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Concert One"/>
      <p:regular r:id="rId21"/>
    </p:embeddedFont>
    <p:embeddedFont>
      <p:font typeface="Anaheim"/>
      <p:regular r:id="rId22"/>
    </p:embeddedFont>
    <p:embeddedFont>
      <p:font typeface="Didact Gothic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54">
          <p15:clr>
            <a:srgbClr val="9AA0A6"/>
          </p15:clr>
        </p15:guide>
        <p15:guide id="2" orient="horz" pos="344">
          <p15:clr>
            <a:srgbClr val="9AA0A6"/>
          </p15:clr>
        </p15:guide>
        <p15:guide id="3" pos="5306">
          <p15:clr>
            <a:srgbClr val="9AA0A6"/>
          </p15:clr>
        </p15:guide>
        <p15:guide id="4" orient="horz" pos="2890">
          <p15:clr>
            <a:srgbClr val="9AA0A6"/>
          </p15:clr>
        </p15:guide>
        <p15:guide id="5" orient="horz" pos="64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54"/>
        <p:guide pos="344" orient="horz"/>
        <p:guide pos="5306"/>
        <p:guide pos="2890" orient="horz"/>
        <p:guide pos="64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Anaheim-regular.fntdata"/><Relationship Id="rId21" Type="http://schemas.openxmlformats.org/officeDocument/2006/relationships/font" Target="fonts/ConcertOne-regular.fntdata"/><Relationship Id="rId23" Type="http://schemas.openxmlformats.org/officeDocument/2006/relationships/font" Target="fonts/DidactGothic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9" name="Shape 7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0" name="Google Shape;7180;g1303be3818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1" name="Google Shape;7181;g1303be3818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5" name="Shape 7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6" name="Google Shape;7546;g23af3976c50_0_3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7" name="Google Shape;7547;g23af3976c50_0_3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1" name="Shape 8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2" name="Google Shape;8422;g135cd2509ac_0_6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3" name="Google Shape;8423;g135cd2509ac_0_6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9" name="Shape 8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0" name="Google Shape;8470;g23af3976c50_0_40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1" name="Google Shape;8471;g23af3976c50_0_40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45" name="Shape 9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6" name="Google Shape;9346;g135e7afdf93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7" name="Google Shape;9347;g135e7afdf93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4" name="Shape 9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5" name="Google Shape;9845;g1303be3818b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6" name="Google Shape;9846;g1303be3818b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g1003d90df7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5" name="Google Shape;2255;g1003d90df7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3" name="Shape 2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4" name="Google Shape;2274;g1185c551ac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5" name="Google Shape;2275;g1185c551ac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9" name="Shape 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0" name="Google Shape;3150;g1003d90df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1" name="Google Shape;3151;g1003d90df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5" name="Shape 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6" name="Google Shape;3586;g1303be3818b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7" name="Google Shape;3587;g1303be3818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6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Google Shape;3937;g23af3976c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8" name="Google Shape;3938;g23af3976c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2" name="Shape 4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" name="Google Shape;4813;g23af3976c50_0_8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4" name="Google Shape;4814;g23af3976c50_0_8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7" name="Shape 5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8" name="Google Shape;5708;g1303be3818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9" name="Google Shape;5709;g1303be3818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3" name="Shape 6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4" name="Google Shape;6304;g23af3976c50_0_18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5" name="Google Shape;6305;g23af3976c50_0_18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idx="1" type="subTitle"/>
          </p:nvPr>
        </p:nvSpPr>
        <p:spPr>
          <a:xfrm rot="-517">
            <a:off x="720125" y="3694600"/>
            <a:ext cx="39933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720200" y="1022300"/>
            <a:ext cx="3993300" cy="267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2086792" y="337961"/>
            <a:ext cx="150259" cy="142822"/>
            <a:chOff x="7988550" y="3122299"/>
            <a:chExt cx="266700" cy="253500"/>
          </a:xfrm>
        </p:grpSpPr>
        <p:sp>
          <p:nvSpPr>
            <p:cNvPr id="13" name="Google Shape;13;p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8595167" y="1856786"/>
            <a:ext cx="150259" cy="142822"/>
            <a:chOff x="7988550" y="3122299"/>
            <a:chExt cx="266700" cy="253500"/>
          </a:xfrm>
        </p:grpSpPr>
        <p:sp>
          <p:nvSpPr>
            <p:cNvPr id="16" name="Google Shape;16;p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404492" y="2526286"/>
            <a:ext cx="150259" cy="142822"/>
            <a:chOff x="7988550" y="3122299"/>
            <a:chExt cx="266700" cy="253500"/>
          </a:xfrm>
        </p:grpSpPr>
        <p:sp>
          <p:nvSpPr>
            <p:cNvPr id="19" name="Google Shape;19;p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103992" y="1771011"/>
            <a:ext cx="150259" cy="142822"/>
            <a:chOff x="7988550" y="3122299"/>
            <a:chExt cx="266700" cy="253500"/>
          </a:xfrm>
        </p:grpSpPr>
        <p:sp>
          <p:nvSpPr>
            <p:cNvPr id="22" name="Google Shape;22;p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254242" y="1052886"/>
            <a:ext cx="150259" cy="142822"/>
            <a:chOff x="7988550" y="3122299"/>
            <a:chExt cx="266700" cy="253500"/>
          </a:xfrm>
        </p:grpSpPr>
        <p:sp>
          <p:nvSpPr>
            <p:cNvPr id="25" name="Google Shape;25;p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994517" y="254511"/>
            <a:ext cx="150259" cy="142822"/>
            <a:chOff x="7988550" y="3122299"/>
            <a:chExt cx="266700" cy="253500"/>
          </a:xfrm>
        </p:grpSpPr>
        <p:sp>
          <p:nvSpPr>
            <p:cNvPr id="28" name="Google Shape;28;p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4651192" y="337961"/>
            <a:ext cx="150259" cy="142822"/>
            <a:chOff x="7988550" y="3122299"/>
            <a:chExt cx="266700" cy="253500"/>
          </a:xfrm>
        </p:grpSpPr>
        <p:sp>
          <p:nvSpPr>
            <p:cNvPr id="31" name="Google Shape;31;p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" name="Google Shape;33;p2"/>
          <p:cNvGrpSpPr/>
          <p:nvPr/>
        </p:nvGrpSpPr>
        <p:grpSpPr>
          <a:xfrm>
            <a:off x="2515217" y="4635936"/>
            <a:ext cx="150259" cy="142822"/>
            <a:chOff x="7988550" y="3122299"/>
            <a:chExt cx="266700" cy="253500"/>
          </a:xfrm>
        </p:grpSpPr>
        <p:sp>
          <p:nvSpPr>
            <p:cNvPr id="34" name="Google Shape;34;p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>
            <a:off x="3140017" y="4532099"/>
            <a:ext cx="150259" cy="142822"/>
            <a:chOff x="7988550" y="3122299"/>
            <a:chExt cx="266700" cy="253500"/>
          </a:xfrm>
        </p:grpSpPr>
        <p:sp>
          <p:nvSpPr>
            <p:cNvPr id="37" name="Google Shape;37;p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1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1"/>
          <p:cNvSpPr txBox="1"/>
          <p:nvPr>
            <p:ph idx="1" type="subTitle"/>
          </p:nvPr>
        </p:nvSpPr>
        <p:spPr>
          <a:xfrm>
            <a:off x="991715" y="3239700"/>
            <a:ext cx="71613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8" name="Google Shape;218;p11"/>
          <p:cNvSpPr txBox="1"/>
          <p:nvPr>
            <p:ph hasCustomPrompt="1" type="title"/>
          </p:nvPr>
        </p:nvSpPr>
        <p:spPr>
          <a:xfrm rot="288">
            <a:off x="991675" y="1463700"/>
            <a:ext cx="7161300" cy="177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grpSp>
        <p:nvGrpSpPr>
          <p:cNvPr id="219" name="Google Shape;219;p11"/>
          <p:cNvGrpSpPr/>
          <p:nvPr/>
        </p:nvGrpSpPr>
        <p:grpSpPr>
          <a:xfrm>
            <a:off x="1779667" y="364136"/>
            <a:ext cx="150259" cy="142822"/>
            <a:chOff x="7988550" y="3122299"/>
            <a:chExt cx="266700" cy="253500"/>
          </a:xfrm>
        </p:grpSpPr>
        <p:sp>
          <p:nvSpPr>
            <p:cNvPr id="220" name="Google Shape;220;p1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11"/>
          <p:cNvGrpSpPr/>
          <p:nvPr/>
        </p:nvGrpSpPr>
        <p:grpSpPr>
          <a:xfrm>
            <a:off x="8392142" y="875461"/>
            <a:ext cx="150259" cy="142822"/>
            <a:chOff x="7988550" y="3122299"/>
            <a:chExt cx="266700" cy="253500"/>
          </a:xfrm>
        </p:grpSpPr>
        <p:sp>
          <p:nvSpPr>
            <p:cNvPr id="223" name="Google Shape;223;p1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" name="Google Shape;225;p11"/>
          <p:cNvGrpSpPr/>
          <p:nvPr/>
        </p:nvGrpSpPr>
        <p:grpSpPr>
          <a:xfrm>
            <a:off x="6855667" y="4725411"/>
            <a:ext cx="150259" cy="142822"/>
            <a:chOff x="7988550" y="3122299"/>
            <a:chExt cx="266700" cy="253500"/>
          </a:xfrm>
        </p:grpSpPr>
        <p:sp>
          <p:nvSpPr>
            <p:cNvPr id="226" name="Google Shape;226;p1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13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 rot="10800000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3"/>
          <p:cNvSpPr txBox="1"/>
          <p:nvPr>
            <p:ph hasCustomPrompt="1" type="title"/>
          </p:nvPr>
        </p:nvSpPr>
        <p:spPr>
          <a:xfrm rot="1286">
            <a:off x="1076525" y="1331344"/>
            <a:ext cx="1604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2" name="Google Shape;232;p13"/>
          <p:cNvSpPr txBox="1"/>
          <p:nvPr>
            <p:ph idx="2" type="title"/>
          </p:nvPr>
        </p:nvSpPr>
        <p:spPr>
          <a:xfrm>
            <a:off x="720000" y="1919983"/>
            <a:ext cx="2316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3" name="Google Shape;233;p13"/>
          <p:cNvSpPr txBox="1"/>
          <p:nvPr>
            <p:ph idx="1" type="subTitle"/>
          </p:nvPr>
        </p:nvSpPr>
        <p:spPr>
          <a:xfrm>
            <a:off x="719988" y="2286307"/>
            <a:ext cx="23169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13"/>
          <p:cNvSpPr txBox="1"/>
          <p:nvPr>
            <p:ph hasCustomPrompt="1" idx="3" type="title"/>
          </p:nvPr>
        </p:nvSpPr>
        <p:spPr>
          <a:xfrm rot="1286">
            <a:off x="1076525" y="3045844"/>
            <a:ext cx="1604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/>
          <p:nvPr>
            <p:ph idx="4" type="title"/>
          </p:nvPr>
        </p:nvSpPr>
        <p:spPr>
          <a:xfrm>
            <a:off x="720000" y="3634562"/>
            <a:ext cx="2316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6" name="Google Shape;236;p13"/>
          <p:cNvSpPr txBox="1"/>
          <p:nvPr>
            <p:ph idx="5" type="subTitle"/>
          </p:nvPr>
        </p:nvSpPr>
        <p:spPr>
          <a:xfrm>
            <a:off x="719988" y="4000900"/>
            <a:ext cx="23169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13"/>
          <p:cNvSpPr txBox="1"/>
          <p:nvPr>
            <p:ph hasCustomPrompt="1" idx="6" type="title"/>
          </p:nvPr>
        </p:nvSpPr>
        <p:spPr>
          <a:xfrm rot="1286">
            <a:off x="3769947" y="1331344"/>
            <a:ext cx="1604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8" name="Google Shape;238;p13"/>
          <p:cNvSpPr txBox="1"/>
          <p:nvPr>
            <p:ph idx="7" type="title"/>
          </p:nvPr>
        </p:nvSpPr>
        <p:spPr>
          <a:xfrm>
            <a:off x="3413555" y="1919983"/>
            <a:ext cx="2316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9" name="Google Shape;239;p13"/>
          <p:cNvSpPr txBox="1"/>
          <p:nvPr>
            <p:ph idx="8" type="subTitle"/>
          </p:nvPr>
        </p:nvSpPr>
        <p:spPr>
          <a:xfrm>
            <a:off x="3413550" y="2286307"/>
            <a:ext cx="23169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13"/>
          <p:cNvSpPr txBox="1"/>
          <p:nvPr>
            <p:ph hasCustomPrompt="1" idx="9" type="title"/>
          </p:nvPr>
        </p:nvSpPr>
        <p:spPr>
          <a:xfrm rot="1286">
            <a:off x="3769947" y="3045844"/>
            <a:ext cx="1604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1" name="Google Shape;241;p13"/>
          <p:cNvSpPr txBox="1"/>
          <p:nvPr>
            <p:ph idx="13" type="title"/>
          </p:nvPr>
        </p:nvSpPr>
        <p:spPr>
          <a:xfrm>
            <a:off x="3413555" y="3634562"/>
            <a:ext cx="2316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2" name="Google Shape;242;p13"/>
          <p:cNvSpPr txBox="1"/>
          <p:nvPr>
            <p:ph idx="14" type="subTitle"/>
          </p:nvPr>
        </p:nvSpPr>
        <p:spPr>
          <a:xfrm>
            <a:off x="3413547" y="4000800"/>
            <a:ext cx="23169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13"/>
          <p:cNvSpPr txBox="1"/>
          <p:nvPr>
            <p:ph hasCustomPrompt="1" idx="15" type="title"/>
          </p:nvPr>
        </p:nvSpPr>
        <p:spPr>
          <a:xfrm rot="1286">
            <a:off x="6463703" y="1331344"/>
            <a:ext cx="1604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4" name="Google Shape;244;p13"/>
          <p:cNvSpPr txBox="1"/>
          <p:nvPr>
            <p:ph idx="16" type="title"/>
          </p:nvPr>
        </p:nvSpPr>
        <p:spPr>
          <a:xfrm>
            <a:off x="6107104" y="1919983"/>
            <a:ext cx="2316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5" name="Google Shape;245;p13"/>
          <p:cNvSpPr txBox="1"/>
          <p:nvPr>
            <p:ph idx="17" type="subTitle"/>
          </p:nvPr>
        </p:nvSpPr>
        <p:spPr>
          <a:xfrm>
            <a:off x="6107100" y="2286307"/>
            <a:ext cx="23169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13"/>
          <p:cNvSpPr txBox="1"/>
          <p:nvPr>
            <p:ph hasCustomPrompt="1" idx="18" type="title"/>
          </p:nvPr>
        </p:nvSpPr>
        <p:spPr>
          <a:xfrm rot="1286">
            <a:off x="6463703" y="3045844"/>
            <a:ext cx="1604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7" name="Google Shape;247;p13"/>
          <p:cNvSpPr txBox="1"/>
          <p:nvPr>
            <p:ph idx="19" type="title"/>
          </p:nvPr>
        </p:nvSpPr>
        <p:spPr>
          <a:xfrm>
            <a:off x="6107104" y="3634562"/>
            <a:ext cx="2316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8" name="Google Shape;248;p13"/>
          <p:cNvSpPr txBox="1"/>
          <p:nvPr>
            <p:ph idx="20" type="subTitle"/>
          </p:nvPr>
        </p:nvSpPr>
        <p:spPr>
          <a:xfrm>
            <a:off x="6107100" y="4000800"/>
            <a:ext cx="23169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13"/>
          <p:cNvSpPr txBox="1"/>
          <p:nvPr>
            <p:ph idx="21"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250" name="Google Shape;250;p13"/>
          <p:cNvGrpSpPr/>
          <p:nvPr/>
        </p:nvGrpSpPr>
        <p:grpSpPr>
          <a:xfrm>
            <a:off x="2086792" y="337961"/>
            <a:ext cx="150259" cy="142822"/>
            <a:chOff x="7988550" y="3122299"/>
            <a:chExt cx="266700" cy="253500"/>
          </a:xfrm>
        </p:grpSpPr>
        <p:sp>
          <p:nvSpPr>
            <p:cNvPr id="251" name="Google Shape;251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" name="Google Shape;253;p13"/>
          <p:cNvGrpSpPr/>
          <p:nvPr/>
        </p:nvGrpSpPr>
        <p:grpSpPr>
          <a:xfrm>
            <a:off x="3036892" y="319336"/>
            <a:ext cx="150259" cy="142822"/>
            <a:chOff x="7988550" y="3122299"/>
            <a:chExt cx="266700" cy="253500"/>
          </a:xfrm>
        </p:grpSpPr>
        <p:sp>
          <p:nvSpPr>
            <p:cNvPr id="254" name="Google Shape;254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" name="Google Shape;256;p13"/>
          <p:cNvGrpSpPr/>
          <p:nvPr/>
        </p:nvGrpSpPr>
        <p:grpSpPr>
          <a:xfrm>
            <a:off x="7530742" y="240636"/>
            <a:ext cx="150259" cy="142822"/>
            <a:chOff x="7988550" y="3122299"/>
            <a:chExt cx="266700" cy="253500"/>
          </a:xfrm>
        </p:grpSpPr>
        <p:sp>
          <p:nvSpPr>
            <p:cNvPr id="257" name="Google Shape;257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" name="Google Shape;259;p13"/>
          <p:cNvGrpSpPr/>
          <p:nvPr/>
        </p:nvGrpSpPr>
        <p:grpSpPr>
          <a:xfrm>
            <a:off x="6625867" y="240636"/>
            <a:ext cx="150259" cy="142822"/>
            <a:chOff x="7988550" y="3122299"/>
            <a:chExt cx="266700" cy="253500"/>
          </a:xfrm>
        </p:grpSpPr>
        <p:sp>
          <p:nvSpPr>
            <p:cNvPr id="260" name="Google Shape;260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13"/>
          <p:cNvGrpSpPr/>
          <p:nvPr/>
        </p:nvGrpSpPr>
        <p:grpSpPr>
          <a:xfrm>
            <a:off x="2391592" y="172586"/>
            <a:ext cx="150259" cy="142822"/>
            <a:chOff x="7988550" y="3122299"/>
            <a:chExt cx="266700" cy="253500"/>
          </a:xfrm>
        </p:grpSpPr>
        <p:sp>
          <p:nvSpPr>
            <p:cNvPr id="263" name="Google Shape;263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" name="Google Shape;265;p13"/>
          <p:cNvGrpSpPr/>
          <p:nvPr/>
        </p:nvGrpSpPr>
        <p:grpSpPr>
          <a:xfrm>
            <a:off x="5672667" y="4880211"/>
            <a:ext cx="150259" cy="142822"/>
            <a:chOff x="7988550" y="3122299"/>
            <a:chExt cx="266700" cy="253500"/>
          </a:xfrm>
        </p:grpSpPr>
        <p:sp>
          <p:nvSpPr>
            <p:cNvPr id="266" name="Google Shape;266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" name="Google Shape;268;p13"/>
          <p:cNvGrpSpPr/>
          <p:nvPr/>
        </p:nvGrpSpPr>
        <p:grpSpPr>
          <a:xfrm>
            <a:off x="6276267" y="4737386"/>
            <a:ext cx="150259" cy="142822"/>
            <a:chOff x="7988550" y="3122299"/>
            <a:chExt cx="266700" cy="253500"/>
          </a:xfrm>
        </p:grpSpPr>
        <p:sp>
          <p:nvSpPr>
            <p:cNvPr id="269" name="Google Shape;269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" name="Google Shape;271;p13"/>
          <p:cNvGrpSpPr/>
          <p:nvPr/>
        </p:nvGrpSpPr>
        <p:grpSpPr>
          <a:xfrm>
            <a:off x="8769517" y="4186186"/>
            <a:ext cx="150259" cy="142822"/>
            <a:chOff x="7988550" y="3122299"/>
            <a:chExt cx="266700" cy="253500"/>
          </a:xfrm>
        </p:grpSpPr>
        <p:sp>
          <p:nvSpPr>
            <p:cNvPr id="272" name="Google Shape;272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13"/>
          <p:cNvGrpSpPr/>
          <p:nvPr/>
        </p:nvGrpSpPr>
        <p:grpSpPr>
          <a:xfrm>
            <a:off x="8683042" y="3771749"/>
            <a:ext cx="150259" cy="142822"/>
            <a:chOff x="7988550" y="3122299"/>
            <a:chExt cx="266700" cy="253500"/>
          </a:xfrm>
        </p:grpSpPr>
        <p:sp>
          <p:nvSpPr>
            <p:cNvPr id="275" name="Google Shape;275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13"/>
          <p:cNvGrpSpPr/>
          <p:nvPr/>
        </p:nvGrpSpPr>
        <p:grpSpPr>
          <a:xfrm>
            <a:off x="1768892" y="4797311"/>
            <a:ext cx="150259" cy="142822"/>
            <a:chOff x="7988550" y="3122299"/>
            <a:chExt cx="266700" cy="253500"/>
          </a:xfrm>
        </p:grpSpPr>
        <p:sp>
          <p:nvSpPr>
            <p:cNvPr id="278" name="Google Shape;278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" name="Google Shape;280;p13"/>
          <p:cNvGrpSpPr/>
          <p:nvPr/>
        </p:nvGrpSpPr>
        <p:grpSpPr>
          <a:xfrm>
            <a:off x="1337392" y="4737386"/>
            <a:ext cx="150259" cy="142822"/>
            <a:chOff x="7988550" y="3122299"/>
            <a:chExt cx="266700" cy="253500"/>
          </a:xfrm>
        </p:grpSpPr>
        <p:sp>
          <p:nvSpPr>
            <p:cNvPr id="281" name="Google Shape;281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13"/>
          <p:cNvGrpSpPr/>
          <p:nvPr/>
        </p:nvGrpSpPr>
        <p:grpSpPr>
          <a:xfrm>
            <a:off x="7035192" y="172586"/>
            <a:ext cx="150259" cy="142822"/>
            <a:chOff x="7988550" y="3122299"/>
            <a:chExt cx="266700" cy="253500"/>
          </a:xfrm>
        </p:grpSpPr>
        <p:sp>
          <p:nvSpPr>
            <p:cNvPr id="284" name="Google Shape;284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13"/>
          <p:cNvGrpSpPr/>
          <p:nvPr/>
        </p:nvGrpSpPr>
        <p:grpSpPr>
          <a:xfrm>
            <a:off x="400967" y="1760186"/>
            <a:ext cx="150259" cy="142822"/>
            <a:chOff x="7988550" y="3122299"/>
            <a:chExt cx="266700" cy="253500"/>
          </a:xfrm>
        </p:grpSpPr>
        <p:sp>
          <p:nvSpPr>
            <p:cNvPr id="287" name="Google Shape;287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" name="Google Shape;289;p13"/>
          <p:cNvGrpSpPr/>
          <p:nvPr/>
        </p:nvGrpSpPr>
        <p:grpSpPr>
          <a:xfrm>
            <a:off x="215892" y="1252361"/>
            <a:ext cx="150259" cy="142822"/>
            <a:chOff x="7988550" y="3122299"/>
            <a:chExt cx="266700" cy="253500"/>
          </a:xfrm>
        </p:grpSpPr>
        <p:sp>
          <p:nvSpPr>
            <p:cNvPr id="290" name="Google Shape;290;p1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lt2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14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14"/>
          <p:cNvSpPr txBox="1"/>
          <p:nvPr>
            <p:ph type="title"/>
          </p:nvPr>
        </p:nvSpPr>
        <p:spPr>
          <a:xfrm rot="-1022">
            <a:off x="4387901" y="3194776"/>
            <a:ext cx="40359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5" name="Google Shape;295;p14"/>
          <p:cNvSpPr txBox="1"/>
          <p:nvPr>
            <p:ph idx="1" type="subTitle"/>
          </p:nvPr>
        </p:nvSpPr>
        <p:spPr>
          <a:xfrm>
            <a:off x="4388025" y="1411725"/>
            <a:ext cx="4035900" cy="1782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6" name="Google Shape;296;p14"/>
          <p:cNvGrpSpPr/>
          <p:nvPr/>
        </p:nvGrpSpPr>
        <p:grpSpPr>
          <a:xfrm>
            <a:off x="2377217" y="275436"/>
            <a:ext cx="150259" cy="142822"/>
            <a:chOff x="7988550" y="3122299"/>
            <a:chExt cx="266700" cy="253500"/>
          </a:xfrm>
        </p:grpSpPr>
        <p:sp>
          <p:nvSpPr>
            <p:cNvPr id="297" name="Google Shape;297;p1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" name="Google Shape;299;p14"/>
          <p:cNvGrpSpPr/>
          <p:nvPr/>
        </p:nvGrpSpPr>
        <p:grpSpPr>
          <a:xfrm>
            <a:off x="252467" y="1742211"/>
            <a:ext cx="150259" cy="142822"/>
            <a:chOff x="7988550" y="3122299"/>
            <a:chExt cx="266700" cy="253500"/>
          </a:xfrm>
        </p:grpSpPr>
        <p:sp>
          <p:nvSpPr>
            <p:cNvPr id="300" name="Google Shape;300;p1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" name="Google Shape;302;p14"/>
          <p:cNvGrpSpPr/>
          <p:nvPr/>
        </p:nvGrpSpPr>
        <p:grpSpPr>
          <a:xfrm>
            <a:off x="569742" y="2334136"/>
            <a:ext cx="150259" cy="142822"/>
            <a:chOff x="7988550" y="3122299"/>
            <a:chExt cx="266700" cy="253500"/>
          </a:xfrm>
        </p:grpSpPr>
        <p:sp>
          <p:nvSpPr>
            <p:cNvPr id="303" name="Google Shape;303;p1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14"/>
          <p:cNvGrpSpPr/>
          <p:nvPr/>
        </p:nvGrpSpPr>
        <p:grpSpPr>
          <a:xfrm>
            <a:off x="8273742" y="4748486"/>
            <a:ext cx="150259" cy="142822"/>
            <a:chOff x="7988550" y="3122299"/>
            <a:chExt cx="266700" cy="253500"/>
          </a:xfrm>
        </p:grpSpPr>
        <p:sp>
          <p:nvSpPr>
            <p:cNvPr id="306" name="Google Shape;306;p1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" name="Google Shape;308;p14"/>
          <p:cNvGrpSpPr/>
          <p:nvPr/>
        </p:nvGrpSpPr>
        <p:grpSpPr>
          <a:xfrm>
            <a:off x="7563167" y="309036"/>
            <a:ext cx="150259" cy="142822"/>
            <a:chOff x="7988550" y="3122299"/>
            <a:chExt cx="266700" cy="253500"/>
          </a:xfrm>
        </p:grpSpPr>
        <p:sp>
          <p:nvSpPr>
            <p:cNvPr id="309" name="Google Shape;309;p1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4"/>
          <p:cNvGrpSpPr/>
          <p:nvPr/>
        </p:nvGrpSpPr>
        <p:grpSpPr>
          <a:xfrm>
            <a:off x="8485117" y="4188536"/>
            <a:ext cx="150259" cy="142822"/>
            <a:chOff x="7988550" y="3122299"/>
            <a:chExt cx="266700" cy="253500"/>
          </a:xfrm>
        </p:grpSpPr>
        <p:sp>
          <p:nvSpPr>
            <p:cNvPr id="312" name="Google Shape;312;p1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_1_1_1_1_2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15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15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317" name="Google Shape;317;p15"/>
          <p:cNvGrpSpPr/>
          <p:nvPr/>
        </p:nvGrpSpPr>
        <p:grpSpPr>
          <a:xfrm>
            <a:off x="5781192" y="4739736"/>
            <a:ext cx="150259" cy="142822"/>
            <a:chOff x="7988550" y="3122299"/>
            <a:chExt cx="266700" cy="253500"/>
          </a:xfrm>
        </p:grpSpPr>
        <p:sp>
          <p:nvSpPr>
            <p:cNvPr id="318" name="Google Shape;318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15"/>
          <p:cNvGrpSpPr/>
          <p:nvPr/>
        </p:nvGrpSpPr>
        <p:grpSpPr>
          <a:xfrm>
            <a:off x="6300292" y="4823786"/>
            <a:ext cx="150259" cy="142822"/>
            <a:chOff x="7988550" y="3122299"/>
            <a:chExt cx="266700" cy="253500"/>
          </a:xfrm>
        </p:grpSpPr>
        <p:sp>
          <p:nvSpPr>
            <p:cNvPr id="321" name="Google Shape;321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" name="Google Shape;323;p15"/>
          <p:cNvGrpSpPr/>
          <p:nvPr/>
        </p:nvGrpSpPr>
        <p:grpSpPr>
          <a:xfrm>
            <a:off x="8273742" y="322886"/>
            <a:ext cx="150259" cy="142822"/>
            <a:chOff x="7988550" y="3122299"/>
            <a:chExt cx="266700" cy="253500"/>
          </a:xfrm>
        </p:grpSpPr>
        <p:sp>
          <p:nvSpPr>
            <p:cNvPr id="324" name="Google Shape;324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15"/>
          <p:cNvGrpSpPr/>
          <p:nvPr/>
        </p:nvGrpSpPr>
        <p:grpSpPr>
          <a:xfrm>
            <a:off x="8605767" y="642761"/>
            <a:ext cx="150259" cy="142822"/>
            <a:chOff x="7988550" y="3122299"/>
            <a:chExt cx="266700" cy="253500"/>
          </a:xfrm>
        </p:grpSpPr>
        <p:sp>
          <p:nvSpPr>
            <p:cNvPr id="327" name="Google Shape;327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" name="Google Shape;329;p15"/>
          <p:cNvGrpSpPr/>
          <p:nvPr/>
        </p:nvGrpSpPr>
        <p:grpSpPr>
          <a:xfrm>
            <a:off x="8577717" y="1031686"/>
            <a:ext cx="150259" cy="142822"/>
            <a:chOff x="7988550" y="3122299"/>
            <a:chExt cx="266700" cy="253500"/>
          </a:xfrm>
        </p:grpSpPr>
        <p:sp>
          <p:nvSpPr>
            <p:cNvPr id="330" name="Google Shape;330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2" name="Google Shape;332;p15"/>
          <p:cNvGrpSpPr/>
          <p:nvPr/>
        </p:nvGrpSpPr>
        <p:grpSpPr>
          <a:xfrm>
            <a:off x="3153592" y="4739736"/>
            <a:ext cx="150259" cy="142822"/>
            <a:chOff x="7988550" y="3122299"/>
            <a:chExt cx="266700" cy="253500"/>
          </a:xfrm>
        </p:grpSpPr>
        <p:sp>
          <p:nvSpPr>
            <p:cNvPr id="333" name="Google Shape;333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" name="Google Shape;335;p15"/>
          <p:cNvGrpSpPr/>
          <p:nvPr/>
        </p:nvGrpSpPr>
        <p:grpSpPr>
          <a:xfrm>
            <a:off x="8780217" y="3444386"/>
            <a:ext cx="150259" cy="142822"/>
            <a:chOff x="7988550" y="3122299"/>
            <a:chExt cx="266700" cy="253500"/>
          </a:xfrm>
        </p:grpSpPr>
        <p:sp>
          <p:nvSpPr>
            <p:cNvPr id="336" name="Google Shape;336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" name="Google Shape;338;p15"/>
          <p:cNvGrpSpPr/>
          <p:nvPr/>
        </p:nvGrpSpPr>
        <p:grpSpPr>
          <a:xfrm>
            <a:off x="8629967" y="3871461"/>
            <a:ext cx="150259" cy="142822"/>
            <a:chOff x="7988550" y="3122299"/>
            <a:chExt cx="266700" cy="253500"/>
          </a:xfrm>
        </p:grpSpPr>
        <p:sp>
          <p:nvSpPr>
            <p:cNvPr id="339" name="Google Shape;339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" name="Google Shape;341;p15"/>
          <p:cNvGrpSpPr/>
          <p:nvPr/>
        </p:nvGrpSpPr>
        <p:grpSpPr>
          <a:xfrm>
            <a:off x="3642617" y="4792086"/>
            <a:ext cx="150259" cy="142822"/>
            <a:chOff x="7988550" y="3122299"/>
            <a:chExt cx="266700" cy="253500"/>
          </a:xfrm>
        </p:grpSpPr>
        <p:sp>
          <p:nvSpPr>
            <p:cNvPr id="342" name="Google Shape;342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4" name="Google Shape;344;p15"/>
          <p:cNvGrpSpPr/>
          <p:nvPr/>
        </p:nvGrpSpPr>
        <p:grpSpPr>
          <a:xfrm>
            <a:off x="5364692" y="287711"/>
            <a:ext cx="150259" cy="142822"/>
            <a:chOff x="7988550" y="3122299"/>
            <a:chExt cx="266700" cy="253500"/>
          </a:xfrm>
        </p:grpSpPr>
        <p:sp>
          <p:nvSpPr>
            <p:cNvPr id="345" name="Google Shape;345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" name="Google Shape;347;p15"/>
          <p:cNvGrpSpPr/>
          <p:nvPr/>
        </p:nvGrpSpPr>
        <p:grpSpPr>
          <a:xfrm>
            <a:off x="4991592" y="169386"/>
            <a:ext cx="150259" cy="142822"/>
            <a:chOff x="7988550" y="3122299"/>
            <a:chExt cx="266700" cy="253500"/>
          </a:xfrm>
        </p:grpSpPr>
        <p:sp>
          <p:nvSpPr>
            <p:cNvPr id="348" name="Google Shape;348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15"/>
          <p:cNvGrpSpPr/>
          <p:nvPr/>
        </p:nvGrpSpPr>
        <p:grpSpPr>
          <a:xfrm>
            <a:off x="290317" y="2217336"/>
            <a:ext cx="150259" cy="142822"/>
            <a:chOff x="7988550" y="3122299"/>
            <a:chExt cx="266700" cy="253500"/>
          </a:xfrm>
        </p:grpSpPr>
        <p:sp>
          <p:nvSpPr>
            <p:cNvPr id="351" name="Google Shape;351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" name="Google Shape;353;p15"/>
          <p:cNvGrpSpPr/>
          <p:nvPr/>
        </p:nvGrpSpPr>
        <p:grpSpPr>
          <a:xfrm>
            <a:off x="188642" y="1629936"/>
            <a:ext cx="150259" cy="142822"/>
            <a:chOff x="7988550" y="3122299"/>
            <a:chExt cx="266700" cy="253500"/>
          </a:xfrm>
        </p:grpSpPr>
        <p:sp>
          <p:nvSpPr>
            <p:cNvPr id="354" name="Google Shape;354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" name="Google Shape;356;p15"/>
          <p:cNvGrpSpPr/>
          <p:nvPr/>
        </p:nvGrpSpPr>
        <p:grpSpPr>
          <a:xfrm>
            <a:off x="392592" y="1395186"/>
            <a:ext cx="150259" cy="142822"/>
            <a:chOff x="7988550" y="3122299"/>
            <a:chExt cx="266700" cy="253500"/>
          </a:xfrm>
        </p:grpSpPr>
        <p:sp>
          <p:nvSpPr>
            <p:cNvPr id="357" name="Google Shape;357;p1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2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16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 rot="10800000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16"/>
          <p:cNvSpPr txBox="1"/>
          <p:nvPr>
            <p:ph idx="1" type="subTitle"/>
          </p:nvPr>
        </p:nvSpPr>
        <p:spPr>
          <a:xfrm>
            <a:off x="2385450" y="3968925"/>
            <a:ext cx="43731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16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363" name="Google Shape;363;p16"/>
          <p:cNvGrpSpPr/>
          <p:nvPr/>
        </p:nvGrpSpPr>
        <p:grpSpPr>
          <a:xfrm>
            <a:off x="6970067" y="90611"/>
            <a:ext cx="150259" cy="142822"/>
            <a:chOff x="7988550" y="3122299"/>
            <a:chExt cx="266700" cy="253500"/>
          </a:xfrm>
        </p:grpSpPr>
        <p:sp>
          <p:nvSpPr>
            <p:cNvPr id="364" name="Google Shape;364;p1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" name="Google Shape;366;p16"/>
          <p:cNvGrpSpPr/>
          <p:nvPr/>
        </p:nvGrpSpPr>
        <p:grpSpPr>
          <a:xfrm>
            <a:off x="6538592" y="233436"/>
            <a:ext cx="150259" cy="142822"/>
            <a:chOff x="7988550" y="3122299"/>
            <a:chExt cx="266700" cy="253500"/>
          </a:xfrm>
        </p:grpSpPr>
        <p:sp>
          <p:nvSpPr>
            <p:cNvPr id="367" name="Google Shape;367;p1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" name="Google Shape;369;p16"/>
          <p:cNvGrpSpPr/>
          <p:nvPr/>
        </p:nvGrpSpPr>
        <p:grpSpPr>
          <a:xfrm>
            <a:off x="8814192" y="941761"/>
            <a:ext cx="150259" cy="142822"/>
            <a:chOff x="7988550" y="3122299"/>
            <a:chExt cx="266700" cy="253500"/>
          </a:xfrm>
        </p:grpSpPr>
        <p:sp>
          <p:nvSpPr>
            <p:cNvPr id="370" name="Google Shape;370;p1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" name="Google Shape;372;p16"/>
          <p:cNvGrpSpPr/>
          <p:nvPr/>
        </p:nvGrpSpPr>
        <p:grpSpPr>
          <a:xfrm>
            <a:off x="2268517" y="376261"/>
            <a:ext cx="150259" cy="142822"/>
            <a:chOff x="7988550" y="3122299"/>
            <a:chExt cx="266700" cy="253500"/>
          </a:xfrm>
        </p:grpSpPr>
        <p:sp>
          <p:nvSpPr>
            <p:cNvPr id="373" name="Google Shape;373;p1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16"/>
          <p:cNvGrpSpPr/>
          <p:nvPr/>
        </p:nvGrpSpPr>
        <p:grpSpPr>
          <a:xfrm>
            <a:off x="2753292" y="233436"/>
            <a:ext cx="150259" cy="142822"/>
            <a:chOff x="7988550" y="3122299"/>
            <a:chExt cx="266700" cy="253500"/>
          </a:xfrm>
        </p:grpSpPr>
        <p:sp>
          <p:nvSpPr>
            <p:cNvPr id="376" name="Google Shape;376;p1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6"/>
          <p:cNvGrpSpPr/>
          <p:nvPr/>
        </p:nvGrpSpPr>
        <p:grpSpPr>
          <a:xfrm>
            <a:off x="8686792" y="314386"/>
            <a:ext cx="150259" cy="142822"/>
            <a:chOff x="7988550" y="3122299"/>
            <a:chExt cx="266700" cy="253500"/>
          </a:xfrm>
        </p:grpSpPr>
        <p:sp>
          <p:nvSpPr>
            <p:cNvPr id="379" name="Google Shape;379;p1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" name="Google Shape;381;p16"/>
          <p:cNvGrpSpPr/>
          <p:nvPr/>
        </p:nvGrpSpPr>
        <p:grpSpPr>
          <a:xfrm>
            <a:off x="4645842" y="4799186"/>
            <a:ext cx="150259" cy="142822"/>
            <a:chOff x="7988550" y="3122299"/>
            <a:chExt cx="266700" cy="253500"/>
          </a:xfrm>
        </p:grpSpPr>
        <p:sp>
          <p:nvSpPr>
            <p:cNvPr id="382" name="Google Shape;382;p1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" name="Google Shape;384;p16"/>
          <p:cNvGrpSpPr/>
          <p:nvPr/>
        </p:nvGrpSpPr>
        <p:grpSpPr>
          <a:xfrm>
            <a:off x="4198442" y="4754811"/>
            <a:ext cx="150259" cy="142822"/>
            <a:chOff x="7988550" y="3122299"/>
            <a:chExt cx="266700" cy="253500"/>
          </a:xfrm>
        </p:grpSpPr>
        <p:sp>
          <p:nvSpPr>
            <p:cNvPr id="385" name="Google Shape;385;p1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2_1">
    <p:bg>
      <p:bgPr>
        <a:solidFill>
          <a:schemeClr val="lt2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17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17"/>
          <p:cNvSpPr txBox="1"/>
          <p:nvPr>
            <p:ph idx="1" type="subTitle"/>
          </p:nvPr>
        </p:nvSpPr>
        <p:spPr>
          <a:xfrm>
            <a:off x="5699100" y="2837403"/>
            <a:ext cx="2724900" cy="10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0" name="Google Shape;390;p17"/>
          <p:cNvSpPr txBox="1"/>
          <p:nvPr>
            <p:ph type="title"/>
          </p:nvPr>
        </p:nvSpPr>
        <p:spPr>
          <a:xfrm>
            <a:off x="5699100" y="1273200"/>
            <a:ext cx="2724900" cy="156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391" name="Google Shape;391;p17"/>
          <p:cNvGrpSpPr/>
          <p:nvPr/>
        </p:nvGrpSpPr>
        <p:grpSpPr>
          <a:xfrm>
            <a:off x="1704617" y="275436"/>
            <a:ext cx="150259" cy="142822"/>
            <a:chOff x="7988550" y="3122299"/>
            <a:chExt cx="266700" cy="253500"/>
          </a:xfrm>
        </p:grpSpPr>
        <p:sp>
          <p:nvSpPr>
            <p:cNvPr id="392" name="Google Shape;392;p1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7"/>
          <p:cNvGrpSpPr/>
          <p:nvPr/>
        </p:nvGrpSpPr>
        <p:grpSpPr>
          <a:xfrm>
            <a:off x="2340067" y="132611"/>
            <a:ext cx="150259" cy="142822"/>
            <a:chOff x="7988550" y="3122299"/>
            <a:chExt cx="266700" cy="253500"/>
          </a:xfrm>
        </p:grpSpPr>
        <p:sp>
          <p:nvSpPr>
            <p:cNvPr id="395" name="Google Shape;395;p1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17"/>
          <p:cNvGrpSpPr/>
          <p:nvPr/>
        </p:nvGrpSpPr>
        <p:grpSpPr>
          <a:xfrm>
            <a:off x="7591742" y="4628011"/>
            <a:ext cx="150259" cy="142822"/>
            <a:chOff x="7988550" y="3122299"/>
            <a:chExt cx="266700" cy="253500"/>
          </a:xfrm>
        </p:grpSpPr>
        <p:sp>
          <p:nvSpPr>
            <p:cNvPr id="398" name="Google Shape;398;p1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" name="Google Shape;400;p17"/>
          <p:cNvGrpSpPr/>
          <p:nvPr/>
        </p:nvGrpSpPr>
        <p:grpSpPr>
          <a:xfrm>
            <a:off x="8583742" y="1310386"/>
            <a:ext cx="150259" cy="142822"/>
            <a:chOff x="7988550" y="3122299"/>
            <a:chExt cx="266700" cy="253500"/>
          </a:xfrm>
        </p:grpSpPr>
        <p:sp>
          <p:nvSpPr>
            <p:cNvPr id="401" name="Google Shape;401;p1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17"/>
          <p:cNvGrpSpPr/>
          <p:nvPr/>
        </p:nvGrpSpPr>
        <p:grpSpPr>
          <a:xfrm>
            <a:off x="644867" y="3242186"/>
            <a:ext cx="150259" cy="142822"/>
            <a:chOff x="7988550" y="3122299"/>
            <a:chExt cx="266700" cy="253500"/>
          </a:xfrm>
        </p:grpSpPr>
        <p:sp>
          <p:nvSpPr>
            <p:cNvPr id="404" name="Google Shape;404;p1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6" name="Google Shape;406;p17"/>
          <p:cNvGrpSpPr/>
          <p:nvPr/>
        </p:nvGrpSpPr>
        <p:grpSpPr>
          <a:xfrm>
            <a:off x="8072642" y="210086"/>
            <a:ext cx="150259" cy="142822"/>
            <a:chOff x="7988550" y="3122299"/>
            <a:chExt cx="266700" cy="253500"/>
          </a:xfrm>
        </p:grpSpPr>
        <p:sp>
          <p:nvSpPr>
            <p:cNvPr id="407" name="Google Shape;407;p1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17"/>
          <p:cNvGrpSpPr/>
          <p:nvPr/>
        </p:nvGrpSpPr>
        <p:grpSpPr>
          <a:xfrm>
            <a:off x="7741992" y="314711"/>
            <a:ext cx="150259" cy="142822"/>
            <a:chOff x="7988550" y="3122299"/>
            <a:chExt cx="266700" cy="253500"/>
          </a:xfrm>
        </p:grpSpPr>
        <p:sp>
          <p:nvSpPr>
            <p:cNvPr id="410" name="Google Shape;410;p1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18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 rot="10800000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18"/>
          <p:cNvSpPr txBox="1"/>
          <p:nvPr>
            <p:ph idx="1" type="body"/>
          </p:nvPr>
        </p:nvSpPr>
        <p:spPr>
          <a:xfrm>
            <a:off x="720000" y="1174500"/>
            <a:ext cx="37533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5" name="Google Shape;415;p18"/>
          <p:cNvSpPr txBox="1"/>
          <p:nvPr>
            <p:ph idx="2" type="body"/>
          </p:nvPr>
        </p:nvSpPr>
        <p:spPr>
          <a:xfrm>
            <a:off x="4670700" y="1174500"/>
            <a:ext cx="37533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6" name="Google Shape;416;p18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417" name="Google Shape;417;p18"/>
          <p:cNvGrpSpPr/>
          <p:nvPr/>
        </p:nvGrpSpPr>
        <p:grpSpPr>
          <a:xfrm>
            <a:off x="2023092" y="195136"/>
            <a:ext cx="150259" cy="142822"/>
            <a:chOff x="7988550" y="3122299"/>
            <a:chExt cx="266700" cy="253500"/>
          </a:xfrm>
        </p:grpSpPr>
        <p:sp>
          <p:nvSpPr>
            <p:cNvPr id="418" name="Google Shape;418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" name="Google Shape;420;p18"/>
          <p:cNvGrpSpPr/>
          <p:nvPr/>
        </p:nvGrpSpPr>
        <p:grpSpPr>
          <a:xfrm>
            <a:off x="1225367" y="337961"/>
            <a:ext cx="150259" cy="142822"/>
            <a:chOff x="7988550" y="3122299"/>
            <a:chExt cx="266700" cy="253500"/>
          </a:xfrm>
        </p:grpSpPr>
        <p:sp>
          <p:nvSpPr>
            <p:cNvPr id="421" name="Google Shape;421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" name="Google Shape;423;p18"/>
          <p:cNvGrpSpPr/>
          <p:nvPr/>
        </p:nvGrpSpPr>
        <p:grpSpPr>
          <a:xfrm>
            <a:off x="5512717" y="195136"/>
            <a:ext cx="150259" cy="142822"/>
            <a:chOff x="7988550" y="3122299"/>
            <a:chExt cx="266700" cy="253500"/>
          </a:xfrm>
        </p:grpSpPr>
        <p:sp>
          <p:nvSpPr>
            <p:cNvPr id="424" name="Google Shape;424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" name="Google Shape;426;p18"/>
          <p:cNvGrpSpPr/>
          <p:nvPr/>
        </p:nvGrpSpPr>
        <p:grpSpPr>
          <a:xfrm>
            <a:off x="8728667" y="195136"/>
            <a:ext cx="150259" cy="142822"/>
            <a:chOff x="7988550" y="3122299"/>
            <a:chExt cx="266700" cy="253500"/>
          </a:xfrm>
        </p:grpSpPr>
        <p:sp>
          <p:nvSpPr>
            <p:cNvPr id="427" name="Google Shape;427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8612017" y="866411"/>
            <a:ext cx="150259" cy="142822"/>
            <a:chOff x="7988550" y="3122299"/>
            <a:chExt cx="266700" cy="253500"/>
          </a:xfrm>
        </p:grpSpPr>
        <p:sp>
          <p:nvSpPr>
            <p:cNvPr id="430" name="Google Shape;430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2" name="Google Shape;432;p18"/>
          <p:cNvGrpSpPr/>
          <p:nvPr/>
        </p:nvGrpSpPr>
        <p:grpSpPr>
          <a:xfrm>
            <a:off x="8786967" y="2753711"/>
            <a:ext cx="150259" cy="142822"/>
            <a:chOff x="7988550" y="3122299"/>
            <a:chExt cx="266700" cy="253500"/>
          </a:xfrm>
        </p:grpSpPr>
        <p:sp>
          <p:nvSpPr>
            <p:cNvPr id="433" name="Google Shape;433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8578417" y="3108636"/>
            <a:ext cx="150259" cy="142822"/>
            <a:chOff x="7988550" y="3122299"/>
            <a:chExt cx="266700" cy="253500"/>
          </a:xfrm>
        </p:grpSpPr>
        <p:sp>
          <p:nvSpPr>
            <p:cNvPr id="436" name="Google Shape;436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18"/>
          <p:cNvGrpSpPr/>
          <p:nvPr/>
        </p:nvGrpSpPr>
        <p:grpSpPr>
          <a:xfrm>
            <a:off x="284792" y="2753711"/>
            <a:ext cx="150259" cy="142822"/>
            <a:chOff x="7988550" y="3122299"/>
            <a:chExt cx="266700" cy="253500"/>
          </a:xfrm>
        </p:grpSpPr>
        <p:sp>
          <p:nvSpPr>
            <p:cNvPr id="439" name="Google Shape;439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18"/>
          <p:cNvGrpSpPr/>
          <p:nvPr/>
        </p:nvGrpSpPr>
        <p:grpSpPr>
          <a:xfrm>
            <a:off x="435042" y="2173611"/>
            <a:ext cx="150259" cy="142822"/>
            <a:chOff x="7988550" y="3122299"/>
            <a:chExt cx="266700" cy="253500"/>
          </a:xfrm>
        </p:grpSpPr>
        <p:sp>
          <p:nvSpPr>
            <p:cNvPr id="442" name="Google Shape;442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18"/>
          <p:cNvGrpSpPr/>
          <p:nvPr/>
        </p:nvGrpSpPr>
        <p:grpSpPr>
          <a:xfrm>
            <a:off x="4421742" y="195136"/>
            <a:ext cx="150259" cy="142822"/>
            <a:chOff x="7988550" y="3122299"/>
            <a:chExt cx="266700" cy="253500"/>
          </a:xfrm>
        </p:grpSpPr>
        <p:sp>
          <p:nvSpPr>
            <p:cNvPr id="445" name="Google Shape;445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7" name="Google Shape;447;p18"/>
          <p:cNvGrpSpPr/>
          <p:nvPr/>
        </p:nvGrpSpPr>
        <p:grpSpPr>
          <a:xfrm>
            <a:off x="4864192" y="337961"/>
            <a:ext cx="150259" cy="142822"/>
            <a:chOff x="7988550" y="3122299"/>
            <a:chExt cx="266700" cy="253500"/>
          </a:xfrm>
        </p:grpSpPr>
        <p:sp>
          <p:nvSpPr>
            <p:cNvPr id="448" name="Google Shape;448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18"/>
          <p:cNvGrpSpPr/>
          <p:nvPr/>
        </p:nvGrpSpPr>
        <p:grpSpPr>
          <a:xfrm>
            <a:off x="5134317" y="4745761"/>
            <a:ext cx="150259" cy="142822"/>
            <a:chOff x="7988550" y="3122299"/>
            <a:chExt cx="266700" cy="253500"/>
          </a:xfrm>
        </p:grpSpPr>
        <p:sp>
          <p:nvSpPr>
            <p:cNvPr id="451" name="Google Shape;451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" name="Google Shape;453;p18"/>
          <p:cNvGrpSpPr/>
          <p:nvPr/>
        </p:nvGrpSpPr>
        <p:grpSpPr>
          <a:xfrm>
            <a:off x="4834717" y="4628261"/>
            <a:ext cx="150259" cy="142822"/>
            <a:chOff x="7988550" y="3122299"/>
            <a:chExt cx="266700" cy="253500"/>
          </a:xfrm>
        </p:grpSpPr>
        <p:sp>
          <p:nvSpPr>
            <p:cNvPr id="454" name="Google Shape;454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6" name="Google Shape;456;p18"/>
          <p:cNvGrpSpPr/>
          <p:nvPr/>
        </p:nvGrpSpPr>
        <p:grpSpPr>
          <a:xfrm>
            <a:off x="4174992" y="4745761"/>
            <a:ext cx="150259" cy="142822"/>
            <a:chOff x="7988550" y="3122299"/>
            <a:chExt cx="266700" cy="253500"/>
          </a:xfrm>
        </p:grpSpPr>
        <p:sp>
          <p:nvSpPr>
            <p:cNvPr id="457" name="Google Shape;457;p1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19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19"/>
          <p:cNvSpPr txBox="1"/>
          <p:nvPr>
            <p:ph type="title"/>
          </p:nvPr>
        </p:nvSpPr>
        <p:spPr>
          <a:xfrm>
            <a:off x="802725" y="2951746"/>
            <a:ext cx="22863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2" name="Google Shape;462;p19"/>
          <p:cNvSpPr txBox="1"/>
          <p:nvPr>
            <p:ph idx="1" type="subTitle"/>
          </p:nvPr>
        </p:nvSpPr>
        <p:spPr>
          <a:xfrm>
            <a:off x="802725" y="3311246"/>
            <a:ext cx="22863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3" name="Google Shape;463;p19"/>
          <p:cNvSpPr txBox="1"/>
          <p:nvPr>
            <p:ph idx="2" type="title"/>
          </p:nvPr>
        </p:nvSpPr>
        <p:spPr>
          <a:xfrm>
            <a:off x="3428855" y="2951757"/>
            <a:ext cx="22863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4" name="Google Shape;464;p19"/>
          <p:cNvSpPr txBox="1"/>
          <p:nvPr>
            <p:ph idx="3" type="subTitle"/>
          </p:nvPr>
        </p:nvSpPr>
        <p:spPr>
          <a:xfrm>
            <a:off x="3428847" y="3311259"/>
            <a:ext cx="22863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19"/>
          <p:cNvSpPr txBox="1"/>
          <p:nvPr>
            <p:ph idx="4" type="title"/>
          </p:nvPr>
        </p:nvSpPr>
        <p:spPr>
          <a:xfrm>
            <a:off x="6054973" y="2951746"/>
            <a:ext cx="22863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6" name="Google Shape;466;p19"/>
          <p:cNvSpPr txBox="1"/>
          <p:nvPr>
            <p:ph idx="5" type="subTitle"/>
          </p:nvPr>
        </p:nvSpPr>
        <p:spPr>
          <a:xfrm>
            <a:off x="6054969" y="3311271"/>
            <a:ext cx="22863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7" name="Google Shape;467;p19"/>
          <p:cNvSpPr txBox="1"/>
          <p:nvPr>
            <p:ph idx="6"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20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20"/>
          <p:cNvSpPr txBox="1"/>
          <p:nvPr>
            <p:ph type="title"/>
          </p:nvPr>
        </p:nvSpPr>
        <p:spPr>
          <a:xfrm>
            <a:off x="1673250" y="1840460"/>
            <a:ext cx="23733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1" name="Google Shape;471;p20"/>
          <p:cNvSpPr txBox="1"/>
          <p:nvPr>
            <p:ph idx="1" type="subTitle"/>
          </p:nvPr>
        </p:nvSpPr>
        <p:spPr>
          <a:xfrm>
            <a:off x="1673247" y="2200471"/>
            <a:ext cx="23733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2" name="Google Shape;472;p20"/>
          <p:cNvSpPr txBox="1"/>
          <p:nvPr>
            <p:ph idx="2" type="title"/>
          </p:nvPr>
        </p:nvSpPr>
        <p:spPr>
          <a:xfrm>
            <a:off x="6050699" y="1840460"/>
            <a:ext cx="23733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3" name="Google Shape;473;p20"/>
          <p:cNvSpPr txBox="1"/>
          <p:nvPr>
            <p:ph idx="3" type="subTitle"/>
          </p:nvPr>
        </p:nvSpPr>
        <p:spPr>
          <a:xfrm>
            <a:off x="6050695" y="2200471"/>
            <a:ext cx="23733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4" name="Google Shape;474;p20"/>
          <p:cNvSpPr txBox="1"/>
          <p:nvPr>
            <p:ph idx="4" type="title"/>
          </p:nvPr>
        </p:nvSpPr>
        <p:spPr>
          <a:xfrm>
            <a:off x="1673225" y="3326235"/>
            <a:ext cx="23733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5" name="Google Shape;475;p20"/>
          <p:cNvSpPr txBox="1"/>
          <p:nvPr>
            <p:ph idx="5" type="subTitle"/>
          </p:nvPr>
        </p:nvSpPr>
        <p:spPr>
          <a:xfrm>
            <a:off x="1673247" y="3686396"/>
            <a:ext cx="23733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6" name="Google Shape;476;p20"/>
          <p:cNvSpPr txBox="1"/>
          <p:nvPr>
            <p:ph idx="6" type="title"/>
          </p:nvPr>
        </p:nvSpPr>
        <p:spPr>
          <a:xfrm>
            <a:off x="6050674" y="3326235"/>
            <a:ext cx="23733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7" name="Google Shape;477;p20"/>
          <p:cNvSpPr txBox="1"/>
          <p:nvPr>
            <p:ph idx="7" type="subTitle"/>
          </p:nvPr>
        </p:nvSpPr>
        <p:spPr>
          <a:xfrm>
            <a:off x="6050695" y="3686396"/>
            <a:ext cx="23733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8" name="Google Shape;478;p20"/>
          <p:cNvSpPr txBox="1"/>
          <p:nvPr>
            <p:ph idx="8"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479" name="Google Shape;479;p20"/>
          <p:cNvGrpSpPr/>
          <p:nvPr/>
        </p:nvGrpSpPr>
        <p:grpSpPr>
          <a:xfrm>
            <a:off x="8554242" y="4656361"/>
            <a:ext cx="150259" cy="142822"/>
            <a:chOff x="7988550" y="3122299"/>
            <a:chExt cx="266700" cy="253500"/>
          </a:xfrm>
        </p:grpSpPr>
        <p:sp>
          <p:nvSpPr>
            <p:cNvPr id="480" name="Google Shape;480;p2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20"/>
          <p:cNvGrpSpPr/>
          <p:nvPr/>
        </p:nvGrpSpPr>
        <p:grpSpPr>
          <a:xfrm>
            <a:off x="8784742" y="4403111"/>
            <a:ext cx="150259" cy="142822"/>
            <a:chOff x="7988550" y="3122299"/>
            <a:chExt cx="266700" cy="253500"/>
          </a:xfrm>
        </p:grpSpPr>
        <p:sp>
          <p:nvSpPr>
            <p:cNvPr id="483" name="Google Shape;483;p2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20"/>
          <p:cNvGrpSpPr/>
          <p:nvPr/>
        </p:nvGrpSpPr>
        <p:grpSpPr>
          <a:xfrm>
            <a:off x="4046517" y="4656361"/>
            <a:ext cx="150259" cy="142822"/>
            <a:chOff x="7988550" y="3122299"/>
            <a:chExt cx="266700" cy="253500"/>
          </a:xfrm>
        </p:grpSpPr>
        <p:sp>
          <p:nvSpPr>
            <p:cNvPr id="486" name="Google Shape;486;p2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20"/>
          <p:cNvGrpSpPr/>
          <p:nvPr/>
        </p:nvGrpSpPr>
        <p:grpSpPr>
          <a:xfrm>
            <a:off x="4783167" y="4849686"/>
            <a:ext cx="150259" cy="142822"/>
            <a:chOff x="7988550" y="3122299"/>
            <a:chExt cx="266700" cy="253500"/>
          </a:xfrm>
        </p:grpSpPr>
        <p:sp>
          <p:nvSpPr>
            <p:cNvPr id="489" name="Google Shape;489;p2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20"/>
          <p:cNvGrpSpPr/>
          <p:nvPr/>
        </p:nvGrpSpPr>
        <p:grpSpPr>
          <a:xfrm>
            <a:off x="7887592" y="355761"/>
            <a:ext cx="150259" cy="142822"/>
            <a:chOff x="7988550" y="3122299"/>
            <a:chExt cx="266700" cy="253500"/>
          </a:xfrm>
        </p:grpSpPr>
        <p:sp>
          <p:nvSpPr>
            <p:cNvPr id="492" name="Google Shape;492;p2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20"/>
          <p:cNvGrpSpPr/>
          <p:nvPr/>
        </p:nvGrpSpPr>
        <p:grpSpPr>
          <a:xfrm>
            <a:off x="8611667" y="1645036"/>
            <a:ext cx="150259" cy="142822"/>
            <a:chOff x="7988550" y="3122299"/>
            <a:chExt cx="266700" cy="253500"/>
          </a:xfrm>
        </p:grpSpPr>
        <p:sp>
          <p:nvSpPr>
            <p:cNvPr id="495" name="Google Shape;495;p2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20"/>
          <p:cNvGrpSpPr/>
          <p:nvPr/>
        </p:nvGrpSpPr>
        <p:grpSpPr>
          <a:xfrm>
            <a:off x="467817" y="2949511"/>
            <a:ext cx="150259" cy="142822"/>
            <a:chOff x="7988550" y="3122299"/>
            <a:chExt cx="266700" cy="253500"/>
          </a:xfrm>
        </p:grpSpPr>
        <p:sp>
          <p:nvSpPr>
            <p:cNvPr id="498" name="Google Shape;498;p2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" name="Google Shape;500;p20"/>
          <p:cNvGrpSpPr/>
          <p:nvPr/>
        </p:nvGrpSpPr>
        <p:grpSpPr>
          <a:xfrm>
            <a:off x="256942" y="3327811"/>
            <a:ext cx="150259" cy="142822"/>
            <a:chOff x="7988550" y="3122299"/>
            <a:chExt cx="266700" cy="253500"/>
          </a:xfrm>
        </p:grpSpPr>
        <p:sp>
          <p:nvSpPr>
            <p:cNvPr id="501" name="Google Shape;501;p2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3"/>
          <p:cNvSpPr txBox="1"/>
          <p:nvPr>
            <p:ph hasCustomPrompt="1" type="title"/>
          </p:nvPr>
        </p:nvSpPr>
        <p:spPr>
          <a:xfrm>
            <a:off x="5667425" y="985287"/>
            <a:ext cx="1550100" cy="160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9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/>
          <p:nvPr>
            <p:ph idx="1" type="subTitle"/>
          </p:nvPr>
        </p:nvSpPr>
        <p:spPr>
          <a:xfrm rot="260">
            <a:off x="4461304" y="3699972"/>
            <a:ext cx="39627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"/>
          <p:cNvSpPr txBox="1"/>
          <p:nvPr>
            <p:ph idx="2" type="title"/>
          </p:nvPr>
        </p:nvSpPr>
        <p:spPr>
          <a:xfrm>
            <a:off x="4461100" y="2827725"/>
            <a:ext cx="3962700" cy="87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BLANK_1_1_1_1_1_3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Google Shape;504;p21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21"/>
          <p:cNvSpPr txBox="1"/>
          <p:nvPr>
            <p:ph type="title"/>
          </p:nvPr>
        </p:nvSpPr>
        <p:spPr>
          <a:xfrm>
            <a:off x="720000" y="1948016"/>
            <a:ext cx="23055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6" name="Google Shape;506;p21"/>
          <p:cNvSpPr txBox="1"/>
          <p:nvPr>
            <p:ph idx="1" type="subTitle"/>
          </p:nvPr>
        </p:nvSpPr>
        <p:spPr>
          <a:xfrm>
            <a:off x="720000" y="2246681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7" name="Google Shape;507;p21"/>
          <p:cNvSpPr txBox="1"/>
          <p:nvPr>
            <p:ph idx="2" type="title"/>
          </p:nvPr>
        </p:nvSpPr>
        <p:spPr>
          <a:xfrm>
            <a:off x="3419271" y="1948016"/>
            <a:ext cx="23055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8" name="Google Shape;508;p21"/>
          <p:cNvSpPr txBox="1"/>
          <p:nvPr>
            <p:ph idx="3" type="subTitle"/>
          </p:nvPr>
        </p:nvSpPr>
        <p:spPr>
          <a:xfrm>
            <a:off x="3419275" y="2246681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9" name="Google Shape;509;p21"/>
          <p:cNvSpPr txBox="1"/>
          <p:nvPr>
            <p:ph idx="4" type="title"/>
          </p:nvPr>
        </p:nvSpPr>
        <p:spPr>
          <a:xfrm>
            <a:off x="2069600" y="3654550"/>
            <a:ext cx="23055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0" name="Google Shape;510;p21"/>
          <p:cNvSpPr txBox="1"/>
          <p:nvPr>
            <p:ph idx="5" type="subTitle"/>
          </p:nvPr>
        </p:nvSpPr>
        <p:spPr>
          <a:xfrm>
            <a:off x="2069637" y="39534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21"/>
          <p:cNvSpPr txBox="1"/>
          <p:nvPr>
            <p:ph idx="6" type="title"/>
          </p:nvPr>
        </p:nvSpPr>
        <p:spPr>
          <a:xfrm>
            <a:off x="4768873" y="3654550"/>
            <a:ext cx="23055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2" name="Google Shape;512;p21"/>
          <p:cNvSpPr txBox="1"/>
          <p:nvPr>
            <p:ph idx="7" type="subTitle"/>
          </p:nvPr>
        </p:nvSpPr>
        <p:spPr>
          <a:xfrm>
            <a:off x="4768912" y="39534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3" name="Google Shape;513;p21"/>
          <p:cNvSpPr txBox="1"/>
          <p:nvPr>
            <p:ph idx="8" type="title"/>
          </p:nvPr>
        </p:nvSpPr>
        <p:spPr>
          <a:xfrm>
            <a:off x="6118550" y="1948016"/>
            <a:ext cx="23055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4" name="Google Shape;514;p21"/>
          <p:cNvSpPr txBox="1"/>
          <p:nvPr>
            <p:ph idx="9" type="subTitle"/>
          </p:nvPr>
        </p:nvSpPr>
        <p:spPr>
          <a:xfrm>
            <a:off x="6118550" y="2246681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5" name="Google Shape;515;p21"/>
          <p:cNvSpPr txBox="1"/>
          <p:nvPr>
            <p:ph idx="13"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516" name="Google Shape;516;p21"/>
          <p:cNvGrpSpPr/>
          <p:nvPr/>
        </p:nvGrpSpPr>
        <p:grpSpPr>
          <a:xfrm>
            <a:off x="5781192" y="4739736"/>
            <a:ext cx="150259" cy="142822"/>
            <a:chOff x="7988550" y="3122299"/>
            <a:chExt cx="266700" cy="253500"/>
          </a:xfrm>
        </p:grpSpPr>
        <p:sp>
          <p:nvSpPr>
            <p:cNvPr id="517" name="Google Shape;517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" name="Google Shape;519;p21"/>
          <p:cNvGrpSpPr/>
          <p:nvPr/>
        </p:nvGrpSpPr>
        <p:grpSpPr>
          <a:xfrm>
            <a:off x="6283917" y="4649261"/>
            <a:ext cx="150259" cy="142822"/>
            <a:chOff x="7988550" y="3122299"/>
            <a:chExt cx="266700" cy="253500"/>
          </a:xfrm>
        </p:grpSpPr>
        <p:sp>
          <p:nvSpPr>
            <p:cNvPr id="520" name="Google Shape;520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" name="Google Shape;522;p21"/>
          <p:cNvGrpSpPr/>
          <p:nvPr/>
        </p:nvGrpSpPr>
        <p:grpSpPr>
          <a:xfrm>
            <a:off x="8273742" y="322886"/>
            <a:ext cx="150259" cy="142822"/>
            <a:chOff x="7988550" y="3122299"/>
            <a:chExt cx="266700" cy="253500"/>
          </a:xfrm>
        </p:grpSpPr>
        <p:sp>
          <p:nvSpPr>
            <p:cNvPr id="523" name="Google Shape;523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21"/>
          <p:cNvGrpSpPr/>
          <p:nvPr/>
        </p:nvGrpSpPr>
        <p:grpSpPr>
          <a:xfrm>
            <a:off x="8605767" y="642761"/>
            <a:ext cx="150259" cy="142822"/>
            <a:chOff x="7988550" y="3122299"/>
            <a:chExt cx="266700" cy="253500"/>
          </a:xfrm>
        </p:grpSpPr>
        <p:sp>
          <p:nvSpPr>
            <p:cNvPr id="526" name="Google Shape;526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21"/>
          <p:cNvGrpSpPr/>
          <p:nvPr/>
        </p:nvGrpSpPr>
        <p:grpSpPr>
          <a:xfrm>
            <a:off x="8577717" y="1031686"/>
            <a:ext cx="150259" cy="142822"/>
            <a:chOff x="7988550" y="3122299"/>
            <a:chExt cx="266700" cy="253500"/>
          </a:xfrm>
        </p:grpSpPr>
        <p:sp>
          <p:nvSpPr>
            <p:cNvPr id="529" name="Google Shape;529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21"/>
          <p:cNvGrpSpPr/>
          <p:nvPr/>
        </p:nvGrpSpPr>
        <p:grpSpPr>
          <a:xfrm>
            <a:off x="3153592" y="4739736"/>
            <a:ext cx="150259" cy="142822"/>
            <a:chOff x="7988550" y="3122299"/>
            <a:chExt cx="266700" cy="253500"/>
          </a:xfrm>
        </p:grpSpPr>
        <p:sp>
          <p:nvSpPr>
            <p:cNvPr id="532" name="Google Shape;532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1"/>
          <p:cNvGrpSpPr/>
          <p:nvPr/>
        </p:nvGrpSpPr>
        <p:grpSpPr>
          <a:xfrm>
            <a:off x="8780217" y="3444386"/>
            <a:ext cx="150259" cy="142822"/>
            <a:chOff x="7988550" y="3122299"/>
            <a:chExt cx="266700" cy="253500"/>
          </a:xfrm>
        </p:grpSpPr>
        <p:sp>
          <p:nvSpPr>
            <p:cNvPr id="535" name="Google Shape;535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" name="Google Shape;537;p21"/>
          <p:cNvGrpSpPr/>
          <p:nvPr/>
        </p:nvGrpSpPr>
        <p:grpSpPr>
          <a:xfrm>
            <a:off x="8629967" y="3871461"/>
            <a:ext cx="150259" cy="142822"/>
            <a:chOff x="7988550" y="3122299"/>
            <a:chExt cx="266700" cy="253500"/>
          </a:xfrm>
        </p:grpSpPr>
        <p:sp>
          <p:nvSpPr>
            <p:cNvPr id="538" name="Google Shape;538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" name="Google Shape;540;p21"/>
          <p:cNvGrpSpPr/>
          <p:nvPr/>
        </p:nvGrpSpPr>
        <p:grpSpPr>
          <a:xfrm>
            <a:off x="3642617" y="4792086"/>
            <a:ext cx="150259" cy="142822"/>
            <a:chOff x="7988550" y="3122299"/>
            <a:chExt cx="266700" cy="253500"/>
          </a:xfrm>
        </p:grpSpPr>
        <p:sp>
          <p:nvSpPr>
            <p:cNvPr id="541" name="Google Shape;541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" name="Google Shape;543;p21"/>
          <p:cNvGrpSpPr/>
          <p:nvPr/>
        </p:nvGrpSpPr>
        <p:grpSpPr>
          <a:xfrm>
            <a:off x="5364692" y="287711"/>
            <a:ext cx="150259" cy="142822"/>
            <a:chOff x="7988550" y="3122299"/>
            <a:chExt cx="266700" cy="253500"/>
          </a:xfrm>
        </p:grpSpPr>
        <p:sp>
          <p:nvSpPr>
            <p:cNvPr id="544" name="Google Shape;544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" name="Google Shape;546;p21"/>
          <p:cNvGrpSpPr/>
          <p:nvPr/>
        </p:nvGrpSpPr>
        <p:grpSpPr>
          <a:xfrm>
            <a:off x="4991592" y="169386"/>
            <a:ext cx="150259" cy="142822"/>
            <a:chOff x="7988550" y="3122299"/>
            <a:chExt cx="266700" cy="253500"/>
          </a:xfrm>
        </p:grpSpPr>
        <p:sp>
          <p:nvSpPr>
            <p:cNvPr id="547" name="Google Shape;547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" name="Google Shape;549;p21"/>
          <p:cNvGrpSpPr/>
          <p:nvPr/>
        </p:nvGrpSpPr>
        <p:grpSpPr>
          <a:xfrm>
            <a:off x="290317" y="2217336"/>
            <a:ext cx="150259" cy="142822"/>
            <a:chOff x="7988550" y="3122299"/>
            <a:chExt cx="266700" cy="253500"/>
          </a:xfrm>
        </p:grpSpPr>
        <p:sp>
          <p:nvSpPr>
            <p:cNvPr id="550" name="Google Shape;550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" name="Google Shape;552;p21"/>
          <p:cNvGrpSpPr/>
          <p:nvPr/>
        </p:nvGrpSpPr>
        <p:grpSpPr>
          <a:xfrm>
            <a:off x="188642" y="1629936"/>
            <a:ext cx="150259" cy="142822"/>
            <a:chOff x="7988550" y="3122299"/>
            <a:chExt cx="266700" cy="253500"/>
          </a:xfrm>
        </p:grpSpPr>
        <p:sp>
          <p:nvSpPr>
            <p:cNvPr id="553" name="Google Shape;553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" name="Google Shape;555;p21"/>
          <p:cNvGrpSpPr/>
          <p:nvPr/>
        </p:nvGrpSpPr>
        <p:grpSpPr>
          <a:xfrm>
            <a:off x="392592" y="1395186"/>
            <a:ext cx="150259" cy="142822"/>
            <a:chOff x="7988550" y="3122299"/>
            <a:chExt cx="266700" cy="253500"/>
          </a:xfrm>
        </p:grpSpPr>
        <p:sp>
          <p:nvSpPr>
            <p:cNvPr id="556" name="Google Shape;556;p21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1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9" name="Google Shape;559;p22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22"/>
          <p:cNvSpPr txBox="1"/>
          <p:nvPr>
            <p:ph type="title"/>
          </p:nvPr>
        </p:nvSpPr>
        <p:spPr>
          <a:xfrm>
            <a:off x="720000" y="1915829"/>
            <a:ext cx="2305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1" name="Google Shape;561;p22"/>
          <p:cNvSpPr txBox="1"/>
          <p:nvPr>
            <p:ph idx="1" type="subTitle"/>
          </p:nvPr>
        </p:nvSpPr>
        <p:spPr>
          <a:xfrm>
            <a:off x="720000" y="2217319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2" name="Google Shape;562;p22"/>
          <p:cNvSpPr txBox="1"/>
          <p:nvPr>
            <p:ph idx="2" type="title"/>
          </p:nvPr>
        </p:nvSpPr>
        <p:spPr>
          <a:xfrm>
            <a:off x="3419271" y="1915829"/>
            <a:ext cx="2305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3" name="Google Shape;563;p22"/>
          <p:cNvSpPr txBox="1"/>
          <p:nvPr>
            <p:ph idx="3" type="subTitle"/>
          </p:nvPr>
        </p:nvSpPr>
        <p:spPr>
          <a:xfrm>
            <a:off x="3419275" y="2217319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22"/>
          <p:cNvSpPr txBox="1"/>
          <p:nvPr>
            <p:ph idx="4" type="title"/>
          </p:nvPr>
        </p:nvSpPr>
        <p:spPr>
          <a:xfrm>
            <a:off x="720000" y="3667575"/>
            <a:ext cx="2305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5" name="Google Shape;565;p22"/>
          <p:cNvSpPr txBox="1"/>
          <p:nvPr>
            <p:ph idx="5" type="subTitle"/>
          </p:nvPr>
        </p:nvSpPr>
        <p:spPr>
          <a:xfrm>
            <a:off x="720000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22"/>
          <p:cNvSpPr txBox="1"/>
          <p:nvPr>
            <p:ph idx="6" type="title"/>
          </p:nvPr>
        </p:nvSpPr>
        <p:spPr>
          <a:xfrm>
            <a:off x="3419271" y="3667575"/>
            <a:ext cx="2305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7" name="Google Shape;567;p22"/>
          <p:cNvSpPr txBox="1"/>
          <p:nvPr>
            <p:ph idx="7" type="subTitle"/>
          </p:nvPr>
        </p:nvSpPr>
        <p:spPr>
          <a:xfrm>
            <a:off x="3419271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8" name="Google Shape;568;p22"/>
          <p:cNvSpPr txBox="1"/>
          <p:nvPr>
            <p:ph idx="8" type="title"/>
          </p:nvPr>
        </p:nvSpPr>
        <p:spPr>
          <a:xfrm>
            <a:off x="6118550" y="1915829"/>
            <a:ext cx="2305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9" name="Google Shape;569;p22"/>
          <p:cNvSpPr txBox="1"/>
          <p:nvPr>
            <p:ph idx="9" type="subTitle"/>
          </p:nvPr>
        </p:nvSpPr>
        <p:spPr>
          <a:xfrm>
            <a:off x="6118550" y="2217319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22"/>
          <p:cNvSpPr txBox="1"/>
          <p:nvPr>
            <p:ph idx="13" type="title"/>
          </p:nvPr>
        </p:nvSpPr>
        <p:spPr>
          <a:xfrm>
            <a:off x="6118550" y="3667575"/>
            <a:ext cx="2305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71" name="Google Shape;571;p22"/>
          <p:cNvSpPr txBox="1"/>
          <p:nvPr>
            <p:ph idx="14" type="subTitle"/>
          </p:nvPr>
        </p:nvSpPr>
        <p:spPr>
          <a:xfrm>
            <a:off x="6118550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22"/>
          <p:cNvSpPr txBox="1"/>
          <p:nvPr>
            <p:ph idx="15"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573" name="Google Shape;573;p22"/>
          <p:cNvGrpSpPr/>
          <p:nvPr/>
        </p:nvGrpSpPr>
        <p:grpSpPr>
          <a:xfrm>
            <a:off x="5781192" y="4739736"/>
            <a:ext cx="150259" cy="142822"/>
            <a:chOff x="7988550" y="3122299"/>
            <a:chExt cx="266700" cy="253500"/>
          </a:xfrm>
        </p:grpSpPr>
        <p:sp>
          <p:nvSpPr>
            <p:cNvPr id="574" name="Google Shape;574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22"/>
          <p:cNvGrpSpPr/>
          <p:nvPr/>
        </p:nvGrpSpPr>
        <p:grpSpPr>
          <a:xfrm>
            <a:off x="6283917" y="4649261"/>
            <a:ext cx="150259" cy="142822"/>
            <a:chOff x="7988550" y="3122299"/>
            <a:chExt cx="266700" cy="253500"/>
          </a:xfrm>
        </p:grpSpPr>
        <p:sp>
          <p:nvSpPr>
            <p:cNvPr id="577" name="Google Shape;577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22"/>
          <p:cNvGrpSpPr/>
          <p:nvPr/>
        </p:nvGrpSpPr>
        <p:grpSpPr>
          <a:xfrm>
            <a:off x="8273742" y="322886"/>
            <a:ext cx="150259" cy="142822"/>
            <a:chOff x="7988550" y="3122299"/>
            <a:chExt cx="266700" cy="253500"/>
          </a:xfrm>
        </p:grpSpPr>
        <p:sp>
          <p:nvSpPr>
            <p:cNvPr id="580" name="Google Shape;580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" name="Google Shape;582;p22"/>
          <p:cNvGrpSpPr/>
          <p:nvPr/>
        </p:nvGrpSpPr>
        <p:grpSpPr>
          <a:xfrm>
            <a:off x="8605767" y="642761"/>
            <a:ext cx="150259" cy="142822"/>
            <a:chOff x="7988550" y="3122299"/>
            <a:chExt cx="266700" cy="253500"/>
          </a:xfrm>
        </p:grpSpPr>
        <p:sp>
          <p:nvSpPr>
            <p:cNvPr id="583" name="Google Shape;583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" name="Google Shape;585;p22"/>
          <p:cNvGrpSpPr/>
          <p:nvPr/>
        </p:nvGrpSpPr>
        <p:grpSpPr>
          <a:xfrm>
            <a:off x="8577717" y="1031686"/>
            <a:ext cx="150259" cy="142822"/>
            <a:chOff x="7988550" y="3122299"/>
            <a:chExt cx="266700" cy="253500"/>
          </a:xfrm>
        </p:grpSpPr>
        <p:sp>
          <p:nvSpPr>
            <p:cNvPr id="586" name="Google Shape;586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" name="Google Shape;588;p22"/>
          <p:cNvGrpSpPr/>
          <p:nvPr/>
        </p:nvGrpSpPr>
        <p:grpSpPr>
          <a:xfrm>
            <a:off x="3153592" y="4739736"/>
            <a:ext cx="150259" cy="142822"/>
            <a:chOff x="7988550" y="3122299"/>
            <a:chExt cx="266700" cy="253500"/>
          </a:xfrm>
        </p:grpSpPr>
        <p:sp>
          <p:nvSpPr>
            <p:cNvPr id="589" name="Google Shape;589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" name="Google Shape;591;p22"/>
          <p:cNvGrpSpPr/>
          <p:nvPr/>
        </p:nvGrpSpPr>
        <p:grpSpPr>
          <a:xfrm>
            <a:off x="8780217" y="3444386"/>
            <a:ext cx="150259" cy="142822"/>
            <a:chOff x="7988550" y="3122299"/>
            <a:chExt cx="266700" cy="253500"/>
          </a:xfrm>
        </p:grpSpPr>
        <p:sp>
          <p:nvSpPr>
            <p:cNvPr id="592" name="Google Shape;592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" name="Google Shape;594;p22"/>
          <p:cNvGrpSpPr/>
          <p:nvPr/>
        </p:nvGrpSpPr>
        <p:grpSpPr>
          <a:xfrm>
            <a:off x="8629967" y="3871461"/>
            <a:ext cx="150259" cy="142822"/>
            <a:chOff x="7988550" y="3122299"/>
            <a:chExt cx="266700" cy="253500"/>
          </a:xfrm>
        </p:grpSpPr>
        <p:sp>
          <p:nvSpPr>
            <p:cNvPr id="595" name="Google Shape;595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" name="Google Shape;597;p22"/>
          <p:cNvGrpSpPr/>
          <p:nvPr/>
        </p:nvGrpSpPr>
        <p:grpSpPr>
          <a:xfrm>
            <a:off x="3642617" y="4792086"/>
            <a:ext cx="150259" cy="142822"/>
            <a:chOff x="7988550" y="3122299"/>
            <a:chExt cx="266700" cy="253500"/>
          </a:xfrm>
        </p:grpSpPr>
        <p:sp>
          <p:nvSpPr>
            <p:cNvPr id="598" name="Google Shape;598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" name="Google Shape;600;p22"/>
          <p:cNvGrpSpPr/>
          <p:nvPr/>
        </p:nvGrpSpPr>
        <p:grpSpPr>
          <a:xfrm>
            <a:off x="5364692" y="287711"/>
            <a:ext cx="150259" cy="142822"/>
            <a:chOff x="7988550" y="3122299"/>
            <a:chExt cx="266700" cy="253500"/>
          </a:xfrm>
        </p:grpSpPr>
        <p:sp>
          <p:nvSpPr>
            <p:cNvPr id="601" name="Google Shape;601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" name="Google Shape;603;p22"/>
          <p:cNvGrpSpPr/>
          <p:nvPr/>
        </p:nvGrpSpPr>
        <p:grpSpPr>
          <a:xfrm>
            <a:off x="4991592" y="169386"/>
            <a:ext cx="150259" cy="142822"/>
            <a:chOff x="7988550" y="3122299"/>
            <a:chExt cx="266700" cy="253500"/>
          </a:xfrm>
        </p:grpSpPr>
        <p:sp>
          <p:nvSpPr>
            <p:cNvPr id="604" name="Google Shape;604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" name="Google Shape;606;p22"/>
          <p:cNvGrpSpPr/>
          <p:nvPr/>
        </p:nvGrpSpPr>
        <p:grpSpPr>
          <a:xfrm>
            <a:off x="290317" y="2217336"/>
            <a:ext cx="150259" cy="142822"/>
            <a:chOff x="7988550" y="3122299"/>
            <a:chExt cx="266700" cy="253500"/>
          </a:xfrm>
        </p:grpSpPr>
        <p:sp>
          <p:nvSpPr>
            <p:cNvPr id="607" name="Google Shape;607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22"/>
          <p:cNvGrpSpPr/>
          <p:nvPr/>
        </p:nvGrpSpPr>
        <p:grpSpPr>
          <a:xfrm>
            <a:off x="188642" y="1629936"/>
            <a:ext cx="150259" cy="142822"/>
            <a:chOff x="7988550" y="3122299"/>
            <a:chExt cx="266700" cy="253500"/>
          </a:xfrm>
        </p:grpSpPr>
        <p:sp>
          <p:nvSpPr>
            <p:cNvPr id="610" name="Google Shape;610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" name="Google Shape;612;p22"/>
          <p:cNvGrpSpPr/>
          <p:nvPr/>
        </p:nvGrpSpPr>
        <p:grpSpPr>
          <a:xfrm>
            <a:off x="392592" y="1395186"/>
            <a:ext cx="150259" cy="142822"/>
            <a:chOff x="7988550" y="3122299"/>
            <a:chExt cx="266700" cy="253500"/>
          </a:xfrm>
        </p:grpSpPr>
        <p:sp>
          <p:nvSpPr>
            <p:cNvPr id="613" name="Google Shape;613;p2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" name="Google Shape;616;p23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23"/>
          <p:cNvSpPr txBox="1"/>
          <p:nvPr>
            <p:ph hasCustomPrompt="1" type="title"/>
          </p:nvPr>
        </p:nvSpPr>
        <p:spPr>
          <a:xfrm rot="-358">
            <a:off x="1475175" y="1432924"/>
            <a:ext cx="28812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618" name="Google Shape;618;p23"/>
          <p:cNvSpPr txBox="1"/>
          <p:nvPr>
            <p:ph idx="1" type="subTitle"/>
          </p:nvPr>
        </p:nvSpPr>
        <p:spPr>
          <a:xfrm>
            <a:off x="1475165" y="2358018"/>
            <a:ext cx="2881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19" name="Google Shape;619;p23"/>
          <p:cNvSpPr txBox="1"/>
          <p:nvPr>
            <p:ph idx="2" type="subTitle"/>
          </p:nvPr>
        </p:nvSpPr>
        <p:spPr>
          <a:xfrm>
            <a:off x="4787650" y="3453443"/>
            <a:ext cx="28812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0" name="Google Shape;620;p23"/>
          <p:cNvSpPr txBox="1"/>
          <p:nvPr>
            <p:ph idx="3" type="subTitle"/>
          </p:nvPr>
        </p:nvSpPr>
        <p:spPr>
          <a:xfrm>
            <a:off x="4787650" y="1743006"/>
            <a:ext cx="28812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1" name="Google Shape;621;p23"/>
          <p:cNvSpPr txBox="1"/>
          <p:nvPr>
            <p:ph hasCustomPrompt="1" idx="4" type="title"/>
          </p:nvPr>
        </p:nvSpPr>
        <p:spPr>
          <a:xfrm>
            <a:off x="1475175" y="3143525"/>
            <a:ext cx="2881200" cy="106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6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622" name="Google Shape;622;p23"/>
          <p:cNvSpPr txBox="1"/>
          <p:nvPr>
            <p:ph idx="5" type="subTitle"/>
          </p:nvPr>
        </p:nvSpPr>
        <p:spPr>
          <a:xfrm>
            <a:off x="1475153" y="4068456"/>
            <a:ext cx="2881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23"/>
          <p:cNvSpPr txBox="1"/>
          <p:nvPr>
            <p:ph idx="6" type="title"/>
          </p:nvPr>
        </p:nvSpPr>
        <p:spPr>
          <a:xfrm>
            <a:off x="4787550" y="3143525"/>
            <a:ext cx="2881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4" name="Google Shape;624;p23"/>
          <p:cNvSpPr txBox="1"/>
          <p:nvPr>
            <p:ph idx="7" type="title"/>
          </p:nvPr>
        </p:nvSpPr>
        <p:spPr>
          <a:xfrm>
            <a:off x="4787550" y="1432857"/>
            <a:ext cx="2881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5" name="Google Shape;625;p23"/>
          <p:cNvSpPr txBox="1"/>
          <p:nvPr>
            <p:ph idx="8"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626" name="Google Shape;626;p23"/>
          <p:cNvGrpSpPr/>
          <p:nvPr/>
        </p:nvGrpSpPr>
        <p:grpSpPr>
          <a:xfrm>
            <a:off x="4045492" y="4722786"/>
            <a:ext cx="150259" cy="142822"/>
            <a:chOff x="7988550" y="3122299"/>
            <a:chExt cx="266700" cy="253500"/>
          </a:xfrm>
        </p:grpSpPr>
        <p:sp>
          <p:nvSpPr>
            <p:cNvPr id="627" name="Google Shape;627;p2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23"/>
          <p:cNvGrpSpPr/>
          <p:nvPr/>
        </p:nvGrpSpPr>
        <p:grpSpPr>
          <a:xfrm>
            <a:off x="7467642" y="4917286"/>
            <a:ext cx="150259" cy="142822"/>
            <a:chOff x="7988550" y="3122299"/>
            <a:chExt cx="266700" cy="253500"/>
          </a:xfrm>
        </p:grpSpPr>
        <p:sp>
          <p:nvSpPr>
            <p:cNvPr id="630" name="Google Shape;630;p2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" name="Google Shape;632;p23"/>
          <p:cNvGrpSpPr/>
          <p:nvPr/>
        </p:nvGrpSpPr>
        <p:grpSpPr>
          <a:xfrm>
            <a:off x="167542" y="2187411"/>
            <a:ext cx="150259" cy="142822"/>
            <a:chOff x="7988550" y="3122299"/>
            <a:chExt cx="266700" cy="253500"/>
          </a:xfrm>
        </p:grpSpPr>
        <p:sp>
          <p:nvSpPr>
            <p:cNvPr id="633" name="Google Shape;633;p2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23"/>
          <p:cNvGrpSpPr/>
          <p:nvPr/>
        </p:nvGrpSpPr>
        <p:grpSpPr>
          <a:xfrm>
            <a:off x="8724817" y="2251836"/>
            <a:ext cx="150259" cy="142822"/>
            <a:chOff x="7988550" y="3122299"/>
            <a:chExt cx="266700" cy="253500"/>
          </a:xfrm>
        </p:grpSpPr>
        <p:sp>
          <p:nvSpPr>
            <p:cNvPr id="636" name="Google Shape;636;p2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" name="Google Shape;638;p23"/>
          <p:cNvGrpSpPr/>
          <p:nvPr/>
        </p:nvGrpSpPr>
        <p:grpSpPr>
          <a:xfrm>
            <a:off x="8500342" y="2648386"/>
            <a:ext cx="150259" cy="142822"/>
            <a:chOff x="7988550" y="3122299"/>
            <a:chExt cx="266700" cy="253500"/>
          </a:xfrm>
        </p:grpSpPr>
        <p:sp>
          <p:nvSpPr>
            <p:cNvPr id="639" name="Google Shape;639;p2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" name="Google Shape;641;p23"/>
          <p:cNvGrpSpPr/>
          <p:nvPr/>
        </p:nvGrpSpPr>
        <p:grpSpPr>
          <a:xfrm>
            <a:off x="3641942" y="4865611"/>
            <a:ext cx="150259" cy="142822"/>
            <a:chOff x="7988550" y="3122299"/>
            <a:chExt cx="266700" cy="253500"/>
          </a:xfrm>
        </p:grpSpPr>
        <p:sp>
          <p:nvSpPr>
            <p:cNvPr id="642" name="Google Shape;642;p2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" name="Google Shape;644;p23"/>
          <p:cNvGrpSpPr/>
          <p:nvPr/>
        </p:nvGrpSpPr>
        <p:grpSpPr>
          <a:xfrm>
            <a:off x="1616517" y="3207749"/>
            <a:ext cx="150259" cy="142822"/>
            <a:chOff x="7988550" y="3122299"/>
            <a:chExt cx="266700" cy="253500"/>
          </a:xfrm>
        </p:grpSpPr>
        <p:sp>
          <p:nvSpPr>
            <p:cNvPr id="645" name="Google Shape;645;p2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" name="Google Shape;647;p23"/>
          <p:cNvGrpSpPr/>
          <p:nvPr/>
        </p:nvGrpSpPr>
        <p:grpSpPr>
          <a:xfrm>
            <a:off x="3641942" y="192861"/>
            <a:ext cx="150259" cy="142822"/>
            <a:chOff x="7988550" y="3122299"/>
            <a:chExt cx="266700" cy="253500"/>
          </a:xfrm>
        </p:grpSpPr>
        <p:sp>
          <p:nvSpPr>
            <p:cNvPr id="648" name="Google Shape;648;p2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" name="Google Shape;650;p23"/>
          <p:cNvGrpSpPr/>
          <p:nvPr/>
        </p:nvGrpSpPr>
        <p:grpSpPr>
          <a:xfrm>
            <a:off x="3147592" y="257511"/>
            <a:ext cx="150259" cy="142822"/>
            <a:chOff x="7988550" y="3122299"/>
            <a:chExt cx="266700" cy="253500"/>
          </a:xfrm>
        </p:grpSpPr>
        <p:sp>
          <p:nvSpPr>
            <p:cNvPr id="651" name="Google Shape;651;p2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TITLE_AND_TWO_COLUMNS_1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654;p24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24"/>
          <p:cNvSpPr txBox="1"/>
          <p:nvPr>
            <p:ph idx="1" type="subTitle"/>
          </p:nvPr>
        </p:nvSpPr>
        <p:spPr>
          <a:xfrm>
            <a:off x="4649906" y="3799500"/>
            <a:ext cx="1804500" cy="8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24"/>
          <p:cNvSpPr txBox="1"/>
          <p:nvPr>
            <p:ph idx="2" type="subTitle"/>
          </p:nvPr>
        </p:nvSpPr>
        <p:spPr>
          <a:xfrm>
            <a:off x="6620440" y="3799500"/>
            <a:ext cx="1804500" cy="8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24"/>
          <p:cNvSpPr txBox="1"/>
          <p:nvPr>
            <p:ph hasCustomPrompt="1" type="title"/>
          </p:nvPr>
        </p:nvSpPr>
        <p:spPr>
          <a:xfrm>
            <a:off x="4649914" y="2301223"/>
            <a:ext cx="18045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58" name="Google Shape;658;p24"/>
          <p:cNvSpPr txBox="1"/>
          <p:nvPr>
            <p:ph hasCustomPrompt="1" idx="3" type="title"/>
          </p:nvPr>
        </p:nvSpPr>
        <p:spPr>
          <a:xfrm>
            <a:off x="6620458" y="2301223"/>
            <a:ext cx="18045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59" name="Google Shape;659;p24"/>
          <p:cNvSpPr txBox="1"/>
          <p:nvPr>
            <p:ph idx="4" type="title"/>
          </p:nvPr>
        </p:nvSpPr>
        <p:spPr>
          <a:xfrm>
            <a:off x="4649912" y="3456615"/>
            <a:ext cx="18045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60" name="Google Shape;660;p24"/>
          <p:cNvSpPr txBox="1"/>
          <p:nvPr>
            <p:ph idx="5" type="title"/>
          </p:nvPr>
        </p:nvSpPr>
        <p:spPr>
          <a:xfrm>
            <a:off x="6620439" y="3456615"/>
            <a:ext cx="18045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61" name="Google Shape;661;p24"/>
          <p:cNvSpPr txBox="1"/>
          <p:nvPr>
            <p:ph idx="6" type="subTitle"/>
          </p:nvPr>
        </p:nvSpPr>
        <p:spPr>
          <a:xfrm>
            <a:off x="720000" y="3799500"/>
            <a:ext cx="1804500" cy="8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24"/>
          <p:cNvSpPr txBox="1"/>
          <p:nvPr>
            <p:ph idx="7" type="subTitle"/>
          </p:nvPr>
        </p:nvSpPr>
        <p:spPr>
          <a:xfrm>
            <a:off x="2690572" y="3799500"/>
            <a:ext cx="1804500" cy="8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24"/>
          <p:cNvSpPr txBox="1"/>
          <p:nvPr>
            <p:ph hasCustomPrompt="1" idx="8" type="title"/>
          </p:nvPr>
        </p:nvSpPr>
        <p:spPr>
          <a:xfrm>
            <a:off x="720015" y="2301223"/>
            <a:ext cx="18045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64" name="Google Shape;664;p24"/>
          <p:cNvSpPr txBox="1"/>
          <p:nvPr>
            <p:ph hasCustomPrompt="1" idx="9" type="title"/>
          </p:nvPr>
        </p:nvSpPr>
        <p:spPr>
          <a:xfrm>
            <a:off x="2690588" y="2301223"/>
            <a:ext cx="18045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65" name="Google Shape;665;p24"/>
          <p:cNvSpPr txBox="1"/>
          <p:nvPr>
            <p:ph idx="13" type="title"/>
          </p:nvPr>
        </p:nvSpPr>
        <p:spPr>
          <a:xfrm>
            <a:off x="720000" y="3456615"/>
            <a:ext cx="18045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66" name="Google Shape;666;p24"/>
          <p:cNvSpPr txBox="1"/>
          <p:nvPr>
            <p:ph idx="14" type="title"/>
          </p:nvPr>
        </p:nvSpPr>
        <p:spPr>
          <a:xfrm>
            <a:off x="2690571" y="3456615"/>
            <a:ext cx="18045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67" name="Google Shape;667;p24"/>
          <p:cNvSpPr txBox="1"/>
          <p:nvPr>
            <p:ph idx="15"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668" name="Google Shape;668;p24"/>
          <p:cNvGrpSpPr/>
          <p:nvPr/>
        </p:nvGrpSpPr>
        <p:grpSpPr>
          <a:xfrm>
            <a:off x="2679317" y="320486"/>
            <a:ext cx="150259" cy="142822"/>
            <a:chOff x="7988550" y="3122299"/>
            <a:chExt cx="266700" cy="253500"/>
          </a:xfrm>
        </p:grpSpPr>
        <p:sp>
          <p:nvSpPr>
            <p:cNvPr id="669" name="Google Shape;669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" name="Google Shape;671;p24"/>
          <p:cNvGrpSpPr/>
          <p:nvPr/>
        </p:nvGrpSpPr>
        <p:grpSpPr>
          <a:xfrm>
            <a:off x="8637542" y="3388536"/>
            <a:ext cx="150259" cy="142822"/>
            <a:chOff x="7988550" y="3122299"/>
            <a:chExt cx="266700" cy="253500"/>
          </a:xfrm>
        </p:grpSpPr>
        <p:sp>
          <p:nvSpPr>
            <p:cNvPr id="672" name="Google Shape;672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" name="Google Shape;674;p24"/>
          <p:cNvGrpSpPr/>
          <p:nvPr/>
        </p:nvGrpSpPr>
        <p:grpSpPr>
          <a:xfrm>
            <a:off x="8787792" y="2428936"/>
            <a:ext cx="150259" cy="142822"/>
            <a:chOff x="7988550" y="3122299"/>
            <a:chExt cx="266700" cy="253500"/>
          </a:xfrm>
        </p:grpSpPr>
        <p:sp>
          <p:nvSpPr>
            <p:cNvPr id="675" name="Google Shape;675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" name="Google Shape;677;p24"/>
          <p:cNvGrpSpPr/>
          <p:nvPr/>
        </p:nvGrpSpPr>
        <p:grpSpPr>
          <a:xfrm>
            <a:off x="8531492" y="2838761"/>
            <a:ext cx="150259" cy="142822"/>
            <a:chOff x="7988550" y="3122299"/>
            <a:chExt cx="266700" cy="253500"/>
          </a:xfrm>
        </p:grpSpPr>
        <p:sp>
          <p:nvSpPr>
            <p:cNvPr id="678" name="Google Shape;678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" name="Google Shape;680;p24"/>
          <p:cNvGrpSpPr/>
          <p:nvPr/>
        </p:nvGrpSpPr>
        <p:grpSpPr>
          <a:xfrm>
            <a:off x="6767667" y="4679111"/>
            <a:ext cx="150259" cy="142822"/>
            <a:chOff x="7988550" y="3122299"/>
            <a:chExt cx="266700" cy="253500"/>
          </a:xfrm>
        </p:grpSpPr>
        <p:sp>
          <p:nvSpPr>
            <p:cNvPr id="681" name="Google Shape;681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" name="Google Shape;683;p24"/>
          <p:cNvGrpSpPr/>
          <p:nvPr/>
        </p:nvGrpSpPr>
        <p:grpSpPr>
          <a:xfrm>
            <a:off x="3086142" y="222586"/>
            <a:ext cx="150259" cy="142822"/>
            <a:chOff x="7988550" y="3122299"/>
            <a:chExt cx="266700" cy="253500"/>
          </a:xfrm>
        </p:grpSpPr>
        <p:sp>
          <p:nvSpPr>
            <p:cNvPr id="684" name="Google Shape;684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" name="Google Shape;686;p24"/>
          <p:cNvGrpSpPr/>
          <p:nvPr/>
        </p:nvGrpSpPr>
        <p:grpSpPr>
          <a:xfrm>
            <a:off x="6966142" y="310911"/>
            <a:ext cx="150259" cy="142822"/>
            <a:chOff x="7988550" y="3122299"/>
            <a:chExt cx="266700" cy="253500"/>
          </a:xfrm>
        </p:grpSpPr>
        <p:sp>
          <p:nvSpPr>
            <p:cNvPr id="687" name="Google Shape;687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" name="Google Shape;689;p24"/>
          <p:cNvGrpSpPr/>
          <p:nvPr/>
        </p:nvGrpSpPr>
        <p:grpSpPr>
          <a:xfrm>
            <a:off x="6480217" y="194561"/>
            <a:ext cx="150259" cy="142822"/>
            <a:chOff x="7988550" y="3122299"/>
            <a:chExt cx="266700" cy="253500"/>
          </a:xfrm>
        </p:grpSpPr>
        <p:sp>
          <p:nvSpPr>
            <p:cNvPr id="690" name="Google Shape;690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" name="Google Shape;692;p24"/>
          <p:cNvGrpSpPr/>
          <p:nvPr/>
        </p:nvGrpSpPr>
        <p:grpSpPr>
          <a:xfrm>
            <a:off x="2072992" y="4708586"/>
            <a:ext cx="150259" cy="142822"/>
            <a:chOff x="7988550" y="3122299"/>
            <a:chExt cx="266700" cy="253500"/>
          </a:xfrm>
        </p:grpSpPr>
        <p:sp>
          <p:nvSpPr>
            <p:cNvPr id="693" name="Google Shape;693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Google Shape;695;p24"/>
          <p:cNvGrpSpPr/>
          <p:nvPr/>
        </p:nvGrpSpPr>
        <p:grpSpPr>
          <a:xfrm>
            <a:off x="1487567" y="4786686"/>
            <a:ext cx="150259" cy="142822"/>
            <a:chOff x="7988550" y="3122299"/>
            <a:chExt cx="266700" cy="253500"/>
          </a:xfrm>
        </p:grpSpPr>
        <p:sp>
          <p:nvSpPr>
            <p:cNvPr id="696" name="Google Shape;696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" name="Google Shape;698;p24"/>
          <p:cNvGrpSpPr/>
          <p:nvPr/>
        </p:nvGrpSpPr>
        <p:grpSpPr>
          <a:xfrm>
            <a:off x="371442" y="3086586"/>
            <a:ext cx="150259" cy="142822"/>
            <a:chOff x="7988550" y="3122299"/>
            <a:chExt cx="266700" cy="253500"/>
          </a:xfrm>
        </p:grpSpPr>
        <p:sp>
          <p:nvSpPr>
            <p:cNvPr id="699" name="Google Shape;699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" name="Google Shape;701;p24"/>
          <p:cNvGrpSpPr/>
          <p:nvPr/>
        </p:nvGrpSpPr>
        <p:grpSpPr>
          <a:xfrm>
            <a:off x="221192" y="2669449"/>
            <a:ext cx="150259" cy="142822"/>
            <a:chOff x="7988550" y="3122299"/>
            <a:chExt cx="266700" cy="253500"/>
          </a:xfrm>
        </p:grpSpPr>
        <p:sp>
          <p:nvSpPr>
            <p:cNvPr id="702" name="Google Shape;702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" name="Google Shape;704;p24"/>
          <p:cNvGrpSpPr/>
          <p:nvPr/>
        </p:nvGrpSpPr>
        <p:grpSpPr>
          <a:xfrm>
            <a:off x="6292917" y="4786686"/>
            <a:ext cx="150259" cy="142822"/>
            <a:chOff x="7988550" y="3122299"/>
            <a:chExt cx="266700" cy="253500"/>
          </a:xfrm>
        </p:grpSpPr>
        <p:sp>
          <p:nvSpPr>
            <p:cNvPr id="705" name="Google Shape;705;p2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lt2"/>
        </a:solidFill>
      </p:bgPr>
    </p:bg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Google Shape;708;p25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25"/>
          <p:cNvSpPr txBox="1"/>
          <p:nvPr>
            <p:ph type="ctrTitle"/>
          </p:nvPr>
        </p:nvSpPr>
        <p:spPr>
          <a:xfrm>
            <a:off x="720000" y="540000"/>
            <a:ext cx="44448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10" name="Google Shape;710;p25"/>
          <p:cNvSpPr txBox="1"/>
          <p:nvPr>
            <p:ph idx="1" type="subTitle"/>
          </p:nvPr>
        </p:nvSpPr>
        <p:spPr>
          <a:xfrm>
            <a:off x="720000" y="1936173"/>
            <a:ext cx="32166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1" name="Google Shape;711;p25"/>
          <p:cNvSpPr txBox="1"/>
          <p:nvPr>
            <p:ph idx="2" type="subTitle"/>
          </p:nvPr>
        </p:nvSpPr>
        <p:spPr>
          <a:xfrm rot="-1283">
            <a:off x="720000" y="4184197"/>
            <a:ext cx="32166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25"/>
          <p:cNvSpPr txBox="1"/>
          <p:nvPr/>
        </p:nvSpPr>
        <p:spPr>
          <a:xfrm>
            <a:off x="720000" y="3298235"/>
            <a:ext cx="3216600" cy="7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</a:t>
            </a:r>
            <a:r>
              <a:rPr lang="en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</a:t>
            </a:r>
            <a:r>
              <a:rPr lang="en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</a:t>
            </a:r>
            <a:r>
              <a:rPr lang="en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713" name="Google Shape;713;p25"/>
          <p:cNvGrpSpPr/>
          <p:nvPr/>
        </p:nvGrpSpPr>
        <p:grpSpPr>
          <a:xfrm>
            <a:off x="8743092" y="397186"/>
            <a:ext cx="150259" cy="142822"/>
            <a:chOff x="7988550" y="3122299"/>
            <a:chExt cx="266700" cy="253500"/>
          </a:xfrm>
        </p:grpSpPr>
        <p:sp>
          <p:nvSpPr>
            <p:cNvPr id="714" name="Google Shape;714;p2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" name="Google Shape;716;p25"/>
          <p:cNvGrpSpPr/>
          <p:nvPr/>
        </p:nvGrpSpPr>
        <p:grpSpPr>
          <a:xfrm>
            <a:off x="8667242" y="831261"/>
            <a:ext cx="150259" cy="142822"/>
            <a:chOff x="7988550" y="3122299"/>
            <a:chExt cx="266700" cy="253500"/>
          </a:xfrm>
        </p:grpSpPr>
        <p:sp>
          <p:nvSpPr>
            <p:cNvPr id="717" name="Google Shape;717;p2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" name="Google Shape;719;p25"/>
          <p:cNvGrpSpPr/>
          <p:nvPr/>
        </p:nvGrpSpPr>
        <p:grpSpPr>
          <a:xfrm>
            <a:off x="8708892" y="3070411"/>
            <a:ext cx="150259" cy="142822"/>
            <a:chOff x="7988550" y="3122299"/>
            <a:chExt cx="266700" cy="253500"/>
          </a:xfrm>
        </p:grpSpPr>
        <p:sp>
          <p:nvSpPr>
            <p:cNvPr id="720" name="Google Shape;720;p2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" name="Google Shape;722;p25"/>
          <p:cNvGrpSpPr/>
          <p:nvPr/>
        </p:nvGrpSpPr>
        <p:grpSpPr>
          <a:xfrm>
            <a:off x="8423992" y="2428936"/>
            <a:ext cx="150259" cy="142822"/>
            <a:chOff x="7988550" y="3122299"/>
            <a:chExt cx="266700" cy="253500"/>
          </a:xfrm>
        </p:grpSpPr>
        <p:sp>
          <p:nvSpPr>
            <p:cNvPr id="723" name="Google Shape;723;p2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" name="Google Shape;725;p25"/>
          <p:cNvGrpSpPr/>
          <p:nvPr/>
        </p:nvGrpSpPr>
        <p:grpSpPr>
          <a:xfrm>
            <a:off x="5547542" y="169161"/>
            <a:ext cx="150259" cy="142822"/>
            <a:chOff x="7988550" y="3122299"/>
            <a:chExt cx="266700" cy="253500"/>
          </a:xfrm>
        </p:grpSpPr>
        <p:sp>
          <p:nvSpPr>
            <p:cNvPr id="726" name="Google Shape;726;p2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" name="Google Shape;728;p25"/>
          <p:cNvGrpSpPr/>
          <p:nvPr/>
        </p:nvGrpSpPr>
        <p:grpSpPr>
          <a:xfrm>
            <a:off x="322867" y="1799436"/>
            <a:ext cx="150259" cy="142822"/>
            <a:chOff x="7988550" y="3122299"/>
            <a:chExt cx="266700" cy="253500"/>
          </a:xfrm>
        </p:grpSpPr>
        <p:sp>
          <p:nvSpPr>
            <p:cNvPr id="729" name="Google Shape;729;p2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" name="Google Shape;731;p25"/>
          <p:cNvGrpSpPr/>
          <p:nvPr/>
        </p:nvGrpSpPr>
        <p:grpSpPr>
          <a:xfrm>
            <a:off x="172617" y="2330261"/>
            <a:ext cx="150259" cy="142822"/>
            <a:chOff x="7988550" y="3122299"/>
            <a:chExt cx="266700" cy="253500"/>
          </a:xfrm>
        </p:grpSpPr>
        <p:sp>
          <p:nvSpPr>
            <p:cNvPr id="732" name="Google Shape;732;p2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" name="Google Shape;734;p25"/>
          <p:cNvGrpSpPr/>
          <p:nvPr/>
        </p:nvGrpSpPr>
        <p:grpSpPr>
          <a:xfrm>
            <a:off x="3218117" y="4746436"/>
            <a:ext cx="150259" cy="142822"/>
            <a:chOff x="7988550" y="3122299"/>
            <a:chExt cx="266700" cy="253500"/>
          </a:xfrm>
        </p:grpSpPr>
        <p:sp>
          <p:nvSpPr>
            <p:cNvPr id="735" name="Google Shape;735;p2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25"/>
          <p:cNvGrpSpPr/>
          <p:nvPr/>
        </p:nvGrpSpPr>
        <p:grpSpPr>
          <a:xfrm>
            <a:off x="3710242" y="4603611"/>
            <a:ext cx="150259" cy="142822"/>
            <a:chOff x="7988550" y="3122299"/>
            <a:chExt cx="266700" cy="253500"/>
          </a:xfrm>
        </p:grpSpPr>
        <p:sp>
          <p:nvSpPr>
            <p:cNvPr id="738" name="Google Shape;738;p2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1" name="Google Shape;741;p26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2" name="Google Shape;742;p26"/>
          <p:cNvGrpSpPr/>
          <p:nvPr/>
        </p:nvGrpSpPr>
        <p:grpSpPr>
          <a:xfrm>
            <a:off x="1818317" y="207011"/>
            <a:ext cx="150259" cy="142822"/>
            <a:chOff x="7988550" y="3122299"/>
            <a:chExt cx="266700" cy="253500"/>
          </a:xfrm>
        </p:grpSpPr>
        <p:sp>
          <p:nvSpPr>
            <p:cNvPr id="743" name="Google Shape;743;p2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" name="Google Shape;745;p26"/>
          <p:cNvGrpSpPr/>
          <p:nvPr/>
        </p:nvGrpSpPr>
        <p:grpSpPr>
          <a:xfrm>
            <a:off x="2385242" y="161711"/>
            <a:ext cx="150259" cy="142822"/>
            <a:chOff x="7988550" y="3122299"/>
            <a:chExt cx="266700" cy="253500"/>
          </a:xfrm>
        </p:grpSpPr>
        <p:sp>
          <p:nvSpPr>
            <p:cNvPr id="746" name="Google Shape;746;p2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" name="Google Shape;748;p26"/>
          <p:cNvGrpSpPr/>
          <p:nvPr/>
        </p:nvGrpSpPr>
        <p:grpSpPr>
          <a:xfrm>
            <a:off x="4921242" y="304536"/>
            <a:ext cx="150259" cy="142822"/>
            <a:chOff x="7988550" y="3122299"/>
            <a:chExt cx="266700" cy="253500"/>
          </a:xfrm>
        </p:grpSpPr>
        <p:sp>
          <p:nvSpPr>
            <p:cNvPr id="749" name="Google Shape;749;p2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" name="Google Shape;751;p26"/>
          <p:cNvGrpSpPr/>
          <p:nvPr/>
        </p:nvGrpSpPr>
        <p:grpSpPr>
          <a:xfrm>
            <a:off x="5379067" y="260561"/>
            <a:ext cx="150259" cy="142822"/>
            <a:chOff x="7988550" y="3122299"/>
            <a:chExt cx="266700" cy="253500"/>
          </a:xfrm>
        </p:grpSpPr>
        <p:sp>
          <p:nvSpPr>
            <p:cNvPr id="752" name="Google Shape;752;p2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" name="Google Shape;754;p26"/>
          <p:cNvGrpSpPr/>
          <p:nvPr/>
        </p:nvGrpSpPr>
        <p:grpSpPr>
          <a:xfrm>
            <a:off x="8569592" y="3236736"/>
            <a:ext cx="150259" cy="142822"/>
            <a:chOff x="7988550" y="3122299"/>
            <a:chExt cx="266700" cy="253500"/>
          </a:xfrm>
        </p:grpSpPr>
        <p:sp>
          <p:nvSpPr>
            <p:cNvPr id="755" name="Google Shape;755;p2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" name="Google Shape;757;p26"/>
          <p:cNvGrpSpPr/>
          <p:nvPr/>
        </p:nvGrpSpPr>
        <p:grpSpPr>
          <a:xfrm>
            <a:off x="8471067" y="3472586"/>
            <a:ext cx="150259" cy="142822"/>
            <a:chOff x="7988550" y="3122299"/>
            <a:chExt cx="266700" cy="253500"/>
          </a:xfrm>
        </p:grpSpPr>
        <p:sp>
          <p:nvSpPr>
            <p:cNvPr id="758" name="Google Shape;758;p2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" name="Google Shape;760;p26"/>
          <p:cNvGrpSpPr/>
          <p:nvPr/>
        </p:nvGrpSpPr>
        <p:grpSpPr>
          <a:xfrm>
            <a:off x="3158167" y="4721311"/>
            <a:ext cx="150259" cy="142822"/>
            <a:chOff x="7988550" y="3122299"/>
            <a:chExt cx="266700" cy="253500"/>
          </a:xfrm>
        </p:grpSpPr>
        <p:sp>
          <p:nvSpPr>
            <p:cNvPr id="761" name="Google Shape;761;p2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" name="Google Shape;763;p26"/>
          <p:cNvGrpSpPr/>
          <p:nvPr/>
        </p:nvGrpSpPr>
        <p:grpSpPr>
          <a:xfrm>
            <a:off x="2841492" y="4603511"/>
            <a:ext cx="150259" cy="142822"/>
            <a:chOff x="7988550" y="3122299"/>
            <a:chExt cx="266700" cy="253500"/>
          </a:xfrm>
        </p:grpSpPr>
        <p:sp>
          <p:nvSpPr>
            <p:cNvPr id="764" name="Google Shape;764;p2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" name="Google Shape;766;p26"/>
          <p:cNvGrpSpPr/>
          <p:nvPr/>
        </p:nvGrpSpPr>
        <p:grpSpPr>
          <a:xfrm>
            <a:off x="369992" y="3531611"/>
            <a:ext cx="150259" cy="142822"/>
            <a:chOff x="7988550" y="3122299"/>
            <a:chExt cx="266700" cy="253500"/>
          </a:xfrm>
        </p:grpSpPr>
        <p:sp>
          <p:nvSpPr>
            <p:cNvPr id="767" name="Google Shape;767;p2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" name="Google Shape;769;p26"/>
          <p:cNvGrpSpPr/>
          <p:nvPr/>
        </p:nvGrpSpPr>
        <p:grpSpPr>
          <a:xfrm>
            <a:off x="369992" y="3236736"/>
            <a:ext cx="150259" cy="142822"/>
            <a:chOff x="7988550" y="3122299"/>
            <a:chExt cx="266700" cy="253500"/>
          </a:xfrm>
        </p:grpSpPr>
        <p:sp>
          <p:nvSpPr>
            <p:cNvPr id="770" name="Google Shape;770;p2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lt2"/>
        </a:solidFill>
      </p:bgPr>
    </p:bg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3" name="Google Shape;773;p27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4" name="Google Shape;774;p27"/>
          <p:cNvGrpSpPr/>
          <p:nvPr/>
        </p:nvGrpSpPr>
        <p:grpSpPr>
          <a:xfrm>
            <a:off x="2303742" y="98586"/>
            <a:ext cx="150259" cy="142822"/>
            <a:chOff x="7988550" y="3122299"/>
            <a:chExt cx="266700" cy="253500"/>
          </a:xfrm>
        </p:grpSpPr>
        <p:sp>
          <p:nvSpPr>
            <p:cNvPr id="775" name="Google Shape;775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" name="Google Shape;777;p27"/>
          <p:cNvGrpSpPr/>
          <p:nvPr/>
        </p:nvGrpSpPr>
        <p:grpSpPr>
          <a:xfrm>
            <a:off x="2679767" y="205161"/>
            <a:ext cx="150259" cy="142822"/>
            <a:chOff x="7988550" y="3122299"/>
            <a:chExt cx="266700" cy="253500"/>
          </a:xfrm>
        </p:grpSpPr>
        <p:sp>
          <p:nvSpPr>
            <p:cNvPr id="778" name="Google Shape;778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" name="Google Shape;780;p27"/>
          <p:cNvGrpSpPr/>
          <p:nvPr/>
        </p:nvGrpSpPr>
        <p:grpSpPr>
          <a:xfrm>
            <a:off x="227117" y="3439286"/>
            <a:ext cx="150259" cy="142822"/>
            <a:chOff x="7988550" y="3122299"/>
            <a:chExt cx="266700" cy="253500"/>
          </a:xfrm>
        </p:grpSpPr>
        <p:sp>
          <p:nvSpPr>
            <p:cNvPr id="781" name="Google Shape;781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" name="Google Shape;783;p27"/>
          <p:cNvGrpSpPr/>
          <p:nvPr/>
        </p:nvGrpSpPr>
        <p:grpSpPr>
          <a:xfrm>
            <a:off x="377367" y="3984411"/>
            <a:ext cx="150259" cy="142822"/>
            <a:chOff x="7988550" y="3122299"/>
            <a:chExt cx="266700" cy="253500"/>
          </a:xfrm>
        </p:grpSpPr>
        <p:sp>
          <p:nvSpPr>
            <p:cNvPr id="784" name="Google Shape;784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" name="Google Shape;786;p27"/>
          <p:cNvGrpSpPr/>
          <p:nvPr/>
        </p:nvGrpSpPr>
        <p:grpSpPr>
          <a:xfrm>
            <a:off x="3655142" y="4811936"/>
            <a:ext cx="150259" cy="142822"/>
            <a:chOff x="7988550" y="3122299"/>
            <a:chExt cx="266700" cy="253500"/>
          </a:xfrm>
        </p:grpSpPr>
        <p:sp>
          <p:nvSpPr>
            <p:cNvPr id="787" name="Google Shape;787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" name="Google Shape;789;p27"/>
          <p:cNvGrpSpPr/>
          <p:nvPr/>
        </p:nvGrpSpPr>
        <p:grpSpPr>
          <a:xfrm>
            <a:off x="4151167" y="4725561"/>
            <a:ext cx="150259" cy="142822"/>
            <a:chOff x="7988550" y="3122299"/>
            <a:chExt cx="266700" cy="253500"/>
          </a:xfrm>
        </p:grpSpPr>
        <p:sp>
          <p:nvSpPr>
            <p:cNvPr id="790" name="Google Shape;790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" name="Google Shape;792;p27"/>
          <p:cNvGrpSpPr/>
          <p:nvPr/>
        </p:nvGrpSpPr>
        <p:grpSpPr>
          <a:xfrm>
            <a:off x="6239867" y="154461"/>
            <a:ext cx="150259" cy="142822"/>
            <a:chOff x="7988550" y="3122299"/>
            <a:chExt cx="266700" cy="253500"/>
          </a:xfrm>
        </p:grpSpPr>
        <p:sp>
          <p:nvSpPr>
            <p:cNvPr id="793" name="Google Shape;793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" name="Google Shape;795;p27"/>
          <p:cNvGrpSpPr/>
          <p:nvPr/>
        </p:nvGrpSpPr>
        <p:grpSpPr>
          <a:xfrm>
            <a:off x="5825042" y="241411"/>
            <a:ext cx="150259" cy="142822"/>
            <a:chOff x="7988550" y="3122299"/>
            <a:chExt cx="266700" cy="253500"/>
          </a:xfrm>
        </p:grpSpPr>
        <p:sp>
          <p:nvSpPr>
            <p:cNvPr id="796" name="Google Shape;796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" name="Google Shape;798;p27"/>
          <p:cNvGrpSpPr/>
          <p:nvPr/>
        </p:nvGrpSpPr>
        <p:grpSpPr>
          <a:xfrm>
            <a:off x="8606442" y="1108311"/>
            <a:ext cx="150259" cy="142822"/>
            <a:chOff x="7988550" y="3122299"/>
            <a:chExt cx="266700" cy="253500"/>
          </a:xfrm>
        </p:grpSpPr>
        <p:sp>
          <p:nvSpPr>
            <p:cNvPr id="799" name="Google Shape;799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" name="Google Shape;801;p27"/>
          <p:cNvGrpSpPr/>
          <p:nvPr/>
        </p:nvGrpSpPr>
        <p:grpSpPr>
          <a:xfrm>
            <a:off x="8824292" y="1626161"/>
            <a:ext cx="150259" cy="142822"/>
            <a:chOff x="7988550" y="3122299"/>
            <a:chExt cx="266700" cy="253500"/>
          </a:xfrm>
        </p:grpSpPr>
        <p:sp>
          <p:nvSpPr>
            <p:cNvPr id="802" name="Google Shape;802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" name="Google Shape;804;p27"/>
          <p:cNvGrpSpPr/>
          <p:nvPr/>
        </p:nvGrpSpPr>
        <p:grpSpPr>
          <a:xfrm>
            <a:off x="8698542" y="4353036"/>
            <a:ext cx="150259" cy="142822"/>
            <a:chOff x="7988550" y="3122299"/>
            <a:chExt cx="266700" cy="253500"/>
          </a:xfrm>
        </p:grpSpPr>
        <p:sp>
          <p:nvSpPr>
            <p:cNvPr id="805" name="Google Shape;805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" name="Google Shape;807;p27"/>
          <p:cNvGrpSpPr/>
          <p:nvPr/>
        </p:nvGrpSpPr>
        <p:grpSpPr>
          <a:xfrm>
            <a:off x="8423992" y="4783636"/>
            <a:ext cx="150259" cy="142822"/>
            <a:chOff x="7988550" y="3122299"/>
            <a:chExt cx="266700" cy="253500"/>
          </a:xfrm>
        </p:grpSpPr>
        <p:sp>
          <p:nvSpPr>
            <p:cNvPr id="808" name="Google Shape;808;p2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1" name="Google Shape;811;p28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2" name="Google Shape;812;p28"/>
          <p:cNvGrpSpPr/>
          <p:nvPr/>
        </p:nvGrpSpPr>
        <p:grpSpPr>
          <a:xfrm>
            <a:off x="5969092" y="179736"/>
            <a:ext cx="150259" cy="142822"/>
            <a:chOff x="7988550" y="3122299"/>
            <a:chExt cx="266700" cy="253500"/>
          </a:xfrm>
        </p:grpSpPr>
        <p:sp>
          <p:nvSpPr>
            <p:cNvPr id="813" name="Google Shape;813;p2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" name="Google Shape;815;p28"/>
          <p:cNvGrpSpPr/>
          <p:nvPr/>
        </p:nvGrpSpPr>
        <p:grpSpPr>
          <a:xfrm>
            <a:off x="6292816" y="3213581"/>
            <a:ext cx="1568761" cy="1389923"/>
            <a:chOff x="4814666" y="3244731"/>
            <a:chExt cx="1568761" cy="1389923"/>
          </a:xfrm>
        </p:grpSpPr>
        <p:sp>
          <p:nvSpPr>
            <p:cNvPr id="816" name="Google Shape;816;p28"/>
            <p:cNvSpPr/>
            <p:nvPr/>
          </p:nvSpPr>
          <p:spPr>
            <a:xfrm>
              <a:off x="4814666" y="3244731"/>
              <a:ext cx="1568761" cy="1389923"/>
            </a:xfrm>
            <a:custGeom>
              <a:rect b="b" l="l" r="r" t="t"/>
              <a:pathLst>
                <a:path extrusionOk="0" h="40311" w="45501">
                  <a:moveTo>
                    <a:pt x="31670" y="0"/>
                  </a:moveTo>
                  <a:cubicBezTo>
                    <a:pt x="31638" y="0"/>
                    <a:pt x="31605" y="1"/>
                    <a:pt x="31569" y="3"/>
                  </a:cubicBezTo>
                  <a:cubicBezTo>
                    <a:pt x="31063" y="32"/>
                    <a:pt x="30640" y="219"/>
                    <a:pt x="30344" y="542"/>
                  </a:cubicBezTo>
                  <a:cubicBezTo>
                    <a:pt x="29837" y="1100"/>
                    <a:pt x="29886" y="1813"/>
                    <a:pt x="29915" y="2240"/>
                  </a:cubicBezTo>
                  <a:cubicBezTo>
                    <a:pt x="29918" y="2291"/>
                    <a:pt x="29921" y="2341"/>
                    <a:pt x="29923" y="2394"/>
                  </a:cubicBezTo>
                  <a:cubicBezTo>
                    <a:pt x="29941" y="2781"/>
                    <a:pt x="29959" y="3181"/>
                    <a:pt x="30028" y="3592"/>
                  </a:cubicBezTo>
                  <a:lnTo>
                    <a:pt x="30030" y="3598"/>
                  </a:lnTo>
                  <a:cubicBezTo>
                    <a:pt x="29606" y="3813"/>
                    <a:pt x="29215" y="4128"/>
                    <a:pt x="28877" y="4529"/>
                  </a:cubicBezTo>
                  <a:cubicBezTo>
                    <a:pt x="28786" y="4639"/>
                    <a:pt x="28702" y="4754"/>
                    <a:pt x="28622" y="4874"/>
                  </a:cubicBezTo>
                  <a:cubicBezTo>
                    <a:pt x="28423" y="4827"/>
                    <a:pt x="28228" y="4791"/>
                    <a:pt x="28033" y="4753"/>
                  </a:cubicBezTo>
                  <a:cubicBezTo>
                    <a:pt x="27928" y="4733"/>
                    <a:pt x="27822" y="4713"/>
                    <a:pt x="27713" y="4691"/>
                  </a:cubicBezTo>
                  <a:lnTo>
                    <a:pt x="27539" y="4654"/>
                  </a:lnTo>
                  <a:cubicBezTo>
                    <a:pt x="27296" y="4603"/>
                    <a:pt x="27044" y="4551"/>
                    <a:pt x="26796" y="4518"/>
                  </a:cubicBezTo>
                  <a:cubicBezTo>
                    <a:pt x="26757" y="4511"/>
                    <a:pt x="26720" y="4507"/>
                    <a:pt x="26682" y="4502"/>
                  </a:cubicBezTo>
                  <a:cubicBezTo>
                    <a:pt x="25494" y="4203"/>
                    <a:pt x="24247" y="3922"/>
                    <a:pt x="22974" y="3666"/>
                  </a:cubicBezTo>
                  <a:cubicBezTo>
                    <a:pt x="22633" y="3597"/>
                    <a:pt x="22293" y="3534"/>
                    <a:pt x="21953" y="3468"/>
                  </a:cubicBezTo>
                  <a:cubicBezTo>
                    <a:pt x="21297" y="3343"/>
                    <a:pt x="20617" y="3214"/>
                    <a:pt x="19967" y="3060"/>
                  </a:cubicBezTo>
                  <a:cubicBezTo>
                    <a:pt x="19613" y="2974"/>
                    <a:pt x="19261" y="2884"/>
                    <a:pt x="18908" y="2792"/>
                  </a:cubicBezTo>
                  <a:cubicBezTo>
                    <a:pt x="18256" y="2624"/>
                    <a:pt x="17581" y="2451"/>
                    <a:pt x="16895" y="2315"/>
                  </a:cubicBezTo>
                  <a:cubicBezTo>
                    <a:pt x="16742" y="2285"/>
                    <a:pt x="16588" y="2254"/>
                    <a:pt x="16435" y="2224"/>
                  </a:cubicBezTo>
                  <a:cubicBezTo>
                    <a:pt x="15717" y="2079"/>
                    <a:pt x="14976" y="1929"/>
                    <a:pt x="14206" y="1885"/>
                  </a:cubicBezTo>
                  <a:cubicBezTo>
                    <a:pt x="14061" y="1876"/>
                    <a:pt x="13915" y="1873"/>
                    <a:pt x="13766" y="1870"/>
                  </a:cubicBezTo>
                  <a:cubicBezTo>
                    <a:pt x="13290" y="1873"/>
                    <a:pt x="12734" y="1916"/>
                    <a:pt x="12223" y="2240"/>
                  </a:cubicBezTo>
                  <a:cubicBezTo>
                    <a:pt x="11786" y="2516"/>
                    <a:pt x="11500" y="2902"/>
                    <a:pt x="11271" y="3212"/>
                  </a:cubicBezTo>
                  <a:lnTo>
                    <a:pt x="11243" y="3250"/>
                  </a:lnTo>
                  <a:cubicBezTo>
                    <a:pt x="10032" y="4884"/>
                    <a:pt x="8859" y="6640"/>
                    <a:pt x="7757" y="8471"/>
                  </a:cubicBezTo>
                  <a:cubicBezTo>
                    <a:pt x="6976" y="9768"/>
                    <a:pt x="6261" y="11116"/>
                    <a:pt x="5568" y="12420"/>
                  </a:cubicBezTo>
                  <a:cubicBezTo>
                    <a:pt x="5279" y="12966"/>
                    <a:pt x="4989" y="13511"/>
                    <a:pt x="4694" y="14053"/>
                  </a:cubicBezTo>
                  <a:cubicBezTo>
                    <a:pt x="3668" y="15949"/>
                    <a:pt x="2621" y="17850"/>
                    <a:pt x="1606" y="19692"/>
                  </a:cubicBezTo>
                  <a:cubicBezTo>
                    <a:pt x="1461" y="19956"/>
                    <a:pt x="1313" y="20222"/>
                    <a:pt x="1164" y="20486"/>
                  </a:cubicBezTo>
                  <a:lnTo>
                    <a:pt x="888" y="20979"/>
                  </a:lnTo>
                  <a:cubicBezTo>
                    <a:pt x="668" y="21376"/>
                    <a:pt x="422" y="21845"/>
                    <a:pt x="287" y="22388"/>
                  </a:cubicBezTo>
                  <a:cubicBezTo>
                    <a:pt x="1" y="23543"/>
                    <a:pt x="410" y="24533"/>
                    <a:pt x="773" y="25407"/>
                  </a:cubicBezTo>
                  <a:lnTo>
                    <a:pt x="852" y="25600"/>
                  </a:lnTo>
                  <a:cubicBezTo>
                    <a:pt x="1262" y="26593"/>
                    <a:pt x="1711" y="27553"/>
                    <a:pt x="2137" y="28453"/>
                  </a:cubicBezTo>
                  <a:cubicBezTo>
                    <a:pt x="2247" y="28686"/>
                    <a:pt x="2356" y="28918"/>
                    <a:pt x="2466" y="29150"/>
                  </a:cubicBezTo>
                  <a:cubicBezTo>
                    <a:pt x="2576" y="29386"/>
                    <a:pt x="2688" y="29621"/>
                    <a:pt x="2800" y="29857"/>
                  </a:cubicBezTo>
                  <a:lnTo>
                    <a:pt x="2862" y="29988"/>
                  </a:lnTo>
                  <a:cubicBezTo>
                    <a:pt x="3062" y="30404"/>
                    <a:pt x="3268" y="30834"/>
                    <a:pt x="3550" y="31242"/>
                  </a:cubicBezTo>
                  <a:cubicBezTo>
                    <a:pt x="4126" y="32078"/>
                    <a:pt x="5027" y="32419"/>
                    <a:pt x="5749" y="32693"/>
                  </a:cubicBezTo>
                  <a:cubicBezTo>
                    <a:pt x="5829" y="32723"/>
                    <a:pt x="5908" y="32754"/>
                    <a:pt x="5984" y="32784"/>
                  </a:cubicBezTo>
                  <a:cubicBezTo>
                    <a:pt x="6885" y="33136"/>
                    <a:pt x="7860" y="33508"/>
                    <a:pt x="8967" y="33917"/>
                  </a:cubicBezTo>
                  <a:lnTo>
                    <a:pt x="9778" y="34219"/>
                  </a:lnTo>
                  <a:cubicBezTo>
                    <a:pt x="11443" y="34841"/>
                    <a:pt x="13167" y="35482"/>
                    <a:pt x="14864" y="36102"/>
                  </a:cubicBezTo>
                  <a:cubicBezTo>
                    <a:pt x="18103" y="37286"/>
                    <a:pt x="22389" y="38760"/>
                    <a:pt x="26826" y="39653"/>
                  </a:cubicBezTo>
                  <a:cubicBezTo>
                    <a:pt x="27854" y="39861"/>
                    <a:pt x="28892" y="40039"/>
                    <a:pt x="29912" y="40179"/>
                  </a:cubicBezTo>
                  <a:cubicBezTo>
                    <a:pt x="30324" y="40236"/>
                    <a:pt x="30692" y="40274"/>
                    <a:pt x="31033" y="40294"/>
                  </a:cubicBezTo>
                  <a:cubicBezTo>
                    <a:pt x="31234" y="40305"/>
                    <a:pt x="31428" y="40311"/>
                    <a:pt x="31617" y="40311"/>
                  </a:cubicBezTo>
                  <a:cubicBezTo>
                    <a:pt x="31958" y="40311"/>
                    <a:pt x="32282" y="40292"/>
                    <a:pt x="32595" y="40253"/>
                  </a:cubicBezTo>
                  <a:cubicBezTo>
                    <a:pt x="33585" y="40129"/>
                    <a:pt x="34454" y="39794"/>
                    <a:pt x="35178" y="39254"/>
                  </a:cubicBezTo>
                  <a:cubicBezTo>
                    <a:pt x="36026" y="38622"/>
                    <a:pt x="36613" y="37744"/>
                    <a:pt x="37027" y="37051"/>
                  </a:cubicBezTo>
                  <a:cubicBezTo>
                    <a:pt x="37385" y="36455"/>
                    <a:pt x="37693" y="35836"/>
                    <a:pt x="37989" y="35239"/>
                  </a:cubicBezTo>
                  <a:cubicBezTo>
                    <a:pt x="38088" y="35041"/>
                    <a:pt x="38186" y="34842"/>
                    <a:pt x="38286" y="34645"/>
                  </a:cubicBezTo>
                  <a:cubicBezTo>
                    <a:pt x="38566" y="34097"/>
                    <a:pt x="38864" y="33541"/>
                    <a:pt x="39152" y="33004"/>
                  </a:cubicBezTo>
                  <a:cubicBezTo>
                    <a:pt x="39343" y="32646"/>
                    <a:pt x="39535" y="32290"/>
                    <a:pt x="39722" y="31932"/>
                  </a:cubicBezTo>
                  <a:cubicBezTo>
                    <a:pt x="40159" y="31105"/>
                    <a:pt x="40602" y="30284"/>
                    <a:pt x="41047" y="29462"/>
                  </a:cubicBezTo>
                  <a:cubicBezTo>
                    <a:pt x="41562" y="28510"/>
                    <a:pt x="42094" y="27526"/>
                    <a:pt x="42606" y="26547"/>
                  </a:cubicBezTo>
                  <a:cubicBezTo>
                    <a:pt x="43478" y="24876"/>
                    <a:pt x="44437" y="22922"/>
                    <a:pt x="44763" y="20854"/>
                  </a:cubicBezTo>
                  <a:cubicBezTo>
                    <a:pt x="44887" y="20066"/>
                    <a:pt x="44926" y="19282"/>
                    <a:pt x="44962" y="18524"/>
                  </a:cubicBezTo>
                  <a:cubicBezTo>
                    <a:pt x="44973" y="18274"/>
                    <a:pt x="44987" y="18024"/>
                    <a:pt x="45002" y="17773"/>
                  </a:cubicBezTo>
                  <a:cubicBezTo>
                    <a:pt x="45022" y="17412"/>
                    <a:pt x="45046" y="17051"/>
                    <a:pt x="45070" y="16689"/>
                  </a:cubicBezTo>
                  <a:cubicBezTo>
                    <a:pt x="45116" y="15999"/>
                    <a:pt x="45164" y="15285"/>
                    <a:pt x="45190" y="14579"/>
                  </a:cubicBezTo>
                  <a:cubicBezTo>
                    <a:pt x="45203" y="14259"/>
                    <a:pt x="45241" y="13923"/>
                    <a:pt x="45280" y="13569"/>
                  </a:cubicBezTo>
                  <a:cubicBezTo>
                    <a:pt x="45384" y="12659"/>
                    <a:pt x="45500" y="11626"/>
                    <a:pt x="45183" y="10611"/>
                  </a:cubicBezTo>
                  <a:cubicBezTo>
                    <a:pt x="45049" y="10183"/>
                    <a:pt x="44860" y="9840"/>
                    <a:pt x="44602" y="9559"/>
                  </a:cubicBezTo>
                  <a:cubicBezTo>
                    <a:pt x="44241" y="9168"/>
                    <a:pt x="43778" y="8935"/>
                    <a:pt x="43440" y="8765"/>
                  </a:cubicBezTo>
                  <a:cubicBezTo>
                    <a:pt x="42519" y="8300"/>
                    <a:pt x="41541" y="8044"/>
                    <a:pt x="40794" y="7873"/>
                  </a:cubicBezTo>
                  <a:cubicBezTo>
                    <a:pt x="40535" y="7814"/>
                    <a:pt x="40275" y="7760"/>
                    <a:pt x="40017" y="7708"/>
                  </a:cubicBezTo>
                  <a:cubicBezTo>
                    <a:pt x="39890" y="7682"/>
                    <a:pt x="39765" y="7656"/>
                    <a:pt x="39638" y="7630"/>
                  </a:cubicBezTo>
                  <a:cubicBezTo>
                    <a:pt x="39497" y="7601"/>
                    <a:pt x="39349" y="7560"/>
                    <a:pt x="39191" y="7515"/>
                  </a:cubicBezTo>
                  <a:cubicBezTo>
                    <a:pt x="39085" y="7486"/>
                    <a:pt x="38974" y="7456"/>
                    <a:pt x="38857" y="7426"/>
                  </a:cubicBezTo>
                  <a:cubicBezTo>
                    <a:pt x="38764" y="7019"/>
                    <a:pt x="38590" y="6672"/>
                    <a:pt x="38333" y="6385"/>
                  </a:cubicBezTo>
                  <a:cubicBezTo>
                    <a:pt x="37974" y="5995"/>
                    <a:pt x="37499" y="5763"/>
                    <a:pt x="36995" y="5733"/>
                  </a:cubicBezTo>
                  <a:cubicBezTo>
                    <a:pt x="36968" y="5732"/>
                    <a:pt x="36941" y="5731"/>
                    <a:pt x="36915" y="5731"/>
                  </a:cubicBezTo>
                  <a:cubicBezTo>
                    <a:pt x="36904" y="5731"/>
                    <a:pt x="36893" y="5731"/>
                    <a:pt x="36882" y="5731"/>
                  </a:cubicBezTo>
                  <a:cubicBezTo>
                    <a:pt x="36244" y="5731"/>
                    <a:pt x="35620" y="6032"/>
                    <a:pt x="35133" y="6557"/>
                  </a:cubicBezTo>
                  <a:cubicBezTo>
                    <a:pt x="35019" y="6535"/>
                    <a:pt x="34907" y="6515"/>
                    <a:pt x="34796" y="6498"/>
                  </a:cubicBezTo>
                  <a:cubicBezTo>
                    <a:pt x="34693" y="5934"/>
                    <a:pt x="34535" y="5463"/>
                    <a:pt x="34307" y="5044"/>
                  </a:cubicBezTo>
                  <a:cubicBezTo>
                    <a:pt x="34010" y="4495"/>
                    <a:pt x="33603" y="4054"/>
                    <a:pt x="33128" y="3758"/>
                  </a:cubicBezTo>
                  <a:cubicBezTo>
                    <a:pt x="33131" y="3713"/>
                    <a:pt x="33136" y="3670"/>
                    <a:pt x="33140" y="3628"/>
                  </a:cubicBezTo>
                  <a:cubicBezTo>
                    <a:pt x="33181" y="3279"/>
                    <a:pt x="33206" y="2931"/>
                    <a:pt x="33213" y="2589"/>
                  </a:cubicBezTo>
                  <a:cubicBezTo>
                    <a:pt x="33220" y="2196"/>
                    <a:pt x="33208" y="1868"/>
                    <a:pt x="33177" y="1558"/>
                  </a:cubicBezTo>
                  <a:cubicBezTo>
                    <a:pt x="33151" y="1277"/>
                    <a:pt x="33088" y="911"/>
                    <a:pt x="32849" y="578"/>
                  </a:cubicBezTo>
                  <a:cubicBezTo>
                    <a:pt x="32602" y="233"/>
                    <a:pt x="32217" y="30"/>
                    <a:pt x="31762" y="3"/>
                  </a:cubicBezTo>
                  <a:cubicBezTo>
                    <a:pt x="31732" y="1"/>
                    <a:pt x="31702" y="0"/>
                    <a:pt x="3167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8"/>
            <p:cNvSpPr/>
            <p:nvPr/>
          </p:nvSpPr>
          <p:spPr>
            <a:xfrm>
              <a:off x="4862867" y="3675948"/>
              <a:ext cx="1472982" cy="916340"/>
            </a:xfrm>
            <a:custGeom>
              <a:rect b="b" l="l" r="r" t="t"/>
              <a:pathLst>
                <a:path extrusionOk="0" h="26576" w="42723">
                  <a:moveTo>
                    <a:pt x="42722" y="1"/>
                  </a:moveTo>
                  <a:lnTo>
                    <a:pt x="42722" y="1"/>
                  </a:lnTo>
                  <a:cubicBezTo>
                    <a:pt x="42683" y="137"/>
                    <a:pt x="42642" y="273"/>
                    <a:pt x="42594" y="410"/>
                  </a:cubicBezTo>
                  <a:cubicBezTo>
                    <a:pt x="42276" y="1385"/>
                    <a:pt x="41875" y="2324"/>
                    <a:pt x="41489" y="3271"/>
                  </a:cubicBezTo>
                  <a:cubicBezTo>
                    <a:pt x="41106" y="4218"/>
                    <a:pt x="40749" y="5175"/>
                    <a:pt x="40396" y="6131"/>
                  </a:cubicBezTo>
                  <a:cubicBezTo>
                    <a:pt x="39688" y="8054"/>
                    <a:pt x="38970" y="9961"/>
                    <a:pt x="38116" y="11824"/>
                  </a:cubicBezTo>
                  <a:cubicBezTo>
                    <a:pt x="37294" y="13610"/>
                    <a:pt x="36486" y="15404"/>
                    <a:pt x="35544" y="17133"/>
                  </a:cubicBezTo>
                  <a:cubicBezTo>
                    <a:pt x="35147" y="17862"/>
                    <a:pt x="34705" y="18585"/>
                    <a:pt x="34121" y="19180"/>
                  </a:cubicBezTo>
                  <a:cubicBezTo>
                    <a:pt x="33549" y="19765"/>
                    <a:pt x="32821" y="20135"/>
                    <a:pt x="32013" y="20260"/>
                  </a:cubicBezTo>
                  <a:cubicBezTo>
                    <a:pt x="31747" y="20302"/>
                    <a:pt x="31478" y="20321"/>
                    <a:pt x="31209" y="20321"/>
                  </a:cubicBezTo>
                  <a:cubicBezTo>
                    <a:pt x="30648" y="20321"/>
                    <a:pt x="30085" y="20241"/>
                    <a:pt x="29535" y="20130"/>
                  </a:cubicBezTo>
                  <a:cubicBezTo>
                    <a:pt x="28513" y="19927"/>
                    <a:pt x="27493" y="19715"/>
                    <a:pt x="26472" y="19528"/>
                  </a:cubicBezTo>
                  <a:cubicBezTo>
                    <a:pt x="24425" y="19156"/>
                    <a:pt x="22374" y="18804"/>
                    <a:pt x="20348" y="18337"/>
                  </a:cubicBezTo>
                  <a:cubicBezTo>
                    <a:pt x="16314" y="17414"/>
                    <a:pt x="12475" y="15861"/>
                    <a:pt x="8509" y="14709"/>
                  </a:cubicBezTo>
                  <a:cubicBezTo>
                    <a:pt x="6569" y="14147"/>
                    <a:pt x="4628" y="13614"/>
                    <a:pt x="2780" y="12789"/>
                  </a:cubicBezTo>
                  <a:cubicBezTo>
                    <a:pt x="1702" y="12306"/>
                    <a:pt x="476" y="11737"/>
                    <a:pt x="13" y="10623"/>
                  </a:cubicBezTo>
                  <a:lnTo>
                    <a:pt x="13" y="10623"/>
                  </a:lnTo>
                  <a:cubicBezTo>
                    <a:pt x="0" y="10812"/>
                    <a:pt x="13" y="11003"/>
                    <a:pt x="56" y="11192"/>
                  </a:cubicBezTo>
                  <a:cubicBezTo>
                    <a:pt x="165" y="11675"/>
                    <a:pt x="380" y="12154"/>
                    <a:pt x="566" y="12611"/>
                  </a:cubicBezTo>
                  <a:cubicBezTo>
                    <a:pt x="934" y="13524"/>
                    <a:pt x="1356" y="14420"/>
                    <a:pt x="1776" y="15310"/>
                  </a:cubicBezTo>
                  <a:cubicBezTo>
                    <a:pt x="2195" y="16191"/>
                    <a:pt x="2570" y="17111"/>
                    <a:pt x="3076" y="17944"/>
                  </a:cubicBezTo>
                  <a:cubicBezTo>
                    <a:pt x="3520" y="18680"/>
                    <a:pt x="4411" y="18918"/>
                    <a:pt x="5166" y="19211"/>
                  </a:cubicBezTo>
                  <a:cubicBezTo>
                    <a:pt x="7065" y="19950"/>
                    <a:pt x="8976" y="20649"/>
                    <a:pt x="10889" y="21355"/>
                  </a:cubicBezTo>
                  <a:cubicBezTo>
                    <a:pt x="12781" y="22055"/>
                    <a:pt x="14667" y="22770"/>
                    <a:pt x="16578" y="23422"/>
                  </a:cubicBezTo>
                  <a:cubicBezTo>
                    <a:pt x="20370" y="24719"/>
                    <a:pt x="24245" y="25819"/>
                    <a:pt x="28216" y="26396"/>
                  </a:cubicBezTo>
                  <a:cubicBezTo>
                    <a:pt x="28862" y="26490"/>
                    <a:pt x="29543" y="26576"/>
                    <a:pt x="30217" y="26576"/>
                  </a:cubicBezTo>
                  <a:cubicBezTo>
                    <a:pt x="31170" y="26576"/>
                    <a:pt x="32109" y="26405"/>
                    <a:pt x="32913" y="25850"/>
                  </a:cubicBezTo>
                  <a:cubicBezTo>
                    <a:pt x="33601" y="25375"/>
                    <a:pt x="34111" y="24658"/>
                    <a:pt x="34540" y="23952"/>
                  </a:cubicBezTo>
                  <a:cubicBezTo>
                    <a:pt x="34980" y="23223"/>
                    <a:pt x="35345" y="22452"/>
                    <a:pt x="35729" y="21690"/>
                  </a:cubicBezTo>
                  <a:cubicBezTo>
                    <a:pt x="36627" y="19908"/>
                    <a:pt x="37585" y="18152"/>
                    <a:pt x="38528" y="16391"/>
                  </a:cubicBezTo>
                  <a:cubicBezTo>
                    <a:pt x="39429" y="14709"/>
                    <a:pt x="40397" y="13056"/>
                    <a:pt x="41150" y="11296"/>
                  </a:cubicBezTo>
                  <a:cubicBezTo>
                    <a:pt x="41520" y="10430"/>
                    <a:pt x="41861" y="9528"/>
                    <a:pt x="42057" y="8602"/>
                  </a:cubicBezTo>
                  <a:cubicBezTo>
                    <a:pt x="42259" y="7648"/>
                    <a:pt x="42282" y="6662"/>
                    <a:pt x="42333" y="5690"/>
                  </a:cubicBezTo>
                  <a:cubicBezTo>
                    <a:pt x="42417" y="4021"/>
                    <a:pt x="42511" y="2348"/>
                    <a:pt x="42668" y="683"/>
                  </a:cubicBezTo>
                  <a:cubicBezTo>
                    <a:pt x="42691" y="459"/>
                    <a:pt x="42710" y="230"/>
                    <a:pt x="4272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8"/>
            <p:cNvSpPr/>
            <p:nvPr/>
          </p:nvSpPr>
          <p:spPr>
            <a:xfrm>
              <a:off x="4865211" y="3538001"/>
              <a:ext cx="1470086" cy="827520"/>
            </a:xfrm>
            <a:custGeom>
              <a:rect b="b" l="l" r="r" t="t"/>
              <a:pathLst>
                <a:path extrusionOk="0" h="24000" w="42639">
                  <a:moveTo>
                    <a:pt x="36612" y="1"/>
                  </a:moveTo>
                  <a:lnTo>
                    <a:pt x="36612" y="1"/>
                  </a:lnTo>
                  <a:cubicBezTo>
                    <a:pt x="36613" y="12"/>
                    <a:pt x="36613" y="25"/>
                    <a:pt x="36615" y="37"/>
                  </a:cubicBezTo>
                  <a:cubicBezTo>
                    <a:pt x="36642" y="388"/>
                    <a:pt x="36643" y="741"/>
                    <a:pt x="36630" y="1095"/>
                  </a:cubicBezTo>
                  <a:cubicBezTo>
                    <a:pt x="36651" y="1085"/>
                    <a:pt x="36675" y="1078"/>
                    <a:pt x="36701" y="1078"/>
                  </a:cubicBezTo>
                  <a:cubicBezTo>
                    <a:pt x="36717" y="1078"/>
                    <a:pt x="36733" y="1080"/>
                    <a:pt x="36751" y="1086"/>
                  </a:cubicBezTo>
                  <a:cubicBezTo>
                    <a:pt x="37151" y="1206"/>
                    <a:pt x="37546" y="1340"/>
                    <a:pt x="37946" y="1462"/>
                  </a:cubicBezTo>
                  <a:cubicBezTo>
                    <a:pt x="38303" y="1571"/>
                    <a:pt x="38667" y="1656"/>
                    <a:pt x="39024" y="1762"/>
                  </a:cubicBezTo>
                  <a:cubicBezTo>
                    <a:pt x="39709" y="1965"/>
                    <a:pt x="40439" y="2221"/>
                    <a:pt x="40995" y="2684"/>
                  </a:cubicBezTo>
                  <a:cubicBezTo>
                    <a:pt x="41175" y="2831"/>
                    <a:pt x="41325" y="3011"/>
                    <a:pt x="41381" y="3241"/>
                  </a:cubicBezTo>
                  <a:cubicBezTo>
                    <a:pt x="41434" y="3463"/>
                    <a:pt x="41390" y="3693"/>
                    <a:pt x="41345" y="3911"/>
                  </a:cubicBezTo>
                  <a:cubicBezTo>
                    <a:pt x="41018" y="5517"/>
                    <a:pt x="40298" y="6966"/>
                    <a:pt x="39674" y="8470"/>
                  </a:cubicBezTo>
                  <a:cubicBezTo>
                    <a:pt x="38377" y="11595"/>
                    <a:pt x="37250" y="14800"/>
                    <a:pt x="35820" y="17865"/>
                  </a:cubicBezTo>
                  <a:cubicBezTo>
                    <a:pt x="35480" y="18597"/>
                    <a:pt x="35115" y="19316"/>
                    <a:pt x="34726" y="20026"/>
                  </a:cubicBezTo>
                  <a:cubicBezTo>
                    <a:pt x="34413" y="20597"/>
                    <a:pt x="34108" y="21178"/>
                    <a:pt x="33730" y="21710"/>
                  </a:cubicBezTo>
                  <a:cubicBezTo>
                    <a:pt x="33373" y="22211"/>
                    <a:pt x="32930" y="22722"/>
                    <a:pt x="32359" y="22981"/>
                  </a:cubicBezTo>
                  <a:cubicBezTo>
                    <a:pt x="32022" y="23134"/>
                    <a:pt x="31666" y="23186"/>
                    <a:pt x="31305" y="23186"/>
                  </a:cubicBezTo>
                  <a:cubicBezTo>
                    <a:pt x="30951" y="23186"/>
                    <a:pt x="30592" y="23136"/>
                    <a:pt x="30244" y="23082"/>
                  </a:cubicBezTo>
                  <a:cubicBezTo>
                    <a:pt x="26849" y="22555"/>
                    <a:pt x="23552" y="21590"/>
                    <a:pt x="20251" y="20666"/>
                  </a:cubicBezTo>
                  <a:cubicBezTo>
                    <a:pt x="18579" y="20201"/>
                    <a:pt x="16902" y="19765"/>
                    <a:pt x="15215" y="19361"/>
                  </a:cubicBezTo>
                  <a:cubicBezTo>
                    <a:pt x="13537" y="18957"/>
                    <a:pt x="11835" y="18594"/>
                    <a:pt x="10184" y="18073"/>
                  </a:cubicBezTo>
                  <a:cubicBezTo>
                    <a:pt x="9389" y="17820"/>
                    <a:pt x="8601" y="17535"/>
                    <a:pt x="7807" y="17269"/>
                  </a:cubicBezTo>
                  <a:cubicBezTo>
                    <a:pt x="7014" y="17003"/>
                    <a:pt x="6207" y="16785"/>
                    <a:pt x="5410" y="16525"/>
                  </a:cubicBezTo>
                  <a:cubicBezTo>
                    <a:pt x="4653" y="16281"/>
                    <a:pt x="3905" y="15999"/>
                    <a:pt x="3182" y="15665"/>
                  </a:cubicBezTo>
                  <a:cubicBezTo>
                    <a:pt x="2576" y="15384"/>
                    <a:pt x="1904" y="15092"/>
                    <a:pt x="1399" y="14645"/>
                  </a:cubicBezTo>
                  <a:cubicBezTo>
                    <a:pt x="1187" y="14462"/>
                    <a:pt x="1005" y="14228"/>
                    <a:pt x="948" y="13948"/>
                  </a:cubicBezTo>
                  <a:cubicBezTo>
                    <a:pt x="885" y="13646"/>
                    <a:pt x="994" y="13353"/>
                    <a:pt x="1133" y="13088"/>
                  </a:cubicBezTo>
                  <a:cubicBezTo>
                    <a:pt x="1216" y="12927"/>
                    <a:pt x="1312" y="12767"/>
                    <a:pt x="1411" y="12613"/>
                  </a:cubicBezTo>
                  <a:lnTo>
                    <a:pt x="910" y="12332"/>
                  </a:lnTo>
                  <a:cubicBezTo>
                    <a:pt x="853" y="12438"/>
                    <a:pt x="796" y="12543"/>
                    <a:pt x="735" y="12647"/>
                  </a:cubicBezTo>
                  <a:cubicBezTo>
                    <a:pt x="508" y="13050"/>
                    <a:pt x="269" y="13448"/>
                    <a:pt x="107" y="13883"/>
                  </a:cubicBezTo>
                  <a:cubicBezTo>
                    <a:pt x="63" y="13999"/>
                    <a:pt x="29" y="14115"/>
                    <a:pt x="1" y="14234"/>
                  </a:cubicBezTo>
                  <a:cubicBezTo>
                    <a:pt x="98" y="14501"/>
                    <a:pt x="232" y="14756"/>
                    <a:pt x="402" y="14979"/>
                  </a:cubicBezTo>
                  <a:cubicBezTo>
                    <a:pt x="837" y="15553"/>
                    <a:pt x="1472" y="15922"/>
                    <a:pt x="2113" y="16226"/>
                  </a:cubicBezTo>
                  <a:cubicBezTo>
                    <a:pt x="2895" y="16596"/>
                    <a:pt x="3697" y="16924"/>
                    <a:pt x="4510" y="17211"/>
                  </a:cubicBezTo>
                  <a:cubicBezTo>
                    <a:pt x="6400" y="17872"/>
                    <a:pt x="8345" y="18349"/>
                    <a:pt x="10252" y="18955"/>
                  </a:cubicBezTo>
                  <a:cubicBezTo>
                    <a:pt x="12163" y="19560"/>
                    <a:pt x="14055" y="20229"/>
                    <a:pt x="15969" y="20835"/>
                  </a:cubicBezTo>
                  <a:cubicBezTo>
                    <a:pt x="17897" y="21445"/>
                    <a:pt x="19850" y="21962"/>
                    <a:pt x="21835" y="22362"/>
                  </a:cubicBezTo>
                  <a:cubicBezTo>
                    <a:pt x="23859" y="22768"/>
                    <a:pt x="25899" y="23095"/>
                    <a:pt x="27924" y="23487"/>
                  </a:cubicBezTo>
                  <a:cubicBezTo>
                    <a:pt x="28946" y="23684"/>
                    <a:pt x="30067" y="23999"/>
                    <a:pt x="31149" y="23999"/>
                  </a:cubicBezTo>
                  <a:cubicBezTo>
                    <a:pt x="31806" y="23999"/>
                    <a:pt x="32449" y="23883"/>
                    <a:pt x="33045" y="23553"/>
                  </a:cubicBezTo>
                  <a:cubicBezTo>
                    <a:pt x="33763" y="23157"/>
                    <a:pt x="34275" y="22477"/>
                    <a:pt x="34708" y="21799"/>
                  </a:cubicBezTo>
                  <a:cubicBezTo>
                    <a:pt x="35159" y="21083"/>
                    <a:pt x="35555" y="20324"/>
                    <a:pt x="35940" y="19570"/>
                  </a:cubicBezTo>
                  <a:cubicBezTo>
                    <a:pt x="36403" y="18670"/>
                    <a:pt x="36828" y="17748"/>
                    <a:pt x="37249" y="16826"/>
                  </a:cubicBezTo>
                  <a:cubicBezTo>
                    <a:pt x="37663" y="15921"/>
                    <a:pt x="38089" y="15020"/>
                    <a:pt x="38473" y="14103"/>
                  </a:cubicBezTo>
                  <a:cubicBezTo>
                    <a:pt x="39249" y="12253"/>
                    <a:pt x="39893" y="10354"/>
                    <a:pt x="40610" y="8480"/>
                  </a:cubicBezTo>
                  <a:cubicBezTo>
                    <a:pt x="41296" y="6678"/>
                    <a:pt x="42104" y="4932"/>
                    <a:pt x="42639" y="3079"/>
                  </a:cubicBezTo>
                  <a:cubicBezTo>
                    <a:pt x="42629" y="2981"/>
                    <a:pt x="42618" y="2882"/>
                    <a:pt x="42598" y="2784"/>
                  </a:cubicBezTo>
                  <a:cubicBezTo>
                    <a:pt x="42551" y="2519"/>
                    <a:pt x="42473" y="2248"/>
                    <a:pt x="42315" y="2023"/>
                  </a:cubicBezTo>
                  <a:cubicBezTo>
                    <a:pt x="42132" y="1758"/>
                    <a:pt x="41828" y="1592"/>
                    <a:pt x="41551" y="1440"/>
                  </a:cubicBezTo>
                  <a:cubicBezTo>
                    <a:pt x="40804" y="1033"/>
                    <a:pt x="39970" y="792"/>
                    <a:pt x="39147" y="594"/>
                  </a:cubicBezTo>
                  <a:cubicBezTo>
                    <a:pt x="38767" y="504"/>
                    <a:pt x="38382" y="423"/>
                    <a:pt x="37998" y="345"/>
                  </a:cubicBezTo>
                  <a:cubicBezTo>
                    <a:pt x="37535" y="248"/>
                    <a:pt x="37085" y="43"/>
                    <a:pt x="3661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8"/>
            <p:cNvSpPr/>
            <p:nvPr/>
          </p:nvSpPr>
          <p:spPr>
            <a:xfrm>
              <a:off x="6120766" y="3586616"/>
              <a:ext cx="164389" cy="96751"/>
            </a:xfrm>
            <a:custGeom>
              <a:rect b="b" l="l" r="r" t="t"/>
              <a:pathLst>
                <a:path extrusionOk="0" h="2806" w="4768">
                  <a:moveTo>
                    <a:pt x="198" y="1"/>
                  </a:moveTo>
                  <a:cubicBezTo>
                    <a:pt x="183" y="259"/>
                    <a:pt x="164" y="514"/>
                    <a:pt x="128" y="769"/>
                  </a:cubicBezTo>
                  <a:cubicBezTo>
                    <a:pt x="105" y="941"/>
                    <a:pt x="85" y="1114"/>
                    <a:pt x="61" y="1285"/>
                  </a:cubicBezTo>
                  <a:cubicBezTo>
                    <a:pt x="42" y="1417"/>
                    <a:pt x="19" y="1547"/>
                    <a:pt x="0" y="1681"/>
                  </a:cubicBezTo>
                  <a:cubicBezTo>
                    <a:pt x="64" y="1631"/>
                    <a:pt x="128" y="1586"/>
                    <a:pt x="194" y="1540"/>
                  </a:cubicBezTo>
                  <a:cubicBezTo>
                    <a:pt x="689" y="1202"/>
                    <a:pt x="1267" y="970"/>
                    <a:pt x="1874" y="970"/>
                  </a:cubicBezTo>
                  <a:cubicBezTo>
                    <a:pt x="1910" y="970"/>
                    <a:pt x="1945" y="971"/>
                    <a:pt x="1981" y="972"/>
                  </a:cubicBezTo>
                  <a:cubicBezTo>
                    <a:pt x="2623" y="998"/>
                    <a:pt x="3234" y="1275"/>
                    <a:pt x="3714" y="1696"/>
                  </a:cubicBezTo>
                  <a:cubicBezTo>
                    <a:pt x="3964" y="1914"/>
                    <a:pt x="4177" y="2174"/>
                    <a:pt x="4345" y="2461"/>
                  </a:cubicBezTo>
                  <a:cubicBezTo>
                    <a:pt x="4411" y="2570"/>
                    <a:pt x="4466" y="2687"/>
                    <a:pt x="4511" y="2805"/>
                  </a:cubicBezTo>
                  <a:cubicBezTo>
                    <a:pt x="4616" y="2388"/>
                    <a:pt x="4768" y="1909"/>
                    <a:pt x="4401" y="1590"/>
                  </a:cubicBezTo>
                  <a:cubicBezTo>
                    <a:pt x="3881" y="1138"/>
                    <a:pt x="3141" y="893"/>
                    <a:pt x="2491" y="697"/>
                  </a:cubicBezTo>
                  <a:cubicBezTo>
                    <a:pt x="2121" y="587"/>
                    <a:pt x="1747" y="497"/>
                    <a:pt x="1378" y="380"/>
                  </a:cubicBezTo>
                  <a:cubicBezTo>
                    <a:pt x="991" y="259"/>
                    <a:pt x="607" y="125"/>
                    <a:pt x="220" y="9"/>
                  </a:cubicBezTo>
                  <a:cubicBezTo>
                    <a:pt x="211" y="9"/>
                    <a:pt x="204" y="4"/>
                    <a:pt x="19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8"/>
            <p:cNvSpPr/>
            <p:nvPr/>
          </p:nvSpPr>
          <p:spPr>
            <a:xfrm>
              <a:off x="6085563" y="3630472"/>
              <a:ext cx="184799" cy="155919"/>
            </a:xfrm>
            <a:custGeom>
              <a:rect b="b" l="l" r="r" t="t"/>
              <a:pathLst>
                <a:path extrusionOk="0" h="4522" w="5360">
                  <a:moveTo>
                    <a:pt x="2904" y="1"/>
                  </a:moveTo>
                  <a:cubicBezTo>
                    <a:pt x="2846" y="1"/>
                    <a:pt x="2788" y="3"/>
                    <a:pt x="2730" y="8"/>
                  </a:cubicBezTo>
                  <a:cubicBezTo>
                    <a:pt x="2172" y="53"/>
                    <a:pt x="1638" y="321"/>
                    <a:pt x="1203" y="667"/>
                  </a:cubicBezTo>
                  <a:cubicBezTo>
                    <a:pt x="766" y="1014"/>
                    <a:pt x="398" y="1459"/>
                    <a:pt x="189" y="1980"/>
                  </a:cubicBezTo>
                  <a:cubicBezTo>
                    <a:pt x="85" y="2235"/>
                    <a:pt x="17" y="2502"/>
                    <a:pt x="8" y="2778"/>
                  </a:cubicBezTo>
                  <a:cubicBezTo>
                    <a:pt x="1" y="3032"/>
                    <a:pt x="48" y="3278"/>
                    <a:pt x="94" y="3527"/>
                  </a:cubicBezTo>
                  <a:cubicBezTo>
                    <a:pt x="596" y="3218"/>
                    <a:pt x="1180" y="3047"/>
                    <a:pt x="1773" y="3047"/>
                  </a:cubicBezTo>
                  <a:cubicBezTo>
                    <a:pt x="1929" y="3047"/>
                    <a:pt x="2085" y="3059"/>
                    <a:pt x="2241" y="3083"/>
                  </a:cubicBezTo>
                  <a:cubicBezTo>
                    <a:pt x="2721" y="3158"/>
                    <a:pt x="3193" y="3331"/>
                    <a:pt x="3606" y="3585"/>
                  </a:cubicBezTo>
                  <a:cubicBezTo>
                    <a:pt x="3812" y="3711"/>
                    <a:pt x="4006" y="3864"/>
                    <a:pt x="4164" y="4044"/>
                  </a:cubicBezTo>
                  <a:cubicBezTo>
                    <a:pt x="4286" y="4184"/>
                    <a:pt x="4395" y="4344"/>
                    <a:pt x="4451" y="4521"/>
                  </a:cubicBezTo>
                  <a:cubicBezTo>
                    <a:pt x="4542" y="4302"/>
                    <a:pt x="4634" y="4081"/>
                    <a:pt x="4729" y="3864"/>
                  </a:cubicBezTo>
                  <a:cubicBezTo>
                    <a:pt x="4963" y="3315"/>
                    <a:pt x="5188" y="2760"/>
                    <a:pt x="5360" y="2187"/>
                  </a:cubicBezTo>
                  <a:cubicBezTo>
                    <a:pt x="5331" y="2109"/>
                    <a:pt x="5315" y="2037"/>
                    <a:pt x="5303" y="1951"/>
                  </a:cubicBezTo>
                  <a:cubicBezTo>
                    <a:pt x="5287" y="1859"/>
                    <a:pt x="5263" y="1767"/>
                    <a:pt x="5232" y="1674"/>
                  </a:cubicBezTo>
                  <a:cubicBezTo>
                    <a:pt x="5171" y="1503"/>
                    <a:pt x="5085" y="1342"/>
                    <a:pt x="4986" y="1191"/>
                  </a:cubicBezTo>
                  <a:cubicBezTo>
                    <a:pt x="4814" y="924"/>
                    <a:pt x="4589" y="686"/>
                    <a:pt x="4335" y="495"/>
                  </a:cubicBezTo>
                  <a:cubicBezTo>
                    <a:pt x="3924" y="186"/>
                    <a:pt x="3420" y="1"/>
                    <a:pt x="290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8"/>
            <p:cNvSpPr/>
            <p:nvPr/>
          </p:nvSpPr>
          <p:spPr>
            <a:xfrm>
              <a:off x="6049879" y="3746215"/>
              <a:ext cx="185661" cy="136058"/>
            </a:xfrm>
            <a:custGeom>
              <a:rect b="b" l="l" r="r" t="t"/>
              <a:pathLst>
                <a:path extrusionOk="0" h="3946" w="5385">
                  <a:moveTo>
                    <a:pt x="2809" y="1"/>
                  </a:moveTo>
                  <a:cubicBezTo>
                    <a:pt x="2388" y="1"/>
                    <a:pt x="1967" y="97"/>
                    <a:pt x="1589" y="273"/>
                  </a:cubicBezTo>
                  <a:cubicBezTo>
                    <a:pt x="1105" y="498"/>
                    <a:pt x="695" y="852"/>
                    <a:pt x="403" y="1301"/>
                  </a:cubicBezTo>
                  <a:cubicBezTo>
                    <a:pt x="254" y="1529"/>
                    <a:pt x="148" y="1772"/>
                    <a:pt x="84" y="2036"/>
                  </a:cubicBezTo>
                  <a:cubicBezTo>
                    <a:pt x="59" y="2142"/>
                    <a:pt x="33" y="2246"/>
                    <a:pt x="20" y="2354"/>
                  </a:cubicBezTo>
                  <a:cubicBezTo>
                    <a:pt x="11" y="2439"/>
                    <a:pt x="0" y="2546"/>
                    <a:pt x="36" y="2624"/>
                  </a:cubicBezTo>
                  <a:cubicBezTo>
                    <a:pt x="49" y="2655"/>
                    <a:pt x="49" y="2686"/>
                    <a:pt x="39" y="2712"/>
                  </a:cubicBezTo>
                  <a:cubicBezTo>
                    <a:pt x="507" y="2846"/>
                    <a:pt x="971" y="2977"/>
                    <a:pt x="1438" y="3111"/>
                  </a:cubicBezTo>
                  <a:cubicBezTo>
                    <a:pt x="1937" y="3253"/>
                    <a:pt x="2439" y="3397"/>
                    <a:pt x="2944" y="3534"/>
                  </a:cubicBezTo>
                  <a:cubicBezTo>
                    <a:pt x="3416" y="3660"/>
                    <a:pt x="3885" y="3777"/>
                    <a:pt x="4343" y="3946"/>
                  </a:cubicBezTo>
                  <a:cubicBezTo>
                    <a:pt x="4345" y="3946"/>
                    <a:pt x="4922" y="2520"/>
                    <a:pt x="4974" y="2392"/>
                  </a:cubicBezTo>
                  <a:cubicBezTo>
                    <a:pt x="5188" y="1875"/>
                    <a:pt x="5385" y="1599"/>
                    <a:pt x="5084" y="1090"/>
                  </a:cubicBezTo>
                  <a:cubicBezTo>
                    <a:pt x="5033" y="1003"/>
                    <a:pt x="4964" y="918"/>
                    <a:pt x="4887" y="838"/>
                  </a:cubicBezTo>
                  <a:cubicBezTo>
                    <a:pt x="4720" y="663"/>
                    <a:pt x="4515" y="524"/>
                    <a:pt x="4298" y="406"/>
                  </a:cubicBezTo>
                  <a:cubicBezTo>
                    <a:pt x="3926" y="202"/>
                    <a:pt x="3499" y="56"/>
                    <a:pt x="3073" y="13"/>
                  </a:cubicBezTo>
                  <a:cubicBezTo>
                    <a:pt x="2985" y="5"/>
                    <a:pt x="2897" y="1"/>
                    <a:pt x="28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8"/>
            <p:cNvSpPr/>
            <p:nvPr/>
          </p:nvSpPr>
          <p:spPr>
            <a:xfrm>
              <a:off x="5117419" y="3609475"/>
              <a:ext cx="1079594" cy="324629"/>
            </a:xfrm>
            <a:custGeom>
              <a:rect b="b" l="l" r="r" t="t"/>
              <a:pathLst>
                <a:path extrusionOk="0" h="9415" w="31313">
                  <a:moveTo>
                    <a:pt x="758" y="0"/>
                  </a:moveTo>
                  <a:cubicBezTo>
                    <a:pt x="504" y="435"/>
                    <a:pt x="254" y="872"/>
                    <a:pt x="0" y="1308"/>
                  </a:cubicBezTo>
                  <a:cubicBezTo>
                    <a:pt x="1" y="1310"/>
                    <a:pt x="4" y="1310"/>
                    <a:pt x="4" y="1310"/>
                  </a:cubicBezTo>
                  <a:cubicBezTo>
                    <a:pt x="229" y="1391"/>
                    <a:pt x="455" y="1451"/>
                    <a:pt x="687" y="1505"/>
                  </a:cubicBezTo>
                  <a:cubicBezTo>
                    <a:pt x="1161" y="1615"/>
                    <a:pt x="1641" y="1685"/>
                    <a:pt x="2115" y="1778"/>
                  </a:cubicBezTo>
                  <a:cubicBezTo>
                    <a:pt x="2630" y="1882"/>
                    <a:pt x="3140" y="2001"/>
                    <a:pt x="3651" y="2111"/>
                  </a:cubicBezTo>
                  <a:cubicBezTo>
                    <a:pt x="4699" y="2338"/>
                    <a:pt x="5749" y="2550"/>
                    <a:pt x="6795" y="2788"/>
                  </a:cubicBezTo>
                  <a:cubicBezTo>
                    <a:pt x="8846" y="3250"/>
                    <a:pt x="10869" y="3823"/>
                    <a:pt x="12895" y="4385"/>
                  </a:cubicBezTo>
                  <a:cubicBezTo>
                    <a:pt x="14938" y="4950"/>
                    <a:pt x="16991" y="5457"/>
                    <a:pt x="19043" y="5992"/>
                  </a:cubicBezTo>
                  <a:cubicBezTo>
                    <a:pt x="21092" y="6526"/>
                    <a:pt x="23137" y="7086"/>
                    <a:pt x="25170" y="7688"/>
                  </a:cubicBezTo>
                  <a:cubicBezTo>
                    <a:pt x="26187" y="7989"/>
                    <a:pt x="27206" y="8301"/>
                    <a:pt x="28217" y="8628"/>
                  </a:cubicBezTo>
                  <a:cubicBezTo>
                    <a:pt x="28664" y="8770"/>
                    <a:pt x="29116" y="8885"/>
                    <a:pt x="29575" y="8998"/>
                  </a:cubicBezTo>
                  <a:cubicBezTo>
                    <a:pt x="29990" y="9100"/>
                    <a:pt x="30403" y="9215"/>
                    <a:pt x="30784" y="9415"/>
                  </a:cubicBezTo>
                  <a:cubicBezTo>
                    <a:pt x="30960" y="8975"/>
                    <a:pt x="31135" y="8538"/>
                    <a:pt x="31312" y="8099"/>
                  </a:cubicBezTo>
                  <a:cubicBezTo>
                    <a:pt x="31106" y="8073"/>
                    <a:pt x="30900" y="8043"/>
                    <a:pt x="30696" y="7994"/>
                  </a:cubicBezTo>
                  <a:cubicBezTo>
                    <a:pt x="28650" y="7502"/>
                    <a:pt x="26634" y="6875"/>
                    <a:pt x="24615" y="6289"/>
                  </a:cubicBezTo>
                  <a:cubicBezTo>
                    <a:pt x="22564" y="5698"/>
                    <a:pt x="20514" y="5106"/>
                    <a:pt x="18450" y="4561"/>
                  </a:cubicBezTo>
                  <a:cubicBezTo>
                    <a:pt x="16407" y="4022"/>
                    <a:pt x="14352" y="3540"/>
                    <a:pt x="12316" y="2974"/>
                  </a:cubicBezTo>
                  <a:cubicBezTo>
                    <a:pt x="11303" y="2693"/>
                    <a:pt x="10287" y="2410"/>
                    <a:pt x="9264" y="2163"/>
                  </a:cubicBezTo>
                  <a:cubicBezTo>
                    <a:pt x="8228" y="1914"/>
                    <a:pt x="7185" y="1732"/>
                    <a:pt x="6152" y="1476"/>
                  </a:cubicBezTo>
                  <a:cubicBezTo>
                    <a:pt x="5170" y="1234"/>
                    <a:pt x="4199" y="938"/>
                    <a:pt x="3210" y="724"/>
                  </a:cubicBezTo>
                  <a:cubicBezTo>
                    <a:pt x="2386" y="544"/>
                    <a:pt x="1506" y="412"/>
                    <a:pt x="758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8"/>
            <p:cNvSpPr/>
            <p:nvPr/>
          </p:nvSpPr>
          <p:spPr>
            <a:xfrm>
              <a:off x="5567668" y="3774349"/>
              <a:ext cx="607631" cy="222051"/>
            </a:xfrm>
            <a:custGeom>
              <a:rect b="b" l="l" r="r" t="t"/>
              <a:pathLst>
                <a:path extrusionOk="0" h="6440" w="17624">
                  <a:moveTo>
                    <a:pt x="95" y="0"/>
                  </a:moveTo>
                  <a:lnTo>
                    <a:pt x="1" y="339"/>
                  </a:lnTo>
                  <a:cubicBezTo>
                    <a:pt x="106" y="364"/>
                    <a:pt x="207" y="414"/>
                    <a:pt x="298" y="489"/>
                  </a:cubicBezTo>
                  <a:cubicBezTo>
                    <a:pt x="444" y="605"/>
                    <a:pt x="582" y="766"/>
                    <a:pt x="629" y="949"/>
                  </a:cubicBezTo>
                  <a:cubicBezTo>
                    <a:pt x="658" y="945"/>
                    <a:pt x="687" y="943"/>
                    <a:pt x="718" y="943"/>
                  </a:cubicBezTo>
                  <a:cubicBezTo>
                    <a:pt x="723" y="943"/>
                    <a:pt x="728" y="943"/>
                    <a:pt x="732" y="943"/>
                  </a:cubicBezTo>
                  <a:cubicBezTo>
                    <a:pt x="898" y="943"/>
                    <a:pt x="1042" y="1014"/>
                    <a:pt x="1163" y="1122"/>
                  </a:cubicBezTo>
                  <a:cubicBezTo>
                    <a:pt x="1240" y="1189"/>
                    <a:pt x="1307" y="1265"/>
                    <a:pt x="1384" y="1329"/>
                  </a:cubicBezTo>
                  <a:cubicBezTo>
                    <a:pt x="1516" y="1186"/>
                    <a:pt x="1681" y="1069"/>
                    <a:pt x="1869" y="1069"/>
                  </a:cubicBezTo>
                  <a:cubicBezTo>
                    <a:pt x="1926" y="1069"/>
                    <a:pt x="1985" y="1080"/>
                    <a:pt x="2046" y="1104"/>
                  </a:cubicBezTo>
                  <a:cubicBezTo>
                    <a:pt x="2202" y="1168"/>
                    <a:pt x="2334" y="1286"/>
                    <a:pt x="2408" y="1437"/>
                  </a:cubicBezTo>
                  <a:cubicBezTo>
                    <a:pt x="2449" y="1525"/>
                    <a:pt x="2474" y="1620"/>
                    <a:pt x="2503" y="1714"/>
                  </a:cubicBezTo>
                  <a:cubicBezTo>
                    <a:pt x="2595" y="1666"/>
                    <a:pt x="2684" y="1605"/>
                    <a:pt x="2781" y="1567"/>
                  </a:cubicBezTo>
                  <a:cubicBezTo>
                    <a:pt x="2875" y="1530"/>
                    <a:pt x="2975" y="1507"/>
                    <a:pt x="3075" y="1507"/>
                  </a:cubicBezTo>
                  <a:cubicBezTo>
                    <a:pt x="3139" y="1507"/>
                    <a:pt x="3204" y="1517"/>
                    <a:pt x="3266" y="1539"/>
                  </a:cubicBezTo>
                  <a:cubicBezTo>
                    <a:pt x="3510" y="1624"/>
                    <a:pt x="3693" y="1865"/>
                    <a:pt x="3754" y="2119"/>
                  </a:cubicBezTo>
                  <a:cubicBezTo>
                    <a:pt x="3781" y="2109"/>
                    <a:pt x="3807" y="2099"/>
                    <a:pt x="3832" y="2087"/>
                  </a:cubicBezTo>
                  <a:cubicBezTo>
                    <a:pt x="3904" y="2048"/>
                    <a:pt x="3972" y="2010"/>
                    <a:pt x="4045" y="1976"/>
                  </a:cubicBezTo>
                  <a:cubicBezTo>
                    <a:pt x="4146" y="1928"/>
                    <a:pt x="4255" y="1896"/>
                    <a:pt x="4365" y="1896"/>
                  </a:cubicBezTo>
                  <a:cubicBezTo>
                    <a:pt x="4428" y="1896"/>
                    <a:pt x="4491" y="1907"/>
                    <a:pt x="4553" y="1931"/>
                  </a:cubicBezTo>
                  <a:cubicBezTo>
                    <a:pt x="4737" y="2002"/>
                    <a:pt x="4906" y="2153"/>
                    <a:pt x="4932" y="2355"/>
                  </a:cubicBezTo>
                  <a:cubicBezTo>
                    <a:pt x="4942" y="2433"/>
                    <a:pt x="4940" y="2511"/>
                    <a:pt x="4933" y="2589"/>
                  </a:cubicBezTo>
                  <a:cubicBezTo>
                    <a:pt x="4931" y="2611"/>
                    <a:pt x="4930" y="2631"/>
                    <a:pt x="4928" y="2650"/>
                  </a:cubicBezTo>
                  <a:cubicBezTo>
                    <a:pt x="5097" y="2611"/>
                    <a:pt x="5274" y="2576"/>
                    <a:pt x="5448" y="2576"/>
                  </a:cubicBezTo>
                  <a:cubicBezTo>
                    <a:pt x="5621" y="2576"/>
                    <a:pt x="5791" y="2611"/>
                    <a:pt x="5942" y="2709"/>
                  </a:cubicBezTo>
                  <a:cubicBezTo>
                    <a:pt x="6263" y="2921"/>
                    <a:pt x="6349" y="3272"/>
                    <a:pt x="6348" y="3629"/>
                  </a:cubicBezTo>
                  <a:cubicBezTo>
                    <a:pt x="6471" y="3572"/>
                    <a:pt x="6594" y="3516"/>
                    <a:pt x="6716" y="3460"/>
                  </a:cubicBezTo>
                  <a:cubicBezTo>
                    <a:pt x="6915" y="3367"/>
                    <a:pt x="7123" y="3292"/>
                    <a:pt x="7334" y="3229"/>
                  </a:cubicBezTo>
                  <a:cubicBezTo>
                    <a:pt x="7601" y="3089"/>
                    <a:pt x="7906" y="2948"/>
                    <a:pt x="8210" y="2948"/>
                  </a:cubicBezTo>
                  <a:cubicBezTo>
                    <a:pt x="8263" y="2948"/>
                    <a:pt x="8317" y="2953"/>
                    <a:pt x="8370" y="2962"/>
                  </a:cubicBezTo>
                  <a:cubicBezTo>
                    <a:pt x="8724" y="3022"/>
                    <a:pt x="8924" y="3317"/>
                    <a:pt x="8979" y="3654"/>
                  </a:cubicBezTo>
                  <a:cubicBezTo>
                    <a:pt x="9189" y="3472"/>
                    <a:pt x="9437" y="3348"/>
                    <a:pt x="9724" y="3333"/>
                  </a:cubicBezTo>
                  <a:cubicBezTo>
                    <a:pt x="9742" y="3332"/>
                    <a:pt x="9760" y="3331"/>
                    <a:pt x="9778" y="3331"/>
                  </a:cubicBezTo>
                  <a:cubicBezTo>
                    <a:pt x="10061" y="3331"/>
                    <a:pt x="10312" y="3467"/>
                    <a:pt x="10496" y="3676"/>
                  </a:cubicBezTo>
                  <a:cubicBezTo>
                    <a:pt x="10646" y="3534"/>
                    <a:pt x="10857" y="3450"/>
                    <a:pt x="11064" y="3450"/>
                  </a:cubicBezTo>
                  <a:cubicBezTo>
                    <a:pt x="11114" y="3450"/>
                    <a:pt x="11164" y="3455"/>
                    <a:pt x="11213" y="3465"/>
                  </a:cubicBezTo>
                  <a:cubicBezTo>
                    <a:pt x="11461" y="3515"/>
                    <a:pt x="11576" y="3712"/>
                    <a:pt x="11720" y="3900"/>
                  </a:cubicBezTo>
                  <a:cubicBezTo>
                    <a:pt x="11736" y="3920"/>
                    <a:pt x="11752" y="3942"/>
                    <a:pt x="11769" y="3960"/>
                  </a:cubicBezTo>
                  <a:cubicBezTo>
                    <a:pt x="11791" y="3984"/>
                    <a:pt x="11796" y="3988"/>
                    <a:pt x="11806" y="3995"/>
                  </a:cubicBezTo>
                  <a:cubicBezTo>
                    <a:pt x="11810" y="3999"/>
                    <a:pt x="11820" y="4005"/>
                    <a:pt x="11830" y="4010"/>
                  </a:cubicBezTo>
                  <a:lnTo>
                    <a:pt x="11837" y="4010"/>
                  </a:lnTo>
                  <a:cubicBezTo>
                    <a:pt x="11911" y="3996"/>
                    <a:pt x="11991" y="3937"/>
                    <a:pt x="12056" y="3891"/>
                  </a:cubicBezTo>
                  <a:cubicBezTo>
                    <a:pt x="12147" y="3831"/>
                    <a:pt x="12242" y="3769"/>
                    <a:pt x="12352" y="3751"/>
                  </a:cubicBezTo>
                  <a:cubicBezTo>
                    <a:pt x="12377" y="3747"/>
                    <a:pt x="12401" y="3745"/>
                    <a:pt x="12425" y="3745"/>
                  </a:cubicBezTo>
                  <a:cubicBezTo>
                    <a:pt x="12537" y="3745"/>
                    <a:pt x="12643" y="3784"/>
                    <a:pt x="12738" y="3844"/>
                  </a:cubicBezTo>
                  <a:cubicBezTo>
                    <a:pt x="12939" y="3972"/>
                    <a:pt x="13091" y="4195"/>
                    <a:pt x="13191" y="4417"/>
                  </a:cubicBezTo>
                  <a:cubicBezTo>
                    <a:pt x="13368" y="4319"/>
                    <a:pt x="13562" y="4226"/>
                    <a:pt x="13760" y="4226"/>
                  </a:cubicBezTo>
                  <a:cubicBezTo>
                    <a:pt x="13842" y="4226"/>
                    <a:pt x="13925" y="4242"/>
                    <a:pt x="14007" y="4280"/>
                  </a:cubicBezTo>
                  <a:cubicBezTo>
                    <a:pt x="14205" y="4370"/>
                    <a:pt x="14368" y="4579"/>
                    <a:pt x="14414" y="4803"/>
                  </a:cubicBezTo>
                  <a:cubicBezTo>
                    <a:pt x="14600" y="4729"/>
                    <a:pt x="14796" y="4675"/>
                    <a:pt x="14990" y="4675"/>
                  </a:cubicBezTo>
                  <a:cubicBezTo>
                    <a:pt x="15154" y="4675"/>
                    <a:pt x="15316" y="4714"/>
                    <a:pt x="15467" y="4811"/>
                  </a:cubicBezTo>
                  <a:cubicBezTo>
                    <a:pt x="15650" y="4930"/>
                    <a:pt x="15767" y="5108"/>
                    <a:pt x="15769" y="5328"/>
                  </a:cubicBezTo>
                  <a:cubicBezTo>
                    <a:pt x="15771" y="5438"/>
                    <a:pt x="15749" y="5546"/>
                    <a:pt x="15727" y="5651"/>
                  </a:cubicBezTo>
                  <a:cubicBezTo>
                    <a:pt x="15741" y="5651"/>
                    <a:pt x="15755" y="5651"/>
                    <a:pt x="15770" y="5651"/>
                  </a:cubicBezTo>
                  <a:cubicBezTo>
                    <a:pt x="15838" y="5651"/>
                    <a:pt x="15908" y="5656"/>
                    <a:pt x="15976" y="5666"/>
                  </a:cubicBezTo>
                  <a:cubicBezTo>
                    <a:pt x="16148" y="5687"/>
                    <a:pt x="16324" y="5728"/>
                    <a:pt x="16483" y="5802"/>
                  </a:cubicBezTo>
                  <a:cubicBezTo>
                    <a:pt x="16658" y="5883"/>
                    <a:pt x="16787" y="5999"/>
                    <a:pt x="16882" y="6167"/>
                  </a:cubicBezTo>
                  <a:cubicBezTo>
                    <a:pt x="16922" y="6239"/>
                    <a:pt x="16953" y="6316"/>
                    <a:pt x="16985" y="6394"/>
                  </a:cubicBezTo>
                  <a:cubicBezTo>
                    <a:pt x="16990" y="6406"/>
                    <a:pt x="16996" y="6423"/>
                    <a:pt x="17001" y="6440"/>
                  </a:cubicBezTo>
                  <a:cubicBezTo>
                    <a:pt x="17211" y="5922"/>
                    <a:pt x="17417" y="5407"/>
                    <a:pt x="17623" y="4893"/>
                  </a:cubicBezTo>
                  <a:cubicBezTo>
                    <a:pt x="17433" y="4806"/>
                    <a:pt x="17233" y="4733"/>
                    <a:pt x="17032" y="4675"/>
                  </a:cubicBezTo>
                  <a:cubicBezTo>
                    <a:pt x="16591" y="4536"/>
                    <a:pt x="16137" y="4448"/>
                    <a:pt x="15690" y="4332"/>
                  </a:cubicBezTo>
                  <a:cubicBezTo>
                    <a:pt x="15209" y="4208"/>
                    <a:pt x="14741" y="4043"/>
                    <a:pt x="14268" y="3898"/>
                  </a:cubicBezTo>
                  <a:cubicBezTo>
                    <a:pt x="13251" y="3582"/>
                    <a:pt x="12233" y="3275"/>
                    <a:pt x="11212" y="2978"/>
                  </a:cubicBezTo>
                  <a:cubicBezTo>
                    <a:pt x="9177" y="2387"/>
                    <a:pt x="7129" y="1832"/>
                    <a:pt x="5078" y="1306"/>
                  </a:cubicBezTo>
                  <a:cubicBezTo>
                    <a:pt x="3416" y="875"/>
                    <a:pt x="1754" y="450"/>
                    <a:pt x="95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8"/>
            <p:cNvSpPr/>
            <p:nvPr/>
          </p:nvSpPr>
          <p:spPr>
            <a:xfrm>
              <a:off x="5975061" y="3913020"/>
              <a:ext cx="174387" cy="152953"/>
            </a:xfrm>
            <a:custGeom>
              <a:rect b="b" l="l" r="r" t="t"/>
              <a:pathLst>
                <a:path extrusionOk="0" h="4436" w="5058">
                  <a:moveTo>
                    <a:pt x="618" y="1"/>
                  </a:moveTo>
                  <a:cubicBezTo>
                    <a:pt x="571" y="1"/>
                    <a:pt x="533" y="20"/>
                    <a:pt x="479" y="50"/>
                  </a:cubicBezTo>
                  <a:cubicBezTo>
                    <a:pt x="413" y="90"/>
                    <a:pt x="332" y="163"/>
                    <a:pt x="251" y="207"/>
                  </a:cubicBezTo>
                  <a:cubicBezTo>
                    <a:pt x="184" y="244"/>
                    <a:pt x="101" y="273"/>
                    <a:pt x="20" y="273"/>
                  </a:cubicBezTo>
                  <a:cubicBezTo>
                    <a:pt x="13" y="273"/>
                    <a:pt x="7" y="273"/>
                    <a:pt x="0" y="272"/>
                  </a:cubicBezTo>
                  <a:lnTo>
                    <a:pt x="0" y="272"/>
                  </a:lnTo>
                  <a:lnTo>
                    <a:pt x="47" y="777"/>
                  </a:lnTo>
                  <a:cubicBezTo>
                    <a:pt x="111" y="768"/>
                    <a:pt x="175" y="763"/>
                    <a:pt x="240" y="763"/>
                  </a:cubicBezTo>
                  <a:cubicBezTo>
                    <a:pt x="408" y="763"/>
                    <a:pt x="576" y="795"/>
                    <a:pt x="728" y="859"/>
                  </a:cubicBezTo>
                  <a:cubicBezTo>
                    <a:pt x="963" y="958"/>
                    <a:pt x="1174" y="1133"/>
                    <a:pt x="1297" y="1359"/>
                  </a:cubicBezTo>
                  <a:cubicBezTo>
                    <a:pt x="1410" y="1566"/>
                    <a:pt x="1462" y="1852"/>
                    <a:pt x="1371" y="2077"/>
                  </a:cubicBezTo>
                  <a:cubicBezTo>
                    <a:pt x="1261" y="2349"/>
                    <a:pt x="1005" y="2444"/>
                    <a:pt x="738" y="2444"/>
                  </a:cubicBezTo>
                  <a:cubicBezTo>
                    <a:pt x="714" y="2444"/>
                    <a:pt x="690" y="2443"/>
                    <a:pt x="667" y="2442"/>
                  </a:cubicBezTo>
                  <a:lnTo>
                    <a:pt x="667" y="2442"/>
                  </a:lnTo>
                  <a:lnTo>
                    <a:pt x="808" y="2841"/>
                  </a:lnTo>
                  <a:cubicBezTo>
                    <a:pt x="851" y="2822"/>
                    <a:pt x="897" y="2813"/>
                    <a:pt x="948" y="2813"/>
                  </a:cubicBezTo>
                  <a:cubicBezTo>
                    <a:pt x="963" y="2813"/>
                    <a:pt x="978" y="2814"/>
                    <a:pt x="994" y="2816"/>
                  </a:cubicBezTo>
                  <a:cubicBezTo>
                    <a:pt x="1095" y="2826"/>
                    <a:pt x="1198" y="2856"/>
                    <a:pt x="1299" y="2884"/>
                  </a:cubicBezTo>
                  <a:cubicBezTo>
                    <a:pt x="1447" y="2926"/>
                    <a:pt x="1593" y="2970"/>
                    <a:pt x="1743" y="3004"/>
                  </a:cubicBezTo>
                  <a:cubicBezTo>
                    <a:pt x="2052" y="3082"/>
                    <a:pt x="2359" y="3173"/>
                    <a:pt x="2650" y="3289"/>
                  </a:cubicBezTo>
                  <a:cubicBezTo>
                    <a:pt x="3016" y="3436"/>
                    <a:pt x="3388" y="3595"/>
                    <a:pt x="3723" y="3801"/>
                  </a:cubicBezTo>
                  <a:cubicBezTo>
                    <a:pt x="3979" y="3958"/>
                    <a:pt x="4238" y="4163"/>
                    <a:pt x="4360" y="4436"/>
                  </a:cubicBezTo>
                  <a:cubicBezTo>
                    <a:pt x="4596" y="3867"/>
                    <a:pt x="4828" y="3299"/>
                    <a:pt x="5057" y="2730"/>
                  </a:cubicBezTo>
                  <a:cubicBezTo>
                    <a:pt x="5054" y="2726"/>
                    <a:pt x="5047" y="2723"/>
                    <a:pt x="5041" y="2718"/>
                  </a:cubicBezTo>
                  <a:cubicBezTo>
                    <a:pt x="4971" y="2655"/>
                    <a:pt x="4935" y="2598"/>
                    <a:pt x="4902" y="2508"/>
                  </a:cubicBezTo>
                  <a:cubicBezTo>
                    <a:pt x="4879" y="2442"/>
                    <a:pt x="4857" y="2376"/>
                    <a:pt x="4827" y="2311"/>
                  </a:cubicBezTo>
                  <a:cubicBezTo>
                    <a:pt x="4770" y="2186"/>
                    <a:pt x="4677" y="2095"/>
                    <a:pt x="4564" y="2044"/>
                  </a:cubicBezTo>
                  <a:cubicBezTo>
                    <a:pt x="4416" y="1977"/>
                    <a:pt x="4213" y="1916"/>
                    <a:pt x="4032" y="1916"/>
                  </a:cubicBezTo>
                  <a:cubicBezTo>
                    <a:pt x="3945" y="1916"/>
                    <a:pt x="3862" y="1930"/>
                    <a:pt x="3795" y="1966"/>
                  </a:cubicBezTo>
                  <a:cubicBezTo>
                    <a:pt x="3771" y="1979"/>
                    <a:pt x="3746" y="1985"/>
                    <a:pt x="3723" y="1985"/>
                  </a:cubicBezTo>
                  <a:cubicBezTo>
                    <a:pt x="3640" y="1985"/>
                    <a:pt x="3571" y="1908"/>
                    <a:pt x="3569" y="1819"/>
                  </a:cubicBezTo>
                  <a:cubicBezTo>
                    <a:pt x="3566" y="1663"/>
                    <a:pt x="3630" y="1507"/>
                    <a:pt x="3650" y="1362"/>
                  </a:cubicBezTo>
                  <a:cubicBezTo>
                    <a:pt x="3672" y="1213"/>
                    <a:pt x="3628" y="1105"/>
                    <a:pt x="3499" y="1015"/>
                  </a:cubicBezTo>
                  <a:cubicBezTo>
                    <a:pt x="3395" y="942"/>
                    <a:pt x="3279" y="912"/>
                    <a:pt x="3159" y="912"/>
                  </a:cubicBezTo>
                  <a:cubicBezTo>
                    <a:pt x="2937" y="912"/>
                    <a:pt x="2705" y="1014"/>
                    <a:pt x="2524" y="1126"/>
                  </a:cubicBezTo>
                  <a:cubicBezTo>
                    <a:pt x="2504" y="1139"/>
                    <a:pt x="2482" y="1145"/>
                    <a:pt x="2460" y="1145"/>
                  </a:cubicBezTo>
                  <a:cubicBezTo>
                    <a:pt x="2382" y="1145"/>
                    <a:pt x="2308" y="1070"/>
                    <a:pt x="2313" y="989"/>
                  </a:cubicBezTo>
                  <a:cubicBezTo>
                    <a:pt x="2329" y="795"/>
                    <a:pt x="2261" y="575"/>
                    <a:pt x="2069" y="488"/>
                  </a:cubicBezTo>
                  <a:cubicBezTo>
                    <a:pt x="2018" y="464"/>
                    <a:pt x="1966" y="454"/>
                    <a:pt x="1912" y="454"/>
                  </a:cubicBezTo>
                  <a:cubicBezTo>
                    <a:pt x="1728" y="454"/>
                    <a:pt x="1537" y="575"/>
                    <a:pt x="1398" y="678"/>
                  </a:cubicBezTo>
                  <a:cubicBezTo>
                    <a:pt x="1370" y="700"/>
                    <a:pt x="1338" y="710"/>
                    <a:pt x="1307" y="710"/>
                  </a:cubicBezTo>
                  <a:cubicBezTo>
                    <a:pt x="1261" y="710"/>
                    <a:pt x="1217" y="687"/>
                    <a:pt x="1192" y="639"/>
                  </a:cubicBezTo>
                  <a:cubicBezTo>
                    <a:pt x="1074" y="414"/>
                    <a:pt x="959" y="90"/>
                    <a:pt x="684" y="12"/>
                  </a:cubicBezTo>
                  <a:cubicBezTo>
                    <a:pt x="659" y="4"/>
                    <a:pt x="638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8"/>
            <p:cNvSpPr/>
            <p:nvPr/>
          </p:nvSpPr>
          <p:spPr>
            <a:xfrm>
              <a:off x="5914587" y="4018626"/>
              <a:ext cx="204796" cy="266082"/>
            </a:xfrm>
            <a:custGeom>
              <a:rect b="b" l="l" r="r" t="t"/>
              <a:pathLst>
                <a:path extrusionOk="0" h="7717" w="5940">
                  <a:moveTo>
                    <a:pt x="2644" y="0"/>
                  </a:moveTo>
                  <a:cubicBezTo>
                    <a:pt x="2640" y="2"/>
                    <a:pt x="2634" y="1"/>
                    <a:pt x="2629" y="4"/>
                  </a:cubicBezTo>
                  <a:cubicBezTo>
                    <a:pt x="2625" y="6"/>
                    <a:pt x="2613" y="12"/>
                    <a:pt x="2611" y="15"/>
                  </a:cubicBezTo>
                  <a:cubicBezTo>
                    <a:pt x="2604" y="19"/>
                    <a:pt x="2592" y="31"/>
                    <a:pt x="2590" y="34"/>
                  </a:cubicBezTo>
                  <a:cubicBezTo>
                    <a:pt x="2541" y="82"/>
                    <a:pt x="2492" y="173"/>
                    <a:pt x="2455" y="244"/>
                  </a:cubicBezTo>
                  <a:cubicBezTo>
                    <a:pt x="2382" y="374"/>
                    <a:pt x="2316" y="504"/>
                    <a:pt x="2250" y="639"/>
                  </a:cubicBezTo>
                  <a:cubicBezTo>
                    <a:pt x="2120" y="909"/>
                    <a:pt x="1998" y="1185"/>
                    <a:pt x="1868" y="1454"/>
                  </a:cubicBezTo>
                  <a:cubicBezTo>
                    <a:pt x="1596" y="2015"/>
                    <a:pt x="1280" y="2558"/>
                    <a:pt x="976" y="3102"/>
                  </a:cubicBezTo>
                  <a:cubicBezTo>
                    <a:pt x="828" y="3364"/>
                    <a:pt x="688" y="3627"/>
                    <a:pt x="541" y="3891"/>
                  </a:cubicBezTo>
                  <a:cubicBezTo>
                    <a:pt x="456" y="4047"/>
                    <a:pt x="360" y="4197"/>
                    <a:pt x="273" y="4354"/>
                  </a:cubicBezTo>
                  <a:cubicBezTo>
                    <a:pt x="175" y="4532"/>
                    <a:pt x="82" y="4716"/>
                    <a:pt x="30" y="4914"/>
                  </a:cubicBezTo>
                  <a:cubicBezTo>
                    <a:pt x="10" y="4985"/>
                    <a:pt x="0" y="5083"/>
                    <a:pt x="5" y="5138"/>
                  </a:cubicBezTo>
                  <a:cubicBezTo>
                    <a:pt x="10" y="5161"/>
                    <a:pt x="13" y="5182"/>
                    <a:pt x="20" y="5203"/>
                  </a:cubicBezTo>
                  <a:cubicBezTo>
                    <a:pt x="25" y="5231"/>
                    <a:pt x="20" y="5213"/>
                    <a:pt x="28" y="5231"/>
                  </a:cubicBezTo>
                  <a:cubicBezTo>
                    <a:pt x="30" y="5236"/>
                    <a:pt x="46" y="5261"/>
                    <a:pt x="46" y="5263"/>
                  </a:cubicBezTo>
                  <a:cubicBezTo>
                    <a:pt x="54" y="5275"/>
                    <a:pt x="63" y="5284"/>
                    <a:pt x="71" y="5293"/>
                  </a:cubicBezTo>
                  <a:cubicBezTo>
                    <a:pt x="93" y="5314"/>
                    <a:pt x="73" y="5299"/>
                    <a:pt x="103" y="5319"/>
                  </a:cubicBezTo>
                  <a:cubicBezTo>
                    <a:pt x="118" y="5329"/>
                    <a:pt x="130" y="5339"/>
                    <a:pt x="146" y="5346"/>
                  </a:cubicBezTo>
                  <a:cubicBezTo>
                    <a:pt x="167" y="5360"/>
                    <a:pt x="198" y="5372"/>
                    <a:pt x="238" y="5386"/>
                  </a:cubicBezTo>
                  <a:cubicBezTo>
                    <a:pt x="321" y="5414"/>
                    <a:pt x="416" y="5437"/>
                    <a:pt x="495" y="5449"/>
                  </a:cubicBezTo>
                  <a:cubicBezTo>
                    <a:pt x="679" y="5483"/>
                    <a:pt x="865" y="5500"/>
                    <a:pt x="1046" y="5544"/>
                  </a:cubicBezTo>
                  <a:cubicBezTo>
                    <a:pt x="1269" y="5600"/>
                    <a:pt x="1479" y="5730"/>
                    <a:pt x="1659" y="5866"/>
                  </a:cubicBezTo>
                  <a:cubicBezTo>
                    <a:pt x="1874" y="6028"/>
                    <a:pt x="2062" y="6220"/>
                    <a:pt x="2229" y="6431"/>
                  </a:cubicBezTo>
                  <a:cubicBezTo>
                    <a:pt x="2529" y="6815"/>
                    <a:pt x="2736" y="7257"/>
                    <a:pt x="2887" y="7716"/>
                  </a:cubicBezTo>
                  <a:cubicBezTo>
                    <a:pt x="2906" y="7690"/>
                    <a:pt x="2926" y="7664"/>
                    <a:pt x="2942" y="7641"/>
                  </a:cubicBezTo>
                  <a:cubicBezTo>
                    <a:pt x="3315" y="7134"/>
                    <a:pt x="3614" y="6578"/>
                    <a:pt x="3915" y="6026"/>
                  </a:cubicBezTo>
                  <a:cubicBezTo>
                    <a:pt x="4668" y="4648"/>
                    <a:pt x="5332" y="3236"/>
                    <a:pt x="5940" y="1790"/>
                  </a:cubicBezTo>
                  <a:cubicBezTo>
                    <a:pt x="5898" y="1772"/>
                    <a:pt x="5864" y="1734"/>
                    <a:pt x="5858" y="1680"/>
                  </a:cubicBezTo>
                  <a:cubicBezTo>
                    <a:pt x="5846" y="1585"/>
                    <a:pt x="5838" y="1568"/>
                    <a:pt x="5793" y="1492"/>
                  </a:cubicBezTo>
                  <a:cubicBezTo>
                    <a:pt x="5783" y="1476"/>
                    <a:pt x="5773" y="1456"/>
                    <a:pt x="5763" y="1441"/>
                  </a:cubicBezTo>
                  <a:cubicBezTo>
                    <a:pt x="5757" y="1438"/>
                    <a:pt x="5743" y="1417"/>
                    <a:pt x="5739" y="1412"/>
                  </a:cubicBezTo>
                  <a:cubicBezTo>
                    <a:pt x="5715" y="1378"/>
                    <a:pt x="5685" y="1346"/>
                    <a:pt x="5655" y="1318"/>
                  </a:cubicBezTo>
                  <a:cubicBezTo>
                    <a:pt x="5627" y="1284"/>
                    <a:pt x="5591" y="1251"/>
                    <a:pt x="5574" y="1237"/>
                  </a:cubicBezTo>
                  <a:cubicBezTo>
                    <a:pt x="5538" y="1205"/>
                    <a:pt x="5497" y="1175"/>
                    <a:pt x="5457" y="1147"/>
                  </a:cubicBezTo>
                  <a:cubicBezTo>
                    <a:pt x="5296" y="1029"/>
                    <a:pt x="5124" y="930"/>
                    <a:pt x="4946" y="842"/>
                  </a:cubicBezTo>
                  <a:cubicBezTo>
                    <a:pt x="4814" y="774"/>
                    <a:pt x="4640" y="698"/>
                    <a:pt x="4486" y="630"/>
                  </a:cubicBezTo>
                  <a:cubicBezTo>
                    <a:pt x="4249" y="526"/>
                    <a:pt x="4010" y="439"/>
                    <a:pt x="3764" y="362"/>
                  </a:cubicBezTo>
                  <a:cubicBezTo>
                    <a:pt x="3484" y="277"/>
                    <a:pt x="3197" y="195"/>
                    <a:pt x="2926" y="84"/>
                  </a:cubicBezTo>
                  <a:cubicBezTo>
                    <a:pt x="2875" y="64"/>
                    <a:pt x="2826" y="44"/>
                    <a:pt x="2775" y="26"/>
                  </a:cubicBezTo>
                  <a:cubicBezTo>
                    <a:pt x="2758" y="21"/>
                    <a:pt x="2741" y="16"/>
                    <a:pt x="2723" y="12"/>
                  </a:cubicBezTo>
                  <a:cubicBezTo>
                    <a:pt x="2717" y="9"/>
                    <a:pt x="2695" y="6"/>
                    <a:pt x="2691" y="2"/>
                  </a:cubicBezTo>
                  <a:lnTo>
                    <a:pt x="26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8"/>
            <p:cNvSpPr/>
            <p:nvPr/>
          </p:nvSpPr>
          <p:spPr>
            <a:xfrm>
              <a:off x="6026847" y="3482595"/>
              <a:ext cx="91469" cy="216017"/>
            </a:xfrm>
            <a:custGeom>
              <a:rect b="b" l="l" r="r" t="t"/>
              <a:pathLst>
                <a:path extrusionOk="0" h="6265" w="2653">
                  <a:moveTo>
                    <a:pt x="1661" y="1"/>
                  </a:moveTo>
                  <a:cubicBezTo>
                    <a:pt x="1648" y="1"/>
                    <a:pt x="1634" y="1"/>
                    <a:pt x="1620" y="2"/>
                  </a:cubicBezTo>
                  <a:cubicBezTo>
                    <a:pt x="1108" y="33"/>
                    <a:pt x="683" y="496"/>
                    <a:pt x="459" y="921"/>
                  </a:cubicBezTo>
                  <a:cubicBezTo>
                    <a:pt x="315" y="1192"/>
                    <a:pt x="225" y="1490"/>
                    <a:pt x="158" y="1790"/>
                  </a:cubicBezTo>
                  <a:cubicBezTo>
                    <a:pt x="129" y="1913"/>
                    <a:pt x="95" y="2036"/>
                    <a:pt x="63" y="2160"/>
                  </a:cubicBezTo>
                  <a:cubicBezTo>
                    <a:pt x="37" y="2254"/>
                    <a:pt x="1" y="2385"/>
                    <a:pt x="7" y="2469"/>
                  </a:cubicBezTo>
                  <a:cubicBezTo>
                    <a:pt x="8" y="2482"/>
                    <a:pt x="8" y="2496"/>
                    <a:pt x="7" y="2509"/>
                  </a:cubicBezTo>
                  <a:cubicBezTo>
                    <a:pt x="54" y="2543"/>
                    <a:pt x="101" y="2582"/>
                    <a:pt x="148" y="2623"/>
                  </a:cubicBezTo>
                  <a:cubicBezTo>
                    <a:pt x="435" y="2883"/>
                    <a:pt x="643" y="3233"/>
                    <a:pt x="810" y="3579"/>
                  </a:cubicBezTo>
                  <a:cubicBezTo>
                    <a:pt x="1009" y="3995"/>
                    <a:pt x="1194" y="4422"/>
                    <a:pt x="1311" y="4865"/>
                  </a:cubicBezTo>
                  <a:cubicBezTo>
                    <a:pt x="1434" y="5328"/>
                    <a:pt x="1488" y="5795"/>
                    <a:pt x="1545" y="6265"/>
                  </a:cubicBezTo>
                  <a:cubicBezTo>
                    <a:pt x="1581" y="6162"/>
                    <a:pt x="1622" y="6062"/>
                    <a:pt x="1670" y="5964"/>
                  </a:cubicBezTo>
                  <a:cubicBezTo>
                    <a:pt x="1882" y="5535"/>
                    <a:pt x="2185" y="5157"/>
                    <a:pt x="2547" y="4843"/>
                  </a:cubicBezTo>
                  <a:cubicBezTo>
                    <a:pt x="2544" y="4838"/>
                    <a:pt x="2543" y="4837"/>
                    <a:pt x="2540" y="4832"/>
                  </a:cubicBezTo>
                  <a:cubicBezTo>
                    <a:pt x="2507" y="4649"/>
                    <a:pt x="2495" y="4472"/>
                    <a:pt x="2508" y="4284"/>
                  </a:cubicBezTo>
                  <a:cubicBezTo>
                    <a:pt x="2518" y="4104"/>
                    <a:pt x="2550" y="3921"/>
                    <a:pt x="2573" y="3740"/>
                  </a:cubicBezTo>
                  <a:cubicBezTo>
                    <a:pt x="2616" y="3371"/>
                    <a:pt x="2632" y="2999"/>
                    <a:pt x="2642" y="2629"/>
                  </a:cubicBezTo>
                  <a:cubicBezTo>
                    <a:pt x="2652" y="2297"/>
                    <a:pt x="2652" y="1967"/>
                    <a:pt x="2622" y="1635"/>
                  </a:cubicBezTo>
                  <a:cubicBezTo>
                    <a:pt x="2602" y="1390"/>
                    <a:pt x="2595" y="1144"/>
                    <a:pt x="2553" y="900"/>
                  </a:cubicBezTo>
                  <a:cubicBezTo>
                    <a:pt x="2514" y="670"/>
                    <a:pt x="2438" y="447"/>
                    <a:pt x="2273" y="275"/>
                  </a:cubicBezTo>
                  <a:cubicBezTo>
                    <a:pt x="2115" y="107"/>
                    <a:pt x="1893" y="1"/>
                    <a:pt x="166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8"/>
            <p:cNvSpPr/>
            <p:nvPr/>
          </p:nvSpPr>
          <p:spPr>
            <a:xfrm>
              <a:off x="5952995" y="3568756"/>
              <a:ext cx="124188" cy="268358"/>
            </a:xfrm>
            <a:custGeom>
              <a:rect b="b" l="l" r="r" t="t"/>
              <a:pathLst>
                <a:path extrusionOk="0" h="7783" w="3602">
                  <a:moveTo>
                    <a:pt x="1312" y="1"/>
                  </a:moveTo>
                  <a:cubicBezTo>
                    <a:pt x="1169" y="1"/>
                    <a:pt x="1025" y="29"/>
                    <a:pt x="890" y="85"/>
                  </a:cubicBezTo>
                  <a:cubicBezTo>
                    <a:pt x="499" y="251"/>
                    <a:pt x="275" y="606"/>
                    <a:pt x="152" y="998"/>
                  </a:cubicBezTo>
                  <a:cubicBezTo>
                    <a:pt x="1" y="1481"/>
                    <a:pt x="45" y="1985"/>
                    <a:pt x="157" y="2471"/>
                  </a:cubicBezTo>
                  <a:cubicBezTo>
                    <a:pt x="216" y="2731"/>
                    <a:pt x="296" y="2984"/>
                    <a:pt x="367" y="3242"/>
                  </a:cubicBezTo>
                  <a:cubicBezTo>
                    <a:pt x="435" y="3501"/>
                    <a:pt x="494" y="3763"/>
                    <a:pt x="544" y="4027"/>
                  </a:cubicBezTo>
                  <a:cubicBezTo>
                    <a:pt x="636" y="4547"/>
                    <a:pt x="687" y="5077"/>
                    <a:pt x="645" y="5603"/>
                  </a:cubicBezTo>
                  <a:cubicBezTo>
                    <a:pt x="625" y="5869"/>
                    <a:pt x="583" y="6132"/>
                    <a:pt x="519" y="6391"/>
                  </a:cubicBezTo>
                  <a:cubicBezTo>
                    <a:pt x="489" y="6520"/>
                    <a:pt x="446" y="6641"/>
                    <a:pt x="399" y="6764"/>
                  </a:cubicBezTo>
                  <a:cubicBezTo>
                    <a:pt x="355" y="6881"/>
                    <a:pt x="295" y="6991"/>
                    <a:pt x="239" y="7103"/>
                  </a:cubicBezTo>
                  <a:cubicBezTo>
                    <a:pt x="556" y="7194"/>
                    <a:pt x="873" y="7287"/>
                    <a:pt x="1190" y="7377"/>
                  </a:cubicBezTo>
                  <a:cubicBezTo>
                    <a:pt x="1656" y="7515"/>
                    <a:pt x="2123" y="7650"/>
                    <a:pt x="2588" y="7783"/>
                  </a:cubicBezTo>
                  <a:cubicBezTo>
                    <a:pt x="2502" y="7568"/>
                    <a:pt x="2551" y="7296"/>
                    <a:pt x="2599" y="7083"/>
                  </a:cubicBezTo>
                  <a:cubicBezTo>
                    <a:pt x="2675" y="6746"/>
                    <a:pt x="2820" y="6437"/>
                    <a:pt x="3024" y="6158"/>
                  </a:cubicBezTo>
                  <a:cubicBezTo>
                    <a:pt x="3189" y="5929"/>
                    <a:pt x="3384" y="5729"/>
                    <a:pt x="3602" y="5555"/>
                  </a:cubicBezTo>
                  <a:cubicBezTo>
                    <a:pt x="3566" y="5533"/>
                    <a:pt x="3541" y="5498"/>
                    <a:pt x="3550" y="5444"/>
                  </a:cubicBezTo>
                  <a:cubicBezTo>
                    <a:pt x="3562" y="5329"/>
                    <a:pt x="3571" y="5211"/>
                    <a:pt x="3568" y="5095"/>
                  </a:cubicBezTo>
                  <a:cubicBezTo>
                    <a:pt x="3560" y="4849"/>
                    <a:pt x="3521" y="4605"/>
                    <a:pt x="3483" y="4362"/>
                  </a:cubicBezTo>
                  <a:cubicBezTo>
                    <a:pt x="3447" y="4121"/>
                    <a:pt x="3415" y="3879"/>
                    <a:pt x="3385" y="3636"/>
                  </a:cubicBezTo>
                  <a:cubicBezTo>
                    <a:pt x="3323" y="3120"/>
                    <a:pt x="3212" y="2612"/>
                    <a:pt x="3050" y="2120"/>
                  </a:cubicBezTo>
                  <a:cubicBezTo>
                    <a:pt x="2922" y="1739"/>
                    <a:pt x="2750" y="1367"/>
                    <a:pt x="2568" y="1011"/>
                  </a:cubicBezTo>
                  <a:cubicBezTo>
                    <a:pt x="2408" y="701"/>
                    <a:pt x="2213" y="383"/>
                    <a:pt x="1916" y="183"/>
                  </a:cubicBezTo>
                  <a:cubicBezTo>
                    <a:pt x="1736" y="62"/>
                    <a:pt x="1525" y="1"/>
                    <a:pt x="131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8"/>
            <p:cNvSpPr/>
            <p:nvPr/>
          </p:nvSpPr>
          <p:spPr>
            <a:xfrm>
              <a:off x="5678825" y="3898332"/>
              <a:ext cx="329122" cy="427069"/>
            </a:xfrm>
            <a:custGeom>
              <a:rect b="b" l="l" r="r" t="t"/>
              <a:pathLst>
                <a:path extrusionOk="0" h="12386" w="9546">
                  <a:moveTo>
                    <a:pt x="5751" y="1989"/>
                  </a:moveTo>
                  <a:cubicBezTo>
                    <a:pt x="5890" y="1989"/>
                    <a:pt x="6031" y="2044"/>
                    <a:pt x="6129" y="2142"/>
                  </a:cubicBezTo>
                  <a:cubicBezTo>
                    <a:pt x="6269" y="2283"/>
                    <a:pt x="6297" y="2518"/>
                    <a:pt x="6215" y="2694"/>
                  </a:cubicBezTo>
                  <a:cubicBezTo>
                    <a:pt x="6165" y="2800"/>
                    <a:pt x="6094" y="2883"/>
                    <a:pt x="5998" y="2945"/>
                  </a:cubicBezTo>
                  <a:cubicBezTo>
                    <a:pt x="5951" y="2976"/>
                    <a:pt x="5896" y="2993"/>
                    <a:pt x="5844" y="3007"/>
                  </a:cubicBezTo>
                  <a:cubicBezTo>
                    <a:pt x="5797" y="3020"/>
                    <a:pt x="5746" y="3027"/>
                    <a:pt x="5698" y="3027"/>
                  </a:cubicBezTo>
                  <a:cubicBezTo>
                    <a:pt x="5692" y="3027"/>
                    <a:pt x="5686" y="3027"/>
                    <a:pt x="5680" y="3027"/>
                  </a:cubicBezTo>
                  <a:cubicBezTo>
                    <a:pt x="5587" y="3017"/>
                    <a:pt x="5494" y="2977"/>
                    <a:pt x="5437" y="2903"/>
                  </a:cubicBezTo>
                  <a:cubicBezTo>
                    <a:pt x="5379" y="2829"/>
                    <a:pt x="5358" y="2742"/>
                    <a:pt x="5354" y="2651"/>
                  </a:cubicBezTo>
                  <a:lnTo>
                    <a:pt x="5354" y="2647"/>
                  </a:lnTo>
                  <a:cubicBezTo>
                    <a:pt x="5327" y="2573"/>
                    <a:pt x="5315" y="2497"/>
                    <a:pt x="5315" y="2423"/>
                  </a:cubicBezTo>
                  <a:cubicBezTo>
                    <a:pt x="5311" y="2264"/>
                    <a:pt x="5393" y="2104"/>
                    <a:pt x="5540" y="2037"/>
                  </a:cubicBezTo>
                  <a:cubicBezTo>
                    <a:pt x="5605" y="2004"/>
                    <a:pt x="5678" y="1989"/>
                    <a:pt x="5751" y="1989"/>
                  </a:cubicBezTo>
                  <a:close/>
                  <a:moveTo>
                    <a:pt x="5354" y="3248"/>
                  </a:moveTo>
                  <a:cubicBezTo>
                    <a:pt x="5612" y="3248"/>
                    <a:pt x="5863" y="3353"/>
                    <a:pt x="6057" y="3537"/>
                  </a:cubicBezTo>
                  <a:cubicBezTo>
                    <a:pt x="6308" y="3777"/>
                    <a:pt x="6454" y="4132"/>
                    <a:pt x="6506" y="4471"/>
                  </a:cubicBezTo>
                  <a:cubicBezTo>
                    <a:pt x="6560" y="4839"/>
                    <a:pt x="6512" y="5217"/>
                    <a:pt x="6327" y="5546"/>
                  </a:cubicBezTo>
                  <a:cubicBezTo>
                    <a:pt x="6151" y="5862"/>
                    <a:pt x="5852" y="6109"/>
                    <a:pt x="5500" y="6195"/>
                  </a:cubicBezTo>
                  <a:cubicBezTo>
                    <a:pt x="5400" y="6220"/>
                    <a:pt x="5298" y="6232"/>
                    <a:pt x="5195" y="6232"/>
                  </a:cubicBezTo>
                  <a:cubicBezTo>
                    <a:pt x="4893" y="6232"/>
                    <a:pt x="4589" y="6128"/>
                    <a:pt x="4357" y="5937"/>
                  </a:cubicBezTo>
                  <a:cubicBezTo>
                    <a:pt x="4140" y="5755"/>
                    <a:pt x="4009" y="5520"/>
                    <a:pt x="3968" y="5265"/>
                  </a:cubicBezTo>
                  <a:cubicBezTo>
                    <a:pt x="3958" y="5219"/>
                    <a:pt x="3948" y="5177"/>
                    <a:pt x="3944" y="5132"/>
                  </a:cubicBezTo>
                  <a:cubicBezTo>
                    <a:pt x="3898" y="4756"/>
                    <a:pt x="4012" y="4399"/>
                    <a:pt x="4194" y="4075"/>
                  </a:cubicBezTo>
                  <a:cubicBezTo>
                    <a:pt x="4381" y="3740"/>
                    <a:pt x="4677" y="3424"/>
                    <a:pt x="5048" y="3299"/>
                  </a:cubicBezTo>
                  <a:cubicBezTo>
                    <a:pt x="5149" y="3265"/>
                    <a:pt x="5252" y="3248"/>
                    <a:pt x="5354" y="3248"/>
                  </a:cubicBezTo>
                  <a:close/>
                  <a:moveTo>
                    <a:pt x="3374" y="6140"/>
                  </a:moveTo>
                  <a:cubicBezTo>
                    <a:pt x="3513" y="6140"/>
                    <a:pt x="3654" y="6195"/>
                    <a:pt x="3752" y="6293"/>
                  </a:cubicBezTo>
                  <a:cubicBezTo>
                    <a:pt x="3891" y="6435"/>
                    <a:pt x="3917" y="6669"/>
                    <a:pt x="3838" y="6848"/>
                  </a:cubicBezTo>
                  <a:cubicBezTo>
                    <a:pt x="3789" y="6952"/>
                    <a:pt x="3717" y="7033"/>
                    <a:pt x="3618" y="7100"/>
                  </a:cubicBezTo>
                  <a:cubicBezTo>
                    <a:pt x="3571" y="7129"/>
                    <a:pt x="3519" y="7146"/>
                    <a:pt x="3467" y="7160"/>
                  </a:cubicBezTo>
                  <a:cubicBezTo>
                    <a:pt x="3422" y="7174"/>
                    <a:pt x="3377" y="7180"/>
                    <a:pt x="3332" y="7180"/>
                  </a:cubicBezTo>
                  <a:cubicBezTo>
                    <a:pt x="3322" y="7180"/>
                    <a:pt x="3312" y="7180"/>
                    <a:pt x="3302" y="7179"/>
                  </a:cubicBezTo>
                  <a:cubicBezTo>
                    <a:pt x="3211" y="7172"/>
                    <a:pt x="3117" y="7130"/>
                    <a:pt x="3058" y="7056"/>
                  </a:cubicBezTo>
                  <a:cubicBezTo>
                    <a:pt x="3003" y="6983"/>
                    <a:pt x="2982" y="6897"/>
                    <a:pt x="2978" y="6803"/>
                  </a:cubicBezTo>
                  <a:cubicBezTo>
                    <a:pt x="2974" y="6801"/>
                    <a:pt x="2978" y="6801"/>
                    <a:pt x="2974" y="6798"/>
                  </a:cubicBezTo>
                  <a:cubicBezTo>
                    <a:pt x="2950" y="6726"/>
                    <a:pt x="2937" y="6648"/>
                    <a:pt x="2935" y="6574"/>
                  </a:cubicBezTo>
                  <a:cubicBezTo>
                    <a:pt x="2935" y="6418"/>
                    <a:pt x="3015" y="6257"/>
                    <a:pt x="3162" y="6188"/>
                  </a:cubicBezTo>
                  <a:cubicBezTo>
                    <a:pt x="3228" y="6156"/>
                    <a:pt x="3301" y="6140"/>
                    <a:pt x="3374" y="6140"/>
                  </a:cubicBezTo>
                  <a:close/>
                  <a:moveTo>
                    <a:pt x="6458" y="9539"/>
                  </a:moveTo>
                  <a:cubicBezTo>
                    <a:pt x="6485" y="9539"/>
                    <a:pt x="6512" y="9540"/>
                    <a:pt x="6539" y="9541"/>
                  </a:cubicBezTo>
                  <a:cubicBezTo>
                    <a:pt x="6728" y="9551"/>
                    <a:pt x="6918" y="9590"/>
                    <a:pt x="7057" y="9726"/>
                  </a:cubicBezTo>
                  <a:cubicBezTo>
                    <a:pt x="7166" y="9833"/>
                    <a:pt x="7218" y="9988"/>
                    <a:pt x="7207" y="10139"/>
                  </a:cubicBezTo>
                  <a:cubicBezTo>
                    <a:pt x="7186" y="10420"/>
                    <a:pt x="6993" y="10647"/>
                    <a:pt x="6786" y="10822"/>
                  </a:cubicBezTo>
                  <a:cubicBezTo>
                    <a:pt x="6555" y="11011"/>
                    <a:pt x="6284" y="11155"/>
                    <a:pt x="6000" y="11246"/>
                  </a:cubicBezTo>
                  <a:cubicBezTo>
                    <a:pt x="5837" y="11298"/>
                    <a:pt x="5661" y="11333"/>
                    <a:pt x="5488" y="11333"/>
                  </a:cubicBezTo>
                  <a:cubicBezTo>
                    <a:pt x="5378" y="11333"/>
                    <a:pt x="5270" y="11319"/>
                    <a:pt x="5166" y="11287"/>
                  </a:cubicBezTo>
                  <a:cubicBezTo>
                    <a:pt x="4946" y="11219"/>
                    <a:pt x="4732" y="11048"/>
                    <a:pt x="4664" y="10825"/>
                  </a:cubicBezTo>
                  <a:cubicBezTo>
                    <a:pt x="4531" y="10428"/>
                    <a:pt x="4973" y="10110"/>
                    <a:pt x="5275" y="9942"/>
                  </a:cubicBezTo>
                  <a:cubicBezTo>
                    <a:pt x="5279" y="9937"/>
                    <a:pt x="5286" y="9930"/>
                    <a:pt x="5296" y="9923"/>
                  </a:cubicBezTo>
                  <a:cubicBezTo>
                    <a:pt x="5644" y="9707"/>
                    <a:pt x="6041" y="9539"/>
                    <a:pt x="6458" y="9539"/>
                  </a:cubicBezTo>
                  <a:close/>
                  <a:moveTo>
                    <a:pt x="6519" y="1"/>
                  </a:moveTo>
                  <a:cubicBezTo>
                    <a:pt x="6504" y="1"/>
                    <a:pt x="6488" y="1"/>
                    <a:pt x="6472" y="3"/>
                  </a:cubicBezTo>
                  <a:cubicBezTo>
                    <a:pt x="6212" y="20"/>
                    <a:pt x="5969" y="160"/>
                    <a:pt x="5776" y="332"/>
                  </a:cubicBezTo>
                  <a:cubicBezTo>
                    <a:pt x="5779" y="607"/>
                    <a:pt x="5726" y="888"/>
                    <a:pt x="5643" y="1139"/>
                  </a:cubicBezTo>
                  <a:cubicBezTo>
                    <a:pt x="5520" y="1509"/>
                    <a:pt x="5301" y="1934"/>
                    <a:pt x="4938" y="2118"/>
                  </a:cubicBezTo>
                  <a:cubicBezTo>
                    <a:pt x="4798" y="2188"/>
                    <a:pt x="4647" y="2216"/>
                    <a:pt x="4494" y="2216"/>
                  </a:cubicBezTo>
                  <a:cubicBezTo>
                    <a:pt x="4266" y="2216"/>
                    <a:pt x="4033" y="2155"/>
                    <a:pt x="3823" y="2084"/>
                  </a:cubicBezTo>
                  <a:cubicBezTo>
                    <a:pt x="3557" y="1994"/>
                    <a:pt x="3286" y="1892"/>
                    <a:pt x="3030" y="1769"/>
                  </a:cubicBezTo>
                  <a:cubicBezTo>
                    <a:pt x="2854" y="1686"/>
                    <a:pt x="2674" y="1590"/>
                    <a:pt x="2526" y="1461"/>
                  </a:cubicBezTo>
                  <a:cubicBezTo>
                    <a:pt x="2364" y="1476"/>
                    <a:pt x="2207" y="1562"/>
                    <a:pt x="2083" y="1663"/>
                  </a:cubicBezTo>
                  <a:cubicBezTo>
                    <a:pt x="1935" y="1783"/>
                    <a:pt x="1843" y="1923"/>
                    <a:pt x="1808" y="2113"/>
                  </a:cubicBezTo>
                  <a:cubicBezTo>
                    <a:pt x="1780" y="2274"/>
                    <a:pt x="1768" y="2439"/>
                    <a:pt x="1716" y="2596"/>
                  </a:cubicBezTo>
                  <a:cubicBezTo>
                    <a:pt x="1676" y="2712"/>
                    <a:pt x="1624" y="2801"/>
                    <a:pt x="1499" y="2840"/>
                  </a:cubicBezTo>
                  <a:cubicBezTo>
                    <a:pt x="1371" y="2874"/>
                    <a:pt x="1255" y="2910"/>
                    <a:pt x="1152" y="2998"/>
                  </a:cubicBezTo>
                  <a:cubicBezTo>
                    <a:pt x="1031" y="3097"/>
                    <a:pt x="933" y="3238"/>
                    <a:pt x="926" y="3402"/>
                  </a:cubicBezTo>
                  <a:cubicBezTo>
                    <a:pt x="923" y="3486"/>
                    <a:pt x="956" y="3561"/>
                    <a:pt x="974" y="3641"/>
                  </a:cubicBezTo>
                  <a:cubicBezTo>
                    <a:pt x="990" y="3725"/>
                    <a:pt x="988" y="3808"/>
                    <a:pt x="953" y="3883"/>
                  </a:cubicBezTo>
                  <a:cubicBezTo>
                    <a:pt x="886" y="4027"/>
                    <a:pt x="717" y="4039"/>
                    <a:pt x="610" y="4133"/>
                  </a:cubicBezTo>
                  <a:cubicBezTo>
                    <a:pt x="491" y="4240"/>
                    <a:pt x="375" y="4381"/>
                    <a:pt x="328" y="4537"/>
                  </a:cubicBezTo>
                  <a:cubicBezTo>
                    <a:pt x="277" y="4704"/>
                    <a:pt x="364" y="4856"/>
                    <a:pt x="432" y="5001"/>
                  </a:cubicBezTo>
                  <a:cubicBezTo>
                    <a:pt x="467" y="5069"/>
                    <a:pt x="443" y="5173"/>
                    <a:pt x="368" y="5205"/>
                  </a:cubicBezTo>
                  <a:cubicBezTo>
                    <a:pt x="144" y="5294"/>
                    <a:pt x="0" y="5457"/>
                    <a:pt x="1" y="5704"/>
                  </a:cubicBezTo>
                  <a:cubicBezTo>
                    <a:pt x="3" y="5810"/>
                    <a:pt x="29" y="5920"/>
                    <a:pt x="71" y="6019"/>
                  </a:cubicBezTo>
                  <a:cubicBezTo>
                    <a:pt x="107" y="6111"/>
                    <a:pt x="172" y="6193"/>
                    <a:pt x="211" y="6283"/>
                  </a:cubicBezTo>
                  <a:cubicBezTo>
                    <a:pt x="443" y="6292"/>
                    <a:pt x="678" y="6392"/>
                    <a:pt x="879" y="6506"/>
                  </a:cubicBezTo>
                  <a:cubicBezTo>
                    <a:pt x="1220" y="6701"/>
                    <a:pt x="1521" y="6987"/>
                    <a:pt x="1714" y="7330"/>
                  </a:cubicBezTo>
                  <a:cubicBezTo>
                    <a:pt x="1905" y="7672"/>
                    <a:pt x="1979" y="8091"/>
                    <a:pt x="1838" y="8464"/>
                  </a:cubicBezTo>
                  <a:cubicBezTo>
                    <a:pt x="1697" y="8843"/>
                    <a:pt x="1367" y="9097"/>
                    <a:pt x="1021" y="9282"/>
                  </a:cubicBezTo>
                  <a:cubicBezTo>
                    <a:pt x="811" y="9395"/>
                    <a:pt x="592" y="9487"/>
                    <a:pt x="374" y="9584"/>
                  </a:cubicBezTo>
                  <a:cubicBezTo>
                    <a:pt x="317" y="9610"/>
                    <a:pt x="260" y="9638"/>
                    <a:pt x="203" y="9666"/>
                  </a:cubicBezTo>
                  <a:cubicBezTo>
                    <a:pt x="130" y="9990"/>
                    <a:pt x="436" y="10220"/>
                    <a:pt x="698" y="10359"/>
                  </a:cubicBezTo>
                  <a:cubicBezTo>
                    <a:pt x="750" y="10386"/>
                    <a:pt x="811" y="10408"/>
                    <a:pt x="849" y="10453"/>
                  </a:cubicBezTo>
                  <a:cubicBezTo>
                    <a:pt x="870" y="10475"/>
                    <a:pt x="886" y="10506"/>
                    <a:pt x="894" y="10537"/>
                  </a:cubicBezTo>
                  <a:cubicBezTo>
                    <a:pt x="895" y="10546"/>
                    <a:pt x="899" y="10568"/>
                    <a:pt x="897" y="10584"/>
                  </a:cubicBezTo>
                  <a:cubicBezTo>
                    <a:pt x="900" y="10594"/>
                    <a:pt x="899" y="10599"/>
                    <a:pt x="896" y="10601"/>
                  </a:cubicBezTo>
                  <a:cubicBezTo>
                    <a:pt x="905" y="10671"/>
                    <a:pt x="920" y="10741"/>
                    <a:pt x="944" y="10808"/>
                  </a:cubicBezTo>
                  <a:cubicBezTo>
                    <a:pt x="956" y="10841"/>
                    <a:pt x="972" y="10874"/>
                    <a:pt x="993" y="10901"/>
                  </a:cubicBezTo>
                  <a:cubicBezTo>
                    <a:pt x="1020" y="10935"/>
                    <a:pt x="1055" y="10950"/>
                    <a:pt x="1088" y="10975"/>
                  </a:cubicBezTo>
                  <a:cubicBezTo>
                    <a:pt x="1128" y="11001"/>
                    <a:pt x="1145" y="11046"/>
                    <a:pt x="1145" y="11090"/>
                  </a:cubicBezTo>
                  <a:cubicBezTo>
                    <a:pt x="1987" y="11309"/>
                    <a:pt x="2829" y="11517"/>
                    <a:pt x="3677" y="11704"/>
                  </a:cubicBezTo>
                  <a:cubicBezTo>
                    <a:pt x="4493" y="11887"/>
                    <a:pt x="5315" y="12051"/>
                    <a:pt x="6138" y="12190"/>
                  </a:cubicBezTo>
                  <a:cubicBezTo>
                    <a:pt x="6625" y="12271"/>
                    <a:pt x="7146" y="12385"/>
                    <a:pt x="7656" y="12385"/>
                  </a:cubicBezTo>
                  <a:cubicBezTo>
                    <a:pt x="7876" y="12385"/>
                    <a:pt x="8095" y="12364"/>
                    <a:pt x="8307" y="12309"/>
                  </a:cubicBezTo>
                  <a:cubicBezTo>
                    <a:pt x="8810" y="12183"/>
                    <a:pt x="9215" y="11825"/>
                    <a:pt x="9546" y="11427"/>
                  </a:cubicBezTo>
                  <a:cubicBezTo>
                    <a:pt x="9489" y="11333"/>
                    <a:pt x="9441" y="11236"/>
                    <a:pt x="9394" y="11130"/>
                  </a:cubicBezTo>
                  <a:cubicBezTo>
                    <a:pt x="9278" y="10862"/>
                    <a:pt x="9166" y="10599"/>
                    <a:pt x="8999" y="10354"/>
                  </a:cubicBezTo>
                  <a:cubicBezTo>
                    <a:pt x="8851" y="10135"/>
                    <a:pt x="8684" y="9927"/>
                    <a:pt x="8488" y="9745"/>
                  </a:cubicBezTo>
                  <a:cubicBezTo>
                    <a:pt x="8306" y="9576"/>
                    <a:pt x="8086" y="9419"/>
                    <a:pt x="7848" y="9341"/>
                  </a:cubicBezTo>
                  <a:cubicBezTo>
                    <a:pt x="7692" y="9288"/>
                    <a:pt x="7531" y="9278"/>
                    <a:pt x="7352" y="9248"/>
                  </a:cubicBezTo>
                  <a:cubicBezTo>
                    <a:pt x="7155" y="9211"/>
                    <a:pt x="6941" y="9173"/>
                    <a:pt x="6776" y="9055"/>
                  </a:cubicBezTo>
                  <a:cubicBezTo>
                    <a:pt x="6613" y="8937"/>
                    <a:pt x="6552" y="8755"/>
                    <a:pt x="6571" y="8559"/>
                  </a:cubicBezTo>
                  <a:cubicBezTo>
                    <a:pt x="6613" y="8140"/>
                    <a:pt x="6863" y="7755"/>
                    <a:pt x="7076" y="7403"/>
                  </a:cubicBezTo>
                  <a:cubicBezTo>
                    <a:pt x="7203" y="7193"/>
                    <a:pt x="7319" y="6974"/>
                    <a:pt x="7439" y="6757"/>
                  </a:cubicBezTo>
                  <a:cubicBezTo>
                    <a:pt x="7596" y="6472"/>
                    <a:pt x="7758" y="6188"/>
                    <a:pt x="7918" y="5899"/>
                  </a:cubicBezTo>
                  <a:cubicBezTo>
                    <a:pt x="8076" y="5617"/>
                    <a:pt x="8237" y="5334"/>
                    <a:pt x="8385" y="5043"/>
                  </a:cubicBezTo>
                  <a:cubicBezTo>
                    <a:pt x="8525" y="4763"/>
                    <a:pt x="8654" y="4477"/>
                    <a:pt x="8788" y="4191"/>
                  </a:cubicBezTo>
                  <a:cubicBezTo>
                    <a:pt x="8908" y="3940"/>
                    <a:pt x="9022" y="3670"/>
                    <a:pt x="9185" y="3444"/>
                  </a:cubicBezTo>
                  <a:cubicBezTo>
                    <a:pt x="9243" y="3361"/>
                    <a:pt x="9311" y="3299"/>
                    <a:pt x="9395" y="3268"/>
                  </a:cubicBezTo>
                  <a:lnTo>
                    <a:pt x="9253" y="2869"/>
                  </a:lnTo>
                  <a:cubicBezTo>
                    <a:pt x="9124" y="2861"/>
                    <a:pt x="8996" y="2834"/>
                    <a:pt x="8883" y="2796"/>
                  </a:cubicBezTo>
                  <a:cubicBezTo>
                    <a:pt x="8692" y="2731"/>
                    <a:pt x="8502" y="2633"/>
                    <a:pt x="8366" y="2482"/>
                  </a:cubicBezTo>
                  <a:cubicBezTo>
                    <a:pt x="8269" y="2374"/>
                    <a:pt x="8205" y="2242"/>
                    <a:pt x="8154" y="2108"/>
                  </a:cubicBezTo>
                  <a:cubicBezTo>
                    <a:pt x="8139" y="2071"/>
                    <a:pt x="8133" y="2036"/>
                    <a:pt x="8126" y="1999"/>
                  </a:cubicBezTo>
                  <a:cubicBezTo>
                    <a:pt x="8075" y="1889"/>
                    <a:pt x="8046" y="1769"/>
                    <a:pt x="8062" y="1649"/>
                  </a:cubicBezTo>
                  <a:cubicBezTo>
                    <a:pt x="8096" y="1397"/>
                    <a:pt x="8321" y="1269"/>
                    <a:pt x="8548" y="1220"/>
                  </a:cubicBezTo>
                  <a:cubicBezTo>
                    <a:pt x="8577" y="1213"/>
                    <a:pt x="8607" y="1208"/>
                    <a:pt x="8637" y="1202"/>
                  </a:cubicBezTo>
                  <a:lnTo>
                    <a:pt x="8590" y="697"/>
                  </a:lnTo>
                  <a:cubicBezTo>
                    <a:pt x="8569" y="696"/>
                    <a:pt x="8549" y="692"/>
                    <a:pt x="8530" y="687"/>
                  </a:cubicBezTo>
                  <a:cubicBezTo>
                    <a:pt x="8440" y="661"/>
                    <a:pt x="8369" y="595"/>
                    <a:pt x="8316" y="520"/>
                  </a:cubicBezTo>
                  <a:cubicBezTo>
                    <a:pt x="8215" y="383"/>
                    <a:pt x="8133" y="149"/>
                    <a:pt x="7957" y="97"/>
                  </a:cubicBezTo>
                  <a:cubicBezTo>
                    <a:pt x="7919" y="86"/>
                    <a:pt x="7878" y="81"/>
                    <a:pt x="7837" y="81"/>
                  </a:cubicBezTo>
                  <a:cubicBezTo>
                    <a:pt x="7762" y="81"/>
                    <a:pt x="7685" y="99"/>
                    <a:pt x="7618" y="132"/>
                  </a:cubicBezTo>
                  <a:cubicBezTo>
                    <a:pt x="7512" y="186"/>
                    <a:pt x="7441" y="289"/>
                    <a:pt x="7384" y="390"/>
                  </a:cubicBezTo>
                  <a:cubicBezTo>
                    <a:pt x="7359" y="436"/>
                    <a:pt x="7318" y="455"/>
                    <a:pt x="7276" y="455"/>
                  </a:cubicBezTo>
                  <a:cubicBezTo>
                    <a:pt x="7222" y="455"/>
                    <a:pt x="7165" y="423"/>
                    <a:pt x="7135" y="376"/>
                  </a:cubicBezTo>
                  <a:cubicBezTo>
                    <a:pt x="6994" y="155"/>
                    <a:pt x="6783" y="1"/>
                    <a:pt x="651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8"/>
            <p:cNvSpPr/>
            <p:nvPr/>
          </p:nvSpPr>
          <p:spPr>
            <a:xfrm>
              <a:off x="5964476" y="3946464"/>
              <a:ext cx="51682" cy="40962"/>
            </a:xfrm>
            <a:custGeom>
              <a:rect b="b" l="l" r="r" t="t"/>
              <a:pathLst>
                <a:path extrusionOk="0" h="1188" w="1499">
                  <a:moveTo>
                    <a:pt x="553" y="0"/>
                  </a:moveTo>
                  <a:cubicBezTo>
                    <a:pt x="421" y="0"/>
                    <a:pt x="288" y="27"/>
                    <a:pt x="172" y="84"/>
                  </a:cubicBezTo>
                  <a:cubicBezTo>
                    <a:pt x="104" y="116"/>
                    <a:pt x="46" y="167"/>
                    <a:pt x="25" y="225"/>
                  </a:cubicBezTo>
                  <a:cubicBezTo>
                    <a:pt x="1" y="285"/>
                    <a:pt x="5" y="351"/>
                    <a:pt x="25" y="425"/>
                  </a:cubicBezTo>
                  <a:cubicBezTo>
                    <a:pt x="73" y="597"/>
                    <a:pt x="183" y="766"/>
                    <a:pt x="296" y="903"/>
                  </a:cubicBezTo>
                  <a:cubicBezTo>
                    <a:pt x="312" y="922"/>
                    <a:pt x="327" y="940"/>
                    <a:pt x="341" y="959"/>
                  </a:cubicBezTo>
                  <a:cubicBezTo>
                    <a:pt x="488" y="1060"/>
                    <a:pt x="628" y="1121"/>
                    <a:pt x="808" y="1162"/>
                  </a:cubicBezTo>
                  <a:cubicBezTo>
                    <a:pt x="846" y="1170"/>
                    <a:pt x="821" y="1168"/>
                    <a:pt x="859" y="1172"/>
                  </a:cubicBezTo>
                  <a:cubicBezTo>
                    <a:pt x="879" y="1175"/>
                    <a:pt x="896" y="1178"/>
                    <a:pt x="916" y="1179"/>
                  </a:cubicBezTo>
                  <a:cubicBezTo>
                    <a:pt x="958" y="1184"/>
                    <a:pt x="1000" y="1187"/>
                    <a:pt x="1042" y="1187"/>
                  </a:cubicBezTo>
                  <a:cubicBezTo>
                    <a:pt x="1044" y="1187"/>
                    <a:pt x="1046" y="1188"/>
                    <a:pt x="1048" y="1188"/>
                  </a:cubicBezTo>
                  <a:cubicBezTo>
                    <a:pt x="1063" y="1188"/>
                    <a:pt x="1094" y="1185"/>
                    <a:pt x="1094" y="1185"/>
                  </a:cubicBezTo>
                  <a:cubicBezTo>
                    <a:pt x="1110" y="1184"/>
                    <a:pt x="1128" y="1183"/>
                    <a:pt x="1140" y="1179"/>
                  </a:cubicBezTo>
                  <a:cubicBezTo>
                    <a:pt x="1176" y="1175"/>
                    <a:pt x="1212" y="1166"/>
                    <a:pt x="1248" y="1154"/>
                  </a:cubicBezTo>
                  <a:cubicBezTo>
                    <a:pt x="1294" y="1141"/>
                    <a:pt x="1341" y="1117"/>
                    <a:pt x="1385" y="1075"/>
                  </a:cubicBezTo>
                  <a:cubicBezTo>
                    <a:pt x="1388" y="1073"/>
                    <a:pt x="1396" y="1060"/>
                    <a:pt x="1399" y="1058"/>
                  </a:cubicBezTo>
                  <a:cubicBezTo>
                    <a:pt x="1404" y="1054"/>
                    <a:pt x="1406" y="1049"/>
                    <a:pt x="1409" y="1045"/>
                  </a:cubicBezTo>
                  <a:cubicBezTo>
                    <a:pt x="1416" y="1036"/>
                    <a:pt x="1433" y="1008"/>
                    <a:pt x="1433" y="1006"/>
                  </a:cubicBezTo>
                  <a:cubicBezTo>
                    <a:pt x="1441" y="990"/>
                    <a:pt x="1459" y="938"/>
                    <a:pt x="1466" y="907"/>
                  </a:cubicBezTo>
                  <a:cubicBezTo>
                    <a:pt x="1498" y="730"/>
                    <a:pt x="1438" y="503"/>
                    <a:pt x="1320" y="351"/>
                  </a:cubicBezTo>
                  <a:cubicBezTo>
                    <a:pt x="1188" y="183"/>
                    <a:pt x="997" y="76"/>
                    <a:pt x="792" y="29"/>
                  </a:cubicBezTo>
                  <a:cubicBezTo>
                    <a:pt x="716" y="10"/>
                    <a:pt x="634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8"/>
            <p:cNvSpPr/>
            <p:nvPr/>
          </p:nvSpPr>
          <p:spPr>
            <a:xfrm>
              <a:off x="5987818" y="3504316"/>
              <a:ext cx="45407" cy="45203"/>
            </a:xfrm>
            <a:custGeom>
              <a:rect b="b" l="l" r="r" t="t"/>
              <a:pathLst>
                <a:path extrusionOk="0" h="1311" w="1317">
                  <a:moveTo>
                    <a:pt x="1" y="1"/>
                  </a:moveTo>
                  <a:lnTo>
                    <a:pt x="1" y="1"/>
                  </a:lnTo>
                  <a:cubicBezTo>
                    <a:pt x="17" y="200"/>
                    <a:pt x="29" y="401"/>
                    <a:pt x="32" y="601"/>
                  </a:cubicBezTo>
                  <a:cubicBezTo>
                    <a:pt x="36" y="757"/>
                    <a:pt x="34" y="913"/>
                    <a:pt x="25" y="1069"/>
                  </a:cubicBezTo>
                  <a:cubicBezTo>
                    <a:pt x="45" y="1067"/>
                    <a:pt x="66" y="1066"/>
                    <a:pt x="88" y="1066"/>
                  </a:cubicBezTo>
                  <a:cubicBezTo>
                    <a:pt x="220" y="1066"/>
                    <a:pt x="357" y="1105"/>
                    <a:pt x="477" y="1139"/>
                  </a:cubicBezTo>
                  <a:cubicBezTo>
                    <a:pt x="570" y="1168"/>
                    <a:pt x="665" y="1204"/>
                    <a:pt x="756" y="1238"/>
                  </a:cubicBezTo>
                  <a:cubicBezTo>
                    <a:pt x="829" y="1264"/>
                    <a:pt x="903" y="1285"/>
                    <a:pt x="978" y="1311"/>
                  </a:cubicBezTo>
                  <a:lnTo>
                    <a:pt x="1063" y="994"/>
                  </a:lnTo>
                  <a:cubicBezTo>
                    <a:pt x="1128" y="755"/>
                    <a:pt x="1209" y="526"/>
                    <a:pt x="1316" y="304"/>
                  </a:cubicBezTo>
                  <a:cubicBezTo>
                    <a:pt x="1315" y="304"/>
                    <a:pt x="1315" y="304"/>
                    <a:pt x="1312" y="302"/>
                  </a:cubicBezTo>
                  <a:cubicBezTo>
                    <a:pt x="883" y="167"/>
                    <a:pt x="432" y="127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8"/>
            <p:cNvSpPr/>
            <p:nvPr/>
          </p:nvSpPr>
          <p:spPr>
            <a:xfrm>
              <a:off x="5988163" y="3550138"/>
              <a:ext cx="30926" cy="13826"/>
            </a:xfrm>
            <a:custGeom>
              <a:rect b="b" l="l" r="r" t="t"/>
              <a:pathLst>
                <a:path extrusionOk="0" h="401" w="897">
                  <a:moveTo>
                    <a:pt x="58" y="1"/>
                  </a:moveTo>
                  <a:cubicBezTo>
                    <a:pt x="50" y="1"/>
                    <a:pt x="19" y="4"/>
                    <a:pt x="19" y="4"/>
                  </a:cubicBezTo>
                  <a:cubicBezTo>
                    <a:pt x="15" y="4"/>
                    <a:pt x="6" y="5"/>
                    <a:pt x="3" y="5"/>
                  </a:cubicBezTo>
                  <a:cubicBezTo>
                    <a:pt x="0" y="103"/>
                    <a:pt x="0" y="202"/>
                    <a:pt x="11" y="297"/>
                  </a:cubicBezTo>
                  <a:cubicBezTo>
                    <a:pt x="63" y="290"/>
                    <a:pt x="113" y="282"/>
                    <a:pt x="166" y="279"/>
                  </a:cubicBezTo>
                  <a:cubicBezTo>
                    <a:pt x="206" y="275"/>
                    <a:pt x="246" y="274"/>
                    <a:pt x="285" y="274"/>
                  </a:cubicBezTo>
                  <a:cubicBezTo>
                    <a:pt x="492" y="274"/>
                    <a:pt x="690" y="318"/>
                    <a:pt x="873" y="401"/>
                  </a:cubicBezTo>
                  <a:cubicBezTo>
                    <a:pt x="878" y="352"/>
                    <a:pt x="888" y="303"/>
                    <a:pt x="897" y="253"/>
                  </a:cubicBezTo>
                  <a:cubicBezTo>
                    <a:pt x="732" y="218"/>
                    <a:pt x="573" y="140"/>
                    <a:pt x="412" y="85"/>
                  </a:cubicBezTo>
                  <a:cubicBezTo>
                    <a:pt x="366" y="69"/>
                    <a:pt x="322" y="54"/>
                    <a:pt x="276" y="40"/>
                  </a:cubicBezTo>
                  <a:cubicBezTo>
                    <a:pt x="254" y="35"/>
                    <a:pt x="230" y="28"/>
                    <a:pt x="208" y="22"/>
                  </a:cubicBezTo>
                  <a:cubicBezTo>
                    <a:pt x="201" y="20"/>
                    <a:pt x="192" y="16"/>
                    <a:pt x="182" y="16"/>
                  </a:cubicBezTo>
                  <a:cubicBezTo>
                    <a:pt x="182" y="16"/>
                    <a:pt x="170" y="14"/>
                    <a:pt x="163" y="11"/>
                  </a:cubicBezTo>
                  <a:cubicBezTo>
                    <a:pt x="156" y="10"/>
                    <a:pt x="146" y="7"/>
                    <a:pt x="144" y="7"/>
                  </a:cubicBezTo>
                  <a:cubicBezTo>
                    <a:pt x="131" y="7"/>
                    <a:pt x="121" y="6"/>
                    <a:pt x="113" y="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8"/>
            <p:cNvSpPr/>
            <p:nvPr/>
          </p:nvSpPr>
          <p:spPr>
            <a:xfrm>
              <a:off x="5791017" y="3395917"/>
              <a:ext cx="188351" cy="392831"/>
            </a:xfrm>
            <a:custGeom>
              <a:rect b="b" l="l" r="r" t="t"/>
              <a:pathLst>
                <a:path extrusionOk="0" h="11393" w="5463">
                  <a:moveTo>
                    <a:pt x="3129" y="1"/>
                  </a:moveTo>
                  <a:cubicBezTo>
                    <a:pt x="2840" y="1"/>
                    <a:pt x="2554" y="70"/>
                    <a:pt x="2286" y="209"/>
                  </a:cubicBezTo>
                  <a:cubicBezTo>
                    <a:pt x="1839" y="445"/>
                    <a:pt x="1480" y="832"/>
                    <a:pt x="1229" y="1266"/>
                  </a:cubicBezTo>
                  <a:cubicBezTo>
                    <a:pt x="926" y="1794"/>
                    <a:pt x="818" y="2384"/>
                    <a:pt x="711" y="2977"/>
                  </a:cubicBezTo>
                  <a:cubicBezTo>
                    <a:pt x="585" y="3681"/>
                    <a:pt x="413" y="4375"/>
                    <a:pt x="299" y="5082"/>
                  </a:cubicBezTo>
                  <a:cubicBezTo>
                    <a:pt x="187" y="5791"/>
                    <a:pt x="132" y="6512"/>
                    <a:pt x="85" y="7230"/>
                  </a:cubicBezTo>
                  <a:cubicBezTo>
                    <a:pt x="41" y="7910"/>
                    <a:pt x="1" y="8598"/>
                    <a:pt x="21" y="9278"/>
                  </a:cubicBezTo>
                  <a:cubicBezTo>
                    <a:pt x="38" y="9794"/>
                    <a:pt x="116" y="10323"/>
                    <a:pt x="435" y="10748"/>
                  </a:cubicBezTo>
                  <a:cubicBezTo>
                    <a:pt x="456" y="10779"/>
                    <a:pt x="459" y="10815"/>
                    <a:pt x="445" y="10847"/>
                  </a:cubicBezTo>
                  <a:cubicBezTo>
                    <a:pt x="1103" y="11027"/>
                    <a:pt x="1756" y="11209"/>
                    <a:pt x="2408" y="11393"/>
                  </a:cubicBezTo>
                  <a:cubicBezTo>
                    <a:pt x="2204" y="10658"/>
                    <a:pt x="2062" y="9904"/>
                    <a:pt x="1960" y="9148"/>
                  </a:cubicBezTo>
                  <a:cubicBezTo>
                    <a:pt x="1820" y="8069"/>
                    <a:pt x="1688" y="6889"/>
                    <a:pt x="2189" y="5874"/>
                  </a:cubicBezTo>
                  <a:cubicBezTo>
                    <a:pt x="2424" y="5403"/>
                    <a:pt x="2819" y="5064"/>
                    <a:pt x="3345" y="4958"/>
                  </a:cubicBezTo>
                  <a:cubicBezTo>
                    <a:pt x="3433" y="4940"/>
                    <a:pt x="3524" y="4931"/>
                    <a:pt x="3614" y="4931"/>
                  </a:cubicBezTo>
                  <a:cubicBezTo>
                    <a:pt x="3830" y="4931"/>
                    <a:pt x="4045" y="4984"/>
                    <a:pt x="4229" y="5102"/>
                  </a:cubicBezTo>
                  <a:cubicBezTo>
                    <a:pt x="4424" y="5229"/>
                    <a:pt x="4561" y="5424"/>
                    <a:pt x="4678" y="5623"/>
                  </a:cubicBezTo>
                  <a:cubicBezTo>
                    <a:pt x="4724" y="5533"/>
                    <a:pt x="4776" y="5444"/>
                    <a:pt x="4834" y="5361"/>
                  </a:cubicBezTo>
                  <a:cubicBezTo>
                    <a:pt x="4994" y="5135"/>
                    <a:pt x="5213" y="4958"/>
                    <a:pt x="5462" y="4853"/>
                  </a:cubicBezTo>
                  <a:cubicBezTo>
                    <a:pt x="5463" y="4847"/>
                    <a:pt x="5461" y="4843"/>
                    <a:pt x="5461" y="4837"/>
                  </a:cubicBezTo>
                  <a:cubicBezTo>
                    <a:pt x="5437" y="4675"/>
                    <a:pt x="5435" y="4510"/>
                    <a:pt x="5438" y="4347"/>
                  </a:cubicBezTo>
                  <a:cubicBezTo>
                    <a:pt x="5457" y="3664"/>
                    <a:pt x="5440" y="2982"/>
                    <a:pt x="5326" y="2309"/>
                  </a:cubicBezTo>
                  <a:cubicBezTo>
                    <a:pt x="5242" y="1836"/>
                    <a:pt x="5089" y="1367"/>
                    <a:pt x="4828" y="963"/>
                  </a:cubicBezTo>
                  <a:cubicBezTo>
                    <a:pt x="4574" y="571"/>
                    <a:pt x="4202" y="265"/>
                    <a:pt x="3757" y="110"/>
                  </a:cubicBezTo>
                  <a:cubicBezTo>
                    <a:pt x="3551" y="37"/>
                    <a:pt x="3339" y="1"/>
                    <a:pt x="312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8"/>
            <p:cNvSpPr/>
            <p:nvPr/>
          </p:nvSpPr>
          <p:spPr>
            <a:xfrm>
              <a:off x="5865938" y="3576031"/>
              <a:ext cx="102674" cy="235567"/>
            </a:xfrm>
            <a:custGeom>
              <a:rect b="b" l="l" r="r" t="t"/>
              <a:pathLst>
                <a:path extrusionOk="0" h="6832" w="2978">
                  <a:moveTo>
                    <a:pt x="1418" y="0"/>
                  </a:moveTo>
                  <a:cubicBezTo>
                    <a:pt x="1250" y="0"/>
                    <a:pt x="1082" y="42"/>
                    <a:pt x="934" y="114"/>
                  </a:cubicBezTo>
                  <a:cubicBezTo>
                    <a:pt x="541" y="304"/>
                    <a:pt x="317" y="694"/>
                    <a:pt x="184" y="1097"/>
                  </a:cubicBezTo>
                  <a:cubicBezTo>
                    <a:pt x="46" y="1517"/>
                    <a:pt x="0" y="1959"/>
                    <a:pt x="0" y="2409"/>
                  </a:cubicBezTo>
                  <a:cubicBezTo>
                    <a:pt x="3" y="3017"/>
                    <a:pt x="90" y="3627"/>
                    <a:pt x="171" y="4230"/>
                  </a:cubicBezTo>
                  <a:cubicBezTo>
                    <a:pt x="259" y="4893"/>
                    <a:pt x="383" y="5549"/>
                    <a:pt x="490" y="6212"/>
                  </a:cubicBezTo>
                  <a:cubicBezTo>
                    <a:pt x="493" y="6221"/>
                    <a:pt x="492" y="6230"/>
                    <a:pt x="492" y="6240"/>
                  </a:cubicBezTo>
                  <a:cubicBezTo>
                    <a:pt x="1181" y="6435"/>
                    <a:pt x="1867" y="6632"/>
                    <a:pt x="2555" y="6831"/>
                  </a:cubicBezTo>
                  <a:cubicBezTo>
                    <a:pt x="2606" y="6703"/>
                    <a:pt x="2638" y="6569"/>
                    <a:pt x="2674" y="6438"/>
                  </a:cubicBezTo>
                  <a:cubicBezTo>
                    <a:pt x="2978" y="5375"/>
                    <a:pt x="2866" y="4269"/>
                    <a:pt x="2588" y="3214"/>
                  </a:cubicBezTo>
                  <a:cubicBezTo>
                    <a:pt x="2452" y="2686"/>
                    <a:pt x="2288" y="2166"/>
                    <a:pt x="2267" y="1613"/>
                  </a:cubicBezTo>
                  <a:cubicBezTo>
                    <a:pt x="2257" y="1326"/>
                    <a:pt x="2290" y="1029"/>
                    <a:pt x="2371" y="748"/>
                  </a:cubicBezTo>
                  <a:cubicBezTo>
                    <a:pt x="2368" y="746"/>
                    <a:pt x="2364" y="743"/>
                    <a:pt x="2362" y="741"/>
                  </a:cubicBezTo>
                  <a:cubicBezTo>
                    <a:pt x="2169" y="522"/>
                    <a:pt x="2070" y="218"/>
                    <a:pt x="1793" y="82"/>
                  </a:cubicBezTo>
                  <a:cubicBezTo>
                    <a:pt x="1676" y="25"/>
                    <a:pt x="1547" y="0"/>
                    <a:pt x="1418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8"/>
            <p:cNvSpPr/>
            <p:nvPr/>
          </p:nvSpPr>
          <p:spPr>
            <a:xfrm>
              <a:off x="5847527" y="4235942"/>
              <a:ext cx="72644" cy="43824"/>
            </a:xfrm>
            <a:custGeom>
              <a:rect b="b" l="l" r="r" t="t"/>
              <a:pathLst>
                <a:path extrusionOk="0" h="1271" w="2107">
                  <a:moveTo>
                    <a:pt x="1564" y="1"/>
                  </a:moveTo>
                  <a:cubicBezTo>
                    <a:pt x="1513" y="1"/>
                    <a:pt x="1465" y="3"/>
                    <a:pt x="1423" y="6"/>
                  </a:cubicBezTo>
                  <a:cubicBezTo>
                    <a:pt x="1291" y="16"/>
                    <a:pt x="1162" y="42"/>
                    <a:pt x="1033" y="77"/>
                  </a:cubicBezTo>
                  <a:cubicBezTo>
                    <a:pt x="830" y="151"/>
                    <a:pt x="636" y="251"/>
                    <a:pt x="451" y="366"/>
                  </a:cubicBezTo>
                  <a:cubicBezTo>
                    <a:pt x="309" y="453"/>
                    <a:pt x="162" y="568"/>
                    <a:pt x="73" y="694"/>
                  </a:cubicBezTo>
                  <a:cubicBezTo>
                    <a:pt x="62" y="713"/>
                    <a:pt x="52" y="729"/>
                    <a:pt x="39" y="746"/>
                  </a:cubicBezTo>
                  <a:cubicBezTo>
                    <a:pt x="24" y="775"/>
                    <a:pt x="37" y="750"/>
                    <a:pt x="27" y="772"/>
                  </a:cubicBezTo>
                  <a:cubicBezTo>
                    <a:pt x="22" y="788"/>
                    <a:pt x="15" y="802"/>
                    <a:pt x="11" y="821"/>
                  </a:cubicBezTo>
                  <a:cubicBezTo>
                    <a:pt x="8" y="827"/>
                    <a:pt x="6" y="834"/>
                    <a:pt x="3" y="844"/>
                  </a:cubicBezTo>
                  <a:lnTo>
                    <a:pt x="3" y="848"/>
                  </a:lnTo>
                  <a:lnTo>
                    <a:pt x="1" y="901"/>
                  </a:lnTo>
                  <a:cubicBezTo>
                    <a:pt x="3" y="909"/>
                    <a:pt x="3" y="916"/>
                    <a:pt x="4" y="922"/>
                  </a:cubicBezTo>
                  <a:cubicBezTo>
                    <a:pt x="7" y="935"/>
                    <a:pt x="8" y="948"/>
                    <a:pt x="14" y="963"/>
                  </a:cubicBezTo>
                  <a:cubicBezTo>
                    <a:pt x="14" y="965"/>
                    <a:pt x="28" y="994"/>
                    <a:pt x="30" y="999"/>
                  </a:cubicBezTo>
                  <a:cubicBezTo>
                    <a:pt x="49" y="1034"/>
                    <a:pt x="56" y="1046"/>
                    <a:pt x="90" y="1081"/>
                  </a:cubicBezTo>
                  <a:cubicBezTo>
                    <a:pt x="125" y="1118"/>
                    <a:pt x="151" y="1139"/>
                    <a:pt x="190" y="1166"/>
                  </a:cubicBezTo>
                  <a:cubicBezTo>
                    <a:pt x="271" y="1222"/>
                    <a:pt x="363" y="1253"/>
                    <a:pt x="458" y="1264"/>
                  </a:cubicBezTo>
                  <a:cubicBezTo>
                    <a:pt x="499" y="1269"/>
                    <a:pt x="540" y="1271"/>
                    <a:pt x="582" y="1271"/>
                  </a:cubicBezTo>
                  <a:cubicBezTo>
                    <a:pt x="776" y="1271"/>
                    <a:pt x="972" y="1218"/>
                    <a:pt x="1152" y="1146"/>
                  </a:cubicBezTo>
                  <a:cubicBezTo>
                    <a:pt x="1381" y="1055"/>
                    <a:pt x="1600" y="938"/>
                    <a:pt x="1789" y="775"/>
                  </a:cubicBezTo>
                  <a:cubicBezTo>
                    <a:pt x="1935" y="647"/>
                    <a:pt x="2107" y="456"/>
                    <a:pt x="2059" y="244"/>
                  </a:cubicBezTo>
                  <a:cubicBezTo>
                    <a:pt x="2012" y="41"/>
                    <a:pt x="1765" y="1"/>
                    <a:pt x="156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8"/>
            <p:cNvSpPr/>
            <p:nvPr/>
          </p:nvSpPr>
          <p:spPr>
            <a:xfrm>
              <a:off x="5822806" y="4019764"/>
              <a:ext cx="72127" cy="83545"/>
            </a:xfrm>
            <a:custGeom>
              <a:rect b="b" l="l" r="r" t="t"/>
              <a:pathLst>
                <a:path extrusionOk="0" h="2423" w="2092">
                  <a:moveTo>
                    <a:pt x="1186" y="1"/>
                  </a:moveTo>
                  <a:cubicBezTo>
                    <a:pt x="800" y="1"/>
                    <a:pt x="446" y="354"/>
                    <a:pt x="225" y="693"/>
                  </a:cubicBezTo>
                  <a:cubicBezTo>
                    <a:pt x="128" y="892"/>
                    <a:pt x="50" y="1103"/>
                    <a:pt x="24" y="1329"/>
                  </a:cubicBezTo>
                  <a:cubicBezTo>
                    <a:pt x="0" y="1532"/>
                    <a:pt x="25" y="1750"/>
                    <a:pt x="126" y="1931"/>
                  </a:cubicBezTo>
                  <a:cubicBezTo>
                    <a:pt x="220" y="2098"/>
                    <a:pt x="376" y="2233"/>
                    <a:pt x="548" y="2318"/>
                  </a:cubicBezTo>
                  <a:cubicBezTo>
                    <a:pt x="688" y="2387"/>
                    <a:pt x="845" y="2423"/>
                    <a:pt x="1003" y="2423"/>
                  </a:cubicBezTo>
                  <a:cubicBezTo>
                    <a:pt x="1155" y="2423"/>
                    <a:pt x="1307" y="2390"/>
                    <a:pt x="1443" y="2322"/>
                  </a:cubicBezTo>
                  <a:cubicBezTo>
                    <a:pt x="1705" y="2187"/>
                    <a:pt x="1889" y="1939"/>
                    <a:pt x="1988" y="1666"/>
                  </a:cubicBezTo>
                  <a:cubicBezTo>
                    <a:pt x="2087" y="1389"/>
                    <a:pt x="2091" y="1094"/>
                    <a:pt x="2014" y="811"/>
                  </a:cubicBezTo>
                  <a:cubicBezTo>
                    <a:pt x="1943" y="541"/>
                    <a:pt x="1796" y="267"/>
                    <a:pt x="1552" y="113"/>
                  </a:cubicBezTo>
                  <a:cubicBezTo>
                    <a:pt x="1429" y="35"/>
                    <a:pt x="1306" y="1"/>
                    <a:pt x="118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8"/>
            <p:cNvSpPr/>
            <p:nvPr/>
          </p:nvSpPr>
          <p:spPr>
            <a:xfrm>
              <a:off x="5885970" y="3283967"/>
              <a:ext cx="34581" cy="106129"/>
            </a:xfrm>
            <a:custGeom>
              <a:rect b="b" l="l" r="r" t="t"/>
              <a:pathLst>
                <a:path extrusionOk="0" h="3078" w="1003">
                  <a:moveTo>
                    <a:pt x="607" y="0"/>
                  </a:moveTo>
                  <a:cubicBezTo>
                    <a:pt x="547" y="0"/>
                    <a:pt x="484" y="10"/>
                    <a:pt x="428" y="23"/>
                  </a:cubicBezTo>
                  <a:cubicBezTo>
                    <a:pt x="268" y="61"/>
                    <a:pt x="125" y="148"/>
                    <a:pt x="65" y="288"/>
                  </a:cubicBezTo>
                  <a:cubicBezTo>
                    <a:pt x="2" y="440"/>
                    <a:pt x="0" y="612"/>
                    <a:pt x="5" y="784"/>
                  </a:cubicBezTo>
                  <a:cubicBezTo>
                    <a:pt x="12" y="1019"/>
                    <a:pt x="27" y="1253"/>
                    <a:pt x="41" y="1490"/>
                  </a:cubicBezTo>
                  <a:cubicBezTo>
                    <a:pt x="57" y="1783"/>
                    <a:pt x="85" y="2075"/>
                    <a:pt x="127" y="2365"/>
                  </a:cubicBezTo>
                  <a:cubicBezTo>
                    <a:pt x="158" y="2581"/>
                    <a:pt x="168" y="2809"/>
                    <a:pt x="231" y="3018"/>
                  </a:cubicBezTo>
                  <a:cubicBezTo>
                    <a:pt x="267" y="3017"/>
                    <a:pt x="302" y="3016"/>
                    <a:pt x="338" y="3016"/>
                  </a:cubicBezTo>
                  <a:cubicBezTo>
                    <a:pt x="514" y="3016"/>
                    <a:pt x="691" y="3037"/>
                    <a:pt x="860" y="3078"/>
                  </a:cubicBezTo>
                  <a:cubicBezTo>
                    <a:pt x="859" y="2975"/>
                    <a:pt x="872" y="2871"/>
                    <a:pt x="885" y="2769"/>
                  </a:cubicBezTo>
                  <a:cubicBezTo>
                    <a:pt x="902" y="2625"/>
                    <a:pt x="921" y="2481"/>
                    <a:pt x="937" y="2336"/>
                  </a:cubicBezTo>
                  <a:cubicBezTo>
                    <a:pt x="971" y="2012"/>
                    <a:pt x="995" y="1685"/>
                    <a:pt x="999" y="1360"/>
                  </a:cubicBezTo>
                  <a:cubicBezTo>
                    <a:pt x="1002" y="1084"/>
                    <a:pt x="997" y="803"/>
                    <a:pt x="967" y="529"/>
                  </a:cubicBezTo>
                  <a:cubicBezTo>
                    <a:pt x="957" y="440"/>
                    <a:pt x="945" y="351"/>
                    <a:pt x="923" y="266"/>
                  </a:cubicBezTo>
                  <a:cubicBezTo>
                    <a:pt x="906" y="205"/>
                    <a:pt x="877" y="138"/>
                    <a:pt x="844" y="97"/>
                  </a:cubicBezTo>
                  <a:cubicBezTo>
                    <a:pt x="802" y="48"/>
                    <a:pt x="760" y="23"/>
                    <a:pt x="690" y="8"/>
                  </a:cubicBezTo>
                  <a:cubicBezTo>
                    <a:pt x="664" y="3"/>
                    <a:pt x="636" y="0"/>
                    <a:pt x="60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8"/>
            <p:cNvSpPr/>
            <p:nvPr/>
          </p:nvSpPr>
          <p:spPr>
            <a:xfrm>
              <a:off x="5765710" y="3885748"/>
              <a:ext cx="103088" cy="78925"/>
            </a:xfrm>
            <a:custGeom>
              <a:rect b="b" l="l" r="r" t="t"/>
              <a:pathLst>
                <a:path extrusionOk="0" h="2289" w="2990">
                  <a:moveTo>
                    <a:pt x="2468" y="1"/>
                  </a:moveTo>
                  <a:cubicBezTo>
                    <a:pt x="2419" y="1"/>
                    <a:pt x="2370" y="5"/>
                    <a:pt x="2323" y="12"/>
                  </a:cubicBezTo>
                  <a:cubicBezTo>
                    <a:pt x="1969" y="62"/>
                    <a:pt x="1642" y="233"/>
                    <a:pt x="1303" y="339"/>
                  </a:cubicBezTo>
                  <a:cubicBezTo>
                    <a:pt x="1296" y="343"/>
                    <a:pt x="1289" y="344"/>
                    <a:pt x="1282" y="344"/>
                  </a:cubicBezTo>
                  <a:cubicBezTo>
                    <a:pt x="1276" y="344"/>
                    <a:pt x="1270" y="343"/>
                    <a:pt x="1264" y="342"/>
                  </a:cubicBezTo>
                  <a:cubicBezTo>
                    <a:pt x="1180" y="378"/>
                    <a:pt x="1098" y="419"/>
                    <a:pt x="1015" y="462"/>
                  </a:cubicBezTo>
                  <a:cubicBezTo>
                    <a:pt x="849" y="549"/>
                    <a:pt x="681" y="633"/>
                    <a:pt x="521" y="728"/>
                  </a:cubicBezTo>
                  <a:cubicBezTo>
                    <a:pt x="369" y="821"/>
                    <a:pt x="209" y="928"/>
                    <a:pt x="99" y="1069"/>
                  </a:cubicBezTo>
                  <a:cubicBezTo>
                    <a:pt x="57" y="1126"/>
                    <a:pt x="30" y="1171"/>
                    <a:pt x="10" y="1232"/>
                  </a:cubicBezTo>
                  <a:cubicBezTo>
                    <a:pt x="10" y="1232"/>
                    <a:pt x="6" y="1254"/>
                    <a:pt x="3" y="1258"/>
                  </a:cubicBezTo>
                  <a:lnTo>
                    <a:pt x="1" y="1292"/>
                  </a:lnTo>
                  <a:cubicBezTo>
                    <a:pt x="0" y="1301"/>
                    <a:pt x="0" y="1311"/>
                    <a:pt x="1" y="1321"/>
                  </a:cubicBezTo>
                  <a:cubicBezTo>
                    <a:pt x="0" y="1325"/>
                    <a:pt x="5" y="1342"/>
                    <a:pt x="5" y="1346"/>
                  </a:cubicBezTo>
                  <a:cubicBezTo>
                    <a:pt x="7" y="1355"/>
                    <a:pt x="11" y="1366"/>
                    <a:pt x="12" y="1376"/>
                  </a:cubicBezTo>
                  <a:cubicBezTo>
                    <a:pt x="14" y="1382"/>
                    <a:pt x="19" y="1398"/>
                    <a:pt x="21" y="1400"/>
                  </a:cubicBezTo>
                  <a:cubicBezTo>
                    <a:pt x="31" y="1423"/>
                    <a:pt x="43" y="1443"/>
                    <a:pt x="56" y="1466"/>
                  </a:cubicBezTo>
                  <a:cubicBezTo>
                    <a:pt x="61" y="1469"/>
                    <a:pt x="72" y="1487"/>
                    <a:pt x="72" y="1487"/>
                  </a:cubicBezTo>
                  <a:cubicBezTo>
                    <a:pt x="77" y="1493"/>
                    <a:pt x="84" y="1504"/>
                    <a:pt x="90" y="1511"/>
                  </a:cubicBezTo>
                  <a:cubicBezTo>
                    <a:pt x="109" y="1534"/>
                    <a:pt x="129" y="1556"/>
                    <a:pt x="152" y="1577"/>
                  </a:cubicBezTo>
                  <a:cubicBezTo>
                    <a:pt x="317" y="1738"/>
                    <a:pt x="563" y="1857"/>
                    <a:pt x="780" y="1951"/>
                  </a:cubicBezTo>
                  <a:cubicBezTo>
                    <a:pt x="1036" y="2061"/>
                    <a:pt x="1297" y="2164"/>
                    <a:pt x="1566" y="2233"/>
                  </a:cubicBezTo>
                  <a:cubicBezTo>
                    <a:pt x="1688" y="2264"/>
                    <a:pt x="1819" y="2288"/>
                    <a:pt x="1947" y="2288"/>
                  </a:cubicBezTo>
                  <a:cubicBezTo>
                    <a:pt x="2117" y="2288"/>
                    <a:pt x="2282" y="2245"/>
                    <a:pt x="2414" y="2120"/>
                  </a:cubicBezTo>
                  <a:cubicBezTo>
                    <a:pt x="2672" y="1877"/>
                    <a:pt x="2800" y="1525"/>
                    <a:pt x="2881" y="1188"/>
                  </a:cubicBezTo>
                  <a:cubicBezTo>
                    <a:pt x="2949" y="908"/>
                    <a:pt x="2989" y="611"/>
                    <a:pt x="2911" y="339"/>
                  </a:cubicBezTo>
                  <a:cubicBezTo>
                    <a:pt x="2883" y="235"/>
                    <a:pt x="2824" y="131"/>
                    <a:pt x="2733" y="70"/>
                  </a:cubicBezTo>
                  <a:cubicBezTo>
                    <a:pt x="2655" y="18"/>
                    <a:pt x="2562" y="1"/>
                    <a:pt x="24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8"/>
            <p:cNvSpPr/>
            <p:nvPr/>
          </p:nvSpPr>
          <p:spPr>
            <a:xfrm>
              <a:off x="5724061" y="3648711"/>
              <a:ext cx="73299" cy="118680"/>
            </a:xfrm>
            <a:custGeom>
              <a:rect b="b" l="l" r="r" t="t"/>
              <a:pathLst>
                <a:path extrusionOk="0" h="3442" w="2126">
                  <a:moveTo>
                    <a:pt x="1712" y="0"/>
                  </a:moveTo>
                  <a:lnTo>
                    <a:pt x="1712" y="0"/>
                  </a:lnTo>
                  <a:cubicBezTo>
                    <a:pt x="1655" y="97"/>
                    <a:pt x="1595" y="195"/>
                    <a:pt x="1534" y="291"/>
                  </a:cubicBezTo>
                  <a:cubicBezTo>
                    <a:pt x="1254" y="729"/>
                    <a:pt x="978" y="1169"/>
                    <a:pt x="730" y="1625"/>
                  </a:cubicBezTo>
                  <a:cubicBezTo>
                    <a:pt x="498" y="2054"/>
                    <a:pt x="271" y="2483"/>
                    <a:pt x="0" y="2884"/>
                  </a:cubicBezTo>
                  <a:cubicBezTo>
                    <a:pt x="577" y="3030"/>
                    <a:pt x="1152" y="3180"/>
                    <a:pt x="1727" y="3333"/>
                  </a:cubicBezTo>
                  <a:cubicBezTo>
                    <a:pt x="1860" y="3369"/>
                    <a:pt x="1995" y="3406"/>
                    <a:pt x="2126" y="3441"/>
                  </a:cubicBezTo>
                  <a:cubicBezTo>
                    <a:pt x="2074" y="3387"/>
                    <a:pt x="2029" y="3326"/>
                    <a:pt x="1985" y="3259"/>
                  </a:cubicBezTo>
                  <a:cubicBezTo>
                    <a:pt x="1837" y="3028"/>
                    <a:pt x="1761" y="2739"/>
                    <a:pt x="1718" y="2472"/>
                  </a:cubicBezTo>
                  <a:cubicBezTo>
                    <a:pt x="1671" y="2197"/>
                    <a:pt x="1659" y="1920"/>
                    <a:pt x="1659" y="1643"/>
                  </a:cubicBezTo>
                  <a:cubicBezTo>
                    <a:pt x="1661" y="1094"/>
                    <a:pt x="1680" y="546"/>
                    <a:pt x="1712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8"/>
            <p:cNvSpPr/>
            <p:nvPr/>
          </p:nvSpPr>
          <p:spPr>
            <a:xfrm>
              <a:off x="4896621" y="3351302"/>
              <a:ext cx="916343" cy="621536"/>
            </a:xfrm>
            <a:custGeom>
              <a:rect b="b" l="l" r="r" t="t"/>
              <a:pathLst>
                <a:path extrusionOk="0" h="18026" w="26578">
                  <a:moveTo>
                    <a:pt x="11322" y="1"/>
                  </a:moveTo>
                  <a:cubicBezTo>
                    <a:pt x="11058" y="1"/>
                    <a:pt x="10794" y="32"/>
                    <a:pt x="10564" y="152"/>
                  </a:cubicBezTo>
                  <a:cubicBezTo>
                    <a:pt x="10225" y="326"/>
                    <a:pt x="10000" y="667"/>
                    <a:pt x="9777" y="963"/>
                  </a:cubicBezTo>
                  <a:cubicBezTo>
                    <a:pt x="9185" y="1761"/>
                    <a:pt x="8613" y="2570"/>
                    <a:pt x="8069" y="3402"/>
                  </a:cubicBezTo>
                  <a:cubicBezTo>
                    <a:pt x="6961" y="5090"/>
                    <a:pt x="5927" y="6806"/>
                    <a:pt x="4977" y="8585"/>
                  </a:cubicBezTo>
                  <a:cubicBezTo>
                    <a:pt x="3999" y="10417"/>
                    <a:pt x="3006" y="12239"/>
                    <a:pt x="2013" y="14063"/>
                  </a:cubicBezTo>
                  <a:cubicBezTo>
                    <a:pt x="1521" y="14967"/>
                    <a:pt x="1027" y="15872"/>
                    <a:pt x="532" y="16778"/>
                  </a:cubicBezTo>
                  <a:cubicBezTo>
                    <a:pt x="355" y="17099"/>
                    <a:pt x="180" y="17425"/>
                    <a:pt x="0" y="17746"/>
                  </a:cubicBezTo>
                  <a:lnTo>
                    <a:pt x="501" y="18025"/>
                  </a:lnTo>
                  <a:cubicBezTo>
                    <a:pt x="602" y="17871"/>
                    <a:pt x="702" y="17716"/>
                    <a:pt x="798" y="17561"/>
                  </a:cubicBezTo>
                  <a:cubicBezTo>
                    <a:pt x="1030" y="17191"/>
                    <a:pt x="1261" y="16817"/>
                    <a:pt x="1490" y="16446"/>
                  </a:cubicBezTo>
                  <a:cubicBezTo>
                    <a:pt x="2404" y="14963"/>
                    <a:pt x="3303" y="13471"/>
                    <a:pt x="4186" y="11970"/>
                  </a:cubicBezTo>
                  <a:cubicBezTo>
                    <a:pt x="5929" y="9011"/>
                    <a:pt x="7591" y="6007"/>
                    <a:pt x="9414" y="3094"/>
                  </a:cubicBezTo>
                  <a:cubicBezTo>
                    <a:pt x="10077" y="2033"/>
                    <a:pt x="10883" y="933"/>
                    <a:pt x="12251" y="933"/>
                  </a:cubicBezTo>
                  <a:cubicBezTo>
                    <a:pt x="12273" y="933"/>
                    <a:pt x="12295" y="934"/>
                    <a:pt x="12316" y="934"/>
                  </a:cubicBezTo>
                  <a:cubicBezTo>
                    <a:pt x="13137" y="956"/>
                    <a:pt x="13953" y="1133"/>
                    <a:pt x="14747" y="1325"/>
                  </a:cubicBezTo>
                  <a:cubicBezTo>
                    <a:pt x="15583" y="1528"/>
                    <a:pt x="16413" y="1751"/>
                    <a:pt x="17241" y="1985"/>
                  </a:cubicBezTo>
                  <a:cubicBezTo>
                    <a:pt x="18073" y="2221"/>
                    <a:pt x="18906" y="2465"/>
                    <a:pt x="19741" y="2679"/>
                  </a:cubicBezTo>
                  <a:cubicBezTo>
                    <a:pt x="20574" y="2895"/>
                    <a:pt x="21419" y="3060"/>
                    <a:pt x="22252" y="3276"/>
                  </a:cubicBezTo>
                  <a:cubicBezTo>
                    <a:pt x="23012" y="3473"/>
                    <a:pt x="23767" y="3695"/>
                    <a:pt x="24550" y="3793"/>
                  </a:cubicBezTo>
                  <a:cubicBezTo>
                    <a:pt x="25152" y="3869"/>
                    <a:pt x="25811" y="3909"/>
                    <a:pt x="26347" y="4221"/>
                  </a:cubicBezTo>
                  <a:cubicBezTo>
                    <a:pt x="26383" y="4012"/>
                    <a:pt x="26421" y="3799"/>
                    <a:pt x="26466" y="3590"/>
                  </a:cubicBezTo>
                  <a:cubicBezTo>
                    <a:pt x="26498" y="3447"/>
                    <a:pt x="26534" y="3304"/>
                    <a:pt x="26578" y="3165"/>
                  </a:cubicBezTo>
                  <a:cubicBezTo>
                    <a:pt x="26550" y="3153"/>
                    <a:pt x="26524" y="3139"/>
                    <a:pt x="26495" y="3130"/>
                  </a:cubicBezTo>
                  <a:cubicBezTo>
                    <a:pt x="26491" y="3130"/>
                    <a:pt x="26488" y="3130"/>
                    <a:pt x="26484" y="3130"/>
                  </a:cubicBezTo>
                  <a:cubicBezTo>
                    <a:pt x="26475" y="3130"/>
                    <a:pt x="26465" y="3129"/>
                    <a:pt x="26456" y="3128"/>
                  </a:cubicBezTo>
                  <a:cubicBezTo>
                    <a:pt x="25508" y="2883"/>
                    <a:pt x="24556" y="2674"/>
                    <a:pt x="23602" y="2459"/>
                  </a:cubicBezTo>
                  <a:cubicBezTo>
                    <a:pt x="22618" y="2234"/>
                    <a:pt x="21630" y="2026"/>
                    <a:pt x="20640" y="1825"/>
                  </a:cubicBezTo>
                  <a:cubicBezTo>
                    <a:pt x="19652" y="1625"/>
                    <a:pt x="18658" y="1459"/>
                    <a:pt x="17678" y="1240"/>
                  </a:cubicBezTo>
                  <a:cubicBezTo>
                    <a:pt x="16695" y="1022"/>
                    <a:pt x="15727" y="737"/>
                    <a:pt x="14745" y="522"/>
                  </a:cubicBezTo>
                  <a:cubicBezTo>
                    <a:pt x="13793" y="309"/>
                    <a:pt x="12811" y="99"/>
                    <a:pt x="11836" y="26"/>
                  </a:cubicBezTo>
                  <a:cubicBezTo>
                    <a:pt x="11672" y="14"/>
                    <a:pt x="11497" y="1"/>
                    <a:pt x="1132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8"/>
            <p:cNvSpPr/>
            <p:nvPr/>
          </p:nvSpPr>
          <p:spPr>
            <a:xfrm>
              <a:off x="5396726" y="3408398"/>
              <a:ext cx="405145" cy="119301"/>
            </a:xfrm>
            <a:custGeom>
              <a:rect b="b" l="l" r="r" t="t"/>
              <a:pathLst>
                <a:path extrusionOk="0" h="3460" w="11751">
                  <a:moveTo>
                    <a:pt x="100" y="1"/>
                  </a:moveTo>
                  <a:lnTo>
                    <a:pt x="0" y="422"/>
                  </a:lnTo>
                  <a:cubicBezTo>
                    <a:pt x="211" y="474"/>
                    <a:pt x="423" y="586"/>
                    <a:pt x="570" y="740"/>
                  </a:cubicBezTo>
                  <a:cubicBezTo>
                    <a:pt x="654" y="826"/>
                    <a:pt x="717" y="932"/>
                    <a:pt x="758" y="1047"/>
                  </a:cubicBezTo>
                  <a:cubicBezTo>
                    <a:pt x="774" y="1095"/>
                    <a:pt x="788" y="1143"/>
                    <a:pt x="804" y="1192"/>
                  </a:cubicBezTo>
                  <a:cubicBezTo>
                    <a:pt x="805" y="1199"/>
                    <a:pt x="814" y="1214"/>
                    <a:pt x="820" y="1229"/>
                  </a:cubicBezTo>
                  <a:cubicBezTo>
                    <a:pt x="1139" y="1230"/>
                    <a:pt x="1458" y="1273"/>
                    <a:pt x="1760" y="1382"/>
                  </a:cubicBezTo>
                  <a:cubicBezTo>
                    <a:pt x="2070" y="1494"/>
                    <a:pt x="2349" y="1674"/>
                    <a:pt x="2578" y="1906"/>
                  </a:cubicBezTo>
                  <a:cubicBezTo>
                    <a:pt x="2667" y="1737"/>
                    <a:pt x="2802" y="1590"/>
                    <a:pt x="3001" y="1583"/>
                  </a:cubicBezTo>
                  <a:cubicBezTo>
                    <a:pt x="3006" y="1583"/>
                    <a:pt x="3012" y="1583"/>
                    <a:pt x="3017" y="1583"/>
                  </a:cubicBezTo>
                  <a:cubicBezTo>
                    <a:pt x="3145" y="1583"/>
                    <a:pt x="3262" y="1640"/>
                    <a:pt x="3356" y="1725"/>
                  </a:cubicBezTo>
                  <a:cubicBezTo>
                    <a:pt x="3438" y="1802"/>
                    <a:pt x="3497" y="1903"/>
                    <a:pt x="3580" y="1977"/>
                  </a:cubicBezTo>
                  <a:cubicBezTo>
                    <a:pt x="3614" y="2006"/>
                    <a:pt x="3651" y="2026"/>
                    <a:pt x="3692" y="2037"/>
                  </a:cubicBezTo>
                  <a:cubicBezTo>
                    <a:pt x="3704" y="2041"/>
                    <a:pt x="3721" y="2043"/>
                    <a:pt x="3733" y="2043"/>
                  </a:cubicBezTo>
                  <a:cubicBezTo>
                    <a:pt x="3737" y="2043"/>
                    <a:pt x="3740" y="2042"/>
                    <a:pt x="3742" y="2042"/>
                  </a:cubicBezTo>
                  <a:cubicBezTo>
                    <a:pt x="3799" y="2032"/>
                    <a:pt x="3840" y="2010"/>
                    <a:pt x="3893" y="1968"/>
                  </a:cubicBezTo>
                  <a:cubicBezTo>
                    <a:pt x="4013" y="1871"/>
                    <a:pt x="4120" y="1760"/>
                    <a:pt x="4255" y="1683"/>
                  </a:cubicBezTo>
                  <a:cubicBezTo>
                    <a:pt x="4327" y="1641"/>
                    <a:pt x="4409" y="1620"/>
                    <a:pt x="4491" y="1620"/>
                  </a:cubicBezTo>
                  <a:cubicBezTo>
                    <a:pt x="4587" y="1620"/>
                    <a:pt x="4684" y="1649"/>
                    <a:pt x="4766" y="1706"/>
                  </a:cubicBezTo>
                  <a:cubicBezTo>
                    <a:pt x="4865" y="1776"/>
                    <a:pt x="4917" y="1878"/>
                    <a:pt x="4982" y="1976"/>
                  </a:cubicBezTo>
                  <a:cubicBezTo>
                    <a:pt x="5007" y="2012"/>
                    <a:pt x="5036" y="2046"/>
                    <a:pt x="5078" y="2068"/>
                  </a:cubicBezTo>
                  <a:cubicBezTo>
                    <a:pt x="5080" y="2068"/>
                    <a:pt x="5093" y="2076"/>
                    <a:pt x="5096" y="2079"/>
                  </a:cubicBezTo>
                  <a:lnTo>
                    <a:pt x="5096" y="2076"/>
                  </a:lnTo>
                  <a:lnTo>
                    <a:pt x="5099" y="2076"/>
                  </a:lnTo>
                  <a:lnTo>
                    <a:pt x="5099" y="2079"/>
                  </a:lnTo>
                  <a:lnTo>
                    <a:pt x="5101" y="2079"/>
                  </a:lnTo>
                  <a:lnTo>
                    <a:pt x="5105" y="2081"/>
                  </a:lnTo>
                  <a:cubicBezTo>
                    <a:pt x="5105" y="2081"/>
                    <a:pt x="5107" y="2081"/>
                    <a:pt x="5105" y="2079"/>
                  </a:cubicBezTo>
                  <a:cubicBezTo>
                    <a:pt x="5114" y="2075"/>
                    <a:pt x="5119" y="2070"/>
                    <a:pt x="5125" y="2064"/>
                  </a:cubicBezTo>
                  <a:cubicBezTo>
                    <a:pt x="5126" y="2064"/>
                    <a:pt x="5126" y="2064"/>
                    <a:pt x="5126" y="2064"/>
                  </a:cubicBezTo>
                  <a:cubicBezTo>
                    <a:pt x="5128" y="2064"/>
                    <a:pt x="5130" y="2063"/>
                    <a:pt x="5132" y="2063"/>
                  </a:cubicBezTo>
                  <a:cubicBezTo>
                    <a:pt x="5156" y="2047"/>
                    <a:pt x="5176" y="2031"/>
                    <a:pt x="5199" y="2016"/>
                  </a:cubicBezTo>
                  <a:cubicBezTo>
                    <a:pt x="5241" y="1990"/>
                    <a:pt x="5284" y="1970"/>
                    <a:pt x="5333" y="1955"/>
                  </a:cubicBezTo>
                  <a:cubicBezTo>
                    <a:pt x="5374" y="1942"/>
                    <a:pt x="5421" y="1934"/>
                    <a:pt x="5468" y="1934"/>
                  </a:cubicBezTo>
                  <a:cubicBezTo>
                    <a:pt x="5534" y="1934"/>
                    <a:pt x="5599" y="1949"/>
                    <a:pt x="5650" y="1987"/>
                  </a:cubicBezTo>
                  <a:cubicBezTo>
                    <a:pt x="5735" y="2050"/>
                    <a:pt x="5725" y="2137"/>
                    <a:pt x="5761" y="2226"/>
                  </a:cubicBezTo>
                  <a:cubicBezTo>
                    <a:pt x="5763" y="2227"/>
                    <a:pt x="5778" y="2257"/>
                    <a:pt x="5786" y="2263"/>
                  </a:cubicBezTo>
                  <a:cubicBezTo>
                    <a:pt x="5794" y="2271"/>
                    <a:pt x="5807" y="2287"/>
                    <a:pt x="5813" y="2292"/>
                  </a:cubicBezTo>
                  <a:cubicBezTo>
                    <a:pt x="5822" y="2297"/>
                    <a:pt x="5838" y="2298"/>
                    <a:pt x="5838" y="2298"/>
                  </a:cubicBezTo>
                  <a:cubicBezTo>
                    <a:pt x="5861" y="2297"/>
                    <a:pt x="5888" y="2291"/>
                    <a:pt x="5911" y="2283"/>
                  </a:cubicBezTo>
                  <a:cubicBezTo>
                    <a:pt x="6044" y="2245"/>
                    <a:pt x="6184" y="2202"/>
                    <a:pt x="6323" y="2202"/>
                  </a:cubicBezTo>
                  <a:cubicBezTo>
                    <a:pt x="6392" y="2202"/>
                    <a:pt x="6461" y="2212"/>
                    <a:pt x="6528" y="2239"/>
                  </a:cubicBezTo>
                  <a:cubicBezTo>
                    <a:pt x="6729" y="2318"/>
                    <a:pt x="6839" y="2521"/>
                    <a:pt x="6880" y="2721"/>
                  </a:cubicBezTo>
                  <a:lnTo>
                    <a:pt x="6880" y="2724"/>
                  </a:lnTo>
                  <a:cubicBezTo>
                    <a:pt x="7057" y="2682"/>
                    <a:pt x="7236" y="2654"/>
                    <a:pt x="7421" y="2651"/>
                  </a:cubicBezTo>
                  <a:cubicBezTo>
                    <a:pt x="7453" y="2651"/>
                    <a:pt x="7486" y="2650"/>
                    <a:pt x="7518" y="2650"/>
                  </a:cubicBezTo>
                  <a:cubicBezTo>
                    <a:pt x="7725" y="2650"/>
                    <a:pt x="7939" y="2669"/>
                    <a:pt x="8134" y="2737"/>
                  </a:cubicBezTo>
                  <a:cubicBezTo>
                    <a:pt x="8349" y="2812"/>
                    <a:pt x="8547" y="2938"/>
                    <a:pt x="8720" y="3084"/>
                  </a:cubicBezTo>
                  <a:cubicBezTo>
                    <a:pt x="8783" y="3135"/>
                    <a:pt x="8842" y="3192"/>
                    <a:pt x="8900" y="3246"/>
                  </a:cubicBezTo>
                  <a:cubicBezTo>
                    <a:pt x="9020" y="3117"/>
                    <a:pt x="9160" y="3016"/>
                    <a:pt x="9335" y="3016"/>
                  </a:cubicBezTo>
                  <a:cubicBezTo>
                    <a:pt x="9359" y="3016"/>
                    <a:pt x="9383" y="3017"/>
                    <a:pt x="9408" y="3021"/>
                  </a:cubicBezTo>
                  <a:cubicBezTo>
                    <a:pt x="9503" y="3033"/>
                    <a:pt x="9589" y="3065"/>
                    <a:pt x="9677" y="3099"/>
                  </a:cubicBezTo>
                  <a:cubicBezTo>
                    <a:pt x="9769" y="3138"/>
                    <a:pt x="9885" y="3169"/>
                    <a:pt x="9962" y="3235"/>
                  </a:cubicBezTo>
                  <a:cubicBezTo>
                    <a:pt x="9969" y="3244"/>
                    <a:pt x="9981" y="3251"/>
                    <a:pt x="9989" y="3261"/>
                  </a:cubicBezTo>
                  <a:lnTo>
                    <a:pt x="9992" y="3261"/>
                  </a:lnTo>
                  <a:cubicBezTo>
                    <a:pt x="9999" y="3258"/>
                    <a:pt x="10008" y="3254"/>
                    <a:pt x="10010" y="3254"/>
                  </a:cubicBezTo>
                  <a:lnTo>
                    <a:pt x="10010" y="3254"/>
                  </a:lnTo>
                  <a:cubicBezTo>
                    <a:pt x="10011" y="3254"/>
                    <a:pt x="10010" y="3255"/>
                    <a:pt x="10004" y="3261"/>
                  </a:cubicBezTo>
                  <a:cubicBezTo>
                    <a:pt x="10035" y="3239"/>
                    <a:pt x="10075" y="3223"/>
                    <a:pt x="10108" y="3202"/>
                  </a:cubicBezTo>
                  <a:cubicBezTo>
                    <a:pt x="10208" y="3135"/>
                    <a:pt x="10294" y="3074"/>
                    <a:pt x="10410" y="3046"/>
                  </a:cubicBezTo>
                  <a:cubicBezTo>
                    <a:pt x="10486" y="3028"/>
                    <a:pt x="10565" y="3017"/>
                    <a:pt x="10644" y="3017"/>
                  </a:cubicBezTo>
                  <a:cubicBezTo>
                    <a:pt x="10774" y="3017"/>
                    <a:pt x="10902" y="3046"/>
                    <a:pt x="11015" y="3112"/>
                  </a:cubicBezTo>
                  <a:cubicBezTo>
                    <a:pt x="11145" y="3187"/>
                    <a:pt x="11258" y="3315"/>
                    <a:pt x="11315" y="3460"/>
                  </a:cubicBezTo>
                  <a:cubicBezTo>
                    <a:pt x="11348" y="3411"/>
                    <a:pt x="11380" y="3360"/>
                    <a:pt x="11415" y="3308"/>
                  </a:cubicBezTo>
                  <a:cubicBezTo>
                    <a:pt x="11529" y="3141"/>
                    <a:pt x="11646" y="2973"/>
                    <a:pt x="11750" y="2798"/>
                  </a:cubicBezTo>
                  <a:cubicBezTo>
                    <a:pt x="11737" y="2796"/>
                    <a:pt x="11723" y="2793"/>
                    <a:pt x="11713" y="2786"/>
                  </a:cubicBezTo>
                  <a:cubicBezTo>
                    <a:pt x="11181" y="2477"/>
                    <a:pt x="10509" y="2464"/>
                    <a:pt x="9912" y="2391"/>
                  </a:cubicBezTo>
                  <a:cubicBezTo>
                    <a:pt x="9196" y="2304"/>
                    <a:pt x="8500" y="2107"/>
                    <a:pt x="7801" y="1930"/>
                  </a:cubicBezTo>
                  <a:cubicBezTo>
                    <a:pt x="6978" y="1724"/>
                    <a:pt x="6146" y="1564"/>
                    <a:pt x="5320" y="1362"/>
                  </a:cubicBezTo>
                  <a:cubicBezTo>
                    <a:pt x="3700" y="966"/>
                    <a:pt x="2099" y="497"/>
                    <a:pt x="480" y="95"/>
                  </a:cubicBezTo>
                  <a:cubicBezTo>
                    <a:pt x="352" y="62"/>
                    <a:pt x="225" y="31"/>
                    <a:pt x="100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8"/>
            <p:cNvSpPr/>
            <p:nvPr/>
          </p:nvSpPr>
          <p:spPr>
            <a:xfrm>
              <a:off x="5669585" y="3527244"/>
              <a:ext cx="129325" cy="218569"/>
            </a:xfrm>
            <a:custGeom>
              <a:rect b="b" l="l" r="r" t="t"/>
              <a:pathLst>
                <a:path extrusionOk="0" h="6339" w="3751">
                  <a:moveTo>
                    <a:pt x="3751" y="0"/>
                  </a:moveTo>
                  <a:cubicBezTo>
                    <a:pt x="3729" y="33"/>
                    <a:pt x="3706" y="71"/>
                    <a:pt x="3684" y="105"/>
                  </a:cubicBezTo>
                  <a:cubicBezTo>
                    <a:pt x="3529" y="351"/>
                    <a:pt x="3385" y="601"/>
                    <a:pt x="3227" y="844"/>
                  </a:cubicBezTo>
                  <a:cubicBezTo>
                    <a:pt x="2672" y="1708"/>
                    <a:pt x="2080" y="2552"/>
                    <a:pt x="1521" y="3413"/>
                  </a:cubicBezTo>
                  <a:cubicBezTo>
                    <a:pt x="1238" y="3850"/>
                    <a:pt x="964" y="4289"/>
                    <a:pt x="704" y="4739"/>
                  </a:cubicBezTo>
                  <a:cubicBezTo>
                    <a:pt x="576" y="4961"/>
                    <a:pt x="450" y="5183"/>
                    <a:pt x="332" y="5408"/>
                  </a:cubicBezTo>
                  <a:cubicBezTo>
                    <a:pt x="272" y="5518"/>
                    <a:pt x="216" y="5631"/>
                    <a:pt x="159" y="5742"/>
                  </a:cubicBezTo>
                  <a:cubicBezTo>
                    <a:pt x="108" y="5834"/>
                    <a:pt x="55" y="5921"/>
                    <a:pt x="0" y="6011"/>
                  </a:cubicBezTo>
                  <a:cubicBezTo>
                    <a:pt x="436" y="6120"/>
                    <a:pt x="873" y="6228"/>
                    <a:pt x="1310" y="6338"/>
                  </a:cubicBezTo>
                  <a:cubicBezTo>
                    <a:pt x="1310" y="6335"/>
                    <a:pt x="1313" y="6333"/>
                    <a:pt x="1313" y="6329"/>
                  </a:cubicBezTo>
                  <a:cubicBezTo>
                    <a:pt x="1467" y="6085"/>
                    <a:pt x="1606" y="5834"/>
                    <a:pt x="1751" y="5584"/>
                  </a:cubicBezTo>
                  <a:cubicBezTo>
                    <a:pt x="2007" y="5142"/>
                    <a:pt x="2248" y="4689"/>
                    <a:pt x="2510" y="4251"/>
                  </a:cubicBezTo>
                  <a:cubicBezTo>
                    <a:pt x="2647" y="4026"/>
                    <a:pt x="2787" y="3804"/>
                    <a:pt x="2923" y="3580"/>
                  </a:cubicBezTo>
                  <a:cubicBezTo>
                    <a:pt x="2991" y="3468"/>
                    <a:pt x="3063" y="3359"/>
                    <a:pt x="3132" y="3246"/>
                  </a:cubicBezTo>
                  <a:cubicBezTo>
                    <a:pt x="3170" y="3188"/>
                    <a:pt x="3203" y="3128"/>
                    <a:pt x="3239" y="3072"/>
                  </a:cubicBezTo>
                  <a:cubicBezTo>
                    <a:pt x="3262" y="3036"/>
                    <a:pt x="3298" y="3010"/>
                    <a:pt x="3329" y="2980"/>
                  </a:cubicBezTo>
                  <a:lnTo>
                    <a:pt x="3333" y="2917"/>
                  </a:lnTo>
                  <a:cubicBezTo>
                    <a:pt x="3390" y="2162"/>
                    <a:pt x="3472" y="1412"/>
                    <a:pt x="3614" y="667"/>
                  </a:cubicBezTo>
                  <a:cubicBezTo>
                    <a:pt x="3656" y="443"/>
                    <a:pt x="3704" y="222"/>
                    <a:pt x="375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8"/>
            <p:cNvSpPr/>
            <p:nvPr/>
          </p:nvSpPr>
          <p:spPr>
            <a:xfrm>
              <a:off x="5358179" y="3815274"/>
              <a:ext cx="418453" cy="461377"/>
            </a:xfrm>
            <a:custGeom>
              <a:rect b="b" l="l" r="r" t="t"/>
              <a:pathLst>
                <a:path extrusionOk="0" h="13381" w="12137">
                  <a:moveTo>
                    <a:pt x="5561" y="2063"/>
                  </a:moveTo>
                  <a:cubicBezTo>
                    <a:pt x="5700" y="2063"/>
                    <a:pt x="5841" y="2117"/>
                    <a:pt x="5937" y="2215"/>
                  </a:cubicBezTo>
                  <a:cubicBezTo>
                    <a:pt x="6080" y="2358"/>
                    <a:pt x="6106" y="2592"/>
                    <a:pt x="6024" y="2770"/>
                  </a:cubicBezTo>
                  <a:cubicBezTo>
                    <a:pt x="5976" y="2875"/>
                    <a:pt x="5906" y="2957"/>
                    <a:pt x="5806" y="3019"/>
                  </a:cubicBezTo>
                  <a:cubicBezTo>
                    <a:pt x="5759" y="3050"/>
                    <a:pt x="5705" y="3067"/>
                    <a:pt x="5653" y="3081"/>
                  </a:cubicBezTo>
                  <a:cubicBezTo>
                    <a:pt x="5610" y="3095"/>
                    <a:pt x="5565" y="3101"/>
                    <a:pt x="5519" y="3101"/>
                  </a:cubicBezTo>
                  <a:cubicBezTo>
                    <a:pt x="5509" y="3101"/>
                    <a:pt x="5499" y="3101"/>
                    <a:pt x="5488" y="3100"/>
                  </a:cubicBezTo>
                  <a:cubicBezTo>
                    <a:pt x="5396" y="3093"/>
                    <a:pt x="5305" y="3052"/>
                    <a:pt x="5247" y="2977"/>
                  </a:cubicBezTo>
                  <a:cubicBezTo>
                    <a:pt x="5187" y="2904"/>
                    <a:pt x="5167" y="2816"/>
                    <a:pt x="5163" y="2724"/>
                  </a:cubicBezTo>
                  <a:lnTo>
                    <a:pt x="5163" y="2720"/>
                  </a:lnTo>
                  <a:cubicBezTo>
                    <a:pt x="5135" y="2646"/>
                    <a:pt x="5123" y="2571"/>
                    <a:pt x="5123" y="2496"/>
                  </a:cubicBezTo>
                  <a:cubicBezTo>
                    <a:pt x="5120" y="2340"/>
                    <a:pt x="5203" y="2178"/>
                    <a:pt x="5348" y="2110"/>
                  </a:cubicBezTo>
                  <a:cubicBezTo>
                    <a:pt x="5414" y="2078"/>
                    <a:pt x="5487" y="2063"/>
                    <a:pt x="5561" y="2063"/>
                  </a:cubicBezTo>
                  <a:close/>
                  <a:moveTo>
                    <a:pt x="4997" y="3840"/>
                  </a:moveTo>
                  <a:cubicBezTo>
                    <a:pt x="5078" y="3840"/>
                    <a:pt x="5159" y="3854"/>
                    <a:pt x="5236" y="3885"/>
                  </a:cubicBezTo>
                  <a:cubicBezTo>
                    <a:pt x="5707" y="4073"/>
                    <a:pt x="5544" y="4657"/>
                    <a:pt x="5406" y="5015"/>
                  </a:cubicBezTo>
                  <a:cubicBezTo>
                    <a:pt x="5320" y="5242"/>
                    <a:pt x="5197" y="5489"/>
                    <a:pt x="4995" y="5638"/>
                  </a:cubicBezTo>
                  <a:cubicBezTo>
                    <a:pt x="4903" y="5707"/>
                    <a:pt x="4803" y="5738"/>
                    <a:pt x="4705" y="5738"/>
                  </a:cubicBezTo>
                  <a:cubicBezTo>
                    <a:pt x="4616" y="5738"/>
                    <a:pt x="4528" y="5713"/>
                    <a:pt x="4447" y="5667"/>
                  </a:cubicBezTo>
                  <a:cubicBezTo>
                    <a:pt x="4194" y="5604"/>
                    <a:pt x="4031" y="5296"/>
                    <a:pt x="3981" y="5060"/>
                  </a:cubicBezTo>
                  <a:cubicBezTo>
                    <a:pt x="3926" y="4792"/>
                    <a:pt x="3964" y="4515"/>
                    <a:pt x="4140" y="4301"/>
                  </a:cubicBezTo>
                  <a:cubicBezTo>
                    <a:pt x="4335" y="4064"/>
                    <a:pt x="4671" y="3840"/>
                    <a:pt x="4997" y="3840"/>
                  </a:cubicBezTo>
                  <a:close/>
                  <a:moveTo>
                    <a:pt x="3265" y="6330"/>
                  </a:moveTo>
                  <a:cubicBezTo>
                    <a:pt x="3404" y="6330"/>
                    <a:pt x="3546" y="6384"/>
                    <a:pt x="3644" y="6483"/>
                  </a:cubicBezTo>
                  <a:cubicBezTo>
                    <a:pt x="3784" y="6624"/>
                    <a:pt x="3812" y="6859"/>
                    <a:pt x="3729" y="7037"/>
                  </a:cubicBezTo>
                  <a:cubicBezTo>
                    <a:pt x="3681" y="7143"/>
                    <a:pt x="3609" y="7224"/>
                    <a:pt x="3513" y="7288"/>
                  </a:cubicBezTo>
                  <a:cubicBezTo>
                    <a:pt x="3466" y="7317"/>
                    <a:pt x="3411" y="7333"/>
                    <a:pt x="3359" y="7348"/>
                  </a:cubicBezTo>
                  <a:cubicBezTo>
                    <a:pt x="3314" y="7362"/>
                    <a:pt x="3264" y="7368"/>
                    <a:pt x="3217" y="7368"/>
                  </a:cubicBezTo>
                  <a:cubicBezTo>
                    <a:pt x="3210" y="7368"/>
                    <a:pt x="3202" y="7368"/>
                    <a:pt x="3195" y="7368"/>
                  </a:cubicBezTo>
                  <a:cubicBezTo>
                    <a:pt x="3102" y="7360"/>
                    <a:pt x="3011" y="7321"/>
                    <a:pt x="2952" y="7244"/>
                  </a:cubicBezTo>
                  <a:cubicBezTo>
                    <a:pt x="2894" y="7171"/>
                    <a:pt x="2873" y="7086"/>
                    <a:pt x="2869" y="6992"/>
                  </a:cubicBezTo>
                  <a:lnTo>
                    <a:pt x="2869" y="6988"/>
                  </a:lnTo>
                  <a:cubicBezTo>
                    <a:pt x="2842" y="6916"/>
                    <a:pt x="2828" y="6838"/>
                    <a:pt x="2828" y="6764"/>
                  </a:cubicBezTo>
                  <a:cubicBezTo>
                    <a:pt x="2826" y="6608"/>
                    <a:pt x="2907" y="6446"/>
                    <a:pt x="3054" y="6376"/>
                  </a:cubicBezTo>
                  <a:cubicBezTo>
                    <a:pt x="3120" y="6345"/>
                    <a:pt x="3192" y="6330"/>
                    <a:pt x="3265" y="6330"/>
                  </a:cubicBezTo>
                  <a:close/>
                  <a:moveTo>
                    <a:pt x="6790" y="1"/>
                  </a:moveTo>
                  <a:cubicBezTo>
                    <a:pt x="6736" y="1"/>
                    <a:pt x="6682" y="8"/>
                    <a:pt x="6630" y="21"/>
                  </a:cubicBezTo>
                  <a:cubicBezTo>
                    <a:pt x="6617" y="27"/>
                    <a:pt x="6603" y="31"/>
                    <a:pt x="6587" y="35"/>
                  </a:cubicBezTo>
                  <a:cubicBezTo>
                    <a:pt x="6511" y="61"/>
                    <a:pt x="6440" y="101"/>
                    <a:pt x="6376" y="156"/>
                  </a:cubicBezTo>
                  <a:cubicBezTo>
                    <a:pt x="6256" y="258"/>
                    <a:pt x="6157" y="382"/>
                    <a:pt x="6037" y="486"/>
                  </a:cubicBezTo>
                  <a:cubicBezTo>
                    <a:pt x="6009" y="510"/>
                    <a:pt x="5979" y="521"/>
                    <a:pt x="5948" y="521"/>
                  </a:cubicBezTo>
                  <a:cubicBezTo>
                    <a:pt x="5909" y="521"/>
                    <a:pt x="5869" y="503"/>
                    <a:pt x="5837" y="475"/>
                  </a:cubicBezTo>
                  <a:cubicBezTo>
                    <a:pt x="5682" y="337"/>
                    <a:pt x="5577" y="69"/>
                    <a:pt x="5362" y="69"/>
                  </a:cubicBezTo>
                  <a:cubicBezTo>
                    <a:pt x="5339" y="69"/>
                    <a:pt x="5315" y="72"/>
                    <a:pt x="5289" y="79"/>
                  </a:cubicBezTo>
                  <a:cubicBezTo>
                    <a:pt x="5003" y="152"/>
                    <a:pt x="4969" y="464"/>
                    <a:pt x="4891" y="701"/>
                  </a:cubicBezTo>
                  <a:cubicBezTo>
                    <a:pt x="4869" y="765"/>
                    <a:pt x="4815" y="794"/>
                    <a:pt x="4759" y="794"/>
                  </a:cubicBezTo>
                  <a:cubicBezTo>
                    <a:pt x="4732" y="794"/>
                    <a:pt x="4704" y="787"/>
                    <a:pt x="4678" y="774"/>
                  </a:cubicBezTo>
                  <a:cubicBezTo>
                    <a:pt x="4538" y="704"/>
                    <a:pt x="4385" y="641"/>
                    <a:pt x="4228" y="641"/>
                  </a:cubicBezTo>
                  <a:cubicBezTo>
                    <a:pt x="4199" y="641"/>
                    <a:pt x="4169" y="644"/>
                    <a:pt x="4140" y="648"/>
                  </a:cubicBezTo>
                  <a:cubicBezTo>
                    <a:pt x="3990" y="673"/>
                    <a:pt x="3845" y="750"/>
                    <a:pt x="3749" y="867"/>
                  </a:cubicBezTo>
                  <a:cubicBezTo>
                    <a:pt x="3713" y="912"/>
                    <a:pt x="3678" y="964"/>
                    <a:pt x="3657" y="1018"/>
                  </a:cubicBezTo>
                  <a:cubicBezTo>
                    <a:pt x="3647" y="1044"/>
                    <a:pt x="3645" y="1085"/>
                    <a:pt x="3637" y="1136"/>
                  </a:cubicBezTo>
                  <a:cubicBezTo>
                    <a:pt x="3624" y="1249"/>
                    <a:pt x="3616" y="1383"/>
                    <a:pt x="3550" y="1480"/>
                  </a:cubicBezTo>
                  <a:cubicBezTo>
                    <a:pt x="3500" y="1553"/>
                    <a:pt x="3429" y="1575"/>
                    <a:pt x="3352" y="1575"/>
                  </a:cubicBezTo>
                  <a:cubicBezTo>
                    <a:pt x="3295" y="1575"/>
                    <a:pt x="3234" y="1563"/>
                    <a:pt x="3177" y="1551"/>
                  </a:cubicBezTo>
                  <a:cubicBezTo>
                    <a:pt x="3162" y="1548"/>
                    <a:pt x="3147" y="1543"/>
                    <a:pt x="3129" y="1539"/>
                  </a:cubicBezTo>
                  <a:lnTo>
                    <a:pt x="3125" y="1539"/>
                  </a:lnTo>
                  <a:cubicBezTo>
                    <a:pt x="3090" y="1536"/>
                    <a:pt x="3051" y="1533"/>
                    <a:pt x="3016" y="1533"/>
                  </a:cubicBezTo>
                  <a:cubicBezTo>
                    <a:pt x="3012" y="1533"/>
                    <a:pt x="3008" y="1533"/>
                    <a:pt x="3004" y="1533"/>
                  </a:cubicBezTo>
                  <a:cubicBezTo>
                    <a:pt x="2944" y="1533"/>
                    <a:pt x="2885" y="1540"/>
                    <a:pt x="2827" y="1553"/>
                  </a:cubicBezTo>
                  <a:cubicBezTo>
                    <a:pt x="2604" y="1610"/>
                    <a:pt x="2422" y="1791"/>
                    <a:pt x="2278" y="1980"/>
                  </a:cubicBezTo>
                  <a:cubicBezTo>
                    <a:pt x="2146" y="2148"/>
                    <a:pt x="1988" y="2395"/>
                    <a:pt x="2043" y="2619"/>
                  </a:cubicBezTo>
                  <a:cubicBezTo>
                    <a:pt x="2053" y="2662"/>
                    <a:pt x="2037" y="2699"/>
                    <a:pt x="2011" y="2724"/>
                  </a:cubicBezTo>
                  <a:cubicBezTo>
                    <a:pt x="2101" y="2832"/>
                    <a:pt x="2186" y="2947"/>
                    <a:pt x="2249" y="3070"/>
                  </a:cubicBezTo>
                  <a:cubicBezTo>
                    <a:pt x="2488" y="3531"/>
                    <a:pt x="2334" y="4126"/>
                    <a:pt x="1938" y="4452"/>
                  </a:cubicBezTo>
                  <a:cubicBezTo>
                    <a:pt x="1783" y="4580"/>
                    <a:pt x="1610" y="4640"/>
                    <a:pt x="1426" y="4678"/>
                  </a:cubicBezTo>
                  <a:cubicBezTo>
                    <a:pt x="1304" y="4732"/>
                    <a:pt x="1174" y="4767"/>
                    <a:pt x="1041" y="4793"/>
                  </a:cubicBezTo>
                  <a:cubicBezTo>
                    <a:pt x="903" y="4822"/>
                    <a:pt x="764" y="4835"/>
                    <a:pt x="624" y="4838"/>
                  </a:cubicBezTo>
                  <a:cubicBezTo>
                    <a:pt x="561" y="4877"/>
                    <a:pt x="509" y="4940"/>
                    <a:pt x="470" y="4990"/>
                  </a:cubicBezTo>
                  <a:cubicBezTo>
                    <a:pt x="395" y="5099"/>
                    <a:pt x="335" y="5219"/>
                    <a:pt x="293" y="5342"/>
                  </a:cubicBezTo>
                  <a:cubicBezTo>
                    <a:pt x="252" y="5469"/>
                    <a:pt x="239" y="5599"/>
                    <a:pt x="293" y="5726"/>
                  </a:cubicBezTo>
                  <a:cubicBezTo>
                    <a:pt x="354" y="5873"/>
                    <a:pt x="473" y="5991"/>
                    <a:pt x="568" y="6115"/>
                  </a:cubicBezTo>
                  <a:cubicBezTo>
                    <a:pt x="620" y="6183"/>
                    <a:pt x="611" y="6287"/>
                    <a:pt x="528" y="6327"/>
                  </a:cubicBezTo>
                  <a:cubicBezTo>
                    <a:pt x="322" y="6427"/>
                    <a:pt x="119" y="6572"/>
                    <a:pt x="104" y="6821"/>
                  </a:cubicBezTo>
                  <a:cubicBezTo>
                    <a:pt x="98" y="6933"/>
                    <a:pt x="116" y="7006"/>
                    <a:pt x="184" y="7092"/>
                  </a:cubicBezTo>
                  <a:cubicBezTo>
                    <a:pt x="252" y="7177"/>
                    <a:pt x="333" y="7251"/>
                    <a:pt x="390" y="7344"/>
                  </a:cubicBezTo>
                  <a:cubicBezTo>
                    <a:pt x="442" y="7422"/>
                    <a:pt x="458" y="7515"/>
                    <a:pt x="424" y="7604"/>
                  </a:cubicBezTo>
                  <a:cubicBezTo>
                    <a:pt x="384" y="7703"/>
                    <a:pt x="287" y="7791"/>
                    <a:pt x="219" y="7868"/>
                  </a:cubicBezTo>
                  <a:cubicBezTo>
                    <a:pt x="155" y="7938"/>
                    <a:pt x="116" y="7988"/>
                    <a:pt x="82" y="8078"/>
                  </a:cubicBezTo>
                  <a:cubicBezTo>
                    <a:pt x="31" y="8209"/>
                    <a:pt x="1" y="8353"/>
                    <a:pt x="44" y="8490"/>
                  </a:cubicBezTo>
                  <a:cubicBezTo>
                    <a:pt x="78" y="8597"/>
                    <a:pt x="151" y="8686"/>
                    <a:pt x="234" y="8755"/>
                  </a:cubicBezTo>
                  <a:cubicBezTo>
                    <a:pt x="324" y="8828"/>
                    <a:pt x="437" y="8907"/>
                    <a:pt x="547" y="8948"/>
                  </a:cubicBezTo>
                  <a:cubicBezTo>
                    <a:pt x="629" y="8978"/>
                    <a:pt x="677" y="9087"/>
                    <a:pt x="620" y="9160"/>
                  </a:cubicBezTo>
                  <a:cubicBezTo>
                    <a:pt x="554" y="9246"/>
                    <a:pt x="464" y="9329"/>
                    <a:pt x="445" y="9440"/>
                  </a:cubicBezTo>
                  <a:cubicBezTo>
                    <a:pt x="428" y="9534"/>
                    <a:pt x="463" y="9618"/>
                    <a:pt x="510" y="9697"/>
                  </a:cubicBezTo>
                  <a:cubicBezTo>
                    <a:pt x="624" y="9886"/>
                    <a:pt x="819" y="10020"/>
                    <a:pt x="1002" y="10134"/>
                  </a:cubicBezTo>
                  <a:cubicBezTo>
                    <a:pt x="1057" y="10165"/>
                    <a:pt x="1093" y="10253"/>
                    <a:pt x="1063" y="10311"/>
                  </a:cubicBezTo>
                  <a:cubicBezTo>
                    <a:pt x="1005" y="10432"/>
                    <a:pt x="993" y="10555"/>
                    <a:pt x="1023" y="10686"/>
                  </a:cubicBezTo>
                  <a:cubicBezTo>
                    <a:pt x="1051" y="10817"/>
                    <a:pt x="1119" y="10899"/>
                    <a:pt x="1229" y="10974"/>
                  </a:cubicBezTo>
                  <a:cubicBezTo>
                    <a:pt x="1259" y="10997"/>
                    <a:pt x="1273" y="11026"/>
                    <a:pt x="1276" y="11061"/>
                  </a:cubicBezTo>
                  <a:cubicBezTo>
                    <a:pt x="1970" y="11229"/>
                    <a:pt x="2668" y="11399"/>
                    <a:pt x="3361" y="11576"/>
                  </a:cubicBezTo>
                  <a:cubicBezTo>
                    <a:pt x="4969" y="11988"/>
                    <a:pt x="6565" y="12443"/>
                    <a:pt x="8164" y="12884"/>
                  </a:cubicBezTo>
                  <a:cubicBezTo>
                    <a:pt x="8774" y="13052"/>
                    <a:pt x="9384" y="13220"/>
                    <a:pt x="9998" y="13380"/>
                  </a:cubicBezTo>
                  <a:cubicBezTo>
                    <a:pt x="9956" y="13298"/>
                    <a:pt x="9929" y="13205"/>
                    <a:pt x="9913" y="13119"/>
                  </a:cubicBezTo>
                  <a:cubicBezTo>
                    <a:pt x="9910" y="13094"/>
                    <a:pt x="9908" y="13070"/>
                    <a:pt x="9906" y="13042"/>
                  </a:cubicBezTo>
                  <a:cubicBezTo>
                    <a:pt x="9903" y="13040"/>
                    <a:pt x="9899" y="13038"/>
                    <a:pt x="9896" y="13038"/>
                  </a:cubicBezTo>
                  <a:cubicBezTo>
                    <a:pt x="9854" y="13013"/>
                    <a:pt x="9815" y="12988"/>
                    <a:pt x="9775" y="12963"/>
                  </a:cubicBezTo>
                  <a:cubicBezTo>
                    <a:pt x="9603" y="12855"/>
                    <a:pt x="9443" y="12719"/>
                    <a:pt x="9335" y="12546"/>
                  </a:cubicBezTo>
                  <a:cubicBezTo>
                    <a:pt x="9271" y="12440"/>
                    <a:pt x="9242" y="12323"/>
                    <a:pt x="9239" y="12205"/>
                  </a:cubicBezTo>
                  <a:cubicBezTo>
                    <a:pt x="9185" y="12229"/>
                    <a:pt x="9131" y="12250"/>
                    <a:pt x="9076" y="12268"/>
                  </a:cubicBezTo>
                  <a:cubicBezTo>
                    <a:pt x="9025" y="12283"/>
                    <a:pt x="8974" y="12290"/>
                    <a:pt x="8924" y="12290"/>
                  </a:cubicBezTo>
                  <a:cubicBezTo>
                    <a:pt x="8782" y="12290"/>
                    <a:pt x="8648" y="12232"/>
                    <a:pt x="8544" y="12127"/>
                  </a:cubicBezTo>
                  <a:cubicBezTo>
                    <a:pt x="8422" y="12008"/>
                    <a:pt x="8364" y="11839"/>
                    <a:pt x="8333" y="11676"/>
                  </a:cubicBezTo>
                  <a:cubicBezTo>
                    <a:pt x="8258" y="11290"/>
                    <a:pt x="8307" y="10875"/>
                    <a:pt x="8375" y="10493"/>
                  </a:cubicBezTo>
                  <a:cubicBezTo>
                    <a:pt x="8383" y="10469"/>
                    <a:pt x="8388" y="10447"/>
                    <a:pt x="8391" y="10422"/>
                  </a:cubicBezTo>
                  <a:cubicBezTo>
                    <a:pt x="8368" y="10415"/>
                    <a:pt x="8346" y="10398"/>
                    <a:pt x="8330" y="10370"/>
                  </a:cubicBezTo>
                  <a:cubicBezTo>
                    <a:pt x="8282" y="10287"/>
                    <a:pt x="8228" y="10209"/>
                    <a:pt x="8172" y="10128"/>
                  </a:cubicBezTo>
                  <a:cubicBezTo>
                    <a:pt x="7936" y="9781"/>
                    <a:pt x="7625" y="9484"/>
                    <a:pt x="7285" y="9240"/>
                  </a:cubicBezTo>
                  <a:cubicBezTo>
                    <a:pt x="6975" y="9022"/>
                    <a:pt x="6630" y="8826"/>
                    <a:pt x="6260" y="8734"/>
                  </a:cubicBezTo>
                  <a:cubicBezTo>
                    <a:pt x="5975" y="8661"/>
                    <a:pt x="5620" y="8597"/>
                    <a:pt x="5534" y="8266"/>
                  </a:cubicBezTo>
                  <a:cubicBezTo>
                    <a:pt x="5487" y="8076"/>
                    <a:pt x="5550" y="7858"/>
                    <a:pt x="5600" y="7676"/>
                  </a:cubicBezTo>
                  <a:cubicBezTo>
                    <a:pt x="5660" y="7454"/>
                    <a:pt x="5749" y="7241"/>
                    <a:pt x="5845" y="7035"/>
                  </a:cubicBezTo>
                  <a:cubicBezTo>
                    <a:pt x="6039" y="6618"/>
                    <a:pt x="6266" y="6218"/>
                    <a:pt x="6463" y="5803"/>
                  </a:cubicBezTo>
                  <a:cubicBezTo>
                    <a:pt x="6688" y="5325"/>
                    <a:pt x="6915" y="4848"/>
                    <a:pt x="7141" y="4370"/>
                  </a:cubicBezTo>
                  <a:cubicBezTo>
                    <a:pt x="7234" y="4176"/>
                    <a:pt x="7331" y="3983"/>
                    <a:pt x="7415" y="3785"/>
                  </a:cubicBezTo>
                  <a:cubicBezTo>
                    <a:pt x="7489" y="3620"/>
                    <a:pt x="7562" y="3452"/>
                    <a:pt x="7669" y="3304"/>
                  </a:cubicBezTo>
                  <a:cubicBezTo>
                    <a:pt x="7779" y="3151"/>
                    <a:pt x="7911" y="3049"/>
                    <a:pt x="8093" y="2997"/>
                  </a:cubicBezTo>
                  <a:cubicBezTo>
                    <a:pt x="8261" y="2950"/>
                    <a:pt x="8440" y="2936"/>
                    <a:pt x="8616" y="2936"/>
                  </a:cubicBezTo>
                  <a:cubicBezTo>
                    <a:pt x="8647" y="2936"/>
                    <a:pt x="8679" y="2937"/>
                    <a:pt x="8711" y="2938"/>
                  </a:cubicBezTo>
                  <a:cubicBezTo>
                    <a:pt x="9129" y="2950"/>
                    <a:pt x="9557" y="3033"/>
                    <a:pt x="9956" y="3167"/>
                  </a:cubicBezTo>
                  <a:cubicBezTo>
                    <a:pt x="10187" y="3242"/>
                    <a:pt x="10421" y="3339"/>
                    <a:pt x="10628" y="3471"/>
                  </a:cubicBezTo>
                  <a:cubicBezTo>
                    <a:pt x="10812" y="3587"/>
                    <a:pt x="10974" y="3736"/>
                    <a:pt x="11161" y="3853"/>
                  </a:cubicBezTo>
                  <a:cubicBezTo>
                    <a:pt x="11187" y="3870"/>
                    <a:pt x="11206" y="3887"/>
                    <a:pt x="11216" y="3911"/>
                  </a:cubicBezTo>
                  <a:cubicBezTo>
                    <a:pt x="11273" y="3869"/>
                    <a:pt x="11331" y="3829"/>
                    <a:pt x="11390" y="3797"/>
                  </a:cubicBezTo>
                  <a:cubicBezTo>
                    <a:pt x="11471" y="3747"/>
                    <a:pt x="11561" y="3708"/>
                    <a:pt x="11654" y="3682"/>
                  </a:cubicBezTo>
                  <a:cubicBezTo>
                    <a:pt x="11644" y="3671"/>
                    <a:pt x="11634" y="3659"/>
                    <a:pt x="11627" y="3645"/>
                  </a:cubicBezTo>
                  <a:cubicBezTo>
                    <a:pt x="11437" y="3352"/>
                    <a:pt x="11577" y="3041"/>
                    <a:pt x="11810" y="2827"/>
                  </a:cubicBezTo>
                  <a:cubicBezTo>
                    <a:pt x="11909" y="2738"/>
                    <a:pt x="12016" y="2661"/>
                    <a:pt x="12132" y="2594"/>
                  </a:cubicBezTo>
                  <a:cubicBezTo>
                    <a:pt x="12117" y="2571"/>
                    <a:pt x="12113" y="2545"/>
                    <a:pt x="12115" y="2511"/>
                  </a:cubicBezTo>
                  <a:cubicBezTo>
                    <a:pt x="12137" y="2222"/>
                    <a:pt x="12116" y="1920"/>
                    <a:pt x="11853" y="1742"/>
                  </a:cubicBezTo>
                  <a:cubicBezTo>
                    <a:pt x="11750" y="1675"/>
                    <a:pt x="11641" y="1650"/>
                    <a:pt x="11529" y="1650"/>
                  </a:cubicBezTo>
                  <a:cubicBezTo>
                    <a:pt x="11334" y="1650"/>
                    <a:pt x="11134" y="1727"/>
                    <a:pt x="10955" y="1794"/>
                  </a:cubicBezTo>
                  <a:cubicBezTo>
                    <a:pt x="10930" y="1804"/>
                    <a:pt x="10904" y="1809"/>
                    <a:pt x="10878" y="1809"/>
                  </a:cubicBezTo>
                  <a:cubicBezTo>
                    <a:pt x="10821" y="1809"/>
                    <a:pt x="10766" y="1783"/>
                    <a:pt x="10737" y="1724"/>
                  </a:cubicBezTo>
                  <a:cubicBezTo>
                    <a:pt x="10665" y="1577"/>
                    <a:pt x="10682" y="1428"/>
                    <a:pt x="10701" y="1271"/>
                  </a:cubicBezTo>
                  <a:cubicBezTo>
                    <a:pt x="10702" y="1245"/>
                    <a:pt x="10705" y="1202"/>
                    <a:pt x="10703" y="1187"/>
                  </a:cubicBezTo>
                  <a:cubicBezTo>
                    <a:pt x="10702" y="1173"/>
                    <a:pt x="10692" y="1141"/>
                    <a:pt x="10682" y="1125"/>
                  </a:cubicBezTo>
                  <a:cubicBezTo>
                    <a:pt x="10649" y="1065"/>
                    <a:pt x="10585" y="1015"/>
                    <a:pt x="10521" y="989"/>
                  </a:cubicBezTo>
                  <a:cubicBezTo>
                    <a:pt x="10487" y="975"/>
                    <a:pt x="10453" y="969"/>
                    <a:pt x="10419" y="969"/>
                  </a:cubicBezTo>
                  <a:cubicBezTo>
                    <a:pt x="10329" y="969"/>
                    <a:pt x="10238" y="1010"/>
                    <a:pt x="10156" y="1047"/>
                  </a:cubicBezTo>
                  <a:cubicBezTo>
                    <a:pt x="10021" y="1113"/>
                    <a:pt x="9885" y="1197"/>
                    <a:pt x="9742" y="1235"/>
                  </a:cubicBezTo>
                  <a:cubicBezTo>
                    <a:pt x="9732" y="1237"/>
                    <a:pt x="9722" y="1239"/>
                    <a:pt x="9711" y="1239"/>
                  </a:cubicBezTo>
                  <a:cubicBezTo>
                    <a:pt x="9647" y="1239"/>
                    <a:pt x="9582" y="1188"/>
                    <a:pt x="9572" y="1124"/>
                  </a:cubicBezTo>
                  <a:cubicBezTo>
                    <a:pt x="9536" y="914"/>
                    <a:pt x="9446" y="651"/>
                    <a:pt x="9219" y="584"/>
                  </a:cubicBezTo>
                  <a:cubicBezTo>
                    <a:pt x="9186" y="574"/>
                    <a:pt x="9154" y="569"/>
                    <a:pt x="9122" y="569"/>
                  </a:cubicBezTo>
                  <a:cubicBezTo>
                    <a:pt x="8917" y="569"/>
                    <a:pt x="8728" y="754"/>
                    <a:pt x="8556" y="840"/>
                  </a:cubicBezTo>
                  <a:cubicBezTo>
                    <a:pt x="8535" y="850"/>
                    <a:pt x="8513" y="855"/>
                    <a:pt x="8491" y="855"/>
                  </a:cubicBezTo>
                  <a:cubicBezTo>
                    <a:pt x="8438" y="855"/>
                    <a:pt x="8388" y="827"/>
                    <a:pt x="8364" y="778"/>
                  </a:cubicBezTo>
                  <a:cubicBezTo>
                    <a:pt x="8259" y="571"/>
                    <a:pt x="8287" y="309"/>
                    <a:pt x="8073" y="171"/>
                  </a:cubicBezTo>
                  <a:cubicBezTo>
                    <a:pt x="8026" y="143"/>
                    <a:pt x="7981" y="127"/>
                    <a:pt x="7934" y="127"/>
                  </a:cubicBezTo>
                  <a:cubicBezTo>
                    <a:pt x="7895" y="127"/>
                    <a:pt x="7856" y="138"/>
                    <a:pt x="7815" y="163"/>
                  </a:cubicBezTo>
                  <a:cubicBezTo>
                    <a:pt x="7722" y="218"/>
                    <a:pt x="7655" y="311"/>
                    <a:pt x="7596" y="401"/>
                  </a:cubicBezTo>
                  <a:cubicBezTo>
                    <a:pt x="7569" y="440"/>
                    <a:pt x="7527" y="459"/>
                    <a:pt x="7483" y="459"/>
                  </a:cubicBezTo>
                  <a:cubicBezTo>
                    <a:pt x="7456" y="459"/>
                    <a:pt x="7429" y="452"/>
                    <a:pt x="7405" y="438"/>
                  </a:cubicBezTo>
                  <a:cubicBezTo>
                    <a:pt x="7188" y="309"/>
                    <a:pt x="7072" y="10"/>
                    <a:pt x="6801" y="1"/>
                  </a:cubicBezTo>
                  <a:cubicBezTo>
                    <a:pt x="6797" y="1"/>
                    <a:pt x="6793" y="1"/>
                    <a:pt x="679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8"/>
            <p:cNvSpPr/>
            <p:nvPr/>
          </p:nvSpPr>
          <p:spPr>
            <a:xfrm>
              <a:off x="5707373" y="3519073"/>
              <a:ext cx="72713" cy="60995"/>
            </a:xfrm>
            <a:custGeom>
              <a:rect b="b" l="l" r="r" t="t"/>
              <a:pathLst>
                <a:path extrusionOk="0" h="1769" w="2109">
                  <a:moveTo>
                    <a:pt x="288" y="0"/>
                  </a:moveTo>
                  <a:cubicBezTo>
                    <a:pt x="175" y="0"/>
                    <a:pt x="81" y="64"/>
                    <a:pt x="0" y="146"/>
                  </a:cubicBezTo>
                  <a:cubicBezTo>
                    <a:pt x="232" y="389"/>
                    <a:pt x="432" y="661"/>
                    <a:pt x="612" y="942"/>
                  </a:cubicBezTo>
                  <a:cubicBezTo>
                    <a:pt x="748" y="1154"/>
                    <a:pt x="870" y="1373"/>
                    <a:pt x="975" y="1599"/>
                  </a:cubicBezTo>
                  <a:cubicBezTo>
                    <a:pt x="993" y="1634"/>
                    <a:pt x="1008" y="1669"/>
                    <a:pt x="1024" y="1702"/>
                  </a:cubicBezTo>
                  <a:cubicBezTo>
                    <a:pt x="1026" y="1695"/>
                    <a:pt x="1027" y="1686"/>
                    <a:pt x="1030" y="1676"/>
                  </a:cubicBezTo>
                  <a:cubicBezTo>
                    <a:pt x="1053" y="1579"/>
                    <a:pt x="1077" y="1480"/>
                    <a:pt x="1094" y="1381"/>
                  </a:cubicBezTo>
                  <a:cubicBezTo>
                    <a:pt x="1128" y="1178"/>
                    <a:pt x="1144" y="956"/>
                    <a:pt x="1102" y="753"/>
                  </a:cubicBezTo>
                  <a:cubicBezTo>
                    <a:pt x="1093" y="716"/>
                    <a:pt x="1122" y="695"/>
                    <a:pt x="1150" y="695"/>
                  </a:cubicBezTo>
                  <a:cubicBezTo>
                    <a:pt x="1170" y="695"/>
                    <a:pt x="1191" y="706"/>
                    <a:pt x="1197" y="732"/>
                  </a:cubicBezTo>
                  <a:cubicBezTo>
                    <a:pt x="1253" y="946"/>
                    <a:pt x="1282" y="1161"/>
                    <a:pt x="1297" y="1383"/>
                  </a:cubicBezTo>
                  <a:cubicBezTo>
                    <a:pt x="1304" y="1492"/>
                    <a:pt x="1308" y="1599"/>
                    <a:pt x="1313" y="1709"/>
                  </a:cubicBezTo>
                  <a:cubicBezTo>
                    <a:pt x="1315" y="1730"/>
                    <a:pt x="1313" y="1748"/>
                    <a:pt x="1315" y="1768"/>
                  </a:cubicBezTo>
                  <a:cubicBezTo>
                    <a:pt x="1540" y="1430"/>
                    <a:pt x="1760" y="1089"/>
                    <a:pt x="1982" y="747"/>
                  </a:cubicBezTo>
                  <a:cubicBezTo>
                    <a:pt x="2024" y="683"/>
                    <a:pt x="2067" y="617"/>
                    <a:pt x="2109" y="552"/>
                  </a:cubicBezTo>
                  <a:cubicBezTo>
                    <a:pt x="2076" y="530"/>
                    <a:pt x="2051" y="492"/>
                    <a:pt x="2036" y="451"/>
                  </a:cubicBezTo>
                  <a:cubicBezTo>
                    <a:pt x="2005" y="363"/>
                    <a:pt x="2004" y="282"/>
                    <a:pt x="1945" y="208"/>
                  </a:cubicBezTo>
                  <a:cubicBezTo>
                    <a:pt x="1899" y="146"/>
                    <a:pt x="1829" y="110"/>
                    <a:pt x="1754" y="92"/>
                  </a:cubicBezTo>
                  <a:cubicBezTo>
                    <a:pt x="1714" y="83"/>
                    <a:pt x="1673" y="78"/>
                    <a:pt x="1632" y="78"/>
                  </a:cubicBezTo>
                  <a:cubicBezTo>
                    <a:pt x="1517" y="78"/>
                    <a:pt x="1402" y="115"/>
                    <a:pt x="1308" y="180"/>
                  </a:cubicBezTo>
                  <a:cubicBezTo>
                    <a:pt x="1228" y="237"/>
                    <a:pt x="1146" y="305"/>
                    <a:pt x="1041" y="320"/>
                  </a:cubicBezTo>
                  <a:cubicBezTo>
                    <a:pt x="1026" y="323"/>
                    <a:pt x="1011" y="324"/>
                    <a:pt x="996" y="324"/>
                  </a:cubicBezTo>
                  <a:cubicBezTo>
                    <a:pt x="912" y="324"/>
                    <a:pt x="845" y="286"/>
                    <a:pt x="784" y="223"/>
                  </a:cubicBezTo>
                  <a:cubicBezTo>
                    <a:pt x="732" y="166"/>
                    <a:pt x="642" y="136"/>
                    <a:pt x="574" y="102"/>
                  </a:cubicBezTo>
                  <a:cubicBezTo>
                    <a:pt x="508" y="66"/>
                    <a:pt x="441" y="34"/>
                    <a:pt x="370" y="11"/>
                  </a:cubicBezTo>
                  <a:cubicBezTo>
                    <a:pt x="341" y="4"/>
                    <a:pt x="314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8"/>
            <p:cNvSpPr/>
            <p:nvPr/>
          </p:nvSpPr>
          <p:spPr>
            <a:xfrm>
              <a:off x="5654001" y="4125957"/>
              <a:ext cx="80470" cy="102647"/>
            </a:xfrm>
            <a:custGeom>
              <a:rect b="b" l="l" r="r" t="t"/>
              <a:pathLst>
                <a:path extrusionOk="0" h="2977" w="2334">
                  <a:moveTo>
                    <a:pt x="880" y="0"/>
                  </a:moveTo>
                  <a:cubicBezTo>
                    <a:pt x="862" y="0"/>
                    <a:pt x="844" y="1"/>
                    <a:pt x="827" y="3"/>
                  </a:cubicBezTo>
                  <a:cubicBezTo>
                    <a:pt x="703" y="23"/>
                    <a:pt x="632" y="64"/>
                    <a:pt x="542" y="152"/>
                  </a:cubicBezTo>
                  <a:cubicBezTo>
                    <a:pt x="458" y="234"/>
                    <a:pt x="383" y="359"/>
                    <a:pt x="327" y="476"/>
                  </a:cubicBezTo>
                  <a:cubicBezTo>
                    <a:pt x="288" y="560"/>
                    <a:pt x="251" y="647"/>
                    <a:pt x="220" y="731"/>
                  </a:cubicBezTo>
                  <a:cubicBezTo>
                    <a:pt x="209" y="774"/>
                    <a:pt x="197" y="819"/>
                    <a:pt x="185" y="863"/>
                  </a:cubicBezTo>
                  <a:cubicBezTo>
                    <a:pt x="125" y="1100"/>
                    <a:pt x="80" y="1341"/>
                    <a:pt x="47" y="1584"/>
                  </a:cubicBezTo>
                  <a:cubicBezTo>
                    <a:pt x="16" y="1814"/>
                    <a:pt x="0" y="2050"/>
                    <a:pt x="7" y="2283"/>
                  </a:cubicBezTo>
                  <a:cubicBezTo>
                    <a:pt x="12" y="2417"/>
                    <a:pt x="27" y="2571"/>
                    <a:pt x="75" y="2711"/>
                  </a:cubicBezTo>
                  <a:cubicBezTo>
                    <a:pt x="89" y="2749"/>
                    <a:pt x="130" y="2835"/>
                    <a:pt x="147" y="2862"/>
                  </a:cubicBezTo>
                  <a:cubicBezTo>
                    <a:pt x="182" y="2909"/>
                    <a:pt x="216" y="2939"/>
                    <a:pt x="251" y="2957"/>
                  </a:cubicBezTo>
                  <a:cubicBezTo>
                    <a:pt x="281" y="2971"/>
                    <a:pt x="311" y="2976"/>
                    <a:pt x="342" y="2976"/>
                  </a:cubicBezTo>
                  <a:cubicBezTo>
                    <a:pt x="463" y="2976"/>
                    <a:pt x="589" y="2889"/>
                    <a:pt x="688" y="2837"/>
                  </a:cubicBezTo>
                  <a:cubicBezTo>
                    <a:pt x="1052" y="2654"/>
                    <a:pt x="1443" y="2529"/>
                    <a:pt x="1786" y="2304"/>
                  </a:cubicBezTo>
                  <a:cubicBezTo>
                    <a:pt x="2062" y="2124"/>
                    <a:pt x="2287" y="1867"/>
                    <a:pt x="2309" y="1527"/>
                  </a:cubicBezTo>
                  <a:cubicBezTo>
                    <a:pt x="2333" y="1209"/>
                    <a:pt x="2190" y="905"/>
                    <a:pt x="1992" y="666"/>
                  </a:cubicBezTo>
                  <a:cubicBezTo>
                    <a:pt x="1789" y="418"/>
                    <a:pt x="1526" y="205"/>
                    <a:pt x="1226" y="83"/>
                  </a:cubicBezTo>
                  <a:cubicBezTo>
                    <a:pt x="1114" y="36"/>
                    <a:pt x="986" y="0"/>
                    <a:pt x="88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8"/>
            <p:cNvSpPr/>
            <p:nvPr/>
          </p:nvSpPr>
          <p:spPr>
            <a:xfrm>
              <a:off x="5559152" y="3926742"/>
              <a:ext cx="178628" cy="236360"/>
            </a:xfrm>
            <a:custGeom>
              <a:rect b="b" l="l" r="r" t="t"/>
              <a:pathLst>
                <a:path extrusionOk="0" h="6855" w="5181">
                  <a:moveTo>
                    <a:pt x="2795" y="0"/>
                  </a:moveTo>
                  <a:cubicBezTo>
                    <a:pt x="2723" y="0"/>
                    <a:pt x="2652" y="3"/>
                    <a:pt x="2581" y="10"/>
                  </a:cubicBezTo>
                  <a:cubicBezTo>
                    <a:pt x="2422" y="25"/>
                    <a:pt x="2258" y="39"/>
                    <a:pt x="2142" y="145"/>
                  </a:cubicBezTo>
                  <a:cubicBezTo>
                    <a:pt x="2023" y="254"/>
                    <a:pt x="1943" y="405"/>
                    <a:pt x="1872" y="548"/>
                  </a:cubicBezTo>
                  <a:cubicBezTo>
                    <a:pt x="1674" y="942"/>
                    <a:pt x="1488" y="1344"/>
                    <a:pt x="1299" y="1738"/>
                  </a:cubicBezTo>
                  <a:cubicBezTo>
                    <a:pt x="1090" y="2163"/>
                    <a:pt x="898" y="2596"/>
                    <a:pt x="685" y="3022"/>
                  </a:cubicBezTo>
                  <a:cubicBezTo>
                    <a:pt x="486" y="3418"/>
                    <a:pt x="279" y="3814"/>
                    <a:pt x="138" y="4238"/>
                  </a:cubicBezTo>
                  <a:cubicBezTo>
                    <a:pt x="74" y="4433"/>
                    <a:pt x="17" y="4637"/>
                    <a:pt x="4" y="4842"/>
                  </a:cubicBezTo>
                  <a:cubicBezTo>
                    <a:pt x="1" y="4911"/>
                    <a:pt x="9" y="4957"/>
                    <a:pt x="35" y="5004"/>
                  </a:cubicBezTo>
                  <a:cubicBezTo>
                    <a:pt x="37" y="5007"/>
                    <a:pt x="39" y="5007"/>
                    <a:pt x="39" y="5010"/>
                  </a:cubicBezTo>
                  <a:lnTo>
                    <a:pt x="67" y="5041"/>
                  </a:lnTo>
                  <a:cubicBezTo>
                    <a:pt x="74" y="5043"/>
                    <a:pt x="85" y="5056"/>
                    <a:pt x="87" y="5058"/>
                  </a:cubicBezTo>
                  <a:cubicBezTo>
                    <a:pt x="101" y="5066"/>
                    <a:pt x="111" y="5072"/>
                    <a:pt x="124" y="5079"/>
                  </a:cubicBezTo>
                  <a:cubicBezTo>
                    <a:pt x="131" y="5083"/>
                    <a:pt x="134" y="5088"/>
                    <a:pt x="142" y="5090"/>
                  </a:cubicBezTo>
                  <a:cubicBezTo>
                    <a:pt x="144" y="5090"/>
                    <a:pt x="148" y="5093"/>
                    <a:pt x="154" y="5095"/>
                  </a:cubicBezTo>
                  <a:cubicBezTo>
                    <a:pt x="169" y="5103"/>
                    <a:pt x="184" y="5109"/>
                    <a:pt x="200" y="5114"/>
                  </a:cubicBezTo>
                  <a:cubicBezTo>
                    <a:pt x="231" y="5124"/>
                    <a:pt x="261" y="5135"/>
                    <a:pt x="293" y="5144"/>
                  </a:cubicBezTo>
                  <a:cubicBezTo>
                    <a:pt x="358" y="5163"/>
                    <a:pt x="424" y="5178"/>
                    <a:pt x="490" y="5196"/>
                  </a:cubicBezTo>
                  <a:cubicBezTo>
                    <a:pt x="652" y="5235"/>
                    <a:pt x="803" y="5290"/>
                    <a:pt x="950" y="5361"/>
                  </a:cubicBezTo>
                  <a:cubicBezTo>
                    <a:pt x="1330" y="5545"/>
                    <a:pt x="1675" y="5788"/>
                    <a:pt x="1983" y="6076"/>
                  </a:cubicBezTo>
                  <a:cubicBezTo>
                    <a:pt x="2227" y="6302"/>
                    <a:pt x="2450" y="6561"/>
                    <a:pt x="2615" y="6854"/>
                  </a:cubicBezTo>
                  <a:cubicBezTo>
                    <a:pt x="2644" y="6677"/>
                    <a:pt x="2686" y="6501"/>
                    <a:pt x="2743" y="6328"/>
                  </a:cubicBezTo>
                  <a:cubicBezTo>
                    <a:pt x="2844" y="6021"/>
                    <a:pt x="3013" y="5678"/>
                    <a:pt x="3319" y="5531"/>
                  </a:cubicBezTo>
                  <a:cubicBezTo>
                    <a:pt x="3342" y="5520"/>
                    <a:pt x="3367" y="5510"/>
                    <a:pt x="3394" y="5500"/>
                  </a:cubicBezTo>
                  <a:cubicBezTo>
                    <a:pt x="3391" y="5497"/>
                    <a:pt x="3389" y="5494"/>
                    <a:pt x="3387" y="5491"/>
                  </a:cubicBezTo>
                  <a:cubicBezTo>
                    <a:pt x="3350" y="5428"/>
                    <a:pt x="3318" y="5362"/>
                    <a:pt x="3293" y="5293"/>
                  </a:cubicBezTo>
                  <a:cubicBezTo>
                    <a:pt x="3238" y="5148"/>
                    <a:pt x="3205" y="5001"/>
                    <a:pt x="3210" y="4848"/>
                  </a:cubicBezTo>
                  <a:cubicBezTo>
                    <a:pt x="3217" y="4572"/>
                    <a:pt x="3358" y="4336"/>
                    <a:pt x="3579" y="4187"/>
                  </a:cubicBezTo>
                  <a:cubicBezTo>
                    <a:pt x="3513" y="4021"/>
                    <a:pt x="3475" y="3852"/>
                    <a:pt x="3519" y="3674"/>
                  </a:cubicBezTo>
                  <a:cubicBezTo>
                    <a:pt x="3570" y="3463"/>
                    <a:pt x="3726" y="3266"/>
                    <a:pt x="3882" y="3122"/>
                  </a:cubicBezTo>
                  <a:cubicBezTo>
                    <a:pt x="3946" y="3065"/>
                    <a:pt x="4012" y="3021"/>
                    <a:pt x="4090" y="2989"/>
                  </a:cubicBezTo>
                  <a:cubicBezTo>
                    <a:pt x="4126" y="2974"/>
                    <a:pt x="4162" y="2951"/>
                    <a:pt x="4198" y="2939"/>
                  </a:cubicBezTo>
                  <a:cubicBezTo>
                    <a:pt x="4204" y="2929"/>
                    <a:pt x="4209" y="2917"/>
                    <a:pt x="4210" y="2904"/>
                  </a:cubicBezTo>
                  <a:cubicBezTo>
                    <a:pt x="4214" y="2857"/>
                    <a:pt x="4188" y="2807"/>
                    <a:pt x="4177" y="2761"/>
                  </a:cubicBezTo>
                  <a:cubicBezTo>
                    <a:pt x="4165" y="2720"/>
                    <a:pt x="4158" y="2677"/>
                    <a:pt x="4157" y="2632"/>
                  </a:cubicBezTo>
                  <a:cubicBezTo>
                    <a:pt x="4151" y="2547"/>
                    <a:pt x="4165" y="2460"/>
                    <a:pt x="4193" y="2380"/>
                  </a:cubicBezTo>
                  <a:cubicBezTo>
                    <a:pt x="4252" y="2208"/>
                    <a:pt x="4368" y="2053"/>
                    <a:pt x="4513" y="1944"/>
                  </a:cubicBezTo>
                  <a:cubicBezTo>
                    <a:pt x="4590" y="1887"/>
                    <a:pt x="4669" y="1844"/>
                    <a:pt x="4757" y="1810"/>
                  </a:cubicBezTo>
                  <a:cubicBezTo>
                    <a:pt x="4794" y="1798"/>
                    <a:pt x="4831" y="1784"/>
                    <a:pt x="4871" y="1773"/>
                  </a:cubicBezTo>
                  <a:cubicBezTo>
                    <a:pt x="4882" y="1769"/>
                    <a:pt x="4896" y="1766"/>
                    <a:pt x="4907" y="1761"/>
                  </a:cubicBezTo>
                  <a:lnTo>
                    <a:pt x="4912" y="1761"/>
                  </a:lnTo>
                  <a:lnTo>
                    <a:pt x="4912" y="1757"/>
                  </a:lnTo>
                  <a:cubicBezTo>
                    <a:pt x="4915" y="1750"/>
                    <a:pt x="4925" y="1730"/>
                    <a:pt x="4933" y="1707"/>
                  </a:cubicBezTo>
                  <a:cubicBezTo>
                    <a:pt x="4961" y="1630"/>
                    <a:pt x="4982" y="1551"/>
                    <a:pt x="4996" y="1471"/>
                  </a:cubicBezTo>
                  <a:cubicBezTo>
                    <a:pt x="5028" y="1292"/>
                    <a:pt x="5054" y="1113"/>
                    <a:pt x="5144" y="950"/>
                  </a:cubicBezTo>
                  <a:cubicBezTo>
                    <a:pt x="5156" y="930"/>
                    <a:pt x="5169" y="912"/>
                    <a:pt x="5180" y="895"/>
                  </a:cubicBezTo>
                  <a:cubicBezTo>
                    <a:pt x="5172" y="890"/>
                    <a:pt x="5164" y="887"/>
                    <a:pt x="5157" y="881"/>
                  </a:cubicBezTo>
                  <a:cubicBezTo>
                    <a:pt x="4956" y="755"/>
                    <a:pt x="4786" y="591"/>
                    <a:pt x="4583" y="470"/>
                  </a:cubicBezTo>
                  <a:cubicBezTo>
                    <a:pt x="4360" y="336"/>
                    <a:pt x="4112" y="244"/>
                    <a:pt x="3866" y="173"/>
                  </a:cubicBezTo>
                  <a:cubicBezTo>
                    <a:pt x="3523" y="76"/>
                    <a:pt x="3156" y="0"/>
                    <a:pt x="279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8"/>
            <p:cNvSpPr/>
            <p:nvPr/>
          </p:nvSpPr>
          <p:spPr>
            <a:xfrm>
              <a:off x="5493023" y="3543828"/>
              <a:ext cx="245721" cy="188950"/>
            </a:xfrm>
            <a:custGeom>
              <a:rect b="b" l="l" r="r" t="t"/>
              <a:pathLst>
                <a:path extrusionOk="0" h="5480" w="7127">
                  <a:moveTo>
                    <a:pt x="6260" y="0"/>
                  </a:moveTo>
                  <a:cubicBezTo>
                    <a:pt x="6288" y="184"/>
                    <a:pt x="6289" y="376"/>
                    <a:pt x="6269" y="563"/>
                  </a:cubicBezTo>
                  <a:cubicBezTo>
                    <a:pt x="6208" y="1187"/>
                    <a:pt x="5967" y="1812"/>
                    <a:pt x="5581" y="2306"/>
                  </a:cubicBezTo>
                  <a:cubicBezTo>
                    <a:pt x="5139" y="2873"/>
                    <a:pt x="4515" y="3259"/>
                    <a:pt x="3844" y="3494"/>
                  </a:cubicBezTo>
                  <a:cubicBezTo>
                    <a:pt x="3504" y="3614"/>
                    <a:pt x="3151" y="3690"/>
                    <a:pt x="2792" y="3732"/>
                  </a:cubicBezTo>
                  <a:cubicBezTo>
                    <a:pt x="2551" y="3758"/>
                    <a:pt x="2307" y="3777"/>
                    <a:pt x="2064" y="3777"/>
                  </a:cubicBezTo>
                  <a:cubicBezTo>
                    <a:pt x="1893" y="3777"/>
                    <a:pt x="1723" y="3768"/>
                    <a:pt x="1554" y="3745"/>
                  </a:cubicBezTo>
                  <a:cubicBezTo>
                    <a:pt x="1143" y="3690"/>
                    <a:pt x="742" y="3561"/>
                    <a:pt x="404" y="3316"/>
                  </a:cubicBezTo>
                  <a:cubicBezTo>
                    <a:pt x="264" y="3214"/>
                    <a:pt x="143" y="3097"/>
                    <a:pt x="50" y="2954"/>
                  </a:cubicBezTo>
                  <a:cubicBezTo>
                    <a:pt x="31" y="2928"/>
                    <a:pt x="16" y="2899"/>
                    <a:pt x="1" y="2871"/>
                  </a:cubicBezTo>
                  <a:lnTo>
                    <a:pt x="1" y="2871"/>
                  </a:lnTo>
                  <a:cubicBezTo>
                    <a:pt x="8" y="2900"/>
                    <a:pt x="18" y="2927"/>
                    <a:pt x="27" y="2957"/>
                  </a:cubicBezTo>
                  <a:cubicBezTo>
                    <a:pt x="88" y="3131"/>
                    <a:pt x="195" y="3294"/>
                    <a:pt x="307" y="3443"/>
                  </a:cubicBezTo>
                  <a:cubicBezTo>
                    <a:pt x="436" y="3612"/>
                    <a:pt x="578" y="3769"/>
                    <a:pt x="721" y="3926"/>
                  </a:cubicBezTo>
                  <a:cubicBezTo>
                    <a:pt x="854" y="4072"/>
                    <a:pt x="985" y="4216"/>
                    <a:pt x="1071" y="4393"/>
                  </a:cubicBezTo>
                  <a:cubicBezTo>
                    <a:pt x="1083" y="4415"/>
                    <a:pt x="1083" y="4440"/>
                    <a:pt x="1077" y="4462"/>
                  </a:cubicBezTo>
                  <a:cubicBezTo>
                    <a:pt x="1479" y="4572"/>
                    <a:pt x="1880" y="4686"/>
                    <a:pt x="2283" y="4796"/>
                  </a:cubicBezTo>
                  <a:cubicBezTo>
                    <a:pt x="3158" y="5037"/>
                    <a:pt x="4035" y="5259"/>
                    <a:pt x="4913" y="5479"/>
                  </a:cubicBezTo>
                  <a:cubicBezTo>
                    <a:pt x="4932" y="5419"/>
                    <a:pt x="4946" y="5354"/>
                    <a:pt x="4972" y="5296"/>
                  </a:cubicBezTo>
                  <a:cubicBezTo>
                    <a:pt x="5002" y="5228"/>
                    <a:pt x="5029" y="5160"/>
                    <a:pt x="5061" y="5092"/>
                  </a:cubicBezTo>
                  <a:cubicBezTo>
                    <a:pt x="5125" y="4959"/>
                    <a:pt x="5191" y="4828"/>
                    <a:pt x="5257" y="4698"/>
                  </a:cubicBezTo>
                  <a:cubicBezTo>
                    <a:pt x="5388" y="4441"/>
                    <a:pt x="5525" y="4187"/>
                    <a:pt x="5671" y="3937"/>
                  </a:cubicBezTo>
                  <a:cubicBezTo>
                    <a:pt x="6124" y="3157"/>
                    <a:pt x="6624" y="2407"/>
                    <a:pt x="7126" y="1660"/>
                  </a:cubicBezTo>
                  <a:cubicBezTo>
                    <a:pt x="7124" y="1654"/>
                    <a:pt x="7119" y="1649"/>
                    <a:pt x="7118" y="1642"/>
                  </a:cubicBezTo>
                  <a:cubicBezTo>
                    <a:pt x="7086" y="1545"/>
                    <a:pt x="7055" y="1444"/>
                    <a:pt x="7020" y="1350"/>
                  </a:cubicBezTo>
                  <a:cubicBezTo>
                    <a:pt x="6866" y="920"/>
                    <a:pt x="6633" y="506"/>
                    <a:pt x="6364" y="139"/>
                  </a:cubicBezTo>
                  <a:cubicBezTo>
                    <a:pt x="6327" y="92"/>
                    <a:pt x="6295" y="45"/>
                    <a:pt x="626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8"/>
            <p:cNvSpPr/>
            <p:nvPr/>
          </p:nvSpPr>
          <p:spPr>
            <a:xfrm>
              <a:off x="5491575" y="3472010"/>
              <a:ext cx="132359" cy="87510"/>
            </a:xfrm>
            <a:custGeom>
              <a:rect b="b" l="l" r="r" t="t"/>
              <a:pathLst>
                <a:path extrusionOk="0" h="2538" w="3839">
                  <a:moveTo>
                    <a:pt x="265" y="1"/>
                  </a:moveTo>
                  <a:cubicBezTo>
                    <a:pt x="140" y="1"/>
                    <a:pt x="53" y="141"/>
                    <a:pt x="1" y="255"/>
                  </a:cubicBezTo>
                  <a:cubicBezTo>
                    <a:pt x="17" y="271"/>
                    <a:pt x="31" y="290"/>
                    <a:pt x="46" y="307"/>
                  </a:cubicBezTo>
                  <a:cubicBezTo>
                    <a:pt x="305" y="657"/>
                    <a:pt x="487" y="1051"/>
                    <a:pt x="649" y="1453"/>
                  </a:cubicBezTo>
                  <a:cubicBezTo>
                    <a:pt x="677" y="1523"/>
                    <a:pt x="706" y="1598"/>
                    <a:pt x="735" y="1668"/>
                  </a:cubicBezTo>
                  <a:cubicBezTo>
                    <a:pt x="738" y="1605"/>
                    <a:pt x="740" y="1542"/>
                    <a:pt x="748" y="1479"/>
                  </a:cubicBezTo>
                  <a:cubicBezTo>
                    <a:pt x="759" y="1352"/>
                    <a:pt x="776" y="1224"/>
                    <a:pt x="810" y="1103"/>
                  </a:cubicBezTo>
                  <a:cubicBezTo>
                    <a:pt x="836" y="1010"/>
                    <a:pt x="884" y="824"/>
                    <a:pt x="1004" y="824"/>
                  </a:cubicBezTo>
                  <a:cubicBezTo>
                    <a:pt x="1007" y="824"/>
                    <a:pt x="1009" y="824"/>
                    <a:pt x="1011" y="824"/>
                  </a:cubicBezTo>
                  <a:cubicBezTo>
                    <a:pt x="1152" y="835"/>
                    <a:pt x="1108" y="1025"/>
                    <a:pt x="1093" y="1111"/>
                  </a:cubicBezTo>
                  <a:cubicBezTo>
                    <a:pt x="1074" y="1230"/>
                    <a:pt x="1060" y="1353"/>
                    <a:pt x="1051" y="1473"/>
                  </a:cubicBezTo>
                  <a:cubicBezTo>
                    <a:pt x="1034" y="1718"/>
                    <a:pt x="1022" y="1962"/>
                    <a:pt x="974" y="2203"/>
                  </a:cubicBezTo>
                  <a:cubicBezTo>
                    <a:pt x="973" y="2217"/>
                    <a:pt x="967" y="2228"/>
                    <a:pt x="964" y="2238"/>
                  </a:cubicBezTo>
                  <a:cubicBezTo>
                    <a:pt x="1006" y="2338"/>
                    <a:pt x="1047" y="2438"/>
                    <a:pt x="1088" y="2537"/>
                  </a:cubicBezTo>
                  <a:cubicBezTo>
                    <a:pt x="1139" y="2501"/>
                    <a:pt x="1188" y="2467"/>
                    <a:pt x="1239" y="2428"/>
                  </a:cubicBezTo>
                  <a:cubicBezTo>
                    <a:pt x="1369" y="2336"/>
                    <a:pt x="1505" y="2246"/>
                    <a:pt x="1639" y="2157"/>
                  </a:cubicBezTo>
                  <a:cubicBezTo>
                    <a:pt x="1626" y="2136"/>
                    <a:pt x="1619" y="2112"/>
                    <a:pt x="1620" y="2083"/>
                  </a:cubicBezTo>
                  <a:cubicBezTo>
                    <a:pt x="1619" y="1874"/>
                    <a:pt x="1605" y="1663"/>
                    <a:pt x="1626" y="1452"/>
                  </a:cubicBezTo>
                  <a:cubicBezTo>
                    <a:pt x="1638" y="1347"/>
                    <a:pt x="1654" y="1236"/>
                    <a:pt x="1682" y="1135"/>
                  </a:cubicBezTo>
                  <a:cubicBezTo>
                    <a:pt x="1709" y="1038"/>
                    <a:pt x="1751" y="916"/>
                    <a:pt x="1834" y="855"/>
                  </a:cubicBezTo>
                  <a:cubicBezTo>
                    <a:pt x="1851" y="843"/>
                    <a:pt x="1871" y="837"/>
                    <a:pt x="1890" y="837"/>
                  </a:cubicBezTo>
                  <a:cubicBezTo>
                    <a:pt x="1925" y="837"/>
                    <a:pt x="1959" y="857"/>
                    <a:pt x="1968" y="899"/>
                  </a:cubicBezTo>
                  <a:cubicBezTo>
                    <a:pt x="1985" y="993"/>
                    <a:pt x="1964" y="1093"/>
                    <a:pt x="1954" y="1187"/>
                  </a:cubicBezTo>
                  <a:cubicBezTo>
                    <a:pt x="1945" y="1288"/>
                    <a:pt x="1940" y="1391"/>
                    <a:pt x="1936" y="1491"/>
                  </a:cubicBezTo>
                  <a:cubicBezTo>
                    <a:pt x="1930" y="1657"/>
                    <a:pt x="1921" y="1823"/>
                    <a:pt x="1907" y="1987"/>
                  </a:cubicBezTo>
                  <a:cubicBezTo>
                    <a:pt x="1995" y="1932"/>
                    <a:pt x="2081" y="1879"/>
                    <a:pt x="2169" y="1824"/>
                  </a:cubicBezTo>
                  <a:cubicBezTo>
                    <a:pt x="2560" y="1587"/>
                    <a:pt x="2947" y="1338"/>
                    <a:pt x="3367" y="1147"/>
                  </a:cubicBezTo>
                  <a:cubicBezTo>
                    <a:pt x="3520" y="1078"/>
                    <a:pt x="3677" y="1015"/>
                    <a:pt x="3839" y="962"/>
                  </a:cubicBezTo>
                  <a:cubicBezTo>
                    <a:pt x="3836" y="953"/>
                    <a:pt x="3833" y="947"/>
                    <a:pt x="3833" y="941"/>
                  </a:cubicBezTo>
                  <a:cubicBezTo>
                    <a:pt x="3820" y="842"/>
                    <a:pt x="3806" y="756"/>
                    <a:pt x="3741" y="691"/>
                  </a:cubicBezTo>
                  <a:cubicBezTo>
                    <a:pt x="3727" y="677"/>
                    <a:pt x="3699" y="661"/>
                    <a:pt x="3668" y="650"/>
                  </a:cubicBezTo>
                  <a:cubicBezTo>
                    <a:pt x="3642" y="642"/>
                    <a:pt x="3604" y="637"/>
                    <a:pt x="3561" y="637"/>
                  </a:cubicBezTo>
                  <a:cubicBezTo>
                    <a:pt x="3403" y="640"/>
                    <a:pt x="3240" y="736"/>
                    <a:pt x="3082" y="736"/>
                  </a:cubicBezTo>
                  <a:cubicBezTo>
                    <a:pt x="3017" y="736"/>
                    <a:pt x="2953" y="719"/>
                    <a:pt x="2891" y="673"/>
                  </a:cubicBezTo>
                  <a:cubicBezTo>
                    <a:pt x="2801" y="605"/>
                    <a:pt x="2744" y="513"/>
                    <a:pt x="2717" y="403"/>
                  </a:cubicBezTo>
                  <a:cubicBezTo>
                    <a:pt x="2717" y="396"/>
                    <a:pt x="2714" y="390"/>
                    <a:pt x="2713" y="383"/>
                  </a:cubicBezTo>
                  <a:cubicBezTo>
                    <a:pt x="2704" y="385"/>
                    <a:pt x="2693" y="385"/>
                    <a:pt x="2685" y="386"/>
                  </a:cubicBezTo>
                  <a:cubicBezTo>
                    <a:pt x="2617" y="396"/>
                    <a:pt x="2562" y="452"/>
                    <a:pt x="2498" y="485"/>
                  </a:cubicBezTo>
                  <a:cubicBezTo>
                    <a:pt x="2452" y="507"/>
                    <a:pt x="2406" y="518"/>
                    <a:pt x="2359" y="518"/>
                  </a:cubicBezTo>
                  <a:cubicBezTo>
                    <a:pt x="2308" y="518"/>
                    <a:pt x="2257" y="505"/>
                    <a:pt x="2208" y="479"/>
                  </a:cubicBezTo>
                  <a:cubicBezTo>
                    <a:pt x="2104" y="424"/>
                    <a:pt x="2035" y="338"/>
                    <a:pt x="1977" y="239"/>
                  </a:cubicBezTo>
                  <a:cubicBezTo>
                    <a:pt x="1933" y="167"/>
                    <a:pt x="1902" y="86"/>
                    <a:pt x="1823" y="48"/>
                  </a:cubicBezTo>
                  <a:cubicBezTo>
                    <a:pt x="1783" y="28"/>
                    <a:pt x="1751" y="19"/>
                    <a:pt x="1719" y="19"/>
                  </a:cubicBezTo>
                  <a:cubicBezTo>
                    <a:pt x="1700" y="19"/>
                    <a:pt x="1681" y="22"/>
                    <a:pt x="1660" y="27"/>
                  </a:cubicBezTo>
                  <a:cubicBezTo>
                    <a:pt x="1615" y="39"/>
                    <a:pt x="1557" y="75"/>
                    <a:pt x="1513" y="111"/>
                  </a:cubicBezTo>
                  <a:cubicBezTo>
                    <a:pt x="1402" y="205"/>
                    <a:pt x="1307" y="310"/>
                    <a:pt x="1182" y="388"/>
                  </a:cubicBezTo>
                  <a:cubicBezTo>
                    <a:pt x="1111" y="432"/>
                    <a:pt x="1032" y="455"/>
                    <a:pt x="953" y="455"/>
                  </a:cubicBezTo>
                  <a:cubicBezTo>
                    <a:pt x="867" y="455"/>
                    <a:pt x="781" y="428"/>
                    <a:pt x="707" y="374"/>
                  </a:cubicBezTo>
                  <a:cubicBezTo>
                    <a:pt x="624" y="313"/>
                    <a:pt x="563" y="234"/>
                    <a:pt x="499" y="153"/>
                  </a:cubicBezTo>
                  <a:cubicBezTo>
                    <a:pt x="444" y="89"/>
                    <a:pt x="388" y="21"/>
                    <a:pt x="300" y="5"/>
                  </a:cubicBezTo>
                  <a:cubicBezTo>
                    <a:pt x="288" y="2"/>
                    <a:pt x="276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8"/>
            <p:cNvSpPr/>
            <p:nvPr/>
          </p:nvSpPr>
          <p:spPr>
            <a:xfrm>
              <a:off x="5430307" y="3770418"/>
              <a:ext cx="148219" cy="62823"/>
            </a:xfrm>
            <a:custGeom>
              <a:rect b="b" l="l" r="r" t="t"/>
              <a:pathLst>
                <a:path extrusionOk="0" h="1822" w="4299">
                  <a:moveTo>
                    <a:pt x="357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69" y="19"/>
                    <a:pt x="67" y="100"/>
                    <a:pt x="0" y="209"/>
                  </a:cubicBezTo>
                  <a:cubicBezTo>
                    <a:pt x="19" y="291"/>
                    <a:pt x="26" y="375"/>
                    <a:pt x="19" y="454"/>
                  </a:cubicBezTo>
                  <a:cubicBezTo>
                    <a:pt x="32" y="453"/>
                    <a:pt x="47" y="452"/>
                    <a:pt x="60" y="451"/>
                  </a:cubicBezTo>
                  <a:cubicBezTo>
                    <a:pt x="97" y="447"/>
                    <a:pt x="134" y="445"/>
                    <a:pt x="170" y="445"/>
                  </a:cubicBezTo>
                  <a:cubicBezTo>
                    <a:pt x="209" y="445"/>
                    <a:pt x="247" y="448"/>
                    <a:pt x="285" y="453"/>
                  </a:cubicBezTo>
                  <a:cubicBezTo>
                    <a:pt x="422" y="474"/>
                    <a:pt x="547" y="525"/>
                    <a:pt x="648" y="617"/>
                  </a:cubicBezTo>
                  <a:cubicBezTo>
                    <a:pt x="829" y="786"/>
                    <a:pt x="861" y="1034"/>
                    <a:pt x="830" y="1268"/>
                  </a:cubicBezTo>
                  <a:cubicBezTo>
                    <a:pt x="831" y="1268"/>
                    <a:pt x="833" y="1269"/>
                    <a:pt x="834" y="1269"/>
                  </a:cubicBezTo>
                  <a:cubicBezTo>
                    <a:pt x="842" y="1269"/>
                    <a:pt x="851" y="1266"/>
                    <a:pt x="859" y="1265"/>
                  </a:cubicBezTo>
                  <a:cubicBezTo>
                    <a:pt x="921" y="1260"/>
                    <a:pt x="982" y="1253"/>
                    <a:pt x="1042" y="1253"/>
                  </a:cubicBezTo>
                  <a:cubicBezTo>
                    <a:pt x="1055" y="1253"/>
                    <a:pt x="1068" y="1253"/>
                    <a:pt x="1080" y="1254"/>
                  </a:cubicBezTo>
                  <a:cubicBezTo>
                    <a:pt x="1224" y="1260"/>
                    <a:pt x="1369" y="1316"/>
                    <a:pt x="1471" y="1417"/>
                  </a:cubicBezTo>
                  <a:cubicBezTo>
                    <a:pt x="1549" y="1494"/>
                    <a:pt x="1593" y="1597"/>
                    <a:pt x="1604" y="1703"/>
                  </a:cubicBezTo>
                  <a:cubicBezTo>
                    <a:pt x="1610" y="1745"/>
                    <a:pt x="1610" y="1784"/>
                    <a:pt x="1607" y="1821"/>
                  </a:cubicBezTo>
                  <a:cubicBezTo>
                    <a:pt x="1622" y="1813"/>
                    <a:pt x="1635" y="1803"/>
                    <a:pt x="1650" y="1795"/>
                  </a:cubicBezTo>
                  <a:cubicBezTo>
                    <a:pt x="1801" y="1701"/>
                    <a:pt x="1966" y="1658"/>
                    <a:pt x="2132" y="1658"/>
                  </a:cubicBezTo>
                  <a:cubicBezTo>
                    <a:pt x="2287" y="1658"/>
                    <a:pt x="2443" y="1695"/>
                    <a:pt x="2589" y="1761"/>
                  </a:cubicBezTo>
                  <a:cubicBezTo>
                    <a:pt x="2697" y="1487"/>
                    <a:pt x="2834" y="1229"/>
                    <a:pt x="3141" y="1131"/>
                  </a:cubicBezTo>
                  <a:cubicBezTo>
                    <a:pt x="3193" y="1115"/>
                    <a:pt x="3244" y="1107"/>
                    <a:pt x="3296" y="1107"/>
                  </a:cubicBezTo>
                  <a:cubicBezTo>
                    <a:pt x="3416" y="1107"/>
                    <a:pt x="3532" y="1150"/>
                    <a:pt x="3629" y="1232"/>
                  </a:cubicBezTo>
                  <a:cubicBezTo>
                    <a:pt x="3718" y="1308"/>
                    <a:pt x="3792" y="1400"/>
                    <a:pt x="3868" y="1489"/>
                  </a:cubicBezTo>
                  <a:cubicBezTo>
                    <a:pt x="3964" y="1404"/>
                    <a:pt x="4054" y="1311"/>
                    <a:pt x="4159" y="1237"/>
                  </a:cubicBezTo>
                  <a:cubicBezTo>
                    <a:pt x="4207" y="1206"/>
                    <a:pt x="4253" y="1177"/>
                    <a:pt x="4298" y="1154"/>
                  </a:cubicBezTo>
                  <a:cubicBezTo>
                    <a:pt x="4288" y="1070"/>
                    <a:pt x="4269" y="998"/>
                    <a:pt x="4217" y="923"/>
                  </a:cubicBezTo>
                  <a:cubicBezTo>
                    <a:pt x="4156" y="838"/>
                    <a:pt x="4069" y="769"/>
                    <a:pt x="3973" y="728"/>
                  </a:cubicBezTo>
                  <a:cubicBezTo>
                    <a:pt x="3931" y="711"/>
                    <a:pt x="3889" y="705"/>
                    <a:pt x="3847" y="705"/>
                  </a:cubicBezTo>
                  <a:cubicBezTo>
                    <a:pt x="3707" y="705"/>
                    <a:pt x="3567" y="777"/>
                    <a:pt x="3427" y="803"/>
                  </a:cubicBezTo>
                  <a:cubicBezTo>
                    <a:pt x="3391" y="810"/>
                    <a:pt x="3357" y="813"/>
                    <a:pt x="3325" y="813"/>
                  </a:cubicBezTo>
                  <a:cubicBezTo>
                    <a:pt x="3178" y="813"/>
                    <a:pt x="3056" y="744"/>
                    <a:pt x="2966" y="610"/>
                  </a:cubicBezTo>
                  <a:cubicBezTo>
                    <a:pt x="2950" y="583"/>
                    <a:pt x="2934" y="556"/>
                    <a:pt x="2917" y="530"/>
                  </a:cubicBezTo>
                  <a:cubicBezTo>
                    <a:pt x="2914" y="527"/>
                    <a:pt x="2914" y="527"/>
                    <a:pt x="2914" y="525"/>
                  </a:cubicBezTo>
                  <a:cubicBezTo>
                    <a:pt x="2913" y="522"/>
                    <a:pt x="2909" y="517"/>
                    <a:pt x="2907" y="515"/>
                  </a:cubicBezTo>
                  <a:cubicBezTo>
                    <a:pt x="2903" y="510"/>
                    <a:pt x="2888" y="497"/>
                    <a:pt x="2886" y="491"/>
                  </a:cubicBezTo>
                  <a:cubicBezTo>
                    <a:pt x="2862" y="474"/>
                    <a:pt x="2827" y="468"/>
                    <a:pt x="2790" y="468"/>
                  </a:cubicBezTo>
                  <a:cubicBezTo>
                    <a:pt x="2757" y="468"/>
                    <a:pt x="2723" y="473"/>
                    <a:pt x="2692" y="480"/>
                  </a:cubicBezTo>
                  <a:cubicBezTo>
                    <a:pt x="2554" y="510"/>
                    <a:pt x="2424" y="583"/>
                    <a:pt x="2283" y="583"/>
                  </a:cubicBezTo>
                  <a:cubicBezTo>
                    <a:pt x="2249" y="583"/>
                    <a:pt x="2214" y="579"/>
                    <a:pt x="2178" y="568"/>
                  </a:cubicBezTo>
                  <a:cubicBezTo>
                    <a:pt x="1989" y="513"/>
                    <a:pt x="1907" y="316"/>
                    <a:pt x="1750" y="213"/>
                  </a:cubicBezTo>
                  <a:cubicBezTo>
                    <a:pt x="1695" y="177"/>
                    <a:pt x="1637" y="164"/>
                    <a:pt x="1577" y="164"/>
                  </a:cubicBezTo>
                  <a:cubicBezTo>
                    <a:pt x="1490" y="164"/>
                    <a:pt x="1400" y="192"/>
                    <a:pt x="1316" y="222"/>
                  </a:cubicBezTo>
                  <a:cubicBezTo>
                    <a:pt x="1232" y="250"/>
                    <a:pt x="1144" y="284"/>
                    <a:pt x="1055" y="284"/>
                  </a:cubicBezTo>
                  <a:cubicBezTo>
                    <a:pt x="1040" y="284"/>
                    <a:pt x="1026" y="283"/>
                    <a:pt x="1011" y="281"/>
                  </a:cubicBezTo>
                  <a:cubicBezTo>
                    <a:pt x="920" y="270"/>
                    <a:pt x="839" y="224"/>
                    <a:pt x="766" y="173"/>
                  </a:cubicBezTo>
                  <a:cubicBezTo>
                    <a:pt x="636" y="83"/>
                    <a:pt x="516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8"/>
            <p:cNvSpPr/>
            <p:nvPr/>
          </p:nvSpPr>
          <p:spPr>
            <a:xfrm>
              <a:off x="4996745" y="3659123"/>
              <a:ext cx="574223" cy="206604"/>
            </a:xfrm>
            <a:custGeom>
              <a:rect b="b" l="l" r="r" t="t"/>
              <a:pathLst>
                <a:path extrusionOk="0" h="5992" w="16655">
                  <a:moveTo>
                    <a:pt x="3421" y="0"/>
                  </a:moveTo>
                  <a:cubicBezTo>
                    <a:pt x="2425" y="1725"/>
                    <a:pt x="1436" y="3453"/>
                    <a:pt x="413" y="5161"/>
                  </a:cubicBezTo>
                  <a:cubicBezTo>
                    <a:pt x="276" y="5389"/>
                    <a:pt x="139" y="5619"/>
                    <a:pt x="1" y="5848"/>
                  </a:cubicBezTo>
                  <a:lnTo>
                    <a:pt x="240" y="5992"/>
                  </a:lnTo>
                  <a:cubicBezTo>
                    <a:pt x="282" y="5919"/>
                    <a:pt x="335" y="5849"/>
                    <a:pt x="395" y="5785"/>
                  </a:cubicBezTo>
                  <a:cubicBezTo>
                    <a:pt x="573" y="5593"/>
                    <a:pt x="791" y="5446"/>
                    <a:pt x="973" y="5260"/>
                  </a:cubicBezTo>
                  <a:cubicBezTo>
                    <a:pt x="1062" y="5170"/>
                    <a:pt x="1141" y="5070"/>
                    <a:pt x="1194" y="4956"/>
                  </a:cubicBezTo>
                  <a:cubicBezTo>
                    <a:pt x="1246" y="4842"/>
                    <a:pt x="1278" y="4719"/>
                    <a:pt x="1306" y="4596"/>
                  </a:cubicBezTo>
                  <a:cubicBezTo>
                    <a:pt x="1333" y="4478"/>
                    <a:pt x="1349" y="4352"/>
                    <a:pt x="1394" y="4235"/>
                  </a:cubicBezTo>
                  <a:cubicBezTo>
                    <a:pt x="1436" y="4131"/>
                    <a:pt x="1494" y="4040"/>
                    <a:pt x="1568" y="3956"/>
                  </a:cubicBezTo>
                  <a:cubicBezTo>
                    <a:pt x="1692" y="3817"/>
                    <a:pt x="1855" y="3719"/>
                    <a:pt x="1995" y="3599"/>
                  </a:cubicBezTo>
                  <a:cubicBezTo>
                    <a:pt x="2167" y="3456"/>
                    <a:pt x="2264" y="3286"/>
                    <a:pt x="2303" y="3063"/>
                  </a:cubicBezTo>
                  <a:cubicBezTo>
                    <a:pt x="2353" y="2798"/>
                    <a:pt x="2347" y="2514"/>
                    <a:pt x="2489" y="2275"/>
                  </a:cubicBezTo>
                  <a:cubicBezTo>
                    <a:pt x="2590" y="2098"/>
                    <a:pt x="2772" y="2005"/>
                    <a:pt x="2957" y="1933"/>
                  </a:cubicBezTo>
                  <a:cubicBezTo>
                    <a:pt x="3114" y="1873"/>
                    <a:pt x="3298" y="1831"/>
                    <a:pt x="3420" y="1713"/>
                  </a:cubicBezTo>
                  <a:cubicBezTo>
                    <a:pt x="3483" y="1652"/>
                    <a:pt x="3521" y="1569"/>
                    <a:pt x="3557" y="1491"/>
                  </a:cubicBezTo>
                  <a:cubicBezTo>
                    <a:pt x="3600" y="1397"/>
                    <a:pt x="3651" y="1312"/>
                    <a:pt x="3724" y="1240"/>
                  </a:cubicBezTo>
                  <a:cubicBezTo>
                    <a:pt x="3844" y="1119"/>
                    <a:pt x="4016" y="1062"/>
                    <a:pt x="4183" y="1062"/>
                  </a:cubicBezTo>
                  <a:cubicBezTo>
                    <a:pt x="4184" y="1062"/>
                    <a:pt x="4186" y="1062"/>
                    <a:pt x="4187" y="1062"/>
                  </a:cubicBezTo>
                  <a:cubicBezTo>
                    <a:pt x="4537" y="1062"/>
                    <a:pt x="4900" y="1284"/>
                    <a:pt x="5103" y="1558"/>
                  </a:cubicBezTo>
                  <a:cubicBezTo>
                    <a:pt x="5124" y="1588"/>
                    <a:pt x="5134" y="1615"/>
                    <a:pt x="5136" y="1640"/>
                  </a:cubicBezTo>
                  <a:cubicBezTo>
                    <a:pt x="5409" y="1551"/>
                    <a:pt x="5699" y="1482"/>
                    <a:pt x="5984" y="1454"/>
                  </a:cubicBezTo>
                  <a:cubicBezTo>
                    <a:pt x="6073" y="1446"/>
                    <a:pt x="6161" y="1441"/>
                    <a:pt x="6250" y="1441"/>
                  </a:cubicBezTo>
                  <a:cubicBezTo>
                    <a:pt x="6756" y="1441"/>
                    <a:pt x="7251" y="1586"/>
                    <a:pt x="7660" y="1899"/>
                  </a:cubicBezTo>
                  <a:cubicBezTo>
                    <a:pt x="7797" y="2003"/>
                    <a:pt x="7925" y="2129"/>
                    <a:pt x="8028" y="2271"/>
                  </a:cubicBezTo>
                  <a:cubicBezTo>
                    <a:pt x="8191" y="2048"/>
                    <a:pt x="8471" y="1917"/>
                    <a:pt x="8744" y="1906"/>
                  </a:cubicBezTo>
                  <a:cubicBezTo>
                    <a:pt x="8756" y="1906"/>
                    <a:pt x="8768" y="1905"/>
                    <a:pt x="8780" y="1905"/>
                  </a:cubicBezTo>
                  <a:cubicBezTo>
                    <a:pt x="8934" y="1905"/>
                    <a:pt x="9088" y="1959"/>
                    <a:pt x="9218" y="2043"/>
                  </a:cubicBezTo>
                  <a:cubicBezTo>
                    <a:pt x="9294" y="2090"/>
                    <a:pt x="9366" y="2150"/>
                    <a:pt x="9431" y="2209"/>
                  </a:cubicBezTo>
                  <a:cubicBezTo>
                    <a:pt x="9468" y="2244"/>
                    <a:pt x="9499" y="2281"/>
                    <a:pt x="9533" y="2317"/>
                  </a:cubicBezTo>
                  <a:cubicBezTo>
                    <a:pt x="9591" y="2270"/>
                    <a:pt x="9650" y="2219"/>
                    <a:pt x="9719" y="2185"/>
                  </a:cubicBezTo>
                  <a:cubicBezTo>
                    <a:pt x="9776" y="2158"/>
                    <a:pt x="9836" y="2144"/>
                    <a:pt x="9895" y="2144"/>
                  </a:cubicBezTo>
                  <a:cubicBezTo>
                    <a:pt x="9956" y="2144"/>
                    <a:pt x="10017" y="2159"/>
                    <a:pt x="10076" y="2187"/>
                  </a:cubicBezTo>
                  <a:cubicBezTo>
                    <a:pt x="10187" y="2241"/>
                    <a:pt x="10268" y="2333"/>
                    <a:pt x="10310" y="2449"/>
                  </a:cubicBezTo>
                  <a:cubicBezTo>
                    <a:pt x="10326" y="2492"/>
                    <a:pt x="10335" y="2534"/>
                    <a:pt x="10345" y="2574"/>
                  </a:cubicBezTo>
                  <a:cubicBezTo>
                    <a:pt x="10354" y="2569"/>
                    <a:pt x="10366" y="2560"/>
                    <a:pt x="10378" y="2552"/>
                  </a:cubicBezTo>
                  <a:cubicBezTo>
                    <a:pt x="10445" y="2509"/>
                    <a:pt x="10523" y="2480"/>
                    <a:pt x="10602" y="2462"/>
                  </a:cubicBezTo>
                  <a:cubicBezTo>
                    <a:pt x="10678" y="2444"/>
                    <a:pt x="10760" y="2434"/>
                    <a:pt x="10841" y="2434"/>
                  </a:cubicBezTo>
                  <a:cubicBezTo>
                    <a:pt x="10926" y="2434"/>
                    <a:pt x="11011" y="2445"/>
                    <a:pt x="11090" y="2469"/>
                  </a:cubicBezTo>
                  <a:cubicBezTo>
                    <a:pt x="11327" y="2544"/>
                    <a:pt x="11498" y="2760"/>
                    <a:pt x="11595" y="2992"/>
                  </a:cubicBezTo>
                  <a:cubicBezTo>
                    <a:pt x="11706" y="2954"/>
                    <a:pt x="11823" y="2930"/>
                    <a:pt x="11939" y="2930"/>
                  </a:cubicBezTo>
                  <a:cubicBezTo>
                    <a:pt x="12077" y="2930"/>
                    <a:pt x="12212" y="2965"/>
                    <a:pt x="12330" y="3055"/>
                  </a:cubicBezTo>
                  <a:cubicBezTo>
                    <a:pt x="12387" y="3097"/>
                    <a:pt x="12435" y="3151"/>
                    <a:pt x="12473" y="3211"/>
                  </a:cubicBezTo>
                  <a:cubicBezTo>
                    <a:pt x="12553" y="3110"/>
                    <a:pt x="12660" y="3034"/>
                    <a:pt x="12790" y="2995"/>
                  </a:cubicBezTo>
                  <a:cubicBezTo>
                    <a:pt x="12846" y="2978"/>
                    <a:pt x="12901" y="2971"/>
                    <a:pt x="12956" y="2971"/>
                  </a:cubicBezTo>
                  <a:cubicBezTo>
                    <a:pt x="13136" y="2971"/>
                    <a:pt x="13309" y="3050"/>
                    <a:pt x="13459" y="3152"/>
                  </a:cubicBezTo>
                  <a:cubicBezTo>
                    <a:pt x="13519" y="3192"/>
                    <a:pt x="13576" y="3255"/>
                    <a:pt x="13643" y="3263"/>
                  </a:cubicBezTo>
                  <a:cubicBezTo>
                    <a:pt x="13651" y="3264"/>
                    <a:pt x="13660" y="3265"/>
                    <a:pt x="13668" y="3265"/>
                  </a:cubicBezTo>
                  <a:cubicBezTo>
                    <a:pt x="13765" y="3265"/>
                    <a:pt x="13871" y="3204"/>
                    <a:pt x="13962" y="3180"/>
                  </a:cubicBezTo>
                  <a:cubicBezTo>
                    <a:pt x="14024" y="3166"/>
                    <a:pt x="14085" y="3158"/>
                    <a:pt x="14145" y="3158"/>
                  </a:cubicBezTo>
                  <a:cubicBezTo>
                    <a:pt x="14263" y="3158"/>
                    <a:pt x="14378" y="3188"/>
                    <a:pt x="14481" y="3259"/>
                  </a:cubicBezTo>
                  <a:cubicBezTo>
                    <a:pt x="14561" y="3315"/>
                    <a:pt x="14633" y="3386"/>
                    <a:pt x="14701" y="3459"/>
                  </a:cubicBezTo>
                  <a:cubicBezTo>
                    <a:pt x="14750" y="3512"/>
                    <a:pt x="14795" y="3557"/>
                    <a:pt x="14861" y="3557"/>
                  </a:cubicBezTo>
                  <a:cubicBezTo>
                    <a:pt x="14871" y="3557"/>
                    <a:pt x="14881" y="3556"/>
                    <a:pt x="14892" y="3554"/>
                  </a:cubicBezTo>
                  <a:cubicBezTo>
                    <a:pt x="14985" y="3536"/>
                    <a:pt x="15072" y="3491"/>
                    <a:pt x="15163" y="3465"/>
                  </a:cubicBezTo>
                  <a:cubicBezTo>
                    <a:pt x="15228" y="3445"/>
                    <a:pt x="15296" y="3434"/>
                    <a:pt x="15364" y="3434"/>
                  </a:cubicBezTo>
                  <a:cubicBezTo>
                    <a:pt x="15407" y="3434"/>
                    <a:pt x="15450" y="3438"/>
                    <a:pt x="15492" y="3448"/>
                  </a:cubicBezTo>
                  <a:cubicBezTo>
                    <a:pt x="15575" y="3467"/>
                    <a:pt x="15644" y="3514"/>
                    <a:pt x="15696" y="3582"/>
                  </a:cubicBezTo>
                  <a:cubicBezTo>
                    <a:pt x="15745" y="3644"/>
                    <a:pt x="15762" y="3700"/>
                    <a:pt x="15813" y="3744"/>
                  </a:cubicBezTo>
                  <a:cubicBezTo>
                    <a:pt x="15816" y="3750"/>
                    <a:pt x="15827" y="3757"/>
                    <a:pt x="15842" y="3764"/>
                  </a:cubicBezTo>
                  <a:cubicBezTo>
                    <a:pt x="15844" y="3767"/>
                    <a:pt x="15866" y="3769"/>
                    <a:pt x="15866" y="3773"/>
                  </a:cubicBezTo>
                  <a:cubicBezTo>
                    <a:pt x="15871" y="3773"/>
                    <a:pt x="15875" y="3773"/>
                    <a:pt x="15880" y="3773"/>
                  </a:cubicBezTo>
                  <a:cubicBezTo>
                    <a:pt x="15906" y="3773"/>
                    <a:pt x="15932" y="3768"/>
                    <a:pt x="15961" y="3760"/>
                  </a:cubicBezTo>
                  <a:cubicBezTo>
                    <a:pt x="16060" y="3739"/>
                    <a:pt x="16152" y="3703"/>
                    <a:pt x="16248" y="3680"/>
                  </a:cubicBezTo>
                  <a:cubicBezTo>
                    <a:pt x="16304" y="3667"/>
                    <a:pt x="16360" y="3660"/>
                    <a:pt x="16415" y="3660"/>
                  </a:cubicBezTo>
                  <a:cubicBezTo>
                    <a:pt x="16464" y="3660"/>
                    <a:pt x="16513" y="3665"/>
                    <a:pt x="16561" y="3676"/>
                  </a:cubicBezTo>
                  <a:lnTo>
                    <a:pt x="16655" y="3337"/>
                  </a:lnTo>
                  <a:cubicBezTo>
                    <a:pt x="16269" y="3234"/>
                    <a:pt x="15886" y="3129"/>
                    <a:pt x="15495" y="3024"/>
                  </a:cubicBezTo>
                  <a:cubicBezTo>
                    <a:pt x="13466" y="2460"/>
                    <a:pt x="11435" y="1917"/>
                    <a:pt x="9377" y="1464"/>
                  </a:cubicBezTo>
                  <a:cubicBezTo>
                    <a:pt x="8342" y="1233"/>
                    <a:pt x="7302" y="1012"/>
                    <a:pt x="6268" y="777"/>
                  </a:cubicBezTo>
                  <a:cubicBezTo>
                    <a:pt x="5327" y="563"/>
                    <a:pt x="4333" y="418"/>
                    <a:pt x="3448" y="22"/>
                  </a:cubicBezTo>
                  <a:cubicBezTo>
                    <a:pt x="3438" y="17"/>
                    <a:pt x="3427" y="10"/>
                    <a:pt x="342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8"/>
            <p:cNvSpPr/>
            <p:nvPr/>
          </p:nvSpPr>
          <p:spPr>
            <a:xfrm>
              <a:off x="5502298" y="3957117"/>
              <a:ext cx="38270" cy="46755"/>
            </a:xfrm>
            <a:custGeom>
              <a:rect b="b" l="l" r="r" t="t"/>
              <a:pathLst>
                <a:path extrusionOk="0" h="1356" w="1110">
                  <a:moveTo>
                    <a:pt x="808" y="0"/>
                  </a:moveTo>
                  <a:cubicBezTo>
                    <a:pt x="804" y="1"/>
                    <a:pt x="800" y="2"/>
                    <a:pt x="796" y="2"/>
                  </a:cubicBezTo>
                  <a:cubicBezTo>
                    <a:pt x="792" y="2"/>
                    <a:pt x="788" y="1"/>
                    <a:pt x="783" y="1"/>
                  </a:cubicBezTo>
                  <a:lnTo>
                    <a:pt x="781" y="1"/>
                  </a:lnTo>
                  <a:cubicBezTo>
                    <a:pt x="778" y="1"/>
                    <a:pt x="778" y="5"/>
                    <a:pt x="776" y="5"/>
                  </a:cubicBezTo>
                  <a:cubicBezTo>
                    <a:pt x="760" y="6"/>
                    <a:pt x="741" y="7"/>
                    <a:pt x="723" y="8"/>
                  </a:cubicBezTo>
                  <a:lnTo>
                    <a:pt x="720" y="8"/>
                  </a:lnTo>
                  <a:cubicBezTo>
                    <a:pt x="699" y="12"/>
                    <a:pt x="679" y="12"/>
                    <a:pt x="662" y="16"/>
                  </a:cubicBezTo>
                  <a:cubicBezTo>
                    <a:pt x="582" y="28"/>
                    <a:pt x="501" y="51"/>
                    <a:pt x="432" y="75"/>
                  </a:cubicBezTo>
                  <a:cubicBezTo>
                    <a:pt x="377" y="99"/>
                    <a:pt x="324" y="125"/>
                    <a:pt x="273" y="158"/>
                  </a:cubicBezTo>
                  <a:cubicBezTo>
                    <a:pt x="117" y="303"/>
                    <a:pt x="0" y="479"/>
                    <a:pt x="18" y="705"/>
                  </a:cubicBezTo>
                  <a:cubicBezTo>
                    <a:pt x="38" y="951"/>
                    <a:pt x="186" y="1265"/>
                    <a:pt x="436" y="1347"/>
                  </a:cubicBezTo>
                  <a:cubicBezTo>
                    <a:pt x="456" y="1353"/>
                    <a:pt x="474" y="1356"/>
                    <a:pt x="493" y="1356"/>
                  </a:cubicBezTo>
                  <a:cubicBezTo>
                    <a:pt x="531" y="1356"/>
                    <a:pt x="566" y="1343"/>
                    <a:pt x="606" y="1321"/>
                  </a:cubicBezTo>
                  <a:cubicBezTo>
                    <a:pt x="616" y="1314"/>
                    <a:pt x="625" y="1308"/>
                    <a:pt x="635" y="1302"/>
                  </a:cubicBezTo>
                  <a:cubicBezTo>
                    <a:pt x="638" y="1300"/>
                    <a:pt x="647" y="1295"/>
                    <a:pt x="650" y="1292"/>
                  </a:cubicBezTo>
                  <a:cubicBezTo>
                    <a:pt x="666" y="1277"/>
                    <a:pt x="682" y="1262"/>
                    <a:pt x="697" y="1248"/>
                  </a:cubicBezTo>
                  <a:cubicBezTo>
                    <a:pt x="726" y="1218"/>
                    <a:pt x="742" y="1201"/>
                    <a:pt x="771" y="1157"/>
                  </a:cubicBezTo>
                  <a:cubicBezTo>
                    <a:pt x="887" y="995"/>
                    <a:pt x="959" y="818"/>
                    <a:pt x="1025" y="625"/>
                  </a:cubicBezTo>
                  <a:cubicBezTo>
                    <a:pt x="1049" y="548"/>
                    <a:pt x="1077" y="468"/>
                    <a:pt x="1090" y="389"/>
                  </a:cubicBezTo>
                  <a:cubicBezTo>
                    <a:pt x="1109" y="300"/>
                    <a:pt x="1109" y="229"/>
                    <a:pt x="1089" y="155"/>
                  </a:cubicBezTo>
                  <a:cubicBezTo>
                    <a:pt x="1089" y="152"/>
                    <a:pt x="1088" y="151"/>
                    <a:pt x="1089" y="147"/>
                  </a:cubicBezTo>
                  <a:cubicBezTo>
                    <a:pt x="1089" y="145"/>
                    <a:pt x="1085" y="145"/>
                    <a:pt x="1085" y="142"/>
                  </a:cubicBezTo>
                  <a:cubicBezTo>
                    <a:pt x="1082" y="133"/>
                    <a:pt x="1078" y="124"/>
                    <a:pt x="1074" y="117"/>
                  </a:cubicBezTo>
                  <a:cubicBezTo>
                    <a:pt x="1070" y="111"/>
                    <a:pt x="1067" y="103"/>
                    <a:pt x="1063" y="96"/>
                  </a:cubicBezTo>
                  <a:lnTo>
                    <a:pt x="1063" y="94"/>
                  </a:lnTo>
                  <a:cubicBezTo>
                    <a:pt x="1052" y="83"/>
                    <a:pt x="1042" y="73"/>
                    <a:pt x="1031" y="62"/>
                  </a:cubicBezTo>
                  <a:cubicBezTo>
                    <a:pt x="1030" y="60"/>
                    <a:pt x="1023" y="55"/>
                    <a:pt x="1015" y="49"/>
                  </a:cubicBezTo>
                  <a:cubicBezTo>
                    <a:pt x="1005" y="44"/>
                    <a:pt x="981" y="33"/>
                    <a:pt x="979" y="31"/>
                  </a:cubicBezTo>
                  <a:cubicBezTo>
                    <a:pt x="966" y="25"/>
                    <a:pt x="953" y="20"/>
                    <a:pt x="940" y="17"/>
                  </a:cubicBezTo>
                  <a:cubicBezTo>
                    <a:pt x="933" y="15"/>
                    <a:pt x="918" y="12"/>
                    <a:pt x="914" y="10"/>
                  </a:cubicBezTo>
                  <a:cubicBezTo>
                    <a:pt x="900" y="6"/>
                    <a:pt x="884" y="6"/>
                    <a:pt x="866" y="5"/>
                  </a:cubicBezTo>
                  <a:lnTo>
                    <a:pt x="808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8"/>
            <p:cNvSpPr/>
            <p:nvPr/>
          </p:nvSpPr>
          <p:spPr>
            <a:xfrm>
              <a:off x="5271225" y="3488181"/>
              <a:ext cx="250134" cy="206432"/>
            </a:xfrm>
            <a:custGeom>
              <a:rect b="b" l="l" r="r" t="t"/>
              <a:pathLst>
                <a:path extrusionOk="0" h="5987" w="7255">
                  <a:moveTo>
                    <a:pt x="6100" y="0"/>
                  </a:moveTo>
                  <a:lnTo>
                    <a:pt x="6100" y="9"/>
                  </a:lnTo>
                  <a:cubicBezTo>
                    <a:pt x="6093" y="185"/>
                    <a:pt x="6061" y="359"/>
                    <a:pt x="6019" y="528"/>
                  </a:cubicBezTo>
                  <a:cubicBezTo>
                    <a:pt x="5941" y="870"/>
                    <a:pt x="5807" y="1195"/>
                    <a:pt x="5619" y="1489"/>
                  </a:cubicBezTo>
                  <a:cubicBezTo>
                    <a:pt x="5274" y="2031"/>
                    <a:pt x="4778" y="2459"/>
                    <a:pt x="4240" y="2806"/>
                  </a:cubicBezTo>
                  <a:cubicBezTo>
                    <a:pt x="3691" y="3158"/>
                    <a:pt x="3067" y="3415"/>
                    <a:pt x="2418" y="3509"/>
                  </a:cubicBezTo>
                  <a:cubicBezTo>
                    <a:pt x="2249" y="3533"/>
                    <a:pt x="2079" y="3545"/>
                    <a:pt x="1909" y="3545"/>
                  </a:cubicBezTo>
                  <a:cubicBezTo>
                    <a:pt x="1525" y="3545"/>
                    <a:pt x="1143" y="3482"/>
                    <a:pt x="778" y="3347"/>
                  </a:cubicBezTo>
                  <a:cubicBezTo>
                    <a:pt x="491" y="3241"/>
                    <a:pt x="197" y="3084"/>
                    <a:pt x="1" y="2850"/>
                  </a:cubicBezTo>
                  <a:lnTo>
                    <a:pt x="1" y="2850"/>
                  </a:lnTo>
                  <a:cubicBezTo>
                    <a:pt x="72" y="3045"/>
                    <a:pt x="166" y="3233"/>
                    <a:pt x="265" y="3410"/>
                  </a:cubicBezTo>
                  <a:cubicBezTo>
                    <a:pt x="360" y="3580"/>
                    <a:pt x="459" y="3752"/>
                    <a:pt x="574" y="3912"/>
                  </a:cubicBezTo>
                  <a:cubicBezTo>
                    <a:pt x="659" y="4030"/>
                    <a:pt x="801" y="4196"/>
                    <a:pt x="949" y="4334"/>
                  </a:cubicBezTo>
                  <a:cubicBezTo>
                    <a:pt x="1051" y="4431"/>
                    <a:pt x="1158" y="4519"/>
                    <a:pt x="1249" y="4568"/>
                  </a:cubicBezTo>
                  <a:cubicBezTo>
                    <a:pt x="1617" y="4769"/>
                    <a:pt x="2213" y="4811"/>
                    <a:pt x="2622" y="4901"/>
                  </a:cubicBezTo>
                  <a:cubicBezTo>
                    <a:pt x="3637" y="5124"/>
                    <a:pt x="4658" y="5322"/>
                    <a:pt x="5667" y="5579"/>
                  </a:cubicBezTo>
                  <a:cubicBezTo>
                    <a:pt x="6172" y="5709"/>
                    <a:pt x="6676" y="5847"/>
                    <a:pt x="7178" y="5986"/>
                  </a:cubicBezTo>
                  <a:cubicBezTo>
                    <a:pt x="7165" y="5972"/>
                    <a:pt x="7149" y="5957"/>
                    <a:pt x="7134" y="5943"/>
                  </a:cubicBezTo>
                  <a:cubicBezTo>
                    <a:pt x="6829" y="5634"/>
                    <a:pt x="6504" y="5315"/>
                    <a:pt x="6281" y="4935"/>
                  </a:cubicBezTo>
                  <a:cubicBezTo>
                    <a:pt x="6073" y="4580"/>
                    <a:pt x="6031" y="4172"/>
                    <a:pt x="6125" y="3776"/>
                  </a:cubicBezTo>
                  <a:cubicBezTo>
                    <a:pt x="6219" y="3391"/>
                    <a:pt x="6453" y="3053"/>
                    <a:pt x="6710" y="2760"/>
                  </a:cubicBezTo>
                  <a:cubicBezTo>
                    <a:pt x="6875" y="2569"/>
                    <a:pt x="7061" y="2403"/>
                    <a:pt x="7254" y="2244"/>
                  </a:cubicBezTo>
                  <a:cubicBezTo>
                    <a:pt x="7212" y="2179"/>
                    <a:pt x="7171" y="2114"/>
                    <a:pt x="7134" y="2045"/>
                  </a:cubicBezTo>
                  <a:cubicBezTo>
                    <a:pt x="6796" y="1361"/>
                    <a:pt x="6588" y="598"/>
                    <a:pt x="610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8"/>
            <p:cNvSpPr/>
            <p:nvPr/>
          </p:nvSpPr>
          <p:spPr>
            <a:xfrm>
              <a:off x="5031396" y="3734975"/>
              <a:ext cx="445863" cy="457894"/>
            </a:xfrm>
            <a:custGeom>
              <a:rect b="b" l="l" r="r" t="t"/>
              <a:pathLst>
                <a:path extrusionOk="0" h="13280" w="12932">
                  <a:moveTo>
                    <a:pt x="5801" y="2696"/>
                  </a:moveTo>
                  <a:cubicBezTo>
                    <a:pt x="5941" y="2696"/>
                    <a:pt x="6083" y="2750"/>
                    <a:pt x="6180" y="2848"/>
                  </a:cubicBezTo>
                  <a:cubicBezTo>
                    <a:pt x="6318" y="2990"/>
                    <a:pt x="6347" y="3224"/>
                    <a:pt x="6265" y="3402"/>
                  </a:cubicBezTo>
                  <a:cubicBezTo>
                    <a:pt x="6216" y="3506"/>
                    <a:pt x="6144" y="3589"/>
                    <a:pt x="6047" y="3653"/>
                  </a:cubicBezTo>
                  <a:cubicBezTo>
                    <a:pt x="6001" y="3682"/>
                    <a:pt x="5946" y="3699"/>
                    <a:pt x="5894" y="3714"/>
                  </a:cubicBezTo>
                  <a:cubicBezTo>
                    <a:pt x="5851" y="3728"/>
                    <a:pt x="5804" y="3734"/>
                    <a:pt x="5758" y="3734"/>
                  </a:cubicBezTo>
                  <a:cubicBezTo>
                    <a:pt x="5748" y="3734"/>
                    <a:pt x="5739" y="3734"/>
                    <a:pt x="5730" y="3734"/>
                  </a:cubicBezTo>
                  <a:cubicBezTo>
                    <a:pt x="5638" y="3725"/>
                    <a:pt x="5546" y="3687"/>
                    <a:pt x="5488" y="3610"/>
                  </a:cubicBezTo>
                  <a:cubicBezTo>
                    <a:pt x="5430" y="3537"/>
                    <a:pt x="5409" y="3450"/>
                    <a:pt x="5405" y="3357"/>
                  </a:cubicBezTo>
                  <a:lnTo>
                    <a:pt x="5405" y="3353"/>
                  </a:lnTo>
                  <a:cubicBezTo>
                    <a:pt x="5378" y="3282"/>
                    <a:pt x="5364" y="3203"/>
                    <a:pt x="5364" y="3129"/>
                  </a:cubicBezTo>
                  <a:cubicBezTo>
                    <a:pt x="5362" y="2973"/>
                    <a:pt x="5445" y="2813"/>
                    <a:pt x="5589" y="2742"/>
                  </a:cubicBezTo>
                  <a:cubicBezTo>
                    <a:pt x="5655" y="2711"/>
                    <a:pt x="5728" y="2696"/>
                    <a:pt x="5801" y="2696"/>
                  </a:cubicBezTo>
                  <a:close/>
                  <a:moveTo>
                    <a:pt x="6595" y="3898"/>
                  </a:moveTo>
                  <a:cubicBezTo>
                    <a:pt x="6617" y="3898"/>
                    <a:pt x="6640" y="3905"/>
                    <a:pt x="6661" y="3922"/>
                  </a:cubicBezTo>
                  <a:cubicBezTo>
                    <a:pt x="6704" y="3958"/>
                    <a:pt x="6742" y="3990"/>
                    <a:pt x="6770" y="4041"/>
                  </a:cubicBezTo>
                  <a:cubicBezTo>
                    <a:pt x="6789" y="4073"/>
                    <a:pt x="6807" y="4108"/>
                    <a:pt x="6820" y="4142"/>
                  </a:cubicBezTo>
                  <a:cubicBezTo>
                    <a:pt x="6853" y="4221"/>
                    <a:pt x="6880" y="4303"/>
                    <a:pt x="6890" y="4390"/>
                  </a:cubicBezTo>
                  <a:cubicBezTo>
                    <a:pt x="6909" y="4542"/>
                    <a:pt x="6891" y="4698"/>
                    <a:pt x="6815" y="4835"/>
                  </a:cubicBezTo>
                  <a:cubicBezTo>
                    <a:pt x="6730" y="4986"/>
                    <a:pt x="6575" y="5087"/>
                    <a:pt x="6412" y="5141"/>
                  </a:cubicBezTo>
                  <a:cubicBezTo>
                    <a:pt x="6403" y="5144"/>
                    <a:pt x="6394" y="5147"/>
                    <a:pt x="6385" y="5148"/>
                  </a:cubicBezTo>
                  <a:cubicBezTo>
                    <a:pt x="6407" y="5189"/>
                    <a:pt x="6422" y="5234"/>
                    <a:pt x="6433" y="5281"/>
                  </a:cubicBezTo>
                  <a:cubicBezTo>
                    <a:pt x="6465" y="5447"/>
                    <a:pt x="6413" y="5614"/>
                    <a:pt x="6322" y="5752"/>
                  </a:cubicBezTo>
                  <a:cubicBezTo>
                    <a:pt x="6233" y="5885"/>
                    <a:pt x="6095" y="5996"/>
                    <a:pt x="5950" y="6054"/>
                  </a:cubicBezTo>
                  <a:cubicBezTo>
                    <a:pt x="5880" y="6082"/>
                    <a:pt x="5791" y="6105"/>
                    <a:pt x="5706" y="6105"/>
                  </a:cubicBezTo>
                  <a:cubicBezTo>
                    <a:pt x="5596" y="6105"/>
                    <a:pt x="5494" y="6066"/>
                    <a:pt x="5454" y="5949"/>
                  </a:cubicBezTo>
                  <a:cubicBezTo>
                    <a:pt x="5442" y="5912"/>
                    <a:pt x="5460" y="5860"/>
                    <a:pt x="5489" y="5839"/>
                  </a:cubicBezTo>
                  <a:cubicBezTo>
                    <a:pt x="5526" y="5812"/>
                    <a:pt x="5565" y="5797"/>
                    <a:pt x="5608" y="5790"/>
                  </a:cubicBezTo>
                  <a:cubicBezTo>
                    <a:pt x="5631" y="5786"/>
                    <a:pt x="5653" y="5786"/>
                    <a:pt x="5676" y="5785"/>
                  </a:cubicBezTo>
                  <a:cubicBezTo>
                    <a:pt x="5678" y="5782"/>
                    <a:pt x="5696" y="5781"/>
                    <a:pt x="5703" y="5780"/>
                  </a:cubicBezTo>
                  <a:cubicBezTo>
                    <a:pt x="5732" y="5775"/>
                    <a:pt x="5761" y="5766"/>
                    <a:pt x="5789" y="5757"/>
                  </a:cubicBezTo>
                  <a:cubicBezTo>
                    <a:pt x="5795" y="5756"/>
                    <a:pt x="5816" y="5749"/>
                    <a:pt x="5822" y="5745"/>
                  </a:cubicBezTo>
                  <a:cubicBezTo>
                    <a:pt x="5837" y="5738"/>
                    <a:pt x="5853" y="5730"/>
                    <a:pt x="5867" y="5723"/>
                  </a:cubicBezTo>
                  <a:cubicBezTo>
                    <a:pt x="5875" y="5719"/>
                    <a:pt x="5884" y="5714"/>
                    <a:pt x="5890" y="5710"/>
                  </a:cubicBezTo>
                  <a:cubicBezTo>
                    <a:pt x="5892" y="5709"/>
                    <a:pt x="5896" y="5707"/>
                    <a:pt x="5902" y="5703"/>
                  </a:cubicBezTo>
                  <a:cubicBezTo>
                    <a:pt x="5907" y="5698"/>
                    <a:pt x="5920" y="5688"/>
                    <a:pt x="5926" y="5686"/>
                  </a:cubicBezTo>
                  <a:cubicBezTo>
                    <a:pt x="5948" y="5666"/>
                    <a:pt x="5972" y="5646"/>
                    <a:pt x="5993" y="5625"/>
                  </a:cubicBezTo>
                  <a:cubicBezTo>
                    <a:pt x="6005" y="5611"/>
                    <a:pt x="6015" y="5601"/>
                    <a:pt x="6024" y="5588"/>
                  </a:cubicBezTo>
                  <a:cubicBezTo>
                    <a:pt x="6030" y="5584"/>
                    <a:pt x="6036" y="5575"/>
                    <a:pt x="6039" y="5572"/>
                  </a:cubicBezTo>
                  <a:cubicBezTo>
                    <a:pt x="6058" y="5548"/>
                    <a:pt x="6073" y="5522"/>
                    <a:pt x="6088" y="5496"/>
                  </a:cubicBezTo>
                  <a:cubicBezTo>
                    <a:pt x="6090" y="5490"/>
                    <a:pt x="6093" y="5489"/>
                    <a:pt x="6093" y="5486"/>
                  </a:cubicBezTo>
                  <a:cubicBezTo>
                    <a:pt x="6093" y="5484"/>
                    <a:pt x="6095" y="5483"/>
                    <a:pt x="6095" y="5480"/>
                  </a:cubicBezTo>
                  <a:cubicBezTo>
                    <a:pt x="6102" y="5464"/>
                    <a:pt x="6107" y="5452"/>
                    <a:pt x="6112" y="5436"/>
                  </a:cubicBezTo>
                  <a:cubicBezTo>
                    <a:pt x="6112" y="5433"/>
                    <a:pt x="6114" y="5421"/>
                    <a:pt x="6117" y="5413"/>
                  </a:cubicBezTo>
                  <a:cubicBezTo>
                    <a:pt x="6117" y="5405"/>
                    <a:pt x="6120" y="5389"/>
                    <a:pt x="6120" y="5382"/>
                  </a:cubicBezTo>
                  <a:cubicBezTo>
                    <a:pt x="6120" y="5379"/>
                    <a:pt x="6121" y="5365"/>
                    <a:pt x="6121" y="5356"/>
                  </a:cubicBezTo>
                  <a:cubicBezTo>
                    <a:pt x="6119" y="5348"/>
                    <a:pt x="6119" y="5330"/>
                    <a:pt x="6117" y="5325"/>
                  </a:cubicBezTo>
                  <a:cubicBezTo>
                    <a:pt x="6114" y="5317"/>
                    <a:pt x="6113" y="5307"/>
                    <a:pt x="6109" y="5298"/>
                  </a:cubicBezTo>
                  <a:cubicBezTo>
                    <a:pt x="6109" y="5293"/>
                    <a:pt x="6104" y="5282"/>
                    <a:pt x="6101" y="5277"/>
                  </a:cubicBezTo>
                  <a:cubicBezTo>
                    <a:pt x="6077" y="5229"/>
                    <a:pt x="6032" y="5186"/>
                    <a:pt x="5985" y="5152"/>
                  </a:cubicBezTo>
                  <a:cubicBezTo>
                    <a:pt x="5978" y="5145"/>
                    <a:pt x="5968" y="5137"/>
                    <a:pt x="5958" y="5132"/>
                  </a:cubicBezTo>
                  <a:cubicBezTo>
                    <a:pt x="5932" y="5125"/>
                    <a:pt x="5906" y="5114"/>
                    <a:pt x="5880" y="5104"/>
                  </a:cubicBezTo>
                  <a:cubicBezTo>
                    <a:pt x="5798" y="5070"/>
                    <a:pt x="5726" y="5026"/>
                    <a:pt x="5657" y="4975"/>
                  </a:cubicBezTo>
                  <a:cubicBezTo>
                    <a:pt x="5655" y="4979"/>
                    <a:pt x="5652" y="4984"/>
                    <a:pt x="5650" y="4988"/>
                  </a:cubicBezTo>
                  <a:cubicBezTo>
                    <a:pt x="5614" y="5041"/>
                    <a:pt x="5571" y="5085"/>
                    <a:pt x="5520" y="5124"/>
                  </a:cubicBezTo>
                  <a:cubicBezTo>
                    <a:pt x="5453" y="5187"/>
                    <a:pt x="5366" y="5227"/>
                    <a:pt x="5268" y="5227"/>
                  </a:cubicBezTo>
                  <a:cubicBezTo>
                    <a:pt x="5256" y="5227"/>
                    <a:pt x="5243" y="5226"/>
                    <a:pt x="5231" y="5225"/>
                  </a:cubicBezTo>
                  <a:cubicBezTo>
                    <a:pt x="5127" y="5214"/>
                    <a:pt x="5037" y="5162"/>
                    <a:pt x="4986" y="5066"/>
                  </a:cubicBezTo>
                  <a:cubicBezTo>
                    <a:pt x="4949" y="4995"/>
                    <a:pt x="4941" y="4906"/>
                    <a:pt x="4948" y="4826"/>
                  </a:cubicBezTo>
                  <a:cubicBezTo>
                    <a:pt x="4965" y="4661"/>
                    <a:pt x="5036" y="4492"/>
                    <a:pt x="5157" y="4376"/>
                  </a:cubicBezTo>
                  <a:cubicBezTo>
                    <a:pt x="5223" y="4314"/>
                    <a:pt x="5309" y="4277"/>
                    <a:pt x="5401" y="4277"/>
                  </a:cubicBezTo>
                  <a:cubicBezTo>
                    <a:pt x="5402" y="4277"/>
                    <a:pt x="5404" y="4277"/>
                    <a:pt x="5405" y="4277"/>
                  </a:cubicBezTo>
                  <a:cubicBezTo>
                    <a:pt x="5502" y="4281"/>
                    <a:pt x="5608" y="4342"/>
                    <a:pt x="5663" y="4422"/>
                  </a:cubicBezTo>
                  <a:cubicBezTo>
                    <a:pt x="5729" y="4506"/>
                    <a:pt x="5752" y="4605"/>
                    <a:pt x="5745" y="4705"/>
                  </a:cubicBezTo>
                  <a:cubicBezTo>
                    <a:pt x="5775" y="4721"/>
                    <a:pt x="5803" y="4732"/>
                    <a:pt x="5827" y="4746"/>
                  </a:cubicBezTo>
                  <a:cubicBezTo>
                    <a:pt x="5916" y="4784"/>
                    <a:pt x="6007" y="4821"/>
                    <a:pt x="6092" y="4867"/>
                  </a:cubicBezTo>
                  <a:lnTo>
                    <a:pt x="6101" y="4867"/>
                  </a:lnTo>
                  <a:cubicBezTo>
                    <a:pt x="6121" y="4869"/>
                    <a:pt x="6141" y="4870"/>
                    <a:pt x="6161" y="4870"/>
                  </a:cubicBezTo>
                  <a:cubicBezTo>
                    <a:pt x="6172" y="4870"/>
                    <a:pt x="6182" y="4870"/>
                    <a:pt x="6192" y="4870"/>
                  </a:cubicBezTo>
                  <a:cubicBezTo>
                    <a:pt x="6194" y="4868"/>
                    <a:pt x="6202" y="4868"/>
                    <a:pt x="6204" y="4868"/>
                  </a:cubicBezTo>
                  <a:cubicBezTo>
                    <a:pt x="6213" y="4867"/>
                    <a:pt x="6219" y="4865"/>
                    <a:pt x="6229" y="4862"/>
                  </a:cubicBezTo>
                  <a:cubicBezTo>
                    <a:pt x="6247" y="4861"/>
                    <a:pt x="6265" y="4856"/>
                    <a:pt x="6283" y="4852"/>
                  </a:cubicBezTo>
                  <a:cubicBezTo>
                    <a:pt x="6317" y="4844"/>
                    <a:pt x="6320" y="4844"/>
                    <a:pt x="6356" y="4825"/>
                  </a:cubicBezTo>
                  <a:cubicBezTo>
                    <a:pt x="6378" y="4818"/>
                    <a:pt x="6395" y="4807"/>
                    <a:pt x="6413" y="4796"/>
                  </a:cubicBezTo>
                  <a:cubicBezTo>
                    <a:pt x="6417" y="4794"/>
                    <a:pt x="6420" y="4792"/>
                    <a:pt x="6422" y="4792"/>
                  </a:cubicBezTo>
                  <a:cubicBezTo>
                    <a:pt x="6422" y="4791"/>
                    <a:pt x="6425" y="4791"/>
                    <a:pt x="6428" y="4787"/>
                  </a:cubicBezTo>
                  <a:cubicBezTo>
                    <a:pt x="6451" y="4770"/>
                    <a:pt x="6473" y="4747"/>
                    <a:pt x="6494" y="4729"/>
                  </a:cubicBezTo>
                  <a:cubicBezTo>
                    <a:pt x="6495" y="4725"/>
                    <a:pt x="6500" y="4720"/>
                    <a:pt x="6504" y="4716"/>
                  </a:cubicBezTo>
                  <a:cubicBezTo>
                    <a:pt x="6511" y="4704"/>
                    <a:pt x="6518" y="4694"/>
                    <a:pt x="6525" y="4683"/>
                  </a:cubicBezTo>
                  <a:cubicBezTo>
                    <a:pt x="6529" y="4681"/>
                    <a:pt x="6539" y="4658"/>
                    <a:pt x="6541" y="4655"/>
                  </a:cubicBezTo>
                  <a:cubicBezTo>
                    <a:pt x="6544" y="4648"/>
                    <a:pt x="6546" y="4642"/>
                    <a:pt x="6549" y="4640"/>
                  </a:cubicBezTo>
                  <a:cubicBezTo>
                    <a:pt x="6555" y="4626"/>
                    <a:pt x="6557" y="4614"/>
                    <a:pt x="6562" y="4600"/>
                  </a:cubicBezTo>
                  <a:cubicBezTo>
                    <a:pt x="6563" y="4599"/>
                    <a:pt x="6565" y="4588"/>
                    <a:pt x="6567" y="4580"/>
                  </a:cubicBezTo>
                  <a:cubicBezTo>
                    <a:pt x="6567" y="4577"/>
                    <a:pt x="6571" y="4558"/>
                    <a:pt x="6571" y="4554"/>
                  </a:cubicBezTo>
                  <a:cubicBezTo>
                    <a:pt x="6573" y="4542"/>
                    <a:pt x="6573" y="4530"/>
                    <a:pt x="6575" y="4517"/>
                  </a:cubicBezTo>
                  <a:cubicBezTo>
                    <a:pt x="6575" y="4502"/>
                    <a:pt x="6576" y="4486"/>
                    <a:pt x="6575" y="4474"/>
                  </a:cubicBezTo>
                  <a:lnTo>
                    <a:pt x="6575" y="4440"/>
                  </a:lnTo>
                  <a:cubicBezTo>
                    <a:pt x="6572" y="4431"/>
                    <a:pt x="6573" y="4424"/>
                    <a:pt x="6571" y="4422"/>
                  </a:cubicBezTo>
                  <a:cubicBezTo>
                    <a:pt x="6570" y="4408"/>
                    <a:pt x="6568" y="4396"/>
                    <a:pt x="6565" y="4384"/>
                  </a:cubicBezTo>
                  <a:cubicBezTo>
                    <a:pt x="6560" y="4355"/>
                    <a:pt x="6553" y="4324"/>
                    <a:pt x="6545" y="4294"/>
                  </a:cubicBezTo>
                  <a:cubicBezTo>
                    <a:pt x="6541" y="4282"/>
                    <a:pt x="6537" y="4270"/>
                    <a:pt x="6534" y="4257"/>
                  </a:cubicBezTo>
                  <a:cubicBezTo>
                    <a:pt x="6532" y="4251"/>
                    <a:pt x="6526" y="4236"/>
                    <a:pt x="6524" y="4230"/>
                  </a:cubicBezTo>
                  <a:cubicBezTo>
                    <a:pt x="6515" y="4205"/>
                    <a:pt x="6505" y="4182"/>
                    <a:pt x="6493" y="4157"/>
                  </a:cubicBezTo>
                  <a:cubicBezTo>
                    <a:pt x="6480" y="4124"/>
                    <a:pt x="6474" y="4090"/>
                    <a:pt x="6468" y="4053"/>
                  </a:cubicBezTo>
                  <a:cubicBezTo>
                    <a:pt x="6452" y="3976"/>
                    <a:pt x="6521" y="3898"/>
                    <a:pt x="6595" y="3898"/>
                  </a:cubicBezTo>
                  <a:close/>
                  <a:moveTo>
                    <a:pt x="3798" y="5735"/>
                  </a:moveTo>
                  <a:cubicBezTo>
                    <a:pt x="3938" y="5735"/>
                    <a:pt x="4080" y="5790"/>
                    <a:pt x="4177" y="5889"/>
                  </a:cubicBezTo>
                  <a:cubicBezTo>
                    <a:pt x="4319" y="6030"/>
                    <a:pt x="4345" y="6262"/>
                    <a:pt x="4263" y="6441"/>
                  </a:cubicBezTo>
                  <a:cubicBezTo>
                    <a:pt x="4214" y="6548"/>
                    <a:pt x="4145" y="6631"/>
                    <a:pt x="4047" y="6692"/>
                  </a:cubicBezTo>
                  <a:cubicBezTo>
                    <a:pt x="4000" y="6720"/>
                    <a:pt x="3946" y="6740"/>
                    <a:pt x="3894" y="6755"/>
                  </a:cubicBezTo>
                  <a:cubicBezTo>
                    <a:pt x="3853" y="6766"/>
                    <a:pt x="3810" y="6773"/>
                    <a:pt x="3766" y="6773"/>
                  </a:cubicBezTo>
                  <a:cubicBezTo>
                    <a:pt x="3754" y="6773"/>
                    <a:pt x="3741" y="6773"/>
                    <a:pt x="3729" y="6771"/>
                  </a:cubicBezTo>
                  <a:cubicBezTo>
                    <a:pt x="3639" y="6764"/>
                    <a:pt x="3545" y="6725"/>
                    <a:pt x="3485" y="6651"/>
                  </a:cubicBezTo>
                  <a:cubicBezTo>
                    <a:pt x="3427" y="6577"/>
                    <a:pt x="3406" y="6489"/>
                    <a:pt x="3402" y="6398"/>
                  </a:cubicBezTo>
                  <a:lnTo>
                    <a:pt x="3402" y="6391"/>
                  </a:lnTo>
                  <a:cubicBezTo>
                    <a:pt x="3375" y="6319"/>
                    <a:pt x="3363" y="6241"/>
                    <a:pt x="3363" y="6167"/>
                  </a:cubicBezTo>
                  <a:cubicBezTo>
                    <a:pt x="3359" y="6011"/>
                    <a:pt x="3443" y="5850"/>
                    <a:pt x="3587" y="5781"/>
                  </a:cubicBezTo>
                  <a:cubicBezTo>
                    <a:pt x="3653" y="5750"/>
                    <a:pt x="3725" y="5735"/>
                    <a:pt x="3798" y="5735"/>
                  </a:cubicBezTo>
                  <a:close/>
                  <a:moveTo>
                    <a:pt x="7707" y="0"/>
                  </a:moveTo>
                  <a:cubicBezTo>
                    <a:pt x="7488" y="0"/>
                    <a:pt x="7292" y="110"/>
                    <a:pt x="7133" y="253"/>
                  </a:cubicBezTo>
                  <a:cubicBezTo>
                    <a:pt x="7245" y="464"/>
                    <a:pt x="7300" y="703"/>
                    <a:pt x="7270" y="949"/>
                  </a:cubicBezTo>
                  <a:cubicBezTo>
                    <a:pt x="7202" y="1473"/>
                    <a:pt x="6738" y="1886"/>
                    <a:pt x="6213" y="1932"/>
                  </a:cubicBezTo>
                  <a:cubicBezTo>
                    <a:pt x="6183" y="1934"/>
                    <a:pt x="6153" y="1935"/>
                    <a:pt x="6123" y="1935"/>
                  </a:cubicBezTo>
                  <a:cubicBezTo>
                    <a:pt x="5876" y="1935"/>
                    <a:pt x="5642" y="1859"/>
                    <a:pt x="5412" y="1776"/>
                  </a:cubicBezTo>
                  <a:cubicBezTo>
                    <a:pt x="5277" y="1727"/>
                    <a:pt x="5141" y="1673"/>
                    <a:pt x="5004" y="1637"/>
                  </a:cubicBezTo>
                  <a:cubicBezTo>
                    <a:pt x="4957" y="1625"/>
                    <a:pt x="4908" y="1620"/>
                    <a:pt x="4860" y="1620"/>
                  </a:cubicBezTo>
                  <a:cubicBezTo>
                    <a:pt x="4793" y="1620"/>
                    <a:pt x="4726" y="1629"/>
                    <a:pt x="4660" y="1643"/>
                  </a:cubicBezTo>
                  <a:cubicBezTo>
                    <a:pt x="4400" y="1702"/>
                    <a:pt x="4167" y="1837"/>
                    <a:pt x="3930" y="1954"/>
                  </a:cubicBezTo>
                  <a:cubicBezTo>
                    <a:pt x="3687" y="2070"/>
                    <a:pt x="3439" y="2159"/>
                    <a:pt x="3171" y="2174"/>
                  </a:cubicBezTo>
                  <a:cubicBezTo>
                    <a:pt x="3142" y="2176"/>
                    <a:pt x="3112" y="2177"/>
                    <a:pt x="3082" y="2177"/>
                  </a:cubicBezTo>
                  <a:cubicBezTo>
                    <a:pt x="2735" y="2177"/>
                    <a:pt x="2365" y="2048"/>
                    <a:pt x="2186" y="1746"/>
                  </a:cubicBezTo>
                  <a:cubicBezTo>
                    <a:pt x="2145" y="1772"/>
                    <a:pt x="2102" y="1793"/>
                    <a:pt x="2058" y="1819"/>
                  </a:cubicBezTo>
                  <a:cubicBezTo>
                    <a:pt x="1984" y="1863"/>
                    <a:pt x="1916" y="1915"/>
                    <a:pt x="1855" y="1975"/>
                  </a:cubicBezTo>
                  <a:cubicBezTo>
                    <a:pt x="1828" y="2002"/>
                    <a:pt x="1807" y="2029"/>
                    <a:pt x="1790" y="2062"/>
                  </a:cubicBezTo>
                  <a:cubicBezTo>
                    <a:pt x="1777" y="2081"/>
                    <a:pt x="1783" y="2068"/>
                    <a:pt x="1775" y="2088"/>
                  </a:cubicBezTo>
                  <a:cubicBezTo>
                    <a:pt x="1772" y="2094"/>
                    <a:pt x="1760" y="2133"/>
                    <a:pt x="1760" y="2133"/>
                  </a:cubicBezTo>
                  <a:cubicBezTo>
                    <a:pt x="1745" y="2210"/>
                    <a:pt x="1781" y="2257"/>
                    <a:pt x="1818" y="2341"/>
                  </a:cubicBezTo>
                  <a:cubicBezTo>
                    <a:pt x="1856" y="2429"/>
                    <a:pt x="1818" y="2569"/>
                    <a:pt x="1707" y="2579"/>
                  </a:cubicBezTo>
                  <a:cubicBezTo>
                    <a:pt x="1442" y="2599"/>
                    <a:pt x="1205" y="2737"/>
                    <a:pt x="1131" y="2985"/>
                  </a:cubicBezTo>
                  <a:cubicBezTo>
                    <a:pt x="1057" y="3226"/>
                    <a:pt x="1121" y="3517"/>
                    <a:pt x="1196" y="3773"/>
                  </a:cubicBezTo>
                  <a:cubicBezTo>
                    <a:pt x="1215" y="3843"/>
                    <a:pt x="1168" y="3917"/>
                    <a:pt x="1111" y="3952"/>
                  </a:cubicBezTo>
                  <a:cubicBezTo>
                    <a:pt x="991" y="4017"/>
                    <a:pt x="877" y="4083"/>
                    <a:pt x="780" y="4178"/>
                  </a:cubicBezTo>
                  <a:cubicBezTo>
                    <a:pt x="696" y="4262"/>
                    <a:pt x="641" y="4364"/>
                    <a:pt x="598" y="4468"/>
                  </a:cubicBezTo>
                  <a:cubicBezTo>
                    <a:pt x="521" y="4655"/>
                    <a:pt x="433" y="4910"/>
                    <a:pt x="533" y="5104"/>
                  </a:cubicBezTo>
                  <a:cubicBezTo>
                    <a:pt x="642" y="5111"/>
                    <a:pt x="749" y="5137"/>
                    <a:pt x="848" y="5182"/>
                  </a:cubicBezTo>
                  <a:cubicBezTo>
                    <a:pt x="1094" y="5287"/>
                    <a:pt x="1304" y="5458"/>
                    <a:pt x="1463" y="5673"/>
                  </a:cubicBezTo>
                  <a:cubicBezTo>
                    <a:pt x="1636" y="5908"/>
                    <a:pt x="1725" y="6177"/>
                    <a:pt x="1760" y="6464"/>
                  </a:cubicBezTo>
                  <a:cubicBezTo>
                    <a:pt x="1822" y="6968"/>
                    <a:pt x="1775" y="7538"/>
                    <a:pt x="2083" y="7972"/>
                  </a:cubicBezTo>
                  <a:cubicBezTo>
                    <a:pt x="2359" y="8359"/>
                    <a:pt x="2887" y="8602"/>
                    <a:pt x="2915" y="9128"/>
                  </a:cubicBezTo>
                  <a:cubicBezTo>
                    <a:pt x="2942" y="9621"/>
                    <a:pt x="2520" y="10029"/>
                    <a:pt x="2062" y="10119"/>
                  </a:cubicBezTo>
                  <a:cubicBezTo>
                    <a:pt x="1974" y="10136"/>
                    <a:pt x="1886" y="10144"/>
                    <a:pt x="1799" y="10144"/>
                  </a:cubicBezTo>
                  <a:cubicBezTo>
                    <a:pt x="1425" y="10144"/>
                    <a:pt x="1064" y="9998"/>
                    <a:pt x="754" y="9787"/>
                  </a:cubicBezTo>
                  <a:cubicBezTo>
                    <a:pt x="478" y="9600"/>
                    <a:pt x="234" y="9364"/>
                    <a:pt x="31" y="9097"/>
                  </a:cubicBezTo>
                  <a:lnTo>
                    <a:pt x="31" y="9097"/>
                  </a:lnTo>
                  <a:cubicBezTo>
                    <a:pt x="1" y="9229"/>
                    <a:pt x="40" y="9370"/>
                    <a:pt x="121" y="9479"/>
                  </a:cubicBezTo>
                  <a:cubicBezTo>
                    <a:pt x="176" y="9550"/>
                    <a:pt x="245" y="9598"/>
                    <a:pt x="309" y="9657"/>
                  </a:cubicBezTo>
                  <a:cubicBezTo>
                    <a:pt x="333" y="9681"/>
                    <a:pt x="350" y="9704"/>
                    <a:pt x="368" y="9730"/>
                  </a:cubicBezTo>
                  <a:cubicBezTo>
                    <a:pt x="369" y="9729"/>
                    <a:pt x="366" y="9727"/>
                    <a:pt x="366" y="9724"/>
                  </a:cubicBezTo>
                  <a:lnTo>
                    <a:pt x="366" y="9724"/>
                  </a:lnTo>
                  <a:cubicBezTo>
                    <a:pt x="375" y="9735"/>
                    <a:pt x="382" y="9745"/>
                    <a:pt x="389" y="9756"/>
                  </a:cubicBezTo>
                  <a:cubicBezTo>
                    <a:pt x="397" y="9772"/>
                    <a:pt x="402" y="9791"/>
                    <a:pt x="406" y="9808"/>
                  </a:cubicBezTo>
                  <a:cubicBezTo>
                    <a:pt x="420" y="9868"/>
                    <a:pt x="423" y="9930"/>
                    <a:pt x="431" y="9991"/>
                  </a:cubicBezTo>
                  <a:cubicBezTo>
                    <a:pt x="437" y="10041"/>
                    <a:pt x="443" y="10086"/>
                    <a:pt x="454" y="10126"/>
                  </a:cubicBezTo>
                  <a:cubicBezTo>
                    <a:pt x="489" y="10173"/>
                    <a:pt x="527" y="10217"/>
                    <a:pt x="564" y="10260"/>
                  </a:cubicBezTo>
                  <a:cubicBezTo>
                    <a:pt x="611" y="10315"/>
                    <a:pt x="676" y="10358"/>
                    <a:pt x="714" y="10417"/>
                  </a:cubicBezTo>
                  <a:cubicBezTo>
                    <a:pt x="733" y="10444"/>
                    <a:pt x="744" y="10472"/>
                    <a:pt x="750" y="10501"/>
                  </a:cubicBezTo>
                  <a:cubicBezTo>
                    <a:pt x="1564" y="10763"/>
                    <a:pt x="2389" y="10999"/>
                    <a:pt x="3202" y="11275"/>
                  </a:cubicBezTo>
                  <a:cubicBezTo>
                    <a:pt x="3980" y="11539"/>
                    <a:pt x="4758" y="11816"/>
                    <a:pt x="5544" y="12063"/>
                  </a:cubicBezTo>
                  <a:cubicBezTo>
                    <a:pt x="6322" y="12307"/>
                    <a:pt x="7112" y="12506"/>
                    <a:pt x="7901" y="12701"/>
                  </a:cubicBezTo>
                  <a:cubicBezTo>
                    <a:pt x="8700" y="12898"/>
                    <a:pt x="9499" y="13089"/>
                    <a:pt x="10299" y="13279"/>
                  </a:cubicBezTo>
                  <a:cubicBezTo>
                    <a:pt x="10265" y="13227"/>
                    <a:pt x="10241" y="13169"/>
                    <a:pt x="10222" y="13112"/>
                  </a:cubicBezTo>
                  <a:cubicBezTo>
                    <a:pt x="10176" y="12968"/>
                    <a:pt x="10170" y="12806"/>
                    <a:pt x="10206" y="12656"/>
                  </a:cubicBezTo>
                  <a:cubicBezTo>
                    <a:pt x="9999" y="12514"/>
                    <a:pt x="9801" y="12328"/>
                    <a:pt x="9696" y="12102"/>
                  </a:cubicBezTo>
                  <a:cubicBezTo>
                    <a:pt x="9592" y="11876"/>
                    <a:pt x="9609" y="11627"/>
                    <a:pt x="9748" y="11441"/>
                  </a:cubicBezTo>
                  <a:cubicBezTo>
                    <a:pt x="9727" y="11430"/>
                    <a:pt x="9707" y="11416"/>
                    <a:pt x="9687" y="11405"/>
                  </a:cubicBezTo>
                  <a:cubicBezTo>
                    <a:pt x="9622" y="11363"/>
                    <a:pt x="9560" y="11312"/>
                    <a:pt x="9500" y="11260"/>
                  </a:cubicBezTo>
                  <a:cubicBezTo>
                    <a:pt x="9375" y="11147"/>
                    <a:pt x="9279" y="11005"/>
                    <a:pt x="9234" y="10842"/>
                  </a:cubicBezTo>
                  <a:cubicBezTo>
                    <a:pt x="9206" y="10735"/>
                    <a:pt x="9203" y="10620"/>
                    <a:pt x="9219" y="10506"/>
                  </a:cubicBezTo>
                  <a:cubicBezTo>
                    <a:pt x="9212" y="10499"/>
                    <a:pt x="9205" y="10495"/>
                    <a:pt x="9196" y="10487"/>
                  </a:cubicBezTo>
                  <a:cubicBezTo>
                    <a:pt x="9108" y="10396"/>
                    <a:pt x="9019" y="10307"/>
                    <a:pt x="8925" y="10224"/>
                  </a:cubicBezTo>
                  <a:cubicBezTo>
                    <a:pt x="8551" y="9884"/>
                    <a:pt x="8146" y="9586"/>
                    <a:pt x="7688" y="9376"/>
                  </a:cubicBezTo>
                  <a:cubicBezTo>
                    <a:pt x="7456" y="9271"/>
                    <a:pt x="7216" y="9178"/>
                    <a:pt x="6976" y="9082"/>
                  </a:cubicBezTo>
                  <a:cubicBezTo>
                    <a:pt x="6795" y="9007"/>
                    <a:pt x="6587" y="8935"/>
                    <a:pt x="6458" y="8780"/>
                  </a:cubicBezTo>
                  <a:cubicBezTo>
                    <a:pt x="6352" y="8653"/>
                    <a:pt x="6321" y="8491"/>
                    <a:pt x="6346" y="8329"/>
                  </a:cubicBezTo>
                  <a:cubicBezTo>
                    <a:pt x="6380" y="8090"/>
                    <a:pt x="6468" y="7855"/>
                    <a:pt x="6557" y="7632"/>
                  </a:cubicBezTo>
                  <a:cubicBezTo>
                    <a:pt x="6755" y="7141"/>
                    <a:pt x="7016" y="6677"/>
                    <a:pt x="7243" y="6199"/>
                  </a:cubicBezTo>
                  <a:cubicBezTo>
                    <a:pt x="7488" y="5682"/>
                    <a:pt x="7726" y="5162"/>
                    <a:pt x="7966" y="4646"/>
                  </a:cubicBezTo>
                  <a:cubicBezTo>
                    <a:pt x="8073" y="4415"/>
                    <a:pt x="8187" y="4190"/>
                    <a:pt x="8283" y="3956"/>
                  </a:cubicBezTo>
                  <a:cubicBezTo>
                    <a:pt x="8358" y="3772"/>
                    <a:pt x="8426" y="3584"/>
                    <a:pt x="8513" y="3403"/>
                  </a:cubicBezTo>
                  <a:cubicBezTo>
                    <a:pt x="8598" y="3229"/>
                    <a:pt x="8696" y="3048"/>
                    <a:pt x="8848" y="2920"/>
                  </a:cubicBezTo>
                  <a:cubicBezTo>
                    <a:pt x="8982" y="2809"/>
                    <a:pt x="9155" y="2751"/>
                    <a:pt x="9325" y="2721"/>
                  </a:cubicBezTo>
                  <a:cubicBezTo>
                    <a:pt x="9465" y="2698"/>
                    <a:pt x="9608" y="2687"/>
                    <a:pt x="9752" y="2687"/>
                  </a:cubicBezTo>
                  <a:cubicBezTo>
                    <a:pt x="9988" y="2687"/>
                    <a:pt x="10227" y="2715"/>
                    <a:pt x="10456" y="2759"/>
                  </a:cubicBezTo>
                  <a:cubicBezTo>
                    <a:pt x="10764" y="2818"/>
                    <a:pt x="11067" y="2918"/>
                    <a:pt x="11351" y="3055"/>
                  </a:cubicBezTo>
                  <a:cubicBezTo>
                    <a:pt x="11621" y="3184"/>
                    <a:pt x="11936" y="3367"/>
                    <a:pt x="12060" y="3656"/>
                  </a:cubicBezTo>
                  <a:cubicBezTo>
                    <a:pt x="12118" y="3626"/>
                    <a:pt x="12176" y="3601"/>
                    <a:pt x="12241" y="3585"/>
                  </a:cubicBezTo>
                  <a:cubicBezTo>
                    <a:pt x="12323" y="3562"/>
                    <a:pt x="12410" y="3551"/>
                    <a:pt x="12496" y="3551"/>
                  </a:cubicBezTo>
                  <a:cubicBezTo>
                    <a:pt x="12570" y="3551"/>
                    <a:pt x="12644" y="3559"/>
                    <a:pt x="12715" y="3576"/>
                  </a:cubicBezTo>
                  <a:cubicBezTo>
                    <a:pt x="12742" y="3585"/>
                    <a:pt x="12768" y="3593"/>
                    <a:pt x="12794" y="3599"/>
                  </a:cubicBezTo>
                  <a:cubicBezTo>
                    <a:pt x="12796" y="3584"/>
                    <a:pt x="12799" y="3574"/>
                    <a:pt x="12800" y="3562"/>
                  </a:cubicBezTo>
                  <a:cubicBezTo>
                    <a:pt x="12824" y="3432"/>
                    <a:pt x="12826" y="3298"/>
                    <a:pt x="12888" y="3178"/>
                  </a:cubicBezTo>
                  <a:cubicBezTo>
                    <a:pt x="12899" y="3152"/>
                    <a:pt x="12915" y="3126"/>
                    <a:pt x="12931" y="3103"/>
                  </a:cubicBezTo>
                  <a:cubicBezTo>
                    <a:pt x="12923" y="3095"/>
                    <a:pt x="12915" y="3086"/>
                    <a:pt x="12904" y="3071"/>
                  </a:cubicBezTo>
                  <a:cubicBezTo>
                    <a:pt x="12861" y="2977"/>
                    <a:pt x="12843" y="2894"/>
                    <a:pt x="12845" y="2792"/>
                  </a:cubicBezTo>
                  <a:cubicBezTo>
                    <a:pt x="12847" y="2742"/>
                    <a:pt x="12842" y="2686"/>
                    <a:pt x="12804" y="2648"/>
                  </a:cubicBezTo>
                  <a:cubicBezTo>
                    <a:pt x="12735" y="2576"/>
                    <a:pt x="12642" y="2556"/>
                    <a:pt x="12543" y="2556"/>
                  </a:cubicBezTo>
                  <a:cubicBezTo>
                    <a:pt x="12428" y="2556"/>
                    <a:pt x="12306" y="2583"/>
                    <a:pt x="12205" y="2586"/>
                  </a:cubicBezTo>
                  <a:cubicBezTo>
                    <a:pt x="12204" y="2586"/>
                    <a:pt x="12203" y="2586"/>
                    <a:pt x="12201" y="2586"/>
                  </a:cubicBezTo>
                  <a:cubicBezTo>
                    <a:pt x="12105" y="2586"/>
                    <a:pt x="12050" y="2475"/>
                    <a:pt x="12074" y="2391"/>
                  </a:cubicBezTo>
                  <a:cubicBezTo>
                    <a:pt x="12109" y="2278"/>
                    <a:pt x="12133" y="2146"/>
                    <a:pt x="12114" y="2040"/>
                  </a:cubicBezTo>
                  <a:cubicBezTo>
                    <a:pt x="12100" y="1951"/>
                    <a:pt x="12071" y="1887"/>
                    <a:pt x="12007" y="1828"/>
                  </a:cubicBezTo>
                  <a:cubicBezTo>
                    <a:pt x="12004" y="1828"/>
                    <a:pt x="11975" y="1806"/>
                    <a:pt x="11966" y="1799"/>
                  </a:cubicBezTo>
                  <a:cubicBezTo>
                    <a:pt x="11944" y="1784"/>
                    <a:pt x="11931" y="1779"/>
                    <a:pt x="11918" y="1774"/>
                  </a:cubicBezTo>
                  <a:cubicBezTo>
                    <a:pt x="11874" y="1756"/>
                    <a:pt x="11835" y="1745"/>
                    <a:pt x="11793" y="1740"/>
                  </a:cubicBezTo>
                  <a:cubicBezTo>
                    <a:pt x="11765" y="1737"/>
                    <a:pt x="11737" y="1735"/>
                    <a:pt x="11709" y="1735"/>
                  </a:cubicBezTo>
                  <a:cubicBezTo>
                    <a:pt x="11686" y="1735"/>
                    <a:pt x="11663" y="1737"/>
                    <a:pt x="11640" y="1740"/>
                  </a:cubicBezTo>
                  <a:cubicBezTo>
                    <a:pt x="11585" y="1745"/>
                    <a:pt x="11499" y="1750"/>
                    <a:pt x="11453" y="1780"/>
                  </a:cubicBezTo>
                  <a:cubicBezTo>
                    <a:pt x="11433" y="1793"/>
                    <a:pt x="11413" y="1799"/>
                    <a:pt x="11393" y="1799"/>
                  </a:cubicBezTo>
                  <a:cubicBezTo>
                    <a:pt x="11322" y="1799"/>
                    <a:pt x="11255" y="1724"/>
                    <a:pt x="11258" y="1653"/>
                  </a:cubicBezTo>
                  <a:cubicBezTo>
                    <a:pt x="11263" y="1526"/>
                    <a:pt x="11296" y="1403"/>
                    <a:pt x="11272" y="1283"/>
                  </a:cubicBezTo>
                  <a:cubicBezTo>
                    <a:pt x="11257" y="1194"/>
                    <a:pt x="11217" y="1116"/>
                    <a:pt x="11150" y="1059"/>
                  </a:cubicBezTo>
                  <a:cubicBezTo>
                    <a:pt x="11078" y="998"/>
                    <a:pt x="10993" y="973"/>
                    <a:pt x="10904" y="973"/>
                  </a:cubicBezTo>
                  <a:cubicBezTo>
                    <a:pt x="10787" y="973"/>
                    <a:pt x="10664" y="1017"/>
                    <a:pt x="10562" y="1082"/>
                  </a:cubicBezTo>
                  <a:cubicBezTo>
                    <a:pt x="10546" y="1092"/>
                    <a:pt x="10528" y="1097"/>
                    <a:pt x="10508" y="1097"/>
                  </a:cubicBezTo>
                  <a:cubicBezTo>
                    <a:pt x="10469" y="1097"/>
                    <a:pt x="10428" y="1078"/>
                    <a:pt x="10404" y="1051"/>
                  </a:cubicBezTo>
                  <a:cubicBezTo>
                    <a:pt x="10356" y="997"/>
                    <a:pt x="10317" y="949"/>
                    <a:pt x="10284" y="883"/>
                  </a:cubicBezTo>
                  <a:cubicBezTo>
                    <a:pt x="10258" y="833"/>
                    <a:pt x="10229" y="782"/>
                    <a:pt x="10197" y="734"/>
                  </a:cubicBezTo>
                  <a:cubicBezTo>
                    <a:pt x="10137" y="651"/>
                    <a:pt x="10061" y="576"/>
                    <a:pt x="9957" y="553"/>
                  </a:cubicBezTo>
                  <a:cubicBezTo>
                    <a:pt x="9916" y="542"/>
                    <a:pt x="9871" y="537"/>
                    <a:pt x="9825" y="537"/>
                  </a:cubicBezTo>
                  <a:cubicBezTo>
                    <a:pt x="9744" y="537"/>
                    <a:pt x="9660" y="553"/>
                    <a:pt x="9590" y="580"/>
                  </a:cubicBezTo>
                  <a:cubicBezTo>
                    <a:pt x="9472" y="627"/>
                    <a:pt x="9390" y="725"/>
                    <a:pt x="9259" y="748"/>
                  </a:cubicBezTo>
                  <a:cubicBezTo>
                    <a:pt x="9249" y="750"/>
                    <a:pt x="9239" y="751"/>
                    <a:pt x="9229" y="751"/>
                  </a:cubicBezTo>
                  <a:cubicBezTo>
                    <a:pt x="9157" y="751"/>
                    <a:pt x="9098" y="702"/>
                    <a:pt x="9078" y="631"/>
                  </a:cubicBezTo>
                  <a:cubicBezTo>
                    <a:pt x="9056" y="553"/>
                    <a:pt x="9047" y="472"/>
                    <a:pt x="9034" y="392"/>
                  </a:cubicBezTo>
                  <a:cubicBezTo>
                    <a:pt x="9021" y="331"/>
                    <a:pt x="9012" y="273"/>
                    <a:pt x="8962" y="232"/>
                  </a:cubicBezTo>
                  <a:cubicBezTo>
                    <a:pt x="8927" y="203"/>
                    <a:pt x="8892" y="192"/>
                    <a:pt x="8858" y="192"/>
                  </a:cubicBezTo>
                  <a:cubicBezTo>
                    <a:pt x="8758" y="192"/>
                    <a:pt x="8665" y="293"/>
                    <a:pt x="8593" y="362"/>
                  </a:cubicBezTo>
                  <a:cubicBezTo>
                    <a:pt x="8573" y="382"/>
                    <a:pt x="8540" y="395"/>
                    <a:pt x="8510" y="395"/>
                  </a:cubicBezTo>
                  <a:cubicBezTo>
                    <a:pt x="8497" y="395"/>
                    <a:pt x="8484" y="393"/>
                    <a:pt x="8473" y="387"/>
                  </a:cubicBezTo>
                  <a:cubicBezTo>
                    <a:pt x="8401" y="356"/>
                    <a:pt x="8327" y="324"/>
                    <a:pt x="8264" y="279"/>
                  </a:cubicBezTo>
                  <a:cubicBezTo>
                    <a:pt x="8203" y="241"/>
                    <a:pt x="8153" y="185"/>
                    <a:pt x="8096" y="143"/>
                  </a:cubicBezTo>
                  <a:cubicBezTo>
                    <a:pt x="7994" y="63"/>
                    <a:pt x="7888" y="12"/>
                    <a:pt x="7758" y="2"/>
                  </a:cubicBezTo>
                  <a:cubicBezTo>
                    <a:pt x="7741" y="1"/>
                    <a:pt x="7724" y="0"/>
                    <a:pt x="77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8"/>
            <p:cNvSpPr/>
            <p:nvPr/>
          </p:nvSpPr>
          <p:spPr>
            <a:xfrm>
              <a:off x="5259572" y="3837478"/>
              <a:ext cx="178111" cy="250704"/>
            </a:xfrm>
            <a:custGeom>
              <a:rect b="b" l="l" r="r" t="t"/>
              <a:pathLst>
                <a:path extrusionOk="0" h="7271" w="5166">
                  <a:moveTo>
                    <a:pt x="3115" y="0"/>
                  </a:moveTo>
                  <a:cubicBezTo>
                    <a:pt x="2901" y="0"/>
                    <a:pt x="2685" y="30"/>
                    <a:pt x="2510" y="129"/>
                  </a:cubicBezTo>
                  <a:cubicBezTo>
                    <a:pt x="2474" y="150"/>
                    <a:pt x="2474" y="148"/>
                    <a:pt x="2436" y="179"/>
                  </a:cubicBezTo>
                  <a:cubicBezTo>
                    <a:pt x="2411" y="202"/>
                    <a:pt x="2384" y="227"/>
                    <a:pt x="2364" y="251"/>
                  </a:cubicBezTo>
                  <a:cubicBezTo>
                    <a:pt x="2308" y="315"/>
                    <a:pt x="2260" y="394"/>
                    <a:pt x="2217" y="470"/>
                  </a:cubicBezTo>
                  <a:cubicBezTo>
                    <a:pt x="2130" y="633"/>
                    <a:pt x="2063" y="808"/>
                    <a:pt x="1993" y="978"/>
                  </a:cubicBezTo>
                  <a:cubicBezTo>
                    <a:pt x="1811" y="1433"/>
                    <a:pt x="1584" y="1868"/>
                    <a:pt x="1377" y="2309"/>
                  </a:cubicBezTo>
                  <a:cubicBezTo>
                    <a:pt x="1147" y="2793"/>
                    <a:pt x="922" y="3280"/>
                    <a:pt x="677" y="3759"/>
                  </a:cubicBezTo>
                  <a:cubicBezTo>
                    <a:pt x="449" y="4204"/>
                    <a:pt x="189" y="4646"/>
                    <a:pt x="56" y="5131"/>
                  </a:cubicBezTo>
                  <a:cubicBezTo>
                    <a:pt x="33" y="5220"/>
                    <a:pt x="11" y="5307"/>
                    <a:pt x="2" y="5401"/>
                  </a:cubicBezTo>
                  <a:cubicBezTo>
                    <a:pt x="0" y="5462"/>
                    <a:pt x="5" y="5519"/>
                    <a:pt x="21" y="5553"/>
                  </a:cubicBezTo>
                  <a:cubicBezTo>
                    <a:pt x="25" y="5557"/>
                    <a:pt x="36" y="5575"/>
                    <a:pt x="36" y="5578"/>
                  </a:cubicBezTo>
                  <a:cubicBezTo>
                    <a:pt x="44" y="5589"/>
                    <a:pt x="51" y="5597"/>
                    <a:pt x="58" y="5606"/>
                  </a:cubicBezTo>
                  <a:cubicBezTo>
                    <a:pt x="74" y="5627"/>
                    <a:pt x="80" y="5630"/>
                    <a:pt x="114" y="5654"/>
                  </a:cubicBezTo>
                  <a:cubicBezTo>
                    <a:pt x="184" y="5704"/>
                    <a:pt x="263" y="5740"/>
                    <a:pt x="341" y="5773"/>
                  </a:cubicBezTo>
                  <a:cubicBezTo>
                    <a:pt x="793" y="5970"/>
                    <a:pt x="1264" y="6134"/>
                    <a:pt x="1683" y="6400"/>
                  </a:cubicBezTo>
                  <a:cubicBezTo>
                    <a:pt x="2058" y="6636"/>
                    <a:pt x="2398" y="6930"/>
                    <a:pt x="2679" y="7271"/>
                  </a:cubicBezTo>
                  <a:cubicBezTo>
                    <a:pt x="2714" y="7193"/>
                    <a:pt x="2759" y="7121"/>
                    <a:pt x="2812" y="7057"/>
                  </a:cubicBezTo>
                  <a:cubicBezTo>
                    <a:pt x="2855" y="7006"/>
                    <a:pt x="2901" y="6957"/>
                    <a:pt x="2943" y="6908"/>
                  </a:cubicBezTo>
                  <a:cubicBezTo>
                    <a:pt x="2953" y="6896"/>
                    <a:pt x="2972" y="6866"/>
                    <a:pt x="2994" y="6838"/>
                  </a:cubicBezTo>
                  <a:cubicBezTo>
                    <a:pt x="2965" y="6797"/>
                    <a:pt x="2928" y="6759"/>
                    <a:pt x="2894" y="6719"/>
                  </a:cubicBezTo>
                  <a:cubicBezTo>
                    <a:pt x="2812" y="6622"/>
                    <a:pt x="2728" y="6518"/>
                    <a:pt x="2699" y="6392"/>
                  </a:cubicBezTo>
                  <a:cubicBezTo>
                    <a:pt x="2666" y="6255"/>
                    <a:pt x="2676" y="6100"/>
                    <a:pt x="2720" y="5969"/>
                  </a:cubicBezTo>
                  <a:cubicBezTo>
                    <a:pt x="2788" y="5770"/>
                    <a:pt x="2942" y="5626"/>
                    <a:pt x="3118" y="5521"/>
                  </a:cubicBezTo>
                  <a:cubicBezTo>
                    <a:pt x="3028" y="5406"/>
                    <a:pt x="2942" y="5291"/>
                    <a:pt x="2894" y="5151"/>
                  </a:cubicBezTo>
                  <a:cubicBezTo>
                    <a:pt x="2830" y="4971"/>
                    <a:pt x="2848" y="4783"/>
                    <a:pt x="2912" y="4603"/>
                  </a:cubicBezTo>
                  <a:cubicBezTo>
                    <a:pt x="2958" y="4471"/>
                    <a:pt x="3036" y="4309"/>
                    <a:pt x="3144" y="4182"/>
                  </a:cubicBezTo>
                  <a:cubicBezTo>
                    <a:pt x="3129" y="4178"/>
                    <a:pt x="3115" y="4178"/>
                    <a:pt x="3103" y="4176"/>
                  </a:cubicBezTo>
                  <a:cubicBezTo>
                    <a:pt x="2861" y="4140"/>
                    <a:pt x="2559" y="4085"/>
                    <a:pt x="2380" y="3907"/>
                  </a:cubicBezTo>
                  <a:cubicBezTo>
                    <a:pt x="2202" y="3724"/>
                    <a:pt x="2231" y="3438"/>
                    <a:pt x="2379" y="3245"/>
                  </a:cubicBezTo>
                  <a:cubicBezTo>
                    <a:pt x="2453" y="3148"/>
                    <a:pt x="2557" y="3080"/>
                    <a:pt x="2667" y="3028"/>
                  </a:cubicBezTo>
                  <a:cubicBezTo>
                    <a:pt x="2677" y="3024"/>
                    <a:pt x="2684" y="3022"/>
                    <a:pt x="2691" y="3017"/>
                  </a:cubicBezTo>
                  <a:cubicBezTo>
                    <a:pt x="2646" y="2981"/>
                    <a:pt x="2604" y="2938"/>
                    <a:pt x="2568" y="2893"/>
                  </a:cubicBezTo>
                  <a:cubicBezTo>
                    <a:pt x="2457" y="2758"/>
                    <a:pt x="2361" y="2586"/>
                    <a:pt x="2340" y="2409"/>
                  </a:cubicBezTo>
                  <a:cubicBezTo>
                    <a:pt x="2319" y="2261"/>
                    <a:pt x="2364" y="2085"/>
                    <a:pt x="2488" y="1987"/>
                  </a:cubicBezTo>
                  <a:cubicBezTo>
                    <a:pt x="2562" y="1932"/>
                    <a:pt x="2645" y="1911"/>
                    <a:pt x="2733" y="1911"/>
                  </a:cubicBezTo>
                  <a:cubicBezTo>
                    <a:pt x="2798" y="1911"/>
                    <a:pt x="2866" y="1922"/>
                    <a:pt x="2933" y="1938"/>
                  </a:cubicBezTo>
                  <a:cubicBezTo>
                    <a:pt x="2845" y="1703"/>
                    <a:pt x="2851" y="1427"/>
                    <a:pt x="2989" y="1241"/>
                  </a:cubicBezTo>
                  <a:cubicBezTo>
                    <a:pt x="3098" y="1094"/>
                    <a:pt x="3245" y="1038"/>
                    <a:pt x="3401" y="1038"/>
                  </a:cubicBezTo>
                  <a:cubicBezTo>
                    <a:pt x="3650" y="1038"/>
                    <a:pt x="3923" y="1180"/>
                    <a:pt x="4110" y="1320"/>
                  </a:cubicBezTo>
                  <a:cubicBezTo>
                    <a:pt x="4302" y="1465"/>
                    <a:pt x="4475" y="1636"/>
                    <a:pt x="4637" y="1818"/>
                  </a:cubicBezTo>
                  <a:cubicBezTo>
                    <a:pt x="4642" y="1574"/>
                    <a:pt x="4775" y="1336"/>
                    <a:pt x="4922" y="1144"/>
                  </a:cubicBezTo>
                  <a:cubicBezTo>
                    <a:pt x="4995" y="1050"/>
                    <a:pt x="5076" y="959"/>
                    <a:pt x="5166" y="877"/>
                  </a:cubicBezTo>
                  <a:cubicBezTo>
                    <a:pt x="5163" y="875"/>
                    <a:pt x="5162" y="872"/>
                    <a:pt x="5162" y="868"/>
                  </a:cubicBezTo>
                  <a:cubicBezTo>
                    <a:pt x="5159" y="863"/>
                    <a:pt x="5154" y="839"/>
                    <a:pt x="5151" y="831"/>
                  </a:cubicBezTo>
                  <a:cubicBezTo>
                    <a:pt x="5150" y="825"/>
                    <a:pt x="5140" y="801"/>
                    <a:pt x="5135" y="795"/>
                  </a:cubicBezTo>
                  <a:cubicBezTo>
                    <a:pt x="5130" y="780"/>
                    <a:pt x="5123" y="768"/>
                    <a:pt x="5116" y="756"/>
                  </a:cubicBezTo>
                  <a:cubicBezTo>
                    <a:pt x="5114" y="751"/>
                    <a:pt x="5103" y="738"/>
                    <a:pt x="5099" y="732"/>
                  </a:cubicBezTo>
                  <a:cubicBezTo>
                    <a:pt x="4920" y="488"/>
                    <a:pt x="4607" y="330"/>
                    <a:pt x="4322" y="216"/>
                  </a:cubicBezTo>
                  <a:cubicBezTo>
                    <a:pt x="4047" y="103"/>
                    <a:pt x="3769" y="50"/>
                    <a:pt x="3475" y="22"/>
                  </a:cubicBezTo>
                  <a:cubicBezTo>
                    <a:pt x="3361" y="10"/>
                    <a:pt x="3238" y="0"/>
                    <a:pt x="311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8"/>
            <p:cNvSpPr/>
            <p:nvPr/>
          </p:nvSpPr>
          <p:spPr>
            <a:xfrm>
              <a:off x="5337010" y="3880507"/>
              <a:ext cx="93227" cy="92268"/>
            </a:xfrm>
            <a:custGeom>
              <a:rect b="b" l="l" r="r" t="t"/>
              <a:pathLst>
                <a:path extrusionOk="0" h="2676" w="2704">
                  <a:moveTo>
                    <a:pt x="833" y="1611"/>
                  </a:moveTo>
                  <a:cubicBezTo>
                    <a:pt x="834" y="1611"/>
                    <a:pt x="836" y="1612"/>
                    <a:pt x="837" y="1612"/>
                  </a:cubicBezTo>
                  <a:lnTo>
                    <a:pt x="837" y="1612"/>
                  </a:lnTo>
                  <a:cubicBezTo>
                    <a:pt x="836" y="1612"/>
                    <a:pt x="834" y="1611"/>
                    <a:pt x="833" y="1611"/>
                  </a:cubicBezTo>
                  <a:close/>
                  <a:moveTo>
                    <a:pt x="1127" y="0"/>
                  </a:moveTo>
                  <a:cubicBezTo>
                    <a:pt x="1018" y="0"/>
                    <a:pt x="922" y="41"/>
                    <a:pt x="881" y="154"/>
                  </a:cubicBezTo>
                  <a:cubicBezTo>
                    <a:pt x="840" y="270"/>
                    <a:pt x="861" y="411"/>
                    <a:pt x="899" y="519"/>
                  </a:cubicBezTo>
                  <a:cubicBezTo>
                    <a:pt x="922" y="580"/>
                    <a:pt x="960" y="658"/>
                    <a:pt x="991" y="702"/>
                  </a:cubicBezTo>
                  <a:cubicBezTo>
                    <a:pt x="1001" y="716"/>
                    <a:pt x="1033" y="754"/>
                    <a:pt x="1053" y="775"/>
                  </a:cubicBezTo>
                  <a:cubicBezTo>
                    <a:pt x="1064" y="784"/>
                    <a:pt x="1074" y="796"/>
                    <a:pt x="1085" y="807"/>
                  </a:cubicBezTo>
                  <a:cubicBezTo>
                    <a:pt x="1088" y="810"/>
                    <a:pt x="1092" y="812"/>
                    <a:pt x="1094" y="815"/>
                  </a:cubicBezTo>
                  <a:lnTo>
                    <a:pt x="1097" y="817"/>
                  </a:lnTo>
                  <a:cubicBezTo>
                    <a:pt x="1099" y="817"/>
                    <a:pt x="1103" y="821"/>
                    <a:pt x="1107" y="823"/>
                  </a:cubicBezTo>
                  <a:cubicBezTo>
                    <a:pt x="1216" y="910"/>
                    <a:pt x="1155" y="1078"/>
                    <a:pt x="1030" y="1078"/>
                  </a:cubicBezTo>
                  <a:cubicBezTo>
                    <a:pt x="1016" y="1078"/>
                    <a:pt x="1001" y="1075"/>
                    <a:pt x="985" y="1071"/>
                  </a:cubicBezTo>
                  <a:cubicBezTo>
                    <a:pt x="844" y="1028"/>
                    <a:pt x="716" y="955"/>
                    <a:pt x="575" y="913"/>
                  </a:cubicBezTo>
                  <a:cubicBezTo>
                    <a:pt x="536" y="901"/>
                    <a:pt x="491" y="891"/>
                    <a:pt x="451" y="891"/>
                  </a:cubicBezTo>
                  <a:cubicBezTo>
                    <a:pt x="388" y="891"/>
                    <a:pt x="335" y="916"/>
                    <a:pt x="322" y="997"/>
                  </a:cubicBezTo>
                  <a:cubicBezTo>
                    <a:pt x="299" y="1138"/>
                    <a:pt x="395" y="1281"/>
                    <a:pt x="485" y="1383"/>
                  </a:cubicBezTo>
                  <a:cubicBezTo>
                    <a:pt x="541" y="1448"/>
                    <a:pt x="601" y="1502"/>
                    <a:pt x="674" y="1545"/>
                  </a:cubicBezTo>
                  <a:cubicBezTo>
                    <a:pt x="717" y="1573"/>
                    <a:pt x="713" y="1570"/>
                    <a:pt x="759" y="1586"/>
                  </a:cubicBezTo>
                  <a:cubicBezTo>
                    <a:pt x="773" y="1591"/>
                    <a:pt x="789" y="1595"/>
                    <a:pt x="805" y="1601"/>
                  </a:cubicBezTo>
                  <a:cubicBezTo>
                    <a:pt x="810" y="1602"/>
                    <a:pt x="850" y="1613"/>
                    <a:pt x="843" y="1613"/>
                  </a:cubicBezTo>
                  <a:cubicBezTo>
                    <a:pt x="843" y="1613"/>
                    <a:pt x="841" y="1612"/>
                    <a:pt x="837" y="1612"/>
                  </a:cubicBezTo>
                  <a:lnTo>
                    <a:pt x="837" y="1612"/>
                  </a:lnTo>
                  <a:cubicBezTo>
                    <a:pt x="907" y="1624"/>
                    <a:pt x="964" y="1665"/>
                    <a:pt x="979" y="1736"/>
                  </a:cubicBezTo>
                  <a:cubicBezTo>
                    <a:pt x="993" y="1799"/>
                    <a:pt x="961" y="1884"/>
                    <a:pt x="896" y="1909"/>
                  </a:cubicBezTo>
                  <a:cubicBezTo>
                    <a:pt x="784" y="1953"/>
                    <a:pt x="669" y="1991"/>
                    <a:pt x="552" y="2031"/>
                  </a:cubicBezTo>
                  <a:cubicBezTo>
                    <a:pt x="464" y="2059"/>
                    <a:pt x="373" y="2097"/>
                    <a:pt x="317" y="2173"/>
                  </a:cubicBezTo>
                  <a:cubicBezTo>
                    <a:pt x="1" y="2583"/>
                    <a:pt x="838" y="2665"/>
                    <a:pt x="1070" y="2674"/>
                  </a:cubicBezTo>
                  <a:cubicBezTo>
                    <a:pt x="1096" y="2675"/>
                    <a:pt x="1122" y="2676"/>
                    <a:pt x="1148" y="2676"/>
                  </a:cubicBezTo>
                  <a:cubicBezTo>
                    <a:pt x="1231" y="2676"/>
                    <a:pt x="1314" y="2671"/>
                    <a:pt x="1396" y="2664"/>
                  </a:cubicBezTo>
                  <a:cubicBezTo>
                    <a:pt x="1531" y="2643"/>
                    <a:pt x="1665" y="2617"/>
                    <a:pt x="1799" y="2585"/>
                  </a:cubicBezTo>
                  <a:cubicBezTo>
                    <a:pt x="1888" y="2564"/>
                    <a:pt x="1973" y="2541"/>
                    <a:pt x="2055" y="2513"/>
                  </a:cubicBezTo>
                  <a:cubicBezTo>
                    <a:pt x="2103" y="2496"/>
                    <a:pt x="2151" y="2476"/>
                    <a:pt x="2197" y="2457"/>
                  </a:cubicBezTo>
                  <a:cubicBezTo>
                    <a:pt x="2204" y="2451"/>
                    <a:pt x="2214" y="2447"/>
                    <a:pt x="2221" y="2446"/>
                  </a:cubicBezTo>
                  <a:cubicBezTo>
                    <a:pt x="2221" y="2444"/>
                    <a:pt x="2223" y="2444"/>
                    <a:pt x="2223" y="2444"/>
                  </a:cubicBezTo>
                  <a:cubicBezTo>
                    <a:pt x="2301" y="2400"/>
                    <a:pt x="2372" y="2348"/>
                    <a:pt x="2434" y="2278"/>
                  </a:cubicBezTo>
                  <a:cubicBezTo>
                    <a:pt x="2557" y="2133"/>
                    <a:pt x="2646" y="1935"/>
                    <a:pt x="2672" y="1749"/>
                  </a:cubicBezTo>
                  <a:cubicBezTo>
                    <a:pt x="2703" y="1551"/>
                    <a:pt x="2648" y="1372"/>
                    <a:pt x="2544" y="1200"/>
                  </a:cubicBezTo>
                  <a:cubicBezTo>
                    <a:pt x="2438" y="1030"/>
                    <a:pt x="2299" y="877"/>
                    <a:pt x="2165" y="731"/>
                  </a:cubicBezTo>
                  <a:cubicBezTo>
                    <a:pt x="2020" y="561"/>
                    <a:pt x="1871" y="394"/>
                    <a:pt x="1698" y="254"/>
                  </a:cubicBezTo>
                  <a:cubicBezTo>
                    <a:pt x="1546" y="133"/>
                    <a:pt x="1366" y="18"/>
                    <a:pt x="1166" y="2"/>
                  </a:cubicBezTo>
                  <a:cubicBezTo>
                    <a:pt x="1153" y="1"/>
                    <a:pt x="1140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8"/>
            <p:cNvSpPr/>
            <p:nvPr/>
          </p:nvSpPr>
          <p:spPr>
            <a:xfrm>
              <a:off x="5281810" y="3425637"/>
              <a:ext cx="132359" cy="75477"/>
            </a:xfrm>
            <a:custGeom>
              <a:rect b="b" l="l" r="r" t="t"/>
              <a:pathLst>
                <a:path extrusionOk="0" h="2189" w="3839">
                  <a:moveTo>
                    <a:pt x="1809" y="0"/>
                  </a:moveTo>
                  <a:cubicBezTo>
                    <a:pt x="1797" y="0"/>
                    <a:pt x="1785" y="1"/>
                    <a:pt x="1772" y="3"/>
                  </a:cubicBezTo>
                  <a:cubicBezTo>
                    <a:pt x="1637" y="24"/>
                    <a:pt x="1557" y="185"/>
                    <a:pt x="1490" y="295"/>
                  </a:cubicBezTo>
                  <a:cubicBezTo>
                    <a:pt x="1398" y="446"/>
                    <a:pt x="1304" y="610"/>
                    <a:pt x="1135" y="680"/>
                  </a:cubicBezTo>
                  <a:cubicBezTo>
                    <a:pt x="1069" y="707"/>
                    <a:pt x="1003" y="717"/>
                    <a:pt x="937" y="717"/>
                  </a:cubicBezTo>
                  <a:cubicBezTo>
                    <a:pt x="771" y="717"/>
                    <a:pt x="608" y="651"/>
                    <a:pt x="443" y="620"/>
                  </a:cubicBezTo>
                  <a:cubicBezTo>
                    <a:pt x="402" y="611"/>
                    <a:pt x="359" y="606"/>
                    <a:pt x="316" y="606"/>
                  </a:cubicBezTo>
                  <a:cubicBezTo>
                    <a:pt x="258" y="606"/>
                    <a:pt x="201" y="615"/>
                    <a:pt x="146" y="637"/>
                  </a:cubicBezTo>
                  <a:cubicBezTo>
                    <a:pt x="75" y="665"/>
                    <a:pt x="45" y="705"/>
                    <a:pt x="31" y="766"/>
                  </a:cubicBezTo>
                  <a:cubicBezTo>
                    <a:pt x="23" y="791"/>
                    <a:pt x="21" y="824"/>
                    <a:pt x="21" y="864"/>
                  </a:cubicBezTo>
                  <a:cubicBezTo>
                    <a:pt x="17" y="904"/>
                    <a:pt x="19" y="944"/>
                    <a:pt x="22" y="985"/>
                  </a:cubicBezTo>
                  <a:cubicBezTo>
                    <a:pt x="27" y="1070"/>
                    <a:pt x="28" y="1159"/>
                    <a:pt x="21" y="1246"/>
                  </a:cubicBezTo>
                  <a:cubicBezTo>
                    <a:pt x="16" y="1282"/>
                    <a:pt x="10" y="1317"/>
                    <a:pt x="1" y="1352"/>
                  </a:cubicBezTo>
                  <a:cubicBezTo>
                    <a:pt x="64" y="1428"/>
                    <a:pt x="131" y="1494"/>
                    <a:pt x="201" y="1560"/>
                  </a:cubicBezTo>
                  <a:cubicBezTo>
                    <a:pt x="222" y="1579"/>
                    <a:pt x="242" y="1598"/>
                    <a:pt x="262" y="1615"/>
                  </a:cubicBezTo>
                  <a:cubicBezTo>
                    <a:pt x="266" y="1617"/>
                    <a:pt x="271" y="1621"/>
                    <a:pt x="273" y="1627"/>
                  </a:cubicBezTo>
                  <a:cubicBezTo>
                    <a:pt x="274" y="1632"/>
                    <a:pt x="297" y="1643"/>
                    <a:pt x="300" y="1648"/>
                  </a:cubicBezTo>
                  <a:cubicBezTo>
                    <a:pt x="347" y="1690"/>
                    <a:pt x="398" y="1727"/>
                    <a:pt x="438" y="1771"/>
                  </a:cubicBezTo>
                  <a:cubicBezTo>
                    <a:pt x="469" y="1808"/>
                    <a:pt x="495" y="1852"/>
                    <a:pt x="500" y="1902"/>
                  </a:cubicBezTo>
                  <a:cubicBezTo>
                    <a:pt x="501" y="1942"/>
                    <a:pt x="487" y="1981"/>
                    <a:pt x="459" y="2008"/>
                  </a:cubicBezTo>
                  <a:lnTo>
                    <a:pt x="605" y="2189"/>
                  </a:lnTo>
                  <a:cubicBezTo>
                    <a:pt x="789" y="2039"/>
                    <a:pt x="981" y="1893"/>
                    <a:pt x="1177" y="1758"/>
                  </a:cubicBezTo>
                  <a:cubicBezTo>
                    <a:pt x="1163" y="1740"/>
                    <a:pt x="1152" y="1720"/>
                    <a:pt x="1141" y="1705"/>
                  </a:cubicBezTo>
                  <a:cubicBezTo>
                    <a:pt x="1109" y="1656"/>
                    <a:pt x="1079" y="1605"/>
                    <a:pt x="1053" y="1550"/>
                  </a:cubicBezTo>
                  <a:cubicBezTo>
                    <a:pt x="1024" y="1495"/>
                    <a:pt x="1000" y="1440"/>
                    <a:pt x="970" y="1387"/>
                  </a:cubicBezTo>
                  <a:cubicBezTo>
                    <a:pt x="956" y="1360"/>
                    <a:pt x="935" y="1334"/>
                    <a:pt x="927" y="1307"/>
                  </a:cubicBezTo>
                  <a:cubicBezTo>
                    <a:pt x="924" y="1304"/>
                    <a:pt x="924" y="1304"/>
                    <a:pt x="924" y="1302"/>
                  </a:cubicBezTo>
                  <a:lnTo>
                    <a:pt x="921" y="1302"/>
                  </a:lnTo>
                  <a:cubicBezTo>
                    <a:pt x="918" y="1294"/>
                    <a:pt x="914" y="1291"/>
                    <a:pt x="911" y="1286"/>
                  </a:cubicBezTo>
                  <a:cubicBezTo>
                    <a:pt x="901" y="1272"/>
                    <a:pt x="890" y="1258"/>
                    <a:pt x="880" y="1244"/>
                  </a:cubicBezTo>
                  <a:cubicBezTo>
                    <a:pt x="844" y="1196"/>
                    <a:pt x="845" y="1137"/>
                    <a:pt x="888" y="1092"/>
                  </a:cubicBezTo>
                  <a:cubicBezTo>
                    <a:pt x="908" y="1075"/>
                    <a:pt x="932" y="1067"/>
                    <a:pt x="956" y="1067"/>
                  </a:cubicBezTo>
                  <a:cubicBezTo>
                    <a:pt x="987" y="1067"/>
                    <a:pt x="1019" y="1080"/>
                    <a:pt x="1042" y="1102"/>
                  </a:cubicBezTo>
                  <a:cubicBezTo>
                    <a:pt x="1128" y="1189"/>
                    <a:pt x="1211" y="1282"/>
                    <a:pt x="1293" y="1376"/>
                  </a:cubicBezTo>
                  <a:cubicBezTo>
                    <a:pt x="1333" y="1422"/>
                    <a:pt x="1370" y="1469"/>
                    <a:pt x="1408" y="1516"/>
                  </a:cubicBezTo>
                  <a:cubicBezTo>
                    <a:pt x="1422" y="1535"/>
                    <a:pt x="1439" y="1552"/>
                    <a:pt x="1454" y="1568"/>
                  </a:cubicBezTo>
                  <a:cubicBezTo>
                    <a:pt x="1814" y="1338"/>
                    <a:pt x="2194" y="1141"/>
                    <a:pt x="2604" y="1004"/>
                  </a:cubicBezTo>
                  <a:cubicBezTo>
                    <a:pt x="2997" y="873"/>
                    <a:pt x="3405" y="779"/>
                    <a:pt x="3820" y="746"/>
                  </a:cubicBezTo>
                  <a:cubicBezTo>
                    <a:pt x="3827" y="746"/>
                    <a:pt x="3832" y="743"/>
                    <a:pt x="3839" y="743"/>
                  </a:cubicBezTo>
                  <a:cubicBezTo>
                    <a:pt x="3815" y="652"/>
                    <a:pt x="3804" y="580"/>
                    <a:pt x="3756" y="497"/>
                  </a:cubicBezTo>
                  <a:cubicBezTo>
                    <a:pt x="3700" y="412"/>
                    <a:pt x="3620" y="350"/>
                    <a:pt x="3535" y="300"/>
                  </a:cubicBezTo>
                  <a:cubicBezTo>
                    <a:pt x="3416" y="228"/>
                    <a:pt x="3280" y="165"/>
                    <a:pt x="3142" y="165"/>
                  </a:cubicBezTo>
                  <a:cubicBezTo>
                    <a:pt x="3086" y="165"/>
                    <a:pt x="3030" y="175"/>
                    <a:pt x="2974" y="200"/>
                  </a:cubicBezTo>
                  <a:cubicBezTo>
                    <a:pt x="2870" y="246"/>
                    <a:pt x="2789" y="321"/>
                    <a:pt x="2702" y="397"/>
                  </a:cubicBezTo>
                  <a:cubicBezTo>
                    <a:pt x="2630" y="461"/>
                    <a:pt x="2540" y="517"/>
                    <a:pt x="2439" y="517"/>
                  </a:cubicBezTo>
                  <a:cubicBezTo>
                    <a:pt x="2439" y="517"/>
                    <a:pt x="2438" y="517"/>
                    <a:pt x="2437" y="517"/>
                  </a:cubicBezTo>
                  <a:cubicBezTo>
                    <a:pt x="2263" y="511"/>
                    <a:pt x="2178" y="351"/>
                    <a:pt x="2099" y="221"/>
                  </a:cubicBezTo>
                  <a:cubicBezTo>
                    <a:pt x="2033" y="115"/>
                    <a:pt x="1939" y="0"/>
                    <a:pt x="180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8"/>
            <p:cNvSpPr/>
            <p:nvPr/>
          </p:nvSpPr>
          <p:spPr>
            <a:xfrm>
              <a:off x="5148035" y="3396021"/>
              <a:ext cx="252272" cy="224982"/>
            </a:xfrm>
            <a:custGeom>
              <a:rect b="b" l="l" r="r" t="t"/>
              <a:pathLst>
                <a:path extrusionOk="0" h="6525" w="7317">
                  <a:moveTo>
                    <a:pt x="4952" y="0"/>
                  </a:moveTo>
                  <a:cubicBezTo>
                    <a:pt x="4742" y="0"/>
                    <a:pt x="4533" y="21"/>
                    <a:pt x="4326" y="84"/>
                  </a:cubicBezTo>
                  <a:cubicBezTo>
                    <a:pt x="4034" y="174"/>
                    <a:pt x="3768" y="339"/>
                    <a:pt x="3538" y="536"/>
                  </a:cubicBezTo>
                  <a:cubicBezTo>
                    <a:pt x="3033" y="964"/>
                    <a:pt x="2685" y="1531"/>
                    <a:pt x="2334" y="2080"/>
                  </a:cubicBezTo>
                  <a:cubicBezTo>
                    <a:pt x="1892" y="2773"/>
                    <a:pt x="1469" y="3479"/>
                    <a:pt x="1048" y="4186"/>
                  </a:cubicBezTo>
                  <a:cubicBezTo>
                    <a:pt x="695" y="4777"/>
                    <a:pt x="347" y="5369"/>
                    <a:pt x="0" y="5965"/>
                  </a:cubicBezTo>
                  <a:cubicBezTo>
                    <a:pt x="167" y="6038"/>
                    <a:pt x="340" y="6105"/>
                    <a:pt x="511" y="6163"/>
                  </a:cubicBezTo>
                  <a:cubicBezTo>
                    <a:pt x="966" y="6317"/>
                    <a:pt x="1434" y="6422"/>
                    <a:pt x="1904" y="6524"/>
                  </a:cubicBezTo>
                  <a:cubicBezTo>
                    <a:pt x="1889" y="6504"/>
                    <a:pt x="1872" y="6484"/>
                    <a:pt x="1855" y="6463"/>
                  </a:cubicBezTo>
                  <a:cubicBezTo>
                    <a:pt x="1563" y="6088"/>
                    <a:pt x="1304" y="5551"/>
                    <a:pt x="1430" y="5064"/>
                  </a:cubicBezTo>
                  <a:cubicBezTo>
                    <a:pt x="1482" y="4866"/>
                    <a:pt x="1621" y="4717"/>
                    <a:pt x="1778" y="4589"/>
                  </a:cubicBezTo>
                  <a:cubicBezTo>
                    <a:pt x="1919" y="4475"/>
                    <a:pt x="2078" y="4377"/>
                    <a:pt x="2177" y="4220"/>
                  </a:cubicBezTo>
                  <a:cubicBezTo>
                    <a:pt x="2272" y="4068"/>
                    <a:pt x="2272" y="3884"/>
                    <a:pt x="2257" y="3709"/>
                  </a:cubicBezTo>
                  <a:cubicBezTo>
                    <a:pt x="2243" y="3510"/>
                    <a:pt x="2208" y="3307"/>
                    <a:pt x="2242" y="3108"/>
                  </a:cubicBezTo>
                  <a:cubicBezTo>
                    <a:pt x="2279" y="2892"/>
                    <a:pt x="2394" y="2726"/>
                    <a:pt x="2578" y="2605"/>
                  </a:cubicBezTo>
                  <a:cubicBezTo>
                    <a:pt x="2746" y="2495"/>
                    <a:pt x="2940" y="2475"/>
                    <a:pt x="3132" y="2442"/>
                  </a:cubicBezTo>
                  <a:cubicBezTo>
                    <a:pt x="3215" y="2426"/>
                    <a:pt x="3317" y="2411"/>
                    <a:pt x="3386" y="2380"/>
                  </a:cubicBezTo>
                  <a:cubicBezTo>
                    <a:pt x="3459" y="2351"/>
                    <a:pt x="3515" y="2313"/>
                    <a:pt x="3554" y="2254"/>
                  </a:cubicBezTo>
                  <a:cubicBezTo>
                    <a:pt x="3594" y="2187"/>
                    <a:pt x="3605" y="2114"/>
                    <a:pt x="3610" y="2032"/>
                  </a:cubicBezTo>
                  <a:cubicBezTo>
                    <a:pt x="3615" y="1942"/>
                    <a:pt x="3611" y="1853"/>
                    <a:pt x="3619" y="1766"/>
                  </a:cubicBezTo>
                  <a:cubicBezTo>
                    <a:pt x="3632" y="1574"/>
                    <a:pt x="3693" y="1407"/>
                    <a:pt x="3865" y="1303"/>
                  </a:cubicBezTo>
                  <a:cubicBezTo>
                    <a:pt x="3964" y="1244"/>
                    <a:pt x="4070" y="1223"/>
                    <a:pt x="4177" y="1223"/>
                  </a:cubicBezTo>
                  <a:cubicBezTo>
                    <a:pt x="4306" y="1223"/>
                    <a:pt x="4438" y="1254"/>
                    <a:pt x="4564" y="1288"/>
                  </a:cubicBezTo>
                  <a:cubicBezTo>
                    <a:pt x="4642" y="1308"/>
                    <a:pt x="4723" y="1332"/>
                    <a:pt x="4804" y="1332"/>
                  </a:cubicBezTo>
                  <a:cubicBezTo>
                    <a:pt x="4829" y="1332"/>
                    <a:pt x="4854" y="1330"/>
                    <a:pt x="4880" y="1324"/>
                  </a:cubicBezTo>
                  <a:cubicBezTo>
                    <a:pt x="4960" y="1305"/>
                    <a:pt x="5020" y="1250"/>
                    <a:pt x="5065" y="1190"/>
                  </a:cubicBezTo>
                  <a:cubicBezTo>
                    <a:pt x="5169" y="1057"/>
                    <a:pt x="5247" y="904"/>
                    <a:pt x="5369" y="782"/>
                  </a:cubicBezTo>
                  <a:cubicBezTo>
                    <a:pt x="5463" y="686"/>
                    <a:pt x="5579" y="634"/>
                    <a:pt x="5704" y="634"/>
                  </a:cubicBezTo>
                  <a:cubicBezTo>
                    <a:pt x="5755" y="634"/>
                    <a:pt x="5807" y="643"/>
                    <a:pt x="5861" y="661"/>
                  </a:cubicBezTo>
                  <a:cubicBezTo>
                    <a:pt x="6041" y="721"/>
                    <a:pt x="6141" y="880"/>
                    <a:pt x="6240" y="1017"/>
                  </a:cubicBezTo>
                  <a:cubicBezTo>
                    <a:pt x="6257" y="1043"/>
                    <a:pt x="6276" y="1069"/>
                    <a:pt x="6299" y="1093"/>
                  </a:cubicBezTo>
                  <a:cubicBezTo>
                    <a:pt x="6299" y="1093"/>
                    <a:pt x="6309" y="1099"/>
                    <a:pt x="6317" y="1105"/>
                  </a:cubicBezTo>
                  <a:lnTo>
                    <a:pt x="6320" y="1105"/>
                  </a:lnTo>
                  <a:cubicBezTo>
                    <a:pt x="6329" y="1099"/>
                    <a:pt x="6345" y="1091"/>
                    <a:pt x="6350" y="1089"/>
                  </a:cubicBezTo>
                  <a:cubicBezTo>
                    <a:pt x="6400" y="1056"/>
                    <a:pt x="6440" y="1007"/>
                    <a:pt x="6487" y="968"/>
                  </a:cubicBezTo>
                  <a:cubicBezTo>
                    <a:pt x="6639" y="843"/>
                    <a:pt x="6821" y="757"/>
                    <a:pt x="7016" y="757"/>
                  </a:cubicBezTo>
                  <a:cubicBezTo>
                    <a:pt x="7052" y="757"/>
                    <a:pt x="7089" y="760"/>
                    <a:pt x="7126" y="766"/>
                  </a:cubicBezTo>
                  <a:cubicBezTo>
                    <a:pt x="7155" y="769"/>
                    <a:pt x="7184" y="778"/>
                    <a:pt x="7216" y="784"/>
                  </a:cubicBezTo>
                  <a:lnTo>
                    <a:pt x="7317" y="364"/>
                  </a:lnTo>
                  <a:cubicBezTo>
                    <a:pt x="6660" y="205"/>
                    <a:pt x="5999" y="65"/>
                    <a:pt x="5320" y="17"/>
                  </a:cubicBezTo>
                  <a:cubicBezTo>
                    <a:pt x="5197" y="7"/>
                    <a:pt x="5074" y="0"/>
                    <a:pt x="4952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8"/>
            <p:cNvSpPr/>
            <p:nvPr/>
          </p:nvSpPr>
          <p:spPr>
            <a:xfrm>
              <a:off x="5204752" y="3480561"/>
              <a:ext cx="97813" cy="159160"/>
            </a:xfrm>
            <a:custGeom>
              <a:rect b="b" l="l" r="r" t="t"/>
              <a:pathLst>
                <a:path extrusionOk="0" h="4616" w="2837">
                  <a:moveTo>
                    <a:pt x="2131" y="0"/>
                  </a:moveTo>
                  <a:cubicBezTo>
                    <a:pt x="2087" y="61"/>
                    <a:pt x="2029" y="113"/>
                    <a:pt x="1955" y="151"/>
                  </a:cubicBezTo>
                  <a:cubicBezTo>
                    <a:pt x="1784" y="237"/>
                    <a:pt x="1594" y="237"/>
                    <a:pt x="1408" y="255"/>
                  </a:cubicBezTo>
                  <a:cubicBezTo>
                    <a:pt x="1233" y="271"/>
                    <a:pt x="1039" y="307"/>
                    <a:pt x="928" y="461"/>
                  </a:cubicBezTo>
                  <a:cubicBezTo>
                    <a:pt x="824" y="605"/>
                    <a:pt x="832" y="787"/>
                    <a:pt x="842" y="954"/>
                  </a:cubicBezTo>
                  <a:cubicBezTo>
                    <a:pt x="856" y="1147"/>
                    <a:pt x="887" y="1339"/>
                    <a:pt x="868" y="1529"/>
                  </a:cubicBezTo>
                  <a:cubicBezTo>
                    <a:pt x="848" y="1731"/>
                    <a:pt x="766" y="1907"/>
                    <a:pt x="617" y="2048"/>
                  </a:cubicBezTo>
                  <a:cubicBezTo>
                    <a:pt x="486" y="2173"/>
                    <a:pt x="325" y="2258"/>
                    <a:pt x="191" y="2385"/>
                  </a:cubicBezTo>
                  <a:cubicBezTo>
                    <a:pt x="55" y="2512"/>
                    <a:pt x="1" y="2685"/>
                    <a:pt x="13" y="2872"/>
                  </a:cubicBezTo>
                  <a:cubicBezTo>
                    <a:pt x="32" y="3105"/>
                    <a:pt x="137" y="3325"/>
                    <a:pt x="248" y="3528"/>
                  </a:cubicBezTo>
                  <a:cubicBezTo>
                    <a:pt x="357" y="3726"/>
                    <a:pt x="491" y="3914"/>
                    <a:pt x="647" y="4080"/>
                  </a:cubicBezTo>
                  <a:cubicBezTo>
                    <a:pt x="669" y="4104"/>
                    <a:pt x="681" y="4131"/>
                    <a:pt x="684" y="4156"/>
                  </a:cubicBezTo>
                  <a:cubicBezTo>
                    <a:pt x="949" y="4213"/>
                    <a:pt x="1215" y="4271"/>
                    <a:pt x="1477" y="4340"/>
                  </a:cubicBezTo>
                  <a:cubicBezTo>
                    <a:pt x="1825" y="4430"/>
                    <a:pt x="2179" y="4523"/>
                    <a:pt x="2527" y="4616"/>
                  </a:cubicBezTo>
                  <a:cubicBezTo>
                    <a:pt x="2519" y="4610"/>
                    <a:pt x="2508" y="4599"/>
                    <a:pt x="2500" y="4590"/>
                  </a:cubicBezTo>
                  <a:cubicBezTo>
                    <a:pt x="2215" y="4282"/>
                    <a:pt x="2013" y="3874"/>
                    <a:pt x="1835" y="3495"/>
                  </a:cubicBezTo>
                  <a:cubicBezTo>
                    <a:pt x="1827" y="3475"/>
                    <a:pt x="1816" y="3454"/>
                    <a:pt x="1809" y="3435"/>
                  </a:cubicBezTo>
                  <a:cubicBezTo>
                    <a:pt x="1789" y="3438"/>
                    <a:pt x="1766" y="3437"/>
                    <a:pt x="1746" y="3438"/>
                  </a:cubicBezTo>
                  <a:lnTo>
                    <a:pt x="1741" y="3438"/>
                  </a:lnTo>
                  <a:cubicBezTo>
                    <a:pt x="1740" y="3438"/>
                    <a:pt x="1738" y="3438"/>
                    <a:pt x="1736" y="3438"/>
                  </a:cubicBezTo>
                  <a:cubicBezTo>
                    <a:pt x="1734" y="3438"/>
                    <a:pt x="1732" y="3438"/>
                    <a:pt x="1730" y="3439"/>
                  </a:cubicBezTo>
                  <a:lnTo>
                    <a:pt x="1726" y="3439"/>
                  </a:lnTo>
                  <a:cubicBezTo>
                    <a:pt x="1716" y="3439"/>
                    <a:pt x="1707" y="3440"/>
                    <a:pt x="1701" y="3440"/>
                  </a:cubicBezTo>
                  <a:lnTo>
                    <a:pt x="1689" y="3440"/>
                  </a:lnTo>
                  <a:cubicBezTo>
                    <a:pt x="1622" y="3451"/>
                    <a:pt x="1558" y="3463"/>
                    <a:pt x="1492" y="3471"/>
                  </a:cubicBezTo>
                  <a:cubicBezTo>
                    <a:pt x="1378" y="3490"/>
                    <a:pt x="1263" y="3503"/>
                    <a:pt x="1149" y="3518"/>
                  </a:cubicBezTo>
                  <a:cubicBezTo>
                    <a:pt x="1145" y="3519"/>
                    <a:pt x="1141" y="3519"/>
                    <a:pt x="1137" y="3519"/>
                  </a:cubicBezTo>
                  <a:cubicBezTo>
                    <a:pt x="1099" y="3519"/>
                    <a:pt x="1064" y="3501"/>
                    <a:pt x="1050" y="3461"/>
                  </a:cubicBezTo>
                  <a:cubicBezTo>
                    <a:pt x="1035" y="3425"/>
                    <a:pt x="1053" y="3370"/>
                    <a:pt x="1091" y="3355"/>
                  </a:cubicBezTo>
                  <a:cubicBezTo>
                    <a:pt x="1139" y="3338"/>
                    <a:pt x="1183" y="3314"/>
                    <a:pt x="1227" y="3289"/>
                  </a:cubicBezTo>
                  <a:cubicBezTo>
                    <a:pt x="1287" y="3255"/>
                    <a:pt x="1350" y="3225"/>
                    <a:pt x="1413" y="3200"/>
                  </a:cubicBezTo>
                  <a:cubicBezTo>
                    <a:pt x="1486" y="3168"/>
                    <a:pt x="1559" y="3143"/>
                    <a:pt x="1636" y="3128"/>
                  </a:cubicBezTo>
                  <a:cubicBezTo>
                    <a:pt x="1648" y="3127"/>
                    <a:pt x="1665" y="3123"/>
                    <a:pt x="1679" y="3121"/>
                  </a:cubicBezTo>
                  <a:cubicBezTo>
                    <a:pt x="1568" y="2808"/>
                    <a:pt x="1501" y="2471"/>
                    <a:pt x="1553" y="2151"/>
                  </a:cubicBezTo>
                  <a:cubicBezTo>
                    <a:pt x="1582" y="1979"/>
                    <a:pt x="1647" y="1824"/>
                    <a:pt x="1733" y="1682"/>
                  </a:cubicBezTo>
                  <a:cubicBezTo>
                    <a:pt x="1652" y="1651"/>
                    <a:pt x="1570" y="1611"/>
                    <a:pt x="1495" y="1568"/>
                  </a:cubicBezTo>
                  <a:cubicBezTo>
                    <a:pt x="1456" y="1544"/>
                    <a:pt x="1419" y="1524"/>
                    <a:pt x="1383" y="1502"/>
                  </a:cubicBezTo>
                  <a:cubicBezTo>
                    <a:pt x="1363" y="1493"/>
                    <a:pt x="1346" y="1482"/>
                    <a:pt x="1327" y="1475"/>
                  </a:cubicBezTo>
                  <a:cubicBezTo>
                    <a:pt x="1319" y="1470"/>
                    <a:pt x="1313" y="1465"/>
                    <a:pt x="1304" y="1461"/>
                  </a:cubicBezTo>
                  <a:cubicBezTo>
                    <a:pt x="1301" y="1459"/>
                    <a:pt x="1292" y="1456"/>
                    <a:pt x="1288" y="1454"/>
                  </a:cubicBezTo>
                  <a:cubicBezTo>
                    <a:pt x="1236" y="1428"/>
                    <a:pt x="1207" y="1382"/>
                    <a:pt x="1225" y="1323"/>
                  </a:cubicBezTo>
                  <a:cubicBezTo>
                    <a:pt x="1238" y="1276"/>
                    <a:pt x="1281" y="1255"/>
                    <a:pt x="1326" y="1255"/>
                  </a:cubicBezTo>
                  <a:cubicBezTo>
                    <a:pt x="1336" y="1255"/>
                    <a:pt x="1346" y="1256"/>
                    <a:pt x="1356" y="1258"/>
                  </a:cubicBezTo>
                  <a:cubicBezTo>
                    <a:pt x="1448" y="1282"/>
                    <a:pt x="1539" y="1312"/>
                    <a:pt x="1632" y="1342"/>
                  </a:cubicBezTo>
                  <a:cubicBezTo>
                    <a:pt x="1673" y="1355"/>
                    <a:pt x="1715" y="1372"/>
                    <a:pt x="1757" y="1385"/>
                  </a:cubicBezTo>
                  <a:cubicBezTo>
                    <a:pt x="1795" y="1399"/>
                    <a:pt x="1837" y="1408"/>
                    <a:pt x="1879" y="1422"/>
                  </a:cubicBezTo>
                  <a:cubicBezTo>
                    <a:pt x="1889" y="1424"/>
                    <a:pt x="1902" y="1429"/>
                    <a:pt x="1912" y="1434"/>
                  </a:cubicBezTo>
                  <a:cubicBezTo>
                    <a:pt x="2043" y="1276"/>
                    <a:pt x="2196" y="1135"/>
                    <a:pt x="2351" y="1001"/>
                  </a:cubicBezTo>
                  <a:cubicBezTo>
                    <a:pt x="2512" y="863"/>
                    <a:pt x="2670" y="730"/>
                    <a:pt x="2837" y="599"/>
                  </a:cubicBezTo>
                  <a:lnTo>
                    <a:pt x="2691" y="418"/>
                  </a:lnTo>
                  <a:cubicBezTo>
                    <a:pt x="2683" y="424"/>
                    <a:pt x="2673" y="432"/>
                    <a:pt x="2663" y="435"/>
                  </a:cubicBezTo>
                  <a:cubicBezTo>
                    <a:pt x="2642" y="444"/>
                    <a:pt x="2621" y="449"/>
                    <a:pt x="2601" y="449"/>
                  </a:cubicBezTo>
                  <a:cubicBezTo>
                    <a:pt x="2529" y="449"/>
                    <a:pt x="2463" y="395"/>
                    <a:pt x="2413" y="349"/>
                  </a:cubicBezTo>
                  <a:cubicBezTo>
                    <a:pt x="2372" y="313"/>
                    <a:pt x="2339" y="271"/>
                    <a:pt x="2304" y="230"/>
                  </a:cubicBezTo>
                  <a:cubicBezTo>
                    <a:pt x="2268" y="191"/>
                    <a:pt x="2233" y="148"/>
                    <a:pt x="2201" y="106"/>
                  </a:cubicBezTo>
                  <a:cubicBezTo>
                    <a:pt x="2177" y="71"/>
                    <a:pt x="2152" y="35"/>
                    <a:pt x="213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8"/>
            <p:cNvSpPr/>
            <p:nvPr/>
          </p:nvSpPr>
          <p:spPr>
            <a:xfrm>
              <a:off x="5113557" y="3719460"/>
              <a:ext cx="158838" cy="79752"/>
            </a:xfrm>
            <a:custGeom>
              <a:rect b="b" l="l" r="r" t="t"/>
              <a:pathLst>
                <a:path extrusionOk="0" h="2313" w="4607">
                  <a:moveTo>
                    <a:pt x="2851" y="1"/>
                  </a:moveTo>
                  <a:cubicBezTo>
                    <a:pt x="2622" y="1"/>
                    <a:pt x="2391" y="30"/>
                    <a:pt x="2162" y="75"/>
                  </a:cubicBezTo>
                  <a:cubicBezTo>
                    <a:pt x="1882" y="127"/>
                    <a:pt x="1606" y="198"/>
                    <a:pt x="1342" y="292"/>
                  </a:cubicBezTo>
                  <a:cubicBezTo>
                    <a:pt x="1299" y="307"/>
                    <a:pt x="1258" y="325"/>
                    <a:pt x="1215" y="341"/>
                  </a:cubicBezTo>
                  <a:cubicBezTo>
                    <a:pt x="842" y="533"/>
                    <a:pt x="511" y="788"/>
                    <a:pt x="271" y="1139"/>
                  </a:cubicBezTo>
                  <a:cubicBezTo>
                    <a:pt x="154" y="1311"/>
                    <a:pt x="37" y="1517"/>
                    <a:pt x="16" y="1718"/>
                  </a:cubicBezTo>
                  <a:cubicBezTo>
                    <a:pt x="1" y="1882"/>
                    <a:pt x="39" y="2010"/>
                    <a:pt x="144" y="2117"/>
                  </a:cubicBezTo>
                  <a:cubicBezTo>
                    <a:pt x="176" y="2153"/>
                    <a:pt x="264" y="2213"/>
                    <a:pt x="308" y="2232"/>
                  </a:cubicBezTo>
                  <a:cubicBezTo>
                    <a:pt x="392" y="2269"/>
                    <a:pt x="481" y="2293"/>
                    <a:pt x="560" y="2302"/>
                  </a:cubicBezTo>
                  <a:cubicBezTo>
                    <a:pt x="614" y="2309"/>
                    <a:pt x="668" y="2313"/>
                    <a:pt x="721" y="2313"/>
                  </a:cubicBezTo>
                  <a:cubicBezTo>
                    <a:pt x="872" y="2313"/>
                    <a:pt x="1020" y="2284"/>
                    <a:pt x="1163" y="2233"/>
                  </a:cubicBezTo>
                  <a:cubicBezTo>
                    <a:pt x="1552" y="2093"/>
                    <a:pt x="1966" y="1834"/>
                    <a:pt x="2392" y="1834"/>
                  </a:cubicBezTo>
                  <a:cubicBezTo>
                    <a:pt x="2448" y="1834"/>
                    <a:pt x="2504" y="1839"/>
                    <a:pt x="2560" y="1849"/>
                  </a:cubicBezTo>
                  <a:cubicBezTo>
                    <a:pt x="2937" y="1913"/>
                    <a:pt x="3303" y="2128"/>
                    <a:pt x="3682" y="2128"/>
                  </a:cubicBezTo>
                  <a:cubicBezTo>
                    <a:pt x="3789" y="2128"/>
                    <a:pt x="3898" y="2110"/>
                    <a:pt x="4008" y="2067"/>
                  </a:cubicBezTo>
                  <a:cubicBezTo>
                    <a:pt x="4215" y="1987"/>
                    <a:pt x="4409" y="1840"/>
                    <a:pt x="4511" y="1635"/>
                  </a:cubicBezTo>
                  <a:cubicBezTo>
                    <a:pt x="4591" y="1477"/>
                    <a:pt x="4607" y="1295"/>
                    <a:pt x="4575" y="1125"/>
                  </a:cubicBezTo>
                  <a:cubicBezTo>
                    <a:pt x="4491" y="682"/>
                    <a:pt x="4115" y="354"/>
                    <a:pt x="3715" y="175"/>
                  </a:cubicBezTo>
                  <a:cubicBezTo>
                    <a:pt x="3435" y="49"/>
                    <a:pt x="3144" y="1"/>
                    <a:pt x="285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8"/>
            <p:cNvSpPr/>
            <p:nvPr/>
          </p:nvSpPr>
          <p:spPr>
            <a:xfrm>
              <a:off x="5042739" y="3703290"/>
              <a:ext cx="122464" cy="149540"/>
            </a:xfrm>
            <a:custGeom>
              <a:rect b="b" l="l" r="r" t="t"/>
              <a:pathLst>
                <a:path extrusionOk="0" h="4337" w="3552">
                  <a:moveTo>
                    <a:pt x="2812" y="1"/>
                  </a:moveTo>
                  <a:cubicBezTo>
                    <a:pt x="2736" y="1"/>
                    <a:pt x="2662" y="19"/>
                    <a:pt x="2597" y="64"/>
                  </a:cubicBezTo>
                  <a:cubicBezTo>
                    <a:pt x="2442" y="171"/>
                    <a:pt x="2416" y="373"/>
                    <a:pt x="2312" y="519"/>
                  </a:cubicBezTo>
                  <a:cubicBezTo>
                    <a:pt x="2209" y="665"/>
                    <a:pt x="2067" y="735"/>
                    <a:pt x="1903" y="792"/>
                  </a:cubicBezTo>
                  <a:cubicBezTo>
                    <a:pt x="1735" y="850"/>
                    <a:pt x="1533" y="894"/>
                    <a:pt x="1403" y="1024"/>
                  </a:cubicBezTo>
                  <a:cubicBezTo>
                    <a:pt x="1238" y="1191"/>
                    <a:pt x="1236" y="1467"/>
                    <a:pt x="1210" y="1683"/>
                  </a:cubicBezTo>
                  <a:cubicBezTo>
                    <a:pt x="1182" y="1923"/>
                    <a:pt x="1126" y="2156"/>
                    <a:pt x="967" y="2344"/>
                  </a:cubicBezTo>
                  <a:cubicBezTo>
                    <a:pt x="848" y="2488"/>
                    <a:pt x="693" y="2592"/>
                    <a:pt x="557" y="2714"/>
                  </a:cubicBezTo>
                  <a:cubicBezTo>
                    <a:pt x="421" y="2838"/>
                    <a:pt x="328" y="2978"/>
                    <a:pt x="290" y="3159"/>
                  </a:cubicBezTo>
                  <a:cubicBezTo>
                    <a:pt x="239" y="3414"/>
                    <a:pt x="213" y="3666"/>
                    <a:pt x="82" y="3899"/>
                  </a:cubicBezTo>
                  <a:cubicBezTo>
                    <a:pt x="57" y="3938"/>
                    <a:pt x="30" y="3979"/>
                    <a:pt x="1" y="4018"/>
                  </a:cubicBezTo>
                  <a:cubicBezTo>
                    <a:pt x="27" y="4040"/>
                    <a:pt x="52" y="4061"/>
                    <a:pt x="78" y="4083"/>
                  </a:cubicBezTo>
                  <a:cubicBezTo>
                    <a:pt x="98" y="4098"/>
                    <a:pt x="119" y="4118"/>
                    <a:pt x="137" y="4135"/>
                  </a:cubicBezTo>
                  <a:cubicBezTo>
                    <a:pt x="147" y="4141"/>
                    <a:pt x="152" y="4148"/>
                    <a:pt x="161" y="4156"/>
                  </a:cubicBezTo>
                  <a:cubicBezTo>
                    <a:pt x="172" y="4167"/>
                    <a:pt x="182" y="4183"/>
                    <a:pt x="189" y="4197"/>
                  </a:cubicBezTo>
                  <a:cubicBezTo>
                    <a:pt x="214" y="4235"/>
                    <a:pt x="228" y="4273"/>
                    <a:pt x="244" y="4315"/>
                  </a:cubicBezTo>
                  <a:cubicBezTo>
                    <a:pt x="246" y="4321"/>
                    <a:pt x="245" y="4331"/>
                    <a:pt x="245" y="4337"/>
                  </a:cubicBezTo>
                  <a:lnTo>
                    <a:pt x="468" y="4318"/>
                  </a:lnTo>
                  <a:cubicBezTo>
                    <a:pt x="455" y="4135"/>
                    <a:pt x="475" y="3949"/>
                    <a:pt x="546" y="3781"/>
                  </a:cubicBezTo>
                  <a:cubicBezTo>
                    <a:pt x="605" y="3639"/>
                    <a:pt x="701" y="3506"/>
                    <a:pt x="822" y="3411"/>
                  </a:cubicBezTo>
                  <a:cubicBezTo>
                    <a:pt x="886" y="3359"/>
                    <a:pt x="955" y="3322"/>
                    <a:pt x="1027" y="3287"/>
                  </a:cubicBezTo>
                  <a:cubicBezTo>
                    <a:pt x="999" y="3250"/>
                    <a:pt x="974" y="3211"/>
                    <a:pt x="952" y="3172"/>
                  </a:cubicBezTo>
                  <a:cubicBezTo>
                    <a:pt x="948" y="3165"/>
                    <a:pt x="943" y="3157"/>
                    <a:pt x="940" y="3151"/>
                  </a:cubicBezTo>
                  <a:cubicBezTo>
                    <a:pt x="938" y="3149"/>
                    <a:pt x="935" y="3145"/>
                    <a:pt x="932" y="3139"/>
                  </a:cubicBezTo>
                  <a:cubicBezTo>
                    <a:pt x="921" y="3126"/>
                    <a:pt x="911" y="3112"/>
                    <a:pt x="898" y="3098"/>
                  </a:cubicBezTo>
                  <a:lnTo>
                    <a:pt x="860" y="3055"/>
                  </a:lnTo>
                  <a:cubicBezTo>
                    <a:pt x="859" y="3055"/>
                    <a:pt x="859" y="3052"/>
                    <a:pt x="857" y="3052"/>
                  </a:cubicBezTo>
                  <a:lnTo>
                    <a:pt x="854" y="3050"/>
                  </a:lnTo>
                  <a:cubicBezTo>
                    <a:pt x="847" y="3042"/>
                    <a:pt x="837" y="3037"/>
                    <a:pt x="831" y="3032"/>
                  </a:cubicBezTo>
                  <a:cubicBezTo>
                    <a:pt x="787" y="3003"/>
                    <a:pt x="777" y="2947"/>
                    <a:pt x="805" y="2904"/>
                  </a:cubicBezTo>
                  <a:cubicBezTo>
                    <a:pt x="821" y="2877"/>
                    <a:pt x="849" y="2865"/>
                    <a:pt x="878" y="2865"/>
                  </a:cubicBezTo>
                  <a:cubicBezTo>
                    <a:pt x="896" y="2865"/>
                    <a:pt x="915" y="2870"/>
                    <a:pt x="931" y="2880"/>
                  </a:cubicBezTo>
                  <a:cubicBezTo>
                    <a:pt x="1010" y="2925"/>
                    <a:pt x="1065" y="2998"/>
                    <a:pt x="1120" y="3065"/>
                  </a:cubicBezTo>
                  <a:cubicBezTo>
                    <a:pt x="1139" y="2948"/>
                    <a:pt x="1196" y="2833"/>
                    <a:pt x="1282" y="2743"/>
                  </a:cubicBezTo>
                  <a:cubicBezTo>
                    <a:pt x="1363" y="2658"/>
                    <a:pt x="1463" y="2593"/>
                    <a:pt x="1565" y="2538"/>
                  </a:cubicBezTo>
                  <a:cubicBezTo>
                    <a:pt x="1630" y="2504"/>
                    <a:pt x="1698" y="2463"/>
                    <a:pt x="1771" y="2443"/>
                  </a:cubicBezTo>
                  <a:cubicBezTo>
                    <a:pt x="1697" y="2105"/>
                    <a:pt x="1857" y="1755"/>
                    <a:pt x="2061" y="1471"/>
                  </a:cubicBezTo>
                  <a:cubicBezTo>
                    <a:pt x="2039" y="1464"/>
                    <a:pt x="2019" y="1452"/>
                    <a:pt x="2005" y="1435"/>
                  </a:cubicBezTo>
                  <a:cubicBezTo>
                    <a:pt x="1992" y="1419"/>
                    <a:pt x="1974" y="1402"/>
                    <a:pt x="1961" y="1386"/>
                  </a:cubicBezTo>
                  <a:cubicBezTo>
                    <a:pt x="1948" y="1369"/>
                    <a:pt x="1933" y="1353"/>
                    <a:pt x="1919" y="1337"/>
                  </a:cubicBezTo>
                  <a:cubicBezTo>
                    <a:pt x="1891" y="1304"/>
                    <a:pt x="1863" y="1271"/>
                    <a:pt x="1838" y="1233"/>
                  </a:cubicBezTo>
                  <a:cubicBezTo>
                    <a:pt x="1828" y="1222"/>
                    <a:pt x="1820" y="1207"/>
                    <a:pt x="1816" y="1192"/>
                  </a:cubicBezTo>
                  <a:cubicBezTo>
                    <a:pt x="1816" y="1182"/>
                    <a:pt x="1815" y="1176"/>
                    <a:pt x="1815" y="1167"/>
                  </a:cubicBezTo>
                  <a:cubicBezTo>
                    <a:pt x="1815" y="1143"/>
                    <a:pt x="1828" y="1119"/>
                    <a:pt x="1846" y="1102"/>
                  </a:cubicBezTo>
                  <a:cubicBezTo>
                    <a:pt x="1862" y="1087"/>
                    <a:pt x="1887" y="1078"/>
                    <a:pt x="1909" y="1078"/>
                  </a:cubicBezTo>
                  <a:cubicBezTo>
                    <a:pt x="1910" y="1078"/>
                    <a:pt x="1911" y="1078"/>
                    <a:pt x="1912" y="1078"/>
                  </a:cubicBezTo>
                  <a:cubicBezTo>
                    <a:pt x="1938" y="1081"/>
                    <a:pt x="1958" y="1093"/>
                    <a:pt x="1978" y="1110"/>
                  </a:cubicBezTo>
                  <a:cubicBezTo>
                    <a:pt x="1982" y="1115"/>
                    <a:pt x="1985" y="1119"/>
                    <a:pt x="1992" y="1124"/>
                  </a:cubicBezTo>
                  <a:cubicBezTo>
                    <a:pt x="2016" y="1146"/>
                    <a:pt x="2045" y="1167"/>
                    <a:pt x="2072" y="1190"/>
                  </a:cubicBezTo>
                  <a:cubicBezTo>
                    <a:pt x="2093" y="1206"/>
                    <a:pt x="2117" y="1223"/>
                    <a:pt x="2136" y="1243"/>
                  </a:cubicBezTo>
                  <a:cubicBezTo>
                    <a:pt x="2149" y="1257"/>
                    <a:pt x="2161" y="1270"/>
                    <a:pt x="2174" y="1287"/>
                  </a:cubicBezTo>
                  <a:cubicBezTo>
                    <a:pt x="2177" y="1291"/>
                    <a:pt x="2182" y="1299"/>
                    <a:pt x="2186" y="1305"/>
                  </a:cubicBezTo>
                  <a:cubicBezTo>
                    <a:pt x="2213" y="1276"/>
                    <a:pt x="2239" y="1244"/>
                    <a:pt x="2265" y="1217"/>
                  </a:cubicBezTo>
                  <a:cubicBezTo>
                    <a:pt x="2597" y="852"/>
                    <a:pt x="3040" y="609"/>
                    <a:pt x="3505" y="462"/>
                  </a:cubicBezTo>
                  <a:cubicBezTo>
                    <a:pt x="3508" y="462"/>
                    <a:pt x="3513" y="461"/>
                    <a:pt x="3515" y="461"/>
                  </a:cubicBezTo>
                  <a:cubicBezTo>
                    <a:pt x="3529" y="455"/>
                    <a:pt x="3540" y="451"/>
                    <a:pt x="3551" y="447"/>
                  </a:cubicBezTo>
                  <a:cubicBezTo>
                    <a:pt x="3549" y="442"/>
                    <a:pt x="3545" y="440"/>
                    <a:pt x="3538" y="436"/>
                  </a:cubicBezTo>
                  <a:cubicBezTo>
                    <a:pt x="3534" y="426"/>
                    <a:pt x="3498" y="379"/>
                    <a:pt x="3479" y="359"/>
                  </a:cubicBezTo>
                  <a:cubicBezTo>
                    <a:pt x="3452" y="328"/>
                    <a:pt x="3425" y="300"/>
                    <a:pt x="3395" y="271"/>
                  </a:cubicBezTo>
                  <a:cubicBezTo>
                    <a:pt x="3258" y="144"/>
                    <a:pt x="3024" y="1"/>
                    <a:pt x="281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8"/>
            <p:cNvSpPr/>
            <p:nvPr/>
          </p:nvSpPr>
          <p:spPr>
            <a:xfrm>
              <a:off x="5018122" y="3922570"/>
              <a:ext cx="102364" cy="150816"/>
            </a:xfrm>
            <a:custGeom>
              <a:rect b="b" l="l" r="r" t="t"/>
              <a:pathLst>
                <a:path extrusionOk="0" h="4374" w="2969">
                  <a:moveTo>
                    <a:pt x="808" y="0"/>
                  </a:moveTo>
                  <a:cubicBezTo>
                    <a:pt x="679" y="0"/>
                    <a:pt x="562" y="45"/>
                    <a:pt x="460" y="117"/>
                  </a:cubicBezTo>
                  <a:cubicBezTo>
                    <a:pt x="402" y="189"/>
                    <a:pt x="346" y="261"/>
                    <a:pt x="302" y="340"/>
                  </a:cubicBezTo>
                  <a:cubicBezTo>
                    <a:pt x="54" y="761"/>
                    <a:pt x="0" y="1264"/>
                    <a:pt x="12" y="1745"/>
                  </a:cubicBezTo>
                  <a:cubicBezTo>
                    <a:pt x="23" y="2283"/>
                    <a:pt x="191" y="2788"/>
                    <a:pt x="481" y="3239"/>
                  </a:cubicBezTo>
                  <a:cubicBezTo>
                    <a:pt x="742" y="3648"/>
                    <a:pt x="1109" y="4000"/>
                    <a:pt x="1539" y="4220"/>
                  </a:cubicBezTo>
                  <a:cubicBezTo>
                    <a:pt x="1708" y="4308"/>
                    <a:pt x="1884" y="4356"/>
                    <a:pt x="2059" y="4369"/>
                  </a:cubicBezTo>
                  <a:cubicBezTo>
                    <a:pt x="2092" y="4372"/>
                    <a:pt x="2126" y="4373"/>
                    <a:pt x="2159" y="4373"/>
                  </a:cubicBezTo>
                  <a:cubicBezTo>
                    <a:pt x="2299" y="4373"/>
                    <a:pt x="2438" y="4349"/>
                    <a:pt x="2557" y="4293"/>
                  </a:cubicBezTo>
                  <a:cubicBezTo>
                    <a:pt x="2707" y="4221"/>
                    <a:pt x="2829" y="4105"/>
                    <a:pt x="2895" y="3956"/>
                  </a:cubicBezTo>
                  <a:cubicBezTo>
                    <a:pt x="2936" y="3864"/>
                    <a:pt x="2969" y="3765"/>
                    <a:pt x="2962" y="3675"/>
                  </a:cubicBezTo>
                  <a:cubicBezTo>
                    <a:pt x="2958" y="3596"/>
                    <a:pt x="2927" y="3521"/>
                    <a:pt x="2875" y="3435"/>
                  </a:cubicBezTo>
                  <a:cubicBezTo>
                    <a:pt x="2776" y="3278"/>
                    <a:pt x="2601" y="3130"/>
                    <a:pt x="2471" y="2981"/>
                  </a:cubicBezTo>
                  <a:cubicBezTo>
                    <a:pt x="2313" y="2800"/>
                    <a:pt x="2188" y="2589"/>
                    <a:pt x="2105" y="2365"/>
                  </a:cubicBezTo>
                  <a:cubicBezTo>
                    <a:pt x="2022" y="2142"/>
                    <a:pt x="1978" y="1906"/>
                    <a:pt x="1949" y="1670"/>
                  </a:cubicBezTo>
                  <a:cubicBezTo>
                    <a:pt x="1917" y="1413"/>
                    <a:pt x="1903" y="1149"/>
                    <a:pt x="1833" y="898"/>
                  </a:cubicBezTo>
                  <a:cubicBezTo>
                    <a:pt x="1720" y="482"/>
                    <a:pt x="1348" y="89"/>
                    <a:pt x="919" y="11"/>
                  </a:cubicBezTo>
                  <a:cubicBezTo>
                    <a:pt x="881" y="4"/>
                    <a:pt x="844" y="0"/>
                    <a:pt x="8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8"/>
            <p:cNvSpPr/>
            <p:nvPr/>
          </p:nvSpPr>
          <p:spPr>
            <a:xfrm>
              <a:off x="4958819" y="3847098"/>
              <a:ext cx="102053" cy="244325"/>
            </a:xfrm>
            <a:custGeom>
              <a:rect b="b" l="l" r="r" t="t"/>
              <a:pathLst>
                <a:path extrusionOk="0" h="7086" w="2960">
                  <a:moveTo>
                    <a:pt x="2307" y="0"/>
                  </a:moveTo>
                  <a:cubicBezTo>
                    <a:pt x="2201" y="109"/>
                    <a:pt x="2089" y="206"/>
                    <a:pt x="1979" y="299"/>
                  </a:cubicBezTo>
                  <a:cubicBezTo>
                    <a:pt x="1820" y="433"/>
                    <a:pt x="1635" y="571"/>
                    <a:pt x="1558" y="770"/>
                  </a:cubicBezTo>
                  <a:cubicBezTo>
                    <a:pt x="1468" y="1004"/>
                    <a:pt x="1548" y="1254"/>
                    <a:pt x="1549" y="1495"/>
                  </a:cubicBezTo>
                  <a:cubicBezTo>
                    <a:pt x="1554" y="1757"/>
                    <a:pt x="1454" y="1978"/>
                    <a:pt x="1246" y="2135"/>
                  </a:cubicBezTo>
                  <a:cubicBezTo>
                    <a:pt x="1071" y="2271"/>
                    <a:pt x="875" y="2373"/>
                    <a:pt x="729" y="2544"/>
                  </a:cubicBezTo>
                  <a:cubicBezTo>
                    <a:pt x="578" y="2721"/>
                    <a:pt x="506" y="2951"/>
                    <a:pt x="502" y="3180"/>
                  </a:cubicBezTo>
                  <a:cubicBezTo>
                    <a:pt x="496" y="3452"/>
                    <a:pt x="583" y="3720"/>
                    <a:pt x="555" y="3991"/>
                  </a:cubicBezTo>
                  <a:cubicBezTo>
                    <a:pt x="526" y="4270"/>
                    <a:pt x="371" y="4477"/>
                    <a:pt x="232" y="4707"/>
                  </a:cubicBezTo>
                  <a:cubicBezTo>
                    <a:pt x="101" y="4923"/>
                    <a:pt x="11" y="5161"/>
                    <a:pt x="6" y="5413"/>
                  </a:cubicBezTo>
                  <a:cubicBezTo>
                    <a:pt x="1" y="5664"/>
                    <a:pt x="74" y="5939"/>
                    <a:pt x="206" y="6149"/>
                  </a:cubicBezTo>
                  <a:cubicBezTo>
                    <a:pt x="224" y="6175"/>
                    <a:pt x="226" y="6200"/>
                    <a:pt x="219" y="6220"/>
                  </a:cubicBezTo>
                  <a:cubicBezTo>
                    <a:pt x="424" y="6319"/>
                    <a:pt x="633" y="6410"/>
                    <a:pt x="838" y="6501"/>
                  </a:cubicBezTo>
                  <a:cubicBezTo>
                    <a:pt x="1336" y="6722"/>
                    <a:pt x="1843" y="6909"/>
                    <a:pt x="2357" y="7085"/>
                  </a:cubicBezTo>
                  <a:cubicBezTo>
                    <a:pt x="2354" y="7079"/>
                    <a:pt x="2348" y="7071"/>
                    <a:pt x="2346" y="7065"/>
                  </a:cubicBezTo>
                  <a:cubicBezTo>
                    <a:pt x="2318" y="7028"/>
                    <a:pt x="2293" y="6981"/>
                    <a:pt x="2281" y="6939"/>
                  </a:cubicBezTo>
                  <a:cubicBezTo>
                    <a:pt x="2256" y="6866"/>
                    <a:pt x="2240" y="6784"/>
                    <a:pt x="2234" y="6707"/>
                  </a:cubicBezTo>
                  <a:cubicBezTo>
                    <a:pt x="2231" y="6674"/>
                    <a:pt x="2229" y="6643"/>
                    <a:pt x="2229" y="6608"/>
                  </a:cubicBezTo>
                  <a:cubicBezTo>
                    <a:pt x="2228" y="6619"/>
                    <a:pt x="2227" y="6623"/>
                    <a:pt x="2227" y="6623"/>
                  </a:cubicBezTo>
                  <a:cubicBezTo>
                    <a:pt x="2226" y="6623"/>
                    <a:pt x="2226" y="6616"/>
                    <a:pt x="2226" y="6608"/>
                  </a:cubicBezTo>
                  <a:cubicBezTo>
                    <a:pt x="2218" y="6599"/>
                    <a:pt x="2209" y="6592"/>
                    <a:pt x="2201" y="6582"/>
                  </a:cubicBezTo>
                  <a:cubicBezTo>
                    <a:pt x="2166" y="6550"/>
                    <a:pt x="2126" y="6520"/>
                    <a:pt x="2089" y="6485"/>
                  </a:cubicBezTo>
                  <a:cubicBezTo>
                    <a:pt x="2012" y="6409"/>
                    <a:pt x="1954" y="6315"/>
                    <a:pt x="1914" y="6215"/>
                  </a:cubicBezTo>
                  <a:cubicBezTo>
                    <a:pt x="1875" y="6111"/>
                    <a:pt x="1852" y="5997"/>
                    <a:pt x="1865" y="5884"/>
                  </a:cubicBezTo>
                  <a:cubicBezTo>
                    <a:pt x="1878" y="5785"/>
                    <a:pt x="1921" y="5697"/>
                    <a:pt x="1981" y="5621"/>
                  </a:cubicBezTo>
                  <a:cubicBezTo>
                    <a:pt x="1943" y="5564"/>
                    <a:pt x="1909" y="5504"/>
                    <a:pt x="1877" y="5447"/>
                  </a:cubicBezTo>
                  <a:cubicBezTo>
                    <a:pt x="1789" y="5444"/>
                    <a:pt x="1695" y="5385"/>
                    <a:pt x="1631" y="5343"/>
                  </a:cubicBezTo>
                  <a:cubicBezTo>
                    <a:pt x="1476" y="5246"/>
                    <a:pt x="1335" y="5119"/>
                    <a:pt x="1219" y="4973"/>
                  </a:cubicBezTo>
                  <a:cubicBezTo>
                    <a:pt x="1161" y="4904"/>
                    <a:pt x="1107" y="4831"/>
                    <a:pt x="1063" y="4749"/>
                  </a:cubicBezTo>
                  <a:cubicBezTo>
                    <a:pt x="1021" y="4679"/>
                    <a:pt x="985" y="4600"/>
                    <a:pt x="945" y="4525"/>
                  </a:cubicBezTo>
                  <a:cubicBezTo>
                    <a:pt x="922" y="4485"/>
                    <a:pt x="962" y="4443"/>
                    <a:pt x="1000" y="4443"/>
                  </a:cubicBezTo>
                  <a:cubicBezTo>
                    <a:pt x="1014" y="4443"/>
                    <a:pt x="1027" y="4448"/>
                    <a:pt x="1037" y="4462"/>
                  </a:cubicBezTo>
                  <a:cubicBezTo>
                    <a:pt x="1096" y="4544"/>
                    <a:pt x="1167" y="4613"/>
                    <a:pt x="1239" y="4680"/>
                  </a:cubicBezTo>
                  <a:cubicBezTo>
                    <a:pt x="1309" y="4743"/>
                    <a:pt x="1377" y="4812"/>
                    <a:pt x="1451" y="4872"/>
                  </a:cubicBezTo>
                  <a:cubicBezTo>
                    <a:pt x="1523" y="4929"/>
                    <a:pt x="1590" y="4983"/>
                    <a:pt x="1663" y="5033"/>
                  </a:cubicBezTo>
                  <a:cubicBezTo>
                    <a:pt x="1673" y="5036"/>
                    <a:pt x="1680" y="5041"/>
                    <a:pt x="1689" y="5046"/>
                  </a:cubicBezTo>
                  <a:cubicBezTo>
                    <a:pt x="1536" y="4656"/>
                    <a:pt x="1461" y="4239"/>
                    <a:pt x="1474" y="3817"/>
                  </a:cubicBezTo>
                  <a:cubicBezTo>
                    <a:pt x="1465" y="3790"/>
                    <a:pt x="1459" y="3760"/>
                    <a:pt x="1454" y="3729"/>
                  </a:cubicBezTo>
                  <a:cubicBezTo>
                    <a:pt x="1380" y="3293"/>
                    <a:pt x="1516" y="2812"/>
                    <a:pt x="1731" y="2432"/>
                  </a:cubicBezTo>
                  <a:cubicBezTo>
                    <a:pt x="1838" y="2239"/>
                    <a:pt x="1987" y="2052"/>
                    <a:pt x="2188" y="1946"/>
                  </a:cubicBezTo>
                  <a:cubicBezTo>
                    <a:pt x="2206" y="1937"/>
                    <a:pt x="2224" y="1927"/>
                    <a:pt x="2242" y="1920"/>
                  </a:cubicBezTo>
                  <a:cubicBezTo>
                    <a:pt x="2234" y="1911"/>
                    <a:pt x="2226" y="1908"/>
                    <a:pt x="2216" y="1900"/>
                  </a:cubicBezTo>
                  <a:cubicBezTo>
                    <a:pt x="2208" y="1894"/>
                    <a:pt x="2198" y="1885"/>
                    <a:pt x="2190" y="1877"/>
                  </a:cubicBezTo>
                  <a:lnTo>
                    <a:pt x="2188" y="1877"/>
                  </a:lnTo>
                  <a:cubicBezTo>
                    <a:pt x="2171" y="1859"/>
                    <a:pt x="2152" y="1846"/>
                    <a:pt x="2132" y="1831"/>
                  </a:cubicBezTo>
                  <a:cubicBezTo>
                    <a:pt x="2089" y="1795"/>
                    <a:pt x="2047" y="1757"/>
                    <a:pt x="2007" y="1717"/>
                  </a:cubicBezTo>
                  <a:cubicBezTo>
                    <a:pt x="2003" y="1714"/>
                    <a:pt x="2000" y="1710"/>
                    <a:pt x="1996" y="1705"/>
                  </a:cubicBezTo>
                  <a:cubicBezTo>
                    <a:pt x="1994" y="1702"/>
                    <a:pt x="1990" y="1697"/>
                    <a:pt x="1987" y="1697"/>
                  </a:cubicBezTo>
                  <a:cubicBezTo>
                    <a:pt x="1981" y="1691"/>
                    <a:pt x="1973" y="1684"/>
                    <a:pt x="1964" y="1676"/>
                  </a:cubicBezTo>
                  <a:cubicBezTo>
                    <a:pt x="1940" y="1656"/>
                    <a:pt x="1919" y="1638"/>
                    <a:pt x="1899" y="1617"/>
                  </a:cubicBezTo>
                  <a:cubicBezTo>
                    <a:pt x="1871" y="1591"/>
                    <a:pt x="1876" y="1544"/>
                    <a:pt x="1897" y="1516"/>
                  </a:cubicBezTo>
                  <a:cubicBezTo>
                    <a:pt x="1913" y="1499"/>
                    <a:pt x="1936" y="1489"/>
                    <a:pt x="1959" y="1489"/>
                  </a:cubicBezTo>
                  <a:cubicBezTo>
                    <a:pt x="1974" y="1489"/>
                    <a:pt x="1988" y="1493"/>
                    <a:pt x="2000" y="1502"/>
                  </a:cubicBezTo>
                  <a:cubicBezTo>
                    <a:pt x="2020" y="1518"/>
                    <a:pt x="2042" y="1533"/>
                    <a:pt x="2063" y="1547"/>
                  </a:cubicBezTo>
                  <a:cubicBezTo>
                    <a:pt x="2067" y="1551"/>
                    <a:pt x="2072" y="1554"/>
                    <a:pt x="2076" y="1556"/>
                  </a:cubicBezTo>
                  <a:cubicBezTo>
                    <a:pt x="2080" y="1559"/>
                    <a:pt x="2080" y="1562"/>
                    <a:pt x="2080" y="1562"/>
                  </a:cubicBezTo>
                  <a:cubicBezTo>
                    <a:pt x="2090" y="1567"/>
                    <a:pt x="2102" y="1570"/>
                    <a:pt x="2112" y="1575"/>
                  </a:cubicBezTo>
                  <a:cubicBezTo>
                    <a:pt x="2162" y="1598"/>
                    <a:pt x="2213" y="1622"/>
                    <a:pt x="2262" y="1646"/>
                  </a:cubicBezTo>
                  <a:cubicBezTo>
                    <a:pt x="2287" y="1661"/>
                    <a:pt x="2313" y="1674"/>
                    <a:pt x="2336" y="1686"/>
                  </a:cubicBezTo>
                  <a:cubicBezTo>
                    <a:pt x="2318" y="1505"/>
                    <a:pt x="2370" y="1302"/>
                    <a:pt x="2427" y="1141"/>
                  </a:cubicBezTo>
                  <a:cubicBezTo>
                    <a:pt x="2482" y="984"/>
                    <a:pt x="2558" y="841"/>
                    <a:pt x="2669" y="716"/>
                  </a:cubicBezTo>
                  <a:cubicBezTo>
                    <a:pt x="2752" y="624"/>
                    <a:pt x="2856" y="550"/>
                    <a:pt x="2960" y="483"/>
                  </a:cubicBezTo>
                  <a:cubicBezTo>
                    <a:pt x="2933" y="374"/>
                    <a:pt x="2911" y="264"/>
                    <a:pt x="2904" y="149"/>
                  </a:cubicBezTo>
                  <a:lnTo>
                    <a:pt x="2680" y="165"/>
                  </a:lnTo>
                  <a:cubicBezTo>
                    <a:pt x="2680" y="183"/>
                    <a:pt x="2673" y="200"/>
                    <a:pt x="2664" y="213"/>
                  </a:cubicBezTo>
                  <a:cubicBezTo>
                    <a:pt x="2658" y="226"/>
                    <a:pt x="2646" y="237"/>
                    <a:pt x="2632" y="244"/>
                  </a:cubicBezTo>
                  <a:cubicBezTo>
                    <a:pt x="2618" y="251"/>
                    <a:pt x="2604" y="254"/>
                    <a:pt x="2589" y="254"/>
                  </a:cubicBezTo>
                  <a:cubicBezTo>
                    <a:pt x="2583" y="254"/>
                    <a:pt x="2576" y="253"/>
                    <a:pt x="2570" y="252"/>
                  </a:cubicBezTo>
                  <a:cubicBezTo>
                    <a:pt x="2551" y="248"/>
                    <a:pt x="2536" y="237"/>
                    <a:pt x="2521" y="224"/>
                  </a:cubicBezTo>
                  <a:cubicBezTo>
                    <a:pt x="2518" y="222"/>
                    <a:pt x="2515" y="217"/>
                    <a:pt x="2512" y="217"/>
                  </a:cubicBezTo>
                  <a:cubicBezTo>
                    <a:pt x="2506" y="212"/>
                    <a:pt x="2499" y="208"/>
                    <a:pt x="2492" y="202"/>
                  </a:cubicBezTo>
                  <a:cubicBezTo>
                    <a:pt x="2470" y="186"/>
                    <a:pt x="2453" y="167"/>
                    <a:pt x="2433" y="150"/>
                  </a:cubicBezTo>
                  <a:cubicBezTo>
                    <a:pt x="2419" y="139"/>
                    <a:pt x="2411" y="123"/>
                    <a:pt x="2397" y="109"/>
                  </a:cubicBezTo>
                  <a:cubicBezTo>
                    <a:pt x="2387" y="96"/>
                    <a:pt x="2375" y="82"/>
                    <a:pt x="2362" y="67"/>
                  </a:cubicBezTo>
                  <a:cubicBezTo>
                    <a:pt x="2344" y="45"/>
                    <a:pt x="2324" y="24"/>
                    <a:pt x="2307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8"/>
            <p:cNvSpPr/>
            <p:nvPr/>
          </p:nvSpPr>
          <p:spPr>
            <a:xfrm>
              <a:off x="4908861" y="3860751"/>
              <a:ext cx="96330" cy="196053"/>
            </a:xfrm>
            <a:custGeom>
              <a:rect b="b" l="l" r="r" t="t"/>
              <a:pathLst>
                <a:path extrusionOk="0" h="5686" w="2794">
                  <a:moveTo>
                    <a:pt x="2554" y="0"/>
                  </a:moveTo>
                  <a:cubicBezTo>
                    <a:pt x="1845" y="1184"/>
                    <a:pt x="1132" y="2363"/>
                    <a:pt x="394" y="3530"/>
                  </a:cubicBezTo>
                  <a:cubicBezTo>
                    <a:pt x="227" y="3791"/>
                    <a:pt x="0" y="4112"/>
                    <a:pt x="21" y="4439"/>
                  </a:cubicBezTo>
                  <a:cubicBezTo>
                    <a:pt x="41" y="4718"/>
                    <a:pt x="249" y="4945"/>
                    <a:pt x="461" y="5112"/>
                  </a:cubicBezTo>
                  <a:cubicBezTo>
                    <a:pt x="740" y="5334"/>
                    <a:pt x="1052" y="5519"/>
                    <a:pt x="1378" y="5685"/>
                  </a:cubicBezTo>
                  <a:cubicBezTo>
                    <a:pt x="1335" y="5616"/>
                    <a:pt x="1299" y="5545"/>
                    <a:pt x="1270" y="5467"/>
                  </a:cubicBezTo>
                  <a:cubicBezTo>
                    <a:pt x="1180" y="5213"/>
                    <a:pt x="1171" y="4951"/>
                    <a:pt x="1233" y="4690"/>
                  </a:cubicBezTo>
                  <a:cubicBezTo>
                    <a:pt x="1299" y="4414"/>
                    <a:pt x="1446" y="4179"/>
                    <a:pt x="1598" y="3945"/>
                  </a:cubicBezTo>
                  <a:cubicBezTo>
                    <a:pt x="1670" y="3838"/>
                    <a:pt x="1732" y="3727"/>
                    <a:pt x="1766" y="3603"/>
                  </a:cubicBezTo>
                  <a:cubicBezTo>
                    <a:pt x="1802" y="3467"/>
                    <a:pt x="1791" y="3321"/>
                    <a:pt x="1779" y="3180"/>
                  </a:cubicBezTo>
                  <a:cubicBezTo>
                    <a:pt x="1752" y="2910"/>
                    <a:pt x="1733" y="2643"/>
                    <a:pt x="1821" y="2383"/>
                  </a:cubicBezTo>
                  <a:cubicBezTo>
                    <a:pt x="1896" y="2161"/>
                    <a:pt x="2036" y="1968"/>
                    <a:pt x="2208" y="1814"/>
                  </a:cubicBezTo>
                  <a:cubicBezTo>
                    <a:pt x="2359" y="1677"/>
                    <a:pt x="2582" y="1575"/>
                    <a:pt x="2674" y="1383"/>
                  </a:cubicBezTo>
                  <a:cubicBezTo>
                    <a:pt x="2732" y="1259"/>
                    <a:pt x="2721" y="1114"/>
                    <a:pt x="2701" y="984"/>
                  </a:cubicBezTo>
                  <a:cubicBezTo>
                    <a:pt x="2685" y="847"/>
                    <a:pt x="2663" y="707"/>
                    <a:pt x="2670" y="570"/>
                  </a:cubicBezTo>
                  <a:cubicBezTo>
                    <a:pt x="2678" y="414"/>
                    <a:pt x="2722" y="271"/>
                    <a:pt x="2793" y="144"/>
                  </a:cubicBezTo>
                  <a:lnTo>
                    <a:pt x="2554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8"/>
            <p:cNvSpPr/>
            <p:nvPr/>
          </p:nvSpPr>
          <p:spPr>
            <a:xfrm>
              <a:off x="5896530" y="4363407"/>
              <a:ext cx="120326" cy="61030"/>
            </a:xfrm>
            <a:custGeom>
              <a:rect b="b" l="l" r="r" t="t"/>
              <a:pathLst>
                <a:path extrusionOk="0" h="1770" w="3490">
                  <a:moveTo>
                    <a:pt x="2880" y="1"/>
                  </a:moveTo>
                  <a:cubicBezTo>
                    <a:pt x="2610" y="110"/>
                    <a:pt x="2328" y="188"/>
                    <a:pt x="2033" y="234"/>
                  </a:cubicBezTo>
                  <a:cubicBezTo>
                    <a:pt x="1768" y="276"/>
                    <a:pt x="1501" y="294"/>
                    <a:pt x="1234" y="294"/>
                  </a:cubicBezTo>
                  <a:cubicBezTo>
                    <a:pt x="827" y="294"/>
                    <a:pt x="419" y="252"/>
                    <a:pt x="16" y="187"/>
                  </a:cubicBezTo>
                  <a:lnTo>
                    <a:pt x="16" y="189"/>
                  </a:lnTo>
                  <a:cubicBezTo>
                    <a:pt x="0" y="300"/>
                    <a:pt x="81" y="429"/>
                    <a:pt x="189" y="461"/>
                  </a:cubicBezTo>
                  <a:cubicBezTo>
                    <a:pt x="312" y="499"/>
                    <a:pt x="434" y="514"/>
                    <a:pt x="554" y="514"/>
                  </a:cubicBezTo>
                  <a:cubicBezTo>
                    <a:pt x="659" y="514"/>
                    <a:pt x="763" y="503"/>
                    <a:pt x="867" y="486"/>
                  </a:cubicBezTo>
                  <a:lnTo>
                    <a:pt x="867" y="486"/>
                  </a:lnTo>
                  <a:lnTo>
                    <a:pt x="844" y="526"/>
                  </a:lnTo>
                  <a:cubicBezTo>
                    <a:pt x="702" y="792"/>
                    <a:pt x="584" y="1090"/>
                    <a:pt x="573" y="1396"/>
                  </a:cubicBezTo>
                  <a:cubicBezTo>
                    <a:pt x="568" y="1568"/>
                    <a:pt x="698" y="1703"/>
                    <a:pt x="856" y="1703"/>
                  </a:cubicBezTo>
                  <a:cubicBezTo>
                    <a:pt x="894" y="1703"/>
                    <a:pt x="934" y="1695"/>
                    <a:pt x="974" y="1678"/>
                  </a:cubicBezTo>
                  <a:cubicBezTo>
                    <a:pt x="1221" y="1568"/>
                    <a:pt x="1325" y="1276"/>
                    <a:pt x="1408" y="1038"/>
                  </a:cubicBezTo>
                  <a:cubicBezTo>
                    <a:pt x="1429" y="980"/>
                    <a:pt x="1450" y="919"/>
                    <a:pt x="1471" y="860"/>
                  </a:cubicBezTo>
                  <a:cubicBezTo>
                    <a:pt x="1479" y="873"/>
                    <a:pt x="1487" y="886"/>
                    <a:pt x="1494" y="899"/>
                  </a:cubicBezTo>
                  <a:cubicBezTo>
                    <a:pt x="1662" y="1189"/>
                    <a:pt x="1819" y="1560"/>
                    <a:pt x="2126" y="1727"/>
                  </a:cubicBezTo>
                  <a:cubicBezTo>
                    <a:pt x="2178" y="1755"/>
                    <a:pt x="2238" y="1770"/>
                    <a:pt x="2298" y="1770"/>
                  </a:cubicBezTo>
                  <a:cubicBezTo>
                    <a:pt x="2410" y="1770"/>
                    <a:pt x="2519" y="1715"/>
                    <a:pt x="2554" y="1590"/>
                  </a:cubicBezTo>
                  <a:cubicBezTo>
                    <a:pt x="2651" y="1257"/>
                    <a:pt x="2474" y="954"/>
                    <a:pt x="2297" y="682"/>
                  </a:cubicBezTo>
                  <a:cubicBezTo>
                    <a:pt x="2296" y="680"/>
                    <a:pt x="2294" y="678"/>
                    <a:pt x="2293" y="677"/>
                  </a:cubicBezTo>
                  <a:lnTo>
                    <a:pt x="2293" y="677"/>
                  </a:lnTo>
                  <a:cubicBezTo>
                    <a:pt x="2482" y="753"/>
                    <a:pt x="2677" y="805"/>
                    <a:pt x="2882" y="805"/>
                  </a:cubicBezTo>
                  <a:cubicBezTo>
                    <a:pt x="2967" y="805"/>
                    <a:pt x="3053" y="796"/>
                    <a:pt x="3142" y="776"/>
                  </a:cubicBezTo>
                  <a:cubicBezTo>
                    <a:pt x="3337" y="731"/>
                    <a:pt x="3489" y="461"/>
                    <a:pt x="3316" y="299"/>
                  </a:cubicBezTo>
                  <a:cubicBezTo>
                    <a:pt x="3183" y="174"/>
                    <a:pt x="3036" y="76"/>
                    <a:pt x="28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8"/>
            <p:cNvSpPr/>
            <p:nvPr/>
          </p:nvSpPr>
          <p:spPr>
            <a:xfrm>
              <a:off x="5691764" y="4348857"/>
              <a:ext cx="129773" cy="115646"/>
            </a:xfrm>
            <a:custGeom>
              <a:rect b="b" l="l" r="r" t="t"/>
              <a:pathLst>
                <a:path extrusionOk="0" h="3354" w="3764">
                  <a:moveTo>
                    <a:pt x="2775" y="1"/>
                  </a:moveTo>
                  <a:cubicBezTo>
                    <a:pt x="2505" y="1"/>
                    <a:pt x="2252" y="283"/>
                    <a:pt x="2112" y="482"/>
                  </a:cubicBezTo>
                  <a:cubicBezTo>
                    <a:pt x="2035" y="592"/>
                    <a:pt x="1955" y="716"/>
                    <a:pt x="1887" y="848"/>
                  </a:cubicBezTo>
                  <a:cubicBezTo>
                    <a:pt x="1766" y="495"/>
                    <a:pt x="1576" y="130"/>
                    <a:pt x="1256" y="130"/>
                  </a:cubicBezTo>
                  <a:cubicBezTo>
                    <a:pt x="1210" y="130"/>
                    <a:pt x="1161" y="138"/>
                    <a:pt x="1109" y="154"/>
                  </a:cubicBezTo>
                  <a:cubicBezTo>
                    <a:pt x="1003" y="189"/>
                    <a:pt x="921" y="315"/>
                    <a:pt x="936" y="426"/>
                  </a:cubicBezTo>
                  <a:cubicBezTo>
                    <a:pt x="971" y="666"/>
                    <a:pt x="1076" y="863"/>
                    <a:pt x="1202" y="1051"/>
                  </a:cubicBezTo>
                  <a:cubicBezTo>
                    <a:pt x="1186" y="1050"/>
                    <a:pt x="1172" y="1048"/>
                    <a:pt x="1156" y="1048"/>
                  </a:cubicBezTo>
                  <a:cubicBezTo>
                    <a:pt x="1100" y="1045"/>
                    <a:pt x="1042" y="1043"/>
                    <a:pt x="985" y="1043"/>
                  </a:cubicBezTo>
                  <a:cubicBezTo>
                    <a:pt x="736" y="1043"/>
                    <a:pt x="482" y="1074"/>
                    <a:pt x="253" y="1173"/>
                  </a:cubicBezTo>
                  <a:cubicBezTo>
                    <a:pt x="56" y="1257"/>
                    <a:pt x="0" y="1508"/>
                    <a:pt x="169" y="1654"/>
                  </a:cubicBezTo>
                  <a:cubicBezTo>
                    <a:pt x="299" y="1767"/>
                    <a:pt x="471" y="1795"/>
                    <a:pt x="644" y="1795"/>
                  </a:cubicBezTo>
                  <a:cubicBezTo>
                    <a:pt x="742" y="1795"/>
                    <a:pt x="840" y="1786"/>
                    <a:pt x="931" y="1778"/>
                  </a:cubicBezTo>
                  <a:lnTo>
                    <a:pt x="1119" y="1758"/>
                  </a:lnTo>
                  <a:lnTo>
                    <a:pt x="1119" y="1758"/>
                  </a:lnTo>
                  <a:cubicBezTo>
                    <a:pt x="1111" y="1770"/>
                    <a:pt x="1102" y="1783"/>
                    <a:pt x="1092" y="1794"/>
                  </a:cubicBezTo>
                  <a:cubicBezTo>
                    <a:pt x="903" y="2068"/>
                    <a:pt x="633" y="2369"/>
                    <a:pt x="611" y="2716"/>
                  </a:cubicBezTo>
                  <a:cubicBezTo>
                    <a:pt x="602" y="2873"/>
                    <a:pt x="702" y="3050"/>
                    <a:pt x="873" y="3050"/>
                  </a:cubicBezTo>
                  <a:cubicBezTo>
                    <a:pt x="887" y="3050"/>
                    <a:pt x="902" y="3049"/>
                    <a:pt x="916" y="3046"/>
                  </a:cubicBezTo>
                  <a:cubicBezTo>
                    <a:pt x="1259" y="2991"/>
                    <a:pt x="1458" y="2703"/>
                    <a:pt x="1630" y="2428"/>
                  </a:cubicBezTo>
                  <a:cubicBezTo>
                    <a:pt x="1632" y="2426"/>
                    <a:pt x="1633" y="2423"/>
                    <a:pt x="1634" y="2422"/>
                  </a:cubicBezTo>
                  <a:cubicBezTo>
                    <a:pt x="1650" y="2711"/>
                    <a:pt x="1713" y="2989"/>
                    <a:pt x="1906" y="3233"/>
                  </a:cubicBezTo>
                  <a:cubicBezTo>
                    <a:pt x="1966" y="3309"/>
                    <a:pt x="2070" y="3354"/>
                    <a:pt x="2169" y="3354"/>
                  </a:cubicBezTo>
                  <a:cubicBezTo>
                    <a:pt x="2273" y="3354"/>
                    <a:pt x="2373" y="3304"/>
                    <a:pt x="2411" y="3188"/>
                  </a:cubicBezTo>
                  <a:cubicBezTo>
                    <a:pt x="2526" y="2840"/>
                    <a:pt x="2515" y="2487"/>
                    <a:pt x="2433" y="2146"/>
                  </a:cubicBezTo>
                  <a:lnTo>
                    <a:pt x="2433" y="2146"/>
                  </a:lnTo>
                  <a:cubicBezTo>
                    <a:pt x="2453" y="2159"/>
                    <a:pt x="2471" y="2172"/>
                    <a:pt x="2492" y="2185"/>
                  </a:cubicBezTo>
                  <a:cubicBezTo>
                    <a:pt x="2723" y="2321"/>
                    <a:pt x="2962" y="2440"/>
                    <a:pt x="3229" y="2488"/>
                  </a:cubicBezTo>
                  <a:cubicBezTo>
                    <a:pt x="3246" y="2491"/>
                    <a:pt x="3263" y="2493"/>
                    <a:pt x="3280" y="2493"/>
                  </a:cubicBezTo>
                  <a:cubicBezTo>
                    <a:pt x="3475" y="2493"/>
                    <a:pt x="3611" y="2292"/>
                    <a:pt x="3549" y="2103"/>
                  </a:cubicBezTo>
                  <a:cubicBezTo>
                    <a:pt x="3444" y="1773"/>
                    <a:pt x="3145" y="1601"/>
                    <a:pt x="2827" y="1462"/>
                  </a:cubicBezTo>
                  <a:cubicBezTo>
                    <a:pt x="2858" y="1456"/>
                    <a:pt x="2887" y="1451"/>
                    <a:pt x="2918" y="1445"/>
                  </a:cubicBezTo>
                  <a:cubicBezTo>
                    <a:pt x="3192" y="1382"/>
                    <a:pt x="3591" y="1288"/>
                    <a:pt x="3701" y="990"/>
                  </a:cubicBezTo>
                  <a:cubicBezTo>
                    <a:pt x="3764" y="822"/>
                    <a:pt x="3675" y="680"/>
                    <a:pt x="3510" y="632"/>
                  </a:cubicBezTo>
                  <a:cubicBezTo>
                    <a:pt x="3418" y="605"/>
                    <a:pt x="3325" y="594"/>
                    <a:pt x="3230" y="594"/>
                  </a:cubicBezTo>
                  <a:cubicBezTo>
                    <a:pt x="3139" y="594"/>
                    <a:pt x="3047" y="604"/>
                    <a:pt x="2956" y="623"/>
                  </a:cubicBezTo>
                  <a:cubicBezTo>
                    <a:pt x="3018" y="524"/>
                    <a:pt x="3070" y="419"/>
                    <a:pt x="3101" y="300"/>
                  </a:cubicBezTo>
                  <a:cubicBezTo>
                    <a:pt x="3129" y="197"/>
                    <a:pt x="3054" y="101"/>
                    <a:pt x="2970" y="54"/>
                  </a:cubicBezTo>
                  <a:cubicBezTo>
                    <a:pt x="2905" y="17"/>
                    <a:pt x="2840" y="1"/>
                    <a:pt x="27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8"/>
            <p:cNvSpPr/>
            <p:nvPr/>
          </p:nvSpPr>
          <p:spPr>
            <a:xfrm>
              <a:off x="6151288" y="4066482"/>
              <a:ext cx="107639" cy="126300"/>
            </a:xfrm>
            <a:custGeom>
              <a:rect b="b" l="l" r="r" t="t"/>
              <a:pathLst>
                <a:path extrusionOk="0" h="3663" w="3122">
                  <a:moveTo>
                    <a:pt x="1979" y="1"/>
                  </a:moveTo>
                  <a:cubicBezTo>
                    <a:pt x="1599" y="1"/>
                    <a:pt x="1473" y="488"/>
                    <a:pt x="1439" y="786"/>
                  </a:cubicBezTo>
                  <a:cubicBezTo>
                    <a:pt x="1423" y="919"/>
                    <a:pt x="1412" y="1067"/>
                    <a:pt x="1416" y="1214"/>
                  </a:cubicBezTo>
                  <a:cubicBezTo>
                    <a:pt x="1202" y="1017"/>
                    <a:pt x="948" y="836"/>
                    <a:pt x="713" y="836"/>
                  </a:cubicBezTo>
                  <a:cubicBezTo>
                    <a:pt x="651" y="836"/>
                    <a:pt x="591" y="849"/>
                    <a:pt x="533" y="877"/>
                  </a:cubicBezTo>
                  <a:cubicBezTo>
                    <a:pt x="474" y="1004"/>
                    <a:pt x="417" y="1130"/>
                    <a:pt x="359" y="1256"/>
                  </a:cubicBezTo>
                  <a:cubicBezTo>
                    <a:pt x="365" y="1270"/>
                    <a:pt x="369" y="1285"/>
                    <a:pt x="376" y="1297"/>
                  </a:cubicBezTo>
                  <a:cubicBezTo>
                    <a:pt x="520" y="1491"/>
                    <a:pt x="708" y="1614"/>
                    <a:pt x="908" y="1720"/>
                  </a:cubicBezTo>
                  <a:cubicBezTo>
                    <a:pt x="893" y="1726"/>
                    <a:pt x="878" y="1731"/>
                    <a:pt x="866" y="1738"/>
                  </a:cubicBezTo>
                  <a:cubicBezTo>
                    <a:pt x="594" y="1868"/>
                    <a:pt x="320" y="2037"/>
                    <a:pt x="132" y="2278"/>
                  </a:cubicBezTo>
                  <a:cubicBezTo>
                    <a:pt x="0" y="2446"/>
                    <a:pt x="69" y="2693"/>
                    <a:pt x="287" y="2741"/>
                  </a:cubicBezTo>
                  <a:cubicBezTo>
                    <a:pt x="323" y="2749"/>
                    <a:pt x="360" y="2753"/>
                    <a:pt x="396" y="2753"/>
                  </a:cubicBezTo>
                  <a:cubicBezTo>
                    <a:pt x="621" y="2753"/>
                    <a:pt x="837" y="2607"/>
                    <a:pt x="1017" y="2486"/>
                  </a:cubicBezTo>
                  <a:lnTo>
                    <a:pt x="1173" y="2381"/>
                  </a:lnTo>
                  <a:lnTo>
                    <a:pt x="1173" y="2381"/>
                  </a:lnTo>
                  <a:cubicBezTo>
                    <a:pt x="1172" y="2395"/>
                    <a:pt x="1169" y="2411"/>
                    <a:pt x="1168" y="2426"/>
                  </a:cubicBezTo>
                  <a:cubicBezTo>
                    <a:pt x="1130" y="2759"/>
                    <a:pt x="1038" y="3150"/>
                    <a:pt x="1184" y="3467"/>
                  </a:cubicBezTo>
                  <a:cubicBezTo>
                    <a:pt x="1234" y="3575"/>
                    <a:pt x="1347" y="3662"/>
                    <a:pt x="1464" y="3662"/>
                  </a:cubicBezTo>
                  <a:cubicBezTo>
                    <a:pt x="1513" y="3662"/>
                    <a:pt x="1563" y="3647"/>
                    <a:pt x="1610" y="3611"/>
                  </a:cubicBezTo>
                  <a:cubicBezTo>
                    <a:pt x="1884" y="3400"/>
                    <a:pt x="1923" y="3052"/>
                    <a:pt x="1943" y="2728"/>
                  </a:cubicBezTo>
                  <a:lnTo>
                    <a:pt x="1943" y="2720"/>
                  </a:lnTo>
                  <a:cubicBezTo>
                    <a:pt x="2018" y="2843"/>
                    <a:pt x="2101" y="2957"/>
                    <a:pt x="2203" y="3056"/>
                  </a:cubicBezTo>
                  <a:cubicBezTo>
                    <a:pt x="2349" y="2787"/>
                    <a:pt x="2492" y="2517"/>
                    <a:pt x="2635" y="2246"/>
                  </a:cubicBezTo>
                  <a:cubicBezTo>
                    <a:pt x="2596" y="2196"/>
                    <a:pt x="2557" y="2145"/>
                    <a:pt x="2515" y="2098"/>
                  </a:cubicBezTo>
                  <a:lnTo>
                    <a:pt x="2515" y="2098"/>
                  </a:lnTo>
                  <a:cubicBezTo>
                    <a:pt x="2537" y="2099"/>
                    <a:pt x="2559" y="2103"/>
                    <a:pt x="2583" y="2104"/>
                  </a:cubicBezTo>
                  <a:cubicBezTo>
                    <a:pt x="2625" y="2105"/>
                    <a:pt x="2667" y="2105"/>
                    <a:pt x="2709" y="2105"/>
                  </a:cubicBezTo>
                  <a:cubicBezTo>
                    <a:pt x="2844" y="1849"/>
                    <a:pt x="2975" y="1590"/>
                    <a:pt x="3104" y="1332"/>
                  </a:cubicBezTo>
                  <a:cubicBezTo>
                    <a:pt x="2999" y="1306"/>
                    <a:pt x="2889" y="1296"/>
                    <a:pt x="2775" y="1296"/>
                  </a:cubicBezTo>
                  <a:cubicBezTo>
                    <a:pt x="2696" y="1296"/>
                    <a:pt x="2614" y="1301"/>
                    <a:pt x="2533" y="1308"/>
                  </a:cubicBezTo>
                  <a:cubicBezTo>
                    <a:pt x="2557" y="1287"/>
                    <a:pt x="2580" y="1271"/>
                    <a:pt x="2605" y="1249"/>
                  </a:cubicBezTo>
                  <a:cubicBezTo>
                    <a:pt x="2817" y="1062"/>
                    <a:pt x="3122" y="792"/>
                    <a:pt x="3078" y="475"/>
                  </a:cubicBezTo>
                  <a:cubicBezTo>
                    <a:pt x="3057" y="325"/>
                    <a:pt x="2950" y="243"/>
                    <a:pt x="2816" y="243"/>
                  </a:cubicBezTo>
                  <a:cubicBezTo>
                    <a:pt x="2791" y="243"/>
                    <a:pt x="2766" y="245"/>
                    <a:pt x="2739" y="251"/>
                  </a:cubicBezTo>
                  <a:cubicBezTo>
                    <a:pt x="2554" y="291"/>
                    <a:pt x="2393" y="385"/>
                    <a:pt x="2247" y="507"/>
                  </a:cubicBezTo>
                  <a:cubicBezTo>
                    <a:pt x="2255" y="391"/>
                    <a:pt x="2250" y="273"/>
                    <a:pt x="2223" y="155"/>
                  </a:cubicBezTo>
                  <a:cubicBezTo>
                    <a:pt x="2198" y="51"/>
                    <a:pt x="2084" y="4"/>
                    <a:pt x="1990" y="1"/>
                  </a:cubicBezTo>
                  <a:cubicBezTo>
                    <a:pt x="1986" y="1"/>
                    <a:pt x="1982" y="1"/>
                    <a:pt x="197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8"/>
            <p:cNvSpPr/>
            <p:nvPr/>
          </p:nvSpPr>
          <p:spPr>
            <a:xfrm>
              <a:off x="6047061" y="4291107"/>
              <a:ext cx="106122" cy="126128"/>
            </a:xfrm>
            <a:custGeom>
              <a:rect b="b" l="l" r="r" t="t"/>
              <a:pathLst>
                <a:path extrusionOk="0" h="3658" w="3078">
                  <a:moveTo>
                    <a:pt x="1976" y="0"/>
                  </a:moveTo>
                  <a:cubicBezTo>
                    <a:pt x="1596" y="0"/>
                    <a:pt x="1470" y="487"/>
                    <a:pt x="1436" y="786"/>
                  </a:cubicBezTo>
                  <a:cubicBezTo>
                    <a:pt x="1421" y="918"/>
                    <a:pt x="1409" y="1066"/>
                    <a:pt x="1413" y="1214"/>
                  </a:cubicBezTo>
                  <a:cubicBezTo>
                    <a:pt x="1200" y="1016"/>
                    <a:pt x="946" y="834"/>
                    <a:pt x="712" y="834"/>
                  </a:cubicBezTo>
                  <a:cubicBezTo>
                    <a:pt x="601" y="834"/>
                    <a:pt x="495" y="875"/>
                    <a:pt x="399" y="974"/>
                  </a:cubicBezTo>
                  <a:cubicBezTo>
                    <a:pt x="321" y="1055"/>
                    <a:pt x="309" y="1206"/>
                    <a:pt x="377" y="1296"/>
                  </a:cubicBezTo>
                  <a:cubicBezTo>
                    <a:pt x="520" y="1491"/>
                    <a:pt x="707" y="1614"/>
                    <a:pt x="908" y="1719"/>
                  </a:cubicBezTo>
                  <a:cubicBezTo>
                    <a:pt x="894" y="1725"/>
                    <a:pt x="879" y="1730"/>
                    <a:pt x="867" y="1738"/>
                  </a:cubicBezTo>
                  <a:cubicBezTo>
                    <a:pt x="594" y="1868"/>
                    <a:pt x="321" y="2036"/>
                    <a:pt x="132" y="2277"/>
                  </a:cubicBezTo>
                  <a:cubicBezTo>
                    <a:pt x="0" y="2446"/>
                    <a:pt x="70" y="2693"/>
                    <a:pt x="287" y="2740"/>
                  </a:cubicBezTo>
                  <a:cubicBezTo>
                    <a:pt x="323" y="2749"/>
                    <a:pt x="360" y="2752"/>
                    <a:pt x="396" y="2752"/>
                  </a:cubicBezTo>
                  <a:cubicBezTo>
                    <a:pt x="621" y="2752"/>
                    <a:pt x="838" y="2606"/>
                    <a:pt x="1018" y="2485"/>
                  </a:cubicBezTo>
                  <a:lnTo>
                    <a:pt x="1174" y="2380"/>
                  </a:lnTo>
                  <a:lnTo>
                    <a:pt x="1174" y="2380"/>
                  </a:lnTo>
                  <a:cubicBezTo>
                    <a:pt x="1172" y="2395"/>
                    <a:pt x="1170" y="2410"/>
                    <a:pt x="1169" y="2425"/>
                  </a:cubicBezTo>
                  <a:cubicBezTo>
                    <a:pt x="1130" y="2758"/>
                    <a:pt x="1038" y="3150"/>
                    <a:pt x="1184" y="3466"/>
                  </a:cubicBezTo>
                  <a:cubicBezTo>
                    <a:pt x="1231" y="3566"/>
                    <a:pt x="1331" y="3646"/>
                    <a:pt x="1437" y="3658"/>
                  </a:cubicBezTo>
                  <a:cubicBezTo>
                    <a:pt x="1837" y="2869"/>
                    <a:pt x="2249" y="2082"/>
                    <a:pt x="2665" y="1298"/>
                  </a:cubicBezTo>
                  <a:cubicBezTo>
                    <a:pt x="2619" y="1298"/>
                    <a:pt x="2576" y="1302"/>
                    <a:pt x="2531" y="1306"/>
                  </a:cubicBezTo>
                  <a:cubicBezTo>
                    <a:pt x="2555" y="1286"/>
                    <a:pt x="2578" y="1269"/>
                    <a:pt x="2603" y="1246"/>
                  </a:cubicBezTo>
                  <a:cubicBezTo>
                    <a:pt x="2656" y="1199"/>
                    <a:pt x="2716" y="1147"/>
                    <a:pt x="2774" y="1090"/>
                  </a:cubicBezTo>
                  <a:cubicBezTo>
                    <a:pt x="2873" y="901"/>
                    <a:pt x="2976" y="714"/>
                    <a:pt x="3076" y="525"/>
                  </a:cubicBezTo>
                  <a:cubicBezTo>
                    <a:pt x="3076" y="509"/>
                    <a:pt x="3078" y="491"/>
                    <a:pt x="3076" y="474"/>
                  </a:cubicBezTo>
                  <a:cubicBezTo>
                    <a:pt x="3054" y="324"/>
                    <a:pt x="2947" y="242"/>
                    <a:pt x="2813" y="242"/>
                  </a:cubicBezTo>
                  <a:cubicBezTo>
                    <a:pt x="2789" y="242"/>
                    <a:pt x="2763" y="245"/>
                    <a:pt x="2737" y="250"/>
                  </a:cubicBezTo>
                  <a:cubicBezTo>
                    <a:pt x="2552" y="290"/>
                    <a:pt x="2390" y="385"/>
                    <a:pt x="2244" y="507"/>
                  </a:cubicBezTo>
                  <a:cubicBezTo>
                    <a:pt x="2253" y="390"/>
                    <a:pt x="2248" y="272"/>
                    <a:pt x="2221" y="155"/>
                  </a:cubicBezTo>
                  <a:cubicBezTo>
                    <a:pt x="2196" y="50"/>
                    <a:pt x="2082" y="4"/>
                    <a:pt x="1987" y="0"/>
                  </a:cubicBezTo>
                  <a:cubicBezTo>
                    <a:pt x="1984" y="0"/>
                    <a:pt x="1980" y="0"/>
                    <a:pt x="19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8"/>
            <p:cNvSpPr/>
            <p:nvPr/>
          </p:nvSpPr>
          <p:spPr>
            <a:xfrm>
              <a:off x="5805921" y="4434777"/>
              <a:ext cx="120395" cy="126197"/>
            </a:xfrm>
            <a:custGeom>
              <a:rect b="b" l="l" r="r" t="t"/>
              <a:pathLst>
                <a:path extrusionOk="0" h="3660" w="3492">
                  <a:moveTo>
                    <a:pt x="1683" y="1"/>
                  </a:moveTo>
                  <a:cubicBezTo>
                    <a:pt x="1606" y="1"/>
                    <a:pt x="1530" y="39"/>
                    <a:pt x="1468" y="109"/>
                  </a:cubicBezTo>
                  <a:cubicBezTo>
                    <a:pt x="1343" y="250"/>
                    <a:pt x="1270" y="422"/>
                    <a:pt x="1225" y="607"/>
                  </a:cubicBezTo>
                  <a:cubicBezTo>
                    <a:pt x="1161" y="508"/>
                    <a:pt x="1088" y="417"/>
                    <a:pt x="994" y="338"/>
                  </a:cubicBezTo>
                  <a:cubicBezTo>
                    <a:pt x="960" y="309"/>
                    <a:pt x="919" y="297"/>
                    <a:pt x="878" y="297"/>
                  </a:cubicBezTo>
                  <a:cubicBezTo>
                    <a:pt x="821" y="297"/>
                    <a:pt x="762" y="320"/>
                    <a:pt x="716" y="352"/>
                  </a:cubicBezTo>
                  <a:cubicBezTo>
                    <a:pt x="399" y="575"/>
                    <a:pt x="588" y="1049"/>
                    <a:pt x="739" y="1311"/>
                  </a:cubicBezTo>
                  <a:cubicBezTo>
                    <a:pt x="806" y="1427"/>
                    <a:pt x="884" y="1552"/>
                    <a:pt x="975" y="1671"/>
                  </a:cubicBezTo>
                  <a:cubicBezTo>
                    <a:pt x="885" y="1661"/>
                    <a:pt x="793" y="1654"/>
                    <a:pt x="703" y="1654"/>
                  </a:cubicBezTo>
                  <a:cubicBezTo>
                    <a:pt x="368" y="1654"/>
                    <a:pt x="62" y="1744"/>
                    <a:pt x="16" y="2080"/>
                  </a:cubicBezTo>
                  <a:cubicBezTo>
                    <a:pt x="1" y="2190"/>
                    <a:pt x="82" y="2320"/>
                    <a:pt x="189" y="2352"/>
                  </a:cubicBezTo>
                  <a:cubicBezTo>
                    <a:pt x="312" y="2390"/>
                    <a:pt x="433" y="2404"/>
                    <a:pt x="552" y="2404"/>
                  </a:cubicBezTo>
                  <a:cubicBezTo>
                    <a:pt x="658" y="2404"/>
                    <a:pt x="764" y="2393"/>
                    <a:pt x="868" y="2377"/>
                  </a:cubicBezTo>
                  <a:lnTo>
                    <a:pt x="868" y="2377"/>
                  </a:lnTo>
                  <a:lnTo>
                    <a:pt x="844" y="2415"/>
                  </a:lnTo>
                  <a:cubicBezTo>
                    <a:pt x="703" y="2682"/>
                    <a:pt x="584" y="2981"/>
                    <a:pt x="574" y="3286"/>
                  </a:cubicBezTo>
                  <a:cubicBezTo>
                    <a:pt x="569" y="3457"/>
                    <a:pt x="699" y="3593"/>
                    <a:pt x="856" y="3593"/>
                  </a:cubicBezTo>
                  <a:cubicBezTo>
                    <a:pt x="894" y="3593"/>
                    <a:pt x="934" y="3585"/>
                    <a:pt x="975" y="3567"/>
                  </a:cubicBezTo>
                  <a:cubicBezTo>
                    <a:pt x="1222" y="3458"/>
                    <a:pt x="1327" y="3165"/>
                    <a:pt x="1411" y="2929"/>
                  </a:cubicBezTo>
                  <a:cubicBezTo>
                    <a:pt x="1432" y="2869"/>
                    <a:pt x="1453" y="2810"/>
                    <a:pt x="1473" y="2750"/>
                  </a:cubicBezTo>
                  <a:cubicBezTo>
                    <a:pt x="1482" y="2763"/>
                    <a:pt x="1489" y="2776"/>
                    <a:pt x="1495" y="2789"/>
                  </a:cubicBezTo>
                  <a:cubicBezTo>
                    <a:pt x="1664" y="3080"/>
                    <a:pt x="1821" y="3451"/>
                    <a:pt x="2129" y="3617"/>
                  </a:cubicBezTo>
                  <a:cubicBezTo>
                    <a:pt x="2179" y="3645"/>
                    <a:pt x="2240" y="3660"/>
                    <a:pt x="2299" y="3660"/>
                  </a:cubicBezTo>
                  <a:cubicBezTo>
                    <a:pt x="2412" y="3660"/>
                    <a:pt x="2521" y="3606"/>
                    <a:pt x="2557" y="3481"/>
                  </a:cubicBezTo>
                  <a:cubicBezTo>
                    <a:pt x="2653" y="3147"/>
                    <a:pt x="2476" y="2843"/>
                    <a:pt x="2299" y="2572"/>
                  </a:cubicBezTo>
                  <a:cubicBezTo>
                    <a:pt x="2297" y="2571"/>
                    <a:pt x="2296" y="2567"/>
                    <a:pt x="2295" y="2566"/>
                  </a:cubicBezTo>
                  <a:lnTo>
                    <a:pt x="2295" y="2566"/>
                  </a:lnTo>
                  <a:cubicBezTo>
                    <a:pt x="2484" y="2643"/>
                    <a:pt x="2678" y="2695"/>
                    <a:pt x="2882" y="2695"/>
                  </a:cubicBezTo>
                  <a:cubicBezTo>
                    <a:pt x="2968" y="2695"/>
                    <a:pt x="3055" y="2686"/>
                    <a:pt x="3145" y="2665"/>
                  </a:cubicBezTo>
                  <a:cubicBezTo>
                    <a:pt x="3339" y="2622"/>
                    <a:pt x="3492" y="2352"/>
                    <a:pt x="3318" y="2189"/>
                  </a:cubicBezTo>
                  <a:cubicBezTo>
                    <a:pt x="3051" y="1937"/>
                    <a:pt x="2728" y="1797"/>
                    <a:pt x="2385" y="1727"/>
                  </a:cubicBezTo>
                  <a:cubicBezTo>
                    <a:pt x="2404" y="1713"/>
                    <a:pt x="2425" y="1703"/>
                    <a:pt x="2445" y="1690"/>
                  </a:cubicBezTo>
                  <a:cubicBezTo>
                    <a:pt x="2664" y="1539"/>
                    <a:pt x="2873" y="1373"/>
                    <a:pt x="3029" y="1153"/>
                  </a:cubicBezTo>
                  <a:cubicBezTo>
                    <a:pt x="3160" y="969"/>
                    <a:pt x="3029" y="726"/>
                    <a:pt x="2817" y="698"/>
                  </a:cubicBezTo>
                  <a:cubicBezTo>
                    <a:pt x="2784" y="694"/>
                    <a:pt x="2752" y="692"/>
                    <a:pt x="2721" y="692"/>
                  </a:cubicBezTo>
                  <a:cubicBezTo>
                    <a:pt x="2420" y="692"/>
                    <a:pt x="2166" y="873"/>
                    <a:pt x="1931" y="1080"/>
                  </a:cubicBezTo>
                  <a:cubicBezTo>
                    <a:pt x="1937" y="1050"/>
                    <a:pt x="1945" y="1021"/>
                    <a:pt x="1952" y="990"/>
                  </a:cubicBezTo>
                  <a:cubicBezTo>
                    <a:pt x="2013" y="714"/>
                    <a:pt x="2097" y="315"/>
                    <a:pt x="1873" y="88"/>
                  </a:cubicBezTo>
                  <a:cubicBezTo>
                    <a:pt x="1815" y="28"/>
                    <a:pt x="1749" y="1"/>
                    <a:pt x="16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8"/>
            <p:cNvSpPr/>
            <p:nvPr/>
          </p:nvSpPr>
          <p:spPr>
            <a:xfrm>
              <a:off x="5612568" y="4482943"/>
              <a:ext cx="128670" cy="81752"/>
            </a:xfrm>
            <a:custGeom>
              <a:rect b="b" l="l" r="r" t="t"/>
              <a:pathLst>
                <a:path extrusionOk="0" h="2371" w="3732">
                  <a:moveTo>
                    <a:pt x="2742" y="1"/>
                  </a:moveTo>
                  <a:cubicBezTo>
                    <a:pt x="2472" y="1"/>
                    <a:pt x="2219" y="283"/>
                    <a:pt x="2078" y="482"/>
                  </a:cubicBezTo>
                  <a:cubicBezTo>
                    <a:pt x="2002" y="591"/>
                    <a:pt x="1921" y="715"/>
                    <a:pt x="1853" y="848"/>
                  </a:cubicBezTo>
                  <a:cubicBezTo>
                    <a:pt x="1733" y="494"/>
                    <a:pt x="1543" y="130"/>
                    <a:pt x="1223" y="130"/>
                  </a:cubicBezTo>
                  <a:cubicBezTo>
                    <a:pt x="1177" y="130"/>
                    <a:pt x="1128" y="138"/>
                    <a:pt x="1076" y="154"/>
                  </a:cubicBezTo>
                  <a:cubicBezTo>
                    <a:pt x="969" y="188"/>
                    <a:pt x="888" y="314"/>
                    <a:pt x="904" y="426"/>
                  </a:cubicBezTo>
                  <a:cubicBezTo>
                    <a:pt x="937" y="665"/>
                    <a:pt x="1042" y="863"/>
                    <a:pt x="1169" y="1051"/>
                  </a:cubicBezTo>
                  <a:cubicBezTo>
                    <a:pt x="1154" y="1050"/>
                    <a:pt x="1139" y="1048"/>
                    <a:pt x="1123" y="1048"/>
                  </a:cubicBezTo>
                  <a:cubicBezTo>
                    <a:pt x="1067" y="1045"/>
                    <a:pt x="1010" y="1043"/>
                    <a:pt x="952" y="1043"/>
                  </a:cubicBezTo>
                  <a:cubicBezTo>
                    <a:pt x="703" y="1043"/>
                    <a:pt x="448" y="1073"/>
                    <a:pt x="219" y="1172"/>
                  </a:cubicBezTo>
                  <a:cubicBezTo>
                    <a:pt x="67" y="1238"/>
                    <a:pt x="1" y="1404"/>
                    <a:pt x="57" y="1543"/>
                  </a:cubicBezTo>
                  <a:cubicBezTo>
                    <a:pt x="347" y="1621"/>
                    <a:pt x="636" y="1699"/>
                    <a:pt x="928" y="1773"/>
                  </a:cubicBezTo>
                  <a:cubicBezTo>
                    <a:pt x="980" y="1768"/>
                    <a:pt x="1034" y="1763"/>
                    <a:pt x="1087" y="1758"/>
                  </a:cubicBezTo>
                  <a:lnTo>
                    <a:pt x="1087" y="1758"/>
                  </a:lnTo>
                  <a:cubicBezTo>
                    <a:pt x="1079" y="1769"/>
                    <a:pt x="1070" y="1783"/>
                    <a:pt x="1061" y="1794"/>
                  </a:cubicBezTo>
                  <a:cubicBezTo>
                    <a:pt x="1058" y="1795"/>
                    <a:pt x="1056" y="1799"/>
                    <a:pt x="1052" y="1804"/>
                  </a:cubicBezTo>
                  <a:cubicBezTo>
                    <a:pt x="1856" y="2008"/>
                    <a:pt x="2662" y="2200"/>
                    <a:pt x="3473" y="2370"/>
                  </a:cubicBezTo>
                  <a:cubicBezTo>
                    <a:pt x="3525" y="2295"/>
                    <a:pt x="3546" y="2198"/>
                    <a:pt x="3516" y="2102"/>
                  </a:cubicBezTo>
                  <a:cubicBezTo>
                    <a:pt x="3410" y="1772"/>
                    <a:pt x="3112" y="1601"/>
                    <a:pt x="2794" y="1462"/>
                  </a:cubicBezTo>
                  <a:cubicBezTo>
                    <a:pt x="2825" y="1456"/>
                    <a:pt x="2853" y="1451"/>
                    <a:pt x="2884" y="1444"/>
                  </a:cubicBezTo>
                  <a:cubicBezTo>
                    <a:pt x="3159" y="1382"/>
                    <a:pt x="3557" y="1288"/>
                    <a:pt x="3669" y="990"/>
                  </a:cubicBezTo>
                  <a:cubicBezTo>
                    <a:pt x="3731" y="822"/>
                    <a:pt x="3643" y="680"/>
                    <a:pt x="3477" y="632"/>
                  </a:cubicBezTo>
                  <a:cubicBezTo>
                    <a:pt x="3385" y="605"/>
                    <a:pt x="3291" y="593"/>
                    <a:pt x="3197" y="593"/>
                  </a:cubicBezTo>
                  <a:cubicBezTo>
                    <a:pt x="3105" y="593"/>
                    <a:pt x="3013" y="604"/>
                    <a:pt x="2922" y="623"/>
                  </a:cubicBezTo>
                  <a:cubicBezTo>
                    <a:pt x="2984" y="524"/>
                    <a:pt x="3036" y="418"/>
                    <a:pt x="3068" y="300"/>
                  </a:cubicBezTo>
                  <a:cubicBezTo>
                    <a:pt x="3096" y="197"/>
                    <a:pt x="3020" y="101"/>
                    <a:pt x="2936" y="54"/>
                  </a:cubicBezTo>
                  <a:cubicBezTo>
                    <a:pt x="2871" y="17"/>
                    <a:pt x="2806" y="1"/>
                    <a:pt x="27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8"/>
            <p:cNvSpPr/>
            <p:nvPr/>
          </p:nvSpPr>
          <p:spPr>
            <a:xfrm>
              <a:off x="4955588" y="4227736"/>
              <a:ext cx="119809" cy="103716"/>
            </a:xfrm>
            <a:custGeom>
              <a:rect b="b" l="l" r="r" t="t"/>
              <a:pathLst>
                <a:path extrusionOk="0" h="3008" w="3475">
                  <a:moveTo>
                    <a:pt x="2486" y="0"/>
                  </a:moveTo>
                  <a:cubicBezTo>
                    <a:pt x="2216" y="0"/>
                    <a:pt x="1962" y="282"/>
                    <a:pt x="1823" y="482"/>
                  </a:cubicBezTo>
                  <a:cubicBezTo>
                    <a:pt x="1746" y="592"/>
                    <a:pt x="1666" y="715"/>
                    <a:pt x="1598" y="848"/>
                  </a:cubicBezTo>
                  <a:cubicBezTo>
                    <a:pt x="1477" y="494"/>
                    <a:pt x="1287" y="130"/>
                    <a:pt x="967" y="130"/>
                  </a:cubicBezTo>
                  <a:cubicBezTo>
                    <a:pt x="921" y="130"/>
                    <a:pt x="872" y="138"/>
                    <a:pt x="820" y="154"/>
                  </a:cubicBezTo>
                  <a:cubicBezTo>
                    <a:pt x="714" y="188"/>
                    <a:pt x="631" y="314"/>
                    <a:pt x="647" y="426"/>
                  </a:cubicBezTo>
                  <a:cubicBezTo>
                    <a:pt x="679" y="666"/>
                    <a:pt x="787" y="864"/>
                    <a:pt x="913" y="1051"/>
                  </a:cubicBezTo>
                  <a:cubicBezTo>
                    <a:pt x="897" y="1050"/>
                    <a:pt x="882" y="1047"/>
                    <a:pt x="867" y="1047"/>
                  </a:cubicBezTo>
                  <a:cubicBezTo>
                    <a:pt x="812" y="1044"/>
                    <a:pt x="757" y="1043"/>
                    <a:pt x="702" y="1043"/>
                  </a:cubicBezTo>
                  <a:cubicBezTo>
                    <a:pt x="464" y="1043"/>
                    <a:pt x="221" y="1072"/>
                    <a:pt x="0" y="1160"/>
                  </a:cubicBezTo>
                  <a:cubicBezTo>
                    <a:pt x="111" y="1376"/>
                    <a:pt x="228" y="1588"/>
                    <a:pt x="351" y="1796"/>
                  </a:cubicBezTo>
                  <a:cubicBezTo>
                    <a:pt x="452" y="1796"/>
                    <a:pt x="551" y="1786"/>
                    <a:pt x="643" y="1777"/>
                  </a:cubicBezTo>
                  <a:lnTo>
                    <a:pt x="830" y="1758"/>
                  </a:lnTo>
                  <a:lnTo>
                    <a:pt x="830" y="1758"/>
                  </a:lnTo>
                  <a:cubicBezTo>
                    <a:pt x="823" y="1770"/>
                    <a:pt x="814" y="1782"/>
                    <a:pt x="804" y="1795"/>
                  </a:cubicBezTo>
                  <a:cubicBezTo>
                    <a:pt x="733" y="1897"/>
                    <a:pt x="651" y="2003"/>
                    <a:pt x="575" y="2113"/>
                  </a:cubicBezTo>
                  <a:cubicBezTo>
                    <a:pt x="757" y="2318"/>
                    <a:pt x="983" y="2474"/>
                    <a:pt x="1226" y="2605"/>
                  </a:cubicBezTo>
                  <a:cubicBezTo>
                    <a:pt x="1267" y="2548"/>
                    <a:pt x="1304" y="2488"/>
                    <a:pt x="1343" y="2430"/>
                  </a:cubicBezTo>
                  <a:cubicBezTo>
                    <a:pt x="1344" y="2428"/>
                    <a:pt x="1345" y="2426"/>
                    <a:pt x="1346" y="2425"/>
                  </a:cubicBezTo>
                  <a:cubicBezTo>
                    <a:pt x="1351" y="2513"/>
                    <a:pt x="1364" y="2599"/>
                    <a:pt x="1379" y="2685"/>
                  </a:cubicBezTo>
                  <a:cubicBezTo>
                    <a:pt x="1634" y="2808"/>
                    <a:pt x="1903" y="2909"/>
                    <a:pt x="2168" y="3008"/>
                  </a:cubicBezTo>
                  <a:cubicBezTo>
                    <a:pt x="2226" y="2716"/>
                    <a:pt x="2213" y="2427"/>
                    <a:pt x="2145" y="2146"/>
                  </a:cubicBezTo>
                  <a:lnTo>
                    <a:pt x="2145" y="2146"/>
                  </a:lnTo>
                  <a:cubicBezTo>
                    <a:pt x="2163" y="2159"/>
                    <a:pt x="2182" y="2172"/>
                    <a:pt x="2203" y="2185"/>
                  </a:cubicBezTo>
                  <a:cubicBezTo>
                    <a:pt x="2434" y="2322"/>
                    <a:pt x="2673" y="2440"/>
                    <a:pt x="2939" y="2488"/>
                  </a:cubicBezTo>
                  <a:cubicBezTo>
                    <a:pt x="2956" y="2491"/>
                    <a:pt x="2973" y="2493"/>
                    <a:pt x="2990" y="2493"/>
                  </a:cubicBezTo>
                  <a:cubicBezTo>
                    <a:pt x="3185" y="2493"/>
                    <a:pt x="3321" y="2291"/>
                    <a:pt x="3260" y="2103"/>
                  </a:cubicBezTo>
                  <a:cubicBezTo>
                    <a:pt x="3155" y="1772"/>
                    <a:pt x="2856" y="1600"/>
                    <a:pt x="2537" y="1462"/>
                  </a:cubicBezTo>
                  <a:cubicBezTo>
                    <a:pt x="2568" y="1456"/>
                    <a:pt x="2598" y="1451"/>
                    <a:pt x="2629" y="1444"/>
                  </a:cubicBezTo>
                  <a:cubicBezTo>
                    <a:pt x="2903" y="1381"/>
                    <a:pt x="3302" y="1287"/>
                    <a:pt x="3412" y="990"/>
                  </a:cubicBezTo>
                  <a:cubicBezTo>
                    <a:pt x="3475" y="822"/>
                    <a:pt x="3386" y="680"/>
                    <a:pt x="3220" y="631"/>
                  </a:cubicBezTo>
                  <a:cubicBezTo>
                    <a:pt x="3129" y="604"/>
                    <a:pt x="3036" y="593"/>
                    <a:pt x="2943" y="593"/>
                  </a:cubicBezTo>
                  <a:cubicBezTo>
                    <a:pt x="2851" y="593"/>
                    <a:pt x="2759" y="604"/>
                    <a:pt x="2666" y="623"/>
                  </a:cubicBezTo>
                  <a:cubicBezTo>
                    <a:pt x="2729" y="523"/>
                    <a:pt x="2781" y="418"/>
                    <a:pt x="2812" y="300"/>
                  </a:cubicBezTo>
                  <a:cubicBezTo>
                    <a:pt x="2839" y="197"/>
                    <a:pt x="2764" y="100"/>
                    <a:pt x="2681" y="53"/>
                  </a:cubicBezTo>
                  <a:cubicBezTo>
                    <a:pt x="2616" y="16"/>
                    <a:pt x="2550" y="0"/>
                    <a:pt x="24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8"/>
            <p:cNvSpPr/>
            <p:nvPr/>
          </p:nvSpPr>
          <p:spPr>
            <a:xfrm>
              <a:off x="4915524" y="4102615"/>
              <a:ext cx="104122" cy="57823"/>
            </a:xfrm>
            <a:custGeom>
              <a:rect b="b" l="l" r="r" t="t"/>
              <a:pathLst>
                <a:path extrusionOk="0" h="1677" w="3020">
                  <a:moveTo>
                    <a:pt x="554" y="1"/>
                  </a:moveTo>
                  <a:cubicBezTo>
                    <a:pt x="378" y="138"/>
                    <a:pt x="219" y="298"/>
                    <a:pt x="106" y="488"/>
                  </a:cubicBezTo>
                  <a:cubicBezTo>
                    <a:pt x="0" y="673"/>
                    <a:pt x="102" y="909"/>
                    <a:pt x="325" y="926"/>
                  </a:cubicBezTo>
                  <a:cubicBezTo>
                    <a:pt x="338" y="927"/>
                    <a:pt x="350" y="927"/>
                    <a:pt x="363" y="927"/>
                  </a:cubicBezTo>
                  <a:cubicBezTo>
                    <a:pt x="616" y="927"/>
                    <a:pt x="835" y="731"/>
                    <a:pt x="1012" y="572"/>
                  </a:cubicBezTo>
                  <a:cubicBezTo>
                    <a:pt x="1059" y="530"/>
                    <a:pt x="1105" y="487"/>
                    <a:pt x="1152" y="446"/>
                  </a:cubicBezTo>
                  <a:cubicBezTo>
                    <a:pt x="1152" y="459"/>
                    <a:pt x="1153" y="475"/>
                    <a:pt x="1153" y="489"/>
                  </a:cubicBezTo>
                  <a:cubicBezTo>
                    <a:pt x="1162" y="824"/>
                    <a:pt x="1124" y="1227"/>
                    <a:pt x="1314" y="1519"/>
                  </a:cubicBezTo>
                  <a:cubicBezTo>
                    <a:pt x="1373" y="1609"/>
                    <a:pt x="1480" y="1676"/>
                    <a:pt x="1585" y="1676"/>
                  </a:cubicBezTo>
                  <a:cubicBezTo>
                    <a:pt x="1646" y="1676"/>
                    <a:pt x="1706" y="1654"/>
                    <a:pt x="1757" y="1603"/>
                  </a:cubicBezTo>
                  <a:cubicBezTo>
                    <a:pt x="2001" y="1355"/>
                    <a:pt x="1988" y="1005"/>
                    <a:pt x="1962" y="681"/>
                  </a:cubicBezTo>
                  <a:lnTo>
                    <a:pt x="1962" y="675"/>
                  </a:lnTo>
                  <a:cubicBezTo>
                    <a:pt x="2146" y="896"/>
                    <a:pt x="2363" y="1083"/>
                    <a:pt x="2663" y="1165"/>
                  </a:cubicBezTo>
                  <a:cubicBezTo>
                    <a:pt x="2687" y="1172"/>
                    <a:pt x="2713" y="1175"/>
                    <a:pt x="2739" y="1175"/>
                  </a:cubicBezTo>
                  <a:cubicBezTo>
                    <a:pt x="2849" y="1175"/>
                    <a:pt x="2963" y="1117"/>
                    <a:pt x="3019" y="1025"/>
                  </a:cubicBezTo>
                  <a:cubicBezTo>
                    <a:pt x="2424" y="813"/>
                    <a:pt x="1835" y="586"/>
                    <a:pt x="1254" y="327"/>
                  </a:cubicBezTo>
                  <a:cubicBezTo>
                    <a:pt x="1024" y="224"/>
                    <a:pt x="788" y="115"/>
                    <a:pt x="5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8"/>
            <p:cNvSpPr/>
            <p:nvPr/>
          </p:nvSpPr>
          <p:spPr>
            <a:xfrm>
              <a:off x="6199144" y="3918708"/>
              <a:ext cx="84022" cy="117991"/>
            </a:xfrm>
            <a:custGeom>
              <a:rect b="b" l="l" r="r" t="t"/>
              <a:pathLst>
                <a:path extrusionOk="0" h="3422" w="2437">
                  <a:moveTo>
                    <a:pt x="1625" y="1"/>
                  </a:moveTo>
                  <a:cubicBezTo>
                    <a:pt x="1600" y="1"/>
                    <a:pt x="1575" y="3"/>
                    <a:pt x="1549" y="9"/>
                  </a:cubicBezTo>
                  <a:cubicBezTo>
                    <a:pt x="1428" y="35"/>
                    <a:pt x="1317" y="86"/>
                    <a:pt x="1214" y="153"/>
                  </a:cubicBezTo>
                  <a:cubicBezTo>
                    <a:pt x="827" y="1189"/>
                    <a:pt x="430" y="2218"/>
                    <a:pt x="1" y="3236"/>
                  </a:cubicBezTo>
                  <a:cubicBezTo>
                    <a:pt x="53" y="3339"/>
                    <a:pt x="160" y="3421"/>
                    <a:pt x="273" y="3421"/>
                  </a:cubicBezTo>
                  <a:cubicBezTo>
                    <a:pt x="322" y="3421"/>
                    <a:pt x="372" y="3406"/>
                    <a:pt x="419" y="3370"/>
                  </a:cubicBezTo>
                  <a:cubicBezTo>
                    <a:pt x="694" y="3158"/>
                    <a:pt x="733" y="2809"/>
                    <a:pt x="753" y="2485"/>
                  </a:cubicBezTo>
                  <a:lnTo>
                    <a:pt x="753" y="2479"/>
                  </a:lnTo>
                  <a:cubicBezTo>
                    <a:pt x="904" y="2725"/>
                    <a:pt x="1092" y="2939"/>
                    <a:pt x="1378" y="3063"/>
                  </a:cubicBezTo>
                  <a:cubicBezTo>
                    <a:pt x="1415" y="3080"/>
                    <a:pt x="1456" y="3087"/>
                    <a:pt x="1498" y="3087"/>
                  </a:cubicBezTo>
                  <a:cubicBezTo>
                    <a:pt x="1661" y="3087"/>
                    <a:pt x="1834" y="2970"/>
                    <a:pt x="1800" y="2782"/>
                  </a:cubicBezTo>
                  <a:cubicBezTo>
                    <a:pt x="1736" y="2422"/>
                    <a:pt x="1559" y="2116"/>
                    <a:pt x="1324" y="1855"/>
                  </a:cubicBezTo>
                  <a:lnTo>
                    <a:pt x="1324" y="1855"/>
                  </a:lnTo>
                  <a:cubicBezTo>
                    <a:pt x="1347" y="1856"/>
                    <a:pt x="1369" y="1861"/>
                    <a:pt x="1393" y="1862"/>
                  </a:cubicBezTo>
                  <a:cubicBezTo>
                    <a:pt x="1445" y="1863"/>
                    <a:pt x="1497" y="1865"/>
                    <a:pt x="1549" y="1865"/>
                  </a:cubicBezTo>
                  <a:cubicBezTo>
                    <a:pt x="1764" y="1865"/>
                    <a:pt x="1978" y="1845"/>
                    <a:pt x="2185" y="1777"/>
                  </a:cubicBezTo>
                  <a:cubicBezTo>
                    <a:pt x="2398" y="1707"/>
                    <a:pt x="2437" y="1434"/>
                    <a:pt x="2284" y="1287"/>
                  </a:cubicBezTo>
                  <a:cubicBezTo>
                    <a:pt x="2093" y="1104"/>
                    <a:pt x="1849" y="1055"/>
                    <a:pt x="1590" y="1055"/>
                  </a:cubicBezTo>
                  <a:cubicBezTo>
                    <a:pt x="1509" y="1055"/>
                    <a:pt x="1426" y="1060"/>
                    <a:pt x="1343" y="1067"/>
                  </a:cubicBezTo>
                  <a:cubicBezTo>
                    <a:pt x="1367" y="1046"/>
                    <a:pt x="1390" y="1028"/>
                    <a:pt x="1415" y="1007"/>
                  </a:cubicBezTo>
                  <a:cubicBezTo>
                    <a:pt x="1625" y="820"/>
                    <a:pt x="1932" y="549"/>
                    <a:pt x="1888" y="234"/>
                  </a:cubicBezTo>
                  <a:cubicBezTo>
                    <a:pt x="1867" y="82"/>
                    <a:pt x="1759" y="1"/>
                    <a:pt x="16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8"/>
            <p:cNvSpPr/>
            <p:nvPr/>
          </p:nvSpPr>
          <p:spPr>
            <a:xfrm>
              <a:off x="6275409" y="3792277"/>
              <a:ext cx="51268" cy="106440"/>
            </a:xfrm>
            <a:custGeom>
              <a:rect b="b" l="l" r="r" t="t"/>
              <a:pathLst>
                <a:path extrusionOk="0" h="3087" w="1487">
                  <a:moveTo>
                    <a:pt x="1487" y="1"/>
                  </a:moveTo>
                  <a:cubicBezTo>
                    <a:pt x="1463" y="90"/>
                    <a:pt x="1447" y="179"/>
                    <a:pt x="1438" y="256"/>
                  </a:cubicBezTo>
                  <a:cubicBezTo>
                    <a:pt x="1422" y="388"/>
                    <a:pt x="1411" y="535"/>
                    <a:pt x="1415" y="684"/>
                  </a:cubicBezTo>
                  <a:cubicBezTo>
                    <a:pt x="1202" y="486"/>
                    <a:pt x="949" y="305"/>
                    <a:pt x="715" y="305"/>
                  </a:cubicBezTo>
                  <a:cubicBezTo>
                    <a:pt x="604" y="305"/>
                    <a:pt x="497" y="345"/>
                    <a:pt x="401" y="444"/>
                  </a:cubicBezTo>
                  <a:cubicBezTo>
                    <a:pt x="323" y="524"/>
                    <a:pt x="311" y="675"/>
                    <a:pt x="379" y="766"/>
                  </a:cubicBezTo>
                  <a:cubicBezTo>
                    <a:pt x="521" y="961"/>
                    <a:pt x="709" y="1084"/>
                    <a:pt x="910" y="1189"/>
                  </a:cubicBezTo>
                  <a:cubicBezTo>
                    <a:pt x="895" y="1195"/>
                    <a:pt x="881" y="1200"/>
                    <a:pt x="868" y="1207"/>
                  </a:cubicBezTo>
                  <a:cubicBezTo>
                    <a:pt x="594" y="1337"/>
                    <a:pt x="323" y="1507"/>
                    <a:pt x="133" y="1747"/>
                  </a:cubicBezTo>
                  <a:cubicBezTo>
                    <a:pt x="1" y="1915"/>
                    <a:pt x="71" y="2163"/>
                    <a:pt x="287" y="2211"/>
                  </a:cubicBezTo>
                  <a:cubicBezTo>
                    <a:pt x="323" y="2219"/>
                    <a:pt x="359" y="2222"/>
                    <a:pt x="395" y="2222"/>
                  </a:cubicBezTo>
                  <a:cubicBezTo>
                    <a:pt x="621" y="2222"/>
                    <a:pt x="838" y="2077"/>
                    <a:pt x="1018" y="1955"/>
                  </a:cubicBezTo>
                  <a:lnTo>
                    <a:pt x="1174" y="1850"/>
                  </a:lnTo>
                  <a:lnTo>
                    <a:pt x="1174" y="1850"/>
                  </a:lnTo>
                  <a:cubicBezTo>
                    <a:pt x="1172" y="1865"/>
                    <a:pt x="1170" y="1879"/>
                    <a:pt x="1169" y="1894"/>
                  </a:cubicBezTo>
                  <a:cubicBezTo>
                    <a:pt x="1131" y="2227"/>
                    <a:pt x="1039" y="2620"/>
                    <a:pt x="1185" y="2935"/>
                  </a:cubicBezTo>
                  <a:cubicBezTo>
                    <a:pt x="1213" y="2997"/>
                    <a:pt x="1261" y="3050"/>
                    <a:pt x="1320" y="3086"/>
                  </a:cubicBezTo>
                  <a:cubicBezTo>
                    <a:pt x="1336" y="2800"/>
                    <a:pt x="1348" y="2514"/>
                    <a:pt x="1363" y="2230"/>
                  </a:cubicBezTo>
                  <a:cubicBezTo>
                    <a:pt x="1400" y="1487"/>
                    <a:pt x="1441" y="743"/>
                    <a:pt x="14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8"/>
            <p:cNvSpPr/>
            <p:nvPr/>
          </p:nvSpPr>
          <p:spPr>
            <a:xfrm>
              <a:off x="4922144" y="4196774"/>
              <a:ext cx="9205" cy="15137"/>
            </a:xfrm>
            <a:custGeom>
              <a:rect b="b" l="l" r="r" t="t"/>
              <a:pathLst>
                <a:path extrusionOk="0" h="439" w="267">
                  <a:moveTo>
                    <a:pt x="1" y="0"/>
                  </a:moveTo>
                  <a:cubicBezTo>
                    <a:pt x="18" y="39"/>
                    <a:pt x="37" y="79"/>
                    <a:pt x="56" y="117"/>
                  </a:cubicBezTo>
                  <a:cubicBezTo>
                    <a:pt x="107" y="224"/>
                    <a:pt x="155" y="332"/>
                    <a:pt x="205" y="439"/>
                  </a:cubicBezTo>
                  <a:cubicBezTo>
                    <a:pt x="266" y="315"/>
                    <a:pt x="232" y="153"/>
                    <a:pt x="110" y="65"/>
                  </a:cubicBezTo>
                  <a:cubicBezTo>
                    <a:pt x="75" y="39"/>
                    <a:pt x="38" y="18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8"/>
            <p:cNvSpPr/>
            <p:nvPr/>
          </p:nvSpPr>
          <p:spPr>
            <a:xfrm>
              <a:off x="5075227" y="4157849"/>
              <a:ext cx="107191" cy="81235"/>
            </a:xfrm>
            <a:custGeom>
              <a:rect b="b" l="l" r="r" t="t"/>
              <a:pathLst>
                <a:path extrusionOk="0" h="2356" w="3109">
                  <a:moveTo>
                    <a:pt x="149" y="1"/>
                  </a:moveTo>
                  <a:lnTo>
                    <a:pt x="149" y="1"/>
                  </a:lnTo>
                  <a:cubicBezTo>
                    <a:pt x="153" y="60"/>
                    <a:pt x="174" y="120"/>
                    <a:pt x="214" y="162"/>
                  </a:cubicBezTo>
                  <a:cubicBezTo>
                    <a:pt x="384" y="335"/>
                    <a:pt x="587" y="432"/>
                    <a:pt x="799" y="507"/>
                  </a:cubicBezTo>
                  <a:lnTo>
                    <a:pt x="760" y="531"/>
                  </a:lnTo>
                  <a:cubicBezTo>
                    <a:pt x="509" y="698"/>
                    <a:pt x="261" y="902"/>
                    <a:pt x="108" y="1167"/>
                  </a:cubicBezTo>
                  <a:cubicBezTo>
                    <a:pt x="0" y="1351"/>
                    <a:pt x="103" y="1587"/>
                    <a:pt x="326" y="1604"/>
                  </a:cubicBezTo>
                  <a:cubicBezTo>
                    <a:pt x="339" y="1605"/>
                    <a:pt x="352" y="1606"/>
                    <a:pt x="364" y="1606"/>
                  </a:cubicBezTo>
                  <a:cubicBezTo>
                    <a:pt x="618" y="1606"/>
                    <a:pt x="836" y="1410"/>
                    <a:pt x="1014" y="1250"/>
                  </a:cubicBezTo>
                  <a:cubicBezTo>
                    <a:pt x="1061" y="1209"/>
                    <a:pt x="1105" y="1166"/>
                    <a:pt x="1152" y="1123"/>
                  </a:cubicBezTo>
                  <a:cubicBezTo>
                    <a:pt x="1152" y="1138"/>
                    <a:pt x="1154" y="1153"/>
                    <a:pt x="1154" y="1168"/>
                  </a:cubicBezTo>
                  <a:cubicBezTo>
                    <a:pt x="1164" y="1502"/>
                    <a:pt x="1125" y="1904"/>
                    <a:pt x="1316" y="2198"/>
                  </a:cubicBezTo>
                  <a:cubicBezTo>
                    <a:pt x="1375" y="2288"/>
                    <a:pt x="1481" y="2355"/>
                    <a:pt x="1587" y="2355"/>
                  </a:cubicBezTo>
                  <a:cubicBezTo>
                    <a:pt x="1647" y="2355"/>
                    <a:pt x="1707" y="2333"/>
                    <a:pt x="1758" y="2281"/>
                  </a:cubicBezTo>
                  <a:cubicBezTo>
                    <a:pt x="2002" y="2033"/>
                    <a:pt x="1990" y="1684"/>
                    <a:pt x="1963" y="1360"/>
                  </a:cubicBezTo>
                  <a:lnTo>
                    <a:pt x="1963" y="1352"/>
                  </a:lnTo>
                  <a:cubicBezTo>
                    <a:pt x="2147" y="1575"/>
                    <a:pt x="2364" y="1762"/>
                    <a:pt x="2664" y="1844"/>
                  </a:cubicBezTo>
                  <a:cubicBezTo>
                    <a:pt x="2689" y="1851"/>
                    <a:pt x="2715" y="1854"/>
                    <a:pt x="2741" y="1854"/>
                  </a:cubicBezTo>
                  <a:cubicBezTo>
                    <a:pt x="2917" y="1854"/>
                    <a:pt x="3109" y="1704"/>
                    <a:pt x="3042" y="1506"/>
                  </a:cubicBezTo>
                  <a:cubicBezTo>
                    <a:pt x="2932" y="1169"/>
                    <a:pt x="2723" y="900"/>
                    <a:pt x="2467" y="679"/>
                  </a:cubicBezTo>
                  <a:cubicBezTo>
                    <a:pt x="2427" y="667"/>
                    <a:pt x="2389" y="656"/>
                    <a:pt x="2350" y="645"/>
                  </a:cubicBezTo>
                  <a:cubicBezTo>
                    <a:pt x="1615" y="432"/>
                    <a:pt x="879" y="223"/>
                    <a:pt x="1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8"/>
            <p:cNvSpPr/>
            <p:nvPr/>
          </p:nvSpPr>
          <p:spPr>
            <a:xfrm>
              <a:off x="5275855" y="4224736"/>
              <a:ext cx="124498" cy="78683"/>
            </a:xfrm>
            <a:custGeom>
              <a:rect b="b" l="l" r="r" t="t"/>
              <a:pathLst>
                <a:path extrusionOk="0" h="2282" w="3611">
                  <a:moveTo>
                    <a:pt x="608" y="1"/>
                  </a:moveTo>
                  <a:cubicBezTo>
                    <a:pt x="486" y="20"/>
                    <a:pt x="367" y="49"/>
                    <a:pt x="253" y="98"/>
                  </a:cubicBezTo>
                  <a:cubicBezTo>
                    <a:pt x="57" y="182"/>
                    <a:pt x="1" y="434"/>
                    <a:pt x="169" y="580"/>
                  </a:cubicBezTo>
                  <a:cubicBezTo>
                    <a:pt x="298" y="692"/>
                    <a:pt x="470" y="721"/>
                    <a:pt x="642" y="721"/>
                  </a:cubicBezTo>
                  <a:cubicBezTo>
                    <a:pt x="741" y="721"/>
                    <a:pt x="841" y="711"/>
                    <a:pt x="932" y="703"/>
                  </a:cubicBezTo>
                  <a:lnTo>
                    <a:pt x="1119" y="684"/>
                  </a:lnTo>
                  <a:lnTo>
                    <a:pt x="1119" y="684"/>
                  </a:lnTo>
                  <a:cubicBezTo>
                    <a:pt x="1111" y="695"/>
                    <a:pt x="1102" y="708"/>
                    <a:pt x="1093" y="720"/>
                  </a:cubicBezTo>
                  <a:cubicBezTo>
                    <a:pt x="902" y="994"/>
                    <a:pt x="632" y="1295"/>
                    <a:pt x="611" y="1644"/>
                  </a:cubicBezTo>
                  <a:cubicBezTo>
                    <a:pt x="602" y="1801"/>
                    <a:pt x="702" y="1977"/>
                    <a:pt x="873" y="1977"/>
                  </a:cubicBezTo>
                  <a:cubicBezTo>
                    <a:pt x="887" y="1977"/>
                    <a:pt x="902" y="1976"/>
                    <a:pt x="917" y="1973"/>
                  </a:cubicBezTo>
                  <a:cubicBezTo>
                    <a:pt x="1260" y="1919"/>
                    <a:pt x="1459" y="1630"/>
                    <a:pt x="1631" y="1356"/>
                  </a:cubicBezTo>
                  <a:cubicBezTo>
                    <a:pt x="1632" y="1354"/>
                    <a:pt x="1633" y="1352"/>
                    <a:pt x="1634" y="1351"/>
                  </a:cubicBezTo>
                  <a:cubicBezTo>
                    <a:pt x="1651" y="1639"/>
                    <a:pt x="1714" y="1916"/>
                    <a:pt x="1907" y="2161"/>
                  </a:cubicBezTo>
                  <a:cubicBezTo>
                    <a:pt x="1966" y="2237"/>
                    <a:pt x="2070" y="2282"/>
                    <a:pt x="2169" y="2282"/>
                  </a:cubicBezTo>
                  <a:cubicBezTo>
                    <a:pt x="2274" y="2282"/>
                    <a:pt x="2373" y="2232"/>
                    <a:pt x="2412" y="2116"/>
                  </a:cubicBezTo>
                  <a:cubicBezTo>
                    <a:pt x="2526" y="1768"/>
                    <a:pt x="2516" y="1415"/>
                    <a:pt x="2434" y="1075"/>
                  </a:cubicBezTo>
                  <a:lnTo>
                    <a:pt x="2434" y="1075"/>
                  </a:lnTo>
                  <a:cubicBezTo>
                    <a:pt x="2454" y="1087"/>
                    <a:pt x="2471" y="1101"/>
                    <a:pt x="2492" y="1113"/>
                  </a:cubicBezTo>
                  <a:cubicBezTo>
                    <a:pt x="2724" y="1249"/>
                    <a:pt x="2962" y="1368"/>
                    <a:pt x="3229" y="1416"/>
                  </a:cubicBezTo>
                  <a:cubicBezTo>
                    <a:pt x="3247" y="1419"/>
                    <a:pt x="3264" y="1421"/>
                    <a:pt x="3281" y="1421"/>
                  </a:cubicBezTo>
                  <a:cubicBezTo>
                    <a:pt x="3475" y="1421"/>
                    <a:pt x="3611" y="1219"/>
                    <a:pt x="3549" y="1031"/>
                  </a:cubicBezTo>
                  <a:cubicBezTo>
                    <a:pt x="3542" y="1008"/>
                    <a:pt x="3531" y="985"/>
                    <a:pt x="3521" y="963"/>
                  </a:cubicBezTo>
                  <a:cubicBezTo>
                    <a:pt x="2548" y="650"/>
                    <a:pt x="1579" y="324"/>
                    <a:pt x="6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8"/>
            <p:cNvSpPr/>
            <p:nvPr/>
          </p:nvSpPr>
          <p:spPr>
            <a:xfrm>
              <a:off x="5983828" y="4427916"/>
              <a:ext cx="95330" cy="123852"/>
            </a:xfrm>
            <a:custGeom>
              <a:rect b="b" l="l" r="r" t="t"/>
              <a:pathLst>
                <a:path extrusionOk="0" h="3592" w="2765">
                  <a:moveTo>
                    <a:pt x="1682" y="1"/>
                  </a:moveTo>
                  <a:cubicBezTo>
                    <a:pt x="1605" y="1"/>
                    <a:pt x="1529" y="39"/>
                    <a:pt x="1468" y="109"/>
                  </a:cubicBezTo>
                  <a:cubicBezTo>
                    <a:pt x="1343" y="250"/>
                    <a:pt x="1270" y="422"/>
                    <a:pt x="1224" y="607"/>
                  </a:cubicBezTo>
                  <a:cubicBezTo>
                    <a:pt x="1160" y="509"/>
                    <a:pt x="1087" y="417"/>
                    <a:pt x="994" y="338"/>
                  </a:cubicBezTo>
                  <a:cubicBezTo>
                    <a:pt x="959" y="309"/>
                    <a:pt x="919" y="297"/>
                    <a:pt x="877" y="297"/>
                  </a:cubicBezTo>
                  <a:cubicBezTo>
                    <a:pt x="819" y="297"/>
                    <a:pt x="760" y="320"/>
                    <a:pt x="715" y="352"/>
                  </a:cubicBezTo>
                  <a:cubicBezTo>
                    <a:pt x="397" y="574"/>
                    <a:pt x="588" y="1048"/>
                    <a:pt x="739" y="1311"/>
                  </a:cubicBezTo>
                  <a:cubicBezTo>
                    <a:pt x="805" y="1427"/>
                    <a:pt x="883" y="1552"/>
                    <a:pt x="974" y="1671"/>
                  </a:cubicBezTo>
                  <a:cubicBezTo>
                    <a:pt x="884" y="1661"/>
                    <a:pt x="792" y="1654"/>
                    <a:pt x="702" y="1654"/>
                  </a:cubicBezTo>
                  <a:cubicBezTo>
                    <a:pt x="366" y="1654"/>
                    <a:pt x="61" y="1744"/>
                    <a:pt x="16" y="2079"/>
                  </a:cubicBezTo>
                  <a:cubicBezTo>
                    <a:pt x="0" y="2190"/>
                    <a:pt x="80" y="2319"/>
                    <a:pt x="189" y="2352"/>
                  </a:cubicBezTo>
                  <a:cubicBezTo>
                    <a:pt x="312" y="2389"/>
                    <a:pt x="432" y="2404"/>
                    <a:pt x="552" y="2404"/>
                  </a:cubicBezTo>
                  <a:cubicBezTo>
                    <a:pt x="658" y="2404"/>
                    <a:pt x="762" y="2392"/>
                    <a:pt x="867" y="2376"/>
                  </a:cubicBezTo>
                  <a:lnTo>
                    <a:pt x="867" y="2376"/>
                  </a:lnTo>
                  <a:lnTo>
                    <a:pt x="844" y="2415"/>
                  </a:lnTo>
                  <a:cubicBezTo>
                    <a:pt x="702" y="2682"/>
                    <a:pt x="583" y="2980"/>
                    <a:pt x="573" y="3286"/>
                  </a:cubicBezTo>
                  <a:cubicBezTo>
                    <a:pt x="568" y="3454"/>
                    <a:pt x="693" y="3586"/>
                    <a:pt x="845" y="3591"/>
                  </a:cubicBezTo>
                  <a:cubicBezTo>
                    <a:pt x="1041" y="3409"/>
                    <a:pt x="1219" y="3207"/>
                    <a:pt x="1385" y="2996"/>
                  </a:cubicBezTo>
                  <a:cubicBezTo>
                    <a:pt x="1394" y="2974"/>
                    <a:pt x="1402" y="2950"/>
                    <a:pt x="1410" y="2928"/>
                  </a:cubicBezTo>
                  <a:cubicBezTo>
                    <a:pt x="1431" y="2869"/>
                    <a:pt x="1452" y="2809"/>
                    <a:pt x="1473" y="2750"/>
                  </a:cubicBezTo>
                  <a:cubicBezTo>
                    <a:pt x="1480" y="2762"/>
                    <a:pt x="1488" y="2776"/>
                    <a:pt x="1495" y="2788"/>
                  </a:cubicBezTo>
                  <a:cubicBezTo>
                    <a:pt x="1501" y="2801"/>
                    <a:pt x="1509" y="2814"/>
                    <a:pt x="1515" y="2827"/>
                  </a:cubicBezTo>
                  <a:cubicBezTo>
                    <a:pt x="1701" y="2577"/>
                    <a:pt x="1869" y="2314"/>
                    <a:pt x="2027" y="2056"/>
                  </a:cubicBezTo>
                  <a:cubicBezTo>
                    <a:pt x="2293" y="1615"/>
                    <a:pt x="2532" y="1156"/>
                    <a:pt x="2764" y="695"/>
                  </a:cubicBezTo>
                  <a:cubicBezTo>
                    <a:pt x="2749" y="694"/>
                    <a:pt x="2734" y="694"/>
                    <a:pt x="2719" y="694"/>
                  </a:cubicBezTo>
                  <a:cubicBezTo>
                    <a:pt x="2418" y="694"/>
                    <a:pt x="2165" y="871"/>
                    <a:pt x="1930" y="1079"/>
                  </a:cubicBezTo>
                  <a:cubicBezTo>
                    <a:pt x="1936" y="1050"/>
                    <a:pt x="1943" y="1021"/>
                    <a:pt x="1952" y="990"/>
                  </a:cubicBezTo>
                  <a:cubicBezTo>
                    <a:pt x="2011" y="714"/>
                    <a:pt x="2097" y="314"/>
                    <a:pt x="1873" y="88"/>
                  </a:cubicBezTo>
                  <a:cubicBezTo>
                    <a:pt x="1814" y="28"/>
                    <a:pt x="1748" y="1"/>
                    <a:pt x="16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8"/>
            <p:cNvSpPr/>
            <p:nvPr/>
          </p:nvSpPr>
          <p:spPr>
            <a:xfrm>
              <a:off x="5415112" y="4406574"/>
              <a:ext cx="115913" cy="100682"/>
            </a:xfrm>
            <a:custGeom>
              <a:rect b="b" l="l" r="r" t="t"/>
              <a:pathLst>
                <a:path extrusionOk="0" h="2920" w="3362">
                  <a:moveTo>
                    <a:pt x="1544" y="0"/>
                  </a:moveTo>
                  <a:cubicBezTo>
                    <a:pt x="1531" y="0"/>
                    <a:pt x="1517" y="1"/>
                    <a:pt x="1505" y="3"/>
                  </a:cubicBezTo>
                  <a:cubicBezTo>
                    <a:pt x="1119" y="47"/>
                    <a:pt x="1061" y="555"/>
                    <a:pt x="1069" y="857"/>
                  </a:cubicBezTo>
                  <a:cubicBezTo>
                    <a:pt x="1071" y="989"/>
                    <a:pt x="1081" y="1138"/>
                    <a:pt x="1106" y="1285"/>
                  </a:cubicBezTo>
                  <a:cubicBezTo>
                    <a:pt x="889" y="1135"/>
                    <a:pt x="643" y="1002"/>
                    <a:pt x="426" y="1002"/>
                  </a:cubicBezTo>
                  <a:cubicBezTo>
                    <a:pt x="290" y="1002"/>
                    <a:pt x="165" y="1054"/>
                    <a:pt x="67" y="1188"/>
                  </a:cubicBezTo>
                  <a:cubicBezTo>
                    <a:pt x="1" y="1279"/>
                    <a:pt x="12" y="1430"/>
                    <a:pt x="90" y="1510"/>
                  </a:cubicBezTo>
                  <a:cubicBezTo>
                    <a:pt x="259" y="1683"/>
                    <a:pt x="462" y="1779"/>
                    <a:pt x="675" y="1854"/>
                  </a:cubicBezTo>
                  <a:lnTo>
                    <a:pt x="635" y="1878"/>
                  </a:lnTo>
                  <a:cubicBezTo>
                    <a:pt x="544" y="1940"/>
                    <a:pt x="455" y="2008"/>
                    <a:pt x="368" y="2078"/>
                  </a:cubicBezTo>
                  <a:cubicBezTo>
                    <a:pt x="432" y="2101"/>
                    <a:pt x="495" y="2124"/>
                    <a:pt x="560" y="2145"/>
                  </a:cubicBezTo>
                  <a:cubicBezTo>
                    <a:pt x="1344" y="2414"/>
                    <a:pt x="2135" y="2671"/>
                    <a:pt x="2928" y="2920"/>
                  </a:cubicBezTo>
                  <a:cubicBezTo>
                    <a:pt x="2926" y="2899"/>
                    <a:pt x="2925" y="2878"/>
                    <a:pt x="2918" y="2856"/>
                  </a:cubicBezTo>
                  <a:cubicBezTo>
                    <a:pt x="2803" y="2507"/>
                    <a:pt x="2586" y="2228"/>
                    <a:pt x="2316" y="2004"/>
                  </a:cubicBezTo>
                  <a:cubicBezTo>
                    <a:pt x="2340" y="2003"/>
                    <a:pt x="2363" y="2003"/>
                    <a:pt x="2387" y="2000"/>
                  </a:cubicBezTo>
                  <a:cubicBezTo>
                    <a:pt x="2653" y="1973"/>
                    <a:pt x="2916" y="1926"/>
                    <a:pt x="3158" y="1807"/>
                  </a:cubicBezTo>
                  <a:cubicBezTo>
                    <a:pt x="3360" y="1708"/>
                    <a:pt x="3361" y="1432"/>
                    <a:pt x="3186" y="1307"/>
                  </a:cubicBezTo>
                  <a:cubicBezTo>
                    <a:pt x="3034" y="1197"/>
                    <a:pt x="2864" y="1158"/>
                    <a:pt x="2686" y="1158"/>
                  </a:cubicBezTo>
                  <a:cubicBezTo>
                    <a:pt x="2536" y="1158"/>
                    <a:pt x="2380" y="1185"/>
                    <a:pt x="2225" y="1221"/>
                  </a:cubicBezTo>
                  <a:cubicBezTo>
                    <a:pt x="2246" y="1197"/>
                    <a:pt x="2265" y="1176"/>
                    <a:pt x="2288" y="1151"/>
                  </a:cubicBezTo>
                  <a:cubicBezTo>
                    <a:pt x="2471" y="938"/>
                    <a:pt x="2736" y="628"/>
                    <a:pt x="2648" y="320"/>
                  </a:cubicBezTo>
                  <a:cubicBezTo>
                    <a:pt x="2611" y="190"/>
                    <a:pt x="2514" y="123"/>
                    <a:pt x="2400" y="123"/>
                  </a:cubicBezTo>
                  <a:cubicBezTo>
                    <a:pt x="2363" y="123"/>
                    <a:pt x="2323" y="131"/>
                    <a:pt x="2283" y="145"/>
                  </a:cubicBezTo>
                  <a:cubicBezTo>
                    <a:pt x="2105" y="211"/>
                    <a:pt x="1958" y="327"/>
                    <a:pt x="1831" y="468"/>
                  </a:cubicBezTo>
                  <a:cubicBezTo>
                    <a:pt x="1821" y="352"/>
                    <a:pt x="1800" y="235"/>
                    <a:pt x="1757" y="123"/>
                  </a:cubicBezTo>
                  <a:cubicBezTo>
                    <a:pt x="1722" y="35"/>
                    <a:pt x="1629" y="0"/>
                    <a:pt x="15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8"/>
            <p:cNvSpPr/>
            <p:nvPr/>
          </p:nvSpPr>
          <p:spPr>
            <a:xfrm>
              <a:off x="5107671" y="4251767"/>
              <a:ext cx="129808" cy="115749"/>
            </a:xfrm>
            <a:custGeom>
              <a:rect b="b" l="l" r="r" t="t"/>
              <a:pathLst>
                <a:path extrusionOk="0" h="3357" w="3765">
                  <a:moveTo>
                    <a:pt x="2776" y="1"/>
                  </a:moveTo>
                  <a:cubicBezTo>
                    <a:pt x="2506" y="1"/>
                    <a:pt x="2252" y="283"/>
                    <a:pt x="2113" y="483"/>
                  </a:cubicBezTo>
                  <a:cubicBezTo>
                    <a:pt x="2036" y="593"/>
                    <a:pt x="1955" y="715"/>
                    <a:pt x="1887" y="849"/>
                  </a:cubicBezTo>
                  <a:cubicBezTo>
                    <a:pt x="1767" y="495"/>
                    <a:pt x="1577" y="131"/>
                    <a:pt x="1257" y="131"/>
                  </a:cubicBezTo>
                  <a:cubicBezTo>
                    <a:pt x="1211" y="131"/>
                    <a:pt x="1162" y="139"/>
                    <a:pt x="1110" y="155"/>
                  </a:cubicBezTo>
                  <a:cubicBezTo>
                    <a:pt x="1004" y="188"/>
                    <a:pt x="921" y="314"/>
                    <a:pt x="937" y="427"/>
                  </a:cubicBezTo>
                  <a:cubicBezTo>
                    <a:pt x="970" y="666"/>
                    <a:pt x="1077" y="864"/>
                    <a:pt x="1203" y="1052"/>
                  </a:cubicBezTo>
                  <a:cubicBezTo>
                    <a:pt x="1187" y="1051"/>
                    <a:pt x="1172" y="1048"/>
                    <a:pt x="1157" y="1048"/>
                  </a:cubicBezTo>
                  <a:cubicBezTo>
                    <a:pt x="1101" y="1045"/>
                    <a:pt x="1045" y="1043"/>
                    <a:pt x="989" y="1043"/>
                  </a:cubicBezTo>
                  <a:cubicBezTo>
                    <a:pt x="739" y="1043"/>
                    <a:pt x="483" y="1074"/>
                    <a:pt x="254" y="1173"/>
                  </a:cubicBezTo>
                  <a:cubicBezTo>
                    <a:pt x="57" y="1257"/>
                    <a:pt x="1" y="1509"/>
                    <a:pt x="169" y="1655"/>
                  </a:cubicBezTo>
                  <a:cubicBezTo>
                    <a:pt x="299" y="1767"/>
                    <a:pt x="470" y="1796"/>
                    <a:pt x="642" y="1796"/>
                  </a:cubicBezTo>
                  <a:cubicBezTo>
                    <a:pt x="741" y="1796"/>
                    <a:pt x="841" y="1786"/>
                    <a:pt x="932" y="1778"/>
                  </a:cubicBezTo>
                  <a:lnTo>
                    <a:pt x="1119" y="1759"/>
                  </a:lnTo>
                  <a:lnTo>
                    <a:pt x="1119" y="1759"/>
                  </a:lnTo>
                  <a:cubicBezTo>
                    <a:pt x="1111" y="1770"/>
                    <a:pt x="1103" y="1783"/>
                    <a:pt x="1093" y="1795"/>
                  </a:cubicBezTo>
                  <a:cubicBezTo>
                    <a:pt x="902" y="2069"/>
                    <a:pt x="632" y="2370"/>
                    <a:pt x="611" y="2719"/>
                  </a:cubicBezTo>
                  <a:cubicBezTo>
                    <a:pt x="602" y="2876"/>
                    <a:pt x="702" y="3052"/>
                    <a:pt x="873" y="3052"/>
                  </a:cubicBezTo>
                  <a:cubicBezTo>
                    <a:pt x="887" y="3052"/>
                    <a:pt x="902" y="3051"/>
                    <a:pt x="917" y="3048"/>
                  </a:cubicBezTo>
                  <a:cubicBezTo>
                    <a:pt x="1260" y="2994"/>
                    <a:pt x="1459" y="2705"/>
                    <a:pt x="1631" y="2431"/>
                  </a:cubicBezTo>
                  <a:cubicBezTo>
                    <a:pt x="1632" y="2429"/>
                    <a:pt x="1634" y="2427"/>
                    <a:pt x="1635" y="2425"/>
                  </a:cubicBezTo>
                  <a:cubicBezTo>
                    <a:pt x="1650" y="2714"/>
                    <a:pt x="1714" y="2991"/>
                    <a:pt x="1907" y="3236"/>
                  </a:cubicBezTo>
                  <a:cubicBezTo>
                    <a:pt x="1967" y="3312"/>
                    <a:pt x="2070" y="3357"/>
                    <a:pt x="2170" y="3357"/>
                  </a:cubicBezTo>
                  <a:cubicBezTo>
                    <a:pt x="2274" y="3357"/>
                    <a:pt x="2374" y="3307"/>
                    <a:pt x="2412" y="3191"/>
                  </a:cubicBezTo>
                  <a:cubicBezTo>
                    <a:pt x="2526" y="2843"/>
                    <a:pt x="2516" y="2490"/>
                    <a:pt x="2434" y="2150"/>
                  </a:cubicBezTo>
                  <a:lnTo>
                    <a:pt x="2434" y="2150"/>
                  </a:lnTo>
                  <a:cubicBezTo>
                    <a:pt x="2453" y="2162"/>
                    <a:pt x="2472" y="2176"/>
                    <a:pt x="2493" y="2188"/>
                  </a:cubicBezTo>
                  <a:cubicBezTo>
                    <a:pt x="2724" y="2324"/>
                    <a:pt x="2963" y="2443"/>
                    <a:pt x="3229" y="2491"/>
                  </a:cubicBezTo>
                  <a:cubicBezTo>
                    <a:pt x="3247" y="2494"/>
                    <a:pt x="3264" y="2496"/>
                    <a:pt x="3281" y="2496"/>
                  </a:cubicBezTo>
                  <a:cubicBezTo>
                    <a:pt x="3476" y="2496"/>
                    <a:pt x="3610" y="2295"/>
                    <a:pt x="3550" y="2106"/>
                  </a:cubicBezTo>
                  <a:cubicBezTo>
                    <a:pt x="3444" y="1776"/>
                    <a:pt x="3146" y="1604"/>
                    <a:pt x="2827" y="1465"/>
                  </a:cubicBezTo>
                  <a:cubicBezTo>
                    <a:pt x="2859" y="1459"/>
                    <a:pt x="2886" y="1454"/>
                    <a:pt x="2918" y="1448"/>
                  </a:cubicBezTo>
                  <a:cubicBezTo>
                    <a:pt x="3193" y="1381"/>
                    <a:pt x="3592" y="1288"/>
                    <a:pt x="3702" y="990"/>
                  </a:cubicBezTo>
                  <a:cubicBezTo>
                    <a:pt x="3765" y="823"/>
                    <a:pt x="3676" y="681"/>
                    <a:pt x="3511" y="632"/>
                  </a:cubicBezTo>
                  <a:cubicBezTo>
                    <a:pt x="3419" y="605"/>
                    <a:pt x="3326" y="594"/>
                    <a:pt x="3232" y="594"/>
                  </a:cubicBezTo>
                  <a:cubicBezTo>
                    <a:pt x="3140" y="594"/>
                    <a:pt x="3048" y="605"/>
                    <a:pt x="2956" y="624"/>
                  </a:cubicBezTo>
                  <a:cubicBezTo>
                    <a:pt x="3019" y="525"/>
                    <a:pt x="3071" y="419"/>
                    <a:pt x="3102" y="301"/>
                  </a:cubicBezTo>
                  <a:cubicBezTo>
                    <a:pt x="3129" y="198"/>
                    <a:pt x="3053" y="101"/>
                    <a:pt x="2970" y="54"/>
                  </a:cubicBezTo>
                  <a:cubicBezTo>
                    <a:pt x="2905" y="17"/>
                    <a:pt x="2840" y="1"/>
                    <a:pt x="27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8"/>
            <p:cNvSpPr/>
            <p:nvPr/>
          </p:nvSpPr>
          <p:spPr>
            <a:xfrm>
              <a:off x="5529614" y="4324826"/>
              <a:ext cx="129808" cy="115646"/>
            </a:xfrm>
            <a:custGeom>
              <a:rect b="b" l="l" r="r" t="t"/>
              <a:pathLst>
                <a:path extrusionOk="0" h="3354" w="3765">
                  <a:moveTo>
                    <a:pt x="2776" y="0"/>
                  </a:moveTo>
                  <a:cubicBezTo>
                    <a:pt x="2506" y="0"/>
                    <a:pt x="2252" y="282"/>
                    <a:pt x="2113" y="481"/>
                  </a:cubicBezTo>
                  <a:cubicBezTo>
                    <a:pt x="2036" y="591"/>
                    <a:pt x="1955" y="715"/>
                    <a:pt x="1888" y="848"/>
                  </a:cubicBezTo>
                  <a:cubicBezTo>
                    <a:pt x="1767" y="494"/>
                    <a:pt x="1577" y="130"/>
                    <a:pt x="1257" y="130"/>
                  </a:cubicBezTo>
                  <a:cubicBezTo>
                    <a:pt x="1211" y="130"/>
                    <a:pt x="1162" y="137"/>
                    <a:pt x="1110" y="153"/>
                  </a:cubicBezTo>
                  <a:cubicBezTo>
                    <a:pt x="1004" y="188"/>
                    <a:pt x="922" y="314"/>
                    <a:pt x="937" y="426"/>
                  </a:cubicBezTo>
                  <a:cubicBezTo>
                    <a:pt x="972" y="663"/>
                    <a:pt x="1077" y="861"/>
                    <a:pt x="1203" y="1048"/>
                  </a:cubicBezTo>
                  <a:cubicBezTo>
                    <a:pt x="1187" y="1047"/>
                    <a:pt x="1173" y="1044"/>
                    <a:pt x="1157" y="1044"/>
                  </a:cubicBezTo>
                  <a:cubicBezTo>
                    <a:pt x="1103" y="1041"/>
                    <a:pt x="1048" y="1040"/>
                    <a:pt x="993" y="1040"/>
                  </a:cubicBezTo>
                  <a:cubicBezTo>
                    <a:pt x="741" y="1040"/>
                    <a:pt x="485" y="1070"/>
                    <a:pt x="254" y="1169"/>
                  </a:cubicBezTo>
                  <a:cubicBezTo>
                    <a:pt x="57" y="1254"/>
                    <a:pt x="1" y="1505"/>
                    <a:pt x="170" y="1651"/>
                  </a:cubicBezTo>
                  <a:cubicBezTo>
                    <a:pt x="300" y="1764"/>
                    <a:pt x="472" y="1793"/>
                    <a:pt x="645" y="1793"/>
                  </a:cubicBezTo>
                  <a:cubicBezTo>
                    <a:pt x="743" y="1793"/>
                    <a:pt x="841" y="1783"/>
                    <a:pt x="932" y="1775"/>
                  </a:cubicBezTo>
                  <a:lnTo>
                    <a:pt x="1119" y="1755"/>
                  </a:lnTo>
                  <a:lnTo>
                    <a:pt x="1119" y="1755"/>
                  </a:lnTo>
                  <a:cubicBezTo>
                    <a:pt x="1112" y="1767"/>
                    <a:pt x="1103" y="1780"/>
                    <a:pt x="1093" y="1792"/>
                  </a:cubicBezTo>
                  <a:cubicBezTo>
                    <a:pt x="902" y="2067"/>
                    <a:pt x="633" y="2366"/>
                    <a:pt x="612" y="2715"/>
                  </a:cubicBezTo>
                  <a:cubicBezTo>
                    <a:pt x="603" y="2872"/>
                    <a:pt x="703" y="3049"/>
                    <a:pt x="874" y="3049"/>
                  </a:cubicBezTo>
                  <a:cubicBezTo>
                    <a:pt x="888" y="3049"/>
                    <a:pt x="903" y="3048"/>
                    <a:pt x="917" y="3045"/>
                  </a:cubicBezTo>
                  <a:cubicBezTo>
                    <a:pt x="1260" y="2990"/>
                    <a:pt x="1459" y="2702"/>
                    <a:pt x="1631" y="2427"/>
                  </a:cubicBezTo>
                  <a:cubicBezTo>
                    <a:pt x="1633" y="2426"/>
                    <a:pt x="1634" y="2423"/>
                    <a:pt x="1635" y="2422"/>
                  </a:cubicBezTo>
                  <a:cubicBezTo>
                    <a:pt x="1651" y="2710"/>
                    <a:pt x="1714" y="2988"/>
                    <a:pt x="1907" y="3233"/>
                  </a:cubicBezTo>
                  <a:cubicBezTo>
                    <a:pt x="1966" y="3309"/>
                    <a:pt x="2070" y="3353"/>
                    <a:pt x="2169" y="3353"/>
                  </a:cubicBezTo>
                  <a:cubicBezTo>
                    <a:pt x="2274" y="3353"/>
                    <a:pt x="2374" y="3303"/>
                    <a:pt x="2412" y="3187"/>
                  </a:cubicBezTo>
                  <a:cubicBezTo>
                    <a:pt x="2526" y="2839"/>
                    <a:pt x="2516" y="2486"/>
                    <a:pt x="2434" y="2146"/>
                  </a:cubicBezTo>
                  <a:lnTo>
                    <a:pt x="2434" y="2146"/>
                  </a:lnTo>
                  <a:cubicBezTo>
                    <a:pt x="2453" y="2158"/>
                    <a:pt x="2472" y="2172"/>
                    <a:pt x="2493" y="2184"/>
                  </a:cubicBezTo>
                  <a:cubicBezTo>
                    <a:pt x="2724" y="2322"/>
                    <a:pt x="2963" y="2439"/>
                    <a:pt x="3229" y="2488"/>
                  </a:cubicBezTo>
                  <a:cubicBezTo>
                    <a:pt x="3247" y="2491"/>
                    <a:pt x="3264" y="2493"/>
                    <a:pt x="3280" y="2493"/>
                  </a:cubicBezTo>
                  <a:cubicBezTo>
                    <a:pt x="3476" y="2493"/>
                    <a:pt x="3612" y="2291"/>
                    <a:pt x="3550" y="2103"/>
                  </a:cubicBezTo>
                  <a:cubicBezTo>
                    <a:pt x="3444" y="1772"/>
                    <a:pt x="3146" y="1600"/>
                    <a:pt x="2827" y="1461"/>
                  </a:cubicBezTo>
                  <a:cubicBezTo>
                    <a:pt x="2859" y="1455"/>
                    <a:pt x="2888" y="1450"/>
                    <a:pt x="2918" y="1444"/>
                  </a:cubicBezTo>
                  <a:cubicBezTo>
                    <a:pt x="3193" y="1381"/>
                    <a:pt x="3592" y="1288"/>
                    <a:pt x="3702" y="990"/>
                  </a:cubicBezTo>
                  <a:cubicBezTo>
                    <a:pt x="3765" y="822"/>
                    <a:pt x="3676" y="679"/>
                    <a:pt x="3511" y="631"/>
                  </a:cubicBezTo>
                  <a:cubicBezTo>
                    <a:pt x="3419" y="604"/>
                    <a:pt x="3325" y="593"/>
                    <a:pt x="3231" y="593"/>
                  </a:cubicBezTo>
                  <a:cubicBezTo>
                    <a:pt x="3140" y="593"/>
                    <a:pt x="3048" y="604"/>
                    <a:pt x="2957" y="622"/>
                  </a:cubicBezTo>
                  <a:cubicBezTo>
                    <a:pt x="3019" y="523"/>
                    <a:pt x="3071" y="418"/>
                    <a:pt x="3102" y="299"/>
                  </a:cubicBezTo>
                  <a:cubicBezTo>
                    <a:pt x="3129" y="197"/>
                    <a:pt x="3053" y="100"/>
                    <a:pt x="2970" y="53"/>
                  </a:cubicBezTo>
                  <a:cubicBezTo>
                    <a:pt x="2905" y="16"/>
                    <a:pt x="2840" y="0"/>
                    <a:pt x="27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8"/>
            <p:cNvSpPr/>
            <p:nvPr/>
          </p:nvSpPr>
          <p:spPr>
            <a:xfrm>
              <a:off x="5395804" y="4270592"/>
              <a:ext cx="120223" cy="108129"/>
            </a:xfrm>
            <a:custGeom>
              <a:rect b="b" l="l" r="r" t="t"/>
              <a:pathLst>
                <a:path extrusionOk="0" h="3136" w="3487">
                  <a:moveTo>
                    <a:pt x="1208" y="1"/>
                  </a:moveTo>
                  <a:cubicBezTo>
                    <a:pt x="1194" y="102"/>
                    <a:pt x="1190" y="204"/>
                    <a:pt x="1193" y="288"/>
                  </a:cubicBezTo>
                  <a:cubicBezTo>
                    <a:pt x="1195" y="421"/>
                    <a:pt x="1204" y="569"/>
                    <a:pt x="1229" y="716"/>
                  </a:cubicBezTo>
                  <a:cubicBezTo>
                    <a:pt x="1013" y="567"/>
                    <a:pt x="766" y="434"/>
                    <a:pt x="550" y="434"/>
                  </a:cubicBezTo>
                  <a:cubicBezTo>
                    <a:pt x="413" y="434"/>
                    <a:pt x="289" y="486"/>
                    <a:pt x="191" y="620"/>
                  </a:cubicBezTo>
                  <a:cubicBezTo>
                    <a:pt x="125" y="710"/>
                    <a:pt x="136" y="861"/>
                    <a:pt x="214" y="942"/>
                  </a:cubicBezTo>
                  <a:cubicBezTo>
                    <a:pt x="383" y="1115"/>
                    <a:pt x="586" y="1211"/>
                    <a:pt x="798" y="1287"/>
                  </a:cubicBezTo>
                  <a:lnTo>
                    <a:pt x="759" y="1310"/>
                  </a:lnTo>
                  <a:cubicBezTo>
                    <a:pt x="508" y="1479"/>
                    <a:pt x="261" y="1683"/>
                    <a:pt x="107" y="1947"/>
                  </a:cubicBezTo>
                  <a:cubicBezTo>
                    <a:pt x="0" y="2132"/>
                    <a:pt x="104" y="2367"/>
                    <a:pt x="325" y="2385"/>
                  </a:cubicBezTo>
                  <a:cubicBezTo>
                    <a:pt x="338" y="2386"/>
                    <a:pt x="351" y="2386"/>
                    <a:pt x="363" y="2386"/>
                  </a:cubicBezTo>
                  <a:cubicBezTo>
                    <a:pt x="617" y="2386"/>
                    <a:pt x="835" y="2190"/>
                    <a:pt x="1013" y="2030"/>
                  </a:cubicBezTo>
                  <a:cubicBezTo>
                    <a:pt x="1060" y="1989"/>
                    <a:pt x="1105" y="1945"/>
                    <a:pt x="1152" y="1903"/>
                  </a:cubicBezTo>
                  <a:cubicBezTo>
                    <a:pt x="1152" y="1918"/>
                    <a:pt x="1153" y="1934"/>
                    <a:pt x="1153" y="1948"/>
                  </a:cubicBezTo>
                  <a:cubicBezTo>
                    <a:pt x="1163" y="2283"/>
                    <a:pt x="1125" y="2685"/>
                    <a:pt x="1315" y="2978"/>
                  </a:cubicBezTo>
                  <a:cubicBezTo>
                    <a:pt x="1374" y="3068"/>
                    <a:pt x="1480" y="3135"/>
                    <a:pt x="1586" y="3135"/>
                  </a:cubicBezTo>
                  <a:cubicBezTo>
                    <a:pt x="1646" y="3135"/>
                    <a:pt x="1706" y="3113"/>
                    <a:pt x="1757" y="3062"/>
                  </a:cubicBezTo>
                  <a:cubicBezTo>
                    <a:pt x="2001" y="2814"/>
                    <a:pt x="1990" y="2464"/>
                    <a:pt x="1964" y="2140"/>
                  </a:cubicBezTo>
                  <a:lnTo>
                    <a:pt x="1964" y="2133"/>
                  </a:lnTo>
                  <a:cubicBezTo>
                    <a:pt x="2147" y="2355"/>
                    <a:pt x="2364" y="2542"/>
                    <a:pt x="2663" y="2624"/>
                  </a:cubicBezTo>
                  <a:cubicBezTo>
                    <a:pt x="2688" y="2631"/>
                    <a:pt x="2714" y="2634"/>
                    <a:pt x="2740" y="2634"/>
                  </a:cubicBezTo>
                  <a:cubicBezTo>
                    <a:pt x="2917" y="2634"/>
                    <a:pt x="3108" y="2484"/>
                    <a:pt x="3042" y="2287"/>
                  </a:cubicBezTo>
                  <a:cubicBezTo>
                    <a:pt x="2928" y="1939"/>
                    <a:pt x="2710" y="1661"/>
                    <a:pt x="2441" y="1435"/>
                  </a:cubicBezTo>
                  <a:cubicBezTo>
                    <a:pt x="2464" y="1434"/>
                    <a:pt x="2487" y="1434"/>
                    <a:pt x="2511" y="1432"/>
                  </a:cubicBezTo>
                  <a:cubicBezTo>
                    <a:pt x="2778" y="1404"/>
                    <a:pt x="3041" y="1357"/>
                    <a:pt x="3283" y="1237"/>
                  </a:cubicBezTo>
                  <a:cubicBezTo>
                    <a:pt x="3485" y="1138"/>
                    <a:pt x="3486" y="862"/>
                    <a:pt x="3312" y="737"/>
                  </a:cubicBezTo>
                  <a:cubicBezTo>
                    <a:pt x="3160" y="627"/>
                    <a:pt x="2989" y="588"/>
                    <a:pt x="2810" y="588"/>
                  </a:cubicBezTo>
                  <a:cubicBezTo>
                    <a:pt x="2660" y="588"/>
                    <a:pt x="2505" y="615"/>
                    <a:pt x="2350" y="652"/>
                  </a:cubicBezTo>
                  <a:cubicBezTo>
                    <a:pt x="2371" y="628"/>
                    <a:pt x="2391" y="607"/>
                    <a:pt x="2412" y="583"/>
                  </a:cubicBezTo>
                  <a:cubicBezTo>
                    <a:pt x="2458" y="528"/>
                    <a:pt x="2510" y="466"/>
                    <a:pt x="2561" y="402"/>
                  </a:cubicBezTo>
                  <a:cubicBezTo>
                    <a:pt x="2108" y="273"/>
                    <a:pt x="1657" y="138"/>
                    <a:pt x="12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8"/>
            <p:cNvSpPr/>
            <p:nvPr/>
          </p:nvSpPr>
          <p:spPr>
            <a:xfrm>
              <a:off x="6320024" y="3672983"/>
              <a:ext cx="15825" cy="70684"/>
            </a:xfrm>
            <a:custGeom>
              <a:rect b="b" l="l" r="r" t="t"/>
              <a:pathLst>
                <a:path extrusionOk="0" h="2050" w="459">
                  <a:moveTo>
                    <a:pt x="458" y="1"/>
                  </a:moveTo>
                  <a:lnTo>
                    <a:pt x="458" y="1"/>
                  </a:lnTo>
                  <a:cubicBezTo>
                    <a:pt x="419" y="138"/>
                    <a:pt x="380" y="274"/>
                    <a:pt x="333" y="409"/>
                  </a:cubicBezTo>
                  <a:cubicBezTo>
                    <a:pt x="235" y="711"/>
                    <a:pt x="126" y="1009"/>
                    <a:pt x="14" y="1307"/>
                  </a:cubicBezTo>
                  <a:cubicBezTo>
                    <a:pt x="0" y="1503"/>
                    <a:pt x="8" y="1696"/>
                    <a:pt x="87" y="1868"/>
                  </a:cubicBezTo>
                  <a:cubicBezTo>
                    <a:pt x="126" y="1952"/>
                    <a:pt x="201" y="2021"/>
                    <a:pt x="289" y="2049"/>
                  </a:cubicBezTo>
                  <a:cubicBezTo>
                    <a:pt x="324" y="1593"/>
                    <a:pt x="361" y="1138"/>
                    <a:pt x="404" y="683"/>
                  </a:cubicBezTo>
                  <a:cubicBezTo>
                    <a:pt x="427" y="459"/>
                    <a:pt x="446" y="230"/>
                    <a:pt x="4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8"/>
            <p:cNvSpPr/>
            <p:nvPr/>
          </p:nvSpPr>
          <p:spPr>
            <a:xfrm>
              <a:off x="5254547" y="4327860"/>
              <a:ext cx="116741" cy="111060"/>
            </a:xfrm>
            <a:custGeom>
              <a:rect b="b" l="l" r="r" t="t"/>
              <a:pathLst>
                <a:path extrusionOk="0" h="3221" w="3386">
                  <a:moveTo>
                    <a:pt x="1568" y="1"/>
                  </a:moveTo>
                  <a:cubicBezTo>
                    <a:pt x="1555" y="1"/>
                    <a:pt x="1542" y="1"/>
                    <a:pt x="1530" y="3"/>
                  </a:cubicBezTo>
                  <a:cubicBezTo>
                    <a:pt x="1145" y="48"/>
                    <a:pt x="1086" y="555"/>
                    <a:pt x="1094" y="857"/>
                  </a:cubicBezTo>
                  <a:cubicBezTo>
                    <a:pt x="1096" y="990"/>
                    <a:pt x="1106" y="1138"/>
                    <a:pt x="1130" y="1286"/>
                  </a:cubicBezTo>
                  <a:cubicBezTo>
                    <a:pt x="914" y="1136"/>
                    <a:pt x="667" y="1003"/>
                    <a:pt x="451" y="1003"/>
                  </a:cubicBezTo>
                  <a:cubicBezTo>
                    <a:pt x="315" y="1003"/>
                    <a:pt x="191" y="1055"/>
                    <a:pt x="93" y="1189"/>
                  </a:cubicBezTo>
                  <a:cubicBezTo>
                    <a:pt x="26" y="1279"/>
                    <a:pt x="37" y="1430"/>
                    <a:pt x="115" y="1511"/>
                  </a:cubicBezTo>
                  <a:cubicBezTo>
                    <a:pt x="284" y="1684"/>
                    <a:pt x="487" y="1781"/>
                    <a:pt x="699" y="1856"/>
                  </a:cubicBezTo>
                  <a:lnTo>
                    <a:pt x="661" y="1880"/>
                  </a:lnTo>
                  <a:cubicBezTo>
                    <a:pt x="409" y="2047"/>
                    <a:pt x="162" y="2251"/>
                    <a:pt x="8" y="2516"/>
                  </a:cubicBezTo>
                  <a:cubicBezTo>
                    <a:pt x="5" y="2522"/>
                    <a:pt x="2" y="2527"/>
                    <a:pt x="0" y="2534"/>
                  </a:cubicBezTo>
                  <a:cubicBezTo>
                    <a:pt x="229" y="2619"/>
                    <a:pt x="459" y="2704"/>
                    <a:pt x="688" y="2789"/>
                  </a:cubicBezTo>
                  <a:cubicBezTo>
                    <a:pt x="768" y="2729"/>
                    <a:pt x="844" y="2662"/>
                    <a:pt x="914" y="2599"/>
                  </a:cubicBezTo>
                  <a:cubicBezTo>
                    <a:pt x="961" y="2558"/>
                    <a:pt x="1006" y="2515"/>
                    <a:pt x="1053" y="2473"/>
                  </a:cubicBezTo>
                  <a:cubicBezTo>
                    <a:pt x="1053" y="2487"/>
                    <a:pt x="1054" y="2502"/>
                    <a:pt x="1054" y="2517"/>
                  </a:cubicBezTo>
                  <a:cubicBezTo>
                    <a:pt x="1058" y="2647"/>
                    <a:pt x="1054" y="2788"/>
                    <a:pt x="1062" y="2927"/>
                  </a:cubicBezTo>
                  <a:cubicBezTo>
                    <a:pt x="1327" y="3026"/>
                    <a:pt x="1593" y="3124"/>
                    <a:pt x="1856" y="3221"/>
                  </a:cubicBezTo>
                  <a:cubicBezTo>
                    <a:pt x="1884" y="3057"/>
                    <a:pt x="1876" y="2879"/>
                    <a:pt x="1862" y="2710"/>
                  </a:cubicBezTo>
                  <a:lnTo>
                    <a:pt x="1862" y="2703"/>
                  </a:lnTo>
                  <a:cubicBezTo>
                    <a:pt x="2046" y="2926"/>
                    <a:pt x="2263" y="3112"/>
                    <a:pt x="2562" y="3194"/>
                  </a:cubicBezTo>
                  <a:cubicBezTo>
                    <a:pt x="2587" y="3201"/>
                    <a:pt x="2613" y="3204"/>
                    <a:pt x="2639" y="3204"/>
                  </a:cubicBezTo>
                  <a:cubicBezTo>
                    <a:pt x="2816" y="3204"/>
                    <a:pt x="3007" y="3054"/>
                    <a:pt x="2941" y="2856"/>
                  </a:cubicBezTo>
                  <a:cubicBezTo>
                    <a:pt x="2827" y="2510"/>
                    <a:pt x="2609" y="2231"/>
                    <a:pt x="2339" y="2006"/>
                  </a:cubicBezTo>
                  <a:cubicBezTo>
                    <a:pt x="2363" y="2005"/>
                    <a:pt x="2386" y="2005"/>
                    <a:pt x="2410" y="2001"/>
                  </a:cubicBezTo>
                  <a:cubicBezTo>
                    <a:pt x="2677" y="1974"/>
                    <a:pt x="2940" y="1928"/>
                    <a:pt x="3182" y="1808"/>
                  </a:cubicBezTo>
                  <a:cubicBezTo>
                    <a:pt x="3384" y="1709"/>
                    <a:pt x="3385" y="1433"/>
                    <a:pt x="3212" y="1308"/>
                  </a:cubicBezTo>
                  <a:cubicBezTo>
                    <a:pt x="3059" y="1197"/>
                    <a:pt x="2888" y="1158"/>
                    <a:pt x="2709" y="1158"/>
                  </a:cubicBezTo>
                  <a:cubicBezTo>
                    <a:pt x="2559" y="1158"/>
                    <a:pt x="2404" y="1185"/>
                    <a:pt x="2250" y="1221"/>
                  </a:cubicBezTo>
                  <a:cubicBezTo>
                    <a:pt x="2271" y="1198"/>
                    <a:pt x="2290" y="1178"/>
                    <a:pt x="2312" y="1153"/>
                  </a:cubicBezTo>
                  <a:cubicBezTo>
                    <a:pt x="2496" y="939"/>
                    <a:pt x="2760" y="628"/>
                    <a:pt x="2673" y="321"/>
                  </a:cubicBezTo>
                  <a:cubicBezTo>
                    <a:pt x="2636" y="191"/>
                    <a:pt x="2540" y="124"/>
                    <a:pt x="2426" y="124"/>
                  </a:cubicBezTo>
                  <a:cubicBezTo>
                    <a:pt x="2388" y="124"/>
                    <a:pt x="2348" y="131"/>
                    <a:pt x="2307" y="147"/>
                  </a:cubicBezTo>
                  <a:cubicBezTo>
                    <a:pt x="2130" y="211"/>
                    <a:pt x="1983" y="328"/>
                    <a:pt x="1855" y="469"/>
                  </a:cubicBezTo>
                  <a:cubicBezTo>
                    <a:pt x="1846" y="352"/>
                    <a:pt x="1825" y="236"/>
                    <a:pt x="1781" y="123"/>
                  </a:cubicBezTo>
                  <a:cubicBezTo>
                    <a:pt x="1747" y="36"/>
                    <a:pt x="1653" y="1"/>
                    <a:pt x="15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8"/>
            <p:cNvSpPr/>
            <p:nvPr/>
          </p:nvSpPr>
          <p:spPr>
            <a:xfrm>
              <a:off x="5573633" y="3551586"/>
              <a:ext cx="68955" cy="46824"/>
            </a:xfrm>
            <a:custGeom>
              <a:rect b="b" l="l" r="r" t="t"/>
              <a:pathLst>
                <a:path extrusionOk="0" h="1358" w="2000">
                  <a:moveTo>
                    <a:pt x="1518" y="1"/>
                  </a:moveTo>
                  <a:cubicBezTo>
                    <a:pt x="1333" y="1"/>
                    <a:pt x="1134" y="55"/>
                    <a:pt x="1015" y="104"/>
                  </a:cubicBezTo>
                  <a:cubicBezTo>
                    <a:pt x="656" y="255"/>
                    <a:pt x="338" y="510"/>
                    <a:pt x="118" y="832"/>
                  </a:cubicBezTo>
                  <a:cubicBezTo>
                    <a:pt x="57" y="922"/>
                    <a:pt x="1" y="1030"/>
                    <a:pt x="32" y="1134"/>
                  </a:cubicBezTo>
                  <a:cubicBezTo>
                    <a:pt x="48" y="1188"/>
                    <a:pt x="87" y="1232"/>
                    <a:pt x="131" y="1266"/>
                  </a:cubicBezTo>
                  <a:cubicBezTo>
                    <a:pt x="220" y="1333"/>
                    <a:pt x="330" y="1357"/>
                    <a:pt x="443" y="1357"/>
                  </a:cubicBezTo>
                  <a:cubicBezTo>
                    <a:pt x="525" y="1357"/>
                    <a:pt x="609" y="1344"/>
                    <a:pt x="688" y="1326"/>
                  </a:cubicBezTo>
                  <a:cubicBezTo>
                    <a:pt x="1128" y="1223"/>
                    <a:pt x="1530" y="972"/>
                    <a:pt x="1815" y="623"/>
                  </a:cubicBezTo>
                  <a:cubicBezTo>
                    <a:pt x="1912" y="503"/>
                    <a:pt x="1999" y="341"/>
                    <a:pt x="1933" y="201"/>
                  </a:cubicBezTo>
                  <a:cubicBezTo>
                    <a:pt x="1861" y="50"/>
                    <a:pt x="1695" y="1"/>
                    <a:pt x="151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8"/>
            <p:cNvSpPr/>
            <p:nvPr/>
          </p:nvSpPr>
          <p:spPr>
            <a:xfrm>
              <a:off x="5337561" y="3495386"/>
              <a:ext cx="73782" cy="48789"/>
            </a:xfrm>
            <a:custGeom>
              <a:rect b="b" l="l" r="r" t="t"/>
              <a:pathLst>
                <a:path extrusionOk="0" h="1415" w="2140">
                  <a:moveTo>
                    <a:pt x="1610" y="0"/>
                  </a:moveTo>
                  <a:cubicBezTo>
                    <a:pt x="1262" y="0"/>
                    <a:pt x="791" y="277"/>
                    <a:pt x="529" y="443"/>
                  </a:cubicBezTo>
                  <a:cubicBezTo>
                    <a:pt x="358" y="551"/>
                    <a:pt x="196" y="681"/>
                    <a:pt x="86" y="851"/>
                  </a:cubicBezTo>
                  <a:cubicBezTo>
                    <a:pt x="39" y="921"/>
                    <a:pt x="0" y="1005"/>
                    <a:pt x="20" y="1089"/>
                  </a:cubicBezTo>
                  <a:cubicBezTo>
                    <a:pt x="37" y="1161"/>
                    <a:pt x="92" y="1216"/>
                    <a:pt x="151" y="1258"/>
                  </a:cubicBezTo>
                  <a:cubicBezTo>
                    <a:pt x="305" y="1368"/>
                    <a:pt x="498" y="1415"/>
                    <a:pt x="688" y="1415"/>
                  </a:cubicBezTo>
                  <a:cubicBezTo>
                    <a:pt x="717" y="1415"/>
                    <a:pt x="746" y="1414"/>
                    <a:pt x="774" y="1412"/>
                  </a:cubicBezTo>
                  <a:cubicBezTo>
                    <a:pt x="992" y="1395"/>
                    <a:pt x="1201" y="1323"/>
                    <a:pt x="1400" y="1235"/>
                  </a:cubicBezTo>
                  <a:cubicBezTo>
                    <a:pt x="1576" y="1156"/>
                    <a:pt x="1750" y="1063"/>
                    <a:pt x="1882" y="921"/>
                  </a:cubicBezTo>
                  <a:cubicBezTo>
                    <a:pt x="2132" y="651"/>
                    <a:pt x="2139" y="58"/>
                    <a:pt x="1680" y="5"/>
                  </a:cubicBezTo>
                  <a:cubicBezTo>
                    <a:pt x="1657" y="2"/>
                    <a:pt x="1634" y="0"/>
                    <a:pt x="161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8"/>
            <p:cNvSpPr/>
            <p:nvPr/>
          </p:nvSpPr>
          <p:spPr>
            <a:xfrm>
              <a:off x="5624384" y="3573652"/>
              <a:ext cx="37270" cy="23274"/>
            </a:xfrm>
            <a:custGeom>
              <a:rect b="b" l="l" r="r" t="t"/>
              <a:pathLst>
                <a:path extrusionOk="0" h="675" w="1081">
                  <a:moveTo>
                    <a:pt x="713" y="1"/>
                  </a:moveTo>
                  <a:cubicBezTo>
                    <a:pt x="553" y="1"/>
                    <a:pt x="386" y="61"/>
                    <a:pt x="267" y="161"/>
                  </a:cubicBezTo>
                  <a:cubicBezTo>
                    <a:pt x="48" y="345"/>
                    <a:pt x="1" y="674"/>
                    <a:pt x="335" y="674"/>
                  </a:cubicBezTo>
                  <a:cubicBezTo>
                    <a:pt x="349" y="674"/>
                    <a:pt x="363" y="674"/>
                    <a:pt x="377" y="672"/>
                  </a:cubicBezTo>
                  <a:cubicBezTo>
                    <a:pt x="608" y="656"/>
                    <a:pt x="916" y="526"/>
                    <a:pt x="1010" y="295"/>
                  </a:cubicBezTo>
                  <a:cubicBezTo>
                    <a:pt x="1080" y="125"/>
                    <a:pt x="984" y="39"/>
                    <a:pt x="815" y="9"/>
                  </a:cubicBezTo>
                  <a:cubicBezTo>
                    <a:pt x="781" y="3"/>
                    <a:pt x="747" y="1"/>
                    <a:pt x="7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8"/>
            <p:cNvSpPr/>
            <p:nvPr/>
          </p:nvSpPr>
          <p:spPr>
            <a:xfrm>
              <a:off x="5402966" y="3512212"/>
              <a:ext cx="37994" cy="26481"/>
            </a:xfrm>
            <a:custGeom>
              <a:rect b="b" l="l" r="r" t="t"/>
              <a:pathLst>
                <a:path extrusionOk="0" h="768" w="1102">
                  <a:moveTo>
                    <a:pt x="754" y="0"/>
                  </a:moveTo>
                  <a:cubicBezTo>
                    <a:pt x="735" y="0"/>
                    <a:pt x="715" y="1"/>
                    <a:pt x="695" y="4"/>
                  </a:cubicBezTo>
                  <a:cubicBezTo>
                    <a:pt x="259" y="58"/>
                    <a:pt x="1" y="767"/>
                    <a:pt x="449" y="767"/>
                  </a:cubicBezTo>
                  <a:cubicBezTo>
                    <a:pt x="490" y="767"/>
                    <a:pt x="537" y="762"/>
                    <a:pt x="590" y="749"/>
                  </a:cubicBezTo>
                  <a:cubicBezTo>
                    <a:pt x="810" y="694"/>
                    <a:pt x="1101" y="485"/>
                    <a:pt x="1054" y="228"/>
                  </a:cubicBezTo>
                  <a:cubicBezTo>
                    <a:pt x="1023" y="70"/>
                    <a:pt x="897" y="0"/>
                    <a:pt x="7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8"/>
            <p:cNvSpPr/>
            <p:nvPr/>
          </p:nvSpPr>
          <p:spPr>
            <a:xfrm>
              <a:off x="5345388" y="3548552"/>
              <a:ext cx="55543" cy="22412"/>
            </a:xfrm>
            <a:custGeom>
              <a:rect b="b" l="l" r="r" t="t"/>
              <a:pathLst>
                <a:path extrusionOk="0" h="650" w="1611">
                  <a:moveTo>
                    <a:pt x="1216" y="0"/>
                  </a:moveTo>
                  <a:cubicBezTo>
                    <a:pt x="854" y="0"/>
                    <a:pt x="293" y="214"/>
                    <a:pt x="156" y="288"/>
                  </a:cubicBezTo>
                  <a:cubicBezTo>
                    <a:pt x="80" y="328"/>
                    <a:pt x="0" y="400"/>
                    <a:pt x="17" y="484"/>
                  </a:cubicBezTo>
                  <a:cubicBezTo>
                    <a:pt x="32" y="564"/>
                    <a:pt x="122" y="601"/>
                    <a:pt x="202" y="617"/>
                  </a:cubicBezTo>
                  <a:cubicBezTo>
                    <a:pt x="302" y="639"/>
                    <a:pt x="404" y="650"/>
                    <a:pt x="507" y="650"/>
                  </a:cubicBezTo>
                  <a:cubicBezTo>
                    <a:pt x="700" y="650"/>
                    <a:pt x="894" y="612"/>
                    <a:pt x="1073" y="538"/>
                  </a:cubicBezTo>
                  <a:cubicBezTo>
                    <a:pt x="1199" y="486"/>
                    <a:pt x="1610" y="300"/>
                    <a:pt x="1510" y="114"/>
                  </a:cubicBezTo>
                  <a:cubicBezTo>
                    <a:pt x="1465" y="32"/>
                    <a:pt x="1355" y="0"/>
                    <a:pt x="121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8"/>
            <p:cNvSpPr/>
            <p:nvPr/>
          </p:nvSpPr>
          <p:spPr>
            <a:xfrm>
              <a:off x="5562393" y="3604510"/>
              <a:ext cx="71334" cy="25515"/>
            </a:xfrm>
            <a:custGeom>
              <a:rect b="b" l="l" r="r" t="t"/>
              <a:pathLst>
                <a:path extrusionOk="0" h="740" w="2069">
                  <a:moveTo>
                    <a:pt x="1396" y="0"/>
                  </a:moveTo>
                  <a:cubicBezTo>
                    <a:pt x="1200" y="0"/>
                    <a:pt x="992" y="54"/>
                    <a:pt x="801" y="76"/>
                  </a:cubicBezTo>
                  <a:cubicBezTo>
                    <a:pt x="560" y="104"/>
                    <a:pt x="308" y="139"/>
                    <a:pt x="106" y="286"/>
                  </a:cubicBezTo>
                  <a:cubicBezTo>
                    <a:pt x="59" y="321"/>
                    <a:pt x="12" y="366"/>
                    <a:pt x="7" y="425"/>
                  </a:cubicBezTo>
                  <a:cubicBezTo>
                    <a:pt x="1" y="498"/>
                    <a:pt x="60" y="559"/>
                    <a:pt x="121" y="597"/>
                  </a:cubicBezTo>
                  <a:cubicBezTo>
                    <a:pt x="263" y="687"/>
                    <a:pt x="435" y="714"/>
                    <a:pt x="603" y="728"/>
                  </a:cubicBezTo>
                  <a:cubicBezTo>
                    <a:pt x="681" y="735"/>
                    <a:pt x="760" y="740"/>
                    <a:pt x="839" y="740"/>
                  </a:cubicBezTo>
                  <a:cubicBezTo>
                    <a:pt x="990" y="740"/>
                    <a:pt x="1141" y="723"/>
                    <a:pt x="1285" y="675"/>
                  </a:cubicBezTo>
                  <a:cubicBezTo>
                    <a:pt x="1602" y="569"/>
                    <a:pt x="2069" y="51"/>
                    <a:pt x="1476" y="3"/>
                  </a:cubicBezTo>
                  <a:cubicBezTo>
                    <a:pt x="1450" y="1"/>
                    <a:pt x="1423" y="0"/>
                    <a:pt x="139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8"/>
            <p:cNvSpPr/>
            <p:nvPr/>
          </p:nvSpPr>
          <p:spPr>
            <a:xfrm>
              <a:off x="5187375" y="3966771"/>
              <a:ext cx="43855" cy="45789"/>
            </a:xfrm>
            <a:custGeom>
              <a:rect b="b" l="l" r="r" t="t"/>
              <a:pathLst>
                <a:path extrusionOk="0" h="1328" w="1272">
                  <a:moveTo>
                    <a:pt x="662" y="1"/>
                  </a:moveTo>
                  <a:cubicBezTo>
                    <a:pt x="635" y="1"/>
                    <a:pt x="608" y="3"/>
                    <a:pt x="581" y="8"/>
                  </a:cubicBezTo>
                  <a:cubicBezTo>
                    <a:pt x="425" y="34"/>
                    <a:pt x="304" y="158"/>
                    <a:pt x="215" y="281"/>
                  </a:cubicBezTo>
                  <a:cubicBezTo>
                    <a:pt x="132" y="396"/>
                    <a:pt x="64" y="534"/>
                    <a:pt x="33" y="673"/>
                  </a:cubicBezTo>
                  <a:cubicBezTo>
                    <a:pt x="11" y="771"/>
                    <a:pt x="1" y="855"/>
                    <a:pt x="12" y="953"/>
                  </a:cubicBezTo>
                  <a:cubicBezTo>
                    <a:pt x="42" y="1221"/>
                    <a:pt x="209" y="1327"/>
                    <a:pt x="411" y="1327"/>
                  </a:cubicBezTo>
                  <a:cubicBezTo>
                    <a:pt x="779" y="1327"/>
                    <a:pt x="1266" y="979"/>
                    <a:pt x="1270" y="616"/>
                  </a:cubicBezTo>
                  <a:cubicBezTo>
                    <a:pt x="1271" y="512"/>
                    <a:pt x="1240" y="406"/>
                    <a:pt x="1183" y="317"/>
                  </a:cubicBezTo>
                  <a:cubicBezTo>
                    <a:pt x="1068" y="141"/>
                    <a:pt x="875" y="1"/>
                    <a:pt x="66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8"/>
            <p:cNvSpPr/>
            <p:nvPr/>
          </p:nvSpPr>
          <p:spPr>
            <a:xfrm>
              <a:off x="5497850" y="4064034"/>
              <a:ext cx="43821" cy="45720"/>
            </a:xfrm>
            <a:custGeom>
              <a:rect b="b" l="l" r="r" t="t"/>
              <a:pathLst>
                <a:path extrusionOk="0" h="1326" w="1271">
                  <a:moveTo>
                    <a:pt x="663" y="0"/>
                  </a:moveTo>
                  <a:cubicBezTo>
                    <a:pt x="636" y="0"/>
                    <a:pt x="609" y="2"/>
                    <a:pt x="581" y="7"/>
                  </a:cubicBezTo>
                  <a:cubicBezTo>
                    <a:pt x="425" y="33"/>
                    <a:pt x="303" y="157"/>
                    <a:pt x="215" y="279"/>
                  </a:cubicBezTo>
                  <a:cubicBezTo>
                    <a:pt x="131" y="394"/>
                    <a:pt x="64" y="533"/>
                    <a:pt x="32" y="673"/>
                  </a:cubicBezTo>
                  <a:cubicBezTo>
                    <a:pt x="11" y="769"/>
                    <a:pt x="0" y="853"/>
                    <a:pt x="12" y="952"/>
                  </a:cubicBezTo>
                  <a:cubicBezTo>
                    <a:pt x="42" y="1220"/>
                    <a:pt x="208" y="1326"/>
                    <a:pt x="411" y="1326"/>
                  </a:cubicBezTo>
                  <a:cubicBezTo>
                    <a:pt x="779" y="1326"/>
                    <a:pt x="1265" y="978"/>
                    <a:pt x="1270" y="615"/>
                  </a:cubicBezTo>
                  <a:cubicBezTo>
                    <a:pt x="1271" y="511"/>
                    <a:pt x="1239" y="404"/>
                    <a:pt x="1182" y="315"/>
                  </a:cubicBezTo>
                  <a:cubicBezTo>
                    <a:pt x="1068" y="140"/>
                    <a:pt x="876" y="0"/>
                    <a:pt x="6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8"/>
            <p:cNvSpPr/>
            <p:nvPr/>
          </p:nvSpPr>
          <p:spPr>
            <a:xfrm>
              <a:off x="5835735" y="4131611"/>
              <a:ext cx="43821" cy="45755"/>
            </a:xfrm>
            <a:custGeom>
              <a:rect b="b" l="l" r="r" t="t"/>
              <a:pathLst>
                <a:path extrusionOk="0" h="1327" w="1271">
                  <a:moveTo>
                    <a:pt x="663" y="0"/>
                  </a:moveTo>
                  <a:cubicBezTo>
                    <a:pt x="636" y="0"/>
                    <a:pt x="609" y="2"/>
                    <a:pt x="581" y="7"/>
                  </a:cubicBezTo>
                  <a:cubicBezTo>
                    <a:pt x="425" y="33"/>
                    <a:pt x="303" y="157"/>
                    <a:pt x="215" y="279"/>
                  </a:cubicBezTo>
                  <a:cubicBezTo>
                    <a:pt x="131" y="396"/>
                    <a:pt x="64" y="533"/>
                    <a:pt x="32" y="673"/>
                  </a:cubicBezTo>
                  <a:cubicBezTo>
                    <a:pt x="11" y="770"/>
                    <a:pt x="0" y="854"/>
                    <a:pt x="12" y="953"/>
                  </a:cubicBezTo>
                  <a:cubicBezTo>
                    <a:pt x="42" y="1220"/>
                    <a:pt x="209" y="1326"/>
                    <a:pt x="412" y="1326"/>
                  </a:cubicBezTo>
                  <a:cubicBezTo>
                    <a:pt x="780" y="1326"/>
                    <a:pt x="1266" y="978"/>
                    <a:pt x="1270" y="615"/>
                  </a:cubicBezTo>
                  <a:cubicBezTo>
                    <a:pt x="1271" y="510"/>
                    <a:pt x="1240" y="405"/>
                    <a:pt x="1182" y="316"/>
                  </a:cubicBezTo>
                  <a:cubicBezTo>
                    <a:pt x="1068" y="140"/>
                    <a:pt x="876" y="0"/>
                    <a:pt x="6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8"/>
            <p:cNvSpPr/>
            <p:nvPr/>
          </p:nvSpPr>
          <p:spPr>
            <a:xfrm>
              <a:off x="5905519" y="3975770"/>
              <a:ext cx="43855" cy="45755"/>
            </a:xfrm>
            <a:custGeom>
              <a:rect b="b" l="l" r="r" t="t"/>
              <a:pathLst>
                <a:path extrusionOk="0" h="1327" w="1272">
                  <a:moveTo>
                    <a:pt x="662" y="0"/>
                  </a:moveTo>
                  <a:cubicBezTo>
                    <a:pt x="635" y="0"/>
                    <a:pt x="608" y="3"/>
                    <a:pt x="581" y="7"/>
                  </a:cubicBezTo>
                  <a:cubicBezTo>
                    <a:pt x="425" y="33"/>
                    <a:pt x="304" y="157"/>
                    <a:pt x="215" y="280"/>
                  </a:cubicBezTo>
                  <a:cubicBezTo>
                    <a:pt x="132" y="396"/>
                    <a:pt x="64" y="533"/>
                    <a:pt x="33" y="673"/>
                  </a:cubicBezTo>
                  <a:cubicBezTo>
                    <a:pt x="11" y="771"/>
                    <a:pt x="1" y="854"/>
                    <a:pt x="12" y="953"/>
                  </a:cubicBezTo>
                  <a:cubicBezTo>
                    <a:pt x="42" y="1221"/>
                    <a:pt x="209" y="1327"/>
                    <a:pt x="411" y="1327"/>
                  </a:cubicBezTo>
                  <a:cubicBezTo>
                    <a:pt x="779" y="1327"/>
                    <a:pt x="1266" y="978"/>
                    <a:pt x="1270" y="615"/>
                  </a:cubicBezTo>
                  <a:cubicBezTo>
                    <a:pt x="1271" y="511"/>
                    <a:pt x="1240" y="405"/>
                    <a:pt x="1183" y="316"/>
                  </a:cubicBezTo>
                  <a:cubicBezTo>
                    <a:pt x="1068" y="141"/>
                    <a:pt x="875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8"/>
            <p:cNvSpPr/>
            <p:nvPr/>
          </p:nvSpPr>
          <p:spPr>
            <a:xfrm>
              <a:off x="5578908" y="3887747"/>
              <a:ext cx="43855" cy="45755"/>
            </a:xfrm>
            <a:custGeom>
              <a:rect b="b" l="l" r="r" t="t"/>
              <a:pathLst>
                <a:path extrusionOk="0" h="1327" w="1272">
                  <a:moveTo>
                    <a:pt x="663" y="1"/>
                  </a:moveTo>
                  <a:cubicBezTo>
                    <a:pt x="636" y="1"/>
                    <a:pt x="608" y="3"/>
                    <a:pt x="581" y="8"/>
                  </a:cubicBezTo>
                  <a:cubicBezTo>
                    <a:pt x="425" y="34"/>
                    <a:pt x="304" y="158"/>
                    <a:pt x="215" y="279"/>
                  </a:cubicBezTo>
                  <a:cubicBezTo>
                    <a:pt x="132" y="395"/>
                    <a:pt x="64" y="534"/>
                    <a:pt x="33" y="673"/>
                  </a:cubicBezTo>
                  <a:cubicBezTo>
                    <a:pt x="10" y="771"/>
                    <a:pt x="1" y="854"/>
                    <a:pt x="12" y="953"/>
                  </a:cubicBezTo>
                  <a:cubicBezTo>
                    <a:pt x="42" y="1221"/>
                    <a:pt x="209" y="1327"/>
                    <a:pt x="411" y="1327"/>
                  </a:cubicBezTo>
                  <a:cubicBezTo>
                    <a:pt x="779" y="1327"/>
                    <a:pt x="1265" y="978"/>
                    <a:pt x="1269" y="616"/>
                  </a:cubicBezTo>
                  <a:cubicBezTo>
                    <a:pt x="1271" y="511"/>
                    <a:pt x="1240" y="404"/>
                    <a:pt x="1183" y="316"/>
                  </a:cubicBezTo>
                  <a:cubicBezTo>
                    <a:pt x="1068" y="140"/>
                    <a:pt x="876" y="1"/>
                    <a:pt x="66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8"/>
            <p:cNvSpPr/>
            <p:nvPr/>
          </p:nvSpPr>
          <p:spPr>
            <a:xfrm>
              <a:off x="5271432" y="3818274"/>
              <a:ext cx="43855" cy="45755"/>
            </a:xfrm>
            <a:custGeom>
              <a:rect b="b" l="l" r="r" t="t"/>
              <a:pathLst>
                <a:path extrusionOk="0" h="1327" w="1272">
                  <a:moveTo>
                    <a:pt x="664" y="0"/>
                  </a:moveTo>
                  <a:cubicBezTo>
                    <a:pt x="637" y="0"/>
                    <a:pt x="609" y="3"/>
                    <a:pt x="582" y="7"/>
                  </a:cubicBezTo>
                  <a:cubicBezTo>
                    <a:pt x="426" y="33"/>
                    <a:pt x="304" y="157"/>
                    <a:pt x="215" y="279"/>
                  </a:cubicBezTo>
                  <a:cubicBezTo>
                    <a:pt x="132" y="396"/>
                    <a:pt x="64" y="533"/>
                    <a:pt x="33" y="673"/>
                  </a:cubicBezTo>
                  <a:cubicBezTo>
                    <a:pt x="11" y="771"/>
                    <a:pt x="1" y="854"/>
                    <a:pt x="12" y="953"/>
                  </a:cubicBezTo>
                  <a:cubicBezTo>
                    <a:pt x="42" y="1221"/>
                    <a:pt x="209" y="1326"/>
                    <a:pt x="412" y="1326"/>
                  </a:cubicBezTo>
                  <a:cubicBezTo>
                    <a:pt x="780" y="1326"/>
                    <a:pt x="1266" y="978"/>
                    <a:pt x="1270" y="616"/>
                  </a:cubicBezTo>
                  <a:cubicBezTo>
                    <a:pt x="1271" y="510"/>
                    <a:pt x="1240" y="404"/>
                    <a:pt x="1183" y="316"/>
                  </a:cubicBezTo>
                  <a:cubicBezTo>
                    <a:pt x="1068" y="140"/>
                    <a:pt x="876" y="0"/>
                    <a:pt x="66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8"/>
            <p:cNvSpPr/>
            <p:nvPr/>
          </p:nvSpPr>
          <p:spPr>
            <a:xfrm>
              <a:off x="5833011" y="4063310"/>
              <a:ext cx="35374" cy="28963"/>
            </a:xfrm>
            <a:custGeom>
              <a:rect b="b" l="l" r="r" t="t"/>
              <a:pathLst>
                <a:path extrusionOk="0" h="840" w="1026">
                  <a:moveTo>
                    <a:pt x="401" y="0"/>
                  </a:moveTo>
                  <a:cubicBezTo>
                    <a:pt x="289" y="0"/>
                    <a:pt x="178" y="29"/>
                    <a:pt x="89" y="105"/>
                  </a:cubicBezTo>
                  <a:cubicBezTo>
                    <a:pt x="47" y="142"/>
                    <a:pt x="22" y="191"/>
                    <a:pt x="11" y="244"/>
                  </a:cubicBezTo>
                  <a:cubicBezTo>
                    <a:pt x="0" y="301"/>
                    <a:pt x="9" y="351"/>
                    <a:pt x="32" y="405"/>
                  </a:cubicBezTo>
                  <a:cubicBezTo>
                    <a:pt x="47" y="438"/>
                    <a:pt x="70" y="468"/>
                    <a:pt x="91" y="497"/>
                  </a:cubicBezTo>
                  <a:cubicBezTo>
                    <a:pt x="103" y="514"/>
                    <a:pt x="117" y="530"/>
                    <a:pt x="131" y="548"/>
                  </a:cubicBezTo>
                  <a:cubicBezTo>
                    <a:pt x="177" y="600"/>
                    <a:pt x="230" y="645"/>
                    <a:pt x="285" y="688"/>
                  </a:cubicBezTo>
                  <a:cubicBezTo>
                    <a:pt x="353" y="740"/>
                    <a:pt x="429" y="780"/>
                    <a:pt x="511" y="799"/>
                  </a:cubicBezTo>
                  <a:cubicBezTo>
                    <a:pt x="567" y="824"/>
                    <a:pt x="626" y="839"/>
                    <a:pt x="686" y="839"/>
                  </a:cubicBezTo>
                  <a:cubicBezTo>
                    <a:pt x="731" y="839"/>
                    <a:pt x="777" y="830"/>
                    <a:pt x="823" y="810"/>
                  </a:cubicBezTo>
                  <a:cubicBezTo>
                    <a:pt x="910" y="773"/>
                    <a:pt x="979" y="681"/>
                    <a:pt x="1002" y="590"/>
                  </a:cubicBezTo>
                  <a:cubicBezTo>
                    <a:pt x="1026" y="490"/>
                    <a:pt x="1022" y="387"/>
                    <a:pt x="973" y="295"/>
                  </a:cubicBezTo>
                  <a:cubicBezTo>
                    <a:pt x="898" y="158"/>
                    <a:pt x="756" y="66"/>
                    <a:pt x="608" y="28"/>
                  </a:cubicBezTo>
                  <a:cubicBezTo>
                    <a:pt x="541" y="11"/>
                    <a:pt x="471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8"/>
            <p:cNvSpPr/>
            <p:nvPr/>
          </p:nvSpPr>
          <p:spPr>
            <a:xfrm>
              <a:off x="5851664" y="4033314"/>
              <a:ext cx="30685" cy="27032"/>
            </a:xfrm>
            <a:custGeom>
              <a:rect b="b" l="l" r="r" t="t"/>
              <a:pathLst>
                <a:path extrusionOk="0" h="784" w="890">
                  <a:moveTo>
                    <a:pt x="344" y="1"/>
                  </a:moveTo>
                  <a:cubicBezTo>
                    <a:pt x="339" y="1"/>
                    <a:pt x="335" y="1"/>
                    <a:pt x="331" y="1"/>
                  </a:cubicBezTo>
                  <a:cubicBezTo>
                    <a:pt x="294" y="1"/>
                    <a:pt x="252" y="1"/>
                    <a:pt x="215" y="13"/>
                  </a:cubicBezTo>
                  <a:cubicBezTo>
                    <a:pt x="193" y="20"/>
                    <a:pt x="171" y="28"/>
                    <a:pt x="151" y="36"/>
                  </a:cubicBezTo>
                  <a:cubicBezTo>
                    <a:pt x="117" y="51"/>
                    <a:pt x="91" y="72"/>
                    <a:pt x="70" y="101"/>
                  </a:cubicBezTo>
                  <a:cubicBezTo>
                    <a:pt x="35" y="142"/>
                    <a:pt x="1" y="204"/>
                    <a:pt x="3" y="260"/>
                  </a:cubicBezTo>
                  <a:cubicBezTo>
                    <a:pt x="7" y="336"/>
                    <a:pt x="11" y="379"/>
                    <a:pt x="42" y="450"/>
                  </a:cubicBezTo>
                  <a:cubicBezTo>
                    <a:pt x="50" y="467"/>
                    <a:pt x="61" y="481"/>
                    <a:pt x="71" y="498"/>
                  </a:cubicBezTo>
                  <a:cubicBezTo>
                    <a:pt x="84" y="515"/>
                    <a:pt x="92" y="529"/>
                    <a:pt x="107" y="544"/>
                  </a:cubicBezTo>
                  <a:cubicBezTo>
                    <a:pt x="136" y="571"/>
                    <a:pt x="163" y="596"/>
                    <a:pt x="198" y="614"/>
                  </a:cubicBezTo>
                  <a:cubicBezTo>
                    <a:pt x="208" y="619"/>
                    <a:pt x="221" y="627"/>
                    <a:pt x="236" y="634"/>
                  </a:cubicBezTo>
                  <a:cubicBezTo>
                    <a:pt x="262" y="659"/>
                    <a:pt x="288" y="686"/>
                    <a:pt x="317" y="706"/>
                  </a:cubicBezTo>
                  <a:cubicBezTo>
                    <a:pt x="376" y="749"/>
                    <a:pt x="444" y="775"/>
                    <a:pt x="517" y="782"/>
                  </a:cubicBezTo>
                  <a:cubicBezTo>
                    <a:pt x="522" y="783"/>
                    <a:pt x="527" y="783"/>
                    <a:pt x="532" y="783"/>
                  </a:cubicBezTo>
                  <a:cubicBezTo>
                    <a:pt x="553" y="783"/>
                    <a:pt x="575" y="780"/>
                    <a:pt x="596" y="778"/>
                  </a:cubicBezTo>
                  <a:cubicBezTo>
                    <a:pt x="606" y="777"/>
                    <a:pt x="613" y="775"/>
                    <a:pt x="621" y="773"/>
                  </a:cubicBezTo>
                  <a:cubicBezTo>
                    <a:pt x="678" y="757"/>
                    <a:pt x="721" y="736"/>
                    <a:pt x="766" y="697"/>
                  </a:cubicBezTo>
                  <a:cubicBezTo>
                    <a:pt x="788" y="679"/>
                    <a:pt x="807" y="655"/>
                    <a:pt x="823" y="634"/>
                  </a:cubicBezTo>
                  <a:cubicBezTo>
                    <a:pt x="829" y="627"/>
                    <a:pt x="833" y="619"/>
                    <a:pt x="836" y="613"/>
                  </a:cubicBezTo>
                  <a:cubicBezTo>
                    <a:pt x="864" y="561"/>
                    <a:pt x="883" y="515"/>
                    <a:pt x="885" y="455"/>
                  </a:cubicBezTo>
                  <a:cubicBezTo>
                    <a:pt x="890" y="392"/>
                    <a:pt x="876" y="341"/>
                    <a:pt x="851" y="286"/>
                  </a:cubicBezTo>
                  <a:cubicBezTo>
                    <a:pt x="840" y="260"/>
                    <a:pt x="822" y="237"/>
                    <a:pt x="805" y="215"/>
                  </a:cubicBezTo>
                  <a:cubicBezTo>
                    <a:pt x="799" y="208"/>
                    <a:pt x="793" y="201"/>
                    <a:pt x="787" y="195"/>
                  </a:cubicBezTo>
                  <a:cubicBezTo>
                    <a:pt x="758" y="168"/>
                    <a:pt x="729" y="140"/>
                    <a:pt x="694" y="118"/>
                  </a:cubicBezTo>
                  <a:cubicBezTo>
                    <a:pt x="660" y="96"/>
                    <a:pt x="621" y="77"/>
                    <a:pt x="585" y="61"/>
                  </a:cubicBezTo>
                  <a:cubicBezTo>
                    <a:pt x="522" y="31"/>
                    <a:pt x="458" y="18"/>
                    <a:pt x="390" y="7"/>
                  </a:cubicBezTo>
                  <a:cubicBezTo>
                    <a:pt x="375" y="3"/>
                    <a:pt x="359" y="1"/>
                    <a:pt x="3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8"/>
            <p:cNvSpPr/>
            <p:nvPr/>
          </p:nvSpPr>
          <p:spPr>
            <a:xfrm>
              <a:off x="5912183" y="4172019"/>
              <a:ext cx="121085" cy="96372"/>
            </a:xfrm>
            <a:custGeom>
              <a:rect b="b" l="l" r="r" t="t"/>
              <a:pathLst>
                <a:path extrusionOk="0" h="2795" w="3512">
                  <a:moveTo>
                    <a:pt x="427" y="1"/>
                  </a:moveTo>
                  <a:cubicBezTo>
                    <a:pt x="295" y="1"/>
                    <a:pt x="169" y="28"/>
                    <a:pt x="63" y="104"/>
                  </a:cubicBezTo>
                  <a:cubicBezTo>
                    <a:pt x="0" y="150"/>
                    <a:pt x="51" y="246"/>
                    <a:pt x="119" y="246"/>
                  </a:cubicBezTo>
                  <a:cubicBezTo>
                    <a:pt x="124" y="246"/>
                    <a:pt x="129" y="246"/>
                    <a:pt x="135" y="245"/>
                  </a:cubicBezTo>
                  <a:cubicBezTo>
                    <a:pt x="199" y="230"/>
                    <a:pt x="264" y="224"/>
                    <a:pt x="330" y="224"/>
                  </a:cubicBezTo>
                  <a:cubicBezTo>
                    <a:pt x="565" y="224"/>
                    <a:pt x="805" y="304"/>
                    <a:pt x="1021" y="375"/>
                  </a:cubicBezTo>
                  <a:cubicBezTo>
                    <a:pt x="1389" y="492"/>
                    <a:pt x="1733" y="653"/>
                    <a:pt x="2046" y="882"/>
                  </a:cubicBezTo>
                  <a:cubicBezTo>
                    <a:pt x="2369" y="1117"/>
                    <a:pt x="2638" y="1414"/>
                    <a:pt x="2834" y="1763"/>
                  </a:cubicBezTo>
                  <a:cubicBezTo>
                    <a:pt x="2927" y="1927"/>
                    <a:pt x="3004" y="2095"/>
                    <a:pt x="3078" y="2267"/>
                  </a:cubicBezTo>
                  <a:cubicBezTo>
                    <a:pt x="3114" y="2350"/>
                    <a:pt x="3147" y="2437"/>
                    <a:pt x="3183" y="2518"/>
                  </a:cubicBezTo>
                  <a:cubicBezTo>
                    <a:pt x="3229" y="2619"/>
                    <a:pt x="3296" y="2679"/>
                    <a:pt x="3358" y="2766"/>
                  </a:cubicBezTo>
                  <a:cubicBezTo>
                    <a:pt x="3373" y="2786"/>
                    <a:pt x="3394" y="2795"/>
                    <a:pt x="3414" y="2795"/>
                  </a:cubicBezTo>
                  <a:cubicBezTo>
                    <a:pt x="3462" y="2795"/>
                    <a:pt x="3512" y="2746"/>
                    <a:pt x="3501" y="2694"/>
                  </a:cubicBezTo>
                  <a:cubicBezTo>
                    <a:pt x="3479" y="2589"/>
                    <a:pt x="3478" y="2495"/>
                    <a:pt x="3435" y="2392"/>
                  </a:cubicBezTo>
                  <a:cubicBezTo>
                    <a:pt x="3395" y="2294"/>
                    <a:pt x="3350" y="2198"/>
                    <a:pt x="3306" y="2102"/>
                  </a:cubicBezTo>
                  <a:cubicBezTo>
                    <a:pt x="3220" y="1912"/>
                    <a:pt x="3126" y="1725"/>
                    <a:pt x="3015" y="1547"/>
                  </a:cubicBezTo>
                  <a:cubicBezTo>
                    <a:pt x="2784" y="1174"/>
                    <a:pt x="2477" y="860"/>
                    <a:pt x="2114" y="612"/>
                  </a:cubicBezTo>
                  <a:cubicBezTo>
                    <a:pt x="1777" y="383"/>
                    <a:pt x="1410" y="231"/>
                    <a:pt x="1020" y="117"/>
                  </a:cubicBezTo>
                  <a:cubicBezTo>
                    <a:pt x="846" y="65"/>
                    <a:pt x="630" y="1"/>
                    <a:pt x="4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8"/>
            <p:cNvSpPr/>
            <p:nvPr/>
          </p:nvSpPr>
          <p:spPr>
            <a:xfrm>
              <a:off x="5925905" y="4142506"/>
              <a:ext cx="121775" cy="100854"/>
            </a:xfrm>
            <a:custGeom>
              <a:rect b="b" l="l" r="r" t="t"/>
              <a:pathLst>
                <a:path extrusionOk="0" h="2925" w="3532">
                  <a:moveTo>
                    <a:pt x="294" y="1"/>
                  </a:moveTo>
                  <a:cubicBezTo>
                    <a:pt x="226" y="1"/>
                    <a:pt x="160" y="16"/>
                    <a:pt x="103" y="60"/>
                  </a:cubicBezTo>
                  <a:cubicBezTo>
                    <a:pt x="1" y="141"/>
                    <a:pt x="86" y="291"/>
                    <a:pt x="196" y="291"/>
                  </a:cubicBezTo>
                  <a:cubicBezTo>
                    <a:pt x="214" y="291"/>
                    <a:pt x="233" y="287"/>
                    <a:pt x="252" y="278"/>
                  </a:cubicBezTo>
                  <a:cubicBezTo>
                    <a:pt x="268" y="270"/>
                    <a:pt x="288" y="267"/>
                    <a:pt x="310" y="267"/>
                  </a:cubicBezTo>
                  <a:cubicBezTo>
                    <a:pt x="394" y="267"/>
                    <a:pt x="514" y="314"/>
                    <a:pt x="574" y="330"/>
                  </a:cubicBezTo>
                  <a:cubicBezTo>
                    <a:pt x="737" y="373"/>
                    <a:pt x="899" y="411"/>
                    <a:pt x="1059" y="465"/>
                  </a:cubicBezTo>
                  <a:cubicBezTo>
                    <a:pt x="1433" y="590"/>
                    <a:pt x="1775" y="763"/>
                    <a:pt x="2064" y="1035"/>
                  </a:cubicBezTo>
                  <a:cubicBezTo>
                    <a:pt x="2337" y="1294"/>
                    <a:pt x="2584" y="1595"/>
                    <a:pt x="2789" y="1910"/>
                  </a:cubicBezTo>
                  <a:cubicBezTo>
                    <a:pt x="2900" y="2080"/>
                    <a:pt x="3004" y="2255"/>
                    <a:pt x="3090" y="2437"/>
                  </a:cubicBezTo>
                  <a:cubicBezTo>
                    <a:pt x="3162" y="2590"/>
                    <a:pt x="3211" y="2747"/>
                    <a:pt x="3310" y="2885"/>
                  </a:cubicBezTo>
                  <a:cubicBezTo>
                    <a:pt x="3329" y="2913"/>
                    <a:pt x="3356" y="2924"/>
                    <a:pt x="3384" y="2924"/>
                  </a:cubicBezTo>
                  <a:cubicBezTo>
                    <a:pt x="3456" y="2924"/>
                    <a:pt x="3532" y="2843"/>
                    <a:pt x="3487" y="2765"/>
                  </a:cubicBezTo>
                  <a:cubicBezTo>
                    <a:pt x="3383" y="2587"/>
                    <a:pt x="3342" y="2373"/>
                    <a:pt x="3252" y="2186"/>
                  </a:cubicBezTo>
                  <a:cubicBezTo>
                    <a:pt x="3158" y="1993"/>
                    <a:pt x="3048" y="1810"/>
                    <a:pt x="2925" y="1634"/>
                  </a:cubicBezTo>
                  <a:cubicBezTo>
                    <a:pt x="2689" y="1294"/>
                    <a:pt x="2421" y="968"/>
                    <a:pt x="2102" y="703"/>
                  </a:cubicBezTo>
                  <a:cubicBezTo>
                    <a:pt x="1770" y="429"/>
                    <a:pt x="1364" y="260"/>
                    <a:pt x="952" y="145"/>
                  </a:cubicBezTo>
                  <a:cubicBezTo>
                    <a:pt x="803" y="103"/>
                    <a:pt x="652" y="61"/>
                    <a:pt x="499" y="30"/>
                  </a:cubicBezTo>
                  <a:cubicBezTo>
                    <a:pt x="433" y="16"/>
                    <a:pt x="362" y="1"/>
                    <a:pt x="2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8"/>
            <p:cNvSpPr/>
            <p:nvPr/>
          </p:nvSpPr>
          <p:spPr>
            <a:xfrm>
              <a:off x="5937593" y="4119337"/>
              <a:ext cx="126257" cy="93924"/>
            </a:xfrm>
            <a:custGeom>
              <a:rect b="b" l="l" r="r" t="t"/>
              <a:pathLst>
                <a:path extrusionOk="0" h="2724" w="3662">
                  <a:moveTo>
                    <a:pt x="619" y="1"/>
                  </a:moveTo>
                  <a:cubicBezTo>
                    <a:pt x="444" y="1"/>
                    <a:pt x="270" y="33"/>
                    <a:pt x="100" y="108"/>
                  </a:cubicBezTo>
                  <a:cubicBezTo>
                    <a:pt x="0" y="152"/>
                    <a:pt x="44" y="313"/>
                    <a:pt x="140" y="313"/>
                  </a:cubicBezTo>
                  <a:cubicBezTo>
                    <a:pt x="149" y="313"/>
                    <a:pt x="159" y="312"/>
                    <a:pt x="170" y="308"/>
                  </a:cubicBezTo>
                  <a:cubicBezTo>
                    <a:pt x="297" y="269"/>
                    <a:pt x="426" y="251"/>
                    <a:pt x="553" y="251"/>
                  </a:cubicBezTo>
                  <a:cubicBezTo>
                    <a:pt x="1130" y="251"/>
                    <a:pt x="1690" y="613"/>
                    <a:pt x="2117" y="970"/>
                  </a:cubicBezTo>
                  <a:cubicBezTo>
                    <a:pt x="2375" y="1185"/>
                    <a:pt x="2611" y="1433"/>
                    <a:pt x="2835" y="1682"/>
                  </a:cubicBezTo>
                  <a:cubicBezTo>
                    <a:pt x="2961" y="1823"/>
                    <a:pt x="3083" y="1968"/>
                    <a:pt x="3185" y="2129"/>
                  </a:cubicBezTo>
                  <a:cubicBezTo>
                    <a:pt x="3287" y="2289"/>
                    <a:pt x="3346" y="2457"/>
                    <a:pt x="3407" y="2635"/>
                  </a:cubicBezTo>
                  <a:cubicBezTo>
                    <a:pt x="3427" y="2693"/>
                    <a:pt x="3481" y="2724"/>
                    <a:pt x="3532" y="2724"/>
                  </a:cubicBezTo>
                  <a:cubicBezTo>
                    <a:pt x="3585" y="2724"/>
                    <a:pt x="3634" y="2690"/>
                    <a:pt x="3638" y="2618"/>
                  </a:cubicBezTo>
                  <a:cubicBezTo>
                    <a:pt x="3662" y="2228"/>
                    <a:pt x="3333" y="1841"/>
                    <a:pt x="3094" y="1567"/>
                  </a:cubicBezTo>
                  <a:cubicBezTo>
                    <a:pt x="2839" y="1278"/>
                    <a:pt x="2563" y="995"/>
                    <a:pt x="2266" y="749"/>
                  </a:cubicBezTo>
                  <a:cubicBezTo>
                    <a:pt x="1824" y="383"/>
                    <a:pt x="1219" y="1"/>
                    <a:pt x="6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8"/>
            <p:cNvSpPr/>
            <p:nvPr/>
          </p:nvSpPr>
          <p:spPr>
            <a:xfrm>
              <a:off x="5956728" y="4091340"/>
              <a:ext cx="117810" cy="96578"/>
            </a:xfrm>
            <a:custGeom>
              <a:rect b="b" l="l" r="r" t="t"/>
              <a:pathLst>
                <a:path extrusionOk="0" h="2801" w="3417">
                  <a:moveTo>
                    <a:pt x="257" y="0"/>
                  </a:moveTo>
                  <a:cubicBezTo>
                    <a:pt x="232" y="0"/>
                    <a:pt x="208" y="1"/>
                    <a:pt x="183" y="3"/>
                  </a:cubicBezTo>
                  <a:cubicBezTo>
                    <a:pt x="20" y="13"/>
                    <a:pt x="1" y="234"/>
                    <a:pt x="168" y="260"/>
                  </a:cubicBezTo>
                  <a:cubicBezTo>
                    <a:pt x="346" y="288"/>
                    <a:pt x="520" y="304"/>
                    <a:pt x="692" y="361"/>
                  </a:cubicBezTo>
                  <a:cubicBezTo>
                    <a:pt x="858" y="414"/>
                    <a:pt x="1015" y="487"/>
                    <a:pt x="1165" y="573"/>
                  </a:cubicBezTo>
                  <a:cubicBezTo>
                    <a:pt x="1460" y="743"/>
                    <a:pt x="1728" y="963"/>
                    <a:pt x="1978" y="1194"/>
                  </a:cubicBezTo>
                  <a:cubicBezTo>
                    <a:pt x="2477" y="1658"/>
                    <a:pt x="2858" y="2196"/>
                    <a:pt x="3238" y="2758"/>
                  </a:cubicBezTo>
                  <a:cubicBezTo>
                    <a:pt x="3259" y="2787"/>
                    <a:pt x="3287" y="2800"/>
                    <a:pt x="3314" y="2800"/>
                  </a:cubicBezTo>
                  <a:cubicBezTo>
                    <a:pt x="3368" y="2800"/>
                    <a:pt x="3416" y="2749"/>
                    <a:pt x="3390" y="2679"/>
                  </a:cubicBezTo>
                  <a:cubicBezTo>
                    <a:pt x="3143" y="2010"/>
                    <a:pt x="2625" y="1429"/>
                    <a:pt x="2107" y="956"/>
                  </a:cubicBezTo>
                  <a:cubicBezTo>
                    <a:pt x="1843" y="716"/>
                    <a:pt x="1565" y="486"/>
                    <a:pt x="1251" y="314"/>
                  </a:cubicBezTo>
                  <a:cubicBezTo>
                    <a:pt x="961" y="155"/>
                    <a:pt x="599" y="0"/>
                    <a:pt x="25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8"/>
            <p:cNvSpPr/>
            <p:nvPr/>
          </p:nvSpPr>
          <p:spPr>
            <a:xfrm>
              <a:off x="5964658" y="4070929"/>
              <a:ext cx="127050" cy="88855"/>
            </a:xfrm>
            <a:custGeom>
              <a:rect b="b" l="l" r="r" t="t"/>
              <a:pathLst>
                <a:path extrusionOk="0" h="2577" w="3685">
                  <a:moveTo>
                    <a:pt x="532" y="0"/>
                  </a:moveTo>
                  <a:cubicBezTo>
                    <a:pt x="381" y="0"/>
                    <a:pt x="232" y="25"/>
                    <a:pt x="89" y="84"/>
                  </a:cubicBezTo>
                  <a:cubicBezTo>
                    <a:pt x="0" y="119"/>
                    <a:pt x="57" y="232"/>
                    <a:pt x="134" y="232"/>
                  </a:cubicBezTo>
                  <a:cubicBezTo>
                    <a:pt x="136" y="232"/>
                    <a:pt x="139" y="232"/>
                    <a:pt x="141" y="231"/>
                  </a:cubicBezTo>
                  <a:cubicBezTo>
                    <a:pt x="196" y="227"/>
                    <a:pt x="250" y="225"/>
                    <a:pt x="304" y="225"/>
                  </a:cubicBezTo>
                  <a:cubicBezTo>
                    <a:pt x="962" y="225"/>
                    <a:pt x="1546" y="549"/>
                    <a:pt x="2071" y="935"/>
                  </a:cubicBezTo>
                  <a:cubicBezTo>
                    <a:pt x="2364" y="1151"/>
                    <a:pt x="2653" y="1381"/>
                    <a:pt x="2894" y="1653"/>
                  </a:cubicBezTo>
                  <a:cubicBezTo>
                    <a:pt x="3017" y="1789"/>
                    <a:pt x="3132" y="1934"/>
                    <a:pt x="3200" y="2106"/>
                  </a:cubicBezTo>
                  <a:cubicBezTo>
                    <a:pt x="3260" y="2256"/>
                    <a:pt x="3298" y="2414"/>
                    <a:pt x="3408" y="2537"/>
                  </a:cubicBezTo>
                  <a:cubicBezTo>
                    <a:pt x="3433" y="2565"/>
                    <a:pt x="3465" y="2577"/>
                    <a:pt x="3498" y="2577"/>
                  </a:cubicBezTo>
                  <a:cubicBezTo>
                    <a:pt x="3590" y="2577"/>
                    <a:pt x="3685" y="2483"/>
                    <a:pt x="3623" y="2387"/>
                  </a:cubicBezTo>
                  <a:cubicBezTo>
                    <a:pt x="3524" y="2232"/>
                    <a:pt x="3488" y="2050"/>
                    <a:pt x="3405" y="1888"/>
                  </a:cubicBezTo>
                  <a:cubicBezTo>
                    <a:pt x="3316" y="1715"/>
                    <a:pt x="3180" y="1559"/>
                    <a:pt x="3045" y="1420"/>
                  </a:cubicBezTo>
                  <a:cubicBezTo>
                    <a:pt x="2775" y="1139"/>
                    <a:pt x="2463" y="896"/>
                    <a:pt x="2144" y="673"/>
                  </a:cubicBezTo>
                  <a:cubicBezTo>
                    <a:pt x="1707" y="368"/>
                    <a:pt x="1107" y="0"/>
                    <a:pt x="5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8"/>
            <p:cNvSpPr/>
            <p:nvPr/>
          </p:nvSpPr>
          <p:spPr>
            <a:xfrm>
              <a:off x="5982380" y="4042761"/>
              <a:ext cx="121257" cy="89372"/>
            </a:xfrm>
            <a:custGeom>
              <a:rect b="b" l="l" r="r" t="t"/>
              <a:pathLst>
                <a:path extrusionOk="0" h="2592" w="3517">
                  <a:moveTo>
                    <a:pt x="193" y="1"/>
                  </a:moveTo>
                  <a:cubicBezTo>
                    <a:pt x="190" y="1"/>
                    <a:pt x="187" y="1"/>
                    <a:pt x="184" y="1"/>
                  </a:cubicBezTo>
                  <a:cubicBezTo>
                    <a:pt x="14" y="2"/>
                    <a:pt x="0" y="241"/>
                    <a:pt x="168" y="264"/>
                  </a:cubicBezTo>
                  <a:cubicBezTo>
                    <a:pt x="505" y="310"/>
                    <a:pt x="821" y="360"/>
                    <a:pt x="1135" y="494"/>
                  </a:cubicBezTo>
                  <a:cubicBezTo>
                    <a:pt x="1444" y="627"/>
                    <a:pt x="1730" y="825"/>
                    <a:pt x="1998" y="1028"/>
                  </a:cubicBezTo>
                  <a:cubicBezTo>
                    <a:pt x="2260" y="1228"/>
                    <a:pt x="2503" y="1456"/>
                    <a:pt x="2707" y="1715"/>
                  </a:cubicBezTo>
                  <a:cubicBezTo>
                    <a:pt x="2918" y="1983"/>
                    <a:pt x="3084" y="2284"/>
                    <a:pt x="3296" y="2553"/>
                  </a:cubicBezTo>
                  <a:cubicBezTo>
                    <a:pt x="3316" y="2580"/>
                    <a:pt x="3343" y="2592"/>
                    <a:pt x="3370" y="2592"/>
                  </a:cubicBezTo>
                  <a:cubicBezTo>
                    <a:pt x="3442" y="2592"/>
                    <a:pt x="3516" y="2511"/>
                    <a:pt x="3474" y="2431"/>
                  </a:cubicBezTo>
                  <a:cubicBezTo>
                    <a:pt x="3133" y="1788"/>
                    <a:pt x="2711" y="1230"/>
                    <a:pt x="2128" y="788"/>
                  </a:cubicBezTo>
                  <a:cubicBezTo>
                    <a:pt x="1575" y="369"/>
                    <a:pt x="907" y="1"/>
                    <a:pt x="1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8"/>
            <p:cNvSpPr/>
            <p:nvPr/>
          </p:nvSpPr>
          <p:spPr>
            <a:xfrm>
              <a:off x="5986966" y="4027866"/>
              <a:ext cx="125670" cy="74994"/>
            </a:xfrm>
            <a:custGeom>
              <a:rect b="b" l="l" r="r" t="t"/>
              <a:pathLst>
                <a:path extrusionOk="0" h="2175" w="3645">
                  <a:moveTo>
                    <a:pt x="95" y="1"/>
                  </a:moveTo>
                  <a:cubicBezTo>
                    <a:pt x="11" y="1"/>
                    <a:pt x="0" y="128"/>
                    <a:pt x="76" y="159"/>
                  </a:cubicBezTo>
                  <a:cubicBezTo>
                    <a:pt x="407" y="293"/>
                    <a:pt x="775" y="292"/>
                    <a:pt x="1116" y="395"/>
                  </a:cubicBezTo>
                  <a:cubicBezTo>
                    <a:pt x="1456" y="497"/>
                    <a:pt x="1788" y="633"/>
                    <a:pt x="2092" y="814"/>
                  </a:cubicBezTo>
                  <a:cubicBezTo>
                    <a:pt x="2615" y="1124"/>
                    <a:pt x="3106" y="1542"/>
                    <a:pt x="3367" y="2099"/>
                  </a:cubicBezTo>
                  <a:cubicBezTo>
                    <a:pt x="3392" y="2152"/>
                    <a:pt x="3433" y="2174"/>
                    <a:pt x="3475" y="2174"/>
                  </a:cubicBezTo>
                  <a:cubicBezTo>
                    <a:pt x="3559" y="2174"/>
                    <a:pt x="3645" y="2084"/>
                    <a:pt x="3606" y="1979"/>
                  </a:cubicBezTo>
                  <a:cubicBezTo>
                    <a:pt x="3498" y="1683"/>
                    <a:pt x="3262" y="1422"/>
                    <a:pt x="3037" y="1209"/>
                  </a:cubicBezTo>
                  <a:cubicBezTo>
                    <a:pt x="2799" y="984"/>
                    <a:pt x="2537" y="783"/>
                    <a:pt x="2256" y="616"/>
                  </a:cubicBezTo>
                  <a:cubicBezTo>
                    <a:pt x="1939" y="428"/>
                    <a:pt x="1595" y="283"/>
                    <a:pt x="1243" y="174"/>
                  </a:cubicBezTo>
                  <a:cubicBezTo>
                    <a:pt x="868" y="59"/>
                    <a:pt x="492" y="57"/>
                    <a:pt x="107" y="2"/>
                  </a:cubicBezTo>
                  <a:cubicBezTo>
                    <a:pt x="103" y="1"/>
                    <a:pt x="99" y="1"/>
                    <a:pt x="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8"/>
            <p:cNvSpPr/>
            <p:nvPr/>
          </p:nvSpPr>
          <p:spPr>
            <a:xfrm>
              <a:off x="5553162" y="4078066"/>
              <a:ext cx="108639" cy="59650"/>
            </a:xfrm>
            <a:custGeom>
              <a:rect b="b" l="l" r="r" t="t"/>
              <a:pathLst>
                <a:path extrusionOk="0" h="1730" w="3151">
                  <a:moveTo>
                    <a:pt x="307" y="0"/>
                  </a:moveTo>
                  <a:cubicBezTo>
                    <a:pt x="223" y="0"/>
                    <a:pt x="139" y="12"/>
                    <a:pt x="56" y="43"/>
                  </a:cubicBezTo>
                  <a:cubicBezTo>
                    <a:pt x="1" y="64"/>
                    <a:pt x="20" y="160"/>
                    <a:pt x="78" y="160"/>
                  </a:cubicBezTo>
                  <a:cubicBezTo>
                    <a:pt x="79" y="160"/>
                    <a:pt x="80" y="160"/>
                    <a:pt x="81" y="160"/>
                  </a:cubicBezTo>
                  <a:cubicBezTo>
                    <a:pt x="99" y="159"/>
                    <a:pt x="116" y="158"/>
                    <a:pt x="133" y="158"/>
                  </a:cubicBezTo>
                  <a:cubicBezTo>
                    <a:pt x="368" y="158"/>
                    <a:pt x="605" y="246"/>
                    <a:pt x="829" y="305"/>
                  </a:cubicBezTo>
                  <a:cubicBezTo>
                    <a:pt x="1130" y="383"/>
                    <a:pt x="1431" y="487"/>
                    <a:pt x="1706" y="634"/>
                  </a:cubicBezTo>
                  <a:cubicBezTo>
                    <a:pt x="1968" y="774"/>
                    <a:pt x="2195" y="968"/>
                    <a:pt x="2411" y="1171"/>
                  </a:cubicBezTo>
                  <a:cubicBezTo>
                    <a:pt x="2510" y="1264"/>
                    <a:pt x="2598" y="1357"/>
                    <a:pt x="2682" y="1465"/>
                  </a:cubicBezTo>
                  <a:cubicBezTo>
                    <a:pt x="2760" y="1565"/>
                    <a:pt x="2838" y="1666"/>
                    <a:pt x="2957" y="1720"/>
                  </a:cubicBezTo>
                  <a:cubicBezTo>
                    <a:pt x="2971" y="1726"/>
                    <a:pt x="2986" y="1729"/>
                    <a:pt x="2999" y="1729"/>
                  </a:cubicBezTo>
                  <a:cubicBezTo>
                    <a:pt x="3089" y="1729"/>
                    <a:pt x="3151" y="1601"/>
                    <a:pt x="3085" y="1529"/>
                  </a:cubicBezTo>
                  <a:cubicBezTo>
                    <a:pt x="2883" y="1312"/>
                    <a:pt x="2695" y="1091"/>
                    <a:pt x="2469" y="894"/>
                  </a:cubicBezTo>
                  <a:cubicBezTo>
                    <a:pt x="2239" y="692"/>
                    <a:pt x="1999" y="515"/>
                    <a:pt x="1719" y="383"/>
                  </a:cubicBezTo>
                  <a:cubicBezTo>
                    <a:pt x="1430" y="244"/>
                    <a:pt x="1126" y="156"/>
                    <a:pt x="813" y="86"/>
                  </a:cubicBezTo>
                  <a:cubicBezTo>
                    <a:pt x="648" y="48"/>
                    <a:pt x="477" y="0"/>
                    <a:pt x="3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8"/>
            <p:cNvSpPr/>
            <p:nvPr/>
          </p:nvSpPr>
          <p:spPr>
            <a:xfrm>
              <a:off x="5561402" y="4051794"/>
              <a:ext cx="115465" cy="69891"/>
            </a:xfrm>
            <a:custGeom>
              <a:rect b="b" l="l" r="r" t="t"/>
              <a:pathLst>
                <a:path extrusionOk="0" h="2027" w="3349">
                  <a:moveTo>
                    <a:pt x="222" y="0"/>
                  </a:moveTo>
                  <a:cubicBezTo>
                    <a:pt x="189" y="0"/>
                    <a:pt x="156" y="2"/>
                    <a:pt x="123" y="6"/>
                  </a:cubicBezTo>
                  <a:cubicBezTo>
                    <a:pt x="10" y="21"/>
                    <a:pt x="1" y="202"/>
                    <a:pt x="110" y="230"/>
                  </a:cubicBezTo>
                  <a:cubicBezTo>
                    <a:pt x="271" y="275"/>
                    <a:pt x="441" y="277"/>
                    <a:pt x="605" y="316"/>
                  </a:cubicBezTo>
                  <a:cubicBezTo>
                    <a:pt x="760" y="352"/>
                    <a:pt x="914" y="399"/>
                    <a:pt x="1063" y="454"/>
                  </a:cubicBezTo>
                  <a:cubicBezTo>
                    <a:pt x="1343" y="557"/>
                    <a:pt x="1615" y="683"/>
                    <a:pt x="1873" y="833"/>
                  </a:cubicBezTo>
                  <a:cubicBezTo>
                    <a:pt x="2364" y="1119"/>
                    <a:pt x="2821" y="1493"/>
                    <a:pt x="3129" y="1975"/>
                  </a:cubicBezTo>
                  <a:cubicBezTo>
                    <a:pt x="3152" y="2011"/>
                    <a:pt x="3186" y="2026"/>
                    <a:pt x="3219" y="2026"/>
                  </a:cubicBezTo>
                  <a:cubicBezTo>
                    <a:pt x="3285" y="2026"/>
                    <a:pt x="3349" y="1964"/>
                    <a:pt x="3309" y="1884"/>
                  </a:cubicBezTo>
                  <a:cubicBezTo>
                    <a:pt x="3035" y="1334"/>
                    <a:pt x="2531" y="930"/>
                    <a:pt x="2011" y="625"/>
                  </a:cubicBezTo>
                  <a:cubicBezTo>
                    <a:pt x="1743" y="468"/>
                    <a:pt x="1459" y="333"/>
                    <a:pt x="1167" y="223"/>
                  </a:cubicBezTo>
                  <a:cubicBezTo>
                    <a:pt x="994" y="157"/>
                    <a:pt x="817" y="102"/>
                    <a:pt x="638" y="63"/>
                  </a:cubicBezTo>
                  <a:cubicBezTo>
                    <a:pt x="503" y="33"/>
                    <a:pt x="361" y="0"/>
                    <a:pt x="2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8"/>
            <p:cNvSpPr/>
            <p:nvPr/>
          </p:nvSpPr>
          <p:spPr>
            <a:xfrm>
              <a:off x="5571505" y="4026556"/>
              <a:ext cx="112535" cy="55823"/>
            </a:xfrm>
            <a:custGeom>
              <a:rect b="b" l="l" r="r" t="t"/>
              <a:pathLst>
                <a:path extrusionOk="0" h="1619" w="3264">
                  <a:moveTo>
                    <a:pt x="444" y="1"/>
                  </a:moveTo>
                  <a:cubicBezTo>
                    <a:pt x="321" y="1"/>
                    <a:pt x="201" y="20"/>
                    <a:pt x="95" y="77"/>
                  </a:cubicBezTo>
                  <a:cubicBezTo>
                    <a:pt x="0" y="127"/>
                    <a:pt x="51" y="254"/>
                    <a:pt x="139" y="254"/>
                  </a:cubicBezTo>
                  <a:cubicBezTo>
                    <a:pt x="152" y="254"/>
                    <a:pt x="165" y="252"/>
                    <a:pt x="179" y="246"/>
                  </a:cubicBezTo>
                  <a:cubicBezTo>
                    <a:pt x="230" y="224"/>
                    <a:pt x="286" y="217"/>
                    <a:pt x="343" y="217"/>
                  </a:cubicBezTo>
                  <a:cubicBezTo>
                    <a:pt x="413" y="217"/>
                    <a:pt x="485" y="227"/>
                    <a:pt x="549" y="233"/>
                  </a:cubicBezTo>
                  <a:cubicBezTo>
                    <a:pt x="679" y="248"/>
                    <a:pt x="806" y="273"/>
                    <a:pt x="934" y="298"/>
                  </a:cubicBezTo>
                  <a:cubicBezTo>
                    <a:pt x="1288" y="363"/>
                    <a:pt x="1611" y="482"/>
                    <a:pt x="1923" y="663"/>
                  </a:cubicBezTo>
                  <a:cubicBezTo>
                    <a:pt x="2179" y="813"/>
                    <a:pt x="2457" y="975"/>
                    <a:pt x="2644" y="1209"/>
                  </a:cubicBezTo>
                  <a:cubicBezTo>
                    <a:pt x="2752" y="1341"/>
                    <a:pt x="2891" y="1605"/>
                    <a:pt x="3082" y="1618"/>
                  </a:cubicBezTo>
                  <a:cubicBezTo>
                    <a:pt x="3085" y="1619"/>
                    <a:pt x="3088" y="1619"/>
                    <a:pt x="3091" y="1619"/>
                  </a:cubicBezTo>
                  <a:cubicBezTo>
                    <a:pt x="3222" y="1619"/>
                    <a:pt x="3263" y="1417"/>
                    <a:pt x="3131" y="1377"/>
                  </a:cubicBezTo>
                  <a:lnTo>
                    <a:pt x="3131" y="1377"/>
                  </a:lnTo>
                  <a:cubicBezTo>
                    <a:pt x="3131" y="1377"/>
                    <a:pt x="3131" y="1377"/>
                    <a:pt x="3131" y="1377"/>
                  </a:cubicBezTo>
                  <a:cubicBezTo>
                    <a:pt x="3139" y="1377"/>
                    <a:pt x="3082" y="1329"/>
                    <a:pt x="3068" y="1314"/>
                  </a:cubicBezTo>
                  <a:cubicBezTo>
                    <a:pt x="3025" y="1268"/>
                    <a:pt x="2986" y="1221"/>
                    <a:pt x="2946" y="1173"/>
                  </a:cubicBezTo>
                  <a:cubicBezTo>
                    <a:pt x="2882" y="1091"/>
                    <a:pt x="2819" y="1004"/>
                    <a:pt x="2745" y="930"/>
                  </a:cubicBezTo>
                  <a:cubicBezTo>
                    <a:pt x="2493" y="681"/>
                    <a:pt x="2154" y="492"/>
                    <a:pt x="1839" y="336"/>
                  </a:cubicBezTo>
                  <a:cubicBezTo>
                    <a:pt x="1532" y="184"/>
                    <a:pt x="1222" y="105"/>
                    <a:pt x="886" y="51"/>
                  </a:cubicBezTo>
                  <a:cubicBezTo>
                    <a:pt x="747" y="29"/>
                    <a:pt x="593" y="1"/>
                    <a:pt x="4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8"/>
            <p:cNvSpPr/>
            <p:nvPr/>
          </p:nvSpPr>
          <p:spPr>
            <a:xfrm>
              <a:off x="5589606" y="3998629"/>
              <a:ext cx="100812" cy="56168"/>
            </a:xfrm>
            <a:custGeom>
              <a:rect b="b" l="l" r="r" t="t"/>
              <a:pathLst>
                <a:path extrusionOk="0" h="1629" w="2924">
                  <a:moveTo>
                    <a:pt x="155" y="0"/>
                  </a:moveTo>
                  <a:cubicBezTo>
                    <a:pt x="117" y="0"/>
                    <a:pt x="81" y="8"/>
                    <a:pt x="49" y="28"/>
                  </a:cubicBezTo>
                  <a:cubicBezTo>
                    <a:pt x="21" y="46"/>
                    <a:pt x="0" y="78"/>
                    <a:pt x="8" y="111"/>
                  </a:cubicBezTo>
                  <a:cubicBezTo>
                    <a:pt x="63" y="325"/>
                    <a:pt x="455" y="332"/>
                    <a:pt x="630" y="359"/>
                  </a:cubicBezTo>
                  <a:cubicBezTo>
                    <a:pt x="920" y="405"/>
                    <a:pt x="1175" y="484"/>
                    <a:pt x="1431" y="625"/>
                  </a:cubicBezTo>
                  <a:cubicBezTo>
                    <a:pt x="1901" y="882"/>
                    <a:pt x="2299" y="1238"/>
                    <a:pt x="2691" y="1598"/>
                  </a:cubicBezTo>
                  <a:cubicBezTo>
                    <a:pt x="2715" y="1620"/>
                    <a:pt x="2742" y="1629"/>
                    <a:pt x="2768" y="1629"/>
                  </a:cubicBezTo>
                  <a:cubicBezTo>
                    <a:pt x="2851" y="1629"/>
                    <a:pt x="2924" y="1536"/>
                    <a:pt x="2852" y="1455"/>
                  </a:cubicBezTo>
                  <a:cubicBezTo>
                    <a:pt x="2489" y="1051"/>
                    <a:pt x="2069" y="686"/>
                    <a:pt x="1596" y="420"/>
                  </a:cubicBezTo>
                  <a:cubicBezTo>
                    <a:pt x="1354" y="285"/>
                    <a:pt x="1111" y="182"/>
                    <a:pt x="841" y="131"/>
                  </a:cubicBezTo>
                  <a:cubicBezTo>
                    <a:pt x="702" y="105"/>
                    <a:pt x="562" y="87"/>
                    <a:pt x="425" y="59"/>
                  </a:cubicBezTo>
                  <a:cubicBezTo>
                    <a:pt x="343" y="44"/>
                    <a:pt x="245" y="0"/>
                    <a:pt x="1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8"/>
            <p:cNvSpPr/>
            <p:nvPr/>
          </p:nvSpPr>
          <p:spPr>
            <a:xfrm>
              <a:off x="5596949" y="3981941"/>
              <a:ext cx="109983" cy="50030"/>
            </a:xfrm>
            <a:custGeom>
              <a:rect b="b" l="l" r="r" t="t"/>
              <a:pathLst>
                <a:path extrusionOk="0" h="1451" w="3190">
                  <a:moveTo>
                    <a:pt x="683" y="0"/>
                  </a:moveTo>
                  <a:cubicBezTo>
                    <a:pt x="638" y="0"/>
                    <a:pt x="592" y="2"/>
                    <a:pt x="546" y="7"/>
                  </a:cubicBezTo>
                  <a:cubicBezTo>
                    <a:pt x="389" y="22"/>
                    <a:pt x="232" y="67"/>
                    <a:pt x="73" y="77"/>
                  </a:cubicBezTo>
                  <a:cubicBezTo>
                    <a:pt x="27" y="79"/>
                    <a:pt x="1" y="153"/>
                    <a:pt x="57" y="166"/>
                  </a:cubicBezTo>
                  <a:cubicBezTo>
                    <a:pt x="310" y="225"/>
                    <a:pt x="561" y="182"/>
                    <a:pt x="813" y="228"/>
                  </a:cubicBezTo>
                  <a:cubicBezTo>
                    <a:pt x="1094" y="276"/>
                    <a:pt x="1375" y="365"/>
                    <a:pt x="1639" y="474"/>
                  </a:cubicBezTo>
                  <a:cubicBezTo>
                    <a:pt x="1893" y="580"/>
                    <a:pt x="2136" y="712"/>
                    <a:pt x="2349" y="884"/>
                  </a:cubicBezTo>
                  <a:cubicBezTo>
                    <a:pt x="2555" y="1048"/>
                    <a:pt x="2703" y="1295"/>
                    <a:pt x="2929" y="1432"/>
                  </a:cubicBezTo>
                  <a:cubicBezTo>
                    <a:pt x="2950" y="1445"/>
                    <a:pt x="2972" y="1450"/>
                    <a:pt x="2993" y="1450"/>
                  </a:cubicBezTo>
                  <a:cubicBezTo>
                    <a:pt x="3096" y="1450"/>
                    <a:pt x="3189" y="1327"/>
                    <a:pt x="3097" y="1243"/>
                  </a:cubicBezTo>
                  <a:cubicBezTo>
                    <a:pt x="2899" y="1061"/>
                    <a:pt x="2723" y="853"/>
                    <a:pt x="2513" y="686"/>
                  </a:cubicBezTo>
                  <a:cubicBezTo>
                    <a:pt x="2287" y="506"/>
                    <a:pt x="2030" y="370"/>
                    <a:pt x="1765" y="261"/>
                  </a:cubicBezTo>
                  <a:cubicBezTo>
                    <a:pt x="1499" y="152"/>
                    <a:pt x="1224" y="71"/>
                    <a:pt x="941" y="22"/>
                  </a:cubicBezTo>
                  <a:cubicBezTo>
                    <a:pt x="853" y="8"/>
                    <a:pt x="769" y="0"/>
                    <a:pt x="68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8"/>
            <p:cNvSpPr/>
            <p:nvPr/>
          </p:nvSpPr>
          <p:spPr>
            <a:xfrm>
              <a:off x="5606810" y="3955876"/>
              <a:ext cx="104639" cy="49031"/>
            </a:xfrm>
            <a:custGeom>
              <a:rect b="b" l="l" r="r" t="t"/>
              <a:pathLst>
                <a:path extrusionOk="0" h="1422" w="3035">
                  <a:moveTo>
                    <a:pt x="399" y="1"/>
                  </a:moveTo>
                  <a:cubicBezTo>
                    <a:pt x="318" y="1"/>
                    <a:pt x="237" y="6"/>
                    <a:pt x="158" y="17"/>
                  </a:cubicBezTo>
                  <a:cubicBezTo>
                    <a:pt x="0" y="40"/>
                    <a:pt x="44" y="272"/>
                    <a:pt x="194" y="272"/>
                  </a:cubicBezTo>
                  <a:cubicBezTo>
                    <a:pt x="200" y="272"/>
                    <a:pt x="207" y="272"/>
                    <a:pt x="213" y="271"/>
                  </a:cubicBezTo>
                  <a:cubicBezTo>
                    <a:pt x="278" y="263"/>
                    <a:pt x="343" y="259"/>
                    <a:pt x="410" y="259"/>
                  </a:cubicBezTo>
                  <a:cubicBezTo>
                    <a:pt x="821" y="259"/>
                    <a:pt x="1260" y="404"/>
                    <a:pt x="1625" y="559"/>
                  </a:cubicBezTo>
                  <a:cubicBezTo>
                    <a:pt x="2073" y="749"/>
                    <a:pt x="2480" y="1032"/>
                    <a:pt x="2813" y="1388"/>
                  </a:cubicBezTo>
                  <a:cubicBezTo>
                    <a:pt x="2835" y="1412"/>
                    <a:pt x="2861" y="1422"/>
                    <a:pt x="2887" y="1422"/>
                  </a:cubicBezTo>
                  <a:cubicBezTo>
                    <a:pt x="2964" y="1422"/>
                    <a:pt x="3034" y="1326"/>
                    <a:pt x="2968" y="1249"/>
                  </a:cubicBezTo>
                  <a:cubicBezTo>
                    <a:pt x="2625" y="843"/>
                    <a:pt x="2187" y="539"/>
                    <a:pt x="1703" y="327"/>
                  </a:cubicBezTo>
                  <a:cubicBezTo>
                    <a:pt x="1312" y="156"/>
                    <a:pt x="842" y="1"/>
                    <a:pt x="3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8"/>
            <p:cNvSpPr/>
            <p:nvPr/>
          </p:nvSpPr>
          <p:spPr>
            <a:xfrm>
              <a:off x="5614188" y="3937396"/>
              <a:ext cx="121533" cy="50927"/>
            </a:xfrm>
            <a:custGeom>
              <a:rect b="b" l="l" r="r" t="t"/>
              <a:pathLst>
                <a:path extrusionOk="0" h="1477" w="3525">
                  <a:moveTo>
                    <a:pt x="622" y="1"/>
                  </a:moveTo>
                  <a:cubicBezTo>
                    <a:pt x="435" y="1"/>
                    <a:pt x="249" y="24"/>
                    <a:pt x="77" y="99"/>
                  </a:cubicBezTo>
                  <a:cubicBezTo>
                    <a:pt x="1" y="132"/>
                    <a:pt x="34" y="256"/>
                    <a:pt x="108" y="256"/>
                  </a:cubicBezTo>
                  <a:cubicBezTo>
                    <a:pt x="115" y="256"/>
                    <a:pt x="123" y="255"/>
                    <a:pt x="131" y="252"/>
                  </a:cubicBezTo>
                  <a:cubicBezTo>
                    <a:pt x="251" y="212"/>
                    <a:pt x="381" y="199"/>
                    <a:pt x="511" y="199"/>
                  </a:cubicBezTo>
                  <a:cubicBezTo>
                    <a:pt x="644" y="199"/>
                    <a:pt x="777" y="213"/>
                    <a:pt x="903" y="228"/>
                  </a:cubicBezTo>
                  <a:cubicBezTo>
                    <a:pt x="1196" y="263"/>
                    <a:pt x="1482" y="323"/>
                    <a:pt x="1763" y="417"/>
                  </a:cubicBezTo>
                  <a:cubicBezTo>
                    <a:pt x="2322" y="603"/>
                    <a:pt x="2931" y="869"/>
                    <a:pt x="3232" y="1407"/>
                  </a:cubicBezTo>
                  <a:cubicBezTo>
                    <a:pt x="3259" y="1456"/>
                    <a:pt x="3302" y="1476"/>
                    <a:pt x="3346" y="1476"/>
                  </a:cubicBezTo>
                  <a:cubicBezTo>
                    <a:pt x="3435" y="1476"/>
                    <a:pt x="3525" y="1389"/>
                    <a:pt x="3471" y="1285"/>
                  </a:cubicBezTo>
                  <a:cubicBezTo>
                    <a:pt x="3158" y="692"/>
                    <a:pt x="2471" y="390"/>
                    <a:pt x="1863" y="198"/>
                  </a:cubicBezTo>
                  <a:cubicBezTo>
                    <a:pt x="1555" y="101"/>
                    <a:pt x="1237" y="44"/>
                    <a:pt x="915" y="16"/>
                  </a:cubicBezTo>
                  <a:cubicBezTo>
                    <a:pt x="818" y="7"/>
                    <a:pt x="720" y="1"/>
                    <a:pt x="6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8"/>
            <p:cNvSpPr/>
            <p:nvPr/>
          </p:nvSpPr>
          <p:spPr>
            <a:xfrm>
              <a:off x="5255848" y="4007318"/>
              <a:ext cx="104053" cy="54961"/>
            </a:xfrm>
            <a:custGeom>
              <a:rect b="b" l="l" r="r" t="t"/>
              <a:pathLst>
                <a:path extrusionOk="0" h="1594" w="3018">
                  <a:moveTo>
                    <a:pt x="151" y="0"/>
                  </a:moveTo>
                  <a:cubicBezTo>
                    <a:pt x="50" y="0"/>
                    <a:pt x="0" y="150"/>
                    <a:pt x="111" y="182"/>
                  </a:cubicBezTo>
                  <a:cubicBezTo>
                    <a:pt x="626" y="329"/>
                    <a:pt x="1146" y="475"/>
                    <a:pt x="1632" y="702"/>
                  </a:cubicBezTo>
                  <a:cubicBezTo>
                    <a:pt x="1871" y="815"/>
                    <a:pt x="2100" y="949"/>
                    <a:pt x="2313" y="1106"/>
                  </a:cubicBezTo>
                  <a:cubicBezTo>
                    <a:pt x="2427" y="1191"/>
                    <a:pt x="2536" y="1283"/>
                    <a:pt x="2637" y="1384"/>
                  </a:cubicBezTo>
                  <a:cubicBezTo>
                    <a:pt x="2722" y="1468"/>
                    <a:pt x="2798" y="1581"/>
                    <a:pt x="2923" y="1593"/>
                  </a:cubicBezTo>
                  <a:cubicBezTo>
                    <a:pt x="2925" y="1593"/>
                    <a:pt x="2928" y="1593"/>
                    <a:pt x="2930" y="1593"/>
                  </a:cubicBezTo>
                  <a:cubicBezTo>
                    <a:pt x="2971" y="1593"/>
                    <a:pt x="3004" y="1558"/>
                    <a:pt x="3006" y="1519"/>
                  </a:cubicBezTo>
                  <a:cubicBezTo>
                    <a:pt x="3018" y="1383"/>
                    <a:pt x="2899" y="1287"/>
                    <a:pt x="2811" y="1201"/>
                  </a:cubicBezTo>
                  <a:cubicBezTo>
                    <a:pt x="2713" y="1109"/>
                    <a:pt x="2610" y="1021"/>
                    <a:pt x="2503" y="940"/>
                  </a:cubicBezTo>
                  <a:cubicBezTo>
                    <a:pt x="2281" y="772"/>
                    <a:pt x="2040" y="634"/>
                    <a:pt x="1789" y="514"/>
                  </a:cubicBezTo>
                  <a:cubicBezTo>
                    <a:pt x="1276" y="270"/>
                    <a:pt x="728" y="116"/>
                    <a:pt x="173" y="2"/>
                  </a:cubicBezTo>
                  <a:cubicBezTo>
                    <a:pt x="165" y="1"/>
                    <a:pt x="158" y="0"/>
                    <a:pt x="1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8"/>
            <p:cNvSpPr/>
            <p:nvPr/>
          </p:nvSpPr>
          <p:spPr>
            <a:xfrm>
              <a:off x="5267709" y="3977977"/>
              <a:ext cx="97571" cy="60374"/>
            </a:xfrm>
            <a:custGeom>
              <a:rect b="b" l="l" r="r" t="t"/>
              <a:pathLst>
                <a:path extrusionOk="0" h="1751" w="2830">
                  <a:moveTo>
                    <a:pt x="173" y="0"/>
                  </a:moveTo>
                  <a:cubicBezTo>
                    <a:pt x="14" y="0"/>
                    <a:pt x="0" y="248"/>
                    <a:pt x="161" y="250"/>
                  </a:cubicBezTo>
                  <a:cubicBezTo>
                    <a:pt x="620" y="260"/>
                    <a:pt x="1031" y="560"/>
                    <a:pt x="1403" y="799"/>
                  </a:cubicBezTo>
                  <a:cubicBezTo>
                    <a:pt x="1826" y="1070"/>
                    <a:pt x="2242" y="1356"/>
                    <a:pt x="2594" y="1717"/>
                  </a:cubicBezTo>
                  <a:cubicBezTo>
                    <a:pt x="2618" y="1741"/>
                    <a:pt x="2645" y="1751"/>
                    <a:pt x="2671" y="1751"/>
                  </a:cubicBezTo>
                  <a:cubicBezTo>
                    <a:pt x="2755" y="1751"/>
                    <a:pt x="2829" y="1651"/>
                    <a:pt x="2758" y="1571"/>
                  </a:cubicBezTo>
                  <a:cubicBezTo>
                    <a:pt x="2400" y="1167"/>
                    <a:pt x="1953" y="859"/>
                    <a:pt x="1503" y="567"/>
                  </a:cubicBezTo>
                  <a:cubicBezTo>
                    <a:pt x="1107" y="311"/>
                    <a:pt x="666" y="11"/>
                    <a:pt x="175" y="0"/>
                  </a:cubicBezTo>
                  <a:cubicBezTo>
                    <a:pt x="174" y="0"/>
                    <a:pt x="173" y="0"/>
                    <a:pt x="17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8"/>
            <p:cNvSpPr/>
            <p:nvPr/>
          </p:nvSpPr>
          <p:spPr>
            <a:xfrm>
              <a:off x="5276259" y="3963703"/>
              <a:ext cx="89469" cy="39204"/>
            </a:xfrm>
            <a:custGeom>
              <a:rect b="b" l="l" r="r" t="t"/>
              <a:pathLst>
                <a:path extrusionOk="0" h="1137" w="2595">
                  <a:moveTo>
                    <a:pt x="117" y="1"/>
                  </a:moveTo>
                  <a:cubicBezTo>
                    <a:pt x="53" y="1"/>
                    <a:pt x="0" y="88"/>
                    <a:pt x="70" y="124"/>
                  </a:cubicBezTo>
                  <a:cubicBezTo>
                    <a:pt x="235" y="210"/>
                    <a:pt x="416" y="222"/>
                    <a:pt x="595" y="256"/>
                  </a:cubicBezTo>
                  <a:cubicBezTo>
                    <a:pt x="835" y="301"/>
                    <a:pt x="1067" y="379"/>
                    <a:pt x="1293" y="470"/>
                  </a:cubicBezTo>
                  <a:cubicBezTo>
                    <a:pt x="1501" y="553"/>
                    <a:pt x="1697" y="653"/>
                    <a:pt x="1882" y="779"/>
                  </a:cubicBezTo>
                  <a:cubicBezTo>
                    <a:pt x="1970" y="839"/>
                    <a:pt x="2055" y="902"/>
                    <a:pt x="2141" y="964"/>
                  </a:cubicBezTo>
                  <a:cubicBezTo>
                    <a:pt x="2222" y="1026"/>
                    <a:pt x="2303" y="1105"/>
                    <a:pt x="2404" y="1132"/>
                  </a:cubicBezTo>
                  <a:cubicBezTo>
                    <a:pt x="2414" y="1135"/>
                    <a:pt x="2424" y="1136"/>
                    <a:pt x="2434" y="1136"/>
                  </a:cubicBezTo>
                  <a:cubicBezTo>
                    <a:pt x="2512" y="1136"/>
                    <a:pt x="2594" y="1054"/>
                    <a:pt x="2542" y="975"/>
                  </a:cubicBezTo>
                  <a:cubicBezTo>
                    <a:pt x="2484" y="887"/>
                    <a:pt x="2400" y="834"/>
                    <a:pt x="2317" y="773"/>
                  </a:cubicBezTo>
                  <a:cubicBezTo>
                    <a:pt x="2225" y="706"/>
                    <a:pt x="2135" y="639"/>
                    <a:pt x="2042" y="578"/>
                  </a:cubicBezTo>
                  <a:cubicBezTo>
                    <a:pt x="1856" y="454"/>
                    <a:pt x="1663" y="349"/>
                    <a:pt x="1455" y="269"/>
                  </a:cubicBezTo>
                  <a:cubicBezTo>
                    <a:pt x="1233" y="184"/>
                    <a:pt x="1004" y="112"/>
                    <a:pt x="770" y="66"/>
                  </a:cubicBezTo>
                  <a:cubicBezTo>
                    <a:pt x="662" y="44"/>
                    <a:pt x="554" y="28"/>
                    <a:pt x="444" y="23"/>
                  </a:cubicBezTo>
                  <a:cubicBezTo>
                    <a:pt x="340" y="18"/>
                    <a:pt x="234" y="24"/>
                    <a:pt x="131" y="2"/>
                  </a:cubicBezTo>
                  <a:cubicBezTo>
                    <a:pt x="126" y="1"/>
                    <a:pt x="121" y="1"/>
                    <a:pt x="11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8"/>
            <p:cNvSpPr/>
            <p:nvPr/>
          </p:nvSpPr>
          <p:spPr>
            <a:xfrm>
              <a:off x="5290361" y="3935051"/>
              <a:ext cx="56164" cy="20757"/>
            </a:xfrm>
            <a:custGeom>
              <a:rect b="b" l="l" r="r" t="t"/>
              <a:pathLst>
                <a:path extrusionOk="0" h="602" w="1629">
                  <a:moveTo>
                    <a:pt x="106" y="0"/>
                  </a:moveTo>
                  <a:cubicBezTo>
                    <a:pt x="45" y="0"/>
                    <a:pt x="1" y="87"/>
                    <a:pt x="65" y="123"/>
                  </a:cubicBezTo>
                  <a:cubicBezTo>
                    <a:pt x="114" y="150"/>
                    <a:pt x="159" y="183"/>
                    <a:pt x="212" y="206"/>
                  </a:cubicBezTo>
                  <a:cubicBezTo>
                    <a:pt x="268" y="229"/>
                    <a:pt x="329" y="239"/>
                    <a:pt x="388" y="251"/>
                  </a:cubicBezTo>
                  <a:cubicBezTo>
                    <a:pt x="505" y="275"/>
                    <a:pt x="622" y="282"/>
                    <a:pt x="738" y="315"/>
                  </a:cubicBezTo>
                  <a:cubicBezTo>
                    <a:pt x="863" y="350"/>
                    <a:pt x="985" y="396"/>
                    <a:pt x="1104" y="447"/>
                  </a:cubicBezTo>
                  <a:cubicBezTo>
                    <a:pt x="1164" y="473"/>
                    <a:pt x="1223" y="500"/>
                    <a:pt x="1283" y="529"/>
                  </a:cubicBezTo>
                  <a:cubicBezTo>
                    <a:pt x="1343" y="558"/>
                    <a:pt x="1402" y="600"/>
                    <a:pt x="1472" y="602"/>
                  </a:cubicBezTo>
                  <a:cubicBezTo>
                    <a:pt x="1474" y="602"/>
                    <a:pt x="1475" y="602"/>
                    <a:pt x="1476" y="602"/>
                  </a:cubicBezTo>
                  <a:cubicBezTo>
                    <a:pt x="1582" y="602"/>
                    <a:pt x="1629" y="487"/>
                    <a:pt x="1569" y="409"/>
                  </a:cubicBezTo>
                  <a:cubicBezTo>
                    <a:pt x="1525" y="353"/>
                    <a:pt x="1451" y="328"/>
                    <a:pt x="1389" y="298"/>
                  </a:cubicBezTo>
                  <a:cubicBezTo>
                    <a:pt x="1331" y="270"/>
                    <a:pt x="1270" y="244"/>
                    <a:pt x="1210" y="218"/>
                  </a:cubicBezTo>
                  <a:cubicBezTo>
                    <a:pt x="1090" y="168"/>
                    <a:pt x="967" y="125"/>
                    <a:pt x="842" y="93"/>
                  </a:cubicBezTo>
                  <a:cubicBezTo>
                    <a:pt x="722" y="61"/>
                    <a:pt x="603" y="44"/>
                    <a:pt x="481" y="30"/>
                  </a:cubicBezTo>
                  <a:cubicBezTo>
                    <a:pt x="419" y="24"/>
                    <a:pt x="358" y="19"/>
                    <a:pt x="295" y="13"/>
                  </a:cubicBezTo>
                  <a:cubicBezTo>
                    <a:pt x="283" y="12"/>
                    <a:pt x="270" y="12"/>
                    <a:pt x="257" y="12"/>
                  </a:cubicBezTo>
                  <a:cubicBezTo>
                    <a:pt x="243" y="12"/>
                    <a:pt x="229" y="13"/>
                    <a:pt x="214" y="13"/>
                  </a:cubicBezTo>
                  <a:cubicBezTo>
                    <a:pt x="184" y="13"/>
                    <a:pt x="153" y="11"/>
                    <a:pt x="124" y="3"/>
                  </a:cubicBezTo>
                  <a:cubicBezTo>
                    <a:pt x="117" y="1"/>
                    <a:pt x="111" y="0"/>
                    <a:pt x="10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8"/>
            <p:cNvSpPr/>
            <p:nvPr/>
          </p:nvSpPr>
          <p:spPr>
            <a:xfrm>
              <a:off x="5303531" y="3909710"/>
              <a:ext cx="41959" cy="18309"/>
            </a:xfrm>
            <a:custGeom>
              <a:rect b="b" l="l" r="r" t="t"/>
              <a:pathLst>
                <a:path extrusionOk="0" h="531" w="1217">
                  <a:moveTo>
                    <a:pt x="120" y="1"/>
                  </a:moveTo>
                  <a:cubicBezTo>
                    <a:pt x="32" y="1"/>
                    <a:pt x="1" y="122"/>
                    <a:pt x="90" y="163"/>
                  </a:cubicBezTo>
                  <a:cubicBezTo>
                    <a:pt x="231" y="229"/>
                    <a:pt x="378" y="266"/>
                    <a:pt x="528" y="304"/>
                  </a:cubicBezTo>
                  <a:cubicBezTo>
                    <a:pt x="600" y="322"/>
                    <a:pt x="669" y="343"/>
                    <a:pt x="736" y="375"/>
                  </a:cubicBezTo>
                  <a:cubicBezTo>
                    <a:pt x="799" y="405"/>
                    <a:pt x="858" y="443"/>
                    <a:pt x="919" y="476"/>
                  </a:cubicBezTo>
                  <a:cubicBezTo>
                    <a:pt x="969" y="501"/>
                    <a:pt x="1024" y="530"/>
                    <a:pt x="1078" y="530"/>
                  </a:cubicBezTo>
                  <a:cubicBezTo>
                    <a:pt x="1109" y="530"/>
                    <a:pt x="1140" y="520"/>
                    <a:pt x="1168" y="495"/>
                  </a:cubicBezTo>
                  <a:cubicBezTo>
                    <a:pt x="1216" y="455"/>
                    <a:pt x="1214" y="390"/>
                    <a:pt x="1184" y="342"/>
                  </a:cubicBezTo>
                  <a:cubicBezTo>
                    <a:pt x="1158" y="299"/>
                    <a:pt x="1116" y="280"/>
                    <a:pt x="1073" y="259"/>
                  </a:cubicBezTo>
                  <a:cubicBezTo>
                    <a:pt x="949" y="199"/>
                    <a:pt x="809" y="127"/>
                    <a:pt x="666" y="99"/>
                  </a:cubicBezTo>
                  <a:cubicBezTo>
                    <a:pt x="492" y="64"/>
                    <a:pt x="315" y="46"/>
                    <a:pt x="146" y="4"/>
                  </a:cubicBezTo>
                  <a:cubicBezTo>
                    <a:pt x="137" y="2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8"/>
            <p:cNvSpPr/>
            <p:nvPr/>
          </p:nvSpPr>
          <p:spPr>
            <a:xfrm>
              <a:off x="5314944" y="3881921"/>
              <a:ext cx="52233" cy="24964"/>
            </a:xfrm>
            <a:custGeom>
              <a:rect b="b" l="l" r="r" t="t"/>
              <a:pathLst>
                <a:path extrusionOk="0" h="724" w="1515">
                  <a:moveTo>
                    <a:pt x="94" y="1"/>
                  </a:moveTo>
                  <a:cubicBezTo>
                    <a:pt x="38" y="1"/>
                    <a:pt x="0" y="92"/>
                    <a:pt x="57" y="123"/>
                  </a:cubicBezTo>
                  <a:cubicBezTo>
                    <a:pt x="166" y="183"/>
                    <a:pt x="271" y="240"/>
                    <a:pt x="391" y="276"/>
                  </a:cubicBezTo>
                  <a:cubicBezTo>
                    <a:pt x="514" y="313"/>
                    <a:pt x="641" y="339"/>
                    <a:pt x="763" y="383"/>
                  </a:cubicBezTo>
                  <a:cubicBezTo>
                    <a:pt x="877" y="421"/>
                    <a:pt x="982" y="474"/>
                    <a:pt x="1082" y="537"/>
                  </a:cubicBezTo>
                  <a:cubicBezTo>
                    <a:pt x="1134" y="570"/>
                    <a:pt x="1184" y="605"/>
                    <a:pt x="1231" y="643"/>
                  </a:cubicBezTo>
                  <a:cubicBezTo>
                    <a:pt x="1287" y="687"/>
                    <a:pt x="1328" y="724"/>
                    <a:pt x="1396" y="724"/>
                  </a:cubicBezTo>
                  <a:cubicBezTo>
                    <a:pt x="1404" y="724"/>
                    <a:pt x="1413" y="723"/>
                    <a:pt x="1422" y="722"/>
                  </a:cubicBezTo>
                  <a:cubicBezTo>
                    <a:pt x="1468" y="717"/>
                    <a:pt x="1508" y="666"/>
                    <a:pt x="1509" y="620"/>
                  </a:cubicBezTo>
                  <a:cubicBezTo>
                    <a:pt x="1514" y="485"/>
                    <a:pt x="1348" y="396"/>
                    <a:pt x="1247" y="334"/>
                  </a:cubicBezTo>
                  <a:cubicBezTo>
                    <a:pt x="1133" y="265"/>
                    <a:pt x="1010" y="211"/>
                    <a:pt x="884" y="171"/>
                  </a:cubicBezTo>
                  <a:cubicBezTo>
                    <a:pt x="759" y="134"/>
                    <a:pt x="628" y="110"/>
                    <a:pt x="499" y="89"/>
                  </a:cubicBezTo>
                  <a:cubicBezTo>
                    <a:pt x="373" y="68"/>
                    <a:pt x="233" y="58"/>
                    <a:pt x="117" y="6"/>
                  </a:cubicBezTo>
                  <a:cubicBezTo>
                    <a:pt x="109" y="2"/>
                    <a:pt x="101" y="1"/>
                    <a:pt x="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8"/>
            <p:cNvSpPr/>
            <p:nvPr/>
          </p:nvSpPr>
          <p:spPr>
            <a:xfrm>
              <a:off x="5324701" y="3859406"/>
              <a:ext cx="50337" cy="21929"/>
            </a:xfrm>
            <a:custGeom>
              <a:rect b="b" l="l" r="r" t="t"/>
              <a:pathLst>
                <a:path extrusionOk="0" h="636" w="1460">
                  <a:moveTo>
                    <a:pt x="297" y="0"/>
                  </a:moveTo>
                  <a:cubicBezTo>
                    <a:pt x="230" y="0"/>
                    <a:pt x="163" y="3"/>
                    <a:pt x="96" y="8"/>
                  </a:cubicBezTo>
                  <a:cubicBezTo>
                    <a:pt x="7" y="15"/>
                    <a:pt x="0" y="131"/>
                    <a:pt x="89" y="147"/>
                  </a:cubicBezTo>
                  <a:cubicBezTo>
                    <a:pt x="325" y="193"/>
                    <a:pt x="579" y="227"/>
                    <a:pt x="800" y="324"/>
                  </a:cubicBezTo>
                  <a:cubicBezTo>
                    <a:pt x="904" y="370"/>
                    <a:pt x="998" y="433"/>
                    <a:pt x="1094" y="494"/>
                  </a:cubicBezTo>
                  <a:cubicBezTo>
                    <a:pt x="1121" y="511"/>
                    <a:pt x="1148" y="528"/>
                    <a:pt x="1174" y="546"/>
                  </a:cubicBezTo>
                  <a:cubicBezTo>
                    <a:pt x="1167" y="541"/>
                    <a:pt x="1163" y="539"/>
                    <a:pt x="1163" y="539"/>
                  </a:cubicBezTo>
                  <a:lnTo>
                    <a:pt x="1163" y="539"/>
                  </a:lnTo>
                  <a:cubicBezTo>
                    <a:pt x="1162" y="539"/>
                    <a:pt x="1186" y="558"/>
                    <a:pt x="1190" y="562"/>
                  </a:cubicBezTo>
                  <a:cubicBezTo>
                    <a:pt x="1230" y="599"/>
                    <a:pt x="1260" y="624"/>
                    <a:pt x="1316" y="635"/>
                  </a:cubicBezTo>
                  <a:cubicBezTo>
                    <a:pt x="1321" y="636"/>
                    <a:pt x="1327" y="636"/>
                    <a:pt x="1332" y="636"/>
                  </a:cubicBezTo>
                  <a:cubicBezTo>
                    <a:pt x="1424" y="636"/>
                    <a:pt x="1460" y="527"/>
                    <a:pt x="1434" y="453"/>
                  </a:cubicBezTo>
                  <a:cubicBezTo>
                    <a:pt x="1402" y="364"/>
                    <a:pt x="1302" y="313"/>
                    <a:pt x="1226" y="270"/>
                  </a:cubicBezTo>
                  <a:cubicBezTo>
                    <a:pt x="1113" y="206"/>
                    <a:pt x="1000" y="141"/>
                    <a:pt x="877" y="95"/>
                  </a:cubicBezTo>
                  <a:cubicBezTo>
                    <a:pt x="691" y="25"/>
                    <a:pt x="494" y="0"/>
                    <a:pt x="29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8"/>
            <p:cNvSpPr/>
            <p:nvPr/>
          </p:nvSpPr>
          <p:spPr>
            <a:xfrm>
              <a:off x="5339113" y="3838754"/>
              <a:ext cx="93089" cy="52789"/>
            </a:xfrm>
            <a:custGeom>
              <a:rect b="b" l="l" r="r" t="t"/>
              <a:pathLst>
                <a:path extrusionOk="0" h="1531" w="2700">
                  <a:moveTo>
                    <a:pt x="118" y="1"/>
                  </a:moveTo>
                  <a:cubicBezTo>
                    <a:pt x="50" y="1"/>
                    <a:pt x="1" y="92"/>
                    <a:pt x="72" y="133"/>
                  </a:cubicBezTo>
                  <a:cubicBezTo>
                    <a:pt x="257" y="242"/>
                    <a:pt x="462" y="263"/>
                    <a:pt x="667" y="314"/>
                  </a:cubicBezTo>
                  <a:cubicBezTo>
                    <a:pt x="911" y="375"/>
                    <a:pt x="1140" y="484"/>
                    <a:pt x="1358" y="607"/>
                  </a:cubicBezTo>
                  <a:cubicBezTo>
                    <a:pt x="1559" y="721"/>
                    <a:pt x="1746" y="851"/>
                    <a:pt x="1917" y="1010"/>
                  </a:cubicBezTo>
                  <a:cubicBezTo>
                    <a:pt x="2084" y="1164"/>
                    <a:pt x="2240" y="1331"/>
                    <a:pt x="2408" y="1486"/>
                  </a:cubicBezTo>
                  <a:cubicBezTo>
                    <a:pt x="2442" y="1518"/>
                    <a:pt x="2477" y="1531"/>
                    <a:pt x="2510" y="1531"/>
                  </a:cubicBezTo>
                  <a:cubicBezTo>
                    <a:pt x="2620" y="1531"/>
                    <a:pt x="2699" y="1383"/>
                    <a:pt x="2619" y="1296"/>
                  </a:cubicBezTo>
                  <a:cubicBezTo>
                    <a:pt x="2260" y="979"/>
                    <a:pt x="1943" y="637"/>
                    <a:pt x="1517" y="407"/>
                  </a:cubicBezTo>
                  <a:cubicBezTo>
                    <a:pt x="1304" y="291"/>
                    <a:pt x="1078" y="178"/>
                    <a:pt x="840" y="115"/>
                  </a:cubicBezTo>
                  <a:cubicBezTo>
                    <a:pt x="610" y="54"/>
                    <a:pt x="367" y="58"/>
                    <a:pt x="135" y="3"/>
                  </a:cubicBezTo>
                  <a:cubicBezTo>
                    <a:pt x="129" y="1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8"/>
            <p:cNvSpPr/>
            <p:nvPr/>
          </p:nvSpPr>
          <p:spPr>
            <a:xfrm>
              <a:off x="5177730" y="4073412"/>
              <a:ext cx="36650" cy="20309"/>
            </a:xfrm>
            <a:custGeom>
              <a:rect b="b" l="l" r="r" t="t"/>
              <a:pathLst>
                <a:path extrusionOk="0" h="589" w="1063">
                  <a:moveTo>
                    <a:pt x="226" y="409"/>
                  </a:moveTo>
                  <a:cubicBezTo>
                    <a:pt x="229" y="410"/>
                    <a:pt x="231" y="412"/>
                    <a:pt x="234" y="413"/>
                  </a:cubicBezTo>
                  <a:cubicBezTo>
                    <a:pt x="232" y="411"/>
                    <a:pt x="229" y="410"/>
                    <a:pt x="226" y="409"/>
                  </a:cubicBezTo>
                  <a:close/>
                  <a:moveTo>
                    <a:pt x="199" y="0"/>
                  </a:moveTo>
                  <a:cubicBezTo>
                    <a:pt x="167" y="0"/>
                    <a:pt x="132" y="9"/>
                    <a:pt x="108" y="21"/>
                  </a:cubicBezTo>
                  <a:cubicBezTo>
                    <a:pt x="67" y="42"/>
                    <a:pt x="28" y="84"/>
                    <a:pt x="15" y="128"/>
                  </a:cubicBezTo>
                  <a:cubicBezTo>
                    <a:pt x="1" y="175"/>
                    <a:pt x="1" y="230"/>
                    <a:pt x="26" y="273"/>
                  </a:cubicBezTo>
                  <a:cubicBezTo>
                    <a:pt x="52" y="319"/>
                    <a:pt x="87" y="344"/>
                    <a:pt x="132" y="366"/>
                  </a:cubicBezTo>
                  <a:cubicBezTo>
                    <a:pt x="158" y="380"/>
                    <a:pt x="184" y="391"/>
                    <a:pt x="212" y="403"/>
                  </a:cubicBezTo>
                  <a:cubicBezTo>
                    <a:pt x="217" y="405"/>
                    <a:pt x="222" y="407"/>
                    <a:pt x="226" y="409"/>
                  </a:cubicBezTo>
                  <a:lnTo>
                    <a:pt x="226" y="409"/>
                  </a:lnTo>
                  <a:cubicBezTo>
                    <a:pt x="216" y="404"/>
                    <a:pt x="211" y="401"/>
                    <a:pt x="211" y="401"/>
                  </a:cubicBezTo>
                  <a:lnTo>
                    <a:pt x="211" y="401"/>
                  </a:lnTo>
                  <a:cubicBezTo>
                    <a:pt x="211" y="401"/>
                    <a:pt x="215" y="403"/>
                    <a:pt x="223" y="407"/>
                  </a:cubicBezTo>
                  <a:cubicBezTo>
                    <a:pt x="244" y="417"/>
                    <a:pt x="266" y="429"/>
                    <a:pt x="288" y="439"/>
                  </a:cubicBezTo>
                  <a:cubicBezTo>
                    <a:pt x="340" y="464"/>
                    <a:pt x="392" y="486"/>
                    <a:pt x="446" y="507"/>
                  </a:cubicBezTo>
                  <a:cubicBezTo>
                    <a:pt x="545" y="545"/>
                    <a:pt x="657" y="589"/>
                    <a:pt x="766" y="589"/>
                  </a:cubicBezTo>
                  <a:cubicBezTo>
                    <a:pt x="813" y="589"/>
                    <a:pt x="860" y="580"/>
                    <a:pt x="906" y="560"/>
                  </a:cubicBezTo>
                  <a:cubicBezTo>
                    <a:pt x="1024" y="510"/>
                    <a:pt x="1063" y="330"/>
                    <a:pt x="969" y="239"/>
                  </a:cubicBezTo>
                  <a:cubicBezTo>
                    <a:pt x="928" y="199"/>
                    <a:pt x="883" y="168"/>
                    <a:pt x="826" y="154"/>
                  </a:cubicBezTo>
                  <a:cubicBezTo>
                    <a:pt x="780" y="142"/>
                    <a:pt x="734" y="132"/>
                    <a:pt x="688" y="126"/>
                  </a:cubicBezTo>
                  <a:cubicBezTo>
                    <a:pt x="641" y="119"/>
                    <a:pt x="596" y="111"/>
                    <a:pt x="548" y="104"/>
                  </a:cubicBezTo>
                  <a:cubicBezTo>
                    <a:pt x="447" y="83"/>
                    <a:pt x="350" y="54"/>
                    <a:pt x="254" y="11"/>
                  </a:cubicBezTo>
                  <a:cubicBezTo>
                    <a:pt x="238" y="4"/>
                    <a:pt x="219" y="0"/>
                    <a:pt x="1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8"/>
            <p:cNvSpPr/>
            <p:nvPr/>
          </p:nvSpPr>
          <p:spPr>
            <a:xfrm>
              <a:off x="5236757" y="4067965"/>
              <a:ext cx="20824" cy="37445"/>
            </a:xfrm>
            <a:custGeom>
              <a:rect b="b" l="l" r="r" t="t"/>
              <a:pathLst>
                <a:path extrusionOk="0" h="1086" w="604">
                  <a:moveTo>
                    <a:pt x="248" y="0"/>
                  </a:moveTo>
                  <a:cubicBezTo>
                    <a:pt x="232" y="0"/>
                    <a:pt x="216" y="2"/>
                    <a:pt x="200" y="7"/>
                  </a:cubicBezTo>
                  <a:cubicBezTo>
                    <a:pt x="80" y="38"/>
                    <a:pt x="1" y="150"/>
                    <a:pt x="26" y="274"/>
                  </a:cubicBezTo>
                  <a:cubicBezTo>
                    <a:pt x="52" y="399"/>
                    <a:pt x="69" y="525"/>
                    <a:pt x="82" y="653"/>
                  </a:cubicBezTo>
                  <a:cubicBezTo>
                    <a:pt x="88" y="712"/>
                    <a:pt x="89" y="774"/>
                    <a:pt x="108" y="830"/>
                  </a:cubicBezTo>
                  <a:cubicBezTo>
                    <a:pt x="129" y="895"/>
                    <a:pt x="148" y="952"/>
                    <a:pt x="194" y="1004"/>
                  </a:cubicBezTo>
                  <a:cubicBezTo>
                    <a:pt x="237" y="1054"/>
                    <a:pt x="305" y="1086"/>
                    <a:pt x="373" y="1086"/>
                  </a:cubicBezTo>
                  <a:cubicBezTo>
                    <a:pt x="387" y="1086"/>
                    <a:pt x="401" y="1084"/>
                    <a:pt x="415" y="1081"/>
                  </a:cubicBezTo>
                  <a:cubicBezTo>
                    <a:pt x="491" y="1065"/>
                    <a:pt x="554" y="999"/>
                    <a:pt x="580" y="926"/>
                  </a:cubicBezTo>
                  <a:cubicBezTo>
                    <a:pt x="604" y="861"/>
                    <a:pt x="594" y="795"/>
                    <a:pt x="587" y="727"/>
                  </a:cubicBezTo>
                  <a:cubicBezTo>
                    <a:pt x="580" y="669"/>
                    <a:pt x="559" y="612"/>
                    <a:pt x="547" y="554"/>
                  </a:cubicBezTo>
                  <a:cubicBezTo>
                    <a:pt x="517" y="430"/>
                    <a:pt x="497" y="304"/>
                    <a:pt x="468" y="181"/>
                  </a:cubicBezTo>
                  <a:cubicBezTo>
                    <a:pt x="445" y="81"/>
                    <a:pt x="351" y="0"/>
                    <a:pt x="2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8"/>
            <p:cNvSpPr/>
            <p:nvPr/>
          </p:nvSpPr>
          <p:spPr>
            <a:xfrm>
              <a:off x="5273131" y="4094651"/>
              <a:ext cx="45855" cy="26929"/>
            </a:xfrm>
            <a:custGeom>
              <a:rect b="b" l="l" r="r" t="t"/>
              <a:pathLst>
                <a:path extrusionOk="0" h="781" w="1330">
                  <a:moveTo>
                    <a:pt x="274" y="0"/>
                  </a:moveTo>
                  <a:cubicBezTo>
                    <a:pt x="259" y="0"/>
                    <a:pt x="243" y="2"/>
                    <a:pt x="227" y="5"/>
                  </a:cubicBezTo>
                  <a:cubicBezTo>
                    <a:pt x="167" y="19"/>
                    <a:pt x="102" y="61"/>
                    <a:pt x="70" y="113"/>
                  </a:cubicBezTo>
                  <a:cubicBezTo>
                    <a:pt x="1" y="225"/>
                    <a:pt x="20" y="389"/>
                    <a:pt x="139" y="463"/>
                  </a:cubicBezTo>
                  <a:cubicBezTo>
                    <a:pt x="261" y="536"/>
                    <a:pt x="394" y="593"/>
                    <a:pt x="529" y="641"/>
                  </a:cubicBezTo>
                  <a:cubicBezTo>
                    <a:pt x="649" y="683"/>
                    <a:pt x="768" y="725"/>
                    <a:pt x="889" y="761"/>
                  </a:cubicBezTo>
                  <a:cubicBezTo>
                    <a:pt x="930" y="773"/>
                    <a:pt x="976" y="781"/>
                    <a:pt x="1022" y="781"/>
                  </a:cubicBezTo>
                  <a:cubicBezTo>
                    <a:pt x="1072" y="781"/>
                    <a:pt x="1122" y="772"/>
                    <a:pt x="1163" y="749"/>
                  </a:cubicBezTo>
                  <a:cubicBezTo>
                    <a:pt x="1273" y="685"/>
                    <a:pt x="1330" y="576"/>
                    <a:pt x="1310" y="449"/>
                  </a:cubicBezTo>
                  <a:cubicBezTo>
                    <a:pt x="1288" y="298"/>
                    <a:pt x="1146" y="218"/>
                    <a:pt x="1014" y="178"/>
                  </a:cubicBezTo>
                  <a:cubicBezTo>
                    <a:pt x="889" y="141"/>
                    <a:pt x="757" y="125"/>
                    <a:pt x="627" y="103"/>
                  </a:cubicBezTo>
                  <a:cubicBezTo>
                    <a:pt x="543" y="84"/>
                    <a:pt x="464" y="62"/>
                    <a:pt x="386" y="25"/>
                  </a:cubicBezTo>
                  <a:lnTo>
                    <a:pt x="386" y="25"/>
                  </a:lnTo>
                  <a:cubicBezTo>
                    <a:pt x="393" y="29"/>
                    <a:pt x="402" y="32"/>
                    <a:pt x="408" y="37"/>
                  </a:cubicBezTo>
                  <a:cubicBezTo>
                    <a:pt x="364" y="15"/>
                    <a:pt x="321" y="0"/>
                    <a:pt x="2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8"/>
            <p:cNvSpPr/>
            <p:nvPr/>
          </p:nvSpPr>
          <p:spPr>
            <a:xfrm>
              <a:off x="5181557" y="4020385"/>
              <a:ext cx="34822" cy="38928"/>
            </a:xfrm>
            <a:custGeom>
              <a:rect b="b" l="l" r="r" t="t"/>
              <a:pathLst>
                <a:path extrusionOk="0" h="1129" w="1010">
                  <a:moveTo>
                    <a:pt x="152" y="611"/>
                  </a:moveTo>
                  <a:lnTo>
                    <a:pt x="152" y="611"/>
                  </a:lnTo>
                  <a:cubicBezTo>
                    <a:pt x="149" y="615"/>
                    <a:pt x="146" y="618"/>
                    <a:pt x="142" y="622"/>
                  </a:cubicBezTo>
                  <a:lnTo>
                    <a:pt x="142" y="622"/>
                  </a:lnTo>
                  <a:cubicBezTo>
                    <a:pt x="146" y="618"/>
                    <a:pt x="149" y="615"/>
                    <a:pt x="152" y="611"/>
                  </a:cubicBezTo>
                  <a:close/>
                  <a:moveTo>
                    <a:pt x="726" y="0"/>
                  </a:moveTo>
                  <a:cubicBezTo>
                    <a:pt x="645" y="0"/>
                    <a:pt x="567" y="38"/>
                    <a:pt x="517" y="111"/>
                  </a:cubicBezTo>
                  <a:cubicBezTo>
                    <a:pt x="401" y="276"/>
                    <a:pt x="292" y="445"/>
                    <a:pt x="162" y="599"/>
                  </a:cubicBezTo>
                  <a:lnTo>
                    <a:pt x="162" y="599"/>
                  </a:lnTo>
                  <a:cubicBezTo>
                    <a:pt x="166" y="594"/>
                    <a:pt x="171" y="589"/>
                    <a:pt x="175" y="585"/>
                  </a:cubicBezTo>
                  <a:lnTo>
                    <a:pt x="175" y="585"/>
                  </a:lnTo>
                  <a:cubicBezTo>
                    <a:pt x="167" y="593"/>
                    <a:pt x="160" y="602"/>
                    <a:pt x="152" y="611"/>
                  </a:cubicBezTo>
                  <a:lnTo>
                    <a:pt x="152" y="611"/>
                  </a:lnTo>
                  <a:cubicBezTo>
                    <a:pt x="155" y="607"/>
                    <a:pt x="159" y="603"/>
                    <a:pt x="162" y="599"/>
                  </a:cubicBezTo>
                  <a:lnTo>
                    <a:pt x="162" y="599"/>
                  </a:lnTo>
                  <a:cubicBezTo>
                    <a:pt x="152" y="610"/>
                    <a:pt x="143" y="622"/>
                    <a:pt x="132" y="634"/>
                  </a:cubicBezTo>
                  <a:cubicBezTo>
                    <a:pt x="136" y="630"/>
                    <a:pt x="139" y="626"/>
                    <a:pt x="142" y="622"/>
                  </a:cubicBezTo>
                  <a:lnTo>
                    <a:pt x="142" y="622"/>
                  </a:lnTo>
                  <a:cubicBezTo>
                    <a:pt x="105" y="666"/>
                    <a:pt x="68" y="714"/>
                    <a:pt x="43" y="764"/>
                  </a:cubicBezTo>
                  <a:cubicBezTo>
                    <a:pt x="20" y="810"/>
                    <a:pt x="8" y="840"/>
                    <a:pt x="3" y="893"/>
                  </a:cubicBezTo>
                  <a:cubicBezTo>
                    <a:pt x="2" y="910"/>
                    <a:pt x="0" y="925"/>
                    <a:pt x="0" y="942"/>
                  </a:cubicBezTo>
                  <a:cubicBezTo>
                    <a:pt x="0" y="985"/>
                    <a:pt x="13" y="1034"/>
                    <a:pt x="44" y="1066"/>
                  </a:cubicBezTo>
                  <a:cubicBezTo>
                    <a:pt x="77" y="1101"/>
                    <a:pt x="114" y="1114"/>
                    <a:pt x="160" y="1123"/>
                  </a:cubicBezTo>
                  <a:cubicBezTo>
                    <a:pt x="180" y="1127"/>
                    <a:pt x="200" y="1129"/>
                    <a:pt x="219" y="1129"/>
                  </a:cubicBezTo>
                  <a:cubicBezTo>
                    <a:pt x="417" y="1129"/>
                    <a:pt x="561" y="932"/>
                    <a:pt x="669" y="785"/>
                  </a:cubicBezTo>
                  <a:cubicBezTo>
                    <a:pt x="762" y="658"/>
                    <a:pt x="847" y="523"/>
                    <a:pt x="934" y="391"/>
                  </a:cubicBezTo>
                  <a:cubicBezTo>
                    <a:pt x="1009" y="281"/>
                    <a:pt x="982" y="112"/>
                    <a:pt x="867" y="40"/>
                  </a:cubicBezTo>
                  <a:cubicBezTo>
                    <a:pt x="822" y="13"/>
                    <a:pt x="774" y="0"/>
                    <a:pt x="7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8"/>
            <p:cNvSpPr/>
            <p:nvPr/>
          </p:nvSpPr>
          <p:spPr>
            <a:xfrm>
              <a:off x="5128875" y="4001663"/>
              <a:ext cx="32340" cy="22067"/>
            </a:xfrm>
            <a:custGeom>
              <a:rect b="b" l="l" r="r" t="t"/>
              <a:pathLst>
                <a:path extrusionOk="0" h="640" w="938">
                  <a:moveTo>
                    <a:pt x="264" y="1"/>
                  </a:moveTo>
                  <a:cubicBezTo>
                    <a:pt x="222" y="1"/>
                    <a:pt x="178" y="11"/>
                    <a:pt x="145" y="29"/>
                  </a:cubicBezTo>
                  <a:cubicBezTo>
                    <a:pt x="90" y="56"/>
                    <a:pt x="37" y="113"/>
                    <a:pt x="20" y="172"/>
                  </a:cubicBezTo>
                  <a:cubicBezTo>
                    <a:pt x="1" y="235"/>
                    <a:pt x="0" y="308"/>
                    <a:pt x="35" y="367"/>
                  </a:cubicBezTo>
                  <a:cubicBezTo>
                    <a:pt x="46" y="385"/>
                    <a:pt x="59" y="402"/>
                    <a:pt x="71" y="421"/>
                  </a:cubicBezTo>
                  <a:cubicBezTo>
                    <a:pt x="100" y="453"/>
                    <a:pt x="136" y="478"/>
                    <a:pt x="177" y="492"/>
                  </a:cubicBezTo>
                  <a:cubicBezTo>
                    <a:pt x="254" y="527"/>
                    <a:pt x="335" y="551"/>
                    <a:pt x="415" y="576"/>
                  </a:cubicBezTo>
                  <a:cubicBezTo>
                    <a:pt x="452" y="587"/>
                    <a:pt x="489" y="599"/>
                    <a:pt x="525" y="612"/>
                  </a:cubicBezTo>
                  <a:cubicBezTo>
                    <a:pt x="566" y="626"/>
                    <a:pt x="604" y="639"/>
                    <a:pt x="647" y="639"/>
                  </a:cubicBezTo>
                  <a:cubicBezTo>
                    <a:pt x="694" y="639"/>
                    <a:pt x="739" y="635"/>
                    <a:pt x="781" y="613"/>
                  </a:cubicBezTo>
                  <a:cubicBezTo>
                    <a:pt x="839" y="584"/>
                    <a:pt x="884" y="534"/>
                    <a:pt x="904" y="473"/>
                  </a:cubicBezTo>
                  <a:cubicBezTo>
                    <a:pt x="938" y="386"/>
                    <a:pt x="915" y="281"/>
                    <a:pt x="847" y="217"/>
                  </a:cubicBezTo>
                  <a:cubicBezTo>
                    <a:pt x="802" y="176"/>
                    <a:pt x="780" y="159"/>
                    <a:pt x="724" y="135"/>
                  </a:cubicBezTo>
                  <a:lnTo>
                    <a:pt x="693" y="124"/>
                  </a:lnTo>
                  <a:cubicBezTo>
                    <a:pt x="656" y="110"/>
                    <a:pt x="619" y="99"/>
                    <a:pt x="581" y="88"/>
                  </a:cubicBezTo>
                  <a:cubicBezTo>
                    <a:pt x="500" y="66"/>
                    <a:pt x="418" y="46"/>
                    <a:pt x="340" y="14"/>
                  </a:cubicBezTo>
                  <a:cubicBezTo>
                    <a:pt x="317" y="5"/>
                    <a:pt x="291" y="1"/>
                    <a:pt x="2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8"/>
            <p:cNvSpPr/>
            <p:nvPr/>
          </p:nvSpPr>
          <p:spPr>
            <a:xfrm>
              <a:off x="5104223" y="3867992"/>
              <a:ext cx="24100" cy="46548"/>
            </a:xfrm>
            <a:custGeom>
              <a:rect b="b" l="l" r="r" t="t"/>
              <a:pathLst>
                <a:path extrusionOk="0" h="1350" w="699">
                  <a:moveTo>
                    <a:pt x="621" y="467"/>
                  </a:moveTo>
                  <a:cubicBezTo>
                    <a:pt x="621" y="469"/>
                    <a:pt x="620" y="470"/>
                    <a:pt x="620" y="471"/>
                  </a:cubicBezTo>
                  <a:lnTo>
                    <a:pt x="620" y="471"/>
                  </a:lnTo>
                  <a:cubicBezTo>
                    <a:pt x="620" y="470"/>
                    <a:pt x="620" y="469"/>
                    <a:pt x="621" y="467"/>
                  </a:cubicBezTo>
                  <a:close/>
                  <a:moveTo>
                    <a:pt x="5" y="1115"/>
                  </a:moveTo>
                  <a:cubicBezTo>
                    <a:pt x="5" y="1115"/>
                    <a:pt x="5" y="1115"/>
                    <a:pt x="5" y="1115"/>
                  </a:cubicBezTo>
                  <a:cubicBezTo>
                    <a:pt x="5" y="1115"/>
                    <a:pt x="5" y="1115"/>
                    <a:pt x="5" y="1115"/>
                  </a:cubicBezTo>
                  <a:cubicBezTo>
                    <a:pt x="5" y="1115"/>
                    <a:pt x="5" y="1115"/>
                    <a:pt x="5" y="1115"/>
                  </a:cubicBezTo>
                  <a:close/>
                  <a:moveTo>
                    <a:pt x="449" y="1"/>
                  </a:moveTo>
                  <a:cubicBezTo>
                    <a:pt x="353" y="1"/>
                    <a:pt x="267" y="57"/>
                    <a:pt x="231" y="154"/>
                  </a:cubicBezTo>
                  <a:cubicBezTo>
                    <a:pt x="183" y="283"/>
                    <a:pt x="156" y="417"/>
                    <a:pt x="123" y="550"/>
                  </a:cubicBezTo>
                  <a:cubicBezTo>
                    <a:pt x="91" y="683"/>
                    <a:pt x="54" y="811"/>
                    <a:pt x="21" y="941"/>
                  </a:cubicBezTo>
                  <a:cubicBezTo>
                    <a:pt x="13" y="965"/>
                    <a:pt x="10" y="990"/>
                    <a:pt x="6" y="1014"/>
                  </a:cubicBezTo>
                  <a:cubicBezTo>
                    <a:pt x="1" y="1040"/>
                    <a:pt x="0" y="1064"/>
                    <a:pt x="2" y="1089"/>
                  </a:cubicBezTo>
                  <a:lnTo>
                    <a:pt x="2" y="1089"/>
                  </a:lnTo>
                  <a:cubicBezTo>
                    <a:pt x="5" y="1160"/>
                    <a:pt x="12" y="1228"/>
                    <a:pt x="63" y="1284"/>
                  </a:cubicBezTo>
                  <a:cubicBezTo>
                    <a:pt x="106" y="1330"/>
                    <a:pt x="158" y="1349"/>
                    <a:pt x="211" y="1349"/>
                  </a:cubicBezTo>
                  <a:cubicBezTo>
                    <a:pt x="307" y="1349"/>
                    <a:pt x="406" y="1285"/>
                    <a:pt x="460" y="1201"/>
                  </a:cubicBezTo>
                  <a:cubicBezTo>
                    <a:pt x="552" y="1063"/>
                    <a:pt x="567" y="877"/>
                    <a:pt x="586" y="716"/>
                  </a:cubicBezTo>
                  <a:cubicBezTo>
                    <a:pt x="596" y="638"/>
                    <a:pt x="604" y="560"/>
                    <a:pt x="617" y="483"/>
                  </a:cubicBezTo>
                  <a:cubicBezTo>
                    <a:pt x="619" y="480"/>
                    <a:pt x="619" y="477"/>
                    <a:pt x="619" y="474"/>
                  </a:cubicBezTo>
                  <a:lnTo>
                    <a:pt x="619" y="474"/>
                  </a:lnTo>
                  <a:cubicBezTo>
                    <a:pt x="619" y="474"/>
                    <a:pt x="619" y="474"/>
                    <a:pt x="619" y="474"/>
                  </a:cubicBezTo>
                  <a:cubicBezTo>
                    <a:pt x="621" y="471"/>
                    <a:pt x="621" y="467"/>
                    <a:pt x="622" y="465"/>
                  </a:cubicBezTo>
                  <a:cubicBezTo>
                    <a:pt x="622" y="464"/>
                    <a:pt x="622" y="462"/>
                    <a:pt x="623" y="461"/>
                  </a:cubicBezTo>
                  <a:cubicBezTo>
                    <a:pt x="624" y="452"/>
                    <a:pt x="625" y="448"/>
                    <a:pt x="625" y="448"/>
                  </a:cubicBezTo>
                  <a:lnTo>
                    <a:pt x="625" y="448"/>
                  </a:lnTo>
                  <a:cubicBezTo>
                    <a:pt x="625" y="448"/>
                    <a:pt x="625" y="451"/>
                    <a:pt x="625" y="456"/>
                  </a:cubicBezTo>
                  <a:cubicBezTo>
                    <a:pt x="627" y="444"/>
                    <a:pt x="630" y="431"/>
                    <a:pt x="632" y="419"/>
                  </a:cubicBezTo>
                  <a:cubicBezTo>
                    <a:pt x="641" y="381"/>
                    <a:pt x="652" y="341"/>
                    <a:pt x="663" y="304"/>
                  </a:cubicBezTo>
                  <a:cubicBezTo>
                    <a:pt x="699" y="186"/>
                    <a:pt x="641" y="45"/>
                    <a:pt x="521" y="11"/>
                  </a:cubicBezTo>
                  <a:cubicBezTo>
                    <a:pt x="497" y="4"/>
                    <a:pt x="473" y="1"/>
                    <a:pt x="4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8"/>
            <p:cNvSpPr/>
            <p:nvPr/>
          </p:nvSpPr>
          <p:spPr>
            <a:xfrm>
              <a:off x="5125659" y="3883541"/>
              <a:ext cx="138" cy="483"/>
            </a:xfrm>
            <a:custGeom>
              <a:rect b="b" l="l" r="r" t="t"/>
              <a:pathLst>
                <a:path extrusionOk="0" h="14" w="4">
                  <a:moveTo>
                    <a:pt x="4" y="0"/>
                  </a:moveTo>
                  <a:cubicBezTo>
                    <a:pt x="2" y="4"/>
                    <a:pt x="2" y="8"/>
                    <a:pt x="1" y="10"/>
                  </a:cubicBezTo>
                  <a:lnTo>
                    <a:pt x="1" y="14"/>
                  </a:lnTo>
                  <a:cubicBezTo>
                    <a:pt x="2" y="9"/>
                    <a:pt x="4" y="5"/>
                    <a:pt x="4" y="0"/>
                  </a:cubicBezTo>
                  <a:close/>
                </a:path>
              </a:pathLst>
            </a:custGeom>
            <a:solidFill>
              <a:srgbClr val="FFF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8"/>
            <p:cNvSpPr/>
            <p:nvPr/>
          </p:nvSpPr>
          <p:spPr>
            <a:xfrm>
              <a:off x="5145390" y="3847925"/>
              <a:ext cx="30375" cy="34894"/>
            </a:xfrm>
            <a:custGeom>
              <a:rect b="b" l="l" r="r" t="t"/>
              <a:pathLst>
                <a:path extrusionOk="0" h="1012" w="881">
                  <a:moveTo>
                    <a:pt x="244" y="1"/>
                  </a:moveTo>
                  <a:cubicBezTo>
                    <a:pt x="187" y="1"/>
                    <a:pt x="122" y="23"/>
                    <a:pt x="83" y="63"/>
                  </a:cubicBezTo>
                  <a:cubicBezTo>
                    <a:pt x="37" y="107"/>
                    <a:pt x="1" y="166"/>
                    <a:pt x="1" y="230"/>
                  </a:cubicBezTo>
                  <a:cubicBezTo>
                    <a:pt x="0" y="288"/>
                    <a:pt x="19" y="340"/>
                    <a:pt x="52" y="387"/>
                  </a:cubicBezTo>
                  <a:lnTo>
                    <a:pt x="52" y="387"/>
                  </a:lnTo>
                  <a:cubicBezTo>
                    <a:pt x="52" y="387"/>
                    <a:pt x="52" y="387"/>
                    <a:pt x="51" y="387"/>
                  </a:cubicBezTo>
                  <a:lnTo>
                    <a:pt x="51" y="387"/>
                  </a:lnTo>
                  <a:cubicBezTo>
                    <a:pt x="53" y="391"/>
                    <a:pt x="57" y="396"/>
                    <a:pt x="59" y="400"/>
                  </a:cubicBezTo>
                  <a:lnTo>
                    <a:pt x="63" y="408"/>
                  </a:lnTo>
                  <a:cubicBezTo>
                    <a:pt x="116" y="490"/>
                    <a:pt x="158" y="580"/>
                    <a:pt x="201" y="668"/>
                  </a:cubicBezTo>
                  <a:cubicBezTo>
                    <a:pt x="281" y="828"/>
                    <a:pt x="407" y="1011"/>
                    <a:pt x="599" y="1011"/>
                  </a:cubicBezTo>
                  <a:cubicBezTo>
                    <a:pt x="621" y="1011"/>
                    <a:pt x="643" y="1009"/>
                    <a:pt x="666" y="1004"/>
                  </a:cubicBezTo>
                  <a:cubicBezTo>
                    <a:pt x="746" y="987"/>
                    <a:pt x="809" y="935"/>
                    <a:pt x="844" y="862"/>
                  </a:cubicBezTo>
                  <a:cubicBezTo>
                    <a:pt x="880" y="786"/>
                    <a:pt x="880" y="704"/>
                    <a:pt x="844" y="627"/>
                  </a:cubicBezTo>
                  <a:cubicBezTo>
                    <a:pt x="827" y="593"/>
                    <a:pt x="803" y="564"/>
                    <a:pt x="775" y="538"/>
                  </a:cubicBezTo>
                  <a:cubicBezTo>
                    <a:pt x="774" y="537"/>
                    <a:pt x="772" y="534"/>
                    <a:pt x="771" y="533"/>
                  </a:cubicBezTo>
                  <a:cubicBezTo>
                    <a:pt x="760" y="522"/>
                    <a:pt x="748" y="513"/>
                    <a:pt x="736" y="504"/>
                  </a:cubicBezTo>
                  <a:cubicBezTo>
                    <a:pt x="689" y="463"/>
                    <a:pt x="651" y="412"/>
                    <a:pt x="615" y="361"/>
                  </a:cubicBezTo>
                  <a:cubicBezTo>
                    <a:pt x="556" y="266"/>
                    <a:pt x="503" y="163"/>
                    <a:pt x="426" y="83"/>
                  </a:cubicBezTo>
                  <a:cubicBezTo>
                    <a:pt x="382" y="36"/>
                    <a:pt x="323" y="4"/>
                    <a:pt x="259" y="1"/>
                  </a:cubicBezTo>
                  <a:cubicBezTo>
                    <a:pt x="254" y="1"/>
                    <a:pt x="249" y="1"/>
                    <a:pt x="2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8"/>
            <p:cNvSpPr/>
            <p:nvPr/>
          </p:nvSpPr>
          <p:spPr>
            <a:xfrm>
              <a:off x="5141770" y="3814964"/>
              <a:ext cx="43717" cy="18861"/>
            </a:xfrm>
            <a:custGeom>
              <a:rect b="b" l="l" r="r" t="t"/>
              <a:pathLst>
                <a:path extrusionOk="0" h="547" w="1268">
                  <a:moveTo>
                    <a:pt x="981" y="0"/>
                  </a:moveTo>
                  <a:cubicBezTo>
                    <a:pt x="964" y="0"/>
                    <a:pt x="946" y="2"/>
                    <a:pt x="928" y="5"/>
                  </a:cubicBezTo>
                  <a:cubicBezTo>
                    <a:pt x="846" y="23"/>
                    <a:pt x="763" y="34"/>
                    <a:pt x="679" y="41"/>
                  </a:cubicBezTo>
                  <a:cubicBezTo>
                    <a:pt x="624" y="44"/>
                    <a:pt x="568" y="46"/>
                    <a:pt x="512" y="46"/>
                  </a:cubicBezTo>
                  <a:cubicBezTo>
                    <a:pt x="428" y="46"/>
                    <a:pt x="344" y="42"/>
                    <a:pt x="261" y="37"/>
                  </a:cubicBezTo>
                  <a:cubicBezTo>
                    <a:pt x="256" y="36"/>
                    <a:pt x="251" y="36"/>
                    <a:pt x="246" y="36"/>
                  </a:cubicBezTo>
                  <a:cubicBezTo>
                    <a:pt x="123" y="36"/>
                    <a:pt x="2" y="141"/>
                    <a:pt x="1" y="268"/>
                  </a:cubicBezTo>
                  <a:cubicBezTo>
                    <a:pt x="0" y="405"/>
                    <a:pt x="95" y="513"/>
                    <a:pt x="231" y="526"/>
                  </a:cubicBezTo>
                  <a:cubicBezTo>
                    <a:pt x="352" y="539"/>
                    <a:pt x="474" y="546"/>
                    <a:pt x="595" y="546"/>
                  </a:cubicBezTo>
                  <a:cubicBezTo>
                    <a:pt x="743" y="546"/>
                    <a:pt x="891" y="535"/>
                    <a:pt x="1036" y="510"/>
                  </a:cubicBezTo>
                  <a:cubicBezTo>
                    <a:pt x="1169" y="487"/>
                    <a:pt x="1268" y="336"/>
                    <a:pt x="1234" y="203"/>
                  </a:cubicBezTo>
                  <a:cubicBezTo>
                    <a:pt x="1203" y="85"/>
                    <a:pt x="1101" y="0"/>
                    <a:pt x="9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8"/>
            <p:cNvSpPr/>
            <p:nvPr/>
          </p:nvSpPr>
          <p:spPr>
            <a:xfrm>
              <a:off x="5304024" y="3775969"/>
              <a:ext cx="44131" cy="18861"/>
            </a:xfrm>
            <a:custGeom>
              <a:rect b="b" l="l" r="r" t="t"/>
              <a:pathLst>
                <a:path extrusionOk="0" h="547" w="1280">
                  <a:moveTo>
                    <a:pt x="461" y="1"/>
                  </a:moveTo>
                  <a:cubicBezTo>
                    <a:pt x="399" y="1"/>
                    <a:pt x="338" y="2"/>
                    <a:pt x="276" y="7"/>
                  </a:cubicBezTo>
                  <a:cubicBezTo>
                    <a:pt x="205" y="12"/>
                    <a:pt x="144" y="22"/>
                    <a:pt x="89" y="72"/>
                  </a:cubicBezTo>
                  <a:cubicBezTo>
                    <a:pt x="40" y="114"/>
                    <a:pt x="3" y="187"/>
                    <a:pt x="2" y="250"/>
                  </a:cubicBezTo>
                  <a:cubicBezTo>
                    <a:pt x="0" y="318"/>
                    <a:pt x="18" y="389"/>
                    <a:pt x="66" y="438"/>
                  </a:cubicBezTo>
                  <a:cubicBezTo>
                    <a:pt x="111" y="483"/>
                    <a:pt x="174" y="525"/>
                    <a:pt x="240" y="525"/>
                  </a:cubicBezTo>
                  <a:cubicBezTo>
                    <a:pt x="242" y="525"/>
                    <a:pt x="244" y="525"/>
                    <a:pt x="245" y="525"/>
                  </a:cubicBezTo>
                  <a:cubicBezTo>
                    <a:pt x="288" y="523"/>
                    <a:pt x="330" y="522"/>
                    <a:pt x="373" y="522"/>
                  </a:cubicBezTo>
                  <a:cubicBezTo>
                    <a:pt x="469" y="522"/>
                    <a:pt x="564" y="527"/>
                    <a:pt x="660" y="532"/>
                  </a:cubicBezTo>
                  <a:cubicBezTo>
                    <a:pt x="726" y="537"/>
                    <a:pt x="793" y="543"/>
                    <a:pt x="858" y="545"/>
                  </a:cubicBezTo>
                  <a:cubicBezTo>
                    <a:pt x="880" y="545"/>
                    <a:pt x="904" y="547"/>
                    <a:pt x="928" y="547"/>
                  </a:cubicBezTo>
                  <a:cubicBezTo>
                    <a:pt x="959" y="547"/>
                    <a:pt x="991" y="544"/>
                    <a:pt x="1019" y="536"/>
                  </a:cubicBezTo>
                  <a:cubicBezTo>
                    <a:pt x="1066" y="521"/>
                    <a:pt x="1113" y="503"/>
                    <a:pt x="1159" y="486"/>
                  </a:cubicBezTo>
                  <a:cubicBezTo>
                    <a:pt x="1190" y="474"/>
                    <a:pt x="1224" y="439"/>
                    <a:pt x="1242" y="412"/>
                  </a:cubicBezTo>
                  <a:cubicBezTo>
                    <a:pt x="1269" y="370"/>
                    <a:pt x="1279" y="322"/>
                    <a:pt x="1276" y="274"/>
                  </a:cubicBezTo>
                  <a:cubicBezTo>
                    <a:pt x="1269" y="181"/>
                    <a:pt x="1212" y="116"/>
                    <a:pt x="1130" y="82"/>
                  </a:cubicBezTo>
                  <a:cubicBezTo>
                    <a:pt x="1099" y="68"/>
                    <a:pt x="1066" y="51"/>
                    <a:pt x="1035" y="40"/>
                  </a:cubicBezTo>
                  <a:cubicBezTo>
                    <a:pt x="991" y="23"/>
                    <a:pt x="936" y="22"/>
                    <a:pt x="891" y="18"/>
                  </a:cubicBezTo>
                  <a:cubicBezTo>
                    <a:pt x="821" y="12"/>
                    <a:pt x="752" y="10"/>
                    <a:pt x="685" y="7"/>
                  </a:cubicBezTo>
                  <a:cubicBezTo>
                    <a:pt x="610" y="3"/>
                    <a:pt x="535" y="1"/>
                    <a:pt x="4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8"/>
            <p:cNvSpPr/>
            <p:nvPr/>
          </p:nvSpPr>
          <p:spPr>
            <a:xfrm>
              <a:off x="5355982" y="3774039"/>
              <a:ext cx="29030" cy="43996"/>
            </a:xfrm>
            <a:custGeom>
              <a:rect b="b" l="l" r="r" t="t"/>
              <a:pathLst>
                <a:path extrusionOk="0" h="1276" w="842">
                  <a:moveTo>
                    <a:pt x="553" y="1"/>
                  </a:moveTo>
                  <a:cubicBezTo>
                    <a:pt x="512" y="1"/>
                    <a:pt x="472" y="10"/>
                    <a:pt x="436" y="30"/>
                  </a:cubicBezTo>
                  <a:cubicBezTo>
                    <a:pt x="416" y="44"/>
                    <a:pt x="397" y="56"/>
                    <a:pt x="378" y="70"/>
                  </a:cubicBezTo>
                  <a:cubicBezTo>
                    <a:pt x="343" y="101"/>
                    <a:pt x="317" y="140"/>
                    <a:pt x="301" y="184"/>
                  </a:cubicBezTo>
                  <a:cubicBezTo>
                    <a:pt x="244" y="304"/>
                    <a:pt x="192" y="426"/>
                    <a:pt x="144" y="549"/>
                  </a:cubicBezTo>
                  <a:cubicBezTo>
                    <a:pt x="120" y="608"/>
                    <a:pt x="97" y="670"/>
                    <a:pt x="74" y="731"/>
                  </a:cubicBezTo>
                  <a:cubicBezTo>
                    <a:pt x="51" y="795"/>
                    <a:pt x="36" y="859"/>
                    <a:pt x="19" y="926"/>
                  </a:cubicBezTo>
                  <a:cubicBezTo>
                    <a:pt x="0" y="995"/>
                    <a:pt x="0" y="1065"/>
                    <a:pt x="33" y="1132"/>
                  </a:cubicBezTo>
                  <a:cubicBezTo>
                    <a:pt x="62" y="1189"/>
                    <a:pt x="121" y="1245"/>
                    <a:pt x="184" y="1262"/>
                  </a:cubicBezTo>
                  <a:cubicBezTo>
                    <a:pt x="213" y="1271"/>
                    <a:pt x="245" y="1276"/>
                    <a:pt x="276" y="1276"/>
                  </a:cubicBezTo>
                  <a:cubicBezTo>
                    <a:pt x="316" y="1276"/>
                    <a:pt x="355" y="1267"/>
                    <a:pt x="390" y="1248"/>
                  </a:cubicBezTo>
                  <a:cubicBezTo>
                    <a:pt x="452" y="1212"/>
                    <a:pt x="491" y="1163"/>
                    <a:pt x="520" y="1097"/>
                  </a:cubicBezTo>
                  <a:cubicBezTo>
                    <a:pt x="547" y="1034"/>
                    <a:pt x="576" y="973"/>
                    <a:pt x="598" y="909"/>
                  </a:cubicBezTo>
                  <a:cubicBezTo>
                    <a:pt x="619" y="848"/>
                    <a:pt x="641" y="786"/>
                    <a:pt x="663" y="725"/>
                  </a:cubicBezTo>
                  <a:cubicBezTo>
                    <a:pt x="709" y="602"/>
                    <a:pt x="759" y="478"/>
                    <a:pt x="812" y="357"/>
                  </a:cubicBezTo>
                  <a:cubicBezTo>
                    <a:pt x="842" y="296"/>
                    <a:pt x="828" y="205"/>
                    <a:pt x="798" y="148"/>
                  </a:cubicBezTo>
                  <a:cubicBezTo>
                    <a:pt x="769" y="91"/>
                    <a:pt x="709" y="33"/>
                    <a:pt x="645" y="15"/>
                  </a:cubicBezTo>
                  <a:cubicBezTo>
                    <a:pt x="616" y="6"/>
                    <a:pt x="584" y="1"/>
                    <a:pt x="5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8"/>
            <p:cNvSpPr/>
            <p:nvPr/>
          </p:nvSpPr>
          <p:spPr>
            <a:xfrm>
              <a:off x="5137081" y="4069861"/>
              <a:ext cx="23238" cy="39066"/>
            </a:xfrm>
            <a:custGeom>
              <a:rect b="b" l="l" r="r" t="t"/>
              <a:pathLst>
                <a:path extrusionOk="0" h="1133" w="674">
                  <a:moveTo>
                    <a:pt x="282" y="0"/>
                  </a:moveTo>
                  <a:cubicBezTo>
                    <a:pt x="263" y="0"/>
                    <a:pt x="245" y="2"/>
                    <a:pt x="229" y="7"/>
                  </a:cubicBezTo>
                  <a:cubicBezTo>
                    <a:pt x="162" y="24"/>
                    <a:pt x="96" y="62"/>
                    <a:pt x="59" y="121"/>
                  </a:cubicBezTo>
                  <a:cubicBezTo>
                    <a:pt x="23" y="183"/>
                    <a:pt x="1" y="259"/>
                    <a:pt x="21" y="329"/>
                  </a:cubicBezTo>
                  <a:cubicBezTo>
                    <a:pt x="50" y="438"/>
                    <a:pt x="67" y="551"/>
                    <a:pt x="84" y="663"/>
                  </a:cubicBezTo>
                  <a:cubicBezTo>
                    <a:pt x="96" y="739"/>
                    <a:pt x="109" y="814"/>
                    <a:pt x="138" y="886"/>
                  </a:cubicBezTo>
                  <a:cubicBezTo>
                    <a:pt x="149" y="911"/>
                    <a:pt x="159" y="934"/>
                    <a:pt x="173" y="958"/>
                  </a:cubicBezTo>
                  <a:cubicBezTo>
                    <a:pt x="205" y="1016"/>
                    <a:pt x="252" y="1051"/>
                    <a:pt x="302" y="1094"/>
                  </a:cubicBezTo>
                  <a:cubicBezTo>
                    <a:pt x="333" y="1121"/>
                    <a:pt x="377" y="1132"/>
                    <a:pt x="419" y="1132"/>
                  </a:cubicBezTo>
                  <a:cubicBezTo>
                    <a:pt x="449" y="1132"/>
                    <a:pt x="478" y="1127"/>
                    <a:pt x="503" y="1118"/>
                  </a:cubicBezTo>
                  <a:cubicBezTo>
                    <a:pt x="567" y="1095"/>
                    <a:pt x="625" y="1045"/>
                    <a:pt x="643" y="978"/>
                  </a:cubicBezTo>
                  <a:cubicBezTo>
                    <a:pt x="656" y="936"/>
                    <a:pt x="674" y="892"/>
                    <a:pt x="674" y="848"/>
                  </a:cubicBezTo>
                  <a:cubicBezTo>
                    <a:pt x="671" y="800"/>
                    <a:pt x="671" y="744"/>
                    <a:pt x="663" y="699"/>
                  </a:cubicBezTo>
                  <a:cubicBezTo>
                    <a:pt x="654" y="646"/>
                    <a:pt x="643" y="594"/>
                    <a:pt x="632" y="541"/>
                  </a:cubicBezTo>
                  <a:cubicBezTo>
                    <a:pt x="609" y="432"/>
                    <a:pt x="585" y="322"/>
                    <a:pt x="550" y="215"/>
                  </a:cubicBezTo>
                  <a:cubicBezTo>
                    <a:pt x="527" y="146"/>
                    <a:pt x="498" y="88"/>
                    <a:pt x="435" y="46"/>
                  </a:cubicBezTo>
                  <a:cubicBezTo>
                    <a:pt x="394" y="18"/>
                    <a:pt x="336" y="0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8"/>
            <p:cNvSpPr/>
            <p:nvPr/>
          </p:nvSpPr>
          <p:spPr>
            <a:xfrm>
              <a:off x="5189108" y="4111131"/>
              <a:ext cx="40787" cy="22446"/>
            </a:xfrm>
            <a:custGeom>
              <a:rect b="b" l="l" r="r" t="t"/>
              <a:pathLst>
                <a:path extrusionOk="0" h="651" w="1183">
                  <a:moveTo>
                    <a:pt x="833" y="0"/>
                  </a:moveTo>
                  <a:cubicBezTo>
                    <a:pt x="802" y="0"/>
                    <a:pt x="772" y="4"/>
                    <a:pt x="741" y="11"/>
                  </a:cubicBezTo>
                  <a:cubicBezTo>
                    <a:pt x="684" y="22"/>
                    <a:pt x="627" y="36"/>
                    <a:pt x="571" y="49"/>
                  </a:cubicBezTo>
                  <a:cubicBezTo>
                    <a:pt x="455" y="79"/>
                    <a:pt x="340" y="111"/>
                    <a:pt x="222" y="129"/>
                  </a:cubicBezTo>
                  <a:cubicBezTo>
                    <a:pt x="158" y="138"/>
                    <a:pt x="91" y="189"/>
                    <a:pt x="56" y="241"/>
                  </a:cubicBezTo>
                  <a:cubicBezTo>
                    <a:pt x="20" y="296"/>
                    <a:pt x="1" y="377"/>
                    <a:pt x="17" y="443"/>
                  </a:cubicBezTo>
                  <a:cubicBezTo>
                    <a:pt x="34" y="507"/>
                    <a:pt x="71" y="572"/>
                    <a:pt x="129" y="608"/>
                  </a:cubicBezTo>
                  <a:cubicBezTo>
                    <a:pt x="178" y="637"/>
                    <a:pt x="228" y="651"/>
                    <a:pt x="281" y="651"/>
                  </a:cubicBezTo>
                  <a:cubicBezTo>
                    <a:pt x="297" y="651"/>
                    <a:pt x="314" y="649"/>
                    <a:pt x="331" y="647"/>
                  </a:cubicBezTo>
                  <a:cubicBezTo>
                    <a:pt x="447" y="630"/>
                    <a:pt x="560" y="600"/>
                    <a:pt x="674" y="572"/>
                  </a:cubicBezTo>
                  <a:cubicBezTo>
                    <a:pt x="728" y="558"/>
                    <a:pt x="783" y="544"/>
                    <a:pt x="839" y="533"/>
                  </a:cubicBezTo>
                  <a:cubicBezTo>
                    <a:pt x="917" y="518"/>
                    <a:pt x="983" y="483"/>
                    <a:pt x="1056" y="454"/>
                  </a:cubicBezTo>
                  <a:cubicBezTo>
                    <a:pt x="1089" y="442"/>
                    <a:pt x="1124" y="406"/>
                    <a:pt x="1143" y="376"/>
                  </a:cubicBezTo>
                  <a:cubicBezTo>
                    <a:pt x="1172" y="333"/>
                    <a:pt x="1183" y="282"/>
                    <a:pt x="1179" y="231"/>
                  </a:cubicBezTo>
                  <a:cubicBezTo>
                    <a:pt x="1179" y="190"/>
                    <a:pt x="1165" y="155"/>
                    <a:pt x="1142" y="121"/>
                  </a:cubicBezTo>
                  <a:cubicBezTo>
                    <a:pt x="1116" y="83"/>
                    <a:pt x="1075" y="42"/>
                    <a:pt x="1028" y="31"/>
                  </a:cubicBezTo>
                  <a:cubicBezTo>
                    <a:pt x="980" y="21"/>
                    <a:pt x="931" y="12"/>
                    <a:pt x="883" y="4"/>
                  </a:cubicBezTo>
                  <a:cubicBezTo>
                    <a:pt x="866" y="1"/>
                    <a:pt x="850" y="0"/>
                    <a:pt x="8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8"/>
            <p:cNvSpPr/>
            <p:nvPr/>
          </p:nvSpPr>
          <p:spPr>
            <a:xfrm>
              <a:off x="5287853" y="4132232"/>
              <a:ext cx="35788" cy="29067"/>
            </a:xfrm>
            <a:custGeom>
              <a:rect b="b" l="l" r="r" t="t"/>
              <a:pathLst>
                <a:path extrusionOk="0" h="843" w="1038">
                  <a:moveTo>
                    <a:pt x="275" y="1"/>
                  </a:moveTo>
                  <a:cubicBezTo>
                    <a:pt x="257" y="1"/>
                    <a:pt x="239" y="3"/>
                    <a:pt x="221" y="8"/>
                  </a:cubicBezTo>
                  <a:cubicBezTo>
                    <a:pt x="160" y="23"/>
                    <a:pt x="111" y="52"/>
                    <a:pt x="71" y="98"/>
                  </a:cubicBezTo>
                  <a:cubicBezTo>
                    <a:pt x="32" y="143"/>
                    <a:pt x="3" y="202"/>
                    <a:pt x="2" y="263"/>
                  </a:cubicBezTo>
                  <a:cubicBezTo>
                    <a:pt x="1" y="332"/>
                    <a:pt x="19" y="414"/>
                    <a:pt x="71" y="463"/>
                  </a:cubicBezTo>
                  <a:cubicBezTo>
                    <a:pt x="163" y="549"/>
                    <a:pt x="261" y="632"/>
                    <a:pt x="367" y="700"/>
                  </a:cubicBezTo>
                  <a:cubicBezTo>
                    <a:pt x="429" y="741"/>
                    <a:pt x="498" y="770"/>
                    <a:pt x="562" y="803"/>
                  </a:cubicBezTo>
                  <a:cubicBezTo>
                    <a:pt x="605" y="824"/>
                    <a:pt x="655" y="826"/>
                    <a:pt x="701" y="833"/>
                  </a:cubicBezTo>
                  <a:cubicBezTo>
                    <a:pt x="727" y="837"/>
                    <a:pt x="753" y="840"/>
                    <a:pt x="779" y="842"/>
                  </a:cubicBezTo>
                  <a:cubicBezTo>
                    <a:pt x="784" y="843"/>
                    <a:pt x="790" y="843"/>
                    <a:pt x="795" y="843"/>
                  </a:cubicBezTo>
                  <a:cubicBezTo>
                    <a:pt x="831" y="843"/>
                    <a:pt x="872" y="832"/>
                    <a:pt x="903" y="816"/>
                  </a:cubicBezTo>
                  <a:cubicBezTo>
                    <a:pt x="950" y="793"/>
                    <a:pt x="984" y="753"/>
                    <a:pt x="1008" y="707"/>
                  </a:cubicBezTo>
                  <a:cubicBezTo>
                    <a:pt x="1029" y="663"/>
                    <a:pt x="1037" y="623"/>
                    <a:pt x="1033" y="580"/>
                  </a:cubicBezTo>
                  <a:cubicBezTo>
                    <a:pt x="1029" y="531"/>
                    <a:pt x="1012" y="470"/>
                    <a:pt x="975" y="436"/>
                  </a:cubicBezTo>
                  <a:cubicBezTo>
                    <a:pt x="956" y="420"/>
                    <a:pt x="938" y="404"/>
                    <a:pt x="920" y="387"/>
                  </a:cubicBezTo>
                  <a:cubicBezTo>
                    <a:pt x="889" y="357"/>
                    <a:pt x="858" y="321"/>
                    <a:pt x="820" y="299"/>
                  </a:cubicBezTo>
                  <a:cubicBezTo>
                    <a:pt x="777" y="273"/>
                    <a:pt x="731" y="246"/>
                    <a:pt x="685" y="221"/>
                  </a:cubicBezTo>
                  <a:cubicBezTo>
                    <a:pt x="595" y="170"/>
                    <a:pt x="511" y="113"/>
                    <a:pt x="431" y="48"/>
                  </a:cubicBezTo>
                  <a:cubicBezTo>
                    <a:pt x="402" y="26"/>
                    <a:pt x="367" y="13"/>
                    <a:pt x="331" y="9"/>
                  </a:cubicBezTo>
                  <a:cubicBezTo>
                    <a:pt x="312" y="4"/>
                    <a:pt x="294" y="1"/>
                    <a:pt x="2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8"/>
            <p:cNvSpPr/>
            <p:nvPr/>
          </p:nvSpPr>
          <p:spPr>
            <a:xfrm>
              <a:off x="5399907" y="4065793"/>
              <a:ext cx="23962" cy="33790"/>
            </a:xfrm>
            <a:custGeom>
              <a:rect b="b" l="l" r="r" t="t"/>
              <a:pathLst>
                <a:path extrusionOk="0" h="980" w="695">
                  <a:moveTo>
                    <a:pt x="457" y="1"/>
                  </a:moveTo>
                  <a:cubicBezTo>
                    <a:pt x="384" y="1"/>
                    <a:pt x="313" y="33"/>
                    <a:pt x="272" y="99"/>
                  </a:cubicBezTo>
                  <a:cubicBezTo>
                    <a:pt x="219" y="184"/>
                    <a:pt x="165" y="268"/>
                    <a:pt x="121" y="357"/>
                  </a:cubicBezTo>
                  <a:cubicBezTo>
                    <a:pt x="61" y="477"/>
                    <a:pt x="0" y="602"/>
                    <a:pt x="2" y="739"/>
                  </a:cubicBezTo>
                  <a:cubicBezTo>
                    <a:pt x="3" y="845"/>
                    <a:pt x="57" y="929"/>
                    <a:pt x="155" y="967"/>
                  </a:cubicBezTo>
                  <a:cubicBezTo>
                    <a:pt x="177" y="976"/>
                    <a:pt x="199" y="980"/>
                    <a:pt x="222" y="980"/>
                  </a:cubicBezTo>
                  <a:cubicBezTo>
                    <a:pt x="240" y="980"/>
                    <a:pt x="258" y="977"/>
                    <a:pt x="275" y="974"/>
                  </a:cubicBezTo>
                  <a:cubicBezTo>
                    <a:pt x="349" y="961"/>
                    <a:pt x="424" y="899"/>
                    <a:pt x="442" y="826"/>
                  </a:cubicBezTo>
                  <a:cubicBezTo>
                    <a:pt x="467" y="731"/>
                    <a:pt x="497" y="638"/>
                    <a:pt x="539" y="549"/>
                  </a:cubicBezTo>
                  <a:cubicBezTo>
                    <a:pt x="574" y="481"/>
                    <a:pt x="610" y="415"/>
                    <a:pt x="648" y="349"/>
                  </a:cubicBezTo>
                  <a:cubicBezTo>
                    <a:pt x="680" y="297"/>
                    <a:pt x="695" y="238"/>
                    <a:pt x="682" y="177"/>
                  </a:cubicBezTo>
                  <a:cubicBezTo>
                    <a:pt x="670" y="124"/>
                    <a:pt x="633" y="65"/>
                    <a:pt x="585" y="36"/>
                  </a:cubicBezTo>
                  <a:cubicBezTo>
                    <a:pt x="546" y="13"/>
                    <a:pt x="501" y="1"/>
                    <a:pt x="4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8"/>
            <p:cNvSpPr/>
            <p:nvPr/>
          </p:nvSpPr>
          <p:spPr>
            <a:xfrm>
              <a:off x="5425283" y="4108339"/>
              <a:ext cx="25169" cy="37376"/>
            </a:xfrm>
            <a:custGeom>
              <a:rect b="b" l="l" r="r" t="t"/>
              <a:pathLst>
                <a:path extrusionOk="0" h="1084" w="730">
                  <a:moveTo>
                    <a:pt x="270" y="1"/>
                  </a:moveTo>
                  <a:cubicBezTo>
                    <a:pt x="252" y="1"/>
                    <a:pt x="235" y="3"/>
                    <a:pt x="218" y="7"/>
                  </a:cubicBezTo>
                  <a:cubicBezTo>
                    <a:pt x="151" y="24"/>
                    <a:pt x="88" y="60"/>
                    <a:pt x="51" y="120"/>
                  </a:cubicBezTo>
                  <a:cubicBezTo>
                    <a:pt x="12" y="184"/>
                    <a:pt x="0" y="250"/>
                    <a:pt x="12" y="325"/>
                  </a:cubicBezTo>
                  <a:cubicBezTo>
                    <a:pt x="31" y="439"/>
                    <a:pt x="50" y="552"/>
                    <a:pt x="84" y="663"/>
                  </a:cubicBezTo>
                  <a:cubicBezTo>
                    <a:pt x="99" y="712"/>
                    <a:pt x="116" y="762"/>
                    <a:pt x="136" y="810"/>
                  </a:cubicBezTo>
                  <a:cubicBezTo>
                    <a:pt x="155" y="857"/>
                    <a:pt x="186" y="898"/>
                    <a:pt x="214" y="939"/>
                  </a:cubicBezTo>
                  <a:cubicBezTo>
                    <a:pt x="222" y="950"/>
                    <a:pt x="229" y="960"/>
                    <a:pt x="236" y="968"/>
                  </a:cubicBezTo>
                  <a:cubicBezTo>
                    <a:pt x="267" y="1005"/>
                    <a:pt x="301" y="1026"/>
                    <a:pt x="343" y="1047"/>
                  </a:cubicBezTo>
                  <a:cubicBezTo>
                    <a:pt x="386" y="1068"/>
                    <a:pt x="429" y="1084"/>
                    <a:pt x="477" y="1084"/>
                  </a:cubicBezTo>
                  <a:cubicBezTo>
                    <a:pt x="483" y="1084"/>
                    <a:pt x="488" y="1083"/>
                    <a:pt x="494" y="1083"/>
                  </a:cubicBezTo>
                  <a:cubicBezTo>
                    <a:pt x="552" y="1080"/>
                    <a:pt x="610" y="1071"/>
                    <a:pt x="656" y="1028"/>
                  </a:cubicBezTo>
                  <a:cubicBezTo>
                    <a:pt x="697" y="987"/>
                    <a:pt x="729" y="934"/>
                    <a:pt x="729" y="874"/>
                  </a:cubicBezTo>
                  <a:cubicBezTo>
                    <a:pt x="728" y="831"/>
                    <a:pt x="727" y="789"/>
                    <a:pt x="719" y="747"/>
                  </a:cubicBezTo>
                  <a:cubicBezTo>
                    <a:pt x="710" y="696"/>
                    <a:pt x="684" y="654"/>
                    <a:pt x="665" y="607"/>
                  </a:cubicBezTo>
                  <a:cubicBezTo>
                    <a:pt x="645" y="560"/>
                    <a:pt x="624" y="514"/>
                    <a:pt x="606" y="466"/>
                  </a:cubicBezTo>
                  <a:cubicBezTo>
                    <a:pt x="578" y="383"/>
                    <a:pt x="556" y="299"/>
                    <a:pt x="536" y="212"/>
                  </a:cubicBezTo>
                  <a:cubicBezTo>
                    <a:pt x="520" y="146"/>
                    <a:pt x="480" y="83"/>
                    <a:pt x="422" y="46"/>
                  </a:cubicBezTo>
                  <a:cubicBezTo>
                    <a:pt x="380" y="19"/>
                    <a:pt x="323" y="1"/>
                    <a:pt x="2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8"/>
            <p:cNvSpPr/>
            <p:nvPr/>
          </p:nvSpPr>
          <p:spPr>
            <a:xfrm>
              <a:off x="5457279" y="4108856"/>
              <a:ext cx="37925" cy="32101"/>
            </a:xfrm>
            <a:custGeom>
              <a:rect b="b" l="l" r="r" t="t"/>
              <a:pathLst>
                <a:path extrusionOk="0" h="931" w="1100">
                  <a:moveTo>
                    <a:pt x="282" y="0"/>
                  </a:moveTo>
                  <a:cubicBezTo>
                    <a:pt x="193" y="0"/>
                    <a:pt x="104" y="42"/>
                    <a:pt x="58" y="118"/>
                  </a:cubicBezTo>
                  <a:cubicBezTo>
                    <a:pt x="21" y="178"/>
                    <a:pt x="0" y="253"/>
                    <a:pt x="19" y="321"/>
                  </a:cubicBezTo>
                  <a:cubicBezTo>
                    <a:pt x="37" y="391"/>
                    <a:pt x="74" y="441"/>
                    <a:pt x="133" y="488"/>
                  </a:cubicBezTo>
                  <a:cubicBezTo>
                    <a:pt x="235" y="571"/>
                    <a:pt x="334" y="657"/>
                    <a:pt x="436" y="740"/>
                  </a:cubicBezTo>
                  <a:cubicBezTo>
                    <a:pt x="494" y="789"/>
                    <a:pt x="552" y="833"/>
                    <a:pt x="621" y="867"/>
                  </a:cubicBezTo>
                  <a:cubicBezTo>
                    <a:pt x="660" y="885"/>
                    <a:pt x="696" y="905"/>
                    <a:pt x="736" y="914"/>
                  </a:cubicBezTo>
                  <a:cubicBezTo>
                    <a:pt x="773" y="922"/>
                    <a:pt x="810" y="930"/>
                    <a:pt x="848" y="930"/>
                  </a:cubicBezTo>
                  <a:cubicBezTo>
                    <a:pt x="863" y="930"/>
                    <a:pt x="877" y="929"/>
                    <a:pt x="892" y="926"/>
                  </a:cubicBezTo>
                  <a:cubicBezTo>
                    <a:pt x="921" y="921"/>
                    <a:pt x="949" y="907"/>
                    <a:pt x="977" y="896"/>
                  </a:cubicBezTo>
                  <a:lnTo>
                    <a:pt x="1024" y="865"/>
                  </a:lnTo>
                  <a:cubicBezTo>
                    <a:pt x="1046" y="847"/>
                    <a:pt x="1063" y="823"/>
                    <a:pt x="1073" y="797"/>
                  </a:cubicBezTo>
                  <a:cubicBezTo>
                    <a:pt x="1096" y="749"/>
                    <a:pt x="1099" y="706"/>
                    <a:pt x="1092" y="655"/>
                  </a:cubicBezTo>
                  <a:cubicBezTo>
                    <a:pt x="1075" y="535"/>
                    <a:pt x="988" y="456"/>
                    <a:pt x="900" y="383"/>
                  </a:cubicBezTo>
                  <a:cubicBezTo>
                    <a:pt x="849" y="341"/>
                    <a:pt x="796" y="306"/>
                    <a:pt x="743" y="269"/>
                  </a:cubicBezTo>
                  <a:cubicBezTo>
                    <a:pt x="636" y="196"/>
                    <a:pt x="534" y="118"/>
                    <a:pt x="427" y="44"/>
                  </a:cubicBezTo>
                  <a:cubicBezTo>
                    <a:pt x="385" y="14"/>
                    <a:pt x="334" y="0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8"/>
            <p:cNvSpPr/>
            <p:nvPr/>
          </p:nvSpPr>
          <p:spPr>
            <a:xfrm>
              <a:off x="5489412" y="4152022"/>
              <a:ext cx="26237" cy="41686"/>
            </a:xfrm>
            <a:custGeom>
              <a:rect b="b" l="l" r="r" t="t"/>
              <a:pathLst>
                <a:path extrusionOk="0" h="1209" w="761">
                  <a:moveTo>
                    <a:pt x="481" y="0"/>
                  </a:moveTo>
                  <a:cubicBezTo>
                    <a:pt x="372" y="0"/>
                    <a:pt x="269" y="64"/>
                    <a:pt x="232" y="174"/>
                  </a:cubicBezTo>
                  <a:cubicBezTo>
                    <a:pt x="167" y="361"/>
                    <a:pt x="76" y="542"/>
                    <a:pt x="34" y="735"/>
                  </a:cubicBezTo>
                  <a:cubicBezTo>
                    <a:pt x="13" y="825"/>
                    <a:pt x="0" y="928"/>
                    <a:pt x="34" y="1017"/>
                  </a:cubicBezTo>
                  <a:cubicBezTo>
                    <a:pt x="71" y="1120"/>
                    <a:pt x="166" y="1209"/>
                    <a:pt x="277" y="1209"/>
                  </a:cubicBezTo>
                  <a:cubicBezTo>
                    <a:pt x="292" y="1209"/>
                    <a:pt x="306" y="1207"/>
                    <a:pt x="321" y="1204"/>
                  </a:cubicBezTo>
                  <a:cubicBezTo>
                    <a:pt x="419" y="1183"/>
                    <a:pt x="508" y="1100"/>
                    <a:pt x="535" y="1003"/>
                  </a:cubicBezTo>
                  <a:cubicBezTo>
                    <a:pt x="548" y="957"/>
                    <a:pt x="558" y="910"/>
                    <a:pt x="567" y="863"/>
                  </a:cubicBezTo>
                  <a:lnTo>
                    <a:pt x="567" y="863"/>
                  </a:lnTo>
                  <a:cubicBezTo>
                    <a:pt x="567" y="865"/>
                    <a:pt x="566" y="866"/>
                    <a:pt x="566" y="868"/>
                  </a:cubicBezTo>
                  <a:cubicBezTo>
                    <a:pt x="567" y="863"/>
                    <a:pt x="568" y="857"/>
                    <a:pt x="569" y="852"/>
                  </a:cubicBezTo>
                  <a:lnTo>
                    <a:pt x="569" y="852"/>
                  </a:lnTo>
                  <a:cubicBezTo>
                    <a:pt x="568" y="856"/>
                    <a:pt x="568" y="859"/>
                    <a:pt x="567" y="863"/>
                  </a:cubicBezTo>
                  <a:lnTo>
                    <a:pt x="567" y="863"/>
                  </a:lnTo>
                  <a:cubicBezTo>
                    <a:pt x="568" y="856"/>
                    <a:pt x="570" y="850"/>
                    <a:pt x="571" y="843"/>
                  </a:cubicBezTo>
                  <a:lnTo>
                    <a:pt x="571" y="843"/>
                  </a:lnTo>
                  <a:cubicBezTo>
                    <a:pt x="570" y="846"/>
                    <a:pt x="570" y="849"/>
                    <a:pt x="569" y="852"/>
                  </a:cubicBezTo>
                  <a:lnTo>
                    <a:pt x="569" y="852"/>
                  </a:lnTo>
                  <a:cubicBezTo>
                    <a:pt x="572" y="837"/>
                    <a:pt x="575" y="821"/>
                    <a:pt x="578" y="806"/>
                  </a:cubicBezTo>
                  <a:lnTo>
                    <a:pt x="578" y="806"/>
                  </a:lnTo>
                  <a:cubicBezTo>
                    <a:pt x="576" y="818"/>
                    <a:pt x="573" y="831"/>
                    <a:pt x="571" y="843"/>
                  </a:cubicBezTo>
                  <a:lnTo>
                    <a:pt x="571" y="843"/>
                  </a:lnTo>
                  <a:cubicBezTo>
                    <a:pt x="608" y="672"/>
                    <a:pt x="674" y="510"/>
                    <a:pt x="723" y="342"/>
                  </a:cubicBezTo>
                  <a:cubicBezTo>
                    <a:pt x="761" y="212"/>
                    <a:pt x="698" y="52"/>
                    <a:pt x="561" y="12"/>
                  </a:cubicBezTo>
                  <a:cubicBezTo>
                    <a:pt x="534" y="4"/>
                    <a:pt x="507" y="0"/>
                    <a:pt x="4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8"/>
            <p:cNvSpPr/>
            <p:nvPr/>
          </p:nvSpPr>
          <p:spPr>
            <a:xfrm>
              <a:off x="5532855" y="4175812"/>
              <a:ext cx="30857" cy="33928"/>
            </a:xfrm>
            <a:custGeom>
              <a:rect b="b" l="l" r="r" t="t"/>
              <a:pathLst>
                <a:path extrusionOk="0" h="984" w="895">
                  <a:moveTo>
                    <a:pt x="293" y="0"/>
                  </a:moveTo>
                  <a:cubicBezTo>
                    <a:pt x="283" y="0"/>
                    <a:pt x="273" y="1"/>
                    <a:pt x="263" y="2"/>
                  </a:cubicBezTo>
                  <a:cubicBezTo>
                    <a:pt x="227" y="2"/>
                    <a:pt x="191" y="11"/>
                    <a:pt x="159" y="30"/>
                  </a:cubicBezTo>
                  <a:cubicBezTo>
                    <a:pt x="97" y="65"/>
                    <a:pt x="42" y="119"/>
                    <a:pt x="21" y="188"/>
                  </a:cubicBezTo>
                  <a:cubicBezTo>
                    <a:pt x="1" y="260"/>
                    <a:pt x="3" y="335"/>
                    <a:pt x="37" y="402"/>
                  </a:cubicBezTo>
                  <a:cubicBezTo>
                    <a:pt x="84" y="492"/>
                    <a:pt x="129" y="586"/>
                    <a:pt x="181" y="673"/>
                  </a:cubicBezTo>
                  <a:cubicBezTo>
                    <a:pt x="206" y="715"/>
                    <a:pt x="233" y="754"/>
                    <a:pt x="261" y="793"/>
                  </a:cubicBezTo>
                  <a:cubicBezTo>
                    <a:pt x="291" y="833"/>
                    <a:pt x="329" y="864"/>
                    <a:pt x="368" y="896"/>
                  </a:cubicBezTo>
                  <a:cubicBezTo>
                    <a:pt x="432" y="949"/>
                    <a:pt x="519" y="983"/>
                    <a:pt x="604" y="983"/>
                  </a:cubicBezTo>
                  <a:cubicBezTo>
                    <a:pt x="633" y="983"/>
                    <a:pt x="662" y="979"/>
                    <a:pt x="690" y="971"/>
                  </a:cubicBezTo>
                  <a:cubicBezTo>
                    <a:pt x="734" y="963"/>
                    <a:pt x="773" y="943"/>
                    <a:pt x="807" y="913"/>
                  </a:cubicBezTo>
                  <a:cubicBezTo>
                    <a:pt x="833" y="891"/>
                    <a:pt x="853" y="865"/>
                    <a:pt x="864" y="833"/>
                  </a:cubicBezTo>
                  <a:cubicBezTo>
                    <a:pt x="883" y="803"/>
                    <a:pt x="891" y="771"/>
                    <a:pt x="891" y="736"/>
                  </a:cubicBezTo>
                  <a:cubicBezTo>
                    <a:pt x="894" y="690"/>
                    <a:pt x="885" y="647"/>
                    <a:pt x="864" y="605"/>
                  </a:cubicBezTo>
                  <a:cubicBezTo>
                    <a:pt x="843" y="574"/>
                    <a:pt x="828" y="542"/>
                    <a:pt x="801" y="515"/>
                  </a:cubicBezTo>
                  <a:cubicBezTo>
                    <a:pt x="790" y="502"/>
                    <a:pt x="777" y="489"/>
                    <a:pt x="764" y="477"/>
                  </a:cubicBezTo>
                  <a:lnTo>
                    <a:pt x="764" y="477"/>
                  </a:lnTo>
                  <a:cubicBezTo>
                    <a:pt x="765" y="478"/>
                    <a:pt x="765" y="479"/>
                    <a:pt x="766" y="479"/>
                  </a:cubicBezTo>
                  <a:cubicBezTo>
                    <a:pt x="765" y="478"/>
                    <a:pt x="764" y="478"/>
                    <a:pt x="763" y="477"/>
                  </a:cubicBezTo>
                  <a:lnTo>
                    <a:pt x="763" y="477"/>
                  </a:lnTo>
                  <a:cubicBezTo>
                    <a:pt x="763" y="477"/>
                    <a:pt x="764" y="477"/>
                    <a:pt x="764" y="477"/>
                  </a:cubicBezTo>
                  <a:lnTo>
                    <a:pt x="764" y="477"/>
                  </a:lnTo>
                  <a:cubicBezTo>
                    <a:pt x="763" y="476"/>
                    <a:pt x="762" y="476"/>
                    <a:pt x="761" y="475"/>
                  </a:cubicBezTo>
                  <a:lnTo>
                    <a:pt x="761" y="475"/>
                  </a:lnTo>
                  <a:cubicBezTo>
                    <a:pt x="762" y="475"/>
                    <a:pt x="762" y="476"/>
                    <a:pt x="763" y="477"/>
                  </a:cubicBezTo>
                  <a:lnTo>
                    <a:pt x="763" y="477"/>
                  </a:lnTo>
                  <a:cubicBezTo>
                    <a:pt x="761" y="474"/>
                    <a:pt x="758" y="472"/>
                    <a:pt x="755" y="470"/>
                  </a:cubicBezTo>
                  <a:lnTo>
                    <a:pt x="755" y="470"/>
                  </a:lnTo>
                  <a:cubicBezTo>
                    <a:pt x="705" y="424"/>
                    <a:pt x="661" y="368"/>
                    <a:pt x="619" y="313"/>
                  </a:cubicBezTo>
                  <a:cubicBezTo>
                    <a:pt x="587" y="261"/>
                    <a:pt x="558" y="205"/>
                    <a:pt x="530" y="151"/>
                  </a:cubicBezTo>
                  <a:cubicBezTo>
                    <a:pt x="495" y="89"/>
                    <a:pt x="440" y="38"/>
                    <a:pt x="372" y="15"/>
                  </a:cubicBezTo>
                  <a:cubicBezTo>
                    <a:pt x="346" y="5"/>
                    <a:pt x="320" y="0"/>
                    <a:pt x="2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8"/>
            <p:cNvSpPr/>
            <p:nvPr/>
          </p:nvSpPr>
          <p:spPr>
            <a:xfrm>
              <a:off x="5545956" y="4133162"/>
              <a:ext cx="41752" cy="22171"/>
            </a:xfrm>
            <a:custGeom>
              <a:rect b="b" l="l" r="r" t="t"/>
              <a:pathLst>
                <a:path extrusionOk="0" h="643" w="1211">
                  <a:moveTo>
                    <a:pt x="260" y="0"/>
                  </a:moveTo>
                  <a:cubicBezTo>
                    <a:pt x="133" y="0"/>
                    <a:pt x="5" y="93"/>
                    <a:pt x="3" y="229"/>
                  </a:cubicBezTo>
                  <a:cubicBezTo>
                    <a:pt x="1" y="367"/>
                    <a:pt x="94" y="473"/>
                    <a:pt x="232" y="487"/>
                  </a:cubicBezTo>
                  <a:cubicBezTo>
                    <a:pt x="249" y="488"/>
                    <a:pt x="265" y="493"/>
                    <a:pt x="282" y="495"/>
                  </a:cubicBezTo>
                  <a:cubicBezTo>
                    <a:pt x="396" y="521"/>
                    <a:pt x="506" y="568"/>
                    <a:pt x="619" y="597"/>
                  </a:cubicBezTo>
                  <a:cubicBezTo>
                    <a:pt x="696" y="616"/>
                    <a:pt x="775" y="636"/>
                    <a:pt x="854" y="642"/>
                  </a:cubicBezTo>
                  <a:cubicBezTo>
                    <a:pt x="864" y="642"/>
                    <a:pt x="874" y="643"/>
                    <a:pt x="883" y="643"/>
                  </a:cubicBezTo>
                  <a:cubicBezTo>
                    <a:pt x="983" y="643"/>
                    <a:pt x="1065" y="605"/>
                    <a:pt x="1144" y="545"/>
                  </a:cubicBezTo>
                  <a:cubicBezTo>
                    <a:pt x="1192" y="508"/>
                    <a:pt x="1211" y="443"/>
                    <a:pt x="1207" y="385"/>
                  </a:cubicBezTo>
                  <a:cubicBezTo>
                    <a:pt x="1200" y="321"/>
                    <a:pt x="1170" y="280"/>
                    <a:pt x="1122" y="240"/>
                  </a:cubicBezTo>
                  <a:cubicBezTo>
                    <a:pt x="1106" y="226"/>
                    <a:pt x="1086" y="209"/>
                    <a:pt x="1085" y="207"/>
                  </a:cubicBezTo>
                  <a:lnTo>
                    <a:pt x="1085" y="207"/>
                  </a:lnTo>
                  <a:cubicBezTo>
                    <a:pt x="1086" y="208"/>
                    <a:pt x="1086" y="208"/>
                    <a:pt x="1087" y="208"/>
                  </a:cubicBezTo>
                  <a:cubicBezTo>
                    <a:pt x="1086" y="208"/>
                    <a:pt x="1085" y="207"/>
                    <a:pt x="1085" y="207"/>
                  </a:cubicBezTo>
                  <a:lnTo>
                    <a:pt x="1085" y="207"/>
                  </a:lnTo>
                  <a:cubicBezTo>
                    <a:pt x="1085" y="207"/>
                    <a:pt x="1085" y="207"/>
                    <a:pt x="1085" y="207"/>
                  </a:cubicBezTo>
                  <a:lnTo>
                    <a:pt x="1085" y="207"/>
                  </a:lnTo>
                  <a:cubicBezTo>
                    <a:pt x="1072" y="199"/>
                    <a:pt x="1060" y="189"/>
                    <a:pt x="1047" y="181"/>
                  </a:cubicBezTo>
                  <a:cubicBezTo>
                    <a:pt x="1008" y="155"/>
                    <a:pt x="959" y="141"/>
                    <a:pt x="914" y="128"/>
                  </a:cubicBezTo>
                  <a:cubicBezTo>
                    <a:pt x="848" y="109"/>
                    <a:pt x="784" y="91"/>
                    <a:pt x="718" y="75"/>
                  </a:cubicBezTo>
                  <a:cubicBezTo>
                    <a:pt x="567" y="40"/>
                    <a:pt x="415" y="2"/>
                    <a:pt x="26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8"/>
            <p:cNvSpPr/>
            <p:nvPr/>
          </p:nvSpPr>
          <p:spPr>
            <a:xfrm>
              <a:off x="5584666" y="4144403"/>
              <a:ext cx="827" cy="724"/>
            </a:xfrm>
            <a:custGeom>
              <a:rect b="b" l="l" r="r" t="t"/>
              <a:pathLst>
                <a:path extrusionOk="0" h="21" w="24">
                  <a:moveTo>
                    <a:pt x="0" y="1"/>
                  </a:moveTo>
                  <a:cubicBezTo>
                    <a:pt x="17" y="15"/>
                    <a:pt x="23" y="21"/>
                    <a:pt x="23" y="21"/>
                  </a:cubicBezTo>
                  <a:cubicBezTo>
                    <a:pt x="24" y="21"/>
                    <a:pt x="13" y="11"/>
                    <a:pt x="0" y="1"/>
                  </a:cubicBezTo>
                  <a:close/>
                </a:path>
              </a:pathLst>
            </a:custGeom>
            <a:solidFill>
              <a:srgbClr val="F4E3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8"/>
            <p:cNvSpPr/>
            <p:nvPr/>
          </p:nvSpPr>
          <p:spPr>
            <a:xfrm>
              <a:off x="5578400" y="4170433"/>
              <a:ext cx="33236" cy="35411"/>
            </a:xfrm>
            <a:custGeom>
              <a:rect b="b" l="l" r="r" t="t"/>
              <a:pathLst>
                <a:path extrusionOk="0" h="1027" w="964">
                  <a:moveTo>
                    <a:pt x="707" y="1"/>
                  </a:moveTo>
                  <a:cubicBezTo>
                    <a:pt x="671" y="1"/>
                    <a:pt x="633" y="9"/>
                    <a:pt x="598" y="27"/>
                  </a:cubicBezTo>
                  <a:cubicBezTo>
                    <a:pt x="478" y="89"/>
                    <a:pt x="364" y="178"/>
                    <a:pt x="272" y="277"/>
                  </a:cubicBezTo>
                  <a:cubicBezTo>
                    <a:pt x="216" y="339"/>
                    <a:pt x="164" y="403"/>
                    <a:pt x="120" y="474"/>
                  </a:cubicBezTo>
                  <a:cubicBezTo>
                    <a:pt x="57" y="573"/>
                    <a:pt x="0" y="700"/>
                    <a:pt x="32" y="820"/>
                  </a:cubicBezTo>
                  <a:cubicBezTo>
                    <a:pt x="55" y="910"/>
                    <a:pt x="115" y="983"/>
                    <a:pt x="204" y="1012"/>
                  </a:cubicBezTo>
                  <a:cubicBezTo>
                    <a:pt x="232" y="1022"/>
                    <a:pt x="261" y="1027"/>
                    <a:pt x="289" y="1027"/>
                  </a:cubicBezTo>
                  <a:cubicBezTo>
                    <a:pt x="307" y="1027"/>
                    <a:pt x="326" y="1025"/>
                    <a:pt x="344" y="1021"/>
                  </a:cubicBezTo>
                  <a:cubicBezTo>
                    <a:pt x="390" y="1010"/>
                    <a:pt x="428" y="990"/>
                    <a:pt x="464" y="960"/>
                  </a:cubicBezTo>
                  <a:cubicBezTo>
                    <a:pt x="515" y="924"/>
                    <a:pt x="548" y="861"/>
                    <a:pt x="577" y="803"/>
                  </a:cubicBezTo>
                  <a:cubicBezTo>
                    <a:pt x="622" y="713"/>
                    <a:pt x="681" y="629"/>
                    <a:pt x="745" y="551"/>
                  </a:cubicBezTo>
                  <a:cubicBezTo>
                    <a:pt x="776" y="517"/>
                    <a:pt x="808" y="483"/>
                    <a:pt x="844" y="455"/>
                  </a:cubicBezTo>
                  <a:lnTo>
                    <a:pt x="844" y="455"/>
                  </a:lnTo>
                  <a:cubicBezTo>
                    <a:pt x="852" y="450"/>
                    <a:pt x="859" y="445"/>
                    <a:pt x="865" y="439"/>
                  </a:cubicBezTo>
                  <a:lnTo>
                    <a:pt x="865" y="439"/>
                  </a:lnTo>
                  <a:cubicBezTo>
                    <a:pt x="866" y="438"/>
                    <a:pt x="867" y="437"/>
                    <a:pt x="869" y="436"/>
                  </a:cubicBezTo>
                  <a:lnTo>
                    <a:pt x="869" y="436"/>
                  </a:lnTo>
                  <a:lnTo>
                    <a:pt x="866" y="438"/>
                  </a:lnTo>
                  <a:lnTo>
                    <a:pt x="866" y="438"/>
                  </a:lnTo>
                  <a:cubicBezTo>
                    <a:pt x="876" y="429"/>
                    <a:pt x="886" y="419"/>
                    <a:pt x="895" y="407"/>
                  </a:cubicBezTo>
                  <a:cubicBezTo>
                    <a:pt x="918" y="385"/>
                    <a:pt x="933" y="358"/>
                    <a:pt x="944" y="327"/>
                  </a:cubicBezTo>
                  <a:cubicBezTo>
                    <a:pt x="964" y="268"/>
                    <a:pt x="960" y="189"/>
                    <a:pt x="929" y="135"/>
                  </a:cubicBezTo>
                  <a:cubicBezTo>
                    <a:pt x="882" y="52"/>
                    <a:pt x="797" y="1"/>
                    <a:pt x="7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8"/>
            <p:cNvSpPr/>
            <p:nvPr/>
          </p:nvSpPr>
          <p:spPr>
            <a:xfrm>
              <a:off x="5680559" y="3879473"/>
              <a:ext cx="31168" cy="31480"/>
            </a:xfrm>
            <a:custGeom>
              <a:rect b="b" l="l" r="r" t="t"/>
              <a:pathLst>
                <a:path extrusionOk="0" h="913" w="904">
                  <a:moveTo>
                    <a:pt x="77" y="403"/>
                  </a:moveTo>
                  <a:cubicBezTo>
                    <a:pt x="79" y="404"/>
                    <a:pt x="81" y="406"/>
                    <a:pt x="82" y="408"/>
                  </a:cubicBezTo>
                  <a:lnTo>
                    <a:pt x="82" y="408"/>
                  </a:lnTo>
                  <a:cubicBezTo>
                    <a:pt x="81" y="406"/>
                    <a:pt x="79" y="404"/>
                    <a:pt x="77" y="403"/>
                  </a:cubicBezTo>
                  <a:close/>
                  <a:moveTo>
                    <a:pt x="248" y="1"/>
                  </a:moveTo>
                  <a:cubicBezTo>
                    <a:pt x="231" y="1"/>
                    <a:pt x="214" y="3"/>
                    <a:pt x="199" y="6"/>
                  </a:cubicBezTo>
                  <a:cubicBezTo>
                    <a:pt x="143" y="17"/>
                    <a:pt x="80" y="56"/>
                    <a:pt x="51" y="107"/>
                  </a:cubicBezTo>
                  <a:cubicBezTo>
                    <a:pt x="18" y="160"/>
                    <a:pt x="0" y="227"/>
                    <a:pt x="16" y="289"/>
                  </a:cubicBezTo>
                  <a:cubicBezTo>
                    <a:pt x="22" y="309"/>
                    <a:pt x="30" y="328"/>
                    <a:pt x="37" y="348"/>
                  </a:cubicBezTo>
                  <a:cubicBezTo>
                    <a:pt x="55" y="381"/>
                    <a:pt x="78" y="410"/>
                    <a:pt x="108" y="431"/>
                  </a:cubicBezTo>
                  <a:lnTo>
                    <a:pt x="108" y="431"/>
                  </a:lnTo>
                  <a:cubicBezTo>
                    <a:pt x="135" y="458"/>
                    <a:pt x="162" y="486"/>
                    <a:pt x="188" y="515"/>
                  </a:cubicBezTo>
                  <a:cubicBezTo>
                    <a:pt x="221" y="555"/>
                    <a:pt x="250" y="601"/>
                    <a:pt x="280" y="643"/>
                  </a:cubicBezTo>
                  <a:cubicBezTo>
                    <a:pt x="308" y="686"/>
                    <a:pt x="335" y="729"/>
                    <a:pt x="372" y="765"/>
                  </a:cubicBezTo>
                  <a:cubicBezTo>
                    <a:pt x="381" y="775"/>
                    <a:pt x="392" y="785"/>
                    <a:pt x="402" y="794"/>
                  </a:cubicBezTo>
                  <a:cubicBezTo>
                    <a:pt x="419" y="809"/>
                    <a:pt x="436" y="825"/>
                    <a:pt x="453" y="838"/>
                  </a:cubicBezTo>
                  <a:cubicBezTo>
                    <a:pt x="464" y="847"/>
                    <a:pt x="475" y="854"/>
                    <a:pt x="490" y="858"/>
                  </a:cubicBezTo>
                  <a:cubicBezTo>
                    <a:pt x="504" y="864"/>
                    <a:pt x="518" y="872"/>
                    <a:pt x="532" y="879"/>
                  </a:cubicBezTo>
                  <a:cubicBezTo>
                    <a:pt x="573" y="897"/>
                    <a:pt x="611" y="905"/>
                    <a:pt x="656" y="911"/>
                  </a:cubicBezTo>
                  <a:cubicBezTo>
                    <a:pt x="664" y="912"/>
                    <a:pt x="671" y="913"/>
                    <a:pt x="679" y="913"/>
                  </a:cubicBezTo>
                  <a:cubicBezTo>
                    <a:pt x="739" y="913"/>
                    <a:pt x="799" y="877"/>
                    <a:pt x="837" y="833"/>
                  </a:cubicBezTo>
                  <a:cubicBezTo>
                    <a:pt x="882" y="779"/>
                    <a:pt x="903" y="710"/>
                    <a:pt x="887" y="639"/>
                  </a:cubicBezTo>
                  <a:cubicBezTo>
                    <a:pt x="879" y="596"/>
                    <a:pt x="860" y="558"/>
                    <a:pt x="845" y="517"/>
                  </a:cubicBezTo>
                  <a:cubicBezTo>
                    <a:pt x="829" y="476"/>
                    <a:pt x="797" y="441"/>
                    <a:pt x="770" y="407"/>
                  </a:cubicBezTo>
                  <a:cubicBezTo>
                    <a:pt x="736" y="365"/>
                    <a:pt x="697" y="329"/>
                    <a:pt x="658" y="290"/>
                  </a:cubicBezTo>
                  <a:cubicBezTo>
                    <a:pt x="570" y="204"/>
                    <a:pt x="480" y="115"/>
                    <a:pt x="381" y="40"/>
                  </a:cubicBezTo>
                  <a:cubicBezTo>
                    <a:pt x="346" y="14"/>
                    <a:pt x="295" y="1"/>
                    <a:pt x="2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8"/>
            <p:cNvSpPr/>
            <p:nvPr/>
          </p:nvSpPr>
          <p:spPr>
            <a:xfrm>
              <a:off x="5732104" y="3888920"/>
              <a:ext cx="34512" cy="19136"/>
            </a:xfrm>
            <a:custGeom>
              <a:rect b="b" l="l" r="r" t="t"/>
              <a:pathLst>
                <a:path extrusionOk="0" h="555" w="1001">
                  <a:moveTo>
                    <a:pt x="652" y="1"/>
                  </a:moveTo>
                  <a:cubicBezTo>
                    <a:pt x="599" y="3"/>
                    <a:pt x="548" y="5"/>
                    <a:pt x="496" y="9"/>
                  </a:cubicBezTo>
                  <a:cubicBezTo>
                    <a:pt x="403" y="15"/>
                    <a:pt x="311" y="26"/>
                    <a:pt x="217" y="42"/>
                  </a:cubicBezTo>
                  <a:cubicBezTo>
                    <a:pt x="155" y="55"/>
                    <a:pt x="90" y="100"/>
                    <a:pt x="56" y="152"/>
                  </a:cubicBezTo>
                  <a:cubicBezTo>
                    <a:pt x="20" y="206"/>
                    <a:pt x="1" y="286"/>
                    <a:pt x="17" y="350"/>
                  </a:cubicBezTo>
                  <a:cubicBezTo>
                    <a:pt x="35" y="414"/>
                    <a:pt x="69" y="477"/>
                    <a:pt x="127" y="511"/>
                  </a:cubicBezTo>
                  <a:cubicBezTo>
                    <a:pt x="146" y="521"/>
                    <a:pt x="167" y="531"/>
                    <a:pt x="187" y="541"/>
                  </a:cubicBezTo>
                  <a:cubicBezTo>
                    <a:pt x="213" y="550"/>
                    <a:pt x="240" y="554"/>
                    <a:pt x="267" y="554"/>
                  </a:cubicBezTo>
                  <a:cubicBezTo>
                    <a:pt x="282" y="554"/>
                    <a:pt x="298" y="553"/>
                    <a:pt x="314" y="551"/>
                  </a:cubicBezTo>
                  <a:cubicBezTo>
                    <a:pt x="370" y="546"/>
                    <a:pt x="425" y="544"/>
                    <a:pt x="480" y="544"/>
                  </a:cubicBezTo>
                  <a:cubicBezTo>
                    <a:pt x="495" y="544"/>
                    <a:pt x="510" y="544"/>
                    <a:pt x="525" y="544"/>
                  </a:cubicBezTo>
                  <a:cubicBezTo>
                    <a:pt x="571" y="545"/>
                    <a:pt x="619" y="549"/>
                    <a:pt x="666" y="549"/>
                  </a:cubicBezTo>
                  <a:cubicBezTo>
                    <a:pt x="735" y="549"/>
                    <a:pt x="802" y="541"/>
                    <a:pt x="859" y="505"/>
                  </a:cubicBezTo>
                  <a:cubicBezTo>
                    <a:pt x="897" y="484"/>
                    <a:pt x="931" y="456"/>
                    <a:pt x="955" y="419"/>
                  </a:cubicBezTo>
                  <a:cubicBezTo>
                    <a:pt x="980" y="381"/>
                    <a:pt x="994" y="338"/>
                    <a:pt x="996" y="292"/>
                  </a:cubicBezTo>
                  <a:cubicBezTo>
                    <a:pt x="1000" y="250"/>
                    <a:pt x="991" y="207"/>
                    <a:pt x="970" y="165"/>
                  </a:cubicBezTo>
                  <a:cubicBezTo>
                    <a:pt x="949" y="126"/>
                    <a:pt x="921" y="93"/>
                    <a:pt x="885" y="68"/>
                  </a:cubicBezTo>
                  <a:cubicBezTo>
                    <a:pt x="838" y="30"/>
                    <a:pt x="774" y="15"/>
                    <a:pt x="715" y="6"/>
                  </a:cubicBezTo>
                  <a:cubicBezTo>
                    <a:pt x="693" y="3"/>
                    <a:pt x="673" y="1"/>
                    <a:pt x="6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8"/>
            <p:cNvSpPr/>
            <p:nvPr/>
          </p:nvSpPr>
          <p:spPr>
            <a:xfrm>
              <a:off x="5621015" y="3858855"/>
              <a:ext cx="27927" cy="31756"/>
            </a:xfrm>
            <a:custGeom>
              <a:rect b="b" l="l" r="r" t="t"/>
              <a:pathLst>
                <a:path extrusionOk="0" h="921" w="810">
                  <a:moveTo>
                    <a:pt x="253" y="0"/>
                  </a:moveTo>
                  <a:cubicBezTo>
                    <a:pt x="214" y="0"/>
                    <a:pt x="173" y="9"/>
                    <a:pt x="141" y="27"/>
                  </a:cubicBezTo>
                  <a:cubicBezTo>
                    <a:pt x="87" y="58"/>
                    <a:pt x="37" y="105"/>
                    <a:pt x="19" y="168"/>
                  </a:cubicBezTo>
                  <a:cubicBezTo>
                    <a:pt x="0" y="230"/>
                    <a:pt x="0" y="300"/>
                    <a:pt x="34" y="358"/>
                  </a:cubicBezTo>
                  <a:cubicBezTo>
                    <a:pt x="68" y="425"/>
                    <a:pt x="112" y="486"/>
                    <a:pt x="156" y="548"/>
                  </a:cubicBezTo>
                  <a:cubicBezTo>
                    <a:pt x="182" y="589"/>
                    <a:pt x="208" y="629"/>
                    <a:pt x="234" y="671"/>
                  </a:cubicBezTo>
                  <a:cubicBezTo>
                    <a:pt x="259" y="711"/>
                    <a:pt x="281" y="752"/>
                    <a:pt x="312" y="788"/>
                  </a:cubicBezTo>
                  <a:cubicBezTo>
                    <a:pt x="321" y="799"/>
                    <a:pt x="331" y="810"/>
                    <a:pt x="339" y="821"/>
                  </a:cubicBezTo>
                  <a:cubicBezTo>
                    <a:pt x="357" y="840"/>
                    <a:pt x="383" y="865"/>
                    <a:pt x="399" y="876"/>
                  </a:cubicBezTo>
                  <a:cubicBezTo>
                    <a:pt x="420" y="888"/>
                    <a:pt x="447" y="903"/>
                    <a:pt x="471" y="908"/>
                  </a:cubicBezTo>
                  <a:cubicBezTo>
                    <a:pt x="493" y="917"/>
                    <a:pt x="516" y="921"/>
                    <a:pt x="540" y="921"/>
                  </a:cubicBezTo>
                  <a:cubicBezTo>
                    <a:pt x="550" y="921"/>
                    <a:pt x="561" y="920"/>
                    <a:pt x="571" y="918"/>
                  </a:cubicBezTo>
                  <a:cubicBezTo>
                    <a:pt x="604" y="918"/>
                    <a:pt x="636" y="910"/>
                    <a:pt x="666" y="893"/>
                  </a:cubicBezTo>
                  <a:cubicBezTo>
                    <a:pt x="721" y="862"/>
                    <a:pt x="774" y="813"/>
                    <a:pt x="790" y="751"/>
                  </a:cubicBezTo>
                  <a:cubicBezTo>
                    <a:pt x="802" y="696"/>
                    <a:pt x="810" y="657"/>
                    <a:pt x="797" y="602"/>
                  </a:cubicBezTo>
                  <a:cubicBezTo>
                    <a:pt x="791" y="574"/>
                    <a:pt x="780" y="545"/>
                    <a:pt x="766" y="519"/>
                  </a:cubicBezTo>
                  <a:cubicBezTo>
                    <a:pt x="748" y="484"/>
                    <a:pt x="728" y="449"/>
                    <a:pt x="703" y="419"/>
                  </a:cubicBezTo>
                  <a:cubicBezTo>
                    <a:pt x="680" y="390"/>
                    <a:pt x="655" y="364"/>
                    <a:pt x="630" y="338"/>
                  </a:cubicBezTo>
                  <a:cubicBezTo>
                    <a:pt x="606" y="310"/>
                    <a:pt x="580" y="284"/>
                    <a:pt x="556" y="257"/>
                  </a:cubicBezTo>
                  <a:cubicBezTo>
                    <a:pt x="539" y="236"/>
                    <a:pt x="523" y="213"/>
                    <a:pt x="508" y="189"/>
                  </a:cubicBezTo>
                  <a:cubicBezTo>
                    <a:pt x="495" y="171"/>
                    <a:pt x="484" y="153"/>
                    <a:pt x="473" y="134"/>
                  </a:cubicBezTo>
                  <a:cubicBezTo>
                    <a:pt x="442" y="79"/>
                    <a:pt x="394" y="33"/>
                    <a:pt x="333" y="12"/>
                  </a:cubicBezTo>
                  <a:cubicBezTo>
                    <a:pt x="309" y="4"/>
                    <a:pt x="281" y="0"/>
                    <a:pt x="2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8"/>
            <p:cNvSpPr/>
            <p:nvPr/>
          </p:nvSpPr>
          <p:spPr>
            <a:xfrm>
              <a:off x="5565092" y="3844995"/>
              <a:ext cx="34133" cy="20309"/>
            </a:xfrm>
            <a:custGeom>
              <a:rect b="b" l="l" r="r" t="t"/>
              <a:pathLst>
                <a:path extrusionOk="0" h="589" w="990">
                  <a:moveTo>
                    <a:pt x="248" y="1"/>
                  </a:moveTo>
                  <a:cubicBezTo>
                    <a:pt x="233" y="1"/>
                    <a:pt x="217" y="3"/>
                    <a:pt x="201" y="6"/>
                  </a:cubicBezTo>
                  <a:cubicBezTo>
                    <a:pt x="146" y="18"/>
                    <a:pt x="81" y="58"/>
                    <a:pt x="52" y="107"/>
                  </a:cubicBezTo>
                  <a:cubicBezTo>
                    <a:pt x="19" y="160"/>
                    <a:pt x="1" y="228"/>
                    <a:pt x="16" y="290"/>
                  </a:cubicBezTo>
                  <a:cubicBezTo>
                    <a:pt x="33" y="353"/>
                    <a:pt x="65" y="402"/>
                    <a:pt x="117" y="440"/>
                  </a:cubicBezTo>
                  <a:cubicBezTo>
                    <a:pt x="226" y="523"/>
                    <a:pt x="352" y="561"/>
                    <a:pt x="485" y="584"/>
                  </a:cubicBezTo>
                  <a:cubicBezTo>
                    <a:pt x="509" y="588"/>
                    <a:pt x="533" y="589"/>
                    <a:pt x="557" y="589"/>
                  </a:cubicBezTo>
                  <a:cubicBezTo>
                    <a:pt x="599" y="589"/>
                    <a:pt x="641" y="585"/>
                    <a:pt x="683" y="581"/>
                  </a:cubicBezTo>
                  <a:cubicBezTo>
                    <a:pt x="729" y="577"/>
                    <a:pt x="767" y="563"/>
                    <a:pt x="810" y="547"/>
                  </a:cubicBezTo>
                  <a:cubicBezTo>
                    <a:pt x="831" y="539"/>
                    <a:pt x="844" y="531"/>
                    <a:pt x="865" y="518"/>
                  </a:cubicBezTo>
                  <a:cubicBezTo>
                    <a:pt x="896" y="495"/>
                    <a:pt x="895" y="498"/>
                    <a:pt x="919" y="469"/>
                  </a:cubicBezTo>
                  <a:cubicBezTo>
                    <a:pt x="944" y="442"/>
                    <a:pt x="956" y="413"/>
                    <a:pt x="974" y="381"/>
                  </a:cubicBezTo>
                  <a:cubicBezTo>
                    <a:pt x="977" y="358"/>
                    <a:pt x="982" y="336"/>
                    <a:pt x="986" y="314"/>
                  </a:cubicBezTo>
                  <a:cubicBezTo>
                    <a:pt x="989" y="280"/>
                    <a:pt x="984" y="248"/>
                    <a:pt x="970" y="217"/>
                  </a:cubicBezTo>
                  <a:cubicBezTo>
                    <a:pt x="953" y="164"/>
                    <a:pt x="921" y="124"/>
                    <a:pt x="876" y="92"/>
                  </a:cubicBezTo>
                  <a:cubicBezTo>
                    <a:pt x="826" y="55"/>
                    <a:pt x="772" y="44"/>
                    <a:pt x="717" y="44"/>
                  </a:cubicBezTo>
                  <a:cubicBezTo>
                    <a:pt x="667" y="44"/>
                    <a:pt x="617" y="53"/>
                    <a:pt x="567" y="59"/>
                  </a:cubicBezTo>
                  <a:cubicBezTo>
                    <a:pt x="558" y="60"/>
                    <a:pt x="548" y="60"/>
                    <a:pt x="539" y="60"/>
                  </a:cubicBezTo>
                  <a:cubicBezTo>
                    <a:pt x="508" y="60"/>
                    <a:pt x="477" y="58"/>
                    <a:pt x="446" y="55"/>
                  </a:cubicBezTo>
                  <a:cubicBezTo>
                    <a:pt x="411" y="46"/>
                    <a:pt x="377" y="37"/>
                    <a:pt x="345" y="22"/>
                  </a:cubicBezTo>
                  <a:lnTo>
                    <a:pt x="345" y="22"/>
                  </a:lnTo>
                  <a:lnTo>
                    <a:pt x="351" y="25"/>
                  </a:lnTo>
                  <a:lnTo>
                    <a:pt x="351" y="25"/>
                  </a:lnTo>
                  <a:cubicBezTo>
                    <a:pt x="317" y="10"/>
                    <a:pt x="284" y="1"/>
                    <a:pt x="2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8"/>
            <p:cNvSpPr/>
            <p:nvPr/>
          </p:nvSpPr>
          <p:spPr>
            <a:xfrm>
              <a:off x="5464450" y="3887334"/>
              <a:ext cx="38270" cy="19171"/>
            </a:xfrm>
            <a:custGeom>
              <a:rect b="b" l="l" r="r" t="t"/>
              <a:pathLst>
                <a:path extrusionOk="0" h="556" w="1110">
                  <a:moveTo>
                    <a:pt x="736" y="545"/>
                  </a:moveTo>
                  <a:lnTo>
                    <a:pt x="736" y="545"/>
                  </a:lnTo>
                  <a:cubicBezTo>
                    <a:pt x="736" y="545"/>
                    <a:pt x="737" y="545"/>
                    <a:pt x="737" y="546"/>
                  </a:cubicBezTo>
                  <a:cubicBezTo>
                    <a:pt x="737" y="545"/>
                    <a:pt x="736" y="545"/>
                    <a:pt x="736" y="545"/>
                  </a:cubicBezTo>
                  <a:close/>
                  <a:moveTo>
                    <a:pt x="242" y="0"/>
                  </a:moveTo>
                  <a:cubicBezTo>
                    <a:pt x="189" y="0"/>
                    <a:pt x="121" y="29"/>
                    <a:pt x="87" y="62"/>
                  </a:cubicBezTo>
                  <a:cubicBezTo>
                    <a:pt x="48" y="101"/>
                    <a:pt x="21" y="145"/>
                    <a:pt x="11" y="198"/>
                  </a:cubicBezTo>
                  <a:cubicBezTo>
                    <a:pt x="1" y="250"/>
                    <a:pt x="5" y="307"/>
                    <a:pt x="31" y="354"/>
                  </a:cubicBezTo>
                  <a:cubicBezTo>
                    <a:pt x="60" y="405"/>
                    <a:pt x="109" y="462"/>
                    <a:pt x="170" y="474"/>
                  </a:cubicBezTo>
                  <a:cubicBezTo>
                    <a:pt x="274" y="494"/>
                    <a:pt x="375" y="508"/>
                    <a:pt x="479" y="515"/>
                  </a:cubicBezTo>
                  <a:cubicBezTo>
                    <a:pt x="565" y="523"/>
                    <a:pt x="651" y="530"/>
                    <a:pt x="736" y="545"/>
                  </a:cubicBezTo>
                  <a:lnTo>
                    <a:pt x="736" y="545"/>
                  </a:lnTo>
                  <a:cubicBezTo>
                    <a:pt x="734" y="545"/>
                    <a:pt x="731" y="544"/>
                    <a:pt x="729" y="544"/>
                  </a:cubicBezTo>
                  <a:lnTo>
                    <a:pt x="729" y="544"/>
                  </a:lnTo>
                  <a:cubicBezTo>
                    <a:pt x="767" y="551"/>
                    <a:pt x="806" y="556"/>
                    <a:pt x="845" y="556"/>
                  </a:cubicBezTo>
                  <a:cubicBezTo>
                    <a:pt x="891" y="556"/>
                    <a:pt x="936" y="548"/>
                    <a:pt x="974" y="525"/>
                  </a:cubicBezTo>
                  <a:cubicBezTo>
                    <a:pt x="1025" y="493"/>
                    <a:pt x="1075" y="450"/>
                    <a:pt x="1092" y="389"/>
                  </a:cubicBezTo>
                  <a:cubicBezTo>
                    <a:pt x="1110" y="330"/>
                    <a:pt x="1110" y="263"/>
                    <a:pt x="1079" y="206"/>
                  </a:cubicBezTo>
                  <a:cubicBezTo>
                    <a:pt x="987" y="33"/>
                    <a:pt x="770" y="26"/>
                    <a:pt x="598" y="25"/>
                  </a:cubicBezTo>
                  <a:cubicBezTo>
                    <a:pt x="487" y="24"/>
                    <a:pt x="373" y="20"/>
                    <a:pt x="263" y="2"/>
                  </a:cubicBezTo>
                  <a:cubicBezTo>
                    <a:pt x="257" y="1"/>
                    <a:pt x="250" y="0"/>
                    <a:pt x="24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8"/>
            <p:cNvSpPr/>
            <p:nvPr/>
          </p:nvSpPr>
          <p:spPr>
            <a:xfrm>
              <a:off x="5457279" y="3937465"/>
              <a:ext cx="20204" cy="38687"/>
            </a:xfrm>
            <a:custGeom>
              <a:rect b="b" l="l" r="r" t="t"/>
              <a:pathLst>
                <a:path extrusionOk="0" h="1122" w="586">
                  <a:moveTo>
                    <a:pt x="573" y="858"/>
                  </a:moveTo>
                  <a:cubicBezTo>
                    <a:pt x="572" y="862"/>
                    <a:pt x="572" y="866"/>
                    <a:pt x="571" y="870"/>
                  </a:cubicBezTo>
                  <a:lnTo>
                    <a:pt x="571" y="870"/>
                  </a:lnTo>
                  <a:cubicBezTo>
                    <a:pt x="572" y="866"/>
                    <a:pt x="573" y="862"/>
                    <a:pt x="573" y="858"/>
                  </a:cubicBezTo>
                  <a:close/>
                  <a:moveTo>
                    <a:pt x="310" y="1"/>
                  </a:moveTo>
                  <a:cubicBezTo>
                    <a:pt x="242" y="1"/>
                    <a:pt x="172" y="21"/>
                    <a:pt x="122" y="69"/>
                  </a:cubicBezTo>
                  <a:cubicBezTo>
                    <a:pt x="72" y="117"/>
                    <a:pt x="30" y="185"/>
                    <a:pt x="31" y="258"/>
                  </a:cubicBezTo>
                  <a:cubicBezTo>
                    <a:pt x="34" y="384"/>
                    <a:pt x="10" y="508"/>
                    <a:pt x="5" y="634"/>
                  </a:cubicBezTo>
                  <a:cubicBezTo>
                    <a:pt x="0" y="737"/>
                    <a:pt x="5" y="842"/>
                    <a:pt x="45" y="939"/>
                  </a:cubicBezTo>
                  <a:cubicBezTo>
                    <a:pt x="84" y="1029"/>
                    <a:pt x="166" y="1097"/>
                    <a:pt x="261" y="1117"/>
                  </a:cubicBezTo>
                  <a:cubicBezTo>
                    <a:pt x="277" y="1120"/>
                    <a:pt x="295" y="1122"/>
                    <a:pt x="312" y="1122"/>
                  </a:cubicBezTo>
                  <a:cubicBezTo>
                    <a:pt x="374" y="1122"/>
                    <a:pt x="438" y="1101"/>
                    <a:pt x="483" y="1058"/>
                  </a:cubicBezTo>
                  <a:cubicBezTo>
                    <a:pt x="515" y="1024"/>
                    <a:pt x="540" y="988"/>
                    <a:pt x="556" y="945"/>
                  </a:cubicBezTo>
                  <a:cubicBezTo>
                    <a:pt x="565" y="926"/>
                    <a:pt x="567" y="895"/>
                    <a:pt x="571" y="870"/>
                  </a:cubicBezTo>
                  <a:lnTo>
                    <a:pt x="571" y="870"/>
                  </a:lnTo>
                  <a:cubicBezTo>
                    <a:pt x="571" y="873"/>
                    <a:pt x="570" y="877"/>
                    <a:pt x="569" y="880"/>
                  </a:cubicBezTo>
                  <a:lnTo>
                    <a:pt x="569" y="880"/>
                  </a:lnTo>
                  <a:cubicBezTo>
                    <a:pt x="578" y="829"/>
                    <a:pt x="579" y="793"/>
                    <a:pt x="571" y="731"/>
                  </a:cubicBezTo>
                  <a:cubicBezTo>
                    <a:pt x="569" y="721"/>
                    <a:pt x="568" y="712"/>
                    <a:pt x="567" y="705"/>
                  </a:cubicBezTo>
                  <a:cubicBezTo>
                    <a:pt x="563" y="566"/>
                    <a:pt x="586" y="429"/>
                    <a:pt x="576" y="289"/>
                  </a:cubicBezTo>
                  <a:cubicBezTo>
                    <a:pt x="580" y="252"/>
                    <a:pt x="573" y="216"/>
                    <a:pt x="560" y="183"/>
                  </a:cubicBezTo>
                  <a:cubicBezTo>
                    <a:pt x="550" y="149"/>
                    <a:pt x="534" y="117"/>
                    <a:pt x="509" y="91"/>
                  </a:cubicBezTo>
                  <a:cubicBezTo>
                    <a:pt x="464" y="42"/>
                    <a:pt x="389" y="2"/>
                    <a:pt x="320" y="1"/>
                  </a:cubicBezTo>
                  <a:cubicBezTo>
                    <a:pt x="317" y="1"/>
                    <a:pt x="313" y="1"/>
                    <a:pt x="3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8"/>
            <p:cNvSpPr/>
            <p:nvPr/>
          </p:nvSpPr>
          <p:spPr>
            <a:xfrm>
              <a:off x="5403389" y="3991147"/>
              <a:ext cx="26789" cy="40859"/>
            </a:xfrm>
            <a:custGeom>
              <a:rect b="b" l="l" r="r" t="t"/>
              <a:pathLst>
                <a:path extrusionOk="0" h="1185" w="777">
                  <a:moveTo>
                    <a:pt x="490" y="0"/>
                  </a:moveTo>
                  <a:cubicBezTo>
                    <a:pt x="370" y="0"/>
                    <a:pt x="255" y="68"/>
                    <a:pt x="215" y="189"/>
                  </a:cubicBezTo>
                  <a:cubicBezTo>
                    <a:pt x="174" y="314"/>
                    <a:pt x="111" y="431"/>
                    <a:pt x="67" y="555"/>
                  </a:cubicBezTo>
                  <a:cubicBezTo>
                    <a:pt x="37" y="636"/>
                    <a:pt x="16" y="720"/>
                    <a:pt x="4" y="806"/>
                  </a:cubicBezTo>
                  <a:cubicBezTo>
                    <a:pt x="0" y="832"/>
                    <a:pt x="4" y="858"/>
                    <a:pt x="6" y="884"/>
                  </a:cubicBezTo>
                  <a:cubicBezTo>
                    <a:pt x="11" y="933"/>
                    <a:pt x="16" y="970"/>
                    <a:pt x="40" y="1017"/>
                  </a:cubicBezTo>
                  <a:cubicBezTo>
                    <a:pt x="81" y="1097"/>
                    <a:pt x="139" y="1137"/>
                    <a:pt x="217" y="1172"/>
                  </a:cubicBezTo>
                  <a:lnTo>
                    <a:pt x="275" y="1184"/>
                  </a:lnTo>
                  <a:cubicBezTo>
                    <a:pt x="281" y="1184"/>
                    <a:pt x="286" y="1184"/>
                    <a:pt x="292" y="1184"/>
                  </a:cubicBezTo>
                  <a:cubicBezTo>
                    <a:pt x="317" y="1184"/>
                    <a:pt x="340" y="1180"/>
                    <a:pt x="363" y="1169"/>
                  </a:cubicBezTo>
                  <a:cubicBezTo>
                    <a:pt x="407" y="1154"/>
                    <a:pt x="437" y="1128"/>
                    <a:pt x="468" y="1091"/>
                  </a:cubicBezTo>
                  <a:cubicBezTo>
                    <a:pt x="494" y="1061"/>
                    <a:pt x="517" y="1030"/>
                    <a:pt x="532" y="990"/>
                  </a:cubicBezTo>
                  <a:cubicBezTo>
                    <a:pt x="547" y="954"/>
                    <a:pt x="551" y="913"/>
                    <a:pt x="557" y="875"/>
                  </a:cubicBezTo>
                  <a:cubicBezTo>
                    <a:pt x="597" y="698"/>
                    <a:pt x="696" y="543"/>
                    <a:pt x="753" y="372"/>
                  </a:cubicBezTo>
                  <a:cubicBezTo>
                    <a:pt x="776" y="304"/>
                    <a:pt x="770" y="219"/>
                    <a:pt x="737" y="153"/>
                  </a:cubicBezTo>
                  <a:cubicBezTo>
                    <a:pt x="706" y="91"/>
                    <a:pt x="642" y="32"/>
                    <a:pt x="576" y="12"/>
                  </a:cubicBezTo>
                  <a:cubicBezTo>
                    <a:pt x="548" y="4"/>
                    <a:pt x="518" y="0"/>
                    <a:pt x="4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8"/>
            <p:cNvSpPr/>
            <p:nvPr/>
          </p:nvSpPr>
          <p:spPr>
            <a:xfrm>
              <a:off x="5418654" y="4028591"/>
              <a:ext cx="1069" cy="1241"/>
            </a:xfrm>
            <a:custGeom>
              <a:rect b="b" l="l" r="r" t="t"/>
              <a:pathLst>
                <a:path extrusionOk="0" h="36" w="31">
                  <a:moveTo>
                    <a:pt x="31" y="1"/>
                  </a:moveTo>
                  <a:lnTo>
                    <a:pt x="31" y="1"/>
                  </a:lnTo>
                  <a:cubicBezTo>
                    <a:pt x="30" y="2"/>
                    <a:pt x="29" y="3"/>
                    <a:pt x="28" y="5"/>
                  </a:cubicBezTo>
                  <a:lnTo>
                    <a:pt x="28" y="5"/>
                  </a:lnTo>
                  <a:cubicBezTo>
                    <a:pt x="29" y="4"/>
                    <a:pt x="30" y="3"/>
                    <a:pt x="31" y="1"/>
                  </a:cubicBezTo>
                  <a:close/>
                  <a:moveTo>
                    <a:pt x="28" y="5"/>
                  </a:moveTo>
                  <a:cubicBezTo>
                    <a:pt x="27" y="5"/>
                    <a:pt x="26" y="6"/>
                    <a:pt x="26" y="6"/>
                  </a:cubicBezTo>
                  <a:cubicBezTo>
                    <a:pt x="17" y="15"/>
                    <a:pt x="10" y="26"/>
                    <a:pt x="1" y="35"/>
                  </a:cubicBezTo>
                  <a:cubicBezTo>
                    <a:pt x="10" y="26"/>
                    <a:pt x="19" y="16"/>
                    <a:pt x="28" y="5"/>
                  </a:cubicBezTo>
                  <a:close/>
                </a:path>
              </a:pathLst>
            </a:custGeom>
            <a:solidFill>
              <a:srgbClr val="F4E3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8"/>
            <p:cNvSpPr/>
            <p:nvPr/>
          </p:nvSpPr>
          <p:spPr>
            <a:xfrm>
              <a:off x="5419688" y="4028211"/>
              <a:ext cx="414" cy="414"/>
            </a:xfrm>
            <a:custGeom>
              <a:rect b="b" l="l" r="r" t="t"/>
              <a:pathLst>
                <a:path extrusionOk="0" h="12" w="12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6" y="7"/>
                    <a:pt x="3" y="10"/>
                  </a:cubicBezTo>
                  <a:lnTo>
                    <a:pt x="1" y="12"/>
                  </a:lnTo>
                  <a:cubicBezTo>
                    <a:pt x="5" y="9"/>
                    <a:pt x="8" y="5"/>
                    <a:pt x="11" y="0"/>
                  </a:cubicBezTo>
                  <a:close/>
                </a:path>
              </a:pathLst>
            </a:custGeom>
            <a:solidFill>
              <a:srgbClr val="F4E3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8"/>
            <p:cNvSpPr/>
            <p:nvPr/>
          </p:nvSpPr>
          <p:spPr>
            <a:xfrm>
              <a:off x="5760780" y="4236287"/>
              <a:ext cx="1172" cy="1724"/>
            </a:xfrm>
            <a:custGeom>
              <a:rect b="b" l="l" r="r" t="t"/>
              <a:pathLst>
                <a:path extrusionOk="0" h="50" w="34">
                  <a:moveTo>
                    <a:pt x="1" y="1"/>
                  </a:moveTo>
                  <a:lnTo>
                    <a:pt x="1" y="1"/>
                  </a:lnTo>
                  <a:cubicBezTo>
                    <a:pt x="7" y="10"/>
                    <a:pt x="12" y="17"/>
                    <a:pt x="17" y="26"/>
                  </a:cubicBezTo>
                  <a:cubicBezTo>
                    <a:pt x="23" y="33"/>
                    <a:pt x="28" y="41"/>
                    <a:pt x="34" y="50"/>
                  </a:cubicBezTo>
                  <a:cubicBezTo>
                    <a:pt x="24" y="33"/>
                    <a:pt x="12" y="16"/>
                    <a:pt x="1" y="1"/>
                  </a:cubicBezTo>
                  <a:close/>
                </a:path>
              </a:pathLst>
            </a:custGeom>
            <a:solidFill>
              <a:srgbClr val="F9D4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8"/>
            <p:cNvSpPr/>
            <p:nvPr/>
          </p:nvSpPr>
          <p:spPr>
            <a:xfrm>
              <a:off x="5728276" y="4218668"/>
              <a:ext cx="34891" cy="28412"/>
            </a:xfrm>
            <a:custGeom>
              <a:rect b="b" l="l" r="r" t="t"/>
              <a:pathLst>
                <a:path extrusionOk="0" h="824" w="1012">
                  <a:moveTo>
                    <a:pt x="247" y="0"/>
                  </a:moveTo>
                  <a:cubicBezTo>
                    <a:pt x="169" y="0"/>
                    <a:pt x="89" y="38"/>
                    <a:pt x="49" y="105"/>
                  </a:cubicBezTo>
                  <a:cubicBezTo>
                    <a:pt x="18" y="157"/>
                    <a:pt x="0" y="222"/>
                    <a:pt x="16" y="283"/>
                  </a:cubicBezTo>
                  <a:cubicBezTo>
                    <a:pt x="31" y="344"/>
                    <a:pt x="65" y="388"/>
                    <a:pt x="115" y="429"/>
                  </a:cubicBezTo>
                  <a:cubicBezTo>
                    <a:pt x="188" y="486"/>
                    <a:pt x="257" y="548"/>
                    <a:pt x="328" y="608"/>
                  </a:cubicBezTo>
                  <a:cubicBezTo>
                    <a:pt x="313" y="595"/>
                    <a:pt x="297" y="581"/>
                    <a:pt x="281" y="568"/>
                  </a:cubicBezTo>
                  <a:lnTo>
                    <a:pt x="281" y="568"/>
                  </a:lnTo>
                  <a:cubicBezTo>
                    <a:pt x="381" y="657"/>
                    <a:pt x="482" y="747"/>
                    <a:pt x="610" y="793"/>
                  </a:cubicBezTo>
                  <a:cubicBezTo>
                    <a:pt x="648" y="806"/>
                    <a:pt x="693" y="820"/>
                    <a:pt x="731" y="824"/>
                  </a:cubicBezTo>
                  <a:cubicBezTo>
                    <a:pt x="735" y="824"/>
                    <a:pt x="739" y="824"/>
                    <a:pt x="742" y="824"/>
                  </a:cubicBezTo>
                  <a:cubicBezTo>
                    <a:pt x="810" y="824"/>
                    <a:pt x="887" y="797"/>
                    <a:pt x="936" y="753"/>
                  </a:cubicBezTo>
                  <a:cubicBezTo>
                    <a:pt x="979" y="715"/>
                    <a:pt x="1005" y="664"/>
                    <a:pt x="1008" y="608"/>
                  </a:cubicBezTo>
                  <a:cubicBezTo>
                    <a:pt x="1011" y="585"/>
                    <a:pt x="1008" y="561"/>
                    <a:pt x="1005" y="540"/>
                  </a:cubicBezTo>
                  <a:cubicBezTo>
                    <a:pt x="997" y="504"/>
                    <a:pt x="979" y="477"/>
                    <a:pt x="960" y="450"/>
                  </a:cubicBezTo>
                  <a:cubicBezTo>
                    <a:pt x="946" y="428"/>
                    <a:pt x="932" y="409"/>
                    <a:pt x="909" y="389"/>
                  </a:cubicBezTo>
                  <a:cubicBezTo>
                    <a:pt x="885" y="368"/>
                    <a:pt x="857" y="355"/>
                    <a:pt x="828" y="341"/>
                  </a:cubicBezTo>
                  <a:lnTo>
                    <a:pt x="828" y="341"/>
                  </a:lnTo>
                  <a:cubicBezTo>
                    <a:pt x="842" y="347"/>
                    <a:pt x="855" y="355"/>
                    <a:pt x="868" y="361"/>
                  </a:cubicBezTo>
                  <a:cubicBezTo>
                    <a:pt x="853" y="354"/>
                    <a:pt x="839" y="347"/>
                    <a:pt x="825" y="339"/>
                  </a:cubicBezTo>
                  <a:lnTo>
                    <a:pt x="825" y="339"/>
                  </a:lnTo>
                  <a:cubicBezTo>
                    <a:pt x="826" y="340"/>
                    <a:pt x="827" y="340"/>
                    <a:pt x="828" y="341"/>
                  </a:cubicBezTo>
                  <a:lnTo>
                    <a:pt x="828" y="341"/>
                  </a:lnTo>
                  <a:cubicBezTo>
                    <a:pt x="826" y="340"/>
                    <a:pt x="825" y="339"/>
                    <a:pt x="824" y="338"/>
                  </a:cubicBezTo>
                  <a:lnTo>
                    <a:pt x="824" y="338"/>
                  </a:lnTo>
                  <a:cubicBezTo>
                    <a:pt x="824" y="339"/>
                    <a:pt x="825" y="339"/>
                    <a:pt x="825" y="339"/>
                  </a:cubicBezTo>
                  <a:lnTo>
                    <a:pt x="825" y="339"/>
                  </a:lnTo>
                  <a:cubicBezTo>
                    <a:pt x="820" y="337"/>
                    <a:pt x="815" y="334"/>
                    <a:pt x="810" y="332"/>
                  </a:cubicBezTo>
                  <a:lnTo>
                    <a:pt x="810" y="332"/>
                  </a:lnTo>
                  <a:cubicBezTo>
                    <a:pt x="815" y="334"/>
                    <a:pt x="819" y="336"/>
                    <a:pt x="824" y="338"/>
                  </a:cubicBezTo>
                  <a:lnTo>
                    <a:pt x="824" y="338"/>
                  </a:lnTo>
                  <a:cubicBezTo>
                    <a:pt x="799" y="325"/>
                    <a:pt x="775" y="312"/>
                    <a:pt x="750" y="300"/>
                  </a:cubicBezTo>
                  <a:lnTo>
                    <a:pt x="750" y="300"/>
                  </a:lnTo>
                  <a:cubicBezTo>
                    <a:pt x="755" y="302"/>
                    <a:pt x="759" y="304"/>
                    <a:pt x="764" y="306"/>
                  </a:cubicBezTo>
                  <a:cubicBezTo>
                    <a:pt x="621" y="236"/>
                    <a:pt x="502" y="132"/>
                    <a:pt x="373" y="39"/>
                  </a:cubicBezTo>
                  <a:cubicBezTo>
                    <a:pt x="337" y="13"/>
                    <a:pt x="292" y="0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8"/>
            <p:cNvSpPr/>
            <p:nvPr/>
          </p:nvSpPr>
          <p:spPr>
            <a:xfrm>
              <a:off x="5764754" y="4189189"/>
              <a:ext cx="17101" cy="41031"/>
            </a:xfrm>
            <a:custGeom>
              <a:rect b="b" l="l" r="r" t="t"/>
              <a:pathLst>
                <a:path extrusionOk="0" h="1190" w="496">
                  <a:moveTo>
                    <a:pt x="262" y="0"/>
                  </a:moveTo>
                  <a:cubicBezTo>
                    <a:pt x="257" y="0"/>
                    <a:pt x="251" y="0"/>
                    <a:pt x="246" y="1"/>
                  </a:cubicBezTo>
                  <a:cubicBezTo>
                    <a:pt x="148" y="9"/>
                    <a:pt x="42" y="96"/>
                    <a:pt x="47" y="202"/>
                  </a:cubicBezTo>
                  <a:cubicBezTo>
                    <a:pt x="53" y="341"/>
                    <a:pt x="30" y="480"/>
                    <a:pt x="15" y="619"/>
                  </a:cubicBezTo>
                  <a:cubicBezTo>
                    <a:pt x="7" y="688"/>
                    <a:pt x="0" y="758"/>
                    <a:pt x="0" y="827"/>
                  </a:cubicBezTo>
                  <a:cubicBezTo>
                    <a:pt x="0" y="878"/>
                    <a:pt x="0" y="931"/>
                    <a:pt x="15" y="979"/>
                  </a:cubicBezTo>
                  <a:cubicBezTo>
                    <a:pt x="42" y="1073"/>
                    <a:pt x="90" y="1140"/>
                    <a:pt x="184" y="1178"/>
                  </a:cubicBezTo>
                  <a:cubicBezTo>
                    <a:pt x="203" y="1186"/>
                    <a:pt x="226" y="1190"/>
                    <a:pt x="250" y="1190"/>
                  </a:cubicBezTo>
                  <a:cubicBezTo>
                    <a:pt x="302" y="1190"/>
                    <a:pt x="358" y="1170"/>
                    <a:pt x="391" y="1136"/>
                  </a:cubicBezTo>
                  <a:cubicBezTo>
                    <a:pt x="444" y="1082"/>
                    <a:pt x="474" y="1020"/>
                    <a:pt x="475" y="943"/>
                  </a:cubicBezTo>
                  <a:cubicBezTo>
                    <a:pt x="474" y="910"/>
                    <a:pt x="471" y="877"/>
                    <a:pt x="467" y="842"/>
                  </a:cubicBezTo>
                  <a:lnTo>
                    <a:pt x="467" y="842"/>
                  </a:lnTo>
                  <a:cubicBezTo>
                    <a:pt x="455" y="617"/>
                    <a:pt x="495" y="393"/>
                    <a:pt x="472" y="169"/>
                  </a:cubicBezTo>
                  <a:cubicBezTo>
                    <a:pt x="468" y="121"/>
                    <a:pt x="422" y="58"/>
                    <a:pt x="381" y="35"/>
                  </a:cubicBezTo>
                  <a:cubicBezTo>
                    <a:pt x="344" y="12"/>
                    <a:pt x="305" y="0"/>
                    <a:pt x="2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8"/>
            <p:cNvSpPr/>
            <p:nvPr/>
          </p:nvSpPr>
          <p:spPr>
            <a:xfrm>
              <a:off x="5804473" y="4189672"/>
              <a:ext cx="35408" cy="28205"/>
            </a:xfrm>
            <a:custGeom>
              <a:rect b="b" l="l" r="r" t="t"/>
              <a:pathLst>
                <a:path extrusionOk="0" h="818" w="1027">
                  <a:moveTo>
                    <a:pt x="280" y="1"/>
                  </a:moveTo>
                  <a:cubicBezTo>
                    <a:pt x="263" y="1"/>
                    <a:pt x="246" y="3"/>
                    <a:pt x="228" y="7"/>
                  </a:cubicBezTo>
                  <a:cubicBezTo>
                    <a:pt x="165" y="20"/>
                    <a:pt x="93" y="65"/>
                    <a:pt x="58" y="121"/>
                  </a:cubicBezTo>
                  <a:cubicBezTo>
                    <a:pt x="22" y="183"/>
                    <a:pt x="0" y="258"/>
                    <a:pt x="20" y="328"/>
                  </a:cubicBezTo>
                  <a:cubicBezTo>
                    <a:pt x="37" y="396"/>
                    <a:pt x="74" y="460"/>
                    <a:pt x="134" y="497"/>
                  </a:cubicBezTo>
                  <a:cubicBezTo>
                    <a:pt x="214" y="547"/>
                    <a:pt x="298" y="583"/>
                    <a:pt x="376" y="635"/>
                  </a:cubicBezTo>
                  <a:cubicBezTo>
                    <a:pt x="417" y="661"/>
                    <a:pt x="456" y="688"/>
                    <a:pt x="497" y="713"/>
                  </a:cubicBezTo>
                  <a:cubicBezTo>
                    <a:pt x="518" y="724"/>
                    <a:pt x="538" y="737"/>
                    <a:pt x="556" y="751"/>
                  </a:cubicBezTo>
                  <a:cubicBezTo>
                    <a:pt x="598" y="783"/>
                    <a:pt x="680" y="818"/>
                    <a:pt x="736" y="818"/>
                  </a:cubicBezTo>
                  <a:cubicBezTo>
                    <a:pt x="737" y="818"/>
                    <a:pt x="738" y="818"/>
                    <a:pt x="739" y="818"/>
                  </a:cubicBezTo>
                  <a:cubicBezTo>
                    <a:pt x="807" y="818"/>
                    <a:pt x="880" y="799"/>
                    <a:pt x="932" y="750"/>
                  </a:cubicBezTo>
                  <a:cubicBezTo>
                    <a:pt x="984" y="699"/>
                    <a:pt x="1016" y="638"/>
                    <a:pt x="1022" y="565"/>
                  </a:cubicBezTo>
                  <a:cubicBezTo>
                    <a:pt x="1027" y="489"/>
                    <a:pt x="989" y="390"/>
                    <a:pt x="937" y="331"/>
                  </a:cubicBezTo>
                  <a:cubicBezTo>
                    <a:pt x="910" y="300"/>
                    <a:pt x="873" y="270"/>
                    <a:pt x="842" y="245"/>
                  </a:cubicBezTo>
                  <a:cubicBezTo>
                    <a:pt x="790" y="202"/>
                    <a:pt x="732" y="172"/>
                    <a:pt x="670" y="146"/>
                  </a:cubicBezTo>
                  <a:cubicBezTo>
                    <a:pt x="629" y="129"/>
                    <a:pt x="589" y="115"/>
                    <a:pt x="548" y="99"/>
                  </a:cubicBezTo>
                  <a:cubicBezTo>
                    <a:pt x="519" y="89"/>
                    <a:pt x="491" y="73"/>
                    <a:pt x="463" y="61"/>
                  </a:cubicBezTo>
                  <a:cubicBezTo>
                    <a:pt x="453" y="55"/>
                    <a:pt x="444" y="51"/>
                    <a:pt x="435" y="46"/>
                  </a:cubicBezTo>
                  <a:cubicBezTo>
                    <a:pt x="386" y="18"/>
                    <a:pt x="334" y="1"/>
                    <a:pt x="2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8"/>
            <p:cNvSpPr/>
            <p:nvPr/>
          </p:nvSpPr>
          <p:spPr>
            <a:xfrm>
              <a:off x="5787613" y="4233114"/>
              <a:ext cx="21928" cy="40928"/>
            </a:xfrm>
            <a:custGeom>
              <a:rect b="b" l="l" r="r" t="t"/>
              <a:pathLst>
                <a:path extrusionOk="0" h="1187" w="636">
                  <a:moveTo>
                    <a:pt x="323" y="0"/>
                  </a:moveTo>
                  <a:cubicBezTo>
                    <a:pt x="315" y="0"/>
                    <a:pt x="308" y="1"/>
                    <a:pt x="300" y="1"/>
                  </a:cubicBezTo>
                  <a:cubicBezTo>
                    <a:pt x="240" y="6"/>
                    <a:pt x="180" y="26"/>
                    <a:pt x="136" y="68"/>
                  </a:cubicBezTo>
                  <a:cubicBezTo>
                    <a:pt x="87" y="116"/>
                    <a:pt x="40" y="187"/>
                    <a:pt x="44" y="259"/>
                  </a:cubicBezTo>
                  <a:cubicBezTo>
                    <a:pt x="52" y="412"/>
                    <a:pt x="63" y="566"/>
                    <a:pt x="37" y="718"/>
                  </a:cubicBezTo>
                  <a:cubicBezTo>
                    <a:pt x="31" y="751"/>
                    <a:pt x="24" y="786"/>
                    <a:pt x="16" y="821"/>
                  </a:cubicBezTo>
                  <a:lnTo>
                    <a:pt x="32" y="743"/>
                  </a:lnTo>
                  <a:lnTo>
                    <a:pt x="20" y="793"/>
                  </a:lnTo>
                  <a:cubicBezTo>
                    <a:pt x="1" y="876"/>
                    <a:pt x="3" y="954"/>
                    <a:pt x="37" y="1033"/>
                  </a:cubicBezTo>
                  <a:cubicBezTo>
                    <a:pt x="67" y="1098"/>
                    <a:pt x="131" y="1146"/>
                    <a:pt x="196" y="1171"/>
                  </a:cubicBezTo>
                  <a:cubicBezTo>
                    <a:pt x="223" y="1182"/>
                    <a:pt x="252" y="1186"/>
                    <a:pt x="280" y="1186"/>
                  </a:cubicBezTo>
                  <a:cubicBezTo>
                    <a:pt x="353" y="1186"/>
                    <a:pt x="426" y="1155"/>
                    <a:pt x="480" y="1110"/>
                  </a:cubicBezTo>
                  <a:cubicBezTo>
                    <a:pt x="584" y="1020"/>
                    <a:pt x="619" y="865"/>
                    <a:pt x="628" y="733"/>
                  </a:cubicBezTo>
                  <a:cubicBezTo>
                    <a:pt x="636" y="562"/>
                    <a:pt x="610" y="387"/>
                    <a:pt x="591" y="218"/>
                  </a:cubicBezTo>
                  <a:cubicBezTo>
                    <a:pt x="583" y="156"/>
                    <a:pt x="526" y="78"/>
                    <a:pt x="474" y="45"/>
                  </a:cubicBezTo>
                  <a:cubicBezTo>
                    <a:pt x="426" y="16"/>
                    <a:pt x="377" y="0"/>
                    <a:pt x="3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8"/>
            <p:cNvSpPr/>
            <p:nvPr/>
          </p:nvSpPr>
          <p:spPr>
            <a:xfrm>
              <a:off x="5716140" y="4096512"/>
              <a:ext cx="49923" cy="20447"/>
            </a:xfrm>
            <a:custGeom>
              <a:rect b="b" l="l" r="r" t="t"/>
              <a:pathLst>
                <a:path extrusionOk="0" h="593" w="1448">
                  <a:moveTo>
                    <a:pt x="1095" y="1"/>
                  </a:moveTo>
                  <a:cubicBezTo>
                    <a:pt x="1018" y="1"/>
                    <a:pt x="941" y="24"/>
                    <a:pt x="865" y="36"/>
                  </a:cubicBezTo>
                  <a:cubicBezTo>
                    <a:pt x="814" y="46"/>
                    <a:pt x="761" y="50"/>
                    <a:pt x="709" y="55"/>
                  </a:cubicBezTo>
                  <a:cubicBezTo>
                    <a:pt x="566" y="62"/>
                    <a:pt x="422" y="57"/>
                    <a:pt x="277" y="66"/>
                  </a:cubicBezTo>
                  <a:cubicBezTo>
                    <a:pt x="206" y="72"/>
                    <a:pt x="145" y="82"/>
                    <a:pt x="89" y="131"/>
                  </a:cubicBezTo>
                  <a:cubicBezTo>
                    <a:pt x="41" y="175"/>
                    <a:pt x="3" y="246"/>
                    <a:pt x="1" y="311"/>
                  </a:cubicBezTo>
                  <a:cubicBezTo>
                    <a:pt x="0" y="379"/>
                    <a:pt x="18" y="451"/>
                    <a:pt x="67" y="500"/>
                  </a:cubicBezTo>
                  <a:cubicBezTo>
                    <a:pt x="110" y="544"/>
                    <a:pt x="172" y="587"/>
                    <a:pt x="237" y="587"/>
                  </a:cubicBezTo>
                  <a:cubicBezTo>
                    <a:pt x="240" y="587"/>
                    <a:pt x="243" y="587"/>
                    <a:pt x="246" y="587"/>
                  </a:cubicBezTo>
                  <a:cubicBezTo>
                    <a:pt x="293" y="585"/>
                    <a:pt x="340" y="584"/>
                    <a:pt x="387" y="584"/>
                  </a:cubicBezTo>
                  <a:cubicBezTo>
                    <a:pt x="528" y="584"/>
                    <a:pt x="668" y="592"/>
                    <a:pt x="809" y="592"/>
                  </a:cubicBezTo>
                  <a:cubicBezTo>
                    <a:pt x="889" y="592"/>
                    <a:pt x="968" y="590"/>
                    <a:pt x="1048" y="581"/>
                  </a:cubicBezTo>
                  <a:cubicBezTo>
                    <a:pt x="1171" y="567"/>
                    <a:pt x="1298" y="504"/>
                    <a:pt x="1354" y="390"/>
                  </a:cubicBezTo>
                  <a:cubicBezTo>
                    <a:pt x="1448" y="204"/>
                    <a:pt x="1310" y="9"/>
                    <a:pt x="1105" y="1"/>
                  </a:cubicBezTo>
                  <a:cubicBezTo>
                    <a:pt x="1102" y="1"/>
                    <a:pt x="1099" y="1"/>
                    <a:pt x="10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8"/>
            <p:cNvSpPr/>
            <p:nvPr/>
          </p:nvSpPr>
          <p:spPr>
            <a:xfrm>
              <a:off x="5721036" y="4053828"/>
              <a:ext cx="37339" cy="20447"/>
            </a:xfrm>
            <a:custGeom>
              <a:rect b="b" l="l" r="r" t="t"/>
              <a:pathLst>
                <a:path extrusionOk="0" h="593" w="1083">
                  <a:moveTo>
                    <a:pt x="258" y="0"/>
                  </a:moveTo>
                  <a:cubicBezTo>
                    <a:pt x="199" y="0"/>
                    <a:pt x="132" y="29"/>
                    <a:pt x="90" y="66"/>
                  </a:cubicBezTo>
                  <a:cubicBezTo>
                    <a:pt x="41" y="109"/>
                    <a:pt x="4" y="181"/>
                    <a:pt x="3" y="246"/>
                  </a:cubicBezTo>
                  <a:cubicBezTo>
                    <a:pt x="1" y="314"/>
                    <a:pt x="20" y="385"/>
                    <a:pt x="67" y="435"/>
                  </a:cubicBezTo>
                  <a:cubicBezTo>
                    <a:pt x="119" y="487"/>
                    <a:pt x="176" y="510"/>
                    <a:pt x="248" y="522"/>
                  </a:cubicBezTo>
                  <a:cubicBezTo>
                    <a:pt x="347" y="538"/>
                    <a:pt x="446" y="551"/>
                    <a:pt x="544" y="566"/>
                  </a:cubicBezTo>
                  <a:cubicBezTo>
                    <a:pt x="615" y="577"/>
                    <a:pt x="692" y="593"/>
                    <a:pt x="767" y="593"/>
                  </a:cubicBezTo>
                  <a:cubicBezTo>
                    <a:pt x="829" y="593"/>
                    <a:pt x="889" y="582"/>
                    <a:pt x="942" y="550"/>
                  </a:cubicBezTo>
                  <a:cubicBezTo>
                    <a:pt x="1009" y="512"/>
                    <a:pt x="1053" y="458"/>
                    <a:pt x="1067" y="382"/>
                  </a:cubicBezTo>
                  <a:cubicBezTo>
                    <a:pt x="1083" y="310"/>
                    <a:pt x="1069" y="229"/>
                    <a:pt x="1015" y="175"/>
                  </a:cubicBezTo>
                  <a:cubicBezTo>
                    <a:pt x="971" y="132"/>
                    <a:pt x="926" y="97"/>
                    <a:pt x="864" y="81"/>
                  </a:cubicBezTo>
                  <a:cubicBezTo>
                    <a:pt x="822" y="69"/>
                    <a:pt x="780" y="57"/>
                    <a:pt x="736" y="52"/>
                  </a:cubicBezTo>
                  <a:cubicBezTo>
                    <a:pt x="685" y="45"/>
                    <a:pt x="634" y="40"/>
                    <a:pt x="583" y="35"/>
                  </a:cubicBezTo>
                  <a:cubicBezTo>
                    <a:pt x="482" y="23"/>
                    <a:pt x="380" y="13"/>
                    <a:pt x="279" y="2"/>
                  </a:cubicBezTo>
                  <a:cubicBezTo>
                    <a:pt x="272" y="1"/>
                    <a:pt x="265" y="0"/>
                    <a:pt x="25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8"/>
            <p:cNvSpPr/>
            <p:nvPr/>
          </p:nvSpPr>
          <p:spPr>
            <a:xfrm>
              <a:off x="5735724" y="3988837"/>
              <a:ext cx="25444" cy="41652"/>
            </a:xfrm>
            <a:custGeom>
              <a:rect b="b" l="l" r="r" t="t"/>
              <a:pathLst>
                <a:path extrusionOk="0" h="1208" w="738">
                  <a:moveTo>
                    <a:pt x="441" y="1"/>
                  </a:moveTo>
                  <a:cubicBezTo>
                    <a:pt x="329" y="1"/>
                    <a:pt x="225" y="67"/>
                    <a:pt x="185" y="181"/>
                  </a:cubicBezTo>
                  <a:cubicBezTo>
                    <a:pt x="139" y="306"/>
                    <a:pt x="90" y="430"/>
                    <a:pt x="60" y="559"/>
                  </a:cubicBezTo>
                  <a:cubicBezTo>
                    <a:pt x="37" y="644"/>
                    <a:pt x="20" y="733"/>
                    <a:pt x="12" y="821"/>
                  </a:cubicBezTo>
                  <a:cubicBezTo>
                    <a:pt x="1" y="977"/>
                    <a:pt x="67" y="1139"/>
                    <a:pt x="224" y="1195"/>
                  </a:cubicBezTo>
                  <a:cubicBezTo>
                    <a:pt x="246" y="1203"/>
                    <a:pt x="270" y="1207"/>
                    <a:pt x="294" y="1207"/>
                  </a:cubicBezTo>
                  <a:cubicBezTo>
                    <a:pt x="349" y="1207"/>
                    <a:pt x="406" y="1186"/>
                    <a:pt x="447" y="1149"/>
                  </a:cubicBezTo>
                  <a:cubicBezTo>
                    <a:pt x="565" y="1041"/>
                    <a:pt x="556" y="893"/>
                    <a:pt x="576" y="749"/>
                  </a:cubicBezTo>
                  <a:cubicBezTo>
                    <a:pt x="604" y="614"/>
                    <a:pt x="649" y="484"/>
                    <a:pt x="692" y="354"/>
                  </a:cubicBezTo>
                  <a:cubicBezTo>
                    <a:pt x="737" y="221"/>
                    <a:pt x="664" y="55"/>
                    <a:pt x="525" y="13"/>
                  </a:cubicBezTo>
                  <a:cubicBezTo>
                    <a:pt x="497" y="5"/>
                    <a:pt x="469" y="1"/>
                    <a:pt x="44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8"/>
            <p:cNvSpPr/>
            <p:nvPr/>
          </p:nvSpPr>
          <p:spPr>
            <a:xfrm>
              <a:off x="5774477" y="3978321"/>
              <a:ext cx="22686" cy="39755"/>
            </a:xfrm>
            <a:custGeom>
              <a:rect b="b" l="l" r="r" t="t"/>
              <a:pathLst>
                <a:path extrusionOk="0" h="1153" w="658">
                  <a:moveTo>
                    <a:pt x="412" y="0"/>
                  </a:moveTo>
                  <a:cubicBezTo>
                    <a:pt x="273" y="0"/>
                    <a:pt x="155" y="100"/>
                    <a:pt x="144" y="242"/>
                  </a:cubicBezTo>
                  <a:cubicBezTo>
                    <a:pt x="141" y="275"/>
                    <a:pt x="136" y="307"/>
                    <a:pt x="131" y="339"/>
                  </a:cubicBezTo>
                  <a:cubicBezTo>
                    <a:pt x="114" y="415"/>
                    <a:pt x="92" y="491"/>
                    <a:pt x="73" y="567"/>
                  </a:cubicBezTo>
                  <a:cubicBezTo>
                    <a:pt x="38" y="714"/>
                    <a:pt x="1" y="867"/>
                    <a:pt x="77" y="1009"/>
                  </a:cubicBezTo>
                  <a:cubicBezTo>
                    <a:pt x="123" y="1098"/>
                    <a:pt x="215" y="1153"/>
                    <a:pt x="313" y="1153"/>
                  </a:cubicBezTo>
                  <a:cubicBezTo>
                    <a:pt x="320" y="1153"/>
                    <a:pt x="327" y="1153"/>
                    <a:pt x="334" y="1152"/>
                  </a:cubicBezTo>
                  <a:cubicBezTo>
                    <a:pt x="442" y="1144"/>
                    <a:pt x="527" y="1074"/>
                    <a:pt x="567" y="974"/>
                  </a:cubicBezTo>
                  <a:cubicBezTo>
                    <a:pt x="594" y="902"/>
                    <a:pt x="593" y="831"/>
                    <a:pt x="598" y="757"/>
                  </a:cubicBezTo>
                  <a:cubicBezTo>
                    <a:pt x="602" y="703"/>
                    <a:pt x="610" y="649"/>
                    <a:pt x="619" y="596"/>
                  </a:cubicBezTo>
                  <a:cubicBezTo>
                    <a:pt x="636" y="490"/>
                    <a:pt x="658" y="383"/>
                    <a:pt x="657" y="273"/>
                  </a:cubicBezTo>
                  <a:cubicBezTo>
                    <a:pt x="658" y="203"/>
                    <a:pt x="640" y="140"/>
                    <a:pt x="593" y="86"/>
                  </a:cubicBezTo>
                  <a:cubicBezTo>
                    <a:pt x="551" y="39"/>
                    <a:pt x="480" y="1"/>
                    <a:pt x="416" y="0"/>
                  </a:cubicBezTo>
                  <a:cubicBezTo>
                    <a:pt x="415" y="0"/>
                    <a:pt x="413" y="0"/>
                    <a:pt x="4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8"/>
            <p:cNvSpPr/>
            <p:nvPr/>
          </p:nvSpPr>
          <p:spPr>
            <a:xfrm>
              <a:off x="5891013" y="3921846"/>
              <a:ext cx="43200" cy="20309"/>
            </a:xfrm>
            <a:custGeom>
              <a:rect b="b" l="l" r="r" t="t"/>
              <a:pathLst>
                <a:path extrusionOk="0" h="589" w="1253">
                  <a:moveTo>
                    <a:pt x="890" y="0"/>
                  </a:moveTo>
                  <a:cubicBezTo>
                    <a:pt x="887" y="0"/>
                    <a:pt x="883" y="0"/>
                    <a:pt x="880" y="0"/>
                  </a:cubicBezTo>
                  <a:cubicBezTo>
                    <a:pt x="793" y="2"/>
                    <a:pt x="707" y="15"/>
                    <a:pt x="621" y="24"/>
                  </a:cubicBezTo>
                  <a:cubicBezTo>
                    <a:pt x="487" y="40"/>
                    <a:pt x="353" y="52"/>
                    <a:pt x="219" y="71"/>
                  </a:cubicBezTo>
                  <a:cubicBezTo>
                    <a:pt x="156" y="80"/>
                    <a:pt x="89" y="130"/>
                    <a:pt x="55" y="182"/>
                  </a:cubicBezTo>
                  <a:cubicBezTo>
                    <a:pt x="19" y="238"/>
                    <a:pt x="0" y="320"/>
                    <a:pt x="17" y="383"/>
                  </a:cubicBezTo>
                  <a:cubicBezTo>
                    <a:pt x="34" y="448"/>
                    <a:pt x="69" y="513"/>
                    <a:pt x="129" y="547"/>
                  </a:cubicBezTo>
                  <a:cubicBezTo>
                    <a:pt x="178" y="577"/>
                    <a:pt x="226" y="588"/>
                    <a:pt x="278" y="588"/>
                  </a:cubicBezTo>
                  <a:cubicBezTo>
                    <a:pt x="295" y="588"/>
                    <a:pt x="312" y="587"/>
                    <a:pt x="329" y="585"/>
                  </a:cubicBezTo>
                  <a:cubicBezTo>
                    <a:pt x="463" y="569"/>
                    <a:pt x="599" y="560"/>
                    <a:pt x="734" y="549"/>
                  </a:cubicBezTo>
                  <a:cubicBezTo>
                    <a:pt x="801" y="544"/>
                    <a:pt x="870" y="541"/>
                    <a:pt x="935" y="521"/>
                  </a:cubicBezTo>
                  <a:cubicBezTo>
                    <a:pt x="996" y="504"/>
                    <a:pt x="1067" y="482"/>
                    <a:pt x="1115" y="438"/>
                  </a:cubicBezTo>
                  <a:cubicBezTo>
                    <a:pt x="1146" y="410"/>
                    <a:pt x="1173" y="378"/>
                    <a:pt x="1196" y="344"/>
                  </a:cubicBezTo>
                  <a:cubicBezTo>
                    <a:pt x="1253" y="255"/>
                    <a:pt x="1224" y="143"/>
                    <a:pt x="1140" y="81"/>
                  </a:cubicBezTo>
                  <a:cubicBezTo>
                    <a:pt x="1066" y="27"/>
                    <a:pt x="981" y="0"/>
                    <a:pt x="8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8"/>
            <p:cNvSpPr/>
            <p:nvPr/>
          </p:nvSpPr>
          <p:spPr>
            <a:xfrm>
              <a:off x="6050612" y="3964185"/>
              <a:ext cx="20997" cy="35963"/>
            </a:xfrm>
            <a:custGeom>
              <a:rect b="b" l="l" r="r" t="t"/>
              <a:pathLst>
                <a:path extrusionOk="0" h="1043" w="609">
                  <a:moveTo>
                    <a:pt x="510" y="473"/>
                  </a:moveTo>
                  <a:lnTo>
                    <a:pt x="510" y="473"/>
                  </a:lnTo>
                  <a:cubicBezTo>
                    <a:pt x="510" y="475"/>
                    <a:pt x="511" y="477"/>
                    <a:pt x="512" y="479"/>
                  </a:cubicBezTo>
                  <a:lnTo>
                    <a:pt x="512" y="479"/>
                  </a:lnTo>
                  <a:cubicBezTo>
                    <a:pt x="511" y="477"/>
                    <a:pt x="510" y="475"/>
                    <a:pt x="510" y="473"/>
                  </a:cubicBezTo>
                  <a:close/>
                  <a:moveTo>
                    <a:pt x="526" y="521"/>
                  </a:moveTo>
                  <a:cubicBezTo>
                    <a:pt x="528" y="526"/>
                    <a:pt x="530" y="530"/>
                    <a:pt x="531" y="535"/>
                  </a:cubicBezTo>
                  <a:cubicBezTo>
                    <a:pt x="530" y="530"/>
                    <a:pt x="528" y="526"/>
                    <a:pt x="526" y="521"/>
                  </a:cubicBezTo>
                  <a:close/>
                  <a:moveTo>
                    <a:pt x="262" y="1"/>
                  </a:moveTo>
                  <a:cubicBezTo>
                    <a:pt x="203" y="1"/>
                    <a:pt x="140" y="18"/>
                    <a:pt x="97" y="61"/>
                  </a:cubicBezTo>
                  <a:cubicBezTo>
                    <a:pt x="50" y="106"/>
                    <a:pt x="26" y="158"/>
                    <a:pt x="17" y="224"/>
                  </a:cubicBezTo>
                  <a:cubicBezTo>
                    <a:pt x="0" y="353"/>
                    <a:pt x="9" y="489"/>
                    <a:pt x="29" y="619"/>
                  </a:cubicBezTo>
                  <a:cubicBezTo>
                    <a:pt x="41" y="692"/>
                    <a:pt x="63" y="760"/>
                    <a:pt x="90" y="829"/>
                  </a:cubicBezTo>
                  <a:cubicBezTo>
                    <a:pt x="108" y="870"/>
                    <a:pt x="131" y="912"/>
                    <a:pt x="160" y="944"/>
                  </a:cubicBezTo>
                  <a:cubicBezTo>
                    <a:pt x="194" y="984"/>
                    <a:pt x="255" y="1025"/>
                    <a:pt x="309" y="1035"/>
                  </a:cubicBezTo>
                  <a:cubicBezTo>
                    <a:pt x="332" y="1040"/>
                    <a:pt x="355" y="1043"/>
                    <a:pt x="377" y="1043"/>
                  </a:cubicBezTo>
                  <a:cubicBezTo>
                    <a:pt x="397" y="1043"/>
                    <a:pt x="417" y="1040"/>
                    <a:pt x="439" y="1032"/>
                  </a:cubicBezTo>
                  <a:cubicBezTo>
                    <a:pt x="479" y="1017"/>
                    <a:pt x="515" y="994"/>
                    <a:pt x="540" y="955"/>
                  </a:cubicBezTo>
                  <a:cubicBezTo>
                    <a:pt x="595" y="874"/>
                    <a:pt x="608" y="766"/>
                    <a:pt x="578" y="672"/>
                  </a:cubicBezTo>
                  <a:cubicBezTo>
                    <a:pt x="562" y="618"/>
                    <a:pt x="542" y="565"/>
                    <a:pt x="523" y="512"/>
                  </a:cubicBezTo>
                  <a:lnTo>
                    <a:pt x="523" y="512"/>
                  </a:lnTo>
                  <a:cubicBezTo>
                    <a:pt x="507" y="464"/>
                    <a:pt x="495" y="414"/>
                    <a:pt x="489" y="363"/>
                  </a:cubicBezTo>
                  <a:cubicBezTo>
                    <a:pt x="488" y="326"/>
                    <a:pt x="486" y="287"/>
                    <a:pt x="490" y="251"/>
                  </a:cubicBezTo>
                  <a:cubicBezTo>
                    <a:pt x="500" y="127"/>
                    <a:pt x="394" y="2"/>
                    <a:pt x="267" y="1"/>
                  </a:cubicBezTo>
                  <a:cubicBezTo>
                    <a:pt x="265" y="1"/>
                    <a:pt x="263" y="1"/>
                    <a:pt x="2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8"/>
            <p:cNvSpPr/>
            <p:nvPr/>
          </p:nvSpPr>
          <p:spPr>
            <a:xfrm>
              <a:off x="6088159" y="3984458"/>
              <a:ext cx="30340" cy="30825"/>
            </a:xfrm>
            <a:custGeom>
              <a:rect b="b" l="l" r="r" t="t"/>
              <a:pathLst>
                <a:path extrusionOk="0" h="894" w="880">
                  <a:moveTo>
                    <a:pt x="540" y="119"/>
                  </a:moveTo>
                  <a:lnTo>
                    <a:pt x="544" y="125"/>
                  </a:lnTo>
                  <a:lnTo>
                    <a:pt x="544" y="125"/>
                  </a:lnTo>
                  <a:cubicBezTo>
                    <a:pt x="543" y="123"/>
                    <a:pt x="541" y="121"/>
                    <a:pt x="540" y="119"/>
                  </a:cubicBezTo>
                  <a:close/>
                  <a:moveTo>
                    <a:pt x="321" y="0"/>
                  </a:moveTo>
                  <a:cubicBezTo>
                    <a:pt x="309" y="0"/>
                    <a:pt x="296" y="1"/>
                    <a:pt x="284" y="4"/>
                  </a:cubicBezTo>
                  <a:cubicBezTo>
                    <a:pt x="244" y="4"/>
                    <a:pt x="207" y="12"/>
                    <a:pt x="171" y="32"/>
                  </a:cubicBezTo>
                  <a:cubicBezTo>
                    <a:pt x="107" y="68"/>
                    <a:pt x="46" y="125"/>
                    <a:pt x="26" y="201"/>
                  </a:cubicBezTo>
                  <a:cubicBezTo>
                    <a:pt x="5" y="274"/>
                    <a:pt x="1" y="364"/>
                    <a:pt x="42" y="431"/>
                  </a:cubicBezTo>
                  <a:cubicBezTo>
                    <a:pt x="88" y="501"/>
                    <a:pt x="136" y="572"/>
                    <a:pt x="193" y="636"/>
                  </a:cubicBezTo>
                  <a:cubicBezTo>
                    <a:pt x="214" y="658"/>
                    <a:pt x="235" y="680"/>
                    <a:pt x="257" y="702"/>
                  </a:cubicBezTo>
                  <a:cubicBezTo>
                    <a:pt x="295" y="739"/>
                    <a:pt x="334" y="777"/>
                    <a:pt x="378" y="808"/>
                  </a:cubicBezTo>
                  <a:cubicBezTo>
                    <a:pt x="389" y="816"/>
                    <a:pt x="402" y="824"/>
                    <a:pt x="413" y="833"/>
                  </a:cubicBezTo>
                  <a:cubicBezTo>
                    <a:pt x="418" y="837"/>
                    <a:pt x="426" y="840"/>
                    <a:pt x="431" y="844"/>
                  </a:cubicBezTo>
                  <a:cubicBezTo>
                    <a:pt x="463" y="865"/>
                    <a:pt x="476" y="871"/>
                    <a:pt x="504" y="878"/>
                  </a:cubicBezTo>
                  <a:cubicBezTo>
                    <a:pt x="528" y="884"/>
                    <a:pt x="553" y="887"/>
                    <a:pt x="579" y="892"/>
                  </a:cubicBezTo>
                  <a:cubicBezTo>
                    <a:pt x="587" y="893"/>
                    <a:pt x="594" y="893"/>
                    <a:pt x="602" y="893"/>
                  </a:cubicBezTo>
                  <a:cubicBezTo>
                    <a:pt x="633" y="893"/>
                    <a:pt x="662" y="887"/>
                    <a:pt x="689" y="874"/>
                  </a:cubicBezTo>
                  <a:cubicBezTo>
                    <a:pt x="705" y="869"/>
                    <a:pt x="717" y="865"/>
                    <a:pt x="730" y="859"/>
                  </a:cubicBezTo>
                  <a:cubicBezTo>
                    <a:pt x="770" y="839"/>
                    <a:pt x="806" y="803"/>
                    <a:pt x="832" y="769"/>
                  </a:cubicBezTo>
                  <a:cubicBezTo>
                    <a:pt x="843" y="748"/>
                    <a:pt x="854" y="727"/>
                    <a:pt x="863" y="704"/>
                  </a:cubicBezTo>
                  <a:cubicBezTo>
                    <a:pt x="879" y="662"/>
                    <a:pt x="880" y="628"/>
                    <a:pt x="878" y="587"/>
                  </a:cubicBezTo>
                  <a:cubicBezTo>
                    <a:pt x="875" y="573"/>
                    <a:pt x="875" y="561"/>
                    <a:pt x="874" y="548"/>
                  </a:cubicBezTo>
                  <a:cubicBezTo>
                    <a:pt x="867" y="525"/>
                    <a:pt x="858" y="501"/>
                    <a:pt x="849" y="478"/>
                  </a:cubicBezTo>
                  <a:cubicBezTo>
                    <a:pt x="838" y="454"/>
                    <a:pt x="818" y="427"/>
                    <a:pt x="801" y="408"/>
                  </a:cubicBezTo>
                  <a:cubicBezTo>
                    <a:pt x="784" y="386"/>
                    <a:pt x="765" y="360"/>
                    <a:pt x="743" y="340"/>
                  </a:cubicBezTo>
                  <a:cubicBezTo>
                    <a:pt x="721" y="321"/>
                    <a:pt x="698" y="300"/>
                    <a:pt x="678" y="280"/>
                  </a:cubicBezTo>
                  <a:cubicBezTo>
                    <a:pt x="637" y="239"/>
                    <a:pt x="599" y="198"/>
                    <a:pt x="565" y="153"/>
                  </a:cubicBezTo>
                  <a:lnTo>
                    <a:pt x="565" y="153"/>
                  </a:lnTo>
                  <a:cubicBezTo>
                    <a:pt x="548" y="121"/>
                    <a:pt x="527" y="94"/>
                    <a:pt x="498" y="73"/>
                  </a:cubicBezTo>
                  <a:cubicBezTo>
                    <a:pt x="471" y="46"/>
                    <a:pt x="438" y="26"/>
                    <a:pt x="401" y="15"/>
                  </a:cubicBezTo>
                  <a:cubicBezTo>
                    <a:pt x="374" y="5"/>
                    <a:pt x="348" y="0"/>
                    <a:pt x="3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8"/>
            <p:cNvSpPr/>
            <p:nvPr/>
          </p:nvSpPr>
          <p:spPr>
            <a:xfrm>
              <a:off x="5948040" y="4011489"/>
              <a:ext cx="33822" cy="26998"/>
            </a:xfrm>
            <a:custGeom>
              <a:rect b="b" l="l" r="r" t="t"/>
              <a:pathLst>
                <a:path extrusionOk="0" h="783" w="981">
                  <a:moveTo>
                    <a:pt x="711" y="1"/>
                  </a:moveTo>
                  <a:cubicBezTo>
                    <a:pt x="673" y="1"/>
                    <a:pt x="636" y="9"/>
                    <a:pt x="605" y="29"/>
                  </a:cubicBezTo>
                  <a:cubicBezTo>
                    <a:pt x="522" y="81"/>
                    <a:pt x="437" y="128"/>
                    <a:pt x="351" y="178"/>
                  </a:cubicBezTo>
                  <a:cubicBezTo>
                    <a:pt x="294" y="211"/>
                    <a:pt x="231" y="243"/>
                    <a:pt x="180" y="285"/>
                  </a:cubicBezTo>
                  <a:cubicBezTo>
                    <a:pt x="162" y="300"/>
                    <a:pt x="145" y="315"/>
                    <a:pt x="128" y="331"/>
                  </a:cubicBezTo>
                  <a:cubicBezTo>
                    <a:pt x="99" y="358"/>
                    <a:pt x="73" y="388"/>
                    <a:pt x="54" y="424"/>
                  </a:cubicBezTo>
                  <a:cubicBezTo>
                    <a:pt x="45" y="442"/>
                    <a:pt x="37" y="461"/>
                    <a:pt x="29" y="481"/>
                  </a:cubicBezTo>
                  <a:cubicBezTo>
                    <a:pt x="1" y="556"/>
                    <a:pt x="23" y="647"/>
                    <a:pt x="75" y="706"/>
                  </a:cubicBezTo>
                  <a:cubicBezTo>
                    <a:pt x="102" y="736"/>
                    <a:pt x="134" y="758"/>
                    <a:pt x="173" y="770"/>
                  </a:cubicBezTo>
                  <a:cubicBezTo>
                    <a:pt x="197" y="778"/>
                    <a:pt x="221" y="782"/>
                    <a:pt x="246" y="782"/>
                  </a:cubicBezTo>
                  <a:cubicBezTo>
                    <a:pt x="262" y="782"/>
                    <a:pt x="278" y="781"/>
                    <a:pt x="294" y="778"/>
                  </a:cubicBezTo>
                  <a:cubicBezTo>
                    <a:pt x="357" y="770"/>
                    <a:pt x="414" y="739"/>
                    <a:pt x="472" y="711"/>
                  </a:cubicBezTo>
                  <a:cubicBezTo>
                    <a:pt x="514" y="689"/>
                    <a:pt x="554" y="659"/>
                    <a:pt x="594" y="634"/>
                  </a:cubicBezTo>
                  <a:cubicBezTo>
                    <a:pt x="675" y="583"/>
                    <a:pt x="757" y="535"/>
                    <a:pt x="836" y="482"/>
                  </a:cubicBezTo>
                  <a:cubicBezTo>
                    <a:pt x="866" y="467"/>
                    <a:pt x="892" y="446"/>
                    <a:pt x="912" y="420"/>
                  </a:cubicBezTo>
                  <a:cubicBezTo>
                    <a:pt x="935" y="397"/>
                    <a:pt x="952" y="369"/>
                    <a:pt x="962" y="337"/>
                  </a:cubicBezTo>
                  <a:cubicBezTo>
                    <a:pt x="981" y="277"/>
                    <a:pt x="979" y="195"/>
                    <a:pt x="945" y="139"/>
                  </a:cubicBezTo>
                  <a:cubicBezTo>
                    <a:pt x="914" y="84"/>
                    <a:pt x="865" y="33"/>
                    <a:pt x="802" y="14"/>
                  </a:cubicBezTo>
                  <a:cubicBezTo>
                    <a:pt x="774" y="6"/>
                    <a:pt x="742" y="1"/>
                    <a:pt x="7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8"/>
            <p:cNvSpPr/>
            <p:nvPr/>
          </p:nvSpPr>
          <p:spPr>
            <a:xfrm>
              <a:off x="5922974" y="4062586"/>
              <a:ext cx="23996" cy="28239"/>
            </a:xfrm>
            <a:custGeom>
              <a:rect b="b" l="l" r="r" t="t"/>
              <a:pathLst>
                <a:path extrusionOk="0" h="819" w="696">
                  <a:moveTo>
                    <a:pt x="283" y="1"/>
                  </a:moveTo>
                  <a:cubicBezTo>
                    <a:pt x="272" y="1"/>
                    <a:pt x="260" y="2"/>
                    <a:pt x="249" y="4"/>
                  </a:cubicBezTo>
                  <a:cubicBezTo>
                    <a:pt x="213" y="4"/>
                    <a:pt x="181" y="11"/>
                    <a:pt x="150" y="29"/>
                  </a:cubicBezTo>
                  <a:cubicBezTo>
                    <a:pt x="93" y="61"/>
                    <a:pt x="41" y="112"/>
                    <a:pt x="21" y="177"/>
                  </a:cubicBezTo>
                  <a:cubicBezTo>
                    <a:pt x="1" y="243"/>
                    <a:pt x="1" y="317"/>
                    <a:pt x="35" y="379"/>
                  </a:cubicBezTo>
                  <a:cubicBezTo>
                    <a:pt x="53" y="412"/>
                    <a:pt x="72" y="447"/>
                    <a:pt x="89" y="482"/>
                  </a:cubicBezTo>
                  <a:cubicBezTo>
                    <a:pt x="107" y="515"/>
                    <a:pt x="124" y="552"/>
                    <a:pt x="145" y="584"/>
                  </a:cubicBezTo>
                  <a:cubicBezTo>
                    <a:pt x="176" y="633"/>
                    <a:pt x="207" y="682"/>
                    <a:pt x="249" y="722"/>
                  </a:cubicBezTo>
                  <a:lnTo>
                    <a:pt x="259" y="733"/>
                  </a:lnTo>
                  <a:cubicBezTo>
                    <a:pt x="269" y="740"/>
                    <a:pt x="277" y="749"/>
                    <a:pt x="287" y="757"/>
                  </a:cubicBezTo>
                  <a:cubicBezTo>
                    <a:pt x="302" y="773"/>
                    <a:pt x="319" y="785"/>
                    <a:pt x="339" y="792"/>
                  </a:cubicBezTo>
                  <a:cubicBezTo>
                    <a:pt x="373" y="809"/>
                    <a:pt x="396" y="817"/>
                    <a:pt x="436" y="818"/>
                  </a:cubicBezTo>
                  <a:cubicBezTo>
                    <a:pt x="444" y="819"/>
                    <a:pt x="450" y="819"/>
                    <a:pt x="456" y="819"/>
                  </a:cubicBezTo>
                  <a:cubicBezTo>
                    <a:pt x="474" y="819"/>
                    <a:pt x="488" y="817"/>
                    <a:pt x="504" y="813"/>
                  </a:cubicBezTo>
                  <a:cubicBezTo>
                    <a:pt x="516" y="811"/>
                    <a:pt x="527" y="806"/>
                    <a:pt x="540" y="801"/>
                  </a:cubicBezTo>
                  <a:cubicBezTo>
                    <a:pt x="566" y="795"/>
                    <a:pt x="589" y="782"/>
                    <a:pt x="609" y="763"/>
                  </a:cubicBezTo>
                  <a:cubicBezTo>
                    <a:pt x="621" y="749"/>
                    <a:pt x="633" y="735"/>
                    <a:pt x="645" y="722"/>
                  </a:cubicBezTo>
                  <a:cubicBezTo>
                    <a:pt x="646" y="719"/>
                    <a:pt x="647" y="716"/>
                    <a:pt x="650" y="713"/>
                  </a:cubicBezTo>
                  <a:cubicBezTo>
                    <a:pt x="655" y="704"/>
                    <a:pt x="659" y="695"/>
                    <a:pt x="664" y="684"/>
                  </a:cubicBezTo>
                  <a:cubicBezTo>
                    <a:pt x="682" y="648"/>
                    <a:pt x="677" y="662"/>
                    <a:pt x="685" y="620"/>
                  </a:cubicBezTo>
                  <a:cubicBezTo>
                    <a:pt x="694" y="589"/>
                    <a:pt x="696" y="557"/>
                    <a:pt x="686" y="524"/>
                  </a:cubicBezTo>
                  <a:cubicBezTo>
                    <a:pt x="680" y="505"/>
                    <a:pt x="672" y="484"/>
                    <a:pt x="665" y="464"/>
                  </a:cubicBezTo>
                  <a:cubicBezTo>
                    <a:pt x="659" y="448"/>
                    <a:pt x="652" y="435"/>
                    <a:pt x="647" y="419"/>
                  </a:cubicBezTo>
                  <a:cubicBezTo>
                    <a:pt x="634" y="386"/>
                    <a:pt x="617" y="355"/>
                    <a:pt x="600" y="326"/>
                  </a:cubicBezTo>
                  <a:cubicBezTo>
                    <a:pt x="566" y="265"/>
                    <a:pt x="536" y="203"/>
                    <a:pt x="501" y="143"/>
                  </a:cubicBezTo>
                  <a:cubicBezTo>
                    <a:pt x="468" y="84"/>
                    <a:pt x="418" y="36"/>
                    <a:pt x="353" y="14"/>
                  </a:cubicBezTo>
                  <a:cubicBezTo>
                    <a:pt x="330" y="5"/>
                    <a:pt x="307" y="1"/>
                    <a:pt x="2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8"/>
            <p:cNvSpPr/>
            <p:nvPr/>
          </p:nvSpPr>
          <p:spPr>
            <a:xfrm>
              <a:off x="5897426" y="4121750"/>
              <a:ext cx="25548" cy="24412"/>
            </a:xfrm>
            <a:custGeom>
              <a:rect b="b" l="l" r="r" t="t"/>
              <a:pathLst>
                <a:path extrusionOk="0" h="708" w="741">
                  <a:moveTo>
                    <a:pt x="485" y="1"/>
                  </a:moveTo>
                  <a:cubicBezTo>
                    <a:pt x="468" y="1"/>
                    <a:pt x="451" y="2"/>
                    <a:pt x="434" y="6"/>
                  </a:cubicBezTo>
                  <a:cubicBezTo>
                    <a:pt x="419" y="8"/>
                    <a:pt x="405" y="11"/>
                    <a:pt x="391" y="17"/>
                  </a:cubicBezTo>
                  <a:cubicBezTo>
                    <a:pt x="359" y="27"/>
                    <a:pt x="323" y="37"/>
                    <a:pt x="293" y="54"/>
                  </a:cubicBezTo>
                  <a:cubicBezTo>
                    <a:pt x="263" y="70"/>
                    <a:pt x="235" y="90"/>
                    <a:pt x="208" y="110"/>
                  </a:cubicBezTo>
                  <a:cubicBezTo>
                    <a:pt x="195" y="118"/>
                    <a:pt x="185" y="127"/>
                    <a:pt x="176" y="136"/>
                  </a:cubicBezTo>
                  <a:cubicBezTo>
                    <a:pt x="151" y="159"/>
                    <a:pt x="130" y="186"/>
                    <a:pt x="107" y="212"/>
                  </a:cubicBezTo>
                  <a:cubicBezTo>
                    <a:pt x="98" y="223"/>
                    <a:pt x="89" y="235"/>
                    <a:pt x="81" y="247"/>
                  </a:cubicBezTo>
                  <a:cubicBezTo>
                    <a:pt x="53" y="287"/>
                    <a:pt x="32" y="334"/>
                    <a:pt x="16" y="381"/>
                  </a:cubicBezTo>
                  <a:cubicBezTo>
                    <a:pt x="5" y="413"/>
                    <a:pt x="0" y="446"/>
                    <a:pt x="6" y="478"/>
                  </a:cubicBezTo>
                  <a:cubicBezTo>
                    <a:pt x="6" y="511"/>
                    <a:pt x="13" y="542"/>
                    <a:pt x="29" y="572"/>
                  </a:cubicBezTo>
                  <a:cubicBezTo>
                    <a:pt x="41" y="589"/>
                    <a:pt x="53" y="607"/>
                    <a:pt x="64" y="624"/>
                  </a:cubicBezTo>
                  <a:cubicBezTo>
                    <a:pt x="85" y="649"/>
                    <a:pt x="111" y="668"/>
                    <a:pt x="141" y="680"/>
                  </a:cubicBezTo>
                  <a:cubicBezTo>
                    <a:pt x="159" y="691"/>
                    <a:pt x="180" y="700"/>
                    <a:pt x="202" y="701"/>
                  </a:cubicBezTo>
                  <a:cubicBezTo>
                    <a:pt x="219" y="706"/>
                    <a:pt x="236" y="708"/>
                    <a:pt x="253" y="708"/>
                  </a:cubicBezTo>
                  <a:cubicBezTo>
                    <a:pt x="269" y="708"/>
                    <a:pt x="285" y="706"/>
                    <a:pt x="301" y="702"/>
                  </a:cubicBezTo>
                  <a:cubicBezTo>
                    <a:pt x="320" y="696"/>
                    <a:pt x="341" y="688"/>
                    <a:pt x="361" y="681"/>
                  </a:cubicBezTo>
                  <a:cubicBezTo>
                    <a:pt x="398" y="662"/>
                    <a:pt x="430" y="633"/>
                    <a:pt x="455" y="598"/>
                  </a:cubicBezTo>
                  <a:cubicBezTo>
                    <a:pt x="468" y="579"/>
                    <a:pt x="482" y="560"/>
                    <a:pt x="494" y="540"/>
                  </a:cubicBezTo>
                  <a:cubicBezTo>
                    <a:pt x="499" y="532"/>
                    <a:pt x="506" y="524"/>
                    <a:pt x="512" y="516"/>
                  </a:cubicBezTo>
                  <a:cubicBezTo>
                    <a:pt x="517" y="511"/>
                    <a:pt x="523" y="506"/>
                    <a:pt x="531" y="501"/>
                  </a:cubicBezTo>
                  <a:cubicBezTo>
                    <a:pt x="532" y="501"/>
                    <a:pt x="533" y="499"/>
                    <a:pt x="534" y="499"/>
                  </a:cubicBezTo>
                  <a:cubicBezTo>
                    <a:pt x="536" y="499"/>
                    <a:pt x="536" y="499"/>
                    <a:pt x="537" y="498"/>
                  </a:cubicBezTo>
                  <a:cubicBezTo>
                    <a:pt x="569" y="492"/>
                    <a:pt x="599" y="478"/>
                    <a:pt x="624" y="457"/>
                  </a:cubicBezTo>
                  <a:cubicBezTo>
                    <a:pt x="652" y="441"/>
                    <a:pt x="674" y="420"/>
                    <a:pt x="693" y="391"/>
                  </a:cubicBezTo>
                  <a:cubicBezTo>
                    <a:pt x="713" y="363"/>
                    <a:pt x="724" y="332"/>
                    <a:pt x="728" y="300"/>
                  </a:cubicBezTo>
                  <a:cubicBezTo>
                    <a:pt x="740" y="266"/>
                    <a:pt x="741" y="232"/>
                    <a:pt x="732" y="199"/>
                  </a:cubicBezTo>
                  <a:cubicBezTo>
                    <a:pt x="724" y="178"/>
                    <a:pt x="718" y="158"/>
                    <a:pt x="710" y="137"/>
                  </a:cubicBezTo>
                  <a:cubicBezTo>
                    <a:pt x="690" y="99"/>
                    <a:pt x="662" y="68"/>
                    <a:pt x="625" y="43"/>
                  </a:cubicBezTo>
                  <a:cubicBezTo>
                    <a:pt x="606" y="33"/>
                    <a:pt x="586" y="23"/>
                    <a:pt x="567" y="13"/>
                  </a:cubicBezTo>
                  <a:cubicBezTo>
                    <a:pt x="540" y="5"/>
                    <a:pt x="513" y="1"/>
                    <a:pt x="4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8"/>
            <p:cNvSpPr/>
            <p:nvPr/>
          </p:nvSpPr>
          <p:spPr>
            <a:xfrm>
              <a:off x="5935835" y="4256077"/>
              <a:ext cx="34202" cy="31446"/>
            </a:xfrm>
            <a:custGeom>
              <a:rect b="b" l="l" r="r" t="t"/>
              <a:pathLst>
                <a:path extrusionOk="0" h="912" w="992">
                  <a:moveTo>
                    <a:pt x="296" y="0"/>
                  </a:moveTo>
                  <a:cubicBezTo>
                    <a:pt x="277" y="0"/>
                    <a:pt x="259" y="2"/>
                    <a:pt x="240" y="6"/>
                  </a:cubicBezTo>
                  <a:cubicBezTo>
                    <a:pt x="173" y="21"/>
                    <a:pt x="99" y="68"/>
                    <a:pt x="62" y="127"/>
                  </a:cubicBezTo>
                  <a:cubicBezTo>
                    <a:pt x="23" y="192"/>
                    <a:pt x="1" y="271"/>
                    <a:pt x="20" y="345"/>
                  </a:cubicBezTo>
                  <a:cubicBezTo>
                    <a:pt x="39" y="418"/>
                    <a:pt x="79" y="479"/>
                    <a:pt x="141" y="523"/>
                  </a:cubicBezTo>
                  <a:cubicBezTo>
                    <a:pt x="211" y="574"/>
                    <a:pt x="282" y="626"/>
                    <a:pt x="348" y="681"/>
                  </a:cubicBezTo>
                  <a:cubicBezTo>
                    <a:pt x="386" y="715"/>
                    <a:pt x="423" y="751"/>
                    <a:pt x="456" y="788"/>
                  </a:cubicBezTo>
                  <a:cubicBezTo>
                    <a:pt x="481" y="814"/>
                    <a:pt x="504" y="840"/>
                    <a:pt x="534" y="863"/>
                  </a:cubicBezTo>
                  <a:cubicBezTo>
                    <a:pt x="580" y="897"/>
                    <a:pt x="641" y="911"/>
                    <a:pt x="696" y="911"/>
                  </a:cubicBezTo>
                  <a:lnTo>
                    <a:pt x="706" y="911"/>
                  </a:lnTo>
                  <a:cubicBezTo>
                    <a:pt x="707" y="911"/>
                    <a:pt x="709" y="911"/>
                    <a:pt x="711" y="911"/>
                  </a:cubicBezTo>
                  <a:cubicBezTo>
                    <a:pt x="776" y="911"/>
                    <a:pt x="833" y="890"/>
                    <a:pt x="884" y="850"/>
                  </a:cubicBezTo>
                  <a:cubicBezTo>
                    <a:pt x="903" y="834"/>
                    <a:pt x="922" y="811"/>
                    <a:pt x="934" y="788"/>
                  </a:cubicBezTo>
                  <a:cubicBezTo>
                    <a:pt x="945" y="767"/>
                    <a:pt x="960" y="739"/>
                    <a:pt x="969" y="717"/>
                  </a:cubicBezTo>
                  <a:cubicBezTo>
                    <a:pt x="991" y="662"/>
                    <a:pt x="987" y="643"/>
                    <a:pt x="985" y="598"/>
                  </a:cubicBezTo>
                  <a:cubicBezTo>
                    <a:pt x="982" y="559"/>
                    <a:pt x="975" y="521"/>
                    <a:pt x="956" y="488"/>
                  </a:cubicBezTo>
                  <a:cubicBezTo>
                    <a:pt x="938" y="455"/>
                    <a:pt x="913" y="423"/>
                    <a:pt x="892" y="393"/>
                  </a:cubicBezTo>
                  <a:cubicBezTo>
                    <a:pt x="875" y="367"/>
                    <a:pt x="854" y="346"/>
                    <a:pt x="830" y="325"/>
                  </a:cubicBezTo>
                  <a:cubicBezTo>
                    <a:pt x="765" y="265"/>
                    <a:pt x="695" y="208"/>
                    <a:pt x="623" y="157"/>
                  </a:cubicBezTo>
                  <a:cubicBezTo>
                    <a:pt x="569" y="120"/>
                    <a:pt x="513" y="83"/>
                    <a:pt x="458" y="48"/>
                  </a:cubicBezTo>
                  <a:cubicBezTo>
                    <a:pt x="411" y="17"/>
                    <a:pt x="353" y="0"/>
                    <a:pt x="29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8"/>
            <p:cNvSpPr/>
            <p:nvPr/>
          </p:nvSpPr>
          <p:spPr>
            <a:xfrm>
              <a:off x="5905839" y="4270351"/>
              <a:ext cx="29409" cy="34032"/>
            </a:xfrm>
            <a:custGeom>
              <a:rect b="b" l="l" r="r" t="t"/>
              <a:pathLst>
                <a:path extrusionOk="0" h="987" w="853">
                  <a:moveTo>
                    <a:pt x="565" y="1"/>
                  </a:moveTo>
                  <a:cubicBezTo>
                    <a:pt x="547" y="1"/>
                    <a:pt x="528" y="3"/>
                    <a:pt x="510" y="8"/>
                  </a:cubicBezTo>
                  <a:cubicBezTo>
                    <a:pt x="439" y="25"/>
                    <a:pt x="382" y="65"/>
                    <a:pt x="337" y="124"/>
                  </a:cubicBezTo>
                  <a:cubicBezTo>
                    <a:pt x="288" y="191"/>
                    <a:pt x="245" y="263"/>
                    <a:pt x="201" y="333"/>
                  </a:cubicBezTo>
                  <a:cubicBezTo>
                    <a:pt x="180" y="368"/>
                    <a:pt x="158" y="403"/>
                    <a:pt x="137" y="439"/>
                  </a:cubicBezTo>
                  <a:cubicBezTo>
                    <a:pt x="126" y="454"/>
                    <a:pt x="115" y="471"/>
                    <a:pt x="104" y="487"/>
                  </a:cubicBezTo>
                  <a:cubicBezTo>
                    <a:pt x="92" y="504"/>
                    <a:pt x="84" y="525"/>
                    <a:pt x="75" y="545"/>
                  </a:cubicBezTo>
                  <a:cubicBezTo>
                    <a:pt x="69" y="559"/>
                    <a:pt x="63" y="571"/>
                    <a:pt x="55" y="583"/>
                  </a:cubicBezTo>
                  <a:cubicBezTo>
                    <a:pt x="23" y="643"/>
                    <a:pt x="0" y="713"/>
                    <a:pt x="18" y="783"/>
                  </a:cubicBezTo>
                  <a:cubicBezTo>
                    <a:pt x="32" y="838"/>
                    <a:pt x="59" y="885"/>
                    <a:pt x="104" y="923"/>
                  </a:cubicBezTo>
                  <a:cubicBezTo>
                    <a:pt x="153" y="965"/>
                    <a:pt x="213" y="986"/>
                    <a:pt x="273" y="986"/>
                  </a:cubicBezTo>
                  <a:cubicBezTo>
                    <a:pt x="335" y="986"/>
                    <a:pt x="396" y="965"/>
                    <a:pt x="448" y="923"/>
                  </a:cubicBezTo>
                  <a:cubicBezTo>
                    <a:pt x="498" y="880"/>
                    <a:pt x="548" y="835"/>
                    <a:pt x="583" y="779"/>
                  </a:cubicBezTo>
                  <a:cubicBezTo>
                    <a:pt x="607" y="742"/>
                    <a:pt x="631" y="702"/>
                    <a:pt x="653" y="664"/>
                  </a:cubicBezTo>
                  <a:cubicBezTo>
                    <a:pt x="699" y="585"/>
                    <a:pt x="745" y="504"/>
                    <a:pt x="798" y="432"/>
                  </a:cubicBezTo>
                  <a:cubicBezTo>
                    <a:pt x="840" y="376"/>
                    <a:pt x="852" y="289"/>
                    <a:pt x="838" y="221"/>
                  </a:cubicBezTo>
                  <a:cubicBezTo>
                    <a:pt x="824" y="156"/>
                    <a:pt x="778" y="83"/>
                    <a:pt x="721" y="48"/>
                  </a:cubicBezTo>
                  <a:cubicBezTo>
                    <a:pt x="674" y="20"/>
                    <a:pt x="620" y="1"/>
                    <a:pt x="5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8"/>
            <p:cNvSpPr/>
            <p:nvPr/>
          </p:nvSpPr>
          <p:spPr>
            <a:xfrm>
              <a:off x="5302083" y="3598648"/>
              <a:ext cx="40304" cy="59202"/>
            </a:xfrm>
            <a:custGeom>
              <a:rect b="b" l="l" r="r" t="t"/>
              <a:pathLst>
                <a:path extrusionOk="0" h="1717" w="1169">
                  <a:moveTo>
                    <a:pt x="115" y="1"/>
                  </a:moveTo>
                  <a:cubicBezTo>
                    <a:pt x="53" y="1"/>
                    <a:pt x="1" y="60"/>
                    <a:pt x="29" y="137"/>
                  </a:cubicBezTo>
                  <a:cubicBezTo>
                    <a:pt x="126" y="383"/>
                    <a:pt x="243" y="623"/>
                    <a:pt x="388" y="843"/>
                  </a:cubicBezTo>
                  <a:cubicBezTo>
                    <a:pt x="471" y="970"/>
                    <a:pt x="564" y="1091"/>
                    <a:pt x="641" y="1220"/>
                  </a:cubicBezTo>
                  <a:cubicBezTo>
                    <a:pt x="696" y="1315"/>
                    <a:pt x="736" y="1418"/>
                    <a:pt x="794" y="1512"/>
                  </a:cubicBezTo>
                  <a:cubicBezTo>
                    <a:pt x="842" y="1590"/>
                    <a:pt x="938" y="1716"/>
                    <a:pt x="1045" y="1716"/>
                  </a:cubicBezTo>
                  <a:cubicBezTo>
                    <a:pt x="1056" y="1716"/>
                    <a:pt x="1068" y="1715"/>
                    <a:pt x="1079" y="1712"/>
                  </a:cubicBezTo>
                  <a:cubicBezTo>
                    <a:pt x="1138" y="1696"/>
                    <a:pt x="1169" y="1645"/>
                    <a:pt x="1156" y="1587"/>
                  </a:cubicBezTo>
                  <a:cubicBezTo>
                    <a:pt x="1144" y="1536"/>
                    <a:pt x="1095" y="1486"/>
                    <a:pt x="1066" y="1442"/>
                  </a:cubicBezTo>
                  <a:cubicBezTo>
                    <a:pt x="1003" y="1348"/>
                    <a:pt x="954" y="1248"/>
                    <a:pt x="898" y="1149"/>
                  </a:cubicBezTo>
                  <a:cubicBezTo>
                    <a:pt x="830" y="1029"/>
                    <a:pt x="742" y="918"/>
                    <a:pt x="663" y="805"/>
                  </a:cubicBezTo>
                  <a:cubicBezTo>
                    <a:pt x="570" y="674"/>
                    <a:pt x="479" y="540"/>
                    <a:pt x="404" y="398"/>
                  </a:cubicBezTo>
                  <a:cubicBezTo>
                    <a:pt x="342" y="279"/>
                    <a:pt x="290" y="121"/>
                    <a:pt x="188" y="30"/>
                  </a:cubicBezTo>
                  <a:cubicBezTo>
                    <a:pt x="165" y="10"/>
                    <a:pt x="139" y="1"/>
                    <a:pt x="1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8"/>
            <p:cNvSpPr/>
            <p:nvPr/>
          </p:nvSpPr>
          <p:spPr>
            <a:xfrm>
              <a:off x="5335424" y="3603544"/>
              <a:ext cx="42890" cy="60892"/>
            </a:xfrm>
            <a:custGeom>
              <a:rect b="b" l="l" r="r" t="t"/>
              <a:pathLst>
                <a:path extrusionOk="0" h="1766" w="1244">
                  <a:moveTo>
                    <a:pt x="107" y="1"/>
                  </a:moveTo>
                  <a:cubicBezTo>
                    <a:pt x="55" y="1"/>
                    <a:pt x="1" y="60"/>
                    <a:pt x="31" y="116"/>
                  </a:cubicBezTo>
                  <a:cubicBezTo>
                    <a:pt x="168" y="370"/>
                    <a:pt x="301" y="625"/>
                    <a:pt x="455" y="870"/>
                  </a:cubicBezTo>
                  <a:cubicBezTo>
                    <a:pt x="598" y="1101"/>
                    <a:pt x="755" y="1328"/>
                    <a:pt x="893" y="1563"/>
                  </a:cubicBezTo>
                  <a:cubicBezTo>
                    <a:pt x="936" y="1638"/>
                    <a:pt x="1024" y="1766"/>
                    <a:pt x="1124" y="1766"/>
                  </a:cubicBezTo>
                  <a:cubicBezTo>
                    <a:pt x="1138" y="1766"/>
                    <a:pt x="1151" y="1763"/>
                    <a:pt x="1165" y="1758"/>
                  </a:cubicBezTo>
                  <a:cubicBezTo>
                    <a:pt x="1215" y="1740"/>
                    <a:pt x="1243" y="1697"/>
                    <a:pt x="1239" y="1644"/>
                  </a:cubicBezTo>
                  <a:cubicBezTo>
                    <a:pt x="1236" y="1592"/>
                    <a:pt x="1190" y="1544"/>
                    <a:pt x="1165" y="1498"/>
                  </a:cubicBezTo>
                  <a:cubicBezTo>
                    <a:pt x="1041" y="1266"/>
                    <a:pt x="872" y="1052"/>
                    <a:pt x="727" y="831"/>
                  </a:cubicBezTo>
                  <a:cubicBezTo>
                    <a:pt x="545" y="558"/>
                    <a:pt x="356" y="293"/>
                    <a:pt x="160" y="28"/>
                  </a:cubicBezTo>
                  <a:cubicBezTo>
                    <a:pt x="146" y="9"/>
                    <a:pt x="126" y="1"/>
                    <a:pt x="1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8"/>
            <p:cNvSpPr/>
            <p:nvPr/>
          </p:nvSpPr>
          <p:spPr>
            <a:xfrm>
              <a:off x="5370729" y="3597924"/>
              <a:ext cx="50854" cy="77787"/>
            </a:xfrm>
            <a:custGeom>
              <a:rect b="b" l="l" r="r" t="t"/>
              <a:pathLst>
                <a:path extrusionOk="0" h="2256" w="1475">
                  <a:moveTo>
                    <a:pt x="104" y="1"/>
                  </a:moveTo>
                  <a:cubicBezTo>
                    <a:pt x="54" y="1"/>
                    <a:pt x="1" y="54"/>
                    <a:pt x="26" y="116"/>
                  </a:cubicBezTo>
                  <a:cubicBezTo>
                    <a:pt x="111" y="320"/>
                    <a:pt x="182" y="526"/>
                    <a:pt x="290" y="721"/>
                  </a:cubicBezTo>
                  <a:cubicBezTo>
                    <a:pt x="396" y="914"/>
                    <a:pt x="510" y="1102"/>
                    <a:pt x="625" y="1289"/>
                  </a:cubicBezTo>
                  <a:cubicBezTo>
                    <a:pt x="729" y="1456"/>
                    <a:pt x="824" y="1628"/>
                    <a:pt x="922" y="1798"/>
                  </a:cubicBezTo>
                  <a:cubicBezTo>
                    <a:pt x="973" y="1887"/>
                    <a:pt x="1026" y="1973"/>
                    <a:pt x="1087" y="2059"/>
                  </a:cubicBezTo>
                  <a:cubicBezTo>
                    <a:pt x="1139" y="2133"/>
                    <a:pt x="1203" y="2234"/>
                    <a:pt x="1297" y="2253"/>
                  </a:cubicBezTo>
                  <a:cubicBezTo>
                    <a:pt x="1307" y="2255"/>
                    <a:pt x="1316" y="2256"/>
                    <a:pt x="1326" y="2256"/>
                  </a:cubicBezTo>
                  <a:cubicBezTo>
                    <a:pt x="1404" y="2256"/>
                    <a:pt x="1475" y="2200"/>
                    <a:pt x="1456" y="2112"/>
                  </a:cubicBezTo>
                  <a:cubicBezTo>
                    <a:pt x="1437" y="2020"/>
                    <a:pt x="1358" y="1958"/>
                    <a:pt x="1303" y="1885"/>
                  </a:cubicBezTo>
                  <a:cubicBezTo>
                    <a:pt x="1248" y="1810"/>
                    <a:pt x="1198" y="1727"/>
                    <a:pt x="1150" y="1645"/>
                  </a:cubicBezTo>
                  <a:cubicBezTo>
                    <a:pt x="1050" y="1475"/>
                    <a:pt x="949" y="1305"/>
                    <a:pt x="843" y="1138"/>
                  </a:cubicBezTo>
                  <a:cubicBezTo>
                    <a:pt x="729" y="962"/>
                    <a:pt x="610" y="791"/>
                    <a:pt x="499" y="614"/>
                  </a:cubicBezTo>
                  <a:cubicBezTo>
                    <a:pt x="384" y="430"/>
                    <a:pt x="249" y="247"/>
                    <a:pt x="166" y="45"/>
                  </a:cubicBezTo>
                  <a:cubicBezTo>
                    <a:pt x="153" y="14"/>
                    <a:pt x="129" y="1"/>
                    <a:pt x="10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8"/>
            <p:cNvSpPr/>
            <p:nvPr/>
          </p:nvSpPr>
          <p:spPr>
            <a:xfrm>
              <a:off x="5397381" y="3584857"/>
              <a:ext cx="63404" cy="96820"/>
            </a:xfrm>
            <a:custGeom>
              <a:rect b="b" l="l" r="r" t="t"/>
              <a:pathLst>
                <a:path extrusionOk="0" h="2808" w="1839">
                  <a:moveTo>
                    <a:pt x="113" y="0"/>
                  </a:moveTo>
                  <a:cubicBezTo>
                    <a:pt x="57" y="0"/>
                    <a:pt x="1" y="55"/>
                    <a:pt x="35" y="119"/>
                  </a:cubicBezTo>
                  <a:cubicBezTo>
                    <a:pt x="268" y="580"/>
                    <a:pt x="483" y="1044"/>
                    <a:pt x="746" y="1490"/>
                  </a:cubicBezTo>
                  <a:cubicBezTo>
                    <a:pt x="872" y="1704"/>
                    <a:pt x="1002" y="1918"/>
                    <a:pt x="1136" y="2128"/>
                  </a:cubicBezTo>
                  <a:cubicBezTo>
                    <a:pt x="1207" y="2241"/>
                    <a:pt x="1280" y="2350"/>
                    <a:pt x="1355" y="2460"/>
                  </a:cubicBezTo>
                  <a:cubicBezTo>
                    <a:pt x="1425" y="2563"/>
                    <a:pt x="1491" y="2683"/>
                    <a:pt x="1581" y="2769"/>
                  </a:cubicBezTo>
                  <a:cubicBezTo>
                    <a:pt x="1610" y="2795"/>
                    <a:pt x="1643" y="2807"/>
                    <a:pt x="1675" y="2807"/>
                  </a:cubicBezTo>
                  <a:cubicBezTo>
                    <a:pt x="1761" y="2807"/>
                    <a:pt x="1838" y="2724"/>
                    <a:pt x="1794" y="2622"/>
                  </a:cubicBezTo>
                  <a:cubicBezTo>
                    <a:pt x="1746" y="2514"/>
                    <a:pt x="1663" y="2418"/>
                    <a:pt x="1596" y="2321"/>
                  </a:cubicBezTo>
                  <a:cubicBezTo>
                    <a:pt x="1523" y="2216"/>
                    <a:pt x="1452" y="2110"/>
                    <a:pt x="1382" y="2002"/>
                  </a:cubicBezTo>
                  <a:cubicBezTo>
                    <a:pt x="1238" y="1788"/>
                    <a:pt x="1100" y="1570"/>
                    <a:pt x="966" y="1350"/>
                  </a:cubicBezTo>
                  <a:cubicBezTo>
                    <a:pt x="700" y="918"/>
                    <a:pt x="423" y="491"/>
                    <a:pt x="183" y="44"/>
                  </a:cubicBezTo>
                  <a:cubicBezTo>
                    <a:pt x="167" y="13"/>
                    <a:pt x="140" y="0"/>
                    <a:pt x="1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8"/>
            <p:cNvSpPr/>
            <p:nvPr/>
          </p:nvSpPr>
          <p:spPr>
            <a:xfrm>
              <a:off x="5424136" y="3568963"/>
              <a:ext cx="92986" cy="130403"/>
            </a:xfrm>
            <a:custGeom>
              <a:rect b="b" l="l" r="r" t="t"/>
              <a:pathLst>
                <a:path extrusionOk="0" h="3782" w="2697">
                  <a:moveTo>
                    <a:pt x="91" y="1"/>
                  </a:moveTo>
                  <a:cubicBezTo>
                    <a:pt x="48" y="1"/>
                    <a:pt x="1" y="38"/>
                    <a:pt x="13" y="89"/>
                  </a:cubicBezTo>
                  <a:cubicBezTo>
                    <a:pt x="91" y="428"/>
                    <a:pt x="278" y="714"/>
                    <a:pt x="475" y="996"/>
                  </a:cubicBezTo>
                  <a:cubicBezTo>
                    <a:pt x="694" y="1308"/>
                    <a:pt x="900" y="1630"/>
                    <a:pt x="1119" y="1943"/>
                  </a:cubicBezTo>
                  <a:cubicBezTo>
                    <a:pt x="1355" y="2280"/>
                    <a:pt x="1592" y="2615"/>
                    <a:pt x="1839" y="2947"/>
                  </a:cubicBezTo>
                  <a:cubicBezTo>
                    <a:pt x="1950" y="3097"/>
                    <a:pt x="2056" y="3244"/>
                    <a:pt x="2149" y="3407"/>
                  </a:cubicBezTo>
                  <a:cubicBezTo>
                    <a:pt x="2221" y="3535"/>
                    <a:pt x="2295" y="3666"/>
                    <a:pt x="2415" y="3754"/>
                  </a:cubicBezTo>
                  <a:cubicBezTo>
                    <a:pt x="2442" y="3773"/>
                    <a:pt x="2468" y="3781"/>
                    <a:pt x="2494" y="3781"/>
                  </a:cubicBezTo>
                  <a:cubicBezTo>
                    <a:pt x="2611" y="3781"/>
                    <a:pt x="2696" y="3604"/>
                    <a:pt x="2575" y="3515"/>
                  </a:cubicBezTo>
                  <a:cubicBezTo>
                    <a:pt x="2464" y="3435"/>
                    <a:pt x="2407" y="3279"/>
                    <a:pt x="2337" y="3165"/>
                  </a:cubicBezTo>
                  <a:cubicBezTo>
                    <a:pt x="2246" y="3016"/>
                    <a:pt x="2139" y="2878"/>
                    <a:pt x="2034" y="2738"/>
                  </a:cubicBezTo>
                  <a:cubicBezTo>
                    <a:pt x="1798" y="2423"/>
                    <a:pt x="1570" y="2102"/>
                    <a:pt x="1341" y="1780"/>
                  </a:cubicBezTo>
                  <a:cubicBezTo>
                    <a:pt x="1133" y="1488"/>
                    <a:pt x="936" y="1185"/>
                    <a:pt x="712" y="904"/>
                  </a:cubicBezTo>
                  <a:cubicBezTo>
                    <a:pt x="499" y="637"/>
                    <a:pt x="269" y="365"/>
                    <a:pt x="149" y="41"/>
                  </a:cubicBezTo>
                  <a:cubicBezTo>
                    <a:pt x="139" y="13"/>
                    <a:pt x="116" y="1"/>
                    <a:pt x="9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8"/>
            <p:cNvSpPr/>
            <p:nvPr/>
          </p:nvSpPr>
          <p:spPr>
            <a:xfrm>
              <a:off x="5448994" y="3552034"/>
              <a:ext cx="44683" cy="60926"/>
            </a:xfrm>
            <a:custGeom>
              <a:rect b="b" l="l" r="r" t="t"/>
              <a:pathLst>
                <a:path extrusionOk="0" h="1767" w="1296">
                  <a:moveTo>
                    <a:pt x="118" y="1"/>
                  </a:moveTo>
                  <a:cubicBezTo>
                    <a:pt x="60" y="1"/>
                    <a:pt x="0" y="61"/>
                    <a:pt x="38" y="122"/>
                  </a:cubicBezTo>
                  <a:cubicBezTo>
                    <a:pt x="215" y="402"/>
                    <a:pt x="366" y="698"/>
                    <a:pt x="537" y="981"/>
                  </a:cubicBezTo>
                  <a:cubicBezTo>
                    <a:pt x="618" y="1115"/>
                    <a:pt x="704" y="1245"/>
                    <a:pt x="788" y="1377"/>
                  </a:cubicBezTo>
                  <a:cubicBezTo>
                    <a:pt x="829" y="1439"/>
                    <a:pt x="869" y="1503"/>
                    <a:pt x="905" y="1568"/>
                  </a:cubicBezTo>
                  <a:cubicBezTo>
                    <a:pt x="946" y="1646"/>
                    <a:pt x="976" y="1734"/>
                    <a:pt x="1070" y="1761"/>
                  </a:cubicBezTo>
                  <a:cubicBezTo>
                    <a:pt x="1082" y="1764"/>
                    <a:pt x="1094" y="1766"/>
                    <a:pt x="1107" y="1766"/>
                  </a:cubicBezTo>
                  <a:cubicBezTo>
                    <a:pt x="1145" y="1766"/>
                    <a:pt x="1184" y="1749"/>
                    <a:pt x="1205" y="1715"/>
                  </a:cubicBezTo>
                  <a:cubicBezTo>
                    <a:pt x="1295" y="1563"/>
                    <a:pt x="1140" y="1385"/>
                    <a:pt x="1054" y="1260"/>
                  </a:cubicBezTo>
                  <a:cubicBezTo>
                    <a:pt x="962" y="1126"/>
                    <a:pt x="865" y="995"/>
                    <a:pt x="777" y="859"/>
                  </a:cubicBezTo>
                  <a:cubicBezTo>
                    <a:pt x="589" y="573"/>
                    <a:pt x="395" y="291"/>
                    <a:pt x="177" y="28"/>
                  </a:cubicBezTo>
                  <a:cubicBezTo>
                    <a:pt x="161" y="9"/>
                    <a:pt x="139" y="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8"/>
            <p:cNvSpPr/>
            <p:nvPr/>
          </p:nvSpPr>
          <p:spPr>
            <a:xfrm>
              <a:off x="5466578" y="3514108"/>
              <a:ext cx="43338" cy="71098"/>
            </a:xfrm>
            <a:custGeom>
              <a:rect b="b" l="l" r="r" t="t"/>
              <a:pathLst>
                <a:path extrusionOk="0" h="2062" w="1257">
                  <a:moveTo>
                    <a:pt x="102" y="1"/>
                  </a:moveTo>
                  <a:cubicBezTo>
                    <a:pt x="54" y="1"/>
                    <a:pt x="1" y="52"/>
                    <a:pt x="25" y="112"/>
                  </a:cubicBezTo>
                  <a:cubicBezTo>
                    <a:pt x="89" y="272"/>
                    <a:pt x="145" y="433"/>
                    <a:pt x="218" y="586"/>
                  </a:cubicBezTo>
                  <a:cubicBezTo>
                    <a:pt x="289" y="737"/>
                    <a:pt x="374" y="882"/>
                    <a:pt x="457" y="1026"/>
                  </a:cubicBezTo>
                  <a:cubicBezTo>
                    <a:pt x="536" y="1163"/>
                    <a:pt x="620" y="1300"/>
                    <a:pt x="687" y="1442"/>
                  </a:cubicBezTo>
                  <a:cubicBezTo>
                    <a:pt x="739" y="1552"/>
                    <a:pt x="781" y="1667"/>
                    <a:pt x="834" y="1775"/>
                  </a:cubicBezTo>
                  <a:cubicBezTo>
                    <a:pt x="886" y="1877"/>
                    <a:pt x="971" y="2062"/>
                    <a:pt x="1104" y="2062"/>
                  </a:cubicBezTo>
                  <a:cubicBezTo>
                    <a:pt x="1114" y="2062"/>
                    <a:pt x="1124" y="2061"/>
                    <a:pt x="1134" y="2059"/>
                  </a:cubicBezTo>
                  <a:cubicBezTo>
                    <a:pt x="1209" y="2043"/>
                    <a:pt x="1256" y="1977"/>
                    <a:pt x="1250" y="1901"/>
                  </a:cubicBezTo>
                  <a:cubicBezTo>
                    <a:pt x="1244" y="1832"/>
                    <a:pt x="1187" y="1790"/>
                    <a:pt x="1151" y="1737"/>
                  </a:cubicBezTo>
                  <a:cubicBezTo>
                    <a:pt x="1079" y="1631"/>
                    <a:pt x="1030" y="1508"/>
                    <a:pt x="975" y="1392"/>
                  </a:cubicBezTo>
                  <a:cubicBezTo>
                    <a:pt x="915" y="1267"/>
                    <a:pt x="841" y="1150"/>
                    <a:pt x="768" y="1033"/>
                  </a:cubicBezTo>
                  <a:cubicBezTo>
                    <a:pt x="666" y="868"/>
                    <a:pt x="557" y="706"/>
                    <a:pt x="452" y="540"/>
                  </a:cubicBezTo>
                  <a:cubicBezTo>
                    <a:pt x="349" y="379"/>
                    <a:pt x="234" y="222"/>
                    <a:pt x="161" y="44"/>
                  </a:cubicBezTo>
                  <a:cubicBezTo>
                    <a:pt x="149" y="13"/>
                    <a:pt x="126" y="1"/>
                    <a:pt x="1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8"/>
            <p:cNvSpPr/>
            <p:nvPr/>
          </p:nvSpPr>
          <p:spPr>
            <a:xfrm>
              <a:off x="5533535" y="3665674"/>
              <a:ext cx="34340" cy="46582"/>
            </a:xfrm>
            <a:custGeom>
              <a:rect b="b" l="l" r="r" t="t"/>
              <a:pathLst>
                <a:path extrusionOk="0" h="1351" w="996">
                  <a:moveTo>
                    <a:pt x="80" y="1"/>
                  </a:moveTo>
                  <a:cubicBezTo>
                    <a:pt x="39" y="1"/>
                    <a:pt x="1" y="48"/>
                    <a:pt x="23" y="90"/>
                  </a:cubicBezTo>
                  <a:cubicBezTo>
                    <a:pt x="145" y="307"/>
                    <a:pt x="282" y="521"/>
                    <a:pt x="418" y="729"/>
                  </a:cubicBezTo>
                  <a:cubicBezTo>
                    <a:pt x="486" y="833"/>
                    <a:pt x="545" y="940"/>
                    <a:pt x="609" y="1048"/>
                  </a:cubicBezTo>
                  <a:cubicBezTo>
                    <a:pt x="640" y="1100"/>
                    <a:pt x="670" y="1151"/>
                    <a:pt x="704" y="1201"/>
                  </a:cubicBezTo>
                  <a:cubicBezTo>
                    <a:pt x="748" y="1266"/>
                    <a:pt x="792" y="1310"/>
                    <a:pt x="865" y="1343"/>
                  </a:cubicBezTo>
                  <a:cubicBezTo>
                    <a:pt x="875" y="1348"/>
                    <a:pt x="885" y="1350"/>
                    <a:pt x="895" y="1350"/>
                  </a:cubicBezTo>
                  <a:cubicBezTo>
                    <a:pt x="949" y="1350"/>
                    <a:pt x="996" y="1290"/>
                    <a:pt x="982" y="1237"/>
                  </a:cubicBezTo>
                  <a:cubicBezTo>
                    <a:pt x="954" y="1116"/>
                    <a:pt x="864" y="1021"/>
                    <a:pt x="797" y="918"/>
                  </a:cubicBezTo>
                  <a:cubicBezTo>
                    <a:pt x="725" y="810"/>
                    <a:pt x="656" y="701"/>
                    <a:pt x="579" y="596"/>
                  </a:cubicBezTo>
                  <a:cubicBezTo>
                    <a:pt x="434" y="397"/>
                    <a:pt x="315" y="158"/>
                    <a:pt x="112" y="11"/>
                  </a:cubicBezTo>
                  <a:cubicBezTo>
                    <a:pt x="102" y="4"/>
                    <a:pt x="91" y="1"/>
                    <a:pt x="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8"/>
            <p:cNvSpPr/>
            <p:nvPr/>
          </p:nvSpPr>
          <p:spPr>
            <a:xfrm>
              <a:off x="5565737" y="3667432"/>
              <a:ext cx="42614" cy="55789"/>
            </a:xfrm>
            <a:custGeom>
              <a:rect b="b" l="l" r="r" t="t"/>
              <a:pathLst>
                <a:path extrusionOk="0" h="1618" w="1236">
                  <a:moveTo>
                    <a:pt x="94" y="1"/>
                  </a:moveTo>
                  <a:cubicBezTo>
                    <a:pt x="46" y="1"/>
                    <a:pt x="0" y="60"/>
                    <a:pt x="21" y="113"/>
                  </a:cubicBezTo>
                  <a:cubicBezTo>
                    <a:pt x="145" y="431"/>
                    <a:pt x="383" y="700"/>
                    <a:pt x="572" y="978"/>
                  </a:cubicBezTo>
                  <a:cubicBezTo>
                    <a:pt x="646" y="1087"/>
                    <a:pt x="711" y="1205"/>
                    <a:pt x="784" y="1315"/>
                  </a:cubicBezTo>
                  <a:cubicBezTo>
                    <a:pt x="862" y="1435"/>
                    <a:pt x="952" y="1595"/>
                    <a:pt x="1107" y="1616"/>
                  </a:cubicBezTo>
                  <a:cubicBezTo>
                    <a:pt x="1111" y="1617"/>
                    <a:pt x="1116" y="1617"/>
                    <a:pt x="1120" y="1617"/>
                  </a:cubicBezTo>
                  <a:cubicBezTo>
                    <a:pt x="1199" y="1617"/>
                    <a:pt x="1235" y="1523"/>
                    <a:pt x="1209" y="1457"/>
                  </a:cubicBezTo>
                  <a:cubicBezTo>
                    <a:pt x="1185" y="1396"/>
                    <a:pt x="1133" y="1351"/>
                    <a:pt x="1092" y="1301"/>
                  </a:cubicBezTo>
                  <a:cubicBezTo>
                    <a:pt x="1051" y="1252"/>
                    <a:pt x="1015" y="1199"/>
                    <a:pt x="979" y="1145"/>
                  </a:cubicBezTo>
                  <a:cubicBezTo>
                    <a:pt x="907" y="1030"/>
                    <a:pt x="836" y="917"/>
                    <a:pt x="752" y="810"/>
                  </a:cubicBezTo>
                  <a:cubicBezTo>
                    <a:pt x="550" y="550"/>
                    <a:pt x="348" y="289"/>
                    <a:pt x="145" y="29"/>
                  </a:cubicBezTo>
                  <a:cubicBezTo>
                    <a:pt x="130" y="9"/>
                    <a:pt x="112" y="1"/>
                    <a:pt x="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8"/>
            <p:cNvSpPr/>
            <p:nvPr/>
          </p:nvSpPr>
          <p:spPr>
            <a:xfrm>
              <a:off x="5596319" y="3666157"/>
              <a:ext cx="54819" cy="67374"/>
            </a:xfrm>
            <a:custGeom>
              <a:rect b="b" l="l" r="r" t="t"/>
              <a:pathLst>
                <a:path extrusionOk="0" h="1954" w="1590">
                  <a:moveTo>
                    <a:pt x="141" y="0"/>
                  </a:moveTo>
                  <a:cubicBezTo>
                    <a:pt x="68" y="0"/>
                    <a:pt x="0" y="102"/>
                    <a:pt x="65" y="161"/>
                  </a:cubicBezTo>
                  <a:cubicBezTo>
                    <a:pt x="190" y="275"/>
                    <a:pt x="263" y="426"/>
                    <a:pt x="351" y="569"/>
                  </a:cubicBezTo>
                  <a:cubicBezTo>
                    <a:pt x="455" y="737"/>
                    <a:pt x="584" y="891"/>
                    <a:pt x="701" y="1050"/>
                  </a:cubicBezTo>
                  <a:cubicBezTo>
                    <a:pt x="822" y="1216"/>
                    <a:pt x="949" y="1377"/>
                    <a:pt x="1075" y="1539"/>
                  </a:cubicBezTo>
                  <a:cubicBezTo>
                    <a:pt x="1129" y="1611"/>
                    <a:pt x="1184" y="1680"/>
                    <a:pt x="1242" y="1749"/>
                  </a:cubicBezTo>
                  <a:cubicBezTo>
                    <a:pt x="1269" y="1782"/>
                    <a:pt x="1295" y="1815"/>
                    <a:pt x="1320" y="1848"/>
                  </a:cubicBezTo>
                  <a:cubicBezTo>
                    <a:pt x="1344" y="1879"/>
                    <a:pt x="1373" y="1897"/>
                    <a:pt x="1398" y="1923"/>
                  </a:cubicBezTo>
                  <a:cubicBezTo>
                    <a:pt x="1418" y="1943"/>
                    <a:pt x="1445" y="1953"/>
                    <a:pt x="1471" y="1953"/>
                  </a:cubicBezTo>
                  <a:cubicBezTo>
                    <a:pt x="1510" y="1953"/>
                    <a:pt x="1547" y="1932"/>
                    <a:pt x="1559" y="1890"/>
                  </a:cubicBezTo>
                  <a:cubicBezTo>
                    <a:pt x="1589" y="1794"/>
                    <a:pt x="1571" y="1723"/>
                    <a:pt x="1513" y="1643"/>
                  </a:cubicBezTo>
                  <a:cubicBezTo>
                    <a:pt x="1460" y="1570"/>
                    <a:pt x="1396" y="1502"/>
                    <a:pt x="1339" y="1431"/>
                  </a:cubicBezTo>
                  <a:cubicBezTo>
                    <a:pt x="1201" y="1259"/>
                    <a:pt x="1061" y="1090"/>
                    <a:pt x="924" y="916"/>
                  </a:cubicBezTo>
                  <a:cubicBezTo>
                    <a:pt x="798" y="757"/>
                    <a:pt x="660" y="602"/>
                    <a:pt x="540" y="439"/>
                  </a:cubicBezTo>
                  <a:cubicBezTo>
                    <a:pt x="431" y="290"/>
                    <a:pt x="337" y="133"/>
                    <a:pt x="190" y="18"/>
                  </a:cubicBezTo>
                  <a:cubicBezTo>
                    <a:pt x="175" y="6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8"/>
            <p:cNvSpPr/>
            <p:nvPr/>
          </p:nvSpPr>
          <p:spPr>
            <a:xfrm>
              <a:off x="5639107" y="3650055"/>
              <a:ext cx="39890" cy="57685"/>
            </a:xfrm>
            <a:custGeom>
              <a:rect b="b" l="l" r="r" t="t"/>
              <a:pathLst>
                <a:path extrusionOk="0" h="1673" w="1157">
                  <a:moveTo>
                    <a:pt x="92" y="0"/>
                  </a:moveTo>
                  <a:cubicBezTo>
                    <a:pt x="47" y="0"/>
                    <a:pt x="1" y="53"/>
                    <a:pt x="24" y="102"/>
                  </a:cubicBezTo>
                  <a:cubicBezTo>
                    <a:pt x="185" y="428"/>
                    <a:pt x="368" y="737"/>
                    <a:pt x="548" y="1054"/>
                  </a:cubicBezTo>
                  <a:cubicBezTo>
                    <a:pt x="607" y="1159"/>
                    <a:pt x="653" y="1274"/>
                    <a:pt x="710" y="1382"/>
                  </a:cubicBezTo>
                  <a:cubicBezTo>
                    <a:pt x="777" y="1507"/>
                    <a:pt x="852" y="1645"/>
                    <a:pt x="1002" y="1671"/>
                  </a:cubicBezTo>
                  <a:cubicBezTo>
                    <a:pt x="1007" y="1672"/>
                    <a:pt x="1012" y="1673"/>
                    <a:pt x="1017" y="1673"/>
                  </a:cubicBezTo>
                  <a:cubicBezTo>
                    <a:pt x="1104" y="1673"/>
                    <a:pt x="1156" y="1564"/>
                    <a:pt x="1120" y="1492"/>
                  </a:cubicBezTo>
                  <a:cubicBezTo>
                    <a:pt x="1093" y="1440"/>
                    <a:pt x="1054" y="1403"/>
                    <a:pt x="1019" y="1357"/>
                  </a:cubicBezTo>
                  <a:cubicBezTo>
                    <a:pt x="985" y="1313"/>
                    <a:pt x="958" y="1262"/>
                    <a:pt x="931" y="1213"/>
                  </a:cubicBezTo>
                  <a:cubicBezTo>
                    <a:pt x="871" y="1104"/>
                    <a:pt x="819" y="991"/>
                    <a:pt x="752" y="887"/>
                  </a:cubicBezTo>
                  <a:cubicBezTo>
                    <a:pt x="561" y="590"/>
                    <a:pt x="342" y="314"/>
                    <a:pt x="138" y="25"/>
                  </a:cubicBezTo>
                  <a:cubicBezTo>
                    <a:pt x="125" y="7"/>
                    <a:pt x="109" y="0"/>
                    <a:pt x="9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8"/>
            <p:cNvSpPr/>
            <p:nvPr/>
          </p:nvSpPr>
          <p:spPr>
            <a:xfrm>
              <a:off x="5665965" y="3632678"/>
              <a:ext cx="31340" cy="43996"/>
            </a:xfrm>
            <a:custGeom>
              <a:rect b="b" l="l" r="r" t="t"/>
              <a:pathLst>
                <a:path extrusionOk="0" h="1276" w="909">
                  <a:moveTo>
                    <a:pt x="101" y="0"/>
                  </a:moveTo>
                  <a:cubicBezTo>
                    <a:pt x="48" y="0"/>
                    <a:pt x="0" y="67"/>
                    <a:pt x="44" y="121"/>
                  </a:cubicBezTo>
                  <a:cubicBezTo>
                    <a:pt x="187" y="297"/>
                    <a:pt x="265" y="517"/>
                    <a:pt x="358" y="721"/>
                  </a:cubicBezTo>
                  <a:cubicBezTo>
                    <a:pt x="407" y="824"/>
                    <a:pt x="462" y="926"/>
                    <a:pt x="519" y="1023"/>
                  </a:cubicBezTo>
                  <a:cubicBezTo>
                    <a:pt x="580" y="1127"/>
                    <a:pt x="681" y="1267"/>
                    <a:pt x="815" y="1276"/>
                  </a:cubicBezTo>
                  <a:cubicBezTo>
                    <a:pt x="815" y="1276"/>
                    <a:pt x="816" y="1276"/>
                    <a:pt x="817" y="1276"/>
                  </a:cubicBezTo>
                  <a:cubicBezTo>
                    <a:pt x="842" y="1276"/>
                    <a:pt x="872" y="1258"/>
                    <a:pt x="878" y="1233"/>
                  </a:cubicBezTo>
                  <a:cubicBezTo>
                    <a:pt x="908" y="1106"/>
                    <a:pt x="824" y="975"/>
                    <a:pt x="754" y="875"/>
                  </a:cubicBezTo>
                  <a:cubicBezTo>
                    <a:pt x="689" y="780"/>
                    <a:pt x="629" y="682"/>
                    <a:pt x="567" y="584"/>
                  </a:cubicBezTo>
                  <a:cubicBezTo>
                    <a:pt x="442" y="387"/>
                    <a:pt x="310" y="197"/>
                    <a:pt x="152" y="25"/>
                  </a:cubicBezTo>
                  <a:cubicBezTo>
                    <a:pt x="137" y="8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8"/>
            <p:cNvSpPr/>
            <p:nvPr/>
          </p:nvSpPr>
          <p:spPr>
            <a:xfrm>
              <a:off x="5681963" y="3612509"/>
              <a:ext cx="34271" cy="43617"/>
            </a:xfrm>
            <a:custGeom>
              <a:rect b="b" l="l" r="r" t="t"/>
              <a:pathLst>
                <a:path extrusionOk="0" h="1265" w="994">
                  <a:moveTo>
                    <a:pt x="124" y="0"/>
                  </a:moveTo>
                  <a:cubicBezTo>
                    <a:pt x="64" y="0"/>
                    <a:pt x="0" y="66"/>
                    <a:pt x="39" y="128"/>
                  </a:cubicBezTo>
                  <a:cubicBezTo>
                    <a:pt x="176" y="340"/>
                    <a:pt x="289" y="566"/>
                    <a:pt x="418" y="784"/>
                  </a:cubicBezTo>
                  <a:cubicBezTo>
                    <a:pt x="517" y="949"/>
                    <a:pt x="596" y="1206"/>
                    <a:pt x="804" y="1261"/>
                  </a:cubicBezTo>
                  <a:cubicBezTo>
                    <a:pt x="814" y="1263"/>
                    <a:pt x="824" y="1264"/>
                    <a:pt x="834" y="1264"/>
                  </a:cubicBezTo>
                  <a:cubicBezTo>
                    <a:pt x="927" y="1264"/>
                    <a:pt x="993" y="1159"/>
                    <a:pt x="924" y="1078"/>
                  </a:cubicBezTo>
                  <a:cubicBezTo>
                    <a:pt x="868" y="1012"/>
                    <a:pt x="809" y="940"/>
                    <a:pt x="768" y="877"/>
                  </a:cubicBezTo>
                  <a:cubicBezTo>
                    <a:pt x="713" y="793"/>
                    <a:pt x="661" y="709"/>
                    <a:pt x="601" y="629"/>
                  </a:cubicBezTo>
                  <a:cubicBezTo>
                    <a:pt x="451" y="436"/>
                    <a:pt x="329" y="226"/>
                    <a:pt x="183" y="30"/>
                  </a:cubicBezTo>
                  <a:cubicBezTo>
                    <a:pt x="167" y="9"/>
                    <a:pt x="146" y="0"/>
                    <a:pt x="1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8"/>
            <p:cNvSpPr/>
            <p:nvPr/>
          </p:nvSpPr>
          <p:spPr>
            <a:xfrm>
              <a:off x="5697961" y="3585892"/>
              <a:ext cx="33926" cy="46514"/>
            </a:xfrm>
            <a:custGeom>
              <a:rect b="b" l="l" r="r" t="t"/>
              <a:pathLst>
                <a:path extrusionOk="0" h="1349" w="984">
                  <a:moveTo>
                    <a:pt x="128" y="0"/>
                  </a:moveTo>
                  <a:cubicBezTo>
                    <a:pt x="66" y="0"/>
                    <a:pt x="1" y="66"/>
                    <a:pt x="43" y="128"/>
                  </a:cubicBezTo>
                  <a:cubicBezTo>
                    <a:pt x="172" y="317"/>
                    <a:pt x="257" y="530"/>
                    <a:pt x="350" y="738"/>
                  </a:cubicBezTo>
                  <a:cubicBezTo>
                    <a:pt x="397" y="842"/>
                    <a:pt x="446" y="944"/>
                    <a:pt x="506" y="1040"/>
                  </a:cubicBezTo>
                  <a:cubicBezTo>
                    <a:pt x="571" y="1145"/>
                    <a:pt x="642" y="1260"/>
                    <a:pt x="747" y="1330"/>
                  </a:cubicBezTo>
                  <a:cubicBezTo>
                    <a:pt x="767" y="1343"/>
                    <a:pt x="789" y="1349"/>
                    <a:pt x="811" y="1349"/>
                  </a:cubicBezTo>
                  <a:cubicBezTo>
                    <a:pt x="898" y="1349"/>
                    <a:pt x="984" y="1257"/>
                    <a:pt x="928" y="1169"/>
                  </a:cubicBezTo>
                  <a:cubicBezTo>
                    <a:pt x="868" y="1075"/>
                    <a:pt x="787" y="994"/>
                    <a:pt x="726" y="901"/>
                  </a:cubicBezTo>
                  <a:cubicBezTo>
                    <a:pt x="664" y="806"/>
                    <a:pt x="607" y="707"/>
                    <a:pt x="553" y="608"/>
                  </a:cubicBezTo>
                  <a:cubicBezTo>
                    <a:pt x="443" y="409"/>
                    <a:pt x="334" y="206"/>
                    <a:pt x="189" y="29"/>
                  </a:cubicBezTo>
                  <a:cubicBezTo>
                    <a:pt x="172" y="9"/>
                    <a:pt x="150" y="0"/>
                    <a:pt x="1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8"/>
            <p:cNvSpPr/>
            <p:nvPr/>
          </p:nvSpPr>
          <p:spPr>
            <a:xfrm>
              <a:off x="5871834" y="3421707"/>
              <a:ext cx="39477" cy="35204"/>
            </a:xfrm>
            <a:custGeom>
              <a:rect b="b" l="l" r="r" t="t"/>
              <a:pathLst>
                <a:path extrusionOk="0" h="1021" w="1145">
                  <a:moveTo>
                    <a:pt x="1032" y="406"/>
                  </a:moveTo>
                  <a:cubicBezTo>
                    <a:pt x="1029" y="408"/>
                    <a:pt x="1026" y="410"/>
                    <a:pt x="1023" y="412"/>
                  </a:cubicBezTo>
                  <a:lnTo>
                    <a:pt x="1023" y="412"/>
                  </a:lnTo>
                  <a:cubicBezTo>
                    <a:pt x="1026" y="410"/>
                    <a:pt x="1029" y="408"/>
                    <a:pt x="1032" y="406"/>
                  </a:cubicBezTo>
                  <a:close/>
                  <a:moveTo>
                    <a:pt x="915" y="1"/>
                  </a:moveTo>
                  <a:cubicBezTo>
                    <a:pt x="883" y="1"/>
                    <a:pt x="851" y="8"/>
                    <a:pt x="820" y="25"/>
                  </a:cubicBezTo>
                  <a:cubicBezTo>
                    <a:pt x="555" y="171"/>
                    <a:pt x="307" y="357"/>
                    <a:pt x="95" y="575"/>
                  </a:cubicBezTo>
                  <a:cubicBezTo>
                    <a:pt x="46" y="626"/>
                    <a:pt x="17" y="681"/>
                    <a:pt x="9" y="751"/>
                  </a:cubicBezTo>
                  <a:cubicBezTo>
                    <a:pt x="1" y="830"/>
                    <a:pt x="40" y="907"/>
                    <a:pt x="98" y="958"/>
                  </a:cubicBezTo>
                  <a:cubicBezTo>
                    <a:pt x="145" y="1000"/>
                    <a:pt x="200" y="1021"/>
                    <a:pt x="261" y="1021"/>
                  </a:cubicBezTo>
                  <a:cubicBezTo>
                    <a:pt x="269" y="1021"/>
                    <a:pt x="276" y="1020"/>
                    <a:pt x="283" y="1020"/>
                  </a:cubicBezTo>
                  <a:cubicBezTo>
                    <a:pt x="369" y="1013"/>
                    <a:pt x="424" y="973"/>
                    <a:pt x="478" y="908"/>
                  </a:cubicBezTo>
                  <a:cubicBezTo>
                    <a:pt x="485" y="900"/>
                    <a:pt x="493" y="891"/>
                    <a:pt x="501" y="880"/>
                  </a:cubicBezTo>
                  <a:cubicBezTo>
                    <a:pt x="656" y="705"/>
                    <a:pt x="829" y="547"/>
                    <a:pt x="1021" y="414"/>
                  </a:cubicBezTo>
                  <a:lnTo>
                    <a:pt x="1021" y="414"/>
                  </a:lnTo>
                  <a:cubicBezTo>
                    <a:pt x="1021" y="414"/>
                    <a:pt x="1021" y="414"/>
                    <a:pt x="1020" y="414"/>
                  </a:cubicBezTo>
                  <a:cubicBezTo>
                    <a:pt x="1021" y="413"/>
                    <a:pt x="1022" y="413"/>
                    <a:pt x="1023" y="412"/>
                  </a:cubicBezTo>
                  <a:lnTo>
                    <a:pt x="1023" y="412"/>
                  </a:lnTo>
                  <a:cubicBezTo>
                    <a:pt x="1022" y="413"/>
                    <a:pt x="1021" y="413"/>
                    <a:pt x="1021" y="414"/>
                  </a:cubicBezTo>
                  <a:lnTo>
                    <a:pt x="1021" y="414"/>
                  </a:lnTo>
                  <a:cubicBezTo>
                    <a:pt x="1026" y="410"/>
                    <a:pt x="1032" y="406"/>
                    <a:pt x="1037" y="402"/>
                  </a:cubicBezTo>
                  <a:lnTo>
                    <a:pt x="1037" y="402"/>
                  </a:lnTo>
                  <a:cubicBezTo>
                    <a:pt x="1036" y="403"/>
                    <a:pt x="1034" y="404"/>
                    <a:pt x="1032" y="406"/>
                  </a:cubicBezTo>
                  <a:lnTo>
                    <a:pt x="1032" y="406"/>
                  </a:lnTo>
                  <a:cubicBezTo>
                    <a:pt x="1075" y="376"/>
                    <a:pt x="1108" y="344"/>
                    <a:pt x="1126" y="290"/>
                  </a:cubicBezTo>
                  <a:cubicBezTo>
                    <a:pt x="1144" y="240"/>
                    <a:pt x="1143" y="169"/>
                    <a:pt x="1115" y="121"/>
                  </a:cubicBezTo>
                  <a:cubicBezTo>
                    <a:pt x="1074" y="50"/>
                    <a:pt x="996" y="1"/>
                    <a:pt x="9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8"/>
            <p:cNvSpPr/>
            <p:nvPr/>
          </p:nvSpPr>
          <p:spPr>
            <a:xfrm>
              <a:off x="5912035" y="3445428"/>
              <a:ext cx="33650" cy="33515"/>
            </a:xfrm>
            <a:custGeom>
              <a:rect b="b" l="l" r="r" t="t"/>
              <a:pathLst>
                <a:path extrusionOk="0" h="972" w="976">
                  <a:moveTo>
                    <a:pt x="260" y="0"/>
                  </a:moveTo>
                  <a:cubicBezTo>
                    <a:pt x="198" y="0"/>
                    <a:pt x="130" y="24"/>
                    <a:pt x="87" y="66"/>
                  </a:cubicBezTo>
                  <a:cubicBezTo>
                    <a:pt x="38" y="113"/>
                    <a:pt x="0" y="176"/>
                    <a:pt x="0" y="244"/>
                  </a:cubicBezTo>
                  <a:cubicBezTo>
                    <a:pt x="1" y="267"/>
                    <a:pt x="4" y="291"/>
                    <a:pt x="5" y="313"/>
                  </a:cubicBezTo>
                  <a:cubicBezTo>
                    <a:pt x="15" y="358"/>
                    <a:pt x="36" y="398"/>
                    <a:pt x="66" y="432"/>
                  </a:cubicBezTo>
                  <a:cubicBezTo>
                    <a:pt x="198" y="621"/>
                    <a:pt x="374" y="783"/>
                    <a:pt x="553" y="927"/>
                  </a:cubicBezTo>
                  <a:cubicBezTo>
                    <a:pt x="583" y="948"/>
                    <a:pt x="616" y="960"/>
                    <a:pt x="652" y="964"/>
                  </a:cubicBezTo>
                  <a:cubicBezTo>
                    <a:pt x="670" y="969"/>
                    <a:pt x="689" y="972"/>
                    <a:pt x="707" y="972"/>
                  </a:cubicBezTo>
                  <a:cubicBezTo>
                    <a:pt x="725" y="972"/>
                    <a:pt x="743" y="970"/>
                    <a:pt x="761" y="965"/>
                  </a:cubicBezTo>
                  <a:cubicBezTo>
                    <a:pt x="819" y="949"/>
                    <a:pt x="868" y="922"/>
                    <a:pt x="907" y="877"/>
                  </a:cubicBezTo>
                  <a:cubicBezTo>
                    <a:pt x="945" y="833"/>
                    <a:pt x="974" y="776"/>
                    <a:pt x="975" y="715"/>
                  </a:cubicBezTo>
                  <a:cubicBezTo>
                    <a:pt x="975" y="650"/>
                    <a:pt x="958" y="567"/>
                    <a:pt x="906" y="520"/>
                  </a:cubicBezTo>
                  <a:cubicBezTo>
                    <a:pt x="839" y="459"/>
                    <a:pt x="769" y="401"/>
                    <a:pt x="698" y="340"/>
                  </a:cubicBezTo>
                  <a:cubicBezTo>
                    <a:pt x="610" y="262"/>
                    <a:pt x="525" y="181"/>
                    <a:pt x="452" y="88"/>
                  </a:cubicBezTo>
                  <a:cubicBezTo>
                    <a:pt x="412" y="37"/>
                    <a:pt x="337" y="5"/>
                    <a:pt x="274" y="1"/>
                  </a:cubicBezTo>
                  <a:cubicBezTo>
                    <a:pt x="269" y="0"/>
                    <a:pt x="264" y="0"/>
                    <a:pt x="26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8"/>
            <p:cNvSpPr/>
            <p:nvPr/>
          </p:nvSpPr>
          <p:spPr>
            <a:xfrm>
              <a:off x="5880833" y="3472458"/>
              <a:ext cx="32581" cy="36101"/>
            </a:xfrm>
            <a:custGeom>
              <a:rect b="b" l="l" r="r" t="t"/>
              <a:pathLst>
                <a:path extrusionOk="0" h="1047" w="945">
                  <a:moveTo>
                    <a:pt x="689" y="1"/>
                  </a:moveTo>
                  <a:cubicBezTo>
                    <a:pt x="624" y="1"/>
                    <a:pt x="563" y="22"/>
                    <a:pt x="513" y="66"/>
                  </a:cubicBezTo>
                  <a:cubicBezTo>
                    <a:pt x="412" y="150"/>
                    <a:pt x="326" y="252"/>
                    <a:pt x="247" y="356"/>
                  </a:cubicBezTo>
                  <a:cubicBezTo>
                    <a:pt x="166" y="461"/>
                    <a:pt x="91" y="572"/>
                    <a:pt x="45" y="698"/>
                  </a:cubicBezTo>
                  <a:cubicBezTo>
                    <a:pt x="0" y="822"/>
                    <a:pt x="65" y="960"/>
                    <a:pt x="179" y="1017"/>
                  </a:cubicBezTo>
                  <a:cubicBezTo>
                    <a:pt x="215" y="1035"/>
                    <a:pt x="257" y="1046"/>
                    <a:pt x="299" y="1046"/>
                  </a:cubicBezTo>
                  <a:cubicBezTo>
                    <a:pt x="316" y="1046"/>
                    <a:pt x="333" y="1044"/>
                    <a:pt x="349" y="1040"/>
                  </a:cubicBezTo>
                  <a:cubicBezTo>
                    <a:pt x="419" y="1023"/>
                    <a:pt x="469" y="986"/>
                    <a:pt x="514" y="929"/>
                  </a:cubicBezTo>
                  <a:cubicBezTo>
                    <a:pt x="526" y="911"/>
                    <a:pt x="542" y="895"/>
                    <a:pt x="554" y="877"/>
                  </a:cubicBezTo>
                  <a:cubicBezTo>
                    <a:pt x="567" y="858"/>
                    <a:pt x="576" y="837"/>
                    <a:pt x="588" y="817"/>
                  </a:cubicBezTo>
                  <a:cubicBezTo>
                    <a:pt x="608" y="780"/>
                    <a:pt x="632" y="743"/>
                    <a:pt x="655" y="707"/>
                  </a:cubicBezTo>
                  <a:cubicBezTo>
                    <a:pt x="700" y="638"/>
                    <a:pt x="748" y="573"/>
                    <a:pt x="800" y="510"/>
                  </a:cubicBezTo>
                  <a:cubicBezTo>
                    <a:pt x="818" y="491"/>
                    <a:pt x="837" y="471"/>
                    <a:pt x="856" y="452"/>
                  </a:cubicBezTo>
                  <a:cubicBezTo>
                    <a:pt x="903" y="404"/>
                    <a:pt x="937" y="341"/>
                    <a:pt x="941" y="273"/>
                  </a:cubicBezTo>
                  <a:cubicBezTo>
                    <a:pt x="945" y="210"/>
                    <a:pt x="921" y="132"/>
                    <a:pt x="875" y="86"/>
                  </a:cubicBezTo>
                  <a:cubicBezTo>
                    <a:pt x="828" y="38"/>
                    <a:pt x="766" y="2"/>
                    <a:pt x="698" y="1"/>
                  </a:cubicBezTo>
                  <a:cubicBezTo>
                    <a:pt x="695" y="1"/>
                    <a:pt x="692" y="1"/>
                    <a:pt x="6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8"/>
            <p:cNvSpPr/>
            <p:nvPr/>
          </p:nvSpPr>
          <p:spPr>
            <a:xfrm>
              <a:off x="5838080" y="3477630"/>
              <a:ext cx="32271" cy="29446"/>
            </a:xfrm>
            <a:custGeom>
              <a:rect b="b" l="l" r="r" t="t"/>
              <a:pathLst>
                <a:path extrusionOk="0" h="854" w="936">
                  <a:moveTo>
                    <a:pt x="252" y="1"/>
                  </a:moveTo>
                  <a:cubicBezTo>
                    <a:pt x="236" y="1"/>
                    <a:pt x="220" y="3"/>
                    <a:pt x="204" y="7"/>
                  </a:cubicBezTo>
                  <a:lnTo>
                    <a:pt x="142" y="29"/>
                  </a:lnTo>
                  <a:cubicBezTo>
                    <a:pt x="112" y="44"/>
                    <a:pt x="86" y="64"/>
                    <a:pt x="67" y="90"/>
                  </a:cubicBezTo>
                  <a:cubicBezTo>
                    <a:pt x="31" y="130"/>
                    <a:pt x="4" y="185"/>
                    <a:pt x="3" y="241"/>
                  </a:cubicBezTo>
                  <a:cubicBezTo>
                    <a:pt x="1" y="305"/>
                    <a:pt x="19" y="380"/>
                    <a:pt x="67" y="425"/>
                  </a:cubicBezTo>
                  <a:cubicBezTo>
                    <a:pt x="144" y="495"/>
                    <a:pt x="225" y="560"/>
                    <a:pt x="305" y="627"/>
                  </a:cubicBezTo>
                  <a:cubicBezTo>
                    <a:pt x="323" y="642"/>
                    <a:pt x="339" y="658"/>
                    <a:pt x="357" y="675"/>
                  </a:cubicBezTo>
                  <a:cubicBezTo>
                    <a:pt x="369" y="686"/>
                    <a:pt x="379" y="698"/>
                    <a:pt x="389" y="710"/>
                  </a:cubicBezTo>
                  <a:cubicBezTo>
                    <a:pt x="409" y="732"/>
                    <a:pt x="432" y="750"/>
                    <a:pt x="456" y="768"/>
                  </a:cubicBezTo>
                  <a:cubicBezTo>
                    <a:pt x="478" y="791"/>
                    <a:pt x="503" y="812"/>
                    <a:pt x="532" y="825"/>
                  </a:cubicBezTo>
                  <a:cubicBezTo>
                    <a:pt x="563" y="843"/>
                    <a:pt x="599" y="853"/>
                    <a:pt x="636" y="854"/>
                  </a:cubicBezTo>
                  <a:cubicBezTo>
                    <a:pt x="661" y="853"/>
                    <a:pt x="686" y="851"/>
                    <a:pt x="711" y="849"/>
                  </a:cubicBezTo>
                  <a:cubicBezTo>
                    <a:pt x="748" y="842"/>
                    <a:pt x="779" y="828"/>
                    <a:pt x="807" y="805"/>
                  </a:cubicBezTo>
                  <a:cubicBezTo>
                    <a:pt x="828" y="794"/>
                    <a:pt x="847" y="779"/>
                    <a:pt x="859" y="758"/>
                  </a:cubicBezTo>
                  <a:cubicBezTo>
                    <a:pt x="885" y="733"/>
                    <a:pt x="904" y="703"/>
                    <a:pt x="914" y="666"/>
                  </a:cubicBezTo>
                  <a:cubicBezTo>
                    <a:pt x="932" y="601"/>
                    <a:pt x="935" y="519"/>
                    <a:pt x="897" y="456"/>
                  </a:cubicBezTo>
                  <a:cubicBezTo>
                    <a:pt x="875" y="420"/>
                    <a:pt x="850" y="382"/>
                    <a:pt x="824" y="348"/>
                  </a:cubicBezTo>
                  <a:cubicBezTo>
                    <a:pt x="805" y="323"/>
                    <a:pt x="776" y="304"/>
                    <a:pt x="753" y="283"/>
                  </a:cubicBezTo>
                  <a:cubicBezTo>
                    <a:pt x="743" y="275"/>
                    <a:pt x="735" y="269"/>
                    <a:pt x="727" y="260"/>
                  </a:cubicBezTo>
                  <a:cubicBezTo>
                    <a:pt x="692" y="233"/>
                    <a:pt x="656" y="208"/>
                    <a:pt x="620" y="185"/>
                  </a:cubicBezTo>
                  <a:cubicBezTo>
                    <a:pt x="546" y="138"/>
                    <a:pt x="470" y="94"/>
                    <a:pt x="399" y="44"/>
                  </a:cubicBezTo>
                  <a:cubicBezTo>
                    <a:pt x="370" y="23"/>
                    <a:pt x="339" y="10"/>
                    <a:pt x="306" y="8"/>
                  </a:cubicBezTo>
                  <a:cubicBezTo>
                    <a:pt x="288" y="3"/>
                    <a:pt x="270" y="1"/>
                    <a:pt x="2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8"/>
            <p:cNvSpPr/>
            <p:nvPr/>
          </p:nvSpPr>
          <p:spPr>
            <a:xfrm>
              <a:off x="5852560" y="3503110"/>
              <a:ext cx="1172" cy="1034"/>
            </a:xfrm>
            <a:custGeom>
              <a:rect b="b" l="l" r="r" t="t"/>
              <a:pathLst>
                <a:path extrusionOk="0" h="30" w="34">
                  <a:moveTo>
                    <a:pt x="1" y="0"/>
                  </a:moveTo>
                  <a:lnTo>
                    <a:pt x="1" y="0"/>
                  </a:lnTo>
                  <a:cubicBezTo>
                    <a:pt x="8" y="9"/>
                    <a:pt x="17" y="16"/>
                    <a:pt x="27" y="24"/>
                  </a:cubicBezTo>
                  <a:cubicBezTo>
                    <a:pt x="28" y="25"/>
                    <a:pt x="29" y="26"/>
                    <a:pt x="30" y="27"/>
                  </a:cubicBezTo>
                  <a:lnTo>
                    <a:pt x="30" y="27"/>
                  </a:lnTo>
                  <a:cubicBezTo>
                    <a:pt x="20" y="18"/>
                    <a:pt x="11" y="9"/>
                    <a:pt x="1" y="0"/>
                  </a:cubicBezTo>
                  <a:close/>
                  <a:moveTo>
                    <a:pt x="30" y="27"/>
                  </a:moveTo>
                  <a:lnTo>
                    <a:pt x="30" y="27"/>
                  </a:lnTo>
                  <a:cubicBezTo>
                    <a:pt x="32" y="28"/>
                    <a:pt x="33" y="28"/>
                    <a:pt x="34" y="29"/>
                  </a:cubicBezTo>
                  <a:cubicBezTo>
                    <a:pt x="33" y="28"/>
                    <a:pt x="32" y="27"/>
                    <a:pt x="30" y="27"/>
                  </a:cubicBez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8"/>
            <p:cNvSpPr/>
            <p:nvPr/>
          </p:nvSpPr>
          <p:spPr>
            <a:xfrm>
              <a:off x="5853698" y="3504109"/>
              <a:ext cx="724" cy="655"/>
            </a:xfrm>
            <a:custGeom>
              <a:rect b="b" l="l" r="r" t="t"/>
              <a:pathLst>
                <a:path extrusionOk="0" h="19" w="21">
                  <a:moveTo>
                    <a:pt x="1" y="0"/>
                  </a:moveTo>
                  <a:cubicBezTo>
                    <a:pt x="1" y="1"/>
                    <a:pt x="1" y="1"/>
                    <a:pt x="2" y="1"/>
                  </a:cubicBezTo>
                  <a:lnTo>
                    <a:pt x="2" y="1"/>
                  </a:lnTo>
                  <a:lnTo>
                    <a:pt x="1" y="0"/>
                  </a:lnTo>
                  <a:close/>
                  <a:moveTo>
                    <a:pt x="2" y="1"/>
                  </a:moveTo>
                  <a:lnTo>
                    <a:pt x="17" y="14"/>
                  </a:lnTo>
                  <a:lnTo>
                    <a:pt x="17" y="14"/>
                  </a:lnTo>
                  <a:cubicBezTo>
                    <a:pt x="12" y="10"/>
                    <a:pt x="8" y="6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close/>
                  <a:moveTo>
                    <a:pt x="17" y="14"/>
                  </a:moveTo>
                  <a:lnTo>
                    <a:pt x="17" y="14"/>
                  </a:lnTo>
                  <a:cubicBezTo>
                    <a:pt x="18" y="16"/>
                    <a:pt x="19" y="17"/>
                    <a:pt x="21" y="18"/>
                  </a:cubicBezTo>
                  <a:lnTo>
                    <a:pt x="17" y="14"/>
                  </a:ln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8"/>
            <p:cNvSpPr/>
            <p:nvPr/>
          </p:nvSpPr>
          <p:spPr>
            <a:xfrm>
              <a:off x="5848596" y="3544828"/>
              <a:ext cx="34" cy="69"/>
            </a:xfrm>
            <a:custGeom>
              <a:rect b="b" l="l" r="r" t="t"/>
              <a:pathLst>
                <a:path extrusionOk="0" h="2" w="1">
                  <a:moveTo>
                    <a:pt x="0" y="0"/>
                  </a:moveTo>
                  <a:cubicBezTo>
                    <a:pt x="0" y="2"/>
                    <a:pt x="0" y="2"/>
                    <a:pt x="0" y="0"/>
                  </a:cubicBezTo>
                  <a:cubicBezTo>
                    <a:pt x="0" y="2"/>
                    <a:pt x="0" y="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8"/>
            <p:cNvSpPr/>
            <p:nvPr/>
          </p:nvSpPr>
          <p:spPr>
            <a:xfrm>
              <a:off x="5845355" y="3549965"/>
              <a:ext cx="931" cy="1069"/>
            </a:xfrm>
            <a:custGeom>
              <a:rect b="b" l="l" r="r" t="t"/>
              <a:pathLst>
                <a:path extrusionOk="0" h="31" w="27">
                  <a:moveTo>
                    <a:pt x="26" y="0"/>
                  </a:moveTo>
                  <a:lnTo>
                    <a:pt x="26" y="0"/>
                  </a:lnTo>
                  <a:cubicBezTo>
                    <a:pt x="17" y="11"/>
                    <a:pt x="9" y="20"/>
                    <a:pt x="0" y="31"/>
                  </a:cubicBezTo>
                  <a:cubicBezTo>
                    <a:pt x="9" y="20"/>
                    <a:pt x="17" y="11"/>
                    <a:pt x="26" y="0"/>
                  </a:cubicBez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8"/>
            <p:cNvSpPr/>
            <p:nvPr/>
          </p:nvSpPr>
          <p:spPr>
            <a:xfrm>
              <a:off x="5829736" y="3516039"/>
              <a:ext cx="29995" cy="37652"/>
            </a:xfrm>
            <a:custGeom>
              <a:rect b="b" l="l" r="r" t="t"/>
              <a:pathLst>
                <a:path extrusionOk="0" h="1092" w="870">
                  <a:moveTo>
                    <a:pt x="592" y="0"/>
                  </a:moveTo>
                  <a:cubicBezTo>
                    <a:pt x="524" y="0"/>
                    <a:pt x="444" y="19"/>
                    <a:pt x="396" y="71"/>
                  </a:cubicBezTo>
                  <a:cubicBezTo>
                    <a:pt x="300" y="175"/>
                    <a:pt x="206" y="283"/>
                    <a:pt x="131" y="403"/>
                  </a:cubicBezTo>
                  <a:cubicBezTo>
                    <a:pt x="87" y="473"/>
                    <a:pt x="43" y="550"/>
                    <a:pt x="23" y="632"/>
                  </a:cubicBezTo>
                  <a:cubicBezTo>
                    <a:pt x="13" y="677"/>
                    <a:pt x="0" y="729"/>
                    <a:pt x="0" y="778"/>
                  </a:cubicBezTo>
                  <a:cubicBezTo>
                    <a:pt x="0" y="856"/>
                    <a:pt x="17" y="931"/>
                    <a:pt x="73" y="992"/>
                  </a:cubicBezTo>
                  <a:cubicBezTo>
                    <a:pt x="94" y="1014"/>
                    <a:pt x="116" y="1035"/>
                    <a:pt x="141" y="1050"/>
                  </a:cubicBezTo>
                  <a:cubicBezTo>
                    <a:pt x="182" y="1075"/>
                    <a:pt x="233" y="1092"/>
                    <a:pt x="283" y="1092"/>
                  </a:cubicBezTo>
                  <a:cubicBezTo>
                    <a:pt x="299" y="1092"/>
                    <a:pt x="314" y="1090"/>
                    <a:pt x="329" y="1086"/>
                  </a:cubicBezTo>
                  <a:cubicBezTo>
                    <a:pt x="349" y="1080"/>
                    <a:pt x="370" y="1072"/>
                    <a:pt x="389" y="1066"/>
                  </a:cubicBezTo>
                  <a:cubicBezTo>
                    <a:pt x="424" y="1047"/>
                    <a:pt x="453" y="1020"/>
                    <a:pt x="476" y="988"/>
                  </a:cubicBezTo>
                  <a:cubicBezTo>
                    <a:pt x="500" y="960"/>
                    <a:pt x="519" y="934"/>
                    <a:pt x="533" y="895"/>
                  </a:cubicBezTo>
                  <a:cubicBezTo>
                    <a:pt x="542" y="874"/>
                    <a:pt x="544" y="854"/>
                    <a:pt x="547" y="835"/>
                  </a:cubicBezTo>
                  <a:cubicBezTo>
                    <a:pt x="548" y="823"/>
                    <a:pt x="550" y="813"/>
                    <a:pt x="553" y="802"/>
                  </a:cubicBezTo>
                  <a:lnTo>
                    <a:pt x="553" y="802"/>
                  </a:lnTo>
                  <a:cubicBezTo>
                    <a:pt x="552" y="815"/>
                    <a:pt x="549" y="825"/>
                    <a:pt x="547" y="835"/>
                  </a:cubicBezTo>
                  <a:cubicBezTo>
                    <a:pt x="557" y="816"/>
                    <a:pt x="566" y="796"/>
                    <a:pt x="575" y="776"/>
                  </a:cubicBezTo>
                  <a:cubicBezTo>
                    <a:pt x="638" y="651"/>
                    <a:pt x="724" y="537"/>
                    <a:pt x="814" y="431"/>
                  </a:cubicBezTo>
                  <a:cubicBezTo>
                    <a:pt x="855" y="382"/>
                    <a:pt x="870" y="279"/>
                    <a:pt x="854" y="219"/>
                  </a:cubicBezTo>
                  <a:cubicBezTo>
                    <a:pt x="839" y="160"/>
                    <a:pt x="809" y="110"/>
                    <a:pt x="763" y="70"/>
                  </a:cubicBezTo>
                  <a:cubicBezTo>
                    <a:pt x="719" y="30"/>
                    <a:pt x="658" y="0"/>
                    <a:pt x="597" y="0"/>
                  </a:cubicBezTo>
                  <a:cubicBezTo>
                    <a:pt x="595" y="0"/>
                    <a:pt x="593" y="0"/>
                    <a:pt x="59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8"/>
            <p:cNvSpPr/>
            <p:nvPr/>
          </p:nvSpPr>
          <p:spPr>
            <a:xfrm>
              <a:off x="5848285" y="3543035"/>
              <a:ext cx="1241" cy="3207"/>
            </a:xfrm>
            <a:custGeom>
              <a:rect b="b" l="l" r="r" t="t"/>
              <a:pathLst>
                <a:path extrusionOk="0" h="93" w="36">
                  <a:moveTo>
                    <a:pt x="35" y="0"/>
                  </a:moveTo>
                  <a:cubicBezTo>
                    <a:pt x="26" y="17"/>
                    <a:pt x="17" y="35"/>
                    <a:pt x="9" y="52"/>
                  </a:cubicBezTo>
                  <a:cubicBezTo>
                    <a:pt x="6" y="65"/>
                    <a:pt x="4" y="78"/>
                    <a:pt x="1" y="92"/>
                  </a:cubicBezTo>
                  <a:cubicBezTo>
                    <a:pt x="9" y="60"/>
                    <a:pt x="20" y="30"/>
                    <a:pt x="35" y="0"/>
                  </a:cubicBez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8"/>
            <p:cNvSpPr/>
            <p:nvPr/>
          </p:nvSpPr>
          <p:spPr>
            <a:xfrm>
              <a:off x="5846251" y="3549207"/>
              <a:ext cx="655" cy="759"/>
            </a:xfrm>
            <a:custGeom>
              <a:rect b="b" l="l" r="r" t="t"/>
              <a:pathLst>
                <a:path extrusionOk="0" h="22" w="19">
                  <a:moveTo>
                    <a:pt x="18" y="1"/>
                  </a:moveTo>
                  <a:lnTo>
                    <a:pt x="2" y="20"/>
                  </a:lnTo>
                  <a:lnTo>
                    <a:pt x="2" y="20"/>
                  </a:lnTo>
                  <a:cubicBezTo>
                    <a:pt x="3" y="19"/>
                    <a:pt x="4" y="18"/>
                    <a:pt x="6" y="16"/>
                  </a:cubicBezTo>
                  <a:cubicBezTo>
                    <a:pt x="11" y="12"/>
                    <a:pt x="14" y="7"/>
                    <a:pt x="18" y="1"/>
                  </a:cubicBezTo>
                  <a:close/>
                  <a:moveTo>
                    <a:pt x="2" y="20"/>
                  </a:moveTo>
                  <a:cubicBezTo>
                    <a:pt x="1" y="20"/>
                    <a:pt x="1" y="21"/>
                    <a:pt x="0" y="21"/>
                  </a:cubicBezTo>
                  <a:lnTo>
                    <a:pt x="2" y="20"/>
                  </a:ln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8"/>
            <p:cNvSpPr/>
            <p:nvPr/>
          </p:nvSpPr>
          <p:spPr>
            <a:xfrm>
              <a:off x="5869765" y="3531899"/>
              <a:ext cx="30547" cy="27756"/>
            </a:xfrm>
            <a:custGeom>
              <a:rect b="b" l="l" r="r" t="t"/>
              <a:pathLst>
                <a:path extrusionOk="0" h="805" w="886">
                  <a:moveTo>
                    <a:pt x="258" y="1"/>
                  </a:moveTo>
                  <a:cubicBezTo>
                    <a:pt x="241" y="1"/>
                    <a:pt x="224" y="3"/>
                    <a:pt x="207" y="8"/>
                  </a:cubicBezTo>
                  <a:cubicBezTo>
                    <a:pt x="186" y="16"/>
                    <a:pt x="164" y="23"/>
                    <a:pt x="143" y="30"/>
                  </a:cubicBezTo>
                  <a:cubicBezTo>
                    <a:pt x="112" y="44"/>
                    <a:pt x="86" y="65"/>
                    <a:pt x="66" y="92"/>
                  </a:cubicBezTo>
                  <a:cubicBezTo>
                    <a:pt x="49" y="108"/>
                    <a:pt x="37" y="127"/>
                    <a:pt x="30" y="148"/>
                  </a:cubicBezTo>
                  <a:cubicBezTo>
                    <a:pt x="12" y="179"/>
                    <a:pt x="3" y="211"/>
                    <a:pt x="2" y="247"/>
                  </a:cubicBezTo>
                  <a:cubicBezTo>
                    <a:pt x="0" y="313"/>
                    <a:pt x="17" y="389"/>
                    <a:pt x="66" y="436"/>
                  </a:cubicBezTo>
                  <a:cubicBezTo>
                    <a:pt x="120" y="486"/>
                    <a:pt x="172" y="538"/>
                    <a:pt x="224" y="589"/>
                  </a:cubicBezTo>
                  <a:cubicBezTo>
                    <a:pt x="266" y="629"/>
                    <a:pt x="309" y="668"/>
                    <a:pt x="355" y="704"/>
                  </a:cubicBezTo>
                  <a:cubicBezTo>
                    <a:pt x="402" y="741"/>
                    <a:pt x="459" y="764"/>
                    <a:pt x="514" y="789"/>
                  </a:cubicBezTo>
                  <a:cubicBezTo>
                    <a:pt x="539" y="794"/>
                    <a:pt x="563" y="798"/>
                    <a:pt x="587" y="803"/>
                  </a:cubicBezTo>
                  <a:cubicBezTo>
                    <a:pt x="594" y="804"/>
                    <a:pt x="601" y="805"/>
                    <a:pt x="609" y="805"/>
                  </a:cubicBezTo>
                  <a:cubicBezTo>
                    <a:pt x="639" y="805"/>
                    <a:pt x="668" y="798"/>
                    <a:pt x="695" y="787"/>
                  </a:cubicBezTo>
                  <a:cubicBezTo>
                    <a:pt x="719" y="782"/>
                    <a:pt x="740" y="771"/>
                    <a:pt x="758" y="754"/>
                  </a:cubicBezTo>
                  <a:cubicBezTo>
                    <a:pt x="789" y="736"/>
                    <a:pt x="814" y="712"/>
                    <a:pt x="834" y="681"/>
                  </a:cubicBezTo>
                  <a:cubicBezTo>
                    <a:pt x="843" y="660"/>
                    <a:pt x="854" y="638"/>
                    <a:pt x="864" y="617"/>
                  </a:cubicBezTo>
                  <a:cubicBezTo>
                    <a:pt x="869" y="592"/>
                    <a:pt x="873" y="569"/>
                    <a:pt x="878" y="544"/>
                  </a:cubicBezTo>
                  <a:cubicBezTo>
                    <a:pt x="886" y="506"/>
                    <a:pt x="878" y="470"/>
                    <a:pt x="863" y="436"/>
                  </a:cubicBezTo>
                  <a:cubicBezTo>
                    <a:pt x="854" y="401"/>
                    <a:pt x="837" y="371"/>
                    <a:pt x="811" y="344"/>
                  </a:cubicBezTo>
                  <a:cubicBezTo>
                    <a:pt x="769" y="304"/>
                    <a:pt x="727" y="262"/>
                    <a:pt x="679" y="228"/>
                  </a:cubicBezTo>
                  <a:cubicBezTo>
                    <a:pt x="649" y="206"/>
                    <a:pt x="618" y="186"/>
                    <a:pt x="589" y="165"/>
                  </a:cubicBezTo>
                  <a:cubicBezTo>
                    <a:pt x="527" y="126"/>
                    <a:pt x="467" y="85"/>
                    <a:pt x="407" y="45"/>
                  </a:cubicBezTo>
                  <a:cubicBezTo>
                    <a:pt x="377" y="24"/>
                    <a:pt x="346" y="13"/>
                    <a:pt x="311" y="9"/>
                  </a:cubicBezTo>
                  <a:cubicBezTo>
                    <a:pt x="294" y="4"/>
                    <a:pt x="276" y="1"/>
                    <a:pt x="2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8"/>
            <p:cNvSpPr/>
            <p:nvPr/>
          </p:nvSpPr>
          <p:spPr>
            <a:xfrm>
              <a:off x="5914242" y="3504696"/>
              <a:ext cx="28996" cy="32066"/>
            </a:xfrm>
            <a:custGeom>
              <a:rect b="b" l="l" r="r" t="t"/>
              <a:pathLst>
                <a:path extrusionOk="0" h="930" w="841">
                  <a:moveTo>
                    <a:pt x="261" y="1"/>
                  </a:moveTo>
                  <a:cubicBezTo>
                    <a:pt x="201" y="1"/>
                    <a:pt x="132" y="24"/>
                    <a:pt x="88" y="67"/>
                  </a:cubicBezTo>
                  <a:cubicBezTo>
                    <a:pt x="40" y="114"/>
                    <a:pt x="3" y="176"/>
                    <a:pt x="3" y="245"/>
                  </a:cubicBezTo>
                  <a:cubicBezTo>
                    <a:pt x="1" y="315"/>
                    <a:pt x="22" y="378"/>
                    <a:pt x="67" y="432"/>
                  </a:cubicBezTo>
                  <a:cubicBezTo>
                    <a:pt x="84" y="453"/>
                    <a:pt x="100" y="475"/>
                    <a:pt x="116" y="497"/>
                  </a:cubicBezTo>
                  <a:cubicBezTo>
                    <a:pt x="145" y="544"/>
                    <a:pt x="170" y="594"/>
                    <a:pt x="196" y="642"/>
                  </a:cubicBezTo>
                  <a:cubicBezTo>
                    <a:pt x="222" y="689"/>
                    <a:pt x="251" y="733"/>
                    <a:pt x="284" y="776"/>
                  </a:cubicBezTo>
                  <a:cubicBezTo>
                    <a:pt x="316" y="820"/>
                    <a:pt x="360" y="853"/>
                    <a:pt x="405" y="884"/>
                  </a:cubicBezTo>
                  <a:cubicBezTo>
                    <a:pt x="426" y="895"/>
                    <a:pt x="448" y="905"/>
                    <a:pt x="468" y="916"/>
                  </a:cubicBezTo>
                  <a:cubicBezTo>
                    <a:pt x="494" y="925"/>
                    <a:pt x="519" y="929"/>
                    <a:pt x="545" y="929"/>
                  </a:cubicBezTo>
                  <a:cubicBezTo>
                    <a:pt x="556" y="929"/>
                    <a:pt x="567" y="929"/>
                    <a:pt x="578" y="927"/>
                  </a:cubicBezTo>
                  <a:cubicBezTo>
                    <a:pt x="580" y="927"/>
                    <a:pt x="582" y="927"/>
                    <a:pt x="584" y="927"/>
                  </a:cubicBezTo>
                  <a:cubicBezTo>
                    <a:pt x="607" y="927"/>
                    <a:pt x="628" y="922"/>
                    <a:pt x="649" y="912"/>
                  </a:cubicBezTo>
                  <a:cubicBezTo>
                    <a:pt x="683" y="903"/>
                    <a:pt x="713" y="886"/>
                    <a:pt x="740" y="860"/>
                  </a:cubicBezTo>
                  <a:cubicBezTo>
                    <a:pt x="775" y="827"/>
                    <a:pt x="802" y="787"/>
                    <a:pt x="818" y="744"/>
                  </a:cubicBezTo>
                  <a:cubicBezTo>
                    <a:pt x="836" y="707"/>
                    <a:pt x="840" y="671"/>
                    <a:pt x="833" y="633"/>
                  </a:cubicBezTo>
                  <a:cubicBezTo>
                    <a:pt x="833" y="597"/>
                    <a:pt x="826" y="561"/>
                    <a:pt x="806" y="529"/>
                  </a:cubicBezTo>
                  <a:cubicBezTo>
                    <a:pt x="789" y="501"/>
                    <a:pt x="775" y="475"/>
                    <a:pt x="757" y="449"/>
                  </a:cubicBezTo>
                  <a:cubicBezTo>
                    <a:pt x="738" y="423"/>
                    <a:pt x="718" y="399"/>
                    <a:pt x="698" y="374"/>
                  </a:cubicBezTo>
                  <a:cubicBezTo>
                    <a:pt x="672" y="342"/>
                    <a:pt x="642" y="312"/>
                    <a:pt x="614" y="280"/>
                  </a:cubicBezTo>
                  <a:cubicBezTo>
                    <a:pt x="587" y="249"/>
                    <a:pt x="560" y="219"/>
                    <a:pt x="535" y="187"/>
                  </a:cubicBezTo>
                  <a:cubicBezTo>
                    <a:pt x="509" y="152"/>
                    <a:pt x="483" y="120"/>
                    <a:pt x="455" y="89"/>
                  </a:cubicBezTo>
                  <a:cubicBezTo>
                    <a:pt x="410" y="40"/>
                    <a:pt x="342" y="6"/>
                    <a:pt x="276" y="1"/>
                  </a:cubicBezTo>
                  <a:cubicBezTo>
                    <a:pt x="271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8"/>
            <p:cNvSpPr/>
            <p:nvPr/>
          </p:nvSpPr>
          <p:spPr>
            <a:xfrm>
              <a:off x="5826943" y="3568584"/>
              <a:ext cx="34891" cy="33239"/>
            </a:xfrm>
            <a:custGeom>
              <a:rect b="b" l="l" r="r" t="t"/>
              <a:pathLst>
                <a:path extrusionOk="0" h="964" w="1012">
                  <a:moveTo>
                    <a:pt x="754" y="1"/>
                  </a:moveTo>
                  <a:cubicBezTo>
                    <a:pt x="684" y="1"/>
                    <a:pt x="622" y="22"/>
                    <a:pt x="568" y="68"/>
                  </a:cubicBezTo>
                  <a:cubicBezTo>
                    <a:pt x="478" y="145"/>
                    <a:pt x="384" y="214"/>
                    <a:pt x="295" y="290"/>
                  </a:cubicBezTo>
                  <a:cubicBezTo>
                    <a:pt x="250" y="327"/>
                    <a:pt x="206" y="364"/>
                    <a:pt x="165" y="405"/>
                  </a:cubicBezTo>
                  <a:cubicBezTo>
                    <a:pt x="130" y="437"/>
                    <a:pt x="98" y="478"/>
                    <a:pt x="69" y="515"/>
                  </a:cubicBezTo>
                  <a:cubicBezTo>
                    <a:pt x="25" y="572"/>
                    <a:pt x="16" y="642"/>
                    <a:pt x="8" y="710"/>
                  </a:cubicBezTo>
                  <a:cubicBezTo>
                    <a:pt x="0" y="785"/>
                    <a:pt x="36" y="856"/>
                    <a:pt x="92" y="903"/>
                  </a:cubicBezTo>
                  <a:cubicBezTo>
                    <a:pt x="114" y="926"/>
                    <a:pt x="140" y="941"/>
                    <a:pt x="170" y="950"/>
                  </a:cubicBezTo>
                  <a:cubicBezTo>
                    <a:pt x="196" y="959"/>
                    <a:pt x="221" y="963"/>
                    <a:pt x="247" y="963"/>
                  </a:cubicBezTo>
                  <a:cubicBezTo>
                    <a:pt x="263" y="963"/>
                    <a:pt x="280" y="962"/>
                    <a:pt x="296" y="958"/>
                  </a:cubicBezTo>
                  <a:cubicBezTo>
                    <a:pt x="306" y="954"/>
                    <a:pt x="317" y="952"/>
                    <a:pt x="328" y="948"/>
                  </a:cubicBezTo>
                  <a:cubicBezTo>
                    <a:pt x="380" y="932"/>
                    <a:pt x="430" y="913"/>
                    <a:pt x="472" y="876"/>
                  </a:cubicBezTo>
                  <a:cubicBezTo>
                    <a:pt x="494" y="856"/>
                    <a:pt x="516" y="835"/>
                    <a:pt x="535" y="814"/>
                  </a:cubicBezTo>
                  <a:cubicBezTo>
                    <a:pt x="576" y="773"/>
                    <a:pt x="618" y="733"/>
                    <a:pt x="660" y="693"/>
                  </a:cubicBezTo>
                  <a:cubicBezTo>
                    <a:pt x="746" y="615"/>
                    <a:pt x="836" y="541"/>
                    <a:pt x="921" y="462"/>
                  </a:cubicBezTo>
                  <a:cubicBezTo>
                    <a:pt x="972" y="415"/>
                    <a:pt x="1005" y="349"/>
                    <a:pt x="1009" y="280"/>
                  </a:cubicBezTo>
                  <a:cubicBezTo>
                    <a:pt x="1011" y="218"/>
                    <a:pt x="988" y="137"/>
                    <a:pt x="941" y="89"/>
                  </a:cubicBezTo>
                  <a:cubicBezTo>
                    <a:pt x="894" y="40"/>
                    <a:pt x="829" y="2"/>
                    <a:pt x="759" y="1"/>
                  </a:cubicBezTo>
                  <a:cubicBezTo>
                    <a:pt x="758" y="1"/>
                    <a:pt x="756" y="1"/>
                    <a:pt x="7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8"/>
            <p:cNvSpPr/>
            <p:nvPr/>
          </p:nvSpPr>
          <p:spPr>
            <a:xfrm>
              <a:off x="5815841" y="3624231"/>
              <a:ext cx="31961" cy="26343"/>
            </a:xfrm>
            <a:custGeom>
              <a:rect b="b" l="l" r="r" t="t"/>
              <a:pathLst>
                <a:path extrusionOk="0" h="764" w="927">
                  <a:moveTo>
                    <a:pt x="254" y="0"/>
                  </a:moveTo>
                  <a:cubicBezTo>
                    <a:pt x="238" y="0"/>
                    <a:pt x="221" y="2"/>
                    <a:pt x="205" y="5"/>
                  </a:cubicBezTo>
                  <a:cubicBezTo>
                    <a:pt x="148" y="17"/>
                    <a:pt x="84" y="57"/>
                    <a:pt x="52" y="108"/>
                  </a:cubicBezTo>
                  <a:cubicBezTo>
                    <a:pt x="20" y="163"/>
                    <a:pt x="0" y="230"/>
                    <a:pt x="18" y="294"/>
                  </a:cubicBezTo>
                  <a:cubicBezTo>
                    <a:pt x="35" y="356"/>
                    <a:pt x="67" y="407"/>
                    <a:pt x="120" y="447"/>
                  </a:cubicBezTo>
                  <a:cubicBezTo>
                    <a:pt x="154" y="471"/>
                    <a:pt x="188" y="494"/>
                    <a:pt x="221" y="521"/>
                  </a:cubicBezTo>
                  <a:cubicBezTo>
                    <a:pt x="253" y="548"/>
                    <a:pt x="287" y="575"/>
                    <a:pt x="321" y="603"/>
                  </a:cubicBezTo>
                  <a:cubicBezTo>
                    <a:pt x="353" y="629"/>
                    <a:pt x="385" y="657"/>
                    <a:pt x="419" y="681"/>
                  </a:cubicBezTo>
                  <a:cubicBezTo>
                    <a:pt x="453" y="704"/>
                    <a:pt x="490" y="728"/>
                    <a:pt x="530" y="736"/>
                  </a:cubicBezTo>
                  <a:cubicBezTo>
                    <a:pt x="551" y="742"/>
                    <a:pt x="572" y="746"/>
                    <a:pt x="593" y="750"/>
                  </a:cubicBezTo>
                  <a:lnTo>
                    <a:pt x="658" y="762"/>
                  </a:lnTo>
                  <a:cubicBezTo>
                    <a:pt x="665" y="763"/>
                    <a:pt x="672" y="764"/>
                    <a:pt x="679" y="764"/>
                  </a:cubicBezTo>
                  <a:cubicBezTo>
                    <a:pt x="705" y="764"/>
                    <a:pt x="730" y="758"/>
                    <a:pt x="754" y="747"/>
                  </a:cubicBezTo>
                  <a:cubicBezTo>
                    <a:pt x="804" y="730"/>
                    <a:pt x="852" y="698"/>
                    <a:pt x="879" y="652"/>
                  </a:cubicBezTo>
                  <a:cubicBezTo>
                    <a:pt x="903" y="615"/>
                    <a:pt x="916" y="573"/>
                    <a:pt x="921" y="528"/>
                  </a:cubicBezTo>
                  <a:cubicBezTo>
                    <a:pt x="926" y="495"/>
                    <a:pt x="921" y="463"/>
                    <a:pt x="906" y="431"/>
                  </a:cubicBezTo>
                  <a:cubicBezTo>
                    <a:pt x="899" y="400"/>
                    <a:pt x="883" y="372"/>
                    <a:pt x="859" y="348"/>
                  </a:cubicBezTo>
                  <a:cubicBezTo>
                    <a:pt x="828" y="301"/>
                    <a:pt x="802" y="265"/>
                    <a:pt x="752" y="231"/>
                  </a:cubicBezTo>
                  <a:cubicBezTo>
                    <a:pt x="706" y="200"/>
                    <a:pt x="654" y="178"/>
                    <a:pt x="604" y="155"/>
                  </a:cubicBezTo>
                  <a:cubicBezTo>
                    <a:pt x="562" y="134"/>
                    <a:pt x="520" y="115"/>
                    <a:pt x="477" y="94"/>
                  </a:cubicBezTo>
                  <a:cubicBezTo>
                    <a:pt x="447" y="78"/>
                    <a:pt x="419" y="59"/>
                    <a:pt x="391" y="41"/>
                  </a:cubicBezTo>
                  <a:cubicBezTo>
                    <a:pt x="351" y="14"/>
                    <a:pt x="303" y="0"/>
                    <a:pt x="2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8"/>
            <p:cNvSpPr/>
            <p:nvPr/>
          </p:nvSpPr>
          <p:spPr>
            <a:xfrm>
              <a:off x="5811083" y="3658537"/>
              <a:ext cx="29685" cy="30239"/>
            </a:xfrm>
            <a:custGeom>
              <a:rect b="b" l="l" r="r" t="t"/>
              <a:pathLst>
                <a:path extrusionOk="0" h="877" w="861">
                  <a:moveTo>
                    <a:pt x="550" y="697"/>
                  </a:moveTo>
                  <a:lnTo>
                    <a:pt x="550" y="697"/>
                  </a:lnTo>
                  <a:cubicBezTo>
                    <a:pt x="548" y="699"/>
                    <a:pt x="546" y="701"/>
                    <a:pt x="545" y="703"/>
                  </a:cubicBezTo>
                  <a:lnTo>
                    <a:pt x="545" y="703"/>
                  </a:lnTo>
                  <a:cubicBezTo>
                    <a:pt x="546" y="701"/>
                    <a:pt x="548" y="699"/>
                    <a:pt x="550" y="697"/>
                  </a:cubicBezTo>
                  <a:close/>
                  <a:moveTo>
                    <a:pt x="521" y="730"/>
                  </a:moveTo>
                  <a:cubicBezTo>
                    <a:pt x="515" y="737"/>
                    <a:pt x="509" y="744"/>
                    <a:pt x="503" y="751"/>
                  </a:cubicBezTo>
                  <a:cubicBezTo>
                    <a:pt x="509" y="744"/>
                    <a:pt x="515" y="737"/>
                    <a:pt x="521" y="730"/>
                  </a:cubicBezTo>
                  <a:close/>
                  <a:moveTo>
                    <a:pt x="596" y="1"/>
                  </a:moveTo>
                  <a:cubicBezTo>
                    <a:pt x="573" y="2"/>
                    <a:pt x="548" y="5"/>
                    <a:pt x="523" y="6"/>
                  </a:cubicBezTo>
                  <a:cubicBezTo>
                    <a:pt x="475" y="16"/>
                    <a:pt x="433" y="37"/>
                    <a:pt x="397" y="69"/>
                  </a:cubicBezTo>
                  <a:cubicBezTo>
                    <a:pt x="342" y="131"/>
                    <a:pt x="282" y="185"/>
                    <a:pt x="223" y="241"/>
                  </a:cubicBezTo>
                  <a:cubicBezTo>
                    <a:pt x="194" y="269"/>
                    <a:pt x="166" y="298"/>
                    <a:pt x="138" y="328"/>
                  </a:cubicBezTo>
                  <a:cubicBezTo>
                    <a:pt x="117" y="351"/>
                    <a:pt x="97" y="376"/>
                    <a:pt x="76" y="400"/>
                  </a:cubicBezTo>
                  <a:cubicBezTo>
                    <a:pt x="62" y="416"/>
                    <a:pt x="54" y="429"/>
                    <a:pt x="43" y="453"/>
                  </a:cubicBezTo>
                  <a:cubicBezTo>
                    <a:pt x="33" y="475"/>
                    <a:pt x="26" y="488"/>
                    <a:pt x="22" y="510"/>
                  </a:cubicBezTo>
                  <a:cubicBezTo>
                    <a:pt x="14" y="541"/>
                    <a:pt x="8" y="572"/>
                    <a:pt x="3" y="604"/>
                  </a:cubicBezTo>
                  <a:cubicBezTo>
                    <a:pt x="1" y="651"/>
                    <a:pt x="10" y="693"/>
                    <a:pt x="31" y="735"/>
                  </a:cubicBezTo>
                  <a:cubicBezTo>
                    <a:pt x="52" y="776"/>
                    <a:pt x="80" y="808"/>
                    <a:pt x="117" y="833"/>
                  </a:cubicBezTo>
                  <a:cubicBezTo>
                    <a:pt x="157" y="859"/>
                    <a:pt x="199" y="873"/>
                    <a:pt x="245" y="876"/>
                  </a:cubicBezTo>
                  <a:cubicBezTo>
                    <a:pt x="251" y="876"/>
                    <a:pt x="257" y="876"/>
                    <a:pt x="263" y="876"/>
                  </a:cubicBezTo>
                  <a:cubicBezTo>
                    <a:pt x="303" y="876"/>
                    <a:pt x="340" y="867"/>
                    <a:pt x="377" y="848"/>
                  </a:cubicBezTo>
                  <a:cubicBezTo>
                    <a:pt x="408" y="829"/>
                    <a:pt x="444" y="813"/>
                    <a:pt x="471" y="787"/>
                  </a:cubicBezTo>
                  <a:cubicBezTo>
                    <a:pt x="493" y="768"/>
                    <a:pt x="512" y="743"/>
                    <a:pt x="530" y="720"/>
                  </a:cubicBezTo>
                  <a:lnTo>
                    <a:pt x="530" y="720"/>
                  </a:lnTo>
                  <a:cubicBezTo>
                    <a:pt x="606" y="640"/>
                    <a:pt x="693" y="570"/>
                    <a:pt x="766" y="486"/>
                  </a:cubicBezTo>
                  <a:cubicBezTo>
                    <a:pt x="794" y="463"/>
                    <a:pt x="815" y="434"/>
                    <a:pt x="829" y="401"/>
                  </a:cubicBezTo>
                  <a:cubicBezTo>
                    <a:pt x="847" y="368"/>
                    <a:pt x="858" y="333"/>
                    <a:pt x="858" y="295"/>
                  </a:cubicBezTo>
                  <a:cubicBezTo>
                    <a:pt x="861" y="256"/>
                    <a:pt x="856" y="219"/>
                    <a:pt x="840" y="186"/>
                  </a:cubicBezTo>
                  <a:cubicBezTo>
                    <a:pt x="831" y="151"/>
                    <a:pt x="814" y="119"/>
                    <a:pt x="788" y="93"/>
                  </a:cubicBezTo>
                  <a:cubicBezTo>
                    <a:pt x="737" y="41"/>
                    <a:pt x="671" y="1"/>
                    <a:pt x="5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8"/>
            <p:cNvSpPr/>
            <p:nvPr/>
          </p:nvSpPr>
          <p:spPr>
            <a:xfrm>
              <a:off x="5815290" y="3707255"/>
              <a:ext cx="29651" cy="31273"/>
            </a:xfrm>
            <a:custGeom>
              <a:rect b="b" l="l" r="r" t="t"/>
              <a:pathLst>
                <a:path extrusionOk="0" h="907" w="860">
                  <a:moveTo>
                    <a:pt x="187" y="555"/>
                  </a:moveTo>
                  <a:lnTo>
                    <a:pt x="187" y="555"/>
                  </a:lnTo>
                  <a:cubicBezTo>
                    <a:pt x="190" y="559"/>
                    <a:pt x="193" y="563"/>
                    <a:pt x="195" y="567"/>
                  </a:cubicBezTo>
                  <a:lnTo>
                    <a:pt x="195" y="567"/>
                  </a:lnTo>
                  <a:cubicBezTo>
                    <a:pt x="193" y="563"/>
                    <a:pt x="190" y="559"/>
                    <a:pt x="187" y="555"/>
                  </a:cubicBezTo>
                  <a:close/>
                  <a:moveTo>
                    <a:pt x="206" y="582"/>
                  </a:moveTo>
                  <a:lnTo>
                    <a:pt x="206" y="582"/>
                  </a:lnTo>
                  <a:cubicBezTo>
                    <a:pt x="213" y="592"/>
                    <a:pt x="220" y="603"/>
                    <a:pt x="228" y="613"/>
                  </a:cubicBezTo>
                  <a:cubicBezTo>
                    <a:pt x="220" y="603"/>
                    <a:pt x="213" y="592"/>
                    <a:pt x="206" y="582"/>
                  </a:cubicBezTo>
                  <a:close/>
                  <a:moveTo>
                    <a:pt x="277" y="0"/>
                  </a:moveTo>
                  <a:cubicBezTo>
                    <a:pt x="260" y="0"/>
                    <a:pt x="242" y="3"/>
                    <a:pt x="225" y="7"/>
                  </a:cubicBezTo>
                  <a:cubicBezTo>
                    <a:pt x="190" y="13"/>
                    <a:pt x="159" y="28"/>
                    <a:pt x="131" y="50"/>
                  </a:cubicBezTo>
                  <a:cubicBezTo>
                    <a:pt x="102" y="67"/>
                    <a:pt x="77" y="91"/>
                    <a:pt x="58" y="122"/>
                  </a:cubicBezTo>
                  <a:cubicBezTo>
                    <a:pt x="21" y="181"/>
                    <a:pt x="1" y="255"/>
                    <a:pt x="19" y="326"/>
                  </a:cubicBezTo>
                  <a:cubicBezTo>
                    <a:pt x="27" y="348"/>
                    <a:pt x="35" y="370"/>
                    <a:pt x="42" y="390"/>
                  </a:cubicBezTo>
                  <a:cubicBezTo>
                    <a:pt x="61" y="427"/>
                    <a:pt x="88" y="457"/>
                    <a:pt x="119" y="482"/>
                  </a:cubicBezTo>
                  <a:lnTo>
                    <a:pt x="119" y="482"/>
                  </a:lnTo>
                  <a:cubicBezTo>
                    <a:pt x="151" y="511"/>
                    <a:pt x="178" y="544"/>
                    <a:pt x="203" y="578"/>
                  </a:cubicBezTo>
                  <a:lnTo>
                    <a:pt x="203" y="578"/>
                  </a:lnTo>
                  <a:cubicBezTo>
                    <a:pt x="258" y="658"/>
                    <a:pt x="312" y="735"/>
                    <a:pt x="369" y="812"/>
                  </a:cubicBezTo>
                  <a:cubicBezTo>
                    <a:pt x="392" y="841"/>
                    <a:pt x="421" y="862"/>
                    <a:pt x="457" y="875"/>
                  </a:cubicBezTo>
                  <a:cubicBezTo>
                    <a:pt x="489" y="895"/>
                    <a:pt x="524" y="905"/>
                    <a:pt x="563" y="905"/>
                  </a:cubicBezTo>
                  <a:cubicBezTo>
                    <a:pt x="570" y="906"/>
                    <a:pt x="578" y="906"/>
                    <a:pt x="585" y="906"/>
                  </a:cubicBezTo>
                  <a:cubicBezTo>
                    <a:pt x="616" y="906"/>
                    <a:pt x="644" y="899"/>
                    <a:pt x="672" y="887"/>
                  </a:cubicBezTo>
                  <a:cubicBezTo>
                    <a:pt x="708" y="878"/>
                    <a:pt x="739" y="859"/>
                    <a:pt x="766" y="835"/>
                  </a:cubicBezTo>
                  <a:cubicBezTo>
                    <a:pt x="818" y="784"/>
                    <a:pt x="859" y="716"/>
                    <a:pt x="860" y="643"/>
                  </a:cubicBezTo>
                  <a:cubicBezTo>
                    <a:pt x="859" y="616"/>
                    <a:pt x="857" y="591"/>
                    <a:pt x="855" y="566"/>
                  </a:cubicBezTo>
                  <a:cubicBezTo>
                    <a:pt x="844" y="519"/>
                    <a:pt x="822" y="476"/>
                    <a:pt x="790" y="439"/>
                  </a:cubicBezTo>
                  <a:cubicBezTo>
                    <a:pt x="744" y="375"/>
                    <a:pt x="703" y="307"/>
                    <a:pt x="649" y="249"/>
                  </a:cubicBezTo>
                  <a:cubicBezTo>
                    <a:pt x="583" y="175"/>
                    <a:pt x="509" y="104"/>
                    <a:pt x="430" y="46"/>
                  </a:cubicBezTo>
                  <a:cubicBezTo>
                    <a:pt x="399" y="25"/>
                    <a:pt x="367" y="12"/>
                    <a:pt x="332" y="8"/>
                  </a:cubicBezTo>
                  <a:cubicBezTo>
                    <a:pt x="314" y="3"/>
                    <a:pt x="295" y="0"/>
                    <a:pt x="2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>
              <a:off x="5873109" y="3591201"/>
              <a:ext cx="38236" cy="141299"/>
            </a:xfrm>
            <a:custGeom>
              <a:rect b="b" l="l" r="r" t="t"/>
              <a:pathLst>
                <a:path extrusionOk="0" h="4098" w="1109">
                  <a:moveTo>
                    <a:pt x="870" y="0"/>
                  </a:moveTo>
                  <a:cubicBezTo>
                    <a:pt x="835" y="0"/>
                    <a:pt x="800" y="13"/>
                    <a:pt x="771" y="44"/>
                  </a:cubicBezTo>
                  <a:cubicBezTo>
                    <a:pt x="669" y="153"/>
                    <a:pt x="549" y="246"/>
                    <a:pt x="466" y="374"/>
                  </a:cubicBezTo>
                  <a:cubicBezTo>
                    <a:pt x="377" y="510"/>
                    <a:pt x="310" y="662"/>
                    <a:pt x="255" y="814"/>
                  </a:cubicBezTo>
                  <a:cubicBezTo>
                    <a:pt x="141" y="1143"/>
                    <a:pt x="68" y="1501"/>
                    <a:pt x="36" y="1846"/>
                  </a:cubicBezTo>
                  <a:cubicBezTo>
                    <a:pt x="0" y="2220"/>
                    <a:pt x="37" y="2605"/>
                    <a:pt x="103" y="2973"/>
                  </a:cubicBezTo>
                  <a:cubicBezTo>
                    <a:pt x="136" y="3158"/>
                    <a:pt x="179" y="3340"/>
                    <a:pt x="232" y="3520"/>
                  </a:cubicBezTo>
                  <a:cubicBezTo>
                    <a:pt x="291" y="3726"/>
                    <a:pt x="372" y="3875"/>
                    <a:pt x="511" y="4038"/>
                  </a:cubicBezTo>
                  <a:cubicBezTo>
                    <a:pt x="547" y="4080"/>
                    <a:pt x="590" y="4097"/>
                    <a:pt x="633" y="4097"/>
                  </a:cubicBezTo>
                  <a:cubicBezTo>
                    <a:pt x="719" y="4097"/>
                    <a:pt x="802" y="4025"/>
                    <a:pt x="818" y="3931"/>
                  </a:cubicBezTo>
                  <a:cubicBezTo>
                    <a:pt x="877" y="3588"/>
                    <a:pt x="778" y="3282"/>
                    <a:pt x="711" y="2944"/>
                  </a:cubicBezTo>
                  <a:cubicBezTo>
                    <a:pt x="643" y="2616"/>
                    <a:pt x="610" y="2288"/>
                    <a:pt x="622" y="1952"/>
                  </a:cubicBezTo>
                  <a:cubicBezTo>
                    <a:pt x="632" y="1653"/>
                    <a:pt x="685" y="1356"/>
                    <a:pt x="744" y="1063"/>
                  </a:cubicBezTo>
                  <a:cubicBezTo>
                    <a:pt x="773" y="927"/>
                    <a:pt x="806" y="788"/>
                    <a:pt x="848" y="655"/>
                  </a:cubicBezTo>
                  <a:cubicBezTo>
                    <a:pt x="890" y="521"/>
                    <a:pt x="923" y="366"/>
                    <a:pt x="1016" y="257"/>
                  </a:cubicBezTo>
                  <a:cubicBezTo>
                    <a:pt x="1108" y="149"/>
                    <a:pt x="988" y="0"/>
                    <a:pt x="8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>
              <a:off x="5961891" y="3582892"/>
              <a:ext cx="34271" cy="127335"/>
            </a:xfrm>
            <a:custGeom>
              <a:rect b="b" l="l" r="r" t="t"/>
              <a:pathLst>
                <a:path extrusionOk="0" h="3693" w="994">
                  <a:moveTo>
                    <a:pt x="662" y="1"/>
                  </a:moveTo>
                  <a:cubicBezTo>
                    <a:pt x="596" y="1"/>
                    <a:pt x="530" y="30"/>
                    <a:pt x="480" y="99"/>
                  </a:cubicBezTo>
                  <a:cubicBezTo>
                    <a:pt x="304" y="344"/>
                    <a:pt x="161" y="602"/>
                    <a:pt x="90" y="898"/>
                  </a:cubicBezTo>
                  <a:cubicBezTo>
                    <a:pt x="13" y="1221"/>
                    <a:pt x="1" y="1538"/>
                    <a:pt x="28" y="1867"/>
                  </a:cubicBezTo>
                  <a:cubicBezTo>
                    <a:pt x="53" y="2170"/>
                    <a:pt x="106" y="2474"/>
                    <a:pt x="188" y="2766"/>
                  </a:cubicBezTo>
                  <a:cubicBezTo>
                    <a:pt x="274" y="3070"/>
                    <a:pt x="367" y="3366"/>
                    <a:pt x="565" y="3615"/>
                  </a:cubicBezTo>
                  <a:cubicBezTo>
                    <a:pt x="608" y="3669"/>
                    <a:pt x="673" y="3693"/>
                    <a:pt x="739" y="3693"/>
                  </a:cubicBezTo>
                  <a:cubicBezTo>
                    <a:pt x="864" y="3693"/>
                    <a:pt x="994" y="3606"/>
                    <a:pt x="987" y="3468"/>
                  </a:cubicBezTo>
                  <a:cubicBezTo>
                    <a:pt x="976" y="3192"/>
                    <a:pt x="890" y="2949"/>
                    <a:pt x="817" y="2683"/>
                  </a:cubicBezTo>
                  <a:cubicBezTo>
                    <a:pt x="742" y="2413"/>
                    <a:pt x="673" y="2144"/>
                    <a:pt x="633" y="1866"/>
                  </a:cubicBezTo>
                  <a:cubicBezTo>
                    <a:pt x="564" y="1372"/>
                    <a:pt x="576" y="781"/>
                    <a:pt x="865" y="356"/>
                  </a:cubicBezTo>
                  <a:cubicBezTo>
                    <a:pt x="985" y="179"/>
                    <a:pt x="826" y="1"/>
                    <a:pt x="6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8"/>
            <p:cNvSpPr/>
            <p:nvPr/>
          </p:nvSpPr>
          <p:spPr>
            <a:xfrm>
              <a:off x="6085977" y="3499214"/>
              <a:ext cx="25686" cy="95716"/>
            </a:xfrm>
            <a:custGeom>
              <a:rect b="b" l="l" r="r" t="t"/>
              <a:pathLst>
                <a:path extrusionOk="0" h="2776" w="745">
                  <a:moveTo>
                    <a:pt x="269" y="0"/>
                  </a:moveTo>
                  <a:cubicBezTo>
                    <a:pt x="253" y="0"/>
                    <a:pt x="236" y="2"/>
                    <a:pt x="219" y="6"/>
                  </a:cubicBezTo>
                  <a:cubicBezTo>
                    <a:pt x="99" y="32"/>
                    <a:pt x="0" y="164"/>
                    <a:pt x="34" y="289"/>
                  </a:cubicBezTo>
                  <a:cubicBezTo>
                    <a:pt x="139" y="658"/>
                    <a:pt x="151" y="1038"/>
                    <a:pt x="142" y="1418"/>
                  </a:cubicBezTo>
                  <a:cubicBezTo>
                    <a:pt x="132" y="1816"/>
                    <a:pt x="51" y="2221"/>
                    <a:pt x="167" y="2610"/>
                  </a:cubicBezTo>
                  <a:cubicBezTo>
                    <a:pt x="199" y="2719"/>
                    <a:pt x="288" y="2775"/>
                    <a:pt x="378" y="2775"/>
                  </a:cubicBezTo>
                  <a:cubicBezTo>
                    <a:pt x="459" y="2775"/>
                    <a:pt x="541" y="2729"/>
                    <a:pt x="581" y="2634"/>
                  </a:cubicBezTo>
                  <a:cubicBezTo>
                    <a:pt x="745" y="2252"/>
                    <a:pt x="724" y="1819"/>
                    <a:pt x="709" y="1410"/>
                  </a:cubicBezTo>
                  <a:cubicBezTo>
                    <a:pt x="695" y="995"/>
                    <a:pt x="635" y="585"/>
                    <a:pt x="501" y="189"/>
                  </a:cubicBezTo>
                  <a:cubicBezTo>
                    <a:pt x="465" y="82"/>
                    <a:pt x="380" y="0"/>
                    <a:pt x="2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8"/>
            <p:cNvSpPr/>
            <p:nvPr/>
          </p:nvSpPr>
          <p:spPr>
            <a:xfrm>
              <a:off x="6147727" y="3643573"/>
              <a:ext cx="56647" cy="54375"/>
            </a:xfrm>
            <a:custGeom>
              <a:rect b="b" l="l" r="r" t="t"/>
              <a:pathLst>
                <a:path extrusionOk="0" h="1577" w="1643">
                  <a:moveTo>
                    <a:pt x="306" y="0"/>
                  </a:moveTo>
                  <a:cubicBezTo>
                    <a:pt x="252" y="0"/>
                    <a:pt x="199" y="16"/>
                    <a:pt x="151" y="49"/>
                  </a:cubicBezTo>
                  <a:cubicBezTo>
                    <a:pt x="73" y="103"/>
                    <a:pt x="44" y="170"/>
                    <a:pt x="28" y="262"/>
                  </a:cubicBezTo>
                  <a:cubicBezTo>
                    <a:pt x="13" y="349"/>
                    <a:pt x="48" y="453"/>
                    <a:pt x="94" y="527"/>
                  </a:cubicBezTo>
                  <a:cubicBezTo>
                    <a:pt x="142" y="604"/>
                    <a:pt x="197" y="672"/>
                    <a:pt x="263" y="735"/>
                  </a:cubicBezTo>
                  <a:cubicBezTo>
                    <a:pt x="268" y="740"/>
                    <a:pt x="275" y="745"/>
                    <a:pt x="282" y="750"/>
                  </a:cubicBezTo>
                  <a:cubicBezTo>
                    <a:pt x="169" y="851"/>
                    <a:pt x="47" y="990"/>
                    <a:pt x="17" y="1141"/>
                  </a:cubicBezTo>
                  <a:cubicBezTo>
                    <a:pt x="0" y="1222"/>
                    <a:pt x="0" y="1290"/>
                    <a:pt x="49" y="1362"/>
                  </a:cubicBezTo>
                  <a:cubicBezTo>
                    <a:pt x="94" y="1427"/>
                    <a:pt x="161" y="1466"/>
                    <a:pt x="241" y="1472"/>
                  </a:cubicBezTo>
                  <a:cubicBezTo>
                    <a:pt x="253" y="1473"/>
                    <a:pt x="264" y="1473"/>
                    <a:pt x="276" y="1473"/>
                  </a:cubicBezTo>
                  <a:cubicBezTo>
                    <a:pt x="445" y="1473"/>
                    <a:pt x="587" y="1375"/>
                    <a:pt x="710" y="1252"/>
                  </a:cubicBezTo>
                  <a:cubicBezTo>
                    <a:pt x="718" y="1262"/>
                    <a:pt x="724" y="1272"/>
                    <a:pt x="731" y="1281"/>
                  </a:cubicBezTo>
                  <a:cubicBezTo>
                    <a:pt x="832" y="1402"/>
                    <a:pt x="979" y="1526"/>
                    <a:pt x="1136" y="1565"/>
                  </a:cubicBezTo>
                  <a:cubicBezTo>
                    <a:pt x="1167" y="1573"/>
                    <a:pt x="1198" y="1577"/>
                    <a:pt x="1229" y="1577"/>
                  </a:cubicBezTo>
                  <a:cubicBezTo>
                    <a:pt x="1295" y="1577"/>
                    <a:pt x="1357" y="1557"/>
                    <a:pt x="1411" y="1508"/>
                  </a:cubicBezTo>
                  <a:cubicBezTo>
                    <a:pt x="1491" y="1439"/>
                    <a:pt x="1511" y="1344"/>
                    <a:pt x="1499" y="1241"/>
                  </a:cubicBezTo>
                  <a:cubicBezTo>
                    <a:pt x="1480" y="1087"/>
                    <a:pt x="1391" y="950"/>
                    <a:pt x="1294" y="834"/>
                  </a:cubicBezTo>
                  <a:cubicBezTo>
                    <a:pt x="1281" y="818"/>
                    <a:pt x="1268" y="803"/>
                    <a:pt x="1255" y="788"/>
                  </a:cubicBezTo>
                  <a:cubicBezTo>
                    <a:pt x="1278" y="771"/>
                    <a:pt x="1304" y="759"/>
                    <a:pt x="1328" y="742"/>
                  </a:cubicBezTo>
                  <a:cubicBezTo>
                    <a:pt x="1428" y="667"/>
                    <a:pt x="1536" y="571"/>
                    <a:pt x="1595" y="456"/>
                  </a:cubicBezTo>
                  <a:cubicBezTo>
                    <a:pt x="1624" y="398"/>
                    <a:pt x="1643" y="349"/>
                    <a:pt x="1637" y="283"/>
                  </a:cubicBezTo>
                  <a:cubicBezTo>
                    <a:pt x="1634" y="224"/>
                    <a:pt x="1614" y="163"/>
                    <a:pt x="1572" y="120"/>
                  </a:cubicBezTo>
                  <a:cubicBezTo>
                    <a:pt x="1517" y="63"/>
                    <a:pt x="1438" y="27"/>
                    <a:pt x="1359" y="27"/>
                  </a:cubicBezTo>
                  <a:cubicBezTo>
                    <a:pt x="1318" y="27"/>
                    <a:pt x="1278" y="37"/>
                    <a:pt x="1241" y="58"/>
                  </a:cubicBezTo>
                  <a:cubicBezTo>
                    <a:pt x="1132" y="117"/>
                    <a:pt x="1032" y="191"/>
                    <a:pt x="938" y="269"/>
                  </a:cubicBezTo>
                  <a:cubicBezTo>
                    <a:pt x="897" y="304"/>
                    <a:pt x="862" y="341"/>
                    <a:pt x="825" y="377"/>
                  </a:cubicBezTo>
                  <a:cubicBezTo>
                    <a:pt x="824" y="378"/>
                    <a:pt x="822" y="382"/>
                    <a:pt x="820" y="384"/>
                  </a:cubicBezTo>
                  <a:cubicBezTo>
                    <a:pt x="815" y="377"/>
                    <a:pt x="812" y="371"/>
                    <a:pt x="806" y="365"/>
                  </a:cubicBezTo>
                  <a:cubicBezTo>
                    <a:pt x="776" y="324"/>
                    <a:pt x="750" y="280"/>
                    <a:pt x="715" y="242"/>
                  </a:cubicBezTo>
                  <a:cubicBezTo>
                    <a:pt x="627" y="148"/>
                    <a:pt x="521" y="53"/>
                    <a:pt x="396" y="14"/>
                  </a:cubicBezTo>
                  <a:cubicBezTo>
                    <a:pt x="366" y="5"/>
                    <a:pt x="336" y="0"/>
                    <a:pt x="30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8"/>
            <p:cNvSpPr/>
            <p:nvPr/>
          </p:nvSpPr>
          <p:spPr>
            <a:xfrm>
              <a:off x="6116697" y="3773694"/>
              <a:ext cx="56681" cy="54409"/>
            </a:xfrm>
            <a:custGeom>
              <a:rect b="b" l="l" r="r" t="t"/>
              <a:pathLst>
                <a:path extrusionOk="0" h="1578" w="1644">
                  <a:moveTo>
                    <a:pt x="307" y="0"/>
                  </a:moveTo>
                  <a:cubicBezTo>
                    <a:pt x="252" y="0"/>
                    <a:pt x="200" y="16"/>
                    <a:pt x="152" y="50"/>
                  </a:cubicBezTo>
                  <a:cubicBezTo>
                    <a:pt x="73" y="103"/>
                    <a:pt x="45" y="170"/>
                    <a:pt x="30" y="262"/>
                  </a:cubicBezTo>
                  <a:cubicBezTo>
                    <a:pt x="14" y="349"/>
                    <a:pt x="48" y="453"/>
                    <a:pt x="94" y="528"/>
                  </a:cubicBezTo>
                  <a:cubicBezTo>
                    <a:pt x="142" y="604"/>
                    <a:pt x="197" y="671"/>
                    <a:pt x="264" y="734"/>
                  </a:cubicBezTo>
                  <a:cubicBezTo>
                    <a:pt x="269" y="739"/>
                    <a:pt x="275" y="744"/>
                    <a:pt x="282" y="749"/>
                  </a:cubicBezTo>
                  <a:cubicBezTo>
                    <a:pt x="170" y="852"/>
                    <a:pt x="47" y="989"/>
                    <a:pt x="17" y="1140"/>
                  </a:cubicBezTo>
                  <a:cubicBezTo>
                    <a:pt x="1" y="1222"/>
                    <a:pt x="1" y="1290"/>
                    <a:pt x="51" y="1362"/>
                  </a:cubicBezTo>
                  <a:cubicBezTo>
                    <a:pt x="94" y="1426"/>
                    <a:pt x="161" y="1466"/>
                    <a:pt x="241" y="1472"/>
                  </a:cubicBezTo>
                  <a:cubicBezTo>
                    <a:pt x="253" y="1473"/>
                    <a:pt x="264" y="1474"/>
                    <a:pt x="276" y="1474"/>
                  </a:cubicBezTo>
                  <a:cubicBezTo>
                    <a:pt x="446" y="1474"/>
                    <a:pt x="587" y="1375"/>
                    <a:pt x="710" y="1252"/>
                  </a:cubicBezTo>
                  <a:cubicBezTo>
                    <a:pt x="718" y="1262"/>
                    <a:pt x="724" y="1272"/>
                    <a:pt x="733" y="1281"/>
                  </a:cubicBezTo>
                  <a:cubicBezTo>
                    <a:pt x="833" y="1402"/>
                    <a:pt x="979" y="1525"/>
                    <a:pt x="1136" y="1565"/>
                  </a:cubicBezTo>
                  <a:cubicBezTo>
                    <a:pt x="1167" y="1573"/>
                    <a:pt x="1198" y="1577"/>
                    <a:pt x="1229" y="1577"/>
                  </a:cubicBezTo>
                  <a:cubicBezTo>
                    <a:pt x="1295" y="1577"/>
                    <a:pt x="1358" y="1557"/>
                    <a:pt x="1412" y="1509"/>
                  </a:cubicBezTo>
                  <a:cubicBezTo>
                    <a:pt x="1491" y="1439"/>
                    <a:pt x="1512" y="1343"/>
                    <a:pt x="1499" y="1241"/>
                  </a:cubicBezTo>
                  <a:cubicBezTo>
                    <a:pt x="1480" y="1087"/>
                    <a:pt x="1391" y="950"/>
                    <a:pt x="1295" y="833"/>
                  </a:cubicBezTo>
                  <a:cubicBezTo>
                    <a:pt x="1281" y="817"/>
                    <a:pt x="1269" y="804"/>
                    <a:pt x="1255" y="788"/>
                  </a:cubicBezTo>
                  <a:cubicBezTo>
                    <a:pt x="1279" y="770"/>
                    <a:pt x="1305" y="759"/>
                    <a:pt x="1328" y="742"/>
                  </a:cubicBezTo>
                  <a:cubicBezTo>
                    <a:pt x="1428" y="665"/>
                    <a:pt x="1537" y="570"/>
                    <a:pt x="1595" y="456"/>
                  </a:cubicBezTo>
                  <a:cubicBezTo>
                    <a:pt x="1624" y="398"/>
                    <a:pt x="1644" y="349"/>
                    <a:pt x="1639" y="283"/>
                  </a:cubicBezTo>
                  <a:cubicBezTo>
                    <a:pt x="1635" y="224"/>
                    <a:pt x="1614" y="163"/>
                    <a:pt x="1572" y="119"/>
                  </a:cubicBezTo>
                  <a:cubicBezTo>
                    <a:pt x="1517" y="63"/>
                    <a:pt x="1437" y="27"/>
                    <a:pt x="1358" y="27"/>
                  </a:cubicBezTo>
                  <a:cubicBezTo>
                    <a:pt x="1318" y="27"/>
                    <a:pt x="1278" y="37"/>
                    <a:pt x="1241" y="57"/>
                  </a:cubicBezTo>
                  <a:cubicBezTo>
                    <a:pt x="1134" y="117"/>
                    <a:pt x="1033" y="191"/>
                    <a:pt x="938" y="269"/>
                  </a:cubicBezTo>
                  <a:cubicBezTo>
                    <a:pt x="897" y="304"/>
                    <a:pt x="863" y="341"/>
                    <a:pt x="826" y="378"/>
                  </a:cubicBezTo>
                  <a:cubicBezTo>
                    <a:pt x="824" y="379"/>
                    <a:pt x="822" y="382"/>
                    <a:pt x="821" y="384"/>
                  </a:cubicBezTo>
                  <a:cubicBezTo>
                    <a:pt x="816" y="378"/>
                    <a:pt x="812" y="371"/>
                    <a:pt x="807" y="364"/>
                  </a:cubicBezTo>
                  <a:cubicBezTo>
                    <a:pt x="776" y="325"/>
                    <a:pt x="750" y="280"/>
                    <a:pt x="715" y="242"/>
                  </a:cubicBezTo>
                  <a:cubicBezTo>
                    <a:pt x="627" y="149"/>
                    <a:pt x="521" y="52"/>
                    <a:pt x="396" y="14"/>
                  </a:cubicBezTo>
                  <a:cubicBezTo>
                    <a:pt x="366" y="5"/>
                    <a:pt x="336" y="0"/>
                    <a:pt x="3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8"/>
            <p:cNvSpPr/>
            <p:nvPr/>
          </p:nvSpPr>
          <p:spPr>
            <a:xfrm>
              <a:off x="4982161" y="3939809"/>
              <a:ext cx="23169" cy="27343"/>
            </a:xfrm>
            <a:custGeom>
              <a:rect b="b" l="l" r="r" t="t"/>
              <a:pathLst>
                <a:path extrusionOk="0" h="793" w="672">
                  <a:moveTo>
                    <a:pt x="230" y="0"/>
                  </a:moveTo>
                  <a:cubicBezTo>
                    <a:pt x="194" y="0"/>
                    <a:pt x="157" y="8"/>
                    <a:pt x="127" y="24"/>
                  </a:cubicBezTo>
                  <a:cubicBezTo>
                    <a:pt x="76" y="54"/>
                    <a:pt x="30" y="97"/>
                    <a:pt x="14" y="155"/>
                  </a:cubicBezTo>
                  <a:cubicBezTo>
                    <a:pt x="11" y="174"/>
                    <a:pt x="7" y="195"/>
                    <a:pt x="3" y="215"/>
                  </a:cubicBezTo>
                  <a:cubicBezTo>
                    <a:pt x="1" y="257"/>
                    <a:pt x="8" y="294"/>
                    <a:pt x="28" y="332"/>
                  </a:cubicBezTo>
                  <a:cubicBezTo>
                    <a:pt x="55" y="397"/>
                    <a:pt x="85" y="460"/>
                    <a:pt x="121" y="521"/>
                  </a:cubicBezTo>
                  <a:cubicBezTo>
                    <a:pt x="147" y="566"/>
                    <a:pt x="174" y="612"/>
                    <a:pt x="207" y="652"/>
                  </a:cubicBezTo>
                  <a:cubicBezTo>
                    <a:pt x="218" y="665"/>
                    <a:pt x="230" y="678"/>
                    <a:pt x="240" y="691"/>
                  </a:cubicBezTo>
                  <a:cubicBezTo>
                    <a:pt x="252" y="705"/>
                    <a:pt x="263" y="715"/>
                    <a:pt x="278" y="727"/>
                  </a:cubicBezTo>
                  <a:cubicBezTo>
                    <a:pt x="293" y="743"/>
                    <a:pt x="308" y="753"/>
                    <a:pt x="329" y="762"/>
                  </a:cubicBezTo>
                  <a:cubicBezTo>
                    <a:pt x="337" y="768"/>
                    <a:pt x="348" y="772"/>
                    <a:pt x="358" y="776"/>
                  </a:cubicBezTo>
                  <a:cubicBezTo>
                    <a:pt x="362" y="777"/>
                    <a:pt x="366" y="778"/>
                    <a:pt x="372" y="779"/>
                  </a:cubicBezTo>
                  <a:cubicBezTo>
                    <a:pt x="395" y="788"/>
                    <a:pt x="419" y="792"/>
                    <a:pt x="443" y="792"/>
                  </a:cubicBezTo>
                  <a:cubicBezTo>
                    <a:pt x="498" y="792"/>
                    <a:pt x="553" y="771"/>
                    <a:pt x="595" y="735"/>
                  </a:cubicBezTo>
                  <a:cubicBezTo>
                    <a:pt x="624" y="709"/>
                    <a:pt x="645" y="675"/>
                    <a:pt x="658" y="638"/>
                  </a:cubicBezTo>
                  <a:cubicBezTo>
                    <a:pt x="670" y="601"/>
                    <a:pt x="672" y="561"/>
                    <a:pt x="663" y="521"/>
                  </a:cubicBezTo>
                  <a:cubicBezTo>
                    <a:pt x="659" y="481"/>
                    <a:pt x="642" y="446"/>
                    <a:pt x="622" y="413"/>
                  </a:cubicBezTo>
                  <a:cubicBezTo>
                    <a:pt x="606" y="388"/>
                    <a:pt x="590" y="362"/>
                    <a:pt x="574" y="337"/>
                  </a:cubicBezTo>
                  <a:cubicBezTo>
                    <a:pt x="553" y="306"/>
                    <a:pt x="531" y="276"/>
                    <a:pt x="508" y="246"/>
                  </a:cubicBezTo>
                  <a:cubicBezTo>
                    <a:pt x="482" y="207"/>
                    <a:pt x="456" y="167"/>
                    <a:pt x="434" y="125"/>
                  </a:cubicBezTo>
                  <a:cubicBezTo>
                    <a:pt x="405" y="74"/>
                    <a:pt x="360" y="32"/>
                    <a:pt x="304" y="12"/>
                  </a:cubicBezTo>
                  <a:cubicBezTo>
                    <a:pt x="282" y="4"/>
                    <a:pt x="256" y="0"/>
                    <a:pt x="2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8"/>
            <p:cNvSpPr/>
            <p:nvPr/>
          </p:nvSpPr>
          <p:spPr>
            <a:xfrm>
              <a:off x="4968310" y="4024419"/>
              <a:ext cx="27685" cy="24033"/>
            </a:xfrm>
            <a:custGeom>
              <a:rect b="b" l="l" r="r" t="t"/>
              <a:pathLst>
                <a:path extrusionOk="0" h="697" w="803">
                  <a:moveTo>
                    <a:pt x="256" y="1"/>
                  </a:moveTo>
                  <a:cubicBezTo>
                    <a:pt x="239" y="1"/>
                    <a:pt x="222" y="3"/>
                    <a:pt x="206" y="6"/>
                  </a:cubicBezTo>
                  <a:cubicBezTo>
                    <a:pt x="149" y="18"/>
                    <a:pt x="84" y="58"/>
                    <a:pt x="53" y="110"/>
                  </a:cubicBezTo>
                  <a:cubicBezTo>
                    <a:pt x="19" y="166"/>
                    <a:pt x="1" y="234"/>
                    <a:pt x="18" y="298"/>
                  </a:cubicBezTo>
                  <a:cubicBezTo>
                    <a:pt x="24" y="318"/>
                    <a:pt x="32" y="339"/>
                    <a:pt x="38" y="358"/>
                  </a:cubicBezTo>
                  <a:cubicBezTo>
                    <a:pt x="58" y="396"/>
                    <a:pt x="85" y="427"/>
                    <a:pt x="122" y="450"/>
                  </a:cubicBezTo>
                  <a:cubicBezTo>
                    <a:pt x="177" y="492"/>
                    <a:pt x="232" y="531"/>
                    <a:pt x="288" y="572"/>
                  </a:cubicBezTo>
                  <a:cubicBezTo>
                    <a:pt x="315" y="591"/>
                    <a:pt x="340" y="613"/>
                    <a:pt x="370" y="630"/>
                  </a:cubicBezTo>
                  <a:cubicBezTo>
                    <a:pt x="399" y="650"/>
                    <a:pt x="430" y="671"/>
                    <a:pt x="465" y="678"/>
                  </a:cubicBezTo>
                  <a:cubicBezTo>
                    <a:pt x="474" y="679"/>
                    <a:pt x="481" y="681"/>
                    <a:pt x="487" y="683"/>
                  </a:cubicBezTo>
                  <a:cubicBezTo>
                    <a:pt x="510" y="688"/>
                    <a:pt x="532" y="693"/>
                    <a:pt x="554" y="697"/>
                  </a:cubicBezTo>
                  <a:cubicBezTo>
                    <a:pt x="576" y="695"/>
                    <a:pt x="599" y="694"/>
                    <a:pt x="621" y="692"/>
                  </a:cubicBezTo>
                  <a:cubicBezTo>
                    <a:pt x="651" y="686"/>
                    <a:pt x="677" y="674"/>
                    <a:pt x="700" y="655"/>
                  </a:cubicBezTo>
                  <a:cubicBezTo>
                    <a:pt x="726" y="641"/>
                    <a:pt x="747" y="620"/>
                    <a:pt x="762" y="595"/>
                  </a:cubicBezTo>
                  <a:cubicBezTo>
                    <a:pt x="772" y="577"/>
                    <a:pt x="779" y="559"/>
                    <a:pt x="788" y="542"/>
                  </a:cubicBezTo>
                  <a:cubicBezTo>
                    <a:pt x="802" y="504"/>
                    <a:pt x="803" y="464"/>
                    <a:pt x="795" y="423"/>
                  </a:cubicBezTo>
                  <a:cubicBezTo>
                    <a:pt x="791" y="393"/>
                    <a:pt x="774" y="359"/>
                    <a:pt x="760" y="332"/>
                  </a:cubicBezTo>
                  <a:cubicBezTo>
                    <a:pt x="732" y="278"/>
                    <a:pt x="694" y="250"/>
                    <a:pt x="649" y="210"/>
                  </a:cubicBezTo>
                  <a:cubicBezTo>
                    <a:pt x="625" y="189"/>
                    <a:pt x="595" y="172"/>
                    <a:pt x="568" y="153"/>
                  </a:cubicBezTo>
                  <a:cubicBezTo>
                    <a:pt x="510" y="116"/>
                    <a:pt x="451" y="80"/>
                    <a:pt x="394" y="42"/>
                  </a:cubicBezTo>
                  <a:cubicBezTo>
                    <a:pt x="354" y="15"/>
                    <a:pt x="305" y="1"/>
                    <a:pt x="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8"/>
            <p:cNvSpPr/>
            <p:nvPr/>
          </p:nvSpPr>
          <p:spPr>
            <a:xfrm>
              <a:off x="5478034" y="3794519"/>
              <a:ext cx="20100" cy="24998"/>
            </a:xfrm>
            <a:custGeom>
              <a:rect b="b" l="l" r="r" t="t"/>
              <a:pathLst>
                <a:path extrusionOk="0" h="725" w="583">
                  <a:moveTo>
                    <a:pt x="450" y="151"/>
                  </a:moveTo>
                  <a:cubicBezTo>
                    <a:pt x="453" y="157"/>
                    <a:pt x="456" y="164"/>
                    <a:pt x="458" y="171"/>
                  </a:cubicBezTo>
                  <a:lnTo>
                    <a:pt x="458" y="171"/>
                  </a:lnTo>
                  <a:cubicBezTo>
                    <a:pt x="455" y="165"/>
                    <a:pt x="453" y="158"/>
                    <a:pt x="450" y="151"/>
                  </a:cubicBezTo>
                  <a:close/>
                  <a:moveTo>
                    <a:pt x="234" y="1"/>
                  </a:moveTo>
                  <a:cubicBezTo>
                    <a:pt x="219" y="1"/>
                    <a:pt x="205" y="3"/>
                    <a:pt x="190" y="7"/>
                  </a:cubicBezTo>
                  <a:cubicBezTo>
                    <a:pt x="135" y="20"/>
                    <a:pt x="78" y="52"/>
                    <a:pt x="47" y="104"/>
                  </a:cubicBezTo>
                  <a:cubicBezTo>
                    <a:pt x="14" y="158"/>
                    <a:pt x="0" y="217"/>
                    <a:pt x="13" y="280"/>
                  </a:cubicBezTo>
                  <a:cubicBezTo>
                    <a:pt x="21" y="315"/>
                    <a:pt x="29" y="349"/>
                    <a:pt x="42" y="383"/>
                  </a:cubicBezTo>
                  <a:cubicBezTo>
                    <a:pt x="60" y="435"/>
                    <a:pt x="78" y="488"/>
                    <a:pt x="100" y="539"/>
                  </a:cubicBezTo>
                  <a:cubicBezTo>
                    <a:pt x="123" y="590"/>
                    <a:pt x="157" y="635"/>
                    <a:pt x="203" y="666"/>
                  </a:cubicBezTo>
                  <a:cubicBezTo>
                    <a:pt x="229" y="684"/>
                    <a:pt x="263" y="703"/>
                    <a:pt x="291" y="713"/>
                  </a:cubicBezTo>
                  <a:cubicBezTo>
                    <a:pt x="315" y="721"/>
                    <a:pt x="338" y="725"/>
                    <a:pt x="361" y="725"/>
                  </a:cubicBezTo>
                  <a:cubicBezTo>
                    <a:pt x="378" y="725"/>
                    <a:pt x="396" y="723"/>
                    <a:pt x="414" y="720"/>
                  </a:cubicBezTo>
                  <a:cubicBezTo>
                    <a:pt x="417" y="720"/>
                    <a:pt x="421" y="718"/>
                    <a:pt x="423" y="718"/>
                  </a:cubicBezTo>
                  <a:cubicBezTo>
                    <a:pt x="439" y="713"/>
                    <a:pt x="453" y="708"/>
                    <a:pt x="469" y="703"/>
                  </a:cubicBezTo>
                  <a:cubicBezTo>
                    <a:pt x="491" y="692"/>
                    <a:pt x="510" y="679"/>
                    <a:pt x="523" y="659"/>
                  </a:cubicBezTo>
                  <a:cubicBezTo>
                    <a:pt x="542" y="637"/>
                    <a:pt x="548" y="625"/>
                    <a:pt x="562" y="595"/>
                  </a:cubicBezTo>
                  <a:cubicBezTo>
                    <a:pt x="562" y="594"/>
                    <a:pt x="563" y="593"/>
                    <a:pt x="563" y="592"/>
                  </a:cubicBezTo>
                  <a:lnTo>
                    <a:pt x="563" y="592"/>
                  </a:lnTo>
                  <a:cubicBezTo>
                    <a:pt x="565" y="588"/>
                    <a:pt x="566" y="585"/>
                    <a:pt x="568" y="581"/>
                  </a:cubicBezTo>
                  <a:lnTo>
                    <a:pt x="568" y="581"/>
                  </a:lnTo>
                  <a:cubicBezTo>
                    <a:pt x="567" y="583"/>
                    <a:pt x="566" y="585"/>
                    <a:pt x="565" y="587"/>
                  </a:cubicBezTo>
                  <a:lnTo>
                    <a:pt x="565" y="587"/>
                  </a:lnTo>
                  <a:cubicBezTo>
                    <a:pt x="566" y="585"/>
                    <a:pt x="567" y="583"/>
                    <a:pt x="568" y="581"/>
                  </a:cubicBezTo>
                  <a:lnTo>
                    <a:pt x="568" y="581"/>
                  </a:lnTo>
                  <a:cubicBezTo>
                    <a:pt x="568" y="581"/>
                    <a:pt x="568" y="581"/>
                    <a:pt x="568" y="581"/>
                  </a:cubicBezTo>
                  <a:lnTo>
                    <a:pt x="568" y="581"/>
                  </a:lnTo>
                  <a:cubicBezTo>
                    <a:pt x="568" y="581"/>
                    <a:pt x="568" y="581"/>
                    <a:pt x="568" y="581"/>
                  </a:cubicBezTo>
                  <a:lnTo>
                    <a:pt x="568" y="581"/>
                  </a:lnTo>
                  <a:cubicBezTo>
                    <a:pt x="568" y="581"/>
                    <a:pt x="568" y="581"/>
                    <a:pt x="568" y="581"/>
                  </a:cubicBezTo>
                  <a:lnTo>
                    <a:pt x="568" y="581"/>
                  </a:lnTo>
                  <a:cubicBezTo>
                    <a:pt x="575" y="563"/>
                    <a:pt x="579" y="544"/>
                    <a:pt x="580" y="515"/>
                  </a:cubicBezTo>
                  <a:cubicBezTo>
                    <a:pt x="582" y="491"/>
                    <a:pt x="577" y="467"/>
                    <a:pt x="574" y="444"/>
                  </a:cubicBezTo>
                  <a:cubicBezTo>
                    <a:pt x="573" y="434"/>
                    <a:pt x="573" y="421"/>
                    <a:pt x="572" y="411"/>
                  </a:cubicBezTo>
                  <a:cubicBezTo>
                    <a:pt x="565" y="364"/>
                    <a:pt x="537" y="331"/>
                    <a:pt x="515" y="291"/>
                  </a:cubicBezTo>
                  <a:cubicBezTo>
                    <a:pt x="494" y="255"/>
                    <a:pt x="476" y="217"/>
                    <a:pt x="460" y="177"/>
                  </a:cubicBezTo>
                  <a:lnTo>
                    <a:pt x="460" y="177"/>
                  </a:lnTo>
                  <a:cubicBezTo>
                    <a:pt x="455" y="149"/>
                    <a:pt x="443" y="124"/>
                    <a:pt x="426" y="103"/>
                  </a:cubicBezTo>
                  <a:cubicBezTo>
                    <a:pt x="412" y="77"/>
                    <a:pt x="391" y="56"/>
                    <a:pt x="365" y="40"/>
                  </a:cubicBezTo>
                  <a:cubicBezTo>
                    <a:pt x="340" y="23"/>
                    <a:pt x="311" y="12"/>
                    <a:pt x="282" y="8"/>
                  </a:cubicBezTo>
                  <a:cubicBezTo>
                    <a:pt x="266" y="3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8"/>
            <p:cNvSpPr/>
            <p:nvPr/>
          </p:nvSpPr>
          <p:spPr>
            <a:xfrm>
              <a:off x="5499652" y="3795967"/>
              <a:ext cx="20686" cy="22033"/>
            </a:xfrm>
            <a:custGeom>
              <a:rect b="b" l="l" r="r" t="t"/>
              <a:pathLst>
                <a:path extrusionOk="0" h="639" w="600">
                  <a:moveTo>
                    <a:pt x="499" y="150"/>
                  </a:moveTo>
                  <a:cubicBezTo>
                    <a:pt x="502" y="154"/>
                    <a:pt x="505" y="158"/>
                    <a:pt x="507" y="162"/>
                  </a:cubicBezTo>
                  <a:lnTo>
                    <a:pt x="507" y="162"/>
                  </a:lnTo>
                  <a:cubicBezTo>
                    <a:pt x="504" y="158"/>
                    <a:pt x="502" y="154"/>
                    <a:pt x="499" y="150"/>
                  </a:cubicBezTo>
                  <a:close/>
                  <a:moveTo>
                    <a:pt x="277" y="1"/>
                  </a:moveTo>
                  <a:cubicBezTo>
                    <a:pt x="266" y="1"/>
                    <a:pt x="255" y="2"/>
                    <a:pt x="244" y="3"/>
                  </a:cubicBezTo>
                  <a:cubicBezTo>
                    <a:pt x="209" y="3"/>
                    <a:pt x="176" y="12"/>
                    <a:pt x="145" y="28"/>
                  </a:cubicBezTo>
                  <a:cubicBezTo>
                    <a:pt x="127" y="41"/>
                    <a:pt x="109" y="53"/>
                    <a:pt x="90" y="66"/>
                  </a:cubicBezTo>
                  <a:cubicBezTo>
                    <a:pt x="57" y="97"/>
                    <a:pt x="32" y="134"/>
                    <a:pt x="16" y="176"/>
                  </a:cubicBezTo>
                  <a:cubicBezTo>
                    <a:pt x="12" y="200"/>
                    <a:pt x="7" y="222"/>
                    <a:pt x="3" y="246"/>
                  </a:cubicBezTo>
                  <a:cubicBezTo>
                    <a:pt x="0" y="293"/>
                    <a:pt x="10" y="337"/>
                    <a:pt x="30" y="379"/>
                  </a:cubicBezTo>
                  <a:cubicBezTo>
                    <a:pt x="58" y="423"/>
                    <a:pt x="87" y="465"/>
                    <a:pt x="115" y="506"/>
                  </a:cubicBezTo>
                  <a:cubicBezTo>
                    <a:pt x="123" y="518"/>
                    <a:pt x="131" y="528"/>
                    <a:pt x="142" y="539"/>
                  </a:cubicBezTo>
                  <a:cubicBezTo>
                    <a:pt x="178" y="576"/>
                    <a:pt x="212" y="602"/>
                    <a:pt x="263" y="619"/>
                  </a:cubicBezTo>
                  <a:cubicBezTo>
                    <a:pt x="269" y="622"/>
                    <a:pt x="274" y="623"/>
                    <a:pt x="280" y="626"/>
                  </a:cubicBezTo>
                  <a:cubicBezTo>
                    <a:pt x="306" y="635"/>
                    <a:pt x="332" y="639"/>
                    <a:pt x="358" y="639"/>
                  </a:cubicBezTo>
                  <a:cubicBezTo>
                    <a:pt x="374" y="639"/>
                    <a:pt x="391" y="637"/>
                    <a:pt x="407" y="634"/>
                  </a:cubicBezTo>
                  <a:cubicBezTo>
                    <a:pt x="439" y="628"/>
                    <a:pt x="468" y="616"/>
                    <a:pt x="493" y="596"/>
                  </a:cubicBezTo>
                  <a:cubicBezTo>
                    <a:pt x="520" y="580"/>
                    <a:pt x="542" y="560"/>
                    <a:pt x="558" y="533"/>
                  </a:cubicBezTo>
                  <a:cubicBezTo>
                    <a:pt x="582" y="496"/>
                    <a:pt x="597" y="457"/>
                    <a:pt x="599" y="413"/>
                  </a:cubicBezTo>
                  <a:cubicBezTo>
                    <a:pt x="597" y="404"/>
                    <a:pt x="597" y="398"/>
                    <a:pt x="597" y="393"/>
                  </a:cubicBezTo>
                  <a:cubicBezTo>
                    <a:pt x="597" y="382"/>
                    <a:pt x="596" y="369"/>
                    <a:pt x="594" y="358"/>
                  </a:cubicBezTo>
                  <a:cubicBezTo>
                    <a:pt x="596" y="335"/>
                    <a:pt x="591" y="314"/>
                    <a:pt x="581" y="293"/>
                  </a:cubicBezTo>
                  <a:cubicBezTo>
                    <a:pt x="577" y="283"/>
                    <a:pt x="573" y="269"/>
                    <a:pt x="568" y="258"/>
                  </a:cubicBezTo>
                  <a:cubicBezTo>
                    <a:pt x="567" y="253"/>
                    <a:pt x="565" y="249"/>
                    <a:pt x="562" y="245"/>
                  </a:cubicBezTo>
                  <a:cubicBezTo>
                    <a:pt x="550" y="221"/>
                    <a:pt x="534" y="199"/>
                    <a:pt x="518" y="177"/>
                  </a:cubicBezTo>
                  <a:lnTo>
                    <a:pt x="518" y="177"/>
                  </a:lnTo>
                  <a:cubicBezTo>
                    <a:pt x="511" y="165"/>
                    <a:pt x="504" y="154"/>
                    <a:pt x="497" y="143"/>
                  </a:cubicBezTo>
                  <a:cubicBezTo>
                    <a:pt x="482" y="112"/>
                    <a:pt x="462" y="86"/>
                    <a:pt x="435" y="66"/>
                  </a:cubicBezTo>
                  <a:cubicBezTo>
                    <a:pt x="411" y="41"/>
                    <a:pt x="382" y="24"/>
                    <a:pt x="348" y="14"/>
                  </a:cubicBezTo>
                  <a:cubicBezTo>
                    <a:pt x="325" y="5"/>
                    <a:pt x="301" y="1"/>
                    <a:pt x="27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8"/>
            <p:cNvSpPr/>
            <p:nvPr/>
          </p:nvSpPr>
          <p:spPr>
            <a:xfrm>
              <a:off x="4846179" y="3275347"/>
              <a:ext cx="1509701" cy="1328618"/>
            </a:xfrm>
            <a:custGeom>
              <a:rect b="b" l="l" r="r" t="t"/>
              <a:pathLst>
                <a:path extrusionOk="0" h="38533" w="43788">
                  <a:moveTo>
                    <a:pt x="30766" y="252"/>
                  </a:moveTo>
                  <a:cubicBezTo>
                    <a:pt x="30794" y="252"/>
                    <a:pt x="30821" y="254"/>
                    <a:pt x="30847" y="259"/>
                  </a:cubicBezTo>
                  <a:cubicBezTo>
                    <a:pt x="30916" y="274"/>
                    <a:pt x="30959" y="299"/>
                    <a:pt x="31000" y="348"/>
                  </a:cubicBezTo>
                  <a:cubicBezTo>
                    <a:pt x="31034" y="389"/>
                    <a:pt x="31062" y="457"/>
                    <a:pt x="31080" y="517"/>
                  </a:cubicBezTo>
                  <a:cubicBezTo>
                    <a:pt x="31102" y="602"/>
                    <a:pt x="31113" y="691"/>
                    <a:pt x="31124" y="780"/>
                  </a:cubicBezTo>
                  <a:cubicBezTo>
                    <a:pt x="31153" y="1054"/>
                    <a:pt x="31158" y="1337"/>
                    <a:pt x="31154" y="1613"/>
                  </a:cubicBezTo>
                  <a:cubicBezTo>
                    <a:pt x="31150" y="1939"/>
                    <a:pt x="31127" y="2264"/>
                    <a:pt x="31092" y="2589"/>
                  </a:cubicBezTo>
                  <a:cubicBezTo>
                    <a:pt x="31076" y="2733"/>
                    <a:pt x="31057" y="2877"/>
                    <a:pt x="31040" y="3022"/>
                  </a:cubicBezTo>
                  <a:cubicBezTo>
                    <a:pt x="31028" y="3123"/>
                    <a:pt x="31014" y="3227"/>
                    <a:pt x="31015" y="3330"/>
                  </a:cubicBezTo>
                  <a:cubicBezTo>
                    <a:pt x="30846" y="3290"/>
                    <a:pt x="30669" y="3269"/>
                    <a:pt x="30494" y="3269"/>
                  </a:cubicBezTo>
                  <a:cubicBezTo>
                    <a:pt x="30458" y="3269"/>
                    <a:pt x="30423" y="3270"/>
                    <a:pt x="30387" y="3272"/>
                  </a:cubicBezTo>
                  <a:cubicBezTo>
                    <a:pt x="30323" y="3061"/>
                    <a:pt x="30314" y="2834"/>
                    <a:pt x="30283" y="2618"/>
                  </a:cubicBezTo>
                  <a:cubicBezTo>
                    <a:pt x="30241" y="2325"/>
                    <a:pt x="30214" y="2033"/>
                    <a:pt x="30197" y="1741"/>
                  </a:cubicBezTo>
                  <a:cubicBezTo>
                    <a:pt x="30184" y="1505"/>
                    <a:pt x="30169" y="1271"/>
                    <a:pt x="30161" y="1035"/>
                  </a:cubicBezTo>
                  <a:cubicBezTo>
                    <a:pt x="30157" y="863"/>
                    <a:pt x="30159" y="691"/>
                    <a:pt x="30222" y="539"/>
                  </a:cubicBezTo>
                  <a:cubicBezTo>
                    <a:pt x="30282" y="399"/>
                    <a:pt x="30425" y="312"/>
                    <a:pt x="30585" y="274"/>
                  </a:cubicBezTo>
                  <a:cubicBezTo>
                    <a:pt x="30642" y="261"/>
                    <a:pt x="30705" y="252"/>
                    <a:pt x="30766" y="252"/>
                  </a:cubicBezTo>
                  <a:close/>
                  <a:moveTo>
                    <a:pt x="25956" y="7119"/>
                  </a:moveTo>
                  <a:lnTo>
                    <a:pt x="25956" y="7119"/>
                  </a:lnTo>
                  <a:cubicBezTo>
                    <a:pt x="25956" y="7119"/>
                    <a:pt x="25957" y="7119"/>
                    <a:pt x="25957" y="7120"/>
                  </a:cubicBezTo>
                  <a:cubicBezTo>
                    <a:pt x="25957" y="7119"/>
                    <a:pt x="25957" y="7119"/>
                    <a:pt x="25956" y="7119"/>
                  </a:cubicBezTo>
                  <a:close/>
                  <a:moveTo>
                    <a:pt x="33113" y="6642"/>
                  </a:moveTo>
                  <a:lnTo>
                    <a:pt x="33113" y="6642"/>
                  </a:lnTo>
                  <a:cubicBezTo>
                    <a:pt x="33544" y="6768"/>
                    <a:pt x="33995" y="6808"/>
                    <a:pt x="34424" y="6943"/>
                  </a:cubicBezTo>
                  <a:cubicBezTo>
                    <a:pt x="34427" y="6945"/>
                    <a:pt x="34427" y="6945"/>
                    <a:pt x="34428" y="6945"/>
                  </a:cubicBezTo>
                  <a:cubicBezTo>
                    <a:pt x="34321" y="7167"/>
                    <a:pt x="34240" y="7396"/>
                    <a:pt x="34175" y="7635"/>
                  </a:cubicBezTo>
                  <a:lnTo>
                    <a:pt x="34090" y="7952"/>
                  </a:lnTo>
                  <a:cubicBezTo>
                    <a:pt x="34015" y="7926"/>
                    <a:pt x="33940" y="7905"/>
                    <a:pt x="33868" y="7879"/>
                  </a:cubicBezTo>
                  <a:cubicBezTo>
                    <a:pt x="33777" y="7845"/>
                    <a:pt x="33682" y="7809"/>
                    <a:pt x="33589" y="7780"/>
                  </a:cubicBezTo>
                  <a:cubicBezTo>
                    <a:pt x="33469" y="7746"/>
                    <a:pt x="33332" y="7707"/>
                    <a:pt x="33200" y="7707"/>
                  </a:cubicBezTo>
                  <a:cubicBezTo>
                    <a:pt x="33178" y="7707"/>
                    <a:pt x="33157" y="7708"/>
                    <a:pt x="33137" y="7710"/>
                  </a:cubicBezTo>
                  <a:cubicBezTo>
                    <a:pt x="33146" y="7554"/>
                    <a:pt x="33148" y="7398"/>
                    <a:pt x="33144" y="7242"/>
                  </a:cubicBezTo>
                  <a:cubicBezTo>
                    <a:pt x="33141" y="7042"/>
                    <a:pt x="33129" y="6841"/>
                    <a:pt x="33113" y="6642"/>
                  </a:cubicBezTo>
                  <a:close/>
                  <a:moveTo>
                    <a:pt x="18984" y="5705"/>
                  </a:moveTo>
                  <a:cubicBezTo>
                    <a:pt x="18995" y="5705"/>
                    <a:pt x="19007" y="5706"/>
                    <a:pt x="19019" y="5709"/>
                  </a:cubicBezTo>
                  <a:cubicBezTo>
                    <a:pt x="19107" y="5725"/>
                    <a:pt x="19163" y="5793"/>
                    <a:pt x="19218" y="5857"/>
                  </a:cubicBezTo>
                  <a:cubicBezTo>
                    <a:pt x="19282" y="5938"/>
                    <a:pt x="19343" y="6017"/>
                    <a:pt x="19426" y="6078"/>
                  </a:cubicBezTo>
                  <a:cubicBezTo>
                    <a:pt x="19500" y="6132"/>
                    <a:pt x="19586" y="6159"/>
                    <a:pt x="19672" y="6159"/>
                  </a:cubicBezTo>
                  <a:cubicBezTo>
                    <a:pt x="19751" y="6159"/>
                    <a:pt x="19830" y="6136"/>
                    <a:pt x="19901" y="6092"/>
                  </a:cubicBezTo>
                  <a:cubicBezTo>
                    <a:pt x="20026" y="6014"/>
                    <a:pt x="20121" y="5909"/>
                    <a:pt x="20232" y="5815"/>
                  </a:cubicBezTo>
                  <a:cubicBezTo>
                    <a:pt x="20276" y="5779"/>
                    <a:pt x="20334" y="5743"/>
                    <a:pt x="20379" y="5731"/>
                  </a:cubicBezTo>
                  <a:cubicBezTo>
                    <a:pt x="20400" y="5726"/>
                    <a:pt x="20419" y="5723"/>
                    <a:pt x="20438" y="5723"/>
                  </a:cubicBezTo>
                  <a:cubicBezTo>
                    <a:pt x="20470" y="5723"/>
                    <a:pt x="20502" y="5732"/>
                    <a:pt x="20542" y="5752"/>
                  </a:cubicBezTo>
                  <a:cubicBezTo>
                    <a:pt x="20621" y="5790"/>
                    <a:pt x="20652" y="5871"/>
                    <a:pt x="20696" y="5943"/>
                  </a:cubicBezTo>
                  <a:cubicBezTo>
                    <a:pt x="20754" y="6042"/>
                    <a:pt x="20823" y="6128"/>
                    <a:pt x="20927" y="6183"/>
                  </a:cubicBezTo>
                  <a:cubicBezTo>
                    <a:pt x="20976" y="6209"/>
                    <a:pt x="21027" y="6222"/>
                    <a:pt x="21078" y="6222"/>
                  </a:cubicBezTo>
                  <a:cubicBezTo>
                    <a:pt x="21125" y="6222"/>
                    <a:pt x="21171" y="6211"/>
                    <a:pt x="21217" y="6189"/>
                  </a:cubicBezTo>
                  <a:cubicBezTo>
                    <a:pt x="21281" y="6156"/>
                    <a:pt x="21336" y="6100"/>
                    <a:pt x="21404" y="6090"/>
                  </a:cubicBezTo>
                  <a:cubicBezTo>
                    <a:pt x="21412" y="6089"/>
                    <a:pt x="21423" y="6089"/>
                    <a:pt x="21432" y="6087"/>
                  </a:cubicBezTo>
                  <a:cubicBezTo>
                    <a:pt x="21433" y="6094"/>
                    <a:pt x="21436" y="6100"/>
                    <a:pt x="21436" y="6107"/>
                  </a:cubicBezTo>
                  <a:cubicBezTo>
                    <a:pt x="21463" y="6217"/>
                    <a:pt x="21520" y="6309"/>
                    <a:pt x="21610" y="6377"/>
                  </a:cubicBezTo>
                  <a:cubicBezTo>
                    <a:pt x="21672" y="6423"/>
                    <a:pt x="21736" y="6440"/>
                    <a:pt x="21801" y="6440"/>
                  </a:cubicBezTo>
                  <a:cubicBezTo>
                    <a:pt x="21959" y="6440"/>
                    <a:pt x="22122" y="6344"/>
                    <a:pt x="22280" y="6341"/>
                  </a:cubicBezTo>
                  <a:cubicBezTo>
                    <a:pt x="22323" y="6341"/>
                    <a:pt x="22361" y="6346"/>
                    <a:pt x="22387" y="6354"/>
                  </a:cubicBezTo>
                  <a:cubicBezTo>
                    <a:pt x="22418" y="6365"/>
                    <a:pt x="22446" y="6382"/>
                    <a:pt x="22460" y="6395"/>
                  </a:cubicBezTo>
                  <a:cubicBezTo>
                    <a:pt x="22525" y="6457"/>
                    <a:pt x="22538" y="6542"/>
                    <a:pt x="22552" y="6641"/>
                  </a:cubicBezTo>
                  <a:cubicBezTo>
                    <a:pt x="22552" y="6647"/>
                    <a:pt x="22555" y="6653"/>
                    <a:pt x="22558" y="6661"/>
                  </a:cubicBezTo>
                  <a:cubicBezTo>
                    <a:pt x="22396" y="6719"/>
                    <a:pt x="22239" y="6782"/>
                    <a:pt x="22086" y="6851"/>
                  </a:cubicBezTo>
                  <a:cubicBezTo>
                    <a:pt x="21666" y="7042"/>
                    <a:pt x="21279" y="7291"/>
                    <a:pt x="20888" y="7528"/>
                  </a:cubicBezTo>
                  <a:cubicBezTo>
                    <a:pt x="20800" y="7583"/>
                    <a:pt x="20714" y="7636"/>
                    <a:pt x="20626" y="7691"/>
                  </a:cubicBezTo>
                  <a:cubicBezTo>
                    <a:pt x="20640" y="7527"/>
                    <a:pt x="20649" y="7361"/>
                    <a:pt x="20655" y="7195"/>
                  </a:cubicBezTo>
                  <a:cubicBezTo>
                    <a:pt x="20659" y="7095"/>
                    <a:pt x="20664" y="6992"/>
                    <a:pt x="20673" y="6891"/>
                  </a:cubicBezTo>
                  <a:cubicBezTo>
                    <a:pt x="20683" y="6797"/>
                    <a:pt x="20704" y="6697"/>
                    <a:pt x="20687" y="6603"/>
                  </a:cubicBezTo>
                  <a:cubicBezTo>
                    <a:pt x="20678" y="6561"/>
                    <a:pt x="20644" y="6541"/>
                    <a:pt x="20609" y="6541"/>
                  </a:cubicBezTo>
                  <a:cubicBezTo>
                    <a:pt x="20590" y="6541"/>
                    <a:pt x="20570" y="6547"/>
                    <a:pt x="20553" y="6559"/>
                  </a:cubicBezTo>
                  <a:cubicBezTo>
                    <a:pt x="20470" y="6620"/>
                    <a:pt x="20428" y="6742"/>
                    <a:pt x="20401" y="6839"/>
                  </a:cubicBezTo>
                  <a:cubicBezTo>
                    <a:pt x="20373" y="6940"/>
                    <a:pt x="20357" y="7051"/>
                    <a:pt x="20345" y="7156"/>
                  </a:cubicBezTo>
                  <a:cubicBezTo>
                    <a:pt x="20324" y="7367"/>
                    <a:pt x="20338" y="7578"/>
                    <a:pt x="20339" y="7787"/>
                  </a:cubicBezTo>
                  <a:cubicBezTo>
                    <a:pt x="20338" y="7816"/>
                    <a:pt x="20345" y="7840"/>
                    <a:pt x="20358" y="7861"/>
                  </a:cubicBezTo>
                  <a:cubicBezTo>
                    <a:pt x="20224" y="7950"/>
                    <a:pt x="20088" y="8040"/>
                    <a:pt x="19958" y="8132"/>
                  </a:cubicBezTo>
                  <a:cubicBezTo>
                    <a:pt x="19907" y="8171"/>
                    <a:pt x="19858" y="8204"/>
                    <a:pt x="19807" y="8241"/>
                  </a:cubicBezTo>
                  <a:cubicBezTo>
                    <a:pt x="19766" y="8142"/>
                    <a:pt x="19725" y="8042"/>
                    <a:pt x="19683" y="7942"/>
                  </a:cubicBezTo>
                  <a:cubicBezTo>
                    <a:pt x="19686" y="7932"/>
                    <a:pt x="19692" y="7921"/>
                    <a:pt x="19693" y="7907"/>
                  </a:cubicBezTo>
                  <a:cubicBezTo>
                    <a:pt x="19741" y="7666"/>
                    <a:pt x="19753" y="7422"/>
                    <a:pt x="19770" y="7177"/>
                  </a:cubicBezTo>
                  <a:cubicBezTo>
                    <a:pt x="19779" y="7057"/>
                    <a:pt x="19793" y="6934"/>
                    <a:pt x="19812" y="6815"/>
                  </a:cubicBezTo>
                  <a:cubicBezTo>
                    <a:pt x="19827" y="6729"/>
                    <a:pt x="19871" y="6539"/>
                    <a:pt x="19730" y="6528"/>
                  </a:cubicBezTo>
                  <a:cubicBezTo>
                    <a:pt x="19728" y="6528"/>
                    <a:pt x="19726" y="6528"/>
                    <a:pt x="19723" y="6528"/>
                  </a:cubicBezTo>
                  <a:cubicBezTo>
                    <a:pt x="19603" y="6528"/>
                    <a:pt x="19555" y="6714"/>
                    <a:pt x="19529" y="6807"/>
                  </a:cubicBezTo>
                  <a:cubicBezTo>
                    <a:pt x="19495" y="6928"/>
                    <a:pt x="19478" y="7056"/>
                    <a:pt x="19467" y="7183"/>
                  </a:cubicBezTo>
                  <a:cubicBezTo>
                    <a:pt x="19459" y="7246"/>
                    <a:pt x="19457" y="7309"/>
                    <a:pt x="19454" y="7372"/>
                  </a:cubicBezTo>
                  <a:cubicBezTo>
                    <a:pt x="19425" y="7302"/>
                    <a:pt x="19396" y="7227"/>
                    <a:pt x="19368" y="7157"/>
                  </a:cubicBezTo>
                  <a:cubicBezTo>
                    <a:pt x="19206" y="6755"/>
                    <a:pt x="19024" y="6361"/>
                    <a:pt x="18765" y="6011"/>
                  </a:cubicBezTo>
                  <a:cubicBezTo>
                    <a:pt x="18750" y="5994"/>
                    <a:pt x="18736" y="5975"/>
                    <a:pt x="18720" y="5959"/>
                  </a:cubicBezTo>
                  <a:cubicBezTo>
                    <a:pt x="18772" y="5845"/>
                    <a:pt x="18859" y="5705"/>
                    <a:pt x="18984" y="5705"/>
                  </a:cubicBezTo>
                  <a:close/>
                  <a:moveTo>
                    <a:pt x="33180" y="7971"/>
                  </a:moveTo>
                  <a:lnTo>
                    <a:pt x="33235" y="7974"/>
                  </a:lnTo>
                  <a:cubicBezTo>
                    <a:pt x="33243" y="7976"/>
                    <a:pt x="33253" y="7977"/>
                    <a:pt x="33266" y="7977"/>
                  </a:cubicBezTo>
                  <a:cubicBezTo>
                    <a:pt x="33268" y="7977"/>
                    <a:pt x="33278" y="7980"/>
                    <a:pt x="33285" y="7981"/>
                  </a:cubicBezTo>
                  <a:cubicBezTo>
                    <a:pt x="33292" y="7984"/>
                    <a:pt x="33304" y="7986"/>
                    <a:pt x="33304" y="7986"/>
                  </a:cubicBezTo>
                  <a:cubicBezTo>
                    <a:pt x="33314" y="7986"/>
                    <a:pt x="33323" y="7990"/>
                    <a:pt x="33330" y="7992"/>
                  </a:cubicBezTo>
                  <a:cubicBezTo>
                    <a:pt x="33352" y="7998"/>
                    <a:pt x="33376" y="8005"/>
                    <a:pt x="33398" y="8010"/>
                  </a:cubicBezTo>
                  <a:cubicBezTo>
                    <a:pt x="33444" y="8024"/>
                    <a:pt x="33488" y="8039"/>
                    <a:pt x="33534" y="8055"/>
                  </a:cubicBezTo>
                  <a:cubicBezTo>
                    <a:pt x="33695" y="8110"/>
                    <a:pt x="33854" y="8188"/>
                    <a:pt x="34019" y="8223"/>
                  </a:cubicBezTo>
                  <a:cubicBezTo>
                    <a:pt x="34010" y="8273"/>
                    <a:pt x="34000" y="8322"/>
                    <a:pt x="33995" y="8371"/>
                  </a:cubicBezTo>
                  <a:cubicBezTo>
                    <a:pt x="33812" y="8288"/>
                    <a:pt x="33614" y="8244"/>
                    <a:pt x="33407" y="8244"/>
                  </a:cubicBezTo>
                  <a:cubicBezTo>
                    <a:pt x="33368" y="8244"/>
                    <a:pt x="33328" y="8245"/>
                    <a:pt x="33288" y="8249"/>
                  </a:cubicBezTo>
                  <a:cubicBezTo>
                    <a:pt x="33235" y="8252"/>
                    <a:pt x="33185" y="8260"/>
                    <a:pt x="33133" y="8267"/>
                  </a:cubicBezTo>
                  <a:cubicBezTo>
                    <a:pt x="33122" y="8172"/>
                    <a:pt x="33122" y="8073"/>
                    <a:pt x="33125" y="7975"/>
                  </a:cubicBezTo>
                  <a:cubicBezTo>
                    <a:pt x="33128" y="7975"/>
                    <a:pt x="33137" y="7974"/>
                    <a:pt x="33141" y="7974"/>
                  </a:cubicBezTo>
                  <a:cubicBezTo>
                    <a:pt x="33141" y="7974"/>
                    <a:pt x="33172" y="7971"/>
                    <a:pt x="33180" y="7971"/>
                  </a:cubicBezTo>
                  <a:close/>
                  <a:moveTo>
                    <a:pt x="25267" y="7071"/>
                  </a:moveTo>
                  <a:cubicBezTo>
                    <a:pt x="25294" y="7071"/>
                    <a:pt x="25322" y="7074"/>
                    <a:pt x="25351" y="7082"/>
                  </a:cubicBezTo>
                  <a:cubicBezTo>
                    <a:pt x="25421" y="7104"/>
                    <a:pt x="25488" y="7136"/>
                    <a:pt x="25555" y="7172"/>
                  </a:cubicBezTo>
                  <a:cubicBezTo>
                    <a:pt x="25623" y="7207"/>
                    <a:pt x="25712" y="7236"/>
                    <a:pt x="25764" y="7293"/>
                  </a:cubicBezTo>
                  <a:cubicBezTo>
                    <a:pt x="25825" y="7357"/>
                    <a:pt x="25892" y="7394"/>
                    <a:pt x="25976" y="7394"/>
                  </a:cubicBezTo>
                  <a:cubicBezTo>
                    <a:pt x="25991" y="7394"/>
                    <a:pt x="26007" y="7393"/>
                    <a:pt x="26023" y="7391"/>
                  </a:cubicBezTo>
                  <a:cubicBezTo>
                    <a:pt x="26127" y="7375"/>
                    <a:pt x="26208" y="7307"/>
                    <a:pt x="26289" y="7250"/>
                  </a:cubicBezTo>
                  <a:cubicBezTo>
                    <a:pt x="26382" y="7185"/>
                    <a:pt x="26497" y="7148"/>
                    <a:pt x="26612" y="7148"/>
                  </a:cubicBezTo>
                  <a:cubicBezTo>
                    <a:pt x="26653" y="7148"/>
                    <a:pt x="26694" y="7153"/>
                    <a:pt x="26734" y="7162"/>
                  </a:cubicBezTo>
                  <a:cubicBezTo>
                    <a:pt x="26810" y="7181"/>
                    <a:pt x="26879" y="7216"/>
                    <a:pt x="26926" y="7278"/>
                  </a:cubicBezTo>
                  <a:cubicBezTo>
                    <a:pt x="26984" y="7353"/>
                    <a:pt x="26986" y="7433"/>
                    <a:pt x="27017" y="7521"/>
                  </a:cubicBezTo>
                  <a:cubicBezTo>
                    <a:pt x="27030" y="7561"/>
                    <a:pt x="27055" y="7599"/>
                    <a:pt x="27090" y="7621"/>
                  </a:cubicBezTo>
                  <a:cubicBezTo>
                    <a:pt x="27048" y="7686"/>
                    <a:pt x="27004" y="7752"/>
                    <a:pt x="26962" y="7816"/>
                  </a:cubicBezTo>
                  <a:cubicBezTo>
                    <a:pt x="26741" y="8158"/>
                    <a:pt x="26520" y="8499"/>
                    <a:pt x="26295" y="8837"/>
                  </a:cubicBezTo>
                  <a:cubicBezTo>
                    <a:pt x="26294" y="8817"/>
                    <a:pt x="26295" y="8799"/>
                    <a:pt x="26294" y="8778"/>
                  </a:cubicBezTo>
                  <a:cubicBezTo>
                    <a:pt x="26289" y="8668"/>
                    <a:pt x="26285" y="8561"/>
                    <a:pt x="26278" y="8452"/>
                  </a:cubicBezTo>
                  <a:cubicBezTo>
                    <a:pt x="26263" y="8230"/>
                    <a:pt x="26233" y="8015"/>
                    <a:pt x="26177" y="7801"/>
                  </a:cubicBezTo>
                  <a:cubicBezTo>
                    <a:pt x="26171" y="7775"/>
                    <a:pt x="26151" y="7764"/>
                    <a:pt x="26130" y="7764"/>
                  </a:cubicBezTo>
                  <a:cubicBezTo>
                    <a:pt x="26102" y="7764"/>
                    <a:pt x="26073" y="7785"/>
                    <a:pt x="26082" y="7822"/>
                  </a:cubicBezTo>
                  <a:cubicBezTo>
                    <a:pt x="26123" y="8026"/>
                    <a:pt x="26107" y="8249"/>
                    <a:pt x="26073" y="8452"/>
                  </a:cubicBezTo>
                  <a:cubicBezTo>
                    <a:pt x="26056" y="8551"/>
                    <a:pt x="26033" y="8650"/>
                    <a:pt x="26009" y="8746"/>
                  </a:cubicBezTo>
                  <a:cubicBezTo>
                    <a:pt x="26007" y="8756"/>
                    <a:pt x="26007" y="8765"/>
                    <a:pt x="26003" y="8773"/>
                  </a:cubicBezTo>
                  <a:cubicBezTo>
                    <a:pt x="25987" y="8739"/>
                    <a:pt x="25972" y="8704"/>
                    <a:pt x="25956" y="8670"/>
                  </a:cubicBezTo>
                  <a:cubicBezTo>
                    <a:pt x="25851" y="8443"/>
                    <a:pt x="25728" y="8224"/>
                    <a:pt x="25592" y="8012"/>
                  </a:cubicBezTo>
                  <a:cubicBezTo>
                    <a:pt x="25413" y="7731"/>
                    <a:pt x="25212" y="7459"/>
                    <a:pt x="24981" y="7216"/>
                  </a:cubicBezTo>
                  <a:cubicBezTo>
                    <a:pt x="25062" y="7134"/>
                    <a:pt x="25155" y="7071"/>
                    <a:pt x="25267" y="7071"/>
                  </a:cubicBezTo>
                  <a:close/>
                  <a:moveTo>
                    <a:pt x="16747" y="5431"/>
                  </a:moveTo>
                  <a:cubicBezTo>
                    <a:pt x="16963" y="5431"/>
                    <a:pt x="17178" y="5453"/>
                    <a:pt x="17384" y="5505"/>
                  </a:cubicBezTo>
                  <a:cubicBezTo>
                    <a:pt x="17645" y="5569"/>
                    <a:pt x="17885" y="5684"/>
                    <a:pt x="18093" y="5844"/>
                  </a:cubicBezTo>
                  <a:cubicBezTo>
                    <a:pt x="18104" y="5949"/>
                    <a:pt x="18120" y="6054"/>
                    <a:pt x="18114" y="6164"/>
                  </a:cubicBezTo>
                  <a:cubicBezTo>
                    <a:pt x="18105" y="6299"/>
                    <a:pt x="18083" y="6437"/>
                    <a:pt x="18052" y="6569"/>
                  </a:cubicBezTo>
                  <a:cubicBezTo>
                    <a:pt x="17988" y="6843"/>
                    <a:pt x="17891" y="7106"/>
                    <a:pt x="17755" y="7350"/>
                  </a:cubicBezTo>
                  <a:cubicBezTo>
                    <a:pt x="17468" y="7861"/>
                    <a:pt x="17037" y="8272"/>
                    <a:pt x="16561" y="8608"/>
                  </a:cubicBezTo>
                  <a:cubicBezTo>
                    <a:pt x="15862" y="9100"/>
                    <a:pt x="15001" y="9445"/>
                    <a:pt x="14138" y="9445"/>
                  </a:cubicBezTo>
                  <a:cubicBezTo>
                    <a:pt x="13887" y="9445"/>
                    <a:pt x="13635" y="9416"/>
                    <a:pt x="13388" y="9353"/>
                  </a:cubicBezTo>
                  <a:cubicBezTo>
                    <a:pt x="13138" y="9286"/>
                    <a:pt x="12897" y="9192"/>
                    <a:pt x="12673" y="9058"/>
                  </a:cubicBezTo>
                  <a:cubicBezTo>
                    <a:pt x="12496" y="8952"/>
                    <a:pt x="12322" y="8806"/>
                    <a:pt x="12221" y="8618"/>
                  </a:cubicBezTo>
                  <a:cubicBezTo>
                    <a:pt x="12212" y="8547"/>
                    <a:pt x="12206" y="8473"/>
                    <a:pt x="12207" y="8397"/>
                  </a:cubicBezTo>
                  <a:cubicBezTo>
                    <a:pt x="12209" y="8184"/>
                    <a:pt x="12258" y="7978"/>
                    <a:pt x="12376" y="7802"/>
                  </a:cubicBezTo>
                  <a:cubicBezTo>
                    <a:pt x="12498" y="7620"/>
                    <a:pt x="12658" y="7465"/>
                    <a:pt x="12821" y="7324"/>
                  </a:cubicBezTo>
                  <a:cubicBezTo>
                    <a:pt x="12991" y="7178"/>
                    <a:pt x="13170" y="7043"/>
                    <a:pt x="13344" y="6901"/>
                  </a:cubicBezTo>
                  <a:cubicBezTo>
                    <a:pt x="13524" y="6755"/>
                    <a:pt x="13702" y="6609"/>
                    <a:pt x="13889" y="6471"/>
                  </a:cubicBezTo>
                  <a:cubicBezTo>
                    <a:pt x="14263" y="6197"/>
                    <a:pt x="14661" y="5949"/>
                    <a:pt x="15091" y="5773"/>
                  </a:cubicBezTo>
                  <a:cubicBezTo>
                    <a:pt x="15459" y="5621"/>
                    <a:pt x="15856" y="5520"/>
                    <a:pt x="16252" y="5466"/>
                  </a:cubicBezTo>
                  <a:cubicBezTo>
                    <a:pt x="16414" y="5444"/>
                    <a:pt x="16581" y="5431"/>
                    <a:pt x="16747" y="5431"/>
                  </a:cubicBezTo>
                  <a:close/>
                  <a:moveTo>
                    <a:pt x="13705" y="3496"/>
                  </a:moveTo>
                  <a:cubicBezTo>
                    <a:pt x="13827" y="3496"/>
                    <a:pt x="13949" y="3503"/>
                    <a:pt x="14073" y="3513"/>
                  </a:cubicBezTo>
                  <a:cubicBezTo>
                    <a:pt x="14748" y="3564"/>
                    <a:pt x="15409" y="3704"/>
                    <a:pt x="16065" y="3862"/>
                  </a:cubicBezTo>
                  <a:cubicBezTo>
                    <a:pt x="16190" y="3892"/>
                    <a:pt x="16318" y="3924"/>
                    <a:pt x="16444" y="3956"/>
                  </a:cubicBezTo>
                  <a:cubicBezTo>
                    <a:pt x="18064" y="4359"/>
                    <a:pt x="19666" y="4829"/>
                    <a:pt x="21286" y="5224"/>
                  </a:cubicBezTo>
                  <a:cubicBezTo>
                    <a:pt x="22111" y="5426"/>
                    <a:pt x="22943" y="5585"/>
                    <a:pt x="23766" y="5792"/>
                  </a:cubicBezTo>
                  <a:cubicBezTo>
                    <a:pt x="24465" y="5969"/>
                    <a:pt x="25161" y="6166"/>
                    <a:pt x="25878" y="6252"/>
                  </a:cubicBezTo>
                  <a:cubicBezTo>
                    <a:pt x="26471" y="6323"/>
                    <a:pt x="27145" y="6336"/>
                    <a:pt x="27676" y="6643"/>
                  </a:cubicBezTo>
                  <a:cubicBezTo>
                    <a:pt x="27687" y="6651"/>
                    <a:pt x="27700" y="6653"/>
                    <a:pt x="27714" y="6656"/>
                  </a:cubicBezTo>
                  <a:cubicBezTo>
                    <a:pt x="27614" y="6832"/>
                    <a:pt x="27497" y="7000"/>
                    <a:pt x="27383" y="7167"/>
                  </a:cubicBezTo>
                  <a:cubicBezTo>
                    <a:pt x="27348" y="7219"/>
                    <a:pt x="27316" y="7270"/>
                    <a:pt x="27283" y="7319"/>
                  </a:cubicBezTo>
                  <a:cubicBezTo>
                    <a:pt x="27226" y="7174"/>
                    <a:pt x="27113" y="7046"/>
                    <a:pt x="26983" y="6971"/>
                  </a:cubicBezTo>
                  <a:cubicBezTo>
                    <a:pt x="26870" y="6905"/>
                    <a:pt x="26742" y="6876"/>
                    <a:pt x="26612" y="6876"/>
                  </a:cubicBezTo>
                  <a:cubicBezTo>
                    <a:pt x="26533" y="6876"/>
                    <a:pt x="26454" y="6887"/>
                    <a:pt x="26378" y="6905"/>
                  </a:cubicBezTo>
                  <a:cubicBezTo>
                    <a:pt x="26262" y="6933"/>
                    <a:pt x="26176" y="6993"/>
                    <a:pt x="26076" y="7061"/>
                  </a:cubicBezTo>
                  <a:cubicBezTo>
                    <a:pt x="26043" y="7082"/>
                    <a:pt x="26003" y="7097"/>
                    <a:pt x="25972" y="7120"/>
                  </a:cubicBezTo>
                  <a:cubicBezTo>
                    <a:pt x="25978" y="7114"/>
                    <a:pt x="25979" y="7113"/>
                    <a:pt x="25978" y="7113"/>
                  </a:cubicBezTo>
                  <a:lnTo>
                    <a:pt x="25978" y="7113"/>
                  </a:lnTo>
                  <a:cubicBezTo>
                    <a:pt x="25976" y="7113"/>
                    <a:pt x="25967" y="7117"/>
                    <a:pt x="25960" y="7120"/>
                  </a:cubicBezTo>
                  <a:cubicBezTo>
                    <a:pt x="25966" y="7123"/>
                    <a:pt x="25971" y="7135"/>
                    <a:pt x="25969" y="7135"/>
                  </a:cubicBezTo>
                  <a:cubicBezTo>
                    <a:pt x="25968" y="7135"/>
                    <a:pt x="25966" y="7132"/>
                    <a:pt x="25961" y="7126"/>
                  </a:cubicBezTo>
                  <a:cubicBezTo>
                    <a:pt x="25961" y="7123"/>
                    <a:pt x="25958" y="7121"/>
                    <a:pt x="25957" y="7121"/>
                  </a:cubicBezTo>
                  <a:lnTo>
                    <a:pt x="25951" y="7121"/>
                  </a:lnTo>
                  <a:cubicBezTo>
                    <a:pt x="25952" y="7119"/>
                    <a:pt x="25953" y="7118"/>
                    <a:pt x="25955" y="7118"/>
                  </a:cubicBezTo>
                  <a:cubicBezTo>
                    <a:pt x="25955" y="7118"/>
                    <a:pt x="25956" y="7118"/>
                    <a:pt x="25956" y="7119"/>
                  </a:cubicBezTo>
                  <a:lnTo>
                    <a:pt x="25956" y="7119"/>
                  </a:lnTo>
                  <a:cubicBezTo>
                    <a:pt x="25949" y="7110"/>
                    <a:pt x="25937" y="7103"/>
                    <a:pt x="25930" y="7094"/>
                  </a:cubicBezTo>
                  <a:cubicBezTo>
                    <a:pt x="25853" y="7028"/>
                    <a:pt x="25737" y="6997"/>
                    <a:pt x="25645" y="6958"/>
                  </a:cubicBezTo>
                  <a:cubicBezTo>
                    <a:pt x="25557" y="6924"/>
                    <a:pt x="25471" y="6892"/>
                    <a:pt x="25377" y="6880"/>
                  </a:cubicBezTo>
                  <a:cubicBezTo>
                    <a:pt x="25352" y="6876"/>
                    <a:pt x="25328" y="6875"/>
                    <a:pt x="25304" y="6875"/>
                  </a:cubicBezTo>
                  <a:cubicBezTo>
                    <a:pt x="25128" y="6875"/>
                    <a:pt x="24988" y="6976"/>
                    <a:pt x="24868" y="7105"/>
                  </a:cubicBezTo>
                  <a:cubicBezTo>
                    <a:pt x="24810" y="7050"/>
                    <a:pt x="24752" y="6993"/>
                    <a:pt x="24690" y="6943"/>
                  </a:cubicBezTo>
                  <a:cubicBezTo>
                    <a:pt x="24515" y="6797"/>
                    <a:pt x="24317" y="6671"/>
                    <a:pt x="24102" y="6596"/>
                  </a:cubicBezTo>
                  <a:cubicBezTo>
                    <a:pt x="23910" y="6529"/>
                    <a:pt x="23698" y="6509"/>
                    <a:pt x="23493" y="6509"/>
                  </a:cubicBezTo>
                  <a:cubicBezTo>
                    <a:pt x="23458" y="6509"/>
                    <a:pt x="23423" y="6509"/>
                    <a:pt x="23389" y="6510"/>
                  </a:cubicBezTo>
                  <a:cubicBezTo>
                    <a:pt x="23205" y="6513"/>
                    <a:pt x="23025" y="6540"/>
                    <a:pt x="22848" y="6583"/>
                  </a:cubicBezTo>
                  <a:lnTo>
                    <a:pt x="22848" y="6580"/>
                  </a:lnTo>
                  <a:cubicBezTo>
                    <a:pt x="22807" y="6380"/>
                    <a:pt x="22697" y="6177"/>
                    <a:pt x="22497" y="6097"/>
                  </a:cubicBezTo>
                  <a:cubicBezTo>
                    <a:pt x="22430" y="6071"/>
                    <a:pt x="22362" y="6060"/>
                    <a:pt x="22293" y="6060"/>
                  </a:cubicBezTo>
                  <a:cubicBezTo>
                    <a:pt x="22153" y="6060"/>
                    <a:pt x="22012" y="6104"/>
                    <a:pt x="21879" y="6142"/>
                  </a:cubicBezTo>
                  <a:cubicBezTo>
                    <a:pt x="21856" y="6149"/>
                    <a:pt x="21829" y="6156"/>
                    <a:pt x="21806" y="6157"/>
                  </a:cubicBezTo>
                  <a:cubicBezTo>
                    <a:pt x="21806" y="6157"/>
                    <a:pt x="21790" y="6156"/>
                    <a:pt x="21781" y="6151"/>
                  </a:cubicBezTo>
                  <a:cubicBezTo>
                    <a:pt x="21775" y="6146"/>
                    <a:pt x="21763" y="6130"/>
                    <a:pt x="21754" y="6122"/>
                  </a:cubicBezTo>
                  <a:cubicBezTo>
                    <a:pt x="21747" y="6116"/>
                    <a:pt x="21731" y="6086"/>
                    <a:pt x="21729" y="6085"/>
                  </a:cubicBezTo>
                  <a:cubicBezTo>
                    <a:pt x="21693" y="5996"/>
                    <a:pt x="21703" y="5909"/>
                    <a:pt x="21618" y="5846"/>
                  </a:cubicBezTo>
                  <a:cubicBezTo>
                    <a:pt x="21567" y="5808"/>
                    <a:pt x="21502" y="5793"/>
                    <a:pt x="21436" y="5793"/>
                  </a:cubicBezTo>
                  <a:cubicBezTo>
                    <a:pt x="21389" y="5793"/>
                    <a:pt x="21342" y="5801"/>
                    <a:pt x="21301" y="5814"/>
                  </a:cubicBezTo>
                  <a:cubicBezTo>
                    <a:pt x="21253" y="5829"/>
                    <a:pt x="21209" y="5849"/>
                    <a:pt x="21167" y="5875"/>
                  </a:cubicBezTo>
                  <a:cubicBezTo>
                    <a:pt x="21144" y="5890"/>
                    <a:pt x="21124" y="5906"/>
                    <a:pt x="21100" y="5922"/>
                  </a:cubicBezTo>
                  <a:cubicBezTo>
                    <a:pt x="21098" y="5922"/>
                    <a:pt x="21096" y="5923"/>
                    <a:pt x="21094" y="5923"/>
                  </a:cubicBezTo>
                  <a:cubicBezTo>
                    <a:pt x="21094" y="5923"/>
                    <a:pt x="21094" y="5923"/>
                    <a:pt x="21093" y="5923"/>
                  </a:cubicBezTo>
                  <a:cubicBezTo>
                    <a:pt x="21087" y="5929"/>
                    <a:pt x="21082" y="5934"/>
                    <a:pt x="21073" y="5938"/>
                  </a:cubicBezTo>
                  <a:cubicBezTo>
                    <a:pt x="21075" y="5940"/>
                    <a:pt x="21073" y="5940"/>
                    <a:pt x="21073" y="5940"/>
                  </a:cubicBezTo>
                  <a:lnTo>
                    <a:pt x="21069" y="5938"/>
                  </a:lnTo>
                  <a:lnTo>
                    <a:pt x="21067" y="5938"/>
                  </a:lnTo>
                  <a:lnTo>
                    <a:pt x="21067" y="5940"/>
                  </a:lnTo>
                  <a:lnTo>
                    <a:pt x="21064" y="5940"/>
                  </a:lnTo>
                  <a:lnTo>
                    <a:pt x="21064" y="5938"/>
                  </a:lnTo>
                  <a:cubicBezTo>
                    <a:pt x="21061" y="5935"/>
                    <a:pt x="21048" y="5927"/>
                    <a:pt x="21046" y="5927"/>
                  </a:cubicBezTo>
                  <a:cubicBezTo>
                    <a:pt x="21004" y="5905"/>
                    <a:pt x="20975" y="5871"/>
                    <a:pt x="20950" y="5835"/>
                  </a:cubicBezTo>
                  <a:cubicBezTo>
                    <a:pt x="20885" y="5737"/>
                    <a:pt x="20833" y="5635"/>
                    <a:pt x="20734" y="5565"/>
                  </a:cubicBezTo>
                  <a:cubicBezTo>
                    <a:pt x="20652" y="5508"/>
                    <a:pt x="20555" y="5479"/>
                    <a:pt x="20459" y="5479"/>
                  </a:cubicBezTo>
                  <a:cubicBezTo>
                    <a:pt x="20377" y="5479"/>
                    <a:pt x="20295" y="5500"/>
                    <a:pt x="20223" y="5542"/>
                  </a:cubicBezTo>
                  <a:cubicBezTo>
                    <a:pt x="20088" y="5619"/>
                    <a:pt x="19981" y="5730"/>
                    <a:pt x="19861" y="5827"/>
                  </a:cubicBezTo>
                  <a:cubicBezTo>
                    <a:pt x="19808" y="5869"/>
                    <a:pt x="19767" y="5891"/>
                    <a:pt x="19710" y="5901"/>
                  </a:cubicBezTo>
                  <a:cubicBezTo>
                    <a:pt x="19708" y="5901"/>
                    <a:pt x="19705" y="5902"/>
                    <a:pt x="19701" y="5902"/>
                  </a:cubicBezTo>
                  <a:cubicBezTo>
                    <a:pt x="19689" y="5902"/>
                    <a:pt x="19672" y="5900"/>
                    <a:pt x="19660" y="5896"/>
                  </a:cubicBezTo>
                  <a:cubicBezTo>
                    <a:pt x="19619" y="5885"/>
                    <a:pt x="19582" y="5865"/>
                    <a:pt x="19548" y="5836"/>
                  </a:cubicBezTo>
                  <a:cubicBezTo>
                    <a:pt x="19465" y="5762"/>
                    <a:pt x="19406" y="5661"/>
                    <a:pt x="19324" y="5584"/>
                  </a:cubicBezTo>
                  <a:cubicBezTo>
                    <a:pt x="19230" y="5499"/>
                    <a:pt x="19113" y="5442"/>
                    <a:pt x="18985" y="5442"/>
                  </a:cubicBezTo>
                  <a:cubicBezTo>
                    <a:pt x="18980" y="5442"/>
                    <a:pt x="18974" y="5442"/>
                    <a:pt x="18969" y="5442"/>
                  </a:cubicBezTo>
                  <a:cubicBezTo>
                    <a:pt x="18770" y="5449"/>
                    <a:pt x="18635" y="5596"/>
                    <a:pt x="18546" y="5765"/>
                  </a:cubicBezTo>
                  <a:cubicBezTo>
                    <a:pt x="18317" y="5533"/>
                    <a:pt x="18038" y="5353"/>
                    <a:pt x="17728" y="5241"/>
                  </a:cubicBezTo>
                  <a:cubicBezTo>
                    <a:pt x="17426" y="5132"/>
                    <a:pt x="17107" y="5089"/>
                    <a:pt x="16788" y="5088"/>
                  </a:cubicBezTo>
                  <a:cubicBezTo>
                    <a:pt x="16782" y="5073"/>
                    <a:pt x="16773" y="5058"/>
                    <a:pt x="16772" y="5051"/>
                  </a:cubicBezTo>
                  <a:cubicBezTo>
                    <a:pt x="16756" y="5002"/>
                    <a:pt x="16742" y="4954"/>
                    <a:pt x="16726" y="4906"/>
                  </a:cubicBezTo>
                  <a:cubicBezTo>
                    <a:pt x="16685" y="4791"/>
                    <a:pt x="16622" y="4685"/>
                    <a:pt x="16538" y="4599"/>
                  </a:cubicBezTo>
                  <a:cubicBezTo>
                    <a:pt x="16391" y="4445"/>
                    <a:pt x="16179" y="4333"/>
                    <a:pt x="15968" y="4281"/>
                  </a:cubicBezTo>
                  <a:cubicBezTo>
                    <a:pt x="15937" y="4273"/>
                    <a:pt x="15907" y="4266"/>
                    <a:pt x="15878" y="4262"/>
                  </a:cubicBezTo>
                  <a:cubicBezTo>
                    <a:pt x="15841" y="4256"/>
                    <a:pt x="15805" y="4253"/>
                    <a:pt x="15769" y="4253"/>
                  </a:cubicBezTo>
                  <a:cubicBezTo>
                    <a:pt x="15574" y="4253"/>
                    <a:pt x="15392" y="4338"/>
                    <a:pt x="15239" y="4464"/>
                  </a:cubicBezTo>
                  <a:cubicBezTo>
                    <a:pt x="15193" y="4503"/>
                    <a:pt x="15152" y="4553"/>
                    <a:pt x="15102" y="4585"/>
                  </a:cubicBezTo>
                  <a:cubicBezTo>
                    <a:pt x="15097" y="4588"/>
                    <a:pt x="15081" y="4595"/>
                    <a:pt x="15073" y="4600"/>
                  </a:cubicBezTo>
                  <a:lnTo>
                    <a:pt x="15069" y="4600"/>
                  </a:lnTo>
                  <a:cubicBezTo>
                    <a:pt x="15062" y="4595"/>
                    <a:pt x="15052" y="4589"/>
                    <a:pt x="15052" y="4589"/>
                  </a:cubicBezTo>
                  <a:cubicBezTo>
                    <a:pt x="15028" y="4565"/>
                    <a:pt x="15010" y="4539"/>
                    <a:pt x="14992" y="4513"/>
                  </a:cubicBezTo>
                  <a:cubicBezTo>
                    <a:pt x="14893" y="4376"/>
                    <a:pt x="14793" y="4218"/>
                    <a:pt x="14612" y="4157"/>
                  </a:cubicBezTo>
                  <a:cubicBezTo>
                    <a:pt x="14559" y="4139"/>
                    <a:pt x="14507" y="4130"/>
                    <a:pt x="14456" y="4130"/>
                  </a:cubicBezTo>
                  <a:cubicBezTo>
                    <a:pt x="14332" y="4130"/>
                    <a:pt x="14216" y="4182"/>
                    <a:pt x="14121" y="4278"/>
                  </a:cubicBezTo>
                  <a:cubicBezTo>
                    <a:pt x="14000" y="4401"/>
                    <a:pt x="13922" y="4553"/>
                    <a:pt x="13818" y="4687"/>
                  </a:cubicBezTo>
                  <a:cubicBezTo>
                    <a:pt x="13772" y="4746"/>
                    <a:pt x="13712" y="4801"/>
                    <a:pt x="13631" y="4820"/>
                  </a:cubicBezTo>
                  <a:cubicBezTo>
                    <a:pt x="13606" y="4826"/>
                    <a:pt x="13581" y="4828"/>
                    <a:pt x="13555" y="4828"/>
                  </a:cubicBezTo>
                  <a:cubicBezTo>
                    <a:pt x="13474" y="4828"/>
                    <a:pt x="13394" y="4804"/>
                    <a:pt x="13316" y="4784"/>
                  </a:cubicBezTo>
                  <a:cubicBezTo>
                    <a:pt x="13190" y="4750"/>
                    <a:pt x="13058" y="4719"/>
                    <a:pt x="12929" y="4719"/>
                  </a:cubicBezTo>
                  <a:cubicBezTo>
                    <a:pt x="12822" y="4719"/>
                    <a:pt x="12716" y="4740"/>
                    <a:pt x="12617" y="4798"/>
                  </a:cubicBezTo>
                  <a:cubicBezTo>
                    <a:pt x="12445" y="4902"/>
                    <a:pt x="12384" y="5070"/>
                    <a:pt x="12371" y="5262"/>
                  </a:cubicBezTo>
                  <a:cubicBezTo>
                    <a:pt x="12363" y="5349"/>
                    <a:pt x="12367" y="5438"/>
                    <a:pt x="12362" y="5527"/>
                  </a:cubicBezTo>
                  <a:cubicBezTo>
                    <a:pt x="12357" y="5610"/>
                    <a:pt x="12346" y="5683"/>
                    <a:pt x="12306" y="5750"/>
                  </a:cubicBezTo>
                  <a:cubicBezTo>
                    <a:pt x="12267" y="5809"/>
                    <a:pt x="12211" y="5848"/>
                    <a:pt x="12138" y="5876"/>
                  </a:cubicBezTo>
                  <a:cubicBezTo>
                    <a:pt x="12069" y="5906"/>
                    <a:pt x="11967" y="5922"/>
                    <a:pt x="11884" y="5938"/>
                  </a:cubicBezTo>
                  <a:cubicBezTo>
                    <a:pt x="11693" y="5971"/>
                    <a:pt x="11498" y="5991"/>
                    <a:pt x="11330" y="6101"/>
                  </a:cubicBezTo>
                  <a:cubicBezTo>
                    <a:pt x="11147" y="6223"/>
                    <a:pt x="11032" y="6388"/>
                    <a:pt x="10994" y="6604"/>
                  </a:cubicBezTo>
                  <a:cubicBezTo>
                    <a:pt x="10960" y="6803"/>
                    <a:pt x="10996" y="7006"/>
                    <a:pt x="11010" y="7205"/>
                  </a:cubicBezTo>
                  <a:cubicBezTo>
                    <a:pt x="11024" y="7380"/>
                    <a:pt x="11024" y="7563"/>
                    <a:pt x="10929" y="7715"/>
                  </a:cubicBezTo>
                  <a:cubicBezTo>
                    <a:pt x="10830" y="7874"/>
                    <a:pt x="10672" y="7971"/>
                    <a:pt x="10530" y="8085"/>
                  </a:cubicBezTo>
                  <a:cubicBezTo>
                    <a:pt x="10373" y="8213"/>
                    <a:pt x="10235" y="8363"/>
                    <a:pt x="10183" y="8561"/>
                  </a:cubicBezTo>
                  <a:cubicBezTo>
                    <a:pt x="10056" y="9046"/>
                    <a:pt x="10314" y="9584"/>
                    <a:pt x="10607" y="9959"/>
                  </a:cubicBezTo>
                  <a:cubicBezTo>
                    <a:pt x="10624" y="9980"/>
                    <a:pt x="10641" y="9999"/>
                    <a:pt x="10657" y="10020"/>
                  </a:cubicBezTo>
                  <a:cubicBezTo>
                    <a:pt x="10186" y="9918"/>
                    <a:pt x="9718" y="9813"/>
                    <a:pt x="9263" y="9660"/>
                  </a:cubicBezTo>
                  <a:cubicBezTo>
                    <a:pt x="9092" y="9600"/>
                    <a:pt x="8919" y="9535"/>
                    <a:pt x="8752" y="9462"/>
                  </a:cubicBezTo>
                  <a:cubicBezTo>
                    <a:pt x="9100" y="8865"/>
                    <a:pt x="9447" y="8273"/>
                    <a:pt x="9800" y="7682"/>
                  </a:cubicBezTo>
                  <a:cubicBezTo>
                    <a:pt x="10221" y="6975"/>
                    <a:pt x="10644" y="6270"/>
                    <a:pt x="11086" y="5577"/>
                  </a:cubicBezTo>
                  <a:cubicBezTo>
                    <a:pt x="11438" y="5026"/>
                    <a:pt x="11785" y="4460"/>
                    <a:pt x="12290" y="4032"/>
                  </a:cubicBezTo>
                  <a:cubicBezTo>
                    <a:pt x="12521" y="3835"/>
                    <a:pt x="12787" y="3669"/>
                    <a:pt x="13078" y="3580"/>
                  </a:cubicBezTo>
                  <a:cubicBezTo>
                    <a:pt x="13285" y="3517"/>
                    <a:pt x="13494" y="3496"/>
                    <a:pt x="13705" y="3496"/>
                  </a:cubicBezTo>
                  <a:close/>
                  <a:moveTo>
                    <a:pt x="14442" y="4361"/>
                  </a:moveTo>
                  <a:cubicBezTo>
                    <a:pt x="14571" y="4361"/>
                    <a:pt x="14666" y="4475"/>
                    <a:pt x="14731" y="4581"/>
                  </a:cubicBezTo>
                  <a:cubicBezTo>
                    <a:pt x="14810" y="4711"/>
                    <a:pt x="14896" y="4871"/>
                    <a:pt x="15069" y="4877"/>
                  </a:cubicBezTo>
                  <a:cubicBezTo>
                    <a:pt x="15070" y="4878"/>
                    <a:pt x="15072" y="4878"/>
                    <a:pt x="15074" y="4878"/>
                  </a:cubicBezTo>
                  <a:cubicBezTo>
                    <a:pt x="15175" y="4878"/>
                    <a:pt x="15263" y="4821"/>
                    <a:pt x="15334" y="4757"/>
                  </a:cubicBezTo>
                  <a:cubicBezTo>
                    <a:pt x="15422" y="4682"/>
                    <a:pt x="15502" y="4606"/>
                    <a:pt x="15606" y="4560"/>
                  </a:cubicBezTo>
                  <a:cubicBezTo>
                    <a:pt x="15662" y="4536"/>
                    <a:pt x="15718" y="4525"/>
                    <a:pt x="15774" y="4525"/>
                  </a:cubicBezTo>
                  <a:cubicBezTo>
                    <a:pt x="15912" y="4525"/>
                    <a:pt x="16048" y="4588"/>
                    <a:pt x="16167" y="4661"/>
                  </a:cubicBezTo>
                  <a:cubicBezTo>
                    <a:pt x="16252" y="4710"/>
                    <a:pt x="16333" y="4772"/>
                    <a:pt x="16388" y="4857"/>
                  </a:cubicBezTo>
                  <a:cubicBezTo>
                    <a:pt x="16439" y="4938"/>
                    <a:pt x="16451" y="5011"/>
                    <a:pt x="16475" y="5103"/>
                  </a:cubicBezTo>
                  <a:cubicBezTo>
                    <a:pt x="16468" y="5103"/>
                    <a:pt x="16463" y="5105"/>
                    <a:pt x="16456" y="5105"/>
                  </a:cubicBezTo>
                  <a:cubicBezTo>
                    <a:pt x="16041" y="5138"/>
                    <a:pt x="15633" y="5232"/>
                    <a:pt x="15240" y="5364"/>
                  </a:cubicBezTo>
                  <a:cubicBezTo>
                    <a:pt x="14830" y="5500"/>
                    <a:pt x="14450" y="5697"/>
                    <a:pt x="14090" y="5927"/>
                  </a:cubicBezTo>
                  <a:cubicBezTo>
                    <a:pt x="14075" y="5911"/>
                    <a:pt x="14058" y="5895"/>
                    <a:pt x="14044" y="5875"/>
                  </a:cubicBezTo>
                  <a:cubicBezTo>
                    <a:pt x="14006" y="5828"/>
                    <a:pt x="13969" y="5781"/>
                    <a:pt x="13929" y="5735"/>
                  </a:cubicBezTo>
                  <a:cubicBezTo>
                    <a:pt x="13848" y="5641"/>
                    <a:pt x="13764" y="5548"/>
                    <a:pt x="13678" y="5461"/>
                  </a:cubicBezTo>
                  <a:cubicBezTo>
                    <a:pt x="13655" y="5440"/>
                    <a:pt x="13624" y="5426"/>
                    <a:pt x="13593" y="5426"/>
                  </a:cubicBezTo>
                  <a:cubicBezTo>
                    <a:pt x="13569" y="5426"/>
                    <a:pt x="13545" y="5434"/>
                    <a:pt x="13525" y="5452"/>
                  </a:cubicBezTo>
                  <a:cubicBezTo>
                    <a:pt x="13481" y="5496"/>
                    <a:pt x="13480" y="5557"/>
                    <a:pt x="13516" y="5603"/>
                  </a:cubicBezTo>
                  <a:cubicBezTo>
                    <a:pt x="13526" y="5617"/>
                    <a:pt x="13537" y="5630"/>
                    <a:pt x="13547" y="5645"/>
                  </a:cubicBezTo>
                  <a:cubicBezTo>
                    <a:pt x="13550" y="5650"/>
                    <a:pt x="13554" y="5653"/>
                    <a:pt x="13557" y="5661"/>
                  </a:cubicBezTo>
                  <a:lnTo>
                    <a:pt x="13560" y="5661"/>
                  </a:lnTo>
                  <a:cubicBezTo>
                    <a:pt x="13560" y="5663"/>
                    <a:pt x="13560" y="5663"/>
                    <a:pt x="13563" y="5666"/>
                  </a:cubicBezTo>
                  <a:cubicBezTo>
                    <a:pt x="13572" y="5693"/>
                    <a:pt x="13593" y="5719"/>
                    <a:pt x="13606" y="5746"/>
                  </a:cubicBezTo>
                  <a:cubicBezTo>
                    <a:pt x="13636" y="5799"/>
                    <a:pt x="13661" y="5854"/>
                    <a:pt x="13689" y="5909"/>
                  </a:cubicBezTo>
                  <a:cubicBezTo>
                    <a:pt x="13715" y="5964"/>
                    <a:pt x="13745" y="6015"/>
                    <a:pt x="13777" y="6064"/>
                  </a:cubicBezTo>
                  <a:cubicBezTo>
                    <a:pt x="13788" y="6079"/>
                    <a:pt x="13799" y="6099"/>
                    <a:pt x="13813" y="6117"/>
                  </a:cubicBezTo>
                  <a:cubicBezTo>
                    <a:pt x="13617" y="6252"/>
                    <a:pt x="13425" y="6398"/>
                    <a:pt x="13241" y="6548"/>
                  </a:cubicBezTo>
                  <a:cubicBezTo>
                    <a:pt x="13074" y="6679"/>
                    <a:pt x="12916" y="6813"/>
                    <a:pt x="12756" y="6950"/>
                  </a:cubicBezTo>
                  <a:cubicBezTo>
                    <a:pt x="12600" y="7084"/>
                    <a:pt x="12447" y="7225"/>
                    <a:pt x="12315" y="7384"/>
                  </a:cubicBezTo>
                  <a:cubicBezTo>
                    <a:pt x="12305" y="7379"/>
                    <a:pt x="12293" y="7374"/>
                    <a:pt x="12283" y="7371"/>
                  </a:cubicBezTo>
                  <a:cubicBezTo>
                    <a:pt x="12241" y="7358"/>
                    <a:pt x="12199" y="7349"/>
                    <a:pt x="12161" y="7334"/>
                  </a:cubicBezTo>
                  <a:cubicBezTo>
                    <a:pt x="12119" y="7322"/>
                    <a:pt x="12078" y="7304"/>
                    <a:pt x="12036" y="7292"/>
                  </a:cubicBezTo>
                  <a:cubicBezTo>
                    <a:pt x="11943" y="7261"/>
                    <a:pt x="11852" y="7231"/>
                    <a:pt x="11760" y="7208"/>
                  </a:cubicBezTo>
                  <a:cubicBezTo>
                    <a:pt x="11750" y="7206"/>
                    <a:pt x="11739" y="7205"/>
                    <a:pt x="11729" y="7205"/>
                  </a:cubicBezTo>
                  <a:cubicBezTo>
                    <a:pt x="11684" y="7205"/>
                    <a:pt x="11642" y="7225"/>
                    <a:pt x="11628" y="7272"/>
                  </a:cubicBezTo>
                  <a:cubicBezTo>
                    <a:pt x="11611" y="7332"/>
                    <a:pt x="11640" y="7377"/>
                    <a:pt x="11692" y="7403"/>
                  </a:cubicBezTo>
                  <a:cubicBezTo>
                    <a:pt x="11695" y="7406"/>
                    <a:pt x="11705" y="7408"/>
                    <a:pt x="11708" y="7411"/>
                  </a:cubicBezTo>
                  <a:cubicBezTo>
                    <a:pt x="11716" y="7413"/>
                    <a:pt x="11724" y="7419"/>
                    <a:pt x="11731" y="7424"/>
                  </a:cubicBezTo>
                  <a:cubicBezTo>
                    <a:pt x="11751" y="7432"/>
                    <a:pt x="11767" y="7443"/>
                    <a:pt x="11787" y="7452"/>
                  </a:cubicBezTo>
                  <a:cubicBezTo>
                    <a:pt x="11823" y="7474"/>
                    <a:pt x="11860" y="7494"/>
                    <a:pt x="11898" y="7517"/>
                  </a:cubicBezTo>
                  <a:cubicBezTo>
                    <a:pt x="11974" y="7561"/>
                    <a:pt x="12055" y="7600"/>
                    <a:pt x="12137" y="7631"/>
                  </a:cubicBezTo>
                  <a:cubicBezTo>
                    <a:pt x="12051" y="7773"/>
                    <a:pt x="11986" y="7928"/>
                    <a:pt x="11956" y="8100"/>
                  </a:cubicBezTo>
                  <a:cubicBezTo>
                    <a:pt x="11904" y="8421"/>
                    <a:pt x="11971" y="8757"/>
                    <a:pt x="12083" y="9071"/>
                  </a:cubicBezTo>
                  <a:cubicBezTo>
                    <a:pt x="12069" y="9072"/>
                    <a:pt x="12053" y="9077"/>
                    <a:pt x="12039" y="9078"/>
                  </a:cubicBezTo>
                  <a:cubicBezTo>
                    <a:pt x="11963" y="9093"/>
                    <a:pt x="11890" y="9118"/>
                    <a:pt x="11817" y="9150"/>
                  </a:cubicBezTo>
                  <a:cubicBezTo>
                    <a:pt x="11753" y="9173"/>
                    <a:pt x="11690" y="9204"/>
                    <a:pt x="11631" y="9239"/>
                  </a:cubicBezTo>
                  <a:cubicBezTo>
                    <a:pt x="11586" y="9264"/>
                    <a:pt x="11543" y="9287"/>
                    <a:pt x="11495" y="9304"/>
                  </a:cubicBezTo>
                  <a:cubicBezTo>
                    <a:pt x="11456" y="9319"/>
                    <a:pt x="11439" y="9374"/>
                    <a:pt x="11454" y="9411"/>
                  </a:cubicBezTo>
                  <a:cubicBezTo>
                    <a:pt x="11468" y="9450"/>
                    <a:pt x="11504" y="9469"/>
                    <a:pt x="11541" y="9469"/>
                  </a:cubicBezTo>
                  <a:cubicBezTo>
                    <a:pt x="11545" y="9469"/>
                    <a:pt x="11549" y="9469"/>
                    <a:pt x="11553" y="9468"/>
                  </a:cubicBezTo>
                  <a:cubicBezTo>
                    <a:pt x="11667" y="9453"/>
                    <a:pt x="11782" y="9439"/>
                    <a:pt x="11896" y="9421"/>
                  </a:cubicBezTo>
                  <a:cubicBezTo>
                    <a:pt x="11961" y="9412"/>
                    <a:pt x="12027" y="9401"/>
                    <a:pt x="12093" y="9390"/>
                  </a:cubicBezTo>
                  <a:lnTo>
                    <a:pt x="12105" y="9390"/>
                  </a:lnTo>
                  <a:cubicBezTo>
                    <a:pt x="12111" y="9390"/>
                    <a:pt x="12120" y="9389"/>
                    <a:pt x="12130" y="9389"/>
                  </a:cubicBezTo>
                  <a:lnTo>
                    <a:pt x="12117" y="9389"/>
                  </a:lnTo>
                  <a:cubicBezTo>
                    <a:pt x="12121" y="9389"/>
                    <a:pt x="12130" y="9387"/>
                    <a:pt x="12136" y="9387"/>
                  </a:cubicBezTo>
                  <a:lnTo>
                    <a:pt x="12133" y="9390"/>
                  </a:lnTo>
                  <a:cubicBezTo>
                    <a:pt x="12135" y="9389"/>
                    <a:pt x="12137" y="9388"/>
                    <a:pt x="12139" y="9388"/>
                  </a:cubicBezTo>
                  <a:cubicBezTo>
                    <a:pt x="12141" y="9388"/>
                    <a:pt x="12143" y="9389"/>
                    <a:pt x="12144" y="9389"/>
                  </a:cubicBezTo>
                  <a:lnTo>
                    <a:pt x="12150" y="9389"/>
                  </a:lnTo>
                  <a:cubicBezTo>
                    <a:pt x="12169" y="9387"/>
                    <a:pt x="12193" y="9389"/>
                    <a:pt x="12213" y="9386"/>
                  </a:cubicBezTo>
                  <a:cubicBezTo>
                    <a:pt x="12220" y="9405"/>
                    <a:pt x="12231" y="9425"/>
                    <a:pt x="12239" y="9446"/>
                  </a:cubicBezTo>
                  <a:cubicBezTo>
                    <a:pt x="12417" y="9824"/>
                    <a:pt x="12619" y="10233"/>
                    <a:pt x="12903" y="10541"/>
                  </a:cubicBezTo>
                  <a:cubicBezTo>
                    <a:pt x="12912" y="10550"/>
                    <a:pt x="12923" y="10561"/>
                    <a:pt x="12932" y="10567"/>
                  </a:cubicBezTo>
                  <a:cubicBezTo>
                    <a:pt x="12583" y="10474"/>
                    <a:pt x="12230" y="10381"/>
                    <a:pt x="11881" y="10291"/>
                  </a:cubicBezTo>
                  <a:cubicBezTo>
                    <a:pt x="11619" y="10222"/>
                    <a:pt x="11352" y="10163"/>
                    <a:pt x="11088" y="10106"/>
                  </a:cubicBezTo>
                  <a:cubicBezTo>
                    <a:pt x="11085" y="10082"/>
                    <a:pt x="11074" y="10053"/>
                    <a:pt x="11050" y="10031"/>
                  </a:cubicBezTo>
                  <a:cubicBezTo>
                    <a:pt x="10896" y="9865"/>
                    <a:pt x="10761" y="9676"/>
                    <a:pt x="10652" y="9479"/>
                  </a:cubicBezTo>
                  <a:cubicBezTo>
                    <a:pt x="10541" y="9276"/>
                    <a:pt x="10435" y="9056"/>
                    <a:pt x="10418" y="8822"/>
                  </a:cubicBezTo>
                  <a:cubicBezTo>
                    <a:pt x="10404" y="8636"/>
                    <a:pt x="10459" y="8463"/>
                    <a:pt x="10596" y="8335"/>
                  </a:cubicBezTo>
                  <a:cubicBezTo>
                    <a:pt x="10729" y="8209"/>
                    <a:pt x="10890" y="8124"/>
                    <a:pt x="11022" y="7999"/>
                  </a:cubicBezTo>
                  <a:cubicBezTo>
                    <a:pt x="11169" y="7858"/>
                    <a:pt x="11252" y="7682"/>
                    <a:pt x="11273" y="7480"/>
                  </a:cubicBezTo>
                  <a:cubicBezTo>
                    <a:pt x="11286" y="7291"/>
                    <a:pt x="11255" y="7099"/>
                    <a:pt x="11241" y="6906"/>
                  </a:cubicBezTo>
                  <a:cubicBezTo>
                    <a:pt x="11231" y="6739"/>
                    <a:pt x="11222" y="6557"/>
                    <a:pt x="11326" y="6413"/>
                  </a:cubicBezTo>
                  <a:cubicBezTo>
                    <a:pt x="11438" y="6259"/>
                    <a:pt x="11632" y="6223"/>
                    <a:pt x="11807" y="6207"/>
                  </a:cubicBezTo>
                  <a:cubicBezTo>
                    <a:pt x="11992" y="6189"/>
                    <a:pt x="12183" y="6189"/>
                    <a:pt x="12354" y="6103"/>
                  </a:cubicBezTo>
                  <a:cubicBezTo>
                    <a:pt x="12428" y="6065"/>
                    <a:pt x="12486" y="6013"/>
                    <a:pt x="12529" y="5952"/>
                  </a:cubicBezTo>
                  <a:cubicBezTo>
                    <a:pt x="12551" y="5987"/>
                    <a:pt x="12575" y="6023"/>
                    <a:pt x="12600" y="6058"/>
                  </a:cubicBezTo>
                  <a:cubicBezTo>
                    <a:pt x="12632" y="6100"/>
                    <a:pt x="12667" y="6143"/>
                    <a:pt x="12702" y="6182"/>
                  </a:cubicBezTo>
                  <a:cubicBezTo>
                    <a:pt x="12737" y="6223"/>
                    <a:pt x="12771" y="6265"/>
                    <a:pt x="12812" y="6301"/>
                  </a:cubicBezTo>
                  <a:cubicBezTo>
                    <a:pt x="12862" y="6347"/>
                    <a:pt x="12928" y="6401"/>
                    <a:pt x="13000" y="6401"/>
                  </a:cubicBezTo>
                  <a:cubicBezTo>
                    <a:pt x="13020" y="6401"/>
                    <a:pt x="13041" y="6396"/>
                    <a:pt x="13062" y="6387"/>
                  </a:cubicBezTo>
                  <a:cubicBezTo>
                    <a:pt x="13073" y="6382"/>
                    <a:pt x="13083" y="6375"/>
                    <a:pt x="13091" y="6369"/>
                  </a:cubicBezTo>
                  <a:cubicBezTo>
                    <a:pt x="13120" y="6341"/>
                    <a:pt x="13133" y="6302"/>
                    <a:pt x="13132" y="6262"/>
                  </a:cubicBezTo>
                  <a:cubicBezTo>
                    <a:pt x="13127" y="6213"/>
                    <a:pt x="13101" y="6168"/>
                    <a:pt x="13070" y="6131"/>
                  </a:cubicBezTo>
                  <a:cubicBezTo>
                    <a:pt x="13029" y="6088"/>
                    <a:pt x="12979" y="6051"/>
                    <a:pt x="12933" y="6010"/>
                  </a:cubicBezTo>
                  <a:cubicBezTo>
                    <a:pt x="12928" y="6004"/>
                    <a:pt x="12907" y="5992"/>
                    <a:pt x="12905" y="5987"/>
                  </a:cubicBezTo>
                  <a:cubicBezTo>
                    <a:pt x="12903" y="5981"/>
                    <a:pt x="12898" y="5978"/>
                    <a:pt x="12895" y="5975"/>
                  </a:cubicBezTo>
                  <a:cubicBezTo>
                    <a:pt x="12875" y="5959"/>
                    <a:pt x="12855" y="5939"/>
                    <a:pt x="12834" y="5921"/>
                  </a:cubicBezTo>
                  <a:cubicBezTo>
                    <a:pt x="12763" y="5854"/>
                    <a:pt x="12696" y="5788"/>
                    <a:pt x="12633" y="5713"/>
                  </a:cubicBezTo>
                  <a:cubicBezTo>
                    <a:pt x="12642" y="5677"/>
                    <a:pt x="12648" y="5642"/>
                    <a:pt x="12652" y="5607"/>
                  </a:cubicBezTo>
                  <a:cubicBezTo>
                    <a:pt x="12661" y="5520"/>
                    <a:pt x="12658" y="5432"/>
                    <a:pt x="12654" y="5345"/>
                  </a:cubicBezTo>
                  <a:cubicBezTo>
                    <a:pt x="12651" y="5304"/>
                    <a:pt x="12650" y="5264"/>
                    <a:pt x="12652" y="5224"/>
                  </a:cubicBezTo>
                  <a:cubicBezTo>
                    <a:pt x="12652" y="5184"/>
                    <a:pt x="12656" y="5151"/>
                    <a:pt x="12663" y="5126"/>
                  </a:cubicBezTo>
                  <a:cubicBezTo>
                    <a:pt x="12677" y="5065"/>
                    <a:pt x="12707" y="5026"/>
                    <a:pt x="12777" y="4997"/>
                  </a:cubicBezTo>
                  <a:cubicBezTo>
                    <a:pt x="12833" y="4975"/>
                    <a:pt x="12890" y="4966"/>
                    <a:pt x="12948" y="4966"/>
                  </a:cubicBezTo>
                  <a:cubicBezTo>
                    <a:pt x="12991" y="4966"/>
                    <a:pt x="13033" y="4971"/>
                    <a:pt x="13075" y="4980"/>
                  </a:cubicBezTo>
                  <a:cubicBezTo>
                    <a:pt x="13240" y="5011"/>
                    <a:pt x="13404" y="5078"/>
                    <a:pt x="13570" y="5078"/>
                  </a:cubicBezTo>
                  <a:cubicBezTo>
                    <a:pt x="13635" y="5078"/>
                    <a:pt x="13701" y="5068"/>
                    <a:pt x="13767" y="5041"/>
                  </a:cubicBezTo>
                  <a:cubicBezTo>
                    <a:pt x="13936" y="4970"/>
                    <a:pt x="14031" y="4807"/>
                    <a:pt x="14122" y="4656"/>
                  </a:cubicBezTo>
                  <a:cubicBezTo>
                    <a:pt x="14189" y="4546"/>
                    <a:pt x="14269" y="4385"/>
                    <a:pt x="14404" y="4364"/>
                  </a:cubicBezTo>
                  <a:cubicBezTo>
                    <a:pt x="14417" y="4362"/>
                    <a:pt x="14430" y="4361"/>
                    <a:pt x="14442" y="4361"/>
                  </a:cubicBezTo>
                  <a:close/>
                  <a:moveTo>
                    <a:pt x="23322" y="6807"/>
                  </a:moveTo>
                  <a:cubicBezTo>
                    <a:pt x="23643" y="6807"/>
                    <a:pt x="23972" y="6862"/>
                    <a:pt x="24242" y="7025"/>
                  </a:cubicBezTo>
                  <a:cubicBezTo>
                    <a:pt x="24320" y="7072"/>
                    <a:pt x="24394" y="7125"/>
                    <a:pt x="24464" y="7182"/>
                  </a:cubicBezTo>
                  <a:cubicBezTo>
                    <a:pt x="24535" y="7267"/>
                    <a:pt x="24597" y="7355"/>
                    <a:pt x="24644" y="7460"/>
                  </a:cubicBezTo>
                  <a:cubicBezTo>
                    <a:pt x="24743" y="7684"/>
                    <a:pt x="24765" y="7937"/>
                    <a:pt x="24750" y="8183"/>
                  </a:cubicBezTo>
                  <a:cubicBezTo>
                    <a:pt x="24717" y="8724"/>
                    <a:pt x="24516" y="9281"/>
                    <a:pt x="24206" y="9731"/>
                  </a:cubicBezTo>
                  <a:cubicBezTo>
                    <a:pt x="23453" y="10828"/>
                    <a:pt x="22043" y="11277"/>
                    <a:pt x="20759" y="11277"/>
                  </a:cubicBezTo>
                  <a:cubicBezTo>
                    <a:pt x="20730" y="11277"/>
                    <a:pt x="20701" y="11277"/>
                    <a:pt x="20672" y="11276"/>
                  </a:cubicBezTo>
                  <a:cubicBezTo>
                    <a:pt x="20244" y="11269"/>
                    <a:pt x="19802" y="11194"/>
                    <a:pt x="19423" y="10986"/>
                  </a:cubicBezTo>
                  <a:cubicBezTo>
                    <a:pt x="19266" y="10901"/>
                    <a:pt x="19118" y="10795"/>
                    <a:pt x="19003" y="10651"/>
                  </a:cubicBezTo>
                  <a:cubicBezTo>
                    <a:pt x="18897" y="10519"/>
                    <a:pt x="18814" y="10376"/>
                    <a:pt x="18740" y="10220"/>
                  </a:cubicBezTo>
                  <a:lnTo>
                    <a:pt x="18738" y="10218"/>
                  </a:lnTo>
                  <a:cubicBezTo>
                    <a:pt x="18774" y="9899"/>
                    <a:pt x="18930" y="9590"/>
                    <a:pt x="19129" y="9323"/>
                  </a:cubicBezTo>
                  <a:cubicBezTo>
                    <a:pt x="19352" y="9020"/>
                    <a:pt x="19631" y="8752"/>
                    <a:pt x="19921" y="8508"/>
                  </a:cubicBezTo>
                  <a:cubicBezTo>
                    <a:pt x="20196" y="8277"/>
                    <a:pt x="20487" y="8065"/>
                    <a:pt x="20786" y="7866"/>
                  </a:cubicBezTo>
                  <a:cubicBezTo>
                    <a:pt x="21128" y="7638"/>
                    <a:pt x="21474" y="7413"/>
                    <a:pt x="21836" y="7219"/>
                  </a:cubicBezTo>
                  <a:cubicBezTo>
                    <a:pt x="22208" y="7018"/>
                    <a:pt x="22594" y="6865"/>
                    <a:pt x="23019" y="6822"/>
                  </a:cubicBezTo>
                  <a:cubicBezTo>
                    <a:pt x="23118" y="6812"/>
                    <a:pt x="23220" y="6807"/>
                    <a:pt x="23322" y="6807"/>
                  </a:cubicBezTo>
                  <a:close/>
                  <a:moveTo>
                    <a:pt x="37166" y="9031"/>
                  </a:moveTo>
                  <a:cubicBezTo>
                    <a:pt x="37172" y="9033"/>
                    <a:pt x="37179" y="9038"/>
                    <a:pt x="37188" y="9038"/>
                  </a:cubicBezTo>
                  <a:cubicBezTo>
                    <a:pt x="37575" y="9154"/>
                    <a:pt x="37959" y="9288"/>
                    <a:pt x="38346" y="9409"/>
                  </a:cubicBezTo>
                  <a:cubicBezTo>
                    <a:pt x="38715" y="9527"/>
                    <a:pt x="39089" y="9616"/>
                    <a:pt x="39459" y="9726"/>
                  </a:cubicBezTo>
                  <a:cubicBezTo>
                    <a:pt x="40106" y="9923"/>
                    <a:pt x="40848" y="10167"/>
                    <a:pt x="41366" y="10620"/>
                  </a:cubicBezTo>
                  <a:cubicBezTo>
                    <a:pt x="41734" y="10939"/>
                    <a:pt x="41582" y="11418"/>
                    <a:pt x="41476" y="11835"/>
                  </a:cubicBezTo>
                  <a:cubicBezTo>
                    <a:pt x="41434" y="11715"/>
                    <a:pt x="41379" y="11598"/>
                    <a:pt x="41313" y="11490"/>
                  </a:cubicBezTo>
                  <a:cubicBezTo>
                    <a:pt x="41145" y="11203"/>
                    <a:pt x="40932" y="10943"/>
                    <a:pt x="40682" y="10725"/>
                  </a:cubicBezTo>
                  <a:cubicBezTo>
                    <a:pt x="40202" y="10306"/>
                    <a:pt x="39591" y="10027"/>
                    <a:pt x="38949" y="10001"/>
                  </a:cubicBezTo>
                  <a:cubicBezTo>
                    <a:pt x="38914" y="10000"/>
                    <a:pt x="38880" y="9999"/>
                    <a:pt x="38846" y="9999"/>
                  </a:cubicBezTo>
                  <a:cubicBezTo>
                    <a:pt x="38238" y="9999"/>
                    <a:pt x="37659" y="10231"/>
                    <a:pt x="37162" y="10569"/>
                  </a:cubicBezTo>
                  <a:cubicBezTo>
                    <a:pt x="37096" y="10615"/>
                    <a:pt x="37032" y="10661"/>
                    <a:pt x="36968" y="10710"/>
                  </a:cubicBezTo>
                  <a:cubicBezTo>
                    <a:pt x="36987" y="10577"/>
                    <a:pt x="37010" y="10447"/>
                    <a:pt x="37029" y="10314"/>
                  </a:cubicBezTo>
                  <a:cubicBezTo>
                    <a:pt x="37053" y="10143"/>
                    <a:pt x="37073" y="9970"/>
                    <a:pt x="37096" y="9798"/>
                  </a:cubicBezTo>
                  <a:cubicBezTo>
                    <a:pt x="37132" y="9543"/>
                    <a:pt x="37151" y="9288"/>
                    <a:pt x="37166" y="9031"/>
                  </a:cubicBezTo>
                  <a:close/>
                  <a:moveTo>
                    <a:pt x="18428" y="6174"/>
                  </a:moveTo>
                  <a:cubicBezTo>
                    <a:pt x="18916" y="6772"/>
                    <a:pt x="19124" y="7536"/>
                    <a:pt x="19462" y="8220"/>
                  </a:cubicBezTo>
                  <a:cubicBezTo>
                    <a:pt x="19499" y="8288"/>
                    <a:pt x="19540" y="8354"/>
                    <a:pt x="19582" y="8418"/>
                  </a:cubicBezTo>
                  <a:cubicBezTo>
                    <a:pt x="19389" y="8578"/>
                    <a:pt x="19203" y="8744"/>
                    <a:pt x="19038" y="8934"/>
                  </a:cubicBezTo>
                  <a:cubicBezTo>
                    <a:pt x="18781" y="9228"/>
                    <a:pt x="18547" y="9566"/>
                    <a:pt x="18453" y="9951"/>
                  </a:cubicBezTo>
                  <a:cubicBezTo>
                    <a:pt x="18359" y="10347"/>
                    <a:pt x="18401" y="10754"/>
                    <a:pt x="18609" y="11110"/>
                  </a:cubicBezTo>
                  <a:cubicBezTo>
                    <a:pt x="18829" y="11489"/>
                    <a:pt x="19154" y="11808"/>
                    <a:pt x="19459" y="12118"/>
                  </a:cubicBezTo>
                  <a:cubicBezTo>
                    <a:pt x="19474" y="12131"/>
                    <a:pt x="19490" y="12146"/>
                    <a:pt x="19504" y="12160"/>
                  </a:cubicBezTo>
                  <a:cubicBezTo>
                    <a:pt x="19001" y="12021"/>
                    <a:pt x="18498" y="11884"/>
                    <a:pt x="17993" y="11754"/>
                  </a:cubicBezTo>
                  <a:cubicBezTo>
                    <a:pt x="16984" y="11496"/>
                    <a:pt x="15963" y="11298"/>
                    <a:pt x="14948" y="11075"/>
                  </a:cubicBezTo>
                  <a:cubicBezTo>
                    <a:pt x="14537" y="10985"/>
                    <a:pt x="13943" y="10943"/>
                    <a:pt x="13574" y="10742"/>
                  </a:cubicBezTo>
                  <a:cubicBezTo>
                    <a:pt x="13484" y="10693"/>
                    <a:pt x="13376" y="10605"/>
                    <a:pt x="13275" y="10508"/>
                  </a:cubicBezTo>
                  <a:cubicBezTo>
                    <a:pt x="13130" y="10370"/>
                    <a:pt x="12987" y="10205"/>
                    <a:pt x="12902" y="10087"/>
                  </a:cubicBezTo>
                  <a:cubicBezTo>
                    <a:pt x="12787" y="9925"/>
                    <a:pt x="12688" y="9755"/>
                    <a:pt x="12593" y="9584"/>
                  </a:cubicBezTo>
                  <a:cubicBezTo>
                    <a:pt x="12494" y="9407"/>
                    <a:pt x="12400" y="9219"/>
                    <a:pt x="12329" y="9026"/>
                  </a:cubicBezTo>
                  <a:lnTo>
                    <a:pt x="12329" y="9026"/>
                  </a:lnTo>
                  <a:cubicBezTo>
                    <a:pt x="12525" y="9259"/>
                    <a:pt x="12819" y="9416"/>
                    <a:pt x="13106" y="9521"/>
                  </a:cubicBezTo>
                  <a:cubicBezTo>
                    <a:pt x="13471" y="9656"/>
                    <a:pt x="13853" y="9719"/>
                    <a:pt x="14237" y="9719"/>
                  </a:cubicBezTo>
                  <a:cubicBezTo>
                    <a:pt x="14407" y="9719"/>
                    <a:pt x="14577" y="9707"/>
                    <a:pt x="14746" y="9683"/>
                  </a:cubicBezTo>
                  <a:cubicBezTo>
                    <a:pt x="15395" y="9589"/>
                    <a:pt x="16019" y="9333"/>
                    <a:pt x="16568" y="8980"/>
                  </a:cubicBezTo>
                  <a:cubicBezTo>
                    <a:pt x="17106" y="8634"/>
                    <a:pt x="17602" y="8205"/>
                    <a:pt x="17947" y="7663"/>
                  </a:cubicBezTo>
                  <a:cubicBezTo>
                    <a:pt x="18135" y="7370"/>
                    <a:pt x="18269" y="7044"/>
                    <a:pt x="18347" y="6703"/>
                  </a:cubicBezTo>
                  <a:cubicBezTo>
                    <a:pt x="18389" y="6533"/>
                    <a:pt x="18421" y="6359"/>
                    <a:pt x="18428" y="6183"/>
                  </a:cubicBezTo>
                  <a:lnTo>
                    <a:pt x="18428" y="6174"/>
                  </a:lnTo>
                  <a:close/>
                  <a:moveTo>
                    <a:pt x="35909" y="6011"/>
                  </a:moveTo>
                  <a:cubicBezTo>
                    <a:pt x="36139" y="6011"/>
                    <a:pt x="36361" y="6118"/>
                    <a:pt x="36518" y="6284"/>
                  </a:cubicBezTo>
                  <a:cubicBezTo>
                    <a:pt x="36683" y="6458"/>
                    <a:pt x="36760" y="6680"/>
                    <a:pt x="36798" y="6911"/>
                  </a:cubicBezTo>
                  <a:cubicBezTo>
                    <a:pt x="36840" y="7155"/>
                    <a:pt x="36848" y="7401"/>
                    <a:pt x="36867" y="7646"/>
                  </a:cubicBezTo>
                  <a:cubicBezTo>
                    <a:pt x="36897" y="7977"/>
                    <a:pt x="36897" y="8308"/>
                    <a:pt x="36887" y="8640"/>
                  </a:cubicBezTo>
                  <a:cubicBezTo>
                    <a:pt x="36877" y="9010"/>
                    <a:pt x="36861" y="9382"/>
                    <a:pt x="36818" y="9751"/>
                  </a:cubicBezTo>
                  <a:cubicBezTo>
                    <a:pt x="36796" y="9932"/>
                    <a:pt x="36763" y="10115"/>
                    <a:pt x="36753" y="10294"/>
                  </a:cubicBezTo>
                  <a:cubicBezTo>
                    <a:pt x="36740" y="10480"/>
                    <a:pt x="36752" y="10658"/>
                    <a:pt x="36786" y="10841"/>
                  </a:cubicBezTo>
                  <a:cubicBezTo>
                    <a:pt x="36788" y="10846"/>
                    <a:pt x="36789" y="10848"/>
                    <a:pt x="36792" y="10853"/>
                  </a:cubicBezTo>
                  <a:cubicBezTo>
                    <a:pt x="36430" y="11167"/>
                    <a:pt x="36127" y="11544"/>
                    <a:pt x="35916" y="11974"/>
                  </a:cubicBezTo>
                  <a:cubicBezTo>
                    <a:pt x="35867" y="12072"/>
                    <a:pt x="35826" y="12172"/>
                    <a:pt x="35791" y="12275"/>
                  </a:cubicBezTo>
                  <a:cubicBezTo>
                    <a:pt x="35734" y="11804"/>
                    <a:pt x="35679" y="11338"/>
                    <a:pt x="35557" y="10875"/>
                  </a:cubicBezTo>
                  <a:cubicBezTo>
                    <a:pt x="35439" y="10432"/>
                    <a:pt x="35255" y="10005"/>
                    <a:pt x="35055" y="9589"/>
                  </a:cubicBezTo>
                  <a:cubicBezTo>
                    <a:pt x="34888" y="9243"/>
                    <a:pt x="34680" y="8892"/>
                    <a:pt x="34393" y="8632"/>
                  </a:cubicBezTo>
                  <a:cubicBezTo>
                    <a:pt x="34346" y="8592"/>
                    <a:pt x="34299" y="8553"/>
                    <a:pt x="34252" y="8519"/>
                  </a:cubicBezTo>
                  <a:cubicBezTo>
                    <a:pt x="34253" y="8506"/>
                    <a:pt x="34253" y="8491"/>
                    <a:pt x="34252" y="8479"/>
                  </a:cubicBezTo>
                  <a:cubicBezTo>
                    <a:pt x="34246" y="8393"/>
                    <a:pt x="34282" y="8263"/>
                    <a:pt x="34308" y="8168"/>
                  </a:cubicBezTo>
                  <a:cubicBezTo>
                    <a:pt x="34340" y="8046"/>
                    <a:pt x="34375" y="7923"/>
                    <a:pt x="34403" y="7799"/>
                  </a:cubicBezTo>
                  <a:cubicBezTo>
                    <a:pt x="34470" y="7501"/>
                    <a:pt x="34560" y="7203"/>
                    <a:pt x="34704" y="6932"/>
                  </a:cubicBezTo>
                  <a:cubicBezTo>
                    <a:pt x="34928" y="6507"/>
                    <a:pt x="35354" y="6044"/>
                    <a:pt x="35865" y="6013"/>
                  </a:cubicBezTo>
                  <a:cubicBezTo>
                    <a:pt x="35880" y="6012"/>
                    <a:pt x="35895" y="6011"/>
                    <a:pt x="35909" y="6011"/>
                  </a:cubicBezTo>
                  <a:close/>
                  <a:moveTo>
                    <a:pt x="25021" y="7787"/>
                  </a:moveTo>
                  <a:cubicBezTo>
                    <a:pt x="25056" y="7831"/>
                    <a:pt x="25088" y="7878"/>
                    <a:pt x="25125" y="7925"/>
                  </a:cubicBezTo>
                  <a:cubicBezTo>
                    <a:pt x="25394" y="8293"/>
                    <a:pt x="25627" y="8706"/>
                    <a:pt x="25781" y="9137"/>
                  </a:cubicBezTo>
                  <a:cubicBezTo>
                    <a:pt x="25816" y="9234"/>
                    <a:pt x="25846" y="9333"/>
                    <a:pt x="25878" y="9432"/>
                  </a:cubicBezTo>
                  <a:cubicBezTo>
                    <a:pt x="25879" y="9438"/>
                    <a:pt x="25884" y="9443"/>
                    <a:pt x="25885" y="9449"/>
                  </a:cubicBezTo>
                  <a:cubicBezTo>
                    <a:pt x="25384" y="10197"/>
                    <a:pt x="24884" y="10947"/>
                    <a:pt x="24431" y="11726"/>
                  </a:cubicBezTo>
                  <a:cubicBezTo>
                    <a:pt x="24285" y="11977"/>
                    <a:pt x="24148" y="12230"/>
                    <a:pt x="24016" y="12488"/>
                  </a:cubicBezTo>
                  <a:cubicBezTo>
                    <a:pt x="23951" y="12619"/>
                    <a:pt x="23884" y="12749"/>
                    <a:pt x="23821" y="12881"/>
                  </a:cubicBezTo>
                  <a:cubicBezTo>
                    <a:pt x="23789" y="12949"/>
                    <a:pt x="23761" y="13018"/>
                    <a:pt x="23732" y="13086"/>
                  </a:cubicBezTo>
                  <a:cubicBezTo>
                    <a:pt x="23706" y="13145"/>
                    <a:pt x="23692" y="13208"/>
                    <a:pt x="23672" y="13269"/>
                  </a:cubicBezTo>
                  <a:cubicBezTo>
                    <a:pt x="22795" y="13048"/>
                    <a:pt x="21917" y="12827"/>
                    <a:pt x="21042" y="12586"/>
                  </a:cubicBezTo>
                  <a:cubicBezTo>
                    <a:pt x="20640" y="12475"/>
                    <a:pt x="20239" y="12362"/>
                    <a:pt x="19837" y="12251"/>
                  </a:cubicBezTo>
                  <a:cubicBezTo>
                    <a:pt x="19845" y="12228"/>
                    <a:pt x="19844" y="12203"/>
                    <a:pt x="19832" y="12180"/>
                  </a:cubicBezTo>
                  <a:cubicBezTo>
                    <a:pt x="19746" y="12003"/>
                    <a:pt x="19615" y="11859"/>
                    <a:pt x="19482" y="11713"/>
                  </a:cubicBezTo>
                  <a:cubicBezTo>
                    <a:pt x="19339" y="11556"/>
                    <a:pt x="19197" y="11399"/>
                    <a:pt x="19068" y="11230"/>
                  </a:cubicBezTo>
                  <a:cubicBezTo>
                    <a:pt x="18956" y="11081"/>
                    <a:pt x="18849" y="10918"/>
                    <a:pt x="18788" y="10744"/>
                  </a:cubicBezTo>
                  <a:cubicBezTo>
                    <a:pt x="18779" y="10714"/>
                    <a:pt x="18769" y="10687"/>
                    <a:pt x="18762" y="10658"/>
                  </a:cubicBezTo>
                  <a:lnTo>
                    <a:pt x="18762" y="10658"/>
                  </a:lnTo>
                  <a:cubicBezTo>
                    <a:pt x="18777" y="10686"/>
                    <a:pt x="18792" y="10715"/>
                    <a:pt x="18811" y="10741"/>
                  </a:cubicBezTo>
                  <a:cubicBezTo>
                    <a:pt x="18904" y="10884"/>
                    <a:pt x="19025" y="11001"/>
                    <a:pt x="19165" y="11103"/>
                  </a:cubicBezTo>
                  <a:cubicBezTo>
                    <a:pt x="19503" y="11348"/>
                    <a:pt x="19904" y="11477"/>
                    <a:pt x="20315" y="11532"/>
                  </a:cubicBezTo>
                  <a:cubicBezTo>
                    <a:pt x="20483" y="11555"/>
                    <a:pt x="20653" y="11564"/>
                    <a:pt x="20823" y="11564"/>
                  </a:cubicBezTo>
                  <a:cubicBezTo>
                    <a:pt x="21067" y="11564"/>
                    <a:pt x="21311" y="11545"/>
                    <a:pt x="21553" y="11518"/>
                  </a:cubicBezTo>
                  <a:cubicBezTo>
                    <a:pt x="21912" y="11476"/>
                    <a:pt x="22265" y="11401"/>
                    <a:pt x="22605" y="11281"/>
                  </a:cubicBezTo>
                  <a:cubicBezTo>
                    <a:pt x="23276" y="11046"/>
                    <a:pt x="23900" y="10659"/>
                    <a:pt x="24342" y="10093"/>
                  </a:cubicBezTo>
                  <a:cubicBezTo>
                    <a:pt x="24728" y="9599"/>
                    <a:pt x="24969" y="8974"/>
                    <a:pt x="25030" y="8350"/>
                  </a:cubicBezTo>
                  <a:cubicBezTo>
                    <a:pt x="25050" y="8163"/>
                    <a:pt x="25049" y="7971"/>
                    <a:pt x="25021" y="7787"/>
                  </a:cubicBezTo>
                  <a:close/>
                  <a:moveTo>
                    <a:pt x="27633" y="7306"/>
                  </a:moveTo>
                  <a:cubicBezTo>
                    <a:pt x="27586" y="7528"/>
                    <a:pt x="27538" y="7749"/>
                    <a:pt x="27496" y="7973"/>
                  </a:cubicBezTo>
                  <a:cubicBezTo>
                    <a:pt x="27354" y="8718"/>
                    <a:pt x="27272" y="9468"/>
                    <a:pt x="27215" y="10223"/>
                  </a:cubicBezTo>
                  <a:lnTo>
                    <a:pt x="27211" y="10286"/>
                  </a:lnTo>
                  <a:cubicBezTo>
                    <a:pt x="27180" y="10316"/>
                    <a:pt x="27144" y="10342"/>
                    <a:pt x="27121" y="10378"/>
                  </a:cubicBezTo>
                  <a:cubicBezTo>
                    <a:pt x="27085" y="10434"/>
                    <a:pt x="27052" y="10494"/>
                    <a:pt x="27014" y="10552"/>
                  </a:cubicBezTo>
                  <a:cubicBezTo>
                    <a:pt x="26945" y="10665"/>
                    <a:pt x="26873" y="10774"/>
                    <a:pt x="26805" y="10886"/>
                  </a:cubicBezTo>
                  <a:cubicBezTo>
                    <a:pt x="26669" y="11110"/>
                    <a:pt x="26529" y="11331"/>
                    <a:pt x="26392" y="11557"/>
                  </a:cubicBezTo>
                  <a:cubicBezTo>
                    <a:pt x="26130" y="11995"/>
                    <a:pt x="25889" y="12448"/>
                    <a:pt x="25633" y="12890"/>
                  </a:cubicBezTo>
                  <a:cubicBezTo>
                    <a:pt x="25488" y="13140"/>
                    <a:pt x="25349" y="13391"/>
                    <a:pt x="25195" y="13635"/>
                  </a:cubicBezTo>
                  <a:cubicBezTo>
                    <a:pt x="25195" y="13639"/>
                    <a:pt x="25192" y="13641"/>
                    <a:pt x="25192" y="13644"/>
                  </a:cubicBezTo>
                  <a:cubicBezTo>
                    <a:pt x="24755" y="13534"/>
                    <a:pt x="24318" y="13426"/>
                    <a:pt x="23882" y="13317"/>
                  </a:cubicBezTo>
                  <a:cubicBezTo>
                    <a:pt x="23938" y="13228"/>
                    <a:pt x="23992" y="13141"/>
                    <a:pt x="24042" y="13050"/>
                  </a:cubicBezTo>
                  <a:cubicBezTo>
                    <a:pt x="24099" y="12938"/>
                    <a:pt x="24155" y="12826"/>
                    <a:pt x="24216" y="12716"/>
                  </a:cubicBezTo>
                  <a:cubicBezTo>
                    <a:pt x="24333" y="12490"/>
                    <a:pt x="24459" y="12269"/>
                    <a:pt x="24587" y="12046"/>
                  </a:cubicBezTo>
                  <a:cubicBezTo>
                    <a:pt x="24847" y="11597"/>
                    <a:pt x="25122" y="11157"/>
                    <a:pt x="25404" y="10720"/>
                  </a:cubicBezTo>
                  <a:cubicBezTo>
                    <a:pt x="25963" y="9859"/>
                    <a:pt x="26555" y="9015"/>
                    <a:pt x="27111" y="8151"/>
                  </a:cubicBezTo>
                  <a:cubicBezTo>
                    <a:pt x="27268" y="7907"/>
                    <a:pt x="27411" y="7657"/>
                    <a:pt x="27566" y="7411"/>
                  </a:cubicBezTo>
                  <a:cubicBezTo>
                    <a:pt x="27588" y="7377"/>
                    <a:pt x="27611" y="7339"/>
                    <a:pt x="27633" y="7306"/>
                  </a:cubicBezTo>
                  <a:close/>
                  <a:moveTo>
                    <a:pt x="27174" y="10829"/>
                  </a:moveTo>
                  <a:cubicBezTo>
                    <a:pt x="27142" y="11375"/>
                    <a:pt x="27123" y="11923"/>
                    <a:pt x="27121" y="12472"/>
                  </a:cubicBezTo>
                  <a:cubicBezTo>
                    <a:pt x="27121" y="12749"/>
                    <a:pt x="27133" y="13026"/>
                    <a:pt x="27180" y="13301"/>
                  </a:cubicBezTo>
                  <a:cubicBezTo>
                    <a:pt x="27223" y="13568"/>
                    <a:pt x="27299" y="13857"/>
                    <a:pt x="27447" y="14088"/>
                  </a:cubicBezTo>
                  <a:cubicBezTo>
                    <a:pt x="27491" y="14156"/>
                    <a:pt x="27536" y="14216"/>
                    <a:pt x="27588" y="14270"/>
                  </a:cubicBezTo>
                  <a:cubicBezTo>
                    <a:pt x="27457" y="14237"/>
                    <a:pt x="27322" y="14198"/>
                    <a:pt x="27189" y="14162"/>
                  </a:cubicBezTo>
                  <a:cubicBezTo>
                    <a:pt x="26614" y="14009"/>
                    <a:pt x="26039" y="13859"/>
                    <a:pt x="25462" y="13713"/>
                  </a:cubicBezTo>
                  <a:cubicBezTo>
                    <a:pt x="25734" y="13311"/>
                    <a:pt x="25960" y="12883"/>
                    <a:pt x="26192" y="12454"/>
                  </a:cubicBezTo>
                  <a:cubicBezTo>
                    <a:pt x="26440" y="11998"/>
                    <a:pt x="26716" y="11558"/>
                    <a:pt x="26996" y="11120"/>
                  </a:cubicBezTo>
                  <a:cubicBezTo>
                    <a:pt x="27057" y="11024"/>
                    <a:pt x="27117" y="10926"/>
                    <a:pt x="27174" y="10829"/>
                  </a:cubicBezTo>
                  <a:close/>
                  <a:moveTo>
                    <a:pt x="38849" y="10301"/>
                  </a:moveTo>
                  <a:cubicBezTo>
                    <a:pt x="39366" y="10301"/>
                    <a:pt x="39870" y="10486"/>
                    <a:pt x="40281" y="10795"/>
                  </a:cubicBezTo>
                  <a:cubicBezTo>
                    <a:pt x="40534" y="10986"/>
                    <a:pt x="40760" y="11224"/>
                    <a:pt x="40932" y="11491"/>
                  </a:cubicBezTo>
                  <a:cubicBezTo>
                    <a:pt x="41031" y="11642"/>
                    <a:pt x="41116" y="11803"/>
                    <a:pt x="41178" y="11974"/>
                  </a:cubicBezTo>
                  <a:cubicBezTo>
                    <a:pt x="41208" y="12062"/>
                    <a:pt x="41232" y="12156"/>
                    <a:pt x="41246" y="12249"/>
                  </a:cubicBezTo>
                  <a:cubicBezTo>
                    <a:pt x="41260" y="12334"/>
                    <a:pt x="41276" y="12406"/>
                    <a:pt x="41304" y="12484"/>
                  </a:cubicBezTo>
                  <a:cubicBezTo>
                    <a:pt x="41132" y="13057"/>
                    <a:pt x="40907" y="13613"/>
                    <a:pt x="40673" y="14161"/>
                  </a:cubicBezTo>
                  <a:cubicBezTo>
                    <a:pt x="40579" y="14379"/>
                    <a:pt x="40486" y="14598"/>
                    <a:pt x="40396" y="14818"/>
                  </a:cubicBezTo>
                  <a:cubicBezTo>
                    <a:pt x="40340" y="14644"/>
                    <a:pt x="40233" y="14484"/>
                    <a:pt x="40110" y="14344"/>
                  </a:cubicBezTo>
                  <a:cubicBezTo>
                    <a:pt x="39951" y="14164"/>
                    <a:pt x="39757" y="14011"/>
                    <a:pt x="39552" y="13885"/>
                  </a:cubicBezTo>
                  <a:cubicBezTo>
                    <a:pt x="39138" y="13631"/>
                    <a:pt x="38667" y="13458"/>
                    <a:pt x="38187" y="13383"/>
                  </a:cubicBezTo>
                  <a:cubicBezTo>
                    <a:pt x="38031" y="13359"/>
                    <a:pt x="37875" y="13347"/>
                    <a:pt x="37719" y="13347"/>
                  </a:cubicBezTo>
                  <a:cubicBezTo>
                    <a:pt x="37126" y="13347"/>
                    <a:pt x="36541" y="13518"/>
                    <a:pt x="36039" y="13827"/>
                  </a:cubicBezTo>
                  <a:cubicBezTo>
                    <a:pt x="35994" y="13578"/>
                    <a:pt x="35945" y="13332"/>
                    <a:pt x="35954" y="13078"/>
                  </a:cubicBezTo>
                  <a:cubicBezTo>
                    <a:pt x="35963" y="12802"/>
                    <a:pt x="36031" y="12535"/>
                    <a:pt x="36135" y="12280"/>
                  </a:cubicBezTo>
                  <a:cubicBezTo>
                    <a:pt x="36344" y="11759"/>
                    <a:pt x="36711" y="11314"/>
                    <a:pt x="37148" y="10967"/>
                  </a:cubicBezTo>
                  <a:cubicBezTo>
                    <a:pt x="37584" y="10621"/>
                    <a:pt x="38117" y="10353"/>
                    <a:pt x="38675" y="10308"/>
                  </a:cubicBezTo>
                  <a:cubicBezTo>
                    <a:pt x="38733" y="10303"/>
                    <a:pt x="38791" y="10301"/>
                    <a:pt x="38849" y="10301"/>
                  </a:cubicBezTo>
                  <a:close/>
                  <a:moveTo>
                    <a:pt x="30534" y="3497"/>
                  </a:moveTo>
                  <a:cubicBezTo>
                    <a:pt x="30745" y="3497"/>
                    <a:pt x="30957" y="3533"/>
                    <a:pt x="31163" y="3606"/>
                  </a:cubicBezTo>
                  <a:cubicBezTo>
                    <a:pt x="31607" y="3761"/>
                    <a:pt x="31980" y="4066"/>
                    <a:pt x="32233" y="4459"/>
                  </a:cubicBezTo>
                  <a:cubicBezTo>
                    <a:pt x="32495" y="4862"/>
                    <a:pt x="32646" y="5331"/>
                    <a:pt x="32731" y="5804"/>
                  </a:cubicBezTo>
                  <a:cubicBezTo>
                    <a:pt x="32845" y="6479"/>
                    <a:pt x="32861" y="7161"/>
                    <a:pt x="32844" y="7842"/>
                  </a:cubicBezTo>
                  <a:cubicBezTo>
                    <a:pt x="32841" y="8005"/>
                    <a:pt x="32842" y="8171"/>
                    <a:pt x="32866" y="8333"/>
                  </a:cubicBezTo>
                  <a:cubicBezTo>
                    <a:pt x="32866" y="8339"/>
                    <a:pt x="32867" y="8344"/>
                    <a:pt x="32870" y="8349"/>
                  </a:cubicBezTo>
                  <a:cubicBezTo>
                    <a:pt x="32620" y="8454"/>
                    <a:pt x="32402" y="8631"/>
                    <a:pt x="32242" y="8856"/>
                  </a:cubicBezTo>
                  <a:cubicBezTo>
                    <a:pt x="32184" y="8939"/>
                    <a:pt x="32132" y="9028"/>
                    <a:pt x="32086" y="9119"/>
                  </a:cubicBezTo>
                  <a:cubicBezTo>
                    <a:pt x="31969" y="8920"/>
                    <a:pt x="31832" y="8725"/>
                    <a:pt x="31637" y="8598"/>
                  </a:cubicBezTo>
                  <a:cubicBezTo>
                    <a:pt x="31453" y="8480"/>
                    <a:pt x="31238" y="8426"/>
                    <a:pt x="31022" y="8426"/>
                  </a:cubicBezTo>
                  <a:cubicBezTo>
                    <a:pt x="30932" y="8426"/>
                    <a:pt x="30841" y="8436"/>
                    <a:pt x="30753" y="8454"/>
                  </a:cubicBezTo>
                  <a:cubicBezTo>
                    <a:pt x="30227" y="8559"/>
                    <a:pt x="29831" y="8897"/>
                    <a:pt x="29597" y="9370"/>
                  </a:cubicBezTo>
                  <a:cubicBezTo>
                    <a:pt x="29096" y="10384"/>
                    <a:pt x="29227" y="11563"/>
                    <a:pt x="29368" y="12644"/>
                  </a:cubicBezTo>
                  <a:cubicBezTo>
                    <a:pt x="29468" y="13400"/>
                    <a:pt x="29612" y="14154"/>
                    <a:pt x="29817" y="14889"/>
                  </a:cubicBezTo>
                  <a:cubicBezTo>
                    <a:pt x="29165" y="14704"/>
                    <a:pt x="28510" y="14521"/>
                    <a:pt x="27853" y="14343"/>
                  </a:cubicBezTo>
                  <a:cubicBezTo>
                    <a:pt x="27867" y="14311"/>
                    <a:pt x="27864" y="14274"/>
                    <a:pt x="27843" y="14244"/>
                  </a:cubicBezTo>
                  <a:cubicBezTo>
                    <a:pt x="27524" y="13820"/>
                    <a:pt x="27446" y="13290"/>
                    <a:pt x="27430" y="12774"/>
                  </a:cubicBezTo>
                  <a:cubicBezTo>
                    <a:pt x="27409" y="12094"/>
                    <a:pt x="27449" y="11406"/>
                    <a:pt x="27493" y="10725"/>
                  </a:cubicBezTo>
                  <a:cubicBezTo>
                    <a:pt x="27540" y="10007"/>
                    <a:pt x="27595" y="9287"/>
                    <a:pt x="27708" y="8578"/>
                  </a:cubicBezTo>
                  <a:cubicBezTo>
                    <a:pt x="27819" y="7871"/>
                    <a:pt x="27991" y="7178"/>
                    <a:pt x="28117" y="6473"/>
                  </a:cubicBezTo>
                  <a:cubicBezTo>
                    <a:pt x="28223" y="5880"/>
                    <a:pt x="28331" y="5289"/>
                    <a:pt x="28635" y="4762"/>
                  </a:cubicBezTo>
                  <a:cubicBezTo>
                    <a:pt x="28886" y="4329"/>
                    <a:pt x="29243" y="3940"/>
                    <a:pt x="29691" y="3705"/>
                  </a:cubicBezTo>
                  <a:cubicBezTo>
                    <a:pt x="29958" y="3566"/>
                    <a:pt x="30245" y="3497"/>
                    <a:pt x="30534" y="3497"/>
                  </a:cubicBezTo>
                  <a:close/>
                  <a:moveTo>
                    <a:pt x="10609" y="12882"/>
                  </a:moveTo>
                  <a:cubicBezTo>
                    <a:pt x="10902" y="12882"/>
                    <a:pt x="11193" y="12930"/>
                    <a:pt x="11474" y="13056"/>
                  </a:cubicBezTo>
                  <a:cubicBezTo>
                    <a:pt x="11871" y="13235"/>
                    <a:pt x="12246" y="13563"/>
                    <a:pt x="12331" y="14006"/>
                  </a:cubicBezTo>
                  <a:cubicBezTo>
                    <a:pt x="12364" y="14176"/>
                    <a:pt x="12348" y="14358"/>
                    <a:pt x="12267" y="14516"/>
                  </a:cubicBezTo>
                  <a:cubicBezTo>
                    <a:pt x="12166" y="14721"/>
                    <a:pt x="11971" y="14868"/>
                    <a:pt x="11765" y="14948"/>
                  </a:cubicBezTo>
                  <a:cubicBezTo>
                    <a:pt x="11655" y="14991"/>
                    <a:pt x="11546" y="15009"/>
                    <a:pt x="11438" y="15009"/>
                  </a:cubicBezTo>
                  <a:cubicBezTo>
                    <a:pt x="11059" y="15009"/>
                    <a:pt x="10693" y="14794"/>
                    <a:pt x="10318" y="14730"/>
                  </a:cubicBezTo>
                  <a:cubicBezTo>
                    <a:pt x="10261" y="14720"/>
                    <a:pt x="10205" y="14715"/>
                    <a:pt x="10149" y="14715"/>
                  </a:cubicBezTo>
                  <a:cubicBezTo>
                    <a:pt x="9722" y="14715"/>
                    <a:pt x="9309" y="14974"/>
                    <a:pt x="8919" y="15114"/>
                  </a:cubicBezTo>
                  <a:cubicBezTo>
                    <a:pt x="8774" y="15165"/>
                    <a:pt x="8624" y="15195"/>
                    <a:pt x="8470" y="15195"/>
                  </a:cubicBezTo>
                  <a:cubicBezTo>
                    <a:pt x="8419" y="15195"/>
                    <a:pt x="8368" y="15191"/>
                    <a:pt x="8316" y="15185"/>
                  </a:cubicBezTo>
                  <a:cubicBezTo>
                    <a:pt x="8237" y="15175"/>
                    <a:pt x="8148" y="15151"/>
                    <a:pt x="8064" y="15114"/>
                  </a:cubicBezTo>
                  <a:cubicBezTo>
                    <a:pt x="8021" y="15096"/>
                    <a:pt x="7933" y="15035"/>
                    <a:pt x="7901" y="14999"/>
                  </a:cubicBezTo>
                  <a:cubicBezTo>
                    <a:pt x="7795" y="14893"/>
                    <a:pt x="7757" y="14764"/>
                    <a:pt x="7772" y="14602"/>
                  </a:cubicBezTo>
                  <a:cubicBezTo>
                    <a:pt x="7793" y="14399"/>
                    <a:pt x="7910" y="14193"/>
                    <a:pt x="8027" y="14021"/>
                  </a:cubicBezTo>
                  <a:cubicBezTo>
                    <a:pt x="8267" y="13670"/>
                    <a:pt x="8599" y="13415"/>
                    <a:pt x="8971" y="13223"/>
                  </a:cubicBezTo>
                  <a:cubicBezTo>
                    <a:pt x="9014" y="13207"/>
                    <a:pt x="9055" y="13190"/>
                    <a:pt x="9099" y="13175"/>
                  </a:cubicBezTo>
                  <a:cubicBezTo>
                    <a:pt x="9365" y="13079"/>
                    <a:pt x="9641" y="13009"/>
                    <a:pt x="9919" y="12956"/>
                  </a:cubicBezTo>
                  <a:cubicBezTo>
                    <a:pt x="10148" y="12911"/>
                    <a:pt x="10379" y="12882"/>
                    <a:pt x="10609" y="12882"/>
                  </a:cubicBezTo>
                  <a:close/>
                  <a:moveTo>
                    <a:pt x="30996" y="8721"/>
                  </a:moveTo>
                  <a:cubicBezTo>
                    <a:pt x="31125" y="8721"/>
                    <a:pt x="31254" y="8746"/>
                    <a:pt x="31371" y="8803"/>
                  </a:cubicBezTo>
                  <a:cubicBezTo>
                    <a:pt x="31648" y="8939"/>
                    <a:pt x="31747" y="9243"/>
                    <a:pt x="31940" y="9462"/>
                  </a:cubicBezTo>
                  <a:cubicBezTo>
                    <a:pt x="31943" y="9464"/>
                    <a:pt x="31946" y="9467"/>
                    <a:pt x="31949" y="9469"/>
                  </a:cubicBezTo>
                  <a:cubicBezTo>
                    <a:pt x="31867" y="9750"/>
                    <a:pt x="31834" y="10047"/>
                    <a:pt x="31844" y="10334"/>
                  </a:cubicBezTo>
                  <a:cubicBezTo>
                    <a:pt x="31865" y="10886"/>
                    <a:pt x="32029" y="11406"/>
                    <a:pt x="32165" y="11935"/>
                  </a:cubicBezTo>
                  <a:cubicBezTo>
                    <a:pt x="32443" y="12990"/>
                    <a:pt x="32555" y="14096"/>
                    <a:pt x="32251" y="15159"/>
                  </a:cubicBezTo>
                  <a:cubicBezTo>
                    <a:pt x="32215" y="15290"/>
                    <a:pt x="32183" y="15424"/>
                    <a:pt x="32132" y="15552"/>
                  </a:cubicBezTo>
                  <a:cubicBezTo>
                    <a:pt x="31444" y="15353"/>
                    <a:pt x="30758" y="15156"/>
                    <a:pt x="30069" y="14961"/>
                  </a:cubicBezTo>
                  <a:cubicBezTo>
                    <a:pt x="30069" y="14951"/>
                    <a:pt x="30070" y="14942"/>
                    <a:pt x="30069" y="14933"/>
                  </a:cubicBezTo>
                  <a:cubicBezTo>
                    <a:pt x="29961" y="14270"/>
                    <a:pt x="29837" y="13614"/>
                    <a:pt x="29749" y="12951"/>
                  </a:cubicBezTo>
                  <a:cubicBezTo>
                    <a:pt x="29669" y="12348"/>
                    <a:pt x="29581" y="11738"/>
                    <a:pt x="29579" y="11130"/>
                  </a:cubicBezTo>
                  <a:cubicBezTo>
                    <a:pt x="29579" y="10680"/>
                    <a:pt x="29624" y="10239"/>
                    <a:pt x="29762" y="9818"/>
                  </a:cubicBezTo>
                  <a:cubicBezTo>
                    <a:pt x="29895" y="9415"/>
                    <a:pt x="30119" y="9025"/>
                    <a:pt x="30512" y="8835"/>
                  </a:cubicBezTo>
                  <a:cubicBezTo>
                    <a:pt x="30660" y="8763"/>
                    <a:pt x="30828" y="8721"/>
                    <a:pt x="30996" y="8721"/>
                  </a:cubicBezTo>
                  <a:close/>
                  <a:moveTo>
                    <a:pt x="17299" y="14362"/>
                  </a:moveTo>
                  <a:cubicBezTo>
                    <a:pt x="17457" y="14362"/>
                    <a:pt x="17578" y="14446"/>
                    <a:pt x="17708" y="14535"/>
                  </a:cubicBezTo>
                  <a:cubicBezTo>
                    <a:pt x="17781" y="14586"/>
                    <a:pt x="17863" y="14631"/>
                    <a:pt x="17953" y="14642"/>
                  </a:cubicBezTo>
                  <a:cubicBezTo>
                    <a:pt x="17968" y="14644"/>
                    <a:pt x="17982" y="14645"/>
                    <a:pt x="17997" y="14645"/>
                  </a:cubicBezTo>
                  <a:cubicBezTo>
                    <a:pt x="18086" y="14645"/>
                    <a:pt x="18174" y="14611"/>
                    <a:pt x="18259" y="14583"/>
                  </a:cubicBezTo>
                  <a:cubicBezTo>
                    <a:pt x="18343" y="14554"/>
                    <a:pt x="18433" y="14525"/>
                    <a:pt x="18520" y="14525"/>
                  </a:cubicBezTo>
                  <a:cubicBezTo>
                    <a:pt x="18579" y="14525"/>
                    <a:pt x="18638" y="14538"/>
                    <a:pt x="18692" y="14574"/>
                  </a:cubicBezTo>
                  <a:cubicBezTo>
                    <a:pt x="18849" y="14678"/>
                    <a:pt x="18931" y="14874"/>
                    <a:pt x="19120" y="14931"/>
                  </a:cubicBezTo>
                  <a:cubicBezTo>
                    <a:pt x="19156" y="14941"/>
                    <a:pt x="19191" y="14945"/>
                    <a:pt x="19225" y="14945"/>
                  </a:cubicBezTo>
                  <a:cubicBezTo>
                    <a:pt x="19366" y="14945"/>
                    <a:pt x="19496" y="14872"/>
                    <a:pt x="19634" y="14842"/>
                  </a:cubicBezTo>
                  <a:cubicBezTo>
                    <a:pt x="19665" y="14835"/>
                    <a:pt x="19699" y="14830"/>
                    <a:pt x="19732" y="14830"/>
                  </a:cubicBezTo>
                  <a:cubicBezTo>
                    <a:pt x="19769" y="14830"/>
                    <a:pt x="19804" y="14836"/>
                    <a:pt x="19828" y="14854"/>
                  </a:cubicBezTo>
                  <a:cubicBezTo>
                    <a:pt x="19830" y="14859"/>
                    <a:pt x="19845" y="14871"/>
                    <a:pt x="19849" y="14876"/>
                  </a:cubicBezTo>
                  <a:cubicBezTo>
                    <a:pt x="19851" y="14880"/>
                    <a:pt x="19855" y="14884"/>
                    <a:pt x="19856" y="14886"/>
                  </a:cubicBezTo>
                  <a:cubicBezTo>
                    <a:pt x="19856" y="14889"/>
                    <a:pt x="19856" y="14889"/>
                    <a:pt x="19859" y="14891"/>
                  </a:cubicBezTo>
                  <a:cubicBezTo>
                    <a:pt x="19876" y="14917"/>
                    <a:pt x="19892" y="14944"/>
                    <a:pt x="19908" y="14972"/>
                  </a:cubicBezTo>
                  <a:cubicBezTo>
                    <a:pt x="19998" y="15106"/>
                    <a:pt x="20121" y="15175"/>
                    <a:pt x="20268" y="15175"/>
                  </a:cubicBezTo>
                  <a:cubicBezTo>
                    <a:pt x="20301" y="15175"/>
                    <a:pt x="20334" y="15172"/>
                    <a:pt x="20369" y="15165"/>
                  </a:cubicBezTo>
                  <a:cubicBezTo>
                    <a:pt x="20509" y="15138"/>
                    <a:pt x="20650" y="15066"/>
                    <a:pt x="20790" y="15066"/>
                  </a:cubicBezTo>
                  <a:cubicBezTo>
                    <a:pt x="20832" y="15066"/>
                    <a:pt x="20874" y="15073"/>
                    <a:pt x="20915" y="15089"/>
                  </a:cubicBezTo>
                  <a:cubicBezTo>
                    <a:pt x="21012" y="15125"/>
                    <a:pt x="21099" y="15196"/>
                    <a:pt x="21161" y="15281"/>
                  </a:cubicBezTo>
                  <a:cubicBezTo>
                    <a:pt x="21213" y="15354"/>
                    <a:pt x="21233" y="15427"/>
                    <a:pt x="21243" y="15511"/>
                  </a:cubicBezTo>
                  <a:cubicBezTo>
                    <a:pt x="21198" y="15535"/>
                    <a:pt x="21151" y="15563"/>
                    <a:pt x="21104" y="15594"/>
                  </a:cubicBezTo>
                  <a:cubicBezTo>
                    <a:pt x="21000" y="15669"/>
                    <a:pt x="20908" y="15761"/>
                    <a:pt x="20812" y="15847"/>
                  </a:cubicBezTo>
                  <a:cubicBezTo>
                    <a:pt x="20736" y="15758"/>
                    <a:pt x="20662" y="15666"/>
                    <a:pt x="20573" y="15589"/>
                  </a:cubicBezTo>
                  <a:cubicBezTo>
                    <a:pt x="20476" y="15508"/>
                    <a:pt x="20360" y="15465"/>
                    <a:pt x="20240" y="15465"/>
                  </a:cubicBezTo>
                  <a:cubicBezTo>
                    <a:pt x="20189" y="15465"/>
                    <a:pt x="20137" y="15473"/>
                    <a:pt x="20085" y="15489"/>
                  </a:cubicBezTo>
                  <a:cubicBezTo>
                    <a:pt x="19778" y="15587"/>
                    <a:pt x="19641" y="15844"/>
                    <a:pt x="19533" y="16119"/>
                  </a:cubicBezTo>
                  <a:cubicBezTo>
                    <a:pt x="19387" y="16053"/>
                    <a:pt x="19230" y="16016"/>
                    <a:pt x="19074" y="16016"/>
                  </a:cubicBezTo>
                  <a:cubicBezTo>
                    <a:pt x="18909" y="16016"/>
                    <a:pt x="18745" y="16058"/>
                    <a:pt x="18594" y="16152"/>
                  </a:cubicBezTo>
                  <a:cubicBezTo>
                    <a:pt x="18579" y="16161"/>
                    <a:pt x="18567" y="16171"/>
                    <a:pt x="18552" y="16178"/>
                  </a:cubicBezTo>
                  <a:cubicBezTo>
                    <a:pt x="18554" y="16141"/>
                    <a:pt x="18554" y="16103"/>
                    <a:pt x="18548" y="16061"/>
                  </a:cubicBezTo>
                  <a:cubicBezTo>
                    <a:pt x="18537" y="15954"/>
                    <a:pt x="18494" y="15852"/>
                    <a:pt x="18416" y="15775"/>
                  </a:cubicBezTo>
                  <a:cubicBezTo>
                    <a:pt x="18313" y="15674"/>
                    <a:pt x="18168" y="15618"/>
                    <a:pt x="18025" y="15611"/>
                  </a:cubicBezTo>
                  <a:cubicBezTo>
                    <a:pt x="18014" y="15610"/>
                    <a:pt x="18004" y="15610"/>
                    <a:pt x="17993" y="15610"/>
                  </a:cubicBezTo>
                  <a:cubicBezTo>
                    <a:pt x="17930" y="15610"/>
                    <a:pt x="17866" y="15617"/>
                    <a:pt x="17803" y="15623"/>
                  </a:cubicBezTo>
                  <a:cubicBezTo>
                    <a:pt x="17794" y="15624"/>
                    <a:pt x="17783" y="15625"/>
                    <a:pt x="17775" y="15625"/>
                  </a:cubicBezTo>
                  <a:cubicBezTo>
                    <a:pt x="17803" y="15395"/>
                    <a:pt x="17771" y="15148"/>
                    <a:pt x="17590" y="14979"/>
                  </a:cubicBezTo>
                  <a:cubicBezTo>
                    <a:pt x="17489" y="14886"/>
                    <a:pt x="17364" y="14836"/>
                    <a:pt x="17228" y="14815"/>
                  </a:cubicBezTo>
                  <a:cubicBezTo>
                    <a:pt x="17189" y="14809"/>
                    <a:pt x="17149" y="14807"/>
                    <a:pt x="17109" y="14807"/>
                  </a:cubicBezTo>
                  <a:cubicBezTo>
                    <a:pt x="17074" y="14807"/>
                    <a:pt x="17038" y="14809"/>
                    <a:pt x="17002" y="14812"/>
                  </a:cubicBezTo>
                  <a:cubicBezTo>
                    <a:pt x="16989" y="14813"/>
                    <a:pt x="16974" y="14815"/>
                    <a:pt x="16962" y="14816"/>
                  </a:cubicBezTo>
                  <a:cubicBezTo>
                    <a:pt x="16968" y="14736"/>
                    <a:pt x="16962" y="14653"/>
                    <a:pt x="16942" y="14571"/>
                  </a:cubicBezTo>
                  <a:cubicBezTo>
                    <a:pt x="17009" y="14462"/>
                    <a:pt x="17111" y="14380"/>
                    <a:pt x="17246" y="14365"/>
                  </a:cubicBezTo>
                  <a:cubicBezTo>
                    <a:pt x="17264" y="14363"/>
                    <a:pt x="17282" y="14362"/>
                    <a:pt x="17299" y="14362"/>
                  </a:cubicBezTo>
                  <a:close/>
                  <a:moveTo>
                    <a:pt x="33414" y="8511"/>
                  </a:moveTo>
                  <a:cubicBezTo>
                    <a:pt x="33627" y="8511"/>
                    <a:pt x="33838" y="8572"/>
                    <a:pt x="34018" y="8693"/>
                  </a:cubicBezTo>
                  <a:cubicBezTo>
                    <a:pt x="34315" y="8894"/>
                    <a:pt x="34509" y="9212"/>
                    <a:pt x="34670" y="9521"/>
                  </a:cubicBezTo>
                  <a:cubicBezTo>
                    <a:pt x="34852" y="9879"/>
                    <a:pt x="35024" y="10250"/>
                    <a:pt x="35152" y="10630"/>
                  </a:cubicBezTo>
                  <a:cubicBezTo>
                    <a:pt x="35314" y="11123"/>
                    <a:pt x="35425" y="11630"/>
                    <a:pt x="35487" y="12146"/>
                  </a:cubicBezTo>
                  <a:cubicBezTo>
                    <a:pt x="35517" y="12389"/>
                    <a:pt x="35549" y="12631"/>
                    <a:pt x="35585" y="12873"/>
                  </a:cubicBezTo>
                  <a:cubicBezTo>
                    <a:pt x="35622" y="13115"/>
                    <a:pt x="35662" y="13359"/>
                    <a:pt x="35670" y="13605"/>
                  </a:cubicBezTo>
                  <a:cubicBezTo>
                    <a:pt x="35673" y="13721"/>
                    <a:pt x="35664" y="13839"/>
                    <a:pt x="35652" y="13954"/>
                  </a:cubicBezTo>
                  <a:cubicBezTo>
                    <a:pt x="35643" y="14008"/>
                    <a:pt x="35668" y="14043"/>
                    <a:pt x="35704" y="14065"/>
                  </a:cubicBezTo>
                  <a:cubicBezTo>
                    <a:pt x="35486" y="14239"/>
                    <a:pt x="35290" y="14439"/>
                    <a:pt x="35126" y="14668"/>
                  </a:cubicBezTo>
                  <a:cubicBezTo>
                    <a:pt x="34922" y="14947"/>
                    <a:pt x="34777" y="15256"/>
                    <a:pt x="34701" y="15593"/>
                  </a:cubicBezTo>
                  <a:cubicBezTo>
                    <a:pt x="34653" y="15806"/>
                    <a:pt x="34604" y="16078"/>
                    <a:pt x="34690" y="16293"/>
                  </a:cubicBezTo>
                  <a:cubicBezTo>
                    <a:pt x="34225" y="16160"/>
                    <a:pt x="33758" y="16025"/>
                    <a:pt x="33292" y="15887"/>
                  </a:cubicBezTo>
                  <a:cubicBezTo>
                    <a:pt x="32975" y="15797"/>
                    <a:pt x="32658" y="15704"/>
                    <a:pt x="32341" y="15613"/>
                  </a:cubicBezTo>
                  <a:cubicBezTo>
                    <a:pt x="32397" y="15501"/>
                    <a:pt x="32457" y="15391"/>
                    <a:pt x="32501" y="15274"/>
                  </a:cubicBezTo>
                  <a:cubicBezTo>
                    <a:pt x="32548" y="15151"/>
                    <a:pt x="32591" y="15030"/>
                    <a:pt x="32621" y="14901"/>
                  </a:cubicBezTo>
                  <a:cubicBezTo>
                    <a:pt x="32685" y="14642"/>
                    <a:pt x="32727" y="14379"/>
                    <a:pt x="32747" y="14113"/>
                  </a:cubicBezTo>
                  <a:cubicBezTo>
                    <a:pt x="32789" y="13587"/>
                    <a:pt x="32738" y="13057"/>
                    <a:pt x="32646" y="12537"/>
                  </a:cubicBezTo>
                  <a:cubicBezTo>
                    <a:pt x="32596" y="12273"/>
                    <a:pt x="32537" y="12011"/>
                    <a:pt x="32469" y="11752"/>
                  </a:cubicBezTo>
                  <a:cubicBezTo>
                    <a:pt x="32398" y="11494"/>
                    <a:pt x="32318" y="11241"/>
                    <a:pt x="32259" y="10981"/>
                  </a:cubicBezTo>
                  <a:cubicBezTo>
                    <a:pt x="32147" y="10495"/>
                    <a:pt x="32103" y="9991"/>
                    <a:pt x="32254" y="9508"/>
                  </a:cubicBezTo>
                  <a:cubicBezTo>
                    <a:pt x="32377" y="9115"/>
                    <a:pt x="32601" y="8760"/>
                    <a:pt x="32992" y="8595"/>
                  </a:cubicBezTo>
                  <a:cubicBezTo>
                    <a:pt x="33127" y="8539"/>
                    <a:pt x="33271" y="8511"/>
                    <a:pt x="33414" y="8511"/>
                  </a:cubicBezTo>
                  <a:close/>
                  <a:moveTo>
                    <a:pt x="37719" y="13658"/>
                  </a:moveTo>
                  <a:cubicBezTo>
                    <a:pt x="37807" y="13658"/>
                    <a:pt x="37896" y="13662"/>
                    <a:pt x="37984" y="13670"/>
                  </a:cubicBezTo>
                  <a:cubicBezTo>
                    <a:pt x="38409" y="13713"/>
                    <a:pt x="38836" y="13859"/>
                    <a:pt x="39209" y="14063"/>
                  </a:cubicBezTo>
                  <a:cubicBezTo>
                    <a:pt x="39426" y="14181"/>
                    <a:pt x="39631" y="14320"/>
                    <a:pt x="39798" y="14495"/>
                  </a:cubicBezTo>
                  <a:cubicBezTo>
                    <a:pt x="39876" y="14577"/>
                    <a:pt x="39945" y="14661"/>
                    <a:pt x="39996" y="14748"/>
                  </a:cubicBezTo>
                  <a:cubicBezTo>
                    <a:pt x="40297" y="15258"/>
                    <a:pt x="40100" y="15534"/>
                    <a:pt x="39886" y="16050"/>
                  </a:cubicBezTo>
                  <a:cubicBezTo>
                    <a:pt x="39834" y="16179"/>
                    <a:pt x="39257" y="17604"/>
                    <a:pt x="39255" y="17604"/>
                  </a:cubicBezTo>
                  <a:cubicBezTo>
                    <a:pt x="38796" y="17434"/>
                    <a:pt x="38327" y="17317"/>
                    <a:pt x="37854" y="17191"/>
                  </a:cubicBezTo>
                  <a:cubicBezTo>
                    <a:pt x="37350" y="17054"/>
                    <a:pt x="36848" y="16910"/>
                    <a:pt x="36349" y="16768"/>
                  </a:cubicBezTo>
                  <a:cubicBezTo>
                    <a:pt x="35882" y="16634"/>
                    <a:pt x="35417" y="16503"/>
                    <a:pt x="34950" y="16369"/>
                  </a:cubicBezTo>
                  <a:cubicBezTo>
                    <a:pt x="34960" y="16343"/>
                    <a:pt x="34960" y="16312"/>
                    <a:pt x="34946" y="16281"/>
                  </a:cubicBezTo>
                  <a:cubicBezTo>
                    <a:pt x="34911" y="16203"/>
                    <a:pt x="34922" y="16096"/>
                    <a:pt x="34930" y="16011"/>
                  </a:cubicBezTo>
                  <a:cubicBezTo>
                    <a:pt x="34944" y="15903"/>
                    <a:pt x="34970" y="15799"/>
                    <a:pt x="34995" y="15693"/>
                  </a:cubicBezTo>
                  <a:cubicBezTo>
                    <a:pt x="35059" y="15429"/>
                    <a:pt x="35164" y="15186"/>
                    <a:pt x="35314" y="14958"/>
                  </a:cubicBezTo>
                  <a:cubicBezTo>
                    <a:pt x="35606" y="14509"/>
                    <a:pt x="36016" y="14155"/>
                    <a:pt x="36500" y="13930"/>
                  </a:cubicBezTo>
                  <a:cubicBezTo>
                    <a:pt x="36878" y="13754"/>
                    <a:pt x="37298" y="13658"/>
                    <a:pt x="37719" y="13658"/>
                  </a:cubicBezTo>
                  <a:close/>
                  <a:moveTo>
                    <a:pt x="8625" y="9691"/>
                  </a:moveTo>
                  <a:cubicBezTo>
                    <a:pt x="9373" y="10103"/>
                    <a:pt x="10253" y="10235"/>
                    <a:pt x="11077" y="10415"/>
                  </a:cubicBezTo>
                  <a:cubicBezTo>
                    <a:pt x="12066" y="10629"/>
                    <a:pt x="13037" y="10925"/>
                    <a:pt x="14019" y="11167"/>
                  </a:cubicBezTo>
                  <a:cubicBezTo>
                    <a:pt x="15052" y="11423"/>
                    <a:pt x="16095" y="11605"/>
                    <a:pt x="17131" y="11853"/>
                  </a:cubicBezTo>
                  <a:cubicBezTo>
                    <a:pt x="18154" y="12100"/>
                    <a:pt x="19170" y="12383"/>
                    <a:pt x="20183" y="12663"/>
                  </a:cubicBezTo>
                  <a:cubicBezTo>
                    <a:pt x="22219" y="13230"/>
                    <a:pt x="24274" y="13712"/>
                    <a:pt x="26317" y="14251"/>
                  </a:cubicBezTo>
                  <a:cubicBezTo>
                    <a:pt x="28381" y="14796"/>
                    <a:pt x="30431" y="15387"/>
                    <a:pt x="32482" y="15979"/>
                  </a:cubicBezTo>
                  <a:cubicBezTo>
                    <a:pt x="34501" y="16564"/>
                    <a:pt x="36517" y="17192"/>
                    <a:pt x="38563" y="17683"/>
                  </a:cubicBezTo>
                  <a:cubicBezTo>
                    <a:pt x="38765" y="17733"/>
                    <a:pt x="38971" y="17763"/>
                    <a:pt x="39177" y="17789"/>
                  </a:cubicBezTo>
                  <a:cubicBezTo>
                    <a:pt x="39000" y="18228"/>
                    <a:pt x="38824" y="18665"/>
                    <a:pt x="38648" y="19104"/>
                  </a:cubicBezTo>
                  <a:cubicBezTo>
                    <a:pt x="38270" y="18908"/>
                    <a:pt x="37857" y="18791"/>
                    <a:pt x="37442" y="18689"/>
                  </a:cubicBezTo>
                  <a:cubicBezTo>
                    <a:pt x="36983" y="18576"/>
                    <a:pt x="36531" y="18461"/>
                    <a:pt x="36084" y="18319"/>
                  </a:cubicBezTo>
                  <a:cubicBezTo>
                    <a:pt x="35073" y="17992"/>
                    <a:pt x="34054" y="17680"/>
                    <a:pt x="33037" y="17379"/>
                  </a:cubicBezTo>
                  <a:cubicBezTo>
                    <a:pt x="31004" y="16777"/>
                    <a:pt x="28959" y="16217"/>
                    <a:pt x="26910" y="15683"/>
                  </a:cubicBezTo>
                  <a:cubicBezTo>
                    <a:pt x="24858" y="15148"/>
                    <a:pt x="22805" y="14641"/>
                    <a:pt x="20762" y="14076"/>
                  </a:cubicBezTo>
                  <a:cubicBezTo>
                    <a:pt x="18736" y="13514"/>
                    <a:pt x="16713" y="12941"/>
                    <a:pt x="14662" y="12479"/>
                  </a:cubicBezTo>
                  <a:cubicBezTo>
                    <a:pt x="13616" y="12241"/>
                    <a:pt x="12566" y="12029"/>
                    <a:pt x="11518" y="11802"/>
                  </a:cubicBezTo>
                  <a:cubicBezTo>
                    <a:pt x="11007" y="11692"/>
                    <a:pt x="10497" y="11573"/>
                    <a:pt x="9982" y="11469"/>
                  </a:cubicBezTo>
                  <a:cubicBezTo>
                    <a:pt x="9508" y="11376"/>
                    <a:pt x="9028" y="11306"/>
                    <a:pt x="8554" y="11196"/>
                  </a:cubicBezTo>
                  <a:cubicBezTo>
                    <a:pt x="8322" y="11142"/>
                    <a:pt x="8096" y="11082"/>
                    <a:pt x="7871" y="11001"/>
                  </a:cubicBezTo>
                  <a:cubicBezTo>
                    <a:pt x="7871" y="11001"/>
                    <a:pt x="7868" y="11001"/>
                    <a:pt x="7867" y="10999"/>
                  </a:cubicBezTo>
                  <a:cubicBezTo>
                    <a:pt x="8121" y="10563"/>
                    <a:pt x="8371" y="10126"/>
                    <a:pt x="8625" y="9691"/>
                  </a:cubicBezTo>
                  <a:close/>
                  <a:moveTo>
                    <a:pt x="29138" y="17705"/>
                  </a:moveTo>
                  <a:cubicBezTo>
                    <a:pt x="29232" y="17705"/>
                    <a:pt x="29325" y="17722"/>
                    <a:pt x="29403" y="17774"/>
                  </a:cubicBezTo>
                  <a:cubicBezTo>
                    <a:pt x="29496" y="17835"/>
                    <a:pt x="29554" y="17939"/>
                    <a:pt x="29584" y="18043"/>
                  </a:cubicBezTo>
                  <a:cubicBezTo>
                    <a:pt x="29662" y="18315"/>
                    <a:pt x="29622" y="18612"/>
                    <a:pt x="29554" y="18892"/>
                  </a:cubicBezTo>
                  <a:cubicBezTo>
                    <a:pt x="29472" y="19229"/>
                    <a:pt x="29345" y="19581"/>
                    <a:pt x="29087" y="19824"/>
                  </a:cubicBezTo>
                  <a:cubicBezTo>
                    <a:pt x="28954" y="19949"/>
                    <a:pt x="28790" y="19992"/>
                    <a:pt x="28619" y="19992"/>
                  </a:cubicBezTo>
                  <a:cubicBezTo>
                    <a:pt x="28491" y="19992"/>
                    <a:pt x="28360" y="19968"/>
                    <a:pt x="28238" y="19937"/>
                  </a:cubicBezTo>
                  <a:cubicBezTo>
                    <a:pt x="27970" y="19868"/>
                    <a:pt x="27708" y="19765"/>
                    <a:pt x="27452" y="19655"/>
                  </a:cubicBezTo>
                  <a:cubicBezTo>
                    <a:pt x="27236" y="19561"/>
                    <a:pt x="26989" y="19442"/>
                    <a:pt x="26826" y="19281"/>
                  </a:cubicBezTo>
                  <a:cubicBezTo>
                    <a:pt x="26802" y="19260"/>
                    <a:pt x="26781" y="19238"/>
                    <a:pt x="26763" y="19215"/>
                  </a:cubicBezTo>
                  <a:cubicBezTo>
                    <a:pt x="26757" y="19208"/>
                    <a:pt x="26750" y="19197"/>
                    <a:pt x="26744" y="19191"/>
                  </a:cubicBezTo>
                  <a:cubicBezTo>
                    <a:pt x="26744" y="19191"/>
                    <a:pt x="26733" y="19173"/>
                    <a:pt x="26728" y="19170"/>
                  </a:cubicBezTo>
                  <a:cubicBezTo>
                    <a:pt x="26716" y="19147"/>
                    <a:pt x="26703" y="19127"/>
                    <a:pt x="26694" y="19104"/>
                  </a:cubicBezTo>
                  <a:cubicBezTo>
                    <a:pt x="26691" y="19102"/>
                    <a:pt x="26686" y="19086"/>
                    <a:pt x="26685" y="19080"/>
                  </a:cubicBezTo>
                  <a:cubicBezTo>
                    <a:pt x="26684" y="19070"/>
                    <a:pt x="26680" y="19059"/>
                    <a:pt x="26677" y="19050"/>
                  </a:cubicBezTo>
                  <a:cubicBezTo>
                    <a:pt x="26677" y="19046"/>
                    <a:pt x="26673" y="19029"/>
                    <a:pt x="26675" y="19025"/>
                  </a:cubicBezTo>
                  <a:cubicBezTo>
                    <a:pt x="26672" y="19015"/>
                    <a:pt x="26672" y="19005"/>
                    <a:pt x="26675" y="18996"/>
                  </a:cubicBezTo>
                  <a:lnTo>
                    <a:pt x="26676" y="18962"/>
                  </a:lnTo>
                  <a:cubicBezTo>
                    <a:pt x="26679" y="18958"/>
                    <a:pt x="26682" y="18936"/>
                    <a:pt x="26682" y="18936"/>
                  </a:cubicBezTo>
                  <a:cubicBezTo>
                    <a:pt x="26702" y="18875"/>
                    <a:pt x="26729" y="18830"/>
                    <a:pt x="26772" y="18773"/>
                  </a:cubicBezTo>
                  <a:cubicBezTo>
                    <a:pt x="26878" y="18630"/>
                    <a:pt x="27038" y="18524"/>
                    <a:pt x="27191" y="18432"/>
                  </a:cubicBezTo>
                  <a:cubicBezTo>
                    <a:pt x="27351" y="18337"/>
                    <a:pt x="27519" y="18253"/>
                    <a:pt x="27685" y="18166"/>
                  </a:cubicBezTo>
                  <a:cubicBezTo>
                    <a:pt x="27768" y="18123"/>
                    <a:pt x="27850" y="18082"/>
                    <a:pt x="27934" y="18046"/>
                  </a:cubicBezTo>
                  <a:cubicBezTo>
                    <a:pt x="27940" y="18047"/>
                    <a:pt x="27946" y="18048"/>
                    <a:pt x="27952" y="18048"/>
                  </a:cubicBezTo>
                  <a:cubicBezTo>
                    <a:pt x="27959" y="18048"/>
                    <a:pt x="27966" y="18047"/>
                    <a:pt x="27973" y="18043"/>
                  </a:cubicBezTo>
                  <a:cubicBezTo>
                    <a:pt x="28312" y="17937"/>
                    <a:pt x="28639" y="17768"/>
                    <a:pt x="28993" y="17716"/>
                  </a:cubicBezTo>
                  <a:cubicBezTo>
                    <a:pt x="29040" y="17709"/>
                    <a:pt x="29089" y="17705"/>
                    <a:pt x="29138" y="17705"/>
                  </a:cubicBezTo>
                  <a:close/>
                  <a:moveTo>
                    <a:pt x="15367" y="17548"/>
                  </a:moveTo>
                  <a:cubicBezTo>
                    <a:pt x="15380" y="17548"/>
                    <a:pt x="15393" y="17549"/>
                    <a:pt x="15406" y="17550"/>
                  </a:cubicBezTo>
                  <a:cubicBezTo>
                    <a:pt x="15606" y="17565"/>
                    <a:pt x="15786" y="17681"/>
                    <a:pt x="15938" y="17802"/>
                  </a:cubicBezTo>
                  <a:cubicBezTo>
                    <a:pt x="16111" y="17941"/>
                    <a:pt x="16260" y="18109"/>
                    <a:pt x="16404" y="18279"/>
                  </a:cubicBezTo>
                  <a:cubicBezTo>
                    <a:pt x="16534" y="18430"/>
                    <a:pt x="16672" y="18582"/>
                    <a:pt x="16778" y="18751"/>
                  </a:cubicBezTo>
                  <a:cubicBezTo>
                    <a:pt x="16882" y="18922"/>
                    <a:pt x="16938" y="19103"/>
                    <a:pt x="16907" y="19301"/>
                  </a:cubicBezTo>
                  <a:cubicBezTo>
                    <a:pt x="16881" y="19487"/>
                    <a:pt x="16792" y="19685"/>
                    <a:pt x="16668" y="19829"/>
                  </a:cubicBezTo>
                  <a:cubicBezTo>
                    <a:pt x="16606" y="19900"/>
                    <a:pt x="16536" y="19952"/>
                    <a:pt x="16458" y="19995"/>
                  </a:cubicBezTo>
                  <a:cubicBezTo>
                    <a:pt x="16458" y="19995"/>
                    <a:pt x="16455" y="19995"/>
                    <a:pt x="16455" y="19998"/>
                  </a:cubicBezTo>
                  <a:cubicBezTo>
                    <a:pt x="16449" y="19999"/>
                    <a:pt x="16439" y="20003"/>
                    <a:pt x="16432" y="20009"/>
                  </a:cubicBezTo>
                  <a:cubicBezTo>
                    <a:pt x="16386" y="20028"/>
                    <a:pt x="16338" y="20047"/>
                    <a:pt x="16289" y="20065"/>
                  </a:cubicBezTo>
                  <a:cubicBezTo>
                    <a:pt x="16208" y="20093"/>
                    <a:pt x="16122" y="20115"/>
                    <a:pt x="16033" y="20136"/>
                  </a:cubicBezTo>
                  <a:cubicBezTo>
                    <a:pt x="15899" y="20169"/>
                    <a:pt x="15766" y="20195"/>
                    <a:pt x="15631" y="20216"/>
                  </a:cubicBezTo>
                  <a:cubicBezTo>
                    <a:pt x="15544" y="20223"/>
                    <a:pt x="15457" y="20227"/>
                    <a:pt x="15370" y="20227"/>
                  </a:cubicBezTo>
                  <a:cubicBezTo>
                    <a:pt x="15348" y="20227"/>
                    <a:pt x="15326" y="20227"/>
                    <a:pt x="15304" y="20226"/>
                  </a:cubicBezTo>
                  <a:cubicBezTo>
                    <a:pt x="15073" y="20217"/>
                    <a:pt x="14235" y="20135"/>
                    <a:pt x="14552" y="19724"/>
                  </a:cubicBezTo>
                  <a:cubicBezTo>
                    <a:pt x="14607" y="19649"/>
                    <a:pt x="14699" y="19610"/>
                    <a:pt x="14787" y="19583"/>
                  </a:cubicBezTo>
                  <a:cubicBezTo>
                    <a:pt x="14903" y="19542"/>
                    <a:pt x="15018" y="19505"/>
                    <a:pt x="15131" y="19461"/>
                  </a:cubicBezTo>
                  <a:cubicBezTo>
                    <a:pt x="15199" y="19432"/>
                    <a:pt x="15231" y="19347"/>
                    <a:pt x="15220" y="19284"/>
                  </a:cubicBezTo>
                  <a:cubicBezTo>
                    <a:pt x="15204" y="19213"/>
                    <a:pt x="15147" y="19172"/>
                    <a:pt x="15078" y="19160"/>
                  </a:cubicBezTo>
                  <a:lnTo>
                    <a:pt x="15078" y="19160"/>
                  </a:lnTo>
                  <a:cubicBezTo>
                    <a:pt x="15081" y="19160"/>
                    <a:pt x="15083" y="19160"/>
                    <a:pt x="15084" y="19160"/>
                  </a:cubicBezTo>
                  <a:cubicBezTo>
                    <a:pt x="15090" y="19160"/>
                    <a:pt x="15050" y="19150"/>
                    <a:pt x="15044" y="19148"/>
                  </a:cubicBezTo>
                  <a:cubicBezTo>
                    <a:pt x="15028" y="19143"/>
                    <a:pt x="15012" y="19139"/>
                    <a:pt x="14999" y="19134"/>
                  </a:cubicBezTo>
                  <a:cubicBezTo>
                    <a:pt x="14953" y="19118"/>
                    <a:pt x="14956" y="19121"/>
                    <a:pt x="14913" y="19093"/>
                  </a:cubicBezTo>
                  <a:cubicBezTo>
                    <a:pt x="14841" y="19050"/>
                    <a:pt x="14781" y="18996"/>
                    <a:pt x="14725" y="18931"/>
                  </a:cubicBezTo>
                  <a:cubicBezTo>
                    <a:pt x="14635" y="18830"/>
                    <a:pt x="14539" y="18686"/>
                    <a:pt x="14562" y="18544"/>
                  </a:cubicBezTo>
                  <a:cubicBezTo>
                    <a:pt x="14575" y="18463"/>
                    <a:pt x="14628" y="18439"/>
                    <a:pt x="14691" y="18439"/>
                  </a:cubicBezTo>
                  <a:cubicBezTo>
                    <a:pt x="14731" y="18439"/>
                    <a:pt x="14775" y="18449"/>
                    <a:pt x="14815" y="18461"/>
                  </a:cubicBezTo>
                  <a:cubicBezTo>
                    <a:pt x="14955" y="18503"/>
                    <a:pt x="15084" y="18576"/>
                    <a:pt x="15225" y="18618"/>
                  </a:cubicBezTo>
                  <a:cubicBezTo>
                    <a:pt x="15241" y="18623"/>
                    <a:pt x="15256" y="18625"/>
                    <a:pt x="15270" y="18625"/>
                  </a:cubicBezTo>
                  <a:cubicBezTo>
                    <a:pt x="15394" y="18625"/>
                    <a:pt x="15456" y="18457"/>
                    <a:pt x="15346" y="18372"/>
                  </a:cubicBezTo>
                  <a:cubicBezTo>
                    <a:pt x="15344" y="18368"/>
                    <a:pt x="15339" y="18366"/>
                    <a:pt x="15336" y="18366"/>
                  </a:cubicBezTo>
                  <a:lnTo>
                    <a:pt x="15334" y="18363"/>
                  </a:lnTo>
                  <a:cubicBezTo>
                    <a:pt x="15331" y="18361"/>
                    <a:pt x="15328" y="18358"/>
                    <a:pt x="15325" y="18356"/>
                  </a:cubicBezTo>
                  <a:cubicBezTo>
                    <a:pt x="15314" y="18343"/>
                    <a:pt x="15304" y="18332"/>
                    <a:pt x="15294" y="18323"/>
                  </a:cubicBezTo>
                  <a:cubicBezTo>
                    <a:pt x="15273" y="18302"/>
                    <a:pt x="15242" y="18264"/>
                    <a:pt x="15231" y="18250"/>
                  </a:cubicBezTo>
                  <a:cubicBezTo>
                    <a:pt x="15200" y="18206"/>
                    <a:pt x="15162" y="18128"/>
                    <a:pt x="15138" y="18066"/>
                  </a:cubicBezTo>
                  <a:cubicBezTo>
                    <a:pt x="15101" y="17959"/>
                    <a:pt x="15080" y="17817"/>
                    <a:pt x="15121" y="17702"/>
                  </a:cubicBezTo>
                  <a:cubicBezTo>
                    <a:pt x="15162" y="17589"/>
                    <a:pt x="15258" y="17548"/>
                    <a:pt x="15367" y="17548"/>
                  </a:cubicBezTo>
                  <a:close/>
                  <a:moveTo>
                    <a:pt x="7788" y="11136"/>
                  </a:moveTo>
                  <a:cubicBezTo>
                    <a:pt x="7794" y="11145"/>
                    <a:pt x="7805" y="11152"/>
                    <a:pt x="7815" y="11157"/>
                  </a:cubicBezTo>
                  <a:cubicBezTo>
                    <a:pt x="8700" y="11553"/>
                    <a:pt x="9694" y="11698"/>
                    <a:pt x="10635" y="11912"/>
                  </a:cubicBezTo>
                  <a:cubicBezTo>
                    <a:pt x="11669" y="12147"/>
                    <a:pt x="12709" y="12369"/>
                    <a:pt x="13744" y="12599"/>
                  </a:cubicBezTo>
                  <a:cubicBezTo>
                    <a:pt x="15802" y="13052"/>
                    <a:pt x="17833" y="13594"/>
                    <a:pt x="19862" y="14158"/>
                  </a:cubicBezTo>
                  <a:cubicBezTo>
                    <a:pt x="20246" y="14265"/>
                    <a:pt x="20631" y="14370"/>
                    <a:pt x="21015" y="14473"/>
                  </a:cubicBezTo>
                  <a:cubicBezTo>
                    <a:pt x="22674" y="14924"/>
                    <a:pt x="24336" y="15348"/>
                    <a:pt x="25999" y="15779"/>
                  </a:cubicBezTo>
                  <a:cubicBezTo>
                    <a:pt x="28050" y="16305"/>
                    <a:pt x="30098" y="16860"/>
                    <a:pt x="32133" y="17451"/>
                  </a:cubicBezTo>
                  <a:cubicBezTo>
                    <a:pt x="33153" y="17748"/>
                    <a:pt x="34172" y="18055"/>
                    <a:pt x="35188" y="18371"/>
                  </a:cubicBezTo>
                  <a:cubicBezTo>
                    <a:pt x="35662" y="18517"/>
                    <a:pt x="36130" y="18681"/>
                    <a:pt x="36611" y="18805"/>
                  </a:cubicBezTo>
                  <a:cubicBezTo>
                    <a:pt x="37058" y="18921"/>
                    <a:pt x="37512" y="19009"/>
                    <a:pt x="37952" y="19148"/>
                  </a:cubicBezTo>
                  <a:cubicBezTo>
                    <a:pt x="38151" y="19211"/>
                    <a:pt x="38350" y="19284"/>
                    <a:pt x="38542" y="19370"/>
                  </a:cubicBezTo>
                  <a:cubicBezTo>
                    <a:pt x="38335" y="19885"/>
                    <a:pt x="38129" y="20400"/>
                    <a:pt x="37919" y="20917"/>
                  </a:cubicBezTo>
                  <a:cubicBezTo>
                    <a:pt x="37914" y="20901"/>
                    <a:pt x="37908" y="20885"/>
                    <a:pt x="37902" y="20872"/>
                  </a:cubicBezTo>
                  <a:cubicBezTo>
                    <a:pt x="37879" y="20788"/>
                    <a:pt x="37848" y="20711"/>
                    <a:pt x="37808" y="20639"/>
                  </a:cubicBezTo>
                  <a:cubicBezTo>
                    <a:pt x="37713" y="20471"/>
                    <a:pt x="37584" y="20353"/>
                    <a:pt x="37409" y="20274"/>
                  </a:cubicBezTo>
                  <a:cubicBezTo>
                    <a:pt x="37250" y="20200"/>
                    <a:pt x="37074" y="20159"/>
                    <a:pt x="36902" y="20138"/>
                  </a:cubicBezTo>
                  <a:cubicBezTo>
                    <a:pt x="36835" y="20129"/>
                    <a:pt x="36768" y="20122"/>
                    <a:pt x="36701" y="20122"/>
                  </a:cubicBezTo>
                  <a:cubicBezTo>
                    <a:pt x="36685" y="20122"/>
                    <a:pt x="36669" y="20122"/>
                    <a:pt x="36653" y="20123"/>
                  </a:cubicBezTo>
                  <a:cubicBezTo>
                    <a:pt x="36675" y="20018"/>
                    <a:pt x="36696" y="19910"/>
                    <a:pt x="36695" y="19800"/>
                  </a:cubicBezTo>
                  <a:cubicBezTo>
                    <a:pt x="36693" y="19580"/>
                    <a:pt x="36576" y="19400"/>
                    <a:pt x="36393" y="19283"/>
                  </a:cubicBezTo>
                  <a:cubicBezTo>
                    <a:pt x="36242" y="19186"/>
                    <a:pt x="36080" y="19147"/>
                    <a:pt x="35916" y="19147"/>
                  </a:cubicBezTo>
                  <a:cubicBezTo>
                    <a:pt x="35722" y="19147"/>
                    <a:pt x="35526" y="19201"/>
                    <a:pt x="35340" y="19274"/>
                  </a:cubicBezTo>
                  <a:cubicBezTo>
                    <a:pt x="35294" y="19051"/>
                    <a:pt x="35131" y="18842"/>
                    <a:pt x="34934" y="18752"/>
                  </a:cubicBezTo>
                  <a:cubicBezTo>
                    <a:pt x="34852" y="18714"/>
                    <a:pt x="34769" y="18698"/>
                    <a:pt x="34687" y="18698"/>
                  </a:cubicBezTo>
                  <a:cubicBezTo>
                    <a:pt x="34489" y="18698"/>
                    <a:pt x="34295" y="18790"/>
                    <a:pt x="34118" y="18889"/>
                  </a:cubicBezTo>
                  <a:cubicBezTo>
                    <a:pt x="34018" y="18666"/>
                    <a:pt x="33866" y="18444"/>
                    <a:pt x="33665" y="18316"/>
                  </a:cubicBezTo>
                  <a:cubicBezTo>
                    <a:pt x="33570" y="18255"/>
                    <a:pt x="33464" y="18217"/>
                    <a:pt x="33352" y="18217"/>
                  </a:cubicBezTo>
                  <a:cubicBezTo>
                    <a:pt x="33328" y="18217"/>
                    <a:pt x="33304" y="18219"/>
                    <a:pt x="33279" y="18223"/>
                  </a:cubicBezTo>
                  <a:cubicBezTo>
                    <a:pt x="33169" y="18241"/>
                    <a:pt x="33074" y="18302"/>
                    <a:pt x="32983" y="18363"/>
                  </a:cubicBezTo>
                  <a:cubicBezTo>
                    <a:pt x="32918" y="18409"/>
                    <a:pt x="32838" y="18468"/>
                    <a:pt x="32764" y="18482"/>
                  </a:cubicBezTo>
                  <a:lnTo>
                    <a:pt x="32757" y="18482"/>
                  </a:lnTo>
                  <a:cubicBezTo>
                    <a:pt x="32747" y="18477"/>
                    <a:pt x="32737" y="18470"/>
                    <a:pt x="32733" y="18467"/>
                  </a:cubicBezTo>
                  <a:cubicBezTo>
                    <a:pt x="32724" y="18460"/>
                    <a:pt x="32719" y="18456"/>
                    <a:pt x="32696" y="18432"/>
                  </a:cubicBezTo>
                  <a:cubicBezTo>
                    <a:pt x="32680" y="18414"/>
                    <a:pt x="32663" y="18391"/>
                    <a:pt x="32647" y="18371"/>
                  </a:cubicBezTo>
                  <a:cubicBezTo>
                    <a:pt x="32504" y="18183"/>
                    <a:pt x="32388" y="17987"/>
                    <a:pt x="32141" y="17937"/>
                  </a:cubicBezTo>
                  <a:cubicBezTo>
                    <a:pt x="32092" y="17927"/>
                    <a:pt x="32042" y="17922"/>
                    <a:pt x="31992" y="17922"/>
                  </a:cubicBezTo>
                  <a:cubicBezTo>
                    <a:pt x="31784" y="17922"/>
                    <a:pt x="31574" y="18006"/>
                    <a:pt x="31424" y="18148"/>
                  </a:cubicBezTo>
                  <a:cubicBezTo>
                    <a:pt x="31241" y="17939"/>
                    <a:pt x="30989" y="17803"/>
                    <a:pt x="30706" y="17803"/>
                  </a:cubicBezTo>
                  <a:cubicBezTo>
                    <a:pt x="30688" y="17803"/>
                    <a:pt x="30670" y="17804"/>
                    <a:pt x="30652" y="17805"/>
                  </a:cubicBezTo>
                  <a:cubicBezTo>
                    <a:pt x="30365" y="17820"/>
                    <a:pt x="30117" y="17942"/>
                    <a:pt x="29907" y="18125"/>
                  </a:cubicBezTo>
                  <a:cubicBezTo>
                    <a:pt x="29851" y="17789"/>
                    <a:pt x="29652" y="17494"/>
                    <a:pt x="29298" y="17434"/>
                  </a:cubicBezTo>
                  <a:cubicBezTo>
                    <a:pt x="29244" y="17424"/>
                    <a:pt x="29190" y="17420"/>
                    <a:pt x="29136" y="17420"/>
                  </a:cubicBezTo>
                  <a:cubicBezTo>
                    <a:pt x="28832" y="17420"/>
                    <a:pt x="28528" y="17561"/>
                    <a:pt x="28262" y="17701"/>
                  </a:cubicBezTo>
                  <a:cubicBezTo>
                    <a:pt x="28050" y="17764"/>
                    <a:pt x="27842" y="17838"/>
                    <a:pt x="27643" y="17932"/>
                  </a:cubicBezTo>
                  <a:cubicBezTo>
                    <a:pt x="27522" y="17988"/>
                    <a:pt x="27398" y="18043"/>
                    <a:pt x="27275" y="18101"/>
                  </a:cubicBezTo>
                  <a:cubicBezTo>
                    <a:pt x="27278" y="17744"/>
                    <a:pt x="27190" y="17393"/>
                    <a:pt x="26869" y="17181"/>
                  </a:cubicBezTo>
                  <a:cubicBezTo>
                    <a:pt x="26717" y="17082"/>
                    <a:pt x="26547" y="17048"/>
                    <a:pt x="26373" y="17048"/>
                  </a:cubicBezTo>
                  <a:cubicBezTo>
                    <a:pt x="26200" y="17048"/>
                    <a:pt x="26024" y="17082"/>
                    <a:pt x="25856" y="17121"/>
                  </a:cubicBezTo>
                  <a:cubicBezTo>
                    <a:pt x="25857" y="17103"/>
                    <a:pt x="25858" y="17083"/>
                    <a:pt x="25861" y="17061"/>
                  </a:cubicBezTo>
                  <a:cubicBezTo>
                    <a:pt x="25867" y="16983"/>
                    <a:pt x="25869" y="16905"/>
                    <a:pt x="25859" y="16827"/>
                  </a:cubicBezTo>
                  <a:cubicBezTo>
                    <a:pt x="25833" y="16625"/>
                    <a:pt x="25664" y="16474"/>
                    <a:pt x="25481" y="16402"/>
                  </a:cubicBezTo>
                  <a:cubicBezTo>
                    <a:pt x="25419" y="16378"/>
                    <a:pt x="25356" y="16368"/>
                    <a:pt x="25294" y="16368"/>
                  </a:cubicBezTo>
                  <a:cubicBezTo>
                    <a:pt x="25184" y="16368"/>
                    <a:pt x="25074" y="16400"/>
                    <a:pt x="24972" y="16448"/>
                  </a:cubicBezTo>
                  <a:cubicBezTo>
                    <a:pt x="24899" y="16482"/>
                    <a:pt x="24831" y="16520"/>
                    <a:pt x="24759" y="16558"/>
                  </a:cubicBezTo>
                  <a:cubicBezTo>
                    <a:pt x="24734" y="16571"/>
                    <a:pt x="24708" y="16581"/>
                    <a:pt x="24681" y="16590"/>
                  </a:cubicBezTo>
                  <a:cubicBezTo>
                    <a:pt x="24620" y="16337"/>
                    <a:pt x="24437" y="16095"/>
                    <a:pt x="24193" y="16011"/>
                  </a:cubicBezTo>
                  <a:cubicBezTo>
                    <a:pt x="24131" y="15988"/>
                    <a:pt x="24066" y="15979"/>
                    <a:pt x="24002" y="15979"/>
                  </a:cubicBezTo>
                  <a:cubicBezTo>
                    <a:pt x="23902" y="15979"/>
                    <a:pt x="23802" y="16002"/>
                    <a:pt x="23708" y="16038"/>
                  </a:cubicBezTo>
                  <a:cubicBezTo>
                    <a:pt x="23612" y="16077"/>
                    <a:pt x="23523" y="16137"/>
                    <a:pt x="23430" y="16186"/>
                  </a:cubicBezTo>
                  <a:cubicBezTo>
                    <a:pt x="23401" y="16092"/>
                    <a:pt x="23377" y="15996"/>
                    <a:pt x="23336" y="15907"/>
                  </a:cubicBezTo>
                  <a:cubicBezTo>
                    <a:pt x="23261" y="15756"/>
                    <a:pt x="23129" y="15640"/>
                    <a:pt x="22973" y="15576"/>
                  </a:cubicBezTo>
                  <a:cubicBezTo>
                    <a:pt x="22912" y="15552"/>
                    <a:pt x="22853" y="15541"/>
                    <a:pt x="22796" y="15541"/>
                  </a:cubicBezTo>
                  <a:cubicBezTo>
                    <a:pt x="22608" y="15541"/>
                    <a:pt x="22443" y="15658"/>
                    <a:pt x="22311" y="15801"/>
                  </a:cubicBezTo>
                  <a:cubicBezTo>
                    <a:pt x="22234" y="15736"/>
                    <a:pt x="22167" y="15661"/>
                    <a:pt x="22091" y="15594"/>
                  </a:cubicBezTo>
                  <a:cubicBezTo>
                    <a:pt x="21970" y="15486"/>
                    <a:pt x="21825" y="15415"/>
                    <a:pt x="21660" y="15415"/>
                  </a:cubicBezTo>
                  <a:cubicBezTo>
                    <a:pt x="21655" y="15415"/>
                    <a:pt x="21650" y="15415"/>
                    <a:pt x="21645" y="15415"/>
                  </a:cubicBezTo>
                  <a:cubicBezTo>
                    <a:pt x="21614" y="15415"/>
                    <a:pt x="21586" y="15417"/>
                    <a:pt x="21556" y="15421"/>
                  </a:cubicBezTo>
                  <a:cubicBezTo>
                    <a:pt x="21509" y="15238"/>
                    <a:pt x="21373" y="15077"/>
                    <a:pt x="21225" y="14960"/>
                  </a:cubicBezTo>
                  <a:cubicBezTo>
                    <a:pt x="21134" y="14886"/>
                    <a:pt x="21034" y="14835"/>
                    <a:pt x="20928" y="14811"/>
                  </a:cubicBezTo>
                  <a:cubicBezTo>
                    <a:pt x="20880" y="14800"/>
                    <a:pt x="20831" y="14795"/>
                    <a:pt x="20782" y="14795"/>
                  </a:cubicBezTo>
                  <a:cubicBezTo>
                    <a:pt x="20727" y="14795"/>
                    <a:pt x="20671" y="14801"/>
                    <a:pt x="20615" y="14814"/>
                  </a:cubicBezTo>
                  <a:cubicBezTo>
                    <a:pt x="20519" y="14838"/>
                    <a:pt x="20427" y="14874"/>
                    <a:pt x="20328" y="14895"/>
                  </a:cubicBezTo>
                  <a:cubicBezTo>
                    <a:pt x="20301" y="14903"/>
                    <a:pt x="20276" y="14908"/>
                    <a:pt x="20252" y="14908"/>
                  </a:cubicBezTo>
                  <a:cubicBezTo>
                    <a:pt x="20245" y="14908"/>
                    <a:pt x="20239" y="14907"/>
                    <a:pt x="20233" y="14907"/>
                  </a:cubicBezTo>
                  <a:cubicBezTo>
                    <a:pt x="20233" y="14905"/>
                    <a:pt x="20211" y="14901"/>
                    <a:pt x="20209" y="14899"/>
                  </a:cubicBezTo>
                  <a:cubicBezTo>
                    <a:pt x="20194" y="14891"/>
                    <a:pt x="20183" y="14885"/>
                    <a:pt x="20180" y="14880"/>
                  </a:cubicBezTo>
                  <a:cubicBezTo>
                    <a:pt x="20129" y="14834"/>
                    <a:pt x="20112" y="14780"/>
                    <a:pt x="20063" y="14717"/>
                  </a:cubicBezTo>
                  <a:cubicBezTo>
                    <a:pt x="20011" y="14649"/>
                    <a:pt x="19942" y="14603"/>
                    <a:pt x="19859" y="14583"/>
                  </a:cubicBezTo>
                  <a:cubicBezTo>
                    <a:pt x="19817" y="14573"/>
                    <a:pt x="19774" y="14569"/>
                    <a:pt x="19731" y="14569"/>
                  </a:cubicBezTo>
                  <a:cubicBezTo>
                    <a:pt x="19663" y="14569"/>
                    <a:pt x="19594" y="14580"/>
                    <a:pt x="19530" y="14599"/>
                  </a:cubicBezTo>
                  <a:cubicBezTo>
                    <a:pt x="19439" y="14625"/>
                    <a:pt x="19352" y="14671"/>
                    <a:pt x="19259" y="14688"/>
                  </a:cubicBezTo>
                  <a:cubicBezTo>
                    <a:pt x="19248" y="14690"/>
                    <a:pt x="19238" y="14691"/>
                    <a:pt x="19228" y="14691"/>
                  </a:cubicBezTo>
                  <a:cubicBezTo>
                    <a:pt x="19162" y="14691"/>
                    <a:pt x="19117" y="14647"/>
                    <a:pt x="19068" y="14594"/>
                  </a:cubicBezTo>
                  <a:cubicBezTo>
                    <a:pt x="19000" y="14521"/>
                    <a:pt x="18928" y="14449"/>
                    <a:pt x="18848" y="14394"/>
                  </a:cubicBezTo>
                  <a:cubicBezTo>
                    <a:pt x="18744" y="14323"/>
                    <a:pt x="18629" y="14292"/>
                    <a:pt x="18510" y="14292"/>
                  </a:cubicBezTo>
                  <a:cubicBezTo>
                    <a:pt x="18451" y="14292"/>
                    <a:pt x="18390" y="14300"/>
                    <a:pt x="18329" y="14314"/>
                  </a:cubicBezTo>
                  <a:cubicBezTo>
                    <a:pt x="18238" y="14338"/>
                    <a:pt x="18134" y="14399"/>
                    <a:pt x="18037" y="14399"/>
                  </a:cubicBezTo>
                  <a:cubicBezTo>
                    <a:pt x="18028" y="14399"/>
                    <a:pt x="18019" y="14399"/>
                    <a:pt x="18010" y="14397"/>
                  </a:cubicBezTo>
                  <a:cubicBezTo>
                    <a:pt x="17943" y="14390"/>
                    <a:pt x="17886" y="14328"/>
                    <a:pt x="17826" y="14287"/>
                  </a:cubicBezTo>
                  <a:cubicBezTo>
                    <a:pt x="17677" y="14184"/>
                    <a:pt x="17504" y="14105"/>
                    <a:pt x="17325" y="14105"/>
                  </a:cubicBezTo>
                  <a:cubicBezTo>
                    <a:pt x="17269" y="14105"/>
                    <a:pt x="17213" y="14113"/>
                    <a:pt x="17157" y="14130"/>
                  </a:cubicBezTo>
                  <a:cubicBezTo>
                    <a:pt x="17027" y="14168"/>
                    <a:pt x="16920" y="14245"/>
                    <a:pt x="16840" y="14345"/>
                  </a:cubicBezTo>
                  <a:cubicBezTo>
                    <a:pt x="16802" y="14286"/>
                    <a:pt x="16754" y="14231"/>
                    <a:pt x="16697" y="14189"/>
                  </a:cubicBezTo>
                  <a:cubicBezTo>
                    <a:pt x="16579" y="14099"/>
                    <a:pt x="16443" y="14064"/>
                    <a:pt x="16304" y="14064"/>
                  </a:cubicBezTo>
                  <a:cubicBezTo>
                    <a:pt x="16189" y="14064"/>
                    <a:pt x="16073" y="14088"/>
                    <a:pt x="15962" y="14126"/>
                  </a:cubicBezTo>
                  <a:cubicBezTo>
                    <a:pt x="15865" y="13895"/>
                    <a:pt x="15694" y="13677"/>
                    <a:pt x="15457" y="13603"/>
                  </a:cubicBezTo>
                  <a:cubicBezTo>
                    <a:pt x="15377" y="13579"/>
                    <a:pt x="15291" y="13567"/>
                    <a:pt x="15205" y="13567"/>
                  </a:cubicBezTo>
                  <a:cubicBezTo>
                    <a:pt x="15125" y="13567"/>
                    <a:pt x="15044" y="13577"/>
                    <a:pt x="14969" y="13595"/>
                  </a:cubicBezTo>
                  <a:cubicBezTo>
                    <a:pt x="14890" y="13614"/>
                    <a:pt x="14812" y="13642"/>
                    <a:pt x="14745" y="13686"/>
                  </a:cubicBezTo>
                  <a:cubicBezTo>
                    <a:pt x="14733" y="13693"/>
                    <a:pt x="14721" y="13703"/>
                    <a:pt x="14712" y="13708"/>
                  </a:cubicBezTo>
                  <a:cubicBezTo>
                    <a:pt x="14702" y="13667"/>
                    <a:pt x="14693" y="13625"/>
                    <a:pt x="14677" y="13583"/>
                  </a:cubicBezTo>
                  <a:cubicBezTo>
                    <a:pt x="14635" y="13467"/>
                    <a:pt x="14554" y="13375"/>
                    <a:pt x="14443" y="13322"/>
                  </a:cubicBezTo>
                  <a:cubicBezTo>
                    <a:pt x="14384" y="13293"/>
                    <a:pt x="14322" y="13278"/>
                    <a:pt x="14260" y="13278"/>
                  </a:cubicBezTo>
                  <a:cubicBezTo>
                    <a:pt x="14202" y="13278"/>
                    <a:pt x="14143" y="13291"/>
                    <a:pt x="14086" y="13318"/>
                  </a:cubicBezTo>
                  <a:cubicBezTo>
                    <a:pt x="14017" y="13353"/>
                    <a:pt x="13958" y="13403"/>
                    <a:pt x="13900" y="13450"/>
                  </a:cubicBezTo>
                  <a:cubicBezTo>
                    <a:pt x="13866" y="13415"/>
                    <a:pt x="13835" y="13377"/>
                    <a:pt x="13798" y="13343"/>
                  </a:cubicBezTo>
                  <a:cubicBezTo>
                    <a:pt x="13733" y="13283"/>
                    <a:pt x="13661" y="13224"/>
                    <a:pt x="13585" y="13177"/>
                  </a:cubicBezTo>
                  <a:cubicBezTo>
                    <a:pt x="13455" y="13092"/>
                    <a:pt x="13301" y="13039"/>
                    <a:pt x="13148" y="13039"/>
                  </a:cubicBezTo>
                  <a:cubicBezTo>
                    <a:pt x="13136" y="13039"/>
                    <a:pt x="13123" y="13040"/>
                    <a:pt x="13111" y="13040"/>
                  </a:cubicBezTo>
                  <a:cubicBezTo>
                    <a:pt x="12838" y="13051"/>
                    <a:pt x="12558" y="13182"/>
                    <a:pt x="12395" y="13405"/>
                  </a:cubicBezTo>
                  <a:cubicBezTo>
                    <a:pt x="12292" y="13262"/>
                    <a:pt x="12164" y="13136"/>
                    <a:pt x="12027" y="13032"/>
                  </a:cubicBezTo>
                  <a:cubicBezTo>
                    <a:pt x="11618" y="12720"/>
                    <a:pt x="11124" y="12575"/>
                    <a:pt x="10617" y="12575"/>
                  </a:cubicBezTo>
                  <a:cubicBezTo>
                    <a:pt x="10528" y="12575"/>
                    <a:pt x="10440" y="12580"/>
                    <a:pt x="10351" y="12588"/>
                  </a:cubicBezTo>
                  <a:cubicBezTo>
                    <a:pt x="10066" y="12615"/>
                    <a:pt x="9776" y="12684"/>
                    <a:pt x="9503" y="12773"/>
                  </a:cubicBezTo>
                  <a:cubicBezTo>
                    <a:pt x="9501" y="12749"/>
                    <a:pt x="9491" y="12721"/>
                    <a:pt x="9470" y="12693"/>
                  </a:cubicBezTo>
                  <a:cubicBezTo>
                    <a:pt x="9267" y="12418"/>
                    <a:pt x="8904" y="12195"/>
                    <a:pt x="8554" y="12195"/>
                  </a:cubicBezTo>
                  <a:cubicBezTo>
                    <a:pt x="8553" y="12195"/>
                    <a:pt x="8551" y="12195"/>
                    <a:pt x="8550" y="12195"/>
                  </a:cubicBezTo>
                  <a:cubicBezTo>
                    <a:pt x="8383" y="12195"/>
                    <a:pt x="8211" y="12252"/>
                    <a:pt x="8091" y="12374"/>
                  </a:cubicBezTo>
                  <a:cubicBezTo>
                    <a:pt x="8018" y="12445"/>
                    <a:pt x="7967" y="12531"/>
                    <a:pt x="7924" y="12625"/>
                  </a:cubicBezTo>
                  <a:cubicBezTo>
                    <a:pt x="7888" y="12703"/>
                    <a:pt x="7850" y="12786"/>
                    <a:pt x="7787" y="12846"/>
                  </a:cubicBezTo>
                  <a:cubicBezTo>
                    <a:pt x="7665" y="12964"/>
                    <a:pt x="7481" y="13006"/>
                    <a:pt x="7324" y="13067"/>
                  </a:cubicBezTo>
                  <a:cubicBezTo>
                    <a:pt x="7139" y="13139"/>
                    <a:pt x="6957" y="13231"/>
                    <a:pt x="6856" y="13408"/>
                  </a:cubicBezTo>
                  <a:cubicBezTo>
                    <a:pt x="6714" y="13648"/>
                    <a:pt x="6720" y="13932"/>
                    <a:pt x="6670" y="14197"/>
                  </a:cubicBezTo>
                  <a:cubicBezTo>
                    <a:pt x="6631" y="14420"/>
                    <a:pt x="6534" y="14589"/>
                    <a:pt x="6362" y="14733"/>
                  </a:cubicBezTo>
                  <a:cubicBezTo>
                    <a:pt x="6222" y="14854"/>
                    <a:pt x="6059" y="14951"/>
                    <a:pt x="5935" y="15089"/>
                  </a:cubicBezTo>
                  <a:cubicBezTo>
                    <a:pt x="5861" y="15173"/>
                    <a:pt x="5803" y="15265"/>
                    <a:pt x="5761" y="15369"/>
                  </a:cubicBezTo>
                  <a:cubicBezTo>
                    <a:pt x="5716" y="15485"/>
                    <a:pt x="5700" y="15611"/>
                    <a:pt x="5673" y="15729"/>
                  </a:cubicBezTo>
                  <a:cubicBezTo>
                    <a:pt x="5645" y="15853"/>
                    <a:pt x="5613" y="15975"/>
                    <a:pt x="5561" y="16089"/>
                  </a:cubicBezTo>
                  <a:cubicBezTo>
                    <a:pt x="5508" y="16203"/>
                    <a:pt x="5429" y="16303"/>
                    <a:pt x="5340" y="16394"/>
                  </a:cubicBezTo>
                  <a:cubicBezTo>
                    <a:pt x="5158" y="16579"/>
                    <a:pt x="4940" y="16727"/>
                    <a:pt x="4762" y="16918"/>
                  </a:cubicBezTo>
                  <a:cubicBezTo>
                    <a:pt x="4702" y="16983"/>
                    <a:pt x="4649" y="17052"/>
                    <a:pt x="4607" y="17125"/>
                  </a:cubicBezTo>
                  <a:cubicBezTo>
                    <a:pt x="4535" y="17253"/>
                    <a:pt x="4492" y="17395"/>
                    <a:pt x="4483" y="17551"/>
                  </a:cubicBezTo>
                  <a:cubicBezTo>
                    <a:pt x="4478" y="17688"/>
                    <a:pt x="4499" y="17828"/>
                    <a:pt x="4515" y="17966"/>
                  </a:cubicBezTo>
                  <a:cubicBezTo>
                    <a:pt x="4534" y="18097"/>
                    <a:pt x="4546" y="18240"/>
                    <a:pt x="4488" y="18364"/>
                  </a:cubicBezTo>
                  <a:cubicBezTo>
                    <a:pt x="4397" y="18556"/>
                    <a:pt x="4174" y="18659"/>
                    <a:pt x="4023" y="18795"/>
                  </a:cubicBezTo>
                  <a:cubicBezTo>
                    <a:pt x="3851" y="18951"/>
                    <a:pt x="3711" y="19143"/>
                    <a:pt x="3635" y="19364"/>
                  </a:cubicBezTo>
                  <a:cubicBezTo>
                    <a:pt x="3548" y="19624"/>
                    <a:pt x="3566" y="19891"/>
                    <a:pt x="3593" y="20161"/>
                  </a:cubicBezTo>
                  <a:cubicBezTo>
                    <a:pt x="3605" y="20302"/>
                    <a:pt x="3617" y="20448"/>
                    <a:pt x="3580" y="20584"/>
                  </a:cubicBezTo>
                  <a:cubicBezTo>
                    <a:pt x="3546" y="20709"/>
                    <a:pt x="3484" y="20820"/>
                    <a:pt x="3413" y="20926"/>
                  </a:cubicBezTo>
                  <a:cubicBezTo>
                    <a:pt x="3260" y="21161"/>
                    <a:pt x="3113" y="21395"/>
                    <a:pt x="3048" y="21671"/>
                  </a:cubicBezTo>
                  <a:cubicBezTo>
                    <a:pt x="2986" y="21932"/>
                    <a:pt x="2994" y="22195"/>
                    <a:pt x="3085" y="22448"/>
                  </a:cubicBezTo>
                  <a:cubicBezTo>
                    <a:pt x="3113" y="22526"/>
                    <a:pt x="3149" y="22597"/>
                    <a:pt x="3192" y="22666"/>
                  </a:cubicBezTo>
                  <a:cubicBezTo>
                    <a:pt x="2867" y="22500"/>
                    <a:pt x="2555" y="22316"/>
                    <a:pt x="2274" y="22093"/>
                  </a:cubicBezTo>
                  <a:cubicBezTo>
                    <a:pt x="2064" y="21926"/>
                    <a:pt x="1856" y="21700"/>
                    <a:pt x="1836" y="21420"/>
                  </a:cubicBezTo>
                  <a:cubicBezTo>
                    <a:pt x="1815" y="21093"/>
                    <a:pt x="2041" y="20773"/>
                    <a:pt x="2208" y="20511"/>
                  </a:cubicBezTo>
                  <a:cubicBezTo>
                    <a:pt x="2946" y="19347"/>
                    <a:pt x="3659" y="18167"/>
                    <a:pt x="4368" y="16983"/>
                  </a:cubicBezTo>
                  <a:cubicBezTo>
                    <a:pt x="4506" y="16754"/>
                    <a:pt x="4643" y="16524"/>
                    <a:pt x="4780" y="16296"/>
                  </a:cubicBezTo>
                  <a:cubicBezTo>
                    <a:pt x="5803" y="14588"/>
                    <a:pt x="6792" y="12860"/>
                    <a:pt x="7788" y="11136"/>
                  </a:cubicBezTo>
                  <a:close/>
                  <a:moveTo>
                    <a:pt x="5797" y="18774"/>
                  </a:moveTo>
                  <a:cubicBezTo>
                    <a:pt x="5833" y="18774"/>
                    <a:pt x="5869" y="18777"/>
                    <a:pt x="5907" y="18784"/>
                  </a:cubicBezTo>
                  <a:cubicBezTo>
                    <a:pt x="6335" y="18862"/>
                    <a:pt x="6707" y="19255"/>
                    <a:pt x="6820" y="19671"/>
                  </a:cubicBezTo>
                  <a:cubicBezTo>
                    <a:pt x="6891" y="19923"/>
                    <a:pt x="6904" y="20186"/>
                    <a:pt x="6936" y="20444"/>
                  </a:cubicBezTo>
                  <a:cubicBezTo>
                    <a:pt x="6965" y="20679"/>
                    <a:pt x="7009" y="20915"/>
                    <a:pt x="7092" y="21138"/>
                  </a:cubicBezTo>
                  <a:cubicBezTo>
                    <a:pt x="7175" y="21362"/>
                    <a:pt x="7300" y="21574"/>
                    <a:pt x="7459" y="21754"/>
                  </a:cubicBezTo>
                  <a:cubicBezTo>
                    <a:pt x="7589" y="21903"/>
                    <a:pt x="7763" y="22051"/>
                    <a:pt x="7862" y="22209"/>
                  </a:cubicBezTo>
                  <a:cubicBezTo>
                    <a:pt x="7913" y="22289"/>
                    <a:pt x="7944" y="22366"/>
                    <a:pt x="7948" y="22446"/>
                  </a:cubicBezTo>
                  <a:cubicBezTo>
                    <a:pt x="7955" y="22535"/>
                    <a:pt x="7922" y="22634"/>
                    <a:pt x="7881" y="22727"/>
                  </a:cubicBezTo>
                  <a:cubicBezTo>
                    <a:pt x="7815" y="22876"/>
                    <a:pt x="7693" y="22992"/>
                    <a:pt x="7543" y="23064"/>
                  </a:cubicBezTo>
                  <a:cubicBezTo>
                    <a:pt x="7425" y="23119"/>
                    <a:pt x="7288" y="23144"/>
                    <a:pt x="7149" y="23144"/>
                  </a:cubicBezTo>
                  <a:cubicBezTo>
                    <a:pt x="7115" y="23144"/>
                    <a:pt x="7080" y="23142"/>
                    <a:pt x="7045" y="23139"/>
                  </a:cubicBezTo>
                  <a:cubicBezTo>
                    <a:pt x="6870" y="23127"/>
                    <a:pt x="6694" y="23078"/>
                    <a:pt x="6525" y="22991"/>
                  </a:cubicBezTo>
                  <a:cubicBezTo>
                    <a:pt x="6094" y="22770"/>
                    <a:pt x="5728" y="22419"/>
                    <a:pt x="5466" y="22009"/>
                  </a:cubicBezTo>
                  <a:cubicBezTo>
                    <a:pt x="5176" y="21559"/>
                    <a:pt x="5009" y="21054"/>
                    <a:pt x="4998" y="20515"/>
                  </a:cubicBezTo>
                  <a:cubicBezTo>
                    <a:pt x="4986" y="20035"/>
                    <a:pt x="5039" y="19531"/>
                    <a:pt x="5288" y="19111"/>
                  </a:cubicBezTo>
                  <a:cubicBezTo>
                    <a:pt x="5332" y="19031"/>
                    <a:pt x="5388" y="18961"/>
                    <a:pt x="5446" y="18888"/>
                  </a:cubicBezTo>
                  <a:cubicBezTo>
                    <a:pt x="5550" y="18818"/>
                    <a:pt x="5667" y="18774"/>
                    <a:pt x="5797" y="18774"/>
                  </a:cubicBezTo>
                  <a:close/>
                  <a:moveTo>
                    <a:pt x="15105" y="16304"/>
                  </a:moveTo>
                  <a:cubicBezTo>
                    <a:pt x="15228" y="16304"/>
                    <a:pt x="15351" y="16314"/>
                    <a:pt x="15465" y="16326"/>
                  </a:cubicBezTo>
                  <a:cubicBezTo>
                    <a:pt x="15759" y="16354"/>
                    <a:pt x="16037" y="16407"/>
                    <a:pt x="16312" y="16521"/>
                  </a:cubicBezTo>
                  <a:cubicBezTo>
                    <a:pt x="16597" y="16635"/>
                    <a:pt x="16910" y="16793"/>
                    <a:pt x="17089" y="17037"/>
                  </a:cubicBezTo>
                  <a:cubicBezTo>
                    <a:pt x="17093" y="17043"/>
                    <a:pt x="17104" y="17056"/>
                    <a:pt x="17106" y="17061"/>
                  </a:cubicBezTo>
                  <a:cubicBezTo>
                    <a:pt x="17113" y="17073"/>
                    <a:pt x="17120" y="17086"/>
                    <a:pt x="17125" y="17100"/>
                  </a:cubicBezTo>
                  <a:cubicBezTo>
                    <a:pt x="17130" y="17107"/>
                    <a:pt x="17140" y="17130"/>
                    <a:pt x="17141" y="17136"/>
                  </a:cubicBezTo>
                  <a:cubicBezTo>
                    <a:pt x="17142" y="17144"/>
                    <a:pt x="17147" y="17168"/>
                    <a:pt x="17150" y="17173"/>
                  </a:cubicBezTo>
                  <a:cubicBezTo>
                    <a:pt x="17150" y="17177"/>
                    <a:pt x="17152" y="17180"/>
                    <a:pt x="17155" y="17182"/>
                  </a:cubicBezTo>
                  <a:cubicBezTo>
                    <a:pt x="17064" y="17264"/>
                    <a:pt x="16984" y="17355"/>
                    <a:pt x="16911" y="17449"/>
                  </a:cubicBezTo>
                  <a:cubicBezTo>
                    <a:pt x="16764" y="17640"/>
                    <a:pt x="16632" y="17878"/>
                    <a:pt x="16627" y="18122"/>
                  </a:cubicBezTo>
                  <a:cubicBezTo>
                    <a:pt x="16465" y="17940"/>
                    <a:pt x="16292" y="17769"/>
                    <a:pt x="16100" y="17624"/>
                  </a:cubicBezTo>
                  <a:cubicBezTo>
                    <a:pt x="15913" y="17484"/>
                    <a:pt x="15640" y="17342"/>
                    <a:pt x="15391" y="17342"/>
                  </a:cubicBezTo>
                  <a:cubicBezTo>
                    <a:pt x="15235" y="17342"/>
                    <a:pt x="15088" y="17398"/>
                    <a:pt x="14979" y="17545"/>
                  </a:cubicBezTo>
                  <a:cubicBezTo>
                    <a:pt x="14841" y="17730"/>
                    <a:pt x="14835" y="18006"/>
                    <a:pt x="14923" y="18242"/>
                  </a:cubicBezTo>
                  <a:cubicBezTo>
                    <a:pt x="14855" y="18226"/>
                    <a:pt x="14787" y="18215"/>
                    <a:pt x="14722" y="18215"/>
                  </a:cubicBezTo>
                  <a:cubicBezTo>
                    <a:pt x="14635" y="18215"/>
                    <a:pt x="14551" y="18235"/>
                    <a:pt x="14478" y="18291"/>
                  </a:cubicBezTo>
                  <a:cubicBezTo>
                    <a:pt x="14354" y="18389"/>
                    <a:pt x="14309" y="18565"/>
                    <a:pt x="14330" y="18713"/>
                  </a:cubicBezTo>
                  <a:cubicBezTo>
                    <a:pt x="14351" y="18890"/>
                    <a:pt x="14447" y="19062"/>
                    <a:pt x="14558" y="19197"/>
                  </a:cubicBezTo>
                  <a:cubicBezTo>
                    <a:pt x="14594" y="19242"/>
                    <a:pt x="14636" y="19285"/>
                    <a:pt x="14681" y="19321"/>
                  </a:cubicBezTo>
                  <a:cubicBezTo>
                    <a:pt x="14674" y="19326"/>
                    <a:pt x="14667" y="19328"/>
                    <a:pt x="14657" y="19332"/>
                  </a:cubicBezTo>
                  <a:cubicBezTo>
                    <a:pt x="14547" y="19384"/>
                    <a:pt x="14443" y="19452"/>
                    <a:pt x="14369" y="19549"/>
                  </a:cubicBezTo>
                  <a:cubicBezTo>
                    <a:pt x="14221" y="19742"/>
                    <a:pt x="14192" y="20028"/>
                    <a:pt x="14370" y="20211"/>
                  </a:cubicBezTo>
                  <a:cubicBezTo>
                    <a:pt x="14549" y="20389"/>
                    <a:pt x="14851" y="20443"/>
                    <a:pt x="15093" y="20479"/>
                  </a:cubicBezTo>
                  <a:cubicBezTo>
                    <a:pt x="15105" y="20482"/>
                    <a:pt x="15119" y="20482"/>
                    <a:pt x="15134" y="20485"/>
                  </a:cubicBezTo>
                  <a:cubicBezTo>
                    <a:pt x="15026" y="20613"/>
                    <a:pt x="14948" y="20775"/>
                    <a:pt x="14902" y="20906"/>
                  </a:cubicBezTo>
                  <a:cubicBezTo>
                    <a:pt x="14838" y="21087"/>
                    <a:pt x="14820" y="21275"/>
                    <a:pt x="14884" y="21455"/>
                  </a:cubicBezTo>
                  <a:cubicBezTo>
                    <a:pt x="14932" y="21594"/>
                    <a:pt x="15018" y="21710"/>
                    <a:pt x="15108" y="21825"/>
                  </a:cubicBezTo>
                  <a:cubicBezTo>
                    <a:pt x="14932" y="21930"/>
                    <a:pt x="14778" y="22073"/>
                    <a:pt x="14710" y="22273"/>
                  </a:cubicBezTo>
                  <a:cubicBezTo>
                    <a:pt x="14666" y="22404"/>
                    <a:pt x="14656" y="22559"/>
                    <a:pt x="14689" y="22696"/>
                  </a:cubicBezTo>
                  <a:cubicBezTo>
                    <a:pt x="14718" y="22822"/>
                    <a:pt x="14802" y="22926"/>
                    <a:pt x="14884" y="23023"/>
                  </a:cubicBezTo>
                  <a:cubicBezTo>
                    <a:pt x="14918" y="23062"/>
                    <a:pt x="14955" y="23101"/>
                    <a:pt x="14984" y="23142"/>
                  </a:cubicBezTo>
                  <a:cubicBezTo>
                    <a:pt x="14962" y="23170"/>
                    <a:pt x="14943" y="23200"/>
                    <a:pt x="14933" y="23212"/>
                  </a:cubicBezTo>
                  <a:cubicBezTo>
                    <a:pt x="14891" y="23260"/>
                    <a:pt x="14845" y="23310"/>
                    <a:pt x="14802" y="23361"/>
                  </a:cubicBezTo>
                  <a:cubicBezTo>
                    <a:pt x="14749" y="23425"/>
                    <a:pt x="14704" y="23497"/>
                    <a:pt x="14669" y="23575"/>
                  </a:cubicBezTo>
                  <a:cubicBezTo>
                    <a:pt x="14388" y="23234"/>
                    <a:pt x="14048" y="22940"/>
                    <a:pt x="13673" y="22703"/>
                  </a:cubicBezTo>
                  <a:cubicBezTo>
                    <a:pt x="13254" y="22437"/>
                    <a:pt x="12783" y="22274"/>
                    <a:pt x="12331" y="22078"/>
                  </a:cubicBezTo>
                  <a:cubicBezTo>
                    <a:pt x="12253" y="22045"/>
                    <a:pt x="12174" y="22009"/>
                    <a:pt x="12104" y="21960"/>
                  </a:cubicBezTo>
                  <a:cubicBezTo>
                    <a:pt x="12070" y="21935"/>
                    <a:pt x="12064" y="21932"/>
                    <a:pt x="12048" y="21911"/>
                  </a:cubicBezTo>
                  <a:cubicBezTo>
                    <a:pt x="12041" y="21903"/>
                    <a:pt x="12034" y="21894"/>
                    <a:pt x="12026" y="21883"/>
                  </a:cubicBezTo>
                  <a:cubicBezTo>
                    <a:pt x="12026" y="21880"/>
                    <a:pt x="12015" y="21862"/>
                    <a:pt x="12011" y="21857"/>
                  </a:cubicBezTo>
                  <a:cubicBezTo>
                    <a:pt x="11995" y="21823"/>
                    <a:pt x="11990" y="21766"/>
                    <a:pt x="11992" y="21705"/>
                  </a:cubicBezTo>
                  <a:cubicBezTo>
                    <a:pt x="12001" y="21611"/>
                    <a:pt x="12023" y="21524"/>
                    <a:pt x="12046" y="21435"/>
                  </a:cubicBezTo>
                  <a:cubicBezTo>
                    <a:pt x="12179" y="20950"/>
                    <a:pt x="12439" y="20508"/>
                    <a:pt x="12667" y="20063"/>
                  </a:cubicBezTo>
                  <a:cubicBezTo>
                    <a:pt x="12912" y="19584"/>
                    <a:pt x="13137" y="19097"/>
                    <a:pt x="13367" y="18613"/>
                  </a:cubicBezTo>
                  <a:cubicBezTo>
                    <a:pt x="13574" y="18172"/>
                    <a:pt x="13801" y="17737"/>
                    <a:pt x="13983" y="17282"/>
                  </a:cubicBezTo>
                  <a:cubicBezTo>
                    <a:pt x="14053" y="17112"/>
                    <a:pt x="14120" y="16937"/>
                    <a:pt x="14207" y="16774"/>
                  </a:cubicBezTo>
                  <a:cubicBezTo>
                    <a:pt x="14250" y="16698"/>
                    <a:pt x="14298" y="16619"/>
                    <a:pt x="14354" y="16555"/>
                  </a:cubicBezTo>
                  <a:cubicBezTo>
                    <a:pt x="14374" y="16531"/>
                    <a:pt x="14401" y="16506"/>
                    <a:pt x="14426" y="16483"/>
                  </a:cubicBezTo>
                  <a:cubicBezTo>
                    <a:pt x="14464" y="16452"/>
                    <a:pt x="14464" y="16454"/>
                    <a:pt x="14500" y="16433"/>
                  </a:cubicBezTo>
                  <a:cubicBezTo>
                    <a:pt x="14675" y="16334"/>
                    <a:pt x="14891" y="16304"/>
                    <a:pt x="15105" y="16304"/>
                  </a:cubicBezTo>
                  <a:close/>
                  <a:moveTo>
                    <a:pt x="8512" y="12412"/>
                  </a:moveTo>
                  <a:cubicBezTo>
                    <a:pt x="8724" y="12412"/>
                    <a:pt x="8958" y="12555"/>
                    <a:pt x="9095" y="12682"/>
                  </a:cubicBezTo>
                  <a:cubicBezTo>
                    <a:pt x="9124" y="12711"/>
                    <a:pt x="9152" y="12739"/>
                    <a:pt x="9179" y="12770"/>
                  </a:cubicBezTo>
                  <a:cubicBezTo>
                    <a:pt x="9198" y="12790"/>
                    <a:pt x="9234" y="12837"/>
                    <a:pt x="9238" y="12846"/>
                  </a:cubicBezTo>
                  <a:cubicBezTo>
                    <a:pt x="9242" y="12851"/>
                    <a:pt x="9247" y="12854"/>
                    <a:pt x="9248" y="12858"/>
                  </a:cubicBezTo>
                  <a:cubicBezTo>
                    <a:pt x="9237" y="12861"/>
                    <a:pt x="9226" y="12865"/>
                    <a:pt x="9212" y="12871"/>
                  </a:cubicBezTo>
                  <a:cubicBezTo>
                    <a:pt x="9209" y="12871"/>
                    <a:pt x="9205" y="12872"/>
                    <a:pt x="9202" y="12872"/>
                  </a:cubicBezTo>
                  <a:cubicBezTo>
                    <a:pt x="8737" y="13020"/>
                    <a:pt x="8294" y="13262"/>
                    <a:pt x="7962" y="13627"/>
                  </a:cubicBezTo>
                  <a:cubicBezTo>
                    <a:pt x="7936" y="13655"/>
                    <a:pt x="7910" y="13687"/>
                    <a:pt x="7883" y="13715"/>
                  </a:cubicBezTo>
                  <a:cubicBezTo>
                    <a:pt x="7878" y="13709"/>
                    <a:pt x="7874" y="13702"/>
                    <a:pt x="7871" y="13698"/>
                  </a:cubicBezTo>
                  <a:cubicBezTo>
                    <a:pt x="7858" y="13681"/>
                    <a:pt x="7846" y="13667"/>
                    <a:pt x="7834" y="13653"/>
                  </a:cubicBezTo>
                  <a:cubicBezTo>
                    <a:pt x="7814" y="13634"/>
                    <a:pt x="7790" y="13617"/>
                    <a:pt x="7769" y="13600"/>
                  </a:cubicBezTo>
                  <a:cubicBezTo>
                    <a:pt x="7742" y="13578"/>
                    <a:pt x="7714" y="13557"/>
                    <a:pt x="7689" y="13535"/>
                  </a:cubicBezTo>
                  <a:cubicBezTo>
                    <a:pt x="7683" y="13530"/>
                    <a:pt x="7679" y="13526"/>
                    <a:pt x="7674" y="13520"/>
                  </a:cubicBezTo>
                  <a:cubicBezTo>
                    <a:pt x="7655" y="13504"/>
                    <a:pt x="7636" y="13491"/>
                    <a:pt x="7610" y="13489"/>
                  </a:cubicBezTo>
                  <a:cubicBezTo>
                    <a:pt x="7609" y="13489"/>
                    <a:pt x="7607" y="13489"/>
                    <a:pt x="7606" y="13489"/>
                  </a:cubicBezTo>
                  <a:cubicBezTo>
                    <a:pt x="7584" y="13489"/>
                    <a:pt x="7559" y="13497"/>
                    <a:pt x="7543" y="13512"/>
                  </a:cubicBezTo>
                  <a:cubicBezTo>
                    <a:pt x="7524" y="13530"/>
                    <a:pt x="7512" y="13553"/>
                    <a:pt x="7512" y="13578"/>
                  </a:cubicBezTo>
                  <a:cubicBezTo>
                    <a:pt x="7512" y="13587"/>
                    <a:pt x="7513" y="13593"/>
                    <a:pt x="7513" y="13603"/>
                  </a:cubicBezTo>
                  <a:cubicBezTo>
                    <a:pt x="7517" y="13618"/>
                    <a:pt x="7524" y="13632"/>
                    <a:pt x="7535" y="13644"/>
                  </a:cubicBezTo>
                  <a:cubicBezTo>
                    <a:pt x="7560" y="13682"/>
                    <a:pt x="7589" y="13714"/>
                    <a:pt x="7616" y="13746"/>
                  </a:cubicBezTo>
                  <a:cubicBezTo>
                    <a:pt x="7631" y="13764"/>
                    <a:pt x="7646" y="13780"/>
                    <a:pt x="7658" y="13796"/>
                  </a:cubicBezTo>
                  <a:cubicBezTo>
                    <a:pt x="7672" y="13813"/>
                    <a:pt x="7689" y="13829"/>
                    <a:pt x="7701" y="13845"/>
                  </a:cubicBezTo>
                  <a:cubicBezTo>
                    <a:pt x="7716" y="13863"/>
                    <a:pt x="7736" y="13875"/>
                    <a:pt x="7758" y="13881"/>
                  </a:cubicBezTo>
                  <a:cubicBezTo>
                    <a:pt x="7554" y="14166"/>
                    <a:pt x="7394" y="14516"/>
                    <a:pt x="7469" y="14854"/>
                  </a:cubicBezTo>
                  <a:cubicBezTo>
                    <a:pt x="7396" y="14874"/>
                    <a:pt x="7327" y="14915"/>
                    <a:pt x="7262" y="14948"/>
                  </a:cubicBezTo>
                  <a:cubicBezTo>
                    <a:pt x="7160" y="15004"/>
                    <a:pt x="7060" y="15068"/>
                    <a:pt x="6980" y="15152"/>
                  </a:cubicBezTo>
                  <a:cubicBezTo>
                    <a:pt x="6893" y="15244"/>
                    <a:pt x="6836" y="15359"/>
                    <a:pt x="6818" y="15475"/>
                  </a:cubicBezTo>
                  <a:cubicBezTo>
                    <a:pt x="6762" y="15408"/>
                    <a:pt x="6707" y="15335"/>
                    <a:pt x="6628" y="15291"/>
                  </a:cubicBezTo>
                  <a:cubicBezTo>
                    <a:pt x="6612" y="15281"/>
                    <a:pt x="6593" y="15276"/>
                    <a:pt x="6574" y="15276"/>
                  </a:cubicBezTo>
                  <a:cubicBezTo>
                    <a:pt x="6546" y="15276"/>
                    <a:pt x="6518" y="15288"/>
                    <a:pt x="6502" y="15314"/>
                  </a:cubicBezTo>
                  <a:cubicBezTo>
                    <a:pt x="6474" y="15358"/>
                    <a:pt x="6485" y="15413"/>
                    <a:pt x="6528" y="15443"/>
                  </a:cubicBezTo>
                  <a:cubicBezTo>
                    <a:pt x="6534" y="15448"/>
                    <a:pt x="6543" y="15453"/>
                    <a:pt x="6551" y="15460"/>
                  </a:cubicBezTo>
                  <a:lnTo>
                    <a:pt x="6554" y="15463"/>
                  </a:lnTo>
                  <a:cubicBezTo>
                    <a:pt x="6556" y="15463"/>
                    <a:pt x="6556" y="15465"/>
                    <a:pt x="6557" y="15465"/>
                  </a:cubicBezTo>
                  <a:lnTo>
                    <a:pt x="6595" y="15509"/>
                  </a:lnTo>
                  <a:cubicBezTo>
                    <a:pt x="6608" y="15522"/>
                    <a:pt x="6618" y="15537"/>
                    <a:pt x="6629" y="15550"/>
                  </a:cubicBezTo>
                  <a:cubicBezTo>
                    <a:pt x="6632" y="15555"/>
                    <a:pt x="6635" y="15559"/>
                    <a:pt x="6637" y="15562"/>
                  </a:cubicBezTo>
                  <a:cubicBezTo>
                    <a:pt x="6640" y="15568"/>
                    <a:pt x="6644" y="15576"/>
                    <a:pt x="6649" y="15583"/>
                  </a:cubicBezTo>
                  <a:cubicBezTo>
                    <a:pt x="6670" y="15621"/>
                    <a:pt x="6695" y="15661"/>
                    <a:pt x="6724" y="15698"/>
                  </a:cubicBezTo>
                  <a:cubicBezTo>
                    <a:pt x="6653" y="15733"/>
                    <a:pt x="6583" y="15770"/>
                    <a:pt x="6518" y="15822"/>
                  </a:cubicBezTo>
                  <a:cubicBezTo>
                    <a:pt x="6398" y="15917"/>
                    <a:pt x="6302" y="16050"/>
                    <a:pt x="6242" y="16192"/>
                  </a:cubicBezTo>
                  <a:cubicBezTo>
                    <a:pt x="6172" y="16359"/>
                    <a:pt x="6153" y="16546"/>
                    <a:pt x="6165" y="16729"/>
                  </a:cubicBezTo>
                  <a:cubicBezTo>
                    <a:pt x="6172" y="16844"/>
                    <a:pt x="6194" y="16954"/>
                    <a:pt x="6222" y="17062"/>
                  </a:cubicBezTo>
                  <a:cubicBezTo>
                    <a:pt x="6117" y="17130"/>
                    <a:pt x="6014" y="17204"/>
                    <a:pt x="5931" y="17296"/>
                  </a:cubicBezTo>
                  <a:cubicBezTo>
                    <a:pt x="5820" y="17421"/>
                    <a:pt x="5744" y="17563"/>
                    <a:pt x="5687" y="17722"/>
                  </a:cubicBezTo>
                  <a:cubicBezTo>
                    <a:pt x="5632" y="17883"/>
                    <a:pt x="5580" y="18086"/>
                    <a:pt x="5598" y="18266"/>
                  </a:cubicBezTo>
                  <a:cubicBezTo>
                    <a:pt x="5575" y="18254"/>
                    <a:pt x="5549" y="18242"/>
                    <a:pt x="5524" y="18227"/>
                  </a:cubicBezTo>
                  <a:cubicBezTo>
                    <a:pt x="5474" y="18202"/>
                    <a:pt x="5424" y="18178"/>
                    <a:pt x="5374" y="18155"/>
                  </a:cubicBezTo>
                  <a:cubicBezTo>
                    <a:pt x="5363" y="18150"/>
                    <a:pt x="5352" y="18147"/>
                    <a:pt x="5342" y="18141"/>
                  </a:cubicBezTo>
                  <a:cubicBezTo>
                    <a:pt x="5342" y="18141"/>
                    <a:pt x="5342" y="18139"/>
                    <a:pt x="5337" y="18136"/>
                  </a:cubicBezTo>
                  <a:cubicBezTo>
                    <a:pt x="5333" y="18134"/>
                    <a:pt x="5328" y="18131"/>
                    <a:pt x="5325" y="18128"/>
                  </a:cubicBezTo>
                  <a:cubicBezTo>
                    <a:pt x="5304" y="18113"/>
                    <a:pt x="5281" y="18098"/>
                    <a:pt x="5260" y="18082"/>
                  </a:cubicBezTo>
                  <a:cubicBezTo>
                    <a:pt x="5249" y="18073"/>
                    <a:pt x="5235" y="18069"/>
                    <a:pt x="5221" y="18069"/>
                  </a:cubicBezTo>
                  <a:cubicBezTo>
                    <a:pt x="5198" y="18069"/>
                    <a:pt x="5175" y="18079"/>
                    <a:pt x="5159" y="18097"/>
                  </a:cubicBezTo>
                  <a:cubicBezTo>
                    <a:pt x="5137" y="18124"/>
                    <a:pt x="5133" y="18171"/>
                    <a:pt x="5160" y="18197"/>
                  </a:cubicBezTo>
                  <a:cubicBezTo>
                    <a:pt x="5181" y="18217"/>
                    <a:pt x="5202" y="18237"/>
                    <a:pt x="5226" y="18256"/>
                  </a:cubicBezTo>
                  <a:cubicBezTo>
                    <a:pt x="5235" y="18264"/>
                    <a:pt x="5243" y="18271"/>
                    <a:pt x="5249" y="18277"/>
                  </a:cubicBezTo>
                  <a:cubicBezTo>
                    <a:pt x="5252" y="18277"/>
                    <a:pt x="5255" y="18282"/>
                    <a:pt x="5258" y="18285"/>
                  </a:cubicBezTo>
                  <a:cubicBezTo>
                    <a:pt x="5259" y="18290"/>
                    <a:pt x="5264" y="18294"/>
                    <a:pt x="5269" y="18297"/>
                  </a:cubicBezTo>
                  <a:cubicBezTo>
                    <a:pt x="5309" y="18337"/>
                    <a:pt x="5351" y="18375"/>
                    <a:pt x="5394" y="18411"/>
                  </a:cubicBezTo>
                  <a:cubicBezTo>
                    <a:pt x="5413" y="18426"/>
                    <a:pt x="5432" y="18440"/>
                    <a:pt x="5450" y="18457"/>
                  </a:cubicBezTo>
                  <a:lnTo>
                    <a:pt x="5452" y="18457"/>
                  </a:lnTo>
                  <a:cubicBezTo>
                    <a:pt x="5460" y="18466"/>
                    <a:pt x="5469" y="18474"/>
                    <a:pt x="5478" y="18480"/>
                  </a:cubicBezTo>
                  <a:cubicBezTo>
                    <a:pt x="5487" y="18488"/>
                    <a:pt x="5495" y="18492"/>
                    <a:pt x="5504" y="18500"/>
                  </a:cubicBezTo>
                  <a:cubicBezTo>
                    <a:pt x="5486" y="18508"/>
                    <a:pt x="5468" y="18518"/>
                    <a:pt x="5450" y="18526"/>
                  </a:cubicBezTo>
                  <a:cubicBezTo>
                    <a:pt x="5249" y="18633"/>
                    <a:pt x="5099" y="18820"/>
                    <a:pt x="4993" y="19013"/>
                  </a:cubicBezTo>
                  <a:cubicBezTo>
                    <a:pt x="4778" y="19393"/>
                    <a:pt x="4641" y="19873"/>
                    <a:pt x="4716" y="20310"/>
                  </a:cubicBezTo>
                  <a:cubicBezTo>
                    <a:pt x="4721" y="20341"/>
                    <a:pt x="4727" y="20370"/>
                    <a:pt x="4734" y="20398"/>
                  </a:cubicBezTo>
                  <a:cubicBezTo>
                    <a:pt x="4723" y="20820"/>
                    <a:pt x="4797" y="21237"/>
                    <a:pt x="4951" y="21627"/>
                  </a:cubicBezTo>
                  <a:cubicBezTo>
                    <a:pt x="4942" y="21622"/>
                    <a:pt x="4934" y="21617"/>
                    <a:pt x="4925" y="21613"/>
                  </a:cubicBezTo>
                  <a:cubicBezTo>
                    <a:pt x="4852" y="21563"/>
                    <a:pt x="4784" y="21508"/>
                    <a:pt x="4712" y="21452"/>
                  </a:cubicBezTo>
                  <a:cubicBezTo>
                    <a:pt x="4639" y="21393"/>
                    <a:pt x="4571" y="21323"/>
                    <a:pt x="4501" y="21259"/>
                  </a:cubicBezTo>
                  <a:cubicBezTo>
                    <a:pt x="4429" y="21193"/>
                    <a:pt x="4357" y="21124"/>
                    <a:pt x="4299" y="21042"/>
                  </a:cubicBezTo>
                  <a:cubicBezTo>
                    <a:pt x="4289" y="21028"/>
                    <a:pt x="4275" y="21023"/>
                    <a:pt x="4262" y="21023"/>
                  </a:cubicBezTo>
                  <a:cubicBezTo>
                    <a:pt x="4224" y="21023"/>
                    <a:pt x="4183" y="21065"/>
                    <a:pt x="4206" y="21106"/>
                  </a:cubicBezTo>
                  <a:cubicBezTo>
                    <a:pt x="4247" y="21180"/>
                    <a:pt x="4281" y="21258"/>
                    <a:pt x="4325" y="21330"/>
                  </a:cubicBezTo>
                  <a:cubicBezTo>
                    <a:pt x="4369" y="21410"/>
                    <a:pt x="4423" y="21483"/>
                    <a:pt x="4481" y="21554"/>
                  </a:cubicBezTo>
                  <a:cubicBezTo>
                    <a:pt x="4597" y="21700"/>
                    <a:pt x="4737" y="21826"/>
                    <a:pt x="4893" y="21924"/>
                  </a:cubicBezTo>
                  <a:cubicBezTo>
                    <a:pt x="4957" y="21966"/>
                    <a:pt x="5051" y="22024"/>
                    <a:pt x="5138" y="22028"/>
                  </a:cubicBezTo>
                  <a:cubicBezTo>
                    <a:pt x="5171" y="22085"/>
                    <a:pt x="5205" y="22144"/>
                    <a:pt x="5243" y="22201"/>
                  </a:cubicBezTo>
                  <a:cubicBezTo>
                    <a:pt x="5183" y="22278"/>
                    <a:pt x="5139" y="22364"/>
                    <a:pt x="5127" y="22463"/>
                  </a:cubicBezTo>
                  <a:cubicBezTo>
                    <a:pt x="5113" y="22577"/>
                    <a:pt x="5136" y="22690"/>
                    <a:pt x="5176" y="22795"/>
                  </a:cubicBezTo>
                  <a:cubicBezTo>
                    <a:pt x="5215" y="22895"/>
                    <a:pt x="5274" y="22989"/>
                    <a:pt x="5351" y="23065"/>
                  </a:cubicBezTo>
                  <a:cubicBezTo>
                    <a:pt x="5387" y="23101"/>
                    <a:pt x="5427" y="23130"/>
                    <a:pt x="5462" y="23163"/>
                  </a:cubicBezTo>
                  <a:cubicBezTo>
                    <a:pt x="5471" y="23172"/>
                    <a:pt x="5479" y="23180"/>
                    <a:pt x="5487" y="23189"/>
                  </a:cubicBezTo>
                  <a:cubicBezTo>
                    <a:pt x="5488" y="23196"/>
                    <a:pt x="5488" y="23203"/>
                    <a:pt x="5489" y="23203"/>
                  </a:cubicBezTo>
                  <a:cubicBezTo>
                    <a:pt x="5489" y="23203"/>
                    <a:pt x="5490" y="23200"/>
                    <a:pt x="5490" y="23189"/>
                  </a:cubicBezTo>
                  <a:cubicBezTo>
                    <a:pt x="5490" y="23223"/>
                    <a:pt x="5493" y="23254"/>
                    <a:pt x="5496" y="23288"/>
                  </a:cubicBezTo>
                  <a:cubicBezTo>
                    <a:pt x="5502" y="23364"/>
                    <a:pt x="5518" y="23445"/>
                    <a:pt x="5543" y="23518"/>
                  </a:cubicBezTo>
                  <a:cubicBezTo>
                    <a:pt x="5555" y="23561"/>
                    <a:pt x="5580" y="23608"/>
                    <a:pt x="5608" y="23644"/>
                  </a:cubicBezTo>
                  <a:cubicBezTo>
                    <a:pt x="5610" y="23651"/>
                    <a:pt x="5615" y="23659"/>
                    <a:pt x="5619" y="23665"/>
                  </a:cubicBezTo>
                  <a:cubicBezTo>
                    <a:pt x="5105" y="23489"/>
                    <a:pt x="4598" y="23302"/>
                    <a:pt x="4099" y="23081"/>
                  </a:cubicBezTo>
                  <a:cubicBezTo>
                    <a:pt x="3895" y="22991"/>
                    <a:pt x="3686" y="22899"/>
                    <a:pt x="3479" y="22800"/>
                  </a:cubicBezTo>
                  <a:cubicBezTo>
                    <a:pt x="3491" y="22783"/>
                    <a:pt x="3487" y="22758"/>
                    <a:pt x="3471" y="22732"/>
                  </a:cubicBezTo>
                  <a:cubicBezTo>
                    <a:pt x="3338" y="22522"/>
                    <a:pt x="3265" y="22247"/>
                    <a:pt x="3270" y="21996"/>
                  </a:cubicBezTo>
                  <a:cubicBezTo>
                    <a:pt x="3275" y="21744"/>
                    <a:pt x="3366" y="21506"/>
                    <a:pt x="3497" y="21290"/>
                  </a:cubicBezTo>
                  <a:cubicBezTo>
                    <a:pt x="3635" y="21060"/>
                    <a:pt x="3790" y="20853"/>
                    <a:pt x="3820" y="20574"/>
                  </a:cubicBezTo>
                  <a:cubicBezTo>
                    <a:pt x="3847" y="20303"/>
                    <a:pt x="3760" y="20035"/>
                    <a:pt x="3766" y="19763"/>
                  </a:cubicBezTo>
                  <a:cubicBezTo>
                    <a:pt x="3770" y="19534"/>
                    <a:pt x="3842" y="19304"/>
                    <a:pt x="3993" y="19127"/>
                  </a:cubicBezTo>
                  <a:cubicBezTo>
                    <a:pt x="4139" y="18956"/>
                    <a:pt x="4335" y="18854"/>
                    <a:pt x="4509" y="18718"/>
                  </a:cubicBezTo>
                  <a:cubicBezTo>
                    <a:pt x="4718" y="18561"/>
                    <a:pt x="4819" y="18340"/>
                    <a:pt x="4812" y="18078"/>
                  </a:cubicBezTo>
                  <a:cubicBezTo>
                    <a:pt x="4811" y="17837"/>
                    <a:pt x="4732" y="17587"/>
                    <a:pt x="4822" y="17353"/>
                  </a:cubicBezTo>
                  <a:cubicBezTo>
                    <a:pt x="4899" y="17154"/>
                    <a:pt x="5085" y="17016"/>
                    <a:pt x="5243" y="16881"/>
                  </a:cubicBezTo>
                  <a:cubicBezTo>
                    <a:pt x="5353" y="16788"/>
                    <a:pt x="5465" y="16692"/>
                    <a:pt x="5571" y="16583"/>
                  </a:cubicBezTo>
                  <a:cubicBezTo>
                    <a:pt x="5588" y="16607"/>
                    <a:pt x="5608" y="16628"/>
                    <a:pt x="5627" y="16650"/>
                  </a:cubicBezTo>
                  <a:cubicBezTo>
                    <a:pt x="5639" y="16665"/>
                    <a:pt x="5651" y="16679"/>
                    <a:pt x="5661" y="16692"/>
                  </a:cubicBezTo>
                  <a:cubicBezTo>
                    <a:pt x="5675" y="16706"/>
                    <a:pt x="5685" y="16722"/>
                    <a:pt x="5697" y="16733"/>
                  </a:cubicBezTo>
                  <a:cubicBezTo>
                    <a:pt x="5716" y="16750"/>
                    <a:pt x="5735" y="16769"/>
                    <a:pt x="5757" y="16785"/>
                  </a:cubicBezTo>
                  <a:cubicBezTo>
                    <a:pt x="5763" y="16791"/>
                    <a:pt x="5770" y="16795"/>
                    <a:pt x="5777" y="16800"/>
                  </a:cubicBezTo>
                  <a:cubicBezTo>
                    <a:pt x="5779" y="16800"/>
                    <a:pt x="5783" y="16805"/>
                    <a:pt x="5785" y="16807"/>
                  </a:cubicBezTo>
                  <a:cubicBezTo>
                    <a:pt x="5800" y="16820"/>
                    <a:pt x="5815" y="16831"/>
                    <a:pt x="5835" y="16835"/>
                  </a:cubicBezTo>
                  <a:cubicBezTo>
                    <a:pt x="5841" y="16836"/>
                    <a:pt x="5848" y="16837"/>
                    <a:pt x="5854" y="16837"/>
                  </a:cubicBezTo>
                  <a:cubicBezTo>
                    <a:pt x="5868" y="16837"/>
                    <a:pt x="5883" y="16834"/>
                    <a:pt x="5897" y="16827"/>
                  </a:cubicBezTo>
                  <a:cubicBezTo>
                    <a:pt x="5910" y="16820"/>
                    <a:pt x="5923" y="16809"/>
                    <a:pt x="5929" y="16796"/>
                  </a:cubicBezTo>
                  <a:cubicBezTo>
                    <a:pt x="5938" y="16783"/>
                    <a:pt x="5945" y="16766"/>
                    <a:pt x="5945" y="16748"/>
                  </a:cubicBezTo>
                  <a:cubicBezTo>
                    <a:pt x="5945" y="16742"/>
                    <a:pt x="5946" y="16732"/>
                    <a:pt x="5943" y="16726"/>
                  </a:cubicBezTo>
                  <a:cubicBezTo>
                    <a:pt x="5928" y="16684"/>
                    <a:pt x="5914" y="16646"/>
                    <a:pt x="5889" y="16608"/>
                  </a:cubicBezTo>
                  <a:cubicBezTo>
                    <a:pt x="5882" y="16594"/>
                    <a:pt x="5872" y="16578"/>
                    <a:pt x="5861" y="16567"/>
                  </a:cubicBezTo>
                  <a:cubicBezTo>
                    <a:pt x="5852" y="16559"/>
                    <a:pt x="5847" y="16552"/>
                    <a:pt x="5837" y="16546"/>
                  </a:cubicBezTo>
                  <a:cubicBezTo>
                    <a:pt x="5818" y="16529"/>
                    <a:pt x="5798" y="16509"/>
                    <a:pt x="5778" y="16494"/>
                  </a:cubicBezTo>
                  <a:cubicBezTo>
                    <a:pt x="5752" y="16472"/>
                    <a:pt x="5727" y="16451"/>
                    <a:pt x="5701" y="16429"/>
                  </a:cubicBezTo>
                  <a:cubicBezTo>
                    <a:pt x="5730" y="16390"/>
                    <a:pt x="5757" y="16349"/>
                    <a:pt x="5782" y="16308"/>
                  </a:cubicBezTo>
                  <a:cubicBezTo>
                    <a:pt x="5913" y="16077"/>
                    <a:pt x="5939" y="15824"/>
                    <a:pt x="5990" y="15570"/>
                  </a:cubicBezTo>
                  <a:cubicBezTo>
                    <a:pt x="6028" y="15389"/>
                    <a:pt x="6121" y="15249"/>
                    <a:pt x="6257" y="15125"/>
                  </a:cubicBezTo>
                  <a:cubicBezTo>
                    <a:pt x="6393" y="15002"/>
                    <a:pt x="6548" y="14899"/>
                    <a:pt x="6667" y="14755"/>
                  </a:cubicBezTo>
                  <a:cubicBezTo>
                    <a:pt x="6826" y="14567"/>
                    <a:pt x="6882" y="14334"/>
                    <a:pt x="6910" y="14094"/>
                  </a:cubicBezTo>
                  <a:cubicBezTo>
                    <a:pt x="6936" y="13877"/>
                    <a:pt x="6938" y="13601"/>
                    <a:pt x="7103" y="13434"/>
                  </a:cubicBezTo>
                  <a:cubicBezTo>
                    <a:pt x="7233" y="13304"/>
                    <a:pt x="7435" y="13261"/>
                    <a:pt x="7602" y="13203"/>
                  </a:cubicBezTo>
                  <a:cubicBezTo>
                    <a:pt x="7767" y="13146"/>
                    <a:pt x="7909" y="13076"/>
                    <a:pt x="8012" y="12929"/>
                  </a:cubicBezTo>
                  <a:cubicBezTo>
                    <a:pt x="8116" y="12783"/>
                    <a:pt x="8142" y="12582"/>
                    <a:pt x="8297" y="12475"/>
                  </a:cubicBezTo>
                  <a:cubicBezTo>
                    <a:pt x="8362" y="12430"/>
                    <a:pt x="8436" y="12412"/>
                    <a:pt x="8512" y="12412"/>
                  </a:cubicBezTo>
                  <a:close/>
                  <a:moveTo>
                    <a:pt x="23471" y="18892"/>
                  </a:moveTo>
                  <a:cubicBezTo>
                    <a:pt x="23833" y="18892"/>
                    <a:pt x="24202" y="18967"/>
                    <a:pt x="24545" y="19065"/>
                  </a:cubicBezTo>
                  <a:cubicBezTo>
                    <a:pt x="24791" y="19135"/>
                    <a:pt x="25039" y="19228"/>
                    <a:pt x="25262" y="19362"/>
                  </a:cubicBezTo>
                  <a:cubicBezTo>
                    <a:pt x="25465" y="19483"/>
                    <a:pt x="25635" y="19647"/>
                    <a:pt x="25836" y="19773"/>
                  </a:cubicBezTo>
                  <a:cubicBezTo>
                    <a:pt x="25846" y="19779"/>
                    <a:pt x="25852" y="19781"/>
                    <a:pt x="25859" y="19786"/>
                  </a:cubicBezTo>
                  <a:cubicBezTo>
                    <a:pt x="25848" y="19804"/>
                    <a:pt x="25835" y="19822"/>
                    <a:pt x="25823" y="19842"/>
                  </a:cubicBezTo>
                  <a:cubicBezTo>
                    <a:pt x="25733" y="20005"/>
                    <a:pt x="25707" y="20184"/>
                    <a:pt x="25675" y="20363"/>
                  </a:cubicBezTo>
                  <a:cubicBezTo>
                    <a:pt x="25661" y="20442"/>
                    <a:pt x="25640" y="20522"/>
                    <a:pt x="25612" y="20598"/>
                  </a:cubicBezTo>
                  <a:cubicBezTo>
                    <a:pt x="25604" y="20622"/>
                    <a:pt x="25594" y="20642"/>
                    <a:pt x="25591" y="20649"/>
                  </a:cubicBezTo>
                  <a:lnTo>
                    <a:pt x="25591" y="20653"/>
                  </a:lnTo>
                  <a:lnTo>
                    <a:pt x="25586" y="20653"/>
                  </a:lnTo>
                  <a:cubicBezTo>
                    <a:pt x="25575" y="20658"/>
                    <a:pt x="25561" y="20661"/>
                    <a:pt x="25550" y="20665"/>
                  </a:cubicBezTo>
                  <a:cubicBezTo>
                    <a:pt x="25510" y="20676"/>
                    <a:pt x="25473" y="20690"/>
                    <a:pt x="25436" y="20702"/>
                  </a:cubicBezTo>
                  <a:cubicBezTo>
                    <a:pt x="25348" y="20736"/>
                    <a:pt x="25269" y="20779"/>
                    <a:pt x="25192" y="20836"/>
                  </a:cubicBezTo>
                  <a:cubicBezTo>
                    <a:pt x="25047" y="20945"/>
                    <a:pt x="24931" y="21100"/>
                    <a:pt x="24872" y="21272"/>
                  </a:cubicBezTo>
                  <a:cubicBezTo>
                    <a:pt x="24844" y="21352"/>
                    <a:pt x="24830" y="21439"/>
                    <a:pt x="24836" y="21524"/>
                  </a:cubicBezTo>
                  <a:cubicBezTo>
                    <a:pt x="24837" y="21569"/>
                    <a:pt x="24844" y="21611"/>
                    <a:pt x="24856" y="21653"/>
                  </a:cubicBezTo>
                  <a:cubicBezTo>
                    <a:pt x="24867" y="21699"/>
                    <a:pt x="24893" y="21749"/>
                    <a:pt x="24889" y="21796"/>
                  </a:cubicBezTo>
                  <a:cubicBezTo>
                    <a:pt x="24888" y="21809"/>
                    <a:pt x="24883" y="21821"/>
                    <a:pt x="24877" y="21831"/>
                  </a:cubicBezTo>
                  <a:cubicBezTo>
                    <a:pt x="24841" y="21843"/>
                    <a:pt x="24805" y="21866"/>
                    <a:pt x="24769" y="21881"/>
                  </a:cubicBezTo>
                  <a:cubicBezTo>
                    <a:pt x="24691" y="21912"/>
                    <a:pt x="24625" y="21957"/>
                    <a:pt x="24561" y="22013"/>
                  </a:cubicBezTo>
                  <a:cubicBezTo>
                    <a:pt x="24405" y="22158"/>
                    <a:pt x="24249" y="22355"/>
                    <a:pt x="24198" y="22565"/>
                  </a:cubicBezTo>
                  <a:cubicBezTo>
                    <a:pt x="24154" y="22744"/>
                    <a:pt x="24192" y="22913"/>
                    <a:pt x="24258" y="23079"/>
                  </a:cubicBezTo>
                  <a:cubicBezTo>
                    <a:pt x="24037" y="23228"/>
                    <a:pt x="23896" y="23464"/>
                    <a:pt x="23889" y="23740"/>
                  </a:cubicBezTo>
                  <a:cubicBezTo>
                    <a:pt x="23884" y="23893"/>
                    <a:pt x="23917" y="24040"/>
                    <a:pt x="23972" y="24185"/>
                  </a:cubicBezTo>
                  <a:cubicBezTo>
                    <a:pt x="23997" y="24254"/>
                    <a:pt x="24029" y="24320"/>
                    <a:pt x="24066" y="24383"/>
                  </a:cubicBezTo>
                  <a:cubicBezTo>
                    <a:pt x="24068" y="24386"/>
                    <a:pt x="24070" y="24389"/>
                    <a:pt x="24073" y="24392"/>
                  </a:cubicBezTo>
                  <a:cubicBezTo>
                    <a:pt x="24046" y="24402"/>
                    <a:pt x="24021" y="24412"/>
                    <a:pt x="23998" y="24423"/>
                  </a:cubicBezTo>
                  <a:cubicBezTo>
                    <a:pt x="23692" y="24570"/>
                    <a:pt x="23523" y="24913"/>
                    <a:pt x="23422" y="25220"/>
                  </a:cubicBezTo>
                  <a:cubicBezTo>
                    <a:pt x="23365" y="25393"/>
                    <a:pt x="23323" y="25569"/>
                    <a:pt x="23294" y="25746"/>
                  </a:cubicBezTo>
                  <a:cubicBezTo>
                    <a:pt x="23129" y="25453"/>
                    <a:pt x="22906" y="25194"/>
                    <a:pt x="22662" y="24967"/>
                  </a:cubicBezTo>
                  <a:cubicBezTo>
                    <a:pt x="22354" y="24680"/>
                    <a:pt x="22009" y="24436"/>
                    <a:pt x="21629" y="24253"/>
                  </a:cubicBezTo>
                  <a:cubicBezTo>
                    <a:pt x="21482" y="24181"/>
                    <a:pt x="21331" y="24127"/>
                    <a:pt x="21169" y="24087"/>
                  </a:cubicBezTo>
                  <a:cubicBezTo>
                    <a:pt x="21103" y="24070"/>
                    <a:pt x="21037" y="24055"/>
                    <a:pt x="20972" y="24035"/>
                  </a:cubicBezTo>
                  <a:cubicBezTo>
                    <a:pt x="20940" y="24027"/>
                    <a:pt x="20910" y="24016"/>
                    <a:pt x="20879" y="24006"/>
                  </a:cubicBezTo>
                  <a:cubicBezTo>
                    <a:pt x="20863" y="24001"/>
                    <a:pt x="20848" y="23995"/>
                    <a:pt x="20833" y="23987"/>
                  </a:cubicBezTo>
                  <a:cubicBezTo>
                    <a:pt x="20827" y="23985"/>
                    <a:pt x="20823" y="23982"/>
                    <a:pt x="20821" y="23982"/>
                  </a:cubicBezTo>
                  <a:cubicBezTo>
                    <a:pt x="20813" y="23980"/>
                    <a:pt x="20810" y="23975"/>
                    <a:pt x="20803" y="23971"/>
                  </a:cubicBezTo>
                  <a:cubicBezTo>
                    <a:pt x="20790" y="23964"/>
                    <a:pt x="20780" y="23957"/>
                    <a:pt x="20766" y="23950"/>
                  </a:cubicBezTo>
                  <a:cubicBezTo>
                    <a:pt x="20764" y="23946"/>
                    <a:pt x="20753" y="23935"/>
                    <a:pt x="20746" y="23933"/>
                  </a:cubicBezTo>
                  <a:lnTo>
                    <a:pt x="20718" y="23902"/>
                  </a:lnTo>
                  <a:cubicBezTo>
                    <a:pt x="20718" y="23899"/>
                    <a:pt x="20716" y="23899"/>
                    <a:pt x="20714" y="23896"/>
                  </a:cubicBezTo>
                  <a:cubicBezTo>
                    <a:pt x="20688" y="23847"/>
                    <a:pt x="20680" y="23803"/>
                    <a:pt x="20683" y="23733"/>
                  </a:cubicBezTo>
                  <a:cubicBezTo>
                    <a:pt x="20696" y="23529"/>
                    <a:pt x="20753" y="23325"/>
                    <a:pt x="20817" y="23129"/>
                  </a:cubicBezTo>
                  <a:cubicBezTo>
                    <a:pt x="20958" y="22706"/>
                    <a:pt x="21165" y="22310"/>
                    <a:pt x="21364" y="21914"/>
                  </a:cubicBezTo>
                  <a:cubicBezTo>
                    <a:pt x="21577" y="21488"/>
                    <a:pt x="21769" y="21055"/>
                    <a:pt x="21978" y="20629"/>
                  </a:cubicBezTo>
                  <a:cubicBezTo>
                    <a:pt x="22167" y="20236"/>
                    <a:pt x="22353" y="19833"/>
                    <a:pt x="22551" y="19440"/>
                  </a:cubicBezTo>
                  <a:cubicBezTo>
                    <a:pt x="22622" y="19296"/>
                    <a:pt x="22702" y="19145"/>
                    <a:pt x="22821" y="19036"/>
                  </a:cubicBezTo>
                  <a:cubicBezTo>
                    <a:pt x="22937" y="18931"/>
                    <a:pt x="23101" y="18916"/>
                    <a:pt x="23260" y="18901"/>
                  </a:cubicBezTo>
                  <a:cubicBezTo>
                    <a:pt x="23330" y="18894"/>
                    <a:pt x="23400" y="18892"/>
                    <a:pt x="23471" y="18892"/>
                  </a:cubicBezTo>
                  <a:close/>
                  <a:moveTo>
                    <a:pt x="13083" y="13332"/>
                  </a:moveTo>
                  <a:cubicBezTo>
                    <a:pt x="13099" y="13332"/>
                    <a:pt x="13115" y="13333"/>
                    <a:pt x="13132" y="13334"/>
                  </a:cubicBezTo>
                  <a:cubicBezTo>
                    <a:pt x="13261" y="13344"/>
                    <a:pt x="13367" y="13396"/>
                    <a:pt x="13469" y="13475"/>
                  </a:cubicBezTo>
                  <a:cubicBezTo>
                    <a:pt x="13526" y="13518"/>
                    <a:pt x="13577" y="13573"/>
                    <a:pt x="13637" y="13612"/>
                  </a:cubicBezTo>
                  <a:cubicBezTo>
                    <a:pt x="13700" y="13656"/>
                    <a:pt x="13775" y="13688"/>
                    <a:pt x="13846" y="13719"/>
                  </a:cubicBezTo>
                  <a:cubicBezTo>
                    <a:pt x="13857" y="13725"/>
                    <a:pt x="13870" y="13728"/>
                    <a:pt x="13883" y="13728"/>
                  </a:cubicBezTo>
                  <a:cubicBezTo>
                    <a:pt x="13913" y="13728"/>
                    <a:pt x="13946" y="13714"/>
                    <a:pt x="13966" y="13695"/>
                  </a:cubicBezTo>
                  <a:cubicBezTo>
                    <a:pt x="14038" y="13626"/>
                    <a:pt x="14131" y="13525"/>
                    <a:pt x="14231" y="13525"/>
                  </a:cubicBezTo>
                  <a:cubicBezTo>
                    <a:pt x="14265" y="13525"/>
                    <a:pt x="14300" y="13536"/>
                    <a:pt x="14335" y="13565"/>
                  </a:cubicBezTo>
                  <a:cubicBezTo>
                    <a:pt x="14385" y="13605"/>
                    <a:pt x="14395" y="13664"/>
                    <a:pt x="14407" y="13724"/>
                  </a:cubicBezTo>
                  <a:cubicBezTo>
                    <a:pt x="14421" y="13805"/>
                    <a:pt x="14429" y="13885"/>
                    <a:pt x="14452" y="13963"/>
                  </a:cubicBezTo>
                  <a:cubicBezTo>
                    <a:pt x="14471" y="14035"/>
                    <a:pt x="14530" y="14084"/>
                    <a:pt x="14602" y="14084"/>
                  </a:cubicBezTo>
                  <a:cubicBezTo>
                    <a:pt x="14612" y="14084"/>
                    <a:pt x="14622" y="14083"/>
                    <a:pt x="14632" y="14081"/>
                  </a:cubicBezTo>
                  <a:cubicBezTo>
                    <a:pt x="14765" y="14057"/>
                    <a:pt x="14845" y="13959"/>
                    <a:pt x="14963" y="13912"/>
                  </a:cubicBezTo>
                  <a:cubicBezTo>
                    <a:pt x="15033" y="13885"/>
                    <a:pt x="15117" y="13870"/>
                    <a:pt x="15198" y="13870"/>
                  </a:cubicBezTo>
                  <a:cubicBezTo>
                    <a:pt x="15244" y="13870"/>
                    <a:pt x="15289" y="13875"/>
                    <a:pt x="15330" y="13885"/>
                  </a:cubicBezTo>
                  <a:cubicBezTo>
                    <a:pt x="15434" y="13909"/>
                    <a:pt x="15510" y="13983"/>
                    <a:pt x="15570" y="14066"/>
                  </a:cubicBezTo>
                  <a:cubicBezTo>
                    <a:pt x="15603" y="14114"/>
                    <a:pt x="15631" y="14165"/>
                    <a:pt x="15657" y="14216"/>
                  </a:cubicBezTo>
                  <a:cubicBezTo>
                    <a:pt x="15691" y="14281"/>
                    <a:pt x="15729" y="14329"/>
                    <a:pt x="15777" y="14384"/>
                  </a:cubicBezTo>
                  <a:cubicBezTo>
                    <a:pt x="15801" y="14411"/>
                    <a:pt x="15842" y="14430"/>
                    <a:pt x="15882" y="14430"/>
                  </a:cubicBezTo>
                  <a:cubicBezTo>
                    <a:pt x="15901" y="14430"/>
                    <a:pt x="15920" y="14425"/>
                    <a:pt x="15936" y="14415"/>
                  </a:cubicBezTo>
                  <a:cubicBezTo>
                    <a:pt x="16038" y="14350"/>
                    <a:pt x="16160" y="14305"/>
                    <a:pt x="16278" y="14305"/>
                  </a:cubicBezTo>
                  <a:cubicBezTo>
                    <a:pt x="16366" y="14305"/>
                    <a:pt x="16452" y="14330"/>
                    <a:pt x="16525" y="14391"/>
                  </a:cubicBezTo>
                  <a:cubicBezTo>
                    <a:pt x="16590" y="14448"/>
                    <a:pt x="16630" y="14527"/>
                    <a:pt x="16645" y="14615"/>
                  </a:cubicBezTo>
                  <a:cubicBezTo>
                    <a:pt x="16670" y="14735"/>
                    <a:pt x="16635" y="14858"/>
                    <a:pt x="16631" y="14985"/>
                  </a:cubicBezTo>
                  <a:cubicBezTo>
                    <a:pt x="16629" y="15056"/>
                    <a:pt x="16696" y="15132"/>
                    <a:pt x="16767" y="15132"/>
                  </a:cubicBezTo>
                  <a:cubicBezTo>
                    <a:pt x="16787" y="15132"/>
                    <a:pt x="16807" y="15126"/>
                    <a:pt x="16827" y="15113"/>
                  </a:cubicBezTo>
                  <a:cubicBezTo>
                    <a:pt x="16873" y="15082"/>
                    <a:pt x="16958" y="15077"/>
                    <a:pt x="17014" y="15072"/>
                  </a:cubicBezTo>
                  <a:cubicBezTo>
                    <a:pt x="17037" y="15069"/>
                    <a:pt x="17061" y="15068"/>
                    <a:pt x="17085" y="15068"/>
                  </a:cubicBezTo>
                  <a:cubicBezTo>
                    <a:pt x="17112" y="15068"/>
                    <a:pt x="17139" y="15070"/>
                    <a:pt x="17166" y="15072"/>
                  </a:cubicBezTo>
                  <a:cubicBezTo>
                    <a:pt x="17208" y="15077"/>
                    <a:pt x="17248" y="15088"/>
                    <a:pt x="17291" y="15107"/>
                  </a:cubicBezTo>
                  <a:cubicBezTo>
                    <a:pt x="17304" y="15111"/>
                    <a:pt x="17317" y="15116"/>
                    <a:pt x="17339" y="15131"/>
                  </a:cubicBezTo>
                  <a:cubicBezTo>
                    <a:pt x="17348" y="15139"/>
                    <a:pt x="17379" y="15160"/>
                    <a:pt x="17380" y="15160"/>
                  </a:cubicBezTo>
                  <a:cubicBezTo>
                    <a:pt x="17444" y="15219"/>
                    <a:pt x="17473" y="15284"/>
                    <a:pt x="17488" y="15373"/>
                  </a:cubicBezTo>
                  <a:cubicBezTo>
                    <a:pt x="17506" y="15478"/>
                    <a:pt x="17483" y="15610"/>
                    <a:pt x="17447" y="15723"/>
                  </a:cubicBezTo>
                  <a:cubicBezTo>
                    <a:pt x="17423" y="15808"/>
                    <a:pt x="17478" y="15918"/>
                    <a:pt x="17574" y="15918"/>
                  </a:cubicBezTo>
                  <a:cubicBezTo>
                    <a:pt x="17576" y="15918"/>
                    <a:pt x="17577" y="15918"/>
                    <a:pt x="17579" y="15918"/>
                  </a:cubicBezTo>
                  <a:cubicBezTo>
                    <a:pt x="17680" y="15916"/>
                    <a:pt x="17802" y="15889"/>
                    <a:pt x="17917" y="15889"/>
                  </a:cubicBezTo>
                  <a:cubicBezTo>
                    <a:pt x="18015" y="15889"/>
                    <a:pt x="18108" y="15908"/>
                    <a:pt x="18177" y="15980"/>
                  </a:cubicBezTo>
                  <a:cubicBezTo>
                    <a:pt x="18215" y="16019"/>
                    <a:pt x="18220" y="16074"/>
                    <a:pt x="18218" y="16124"/>
                  </a:cubicBezTo>
                  <a:cubicBezTo>
                    <a:pt x="18217" y="16227"/>
                    <a:pt x="18234" y="16311"/>
                    <a:pt x="18277" y="16404"/>
                  </a:cubicBezTo>
                  <a:cubicBezTo>
                    <a:pt x="18281" y="16416"/>
                    <a:pt x="18290" y="16425"/>
                    <a:pt x="18298" y="16432"/>
                  </a:cubicBezTo>
                  <a:cubicBezTo>
                    <a:pt x="18281" y="16456"/>
                    <a:pt x="18266" y="16482"/>
                    <a:pt x="18254" y="16508"/>
                  </a:cubicBezTo>
                  <a:cubicBezTo>
                    <a:pt x="18193" y="16628"/>
                    <a:pt x="18191" y="16760"/>
                    <a:pt x="18167" y="16891"/>
                  </a:cubicBezTo>
                  <a:cubicBezTo>
                    <a:pt x="18166" y="16904"/>
                    <a:pt x="18163" y="16912"/>
                    <a:pt x="18161" y="16928"/>
                  </a:cubicBezTo>
                  <a:cubicBezTo>
                    <a:pt x="18135" y="16922"/>
                    <a:pt x="18109" y="16915"/>
                    <a:pt x="18082" y="16906"/>
                  </a:cubicBezTo>
                  <a:cubicBezTo>
                    <a:pt x="18011" y="16889"/>
                    <a:pt x="17937" y="16881"/>
                    <a:pt x="17863" y="16881"/>
                  </a:cubicBezTo>
                  <a:cubicBezTo>
                    <a:pt x="17777" y="16881"/>
                    <a:pt x="17690" y="16892"/>
                    <a:pt x="17608" y="16915"/>
                  </a:cubicBezTo>
                  <a:cubicBezTo>
                    <a:pt x="17543" y="16931"/>
                    <a:pt x="17485" y="16956"/>
                    <a:pt x="17426" y="16985"/>
                  </a:cubicBezTo>
                  <a:cubicBezTo>
                    <a:pt x="17303" y="16697"/>
                    <a:pt x="16988" y="16514"/>
                    <a:pt x="16718" y="16384"/>
                  </a:cubicBezTo>
                  <a:cubicBezTo>
                    <a:pt x="16434" y="16248"/>
                    <a:pt x="16131" y="16147"/>
                    <a:pt x="15823" y="16089"/>
                  </a:cubicBezTo>
                  <a:cubicBezTo>
                    <a:pt x="15593" y="16045"/>
                    <a:pt x="15355" y="16017"/>
                    <a:pt x="15119" y="16017"/>
                  </a:cubicBezTo>
                  <a:cubicBezTo>
                    <a:pt x="14975" y="16017"/>
                    <a:pt x="14832" y="16028"/>
                    <a:pt x="14692" y="16051"/>
                  </a:cubicBezTo>
                  <a:cubicBezTo>
                    <a:pt x="14522" y="16081"/>
                    <a:pt x="14349" y="16139"/>
                    <a:pt x="14215" y="16250"/>
                  </a:cubicBezTo>
                  <a:cubicBezTo>
                    <a:pt x="14063" y="16378"/>
                    <a:pt x="13965" y="16558"/>
                    <a:pt x="13879" y="16733"/>
                  </a:cubicBezTo>
                  <a:cubicBezTo>
                    <a:pt x="13793" y="16912"/>
                    <a:pt x="13725" y="17102"/>
                    <a:pt x="13650" y="17286"/>
                  </a:cubicBezTo>
                  <a:cubicBezTo>
                    <a:pt x="13553" y="17520"/>
                    <a:pt x="13440" y="17745"/>
                    <a:pt x="13333" y="17975"/>
                  </a:cubicBezTo>
                  <a:cubicBezTo>
                    <a:pt x="13093" y="18492"/>
                    <a:pt x="12855" y="19011"/>
                    <a:pt x="12610" y="19529"/>
                  </a:cubicBezTo>
                  <a:cubicBezTo>
                    <a:pt x="12383" y="20006"/>
                    <a:pt x="12121" y="20471"/>
                    <a:pt x="11923" y="20962"/>
                  </a:cubicBezTo>
                  <a:cubicBezTo>
                    <a:pt x="11835" y="21185"/>
                    <a:pt x="11746" y="21420"/>
                    <a:pt x="11713" y="21659"/>
                  </a:cubicBezTo>
                  <a:cubicBezTo>
                    <a:pt x="11688" y="21821"/>
                    <a:pt x="11718" y="21983"/>
                    <a:pt x="11825" y="22109"/>
                  </a:cubicBezTo>
                  <a:cubicBezTo>
                    <a:pt x="11954" y="22264"/>
                    <a:pt x="12162" y="22337"/>
                    <a:pt x="12343" y="22411"/>
                  </a:cubicBezTo>
                  <a:cubicBezTo>
                    <a:pt x="12583" y="22508"/>
                    <a:pt x="12823" y="22601"/>
                    <a:pt x="13054" y="22706"/>
                  </a:cubicBezTo>
                  <a:cubicBezTo>
                    <a:pt x="13513" y="22915"/>
                    <a:pt x="13918" y="23213"/>
                    <a:pt x="14292" y="23554"/>
                  </a:cubicBezTo>
                  <a:cubicBezTo>
                    <a:pt x="14385" y="23637"/>
                    <a:pt x="14475" y="23726"/>
                    <a:pt x="14562" y="23816"/>
                  </a:cubicBezTo>
                  <a:cubicBezTo>
                    <a:pt x="14572" y="23825"/>
                    <a:pt x="14579" y="23828"/>
                    <a:pt x="14585" y="23836"/>
                  </a:cubicBezTo>
                  <a:cubicBezTo>
                    <a:pt x="14570" y="23950"/>
                    <a:pt x="14573" y="24065"/>
                    <a:pt x="14601" y="24171"/>
                  </a:cubicBezTo>
                  <a:cubicBezTo>
                    <a:pt x="14646" y="24335"/>
                    <a:pt x="14742" y="24477"/>
                    <a:pt x="14867" y="24590"/>
                  </a:cubicBezTo>
                  <a:cubicBezTo>
                    <a:pt x="14927" y="24642"/>
                    <a:pt x="14988" y="24692"/>
                    <a:pt x="15054" y="24734"/>
                  </a:cubicBezTo>
                  <a:cubicBezTo>
                    <a:pt x="15074" y="24746"/>
                    <a:pt x="15094" y="24759"/>
                    <a:pt x="15114" y="24770"/>
                  </a:cubicBezTo>
                  <a:cubicBezTo>
                    <a:pt x="14976" y="24957"/>
                    <a:pt x="14959" y="25206"/>
                    <a:pt x="15062" y="25430"/>
                  </a:cubicBezTo>
                  <a:cubicBezTo>
                    <a:pt x="15168" y="25658"/>
                    <a:pt x="15365" y="25843"/>
                    <a:pt x="15573" y="25986"/>
                  </a:cubicBezTo>
                  <a:cubicBezTo>
                    <a:pt x="15537" y="26135"/>
                    <a:pt x="15542" y="26298"/>
                    <a:pt x="15588" y="26441"/>
                  </a:cubicBezTo>
                  <a:cubicBezTo>
                    <a:pt x="15608" y="26498"/>
                    <a:pt x="15632" y="26556"/>
                    <a:pt x="15665" y="26608"/>
                  </a:cubicBezTo>
                  <a:cubicBezTo>
                    <a:pt x="14866" y="26419"/>
                    <a:pt x="14067" y="26227"/>
                    <a:pt x="13268" y="26030"/>
                  </a:cubicBezTo>
                  <a:cubicBezTo>
                    <a:pt x="12479" y="25836"/>
                    <a:pt x="11689" y="25637"/>
                    <a:pt x="10911" y="25393"/>
                  </a:cubicBezTo>
                  <a:cubicBezTo>
                    <a:pt x="10125" y="25145"/>
                    <a:pt x="9347" y="24868"/>
                    <a:pt x="8569" y="24604"/>
                  </a:cubicBezTo>
                  <a:cubicBezTo>
                    <a:pt x="7761" y="24332"/>
                    <a:pt x="6938" y="24096"/>
                    <a:pt x="6123" y="23834"/>
                  </a:cubicBezTo>
                  <a:cubicBezTo>
                    <a:pt x="6117" y="23804"/>
                    <a:pt x="6106" y="23777"/>
                    <a:pt x="6087" y="23749"/>
                  </a:cubicBezTo>
                  <a:cubicBezTo>
                    <a:pt x="6049" y="23690"/>
                    <a:pt x="5985" y="23648"/>
                    <a:pt x="5938" y="23592"/>
                  </a:cubicBezTo>
                  <a:cubicBezTo>
                    <a:pt x="5900" y="23549"/>
                    <a:pt x="5862" y="23506"/>
                    <a:pt x="5827" y="23459"/>
                  </a:cubicBezTo>
                  <a:cubicBezTo>
                    <a:pt x="5816" y="23418"/>
                    <a:pt x="5810" y="23373"/>
                    <a:pt x="5804" y="23324"/>
                  </a:cubicBezTo>
                  <a:cubicBezTo>
                    <a:pt x="5796" y="23262"/>
                    <a:pt x="5793" y="23200"/>
                    <a:pt x="5779" y="23141"/>
                  </a:cubicBezTo>
                  <a:cubicBezTo>
                    <a:pt x="5775" y="23123"/>
                    <a:pt x="5770" y="23105"/>
                    <a:pt x="5762" y="23089"/>
                  </a:cubicBezTo>
                  <a:cubicBezTo>
                    <a:pt x="5756" y="23077"/>
                    <a:pt x="5748" y="23068"/>
                    <a:pt x="5740" y="23056"/>
                  </a:cubicBezTo>
                  <a:lnTo>
                    <a:pt x="5740" y="23056"/>
                  </a:lnTo>
                  <a:cubicBezTo>
                    <a:pt x="5740" y="23059"/>
                    <a:pt x="5742" y="23061"/>
                    <a:pt x="5741" y="23063"/>
                  </a:cubicBezTo>
                  <a:cubicBezTo>
                    <a:pt x="5723" y="23037"/>
                    <a:pt x="5706" y="23013"/>
                    <a:pt x="5683" y="22990"/>
                  </a:cubicBezTo>
                  <a:cubicBezTo>
                    <a:pt x="5619" y="22930"/>
                    <a:pt x="5549" y="22882"/>
                    <a:pt x="5494" y="22811"/>
                  </a:cubicBezTo>
                  <a:cubicBezTo>
                    <a:pt x="5413" y="22702"/>
                    <a:pt x="5374" y="22561"/>
                    <a:pt x="5404" y="22429"/>
                  </a:cubicBezTo>
                  <a:lnTo>
                    <a:pt x="5404" y="22429"/>
                  </a:lnTo>
                  <a:cubicBezTo>
                    <a:pt x="5607" y="22696"/>
                    <a:pt x="5851" y="22933"/>
                    <a:pt x="6127" y="23121"/>
                  </a:cubicBezTo>
                  <a:cubicBezTo>
                    <a:pt x="6437" y="23330"/>
                    <a:pt x="6798" y="23476"/>
                    <a:pt x="7172" y="23476"/>
                  </a:cubicBezTo>
                  <a:cubicBezTo>
                    <a:pt x="7259" y="23476"/>
                    <a:pt x="7347" y="23468"/>
                    <a:pt x="7435" y="23451"/>
                  </a:cubicBezTo>
                  <a:cubicBezTo>
                    <a:pt x="7893" y="23361"/>
                    <a:pt x="8315" y="22954"/>
                    <a:pt x="8288" y="22460"/>
                  </a:cubicBezTo>
                  <a:cubicBezTo>
                    <a:pt x="8261" y="21934"/>
                    <a:pt x="7732" y="21691"/>
                    <a:pt x="7456" y="21304"/>
                  </a:cubicBezTo>
                  <a:cubicBezTo>
                    <a:pt x="7148" y="20871"/>
                    <a:pt x="7195" y="20300"/>
                    <a:pt x="7133" y="19796"/>
                  </a:cubicBezTo>
                  <a:cubicBezTo>
                    <a:pt x="7099" y="19509"/>
                    <a:pt x="7009" y="19241"/>
                    <a:pt x="6836" y="19005"/>
                  </a:cubicBezTo>
                  <a:cubicBezTo>
                    <a:pt x="6678" y="18790"/>
                    <a:pt x="6467" y="18619"/>
                    <a:pt x="6222" y="18514"/>
                  </a:cubicBezTo>
                  <a:cubicBezTo>
                    <a:pt x="6122" y="18470"/>
                    <a:pt x="6016" y="18444"/>
                    <a:pt x="5907" y="18436"/>
                  </a:cubicBezTo>
                  <a:cubicBezTo>
                    <a:pt x="5806" y="18242"/>
                    <a:pt x="5895" y="17987"/>
                    <a:pt x="5971" y="17800"/>
                  </a:cubicBezTo>
                  <a:cubicBezTo>
                    <a:pt x="6014" y="17696"/>
                    <a:pt x="6069" y="17594"/>
                    <a:pt x="6153" y="17510"/>
                  </a:cubicBezTo>
                  <a:cubicBezTo>
                    <a:pt x="6251" y="17415"/>
                    <a:pt x="6365" y="17349"/>
                    <a:pt x="6485" y="17284"/>
                  </a:cubicBezTo>
                  <a:cubicBezTo>
                    <a:pt x="6542" y="17249"/>
                    <a:pt x="6589" y="17175"/>
                    <a:pt x="6569" y="17106"/>
                  </a:cubicBezTo>
                  <a:cubicBezTo>
                    <a:pt x="6495" y="16849"/>
                    <a:pt x="6430" y="16559"/>
                    <a:pt x="6504" y="16317"/>
                  </a:cubicBezTo>
                  <a:cubicBezTo>
                    <a:pt x="6579" y="16070"/>
                    <a:pt x="6815" y="15931"/>
                    <a:pt x="7080" y="15911"/>
                  </a:cubicBezTo>
                  <a:cubicBezTo>
                    <a:pt x="7191" y="15901"/>
                    <a:pt x="7230" y="15761"/>
                    <a:pt x="7191" y="15674"/>
                  </a:cubicBezTo>
                  <a:cubicBezTo>
                    <a:pt x="7154" y="15589"/>
                    <a:pt x="7118" y="15542"/>
                    <a:pt x="7133" y="15466"/>
                  </a:cubicBezTo>
                  <a:cubicBezTo>
                    <a:pt x="7133" y="15466"/>
                    <a:pt x="7146" y="15426"/>
                    <a:pt x="7148" y="15420"/>
                  </a:cubicBezTo>
                  <a:cubicBezTo>
                    <a:pt x="7157" y="15400"/>
                    <a:pt x="7152" y="15414"/>
                    <a:pt x="7163" y="15394"/>
                  </a:cubicBezTo>
                  <a:cubicBezTo>
                    <a:pt x="7180" y="15362"/>
                    <a:pt x="7202" y="15334"/>
                    <a:pt x="7228" y="15307"/>
                  </a:cubicBezTo>
                  <a:cubicBezTo>
                    <a:pt x="7289" y="15248"/>
                    <a:pt x="7357" y="15196"/>
                    <a:pt x="7431" y="15151"/>
                  </a:cubicBezTo>
                  <a:cubicBezTo>
                    <a:pt x="7475" y="15125"/>
                    <a:pt x="7518" y="15107"/>
                    <a:pt x="7559" y="15078"/>
                  </a:cubicBezTo>
                  <a:cubicBezTo>
                    <a:pt x="7738" y="15380"/>
                    <a:pt x="8108" y="15509"/>
                    <a:pt x="8455" y="15509"/>
                  </a:cubicBezTo>
                  <a:cubicBezTo>
                    <a:pt x="8485" y="15509"/>
                    <a:pt x="8515" y="15508"/>
                    <a:pt x="8544" y="15507"/>
                  </a:cubicBezTo>
                  <a:cubicBezTo>
                    <a:pt x="8813" y="15491"/>
                    <a:pt x="9061" y="15402"/>
                    <a:pt x="9303" y="15286"/>
                  </a:cubicBezTo>
                  <a:cubicBezTo>
                    <a:pt x="9540" y="15170"/>
                    <a:pt x="9773" y="15035"/>
                    <a:pt x="10033" y="14976"/>
                  </a:cubicBezTo>
                  <a:cubicBezTo>
                    <a:pt x="10099" y="14962"/>
                    <a:pt x="10167" y="14952"/>
                    <a:pt x="10234" y="14952"/>
                  </a:cubicBezTo>
                  <a:cubicBezTo>
                    <a:pt x="10282" y="14952"/>
                    <a:pt x="10330" y="14957"/>
                    <a:pt x="10377" y="14969"/>
                  </a:cubicBezTo>
                  <a:cubicBezTo>
                    <a:pt x="10515" y="15005"/>
                    <a:pt x="10651" y="15059"/>
                    <a:pt x="10786" y="15108"/>
                  </a:cubicBezTo>
                  <a:cubicBezTo>
                    <a:pt x="11016" y="15191"/>
                    <a:pt x="11250" y="15267"/>
                    <a:pt x="11496" y="15267"/>
                  </a:cubicBezTo>
                  <a:cubicBezTo>
                    <a:pt x="11526" y="15267"/>
                    <a:pt x="11556" y="15266"/>
                    <a:pt x="11586" y="15264"/>
                  </a:cubicBezTo>
                  <a:cubicBezTo>
                    <a:pt x="12111" y="15218"/>
                    <a:pt x="12575" y="14806"/>
                    <a:pt x="12643" y="14281"/>
                  </a:cubicBezTo>
                  <a:cubicBezTo>
                    <a:pt x="12673" y="14035"/>
                    <a:pt x="12619" y="13796"/>
                    <a:pt x="12506" y="13586"/>
                  </a:cubicBezTo>
                  <a:cubicBezTo>
                    <a:pt x="12666" y="13442"/>
                    <a:pt x="12863" y="13332"/>
                    <a:pt x="13083" y="13332"/>
                  </a:cubicBezTo>
                  <a:close/>
                  <a:moveTo>
                    <a:pt x="24313" y="24670"/>
                  </a:moveTo>
                  <a:cubicBezTo>
                    <a:pt x="24420" y="24670"/>
                    <a:pt x="24548" y="24706"/>
                    <a:pt x="24660" y="24753"/>
                  </a:cubicBezTo>
                  <a:cubicBezTo>
                    <a:pt x="24957" y="24877"/>
                    <a:pt x="25219" y="25089"/>
                    <a:pt x="25424" y="25337"/>
                  </a:cubicBezTo>
                  <a:cubicBezTo>
                    <a:pt x="25622" y="25576"/>
                    <a:pt x="25764" y="25880"/>
                    <a:pt x="25741" y="26198"/>
                  </a:cubicBezTo>
                  <a:cubicBezTo>
                    <a:pt x="25718" y="26538"/>
                    <a:pt x="25494" y="26795"/>
                    <a:pt x="25218" y="26975"/>
                  </a:cubicBezTo>
                  <a:cubicBezTo>
                    <a:pt x="24874" y="27200"/>
                    <a:pt x="24483" y="27325"/>
                    <a:pt x="24119" y="27508"/>
                  </a:cubicBezTo>
                  <a:cubicBezTo>
                    <a:pt x="24020" y="27560"/>
                    <a:pt x="23894" y="27647"/>
                    <a:pt x="23773" y="27647"/>
                  </a:cubicBezTo>
                  <a:cubicBezTo>
                    <a:pt x="23742" y="27647"/>
                    <a:pt x="23712" y="27642"/>
                    <a:pt x="23682" y="27628"/>
                  </a:cubicBezTo>
                  <a:cubicBezTo>
                    <a:pt x="23648" y="27610"/>
                    <a:pt x="23613" y="27580"/>
                    <a:pt x="23578" y="27533"/>
                  </a:cubicBezTo>
                  <a:cubicBezTo>
                    <a:pt x="23561" y="27506"/>
                    <a:pt x="23520" y="27420"/>
                    <a:pt x="23507" y="27382"/>
                  </a:cubicBezTo>
                  <a:cubicBezTo>
                    <a:pt x="23459" y="27242"/>
                    <a:pt x="23445" y="27088"/>
                    <a:pt x="23438" y="26954"/>
                  </a:cubicBezTo>
                  <a:cubicBezTo>
                    <a:pt x="23431" y="26721"/>
                    <a:pt x="23447" y="26485"/>
                    <a:pt x="23478" y="26255"/>
                  </a:cubicBezTo>
                  <a:cubicBezTo>
                    <a:pt x="23511" y="26012"/>
                    <a:pt x="23556" y="25771"/>
                    <a:pt x="23617" y="25534"/>
                  </a:cubicBezTo>
                  <a:cubicBezTo>
                    <a:pt x="23628" y="25490"/>
                    <a:pt x="23640" y="25445"/>
                    <a:pt x="23651" y="25402"/>
                  </a:cubicBezTo>
                  <a:cubicBezTo>
                    <a:pt x="23682" y="25318"/>
                    <a:pt x="23719" y="25231"/>
                    <a:pt x="23758" y="25147"/>
                  </a:cubicBezTo>
                  <a:cubicBezTo>
                    <a:pt x="23815" y="25030"/>
                    <a:pt x="23889" y="24905"/>
                    <a:pt x="23973" y="24823"/>
                  </a:cubicBezTo>
                  <a:cubicBezTo>
                    <a:pt x="24066" y="24733"/>
                    <a:pt x="24138" y="24693"/>
                    <a:pt x="24260" y="24673"/>
                  </a:cubicBezTo>
                  <a:cubicBezTo>
                    <a:pt x="24277" y="24671"/>
                    <a:pt x="24295" y="24670"/>
                    <a:pt x="24313" y="24670"/>
                  </a:cubicBezTo>
                  <a:close/>
                  <a:moveTo>
                    <a:pt x="21633" y="15663"/>
                  </a:moveTo>
                  <a:cubicBezTo>
                    <a:pt x="21639" y="15663"/>
                    <a:pt x="21645" y="15664"/>
                    <a:pt x="21651" y="15664"/>
                  </a:cubicBezTo>
                  <a:cubicBezTo>
                    <a:pt x="21922" y="15672"/>
                    <a:pt x="22038" y="15972"/>
                    <a:pt x="22255" y="16101"/>
                  </a:cubicBezTo>
                  <a:cubicBezTo>
                    <a:pt x="22279" y="16115"/>
                    <a:pt x="22306" y="16122"/>
                    <a:pt x="22333" y="16122"/>
                  </a:cubicBezTo>
                  <a:cubicBezTo>
                    <a:pt x="22377" y="16122"/>
                    <a:pt x="22419" y="16103"/>
                    <a:pt x="22446" y="16063"/>
                  </a:cubicBezTo>
                  <a:cubicBezTo>
                    <a:pt x="22505" y="15973"/>
                    <a:pt x="22572" y="15880"/>
                    <a:pt x="22665" y="15826"/>
                  </a:cubicBezTo>
                  <a:cubicBezTo>
                    <a:pt x="22706" y="15801"/>
                    <a:pt x="22746" y="15789"/>
                    <a:pt x="22785" y="15789"/>
                  </a:cubicBezTo>
                  <a:cubicBezTo>
                    <a:pt x="22831" y="15789"/>
                    <a:pt x="22877" y="15805"/>
                    <a:pt x="22923" y="15834"/>
                  </a:cubicBezTo>
                  <a:cubicBezTo>
                    <a:pt x="23137" y="15972"/>
                    <a:pt x="23109" y="16233"/>
                    <a:pt x="23214" y="16441"/>
                  </a:cubicBezTo>
                  <a:cubicBezTo>
                    <a:pt x="23238" y="16490"/>
                    <a:pt x="23289" y="16517"/>
                    <a:pt x="23342" y="16517"/>
                  </a:cubicBezTo>
                  <a:cubicBezTo>
                    <a:pt x="23364" y="16517"/>
                    <a:pt x="23386" y="16513"/>
                    <a:pt x="23406" y="16503"/>
                  </a:cubicBezTo>
                  <a:cubicBezTo>
                    <a:pt x="23578" y="16417"/>
                    <a:pt x="23766" y="16232"/>
                    <a:pt x="23971" y="16232"/>
                  </a:cubicBezTo>
                  <a:cubicBezTo>
                    <a:pt x="24003" y="16232"/>
                    <a:pt x="24036" y="16237"/>
                    <a:pt x="24069" y="16247"/>
                  </a:cubicBezTo>
                  <a:cubicBezTo>
                    <a:pt x="24296" y="16313"/>
                    <a:pt x="24386" y="16577"/>
                    <a:pt x="24422" y="16786"/>
                  </a:cubicBezTo>
                  <a:cubicBezTo>
                    <a:pt x="24432" y="16851"/>
                    <a:pt x="24498" y="16902"/>
                    <a:pt x="24562" y="16902"/>
                  </a:cubicBezTo>
                  <a:cubicBezTo>
                    <a:pt x="24572" y="16902"/>
                    <a:pt x="24582" y="16900"/>
                    <a:pt x="24592" y="16898"/>
                  </a:cubicBezTo>
                  <a:cubicBezTo>
                    <a:pt x="24735" y="16859"/>
                    <a:pt x="24871" y="16775"/>
                    <a:pt x="25006" y="16710"/>
                  </a:cubicBezTo>
                  <a:cubicBezTo>
                    <a:pt x="25088" y="16673"/>
                    <a:pt x="25179" y="16631"/>
                    <a:pt x="25270" y="16631"/>
                  </a:cubicBezTo>
                  <a:cubicBezTo>
                    <a:pt x="25304" y="16631"/>
                    <a:pt x="25338" y="16637"/>
                    <a:pt x="25371" y="16651"/>
                  </a:cubicBezTo>
                  <a:cubicBezTo>
                    <a:pt x="25435" y="16677"/>
                    <a:pt x="25499" y="16728"/>
                    <a:pt x="25532" y="16789"/>
                  </a:cubicBezTo>
                  <a:cubicBezTo>
                    <a:pt x="25542" y="16804"/>
                    <a:pt x="25552" y="16836"/>
                    <a:pt x="25553" y="16849"/>
                  </a:cubicBezTo>
                  <a:cubicBezTo>
                    <a:pt x="25555" y="16865"/>
                    <a:pt x="25552" y="16908"/>
                    <a:pt x="25551" y="16934"/>
                  </a:cubicBezTo>
                  <a:cubicBezTo>
                    <a:pt x="25532" y="17092"/>
                    <a:pt x="25515" y="17239"/>
                    <a:pt x="25587" y="17387"/>
                  </a:cubicBezTo>
                  <a:cubicBezTo>
                    <a:pt x="25616" y="17446"/>
                    <a:pt x="25671" y="17472"/>
                    <a:pt x="25728" y="17472"/>
                  </a:cubicBezTo>
                  <a:cubicBezTo>
                    <a:pt x="25754" y="17472"/>
                    <a:pt x="25780" y="17467"/>
                    <a:pt x="25805" y="17457"/>
                  </a:cubicBezTo>
                  <a:cubicBezTo>
                    <a:pt x="25984" y="17390"/>
                    <a:pt x="26184" y="17313"/>
                    <a:pt x="26379" y="17313"/>
                  </a:cubicBezTo>
                  <a:cubicBezTo>
                    <a:pt x="26491" y="17313"/>
                    <a:pt x="26600" y="17339"/>
                    <a:pt x="26703" y="17405"/>
                  </a:cubicBezTo>
                  <a:cubicBezTo>
                    <a:pt x="26967" y="17577"/>
                    <a:pt x="26988" y="17879"/>
                    <a:pt x="26966" y="18168"/>
                  </a:cubicBezTo>
                  <a:cubicBezTo>
                    <a:pt x="26964" y="18202"/>
                    <a:pt x="26968" y="18228"/>
                    <a:pt x="26983" y="18252"/>
                  </a:cubicBezTo>
                  <a:cubicBezTo>
                    <a:pt x="26867" y="18317"/>
                    <a:pt x="26760" y="18394"/>
                    <a:pt x="26661" y="18484"/>
                  </a:cubicBezTo>
                  <a:cubicBezTo>
                    <a:pt x="26428" y="18698"/>
                    <a:pt x="26289" y="19009"/>
                    <a:pt x="26478" y="19302"/>
                  </a:cubicBezTo>
                  <a:cubicBezTo>
                    <a:pt x="26485" y="19316"/>
                    <a:pt x="26495" y="19328"/>
                    <a:pt x="26505" y="19340"/>
                  </a:cubicBezTo>
                  <a:cubicBezTo>
                    <a:pt x="26412" y="19366"/>
                    <a:pt x="26323" y="19405"/>
                    <a:pt x="26242" y="19455"/>
                  </a:cubicBezTo>
                  <a:cubicBezTo>
                    <a:pt x="26182" y="19487"/>
                    <a:pt x="26124" y="19525"/>
                    <a:pt x="26067" y="19568"/>
                  </a:cubicBezTo>
                  <a:cubicBezTo>
                    <a:pt x="26057" y="19545"/>
                    <a:pt x="26039" y="19527"/>
                    <a:pt x="26013" y="19510"/>
                  </a:cubicBezTo>
                  <a:cubicBezTo>
                    <a:pt x="25826" y="19394"/>
                    <a:pt x="25664" y="19244"/>
                    <a:pt x="25479" y="19129"/>
                  </a:cubicBezTo>
                  <a:cubicBezTo>
                    <a:pt x="25272" y="18995"/>
                    <a:pt x="25039" y="18900"/>
                    <a:pt x="24807" y="18825"/>
                  </a:cubicBezTo>
                  <a:cubicBezTo>
                    <a:pt x="24409" y="18691"/>
                    <a:pt x="23980" y="18608"/>
                    <a:pt x="23562" y="18595"/>
                  </a:cubicBezTo>
                  <a:cubicBezTo>
                    <a:pt x="23529" y="18595"/>
                    <a:pt x="23496" y="18594"/>
                    <a:pt x="23462" y="18594"/>
                  </a:cubicBezTo>
                  <a:cubicBezTo>
                    <a:pt x="23288" y="18594"/>
                    <a:pt x="23112" y="18608"/>
                    <a:pt x="22944" y="18655"/>
                  </a:cubicBezTo>
                  <a:cubicBezTo>
                    <a:pt x="22762" y="18707"/>
                    <a:pt x="22630" y="18808"/>
                    <a:pt x="22520" y="18962"/>
                  </a:cubicBezTo>
                  <a:cubicBezTo>
                    <a:pt x="22413" y="19109"/>
                    <a:pt x="22340" y="19278"/>
                    <a:pt x="22266" y="19442"/>
                  </a:cubicBezTo>
                  <a:cubicBezTo>
                    <a:pt x="22182" y="19640"/>
                    <a:pt x="22085" y="19833"/>
                    <a:pt x="21993" y="20027"/>
                  </a:cubicBezTo>
                  <a:cubicBezTo>
                    <a:pt x="21766" y="20504"/>
                    <a:pt x="21540" y="20982"/>
                    <a:pt x="21314" y="21460"/>
                  </a:cubicBezTo>
                  <a:cubicBezTo>
                    <a:pt x="21118" y="21876"/>
                    <a:pt x="20890" y="22275"/>
                    <a:pt x="20695" y="22691"/>
                  </a:cubicBezTo>
                  <a:cubicBezTo>
                    <a:pt x="20599" y="22899"/>
                    <a:pt x="20510" y="23112"/>
                    <a:pt x="20450" y="23334"/>
                  </a:cubicBezTo>
                  <a:cubicBezTo>
                    <a:pt x="20400" y="23516"/>
                    <a:pt x="20337" y="23733"/>
                    <a:pt x="20384" y="23924"/>
                  </a:cubicBezTo>
                  <a:cubicBezTo>
                    <a:pt x="20470" y="24254"/>
                    <a:pt x="20825" y="24319"/>
                    <a:pt x="21110" y="24392"/>
                  </a:cubicBezTo>
                  <a:cubicBezTo>
                    <a:pt x="21480" y="24483"/>
                    <a:pt x="21825" y="24680"/>
                    <a:pt x="22135" y="24898"/>
                  </a:cubicBezTo>
                  <a:cubicBezTo>
                    <a:pt x="22475" y="25142"/>
                    <a:pt x="22786" y="25439"/>
                    <a:pt x="23022" y="25785"/>
                  </a:cubicBezTo>
                  <a:cubicBezTo>
                    <a:pt x="23078" y="25867"/>
                    <a:pt x="23132" y="25945"/>
                    <a:pt x="23180" y="26028"/>
                  </a:cubicBezTo>
                  <a:cubicBezTo>
                    <a:pt x="23196" y="26055"/>
                    <a:pt x="23218" y="26072"/>
                    <a:pt x="23241" y="26080"/>
                  </a:cubicBezTo>
                  <a:cubicBezTo>
                    <a:pt x="23238" y="26105"/>
                    <a:pt x="23233" y="26127"/>
                    <a:pt x="23225" y="26150"/>
                  </a:cubicBezTo>
                  <a:cubicBezTo>
                    <a:pt x="23157" y="26533"/>
                    <a:pt x="23108" y="26948"/>
                    <a:pt x="23183" y="27334"/>
                  </a:cubicBezTo>
                  <a:cubicBezTo>
                    <a:pt x="23214" y="27497"/>
                    <a:pt x="23272" y="27664"/>
                    <a:pt x="23394" y="27784"/>
                  </a:cubicBezTo>
                  <a:cubicBezTo>
                    <a:pt x="23498" y="27889"/>
                    <a:pt x="23632" y="27947"/>
                    <a:pt x="23774" y="27947"/>
                  </a:cubicBezTo>
                  <a:cubicBezTo>
                    <a:pt x="23824" y="27947"/>
                    <a:pt x="23875" y="27940"/>
                    <a:pt x="23926" y="27925"/>
                  </a:cubicBezTo>
                  <a:cubicBezTo>
                    <a:pt x="23980" y="27908"/>
                    <a:pt x="24035" y="27887"/>
                    <a:pt x="24089" y="27862"/>
                  </a:cubicBezTo>
                  <a:cubicBezTo>
                    <a:pt x="24092" y="27981"/>
                    <a:pt x="24121" y="28097"/>
                    <a:pt x="24185" y="28204"/>
                  </a:cubicBezTo>
                  <a:cubicBezTo>
                    <a:pt x="24293" y="28377"/>
                    <a:pt x="24453" y="28512"/>
                    <a:pt x="24625" y="28620"/>
                  </a:cubicBezTo>
                  <a:cubicBezTo>
                    <a:pt x="24665" y="28645"/>
                    <a:pt x="24704" y="28669"/>
                    <a:pt x="24746" y="28694"/>
                  </a:cubicBezTo>
                  <a:cubicBezTo>
                    <a:pt x="24749" y="28694"/>
                    <a:pt x="24753" y="28698"/>
                    <a:pt x="24756" y="28700"/>
                  </a:cubicBezTo>
                  <a:cubicBezTo>
                    <a:pt x="24758" y="28727"/>
                    <a:pt x="24760" y="28752"/>
                    <a:pt x="24763" y="28777"/>
                  </a:cubicBezTo>
                  <a:cubicBezTo>
                    <a:pt x="24779" y="28862"/>
                    <a:pt x="24806" y="28955"/>
                    <a:pt x="24848" y="29038"/>
                  </a:cubicBezTo>
                  <a:cubicBezTo>
                    <a:pt x="24234" y="28877"/>
                    <a:pt x="23624" y="28710"/>
                    <a:pt x="23014" y="28542"/>
                  </a:cubicBezTo>
                  <a:cubicBezTo>
                    <a:pt x="21415" y="28101"/>
                    <a:pt x="19819" y="27646"/>
                    <a:pt x="18211" y="27234"/>
                  </a:cubicBezTo>
                  <a:cubicBezTo>
                    <a:pt x="17518" y="27057"/>
                    <a:pt x="16820" y="26886"/>
                    <a:pt x="16126" y="26719"/>
                  </a:cubicBezTo>
                  <a:cubicBezTo>
                    <a:pt x="16124" y="26688"/>
                    <a:pt x="16109" y="26657"/>
                    <a:pt x="16079" y="26636"/>
                  </a:cubicBezTo>
                  <a:cubicBezTo>
                    <a:pt x="15969" y="26560"/>
                    <a:pt x="15901" y="26479"/>
                    <a:pt x="15874" y="26347"/>
                  </a:cubicBezTo>
                  <a:cubicBezTo>
                    <a:pt x="15843" y="26216"/>
                    <a:pt x="15855" y="26094"/>
                    <a:pt x="15913" y="25972"/>
                  </a:cubicBezTo>
                  <a:cubicBezTo>
                    <a:pt x="15943" y="25914"/>
                    <a:pt x="15907" y="25826"/>
                    <a:pt x="15853" y="25795"/>
                  </a:cubicBezTo>
                  <a:cubicBezTo>
                    <a:pt x="15669" y="25681"/>
                    <a:pt x="15474" y="25548"/>
                    <a:pt x="15360" y="25358"/>
                  </a:cubicBezTo>
                  <a:cubicBezTo>
                    <a:pt x="15313" y="25279"/>
                    <a:pt x="15278" y="25195"/>
                    <a:pt x="15296" y="25101"/>
                  </a:cubicBezTo>
                  <a:cubicBezTo>
                    <a:pt x="15314" y="24991"/>
                    <a:pt x="15405" y="24908"/>
                    <a:pt x="15470" y="24821"/>
                  </a:cubicBezTo>
                  <a:cubicBezTo>
                    <a:pt x="15527" y="24748"/>
                    <a:pt x="15479" y="24639"/>
                    <a:pt x="15397" y="24610"/>
                  </a:cubicBezTo>
                  <a:cubicBezTo>
                    <a:pt x="15287" y="24569"/>
                    <a:pt x="15174" y="24489"/>
                    <a:pt x="15084" y="24417"/>
                  </a:cubicBezTo>
                  <a:cubicBezTo>
                    <a:pt x="15001" y="24347"/>
                    <a:pt x="14928" y="24258"/>
                    <a:pt x="14895" y="24152"/>
                  </a:cubicBezTo>
                  <a:cubicBezTo>
                    <a:pt x="14851" y="24014"/>
                    <a:pt x="14881" y="23871"/>
                    <a:pt x="14932" y="23740"/>
                  </a:cubicBezTo>
                  <a:cubicBezTo>
                    <a:pt x="14966" y="23649"/>
                    <a:pt x="15005" y="23600"/>
                    <a:pt x="15069" y="23529"/>
                  </a:cubicBezTo>
                  <a:cubicBezTo>
                    <a:pt x="15137" y="23452"/>
                    <a:pt x="15234" y="23364"/>
                    <a:pt x="15274" y="23265"/>
                  </a:cubicBezTo>
                  <a:cubicBezTo>
                    <a:pt x="15308" y="23176"/>
                    <a:pt x="15292" y="23083"/>
                    <a:pt x="15240" y="23005"/>
                  </a:cubicBezTo>
                  <a:cubicBezTo>
                    <a:pt x="15183" y="22913"/>
                    <a:pt x="15102" y="22839"/>
                    <a:pt x="15034" y="22753"/>
                  </a:cubicBezTo>
                  <a:cubicBezTo>
                    <a:pt x="14966" y="22669"/>
                    <a:pt x="14948" y="22594"/>
                    <a:pt x="14954" y="22482"/>
                  </a:cubicBezTo>
                  <a:cubicBezTo>
                    <a:pt x="14969" y="22233"/>
                    <a:pt x="15172" y="22088"/>
                    <a:pt x="15378" y="21989"/>
                  </a:cubicBezTo>
                  <a:cubicBezTo>
                    <a:pt x="15461" y="21949"/>
                    <a:pt x="15470" y="21845"/>
                    <a:pt x="15418" y="21777"/>
                  </a:cubicBezTo>
                  <a:cubicBezTo>
                    <a:pt x="15323" y="21653"/>
                    <a:pt x="15204" y="21534"/>
                    <a:pt x="15143" y="21388"/>
                  </a:cubicBezTo>
                  <a:cubicBezTo>
                    <a:pt x="15089" y="21262"/>
                    <a:pt x="15102" y="21131"/>
                    <a:pt x="15143" y="21003"/>
                  </a:cubicBezTo>
                  <a:cubicBezTo>
                    <a:pt x="15185" y="20881"/>
                    <a:pt x="15245" y="20760"/>
                    <a:pt x="15320" y="20652"/>
                  </a:cubicBezTo>
                  <a:cubicBezTo>
                    <a:pt x="15359" y="20601"/>
                    <a:pt x="15411" y="20539"/>
                    <a:pt x="15474" y="20499"/>
                  </a:cubicBezTo>
                  <a:cubicBezTo>
                    <a:pt x="15614" y="20497"/>
                    <a:pt x="15753" y="20483"/>
                    <a:pt x="15891" y="20455"/>
                  </a:cubicBezTo>
                  <a:cubicBezTo>
                    <a:pt x="16024" y="20429"/>
                    <a:pt x="16154" y="20393"/>
                    <a:pt x="16276" y="20340"/>
                  </a:cubicBezTo>
                  <a:cubicBezTo>
                    <a:pt x="16460" y="20301"/>
                    <a:pt x="16633" y="20242"/>
                    <a:pt x="16788" y="20113"/>
                  </a:cubicBezTo>
                  <a:cubicBezTo>
                    <a:pt x="17184" y="19788"/>
                    <a:pt x="17338" y="19192"/>
                    <a:pt x="17099" y="18732"/>
                  </a:cubicBezTo>
                  <a:cubicBezTo>
                    <a:pt x="17036" y="18608"/>
                    <a:pt x="16951" y="18493"/>
                    <a:pt x="16861" y="18385"/>
                  </a:cubicBezTo>
                  <a:cubicBezTo>
                    <a:pt x="16887" y="18361"/>
                    <a:pt x="16903" y="18323"/>
                    <a:pt x="16893" y="18280"/>
                  </a:cubicBezTo>
                  <a:cubicBezTo>
                    <a:pt x="16838" y="18056"/>
                    <a:pt x="16996" y="17810"/>
                    <a:pt x="17128" y="17643"/>
                  </a:cubicBezTo>
                  <a:cubicBezTo>
                    <a:pt x="17272" y="17452"/>
                    <a:pt x="17454" y="17271"/>
                    <a:pt x="17677" y="17216"/>
                  </a:cubicBezTo>
                  <a:cubicBezTo>
                    <a:pt x="17730" y="17203"/>
                    <a:pt x="17784" y="17195"/>
                    <a:pt x="17839" y="17195"/>
                  </a:cubicBezTo>
                  <a:cubicBezTo>
                    <a:pt x="17848" y="17195"/>
                    <a:pt x="17857" y="17195"/>
                    <a:pt x="17866" y="17196"/>
                  </a:cubicBezTo>
                  <a:cubicBezTo>
                    <a:pt x="17901" y="17196"/>
                    <a:pt x="17939" y="17198"/>
                    <a:pt x="17975" y="17202"/>
                  </a:cubicBezTo>
                  <a:lnTo>
                    <a:pt x="17979" y="17202"/>
                  </a:lnTo>
                  <a:cubicBezTo>
                    <a:pt x="17997" y="17205"/>
                    <a:pt x="18012" y="17211"/>
                    <a:pt x="18027" y="17213"/>
                  </a:cubicBezTo>
                  <a:cubicBezTo>
                    <a:pt x="18084" y="17225"/>
                    <a:pt x="18145" y="17238"/>
                    <a:pt x="18202" y="17238"/>
                  </a:cubicBezTo>
                  <a:cubicBezTo>
                    <a:pt x="18279" y="17238"/>
                    <a:pt x="18350" y="17216"/>
                    <a:pt x="18400" y="17143"/>
                  </a:cubicBezTo>
                  <a:cubicBezTo>
                    <a:pt x="18467" y="17046"/>
                    <a:pt x="18474" y="16911"/>
                    <a:pt x="18488" y="16799"/>
                  </a:cubicBezTo>
                  <a:cubicBezTo>
                    <a:pt x="18495" y="16748"/>
                    <a:pt x="18497" y="16707"/>
                    <a:pt x="18509" y="16681"/>
                  </a:cubicBezTo>
                  <a:cubicBezTo>
                    <a:pt x="18529" y="16627"/>
                    <a:pt x="18563" y="16575"/>
                    <a:pt x="18599" y="16530"/>
                  </a:cubicBezTo>
                  <a:cubicBezTo>
                    <a:pt x="18696" y="16414"/>
                    <a:pt x="18840" y="16337"/>
                    <a:pt x="18990" y="16312"/>
                  </a:cubicBezTo>
                  <a:cubicBezTo>
                    <a:pt x="19020" y="16307"/>
                    <a:pt x="19050" y="16304"/>
                    <a:pt x="19080" y="16304"/>
                  </a:cubicBezTo>
                  <a:cubicBezTo>
                    <a:pt x="19237" y="16304"/>
                    <a:pt x="19389" y="16367"/>
                    <a:pt x="19529" y="16437"/>
                  </a:cubicBezTo>
                  <a:cubicBezTo>
                    <a:pt x="19555" y="16450"/>
                    <a:pt x="19583" y="16457"/>
                    <a:pt x="19610" y="16457"/>
                  </a:cubicBezTo>
                  <a:cubicBezTo>
                    <a:pt x="19666" y="16457"/>
                    <a:pt x="19719" y="16427"/>
                    <a:pt x="19741" y="16364"/>
                  </a:cubicBezTo>
                  <a:cubicBezTo>
                    <a:pt x="19819" y="16127"/>
                    <a:pt x="19853" y="15815"/>
                    <a:pt x="20139" y="15742"/>
                  </a:cubicBezTo>
                  <a:cubicBezTo>
                    <a:pt x="20165" y="15735"/>
                    <a:pt x="20190" y="15732"/>
                    <a:pt x="20213" y="15732"/>
                  </a:cubicBezTo>
                  <a:cubicBezTo>
                    <a:pt x="20427" y="15732"/>
                    <a:pt x="20532" y="16000"/>
                    <a:pt x="20687" y="16138"/>
                  </a:cubicBezTo>
                  <a:cubicBezTo>
                    <a:pt x="20720" y="16166"/>
                    <a:pt x="20759" y="16183"/>
                    <a:pt x="20798" y="16183"/>
                  </a:cubicBezTo>
                  <a:cubicBezTo>
                    <a:pt x="20829" y="16183"/>
                    <a:pt x="20860" y="16173"/>
                    <a:pt x="20888" y="16149"/>
                  </a:cubicBezTo>
                  <a:cubicBezTo>
                    <a:pt x="21008" y="16045"/>
                    <a:pt x="21106" y="15921"/>
                    <a:pt x="21227" y="15818"/>
                  </a:cubicBezTo>
                  <a:cubicBezTo>
                    <a:pt x="21290" y="15764"/>
                    <a:pt x="21361" y="15723"/>
                    <a:pt x="21437" y="15697"/>
                  </a:cubicBezTo>
                  <a:cubicBezTo>
                    <a:pt x="21453" y="15693"/>
                    <a:pt x="21467" y="15690"/>
                    <a:pt x="21480" y="15685"/>
                  </a:cubicBezTo>
                  <a:cubicBezTo>
                    <a:pt x="21529" y="15672"/>
                    <a:pt x="21581" y="15663"/>
                    <a:pt x="21633" y="15663"/>
                  </a:cubicBezTo>
                  <a:close/>
                  <a:moveTo>
                    <a:pt x="33636" y="21558"/>
                  </a:moveTo>
                  <a:lnTo>
                    <a:pt x="33679" y="21560"/>
                  </a:lnTo>
                  <a:cubicBezTo>
                    <a:pt x="33683" y="21564"/>
                    <a:pt x="33705" y="21567"/>
                    <a:pt x="33711" y="21570"/>
                  </a:cubicBezTo>
                  <a:cubicBezTo>
                    <a:pt x="33729" y="21574"/>
                    <a:pt x="33746" y="21579"/>
                    <a:pt x="33764" y="21584"/>
                  </a:cubicBezTo>
                  <a:cubicBezTo>
                    <a:pt x="33815" y="21602"/>
                    <a:pt x="33865" y="21622"/>
                    <a:pt x="33915" y="21642"/>
                  </a:cubicBezTo>
                  <a:cubicBezTo>
                    <a:pt x="34188" y="21753"/>
                    <a:pt x="34474" y="21835"/>
                    <a:pt x="34753" y="21920"/>
                  </a:cubicBezTo>
                  <a:cubicBezTo>
                    <a:pt x="35000" y="21997"/>
                    <a:pt x="35239" y="22084"/>
                    <a:pt x="35475" y="22188"/>
                  </a:cubicBezTo>
                  <a:cubicBezTo>
                    <a:pt x="35630" y="22256"/>
                    <a:pt x="35803" y="22332"/>
                    <a:pt x="35935" y="22400"/>
                  </a:cubicBezTo>
                  <a:cubicBezTo>
                    <a:pt x="36114" y="22488"/>
                    <a:pt x="36286" y="22587"/>
                    <a:pt x="36447" y="22705"/>
                  </a:cubicBezTo>
                  <a:cubicBezTo>
                    <a:pt x="36486" y="22733"/>
                    <a:pt x="36527" y="22763"/>
                    <a:pt x="36563" y="22795"/>
                  </a:cubicBezTo>
                  <a:cubicBezTo>
                    <a:pt x="36580" y="22809"/>
                    <a:pt x="36616" y="22842"/>
                    <a:pt x="36645" y="22876"/>
                  </a:cubicBezTo>
                  <a:cubicBezTo>
                    <a:pt x="36675" y="22904"/>
                    <a:pt x="36704" y="22936"/>
                    <a:pt x="36729" y="22970"/>
                  </a:cubicBezTo>
                  <a:cubicBezTo>
                    <a:pt x="36732" y="22975"/>
                    <a:pt x="36746" y="22996"/>
                    <a:pt x="36752" y="22999"/>
                  </a:cubicBezTo>
                  <a:cubicBezTo>
                    <a:pt x="36762" y="23014"/>
                    <a:pt x="36772" y="23034"/>
                    <a:pt x="36782" y="23050"/>
                  </a:cubicBezTo>
                  <a:cubicBezTo>
                    <a:pt x="36826" y="23128"/>
                    <a:pt x="36834" y="23147"/>
                    <a:pt x="36846" y="23241"/>
                  </a:cubicBezTo>
                  <a:cubicBezTo>
                    <a:pt x="36852" y="23292"/>
                    <a:pt x="36886" y="23330"/>
                    <a:pt x="36928" y="23348"/>
                  </a:cubicBezTo>
                  <a:cubicBezTo>
                    <a:pt x="36320" y="24794"/>
                    <a:pt x="35655" y="26206"/>
                    <a:pt x="34903" y="27584"/>
                  </a:cubicBezTo>
                  <a:cubicBezTo>
                    <a:pt x="34602" y="28136"/>
                    <a:pt x="34303" y="28692"/>
                    <a:pt x="33930" y="29199"/>
                  </a:cubicBezTo>
                  <a:cubicBezTo>
                    <a:pt x="33914" y="29222"/>
                    <a:pt x="33894" y="29248"/>
                    <a:pt x="33875" y="29274"/>
                  </a:cubicBezTo>
                  <a:cubicBezTo>
                    <a:pt x="33724" y="28815"/>
                    <a:pt x="33517" y="28373"/>
                    <a:pt x="33217" y="27989"/>
                  </a:cubicBezTo>
                  <a:cubicBezTo>
                    <a:pt x="33050" y="27778"/>
                    <a:pt x="32862" y="27586"/>
                    <a:pt x="32647" y="27424"/>
                  </a:cubicBezTo>
                  <a:cubicBezTo>
                    <a:pt x="32467" y="27288"/>
                    <a:pt x="32257" y="27158"/>
                    <a:pt x="32034" y="27102"/>
                  </a:cubicBezTo>
                  <a:cubicBezTo>
                    <a:pt x="31853" y="27058"/>
                    <a:pt x="31667" y="27041"/>
                    <a:pt x="31483" y="27007"/>
                  </a:cubicBezTo>
                  <a:cubicBezTo>
                    <a:pt x="31404" y="26995"/>
                    <a:pt x="31309" y="26972"/>
                    <a:pt x="31226" y="26944"/>
                  </a:cubicBezTo>
                  <a:cubicBezTo>
                    <a:pt x="31186" y="26930"/>
                    <a:pt x="31155" y="26918"/>
                    <a:pt x="31134" y="26904"/>
                  </a:cubicBezTo>
                  <a:cubicBezTo>
                    <a:pt x="31118" y="26897"/>
                    <a:pt x="31106" y="26887"/>
                    <a:pt x="31091" y="26877"/>
                  </a:cubicBezTo>
                  <a:cubicBezTo>
                    <a:pt x="31061" y="26857"/>
                    <a:pt x="31081" y="26872"/>
                    <a:pt x="31059" y="26851"/>
                  </a:cubicBezTo>
                  <a:cubicBezTo>
                    <a:pt x="31051" y="26842"/>
                    <a:pt x="31042" y="26833"/>
                    <a:pt x="31034" y="26821"/>
                  </a:cubicBezTo>
                  <a:cubicBezTo>
                    <a:pt x="31034" y="26819"/>
                    <a:pt x="31018" y="26794"/>
                    <a:pt x="31016" y="26789"/>
                  </a:cubicBezTo>
                  <a:cubicBezTo>
                    <a:pt x="31008" y="26771"/>
                    <a:pt x="31013" y="26789"/>
                    <a:pt x="31008" y="26761"/>
                  </a:cubicBezTo>
                  <a:cubicBezTo>
                    <a:pt x="31001" y="26740"/>
                    <a:pt x="30998" y="26719"/>
                    <a:pt x="30993" y="26696"/>
                  </a:cubicBezTo>
                  <a:cubicBezTo>
                    <a:pt x="30988" y="26641"/>
                    <a:pt x="30998" y="26543"/>
                    <a:pt x="31018" y="26472"/>
                  </a:cubicBezTo>
                  <a:cubicBezTo>
                    <a:pt x="31070" y="26274"/>
                    <a:pt x="31163" y="26090"/>
                    <a:pt x="31261" y="25912"/>
                  </a:cubicBezTo>
                  <a:cubicBezTo>
                    <a:pt x="31348" y="25755"/>
                    <a:pt x="31444" y="25605"/>
                    <a:pt x="31529" y="25449"/>
                  </a:cubicBezTo>
                  <a:cubicBezTo>
                    <a:pt x="31676" y="25185"/>
                    <a:pt x="31816" y="24922"/>
                    <a:pt x="31964" y="24660"/>
                  </a:cubicBezTo>
                  <a:cubicBezTo>
                    <a:pt x="32268" y="24116"/>
                    <a:pt x="32584" y="23573"/>
                    <a:pt x="32856" y="23012"/>
                  </a:cubicBezTo>
                  <a:cubicBezTo>
                    <a:pt x="32986" y="22743"/>
                    <a:pt x="33108" y="22467"/>
                    <a:pt x="33238" y="22197"/>
                  </a:cubicBezTo>
                  <a:cubicBezTo>
                    <a:pt x="33304" y="22062"/>
                    <a:pt x="33370" y="21932"/>
                    <a:pt x="33443" y="21802"/>
                  </a:cubicBezTo>
                  <a:cubicBezTo>
                    <a:pt x="33480" y="21731"/>
                    <a:pt x="33529" y="21640"/>
                    <a:pt x="33578" y="21592"/>
                  </a:cubicBezTo>
                  <a:cubicBezTo>
                    <a:pt x="33580" y="21589"/>
                    <a:pt x="33592" y="21577"/>
                    <a:pt x="33599" y="21573"/>
                  </a:cubicBezTo>
                  <a:cubicBezTo>
                    <a:pt x="33601" y="21570"/>
                    <a:pt x="33613" y="21564"/>
                    <a:pt x="33617" y="21562"/>
                  </a:cubicBezTo>
                  <a:cubicBezTo>
                    <a:pt x="33622" y="21559"/>
                    <a:pt x="33628" y="21560"/>
                    <a:pt x="33632" y="21558"/>
                  </a:cubicBezTo>
                  <a:close/>
                  <a:moveTo>
                    <a:pt x="30670" y="18070"/>
                  </a:moveTo>
                  <a:cubicBezTo>
                    <a:pt x="30934" y="18070"/>
                    <a:pt x="31146" y="18224"/>
                    <a:pt x="31287" y="18445"/>
                  </a:cubicBezTo>
                  <a:cubicBezTo>
                    <a:pt x="31317" y="18492"/>
                    <a:pt x="31373" y="18524"/>
                    <a:pt x="31427" y="18524"/>
                  </a:cubicBezTo>
                  <a:cubicBezTo>
                    <a:pt x="31469" y="18524"/>
                    <a:pt x="31510" y="18505"/>
                    <a:pt x="31535" y="18459"/>
                  </a:cubicBezTo>
                  <a:cubicBezTo>
                    <a:pt x="31592" y="18358"/>
                    <a:pt x="31663" y="18255"/>
                    <a:pt x="31769" y="18201"/>
                  </a:cubicBezTo>
                  <a:cubicBezTo>
                    <a:pt x="31836" y="18168"/>
                    <a:pt x="31913" y="18150"/>
                    <a:pt x="31989" y="18150"/>
                  </a:cubicBezTo>
                  <a:cubicBezTo>
                    <a:pt x="32029" y="18150"/>
                    <a:pt x="32070" y="18155"/>
                    <a:pt x="32108" y="18166"/>
                  </a:cubicBezTo>
                  <a:cubicBezTo>
                    <a:pt x="32284" y="18218"/>
                    <a:pt x="32366" y="18452"/>
                    <a:pt x="32467" y="18589"/>
                  </a:cubicBezTo>
                  <a:cubicBezTo>
                    <a:pt x="32521" y="18664"/>
                    <a:pt x="32591" y="18730"/>
                    <a:pt x="32681" y="18756"/>
                  </a:cubicBezTo>
                  <a:cubicBezTo>
                    <a:pt x="32700" y="18761"/>
                    <a:pt x="32720" y="18765"/>
                    <a:pt x="32741" y="18766"/>
                  </a:cubicBezTo>
                  <a:cubicBezTo>
                    <a:pt x="32748" y="18767"/>
                    <a:pt x="32755" y="18767"/>
                    <a:pt x="32761" y="18767"/>
                  </a:cubicBezTo>
                  <a:cubicBezTo>
                    <a:pt x="32842" y="18767"/>
                    <a:pt x="32925" y="18739"/>
                    <a:pt x="32992" y="18702"/>
                  </a:cubicBezTo>
                  <a:cubicBezTo>
                    <a:pt x="33073" y="18657"/>
                    <a:pt x="33154" y="18584"/>
                    <a:pt x="33220" y="18545"/>
                  </a:cubicBezTo>
                  <a:cubicBezTo>
                    <a:pt x="33274" y="18514"/>
                    <a:pt x="33312" y="18495"/>
                    <a:pt x="33359" y="18495"/>
                  </a:cubicBezTo>
                  <a:cubicBezTo>
                    <a:pt x="33379" y="18495"/>
                    <a:pt x="33400" y="18499"/>
                    <a:pt x="33425" y="18506"/>
                  </a:cubicBezTo>
                  <a:cubicBezTo>
                    <a:pt x="33700" y="18584"/>
                    <a:pt x="33815" y="18909"/>
                    <a:pt x="33933" y="19134"/>
                  </a:cubicBezTo>
                  <a:cubicBezTo>
                    <a:pt x="33958" y="19181"/>
                    <a:pt x="34002" y="19204"/>
                    <a:pt x="34047" y="19204"/>
                  </a:cubicBezTo>
                  <a:cubicBezTo>
                    <a:pt x="34079" y="19204"/>
                    <a:pt x="34111" y="19194"/>
                    <a:pt x="34139" y="19172"/>
                  </a:cubicBezTo>
                  <a:cubicBezTo>
                    <a:pt x="34278" y="19070"/>
                    <a:pt x="34469" y="18949"/>
                    <a:pt x="34653" y="18949"/>
                  </a:cubicBezTo>
                  <a:cubicBezTo>
                    <a:pt x="34706" y="18949"/>
                    <a:pt x="34759" y="18959"/>
                    <a:pt x="34810" y="18983"/>
                  </a:cubicBezTo>
                  <a:cubicBezTo>
                    <a:pt x="35002" y="19070"/>
                    <a:pt x="35070" y="19290"/>
                    <a:pt x="35054" y="19484"/>
                  </a:cubicBezTo>
                  <a:cubicBezTo>
                    <a:pt x="35049" y="19564"/>
                    <a:pt x="35123" y="19639"/>
                    <a:pt x="35201" y="19639"/>
                  </a:cubicBezTo>
                  <a:cubicBezTo>
                    <a:pt x="35222" y="19639"/>
                    <a:pt x="35245" y="19633"/>
                    <a:pt x="35265" y="19620"/>
                  </a:cubicBezTo>
                  <a:cubicBezTo>
                    <a:pt x="35445" y="19509"/>
                    <a:pt x="35677" y="19407"/>
                    <a:pt x="35899" y="19407"/>
                  </a:cubicBezTo>
                  <a:cubicBezTo>
                    <a:pt x="36019" y="19407"/>
                    <a:pt x="36136" y="19437"/>
                    <a:pt x="36240" y="19510"/>
                  </a:cubicBezTo>
                  <a:cubicBezTo>
                    <a:pt x="36369" y="19599"/>
                    <a:pt x="36413" y="19708"/>
                    <a:pt x="36391" y="19857"/>
                  </a:cubicBezTo>
                  <a:cubicBezTo>
                    <a:pt x="36371" y="20002"/>
                    <a:pt x="36307" y="20157"/>
                    <a:pt x="36310" y="20313"/>
                  </a:cubicBezTo>
                  <a:cubicBezTo>
                    <a:pt x="36312" y="20403"/>
                    <a:pt x="36382" y="20479"/>
                    <a:pt x="36465" y="20479"/>
                  </a:cubicBezTo>
                  <a:cubicBezTo>
                    <a:pt x="36488" y="20479"/>
                    <a:pt x="36512" y="20473"/>
                    <a:pt x="36536" y="20461"/>
                  </a:cubicBezTo>
                  <a:cubicBezTo>
                    <a:pt x="36603" y="20425"/>
                    <a:pt x="36686" y="20411"/>
                    <a:pt x="36773" y="20411"/>
                  </a:cubicBezTo>
                  <a:cubicBezTo>
                    <a:pt x="36954" y="20411"/>
                    <a:pt x="37157" y="20472"/>
                    <a:pt x="37305" y="20539"/>
                  </a:cubicBezTo>
                  <a:cubicBezTo>
                    <a:pt x="37418" y="20589"/>
                    <a:pt x="37511" y="20681"/>
                    <a:pt x="37568" y="20806"/>
                  </a:cubicBezTo>
                  <a:cubicBezTo>
                    <a:pt x="37598" y="20870"/>
                    <a:pt x="37620" y="20937"/>
                    <a:pt x="37643" y="21003"/>
                  </a:cubicBezTo>
                  <a:cubicBezTo>
                    <a:pt x="37673" y="21094"/>
                    <a:pt x="37709" y="21151"/>
                    <a:pt x="37778" y="21214"/>
                  </a:cubicBezTo>
                  <a:cubicBezTo>
                    <a:pt x="37786" y="21219"/>
                    <a:pt x="37792" y="21222"/>
                    <a:pt x="37796" y="21226"/>
                  </a:cubicBezTo>
                  <a:cubicBezTo>
                    <a:pt x="37567" y="21795"/>
                    <a:pt x="37334" y="22363"/>
                    <a:pt x="37098" y="22932"/>
                  </a:cubicBezTo>
                  <a:cubicBezTo>
                    <a:pt x="36979" y="22659"/>
                    <a:pt x="36720" y="22455"/>
                    <a:pt x="36464" y="22296"/>
                  </a:cubicBezTo>
                  <a:cubicBezTo>
                    <a:pt x="36128" y="22090"/>
                    <a:pt x="35757" y="21931"/>
                    <a:pt x="35391" y="21784"/>
                  </a:cubicBezTo>
                  <a:cubicBezTo>
                    <a:pt x="35100" y="21668"/>
                    <a:pt x="34793" y="21577"/>
                    <a:pt x="34484" y="21499"/>
                  </a:cubicBezTo>
                  <a:cubicBezTo>
                    <a:pt x="34334" y="21465"/>
                    <a:pt x="34188" y="21421"/>
                    <a:pt x="34040" y="21379"/>
                  </a:cubicBezTo>
                  <a:cubicBezTo>
                    <a:pt x="33939" y="21351"/>
                    <a:pt x="33836" y="21321"/>
                    <a:pt x="33735" y="21311"/>
                  </a:cubicBezTo>
                  <a:cubicBezTo>
                    <a:pt x="33719" y="21309"/>
                    <a:pt x="33704" y="21308"/>
                    <a:pt x="33689" y="21308"/>
                  </a:cubicBezTo>
                  <a:cubicBezTo>
                    <a:pt x="33638" y="21308"/>
                    <a:pt x="33592" y="21317"/>
                    <a:pt x="33549" y="21336"/>
                  </a:cubicBezTo>
                  <a:cubicBezTo>
                    <a:pt x="33465" y="21367"/>
                    <a:pt x="33397" y="21429"/>
                    <a:pt x="33338" y="21512"/>
                  </a:cubicBezTo>
                  <a:cubicBezTo>
                    <a:pt x="33175" y="21738"/>
                    <a:pt x="33061" y="22008"/>
                    <a:pt x="32941" y="22259"/>
                  </a:cubicBezTo>
                  <a:cubicBezTo>
                    <a:pt x="32809" y="22545"/>
                    <a:pt x="32680" y="22831"/>
                    <a:pt x="32539" y="23111"/>
                  </a:cubicBezTo>
                  <a:cubicBezTo>
                    <a:pt x="32391" y="23402"/>
                    <a:pt x="32231" y="23685"/>
                    <a:pt x="32071" y="23967"/>
                  </a:cubicBezTo>
                  <a:cubicBezTo>
                    <a:pt x="31912" y="24256"/>
                    <a:pt x="31750" y="24540"/>
                    <a:pt x="31592" y="24825"/>
                  </a:cubicBezTo>
                  <a:cubicBezTo>
                    <a:pt x="31472" y="25042"/>
                    <a:pt x="31357" y="25261"/>
                    <a:pt x="31230" y="25471"/>
                  </a:cubicBezTo>
                  <a:cubicBezTo>
                    <a:pt x="31017" y="25823"/>
                    <a:pt x="30767" y="26208"/>
                    <a:pt x="30725" y="26627"/>
                  </a:cubicBezTo>
                  <a:cubicBezTo>
                    <a:pt x="30706" y="26823"/>
                    <a:pt x="30767" y="27005"/>
                    <a:pt x="30930" y="27123"/>
                  </a:cubicBezTo>
                  <a:cubicBezTo>
                    <a:pt x="31095" y="27241"/>
                    <a:pt x="31309" y="27279"/>
                    <a:pt x="31506" y="27316"/>
                  </a:cubicBezTo>
                  <a:cubicBezTo>
                    <a:pt x="31685" y="27346"/>
                    <a:pt x="31846" y="27356"/>
                    <a:pt x="32003" y="27409"/>
                  </a:cubicBezTo>
                  <a:cubicBezTo>
                    <a:pt x="32240" y="27487"/>
                    <a:pt x="32460" y="27644"/>
                    <a:pt x="32642" y="27813"/>
                  </a:cubicBezTo>
                  <a:cubicBezTo>
                    <a:pt x="32837" y="27995"/>
                    <a:pt x="33005" y="28203"/>
                    <a:pt x="33153" y="28422"/>
                  </a:cubicBezTo>
                  <a:cubicBezTo>
                    <a:pt x="33320" y="28667"/>
                    <a:pt x="33432" y="28930"/>
                    <a:pt x="33548" y="29198"/>
                  </a:cubicBezTo>
                  <a:cubicBezTo>
                    <a:pt x="33595" y="29304"/>
                    <a:pt x="33643" y="29400"/>
                    <a:pt x="33700" y="29495"/>
                  </a:cubicBezTo>
                  <a:cubicBezTo>
                    <a:pt x="33368" y="29893"/>
                    <a:pt x="32964" y="30251"/>
                    <a:pt x="32461" y="30377"/>
                  </a:cubicBezTo>
                  <a:cubicBezTo>
                    <a:pt x="32249" y="30432"/>
                    <a:pt x="32031" y="30453"/>
                    <a:pt x="31810" y="30453"/>
                  </a:cubicBezTo>
                  <a:cubicBezTo>
                    <a:pt x="31300" y="30453"/>
                    <a:pt x="30778" y="30339"/>
                    <a:pt x="30293" y="30258"/>
                  </a:cubicBezTo>
                  <a:cubicBezTo>
                    <a:pt x="29468" y="30118"/>
                    <a:pt x="28647" y="29955"/>
                    <a:pt x="27832" y="29772"/>
                  </a:cubicBezTo>
                  <a:cubicBezTo>
                    <a:pt x="26983" y="29585"/>
                    <a:pt x="26140" y="29377"/>
                    <a:pt x="25299" y="29158"/>
                  </a:cubicBezTo>
                  <a:cubicBezTo>
                    <a:pt x="25299" y="29114"/>
                    <a:pt x="25281" y="29069"/>
                    <a:pt x="25243" y="29043"/>
                  </a:cubicBezTo>
                  <a:cubicBezTo>
                    <a:pt x="25208" y="29018"/>
                    <a:pt x="25174" y="29003"/>
                    <a:pt x="25146" y="28969"/>
                  </a:cubicBezTo>
                  <a:cubicBezTo>
                    <a:pt x="25125" y="28940"/>
                    <a:pt x="25109" y="28909"/>
                    <a:pt x="25098" y="28876"/>
                  </a:cubicBezTo>
                  <a:cubicBezTo>
                    <a:pt x="25073" y="28809"/>
                    <a:pt x="25059" y="28738"/>
                    <a:pt x="25050" y="28669"/>
                  </a:cubicBezTo>
                  <a:cubicBezTo>
                    <a:pt x="25050" y="28669"/>
                    <a:pt x="25050" y="28666"/>
                    <a:pt x="25049" y="28654"/>
                  </a:cubicBezTo>
                  <a:cubicBezTo>
                    <a:pt x="25050" y="28638"/>
                    <a:pt x="25046" y="28616"/>
                    <a:pt x="25045" y="28607"/>
                  </a:cubicBezTo>
                  <a:cubicBezTo>
                    <a:pt x="25038" y="28576"/>
                    <a:pt x="25021" y="28545"/>
                    <a:pt x="25000" y="28523"/>
                  </a:cubicBezTo>
                  <a:cubicBezTo>
                    <a:pt x="24962" y="28478"/>
                    <a:pt x="24901" y="28456"/>
                    <a:pt x="24849" y="28429"/>
                  </a:cubicBezTo>
                  <a:cubicBezTo>
                    <a:pt x="24587" y="28290"/>
                    <a:pt x="24281" y="28060"/>
                    <a:pt x="24354" y="27736"/>
                  </a:cubicBezTo>
                  <a:cubicBezTo>
                    <a:pt x="24411" y="27709"/>
                    <a:pt x="24468" y="27680"/>
                    <a:pt x="24525" y="27654"/>
                  </a:cubicBezTo>
                  <a:cubicBezTo>
                    <a:pt x="24743" y="27558"/>
                    <a:pt x="24962" y="27465"/>
                    <a:pt x="25172" y="27352"/>
                  </a:cubicBezTo>
                  <a:cubicBezTo>
                    <a:pt x="25519" y="27168"/>
                    <a:pt x="25848" y="26914"/>
                    <a:pt x="25989" y="26534"/>
                  </a:cubicBezTo>
                  <a:cubicBezTo>
                    <a:pt x="26130" y="26161"/>
                    <a:pt x="26056" y="25742"/>
                    <a:pt x="25866" y="25400"/>
                  </a:cubicBezTo>
                  <a:cubicBezTo>
                    <a:pt x="25672" y="25057"/>
                    <a:pt x="25372" y="24772"/>
                    <a:pt x="25030" y="24577"/>
                  </a:cubicBezTo>
                  <a:cubicBezTo>
                    <a:pt x="24830" y="24462"/>
                    <a:pt x="24594" y="24362"/>
                    <a:pt x="24363" y="24353"/>
                  </a:cubicBezTo>
                  <a:cubicBezTo>
                    <a:pt x="24323" y="24263"/>
                    <a:pt x="24258" y="24181"/>
                    <a:pt x="24222" y="24090"/>
                  </a:cubicBezTo>
                  <a:cubicBezTo>
                    <a:pt x="24180" y="23991"/>
                    <a:pt x="24154" y="23880"/>
                    <a:pt x="24153" y="23774"/>
                  </a:cubicBezTo>
                  <a:cubicBezTo>
                    <a:pt x="24151" y="23528"/>
                    <a:pt x="24295" y="23364"/>
                    <a:pt x="24519" y="23275"/>
                  </a:cubicBezTo>
                  <a:cubicBezTo>
                    <a:pt x="24594" y="23243"/>
                    <a:pt x="24618" y="23139"/>
                    <a:pt x="24583" y="23071"/>
                  </a:cubicBezTo>
                  <a:cubicBezTo>
                    <a:pt x="24515" y="22926"/>
                    <a:pt x="24429" y="22774"/>
                    <a:pt x="24479" y="22607"/>
                  </a:cubicBezTo>
                  <a:cubicBezTo>
                    <a:pt x="24526" y="22451"/>
                    <a:pt x="24643" y="22310"/>
                    <a:pt x="24762" y="22203"/>
                  </a:cubicBezTo>
                  <a:cubicBezTo>
                    <a:pt x="24868" y="22109"/>
                    <a:pt x="25038" y="22097"/>
                    <a:pt x="25104" y="21953"/>
                  </a:cubicBezTo>
                  <a:cubicBezTo>
                    <a:pt x="25139" y="21878"/>
                    <a:pt x="25143" y="21795"/>
                    <a:pt x="25125" y="21711"/>
                  </a:cubicBezTo>
                  <a:cubicBezTo>
                    <a:pt x="25107" y="21632"/>
                    <a:pt x="25075" y="21556"/>
                    <a:pt x="25077" y="21472"/>
                  </a:cubicBezTo>
                  <a:cubicBezTo>
                    <a:pt x="25085" y="21309"/>
                    <a:pt x="25182" y="21167"/>
                    <a:pt x="25304" y="21068"/>
                  </a:cubicBezTo>
                  <a:cubicBezTo>
                    <a:pt x="25406" y="20981"/>
                    <a:pt x="25523" y="20945"/>
                    <a:pt x="25650" y="20910"/>
                  </a:cubicBezTo>
                  <a:cubicBezTo>
                    <a:pt x="25775" y="20872"/>
                    <a:pt x="25827" y="20784"/>
                    <a:pt x="25867" y="20666"/>
                  </a:cubicBezTo>
                  <a:cubicBezTo>
                    <a:pt x="25919" y="20509"/>
                    <a:pt x="25931" y="20344"/>
                    <a:pt x="25960" y="20183"/>
                  </a:cubicBezTo>
                  <a:cubicBezTo>
                    <a:pt x="25994" y="19993"/>
                    <a:pt x="26086" y="19854"/>
                    <a:pt x="26234" y="19733"/>
                  </a:cubicBezTo>
                  <a:cubicBezTo>
                    <a:pt x="26358" y="19633"/>
                    <a:pt x="26515" y="19546"/>
                    <a:pt x="26677" y="19531"/>
                  </a:cubicBezTo>
                  <a:cubicBezTo>
                    <a:pt x="26826" y="19660"/>
                    <a:pt x="27005" y="19756"/>
                    <a:pt x="27181" y="19839"/>
                  </a:cubicBezTo>
                  <a:cubicBezTo>
                    <a:pt x="27437" y="19962"/>
                    <a:pt x="27708" y="20065"/>
                    <a:pt x="27975" y="20153"/>
                  </a:cubicBezTo>
                  <a:cubicBezTo>
                    <a:pt x="28185" y="20224"/>
                    <a:pt x="28418" y="20285"/>
                    <a:pt x="28646" y="20285"/>
                  </a:cubicBezTo>
                  <a:cubicBezTo>
                    <a:pt x="28799" y="20285"/>
                    <a:pt x="28950" y="20257"/>
                    <a:pt x="29090" y="20187"/>
                  </a:cubicBezTo>
                  <a:cubicBezTo>
                    <a:pt x="29452" y="20003"/>
                    <a:pt x="29671" y="19578"/>
                    <a:pt x="29794" y="19208"/>
                  </a:cubicBezTo>
                  <a:cubicBezTo>
                    <a:pt x="29877" y="18957"/>
                    <a:pt x="29930" y="18676"/>
                    <a:pt x="29928" y="18401"/>
                  </a:cubicBezTo>
                  <a:cubicBezTo>
                    <a:pt x="30121" y="18229"/>
                    <a:pt x="30363" y="18089"/>
                    <a:pt x="30623" y="18072"/>
                  </a:cubicBezTo>
                  <a:cubicBezTo>
                    <a:pt x="30639" y="18070"/>
                    <a:pt x="30655" y="18070"/>
                    <a:pt x="30670" y="18070"/>
                  </a:cubicBezTo>
                  <a:close/>
                  <a:moveTo>
                    <a:pt x="12784" y="2205"/>
                  </a:moveTo>
                  <a:cubicBezTo>
                    <a:pt x="12959" y="2205"/>
                    <a:pt x="13134" y="2219"/>
                    <a:pt x="13298" y="2230"/>
                  </a:cubicBezTo>
                  <a:cubicBezTo>
                    <a:pt x="14273" y="2303"/>
                    <a:pt x="15255" y="2513"/>
                    <a:pt x="16206" y="2726"/>
                  </a:cubicBezTo>
                  <a:cubicBezTo>
                    <a:pt x="17189" y="2942"/>
                    <a:pt x="18157" y="3226"/>
                    <a:pt x="19140" y="3444"/>
                  </a:cubicBezTo>
                  <a:cubicBezTo>
                    <a:pt x="20120" y="3663"/>
                    <a:pt x="21114" y="3829"/>
                    <a:pt x="22100" y="4029"/>
                  </a:cubicBezTo>
                  <a:cubicBezTo>
                    <a:pt x="23092" y="4230"/>
                    <a:pt x="24079" y="4438"/>
                    <a:pt x="25063" y="4663"/>
                  </a:cubicBezTo>
                  <a:cubicBezTo>
                    <a:pt x="26018" y="4880"/>
                    <a:pt x="26969" y="5088"/>
                    <a:pt x="27918" y="5333"/>
                  </a:cubicBezTo>
                  <a:cubicBezTo>
                    <a:pt x="27929" y="5334"/>
                    <a:pt x="27939" y="5335"/>
                    <a:pt x="27949" y="5335"/>
                  </a:cubicBezTo>
                  <a:cubicBezTo>
                    <a:pt x="27952" y="5335"/>
                    <a:pt x="27956" y="5335"/>
                    <a:pt x="27960" y="5335"/>
                  </a:cubicBezTo>
                  <a:cubicBezTo>
                    <a:pt x="27988" y="5345"/>
                    <a:pt x="28014" y="5359"/>
                    <a:pt x="28043" y="5371"/>
                  </a:cubicBezTo>
                  <a:cubicBezTo>
                    <a:pt x="27998" y="5510"/>
                    <a:pt x="27962" y="5652"/>
                    <a:pt x="27931" y="5796"/>
                  </a:cubicBezTo>
                  <a:cubicBezTo>
                    <a:pt x="27885" y="6005"/>
                    <a:pt x="27847" y="6218"/>
                    <a:pt x="27811" y="6427"/>
                  </a:cubicBezTo>
                  <a:cubicBezTo>
                    <a:pt x="27275" y="6115"/>
                    <a:pt x="26617" y="6074"/>
                    <a:pt x="26014" y="5999"/>
                  </a:cubicBezTo>
                  <a:cubicBezTo>
                    <a:pt x="25232" y="5901"/>
                    <a:pt x="24477" y="5678"/>
                    <a:pt x="23717" y="5482"/>
                  </a:cubicBezTo>
                  <a:cubicBezTo>
                    <a:pt x="22884" y="5266"/>
                    <a:pt x="22038" y="5100"/>
                    <a:pt x="21205" y="4885"/>
                  </a:cubicBezTo>
                  <a:cubicBezTo>
                    <a:pt x="20370" y="4671"/>
                    <a:pt x="19537" y="4428"/>
                    <a:pt x="18705" y="4190"/>
                  </a:cubicBezTo>
                  <a:cubicBezTo>
                    <a:pt x="17877" y="3956"/>
                    <a:pt x="17047" y="3734"/>
                    <a:pt x="16211" y="3531"/>
                  </a:cubicBezTo>
                  <a:cubicBezTo>
                    <a:pt x="15418" y="3339"/>
                    <a:pt x="14601" y="3162"/>
                    <a:pt x="13781" y="3140"/>
                  </a:cubicBezTo>
                  <a:cubicBezTo>
                    <a:pt x="13760" y="3140"/>
                    <a:pt x="13738" y="3140"/>
                    <a:pt x="13716" y="3140"/>
                  </a:cubicBezTo>
                  <a:cubicBezTo>
                    <a:pt x="12347" y="3140"/>
                    <a:pt x="11542" y="4238"/>
                    <a:pt x="10878" y="5299"/>
                  </a:cubicBezTo>
                  <a:cubicBezTo>
                    <a:pt x="9055" y="8213"/>
                    <a:pt x="7393" y="11217"/>
                    <a:pt x="5650" y="14177"/>
                  </a:cubicBezTo>
                  <a:cubicBezTo>
                    <a:pt x="4768" y="15676"/>
                    <a:pt x="3868" y="17169"/>
                    <a:pt x="2956" y="18651"/>
                  </a:cubicBezTo>
                  <a:cubicBezTo>
                    <a:pt x="2726" y="19023"/>
                    <a:pt x="2494" y="19397"/>
                    <a:pt x="2263" y="19767"/>
                  </a:cubicBezTo>
                  <a:cubicBezTo>
                    <a:pt x="2166" y="19921"/>
                    <a:pt x="2066" y="20076"/>
                    <a:pt x="1966" y="20232"/>
                  </a:cubicBezTo>
                  <a:cubicBezTo>
                    <a:pt x="1867" y="20387"/>
                    <a:pt x="1770" y="20546"/>
                    <a:pt x="1688" y="20708"/>
                  </a:cubicBezTo>
                  <a:cubicBezTo>
                    <a:pt x="1551" y="20972"/>
                    <a:pt x="1441" y="21265"/>
                    <a:pt x="1504" y="21567"/>
                  </a:cubicBezTo>
                  <a:cubicBezTo>
                    <a:pt x="1561" y="21847"/>
                    <a:pt x="1743" y="22081"/>
                    <a:pt x="1954" y="22264"/>
                  </a:cubicBezTo>
                  <a:cubicBezTo>
                    <a:pt x="2459" y="22711"/>
                    <a:pt x="3133" y="23003"/>
                    <a:pt x="3738" y="23284"/>
                  </a:cubicBezTo>
                  <a:cubicBezTo>
                    <a:pt x="4461" y="23618"/>
                    <a:pt x="5208" y="23900"/>
                    <a:pt x="5966" y="24144"/>
                  </a:cubicBezTo>
                  <a:cubicBezTo>
                    <a:pt x="6763" y="24404"/>
                    <a:pt x="7570" y="24622"/>
                    <a:pt x="8363" y="24888"/>
                  </a:cubicBezTo>
                  <a:cubicBezTo>
                    <a:pt x="9157" y="25155"/>
                    <a:pt x="9945" y="25439"/>
                    <a:pt x="10740" y="25693"/>
                  </a:cubicBezTo>
                  <a:cubicBezTo>
                    <a:pt x="12391" y="26214"/>
                    <a:pt x="14093" y="26576"/>
                    <a:pt x="15772" y="26980"/>
                  </a:cubicBezTo>
                  <a:cubicBezTo>
                    <a:pt x="17458" y="27385"/>
                    <a:pt x="19135" y="27820"/>
                    <a:pt x="20807" y="28286"/>
                  </a:cubicBezTo>
                  <a:cubicBezTo>
                    <a:pt x="24108" y="29209"/>
                    <a:pt x="27406" y="30174"/>
                    <a:pt x="30800" y="30702"/>
                  </a:cubicBezTo>
                  <a:cubicBezTo>
                    <a:pt x="31148" y="30756"/>
                    <a:pt x="31507" y="30806"/>
                    <a:pt x="31862" y="30806"/>
                  </a:cubicBezTo>
                  <a:cubicBezTo>
                    <a:pt x="32222" y="30806"/>
                    <a:pt x="32578" y="30754"/>
                    <a:pt x="32915" y="30600"/>
                  </a:cubicBezTo>
                  <a:cubicBezTo>
                    <a:pt x="33487" y="30341"/>
                    <a:pt x="33929" y="29830"/>
                    <a:pt x="34285" y="29329"/>
                  </a:cubicBezTo>
                  <a:cubicBezTo>
                    <a:pt x="34665" y="28797"/>
                    <a:pt x="34970" y="28216"/>
                    <a:pt x="35282" y="27646"/>
                  </a:cubicBezTo>
                  <a:cubicBezTo>
                    <a:pt x="35671" y="26935"/>
                    <a:pt x="36035" y="26216"/>
                    <a:pt x="36377" y="25485"/>
                  </a:cubicBezTo>
                  <a:cubicBezTo>
                    <a:pt x="37806" y="22419"/>
                    <a:pt x="38933" y="19215"/>
                    <a:pt x="40230" y="16089"/>
                  </a:cubicBezTo>
                  <a:cubicBezTo>
                    <a:pt x="40854" y="14586"/>
                    <a:pt x="41575" y="13136"/>
                    <a:pt x="41902" y="11530"/>
                  </a:cubicBezTo>
                  <a:cubicBezTo>
                    <a:pt x="41945" y="11312"/>
                    <a:pt x="41990" y="11082"/>
                    <a:pt x="41937" y="10860"/>
                  </a:cubicBezTo>
                  <a:cubicBezTo>
                    <a:pt x="41881" y="10630"/>
                    <a:pt x="41731" y="10451"/>
                    <a:pt x="41552" y="10303"/>
                  </a:cubicBezTo>
                  <a:cubicBezTo>
                    <a:pt x="40995" y="9840"/>
                    <a:pt x="40265" y="9584"/>
                    <a:pt x="39580" y="9381"/>
                  </a:cubicBezTo>
                  <a:cubicBezTo>
                    <a:pt x="39222" y="9276"/>
                    <a:pt x="38859" y="9191"/>
                    <a:pt x="38502" y="9082"/>
                  </a:cubicBezTo>
                  <a:cubicBezTo>
                    <a:pt x="38101" y="8959"/>
                    <a:pt x="37708" y="8825"/>
                    <a:pt x="37307" y="8705"/>
                  </a:cubicBezTo>
                  <a:cubicBezTo>
                    <a:pt x="37289" y="8700"/>
                    <a:pt x="37273" y="8697"/>
                    <a:pt x="37257" y="8697"/>
                  </a:cubicBezTo>
                  <a:cubicBezTo>
                    <a:pt x="37231" y="8697"/>
                    <a:pt x="37206" y="8704"/>
                    <a:pt x="37185" y="8714"/>
                  </a:cubicBezTo>
                  <a:cubicBezTo>
                    <a:pt x="37199" y="8360"/>
                    <a:pt x="37198" y="8007"/>
                    <a:pt x="37171" y="7656"/>
                  </a:cubicBezTo>
                  <a:cubicBezTo>
                    <a:pt x="37169" y="7645"/>
                    <a:pt x="37169" y="7631"/>
                    <a:pt x="37168" y="7620"/>
                  </a:cubicBezTo>
                  <a:lnTo>
                    <a:pt x="37168" y="7620"/>
                  </a:lnTo>
                  <a:cubicBezTo>
                    <a:pt x="37641" y="7662"/>
                    <a:pt x="38091" y="7869"/>
                    <a:pt x="38554" y="7964"/>
                  </a:cubicBezTo>
                  <a:cubicBezTo>
                    <a:pt x="38939" y="8042"/>
                    <a:pt x="39323" y="8124"/>
                    <a:pt x="39703" y="8213"/>
                  </a:cubicBezTo>
                  <a:cubicBezTo>
                    <a:pt x="40526" y="8411"/>
                    <a:pt x="41360" y="8652"/>
                    <a:pt x="42106" y="9059"/>
                  </a:cubicBezTo>
                  <a:cubicBezTo>
                    <a:pt x="42384" y="9212"/>
                    <a:pt x="42688" y="9377"/>
                    <a:pt x="42871" y="9642"/>
                  </a:cubicBezTo>
                  <a:cubicBezTo>
                    <a:pt x="43027" y="9868"/>
                    <a:pt x="43105" y="10139"/>
                    <a:pt x="43152" y="10404"/>
                  </a:cubicBezTo>
                  <a:cubicBezTo>
                    <a:pt x="43171" y="10501"/>
                    <a:pt x="43184" y="10600"/>
                    <a:pt x="43193" y="10698"/>
                  </a:cubicBezTo>
                  <a:cubicBezTo>
                    <a:pt x="42658" y="12551"/>
                    <a:pt x="41851" y="14297"/>
                    <a:pt x="41165" y="16099"/>
                  </a:cubicBezTo>
                  <a:cubicBezTo>
                    <a:pt x="40448" y="17973"/>
                    <a:pt x="39803" y="19872"/>
                    <a:pt x="39027" y="21722"/>
                  </a:cubicBezTo>
                  <a:cubicBezTo>
                    <a:pt x="38643" y="22639"/>
                    <a:pt x="38218" y="23540"/>
                    <a:pt x="37803" y="24445"/>
                  </a:cubicBezTo>
                  <a:cubicBezTo>
                    <a:pt x="37382" y="25367"/>
                    <a:pt x="36958" y="26289"/>
                    <a:pt x="36495" y="27189"/>
                  </a:cubicBezTo>
                  <a:cubicBezTo>
                    <a:pt x="36110" y="27944"/>
                    <a:pt x="35714" y="28703"/>
                    <a:pt x="35262" y="29418"/>
                  </a:cubicBezTo>
                  <a:cubicBezTo>
                    <a:pt x="34830" y="30096"/>
                    <a:pt x="34318" y="30776"/>
                    <a:pt x="33600" y="31172"/>
                  </a:cubicBezTo>
                  <a:cubicBezTo>
                    <a:pt x="33004" y="31502"/>
                    <a:pt x="32361" y="31619"/>
                    <a:pt x="31704" y="31619"/>
                  </a:cubicBezTo>
                  <a:cubicBezTo>
                    <a:pt x="30622" y="31619"/>
                    <a:pt x="29501" y="31303"/>
                    <a:pt x="28478" y="31106"/>
                  </a:cubicBezTo>
                  <a:cubicBezTo>
                    <a:pt x="26453" y="30714"/>
                    <a:pt x="24415" y="30387"/>
                    <a:pt x="22390" y="29981"/>
                  </a:cubicBezTo>
                  <a:cubicBezTo>
                    <a:pt x="20405" y="29581"/>
                    <a:pt x="18452" y="29064"/>
                    <a:pt x="16524" y="28454"/>
                  </a:cubicBezTo>
                  <a:cubicBezTo>
                    <a:pt x="14610" y="27849"/>
                    <a:pt x="12717" y="27179"/>
                    <a:pt x="10806" y="26574"/>
                  </a:cubicBezTo>
                  <a:cubicBezTo>
                    <a:pt x="8900" y="25969"/>
                    <a:pt x="6955" y="25491"/>
                    <a:pt x="5066" y="24830"/>
                  </a:cubicBezTo>
                  <a:cubicBezTo>
                    <a:pt x="4252" y="24543"/>
                    <a:pt x="3450" y="24215"/>
                    <a:pt x="2667" y="23845"/>
                  </a:cubicBezTo>
                  <a:cubicBezTo>
                    <a:pt x="2027" y="23542"/>
                    <a:pt x="1391" y="23173"/>
                    <a:pt x="957" y="22598"/>
                  </a:cubicBezTo>
                  <a:cubicBezTo>
                    <a:pt x="786" y="22376"/>
                    <a:pt x="652" y="22121"/>
                    <a:pt x="556" y="21853"/>
                  </a:cubicBezTo>
                  <a:cubicBezTo>
                    <a:pt x="581" y="21732"/>
                    <a:pt x="616" y="21617"/>
                    <a:pt x="659" y="21501"/>
                  </a:cubicBezTo>
                  <a:cubicBezTo>
                    <a:pt x="821" y="21066"/>
                    <a:pt x="1060" y="20668"/>
                    <a:pt x="1287" y="20265"/>
                  </a:cubicBezTo>
                  <a:cubicBezTo>
                    <a:pt x="1348" y="20161"/>
                    <a:pt x="1405" y="20056"/>
                    <a:pt x="1462" y="19950"/>
                  </a:cubicBezTo>
                  <a:cubicBezTo>
                    <a:pt x="1641" y="19629"/>
                    <a:pt x="1817" y="19303"/>
                    <a:pt x="1994" y="18982"/>
                  </a:cubicBezTo>
                  <a:cubicBezTo>
                    <a:pt x="2489" y="18076"/>
                    <a:pt x="2983" y="17171"/>
                    <a:pt x="3474" y="16268"/>
                  </a:cubicBezTo>
                  <a:cubicBezTo>
                    <a:pt x="4468" y="14443"/>
                    <a:pt x="5461" y="12621"/>
                    <a:pt x="6439" y="10790"/>
                  </a:cubicBezTo>
                  <a:cubicBezTo>
                    <a:pt x="7389" y="9010"/>
                    <a:pt x="8423" y="7294"/>
                    <a:pt x="9531" y="5607"/>
                  </a:cubicBezTo>
                  <a:cubicBezTo>
                    <a:pt x="10075" y="4775"/>
                    <a:pt x="10647" y="3965"/>
                    <a:pt x="11239" y="3167"/>
                  </a:cubicBezTo>
                  <a:cubicBezTo>
                    <a:pt x="11461" y="2871"/>
                    <a:pt x="11687" y="2531"/>
                    <a:pt x="12026" y="2356"/>
                  </a:cubicBezTo>
                  <a:cubicBezTo>
                    <a:pt x="12256" y="2236"/>
                    <a:pt x="12520" y="2205"/>
                    <a:pt x="12784" y="2205"/>
                  </a:cubicBezTo>
                  <a:close/>
                  <a:moveTo>
                    <a:pt x="43203" y="11621"/>
                  </a:moveTo>
                  <a:lnTo>
                    <a:pt x="43203" y="11621"/>
                  </a:lnTo>
                  <a:cubicBezTo>
                    <a:pt x="43194" y="11849"/>
                    <a:pt x="43175" y="12078"/>
                    <a:pt x="43152" y="12302"/>
                  </a:cubicBezTo>
                  <a:cubicBezTo>
                    <a:pt x="42995" y="13967"/>
                    <a:pt x="42901" y="15640"/>
                    <a:pt x="42817" y="17309"/>
                  </a:cubicBezTo>
                  <a:cubicBezTo>
                    <a:pt x="42766" y="18281"/>
                    <a:pt x="42743" y="19267"/>
                    <a:pt x="42541" y="20221"/>
                  </a:cubicBezTo>
                  <a:cubicBezTo>
                    <a:pt x="42345" y="21147"/>
                    <a:pt x="42004" y="22049"/>
                    <a:pt x="41634" y="22915"/>
                  </a:cubicBezTo>
                  <a:cubicBezTo>
                    <a:pt x="40881" y="24675"/>
                    <a:pt x="39913" y="26328"/>
                    <a:pt x="39012" y="28010"/>
                  </a:cubicBezTo>
                  <a:cubicBezTo>
                    <a:pt x="38069" y="29771"/>
                    <a:pt x="37111" y="31527"/>
                    <a:pt x="36213" y="33309"/>
                  </a:cubicBezTo>
                  <a:cubicBezTo>
                    <a:pt x="35829" y="34071"/>
                    <a:pt x="35464" y="34842"/>
                    <a:pt x="35024" y="35571"/>
                  </a:cubicBezTo>
                  <a:cubicBezTo>
                    <a:pt x="34595" y="36277"/>
                    <a:pt x="34085" y="36994"/>
                    <a:pt x="33397" y="37469"/>
                  </a:cubicBezTo>
                  <a:cubicBezTo>
                    <a:pt x="32593" y="38024"/>
                    <a:pt x="31654" y="38195"/>
                    <a:pt x="30701" y="38195"/>
                  </a:cubicBezTo>
                  <a:cubicBezTo>
                    <a:pt x="30027" y="38195"/>
                    <a:pt x="29346" y="38109"/>
                    <a:pt x="28700" y="38015"/>
                  </a:cubicBezTo>
                  <a:cubicBezTo>
                    <a:pt x="24729" y="37438"/>
                    <a:pt x="20854" y="36338"/>
                    <a:pt x="17062" y="35041"/>
                  </a:cubicBezTo>
                  <a:cubicBezTo>
                    <a:pt x="15151" y="34389"/>
                    <a:pt x="13265" y="33674"/>
                    <a:pt x="11373" y="32974"/>
                  </a:cubicBezTo>
                  <a:cubicBezTo>
                    <a:pt x="9460" y="32268"/>
                    <a:pt x="7549" y="31569"/>
                    <a:pt x="5650" y="30830"/>
                  </a:cubicBezTo>
                  <a:cubicBezTo>
                    <a:pt x="4895" y="30537"/>
                    <a:pt x="4004" y="30299"/>
                    <a:pt x="3560" y="29563"/>
                  </a:cubicBezTo>
                  <a:cubicBezTo>
                    <a:pt x="3054" y="28730"/>
                    <a:pt x="2679" y="27810"/>
                    <a:pt x="2260" y="26929"/>
                  </a:cubicBezTo>
                  <a:cubicBezTo>
                    <a:pt x="1840" y="26039"/>
                    <a:pt x="1418" y="25143"/>
                    <a:pt x="1050" y="24230"/>
                  </a:cubicBezTo>
                  <a:cubicBezTo>
                    <a:pt x="864" y="23773"/>
                    <a:pt x="649" y="23294"/>
                    <a:pt x="540" y="22811"/>
                  </a:cubicBezTo>
                  <a:cubicBezTo>
                    <a:pt x="497" y="22622"/>
                    <a:pt x="484" y="22431"/>
                    <a:pt x="497" y="22242"/>
                  </a:cubicBezTo>
                  <a:lnTo>
                    <a:pt x="497" y="22242"/>
                  </a:lnTo>
                  <a:cubicBezTo>
                    <a:pt x="960" y="23356"/>
                    <a:pt x="2186" y="23925"/>
                    <a:pt x="3264" y="24408"/>
                  </a:cubicBezTo>
                  <a:cubicBezTo>
                    <a:pt x="5112" y="25233"/>
                    <a:pt x="7053" y="25766"/>
                    <a:pt x="8993" y="26328"/>
                  </a:cubicBezTo>
                  <a:cubicBezTo>
                    <a:pt x="12959" y="27480"/>
                    <a:pt x="16798" y="29033"/>
                    <a:pt x="20832" y="29956"/>
                  </a:cubicBezTo>
                  <a:cubicBezTo>
                    <a:pt x="22858" y="30423"/>
                    <a:pt x="24909" y="30775"/>
                    <a:pt x="26956" y="31147"/>
                  </a:cubicBezTo>
                  <a:cubicBezTo>
                    <a:pt x="27977" y="31334"/>
                    <a:pt x="28997" y="31546"/>
                    <a:pt x="30019" y="31749"/>
                  </a:cubicBezTo>
                  <a:cubicBezTo>
                    <a:pt x="30569" y="31860"/>
                    <a:pt x="31132" y="31940"/>
                    <a:pt x="31693" y="31940"/>
                  </a:cubicBezTo>
                  <a:cubicBezTo>
                    <a:pt x="31962" y="31940"/>
                    <a:pt x="32231" y="31921"/>
                    <a:pt x="32497" y="31879"/>
                  </a:cubicBezTo>
                  <a:cubicBezTo>
                    <a:pt x="33305" y="31754"/>
                    <a:pt x="34033" y="31384"/>
                    <a:pt x="34605" y="30799"/>
                  </a:cubicBezTo>
                  <a:cubicBezTo>
                    <a:pt x="35189" y="30204"/>
                    <a:pt x="35631" y="29481"/>
                    <a:pt x="36028" y="28752"/>
                  </a:cubicBezTo>
                  <a:cubicBezTo>
                    <a:pt x="36970" y="27023"/>
                    <a:pt x="37778" y="25229"/>
                    <a:pt x="38600" y="23443"/>
                  </a:cubicBezTo>
                  <a:cubicBezTo>
                    <a:pt x="39454" y="21580"/>
                    <a:pt x="40172" y="19673"/>
                    <a:pt x="40880" y="17750"/>
                  </a:cubicBezTo>
                  <a:cubicBezTo>
                    <a:pt x="41233" y="16794"/>
                    <a:pt x="41590" y="15837"/>
                    <a:pt x="41973" y="14890"/>
                  </a:cubicBezTo>
                  <a:cubicBezTo>
                    <a:pt x="42359" y="13943"/>
                    <a:pt x="42760" y="13004"/>
                    <a:pt x="43078" y="12029"/>
                  </a:cubicBezTo>
                  <a:cubicBezTo>
                    <a:pt x="43124" y="11894"/>
                    <a:pt x="43163" y="11756"/>
                    <a:pt x="43203" y="11621"/>
                  </a:cubicBezTo>
                  <a:close/>
                  <a:moveTo>
                    <a:pt x="30750" y="0"/>
                  </a:moveTo>
                  <a:cubicBezTo>
                    <a:pt x="30736" y="0"/>
                    <a:pt x="30722" y="1"/>
                    <a:pt x="30708" y="1"/>
                  </a:cubicBezTo>
                  <a:cubicBezTo>
                    <a:pt x="30482" y="14"/>
                    <a:pt x="30247" y="80"/>
                    <a:pt x="30088" y="251"/>
                  </a:cubicBezTo>
                  <a:cubicBezTo>
                    <a:pt x="29797" y="571"/>
                    <a:pt x="29880" y="1061"/>
                    <a:pt x="29900" y="1454"/>
                  </a:cubicBezTo>
                  <a:cubicBezTo>
                    <a:pt x="29917" y="1821"/>
                    <a:pt x="29932" y="2193"/>
                    <a:pt x="29994" y="2555"/>
                  </a:cubicBezTo>
                  <a:cubicBezTo>
                    <a:pt x="30019" y="2704"/>
                    <a:pt x="30046" y="2854"/>
                    <a:pt x="30071" y="3002"/>
                  </a:cubicBezTo>
                  <a:cubicBezTo>
                    <a:pt x="30088" y="3103"/>
                    <a:pt x="30114" y="3207"/>
                    <a:pt x="30172" y="3289"/>
                  </a:cubicBezTo>
                  <a:cubicBezTo>
                    <a:pt x="30107" y="3302"/>
                    <a:pt x="30040" y="3313"/>
                    <a:pt x="29978" y="3330"/>
                  </a:cubicBezTo>
                  <a:cubicBezTo>
                    <a:pt x="29448" y="3466"/>
                    <a:pt x="28998" y="3798"/>
                    <a:pt x="28650" y="4210"/>
                  </a:cubicBezTo>
                  <a:cubicBezTo>
                    <a:pt x="28437" y="4468"/>
                    <a:pt x="28275" y="4750"/>
                    <a:pt x="28151" y="5053"/>
                  </a:cubicBezTo>
                  <a:cubicBezTo>
                    <a:pt x="27661" y="4854"/>
                    <a:pt x="27136" y="4782"/>
                    <a:pt x="26622" y="4676"/>
                  </a:cubicBezTo>
                  <a:cubicBezTo>
                    <a:pt x="26331" y="4616"/>
                    <a:pt x="26040" y="4552"/>
                    <a:pt x="25748" y="4511"/>
                  </a:cubicBezTo>
                  <a:cubicBezTo>
                    <a:pt x="25701" y="4503"/>
                    <a:pt x="25656" y="4499"/>
                    <a:pt x="25609" y="4494"/>
                  </a:cubicBezTo>
                  <a:cubicBezTo>
                    <a:pt x="24373" y="4183"/>
                    <a:pt x="23134" y="3904"/>
                    <a:pt x="21882" y="3653"/>
                  </a:cubicBezTo>
                  <a:cubicBezTo>
                    <a:pt x="20869" y="3449"/>
                    <a:pt x="19849" y="3279"/>
                    <a:pt x="18845" y="3039"/>
                  </a:cubicBezTo>
                  <a:cubicBezTo>
                    <a:pt x="17833" y="2798"/>
                    <a:pt x="16831" y="2504"/>
                    <a:pt x="15810" y="2304"/>
                  </a:cubicBezTo>
                  <a:cubicBezTo>
                    <a:pt x="14836" y="2116"/>
                    <a:pt x="13849" y="1878"/>
                    <a:pt x="12855" y="1876"/>
                  </a:cubicBezTo>
                  <a:cubicBezTo>
                    <a:pt x="12482" y="1876"/>
                    <a:pt x="12107" y="1903"/>
                    <a:pt x="11785" y="2107"/>
                  </a:cubicBezTo>
                  <a:cubicBezTo>
                    <a:pt x="11475" y="2304"/>
                    <a:pt x="11261" y="2603"/>
                    <a:pt x="11044" y="2895"/>
                  </a:cubicBezTo>
                  <a:cubicBezTo>
                    <a:pt x="9816" y="4554"/>
                    <a:pt x="8673" y="6275"/>
                    <a:pt x="7607" y="8043"/>
                  </a:cubicBezTo>
                  <a:cubicBezTo>
                    <a:pt x="6518" y="9850"/>
                    <a:pt x="5570" y="11740"/>
                    <a:pt x="4563" y="13591"/>
                  </a:cubicBezTo>
                  <a:cubicBezTo>
                    <a:pt x="3542" y="15474"/>
                    <a:pt x="2508" y="17354"/>
                    <a:pt x="1474" y="19233"/>
                  </a:cubicBezTo>
                  <a:cubicBezTo>
                    <a:pt x="1237" y="19665"/>
                    <a:pt x="992" y="20093"/>
                    <a:pt x="753" y="20523"/>
                  </a:cubicBezTo>
                  <a:cubicBezTo>
                    <a:pt x="543" y="20902"/>
                    <a:pt x="342" y="21294"/>
                    <a:pt x="235" y="21716"/>
                  </a:cubicBezTo>
                  <a:cubicBezTo>
                    <a:pt x="1" y="22657"/>
                    <a:pt x="409" y="23516"/>
                    <a:pt x="760" y="24373"/>
                  </a:cubicBezTo>
                  <a:cubicBezTo>
                    <a:pt x="1151" y="25323"/>
                    <a:pt x="1586" y="26255"/>
                    <a:pt x="2024" y="27182"/>
                  </a:cubicBezTo>
                  <a:cubicBezTo>
                    <a:pt x="2247" y="27648"/>
                    <a:pt x="2466" y="28117"/>
                    <a:pt x="2688" y="28584"/>
                  </a:cubicBezTo>
                  <a:cubicBezTo>
                    <a:pt x="2893" y="29011"/>
                    <a:pt x="3097" y="29459"/>
                    <a:pt x="3369" y="29849"/>
                  </a:cubicBezTo>
                  <a:cubicBezTo>
                    <a:pt x="3838" y="30530"/>
                    <a:pt x="4658" y="30780"/>
                    <a:pt x="5394" y="31067"/>
                  </a:cubicBezTo>
                  <a:cubicBezTo>
                    <a:pt x="6380" y="31452"/>
                    <a:pt x="7371" y="31828"/>
                    <a:pt x="8363" y="32195"/>
                  </a:cubicBezTo>
                  <a:cubicBezTo>
                    <a:pt x="10327" y="32927"/>
                    <a:pt x="12288" y="33660"/>
                    <a:pt x="14255" y="34377"/>
                  </a:cubicBezTo>
                  <a:cubicBezTo>
                    <a:pt x="18121" y="35791"/>
                    <a:pt x="22047" y="37079"/>
                    <a:pt x="26089" y="37891"/>
                  </a:cubicBezTo>
                  <a:cubicBezTo>
                    <a:pt x="27093" y="38097"/>
                    <a:pt x="28103" y="38268"/>
                    <a:pt x="29119" y="38409"/>
                  </a:cubicBezTo>
                  <a:cubicBezTo>
                    <a:pt x="29642" y="38481"/>
                    <a:pt x="30169" y="38532"/>
                    <a:pt x="30697" y="38532"/>
                  </a:cubicBezTo>
                  <a:cubicBezTo>
                    <a:pt x="30988" y="38532"/>
                    <a:pt x="31280" y="38517"/>
                    <a:pt x="31570" y="38480"/>
                  </a:cubicBezTo>
                  <a:cubicBezTo>
                    <a:pt x="32348" y="38383"/>
                    <a:pt x="33100" y="38121"/>
                    <a:pt x="33730" y="37651"/>
                  </a:cubicBezTo>
                  <a:cubicBezTo>
                    <a:pt x="34407" y="37146"/>
                    <a:pt x="34919" y="36422"/>
                    <a:pt x="35348" y="35703"/>
                  </a:cubicBezTo>
                  <a:cubicBezTo>
                    <a:pt x="35804" y="34944"/>
                    <a:pt x="36176" y="34140"/>
                    <a:pt x="36577" y="33351"/>
                  </a:cubicBezTo>
                  <a:cubicBezTo>
                    <a:pt x="37043" y="32436"/>
                    <a:pt x="37540" y="31537"/>
                    <a:pt x="38018" y="30627"/>
                  </a:cubicBezTo>
                  <a:cubicBezTo>
                    <a:pt x="38967" y="28829"/>
                    <a:pt x="39958" y="27049"/>
                    <a:pt x="40901" y="25245"/>
                  </a:cubicBezTo>
                  <a:cubicBezTo>
                    <a:pt x="41788" y="23548"/>
                    <a:pt x="42666" y="21733"/>
                    <a:pt x="42968" y="19825"/>
                  </a:cubicBezTo>
                  <a:cubicBezTo>
                    <a:pt x="43124" y="18835"/>
                    <a:pt x="43136" y="17831"/>
                    <a:pt x="43197" y="16832"/>
                  </a:cubicBezTo>
                  <a:cubicBezTo>
                    <a:pt x="43260" y="15774"/>
                    <a:pt x="43345" y="14714"/>
                    <a:pt x="43386" y="13654"/>
                  </a:cubicBezTo>
                  <a:cubicBezTo>
                    <a:pt x="43436" y="12456"/>
                    <a:pt x="43788" y="11172"/>
                    <a:pt x="43417" y="9988"/>
                  </a:cubicBezTo>
                  <a:cubicBezTo>
                    <a:pt x="43336" y="9729"/>
                    <a:pt x="43219" y="9479"/>
                    <a:pt x="43033" y="9276"/>
                  </a:cubicBezTo>
                  <a:cubicBezTo>
                    <a:pt x="42789" y="9011"/>
                    <a:pt x="42443" y="8833"/>
                    <a:pt x="42126" y="8673"/>
                  </a:cubicBezTo>
                  <a:cubicBezTo>
                    <a:pt x="41355" y="8283"/>
                    <a:pt x="40520" y="8046"/>
                    <a:pt x="39682" y="7853"/>
                  </a:cubicBezTo>
                  <a:cubicBezTo>
                    <a:pt x="39303" y="7765"/>
                    <a:pt x="38922" y="7693"/>
                    <a:pt x="38542" y="7611"/>
                  </a:cubicBezTo>
                  <a:cubicBezTo>
                    <a:pt x="38084" y="7515"/>
                    <a:pt x="37645" y="7341"/>
                    <a:pt x="37173" y="7302"/>
                  </a:cubicBezTo>
                  <a:cubicBezTo>
                    <a:pt x="37166" y="7302"/>
                    <a:pt x="37159" y="7302"/>
                    <a:pt x="37153" y="7302"/>
                  </a:cubicBezTo>
                  <a:cubicBezTo>
                    <a:pt x="37150" y="7302"/>
                    <a:pt x="37147" y="7302"/>
                    <a:pt x="37144" y="7302"/>
                  </a:cubicBezTo>
                  <a:cubicBezTo>
                    <a:pt x="37136" y="7143"/>
                    <a:pt x="37122" y="6984"/>
                    <a:pt x="37094" y="6828"/>
                  </a:cubicBezTo>
                  <a:cubicBezTo>
                    <a:pt x="37047" y="6563"/>
                    <a:pt x="36947" y="6302"/>
                    <a:pt x="36763" y="6099"/>
                  </a:cubicBezTo>
                  <a:cubicBezTo>
                    <a:pt x="36564" y="5881"/>
                    <a:pt x="36287" y="5736"/>
                    <a:pt x="35987" y="5731"/>
                  </a:cubicBezTo>
                  <a:cubicBezTo>
                    <a:pt x="35982" y="5731"/>
                    <a:pt x="35976" y="5731"/>
                    <a:pt x="35971" y="5731"/>
                  </a:cubicBezTo>
                  <a:cubicBezTo>
                    <a:pt x="35405" y="5731"/>
                    <a:pt x="34904" y="6153"/>
                    <a:pt x="34613" y="6609"/>
                  </a:cubicBezTo>
                  <a:cubicBezTo>
                    <a:pt x="34597" y="6632"/>
                    <a:pt x="34581" y="6658"/>
                    <a:pt x="34567" y="6684"/>
                  </a:cubicBezTo>
                  <a:cubicBezTo>
                    <a:pt x="34554" y="6675"/>
                    <a:pt x="34537" y="6666"/>
                    <a:pt x="34519" y="6660"/>
                  </a:cubicBezTo>
                  <a:cubicBezTo>
                    <a:pt x="34051" y="6515"/>
                    <a:pt x="33564" y="6473"/>
                    <a:pt x="33087" y="6377"/>
                  </a:cubicBezTo>
                  <a:cubicBezTo>
                    <a:pt x="33079" y="6292"/>
                    <a:pt x="33070" y="6206"/>
                    <a:pt x="33060" y="6124"/>
                  </a:cubicBezTo>
                  <a:cubicBezTo>
                    <a:pt x="32991" y="5589"/>
                    <a:pt x="32867" y="5059"/>
                    <a:pt x="32608" y="4580"/>
                  </a:cubicBezTo>
                  <a:cubicBezTo>
                    <a:pt x="32368" y="4137"/>
                    <a:pt x="32015" y="3753"/>
                    <a:pt x="31562" y="3525"/>
                  </a:cubicBezTo>
                  <a:cubicBezTo>
                    <a:pt x="31461" y="3472"/>
                    <a:pt x="31352" y="3428"/>
                    <a:pt x="31242" y="3389"/>
                  </a:cubicBezTo>
                  <a:cubicBezTo>
                    <a:pt x="31296" y="3146"/>
                    <a:pt x="31312" y="2885"/>
                    <a:pt x="31340" y="2636"/>
                  </a:cubicBezTo>
                  <a:cubicBezTo>
                    <a:pt x="31377" y="2321"/>
                    <a:pt x="31400" y="2003"/>
                    <a:pt x="31406" y="1684"/>
                  </a:cubicBezTo>
                  <a:cubicBezTo>
                    <a:pt x="31411" y="1372"/>
                    <a:pt x="31405" y="1063"/>
                    <a:pt x="31374" y="752"/>
                  </a:cubicBezTo>
                  <a:cubicBezTo>
                    <a:pt x="31356" y="564"/>
                    <a:pt x="31323" y="366"/>
                    <a:pt x="31210" y="207"/>
                  </a:cubicBezTo>
                  <a:cubicBezTo>
                    <a:pt x="31102" y="57"/>
                    <a:pt x="30927" y="0"/>
                    <a:pt x="30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8"/>
            <p:cNvSpPr/>
            <p:nvPr/>
          </p:nvSpPr>
          <p:spPr>
            <a:xfrm>
              <a:off x="5956340" y="3939258"/>
              <a:ext cx="69058" cy="58030"/>
            </a:xfrm>
            <a:custGeom>
              <a:rect b="b" l="l" r="r" t="t"/>
              <a:pathLst>
                <a:path extrusionOk="0" h="1683" w="2003">
                  <a:moveTo>
                    <a:pt x="787" y="207"/>
                  </a:moveTo>
                  <a:cubicBezTo>
                    <a:pt x="869" y="207"/>
                    <a:pt x="951" y="218"/>
                    <a:pt x="1028" y="237"/>
                  </a:cubicBezTo>
                  <a:cubicBezTo>
                    <a:pt x="1233" y="286"/>
                    <a:pt x="1426" y="394"/>
                    <a:pt x="1556" y="562"/>
                  </a:cubicBezTo>
                  <a:cubicBezTo>
                    <a:pt x="1674" y="715"/>
                    <a:pt x="1734" y="941"/>
                    <a:pt x="1702" y="1118"/>
                  </a:cubicBezTo>
                  <a:cubicBezTo>
                    <a:pt x="1695" y="1147"/>
                    <a:pt x="1677" y="1199"/>
                    <a:pt x="1669" y="1215"/>
                  </a:cubicBezTo>
                  <a:cubicBezTo>
                    <a:pt x="1669" y="1217"/>
                    <a:pt x="1652" y="1244"/>
                    <a:pt x="1645" y="1254"/>
                  </a:cubicBezTo>
                  <a:cubicBezTo>
                    <a:pt x="1642" y="1258"/>
                    <a:pt x="1640" y="1263"/>
                    <a:pt x="1635" y="1267"/>
                  </a:cubicBezTo>
                  <a:cubicBezTo>
                    <a:pt x="1632" y="1269"/>
                    <a:pt x="1624" y="1282"/>
                    <a:pt x="1621" y="1284"/>
                  </a:cubicBezTo>
                  <a:cubicBezTo>
                    <a:pt x="1577" y="1326"/>
                    <a:pt x="1529" y="1350"/>
                    <a:pt x="1484" y="1363"/>
                  </a:cubicBezTo>
                  <a:cubicBezTo>
                    <a:pt x="1448" y="1374"/>
                    <a:pt x="1412" y="1384"/>
                    <a:pt x="1376" y="1388"/>
                  </a:cubicBezTo>
                  <a:cubicBezTo>
                    <a:pt x="1364" y="1392"/>
                    <a:pt x="1346" y="1393"/>
                    <a:pt x="1330" y="1394"/>
                  </a:cubicBezTo>
                  <a:cubicBezTo>
                    <a:pt x="1330" y="1394"/>
                    <a:pt x="1299" y="1397"/>
                    <a:pt x="1284" y="1397"/>
                  </a:cubicBezTo>
                  <a:cubicBezTo>
                    <a:pt x="1282" y="1397"/>
                    <a:pt x="1280" y="1396"/>
                    <a:pt x="1278" y="1396"/>
                  </a:cubicBezTo>
                  <a:cubicBezTo>
                    <a:pt x="1236" y="1396"/>
                    <a:pt x="1194" y="1393"/>
                    <a:pt x="1152" y="1388"/>
                  </a:cubicBezTo>
                  <a:cubicBezTo>
                    <a:pt x="1132" y="1387"/>
                    <a:pt x="1115" y="1384"/>
                    <a:pt x="1095" y="1380"/>
                  </a:cubicBezTo>
                  <a:cubicBezTo>
                    <a:pt x="1057" y="1377"/>
                    <a:pt x="1082" y="1379"/>
                    <a:pt x="1044" y="1371"/>
                  </a:cubicBezTo>
                  <a:cubicBezTo>
                    <a:pt x="864" y="1330"/>
                    <a:pt x="724" y="1269"/>
                    <a:pt x="577" y="1166"/>
                  </a:cubicBezTo>
                  <a:cubicBezTo>
                    <a:pt x="563" y="1148"/>
                    <a:pt x="548" y="1129"/>
                    <a:pt x="532" y="1111"/>
                  </a:cubicBezTo>
                  <a:cubicBezTo>
                    <a:pt x="419" y="972"/>
                    <a:pt x="309" y="805"/>
                    <a:pt x="261" y="633"/>
                  </a:cubicBezTo>
                  <a:cubicBezTo>
                    <a:pt x="241" y="557"/>
                    <a:pt x="237" y="493"/>
                    <a:pt x="261" y="432"/>
                  </a:cubicBezTo>
                  <a:cubicBezTo>
                    <a:pt x="282" y="374"/>
                    <a:pt x="340" y="323"/>
                    <a:pt x="408" y="291"/>
                  </a:cubicBezTo>
                  <a:cubicBezTo>
                    <a:pt x="524" y="234"/>
                    <a:pt x="656" y="207"/>
                    <a:pt x="787" y="207"/>
                  </a:cubicBezTo>
                  <a:close/>
                  <a:moveTo>
                    <a:pt x="780" y="1"/>
                  </a:moveTo>
                  <a:cubicBezTo>
                    <a:pt x="716" y="1"/>
                    <a:pt x="653" y="5"/>
                    <a:pt x="590" y="14"/>
                  </a:cubicBezTo>
                  <a:cubicBezTo>
                    <a:pt x="560" y="20"/>
                    <a:pt x="532" y="25"/>
                    <a:pt x="501" y="32"/>
                  </a:cubicBezTo>
                  <a:cubicBezTo>
                    <a:pt x="275" y="81"/>
                    <a:pt x="49" y="209"/>
                    <a:pt x="16" y="461"/>
                  </a:cubicBezTo>
                  <a:cubicBezTo>
                    <a:pt x="0" y="581"/>
                    <a:pt x="29" y="701"/>
                    <a:pt x="80" y="811"/>
                  </a:cubicBezTo>
                  <a:cubicBezTo>
                    <a:pt x="86" y="847"/>
                    <a:pt x="93" y="883"/>
                    <a:pt x="107" y="920"/>
                  </a:cubicBezTo>
                  <a:cubicBezTo>
                    <a:pt x="158" y="1054"/>
                    <a:pt x="223" y="1186"/>
                    <a:pt x="319" y="1294"/>
                  </a:cubicBezTo>
                  <a:cubicBezTo>
                    <a:pt x="456" y="1445"/>
                    <a:pt x="646" y="1543"/>
                    <a:pt x="836" y="1608"/>
                  </a:cubicBezTo>
                  <a:cubicBezTo>
                    <a:pt x="949" y="1646"/>
                    <a:pt x="1078" y="1673"/>
                    <a:pt x="1207" y="1681"/>
                  </a:cubicBezTo>
                  <a:cubicBezTo>
                    <a:pt x="1231" y="1682"/>
                    <a:pt x="1255" y="1683"/>
                    <a:pt x="1279" y="1683"/>
                  </a:cubicBezTo>
                  <a:cubicBezTo>
                    <a:pt x="1546" y="1683"/>
                    <a:pt x="1801" y="1588"/>
                    <a:pt x="1911" y="1316"/>
                  </a:cubicBezTo>
                  <a:cubicBezTo>
                    <a:pt x="2002" y="1092"/>
                    <a:pt x="1950" y="805"/>
                    <a:pt x="1838" y="598"/>
                  </a:cubicBezTo>
                  <a:cubicBezTo>
                    <a:pt x="1716" y="372"/>
                    <a:pt x="1505" y="196"/>
                    <a:pt x="1271" y="97"/>
                  </a:cubicBezTo>
                  <a:cubicBezTo>
                    <a:pt x="1118" y="32"/>
                    <a:pt x="949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8"/>
            <p:cNvSpPr/>
            <p:nvPr/>
          </p:nvSpPr>
          <p:spPr>
            <a:xfrm>
              <a:off x="5835011" y="4227219"/>
              <a:ext cx="92710" cy="61892"/>
            </a:xfrm>
            <a:custGeom>
              <a:rect b="b" l="l" r="r" t="t"/>
              <a:pathLst>
                <a:path extrusionOk="0" h="1795" w="2689">
                  <a:moveTo>
                    <a:pt x="1921" y="255"/>
                  </a:moveTo>
                  <a:cubicBezTo>
                    <a:pt x="2123" y="255"/>
                    <a:pt x="2375" y="293"/>
                    <a:pt x="2422" y="498"/>
                  </a:cubicBezTo>
                  <a:cubicBezTo>
                    <a:pt x="2470" y="710"/>
                    <a:pt x="2298" y="902"/>
                    <a:pt x="2152" y="1029"/>
                  </a:cubicBezTo>
                  <a:cubicBezTo>
                    <a:pt x="1963" y="1192"/>
                    <a:pt x="1744" y="1309"/>
                    <a:pt x="1515" y="1400"/>
                  </a:cubicBezTo>
                  <a:cubicBezTo>
                    <a:pt x="1335" y="1472"/>
                    <a:pt x="1139" y="1525"/>
                    <a:pt x="945" y="1525"/>
                  </a:cubicBezTo>
                  <a:cubicBezTo>
                    <a:pt x="903" y="1525"/>
                    <a:pt x="862" y="1523"/>
                    <a:pt x="821" y="1518"/>
                  </a:cubicBezTo>
                  <a:cubicBezTo>
                    <a:pt x="726" y="1507"/>
                    <a:pt x="634" y="1476"/>
                    <a:pt x="553" y="1420"/>
                  </a:cubicBezTo>
                  <a:cubicBezTo>
                    <a:pt x="514" y="1393"/>
                    <a:pt x="488" y="1372"/>
                    <a:pt x="453" y="1335"/>
                  </a:cubicBezTo>
                  <a:cubicBezTo>
                    <a:pt x="419" y="1300"/>
                    <a:pt x="412" y="1288"/>
                    <a:pt x="393" y="1253"/>
                  </a:cubicBezTo>
                  <a:cubicBezTo>
                    <a:pt x="391" y="1248"/>
                    <a:pt x="377" y="1220"/>
                    <a:pt x="377" y="1217"/>
                  </a:cubicBezTo>
                  <a:cubicBezTo>
                    <a:pt x="371" y="1202"/>
                    <a:pt x="370" y="1189"/>
                    <a:pt x="367" y="1176"/>
                  </a:cubicBezTo>
                  <a:cubicBezTo>
                    <a:pt x="366" y="1170"/>
                    <a:pt x="366" y="1163"/>
                    <a:pt x="364" y="1155"/>
                  </a:cubicBezTo>
                  <a:lnTo>
                    <a:pt x="366" y="1102"/>
                  </a:lnTo>
                  <a:lnTo>
                    <a:pt x="366" y="1098"/>
                  </a:lnTo>
                  <a:cubicBezTo>
                    <a:pt x="369" y="1090"/>
                    <a:pt x="371" y="1081"/>
                    <a:pt x="374" y="1074"/>
                  </a:cubicBezTo>
                  <a:cubicBezTo>
                    <a:pt x="378" y="1055"/>
                    <a:pt x="385" y="1041"/>
                    <a:pt x="390" y="1025"/>
                  </a:cubicBezTo>
                  <a:cubicBezTo>
                    <a:pt x="400" y="1003"/>
                    <a:pt x="387" y="1028"/>
                    <a:pt x="402" y="999"/>
                  </a:cubicBezTo>
                  <a:cubicBezTo>
                    <a:pt x="415" y="982"/>
                    <a:pt x="425" y="966"/>
                    <a:pt x="436" y="947"/>
                  </a:cubicBezTo>
                  <a:cubicBezTo>
                    <a:pt x="525" y="821"/>
                    <a:pt x="672" y="706"/>
                    <a:pt x="814" y="619"/>
                  </a:cubicBezTo>
                  <a:cubicBezTo>
                    <a:pt x="999" y="506"/>
                    <a:pt x="1193" y="405"/>
                    <a:pt x="1396" y="330"/>
                  </a:cubicBezTo>
                  <a:cubicBezTo>
                    <a:pt x="1525" y="295"/>
                    <a:pt x="1654" y="269"/>
                    <a:pt x="1786" y="259"/>
                  </a:cubicBezTo>
                  <a:cubicBezTo>
                    <a:pt x="1826" y="257"/>
                    <a:pt x="1872" y="255"/>
                    <a:pt x="1921" y="255"/>
                  </a:cubicBezTo>
                  <a:close/>
                  <a:moveTo>
                    <a:pt x="1928" y="0"/>
                  </a:moveTo>
                  <a:cubicBezTo>
                    <a:pt x="1511" y="0"/>
                    <a:pt x="1114" y="168"/>
                    <a:pt x="766" y="384"/>
                  </a:cubicBezTo>
                  <a:cubicBezTo>
                    <a:pt x="756" y="390"/>
                    <a:pt x="749" y="397"/>
                    <a:pt x="744" y="403"/>
                  </a:cubicBezTo>
                  <a:cubicBezTo>
                    <a:pt x="442" y="571"/>
                    <a:pt x="0" y="889"/>
                    <a:pt x="132" y="1287"/>
                  </a:cubicBezTo>
                  <a:cubicBezTo>
                    <a:pt x="201" y="1509"/>
                    <a:pt x="415" y="1680"/>
                    <a:pt x="635" y="1748"/>
                  </a:cubicBezTo>
                  <a:cubicBezTo>
                    <a:pt x="739" y="1780"/>
                    <a:pt x="848" y="1794"/>
                    <a:pt x="958" y="1794"/>
                  </a:cubicBezTo>
                  <a:cubicBezTo>
                    <a:pt x="1131" y="1794"/>
                    <a:pt x="1306" y="1759"/>
                    <a:pt x="1469" y="1707"/>
                  </a:cubicBezTo>
                  <a:cubicBezTo>
                    <a:pt x="1753" y="1616"/>
                    <a:pt x="2024" y="1472"/>
                    <a:pt x="2255" y="1283"/>
                  </a:cubicBezTo>
                  <a:cubicBezTo>
                    <a:pt x="2463" y="1110"/>
                    <a:pt x="2656" y="882"/>
                    <a:pt x="2677" y="599"/>
                  </a:cubicBezTo>
                  <a:cubicBezTo>
                    <a:pt x="2688" y="448"/>
                    <a:pt x="2636" y="294"/>
                    <a:pt x="2527" y="187"/>
                  </a:cubicBezTo>
                  <a:cubicBezTo>
                    <a:pt x="2388" y="51"/>
                    <a:pt x="2198" y="11"/>
                    <a:pt x="2009" y="2"/>
                  </a:cubicBezTo>
                  <a:cubicBezTo>
                    <a:pt x="1982" y="1"/>
                    <a:pt x="1955" y="0"/>
                    <a:pt x="1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8"/>
            <p:cNvSpPr/>
            <p:nvPr/>
          </p:nvSpPr>
          <p:spPr>
            <a:xfrm>
              <a:off x="5813221" y="4010317"/>
              <a:ext cx="91814" cy="102957"/>
            </a:xfrm>
            <a:custGeom>
              <a:rect b="b" l="l" r="r" t="t"/>
              <a:pathLst>
                <a:path extrusionOk="0" h="2986" w="2663">
                  <a:moveTo>
                    <a:pt x="1464" y="275"/>
                  </a:moveTo>
                  <a:cubicBezTo>
                    <a:pt x="1584" y="275"/>
                    <a:pt x="1707" y="309"/>
                    <a:pt x="1830" y="387"/>
                  </a:cubicBezTo>
                  <a:cubicBezTo>
                    <a:pt x="2074" y="541"/>
                    <a:pt x="2221" y="816"/>
                    <a:pt x="2291" y="1086"/>
                  </a:cubicBezTo>
                  <a:cubicBezTo>
                    <a:pt x="2367" y="1369"/>
                    <a:pt x="2364" y="1664"/>
                    <a:pt x="2265" y="1941"/>
                  </a:cubicBezTo>
                  <a:cubicBezTo>
                    <a:pt x="2165" y="2215"/>
                    <a:pt x="1982" y="2462"/>
                    <a:pt x="1720" y="2597"/>
                  </a:cubicBezTo>
                  <a:cubicBezTo>
                    <a:pt x="1584" y="2665"/>
                    <a:pt x="1432" y="2699"/>
                    <a:pt x="1280" y="2699"/>
                  </a:cubicBezTo>
                  <a:cubicBezTo>
                    <a:pt x="1122" y="2699"/>
                    <a:pt x="965" y="2663"/>
                    <a:pt x="825" y="2593"/>
                  </a:cubicBezTo>
                  <a:cubicBezTo>
                    <a:pt x="654" y="2508"/>
                    <a:pt x="498" y="2373"/>
                    <a:pt x="404" y="2205"/>
                  </a:cubicBezTo>
                  <a:cubicBezTo>
                    <a:pt x="303" y="2024"/>
                    <a:pt x="278" y="1806"/>
                    <a:pt x="302" y="1603"/>
                  </a:cubicBezTo>
                  <a:cubicBezTo>
                    <a:pt x="328" y="1377"/>
                    <a:pt x="406" y="1166"/>
                    <a:pt x="503" y="967"/>
                  </a:cubicBezTo>
                  <a:cubicBezTo>
                    <a:pt x="724" y="628"/>
                    <a:pt x="1078" y="275"/>
                    <a:pt x="1464" y="275"/>
                  </a:cubicBezTo>
                  <a:close/>
                  <a:moveTo>
                    <a:pt x="1456" y="0"/>
                  </a:moveTo>
                  <a:cubicBezTo>
                    <a:pt x="1354" y="0"/>
                    <a:pt x="1251" y="17"/>
                    <a:pt x="1150" y="51"/>
                  </a:cubicBezTo>
                  <a:cubicBezTo>
                    <a:pt x="779" y="176"/>
                    <a:pt x="483" y="492"/>
                    <a:pt x="296" y="827"/>
                  </a:cubicBezTo>
                  <a:cubicBezTo>
                    <a:pt x="114" y="1151"/>
                    <a:pt x="0" y="1508"/>
                    <a:pt x="46" y="1884"/>
                  </a:cubicBezTo>
                  <a:cubicBezTo>
                    <a:pt x="50" y="1929"/>
                    <a:pt x="60" y="1971"/>
                    <a:pt x="70" y="2017"/>
                  </a:cubicBezTo>
                  <a:cubicBezTo>
                    <a:pt x="111" y="2272"/>
                    <a:pt x="242" y="2507"/>
                    <a:pt x="459" y="2689"/>
                  </a:cubicBezTo>
                  <a:cubicBezTo>
                    <a:pt x="692" y="2882"/>
                    <a:pt x="996" y="2986"/>
                    <a:pt x="1298" y="2986"/>
                  </a:cubicBezTo>
                  <a:cubicBezTo>
                    <a:pt x="1400" y="2986"/>
                    <a:pt x="1503" y="2974"/>
                    <a:pt x="1602" y="2949"/>
                  </a:cubicBezTo>
                  <a:cubicBezTo>
                    <a:pt x="1954" y="2861"/>
                    <a:pt x="2253" y="2614"/>
                    <a:pt x="2429" y="2298"/>
                  </a:cubicBezTo>
                  <a:cubicBezTo>
                    <a:pt x="2614" y="1969"/>
                    <a:pt x="2662" y="1591"/>
                    <a:pt x="2608" y="1223"/>
                  </a:cubicBezTo>
                  <a:cubicBezTo>
                    <a:pt x="2556" y="884"/>
                    <a:pt x="2410" y="529"/>
                    <a:pt x="2159" y="289"/>
                  </a:cubicBezTo>
                  <a:cubicBezTo>
                    <a:pt x="1965" y="105"/>
                    <a:pt x="1714" y="0"/>
                    <a:pt x="1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8"/>
            <p:cNvSpPr/>
            <p:nvPr/>
          </p:nvSpPr>
          <p:spPr>
            <a:xfrm>
              <a:off x="5861904" y="3966909"/>
              <a:ext cx="33995" cy="35825"/>
            </a:xfrm>
            <a:custGeom>
              <a:rect b="b" l="l" r="r" t="t"/>
              <a:pathLst>
                <a:path extrusionOk="0" h="1039" w="986">
                  <a:moveTo>
                    <a:pt x="440" y="0"/>
                  </a:moveTo>
                  <a:cubicBezTo>
                    <a:pt x="367" y="0"/>
                    <a:pt x="294" y="15"/>
                    <a:pt x="228" y="48"/>
                  </a:cubicBezTo>
                  <a:cubicBezTo>
                    <a:pt x="81" y="115"/>
                    <a:pt x="0" y="275"/>
                    <a:pt x="2" y="434"/>
                  </a:cubicBezTo>
                  <a:cubicBezTo>
                    <a:pt x="2" y="508"/>
                    <a:pt x="16" y="584"/>
                    <a:pt x="43" y="658"/>
                  </a:cubicBezTo>
                  <a:lnTo>
                    <a:pt x="43" y="662"/>
                  </a:lnTo>
                  <a:cubicBezTo>
                    <a:pt x="47" y="753"/>
                    <a:pt x="68" y="840"/>
                    <a:pt x="126" y="914"/>
                  </a:cubicBezTo>
                  <a:cubicBezTo>
                    <a:pt x="183" y="988"/>
                    <a:pt x="276" y="1028"/>
                    <a:pt x="369" y="1038"/>
                  </a:cubicBezTo>
                  <a:cubicBezTo>
                    <a:pt x="375" y="1038"/>
                    <a:pt x="381" y="1038"/>
                    <a:pt x="387" y="1038"/>
                  </a:cubicBezTo>
                  <a:cubicBezTo>
                    <a:pt x="435" y="1038"/>
                    <a:pt x="486" y="1031"/>
                    <a:pt x="533" y="1018"/>
                  </a:cubicBezTo>
                  <a:cubicBezTo>
                    <a:pt x="585" y="1004"/>
                    <a:pt x="640" y="987"/>
                    <a:pt x="687" y="956"/>
                  </a:cubicBezTo>
                  <a:cubicBezTo>
                    <a:pt x="784" y="894"/>
                    <a:pt x="855" y="811"/>
                    <a:pt x="903" y="705"/>
                  </a:cubicBezTo>
                  <a:cubicBezTo>
                    <a:pt x="986" y="529"/>
                    <a:pt x="957" y="294"/>
                    <a:pt x="818" y="153"/>
                  </a:cubicBezTo>
                  <a:cubicBezTo>
                    <a:pt x="720" y="55"/>
                    <a:pt x="579" y="0"/>
                    <a:pt x="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8"/>
            <p:cNvSpPr/>
            <p:nvPr/>
          </p:nvSpPr>
          <p:spPr>
            <a:xfrm>
              <a:off x="5779984" y="4110028"/>
              <a:ext cx="33891" cy="35859"/>
            </a:xfrm>
            <a:custGeom>
              <a:rect b="b" l="l" r="r" t="t"/>
              <a:pathLst>
                <a:path extrusionOk="0" h="1040" w="983">
                  <a:moveTo>
                    <a:pt x="439" y="0"/>
                  </a:moveTo>
                  <a:cubicBezTo>
                    <a:pt x="366" y="0"/>
                    <a:pt x="293" y="15"/>
                    <a:pt x="228" y="47"/>
                  </a:cubicBezTo>
                  <a:cubicBezTo>
                    <a:pt x="81" y="115"/>
                    <a:pt x="1" y="277"/>
                    <a:pt x="1" y="433"/>
                  </a:cubicBezTo>
                  <a:cubicBezTo>
                    <a:pt x="3" y="507"/>
                    <a:pt x="16" y="585"/>
                    <a:pt x="40" y="657"/>
                  </a:cubicBezTo>
                  <a:cubicBezTo>
                    <a:pt x="44" y="659"/>
                    <a:pt x="40" y="659"/>
                    <a:pt x="44" y="662"/>
                  </a:cubicBezTo>
                  <a:cubicBezTo>
                    <a:pt x="48" y="756"/>
                    <a:pt x="69" y="841"/>
                    <a:pt x="124" y="914"/>
                  </a:cubicBezTo>
                  <a:cubicBezTo>
                    <a:pt x="183" y="989"/>
                    <a:pt x="277" y="1031"/>
                    <a:pt x="368" y="1038"/>
                  </a:cubicBezTo>
                  <a:cubicBezTo>
                    <a:pt x="378" y="1039"/>
                    <a:pt x="388" y="1039"/>
                    <a:pt x="398" y="1039"/>
                  </a:cubicBezTo>
                  <a:cubicBezTo>
                    <a:pt x="442" y="1039"/>
                    <a:pt x="488" y="1033"/>
                    <a:pt x="533" y="1018"/>
                  </a:cubicBezTo>
                  <a:cubicBezTo>
                    <a:pt x="585" y="1005"/>
                    <a:pt x="637" y="987"/>
                    <a:pt x="684" y="959"/>
                  </a:cubicBezTo>
                  <a:cubicBezTo>
                    <a:pt x="784" y="896"/>
                    <a:pt x="856" y="813"/>
                    <a:pt x="904" y="709"/>
                  </a:cubicBezTo>
                  <a:cubicBezTo>
                    <a:pt x="983" y="531"/>
                    <a:pt x="957" y="297"/>
                    <a:pt x="818" y="154"/>
                  </a:cubicBezTo>
                  <a:cubicBezTo>
                    <a:pt x="720" y="55"/>
                    <a:pt x="579" y="0"/>
                    <a:pt x="4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8"/>
            <p:cNvSpPr/>
            <p:nvPr/>
          </p:nvSpPr>
          <p:spPr>
            <a:xfrm>
              <a:off x="5741162" y="3520728"/>
              <a:ext cx="138" cy="138"/>
            </a:xfrm>
            <a:custGeom>
              <a:rect b="b" l="l" r="r" t="t"/>
              <a:pathLst>
                <a:path extrusionOk="0" h="4" w="4">
                  <a:moveTo>
                    <a:pt x="0" y="1"/>
                  </a:moveTo>
                  <a:lnTo>
                    <a:pt x="0" y="4"/>
                  </a:lnTo>
                  <a:cubicBezTo>
                    <a:pt x="0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3F12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8"/>
            <p:cNvSpPr/>
            <p:nvPr/>
          </p:nvSpPr>
          <p:spPr>
            <a:xfrm>
              <a:off x="5534672" y="3886368"/>
              <a:ext cx="34029" cy="35825"/>
            </a:xfrm>
            <a:custGeom>
              <a:rect b="b" l="l" r="r" t="t"/>
              <a:pathLst>
                <a:path extrusionOk="0" h="1039" w="987">
                  <a:moveTo>
                    <a:pt x="442" y="1"/>
                  </a:moveTo>
                  <a:cubicBezTo>
                    <a:pt x="368" y="1"/>
                    <a:pt x="295" y="16"/>
                    <a:pt x="229" y="48"/>
                  </a:cubicBezTo>
                  <a:cubicBezTo>
                    <a:pt x="84" y="118"/>
                    <a:pt x="1" y="278"/>
                    <a:pt x="4" y="434"/>
                  </a:cubicBezTo>
                  <a:cubicBezTo>
                    <a:pt x="4" y="509"/>
                    <a:pt x="16" y="584"/>
                    <a:pt x="44" y="658"/>
                  </a:cubicBezTo>
                  <a:lnTo>
                    <a:pt x="44" y="662"/>
                  </a:lnTo>
                  <a:cubicBezTo>
                    <a:pt x="48" y="754"/>
                    <a:pt x="68" y="842"/>
                    <a:pt x="128" y="915"/>
                  </a:cubicBezTo>
                  <a:cubicBezTo>
                    <a:pt x="186" y="990"/>
                    <a:pt x="277" y="1031"/>
                    <a:pt x="369" y="1038"/>
                  </a:cubicBezTo>
                  <a:cubicBezTo>
                    <a:pt x="380" y="1039"/>
                    <a:pt x="390" y="1039"/>
                    <a:pt x="400" y="1039"/>
                  </a:cubicBezTo>
                  <a:cubicBezTo>
                    <a:pt x="446" y="1039"/>
                    <a:pt x="491" y="1033"/>
                    <a:pt x="534" y="1019"/>
                  </a:cubicBezTo>
                  <a:cubicBezTo>
                    <a:pt x="586" y="1005"/>
                    <a:pt x="640" y="988"/>
                    <a:pt x="687" y="957"/>
                  </a:cubicBezTo>
                  <a:cubicBezTo>
                    <a:pt x="786" y="895"/>
                    <a:pt x="857" y="812"/>
                    <a:pt x="905" y="708"/>
                  </a:cubicBezTo>
                  <a:cubicBezTo>
                    <a:pt x="987" y="530"/>
                    <a:pt x="961" y="296"/>
                    <a:pt x="818" y="153"/>
                  </a:cubicBezTo>
                  <a:cubicBezTo>
                    <a:pt x="722" y="55"/>
                    <a:pt x="581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8"/>
            <p:cNvSpPr/>
            <p:nvPr/>
          </p:nvSpPr>
          <p:spPr>
            <a:xfrm>
              <a:off x="5493506" y="3947670"/>
              <a:ext cx="61439" cy="65374"/>
            </a:xfrm>
            <a:custGeom>
              <a:rect b="b" l="l" r="r" t="t"/>
              <a:pathLst>
                <a:path extrusionOk="0" h="1896" w="1782">
                  <a:moveTo>
                    <a:pt x="1062" y="274"/>
                  </a:moveTo>
                  <a:lnTo>
                    <a:pt x="1120" y="279"/>
                  </a:lnTo>
                  <a:cubicBezTo>
                    <a:pt x="1137" y="280"/>
                    <a:pt x="1153" y="281"/>
                    <a:pt x="1168" y="284"/>
                  </a:cubicBezTo>
                  <a:cubicBezTo>
                    <a:pt x="1172" y="286"/>
                    <a:pt x="1187" y="289"/>
                    <a:pt x="1194" y="291"/>
                  </a:cubicBezTo>
                  <a:cubicBezTo>
                    <a:pt x="1207" y="294"/>
                    <a:pt x="1220" y="299"/>
                    <a:pt x="1233" y="305"/>
                  </a:cubicBezTo>
                  <a:cubicBezTo>
                    <a:pt x="1235" y="307"/>
                    <a:pt x="1259" y="319"/>
                    <a:pt x="1268" y="323"/>
                  </a:cubicBezTo>
                  <a:cubicBezTo>
                    <a:pt x="1277" y="329"/>
                    <a:pt x="1283" y="334"/>
                    <a:pt x="1285" y="336"/>
                  </a:cubicBezTo>
                  <a:cubicBezTo>
                    <a:pt x="1296" y="347"/>
                    <a:pt x="1306" y="357"/>
                    <a:pt x="1317" y="368"/>
                  </a:cubicBezTo>
                  <a:lnTo>
                    <a:pt x="1317" y="371"/>
                  </a:lnTo>
                  <a:cubicBezTo>
                    <a:pt x="1320" y="377"/>
                    <a:pt x="1324" y="385"/>
                    <a:pt x="1328" y="392"/>
                  </a:cubicBezTo>
                  <a:cubicBezTo>
                    <a:pt x="1332" y="398"/>
                    <a:pt x="1335" y="408"/>
                    <a:pt x="1339" y="416"/>
                  </a:cubicBezTo>
                  <a:cubicBezTo>
                    <a:pt x="1339" y="419"/>
                    <a:pt x="1343" y="419"/>
                    <a:pt x="1343" y="421"/>
                  </a:cubicBezTo>
                  <a:cubicBezTo>
                    <a:pt x="1343" y="424"/>
                    <a:pt x="1345" y="424"/>
                    <a:pt x="1345" y="426"/>
                  </a:cubicBezTo>
                  <a:cubicBezTo>
                    <a:pt x="1364" y="502"/>
                    <a:pt x="1365" y="572"/>
                    <a:pt x="1346" y="661"/>
                  </a:cubicBezTo>
                  <a:cubicBezTo>
                    <a:pt x="1333" y="740"/>
                    <a:pt x="1306" y="821"/>
                    <a:pt x="1281" y="898"/>
                  </a:cubicBezTo>
                  <a:cubicBezTo>
                    <a:pt x="1216" y="1091"/>
                    <a:pt x="1143" y="1268"/>
                    <a:pt x="1027" y="1430"/>
                  </a:cubicBezTo>
                  <a:cubicBezTo>
                    <a:pt x="999" y="1473"/>
                    <a:pt x="983" y="1491"/>
                    <a:pt x="953" y="1520"/>
                  </a:cubicBezTo>
                  <a:cubicBezTo>
                    <a:pt x="938" y="1535"/>
                    <a:pt x="922" y="1550"/>
                    <a:pt x="906" y="1565"/>
                  </a:cubicBezTo>
                  <a:cubicBezTo>
                    <a:pt x="903" y="1567"/>
                    <a:pt x="895" y="1572"/>
                    <a:pt x="891" y="1575"/>
                  </a:cubicBezTo>
                  <a:cubicBezTo>
                    <a:pt x="881" y="1581"/>
                    <a:pt x="872" y="1587"/>
                    <a:pt x="864" y="1593"/>
                  </a:cubicBezTo>
                  <a:cubicBezTo>
                    <a:pt x="823" y="1616"/>
                    <a:pt x="788" y="1628"/>
                    <a:pt x="751" y="1628"/>
                  </a:cubicBezTo>
                  <a:cubicBezTo>
                    <a:pt x="732" y="1628"/>
                    <a:pt x="713" y="1625"/>
                    <a:pt x="693" y="1619"/>
                  </a:cubicBezTo>
                  <a:cubicBezTo>
                    <a:pt x="443" y="1537"/>
                    <a:pt x="294" y="1223"/>
                    <a:pt x="275" y="978"/>
                  </a:cubicBezTo>
                  <a:cubicBezTo>
                    <a:pt x="254" y="753"/>
                    <a:pt x="371" y="576"/>
                    <a:pt x="527" y="432"/>
                  </a:cubicBezTo>
                  <a:cubicBezTo>
                    <a:pt x="578" y="399"/>
                    <a:pt x="631" y="373"/>
                    <a:pt x="686" y="350"/>
                  </a:cubicBezTo>
                  <a:cubicBezTo>
                    <a:pt x="755" y="325"/>
                    <a:pt x="835" y="304"/>
                    <a:pt x="916" y="290"/>
                  </a:cubicBezTo>
                  <a:cubicBezTo>
                    <a:pt x="933" y="286"/>
                    <a:pt x="953" y="286"/>
                    <a:pt x="974" y="283"/>
                  </a:cubicBezTo>
                  <a:lnTo>
                    <a:pt x="976" y="283"/>
                  </a:lnTo>
                  <a:cubicBezTo>
                    <a:pt x="995" y="281"/>
                    <a:pt x="1012" y="280"/>
                    <a:pt x="1030" y="279"/>
                  </a:cubicBezTo>
                  <a:cubicBezTo>
                    <a:pt x="1032" y="279"/>
                    <a:pt x="1032" y="275"/>
                    <a:pt x="1035" y="275"/>
                  </a:cubicBezTo>
                  <a:lnTo>
                    <a:pt x="1037" y="275"/>
                  </a:lnTo>
                  <a:cubicBezTo>
                    <a:pt x="1043" y="275"/>
                    <a:pt x="1047" y="276"/>
                    <a:pt x="1052" y="276"/>
                  </a:cubicBezTo>
                  <a:cubicBezTo>
                    <a:pt x="1055" y="276"/>
                    <a:pt x="1058" y="276"/>
                    <a:pt x="1062" y="274"/>
                  </a:cubicBezTo>
                  <a:close/>
                  <a:moveTo>
                    <a:pt x="1070" y="0"/>
                  </a:moveTo>
                  <a:cubicBezTo>
                    <a:pt x="745" y="0"/>
                    <a:pt x="409" y="224"/>
                    <a:pt x="214" y="461"/>
                  </a:cubicBezTo>
                  <a:cubicBezTo>
                    <a:pt x="38" y="675"/>
                    <a:pt x="0" y="952"/>
                    <a:pt x="54" y="1220"/>
                  </a:cubicBezTo>
                  <a:cubicBezTo>
                    <a:pt x="108" y="1456"/>
                    <a:pt x="271" y="1763"/>
                    <a:pt x="523" y="1826"/>
                  </a:cubicBezTo>
                  <a:cubicBezTo>
                    <a:pt x="604" y="1871"/>
                    <a:pt x="691" y="1896"/>
                    <a:pt x="780" y="1896"/>
                  </a:cubicBezTo>
                  <a:cubicBezTo>
                    <a:pt x="879" y="1896"/>
                    <a:pt x="979" y="1865"/>
                    <a:pt x="1072" y="1796"/>
                  </a:cubicBezTo>
                  <a:cubicBezTo>
                    <a:pt x="1272" y="1649"/>
                    <a:pt x="1393" y="1402"/>
                    <a:pt x="1480" y="1175"/>
                  </a:cubicBezTo>
                  <a:cubicBezTo>
                    <a:pt x="1616" y="817"/>
                    <a:pt x="1781" y="233"/>
                    <a:pt x="1309" y="45"/>
                  </a:cubicBezTo>
                  <a:cubicBezTo>
                    <a:pt x="1232" y="14"/>
                    <a:pt x="1151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8"/>
            <p:cNvSpPr/>
            <p:nvPr/>
          </p:nvSpPr>
          <p:spPr>
            <a:xfrm>
              <a:off x="5572633" y="3480044"/>
              <a:ext cx="103" cy="103"/>
            </a:xfrm>
            <a:custGeom>
              <a:rect b="b" l="l" r="r" t="t"/>
              <a:pathLst>
                <a:path extrusionOk="0" h="3" w="3">
                  <a:moveTo>
                    <a:pt x="0" y="1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3F12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8"/>
            <p:cNvSpPr/>
            <p:nvPr/>
          </p:nvSpPr>
          <p:spPr>
            <a:xfrm>
              <a:off x="5455614" y="4033487"/>
              <a:ext cx="33995" cy="35859"/>
            </a:xfrm>
            <a:custGeom>
              <a:rect b="b" l="l" r="r" t="t"/>
              <a:pathLst>
                <a:path extrusionOk="0" h="1040" w="986">
                  <a:moveTo>
                    <a:pt x="439" y="1"/>
                  </a:moveTo>
                  <a:cubicBezTo>
                    <a:pt x="366" y="1"/>
                    <a:pt x="294" y="16"/>
                    <a:pt x="228" y="47"/>
                  </a:cubicBezTo>
                  <a:cubicBezTo>
                    <a:pt x="81" y="117"/>
                    <a:pt x="0" y="279"/>
                    <a:pt x="2" y="435"/>
                  </a:cubicBezTo>
                  <a:cubicBezTo>
                    <a:pt x="2" y="509"/>
                    <a:pt x="16" y="587"/>
                    <a:pt x="43" y="659"/>
                  </a:cubicBezTo>
                  <a:lnTo>
                    <a:pt x="43" y="663"/>
                  </a:lnTo>
                  <a:cubicBezTo>
                    <a:pt x="47" y="757"/>
                    <a:pt x="68" y="842"/>
                    <a:pt x="126" y="915"/>
                  </a:cubicBezTo>
                  <a:cubicBezTo>
                    <a:pt x="185" y="992"/>
                    <a:pt x="276" y="1031"/>
                    <a:pt x="369" y="1039"/>
                  </a:cubicBezTo>
                  <a:cubicBezTo>
                    <a:pt x="376" y="1039"/>
                    <a:pt x="384" y="1039"/>
                    <a:pt x="391" y="1039"/>
                  </a:cubicBezTo>
                  <a:cubicBezTo>
                    <a:pt x="438" y="1039"/>
                    <a:pt x="488" y="1033"/>
                    <a:pt x="533" y="1019"/>
                  </a:cubicBezTo>
                  <a:cubicBezTo>
                    <a:pt x="585" y="1004"/>
                    <a:pt x="640" y="988"/>
                    <a:pt x="687" y="959"/>
                  </a:cubicBezTo>
                  <a:cubicBezTo>
                    <a:pt x="783" y="895"/>
                    <a:pt x="855" y="814"/>
                    <a:pt x="903" y="708"/>
                  </a:cubicBezTo>
                  <a:cubicBezTo>
                    <a:pt x="986" y="530"/>
                    <a:pt x="958" y="295"/>
                    <a:pt x="818" y="154"/>
                  </a:cubicBezTo>
                  <a:cubicBezTo>
                    <a:pt x="720" y="55"/>
                    <a:pt x="578" y="1"/>
                    <a:pt x="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8"/>
            <p:cNvSpPr/>
            <p:nvPr/>
          </p:nvSpPr>
          <p:spPr>
            <a:xfrm>
              <a:off x="5201821" y="3869336"/>
              <a:ext cx="67852" cy="76132"/>
            </a:xfrm>
            <a:custGeom>
              <a:rect b="b" l="l" r="r" t="t"/>
              <a:pathLst>
                <a:path extrusionOk="0" h="2208" w="1968">
                  <a:moveTo>
                    <a:pt x="1654" y="1"/>
                  </a:moveTo>
                  <a:cubicBezTo>
                    <a:pt x="1581" y="1"/>
                    <a:pt x="1512" y="79"/>
                    <a:pt x="1528" y="156"/>
                  </a:cubicBezTo>
                  <a:cubicBezTo>
                    <a:pt x="1535" y="193"/>
                    <a:pt x="1540" y="227"/>
                    <a:pt x="1552" y="260"/>
                  </a:cubicBezTo>
                  <a:cubicBezTo>
                    <a:pt x="1565" y="285"/>
                    <a:pt x="1575" y="308"/>
                    <a:pt x="1583" y="333"/>
                  </a:cubicBezTo>
                  <a:cubicBezTo>
                    <a:pt x="1587" y="339"/>
                    <a:pt x="1592" y="354"/>
                    <a:pt x="1593" y="360"/>
                  </a:cubicBezTo>
                  <a:cubicBezTo>
                    <a:pt x="1597" y="373"/>
                    <a:pt x="1601" y="385"/>
                    <a:pt x="1604" y="397"/>
                  </a:cubicBezTo>
                  <a:cubicBezTo>
                    <a:pt x="1613" y="427"/>
                    <a:pt x="1619" y="458"/>
                    <a:pt x="1624" y="487"/>
                  </a:cubicBezTo>
                  <a:cubicBezTo>
                    <a:pt x="1628" y="499"/>
                    <a:pt x="1629" y="511"/>
                    <a:pt x="1630" y="525"/>
                  </a:cubicBezTo>
                  <a:cubicBezTo>
                    <a:pt x="1633" y="527"/>
                    <a:pt x="1632" y="534"/>
                    <a:pt x="1634" y="543"/>
                  </a:cubicBezTo>
                  <a:lnTo>
                    <a:pt x="1634" y="577"/>
                  </a:lnTo>
                  <a:cubicBezTo>
                    <a:pt x="1636" y="589"/>
                    <a:pt x="1634" y="605"/>
                    <a:pt x="1634" y="620"/>
                  </a:cubicBezTo>
                  <a:cubicBezTo>
                    <a:pt x="1633" y="633"/>
                    <a:pt x="1633" y="645"/>
                    <a:pt x="1630" y="657"/>
                  </a:cubicBezTo>
                  <a:cubicBezTo>
                    <a:pt x="1630" y="661"/>
                    <a:pt x="1627" y="680"/>
                    <a:pt x="1627" y="683"/>
                  </a:cubicBezTo>
                  <a:cubicBezTo>
                    <a:pt x="1624" y="691"/>
                    <a:pt x="1623" y="702"/>
                    <a:pt x="1622" y="703"/>
                  </a:cubicBezTo>
                  <a:cubicBezTo>
                    <a:pt x="1617" y="717"/>
                    <a:pt x="1614" y="729"/>
                    <a:pt x="1608" y="743"/>
                  </a:cubicBezTo>
                  <a:cubicBezTo>
                    <a:pt x="1606" y="745"/>
                    <a:pt x="1603" y="751"/>
                    <a:pt x="1601" y="758"/>
                  </a:cubicBezTo>
                  <a:cubicBezTo>
                    <a:pt x="1598" y="761"/>
                    <a:pt x="1588" y="784"/>
                    <a:pt x="1586" y="786"/>
                  </a:cubicBezTo>
                  <a:cubicBezTo>
                    <a:pt x="1577" y="797"/>
                    <a:pt x="1571" y="807"/>
                    <a:pt x="1563" y="819"/>
                  </a:cubicBezTo>
                  <a:cubicBezTo>
                    <a:pt x="1561" y="823"/>
                    <a:pt x="1555" y="828"/>
                    <a:pt x="1554" y="832"/>
                  </a:cubicBezTo>
                  <a:cubicBezTo>
                    <a:pt x="1533" y="850"/>
                    <a:pt x="1511" y="873"/>
                    <a:pt x="1488" y="890"/>
                  </a:cubicBezTo>
                  <a:cubicBezTo>
                    <a:pt x="1485" y="894"/>
                    <a:pt x="1482" y="894"/>
                    <a:pt x="1482" y="895"/>
                  </a:cubicBezTo>
                  <a:cubicBezTo>
                    <a:pt x="1479" y="895"/>
                    <a:pt x="1477" y="897"/>
                    <a:pt x="1473" y="899"/>
                  </a:cubicBezTo>
                  <a:cubicBezTo>
                    <a:pt x="1455" y="910"/>
                    <a:pt x="1437" y="921"/>
                    <a:pt x="1416" y="928"/>
                  </a:cubicBezTo>
                  <a:cubicBezTo>
                    <a:pt x="1379" y="947"/>
                    <a:pt x="1377" y="947"/>
                    <a:pt x="1343" y="955"/>
                  </a:cubicBezTo>
                  <a:cubicBezTo>
                    <a:pt x="1325" y="959"/>
                    <a:pt x="1306" y="964"/>
                    <a:pt x="1288" y="965"/>
                  </a:cubicBezTo>
                  <a:cubicBezTo>
                    <a:pt x="1279" y="968"/>
                    <a:pt x="1272" y="970"/>
                    <a:pt x="1264" y="971"/>
                  </a:cubicBezTo>
                  <a:cubicBezTo>
                    <a:pt x="1261" y="971"/>
                    <a:pt x="1254" y="971"/>
                    <a:pt x="1252" y="973"/>
                  </a:cubicBezTo>
                  <a:cubicBezTo>
                    <a:pt x="1242" y="973"/>
                    <a:pt x="1232" y="973"/>
                    <a:pt x="1222" y="973"/>
                  </a:cubicBezTo>
                  <a:cubicBezTo>
                    <a:pt x="1201" y="973"/>
                    <a:pt x="1181" y="972"/>
                    <a:pt x="1161" y="970"/>
                  </a:cubicBezTo>
                  <a:lnTo>
                    <a:pt x="1151" y="970"/>
                  </a:lnTo>
                  <a:cubicBezTo>
                    <a:pt x="1067" y="924"/>
                    <a:pt x="975" y="887"/>
                    <a:pt x="886" y="849"/>
                  </a:cubicBezTo>
                  <a:cubicBezTo>
                    <a:pt x="863" y="835"/>
                    <a:pt x="834" y="824"/>
                    <a:pt x="806" y="808"/>
                  </a:cubicBezTo>
                  <a:cubicBezTo>
                    <a:pt x="812" y="708"/>
                    <a:pt x="788" y="609"/>
                    <a:pt x="723" y="525"/>
                  </a:cubicBezTo>
                  <a:cubicBezTo>
                    <a:pt x="667" y="445"/>
                    <a:pt x="562" y="384"/>
                    <a:pt x="464" y="380"/>
                  </a:cubicBezTo>
                  <a:cubicBezTo>
                    <a:pt x="463" y="380"/>
                    <a:pt x="461" y="380"/>
                    <a:pt x="460" y="380"/>
                  </a:cubicBezTo>
                  <a:cubicBezTo>
                    <a:pt x="368" y="380"/>
                    <a:pt x="283" y="417"/>
                    <a:pt x="217" y="479"/>
                  </a:cubicBezTo>
                  <a:cubicBezTo>
                    <a:pt x="96" y="595"/>
                    <a:pt x="25" y="764"/>
                    <a:pt x="7" y="929"/>
                  </a:cubicBezTo>
                  <a:cubicBezTo>
                    <a:pt x="0" y="1009"/>
                    <a:pt x="9" y="1098"/>
                    <a:pt x="46" y="1169"/>
                  </a:cubicBezTo>
                  <a:cubicBezTo>
                    <a:pt x="96" y="1265"/>
                    <a:pt x="187" y="1317"/>
                    <a:pt x="291" y="1328"/>
                  </a:cubicBezTo>
                  <a:cubicBezTo>
                    <a:pt x="304" y="1329"/>
                    <a:pt x="316" y="1330"/>
                    <a:pt x="328" y="1330"/>
                  </a:cubicBezTo>
                  <a:cubicBezTo>
                    <a:pt x="426" y="1330"/>
                    <a:pt x="513" y="1290"/>
                    <a:pt x="581" y="1227"/>
                  </a:cubicBezTo>
                  <a:cubicBezTo>
                    <a:pt x="631" y="1188"/>
                    <a:pt x="674" y="1144"/>
                    <a:pt x="709" y="1091"/>
                  </a:cubicBezTo>
                  <a:cubicBezTo>
                    <a:pt x="712" y="1087"/>
                    <a:pt x="714" y="1082"/>
                    <a:pt x="717" y="1078"/>
                  </a:cubicBezTo>
                  <a:cubicBezTo>
                    <a:pt x="786" y="1129"/>
                    <a:pt x="859" y="1173"/>
                    <a:pt x="940" y="1207"/>
                  </a:cubicBezTo>
                  <a:cubicBezTo>
                    <a:pt x="966" y="1217"/>
                    <a:pt x="992" y="1228"/>
                    <a:pt x="1018" y="1235"/>
                  </a:cubicBezTo>
                  <a:cubicBezTo>
                    <a:pt x="1028" y="1240"/>
                    <a:pt x="1037" y="1248"/>
                    <a:pt x="1045" y="1255"/>
                  </a:cubicBezTo>
                  <a:cubicBezTo>
                    <a:pt x="1092" y="1289"/>
                    <a:pt x="1136" y="1332"/>
                    <a:pt x="1161" y="1380"/>
                  </a:cubicBezTo>
                  <a:cubicBezTo>
                    <a:pt x="1164" y="1385"/>
                    <a:pt x="1169" y="1396"/>
                    <a:pt x="1169" y="1401"/>
                  </a:cubicBezTo>
                  <a:cubicBezTo>
                    <a:pt x="1172" y="1410"/>
                    <a:pt x="1174" y="1420"/>
                    <a:pt x="1176" y="1428"/>
                  </a:cubicBezTo>
                  <a:cubicBezTo>
                    <a:pt x="1179" y="1433"/>
                    <a:pt x="1179" y="1451"/>
                    <a:pt x="1181" y="1459"/>
                  </a:cubicBezTo>
                  <a:cubicBezTo>
                    <a:pt x="1181" y="1468"/>
                    <a:pt x="1180" y="1482"/>
                    <a:pt x="1180" y="1485"/>
                  </a:cubicBezTo>
                  <a:cubicBezTo>
                    <a:pt x="1180" y="1492"/>
                    <a:pt x="1176" y="1508"/>
                    <a:pt x="1176" y="1516"/>
                  </a:cubicBezTo>
                  <a:cubicBezTo>
                    <a:pt x="1174" y="1524"/>
                    <a:pt x="1171" y="1536"/>
                    <a:pt x="1171" y="1539"/>
                  </a:cubicBezTo>
                  <a:cubicBezTo>
                    <a:pt x="1166" y="1555"/>
                    <a:pt x="1161" y="1567"/>
                    <a:pt x="1155" y="1583"/>
                  </a:cubicBezTo>
                  <a:cubicBezTo>
                    <a:pt x="1155" y="1586"/>
                    <a:pt x="1153" y="1587"/>
                    <a:pt x="1153" y="1589"/>
                  </a:cubicBezTo>
                  <a:cubicBezTo>
                    <a:pt x="1153" y="1592"/>
                    <a:pt x="1150" y="1593"/>
                    <a:pt x="1148" y="1599"/>
                  </a:cubicBezTo>
                  <a:cubicBezTo>
                    <a:pt x="1134" y="1625"/>
                    <a:pt x="1118" y="1651"/>
                    <a:pt x="1098" y="1675"/>
                  </a:cubicBezTo>
                  <a:cubicBezTo>
                    <a:pt x="1096" y="1678"/>
                    <a:pt x="1089" y="1687"/>
                    <a:pt x="1084" y="1691"/>
                  </a:cubicBezTo>
                  <a:cubicBezTo>
                    <a:pt x="1075" y="1704"/>
                    <a:pt x="1065" y="1714"/>
                    <a:pt x="1052" y="1728"/>
                  </a:cubicBezTo>
                  <a:cubicBezTo>
                    <a:pt x="1031" y="1749"/>
                    <a:pt x="1009" y="1769"/>
                    <a:pt x="985" y="1789"/>
                  </a:cubicBezTo>
                  <a:cubicBezTo>
                    <a:pt x="979" y="1791"/>
                    <a:pt x="967" y="1801"/>
                    <a:pt x="962" y="1806"/>
                  </a:cubicBezTo>
                  <a:cubicBezTo>
                    <a:pt x="957" y="1810"/>
                    <a:pt x="952" y="1812"/>
                    <a:pt x="950" y="1813"/>
                  </a:cubicBezTo>
                  <a:cubicBezTo>
                    <a:pt x="943" y="1817"/>
                    <a:pt x="935" y="1822"/>
                    <a:pt x="926" y="1826"/>
                  </a:cubicBezTo>
                  <a:cubicBezTo>
                    <a:pt x="912" y="1833"/>
                    <a:pt x="896" y="1841"/>
                    <a:pt x="883" y="1848"/>
                  </a:cubicBezTo>
                  <a:cubicBezTo>
                    <a:pt x="875" y="1852"/>
                    <a:pt x="854" y="1859"/>
                    <a:pt x="848" y="1860"/>
                  </a:cubicBezTo>
                  <a:cubicBezTo>
                    <a:pt x="821" y="1869"/>
                    <a:pt x="791" y="1878"/>
                    <a:pt x="763" y="1883"/>
                  </a:cubicBezTo>
                  <a:cubicBezTo>
                    <a:pt x="756" y="1884"/>
                    <a:pt x="738" y="1885"/>
                    <a:pt x="735" y="1888"/>
                  </a:cubicBezTo>
                  <a:cubicBezTo>
                    <a:pt x="713" y="1889"/>
                    <a:pt x="691" y="1889"/>
                    <a:pt x="667" y="1893"/>
                  </a:cubicBezTo>
                  <a:cubicBezTo>
                    <a:pt x="624" y="1900"/>
                    <a:pt x="586" y="1915"/>
                    <a:pt x="549" y="1942"/>
                  </a:cubicBezTo>
                  <a:cubicBezTo>
                    <a:pt x="521" y="1963"/>
                    <a:pt x="502" y="2015"/>
                    <a:pt x="514" y="2052"/>
                  </a:cubicBezTo>
                  <a:cubicBezTo>
                    <a:pt x="553" y="2169"/>
                    <a:pt x="656" y="2208"/>
                    <a:pt x="766" y="2208"/>
                  </a:cubicBezTo>
                  <a:cubicBezTo>
                    <a:pt x="850" y="2208"/>
                    <a:pt x="940" y="2185"/>
                    <a:pt x="1010" y="2157"/>
                  </a:cubicBezTo>
                  <a:cubicBezTo>
                    <a:pt x="1155" y="2099"/>
                    <a:pt x="1292" y="1988"/>
                    <a:pt x="1382" y="1855"/>
                  </a:cubicBezTo>
                  <a:cubicBezTo>
                    <a:pt x="1473" y="1717"/>
                    <a:pt x="1525" y="1550"/>
                    <a:pt x="1493" y="1384"/>
                  </a:cubicBezTo>
                  <a:cubicBezTo>
                    <a:pt x="1482" y="1337"/>
                    <a:pt x="1467" y="1292"/>
                    <a:pt x="1445" y="1251"/>
                  </a:cubicBezTo>
                  <a:cubicBezTo>
                    <a:pt x="1453" y="1250"/>
                    <a:pt x="1463" y="1248"/>
                    <a:pt x="1472" y="1244"/>
                  </a:cubicBezTo>
                  <a:cubicBezTo>
                    <a:pt x="1633" y="1189"/>
                    <a:pt x="1790" y="1089"/>
                    <a:pt x="1874" y="938"/>
                  </a:cubicBezTo>
                  <a:cubicBezTo>
                    <a:pt x="1951" y="801"/>
                    <a:pt x="1968" y="645"/>
                    <a:pt x="1950" y="493"/>
                  </a:cubicBezTo>
                  <a:cubicBezTo>
                    <a:pt x="1940" y="406"/>
                    <a:pt x="1914" y="324"/>
                    <a:pt x="1879" y="245"/>
                  </a:cubicBezTo>
                  <a:cubicBezTo>
                    <a:pt x="1867" y="211"/>
                    <a:pt x="1848" y="176"/>
                    <a:pt x="1830" y="144"/>
                  </a:cubicBezTo>
                  <a:cubicBezTo>
                    <a:pt x="1801" y="93"/>
                    <a:pt x="1764" y="61"/>
                    <a:pt x="1721" y="25"/>
                  </a:cubicBezTo>
                  <a:cubicBezTo>
                    <a:pt x="1700" y="8"/>
                    <a:pt x="1677" y="1"/>
                    <a:pt x="1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8"/>
            <p:cNvSpPr/>
            <p:nvPr/>
          </p:nvSpPr>
          <p:spPr>
            <a:xfrm>
              <a:off x="5216198" y="3827825"/>
              <a:ext cx="34029" cy="35859"/>
            </a:xfrm>
            <a:custGeom>
              <a:rect b="b" l="l" r="r" t="t"/>
              <a:pathLst>
                <a:path extrusionOk="0" h="1040" w="987">
                  <a:moveTo>
                    <a:pt x="440" y="1"/>
                  </a:moveTo>
                  <a:cubicBezTo>
                    <a:pt x="367" y="1"/>
                    <a:pt x="294" y="16"/>
                    <a:pt x="228" y="48"/>
                  </a:cubicBezTo>
                  <a:cubicBezTo>
                    <a:pt x="83" y="119"/>
                    <a:pt x="0" y="278"/>
                    <a:pt x="3" y="434"/>
                  </a:cubicBezTo>
                  <a:cubicBezTo>
                    <a:pt x="3" y="509"/>
                    <a:pt x="16" y="587"/>
                    <a:pt x="44" y="658"/>
                  </a:cubicBezTo>
                  <a:lnTo>
                    <a:pt x="44" y="662"/>
                  </a:lnTo>
                  <a:cubicBezTo>
                    <a:pt x="47" y="756"/>
                    <a:pt x="68" y="843"/>
                    <a:pt x="127" y="916"/>
                  </a:cubicBezTo>
                  <a:cubicBezTo>
                    <a:pt x="185" y="992"/>
                    <a:pt x="276" y="1031"/>
                    <a:pt x="369" y="1038"/>
                  </a:cubicBezTo>
                  <a:cubicBezTo>
                    <a:pt x="380" y="1039"/>
                    <a:pt x="391" y="1040"/>
                    <a:pt x="402" y="1040"/>
                  </a:cubicBezTo>
                  <a:cubicBezTo>
                    <a:pt x="447" y="1040"/>
                    <a:pt x="492" y="1033"/>
                    <a:pt x="533" y="1020"/>
                  </a:cubicBezTo>
                  <a:cubicBezTo>
                    <a:pt x="585" y="1005"/>
                    <a:pt x="639" y="988"/>
                    <a:pt x="686" y="959"/>
                  </a:cubicBezTo>
                  <a:cubicBezTo>
                    <a:pt x="784" y="896"/>
                    <a:pt x="856" y="813"/>
                    <a:pt x="904" y="708"/>
                  </a:cubicBezTo>
                  <a:cubicBezTo>
                    <a:pt x="986" y="530"/>
                    <a:pt x="957" y="296"/>
                    <a:pt x="818" y="153"/>
                  </a:cubicBezTo>
                  <a:cubicBezTo>
                    <a:pt x="721" y="56"/>
                    <a:pt x="580" y="1"/>
                    <a:pt x="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8"/>
            <p:cNvSpPr/>
            <p:nvPr/>
          </p:nvSpPr>
          <p:spPr>
            <a:xfrm>
              <a:off x="5147208" y="3932638"/>
              <a:ext cx="33995" cy="35825"/>
            </a:xfrm>
            <a:custGeom>
              <a:rect b="b" l="l" r="r" t="t"/>
              <a:pathLst>
                <a:path extrusionOk="0" h="1039" w="986">
                  <a:moveTo>
                    <a:pt x="439" y="1"/>
                  </a:moveTo>
                  <a:cubicBezTo>
                    <a:pt x="367" y="1"/>
                    <a:pt x="294" y="16"/>
                    <a:pt x="228" y="47"/>
                  </a:cubicBezTo>
                  <a:cubicBezTo>
                    <a:pt x="84" y="117"/>
                    <a:pt x="0" y="277"/>
                    <a:pt x="4" y="433"/>
                  </a:cubicBezTo>
                  <a:cubicBezTo>
                    <a:pt x="4" y="507"/>
                    <a:pt x="16" y="585"/>
                    <a:pt x="43" y="657"/>
                  </a:cubicBezTo>
                  <a:lnTo>
                    <a:pt x="43" y="664"/>
                  </a:lnTo>
                  <a:cubicBezTo>
                    <a:pt x="46" y="756"/>
                    <a:pt x="68" y="842"/>
                    <a:pt x="125" y="917"/>
                  </a:cubicBezTo>
                  <a:cubicBezTo>
                    <a:pt x="184" y="991"/>
                    <a:pt x="277" y="1029"/>
                    <a:pt x="369" y="1037"/>
                  </a:cubicBezTo>
                  <a:cubicBezTo>
                    <a:pt x="381" y="1038"/>
                    <a:pt x="392" y="1039"/>
                    <a:pt x="404" y="1039"/>
                  </a:cubicBezTo>
                  <a:cubicBezTo>
                    <a:pt x="448" y="1039"/>
                    <a:pt x="491" y="1031"/>
                    <a:pt x="533" y="1021"/>
                  </a:cubicBezTo>
                  <a:cubicBezTo>
                    <a:pt x="585" y="1006"/>
                    <a:pt x="640" y="986"/>
                    <a:pt x="687" y="958"/>
                  </a:cubicBezTo>
                  <a:cubicBezTo>
                    <a:pt x="786" y="897"/>
                    <a:pt x="855" y="813"/>
                    <a:pt x="904" y="706"/>
                  </a:cubicBezTo>
                  <a:cubicBezTo>
                    <a:pt x="986" y="528"/>
                    <a:pt x="960" y="295"/>
                    <a:pt x="818" y="154"/>
                  </a:cubicBezTo>
                  <a:cubicBezTo>
                    <a:pt x="721" y="56"/>
                    <a:pt x="580" y="1"/>
                    <a:pt x="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" name="Google Shape;1021;p28"/>
          <p:cNvGrpSpPr/>
          <p:nvPr/>
        </p:nvGrpSpPr>
        <p:grpSpPr>
          <a:xfrm>
            <a:off x="5784930" y="2056737"/>
            <a:ext cx="1402441" cy="982577"/>
            <a:chOff x="4039530" y="1887637"/>
            <a:chExt cx="1402441" cy="982577"/>
          </a:xfrm>
        </p:grpSpPr>
        <p:sp>
          <p:nvSpPr>
            <p:cNvPr id="1022" name="Google Shape;1022;p28"/>
            <p:cNvSpPr/>
            <p:nvPr/>
          </p:nvSpPr>
          <p:spPr>
            <a:xfrm>
              <a:off x="4039530" y="1887637"/>
              <a:ext cx="1402441" cy="982577"/>
            </a:xfrm>
            <a:custGeom>
              <a:rect b="b" l="l" r="r" t="t"/>
              <a:pathLst>
                <a:path extrusionOk="0" h="28497" w="40677">
                  <a:moveTo>
                    <a:pt x="26355" y="0"/>
                  </a:moveTo>
                  <a:cubicBezTo>
                    <a:pt x="25431" y="0"/>
                    <a:pt x="24490" y="45"/>
                    <a:pt x="23562" y="134"/>
                  </a:cubicBezTo>
                  <a:cubicBezTo>
                    <a:pt x="20939" y="383"/>
                    <a:pt x="18339" y="971"/>
                    <a:pt x="15835" y="1882"/>
                  </a:cubicBezTo>
                  <a:cubicBezTo>
                    <a:pt x="15616" y="1960"/>
                    <a:pt x="15390" y="2049"/>
                    <a:pt x="15127" y="2156"/>
                  </a:cubicBezTo>
                  <a:cubicBezTo>
                    <a:pt x="14109" y="2445"/>
                    <a:pt x="13059" y="2754"/>
                    <a:pt x="11918" y="3106"/>
                  </a:cubicBezTo>
                  <a:cubicBezTo>
                    <a:pt x="10035" y="3689"/>
                    <a:pt x="8038" y="4323"/>
                    <a:pt x="6130" y="5108"/>
                  </a:cubicBezTo>
                  <a:cubicBezTo>
                    <a:pt x="5122" y="5522"/>
                    <a:pt x="4221" y="5939"/>
                    <a:pt x="3375" y="6382"/>
                  </a:cubicBezTo>
                  <a:cubicBezTo>
                    <a:pt x="2627" y="6775"/>
                    <a:pt x="1770" y="7254"/>
                    <a:pt x="1089" y="7982"/>
                  </a:cubicBezTo>
                  <a:cubicBezTo>
                    <a:pt x="365" y="8759"/>
                    <a:pt x="1" y="9751"/>
                    <a:pt x="36" y="10847"/>
                  </a:cubicBezTo>
                  <a:cubicBezTo>
                    <a:pt x="65" y="11710"/>
                    <a:pt x="249" y="12543"/>
                    <a:pt x="426" y="13350"/>
                  </a:cubicBezTo>
                  <a:cubicBezTo>
                    <a:pt x="462" y="13517"/>
                    <a:pt x="500" y="13688"/>
                    <a:pt x="536" y="13859"/>
                  </a:cubicBezTo>
                  <a:cubicBezTo>
                    <a:pt x="956" y="15850"/>
                    <a:pt x="1483" y="17833"/>
                    <a:pt x="2102" y="19749"/>
                  </a:cubicBezTo>
                  <a:cubicBezTo>
                    <a:pt x="2414" y="20717"/>
                    <a:pt x="2759" y="21692"/>
                    <a:pt x="3129" y="22651"/>
                  </a:cubicBezTo>
                  <a:lnTo>
                    <a:pt x="3215" y="22870"/>
                  </a:lnTo>
                  <a:cubicBezTo>
                    <a:pt x="3529" y="23685"/>
                    <a:pt x="3855" y="24528"/>
                    <a:pt x="4351" y="25308"/>
                  </a:cubicBezTo>
                  <a:cubicBezTo>
                    <a:pt x="5302" y="26806"/>
                    <a:pt x="6932" y="27818"/>
                    <a:pt x="9066" y="28233"/>
                  </a:cubicBezTo>
                  <a:cubicBezTo>
                    <a:pt x="9965" y="28407"/>
                    <a:pt x="10914" y="28497"/>
                    <a:pt x="11889" y="28497"/>
                  </a:cubicBezTo>
                  <a:cubicBezTo>
                    <a:pt x="15091" y="28497"/>
                    <a:pt x="18271" y="27560"/>
                    <a:pt x="21229" y="26549"/>
                  </a:cubicBezTo>
                  <a:cubicBezTo>
                    <a:pt x="24909" y="25291"/>
                    <a:pt x="28810" y="23920"/>
                    <a:pt x="32509" y="22203"/>
                  </a:cubicBezTo>
                  <a:cubicBezTo>
                    <a:pt x="33456" y="21765"/>
                    <a:pt x="34378" y="21302"/>
                    <a:pt x="35251" y="20829"/>
                  </a:cubicBezTo>
                  <a:cubicBezTo>
                    <a:pt x="36026" y="20411"/>
                    <a:pt x="36990" y="19887"/>
                    <a:pt x="37699" y="19042"/>
                  </a:cubicBezTo>
                  <a:cubicBezTo>
                    <a:pt x="38398" y="18214"/>
                    <a:pt x="38749" y="17241"/>
                    <a:pt x="38999" y="16397"/>
                  </a:cubicBezTo>
                  <a:cubicBezTo>
                    <a:pt x="39272" y="15474"/>
                    <a:pt x="39520" y="14494"/>
                    <a:pt x="39754" y="13403"/>
                  </a:cubicBezTo>
                  <a:cubicBezTo>
                    <a:pt x="39972" y="12387"/>
                    <a:pt x="40158" y="11349"/>
                    <a:pt x="40308" y="10318"/>
                  </a:cubicBezTo>
                  <a:lnTo>
                    <a:pt x="40322" y="10225"/>
                  </a:lnTo>
                  <a:cubicBezTo>
                    <a:pt x="40461" y="9256"/>
                    <a:pt x="40608" y="8254"/>
                    <a:pt x="40640" y="7239"/>
                  </a:cubicBezTo>
                  <a:cubicBezTo>
                    <a:pt x="40677" y="6057"/>
                    <a:pt x="40383" y="5055"/>
                    <a:pt x="39770" y="4260"/>
                  </a:cubicBezTo>
                  <a:cubicBezTo>
                    <a:pt x="39278" y="3623"/>
                    <a:pt x="38591" y="3073"/>
                    <a:pt x="37671" y="2581"/>
                  </a:cubicBezTo>
                  <a:cubicBezTo>
                    <a:pt x="36201" y="1795"/>
                    <a:pt x="34450" y="1160"/>
                    <a:pt x="32466" y="692"/>
                  </a:cubicBezTo>
                  <a:cubicBezTo>
                    <a:pt x="30683" y="273"/>
                    <a:pt x="28814" y="41"/>
                    <a:pt x="26911" y="6"/>
                  </a:cubicBezTo>
                  <a:cubicBezTo>
                    <a:pt x="26725" y="3"/>
                    <a:pt x="26540" y="0"/>
                    <a:pt x="2635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8"/>
            <p:cNvSpPr/>
            <p:nvPr/>
          </p:nvSpPr>
          <p:spPr>
            <a:xfrm>
              <a:off x="4915239" y="2060993"/>
              <a:ext cx="42373" cy="25722"/>
            </a:xfrm>
            <a:custGeom>
              <a:rect b="b" l="l" r="r" t="t"/>
              <a:pathLst>
                <a:path extrusionOk="0" h="746" w="1229">
                  <a:moveTo>
                    <a:pt x="1229" y="1"/>
                  </a:moveTo>
                  <a:lnTo>
                    <a:pt x="1229" y="1"/>
                  </a:lnTo>
                  <a:cubicBezTo>
                    <a:pt x="1192" y="5"/>
                    <a:pt x="1158" y="7"/>
                    <a:pt x="1124" y="13"/>
                  </a:cubicBezTo>
                  <a:cubicBezTo>
                    <a:pt x="972" y="34"/>
                    <a:pt x="821" y="67"/>
                    <a:pt x="673" y="107"/>
                  </a:cubicBezTo>
                  <a:cubicBezTo>
                    <a:pt x="438" y="171"/>
                    <a:pt x="217" y="265"/>
                    <a:pt x="1" y="374"/>
                  </a:cubicBezTo>
                  <a:cubicBezTo>
                    <a:pt x="321" y="497"/>
                    <a:pt x="642" y="621"/>
                    <a:pt x="965" y="745"/>
                  </a:cubicBezTo>
                  <a:cubicBezTo>
                    <a:pt x="1000" y="479"/>
                    <a:pt x="1092" y="227"/>
                    <a:pt x="1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>
              <a:off x="4881588" y="2039237"/>
              <a:ext cx="94882" cy="30722"/>
            </a:xfrm>
            <a:custGeom>
              <a:rect b="b" l="l" r="r" t="t"/>
              <a:pathLst>
                <a:path extrusionOk="0" h="891" w="2752">
                  <a:moveTo>
                    <a:pt x="2141" y="1"/>
                  </a:moveTo>
                  <a:cubicBezTo>
                    <a:pt x="1890" y="1"/>
                    <a:pt x="1640" y="24"/>
                    <a:pt x="1392" y="75"/>
                  </a:cubicBezTo>
                  <a:cubicBezTo>
                    <a:pt x="892" y="180"/>
                    <a:pt x="440" y="386"/>
                    <a:pt x="1" y="633"/>
                  </a:cubicBezTo>
                  <a:cubicBezTo>
                    <a:pt x="226" y="720"/>
                    <a:pt x="452" y="804"/>
                    <a:pt x="679" y="891"/>
                  </a:cubicBezTo>
                  <a:cubicBezTo>
                    <a:pt x="949" y="694"/>
                    <a:pt x="1253" y="553"/>
                    <a:pt x="1573" y="457"/>
                  </a:cubicBezTo>
                  <a:cubicBezTo>
                    <a:pt x="1740" y="409"/>
                    <a:pt x="1908" y="373"/>
                    <a:pt x="2081" y="352"/>
                  </a:cubicBezTo>
                  <a:cubicBezTo>
                    <a:pt x="2150" y="343"/>
                    <a:pt x="2223" y="334"/>
                    <a:pt x="2295" y="334"/>
                  </a:cubicBezTo>
                  <a:cubicBezTo>
                    <a:pt x="2336" y="334"/>
                    <a:pt x="2378" y="337"/>
                    <a:pt x="2418" y="344"/>
                  </a:cubicBezTo>
                  <a:cubicBezTo>
                    <a:pt x="2517" y="235"/>
                    <a:pt x="2630" y="138"/>
                    <a:pt x="2751" y="50"/>
                  </a:cubicBezTo>
                  <a:cubicBezTo>
                    <a:pt x="2726" y="42"/>
                    <a:pt x="2698" y="35"/>
                    <a:pt x="2670" y="32"/>
                  </a:cubicBezTo>
                  <a:cubicBezTo>
                    <a:pt x="2524" y="12"/>
                    <a:pt x="2377" y="2"/>
                    <a:pt x="2231" y="2"/>
                  </a:cubicBezTo>
                  <a:cubicBezTo>
                    <a:pt x="2201" y="1"/>
                    <a:pt x="2171" y="1"/>
                    <a:pt x="21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8"/>
            <p:cNvSpPr/>
            <p:nvPr/>
          </p:nvSpPr>
          <p:spPr>
            <a:xfrm>
              <a:off x="4854765" y="2021412"/>
              <a:ext cx="152391" cy="36170"/>
            </a:xfrm>
            <a:custGeom>
              <a:rect b="b" l="l" r="r" t="t"/>
              <a:pathLst>
                <a:path extrusionOk="0" h="1049" w="4420">
                  <a:moveTo>
                    <a:pt x="2939" y="1"/>
                  </a:moveTo>
                  <a:cubicBezTo>
                    <a:pt x="2662" y="1"/>
                    <a:pt x="2384" y="23"/>
                    <a:pt x="2110" y="66"/>
                  </a:cubicBezTo>
                  <a:cubicBezTo>
                    <a:pt x="1355" y="185"/>
                    <a:pt x="655" y="467"/>
                    <a:pt x="1" y="855"/>
                  </a:cubicBezTo>
                  <a:cubicBezTo>
                    <a:pt x="172" y="921"/>
                    <a:pt x="342" y="982"/>
                    <a:pt x="511" y="1049"/>
                  </a:cubicBezTo>
                  <a:cubicBezTo>
                    <a:pt x="995" y="645"/>
                    <a:pt x="1610" y="404"/>
                    <a:pt x="2227" y="297"/>
                  </a:cubicBezTo>
                  <a:cubicBezTo>
                    <a:pt x="2492" y="252"/>
                    <a:pt x="2764" y="226"/>
                    <a:pt x="3035" y="226"/>
                  </a:cubicBezTo>
                  <a:cubicBezTo>
                    <a:pt x="3088" y="226"/>
                    <a:pt x="3142" y="227"/>
                    <a:pt x="3196" y="229"/>
                  </a:cubicBezTo>
                  <a:cubicBezTo>
                    <a:pt x="3366" y="237"/>
                    <a:pt x="3714" y="229"/>
                    <a:pt x="3850" y="380"/>
                  </a:cubicBezTo>
                  <a:cubicBezTo>
                    <a:pt x="4030" y="301"/>
                    <a:pt x="4223" y="248"/>
                    <a:pt x="4417" y="221"/>
                  </a:cubicBezTo>
                  <a:lnTo>
                    <a:pt x="4420" y="218"/>
                  </a:lnTo>
                  <a:cubicBezTo>
                    <a:pt x="4270" y="181"/>
                    <a:pt x="4123" y="130"/>
                    <a:pt x="3972" y="101"/>
                  </a:cubicBezTo>
                  <a:cubicBezTo>
                    <a:pt x="3755" y="55"/>
                    <a:pt x="3538" y="29"/>
                    <a:pt x="3318" y="14"/>
                  </a:cubicBezTo>
                  <a:cubicBezTo>
                    <a:pt x="3192" y="5"/>
                    <a:pt x="3065" y="1"/>
                    <a:pt x="29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8"/>
            <p:cNvSpPr/>
            <p:nvPr/>
          </p:nvSpPr>
          <p:spPr>
            <a:xfrm>
              <a:off x="5018363" y="2003897"/>
              <a:ext cx="82574" cy="57444"/>
            </a:xfrm>
            <a:custGeom>
              <a:rect b="b" l="l" r="r" t="t"/>
              <a:pathLst>
                <a:path extrusionOk="0" h="1666" w="2395">
                  <a:moveTo>
                    <a:pt x="1713" y="1"/>
                  </a:moveTo>
                  <a:cubicBezTo>
                    <a:pt x="1493" y="1"/>
                    <a:pt x="1273" y="45"/>
                    <a:pt x="1065" y="106"/>
                  </a:cubicBezTo>
                  <a:cubicBezTo>
                    <a:pt x="675" y="217"/>
                    <a:pt x="287" y="414"/>
                    <a:pt x="1" y="708"/>
                  </a:cubicBezTo>
                  <a:cubicBezTo>
                    <a:pt x="90" y="709"/>
                    <a:pt x="177" y="715"/>
                    <a:pt x="264" y="729"/>
                  </a:cubicBezTo>
                  <a:cubicBezTo>
                    <a:pt x="413" y="750"/>
                    <a:pt x="609" y="776"/>
                    <a:pt x="736" y="869"/>
                  </a:cubicBezTo>
                  <a:cubicBezTo>
                    <a:pt x="742" y="874"/>
                    <a:pt x="745" y="882"/>
                    <a:pt x="753" y="888"/>
                  </a:cubicBezTo>
                  <a:cubicBezTo>
                    <a:pt x="931" y="734"/>
                    <a:pt x="1150" y="609"/>
                    <a:pt x="1374" y="609"/>
                  </a:cubicBezTo>
                  <a:cubicBezTo>
                    <a:pt x="1457" y="609"/>
                    <a:pt x="1539" y="626"/>
                    <a:pt x="1621" y="664"/>
                  </a:cubicBezTo>
                  <a:cubicBezTo>
                    <a:pt x="1976" y="830"/>
                    <a:pt x="2150" y="1265"/>
                    <a:pt x="2317" y="1591"/>
                  </a:cubicBezTo>
                  <a:cubicBezTo>
                    <a:pt x="2330" y="1616"/>
                    <a:pt x="2341" y="1640"/>
                    <a:pt x="2351" y="1666"/>
                  </a:cubicBezTo>
                  <a:cubicBezTo>
                    <a:pt x="2321" y="1526"/>
                    <a:pt x="2294" y="1388"/>
                    <a:pt x="2268" y="1249"/>
                  </a:cubicBezTo>
                  <a:cubicBezTo>
                    <a:pt x="2231" y="1036"/>
                    <a:pt x="2178" y="807"/>
                    <a:pt x="2181" y="591"/>
                  </a:cubicBezTo>
                  <a:cubicBezTo>
                    <a:pt x="2181" y="425"/>
                    <a:pt x="2255" y="284"/>
                    <a:pt x="2395" y="194"/>
                  </a:cubicBezTo>
                  <a:cubicBezTo>
                    <a:pt x="2359" y="172"/>
                    <a:pt x="2322" y="147"/>
                    <a:pt x="2281" y="127"/>
                  </a:cubicBezTo>
                  <a:cubicBezTo>
                    <a:pt x="2159" y="67"/>
                    <a:pt x="2021" y="24"/>
                    <a:pt x="1885" y="10"/>
                  </a:cubicBezTo>
                  <a:cubicBezTo>
                    <a:pt x="1828" y="4"/>
                    <a:pt x="1770" y="1"/>
                    <a:pt x="171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8"/>
            <p:cNvSpPr/>
            <p:nvPr/>
          </p:nvSpPr>
          <p:spPr>
            <a:xfrm>
              <a:off x="4959164" y="2040375"/>
              <a:ext cx="104950" cy="92200"/>
            </a:xfrm>
            <a:custGeom>
              <a:rect b="b" l="l" r="r" t="t"/>
              <a:pathLst>
                <a:path extrusionOk="0" h="2674" w="3044">
                  <a:moveTo>
                    <a:pt x="1727" y="1"/>
                  </a:moveTo>
                  <a:cubicBezTo>
                    <a:pt x="1665" y="1"/>
                    <a:pt x="1604" y="4"/>
                    <a:pt x="1543" y="10"/>
                  </a:cubicBezTo>
                  <a:cubicBezTo>
                    <a:pt x="1282" y="36"/>
                    <a:pt x="1028" y="125"/>
                    <a:pt x="809" y="264"/>
                  </a:cubicBezTo>
                  <a:cubicBezTo>
                    <a:pt x="391" y="528"/>
                    <a:pt x="110" y="989"/>
                    <a:pt x="0" y="1465"/>
                  </a:cubicBezTo>
                  <a:cubicBezTo>
                    <a:pt x="1018" y="1863"/>
                    <a:pt x="2032" y="2266"/>
                    <a:pt x="3043" y="2673"/>
                  </a:cubicBezTo>
                  <a:cubicBezTo>
                    <a:pt x="2938" y="2469"/>
                    <a:pt x="2826" y="2266"/>
                    <a:pt x="2734" y="2052"/>
                  </a:cubicBezTo>
                  <a:cubicBezTo>
                    <a:pt x="2621" y="1787"/>
                    <a:pt x="2513" y="1522"/>
                    <a:pt x="2409" y="1255"/>
                  </a:cubicBezTo>
                  <a:cubicBezTo>
                    <a:pt x="2276" y="910"/>
                    <a:pt x="2023" y="436"/>
                    <a:pt x="2236" y="83"/>
                  </a:cubicBezTo>
                  <a:cubicBezTo>
                    <a:pt x="2141" y="60"/>
                    <a:pt x="2046" y="30"/>
                    <a:pt x="1950" y="16"/>
                  </a:cubicBezTo>
                  <a:cubicBezTo>
                    <a:pt x="1876" y="6"/>
                    <a:pt x="1802" y="1"/>
                    <a:pt x="172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8"/>
            <p:cNvSpPr/>
            <p:nvPr/>
          </p:nvSpPr>
          <p:spPr>
            <a:xfrm>
              <a:off x="4134448" y="2122743"/>
              <a:ext cx="214036" cy="133610"/>
            </a:xfrm>
            <a:custGeom>
              <a:rect b="b" l="l" r="r" t="t"/>
              <a:pathLst>
                <a:path extrusionOk="0" h="3875" w="6208">
                  <a:moveTo>
                    <a:pt x="6061" y="1"/>
                  </a:moveTo>
                  <a:cubicBezTo>
                    <a:pt x="5992" y="26"/>
                    <a:pt x="5921" y="54"/>
                    <a:pt x="5853" y="78"/>
                  </a:cubicBezTo>
                  <a:cubicBezTo>
                    <a:pt x="5241" y="312"/>
                    <a:pt x="4624" y="538"/>
                    <a:pt x="4007" y="758"/>
                  </a:cubicBezTo>
                  <a:cubicBezTo>
                    <a:pt x="3458" y="1000"/>
                    <a:pt x="2912" y="1246"/>
                    <a:pt x="2376" y="1510"/>
                  </a:cubicBezTo>
                  <a:cubicBezTo>
                    <a:pt x="1766" y="1807"/>
                    <a:pt x="1161" y="2146"/>
                    <a:pt x="661" y="2610"/>
                  </a:cubicBezTo>
                  <a:cubicBezTo>
                    <a:pt x="402" y="2848"/>
                    <a:pt x="147" y="3121"/>
                    <a:pt x="49" y="3468"/>
                  </a:cubicBezTo>
                  <a:cubicBezTo>
                    <a:pt x="13" y="3600"/>
                    <a:pt x="0" y="3737"/>
                    <a:pt x="10" y="3874"/>
                  </a:cubicBezTo>
                  <a:cubicBezTo>
                    <a:pt x="54" y="3787"/>
                    <a:pt x="116" y="3705"/>
                    <a:pt x="199" y="3643"/>
                  </a:cubicBezTo>
                  <a:cubicBezTo>
                    <a:pt x="324" y="3547"/>
                    <a:pt x="470" y="3504"/>
                    <a:pt x="617" y="3504"/>
                  </a:cubicBezTo>
                  <a:cubicBezTo>
                    <a:pt x="711" y="3504"/>
                    <a:pt x="806" y="3522"/>
                    <a:pt x="896" y="3556"/>
                  </a:cubicBezTo>
                  <a:cubicBezTo>
                    <a:pt x="958" y="3192"/>
                    <a:pt x="1285" y="2946"/>
                    <a:pt x="1637" y="2946"/>
                  </a:cubicBezTo>
                  <a:cubicBezTo>
                    <a:pt x="1732" y="2946"/>
                    <a:pt x="1828" y="2963"/>
                    <a:pt x="1921" y="3001"/>
                  </a:cubicBezTo>
                  <a:cubicBezTo>
                    <a:pt x="1942" y="2646"/>
                    <a:pt x="2094" y="2278"/>
                    <a:pt x="2458" y="2182"/>
                  </a:cubicBezTo>
                  <a:cubicBezTo>
                    <a:pt x="2521" y="2164"/>
                    <a:pt x="2584" y="2156"/>
                    <a:pt x="2645" y="2156"/>
                  </a:cubicBezTo>
                  <a:cubicBezTo>
                    <a:pt x="2743" y="2156"/>
                    <a:pt x="2837" y="2177"/>
                    <a:pt x="2923" y="2214"/>
                  </a:cubicBezTo>
                  <a:cubicBezTo>
                    <a:pt x="3000" y="2020"/>
                    <a:pt x="3152" y="1856"/>
                    <a:pt x="3356" y="1789"/>
                  </a:cubicBezTo>
                  <a:cubicBezTo>
                    <a:pt x="3426" y="1766"/>
                    <a:pt x="3497" y="1756"/>
                    <a:pt x="3567" y="1756"/>
                  </a:cubicBezTo>
                  <a:cubicBezTo>
                    <a:pt x="3732" y="1756"/>
                    <a:pt x="3890" y="1815"/>
                    <a:pt x="4016" y="1916"/>
                  </a:cubicBezTo>
                  <a:cubicBezTo>
                    <a:pt x="4157" y="1585"/>
                    <a:pt x="4363" y="1275"/>
                    <a:pt x="4720" y="1179"/>
                  </a:cubicBezTo>
                  <a:cubicBezTo>
                    <a:pt x="4787" y="1161"/>
                    <a:pt x="4856" y="1153"/>
                    <a:pt x="4925" y="1153"/>
                  </a:cubicBezTo>
                  <a:cubicBezTo>
                    <a:pt x="5125" y="1153"/>
                    <a:pt x="5326" y="1224"/>
                    <a:pt x="5465" y="1359"/>
                  </a:cubicBezTo>
                  <a:cubicBezTo>
                    <a:pt x="5577" y="1167"/>
                    <a:pt x="5697" y="978"/>
                    <a:pt x="5823" y="798"/>
                  </a:cubicBezTo>
                  <a:cubicBezTo>
                    <a:pt x="5927" y="648"/>
                    <a:pt x="6037" y="463"/>
                    <a:pt x="6207" y="383"/>
                  </a:cubicBezTo>
                  <a:lnTo>
                    <a:pt x="6061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8"/>
            <p:cNvSpPr/>
            <p:nvPr/>
          </p:nvSpPr>
          <p:spPr>
            <a:xfrm>
              <a:off x="4088041" y="2056442"/>
              <a:ext cx="1307594" cy="767077"/>
            </a:xfrm>
            <a:custGeom>
              <a:rect b="b" l="l" r="r" t="t"/>
              <a:pathLst>
                <a:path extrusionOk="0" h="22247" w="37926">
                  <a:moveTo>
                    <a:pt x="37140" y="0"/>
                  </a:moveTo>
                  <a:lnTo>
                    <a:pt x="37140" y="0"/>
                  </a:lnTo>
                  <a:cubicBezTo>
                    <a:pt x="37433" y="936"/>
                    <a:pt x="37119" y="1983"/>
                    <a:pt x="36515" y="2786"/>
                  </a:cubicBezTo>
                  <a:cubicBezTo>
                    <a:pt x="35585" y="4018"/>
                    <a:pt x="34203" y="4905"/>
                    <a:pt x="32869" y="5637"/>
                  </a:cubicBezTo>
                  <a:cubicBezTo>
                    <a:pt x="31398" y="6446"/>
                    <a:pt x="29859" y="7144"/>
                    <a:pt x="28320" y="7808"/>
                  </a:cubicBezTo>
                  <a:cubicBezTo>
                    <a:pt x="26762" y="8482"/>
                    <a:pt x="25180" y="9103"/>
                    <a:pt x="23581" y="9673"/>
                  </a:cubicBezTo>
                  <a:cubicBezTo>
                    <a:pt x="20353" y="10825"/>
                    <a:pt x="17015" y="11899"/>
                    <a:pt x="13609" y="12362"/>
                  </a:cubicBezTo>
                  <a:cubicBezTo>
                    <a:pt x="12637" y="12495"/>
                    <a:pt x="11651" y="12570"/>
                    <a:pt x="10666" y="12570"/>
                  </a:cubicBezTo>
                  <a:cubicBezTo>
                    <a:pt x="8498" y="12570"/>
                    <a:pt x="6338" y="12207"/>
                    <a:pt x="4351" y="11298"/>
                  </a:cubicBezTo>
                  <a:cubicBezTo>
                    <a:pt x="3011" y="10686"/>
                    <a:pt x="1719" y="9820"/>
                    <a:pt x="814" y="8638"/>
                  </a:cubicBezTo>
                  <a:cubicBezTo>
                    <a:pt x="478" y="8201"/>
                    <a:pt x="197" y="7704"/>
                    <a:pt x="1" y="7176"/>
                  </a:cubicBezTo>
                  <a:lnTo>
                    <a:pt x="1" y="7176"/>
                  </a:lnTo>
                  <a:cubicBezTo>
                    <a:pt x="87" y="7653"/>
                    <a:pt x="205" y="8127"/>
                    <a:pt x="305" y="8587"/>
                  </a:cubicBezTo>
                  <a:cubicBezTo>
                    <a:pt x="512" y="9522"/>
                    <a:pt x="741" y="10455"/>
                    <a:pt x="992" y="11380"/>
                  </a:cubicBezTo>
                  <a:cubicBezTo>
                    <a:pt x="1503" y="13248"/>
                    <a:pt x="2111" y="15086"/>
                    <a:pt x="2804" y="16895"/>
                  </a:cubicBezTo>
                  <a:cubicBezTo>
                    <a:pt x="3134" y="17756"/>
                    <a:pt x="3455" y="18637"/>
                    <a:pt x="3915" y="19441"/>
                  </a:cubicBezTo>
                  <a:cubicBezTo>
                    <a:pt x="4334" y="20177"/>
                    <a:pt x="4904" y="20775"/>
                    <a:pt x="5636" y="21206"/>
                  </a:cubicBezTo>
                  <a:cubicBezTo>
                    <a:pt x="7042" y="22032"/>
                    <a:pt x="8757" y="22247"/>
                    <a:pt x="10372" y="22247"/>
                  </a:cubicBezTo>
                  <a:cubicBezTo>
                    <a:pt x="10486" y="22247"/>
                    <a:pt x="10599" y="22246"/>
                    <a:pt x="10712" y="22244"/>
                  </a:cubicBezTo>
                  <a:cubicBezTo>
                    <a:pt x="14635" y="22180"/>
                    <a:pt x="18395" y="20738"/>
                    <a:pt x="22042" y="19437"/>
                  </a:cubicBezTo>
                  <a:cubicBezTo>
                    <a:pt x="25681" y="18139"/>
                    <a:pt x="29312" y="16779"/>
                    <a:pt x="32731" y="14973"/>
                  </a:cubicBezTo>
                  <a:cubicBezTo>
                    <a:pt x="33530" y="14551"/>
                    <a:pt x="34377" y="14135"/>
                    <a:pt x="35027" y="13494"/>
                  </a:cubicBezTo>
                  <a:cubicBezTo>
                    <a:pt x="35648" y="12880"/>
                    <a:pt x="35979" y="12067"/>
                    <a:pt x="36229" y="11245"/>
                  </a:cubicBezTo>
                  <a:cubicBezTo>
                    <a:pt x="36792" y="9392"/>
                    <a:pt x="37199" y="7477"/>
                    <a:pt x="37500" y="5566"/>
                  </a:cubicBezTo>
                  <a:cubicBezTo>
                    <a:pt x="37656" y="4585"/>
                    <a:pt x="37796" y="3596"/>
                    <a:pt x="37864" y="2606"/>
                  </a:cubicBezTo>
                  <a:cubicBezTo>
                    <a:pt x="37925" y="1728"/>
                    <a:pt x="37834" y="871"/>
                    <a:pt x="37274" y="160"/>
                  </a:cubicBezTo>
                  <a:cubicBezTo>
                    <a:pt x="37231" y="107"/>
                    <a:pt x="37186" y="56"/>
                    <a:pt x="371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8"/>
            <p:cNvSpPr/>
            <p:nvPr/>
          </p:nvSpPr>
          <p:spPr>
            <a:xfrm>
              <a:off x="4079352" y="1933631"/>
              <a:ext cx="1284528" cy="541508"/>
            </a:xfrm>
            <a:custGeom>
              <a:rect b="b" l="l" r="r" t="t"/>
              <a:pathLst>
                <a:path extrusionOk="0" h="15705" w="37257">
                  <a:moveTo>
                    <a:pt x="25419" y="751"/>
                  </a:moveTo>
                  <a:cubicBezTo>
                    <a:pt x="27474" y="751"/>
                    <a:pt x="29528" y="985"/>
                    <a:pt x="31513" y="1519"/>
                  </a:cubicBezTo>
                  <a:cubicBezTo>
                    <a:pt x="32207" y="1706"/>
                    <a:pt x="32890" y="1930"/>
                    <a:pt x="33560" y="2194"/>
                  </a:cubicBezTo>
                  <a:cubicBezTo>
                    <a:pt x="34145" y="2424"/>
                    <a:pt x="34809" y="2648"/>
                    <a:pt x="35277" y="3084"/>
                  </a:cubicBezTo>
                  <a:cubicBezTo>
                    <a:pt x="35753" y="3528"/>
                    <a:pt x="35862" y="4196"/>
                    <a:pt x="35659" y="4800"/>
                  </a:cubicBezTo>
                  <a:cubicBezTo>
                    <a:pt x="35451" y="5420"/>
                    <a:pt x="34971" y="5881"/>
                    <a:pt x="34459" y="6268"/>
                  </a:cubicBezTo>
                  <a:cubicBezTo>
                    <a:pt x="33271" y="7172"/>
                    <a:pt x="31940" y="7877"/>
                    <a:pt x="30606" y="8537"/>
                  </a:cubicBezTo>
                  <a:cubicBezTo>
                    <a:pt x="30478" y="8601"/>
                    <a:pt x="30348" y="8664"/>
                    <a:pt x="30217" y="8727"/>
                  </a:cubicBezTo>
                  <a:cubicBezTo>
                    <a:pt x="30208" y="8731"/>
                    <a:pt x="30201" y="8737"/>
                    <a:pt x="30191" y="8740"/>
                  </a:cubicBezTo>
                  <a:cubicBezTo>
                    <a:pt x="28900" y="9372"/>
                    <a:pt x="27593" y="9975"/>
                    <a:pt x="26274" y="10548"/>
                  </a:cubicBezTo>
                  <a:cubicBezTo>
                    <a:pt x="23404" y="11799"/>
                    <a:pt x="20468" y="12974"/>
                    <a:pt x="17469" y="13889"/>
                  </a:cubicBezTo>
                  <a:cubicBezTo>
                    <a:pt x="15352" y="14535"/>
                    <a:pt x="13138" y="15004"/>
                    <a:pt x="10920" y="15004"/>
                  </a:cubicBezTo>
                  <a:cubicBezTo>
                    <a:pt x="10185" y="15004"/>
                    <a:pt x="9450" y="14953"/>
                    <a:pt x="8718" y="14839"/>
                  </a:cubicBezTo>
                  <a:cubicBezTo>
                    <a:pt x="6270" y="14459"/>
                    <a:pt x="3814" y="13361"/>
                    <a:pt x="2196" y="11437"/>
                  </a:cubicBezTo>
                  <a:cubicBezTo>
                    <a:pt x="1790" y="10951"/>
                    <a:pt x="1393" y="10412"/>
                    <a:pt x="1242" y="9788"/>
                  </a:cubicBezTo>
                  <a:cubicBezTo>
                    <a:pt x="1086" y="9143"/>
                    <a:pt x="1276" y="8554"/>
                    <a:pt x="1722" y="8076"/>
                  </a:cubicBezTo>
                  <a:cubicBezTo>
                    <a:pt x="2706" y="7012"/>
                    <a:pt x="4170" y="6471"/>
                    <a:pt x="5472" y="5912"/>
                  </a:cubicBezTo>
                  <a:cubicBezTo>
                    <a:pt x="7314" y="5123"/>
                    <a:pt x="9184" y="4405"/>
                    <a:pt x="11090" y="3785"/>
                  </a:cubicBezTo>
                  <a:cubicBezTo>
                    <a:pt x="12064" y="3427"/>
                    <a:pt x="13044" y="3084"/>
                    <a:pt x="14032" y="2768"/>
                  </a:cubicBezTo>
                  <a:cubicBezTo>
                    <a:pt x="16902" y="1848"/>
                    <a:pt x="19848" y="1138"/>
                    <a:pt x="22854" y="868"/>
                  </a:cubicBezTo>
                  <a:cubicBezTo>
                    <a:pt x="23706" y="792"/>
                    <a:pt x="24562" y="751"/>
                    <a:pt x="25419" y="751"/>
                  </a:cubicBezTo>
                  <a:close/>
                  <a:moveTo>
                    <a:pt x="25080" y="1"/>
                  </a:moveTo>
                  <a:cubicBezTo>
                    <a:pt x="24386" y="1"/>
                    <a:pt x="23692" y="27"/>
                    <a:pt x="23000" y="78"/>
                  </a:cubicBezTo>
                  <a:cubicBezTo>
                    <a:pt x="21931" y="158"/>
                    <a:pt x="20865" y="294"/>
                    <a:pt x="19811" y="482"/>
                  </a:cubicBezTo>
                  <a:cubicBezTo>
                    <a:pt x="17559" y="1100"/>
                    <a:pt x="15310" y="1739"/>
                    <a:pt x="13078" y="2424"/>
                  </a:cubicBezTo>
                  <a:cubicBezTo>
                    <a:pt x="12950" y="2475"/>
                    <a:pt x="12820" y="2525"/>
                    <a:pt x="12694" y="2581"/>
                  </a:cubicBezTo>
                  <a:cubicBezTo>
                    <a:pt x="12676" y="2589"/>
                    <a:pt x="12658" y="2593"/>
                    <a:pt x="12641" y="2593"/>
                  </a:cubicBezTo>
                  <a:cubicBezTo>
                    <a:pt x="12619" y="2593"/>
                    <a:pt x="12599" y="2587"/>
                    <a:pt x="12580" y="2579"/>
                  </a:cubicBezTo>
                  <a:cubicBezTo>
                    <a:pt x="11346" y="2961"/>
                    <a:pt x="10117" y="3358"/>
                    <a:pt x="8894" y="3777"/>
                  </a:cubicBezTo>
                  <a:cubicBezTo>
                    <a:pt x="7076" y="4398"/>
                    <a:pt x="5271" y="5070"/>
                    <a:pt x="3546" y="5915"/>
                  </a:cubicBezTo>
                  <a:cubicBezTo>
                    <a:pt x="2323" y="6514"/>
                    <a:pt x="717" y="7203"/>
                    <a:pt x="246" y="8550"/>
                  </a:cubicBezTo>
                  <a:cubicBezTo>
                    <a:pt x="1" y="11870"/>
                    <a:pt x="3267" y="14111"/>
                    <a:pt x="6121" y="15016"/>
                  </a:cubicBezTo>
                  <a:cubicBezTo>
                    <a:pt x="7658" y="15502"/>
                    <a:pt x="9247" y="15705"/>
                    <a:pt x="10842" y="15705"/>
                  </a:cubicBezTo>
                  <a:cubicBezTo>
                    <a:pt x="12301" y="15705"/>
                    <a:pt x="13764" y="15536"/>
                    <a:pt x="15196" y="15260"/>
                  </a:cubicBezTo>
                  <a:cubicBezTo>
                    <a:pt x="18339" y="14656"/>
                    <a:pt x="21421" y="13646"/>
                    <a:pt x="24418" y="12541"/>
                  </a:cubicBezTo>
                  <a:cubicBezTo>
                    <a:pt x="25943" y="11979"/>
                    <a:pt x="27451" y="11371"/>
                    <a:pt x="28936" y="10711"/>
                  </a:cubicBezTo>
                  <a:cubicBezTo>
                    <a:pt x="30343" y="10088"/>
                    <a:pt x="31751" y="9438"/>
                    <a:pt x="33093" y="8683"/>
                  </a:cubicBezTo>
                  <a:cubicBezTo>
                    <a:pt x="34353" y="7972"/>
                    <a:pt x="35721" y="7098"/>
                    <a:pt x="36526" y="5863"/>
                  </a:cubicBezTo>
                  <a:cubicBezTo>
                    <a:pt x="37133" y="4930"/>
                    <a:pt x="37257" y="3728"/>
                    <a:pt x="36582" y="2864"/>
                  </a:cubicBezTo>
                  <a:cubicBezTo>
                    <a:pt x="36305" y="2674"/>
                    <a:pt x="36014" y="2504"/>
                    <a:pt x="35719" y="2353"/>
                  </a:cubicBezTo>
                  <a:cubicBezTo>
                    <a:pt x="34954" y="1957"/>
                    <a:pt x="34147" y="1637"/>
                    <a:pt x="33332" y="1350"/>
                  </a:cubicBezTo>
                  <a:cubicBezTo>
                    <a:pt x="30684" y="425"/>
                    <a:pt x="27882" y="1"/>
                    <a:pt x="25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8"/>
            <p:cNvSpPr/>
            <p:nvPr/>
          </p:nvSpPr>
          <p:spPr>
            <a:xfrm>
              <a:off x="5193477" y="2009793"/>
              <a:ext cx="109811" cy="107612"/>
            </a:xfrm>
            <a:custGeom>
              <a:rect b="b" l="l" r="r" t="t"/>
              <a:pathLst>
                <a:path extrusionOk="0" h="3121" w="3185">
                  <a:moveTo>
                    <a:pt x="74" y="1"/>
                  </a:moveTo>
                  <a:lnTo>
                    <a:pt x="1" y="228"/>
                  </a:lnTo>
                  <a:cubicBezTo>
                    <a:pt x="62" y="250"/>
                    <a:pt x="121" y="278"/>
                    <a:pt x="171" y="318"/>
                  </a:cubicBezTo>
                  <a:cubicBezTo>
                    <a:pt x="284" y="405"/>
                    <a:pt x="331" y="538"/>
                    <a:pt x="367" y="671"/>
                  </a:cubicBezTo>
                  <a:cubicBezTo>
                    <a:pt x="367" y="677"/>
                    <a:pt x="371" y="683"/>
                    <a:pt x="371" y="686"/>
                  </a:cubicBezTo>
                  <a:cubicBezTo>
                    <a:pt x="389" y="686"/>
                    <a:pt x="407" y="685"/>
                    <a:pt x="426" y="685"/>
                  </a:cubicBezTo>
                  <a:cubicBezTo>
                    <a:pt x="633" y="685"/>
                    <a:pt x="837" y="702"/>
                    <a:pt x="1041" y="742"/>
                  </a:cubicBezTo>
                  <a:cubicBezTo>
                    <a:pt x="1260" y="789"/>
                    <a:pt x="1468" y="870"/>
                    <a:pt x="1601" y="1055"/>
                  </a:cubicBezTo>
                  <a:cubicBezTo>
                    <a:pt x="1727" y="1230"/>
                    <a:pt x="1752" y="1464"/>
                    <a:pt x="1741" y="1670"/>
                  </a:cubicBezTo>
                  <a:cubicBezTo>
                    <a:pt x="1736" y="1794"/>
                    <a:pt x="1719" y="1919"/>
                    <a:pt x="1703" y="2040"/>
                  </a:cubicBezTo>
                  <a:cubicBezTo>
                    <a:pt x="1683" y="2170"/>
                    <a:pt x="1683" y="2335"/>
                    <a:pt x="1606" y="2446"/>
                  </a:cubicBezTo>
                  <a:cubicBezTo>
                    <a:pt x="1595" y="2464"/>
                    <a:pt x="1583" y="2476"/>
                    <a:pt x="1569" y="2490"/>
                  </a:cubicBezTo>
                  <a:cubicBezTo>
                    <a:pt x="1579" y="2509"/>
                    <a:pt x="1589" y="2532"/>
                    <a:pt x="1595" y="2553"/>
                  </a:cubicBezTo>
                  <a:cubicBezTo>
                    <a:pt x="1661" y="2536"/>
                    <a:pt x="1727" y="2528"/>
                    <a:pt x="1792" y="2528"/>
                  </a:cubicBezTo>
                  <a:cubicBezTo>
                    <a:pt x="2147" y="2528"/>
                    <a:pt x="2478" y="2769"/>
                    <a:pt x="2583" y="3121"/>
                  </a:cubicBezTo>
                  <a:cubicBezTo>
                    <a:pt x="2770" y="2899"/>
                    <a:pt x="2921" y="2649"/>
                    <a:pt x="2994" y="2359"/>
                  </a:cubicBezTo>
                  <a:cubicBezTo>
                    <a:pt x="3185" y="1602"/>
                    <a:pt x="2735" y="1108"/>
                    <a:pt x="2096" y="792"/>
                  </a:cubicBezTo>
                  <a:cubicBezTo>
                    <a:pt x="1479" y="488"/>
                    <a:pt x="820" y="245"/>
                    <a:pt x="167" y="30"/>
                  </a:cubicBezTo>
                  <a:cubicBezTo>
                    <a:pt x="136" y="19"/>
                    <a:pt x="106" y="9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8"/>
            <p:cNvSpPr/>
            <p:nvPr/>
          </p:nvSpPr>
          <p:spPr>
            <a:xfrm>
              <a:off x="5107351" y="2087196"/>
              <a:ext cx="165216" cy="96820"/>
            </a:xfrm>
            <a:custGeom>
              <a:rect b="b" l="l" r="r" t="t"/>
              <a:pathLst>
                <a:path extrusionOk="0" h="2808" w="4792">
                  <a:moveTo>
                    <a:pt x="2464" y="1"/>
                  </a:moveTo>
                  <a:cubicBezTo>
                    <a:pt x="2330" y="1"/>
                    <a:pt x="2196" y="85"/>
                    <a:pt x="2134" y="258"/>
                  </a:cubicBezTo>
                  <a:cubicBezTo>
                    <a:pt x="2106" y="338"/>
                    <a:pt x="2039" y="384"/>
                    <a:pt x="1967" y="384"/>
                  </a:cubicBezTo>
                  <a:cubicBezTo>
                    <a:pt x="1925" y="384"/>
                    <a:pt x="1882" y="368"/>
                    <a:pt x="1844" y="335"/>
                  </a:cubicBezTo>
                  <a:cubicBezTo>
                    <a:pt x="1728" y="233"/>
                    <a:pt x="1605" y="188"/>
                    <a:pt x="1489" y="188"/>
                  </a:cubicBezTo>
                  <a:cubicBezTo>
                    <a:pt x="1198" y="188"/>
                    <a:pt x="951" y="470"/>
                    <a:pt x="975" y="822"/>
                  </a:cubicBezTo>
                  <a:cubicBezTo>
                    <a:pt x="985" y="935"/>
                    <a:pt x="884" y="1008"/>
                    <a:pt x="783" y="1008"/>
                  </a:cubicBezTo>
                  <a:cubicBezTo>
                    <a:pt x="752" y="1008"/>
                    <a:pt x="722" y="1001"/>
                    <a:pt x="694" y="986"/>
                  </a:cubicBezTo>
                  <a:cubicBezTo>
                    <a:pt x="634" y="952"/>
                    <a:pt x="569" y="936"/>
                    <a:pt x="504" y="936"/>
                  </a:cubicBezTo>
                  <a:cubicBezTo>
                    <a:pt x="352" y="936"/>
                    <a:pt x="201" y="1024"/>
                    <a:pt x="120" y="1163"/>
                  </a:cubicBezTo>
                  <a:cubicBezTo>
                    <a:pt x="0" y="1371"/>
                    <a:pt x="51" y="1679"/>
                    <a:pt x="155" y="1890"/>
                  </a:cubicBezTo>
                  <a:cubicBezTo>
                    <a:pt x="868" y="2183"/>
                    <a:pt x="1581" y="2474"/>
                    <a:pt x="2290" y="2773"/>
                  </a:cubicBezTo>
                  <a:cubicBezTo>
                    <a:pt x="2310" y="2782"/>
                    <a:pt x="2326" y="2794"/>
                    <a:pt x="2340" y="2808"/>
                  </a:cubicBezTo>
                  <a:lnTo>
                    <a:pt x="2410" y="2768"/>
                  </a:lnTo>
                  <a:cubicBezTo>
                    <a:pt x="3035" y="2416"/>
                    <a:pt x="3649" y="2038"/>
                    <a:pt x="4233" y="1617"/>
                  </a:cubicBezTo>
                  <a:cubicBezTo>
                    <a:pt x="4412" y="1487"/>
                    <a:pt x="4596" y="1349"/>
                    <a:pt x="4766" y="1197"/>
                  </a:cubicBezTo>
                  <a:cubicBezTo>
                    <a:pt x="4766" y="1190"/>
                    <a:pt x="4761" y="1187"/>
                    <a:pt x="4764" y="1180"/>
                  </a:cubicBezTo>
                  <a:cubicBezTo>
                    <a:pt x="4791" y="857"/>
                    <a:pt x="4567" y="639"/>
                    <a:pt x="4299" y="639"/>
                  </a:cubicBezTo>
                  <a:cubicBezTo>
                    <a:pt x="4205" y="639"/>
                    <a:pt x="4106" y="666"/>
                    <a:pt x="4010" y="724"/>
                  </a:cubicBezTo>
                  <a:cubicBezTo>
                    <a:pt x="3984" y="740"/>
                    <a:pt x="3955" y="747"/>
                    <a:pt x="3927" y="747"/>
                  </a:cubicBezTo>
                  <a:cubicBezTo>
                    <a:pt x="3818" y="747"/>
                    <a:pt x="3713" y="642"/>
                    <a:pt x="3753" y="528"/>
                  </a:cubicBezTo>
                  <a:cubicBezTo>
                    <a:pt x="3803" y="383"/>
                    <a:pt x="3725" y="237"/>
                    <a:pt x="3579" y="190"/>
                  </a:cubicBezTo>
                  <a:cubicBezTo>
                    <a:pt x="3547" y="180"/>
                    <a:pt x="3515" y="175"/>
                    <a:pt x="3484" y="175"/>
                  </a:cubicBezTo>
                  <a:cubicBezTo>
                    <a:pt x="3343" y="175"/>
                    <a:pt x="3209" y="271"/>
                    <a:pt x="3114" y="365"/>
                  </a:cubicBezTo>
                  <a:cubicBezTo>
                    <a:pt x="3078" y="401"/>
                    <a:pt x="3032" y="417"/>
                    <a:pt x="2986" y="417"/>
                  </a:cubicBezTo>
                  <a:cubicBezTo>
                    <a:pt x="2908" y="417"/>
                    <a:pt x="2832" y="368"/>
                    <a:pt x="2807" y="284"/>
                  </a:cubicBezTo>
                  <a:cubicBezTo>
                    <a:pt x="2754" y="98"/>
                    <a:pt x="2609" y="1"/>
                    <a:pt x="2464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8"/>
            <p:cNvSpPr/>
            <p:nvPr/>
          </p:nvSpPr>
          <p:spPr>
            <a:xfrm>
              <a:off x="5207717" y="2039720"/>
              <a:ext cx="34443" cy="46134"/>
            </a:xfrm>
            <a:custGeom>
              <a:rect b="b" l="l" r="r" t="t"/>
              <a:pathLst>
                <a:path extrusionOk="0" h="1338" w="999">
                  <a:moveTo>
                    <a:pt x="0" y="0"/>
                  </a:moveTo>
                  <a:cubicBezTo>
                    <a:pt x="17" y="80"/>
                    <a:pt x="32" y="158"/>
                    <a:pt x="44" y="237"/>
                  </a:cubicBezTo>
                  <a:cubicBezTo>
                    <a:pt x="68" y="390"/>
                    <a:pt x="85" y="544"/>
                    <a:pt x="92" y="697"/>
                  </a:cubicBezTo>
                  <a:cubicBezTo>
                    <a:pt x="98" y="854"/>
                    <a:pt x="114" y="1040"/>
                    <a:pt x="70" y="1195"/>
                  </a:cubicBezTo>
                  <a:cubicBezTo>
                    <a:pt x="69" y="1201"/>
                    <a:pt x="64" y="1205"/>
                    <a:pt x="61" y="1213"/>
                  </a:cubicBezTo>
                  <a:cubicBezTo>
                    <a:pt x="99" y="1250"/>
                    <a:pt x="134" y="1290"/>
                    <a:pt x="163" y="1337"/>
                  </a:cubicBezTo>
                  <a:cubicBezTo>
                    <a:pt x="291" y="1269"/>
                    <a:pt x="433" y="1225"/>
                    <a:pt x="575" y="1225"/>
                  </a:cubicBezTo>
                  <a:cubicBezTo>
                    <a:pt x="669" y="1225"/>
                    <a:pt x="763" y="1244"/>
                    <a:pt x="853" y="1288"/>
                  </a:cubicBezTo>
                  <a:lnTo>
                    <a:pt x="855" y="1290"/>
                  </a:lnTo>
                  <a:cubicBezTo>
                    <a:pt x="869" y="1241"/>
                    <a:pt x="881" y="1192"/>
                    <a:pt x="892" y="1144"/>
                  </a:cubicBezTo>
                  <a:cubicBezTo>
                    <a:pt x="918" y="1038"/>
                    <a:pt x="942" y="934"/>
                    <a:pt x="958" y="827"/>
                  </a:cubicBezTo>
                  <a:cubicBezTo>
                    <a:pt x="983" y="681"/>
                    <a:pt x="999" y="504"/>
                    <a:pt x="926" y="368"/>
                  </a:cubicBezTo>
                  <a:cubicBezTo>
                    <a:pt x="843" y="214"/>
                    <a:pt x="655" y="164"/>
                    <a:pt x="498" y="120"/>
                  </a:cubicBezTo>
                  <a:cubicBezTo>
                    <a:pt x="334" y="73"/>
                    <a:pt x="167" y="3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8"/>
            <p:cNvSpPr/>
            <p:nvPr/>
          </p:nvSpPr>
          <p:spPr>
            <a:xfrm>
              <a:off x="5149931" y="2025998"/>
              <a:ext cx="47855" cy="60237"/>
            </a:xfrm>
            <a:custGeom>
              <a:rect b="b" l="l" r="r" t="t"/>
              <a:pathLst>
                <a:path extrusionOk="0" h="1747" w="1388">
                  <a:moveTo>
                    <a:pt x="760" y="1"/>
                  </a:moveTo>
                  <a:cubicBezTo>
                    <a:pt x="721" y="1"/>
                    <a:pt x="681" y="2"/>
                    <a:pt x="641" y="4"/>
                  </a:cubicBezTo>
                  <a:cubicBezTo>
                    <a:pt x="424" y="17"/>
                    <a:pt x="204" y="62"/>
                    <a:pt x="1" y="141"/>
                  </a:cubicBezTo>
                  <a:cubicBezTo>
                    <a:pt x="34" y="226"/>
                    <a:pt x="63" y="312"/>
                    <a:pt x="91" y="397"/>
                  </a:cubicBezTo>
                  <a:cubicBezTo>
                    <a:pt x="157" y="614"/>
                    <a:pt x="219" y="829"/>
                    <a:pt x="277" y="1047"/>
                  </a:cubicBezTo>
                  <a:cubicBezTo>
                    <a:pt x="334" y="1257"/>
                    <a:pt x="404" y="1476"/>
                    <a:pt x="431" y="1694"/>
                  </a:cubicBezTo>
                  <a:cubicBezTo>
                    <a:pt x="500" y="1704"/>
                    <a:pt x="572" y="1721"/>
                    <a:pt x="640" y="1747"/>
                  </a:cubicBezTo>
                  <a:cubicBezTo>
                    <a:pt x="767" y="1524"/>
                    <a:pt x="1002" y="1415"/>
                    <a:pt x="1239" y="1415"/>
                  </a:cubicBezTo>
                  <a:cubicBezTo>
                    <a:pt x="1276" y="1415"/>
                    <a:pt x="1312" y="1418"/>
                    <a:pt x="1348" y="1423"/>
                  </a:cubicBezTo>
                  <a:cubicBezTo>
                    <a:pt x="1358" y="1323"/>
                    <a:pt x="1377" y="1223"/>
                    <a:pt x="1380" y="1126"/>
                  </a:cubicBezTo>
                  <a:cubicBezTo>
                    <a:pt x="1388" y="999"/>
                    <a:pt x="1388" y="872"/>
                    <a:pt x="1380" y="746"/>
                  </a:cubicBezTo>
                  <a:cubicBezTo>
                    <a:pt x="1372" y="625"/>
                    <a:pt x="1362" y="501"/>
                    <a:pt x="1341" y="380"/>
                  </a:cubicBezTo>
                  <a:cubicBezTo>
                    <a:pt x="1325" y="292"/>
                    <a:pt x="1315" y="161"/>
                    <a:pt x="1248" y="94"/>
                  </a:cubicBezTo>
                  <a:cubicBezTo>
                    <a:pt x="1191" y="34"/>
                    <a:pt x="1084" y="23"/>
                    <a:pt x="1005" y="15"/>
                  </a:cubicBezTo>
                  <a:cubicBezTo>
                    <a:pt x="923" y="6"/>
                    <a:pt x="842" y="1"/>
                    <a:pt x="76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8"/>
            <p:cNvSpPr/>
            <p:nvPr/>
          </p:nvSpPr>
          <p:spPr>
            <a:xfrm>
              <a:off x="4717680" y="1973832"/>
              <a:ext cx="478341" cy="50996"/>
            </a:xfrm>
            <a:custGeom>
              <a:rect b="b" l="l" r="r" t="t"/>
              <a:pathLst>
                <a:path extrusionOk="0" h="1479" w="13874">
                  <a:moveTo>
                    <a:pt x="6902" y="1"/>
                  </a:moveTo>
                  <a:cubicBezTo>
                    <a:pt x="5117" y="1"/>
                    <a:pt x="3331" y="177"/>
                    <a:pt x="1575" y="484"/>
                  </a:cubicBezTo>
                  <a:cubicBezTo>
                    <a:pt x="1048" y="576"/>
                    <a:pt x="523" y="682"/>
                    <a:pt x="1" y="799"/>
                  </a:cubicBezTo>
                  <a:cubicBezTo>
                    <a:pt x="501" y="962"/>
                    <a:pt x="995" y="1135"/>
                    <a:pt x="1488" y="1312"/>
                  </a:cubicBezTo>
                  <a:cubicBezTo>
                    <a:pt x="1582" y="1039"/>
                    <a:pt x="1823" y="832"/>
                    <a:pt x="2120" y="822"/>
                  </a:cubicBezTo>
                  <a:cubicBezTo>
                    <a:pt x="2124" y="822"/>
                    <a:pt x="2129" y="822"/>
                    <a:pt x="2133" y="822"/>
                  </a:cubicBezTo>
                  <a:cubicBezTo>
                    <a:pt x="2301" y="822"/>
                    <a:pt x="2431" y="900"/>
                    <a:pt x="2584" y="952"/>
                  </a:cubicBezTo>
                  <a:cubicBezTo>
                    <a:pt x="2642" y="971"/>
                    <a:pt x="2694" y="980"/>
                    <a:pt x="2742" y="980"/>
                  </a:cubicBezTo>
                  <a:cubicBezTo>
                    <a:pt x="2910" y="980"/>
                    <a:pt x="3032" y="875"/>
                    <a:pt x="3182" y="758"/>
                  </a:cubicBezTo>
                  <a:cubicBezTo>
                    <a:pt x="3330" y="643"/>
                    <a:pt x="3473" y="562"/>
                    <a:pt x="3641" y="562"/>
                  </a:cubicBezTo>
                  <a:cubicBezTo>
                    <a:pt x="3697" y="562"/>
                    <a:pt x="3756" y="572"/>
                    <a:pt x="3820" y="592"/>
                  </a:cubicBezTo>
                  <a:cubicBezTo>
                    <a:pt x="3959" y="635"/>
                    <a:pt x="4089" y="749"/>
                    <a:pt x="4230" y="773"/>
                  </a:cubicBezTo>
                  <a:cubicBezTo>
                    <a:pt x="4246" y="775"/>
                    <a:pt x="4261" y="776"/>
                    <a:pt x="4276" y="776"/>
                  </a:cubicBezTo>
                  <a:cubicBezTo>
                    <a:pt x="4459" y="776"/>
                    <a:pt x="4533" y="592"/>
                    <a:pt x="4687" y="509"/>
                  </a:cubicBezTo>
                  <a:cubicBezTo>
                    <a:pt x="4742" y="480"/>
                    <a:pt x="4800" y="464"/>
                    <a:pt x="4858" y="464"/>
                  </a:cubicBezTo>
                  <a:cubicBezTo>
                    <a:pt x="4914" y="464"/>
                    <a:pt x="4970" y="479"/>
                    <a:pt x="5021" y="512"/>
                  </a:cubicBezTo>
                  <a:cubicBezTo>
                    <a:pt x="5132" y="582"/>
                    <a:pt x="5161" y="774"/>
                    <a:pt x="5282" y="816"/>
                  </a:cubicBezTo>
                  <a:cubicBezTo>
                    <a:pt x="5303" y="824"/>
                    <a:pt x="5324" y="827"/>
                    <a:pt x="5347" y="827"/>
                  </a:cubicBezTo>
                  <a:cubicBezTo>
                    <a:pt x="5492" y="827"/>
                    <a:pt x="5661" y="693"/>
                    <a:pt x="5762" y="627"/>
                  </a:cubicBezTo>
                  <a:cubicBezTo>
                    <a:pt x="5897" y="539"/>
                    <a:pt x="6039" y="450"/>
                    <a:pt x="6202" y="422"/>
                  </a:cubicBezTo>
                  <a:cubicBezTo>
                    <a:pt x="6230" y="417"/>
                    <a:pt x="6258" y="415"/>
                    <a:pt x="6286" y="415"/>
                  </a:cubicBezTo>
                  <a:cubicBezTo>
                    <a:pt x="6394" y="415"/>
                    <a:pt x="6500" y="448"/>
                    <a:pt x="6596" y="499"/>
                  </a:cubicBezTo>
                  <a:cubicBezTo>
                    <a:pt x="6759" y="585"/>
                    <a:pt x="6867" y="666"/>
                    <a:pt x="7006" y="666"/>
                  </a:cubicBezTo>
                  <a:cubicBezTo>
                    <a:pt x="7075" y="666"/>
                    <a:pt x="7152" y="646"/>
                    <a:pt x="7247" y="597"/>
                  </a:cubicBezTo>
                  <a:cubicBezTo>
                    <a:pt x="7397" y="519"/>
                    <a:pt x="7567" y="424"/>
                    <a:pt x="7735" y="424"/>
                  </a:cubicBezTo>
                  <a:cubicBezTo>
                    <a:pt x="7811" y="424"/>
                    <a:pt x="7887" y="443"/>
                    <a:pt x="7960" y="494"/>
                  </a:cubicBezTo>
                  <a:cubicBezTo>
                    <a:pt x="8011" y="529"/>
                    <a:pt x="8051" y="597"/>
                    <a:pt x="8101" y="627"/>
                  </a:cubicBezTo>
                  <a:cubicBezTo>
                    <a:pt x="8130" y="643"/>
                    <a:pt x="8159" y="649"/>
                    <a:pt x="8186" y="649"/>
                  </a:cubicBezTo>
                  <a:cubicBezTo>
                    <a:pt x="8261" y="649"/>
                    <a:pt x="8332" y="602"/>
                    <a:pt x="8402" y="573"/>
                  </a:cubicBezTo>
                  <a:cubicBezTo>
                    <a:pt x="8538" y="520"/>
                    <a:pt x="8677" y="476"/>
                    <a:pt x="8823" y="456"/>
                  </a:cubicBezTo>
                  <a:cubicBezTo>
                    <a:pt x="8867" y="451"/>
                    <a:pt x="8912" y="448"/>
                    <a:pt x="8956" y="448"/>
                  </a:cubicBezTo>
                  <a:cubicBezTo>
                    <a:pt x="9186" y="448"/>
                    <a:pt x="9401" y="523"/>
                    <a:pt x="9542" y="716"/>
                  </a:cubicBezTo>
                  <a:cubicBezTo>
                    <a:pt x="9549" y="723"/>
                    <a:pt x="9549" y="728"/>
                    <a:pt x="9553" y="737"/>
                  </a:cubicBezTo>
                  <a:cubicBezTo>
                    <a:pt x="9610" y="716"/>
                    <a:pt x="9668" y="695"/>
                    <a:pt x="9726" y="677"/>
                  </a:cubicBezTo>
                  <a:cubicBezTo>
                    <a:pt x="9976" y="601"/>
                    <a:pt x="10236" y="543"/>
                    <a:pt x="10499" y="543"/>
                  </a:cubicBezTo>
                  <a:cubicBezTo>
                    <a:pt x="10569" y="543"/>
                    <a:pt x="10639" y="547"/>
                    <a:pt x="10710" y="556"/>
                  </a:cubicBezTo>
                  <a:cubicBezTo>
                    <a:pt x="10865" y="575"/>
                    <a:pt x="11015" y="618"/>
                    <a:pt x="11158" y="684"/>
                  </a:cubicBezTo>
                  <a:cubicBezTo>
                    <a:pt x="11277" y="741"/>
                    <a:pt x="11418" y="811"/>
                    <a:pt x="11474" y="935"/>
                  </a:cubicBezTo>
                  <a:cubicBezTo>
                    <a:pt x="11509" y="926"/>
                    <a:pt x="11545" y="920"/>
                    <a:pt x="11578" y="915"/>
                  </a:cubicBezTo>
                  <a:cubicBezTo>
                    <a:pt x="11646" y="904"/>
                    <a:pt x="11716" y="896"/>
                    <a:pt x="11786" y="896"/>
                  </a:cubicBezTo>
                  <a:cubicBezTo>
                    <a:pt x="11886" y="896"/>
                    <a:pt x="11984" y="912"/>
                    <a:pt x="12073" y="960"/>
                  </a:cubicBezTo>
                  <a:cubicBezTo>
                    <a:pt x="12228" y="1044"/>
                    <a:pt x="12322" y="1206"/>
                    <a:pt x="12402" y="1353"/>
                  </a:cubicBezTo>
                  <a:cubicBezTo>
                    <a:pt x="12423" y="1393"/>
                    <a:pt x="12441" y="1436"/>
                    <a:pt x="12459" y="1479"/>
                  </a:cubicBezTo>
                  <a:cubicBezTo>
                    <a:pt x="12691" y="1356"/>
                    <a:pt x="12933" y="1273"/>
                    <a:pt x="13194" y="1242"/>
                  </a:cubicBezTo>
                  <a:cubicBezTo>
                    <a:pt x="13280" y="1232"/>
                    <a:pt x="13375" y="1224"/>
                    <a:pt x="13472" y="1224"/>
                  </a:cubicBezTo>
                  <a:cubicBezTo>
                    <a:pt x="13584" y="1224"/>
                    <a:pt x="13698" y="1235"/>
                    <a:pt x="13801" y="1269"/>
                  </a:cubicBezTo>
                  <a:lnTo>
                    <a:pt x="13874" y="1041"/>
                  </a:lnTo>
                  <a:cubicBezTo>
                    <a:pt x="12587" y="620"/>
                    <a:pt x="11255" y="336"/>
                    <a:pt x="9911" y="177"/>
                  </a:cubicBezTo>
                  <a:cubicBezTo>
                    <a:pt x="8913" y="57"/>
                    <a:pt x="7908" y="1"/>
                    <a:pt x="690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8"/>
            <p:cNvSpPr/>
            <p:nvPr/>
          </p:nvSpPr>
          <p:spPr>
            <a:xfrm>
              <a:off x="5102214" y="2013517"/>
              <a:ext cx="48751" cy="94372"/>
            </a:xfrm>
            <a:custGeom>
              <a:rect b="b" l="l" r="r" t="t"/>
              <a:pathLst>
                <a:path extrusionOk="0" h="2737" w="1414">
                  <a:moveTo>
                    <a:pt x="620" y="1"/>
                  </a:moveTo>
                  <a:cubicBezTo>
                    <a:pt x="546" y="1"/>
                    <a:pt x="470" y="15"/>
                    <a:pt x="395" y="31"/>
                  </a:cubicBezTo>
                  <a:cubicBezTo>
                    <a:pt x="261" y="61"/>
                    <a:pt x="0" y="106"/>
                    <a:pt x="18" y="289"/>
                  </a:cubicBezTo>
                  <a:cubicBezTo>
                    <a:pt x="25" y="404"/>
                    <a:pt x="72" y="524"/>
                    <a:pt x="98" y="637"/>
                  </a:cubicBezTo>
                  <a:cubicBezTo>
                    <a:pt x="124" y="750"/>
                    <a:pt x="151" y="864"/>
                    <a:pt x="171" y="980"/>
                  </a:cubicBezTo>
                  <a:cubicBezTo>
                    <a:pt x="259" y="1462"/>
                    <a:pt x="322" y="1946"/>
                    <a:pt x="401" y="2429"/>
                  </a:cubicBezTo>
                  <a:lnTo>
                    <a:pt x="401" y="2450"/>
                  </a:lnTo>
                  <a:cubicBezTo>
                    <a:pt x="430" y="2523"/>
                    <a:pt x="462" y="2591"/>
                    <a:pt x="489" y="2664"/>
                  </a:cubicBezTo>
                  <a:cubicBezTo>
                    <a:pt x="499" y="2690"/>
                    <a:pt x="502" y="2713"/>
                    <a:pt x="499" y="2737"/>
                  </a:cubicBezTo>
                  <a:cubicBezTo>
                    <a:pt x="560" y="2723"/>
                    <a:pt x="621" y="2716"/>
                    <a:pt x="682" y="2716"/>
                  </a:cubicBezTo>
                  <a:cubicBezTo>
                    <a:pt x="715" y="2716"/>
                    <a:pt x="747" y="2718"/>
                    <a:pt x="779" y="2722"/>
                  </a:cubicBezTo>
                  <a:cubicBezTo>
                    <a:pt x="865" y="2404"/>
                    <a:pt x="1117" y="2175"/>
                    <a:pt x="1414" y="2088"/>
                  </a:cubicBezTo>
                  <a:cubicBezTo>
                    <a:pt x="1352" y="1859"/>
                    <a:pt x="1326" y="1616"/>
                    <a:pt x="1279" y="1385"/>
                  </a:cubicBezTo>
                  <a:cubicBezTo>
                    <a:pt x="1233" y="1161"/>
                    <a:pt x="1179" y="937"/>
                    <a:pt x="1128" y="717"/>
                  </a:cubicBezTo>
                  <a:cubicBezTo>
                    <a:pt x="1083" y="520"/>
                    <a:pt x="1036" y="297"/>
                    <a:pt x="912" y="134"/>
                  </a:cubicBezTo>
                  <a:cubicBezTo>
                    <a:pt x="834" y="32"/>
                    <a:pt x="730" y="1"/>
                    <a:pt x="62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8"/>
            <p:cNvSpPr/>
            <p:nvPr/>
          </p:nvSpPr>
          <p:spPr>
            <a:xfrm>
              <a:off x="4633450" y="2004966"/>
              <a:ext cx="539814" cy="215638"/>
            </a:xfrm>
            <a:custGeom>
              <a:rect b="b" l="l" r="r" t="t"/>
              <a:pathLst>
                <a:path extrusionOk="0" h="6254" w="15657">
                  <a:moveTo>
                    <a:pt x="1966" y="1"/>
                  </a:moveTo>
                  <a:cubicBezTo>
                    <a:pt x="1307" y="152"/>
                    <a:pt x="651" y="324"/>
                    <a:pt x="0" y="505"/>
                  </a:cubicBezTo>
                  <a:cubicBezTo>
                    <a:pt x="919" y="724"/>
                    <a:pt x="1823" y="1010"/>
                    <a:pt x="2718" y="1313"/>
                  </a:cubicBezTo>
                  <a:cubicBezTo>
                    <a:pt x="6628" y="2633"/>
                    <a:pt x="10318" y="4479"/>
                    <a:pt x="14035" y="6254"/>
                  </a:cubicBezTo>
                  <a:cubicBezTo>
                    <a:pt x="14582" y="5988"/>
                    <a:pt x="15120" y="5708"/>
                    <a:pt x="15656" y="5421"/>
                  </a:cubicBezTo>
                  <a:cubicBezTo>
                    <a:pt x="14687" y="5012"/>
                    <a:pt x="13718" y="4609"/>
                    <a:pt x="12746" y="4210"/>
                  </a:cubicBezTo>
                  <a:cubicBezTo>
                    <a:pt x="10942" y="3474"/>
                    <a:pt x="9127" y="2757"/>
                    <a:pt x="7308" y="2053"/>
                  </a:cubicBezTo>
                  <a:cubicBezTo>
                    <a:pt x="5533" y="1361"/>
                    <a:pt x="3731" y="725"/>
                    <a:pt x="19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8"/>
            <p:cNvSpPr/>
            <p:nvPr/>
          </p:nvSpPr>
          <p:spPr>
            <a:xfrm>
              <a:off x="5041084" y="2034238"/>
              <a:ext cx="69472" cy="113163"/>
            </a:xfrm>
            <a:custGeom>
              <a:rect b="b" l="l" r="r" t="t"/>
              <a:pathLst>
                <a:path extrusionOk="0" h="3282" w="2015">
                  <a:moveTo>
                    <a:pt x="779" y="0"/>
                  </a:moveTo>
                  <a:cubicBezTo>
                    <a:pt x="655" y="0"/>
                    <a:pt x="528" y="56"/>
                    <a:pt x="415" y="132"/>
                  </a:cubicBezTo>
                  <a:cubicBezTo>
                    <a:pt x="230" y="257"/>
                    <a:pt x="1" y="429"/>
                    <a:pt x="98" y="675"/>
                  </a:cubicBezTo>
                  <a:cubicBezTo>
                    <a:pt x="194" y="919"/>
                    <a:pt x="334" y="1156"/>
                    <a:pt x="441" y="1396"/>
                  </a:cubicBezTo>
                  <a:cubicBezTo>
                    <a:pt x="554" y="1647"/>
                    <a:pt x="667" y="1902"/>
                    <a:pt x="765" y="2161"/>
                  </a:cubicBezTo>
                  <a:cubicBezTo>
                    <a:pt x="865" y="2421"/>
                    <a:pt x="937" y="2690"/>
                    <a:pt x="1035" y="2950"/>
                  </a:cubicBezTo>
                  <a:cubicBezTo>
                    <a:pt x="1041" y="2970"/>
                    <a:pt x="1043" y="2987"/>
                    <a:pt x="1041" y="3004"/>
                  </a:cubicBezTo>
                  <a:cubicBezTo>
                    <a:pt x="1269" y="3098"/>
                    <a:pt x="1499" y="3189"/>
                    <a:pt x="1726" y="3281"/>
                  </a:cubicBezTo>
                  <a:cubicBezTo>
                    <a:pt x="1614" y="3012"/>
                    <a:pt x="1610" y="2715"/>
                    <a:pt x="1801" y="2448"/>
                  </a:cubicBezTo>
                  <a:cubicBezTo>
                    <a:pt x="1860" y="2365"/>
                    <a:pt x="1933" y="2298"/>
                    <a:pt x="2014" y="2245"/>
                  </a:cubicBezTo>
                  <a:cubicBezTo>
                    <a:pt x="1980" y="2225"/>
                    <a:pt x="1949" y="2197"/>
                    <a:pt x="1933" y="2152"/>
                  </a:cubicBezTo>
                  <a:cubicBezTo>
                    <a:pt x="1748" y="1651"/>
                    <a:pt x="1556" y="1150"/>
                    <a:pt x="1344" y="657"/>
                  </a:cubicBezTo>
                  <a:cubicBezTo>
                    <a:pt x="1262" y="466"/>
                    <a:pt x="1191" y="245"/>
                    <a:pt x="1035" y="102"/>
                  </a:cubicBezTo>
                  <a:cubicBezTo>
                    <a:pt x="956" y="29"/>
                    <a:pt x="868" y="0"/>
                    <a:pt x="77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8"/>
            <p:cNvSpPr/>
            <p:nvPr/>
          </p:nvSpPr>
          <p:spPr>
            <a:xfrm>
              <a:off x="4627106" y="2028963"/>
              <a:ext cx="474686" cy="220844"/>
            </a:xfrm>
            <a:custGeom>
              <a:rect b="b" l="l" r="r" t="t"/>
              <a:pathLst>
                <a:path extrusionOk="0" h="6405" w="13768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" y="1"/>
                    <a:pt x="2" y="1"/>
                  </a:cubicBezTo>
                  <a:lnTo>
                    <a:pt x="2" y="1"/>
                  </a:lnTo>
                  <a:cubicBezTo>
                    <a:pt x="1" y="1"/>
                    <a:pt x="1" y="1"/>
                    <a:pt x="0" y="1"/>
                  </a:cubicBezTo>
                  <a:close/>
                  <a:moveTo>
                    <a:pt x="2" y="1"/>
                  </a:moveTo>
                  <a:cubicBezTo>
                    <a:pt x="3" y="2"/>
                    <a:pt x="3" y="4"/>
                    <a:pt x="3" y="4"/>
                  </a:cubicBezTo>
                  <a:cubicBezTo>
                    <a:pt x="20" y="61"/>
                    <a:pt x="29" y="120"/>
                    <a:pt x="40" y="181"/>
                  </a:cubicBezTo>
                  <a:cubicBezTo>
                    <a:pt x="63" y="307"/>
                    <a:pt x="82" y="432"/>
                    <a:pt x="95" y="558"/>
                  </a:cubicBezTo>
                  <a:cubicBezTo>
                    <a:pt x="110" y="685"/>
                    <a:pt x="121" y="810"/>
                    <a:pt x="131" y="936"/>
                  </a:cubicBezTo>
                  <a:cubicBezTo>
                    <a:pt x="140" y="1013"/>
                    <a:pt x="146" y="1093"/>
                    <a:pt x="149" y="1172"/>
                  </a:cubicBezTo>
                  <a:cubicBezTo>
                    <a:pt x="359" y="1202"/>
                    <a:pt x="528" y="1338"/>
                    <a:pt x="616" y="1519"/>
                  </a:cubicBezTo>
                  <a:cubicBezTo>
                    <a:pt x="766" y="1425"/>
                    <a:pt x="934" y="1380"/>
                    <a:pt x="1102" y="1380"/>
                  </a:cubicBezTo>
                  <a:cubicBezTo>
                    <a:pt x="1433" y="1380"/>
                    <a:pt x="1760" y="1555"/>
                    <a:pt x="1931" y="1866"/>
                  </a:cubicBezTo>
                  <a:cubicBezTo>
                    <a:pt x="2124" y="1693"/>
                    <a:pt x="2368" y="1562"/>
                    <a:pt x="2620" y="1562"/>
                  </a:cubicBezTo>
                  <a:cubicBezTo>
                    <a:pt x="2716" y="1562"/>
                    <a:pt x="2813" y="1581"/>
                    <a:pt x="2909" y="1624"/>
                  </a:cubicBezTo>
                  <a:cubicBezTo>
                    <a:pt x="3111" y="1718"/>
                    <a:pt x="3259" y="1898"/>
                    <a:pt x="3309" y="2101"/>
                  </a:cubicBezTo>
                  <a:cubicBezTo>
                    <a:pt x="3384" y="2075"/>
                    <a:pt x="3463" y="2061"/>
                    <a:pt x="3543" y="2061"/>
                  </a:cubicBezTo>
                  <a:cubicBezTo>
                    <a:pt x="3654" y="2061"/>
                    <a:pt x="3767" y="2088"/>
                    <a:pt x="3870" y="2148"/>
                  </a:cubicBezTo>
                  <a:cubicBezTo>
                    <a:pt x="4101" y="2280"/>
                    <a:pt x="4209" y="2525"/>
                    <a:pt x="4218" y="2778"/>
                  </a:cubicBezTo>
                  <a:cubicBezTo>
                    <a:pt x="4321" y="2744"/>
                    <a:pt x="4429" y="2728"/>
                    <a:pt x="4537" y="2728"/>
                  </a:cubicBezTo>
                  <a:cubicBezTo>
                    <a:pt x="4880" y="2728"/>
                    <a:pt x="5225" y="2890"/>
                    <a:pt x="5426" y="3169"/>
                  </a:cubicBezTo>
                  <a:cubicBezTo>
                    <a:pt x="5512" y="3122"/>
                    <a:pt x="5614" y="3099"/>
                    <a:pt x="5719" y="3099"/>
                  </a:cubicBezTo>
                  <a:cubicBezTo>
                    <a:pt x="5766" y="3099"/>
                    <a:pt x="5813" y="3103"/>
                    <a:pt x="5859" y="3112"/>
                  </a:cubicBezTo>
                  <a:cubicBezTo>
                    <a:pt x="6108" y="3164"/>
                    <a:pt x="6259" y="3341"/>
                    <a:pt x="6359" y="3550"/>
                  </a:cubicBezTo>
                  <a:cubicBezTo>
                    <a:pt x="6436" y="3450"/>
                    <a:pt x="6527" y="3357"/>
                    <a:pt x="6640" y="3280"/>
                  </a:cubicBezTo>
                  <a:cubicBezTo>
                    <a:pt x="6665" y="3263"/>
                    <a:pt x="6691" y="3255"/>
                    <a:pt x="6717" y="3255"/>
                  </a:cubicBezTo>
                  <a:cubicBezTo>
                    <a:pt x="6775" y="3255"/>
                    <a:pt x="6832" y="3294"/>
                    <a:pt x="6867" y="3341"/>
                  </a:cubicBezTo>
                  <a:cubicBezTo>
                    <a:pt x="7020" y="3541"/>
                    <a:pt x="7181" y="3738"/>
                    <a:pt x="7338" y="3938"/>
                  </a:cubicBezTo>
                  <a:cubicBezTo>
                    <a:pt x="7427" y="3843"/>
                    <a:pt x="7553" y="3787"/>
                    <a:pt x="7689" y="3787"/>
                  </a:cubicBezTo>
                  <a:cubicBezTo>
                    <a:pt x="7739" y="3787"/>
                    <a:pt x="7791" y="3794"/>
                    <a:pt x="7842" y="3810"/>
                  </a:cubicBezTo>
                  <a:cubicBezTo>
                    <a:pt x="8015" y="3863"/>
                    <a:pt x="8126" y="3990"/>
                    <a:pt x="8186" y="4141"/>
                  </a:cubicBezTo>
                  <a:cubicBezTo>
                    <a:pt x="8298" y="4077"/>
                    <a:pt x="8426" y="4040"/>
                    <a:pt x="8555" y="4040"/>
                  </a:cubicBezTo>
                  <a:cubicBezTo>
                    <a:pt x="8653" y="4040"/>
                    <a:pt x="8752" y="4061"/>
                    <a:pt x="8847" y="4107"/>
                  </a:cubicBezTo>
                  <a:cubicBezTo>
                    <a:pt x="9080" y="4220"/>
                    <a:pt x="9213" y="4444"/>
                    <a:pt x="9241" y="4684"/>
                  </a:cubicBezTo>
                  <a:cubicBezTo>
                    <a:pt x="9357" y="4641"/>
                    <a:pt x="9479" y="4614"/>
                    <a:pt x="9598" y="4614"/>
                  </a:cubicBezTo>
                  <a:cubicBezTo>
                    <a:pt x="9762" y="4614"/>
                    <a:pt x="9922" y="4664"/>
                    <a:pt x="10058" y="4788"/>
                  </a:cubicBezTo>
                  <a:cubicBezTo>
                    <a:pt x="10215" y="4930"/>
                    <a:pt x="10304" y="5147"/>
                    <a:pt x="10295" y="5355"/>
                  </a:cubicBezTo>
                  <a:cubicBezTo>
                    <a:pt x="10367" y="5343"/>
                    <a:pt x="10440" y="5336"/>
                    <a:pt x="10512" y="5336"/>
                  </a:cubicBezTo>
                  <a:cubicBezTo>
                    <a:pt x="10704" y="5336"/>
                    <a:pt x="10887" y="5387"/>
                    <a:pt x="11033" y="5538"/>
                  </a:cubicBezTo>
                  <a:cubicBezTo>
                    <a:pt x="11131" y="5641"/>
                    <a:pt x="11190" y="5768"/>
                    <a:pt x="11207" y="5898"/>
                  </a:cubicBezTo>
                  <a:cubicBezTo>
                    <a:pt x="11282" y="5884"/>
                    <a:pt x="11357" y="5877"/>
                    <a:pt x="11433" y="5877"/>
                  </a:cubicBezTo>
                  <a:cubicBezTo>
                    <a:pt x="11823" y="5877"/>
                    <a:pt x="12207" y="6064"/>
                    <a:pt x="12426" y="6405"/>
                  </a:cubicBezTo>
                  <a:cubicBezTo>
                    <a:pt x="12873" y="6198"/>
                    <a:pt x="13320" y="5986"/>
                    <a:pt x="13768" y="5774"/>
                  </a:cubicBezTo>
                  <a:cubicBezTo>
                    <a:pt x="12850" y="5318"/>
                    <a:pt x="11925" y="4873"/>
                    <a:pt x="11007" y="4426"/>
                  </a:cubicBezTo>
                  <a:cubicBezTo>
                    <a:pt x="9123" y="3525"/>
                    <a:pt x="7228" y="2654"/>
                    <a:pt x="5292" y="1877"/>
                  </a:cubicBezTo>
                  <a:cubicBezTo>
                    <a:pt x="3801" y="1278"/>
                    <a:pt x="2280" y="768"/>
                    <a:pt x="755" y="268"/>
                  </a:cubicBezTo>
                  <a:cubicBezTo>
                    <a:pt x="528" y="193"/>
                    <a:pt x="260" y="69"/>
                    <a:pt x="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8"/>
            <p:cNvSpPr/>
            <p:nvPr/>
          </p:nvSpPr>
          <p:spPr>
            <a:xfrm>
              <a:off x="4780257" y="1995105"/>
              <a:ext cx="254754" cy="52789"/>
            </a:xfrm>
            <a:custGeom>
              <a:rect b="b" l="l" r="r" t="t"/>
              <a:pathLst>
                <a:path extrusionOk="0" h="1531" w="7389">
                  <a:moveTo>
                    <a:pt x="5874" y="1"/>
                  </a:moveTo>
                  <a:cubicBezTo>
                    <a:pt x="5713" y="1"/>
                    <a:pt x="5544" y="179"/>
                    <a:pt x="5390" y="253"/>
                  </a:cubicBezTo>
                  <a:cubicBezTo>
                    <a:pt x="5308" y="292"/>
                    <a:pt x="5228" y="314"/>
                    <a:pt x="5146" y="314"/>
                  </a:cubicBezTo>
                  <a:cubicBezTo>
                    <a:pt x="5082" y="314"/>
                    <a:pt x="5017" y="300"/>
                    <a:pt x="4950" y="272"/>
                  </a:cubicBezTo>
                  <a:cubicBezTo>
                    <a:pt x="4784" y="202"/>
                    <a:pt x="4665" y="77"/>
                    <a:pt x="4509" y="77"/>
                  </a:cubicBezTo>
                  <a:cubicBezTo>
                    <a:pt x="4451" y="77"/>
                    <a:pt x="4388" y="95"/>
                    <a:pt x="4316" y="139"/>
                  </a:cubicBezTo>
                  <a:cubicBezTo>
                    <a:pt x="4064" y="291"/>
                    <a:pt x="3857" y="542"/>
                    <a:pt x="3556" y="542"/>
                  </a:cubicBezTo>
                  <a:cubicBezTo>
                    <a:pt x="3510" y="542"/>
                    <a:pt x="3461" y="536"/>
                    <a:pt x="3411" y="523"/>
                  </a:cubicBezTo>
                  <a:cubicBezTo>
                    <a:pt x="3271" y="488"/>
                    <a:pt x="3175" y="402"/>
                    <a:pt x="3112" y="278"/>
                  </a:cubicBezTo>
                  <a:cubicBezTo>
                    <a:pt x="3069" y="198"/>
                    <a:pt x="3046" y="148"/>
                    <a:pt x="3004" y="148"/>
                  </a:cubicBezTo>
                  <a:cubicBezTo>
                    <a:pt x="2977" y="148"/>
                    <a:pt x="2942" y="168"/>
                    <a:pt x="2889" y="214"/>
                  </a:cubicBezTo>
                  <a:cubicBezTo>
                    <a:pt x="2825" y="268"/>
                    <a:pt x="2769" y="329"/>
                    <a:pt x="2692" y="365"/>
                  </a:cubicBezTo>
                  <a:cubicBezTo>
                    <a:pt x="2635" y="390"/>
                    <a:pt x="2582" y="400"/>
                    <a:pt x="2531" y="400"/>
                  </a:cubicBezTo>
                  <a:cubicBezTo>
                    <a:pt x="2273" y="400"/>
                    <a:pt x="2082" y="129"/>
                    <a:pt x="1815" y="117"/>
                  </a:cubicBezTo>
                  <a:cubicBezTo>
                    <a:pt x="1810" y="117"/>
                    <a:pt x="1806" y="117"/>
                    <a:pt x="1801" y="117"/>
                  </a:cubicBezTo>
                  <a:cubicBezTo>
                    <a:pt x="1476" y="117"/>
                    <a:pt x="1291" y="536"/>
                    <a:pt x="982" y="601"/>
                  </a:cubicBezTo>
                  <a:cubicBezTo>
                    <a:pt x="953" y="608"/>
                    <a:pt x="924" y="610"/>
                    <a:pt x="897" y="610"/>
                  </a:cubicBezTo>
                  <a:cubicBezTo>
                    <a:pt x="764" y="610"/>
                    <a:pt x="650" y="547"/>
                    <a:pt x="518" y="512"/>
                  </a:cubicBezTo>
                  <a:cubicBezTo>
                    <a:pt x="477" y="500"/>
                    <a:pt x="436" y="495"/>
                    <a:pt x="397" y="495"/>
                  </a:cubicBezTo>
                  <a:cubicBezTo>
                    <a:pt x="209" y="495"/>
                    <a:pt x="51" y="621"/>
                    <a:pt x="1" y="815"/>
                  </a:cubicBezTo>
                  <a:cubicBezTo>
                    <a:pt x="269" y="912"/>
                    <a:pt x="535" y="1008"/>
                    <a:pt x="800" y="1106"/>
                  </a:cubicBezTo>
                  <a:cubicBezTo>
                    <a:pt x="1177" y="1246"/>
                    <a:pt x="1555" y="1390"/>
                    <a:pt x="1931" y="1530"/>
                  </a:cubicBezTo>
                  <a:cubicBezTo>
                    <a:pt x="2614" y="1016"/>
                    <a:pt x="3435" y="692"/>
                    <a:pt x="4275" y="555"/>
                  </a:cubicBezTo>
                  <a:cubicBezTo>
                    <a:pt x="4594" y="503"/>
                    <a:pt x="4917" y="476"/>
                    <a:pt x="5239" y="476"/>
                  </a:cubicBezTo>
                  <a:cubicBezTo>
                    <a:pt x="5357" y="476"/>
                    <a:pt x="5476" y="480"/>
                    <a:pt x="5593" y="487"/>
                  </a:cubicBezTo>
                  <a:cubicBezTo>
                    <a:pt x="5984" y="513"/>
                    <a:pt x="6437" y="549"/>
                    <a:pt x="6802" y="704"/>
                  </a:cubicBezTo>
                  <a:cubicBezTo>
                    <a:pt x="6972" y="529"/>
                    <a:pt x="7171" y="383"/>
                    <a:pt x="7389" y="272"/>
                  </a:cubicBezTo>
                  <a:cubicBezTo>
                    <a:pt x="7290" y="204"/>
                    <a:pt x="7188" y="176"/>
                    <a:pt x="7078" y="176"/>
                  </a:cubicBezTo>
                  <a:cubicBezTo>
                    <a:pt x="7000" y="176"/>
                    <a:pt x="6919" y="190"/>
                    <a:pt x="6832" y="213"/>
                  </a:cubicBezTo>
                  <a:cubicBezTo>
                    <a:pt x="6689" y="252"/>
                    <a:pt x="6547" y="344"/>
                    <a:pt x="6397" y="344"/>
                  </a:cubicBezTo>
                  <a:cubicBezTo>
                    <a:pt x="6379" y="344"/>
                    <a:pt x="6360" y="342"/>
                    <a:pt x="6341" y="339"/>
                  </a:cubicBezTo>
                  <a:cubicBezTo>
                    <a:pt x="6187" y="315"/>
                    <a:pt x="6151" y="217"/>
                    <a:pt x="6064" y="108"/>
                  </a:cubicBezTo>
                  <a:cubicBezTo>
                    <a:pt x="6003" y="30"/>
                    <a:pt x="5939" y="1"/>
                    <a:pt x="5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8"/>
            <p:cNvSpPr/>
            <p:nvPr/>
          </p:nvSpPr>
          <p:spPr>
            <a:xfrm>
              <a:off x="4137241" y="2082266"/>
              <a:ext cx="905345" cy="354144"/>
            </a:xfrm>
            <a:custGeom>
              <a:rect b="b" l="l" r="r" t="t"/>
              <a:pathLst>
                <a:path extrusionOk="0" h="10271" w="26259">
                  <a:moveTo>
                    <a:pt x="13594" y="2135"/>
                  </a:moveTo>
                  <a:cubicBezTo>
                    <a:pt x="13687" y="2135"/>
                    <a:pt x="13780" y="2137"/>
                    <a:pt x="13874" y="2140"/>
                  </a:cubicBezTo>
                  <a:cubicBezTo>
                    <a:pt x="14404" y="2161"/>
                    <a:pt x="14941" y="2278"/>
                    <a:pt x="15398" y="2555"/>
                  </a:cubicBezTo>
                  <a:cubicBezTo>
                    <a:pt x="15791" y="2794"/>
                    <a:pt x="16051" y="3124"/>
                    <a:pt x="16306" y="3498"/>
                  </a:cubicBezTo>
                  <a:cubicBezTo>
                    <a:pt x="16870" y="4322"/>
                    <a:pt x="16469" y="5264"/>
                    <a:pt x="15925" y="5987"/>
                  </a:cubicBezTo>
                  <a:cubicBezTo>
                    <a:pt x="15417" y="6660"/>
                    <a:pt x="14742" y="7181"/>
                    <a:pt x="13969" y="7511"/>
                  </a:cubicBezTo>
                  <a:cubicBezTo>
                    <a:pt x="13396" y="7754"/>
                    <a:pt x="12785" y="7889"/>
                    <a:pt x="12169" y="7889"/>
                  </a:cubicBezTo>
                  <a:cubicBezTo>
                    <a:pt x="11974" y="7889"/>
                    <a:pt x="11778" y="7876"/>
                    <a:pt x="11583" y="7847"/>
                  </a:cubicBezTo>
                  <a:cubicBezTo>
                    <a:pt x="11115" y="7781"/>
                    <a:pt x="10685" y="7644"/>
                    <a:pt x="10218" y="7644"/>
                  </a:cubicBezTo>
                  <a:cubicBezTo>
                    <a:pt x="10157" y="7644"/>
                    <a:pt x="10095" y="7646"/>
                    <a:pt x="10032" y="7652"/>
                  </a:cubicBezTo>
                  <a:cubicBezTo>
                    <a:pt x="9772" y="7673"/>
                    <a:pt x="9520" y="7704"/>
                    <a:pt x="9269" y="7704"/>
                  </a:cubicBezTo>
                  <a:cubicBezTo>
                    <a:pt x="9044" y="7704"/>
                    <a:pt x="8820" y="7678"/>
                    <a:pt x="8594" y="7598"/>
                  </a:cubicBezTo>
                  <a:cubicBezTo>
                    <a:pt x="7778" y="7306"/>
                    <a:pt x="6886" y="6673"/>
                    <a:pt x="7028" y="5704"/>
                  </a:cubicBezTo>
                  <a:cubicBezTo>
                    <a:pt x="7096" y="5253"/>
                    <a:pt x="7344" y="4869"/>
                    <a:pt x="7637" y="4533"/>
                  </a:cubicBezTo>
                  <a:cubicBezTo>
                    <a:pt x="7937" y="4186"/>
                    <a:pt x="8271" y="3836"/>
                    <a:pt x="8635" y="3559"/>
                  </a:cubicBezTo>
                  <a:cubicBezTo>
                    <a:pt x="8808" y="3429"/>
                    <a:pt x="8995" y="3316"/>
                    <a:pt x="9199" y="3248"/>
                  </a:cubicBezTo>
                  <a:cubicBezTo>
                    <a:pt x="9444" y="3165"/>
                    <a:pt x="9707" y="3174"/>
                    <a:pt x="9959" y="3118"/>
                  </a:cubicBezTo>
                  <a:cubicBezTo>
                    <a:pt x="10256" y="3050"/>
                    <a:pt x="10277" y="2885"/>
                    <a:pt x="10496" y="2772"/>
                  </a:cubicBezTo>
                  <a:cubicBezTo>
                    <a:pt x="11060" y="2487"/>
                    <a:pt x="11685" y="2268"/>
                    <a:pt x="12319" y="2241"/>
                  </a:cubicBezTo>
                  <a:cubicBezTo>
                    <a:pt x="12740" y="2173"/>
                    <a:pt x="13166" y="2135"/>
                    <a:pt x="13594" y="2135"/>
                  </a:cubicBezTo>
                  <a:close/>
                  <a:moveTo>
                    <a:pt x="14269" y="0"/>
                  </a:moveTo>
                  <a:cubicBezTo>
                    <a:pt x="14246" y="0"/>
                    <a:pt x="14223" y="3"/>
                    <a:pt x="14198" y="10"/>
                  </a:cubicBezTo>
                  <a:cubicBezTo>
                    <a:pt x="14040" y="50"/>
                    <a:pt x="14021" y="213"/>
                    <a:pt x="13933" y="323"/>
                  </a:cubicBezTo>
                  <a:cubicBezTo>
                    <a:pt x="13851" y="429"/>
                    <a:pt x="13736" y="488"/>
                    <a:pt x="13614" y="488"/>
                  </a:cubicBezTo>
                  <a:cubicBezTo>
                    <a:pt x="13552" y="488"/>
                    <a:pt x="13488" y="472"/>
                    <a:pt x="13426" y="440"/>
                  </a:cubicBezTo>
                  <a:cubicBezTo>
                    <a:pt x="13213" y="328"/>
                    <a:pt x="13098" y="36"/>
                    <a:pt x="12842" y="36"/>
                  </a:cubicBezTo>
                  <a:cubicBezTo>
                    <a:pt x="12825" y="36"/>
                    <a:pt x="12807" y="37"/>
                    <a:pt x="12789" y="40"/>
                  </a:cubicBezTo>
                  <a:cubicBezTo>
                    <a:pt x="12448" y="93"/>
                    <a:pt x="12292" y="478"/>
                    <a:pt x="12174" y="759"/>
                  </a:cubicBezTo>
                  <a:cubicBezTo>
                    <a:pt x="12138" y="843"/>
                    <a:pt x="12057" y="896"/>
                    <a:pt x="11977" y="896"/>
                  </a:cubicBezTo>
                  <a:cubicBezTo>
                    <a:pt x="11919" y="896"/>
                    <a:pt x="11861" y="868"/>
                    <a:pt x="11822" y="804"/>
                  </a:cubicBezTo>
                  <a:cubicBezTo>
                    <a:pt x="11713" y="622"/>
                    <a:pt x="11548" y="543"/>
                    <a:pt x="11387" y="543"/>
                  </a:cubicBezTo>
                  <a:cubicBezTo>
                    <a:pt x="11097" y="543"/>
                    <a:pt x="10820" y="801"/>
                    <a:pt x="10904" y="1175"/>
                  </a:cubicBezTo>
                  <a:cubicBezTo>
                    <a:pt x="10928" y="1288"/>
                    <a:pt x="10821" y="1385"/>
                    <a:pt x="10724" y="1385"/>
                  </a:cubicBezTo>
                  <a:cubicBezTo>
                    <a:pt x="10675" y="1385"/>
                    <a:pt x="10629" y="1360"/>
                    <a:pt x="10604" y="1301"/>
                  </a:cubicBezTo>
                  <a:cubicBezTo>
                    <a:pt x="10553" y="1184"/>
                    <a:pt x="10448" y="1128"/>
                    <a:pt x="10335" y="1128"/>
                  </a:cubicBezTo>
                  <a:cubicBezTo>
                    <a:pt x="10275" y="1128"/>
                    <a:pt x="10213" y="1144"/>
                    <a:pt x="10157" y="1175"/>
                  </a:cubicBezTo>
                  <a:cubicBezTo>
                    <a:pt x="9960" y="1285"/>
                    <a:pt x="9881" y="1538"/>
                    <a:pt x="9828" y="1738"/>
                  </a:cubicBezTo>
                  <a:cubicBezTo>
                    <a:pt x="9805" y="1823"/>
                    <a:pt x="9737" y="1862"/>
                    <a:pt x="9667" y="1862"/>
                  </a:cubicBezTo>
                  <a:cubicBezTo>
                    <a:pt x="9593" y="1862"/>
                    <a:pt x="9518" y="1819"/>
                    <a:pt x="9492" y="1738"/>
                  </a:cubicBezTo>
                  <a:cubicBezTo>
                    <a:pt x="9432" y="1556"/>
                    <a:pt x="9292" y="1469"/>
                    <a:pt x="9141" y="1469"/>
                  </a:cubicBezTo>
                  <a:cubicBezTo>
                    <a:pt x="9035" y="1469"/>
                    <a:pt x="8925" y="1512"/>
                    <a:pt x="8833" y="1596"/>
                  </a:cubicBezTo>
                  <a:cubicBezTo>
                    <a:pt x="8659" y="1755"/>
                    <a:pt x="8555" y="1989"/>
                    <a:pt x="8470" y="2206"/>
                  </a:cubicBezTo>
                  <a:cubicBezTo>
                    <a:pt x="8430" y="2304"/>
                    <a:pt x="8352" y="2348"/>
                    <a:pt x="8276" y="2348"/>
                  </a:cubicBezTo>
                  <a:cubicBezTo>
                    <a:pt x="8162" y="2348"/>
                    <a:pt x="8052" y="2252"/>
                    <a:pt x="8075" y="2097"/>
                  </a:cubicBezTo>
                  <a:cubicBezTo>
                    <a:pt x="8112" y="1856"/>
                    <a:pt x="7866" y="1739"/>
                    <a:pt x="7647" y="1739"/>
                  </a:cubicBezTo>
                  <a:cubicBezTo>
                    <a:pt x="7572" y="1739"/>
                    <a:pt x="7500" y="1753"/>
                    <a:pt x="7444" y="1780"/>
                  </a:cubicBezTo>
                  <a:cubicBezTo>
                    <a:pt x="7160" y="1918"/>
                    <a:pt x="6998" y="2222"/>
                    <a:pt x="6872" y="2494"/>
                  </a:cubicBezTo>
                  <a:cubicBezTo>
                    <a:pt x="6844" y="2555"/>
                    <a:pt x="6791" y="2581"/>
                    <a:pt x="6736" y="2581"/>
                  </a:cubicBezTo>
                  <a:cubicBezTo>
                    <a:pt x="6646" y="2581"/>
                    <a:pt x="6550" y="2510"/>
                    <a:pt x="6552" y="2409"/>
                  </a:cubicBezTo>
                  <a:cubicBezTo>
                    <a:pt x="6554" y="2264"/>
                    <a:pt x="6578" y="1955"/>
                    <a:pt x="6409" y="1878"/>
                  </a:cubicBezTo>
                  <a:cubicBezTo>
                    <a:pt x="6383" y="1866"/>
                    <a:pt x="6359" y="1861"/>
                    <a:pt x="6336" y="1861"/>
                  </a:cubicBezTo>
                  <a:cubicBezTo>
                    <a:pt x="6185" y="1861"/>
                    <a:pt x="6079" y="2077"/>
                    <a:pt x="6009" y="2182"/>
                  </a:cubicBezTo>
                  <a:cubicBezTo>
                    <a:pt x="5839" y="2440"/>
                    <a:pt x="5683" y="2710"/>
                    <a:pt x="5535" y="2983"/>
                  </a:cubicBezTo>
                  <a:cubicBezTo>
                    <a:pt x="5504" y="3041"/>
                    <a:pt x="5441" y="3069"/>
                    <a:pt x="5379" y="3069"/>
                  </a:cubicBezTo>
                  <a:cubicBezTo>
                    <a:pt x="5301" y="3069"/>
                    <a:pt x="5223" y="3024"/>
                    <a:pt x="5206" y="2940"/>
                  </a:cubicBezTo>
                  <a:cubicBezTo>
                    <a:pt x="5174" y="2774"/>
                    <a:pt x="5027" y="2700"/>
                    <a:pt x="4875" y="2700"/>
                  </a:cubicBezTo>
                  <a:cubicBezTo>
                    <a:pt x="4785" y="2700"/>
                    <a:pt x="4693" y="2726"/>
                    <a:pt x="4622" y="2774"/>
                  </a:cubicBezTo>
                  <a:cubicBezTo>
                    <a:pt x="4360" y="2944"/>
                    <a:pt x="4268" y="3304"/>
                    <a:pt x="4185" y="3581"/>
                  </a:cubicBezTo>
                  <a:cubicBezTo>
                    <a:pt x="4156" y="3676"/>
                    <a:pt x="4070" y="3725"/>
                    <a:pt x="3984" y="3725"/>
                  </a:cubicBezTo>
                  <a:cubicBezTo>
                    <a:pt x="3901" y="3725"/>
                    <a:pt x="3820" y="3678"/>
                    <a:pt x="3795" y="3581"/>
                  </a:cubicBezTo>
                  <a:cubicBezTo>
                    <a:pt x="3759" y="3444"/>
                    <a:pt x="3633" y="3342"/>
                    <a:pt x="3498" y="3342"/>
                  </a:cubicBezTo>
                  <a:cubicBezTo>
                    <a:pt x="3458" y="3342"/>
                    <a:pt x="3417" y="3351"/>
                    <a:pt x="3377" y="3371"/>
                  </a:cubicBezTo>
                  <a:cubicBezTo>
                    <a:pt x="3217" y="3450"/>
                    <a:pt x="3174" y="3664"/>
                    <a:pt x="3204" y="3821"/>
                  </a:cubicBezTo>
                  <a:lnTo>
                    <a:pt x="3200" y="3821"/>
                  </a:lnTo>
                  <a:cubicBezTo>
                    <a:pt x="3204" y="3838"/>
                    <a:pt x="3210" y="3856"/>
                    <a:pt x="3213" y="3872"/>
                  </a:cubicBezTo>
                  <a:cubicBezTo>
                    <a:pt x="3228" y="3999"/>
                    <a:pt x="3135" y="4061"/>
                    <a:pt x="3035" y="4061"/>
                  </a:cubicBezTo>
                  <a:cubicBezTo>
                    <a:pt x="2949" y="4061"/>
                    <a:pt x="2857" y="4015"/>
                    <a:pt x="2826" y="3925"/>
                  </a:cubicBezTo>
                  <a:cubicBezTo>
                    <a:pt x="2804" y="3869"/>
                    <a:pt x="2794" y="3812"/>
                    <a:pt x="2790" y="3757"/>
                  </a:cubicBezTo>
                  <a:cubicBezTo>
                    <a:pt x="2743" y="3673"/>
                    <a:pt x="2645" y="3634"/>
                    <a:pt x="2544" y="3634"/>
                  </a:cubicBezTo>
                  <a:cubicBezTo>
                    <a:pt x="2462" y="3634"/>
                    <a:pt x="2378" y="3660"/>
                    <a:pt x="2319" y="3710"/>
                  </a:cubicBezTo>
                  <a:cubicBezTo>
                    <a:pt x="2113" y="3884"/>
                    <a:pt x="2100" y="4190"/>
                    <a:pt x="2132" y="4437"/>
                  </a:cubicBezTo>
                  <a:cubicBezTo>
                    <a:pt x="2145" y="4526"/>
                    <a:pt x="2067" y="4575"/>
                    <a:pt x="1989" y="4575"/>
                  </a:cubicBezTo>
                  <a:cubicBezTo>
                    <a:pt x="1951" y="4575"/>
                    <a:pt x="1913" y="4563"/>
                    <a:pt x="1887" y="4538"/>
                  </a:cubicBezTo>
                  <a:cubicBezTo>
                    <a:pt x="1788" y="4446"/>
                    <a:pt x="1678" y="4405"/>
                    <a:pt x="1573" y="4405"/>
                  </a:cubicBezTo>
                  <a:cubicBezTo>
                    <a:pt x="1301" y="4405"/>
                    <a:pt x="1064" y="4674"/>
                    <a:pt x="1155" y="5001"/>
                  </a:cubicBezTo>
                  <a:cubicBezTo>
                    <a:pt x="1186" y="5114"/>
                    <a:pt x="1087" y="5214"/>
                    <a:pt x="987" y="5214"/>
                  </a:cubicBezTo>
                  <a:cubicBezTo>
                    <a:pt x="948" y="5214"/>
                    <a:pt x="909" y="5199"/>
                    <a:pt x="878" y="5164"/>
                  </a:cubicBezTo>
                  <a:cubicBezTo>
                    <a:pt x="777" y="5052"/>
                    <a:pt x="657" y="5004"/>
                    <a:pt x="543" y="5004"/>
                  </a:cubicBezTo>
                  <a:cubicBezTo>
                    <a:pt x="254" y="5004"/>
                    <a:pt x="0" y="5310"/>
                    <a:pt x="181" y="5648"/>
                  </a:cubicBezTo>
                  <a:cubicBezTo>
                    <a:pt x="216" y="5717"/>
                    <a:pt x="189" y="5780"/>
                    <a:pt x="142" y="5815"/>
                  </a:cubicBezTo>
                  <a:cubicBezTo>
                    <a:pt x="383" y="6325"/>
                    <a:pt x="772" y="6772"/>
                    <a:pt x="1157" y="7173"/>
                  </a:cubicBezTo>
                  <a:cubicBezTo>
                    <a:pt x="1573" y="7605"/>
                    <a:pt x="2025" y="7995"/>
                    <a:pt x="2520" y="8336"/>
                  </a:cubicBezTo>
                  <a:cubicBezTo>
                    <a:pt x="4472" y="9679"/>
                    <a:pt x="6890" y="10270"/>
                    <a:pt x="9243" y="10270"/>
                  </a:cubicBezTo>
                  <a:cubicBezTo>
                    <a:pt x="9328" y="10270"/>
                    <a:pt x="9412" y="10269"/>
                    <a:pt x="9497" y="10268"/>
                  </a:cubicBezTo>
                  <a:cubicBezTo>
                    <a:pt x="12497" y="10209"/>
                    <a:pt x="15413" y="9308"/>
                    <a:pt x="18219" y="8304"/>
                  </a:cubicBezTo>
                  <a:cubicBezTo>
                    <a:pt x="20946" y="7329"/>
                    <a:pt x="23627" y="6232"/>
                    <a:pt x="26259" y="5026"/>
                  </a:cubicBezTo>
                  <a:cubicBezTo>
                    <a:pt x="26109" y="4824"/>
                    <a:pt x="25873" y="4707"/>
                    <a:pt x="25631" y="4707"/>
                  </a:cubicBezTo>
                  <a:cubicBezTo>
                    <a:pt x="25494" y="4707"/>
                    <a:pt x="25356" y="4744"/>
                    <a:pt x="25231" y="4826"/>
                  </a:cubicBezTo>
                  <a:cubicBezTo>
                    <a:pt x="25197" y="4848"/>
                    <a:pt x="25163" y="4858"/>
                    <a:pt x="25131" y="4858"/>
                  </a:cubicBezTo>
                  <a:cubicBezTo>
                    <a:pt x="24984" y="4858"/>
                    <a:pt x="24878" y="4652"/>
                    <a:pt x="24996" y="4527"/>
                  </a:cubicBezTo>
                  <a:cubicBezTo>
                    <a:pt x="25122" y="4392"/>
                    <a:pt x="24945" y="4217"/>
                    <a:pt x="24815" y="4181"/>
                  </a:cubicBezTo>
                  <a:cubicBezTo>
                    <a:pt x="24772" y="4169"/>
                    <a:pt x="24728" y="4164"/>
                    <a:pt x="24682" y="4164"/>
                  </a:cubicBezTo>
                  <a:cubicBezTo>
                    <a:pt x="24527" y="4164"/>
                    <a:pt x="24363" y="4223"/>
                    <a:pt x="24221" y="4267"/>
                  </a:cubicBezTo>
                  <a:cubicBezTo>
                    <a:pt x="24205" y="4271"/>
                    <a:pt x="24190" y="4274"/>
                    <a:pt x="24175" y="4274"/>
                  </a:cubicBezTo>
                  <a:cubicBezTo>
                    <a:pt x="24023" y="4274"/>
                    <a:pt x="23900" y="4059"/>
                    <a:pt x="24037" y="3950"/>
                  </a:cubicBezTo>
                  <a:cubicBezTo>
                    <a:pt x="24189" y="3833"/>
                    <a:pt x="24147" y="3604"/>
                    <a:pt x="23986" y="3507"/>
                  </a:cubicBezTo>
                  <a:cubicBezTo>
                    <a:pt x="23929" y="3472"/>
                    <a:pt x="23868" y="3457"/>
                    <a:pt x="23805" y="3457"/>
                  </a:cubicBezTo>
                  <a:cubicBezTo>
                    <a:pt x="23620" y="3457"/>
                    <a:pt x="23425" y="3583"/>
                    <a:pt x="23301" y="3692"/>
                  </a:cubicBezTo>
                  <a:cubicBezTo>
                    <a:pt x="23260" y="3729"/>
                    <a:pt x="23210" y="3745"/>
                    <a:pt x="23162" y="3745"/>
                  </a:cubicBezTo>
                  <a:cubicBezTo>
                    <a:pt x="23014" y="3745"/>
                    <a:pt x="22871" y="3595"/>
                    <a:pt x="22975" y="3439"/>
                  </a:cubicBezTo>
                  <a:cubicBezTo>
                    <a:pt x="23081" y="3276"/>
                    <a:pt x="23066" y="3012"/>
                    <a:pt x="22858" y="2929"/>
                  </a:cubicBezTo>
                  <a:cubicBezTo>
                    <a:pt x="22821" y="2914"/>
                    <a:pt x="22784" y="2907"/>
                    <a:pt x="22748" y="2907"/>
                  </a:cubicBezTo>
                  <a:cubicBezTo>
                    <a:pt x="22592" y="2907"/>
                    <a:pt x="22459" y="3036"/>
                    <a:pt x="22399" y="3174"/>
                  </a:cubicBezTo>
                  <a:cubicBezTo>
                    <a:pt x="22368" y="3244"/>
                    <a:pt x="22309" y="3273"/>
                    <a:pt x="22246" y="3273"/>
                  </a:cubicBezTo>
                  <a:cubicBezTo>
                    <a:pt x="22122" y="3273"/>
                    <a:pt x="21986" y="3161"/>
                    <a:pt x="22039" y="3023"/>
                  </a:cubicBezTo>
                  <a:cubicBezTo>
                    <a:pt x="22079" y="2911"/>
                    <a:pt x="22113" y="2781"/>
                    <a:pt x="22053" y="2670"/>
                  </a:cubicBezTo>
                  <a:cubicBezTo>
                    <a:pt x="22023" y="2612"/>
                    <a:pt x="21928" y="2560"/>
                    <a:pt x="21847" y="2560"/>
                  </a:cubicBezTo>
                  <a:cubicBezTo>
                    <a:pt x="21785" y="2560"/>
                    <a:pt x="21731" y="2591"/>
                    <a:pt x="21722" y="2675"/>
                  </a:cubicBezTo>
                  <a:cubicBezTo>
                    <a:pt x="21714" y="2757"/>
                    <a:pt x="21635" y="2834"/>
                    <a:pt x="21555" y="2834"/>
                  </a:cubicBezTo>
                  <a:cubicBezTo>
                    <a:pt x="21521" y="2834"/>
                    <a:pt x="21486" y="2819"/>
                    <a:pt x="21458" y="2784"/>
                  </a:cubicBezTo>
                  <a:cubicBezTo>
                    <a:pt x="21278" y="2559"/>
                    <a:pt x="21095" y="2337"/>
                    <a:pt x="20911" y="2117"/>
                  </a:cubicBezTo>
                  <a:cubicBezTo>
                    <a:pt x="20810" y="2231"/>
                    <a:pt x="20743" y="2367"/>
                    <a:pt x="20707" y="2520"/>
                  </a:cubicBezTo>
                  <a:cubicBezTo>
                    <a:pt x="20688" y="2604"/>
                    <a:pt x="20614" y="2645"/>
                    <a:pt x="20540" y="2645"/>
                  </a:cubicBezTo>
                  <a:cubicBezTo>
                    <a:pt x="20466" y="2645"/>
                    <a:pt x="20392" y="2604"/>
                    <a:pt x="20373" y="2520"/>
                  </a:cubicBezTo>
                  <a:cubicBezTo>
                    <a:pt x="20333" y="2347"/>
                    <a:pt x="20296" y="2135"/>
                    <a:pt x="20170" y="1997"/>
                  </a:cubicBezTo>
                  <a:cubicBezTo>
                    <a:pt x="20126" y="1949"/>
                    <a:pt x="20024" y="1903"/>
                    <a:pt x="19938" y="1903"/>
                  </a:cubicBezTo>
                  <a:cubicBezTo>
                    <a:pt x="19864" y="1903"/>
                    <a:pt x="19801" y="1938"/>
                    <a:pt x="19796" y="2035"/>
                  </a:cubicBezTo>
                  <a:cubicBezTo>
                    <a:pt x="19790" y="2162"/>
                    <a:pt x="19673" y="2239"/>
                    <a:pt x="19566" y="2239"/>
                  </a:cubicBezTo>
                  <a:cubicBezTo>
                    <a:pt x="19484" y="2239"/>
                    <a:pt x="19408" y="2194"/>
                    <a:pt x="19390" y="2091"/>
                  </a:cubicBezTo>
                  <a:cubicBezTo>
                    <a:pt x="19336" y="1769"/>
                    <a:pt x="19016" y="1542"/>
                    <a:pt x="18701" y="1542"/>
                  </a:cubicBezTo>
                  <a:cubicBezTo>
                    <a:pt x="18564" y="1542"/>
                    <a:pt x="18428" y="1584"/>
                    <a:pt x="18316" y="1680"/>
                  </a:cubicBezTo>
                  <a:cubicBezTo>
                    <a:pt x="18276" y="1714"/>
                    <a:pt x="18234" y="1728"/>
                    <a:pt x="18195" y="1728"/>
                  </a:cubicBezTo>
                  <a:cubicBezTo>
                    <a:pt x="18080" y="1728"/>
                    <a:pt x="17987" y="1605"/>
                    <a:pt x="18046" y="1473"/>
                  </a:cubicBezTo>
                  <a:cubicBezTo>
                    <a:pt x="18128" y="1291"/>
                    <a:pt x="18112" y="1046"/>
                    <a:pt x="17948" y="913"/>
                  </a:cubicBezTo>
                  <a:cubicBezTo>
                    <a:pt x="17886" y="865"/>
                    <a:pt x="17813" y="841"/>
                    <a:pt x="17741" y="841"/>
                  </a:cubicBezTo>
                  <a:cubicBezTo>
                    <a:pt x="17629" y="841"/>
                    <a:pt x="17520" y="897"/>
                    <a:pt x="17458" y="1000"/>
                  </a:cubicBezTo>
                  <a:cubicBezTo>
                    <a:pt x="17423" y="1058"/>
                    <a:pt x="17372" y="1082"/>
                    <a:pt x="17321" y="1082"/>
                  </a:cubicBezTo>
                  <a:cubicBezTo>
                    <a:pt x="17207" y="1082"/>
                    <a:pt x="17095" y="963"/>
                    <a:pt x="17165" y="830"/>
                  </a:cubicBezTo>
                  <a:cubicBezTo>
                    <a:pt x="17284" y="599"/>
                    <a:pt x="17040" y="367"/>
                    <a:pt x="16817" y="367"/>
                  </a:cubicBezTo>
                  <a:cubicBezTo>
                    <a:pt x="16550" y="367"/>
                    <a:pt x="16338" y="573"/>
                    <a:pt x="16187" y="768"/>
                  </a:cubicBezTo>
                  <a:cubicBezTo>
                    <a:pt x="16159" y="804"/>
                    <a:pt x="16117" y="820"/>
                    <a:pt x="16073" y="820"/>
                  </a:cubicBezTo>
                  <a:cubicBezTo>
                    <a:pt x="15996" y="820"/>
                    <a:pt x="15914" y="769"/>
                    <a:pt x="15899" y="693"/>
                  </a:cubicBezTo>
                  <a:cubicBezTo>
                    <a:pt x="15838" y="381"/>
                    <a:pt x="15578" y="182"/>
                    <a:pt x="15311" y="182"/>
                  </a:cubicBezTo>
                  <a:cubicBezTo>
                    <a:pt x="15150" y="182"/>
                    <a:pt x="14985" y="255"/>
                    <a:pt x="14861" y="420"/>
                  </a:cubicBezTo>
                  <a:cubicBezTo>
                    <a:pt x="14821" y="474"/>
                    <a:pt x="14754" y="501"/>
                    <a:pt x="14689" y="501"/>
                  </a:cubicBezTo>
                  <a:cubicBezTo>
                    <a:pt x="14598" y="501"/>
                    <a:pt x="14513" y="445"/>
                    <a:pt x="14520" y="327"/>
                  </a:cubicBezTo>
                  <a:cubicBezTo>
                    <a:pt x="14533" y="162"/>
                    <a:pt x="14436" y="0"/>
                    <a:pt x="14269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8"/>
            <p:cNvSpPr/>
            <p:nvPr/>
          </p:nvSpPr>
          <p:spPr>
            <a:xfrm>
              <a:off x="4387380" y="2168358"/>
              <a:ext cx="306988" cy="175227"/>
            </a:xfrm>
            <a:custGeom>
              <a:rect b="b" l="l" r="r" t="t"/>
              <a:pathLst>
                <a:path extrusionOk="0" h="5082" w="8904">
                  <a:moveTo>
                    <a:pt x="6052" y="1"/>
                  </a:moveTo>
                  <a:cubicBezTo>
                    <a:pt x="5339" y="5"/>
                    <a:pt x="4621" y="120"/>
                    <a:pt x="4043" y="255"/>
                  </a:cubicBezTo>
                  <a:cubicBezTo>
                    <a:pt x="3939" y="303"/>
                    <a:pt x="3835" y="361"/>
                    <a:pt x="3733" y="429"/>
                  </a:cubicBezTo>
                  <a:cubicBezTo>
                    <a:pt x="3642" y="489"/>
                    <a:pt x="3556" y="548"/>
                    <a:pt x="3468" y="609"/>
                  </a:cubicBezTo>
                  <a:cubicBezTo>
                    <a:pt x="3700" y="709"/>
                    <a:pt x="3957" y="760"/>
                    <a:pt x="4214" y="760"/>
                  </a:cubicBezTo>
                  <a:cubicBezTo>
                    <a:pt x="4366" y="760"/>
                    <a:pt x="4517" y="742"/>
                    <a:pt x="4663" y="706"/>
                  </a:cubicBezTo>
                  <a:cubicBezTo>
                    <a:pt x="4679" y="702"/>
                    <a:pt x="4695" y="700"/>
                    <a:pt x="4710" y="700"/>
                  </a:cubicBezTo>
                  <a:cubicBezTo>
                    <a:pt x="4891" y="700"/>
                    <a:pt x="4949" y="975"/>
                    <a:pt x="4756" y="1037"/>
                  </a:cubicBezTo>
                  <a:cubicBezTo>
                    <a:pt x="4577" y="1094"/>
                    <a:pt x="4395" y="1121"/>
                    <a:pt x="4214" y="1121"/>
                  </a:cubicBezTo>
                  <a:cubicBezTo>
                    <a:pt x="3844" y="1121"/>
                    <a:pt x="3479" y="1006"/>
                    <a:pt x="3165" y="793"/>
                  </a:cubicBezTo>
                  <a:cubicBezTo>
                    <a:pt x="2989" y="888"/>
                    <a:pt x="2806" y="965"/>
                    <a:pt x="2595" y="997"/>
                  </a:cubicBezTo>
                  <a:cubicBezTo>
                    <a:pt x="2351" y="1037"/>
                    <a:pt x="2114" y="1051"/>
                    <a:pt x="1887" y="1158"/>
                  </a:cubicBezTo>
                  <a:cubicBezTo>
                    <a:pt x="1677" y="1261"/>
                    <a:pt x="1490" y="1406"/>
                    <a:pt x="1317" y="1564"/>
                  </a:cubicBezTo>
                  <a:cubicBezTo>
                    <a:pt x="1164" y="1703"/>
                    <a:pt x="987" y="1867"/>
                    <a:pt x="817" y="2051"/>
                  </a:cubicBezTo>
                  <a:cubicBezTo>
                    <a:pt x="820" y="2058"/>
                    <a:pt x="820" y="2068"/>
                    <a:pt x="820" y="2078"/>
                  </a:cubicBezTo>
                  <a:cubicBezTo>
                    <a:pt x="794" y="2358"/>
                    <a:pt x="973" y="2611"/>
                    <a:pt x="1254" y="2662"/>
                  </a:cubicBezTo>
                  <a:cubicBezTo>
                    <a:pt x="1291" y="2669"/>
                    <a:pt x="1328" y="2672"/>
                    <a:pt x="1365" y="2672"/>
                  </a:cubicBezTo>
                  <a:cubicBezTo>
                    <a:pt x="1560" y="2672"/>
                    <a:pt x="1759" y="2591"/>
                    <a:pt x="1942" y="2535"/>
                  </a:cubicBezTo>
                  <a:cubicBezTo>
                    <a:pt x="2099" y="2486"/>
                    <a:pt x="2264" y="2443"/>
                    <a:pt x="2432" y="2443"/>
                  </a:cubicBezTo>
                  <a:cubicBezTo>
                    <a:pt x="2466" y="2443"/>
                    <a:pt x="2501" y="2445"/>
                    <a:pt x="2535" y="2449"/>
                  </a:cubicBezTo>
                  <a:cubicBezTo>
                    <a:pt x="2742" y="2473"/>
                    <a:pt x="2953" y="2615"/>
                    <a:pt x="3163" y="2615"/>
                  </a:cubicBezTo>
                  <a:cubicBezTo>
                    <a:pt x="3182" y="2615"/>
                    <a:pt x="3201" y="2614"/>
                    <a:pt x="3219" y="2611"/>
                  </a:cubicBezTo>
                  <a:cubicBezTo>
                    <a:pt x="3442" y="2584"/>
                    <a:pt x="3616" y="2313"/>
                    <a:pt x="3786" y="2178"/>
                  </a:cubicBezTo>
                  <a:cubicBezTo>
                    <a:pt x="3947" y="2051"/>
                    <a:pt x="4137" y="1961"/>
                    <a:pt x="4334" y="1897"/>
                  </a:cubicBezTo>
                  <a:cubicBezTo>
                    <a:pt x="4595" y="1814"/>
                    <a:pt x="4905" y="1755"/>
                    <a:pt x="5201" y="1755"/>
                  </a:cubicBezTo>
                  <a:cubicBezTo>
                    <a:pt x="5346" y="1755"/>
                    <a:pt x="5487" y="1769"/>
                    <a:pt x="5618" y="1801"/>
                  </a:cubicBezTo>
                  <a:cubicBezTo>
                    <a:pt x="5722" y="1827"/>
                    <a:pt x="5709" y="1965"/>
                    <a:pt x="5618" y="1997"/>
                  </a:cubicBezTo>
                  <a:cubicBezTo>
                    <a:pt x="5358" y="2086"/>
                    <a:pt x="5067" y="2086"/>
                    <a:pt x="4796" y="2148"/>
                  </a:cubicBezTo>
                  <a:cubicBezTo>
                    <a:pt x="4670" y="2178"/>
                    <a:pt x="4546" y="2216"/>
                    <a:pt x="4429" y="2266"/>
                  </a:cubicBezTo>
                  <a:cubicBezTo>
                    <a:pt x="4505" y="2282"/>
                    <a:pt x="4579" y="2303"/>
                    <a:pt x="4651" y="2329"/>
                  </a:cubicBezTo>
                  <a:cubicBezTo>
                    <a:pt x="4757" y="2366"/>
                    <a:pt x="4864" y="2408"/>
                    <a:pt x="4962" y="2463"/>
                  </a:cubicBezTo>
                  <a:cubicBezTo>
                    <a:pt x="5058" y="2516"/>
                    <a:pt x="5136" y="2585"/>
                    <a:pt x="5209" y="2669"/>
                  </a:cubicBezTo>
                  <a:cubicBezTo>
                    <a:pt x="5243" y="2709"/>
                    <a:pt x="5255" y="2768"/>
                    <a:pt x="5228" y="2819"/>
                  </a:cubicBezTo>
                  <a:cubicBezTo>
                    <a:pt x="5207" y="2855"/>
                    <a:pt x="5164" y="2881"/>
                    <a:pt x="5122" y="2881"/>
                  </a:cubicBezTo>
                  <a:cubicBezTo>
                    <a:pt x="5110" y="2881"/>
                    <a:pt x="5099" y="2879"/>
                    <a:pt x="5088" y="2875"/>
                  </a:cubicBezTo>
                  <a:cubicBezTo>
                    <a:pt x="4988" y="2838"/>
                    <a:pt x="4890" y="2799"/>
                    <a:pt x="4793" y="2749"/>
                  </a:cubicBezTo>
                  <a:cubicBezTo>
                    <a:pt x="4710" y="2705"/>
                    <a:pt x="4626" y="2658"/>
                    <a:pt x="4540" y="2619"/>
                  </a:cubicBezTo>
                  <a:cubicBezTo>
                    <a:pt x="4396" y="2553"/>
                    <a:pt x="4243" y="2500"/>
                    <a:pt x="4087" y="2460"/>
                  </a:cubicBezTo>
                  <a:cubicBezTo>
                    <a:pt x="4063" y="2477"/>
                    <a:pt x="4037" y="2492"/>
                    <a:pt x="4014" y="2511"/>
                  </a:cubicBezTo>
                  <a:cubicBezTo>
                    <a:pt x="3834" y="2666"/>
                    <a:pt x="3691" y="2846"/>
                    <a:pt x="3463" y="2932"/>
                  </a:cubicBezTo>
                  <a:cubicBezTo>
                    <a:pt x="3390" y="2959"/>
                    <a:pt x="3318" y="2971"/>
                    <a:pt x="3248" y="2971"/>
                  </a:cubicBezTo>
                  <a:cubicBezTo>
                    <a:pt x="3096" y="2971"/>
                    <a:pt x="2950" y="2915"/>
                    <a:pt x="2802" y="2845"/>
                  </a:cubicBezTo>
                  <a:cubicBezTo>
                    <a:pt x="2659" y="2776"/>
                    <a:pt x="2533" y="2748"/>
                    <a:pt x="2408" y="2748"/>
                  </a:cubicBezTo>
                  <a:cubicBezTo>
                    <a:pt x="2251" y="2748"/>
                    <a:pt x="2096" y="2792"/>
                    <a:pt x="1913" y="2851"/>
                  </a:cubicBezTo>
                  <a:cubicBezTo>
                    <a:pt x="1739" y="2908"/>
                    <a:pt x="1564" y="2961"/>
                    <a:pt x="1382" y="2961"/>
                  </a:cubicBezTo>
                  <a:cubicBezTo>
                    <a:pt x="1334" y="2961"/>
                    <a:pt x="1285" y="2957"/>
                    <a:pt x="1236" y="2949"/>
                  </a:cubicBezTo>
                  <a:cubicBezTo>
                    <a:pt x="879" y="2886"/>
                    <a:pt x="662" y="2575"/>
                    <a:pt x="652" y="2235"/>
                  </a:cubicBezTo>
                  <a:cubicBezTo>
                    <a:pt x="282" y="2676"/>
                    <a:pt x="0" y="3199"/>
                    <a:pt x="174" y="3726"/>
                  </a:cubicBezTo>
                  <a:cubicBezTo>
                    <a:pt x="313" y="4140"/>
                    <a:pt x="755" y="4398"/>
                    <a:pt x="1103" y="4620"/>
                  </a:cubicBezTo>
                  <a:cubicBezTo>
                    <a:pt x="1450" y="4843"/>
                    <a:pt x="1791" y="4917"/>
                    <a:pt x="2174" y="4917"/>
                  </a:cubicBezTo>
                  <a:cubicBezTo>
                    <a:pt x="2259" y="4917"/>
                    <a:pt x="2347" y="4913"/>
                    <a:pt x="2437" y="4907"/>
                  </a:cubicBezTo>
                  <a:cubicBezTo>
                    <a:pt x="2557" y="4898"/>
                    <a:pt x="2672" y="4892"/>
                    <a:pt x="2787" y="4890"/>
                  </a:cubicBezTo>
                  <a:cubicBezTo>
                    <a:pt x="2775" y="4882"/>
                    <a:pt x="2761" y="4872"/>
                    <a:pt x="2751" y="4862"/>
                  </a:cubicBezTo>
                  <a:cubicBezTo>
                    <a:pt x="2621" y="4742"/>
                    <a:pt x="2527" y="4602"/>
                    <a:pt x="2460" y="4439"/>
                  </a:cubicBezTo>
                  <a:cubicBezTo>
                    <a:pt x="2395" y="4270"/>
                    <a:pt x="2363" y="4083"/>
                    <a:pt x="2380" y="3903"/>
                  </a:cubicBezTo>
                  <a:cubicBezTo>
                    <a:pt x="2395" y="3714"/>
                    <a:pt x="2437" y="3514"/>
                    <a:pt x="2594" y="3390"/>
                  </a:cubicBezTo>
                  <a:cubicBezTo>
                    <a:pt x="2616" y="3372"/>
                    <a:pt x="2643" y="3363"/>
                    <a:pt x="2669" y="3363"/>
                  </a:cubicBezTo>
                  <a:cubicBezTo>
                    <a:pt x="2722" y="3363"/>
                    <a:pt x="2773" y="3400"/>
                    <a:pt x="2775" y="3466"/>
                  </a:cubicBezTo>
                  <a:cubicBezTo>
                    <a:pt x="2777" y="3616"/>
                    <a:pt x="2737" y="3764"/>
                    <a:pt x="2740" y="3913"/>
                  </a:cubicBezTo>
                  <a:cubicBezTo>
                    <a:pt x="2742" y="4041"/>
                    <a:pt x="2767" y="4178"/>
                    <a:pt x="2817" y="4287"/>
                  </a:cubicBezTo>
                  <a:cubicBezTo>
                    <a:pt x="2871" y="4407"/>
                    <a:pt x="2946" y="4515"/>
                    <a:pt x="3027" y="4601"/>
                  </a:cubicBezTo>
                  <a:cubicBezTo>
                    <a:pt x="3116" y="4693"/>
                    <a:pt x="3213" y="4781"/>
                    <a:pt x="3327" y="4840"/>
                  </a:cubicBezTo>
                  <a:cubicBezTo>
                    <a:pt x="3363" y="4860"/>
                    <a:pt x="3384" y="4887"/>
                    <a:pt x="3392" y="4920"/>
                  </a:cubicBezTo>
                  <a:cubicBezTo>
                    <a:pt x="3488" y="4931"/>
                    <a:pt x="3583" y="4948"/>
                    <a:pt x="3681" y="4969"/>
                  </a:cubicBezTo>
                  <a:cubicBezTo>
                    <a:pt x="4012" y="5040"/>
                    <a:pt x="4344" y="5082"/>
                    <a:pt x="4680" y="5082"/>
                  </a:cubicBezTo>
                  <a:cubicBezTo>
                    <a:pt x="4748" y="5082"/>
                    <a:pt x="4816" y="5080"/>
                    <a:pt x="4885" y="5077"/>
                  </a:cubicBezTo>
                  <a:cubicBezTo>
                    <a:pt x="5624" y="5038"/>
                    <a:pt x="6339" y="4839"/>
                    <a:pt x="6979" y="4473"/>
                  </a:cubicBezTo>
                  <a:cubicBezTo>
                    <a:pt x="7613" y="4108"/>
                    <a:pt x="8177" y="3587"/>
                    <a:pt x="8534" y="2944"/>
                  </a:cubicBezTo>
                  <a:cubicBezTo>
                    <a:pt x="8754" y="2546"/>
                    <a:pt x="8904" y="2084"/>
                    <a:pt x="8860" y="1625"/>
                  </a:cubicBezTo>
                  <a:cubicBezTo>
                    <a:pt x="8823" y="1209"/>
                    <a:pt x="8666" y="895"/>
                    <a:pt x="8334" y="627"/>
                  </a:cubicBezTo>
                  <a:cubicBezTo>
                    <a:pt x="7886" y="266"/>
                    <a:pt x="7296" y="89"/>
                    <a:pt x="6666" y="27"/>
                  </a:cubicBezTo>
                  <a:lnTo>
                    <a:pt x="6666" y="27"/>
                  </a:lnTo>
                  <a:cubicBezTo>
                    <a:pt x="6869" y="195"/>
                    <a:pt x="7003" y="475"/>
                    <a:pt x="7069" y="740"/>
                  </a:cubicBezTo>
                  <a:cubicBezTo>
                    <a:pt x="7148" y="1053"/>
                    <a:pt x="7202" y="1327"/>
                    <a:pt x="7365" y="1611"/>
                  </a:cubicBezTo>
                  <a:cubicBezTo>
                    <a:pt x="7414" y="1569"/>
                    <a:pt x="7466" y="1531"/>
                    <a:pt x="7524" y="1501"/>
                  </a:cubicBezTo>
                  <a:cubicBezTo>
                    <a:pt x="7594" y="1468"/>
                    <a:pt x="7667" y="1435"/>
                    <a:pt x="7748" y="1421"/>
                  </a:cubicBezTo>
                  <a:cubicBezTo>
                    <a:pt x="7787" y="1413"/>
                    <a:pt x="7825" y="1409"/>
                    <a:pt x="7863" y="1409"/>
                  </a:cubicBezTo>
                  <a:cubicBezTo>
                    <a:pt x="7919" y="1409"/>
                    <a:pt x="7974" y="1417"/>
                    <a:pt x="8031" y="1434"/>
                  </a:cubicBezTo>
                  <a:cubicBezTo>
                    <a:pt x="8123" y="1460"/>
                    <a:pt x="8178" y="1549"/>
                    <a:pt x="8165" y="1643"/>
                  </a:cubicBezTo>
                  <a:cubicBezTo>
                    <a:pt x="8153" y="1737"/>
                    <a:pt x="8073" y="1804"/>
                    <a:pt x="7979" y="1807"/>
                  </a:cubicBezTo>
                  <a:cubicBezTo>
                    <a:pt x="7932" y="1807"/>
                    <a:pt x="7886" y="1814"/>
                    <a:pt x="7839" y="1817"/>
                  </a:cubicBezTo>
                  <a:cubicBezTo>
                    <a:pt x="7803" y="1822"/>
                    <a:pt x="7766" y="1822"/>
                    <a:pt x="7730" y="1825"/>
                  </a:cubicBezTo>
                  <a:cubicBezTo>
                    <a:pt x="7700" y="1830"/>
                    <a:pt x="7671" y="1836"/>
                    <a:pt x="7642" y="1845"/>
                  </a:cubicBezTo>
                  <a:cubicBezTo>
                    <a:pt x="7624" y="1849"/>
                    <a:pt x="7604" y="1855"/>
                    <a:pt x="7587" y="1862"/>
                  </a:cubicBezTo>
                  <a:cubicBezTo>
                    <a:pt x="7584" y="1865"/>
                    <a:pt x="7572" y="1869"/>
                    <a:pt x="7568" y="1871"/>
                  </a:cubicBezTo>
                  <a:cubicBezTo>
                    <a:pt x="7551" y="1877"/>
                    <a:pt x="7533" y="1886"/>
                    <a:pt x="7516" y="1892"/>
                  </a:cubicBezTo>
                  <a:cubicBezTo>
                    <a:pt x="7511" y="1897"/>
                    <a:pt x="7506" y="1898"/>
                    <a:pt x="7502" y="1901"/>
                  </a:cubicBezTo>
                  <a:cubicBezTo>
                    <a:pt x="7557" y="2053"/>
                    <a:pt x="7583" y="2209"/>
                    <a:pt x="7559" y="2384"/>
                  </a:cubicBezTo>
                  <a:cubicBezTo>
                    <a:pt x="7486" y="2928"/>
                    <a:pt x="7052" y="3322"/>
                    <a:pt x="6572" y="3532"/>
                  </a:cubicBezTo>
                  <a:cubicBezTo>
                    <a:pt x="6308" y="3647"/>
                    <a:pt x="6034" y="3723"/>
                    <a:pt x="5761" y="3803"/>
                  </a:cubicBezTo>
                  <a:cubicBezTo>
                    <a:pt x="5603" y="3848"/>
                    <a:pt x="5447" y="3895"/>
                    <a:pt x="5293" y="3950"/>
                  </a:cubicBezTo>
                  <a:cubicBezTo>
                    <a:pt x="5144" y="4007"/>
                    <a:pt x="4996" y="4098"/>
                    <a:pt x="4839" y="4121"/>
                  </a:cubicBezTo>
                  <a:cubicBezTo>
                    <a:pt x="4827" y="4122"/>
                    <a:pt x="4816" y="4123"/>
                    <a:pt x="4804" y="4123"/>
                  </a:cubicBezTo>
                  <a:cubicBezTo>
                    <a:pt x="4644" y="4123"/>
                    <a:pt x="4543" y="3950"/>
                    <a:pt x="4662" y="3813"/>
                  </a:cubicBezTo>
                  <a:cubicBezTo>
                    <a:pt x="4818" y="3634"/>
                    <a:pt x="5093" y="3569"/>
                    <a:pt x="5316" y="3506"/>
                  </a:cubicBezTo>
                  <a:cubicBezTo>
                    <a:pt x="5561" y="3439"/>
                    <a:pt x="5811" y="3393"/>
                    <a:pt x="6053" y="3327"/>
                  </a:cubicBezTo>
                  <a:cubicBezTo>
                    <a:pt x="6494" y="3205"/>
                    <a:pt x="6987" y="2999"/>
                    <a:pt x="7164" y="2542"/>
                  </a:cubicBezTo>
                  <a:cubicBezTo>
                    <a:pt x="7357" y="2051"/>
                    <a:pt x="6927" y="1671"/>
                    <a:pt x="6817" y="1216"/>
                  </a:cubicBezTo>
                  <a:cubicBezTo>
                    <a:pt x="6723" y="825"/>
                    <a:pt x="6676" y="34"/>
                    <a:pt x="6108" y="34"/>
                  </a:cubicBezTo>
                  <a:cubicBezTo>
                    <a:pt x="6107" y="34"/>
                    <a:pt x="6106" y="34"/>
                    <a:pt x="6105" y="34"/>
                  </a:cubicBezTo>
                  <a:cubicBezTo>
                    <a:pt x="6079" y="34"/>
                    <a:pt x="6063" y="20"/>
                    <a:pt x="605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8"/>
            <p:cNvSpPr/>
            <p:nvPr/>
          </p:nvSpPr>
          <p:spPr>
            <a:xfrm>
              <a:off x="4343248" y="2027446"/>
              <a:ext cx="275372" cy="120335"/>
            </a:xfrm>
            <a:custGeom>
              <a:rect b="b" l="l" r="r" t="t"/>
              <a:pathLst>
                <a:path extrusionOk="0" h="3490" w="7987">
                  <a:moveTo>
                    <a:pt x="7889" y="1"/>
                  </a:moveTo>
                  <a:cubicBezTo>
                    <a:pt x="7573" y="14"/>
                    <a:pt x="7196" y="221"/>
                    <a:pt x="6896" y="317"/>
                  </a:cubicBezTo>
                  <a:cubicBezTo>
                    <a:pt x="6203" y="543"/>
                    <a:pt x="5462" y="764"/>
                    <a:pt x="4801" y="994"/>
                  </a:cubicBezTo>
                  <a:cubicBezTo>
                    <a:pt x="4532" y="1087"/>
                    <a:pt x="4265" y="1178"/>
                    <a:pt x="3999" y="1275"/>
                  </a:cubicBezTo>
                  <a:cubicBezTo>
                    <a:pt x="2660" y="1752"/>
                    <a:pt x="1328" y="2254"/>
                    <a:pt x="0" y="2766"/>
                  </a:cubicBezTo>
                  <a:lnTo>
                    <a:pt x="147" y="3149"/>
                  </a:lnTo>
                  <a:cubicBezTo>
                    <a:pt x="171" y="3137"/>
                    <a:pt x="197" y="3129"/>
                    <a:pt x="224" y="3123"/>
                  </a:cubicBezTo>
                  <a:cubicBezTo>
                    <a:pt x="274" y="3111"/>
                    <a:pt x="320" y="3105"/>
                    <a:pt x="362" y="3105"/>
                  </a:cubicBezTo>
                  <a:cubicBezTo>
                    <a:pt x="598" y="3105"/>
                    <a:pt x="742" y="3278"/>
                    <a:pt x="824" y="3490"/>
                  </a:cubicBezTo>
                  <a:cubicBezTo>
                    <a:pt x="1030" y="3186"/>
                    <a:pt x="1316" y="2937"/>
                    <a:pt x="1697" y="2937"/>
                  </a:cubicBezTo>
                  <a:cubicBezTo>
                    <a:pt x="1702" y="2937"/>
                    <a:pt x="1707" y="2937"/>
                    <a:pt x="1712" y="2937"/>
                  </a:cubicBezTo>
                  <a:cubicBezTo>
                    <a:pt x="1954" y="2943"/>
                    <a:pt x="2183" y="3053"/>
                    <a:pt x="2331" y="3227"/>
                  </a:cubicBezTo>
                  <a:cubicBezTo>
                    <a:pt x="2474" y="2996"/>
                    <a:pt x="2662" y="2796"/>
                    <a:pt x="2921" y="2719"/>
                  </a:cubicBezTo>
                  <a:cubicBezTo>
                    <a:pt x="2992" y="2697"/>
                    <a:pt x="3063" y="2687"/>
                    <a:pt x="3132" y="2687"/>
                  </a:cubicBezTo>
                  <a:cubicBezTo>
                    <a:pt x="3326" y="2687"/>
                    <a:pt x="3505" y="2767"/>
                    <a:pt x="3640" y="2900"/>
                  </a:cubicBezTo>
                  <a:cubicBezTo>
                    <a:pt x="3751" y="2673"/>
                    <a:pt x="3914" y="2477"/>
                    <a:pt x="4165" y="2410"/>
                  </a:cubicBezTo>
                  <a:cubicBezTo>
                    <a:pt x="4223" y="2394"/>
                    <a:pt x="4284" y="2387"/>
                    <a:pt x="4345" y="2387"/>
                  </a:cubicBezTo>
                  <a:cubicBezTo>
                    <a:pt x="4437" y="2387"/>
                    <a:pt x="4529" y="2404"/>
                    <a:pt x="4612" y="2439"/>
                  </a:cubicBezTo>
                  <a:cubicBezTo>
                    <a:pt x="4671" y="2179"/>
                    <a:pt x="4838" y="1949"/>
                    <a:pt x="5098" y="1839"/>
                  </a:cubicBezTo>
                  <a:cubicBezTo>
                    <a:pt x="5204" y="1793"/>
                    <a:pt x="5315" y="1772"/>
                    <a:pt x="5424" y="1772"/>
                  </a:cubicBezTo>
                  <a:cubicBezTo>
                    <a:pt x="5615" y="1772"/>
                    <a:pt x="5803" y="1837"/>
                    <a:pt x="5955" y="1953"/>
                  </a:cubicBezTo>
                  <a:cubicBezTo>
                    <a:pt x="6092" y="1676"/>
                    <a:pt x="6268" y="1418"/>
                    <a:pt x="6568" y="1299"/>
                  </a:cubicBezTo>
                  <a:cubicBezTo>
                    <a:pt x="6673" y="1257"/>
                    <a:pt x="6770" y="1238"/>
                    <a:pt x="6861" y="1238"/>
                  </a:cubicBezTo>
                  <a:cubicBezTo>
                    <a:pt x="7109" y="1238"/>
                    <a:pt x="7310" y="1380"/>
                    <a:pt x="7512" y="1579"/>
                  </a:cubicBezTo>
                  <a:cubicBezTo>
                    <a:pt x="7567" y="1633"/>
                    <a:pt x="7598" y="1659"/>
                    <a:pt x="7623" y="1659"/>
                  </a:cubicBezTo>
                  <a:cubicBezTo>
                    <a:pt x="7654" y="1659"/>
                    <a:pt x="7675" y="1621"/>
                    <a:pt x="7719" y="1548"/>
                  </a:cubicBezTo>
                  <a:cubicBezTo>
                    <a:pt x="7762" y="1476"/>
                    <a:pt x="7809" y="1412"/>
                    <a:pt x="7875" y="1359"/>
                  </a:cubicBezTo>
                  <a:cubicBezTo>
                    <a:pt x="7909" y="1330"/>
                    <a:pt x="7947" y="1306"/>
                    <a:pt x="7986" y="1286"/>
                  </a:cubicBezTo>
                  <a:cubicBezTo>
                    <a:pt x="7977" y="1220"/>
                    <a:pt x="7976" y="1156"/>
                    <a:pt x="7973" y="1093"/>
                  </a:cubicBezTo>
                  <a:cubicBezTo>
                    <a:pt x="7969" y="1014"/>
                    <a:pt x="7966" y="934"/>
                    <a:pt x="7960" y="858"/>
                  </a:cubicBezTo>
                  <a:cubicBezTo>
                    <a:pt x="7953" y="704"/>
                    <a:pt x="7941" y="551"/>
                    <a:pt x="7939" y="397"/>
                  </a:cubicBezTo>
                  <a:cubicBezTo>
                    <a:pt x="7936" y="271"/>
                    <a:pt x="7922" y="134"/>
                    <a:pt x="7939" y="4"/>
                  </a:cubicBezTo>
                  <a:cubicBezTo>
                    <a:pt x="7922" y="4"/>
                    <a:pt x="7904" y="1"/>
                    <a:pt x="78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8"/>
            <p:cNvSpPr/>
            <p:nvPr/>
          </p:nvSpPr>
          <p:spPr>
            <a:xfrm>
              <a:off x="4360969" y="2482971"/>
              <a:ext cx="56647" cy="337111"/>
            </a:xfrm>
            <a:custGeom>
              <a:rect b="b" l="l" r="r" t="t"/>
              <a:pathLst>
                <a:path extrusionOk="0" h="9777" w="1643">
                  <a:moveTo>
                    <a:pt x="66" y="1"/>
                  </a:moveTo>
                  <a:lnTo>
                    <a:pt x="66" y="1"/>
                  </a:lnTo>
                  <a:cubicBezTo>
                    <a:pt x="103" y="407"/>
                    <a:pt x="350" y="754"/>
                    <a:pt x="612" y="1082"/>
                  </a:cubicBezTo>
                  <a:cubicBezTo>
                    <a:pt x="985" y="1545"/>
                    <a:pt x="1183" y="1978"/>
                    <a:pt x="1028" y="2576"/>
                  </a:cubicBezTo>
                  <a:cubicBezTo>
                    <a:pt x="886" y="3124"/>
                    <a:pt x="584" y="3614"/>
                    <a:pt x="360" y="4129"/>
                  </a:cubicBezTo>
                  <a:cubicBezTo>
                    <a:pt x="162" y="4583"/>
                    <a:pt x="1" y="5078"/>
                    <a:pt x="69" y="5581"/>
                  </a:cubicBezTo>
                  <a:cubicBezTo>
                    <a:pt x="149" y="6177"/>
                    <a:pt x="575" y="6549"/>
                    <a:pt x="887" y="7027"/>
                  </a:cubicBezTo>
                  <a:cubicBezTo>
                    <a:pt x="1246" y="7576"/>
                    <a:pt x="1052" y="8092"/>
                    <a:pt x="752" y="8617"/>
                  </a:cubicBezTo>
                  <a:cubicBezTo>
                    <a:pt x="552" y="8970"/>
                    <a:pt x="325" y="9320"/>
                    <a:pt x="190" y="9704"/>
                  </a:cubicBezTo>
                  <a:cubicBezTo>
                    <a:pt x="355" y="9732"/>
                    <a:pt x="520" y="9756"/>
                    <a:pt x="684" y="9777"/>
                  </a:cubicBezTo>
                  <a:cubicBezTo>
                    <a:pt x="888" y="9263"/>
                    <a:pt x="1242" y="8821"/>
                    <a:pt x="1440" y="8303"/>
                  </a:cubicBezTo>
                  <a:cubicBezTo>
                    <a:pt x="1642" y="7783"/>
                    <a:pt x="1601" y="7254"/>
                    <a:pt x="1288" y="6793"/>
                  </a:cubicBezTo>
                  <a:cubicBezTo>
                    <a:pt x="965" y="6312"/>
                    <a:pt x="491" y="5946"/>
                    <a:pt x="511" y="5316"/>
                  </a:cubicBezTo>
                  <a:cubicBezTo>
                    <a:pt x="528" y="4767"/>
                    <a:pt x="825" y="4247"/>
                    <a:pt x="1053" y="3762"/>
                  </a:cubicBezTo>
                  <a:cubicBezTo>
                    <a:pt x="1271" y="3299"/>
                    <a:pt x="1494" y="2821"/>
                    <a:pt x="1539" y="2305"/>
                  </a:cubicBezTo>
                  <a:cubicBezTo>
                    <a:pt x="1590" y="1739"/>
                    <a:pt x="1346" y="1291"/>
                    <a:pt x="1007" y="858"/>
                  </a:cubicBezTo>
                  <a:cubicBezTo>
                    <a:pt x="835" y="638"/>
                    <a:pt x="628" y="411"/>
                    <a:pt x="549" y="138"/>
                  </a:cubicBezTo>
                  <a:cubicBezTo>
                    <a:pt x="542" y="114"/>
                    <a:pt x="538" y="91"/>
                    <a:pt x="533" y="67"/>
                  </a:cubicBezTo>
                  <a:cubicBezTo>
                    <a:pt x="377" y="48"/>
                    <a:pt x="222" y="26"/>
                    <a:pt x="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8"/>
            <p:cNvSpPr/>
            <p:nvPr/>
          </p:nvSpPr>
          <p:spPr>
            <a:xfrm>
              <a:off x="4479367" y="2488625"/>
              <a:ext cx="56543" cy="333801"/>
            </a:xfrm>
            <a:custGeom>
              <a:rect b="b" l="l" r="r" t="t"/>
              <a:pathLst>
                <a:path extrusionOk="0" h="9681" w="1640">
                  <a:moveTo>
                    <a:pt x="558" y="0"/>
                  </a:moveTo>
                  <a:cubicBezTo>
                    <a:pt x="405" y="9"/>
                    <a:pt x="250" y="16"/>
                    <a:pt x="98" y="22"/>
                  </a:cubicBezTo>
                  <a:cubicBezTo>
                    <a:pt x="182" y="350"/>
                    <a:pt x="391" y="641"/>
                    <a:pt x="613" y="917"/>
                  </a:cubicBezTo>
                  <a:cubicBezTo>
                    <a:pt x="985" y="1380"/>
                    <a:pt x="1183" y="1813"/>
                    <a:pt x="1028" y="2411"/>
                  </a:cubicBezTo>
                  <a:cubicBezTo>
                    <a:pt x="886" y="2959"/>
                    <a:pt x="584" y="3448"/>
                    <a:pt x="360" y="3964"/>
                  </a:cubicBezTo>
                  <a:cubicBezTo>
                    <a:pt x="162" y="4418"/>
                    <a:pt x="1" y="4913"/>
                    <a:pt x="68" y="5416"/>
                  </a:cubicBezTo>
                  <a:cubicBezTo>
                    <a:pt x="149" y="6011"/>
                    <a:pt x="575" y="6384"/>
                    <a:pt x="888" y="6861"/>
                  </a:cubicBezTo>
                  <a:cubicBezTo>
                    <a:pt x="1247" y="7411"/>
                    <a:pt x="1051" y="7927"/>
                    <a:pt x="754" y="8452"/>
                  </a:cubicBezTo>
                  <a:cubicBezTo>
                    <a:pt x="529" y="8847"/>
                    <a:pt x="271" y="9240"/>
                    <a:pt x="148" y="9680"/>
                  </a:cubicBezTo>
                  <a:cubicBezTo>
                    <a:pt x="323" y="9670"/>
                    <a:pt x="499" y="9654"/>
                    <a:pt x="675" y="9639"/>
                  </a:cubicBezTo>
                  <a:cubicBezTo>
                    <a:pt x="878" y="9114"/>
                    <a:pt x="1242" y="8665"/>
                    <a:pt x="1443" y="8139"/>
                  </a:cubicBezTo>
                  <a:cubicBezTo>
                    <a:pt x="1640" y="7619"/>
                    <a:pt x="1598" y="7090"/>
                    <a:pt x="1287" y="6629"/>
                  </a:cubicBezTo>
                  <a:cubicBezTo>
                    <a:pt x="964" y="6148"/>
                    <a:pt x="490" y="5782"/>
                    <a:pt x="510" y="5152"/>
                  </a:cubicBezTo>
                  <a:cubicBezTo>
                    <a:pt x="526" y="4603"/>
                    <a:pt x="823" y="4083"/>
                    <a:pt x="1051" y="3598"/>
                  </a:cubicBezTo>
                  <a:cubicBezTo>
                    <a:pt x="1270" y="3135"/>
                    <a:pt x="1493" y="2657"/>
                    <a:pt x="1538" y="2141"/>
                  </a:cubicBezTo>
                  <a:cubicBezTo>
                    <a:pt x="1589" y="1575"/>
                    <a:pt x="1345" y="1127"/>
                    <a:pt x="1006" y="694"/>
                  </a:cubicBezTo>
                  <a:cubicBezTo>
                    <a:pt x="839" y="481"/>
                    <a:pt x="642" y="262"/>
                    <a:pt x="55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8"/>
            <p:cNvSpPr/>
            <p:nvPr/>
          </p:nvSpPr>
          <p:spPr>
            <a:xfrm>
              <a:off x="4420134" y="2489073"/>
              <a:ext cx="56578" cy="334490"/>
            </a:xfrm>
            <a:custGeom>
              <a:rect b="b" l="l" r="r" t="t"/>
              <a:pathLst>
                <a:path extrusionOk="0" h="9701" w="1641">
                  <a:moveTo>
                    <a:pt x="97" y="1"/>
                  </a:moveTo>
                  <a:cubicBezTo>
                    <a:pt x="178" y="332"/>
                    <a:pt x="390" y="625"/>
                    <a:pt x="613" y="905"/>
                  </a:cubicBezTo>
                  <a:cubicBezTo>
                    <a:pt x="983" y="1368"/>
                    <a:pt x="1182" y="1801"/>
                    <a:pt x="1028" y="2399"/>
                  </a:cubicBezTo>
                  <a:cubicBezTo>
                    <a:pt x="885" y="2947"/>
                    <a:pt x="583" y="3437"/>
                    <a:pt x="359" y="3952"/>
                  </a:cubicBezTo>
                  <a:cubicBezTo>
                    <a:pt x="162" y="4406"/>
                    <a:pt x="0" y="4901"/>
                    <a:pt x="68" y="5404"/>
                  </a:cubicBezTo>
                  <a:cubicBezTo>
                    <a:pt x="149" y="6000"/>
                    <a:pt x="575" y="6372"/>
                    <a:pt x="887" y="6849"/>
                  </a:cubicBezTo>
                  <a:cubicBezTo>
                    <a:pt x="1247" y="7399"/>
                    <a:pt x="1051" y="7915"/>
                    <a:pt x="753" y="8440"/>
                  </a:cubicBezTo>
                  <a:cubicBezTo>
                    <a:pt x="526" y="8841"/>
                    <a:pt x="265" y="9239"/>
                    <a:pt x="143" y="9690"/>
                  </a:cubicBezTo>
                  <a:cubicBezTo>
                    <a:pt x="312" y="9697"/>
                    <a:pt x="481" y="9700"/>
                    <a:pt x="649" y="9701"/>
                  </a:cubicBezTo>
                  <a:cubicBezTo>
                    <a:pt x="651" y="9691"/>
                    <a:pt x="652" y="9684"/>
                    <a:pt x="655" y="9675"/>
                  </a:cubicBezTo>
                  <a:cubicBezTo>
                    <a:pt x="853" y="9128"/>
                    <a:pt x="1236" y="8669"/>
                    <a:pt x="1443" y="8124"/>
                  </a:cubicBezTo>
                  <a:cubicBezTo>
                    <a:pt x="1640" y="7606"/>
                    <a:pt x="1599" y="7078"/>
                    <a:pt x="1288" y="6615"/>
                  </a:cubicBezTo>
                  <a:cubicBezTo>
                    <a:pt x="966" y="6135"/>
                    <a:pt x="491" y="5769"/>
                    <a:pt x="510" y="5139"/>
                  </a:cubicBezTo>
                  <a:cubicBezTo>
                    <a:pt x="527" y="4589"/>
                    <a:pt x="824" y="4069"/>
                    <a:pt x="1052" y="3585"/>
                  </a:cubicBezTo>
                  <a:cubicBezTo>
                    <a:pt x="1271" y="3121"/>
                    <a:pt x="1494" y="2644"/>
                    <a:pt x="1539" y="2128"/>
                  </a:cubicBezTo>
                  <a:cubicBezTo>
                    <a:pt x="1589" y="1562"/>
                    <a:pt x="1347" y="1114"/>
                    <a:pt x="1006" y="681"/>
                  </a:cubicBezTo>
                  <a:cubicBezTo>
                    <a:pt x="848" y="478"/>
                    <a:pt x="664" y="266"/>
                    <a:pt x="572" y="20"/>
                  </a:cubicBezTo>
                  <a:cubicBezTo>
                    <a:pt x="413" y="15"/>
                    <a:pt x="255" y="9"/>
                    <a:pt x="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8"/>
            <p:cNvSpPr/>
            <p:nvPr/>
          </p:nvSpPr>
          <p:spPr>
            <a:xfrm>
              <a:off x="4538531" y="2482902"/>
              <a:ext cx="56578" cy="332732"/>
            </a:xfrm>
            <a:custGeom>
              <a:rect b="b" l="l" r="r" t="t"/>
              <a:pathLst>
                <a:path extrusionOk="0" h="9650" w="1641">
                  <a:moveTo>
                    <a:pt x="523" y="1"/>
                  </a:moveTo>
                  <a:cubicBezTo>
                    <a:pt x="372" y="21"/>
                    <a:pt x="221" y="39"/>
                    <a:pt x="70" y="57"/>
                  </a:cubicBezTo>
                  <a:cubicBezTo>
                    <a:pt x="122" y="439"/>
                    <a:pt x="361" y="770"/>
                    <a:pt x="612" y="1084"/>
                  </a:cubicBezTo>
                  <a:cubicBezTo>
                    <a:pt x="985" y="1547"/>
                    <a:pt x="1183" y="1980"/>
                    <a:pt x="1028" y="2578"/>
                  </a:cubicBezTo>
                  <a:cubicBezTo>
                    <a:pt x="886" y="3126"/>
                    <a:pt x="584" y="3616"/>
                    <a:pt x="360" y="4131"/>
                  </a:cubicBezTo>
                  <a:cubicBezTo>
                    <a:pt x="162" y="4585"/>
                    <a:pt x="1" y="5080"/>
                    <a:pt x="69" y="5583"/>
                  </a:cubicBezTo>
                  <a:cubicBezTo>
                    <a:pt x="149" y="6179"/>
                    <a:pt x="575" y="6551"/>
                    <a:pt x="887" y="7028"/>
                  </a:cubicBezTo>
                  <a:cubicBezTo>
                    <a:pt x="1246" y="7578"/>
                    <a:pt x="1052" y="8094"/>
                    <a:pt x="752" y="8619"/>
                  </a:cubicBezTo>
                  <a:cubicBezTo>
                    <a:pt x="560" y="8954"/>
                    <a:pt x="349" y="9287"/>
                    <a:pt x="211" y="9650"/>
                  </a:cubicBezTo>
                  <a:cubicBezTo>
                    <a:pt x="403" y="9619"/>
                    <a:pt x="593" y="9588"/>
                    <a:pt x="784" y="9553"/>
                  </a:cubicBezTo>
                  <a:cubicBezTo>
                    <a:pt x="991" y="9131"/>
                    <a:pt x="1272" y="8745"/>
                    <a:pt x="1440" y="8305"/>
                  </a:cubicBezTo>
                  <a:cubicBezTo>
                    <a:pt x="1640" y="7785"/>
                    <a:pt x="1598" y="7256"/>
                    <a:pt x="1287" y="6795"/>
                  </a:cubicBezTo>
                  <a:cubicBezTo>
                    <a:pt x="964" y="6314"/>
                    <a:pt x="490" y="5948"/>
                    <a:pt x="510" y="5318"/>
                  </a:cubicBezTo>
                  <a:cubicBezTo>
                    <a:pt x="527" y="4769"/>
                    <a:pt x="824" y="4249"/>
                    <a:pt x="1052" y="3764"/>
                  </a:cubicBezTo>
                  <a:cubicBezTo>
                    <a:pt x="1269" y="3301"/>
                    <a:pt x="1492" y="2823"/>
                    <a:pt x="1538" y="2307"/>
                  </a:cubicBezTo>
                  <a:cubicBezTo>
                    <a:pt x="1589" y="1741"/>
                    <a:pt x="1345" y="1293"/>
                    <a:pt x="1006" y="860"/>
                  </a:cubicBezTo>
                  <a:cubicBezTo>
                    <a:pt x="834" y="640"/>
                    <a:pt x="627" y="413"/>
                    <a:pt x="548" y="140"/>
                  </a:cubicBezTo>
                  <a:cubicBezTo>
                    <a:pt x="533" y="93"/>
                    <a:pt x="527" y="46"/>
                    <a:pt x="5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8"/>
            <p:cNvSpPr/>
            <p:nvPr/>
          </p:nvSpPr>
          <p:spPr>
            <a:xfrm>
              <a:off x="4597696" y="2472938"/>
              <a:ext cx="56578" cy="329939"/>
            </a:xfrm>
            <a:custGeom>
              <a:rect b="b" l="l" r="r" t="t"/>
              <a:pathLst>
                <a:path extrusionOk="0" h="9569" w="1641">
                  <a:moveTo>
                    <a:pt x="551" y="0"/>
                  </a:moveTo>
                  <a:lnTo>
                    <a:pt x="551" y="0"/>
                  </a:lnTo>
                  <a:cubicBezTo>
                    <a:pt x="390" y="31"/>
                    <a:pt x="228" y="63"/>
                    <a:pt x="67" y="92"/>
                  </a:cubicBezTo>
                  <a:cubicBezTo>
                    <a:pt x="24" y="586"/>
                    <a:pt x="307" y="993"/>
                    <a:pt x="612" y="1373"/>
                  </a:cubicBezTo>
                  <a:cubicBezTo>
                    <a:pt x="983" y="1836"/>
                    <a:pt x="1182" y="2269"/>
                    <a:pt x="1027" y="2867"/>
                  </a:cubicBezTo>
                  <a:cubicBezTo>
                    <a:pt x="885" y="3415"/>
                    <a:pt x="583" y="3905"/>
                    <a:pt x="359" y="4420"/>
                  </a:cubicBezTo>
                  <a:cubicBezTo>
                    <a:pt x="162" y="4874"/>
                    <a:pt x="0" y="5369"/>
                    <a:pt x="68" y="5872"/>
                  </a:cubicBezTo>
                  <a:cubicBezTo>
                    <a:pt x="149" y="6468"/>
                    <a:pt x="574" y="6840"/>
                    <a:pt x="886" y="7318"/>
                  </a:cubicBezTo>
                  <a:cubicBezTo>
                    <a:pt x="1246" y="7867"/>
                    <a:pt x="1051" y="8383"/>
                    <a:pt x="751" y="8908"/>
                  </a:cubicBezTo>
                  <a:cubicBezTo>
                    <a:pt x="626" y="9126"/>
                    <a:pt x="494" y="9344"/>
                    <a:pt x="376" y="9569"/>
                  </a:cubicBezTo>
                  <a:cubicBezTo>
                    <a:pt x="590" y="9518"/>
                    <a:pt x="805" y="9466"/>
                    <a:pt x="1017" y="9412"/>
                  </a:cubicBezTo>
                  <a:cubicBezTo>
                    <a:pt x="1172" y="9146"/>
                    <a:pt x="1329" y="8882"/>
                    <a:pt x="1440" y="8594"/>
                  </a:cubicBezTo>
                  <a:cubicBezTo>
                    <a:pt x="1640" y="8074"/>
                    <a:pt x="1599" y="7545"/>
                    <a:pt x="1286" y="7084"/>
                  </a:cubicBezTo>
                  <a:cubicBezTo>
                    <a:pt x="963" y="6603"/>
                    <a:pt x="490" y="6237"/>
                    <a:pt x="509" y="5607"/>
                  </a:cubicBezTo>
                  <a:cubicBezTo>
                    <a:pt x="526" y="5058"/>
                    <a:pt x="823" y="4538"/>
                    <a:pt x="1051" y="4053"/>
                  </a:cubicBezTo>
                  <a:cubicBezTo>
                    <a:pt x="1270" y="3590"/>
                    <a:pt x="1492" y="3112"/>
                    <a:pt x="1537" y="2596"/>
                  </a:cubicBezTo>
                  <a:cubicBezTo>
                    <a:pt x="1588" y="2030"/>
                    <a:pt x="1346" y="1582"/>
                    <a:pt x="1005" y="1149"/>
                  </a:cubicBezTo>
                  <a:cubicBezTo>
                    <a:pt x="833" y="929"/>
                    <a:pt x="626" y="702"/>
                    <a:pt x="547" y="429"/>
                  </a:cubicBezTo>
                  <a:cubicBezTo>
                    <a:pt x="503" y="278"/>
                    <a:pt x="511" y="136"/>
                    <a:pt x="5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8"/>
            <p:cNvSpPr/>
            <p:nvPr/>
          </p:nvSpPr>
          <p:spPr>
            <a:xfrm>
              <a:off x="4300598" y="2470386"/>
              <a:ext cx="57853" cy="338318"/>
            </a:xfrm>
            <a:custGeom>
              <a:rect b="b" l="l" r="r" t="t"/>
              <a:pathLst>
                <a:path extrusionOk="0" h="9812" w="1678">
                  <a:moveTo>
                    <a:pt x="127" y="0"/>
                  </a:moveTo>
                  <a:cubicBezTo>
                    <a:pt x="125" y="6"/>
                    <a:pt x="123" y="12"/>
                    <a:pt x="122" y="19"/>
                  </a:cubicBezTo>
                  <a:cubicBezTo>
                    <a:pt x="0" y="582"/>
                    <a:pt x="315" y="1029"/>
                    <a:pt x="649" y="1447"/>
                  </a:cubicBezTo>
                  <a:cubicBezTo>
                    <a:pt x="1021" y="1910"/>
                    <a:pt x="1219" y="2343"/>
                    <a:pt x="1065" y="2941"/>
                  </a:cubicBezTo>
                  <a:cubicBezTo>
                    <a:pt x="922" y="3489"/>
                    <a:pt x="620" y="3979"/>
                    <a:pt x="396" y="4494"/>
                  </a:cubicBezTo>
                  <a:cubicBezTo>
                    <a:pt x="198" y="4948"/>
                    <a:pt x="37" y="5443"/>
                    <a:pt x="104" y="5946"/>
                  </a:cubicBezTo>
                  <a:cubicBezTo>
                    <a:pt x="186" y="6542"/>
                    <a:pt x="611" y="6914"/>
                    <a:pt x="924" y="7392"/>
                  </a:cubicBezTo>
                  <a:cubicBezTo>
                    <a:pt x="1283" y="7941"/>
                    <a:pt x="1087" y="8457"/>
                    <a:pt x="789" y="8982"/>
                  </a:cubicBezTo>
                  <a:cubicBezTo>
                    <a:pt x="661" y="9202"/>
                    <a:pt x="526" y="9424"/>
                    <a:pt x="408" y="9653"/>
                  </a:cubicBezTo>
                  <a:cubicBezTo>
                    <a:pt x="560" y="9712"/>
                    <a:pt x="716" y="9764"/>
                    <a:pt x="872" y="9812"/>
                  </a:cubicBezTo>
                  <a:cubicBezTo>
                    <a:pt x="1072" y="9430"/>
                    <a:pt x="1322" y="9071"/>
                    <a:pt x="1477" y="8668"/>
                  </a:cubicBezTo>
                  <a:cubicBezTo>
                    <a:pt x="1678" y="8148"/>
                    <a:pt x="1635" y="7619"/>
                    <a:pt x="1323" y="7158"/>
                  </a:cubicBezTo>
                  <a:cubicBezTo>
                    <a:pt x="1001" y="6677"/>
                    <a:pt x="526" y="6311"/>
                    <a:pt x="546" y="5681"/>
                  </a:cubicBezTo>
                  <a:cubicBezTo>
                    <a:pt x="563" y="5132"/>
                    <a:pt x="859" y="4612"/>
                    <a:pt x="1087" y="4127"/>
                  </a:cubicBezTo>
                  <a:cubicBezTo>
                    <a:pt x="1306" y="3664"/>
                    <a:pt x="1529" y="3186"/>
                    <a:pt x="1575" y="2670"/>
                  </a:cubicBezTo>
                  <a:cubicBezTo>
                    <a:pt x="1625" y="2104"/>
                    <a:pt x="1382" y="1656"/>
                    <a:pt x="1042" y="1223"/>
                  </a:cubicBezTo>
                  <a:cubicBezTo>
                    <a:pt x="870" y="1003"/>
                    <a:pt x="664" y="776"/>
                    <a:pt x="583" y="503"/>
                  </a:cubicBezTo>
                  <a:cubicBezTo>
                    <a:pt x="545" y="369"/>
                    <a:pt x="547" y="241"/>
                    <a:pt x="576" y="119"/>
                  </a:cubicBezTo>
                  <a:cubicBezTo>
                    <a:pt x="425" y="82"/>
                    <a:pt x="275" y="42"/>
                    <a:pt x="1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8"/>
            <p:cNvSpPr/>
            <p:nvPr/>
          </p:nvSpPr>
          <p:spPr>
            <a:xfrm>
              <a:off x="4098729" y="2353506"/>
              <a:ext cx="28582" cy="72132"/>
            </a:xfrm>
            <a:custGeom>
              <a:rect b="b" l="l" r="r" t="t"/>
              <a:pathLst>
                <a:path extrusionOk="0" h="2092" w="829">
                  <a:moveTo>
                    <a:pt x="0" y="0"/>
                  </a:moveTo>
                  <a:lnTo>
                    <a:pt x="0" y="0"/>
                  </a:lnTo>
                  <a:cubicBezTo>
                    <a:pt x="155" y="699"/>
                    <a:pt x="327" y="1397"/>
                    <a:pt x="506" y="2091"/>
                  </a:cubicBezTo>
                  <a:cubicBezTo>
                    <a:pt x="543" y="2026"/>
                    <a:pt x="577" y="1961"/>
                    <a:pt x="605" y="1890"/>
                  </a:cubicBezTo>
                  <a:cubicBezTo>
                    <a:pt x="828" y="1352"/>
                    <a:pt x="639" y="860"/>
                    <a:pt x="302" y="420"/>
                  </a:cubicBezTo>
                  <a:cubicBezTo>
                    <a:pt x="194" y="277"/>
                    <a:pt x="89" y="140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8"/>
            <p:cNvSpPr/>
            <p:nvPr/>
          </p:nvSpPr>
          <p:spPr>
            <a:xfrm>
              <a:off x="4127966" y="2404050"/>
              <a:ext cx="52475" cy="191192"/>
            </a:xfrm>
            <a:custGeom>
              <a:rect b="b" l="l" r="r" t="t"/>
              <a:pathLst>
                <a:path extrusionOk="0" h="5545" w="1522">
                  <a:moveTo>
                    <a:pt x="1130" y="1"/>
                  </a:moveTo>
                  <a:cubicBezTo>
                    <a:pt x="1097" y="267"/>
                    <a:pt x="924" y="503"/>
                    <a:pt x="761" y="706"/>
                  </a:cubicBezTo>
                  <a:cubicBezTo>
                    <a:pt x="472" y="1068"/>
                    <a:pt x="123" y="1419"/>
                    <a:pt x="1" y="1878"/>
                  </a:cubicBezTo>
                  <a:cubicBezTo>
                    <a:pt x="130" y="2332"/>
                    <a:pt x="265" y="2784"/>
                    <a:pt x="406" y="3236"/>
                  </a:cubicBezTo>
                  <a:cubicBezTo>
                    <a:pt x="439" y="3280"/>
                    <a:pt x="475" y="3326"/>
                    <a:pt x="510" y="3370"/>
                  </a:cubicBezTo>
                  <a:cubicBezTo>
                    <a:pt x="876" y="3825"/>
                    <a:pt x="1070" y="4253"/>
                    <a:pt x="930" y="4834"/>
                  </a:cubicBezTo>
                  <a:cubicBezTo>
                    <a:pt x="1012" y="5070"/>
                    <a:pt x="1091" y="5309"/>
                    <a:pt x="1177" y="5544"/>
                  </a:cubicBezTo>
                  <a:cubicBezTo>
                    <a:pt x="1304" y="5239"/>
                    <a:pt x="1406" y="4924"/>
                    <a:pt x="1435" y="4593"/>
                  </a:cubicBezTo>
                  <a:cubicBezTo>
                    <a:pt x="1486" y="4027"/>
                    <a:pt x="1241" y="3579"/>
                    <a:pt x="903" y="3146"/>
                  </a:cubicBezTo>
                  <a:cubicBezTo>
                    <a:pt x="731" y="2925"/>
                    <a:pt x="524" y="2699"/>
                    <a:pt x="445" y="2425"/>
                  </a:cubicBezTo>
                  <a:cubicBezTo>
                    <a:pt x="363" y="2141"/>
                    <a:pt x="461" y="1887"/>
                    <a:pt x="617" y="1649"/>
                  </a:cubicBezTo>
                  <a:cubicBezTo>
                    <a:pt x="892" y="1233"/>
                    <a:pt x="1282" y="892"/>
                    <a:pt x="1475" y="424"/>
                  </a:cubicBezTo>
                  <a:cubicBezTo>
                    <a:pt x="1494" y="377"/>
                    <a:pt x="1507" y="330"/>
                    <a:pt x="1521" y="282"/>
                  </a:cubicBezTo>
                  <a:cubicBezTo>
                    <a:pt x="1388" y="190"/>
                    <a:pt x="1257" y="97"/>
                    <a:pt x="11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8"/>
            <p:cNvSpPr/>
            <p:nvPr/>
          </p:nvSpPr>
          <p:spPr>
            <a:xfrm>
              <a:off x="4655585" y="2458009"/>
              <a:ext cx="57853" cy="326043"/>
            </a:xfrm>
            <a:custGeom>
              <a:rect b="b" l="l" r="r" t="t"/>
              <a:pathLst>
                <a:path extrusionOk="0" h="9456" w="1678">
                  <a:moveTo>
                    <a:pt x="816" y="1"/>
                  </a:moveTo>
                  <a:cubicBezTo>
                    <a:pt x="610" y="53"/>
                    <a:pt x="402" y="103"/>
                    <a:pt x="194" y="151"/>
                  </a:cubicBezTo>
                  <a:cubicBezTo>
                    <a:pt x="164" y="224"/>
                    <a:pt x="138" y="298"/>
                    <a:pt x="122" y="378"/>
                  </a:cubicBezTo>
                  <a:cubicBezTo>
                    <a:pt x="1" y="941"/>
                    <a:pt x="314" y="1388"/>
                    <a:pt x="649" y="1806"/>
                  </a:cubicBezTo>
                  <a:cubicBezTo>
                    <a:pt x="1021" y="2269"/>
                    <a:pt x="1219" y="2702"/>
                    <a:pt x="1064" y="3300"/>
                  </a:cubicBezTo>
                  <a:cubicBezTo>
                    <a:pt x="923" y="3848"/>
                    <a:pt x="621" y="4338"/>
                    <a:pt x="397" y="4853"/>
                  </a:cubicBezTo>
                  <a:cubicBezTo>
                    <a:pt x="199" y="5307"/>
                    <a:pt x="37" y="5802"/>
                    <a:pt x="105" y="6305"/>
                  </a:cubicBezTo>
                  <a:cubicBezTo>
                    <a:pt x="185" y="6901"/>
                    <a:pt x="611" y="7273"/>
                    <a:pt x="924" y="7751"/>
                  </a:cubicBezTo>
                  <a:cubicBezTo>
                    <a:pt x="1283" y="8300"/>
                    <a:pt x="1088" y="8816"/>
                    <a:pt x="788" y="9341"/>
                  </a:cubicBezTo>
                  <a:cubicBezTo>
                    <a:pt x="766" y="9378"/>
                    <a:pt x="745" y="9418"/>
                    <a:pt x="722" y="9455"/>
                  </a:cubicBezTo>
                  <a:cubicBezTo>
                    <a:pt x="942" y="9389"/>
                    <a:pt x="1161" y="9320"/>
                    <a:pt x="1381" y="9251"/>
                  </a:cubicBezTo>
                  <a:cubicBezTo>
                    <a:pt x="1416" y="9177"/>
                    <a:pt x="1449" y="9103"/>
                    <a:pt x="1479" y="9026"/>
                  </a:cubicBezTo>
                  <a:cubicBezTo>
                    <a:pt x="1678" y="8507"/>
                    <a:pt x="1636" y="7978"/>
                    <a:pt x="1324" y="7517"/>
                  </a:cubicBezTo>
                  <a:cubicBezTo>
                    <a:pt x="1001" y="7036"/>
                    <a:pt x="527" y="6670"/>
                    <a:pt x="547" y="6040"/>
                  </a:cubicBezTo>
                  <a:cubicBezTo>
                    <a:pt x="563" y="5491"/>
                    <a:pt x="860" y="4971"/>
                    <a:pt x="1088" y="4486"/>
                  </a:cubicBezTo>
                  <a:cubicBezTo>
                    <a:pt x="1307" y="4023"/>
                    <a:pt x="1529" y="3545"/>
                    <a:pt x="1575" y="3029"/>
                  </a:cubicBezTo>
                  <a:cubicBezTo>
                    <a:pt x="1626" y="2463"/>
                    <a:pt x="1382" y="2015"/>
                    <a:pt x="1042" y="1582"/>
                  </a:cubicBezTo>
                  <a:cubicBezTo>
                    <a:pt x="871" y="1362"/>
                    <a:pt x="663" y="1135"/>
                    <a:pt x="584" y="862"/>
                  </a:cubicBezTo>
                  <a:cubicBezTo>
                    <a:pt x="502" y="577"/>
                    <a:pt x="601" y="323"/>
                    <a:pt x="757" y="86"/>
                  </a:cubicBezTo>
                  <a:cubicBezTo>
                    <a:pt x="777" y="57"/>
                    <a:pt x="796" y="30"/>
                    <a:pt x="81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8"/>
            <p:cNvSpPr/>
            <p:nvPr/>
          </p:nvSpPr>
          <p:spPr>
            <a:xfrm>
              <a:off x="4182338" y="2432081"/>
              <a:ext cx="56026" cy="316182"/>
            </a:xfrm>
            <a:custGeom>
              <a:rect b="b" l="l" r="r" t="t"/>
              <a:pathLst>
                <a:path extrusionOk="0" h="9170" w="1625">
                  <a:moveTo>
                    <a:pt x="812" y="1"/>
                  </a:moveTo>
                  <a:cubicBezTo>
                    <a:pt x="529" y="342"/>
                    <a:pt x="216" y="684"/>
                    <a:pt x="121" y="1130"/>
                  </a:cubicBezTo>
                  <a:cubicBezTo>
                    <a:pt x="1" y="1693"/>
                    <a:pt x="314" y="2140"/>
                    <a:pt x="648" y="2558"/>
                  </a:cubicBezTo>
                  <a:cubicBezTo>
                    <a:pt x="1021" y="3021"/>
                    <a:pt x="1219" y="3454"/>
                    <a:pt x="1064" y="4052"/>
                  </a:cubicBezTo>
                  <a:cubicBezTo>
                    <a:pt x="922" y="4600"/>
                    <a:pt x="620" y="5090"/>
                    <a:pt x="396" y="5605"/>
                  </a:cubicBezTo>
                  <a:cubicBezTo>
                    <a:pt x="305" y="5814"/>
                    <a:pt x="224" y="6032"/>
                    <a:pt x="166" y="6255"/>
                  </a:cubicBezTo>
                  <a:cubicBezTo>
                    <a:pt x="462" y="7036"/>
                    <a:pt x="766" y="7824"/>
                    <a:pt x="1180" y="8550"/>
                  </a:cubicBezTo>
                  <a:cubicBezTo>
                    <a:pt x="1305" y="8770"/>
                    <a:pt x="1445" y="8975"/>
                    <a:pt x="1598" y="9170"/>
                  </a:cubicBezTo>
                  <a:cubicBezTo>
                    <a:pt x="1599" y="8855"/>
                    <a:pt x="1512" y="8549"/>
                    <a:pt x="1322" y="8269"/>
                  </a:cubicBezTo>
                  <a:cubicBezTo>
                    <a:pt x="999" y="7788"/>
                    <a:pt x="526" y="7422"/>
                    <a:pt x="544" y="6792"/>
                  </a:cubicBezTo>
                  <a:cubicBezTo>
                    <a:pt x="561" y="6243"/>
                    <a:pt x="859" y="5723"/>
                    <a:pt x="1086" y="5238"/>
                  </a:cubicBezTo>
                  <a:cubicBezTo>
                    <a:pt x="1305" y="4775"/>
                    <a:pt x="1527" y="4297"/>
                    <a:pt x="1573" y="3781"/>
                  </a:cubicBezTo>
                  <a:cubicBezTo>
                    <a:pt x="1624" y="3215"/>
                    <a:pt x="1381" y="2767"/>
                    <a:pt x="1041" y="2334"/>
                  </a:cubicBezTo>
                  <a:cubicBezTo>
                    <a:pt x="869" y="2114"/>
                    <a:pt x="662" y="1887"/>
                    <a:pt x="583" y="1614"/>
                  </a:cubicBezTo>
                  <a:cubicBezTo>
                    <a:pt x="501" y="1329"/>
                    <a:pt x="600" y="1075"/>
                    <a:pt x="756" y="838"/>
                  </a:cubicBezTo>
                  <a:cubicBezTo>
                    <a:pt x="897" y="622"/>
                    <a:pt x="1070" y="427"/>
                    <a:pt x="1232" y="222"/>
                  </a:cubicBezTo>
                  <a:cubicBezTo>
                    <a:pt x="1090" y="152"/>
                    <a:pt x="950" y="78"/>
                    <a:pt x="8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8"/>
            <p:cNvSpPr/>
            <p:nvPr/>
          </p:nvSpPr>
          <p:spPr>
            <a:xfrm>
              <a:off x="4241434" y="2452768"/>
              <a:ext cx="57853" cy="335421"/>
            </a:xfrm>
            <a:custGeom>
              <a:rect b="b" l="l" r="r" t="t"/>
              <a:pathLst>
                <a:path extrusionOk="0" h="9728" w="1678">
                  <a:moveTo>
                    <a:pt x="350" y="1"/>
                  </a:moveTo>
                  <a:cubicBezTo>
                    <a:pt x="247" y="163"/>
                    <a:pt x="163" y="337"/>
                    <a:pt x="122" y="531"/>
                  </a:cubicBezTo>
                  <a:cubicBezTo>
                    <a:pt x="1" y="1094"/>
                    <a:pt x="314" y="1541"/>
                    <a:pt x="649" y="1959"/>
                  </a:cubicBezTo>
                  <a:cubicBezTo>
                    <a:pt x="1022" y="2422"/>
                    <a:pt x="1219" y="2855"/>
                    <a:pt x="1064" y="3453"/>
                  </a:cubicBezTo>
                  <a:cubicBezTo>
                    <a:pt x="923" y="4001"/>
                    <a:pt x="621" y="4491"/>
                    <a:pt x="397" y="5006"/>
                  </a:cubicBezTo>
                  <a:cubicBezTo>
                    <a:pt x="199" y="5461"/>
                    <a:pt x="37" y="5956"/>
                    <a:pt x="105" y="6458"/>
                  </a:cubicBezTo>
                  <a:cubicBezTo>
                    <a:pt x="185" y="7055"/>
                    <a:pt x="611" y="7426"/>
                    <a:pt x="924" y="7904"/>
                  </a:cubicBezTo>
                  <a:cubicBezTo>
                    <a:pt x="1277" y="8443"/>
                    <a:pt x="1094" y="8950"/>
                    <a:pt x="805" y="9463"/>
                  </a:cubicBezTo>
                  <a:cubicBezTo>
                    <a:pt x="928" y="9552"/>
                    <a:pt x="1053" y="9638"/>
                    <a:pt x="1184" y="9715"/>
                  </a:cubicBezTo>
                  <a:cubicBezTo>
                    <a:pt x="1192" y="9721"/>
                    <a:pt x="1201" y="9724"/>
                    <a:pt x="1209" y="9728"/>
                  </a:cubicBezTo>
                  <a:cubicBezTo>
                    <a:pt x="1309" y="9550"/>
                    <a:pt x="1404" y="9369"/>
                    <a:pt x="1479" y="9177"/>
                  </a:cubicBezTo>
                  <a:cubicBezTo>
                    <a:pt x="1678" y="8659"/>
                    <a:pt x="1635" y="8130"/>
                    <a:pt x="1324" y="7669"/>
                  </a:cubicBezTo>
                  <a:cubicBezTo>
                    <a:pt x="1001" y="7188"/>
                    <a:pt x="527" y="6822"/>
                    <a:pt x="547" y="6192"/>
                  </a:cubicBezTo>
                  <a:cubicBezTo>
                    <a:pt x="563" y="5643"/>
                    <a:pt x="860" y="5123"/>
                    <a:pt x="1088" y="4638"/>
                  </a:cubicBezTo>
                  <a:cubicBezTo>
                    <a:pt x="1307" y="4175"/>
                    <a:pt x="1529" y="3697"/>
                    <a:pt x="1575" y="3181"/>
                  </a:cubicBezTo>
                  <a:cubicBezTo>
                    <a:pt x="1626" y="2615"/>
                    <a:pt x="1382" y="2167"/>
                    <a:pt x="1042" y="1734"/>
                  </a:cubicBezTo>
                  <a:cubicBezTo>
                    <a:pt x="871" y="1514"/>
                    <a:pt x="663" y="1287"/>
                    <a:pt x="584" y="1014"/>
                  </a:cubicBezTo>
                  <a:cubicBezTo>
                    <a:pt x="502" y="729"/>
                    <a:pt x="601" y="475"/>
                    <a:pt x="757" y="238"/>
                  </a:cubicBezTo>
                  <a:cubicBezTo>
                    <a:pt x="772" y="217"/>
                    <a:pt x="787" y="197"/>
                    <a:pt x="802" y="176"/>
                  </a:cubicBezTo>
                  <a:cubicBezTo>
                    <a:pt x="651" y="120"/>
                    <a:pt x="500" y="62"/>
                    <a:pt x="3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8"/>
            <p:cNvSpPr/>
            <p:nvPr/>
          </p:nvSpPr>
          <p:spPr>
            <a:xfrm>
              <a:off x="4892277" y="2374916"/>
              <a:ext cx="62163" cy="329698"/>
            </a:xfrm>
            <a:custGeom>
              <a:rect b="b" l="l" r="r" t="t"/>
              <a:pathLst>
                <a:path extrusionOk="0" h="9562" w="1803">
                  <a:moveTo>
                    <a:pt x="1450" y="1"/>
                  </a:moveTo>
                  <a:cubicBezTo>
                    <a:pt x="1313" y="52"/>
                    <a:pt x="1177" y="101"/>
                    <a:pt x="1041" y="151"/>
                  </a:cubicBezTo>
                  <a:cubicBezTo>
                    <a:pt x="1178" y="357"/>
                    <a:pt x="1298" y="585"/>
                    <a:pt x="1270" y="839"/>
                  </a:cubicBezTo>
                  <a:cubicBezTo>
                    <a:pt x="1238" y="1109"/>
                    <a:pt x="1063" y="1344"/>
                    <a:pt x="900" y="1551"/>
                  </a:cubicBezTo>
                  <a:cubicBezTo>
                    <a:pt x="598" y="1928"/>
                    <a:pt x="226" y="2295"/>
                    <a:pt x="121" y="2786"/>
                  </a:cubicBezTo>
                  <a:cubicBezTo>
                    <a:pt x="0" y="3349"/>
                    <a:pt x="314" y="3796"/>
                    <a:pt x="649" y="4215"/>
                  </a:cubicBezTo>
                  <a:cubicBezTo>
                    <a:pt x="1020" y="4678"/>
                    <a:pt x="1219" y="5111"/>
                    <a:pt x="1063" y="5708"/>
                  </a:cubicBezTo>
                  <a:cubicBezTo>
                    <a:pt x="922" y="6257"/>
                    <a:pt x="620" y="6746"/>
                    <a:pt x="396" y="7262"/>
                  </a:cubicBezTo>
                  <a:cubicBezTo>
                    <a:pt x="198" y="7716"/>
                    <a:pt x="37" y="8211"/>
                    <a:pt x="104" y="8713"/>
                  </a:cubicBezTo>
                  <a:cubicBezTo>
                    <a:pt x="150" y="9048"/>
                    <a:pt x="303" y="9311"/>
                    <a:pt x="485" y="9562"/>
                  </a:cubicBezTo>
                  <a:cubicBezTo>
                    <a:pt x="630" y="9508"/>
                    <a:pt x="776" y="9455"/>
                    <a:pt x="921" y="9402"/>
                  </a:cubicBezTo>
                  <a:cubicBezTo>
                    <a:pt x="708" y="9126"/>
                    <a:pt x="533" y="8839"/>
                    <a:pt x="546" y="8450"/>
                  </a:cubicBezTo>
                  <a:cubicBezTo>
                    <a:pt x="563" y="7901"/>
                    <a:pt x="859" y="7381"/>
                    <a:pt x="1088" y="6894"/>
                  </a:cubicBezTo>
                  <a:cubicBezTo>
                    <a:pt x="1307" y="6431"/>
                    <a:pt x="1530" y="5954"/>
                    <a:pt x="1576" y="5438"/>
                  </a:cubicBezTo>
                  <a:cubicBezTo>
                    <a:pt x="1626" y="4872"/>
                    <a:pt x="1383" y="4424"/>
                    <a:pt x="1043" y="3990"/>
                  </a:cubicBezTo>
                  <a:cubicBezTo>
                    <a:pt x="871" y="3770"/>
                    <a:pt x="665" y="3544"/>
                    <a:pt x="584" y="3270"/>
                  </a:cubicBezTo>
                  <a:cubicBezTo>
                    <a:pt x="503" y="2986"/>
                    <a:pt x="601" y="2732"/>
                    <a:pt x="757" y="2494"/>
                  </a:cubicBezTo>
                  <a:cubicBezTo>
                    <a:pt x="1032" y="2078"/>
                    <a:pt x="1422" y="1737"/>
                    <a:pt x="1614" y="1269"/>
                  </a:cubicBezTo>
                  <a:cubicBezTo>
                    <a:pt x="1803" y="811"/>
                    <a:pt x="1692" y="389"/>
                    <a:pt x="14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8"/>
            <p:cNvSpPr/>
            <p:nvPr/>
          </p:nvSpPr>
          <p:spPr>
            <a:xfrm>
              <a:off x="5188133" y="2231729"/>
              <a:ext cx="66748" cy="336283"/>
            </a:xfrm>
            <a:custGeom>
              <a:rect b="b" l="l" r="r" t="t"/>
              <a:pathLst>
                <a:path extrusionOk="0" h="9753" w="1936">
                  <a:moveTo>
                    <a:pt x="1919" y="1"/>
                  </a:moveTo>
                  <a:lnTo>
                    <a:pt x="1919" y="1"/>
                  </a:lnTo>
                  <a:cubicBezTo>
                    <a:pt x="1777" y="88"/>
                    <a:pt x="1635" y="173"/>
                    <a:pt x="1493" y="256"/>
                  </a:cubicBezTo>
                  <a:cubicBezTo>
                    <a:pt x="1431" y="631"/>
                    <a:pt x="1239" y="974"/>
                    <a:pt x="1008" y="1324"/>
                  </a:cubicBezTo>
                  <a:cubicBezTo>
                    <a:pt x="716" y="1770"/>
                    <a:pt x="374" y="2234"/>
                    <a:pt x="336" y="2782"/>
                  </a:cubicBezTo>
                  <a:cubicBezTo>
                    <a:pt x="297" y="3366"/>
                    <a:pt x="673" y="3783"/>
                    <a:pt x="989" y="4228"/>
                  </a:cubicBezTo>
                  <a:cubicBezTo>
                    <a:pt x="1147" y="4452"/>
                    <a:pt x="1302" y="4704"/>
                    <a:pt x="1270" y="4991"/>
                  </a:cubicBezTo>
                  <a:cubicBezTo>
                    <a:pt x="1239" y="5261"/>
                    <a:pt x="1064" y="5496"/>
                    <a:pt x="900" y="5703"/>
                  </a:cubicBezTo>
                  <a:cubicBezTo>
                    <a:pt x="598" y="6080"/>
                    <a:pt x="227" y="6447"/>
                    <a:pt x="121" y="6938"/>
                  </a:cubicBezTo>
                  <a:cubicBezTo>
                    <a:pt x="1" y="7501"/>
                    <a:pt x="314" y="7948"/>
                    <a:pt x="649" y="8366"/>
                  </a:cubicBezTo>
                  <a:cubicBezTo>
                    <a:pt x="998" y="8801"/>
                    <a:pt x="1189" y="9211"/>
                    <a:pt x="1085" y="9753"/>
                  </a:cubicBezTo>
                  <a:cubicBezTo>
                    <a:pt x="1249" y="9666"/>
                    <a:pt x="1415" y="9578"/>
                    <a:pt x="1578" y="9488"/>
                  </a:cubicBezTo>
                  <a:cubicBezTo>
                    <a:pt x="1592" y="8971"/>
                    <a:pt x="1360" y="8550"/>
                    <a:pt x="1042" y="8144"/>
                  </a:cubicBezTo>
                  <a:cubicBezTo>
                    <a:pt x="870" y="7923"/>
                    <a:pt x="663" y="7697"/>
                    <a:pt x="584" y="7423"/>
                  </a:cubicBezTo>
                  <a:cubicBezTo>
                    <a:pt x="502" y="7139"/>
                    <a:pt x="601" y="6885"/>
                    <a:pt x="757" y="6647"/>
                  </a:cubicBezTo>
                  <a:cubicBezTo>
                    <a:pt x="1032" y="6231"/>
                    <a:pt x="1421" y="5890"/>
                    <a:pt x="1614" y="5422"/>
                  </a:cubicBezTo>
                  <a:cubicBezTo>
                    <a:pt x="1836" y="4884"/>
                    <a:pt x="1645" y="4392"/>
                    <a:pt x="1311" y="3952"/>
                  </a:cubicBezTo>
                  <a:cubicBezTo>
                    <a:pt x="949" y="3476"/>
                    <a:pt x="608" y="3043"/>
                    <a:pt x="854" y="2426"/>
                  </a:cubicBezTo>
                  <a:cubicBezTo>
                    <a:pt x="1069" y="1886"/>
                    <a:pt x="1496" y="1455"/>
                    <a:pt x="1737" y="924"/>
                  </a:cubicBezTo>
                  <a:cubicBezTo>
                    <a:pt x="1886" y="601"/>
                    <a:pt x="1936" y="294"/>
                    <a:pt x="19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8"/>
            <p:cNvSpPr/>
            <p:nvPr/>
          </p:nvSpPr>
          <p:spPr>
            <a:xfrm>
              <a:off x="5128900" y="2269517"/>
              <a:ext cx="63404" cy="335215"/>
            </a:xfrm>
            <a:custGeom>
              <a:rect b="b" l="l" r="r" t="t"/>
              <a:pathLst>
                <a:path extrusionOk="0" h="9722" w="1839">
                  <a:moveTo>
                    <a:pt x="1652" y="0"/>
                  </a:moveTo>
                  <a:lnTo>
                    <a:pt x="1652" y="0"/>
                  </a:lnTo>
                  <a:cubicBezTo>
                    <a:pt x="1410" y="123"/>
                    <a:pt x="1167" y="242"/>
                    <a:pt x="922" y="360"/>
                  </a:cubicBezTo>
                  <a:cubicBezTo>
                    <a:pt x="652" y="765"/>
                    <a:pt x="370" y="1191"/>
                    <a:pt x="336" y="1687"/>
                  </a:cubicBezTo>
                  <a:cubicBezTo>
                    <a:pt x="297" y="2271"/>
                    <a:pt x="673" y="2689"/>
                    <a:pt x="989" y="3133"/>
                  </a:cubicBezTo>
                  <a:cubicBezTo>
                    <a:pt x="1147" y="3357"/>
                    <a:pt x="1302" y="3609"/>
                    <a:pt x="1270" y="3897"/>
                  </a:cubicBezTo>
                  <a:cubicBezTo>
                    <a:pt x="1239" y="4166"/>
                    <a:pt x="1064" y="4403"/>
                    <a:pt x="900" y="4608"/>
                  </a:cubicBezTo>
                  <a:cubicBezTo>
                    <a:pt x="598" y="4986"/>
                    <a:pt x="226" y="5352"/>
                    <a:pt x="121" y="5843"/>
                  </a:cubicBezTo>
                  <a:cubicBezTo>
                    <a:pt x="0" y="6407"/>
                    <a:pt x="314" y="6853"/>
                    <a:pt x="649" y="7272"/>
                  </a:cubicBezTo>
                  <a:cubicBezTo>
                    <a:pt x="1021" y="7735"/>
                    <a:pt x="1219" y="8168"/>
                    <a:pt x="1064" y="8766"/>
                  </a:cubicBezTo>
                  <a:cubicBezTo>
                    <a:pt x="976" y="9099"/>
                    <a:pt x="832" y="9412"/>
                    <a:pt x="680" y="9721"/>
                  </a:cubicBezTo>
                  <a:cubicBezTo>
                    <a:pt x="897" y="9618"/>
                    <a:pt x="1115" y="9517"/>
                    <a:pt x="1331" y="9410"/>
                  </a:cubicBezTo>
                  <a:cubicBezTo>
                    <a:pt x="1451" y="9116"/>
                    <a:pt x="1546" y="8813"/>
                    <a:pt x="1574" y="8495"/>
                  </a:cubicBezTo>
                  <a:cubicBezTo>
                    <a:pt x="1628" y="7929"/>
                    <a:pt x="1383" y="7481"/>
                    <a:pt x="1045" y="7048"/>
                  </a:cubicBezTo>
                  <a:cubicBezTo>
                    <a:pt x="872" y="6827"/>
                    <a:pt x="666" y="6601"/>
                    <a:pt x="586" y="6327"/>
                  </a:cubicBezTo>
                  <a:cubicBezTo>
                    <a:pt x="504" y="6043"/>
                    <a:pt x="603" y="5789"/>
                    <a:pt x="759" y="5551"/>
                  </a:cubicBezTo>
                  <a:cubicBezTo>
                    <a:pt x="1033" y="5135"/>
                    <a:pt x="1423" y="4794"/>
                    <a:pt x="1616" y="4326"/>
                  </a:cubicBezTo>
                  <a:cubicBezTo>
                    <a:pt x="1838" y="3788"/>
                    <a:pt x="1647" y="3296"/>
                    <a:pt x="1313" y="2856"/>
                  </a:cubicBezTo>
                  <a:cubicBezTo>
                    <a:pt x="952" y="2380"/>
                    <a:pt x="610" y="1947"/>
                    <a:pt x="855" y="1330"/>
                  </a:cubicBezTo>
                  <a:cubicBezTo>
                    <a:pt x="1048" y="848"/>
                    <a:pt x="1406" y="455"/>
                    <a:pt x="16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8"/>
            <p:cNvSpPr/>
            <p:nvPr/>
          </p:nvSpPr>
          <p:spPr>
            <a:xfrm>
              <a:off x="5247194" y="2196871"/>
              <a:ext cx="71162" cy="338525"/>
            </a:xfrm>
            <a:custGeom>
              <a:rect b="b" l="l" r="r" t="t"/>
              <a:pathLst>
                <a:path extrusionOk="0" h="9818" w="2064">
                  <a:moveTo>
                    <a:pt x="1641" y="0"/>
                  </a:moveTo>
                  <a:cubicBezTo>
                    <a:pt x="1542" y="82"/>
                    <a:pt x="1440" y="160"/>
                    <a:pt x="1338" y="238"/>
                  </a:cubicBezTo>
                  <a:cubicBezTo>
                    <a:pt x="1381" y="346"/>
                    <a:pt x="1421" y="456"/>
                    <a:pt x="1454" y="569"/>
                  </a:cubicBezTo>
                  <a:cubicBezTo>
                    <a:pt x="1643" y="1247"/>
                    <a:pt x="1375" y="1781"/>
                    <a:pt x="1008" y="2336"/>
                  </a:cubicBezTo>
                  <a:cubicBezTo>
                    <a:pt x="716" y="2782"/>
                    <a:pt x="373" y="3246"/>
                    <a:pt x="336" y="3794"/>
                  </a:cubicBezTo>
                  <a:cubicBezTo>
                    <a:pt x="298" y="4378"/>
                    <a:pt x="674" y="4796"/>
                    <a:pt x="989" y="5240"/>
                  </a:cubicBezTo>
                  <a:cubicBezTo>
                    <a:pt x="1147" y="5464"/>
                    <a:pt x="1303" y="5716"/>
                    <a:pt x="1270" y="6004"/>
                  </a:cubicBezTo>
                  <a:cubicBezTo>
                    <a:pt x="1239" y="6273"/>
                    <a:pt x="1064" y="6510"/>
                    <a:pt x="901" y="6715"/>
                  </a:cubicBezTo>
                  <a:cubicBezTo>
                    <a:pt x="599" y="7093"/>
                    <a:pt x="227" y="7459"/>
                    <a:pt x="122" y="7950"/>
                  </a:cubicBezTo>
                  <a:cubicBezTo>
                    <a:pt x="1" y="8514"/>
                    <a:pt x="314" y="8960"/>
                    <a:pt x="649" y="9379"/>
                  </a:cubicBezTo>
                  <a:cubicBezTo>
                    <a:pt x="767" y="9526"/>
                    <a:pt x="865" y="9670"/>
                    <a:pt x="942" y="9817"/>
                  </a:cubicBezTo>
                  <a:cubicBezTo>
                    <a:pt x="1064" y="9723"/>
                    <a:pt x="1183" y="9624"/>
                    <a:pt x="1296" y="9519"/>
                  </a:cubicBezTo>
                  <a:cubicBezTo>
                    <a:pt x="1225" y="9395"/>
                    <a:pt x="1139" y="9275"/>
                    <a:pt x="1045" y="9155"/>
                  </a:cubicBezTo>
                  <a:cubicBezTo>
                    <a:pt x="874" y="8934"/>
                    <a:pt x="666" y="8708"/>
                    <a:pt x="587" y="8434"/>
                  </a:cubicBezTo>
                  <a:cubicBezTo>
                    <a:pt x="505" y="8150"/>
                    <a:pt x="604" y="7896"/>
                    <a:pt x="760" y="7658"/>
                  </a:cubicBezTo>
                  <a:cubicBezTo>
                    <a:pt x="1034" y="7242"/>
                    <a:pt x="1423" y="6901"/>
                    <a:pt x="1616" y="6433"/>
                  </a:cubicBezTo>
                  <a:cubicBezTo>
                    <a:pt x="1839" y="5895"/>
                    <a:pt x="1647" y="5403"/>
                    <a:pt x="1313" y="4963"/>
                  </a:cubicBezTo>
                  <a:cubicBezTo>
                    <a:pt x="953" y="4487"/>
                    <a:pt x="610" y="4054"/>
                    <a:pt x="856" y="3437"/>
                  </a:cubicBezTo>
                  <a:cubicBezTo>
                    <a:pt x="1073" y="2897"/>
                    <a:pt x="1499" y="2466"/>
                    <a:pt x="1740" y="1935"/>
                  </a:cubicBezTo>
                  <a:cubicBezTo>
                    <a:pt x="2064" y="1225"/>
                    <a:pt x="1917" y="604"/>
                    <a:pt x="16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8"/>
            <p:cNvSpPr/>
            <p:nvPr/>
          </p:nvSpPr>
          <p:spPr>
            <a:xfrm>
              <a:off x="5308462" y="2418600"/>
              <a:ext cx="36098" cy="79511"/>
            </a:xfrm>
            <a:custGeom>
              <a:rect b="b" l="l" r="r" t="t"/>
              <a:pathLst>
                <a:path extrusionOk="0" h="2306" w="1047">
                  <a:moveTo>
                    <a:pt x="1046" y="0"/>
                  </a:moveTo>
                  <a:cubicBezTo>
                    <a:pt x="984" y="100"/>
                    <a:pt x="912" y="195"/>
                    <a:pt x="841" y="284"/>
                  </a:cubicBezTo>
                  <a:cubicBezTo>
                    <a:pt x="539" y="661"/>
                    <a:pt x="167" y="1028"/>
                    <a:pt x="62" y="1519"/>
                  </a:cubicBezTo>
                  <a:cubicBezTo>
                    <a:pt x="1" y="1808"/>
                    <a:pt x="53" y="2066"/>
                    <a:pt x="164" y="2305"/>
                  </a:cubicBezTo>
                  <a:cubicBezTo>
                    <a:pt x="299" y="2086"/>
                    <a:pt x="416" y="1855"/>
                    <a:pt x="516" y="1617"/>
                  </a:cubicBezTo>
                  <a:cubicBezTo>
                    <a:pt x="541" y="1524"/>
                    <a:pt x="579" y="1434"/>
                    <a:pt x="628" y="1347"/>
                  </a:cubicBezTo>
                  <a:cubicBezTo>
                    <a:pt x="702" y="1148"/>
                    <a:pt x="769" y="945"/>
                    <a:pt x="831" y="742"/>
                  </a:cubicBezTo>
                  <a:cubicBezTo>
                    <a:pt x="905" y="496"/>
                    <a:pt x="977" y="248"/>
                    <a:pt x="10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8"/>
            <p:cNvSpPr/>
            <p:nvPr/>
          </p:nvSpPr>
          <p:spPr>
            <a:xfrm>
              <a:off x="5316564" y="2157670"/>
              <a:ext cx="68024" cy="240429"/>
            </a:xfrm>
            <a:custGeom>
              <a:rect b="b" l="l" r="r" t="t"/>
              <a:pathLst>
                <a:path extrusionOk="0" h="6973" w="1973">
                  <a:moveTo>
                    <a:pt x="760" y="0"/>
                  </a:moveTo>
                  <a:cubicBezTo>
                    <a:pt x="677" y="103"/>
                    <a:pt x="595" y="207"/>
                    <a:pt x="506" y="306"/>
                  </a:cubicBezTo>
                  <a:cubicBezTo>
                    <a:pt x="746" y="764"/>
                    <a:pt x="1019" y="1208"/>
                    <a:pt x="1157" y="1706"/>
                  </a:cubicBezTo>
                  <a:cubicBezTo>
                    <a:pt x="1348" y="2384"/>
                    <a:pt x="1078" y="2918"/>
                    <a:pt x="712" y="3473"/>
                  </a:cubicBezTo>
                  <a:cubicBezTo>
                    <a:pt x="421" y="3919"/>
                    <a:pt x="77" y="4383"/>
                    <a:pt x="41" y="4931"/>
                  </a:cubicBezTo>
                  <a:cubicBezTo>
                    <a:pt x="1" y="5515"/>
                    <a:pt x="378" y="5933"/>
                    <a:pt x="692" y="6377"/>
                  </a:cubicBezTo>
                  <a:cubicBezTo>
                    <a:pt x="821" y="6556"/>
                    <a:pt x="942" y="6754"/>
                    <a:pt x="972" y="6973"/>
                  </a:cubicBezTo>
                  <a:cubicBezTo>
                    <a:pt x="1031" y="6744"/>
                    <a:pt x="1088" y="6514"/>
                    <a:pt x="1144" y="6284"/>
                  </a:cubicBezTo>
                  <a:cubicBezTo>
                    <a:pt x="1106" y="6222"/>
                    <a:pt x="1062" y="6160"/>
                    <a:pt x="1017" y="6100"/>
                  </a:cubicBezTo>
                  <a:cubicBezTo>
                    <a:pt x="656" y="5624"/>
                    <a:pt x="314" y="5191"/>
                    <a:pt x="560" y="4574"/>
                  </a:cubicBezTo>
                  <a:cubicBezTo>
                    <a:pt x="776" y="4034"/>
                    <a:pt x="1203" y="3603"/>
                    <a:pt x="1443" y="3072"/>
                  </a:cubicBezTo>
                  <a:cubicBezTo>
                    <a:pt x="1972" y="1914"/>
                    <a:pt x="1249" y="995"/>
                    <a:pt x="76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8"/>
            <p:cNvSpPr/>
            <p:nvPr/>
          </p:nvSpPr>
          <p:spPr>
            <a:xfrm>
              <a:off x="4951441" y="2357091"/>
              <a:ext cx="63335" cy="329353"/>
            </a:xfrm>
            <a:custGeom>
              <a:rect b="b" l="l" r="r" t="t"/>
              <a:pathLst>
                <a:path extrusionOk="0" h="9552" w="1837">
                  <a:moveTo>
                    <a:pt x="1077" y="0"/>
                  </a:moveTo>
                  <a:cubicBezTo>
                    <a:pt x="944" y="54"/>
                    <a:pt x="810" y="106"/>
                    <a:pt x="675" y="158"/>
                  </a:cubicBezTo>
                  <a:cubicBezTo>
                    <a:pt x="776" y="306"/>
                    <a:pt x="884" y="448"/>
                    <a:pt x="988" y="594"/>
                  </a:cubicBezTo>
                  <a:cubicBezTo>
                    <a:pt x="1147" y="818"/>
                    <a:pt x="1302" y="1071"/>
                    <a:pt x="1269" y="1358"/>
                  </a:cubicBezTo>
                  <a:cubicBezTo>
                    <a:pt x="1238" y="1627"/>
                    <a:pt x="1064" y="1864"/>
                    <a:pt x="899" y="2069"/>
                  </a:cubicBezTo>
                  <a:cubicBezTo>
                    <a:pt x="597" y="2447"/>
                    <a:pt x="226" y="2813"/>
                    <a:pt x="121" y="3304"/>
                  </a:cubicBezTo>
                  <a:cubicBezTo>
                    <a:pt x="0" y="3868"/>
                    <a:pt x="314" y="4315"/>
                    <a:pt x="648" y="4733"/>
                  </a:cubicBezTo>
                  <a:cubicBezTo>
                    <a:pt x="1019" y="5196"/>
                    <a:pt x="1219" y="5629"/>
                    <a:pt x="1064" y="6227"/>
                  </a:cubicBezTo>
                  <a:cubicBezTo>
                    <a:pt x="922" y="6775"/>
                    <a:pt x="620" y="7265"/>
                    <a:pt x="396" y="7780"/>
                  </a:cubicBezTo>
                  <a:cubicBezTo>
                    <a:pt x="198" y="8234"/>
                    <a:pt x="37" y="8729"/>
                    <a:pt x="105" y="9232"/>
                  </a:cubicBezTo>
                  <a:cubicBezTo>
                    <a:pt x="120" y="9346"/>
                    <a:pt x="151" y="9452"/>
                    <a:pt x="189" y="9552"/>
                  </a:cubicBezTo>
                  <a:lnTo>
                    <a:pt x="611" y="9392"/>
                  </a:lnTo>
                  <a:cubicBezTo>
                    <a:pt x="565" y="9263"/>
                    <a:pt x="539" y="9123"/>
                    <a:pt x="544" y="8968"/>
                  </a:cubicBezTo>
                  <a:cubicBezTo>
                    <a:pt x="563" y="8418"/>
                    <a:pt x="860" y="7898"/>
                    <a:pt x="1089" y="7411"/>
                  </a:cubicBezTo>
                  <a:cubicBezTo>
                    <a:pt x="1306" y="6948"/>
                    <a:pt x="1529" y="6471"/>
                    <a:pt x="1575" y="5955"/>
                  </a:cubicBezTo>
                  <a:cubicBezTo>
                    <a:pt x="1626" y="5389"/>
                    <a:pt x="1382" y="4941"/>
                    <a:pt x="1043" y="4507"/>
                  </a:cubicBezTo>
                  <a:cubicBezTo>
                    <a:pt x="871" y="4287"/>
                    <a:pt x="664" y="4061"/>
                    <a:pt x="585" y="3787"/>
                  </a:cubicBezTo>
                  <a:cubicBezTo>
                    <a:pt x="502" y="3503"/>
                    <a:pt x="601" y="3249"/>
                    <a:pt x="758" y="3011"/>
                  </a:cubicBezTo>
                  <a:cubicBezTo>
                    <a:pt x="1033" y="2595"/>
                    <a:pt x="1421" y="2254"/>
                    <a:pt x="1614" y="1786"/>
                  </a:cubicBezTo>
                  <a:cubicBezTo>
                    <a:pt x="1837" y="1247"/>
                    <a:pt x="1645" y="756"/>
                    <a:pt x="1311" y="315"/>
                  </a:cubicBezTo>
                  <a:cubicBezTo>
                    <a:pt x="1230" y="209"/>
                    <a:pt x="1150" y="105"/>
                    <a:pt x="10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8"/>
            <p:cNvSpPr/>
            <p:nvPr/>
          </p:nvSpPr>
          <p:spPr>
            <a:xfrm>
              <a:off x="4773948" y="2414394"/>
              <a:ext cx="57026" cy="325353"/>
            </a:xfrm>
            <a:custGeom>
              <a:rect b="b" l="l" r="r" t="t"/>
              <a:pathLst>
                <a:path extrusionOk="0" h="9436" w="1654">
                  <a:moveTo>
                    <a:pt x="1653" y="1"/>
                  </a:moveTo>
                  <a:lnTo>
                    <a:pt x="1653" y="1"/>
                  </a:lnTo>
                  <a:cubicBezTo>
                    <a:pt x="1454" y="67"/>
                    <a:pt x="1256" y="134"/>
                    <a:pt x="1057" y="198"/>
                  </a:cubicBezTo>
                  <a:cubicBezTo>
                    <a:pt x="1007" y="271"/>
                    <a:pt x="952" y="342"/>
                    <a:pt x="900" y="409"/>
                  </a:cubicBezTo>
                  <a:cubicBezTo>
                    <a:pt x="598" y="786"/>
                    <a:pt x="227" y="1153"/>
                    <a:pt x="121" y="1644"/>
                  </a:cubicBezTo>
                  <a:cubicBezTo>
                    <a:pt x="1" y="2207"/>
                    <a:pt x="314" y="2654"/>
                    <a:pt x="648" y="3072"/>
                  </a:cubicBezTo>
                  <a:cubicBezTo>
                    <a:pt x="1021" y="3535"/>
                    <a:pt x="1219" y="3968"/>
                    <a:pt x="1064" y="4566"/>
                  </a:cubicBezTo>
                  <a:cubicBezTo>
                    <a:pt x="922" y="5114"/>
                    <a:pt x="620" y="5604"/>
                    <a:pt x="396" y="6119"/>
                  </a:cubicBezTo>
                  <a:cubicBezTo>
                    <a:pt x="198" y="6574"/>
                    <a:pt x="37" y="7069"/>
                    <a:pt x="105" y="7571"/>
                  </a:cubicBezTo>
                  <a:cubicBezTo>
                    <a:pt x="186" y="8168"/>
                    <a:pt x="611" y="8539"/>
                    <a:pt x="923" y="9017"/>
                  </a:cubicBezTo>
                  <a:cubicBezTo>
                    <a:pt x="1016" y="9158"/>
                    <a:pt x="1070" y="9298"/>
                    <a:pt x="1098" y="9435"/>
                  </a:cubicBezTo>
                  <a:cubicBezTo>
                    <a:pt x="1247" y="9382"/>
                    <a:pt x="1396" y="9329"/>
                    <a:pt x="1544" y="9275"/>
                  </a:cubicBezTo>
                  <a:cubicBezTo>
                    <a:pt x="1500" y="9103"/>
                    <a:pt x="1428" y="8938"/>
                    <a:pt x="1323" y="8782"/>
                  </a:cubicBezTo>
                  <a:cubicBezTo>
                    <a:pt x="1000" y="8301"/>
                    <a:pt x="527" y="7935"/>
                    <a:pt x="546" y="7305"/>
                  </a:cubicBezTo>
                  <a:cubicBezTo>
                    <a:pt x="563" y="6756"/>
                    <a:pt x="860" y="6236"/>
                    <a:pt x="1088" y="5751"/>
                  </a:cubicBezTo>
                  <a:cubicBezTo>
                    <a:pt x="1307" y="5288"/>
                    <a:pt x="1528" y="4810"/>
                    <a:pt x="1574" y="4294"/>
                  </a:cubicBezTo>
                  <a:cubicBezTo>
                    <a:pt x="1625" y="3728"/>
                    <a:pt x="1382" y="3280"/>
                    <a:pt x="1042" y="2847"/>
                  </a:cubicBezTo>
                  <a:cubicBezTo>
                    <a:pt x="870" y="2627"/>
                    <a:pt x="663" y="2400"/>
                    <a:pt x="584" y="2127"/>
                  </a:cubicBezTo>
                  <a:cubicBezTo>
                    <a:pt x="502" y="1842"/>
                    <a:pt x="600" y="1588"/>
                    <a:pt x="757" y="1351"/>
                  </a:cubicBezTo>
                  <a:cubicBezTo>
                    <a:pt x="1032" y="935"/>
                    <a:pt x="1421" y="593"/>
                    <a:pt x="1614" y="126"/>
                  </a:cubicBezTo>
                  <a:cubicBezTo>
                    <a:pt x="1630" y="83"/>
                    <a:pt x="1642" y="42"/>
                    <a:pt x="16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8"/>
            <p:cNvSpPr/>
            <p:nvPr/>
          </p:nvSpPr>
          <p:spPr>
            <a:xfrm>
              <a:off x="4833043" y="2393569"/>
              <a:ext cx="59681" cy="327905"/>
            </a:xfrm>
            <a:custGeom>
              <a:rect b="b" l="l" r="r" t="t"/>
              <a:pathLst>
                <a:path extrusionOk="0" h="9510" w="1731">
                  <a:moveTo>
                    <a:pt x="1681" y="1"/>
                  </a:moveTo>
                  <a:cubicBezTo>
                    <a:pt x="1543" y="48"/>
                    <a:pt x="1406" y="98"/>
                    <a:pt x="1269" y="146"/>
                  </a:cubicBezTo>
                  <a:cubicBezTo>
                    <a:pt x="1274" y="196"/>
                    <a:pt x="1277" y="246"/>
                    <a:pt x="1270" y="298"/>
                  </a:cubicBezTo>
                  <a:cubicBezTo>
                    <a:pt x="1239" y="568"/>
                    <a:pt x="1065" y="803"/>
                    <a:pt x="901" y="1010"/>
                  </a:cubicBezTo>
                  <a:cubicBezTo>
                    <a:pt x="599" y="1387"/>
                    <a:pt x="228" y="1754"/>
                    <a:pt x="122" y="2245"/>
                  </a:cubicBezTo>
                  <a:cubicBezTo>
                    <a:pt x="1" y="2808"/>
                    <a:pt x="314" y="3255"/>
                    <a:pt x="650" y="3674"/>
                  </a:cubicBezTo>
                  <a:cubicBezTo>
                    <a:pt x="1020" y="4137"/>
                    <a:pt x="1219" y="4570"/>
                    <a:pt x="1065" y="5167"/>
                  </a:cubicBezTo>
                  <a:cubicBezTo>
                    <a:pt x="922" y="5716"/>
                    <a:pt x="620" y="6205"/>
                    <a:pt x="397" y="6721"/>
                  </a:cubicBezTo>
                  <a:cubicBezTo>
                    <a:pt x="199" y="7175"/>
                    <a:pt x="37" y="7670"/>
                    <a:pt x="105" y="8172"/>
                  </a:cubicBezTo>
                  <a:cubicBezTo>
                    <a:pt x="180" y="8723"/>
                    <a:pt x="547" y="9082"/>
                    <a:pt x="850" y="9510"/>
                  </a:cubicBezTo>
                  <a:cubicBezTo>
                    <a:pt x="1000" y="9457"/>
                    <a:pt x="1148" y="9404"/>
                    <a:pt x="1297" y="9349"/>
                  </a:cubicBezTo>
                  <a:cubicBezTo>
                    <a:pt x="977" y="8887"/>
                    <a:pt x="527" y="8523"/>
                    <a:pt x="547" y="7908"/>
                  </a:cubicBezTo>
                  <a:cubicBezTo>
                    <a:pt x="564" y="7360"/>
                    <a:pt x="862" y="6840"/>
                    <a:pt x="1089" y="6353"/>
                  </a:cubicBezTo>
                  <a:cubicBezTo>
                    <a:pt x="1308" y="5890"/>
                    <a:pt x="1531" y="5413"/>
                    <a:pt x="1577" y="4897"/>
                  </a:cubicBezTo>
                  <a:cubicBezTo>
                    <a:pt x="1628" y="4331"/>
                    <a:pt x="1384" y="3883"/>
                    <a:pt x="1044" y="3449"/>
                  </a:cubicBezTo>
                  <a:cubicBezTo>
                    <a:pt x="872" y="3229"/>
                    <a:pt x="665" y="3003"/>
                    <a:pt x="586" y="2729"/>
                  </a:cubicBezTo>
                  <a:cubicBezTo>
                    <a:pt x="504" y="2445"/>
                    <a:pt x="603" y="2191"/>
                    <a:pt x="759" y="1953"/>
                  </a:cubicBezTo>
                  <a:cubicBezTo>
                    <a:pt x="1034" y="1537"/>
                    <a:pt x="1422" y="1196"/>
                    <a:pt x="1615" y="728"/>
                  </a:cubicBezTo>
                  <a:cubicBezTo>
                    <a:pt x="1719" y="474"/>
                    <a:pt x="1731" y="233"/>
                    <a:pt x="16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8"/>
            <p:cNvSpPr/>
            <p:nvPr/>
          </p:nvSpPr>
          <p:spPr>
            <a:xfrm>
              <a:off x="4714749" y="2437253"/>
              <a:ext cx="56336" cy="323940"/>
            </a:xfrm>
            <a:custGeom>
              <a:rect b="b" l="l" r="r" t="t"/>
              <a:pathLst>
                <a:path extrusionOk="0" h="9395" w="1634">
                  <a:moveTo>
                    <a:pt x="1287" y="1"/>
                  </a:moveTo>
                  <a:cubicBezTo>
                    <a:pt x="1027" y="79"/>
                    <a:pt x="766" y="155"/>
                    <a:pt x="504" y="230"/>
                  </a:cubicBezTo>
                  <a:cubicBezTo>
                    <a:pt x="331" y="456"/>
                    <a:pt x="181" y="697"/>
                    <a:pt x="121" y="980"/>
                  </a:cubicBezTo>
                  <a:cubicBezTo>
                    <a:pt x="0" y="1543"/>
                    <a:pt x="314" y="1990"/>
                    <a:pt x="649" y="2408"/>
                  </a:cubicBezTo>
                  <a:cubicBezTo>
                    <a:pt x="1021" y="2871"/>
                    <a:pt x="1219" y="3304"/>
                    <a:pt x="1064" y="3902"/>
                  </a:cubicBezTo>
                  <a:cubicBezTo>
                    <a:pt x="922" y="4450"/>
                    <a:pt x="620" y="4940"/>
                    <a:pt x="396" y="5455"/>
                  </a:cubicBezTo>
                  <a:cubicBezTo>
                    <a:pt x="198" y="5909"/>
                    <a:pt x="37" y="6404"/>
                    <a:pt x="104" y="6907"/>
                  </a:cubicBezTo>
                  <a:cubicBezTo>
                    <a:pt x="186" y="7503"/>
                    <a:pt x="611" y="7875"/>
                    <a:pt x="923" y="8353"/>
                  </a:cubicBezTo>
                  <a:cubicBezTo>
                    <a:pt x="1157" y="8711"/>
                    <a:pt x="1155" y="9053"/>
                    <a:pt x="1043" y="9395"/>
                  </a:cubicBezTo>
                  <a:cubicBezTo>
                    <a:pt x="1226" y="9330"/>
                    <a:pt x="1405" y="9268"/>
                    <a:pt x="1585" y="9205"/>
                  </a:cubicBezTo>
                  <a:cubicBezTo>
                    <a:pt x="1633" y="8828"/>
                    <a:pt x="1551" y="8455"/>
                    <a:pt x="1323" y="8119"/>
                  </a:cubicBezTo>
                  <a:cubicBezTo>
                    <a:pt x="1000" y="7638"/>
                    <a:pt x="526" y="7272"/>
                    <a:pt x="546" y="6642"/>
                  </a:cubicBezTo>
                  <a:cubicBezTo>
                    <a:pt x="563" y="6093"/>
                    <a:pt x="859" y="5573"/>
                    <a:pt x="1087" y="5088"/>
                  </a:cubicBezTo>
                  <a:cubicBezTo>
                    <a:pt x="1306" y="4625"/>
                    <a:pt x="1529" y="4147"/>
                    <a:pt x="1574" y="3631"/>
                  </a:cubicBezTo>
                  <a:cubicBezTo>
                    <a:pt x="1625" y="3065"/>
                    <a:pt x="1382" y="2617"/>
                    <a:pt x="1042" y="2184"/>
                  </a:cubicBezTo>
                  <a:cubicBezTo>
                    <a:pt x="870" y="1964"/>
                    <a:pt x="663" y="1737"/>
                    <a:pt x="583" y="1464"/>
                  </a:cubicBezTo>
                  <a:cubicBezTo>
                    <a:pt x="502" y="1179"/>
                    <a:pt x="600" y="925"/>
                    <a:pt x="756" y="688"/>
                  </a:cubicBezTo>
                  <a:cubicBezTo>
                    <a:pt x="916" y="447"/>
                    <a:pt x="1112" y="231"/>
                    <a:pt x="12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8"/>
            <p:cNvSpPr/>
            <p:nvPr/>
          </p:nvSpPr>
          <p:spPr>
            <a:xfrm>
              <a:off x="5010571" y="2336887"/>
              <a:ext cx="63370" cy="327836"/>
            </a:xfrm>
            <a:custGeom>
              <a:rect b="b" l="l" r="r" t="t"/>
              <a:pathLst>
                <a:path extrusionOk="0" h="9508" w="1838">
                  <a:moveTo>
                    <a:pt x="794" y="0"/>
                  </a:moveTo>
                  <a:cubicBezTo>
                    <a:pt x="659" y="57"/>
                    <a:pt x="525" y="117"/>
                    <a:pt x="387" y="172"/>
                  </a:cubicBezTo>
                  <a:cubicBezTo>
                    <a:pt x="496" y="544"/>
                    <a:pt x="759" y="853"/>
                    <a:pt x="989" y="1179"/>
                  </a:cubicBezTo>
                  <a:cubicBezTo>
                    <a:pt x="1147" y="1403"/>
                    <a:pt x="1303" y="1655"/>
                    <a:pt x="1270" y="1942"/>
                  </a:cubicBezTo>
                  <a:cubicBezTo>
                    <a:pt x="1239" y="2212"/>
                    <a:pt x="1064" y="2447"/>
                    <a:pt x="901" y="2654"/>
                  </a:cubicBezTo>
                  <a:cubicBezTo>
                    <a:pt x="599" y="3031"/>
                    <a:pt x="228" y="3398"/>
                    <a:pt x="122" y="3889"/>
                  </a:cubicBezTo>
                  <a:cubicBezTo>
                    <a:pt x="1" y="4452"/>
                    <a:pt x="314" y="4899"/>
                    <a:pt x="650" y="5318"/>
                  </a:cubicBezTo>
                  <a:cubicBezTo>
                    <a:pt x="1020" y="5781"/>
                    <a:pt x="1219" y="6214"/>
                    <a:pt x="1064" y="6811"/>
                  </a:cubicBezTo>
                  <a:cubicBezTo>
                    <a:pt x="922" y="7360"/>
                    <a:pt x="620" y="7849"/>
                    <a:pt x="396" y="8365"/>
                  </a:cubicBezTo>
                  <a:cubicBezTo>
                    <a:pt x="239" y="8726"/>
                    <a:pt x="108" y="9113"/>
                    <a:pt x="93" y="9507"/>
                  </a:cubicBezTo>
                  <a:cubicBezTo>
                    <a:pt x="252" y="9444"/>
                    <a:pt x="412" y="9382"/>
                    <a:pt x="572" y="9318"/>
                  </a:cubicBezTo>
                  <a:cubicBezTo>
                    <a:pt x="650" y="8854"/>
                    <a:pt x="894" y="8413"/>
                    <a:pt x="1089" y="7997"/>
                  </a:cubicBezTo>
                  <a:cubicBezTo>
                    <a:pt x="1308" y="7535"/>
                    <a:pt x="1531" y="7058"/>
                    <a:pt x="1576" y="6541"/>
                  </a:cubicBezTo>
                  <a:cubicBezTo>
                    <a:pt x="1626" y="5975"/>
                    <a:pt x="1384" y="5527"/>
                    <a:pt x="1043" y="5093"/>
                  </a:cubicBezTo>
                  <a:cubicBezTo>
                    <a:pt x="871" y="4873"/>
                    <a:pt x="665" y="4647"/>
                    <a:pt x="585" y="4373"/>
                  </a:cubicBezTo>
                  <a:cubicBezTo>
                    <a:pt x="504" y="4089"/>
                    <a:pt x="603" y="3835"/>
                    <a:pt x="759" y="3597"/>
                  </a:cubicBezTo>
                  <a:cubicBezTo>
                    <a:pt x="1033" y="3181"/>
                    <a:pt x="1422" y="2840"/>
                    <a:pt x="1615" y="2372"/>
                  </a:cubicBezTo>
                  <a:cubicBezTo>
                    <a:pt x="1838" y="1833"/>
                    <a:pt x="1646" y="1342"/>
                    <a:pt x="1312" y="901"/>
                  </a:cubicBezTo>
                  <a:cubicBezTo>
                    <a:pt x="1085" y="603"/>
                    <a:pt x="866" y="322"/>
                    <a:pt x="7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8"/>
            <p:cNvSpPr/>
            <p:nvPr/>
          </p:nvSpPr>
          <p:spPr>
            <a:xfrm>
              <a:off x="5069770" y="2309236"/>
              <a:ext cx="63335" cy="328939"/>
            </a:xfrm>
            <a:custGeom>
              <a:rect b="b" l="l" r="r" t="t"/>
              <a:pathLst>
                <a:path extrusionOk="0" h="9540" w="1837">
                  <a:moveTo>
                    <a:pt x="934" y="0"/>
                  </a:moveTo>
                  <a:lnTo>
                    <a:pt x="934" y="0"/>
                  </a:lnTo>
                  <a:cubicBezTo>
                    <a:pt x="752" y="81"/>
                    <a:pt x="570" y="161"/>
                    <a:pt x="387" y="240"/>
                  </a:cubicBezTo>
                  <a:cubicBezTo>
                    <a:pt x="362" y="337"/>
                    <a:pt x="342" y="434"/>
                    <a:pt x="335" y="535"/>
                  </a:cubicBezTo>
                  <a:cubicBezTo>
                    <a:pt x="296" y="1119"/>
                    <a:pt x="673" y="1536"/>
                    <a:pt x="987" y="1981"/>
                  </a:cubicBezTo>
                  <a:cubicBezTo>
                    <a:pt x="1147" y="2205"/>
                    <a:pt x="1302" y="2457"/>
                    <a:pt x="1269" y="2744"/>
                  </a:cubicBezTo>
                  <a:cubicBezTo>
                    <a:pt x="1237" y="3014"/>
                    <a:pt x="1063" y="3249"/>
                    <a:pt x="899" y="3456"/>
                  </a:cubicBezTo>
                  <a:cubicBezTo>
                    <a:pt x="597" y="3833"/>
                    <a:pt x="226" y="4200"/>
                    <a:pt x="121" y="4691"/>
                  </a:cubicBezTo>
                  <a:cubicBezTo>
                    <a:pt x="0" y="5254"/>
                    <a:pt x="313" y="5701"/>
                    <a:pt x="648" y="6120"/>
                  </a:cubicBezTo>
                  <a:cubicBezTo>
                    <a:pt x="1021" y="6583"/>
                    <a:pt x="1219" y="7016"/>
                    <a:pt x="1063" y="7613"/>
                  </a:cubicBezTo>
                  <a:cubicBezTo>
                    <a:pt x="922" y="8162"/>
                    <a:pt x="620" y="8651"/>
                    <a:pt x="396" y="9167"/>
                  </a:cubicBezTo>
                  <a:cubicBezTo>
                    <a:pt x="342" y="9289"/>
                    <a:pt x="293" y="9414"/>
                    <a:pt x="248" y="9540"/>
                  </a:cubicBezTo>
                  <a:cubicBezTo>
                    <a:pt x="454" y="9452"/>
                    <a:pt x="657" y="9361"/>
                    <a:pt x="861" y="9271"/>
                  </a:cubicBezTo>
                  <a:cubicBezTo>
                    <a:pt x="937" y="9111"/>
                    <a:pt x="1015" y="8953"/>
                    <a:pt x="1088" y="8799"/>
                  </a:cubicBezTo>
                  <a:cubicBezTo>
                    <a:pt x="1307" y="8337"/>
                    <a:pt x="1529" y="7860"/>
                    <a:pt x="1575" y="7343"/>
                  </a:cubicBezTo>
                  <a:cubicBezTo>
                    <a:pt x="1626" y="6777"/>
                    <a:pt x="1382" y="6329"/>
                    <a:pt x="1043" y="5895"/>
                  </a:cubicBezTo>
                  <a:cubicBezTo>
                    <a:pt x="871" y="5675"/>
                    <a:pt x="663" y="5449"/>
                    <a:pt x="584" y="5175"/>
                  </a:cubicBezTo>
                  <a:cubicBezTo>
                    <a:pt x="502" y="4891"/>
                    <a:pt x="601" y="4637"/>
                    <a:pt x="757" y="4399"/>
                  </a:cubicBezTo>
                  <a:cubicBezTo>
                    <a:pt x="1032" y="3983"/>
                    <a:pt x="1421" y="3642"/>
                    <a:pt x="1613" y="3174"/>
                  </a:cubicBezTo>
                  <a:cubicBezTo>
                    <a:pt x="1836" y="2635"/>
                    <a:pt x="1644" y="2144"/>
                    <a:pt x="1310" y="1703"/>
                  </a:cubicBezTo>
                  <a:cubicBezTo>
                    <a:pt x="950" y="1228"/>
                    <a:pt x="607" y="795"/>
                    <a:pt x="853" y="177"/>
                  </a:cubicBezTo>
                  <a:cubicBezTo>
                    <a:pt x="878" y="118"/>
                    <a:pt x="905" y="60"/>
                    <a:pt x="9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8"/>
            <p:cNvSpPr/>
            <p:nvPr/>
          </p:nvSpPr>
          <p:spPr>
            <a:xfrm>
              <a:off x="4780843" y="2254450"/>
              <a:ext cx="46820" cy="25101"/>
            </a:xfrm>
            <a:custGeom>
              <a:rect b="b" l="l" r="r" t="t"/>
              <a:pathLst>
                <a:path extrusionOk="0" h="728" w="1358">
                  <a:moveTo>
                    <a:pt x="247" y="1"/>
                  </a:moveTo>
                  <a:cubicBezTo>
                    <a:pt x="150" y="1"/>
                    <a:pt x="51" y="70"/>
                    <a:pt x="30" y="165"/>
                  </a:cubicBezTo>
                  <a:cubicBezTo>
                    <a:pt x="1" y="290"/>
                    <a:pt x="67" y="400"/>
                    <a:pt x="186" y="440"/>
                  </a:cubicBezTo>
                  <a:lnTo>
                    <a:pt x="620" y="591"/>
                  </a:lnTo>
                  <a:cubicBezTo>
                    <a:pt x="767" y="642"/>
                    <a:pt x="909" y="700"/>
                    <a:pt x="1061" y="724"/>
                  </a:cubicBezTo>
                  <a:cubicBezTo>
                    <a:pt x="1078" y="727"/>
                    <a:pt x="1095" y="728"/>
                    <a:pt x="1112" y="728"/>
                  </a:cubicBezTo>
                  <a:cubicBezTo>
                    <a:pt x="1200" y="728"/>
                    <a:pt x="1278" y="688"/>
                    <a:pt x="1316" y="599"/>
                  </a:cubicBezTo>
                  <a:cubicBezTo>
                    <a:pt x="1358" y="505"/>
                    <a:pt x="1325" y="379"/>
                    <a:pt x="1228" y="328"/>
                  </a:cubicBezTo>
                  <a:cubicBezTo>
                    <a:pt x="1076" y="249"/>
                    <a:pt x="915" y="203"/>
                    <a:pt x="750" y="151"/>
                  </a:cubicBezTo>
                  <a:cubicBezTo>
                    <a:pt x="602" y="104"/>
                    <a:pt x="453" y="56"/>
                    <a:pt x="305" y="9"/>
                  </a:cubicBezTo>
                  <a:cubicBezTo>
                    <a:pt x="286" y="3"/>
                    <a:pt x="266" y="1"/>
                    <a:pt x="24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8"/>
            <p:cNvSpPr/>
            <p:nvPr/>
          </p:nvSpPr>
          <p:spPr>
            <a:xfrm>
              <a:off x="4805392" y="2211042"/>
              <a:ext cx="33891" cy="36825"/>
            </a:xfrm>
            <a:custGeom>
              <a:rect b="b" l="l" r="r" t="t"/>
              <a:pathLst>
                <a:path extrusionOk="0" h="1068" w="983">
                  <a:moveTo>
                    <a:pt x="737" y="0"/>
                  </a:moveTo>
                  <a:cubicBezTo>
                    <a:pt x="678" y="0"/>
                    <a:pt x="620" y="22"/>
                    <a:pt x="578" y="69"/>
                  </a:cubicBezTo>
                  <a:cubicBezTo>
                    <a:pt x="477" y="180"/>
                    <a:pt x="374" y="292"/>
                    <a:pt x="272" y="405"/>
                  </a:cubicBezTo>
                  <a:cubicBezTo>
                    <a:pt x="210" y="473"/>
                    <a:pt x="151" y="543"/>
                    <a:pt x="105" y="622"/>
                  </a:cubicBezTo>
                  <a:cubicBezTo>
                    <a:pt x="62" y="697"/>
                    <a:pt x="30" y="779"/>
                    <a:pt x="12" y="863"/>
                  </a:cubicBezTo>
                  <a:cubicBezTo>
                    <a:pt x="1" y="920"/>
                    <a:pt x="11" y="977"/>
                    <a:pt x="55" y="1019"/>
                  </a:cubicBezTo>
                  <a:cubicBezTo>
                    <a:pt x="83" y="1048"/>
                    <a:pt x="127" y="1068"/>
                    <a:pt x="169" y="1068"/>
                  </a:cubicBezTo>
                  <a:cubicBezTo>
                    <a:pt x="184" y="1068"/>
                    <a:pt x="198" y="1066"/>
                    <a:pt x="211" y="1061"/>
                  </a:cubicBezTo>
                  <a:cubicBezTo>
                    <a:pt x="254" y="1045"/>
                    <a:pt x="296" y="1029"/>
                    <a:pt x="336" y="1007"/>
                  </a:cubicBezTo>
                  <a:cubicBezTo>
                    <a:pt x="381" y="982"/>
                    <a:pt x="422" y="954"/>
                    <a:pt x="462" y="920"/>
                  </a:cubicBezTo>
                  <a:cubicBezTo>
                    <a:pt x="492" y="898"/>
                    <a:pt x="521" y="876"/>
                    <a:pt x="546" y="846"/>
                  </a:cubicBezTo>
                  <a:cubicBezTo>
                    <a:pt x="572" y="816"/>
                    <a:pt x="599" y="788"/>
                    <a:pt x="624" y="757"/>
                  </a:cubicBezTo>
                  <a:cubicBezTo>
                    <a:pt x="722" y="639"/>
                    <a:pt x="816" y="522"/>
                    <a:pt x="914" y="404"/>
                  </a:cubicBezTo>
                  <a:cubicBezTo>
                    <a:pt x="956" y="355"/>
                    <a:pt x="983" y="304"/>
                    <a:pt x="983" y="236"/>
                  </a:cubicBezTo>
                  <a:cubicBezTo>
                    <a:pt x="982" y="178"/>
                    <a:pt x="956" y="108"/>
                    <a:pt x="912" y="69"/>
                  </a:cubicBezTo>
                  <a:cubicBezTo>
                    <a:pt x="865" y="25"/>
                    <a:pt x="800" y="0"/>
                    <a:pt x="7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8"/>
            <p:cNvSpPr/>
            <p:nvPr/>
          </p:nvSpPr>
          <p:spPr>
            <a:xfrm>
              <a:off x="4753364" y="2178667"/>
              <a:ext cx="39787" cy="30860"/>
            </a:xfrm>
            <a:custGeom>
              <a:rect b="b" l="l" r="r" t="t"/>
              <a:pathLst>
                <a:path extrusionOk="0" h="895" w="1154">
                  <a:moveTo>
                    <a:pt x="876" y="1"/>
                  </a:moveTo>
                  <a:cubicBezTo>
                    <a:pt x="833" y="1"/>
                    <a:pt x="789" y="12"/>
                    <a:pt x="750" y="37"/>
                  </a:cubicBezTo>
                  <a:cubicBezTo>
                    <a:pt x="636" y="108"/>
                    <a:pt x="525" y="177"/>
                    <a:pt x="411" y="249"/>
                  </a:cubicBezTo>
                  <a:cubicBezTo>
                    <a:pt x="354" y="285"/>
                    <a:pt x="300" y="321"/>
                    <a:pt x="246" y="362"/>
                  </a:cubicBezTo>
                  <a:cubicBezTo>
                    <a:pt x="210" y="390"/>
                    <a:pt x="164" y="416"/>
                    <a:pt x="133" y="450"/>
                  </a:cubicBezTo>
                  <a:cubicBezTo>
                    <a:pt x="109" y="474"/>
                    <a:pt x="88" y="503"/>
                    <a:pt x="66" y="531"/>
                  </a:cubicBezTo>
                  <a:cubicBezTo>
                    <a:pt x="35" y="568"/>
                    <a:pt x="14" y="603"/>
                    <a:pt x="8" y="653"/>
                  </a:cubicBezTo>
                  <a:cubicBezTo>
                    <a:pt x="1" y="698"/>
                    <a:pt x="8" y="749"/>
                    <a:pt x="32" y="790"/>
                  </a:cubicBezTo>
                  <a:cubicBezTo>
                    <a:pt x="74" y="856"/>
                    <a:pt x="143" y="894"/>
                    <a:pt x="219" y="894"/>
                  </a:cubicBezTo>
                  <a:cubicBezTo>
                    <a:pt x="237" y="894"/>
                    <a:pt x="255" y="892"/>
                    <a:pt x="274" y="888"/>
                  </a:cubicBezTo>
                  <a:cubicBezTo>
                    <a:pt x="306" y="879"/>
                    <a:pt x="339" y="873"/>
                    <a:pt x="373" y="864"/>
                  </a:cubicBezTo>
                  <a:cubicBezTo>
                    <a:pt x="416" y="851"/>
                    <a:pt x="461" y="825"/>
                    <a:pt x="504" y="804"/>
                  </a:cubicBezTo>
                  <a:cubicBezTo>
                    <a:pt x="563" y="774"/>
                    <a:pt x="619" y="740"/>
                    <a:pt x="677" y="705"/>
                  </a:cubicBezTo>
                  <a:cubicBezTo>
                    <a:pt x="790" y="635"/>
                    <a:pt x="902" y="564"/>
                    <a:pt x="1015" y="493"/>
                  </a:cubicBezTo>
                  <a:cubicBezTo>
                    <a:pt x="1072" y="457"/>
                    <a:pt x="1118" y="401"/>
                    <a:pt x="1136" y="335"/>
                  </a:cubicBezTo>
                  <a:cubicBezTo>
                    <a:pt x="1154" y="271"/>
                    <a:pt x="1145" y="188"/>
                    <a:pt x="1111" y="133"/>
                  </a:cubicBezTo>
                  <a:cubicBezTo>
                    <a:pt x="1059" y="52"/>
                    <a:pt x="968" y="1"/>
                    <a:pt x="8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8"/>
            <p:cNvSpPr/>
            <p:nvPr/>
          </p:nvSpPr>
          <p:spPr>
            <a:xfrm>
              <a:off x="4685649" y="2137983"/>
              <a:ext cx="45441" cy="24584"/>
            </a:xfrm>
            <a:custGeom>
              <a:rect b="b" l="l" r="r" t="t"/>
              <a:pathLst>
                <a:path extrusionOk="0" h="713" w="1318">
                  <a:moveTo>
                    <a:pt x="1012" y="1"/>
                  </a:moveTo>
                  <a:cubicBezTo>
                    <a:pt x="988" y="1"/>
                    <a:pt x="964" y="4"/>
                    <a:pt x="940" y="12"/>
                  </a:cubicBezTo>
                  <a:cubicBezTo>
                    <a:pt x="803" y="54"/>
                    <a:pt x="665" y="96"/>
                    <a:pt x="529" y="138"/>
                  </a:cubicBezTo>
                  <a:cubicBezTo>
                    <a:pt x="445" y="163"/>
                    <a:pt x="362" y="196"/>
                    <a:pt x="285" y="237"/>
                  </a:cubicBezTo>
                  <a:cubicBezTo>
                    <a:pt x="214" y="274"/>
                    <a:pt x="150" y="335"/>
                    <a:pt x="92" y="391"/>
                  </a:cubicBezTo>
                  <a:cubicBezTo>
                    <a:pt x="1" y="477"/>
                    <a:pt x="36" y="669"/>
                    <a:pt x="171" y="691"/>
                  </a:cubicBezTo>
                  <a:cubicBezTo>
                    <a:pt x="238" y="702"/>
                    <a:pt x="307" y="713"/>
                    <a:pt x="375" y="713"/>
                  </a:cubicBezTo>
                  <a:cubicBezTo>
                    <a:pt x="388" y="713"/>
                    <a:pt x="401" y="713"/>
                    <a:pt x="414" y="712"/>
                  </a:cubicBezTo>
                  <a:cubicBezTo>
                    <a:pt x="500" y="707"/>
                    <a:pt x="591" y="686"/>
                    <a:pt x="672" y="662"/>
                  </a:cubicBezTo>
                  <a:lnTo>
                    <a:pt x="1083" y="533"/>
                  </a:lnTo>
                  <a:cubicBezTo>
                    <a:pt x="1217" y="491"/>
                    <a:pt x="1317" y="344"/>
                    <a:pt x="1271" y="200"/>
                  </a:cubicBezTo>
                  <a:cubicBezTo>
                    <a:pt x="1235" y="88"/>
                    <a:pt x="1129" y="1"/>
                    <a:pt x="10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8"/>
            <p:cNvSpPr/>
            <p:nvPr/>
          </p:nvSpPr>
          <p:spPr>
            <a:xfrm>
              <a:off x="4577699" y="2102194"/>
              <a:ext cx="51440" cy="25239"/>
            </a:xfrm>
            <a:custGeom>
              <a:rect b="b" l="l" r="r" t="t"/>
              <a:pathLst>
                <a:path extrusionOk="0" h="732" w="1492">
                  <a:moveTo>
                    <a:pt x="1182" y="1"/>
                  </a:moveTo>
                  <a:cubicBezTo>
                    <a:pt x="1160" y="1"/>
                    <a:pt x="1138" y="3"/>
                    <a:pt x="1115" y="7"/>
                  </a:cubicBezTo>
                  <a:cubicBezTo>
                    <a:pt x="934" y="41"/>
                    <a:pt x="757" y="82"/>
                    <a:pt x="584" y="144"/>
                  </a:cubicBezTo>
                  <a:cubicBezTo>
                    <a:pt x="486" y="177"/>
                    <a:pt x="390" y="216"/>
                    <a:pt x="298" y="264"/>
                  </a:cubicBezTo>
                  <a:cubicBezTo>
                    <a:pt x="250" y="290"/>
                    <a:pt x="199" y="320"/>
                    <a:pt x="157" y="356"/>
                  </a:cubicBezTo>
                  <a:cubicBezTo>
                    <a:pt x="117" y="391"/>
                    <a:pt x="85" y="438"/>
                    <a:pt x="56" y="481"/>
                  </a:cubicBezTo>
                  <a:cubicBezTo>
                    <a:pt x="0" y="559"/>
                    <a:pt x="56" y="691"/>
                    <a:pt x="148" y="708"/>
                  </a:cubicBezTo>
                  <a:cubicBezTo>
                    <a:pt x="197" y="718"/>
                    <a:pt x="246" y="728"/>
                    <a:pt x="296" y="731"/>
                  </a:cubicBezTo>
                  <a:cubicBezTo>
                    <a:pt x="299" y="731"/>
                    <a:pt x="303" y="731"/>
                    <a:pt x="306" y="731"/>
                  </a:cubicBezTo>
                  <a:cubicBezTo>
                    <a:pt x="357" y="731"/>
                    <a:pt x="415" y="718"/>
                    <a:pt x="466" y="710"/>
                  </a:cubicBezTo>
                  <a:cubicBezTo>
                    <a:pt x="557" y="695"/>
                    <a:pt x="645" y="671"/>
                    <a:pt x="734" y="649"/>
                  </a:cubicBezTo>
                  <a:cubicBezTo>
                    <a:pt x="908" y="606"/>
                    <a:pt x="1084" y="565"/>
                    <a:pt x="1261" y="530"/>
                  </a:cubicBezTo>
                  <a:cubicBezTo>
                    <a:pt x="1400" y="505"/>
                    <a:pt x="1491" y="328"/>
                    <a:pt x="1450" y="197"/>
                  </a:cubicBezTo>
                  <a:cubicBezTo>
                    <a:pt x="1409" y="70"/>
                    <a:pt x="1305" y="1"/>
                    <a:pt x="11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8"/>
            <p:cNvSpPr/>
            <p:nvPr/>
          </p:nvSpPr>
          <p:spPr>
            <a:xfrm>
              <a:off x="4273809" y="2235039"/>
              <a:ext cx="42407" cy="20516"/>
            </a:xfrm>
            <a:custGeom>
              <a:rect b="b" l="l" r="r" t="t"/>
              <a:pathLst>
                <a:path extrusionOk="0" h="595" w="1230">
                  <a:moveTo>
                    <a:pt x="230" y="1"/>
                  </a:moveTo>
                  <a:cubicBezTo>
                    <a:pt x="139" y="1"/>
                    <a:pt x="47" y="55"/>
                    <a:pt x="25" y="149"/>
                  </a:cubicBezTo>
                  <a:cubicBezTo>
                    <a:pt x="0" y="255"/>
                    <a:pt x="56" y="374"/>
                    <a:pt x="169" y="401"/>
                  </a:cubicBezTo>
                  <a:cubicBezTo>
                    <a:pt x="316" y="438"/>
                    <a:pt x="460" y="477"/>
                    <a:pt x="606" y="520"/>
                  </a:cubicBezTo>
                  <a:cubicBezTo>
                    <a:pt x="677" y="541"/>
                    <a:pt x="748" y="563"/>
                    <a:pt x="821" y="577"/>
                  </a:cubicBezTo>
                  <a:cubicBezTo>
                    <a:pt x="864" y="585"/>
                    <a:pt x="909" y="594"/>
                    <a:pt x="953" y="594"/>
                  </a:cubicBezTo>
                  <a:cubicBezTo>
                    <a:pt x="961" y="594"/>
                    <a:pt x="969" y="594"/>
                    <a:pt x="977" y="593"/>
                  </a:cubicBezTo>
                  <a:cubicBezTo>
                    <a:pt x="1004" y="591"/>
                    <a:pt x="1034" y="589"/>
                    <a:pt x="1061" y="583"/>
                  </a:cubicBezTo>
                  <a:cubicBezTo>
                    <a:pt x="1088" y="576"/>
                    <a:pt x="1117" y="559"/>
                    <a:pt x="1141" y="547"/>
                  </a:cubicBezTo>
                  <a:cubicBezTo>
                    <a:pt x="1187" y="526"/>
                    <a:pt x="1214" y="473"/>
                    <a:pt x="1221" y="425"/>
                  </a:cubicBezTo>
                  <a:cubicBezTo>
                    <a:pt x="1229" y="368"/>
                    <a:pt x="1210" y="328"/>
                    <a:pt x="1176" y="285"/>
                  </a:cubicBezTo>
                  <a:cubicBezTo>
                    <a:pt x="1067" y="148"/>
                    <a:pt x="876" y="125"/>
                    <a:pt x="716" y="96"/>
                  </a:cubicBezTo>
                  <a:cubicBezTo>
                    <a:pt x="569" y="68"/>
                    <a:pt x="424" y="40"/>
                    <a:pt x="277" y="6"/>
                  </a:cubicBezTo>
                  <a:cubicBezTo>
                    <a:pt x="262" y="2"/>
                    <a:pt x="246" y="1"/>
                    <a:pt x="2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8"/>
            <p:cNvSpPr/>
            <p:nvPr/>
          </p:nvSpPr>
          <p:spPr>
            <a:xfrm>
              <a:off x="4354349" y="2217351"/>
              <a:ext cx="862" cy="138"/>
            </a:xfrm>
            <a:custGeom>
              <a:rect b="b" l="l" r="r" t="t"/>
              <a:pathLst>
                <a:path extrusionOk="0" h="4" w="25">
                  <a:moveTo>
                    <a:pt x="0" y="0"/>
                  </a:moveTo>
                  <a:lnTo>
                    <a:pt x="0" y="0"/>
                  </a:lnTo>
                  <a:cubicBezTo>
                    <a:pt x="5" y="1"/>
                    <a:pt x="13" y="2"/>
                    <a:pt x="24" y="3"/>
                  </a:cubicBezTo>
                  <a:cubicBezTo>
                    <a:pt x="20" y="2"/>
                    <a:pt x="16" y="2"/>
                    <a:pt x="10" y="1"/>
                  </a:cubicBezTo>
                  <a:cubicBezTo>
                    <a:pt x="6" y="1"/>
                    <a:pt x="2" y="0"/>
                    <a:pt x="0" y="0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8"/>
            <p:cNvSpPr/>
            <p:nvPr/>
          </p:nvSpPr>
          <p:spPr>
            <a:xfrm>
              <a:off x="4319009" y="2198009"/>
              <a:ext cx="47407" cy="19585"/>
            </a:xfrm>
            <a:custGeom>
              <a:rect b="b" l="l" r="r" t="t"/>
              <a:pathLst>
                <a:path extrusionOk="0" h="568" w="1375">
                  <a:moveTo>
                    <a:pt x="528" y="0"/>
                  </a:moveTo>
                  <a:cubicBezTo>
                    <a:pt x="414" y="0"/>
                    <a:pt x="301" y="11"/>
                    <a:pt x="187" y="32"/>
                  </a:cubicBezTo>
                  <a:cubicBezTo>
                    <a:pt x="73" y="53"/>
                    <a:pt x="0" y="194"/>
                    <a:pt x="35" y="301"/>
                  </a:cubicBezTo>
                  <a:cubicBezTo>
                    <a:pt x="68" y="406"/>
                    <a:pt x="153" y="456"/>
                    <a:pt x="253" y="456"/>
                  </a:cubicBezTo>
                  <a:cubicBezTo>
                    <a:pt x="267" y="456"/>
                    <a:pt x="281" y="455"/>
                    <a:pt x="296" y="453"/>
                  </a:cubicBezTo>
                  <a:lnTo>
                    <a:pt x="296" y="453"/>
                  </a:lnTo>
                  <a:cubicBezTo>
                    <a:pt x="296" y="453"/>
                    <a:pt x="295" y="454"/>
                    <a:pt x="295" y="454"/>
                  </a:cubicBezTo>
                  <a:cubicBezTo>
                    <a:pt x="297" y="454"/>
                    <a:pt x="300" y="454"/>
                    <a:pt x="301" y="453"/>
                  </a:cubicBezTo>
                  <a:lnTo>
                    <a:pt x="303" y="453"/>
                  </a:lnTo>
                  <a:cubicBezTo>
                    <a:pt x="308" y="453"/>
                    <a:pt x="307" y="453"/>
                    <a:pt x="309" y="452"/>
                  </a:cubicBezTo>
                  <a:cubicBezTo>
                    <a:pt x="316" y="450"/>
                    <a:pt x="321" y="450"/>
                    <a:pt x="327" y="449"/>
                  </a:cubicBezTo>
                  <a:cubicBezTo>
                    <a:pt x="349" y="447"/>
                    <a:pt x="370" y="444"/>
                    <a:pt x="392" y="443"/>
                  </a:cubicBezTo>
                  <a:cubicBezTo>
                    <a:pt x="415" y="442"/>
                    <a:pt x="437" y="442"/>
                    <a:pt x="460" y="442"/>
                  </a:cubicBezTo>
                  <a:cubicBezTo>
                    <a:pt x="475" y="442"/>
                    <a:pt x="491" y="442"/>
                    <a:pt x="507" y="442"/>
                  </a:cubicBezTo>
                  <a:cubicBezTo>
                    <a:pt x="529" y="442"/>
                    <a:pt x="551" y="444"/>
                    <a:pt x="572" y="447"/>
                  </a:cubicBezTo>
                  <a:lnTo>
                    <a:pt x="578" y="447"/>
                  </a:lnTo>
                  <a:cubicBezTo>
                    <a:pt x="619" y="454"/>
                    <a:pt x="660" y="460"/>
                    <a:pt x="698" y="470"/>
                  </a:cubicBezTo>
                  <a:cubicBezTo>
                    <a:pt x="775" y="490"/>
                    <a:pt x="849" y="517"/>
                    <a:pt x="926" y="542"/>
                  </a:cubicBezTo>
                  <a:cubicBezTo>
                    <a:pt x="959" y="553"/>
                    <a:pt x="993" y="557"/>
                    <a:pt x="1026" y="559"/>
                  </a:cubicBezTo>
                  <a:cubicBezTo>
                    <a:pt x="1033" y="561"/>
                    <a:pt x="1051" y="562"/>
                    <a:pt x="1081" y="567"/>
                  </a:cubicBezTo>
                  <a:cubicBezTo>
                    <a:pt x="1088" y="568"/>
                    <a:pt x="1094" y="568"/>
                    <a:pt x="1101" y="568"/>
                  </a:cubicBezTo>
                  <a:cubicBezTo>
                    <a:pt x="1113" y="568"/>
                    <a:pt x="1127" y="567"/>
                    <a:pt x="1140" y="567"/>
                  </a:cubicBezTo>
                  <a:cubicBezTo>
                    <a:pt x="1161" y="567"/>
                    <a:pt x="1181" y="564"/>
                    <a:pt x="1202" y="561"/>
                  </a:cubicBezTo>
                  <a:cubicBezTo>
                    <a:pt x="1211" y="560"/>
                    <a:pt x="1214" y="559"/>
                    <a:pt x="1214" y="559"/>
                  </a:cubicBezTo>
                  <a:lnTo>
                    <a:pt x="1214" y="559"/>
                  </a:lnTo>
                  <a:cubicBezTo>
                    <a:pt x="1213" y="559"/>
                    <a:pt x="1211" y="559"/>
                    <a:pt x="1206" y="560"/>
                  </a:cubicBezTo>
                  <a:lnTo>
                    <a:pt x="1206" y="560"/>
                  </a:lnTo>
                  <a:cubicBezTo>
                    <a:pt x="1321" y="541"/>
                    <a:pt x="1375" y="444"/>
                    <a:pt x="1328" y="333"/>
                  </a:cubicBezTo>
                  <a:cubicBezTo>
                    <a:pt x="1280" y="219"/>
                    <a:pt x="1182" y="131"/>
                    <a:pt x="1068" y="85"/>
                  </a:cubicBezTo>
                  <a:cubicBezTo>
                    <a:pt x="975" y="49"/>
                    <a:pt x="880" y="31"/>
                    <a:pt x="783" y="17"/>
                  </a:cubicBezTo>
                  <a:cubicBezTo>
                    <a:pt x="698" y="6"/>
                    <a:pt x="613" y="0"/>
                    <a:pt x="5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8"/>
            <p:cNvSpPr/>
            <p:nvPr/>
          </p:nvSpPr>
          <p:spPr>
            <a:xfrm>
              <a:off x="4354177" y="2217351"/>
              <a:ext cx="241" cy="34"/>
            </a:xfrm>
            <a:custGeom>
              <a:rect b="b" l="l" r="r" t="t"/>
              <a:pathLst>
                <a:path extrusionOk="0" h="1" w="7">
                  <a:moveTo>
                    <a:pt x="6" y="0"/>
                  </a:moveTo>
                  <a:cubicBezTo>
                    <a:pt x="6" y="0"/>
                    <a:pt x="5" y="0"/>
                    <a:pt x="6" y="0"/>
                  </a:cubicBezTo>
                  <a:cubicBezTo>
                    <a:pt x="1" y="0"/>
                    <a:pt x="0" y="0"/>
                    <a:pt x="6" y="0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8"/>
            <p:cNvSpPr/>
            <p:nvPr/>
          </p:nvSpPr>
          <p:spPr>
            <a:xfrm>
              <a:off x="4257397" y="2281963"/>
              <a:ext cx="42993" cy="37273"/>
            </a:xfrm>
            <a:custGeom>
              <a:rect b="b" l="l" r="r" t="t"/>
              <a:pathLst>
                <a:path extrusionOk="0" h="1081" w="1247">
                  <a:moveTo>
                    <a:pt x="948" y="0"/>
                  </a:moveTo>
                  <a:cubicBezTo>
                    <a:pt x="905" y="0"/>
                    <a:pt x="861" y="11"/>
                    <a:pt x="819" y="34"/>
                  </a:cubicBezTo>
                  <a:cubicBezTo>
                    <a:pt x="647" y="129"/>
                    <a:pt x="486" y="246"/>
                    <a:pt x="340" y="377"/>
                  </a:cubicBezTo>
                  <a:cubicBezTo>
                    <a:pt x="261" y="446"/>
                    <a:pt x="189" y="523"/>
                    <a:pt x="126" y="610"/>
                  </a:cubicBezTo>
                  <a:cubicBezTo>
                    <a:pt x="52" y="711"/>
                    <a:pt x="0" y="834"/>
                    <a:pt x="34" y="960"/>
                  </a:cubicBezTo>
                  <a:cubicBezTo>
                    <a:pt x="52" y="1026"/>
                    <a:pt x="119" y="1081"/>
                    <a:pt x="189" y="1081"/>
                  </a:cubicBezTo>
                  <a:cubicBezTo>
                    <a:pt x="190" y="1081"/>
                    <a:pt x="192" y="1081"/>
                    <a:pt x="193" y="1081"/>
                  </a:cubicBezTo>
                  <a:cubicBezTo>
                    <a:pt x="350" y="1075"/>
                    <a:pt x="461" y="967"/>
                    <a:pt x="568" y="863"/>
                  </a:cubicBezTo>
                  <a:cubicBezTo>
                    <a:pt x="641" y="793"/>
                    <a:pt x="718" y="727"/>
                    <a:pt x="797" y="663"/>
                  </a:cubicBezTo>
                  <a:cubicBezTo>
                    <a:pt x="887" y="595"/>
                    <a:pt x="980" y="533"/>
                    <a:pt x="1079" y="478"/>
                  </a:cubicBezTo>
                  <a:cubicBezTo>
                    <a:pt x="1199" y="415"/>
                    <a:pt x="1247" y="241"/>
                    <a:pt x="1173" y="127"/>
                  </a:cubicBezTo>
                  <a:cubicBezTo>
                    <a:pt x="1121" y="46"/>
                    <a:pt x="1037" y="0"/>
                    <a:pt x="9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8"/>
            <p:cNvSpPr/>
            <p:nvPr/>
          </p:nvSpPr>
          <p:spPr>
            <a:xfrm>
              <a:off x="4311976" y="2326475"/>
              <a:ext cx="38684" cy="27584"/>
            </a:xfrm>
            <a:custGeom>
              <a:rect b="b" l="l" r="r" t="t"/>
              <a:pathLst>
                <a:path extrusionOk="0" h="800" w="1122">
                  <a:moveTo>
                    <a:pt x="908" y="0"/>
                  </a:moveTo>
                  <a:cubicBezTo>
                    <a:pt x="870" y="0"/>
                    <a:pt x="835" y="10"/>
                    <a:pt x="798" y="27"/>
                  </a:cubicBezTo>
                  <a:cubicBezTo>
                    <a:pt x="669" y="86"/>
                    <a:pt x="541" y="149"/>
                    <a:pt x="413" y="211"/>
                  </a:cubicBezTo>
                  <a:cubicBezTo>
                    <a:pt x="350" y="243"/>
                    <a:pt x="288" y="275"/>
                    <a:pt x="226" y="308"/>
                  </a:cubicBezTo>
                  <a:cubicBezTo>
                    <a:pt x="183" y="332"/>
                    <a:pt x="142" y="360"/>
                    <a:pt x="103" y="393"/>
                  </a:cubicBezTo>
                  <a:cubicBezTo>
                    <a:pt x="84" y="408"/>
                    <a:pt x="67" y="423"/>
                    <a:pt x="51" y="443"/>
                  </a:cubicBezTo>
                  <a:cubicBezTo>
                    <a:pt x="17" y="486"/>
                    <a:pt x="2" y="536"/>
                    <a:pt x="1" y="592"/>
                  </a:cubicBezTo>
                  <a:cubicBezTo>
                    <a:pt x="0" y="655"/>
                    <a:pt x="39" y="738"/>
                    <a:pt x="101" y="766"/>
                  </a:cubicBezTo>
                  <a:cubicBezTo>
                    <a:pt x="143" y="784"/>
                    <a:pt x="179" y="800"/>
                    <a:pt x="225" y="800"/>
                  </a:cubicBezTo>
                  <a:cubicBezTo>
                    <a:pt x="275" y="800"/>
                    <a:pt x="318" y="779"/>
                    <a:pt x="361" y="758"/>
                  </a:cubicBezTo>
                  <a:cubicBezTo>
                    <a:pt x="393" y="743"/>
                    <a:pt x="422" y="727"/>
                    <a:pt x="452" y="706"/>
                  </a:cubicBezTo>
                  <a:cubicBezTo>
                    <a:pt x="512" y="666"/>
                    <a:pt x="573" y="628"/>
                    <a:pt x="635" y="591"/>
                  </a:cubicBezTo>
                  <a:cubicBezTo>
                    <a:pt x="756" y="517"/>
                    <a:pt x="881" y="451"/>
                    <a:pt x="1011" y="391"/>
                  </a:cubicBezTo>
                  <a:cubicBezTo>
                    <a:pt x="1056" y="370"/>
                    <a:pt x="1095" y="310"/>
                    <a:pt x="1108" y="265"/>
                  </a:cubicBezTo>
                  <a:cubicBezTo>
                    <a:pt x="1122" y="217"/>
                    <a:pt x="1117" y="149"/>
                    <a:pt x="1088" y="103"/>
                  </a:cubicBezTo>
                  <a:cubicBezTo>
                    <a:pt x="1058" y="58"/>
                    <a:pt x="1015" y="19"/>
                    <a:pt x="961" y="6"/>
                  </a:cubicBezTo>
                  <a:cubicBezTo>
                    <a:pt x="942" y="2"/>
                    <a:pt x="925" y="0"/>
                    <a:pt x="90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8"/>
            <p:cNvSpPr/>
            <p:nvPr/>
          </p:nvSpPr>
          <p:spPr>
            <a:xfrm>
              <a:off x="4398102" y="2374744"/>
              <a:ext cx="47096" cy="29342"/>
            </a:xfrm>
            <a:custGeom>
              <a:rect b="b" l="l" r="r" t="t"/>
              <a:pathLst>
                <a:path extrusionOk="0" h="851" w="1366">
                  <a:moveTo>
                    <a:pt x="247" y="0"/>
                  </a:moveTo>
                  <a:cubicBezTo>
                    <a:pt x="205" y="0"/>
                    <a:pt x="158" y="13"/>
                    <a:pt x="131" y="31"/>
                  </a:cubicBezTo>
                  <a:cubicBezTo>
                    <a:pt x="90" y="57"/>
                    <a:pt x="59" y="91"/>
                    <a:pt x="40" y="137"/>
                  </a:cubicBezTo>
                  <a:cubicBezTo>
                    <a:pt x="1" y="233"/>
                    <a:pt x="33" y="359"/>
                    <a:pt x="131" y="411"/>
                  </a:cubicBezTo>
                  <a:cubicBezTo>
                    <a:pt x="205" y="451"/>
                    <a:pt x="279" y="488"/>
                    <a:pt x="352" y="530"/>
                  </a:cubicBezTo>
                  <a:cubicBezTo>
                    <a:pt x="426" y="573"/>
                    <a:pt x="500" y="618"/>
                    <a:pt x="578" y="658"/>
                  </a:cubicBezTo>
                  <a:cubicBezTo>
                    <a:pt x="666" y="702"/>
                    <a:pt x="757" y="746"/>
                    <a:pt x="848" y="783"/>
                  </a:cubicBezTo>
                  <a:cubicBezTo>
                    <a:pt x="929" y="814"/>
                    <a:pt x="1014" y="827"/>
                    <a:pt x="1097" y="845"/>
                  </a:cubicBezTo>
                  <a:cubicBezTo>
                    <a:pt x="1113" y="849"/>
                    <a:pt x="1129" y="850"/>
                    <a:pt x="1145" y="850"/>
                  </a:cubicBezTo>
                  <a:cubicBezTo>
                    <a:pt x="1217" y="850"/>
                    <a:pt x="1291" y="818"/>
                    <a:pt x="1325" y="753"/>
                  </a:cubicBezTo>
                  <a:cubicBezTo>
                    <a:pt x="1363" y="680"/>
                    <a:pt x="1365" y="564"/>
                    <a:pt x="1293" y="508"/>
                  </a:cubicBezTo>
                  <a:cubicBezTo>
                    <a:pt x="1214" y="445"/>
                    <a:pt x="1137" y="377"/>
                    <a:pt x="1049" y="327"/>
                  </a:cubicBezTo>
                  <a:cubicBezTo>
                    <a:pt x="977" y="285"/>
                    <a:pt x="898" y="253"/>
                    <a:pt x="823" y="218"/>
                  </a:cubicBezTo>
                  <a:cubicBezTo>
                    <a:pt x="653" y="142"/>
                    <a:pt x="473" y="82"/>
                    <a:pt x="300" y="9"/>
                  </a:cubicBezTo>
                  <a:cubicBezTo>
                    <a:pt x="285" y="3"/>
                    <a:pt x="267" y="0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8"/>
            <p:cNvSpPr/>
            <p:nvPr/>
          </p:nvSpPr>
          <p:spPr>
            <a:xfrm>
              <a:off x="4496882" y="2371434"/>
              <a:ext cx="40304" cy="26756"/>
            </a:xfrm>
            <a:custGeom>
              <a:rect b="b" l="l" r="r" t="t"/>
              <a:pathLst>
                <a:path extrusionOk="0" h="776" w="1169">
                  <a:moveTo>
                    <a:pt x="253" y="1"/>
                  </a:moveTo>
                  <a:cubicBezTo>
                    <a:pt x="169" y="1"/>
                    <a:pt x="83" y="45"/>
                    <a:pt x="43" y="119"/>
                  </a:cubicBezTo>
                  <a:cubicBezTo>
                    <a:pt x="14" y="173"/>
                    <a:pt x="1" y="239"/>
                    <a:pt x="21" y="301"/>
                  </a:cubicBezTo>
                  <a:cubicBezTo>
                    <a:pt x="41" y="363"/>
                    <a:pt x="78" y="402"/>
                    <a:pt x="130" y="443"/>
                  </a:cubicBezTo>
                  <a:cubicBezTo>
                    <a:pt x="186" y="486"/>
                    <a:pt x="247" y="526"/>
                    <a:pt x="308" y="564"/>
                  </a:cubicBezTo>
                  <a:cubicBezTo>
                    <a:pt x="370" y="604"/>
                    <a:pt x="432" y="648"/>
                    <a:pt x="498" y="679"/>
                  </a:cubicBezTo>
                  <a:cubicBezTo>
                    <a:pt x="579" y="715"/>
                    <a:pt x="663" y="756"/>
                    <a:pt x="752" y="769"/>
                  </a:cubicBezTo>
                  <a:cubicBezTo>
                    <a:pt x="778" y="772"/>
                    <a:pt x="801" y="775"/>
                    <a:pt x="825" y="775"/>
                  </a:cubicBezTo>
                  <a:cubicBezTo>
                    <a:pt x="835" y="775"/>
                    <a:pt x="845" y="775"/>
                    <a:pt x="855" y="774"/>
                  </a:cubicBezTo>
                  <a:cubicBezTo>
                    <a:pt x="886" y="771"/>
                    <a:pt x="917" y="766"/>
                    <a:pt x="950" y="761"/>
                  </a:cubicBezTo>
                  <a:cubicBezTo>
                    <a:pt x="993" y="755"/>
                    <a:pt x="1033" y="742"/>
                    <a:pt x="1071" y="719"/>
                  </a:cubicBezTo>
                  <a:cubicBezTo>
                    <a:pt x="1143" y="672"/>
                    <a:pt x="1168" y="579"/>
                    <a:pt x="1127" y="504"/>
                  </a:cubicBezTo>
                  <a:cubicBezTo>
                    <a:pt x="1096" y="449"/>
                    <a:pt x="1053" y="412"/>
                    <a:pt x="1010" y="370"/>
                  </a:cubicBezTo>
                  <a:cubicBezTo>
                    <a:pt x="946" y="307"/>
                    <a:pt x="871" y="277"/>
                    <a:pt x="792" y="245"/>
                  </a:cubicBezTo>
                  <a:lnTo>
                    <a:pt x="792" y="245"/>
                  </a:lnTo>
                  <a:cubicBezTo>
                    <a:pt x="807" y="251"/>
                    <a:pt x="822" y="258"/>
                    <a:pt x="837" y="264"/>
                  </a:cubicBezTo>
                  <a:cubicBezTo>
                    <a:pt x="820" y="257"/>
                    <a:pt x="804" y="250"/>
                    <a:pt x="787" y="243"/>
                  </a:cubicBezTo>
                  <a:lnTo>
                    <a:pt x="787" y="243"/>
                  </a:lnTo>
                  <a:cubicBezTo>
                    <a:pt x="788" y="244"/>
                    <a:pt x="790" y="244"/>
                    <a:pt x="792" y="245"/>
                  </a:cubicBezTo>
                  <a:lnTo>
                    <a:pt x="792" y="245"/>
                  </a:lnTo>
                  <a:cubicBezTo>
                    <a:pt x="790" y="244"/>
                    <a:pt x="788" y="243"/>
                    <a:pt x="786" y="243"/>
                  </a:cubicBezTo>
                  <a:lnTo>
                    <a:pt x="786" y="243"/>
                  </a:lnTo>
                  <a:cubicBezTo>
                    <a:pt x="786" y="243"/>
                    <a:pt x="786" y="243"/>
                    <a:pt x="787" y="243"/>
                  </a:cubicBezTo>
                  <a:lnTo>
                    <a:pt x="787" y="243"/>
                  </a:lnTo>
                  <a:cubicBezTo>
                    <a:pt x="783" y="241"/>
                    <a:pt x="779" y="240"/>
                    <a:pt x="776" y="238"/>
                  </a:cubicBezTo>
                  <a:lnTo>
                    <a:pt x="776" y="238"/>
                  </a:lnTo>
                  <a:cubicBezTo>
                    <a:pt x="779" y="240"/>
                    <a:pt x="783" y="241"/>
                    <a:pt x="786" y="243"/>
                  </a:cubicBezTo>
                  <a:lnTo>
                    <a:pt x="786" y="243"/>
                  </a:lnTo>
                  <a:cubicBezTo>
                    <a:pt x="742" y="224"/>
                    <a:pt x="698" y="205"/>
                    <a:pt x="653" y="187"/>
                  </a:cubicBezTo>
                  <a:cubicBezTo>
                    <a:pt x="553" y="145"/>
                    <a:pt x="459" y="93"/>
                    <a:pt x="367" y="33"/>
                  </a:cubicBezTo>
                  <a:cubicBezTo>
                    <a:pt x="333" y="11"/>
                    <a:pt x="293" y="1"/>
                    <a:pt x="2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8"/>
            <p:cNvSpPr/>
            <p:nvPr/>
          </p:nvSpPr>
          <p:spPr>
            <a:xfrm>
              <a:off x="4637346" y="2336094"/>
              <a:ext cx="37546" cy="40376"/>
            </a:xfrm>
            <a:custGeom>
              <a:rect b="b" l="l" r="r" t="t"/>
              <a:pathLst>
                <a:path extrusionOk="0" h="1171" w="1089">
                  <a:moveTo>
                    <a:pt x="831" y="0"/>
                  </a:moveTo>
                  <a:cubicBezTo>
                    <a:pt x="829" y="0"/>
                    <a:pt x="827" y="0"/>
                    <a:pt x="825" y="0"/>
                  </a:cubicBezTo>
                  <a:cubicBezTo>
                    <a:pt x="759" y="3"/>
                    <a:pt x="686" y="25"/>
                    <a:pt x="640" y="77"/>
                  </a:cubicBezTo>
                  <a:cubicBezTo>
                    <a:pt x="536" y="196"/>
                    <a:pt x="432" y="313"/>
                    <a:pt x="329" y="431"/>
                  </a:cubicBezTo>
                  <a:cubicBezTo>
                    <a:pt x="278" y="490"/>
                    <a:pt x="225" y="546"/>
                    <a:pt x="176" y="605"/>
                  </a:cubicBezTo>
                  <a:cubicBezTo>
                    <a:pt x="100" y="699"/>
                    <a:pt x="1" y="814"/>
                    <a:pt x="6" y="942"/>
                  </a:cubicBezTo>
                  <a:cubicBezTo>
                    <a:pt x="9" y="999"/>
                    <a:pt x="30" y="1062"/>
                    <a:pt x="73" y="1103"/>
                  </a:cubicBezTo>
                  <a:cubicBezTo>
                    <a:pt x="111" y="1138"/>
                    <a:pt x="165" y="1170"/>
                    <a:pt x="220" y="1170"/>
                  </a:cubicBezTo>
                  <a:cubicBezTo>
                    <a:pt x="225" y="1170"/>
                    <a:pt x="229" y="1170"/>
                    <a:pt x="234" y="1170"/>
                  </a:cubicBezTo>
                  <a:cubicBezTo>
                    <a:pt x="286" y="1164"/>
                    <a:pt x="329" y="1154"/>
                    <a:pt x="375" y="1130"/>
                  </a:cubicBezTo>
                  <a:cubicBezTo>
                    <a:pt x="408" y="1113"/>
                    <a:pt x="437" y="1090"/>
                    <a:pt x="464" y="1063"/>
                  </a:cubicBezTo>
                  <a:cubicBezTo>
                    <a:pt x="491" y="1037"/>
                    <a:pt x="520" y="1011"/>
                    <a:pt x="546" y="985"/>
                  </a:cubicBezTo>
                  <a:cubicBezTo>
                    <a:pt x="601" y="930"/>
                    <a:pt x="651" y="866"/>
                    <a:pt x="703" y="805"/>
                  </a:cubicBezTo>
                  <a:cubicBezTo>
                    <a:pt x="806" y="686"/>
                    <a:pt x="908" y="567"/>
                    <a:pt x="1011" y="448"/>
                  </a:cubicBezTo>
                  <a:cubicBezTo>
                    <a:pt x="1057" y="395"/>
                    <a:pt x="1088" y="334"/>
                    <a:pt x="1088" y="264"/>
                  </a:cubicBezTo>
                  <a:cubicBezTo>
                    <a:pt x="1085" y="198"/>
                    <a:pt x="1058" y="121"/>
                    <a:pt x="1010" y="77"/>
                  </a:cubicBezTo>
                  <a:cubicBezTo>
                    <a:pt x="963" y="33"/>
                    <a:pt x="898" y="0"/>
                    <a:pt x="8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8"/>
            <p:cNvSpPr/>
            <p:nvPr/>
          </p:nvSpPr>
          <p:spPr>
            <a:xfrm>
              <a:off x="4736298" y="2304029"/>
              <a:ext cx="36960" cy="30273"/>
            </a:xfrm>
            <a:custGeom>
              <a:rect b="b" l="l" r="r" t="t"/>
              <a:pathLst>
                <a:path extrusionOk="0" h="878" w="1072">
                  <a:moveTo>
                    <a:pt x="769" y="376"/>
                  </a:moveTo>
                  <a:lnTo>
                    <a:pt x="769" y="376"/>
                  </a:lnTo>
                  <a:cubicBezTo>
                    <a:pt x="777" y="379"/>
                    <a:pt x="785" y="383"/>
                    <a:pt x="793" y="387"/>
                  </a:cubicBezTo>
                  <a:cubicBezTo>
                    <a:pt x="784" y="383"/>
                    <a:pt x="777" y="379"/>
                    <a:pt x="769" y="376"/>
                  </a:cubicBezTo>
                  <a:close/>
                  <a:moveTo>
                    <a:pt x="249" y="0"/>
                  </a:moveTo>
                  <a:cubicBezTo>
                    <a:pt x="205" y="0"/>
                    <a:pt x="160" y="11"/>
                    <a:pt x="126" y="33"/>
                  </a:cubicBezTo>
                  <a:cubicBezTo>
                    <a:pt x="74" y="67"/>
                    <a:pt x="29" y="117"/>
                    <a:pt x="16" y="178"/>
                  </a:cubicBezTo>
                  <a:cubicBezTo>
                    <a:pt x="0" y="244"/>
                    <a:pt x="11" y="303"/>
                    <a:pt x="41" y="364"/>
                  </a:cubicBezTo>
                  <a:cubicBezTo>
                    <a:pt x="114" y="519"/>
                    <a:pt x="233" y="643"/>
                    <a:pt x="370" y="743"/>
                  </a:cubicBezTo>
                  <a:cubicBezTo>
                    <a:pt x="439" y="794"/>
                    <a:pt x="516" y="829"/>
                    <a:pt x="598" y="855"/>
                  </a:cubicBezTo>
                  <a:cubicBezTo>
                    <a:pt x="646" y="871"/>
                    <a:pt x="699" y="873"/>
                    <a:pt x="749" y="877"/>
                  </a:cubicBezTo>
                  <a:cubicBezTo>
                    <a:pt x="754" y="877"/>
                    <a:pt x="760" y="878"/>
                    <a:pt x="765" y="878"/>
                  </a:cubicBezTo>
                  <a:cubicBezTo>
                    <a:pt x="827" y="878"/>
                    <a:pt x="883" y="851"/>
                    <a:pt x="937" y="825"/>
                  </a:cubicBezTo>
                  <a:cubicBezTo>
                    <a:pt x="1047" y="769"/>
                    <a:pt x="1072" y="585"/>
                    <a:pt x="977" y="503"/>
                  </a:cubicBezTo>
                  <a:cubicBezTo>
                    <a:pt x="967" y="495"/>
                    <a:pt x="957" y="486"/>
                    <a:pt x="948" y="477"/>
                  </a:cubicBezTo>
                  <a:cubicBezTo>
                    <a:pt x="919" y="449"/>
                    <a:pt x="896" y="435"/>
                    <a:pt x="868" y="421"/>
                  </a:cubicBezTo>
                  <a:lnTo>
                    <a:pt x="868" y="421"/>
                  </a:lnTo>
                  <a:cubicBezTo>
                    <a:pt x="872" y="423"/>
                    <a:pt x="875" y="424"/>
                    <a:pt x="878" y="425"/>
                  </a:cubicBezTo>
                  <a:cubicBezTo>
                    <a:pt x="874" y="423"/>
                    <a:pt x="870" y="422"/>
                    <a:pt x="866" y="420"/>
                  </a:cubicBezTo>
                  <a:lnTo>
                    <a:pt x="866" y="420"/>
                  </a:lnTo>
                  <a:cubicBezTo>
                    <a:pt x="853" y="414"/>
                    <a:pt x="839" y="408"/>
                    <a:pt x="822" y="401"/>
                  </a:cubicBezTo>
                  <a:lnTo>
                    <a:pt x="822" y="401"/>
                  </a:lnTo>
                  <a:cubicBezTo>
                    <a:pt x="832" y="405"/>
                    <a:pt x="841" y="409"/>
                    <a:pt x="851" y="413"/>
                  </a:cubicBezTo>
                  <a:lnTo>
                    <a:pt x="851" y="413"/>
                  </a:lnTo>
                  <a:cubicBezTo>
                    <a:pt x="841" y="409"/>
                    <a:pt x="832" y="405"/>
                    <a:pt x="822" y="401"/>
                  </a:cubicBezTo>
                  <a:lnTo>
                    <a:pt x="822" y="401"/>
                  </a:lnTo>
                  <a:cubicBezTo>
                    <a:pt x="822" y="401"/>
                    <a:pt x="822" y="401"/>
                    <a:pt x="822" y="401"/>
                  </a:cubicBezTo>
                  <a:lnTo>
                    <a:pt x="822" y="401"/>
                  </a:lnTo>
                  <a:cubicBezTo>
                    <a:pt x="822" y="401"/>
                    <a:pt x="822" y="401"/>
                    <a:pt x="822" y="401"/>
                  </a:cubicBezTo>
                  <a:lnTo>
                    <a:pt x="822" y="401"/>
                  </a:lnTo>
                  <a:cubicBezTo>
                    <a:pt x="822" y="401"/>
                    <a:pt x="822" y="401"/>
                    <a:pt x="822" y="401"/>
                  </a:cubicBezTo>
                  <a:lnTo>
                    <a:pt x="822" y="401"/>
                  </a:lnTo>
                  <a:cubicBezTo>
                    <a:pt x="822" y="400"/>
                    <a:pt x="821" y="400"/>
                    <a:pt x="821" y="400"/>
                  </a:cubicBezTo>
                  <a:lnTo>
                    <a:pt x="821" y="400"/>
                  </a:lnTo>
                  <a:cubicBezTo>
                    <a:pt x="821" y="400"/>
                    <a:pt x="822" y="400"/>
                    <a:pt x="822" y="401"/>
                  </a:cubicBezTo>
                  <a:lnTo>
                    <a:pt x="822" y="401"/>
                  </a:lnTo>
                  <a:cubicBezTo>
                    <a:pt x="792" y="387"/>
                    <a:pt x="763" y="373"/>
                    <a:pt x="732" y="360"/>
                  </a:cubicBezTo>
                  <a:lnTo>
                    <a:pt x="732" y="360"/>
                  </a:lnTo>
                  <a:cubicBezTo>
                    <a:pt x="745" y="366"/>
                    <a:pt x="757" y="371"/>
                    <a:pt x="769" y="376"/>
                  </a:cubicBezTo>
                  <a:lnTo>
                    <a:pt x="769" y="376"/>
                  </a:lnTo>
                  <a:cubicBezTo>
                    <a:pt x="710" y="349"/>
                    <a:pt x="653" y="316"/>
                    <a:pt x="599" y="279"/>
                  </a:cubicBezTo>
                  <a:cubicBezTo>
                    <a:pt x="560" y="247"/>
                    <a:pt x="525" y="212"/>
                    <a:pt x="493" y="173"/>
                  </a:cubicBezTo>
                  <a:cubicBezTo>
                    <a:pt x="480" y="154"/>
                    <a:pt x="468" y="138"/>
                    <a:pt x="457" y="119"/>
                  </a:cubicBezTo>
                  <a:cubicBezTo>
                    <a:pt x="427" y="67"/>
                    <a:pt x="371" y="24"/>
                    <a:pt x="313" y="8"/>
                  </a:cubicBezTo>
                  <a:cubicBezTo>
                    <a:pt x="293" y="3"/>
                    <a:pt x="271" y="0"/>
                    <a:pt x="2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8"/>
            <p:cNvSpPr/>
            <p:nvPr/>
          </p:nvSpPr>
          <p:spPr>
            <a:xfrm>
              <a:off x="4868521" y="2284204"/>
              <a:ext cx="28789" cy="22688"/>
            </a:xfrm>
            <a:custGeom>
              <a:rect b="b" l="l" r="r" t="t"/>
              <a:pathLst>
                <a:path extrusionOk="0" h="658" w="835">
                  <a:moveTo>
                    <a:pt x="291" y="1"/>
                  </a:moveTo>
                  <a:cubicBezTo>
                    <a:pt x="276" y="1"/>
                    <a:pt x="261" y="2"/>
                    <a:pt x="245" y="5"/>
                  </a:cubicBezTo>
                  <a:cubicBezTo>
                    <a:pt x="209" y="7"/>
                    <a:pt x="175" y="19"/>
                    <a:pt x="142" y="38"/>
                  </a:cubicBezTo>
                  <a:cubicBezTo>
                    <a:pt x="110" y="55"/>
                    <a:pt x="85" y="78"/>
                    <a:pt x="65" y="109"/>
                  </a:cubicBezTo>
                  <a:cubicBezTo>
                    <a:pt x="41" y="135"/>
                    <a:pt x="26" y="166"/>
                    <a:pt x="16" y="202"/>
                  </a:cubicBezTo>
                  <a:cubicBezTo>
                    <a:pt x="1" y="272"/>
                    <a:pt x="3" y="352"/>
                    <a:pt x="43" y="415"/>
                  </a:cubicBezTo>
                  <a:cubicBezTo>
                    <a:pt x="58" y="432"/>
                    <a:pt x="73" y="452"/>
                    <a:pt x="86" y="470"/>
                  </a:cubicBezTo>
                  <a:cubicBezTo>
                    <a:pt x="121" y="504"/>
                    <a:pt x="161" y="527"/>
                    <a:pt x="208" y="541"/>
                  </a:cubicBezTo>
                  <a:cubicBezTo>
                    <a:pt x="260" y="562"/>
                    <a:pt x="312" y="582"/>
                    <a:pt x="364" y="601"/>
                  </a:cubicBezTo>
                  <a:cubicBezTo>
                    <a:pt x="390" y="613"/>
                    <a:pt x="414" y="623"/>
                    <a:pt x="440" y="631"/>
                  </a:cubicBezTo>
                  <a:cubicBezTo>
                    <a:pt x="453" y="637"/>
                    <a:pt x="465" y="642"/>
                    <a:pt x="477" y="646"/>
                  </a:cubicBezTo>
                  <a:cubicBezTo>
                    <a:pt x="495" y="653"/>
                    <a:pt x="514" y="657"/>
                    <a:pt x="533" y="657"/>
                  </a:cubicBezTo>
                  <a:cubicBezTo>
                    <a:pt x="541" y="657"/>
                    <a:pt x="549" y="657"/>
                    <a:pt x="557" y="655"/>
                  </a:cubicBezTo>
                  <a:cubicBezTo>
                    <a:pt x="580" y="652"/>
                    <a:pt x="605" y="649"/>
                    <a:pt x="628" y="646"/>
                  </a:cubicBezTo>
                  <a:lnTo>
                    <a:pt x="647" y="639"/>
                  </a:lnTo>
                  <a:cubicBezTo>
                    <a:pt x="690" y="626"/>
                    <a:pt x="727" y="604"/>
                    <a:pt x="760" y="573"/>
                  </a:cubicBezTo>
                  <a:cubicBezTo>
                    <a:pt x="784" y="549"/>
                    <a:pt x="802" y="523"/>
                    <a:pt x="812" y="493"/>
                  </a:cubicBezTo>
                  <a:cubicBezTo>
                    <a:pt x="828" y="463"/>
                    <a:pt x="835" y="430"/>
                    <a:pt x="834" y="395"/>
                  </a:cubicBezTo>
                  <a:cubicBezTo>
                    <a:pt x="834" y="352"/>
                    <a:pt x="822" y="309"/>
                    <a:pt x="800" y="270"/>
                  </a:cubicBezTo>
                  <a:cubicBezTo>
                    <a:pt x="777" y="222"/>
                    <a:pt x="737" y="175"/>
                    <a:pt x="689" y="149"/>
                  </a:cubicBezTo>
                  <a:cubicBezTo>
                    <a:pt x="659" y="134"/>
                    <a:pt x="626" y="121"/>
                    <a:pt x="593" y="109"/>
                  </a:cubicBezTo>
                  <a:cubicBezTo>
                    <a:pt x="567" y="98"/>
                    <a:pt x="539" y="87"/>
                    <a:pt x="513" y="76"/>
                  </a:cubicBezTo>
                  <a:cubicBezTo>
                    <a:pt x="460" y="53"/>
                    <a:pt x="408" y="33"/>
                    <a:pt x="355" y="11"/>
                  </a:cubicBezTo>
                  <a:cubicBezTo>
                    <a:pt x="334" y="4"/>
                    <a:pt x="312" y="1"/>
                    <a:pt x="29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8"/>
            <p:cNvSpPr/>
            <p:nvPr/>
          </p:nvSpPr>
          <p:spPr>
            <a:xfrm>
              <a:off x="4899827" y="2236280"/>
              <a:ext cx="37339" cy="32653"/>
            </a:xfrm>
            <a:custGeom>
              <a:rect b="b" l="l" r="r" t="t"/>
              <a:pathLst>
                <a:path extrusionOk="0" h="947" w="1083">
                  <a:moveTo>
                    <a:pt x="825" y="1"/>
                  </a:moveTo>
                  <a:cubicBezTo>
                    <a:pt x="805" y="1"/>
                    <a:pt x="784" y="4"/>
                    <a:pt x="764" y="10"/>
                  </a:cubicBezTo>
                  <a:cubicBezTo>
                    <a:pt x="744" y="19"/>
                    <a:pt x="725" y="27"/>
                    <a:pt x="706" y="35"/>
                  </a:cubicBezTo>
                  <a:cubicBezTo>
                    <a:pt x="672" y="56"/>
                    <a:pt x="643" y="83"/>
                    <a:pt x="622" y="117"/>
                  </a:cubicBezTo>
                  <a:lnTo>
                    <a:pt x="622" y="117"/>
                  </a:lnTo>
                  <a:cubicBezTo>
                    <a:pt x="546" y="210"/>
                    <a:pt x="459" y="294"/>
                    <a:pt x="365" y="369"/>
                  </a:cubicBezTo>
                  <a:cubicBezTo>
                    <a:pt x="352" y="379"/>
                    <a:pt x="338" y="389"/>
                    <a:pt x="324" y="399"/>
                  </a:cubicBezTo>
                  <a:cubicBezTo>
                    <a:pt x="282" y="427"/>
                    <a:pt x="238" y="451"/>
                    <a:pt x="204" y="488"/>
                  </a:cubicBezTo>
                  <a:cubicBezTo>
                    <a:pt x="164" y="533"/>
                    <a:pt x="121" y="578"/>
                    <a:pt x="76" y="620"/>
                  </a:cubicBezTo>
                  <a:cubicBezTo>
                    <a:pt x="15" y="675"/>
                    <a:pt x="1" y="784"/>
                    <a:pt x="46" y="853"/>
                  </a:cubicBezTo>
                  <a:cubicBezTo>
                    <a:pt x="63" y="880"/>
                    <a:pt x="87" y="903"/>
                    <a:pt x="114" y="922"/>
                  </a:cubicBezTo>
                  <a:cubicBezTo>
                    <a:pt x="143" y="940"/>
                    <a:pt x="174" y="946"/>
                    <a:pt x="206" y="946"/>
                  </a:cubicBezTo>
                  <a:cubicBezTo>
                    <a:pt x="225" y="946"/>
                    <a:pt x="244" y="944"/>
                    <a:pt x="263" y="941"/>
                  </a:cubicBezTo>
                  <a:cubicBezTo>
                    <a:pt x="331" y="931"/>
                    <a:pt x="401" y="921"/>
                    <a:pt x="464" y="898"/>
                  </a:cubicBezTo>
                  <a:cubicBezTo>
                    <a:pt x="562" y="864"/>
                    <a:pt x="649" y="786"/>
                    <a:pt x="727" y="721"/>
                  </a:cubicBezTo>
                  <a:cubicBezTo>
                    <a:pt x="848" y="620"/>
                    <a:pt x="951" y="500"/>
                    <a:pt x="1044" y="372"/>
                  </a:cubicBezTo>
                  <a:cubicBezTo>
                    <a:pt x="1078" y="324"/>
                    <a:pt x="1083" y="238"/>
                    <a:pt x="1067" y="182"/>
                  </a:cubicBezTo>
                  <a:cubicBezTo>
                    <a:pt x="1052" y="125"/>
                    <a:pt x="1008" y="62"/>
                    <a:pt x="954" y="35"/>
                  </a:cubicBezTo>
                  <a:cubicBezTo>
                    <a:pt x="915" y="15"/>
                    <a:pt x="870" y="1"/>
                    <a:pt x="8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8"/>
            <p:cNvSpPr/>
            <p:nvPr/>
          </p:nvSpPr>
          <p:spPr>
            <a:xfrm>
              <a:off x="4717025" y="2220592"/>
              <a:ext cx="51578" cy="37549"/>
            </a:xfrm>
            <a:custGeom>
              <a:rect b="b" l="l" r="r" t="t"/>
              <a:pathLst>
                <a:path extrusionOk="0" h="1089" w="1496">
                  <a:moveTo>
                    <a:pt x="1231" y="1"/>
                  </a:moveTo>
                  <a:cubicBezTo>
                    <a:pt x="1228" y="1"/>
                    <a:pt x="1225" y="1"/>
                    <a:pt x="1222" y="1"/>
                  </a:cubicBezTo>
                  <a:cubicBezTo>
                    <a:pt x="1153" y="3"/>
                    <a:pt x="1103" y="31"/>
                    <a:pt x="1049" y="73"/>
                  </a:cubicBezTo>
                  <a:cubicBezTo>
                    <a:pt x="1041" y="77"/>
                    <a:pt x="1035" y="84"/>
                    <a:pt x="1027" y="89"/>
                  </a:cubicBezTo>
                  <a:cubicBezTo>
                    <a:pt x="1026" y="90"/>
                    <a:pt x="1026" y="90"/>
                    <a:pt x="1025" y="90"/>
                  </a:cubicBezTo>
                  <a:cubicBezTo>
                    <a:pt x="1005" y="106"/>
                    <a:pt x="984" y="121"/>
                    <a:pt x="964" y="136"/>
                  </a:cubicBezTo>
                  <a:lnTo>
                    <a:pt x="835" y="230"/>
                  </a:lnTo>
                  <a:cubicBezTo>
                    <a:pt x="751" y="288"/>
                    <a:pt x="665" y="346"/>
                    <a:pt x="578" y="401"/>
                  </a:cubicBezTo>
                  <a:cubicBezTo>
                    <a:pt x="493" y="454"/>
                    <a:pt x="408" y="506"/>
                    <a:pt x="325" y="563"/>
                  </a:cubicBezTo>
                  <a:cubicBezTo>
                    <a:pt x="271" y="601"/>
                    <a:pt x="213" y="636"/>
                    <a:pt x="166" y="684"/>
                  </a:cubicBezTo>
                  <a:cubicBezTo>
                    <a:pt x="131" y="720"/>
                    <a:pt x="98" y="758"/>
                    <a:pt x="64" y="798"/>
                  </a:cubicBezTo>
                  <a:cubicBezTo>
                    <a:pt x="21" y="852"/>
                    <a:pt x="1" y="914"/>
                    <a:pt x="30" y="984"/>
                  </a:cubicBezTo>
                  <a:cubicBezTo>
                    <a:pt x="53" y="1041"/>
                    <a:pt x="115" y="1088"/>
                    <a:pt x="178" y="1088"/>
                  </a:cubicBezTo>
                  <a:cubicBezTo>
                    <a:pt x="180" y="1088"/>
                    <a:pt x="182" y="1088"/>
                    <a:pt x="184" y="1088"/>
                  </a:cubicBezTo>
                  <a:cubicBezTo>
                    <a:pt x="246" y="1084"/>
                    <a:pt x="307" y="1076"/>
                    <a:pt x="366" y="1064"/>
                  </a:cubicBezTo>
                  <a:cubicBezTo>
                    <a:pt x="433" y="1052"/>
                    <a:pt x="493" y="1023"/>
                    <a:pt x="554" y="994"/>
                  </a:cubicBezTo>
                  <a:cubicBezTo>
                    <a:pt x="653" y="948"/>
                    <a:pt x="749" y="891"/>
                    <a:pt x="839" y="831"/>
                  </a:cubicBezTo>
                  <a:cubicBezTo>
                    <a:pt x="1032" y="704"/>
                    <a:pt x="1215" y="565"/>
                    <a:pt x="1394" y="418"/>
                  </a:cubicBezTo>
                  <a:cubicBezTo>
                    <a:pt x="1495" y="336"/>
                    <a:pt x="1486" y="156"/>
                    <a:pt x="1395" y="73"/>
                  </a:cubicBezTo>
                  <a:cubicBezTo>
                    <a:pt x="1351" y="31"/>
                    <a:pt x="1293" y="1"/>
                    <a:pt x="12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8"/>
            <p:cNvSpPr/>
            <p:nvPr/>
          </p:nvSpPr>
          <p:spPr>
            <a:xfrm>
              <a:off x="4328387" y="2246727"/>
              <a:ext cx="40028" cy="37066"/>
            </a:xfrm>
            <a:custGeom>
              <a:rect b="b" l="l" r="r" t="t"/>
              <a:pathLst>
                <a:path extrusionOk="0" h="1075" w="1161">
                  <a:moveTo>
                    <a:pt x="915" y="0"/>
                  </a:moveTo>
                  <a:cubicBezTo>
                    <a:pt x="857" y="0"/>
                    <a:pt x="800" y="21"/>
                    <a:pt x="759" y="68"/>
                  </a:cubicBezTo>
                  <a:cubicBezTo>
                    <a:pt x="655" y="186"/>
                    <a:pt x="545" y="300"/>
                    <a:pt x="427" y="405"/>
                  </a:cubicBezTo>
                  <a:cubicBezTo>
                    <a:pt x="370" y="456"/>
                    <a:pt x="312" y="505"/>
                    <a:pt x="250" y="554"/>
                  </a:cubicBezTo>
                  <a:cubicBezTo>
                    <a:pt x="187" y="604"/>
                    <a:pt x="136" y="664"/>
                    <a:pt x="84" y="727"/>
                  </a:cubicBezTo>
                  <a:cubicBezTo>
                    <a:pt x="26" y="794"/>
                    <a:pt x="0" y="894"/>
                    <a:pt x="52" y="973"/>
                  </a:cubicBezTo>
                  <a:cubicBezTo>
                    <a:pt x="72" y="1003"/>
                    <a:pt x="96" y="1026"/>
                    <a:pt x="125" y="1046"/>
                  </a:cubicBezTo>
                  <a:cubicBezTo>
                    <a:pt x="152" y="1063"/>
                    <a:pt x="194" y="1074"/>
                    <a:pt x="232" y="1074"/>
                  </a:cubicBezTo>
                  <a:cubicBezTo>
                    <a:pt x="250" y="1074"/>
                    <a:pt x="267" y="1072"/>
                    <a:pt x="281" y="1066"/>
                  </a:cubicBezTo>
                  <a:cubicBezTo>
                    <a:pt x="332" y="1047"/>
                    <a:pt x="389" y="1030"/>
                    <a:pt x="436" y="1004"/>
                  </a:cubicBezTo>
                  <a:cubicBezTo>
                    <a:pt x="485" y="978"/>
                    <a:pt x="530" y="946"/>
                    <a:pt x="573" y="910"/>
                  </a:cubicBezTo>
                  <a:cubicBezTo>
                    <a:pt x="636" y="859"/>
                    <a:pt x="697" y="806"/>
                    <a:pt x="757" y="752"/>
                  </a:cubicBezTo>
                  <a:cubicBezTo>
                    <a:pt x="877" y="643"/>
                    <a:pt x="988" y="524"/>
                    <a:pt x="1092" y="400"/>
                  </a:cubicBezTo>
                  <a:cubicBezTo>
                    <a:pt x="1132" y="351"/>
                    <a:pt x="1160" y="300"/>
                    <a:pt x="1160" y="233"/>
                  </a:cubicBezTo>
                  <a:cubicBezTo>
                    <a:pt x="1160" y="177"/>
                    <a:pt x="1134" y="108"/>
                    <a:pt x="1092" y="68"/>
                  </a:cubicBezTo>
                  <a:cubicBezTo>
                    <a:pt x="1045" y="26"/>
                    <a:pt x="980" y="0"/>
                    <a:pt x="9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8"/>
            <p:cNvSpPr/>
            <p:nvPr/>
          </p:nvSpPr>
          <p:spPr>
            <a:xfrm>
              <a:off x="4203542" y="2264069"/>
              <a:ext cx="31581" cy="27412"/>
            </a:xfrm>
            <a:custGeom>
              <a:rect b="b" l="l" r="r" t="t"/>
              <a:pathLst>
                <a:path extrusionOk="0" h="795" w="916">
                  <a:moveTo>
                    <a:pt x="623" y="0"/>
                  </a:moveTo>
                  <a:cubicBezTo>
                    <a:pt x="602" y="0"/>
                    <a:pt x="580" y="4"/>
                    <a:pt x="559" y="10"/>
                  </a:cubicBezTo>
                  <a:cubicBezTo>
                    <a:pt x="515" y="23"/>
                    <a:pt x="475" y="46"/>
                    <a:pt x="443" y="79"/>
                  </a:cubicBezTo>
                  <a:cubicBezTo>
                    <a:pt x="380" y="127"/>
                    <a:pt x="318" y="176"/>
                    <a:pt x="255" y="225"/>
                  </a:cubicBezTo>
                  <a:cubicBezTo>
                    <a:pt x="223" y="250"/>
                    <a:pt x="192" y="275"/>
                    <a:pt x="158" y="299"/>
                  </a:cubicBezTo>
                  <a:cubicBezTo>
                    <a:pt x="143" y="311"/>
                    <a:pt x="131" y="327"/>
                    <a:pt x="120" y="343"/>
                  </a:cubicBezTo>
                  <a:cubicBezTo>
                    <a:pt x="96" y="372"/>
                    <a:pt x="69" y="401"/>
                    <a:pt x="49" y="433"/>
                  </a:cubicBezTo>
                  <a:cubicBezTo>
                    <a:pt x="12" y="496"/>
                    <a:pt x="0" y="585"/>
                    <a:pt x="18" y="655"/>
                  </a:cubicBezTo>
                  <a:cubicBezTo>
                    <a:pt x="31" y="700"/>
                    <a:pt x="64" y="739"/>
                    <a:pt x="105" y="762"/>
                  </a:cubicBezTo>
                  <a:cubicBezTo>
                    <a:pt x="147" y="786"/>
                    <a:pt x="193" y="790"/>
                    <a:pt x="240" y="794"/>
                  </a:cubicBezTo>
                  <a:cubicBezTo>
                    <a:pt x="246" y="794"/>
                    <a:pt x="252" y="795"/>
                    <a:pt x="258" y="795"/>
                  </a:cubicBezTo>
                  <a:cubicBezTo>
                    <a:pt x="316" y="795"/>
                    <a:pt x="372" y="764"/>
                    <a:pt x="426" y="742"/>
                  </a:cubicBezTo>
                  <a:cubicBezTo>
                    <a:pt x="454" y="730"/>
                    <a:pt x="474" y="719"/>
                    <a:pt x="497" y="700"/>
                  </a:cubicBezTo>
                  <a:lnTo>
                    <a:pt x="548" y="662"/>
                  </a:lnTo>
                  <a:cubicBezTo>
                    <a:pt x="621" y="608"/>
                    <a:pt x="694" y="553"/>
                    <a:pt x="768" y="499"/>
                  </a:cubicBezTo>
                  <a:cubicBezTo>
                    <a:pt x="808" y="475"/>
                    <a:pt x="840" y="443"/>
                    <a:pt x="865" y="402"/>
                  </a:cubicBezTo>
                  <a:cubicBezTo>
                    <a:pt x="874" y="381"/>
                    <a:pt x="882" y="359"/>
                    <a:pt x="892" y="338"/>
                  </a:cubicBezTo>
                  <a:cubicBezTo>
                    <a:pt x="916" y="257"/>
                    <a:pt x="892" y="169"/>
                    <a:pt x="841" y="105"/>
                  </a:cubicBezTo>
                  <a:cubicBezTo>
                    <a:pt x="823" y="77"/>
                    <a:pt x="797" y="53"/>
                    <a:pt x="766" y="36"/>
                  </a:cubicBezTo>
                  <a:cubicBezTo>
                    <a:pt x="734" y="17"/>
                    <a:pt x="702" y="6"/>
                    <a:pt x="667" y="5"/>
                  </a:cubicBezTo>
                  <a:cubicBezTo>
                    <a:pt x="652" y="2"/>
                    <a:pt x="638" y="0"/>
                    <a:pt x="6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8"/>
            <p:cNvSpPr/>
            <p:nvPr/>
          </p:nvSpPr>
          <p:spPr>
            <a:xfrm>
              <a:off x="4764225" y="2220075"/>
              <a:ext cx="241" cy="1827"/>
            </a:xfrm>
            <a:custGeom>
              <a:rect b="b" l="l" r="r" t="t"/>
              <a:pathLst>
                <a:path extrusionOk="0" h="53" w="7">
                  <a:moveTo>
                    <a:pt x="0" y="0"/>
                  </a:moveTo>
                  <a:lnTo>
                    <a:pt x="6" y="51"/>
                  </a:lnTo>
                  <a:lnTo>
                    <a:pt x="6" y="51"/>
                  </a:lnTo>
                  <a:cubicBezTo>
                    <a:pt x="6" y="43"/>
                    <a:pt x="5" y="36"/>
                    <a:pt x="5" y="27"/>
                  </a:cubicBezTo>
                  <a:lnTo>
                    <a:pt x="0" y="0"/>
                  </a:lnTo>
                  <a:close/>
                  <a:moveTo>
                    <a:pt x="6" y="51"/>
                  </a:moveTo>
                  <a:cubicBezTo>
                    <a:pt x="6" y="52"/>
                    <a:pt x="7" y="52"/>
                    <a:pt x="7" y="52"/>
                  </a:cubicBezTo>
                  <a:lnTo>
                    <a:pt x="6" y="51"/>
                  </a:ln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8"/>
            <p:cNvSpPr/>
            <p:nvPr/>
          </p:nvSpPr>
          <p:spPr>
            <a:xfrm>
              <a:off x="4764432" y="2221868"/>
              <a:ext cx="69" cy="276"/>
            </a:xfrm>
            <a:custGeom>
              <a:rect b="b" l="l" r="r" t="t"/>
              <a:pathLst>
                <a:path extrusionOk="0" h="8" w="2">
                  <a:moveTo>
                    <a:pt x="1" y="0"/>
                  </a:moveTo>
                  <a:lnTo>
                    <a:pt x="1" y="6"/>
                  </a:lnTo>
                  <a:lnTo>
                    <a:pt x="1" y="8"/>
                  </a:lnTo>
                  <a:cubicBezTo>
                    <a:pt x="2" y="6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8"/>
            <p:cNvSpPr/>
            <p:nvPr/>
          </p:nvSpPr>
          <p:spPr>
            <a:xfrm>
              <a:off x="4745814" y="2197320"/>
              <a:ext cx="18825" cy="33066"/>
            </a:xfrm>
            <a:custGeom>
              <a:rect b="b" l="l" r="r" t="t"/>
              <a:pathLst>
                <a:path extrusionOk="0" h="959" w="546">
                  <a:moveTo>
                    <a:pt x="221" y="1"/>
                  </a:moveTo>
                  <a:cubicBezTo>
                    <a:pt x="219" y="1"/>
                    <a:pt x="216" y="1"/>
                    <a:pt x="214" y="1"/>
                  </a:cubicBezTo>
                  <a:cubicBezTo>
                    <a:pt x="160" y="4"/>
                    <a:pt x="104" y="21"/>
                    <a:pt x="67" y="62"/>
                  </a:cubicBezTo>
                  <a:cubicBezTo>
                    <a:pt x="28" y="105"/>
                    <a:pt x="10" y="152"/>
                    <a:pt x="5" y="209"/>
                  </a:cubicBezTo>
                  <a:cubicBezTo>
                    <a:pt x="0" y="260"/>
                    <a:pt x="0" y="309"/>
                    <a:pt x="3" y="359"/>
                  </a:cubicBezTo>
                  <a:cubicBezTo>
                    <a:pt x="4" y="406"/>
                    <a:pt x="4" y="452"/>
                    <a:pt x="8" y="499"/>
                  </a:cubicBezTo>
                  <a:cubicBezTo>
                    <a:pt x="15" y="563"/>
                    <a:pt x="25" y="626"/>
                    <a:pt x="46" y="687"/>
                  </a:cubicBezTo>
                  <a:cubicBezTo>
                    <a:pt x="73" y="770"/>
                    <a:pt x="115" y="837"/>
                    <a:pt x="178" y="896"/>
                  </a:cubicBezTo>
                  <a:cubicBezTo>
                    <a:pt x="222" y="935"/>
                    <a:pt x="280" y="959"/>
                    <a:pt x="338" y="959"/>
                  </a:cubicBezTo>
                  <a:cubicBezTo>
                    <a:pt x="373" y="959"/>
                    <a:pt x="408" y="950"/>
                    <a:pt x="439" y="930"/>
                  </a:cubicBezTo>
                  <a:cubicBezTo>
                    <a:pt x="470" y="910"/>
                    <a:pt x="496" y="884"/>
                    <a:pt x="516" y="853"/>
                  </a:cubicBezTo>
                  <a:cubicBezTo>
                    <a:pt x="543" y="811"/>
                    <a:pt x="546" y="764"/>
                    <a:pt x="542" y="718"/>
                  </a:cubicBezTo>
                  <a:cubicBezTo>
                    <a:pt x="536" y="680"/>
                    <a:pt x="533" y="644"/>
                    <a:pt x="523" y="605"/>
                  </a:cubicBezTo>
                  <a:cubicBezTo>
                    <a:pt x="516" y="579"/>
                    <a:pt x="504" y="555"/>
                    <a:pt x="494" y="530"/>
                  </a:cubicBezTo>
                  <a:cubicBezTo>
                    <a:pt x="468" y="467"/>
                    <a:pt x="445" y="400"/>
                    <a:pt x="427" y="333"/>
                  </a:cubicBezTo>
                  <a:cubicBezTo>
                    <a:pt x="424" y="293"/>
                    <a:pt x="421" y="251"/>
                    <a:pt x="422" y="209"/>
                  </a:cubicBezTo>
                  <a:cubicBezTo>
                    <a:pt x="426" y="103"/>
                    <a:pt x="328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8"/>
            <p:cNvSpPr/>
            <p:nvPr/>
          </p:nvSpPr>
          <p:spPr>
            <a:xfrm>
              <a:off x="4795910" y="2214455"/>
              <a:ext cx="33271" cy="23240"/>
            </a:xfrm>
            <a:custGeom>
              <a:rect b="b" l="l" r="r" t="t"/>
              <a:pathLst>
                <a:path extrusionOk="0" h="674" w="965">
                  <a:moveTo>
                    <a:pt x="873" y="298"/>
                  </a:moveTo>
                  <a:cubicBezTo>
                    <a:pt x="874" y="299"/>
                    <a:pt x="876" y="301"/>
                    <a:pt x="877" y="303"/>
                  </a:cubicBezTo>
                  <a:lnTo>
                    <a:pt x="877" y="303"/>
                  </a:lnTo>
                  <a:cubicBezTo>
                    <a:pt x="876" y="301"/>
                    <a:pt x="874" y="299"/>
                    <a:pt x="873" y="298"/>
                  </a:cubicBezTo>
                  <a:close/>
                  <a:moveTo>
                    <a:pt x="256" y="1"/>
                  </a:moveTo>
                  <a:cubicBezTo>
                    <a:pt x="178" y="1"/>
                    <a:pt x="99" y="39"/>
                    <a:pt x="61" y="111"/>
                  </a:cubicBezTo>
                  <a:cubicBezTo>
                    <a:pt x="1" y="223"/>
                    <a:pt x="38" y="348"/>
                    <a:pt x="143" y="416"/>
                  </a:cubicBezTo>
                  <a:cubicBezTo>
                    <a:pt x="231" y="476"/>
                    <a:pt x="323" y="533"/>
                    <a:pt x="415" y="585"/>
                  </a:cubicBezTo>
                  <a:cubicBezTo>
                    <a:pt x="437" y="598"/>
                    <a:pt x="461" y="608"/>
                    <a:pt x="486" y="618"/>
                  </a:cubicBezTo>
                  <a:cubicBezTo>
                    <a:pt x="526" y="637"/>
                    <a:pt x="565" y="655"/>
                    <a:pt x="609" y="661"/>
                  </a:cubicBezTo>
                  <a:cubicBezTo>
                    <a:pt x="639" y="665"/>
                    <a:pt x="670" y="674"/>
                    <a:pt x="700" y="674"/>
                  </a:cubicBezTo>
                  <a:cubicBezTo>
                    <a:pt x="728" y="671"/>
                    <a:pt x="758" y="665"/>
                    <a:pt x="786" y="659"/>
                  </a:cubicBezTo>
                  <a:cubicBezTo>
                    <a:pt x="836" y="649"/>
                    <a:pt x="868" y="625"/>
                    <a:pt x="908" y="593"/>
                  </a:cubicBezTo>
                  <a:cubicBezTo>
                    <a:pt x="955" y="558"/>
                    <a:pt x="964" y="485"/>
                    <a:pt x="952" y="433"/>
                  </a:cubicBezTo>
                  <a:cubicBezTo>
                    <a:pt x="947" y="409"/>
                    <a:pt x="937" y="384"/>
                    <a:pt x="926" y="365"/>
                  </a:cubicBezTo>
                  <a:cubicBezTo>
                    <a:pt x="912" y="343"/>
                    <a:pt x="894" y="323"/>
                    <a:pt x="877" y="303"/>
                  </a:cubicBezTo>
                  <a:lnTo>
                    <a:pt x="877" y="303"/>
                  </a:lnTo>
                  <a:cubicBezTo>
                    <a:pt x="881" y="308"/>
                    <a:pt x="885" y="314"/>
                    <a:pt x="890" y="319"/>
                  </a:cubicBezTo>
                  <a:lnTo>
                    <a:pt x="890" y="319"/>
                  </a:lnTo>
                  <a:cubicBezTo>
                    <a:pt x="872" y="297"/>
                    <a:pt x="855" y="277"/>
                    <a:pt x="831" y="259"/>
                  </a:cubicBezTo>
                  <a:cubicBezTo>
                    <a:pt x="811" y="244"/>
                    <a:pt x="791" y="229"/>
                    <a:pt x="771" y="216"/>
                  </a:cubicBezTo>
                  <a:cubicBezTo>
                    <a:pt x="730" y="191"/>
                    <a:pt x="681" y="177"/>
                    <a:pt x="637" y="159"/>
                  </a:cubicBezTo>
                  <a:lnTo>
                    <a:pt x="637" y="159"/>
                  </a:lnTo>
                  <a:cubicBezTo>
                    <a:pt x="656" y="167"/>
                    <a:pt x="676" y="176"/>
                    <a:pt x="695" y="184"/>
                  </a:cubicBezTo>
                  <a:cubicBezTo>
                    <a:pt x="646" y="163"/>
                    <a:pt x="597" y="144"/>
                    <a:pt x="548" y="125"/>
                  </a:cubicBezTo>
                  <a:cubicBezTo>
                    <a:pt x="486" y="98"/>
                    <a:pt x="426" y="65"/>
                    <a:pt x="368" y="30"/>
                  </a:cubicBezTo>
                  <a:cubicBezTo>
                    <a:pt x="334" y="10"/>
                    <a:pt x="295" y="1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8"/>
            <p:cNvSpPr/>
            <p:nvPr/>
          </p:nvSpPr>
          <p:spPr>
            <a:xfrm>
              <a:off x="4738539" y="2291066"/>
              <a:ext cx="25755" cy="35618"/>
            </a:xfrm>
            <a:custGeom>
              <a:rect b="b" l="l" r="r" t="t"/>
              <a:pathLst>
                <a:path extrusionOk="0" h="1033" w="747">
                  <a:moveTo>
                    <a:pt x="477" y="0"/>
                  </a:moveTo>
                  <a:cubicBezTo>
                    <a:pt x="455" y="0"/>
                    <a:pt x="434" y="3"/>
                    <a:pt x="413" y="10"/>
                  </a:cubicBezTo>
                  <a:cubicBezTo>
                    <a:pt x="392" y="19"/>
                    <a:pt x="373" y="26"/>
                    <a:pt x="352" y="36"/>
                  </a:cubicBezTo>
                  <a:cubicBezTo>
                    <a:pt x="313" y="60"/>
                    <a:pt x="283" y="89"/>
                    <a:pt x="259" y="128"/>
                  </a:cubicBezTo>
                  <a:cubicBezTo>
                    <a:pt x="206" y="203"/>
                    <a:pt x="159" y="283"/>
                    <a:pt x="122" y="368"/>
                  </a:cubicBezTo>
                  <a:cubicBezTo>
                    <a:pt x="68" y="487"/>
                    <a:pt x="17" y="608"/>
                    <a:pt x="8" y="739"/>
                  </a:cubicBezTo>
                  <a:cubicBezTo>
                    <a:pt x="1" y="862"/>
                    <a:pt x="75" y="991"/>
                    <a:pt x="196" y="1025"/>
                  </a:cubicBezTo>
                  <a:cubicBezTo>
                    <a:pt x="215" y="1030"/>
                    <a:pt x="234" y="1032"/>
                    <a:pt x="254" y="1032"/>
                  </a:cubicBezTo>
                  <a:cubicBezTo>
                    <a:pt x="300" y="1032"/>
                    <a:pt x="347" y="1019"/>
                    <a:pt x="386" y="997"/>
                  </a:cubicBezTo>
                  <a:cubicBezTo>
                    <a:pt x="456" y="955"/>
                    <a:pt x="492" y="885"/>
                    <a:pt x="519" y="813"/>
                  </a:cubicBezTo>
                  <a:cubicBezTo>
                    <a:pt x="535" y="770"/>
                    <a:pt x="544" y="724"/>
                    <a:pt x="559" y="680"/>
                  </a:cubicBezTo>
                  <a:cubicBezTo>
                    <a:pt x="568" y="650"/>
                    <a:pt x="580" y="622"/>
                    <a:pt x="591" y="593"/>
                  </a:cubicBezTo>
                  <a:cubicBezTo>
                    <a:pt x="623" y="521"/>
                    <a:pt x="659" y="452"/>
                    <a:pt x="702" y="388"/>
                  </a:cubicBezTo>
                  <a:cubicBezTo>
                    <a:pt x="739" y="333"/>
                    <a:pt x="746" y="249"/>
                    <a:pt x="730" y="190"/>
                  </a:cubicBezTo>
                  <a:cubicBezTo>
                    <a:pt x="713" y="129"/>
                    <a:pt x="667" y="66"/>
                    <a:pt x="611" y="36"/>
                  </a:cubicBezTo>
                  <a:cubicBezTo>
                    <a:pt x="570" y="14"/>
                    <a:pt x="523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8"/>
            <p:cNvSpPr/>
            <p:nvPr/>
          </p:nvSpPr>
          <p:spPr>
            <a:xfrm>
              <a:off x="4601213" y="2364125"/>
              <a:ext cx="38822" cy="21550"/>
            </a:xfrm>
            <a:custGeom>
              <a:rect b="b" l="l" r="r" t="t"/>
              <a:pathLst>
                <a:path extrusionOk="0" h="625" w="1126">
                  <a:moveTo>
                    <a:pt x="232" y="1"/>
                  </a:moveTo>
                  <a:cubicBezTo>
                    <a:pt x="135" y="1"/>
                    <a:pt x="34" y="72"/>
                    <a:pt x="13" y="167"/>
                  </a:cubicBezTo>
                  <a:cubicBezTo>
                    <a:pt x="0" y="224"/>
                    <a:pt x="2" y="290"/>
                    <a:pt x="36" y="341"/>
                  </a:cubicBezTo>
                  <a:cubicBezTo>
                    <a:pt x="69" y="393"/>
                    <a:pt x="112" y="422"/>
                    <a:pt x="169" y="443"/>
                  </a:cubicBezTo>
                  <a:cubicBezTo>
                    <a:pt x="282" y="487"/>
                    <a:pt x="397" y="524"/>
                    <a:pt x="513" y="561"/>
                  </a:cubicBezTo>
                  <a:cubicBezTo>
                    <a:pt x="570" y="579"/>
                    <a:pt x="628" y="597"/>
                    <a:pt x="689" y="607"/>
                  </a:cubicBezTo>
                  <a:cubicBezTo>
                    <a:pt x="734" y="613"/>
                    <a:pt x="783" y="624"/>
                    <a:pt x="830" y="624"/>
                  </a:cubicBezTo>
                  <a:cubicBezTo>
                    <a:pt x="875" y="624"/>
                    <a:pt x="920" y="610"/>
                    <a:pt x="964" y="599"/>
                  </a:cubicBezTo>
                  <a:cubicBezTo>
                    <a:pt x="1044" y="579"/>
                    <a:pt x="1103" y="505"/>
                    <a:pt x="1115" y="425"/>
                  </a:cubicBezTo>
                  <a:cubicBezTo>
                    <a:pt x="1126" y="341"/>
                    <a:pt x="1087" y="260"/>
                    <a:pt x="1013" y="214"/>
                  </a:cubicBezTo>
                  <a:cubicBezTo>
                    <a:pt x="975" y="191"/>
                    <a:pt x="940" y="165"/>
                    <a:pt x="896" y="152"/>
                  </a:cubicBezTo>
                  <a:cubicBezTo>
                    <a:pt x="867" y="144"/>
                    <a:pt x="836" y="138"/>
                    <a:pt x="808" y="131"/>
                  </a:cubicBezTo>
                  <a:cubicBezTo>
                    <a:pt x="752" y="117"/>
                    <a:pt x="693" y="110"/>
                    <a:pt x="635" y="99"/>
                  </a:cubicBezTo>
                  <a:cubicBezTo>
                    <a:pt x="518" y="78"/>
                    <a:pt x="403" y="46"/>
                    <a:pt x="290" y="10"/>
                  </a:cubicBezTo>
                  <a:cubicBezTo>
                    <a:pt x="271" y="4"/>
                    <a:pt x="252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8"/>
            <p:cNvSpPr/>
            <p:nvPr/>
          </p:nvSpPr>
          <p:spPr>
            <a:xfrm>
              <a:off x="4488400" y="2368779"/>
              <a:ext cx="31892" cy="35342"/>
            </a:xfrm>
            <a:custGeom>
              <a:rect b="b" l="l" r="r" t="t"/>
              <a:pathLst>
                <a:path extrusionOk="0" h="1025" w="925">
                  <a:moveTo>
                    <a:pt x="688" y="1"/>
                  </a:moveTo>
                  <a:cubicBezTo>
                    <a:pt x="687" y="1"/>
                    <a:pt x="685" y="1"/>
                    <a:pt x="684" y="1"/>
                  </a:cubicBezTo>
                  <a:cubicBezTo>
                    <a:pt x="626" y="4"/>
                    <a:pt x="558" y="22"/>
                    <a:pt x="519" y="71"/>
                  </a:cubicBezTo>
                  <a:cubicBezTo>
                    <a:pt x="440" y="164"/>
                    <a:pt x="363" y="259"/>
                    <a:pt x="285" y="353"/>
                  </a:cubicBezTo>
                  <a:cubicBezTo>
                    <a:pt x="236" y="412"/>
                    <a:pt x="186" y="472"/>
                    <a:pt x="144" y="535"/>
                  </a:cubicBezTo>
                  <a:cubicBezTo>
                    <a:pt x="108" y="586"/>
                    <a:pt x="75" y="636"/>
                    <a:pt x="40" y="687"/>
                  </a:cubicBezTo>
                  <a:cubicBezTo>
                    <a:pt x="9" y="732"/>
                    <a:pt x="1" y="811"/>
                    <a:pt x="18" y="860"/>
                  </a:cubicBezTo>
                  <a:cubicBezTo>
                    <a:pt x="33" y="907"/>
                    <a:pt x="59" y="947"/>
                    <a:pt x="98" y="978"/>
                  </a:cubicBezTo>
                  <a:cubicBezTo>
                    <a:pt x="138" y="1009"/>
                    <a:pt x="188" y="1025"/>
                    <a:pt x="238" y="1025"/>
                  </a:cubicBezTo>
                  <a:cubicBezTo>
                    <a:pt x="295" y="1025"/>
                    <a:pt x="352" y="1004"/>
                    <a:pt x="394" y="959"/>
                  </a:cubicBezTo>
                  <a:lnTo>
                    <a:pt x="514" y="827"/>
                  </a:lnTo>
                  <a:cubicBezTo>
                    <a:pt x="569" y="770"/>
                    <a:pt x="615" y="704"/>
                    <a:pt x="662" y="641"/>
                  </a:cubicBezTo>
                  <a:cubicBezTo>
                    <a:pt x="736" y="546"/>
                    <a:pt x="810" y="448"/>
                    <a:pt x="884" y="352"/>
                  </a:cubicBezTo>
                  <a:cubicBezTo>
                    <a:pt x="918" y="310"/>
                    <a:pt x="925" y="223"/>
                    <a:pt x="909" y="173"/>
                  </a:cubicBezTo>
                  <a:cubicBezTo>
                    <a:pt x="893" y="124"/>
                    <a:pt x="866" y="83"/>
                    <a:pt x="826" y="52"/>
                  </a:cubicBezTo>
                  <a:cubicBezTo>
                    <a:pt x="788" y="22"/>
                    <a:pt x="739" y="1"/>
                    <a:pt x="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8"/>
            <p:cNvSpPr/>
            <p:nvPr/>
          </p:nvSpPr>
          <p:spPr>
            <a:xfrm>
              <a:off x="4377208" y="2373434"/>
              <a:ext cx="38201" cy="15688"/>
            </a:xfrm>
            <a:custGeom>
              <a:rect b="b" l="l" r="r" t="t"/>
              <a:pathLst>
                <a:path extrusionOk="0" h="455" w="1108">
                  <a:moveTo>
                    <a:pt x="901" y="1"/>
                  </a:moveTo>
                  <a:cubicBezTo>
                    <a:pt x="897" y="1"/>
                    <a:pt x="892" y="1"/>
                    <a:pt x="888" y="1"/>
                  </a:cubicBezTo>
                  <a:cubicBezTo>
                    <a:pt x="818" y="7"/>
                    <a:pt x="750" y="11"/>
                    <a:pt x="683" y="20"/>
                  </a:cubicBezTo>
                  <a:lnTo>
                    <a:pt x="741" y="12"/>
                  </a:lnTo>
                  <a:lnTo>
                    <a:pt x="741" y="12"/>
                  </a:lnTo>
                  <a:cubicBezTo>
                    <a:pt x="616" y="29"/>
                    <a:pt x="493" y="37"/>
                    <a:pt x="368" y="37"/>
                  </a:cubicBezTo>
                  <a:cubicBezTo>
                    <a:pt x="315" y="37"/>
                    <a:pt x="262" y="36"/>
                    <a:pt x="209" y="33"/>
                  </a:cubicBezTo>
                  <a:cubicBezTo>
                    <a:pt x="206" y="32"/>
                    <a:pt x="203" y="32"/>
                    <a:pt x="200" y="32"/>
                  </a:cubicBezTo>
                  <a:cubicBezTo>
                    <a:pt x="97" y="32"/>
                    <a:pt x="1" y="133"/>
                    <a:pt x="6" y="236"/>
                  </a:cubicBezTo>
                  <a:cubicBezTo>
                    <a:pt x="11" y="353"/>
                    <a:pt x="95" y="431"/>
                    <a:pt x="209" y="439"/>
                  </a:cubicBezTo>
                  <a:cubicBezTo>
                    <a:pt x="323" y="448"/>
                    <a:pt x="440" y="451"/>
                    <a:pt x="556" y="453"/>
                  </a:cubicBezTo>
                  <a:cubicBezTo>
                    <a:pt x="584" y="454"/>
                    <a:pt x="613" y="454"/>
                    <a:pt x="642" y="454"/>
                  </a:cubicBezTo>
                  <a:cubicBezTo>
                    <a:pt x="671" y="454"/>
                    <a:pt x="700" y="454"/>
                    <a:pt x="729" y="453"/>
                  </a:cubicBezTo>
                  <a:cubicBezTo>
                    <a:pt x="801" y="452"/>
                    <a:pt x="873" y="438"/>
                    <a:pt x="945" y="426"/>
                  </a:cubicBezTo>
                  <a:cubicBezTo>
                    <a:pt x="993" y="418"/>
                    <a:pt x="1052" y="369"/>
                    <a:pt x="1075" y="326"/>
                  </a:cubicBezTo>
                  <a:cubicBezTo>
                    <a:pt x="1098" y="281"/>
                    <a:pt x="1108" y="238"/>
                    <a:pt x="1101" y="188"/>
                  </a:cubicBezTo>
                  <a:cubicBezTo>
                    <a:pt x="1087" y="94"/>
                    <a:pt x="100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8"/>
            <p:cNvSpPr/>
            <p:nvPr/>
          </p:nvSpPr>
          <p:spPr>
            <a:xfrm>
              <a:off x="4316286" y="2318338"/>
              <a:ext cx="37236" cy="18171"/>
            </a:xfrm>
            <a:custGeom>
              <a:rect b="b" l="l" r="r" t="t"/>
              <a:pathLst>
                <a:path extrusionOk="0" h="527" w="1080">
                  <a:moveTo>
                    <a:pt x="786" y="1"/>
                  </a:moveTo>
                  <a:cubicBezTo>
                    <a:pt x="721" y="1"/>
                    <a:pt x="655" y="14"/>
                    <a:pt x="593" y="25"/>
                  </a:cubicBezTo>
                  <a:cubicBezTo>
                    <a:pt x="522" y="36"/>
                    <a:pt x="450" y="50"/>
                    <a:pt x="380" y="61"/>
                  </a:cubicBezTo>
                  <a:cubicBezTo>
                    <a:pt x="328" y="67"/>
                    <a:pt x="277" y="74"/>
                    <a:pt x="225" y="79"/>
                  </a:cubicBezTo>
                  <a:cubicBezTo>
                    <a:pt x="164" y="87"/>
                    <a:pt x="114" y="99"/>
                    <a:pt x="68" y="144"/>
                  </a:cubicBezTo>
                  <a:cubicBezTo>
                    <a:pt x="28" y="183"/>
                    <a:pt x="0" y="247"/>
                    <a:pt x="2" y="302"/>
                  </a:cubicBezTo>
                  <a:cubicBezTo>
                    <a:pt x="7" y="411"/>
                    <a:pt x="94" y="526"/>
                    <a:pt x="213" y="526"/>
                  </a:cubicBezTo>
                  <a:cubicBezTo>
                    <a:pt x="217" y="526"/>
                    <a:pt x="222" y="526"/>
                    <a:pt x="226" y="526"/>
                  </a:cubicBezTo>
                  <a:cubicBezTo>
                    <a:pt x="338" y="518"/>
                    <a:pt x="448" y="510"/>
                    <a:pt x="560" y="508"/>
                  </a:cubicBezTo>
                  <a:cubicBezTo>
                    <a:pt x="714" y="504"/>
                    <a:pt x="896" y="519"/>
                    <a:pt x="1009" y="396"/>
                  </a:cubicBezTo>
                  <a:cubicBezTo>
                    <a:pt x="1057" y="344"/>
                    <a:pt x="1079" y="282"/>
                    <a:pt x="1070" y="212"/>
                  </a:cubicBezTo>
                  <a:cubicBezTo>
                    <a:pt x="1058" y="140"/>
                    <a:pt x="1021" y="94"/>
                    <a:pt x="963" y="52"/>
                  </a:cubicBezTo>
                  <a:cubicBezTo>
                    <a:pt x="909" y="13"/>
                    <a:pt x="848" y="1"/>
                    <a:pt x="7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8"/>
            <p:cNvSpPr/>
            <p:nvPr/>
          </p:nvSpPr>
          <p:spPr>
            <a:xfrm>
              <a:off x="4306425" y="2263311"/>
              <a:ext cx="793" cy="1827"/>
            </a:xfrm>
            <a:custGeom>
              <a:rect b="b" l="l" r="r" t="t"/>
              <a:pathLst>
                <a:path extrusionOk="0" h="53" w="23">
                  <a:moveTo>
                    <a:pt x="1" y="0"/>
                  </a:moveTo>
                  <a:lnTo>
                    <a:pt x="1" y="0"/>
                  </a:lnTo>
                  <a:cubicBezTo>
                    <a:pt x="7" y="18"/>
                    <a:pt x="16" y="35"/>
                    <a:pt x="23" y="52"/>
                  </a:cubicBezTo>
                  <a:lnTo>
                    <a:pt x="7" y="13"/>
                  </a:lnTo>
                  <a:cubicBezTo>
                    <a:pt x="6" y="8"/>
                    <a:pt x="4" y="3"/>
                    <a:pt x="1" y="0"/>
                  </a:cubicBez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8"/>
            <p:cNvSpPr/>
            <p:nvPr/>
          </p:nvSpPr>
          <p:spPr>
            <a:xfrm>
              <a:off x="4301460" y="2245106"/>
              <a:ext cx="19997" cy="25515"/>
            </a:xfrm>
            <a:custGeom>
              <a:rect b="b" l="l" r="r" t="t"/>
              <a:pathLst>
                <a:path extrusionOk="0" h="740" w="580">
                  <a:moveTo>
                    <a:pt x="207" y="0"/>
                  </a:moveTo>
                  <a:cubicBezTo>
                    <a:pt x="156" y="0"/>
                    <a:pt x="97" y="22"/>
                    <a:pt x="63" y="61"/>
                  </a:cubicBezTo>
                  <a:cubicBezTo>
                    <a:pt x="26" y="99"/>
                    <a:pt x="0" y="150"/>
                    <a:pt x="3" y="205"/>
                  </a:cubicBezTo>
                  <a:lnTo>
                    <a:pt x="11" y="259"/>
                  </a:lnTo>
                  <a:cubicBezTo>
                    <a:pt x="18" y="287"/>
                    <a:pt x="32" y="310"/>
                    <a:pt x="48" y="331"/>
                  </a:cubicBezTo>
                  <a:lnTo>
                    <a:pt x="48" y="331"/>
                  </a:lnTo>
                  <a:cubicBezTo>
                    <a:pt x="48" y="330"/>
                    <a:pt x="48" y="330"/>
                    <a:pt x="48" y="330"/>
                  </a:cubicBezTo>
                  <a:lnTo>
                    <a:pt x="48" y="330"/>
                  </a:lnTo>
                  <a:cubicBezTo>
                    <a:pt x="74" y="364"/>
                    <a:pt x="94" y="401"/>
                    <a:pt x="113" y="440"/>
                  </a:cubicBezTo>
                  <a:cubicBezTo>
                    <a:pt x="116" y="448"/>
                    <a:pt x="120" y="457"/>
                    <a:pt x="123" y="468"/>
                  </a:cubicBezTo>
                  <a:cubicBezTo>
                    <a:pt x="130" y="493"/>
                    <a:pt x="142" y="518"/>
                    <a:pt x="152" y="541"/>
                  </a:cubicBezTo>
                  <a:cubicBezTo>
                    <a:pt x="162" y="565"/>
                    <a:pt x="171" y="589"/>
                    <a:pt x="186" y="611"/>
                  </a:cubicBezTo>
                  <a:cubicBezTo>
                    <a:pt x="193" y="622"/>
                    <a:pt x="199" y="633"/>
                    <a:pt x="206" y="645"/>
                  </a:cubicBezTo>
                  <a:cubicBezTo>
                    <a:pt x="222" y="672"/>
                    <a:pt x="249" y="698"/>
                    <a:pt x="275" y="714"/>
                  </a:cubicBezTo>
                  <a:cubicBezTo>
                    <a:pt x="304" y="731"/>
                    <a:pt x="337" y="739"/>
                    <a:pt x="371" y="739"/>
                  </a:cubicBezTo>
                  <a:cubicBezTo>
                    <a:pt x="380" y="739"/>
                    <a:pt x="390" y="739"/>
                    <a:pt x="399" y="737"/>
                  </a:cubicBezTo>
                  <a:cubicBezTo>
                    <a:pt x="416" y="737"/>
                    <a:pt x="432" y="733"/>
                    <a:pt x="447" y="724"/>
                  </a:cubicBezTo>
                  <a:cubicBezTo>
                    <a:pt x="464" y="719"/>
                    <a:pt x="478" y="711"/>
                    <a:pt x="490" y="700"/>
                  </a:cubicBezTo>
                  <a:cubicBezTo>
                    <a:pt x="522" y="674"/>
                    <a:pt x="548" y="640"/>
                    <a:pt x="558" y="599"/>
                  </a:cubicBezTo>
                  <a:cubicBezTo>
                    <a:pt x="563" y="585"/>
                    <a:pt x="567" y="570"/>
                    <a:pt x="569" y="555"/>
                  </a:cubicBezTo>
                  <a:cubicBezTo>
                    <a:pt x="573" y="530"/>
                    <a:pt x="579" y="504"/>
                    <a:pt x="578" y="479"/>
                  </a:cubicBezTo>
                  <a:cubicBezTo>
                    <a:pt x="573" y="452"/>
                    <a:pt x="569" y="426"/>
                    <a:pt x="566" y="400"/>
                  </a:cubicBezTo>
                  <a:cubicBezTo>
                    <a:pt x="559" y="349"/>
                    <a:pt x="533" y="301"/>
                    <a:pt x="508" y="257"/>
                  </a:cubicBezTo>
                  <a:cubicBezTo>
                    <a:pt x="467" y="185"/>
                    <a:pt x="414" y="117"/>
                    <a:pt x="352" y="61"/>
                  </a:cubicBezTo>
                  <a:cubicBezTo>
                    <a:pt x="312" y="24"/>
                    <a:pt x="263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8"/>
            <p:cNvSpPr/>
            <p:nvPr/>
          </p:nvSpPr>
          <p:spPr>
            <a:xfrm>
              <a:off x="4338972" y="2195803"/>
              <a:ext cx="33926" cy="21481"/>
            </a:xfrm>
            <a:custGeom>
              <a:rect b="b" l="l" r="r" t="t"/>
              <a:pathLst>
                <a:path extrusionOk="0" h="623" w="984">
                  <a:moveTo>
                    <a:pt x="251" y="1"/>
                  </a:moveTo>
                  <a:cubicBezTo>
                    <a:pt x="210" y="1"/>
                    <a:pt x="165" y="12"/>
                    <a:pt x="135" y="31"/>
                  </a:cubicBezTo>
                  <a:cubicBezTo>
                    <a:pt x="93" y="59"/>
                    <a:pt x="63" y="92"/>
                    <a:pt x="44" y="138"/>
                  </a:cubicBezTo>
                  <a:cubicBezTo>
                    <a:pt x="0" y="238"/>
                    <a:pt x="39" y="361"/>
                    <a:pt x="135" y="417"/>
                  </a:cubicBezTo>
                  <a:cubicBezTo>
                    <a:pt x="214" y="462"/>
                    <a:pt x="296" y="505"/>
                    <a:pt x="380" y="543"/>
                  </a:cubicBezTo>
                  <a:cubicBezTo>
                    <a:pt x="437" y="569"/>
                    <a:pt x="494" y="597"/>
                    <a:pt x="557" y="610"/>
                  </a:cubicBezTo>
                  <a:cubicBezTo>
                    <a:pt x="591" y="617"/>
                    <a:pt x="626" y="623"/>
                    <a:pt x="660" y="623"/>
                  </a:cubicBezTo>
                  <a:cubicBezTo>
                    <a:pt x="667" y="623"/>
                    <a:pt x="674" y="622"/>
                    <a:pt x="681" y="622"/>
                  </a:cubicBezTo>
                  <a:cubicBezTo>
                    <a:pt x="704" y="621"/>
                    <a:pt x="729" y="618"/>
                    <a:pt x="754" y="617"/>
                  </a:cubicBezTo>
                  <a:cubicBezTo>
                    <a:pt x="804" y="613"/>
                    <a:pt x="846" y="601"/>
                    <a:pt x="886" y="570"/>
                  </a:cubicBezTo>
                  <a:cubicBezTo>
                    <a:pt x="922" y="543"/>
                    <a:pt x="953" y="502"/>
                    <a:pt x="964" y="456"/>
                  </a:cubicBezTo>
                  <a:cubicBezTo>
                    <a:pt x="984" y="360"/>
                    <a:pt x="946" y="266"/>
                    <a:pt x="863" y="212"/>
                  </a:cubicBezTo>
                  <a:cubicBezTo>
                    <a:pt x="844" y="200"/>
                    <a:pt x="826" y="189"/>
                    <a:pt x="809" y="177"/>
                  </a:cubicBezTo>
                  <a:cubicBezTo>
                    <a:pt x="774" y="153"/>
                    <a:pt x="741" y="138"/>
                    <a:pt x="701" y="122"/>
                  </a:cubicBezTo>
                  <a:cubicBezTo>
                    <a:pt x="657" y="105"/>
                    <a:pt x="614" y="96"/>
                    <a:pt x="567" y="85"/>
                  </a:cubicBezTo>
                  <a:cubicBezTo>
                    <a:pt x="478" y="64"/>
                    <a:pt x="393" y="38"/>
                    <a:pt x="307" y="9"/>
                  </a:cubicBezTo>
                  <a:cubicBezTo>
                    <a:pt x="290" y="3"/>
                    <a:pt x="27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8"/>
            <p:cNvSpPr/>
            <p:nvPr/>
          </p:nvSpPr>
          <p:spPr>
            <a:xfrm>
              <a:off x="4455301" y="2155498"/>
              <a:ext cx="31857" cy="16481"/>
            </a:xfrm>
            <a:custGeom>
              <a:rect b="b" l="l" r="r" t="t"/>
              <a:pathLst>
                <a:path extrusionOk="0" h="478" w="924">
                  <a:moveTo>
                    <a:pt x="227" y="0"/>
                  </a:moveTo>
                  <a:cubicBezTo>
                    <a:pt x="191" y="0"/>
                    <a:pt x="156" y="8"/>
                    <a:pt x="124" y="27"/>
                  </a:cubicBezTo>
                  <a:cubicBezTo>
                    <a:pt x="79" y="53"/>
                    <a:pt x="37" y="103"/>
                    <a:pt x="26" y="154"/>
                  </a:cubicBezTo>
                  <a:cubicBezTo>
                    <a:pt x="1" y="261"/>
                    <a:pt x="58" y="386"/>
                    <a:pt x="174" y="414"/>
                  </a:cubicBezTo>
                  <a:cubicBezTo>
                    <a:pt x="285" y="440"/>
                    <a:pt x="395" y="457"/>
                    <a:pt x="507" y="471"/>
                  </a:cubicBezTo>
                  <a:cubicBezTo>
                    <a:pt x="529" y="473"/>
                    <a:pt x="551" y="478"/>
                    <a:pt x="574" y="478"/>
                  </a:cubicBezTo>
                  <a:cubicBezTo>
                    <a:pt x="576" y="478"/>
                    <a:pt x="579" y="478"/>
                    <a:pt x="581" y="478"/>
                  </a:cubicBezTo>
                  <a:cubicBezTo>
                    <a:pt x="605" y="477"/>
                    <a:pt x="629" y="472"/>
                    <a:pt x="654" y="469"/>
                  </a:cubicBezTo>
                  <a:cubicBezTo>
                    <a:pt x="696" y="464"/>
                    <a:pt x="728" y="461"/>
                    <a:pt x="767" y="440"/>
                  </a:cubicBezTo>
                  <a:cubicBezTo>
                    <a:pt x="778" y="435"/>
                    <a:pt x="789" y="429"/>
                    <a:pt x="799" y="422"/>
                  </a:cubicBezTo>
                  <a:cubicBezTo>
                    <a:pt x="825" y="407"/>
                    <a:pt x="850" y="389"/>
                    <a:pt x="870" y="366"/>
                  </a:cubicBezTo>
                  <a:cubicBezTo>
                    <a:pt x="923" y="313"/>
                    <a:pt x="923" y="218"/>
                    <a:pt x="868" y="164"/>
                  </a:cubicBezTo>
                  <a:cubicBezTo>
                    <a:pt x="838" y="134"/>
                    <a:pt x="806" y="110"/>
                    <a:pt x="769" y="89"/>
                  </a:cubicBezTo>
                  <a:cubicBezTo>
                    <a:pt x="729" y="65"/>
                    <a:pt x="675" y="56"/>
                    <a:pt x="628" y="47"/>
                  </a:cubicBezTo>
                  <a:cubicBezTo>
                    <a:pt x="548" y="32"/>
                    <a:pt x="464" y="31"/>
                    <a:pt x="384" y="22"/>
                  </a:cubicBezTo>
                  <a:cubicBezTo>
                    <a:pt x="351" y="16"/>
                    <a:pt x="318" y="13"/>
                    <a:pt x="286" y="6"/>
                  </a:cubicBezTo>
                  <a:cubicBezTo>
                    <a:pt x="266" y="2"/>
                    <a:pt x="247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8"/>
            <p:cNvSpPr/>
            <p:nvPr/>
          </p:nvSpPr>
          <p:spPr>
            <a:xfrm>
              <a:off x="4579112" y="2115262"/>
              <a:ext cx="38063" cy="23757"/>
            </a:xfrm>
            <a:custGeom>
              <a:rect b="b" l="l" r="r" t="t"/>
              <a:pathLst>
                <a:path extrusionOk="0" h="689" w="1104">
                  <a:moveTo>
                    <a:pt x="839" y="1"/>
                  </a:moveTo>
                  <a:cubicBezTo>
                    <a:pt x="818" y="1"/>
                    <a:pt x="797" y="4"/>
                    <a:pt x="778" y="11"/>
                  </a:cubicBezTo>
                  <a:cubicBezTo>
                    <a:pt x="581" y="78"/>
                    <a:pt x="383" y="147"/>
                    <a:pt x="187" y="215"/>
                  </a:cubicBezTo>
                  <a:cubicBezTo>
                    <a:pt x="127" y="236"/>
                    <a:pt x="76" y="270"/>
                    <a:pt x="43" y="326"/>
                  </a:cubicBezTo>
                  <a:cubicBezTo>
                    <a:pt x="13" y="378"/>
                    <a:pt x="1" y="453"/>
                    <a:pt x="18" y="511"/>
                  </a:cubicBezTo>
                  <a:cubicBezTo>
                    <a:pt x="51" y="610"/>
                    <a:pt x="145" y="688"/>
                    <a:pt x="250" y="688"/>
                  </a:cubicBezTo>
                  <a:cubicBezTo>
                    <a:pt x="271" y="688"/>
                    <a:pt x="292" y="685"/>
                    <a:pt x="314" y="678"/>
                  </a:cubicBezTo>
                  <a:cubicBezTo>
                    <a:pt x="512" y="616"/>
                    <a:pt x="711" y="553"/>
                    <a:pt x="909" y="491"/>
                  </a:cubicBezTo>
                  <a:cubicBezTo>
                    <a:pt x="970" y="472"/>
                    <a:pt x="1025" y="432"/>
                    <a:pt x="1058" y="376"/>
                  </a:cubicBezTo>
                  <a:cubicBezTo>
                    <a:pt x="1090" y="322"/>
                    <a:pt x="1104" y="243"/>
                    <a:pt x="1084" y="184"/>
                  </a:cubicBezTo>
                  <a:cubicBezTo>
                    <a:pt x="1064" y="124"/>
                    <a:pt x="1027" y="66"/>
                    <a:pt x="969" y="36"/>
                  </a:cubicBezTo>
                  <a:cubicBezTo>
                    <a:pt x="930" y="15"/>
                    <a:pt x="884" y="1"/>
                    <a:pt x="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8"/>
            <p:cNvSpPr/>
            <p:nvPr/>
          </p:nvSpPr>
          <p:spPr>
            <a:xfrm>
              <a:off x="4662204" y="2118330"/>
              <a:ext cx="27892" cy="27756"/>
            </a:xfrm>
            <a:custGeom>
              <a:rect b="b" l="l" r="r" t="t"/>
              <a:pathLst>
                <a:path extrusionOk="0" h="805" w="809">
                  <a:moveTo>
                    <a:pt x="235" y="1"/>
                  </a:moveTo>
                  <a:cubicBezTo>
                    <a:pt x="206" y="1"/>
                    <a:pt x="177" y="7"/>
                    <a:pt x="150" y="22"/>
                  </a:cubicBezTo>
                  <a:cubicBezTo>
                    <a:pt x="120" y="31"/>
                    <a:pt x="94" y="48"/>
                    <a:pt x="73" y="72"/>
                  </a:cubicBezTo>
                  <a:cubicBezTo>
                    <a:pt x="32" y="117"/>
                    <a:pt x="1" y="177"/>
                    <a:pt x="3" y="240"/>
                  </a:cubicBezTo>
                  <a:cubicBezTo>
                    <a:pt x="6" y="261"/>
                    <a:pt x="8" y="284"/>
                    <a:pt x="12" y="305"/>
                  </a:cubicBezTo>
                  <a:cubicBezTo>
                    <a:pt x="23" y="344"/>
                    <a:pt x="44" y="380"/>
                    <a:pt x="73" y="410"/>
                  </a:cubicBezTo>
                  <a:cubicBezTo>
                    <a:pt x="122" y="464"/>
                    <a:pt x="172" y="518"/>
                    <a:pt x="220" y="573"/>
                  </a:cubicBezTo>
                  <a:cubicBezTo>
                    <a:pt x="245" y="599"/>
                    <a:pt x="268" y="628"/>
                    <a:pt x="293" y="652"/>
                  </a:cubicBezTo>
                  <a:cubicBezTo>
                    <a:pt x="319" y="678"/>
                    <a:pt x="346" y="704"/>
                    <a:pt x="372" y="730"/>
                  </a:cubicBezTo>
                  <a:cubicBezTo>
                    <a:pt x="419" y="776"/>
                    <a:pt x="486" y="805"/>
                    <a:pt x="553" y="805"/>
                  </a:cubicBezTo>
                  <a:cubicBezTo>
                    <a:pt x="554" y="805"/>
                    <a:pt x="556" y="805"/>
                    <a:pt x="558" y="805"/>
                  </a:cubicBezTo>
                  <a:cubicBezTo>
                    <a:pt x="591" y="805"/>
                    <a:pt x="622" y="797"/>
                    <a:pt x="649" y="782"/>
                  </a:cubicBezTo>
                  <a:cubicBezTo>
                    <a:pt x="681" y="771"/>
                    <a:pt x="709" y="755"/>
                    <a:pt x="732" y="730"/>
                  </a:cubicBezTo>
                  <a:cubicBezTo>
                    <a:pt x="776" y="682"/>
                    <a:pt x="809" y="618"/>
                    <a:pt x="806" y="551"/>
                  </a:cubicBezTo>
                  <a:cubicBezTo>
                    <a:pt x="804" y="484"/>
                    <a:pt x="780" y="423"/>
                    <a:pt x="732" y="374"/>
                  </a:cubicBezTo>
                  <a:cubicBezTo>
                    <a:pt x="707" y="348"/>
                    <a:pt x="681" y="322"/>
                    <a:pt x="657" y="296"/>
                  </a:cubicBezTo>
                  <a:cubicBezTo>
                    <a:pt x="631" y="269"/>
                    <a:pt x="602" y="245"/>
                    <a:pt x="574" y="220"/>
                  </a:cubicBezTo>
                  <a:cubicBezTo>
                    <a:pt x="519" y="171"/>
                    <a:pt x="466" y="121"/>
                    <a:pt x="412" y="72"/>
                  </a:cubicBezTo>
                  <a:cubicBezTo>
                    <a:pt x="365" y="29"/>
                    <a:pt x="306" y="1"/>
                    <a:pt x="242" y="1"/>
                  </a:cubicBezTo>
                  <a:cubicBezTo>
                    <a:pt x="240" y="1"/>
                    <a:pt x="238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8"/>
            <p:cNvSpPr/>
            <p:nvPr/>
          </p:nvSpPr>
          <p:spPr>
            <a:xfrm>
              <a:off x="4459094" y="2211697"/>
              <a:ext cx="69989" cy="24998"/>
            </a:xfrm>
            <a:custGeom>
              <a:rect b="b" l="l" r="r" t="t"/>
              <a:pathLst>
                <a:path extrusionOk="0" h="725" w="2030">
                  <a:moveTo>
                    <a:pt x="1762" y="1"/>
                  </a:moveTo>
                  <a:cubicBezTo>
                    <a:pt x="1740" y="1"/>
                    <a:pt x="1719" y="4"/>
                    <a:pt x="1698" y="13"/>
                  </a:cubicBezTo>
                  <a:cubicBezTo>
                    <a:pt x="1465" y="110"/>
                    <a:pt x="1213" y="171"/>
                    <a:pt x="967" y="214"/>
                  </a:cubicBezTo>
                  <a:cubicBezTo>
                    <a:pt x="955" y="217"/>
                    <a:pt x="944" y="218"/>
                    <a:pt x="932" y="220"/>
                  </a:cubicBezTo>
                  <a:lnTo>
                    <a:pt x="932" y="220"/>
                  </a:lnTo>
                  <a:cubicBezTo>
                    <a:pt x="928" y="221"/>
                    <a:pt x="922" y="221"/>
                    <a:pt x="916" y="222"/>
                  </a:cubicBezTo>
                  <a:cubicBezTo>
                    <a:pt x="884" y="227"/>
                    <a:pt x="853" y="229"/>
                    <a:pt x="822" y="232"/>
                  </a:cubicBezTo>
                  <a:cubicBezTo>
                    <a:pt x="759" y="237"/>
                    <a:pt x="697" y="240"/>
                    <a:pt x="634" y="243"/>
                  </a:cubicBezTo>
                  <a:cubicBezTo>
                    <a:pt x="608" y="244"/>
                    <a:pt x="582" y="245"/>
                    <a:pt x="557" y="245"/>
                  </a:cubicBezTo>
                  <a:cubicBezTo>
                    <a:pt x="462" y="245"/>
                    <a:pt x="377" y="236"/>
                    <a:pt x="279" y="214"/>
                  </a:cubicBezTo>
                  <a:cubicBezTo>
                    <a:pt x="263" y="211"/>
                    <a:pt x="247" y="209"/>
                    <a:pt x="231" y="209"/>
                  </a:cubicBezTo>
                  <a:cubicBezTo>
                    <a:pt x="140" y="209"/>
                    <a:pt x="55" y="264"/>
                    <a:pt x="29" y="357"/>
                  </a:cubicBezTo>
                  <a:cubicBezTo>
                    <a:pt x="0" y="463"/>
                    <a:pt x="66" y="578"/>
                    <a:pt x="171" y="607"/>
                  </a:cubicBezTo>
                  <a:cubicBezTo>
                    <a:pt x="413" y="673"/>
                    <a:pt x="662" y="725"/>
                    <a:pt x="913" y="725"/>
                  </a:cubicBezTo>
                  <a:cubicBezTo>
                    <a:pt x="949" y="725"/>
                    <a:pt x="986" y="723"/>
                    <a:pt x="1022" y="721"/>
                  </a:cubicBezTo>
                  <a:cubicBezTo>
                    <a:pt x="1332" y="701"/>
                    <a:pt x="1616" y="609"/>
                    <a:pt x="1885" y="454"/>
                  </a:cubicBezTo>
                  <a:cubicBezTo>
                    <a:pt x="1989" y="395"/>
                    <a:pt x="2030" y="263"/>
                    <a:pt x="1983" y="154"/>
                  </a:cubicBezTo>
                  <a:cubicBezTo>
                    <a:pt x="1949" y="73"/>
                    <a:pt x="1856" y="1"/>
                    <a:pt x="17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8"/>
            <p:cNvSpPr/>
            <p:nvPr/>
          </p:nvSpPr>
          <p:spPr>
            <a:xfrm>
              <a:off x="4560046" y="2176357"/>
              <a:ext cx="46786" cy="22515"/>
            </a:xfrm>
            <a:custGeom>
              <a:rect b="b" l="l" r="r" t="t"/>
              <a:pathLst>
                <a:path extrusionOk="0" h="653" w="1357">
                  <a:moveTo>
                    <a:pt x="536" y="1"/>
                  </a:moveTo>
                  <a:cubicBezTo>
                    <a:pt x="512" y="1"/>
                    <a:pt x="488" y="2"/>
                    <a:pt x="464" y="4"/>
                  </a:cubicBezTo>
                  <a:cubicBezTo>
                    <a:pt x="361" y="12"/>
                    <a:pt x="259" y="17"/>
                    <a:pt x="162" y="51"/>
                  </a:cubicBezTo>
                  <a:cubicBezTo>
                    <a:pt x="70" y="83"/>
                    <a:pt x="1" y="179"/>
                    <a:pt x="33" y="279"/>
                  </a:cubicBezTo>
                  <a:cubicBezTo>
                    <a:pt x="58" y="356"/>
                    <a:pt x="130" y="416"/>
                    <a:pt x="211" y="416"/>
                  </a:cubicBezTo>
                  <a:cubicBezTo>
                    <a:pt x="227" y="416"/>
                    <a:pt x="244" y="414"/>
                    <a:pt x="261" y="408"/>
                  </a:cubicBezTo>
                  <a:cubicBezTo>
                    <a:pt x="282" y="401"/>
                    <a:pt x="303" y="394"/>
                    <a:pt x="325" y="390"/>
                  </a:cubicBezTo>
                  <a:lnTo>
                    <a:pt x="347" y="387"/>
                  </a:lnTo>
                  <a:cubicBezTo>
                    <a:pt x="351" y="387"/>
                    <a:pt x="351" y="387"/>
                    <a:pt x="356" y="385"/>
                  </a:cubicBezTo>
                  <a:cubicBezTo>
                    <a:pt x="372" y="384"/>
                    <a:pt x="389" y="384"/>
                    <a:pt x="405" y="383"/>
                  </a:cubicBezTo>
                  <a:lnTo>
                    <a:pt x="420" y="383"/>
                  </a:lnTo>
                  <a:cubicBezTo>
                    <a:pt x="426" y="384"/>
                    <a:pt x="431" y="384"/>
                    <a:pt x="436" y="385"/>
                  </a:cubicBezTo>
                  <a:cubicBezTo>
                    <a:pt x="475" y="393"/>
                    <a:pt x="512" y="405"/>
                    <a:pt x="548" y="418"/>
                  </a:cubicBezTo>
                  <a:cubicBezTo>
                    <a:pt x="556" y="420"/>
                    <a:pt x="564" y="423"/>
                    <a:pt x="570" y="427"/>
                  </a:cubicBezTo>
                  <a:cubicBezTo>
                    <a:pt x="571" y="427"/>
                    <a:pt x="570" y="427"/>
                    <a:pt x="573" y="429"/>
                  </a:cubicBezTo>
                  <a:cubicBezTo>
                    <a:pt x="590" y="437"/>
                    <a:pt x="608" y="445"/>
                    <a:pt x="626" y="455"/>
                  </a:cubicBezTo>
                  <a:cubicBezTo>
                    <a:pt x="698" y="492"/>
                    <a:pt x="769" y="538"/>
                    <a:pt x="844" y="570"/>
                  </a:cubicBezTo>
                  <a:cubicBezTo>
                    <a:pt x="893" y="592"/>
                    <a:pt x="943" y="620"/>
                    <a:pt x="995" y="637"/>
                  </a:cubicBezTo>
                  <a:cubicBezTo>
                    <a:pt x="1031" y="648"/>
                    <a:pt x="1065" y="653"/>
                    <a:pt x="1100" y="653"/>
                  </a:cubicBezTo>
                  <a:cubicBezTo>
                    <a:pt x="1132" y="653"/>
                    <a:pt x="1163" y="649"/>
                    <a:pt x="1196" y="642"/>
                  </a:cubicBezTo>
                  <a:cubicBezTo>
                    <a:pt x="1293" y="623"/>
                    <a:pt x="1357" y="504"/>
                    <a:pt x="1326" y="413"/>
                  </a:cubicBezTo>
                  <a:cubicBezTo>
                    <a:pt x="1306" y="348"/>
                    <a:pt x="1274" y="290"/>
                    <a:pt x="1224" y="243"/>
                  </a:cubicBezTo>
                  <a:cubicBezTo>
                    <a:pt x="1181" y="203"/>
                    <a:pt x="1126" y="169"/>
                    <a:pt x="1076" y="139"/>
                  </a:cubicBezTo>
                  <a:cubicBezTo>
                    <a:pt x="987" y="86"/>
                    <a:pt x="872" y="46"/>
                    <a:pt x="769" y="26"/>
                  </a:cubicBezTo>
                  <a:cubicBezTo>
                    <a:pt x="693" y="11"/>
                    <a:pt x="614" y="1"/>
                    <a:pt x="5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8"/>
            <p:cNvSpPr/>
            <p:nvPr/>
          </p:nvSpPr>
          <p:spPr>
            <a:xfrm>
              <a:off x="4595041" y="2210663"/>
              <a:ext cx="25617" cy="41307"/>
            </a:xfrm>
            <a:custGeom>
              <a:rect b="b" l="l" r="r" t="t"/>
              <a:pathLst>
                <a:path extrusionOk="0" h="1198" w="743">
                  <a:moveTo>
                    <a:pt x="194" y="678"/>
                  </a:moveTo>
                  <a:lnTo>
                    <a:pt x="194" y="678"/>
                  </a:lnTo>
                  <a:cubicBezTo>
                    <a:pt x="194" y="683"/>
                    <a:pt x="195" y="689"/>
                    <a:pt x="196" y="695"/>
                  </a:cubicBezTo>
                  <a:cubicBezTo>
                    <a:pt x="195" y="689"/>
                    <a:pt x="194" y="683"/>
                    <a:pt x="194" y="678"/>
                  </a:cubicBezTo>
                  <a:close/>
                  <a:moveTo>
                    <a:pt x="301" y="0"/>
                  </a:moveTo>
                  <a:cubicBezTo>
                    <a:pt x="255" y="0"/>
                    <a:pt x="207" y="11"/>
                    <a:pt x="171" y="35"/>
                  </a:cubicBezTo>
                  <a:cubicBezTo>
                    <a:pt x="60" y="107"/>
                    <a:pt x="0" y="265"/>
                    <a:pt x="80" y="384"/>
                  </a:cubicBezTo>
                  <a:cubicBezTo>
                    <a:pt x="108" y="426"/>
                    <a:pt x="130" y="472"/>
                    <a:pt x="153" y="518"/>
                  </a:cubicBezTo>
                  <a:cubicBezTo>
                    <a:pt x="172" y="570"/>
                    <a:pt x="186" y="623"/>
                    <a:pt x="194" y="678"/>
                  </a:cubicBezTo>
                  <a:lnTo>
                    <a:pt x="194" y="678"/>
                  </a:lnTo>
                  <a:cubicBezTo>
                    <a:pt x="191" y="659"/>
                    <a:pt x="189" y="641"/>
                    <a:pt x="186" y="623"/>
                  </a:cubicBezTo>
                  <a:lnTo>
                    <a:pt x="186" y="623"/>
                  </a:lnTo>
                  <a:cubicBezTo>
                    <a:pt x="191" y="653"/>
                    <a:pt x="195" y="684"/>
                    <a:pt x="200" y="713"/>
                  </a:cubicBezTo>
                  <a:cubicBezTo>
                    <a:pt x="208" y="790"/>
                    <a:pt x="210" y="867"/>
                    <a:pt x="205" y="944"/>
                  </a:cubicBezTo>
                  <a:cubicBezTo>
                    <a:pt x="201" y="1003"/>
                    <a:pt x="236" y="1085"/>
                    <a:pt x="279" y="1124"/>
                  </a:cubicBezTo>
                  <a:cubicBezTo>
                    <a:pt x="321" y="1164"/>
                    <a:pt x="369" y="1187"/>
                    <a:pt x="426" y="1195"/>
                  </a:cubicBezTo>
                  <a:cubicBezTo>
                    <a:pt x="437" y="1196"/>
                    <a:pt x="448" y="1197"/>
                    <a:pt x="459" y="1197"/>
                  </a:cubicBezTo>
                  <a:cubicBezTo>
                    <a:pt x="570" y="1197"/>
                    <a:pt x="679" y="1124"/>
                    <a:pt x="706" y="1013"/>
                  </a:cubicBezTo>
                  <a:cubicBezTo>
                    <a:pt x="731" y="910"/>
                    <a:pt x="743" y="802"/>
                    <a:pt x="734" y="698"/>
                  </a:cubicBezTo>
                  <a:cubicBezTo>
                    <a:pt x="726" y="572"/>
                    <a:pt x="691" y="467"/>
                    <a:pt x="644" y="356"/>
                  </a:cubicBezTo>
                  <a:cubicBezTo>
                    <a:pt x="610" y="274"/>
                    <a:pt x="572" y="197"/>
                    <a:pt x="520" y="126"/>
                  </a:cubicBezTo>
                  <a:cubicBezTo>
                    <a:pt x="480" y="71"/>
                    <a:pt x="435" y="26"/>
                    <a:pt x="368" y="9"/>
                  </a:cubicBezTo>
                  <a:cubicBezTo>
                    <a:pt x="347" y="3"/>
                    <a:pt x="324" y="0"/>
                    <a:pt x="3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8"/>
            <p:cNvSpPr/>
            <p:nvPr/>
          </p:nvSpPr>
          <p:spPr>
            <a:xfrm>
              <a:off x="4617004" y="2222247"/>
              <a:ext cx="931" cy="2207"/>
            </a:xfrm>
            <a:custGeom>
              <a:rect b="b" l="l" r="r" t="t"/>
              <a:pathLst>
                <a:path extrusionOk="0" h="64" w="27">
                  <a:moveTo>
                    <a:pt x="0" y="1"/>
                  </a:moveTo>
                  <a:lnTo>
                    <a:pt x="0" y="1"/>
                  </a:lnTo>
                  <a:cubicBezTo>
                    <a:pt x="2" y="7"/>
                    <a:pt x="5" y="14"/>
                    <a:pt x="7" y="21"/>
                  </a:cubicBezTo>
                  <a:lnTo>
                    <a:pt x="26" y="63"/>
                  </a:lnTo>
                  <a:cubicBezTo>
                    <a:pt x="17" y="41"/>
                    <a:pt x="8" y="21"/>
                    <a:pt x="0" y="1"/>
                  </a:cubicBezTo>
                  <a:close/>
                </a:path>
              </a:pathLst>
            </a:custGeom>
            <a:solidFill>
              <a:srgbClr val="E577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8"/>
            <p:cNvSpPr/>
            <p:nvPr/>
          </p:nvSpPr>
          <p:spPr>
            <a:xfrm>
              <a:off x="4504260" y="2277861"/>
              <a:ext cx="25306" cy="35894"/>
            </a:xfrm>
            <a:custGeom>
              <a:rect b="b" l="l" r="r" t="t"/>
              <a:pathLst>
                <a:path extrusionOk="0" h="1041" w="734">
                  <a:moveTo>
                    <a:pt x="268" y="0"/>
                  </a:moveTo>
                  <a:cubicBezTo>
                    <a:pt x="245" y="0"/>
                    <a:pt x="222" y="4"/>
                    <a:pt x="202" y="10"/>
                  </a:cubicBezTo>
                  <a:cubicBezTo>
                    <a:pt x="138" y="31"/>
                    <a:pt x="76" y="70"/>
                    <a:pt x="46" y="130"/>
                  </a:cubicBezTo>
                  <a:cubicBezTo>
                    <a:pt x="13" y="193"/>
                    <a:pt x="0" y="262"/>
                    <a:pt x="20" y="331"/>
                  </a:cubicBezTo>
                  <a:cubicBezTo>
                    <a:pt x="53" y="455"/>
                    <a:pt x="99" y="574"/>
                    <a:pt x="148" y="692"/>
                  </a:cubicBezTo>
                  <a:cubicBezTo>
                    <a:pt x="169" y="741"/>
                    <a:pt x="193" y="791"/>
                    <a:pt x="216" y="840"/>
                  </a:cubicBezTo>
                  <a:cubicBezTo>
                    <a:pt x="237" y="881"/>
                    <a:pt x="266" y="917"/>
                    <a:pt x="298" y="949"/>
                  </a:cubicBezTo>
                  <a:cubicBezTo>
                    <a:pt x="341" y="991"/>
                    <a:pt x="391" y="1016"/>
                    <a:pt x="448" y="1033"/>
                  </a:cubicBezTo>
                  <a:cubicBezTo>
                    <a:pt x="466" y="1038"/>
                    <a:pt x="485" y="1041"/>
                    <a:pt x="503" y="1041"/>
                  </a:cubicBezTo>
                  <a:cubicBezTo>
                    <a:pt x="598" y="1041"/>
                    <a:pt x="689" y="977"/>
                    <a:pt x="715" y="882"/>
                  </a:cubicBezTo>
                  <a:lnTo>
                    <a:pt x="723" y="855"/>
                  </a:lnTo>
                  <a:cubicBezTo>
                    <a:pt x="733" y="803"/>
                    <a:pt x="729" y="753"/>
                    <a:pt x="719" y="704"/>
                  </a:cubicBezTo>
                  <a:cubicBezTo>
                    <a:pt x="708" y="657"/>
                    <a:pt x="690" y="612"/>
                    <a:pt x="668" y="570"/>
                  </a:cubicBezTo>
                  <a:cubicBezTo>
                    <a:pt x="650" y="533"/>
                    <a:pt x="632" y="495"/>
                    <a:pt x="616" y="456"/>
                  </a:cubicBezTo>
                  <a:cubicBezTo>
                    <a:pt x="580" y="371"/>
                    <a:pt x="548" y="282"/>
                    <a:pt x="523" y="193"/>
                  </a:cubicBezTo>
                  <a:cubicBezTo>
                    <a:pt x="505" y="128"/>
                    <a:pt x="461" y="70"/>
                    <a:pt x="403" y="36"/>
                  </a:cubicBezTo>
                  <a:cubicBezTo>
                    <a:pt x="366" y="14"/>
                    <a:pt x="316" y="0"/>
                    <a:pt x="26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8"/>
            <p:cNvSpPr/>
            <p:nvPr/>
          </p:nvSpPr>
          <p:spPr>
            <a:xfrm>
              <a:off x="4430684" y="2274378"/>
              <a:ext cx="27513" cy="34721"/>
            </a:xfrm>
            <a:custGeom>
              <a:rect b="b" l="l" r="r" t="t"/>
              <a:pathLst>
                <a:path extrusionOk="0" h="1007" w="798">
                  <a:moveTo>
                    <a:pt x="506" y="172"/>
                  </a:moveTo>
                  <a:cubicBezTo>
                    <a:pt x="508" y="175"/>
                    <a:pt x="509" y="178"/>
                    <a:pt x="510" y="181"/>
                  </a:cubicBezTo>
                  <a:lnTo>
                    <a:pt x="510" y="181"/>
                  </a:lnTo>
                  <a:cubicBezTo>
                    <a:pt x="509" y="178"/>
                    <a:pt x="508" y="175"/>
                    <a:pt x="506" y="172"/>
                  </a:cubicBezTo>
                  <a:close/>
                  <a:moveTo>
                    <a:pt x="262" y="0"/>
                  </a:moveTo>
                  <a:cubicBezTo>
                    <a:pt x="241" y="0"/>
                    <a:pt x="220" y="3"/>
                    <a:pt x="201" y="9"/>
                  </a:cubicBezTo>
                  <a:cubicBezTo>
                    <a:pt x="140" y="29"/>
                    <a:pt x="79" y="67"/>
                    <a:pt x="49" y="125"/>
                  </a:cubicBezTo>
                  <a:cubicBezTo>
                    <a:pt x="20" y="182"/>
                    <a:pt x="0" y="257"/>
                    <a:pt x="23" y="321"/>
                  </a:cubicBezTo>
                  <a:cubicBezTo>
                    <a:pt x="66" y="435"/>
                    <a:pt x="114" y="547"/>
                    <a:pt x="164" y="658"/>
                  </a:cubicBezTo>
                  <a:cubicBezTo>
                    <a:pt x="225" y="789"/>
                    <a:pt x="294" y="972"/>
                    <a:pt x="455" y="1000"/>
                  </a:cubicBezTo>
                  <a:cubicBezTo>
                    <a:pt x="479" y="1004"/>
                    <a:pt x="502" y="1006"/>
                    <a:pt x="526" y="1006"/>
                  </a:cubicBezTo>
                  <a:cubicBezTo>
                    <a:pt x="565" y="1006"/>
                    <a:pt x="603" y="999"/>
                    <a:pt x="637" y="977"/>
                  </a:cubicBezTo>
                  <a:cubicBezTo>
                    <a:pt x="690" y="941"/>
                    <a:pt x="723" y="896"/>
                    <a:pt x="745" y="836"/>
                  </a:cubicBezTo>
                  <a:cubicBezTo>
                    <a:pt x="797" y="689"/>
                    <a:pt x="688" y="551"/>
                    <a:pt x="624" y="425"/>
                  </a:cubicBezTo>
                  <a:cubicBezTo>
                    <a:pt x="583" y="346"/>
                    <a:pt x="545" y="264"/>
                    <a:pt x="510" y="181"/>
                  </a:cubicBezTo>
                  <a:lnTo>
                    <a:pt x="510" y="181"/>
                  </a:lnTo>
                  <a:cubicBezTo>
                    <a:pt x="502" y="150"/>
                    <a:pt x="489" y="124"/>
                    <a:pt x="468" y="101"/>
                  </a:cubicBezTo>
                  <a:cubicBezTo>
                    <a:pt x="449" y="73"/>
                    <a:pt x="426" y="51"/>
                    <a:pt x="396" y="35"/>
                  </a:cubicBezTo>
                  <a:cubicBezTo>
                    <a:pt x="358" y="14"/>
                    <a:pt x="309" y="0"/>
                    <a:pt x="2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8"/>
            <p:cNvSpPr/>
            <p:nvPr/>
          </p:nvSpPr>
          <p:spPr>
            <a:xfrm>
              <a:off x="4973024" y="2052270"/>
              <a:ext cx="35270" cy="30687"/>
            </a:xfrm>
            <a:custGeom>
              <a:rect b="b" l="l" r="r" t="t"/>
              <a:pathLst>
                <a:path extrusionOk="0" h="890" w="1023">
                  <a:moveTo>
                    <a:pt x="742" y="1"/>
                  </a:moveTo>
                  <a:cubicBezTo>
                    <a:pt x="720" y="1"/>
                    <a:pt x="699" y="3"/>
                    <a:pt x="677" y="8"/>
                  </a:cubicBezTo>
                  <a:cubicBezTo>
                    <a:pt x="656" y="11"/>
                    <a:pt x="636" y="19"/>
                    <a:pt x="616" y="27"/>
                  </a:cubicBezTo>
                  <a:cubicBezTo>
                    <a:pt x="560" y="49"/>
                    <a:pt x="511" y="78"/>
                    <a:pt x="461" y="113"/>
                  </a:cubicBezTo>
                  <a:cubicBezTo>
                    <a:pt x="382" y="171"/>
                    <a:pt x="303" y="234"/>
                    <a:pt x="234" y="303"/>
                  </a:cubicBezTo>
                  <a:cubicBezTo>
                    <a:pt x="163" y="373"/>
                    <a:pt x="100" y="450"/>
                    <a:pt x="41" y="530"/>
                  </a:cubicBezTo>
                  <a:cubicBezTo>
                    <a:pt x="7" y="573"/>
                    <a:pt x="0" y="664"/>
                    <a:pt x="16" y="714"/>
                  </a:cubicBezTo>
                  <a:cubicBezTo>
                    <a:pt x="33" y="765"/>
                    <a:pt x="60" y="807"/>
                    <a:pt x="101" y="839"/>
                  </a:cubicBezTo>
                  <a:cubicBezTo>
                    <a:pt x="144" y="872"/>
                    <a:pt x="199" y="890"/>
                    <a:pt x="253" y="890"/>
                  </a:cubicBezTo>
                  <a:cubicBezTo>
                    <a:pt x="314" y="890"/>
                    <a:pt x="374" y="868"/>
                    <a:pt x="417" y="821"/>
                  </a:cubicBezTo>
                  <a:cubicBezTo>
                    <a:pt x="475" y="758"/>
                    <a:pt x="539" y="700"/>
                    <a:pt x="606" y="645"/>
                  </a:cubicBezTo>
                  <a:cubicBezTo>
                    <a:pt x="640" y="622"/>
                    <a:pt x="671" y="598"/>
                    <a:pt x="705" y="577"/>
                  </a:cubicBezTo>
                  <a:cubicBezTo>
                    <a:pt x="726" y="565"/>
                    <a:pt x="749" y="551"/>
                    <a:pt x="771" y="539"/>
                  </a:cubicBezTo>
                  <a:cubicBezTo>
                    <a:pt x="798" y="523"/>
                    <a:pt x="822" y="507"/>
                    <a:pt x="847" y="489"/>
                  </a:cubicBezTo>
                  <a:lnTo>
                    <a:pt x="847" y="489"/>
                  </a:lnTo>
                  <a:cubicBezTo>
                    <a:pt x="843" y="492"/>
                    <a:pt x="839" y="495"/>
                    <a:pt x="835" y="498"/>
                  </a:cubicBezTo>
                  <a:cubicBezTo>
                    <a:pt x="843" y="493"/>
                    <a:pt x="850" y="487"/>
                    <a:pt x="858" y="481"/>
                  </a:cubicBezTo>
                  <a:lnTo>
                    <a:pt x="858" y="481"/>
                  </a:lnTo>
                  <a:cubicBezTo>
                    <a:pt x="854" y="484"/>
                    <a:pt x="850" y="486"/>
                    <a:pt x="847" y="489"/>
                  </a:cubicBezTo>
                  <a:lnTo>
                    <a:pt x="847" y="489"/>
                  </a:lnTo>
                  <a:cubicBezTo>
                    <a:pt x="851" y="486"/>
                    <a:pt x="856" y="482"/>
                    <a:pt x="861" y="479"/>
                  </a:cubicBezTo>
                  <a:lnTo>
                    <a:pt x="861" y="479"/>
                  </a:lnTo>
                  <a:cubicBezTo>
                    <a:pt x="860" y="480"/>
                    <a:pt x="859" y="480"/>
                    <a:pt x="858" y="481"/>
                  </a:cubicBezTo>
                  <a:lnTo>
                    <a:pt x="858" y="481"/>
                  </a:lnTo>
                  <a:cubicBezTo>
                    <a:pt x="860" y="479"/>
                    <a:pt x="862" y="477"/>
                    <a:pt x="865" y="476"/>
                  </a:cubicBezTo>
                  <a:lnTo>
                    <a:pt x="865" y="476"/>
                  </a:lnTo>
                  <a:cubicBezTo>
                    <a:pt x="902" y="448"/>
                    <a:pt x="939" y="420"/>
                    <a:pt x="963" y="378"/>
                  </a:cubicBezTo>
                  <a:cubicBezTo>
                    <a:pt x="976" y="352"/>
                    <a:pt x="995" y="315"/>
                    <a:pt x="1002" y="289"/>
                  </a:cubicBezTo>
                  <a:cubicBezTo>
                    <a:pt x="1022" y="224"/>
                    <a:pt x="1012" y="154"/>
                    <a:pt x="970" y="97"/>
                  </a:cubicBezTo>
                  <a:cubicBezTo>
                    <a:pt x="939" y="57"/>
                    <a:pt x="891" y="23"/>
                    <a:pt x="840" y="13"/>
                  </a:cubicBezTo>
                  <a:cubicBezTo>
                    <a:pt x="807" y="6"/>
                    <a:pt x="774" y="1"/>
                    <a:pt x="7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8"/>
            <p:cNvSpPr/>
            <p:nvPr/>
          </p:nvSpPr>
          <p:spPr>
            <a:xfrm>
              <a:off x="5045497" y="2008690"/>
              <a:ext cx="25651" cy="18102"/>
            </a:xfrm>
            <a:custGeom>
              <a:rect b="b" l="l" r="r" t="t"/>
              <a:pathLst>
                <a:path extrusionOk="0" h="525" w="744">
                  <a:moveTo>
                    <a:pt x="330" y="483"/>
                  </a:moveTo>
                  <a:cubicBezTo>
                    <a:pt x="329" y="483"/>
                    <a:pt x="328" y="483"/>
                    <a:pt x="327" y="483"/>
                  </a:cubicBezTo>
                  <a:cubicBezTo>
                    <a:pt x="328" y="483"/>
                    <a:pt x="329" y="483"/>
                    <a:pt x="330" y="483"/>
                  </a:cubicBezTo>
                  <a:close/>
                  <a:moveTo>
                    <a:pt x="483" y="0"/>
                  </a:moveTo>
                  <a:cubicBezTo>
                    <a:pt x="461" y="3"/>
                    <a:pt x="441" y="5"/>
                    <a:pt x="419" y="10"/>
                  </a:cubicBezTo>
                  <a:cubicBezTo>
                    <a:pt x="412" y="12"/>
                    <a:pt x="405" y="13"/>
                    <a:pt x="399" y="13"/>
                  </a:cubicBezTo>
                  <a:cubicBezTo>
                    <a:pt x="350" y="20"/>
                    <a:pt x="305" y="45"/>
                    <a:pt x="259" y="66"/>
                  </a:cubicBezTo>
                  <a:cubicBezTo>
                    <a:pt x="231" y="78"/>
                    <a:pt x="206" y="97"/>
                    <a:pt x="180" y="117"/>
                  </a:cubicBezTo>
                  <a:cubicBezTo>
                    <a:pt x="154" y="136"/>
                    <a:pt x="124" y="150"/>
                    <a:pt x="97" y="169"/>
                  </a:cubicBezTo>
                  <a:cubicBezTo>
                    <a:pt x="58" y="195"/>
                    <a:pt x="20" y="235"/>
                    <a:pt x="9" y="281"/>
                  </a:cubicBezTo>
                  <a:cubicBezTo>
                    <a:pt x="0" y="325"/>
                    <a:pt x="2" y="365"/>
                    <a:pt x="19" y="405"/>
                  </a:cubicBezTo>
                  <a:cubicBezTo>
                    <a:pt x="34" y="442"/>
                    <a:pt x="60" y="477"/>
                    <a:pt x="97" y="497"/>
                  </a:cubicBezTo>
                  <a:cubicBezTo>
                    <a:pt x="125" y="512"/>
                    <a:pt x="162" y="524"/>
                    <a:pt x="197" y="524"/>
                  </a:cubicBezTo>
                  <a:cubicBezTo>
                    <a:pt x="213" y="524"/>
                    <a:pt x="229" y="522"/>
                    <a:pt x="244" y="516"/>
                  </a:cubicBezTo>
                  <a:cubicBezTo>
                    <a:pt x="267" y="507"/>
                    <a:pt x="288" y="498"/>
                    <a:pt x="311" y="490"/>
                  </a:cubicBezTo>
                  <a:cubicBezTo>
                    <a:pt x="325" y="485"/>
                    <a:pt x="339" y="483"/>
                    <a:pt x="353" y="480"/>
                  </a:cubicBezTo>
                  <a:lnTo>
                    <a:pt x="353" y="480"/>
                  </a:lnTo>
                  <a:cubicBezTo>
                    <a:pt x="400" y="475"/>
                    <a:pt x="448" y="467"/>
                    <a:pt x="493" y="455"/>
                  </a:cubicBezTo>
                  <a:cubicBezTo>
                    <a:pt x="519" y="448"/>
                    <a:pt x="546" y="436"/>
                    <a:pt x="570" y="425"/>
                  </a:cubicBezTo>
                  <a:cubicBezTo>
                    <a:pt x="596" y="414"/>
                    <a:pt x="618" y="399"/>
                    <a:pt x="642" y="385"/>
                  </a:cubicBezTo>
                  <a:cubicBezTo>
                    <a:pt x="670" y="367"/>
                    <a:pt x="696" y="342"/>
                    <a:pt x="714" y="312"/>
                  </a:cubicBezTo>
                  <a:cubicBezTo>
                    <a:pt x="721" y="296"/>
                    <a:pt x="727" y="279"/>
                    <a:pt x="735" y="264"/>
                  </a:cubicBezTo>
                  <a:cubicBezTo>
                    <a:pt x="743" y="237"/>
                    <a:pt x="744" y="211"/>
                    <a:pt x="738" y="182"/>
                  </a:cubicBezTo>
                  <a:cubicBezTo>
                    <a:pt x="738" y="165"/>
                    <a:pt x="733" y="148"/>
                    <a:pt x="725" y="132"/>
                  </a:cubicBezTo>
                  <a:cubicBezTo>
                    <a:pt x="720" y="116"/>
                    <a:pt x="711" y="100"/>
                    <a:pt x="699" y="88"/>
                  </a:cubicBezTo>
                  <a:cubicBezTo>
                    <a:pt x="674" y="55"/>
                    <a:pt x="634" y="23"/>
                    <a:pt x="593" y="15"/>
                  </a:cubicBezTo>
                  <a:cubicBezTo>
                    <a:pt x="579" y="13"/>
                    <a:pt x="563" y="10"/>
                    <a:pt x="549" y="9"/>
                  </a:cubicBezTo>
                  <a:cubicBezTo>
                    <a:pt x="528" y="4"/>
                    <a:pt x="506" y="0"/>
                    <a:pt x="48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8"/>
            <p:cNvSpPr/>
            <p:nvPr/>
          </p:nvSpPr>
          <p:spPr>
            <a:xfrm>
              <a:off x="4069250" y="1916944"/>
              <a:ext cx="1342968" cy="923754"/>
            </a:xfrm>
            <a:custGeom>
              <a:rect b="b" l="l" r="r" t="t"/>
              <a:pathLst>
                <a:path extrusionOk="0" h="26791" w="38952">
                  <a:moveTo>
                    <a:pt x="25374" y="485"/>
                  </a:moveTo>
                  <a:cubicBezTo>
                    <a:pt x="28176" y="485"/>
                    <a:pt x="30978" y="909"/>
                    <a:pt x="33627" y="1834"/>
                  </a:cubicBezTo>
                  <a:cubicBezTo>
                    <a:pt x="34441" y="2121"/>
                    <a:pt x="35248" y="2441"/>
                    <a:pt x="36013" y="2837"/>
                  </a:cubicBezTo>
                  <a:cubicBezTo>
                    <a:pt x="36307" y="2988"/>
                    <a:pt x="36598" y="3158"/>
                    <a:pt x="36875" y="3348"/>
                  </a:cubicBezTo>
                  <a:cubicBezTo>
                    <a:pt x="37550" y="4212"/>
                    <a:pt x="37426" y="5414"/>
                    <a:pt x="36819" y="6347"/>
                  </a:cubicBezTo>
                  <a:cubicBezTo>
                    <a:pt x="36014" y="7582"/>
                    <a:pt x="34646" y="8456"/>
                    <a:pt x="33386" y="9167"/>
                  </a:cubicBezTo>
                  <a:cubicBezTo>
                    <a:pt x="32044" y="9922"/>
                    <a:pt x="30636" y="10572"/>
                    <a:pt x="29229" y="11195"/>
                  </a:cubicBezTo>
                  <a:cubicBezTo>
                    <a:pt x="27744" y="11855"/>
                    <a:pt x="26236" y="12463"/>
                    <a:pt x="24711" y="13025"/>
                  </a:cubicBezTo>
                  <a:cubicBezTo>
                    <a:pt x="21714" y="14130"/>
                    <a:pt x="18632" y="15140"/>
                    <a:pt x="15489" y="15744"/>
                  </a:cubicBezTo>
                  <a:cubicBezTo>
                    <a:pt x="14057" y="16020"/>
                    <a:pt x="12594" y="16189"/>
                    <a:pt x="11135" y="16189"/>
                  </a:cubicBezTo>
                  <a:cubicBezTo>
                    <a:pt x="9540" y="16189"/>
                    <a:pt x="7951" y="15986"/>
                    <a:pt x="6414" y="15500"/>
                  </a:cubicBezTo>
                  <a:cubicBezTo>
                    <a:pt x="3561" y="14595"/>
                    <a:pt x="294" y="12354"/>
                    <a:pt x="541" y="9034"/>
                  </a:cubicBezTo>
                  <a:cubicBezTo>
                    <a:pt x="1011" y="7687"/>
                    <a:pt x="2618" y="6998"/>
                    <a:pt x="3840" y="6399"/>
                  </a:cubicBezTo>
                  <a:cubicBezTo>
                    <a:pt x="5566" y="5554"/>
                    <a:pt x="7370" y="4882"/>
                    <a:pt x="9188" y="4261"/>
                  </a:cubicBezTo>
                  <a:cubicBezTo>
                    <a:pt x="10411" y="3842"/>
                    <a:pt x="11640" y="3445"/>
                    <a:pt x="12874" y="3063"/>
                  </a:cubicBezTo>
                  <a:cubicBezTo>
                    <a:pt x="12893" y="3071"/>
                    <a:pt x="12914" y="3077"/>
                    <a:pt x="12936" y="3077"/>
                  </a:cubicBezTo>
                  <a:cubicBezTo>
                    <a:pt x="12952" y="3077"/>
                    <a:pt x="12970" y="3073"/>
                    <a:pt x="12988" y="3065"/>
                  </a:cubicBezTo>
                  <a:cubicBezTo>
                    <a:pt x="13114" y="3009"/>
                    <a:pt x="13244" y="2959"/>
                    <a:pt x="13372" y="2908"/>
                  </a:cubicBezTo>
                  <a:cubicBezTo>
                    <a:pt x="15605" y="2223"/>
                    <a:pt x="17853" y="1584"/>
                    <a:pt x="20105" y="966"/>
                  </a:cubicBezTo>
                  <a:cubicBezTo>
                    <a:pt x="21159" y="778"/>
                    <a:pt x="22225" y="642"/>
                    <a:pt x="23294" y="562"/>
                  </a:cubicBezTo>
                  <a:cubicBezTo>
                    <a:pt x="23986" y="511"/>
                    <a:pt x="24680" y="485"/>
                    <a:pt x="25374" y="485"/>
                  </a:cubicBezTo>
                  <a:close/>
                  <a:moveTo>
                    <a:pt x="37685" y="4046"/>
                  </a:moveTo>
                  <a:cubicBezTo>
                    <a:pt x="37731" y="4102"/>
                    <a:pt x="37776" y="4153"/>
                    <a:pt x="37819" y="4206"/>
                  </a:cubicBezTo>
                  <a:cubicBezTo>
                    <a:pt x="38379" y="4917"/>
                    <a:pt x="38470" y="5774"/>
                    <a:pt x="38409" y="6652"/>
                  </a:cubicBezTo>
                  <a:cubicBezTo>
                    <a:pt x="38341" y="7642"/>
                    <a:pt x="38201" y="8631"/>
                    <a:pt x="38045" y="9612"/>
                  </a:cubicBezTo>
                  <a:cubicBezTo>
                    <a:pt x="37744" y="11523"/>
                    <a:pt x="37337" y="13438"/>
                    <a:pt x="36774" y="15291"/>
                  </a:cubicBezTo>
                  <a:cubicBezTo>
                    <a:pt x="36524" y="16113"/>
                    <a:pt x="36193" y="16926"/>
                    <a:pt x="35572" y="17540"/>
                  </a:cubicBezTo>
                  <a:cubicBezTo>
                    <a:pt x="34922" y="18181"/>
                    <a:pt x="34075" y="18597"/>
                    <a:pt x="33276" y="19019"/>
                  </a:cubicBezTo>
                  <a:cubicBezTo>
                    <a:pt x="29857" y="20825"/>
                    <a:pt x="26226" y="22185"/>
                    <a:pt x="22587" y="23483"/>
                  </a:cubicBezTo>
                  <a:cubicBezTo>
                    <a:pt x="18940" y="24784"/>
                    <a:pt x="15180" y="26226"/>
                    <a:pt x="11257" y="26290"/>
                  </a:cubicBezTo>
                  <a:cubicBezTo>
                    <a:pt x="11144" y="26292"/>
                    <a:pt x="11031" y="26293"/>
                    <a:pt x="10917" y="26293"/>
                  </a:cubicBezTo>
                  <a:cubicBezTo>
                    <a:pt x="9302" y="26293"/>
                    <a:pt x="7587" y="26078"/>
                    <a:pt x="6181" y="25252"/>
                  </a:cubicBezTo>
                  <a:cubicBezTo>
                    <a:pt x="5449" y="24821"/>
                    <a:pt x="4879" y="24223"/>
                    <a:pt x="4460" y="23487"/>
                  </a:cubicBezTo>
                  <a:cubicBezTo>
                    <a:pt x="4000" y="22683"/>
                    <a:pt x="3679" y="21802"/>
                    <a:pt x="3349" y="20941"/>
                  </a:cubicBezTo>
                  <a:cubicBezTo>
                    <a:pt x="2656" y="19132"/>
                    <a:pt x="2048" y="17294"/>
                    <a:pt x="1537" y="15426"/>
                  </a:cubicBezTo>
                  <a:cubicBezTo>
                    <a:pt x="1286" y="14501"/>
                    <a:pt x="1057" y="13568"/>
                    <a:pt x="850" y="12633"/>
                  </a:cubicBezTo>
                  <a:cubicBezTo>
                    <a:pt x="750" y="12173"/>
                    <a:pt x="632" y="11699"/>
                    <a:pt x="546" y="11222"/>
                  </a:cubicBezTo>
                  <a:lnTo>
                    <a:pt x="546" y="11222"/>
                  </a:lnTo>
                  <a:cubicBezTo>
                    <a:pt x="742" y="11750"/>
                    <a:pt x="1023" y="12247"/>
                    <a:pt x="1359" y="12684"/>
                  </a:cubicBezTo>
                  <a:cubicBezTo>
                    <a:pt x="2264" y="13866"/>
                    <a:pt x="3556" y="14732"/>
                    <a:pt x="4896" y="15344"/>
                  </a:cubicBezTo>
                  <a:cubicBezTo>
                    <a:pt x="6883" y="16253"/>
                    <a:pt x="9043" y="16616"/>
                    <a:pt x="11211" y="16616"/>
                  </a:cubicBezTo>
                  <a:cubicBezTo>
                    <a:pt x="12196" y="16616"/>
                    <a:pt x="13182" y="16541"/>
                    <a:pt x="14154" y="16408"/>
                  </a:cubicBezTo>
                  <a:cubicBezTo>
                    <a:pt x="17560" y="15945"/>
                    <a:pt x="20898" y="14871"/>
                    <a:pt x="24126" y="13719"/>
                  </a:cubicBezTo>
                  <a:cubicBezTo>
                    <a:pt x="25725" y="13149"/>
                    <a:pt x="27307" y="12528"/>
                    <a:pt x="28865" y="11854"/>
                  </a:cubicBezTo>
                  <a:cubicBezTo>
                    <a:pt x="30404" y="11190"/>
                    <a:pt x="31943" y="10492"/>
                    <a:pt x="33414" y="9683"/>
                  </a:cubicBezTo>
                  <a:cubicBezTo>
                    <a:pt x="34748" y="8951"/>
                    <a:pt x="36130" y="8064"/>
                    <a:pt x="37060" y="6832"/>
                  </a:cubicBezTo>
                  <a:cubicBezTo>
                    <a:pt x="37664" y="6029"/>
                    <a:pt x="37978" y="4982"/>
                    <a:pt x="37685" y="4046"/>
                  </a:cubicBezTo>
                  <a:close/>
                  <a:moveTo>
                    <a:pt x="25502" y="1"/>
                  </a:moveTo>
                  <a:cubicBezTo>
                    <a:pt x="24581" y="1"/>
                    <a:pt x="23668" y="46"/>
                    <a:pt x="22779" y="129"/>
                  </a:cubicBezTo>
                  <a:cubicBezTo>
                    <a:pt x="20214" y="373"/>
                    <a:pt x="17673" y="953"/>
                    <a:pt x="15261" y="1831"/>
                  </a:cubicBezTo>
                  <a:cubicBezTo>
                    <a:pt x="15018" y="1919"/>
                    <a:pt x="14780" y="2012"/>
                    <a:pt x="14544" y="2111"/>
                  </a:cubicBezTo>
                  <a:cubicBezTo>
                    <a:pt x="13462" y="2415"/>
                    <a:pt x="12384" y="2736"/>
                    <a:pt x="11307" y="3067"/>
                  </a:cubicBezTo>
                  <a:cubicBezTo>
                    <a:pt x="9385" y="3663"/>
                    <a:pt x="7454" y="4279"/>
                    <a:pt x="5592" y="5044"/>
                  </a:cubicBezTo>
                  <a:cubicBezTo>
                    <a:pt x="4680" y="5418"/>
                    <a:pt x="3783" y="5825"/>
                    <a:pt x="2910" y="6284"/>
                  </a:cubicBezTo>
                  <a:cubicBezTo>
                    <a:pt x="2178" y="6669"/>
                    <a:pt x="1424" y="7100"/>
                    <a:pt x="851" y="7710"/>
                  </a:cubicBezTo>
                  <a:cubicBezTo>
                    <a:pt x="268" y="8335"/>
                    <a:pt x="0" y="9112"/>
                    <a:pt x="27" y="9965"/>
                  </a:cubicBezTo>
                  <a:cubicBezTo>
                    <a:pt x="59" y="10925"/>
                    <a:pt x="314" y="11897"/>
                    <a:pt x="510" y="12831"/>
                  </a:cubicBezTo>
                  <a:cubicBezTo>
                    <a:pt x="922" y="14792"/>
                    <a:pt x="1436" y="16730"/>
                    <a:pt x="2053" y="18636"/>
                  </a:cubicBezTo>
                  <a:cubicBezTo>
                    <a:pt x="2362" y="19597"/>
                    <a:pt x="2700" y="20548"/>
                    <a:pt x="3063" y="21490"/>
                  </a:cubicBezTo>
                  <a:cubicBezTo>
                    <a:pt x="3394" y="22341"/>
                    <a:pt x="3717" y="23224"/>
                    <a:pt x="4210" y="23998"/>
                  </a:cubicBezTo>
                  <a:cubicBezTo>
                    <a:pt x="5139" y="25461"/>
                    <a:pt x="6709" y="26221"/>
                    <a:pt x="8367" y="26544"/>
                  </a:cubicBezTo>
                  <a:cubicBezTo>
                    <a:pt x="9251" y="26715"/>
                    <a:pt x="10139" y="26791"/>
                    <a:pt x="11027" y="26791"/>
                  </a:cubicBezTo>
                  <a:cubicBezTo>
                    <a:pt x="14114" y="26791"/>
                    <a:pt x="17201" y="25876"/>
                    <a:pt x="20091" y="24889"/>
                  </a:cubicBezTo>
                  <a:cubicBezTo>
                    <a:pt x="23871" y="23597"/>
                    <a:pt x="27661" y="22260"/>
                    <a:pt x="31287" y="20577"/>
                  </a:cubicBezTo>
                  <a:cubicBezTo>
                    <a:pt x="32199" y="20154"/>
                    <a:pt x="33098" y="19707"/>
                    <a:pt x="33982" y="19229"/>
                  </a:cubicBezTo>
                  <a:cubicBezTo>
                    <a:pt x="34773" y="18800"/>
                    <a:pt x="35596" y="18342"/>
                    <a:pt x="36184" y="17640"/>
                  </a:cubicBezTo>
                  <a:cubicBezTo>
                    <a:pt x="36752" y="16968"/>
                    <a:pt x="37070" y="16139"/>
                    <a:pt x="37317" y="15302"/>
                  </a:cubicBezTo>
                  <a:cubicBezTo>
                    <a:pt x="37604" y="14338"/>
                    <a:pt x="37845" y="13355"/>
                    <a:pt x="38056" y="12372"/>
                  </a:cubicBezTo>
                  <a:cubicBezTo>
                    <a:pt x="38272" y="11368"/>
                    <a:pt x="38452" y="10360"/>
                    <a:pt x="38600" y="9342"/>
                  </a:cubicBezTo>
                  <a:cubicBezTo>
                    <a:pt x="38743" y="8358"/>
                    <a:pt x="38893" y="7357"/>
                    <a:pt x="38924" y="6360"/>
                  </a:cubicBezTo>
                  <a:cubicBezTo>
                    <a:pt x="38951" y="5478"/>
                    <a:pt x="38777" y="4635"/>
                    <a:pt x="38231" y="3929"/>
                  </a:cubicBezTo>
                  <a:cubicBezTo>
                    <a:pt x="37753" y="3307"/>
                    <a:pt x="37092" y="2848"/>
                    <a:pt x="36405" y="2481"/>
                  </a:cubicBezTo>
                  <a:cubicBezTo>
                    <a:pt x="34849" y="1648"/>
                    <a:pt x="33122" y="1073"/>
                    <a:pt x="31407" y="670"/>
                  </a:cubicBezTo>
                  <a:cubicBezTo>
                    <a:pt x="29646" y="255"/>
                    <a:pt x="27840" y="40"/>
                    <a:pt x="26032" y="6"/>
                  </a:cubicBezTo>
                  <a:cubicBezTo>
                    <a:pt x="25855" y="2"/>
                    <a:pt x="25678" y="1"/>
                    <a:pt x="25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8"/>
            <p:cNvSpPr/>
            <p:nvPr/>
          </p:nvSpPr>
          <p:spPr>
            <a:xfrm>
              <a:off x="4116830" y="1959524"/>
              <a:ext cx="1199024" cy="491478"/>
            </a:xfrm>
            <a:custGeom>
              <a:rect b="b" l="l" r="r" t="t"/>
              <a:pathLst>
                <a:path extrusionOk="0" h="14254" w="34777">
                  <a:moveTo>
                    <a:pt x="25116" y="1033"/>
                  </a:moveTo>
                  <a:cubicBezTo>
                    <a:pt x="25181" y="1033"/>
                    <a:pt x="25245" y="1062"/>
                    <a:pt x="25306" y="1139"/>
                  </a:cubicBezTo>
                  <a:cubicBezTo>
                    <a:pt x="25393" y="1248"/>
                    <a:pt x="25429" y="1346"/>
                    <a:pt x="25583" y="1369"/>
                  </a:cubicBezTo>
                  <a:cubicBezTo>
                    <a:pt x="25604" y="1372"/>
                    <a:pt x="25624" y="1374"/>
                    <a:pt x="25644" y="1374"/>
                  </a:cubicBezTo>
                  <a:cubicBezTo>
                    <a:pt x="25794" y="1374"/>
                    <a:pt x="25935" y="1283"/>
                    <a:pt x="26077" y="1243"/>
                  </a:cubicBezTo>
                  <a:cubicBezTo>
                    <a:pt x="26163" y="1220"/>
                    <a:pt x="26244" y="1206"/>
                    <a:pt x="26322" y="1206"/>
                  </a:cubicBezTo>
                  <a:cubicBezTo>
                    <a:pt x="26432" y="1206"/>
                    <a:pt x="26534" y="1234"/>
                    <a:pt x="26634" y="1303"/>
                  </a:cubicBezTo>
                  <a:cubicBezTo>
                    <a:pt x="26413" y="1415"/>
                    <a:pt x="26215" y="1560"/>
                    <a:pt x="26044" y="1736"/>
                  </a:cubicBezTo>
                  <a:cubicBezTo>
                    <a:pt x="25679" y="1581"/>
                    <a:pt x="25226" y="1545"/>
                    <a:pt x="24835" y="1519"/>
                  </a:cubicBezTo>
                  <a:cubicBezTo>
                    <a:pt x="24718" y="1512"/>
                    <a:pt x="24599" y="1508"/>
                    <a:pt x="24481" y="1508"/>
                  </a:cubicBezTo>
                  <a:cubicBezTo>
                    <a:pt x="24159" y="1508"/>
                    <a:pt x="23836" y="1535"/>
                    <a:pt x="23517" y="1587"/>
                  </a:cubicBezTo>
                  <a:cubicBezTo>
                    <a:pt x="22677" y="1724"/>
                    <a:pt x="21856" y="2048"/>
                    <a:pt x="21173" y="2561"/>
                  </a:cubicBezTo>
                  <a:cubicBezTo>
                    <a:pt x="20797" y="2421"/>
                    <a:pt x="20419" y="2278"/>
                    <a:pt x="20042" y="2138"/>
                  </a:cubicBezTo>
                  <a:cubicBezTo>
                    <a:pt x="19777" y="2040"/>
                    <a:pt x="19511" y="1944"/>
                    <a:pt x="19243" y="1847"/>
                  </a:cubicBezTo>
                  <a:cubicBezTo>
                    <a:pt x="19293" y="1653"/>
                    <a:pt x="19451" y="1527"/>
                    <a:pt x="19639" y="1527"/>
                  </a:cubicBezTo>
                  <a:cubicBezTo>
                    <a:pt x="19678" y="1527"/>
                    <a:pt x="19719" y="1532"/>
                    <a:pt x="19760" y="1544"/>
                  </a:cubicBezTo>
                  <a:cubicBezTo>
                    <a:pt x="19892" y="1579"/>
                    <a:pt x="20006" y="1642"/>
                    <a:pt x="20139" y="1642"/>
                  </a:cubicBezTo>
                  <a:cubicBezTo>
                    <a:pt x="20166" y="1642"/>
                    <a:pt x="20195" y="1640"/>
                    <a:pt x="20224" y="1633"/>
                  </a:cubicBezTo>
                  <a:cubicBezTo>
                    <a:pt x="20533" y="1568"/>
                    <a:pt x="20718" y="1149"/>
                    <a:pt x="21043" y="1149"/>
                  </a:cubicBezTo>
                  <a:cubicBezTo>
                    <a:pt x="21048" y="1149"/>
                    <a:pt x="21052" y="1149"/>
                    <a:pt x="21057" y="1149"/>
                  </a:cubicBezTo>
                  <a:cubicBezTo>
                    <a:pt x="21324" y="1161"/>
                    <a:pt x="21515" y="1432"/>
                    <a:pt x="21773" y="1432"/>
                  </a:cubicBezTo>
                  <a:cubicBezTo>
                    <a:pt x="21824" y="1432"/>
                    <a:pt x="21877" y="1422"/>
                    <a:pt x="21934" y="1397"/>
                  </a:cubicBezTo>
                  <a:cubicBezTo>
                    <a:pt x="22011" y="1361"/>
                    <a:pt x="22067" y="1300"/>
                    <a:pt x="22131" y="1246"/>
                  </a:cubicBezTo>
                  <a:cubicBezTo>
                    <a:pt x="22184" y="1200"/>
                    <a:pt x="22219" y="1180"/>
                    <a:pt x="22246" y="1180"/>
                  </a:cubicBezTo>
                  <a:cubicBezTo>
                    <a:pt x="22288" y="1180"/>
                    <a:pt x="22311" y="1230"/>
                    <a:pt x="22354" y="1310"/>
                  </a:cubicBezTo>
                  <a:cubicBezTo>
                    <a:pt x="22417" y="1434"/>
                    <a:pt x="22513" y="1520"/>
                    <a:pt x="22653" y="1555"/>
                  </a:cubicBezTo>
                  <a:cubicBezTo>
                    <a:pt x="22703" y="1568"/>
                    <a:pt x="22752" y="1574"/>
                    <a:pt x="22798" y="1574"/>
                  </a:cubicBezTo>
                  <a:cubicBezTo>
                    <a:pt x="23099" y="1574"/>
                    <a:pt x="23306" y="1323"/>
                    <a:pt x="23558" y="1171"/>
                  </a:cubicBezTo>
                  <a:cubicBezTo>
                    <a:pt x="23630" y="1127"/>
                    <a:pt x="23693" y="1109"/>
                    <a:pt x="23751" y="1109"/>
                  </a:cubicBezTo>
                  <a:cubicBezTo>
                    <a:pt x="23907" y="1109"/>
                    <a:pt x="24026" y="1234"/>
                    <a:pt x="24192" y="1304"/>
                  </a:cubicBezTo>
                  <a:cubicBezTo>
                    <a:pt x="24259" y="1332"/>
                    <a:pt x="24324" y="1346"/>
                    <a:pt x="24388" y="1346"/>
                  </a:cubicBezTo>
                  <a:cubicBezTo>
                    <a:pt x="24470" y="1346"/>
                    <a:pt x="24550" y="1324"/>
                    <a:pt x="24632" y="1285"/>
                  </a:cubicBezTo>
                  <a:cubicBezTo>
                    <a:pt x="24787" y="1211"/>
                    <a:pt x="24955" y="1033"/>
                    <a:pt x="25116" y="1033"/>
                  </a:cubicBezTo>
                  <a:close/>
                  <a:moveTo>
                    <a:pt x="24342" y="1796"/>
                  </a:moveTo>
                  <a:cubicBezTo>
                    <a:pt x="24469" y="1796"/>
                    <a:pt x="24595" y="1801"/>
                    <a:pt x="24721" y="1809"/>
                  </a:cubicBezTo>
                  <a:cubicBezTo>
                    <a:pt x="24941" y="1824"/>
                    <a:pt x="25158" y="1850"/>
                    <a:pt x="25375" y="1896"/>
                  </a:cubicBezTo>
                  <a:cubicBezTo>
                    <a:pt x="25526" y="1925"/>
                    <a:pt x="25674" y="1976"/>
                    <a:pt x="25823" y="2013"/>
                  </a:cubicBezTo>
                  <a:lnTo>
                    <a:pt x="25820" y="2016"/>
                  </a:lnTo>
                  <a:cubicBezTo>
                    <a:pt x="25626" y="2043"/>
                    <a:pt x="25433" y="2096"/>
                    <a:pt x="25253" y="2175"/>
                  </a:cubicBezTo>
                  <a:cubicBezTo>
                    <a:pt x="25117" y="2024"/>
                    <a:pt x="24769" y="2032"/>
                    <a:pt x="24599" y="2024"/>
                  </a:cubicBezTo>
                  <a:cubicBezTo>
                    <a:pt x="24545" y="2022"/>
                    <a:pt x="24491" y="2021"/>
                    <a:pt x="24438" y="2021"/>
                  </a:cubicBezTo>
                  <a:cubicBezTo>
                    <a:pt x="24167" y="2021"/>
                    <a:pt x="23895" y="2047"/>
                    <a:pt x="23630" y="2092"/>
                  </a:cubicBezTo>
                  <a:cubicBezTo>
                    <a:pt x="23013" y="2199"/>
                    <a:pt x="22398" y="2440"/>
                    <a:pt x="21914" y="2844"/>
                  </a:cubicBezTo>
                  <a:cubicBezTo>
                    <a:pt x="21745" y="2777"/>
                    <a:pt x="21575" y="2716"/>
                    <a:pt x="21404" y="2651"/>
                  </a:cubicBezTo>
                  <a:cubicBezTo>
                    <a:pt x="22057" y="2262"/>
                    <a:pt x="22757" y="1980"/>
                    <a:pt x="23513" y="1861"/>
                  </a:cubicBezTo>
                  <a:cubicBezTo>
                    <a:pt x="23788" y="1818"/>
                    <a:pt x="24065" y="1796"/>
                    <a:pt x="24342" y="1796"/>
                  </a:cubicBezTo>
                  <a:close/>
                  <a:moveTo>
                    <a:pt x="27861" y="1288"/>
                  </a:moveTo>
                  <a:cubicBezTo>
                    <a:pt x="27918" y="1288"/>
                    <a:pt x="27976" y="1291"/>
                    <a:pt x="28033" y="1297"/>
                  </a:cubicBezTo>
                  <a:cubicBezTo>
                    <a:pt x="28169" y="1311"/>
                    <a:pt x="28307" y="1354"/>
                    <a:pt x="28429" y="1414"/>
                  </a:cubicBezTo>
                  <a:cubicBezTo>
                    <a:pt x="28470" y="1434"/>
                    <a:pt x="28507" y="1459"/>
                    <a:pt x="28543" y="1481"/>
                  </a:cubicBezTo>
                  <a:cubicBezTo>
                    <a:pt x="28403" y="1571"/>
                    <a:pt x="28329" y="1712"/>
                    <a:pt x="28329" y="1878"/>
                  </a:cubicBezTo>
                  <a:cubicBezTo>
                    <a:pt x="28326" y="2094"/>
                    <a:pt x="28379" y="2323"/>
                    <a:pt x="28416" y="2536"/>
                  </a:cubicBezTo>
                  <a:cubicBezTo>
                    <a:pt x="28442" y="2675"/>
                    <a:pt x="28469" y="2813"/>
                    <a:pt x="28499" y="2953"/>
                  </a:cubicBezTo>
                  <a:cubicBezTo>
                    <a:pt x="28489" y="2927"/>
                    <a:pt x="28478" y="2903"/>
                    <a:pt x="28465" y="2878"/>
                  </a:cubicBezTo>
                  <a:cubicBezTo>
                    <a:pt x="28298" y="2552"/>
                    <a:pt x="28124" y="2117"/>
                    <a:pt x="27769" y="1951"/>
                  </a:cubicBezTo>
                  <a:cubicBezTo>
                    <a:pt x="27687" y="1913"/>
                    <a:pt x="27605" y="1896"/>
                    <a:pt x="27522" y="1896"/>
                  </a:cubicBezTo>
                  <a:cubicBezTo>
                    <a:pt x="27298" y="1896"/>
                    <a:pt x="27079" y="2021"/>
                    <a:pt x="26901" y="2175"/>
                  </a:cubicBezTo>
                  <a:cubicBezTo>
                    <a:pt x="26893" y="2169"/>
                    <a:pt x="26890" y="2161"/>
                    <a:pt x="26884" y="2156"/>
                  </a:cubicBezTo>
                  <a:cubicBezTo>
                    <a:pt x="26757" y="2063"/>
                    <a:pt x="26561" y="2037"/>
                    <a:pt x="26412" y="2016"/>
                  </a:cubicBezTo>
                  <a:cubicBezTo>
                    <a:pt x="26325" y="2002"/>
                    <a:pt x="26238" y="1996"/>
                    <a:pt x="26149" y="1995"/>
                  </a:cubicBezTo>
                  <a:cubicBezTo>
                    <a:pt x="26435" y="1701"/>
                    <a:pt x="26823" y="1504"/>
                    <a:pt x="27213" y="1393"/>
                  </a:cubicBezTo>
                  <a:cubicBezTo>
                    <a:pt x="27421" y="1332"/>
                    <a:pt x="27641" y="1288"/>
                    <a:pt x="27861" y="1288"/>
                  </a:cubicBezTo>
                  <a:close/>
                  <a:moveTo>
                    <a:pt x="24314" y="2311"/>
                  </a:moveTo>
                  <a:cubicBezTo>
                    <a:pt x="24346" y="2311"/>
                    <a:pt x="24379" y="2312"/>
                    <a:pt x="24412" y="2312"/>
                  </a:cubicBezTo>
                  <a:cubicBezTo>
                    <a:pt x="24558" y="2315"/>
                    <a:pt x="24705" y="2325"/>
                    <a:pt x="24851" y="2345"/>
                  </a:cubicBezTo>
                  <a:cubicBezTo>
                    <a:pt x="24878" y="2349"/>
                    <a:pt x="24907" y="2355"/>
                    <a:pt x="24932" y="2365"/>
                  </a:cubicBezTo>
                  <a:cubicBezTo>
                    <a:pt x="24810" y="2451"/>
                    <a:pt x="24698" y="2548"/>
                    <a:pt x="24599" y="2657"/>
                  </a:cubicBezTo>
                  <a:cubicBezTo>
                    <a:pt x="24558" y="2649"/>
                    <a:pt x="24515" y="2646"/>
                    <a:pt x="24472" y="2646"/>
                  </a:cubicBezTo>
                  <a:cubicBezTo>
                    <a:pt x="24401" y="2646"/>
                    <a:pt x="24329" y="2654"/>
                    <a:pt x="24262" y="2663"/>
                  </a:cubicBezTo>
                  <a:cubicBezTo>
                    <a:pt x="24089" y="2684"/>
                    <a:pt x="23921" y="2720"/>
                    <a:pt x="23754" y="2768"/>
                  </a:cubicBezTo>
                  <a:cubicBezTo>
                    <a:pt x="23434" y="2864"/>
                    <a:pt x="23130" y="3005"/>
                    <a:pt x="22860" y="3201"/>
                  </a:cubicBezTo>
                  <a:cubicBezTo>
                    <a:pt x="22633" y="3115"/>
                    <a:pt x="22407" y="3031"/>
                    <a:pt x="22181" y="2944"/>
                  </a:cubicBezTo>
                  <a:cubicBezTo>
                    <a:pt x="22621" y="2696"/>
                    <a:pt x="23073" y="2491"/>
                    <a:pt x="23573" y="2386"/>
                  </a:cubicBezTo>
                  <a:cubicBezTo>
                    <a:pt x="23818" y="2336"/>
                    <a:pt x="24065" y="2311"/>
                    <a:pt x="24314" y="2311"/>
                  </a:cubicBezTo>
                  <a:close/>
                  <a:moveTo>
                    <a:pt x="31641" y="2325"/>
                  </a:moveTo>
                  <a:cubicBezTo>
                    <a:pt x="31808" y="2359"/>
                    <a:pt x="31975" y="2398"/>
                    <a:pt x="32139" y="2445"/>
                  </a:cubicBezTo>
                  <a:cubicBezTo>
                    <a:pt x="32295" y="2487"/>
                    <a:pt x="32483" y="2538"/>
                    <a:pt x="32566" y="2693"/>
                  </a:cubicBezTo>
                  <a:cubicBezTo>
                    <a:pt x="32639" y="2829"/>
                    <a:pt x="32623" y="3006"/>
                    <a:pt x="32598" y="3152"/>
                  </a:cubicBezTo>
                  <a:cubicBezTo>
                    <a:pt x="32582" y="3258"/>
                    <a:pt x="32558" y="3362"/>
                    <a:pt x="32532" y="3468"/>
                  </a:cubicBezTo>
                  <a:cubicBezTo>
                    <a:pt x="32521" y="3517"/>
                    <a:pt x="32509" y="3565"/>
                    <a:pt x="32495" y="3615"/>
                  </a:cubicBezTo>
                  <a:lnTo>
                    <a:pt x="32493" y="3612"/>
                  </a:lnTo>
                  <a:cubicBezTo>
                    <a:pt x="32403" y="3568"/>
                    <a:pt x="32310" y="3549"/>
                    <a:pt x="32216" y="3549"/>
                  </a:cubicBezTo>
                  <a:cubicBezTo>
                    <a:pt x="32074" y="3549"/>
                    <a:pt x="31932" y="3594"/>
                    <a:pt x="31803" y="3662"/>
                  </a:cubicBezTo>
                  <a:cubicBezTo>
                    <a:pt x="31774" y="3615"/>
                    <a:pt x="31739" y="3575"/>
                    <a:pt x="31701" y="3538"/>
                  </a:cubicBezTo>
                  <a:cubicBezTo>
                    <a:pt x="31704" y="3529"/>
                    <a:pt x="31709" y="3526"/>
                    <a:pt x="31710" y="3518"/>
                  </a:cubicBezTo>
                  <a:cubicBezTo>
                    <a:pt x="31755" y="3365"/>
                    <a:pt x="31739" y="3180"/>
                    <a:pt x="31733" y="3022"/>
                  </a:cubicBezTo>
                  <a:cubicBezTo>
                    <a:pt x="31727" y="2868"/>
                    <a:pt x="31709" y="2714"/>
                    <a:pt x="31686" y="2562"/>
                  </a:cubicBezTo>
                  <a:cubicBezTo>
                    <a:pt x="31673" y="2482"/>
                    <a:pt x="31658" y="2404"/>
                    <a:pt x="31641" y="2325"/>
                  </a:cubicBezTo>
                  <a:close/>
                  <a:moveTo>
                    <a:pt x="30726" y="1930"/>
                  </a:moveTo>
                  <a:cubicBezTo>
                    <a:pt x="30807" y="1930"/>
                    <a:pt x="30888" y="1935"/>
                    <a:pt x="30970" y="1944"/>
                  </a:cubicBezTo>
                  <a:cubicBezTo>
                    <a:pt x="31050" y="1953"/>
                    <a:pt x="31156" y="1964"/>
                    <a:pt x="31213" y="2023"/>
                  </a:cubicBezTo>
                  <a:cubicBezTo>
                    <a:pt x="31280" y="2090"/>
                    <a:pt x="31290" y="2221"/>
                    <a:pt x="31306" y="2309"/>
                  </a:cubicBezTo>
                  <a:cubicBezTo>
                    <a:pt x="31327" y="2429"/>
                    <a:pt x="31338" y="2553"/>
                    <a:pt x="31347" y="2674"/>
                  </a:cubicBezTo>
                  <a:cubicBezTo>
                    <a:pt x="31353" y="2800"/>
                    <a:pt x="31353" y="2927"/>
                    <a:pt x="31347" y="3054"/>
                  </a:cubicBezTo>
                  <a:cubicBezTo>
                    <a:pt x="31342" y="3151"/>
                    <a:pt x="31323" y="3251"/>
                    <a:pt x="31313" y="3351"/>
                  </a:cubicBezTo>
                  <a:cubicBezTo>
                    <a:pt x="31277" y="3346"/>
                    <a:pt x="31241" y="3343"/>
                    <a:pt x="31204" y="3343"/>
                  </a:cubicBezTo>
                  <a:cubicBezTo>
                    <a:pt x="30968" y="3343"/>
                    <a:pt x="30733" y="3452"/>
                    <a:pt x="30605" y="3675"/>
                  </a:cubicBezTo>
                  <a:cubicBezTo>
                    <a:pt x="30537" y="3649"/>
                    <a:pt x="30467" y="3632"/>
                    <a:pt x="30396" y="3622"/>
                  </a:cubicBezTo>
                  <a:cubicBezTo>
                    <a:pt x="30369" y="3404"/>
                    <a:pt x="30300" y="3185"/>
                    <a:pt x="30243" y="2975"/>
                  </a:cubicBezTo>
                  <a:cubicBezTo>
                    <a:pt x="30185" y="2757"/>
                    <a:pt x="30123" y="2542"/>
                    <a:pt x="30056" y="2325"/>
                  </a:cubicBezTo>
                  <a:cubicBezTo>
                    <a:pt x="30027" y="2241"/>
                    <a:pt x="29998" y="2156"/>
                    <a:pt x="29967" y="2070"/>
                  </a:cubicBezTo>
                  <a:cubicBezTo>
                    <a:pt x="30170" y="1991"/>
                    <a:pt x="30389" y="1946"/>
                    <a:pt x="30607" y="1933"/>
                  </a:cubicBezTo>
                  <a:cubicBezTo>
                    <a:pt x="30647" y="1931"/>
                    <a:pt x="30686" y="1930"/>
                    <a:pt x="30726" y="1930"/>
                  </a:cubicBezTo>
                  <a:close/>
                  <a:moveTo>
                    <a:pt x="24386" y="2944"/>
                  </a:moveTo>
                  <a:lnTo>
                    <a:pt x="24386" y="2944"/>
                  </a:lnTo>
                  <a:cubicBezTo>
                    <a:pt x="24249" y="3170"/>
                    <a:pt x="24157" y="3422"/>
                    <a:pt x="24122" y="3688"/>
                  </a:cubicBezTo>
                  <a:cubicBezTo>
                    <a:pt x="23799" y="3564"/>
                    <a:pt x="23478" y="3440"/>
                    <a:pt x="23158" y="3317"/>
                  </a:cubicBezTo>
                  <a:cubicBezTo>
                    <a:pt x="23374" y="3208"/>
                    <a:pt x="23595" y="3114"/>
                    <a:pt x="23830" y="3050"/>
                  </a:cubicBezTo>
                  <a:cubicBezTo>
                    <a:pt x="23977" y="3010"/>
                    <a:pt x="24130" y="2977"/>
                    <a:pt x="24281" y="2956"/>
                  </a:cubicBezTo>
                  <a:cubicBezTo>
                    <a:pt x="24315" y="2950"/>
                    <a:pt x="24349" y="2948"/>
                    <a:pt x="24386" y="2944"/>
                  </a:cubicBezTo>
                  <a:close/>
                  <a:moveTo>
                    <a:pt x="29200" y="1567"/>
                  </a:moveTo>
                  <a:cubicBezTo>
                    <a:pt x="29311" y="1567"/>
                    <a:pt x="29415" y="1598"/>
                    <a:pt x="29493" y="1700"/>
                  </a:cubicBezTo>
                  <a:cubicBezTo>
                    <a:pt x="29616" y="1863"/>
                    <a:pt x="29663" y="2086"/>
                    <a:pt x="29708" y="2283"/>
                  </a:cubicBezTo>
                  <a:cubicBezTo>
                    <a:pt x="29759" y="2506"/>
                    <a:pt x="29813" y="2730"/>
                    <a:pt x="29859" y="2954"/>
                  </a:cubicBezTo>
                  <a:cubicBezTo>
                    <a:pt x="29906" y="3182"/>
                    <a:pt x="29931" y="3425"/>
                    <a:pt x="29994" y="3654"/>
                  </a:cubicBezTo>
                  <a:cubicBezTo>
                    <a:pt x="29697" y="3741"/>
                    <a:pt x="29446" y="3970"/>
                    <a:pt x="29359" y="4288"/>
                  </a:cubicBezTo>
                  <a:cubicBezTo>
                    <a:pt x="29327" y="4284"/>
                    <a:pt x="29295" y="4282"/>
                    <a:pt x="29262" y="4282"/>
                  </a:cubicBezTo>
                  <a:cubicBezTo>
                    <a:pt x="29201" y="4282"/>
                    <a:pt x="29140" y="4289"/>
                    <a:pt x="29079" y="4303"/>
                  </a:cubicBezTo>
                  <a:cubicBezTo>
                    <a:pt x="29082" y="4279"/>
                    <a:pt x="29079" y="4256"/>
                    <a:pt x="29069" y="4230"/>
                  </a:cubicBezTo>
                  <a:cubicBezTo>
                    <a:pt x="29042" y="4157"/>
                    <a:pt x="29010" y="4089"/>
                    <a:pt x="28982" y="4016"/>
                  </a:cubicBezTo>
                  <a:lnTo>
                    <a:pt x="28982" y="3995"/>
                  </a:lnTo>
                  <a:cubicBezTo>
                    <a:pt x="28902" y="3512"/>
                    <a:pt x="28839" y="3028"/>
                    <a:pt x="28751" y="2546"/>
                  </a:cubicBezTo>
                  <a:cubicBezTo>
                    <a:pt x="28733" y="2430"/>
                    <a:pt x="28704" y="2316"/>
                    <a:pt x="28678" y="2203"/>
                  </a:cubicBezTo>
                  <a:cubicBezTo>
                    <a:pt x="28652" y="2090"/>
                    <a:pt x="28605" y="1970"/>
                    <a:pt x="28598" y="1855"/>
                  </a:cubicBezTo>
                  <a:cubicBezTo>
                    <a:pt x="28582" y="1672"/>
                    <a:pt x="28842" y="1627"/>
                    <a:pt x="28975" y="1597"/>
                  </a:cubicBezTo>
                  <a:cubicBezTo>
                    <a:pt x="29050" y="1581"/>
                    <a:pt x="29127" y="1567"/>
                    <a:pt x="29200" y="1567"/>
                  </a:cubicBezTo>
                  <a:close/>
                  <a:moveTo>
                    <a:pt x="24326" y="415"/>
                  </a:moveTo>
                  <a:cubicBezTo>
                    <a:pt x="25332" y="415"/>
                    <a:pt x="26336" y="471"/>
                    <a:pt x="27335" y="591"/>
                  </a:cubicBezTo>
                  <a:cubicBezTo>
                    <a:pt x="28680" y="751"/>
                    <a:pt x="30011" y="1035"/>
                    <a:pt x="31300" y="1459"/>
                  </a:cubicBezTo>
                  <a:cubicBezTo>
                    <a:pt x="31332" y="1467"/>
                    <a:pt x="31362" y="1477"/>
                    <a:pt x="31393" y="1488"/>
                  </a:cubicBezTo>
                  <a:cubicBezTo>
                    <a:pt x="32046" y="1704"/>
                    <a:pt x="32704" y="1948"/>
                    <a:pt x="33322" y="2250"/>
                  </a:cubicBezTo>
                  <a:cubicBezTo>
                    <a:pt x="33961" y="2566"/>
                    <a:pt x="34411" y="3060"/>
                    <a:pt x="34219" y="3817"/>
                  </a:cubicBezTo>
                  <a:cubicBezTo>
                    <a:pt x="34146" y="4107"/>
                    <a:pt x="33995" y="4357"/>
                    <a:pt x="33808" y="4579"/>
                  </a:cubicBezTo>
                  <a:cubicBezTo>
                    <a:pt x="33704" y="4227"/>
                    <a:pt x="33373" y="3986"/>
                    <a:pt x="33018" y="3986"/>
                  </a:cubicBezTo>
                  <a:cubicBezTo>
                    <a:pt x="32953" y="3986"/>
                    <a:pt x="32887" y="3994"/>
                    <a:pt x="32821" y="4011"/>
                  </a:cubicBezTo>
                  <a:cubicBezTo>
                    <a:pt x="32815" y="3990"/>
                    <a:pt x="32805" y="3967"/>
                    <a:pt x="32795" y="3948"/>
                  </a:cubicBezTo>
                  <a:cubicBezTo>
                    <a:pt x="32808" y="3934"/>
                    <a:pt x="32821" y="3922"/>
                    <a:pt x="32832" y="3904"/>
                  </a:cubicBezTo>
                  <a:cubicBezTo>
                    <a:pt x="32909" y="3793"/>
                    <a:pt x="32909" y="3628"/>
                    <a:pt x="32927" y="3498"/>
                  </a:cubicBezTo>
                  <a:cubicBezTo>
                    <a:pt x="32945" y="3377"/>
                    <a:pt x="32962" y="3252"/>
                    <a:pt x="32967" y="3128"/>
                  </a:cubicBezTo>
                  <a:cubicBezTo>
                    <a:pt x="32977" y="2922"/>
                    <a:pt x="32952" y="2688"/>
                    <a:pt x="32826" y="2513"/>
                  </a:cubicBezTo>
                  <a:cubicBezTo>
                    <a:pt x="32693" y="2328"/>
                    <a:pt x="32485" y="2247"/>
                    <a:pt x="32266" y="2200"/>
                  </a:cubicBezTo>
                  <a:cubicBezTo>
                    <a:pt x="32062" y="2160"/>
                    <a:pt x="31859" y="2143"/>
                    <a:pt x="31652" y="2143"/>
                  </a:cubicBezTo>
                  <a:cubicBezTo>
                    <a:pt x="31633" y="2143"/>
                    <a:pt x="31615" y="2144"/>
                    <a:pt x="31597" y="2144"/>
                  </a:cubicBezTo>
                  <a:cubicBezTo>
                    <a:pt x="31597" y="2141"/>
                    <a:pt x="31593" y="2135"/>
                    <a:pt x="31593" y="2129"/>
                  </a:cubicBezTo>
                  <a:cubicBezTo>
                    <a:pt x="31557" y="1996"/>
                    <a:pt x="31510" y="1863"/>
                    <a:pt x="31397" y="1776"/>
                  </a:cubicBezTo>
                  <a:cubicBezTo>
                    <a:pt x="31347" y="1736"/>
                    <a:pt x="31287" y="1708"/>
                    <a:pt x="31227" y="1686"/>
                  </a:cubicBezTo>
                  <a:cubicBezTo>
                    <a:pt x="31124" y="1651"/>
                    <a:pt x="31010" y="1640"/>
                    <a:pt x="30898" y="1640"/>
                  </a:cubicBezTo>
                  <a:cubicBezTo>
                    <a:pt x="30801" y="1640"/>
                    <a:pt x="30706" y="1648"/>
                    <a:pt x="30620" y="1658"/>
                  </a:cubicBezTo>
                  <a:cubicBezTo>
                    <a:pt x="30359" y="1689"/>
                    <a:pt x="30116" y="1772"/>
                    <a:pt x="29885" y="1895"/>
                  </a:cubicBezTo>
                  <a:cubicBezTo>
                    <a:pt x="29866" y="1852"/>
                    <a:pt x="29849" y="1809"/>
                    <a:pt x="29828" y="1769"/>
                  </a:cubicBezTo>
                  <a:cubicBezTo>
                    <a:pt x="29748" y="1622"/>
                    <a:pt x="29654" y="1460"/>
                    <a:pt x="29499" y="1376"/>
                  </a:cubicBezTo>
                  <a:cubicBezTo>
                    <a:pt x="29410" y="1328"/>
                    <a:pt x="29311" y="1312"/>
                    <a:pt x="29212" y="1312"/>
                  </a:cubicBezTo>
                  <a:cubicBezTo>
                    <a:pt x="29142" y="1312"/>
                    <a:pt x="29072" y="1320"/>
                    <a:pt x="29004" y="1331"/>
                  </a:cubicBezTo>
                  <a:cubicBezTo>
                    <a:pt x="28970" y="1336"/>
                    <a:pt x="28934" y="1342"/>
                    <a:pt x="28900" y="1351"/>
                  </a:cubicBezTo>
                  <a:cubicBezTo>
                    <a:pt x="28844" y="1227"/>
                    <a:pt x="28703" y="1158"/>
                    <a:pt x="28584" y="1099"/>
                  </a:cubicBezTo>
                  <a:cubicBezTo>
                    <a:pt x="28441" y="1033"/>
                    <a:pt x="28291" y="990"/>
                    <a:pt x="28136" y="971"/>
                  </a:cubicBezTo>
                  <a:cubicBezTo>
                    <a:pt x="28065" y="962"/>
                    <a:pt x="27995" y="958"/>
                    <a:pt x="27925" y="958"/>
                  </a:cubicBezTo>
                  <a:cubicBezTo>
                    <a:pt x="27662" y="958"/>
                    <a:pt x="27402" y="1016"/>
                    <a:pt x="27152" y="1092"/>
                  </a:cubicBezTo>
                  <a:cubicBezTo>
                    <a:pt x="27094" y="1110"/>
                    <a:pt x="27036" y="1131"/>
                    <a:pt x="26979" y="1152"/>
                  </a:cubicBezTo>
                  <a:cubicBezTo>
                    <a:pt x="26975" y="1143"/>
                    <a:pt x="26975" y="1138"/>
                    <a:pt x="26968" y="1131"/>
                  </a:cubicBezTo>
                  <a:cubicBezTo>
                    <a:pt x="26826" y="938"/>
                    <a:pt x="26611" y="863"/>
                    <a:pt x="26382" y="863"/>
                  </a:cubicBezTo>
                  <a:cubicBezTo>
                    <a:pt x="26338" y="863"/>
                    <a:pt x="26293" y="866"/>
                    <a:pt x="26249" y="871"/>
                  </a:cubicBezTo>
                  <a:cubicBezTo>
                    <a:pt x="26103" y="891"/>
                    <a:pt x="25964" y="935"/>
                    <a:pt x="25828" y="988"/>
                  </a:cubicBezTo>
                  <a:cubicBezTo>
                    <a:pt x="25757" y="1017"/>
                    <a:pt x="25687" y="1064"/>
                    <a:pt x="25612" y="1064"/>
                  </a:cubicBezTo>
                  <a:cubicBezTo>
                    <a:pt x="25584" y="1064"/>
                    <a:pt x="25556" y="1058"/>
                    <a:pt x="25527" y="1042"/>
                  </a:cubicBezTo>
                  <a:cubicBezTo>
                    <a:pt x="25476" y="1012"/>
                    <a:pt x="25437" y="944"/>
                    <a:pt x="25386" y="909"/>
                  </a:cubicBezTo>
                  <a:cubicBezTo>
                    <a:pt x="25313" y="858"/>
                    <a:pt x="25237" y="839"/>
                    <a:pt x="25161" y="839"/>
                  </a:cubicBezTo>
                  <a:cubicBezTo>
                    <a:pt x="24993" y="839"/>
                    <a:pt x="24823" y="934"/>
                    <a:pt x="24673" y="1012"/>
                  </a:cubicBezTo>
                  <a:cubicBezTo>
                    <a:pt x="24578" y="1061"/>
                    <a:pt x="24501" y="1081"/>
                    <a:pt x="24432" y="1081"/>
                  </a:cubicBezTo>
                  <a:cubicBezTo>
                    <a:pt x="24293" y="1081"/>
                    <a:pt x="24185" y="1000"/>
                    <a:pt x="24022" y="914"/>
                  </a:cubicBezTo>
                  <a:cubicBezTo>
                    <a:pt x="23926" y="863"/>
                    <a:pt x="23820" y="830"/>
                    <a:pt x="23711" y="830"/>
                  </a:cubicBezTo>
                  <a:cubicBezTo>
                    <a:pt x="23683" y="830"/>
                    <a:pt x="23655" y="832"/>
                    <a:pt x="23627" y="837"/>
                  </a:cubicBezTo>
                  <a:cubicBezTo>
                    <a:pt x="23465" y="865"/>
                    <a:pt x="23323" y="954"/>
                    <a:pt x="23188" y="1042"/>
                  </a:cubicBezTo>
                  <a:cubicBezTo>
                    <a:pt x="23086" y="1108"/>
                    <a:pt x="22917" y="1242"/>
                    <a:pt x="22773" y="1242"/>
                  </a:cubicBezTo>
                  <a:cubicBezTo>
                    <a:pt x="22750" y="1242"/>
                    <a:pt x="22729" y="1239"/>
                    <a:pt x="22708" y="1231"/>
                  </a:cubicBezTo>
                  <a:cubicBezTo>
                    <a:pt x="22586" y="1189"/>
                    <a:pt x="22558" y="997"/>
                    <a:pt x="22447" y="927"/>
                  </a:cubicBezTo>
                  <a:cubicBezTo>
                    <a:pt x="22396" y="894"/>
                    <a:pt x="22340" y="879"/>
                    <a:pt x="22284" y="879"/>
                  </a:cubicBezTo>
                  <a:cubicBezTo>
                    <a:pt x="22226" y="879"/>
                    <a:pt x="22167" y="895"/>
                    <a:pt x="22112" y="924"/>
                  </a:cubicBezTo>
                  <a:cubicBezTo>
                    <a:pt x="21958" y="1007"/>
                    <a:pt x="21884" y="1191"/>
                    <a:pt x="21701" y="1191"/>
                  </a:cubicBezTo>
                  <a:cubicBezTo>
                    <a:pt x="21687" y="1191"/>
                    <a:pt x="21672" y="1190"/>
                    <a:pt x="21656" y="1188"/>
                  </a:cubicBezTo>
                  <a:cubicBezTo>
                    <a:pt x="21515" y="1164"/>
                    <a:pt x="21385" y="1050"/>
                    <a:pt x="21246" y="1007"/>
                  </a:cubicBezTo>
                  <a:cubicBezTo>
                    <a:pt x="21182" y="987"/>
                    <a:pt x="21123" y="977"/>
                    <a:pt x="21067" y="977"/>
                  </a:cubicBezTo>
                  <a:cubicBezTo>
                    <a:pt x="20899" y="977"/>
                    <a:pt x="20755" y="1058"/>
                    <a:pt x="20607" y="1173"/>
                  </a:cubicBezTo>
                  <a:cubicBezTo>
                    <a:pt x="20457" y="1290"/>
                    <a:pt x="20335" y="1395"/>
                    <a:pt x="20168" y="1395"/>
                  </a:cubicBezTo>
                  <a:cubicBezTo>
                    <a:pt x="20119" y="1395"/>
                    <a:pt x="20068" y="1386"/>
                    <a:pt x="20010" y="1367"/>
                  </a:cubicBezTo>
                  <a:cubicBezTo>
                    <a:pt x="19856" y="1315"/>
                    <a:pt x="19726" y="1237"/>
                    <a:pt x="19558" y="1237"/>
                  </a:cubicBezTo>
                  <a:cubicBezTo>
                    <a:pt x="19554" y="1237"/>
                    <a:pt x="19549" y="1237"/>
                    <a:pt x="19545" y="1237"/>
                  </a:cubicBezTo>
                  <a:cubicBezTo>
                    <a:pt x="19248" y="1247"/>
                    <a:pt x="19007" y="1454"/>
                    <a:pt x="18914" y="1727"/>
                  </a:cubicBezTo>
                  <a:cubicBezTo>
                    <a:pt x="18420" y="1550"/>
                    <a:pt x="17925" y="1377"/>
                    <a:pt x="17426" y="1214"/>
                  </a:cubicBezTo>
                  <a:cubicBezTo>
                    <a:pt x="17948" y="1096"/>
                    <a:pt x="18472" y="990"/>
                    <a:pt x="19000" y="898"/>
                  </a:cubicBezTo>
                  <a:cubicBezTo>
                    <a:pt x="20756" y="591"/>
                    <a:pt x="22542" y="415"/>
                    <a:pt x="24326" y="415"/>
                  </a:cubicBezTo>
                  <a:close/>
                  <a:moveTo>
                    <a:pt x="26158" y="2345"/>
                  </a:moveTo>
                  <a:cubicBezTo>
                    <a:pt x="26233" y="2345"/>
                    <a:pt x="26307" y="2350"/>
                    <a:pt x="26381" y="2360"/>
                  </a:cubicBezTo>
                  <a:cubicBezTo>
                    <a:pt x="26477" y="2373"/>
                    <a:pt x="26572" y="2404"/>
                    <a:pt x="26667" y="2427"/>
                  </a:cubicBezTo>
                  <a:cubicBezTo>
                    <a:pt x="26454" y="2779"/>
                    <a:pt x="26707" y="3253"/>
                    <a:pt x="26840" y="3599"/>
                  </a:cubicBezTo>
                  <a:cubicBezTo>
                    <a:pt x="26944" y="3867"/>
                    <a:pt x="27052" y="4132"/>
                    <a:pt x="27164" y="4396"/>
                  </a:cubicBezTo>
                  <a:cubicBezTo>
                    <a:pt x="27257" y="4610"/>
                    <a:pt x="27369" y="4813"/>
                    <a:pt x="27474" y="5017"/>
                  </a:cubicBezTo>
                  <a:cubicBezTo>
                    <a:pt x="26463" y="4610"/>
                    <a:pt x="25449" y="4206"/>
                    <a:pt x="24430" y="3809"/>
                  </a:cubicBezTo>
                  <a:cubicBezTo>
                    <a:pt x="24539" y="3334"/>
                    <a:pt x="24822" y="2873"/>
                    <a:pt x="25240" y="2607"/>
                  </a:cubicBezTo>
                  <a:cubicBezTo>
                    <a:pt x="25459" y="2469"/>
                    <a:pt x="25713" y="2380"/>
                    <a:pt x="25974" y="2354"/>
                  </a:cubicBezTo>
                  <a:cubicBezTo>
                    <a:pt x="26035" y="2348"/>
                    <a:pt x="26096" y="2345"/>
                    <a:pt x="26158" y="2345"/>
                  </a:cubicBezTo>
                  <a:close/>
                  <a:moveTo>
                    <a:pt x="27586" y="2166"/>
                  </a:moveTo>
                  <a:cubicBezTo>
                    <a:pt x="27675" y="2166"/>
                    <a:pt x="27763" y="2195"/>
                    <a:pt x="27842" y="2268"/>
                  </a:cubicBezTo>
                  <a:cubicBezTo>
                    <a:pt x="27998" y="2411"/>
                    <a:pt x="28069" y="2632"/>
                    <a:pt x="28151" y="2823"/>
                  </a:cubicBezTo>
                  <a:cubicBezTo>
                    <a:pt x="28363" y="3315"/>
                    <a:pt x="28555" y="3817"/>
                    <a:pt x="28741" y="4319"/>
                  </a:cubicBezTo>
                  <a:cubicBezTo>
                    <a:pt x="28758" y="4364"/>
                    <a:pt x="28788" y="4392"/>
                    <a:pt x="28822" y="4412"/>
                  </a:cubicBezTo>
                  <a:cubicBezTo>
                    <a:pt x="28741" y="4465"/>
                    <a:pt x="28668" y="4532"/>
                    <a:pt x="28609" y="4615"/>
                  </a:cubicBezTo>
                  <a:cubicBezTo>
                    <a:pt x="28418" y="4882"/>
                    <a:pt x="28422" y="5179"/>
                    <a:pt x="28533" y="5447"/>
                  </a:cubicBezTo>
                  <a:cubicBezTo>
                    <a:pt x="28306" y="5355"/>
                    <a:pt x="28076" y="5263"/>
                    <a:pt x="27848" y="5169"/>
                  </a:cubicBezTo>
                  <a:cubicBezTo>
                    <a:pt x="27850" y="5153"/>
                    <a:pt x="27848" y="5136"/>
                    <a:pt x="27842" y="5116"/>
                  </a:cubicBezTo>
                  <a:cubicBezTo>
                    <a:pt x="27744" y="4856"/>
                    <a:pt x="27672" y="4586"/>
                    <a:pt x="27572" y="4326"/>
                  </a:cubicBezTo>
                  <a:cubicBezTo>
                    <a:pt x="27474" y="4068"/>
                    <a:pt x="27361" y="3813"/>
                    <a:pt x="27248" y="3562"/>
                  </a:cubicBezTo>
                  <a:cubicBezTo>
                    <a:pt x="27141" y="3321"/>
                    <a:pt x="27001" y="3085"/>
                    <a:pt x="26905" y="2841"/>
                  </a:cubicBezTo>
                  <a:cubicBezTo>
                    <a:pt x="26808" y="2595"/>
                    <a:pt x="27037" y="2423"/>
                    <a:pt x="27222" y="2298"/>
                  </a:cubicBezTo>
                  <a:cubicBezTo>
                    <a:pt x="27335" y="2222"/>
                    <a:pt x="27462" y="2166"/>
                    <a:pt x="27586" y="2166"/>
                  </a:cubicBezTo>
                  <a:close/>
                  <a:moveTo>
                    <a:pt x="31192" y="3705"/>
                  </a:moveTo>
                  <a:cubicBezTo>
                    <a:pt x="31337" y="3705"/>
                    <a:pt x="31482" y="3802"/>
                    <a:pt x="31535" y="3989"/>
                  </a:cubicBezTo>
                  <a:cubicBezTo>
                    <a:pt x="31559" y="4073"/>
                    <a:pt x="31636" y="4121"/>
                    <a:pt x="31714" y="4121"/>
                  </a:cubicBezTo>
                  <a:cubicBezTo>
                    <a:pt x="31759" y="4121"/>
                    <a:pt x="31806" y="4105"/>
                    <a:pt x="31842" y="4069"/>
                  </a:cubicBezTo>
                  <a:cubicBezTo>
                    <a:pt x="31937" y="3975"/>
                    <a:pt x="32070" y="3880"/>
                    <a:pt x="32211" y="3880"/>
                  </a:cubicBezTo>
                  <a:cubicBezTo>
                    <a:pt x="32242" y="3880"/>
                    <a:pt x="32275" y="3885"/>
                    <a:pt x="32307" y="3895"/>
                  </a:cubicBezTo>
                  <a:cubicBezTo>
                    <a:pt x="32453" y="3942"/>
                    <a:pt x="32531" y="4088"/>
                    <a:pt x="32480" y="4232"/>
                  </a:cubicBezTo>
                  <a:cubicBezTo>
                    <a:pt x="32441" y="4347"/>
                    <a:pt x="32547" y="4452"/>
                    <a:pt x="32655" y="4452"/>
                  </a:cubicBezTo>
                  <a:cubicBezTo>
                    <a:pt x="32684" y="4452"/>
                    <a:pt x="32712" y="4445"/>
                    <a:pt x="32738" y="4429"/>
                  </a:cubicBezTo>
                  <a:cubicBezTo>
                    <a:pt x="32834" y="4371"/>
                    <a:pt x="32933" y="4344"/>
                    <a:pt x="33027" y="4344"/>
                  </a:cubicBezTo>
                  <a:cubicBezTo>
                    <a:pt x="33295" y="4344"/>
                    <a:pt x="33519" y="4562"/>
                    <a:pt x="33492" y="4886"/>
                  </a:cubicBezTo>
                  <a:cubicBezTo>
                    <a:pt x="33489" y="4892"/>
                    <a:pt x="33494" y="4896"/>
                    <a:pt x="33494" y="4903"/>
                  </a:cubicBezTo>
                  <a:cubicBezTo>
                    <a:pt x="33323" y="5053"/>
                    <a:pt x="33140" y="5192"/>
                    <a:pt x="32961" y="5322"/>
                  </a:cubicBezTo>
                  <a:cubicBezTo>
                    <a:pt x="32376" y="5742"/>
                    <a:pt x="31763" y="6120"/>
                    <a:pt x="31138" y="6473"/>
                  </a:cubicBezTo>
                  <a:lnTo>
                    <a:pt x="31067" y="6512"/>
                  </a:lnTo>
                  <a:cubicBezTo>
                    <a:pt x="31053" y="6499"/>
                    <a:pt x="31037" y="6486"/>
                    <a:pt x="31016" y="6477"/>
                  </a:cubicBezTo>
                  <a:cubicBezTo>
                    <a:pt x="30308" y="6178"/>
                    <a:pt x="29595" y="5887"/>
                    <a:pt x="28881" y="5594"/>
                  </a:cubicBezTo>
                  <a:cubicBezTo>
                    <a:pt x="28779" y="5383"/>
                    <a:pt x="28728" y="5075"/>
                    <a:pt x="28848" y="4867"/>
                  </a:cubicBezTo>
                  <a:cubicBezTo>
                    <a:pt x="28929" y="4728"/>
                    <a:pt x="29079" y="4640"/>
                    <a:pt x="29231" y="4640"/>
                  </a:cubicBezTo>
                  <a:cubicBezTo>
                    <a:pt x="29296" y="4640"/>
                    <a:pt x="29361" y="4656"/>
                    <a:pt x="29422" y="4690"/>
                  </a:cubicBezTo>
                  <a:cubicBezTo>
                    <a:pt x="29449" y="4705"/>
                    <a:pt x="29480" y="4712"/>
                    <a:pt x="29511" y="4712"/>
                  </a:cubicBezTo>
                  <a:cubicBezTo>
                    <a:pt x="29611" y="4712"/>
                    <a:pt x="29712" y="4639"/>
                    <a:pt x="29703" y="4527"/>
                  </a:cubicBezTo>
                  <a:cubicBezTo>
                    <a:pt x="29679" y="4175"/>
                    <a:pt x="29926" y="3892"/>
                    <a:pt x="30217" y="3892"/>
                  </a:cubicBezTo>
                  <a:cubicBezTo>
                    <a:pt x="30333" y="3892"/>
                    <a:pt x="30456" y="3937"/>
                    <a:pt x="30572" y="4039"/>
                  </a:cubicBezTo>
                  <a:cubicBezTo>
                    <a:pt x="30610" y="4072"/>
                    <a:pt x="30653" y="4088"/>
                    <a:pt x="30695" y="4088"/>
                  </a:cubicBezTo>
                  <a:cubicBezTo>
                    <a:pt x="30767" y="4088"/>
                    <a:pt x="30834" y="4043"/>
                    <a:pt x="30862" y="3963"/>
                  </a:cubicBezTo>
                  <a:cubicBezTo>
                    <a:pt x="30923" y="3789"/>
                    <a:pt x="31058" y="3705"/>
                    <a:pt x="31192" y="3705"/>
                  </a:cubicBezTo>
                  <a:close/>
                  <a:moveTo>
                    <a:pt x="16949" y="1319"/>
                  </a:moveTo>
                  <a:cubicBezTo>
                    <a:pt x="18714" y="2043"/>
                    <a:pt x="20516" y="2679"/>
                    <a:pt x="22291" y="3371"/>
                  </a:cubicBezTo>
                  <a:cubicBezTo>
                    <a:pt x="24110" y="4075"/>
                    <a:pt x="25924" y="4792"/>
                    <a:pt x="27729" y="5528"/>
                  </a:cubicBezTo>
                  <a:cubicBezTo>
                    <a:pt x="28702" y="5928"/>
                    <a:pt x="29671" y="6332"/>
                    <a:pt x="30640" y="6740"/>
                  </a:cubicBezTo>
                  <a:cubicBezTo>
                    <a:pt x="30104" y="7027"/>
                    <a:pt x="29566" y="7307"/>
                    <a:pt x="29019" y="7573"/>
                  </a:cubicBezTo>
                  <a:cubicBezTo>
                    <a:pt x="25302" y="5798"/>
                    <a:pt x="21612" y="3953"/>
                    <a:pt x="17702" y="2632"/>
                  </a:cubicBezTo>
                  <a:cubicBezTo>
                    <a:pt x="16808" y="2329"/>
                    <a:pt x="15903" y="2043"/>
                    <a:pt x="14985" y="1824"/>
                  </a:cubicBezTo>
                  <a:cubicBezTo>
                    <a:pt x="15635" y="1642"/>
                    <a:pt x="16290" y="1470"/>
                    <a:pt x="16949" y="1319"/>
                  </a:cubicBezTo>
                  <a:close/>
                  <a:moveTo>
                    <a:pt x="14803" y="2016"/>
                  </a:moveTo>
                  <a:cubicBezTo>
                    <a:pt x="15057" y="2086"/>
                    <a:pt x="15324" y="2210"/>
                    <a:pt x="15553" y="2283"/>
                  </a:cubicBezTo>
                  <a:cubicBezTo>
                    <a:pt x="17077" y="2783"/>
                    <a:pt x="18599" y="3294"/>
                    <a:pt x="20090" y="3892"/>
                  </a:cubicBezTo>
                  <a:cubicBezTo>
                    <a:pt x="22026" y="4669"/>
                    <a:pt x="23921" y="5541"/>
                    <a:pt x="25804" y="6442"/>
                  </a:cubicBezTo>
                  <a:cubicBezTo>
                    <a:pt x="26726" y="6885"/>
                    <a:pt x="27650" y="7332"/>
                    <a:pt x="28569" y="7788"/>
                  </a:cubicBezTo>
                  <a:cubicBezTo>
                    <a:pt x="28121" y="8000"/>
                    <a:pt x="27674" y="8212"/>
                    <a:pt x="27228" y="8419"/>
                  </a:cubicBezTo>
                  <a:cubicBezTo>
                    <a:pt x="27009" y="8078"/>
                    <a:pt x="26624" y="7891"/>
                    <a:pt x="26234" y="7891"/>
                  </a:cubicBezTo>
                  <a:cubicBezTo>
                    <a:pt x="26158" y="7891"/>
                    <a:pt x="26083" y="7898"/>
                    <a:pt x="26008" y="7912"/>
                  </a:cubicBezTo>
                  <a:cubicBezTo>
                    <a:pt x="25991" y="7782"/>
                    <a:pt x="25932" y="7655"/>
                    <a:pt x="25834" y="7552"/>
                  </a:cubicBezTo>
                  <a:cubicBezTo>
                    <a:pt x="25689" y="7401"/>
                    <a:pt x="25505" y="7350"/>
                    <a:pt x="25313" y="7350"/>
                  </a:cubicBezTo>
                  <a:cubicBezTo>
                    <a:pt x="25241" y="7350"/>
                    <a:pt x="25168" y="7357"/>
                    <a:pt x="25096" y="7369"/>
                  </a:cubicBezTo>
                  <a:cubicBezTo>
                    <a:pt x="25105" y="7161"/>
                    <a:pt x="25016" y="6944"/>
                    <a:pt x="24859" y="6802"/>
                  </a:cubicBezTo>
                  <a:cubicBezTo>
                    <a:pt x="24724" y="6678"/>
                    <a:pt x="24564" y="6628"/>
                    <a:pt x="24399" y="6628"/>
                  </a:cubicBezTo>
                  <a:cubicBezTo>
                    <a:pt x="24280" y="6628"/>
                    <a:pt x="24158" y="6655"/>
                    <a:pt x="24042" y="6698"/>
                  </a:cubicBezTo>
                  <a:cubicBezTo>
                    <a:pt x="24014" y="6458"/>
                    <a:pt x="23881" y="6234"/>
                    <a:pt x="23648" y="6121"/>
                  </a:cubicBezTo>
                  <a:cubicBezTo>
                    <a:pt x="23553" y="6075"/>
                    <a:pt x="23454" y="6054"/>
                    <a:pt x="23356" y="6054"/>
                  </a:cubicBezTo>
                  <a:cubicBezTo>
                    <a:pt x="23227" y="6054"/>
                    <a:pt x="23099" y="6091"/>
                    <a:pt x="22987" y="6155"/>
                  </a:cubicBezTo>
                  <a:cubicBezTo>
                    <a:pt x="22928" y="6004"/>
                    <a:pt x="22816" y="5877"/>
                    <a:pt x="22643" y="5824"/>
                  </a:cubicBezTo>
                  <a:cubicBezTo>
                    <a:pt x="22592" y="5808"/>
                    <a:pt x="22540" y="5801"/>
                    <a:pt x="22490" y="5801"/>
                  </a:cubicBezTo>
                  <a:cubicBezTo>
                    <a:pt x="22354" y="5801"/>
                    <a:pt x="22228" y="5857"/>
                    <a:pt x="22139" y="5952"/>
                  </a:cubicBezTo>
                  <a:cubicBezTo>
                    <a:pt x="21982" y="5754"/>
                    <a:pt x="21821" y="5555"/>
                    <a:pt x="21668" y="5355"/>
                  </a:cubicBezTo>
                  <a:cubicBezTo>
                    <a:pt x="21633" y="5308"/>
                    <a:pt x="21577" y="5269"/>
                    <a:pt x="21518" y="5269"/>
                  </a:cubicBezTo>
                  <a:cubicBezTo>
                    <a:pt x="21492" y="5269"/>
                    <a:pt x="21466" y="5277"/>
                    <a:pt x="21441" y="5294"/>
                  </a:cubicBezTo>
                  <a:cubicBezTo>
                    <a:pt x="21329" y="5371"/>
                    <a:pt x="21237" y="5464"/>
                    <a:pt x="21160" y="5564"/>
                  </a:cubicBezTo>
                  <a:cubicBezTo>
                    <a:pt x="21060" y="5355"/>
                    <a:pt x="20909" y="5178"/>
                    <a:pt x="20660" y="5126"/>
                  </a:cubicBezTo>
                  <a:cubicBezTo>
                    <a:pt x="20614" y="5117"/>
                    <a:pt x="20567" y="5113"/>
                    <a:pt x="20520" y="5113"/>
                  </a:cubicBezTo>
                  <a:cubicBezTo>
                    <a:pt x="20415" y="5113"/>
                    <a:pt x="20313" y="5136"/>
                    <a:pt x="20227" y="5183"/>
                  </a:cubicBezTo>
                  <a:cubicBezTo>
                    <a:pt x="20026" y="4904"/>
                    <a:pt x="19681" y="4742"/>
                    <a:pt x="19339" y="4742"/>
                  </a:cubicBezTo>
                  <a:cubicBezTo>
                    <a:pt x="19230" y="4742"/>
                    <a:pt x="19122" y="4758"/>
                    <a:pt x="19019" y="4792"/>
                  </a:cubicBezTo>
                  <a:cubicBezTo>
                    <a:pt x="19010" y="4539"/>
                    <a:pt x="18902" y="4294"/>
                    <a:pt x="18671" y="4162"/>
                  </a:cubicBezTo>
                  <a:cubicBezTo>
                    <a:pt x="18568" y="4102"/>
                    <a:pt x="18455" y="4075"/>
                    <a:pt x="18344" y="4075"/>
                  </a:cubicBezTo>
                  <a:cubicBezTo>
                    <a:pt x="18264" y="4075"/>
                    <a:pt x="18185" y="4089"/>
                    <a:pt x="18111" y="4115"/>
                  </a:cubicBezTo>
                  <a:cubicBezTo>
                    <a:pt x="18060" y="3912"/>
                    <a:pt x="17911" y="3732"/>
                    <a:pt x="17710" y="3638"/>
                  </a:cubicBezTo>
                  <a:cubicBezTo>
                    <a:pt x="17614" y="3595"/>
                    <a:pt x="17517" y="3576"/>
                    <a:pt x="17421" y="3576"/>
                  </a:cubicBezTo>
                  <a:cubicBezTo>
                    <a:pt x="17169" y="3576"/>
                    <a:pt x="16925" y="3707"/>
                    <a:pt x="16732" y="3880"/>
                  </a:cubicBezTo>
                  <a:cubicBezTo>
                    <a:pt x="16562" y="3569"/>
                    <a:pt x="16235" y="3394"/>
                    <a:pt x="15903" y="3394"/>
                  </a:cubicBezTo>
                  <a:cubicBezTo>
                    <a:pt x="15736" y="3394"/>
                    <a:pt x="15567" y="3439"/>
                    <a:pt x="15417" y="3533"/>
                  </a:cubicBezTo>
                  <a:cubicBezTo>
                    <a:pt x="15330" y="3352"/>
                    <a:pt x="15160" y="3216"/>
                    <a:pt x="14950" y="3187"/>
                  </a:cubicBezTo>
                  <a:cubicBezTo>
                    <a:pt x="14947" y="3107"/>
                    <a:pt x="14941" y="3027"/>
                    <a:pt x="14932" y="2950"/>
                  </a:cubicBezTo>
                  <a:cubicBezTo>
                    <a:pt x="14923" y="2824"/>
                    <a:pt x="14911" y="2699"/>
                    <a:pt x="14897" y="2573"/>
                  </a:cubicBezTo>
                  <a:cubicBezTo>
                    <a:pt x="14883" y="2446"/>
                    <a:pt x="14864" y="2320"/>
                    <a:pt x="14841" y="2195"/>
                  </a:cubicBezTo>
                  <a:cubicBezTo>
                    <a:pt x="14830" y="2135"/>
                    <a:pt x="14821" y="2075"/>
                    <a:pt x="14804" y="2018"/>
                  </a:cubicBezTo>
                  <a:cubicBezTo>
                    <a:pt x="14804" y="2018"/>
                    <a:pt x="14804" y="2017"/>
                    <a:pt x="14803" y="2016"/>
                  </a:cubicBezTo>
                  <a:close/>
                  <a:moveTo>
                    <a:pt x="14458" y="1969"/>
                  </a:moveTo>
                  <a:cubicBezTo>
                    <a:pt x="14473" y="1969"/>
                    <a:pt x="14492" y="1971"/>
                    <a:pt x="14508" y="1971"/>
                  </a:cubicBezTo>
                  <a:cubicBezTo>
                    <a:pt x="14492" y="2101"/>
                    <a:pt x="14505" y="2238"/>
                    <a:pt x="14508" y="2364"/>
                  </a:cubicBezTo>
                  <a:cubicBezTo>
                    <a:pt x="14511" y="2518"/>
                    <a:pt x="14523" y="2672"/>
                    <a:pt x="14529" y="2825"/>
                  </a:cubicBezTo>
                  <a:cubicBezTo>
                    <a:pt x="14533" y="2904"/>
                    <a:pt x="14536" y="2982"/>
                    <a:pt x="14540" y="3061"/>
                  </a:cubicBezTo>
                  <a:cubicBezTo>
                    <a:pt x="14542" y="3124"/>
                    <a:pt x="14544" y="3189"/>
                    <a:pt x="14552" y="3254"/>
                  </a:cubicBezTo>
                  <a:cubicBezTo>
                    <a:pt x="14514" y="3274"/>
                    <a:pt x="14476" y="3299"/>
                    <a:pt x="14442" y="3327"/>
                  </a:cubicBezTo>
                  <a:cubicBezTo>
                    <a:pt x="14375" y="3381"/>
                    <a:pt x="14328" y="3445"/>
                    <a:pt x="14286" y="3517"/>
                  </a:cubicBezTo>
                  <a:cubicBezTo>
                    <a:pt x="14242" y="3590"/>
                    <a:pt x="14220" y="3628"/>
                    <a:pt x="14190" y="3628"/>
                  </a:cubicBezTo>
                  <a:cubicBezTo>
                    <a:pt x="14164" y="3628"/>
                    <a:pt x="14133" y="3602"/>
                    <a:pt x="14078" y="3548"/>
                  </a:cubicBezTo>
                  <a:cubicBezTo>
                    <a:pt x="13876" y="3349"/>
                    <a:pt x="13676" y="3207"/>
                    <a:pt x="13427" y="3207"/>
                  </a:cubicBezTo>
                  <a:cubicBezTo>
                    <a:pt x="13337" y="3207"/>
                    <a:pt x="13240" y="3226"/>
                    <a:pt x="13135" y="3267"/>
                  </a:cubicBezTo>
                  <a:cubicBezTo>
                    <a:pt x="12834" y="3387"/>
                    <a:pt x="12659" y="3643"/>
                    <a:pt x="12521" y="3922"/>
                  </a:cubicBezTo>
                  <a:cubicBezTo>
                    <a:pt x="12369" y="3806"/>
                    <a:pt x="12182" y="3741"/>
                    <a:pt x="11991" y="3741"/>
                  </a:cubicBezTo>
                  <a:cubicBezTo>
                    <a:pt x="11881" y="3741"/>
                    <a:pt x="11771" y="3762"/>
                    <a:pt x="11665" y="3808"/>
                  </a:cubicBezTo>
                  <a:cubicBezTo>
                    <a:pt x="11405" y="3918"/>
                    <a:pt x="11238" y="4148"/>
                    <a:pt x="11178" y="4408"/>
                  </a:cubicBezTo>
                  <a:cubicBezTo>
                    <a:pt x="11095" y="4373"/>
                    <a:pt x="11003" y="4356"/>
                    <a:pt x="10910" y="4356"/>
                  </a:cubicBezTo>
                  <a:cubicBezTo>
                    <a:pt x="10850" y="4356"/>
                    <a:pt x="10790" y="4363"/>
                    <a:pt x="10732" y="4378"/>
                  </a:cubicBezTo>
                  <a:cubicBezTo>
                    <a:pt x="10480" y="4445"/>
                    <a:pt x="10318" y="4642"/>
                    <a:pt x="10207" y="4869"/>
                  </a:cubicBezTo>
                  <a:cubicBezTo>
                    <a:pt x="10072" y="4736"/>
                    <a:pt x="9893" y="4656"/>
                    <a:pt x="9699" y="4656"/>
                  </a:cubicBezTo>
                  <a:cubicBezTo>
                    <a:pt x="9630" y="4656"/>
                    <a:pt x="9559" y="4666"/>
                    <a:pt x="9488" y="4688"/>
                  </a:cubicBezTo>
                  <a:cubicBezTo>
                    <a:pt x="9229" y="4765"/>
                    <a:pt x="9041" y="4965"/>
                    <a:pt x="8898" y="5195"/>
                  </a:cubicBezTo>
                  <a:cubicBezTo>
                    <a:pt x="8750" y="5022"/>
                    <a:pt x="8521" y="4912"/>
                    <a:pt x="8279" y="4906"/>
                  </a:cubicBezTo>
                  <a:cubicBezTo>
                    <a:pt x="8273" y="4906"/>
                    <a:pt x="8268" y="4906"/>
                    <a:pt x="8262" y="4906"/>
                  </a:cubicBezTo>
                  <a:cubicBezTo>
                    <a:pt x="7882" y="4906"/>
                    <a:pt x="7597" y="5156"/>
                    <a:pt x="7391" y="5459"/>
                  </a:cubicBezTo>
                  <a:cubicBezTo>
                    <a:pt x="7309" y="5247"/>
                    <a:pt x="7164" y="5073"/>
                    <a:pt x="6928" y="5073"/>
                  </a:cubicBezTo>
                  <a:cubicBezTo>
                    <a:pt x="6886" y="5073"/>
                    <a:pt x="6840" y="5079"/>
                    <a:pt x="6791" y="5091"/>
                  </a:cubicBezTo>
                  <a:cubicBezTo>
                    <a:pt x="6764" y="5098"/>
                    <a:pt x="6738" y="5106"/>
                    <a:pt x="6714" y="5117"/>
                  </a:cubicBezTo>
                  <a:cubicBezTo>
                    <a:pt x="6544" y="5197"/>
                    <a:pt x="6435" y="5382"/>
                    <a:pt x="6331" y="5532"/>
                  </a:cubicBezTo>
                  <a:cubicBezTo>
                    <a:pt x="6204" y="5713"/>
                    <a:pt x="6084" y="5901"/>
                    <a:pt x="5973" y="6093"/>
                  </a:cubicBezTo>
                  <a:cubicBezTo>
                    <a:pt x="5833" y="5958"/>
                    <a:pt x="5632" y="5887"/>
                    <a:pt x="5432" y="5887"/>
                  </a:cubicBezTo>
                  <a:cubicBezTo>
                    <a:pt x="5363" y="5887"/>
                    <a:pt x="5294" y="5895"/>
                    <a:pt x="5228" y="5913"/>
                  </a:cubicBezTo>
                  <a:cubicBezTo>
                    <a:pt x="4869" y="6010"/>
                    <a:pt x="4665" y="6319"/>
                    <a:pt x="4523" y="6650"/>
                  </a:cubicBezTo>
                  <a:cubicBezTo>
                    <a:pt x="4397" y="6549"/>
                    <a:pt x="4239" y="6490"/>
                    <a:pt x="4074" y="6490"/>
                  </a:cubicBezTo>
                  <a:cubicBezTo>
                    <a:pt x="4005" y="6490"/>
                    <a:pt x="3934" y="6500"/>
                    <a:pt x="3864" y="6523"/>
                  </a:cubicBezTo>
                  <a:cubicBezTo>
                    <a:pt x="3659" y="6590"/>
                    <a:pt x="3507" y="6754"/>
                    <a:pt x="3430" y="6948"/>
                  </a:cubicBezTo>
                  <a:cubicBezTo>
                    <a:pt x="3344" y="6911"/>
                    <a:pt x="3251" y="6890"/>
                    <a:pt x="3153" y="6890"/>
                  </a:cubicBezTo>
                  <a:cubicBezTo>
                    <a:pt x="3092" y="6890"/>
                    <a:pt x="3029" y="6898"/>
                    <a:pt x="2965" y="6916"/>
                  </a:cubicBezTo>
                  <a:cubicBezTo>
                    <a:pt x="2601" y="7012"/>
                    <a:pt x="2448" y="7380"/>
                    <a:pt x="2428" y="7735"/>
                  </a:cubicBezTo>
                  <a:cubicBezTo>
                    <a:pt x="2334" y="7697"/>
                    <a:pt x="2238" y="7680"/>
                    <a:pt x="2144" y="7680"/>
                  </a:cubicBezTo>
                  <a:cubicBezTo>
                    <a:pt x="1792" y="7680"/>
                    <a:pt x="1465" y="7926"/>
                    <a:pt x="1403" y="8290"/>
                  </a:cubicBezTo>
                  <a:cubicBezTo>
                    <a:pt x="1313" y="8256"/>
                    <a:pt x="1218" y="8238"/>
                    <a:pt x="1124" y="8238"/>
                  </a:cubicBezTo>
                  <a:cubicBezTo>
                    <a:pt x="977" y="8238"/>
                    <a:pt x="831" y="8281"/>
                    <a:pt x="706" y="8377"/>
                  </a:cubicBezTo>
                  <a:cubicBezTo>
                    <a:pt x="626" y="8439"/>
                    <a:pt x="565" y="8522"/>
                    <a:pt x="520" y="8609"/>
                  </a:cubicBezTo>
                  <a:cubicBezTo>
                    <a:pt x="510" y="8473"/>
                    <a:pt x="523" y="8335"/>
                    <a:pt x="559" y="8203"/>
                  </a:cubicBezTo>
                  <a:cubicBezTo>
                    <a:pt x="657" y="7856"/>
                    <a:pt x="912" y="7583"/>
                    <a:pt x="1171" y="7345"/>
                  </a:cubicBezTo>
                  <a:cubicBezTo>
                    <a:pt x="1671" y="6881"/>
                    <a:pt x="2276" y="6542"/>
                    <a:pt x="2886" y="6245"/>
                  </a:cubicBezTo>
                  <a:cubicBezTo>
                    <a:pt x="3422" y="5982"/>
                    <a:pt x="3968" y="5735"/>
                    <a:pt x="4517" y="5494"/>
                  </a:cubicBezTo>
                  <a:cubicBezTo>
                    <a:pt x="5134" y="5273"/>
                    <a:pt x="5751" y="5047"/>
                    <a:pt x="6363" y="4813"/>
                  </a:cubicBezTo>
                  <a:cubicBezTo>
                    <a:pt x="6431" y="4787"/>
                    <a:pt x="6502" y="4760"/>
                    <a:pt x="6569" y="4734"/>
                  </a:cubicBezTo>
                  <a:cubicBezTo>
                    <a:pt x="7897" y="4220"/>
                    <a:pt x="9229" y="3719"/>
                    <a:pt x="10568" y="3241"/>
                  </a:cubicBezTo>
                  <a:cubicBezTo>
                    <a:pt x="10834" y="3146"/>
                    <a:pt x="11102" y="3054"/>
                    <a:pt x="11371" y="2961"/>
                  </a:cubicBezTo>
                  <a:cubicBezTo>
                    <a:pt x="12031" y="2731"/>
                    <a:pt x="12773" y="2511"/>
                    <a:pt x="13466" y="2284"/>
                  </a:cubicBezTo>
                  <a:cubicBezTo>
                    <a:pt x="13765" y="2189"/>
                    <a:pt x="14143" y="1981"/>
                    <a:pt x="14458" y="1969"/>
                  </a:cubicBezTo>
                  <a:close/>
                  <a:moveTo>
                    <a:pt x="14861" y="3561"/>
                  </a:moveTo>
                  <a:cubicBezTo>
                    <a:pt x="15028" y="3561"/>
                    <a:pt x="15125" y="3723"/>
                    <a:pt x="15112" y="3888"/>
                  </a:cubicBezTo>
                  <a:cubicBezTo>
                    <a:pt x="15105" y="4006"/>
                    <a:pt x="15190" y="4062"/>
                    <a:pt x="15281" y="4062"/>
                  </a:cubicBezTo>
                  <a:cubicBezTo>
                    <a:pt x="15346" y="4062"/>
                    <a:pt x="15413" y="4035"/>
                    <a:pt x="15453" y="3981"/>
                  </a:cubicBezTo>
                  <a:cubicBezTo>
                    <a:pt x="15577" y="3816"/>
                    <a:pt x="15741" y="3744"/>
                    <a:pt x="15903" y="3744"/>
                  </a:cubicBezTo>
                  <a:cubicBezTo>
                    <a:pt x="16170" y="3744"/>
                    <a:pt x="16430" y="3943"/>
                    <a:pt x="16491" y="4255"/>
                  </a:cubicBezTo>
                  <a:cubicBezTo>
                    <a:pt x="16506" y="4331"/>
                    <a:pt x="16587" y="4381"/>
                    <a:pt x="16664" y="4381"/>
                  </a:cubicBezTo>
                  <a:cubicBezTo>
                    <a:pt x="16708" y="4381"/>
                    <a:pt x="16751" y="4365"/>
                    <a:pt x="16779" y="4329"/>
                  </a:cubicBezTo>
                  <a:cubicBezTo>
                    <a:pt x="16930" y="4135"/>
                    <a:pt x="17142" y="3928"/>
                    <a:pt x="17409" y="3928"/>
                  </a:cubicBezTo>
                  <a:cubicBezTo>
                    <a:pt x="17632" y="3928"/>
                    <a:pt x="17876" y="4161"/>
                    <a:pt x="17757" y="4391"/>
                  </a:cubicBezTo>
                  <a:cubicBezTo>
                    <a:pt x="17687" y="4524"/>
                    <a:pt x="17799" y="4644"/>
                    <a:pt x="17913" y="4644"/>
                  </a:cubicBezTo>
                  <a:cubicBezTo>
                    <a:pt x="17964" y="4644"/>
                    <a:pt x="18015" y="4620"/>
                    <a:pt x="18050" y="4562"/>
                  </a:cubicBezTo>
                  <a:cubicBezTo>
                    <a:pt x="18112" y="4458"/>
                    <a:pt x="18222" y="4403"/>
                    <a:pt x="18333" y="4403"/>
                  </a:cubicBezTo>
                  <a:cubicBezTo>
                    <a:pt x="18405" y="4403"/>
                    <a:pt x="18478" y="4426"/>
                    <a:pt x="18539" y="4475"/>
                  </a:cubicBezTo>
                  <a:cubicBezTo>
                    <a:pt x="18703" y="4607"/>
                    <a:pt x="18718" y="4852"/>
                    <a:pt x="18637" y="5034"/>
                  </a:cubicBezTo>
                  <a:cubicBezTo>
                    <a:pt x="18577" y="5166"/>
                    <a:pt x="18670" y="5290"/>
                    <a:pt x="18785" y="5290"/>
                  </a:cubicBezTo>
                  <a:cubicBezTo>
                    <a:pt x="18825" y="5290"/>
                    <a:pt x="18867" y="5275"/>
                    <a:pt x="18906" y="5241"/>
                  </a:cubicBezTo>
                  <a:cubicBezTo>
                    <a:pt x="19019" y="5145"/>
                    <a:pt x="19155" y="5103"/>
                    <a:pt x="19291" y="5103"/>
                  </a:cubicBezTo>
                  <a:cubicBezTo>
                    <a:pt x="19606" y="5103"/>
                    <a:pt x="19927" y="5330"/>
                    <a:pt x="19981" y="5652"/>
                  </a:cubicBezTo>
                  <a:cubicBezTo>
                    <a:pt x="19999" y="5755"/>
                    <a:pt x="20075" y="5800"/>
                    <a:pt x="20157" y="5800"/>
                  </a:cubicBezTo>
                  <a:cubicBezTo>
                    <a:pt x="20264" y="5800"/>
                    <a:pt x="20381" y="5723"/>
                    <a:pt x="20387" y="5596"/>
                  </a:cubicBezTo>
                  <a:cubicBezTo>
                    <a:pt x="20392" y="5499"/>
                    <a:pt x="20455" y="5464"/>
                    <a:pt x="20529" y="5464"/>
                  </a:cubicBezTo>
                  <a:cubicBezTo>
                    <a:pt x="20615" y="5464"/>
                    <a:pt x="20717" y="5510"/>
                    <a:pt x="20761" y="5558"/>
                  </a:cubicBezTo>
                  <a:cubicBezTo>
                    <a:pt x="20887" y="5697"/>
                    <a:pt x="20924" y="5908"/>
                    <a:pt x="20964" y="6083"/>
                  </a:cubicBezTo>
                  <a:cubicBezTo>
                    <a:pt x="20983" y="6166"/>
                    <a:pt x="21057" y="6208"/>
                    <a:pt x="21131" y="6208"/>
                  </a:cubicBezTo>
                  <a:cubicBezTo>
                    <a:pt x="21205" y="6208"/>
                    <a:pt x="21279" y="6166"/>
                    <a:pt x="21298" y="6083"/>
                  </a:cubicBezTo>
                  <a:cubicBezTo>
                    <a:pt x="21334" y="5928"/>
                    <a:pt x="21401" y="5792"/>
                    <a:pt x="21502" y="5678"/>
                  </a:cubicBezTo>
                  <a:cubicBezTo>
                    <a:pt x="21685" y="5898"/>
                    <a:pt x="21869" y="6120"/>
                    <a:pt x="22049" y="6345"/>
                  </a:cubicBezTo>
                  <a:cubicBezTo>
                    <a:pt x="22077" y="6381"/>
                    <a:pt x="22112" y="6396"/>
                    <a:pt x="22146" y="6396"/>
                  </a:cubicBezTo>
                  <a:cubicBezTo>
                    <a:pt x="22225" y="6396"/>
                    <a:pt x="22304" y="6318"/>
                    <a:pt x="22313" y="6236"/>
                  </a:cubicBezTo>
                  <a:cubicBezTo>
                    <a:pt x="22322" y="6153"/>
                    <a:pt x="22376" y="6122"/>
                    <a:pt x="22438" y="6122"/>
                  </a:cubicBezTo>
                  <a:cubicBezTo>
                    <a:pt x="22519" y="6122"/>
                    <a:pt x="22613" y="6174"/>
                    <a:pt x="22643" y="6231"/>
                  </a:cubicBezTo>
                  <a:cubicBezTo>
                    <a:pt x="22704" y="6343"/>
                    <a:pt x="22669" y="6473"/>
                    <a:pt x="22630" y="6585"/>
                  </a:cubicBezTo>
                  <a:cubicBezTo>
                    <a:pt x="22577" y="6722"/>
                    <a:pt x="22712" y="6834"/>
                    <a:pt x="22836" y="6834"/>
                  </a:cubicBezTo>
                  <a:cubicBezTo>
                    <a:pt x="22899" y="6834"/>
                    <a:pt x="22959" y="6805"/>
                    <a:pt x="22990" y="6736"/>
                  </a:cubicBezTo>
                  <a:cubicBezTo>
                    <a:pt x="23050" y="6598"/>
                    <a:pt x="23183" y="6468"/>
                    <a:pt x="23339" y="6468"/>
                  </a:cubicBezTo>
                  <a:cubicBezTo>
                    <a:pt x="23375" y="6468"/>
                    <a:pt x="23412" y="6475"/>
                    <a:pt x="23449" y="6490"/>
                  </a:cubicBezTo>
                  <a:cubicBezTo>
                    <a:pt x="23657" y="6573"/>
                    <a:pt x="23672" y="6838"/>
                    <a:pt x="23565" y="7000"/>
                  </a:cubicBezTo>
                  <a:cubicBezTo>
                    <a:pt x="23462" y="7157"/>
                    <a:pt x="23605" y="7306"/>
                    <a:pt x="23753" y="7306"/>
                  </a:cubicBezTo>
                  <a:cubicBezTo>
                    <a:pt x="23802" y="7306"/>
                    <a:pt x="23851" y="7291"/>
                    <a:pt x="23892" y="7254"/>
                  </a:cubicBezTo>
                  <a:cubicBezTo>
                    <a:pt x="24016" y="7144"/>
                    <a:pt x="24212" y="7019"/>
                    <a:pt x="24396" y="7019"/>
                  </a:cubicBezTo>
                  <a:cubicBezTo>
                    <a:pt x="24459" y="7019"/>
                    <a:pt x="24520" y="7033"/>
                    <a:pt x="24577" y="7068"/>
                  </a:cubicBezTo>
                  <a:cubicBezTo>
                    <a:pt x="24737" y="7166"/>
                    <a:pt x="24780" y="7395"/>
                    <a:pt x="24627" y="7511"/>
                  </a:cubicBezTo>
                  <a:cubicBezTo>
                    <a:pt x="24490" y="7620"/>
                    <a:pt x="24613" y="7835"/>
                    <a:pt x="24765" y="7835"/>
                  </a:cubicBezTo>
                  <a:cubicBezTo>
                    <a:pt x="24780" y="7835"/>
                    <a:pt x="24796" y="7833"/>
                    <a:pt x="24811" y="7828"/>
                  </a:cubicBezTo>
                  <a:cubicBezTo>
                    <a:pt x="24954" y="7784"/>
                    <a:pt x="25117" y="7725"/>
                    <a:pt x="25273" y="7725"/>
                  </a:cubicBezTo>
                  <a:cubicBezTo>
                    <a:pt x="25319" y="7725"/>
                    <a:pt x="25363" y="7730"/>
                    <a:pt x="25406" y="7742"/>
                  </a:cubicBezTo>
                  <a:cubicBezTo>
                    <a:pt x="25536" y="7778"/>
                    <a:pt x="25713" y="7953"/>
                    <a:pt x="25587" y="8088"/>
                  </a:cubicBezTo>
                  <a:cubicBezTo>
                    <a:pt x="25468" y="8214"/>
                    <a:pt x="25574" y="8420"/>
                    <a:pt x="25721" y="8420"/>
                  </a:cubicBezTo>
                  <a:cubicBezTo>
                    <a:pt x="25753" y="8420"/>
                    <a:pt x="25786" y="8411"/>
                    <a:pt x="25820" y="8389"/>
                  </a:cubicBezTo>
                  <a:cubicBezTo>
                    <a:pt x="25945" y="8307"/>
                    <a:pt x="26084" y="8269"/>
                    <a:pt x="26222" y="8269"/>
                  </a:cubicBezTo>
                  <a:cubicBezTo>
                    <a:pt x="26463" y="8269"/>
                    <a:pt x="26699" y="8387"/>
                    <a:pt x="26849" y="8589"/>
                  </a:cubicBezTo>
                  <a:cubicBezTo>
                    <a:pt x="24216" y="9795"/>
                    <a:pt x="21536" y="10891"/>
                    <a:pt x="18809" y="11866"/>
                  </a:cubicBezTo>
                  <a:cubicBezTo>
                    <a:pt x="16003" y="12870"/>
                    <a:pt x="13087" y="13772"/>
                    <a:pt x="10086" y="13831"/>
                  </a:cubicBezTo>
                  <a:cubicBezTo>
                    <a:pt x="10002" y="13832"/>
                    <a:pt x="9918" y="13833"/>
                    <a:pt x="9833" y="13833"/>
                  </a:cubicBezTo>
                  <a:cubicBezTo>
                    <a:pt x="7479" y="13833"/>
                    <a:pt x="5061" y="13242"/>
                    <a:pt x="3110" y="11899"/>
                  </a:cubicBezTo>
                  <a:cubicBezTo>
                    <a:pt x="2615" y="11557"/>
                    <a:pt x="2162" y="11167"/>
                    <a:pt x="1746" y="10735"/>
                  </a:cubicBezTo>
                  <a:cubicBezTo>
                    <a:pt x="1361" y="10334"/>
                    <a:pt x="973" y="9887"/>
                    <a:pt x="731" y="9377"/>
                  </a:cubicBezTo>
                  <a:cubicBezTo>
                    <a:pt x="782" y="9340"/>
                    <a:pt x="809" y="9277"/>
                    <a:pt x="773" y="9209"/>
                  </a:cubicBezTo>
                  <a:cubicBezTo>
                    <a:pt x="592" y="8871"/>
                    <a:pt x="846" y="8565"/>
                    <a:pt x="1136" y="8565"/>
                  </a:cubicBezTo>
                  <a:cubicBezTo>
                    <a:pt x="1250" y="8565"/>
                    <a:pt x="1369" y="8613"/>
                    <a:pt x="1470" y="8725"/>
                  </a:cubicBezTo>
                  <a:cubicBezTo>
                    <a:pt x="1501" y="8760"/>
                    <a:pt x="1540" y="8775"/>
                    <a:pt x="1579" y="8775"/>
                  </a:cubicBezTo>
                  <a:cubicBezTo>
                    <a:pt x="1679" y="8775"/>
                    <a:pt x="1778" y="8675"/>
                    <a:pt x="1747" y="8562"/>
                  </a:cubicBezTo>
                  <a:cubicBezTo>
                    <a:pt x="1656" y="8235"/>
                    <a:pt x="1893" y="7967"/>
                    <a:pt x="2165" y="7967"/>
                  </a:cubicBezTo>
                  <a:cubicBezTo>
                    <a:pt x="2270" y="7967"/>
                    <a:pt x="2380" y="8007"/>
                    <a:pt x="2479" y="8099"/>
                  </a:cubicBezTo>
                  <a:cubicBezTo>
                    <a:pt x="2505" y="8124"/>
                    <a:pt x="2543" y="8137"/>
                    <a:pt x="2582" y="8137"/>
                  </a:cubicBezTo>
                  <a:cubicBezTo>
                    <a:pt x="2659" y="8137"/>
                    <a:pt x="2737" y="8087"/>
                    <a:pt x="2724" y="7999"/>
                  </a:cubicBezTo>
                  <a:cubicBezTo>
                    <a:pt x="2692" y="7751"/>
                    <a:pt x="2705" y="7445"/>
                    <a:pt x="2911" y="7271"/>
                  </a:cubicBezTo>
                  <a:cubicBezTo>
                    <a:pt x="2970" y="7221"/>
                    <a:pt x="3054" y="7195"/>
                    <a:pt x="3136" y="7195"/>
                  </a:cubicBezTo>
                  <a:cubicBezTo>
                    <a:pt x="3237" y="7195"/>
                    <a:pt x="3335" y="7234"/>
                    <a:pt x="3382" y="7318"/>
                  </a:cubicBezTo>
                  <a:cubicBezTo>
                    <a:pt x="3386" y="7374"/>
                    <a:pt x="3396" y="7431"/>
                    <a:pt x="3418" y="7486"/>
                  </a:cubicBezTo>
                  <a:cubicBezTo>
                    <a:pt x="3449" y="7576"/>
                    <a:pt x="3541" y="7622"/>
                    <a:pt x="3627" y="7622"/>
                  </a:cubicBezTo>
                  <a:cubicBezTo>
                    <a:pt x="3727" y="7622"/>
                    <a:pt x="3820" y="7561"/>
                    <a:pt x="3805" y="7433"/>
                  </a:cubicBezTo>
                  <a:cubicBezTo>
                    <a:pt x="3802" y="7417"/>
                    <a:pt x="3796" y="7400"/>
                    <a:pt x="3792" y="7382"/>
                  </a:cubicBezTo>
                  <a:lnTo>
                    <a:pt x="3796" y="7382"/>
                  </a:lnTo>
                  <a:cubicBezTo>
                    <a:pt x="3766" y="7225"/>
                    <a:pt x="3809" y="7012"/>
                    <a:pt x="3969" y="6932"/>
                  </a:cubicBezTo>
                  <a:cubicBezTo>
                    <a:pt x="4009" y="6913"/>
                    <a:pt x="4050" y="6903"/>
                    <a:pt x="4090" y="6903"/>
                  </a:cubicBezTo>
                  <a:cubicBezTo>
                    <a:pt x="4225" y="6903"/>
                    <a:pt x="4351" y="7005"/>
                    <a:pt x="4387" y="7142"/>
                  </a:cubicBezTo>
                  <a:cubicBezTo>
                    <a:pt x="4412" y="7239"/>
                    <a:pt x="4493" y="7286"/>
                    <a:pt x="4576" y="7286"/>
                  </a:cubicBezTo>
                  <a:cubicBezTo>
                    <a:pt x="4662" y="7286"/>
                    <a:pt x="4748" y="7237"/>
                    <a:pt x="4777" y="7142"/>
                  </a:cubicBezTo>
                  <a:cubicBezTo>
                    <a:pt x="4860" y="6865"/>
                    <a:pt x="4952" y="6505"/>
                    <a:pt x="5214" y="6335"/>
                  </a:cubicBezTo>
                  <a:cubicBezTo>
                    <a:pt x="5285" y="6288"/>
                    <a:pt x="5377" y="6262"/>
                    <a:pt x="5466" y="6262"/>
                  </a:cubicBezTo>
                  <a:cubicBezTo>
                    <a:pt x="5619" y="6262"/>
                    <a:pt x="5766" y="6336"/>
                    <a:pt x="5798" y="6501"/>
                  </a:cubicBezTo>
                  <a:cubicBezTo>
                    <a:pt x="5815" y="6586"/>
                    <a:pt x="5893" y="6630"/>
                    <a:pt x="5972" y="6630"/>
                  </a:cubicBezTo>
                  <a:cubicBezTo>
                    <a:pt x="6034" y="6630"/>
                    <a:pt x="6096" y="6602"/>
                    <a:pt x="6127" y="6544"/>
                  </a:cubicBezTo>
                  <a:cubicBezTo>
                    <a:pt x="6275" y="6271"/>
                    <a:pt x="6431" y="6001"/>
                    <a:pt x="6601" y="5744"/>
                  </a:cubicBezTo>
                  <a:cubicBezTo>
                    <a:pt x="6671" y="5638"/>
                    <a:pt x="6778" y="5422"/>
                    <a:pt x="6928" y="5422"/>
                  </a:cubicBezTo>
                  <a:cubicBezTo>
                    <a:pt x="6951" y="5422"/>
                    <a:pt x="6975" y="5428"/>
                    <a:pt x="7001" y="5439"/>
                  </a:cubicBezTo>
                  <a:cubicBezTo>
                    <a:pt x="7170" y="5516"/>
                    <a:pt x="7146" y="5825"/>
                    <a:pt x="7144" y="5970"/>
                  </a:cubicBezTo>
                  <a:cubicBezTo>
                    <a:pt x="7142" y="6071"/>
                    <a:pt x="7238" y="6142"/>
                    <a:pt x="7329" y="6142"/>
                  </a:cubicBezTo>
                  <a:cubicBezTo>
                    <a:pt x="7384" y="6142"/>
                    <a:pt x="7436" y="6116"/>
                    <a:pt x="7464" y="6056"/>
                  </a:cubicBezTo>
                  <a:cubicBezTo>
                    <a:pt x="7590" y="5783"/>
                    <a:pt x="7752" y="5480"/>
                    <a:pt x="8036" y="5341"/>
                  </a:cubicBezTo>
                  <a:cubicBezTo>
                    <a:pt x="8092" y="5314"/>
                    <a:pt x="8164" y="5300"/>
                    <a:pt x="8239" y="5300"/>
                  </a:cubicBezTo>
                  <a:cubicBezTo>
                    <a:pt x="8458" y="5300"/>
                    <a:pt x="8704" y="5417"/>
                    <a:pt x="8667" y="5658"/>
                  </a:cubicBezTo>
                  <a:cubicBezTo>
                    <a:pt x="8644" y="5813"/>
                    <a:pt x="8754" y="5909"/>
                    <a:pt x="8868" y="5909"/>
                  </a:cubicBezTo>
                  <a:cubicBezTo>
                    <a:pt x="8944" y="5909"/>
                    <a:pt x="9022" y="5866"/>
                    <a:pt x="9062" y="5767"/>
                  </a:cubicBezTo>
                  <a:cubicBezTo>
                    <a:pt x="9147" y="5551"/>
                    <a:pt x="9251" y="5317"/>
                    <a:pt x="9425" y="5157"/>
                  </a:cubicBezTo>
                  <a:cubicBezTo>
                    <a:pt x="9517" y="5073"/>
                    <a:pt x="9627" y="5030"/>
                    <a:pt x="9733" y="5030"/>
                  </a:cubicBezTo>
                  <a:cubicBezTo>
                    <a:pt x="9884" y="5030"/>
                    <a:pt x="10024" y="5118"/>
                    <a:pt x="10084" y="5299"/>
                  </a:cubicBezTo>
                  <a:cubicBezTo>
                    <a:pt x="10110" y="5380"/>
                    <a:pt x="10185" y="5424"/>
                    <a:pt x="10259" y="5424"/>
                  </a:cubicBezTo>
                  <a:cubicBezTo>
                    <a:pt x="10329" y="5424"/>
                    <a:pt x="10397" y="5384"/>
                    <a:pt x="10420" y="5299"/>
                  </a:cubicBezTo>
                  <a:cubicBezTo>
                    <a:pt x="10473" y="5099"/>
                    <a:pt x="10552" y="4846"/>
                    <a:pt x="10749" y="4736"/>
                  </a:cubicBezTo>
                  <a:cubicBezTo>
                    <a:pt x="10805" y="4705"/>
                    <a:pt x="10867" y="4689"/>
                    <a:pt x="10927" y="4689"/>
                  </a:cubicBezTo>
                  <a:cubicBezTo>
                    <a:pt x="11040" y="4689"/>
                    <a:pt x="11145" y="4745"/>
                    <a:pt x="11196" y="4862"/>
                  </a:cubicBezTo>
                  <a:cubicBezTo>
                    <a:pt x="11221" y="4921"/>
                    <a:pt x="11267" y="4946"/>
                    <a:pt x="11316" y="4946"/>
                  </a:cubicBezTo>
                  <a:cubicBezTo>
                    <a:pt x="11413" y="4946"/>
                    <a:pt x="11520" y="4849"/>
                    <a:pt x="11496" y="4736"/>
                  </a:cubicBezTo>
                  <a:cubicBezTo>
                    <a:pt x="11412" y="4362"/>
                    <a:pt x="11689" y="4105"/>
                    <a:pt x="11980" y="4105"/>
                  </a:cubicBezTo>
                  <a:cubicBezTo>
                    <a:pt x="12140" y="4105"/>
                    <a:pt x="12305" y="4183"/>
                    <a:pt x="12414" y="4365"/>
                  </a:cubicBezTo>
                  <a:cubicBezTo>
                    <a:pt x="12453" y="4430"/>
                    <a:pt x="12511" y="4457"/>
                    <a:pt x="12569" y="4457"/>
                  </a:cubicBezTo>
                  <a:cubicBezTo>
                    <a:pt x="12649" y="4457"/>
                    <a:pt x="12730" y="4404"/>
                    <a:pt x="12766" y="4320"/>
                  </a:cubicBezTo>
                  <a:cubicBezTo>
                    <a:pt x="12884" y="4039"/>
                    <a:pt x="13040" y="3654"/>
                    <a:pt x="13381" y="3601"/>
                  </a:cubicBezTo>
                  <a:cubicBezTo>
                    <a:pt x="13399" y="3598"/>
                    <a:pt x="13416" y="3597"/>
                    <a:pt x="13433" y="3597"/>
                  </a:cubicBezTo>
                  <a:cubicBezTo>
                    <a:pt x="13689" y="3597"/>
                    <a:pt x="13805" y="3889"/>
                    <a:pt x="14018" y="4001"/>
                  </a:cubicBezTo>
                  <a:cubicBezTo>
                    <a:pt x="14080" y="4033"/>
                    <a:pt x="14144" y="4049"/>
                    <a:pt x="14207" y="4049"/>
                  </a:cubicBezTo>
                  <a:cubicBezTo>
                    <a:pt x="14328" y="4049"/>
                    <a:pt x="14443" y="3990"/>
                    <a:pt x="14525" y="3885"/>
                  </a:cubicBezTo>
                  <a:cubicBezTo>
                    <a:pt x="14613" y="3774"/>
                    <a:pt x="14632" y="3611"/>
                    <a:pt x="14790" y="3571"/>
                  </a:cubicBezTo>
                  <a:cubicBezTo>
                    <a:pt x="14815" y="3564"/>
                    <a:pt x="14838" y="3561"/>
                    <a:pt x="14861" y="3561"/>
                  </a:cubicBezTo>
                  <a:close/>
                  <a:moveTo>
                    <a:pt x="24336" y="0"/>
                  </a:moveTo>
                  <a:cubicBezTo>
                    <a:pt x="23478" y="0"/>
                    <a:pt x="22621" y="41"/>
                    <a:pt x="21768" y="117"/>
                  </a:cubicBezTo>
                  <a:cubicBezTo>
                    <a:pt x="18762" y="387"/>
                    <a:pt x="15817" y="1097"/>
                    <a:pt x="12946" y="2017"/>
                  </a:cubicBezTo>
                  <a:cubicBezTo>
                    <a:pt x="11958" y="2332"/>
                    <a:pt x="10978" y="2676"/>
                    <a:pt x="10004" y="3034"/>
                  </a:cubicBezTo>
                  <a:cubicBezTo>
                    <a:pt x="8098" y="3654"/>
                    <a:pt x="6228" y="4372"/>
                    <a:pt x="4386" y="5160"/>
                  </a:cubicBezTo>
                  <a:cubicBezTo>
                    <a:pt x="3084" y="5720"/>
                    <a:pt x="1621" y="6259"/>
                    <a:pt x="636" y="7325"/>
                  </a:cubicBezTo>
                  <a:cubicBezTo>
                    <a:pt x="190" y="7803"/>
                    <a:pt x="0" y="8392"/>
                    <a:pt x="156" y="9037"/>
                  </a:cubicBezTo>
                  <a:cubicBezTo>
                    <a:pt x="307" y="9661"/>
                    <a:pt x="704" y="10200"/>
                    <a:pt x="1110" y="10685"/>
                  </a:cubicBezTo>
                  <a:cubicBezTo>
                    <a:pt x="2729" y="12612"/>
                    <a:pt x="5186" y="13708"/>
                    <a:pt x="7633" y="14088"/>
                  </a:cubicBezTo>
                  <a:cubicBezTo>
                    <a:pt x="8364" y="14202"/>
                    <a:pt x="9098" y="14253"/>
                    <a:pt x="9831" y="14253"/>
                  </a:cubicBezTo>
                  <a:cubicBezTo>
                    <a:pt x="12050" y="14253"/>
                    <a:pt x="14265" y="13783"/>
                    <a:pt x="16383" y="13138"/>
                  </a:cubicBezTo>
                  <a:cubicBezTo>
                    <a:pt x="19382" y="12223"/>
                    <a:pt x="22318" y="11048"/>
                    <a:pt x="25188" y="9797"/>
                  </a:cubicBezTo>
                  <a:cubicBezTo>
                    <a:pt x="26507" y="9224"/>
                    <a:pt x="27814" y="8621"/>
                    <a:pt x="29105" y="7989"/>
                  </a:cubicBezTo>
                  <a:cubicBezTo>
                    <a:pt x="29115" y="7986"/>
                    <a:pt x="29123" y="7980"/>
                    <a:pt x="29131" y="7976"/>
                  </a:cubicBezTo>
                  <a:cubicBezTo>
                    <a:pt x="29262" y="7913"/>
                    <a:pt x="29392" y="7850"/>
                    <a:pt x="29520" y="7786"/>
                  </a:cubicBezTo>
                  <a:cubicBezTo>
                    <a:pt x="30854" y="7126"/>
                    <a:pt x="32186" y="6421"/>
                    <a:pt x="33373" y="5517"/>
                  </a:cubicBezTo>
                  <a:cubicBezTo>
                    <a:pt x="33884" y="5129"/>
                    <a:pt x="34364" y="4669"/>
                    <a:pt x="34573" y="4049"/>
                  </a:cubicBezTo>
                  <a:cubicBezTo>
                    <a:pt x="34776" y="3445"/>
                    <a:pt x="34667" y="2777"/>
                    <a:pt x="34191" y="2332"/>
                  </a:cubicBezTo>
                  <a:cubicBezTo>
                    <a:pt x="33723" y="1897"/>
                    <a:pt x="33060" y="1673"/>
                    <a:pt x="32474" y="1442"/>
                  </a:cubicBezTo>
                  <a:cubicBezTo>
                    <a:pt x="31805" y="1179"/>
                    <a:pt x="31121" y="955"/>
                    <a:pt x="30427" y="768"/>
                  </a:cubicBezTo>
                  <a:cubicBezTo>
                    <a:pt x="28444" y="233"/>
                    <a:pt x="26390" y="0"/>
                    <a:pt x="24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8"/>
            <p:cNvSpPr/>
            <p:nvPr/>
          </p:nvSpPr>
          <p:spPr>
            <a:xfrm>
              <a:off x="4374588" y="2155911"/>
              <a:ext cx="344292" cy="198398"/>
            </a:xfrm>
            <a:custGeom>
              <a:rect b="b" l="l" r="r" t="t"/>
              <a:pathLst>
                <a:path extrusionOk="0" h="5754" w="9986">
                  <a:moveTo>
                    <a:pt x="6424" y="364"/>
                  </a:moveTo>
                  <a:cubicBezTo>
                    <a:pt x="6435" y="383"/>
                    <a:pt x="6451" y="398"/>
                    <a:pt x="6477" y="398"/>
                  </a:cubicBezTo>
                  <a:cubicBezTo>
                    <a:pt x="6478" y="398"/>
                    <a:pt x="6480" y="398"/>
                    <a:pt x="6481" y="398"/>
                  </a:cubicBezTo>
                  <a:cubicBezTo>
                    <a:pt x="7048" y="398"/>
                    <a:pt x="7095" y="1189"/>
                    <a:pt x="7189" y="1580"/>
                  </a:cubicBezTo>
                  <a:cubicBezTo>
                    <a:pt x="7299" y="2034"/>
                    <a:pt x="7729" y="2414"/>
                    <a:pt x="7537" y="2905"/>
                  </a:cubicBezTo>
                  <a:cubicBezTo>
                    <a:pt x="7359" y="3362"/>
                    <a:pt x="6866" y="3569"/>
                    <a:pt x="6426" y="3690"/>
                  </a:cubicBezTo>
                  <a:cubicBezTo>
                    <a:pt x="6183" y="3757"/>
                    <a:pt x="5933" y="3804"/>
                    <a:pt x="5688" y="3870"/>
                  </a:cubicBezTo>
                  <a:cubicBezTo>
                    <a:pt x="5465" y="3933"/>
                    <a:pt x="5190" y="3997"/>
                    <a:pt x="5034" y="4177"/>
                  </a:cubicBezTo>
                  <a:cubicBezTo>
                    <a:pt x="4915" y="4315"/>
                    <a:pt x="5016" y="4487"/>
                    <a:pt x="5176" y="4487"/>
                  </a:cubicBezTo>
                  <a:cubicBezTo>
                    <a:pt x="5188" y="4487"/>
                    <a:pt x="5199" y="4486"/>
                    <a:pt x="5211" y="4485"/>
                  </a:cubicBezTo>
                  <a:cubicBezTo>
                    <a:pt x="5369" y="4461"/>
                    <a:pt x="5516" y="4371"/>
                    <a:pt x="5665" y="4314"/>
                  </a:cubicBezTo>
                  <a:cubicBezTo>
                    <a:pt x="5819" y="4258"/>
                    <a:pt x="5975" y="4211"/>
                    <a:pt x="6133" y="4167"/>
                  </a:cubicBezTo>
                  <a:cubicBezTo>
                    <a:pt x="6407" y="4086"/>
                    <a:pt x="6680" y="4011"/>
                    <a:pt x="6944" y="3896"/>
                  </a:cubicBezTo>
                  <a:cubicBezTo>
                    <a:pt x="7424" y="3685"/>
                    <a:pt x="7859" y="3292"/>
                    <a:pt x="7932" y="2748"/>
                  </a:cubicBezTo>
                  <a:cubicBezTo>
                    <a:pt x="7955" y="2574"/>
                    <a:pt x="7929" y="2417"/>
                    <a:pt x="7875" y="2264"/>
                  </a:cubicBezTo>
                  <a:cubicBezTo>
                    <a:pt x="7878" y="2262"/>
                    <a:pt x="7883" y="2261"/>
                    <a:pt x="7889" y="2256"/>
                  </a:cubicBezTo>
                  <a:cubicBezTo>
                    <a:pt x="7906" y="2249"/>
                    <a:pt x="7923" y="2241"/>
                    <a:pt x="7940" y="2235"/>
                  </a:cubicBezTo>
                  <a:cubicBezTo>
                    <a:pt x="7944" y="2232"/>
                    <a:pt x="7956" y="2228"/>
                    <a:pt x="7959" y="2226"/>
                  </a:cubicBezTo>
                  <a:cubicBezTo>
                    <a:pt x="7976" y="2219"/>
                    <a:pt x="7996" y="2212"/>
                    <a:pt x="8016" y="2209"/>
                  </a:cubicBezTo>
                  <a:cubicBezTo>
                    <a:pt x="8043" y="2200"/>
                    <a:pt x="8073" y="2194"/>
                    <a:pt x="8102" y="2189"/>
                  </a:cubicBezTo>
                  <a:cubicBezTo>
                    <a:pt x="8138" y="2185"/>
                    <a:pt x="8175" y="2185"/>
                    <a:pt x="8211" y="2180"/>
                  </a:cubicBezTo>
                  <a:cubicBezTo>
                    <a:pt x="8258" y="2178"/>
                    <a:pt x="8304" y="2171"/>
                    <a:pt x="8351" y="2171"/>
                  </a:cubicBezTo>
                  <a:cubicBezTo>
                    <a:pt x="8445" y="2168"/>
                    <a:pt x="8526" y="2101"/>
                    <a:pt x="8537" y="2007"/>
                  </a:cubicBezTo>
                  <a:cubicBezTo>
                    <a:pt x="8550" y="1913"/>
                    <a:pt x="8495" y="1824"/>
                    <a:pt x="8403" y="1798"/>
                  </a:cubicBezTo>
                  <a:cubicBezTo>
                    <a:pt x="8346" y="1781"/>
                    <a:pt x="8290" y="1772"/>
                    <a:pt x="8234" y="1772"/>
                  </a:cubicBezTo>
                  <a:cubicBezTo>
                    <a:pt x="8196" y="1772"/>
                    <a:pt x="8158" y="1776"/>
                    <a:pt x="8120" y="1784"/>
                  </a:cubicBezTo>
                  <a:cubicBezTo>
                    <a:pt x="8040" y="1799"/>
                    <a:pt x="7966" y="1831"/>
                    <a:pt x="7896" y="1865"/>
                  </a:cubicBezTo>
                  <a:cubicBezTo>
                    <a:pt x="7839" y="1895"/>
                    <a:pt x="7786" y="1933"/>
                    <a:pt x="7738" y="1975"/>
                  </a:cubicBezTo>
                  <a:cubicBezTo>
                    <a:pt x="7574" y="1690"/>
                    <a:pt x="7521" y="1418"/>
                    <a:pt x="7441" y="1103"/>
                  </a:cubicBezTo>
                  <a:cubicBezTo>
                    <a:pt x="7375" y="840"/>
                    <a:pt x="7241" y="559"/>
                    <a:pt x="7038" y="390"/>
                  </a:cubicBezTo>
                  <a:lnTo>
                    <a:pt x="7038" y="390"/>
                  </a:lnTo>
                  <a:cubicBezTo>
                    <a:pt x="7668" y="452"/>
                    <a:pt x="8258" y="629"/>
                    <a:pt x="8706" y="992"/>
                  </a:cubicBezTo>
                  <a:cubicBezTo>
                    <a:pt x="9033" y="1254"/>
                    <a:pt x="9191" y="1569"/>
                    <a:pt x="9227" y="1985"/>
                  </a:cubicBezTo>
                  <a:cubicBezTo>
                    <a:pt x="9271" y="2444"/>
                    <a:pt x="9121" y="2905"/>
                    <a:pt x="8901" y="3304"/>
                  </a:cubicBezTo>
                  <a:cubicBezTo>
                    <a:pt x="8544" y="3946"/>
                    <a:pt x="7980" y="4467"/>
                    <a:pt x="7346" y="4831"/>
                  </a:cubicBezTo>
                  <a:cubicBezTo>
                    <a:pt x="6705" y="5199"/>
                    <a:pt x="5991" y="5398"/>
                    <a:pt x="5252" y="5435"/>
                  </a:cubicBezTo>
                  <a:cubicBezTo>
                    <a:pt x="5182" y="5439"/>
                    <a:pt x="5113" y="5441"/>
                    <a:pt x="5044" y="5441"/>
                  </a:cubicBezTo>
                  <a:cubicBezTo>
                    <a:pt x="4709" y="5441"/>
                    <a:pt x="4379" y="5400"/>
                    <a:pt x="4048" y="5329"/>
                  </a:cubicBezTo>
                  <a:cubicBezTo>
                    <a:pt x="3950" y="5308"/>
                    <a:pt x="3855" y="5290"/>
                    <a:pt x="3759" y="5279"/>
                  </a:cubicBezTo>
                  <a:cubicBezTo>
                    <a:pt x="3751" y="5247"/>
                    <a:pt x="3730" y="5220"/>
                    <a:pt x="3694" y="5200"/>
                  </a:cubicBezTo>
                  <a:cubicBezTo>
                    <a:pt x="3580" y="5141"/>
                    <a:pt x="3483" y="5053"/>
                    <a:pt x="3394" y="4961"/>
                  </a:cubicBezTo>
                  <a:cubicBezTo>
                    <a:pt x="3313" y="4875"/>
                    <a:pt x="3237" y="4767"/>
                    <a:pt x="3184" y="4647"/>
                  </a:cubicBezTo>
                  <a:cubicBezTo>
                    <a:pt x="3134" y="4538"/>
                    <a:pt x="3110" y="4401"/>
                    <a:pt x="3107" y="4273"/>
                  </a:cubicBezTo>
                  <a:cubicBezTo>
                    <a:pt x="3105" y="4123"/>
                    <a:pt x="3144" y="3976"/>
                    <a:pt x="3142" y="3826"/>
                  </a:cubicBezTo>
                  <a:cubicBezTo>
                    <a:pt x="3140" y="3760"/>
                    <a:pt x="3089" y="3723"/>
                    <a:pt x="3036" y="3723"/>
                  </a:cubicBezTo>
                  <a:cubicBezTo>
                    <a:pt x="3010" y="3723"/>
                    <a:pt x="2983" y="3732"/>
                    <a:pt x="2960" y="3750"/>
                  </a:cubicBezTo>
                  <a:cubicBezTo>
                    <a:pt x="2804" y="3873"/>
                    <a:pt x="2763" y="4074"/>
                    <a:pt x="2747" y="4263"/>
                  </a:cubicBezTo>
                  <a:cubicBezTo>
                    <a:pt x="2730" y="4443"/>
                    <a:pt x="2761" y="4630"/>
                    <a:pt x="2828" y="4799"/>
                  </a:cubicBezTo>
                  <a:cubicBezTo>
                    <a:pt x="2894" y="4962"/>
                    <a:pt x="2987" y="5102"/>
                    <a:pt x="3118" y="5222"/>
                  </a:cubicBezTo>
                  <a:cubicBezTo>
                    <a:pt x="3128" y="5232"/>
                    <a:pt x="3142" y="5242"/>
                    <a:pt x="3154" y="5250"/>
                  </a:cubicBezTo>
                  <a:cubicBezTo>
                    <a:pt x="3038" y="5252"/>
                    <a:pt x="2924" y="5258"/>
                    <a:pt x="2804" y="5267"/>
                  </a:cubicBezTo>
                  <a:cubicBezTo>
                    <a:pt x="2714" y="5273"/>
                    <a:pt x="2626" y="5277"/>
                    <a:pt x="2541" y="5277"/>
                  </a:cubicBezTo>
                  <a:cubicBezTo>
                    <a:pt x="2158" y="5277"/>
                    <a:pt x="1816" y="5202"/>
                    <a:pt x="1470" y="4980"/>
                  </a:cubicBezTo>
                  <a:cubicBezTo>
                    <a:pt x="1122" y="4757"/>
                    <a:pt x="680" y="4500"/>
                    <a:pt x="542" y="4086"/>
                  </a:cubicBezTo>
                  <a:cubicBezTo>
                    <a:pt x="372" y="3561"/>
                    <a:pt x="654" y="3039"/>
                    <a:pt x="1024" y="2600"/>
                  </a:cubicBezTo>
                  <a:cubicBezTo>
                    <a:pt x="1034" y="2939"/>
                    <a:pt x="1251" y="3251"/>
                    <a:pt x="1608" y="3313"/>
                  </a:cubicBezTo>
                  <a:cubicBezTo>
                    <a:pt x="1656" y="3321"/>
                    <a:pt x="1705" y="3325"/>
                    <a:pt x="1753" y="3325"/>
                  </a:cubicBezTo>
                  <a:cubicBezTo>
                    <a:pt x="1935" y="3325"/>
                    <a:pt x="2111" y="3272"/>
                    <a:pt x="2287" y="3215"/>
                  </a:cubicBezTo>
                  <a:cubicBezTo>
                    <a:pt x="2468" y="3155"/>
                    <a:pt x="2623" y="3112"/>
                    <a:pt x="2779" y="3112"/>
                  </a:cubicBezTo>
                  <a:cubicBezTo>
                    <a:pt x="2905" y="3112"/>
                    <a:pt x="3031" y="3140"/>
                    <a:pt x="3174" y="3209"/>
                  </a:cubicBezTo>
                  <a:cubicBezTo>
                    <a:pt x="3322" y="3279"/>
                    <a:pt x="3468" y="3334"/>
                    <a:pt x="3620" y="3334"/>
                  </a:cubicBezTo>
                  <a:cubicBezTo>
                    <a:pt x="3690" y="3334"/>
                    <a:pt x="3762" y="3322"/>
                    <a:pt x="3835" y="3295"/>
                  </a:cubicBezTo>
                  <a:cubicBezTo>
                    <a:pt x="4063" y="3210"/>
                    <a:pt x="4206" y="3029"/>
                    <a:pt x="4386" y="2876"/>
                  </a:cubicBezTo>
                  <a:cubicBezTo>
                    <a:pt x="4409" y="2856"/>
                    <a:pt x="4435" y="2841"/>
                    <a:pt x="4459" y="2825"/>
                  </a:cubicBezTo>
                  <a:cubicBezTo>
                    <a:pt x="4615" y="2863"/>
                    <a:pt x="4768" y="2917"/>
                    <a:pt x="4912" y="2982"/>
                  </a:cubicBezTo>
                  <a:cubicBezTo>
                    <a:pt x="5000" y="3022"/>
                    <a:pt x="5083" y="3069"/>
                    <a:pt x="5165" y="3112"/>
                  </a:cubicBezTo>
                  <a:cubicBezTo>
                    <a:pt x="5262" y="3163"/>
                    <a:pt x="5360" y="3202"/>
                    <a:pt x="5460" y="3238"/>
                  </a:cubicBezTo>
                  <a:cubicBezTo>
                    <a:pt x="5471" y="3242"/>
                    <a:pt x="5482" y="3244"/>
                    <a:pt x="5494" y="3244"/>
                  </a:cubicBezTo>
                  <a:cubicBezTo>
                    <a:pt x="5536" y="3244"/>
                    <a:pt x="5579" y="3218"/>
                    <a:pt x="5600" y="3183"/>
                  </a:cubicBezTo>
                  <a:cubicBezTo>
                    <a:pt x="5628" y="3132"/>
                    <a:pt x="5615" y="3073"/>
                    <a:pt x="5581" y="3033"/>
                  </a:cubicBezTo>
                  <a:cubicBezTo>
                    <a:pt x="5508" y="2950"/>
                    <a:pt x="5430" y="2879"/>
                    <a:pt x="5334" y="2826"/>
                  </a:cubicBezTo>
                  <a:cubicBezTo>
                    <a:pt x="5236" y="2772"/>
                    <a:pt x="5129" y="2730"/>
                    <a:pt x="5023" y="2693"/>
                  </a:cubicBezTo>
                  <a:cubicBezTo>
                    <a:pt x="4951" y="2667"/>
                    <a:pt x="4877" y="2646"/>
                    <a:pt x="4801" y="2629"/>
                  </a:cubicBezTo>
                  <a:cubicBezTo>
                    <a:pt x="4918" y="2580"/>
                    <a:pt x="5042" y="2542"/>
                    <a:pt x="5168" y="2512"/>
                  </a:cubicBezTo>
                  <a:cubicBezTo>
                    <a:pt x="5439" y="2450"/>
                    <a:pt x="5730" y="2450"/>
                    <a:pt x="5990" y="2361"/>
                  </a:cubicBezTo>
                  <a:cubicBezTo>
                    <a:pt x="6083" y="2329"/>
                    <a:pt x="6094" y="2190"/>
                    <a:pt x="5990" y="2164"/>
                  </a:cubicBezTo>
                  <a:cubicBezTo>
                    <a:pt x="5860" y="2133"/>
                    <a:pt x="5720" y="2119"/>
                    <a:pt x="5576" y="2119"/>
                  </a:cubicBezTo>
                  <a:cubicBezTo>
                    <a:pt x="5280" y="2119"/>
                    <a:pt x="4968" y="2178"/>
                    <a:pt x="4706" y="2261"/>
                  </a:cubicBezTo>
                  <a:cubicBezTo>
                    <a:pt x="4510" y="2325"/>
                    <a:pt x="4319" y="2414"/>
                    <a:pt x="4158" y="2542"/>
                  </a:cubicBezTo>
                  <a:cubicBezTo>
                    <a:pt x="3989" y="2676"/>
                    <a:pt x="3814" y="2949"/>
                    <a:pt x="3592" y="2976"/>
                  </a:cubicBezTo>
                  <a:cubicBezTo>
                    <a:pt x="3573" y="2978"/>
                    <a:pt x="3554" y="2979"/>
                    <a:pt x="3535" y="2979"/>
                  </a:cubicBezTo>
                  <a:cubicBezTo>
                    <a:pt x="3326" y="2979"/>
                    <a:pt x="3114" y="2837"/>
                    <a:pt x="2907" y="2813"/>
                  </a:cubicBezTo>
                  <a:cubicBezTo>
                    <a:pt x="2872" y="2809"/>
                    <a:pt x="2837" y="2807"/>
                    <a:pt x="2802" y="2807"/>
                  </a:cubicBezTo>
                  <a:cubicBezTo>
                    <a:pt x="2635" y="2807"/>
                    <a:pt x="2470" y="2850"/>
                    <a:pt x="2314" y="2899"/>
                  </a:cubicBezTo>
                  <a:cubicBezTo>
                    <a:pt x="2131" y="2955"/>
                    <a:pt x="1932" y="3036"/>
                    <a:pt x="1737" y="3036"/>
                  </a:cubicBezTo>
                  <a:cubicBezTo>
                    <a:pt x="1700" y="3036"/>
                    <a:pt x="1663" y="3033"/>
                    <a:pt x="1626" y="3027"/>
                  </a:cubicBezTo>
                  <a:cubicBezTo>
                    <a:pt x="1345" y="2976"/>
                    <a:pt x="1167" y="2721"/>
                    <a:pt x="1193" y="2441"/>
                  </a:cubicBezTo>
                  <a:cubicBezTo>
                    <a:pt x="1193" y="2431"/>
                    <a:pt x="1193" y="2423"/>
                    <a:pt x="1189" y="2414"/>
                  </a:cubicBezTo>
                  <a:cubicBezTo>
                    <a:pt x="1360" y="2231"/>
                    <a:pt x="1537" y="2066"/>
                    <a:pt x="1689" y="1928"/>
                  </a:cubicBezTo>
                  <a:cubicBezTo>
                    <a:pt x="1862" y="1770"/>
                    <a:pt x="2049" y="1624"/>
                    <a:pt x="2261" y="1522"/>
                  </a:cubicBezTo>
                  <a:cubicBezTo>
                    <a:pt x="2487" y="1414"/>
                    <a:pt x="2724" y="1400"/>
                    <a:pt x="2967" y="1361"/>
                  </a:cubicBezTo>
                  <a:cubicBezTo>
                    <a:pt x="3178" y="1329"/>
                    <a:pt x="3361" y="1252"/>
                    <a:pt x="3537" y="1157"/>
                  </a:cubicBezTo>
                  <a:cubicBezTo>
                    <a:pt x="3850" y="1370"/>
                    <a:pt x="4215" y="1485"/>
                    <a:pt x="4584" y="1485"/>
                  </a:cubicBezTo>
                  <a:cubicBezTo>
                    <a:pt x="4766" y="1485"/>
                    <a:pt x="4949" y="1457"/>
                    <a:pt x="5128" y="1400"/>
                  </a:cubicBezTo>
                  <a:cubicBezTo>
                    <a:pt x="5322" y="1339"/>
                    <a:pt x="5263" y="1064"/>
                    <a:pt x="5082" y="1064"/>
                  </a:cubicBezTo>
                  <a:cubicBezTo>
                    <a:pt x="5067" y="1064"/>
                    <a:pt x="5051" y="1066"/>
                    <a:pt x="5035" y="1070"/>
                  </a:cubicBezTo>
                  <a:cubicBezTo>
                    <a:pt x="4890" y="1105"/>
                    <a:pt x="4738" y="1123"/>
                    <a:pt x="4586" y="1123"/>
                  </a:cubicBezTo>
                  <a:cubicBezTo>
                    <a:pt x="4330" y="1123"/>
                    <a:pt x="4072" y="1073"/>
                    <a:pt x="3840" y="972"/>
                  </a:cubicBezTo>
                  <a:cubicBezTo>
                    <a:pt x="3928" y="912"/>
                    <a:pt x="4015" y="852"/>
                    <a:pt x="4105" y="793"/>
                  </a:cubicBezTo>
                  <a:cubicBezTo>
                    <a:pt x="4207" y="725"/>
                    <a:pt x="4311" y="666"/>
                    <a:pt x="4415" y="618"/>
                  </a:cubicBezTo>
                  <a:cubicBezTo>
                    <a:pt x="4993" y="483"/>
                    <a:pt x="5711" y="368"/>
                    <a:pt x="6424" y="364"/>
                  </a:cubicBezTo>
                  <a:close/>
                  <a:moveTo>
                    <a:pt x="6705" y="1"/>
                  </a:moveTo>
                  <a:cubicBezTo>
                    <a:pt x="6280" y="1"/>
                    <a:pt x="5855" y="38"/>
                    <a:pt x="5435" y="106"/>
                  </a:cubicBezTo>
                  <a:cubicBezTo>
                    <a:pt x="4801" y="133"/>
                    <a:pt x="4175" y="352"/>
                    <a:pt x="3612" y="638"/>
                  </a:cubicBezTo>
                  <a:cubicBezTo>
                    <a:pt x="3393" y="751"/>
                    <a:pt x="3372" y="915"/>
                    <a:pt x="3075" y="983"/>
                  </a:cubicBezTo>
                  <a:cubicBezTo>
                    <a:pt x="2823" y="1040"/>
                    <a:pt x="2560" y="1030"/>
                    <a:pt x="2315" y="1113"/>
                  </a:cubicBezTo>
                  <a:cubicBezTo>
                    <a:pt x="2111" y="1181"/>
                    <a:pt x="1924" y="1294"/>
                    <a:pt x="1751" y="1424"/>
                  </a:cubicBezTo>
                  <a:cubicBezTo>
                    <a:pt x="1387" y="1701"/>
                    <a:pt x="1053" y="2051"/>
                    <a:pt x="753" y="2398"/>
                  </a:cubicBezTo>
                  <a:cubicBezTo>
                    <a:pt x="460" y="2735"/>
                    <a:pt x="212" y="3118"/>
                    <a:pt x="144" y="3569"/>
                  </a:cubicBezTo>
                  <a:cubicBezTo>
                    <a:pt x="1" y="4538"/>
                    <a:pt x="893" y="5172"/>
                    <a:pt x="1709" y="5462"/>
                  </a:cubicBezTo>
                  <a:cubicBezTo>
                    <a:pt x="1935" y="5542"/>
                    <a:pt x="2158" y="5568"/>
                    <a:pt x="2384" y="5568"/>
                  </a:cubicBezTo>
                  <a:cubicBezTo>
                    <a:pt x="2634" y="5568"/>
                    <a:pt x="2887" y="5537"/>
                    <a:pt x="3147" y="5516"/>
                  </a:cubicBezTo>
                  <a:cubicBezTo>
                    <a:pt x="3210" y="5510"/>
                    <a:pt x="3271" y="5508"/>
                    <a:pt x="3333" y="5508"/>
                  </a:cubicBezTo>
                  <a:cubicBezTo>
                    <a:pt x="3800" y="5508"/>
                    <a:pt x="4230" y="5645"/>
                    <a:pt x="4698" y="5711"/>
                  </a:cubicBezTo>
                  <a:cubicBezTo>
                    <a:pt x="4893" y="5740"/>
                    <a:pt x="5088" y="5753"/>
                    <a:pt x="5283" y="5753"/>
                  </a:cubicBezTo>
                  <a:cubicBezTo>
                    <a:pt x="5899" y="5753"/>
                    <a:pt x="6511" y="5618"/>
                    <a:pt x="7083" y="5375"/>
                  </a:cubicBezTo>
                  <a:cubicBezTo>
                    <a:pt x="7858" y="5045"/>
                    <a:pt x="8532" y="4524"/>
                    <a:pt x="9041" y="3852"/>
                  </a:cubicBezTo>
                  <a:cubicBezTo>
                    <a:pt x="9585" y="3129"/>
                    <a:pt x="9986" y="2188"/>
                    <a:pt x="9422" y="1363"/>
                  </a:cubicBezTo>
                  <a:cubicBezTo>
                    <a:pt x="9167" y="991"/>
                    <a:pt x="8907" y="659"/>
                    <a:pt x="8514" y="420"/>
                  </a:cubicBezTo>
                  <a:cubicBezTo>
                    <a:pt x="8057" y="143"/>
                    <a:pt x="7520" y="27"/>
                    <a:pt x="6990" y="6"/>
                  </a:cubicBezTo>
                  <a:cubicBezTo>
                    <a:pt x="6895" y="3"/>
                    <a:pt x="6800" y="1"/>
                    <a:pt x="6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" name="Google Shape;1113;p28"/>
          <p:cNvGrpSpPr/>
          <p:nvPr/>
        </p:nvGrpSpPr>
        <p:grpSpPr>
          <a:xfrm>
            <a:off x="356217" y="2361186"/>
            <a:ext cx="150259" cy="142822"/>
            <a:chOff x="7988550" y="3122299"/>
            <a:chExt cx="266700" cy="253500"/>
          </a:xfrm>
        </p:grpSpPr>
        <p:sp>
          <p:nvSpPr>
            <p:cNvPr id="1114" name="Google Shape;1114;p2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28"/>
          <p:cNvGrpSpPr/>
          <p:nvPr/>
        </p:nvGrpSpPr>
        <p:grpSpPr>
          <a:xfrm>
            <a:off x="323142" y="3478986"/>
            <a:ext cx="150259" cy="142822"/>
            <a:chOff x="7988550" y="3122299"/>
            <a:chExt cx="266700" cy="253500"/>
          </a:xfrm>
        </p:grpSpPr>
        <p:sp>
          <p:nvSpPr>
            <p:cNvPr id="1117" name="Google Shape;1117;p2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28"/>
          <p:cNvGrpSpPr/>
          <p:nvPr/>
        </p:nvGrpSpPr>
        <p:grpSpPr>
          <a:xfrm>
            <a:off x="410092" y="4072936"/>
            <a:ext cx="150259" cy="142822"/>
            <a:chOff x="7988550" y="3122299"/>
            <a:chExt cx="266700" cy="253500"/>
          </a:xfrm>
        </p:grpSpPr>
        <p:sp>
          <p:nvSpPr>
            <p:cNvPr id="1120" name="Google Shape;1120;p2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28"/>
          <p:cNvGrpSpPr/>
          <p:nvPr/>
        </p:nvGrpSpPr>
        <p:grpSpPr>
          <a:xfrm>
            <a:off x="7598667" y="2428936"/>
            <a:ext cx="150259" cy="142822"/>
            <a:chOff x="7988550" y="3122299"/>
            <a:chExt cx="266700" cy="253500"/>
          </a:xfrm>
        </p:grpSpPr>
        <p:sp>
          <p:nvSpPr>
            <p:cNvPr id="1123" name="Google Shape;1123;p2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" name="Google Shape;1125;p28"/>
          <p:cNvGrpSpPr/>
          <p:nvPr/>
        </p:nvGrpSpPr>
        <p:grpSpPr>
          <a:xfrm>
            <a:off x="5507167" y="3418036"/>
            <a:ext cx="150259" cy="142822"/>
            <a:chOff x="7988550" y="3122299"/>
            <a:chExt cx="266700" cy="253500"/>
          </a:xfrm>
        </p:grpSpPr>
        <p:sp>
          <p:nvSpPr>
            <p:cNvPr id="1126" name="Google Shape;1126;p2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" name="Google Shape;1128;p28"/>
          <p:cNvGrpSpPr/>
          <p:nvPr/>
        </p:nvGrpSpPr>
        <p:grpSpPr>
          <a:xfrm>
            <a:off x="6076267" y="4579486"/>
            <a:ext cx="150259" cy="142822"/>
            <a:chOff x="7988550" y="3122299"/>
            <a:chExt cx="266700" cy="253500"/>
          </a:xfrm>
        </p:grpSpPr>
        <p:sp>
          <p:nvSpPr>
            <p:cNvPr id="1129" name="Google Shape;1129;p2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" name="Google Shape;1131;p28"/>
          <p:cNvGrpSpPr/>
          <p:nvPr/>
        </p:nvGrpSpPr>
        <p:grpSpPr>
          <a:xfrm>
            <a:off x="8055867" y="3930111"/>
            <a:ext cx="150259" cy="142822"/>
            <a:chOff x="7988550" y="3122299"/>
            <a:chExt cx="266700" cy="253500"/>
          </a:xfrm>
        </p:grpSpPr>
        <p:sp>
          <p:nvSpPr>
            <p:cNvPr id="1132" name="Google Shape;1132;p2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" name="Google Shape;1134;p28"/>
          <p:cNvGrpSpPr/>
          <p:nvPr/>
        </p:nvGrpSpPr>
        <p:grpSpPr>
          <a:xfrm>
            <a:off x="5879242" y="3367961"/>
            <a:ext cx="150259" cy="142822"/>
            <a:chOff x="7988550" y="3122299"/>
            <a:chExt cx="266700" cy="253500"/>
          </a:xfrm>
        </p:grpSpPr>
        <p:sp>
          <p:nvSpPr>
            <p:cNvPr id="1135" name="Google Shape;1135;p2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" name="Google Shape;1137;p28"/>
          <p:cNvGrpSpPr/>
          <p:nvPr/>
        </p:nvGrpSpPr>
        <p:grpSpPr>
          <a:xfrm>
            <a:off x="7493417" y="2735586"/>
            <a:ext cx="150259" cy="142822"/>
            <a:chOff x="7988550" y="3122299"/>
            <a:chExt cx="266700" cy="253500"/>
          </a:xfrm>
        </p:grpSpPr>
        <p:sp>
          <p:nvSpPr>
            <p:cNvPr id="1138" name="Google Shape;1138;p2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1_1_1">
    <p:bg>
      <p:bgPr>
        <a:solidFill>
          <a:schemeClr val="lt2"/>
        </a:solidFill>
      </p:bgPr>
    </p:bg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1" name="Google Shape;1141;p2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2" name="Google Shape;1142;p29"/>
          <p:cNvGrpSpPr/>
          <p:nvPr/>
        </p:nvGrpSpPr>
        <p:grpSpPr>
          <a:xfrm>
            <a:off x="975678" y="2037853"/>
            <a:ext cx="1553142" cy="1207593"/>
            <a:chOff x="424778" y="1825128"/>
            <a:chExt cx="1553142" cy="1207593"/>
          </a:xfrm>
        </p:grpSpPr>
        <p:sp>
          <p:nvSpPr>
            <p:cNvPr id="1143" name="Google Shape;1143;p29"/>
            <p:cNvSpPr/>
            <p:nvPr/>
          </p:nvSpPr>
          <p:spPr>
            <a:xfrm>
              <a:off x="424778" y="1825128"/>
              <a:ext cx="1553142" cy="1207593"/>
            </a:xfrm>
            <a:custGeom>
              <a:rect b="b" l="l" r="r" t="t"/>
              <a:pathLst>
                <a:path extrusionOk="0" h="35023" w="45048">
                  <a:moveTo>
                    <a:pt x="28456" y="0"/>
                  </a:moveTo>
                  <a:cubicBezTo>
                    <a:pt x="28383" y="0"/>
                    <a:pt x="28309" y="6"/>
                    <a:pt x="28224" y="18"/>
                  </a:cubicBezTo>
                  <a:cubicBezTo>
                    <a:pt x="27797" y="88"/>
                    <a:pt x="27518" y="322"/>
                    <a:pt x="27337" y="517"/>
                  </a:cubicBezTo>
                  <a:cubicBezTo>
                    <a:pt x="27135" y="455"/>
                    <a:pt x="26887" y="383"/>
                    <a:pt x="26602" y="383"/>
                  </a:cubicBezTo>
                  <a:cubicBezTo>
                    <a:pt x="26221" y="383"/>
                    <a:pt x="25870" y="516"/>
                    <a:pt x="25578" y="778"/>
                  </a:cubicBezTo>
                  <a:cubicBezTo>
                    <a:pt x="25326" y="1013"/>
                    <a:pt x="25219" y="1288"/>
                    <a:pt x="25155" y="1463"/>
                  </a:cubicBezTo>
                  <a:cubicBezTo>
                    <a:pt x="25153" y="1464"/>
                    <a:pt x="25070" y="1499"/>
                    <a:pt x="25034" y="1517"/>
                  </a:cubicBezTo>
                  <a:cubicBezTo>
                    <a:pt x="24784" y="1632"/>
                    <a:pt x="24456" y="1799"/>
                    <a:pt x="24150" y="2062"/>
                  </a:cubicBezTo>
                  <a:cubicBezTo>
                    <a:pt x="24031" y="2163"/>
                    <a:pt x="23922" y="2270"/>
                    <a:pt x="23828" y="2361"/>
                  </a:cubicBezTo>
                  <a:cubicBezTo>
                    <a:pt x="23739" y="2449"/>
                    <a:pt x="23655" y="2531"/>
                    <a:pt x="23578" y="2594"/>
                  </a:cubicBezTo>
                  <a:lnTo>
                    <a:pt x="23495" y="2658"/>
                  </a:lnTo>
                  <a:cubicBezTo>
                    <a:pt x="23296" y="2816"/>
                    <a:pt x="23004" y="3047"/>
                    <a:pt x="22811" y="3382"/>
                  </a:cubicBezTo>
                  <a:cubicBezTo>
                    <a:pt x="22776" y="3401"/>
                    <a:pt x="22740" y="3418"/>
                    <a:pt x="22702" y="3438"/>
                  </a:cubicBezTo>
                  <a:cubicBezTo>
                    <a:pt x="22619" y="3478"/>
                    <a:pt x="22536" y="3515"/>
                    <a:pt x="22453" y="3552"/>
                  </a:cubicBezTo>
                  <a:cubicBezTo>
                    <a:pt x="22379" y="3584"/>
                    <a:pt x="22305" y="3616"/>
                    <a:pt x="22239" y="3647"/>
                  </a:cubicBezTo>
                  <a:cubicBezTo>
                    <a:pt x="22026" y="3745"/>
                    <a:pt x="21813" y="3848"/>
                    <a:pt x="21602" y="3952"/>
                  </a:cubicBezTo>
                  <a:cubicBezTo>
                    <a:pt x="21446" y="4027"/>
                    <a:pt x="21291" y="4103"/>
                    <a:pt x="21129" y="4178"/>
                  </a:cubicBezTo>
                  <a:cubicBezTo>
                    <a:pt x="20859" y="4306"/>
                    <a:pt x="20594" y="4438"/>
                    <a:pt x="20328" y="4572"/>
                  </a:cubicBezTo>
                  <a:lnTo>
                    <a:pt x="20006" y="4734"/>
                  </a:lnTo>
                  <a:cubicBezTo>
                    <a:pt x="19703" y="4886"/>
                    <a:pt x="19396" y="5029"/>
                    <a:pt x="19088" y="5173"/>
                  </a:cubicBezTo>
                  <a:lnTo>
                    <a:pt x="18920" y="5253"/>
                  </a:lnTo>
                  <a:cubicBezTo>
                    <a:pt x="18626" y="5391"/>
                    <a:pt x="18337" y="5527"/>
                    <a:pt x="18052" y="5680"/>
                  </a:cubicBezTo>
                  <a:cubicBezTo>
                    <a:pt x="18052" y="5680"/>
                    <a:pt x="17811" y="5776"/>
                    <a:pt x="17743" y="5803"/>
                  </a:cubicBezTo>
                  <a:cubicBezTo>
                    <a:pt x="17480" y="5911"/>
                    <a:pt x="17235" y="6030"/>
                    <a:pt x="16997" y="6146"/>
                  </a:cubicBezTo>
                  <a:cubicBezTo>
                    <a:pt x="16876" y="6206"/>
                    <a:pt x="16754" y="6265"/>
                    <a:pt x="16631" y="6322"/>
                  </a:cubicBezTo>
                  <a:cubicBezTo>
                    <a:pt x="16119" y="6558"/>
                    <a:pt x="15612" y="6813"/>
                    <a:pt x="15122" y="7060"/>
                  </a:cubicBezTo>
                  <a:cubicBezTo>
                    <a:pt x="14892" y="7176"/>
                    <a:pt x="14662" y="7292"/>
                    <a:pt x="14430" y="7406"/>
                  </a:cubicBezTo>
                  <a:cubicBezTo>
                    <a:pt x="13970" y="7633"/>
                    <a:pt x="13515" y="7867"/>
                    <a:pt x="13059" y="8102"/>
                  </a:cubicBezTo>
                  <a:cubicBezTo>
                    <a:pt x="12791" y="8239"/>
                    <a:pt x="12523" y="8378"/>
                    <a:pt x="12255" y="8513"/>
                  </a:cubicBezTo>
                  <a:cubicBezTo>
                    <a:pt x="11987" y="8646"/>
                    <a:pt x="11721" y="8781"/>
                    <a:pt x="11453" y="8914"/>
                  </a:cubicBezTo>
                  <a:cubicBezTo>
                    <a:pt x="11022" y="9128"/>
                    <a:pt x="10592" y="9342"/>
                    <a:pt x="10168" y="9561"/>
                  </a:cubicBezTo>
                  <a:cubicBezTo>
                    <a:pt x="9747" y="9775"/>
                    <a:pt x="9341" y="9995"/>
                    <a:pt x="8966" y="10214"/>
                  </a:cubicBezTo>
                  <a:cubicBezTo>
                    <a:pt x="8759" y="10333"/>
                    <a:pt x="8533" y="10467"/>
                    <a:pt x="8301" y="10619"/>
                  </a:cubicBezTo>
                  <a:cubicBezTo>
                    <a:pt x="8086" y="10529"/>
                    <a:pt x="7855" y="10483"/>
                    <a:pt x="7629" y="10483"/>
                  </a:cubicBezTo>
                  <a:cubicBezTo>
                    <a:pt x="7287" y="10483"/>
                    <a:pt x="6961" y="10587"/>
                    <a:pt x="6683" y="10791"/>
                  </a:cubicBezTo>
                  <a:cubicBezTo>
                    <a:pt x="6267" y="11102"/>
                    <a:pt x="6054" y="11523"/>
                    <a:pt x="5930" y="11821"/>
                  </a:cubicBezTo>
                  <a:lnTo>
                    <a:pt x="5898" y="11841"/>
                  </a:lnTo>
                  <a:cubicBezTo>
                    <a:pt x="5855" y="11868"/>
                    <a:pt x="5812" y="11896"/>
                    <a:pt x="5770" y="11926"/>
                  </a:cubicBezTo>
                  <a:cubicBezTo>
                    <a:pt x="5717" y="11900"/>
                    <a:pt x="5661" y="11875"/>
                    <a:pt x="5606" y="11854"/>
                  </a:cubicBezTo>
                  <a:cubicBezTo>
                    <a:pt x="5390" y="11773"/>
                    <a:pt x="5165" y="11732"/>
                    <a:pt x="4937" y="11732"/>
                  </a:cubicBezTo>
                  <a:cubicBezTo>
                    <a:pt x="3920" y="11732"/>
                    <a:pt x="3145" y="12522"/>
                    <a:pt x="2828" y="13305"/>
                  </a:cubicBezTo>
                  <a:cubicBezTo>
                    <a:pt x="2764" y="13462"/>
                    <a:pt x="2716" y="13627"/>
                    <a:pt x="2682" y="13797"/>
                  </a:cubicBezTo>
                  <a:cubicBezTo>
                    <a:pt x="2019" y="14185"/>
                    <a:pt x="1541" y="14738"/>
                    <a:pt x="1115" y="15233"/>
                  </a:cubicBezTo>
                  <a:cubicBezTo>
                    <a:pt x="701" y="15709"/>
                    <a:pt x="208" y="16364"/>
                    <a:pt x="80" y="17236"/>
                  </a:cubicBezTo>
                  <a:cubicBezTo>
                    <a:pt x="0" y="17773"/>
                    <a:pt x="51" y="18293"/>
                    <a:pt x="97" y="18753"/>
                  </a:cubicBezTo>
                  <a:cubicBezTo>
                    <a:pt x="107" y="18840"/>
                    <a:pt x="114" y="18926"/>
                    <a:pt x="122" y="19016"/>
                  </a:cubicBezTo>
                  <a:cubicBezTo>
                    <a:pt x="190" y="19750"/>
                    <a:pt x="254" y="20344"/>
                    <a:pt x="326" y="20887"/>
                  </a:cubicBezTo>
                  <a:cubicBezTo>
                    <a:pt x="511" y="22280"/>
                    <a:pt x="748" y="23490"/>
                    <a:pt x="1051" y="24588"/>
                  </a:cubicBezTo>
                  <a:cubicBezTo>
                    <a:pt x="1285" y="25439"/>
                    <a:pt x="1643" y="26537"/>
                    <a:pt x="2328" y="27478"/>
                  </a:cubicBezTo>
                  <a:cubicBezTo>
                    <a:pt x="3041" y="28459"/>
                    <a:pt x="4003" y="29112"/>
                    <a:pt x="4936" y="29674"/>
                  </a:cubicBezTo>
                  <a:cubicBezTo>
                    <a:pt x="5957" y="30286"/>
                    <a:pt x="7032" y="30799"/>
                    <a:pt x="8070" y="31295"/>
                  </a:cubicBezTo>
                  <a:lnTo>
                    <a:pt x="8693" y="31592"/>
                  </a:lnTo>
                  <a:cubicBezTo>
                    <a:pt x="9615" y="32033"/>
                    <a:pt x="10568" y="32488"/>
                    <a:pt x="11532" y="32901"/>
                  </a:cubicBezTo>
                  <a:cubicBezTo>
                    <a:pt x="12640" y="33375"/>
                    <a:pt x="13817" y="33843"/>
                    <a:pt x="15030" y="34294"/>
                  </a:cubicBezTo>
                  <a:cubicBezTo>
                    <a:pt x="16068" y="34679"/>
                    <a:pt x="17093" y="35022"/>
                    <a:pt x="18212" y="35022"/>
                  </a:cubicBezTo>
                  <a:cubicBezTo>
                    <a:pt x="18436" y="35022"/>
                    <a:pt x="18660" y="35008"/>
                    <a:pt x="18875" y="34978"/>
                  </a:cubicBezTo>
                  <a:cubicBezTo>
                    <a:pt x="20161" y="34807"/>
                    <a:pt x="21355" y="34269"/>
                    <a:pt x="22470" y="33732"/>
                  </a:cubicBezTo>
                  <a:cubicBezTo>
                    <a:pt x="23488" y="33239"/>
                    <a:pt x="24437" y="32649"/>
                    <a:pt x="25354" y="32076"/>
                  </a:cubicBezTo>
                  <a:lnTo>
                    <a:pt x="25747" y="31831"/>
                  </a:lnTo>
                  <a:lnTo>
                    <a:pt x="26385" y="31435"/>
                  </a:lnTo>
                  <a:cubicBezTo>
                    <a:pt x="27237" y="30909"/>
                    <a:pt x="28118" y="30364"/>
                    <a:pt x="28978" y="29813"/>
                  </a:cubicBezTo>
                  <a:cubicBezTo>
                    <a:pt x="31060" y="28478"/>
                    <a:pt x="33124" y="27099"/>
                    <a:pt x="35230" y="25686"/>
                  </a:cubicBezTo>
                  <a:cubicBezTo>
                    <a:pt x="36479" y="24845"/>
                    <a:pt x="37428" y="24183"/>
                    <a:pt x="38307" y="23538"/>
                  </a:cubicBezTo>
                  <a:lnTo>
                    <a:pt x="38448" y="23434"/>
                  </a:lnTo>
                  <a:cubicBezTo>
                    <a:pt x="39319" y="22798"/>
                    <a:pt x="40219" y="22139"/>
                    <a:pt x="41053" y="21406"/>
                  </a:cubicBezTo>
                  <a:cubicBezTo>
                    <a:pt x="42014" y="20565"/>
                    <a:pt x="42687" y="19615"/>
                    <a:pt x="43113" y="18498"/>
                  </a:cubicBezTo>
                  <a:cubicBezTo>
                    <a:pt x="43498" y="17481"/>
                    <a:pt x="43703" y="16430"/>
                    <a:pt x="43900" y="15414"/>
                  </a:cubicBezTo>
                  <a:lnTo>
                    <a:pt x="43960" y="15104"/>
                  </a:lnTo>
                  <a:cubicBezTo>
                    <a:pt x="44208" y="13852"/>
                    <a:pt x="44425" y="12574"/>
                    <a:pt x="44605" y="11304"/>
                  </a:cubicBezTo>
                  <a:cubicBezTo>
                    <a:pt x="44639" y="11074"/>
                    <a:pt x="44683" y="10837"/>
                    <a:pt x="44729" y="10587"/>
                  </a:cubicBezTo>
                  <a:cubicBezTo>
                    <a:pt x="44877" y="9778"/>
                    <a:pt x="45047" y="8863"/>
                    <a:pt x="44844" y="7926"/>
                  </a:cubicBezTo>
                  <a:lnTo>
                    <a:pt x="44818" y="7814"/>
                  </a:lnTo>
                  <a:cubicBezTo>
                    <a:pt x="44609" y="6967"/>
                    <a:pt x="44041" y="6184"/>
                    <a:pt x="43207" y="5586"/>
                  </a:cubicBezTo>
                  <a:cubicBezTo>
                    <a:pt x="43161" y="5322"/>
                    <a:pt x="43100" y="5078"/>
                    <a:pt x="43020" y="4851"/>
                  </a:cubicBezTo>
                  <a:cubicBezTo>
                    <a:pt x="42765" y="4105"/>
                    <a:pt x="42299" y="3469"/>
                    <a:pt x="41678" y="3016"/>
                  </a:cubicBezTo>
                  <a:cubicBezTo>
                    <a:pt x="41177" y="2649"/>
                    <a:pt x="40576" y="2369"/>
                    <a:pt x="39891" y="2188"/>
                  </a:cubicBezTo>
                  <a:cubicBezTo>
                    <a:pt x="39375" y="2051"/>
                    <a:pt x="38897" y="1984"/>
                    <a:pt x="38432" y="1984"/>
                  </a:cubicBezTo>
                  <a:cubicBezTo>
                    <a:pt x="38215" y="1984"/>
                    <a:pt x="38000" y="2000"/>
                    <a:pt x="37791" y="2029"/>
                  </a:cubicBezTo>
                  <a:cubicBezTo>
                    <a:pt x="37615" y="2053"/>
                    <a:pt x="37446" y="2089"/>
                    <a:pt x="37283" y="2135"/>
                  </a:cubicBezTo>
                  <a:cubicBezTo>
                    <a:pt x="37156" y="1912"/>
                    <a:pt x="37021" y="1707"/>
                    <a:pt x="36893" y="1519"/>
                  </a:cubicBezTo>
                  <a:cubicBezTo>
                    <a:pt x="36656" y="1162"/>
                    <a:pt x="36268" y="656"/>
                    <a:pt x="35657" y="378"/>
                  </a:cubicBezTo>
                  <a:cubicBezTo>
                    <a:pt x="35274" y="202"/>
                    <a:pt x="34848" y="114"/>
                    <a:pt x="34388" y="114"/>
                  </a:cubicBezTo>
                  <a:cubicBezTo>
                    <a:pt x="33844" y="114"/>
                    <a:pt x="33266" y="236"/>
                    <a:pt x="32675" y="474"/>
                  </a:cubicBezTo>
                  <a:lnTo>
                    <a:pt x="32532" y="531"/>
                  </a:lnTo>
                  <a:cubicBezTo>
                    <a:pt x="32445" y="567"/>
                    <a:pt x="32358" y="601"/>
                    <a:pt x="32273" y="634"/>
                  </a:cubicBezTo>
                  <a:lnTo>
                    <a:pt x="32251" y="641"/>
                  </a:lnTo>
                  <a:cubicBezTo>
                    <a:pt x="32174" y="672"/>
                    <a:pt x="32107" y="706"/>
                    <a:pt x="32054" y="736"/>
                  </a:cubicBezTo>
                  <a:cubicBezTo>
                    <a:pt x="32027" y="730"/>
                    <a:pt x="32002" y="727"/>
                    <a:pt x="31990" y="722"/>
                  </a:cubicBezTo>
                  <a:cubicBezTo>
                    <a:pt x="31874" y="672"/>
                    <a:pt x="31680" y="590"/>
                    <a:pt x="31424" y="590"/>
                  </a:cubicBezTo>
                  <a:cubicBezTo>
                    <a:pt x="31398" y="590"/>
                    <a:pt x="31373" y="592"/>
                    <a:pt x="31347" y="593"/>
                  </a:cubicBezTo>
                  <a:cubicBezTo>
                    <a:pt x="31110" y="442"/>
                    <a:pt x="30831" y="363"/>
                    <a:pt x="30543" y="363"/>
                  </a:cubicBezTo>
                  <a:cubicBezTo>
                    <a:pt x="30309" y="363"/>
                    <a:pt x="30070" y="413"/>
                    <a:pt x="29836" y="511"/>
                  </a:cubicBezTo>
                  <a:cubicBezTo>
                    <a:pt x="29807" y="522"/>
                    <a:pt x="29779" y="536"/>
                    <a:pt x="29751" y="548"/>
                  </a:cubicBezTo>
                  <a:cubicBezTo>
                    <a:pt x="29700" y="504"/>
                    <a:pt x="29649" y="461"/>
                    <a:pt x="29598" y="424"/>
                  </a:cubicBezTo>
                  <a:cubicBezTo>
                    <a:pt x="29226" y="143"/>
                    <a:pt x="28842" y="0"/>
                    <a:pt x="2845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9"/>
            <p:cNvSpPr/>
            <p:nvPr/>
          </p:nvSpPr>
          <p:spPr>
            <a:xfrm>
              <a:off x="484977" y="2049719"/>
              <a:ext cx="1448572" cy="679911"/>
            </a:xfrm>
            <a:custGeom>
              <a:rect b="b" l="l" r="r" t="t"/>
              <a:pathLst>
                <a:path extrusionOk="0" h="19719" w="42015">
                  <a:moveTo>
                    <a:pt x="40645" y="1"/>
                  </a:moveTo>
                  <a:lnTo>
                    <a:pt x="40645" y="1"/>
                  </a:lnTo>
                  <a:cubicBezTo>
                    <a:pt x="40654" y="151"/>
                    <a:pt x="40655" y="298"/>
                    <a:pt x="40657" y="446"/>
                  </a:cubicBezTo>
                  <a:cubicBezTo>
                    <a:pt x="40657" y="790"/>
                    <a:pt x="40664" y="1131"/>
                    <a:pt x="40660" y="1472"/>
                  </a:cubicBezTo>
                  <a:cubicBezTo>
                    <a:pt x="40655" y="1772"/>
                    <a:pt x="40652" y="2083"/>
                    <a:pt x="40587" y="2378"/>
                  </a:cubicBezTo>
                  <a:cubicBezTo>
                    <a:pt x="40562" y="2597"/>
                    <a:pt x="40499" y="2810"/>
                    <a:pt x="40409" y="3010"/>
                  </a:cubicBezTo>
                  <a:cubicBezTo>
                    <a:pt x="40114" y="3656"/>
                    <a:pt x="39567" y="4190"/>
                    <a:pt x="39032" y="4639"/>
                  </a:cubicBezTo>
                  <a:cubicBezTo>
                    <a:pt x="38423" y="5152"/>
                    <a:pt x="37748" y="5581"/>
                    <a:pt x="37072" y="6000"/>
                  </a:cubicBezTo>
                  <a:cubicBezTo>
                    <a:pt x="35583" y="6929"/>
                    <a:pt x="34117" y="7891"/>
                    <a:pt x="32611" y="8797"/>
                  </a:cubicBezTo>
                  <a:cubicBezTo>
                    <a:pt x="29552" y="10635"/>
                    <a:pt x="26439" y="12379"/>
                    <a:pt x="23397" y="14248"/>
                  </a:cubicBezTo>
                  <a:cubicBezTo>
                    <a:pt x="21876" y="15183"/>
                    <a:pt x="20358" y="16122"/>
                    <a:pt x="18800" y="16995"/>
                  </a:cubicBezTo>
                  <a:cubicBezTo>
                    <a:pt x="17405" y="17774"/>
                    <a:pt x="15967" y="18636"/>
                    <a:pt x="14321" y="18636"/>
                  </a:cubicBezTo>
                  <a:cubicBezTo>
                    <a:pt x="14300" y="18636"/>
                    <a:pt x="14280" y="18636"/>
                    <a:pt x="14259" y="18635"/>
                  </a:cubicBezTo>
                  <a:cubicBezTo>
                    <a:pt x="13433" y="18625"/>
                    <a:pt x="12637" y="18396"/>
                    <a:pt x="11860" y="18133"/>
                  </a:cubicBezTo>
                  <a:cubicBezTo>
                    <a:pt x="11069" y="17870"/>
                    <a:pt x="10298" y="17548"/>
                    <a:pt x="9543" y="17191"/>
                  </a:cubicBezTo>
                  <a:cubicBezTo>
                    <a:pt x="8025" y="16470"/>
                    <a:pt x="6584" y="15597"/>
                    <a:pt x="5179" y="14681"/>
                  </a:cubicBezTo>
                  <a:cubicBezTo>
                    <a:pt x="3991" y="13907"/>
                    <a:pt x="2686" y="13204"/>
                    <a:pt x="1778" y="12086"/>
                  </a:cubicBezTo>
                  <a:cubicBezTo>
                    <a:pt x="1376" y="11591"/>
                    <a:pt x="1032" y="11025"/>
                    <a:pt x="1028" y="10368"/>
                  </a:cubicBezTo>
                  <a:cubicBezTo>
                    <a:pt x="1027" y="9749"/>
                    <a:pt x="1356" y="9207"/>
                    <a:pt x="1893" y="8915"/>
                  </a:cubicBezTo>
                  <a:cubicBezTo>
                    <a:pt x="1867" y="8753"/>
                    <a:pt x="1842" y="8590"/>
                    <a:pt x="1820" y="8430"/>
                  </a:cubicBezTo>
                  <a:cubicBezTo>
                    <a:pt x="1809" y="8353"/>
                    <a:pt x="1799" y="8278"/>
                    <a:pt x="1793" y="8203"/>
                  </a:cubicBezTo>
                  <a:cubicBezTo>
                    <a:pt x="1793" y="8280"/>
                    <a:pt x="1362" y="8514"/>
                    <a:pt x="1301" y="8560"/>
                  </a:cubicBezTo>
                  <a:cubicBezTo>
                    <a:pt x="1018" y="8754"/>
                    <a:pt x="733" y="8973"/>
                    <a:pt x="499" y="9224"/>
                  </a:cubicBezTo>
                  <a:cubicBezTo>
                    <a:pt x="155" y="9595"/>
                    <a:pt x="1" y="10054"/>
                    <a:pt x="40" y="10557"/>
                  </a:cubicBezTo>
                  <a:cubicBezTo>
                    <a:pt x="160" y="12036"/>
                    <a:pt x="1236" y="13218"/>
                    <a:pt x="2351" y="14085"/>
                  </a:cubicBezTo>
                  <a:cubicBezTo>
                    <a:pt x="2954" y="14555"/>
                    <a:pt x="3605" y="14960"/>
                    <a:pt x="4267" y="15341"/>
                  </a:cubicBezTo>
                  <a:cubicBezTo>
                    <a:pt x="5018" y="15774"/>
                    <a:pt x="5765" y="16220"/>
                    <a:pt x="6515" y="16653"/>
                  </a:cubicBezTo>
                  <a:cubicBezTo>
                    <a:pt x="8042" y="17537"/>
                    <a:pt x="9598" y="18383"/>
                    <a:pt x="11256" y="18996"/>
                  </a:cubicBezTo>
                  <a:cubicBezTo>
                    <a:pt x="12094" y="19305"/>
                    <a:pt x="12965" y="19576"/>
                    <a:pt x="13855" y="19680"/>
                  </a:cubicBezTo>
                  <a:cubicBezTo>
                    <a:pt x="14073" y="19706"/>
                    <a:pt x="14289" y="19718"/>
                    <a:pt x="14504" y="19718"/>
                  </a:cubicBezTo>
                  <a:cubicBezTo>
                    <a:pt x="15193" y="19718"/>
                    <a:pt x="15865" y="19589"/>
                    <a:pt x="16525" y="19352"/>
                  </a:cubicBezTo>
                  <a:cubicBezTo>
                    <a:pt x="18216" y="18741"/>
                    <a:pt x="19774" y="17819"/>
                    <a:pt x="21296" y="16876"/>
                  </a:cubicBezTo>
                  <a:cubicBezTo>
                    <a:pt x="22900" y="15882"/>
                    <a:pt x="24504" y="14889"/>
                    <a:pt x="26127" y="13921"/>
                  </a:cubicBezTo>
                  <a:cubicBezTo>
                    <a:pt x="27752" y="12948"/>
                    <a:pt x="29375" y="11971"/>
                    <a:pt x="31001" y="10999"/>
                  </a:cubicBezTo>
                  <a:cubicBezTo>
                    <a:pt x="32581" y="10054"/>
                    <a:pt x="34182" y="9140"/>
                    <a:pt x="35730" y="8138"/>
                  </a:cubicBezTo>
                  <a:cubicBezTo>
                    <a:pt x="36426" y="7689"/>
                    <a:pt x="37097" y="7207"/>
                    <a:pt x="37779" y="6740"/>
                  </a:cubicBezTo>
                  <a:cubicBezTo>
                    <a:pt x="38335" y="6363"/>
                    <a:pt x="38895" y="5995"/>
                    <a:pt x="39432" y="5591"/>
                  </a:cubicBezTo>
                  <a:cubicBezTo>
                    <a:pt x="39691" y="5396"/>
                    <a:pt x="39946" y="5196"/>
                    <a:pt x="40189" y="4981"/>
                  </a:cubicBezTo>
                  <a:cubicBezTo>
                    <a:pt x="40213" y="4958"/>
                    <a:pt x="40238" y="4933"/>
                    <a:pt x="40265" y="4911"/>
                  </a:cubicBezTo>
                  <a:cubicBezTo>
                    <a:pt x="40637" y="4578"/>
                    <a:pt x="40982" y="4209"/>
                    <a:pt x="41267" y="3798"/>
                  </a:cubicBezTo>
                  <a:cubicBezTo>
                    <a:pt x="41549" y="3389"/>
                    <a:pt x="41783" y="2897"/>
                    <a:pt x="41884" y="2409"/>
                  </a:cubicBezTo>
                  <a:cubicBezTo>
                    <a:pt x="42015" y="1786"/>
                    <a:pt x="41812" y="1088"/>
                    <a:pt x="41364" y="634"/>
                  </a:cubicBezTo>
                  <a:lnTo>
                    <a:pt x="41353" y="624"/>
                  </a:lnTo>
                  <a:cubicBezTo>
                    <a:pt x="41248" y="520"/>
                    <a:pt x="41135" y="426"/>
                    <a:pt x="41020" y="333"/>
                  </a:cubicBezTo>
                  <a:cubicBezTo>
                    <a:pt x="40910" y="241"/>
                    <a:pt x="40800" y="146"/>
                    <a:pt x="40695" y="47"/>
                  </a:cubicBezTo>
                  <a:cubicBezTo>
                    <a:pt x="40680" y="32"/>
                    <a:pt x="40661" y="16"/>
                    <a:pt x="40645" y="1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9"/>
            <p:cNvSpPr/>
            <p:nvPr/>
          </p:nvSpPr>
          <p:spPr>
            <a:xfrm>
              <a:off x="465428" y="2167289"/>
              <a:ext cx="1460881" cy="822072"/>
            </a:xfrm>
            <a:custGeom>
              <a:rect b="b" l="l" r="r" t="t"/>
              <a:pathLst>
                <a:path extrusionOk="0" h="23842" w="42372">
                  <a:moveTo>
                    <a:pt x="42372" y="0"/>
                  </a:moveTo>
                  <a:lnTo>
                    <a:pt x="42372" y="0"/>
                  </a:lnTo>
                  <a:cubicBezTo>
                    <a:pt x="42362" y="18"/>
                    <a:pt x="42353" y="38"/>
                    <a:pt x="42345" y="63"/>
                  </a:cubicBezTo>
                  <a:cubicBezTo>
                    <a:pt x="41784" y="1328"/>
                    <a:pt x="40579" y="2208"/>
                    <a:pt x="39476" y="2969"/>
                  </a:cubicBezTo>
                  <a:cubicBezTo>
                    <a:pt x="38109" y="3916"/>
                    <a:pt x="36748" y="4866"/>
                    <a:pt x="35331" y="5739"/>
                  </a:cubicBezTo>
                  <a:cubicBezTo>
                    <a:pt x="33709" y="6737"/>
                    <a:pt x="32058" y="7690"/>
                    <a:pt x="30427" y="8672"/>
                  </a:cubicBezTo>
                  <a:cubicBezTo>
                    <a:pt x="28713" y="9707"/>
                    <a:pt x="26986" y="10722"/>
                    <a:pt x="25275" y="11758"/>
                  </a:cubicBezTo>
                  <a:cubicBezTo>
                    <a:pt x="23647" y="12739"/>
                    <a:pt x="22058" y="13788"/>
                    <a:pt x="20408" y="14731"/>
                  </a:cubicBezTo>
                  <a:cubicBezTo>
                    <a:pt x="19602" y="15191"/>
                    <a:pt x="18778" y="15618"/>
                    <a:pt x="17919" y="15977"/>
                  </a:cubicBezTo>
                  <a:cubicBezTo>
                    <a:pt x="17062" y="16340"/>
                    <a:pt x="16184" y="16622"/>
                    <a:pt x="15247" y="16637"/>
                  </a:cubicBezTo>
                  <a:cubicBezTo>
                    <a:pt x="15215" y="16638"/>
                    <a:pt x="15183" y="16638"/>
                    <a:pt x="15151" y="16638"/>
                  </a:cubicBezTo>
                  <a:cubicBezTo>
                    <a:pt x="14275" y="16638"/>
                    <a:pt x="13413" y="16435"/>
                    <a:pt x="12583" y="16174"/>
                  </a:cubicBezTo>
                  <a:cubicBezTo>
                    <a:pt x="11741" y="15909"/>
                    <a:pt x="10921" y="15575"/>
                    <a:pt x="10122" y="15202"/>
                  </a:cubicBezTo>
                  <a:cubicBezTo>
                    <a:pt x="8463" y="14429"/>
                    <a:pt x="6897" y="13482"/>
                    <a:pt x="5323" y="12554"/>
                  </a:cubicBezTo>
                  <a:cubicBezTo>
                    <a:pt x="3965" y="11754"/>
                    <a:pt x="2569" y="10952"/>
                    <a:pt x="1522" y="9745"/>
                  </a:cubicBezTo>
                  <a:cubicBezTo>
                    <a:pt x="1065" y="9218"/>
                    <a:pt x="710" y="8627"/>
                    <a:pt x="502" y="7960"/>
                  </a:cubicBezTo>
                  <a:cubicBezTo>
                    <a:pt x="386" y="7579"/>
                    <a:pt x="296" y="7142"/>
                    <a:pt x="361" y="6737"/>
                  </a:cubicBezTo>
                  <a:lnTo>
                    <a:pt x="361" y="6737"/>
                  </a:lnTo>
                  <a:cubicBezTo>
                    <a:pt x="219" y="6984"/>
                    <a:pt x="112" y="7249"/>
                    <a:pt x="74" y="7526"/>
                  </a:cubicBezTo>
                  <a:cubicBezTo>
                    <a:pt x="0" y="8037"/>
                    <a:pt x="93" y="8580"/>
                    <a:pt x="142" y="9091"/>
                  </a:cubicBezTo>
                  <a:cubicBezTo>
                    <a:pt x="255" y="10279"/>
                    <a:pt x="408" y="11462"/>
                    <a:pt x="637" y="12633"/>
                  </a:cubicBezTo>
                  <a:cubicBezTo>
                    <a:pt x="1020" y="14577"/>
                    <a:pt x="1523" y="16653"/>
                    <a:pt x="3173" y="17918"/>
                  </a:cubicBezTo>
                  <a:cubicBezTo>
                    <a:pt x="4059" y="18597"/>
                    <a:pt x="5057" y="19133"/>
                    <a:pt x="6056" y="19631"/>
                  </a:cubicBezTo>
                  <a:cubicBezTo>
                    <a:pt x="7087" y="20142"/>
                    <a:pt x="8136" y="20632"/>
                    <a:pt x="9182" y="21118"/>
                  </a:cubicBezTo>
                  <a:cubicBezTo>
                    <a:pt x="10295" y="21632"/>
                    <a:pt x="11426" y="22105"/>
                    <a:pt x="12572" y="22548"/>
                  </a:cubicBezTo>
                  <a:cubicBezTo>
                    <a:pt x="13671" y="22972"/>
                    <a:pt x="14784" y="23444"/>
                    <a:pt x="15935" y="23712"/>
                  </a:cubicBezTo>
                  <a:cubicBezTo>
                    <a:pt x="16290" y="23795"/>
                    <a:pt x="16647" y="23841"/>
                    <a:pt x="17007" y="23841"/>
                  </a:cubicBezTo>
                  <a:cubicBezTo>
                    <a:pt x="17211" y="23841"/>
                    <a:pt x="17415" y="23827"/>
                    <a:pt x="17620" y="23795"/>
                  </a:cubicBezTo>
                  <a:cubicBezTo>
                    <a:pt x="18173" y="23707"/>
                    <a:pt x="18709" y="23522"/>
                    <a:pt x="19231" y="23324"/>
                  </a:cubicBezTo>
                  <a:cubicBezTo>
                    <a:pt x="20349" y="22897"/>
                    <a:pt x="21424" y="22359"/>
                    <a:pt x="22444" y="21737"/>
                  </a:cubicBezTo>
                  <a:cubicBezTo>
                    <a:pt x="24507" y="20481"/>
                    <a:pt x="26568" y="19207"/>
                    <a:pt x="28571" y="17863"/>
                  </a:cubicBezTo>
                  <a:cubicBezTo>
                    <a:pt x="30563" y="16527"/>
                    <a:pt x="32584" y="15237"/>
                    <a:pt x="34560" y="13874"/>
                  </a:cubicBezTo>
                  <a:cubicBezTo>
                    <a:pt x="35535" y="13205"/>
                    <a:pt x="36498" y="12513"/>
                    <a:pt x="37437" y="11795"/>
                  </a:cubicBezTo>
                  <a:cubicBezTo>
                    <a:pt x="38268" y="11155"/>
                    <a:pt x="39145" y="10534"/>
                    <a:pt x="39825" y="9727"/>
                  </a:cubicBezTo>
                  <a:cubicBezTo>
                    <a:pt x="40519" y="8907"/>
                    <a:pt x="40869" y="7878"/>
                    <a:pt x="41124" y="6848"/>
                  </a:cubicBezTo>
                  <a:cubicBezTo>
                    <a:pt x="41397" y="5748"/>
                    <a:pt x="41603" y="4626"/>
                    <a:pt x="41803" y="3511"/>
                  </a:cubicBezTo>
                  <a:cubicBezTo>
                    <a:pt x="42006" y="2372"/>
                    <a:pt x="42155" y="1225"/>
                    <a:pt x="42356" y="86"/>
                  </a:cubicBezTo>
                  <a:cubicBezTo>
                    <a:pt x="42360" y="57"/>
                    <a:pt x="42365" y="27"/>
                    <a:pt x="42372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9"/>
            <p:cNvSpPr/>
            <p:nvPr/>
          </p:nvSpPr>
          <p:spPr>
            <a:xfrm>
              <a:off x="1764114" y="1933769"/>
              <a:ext cx="112879" cy="263600"/>
            </a:xfrm>
            <a:custGeom>
              <a:rect b="b" l="l" r="r" t="t"/>
              <a:pathLst>
                <a:path extrusionOk="0" h="7645" w="3274">
                  <a:moveTo>
                    <a:pt x="0" y="1"/>
                  </a:moveTo>
                  <a:lnTo>
                    <a:pt x="0" y="1"/>
                  </a:lnTo>
                  <a:cubicBezTo>
                    <a:pt x="342" y="111"/>
                    <a:pt x="654" y="297"/>
                    <a:pt x="931" y="523"/>
                  </a:cubicBezTo>
                  <a:cubicBezTo>
                    <a:pt x="1487" y="975"/>
                    <a:pt x="1862" y="1637"/>
                    <a:pt x="2108" y="2301"/>
                  </a:cubicBezTo>
                  <a:cubicBezTo>
                    <a:pt x="2361" y="2980"/>
                    <a:pt x="2472" y="3715"/>
                    <a:pt x="2465" y="4437"/>
                  </a:cubicBezTo>
                  <a:cubicBezTo>
                    <a:pt x="2456" y="5117"/>
                    <a:pt x="2379" y="5807"/>
                    <a:pt x="2223" y="6468"/>
                  </a:cubicBezTo>
                  <a:cubicBezTo>
                    <a:pt x="2145" y="6800"/>
                    <a:pt x="2038" y="7128"/>
                    <a:pt x="1903" y="7442"/>
                  </a:cubicBezTo>
                  <a:cubicBezTo>
                    <a:pt x="1873" y="7513"/>
                    <a:pt x="1842" y="7580"/>
                    <a:pt x="1805" y="7645"/>
                  </a:cubicBezTo>
                  <a:cubicBezTo>
                    <a:pt x="1966" y="7508"/>
                    <a:pt x="2121" y="7361"/>
                    <a:pt x="2270" y="7207"/>
                  </a:cubicBezTo>
                  <a:cubicBezTo>
                    <a:pt x="2611" y="6853"/>
                    <a:pt x="2961" y="6436"/>
                    <a:pt x="3072" y="5951"/>
                  </a:cubicBezTo>
                  <a:cubicBezTo>
                    <a:pt x="3190" y="5424"/>
                    <a:pt x="3274" y="4885"/>
                    <a:pt x="3271" y="4344"/>
                  </a:cubicBezTo>
                  <a:cubicBezTo>
                    <a:pt x="3268" y="4033"/>
                    <a:pt x="3273" y="3719"/>
                    <a:pt x="3263" y="3406"/>
                  </a:cubicBezTo>
                  <a:cubicBezTo>
                    <a:pt x="3242" y="2828"/>
                    <a:pt x="3165" y="2235"/>
                    <a:pt x="2902" y="1713"/>
                  </a:cubicBezTo>
                  <a:cubicBezTo>
                    <a:pt x="2660" y="1236"/>
                    <a:pt x="2277" y="848"/>
                    <a:pt x="1822" y="573"/>
                  </a:cubicBezTo>
                  <a:cubicBezTo>
                    <a:pt x="1377" y="299"/>
                    <a:pt x="862" y="140"/>
                    <a:pt x="351" y="48"/>
                  </a:cubicBezTo>
                  <a:cubicBezTo>
                    <a:pt x="235" y="28"/>
                    <a:pt x="118" y="10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9"/>
            <p:cNvSpPr/>
            <p:nvPr/>
          </p:nvSpPr>
          <p:spPr>
            <a:xfrm>
              <a:off x="1588069" y="1934424"/>
              <a:ext cx="255651" cy="343214"/>
            </a:xfrm>
            <a:custGeom>
              <a:rect b="b" l="l" r="r" t="t"/>
              <a:pathLst>
                <a:path extrusionOk="0" h="9954" w="7415">
                  <a:moveTo>
                    <a:pt x="4098" y="2598"/>
                  </a:moveTo>
                  <a:cubicBezTo>
                    <a:pt x="4514" y="2598"/>
                    <a:pt x="4930" y="2691"/>
                    <a:pt x="5294" y="2889"/>
                  </a:cubicBezTo>
                  <a:cubicBezTo>
                    <a:pt x="5618" y="3063"/>
                    <a:pt x="5875" y="3332"/>
                    <a:pt x="6029" y="3666"/>
                  </a:cubicBezTo>
                  <a:cubicBezTo>
                    <a:pt x="6182" y="4005"/>
                    <a:pt x="6237" y="4370"/>
                    <a:pt x="6237" y="4741"/>
                  </a:cubicBezTo>
                  <a:cubicBezTo>
                    <a:pt x="6237" y="5543"/>
                    <a:pt x="6034" y="6358"/>
                    <a:pt x="5668" y="7071"/>
                  </a:cubicBezTo>
                  <a:cubicBezTo>
                    <a:pt x="5354" y="7680"/>
                    <a:pt x="4912" y="8295"/>
                    <a:pt x="4319" y="8663"/>
                  </a:cubicBezTo>
                  <a:cubicBezTo>
                    <a:pt x="3955" y="8890"/>
                    <a:pt x="3537" y="9001"/>
                    <a:pt x="3116" y="9001"/>
                  </a:cubicBezTo>
                  <a:cubicBezTo>
                    <a:pt x="2849" y="9001"/>
                    <a:pt x="2580" y="8956"/>
                    <a:pt x="2322" y="8867"/>
                  </a:cubicBezTo>
                  <a:cubicBezTo>
                    <a:pt x="2000" y="8754"/>
                    <a:pt x="1695" y="8578"/>
                    <a:pt x="1446" y="8338"/>
                  </a:cubicBezTo>
                  <a:cubicBezTo>
                    <a:pt x="1185" y="8084"/>
                    <a:pt x="1005" y="7759"/>
                    <a:pt x="897" y="7414"/>
                  </a:cubicBezTo>
                  <a:cubicBezTo>
                    <a:pt x="672" y="6696"/>
                    <a:pt x="773" y="5907"/>
                    <a:pt x="1026" y="5212"/>
                  </a:cubicBezTo>
                  <a:cubicBezTo>
                    <a:pt x="1170" y="4812"/>
                    <a:pt x="1366" y="4419"/>
                    <a:pt x="1610" y="4066"/>
                  </a:cubicBezTo>
                  <a:cubicBezTo>
                    <a:pt x="1663" y="3958"/>
                    <a:pt x="1722" y="3849"/>
                    <a:pt x="1794" y="3750"/>
                  </a:cubicBezTo>
                  <a:cubicBezTo>
                    <a:pt x="1906" y="3599"/>
                    <a:pt x="2041" y="3464"/>
                    <a:pt x="2183" y="3340"/>
                  </a:cubicBezTo>
                  <a:cubicBezTo>
                    <a:pt x="2470" y="3087"/>
                    <a:pt x="2797" y="2883"/>
                    <a:pt x="3159" y="2757"/>
                  </a:cubicBezTo>
                  <a:cubicBezTo>
                    <a:pt x="3457" y="2653"/>
                    <a:pt x="3777" y="2598"/>
                    <a:pt x="4098" y="2598"/>
                  </a:cubicBezTo>
                  <a:close/>
                  <a:moveTo>
                    <a:pt x="4326" y="0"/>
                  </a:moveTo>
                  <a:cubicBezTo>
                    <a:pt x="4139" y="30"/>
                    <a:pt x="3954" y="80"/>
                    <a:pt x="3776" y="154"/>
                  </a:cubicBezTo>
                  <a:cubicBezTo>
                    <a:pt x="3261" y="366"/>
                    <a:pt x="2839" y="722"/>
                    <a:pt x="2489" y="1152"/>
                  </a:cubicBezTo>
                  <a:cubicBezTo>
                    <a:pt x="2144" y="1574"/>
                    <a:pt x="1868" y="2050"/>
                    <a:pt x="1606" y="2529"/>
                  </a:cubicBezTo>
                  <a:cubicBezTo>
                    <a:pt x="1306" y="3079"/>
                    <a:pt x="1037" y="3647"/>
                    <a:pt x="811" y="4231"/>
                  </a:cubicBezTo>
                  <a:cubicBezTo>
                    <a:pt x="694" y="4532"/>
                    <a:pt x="587" y="4836"/>
                    <a:pt x="489" y="5141"/>
                  </a:cubicBezTo>
                  <a:cubicBezTo>
                    <a:pt x="390" y="5447"/>
                    <a:pt x="288" y="5755"/>
                    <a:pt x="218" y="6065"/>
                  </a:cubicBezTo>
                  <a:cubicBezTo>
                    <a:pt x="145" y="6387"/>
                    <a:pt x="100" y="6714"/>
                    <a:pt x="54" y="7039"/>
                  </a:cubicBezTo>
                  <a:cubicBezTo>
                    <a:pt x="43" y="7121"/>
                    <a:pt x="27" y="7199"/>
                    <a:pt x="9" y="7278"/>
                  </a:cubicBezTo>
                  <a:lnTo>
                    <a:pt x="9" y="7481"/>
                  </a:lnTo>
                  <a:cubicBezTo>
                    <a:pt x="16" y="7712"/>
                    <a:pt x="42" y="7954"/>
                    <a:pt x="12" y="8182"/>
                  </a:cubicBezTo>
                  <a:cubicBezTo>
                    <a:pt x="9" y="8200"/>
                    <a:pt x="4" y="8215"/>
                    <a:pt x="0" y="8231"/>
                  </a:cubicBezTo>
                  <a:cubicBezTo>
                    <a:pt x="225" y="8333"/>
                    <a:pt x="453" y="8436"/>
                    <a:pt x="679" y="8542"/>
                  </a:cubicBezTo>
                  <a:cubicBezTo>
                    <a:pt x="1166" y="8771"/>
                    <a:pt x="1632" y="9035"/>
                    <a:pt x="2109" y="9286"/>
                  </a:cubicBezTo>
                  <a:cubicBezTo>
                    <a:pt x="2333" y="9403"/>
                    <a:pt x="2561" y="9505"/>
                    <a:pt x="2793" y="9603"/>
                  </a:cubicBezTo>
                  <a:cubicBezTo>
                    <a:pt x="3024" y="9694"/>
                    <a:pt x="3254" y="9793"/>
                    <a:pt x="3454" y="9941"/>
                  </a:cubicBezTo>
                  <a:cubicBezTo>
                    <a:pt x="3458" y="9944"/>
                    <a:pt x="3463" y="9949"/>
                    <a:pt x="3469" y="9954"/>
                  </a:cubicBezTo>
                  <a:cubicBezTo>
                    <a:pt x="3520" y="9922"/>
                    <a:pt x="3569" y="9890"/>
                    <a:pt x="3619" y="9859"/>
                  </a:cubicBezTo>
                  <a:cubicBezTo>
                    <a:pt x="4272" y="9432"/>
                    <a:pt x="4942" y="9030"/>
                    <a:pt x="5594" y="8603"/>
                  </a:cubicBezTo>
                  <a:cubicBezTo>
                    <a:pt x="5867" y="8424"/>
                    <a:pt x="6133" y="8240"/>
                    <a:pt x="6394" y="8044"/>
                  </a:cubicBezTo>
                  <a:cubicBezTo>
                    <a:pt x="6457" y="7922"/>
                    <a:pt x="6510" y="7796"/>
                    <a:pt x="6574" y="7673"/>
                  </a:cubicBezTo>
                  <a:cubicBezTo>
                    <a:pt x="6655" y="7520"/>
                    <a:pt x="6728" y="7359"/>
                    <a:pt x="6792" y="7199"/>
                  </a:cubicBezTo>
                  <a:cubicBezTo>
                    <a:pt x="6931" y="6863"/>
                    <a:pt x="7032" y="6510"/>
                    <a:pt x="7107" y="6155"/>
                  </a:cubicBezTo>
                  <a:cubicBezTo>
                    <a:pt x="7383" y="4864"/>
                    <a:pt x="7414" y="3470"/>
                    <a:pt x="6928" y="2225"/>
                  </a:cubicBezTo>
                  <a:cubicBezTo>
                    <a:pt x="6687" y="1604"/>
                    <a:pt x="6313" y="991"/>
                    <a:pt x="5772" y="592"/>
                  </a:cubicBezTo>
                  <a:cubicBezTo>
                    <a:pt x="5505" y="391"/>
                    <a:pt x="5201" y="231"/>
                    <a:pt x="4881" y="129"/>
                  </a:cubicBezTo>
                  <a:cubicBezTo>
                    <a:pt x="4749" y="86"/>
                    <a:pt x="4614" y="53"/>
                    <a:pt x="4475" y="24"/>
                  </a:cubicBezTo>
                  <a:cubicBezTo>
                    <a:pt x="4427" y="16"/>
                    <a:pt x="4378" y="7"/>
                    <a:pt x="43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9"/>
            <p:cNvSpPr/>
            <p:nvPr/>
          </p:nvSpPr>
          <p:spPr>
            <a:xfrm>
              <a:off x="1621444" y="2034169"/>
              <a:ext cx="171870" cy="200329"/>
            </a:xfrm>
            <a:custGeom>
              <a:rect b="b" l="l" r="r" t="t"/>
              <a:pathLst>
                <a:path extrusionOk="0" h="5810" w="4985">
                  <a:moveTo>
                    <a:pt x="1491" y="2060"/>
                  </a:moveTo>
                  <a:cubicBezTo>
                    <a:pt x="1514" y="2060"/>
                    <a:pt x="1534" y="2065"/>
                    <a:pt x="1554" y="2069"/>
                  </a:cubicBezTo>
                  <a:cubicBezTo>
                    <a:pt x="1564" y="2071"/>
                    <a:pt x="1575" y="2076"/>
                    <a:pt x="1582" y="2080"/>
                  </a:cubicBezTo>
                  <a:cubicBezTo>
                    <a:pt x="1591" y="2083"/>
                    <a:pt x="1603" y="2088"/>
                    <a:pt x="1612" y="2092"/>
                  </a:cubicBezTo>
                  <a:cubicBezTo>
                    <a:pt x="1650" y="2117"/>
                    <a:pt x="1677" y="2147"/>
                    <a:pt x="1702" y="2185"/>
                  </a:cubicBezTo>
                  <a:cubicBezTo>
                    <a:pt x="1716" y="2205"/>
                    <a:pt x="1723" y="2227"/>
                    <a:pt x="1732" y="2248"/>
                  </a:cubicBezTo>
                  <a:cubicBezTo>
                    <a:pt x="1734" y="2252"/>
                    <a:pt x="1736" y="2260"/>
                    <a:pt x="1736" y="2264"/>
                  </a:cubicBezTo>
                  <a:cubicBezTo>
                    <a:pt x="1741" y="2286"/>
                    <a:pt x="1745" y="2310"/>
                    <a:pt x="1745" y="2331"/>
                  </a:cubicBezTo>
                  <a:cubicBezTo>
                    <a:pt x="1747" y="2353"/>
                    <a:pt x="1741" y="2378"/>
                    <a:pt x="1739" y="2399"/>
                  </a:cubicBezTo>
                  <a:cubicBezTo>
                    <a:pt x="1735" y="2429"/>
                    <a:pt x="1720" y="2454"/>
                    <a:pt x="1709" y="2481"/>
                  </a:cubicBezTo>
                  <a:cubicBezTo>
                    <a:pt x="1703" y="2487"/>
                    <a:pt x="1700" y="2493"/>
                    <a:pt x="1696" y="2499"/>
                  </a:cubicBezTo>
                  <a:cubicBezTo>
                    <a:pt x="1685" y="2515"/>
                    <a:pt x="1670" y="2533"/>
                    <a:pt x="1658" y="2546"/>
                  </a:cubicBezTo>
                  <a:cubicBezTo>
                    <a:pt x="1648" y="2555"/>
                    <a:pt x="1639" y="2561"/>
                    <a:pt x="1633" y="2567"/>
                  </a:cubicBezTo>
                  <a:cubicBezTo>
                    <a:pt x="1623" y="2574"/>
                    <a:pt x="1617" y="2581"/>
                    <a:pt x="1608" y="2586"/>
                  </a:cubicBezTo>
                  <a:cubicBezTo>
                    <a:pt x="1605" y="2587"/>
                    <a:pt x="1601" y="2590"/>
                    <a:pt x="1599" y="2590"/>
                  </a:cubicBezTo>
                  <a:cubicBezTo>
                    <a:pt x="1584" y="2597"/>
                    <a:pt x="1568" y="2606"/>
                    <a:pt x="1552" y="2611"/>
                  </a:cubicBezTo>
                  <a:cubicBezTo>
                    <a:pt x="1533" y="2617"/>
                    <a:pt x="1509" y="2617"/>
                    <a:pt x="1487" y="2619"/>
                  </a:cubicBezTo>
                  <a:lnTo>
                    <a:pt x="1471" y="2619"/>
                  </a:lnTo>
                  <a:cubicBezTo>
                    <a:pt x="1431" y="2617"/>
                    <a:pt x="1394" y="2611"/>
                    <a:pt x="1358" y="2590"/>
                  </a:cubicBezTo>
                  <a:cubicBezTo>
                    <a:pt x="1324" y="2569"/>
                    <a:pt x="1303" y="2546"/>
                    <a:pt x="1282" y="2513"/>
                  </a:cubicBezTo>
                  <a:cubicBezTo>
                    <a:pt x="1278" y="2509"/>
                    <a:pt x="1277" y="2504"/>
                    <a:pt x="1274" y="2501"/>
                  </a:cubicBezTo>
                  <a:cubicBezTo>
                    <a:pt x="1266" y="2486"/>
                    <a:pt x="1258" y="2470"/>
                    <a:pt x="1253" y="2451"/>
                  </a:cubicBezTo>
                  <a:cubicBezTo>
                    <a:pt x="1247" y="2431"/>
                    <a:pt x="1245" y="2408"/>
                    <a:pt x="1245" y="2387"/>
                  </a:cubicBezTo>
                  <a:cubicBezTo>
                    <a:pt x="1245" y="2371"/>
                    <a:pt x="1245" y="2356"/>
                    <a:pt x="1247" y="2343"/>
                  </a:cubicBezTo>
                  <a:cubicBezTo>
                    <a:pt x="1245" y="2319"/>
                    <a:pt x="1247" y="2299"/>
                    <a:pt x="1251" y="2269"/>
                  </a:cubicBezTo>
                  <a:cubicBezTo>
                    <a:pt x="1258" y="2242"/>
                    <a:pt x="1269" y="2215"/>
                    <a:pt x="1283" y="2190"/>
                  </a:cubicBezTo>
                  <a:cubicBezTo>
                    <a:pt x="1293" y="2171"/>
                    <a:pt x="1308" y="2155"/>
                    <a:pt x="1323" y="2138"/>
                  </a:cubicBezTo>
                  <a:lnTo>
                    <a:pt x="1335" y="2126"/>
                  </a:lnTo>
                  <a:cubicBezTo>
                    <a:pt x="1372" y="2093"/>
                    <a:pt x="1382" y="2090"/>
                    <a:pt x="1427" y="2071"/>
                  </a:cubicBezTo>
                  <a:cubicBezTo>
                    <a:pt x="1448" y="2064"/>
                    <a:pt x="1475" y="2062"/>
                    <a:pt x="1491" y="2060"/>
                  </a:cubicBezTo>
                  <a:close/>
                  <a:moveTo>
                    <a:pt x="3559" y="2668"/>
                  </a:moveTo>
                  <a:cubicBezTo>
                    <a:pt x="3578" y="2670"/>
                    <a:pt x="3596" y="2673"/>
                    <a:pt x="3614" y="2676"/>
                  </a:cubicBezTo>
                  <a:cubicBezTo>
                    <a:pt x="3637" y="2681"/>
                    <a:pt x="3660" y="2691"/>
                    <a:pt x="3678" y="2704"/>
                  </a:cubicBezTo>
                  <a:cubicBezTo>
                    <a:pt x="3694" y="2715"/>
                    <a:pt x="3712" y="2726"/>
                    <a:pt x="3725" y="2742"/>
                  </a:cubicBezTo>
                  <a:cubicBezTo>
                    <a:pt x="3736" y="2754"/>
                    <a:pt x="3750" y="2770"/>
                    <a:pt x="3761" y="2789"/>
                  </a:cubicBezTo>
                  <a:cubicBezTo>
                    <a:pt x="3762" y="2791"/>
                    <a:pt x="3762" y="2796"/>
                    <a:pt x="3765" y="2800"/>
                  </a:cubicBezTo>
                  <a:cubicBezTo>
                    <a:pt x="3775" y="2816"/>
                    <a:pt x="3781" y="2834"/>
                    <a:pt x="3787" y="2852"/>
                  </a:cubicBezTo>
                  <a:cubicBezTo>
                    <a:pt x="3796" y="2876"/>
                    <a:pt x="3797" y="2904"/>
                    <a:pt x="3799" y="2925"/>
                  </a:cubicBezTo>
                  <a:cubicBezTo>
                    <a:pt x="3802" y="2934"/>
                    <a:pt x="3802" y="2941"/>
                    <a:pt x="3799" y="2950"/>
                  </a:cubicBezTo>
                  <a:cubicBezTo>
                    <a:pt x="3799" y="2973"/>
                    <a:pt x="3797" y="3001"/>
                    <a:pt x="3787" y="3020"/>
                  </a:cubicBezTo>
                  <a:cubicBezTo>
                    <a:pt x="3782" y="3039"/>
                    <a:pt x="3773" y="3056"/>
                    <a:pt x="3766" y="3072"/>
                  </a:cubicBezTo>
                  <a:cubicBezTo>
                    <a:pt x="3764" y="3077"/>
                    <a:pt x="3762" y="3080"/>
                    <a:pt x="3760" y="3084"/>
                  </a:cubicBezTo>
                  <a:cubicBezTo>
                    <a:pt x="3735" y="3121"/>
                    <a:pt x="3714" y="3139"/>
                    <a:pt x="3681" y="3164"/>
                  </a:cubicBezTo>
                  <a:cubicBezTo>
                    <a:pt x="3640" y="3191"/>
                    <a:pt x="3585" y="3202"/>
                    <a:pt x="3538" y="3202"/>
                  </a:cubicBezTo>
                  <a:cubicBezTo>
                    <a:pt x="3518" y="3202"/>
                    <a:pt x="3499" y="3200"/>
                    <a:pt x="3478" y="3196"/>
                  </a:cubicBezTo>
                  <a:cubicBezTo>
                    <a:pt x="3474" y="3196"/>
                    <a:pt x="3469" y="3194"/>
                    <a:pt x="3464" y="3194"/>
                  </a:cubicBezTo>
                  <a:cubicBezTo>
                    <a:pt x="3426" y="3180"/>
                    <a:pt x="3401" y="3165"/>
                    <a:pt x="3370" y="3137"/>
                  </a:cubicBezTo>
                  <a:cubicBezTo>
                    <a:pt x="3335" y="3110"/>
                    <a:pt x="3315" y="3065"/>
                    <a:pt x="3302" y="3024"/>
                  </a:cubicBezTo>
                  <a:cubicBezTo>
                    <a:pt x="3294" y="3002"/>
                    <a:pt x="3293" y="2977"/>
                    <a:pt x="3291" y="2956"/>
                  </a:cubicBezTo>
                  <a:cubicBezTo>
                    <a:pt x="3287" y="2933"/>
                    <a:pt x="3294" y="2907"/>
                    <a:pt x="3297" y="2887"/>
                  </a:cubicBezTo>
                  <a:cubicBezTo>
                    <a:pt x="3299" y="2877"/>
                    <a:pt x="3299" y="2868"/>
                    <a:pt x="3303" y="2858"/>
                  </a:cubicBezTo>
                  <a:cubicBezTo>
                    <a:pt x="3311" y="2834"/>
                    <a:pt x="3320" y="2815"/>
                    <a:pt x="3333" y="2794"/>
                  </a:cubicBezTo>
                  <a:cubicBezTo>
                    <a:pt x="3335" y="2790"/>
                    <a:pt x="3341" y="2784"/>
                    <a:pt x="3345" y="2780"/>
                  </a:cubicBezTo>
                  <a:cubicBezTo>
                    <a:pt x="3361" y="2762"/>
                    <a:pt x="3375" y="2744"/>
                    <a:pt x="3400" y="2731"/>
                  </a:cubicBezTo>
                  <a:cubicBezTo>
                    <a:pt x="3400" y="2731"/>
                    <a:pt x="3402" y="2731"/>
                    <a:pt x="3402" y="2728"/>
                  </a:cubicBezTo>
                  <a:cubicBezTo>
                    <a:pt x="3406" y="2723"/>
                    <a:pt x="3408" y="2723"/>
                    <a:pt x="3424" y="2710"/>
                  </a:cubicBezTo>
                  <a:cubicBezTo>
                    <a:pt x="3445" y="2695"/>
                    <a:pt x="3464" y="2683"/>
                    <a:pt x="3492" y="2676"/>
                  </a:cubicBezTo>
                  <a:cubicBezTo>
                    <a:pt x="3512" y="2671"/>
                    <a:pt x="3532" y="2668"/>
                    <a:pt x="3553" y="2668"/>
                  </a:cubicBezTo>
                  <a:close/>
                  <a:moveTo>
                    <a:pt x="2219" y="2465"/>
                  </a:moveTo>
                  <a:cubicBezTo>
                    <a:pt x="2300" y="2465"/>
                    <a:pt x="2361" y="2537"/>
                    <a:pt x="2365" y="2616"/>
                  </a:cubicBezTo>
                  <a:cubicBezTo>
                    <a:pt x="2365" y="2638"/>
                    <a:pt x="2366" y="2661"/>
                    <a:pt x="2369" y="2683"/>
                  </a:cubicBezTo>
                  <a:lnTo>
                    <a:pt x="2369" y="2687"/>
                  </a:lnTo>
                  <a:cubicBezTo>
                    <a:pt x="2371" y="2699"/>
                    <a:pt x="2372" y="2710"/>
                    <a:pt x="2375" y="2723"/>
                  </a:cubicBezTo>
                  <a:cubicBezTo>
                    <a:pt x="2380" y="2744"/>
                    <a:pt x="2387" y="2764"/>
                    <a:pt x="2393" y="2784"/>
                  </a:cubicBezTo>
                  <a:cubicBezTo>
                    <a:pt x="2393" y="2789"/>
                    <a:pt x="2400" y="2804"/>
                    <a:pt x="2402" y="2806"/>
                  </a:cubicBezTo>
                  <a:lnTo>
                    <a:pt x="2402" y="2810"/>
                  </a:lnTo>
                  <a:cubicBezTo>
                    <a:pt x="2412" y="2829"/>
                    <a:pt x="2422" y="2845"/>
                    <a:pt x="2433" y="2863"/>
                  </a:cubicBezTo>
                  <a:cubicBezTo>
                    <a:pt x="2433" y="2863"/>
                    <a:pt x="2433" y="2866"/>
                    <a:pt x="2437" y="2866"/>
                  </a:cubicBezTo>
                  <a:cubicBezTo>
                    <a:pt x="2443" y="2874"/>
                    <a:pt x="2449" y="2881"/>
                    <a:pt x="2458" y="2888"/>
                  </a:cubicBezTo>
                  <a:cubicBezTo>
                    <a:pt x="2458" y="2889"/>
                    <a:pt x="2459" y="2889"/>
                    <a:pt x="2463" y="2892"/>
                  </a:cubicBezTo>
                  <a:cubicBezTo>
                    <a:pt x="2469" y="2895"/>
                    <a:pt x="2475" y="2903"/>
                    <a:pt x="2484" y="2907"/>
                  </a:cubicBezTo>
                  <a:cubicBezTo>
                    <a:pt x="2491" y="2910"/>
                    <a:pt x="2502" y="2914"/>
                    <a:pt x="2509" y="2920"/>
                  </a:cubicBezTo>
                  <a:cubicBezTo>
                    <a:pt x="2512" y="2920"/>
                    <a:pt x="2513" y="2920"/>
                    <a:pt x="2516" y="2923"/>
                  </a:cubicBezTo>
                  <a:cubicBezTo>
                    <a:pt x="2521" y="2923"/>
                    <a:pt x="2530" y="2924"/>
                    <a:pt x="2537" y="2926"/>
                  </a:cubicBezTo>
                  <a:lnTo>
                    <a:pt x="2549" y="2926"/>
                  </a:lnTo>
                  <a:cubicBezTo>
                    <a:pt x="2552" y="2924"/>
                    <a:pt x="2553" y="2924"/>
                    <a:pt x="2556" y="2924"/>
                  </a:cubicBezTo>
                  <a:cubicBezTo>
                    <a:pt x="2558" y="2924"/>
                    <a:pt x="2563" y="2921"/>
                    <a:pt x="2565" y="2921"/>
                  </a:cubicBezTo>
                  <a:cubicBezTo>
                    <a:pt x="2568" y="2920"/>
                    <a:pt x="2572" y="2920"/>
                    <a:pt x="2574" y="2918"/>
                  </a:cubicBezTo>
                  <a:cubicBezTo>
                    <a:pt x="2580" y="2914"/>
                    <a:pt x="2590" y="2908"/>
                    <a:pt x="2596" y="2904"/>
                  </a:cubicBezTo>
                  <a:cubicBezTo>
                    <a:pt x="2599" y="2902"/>
                    <a:pt x="2604" y="2900"/>
                    <a:pt x="2608" y="2898"/>
                  </a:cubicBezTo>
                  <a:lnTo>
                    <a:pt x="2608" y="2895"/>
                  </a:lnTo>
                  <a:cubicBezTo>
                    <a:pt x="2620" y="2887"/>
                    <a:pt x="2629" y="2874"/>
                    <a:pt x="2635" y="2868"/>
                  </a:cubicBezTo>
                  <a:cubicBezTo>
                    <a:pt x="2635" y="2867"/>
                    <a:pt x="2641" y="2862"/>
                    <a:pt x="2645" y="2855"/>
                  </a:cubicBezTo>
                  <a:cubicBezTo>
                    <a:pt x="2647" y="2855"/>
                    <a:pt x="2647" y="2855"/>
                    <a:pt x="2647" y="2852"/>
                  </a:cubicBezTo>
                  <a:cubicBezTo>
                    <a:pt x="2672" y="2821"/>
                    <a:pt x="2690" y="2784"/>
                    <a:pt x="2712" y="2751"/>
                  </a:cubicBezTo>
                  <a:cubicBezTo>
                    <a:pt x="2740" y="2707"/>
                    <a:pt x="2770" y="2673"/>
                    <a:pt x="2816" y="2652"/>
                  </a:cubicBezTo>
                  <a:cubicBezTo>
                    <a:pt x="2839" y="2642"/>
                    <a:pt x="2863" y="2637"/>
                    <a:pt x="2887" y="2637"/>
                  </a:cubicBezTo>
                  <a:cubicBezTo>
                    <a:pt x="2922" y="2637"/>
                    <a:pt x="2956" y="2648"/>
                    <a:pt x="2983" y="2670"/>
                  </a:cubicBezTo>
                  <a:cubicBezTo>
                    <a:pt x="3059" y="2728"/>
                    <a:pt x="3067" y="2826"/>
                    <a:pt x="3032" y="2909"/>
                  </a:cubicBezTo>
                  <a:cubicBezTo>
                    <a:pt x="2995" y="3004"/>
                    <a:pt x="2929" y="3095"/>
                    <a:pt x="2850" y="3164"/>
                  </a:cubicBezTo>
                  <a:cubicBezTo>
                    <a:pt x="2768" y="3230"/>
                    <a:pt x="2669" y="3278"/>
                    <a:pt x="2559" y="3278"/>
                  </a:cubicBezTo>
                  <a:cubicBezTo>
                    <a:pt x="2555" y="3278"/>
                    <a:pt x="2550" y="3278"/>
                    <a:pt x="2546" y="3278"/>
                  </a:cubicBezTo>
                  <a:cubicBezTo>
                    <a:pt x="2426" y="3273"/>
                    <a:pt x="2315" y="3220"/>
                    <a:pt x="2229" y="3140"/>
                  </a:cubicBezTo>
                  <a:cubicBezTo>
                    <a:pt x="2085" y="3003"/>
                    <a:pt x="2051" y="2805"/>
                    <a:pt x="2060" y="2616"/>
                  </a:cubicBezTo>
                  <a:cubicBezTo>
                    <a:pt x="2064" y="2532"/>
                    <a:pt x="2127" y="2468"/>
                    <a:pt x="2214" y="2465"/>
                  </a:cubicBezTo>
                  <a:cubicBezTo>
                    <a:pt x="2215" y="2465"/>
                    <a:pt x="2217" y="2465"/>
                    <a:pt x="2219" y="2465"/>
                  </a:cubicBezTo>
                  <a:close/>
                  <a:moveTo>
                    <a:pt x="3083" y="1"/>
                  </a:moveTo>
                  <a:cubicBezTo>
                    <a:pt x="2641" y="1"/>
                    <a:pt x="2197" y="110"/>
                    <a:pt x="1804" y="300"/>
                  </a:cubicBezTo>
                  <a:cubicBezTo>
                    <a:pt x="1801" y="302"/>
                    <a:pt x="1796" y="303"/>
                    <a:pt x="1792" y="306"/>
                  </a:cubicBezTo>
                  <a:cubicBezTo>
                    <a:pt x="1523" y="493"/>
                    <a:pt x="1287" y="721"/>
                    <a:pt x="1079" y="972"/>
                  </a:cubicBezTo>
                  <a:cubicBezTo>
                    <a:pt x="636" y="1513"/>
                    <a:pt x="312" y="2170"/>
                    <a:pt x="154" y="2849"/>
                  </a:cubicBezTo>
                  <a:cubicBezTo>
                    <a:pt x="1" y="3514"/>
                    <a:pt x="16" y="4244"/>
                    <a:pt x="360" y="4849"/>
                  </a:cubicBezTo>
                  <a:cubicBezTo>
                    <a:pt x="664" y="5387"/>
                    <a:pt x="1247" y="5716"/>
                    <a:pt x="1853" y="5793"/>
                  </a:cubicBezTo>
                  <a:cubicBezTo>
                    <a:pt x="1943" y="5804"/>
                    <a:pt x="2033" y="5810"/>
                    <a:pt x="2123" y="5810"/>
                  </a:cubicBezTo>
                  <a:cubicBezTo>
                    <a:pt x="2346" y="5810"/>
                    <a:pt x="2569" y="5775"/>
                    <a:pt x="2781" y="5703"/>
                  </a:cubicBezTo>
                  <a:cubicBezTo>
                    <a:pt x="3070" y="5607"/>
                    <a:pt x="3328" y="5435"/>
                    <a:pt x="3549" y="5229"/>
                  </a:cubicBezTo>
                  <a:cubicBezTo>
                    <a:pt x="3777" y="5014"/>
                    <a:pt x="3971" y="4768"/>
                    <a:pt x="4142" y="4508"/>
                  </a:cubicBezTo>
                  <a:cubicBezTo>
                    <a:pt x="4338" y="4214"/>
                    <a:pt x="4507" y="3904"/>
                    <a:pt x="4634" y="3575"/>
                  </a:cubicBezTo>
                  <a:cubicBezTo>
                    <a:pt x="4769" y="3218"/>
                    <a:pt x="4868" y="2843"/>
                    <a:pt x="4920" y="2463"/>
                  </a:cubicBezTo>
                  <a:cubicBezTo>
                    <a:pt x="4964" y="2123"/>
                    <a:pt x="4985" y="1767"/>
                    <a:pt x="4933" y="1428"/>
                  </a:cubicBezTo>
                  <a:cubicBezTo>
                    <a:pt x="4885" y="1118"/>
                    <a:pt x="4777" y="811"/>
                    <a:pt x="4569" y="576"/>
                  </a:cubicBezTo>
                  <a:cubicBezTo>
                    <a:pt x="4353" y="329"/>
                    <a:pt x="4052" y="172"/>
                    <a:pt x="3740" y="87"/>
                  </a:cubicBezTo>
                  <a:cubicBezTo>
                    <a:pt x="3526" y="28"/>
                    <a:pt x="3305" y="1"/>
                    <a:pt x="30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9"/>
            <p:cNvSpPr/>
            <p:nvPr/>
          </p:nvSpPr>
          <p:spPr>
            <a:xfrm>
              <a:off x="1149714" y="2035272"/>
              <a:ext cx="548675" cy="274599"/>
            </a:xfrm>
            <a:custGeom>
              <a:rect b="b" l="l" r="r" t="t"/>
              <a:pathLst>
                <a:path extrusionOk="0" h="7964" w="15914">
                  <a:moveTo>
                    <a:pt x="1270" y="1"/>
                  </a:moveTo>
                  <a:cubicBezTo>
                    <a:pt x="848" y="205"/>
                    <a:pt x="422" y="409"/>
                    <a:pt x="0" y="619"/>
                  </a:cubicBezTo>
                  <a:cubicBezTo>
                    <a:pt x="9" y="622"/>
                    <a:pt x="19" y="626"/>
                    <a:pt x="28" y="628"/>
                  </a:cubicBezTo>
                  <a:cubicBezTo>
                    <a:pt x="525" y="825"/>
                    <a:pt x="993" y="1082"/>
                    <a:pt x="1478" y="1301"/>
                  </a:cubicBezTo>
                  <a:cubicBezTo>
                    <a:pt x="1993" y="1532"/>
                    <a:pt x="2509" y="1768"/>
                    <a:pt x="3017" y="2017"/>
                  </a:cubicBezTo>
                  <a:cubicBezTo>
                    <a:pt x="3520" y="2261"/>
                    <a:pt x="4014" y="2529"/>
                    <a:pt x="4513" y="2780"/>
                  </a:cubicBezTo>
                  <a:cubicBezTo>
                    <a:pt x="5014" y="3028"/>
                    <a:pt x="5522" y="3266"/>
                    <a:pt x="6028" y="3505"/>
                  </a:cubicBezTo>
                  <a:cubicBezTo>
                    <a:pt x="6528" y="3742"/>
                    <a:pt x="7007" y="4006"/>
                    <a:pt x="7481" y="4292"/>
                  </a:cubicBezTo>
                  <a:cubicBezTo>
                    <a:pt x="7950" y="4571"/>
                    <a:pt x="8414" y="4856"/>
                    <a:pt x="8899" y="5109"/>
                  </a:cubicBezTo>
                  <a:cubicBezTo>
                    <a:pt x="9876" y="5620"/>
                    <a:pt x="10899" y="6034"/>
                    <a:pt x="11886" y="6522"/>
                  </a:cubicBezTo>
                  <a:cubicBezTo>
                    <a:pt x="12396" y="6772"/>
                    <a:pt x="12900" y="7037"/>
                    <a:pt x="13404" y="7297"/>
                  </a:cubicBezTo>
                  <a:cubicBezTo>
                    <a:pt x="13641" y="7422"/>
                    <a:pt x="13880" y="7544"/>
                    <a:pt x="14122" y="7659"/>
                  </a:cubicBezTo>
                  <a:cubicBezTo>
                    <a:pt x="14322" y="7755"/>
                    <a:pt x="14518" y="7849"/>
                    <a:pt x="14703" y="7964"/>
                  </a:cubicBezTo>
                  <a:cubicBezTo>
                    <a:pt x="15109" y="7714"/>
                    <a:pt x="15515" y="7461"/>
                    <a:pt x="15913" y="7200"/>
                  </a:cubicBezTo>
                  <a:cubicBezTo>
                    <a:pt x="15844" y="7161"/>
                    <a:pt x="15773" y="7120"/>
                    <a:pt x="15699" y="7086"/>
                  </a:cubicBezTo>
                  <a:cubicBezTo>
                    <a:pt x="15475" y="6980"/>
                    <a:pt x="15245" y="6896"/>
                    <a:pt x="15023" y="6792"/>
                  </a:cubicBezTo>
                  <a:cubicBezTo>
                    <a:pt x="14783" y="6680"/>
                    <a:pt x="14551" y="6552"/>
                    <a:pt x="14323" y="6419"/>
                  </a:cubicBezTo>
                  <a:cubicBezTo>
                    <a:pt x="14090" y="6288"/>
                    <a:pt x="13862" y="6154"/>
                    <a:pt x="13622" y="6039"/>
                  </a:cubicBezTo>
                  <a:cubicBezTo>
                    <a:pt x="13377" y="5923"/>
                    <a:pt x="13132" y="5812"/>
                    <a:pt x="12886" y="5701"/>
                  </a:cubicBezTo>
                  <a:cubicBezTo>
                    <a:pt x="12388" y="5477"/>
                    <a:pt x="11887" y="5260"/>
                    <a:pt x="11390" y="5032"/>
                  </a:cubicBezTo>
                  <a:cubicBezTo>
                    <a:pt x="10898" y="4807"/>
                    <a:pt x="10422" y="4553"/>
                    <a:pt x="9943" y="4300"/>
                  </a:cubicBezTo>
                  <a:cubicBezTo>
                    <a:pt x="8971" y="3790"/>
                    <a:pt x="7972" y="3341"/>
                    <a:pt x="6983" y="2868"/>
                  </a:cubicBezTo>
                  <a:cubicBezTo>
                    <a:pt x="6477" y="2626"/>
                    <a:pt x="5978" y="2373"/>
                    <a:pt x="5472" y="2132"/>
                  </a:cubicBezTo>
                  <a:cubicBezTo>
                    <a:pt x="4963" y="1887"/>
                    <a:pt x="4452" y="1650"/>
                    <a:pt x="3942" y="1413"/>
                  </a:cubicBezTo>
                  <a:cubicBezTo>
                    <a:pt x="3431" y="1174"/>
                    <a:pt x="2916" y="943"/>
                    <a:pt x="2419" y="676"/>
                  </a:cubicBezTo>
                  <a:cubicBezTo>
                    <a:pt x="2177" y="546"/>
                    <a:pt x="1940" y="403"/>
                    <a:pt x="1703" y="261"/>
                  </a:cubicBezTo>
                  <a:cubicBezTo>
                    <a:pt x="1559" y="175"/>
                    <a:pt x="1411" y="90"/>
                    <a:pt x="1270" y="1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9"/>
            <p:cNvSpPr/>
            <p:nvPr/>
          </p:nvSpPr>
          <p:spPr>
            <a:xfrm>
              <a:off x="1596206" y="1871363"/>
              <a:ext cx="90331" cy="103026"/>
            </a:xfrm>
            <a:custGeom>
              <a:rect b="b" l="l" r="r" t="t"/>
              <a:pathLst>
                <a:path extrusionOk="0" h="2988" w="2620">
                  <a:moveTo>
                    <a:pt x="409" y="1"/>
                  </a:moveTo>
                  <a:cubicBezTo>
                    <a:pt x="272" y="1"/>
                    <a:pt x="134" y="12"/>
                    <a:pt x="0" y="33"/>
                  </a:cubicBezTo>
                  <a:cubicBezTo>
                    <a:pt x="73" y="54"/>
                    <a:pt x="144" y="76"/>
                    <a:pt x="209" y="103"/>
                  </a:cubicBezTo>
                  <a:cubicBezTo>
                    <a:pt x="826" y="361"/>
                    <a:pt x="1235" y="930"/>
                    <a:pt x="1508" y="1522"/>
                  </a:cubicBezTo>
                  <a:cubicBezTo>
                    <a:pt x="1653" y="1834"/>
                    <a:pt x="1761" y="2161"/>
                    <a:pt x="1813" y="2502"/>
                  </a:cubicBezTo>
                  <a:cubicBezTo>
                    <a:pt x="1838" y="2663"/>
                    <a:pt x="1853" y="2825"/>
                    <a:pt x="1849" y="2988"/>
                  </a:cubicBezTo>
                  <a:cubicBezTo>
                    <a:pt x="2008" y="2773"/>
                    <a:pt x="2180" y="2567"/>
                    <a:pt x="2372" y="2383"/>
                  </a:cubicBezTo>
                  <a:cubicBezTo>
                    <a:pt x="2451" y="2305"/>
                    <a:pt x="2534" y="2231"/>
                    <a:pt x="2620" y="2161"/>
                  </a:cubicBezTo>
                  <a:cubicBezTo>
                    <a:pt x="2591" y="2044"/>
                    <a:pt x="2555" y="1928"/>
                    <a:pt x="2509" y="1818"/>
                  </a:cubicBezTo>
                  <a:cubicBezTo>
                    <a:pt x="2419" y="1579"/>
                    <a:pt x="2295" y="1351"/>
                    <a:pt x="2163" y="1134"/>
                  </a:cubicBezTo>
                  <a:cubicBezTo>
                    <a:pt x="2041" y="936"/>
                    <a:pt x="1912" y="732"/>
                    <a:pt x="1758" y="556"/>
                  </a:cubicBezTo>
                  <a:cubicBezTo>
                    <a:pt x="1642" y="421"/>
                    <a:pt x="1510" y="316"/>
                    <a:pt x="1353" y="231"/>
                  </a:cubicBezTo>
                  <a:cubicBezTo>
                    <a:pt x="1202" y="150"/>
                    <a:pt x="1073" y="101"/>
                    <a:pt x="895" y="55"/>
                  </a:cubicBezTo>
                  <a:cubicBezTo>
                    <a:pt x="740" y="18"/>
                    <a:pt x="575" y="1"/>
                    <a:pt x="4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9"/>
            <p:cNvSpPr/>
            <p:nvPr/>
          </p:nvSpPr>
          <p:spPr>
            <a:xfrm>
              <a:off x="1423574" y="1875363"/>
              <a:ext cx="227241" cy="337973"/>
            </a:xfrm>
            <a:custGeom>
              <a:rect b="b" l="l" r="r" t="t"/>
              <a:pathLst>
                <a:path extrusionOk="0" h="9802" w="6591">
                  <a:moveTo>
                    <a:pt x="3181" y="2389"/>
                  </a:moveTo>
                  <a:cubicBezTo>
                    <a:pt x="3509" y="2389"/>
                    <a:pt x="3835" y="2479"/>
                    <a:pt x="4137" y="2594"/>
                  </a:cubicBezTo>
                  <a:cubicBezTo>
                    <a:pt x="4459" y="2713"/>
                    <a:pt x="4724" y="2904"/>
                    <a:pt x="4898" y="3205"/>
                  </a:cubicBezTo>
                  <a:cubicBezTo>
                    <a:pt x="5054" y="3474"/>
                    <a:pt x="5124" y="3781"/>
                    <a:pt x="5163" y="4088"/>
                  </a:cubicBezTo>
                  <a:cubicBezTo>
                    <a:pt x="5249" y="4813"/>
                    <a:pt x="5181" y="5581"/>
                    <a:pt x="4954" y="6276"/>
                  </a:cubicBezTo>
                  <a:cubicBezTo>
                    <a:pt x="4763" y="6863"/>
                    <a:pt x="4448" y="7457"/>
                    <a:pt x="3954" y="7843"/>
                  </a:cubicBezTo>
                  <a:cubicBezTo>
                    <a:pt x="3612" y="8110"/>
                    <a:pt x="3191" y="8231"/>
                    <a:pt x="2766" y="8231"/>
                  </a:cubicBezTo>
                  <a:cubicBezTo>
                    <a:pt x="2492" y="8231"/>
                    <a:pt x="2216" y="8181"/>
                    <a:pt x="1959" y="8086"/>
                  </a:cubicBezTo>
                  <a:cubicBezTo>
                    <a:pt x="1646" y="7967"/>
                    <a:pt x="1349" y="7803"/>
                    <a:pt x="1121" y="7552"/>
                  </a:cubicBezTo>
                  <a:cubicBezTo>
                    <a:pt x="913" y="7319"/>
                    <a:pt x="764" y="7039"/>
                    <a:pt x="666" y="6744"/>
                  </a:cubicBezTo>
                  <a:cubicBezTo>
                    <a:pt x="496" y="6235"/>
                    <a:pt x="503" y="5701"/>
                    <a:pt x="594" y="5178"/>
                  </a:cubicBezTo>
                  <a:cubicBezTo>
                    <a:pt x="679" y="4692"/>
                    <a:pt x="841" y="4222"/>
                    <a:pt x="1068" y="3783"/>
                  </a:cubicBezTo>
                  <a:cubicBezTo>
                    <a:pt x="1284" y="3361"/>
                    <a:pt x="1583" y="2965"/>
                    <a:pt x="1980" y="2702"/>
                  </a:cubicBezTo>
                  <a:cubicBezTo>
                    <a:pt x="2226" y="2535"/>
                    <a:pt x="2507" y="2453"/>
                    <a:pt x="2793" y="2437"/>
                  </a:cubicBezTo>
                  <a:cubicBezTo>
                    <a:pt x="2896" y="2412"/>
                    <a:pt x="3001" y="2397"/>
                    <a:pt x="3105" y="2390"/>
                  </a:cubicBezTo>
                  <a:cubicBezTo>
                    <a:pt x="3130" y="2389"/>
                    <a:pt x="3156" y="2389"/>
                    <a:pt x="3181" y="2389"/>
                  </a:cubicBezTo>
                  <a:close/>
                  <a:moveTo>
                    <a:pt x="4622" y="0"/>
                  </a:moveTo>
                  <a:cubicBezTo>
                    <a:pt x="4349" y="75"/>
                    <a:pt x="4083" y="179"/>
                    <a:pt x="3830" y="303"/>
                  </a:cubicBezTo>
                  <a:cubicBezTo>
                    <a:pt x="3510" y="459"/>
                    <a:pt x="3182" y="663"/>
                    <a:pt x="2917" y="872"/>
                  </a:cubicBezTo>
                  <a:cubicBezTo>
                    <a:pt x="2579" y="1141"/>
                    <a:pt x="2281" y="1463"/>
                    <a:pt x="1991" y="1782"/>
                  </a:cubicBezTo>
                  <a:cubicBezTo>
                    <a:pt x="1304" y="2547"/>
                    <a:pt x="662" y="3420"/>
                    <a:pt x="336" y="4406"/>
                  </a:cubicBezTo>
                  <a:cubicBezTo>
                    <a:pt x="158" y="4937"/>
                    <a:pt x="90" y="5494"/>
                    <a:pt x="78" y="6050"/>
                  </a:cubicBezTo>
                  <a:cubicBezTo>
                    <a:pt x="73" y="6329"/>
                    <a:pt x="60" y="6609"/>
                    <a:pt x="42" y="6890"/>
                  </a:cubicBezTo>
                  <a:cubicBezTo>
                    <a:pt x="34" y="7032"/>
                    <a:pt x="37" y="7177"/>
                    <a:pt x="21" y="7319"/>
                  </a:cubicBezTo>
                  <a:cubicBezTo>
                    <a:pt x="9" y="7421"/>
                    <a:pt x="0" y="7515"/>
                    <a:pt x="2" y="7614"/>
                  </a:cubicBezTo>
                  <a:cubicBezTo>
                    <a:pt x="845" y="8013"/>
                    <a:pt x="1687" y="8414"/>
                    <a:pt x="2507" y="8862"/>
                  </a:cubicBezTo>
                  <a:cubicBezTo>
                    <a:pt x="3145" y="9208"/>
                    <a:pt x="3804" y="9506"/>
                    <a:pt x="4464" y="9801"/>
                  </a:cubicBezTo>
                  <a:cubicBezTo>
                    <a:pt x="4464" y="9774"/>
                    <a:pt x="4465" y="9749"/>
                    <a:pt x="4468" y="9722"/>
                  </a:cubicBezTo>
                  <a:cubicBezTo>
                    <a:pt x="4460" y="9712"/>
                    <a:pt x="4456" y="9697"/>
                    <a:pt x="4456" y="9682"/>
                  </a:cubicBezTo>
                  <a:cubicBezTo>
                    <a:pt x="4449" y="9534"/>
                    <a:pt x="4466" y="9386"/>
                    <a:pt x="4487" y="9239"/>
                  </a:cubicBezTo>
                  <a:cubicBezTo>
                    <a:pt x="4489" y="9212"/>
                    <a:pt x="4491" y="9187"/>
                    <a:pt x="4491" y="9162"/>
                  </a:cubicBezTo>
                  <a:cubicBezTo>
                    <a:pt x="4500" y="8926"/>
                    <a:pt x="4527" y="8692"/>
                    <a:pt x="4564" y="8458"/>
                  </a:cubicBezTo>
                  <a:cubicBezTo>
                    <a:pt x="4591" y="8280"/>
                    <a:pt x="4629" y="8099"/>
                    <a:pt x="4674" y="7923"/>
                  </a:cubicBezTo>
                  <a:cubicBezTo>
                    <a:pt x="4720" y="7684"/>
                    <a:pt x="4776" y="7453"/>
                    <a:pt x="4846" y="7220"/>
                  </a:cubicBezTo>
                  <a:cubicBezTo>
                    <a:pt x="5034" y="6582"/>
                    <a:pt x="5249" y="5954"/>
                    <a:pt x="5506" y="5340"/>
                  </a:cubicBezTo>
                  <a:cubicBezTo>
                    <a:pt x="5749" y="4762"/>
                    <a:pt x="6031" y="4204"/>
                    <a:pt x="6345" y="3662"/>
                  </a:cubicBezTo>
                  <a:cubicBezTo>
                    <a:pt x="6408" y="3554"/>
                    <a:pt x="6474" y="3446"/>
                    <a:pt x="6542" y="3339"/>
                  </a:cubicBezTo>
                  <a:cubicBezTo>
                    <a:pt x="6557" y="3165"/>
                    <a:pt x="6590" y="2996"/>
                    <a:pt x="6588" y="2820"/>
                  </a:cubicBezTo>
                  <a:cubicBezTo>
                    <a:pt x="6588" y="2646"/>
                    <a:pt x="6572" y="2470"/>
                    <a:pt x="6544" y="2298"/>
                  </a:cubicBezTo>
                  <a:cubicBezTo>
                    <a:pt x="6431" y="1689"/>
                    <a:pt x="6148" y="1095"/>
                    <a:pt x="5746" y="622"/>
                  </a:cubicBezTo>
                  <a:cubicBezTo>
                    <a:pt x="5562" y="405"/>
                    <a:pt x="5341" y="249"/>
                    <a:pt x="5079" y="132"/>
                  </a:cubicBezTo>
                  <a:cubicBezTo>
                    <a:pt x="4934" y="68"/>
                    <a:pt x="4780" y="21"/>
                    <a:pt x="4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9"/>
            <p:cNvSpPr/>
            <p:nvPr/>
          </p:nvSpPr>
          <p:spPr>
            <a:xfrm>
              <a:off x="986598" y="2060338"/>
              <a:ext cx="660003" cy="277909"/>
            </a:xfrm>
            <a:custGeom>
              <a:rect b="b" l="l" r="r" t="t"/>
              <a:pathLst>
                <a:path extrusionOk="0" h="8060" w="19143">
                  <a:moveTo>
                    <a:pt x="4507" y="1"/>
                  </a:moveTo>
                  <a:cubicBezTo>
                    <a:pt x="4371" y="69"/>
                    <a:pt x="4237" y="136"/>
                    <a:pt x="4102" y="207"/>
                  </a:cubicBezTo>
                  <a:cubicBezTo>
                    <a:pt x="3261" y="650"/>
                    <a:pt x="2435" y="1129"/>
                    <a:pt x="1584" y="1556"/>
                  </a:cubicBezTo>
                  <a:cubicBezTo>
                    <a:pt x="1063" y="1820"/>
                    <a:pt x="532" y="2073"/>
                    <a:pt x="1" y="2317"/>
                  </a:cubicBezTo>
                  <a:lnTo>
                    <a:pt x="113" y="2561"/>
                  </a:lnTo>
                  <a:cubicBezTo>
                    <a:pt x="187" y="2528"/>
                    <a:pt x="269" y="2512"/>
                    <a:pt x="349" y="2512"/>
                  </a:cubicBezTo>
                  <a:cubicBezTo>
                    <a:pt x="403" y="2512"/>
                    <a:pt x="457" y="2519"/>
                    <a:pt x="507" y="2534"/>
                  </a:cubicBezTo>
                  <a:cubicBezTo>
                    <a:pt x="609" y="2561"/>
                    <a:pt x="697" y="2617"/>
                    <a:pt x="792" y="2662"/>
                  </a:cubicBezTo>
                  <a:cubicBezTo>
                    <a:pt x="804" y="2472"/>
                    <a:pt x="844" y="2284"/>
                    <a:pt x="1007" y="2161"/>
                  </a:cubicBezTo>
                  <a:cubicBezTo>
                    <a:pt x="1085" y="2101"/>
                    <a:pt x="1182" y="2067"/>
                    <a:pt x="1281" y="2067"/>
                  </a:cubicBezTo>
                  <a:cubicBezTo>
                    <a:pt x="1328" y="2067"/>
                    <a:pt x="1375" y="2075"/>
                    <a:pt x="1420" y="2091"/>
                  </a:cubicBezTo>
                  <a:cubicBezTo>
                    <a:pt x="1491" y="2113"/>
                    <a:pt x="1553" y="2154"/>
                    <a:pt x="1608" y="2198"/>
                  </a:cubicBezTo>
                  <a:cubicBezTo>
                    <a:pt x="1636" y="2067"/>
                    <a:pt x="1667" y="1938"/>
                    <a:pt x="1773" y="1848"/>
                  </a:cubicBezTo>
                  <a:cubicBezTo>
                    <a:pt x="1846" y="1786"/>
                    <a:pt x="1951" y="1752"/>
                    <a:pt x="2055" y="1752"/>
                  </a:cubicBezTo>
                  <a:cubicBezTo>
                    <a:pt x="2166" y="1752"/>
                    <a:pt x="2275" y="1791"/>
                    <a:pt x="2343" y="1875"/>
                  </a:cubicBezTo>
                  <a:cubicBezTo>
                    <a:pt x="2369" y="1775"/>
                    <a:pt x="2414" y="1680"/>
                    <a:pt x="2466" y="1591"/>
                  </a:cubicBezTo>
                  <a:cubicBezTo>
                    <a:pt x="2577" y="1402"/>
                    <a:pt x="2780" y="1199"/>
                    <a:pt x="3016" y="1199"/>
                  </a:cubicBezTo>
                  <a:cubicBezTo>
                    <a:pt x="3026" y="1199"/>
                    <a:pt x="3037" y="1200"/>
                    <a:pt x="3047" y="1201"/>
                  </a:cubicBezTo>
                  <a:cubicBezTo>
                    <a:pt x="3173" y="1209"/>
                    <a:pt x="3263" y="1279"/>
                    <a:pt x="3326" y="1376"/>
                  </a:cubicBezTo>
                  <a:cubicBezTo>
                    <a:pt x="3349" y="1327"/>
                    <a:pt x="3370" y="1275"/>
                    <a:pt x="3392" y="1229"/>
                  </a:cubicBezTo>
                  <a:cubicBezTo>
                    <a:pt x="3458" y="1098"/>
                    <a:pt x="3552" y="975"/>
                    <a:pt x="3693" y="919"/>
                  </a:cubicBezTo>
                  <a:cubicBezTo>
                    <a:pt x="3745" y="898"/>
                    <a:pt x="3802" y="885"/>
                    <a:pt x="3857" y="885"/>
                  </a:cubicBezTo>
                  <a:cubicBezTo>
                    <a:pt x="3955" y="885"/>
                    <a:pt x="4050" y="923"/>
                    <a:pt x="4110" y="1009"/>
                  </a:cubicBezTo>
                  <a:cubicBezTo>
                    <a:pt x="4144" y="1058"/>
                    <a:pt x="4162" y="1113"/>
                    <a:pt x="4175" y="1169"/>
                  </a:cubicBezTo>
                  <a:cubicBezTo>
                    <a:pt x="4196" y="1143"/>
                    <a:pt x="4216" y="1115"/>
                    <a:pt x="4236" y="1088"/>
                  </a:cubicBezTo>
                  <a:cubicBezTo>
                    <a:pt x="4310" y="989"/>
                    <a:pt x="4391" y="888"/>
                    <a:pt x="4501" y="827"/>
                  </a:cubicBezTo>
                  <a:cubicBezTo>
                    <a:pt x="4557" y="795"/>
                    <a:pt x="4616" y="780"/>
                    <a:pt x="4672" y="780"/>
                  </a:cubicBezTo>
                  <a:cubicBezTo>
                    <a:pt x="4818" y="780"/>
                    <a:pt x="4948" y="881"/>
                    <a:pt x="4975" y="1048"/>
                  </a:cubicBezTo>
                  <a:cubicBezTo>
                    <a:pt x="4984" y="1103"/>
                    <a:pt x="4985" y="1156"/>
                    <a:pt x="4987" y="1211"/>
                  </a:cubicBezTo>
                  <a:lnTo>
                    <a:pt x="4987" y="1219"/>
                  </a:lnTo>
                  <a:cubicBezTo>
                    <a:pt x="4997" y="1211"/>
                    <a:pt x="5006" y="1202"/>
                    <a:pt x="5012" y="1192"/>
                  </a:cubicBezTo>
                  <a:cubicBezTo>
                    <a:pt x="5086" y="1114"/>
                    <a:pt x="5154" y="1051"/>
                    <a:pt x="5256" y="1008"/>
                  </a:cubicBezTo>
                  <a:cubicBezTo>
                    <a:pt x="5325" y="978"/>
                    <a:pt x="5397" y="960"/>
                    <a:pt x="5467" y="960"/>
                  </a:cubicBezTo>
                  <a:cubicBezTo>
                    <a:pt x="5544" y="960"/>
                    <a:pt x="5618" y="982"/>
                    <a:pt x="5685" y="1035"/>
                  </a:cubicBezTo>
                  <a:cubicBezTo>
                    <a:pt x="5805" y="1130"/>
                    <a:pt x="5831" y="1254"/>
                    <a:pt x="5818" y="1385"/>
                  </a:cubicBezTo>
                  <a:cubicBezTo>
                    <a:pt x="5928" y="1325"/>
                    <a:pt x="6043" y="1278"/>
                    <a:pt x="6160" y="1278"/>
                  </a:cubicBezTo>
                  <a:cubicBezTo>
                    <a:pt x="6200" y="1278"/>
                    <a:pt x="6239" y="1284"/>
                    <a:pt x="6279" y="1295"/>
                  </a:cubicBezTo>
                  <a:cubicBezTo>
                    <a:pt x="6433" y="1341"/>
                    <a:pt x="6529" y="1501"/>
                    <a:pt x="6525" y="1657"/>
                  </a:cubicBezTo>
                  <a:cubicBezTo>
                    <a:pt x="6525" y="1732"/>
                    <a:pt x="6507" y="1802"/>
                    <a:pt x="6480" y="1872"/>
                  </a:cubicBezTo>
                  <a:cubicBezTo>
                    <a:pt x="6546" y="1853"/>
                    <a:pt x="6614" y="1841"/>
                    <a:pt x="6680" y="1841"/>
                  </a:cubicBezTo>
                  <a:cubicBezTo>
                    <a:pt x="6786" y="1841"/>
                    <a:pt x="6885" y="1873"/>
                    <a:pt x="6965" y="1961"/>
                  </a:cubicBezTo>
                  <a:cubicBezTo>
                    <a:pt x="7080" y="2087"/>
                    <a:pt x="7116" y="2264"/>
                    <a:pt x="7135" y="2440"/>
                  </a:cubicBezTo>
                  <a:cubicBezTo>
                    <a:pt x="7152" y="2424"/>
                    <a:pt x="7172" y="2407"/>
                    <a:pt x="7193" y="2394"/>
                  </a:cubicBezTo>
                  <a:cubicBezTo>
                    <a:pt x="7239" y="2368"/>
                    <a:pt x="7290" y="2357"/>
                    <a:pt x="7341" y="2357"/>
                  </a:cubicBezTo>
                  <a:cubicBezTo>
                    <a:pt x="7412" y="2357"/>
                    <a:pt x="7485" y="2379"/>
                    <a:pt x="7547" y="2416"/>
                  </a:cubicBezTo>
                  <a:cubicBezTo>
                    <a:pt x="7651" y="2477"/>
                    <a:pt x="7714" y="2584"/>
                    <a:pt x="7766" y="2692"/>
                  </a:cubicBezTo>
                  <a:cubicBezTo>
                    <a:pt x="7768" y="2696"/>
                    <a:pt x="7772" y="2701"/>
                    <a:pt x="7775" y="2706"/>
                  </a:cubicBezTo>
                  <a:cubicBezTo>
                    <a:pt x="7780" y="2690"/>
                    <a:pt x="7787" y="2674"/>
                    <a:pt x="7793" y="2659"/>
                  </a:cubicBezTo>
                  <a:cubicBezTo>
                    <a:pt x="7850" y="2530"/>
                    <a:pt x="7947" y="2409"/>
                    <a:pt x="8097" y="2396"/>
                  </a:cubicBezTo>
                  <a:cubicBezTo>
                    <a:pt x="8105" y="2396"/>
                    <a:pt x="8112" y="2395"/>
                    <a:pt x="8119" y="2395"/>
                  </a:cubicBezTo>
                  <a:cubicBezTo>
                    <a:pt x="8284" y="2395"/>
                    <a:pt x="8419" y="2526"/>
                    <a:pt x="8480" y="2672"/>
                  </a:cubicBezTo>
                  <a:cubicBezTo>
                    <a:pt x="8514" y="2745"/>
                    <a:pt x="8529" y="2820"/>
                    <a:pt x="8545" y="2896"/>
                  </a:cubicBezTo>
                  <a:cubicBezTo>
                    <a:pt x="8578" y="2862"/>
                    <a:pt x="8610" y="2827"/>
                    <a:pt x="8649" y="2797"/>
                  </a:cubicBezTo>
                  <a:cubicBezTo>
                    <a:pt x="8733" y="2729"/>
                    <a:pt x="8834" y="2679"/>
                    <a:pt x="8938" y="2679"/>
                  </a:cubicBezTo>
                  <a:cubicBezTo>
                    <a:pt x="8988" y="2679"/>
                    <a:pt x="9038" y="2691"/>
                    <a:pt x="9087" y="2718"/>
                  </a:cubicBezTo>
                  <a:cubicBezTo>
                    <a:pt x="9314" y="2843"/>
                    <a:pt x="9286" y="3089"/>
                    <a:pt x="9269" y="3320"/>
                  </a:cubicBezTo>
                  <a:cubicBezTo>
                    <a:pt x="9322" y="3284"/>
                    <a:pt x="9376" y="3245"/>
                    <a:pt x="9435" y="3216"/>
                  </a:cubicBezTo>
                  <a:cubicBezTo>
                    <a:pt x="9516" y="3176"/>
                    <a:pt x="9600" y="3152"/>
                    <a:pt x="9685" y="3152"/>
                  </a:cubicBezTo>
                  <a:cubicBezTo>
                    <a:pt x="9751" y="3152"/>
                    <a:pt x="9817" y="3166"/>
                    <a:pt x="9883" y="3200"/>
                  </a:cubicBezTo>
                  <a:cubicBezTo>
                    <a:pt x="10067" y="3297"/>
                    <a:pt x="10084" y="3473"/>
                    <a:pt x="10055" y="3648"/>
                  </a:cubicBezTo>
                  <a:cubicBezTo>
                    <a:pt x="10095" y="3629"/>
                    <a:pt x="10136" y="3608"/>
                    <a:pt x="10175" y="3593"/>
                  </a:cubicBezTo>
                  <a:cubicBezTo>
                    <a:pt x="10249" y="3563"/>
                    <a:pt x="10328" y="3545"/>
                    <a:pt x="10406" y="3545"/>
                  </a:cubicBezTo>
                  <a:cubicBezTo>
                    <a:pt x="10461" y="3545"/>
                    <a:pt x="10515" y="3553"/>
                    <a:pt x="10567" y="3572"/>
                  </a:cubicBezTo>
                  <a:cubicBezTo>
                    <a:pt x="10708" y="3623"/>
                    <a:pt x="10823" y="3727"/>
                    <a:pt x="10823" y="3883"/>
                  </a:cubicBezTo>
                  <a:cubicBezTo>
                    <a:pt x="10823" y="3912"/>
                    <a:pt x="10820" y="3939"/>
                    <a:pt x="10813" y="3967"/>
                  </a:cubicBezTo>
                  <a:cubicBezTo>
                    <a:pt x="10878" y="3955"/>
                    <a:pt x="10943" y="3949"/>
                    <a:pt x="11007" y="3949"/>
                  </a:cubicBezTo>
                  <a:cubicBezTo>
                    <a:pt x="11050" y="3949"/>
                    <a:pt x="11092" y="3952"/>
                    <a:pt x="11133" y="3957"/>
                  </a:cubicBezTo>
                  <a:cubicBezTo>
                    <a:pt x="11327" y="3984"/>
                    <a:pt x="11471" y="4105"/>
                    <a:pt x="11498" y="4290"/>
                  </a:cubicBezTo>
                  <a:cubicBezTo>
                    <a:pt x="11570" y="4270"/>
                    <a:pt x="11644" y="4260"/>
                    <a:pt x="11719" y="4260"/>
                  </a:cubicBezTo>
                  <a:cubicBezTo>
                    <a:pt x="11823" y="4260"/>
                    <a:pt x="11926" y="4280"/>
                    <a:pt x="12020" y="4323"/>
                  </a:cubicBezTo>
                  <a:cubicBezTo>
                    <a:pt x="12156" y="4384"/>
                    <a:pt x="12235" y="4488"/>
                    <a:pt x="12269" y="4608"/>
                  </a:cubicBezTo>
                  <a:cubicBezTo>
                    <a:pt x="12353" y="4565"/>
                    <a:pt x="12442" y="4538"/>
                    <a:pt x="12530" y="4538"/>
                  </a:cubicBezTo>
                  <a:cubicBezTo>
                    <a:pt x="12577" y="4538"/>
                    <a:pt x="12623" y="4545"/>
                    <a:pt x="12668" y="4562"/>
                  </a:cubicBezTo>
                  <a:cubicBezTo>
                    <a:pt x="12819" y="4621"/>
                    <a:pt x="12917" y="4769"/>
                    <a:pt x="12915" y="4929"/>
                  </a:cubicBezTo>
                  <a:cubicBezTo>
                    <a:pt x="12912" y="4971"/>
                    <a:pt x="12907" y="5013"/>
                    <a:pt x="12899" y="5051"/>
                  </a:cubicBezTo>
                  <a:cubicBezTo>
                    <a:pt x="12921" y="5046"/>
                    <a:pt x="12944" y="5045"/>
                    <a:pt x="12967" y="5041"/>
                  </a:cubicBezTo>
                  <a:cubicBezTo>
                    <a:pt x="12972" y="5041"/>
                    <a:pt x="12977" y="5041"/>
                    <a:pt x="12982" y="5041"/>
                  </a:cubicBezTo>
                  <a:cubicBezTo>
                    <a:pt x="13116" y="5041"/>
                    <a:pt x="13227" y="5119"/>
                    <a:pt x="13295" y="5232"/>
                  </a:cubicBezTo>
                  <a:cubicBezTo>
                    <a:pt x="13365" y="5348"/>
                    <a:pt x="13376" y="5483"/>
                    <a:pt x="13368" y="5616"/>
                  </a:cubicBezTo>
                  <a:cubicBezTo>
                    <a:pt x="13365" y="5640"/>
                    <a:pt x="13363" y="5665"/>
                    <a:pt x="13358" y="5690"/>
                  </a:cubicBezTo>
                  <a:cubicBezTo>
                    <a:pt x="13386" y="5666"/>
                    <a:pt x="13412" y="5644"/>
                    <a:pt x="13442" y="5629"/>
                  </a:cubicBezTo>
                  <a:cubicBezTo>
                    <a:pt x="13489" y="5604"/>
                    <a:pt x="13540" y="5592"/>
                    <a:pt x="13591" y="5592"/>
                  </a:cubicBezTo>
                  <a:cubicBezTo>
                    <a:pt x="13668" y="5592"/>
                    <a:pt x="13744" y="5619"/>
                    <a:pt x="13807" y="5669"/>
                  </a:cubicBezTo>
                  <a:cubicBezTo>
                    <a:pt x="13906" y="5747"/>
                    <a:pt x="13968" y="5859"/>
                    <a:pt x="14026" y="5967"/>
                  </a:cubicBezTo>
                  <a:cubicBezTo>
                    <a:pt x="14054" y="6017"/>
                    <a:pt x="14078" y="6073"/>
                    <a:pt x="14115" y="6118"/>
                  </a:cubicBezTo>
                  <a:cubicBezTo>
                    <a:pt x="14118" y="6124"/>
                    <a:pt x="14121" y="6128"/>
                    <a:pt x="14124" y="6130"/>
                  </a:cubicBezTo>
                  <a:cubicBezTo>
                    <a:pt x="14125" y="6128"/>
                    <a:pt x="14128" y="6127"/>
                    <a:pt x="14128" y="6124"/>
                  </a:cubicBezTo>
                  <a:cubicBezTo>
                    <a:pt x="14160" y="6073"/>
                    <a:pt x="14188" y="6018"/>
                    <a:pt x="14225" y="5966"/>
                  </a:cubicBezTo>
                  <a:cubicBezTo>
                    <a:pt x="14299" y="5858"/>
                    <a:pt x="14395" y="5748"/>
                    <a:pt x="14535" y="5738"/>
                  </a:cubicBezTo>
                  <a:cubicBezTo>
                    <a:pt x="14541" y="5738"/>
                    <a:pt x="14546" y="5738"/>
                    <a:pt x="14551" y="5738"/>
                  </a:cubicBezTo>
                  <a:cubicBezTo>
                    <a:pt x="14707" y="5738"/>
                    <a:pt x="14848" y="5869"/>
                    <a:pt x="14913" y="6005"/>
                  </a:cubicBezTo>
                  <a:cubicBezTo>
                    <a:pt x="14953" y="6083"/>
                    <a:pt x="14972" y="6169"/>
                    <a:pt x="14983" y="6258"/>
                  </a:cubicBezTo>
                  <a:cubicBezTo>
                    <a:pt x="15040" y="6208"/>
                    <a:pt x="15093" y="6159"/>
                    <a:pt x="15155" y="6116"/>
                  </a:cubicBezTo>
                  <a:cubicBezTo>
                    <a:pt x="15245" y="6055"/>
                    <a:pt x="15349" y="6015"/>
                    <a:pt x="15453" y="6015"/>
                  </a:cubicBezTo>
                  <a:cubicBezTo>
                    <a:pt x="15512" y="6015"/>
                    <a:pt x="15572" y="6028"/>
                    <a:pt x="15629" y="6057"/>
                  </a:cubicBezTo>
                  <a:cubicBezTo>
                    <a:pt x="15794" y="6140"/>
                    <a:pt x="15878" y="6312"/>
                    <a:pt x="15905" y="6488"/>
                  </a:cubicBezTo>
                  <a:cubicBezTo>
                    <a:pt x="15919" y="6574"/>
                    <a:pt x="15928" y="6669"/>
                    <a:pt x="15926" y="6762"/>
                  </a:cubicBezTo>
                  <a:cubicBezTo>
                    <a:pt x="16005" y="6732"/>
                    <a:pt x="16085" y="6703"/>
                    <a:pt x="16165" y="6685"/>
                  </a:cubicBezTo>
                  <a:cubicBezTo>
                    <a:pt x="16222" y="6671"/>
                    <a:pt x="16279" y="6664"/>
                    <a:pt x="16335" y="6664"/>
                  </a:cubicBezTo>
                  <a:cubicBezTo>
                    <a:pt x="16456" y="6664"/>
                    <a:pt x="16574" y="6696"/>
                    <a:pt x="16681" y="6759"/>
                  </a:cubicBezTo>
                  <a:cubicBezTo>
                    <a:pt x="16810" y="6834"/>
                    <a:pt x="16890" y="6946"/>
                    <a:pt x="16899" y="7096"/>
                  </a:cubicBezTo>
                  <a:cubicBezTo>
                    <a:pt x="16900" y="7142"/>
                    <a:pt x="16896" y="7194"/>
                    <a:pt x="16888" y="7243"/>
                  </a:cubicBezTo>
                  <a:cubicBezTo>
                    <a:pt x="16937" y="7227"/>
                    <a:pt x="16987" y="7215"/>
                    <a:pt x="17041" y="7206"/>
                  </a:cubicBezTo>
                  <a:cubicBezTo>
                    <a:pt x="17076" y="7199"/>
                    <a:pt x="17111" y="7196"/>
                    <a:pt x="17146" y="7196"/>
                  </a:cubicBezTo>
                  <a:cubicBezTo>
                    <a:pt x="17257" y="7196"/>
                    <a:pt x="17361" y="7230"/>
                    <a:pt x="17444" y="7312"/>
                  </a:cubicBezTo>
                  <a:cubicBezTo>
                    <a:pt x="17567" y="7436"/>
                    <a:pt x="17597" y="7608"/>
                    <a:pt x="17570" y="7777"/>
                  </a:cubicBezTo>
                  <a:cubicBezTo>
                    <a:pt x="17607" y="7771"/>
                    <a:pt x="17645" y="7767"/>
                    <a:pt x="17683" y="7767"/>
                  </a:cubicBezTo>
                  <a:cubicBezTo>
                    <a:pt x="17748" y="7767"/>
                    <a:pt x="17814" y="7778"/>
                    <a:pt x="17879" y="7807"/>
                  </a:cubicBezTo>
                  <a:cubicBezTo>
                    <a:pt x="17997" y="7857"/>
                    <a:pt x="18054" y="7951"/>
                    <a:pt x="18092" y="8060"/>
                  </a:cubicBezTo>
                  <a:cubicBezTo>
                    <a:pt x="18366" y="7894"/>
                    <a:pt x="18639" y="7728"/>
                    <a:pt x="18912" y="7562"/>
                  </a:cubicBezTo>
                  <a:cubicBezTo>
                    <a:pt x="18988" y="7515"/>
                    <a:pt x="19066" y="7467"/>
                    <a:pt x="19143" y="7420"/>
                  </a:cubicBezTo>
                  <a:cubicBezTo>
                    <a:pt x="19108" y="7402"/>
                    <a:pt x="19076" y="7385"/>
                    <a:pt x="19042" y="7363"/>
                  </a:cubicBezTo>
                  <a:cubicBezTo>
                    <a:pt x="18821" y="7246"/>
                    <a:pt x="18593" y="7144"/>
                    <a:pt x="18369" y="7031"/>
                  </a:cubicBezTo>
                  <a:cubicBezTo>
                    <a:pt x="18117" y="6905"/>
                    <a:pt x="17863" y="6772"/>
                    <a:pt x="17610" y="6643"/>
                  </a:cubicBezTo>
                  <a:cubicBezTo>
                    <a:pt x="17105" y="6383"/>
                    <a:pt x="16598" y="6127"/>
                    <a:pt x="16086" y="5884"/>
                  </a:cubicBezTo>
                  <a:cubicBezTo>
                    <a:pt x="15098" y="5414"/>
                    <a:pt x="14086" y="5002"/>
                    <a:pt x="13130" y="4468"/>
                  </a:cubicBezTo>
                  <a:cubicBezTo>
                    <a:pt x="12654" y="4201"/>
                    <a:pt x="12196" y="3906"/>
                    <a:pt x="11725" y="3629"/>
                  </a:cubicBezTo>
                  <a:cubicBezTo>
                    <a:pt x="11249" y="3352"/>
                    <a:pt x="10760" y="3110"/>
                    <a:pt x="10262" y="2873"/>
                  </a:cubicBezTo>
                  <a:cubicBezTo>
                    <a:pt x="9759" y="2634"/>
                    <a:pt x="9252" y="2390"/>
                    <a:pt x="8757" y="2133"/>
                  </a:cubicBezTo>
                  <a:cubicBezTo>
                    <a:pt x="8261" y="1874"/>
                    <a:pt x="7768" y="1605"/>
                    <a:pt x="7265" y="1362"/>
                  </a:cubicBezTo>
                  <a:cubicBezTo>
                    <a:pt x="6766" y="1117"/>
                    <a:pt x="6260" y="889"/>
                    <a:pt x="5767" y="634"/>
                  </a:cubicBezTo>
                  <a:cubicBezTo>
                    <a:pt x="5350" y="416"/>
                    <a:pt x="4944" y="177"/>
                    <a:pt x="4507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9"/>
            <p:cNvSpPr/>
            <p:nvPr/>
          </p:nvSpPr>
          <p:spPr>
            <a:xfrm>
              <a:off x="1283076" y="2205905"/>
              <a:ext cx="318158" cy="301666"/>
            </a:xfrm>
            <a:custGeom>
              <a:rect b="b" l="l" r="r" t="t"/>
              <a:pathLst>
                <a:path extrusionOk="0" h="8749" w="9228">
                  <a:moveTo>
                    <a:pt x="5344" y="2950"/>
                  </a:moveTo>
                  <a:cubicBezTo>
                    <a:pt x="5543" y="2950"/>
                    <a:pt x="5738" y="3009"/>
                    <a:pt x="5889" y="3149"/>
                  </a:cubicBezTo>
                  <a:cubicBezTo>
                    <a:pt x="6055" y="3302"/>
                    <a:pt x="6153" y="3555"/>
                    <a:pt x="6132" y="3779"/>
                  </a:cubicBezTo>
                  <a:cubicBezTo>
                    <a:pt x="6108" y="4043"/>
                    <a:pt x="5947" y="4258"/>
                    <a:pt x="5736" y="4406"/>
                  </a:cubicBezTo>
                  <a:cubicBezTo>
                    <a:pt x="5551" y="4538"/>
                    <a:pt x="5319" y="4610"/>
                    <a:pt x="5093" y="4610"/>
                  </a:cubicBezTo>
                  <a:cubicBezTo>
                    <a:pt x="4791" y="4610"/>
                    <a:pt x="4498" y="4482"/>
                    <a:pt x="4341" y="4194"/>
                  </a:cubicBezTo>
                  <a:cubicBezTo>
                    <a:pt x="4205" y="3948"/>
                    <a:pt x="4217" y="3661"/>
                    <a:pt x="4408" y="3451"/>
                  </a:cubicBezTo>
                  <a:cubicBezTo>
                    <a:pt x="4420" y="3441"/>
                    <a:pt x="4430" y="3431"/>
                    <a:pt x="4442" y="3420"/>
                  </a:cubicBezTo>
                  <a:cubicBezTo>
                    <a:pt x="4516" y="3309"/>
                    <a:pt x="4613" y="3213"/>
                    <a:pt x="4719" y="3142"/>
                  </a:cubicBezTo>
                  <a:cubicBezTo>
                    <a:pt x="4897" y="3023"/>
                    <a:pt x="5123" y="2950"/>
                    <a:pt x="5344" y="2950"/>
                  </a:cubicBezTo>
                  <a:close/>
                  <a:moveTo>
                    <a:pt x="3540" y="4525"/>
                  </a:moveTo>
                  <a:cubicBezTo>
                    <a:pt x="3740" y="4525"/>
                    <a:pt x="3935" y="4585"/>
                    <a:pt x="4087" y="4724"/>
                  </a:cubicBezTo>
                  <a:cubicBezTo>
                    <a:pt x="4252" y="4875"/>
                    <a:pt x="4347" y="5130"/>
                    <a:pt x="4328" y="5354"/>
                  </a:cubicBezTo>
                  <a:cubicBezTo>
                    <a:pt x="4304" y="5618"/>
                    <a:pt x="4144" y="5833"/>
                    <a:pt x="3929" y="5982"/>
                  </a:cubicBezTo>
                  <a:cubicBezTo>
                    <a:pt x="3746" y="6113"/>
                    <a:pt x="3515" y="6185"/>
                    <a:pt x="3289" y="6185"/>
                  </a:cubicBezTo>
                  <a:cubicBezTo>
                    <a:pt x="2986" y="6185"/>
                    <a:pt x="2692" y="6056"/>
                    <a:pt x="2534" y="5766"/>
                  </a:cubicBezTo>
                  <a:cubicBezTo>
                    <a:pt x="2401" y="5524"/>
                    <a:pt x="2412" y="5235"/>
                    <a:pt x="2604" y="5026"/>
                  </a:cubicBezTo>
                  <a:cubicBezTo>
                    <a:pt x="2613" y="5015"/>
                    <a:pt x="2626" y="5004"/>
                    <a:pt x="2638" y="4995"/>
                  </a:cubicBezTo>
                  <a:cubicBezTo>
                    <a:pt x="2711" y="4883"/>
                    <a:pt x="2810" y="4785"/>
                    <a:pt x="2914" y="4718"/>
                  </a:cubicBezTo>
                  <a:cubicBezTo>
                    <a:pt x="3093" y="4598"/>
                    <a:pt x="3319" y="4525"/>
                    <a:pt x="3540" y="4525"/>
                  </a:cubicBezTo>
                  <a:close/>
                  <a:moveTo>
                    <a:pt x="2422" y="1"/>
                  </a:moveTo>
                  <a:cubicBezTo>
                    <a:pt x="2283" y="1"/>
                    <a:pt x="2148" y="31"/>
                    <a:pt x="2010" y="80"/>
                  </a:cubicBezTo>
                  <a:cubicBezTo>
                    <a:pt x="1995" y="85"/>
                    <a:pt x="1982" y="87"/>
                    <a:pt x="1969" y="87"/>
                  </a:cubicBezTo>
                  <a:cubicBezTo>
                    <a:pt x="1960" y="87"/>
                    <a:pt x="1951" y="86"/>
                    <a:pt x="1942" y="84"/>
                  </a:cubicBezTo>
                  <a:lnTo>
                    <a:pt x="1832" y="455"/>
                  </a:lnTo>
                  <a:cubicBezTo>
                    <a:pt x="1921" y="480"/>
                    <a:pt x="2015" y="511"/>
                    <a:pt x="2105" y="545"/>
                  </a:cubicBezTo>
                  <a:cubicBezTo>
                    <a:pt x="2369" y="647"/>
                    <a:pt x="2629" y="782"/>
                    <a:pt x="2834" y="979"/>
                  </a:cubicBezTo>
                  <a:cubicBezTo>
                    <a:pt x="2895" y="1039"/>
                    <a:pt x="2953" y="1105"/>
                    <a:pt x="2999" y="1173"/>
                  </a:cubicBezTo>
                  <a:cubicBezTo>
                    <a:pt x="3112" y="1331"/>
                    <a:pt x="3191" y="1515"/>
                    <a:pt x="3252" y="1706"/>
                  </a:cubicBezTo>
                  <a:cubicBezTo>
                    <a:pt x="3294" y="1840"/>
                    <a:pt x="3325" y="1979"/>
                    <a:pt x="3349" y="2111"/>
                  </a:cubicBezTo>
                  <a:cubicBezTo>
                    <a:pt x="3426" y="2533"/>
                    <a:pt x="3393" y="2994"/>
                    <a:pt x="3273" y="3405"/>
                  </a:cubicBezTo>
                  <a:cubicBezTo>
                    <a:pt x="3101" y="3989"/>
                    <a:pt x="2756" y="4512"/>
                    <a:pt x="2342" y="4953"/>
                  </a:cubicBezTo>
                  <a:cubicBezTo>
                    <a:pt x="1712" y="5630"/>
                    <a:pt x="883" y="6125"/>
                    <a:pt x="0" y="6418"/>
                  </a:cubicBezTo>
                  <a:lnTo>
                    <a:pt x="124" y="6790"/>
                  </a:lnTo>
                  <a:cubicBezTo>
                    <a:pt x="252" y="6740"/>
                    <a:pt x="391" y="6712"/>
                    <a:pt x="529" y="6712"/>
                  </a:cubicBezTo>
                  <a:cubicBezTo>
                    <a:pt x="728" y="6712"/>
                    <a:pt x="923" y="6771"/>
                    <a:pt x="1075" y="6910"/>
                  </a:cubicBezTo>
                  <a:cubicBezTo>
                    <a:pt x="1240" y="7063"/>
                    <a:pt x="1335" y="7318"/>
                    <a:pt x="1317" y="7542"/>
                  </a:cubicBezTo>
                  <a:cubicBezTo>
                    <a:pt x="1293" y="7807"/>
                    <a:pt x="1131" y="8019"/>
                    <a:pt x="922" y="8170"/>
                  </a:cubicBezTo>
                  <a:cubicBezTo>
                    <a:pt x="898" y="8186"/>
                    <a:pt x="874" y="8201"/>
                    <a:pt x="849" y="8217"/>
                  </a:cubicBezTo>
                  <a:lnTo>
                    <a:pt x="1172" y="8748"/>
                  </a:lnTo>
                  <a:cubicBezTo>
                    <a:pt x="1275" y="8687"/>
                    <a:pt x="1374" y="8625"/>
                    <a:pt x="1475" y="8565"/>
                  </a:cubicBezTo>
                  <a:cubicBezTo>
                    <a:pt x="4041" y="7012"/>
                    <a:pt x="6656" y="5545"/>
                    <a:pt x="9227" y="3999"/>
                  </a:cubicBezTo>
                  <a:cubicBezTo>
                    <a:pt x="9221" y="3972"/>
                    <a:pt x="9212" y="3943"/>
                    <a:pt x="9205" y="3913"/>
                  </a:cubicBezTo>
                  <a:cubicBezTo>
                    <a:pt x="9196" y="3886"/>
                    <a:pt x="9192" y="3870"/>
                    <a:pt x="9185" y="3858"/>
                  </a:cubicBezTo>
                  <a:cubicBezTo>
                    <a:pt x="9175" y="3845"/>
                    <a:pt x="9175" y="3843"/>
                    <a:pt x="9164" y="3836"/>
                  </a:cubicBezTo>
                  <a:cubicBezTo>
                    <a:pt x="9139" y="3823"/>
                    <a:pt x="9113" y="3817"/>
                    <a:pt x="9086" y="3817"/>
                  </a:cubicBezTo>
                  <a:cubicBezTo>
                    <a:pt x="8980" y="3817"/>
                    <a:pt x="8863" y="3904"/>
                    <a:pt x="8779" y="3955"/>
                  </a:cubicBezTo>
                  <a:cubicBezTo>
                    <a:pt x="8753" y="3971"/>
                    <a:pt x="8726" y="3978"/>
                    <a:pt x="8701" y="3978"/>
                  </a:cubicBezTo>
                  <a:cubicBezTo>
                    <a:pt x="8591" y="3978"/>
                    <a:pt x="8506" y="3849"/>
                    <a:pt x="8565" y="3739"/>
                  </a:cubicBezTo>
                  <a:cubicBezTo>
                    <a:pt x="8623" y="3625"/>
                    <a:pt x="8784" y="3351"/>
                    <a:pt x="8623" y="3252"/>
                  </a:cubicBezTo>
                  <a:cubicBezTo>
                    <a:pt x="8603" y="3240"/>
                    <a:pt x="8581" y="3235"/>
                    <a:pt x="8558" y="3235"/>
                  </a:cubicBezTo>
                  <a:cubicBezTo>
                    <a:pt x="8502" y="3235"/>
                    <a:pt x="8441" y="3264"/>
                    <a:pt x="8393" y="3284"/>
                  </a:cubicBezTo>
                  <a:cubicBezTo>
                    <a:pt x="8296" y="3324"/>
                    <a:pt x="8195" y="3380"/>
                    <a:pt x="8088" y="3382"/>
                  </a:cubicBezTo>
                  <a:cubicBezTo>
                    <a:pt x="8085" y="3383"/>
                    <a:pt x="8083" y="3383"/>
                    <a:pt x="8080" y="3383"/>
                  </a:cubicBezTo>
                  <a:cubicBezTo>
                    <a:pt x="7974" y="3383"/>
                    <a:pt x="7911" y="3276"/>
                    <a:pt x="7932" y="3179"/>
                  </a:cubicBezTo>
                  <a:cubicBezTo>
                    <a:pt x="7951" y="3085"/>
                    <a:pt x="7991" y="2995"/>
                    <a:pt x="8007" y="2900"/>
                  </a:cubicBezTo>
                  <a:cubicBezTo>
                    <a:pt x="8007" y="2900"/>
                    <a:pt x="8009" y="2862"/>
                    <a:pt x="8009" y="2853"/>
                  </a:cubicBezTo>
                  <a:cubicBezTo>
                    <a:pt x="8009" y="2853"/>
                    <a:pt x="8005" y="2838"/>
                    <a:pt x="8002" y="2831"/>
                  </a:cubicBezTo>
                  <a:cubicBezTo>
                    <a:pt x="7993" y="2808"/>
                    <a:pt x="7957" y="2778"/>
                    <a:pt x="7925" y="2758"/>
                  </a:cubicBezTo>
                  <a:cubicBezTo>
                    <a:pt x="7852" y="2712"/>
                    <a:pt x="7774" y="2688"/>
                    <a:pt x="7695" y="2688"/>
                  </a:cubicBezTo>
                  <a:cubicBezTo>
                    <a:pt x="7647" y="2688"/>
                    <a:pt x="7599" y="2697"/>
                    <a:pt x="7551" y="2715"/>
                  </a:cubicBezTo>
                  <a:cubicBezTo>
                    <a:pt x="7430" y="2758"/>
                    <a:pt x="7326" y="2835"/>
                    <a:pt x="7212" y="2893"/>
                  </a:cubicBezTo>
                  <a:cubicBezTo>
                    <a:pt x="7187" y="2906"/>
                    <a:pt x="7162" y="2912"/>
                    <a:pt x="7138" y="2912"/>
                  </a:cubicBezTo>
                  <a:cubicBezTo>
                    <a:pt x="7047" y="2912"/>
                    <a:pt x="6969" y="2828"/>
                    <a:pt x="6993" y="2724"/>
                  </a:cubicBezTo>
                  <a:cubicBezTo>
                    <a:pt x="7021" y="2594"/>
                    <a:pt x="7050" y="2471"/>
                    <a:pt x="7042" y="2334"/>
                  </a:cubicBezTo>
                  <a:cubicBezTo>
                    <a:pt x="7036" y="2226"/>
                    <a:pt x="7009" y="2089"/>
                    <a:pt x="6899" y="2042"/>
                  </a:cubicBezTo>
                  <a:cubicBezTo>
                    <a:pt x="6880" y="2034"/>
                    <a:pt x="6862" y="2030"/>
                    <a:pt x="6844" y="2030"/>
                  </a:cubicBezTo>
                  <a:cubicBezTo>
                    <a:pt x="6764" y="2030"/>
                    <a:pt x="6694" y="2104"/>
                    <a:pt x="6640" y="2162"/>
                  </a:cubicBezTo>
                  <a:cubicBezTo>
                    <a:pt x="6555" y="2251"/>
                    <a:pt x="6478" y="2354"/>
                    <a:pt x="6388" y="2442"/>
                  </a:cubicBezTo>
                  <a:cubicBezTo>
                    <a:pt x="6359" y="2471"/>
                    <a:pt x="6317" y="2486"/>
                    <a:pt x="6276" y="2486"/>
                  </a:cubicBezTo>
                  <a:cubicBezTo>
                    <a:pt x="6224" y="2486"/>
                    <a:pt x="6173" y="2462"/>
                    <a:pt x="6149" y="2411"/>
                  </a:cubicBezTo>
                  <a:cubicBezTo>
                    <a:pt x="6109" y="2333"/>
                    <a:pt x="6091" y="2257"/>
                    <a:pt x="6084" y="2167"/>
                  </a:cubicBezTo>
                  <a:cubicBezTo>
                    <a:pt x="6079" y="2099"/>
                    <a:pt x="6079" y="2029"/>
                    <a:pt x="6063" y="1964"/>
                  </a:cubicBezTo>
                  <a:cubicBezTo>
                    <a:pt x="6051" y="1903"/>
                    <a:pt x="6024" y="1848"/>
                    <a:pt x="5974" y="1808"/>
                  </a:cubicBezTo>
                  <a:cubicBezTo>
                    <a:pt x="5964" y="1802"/>
                    <a:pt x="5947" y="1789"/>
                    <a:pt x="5947" y="1789"/>
                  </a:cubicBezTo>
                  <a:cubicBezTo>
                    <a:pt x="5947" y="1791"/>
                    <a:pt x="5931" y="1799"/>
                    <a:pt x="5928" y="1803"/>
                  </a:cubicBezTo>
                  <a:cubicBezTo>
                    <a:pt x="5911" y="1818"/>
                    <a:pt x="5895" y="1836"/>
                    <a:pt x="5881" y="1855"/>
                  </a:cubicBezTo>
                  <a:cubicBezTo>
                    <a:pt x="5864" y="1876"/>
                    <a:pt x="5829" y="1932"/>
                    <a:pt x="5808" y="1965"/>
                  </a:cubicBezTo>
                  <a:cubicBezTo>
                    <a:pt x="5756" y="2054"/>
                    <a:pt x="5709" y="2143"/>
                    <a:pt x="5642" y="2220"/>
                  </a:cubicBezTo>
                  <a:cubicBezTo>
                    <a:pt x="5619" y="2246"/>
                    <a:pt x="5581" y="2260"/>
                    <a:pt x="5543" y="2260"/>
                  </a:cubicBezTo>
                  <a:cubicBezTo>
                    <a:pt x="5519" y="2260"/>
                    <a:pt x="5495" y="2254"/>
                    <a:pt x="5477" y="2242"/>
                  </a:cubicBezTo>
                  <a:cubicBezTo>
                    <a:pt x="5276" y="2104"/>
                    <a:pt x="5265" y="1830"/>
                    <a:pt x="5126" y="1640"/>
                  </a:cubicBezTo>
                  <a:cubicBezTo>
                    <a:pt x="5097" y="1598"/>
                    <a:pt x="5062" y="1575"/>
                    <a:pt x="5027" y="1575"/>
                  </a:cubicBezTo>
                  <a:cubicBezTo>
                    <a:pt x="4997" y="1575"/>
                    <a:pt x="4966" y="1591"/>
                    <a:pt x="4936" y="1627"/>
                  </a:cubicBezTo>
                  <a:cubicBezTo>
                    <a:pt x="4858" y="1719"/>
                    <a:pt x="4816" y="1835"/>
                    <a:pt x="4702" y="1901"/>
                  </a:cubicBezTo>
                  <a:cubicBezTo>
                    <a:pt x="4681" y="1912"/>
                    <a:pt x="4655" y="1918"/>
                    <a:pt x="4629" y="1918"/>
                  </a:cubicBezTo>
                  <a:cubicBezTo>
                    <a:pt x="4576" y="1918"/>
                    <a:pt x="4522" y="1895"/>
                    <a:pt x="4501" y="1845"/>
                  </a:cubicBezTo>
                  <a:cubicBezTo>
                    <a:pt x="4454" y="1740"/>
                    <a:pt x="4448" y="1637"/>
                    <a:pt x="4462" y="1522"/>
                  </a:cubicBezTo>
                  <a:cubicBezTo>
                    <a:pt x="4473" y="1428"/>
                    <a:pt x="4498" y="1326"/>
                    <a:pt x="4482" y="1231"/>
                  </a:cubicBezTo>
                  <a:cubicBezTo>
                    <a:pt x="4471" y="1169"/>
                    <a:pt x="4447" y="1107"/>
                    <a:pt x="4387" y="1107"/>
                  </a:cubicBezTo>
                  <a:cubicBezTo>
                    <a:pt x="4381" y="1107"/>
                    <a:pt x="4375" y="1108"/>
                    <a:pt x="4369" y="1109"/>
                  </a:cubicBezTo>
                  <a:cubicBezTo>
                    <a:pt x="4279" y="1127"/>
                    <a:pt x="4196" y="1179"/>
                    <a:pt x="4107" y="1204"/>
                  </a:cubicBezTo>
                  <a:cubicBezTo>
                    <a:pt x="4093" y="1208"/>
                    <a:pt x="4080" y="1210"/>
                    <a:pt x="4066" y="1210"/>
                  </a:cubicBezTo>
                  <a:cubicBezTo>
                    <a:pt x="3969" y="1210"/>
                    <a:pt x="3888" y="1113"/>
                    <a:pt x="3917" y="1013"/>
                  </a:cubicBezTo>
                  <a:cubicBezTo>
                    <a:pt x="3946" y="912"/>
                    <a:pt x="4115" y="659"/>
                    <a:pt x="3964" y="599"/>
                  </a:cubicBezTo>
                  <a:cubicBezTo>
                    <a:pt x="3955" y="595"/>
                    <a:pt x="3945" y="594"/>
                    <a:pt x="3935" y="594"/>
                  </a:cubicBezTo>
                  <a:cubicBezTo>
                    <a:pt x="3887" y="594"/>
                    <a:pt x="3826" y="627"/>
                    <a:pt x="3788" y="653"/>
                  </a:cubicBezTo>
                  <a:cubicBezTo>
                    <a:pt x="3754" y="673"/>
                    <a:pt x="3725" y="698"/>
                    <a:pt x="3698" y="727"/>
                  </a:cubicBezTo>
                  <a:cubicBezTo>
                    <a:pt x="3684" y="737"/>
                    <a:pt x="3673" y="752"/>
                    <a:pt x="3662" y="765"/>
                  </a:cubicBezTo>
                  <a:cubicBezTo>
                    <a:pt x="3660" y="771"/>
                    <a:pt x="3635" y="802"/>
                    <a:pt x="3635" y="802"/>
                  </a:cubicBezTo>
                  <a:cubicBezTo>
                    <a:pt x="3601" y="841"/>
                    <a:pt x="3558" y="866"/>
                    <a:pt x="3509" y="866"/>
                  </a:cubicBezTo>
                  <a:cubicBezTo>
                    <a:pt x="3490" y="866"/>
                    <a:pt x="3470" y="862"/>
                    <a:pt x="3449" y="854"/>
                  </a:cubicBezTo>
                  <a:cubicBezTo>
                    <a:pt x="3382" y="826"/>
                    <a:pt x="3339" y="746"/>
                    <a:pt x="3361" y="675"/>
                  </a:cubicBezTo>
                  <a:cubicBezTo>
                    <a:pt x="3391" y="583"/>
                    <a:pt x="3405" y="515"/>
                    <a:pt x="3373" y="438"/>
                  </a:cubicBezTo>
                  <a:lnTo>
                    <a:pt x="3369" y="434"/>
                  </a:lnTo>
                  <a:cubicBezTo>
                    <a:pt x="3365" y="428"/>
                    <a:pt x="3360" y="419"/>
                    <a:pt x="3356" y="412"/>
                  </a:cubicBezTo>
                  <a:lnTo>
                    <a:pt x="3353" y="409"/>
                  </a:lnTo>
                  <a:cubicBezTo>
                    <a:pt x="3347" y="403"/>
                    <a:pt x="3342" y="396"/>
                    <a:pt x="3335" y="391"/>
                  </a:cubicBezTo>
                  <a:cubicBezTo>
                    <a:pt x="3326" y="382"/>
                    <a:pt x="3290" y="360"/>
                    <a:pt x="3267" y="351"/>
                  </a:cubicBezTo>
                  <a:cubicBezTo>
                    <a:pt x="3210" y="328"/>
                    <a:pt x="3147" y="319"/>
                    <a:pt x="3079" y="319"/>
                  </a:cubicBezTo>
                  <a:cubicBezTo>
                    <a:pt x="3067" y="319"/>
                    <a:pt x="3053" y="319"/>
                    <a:pt x="3040" y="320"/>
                  </a:cubicBezTo>
                  <a:cubicBezTo>
                    <a:pt x="2954" y="321"/>
                    <a:pt x="2865" y="335"/>
                    <a:pt x="2782" y="351"/>
                  </a:cubicBezTo>
                  <a:cubicBezTo>
                    <a:pt x="2774" y="352"/>
                    <a:pt x="2766" y="353"/>
                    <a:pt x="2758" y="353"/>
                  </a:cubicBezTo>
                  <a:cubicBezTo>
                    <a:pt x="2691" y="353"/>
                    <a:pt x="2641" y="295"/>
                    <a:pt x="2641" y="237"/>
                  </a:cubicBezTo>
                  <a:cubicBezTo>
                    <a:pt x="2632" y="222"/>
                    <a:pt x="2630" y="204"/>
                    <a:pt x="2632" y="183"/>
                  </a:cubicBezTo>
                  <a:cubicBezTo>
                    <a:pt x="2636" y="140"/>
                    <a:pt x="2639" y="106"/>
                    <a:pt x="2630" y="76"/>
                  </a:cubicBezTo>
                  <a:cubicBezTo>
                    <a:pt x="2627" y="73"/>
                    <a:pt x="2627" y="73"/>
                    <a:pt x="2627" y="70"/>
                  </a:cubicBezTo>
                  <a:cubicBezTo>
                    <a:pt x="2624" y="63"/>
                    <a:pt x="2620" y="58"/>
                    <a:pt x="2618" y="54"/>
                  </a:cubicBezTo>
                  <a:cubicBezTo>
                    <a:pt x="2614" y="50"/>
                    <a:pt x="2605" y="44"/>
                    <a:pt x="2605" y="42"/>
                  </a:cubicBezTo>
                  <a:cubicBezTo>
                    <a:pt x="2557" y="7"/>
                    <a:pt x="2508" y="3"/>
                    <a:pt x="2448" y="1"/>
                  </a:cubicBezTo>
                  <a:cubicBezTo>
                    <a:pt x="2440" y="1"/>
                    <a:pt x="2431" y="1"/>
                    <a:pt x="24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9"/>
            <p:cNvSpPr/>
            <p:nvPr/>
          </p:nvSpPr>
          <p:spPr>
            <a:xfrm>
              <a:off x="1444433" y="1966454"/>
              <a:ext cx="150908" cy="182916"/>
            </a:xfrm>
            <a:custGeom>
              <a:rect b="b" l="l" r="r" t="t"/>
              <a:pathLst>
                <a:path extrusionOk="0" h="5305" w="4377">
                  <a:moveTo>
                    <a:pt x="1164" y="2036"/>
                  </a:moveTo>
                  <a:cubicBezTo>
                    <a:pt x="1182" y="2036"/>
                    <a:pt x="1201" y="2040"/>
                    <a:pt x="1219" y="2044"/>
                  </a:cubicBezTo>
                  <a:cubicBezTo>
                    <a:pt x="1227" y="2046"/>
                    <a:pt x="1240" y="2052"/>
                    <a:pt x="1246" y="2055"/>
                  </a:cubicBezTo>
                  <a:cubicBezTo>
                    <a:pt x="1255" y="2059"/>
                    <a:pt x="1267" y="2061"/>
                    <a:pt x="1276" y="2068"/>
                  </a:cubicBezTo>
                  <a:cubicBezTo>
                    <a:pt x="1314" y="2091"/>
                    <a:pt x="1341" y="2122"/>
                    <a:pt x="1366" y="2158"/>
                  </a:cubicBezTo>
                  <a:cubicBezTo>
                    <a:pt x="1380" y="2179"/>
                    <a:pt x="1386" y="2201"/>
                    <a:pt x="1396" y="2222"/>
                  </a:cubicBezTo>
                  <a:cubicBezTo>
                    <a:pt x="1397" y="2228"/>
                    <a:pt x="1400" y="2233"/>
                    <a:pt x="1400" y="2240"/>
                  </a:cubicBezTo>
                  <a:cubicBezTo>
                    <a:pt x="1405" y="2262"/>
                    <a:pt x="1408" y="2285"/>
                    <a:pt x="1408" y="2307"/>
                  </a:cubicBezTo>
                  <a:cubicBezTo>
                    <a:pt x="1411" y="2330"/>
                    <a:pt x="1405" y="2352"/>
                    <a:pt x="1402" y="2373"/>
                  </a:cubicBezTo>
                  <a:cubicBezTo>
                    <a:pt x="1397" y="2403"/>
                    <a:pt x="1384" y="2430"/>
                    <a:pt x="1371" y="2452"/>
                  </a:cubicBezTo>
                  <a:cubicBezTo>
                    <a:pt x="1366" y="2458"/>
                    <a:pt x="1362" y="2463"/>
                    <a:pt x="1359" y="2471"/>
                  </a:cubicBezTo>
                  <a:cubicBezTo>
                    <a:pt x="1349" y="2486"/>
                    <a:pt x="1334" y="2504"/>
                    <a:pt x="1321" y="2520"/>
                  </a:cubicBezTo>
                  <a:cubicBezTo>
                    <a:pt x="1313" y="2526"/>
                    <a:pt x="1303" y="2534"/>
                    <a:pt x="1297" y="2538"/>
                  </a:cubicBezTo>
                  <a:cubicBezTo>
                    <a:pt x="1288" y="2546"/>
                    <a:pt x="1281" y="2552"/>
                    <a:pt x="1272" y="2559"/>
                  </a:cubicBezTo>
                  <a:cubicBezTo>
                    <a:pt x="1269" y="2559"/>
                    <a:pt x="1266" y="2561"/>
                    <a:pt x="1263" y="2561"/>
                  </a:cubicBezTo>
                  <a:cubicBezTo>
                    <a:pt x="1247" y="2571"/>
                    <a:pt x="1231" y="2578"/>
                    <a:pt x="1216" y="2582"/>
                  </a:cubicBezTo>
                  <a:cubicBezTo>
                    <a:pt x="1196" y="2588"/>
                    <a:pt x="1173" y="2592"/>
                    <a:pt x="1151" y="2592"/>
                  </a:cubicBezTo>
                  <a:cubicBezTo>
                    <a:pt x="1147" y="2594"/>
                    <a:pt x="1142" y="2594"/>
                    <a:pt x="1135" y="2594"/>
                  </a:cubicBezTo>
                  <a:cubicBezTo>
                    <a:pt x="1095" y="2593"/>
                    <a:pt x="1058" y="2585"/>
                    <a:pt x="1022" y="2562"/>
                  </a:cubicBezTo>
                  <a:cubicBezTo>
                    <a:pt x="985" y="2544"/>
                    <a:pt x="967" y="2520"/>
                    <a:pt x="945" y="2488"/>
                  </a:cubicBezTo>
                  <a:cubicBezTo>
                    <a:pt x="943" y="2483"/>
                    <a:pt x="941" y="2479"/>
                    <a:pt x="939" y="2477"/>
                  </a:cubicBezTo>
                  <a:cubicBezTo>
                    <a:pt x="929" y="2461"/>
                    <a:pt x="922" y="2443"/>
                    <a:pt x="918" y="2427"/>
                  </a:cubicBezTo>
                  <a:cubicBezTo>
                    <a:pt x="912" y="2405"/>
                    <a:pt x="908" y="2382"/>
                    <a:pt x="908" y="2359"/>
                  </a:cubicBezTo>
                  <a:cubicBezTo>
                    <a:pt x="908" y="2347"/>
                    <a:pt x="908" y="2330"/>
                    <a:pt x="912" y="2317"/>
                  </a:cubicBezTo>
                  <a:cubicBezTo>
                    <a:pt x="908" y="2295"/>
                    <a:pt x="912" y="2273"/>
                    <a:pt x="915" y="2243"/>
                  </a:cubicBezTo>
                  <a:cubicBezTo>
                    <a:pt x="922" y="2216"/>
                    <a:pt x="933" y="2188"/>
                    <a:pt x="946" y="2166"/>
                  </a:cubicBezTo>
                  <a:cubicBezTo>
                    <a:pt x="958" y="2145"/>
                    <a:pt x="972" y="2129"/>
                    <a:pt x="985" y="2114"/>
                  </a:cubicBezTo>
                  <a:cubicBezTo>
                    <a:pt x="990" y="2108"/>
                    <a:pt x="995" y="2104"/>
                    <a:pt x="998" y="2102"/>
                  </a:cubicBezTo>
                  <a:cubicBezTo>
                    <a:pt x="1037" y="2071"/>
                    <a:pt x="1045" y="2065"/>
                    <a:pt x="1091" y="2046"/>
                  </a:cubicBezTo>
                  <a:cubicBezTo>
                    <a:pt x="1112" y="2040"/>
                    <a:pt x="1140" y="2037"/>
                    <a:pt x="1154" y="2037"/>
                  </a:cubicBezTo>
                  <a:cubicBezTo>
                    <a:pt x="1157" y="2036"/>
                    <a:pt x="1161" y="2036"/>
                    <a:pt x="1164" y="2036"/>
                  </a:cubicBezTo>
                  <a:close/>
                  <a:moveTo>
                    <a:pt x="3223" y="2644"/>
                  </a:moveTo>
                  <a:cubicBezTo>
                    <a:pt x="3237" y="2644"/>
                    <a:pt x="3258" y="2646"/>
                    <a:pt x="3277" y="2650"/>
                  </a:cubicBezTo>
                  <a:cubicBezTo>
                    <a:pt x="3301" y="2655"/>
                    <a:pt x="3322" y="2667"/>
                    <a:pt x="3340" y="2680"/>
                  </a:cubicBezTo>
                  <a:cubicBezTo>
                    <a:pt x="3356" y="2689"/>
                    <a:pt x="3375" y="2703"/>
                    <a:pt x="3387" y="2717"/>
                  </a:cubicBezTo>
                  <a:cubicBezTo>
                    <a:pt x="3400" y="2732"/>
                    <a:pt x="3412" y="2748"/>
                    <a:pt x="3424" y="2763"/>
                  </a:cubicBezTo>
                  <a:cubicBezTo>
                    <a:pt x="3424" y="2769"/>
                    <a:pt x="3426" y="2771"/>
                    <a:pt x="3428" y="2775"/>
                  </a:cubicBezTo>
                  <a:cubicBezTo>
                    <a:pt x="3437" y="2791"/>
                    <a:pt x="3443" y="2809"/>
                    <a:pt x="3450" y="2827"/>
                  </a:cubicBezTo>
                  <a:cubicBezTo>
                    <a:pt x="3458" y="2851"/>
                    <a:pt x="3459" y="2879"/>
                    <a:pt x="3462" y="2900"/>
                  </a:cubicBezTo>
                  <a:cubicBezTo>
                    <a:pt x="3464" y="2909"/>
                    <a:pt x="3464" y="2919"/>
                    <a:pt x="3462" y="2925"/>
                  </a:cubicBezTo>
                  <a:cubicBezTo>
                    <a:pt x="3462" y="2947"/>
                    <a:pt x="3459" y="2974"/>
                    <a:pt x="3449" y="2995"/>
                  </a:cubicBezTo>
                  <a:cubicBezTo>
                    <a:pt x="3444" y="3013"/>
                    <a:pt x="3436" y="3031"/>
                    <a:pt x="3427" y="3047"/>
                  </a:cubicBezTo>
                  <a:cubicBezTo>
                    <a:pt x="3427" y="3052"/>
                    <a:pt x="3426" y="3055"/>
                    <a:pt x="3422" y="3058"/>
                  </a:cubicBezTo>
                  <a:cubicBezTo>
                    <a:pt x="3397" y="3095"/>
                    <a:pt x="3377" y="3113"/>
                    <a:pt x="3343" y="3138"/>
                  </a:cubicBezTo>
                  <a:cubicBezTo>
                    <a:pt x="3303" y="3165"/>
                    <a:pt x="3249" y="3178"/>
                    <a:pt x="3202" y="3178"/>
                  </a:cubicBezTo>
                  <a:cubicBezTo>
                    <a:pt x="3181" y="3178"/>
                    <a:pt x="3161" y="3174"/>
                    <a:pt x="3140" y="3170"/>
                  </a:cubicBezTo>
                  <a:cubicBezTo>
                    <a:pt x="3136" y="3170"/>
                    <a:pt x="3131" y="3166"/>
                    <a:pt x="3127" y="3166"/>
                  </a:cubicBezTo>
                  <a:cubicBezTo>
                    <a:pt x="3088" y="3153"/>
                    <a:pt x="3063" y="3137"/>
                    <a:pt x="3032" y="3112"/>
                  </a:cubicBezTo>
                  <a:cubicBezTo>
                    <a:pt x="2999" y="3083"/>
                    <a:pt x="2976" y="3040"/>
                    <a:pt x="2964" y="2998"/>
                  </a:cubicBezTo>
                  <a:cubicBezTo>
                    <a:pt x="2957" y="2977"/>
                    <a:pt x="2955" y="2953"/>
                    <a:pt x="2953" y="2930"/>
                  </a:cubicBezTo>
                  <a:cubicBezTo>
                    <a:pt x="2950" y="2906"/>
                    <a:pt x="2955" y="2882"/>
                    <a:pt x="2959" y="2859"/>
                  </a:cubicBezTo>
                  <a:cubicBezTo>
                    <a:pt x="2959" y="2851"/>
                    <a:pt x="2962" y="2842"/>
                    <a:pt x="2965" y="2832"/>
                  </a:cubicBezTo>
                  <a:cubicBezTo>
                    <a:pt x="2974" y="2810"/>
                    <a:pt x="2983" y="2788"/>
                    <a:pt x="2995" y="2768"/>
                  </a:cubicBezTo>
                  <a:cubicBezTo>
                    <a:pt x="2999" y="2763"/>
                    <a:pt x="3004" y="2758"/>
                    <a:pt x="3007" y="2754"/>
                  </a:cubicBezTo>
                  <a:cubicBezTo>
                    <a:pt x="3023" y="2734"/>
                    <a:pt x="3037" y="2718"/>
                    <a:pt x="3062" y="2705"/>
                  </a:cubicBezTo>
                  <a:lnTo>
                    <a:pt x="3064" y="2705"/>
                  </a:lnTo>
                  <a:cubicBezTo>
                    <a:pt x="3068" y="2700"/>
                    <a:pt x="3072" y="2698"/>
                    <a:pt x="3087" y="2686"/>
                  </a:cubicBezTo>
                  <a:cubicBezTo>
                    <a:pt x="3108" y="2671"/>
                    <a:pt x="3127" y="2656"/>
                    <a:pt x="3155" y="2650"/>
                  </a:cubicBezTo>
                  <a:cubicBezTo>
                    <a:pt x="3176" y="2646"/>
                    <a:pt x="3194" y="2644"/>
                    <a:pt x="3215" y="2644"/>
                  </a:cubicBezTo>
                  <a:close/>
                  <a:moveTo>
                    <a:pt x="1882" y="2439"/>
                  </a:moveTo>
                  <a:cubicBezTo>
                    <a:pt x="1963" y="2439"/>
                    <a:pt x="2023" y="2513"/>
                    <a:pt x="2027" y="2591"/>
                  </a:cubicBezTo>
                  <a:cubicBezTo>
                    <a:pt x="2027" y="2612"/>
                    <a:pt x="2028" y="2635"/>
                    <a:pt x="2031" y="2658"/>
                  </a:cubicBezTo>
                  <a:lnTo>
                    <a:pt x="2031" y="2660"/>
                  </a:lnTo>
                  <a:cubicBezTo>
                    <a:pt x="2033" y="2672"/>
                    <a:pt x="2035" y="2685"/>
                    <a:pt x="2037" y="2697"/>
                  </a:cubicBezTo>
                  <a:cubicBezTo>
                    <a:pt x="2043" y="2718"/>
                    <a:pt x="2049" y="2737"/>
                    <a:pt x="2056" y="2758"/>
                  </a:cubicBezTo>
                  <a:cubicBezTo>
                    <a:pt x="2056" y="2762"/>
                    <a:pt x="2062" y="2778"/>
                    <a:pt x="2064" y="2780"/>
                  </a:cubicBezTo>
                  <a:lnTo>
                    <a:pt x="2064" y="2784"/>
                  </a:lnTo>
                  <a:cubicBezTo>
                    <a:pt x="2074" y="2802"/>
                    <a:pt x="2084" y="2821"/>
                    <a:pt x="2096" y="2836"/>
                  </a:cubicBezTo>
                  <a:cubicBezTo>
                    <a:pt x="2096" y="2838"/>
                    <a:pt x="2096" y="2838"/>
                    <a:pt x="2099" y="2838"/>
                  </a:cubicBezTo>
                  <a:cubicBezTo>
                    <a:pt x="2106" y="2848"/>
                    <a:pt x="2113" y="2854"/>
                    <a:pt x="2120" y="2861"/>
                  </a:cubicBezTo>
                  <a:lnTo>
                    <a:pt x="2124" y="2864"/>
                  </a:lnTo>
                  <a:cubicBezTo>
                    <a:pt x="2132" y="2869"/>
                    <a:pt x="2139" y="2877"/>
                    <a:pt x="2146" y="2880"/>
                  </a:cubicBezTo>
                  <a:cubicBezTo>
                    <a:pt x="2155" y="2884"/>
                    <a:pt x="2166" y="2889"/>
                    <a:pt x="2173" y="2894"/>
                  </a:cubicBezTo>
                  <a:cubicBezTo>
                    <a:pt x="2176" y="2894"/>
                    <a:pt x="2177" y="2896"/>
                    <a:pt x="2179" y="2896"/>
                  </a:cubicBezTo>
                  <a:cubicBezTo>
                    <a:pt x="2184" y="2896"/>
                    <a:pt x="2194" y="2898"/>
                    <a:pt x="2200" y="2900"/>
                  </a:cubicBezTo>
                  <a:lnTo>
                    <a:pt x="2213" y="2900"/>
                  </a:lnTo>
                  <a:cubicBezTo>
                    <a:pt x="2215" y="2900"/>
                    <a:pt x="2218" y="2898"/>
                    <a:pt x="2220" y="2898"/>
                  </a:cubicBezTo>
                  <a:cubicBezTo>
                    <a:pt x="2223" y="2898"/>
                    <a:pt x="2226" y="2898"/>
                    <a:pt x="2229" y="2895"/>
                  </a:cubicBezTo>
                  <a:cubicBezTo>
                    <a:pt x="2231" y="2895"/>
                    <a:pt x="2235" y="2894"/>
                    <a:pt x="2238" y="2890"/>
                  </a:cubicBezTo>
                  <a:cubicBezTo>
                    <a:pt x="2245" y="2887"/>
                    <a:pt x="2251" y="2882"/>
                    <a:pt x="2260" y="2878"/>
                  </a:cubicBezTo>
                  <a:cubicBezTo>
                    <a:pt x="2262" y="2875"/>
                    <a:pt x="2266" y="2874"/>
                    <a:pt x="2270" y="2872"/>
                  </a:cubicBezTo>
                  <a:cubicBezTo>
                    <a:pt x="2272" y="2872"/>
                    <a:pt x="2272" y="2872"/>
                    <a:pt x="2272" y="2869"/>
                  </a:cubicBezTo>
                  <a:cubicBezTo>
                    <a:pt x="2283" y="2859"/>
                    <a:pt x="2293" y="2848"/>
                    <a:pt x="2299" y="2842"/>
                  </a:cubicBezTo>
                  <a:cubicBezTo>
                    <a:pt x="2299" y="2841"/>
                    <a:pt x="2304" y="2835"/>
                    <a:pt x="2308" y="2828"/>
                  </a:cubicBezTo>
                  <a:lnTo>
                    <a:pt x="2311" y="2828"/>
                  </a:lnTo>
                  <a:cubicBezTo>
                    <a:pt x="2333" y="2795"/>
                    <a:pt x="2354" y="2758"/>
                    <a:pt x="2376" y="2724"/>
                  </a:cubicBezTo>
                  <a:cubicBezTo>
                    <a:pt x="2403" y="2681"/>
                    <a:pt x="2430" y="2646"/>
                    <a:pt x="2480" y="2625"/>
                  </a:cubicBezTo>
                  <a:cubicBezTo>
                    <a:pt x="2503" y="2615"/>
                    <a:pt x="2526" y="2610"/>
                    <a:pt x="2549" y="2610"/>
                  </a:cubicBezTo>
                  <a:cubicBezTo>
                    <a:pt x="2584" y="2610"/>
                    <a:pt x="2617" y="2621"/>
                    <a:pt x="2647" y="2644"/>
                  </a:cubicBezTo>
                  <a:cubicBezTo>
                    <a:pt x="2724" y="2702"/>
                    <a:pt x="2730" y="2800"/>
                    <a:pt x="2697" y="2885"/>
                  </a:cubicBezTo>
                  <a:cubicBezTo>
                    <a:pt x="2657" y="2981"/>
                    <a:pt x="2592" y="3070"/>
                    <a:pt x="2512" y="3135"/>
                  </a:cubicBezTo>
                  <a:cubicBezTo>
                    <a:pt x="2430" y="3203"/>
                    <a:pt x="2331" y="3253"/>
                    <a:pt x="2221" y="3253"/>
                  </a:cubicBezTo>
                  <a:cubicBezTo>
                    <a:pt x="2217" y="3253"/>
                    <a:pt x="2213" y="3253"/>
                    <a:pt x="2208" y="3253"/>
                  </a:cubicBezTo>
                  <a:cubicBezTo>
                    <a:pt x="2088" y="3248"/>
                    <a:pt x="1978" y="3193"/>
                    <a:pt x="1892" y="3112"/>
                  </a:cubicBezTo>
                  <a:cubicBezTo>
                    <a:pt x="1747" y="2978"/>
                    <a:pt x="1713" y="2778"/>
                    <a:pt x="1723" y="2591"/>
                  </a:cubicBezTo>
                  <a:cubicBezTo>
                    <a:pt x="1726" y="2504"/>
                    <a:pt x="1791" y="2442"/>
                    <a:pt x="1874" y="2440"/>
                  </a:cubicBezTo>
                  <a:cubicBezTo>
                    <a:pt x="1877" y="2439"/>
                    <a:pt x="1879" y="2439"/>
                    <a:pt x="1882" y="2439"/>
                  </a:cubicBezTo>
                  <a:close/>
                  <a:moveTo>
                    <a:pt x="2524" y="1"/>
                  </a:moveTo>
                  <a:cubicBezTo>
                    <a:pt x="2380" y="1"/>
                    <a:pt x="2235" y="16"/>
                    <a:pt x="2095" y="46"/>
                  </a:cubicBezTo>
                  <a:cubicBezTo>
                    <a:pt x="1806" y="110"/>
                    <a:pt x="1543" y="242"/>
                    <a:pt x="1275" y="365"/>
                  </a:cubicBezTo>
                  <a:cubicBezTo>
                    <a:pt x="926" y="672"/>
                    <a:pt x="661" y="1092"/>
                    <a:pt x="495" y="1513"/>
                  </a:cubicBezTo>
                  <a:cubicBezTo>
                    <a:pt x="158" y="2362"/>
                    <a:pt x="0" y="3431"/>
                    <a:pt x="418" y="4280"/>
                  </a:cubicBezTo>
                  <a:cubicBezTo>
                    <a:pt x="538" y="4525"/>
                    <a:pt x="704" y="4755"/>
                    <a:pt x="928" y="4915"/>
                  </a:cubicBezTo>
                  <a:cubicBezTo>
                    <a:pt x="1189" y="5103"/>
                    <a:pt x="1505" y="5222"/>
                    <a:pt x="1819" y="5277"/>
                  </a:cubicBezTo>
                  <a:cubicBezTo>
                    <a:pt x="1924" y="5295"/>
                    <a:pt x="2031" y="5304"/>
                    <a:pt x="2140" y="5304"/>
                  </a:cubicBezTo>
                  <a:cubicBezTo>
                    <a:pt x="2359" y="5304"/>
                    <a:pt x="2580" y="5267"/>
                    <a:pt x="2783" y="5191"/>
                  </a:cubicBezTo>
                  <a:cubicBezTo>
                    <a:pt x="3038" y="5096"/>
                    <a:pt x="3260" y="4921"/>
                    <a:pt x="3443" y="4721"/>
                  </a:cubicBezTo>
                  <a:cubicBezTo>
                    <a:pt x="3849" y="4279"/>
                    <a:pt x="4119" y="3691"/>
                    <a:pt x="4264" y="3111"/>
                  </a:cubicBezTo>
                  <a:cubicBezTo>
                    <a:pt x="4349" y="2769"/>
                    <a:pt x="4376" y="2409"/>
                    <a:pt x="4374" y="2056"/>
                  </a:cubicBezTo>
                  <a:cubicBezTo>
                    <a:pt x="4371" y="1757"/>
                    <a:pt x="4349" y="1456"/>
                    <a:pt x="4267" y="1160"/>
                  </a:cubicBezTo>
                  <a:cubicBezTo>
                    <a:pt x="4197" y="900"/>
                    <a:pt x="4083" y="640"/>
                    <a:pt x="3884" y="452"/>
                  </a:cubicBezTo>
                  <a:cubicBezTo>
                    <a:pt x="3646" y="232"/>
                    <a:pt x="3312" y="136"/>
                    <a:pt x="3007" y="60"/>
                  </a:cubicBezTo>
                  <a:cubicBezTo>
                    <a:pt x="2851" y="20"/>
                    <a:pt x="2688" y="1"/>
                    <a:pt x="2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9"/>
            <p:cNvSpPr/>
            <p:nvPr/>
          </p:nvSpPr>
          <p:spPr>
            <a:xfrm>
              <a:off x="1231014" y="1864433"/>
              <a:ext cx="290542" cy="202260"/>
            </a:xfrm>
            <a:custGeom>
              <a:rect b="b" l="l" r="r" t="t"/>
              <a:pathLst>
                <a:path extrusionOk="0" h="5866" w="8427">
                  <a:moveTo>
                    <a:pt x="4336" y="1150"/>
                  </a:moveTo>
                  <a:cubicBezTo>
                    <a:pt x="4361" y="1150"/>
                    <a:pt x="4386" y="1166"/>
                    <a:pt x="4384" y="1198"/>
                  </a:cubicBezTo>
                  <a:cubicBezTo>
                    <a:pt x="4367" y="1604"/>
                    <a:pt x="4394" y="2010"/>
                    <a:pt x="4338" y="2413"/>
                  </a:cubicBezTo>
                  <a:cubicBezTo>
                    <a:pt x="4313" y="2591"/>
                    <a:pt x="4285" y="2772"/>
                    <a:pt x="4254" y="2950"/>
                  </a:cubicBezTo>
                  <a:cubicBezTo>
                    <a:pt x="4223" y="3121"/>
                    <a:pt x="4184" y="3286"/>
                    <a:pt x="4057" y="3416"/>
                  </a:cubicBezTo>
                  <a:cubicBezTo>
                    <a:pt x="4040" y="3433"/>
                    <a:pt x="4017" y="3441"/>
                    <a:pt x="3993" y="3441"/>
                  </a:cubicBezTo>
                  <a:cubicBezTo>
                    <a:pt x="3943" y="3441"/>
                    <a:pt x="3891" y="3405"/>
                    <a:pt x="3895" y="3348"/>
                  </a:cubicBezTo>
                  <a:cubicBezTo>
                    <a:pt x="3912" y="3176"/>
                    <a:pt x="3956" y="3017"/>
                    <a:pt x="3993" y="2850"/>
                  </a:cubicBezTo>
                  <a:cubicBezTo>
                    <a:pt x="4026" y="2688"/>
                    <a:pt x="4063" y="2525"/>
                    <a:pt x="4099" y="2362"/>
                  </a:cubicBezTo>
                  <a:cubicBezTo>
                    <a:pt x="4188" y="1978"/>
                    <a:pt x="4260" y="1592"/>
                    <a:pt x="4283" y="1198"/>
                  </a:cubicBezTo>
                  <a:cubicBezTo>
                    <a:pt x="4284" y="1166"/>
                    <a:pt x="4310" y="1150"/>
                    <a:pt x="4336" y="1150"/>
                  </a:cubicBezTo>
                  <a:close/>
                  <a:moveTo>
                    <a:pt x="5074" y="1"/>
                  </a:moveTo>
                  <a:cubicBezTo>
                    <a:pt x="4984" y="1"/>
                    <a:pt x="4894" y="35"/>
                    <a:pt x="4808" y="122"/>
                  </a:cubicBezTo>
                  <a:cubicBezTo>
                    <a:pt x="4670" y="262"/>
                    <a:pt x="4578" y="446"/>
                    <a:pt x="4386" y="527"/>
                  </a:cubicBezTo>
                  <a:cubicBezTo>
                    <a:pt x="4302" y="564"/>
                    <a:pt x="4215" y="579"/>
                    <a:pt x="4126" y="579"/>
                  </a:cubicBezTo>
                  <a:cubicBezTo>
                    <a:pt x="4021" y="579"/>
                    <a:pt x="3915" y="558"/>
                    <a:pt x="3812" y="530"/>
                  </a:cubicBezTo>
                  <a:cubicBezTo>
                    <a:pt x="3637" y="479"/>
                    <a:pt x="3459" y="397"/>
                    <a:pt x="3272" y="397"/>
                  </a:cubicBezTo>
                  <a:cubicBezTo>
                    <a:pt x="3269" y="397"/>
                    <a:pt x="3265" y="397"/>
                    <a:pt x="3262" y="398"/>
                  </a:cubicBezTo>
                  <a:cubicBezTo>
                    <a:pt x="3069" y="402"/>
                    <a:pt x="2955" y="519"/>
                    <a:pt x="2891" y="693"/>
                  </a:cubicBezTo>
                  <a:cubicBezTo>
                    <a:pt x="2864" y="767"/>
                    <a:pt x="2838" y="844"/>
                    <a:pt x="2808" y="917"/>
                  </a:cubicBezTo>
                  <a:cubicBezTo>
                    <a:pt x="2828" y="1109"/>
                    <a:pt x="2865" y="1296"/>
                    <a:pt x="2896" y="1486"/>
                  </a:cubicBezTo>
                  <a:cubicBezTo>
                    <a:pt x="2927" y="1678"/>
                    <a:pt x="2967" y="1870"/>
                    <a:pt x="3014" y="2061"/>
                  </a:cubicBezTo>
                  <a:cubicBezTo>
                    <a:pt x="3064" y="2248"/>
                    <a:pt x="3129" y="2431"/>
                    <a:pt x="3178" y="2619"/>
                  </a:cubicBezTo>
                  <a:cubicBezTo>
                    <a:pt x="3227" y="2787"/>
                    <a:pt x="3301" y="3005"/>
                    <a:pt x="3224" y="3175"/>
                  </a:cubicBezTo>
                  <a:cubicBezTo>
                    <a:pt x="3212" y="3200"/>
                    <a:pt x="3186" y="3213"/>
                    <a:pt x="3159" y="3213"/>
                  </a:cubicBezTo>
                  <a:cubicBezTo>
                    <a:pt x="3139" y="3213"/>
                    <a:pt x="3118" y="3205"/>
                    <a:pt x="3104" y="3191"/>
                  </a:cubicBezTo>
                  <a:cubicBezTo>
                    <a:pt x="3038" y="3123"/>
                    <a:pt x="3012" y="3019"/>
                    <a:pt x="2983" y="2928"/>
                  </a:cubicBezTo>
                  <a:cubicBezTo>
                    <a:pt x="2952" y="2839"/>
                    <a:pt x="2931" y="2744"/>
                    <a:pt x="2902" y="2649"/>
                  </a:cubicBezTo>
                  <a:cubicBezTo>
                    <a:pt x="2850" y="2463"/>
                    <a:pt x="2803" y="2272"/>
                    <a:pt x="2770" y="2082"/>
                  </a:cubicBezTo>
                  <a:cubicBezTo>
                    <a:pt x="2734" y="1881"/>
                    <a:pt x="2718" y="1672"/>
                    <a:pt x="2709" y="1467"/>
                  </a:cubicBezTo>
                  <a:cubicBezTo>
                    <a:pt x="2702" y="1349"/>
                    <a:pt x="2702" y="1230"/>
                    <a:pt x="2705" y="1113"/>
                  </a:cubicBezTo>
                  <a:lnTo>
                    <a:pt x="2705" y="1113"/>
                  </a:lnTo>
                  <a:cubicBezTo>
                    <a:pt x="2671" y="1158"/>
                    <a:pt x="2635" y="1198"/>
                    <a:pt x="2588" y="1235"/>
                  </a:cubicBezTo>
                  <a:cubicBezTo>
                    <a:pt x="2406" y="1376"/>
                    <a:pt x="2172" y="1454"/>
                    <a:pt x="1969" y="1561"/>
                  </a:cubicBezTo>
                  <a:cubicBezTo>
                    <a:pt x="1738" y="1681"/>
                    <a:pt x="1545" y="1828"/>
                    <a:pt x="1358" y="2010"/>
                  </a:cubicBezTo>
                  <a:cubicBezTo>
                    <a:pt x="1189" y="2173"/>
                    <a:pt x="1019" y="2329"/>
                    <a:pt x="835" y="2477"/>
                  </a:cubicBezTo>
                  <a:cubicBezTo>
                    <a:pt x="698" y="2585"/>
                    <a:pt x="537" y="2702"/>
                    <a:pt x="460" y="2865"/>
                  </a:cubicBezTo>
                  <a:cubicBezTo>
                    <a:pt x="436" y="2917"/>
                    <a:pt x="427" y="2975"/>
                    <a:pt x="445" y="3037"/>
                  </a:cubicBezTo>
                  <a:cubicBezTo>
                    <a:pt x="459" y="3085"/>
                    <a:pt x="485" y="3131"/>
                    <a:pt x="515" y="3172"/>
                  </a:cubicBezTo>
                  <a:cubicBezTo>
                    <a:pt x="700" y="3308"/>
                    <a:pt x="876" y="3448"/>
                    <a:pt x="1023" y="3629"/>
                  </a:cubicBezTo>
                  <a:cubicBezTo>
                    <a:pt x="1118" y="3746"/>
                    <a:pt x="1198" y="3871"/>
                    <a:pt x="1250" y="4013"/>
                  </a:cubicBezTo>
                  <a:cubicBezTo>
                    <a:pt x="1301" y="4146"/>
                    <a:pt x="1350" y="4327"/>
                    <a:pt x="1261" y="4456"/>
                  </a:cubicBezTo>
                  <a:cubicBezTo>
                    <a:pt x="1242" y="4486"/>
                    <a:pt x="1206" y="4504"/>
                    <a:pt x="1172" y="4504"/>
                  </a:cubicBezTo>
                  <a:cubicBezTo>
                    <a:pt x="1141" y="4504"/>
                    <a:pt x="1110" y="4489"/>
                    <a:pt x="1092" y="4456"/>
                  </a:cubicBezTo>
                  <a:cubicBezTo>
                    <a:pt x="1028" y="4338"/>
                    <a:pt x="1037" y="4198"/>
                    <a:pt x="994" y="4074"/>
                  </a:cubicBezTo>
                  <a:cubicBezTo>
                    <a:pt x="953" y="3959"/>
                    <a:pt x="890" y="3850"/>
                    <a:pt x="820" y="3751"/>
                  </a:cubicBezTo>
                  <a:cubicBezTo>
                    <a:pt x="786" y="3702"/>
                    <a:pt x="749" y="3655"/>
                    <a:pt x="709" y="3609"/>
                  </a:cubicBezTo>
                  <a:cubicBezTo>
                    <a:pt x="676" y="3720"/>
                    <a:pt x="589" y="3810"/>
                    <a:pt x="497" y="3878"/>
                  </a:cubicBezTo>
                  <a:cubicBezTo>
                    <a:pt x="344" y="3991"/>
                    <a:pt x="152" y="4047"/>
                    <a:pt x="73" y="4234"/>
                  </a:cubicBezTo>
                  <a:cubicBezTo>
                    <a:pt x="1" y="4412"/>
                    <a:pt x="38" y="4616"/>
                    <a:pt x="100" y="4792"/>
                  </a:cubicBezTo>
                  <a:cubicBezTo>
                    <a:pt x="290" y="5334"/>
                    <a:pt x="719" y="5632"/>
                    <a:pt x="1200" y="5865"/>
                  </a:cubicBezTo>
                  <a:cubicBezTo>
                    <a:pt x="1198" y="5856"/>
                    <a:pt x="1198" y="5847"/>
                    <a:pt x="1198" y="5835"/>
                  </a:cubicBezTo>
                  <a:cubicBezTo>
                    <a:pt x="1198" y="5785"/>
                    <a:pt x="1187" y="5735"/>
                    <a:pt x="1191" y="5686"/>
                  </a:cubicBezTo>
                  <a:cubicBezTo>
                    <a:pt x="1198" y="5635"/>
                    <a:pt x="1207" y="5585"/>
                    <a:pt x="1218" y="5536"/>
                  </a:cubicBezTo>
                  <a:cubicBezTo>
                    <a:pt x="1240" y="5434"/>
                    <a:pt x="1283" y="5337"/>
                    <a:pt x="1329" y="5244"/>
                  </a:cubicBezTo>
                  <a:cubicBezTo>
                    <a:pt x="1418" y="5057"/>
                    <a:pt x="1538" y="4887"/>
                    <a:pt x="1679" y="4736"/>
                  </a:cubicBezTo>
                  <a:cubicBezTo>
                    <a:pt x="2166" y="4202"/>
                    <a:pt x="2898" y="3906"/>
                    <a:pt x="3617" y="3906"/>
                  </a:cubicBezTo>
                  <a:cubicBezTo>
                    <a:pt x="3641" y="3906"/>
                    <a:pt x="3665" y="3907"/>
                    <a:pt x="3690" y="3907"/>
                  </a:cubicBezTo>
                  <a:cubicBezTo>
                    <a:pt x="3844" y="3911"/>
                    <a:pt x="4000" y="3927"/>
                    <a:pt x="4154" y="3957"/>
                  </a:cubicBezTo>
                  <a:cubicBezTo>
                    <a:pt x="4159" y="3910"/>
                    <a:pt x="4159" y="3862"/>
                    <a:pt x="4172" y="3816"/>
                  </a:cubicBezTo>
                  <a:cubicBezTo>
                    <a:pt x="4187" y="3759"/>
                    <a:pt x="4206" y="3701"/>
                    <a:pt x="4227" y="3646"/>
                  </a:cubicBezTo>
                  <a:cubicBezTo>
                    <a:pt x="4270" y="3529"/>
                    <a:pt x="4323" y="3421"/>
                    <a:pt x="4388" y="3314"/>
                  </a:cubicBezTo>
                  <a:cubicBezTo>
                    <a:pt x="4618" y="2937"/>
                    <a:pt x="4956" y="2639"/>
                    <a:pt x="5370" y="2475"/>
                  </a:cubicBezTo>
                  <a:cubicBezTo>
                    <a:pt x="5570" y="2397"/>
                    <a:pt x="5791" y="2349"/>
                    <a:pt x="6007" y="2349"/>
                  </a:cubicBezTo>
                  <a:cubicBezTo>
                    <a:pt x="6037" y="2349"/>
                    <a:pt x="6067" y="2350"/>
                    <a:pt x="6098" y="2352"/>
                  </a:cubicBezTo>
                  <a:cubicBezTo>
                    <a:pt x="6224" y="2359"/>
                    <a:pt x="6351" y="2379"/>
                    <a:pt x="6473" y="2411"/>
                  </a:cubicBezTo>
                  <a:cubicBezTo>
                    <a:pt x="6580" y="2436"/>
                    <a:pt x="6694" y="2467"/>
                    <a:pt x="6798" y="2512"/>
                  </a:cubicBezTo>
                  <a:cubicBezTo>
                    <a:pt x="7066" y="2171"/>
                    <a:pt x="7356" y="1845"/>
                    <a:pt x="7656" y="1536"/>
                  </a:cubicBezTo>
                  <a:cubicBezTo>
                    <a:pt x="7902" y="1281"/>
                    <a:pt x="8202" y="1061"/>
                    <a:pt x="8426" y="783"/>
                  </a:cubicBezTo>
                  <a:cubicBezTo>
                    <a:pt x="8324" y="760"/>
                    <a:pt x="8247" y="734"/>
                    <a:pt x="8159" y="679"/>
                  </a:cubicBezTo>
                  <a:cubicBezTo>
                    <a:pt x="8126" y="657"/>
                    <a:pt x="8101" y="647"/>
                    <a:pt x="8077" y="647"/>
                  </a:cubicBezTo>
                  <a:cubicBezTo>
                    <a:pt x="8041" y="647"/>
                    <a:pt x="8009" y="667"/>
                    <a:pt x="7957" y="696"/>
                  </a:cubicBezTo>
                  <a:cubicBezTo>
                    <a:pt x="7883" y="736"/>
                    <a:pt x="7806" y="768"/>
                    <a:pt x="7725" y="768"/>
                  </a:cubicBezTo>
                  <a:cubicBezTo>
                    <a:pt x="7693" y="768"/>
                    <a:pt x="7660" y="763"/>
                    <a:pt x="7627" y="752"/>
                  </a:cubicBezTo>
                  <a:cubicBezTo>
                    <a:pt x="7443" y="684"/>
                    <a:pt x="7358" y="457"/>
                    <a:pt x="7155" y="457"/>
                  </a:cubicBezTo>
                  <a:cubicBezTo>
                    <a:pt x="7152" y="457"/>
                    <a:pt x="7150" y="457"/>
                    <a:pt x="7148" y="457"/>
                  </a:cubicBezTo>
                  <a:cubicBezTo>
                    <a:pt x="6932" y="457"/>
                    <a:pt x="6746" y="601"/>
                    <a:pt x="6545" y="657"/>
                  </a:cubicBezTo>
                  <a:cubicBezTo>
                    <a:pt x="6478" y="676"/>
                    <a:pt x="6410" y="685"/>
                    <a:pt x="6343" y="685"/>
                  </a:cubicBezTo>
                  <a:cubicBezTo>
                    <a:pt x="6183" y="685"/>
                    <a:pt x="6028" y="632"/>
                    <a:pt x="5893" y="537"/>
                  </a:cubicBezTo>
                  <a:cubicBezTo>
                    <a:pt x="5678" y="383"/>
                    <a:pt x="5372" y="1"/>
                    <a:pt x="507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9"/>
            <p:cNvSpPr/>
            <p:nvPr/>
          </p:nvSpPr>
          <p:spPr>
            <a:xfrm>
              <a:off x="1437675" y="2316683"/>
              <a:ext cx="47407" cy="37997"/>
            </a:xfrm>
            <a:custGeom>
              <a:rect b="b" l="l" r="r" t="t"/>
              <a:pathLst>
                <a:path extrusionOk="0" h="1102" w="1375">
                  <a:moveTo>
                    <a:pt x="844" y="0"/>
                  </a:moveTo>
                  <a:cubicBezTo>
                    <a:pt x="809" y="0"/>
                    <a:pt x="775" y="3"/>
                    <a:pt x="742" y="7"/>
                  </a:cubicBezTo>
                  <a:cubicBezTo>
                    <a:pt x="576" y="29"/>
                    <a:pt x="431" y="90"/>
                    <a:pt x="290" y="177"/>
                  </a:cubicBezTo>
                  <a:cubicBezTo>
                    <a:pt x="157" y="260"/>
                    <a:pt x="50" y="378"/>
                    <a:pt x="16" y="536"/>
                  </a:cubicBezTo>
                  <a:cubicBezTo>
                    <a:pt x="0" y="618"/>
                    <a:pt x="3" y="699"/>
                    <a:pt x="23" y="778"/>
                  </a:cubicBezTo>
                  <a:cubicBezTo>
                    <a:pt x="56" y="847"/>
                    <a:pt x="105" y="912"/>
                    <a:pt x="164" y="962"/>
                  </a:cubicBezTo>
                  <a:cubicBezTo>
                    <a:pt x="280" y="1060"/>
                    <a:pt x="421" y="1101"/>
                    <a:pt x="566" y="1101"/>
                  </a:cubicBezTo>
                  <a:cubicBezTo>
                    <a:pt x="787" y="1101"/>
                    <a:pt x="1015" y="1005"/>
                    <a:pt x="1169" y="864"/>
                  </a:cubicBezTo>
                  <a:cubicBezTo>
                    <a:pt x="1297" y="746"/>
                    <a:pt x="1374" y="598"/>
                    <a:pt x="1356" y="422"/>
                  </a:cubicBezTo>
                  <a:cubicBezTo>
                    <a:pt x="1347" y="338"/>
                    <a:pt x="1322" y="264"/>
                    <a:pt x="1281" y="200"/>
                  </a:cubicBezTo>
                  <a:cubicBezTo>
                    <a:pt x="1248" y="148"/>
                    <a:pt x="1196" y="101"/>
                    <a:pt x="1141" y="71"/>
                  </a:cubicBezTo>
                  <a:cubicBezTo>
                    <a:pt x="1055" y="21"/>
                    <a:pt x="947" y="0"/>
                    <a:pt x="84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9"/>
            <p:cNvSpPr/>
            <p:nvPr/>
          </p:nvSpPr>
          <p:spPr>
            <a:xfrm>
              <a:off x="1380476" y="1954214"/>
              <a:ext cx="78333" cy="71960"/>
            </a:xfrm>
            <a:custGeom>
              <a:rect b="b" l="l" r="r" t="t"/>
              <a:pathLst>
                <a:path extrusionOk="0" h="2087" w="2272">
                  <a:moveTo>
                    <a:pt x="1625" y="1"/>
                  </a:moveTo>
                  <a:cubicBezTo>
                    <a:pt x="1225" y="1"/>
                    <a:pt x="857" y="197"/>
                    <a:pt x="570" y="472"/>
                  </a:cubicBezTo>
                  <a:cubicBezTo>
                    <a:pt x="433" y="604"/>
                    <a:pt x="315" y="756"/>
                    <a:pt x="222" y="923"/>
                  </a:cubicBezTo>
                  <a:cubicBezTo>
                    <a:pt x="174" y="1007"/>
                    <a:pt x="129" y="1095"/>
                    <a:pt x="91" y="1183"/>
                  </a:cubicBezTo>
                  <a:cubicBezTo>
                    <a:pt x="70" y="1229"/>
                    <a:pt x="58" y="1273"/>
                    <a:pt x="37" y="1319"/>
                  </a:cubicBezTo>
                  <a:cubicBezTo>
                    <a:pt x="24" y="1345"/>
                    <a:pt x="12" y="1368"/>
                    <a:pt x="0" y="1392"/>
                  </a:cubicBezTo>
                  <a:cubicBezTo>
                    <a:pt x="474" y="1508"/>
                    <a:pt x="923" y="1741"/>
                    <a:pt x="1261" y="2086"/>
                  </a:cubicBezTo>
                  <a:cubicBezTo>
                    <a:pt x="1309" y="1932"/>
                    <a:pt x="1360" y="1784"/>
                    <a:pt x="1423" y="1634"/>
                  </a:cubicBezTo>
                  <a:cubicBezTo>
                    <a:pt x="1642" y="1109"/>
                    <a:pt x="1934" y="621"/>
                    <a:pt x="2272" y="163"/>
                  </a:cubicBezTo>
                  <a:cubicBezTo>
                    <a:pt x="2191" y="129"/>
                    <a:pt x="2109" y="90"/>
                    <a:pt x="2026" y="66"/>
                  </a:cubicBezTo>
                  <a:cubicBezTo>
                    <a:pt x="1906" y="26"/>
                    <a:pt x="1783" y="5"/>
                    <a:pt x="1658" y="1"/>
                  </a:cubicBezTo>
                  <a:cubicBezTo>
                    <a:pt x="1647" y="1"/>
                    <a:pt x="1636" y="1"/>
                    <a:pt x="162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9"/>
            <p:cNvSpPr/>
            <p:nvPr/>
          </p:nvSpPr>
          <p:spPr>
            <a:xfrm>
              <a:off x="1375477" y="2371020"/>
              <a:ext cx="47441" cy="37928"/>
            </a:xfrm>
            <a:custGeom>
              <a:rect b="b" l="l" r="r" t="t"/>
              <a:pathLst>
                <a:path extrusionOk="0" h="1100" w="1376">
                  <a:moveTo>
                    <a:pt x="848" y="1"/>
                  </a:moveTo>
                  <a:cubicBezTo>
                    <a:pt x="812" y="1"/>
                    <a:pt x="776" y="3"/>
                    <a:pt x="741" y="8"/>
                  </a:cubicBezTo>
                  <a:cubicBezTo>
                    <a:pt x="578" y="30"/>
                    <a:pt x="433" y="91"/>
                    <a:pt x="292" y="178"/>
                  </a:cubicBezTo>
                  <a:cubicBezTo>
                    <a:pt x="159" y="261"/>
                    <a:pt x="50" y="377"/>
                    <a:pt x="18" y="534"/>
                  </a:cubicBezTo>
                  <a:cubicBezTo>
                    <a:pt x="1" y="615"/>
                    <a:pt x="5" y="698"/>
                    <a:pt x="23" y="777"/>
                  </a:cubicBezTo>
                  <a:cubicBezTo>
                    <a:pt x="57" y="846"/>
                    <a:pt x="104" y="909"/>
                    <a:pt x="164" y="961"/>
                  </a:cubicBezTo>
                  <a:cubicBezTo>
                    <a:pt x="279" y="1059"/>
                    <a:pt x="419" y="1100"/>
                    <a:pt x="564" y="1100"/>
                  </a:cubicBezTo>
                  <a:cubicBezTo>
                    <a:pt x="785" y="1100"/>
                    <a:pt x="1015" y="1003"/>
                    <a:pt x="1169" y="863"/>
                  </a:cubicBezTo>
                  <a:cubicBezTo>
                    <a:pt x="1298" y="746"/>
                    <a:pt x="1375" y="596"/>
                    <a:pt x="1357" y="418"/>
                  </a:cubicBezTo>
                  <a:cubicBezTo>
                    <a:pt x="1348" y="336"/>
                    <a:pt x="1322" y="262"/>
                    <a:pt x="1282" y="200"/>
                  </a:cubicBezTo>
                  <a:cubicBezTo>
                    <a:pt x="1247" y="148"/>
                    <a:pt x="1195" y="100"/>
                    <a:pt x="1141" y="69"/>
                  </a:cubicBezTo>
                  <a:cubicBezTo>
                    <a:pt x="1057" y="21"/>
                    <a:pt x="952" y="1"/>
                    <a:pt x="84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9"/>
            <p:cNvSpPr/>
            <p:nvPr/>
          </p:nvSpPr>
          <p:spPr>
            <a:xfrm>
              <a:off x="1277456" y="2009759"/>
              <a:ext cx="143840" cy="124714"/>
            </a:xfrm>
            <a:custGeom>
              <a:rect b="b" l="l" r="r" t="t"/>
              <a:pathLst>
                <a:path extrusionOk="0" h="3617" w="4172">
                  <a:moveTo>
                    <a:pt x="2289" y="1"/>
                  </a:moveTo>
                  <a:cubicBezTo>
                    <a:pt x="1949" y="1"/>
                    <a:pt x="1611" y="68"/>
                    <a:pt x="1299" y="215"/>
                  </a:cubicBezTo>
                  <a:cubicBezTo>
                    <a:pt x="1001" y="354"/>
                    <a:pt x="729" y="549"/>
                    <a:pt x="513" y="801"/>
                  </a:cubicBezTo>
                  <a:cubicBezTo>
                    <a:pt x="412" y="921"/>
                    <a:pt x="319" y="1054"/>
                    <a:pt x="242" y="1195"/>
                  </a:cubicBezTo>
                  <a:cubicBezTo>
                    <a:pt x="202" y="1268"/>
                    <a:pt x="168" y="1342"/>
                    <a:pt x="141" y="1419"/>
                  </a:cubicBezTo>
                  <a:cubicBezTo>
                    <a:pt x="127" y="1453"/>
                    <a:pt x="116" y="1491"/>
                    <a:pt x="105" y="1527"/>
                  </a:cubicBezTo>
                  <a:cubicBezTo>
                    <a:pt x="95" y="1558"/>
                    <a:pt x="74" y="1588"/>
                    <a:pt x="70" y="1619"/>
                  </a:cubicBezTo>
                  <a:cubicBezTo>
                    <a:pt x="65" y="1669"/>
                    <a:pt x="37" y="1701"/>
                    <a:pt x="1" y="1715"/>
                  </a:cubicBezTo>
                  <a:cubicBezTo>
                    <a:pt x="258" y="1831"/>
                    <a:pt x="526" y="1935"/>
                    <a:pt x="774" y="2053"/>
                  </a:cubicBezTo>
                  <a:cubicBezTo>
                    <a:pt x="1787" y="2532"/>
                    <a:pt x="2787" y="3033"/>
                    <a:pt x="3799" y="3509"/>
                  </a:cubicBezTo>
                  <a:cubicBezTo>
                    <a:pt x="3875" y="3546"/>
                    <a:pt x="3949" y="3582"/>
                    <a:pt x="4026" y="3616"/>
                  </a:cubicBezTo>
                  <a:cubicBezTo>
                    <a:pt x="4011" y="3558"/>
                    <a:pt x="3999" y="3499"/>
                    <a:pt x="3989" y="3440"/>
                  </a:cubicBezTo>
                  <a:cubicBezTo>
                    <a:pt x="3967" y="3296"/>
                    <a:pt x="3974" y="3139"/>
                    <a:pt x="3976" y="2993"/>
                  </a:cubicBezTo>
                  <a:cubicBezTo>
                    <a:pt x="3976" y="2846"/>
                    <a:pt x="3988" y="2701"/>
                    <a:pt x="3995" y="2554"/>
                  </a:cubicBezTo>
                  <a:cubicBezTo>
                    <a:pt x="4005" y="2264"/>
                    <a:pt x="4004" y="1977"/>
                    <a:pt x="4026" y="1689"/>
                  </a:cubicBezTo>
                  <a:cubicBezTo>
                    <a:pt x="4036" y="1543"/>
                    <a:pt x="4053" y="1395"/>
                    <a:pt x="4075" y="1248"/>
                  </a:cubicBezTo>
                  <a:cubicBezTo>
                    <a:pt x="4092" y="1124"/>
                    <a:pt x="4172" y="940"/>
                    <a:pt x="4156" y="817"/>
                  </a:cubicBezTo>
                  <a:cubicBezTo>
                    <a:pt x="4132" y="632"/>
                    <a:pt x="3858" y="510"/>
                    <a:pt x="3714" y="416"/>
                  </a:cubicBezTo>
                  <a:cubicBezTo>
                    <a:pt x="3552" y="306"/>
                    <a:pt x="3371" y="221"/>
                    <a:pt x="3186" y="156"/>
                  </a:cubicBezTo>
                  <a:cubicBezTo>
                    <a:pt x="2899" y="55"/>
                    <a:pt x="2593" y="1"/>
                    <a:pt x="22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9"/>
            <p:cNvSpPr/>
            <p:nvPr/>
          </p:nvSpPr>
          <p:spPr>
            <a:xfrm>
              <a:off x="985771" y="2133845"/>
              <a:ext cx="402490" cy="293046"/>
            </a:xfrm>
            <a:custGeom>
              <a:rect b="b" l="l" r="r" t="t"/>
              <a:pathLst>
                <a:path extrusionOk="0" h="8499" w="11674">
                  <a:moveTo>
                    <a:pt x="8664" y="3883"/>
                  </a:moveTo>
                  <a:cubicBezTo>
                    <a:pt x="8692" y="3888"/>
                    <a:pt x="8723" y="3891"/>
                    <a:pt x="8753" y="3902"/>
                  </a:cubicBezTo>
                  <a:cubicBezTo>
                    <a:pt x="8803" y="3920"/>
                    <a:pt x="8827" y="3933"/>
                    <a:pt x="8868" y="3967"/>
                  </a:cubicBezTo>
                  <a:cubicBezTo>
                    <a:pt x="8922" y="4013"/>
                    <a:pt x="8956" y="4094"/>
                    <a:pt x="8954" y="4163"/>
                  </a:cubicBezTo>
                  <a:cubicBezTo>
                    <a:pt x="8951" y="4184"/>
                    <a:pt x="8948" y="4204"/>
                    <a:pt x="8946" y="4222"/>
                  </a:cubicBezTo>
                  <a:cubicBezTo>
                    <a:pt x="8946" y="4227"/>
                    <a:pt x="8946" y="4230"/>
                    <a:pt x="8943" y="4233"/>
                  </a:cubicBezTo>
                  <a:cubicBezTo>
                    <a:pt x="8938" y="4256"/>
                    <a:pt x="8927" y="4278"/>
                    <a:pt x="8916" y="4299"/>
                  </a:cubicBezTo>
                  <a:cubicBezTo>
                    <a:pt x="8901" y="4332"/>
                    <a:pt x="8877" y="4360"/>
                    <a:pt x="8854" y="4387"/>
                  </a:cubicBezTo>
                  <a:cubicBezTo>
                    <a:pt x="8846" y="4399"/>
                    <a:pt x="8833" y="4408"/>
                    <a:pt x="8825" y="4417"/>
                  </a:cubicBezTo>
                  <a:cubicBezTo>
                    <a:pt x="8805" y="4435"/>
                    <a:pt x="8781" y="4454"/>
                    <a:pt x="8759" y="4466"/>
                  </a:cubicBezTo>
                  <a:cubicBezTo>
                    <a:pt x="8755" y="4470"/>
                    <a:pt x="8750" y="4473"/>
                    <a:pt x="8747" y="4476"/>
                  </a:cubicBezTo>
                  <a:cubicBezTo>
                    <a:pt x="8728" y="4485"/>
                    <a:pt x="8712" y="4491"/>
                    <a:pt x="8691" y="4498"/>
                  </a:cubicBezTo>
                  <a:cubicBezTo>
                    <a:pt x="8667" y="4506"/>
                    <a:pt x="8640" y="4507"/>
                    <a:pt x="8618" y="4509"/>
                  </a:cubicBezTo>
                  <a:lnTo>
                    <a:pt x="8604" y="4509"/>
                  </a:lnTo>
                  <a:cubicBezTo>
                    <a:pt x="8588" y="4507"/>
                    <a:pt x="8567" y="4504"/>
                    <a:pt x="8549" y="4501"/>
                  </a:cubicBezTo>
                  <a:cubicBezTo>
                    <a:pt x="8525" y="4497"/>
                    <a:pt x="8503" y="4487"/>
                    <a:pt x="8485" y="4478"/>
                  </a:cubicBezTo>
                  <a:cubicBezTo>
                    <a:pt x="8464" y="4467"/>
                    <a:pt x="8448" y="4454"/>
                    <a:pt x="8430" y="4440"/>
                  </a:cubicBezTo>
                  <a:cubicBezTo>
                    <a:pt x="8426" y="4434"/>
                    <a:pt x="8419" y="4429"/>
                    <a:pt x="8415" y="4423"/>
                  </a:cubicBezTo>
                  <a:cubicBezTo>
                    <a:pt x="8395" y="4397"/>
                    <a:pt x="8379" y="4374"/>
                    <a:pt x="8368" y="4350"/>
                  </a:cubicBezTo>
                  <a:cubicBezTo>
                    <a:pt x="8364" y="4343"/>
                    <a:pt x="8358" y="4335"/>
                    <a:pt x="8354" y="4331"/>
                  </a:cubicBezTo>
                  <a:cubicBezTo>
                    <a:pt x="8353" y="4329"/>
                    <a:pt x="8353" y="4327"/>
                    <a:pt x="8351" y="4325"/>
                  </a:cubicBezTo>
                  <a:cubicBezTo>
                    <a:pt x="8351" y="4323"/>
                    <a:pt x="8348" y="4320"/>
                    <a:pt x="8348" y="4315"/>
                  </a:cubicBezTo>
                  <a:cubicBezTo>
                    <a:pt x="8342" y="4303"/>
                    <a:pt x="8330" y="4282"/>
                    <a:pt x="8326" y="4266"/>
                  </a:cubicBezTo>
                  <a:cubicBezTo>
                    <a:pt x="8321" y="4246"/>
                    <a:pt x="8320" y="4221"/>
                    <a:pt x="8317" y="4203"/>
                  </a:cubicBezTo>
                  <a:cubicBezTo>
                    <a:pt x="8317" y="4196"/>
                    <a:pt x="8315" y="4187"/>
                    <a:pt x="8317" y="4178"/>
                  </a:cubicBezTo>
                  <a:cubicBezTo>
                    <a:pt x="8320" y="4126"/>
                    <a:pt x="8328" y="4085"/>
                    <a:pt x="8353" y="4039"/>
                  </a:cubicBezTo>
                  <a:cubicBezTo>
                    <a:pt x="8367" y="4012"/>
                    <a:pt x="8388" y="3987"/>
                    <a:pt x="8410" y="3970"/>
                  </a:cubicBezTo>
                  <a:cubicBezTo>
                    <a:pt x="8427" y="3956"/>
                    <a:pt x="8446" y="3941"/>
                    <a:pt x="8466" y="3929"/>
                  </a:cubicBezTo>
                  <a:cubicBezTo>
                    <a:pt x="8485" y="3918"/>
                    <a:pt x="8508" y="3908"/>
                    <a:pt x="8530" y="3899"/>
                  </a:cubicBezTo>
                  <a:cubicBezTo>
                    <a:pt x="8556" y="3891"/>
                    <a:pt x="8591" y="3887"/>
                    <a:pt x="8620" y="3883"/>
                  </a:cubicBezTo>
                  <a:close/>
                  <a:moveTo>
                    <a:pt x="6319" y="5334"/>
                  </a:moveTo>
                  <a:cubicBezTo>
                    <a:pt x="6327" y="5334"/>
                    <a:pt x="6334" y="5335"/>
                    <a:pt x="6341" y="5336"/>
                  </a:cubicBezTo>
                  <a:cubicBezTo>
                    <a:pt x="6369" y="5340"/>
                    <a:pt x="6401" y="5343"/>
                    <a:pt x="6431" y="5352"/>
                  </a:cubicBezTo>
                  <a:cubicBezTo>
                    <a:pt x="6481" y="5373"/>
                    <a:pt x="6505" y="5386"/>
                    <a:pt x="6545" y="5419"/>
                  </a:cubicBezTo>
                  <a:cubicBezTo>
                    <a:pt x="6598" y="5465"/>
                    <a:pt x="6631" y="5546"/>
                    <a:pt x="6629" y="5616"/>
                  </a:cubicBezTo>
                  <a:cubicBezTo>
                    <a:pt x="6629" y="5635"/>
                    <a:pt x="6624" y="5654"/>
                    <a:pt x="6624" y="5673"/>
                  </a:cubicBezTo>
                  <a:cubicBezTo>
                    <a:pt x="6624" y="5679"/>
                    <a:pt x="6622" y="5681"/>
                    <a:pt x="6622" y="5685"/>
                  </a:cubicBezTo>
                  <a:cubicBezTo>
                    <a:pt x="6615" y="5707"/>
                    <a:pt x="6604" y="5730"/>
                    <a:pt x="6594" y="5751"/>
                  </a:cubicBezTo>
                  <a:cubicBezTo>
                    <a:pt x="6578" y="5783"/>
                    <a:pt x="6553" y="5811"/>
                    <a:pt x="6531" y="5839"/>
                  </a:cubicBezTo>
                  <a:cubicBezTo>
                    <a:pt x="6521" y="5847"/>
                    <a:pt x="6513" y="5860"/>
                    <a:pt x="6504" y="5868"/>
                  </a:cubicBezTo>
                  <a:cubicBezTo>
                    <a:pt x="6484" y="5887"/>
                    <a:pt x="6461" y="5903"/>
                    <a:pt x="6438" y="5918"/>
                  </a:cubicBezTo>
                  <a:cubicBezTo>
                    <a:pt x="6435" y="5920"/>
                    <a:pt x="6430" y="5922"/>
                    <a:pt x="6426" y="5924"/>
                  </a:cubicBezTo>
                  <a:cubicBezTo>
                    <a:pt x="6407" y="5934"/>
                    <a:pt x="6388" y="5943"/>
                    <a:pt x="6369" y="5949"/>
                  </a:cubicBezTo>
                  <a:cubicBezTo>
                    <a:pt x="6344" y="5956"/>
                    <a:pt x="6320" y="5959"/>
                    <a:pt x="6295" y="5959"/>
                  </a:cubicBezTo>
                  <a:cubicBezTo>
                    <a:pt x="6293" y="5960"/>
                    <a:pt x="6291" y="5960"/>
                    <a:pt x="6289" y="5960"/>
                  </a:cubicBezTo>
                  <a:cubicBezTo>
                    <a:pt x="6287" y="5960"/>
                    <a:pt x="6285" y="5960"/>
                    <a:pt x="6284" y="5959"/>
                  </a:cubicBezTo>
                  <a:cubicBezTo>
                    <a:pt x="6263" y="5959"/>
                    <a:pt x="6245" y="5956"/>
                    <a:pt x="6225" y="5952"/>
                  </a:cubicBezTo>
                  <a:cubicBezTo>
                    <a:pt x="6204" y="5948"/>
                    <a:pt x="6182" y="5936"/>
                    <a:pt x="6161" y="5928"/>
                  </a:cubicBezTo>
                  <a:cubicBezTo>
                    <a:pt x="6143" y="5919"/>
                    <a:pt x="6125" y="5903"/>
                    <a:pt x="6109" y="5889"/>
                  </a:cubicBezTo>
                  <a:cubicBezTo>
                    <a:pt x="6103" y="5886"/>
                    <a:pt x="6098" y="5881"/>
                    <a:pt x="6093" y="5873"/>
                  </a:cubicBezTo>
                  <a:cubicBezTo>
                    <a:pt x="6074" y="5849"/>
                    <a:pt x="6058" y="5828"/>
                    <a:pt x="6046" y="5799"/>
                  </a:cubicBezTo>
                  <a:cubicBezTo>
                    <a:pt x="6042" y="5794"/>
                    <a:pt x="6035" y="5788"/>
                    <a:pt x="6031" y="5782"/>
                  </a:cubicBezTo>
                  <a:cubicBezTo>
                    <a:pt x="6031" y="5781"/>
                    <a:pt x="6029" y="5781"/>
                    <a:pt x="6029" y="5778"/>
                  </a:cubicBezTo>
                  <a:cubicBezTo>
                    <a:pt x="6027" y="5772"/>
                    <a:pt x="6027" y="5771"/>
                    <a:pt x="6025" y="5768"/>
                  </a:cubicBezTo>
                  <a:cubicBezTo>
                    <a:pt x="6016" y="5756"/>
                    <a:pt x="6008" y="5735"/>
                    <a:pt x="6004" y="5719"/>
                  </a:cubicBezTo>
                  <a:cubicBezTo>
                    <a:pt x="5998" y="5698"/>
                    <a:pt x="5998" y="5673"/>
                    <a:pt x="5994" y="5656"/>
                  </a:cubicBezTo>
                  <a:cubicBezTo>
                    <a:pt x="5992" y="5646"/>
                    <a:pt x="5992" y="5640"/>
                    <a:pt x="5992" y="5631"/>
                  </a:cubicBezTo>
                  <a:cubicBezTo>
                    <a:pt x="5995" y="5579"/>
                    <a:pt x="6005" y="5537"/>
                    <a:pt x="6030" y="5490"/>
                  </a:cubicBezTo>
                  <a:cubicBezTo>
                    <a:pt x="6042" y="5465"/>
                    <a:pt x="6063" y="5440"/>
                    <a:pt x="6086" y="5422"/>
                  </a:cubicBezTo>
                  <a:cubicBezTo>
                    <a:pt x="6104" y="5407"/>
                    <a:pt x="6120" y="5391"/>
                    <a:pt x="6141" y="5382"/>
                  </a:cubicBezTo>
                  <a:cubicBezTo>
                    <a:pt x="6162" y="5370"/>
                    <a:pt x="6185" y="5361"/>
                    <a:pt x="6206" y="5352"/>
                  </a:cubicBezTo>
                  <a:cubicBezTo>
                    <a:pt x="6234" y="5340"/>
                    <a:pt x="6268" y="5339"/>
                    <a:pt x="6297" y="5336"/>
                  </a:cubicBezTo>
                  <a:cubicBezTo>
                    <a:pt x="6304" y="5335"/>
                    <a:pt x="6312" y="5334"/>
                    <a:pt x="6319" y="5334"/>
                  </a:cubicBezTo>
                  <a:close/>
                  <a:moveTo>
                    <a:pt x="7936" y="4855"/>
                  </a:moveTo>
                  <a:cubicBezTo>
                    <a:pt x="7960" y="4855"/>
                    <a:pt x="7984" y="4859"/>
                    <a:pt x="8008" y="4865"/>
                  </a:cubicBezTo>
                  <a:cubicBezTo>
                    <a:pt x="8069" y="4883"/>
                    <a:pt x="8113" y="4919"/>
                    <a:pt x="8149" y="4972"/>
                  </a:cubicBezTo>
                  <a:cubicBezTo>
                    <a:pt x="8181" y="5017"/>
                    <a:pt x="8189" y="5066"/>
                    <a:pt x="8195" y="5118"/>
                  </a:cubicBezTo>
                  <a:lnTo>
                    <a:pt x="8195" y="5137"/>
                  </a:lnTo>
                  <a:cubicBezTo>
                    <a:pt x="8195" y="5154"/>
                    <a:pt x="8192" y="5175"/>
                    <a:pt x="8189" y="5193"/>
                  </a:cubicBezTo>
                  <a:cubicBezTo>
                    <a:pt x="8181" y="5215"/>
                    <a:pt x="8173" y="5237"/>
                    <a:pt x="8161" y="5258"/>
                  </a:cubicBezTo>
                  <a:cubicBezTo>
                    <a:pt x="8145" y="5286"/>
                    <a:pt x="8124" y="5310"/>
                    <a:pt x="8102" y="5331"/>
                  </a:cubicBezTo>
                  <a:cubicBezTo>
                    <a:pt x="8123" y="5355"/>
                    <a:pt x="8140" y="5377"/>
                    <a:pt x="8161" y="5402"/>
                  </a:cubicBezTo>
                  <a:cubicBezTo>
                    <a:pt x="8161" y="5402"/>
                    <a:pt x="8163" y="5404"/>
                    <a:pt x="8165" y="5404"/>
                  </a:cubicBezTo>
                  <a:cubicBezTo>
                    <a:pt x="8215" y="5430"/>
                    <a:pt x="8263" y="5462"/>
                    <a:pt x="8312" y="5485"/>
                  </a:cubicBezTo>
                  <a:cubicBezTo>
                    <a:pt x="8325" y="5491"/>
                    <a:pt x="8338" y="5499"/>
                    <a:pt x="8350" y="5503"/>
                  </a:cubicBezTo>
                  <a:cubicBezTo>
                    <a:pt x="8350" y="5503"/>
                    <a:pt x="8369" y="5512"/>
                    <a:pt x="8372" y="5512"/>
                  </a:cubicBezTo>
                  <a:cubicBezTo>
                    <a:pt x="8397" y="5521"/>
                    <a:pt x="8421" y="5527"/>
                    <a:pt x="8446" y="5533"/>
                  </a:cubicBezTo>
                  <a:cubicBezTo>
                    <a:pt x="8455" y="5533"/>
                    <a:pt x="8462" y="5535"/>
                    <a:pt x="8468" y="5535"/>
                  </a:cubicBezTo>
                  <a:lnTo>
                    <a:pt x="8506" y="5535"/>
                  </a:lnTo>
                  <a:cubicBezTo>
                    <a:pt x="8513" y="5533"/>
                    <a:pt x="8538" y="5529"/>
                    <a:pt x="8540" y="5529"/>
                  </a:cubicBezTo>
                  <a:cubicBezTo>
                    <a:pt x="8545" y="5529"/>
                    <a:pt x="8549" y="5527"/>
                    <a:pt x="8551" y="5527"/>
                  </a:cubicBezTo>
                  <a:cubicBezTo>
                    <a:pt x="8558" y="5527"/>
                    <a:pt x="8580" y="5517"/>
                    <a:pt x="8586" y="5517"/>
                  </a:cubicBezTo>
                  <a:cubicBezTo>
                    <a:pt x="8587" y="5517"/>
                    <a:pt x="8587" y="5517"/>
                    <a:pt x="8588" y="5517"/>
                  </a:cubicBezTo>
                  <a:cubicBezTo>
                    <a:pt x="8596" y="5512"/>
                    <a:pt x="8602" y="5508"/>
                    <a:pt x="8608" y="5506"/>
                  </a:cubicBezTo>
                  <a:cubicBezTo>
                    <a:pt x="8619" y="5497"/>
                    <a:pt x="8631" y="5491"/>
                    <a:pt x="8640" y="5485"/>
                  </a:cubicBezTo>
                  <a:cubicBezTo>
                    <a:pt x="8642" y="5485"/>
                    <a:pt x="8642" y="5482"/>
                    <a:pt x="8644" y="5482"/>
                  </a:cubicBezTo>
                  <a:lnTo>
                    <a:pt x="8647" y="5480"/>
                  </a:lnTo>
                  <a:cubicBezTo>
                    <a:pt x="8663" y="5464"/>
                    <a:pt x="8679" y="5450"/>
                    <a:pt x="8692" y="5436"/>
                  </a:cubicBezTo>
                  <a:cubicBezTo>
                    <a:pt x="8696" y="5430"/>
                    <a:pt x="8701" y="5425"/>
                    <a:pt x="8705" y="5418"/>
                  </a:cubicBezTo>
                  <a:cubicBezTo>
                    <a:pt x="8707" y="5418"/>
                    <a:pt x="8718" y="5404"/>
                    <a:pt x="8721" y="5401"/>
                  </a:cubicBezTo>
                  <a:cubicBezTo>
                    <a:pt x="8730" y="5387"/>
                    <a:pt x="8739" y="5373"/>
                    <a:pt x="8746" y="5357"/>
                  </a:cubicBezTo>
                  <a:cubicBezTo>
                    <a:pt x="8748" y="5355"/>
                    <a:pt x="8752" y="5345"/>
                    <a:pt x="8754" y="5339"/>
                  </a:cubicBezTo>
                  <a:cubicBezTo>
                    <a:pt x="8758" y="5325"/>
                    <a:pt x="8765" y="5309"/>
                    <a:pt x="8768" y="5293"/>
                  </a:cubicBezTo>
                  <a:cubicBezTo>
                    <a:pt x="8769" y="5287"/>
                    <a:pt x="8772" y="5282"/>
                    <a:pt x="8772" y="5276"/>
                  </a:cubicBezTo>
                  <a:cubicBezTo>
                    <a:pt x="8772" y="5271"/>
                    <a:pt x="8774" y="5257"/>
                    <a:pt x="8774" y="5253"/>
                  </a:cubicBezTo>
                  <a:lnTo>
                    <a:pt x="8774" y="5219"/>
                  </a:lnTo>
                  <a:cubicBezTo>
                    <a:pt x="8772" y="5214"/>
                    <a:pt x="8772" y="5213"/>
                    <a:pt x="8772" y="5210"/>
                  </a:cubicBezTo>
                  <a:lnTo>
                    <a:pt x="8769" y="5185"/>
                  </a:lnTo>
                  <a:cubicBezTo>
                    <a:pt x="8765" y="5101"/>
                    <a:pt x="8818" y="5017"/>
                    <a:pt x="8902" y="5017"/>
                  </a:cubicBezTo>
                  <a:cubicBezTo>
                    <a:pt x="8914" y="5017"/>
                    <a:pt x="8927" y="5019"/>
                    <a:pt x="8941" y="5023"/>
                  </a:cubicBezTo>
                  <a:cubicBezTo>
                    <a:pt x="9028" y="5048"/>
                    <a:pt x="9058" y="5140"/>
                    <a:pt x="9065" y="5219"/>
                  </a:cubicBezTo>
                  <a:cubicBezTo>
                    <a:pt x="9076" y="5330"/>
                    <a:pt x="9045" y="5447"/>
                    <a:pt x="8991" y="5544"/>
                  </a:cubicBezTo>
                  <a:cubicBezTo>
                    <a:pt x="8890" y="5722"/>
                    <a:pt x="8705" y="5834"/>
                    <a:pt x="8507" y="5834"/>
                  </a:cubicBezTo>
                  <a:cubicBezTo>
                    <a:pt x="8464" y="5834"/>
                    <a:pt x="8421" y="5829"/>
                    <a:pt x="8378" y="5818"/>
                  </a:cubicBezTo>
                  <a:cubicBezTo>
                    <a:pt x="8356" y="5812"/>
                    <a:pt x="8332" y="5805"/>
                    <a:pt x="8311" y="5796"/>
                  </a:cubicBezTo>
                  <a:lnTo>
                    <a:pt x="8311" y="5796"/>
                  </a:lnTo>
                  <a:cubicBezTo>
                    <a:pt x="8315" y="5866"/>
                    <a:pt x="8304" y="5938"/>
                    <a:pt x="8268" y="6008"/>
                  </a:cubicBezTo>
                  <a:cubicBezTo>
                    <a:pt x="8200" y="6138"/>
                    <a:pt x="8076" y="6230"/>
                    <a:pt x="7945" y="6286"/>
                  </a:cubicBezTo>
                  <a:cubicBezTo>
                    <a:pt x="7855" y="6322"/>
                    <a:pt x="7758" y="6341"/>
                    <a:pt x="7662" y="6341"/>
                  </a:cubicBezTo>
                  <a:cubicBezTo>
                    <a:pt x="7621" y="6341"/>
                    <a:pt x="7579" y="6338"/>
                    <a:pt x="7539" y="6331"/>
                  </a:cubicBezTo>
                  <a:cubicBezTo>
                    <a:pt x="7416" y="6312"/>
                    <a:pt x="7286" y="6236"/>
                    <a:pt x="7232" y="6121"/>
                  </a:cubicBezTo>
                  <a:cubicBezTo>
                    <a:pt x="7216" y="6084"/>
                    <a:pt x="7243" y="6041"/>
                    <a:pt x="7279" y="6041"/>
                  </a:cubicBezTo>
                  <a:cubicBezTo>
                    <a:pt x="7287" y="6041"/>
                    <a:pt x="7296" y="6043"/>
                    <a:pt x="7305" y="6048"/>
                  </a:cubicBezTo>
                  <a:cubicBezTo>
                    <a:pt x="7353" y="6079"/>
                    <a:pt x="7399" y="6100"/>
                    <a:pt x="7456" y="6112"/>
                  </a:cubicBezTo>
                  <a:cubicBezTo>
                    <a:pt x="7460" y="6112"/>
                    <a:pt x="7465" y="6115"/>
                    <a:pt x="7468" y="6115"/>
                  </a:cubicBezTo>
                  <a:lnTo>
                    <a:pt x="7475" y="6115"/>
                  </a:lnTo>
                  <a:cubicBezTo>
                    <a:pt x="7491" y="6116"/>
                    <a:pt x="7507" y="6119"/>
                    <a:pt x="7522" y="6119"/>
                  </a:cubicBezTo>
                  <a:cubicBezTo>
                    <a:pt x="7537" y="6120"/>
                    <a:pt x="7551" y="6121"/>
                    <a:pt x="7566" y="6121"/>
                  </a:cubicBezTo>
                  <a:cubicBezTo>
                    <a:pt x="7581" y="6121"/>
                    <a:pt x="7596" y="6120"/>
                    <a:pt x="7611" y="6119"/>
                  </a:cubicBezTo>
                  <a:cubicBezTo>
                    <a:pt x="7617" y="6119"/>
                    <a:pt x="7623" y="6119"/>
                    <a:pt x="7633" y="6116"/>
                  </a:cubicBezTo>
                  <a:cubicBezTo>
                    <a:pt x="7645" y="6114"/>
                    <a:pt x="7660" y="6112"/>
                    <a:pt x="7673" y="6110"/>
                  </a:cubicBezTo>
                  <a:cubicBezTo>
                    <a:pt x="7696" y="6102"/>
                    <a:pt x="7721" y="6095"/>
                    <a:pt x="7746" y="6089"/>
                  </a:cubicBezTo>
                  <a:cubicBezTo>
                    <a:pt x="7754" y="6084"/>
                    <a:pt x="7762" y="6083"/>
                    <a:pt x="7770" y="6080"/>
                  </a:cubicBezTo>
                  <a:cubicBezTo>
                    <a:pt x="7773" y="6080"/>
                    <a:pt x="7773" y="6078"/>
                    <a:pt x="7773" y="6078"/>
                  </a:cubicBezTo>
                  <a:cubicBezTo>
                    <a:pt x="7780" y="6075"/>
                    <a:pt x="7785" y="6073"/>
                    <a:pt x="7785" y="6073"/>
                  </a:cubicBezTo>
                  <a:cubicBezTo>
                    <a:pt x="7791" y="6070"/>
                    <a:pt x="7796" y="6067"/>
                    <a:pt x="7803" y="6064"/>
                  </a:cubicBezTo>
                  <a:cubicBezTo>
                    <a:pt x="7827" y="6054"/>
                    <a:pt x="7850" y="6039"/>
                    <a:pt x="7871" y="6023"/>
                  </a:cubicBezTo>
                  <a:cubicBezTo>
                    <a:pt x="7877" y="6021"/>
                    <a:pt x="7898" y="6003"/>
                    <a:pt x="7898" y="6003"/>
                  </a:cubicBezTo>
                  <a:cubicBezTo>
                    <a:pt x="7904" y="5999"/>
                    <a:pt x="7913" y="5991"/>
                    <a:pt x="7916" y="5987"/>
                  </a:cubicBezTo>
                  <a:lnTo>
                    <a:pt x="7944" y="5960"/>
                  </a:lnTo>
                  <a:lnTo>
                    <a:pt x="7955" y="5948"/>
                  </a:lnTo>
                  <a:cubicBezTo>
                    <a:pt x="7958" y="5948"/>
                    <a:pt x="7958" y="5948"/>
                    <a:pt x="7959" y="5946"/>
                  </a:cubicBezTo>
                  <a:cubicBezTo>
                    <a:pt x="7962" y="5941"/>
                    <a:pt x="7966" y="5940"/>
                    <a:pt x="7966" y="5938"/>
                  </a:cubicBezTo>
                  <a:cubicBezTo>
                    <a:pt x="7968" y="5934"/>
                    <a:pt x="7972" y="5926"/>
                    <a:pt x="7974" y="5922"/>
                  </a:cubicBezTo>
                  <a:cubicBezTo>
                    <a:pt x="7981" y="5912"/>
                    <a:pt x="7989" y="5903"/>
                    <a:pt x="7993" y="5891"/>
                  </a:cubicBezTo>
                  <a:cubicBezTo>
                    <a:pt x="7993" y="5891"/>
                    <a:pt x="7994" y="5883"/>
                    <a:pt x="7997" y="5879"/>
                  </a:cubicBezTo>
                  <a:cubicBezTo>
                    <a:pt x="8002" y="5870"/>
                    <a:pt x="8003" y="5860"/>
                    <a:pt x="8005" y="5847"/>
                  </a:cubicBezTo>
                  <a:cubicBezTo>
                    <a:pt x="8005" y="5845"/>
                    <a:pt x="8009" y="5844"/>
                    <a:pt x="8009" y="5841"/>
                  </a:cubicBezTo>
                  <a:lnTo>
                    <a:pt x="8009" y="5808"/>
                  </a:lnTo>
                  <a:lnTo>
                    <a:pt x="8009" y="5785"/>
                  </a:lnTo>
                  <a:lnTo>
                    <a:pt x="8009" y="5783"/>
                  </a:lnTo>
                  <a:cubicBezTo>
                    <a:pt x="8009" y="5783"/>
                    <a:pt x="8009" y="5782"/>
                    <a:pt x="8005" y="5779"/>
                  </a:cubicBezTo>
                  <a:lnTo>
                    <a:pt x="8005" y="5777"/>
                  </a:lnTo>
                  <a:lnTo>
                    <a:pt x="8005" y="5773"/>
                  </a:lnTo>
                  <a:cubicBezTo>
                    <a:pt x="8004" y="5767"/>
                    <a:pt x="8004" y="5762"/>
                    <a:pt x="8002" y="5756"/>
                  </a:cubicBezTo>
                  <a:cubicBezTo>
                    <a:pt x="7995" y="5725"/>
                    <a:pt x="7987" y="5693"/>
                    <a:pt x="7974" y="5663"/>
                  </a:cubicBezTo>
                  <a:cubicBezTo>
                    <a:pt x="7972" y="5657"/>
                    <a:pt x="7970" y="5648"/>
                    <a:pt x="7966" y="5644"/>
                  </a:cubicBezTo>
                  <a:cubicBezTo>
                    <a:pt x="7953" y="5625"/>
                    <a:pt x="7947" y="5596"/>
                    <a:pt x="7939" y="5575"/>
                  </a:cubicBezTo>
                  <a:cubicBezTo>
                    <a:pt x="7939" y="5572"/>
                    <a:pt x="7931" y="5559"/>
                    <a:pt x="7931" y="5559"/>
                  </a:cubicBezTo>
                  <a:cubicBezTo>
                    <a:pt x="7931" y="5557"/>
                    <a:pt x="7930" y="5553"/>
                    <a:pt x="7927" y="5550"/>
                  </a:cubicBezTo>
                  <a:cubicBezTo>
                    <a:pt x="7920" y="5534"/>
                    <a:pt x="7914" y="5520"/>
                    <a:pt x="7906" y="5507"/>
                  </a:cubicBezTo>
                  <a:cubicBezTo>
                    <a:pt x="7900" y="5491"/>
                    <a:pt x="7892" y="5477"/>
                    <a:pt x="7885" y="5461"/>
                  </a:cubicBezTo>
                  <a:cubicBezTo>
                    <a:pt x="7884" y="5461"/>
                    <a:pt x="7884" y="5461"/>
                    <a:pt x="7880" y="5464"/>
                  </a:cubicBezTo>
                  <a:cubicBezTo>
                    <a:pt x="7845" y="5475"/>
                    <a:pt x="7808" y="5480"/>
                    <a:pt x="7771" y="5480"/>
                  </a:cubicBezTo>
                  <a:cubicBezTo>
                    <a:pt x="7734" y="5480"/>
                    <a:pt x="7698" y="5476"/>
                    <a:pt x="7664" y="5468"/>
                  </a:cubicBezTo>
                  <a:cubicBezTo>
                    <a:pt x="7585" y="5449"/>
                    <a:pt x="7510" y="5391"/>
                    <a:pt x="7492" y="5310"/>
                  </a:cubicBezTo>
                  <a:cubicBezTo>
                    <a:pt x="7483" y="5275"/>
                    <a:pt x="7483" y="5233"/>
                    <a:pt x="7496" y="5195"/>
                  </a:cubicBezTo>
                  <a:cubicBezTo>
                    <a:pt x="7510" y="5155"/>
                    <a:pt x="7529" y="5126"/>
                    <a:pt x="7560" y="5094"/>
                  </a:cubicBezTo>
                  <a:cubicBezTo>
                    <a:pt x="7575" y="5074"/>
                    <a:pt x="7596" y="5058"/>
                    <a:pt x="7614" y="5042"/>
                  </a:cubicBezTo>
                  <a:cubicBezTo>
                    <a:pt x="7623" y="5028"/>
                    <a:pt x="7633" y="5014"/>
                    <a:pt x="7648" y="4997"/>
                  </a:cubicBezTo>
                  <a:cubicBezTo>
                    <a:pt x="7650" y="4991"/>
                    <a:pt x="7656" y="4987"/>
                    <a:pt x="7660" y="4985"/>
                  </a:cubicBezTo>
                  <a:cubicBezTo>
                    <a:pt x="7687" y="4956"/>
                    <a:pt x="7718" y="4932"/>
                    <a:pt x="7752" y="4910"/>
                  </a:cubicBezTo>
                  <a:cubicBezTo>
                    <a:pt x="7806" y="4878"/>
                    <a:pt x="7871" y="4855"/>
                    <a:pt x="7936" y="4855"/>
                  </a:cubicBezTo>
                  <a:close/>
                  <a:moveTo>
                    <a:pt x="4084" y="0"/>
                  </a:moveTo>
                  <a:cubicBezTo>
                    <a:pt x="3591" y="0"/>
                    <a:pt x="3091" y="187"/>
                    <a:pt x="3102" y="757"/>
                  </a:cubicBezTo>
                  <a:cubicBezTo>
                    <a:pt x="3113" y="1300"/>
                    <a:pt x="3479" y="1768"/>
                    <a:pt x="3833" y="2146"/>
                  </a:cubicBezTo>
                  <a:cubicBezTo>
                    <a:pt x="4044" y="2371"/>
                    <a:pt x="4258" y="2595"/>
                    <a:pt x="4479" y="2809"/>
                  </a:cubicBezTo>
                  <a:cubicBezTo>
                    <a:pt x="4726" y="3048"/>
                    <a:pt x="4989" y="3274"/>
                    <a:pt x="5254" y="3496"/>
                  </a:cubicBezTo>
                  <a:cubicBezTo>
                    <a:pt x="5370" y="3591"/>
                    <a:pt x="5271" y="3789"/>
                    <a:pt x="5136" y="3789"/>
                  </a:cubicBezTo>
                  <a:cubicBezTo>
                    <a:pt x="5120" y="3789"/>
                    <a:pt x="5104" y="3786"/>
                    <a:pt x="5087" y="3780"/>
                  </a:cubicBezTo>
                  <a:cubicBezTo>
                    <a:pt x="4844" y="3690"/>
                    <a:pt x="4632" y="3532"/>
                    <a:pt x="4408" y="3403"/>
                  </a:cubicBezTo>
                  <a:cubicBezTo>
                    <a:pt x="4174" y="3268"/>
                    <a:pt x="3934" y="3139"/>
                    <a:pt x="3695" y="3017"/>
                  </a:cubicBezTo>
                  <a:cubicBezTo>
                    <a:pt x="3443" y="2891"/>
                    <a:pt x="3191" y="2769"/>
                    <a:pt x="2936" y="2653"/>
                  </a:cubicBezTo>
                  <a:cubicBezTo>
                    <a:pt x="2794" y="2589"/>
                    <a:pt x="2701" y="2547"/>
                    <a:pt x="2551" y="2491"/>
                  </a:cubicBezTo>
                  <a:cubicBezTo>
                    <a:pt x="2274" y="2389"/>
                    <a:pt x="1989" y="2303"/>
                    <a:pt x="1701" y="2251"/>
                  </a:cubicBezTo>
                  <a:cubicBezTo>
                    <a:pt x="1554" y="2225"/>
                    <a:pt x="1393" y="2208"/>
                    <a:pt x="1234" y="2208"/>
                  </a:cubicBezTo>
                  <a:cubicBezTo>
                    <a:pt x="1112" y="2208"/>
                    <a:pt x="992" y="2218"/>
                    <a:pt x="883" y="2242"/>
                  </a:cubicBezTo>
                  <a:cubicBezTo>
                    <a:pt x="633" y="2294"/>
                    <a:pt x="411" y="2412"/>
                    <a:pt x="261" y="2620"/>
                  </a:cubicBezTo>
                  <a:cubicBezTo>
                    <a:pt x="78" y="2870"/>
                    <a:pt x="1" y="3185"/>
                    <a:pt x="89" y="3486"/>
                  </a:cubicBezTo>
                  <a:cubicBezTo>
                    <a:pt x="181" y="3792"/>
                    <a:pt x="409" y="4045"/>
                    <a:pt x="655" y="4236"/>
                  </a:cubicBezTo>
                  <a:cubicBezTo>
                    <a:pt x="910" y="4439"/>
                    <a:pt x="1203" y="4599"/>
                    <a:pt x="1506" y="4715"/>
                  </a:cubicBezTo>
                  <a:cubicBezTo>
                    <a:pt x="2395" y="5057"/>
                    <a:pt x="3365" y="5185"/>
                    <a:pt x="4309" y="5253"/>
                  </a:cubicBezTo>
                  <a:cubicBezTo>
                    <a:pt x="4410" y="5261"/>
                    <a:pt x="4515" y="5360"/>
                    <a:pt x="4474" y="5470"/>
                  </a:cubicBezTo>
                  <a:cubicBezTo>
                    <a:pt x="4435" y="5581"/>
                    <a:pt x="4398" y="5694"/>
                    <a:pt x="4370" y="5808"/>
                  </a:cubicBezTo>
                  <a:cubicBezTo>
                    <a:pt x="4266" y="6237"/>
                    <a:pt x="4299" y="6689"/>
                    <a:pt x="4456" y="7107"/>
                  </a:cubicBezTo>
                  <a:cubicBezTo>
                    <a:pt x="4606" y="7504"/>
                    <a:pt x="4890" y="7866"/>
                    <a:pt x="5254" y="8100"/>
                  </a:cubicBezTo>
                  <a:cubicBezTo>
                    <a:pt x="5672" y="8372"/>
                    <a:pt x="6190" y="8475"/>
                    <a:pt x="6682" y="8496"/>
                  </a:cubicBezTo>
                  <a:cubicBezTo>
                    <a:pt x="6737" y="8498"/>
                    <a:pt x="6792" y="8499"/>
                    <a:pt x="6848" y="8499"/>
                  </a:cubicBezTo>
                  <a:cubicBezTo>
                    <a:pt x="7336" y="8499"/>
                    <a:pt x="7820" y="8417"/>
                    <a:pt x="8289" y="8277"/>
                  </a:cubicBezTo>
                  <a:cubicBezTo>
                    <a:pt x="9316" y="7970"/>
                    <a:pt x="10278" y="7386"/>
                    <a:pt x="10946" y="6538"/>
                  </a:cubicBezTo>
                  <a:cubicBezTo>
                    <a:pt x="11278" y="6117"/>
                    <a:pt x="11536" y="5619"/>
                    <a:pt x="11632" y="5088"/>
                  </a:cubicBezTo>
                  <a:cubicBezTo>
                    <a:pt x="11673" y="4835"/>
                    <a:pt x="11665" y="4571"/>
                    <a:pt x="11636" y="4315"/>
                  </a:cubicBezTo>
                  <a:cubicBezTo>
                    <a:pt x="11608" y="4078"/>
                    <a:pt x="11554" y="3834"/>
                    <a:pt x="11441" y="3622"/>
                  </a:cubicBezTo>
                  <a:cubicBezTo>
                    <a:pt x="11263" y="3274"/>
                    <a:pt x="10923" y="3048"/>
                    <a:pt x="10560" y="2903"/>
                  </a:cubicBezTo>
                  <a:cubicBezTo>
                    <a:pt x="10487" y="2882"/>
                    <a:pt x="10415" y="2865"/>
                    <a:pt x="10342" y="2849"/>
                  </a:cubicBezTo>
                  <a:cubicBezTo>
                    <a:pt x="10088" y="2796"/>
                    <a:pt x="9828" y="2773"/>
                    <a:pt x="9567" y="2773"/>
                  </a:cubicBezTo>
                  <a:cubicBezTo>
                    <a:pt x="9367" y="2773"/>
                    <a:pt x="9167" y="2787"/>
                    <a:pt x="8970" y="2811"/>
                  </a:cubicBezTo>
                  <a:cubicBezTo>
                    <a:pt x="8782" y="2833"/>
                    <a:pt x="8564" y="2876"/>
                    <a:pt x="8367" y="2928"/>
                  </a:cubicBezTo>
                  <a:cubicBezTo>
                    <a:pt x="8181" y="2977"/>
                    <a:pt x="8010" y="3057"/>
                    <a:pt x="7832" y="3122"/>
                  </a:cubicBezTo>
                  <a:cubicBezTo>
                    <a:pt x="7709" y="3168"/>
                    <a:pt x="7551" y="3228"/>
                    <a:pt x="7405" y="3228"/>
                  </a:cubicBezTo>
                  <a:cubicBezTo>
                    <a:pt x="7331" y="3228"/>
                    <a:pt x="7261" y="3213"/>
                    <a:pt x="7199" y="3174"/>
                  </a:cubicBezTo>
                  <a:cubicBezTo>
                    <a:pt x="7078" y="3096"/>
                    <a:pt x="7060" y="2953"/>
                    <a:pt x="7008" y="2829"/>
                  </a:cubicBezTo>
                  <a:cubicBezTo>
                    <a:pt x="6946" y="2678"/>
                    <a:pt x="6869" y="2531"/>
                    <a:pt x="6793" y="2387"/>
                  </a:cubicBezTo>
                  <a:cubicBezTo>
                    <a:pt x="6513" y="1862"/>
                    <a:pt x="6203" y="1346"/>
                    <a:pt x="5804" y="907"/>
                  </a:cubicBezTo>
                  <a:cubicBezTo>
                    <a:pt x="5604" y="688"/>
                    <a:pt x="5383" y="483"/>
                    <a:pt x="5139" y="316"/>
                  </a:cubicBezTo>
                  <a:cubicBezTo>
                    <a:pt x="4973" y="204"/>
                    <a:pt x="4821" y="129"/>
                    <a:pt x="4635" y="77"/>
                  </a:cubicBezTo>
                  <a:cubicBezTo>
                    <a:pt x="4474" y="30"/>
                    <a:pt x="4280" y="0"/>
                    <a:pt x="40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9"/>
            <p:cNvSpPr/>
            <p:nvPr/>
          </p:nvSpPr>
          <p:spPr>
            <a:xfrm>
              <a:off x="1100824" y="2095368"/>
              <a:ext cx="249789" cy="137886"/>
            </a:xfrm>
            <a:custGeom>
              <a:rect b="b" l="l" r="r" t="t"/>
              <a:pathLst>
                <a:path extrusionOk="0" h="3999" w="7245">
                  <a:moveTo>
                    <a:pt x="1366" y="1"/>
                  </a:moveTo>
                  <a:cubicBezTo>
                    <a:pt x="1318" y="1"/>
                    <a:pt x="1259" y="51"/>
                    <a:pt x="1218" y="94"/>
                  </a:cubicBezTo>
                  <a:cubicBezTo>
                    <a:pt x="1095" y="220"/>
                    <a:pt x="1015" y="392"/>
                    <a:pt x="868" y="494"/>
                  </a:cubicBezTo>
                  <a:cubicBezTo>
                    <a:pt x="850" y="506"/>
                    <a:pt x="832" y="511"/>
                    <a:pt x="814" y="511"/>
                  </a:cubicBezTo>
                  <a:cubicBezTo>
                    <a:pt x="763" y="511"/>
                    <a:pt x="717" y="471"/>
                    <a:pt x="698" y="423"/>
                  </a:cubicBezTo>
                  <a:cubicBezTo>
                    <a:pt x="662" y="335"/>
                    <a:pt x="665" y="212"/>
                    <a:pt x="606" y="135"/>
                  </a:cubicBezTo>
                  <a:cubicBezTo>
                    <a:pt x="598" y="124"/>
                    <a:pt x="584" y="118"/>
                    <a:pt x="563" y="118"/>
                  </a:cubicBezTo>
                  <a:cubicBezTo>
                    <a:pt x="554" y="118"/>
                    <a:pt x="544" y="119"/>
                    <a:pt x="533" y="121"/>
                  </a:cubicBezTo>
                  <a:cubicBezTo>
                    <a:pt x="490" y="126"/>
                    <a:pt x="454" y="146"/>
                    <a:pt x="422" y="176"/>
                  </a:cubicBezTo>
                  <a:cubicBezTo>
                    <a:pt x="345" y="246"/>
                    <a:pt x="308" y="354"/>
                    <a:pt x="265" y="447"/>
                  </a:cubicBezTo>
                  <a:cubicBezTo>
                    <a:pt x="217" y="545"/>
                    <a:pt x="170" y="646"/>
                    <a:pt x="90" y="723"/>
                  </a:cubicBezTo>
                  <a:cubicBezTo>
                    <a:pt x="66" y="748"/>
                    <a:pt x="32" y="759"/>
                    <a:pt x="1" y="759"/>
                  </a:cubicBezTo>
                  <a:lnTo>
                    <a:pt x="114" y="969"/>
                  </a:lnTo>
                  <a:cubicBezTo>
                    <a:pt x="317" y="878"/>
                    <a:pt x="553" y="840"/>
                    <a:pt x="788" y="840"/>
                  </a:cubicBezTo>
                  <a:cubicBezTo>
                    <a:pt x="1041" y="840"/>
                    <a:pt x="1291" y="884"/>
                    <a:pt x="1496" y="957"/>
                  </a:cubicBezTo>
                  <a:cubicBezTo>
                    <a:pt x="2010" y="1140"/>
                    <a:pt x="2433" y="1538"/>
                    <a:pt x="2781" y="1945"/>
                  </a:cubicBezTo>
                  <a:cubicBezTo>
                    <a:pt x="3192" y="2429"/>
                    <a:pt x="3535" y="2977"/>
                    <a:pt x="3827" y="3541"/>
                  </a:cubicBezTo>
                  <a:cubicBezTo>
                    <a:pt x="3867" y="3621"/>
                    <a:pt x="3907" y="3703"/>
                    <a:pt x="3944" y="3784"/>
                  </a:cubicBezTo>
                  <a:cubicBezTo>
                    <a:pt x="3973" y="3845"/>
                    <a:pt x="3986" y="3888"/>
                    <a:pt x="4011" y="3944"/>
                  </a:cubicBezTo>
                  <a:cubicBezTo>
                    <a:pt x="4018" y="3962"/>
                    <a:pt x="4030" y="3978"/>
                    <a:pt x="4036" y="3996"/>
                  </a:cubicBezTo>
                  <a:cubicBezTo>
                    <a:pt x="4051" y="3996"/>
                    <a:pt x="4066" y="3998"/>
                    <a:pt x="4073" y="3998"/>
                  </a:cubicBezTo>
                  <a:cubicBezTo>
                    <a:pt x="4088" y="3997"/>
                    <a:pt x="4107" y="3997"/>
                    <a:pt x="4123" y="3994"/>
                  </a:cubicBezTo>
                  <a:cubicBezTo>
                    <a:pt x="4129" y="3992"/>
                    <a:pt x="4150" y="3988"/>
                    <a:pt x="4154" y="3988"/>
                  </a:cubicBezTo>
                  <a:cubicBezTo>
                    <a:pt x="4170" y="3986"/>
                    <a:pt x="4183" y="3982"/>
                    <a:pt x="4199" y="3979"/>
                  </a:cubicBezTo>
                  <a:cubicBezTo>
                    <a:pt x="4225" y="3972"/>
                    <a:pt x="4253" y="3963"/>
                    <a:pt x="4280" y="3957"/>
                  </a:cubicBezTo>
                  <a:cubicBezTo>
                    <a:pt x="4334" y="3940"/>
                    <a:pt x="4388" y="3921"/>
                    <a:pt x="4442" y="3901"/>
                  </a:cubicBezTo>
                  <a:cubicBezTo>
                    <a:pt x="5014" y="3690"/>
                    <a:pt x="5621" y="3544"/>
                    <a:pt x="6226" y="3544"/>
                  </a:cubicBezTo>
                  <a:cubicBezTo>
                    <a:pt x="6526" y="3544"/>
                    <a:pt x="6825" y="3580"/>
                    <a:pt x="7119" y="3661"/>
                  </a:cubicBezTo>
                  <a:lnTo>
                    <a:pt x="7229" y="3290"/>
                  </a:lnTo>
                  <a:cubicBezTo>
                    <a:pt x="7150" y="3270"/>
                    <a:pt x="7101" y="3164"/>
                    <a:pt x="7146" y="3087"/>
                  </a:cubicBezTo>
                  <a:cubicBezTo>
                    <a:pt x="7177" y="3030"/>
                    <a:pt x="7245" y="2934"/>
                    <a:pt x="7237" y="2869"/>
                  </a:cubicBezTo>
                  <a:cubicBezTo>
                    <a:pt x="7234" y="2863"/>
                    <a:pt x="7221" y="2847"/>
                    <a:pt x="7198" y="2838"/>
                  </a:cubicBezTo>
                  <a:cubicBezTo>
                    <a:pt x="7168" y="2822"/>
                    <a:pt x="7132" y="2815"/>
                    <a:pt x="7097" y="2815"/>
                  </a:cubicBezTo>
                  <a:cubicBezTo>
                    <a:pt x="7089" y="2815"/>
                    <a:pt x="7080" y="2816"/>
                    <a:pt x="7072" y="2816"/>
                  </a:cubicBezTo>
                  <a:cubicBezTo>
                    <a:pt x="6989" y="2826"/>
                    <a:pt x="6913" y="2873"/>
                    <a:pt x="6839" y="2906"/>
                  </a:cubicBezTo>
                  <a:cubicBezTo>
                    <a:pt x="6741" y="2952"/>
                    <a:pt x="6646" y="2988"/>
                    <a:pt x="6538" y="2992"/>
                  </a:cubicBezTo>
                  <a:cubicBezTo>
                    <a:pt x="6537" y="2992"/>
                    <a:pt x="6536" y="2992"/>
                    <a:pt x="6535" y="2992"/>
                  </a:cubicBezTo>
                  <a:cubicBezTo>
                    <a:pt x="6443" y="2992"/>
                    <a:pt x="6370" y="2895"/>
                    <a:pt x="6397" y="2807"/>
                  </a:cubicBezTo>
                  <a:cubicBezTo>
                    <a:pt x="6423" y="2724"/>
                    <a:pt x="6462" y="2633"/>
                    <a:pt x="6470" y="2552"/>
                  </a:cubicBezTo>
                  <a:cubicBezTo>
                    <a:pt x="6473" y="2540"/>
                    <a:pt x="6475" y="2515"/>
                    <a:pt x="6473" y="2500"/>
                  </a:cubicBezTo>
                  <a:cubicBezTo>
                    <a:pt x="6473" y="2496"/>
                    <a:pt x="6470" y="2480"/>
                    <a:pt x="6470" y="2478"/>
                  </a:cubicBezTo>
                  <a:cubicBezTo>
                    <a:pt x="6459" y="2456"/>
                    <a:pt x="6437" y="2437"/>
                    <a:pt x="6402" y="2428"/>
                  </a:cubicBezTo>
                  <a:cubicBezTo>
                    <a:pt x="6391" y="2425"/>
                    <a:pt x="6379" y="2424"/>
                    <a:pt x="6366" y="2424"/>
                  </a:cubicBezTo>
                  <a:cubicBezTo>
                    <a:pt x="6287" y="2424"/>
                    <a:pt x="6205" y="2481"/>
                    <a:pt x="6142" y="2521"/>
                  </a:cubicBezTo>
                  <a:cubicBezTo>
                    <a:pt x="6050" y="2577"/>
                    <a:pt x="5960" y="2638"/>
                    <a:pt x="5854" y="2672"/>
                  </a:cubicBezTo>
                  <a:cubicBezTo>
                    <a:pt x="5840" y="2676"/>
                    <a:pt x="5826" y="2678"/>
                    <a:pt x="5813" y="2678"/>
                  </a:cubicBezTo>
                  <a:cubicBezTo>
                    <a:pt x="5740" y="2678"/>
                    <a:pt x="5686" y="2612"/>
                    <a:pt x="5678" y="2539"/>
                  </a:cubicBezTo>
                  <a:cubicBezTo>
                    <a:pt x="5667" y="2425"/>
                    <a:pt x="5692" y="2306"/>
                    <a:pt x="5698" y="2191"/>
                  </a:cubicBezTo>
                  <a:cubicBezTo>
                    <a:pt x="5704" y="2135"/>
                    <a:pt x="5705" y="2079"/>
                    <a:pt x="5692" y="2025"/>
                  </a:cubicBezTo>
                  <a:cubicBezTo>
                    <a:pt x="5681" y="1990"/>
                    <a:pt x="5671" y="1970"/>
                    <a:pt x="5646" y="1957"/>
                  </a:cubicBezTo>
                  <a:cubicBezTo>
                    <a:pt x="5642" y="1955"/>
                    <a:pt x="5638" y="1954"/>
                    <a:pt x="5635" y="1954"/>
                  </a:cubicBezTo>
                  <a:cubicBezTo>
                    <a:pt x="5631" y="1954"/>
                    <a:pt x="5628" y="1955"/>
                    <a:pt x="5624" y="1957"/>
                  </a:cubicBezTo>
                  <a:cubicBezTo>
                    <a:pt x="5601" y="1964"/>
                    <a:pt x="5601" y="1962"/>
                    <a:pt x="5579" y="1978"/>
                  </a:cubicBezTo>
                  <a:cubicBezTo>
                    <a:pt x="5536" y="2004"/>
                    <a:pt x="5496" y="2040"/>
                    <a:pt x="5459" y="2077"/>
                  </a:cubicBezTo>
                  <a:cubicBezTo>
                    <a:pt x="5385" y="2154"/>
                    <a:pt x="5317" y="2237"/>
                    <a:pt x="5229" y="2298"/>
                  </a:cubicBezTo>
                  <a:cubicBezTo>
                    <a:pt x="5208" y="2313"/>
                    <a:pt x="5184" y="2320"/>
                    <a:pt x="5161" y="2320"/>
                  </a:cubicBezTo>
                  <a:cubicBezTo>
                    <a:pt x="5099" y="2320"/>
                    <a:pt x="5038" y="2273"/>
                    <a:pt x="5019" y="2212"/>
                  </a:cubicBezTo>
                  <a:cubicBezTo>
                    <a:pt x="4983" y="2086"/>
                    <a:pt x="4979" y="1952"/>
                    <a:pt x="4942" y="1826"/>
                  </a:cubicBezTo>
                  <a:cubicBezTo>
                    <a:pt x="4928" y="1779"/>
                    <a:pt x="4907" y="1730"/>
                    <a:pt x="4869" y="1699"/>
                  </a:cubicBezTo>
                  <a:cubicBezTo>
                    <a:pt x="4851" y="1686"/>
                    <a:pt x="4842" y="1686"/>
                    <a:pt x="4824" y="1677"/>
                  </a:cubicBezTo>
                  <a:lnTo>
                    <a:pt x="4822" y="1675"/>
                  </a:lnTo>
                  <a:lnTo>
                    <a:pt x="4818" y="1675"/>
                  </a:lnTo>
                  <a:cubicBezTo>
                    <a:pt x="4817" y="1675"/>
                    <a:pt x="4815" y="1677"/>
                    <a:pt x="4815" y="1677"/>
                  </a:cubicBezTo>
                  <a:lnTo>
                    <a:pt x="4811" y="1681"/>
                  </a:lnTo>
                  <a:cubicBezTo>
                    <a:pt x="4807" y="1683"/>
                    <a:pt x="4807" y="1685"/>
                    <a:pt x="4804" y="1687"/>
                  </a:cubicBezTo>
                  <a:cubicBezTo>
                    <a:pt x="4798" y="1697"/>
                    <a:pt x="4790" y="1706"/>
                    <a:pt x="4786" y="1718"/>
                  </a:cubicBezTo>
                  <a:cubicBezTo>
                    <a:pt x="4762" y="1755"/>
                    <a:pt x="4756" y="1777"/>
                    <a:pt x="4740" y="1832"/>
                  </a:cubicBezTo>
                  <a:cubicBezTo>
                    <a:pt x="4713" y="1923"/>
                    <a:pt x="4698" y="2013"/>
                    <a:pt x="4666" y="2099"/>
                  </a:cubicBezTo>
                  <a:cubicBezTo>
                    <a:pt x="4643" y="2165"/>
                    <a:pt x="4579" y="2211"/>
                    <a:pt x="4515" y="2211"/>
                  </a:cubicBezTo>
                  <a:cubicBezTo>
                    <a:pt x="4480" y="2211"/>
                    <a:pt x="4445" y="2198"/>
                    <a:pt x="4415" y="2166"/>
                  </a:cubicBezTo>
                  <a:cubicBezTo>
                    <a:pt x="4344" y="2087"/>
                    <a:pt x="4301" y="1993"/>
                    <a:pt x="4264" y="1894"/>
                  </a:cubicBezTo>
                  <a:cubicBezTo>
                    <a:pt x="4231" y="1807"/>
                    <a:pt x="4212" y="1715"/>
                    <a:pt x="4157" y="1641"/>
                  </a:cubicBezTo>
                  <a:cubicBezTo>
                    <a:pt x="4131" y="1600"/>
                    <a:pt x="4088" y="1565"/>
                    <a:pt x="4044" y="1565"/>
                  </a:cubicBezTo>
                  <a:cubicBezTo>
                    <a:pt x="4025" y="1565"/>
                    <a:pt x="4006" y="1572"/>
                    <a:pt x="3988" y="1586"/>
                  </a:cubicBezTo>
                  <a:cubicBezTo>
                    <a:pt x="3915" y="1644"/>
                    <a:pt x="3870" y="1739"/>
                    <a:pt x="3813" y="1810"/>
                  </a:cubicBezTo>
                  <a:cubicBezTo>
                    <a:pt x="3794" y="1833"/>
                    <a:pt x="3764" y="1844"/>
                    <a:pt x="3733" y="1844"/>
                  </a:cubicBezTo>
                  <a:cubicBezTo>
                    <a:pt x="3679" y="1844"/>
                    <a:pt x="3621" y="1811"/>
                    <a:pt x="3613" y="1755"/>
                  </a:cubicBezTo>
                  <a:cubicBezTo>
                    <a:pt x="3584" y="1547"/>
                    <a:pt x="3644" y="1307"/>
                    <a:pt x="3554" y="1110"/>
                  </a:cubicBezTo>
                  <a:cubicBezTo>
                    <a:pt x="3515" y="1020"/>
                    <a:pt x="3454" y="986"/>
                    <a:pt x="3384" y="986"/>
                  </a:cubicBezTo>
                  <a:cubicBezTo>
                    <a:pt x="3248" y="986"/>
                    <a:pt x="3080" y="1114"/>
                    <a:pt x="2980" y="1185"/>
                  </a:cubicBezTo>
                  <a:cubicBezTo>
                    <a:pt x="2964" y="1197"/>
                    <a:pt x="2946" y="1202"/>
                    <a:pt x="2928" y="1202"/>
                  </a:cubicBezTo>
                  <a:cubicBezTo>
                    <a:pt x="2857" y="1202"/>
                    <a:pt x="2781" y="1127"/>
                    <a:pt x="2812" y="1056"/>
                  </a:cubicBezTo>
                  <a:cubicBezTo>
                    <a:pt x="2840" y="985"/>
                    <a:pt x="2875" y="926"/>
                    <a:pt x="2913" y="863"/>
                  </a:cubicBezTo>
                  <a:cubicBezTo>
                    <a:pt x="2947" y="805"/>
                    <a:pt x="2983" y="744"/>
                    <a:pt x="2993" y="678"/>
                  </a:cubicBezTo>
                  <a:cubicBezTo>
                    <a:pt x="3001" y="595"/>
                    <a:pt x="2958" y="506"/>
                    <a:pt x="2870" y="506"/>
                  </a:cubicBezTo>
                  <a:cubicBezTo>
                    <a:pt x="2777" y="510"/>
                    <a:pt x="2686" y="563"/>
                    <a:pt x="2608" y="608"/>
                  </a:cubicBezTo>
                  <a:cubicBezTo>
                    <a:pt x="2525" y="657"/>
                    <a:pt x="2448" y="714"/>
                    <a:pt x="2369" y="766"/>
                  </a:cubicBezTo>
                  <a:cubicBezTo>
                    <a:pt x="2350" y="778"/>
                    <a:pt x="2329" y="783"/>
                    <a:pt x="2309" y="783"/>
                  </a:cubicBezTo>
                  <a:cubicBezTo>
                    <a:pt x="2229" y="783"/>
                    <a:pt x="2152" y="703"/>
                    <a:pt x="2178" y="619"/>
                  </a:cubicBezTo>
                  <a:cubicBezTo>
                    <a:pt x="2212" y="521"/>
                    <a:pt x="2265" y="422"/>
                    <a:pt x="2267" y="318"/>
                  </a:cubicBezTo>
                  <a:cubicBezTo>
                    <a:pt x="2267" y="227"/>
                    <a:pt x="2210" y="193"/>
                    <a:pt x="2141" y="193"/>
                  </a:cubicBezTo>
                  <a:cubicBezTo>
                    <a:pt x="2109" y="193"/>
                    <a:pt x="2074" y="201"/>
                    <a:pt x="2041" y="214"/>
                  </a:cubicBezTo>
                  <a:cubicBezTo>
                    <a:pt x="2025" y="220"/>
                    <a:pt x="2010" y="229"/>
                    <a:pt x="1994" y="239"/>
                  </a:cubicBezTo>
                  <a:cubicBezTo>
                    <a:pt x="1991" y="239"/>
                    <a:pt x="1975" y="248"/>
                    <a:pt x="1967" y="251"/>
                  </a:cubicBezTo>
                  <a:cubicBezTo>
                    <a:pt x="1962" y="259"/>
                    <a:pt x="1949" y="267"/>
                    <a:pt x="1946" y="270"/>
                  </a:cubicBezTo>
                  <a:cubicBezTo>
                    <a:pt x="1915" y="301"/>
                    <a:pt x="1885" y="338"/>
                    <a:pt x="1853" y="369"/>
                  </a:cubicBezTo>
                  <a:cubicBezTo>
                    <a:pt x="1792" y="431"/>
                    <a:pt x="1715" y="520"/>
                    <a:pt x="1620" y="526"/>
                  </a:cubicBezTo>
                  <a:cubicBezTo>
                    <a:pt x="1616" y="526"/>
                    <a:pt x="1612" y="527"/>
                    <a:pt x="1608" y="527"/>
                  </a:cubicBezTo>
                  <a:cubicBezTo>
                    <a:pt x="1413" y="527"/>
                    <a:pt x="1448" y="253"/>
                    <a:pt x="1439" y="124"/>
                  </a:cubicBezTo>
                  <a:cubicBezTo>
                    <a:pt x="1436" y="66"/>
                    <a:pt x="1433" y="5"/>
                    <a:pt x="1374" y="1"/>
                  </a:cubicBezTo>
                  <a:cubicBezTo>
                    <a:pt x="1372" y="1"/>
                    <a:pt x="1369" y="1"/>
                    <a:pt x="1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9"/>
            <p:cNvSpPr/>
            <p:nvPr/>
          </p:nvSpPr>
          <p:spPr>
            <a:xfrm>
              <a:off x="1049831" y="2318165"/>
              <a:ext cx="273682" cy="210638"/>
            </a:xfrm>
            <a:custGeom>
              <a:rect b="b" l="l" r="r" t="t"/>
              <a:pathLst>
                <a:path extrusionOk="0" h="6109" w="7938">
                  <a:moveTo>
                    <a:pt x="809" y="0"/>
                  </a:moveTo>
                  <a:lnTo>
                    <a:pt x="760" y="247"/>
                  </a:lnTo>
                  <a:cubicBezTo>
                    <a:pt x="1156" y="341"/>
                    <a:pt x="1554" y="667"/>
                    <a:pt x="1558" y="1103"/>
                  </a:cubicBezTo>
                  <a:cubicBezTo>
                    <a:pt x="1562" y="1327"/>
                    <a:pt x="1442" y="1571"/>
                    <a:pt x="1266" y="1712"/>
                  </a:cubicBezTo>
                  <a:cubicBezTo>
                    <a:pt x="1117" y="1830"/>
                    <a:pt x="939" y="1878"/>
                    <a:pt x="757" y="1878"/>
                  </a:cubicBezTo>
                  <a:cubicBezTo>
                    <a:pt x="684" y="1878"/>
                    <a:pt x="610" y="1870"/>
                    <a:pt x="538" y="1856"/>
                  </a:cubicBezTo>
                  <a:cubicBezTo>
                    <a:pt x="401" y="1828"/>
                    <a:pt x="265" y="1773"/>
                    <a:pt x="148" y="1693"/>
                  </a:cubicBezTo>
                  <a:lnTo>
                    <a:pt x="1" y="1978"/>
                  </a:lnTo>
                  <a:cubicBezTo>
                    <a:pt x="552" y="2258"/>
                    <a:pt x="1101" y="2535"/>
                    <a:pt x="1639" y="2836"/>
                  </a:cubicBezTo>
                  <a:cubicBezTo>
                    <a:pt x="2594" y="3373"/>
                    <a:pt x="3550" y="3908"/>
                    <a:pt x="4469" y="4504"/>
                  </a:cubicBezTo>
                  <a:cubicBezTo>
                    <a:pt x="4697" y="4653"/>
                    <a:pt x="4921" y="4806"/>
                    <a:pt x="5149" y="4953"/>
                  </a:cubicBezTo>
                  <a:cubicBezTo>
                    <a:pt x="5380" y="5098"/>
                    <a:pt x="5618" y="5243"/>
                    <a:pt x="5853" y="5393"/>
                  </a:cubicBezTo>
                  <a:cubicBezTo>
                    <a:pt x="6041" y="5513"/>
                    <a:pt x="6234" y="5633"/>
                    <a:pt x="6428" y="5747"/>
                  </a:cubicBezTo>
                  <a:cubicBezTo>
                    <a:pt x="6602" y="5851"/>
                    <a:pt x="6786" y="5962"/>
                    <a:pt x="6926" y="6109"/>
                  </a:cubicBezTo>
                  <a:cubicBezTo>
                    <a:pt x="7263" y="5902"/>
                    <a:pt x="7601" y="5696"/>
                    <a:pt x="7938" y="5491"/>
                  </a:cubicBezTo>
                  <a:lnTo>
                    <a:pt x="7615" y="4960"/>
                  </a:lnTo>
                  <a:cubicBezTo>
                    <a:pt x="7445" y="5060"/>
                    <a:pt x="7244" y="5115"/>
                    <a:pt x="7047" y="5115"/>
                  </a:cubicBezTo>
                  <a:cubicBezTo>
                    <a:pt x="6743" y="5115"/>
                    <a:pt x="6449" y="4986"/>
                    <a:pt x="6292" y="4696"/>
                  </a:cubicBezTo>
                  <a:cubicBezTo>
                    <a:pt x="6160" y="4453"/>
                    <a:pt x="6171" y="4164"/>
                    <a:pt x="6363" y="3956"/>
                  </a:cubicBezTo>
                  <a:cubicBezTo>
                    <a:pt x="6372" y="3944"/>
                    <a:pt x="6385" y="3934"/>
                    <a:pt x="6396" y="3922"/>
                  </a:cubicBezTo>
                  <a:cubicBezTo>
                    <a:pt x="6471" y="3811"/>
                    <a:pt x="6567" y="3715"/>
                    <a:pt x="6674" y="3644"/>
                  </a:cubicBezTo>
                  <a:cubicBezTo>
                    <a:pt x="6742" y="3599"/>
                    <a:pt x="6813" y="3562"/>
                    <a:pt x="6893" y="3531"/>
                  </a:cubicBezTo>
                  <a:lnTo>
                    <a:pt x="6769" y="3160"/>
                  </a:lnTo>
                  <a:cubicBezTo>
                    <a:pt x="6547" y="3234"/>
                    <a:pt x="6320" y="3299"/>
                    <a:pt x="6093" y="3346"/>
                  </a:cubicBezTo>
                  <a:cubicBezTo>
                    <a:pt x="5741" y="3422"/>
                    <a:pt x="5362" y="3469"/>
                    <a:pt x="4982" y="3469"/>
                  </a:cubicBezTo>
                  <a:cubicBezTo>
                    <a:pt x="4224" y="3469"/>
                    <a:pt x="3464" y="3282"/>
                    <a:pt x="2904" y="2770"/>
                  </a:cubicBezTo>
                  <a:cubicBezTo>
                    <a:pt x="2215" y="2144"/>
                    <a:pt x="1939" y="1099"/>
                    <a:pt x="2222" y="217"/>
                  </a:cubicBezTo>
                  <a:cubicBezTo>
                    <a:pt x="2165" y="208"/>
                    <a:pt x="2109" y="198"/>
                    <a:pt x="2050" y="192"/>
                  </a:cubicBezTo>
                  <a:cubicBezTo>
                    <a:pt x="1639" y="141"/>
                    <a:pt x="1220" y="84"/>
                    <a:pt x="8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9"/>
            <p:cNvSpPr/>
            <p:nvPr/>
          </p:nvSpPr>
          <p:spPr>
            <a:xfrm>
              <a:off x="1271698" y="2446286"/>
              <a:ext cx="47407" cy="38031"/>
            </a:xfrm>
            <a:custGeom>
              <a:rect b="b" l="l" r="r" t="t"/>
              <a:pathLst>
                <a:path extrusionOk="0" h="1103" w="1375">
                  <a:moveTo>
                    <a:pt x="843" y="1"/>
                  </a:moveTo>
                  <a:cubicBezTo>
                    <a:pt x="808" y="1"/>
                    <a:pt x="774" y="3"/>
                    <a:pt x="741" y="8"/>
                  </a:cubicBezTo>
                  <a:cubicBezTo>
                    <a:pt x="576" y="31"/>
                    <a:pt x="430" y="91"/>
                    <a:pt x="289" y="177"/>
                  </a:cubicBezTo>
                  <a:cubicBezTo>
                    <a:pt x="157" y="261"/>
                    <a:pt x="50" y="378"/>
                    <a:pt x="17" y="537"/>
                  </a:cubicBezTo>
                  <a:cubicBezTo>
                    <a:pt x="1" y="619"/>
                    <a:pt x="2" y="702"/>
                    <a:pt x="23" y="778"/>
                  </a:cubicBezTo>
                  <a:cubicBezTo>
                    <a:pt x="55" y="849"/>
                    <a:pt x="105" y="912"/>
                    <a:pt x="163" y="964"/>
                  </a:cubicBezTo>
                  <a:cubicBezTo>
                    <a:pt x="279" y="1061"/>
                    <a:pt x="420" y="1102"/>
                    <a:pt x="565" y="1102"/>
                  </a:cubicBezTo>
                  <a:cubicBezTo>
                    <a:pt x="786" y="1102"/>
                    <a:pt x="1014" y="1006"/>
                    <a:pt x="1168" y="865"/>
                  </a:cubicBezTo>
                  <a:cubicBezTo>
                    <a:pt x="1298" y="747"/>
                    <a:pt x="1375" y="598"/>
                    <a:pt x="1356" y="422"/>
                  </a:cubicBezTo>
                  <a:cubicBezTo>
                    <a:pt x="1346" y="338"/>
                    <a:pt x="1323" y="266"/>
                    <a:pt x="1279" y="200"/>
                  </a:cubicBezTo>
                  <a:cubicBezTo>
                    <a:pt x="1246" y="148"/>
                    <a:pt x="1194" y="102"/>
                    <a:pt x="1138" y="71"/>
                  </a:cubicBezTo>
                  <a:cubicBezTo>
                    <a:pt x="1055" y="22"/>
                    <a:pt x="947" y="1"/>
                    <a:pt x="8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9"/>
            <p:cNvSpPr/>
            <p:nvPr/>
          </p:nvSpPr>
          <p:spPr>
            <a:xfrm>
              <a:off x="1009216" y="2377778"/>
              <a:ext cx="268442" cy="187468"/>
            </a:xfrm>
            <a:custGeom>
              <a:rect b="b" l="l" r="r" t="t"/>
              <a:pathLst>
                <a:path extrusionOk="0" h="5437" w="7786">
                  <a:moveTo>
                    <a:pt x="39" y="0"/>
                  </a:moveTo>
                  <a:lnTo>
                    <a:pt x="1" y="71"/>
                  </a:lnTo>
                  <a:cubicBezTo>
                    <a:pt x="330" y="260"/>
                    <a:pt x="600" y="557"/>
                    <a:pt x="800" y="877"/>
                  </a:cubicBezTo>
                  <a:cubicBezTo>
                    <a:pt x="1041" y="1259"/>
                    <a:pt x="1222" y="1697"/>
                    <a:pt x="1326" y="2143"/>
                  </a:cubicBezTo>
                  <a:cubicBezTo>
                    <a:pt x="1510" y="2090"/>
                    <a:pt x="1701" y="2059"/>
                    <a:pt x="1892" y="2059"/>
                  </a:cubicBezTo>
                  <a:cubicBezTo>
                    <a:pt x="2002" y="2059"/>
                    <a:pt x="2111" y="2069"/>
                    <a:pt x="2218" y="2090"/>
                  </a:cubicBezTo>
                  <a:cubicBezTo>
                    <a:pt x="2575" y="2161"/>
                    <a:pt x="2929" y="2338"/>
                    <a:pt x="3228" y="2541"/>
                  </a:cubicBezTo>
                  <a:cubicBezTo>
                    <a:pt x="3507" y="2733"/>
                    <a:pt x="3760" y="2963"/>
                    <a:pt x="3944" y="3249"/>
                  </a:cubicBezTo>
                  <a:cubicBezTo>
                    <a:pt x="4125" y="3525"/>
                    <a:pt x="4247" y="3832"/>
                    <a:pt x="4336" y="4145"/>
                  </a:cubicBezTo>
                  <a:cubicBezTo>
                    <a:pt x="4350" y="4148"/>
                    <a:pt x="4367" y="4153"/>
                    <a:pt x="4380" y="4161"/>
                  </a:cubicBezTo>
                  <a:cubicBezTo>
                    <a:pt x="4747" y="4395"/>
                    <a:pt x="5137" y="4592"/>
                    <a:pt x="5510" y="4814"/>
                  </a:cubicBezTo>
                  <a:cubicBezTo>
                    <a:pt x="5674" y="4915"/>
                    <a:pt x="5844" y="5019"/>
                    <a:pt x="6002" y="5129"/>
                  </a:cubicBezTo>
                  <a:cubicBezTo>
                    <a:pt x="6067" y="5175"/>
                    <a:pt x="6130" y="5222"/>
                    <a:pt x="6193" y="5268"/>
                  </a:cubicBezTo>
                  <a:cubicBezTo>
                    <a:pt x="6259" y="5311"/>
                    <a:pt x="6323" y="5338"/>
                    <a:pt x="6365" y="5405"/>
                  </a:cubicBezTo>
                  <a:cubicBezTo>
                    <a:pt x="6371" y="5415"/>
                    <a:pt x="6379" y="5425"/>
                    <a:pt x="6381" y="5437"/>
                  </a:cubicBezTo>
                  <a:cubicBezTo>
                    <a:pt x="6851" y="5150"/>
                    <a:pt x="7318" y="4863"/>
                    <a:pt x="7786" y="4576"/>
                  </a:cubicBezTo>
                  <a:cubicBezTo>
                    <a:pt x="7747" y="4545"/>
                    <a:pt x="7712" y="4515"/>
                    <a:pt x="7671" y="4487"/>
                  </a:cubicBezTo>
                  <a:cubicBezTo>
                    <a:pt x="7490" y="4366"/>
                    <a:pt x="7299" y="4263"/>
                    <a:pt x="7115" y="4148"/>
                  </a:cubicBezTo>
                  <a:cubicBezTo>
                    <a:pt x="6894" y="4010"/>
                    <a:pt x="6672" y="3871"/>
                    <a:pt x="6452" y="3731"/>
                  </a:cubicBezTo>
                  <a:cubicBezTo>
                    <a:pt x="5985" y="3436"/>
                    <a:pt x="5538" y="3123"/>
                    <a:pt x="5075" y="2827"/>
                  </a:cubicBezTo>
                  <a:cubicBezTo>
                    <a:pt x="4156" y="2238"/>
                    <a:pt x="3211" y="1681"/>
                    <a:pt x="2252" y="1159"/>
                  </a:cubicBezTo>
                  <a:cubicBezTo>
                    <a:pt x="1521" y="763"/>
                    <a:pt x="772" y="398"/>
                    <a:pt x="39" y="0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9"/>
            <p:cNvSpPr/>
            <p:nvPr/>
          </p:nvSpPr>
          <p:spPr>
            <a:xfrm>
              <a:off x="715118" y="1975660"/>
              <a:ext cx="529919" cy="293011"/>
            </a:xfrm>
            <a:custGeom>
              <a:rect b="b" l="l" r="r" t="t"/>
              <a:pathLst>
                <a:path extrusionOk="0" h="8498" w="15370">
                  <a:moveTo>
                    <a:pt x="15147" y="0"/>
                  </a:moveTo>
                  <a:cubicBezTo>
                    <a:pt x="15123" y="19"/>
                    <a:pt x="15095" y="37"/>
                    <a:pt x="15068" y="52"/>
                  </a:cubicBezTo>
                  <a:cubicBezTo>
                    <a:pt x="14980" y="104"/>
                    <a:pt x="14885" y="148"/>
                    <a:pt x="14792" y="193"/>
                  </a:cubicBezTo>
                  <a:cubicBezTo>
                    <a:pt x="14611" y="275"/>
                    <a:pt x="14431" y="347"/>
                    <a:pt x="14253" y="432"/>
                  </a:cubicBezTo>
                  <a:cubicBezTo>
                    <a:pt x="13503" y="791"/>
                    <a:pt x="12755" y="1148"/>
                    <a:pt x="12000" y="1495"/>
                  </a:cubicBezTo>
                  <a:cubicBezTo>
                    <a:pt x="11619" y="1671"/>
                    <a:pt x="11229" y="1833"/>
                    <a:pt x="10842" y="1997"/>
                  </a:cubicBezTo>
                  <a:cubicBezTo>
                    <a:pt x="10764" y="2028"/>
                    <a:pt x="10684" y="2060"/>
                    <a:pt x="10608" y="2091"/>
                  </a:cubicBezTo>
                  <a:cubicBezTo>
                    <a:pt x="10309" y="2280"/>
                    <a:pt x="9984" y="2424"/>
                    <a:pt x="9667" y="2575"/>
                  </a:cubicBezTo>
                  <a:cubicBezTo>
                    <a:pt x="9270" y="2764"/>
                    <a:pt x="8884" y="2977"/>
                    <a:pt x="8490" y="3175"/>
                  </a:cubicBezTo>
                  <a:cubicBezTo>
                    <a:pt x="7761" y="3544"/>
                    <a:pt x="7033" y="3914"/>
                    <a:pt x="6299" y="4275"/>
                  </a:cubicBezTo>
                  <a:cubicBezTo>
                    <a:pt x="5588" y="4631"/>
                    <a:pt x="4881" y="5001"/>
                    <a:pt x="4167" y="5353"/>
                  </a:cubicBezTo>
                  <a:cubicBezTo>
                    <a:pt x="3469" y="5697"/>
                    <a:pt x="2769" y="6032"/>
                    <a:pt x="2078" y="6386"/>
                  </a:cubicBezTo>
                  <a:cubicBezTo>
                    <a:pt x="1727" y="6564"/>
                    <a:pt x="1378" y="6747"/>
                    <a:pt x="1034" y="6936"/>
                  </a:cubicBezTo>
                  <a:cubicBezTo>
                    <a:pt x="690" y="7124"/>
                    <a:pt x="351" y="7324"/>
                    <a:pt x="4" y="7504"/>
                  </a:cubicBezTo>
                  <a:lnTo>
                    <a:pt x="0" y="7504"/>
                  </a:lnTo>
                  <a:cubicBezTo>
                    <a:pt x="84" y="7631"/>
                    <a:pt x="148" y="7766"/>
                    <a:pt x="210" y="7904"/>
                  </a:cubicBezTo>
                  <a:cubicBezTo>
                    <a:pt x="290" y="8092"/>
                    <a:pt x="361" y="8292"/>
                    <a:pt x="407" y="8497"/>
                  </a:cubicBezTo>
                  <a:cubicBezTo>
                    <a:pt x="490" y="8215"/>
                    <a:pt x="627" y="7935"/>
                    <a:pt x="858" y="7751"/>
                  </a:cubicBezTo>
                  <a:cubicBezTo>
                    <a:pt x="1172" y="7501"/>
                    <a:pt x="1592" y="7495"/>
                    <a:pt x="1946" y="7344"/>
                  </a:cubicBezTo>
                  <a:cubicBezTo>
                    <a:pt x="2331" y="7179"/>
                    <a:pt x="2669" y="6924"/>
                    <a:pt x="3034" y="6724"/>
                  </a:cubicBezTo>
                  <a:cubicBezTo>
                    <a:pt x="3502" y="6465"/>
                    <a:pt x="3987" y="6232"/>
                    <a:pt x="4469" y="5998"/>
                  </a:cubicBezTo>
                  <a:cubicBezTo>
                    <a:pt x="6172" y="5164"/>
                    <a:pt x="7927" y="4441"/>
                    <a:pt x="9610" y="3571"/>
                  </a:cubicBezTo>
                  <a:cubicBezTo>
                    <a:pt x="10454" y="3136"/>
                    <a:pt x="11274" y="2653"/>
                    <a:pt x="12123" y="2223"/>
                  </a:cubicBezTo>
                  <a:cubicBezTo>
                    <a:pt x="12574" y="1995"/>
                    <a:pt x="13029" y="1774"/>
                    <a:pt x="13487" y="1559"/>
                  </a:cubicBezTo>
                  <a:cubicBezTo>
                    <a:pt x="13703" y="1457"/>
                    <a:pt x="13920" y="1356"/>
                    <a:pt x="14139" y="1261"/>
                  </a:cubicBezTo>
                  <a:cubicBezTo>
                    <a:pt x="14228" y="1223"/>
                    <a:pt x="14748" y="1060"/>
                    <a:pt x="14769" y="981"/>
                  </a:cubicBezTo>
                  <a:cubicBezTo>
                    <a:pt x="14787" y="908"/>
                    <a:pt x="14817" y="841"/>
                    <a:pt x="14858" y="773"/>
                  </a:cubicBezTo>
                  <a:cubicBezTo>
                    <a:pt x="14921" y="676"/>
                    <a:pt x="15005" y="601"/>
                    <a:pt x="15099" y="535"/>
                  </a:cubicBezTo>
                  <a:cubicBezTo>
                    <a:pt x="15182" y="481"/>
                    <a:pt x="15281" y="434"/>
                    <a:pt x="15342" y="355"/>
                  </a:cubicBezTo>
                  <a:cubicBezTo>
                    <a:pt x="15353" y="340"/>
                    <a:pt x="15363" y="324"/>
                    <a:pt x="15369" y="305"/>
                  </a:cubicBezTo>
                  <a:cubicBezTo>
                    <a:pt x="15351" y="280"/>
                    <a:pt x="15313" y="243"/>
                    <a:pt x="15288" y="208"/>
                  </a:cubicBezTo>
                  <a:cubicBezTo>
                    <a:pt x="15234" y="145"/>
                    <a:pt x="15184" y="75"/>
                    <a:pt x="15147" y="0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9"/>
            <p:cNvSpPr/>
            <p:nvPr/>
          </p:nvSpPr>
          <p:spPr>
            <a:xfrm>
              <a:off x="1202948" y="2020206"/>
              <a:ext cx="33202" cy="27791"/>
            </a:xfrm>
            <a:custGeom>
              <a:rect b="b" l="l" r="r" t="t"/>
              <a:pathLst>
                <a:path extrusionOk="0" h="806" w="963">
                  <a:moveTo>
                    <a:pt x="604" y="1"/>
                  </a:moveTo>
                  <a:cubicBezTo>
                    <a:pt x="403" y="105"/>
                    <a:pt x="201" y="206"/>
                    <a:pt x="1" y="305"/>
                  </a:cubicBezTo>
                  <a:cubicBezTo>
                    <a:pt x="320" y="469"/>
                    <a:pt x="642" y="641"/>
                    <a:pt x="963" y="806"/>
                  </a:cubicBezTo>
                  <a:cubicBezTo>
                    <a:pt x="931" y="764"/>
                    <a:pt x="902" y="724"/>
                    <a:pt x="872" y="684"/>
                  </a:cubicBezTo>
                  <a:cubicBezTo>
                    <a:pt x="741" y="490"/>
                    <a:pt x="627" y="245"/>
                    <a:pt x="604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9"/>
            <p:cNvSpPr/>
            <p:nvPr/>
          </p:nvSpPr>
          <p:spPr>
            <a:xfrm>
              <a:off x="1161575" y="2532516"/>
              <a:ext cx="57922" cy="50203"/>
            </a:xfrm>
            <a:custGeom>
              <a:rect b="b" l="l" r="r" t="t"/>
              <a:pathLst>
                <a:path extrusionOk="0" h="1456" w="1680">
                  <a:moveTo>
                    <a:pt x="1" y="1"/>
                  </a:moveTo>
                  <a:lnTo>
                    <a:pt x="1" y="1"/>
                  </a:lnTo>
                  <a:cubicBezTo>
                    <a:pt x="40" y="198"/>
                    <a:pt x="65" y="399"/>
                    <a:pt x="72" y="598"/>
                  </a:cubicBezTo>
                  <a:cubicBezTo>
                    <a:pt x="72" y="628"/>
                    <a:pt x="72" y="656"/>
                    <a:pt x="68" y="683"/>
                  </a:cubicBezTo>
                  <a:cubicBezTo>
                    <a:pt x="293" y="699"/>
                    <a:pt x="505" y="771"/>
                    <a:pt x="692" y="893"/>
                  </a:cubicBezTo>
                  <a:cubicBezTo>
                    <a:pt x="817" y="974"/>
                    <a:pt x="926" y="1068"/>
                    <a:pt x="1009" y="1191"/>
                  </a:cubicBezTo>
                  <a:cubicBezTo>
                    <a:pt x="1050" y="1250"/>
                    <a:pt x="1082" y="1313"/>
                    <a:pt x="1104" y="1381"/>
                  </a:cubicBezTo>
                  <a:cubicBezTo>
                    <a:pt x="1113" y="1404"/>
                    <a:pt x="1119" y="1431"/>
                    <a:pt x="1127" y="1456"/>
                  </a:cubicBezTo>
                  <a:cubicBezTo>
                    <a:pt x="1311" y="1344"/>
                    <a:pt x="1496" y="1232"/>
                    <a:pt x="1680" y="1120"/>
                  </a:cubicBezTo>
                  <a:cubicBezTo>
                    <a:pt x="1582" y="1074"/>
                    <a:pt x="1487" y="983"/>
                    <a:pt x="1412" y="932"/>
                  </a:cubicBezTo>
                  <a:cubicBezTo>
                    <a:pt x="1254" y="818"/>
                    <a:pt x="1087" y="715"/>
                    <a:pt x="925" y="609"/>
                  </a:cubicBezTo>
                  <a:cubicBezTo>
                    <a:pt x="739" y="489"/>
                    <a:pt x="550" y="379"/>
                    <a:pt x="364" y="259"/>
                  </a:cubicBezTo>
                  <a:cubicBezTo>
                    <a:pt x="238" y="180"/>
                    <a:pt x="118" y="94"/>
                    <a:pt x="1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9"/>
            <p:cNvSpPr/>
            <p:nvPr/>
          </p:nvSpPr>
          <p:spPr>
            <a:xfrm>
              <a:off x="1113754" y="2563684"/>
              <a:ext cx="76712" cy="67443"/>
            </a:xfrm>
            <a:custGeom>
              <a:rect b="b" l="l" r="r" t="t"/>
              <a:pathLst>
                <a:path extrusionOk="0" h="1956" w="2225">
                  <a:moveTo>
                    <a:pt x="1428" y="1"/>
                  </a:moveTo>
                  <a:cubicBezTo>
                    <a:pt x="1392" y="166"/>
                    <a:pt x="1319" y="323"/>
                    <a:pt x="1212" y="458"/>
                  </a:cubicBezTo>
                  <a:cubicBezTo>
                    <a:pt x="925" y="817"/>
                    <a:pt x="448" y="992"/>
                    <a:pt x="1" y="1081"/>
                  </a:cubicBezTo>
                  <a:cubicBezTo>
                    <a:pt x="52" y="1268"/>
                    <a:pt x="53" y="1463"/>
                    <a:pt x="64" y="1657"/>
                  </a:cubicBezTo>
                  <a:cubicBezTo>
                    <a:pt x="69" y="1723"/>
                    <a:pt x="72" y="1791"/>
                    <a:pt x="77" y="1856"/>
                  </a:cubicBezTo>
                  <a:cubicBezTo>
                    <a:pt x="79" y="1886"/>
                    <a:pt x="81" y="1914"/>
                    <a:pt x="85" y="1944"/>
                  </a:cubicBezTo>
                  <a:lnTo>
                    <a:pt x="85" y="1956"/>
                  </a:lnTo>
                  <a:cubicBezTo>
                    <a:pt x="740" y="1595"/>
                    <a:pt x="1389" y="1221"/>
                    <a:pt x="2032" y="840"/>
                  </a:cubicBezTo>
                  <a:cubicBezTo>
                    <a:pt x="2098" y="803"/>
                    <a:pt x="2161" y="763"/>
                    <a:pt x="2224" y="726"/>
                  </a:cubicBezTo>
                  <a:cubicBezTo>
                    <a:pt x="2218" y="713"/>
                    <a:pt x="2213" y="699"/>
                    <a:pt x="2208" y="683"/>
                  </a:cubicBezTo>
                  <a:cubicBezTo>
                    <a:pt x="2206" y="674"/>
                    <a:pt x="2206" y="664"/>
                    <a:pt x="2204" y="653"/>
                  </a:cubicBezTo>
                  <a:cubicBezTo>
                    <a:pt x="2204" y="649"/>
                    <a:pt x="2202" y="643"/>
                    <a:pt x="2202" y="640"/>
                  </a:cubicBezTo>
                  <a:cubicBezTo>
                    <a:pt x="2196" y="614"/>
                    <a:pt x="2189" y="586"/>
                    <a:pt x="2180" y="559"/>
                  </a:cubicBezTo>
                  <a:cubicBezTo>
                    <a:pt x="2177" y="553"/>
                    <a:pt x="2176" y="545"/>
                    <a:pt x="2173" y="541"/>
                  </a:cubicBezTo>
                  <a:cubicBezTo>
                    <a:pt x="2170" y="529"/>
                    <a:pt x="2165" y="518"/>
                    <a:pt x="2157" y="507"/>
                  </a:cubicBezTo>
                  <a:cubicBezTo>
                    <a:pt x="2144" y="481"/>
                    <a:pt x="2128" y="456"/>
                    <a:pt x="2113" y="434"/>
                  </a:cubicBezTo>
                  <a:cubicBezTo>
                    <a:pt x="2113" y="432"/>
                    <a:pt x="2111" y="430"/>
                    <a:pt x="2108" y="428"/>
                  </a:cubicBezTo>
                  <a:lnTo>
                    <a:pt x="2102" y="422"/>
                  </a:lnTo>
                  <a:cubicBezTo>
                    <a:pt x="2102" y="420"/>
                    <a:pt x="2099" y="420"/>
                    <a:pt x="2099" y="417"/>
                  </a:cubicBezTo>
                  <a:lnTo>
                    <a:pt x="2097" y="417"/>
                  </a:lnTo>
                  <a:lnTo>
                    <a:pt x="2097" y="414"/>
                  </a:lnTo>
                  <a:cubicBezTo>
                    <a:pt x="2088" y="406"/>
                    <a:pt x="2081" y="397"/>
                    <a:pt x="2074" y="390"/>
                  </a:cubicBezTo>
                  <a:cubicBezTo>
                    <a:pt x="2057" y="370"/>
                    <a:pt x="2040" y="350"/>
                    <a:pt x="2019" y="331"/>
                  </a:cubicBezTo>
                  <a:cubicBezTo>
                    <a:pt x="1998" y="312"/>
                    <a:pt x="1977" y="294"/>
                    <a:pt x="1954" y="276"/>
                  </a:cubicBezTo>
                  <a:cubicBezTo>
                    <a:pt x="1954" y="276"/>
                    <a:pt x="1952" y="276"/>
                    <a:pt x="1952" y="273"/>
                  </a:cubicBezTo>
                  <a:cubicBezTo>
                    <a:pt x="1946" y="268"/>
                    <a:pt x="1941" y="263"/>
                    <a:pt x="1934" y="261"/>
                  </a:cubicBezTo>
                  <a:cubicBezTo>
                    <a:pt x="1923" y="252"/>
                    <a:pt x="1915" y="246"/>
                    <a:pt x="1902" y="239"/>
                  </a:cubicBezTo>
                  <a:cubicBezTo>
                    <a:pt x="1806" y="172"/>
                    <a:pt x="1698" y="116"/>
                    <a:pt x="1592" y="70"/>
                  </a:cubicBezTo>
                  <a:cubicBezTo>
                    <a:pt x="1588" y="69"/>
                    <a:pt x="1561" y="57"/>
                    <a:pt x="1561" y="57"/>
                  </a:cubicBezTo>
                  <a:cubicBezTo>
                    <a:pt x="1548" y="53"/>
                    <a:pt x="1539" y="48"/>
                    <a:pt x="1530" y="44"/>
                  </a:cubicBezTo>
                  <a:cubicBezTo>
                    <a:pt x="1496" y="33"/>
                    <a:pt x="1464" y="19"/>
                    <a:pt x="1433" y="3"/>
                  </a:cubicBezTo>
                  <a:cubicBezTo>
                    <a:pt x="1432" y="3"/>
                    <a:pt x="1432" y="3"/>
                    <a:pt x="142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9"/>
            <p:cNvSpPr/>
            <p:nvPr/>
          </p:nvSpPr>
          <p:spPr>
            <a:xfrm>
              <a:off x="982185" y="2458595"/>
              <a:ext cx="173249" cy="135955"/>
            </a:xfrm>
            <a:custGeom>
              <a:rect b="b" l="l" r="r" t="t"/>
              <a:pathLst>
                <a:path extrusionOk="0" h="3943" w="5025">
                  <a:moveTo>
                    <a:pt x="2682" y="0"/>
                  </a:moveTo>
                  <a:cubicBezTo>
                    <a:pt x="2676" y="0"/>
                    <a:pt x="2670" y="0"/>
                    <a:pt x="2664" y="1"/>
                  </a:cubicBezTo>
                  <a:cubicBezTo>
                    <a:pt x="2427" y="5"/>
                    <a:pt x="2203" y="62"/>
                    <a:pt x="1994" y="152"/>
                  </a:cubicBezTo>
                  <a:cubicBezTo>
                    <a:pt x="1823" y="223"/>
                    <a:pt x="1664" y="316"/>
                    <a:pt x="1513" y="420"/>
                  </a:cubicBezTo>
                  <a:cubicBezTo>
                    <a:pt x="1034" y="746"/>
                    <a:pt x="662" y="1213"/>
                    <a:pt x="416" y="1733"/>
                  </a:cubicBezTo>
                  <a:cubicBezTo>
                    <a:pt x="292" y="1992"/>
                    <a:pt x="198" y="2270"/>
                    <a:pt x="130" y="2547"/>
                  </a:cubicBezTo>
                  <a:cubicBezTo>
                    <a:pt x="66" y="2803"/>
                    <a:pt x="14" y="3063"/>
                    <a:pt x="1" y="3325"/>
                  </a:cubicBezTo>
                  <a:cubicBezTo>
                    <a:pt x="21" y="3410"/>
                    <a:pt x="55" y="3494"/>
                    <a:pt x="109" y="3569"/>
                  </a:cubicBezTo>
                  <a:cubicBezTo>
                    <a:pt x="279" y="3795"/>
                    <a:pt x="597" y="3857"/>
                    <a:pt x="862" y="3884"/>
                  </a:cubicBezTo>
                  <a:cubicBezTo>
                    <a:pt x="1239" y="3921"/>
                    <a:pt x="1620" y="3935"/>
                    <a:pt x="2000" y="3939"/>
                  </a:cubicBezTo>
                  <a:cubicBezTo>
                    <a:pt x="2100" y="3941"/>
                    <a:pt x="2200" y="3942"/>
                    <a:pt x="2300" y="3942"/>
                  </a:cubicBezTo>
                  <a:cubicBezTo>
                    <a:pt x="2855" y="3942"/>
                    <a:pt x="3408" y="3909"/>
                    <a:pt x="3939" y="3777"/>
                  </a:cubicBezTo>
                  <a:cubicBezTo>
                    <a:pt x="4352" y="3675"/>
                    <a:pt x="4815" y="3478"/>
                    <a:pt x="4951" y="3051"/>
                  </a:cubicBezTo>
                  <a:cubicBezTo>
                    <a:pt x="5025" y="2809"/>
                    <a:pt x="4997" y="2532"/>
                    <a:pt x="4960" y="2283"/>
                  </a:cubicBezTo>
                  <a:cubicBezTo>
                    <a:pt x="4915" y="1987"/>
                    <a:pt x="4838" y="1695"/>
                    <a:pt x="4715" y="1424"/>
                  </a:cubicBezTo>
                  <a:cubicBezTo>
                    <a:pt x="4596" y="1155"/>
                    <a:pt x="4439" y="904"/>
                    <a:pt x="4224" y="703"/>
                  </a:cubicBezTo>
                  <a:cubicBezTo>
                    <a:pt x="3983" y="472"/>
                    <a:pt x="3695" y="284"/>
                    <a:pt x="3384" y="152"/>
                  </a:cubicBezTo>
                  <a:cubicBezTo>
                    <a:pt x="3161" y="59"/>
                    <a:pt x="2924" y="0"/>
                    <a:pt x="268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9"/>
            <p:cNvSpPr/>
            <p:nvPr/>
          </p:nvSpPr>
          <p:spPr>
            <a:xfrm>
              <a:off x="823000" y="2110642"/>
              <a:ext cx="303678" cy="201467"/>
            </a:xfrm>
            <a:custGeom>
              <a:rect b="b" l="l" r="r" t="t"/>
              <a:pathLst>
                <a:path extrusionOk="0" h="5843" w="8808">
                  <a:moveTo>
                    <a:pt x="7774" y="0"/>
                  </a:moveTo>
                  <a:cubicBezTo>
                    <a:pt x="7727" y="0"/>
                    <a:pt x="7674" y="28"/>
                    <a:pt x="7630" y="56"/>
                  </a:cubicBezTo>
                  <a:cubicBezTo>
                    <a:pt x="7464" y="158"/>
                    <a:pt x="7392" y="353"/>
                    <a:pt x="7338" y="529"/>
                  </a:cubicBezTo>
                  <a:cubicBezTo>
                    <a:pt x="7313" y="608"/>
                    <a:pt x="7265" y="697"/>
                    <a:pt x="7184" y="728"/>
                  </a:cubicBezTo>
                  <a:cubicBezTo>
                    <a:pt x="7161" y="737"/>
                    <a:pt x="7138" y="741"/>
                    <a:pt x="7117" y="741"/>
                  </a:cubicBezTo>
                  <a:cubicBezTo>
                    <a:pt x="7050" y="741"/>
                    <a:pt x="6991" y="702"/>
                    <a:pt x="6956" y="639"/>
                  </a:cubicBezTo>
                  <a:cubicBezTo>
                    <a:pt x="6921" y="572"/>
                    <a:pt x="6912" y="487"/>
                    <a:pt x="6814" y="483"/>
                  </a:cubicBezTo>
                  <a:cubicBezTo>
                    <a:pt x="6812" y="483"/>
                    <a:pt x="6810" y="483"/>
                    <a:pt x="6808" y="483"/>
                  </a:cubicBezTo>
                  <a:cubicBezTo>
                    <a:pt x="6740" y="483"/>
                    <a:pt x="6668" y="519"/>
                    <a:pt x="6633" y="578"/>
                  </a:cubicBezTo>
                  <a:cubicBezTo>
                    <a:pt x="6562" y="698"/>
                    <a:pt x="6580" y="866"/>
                    <a:pt x="6543" y="999"/>
                  </a:cubicBezTo>
                  <a:cubicBezTo>
                    <a:pt x="6531" y="1050"/>
                    <a:pt x="6476" y="1091"/>
                    <a:pt x="6421" y="1091"/>
                  </a:cubicBezTo>
                  <a:cubicBezTo>
                    <a:pt x="6401" y="1091"/>
                    <a:pt x="6380" y="1085"/>
                    <a:pt x="6362" y="1072"/>
                  </a:cubicBezTo>
                  <a:cubicBezTo>
                    <a:pt x="6269" y="1001"/>
                    <a:pt x="6146" y="869"/>
                    <a:pt x="6022" y="869"/>
                  </a:cubicBezTo>
                  <a:cubicBezTo>
                    <a:pt x="5978" y="869"/>
                    <a:pt x="5935" y="885"/>
                    <a:pt x="5892" y="927"/>
                  </a:cubicBezTo>
                  <a:cubicBezTo>
                    <a:pt x="5784" y="1035"/>
                    <a:pt x="5794" y="1243"/>
                    <a:pt x="5782" y="1385"/>
                  </a:cubicBezTo>
                  <a:cubicBezTo>
                    <a:pt x="5779" y="1453"/>
                    <a:pt x="5727" y="1510"/>
                    <a:pt x="5661" y="1510"/>
                  </a:cubicBezTo>
                  <a:cubicBezTo>
                    <a:pt x="5649" y="1510"/>
                    <a:pt x="5637" y="1509"/>
                    <a:pt x="5625" y="1505"/>
                  </a:cubicBezTo>
                  <a:cubicBezTo>
                    <a:pt x="5489" y="1465"/>
                    <a:pt x="5378" y="1382"/>
                    <a:pt x="5252" y="1320"/>
                  </a:cubicBezTo>
                  <a:cubicBezTo>
                    <a:pt x="5199" y="1294"/>
                    <a:pt x="5129" y="1276"/>
                    <a:pt x="5062" y="1276"/>
                  </a:cubicBezTo>
                  <a:cubicBezTo>
                    <a:pt x="5008" y="1276"/>
                    <a:pt x="4956" y="1288"/>
                    <a:pt x="4915" y="1316"/>
                  </a:cubicBezTo>
                  <a:cubicBezTo>
                    <a:pt x="4854" y="1359"/>
                    <a:pt x="4859" y="1431"/>
                    <a:pt x="4862" y="1504"/>
                  </a:cubicBezTo>
                  <a:cubicBezTo>
                    <a:pt x="4870" y="1602"/>
                    <a:pt x="4893" y="1700"/>
                    <a:pt x="4899" y="1798"/>
                  </a:cubicBezTo>
                  <a:cubicBezTo>
                    <a:pt x="4905" y="1874"/>
                    <a:pt x="4836" y="1925"/>
                    <a:pt x="4770" y="1925"/>
                  </a:cubicBezTo>
                  <a:cubicBezTo>
                    <a:pt x="4759" y="1925"/>
                    <a:pt x="4749" y="1924"/>
                    <a:pt x="4740" y="1921"/>
                  </a:cubicBezTo>
                  <a:cubicBezTo>
                    <a:pt x="4615" y="1892"/>
                    <a:pt x="4500" y="1842"/>
                    <a:pt x="4377" y="1815"/>
                  </a:cubicBezTo>
                  <a:cubicBezTo>
                    <a:pt x="4339" y="1807"/>
                    <a:pt x="4298" y="1800"/>
                    <a:pt x="4259" y="1800"/>
                  </a:cubicBezTo>
                  <a:cubicBezTo>
                    <a:pt x="4198" y="1800"/>
                    <a:pt x="4139" y="1815"/>
                    <a:pt x="4092" y="1861"/>
                  </a:cubicBezTo>
                  <a:cubicBezTo>
                    <a:pt x="3970" y="1984"/>
                    <a:pt x="4060" y="2211"/>
                    <a:pt x="4115" y="2346"/>
                  </a:cubicBezTo>
                  <a:cubicBezTo>
                    <a:pt x="4149" y="2435"/>
                    <a:pt x="4064" y="2513"/>
                    <a:pt x="3981" y="2513"/>
                  </a:cubicBezTo>
                  <a:cubicBezTo>
                    <a:pt x="3960" y="2513"/>
                    <a:pt x="3939" y="2507"/>
                    <a:pt x="3920" y="2496"/>
                  </a:cubicBezTo>
                  <a:cubicBezTo>
                    <a:pt x="3809" y="2426"/>
                    <a:pt x="3675" y="2381"/>
                    <a:pt x="3542" y="2381"/>
                  </a:cubicBezTo>
                  <a:cubicBezTo>
                    <a:pt x="3472" y="2381"/>
                    <a:pt x="3403" y="2394"/>
                    <a:pt x="3337" y="2421"/>
                  </a:cubicBezTo>
                  <a:cubicBezTo>
                    <a:pt x="3137" y="2508"/>
                    <a:pt x="3131" y="2743"/>
                    <a:pt x="3168" y="2928"/>
                  </a:cubicBezTo>
                  <a:cubicBezTo>
                    <a:pt x="3186" y="3008"/>
                    <a:pt x="3126" y="3066"/>
                    <a:pt x="3060" y="3066"/>
                  </a:cubicBezTo>
                  <a:cubicBezTo>
                    <a:pt x="3033" y="3066"/>
                    <a:pt x="3005" y="3057"/>
                    <a:pt x="2981" y="3036"/>
                  </a:cubicBezTo>
                  <a:cubicBezTo>
                    <a:pt x="2901" y="2970"/>
                    <a:pt x="2806" y="2914"/>
                    <a:pt x="2705" y="2895"/>
                  </a:cubicBezTo>
                  <a:cubicBezTo>
                    <a:pt x="2690" y="2893"/>
                    <a:pt x="2675" y="2891"/>
                    <a:pt x="2662" y="2891"/>
                  </a:cubicBezTo>
                  <a:cubicBezTo>
                    <a:pt x="2584" y="2891"/>
                    <a:pt x="2522" y="2930"/>
                    <a:pt x="2467" y="2993"/>
                  </a:cubicBezTo>
                  <a:cubicBezTo>
                    <a:pt x="2404" y="3065"/>
                    <a:pt x="2360" y="3155"/>
                    <a:pt x="2339" y="3248"/>
                  </a:cubicBezTo>
                  <a:cubicBezTo>
                    <a:pt x="2318" y="3346"/>
                    <a:pt x="2305" y="3431"/>
                    <a:pt x="2241" y="3513"/>
                  </a:cubicBezTo>
                  <a:cubicBezTo>
                    <a:pt x="2218" y="3542"/>
                    <a:pt x="2189" y="3555"/>
                    <a:pt x="2159" y="3555"/>
                  </a:cubicBezTo>
                  <a:cubicBezTo>
                    <a:pt x="2089" y="3555"/>
                    <a:pt x="2017" y="3487"/>
                    <a:pt x="2013" y="3418"/>
                  </a:cubicBezTo>
                  <a:cubicBezTo>
                    <a:pt x="2006" y="3337"/>
                    <a:pt x="1996" y="3238"/>
                    <a:pt x="1940" y="3174"/>
                  </a:cubicBezTo>
                  <a:cubicBezTo>
                    <a:pt x="1910" y="3142"/>
                    <a:pt x="1871" y="3127"/>
                    <a:pt x="1831" y="3127"/>
                  </a:cubicBezTo>
                  <a:cubicBezTo>
                    <a:pt x="1794" y="3127"/>
                    <a:pt x="1755" y="3140"/>
                    <a:pt x="1722" y="3163"/>
                  </a:cubicBezTo>
                  <a:cubicBezTo>
                    <a:pt x="1579" y="3263"/>
                    <a:pt x="1483" y="3472"/>
                    <a:pt x="1481" y="3644"/>
                  </a:cubicBezTo>
                  <a:cubicBezTo>
                    <a:pt x="1480" y="3720"/>
                    <a:pt x="1426" y="3758"/>
                    <a:pt x="1369" y="3758"/>
                  </a:cubicBezTo>
                  <a:cubicBezTo>
                    <a:pt x="1312" y="3758"/>
                    <a:pt x="1253" y="3719"/>
                    <a:pt x="1247" y="3644"/>
                  </a:cubicBezTo>
                  <a:cubicBezTo>
                    <a:pt x="1238" y="3549"/>
                    <a:pt x="1215" y="3258"/>
                    <a:pt x="1089" y="3258"/>
                  </a:cubicBezTo>
                  <a:cubicBezTo>
                    <a:pt x="1068" y="3258"/>
                    <a:pt x="1045" y="3266"/>
                    <a:pt x="1020" y="3283"/>
                  </a:cubicBezTo>
                  <a:cubicBezTo>
                    <a:pt x="924" y="3347"/>
                    <a:pt x="860" y="3473"/>
                    <a:pt x="816" y="3577"/>
                  </a:cubicBezTo>
                  <a:cubicBezTo>
                    <a:pt x="772" y="3685"/>
                    <a:pt x="733" y="3803"/>
                    <a:pt x="740" y="3919"/>
                  </a:cubicBezTo>
                  <a:cubicBezTo>
                    <a:pt x="744" y="3980"/>
                    <a:pt x="694" y="4013"/>
                    <a:pt x="645" y="4013"/>
                  </a:cubicBezTo>
                  <a:cubicBezTo>
                    <a:pt x="605" y="4013"/>
                    <a:pt x="565" y="3992"/>
                    <a:pt x="553" y="3946"/>
                  </a:cubicBezTo>
                  <a:cubicBezTo>
                    <a:pt x="529" y="3845"/>
                    <a:pt x="419" y="3777"/>
                    <a:pt x="320" y="3774"/>
                  </a:cubicBezTo>
                  <a:cubicBezTo>
                    <a:pt x="237" y="3774"/>
                    <a:pt x="184" y="3814"/>
                    <a:pt x="138" y="3878"/>
                  </a:cubicBezTo>
                  <a:cubicBezTo>
                    <a:pt x="50" y="4012"/>
                    <a:pt x="1" y="4232"/>
                    <a:pt x="86" y="4361"/>
                  </a:cubicBezTo>
                  <a:cubicBezTo>
                    <a:pt x="112" y="4399"/>
                    <a:pt x="112" y="4439"/>
                    <a:pt x="100" y="4470"/>
                  </a:cubicBezTo>
                  <a:cubicBezTo>
                    <a:pt x="154" y="4493"/>
                    <a:pt x="207" y="4518"/>
                    <a:pt x="262" y="4540"/>
                  </a:cubicBezTo>
                  <a:cubicBezTo>
                    <a:pt x="502" y="4650"/>
                    <a:pt x="733" y="4774"/>
                    <a:pt x="966" y="4897"/>
                  </a:cubicBezTo>
                  <a:cubicBezTo>
                    <a:pt x="1461" y="5155"/>
                    <a:pt x="1950" y="5429"/>
                    <a:pt x="2438" y="5702"/>
                  </a:cubicBezTo>
                  <a:cubicBezTo>
                    <a:pt x="2522" y="5751"/>
                    <a:pt x="2606" y="5796"/>
                    <a:pt x="2689" y="5842"/>
                  </a:cubicBezTo>
                  <a:lnTo>
                    <a:pt x="2922" y="5425"/>
                  </a:lnTo>
                  <a:cubicBezTo>
                    <a:pt x="2790" y="5355"/>
                    <a:pt x="2679" y="5251"/>
                    <a:pt x="2599" y="5106"/>
                  </a:cubicBezTo>
                  <a:cubicBezTo>
                    <a:pt x="2466" y="4862"/>
                    <a:pt x="2477" y="4574"/>
                    <a:pt x="2667" y="4366"/>
                  </a:cubicBezTo>
                  <a:cubicBezTo>
                    <a:pt x="2679" y="4353"/>
                    <a:pt x="2690" y="4343"/>
                    <a:pt x="2704" y="4331"/>
                  </a:cubicBezTo>
                  <a:cubicBezTo>
                    <a:pt x="2776" y="4221"/>
                    <a:pt x="2875" y="4124"/>
                    <a:pt x="2980" y="4054"/>
                  </a:cubicBezTo>
                  <a:cubicBezTo>
                    <a:pt x="3158" y="3937"/>
                    <a:pt x="3384" y="3864"/>
                    <a:pt x="3605" y="3864"/>
                  </a:cubicBezTo>
                  <a:cubicBezTo>
                    <a:pt x="3805" y="3864"/>
                    <a:pt x="4000" y="3923"/>
                    <a:pt x="4152" y="4064"/>
                  </a:cubicBezTo>
                  <a:cubicBezTo>
                    <a:pt x="4229" y="4133"/>
                    <a:pt x="4288" y="4223"/>
                    <a:pt x="4330" y="4325"/>
                  </a:cubicBezTo>
                  <a:lnTo>
                    <a:pt x="4554" y="4244"/>
                  </a:lnTo>
                  <a:cubicBezTo>
                    <a:pt x="4527" y="4155"/>
                    <a:pt x="4508" y="4066"/>
                    <a:pt x="4500" y="3971"/>
                  </a:cubicBezTo>
                  <a:cubicBezTo>
                    <a:pt x="4470" y="3623"/>
                    <a:pt x="4615" y="3259"/>
                    <a:pt x="4847" y="3007"/>
                  </a:cubicBezTo>
                  <a:cubicBezTo>
                    <a:pt x="5049" y="2785"/>
                    <a:pt x="5333" y="2656"/>
                    <a:pt x="5625" y="2609"/>
                  </a:cubicBezTo>
                  <a:cubicBezTo>
                    <a:pt x="5748" y="2590"/>
                    <a:pt x="5871" y="2581"/>
                    <a:pt x="5996" y="2581"/>
                  </a:cubicBezTo>
                  <a:cubicBezTo>
                    <a:pt x="6499" y="2581"/>
                    <a:pt x="7006" y="2724"/>
                    <a:pt x="7468" y="2903"/>
                  </a:cubicBezTo>
                  <a:cubicBezTo>
                    <a:pt x="7861" y="3054"/>
                    <a:pt x="8244" y="3238"/>
                    <a:pt x="8624" y="3423"/>
                  </a:cubicBezTo>
                  <a:cubicBezTo>
                    <a:pt x="8685" y="3451"/>
                    <a:pt x="8746" y="3482"/>
                    <a:pt x="8807" y="3513"/>
                  </a:cubicBezTo>
                  <a:cubicBezTo>
                    <a:pt x="8744" y="3447"/>
                    <a:pt x="8681" y="3379"/>
                    <a:pt x="8620" y="3312"/>
                  </a:cubicBezTo>
                  <a:cubicBezTo>
                    <a:pt x="8418" y="3093"/>
                    <a:pt x="8218" y="2876"/>
                    <a:pt x="8043" y="2634"/>
                  </a:cubicBezTo>
                  <a:cubicBezTo>
                    <a:pt x="7744" y="2222"/>
                    <a:pt x="7495" y="1670"/>
                    <a:pt x="7621" y="1154"/>
                  </a:cubicBezTo>
                  <a:cubicBezTo>
                    <a:pt x="7698" y="842"/>
                    <a:pt x="7907" y="640"/>
                    <a:pt x="8171" y="524"/>
                  </a:cubicBezTo>
                  <a:lnTo>
                    <a:pt x="8058" y="314"/>
                  </a:lnTo>
                  <a:cubicBezTo>
                    <a:pt x="8005" y="314"/>
                    <a:pt x="7952" y="280"/>
                    <a:pt x="7934" y="222"/>
                  </a:cubicBezTo>
                  <a:cubicBezTo>
                    <a:pt x="7913" y="151"/>
                    <a:pt x="7886" y="61"/>
                    <a:pt x="7830" y="19"/>
                  </a:cubicBezTo>
                  <a:cubicBezTo>
                    <a:pt x="7813" y="6"/>
                    <a:pt x="7794" y="0"/>
                    <a:pt x="7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9"/>
            <p:cNvSpPr/>
            <p:nvPr/>
          </p:nvSpPr>
          <p:spPr>
            <a:xfrm>
              <a:off x="1078034" y="2602162"/>
              <a:ext cx="29995" cy="41342"/>
            </a:xfrm>
            <a:custGeom>
              <a:rect b="b" l="l" r="r" t="t"/>
              <a:pathLst>
                <a:path extrusionOk="0" h="1199" w="870">
                  <a:moveTo>
                    <a:pt x="815" y="0"/>
                  </a:moveTo>
                  <a:cubicBezTo>
                    <a:pt x="544" y="40"/>
                    <a:pt x="273" y="62"/>
                    <a:pt x="0" y="73"/>
                  </a:cubicBezTo>
                  <a:cubicBezTo>
                    <a:pt x="16" y="100"/>
                    <a:pt x="32" y="126"/>
                    <a:pt x="47" y="157"/>
                  </a:cubicBezTo>
                  <a:cubicBezTo>
                    <a:pt x="81" y="220"/>
                    <a:pt x="106" y="288"/>
                    <a:pt x="131" y="355"/>
                  </a:cubicBezTo>
                  <a:cubicBezTo>
                    <a:pt x="184" y="488"/>
                    <a:pt x="236" y="618"/>
                    <a:pt x="288" y="749"/>
                  </a:cubicBezTo>
                  <a:cubicBezTo>
                    <a:pt x="328" y="850"/>
                    <a:pt x="361" y="954"/>
                    <a:pt x="398" y="1056"/>
                  </a:cubicBezTo>
                  <a:cubicBezTo>
                    <a:pt x="417" y="1102"/>
                    <a:pt x="432" y="1135"/>
                    <a:pt x="453" y="1178"/>
                  </a:cubicBezTo>
                  <a:cubicBezTo>
                    <a:pt x="459" y="1186"/>
                    <a:pt x="463" y="1193"/>
                    <a:pt x="465" y="1199"/>
                  </a:cubicBezTo>
                  <a:cubicBezTo>
                    <a:pt x="591" y="1131"/>
                    <a:pt x="716" y="1064"/>
                    <a:pt x="840" y="996"/>
                  </a:cubicBezTo>
                  <a:cubicBezTo>
                    <a:pt x="849" y="990"/>
                    <a:pt x="858" y="984"/>
                    <a:pt x="870" y="980"/>
                  </a:cubicBezTo>
                  <a:cubicBezTo>
                    <a:pt x="824" y="920"/>
                    <a:pt x="827" y="823"/>
                    <a:pt x="824" y="750"/>
                  </a:cubicBezTo>
                  <a:cubicBezTo>
                    <a:pt x="822" y="686"/>
                    <a:pt x="824" y="619"/>
                    <a:pt x="824" y="553"/>
                  </a:cubicBezTo>
                  <a:cubicBezTo>
                    <a:pt x="824" y="371"/>
                    <a:pt x="830" y="184"/>
                    <a:pt x="81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9"/>
            <p:cNvSpPr/>
            <p:nvPr/>
          </p:nvSpPr>
          <p:spPr>
            <a:xfrm>
              <a:off x="1048211" y="2333060"/>
              <a:ext cx="46200" cy="39204"/>
            </a:xfrm>
            <a:custGeom>
              <a:rect b="b" l="l" r="r" t="t"/>
              <a:pathLst>
                <a:path extrusionOk="0" h="1137" w="1340">
                  <a:moveTo>
                    <a:pt x="480" y="0"/>
                  </a:moveTo>
                  <a:cubicBezTo>
                    <a:pt x="388" y="0"/>
                    <a:pt x="297" y="22"/>
                    <a:pt x="213" y="73"/>
                  </a:cubicBezTo>
                  <a:cubicBezTo>
                    <a:pt x="143" y="115"/>
                    <a:pt x="84" y="175"/>
                    <a:pt x="42" y="244"/>
                  </a:cubicBezTo>
                  <a:cubicBezTo>
                    <a:pt x="13" y="315"/>
                    <a:pt x="1" y="393"/>
                    <a:pt x="5" y="472"/>
                  </a:cubicBezTo>
                  <a:cubicBezTo>
                    <a:pt x="23" y="854"/>
                    <a:pt x="423" y="1109"/>
                    <a:pt x="766" y="1134"/>
                  </a:cubicBezTo>
                  <a:cubicBezTo>
                    <a:pt x="787" y="1135"/>
                    <a:pt x="807" y="1136"/>
                    <a:pt x="827" y="1136"/>
                  </a:cubicBezTo>
                  <a:cubicBezTo>
                    <a:pt x="977" y="1136"/>
                    <a:pt x="1115" y="1087"/>
                    <a:pt x="1218" y="967"/>
                  </a:cubicBezTo>
                  <a:cubicBezTo>
                    <a:pt x="1270" y="903"/>
                    <a:pt x="1305" y="834"/>
                    <a:pt x="1326" y="761"/>
                  </a:cubicBezTo>
                  <a:cubicBezTo>
                    <a:pt x="1339" y="702"/>
                    <a:pt x="1337" y="631"/>
                    <a:pt x="1324" y="570"/>
                  </a:cubicBezTo>
                  <a:cubicBezTo>
                    <a:pt x="1292" y="443"/>
                    <a:pt x="1198" y="320"/>
                    <a:pt x="1093" y="238"/>
                  </a:cubicBezTo>
                  <a:cubicBezTo>
                    <a:pt x="965" y="134"/>
                    <a:pt x="820" y="68"/>
                    <a:pt x="662" y="26"/>
                  </a:cubicBezTo>
                  <a:cubicBezTo>
                    <a:pt x="602" y="9"/>
                    <a:pt x="541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9"/>
            <p:cNvSpPr/>
            <p:nvPr/>
          </p:nvSpPr>
          <p:spPr>
            <a:xfrm>
              <a:off x="1053796" y="2604817"/>
              <a:ext cx="30547" cy="53375"/>
            </a:xfrm>
            <a:custGeom>
              <a:rect b="b" l="l" r="r" t="t"/>
              <a:pathLst>
                <a:path extrusionOk="0" h="1548" w="886">
                  <a:moveTo>
                    <a:pt x="0" y="0"/>
                  </a:moveTo>
                  <a:lnTo>
                    <a:pt x="0" y="0"/>
                  </a:lnTo>
                  <a:cubicBezTo>
                    <a:pt x="62" y="236"/>
                    <a:pt x="122" y="472"/>
                    <a:pt x="161" y="710"/>
                  </a:cubicBezTo>
                  <a:cubicBezTo>
                    <a:pt x="185" y="868"/>
                    <a:pt x="215" y="1023"/>
                    <a:pt x="256" y="1179"/>
                  </a:cubicBezTo>
                  <a:cubicBezTo>
                    <a:pt x="277" y="1262"/>
                    <a:pt x="301" y="1341"/>
                    <a:pt x="323" y="1422"/>
                  </a:cubicBezTo>
                  <a:cubicBezTo>
                    <a:pt x="335" y="1459"/>
                    <a:pt x="350" y="1502"/>
                    <a:pt x="360" y="1548"/>
                  </a:cubicBezTo>
                  <a:cubicBezTo>
                    <a:pt x="538" y="1463"/>
                    <a:pt x="711" y="1370"/>
                    <a:pt x="886" y="1277"/>
                  </a:cubicBezTo>
                  <a:cubicBezTo>
                    <a:pt x="859" y="1225"/>
                    <a:pt x="839" y="1168"/>
                    <a:pt x="818" y="1112"/>
                  </a:cubicBezTo>
                  <a:cubicBezTo>
                    <a:pt x="782" y="1005"/>
                    <a:pt x="759" y="895"/>
                    <a:pt x="723" y="789"/>
                  </a:cubicBezTo>
                  <a:cubicBezTo>
                    <a:pt x="678" y="647"/>
                    <a:pt x="629" y="507"/>
                    <a:pt x="590" y="362"/>
                  </a:cubicBezTo>
                  <a:cubicBezTo>
                    <a:pt x="569" y="287"/>
                    <a:pt x="551" y="215"/>
                    <a:pt x="544" y="136"/>
                  </a:cubicBezTo>
                  <a:cubicBezTo>
                    <a:pt x="539" y="91"/>
                    <a:pt x="542" y="45"/>
                    <a:pt x="542" y="2"/>
                  </a:cubicBezTo>
                  <a:lnTo>
                    <a:pt x="542" y="2"/>
                  </a:lnTo>
                  <a:cubicBezTo>
                    <a:pt x="476" y="3"/>
                    <a:pt x="410" y="3"/>
                    <a:pt x="344" y="3"/>
                  </a:cubicBezTo>
                  <a:cubicBezTo>
                    <a:pt x="230" y="3"/>
                    <a:pt x="115" y="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9"/>
            <p:cNvSpPr/>
            <p:nvPr/>
          </p:nvSpPr>
          <p:spPr>
            <a:xfrm>
              <a:off x="915780" y="2256932"/>
              <a:ext cx="161872" cy="129438"/>
            </a:xfrm>
            <a:custGeom>
              <a:rect b="b" l="l" r="r" t="t"/>
              <a:pathLst>
                <a:path extrusionOk="0" h="3754" w="4695">
                  <a:moveTo>
                    <a:pt x="1863" y="1"/>
                  </a:moveTo>
                  <a:lnTo>
                    <a:pt x="1639" y="82"/>
                  </a:lnTo>
                  <a:cubicBezTo>
                    <a:pt x="1690" y="199"/>
                    <a:pt x="1712" y="328"/>
                    <a:pt x="1703" y="451"/>
                  </a:cubicBezTo>
                  <a:cubicBezTo>
                    <a:pt x="1679" y="714"/>
                    <a:pt x="1518" y="927"/>
                    <a:pt x="1306" y="1078"/>
                  </a:cubicBezTo>
                  <a:cubicBezTo>
                    <a:pt x="1121" y="1209"/>
                    <a:pt x="890" y="1281"/>
                    <a:pt x="663" y="1281"/>
                  </a:cubicBezTo>
                  <a:cubicBezTo>
                    <a:pt x="513" y="1281"/>
                    <a:pt x="364" y="1250"/>
                    <a:pt x="233" y="1182"/>
                  </a:cubicBezTo>
                  <a:lnTo>
                    <a:pt x="0" y="1599"/>
                  </a:lnTo>
                  <a:cubicBezTo>
                    <a:pt x="403" y="1823"/>
                    <a:pt x="806" y="2047"/>
                    <a:pt x="1208" y="2275"/>
                  </a:cubicBezTo>
                  <a:cubicBezTo>
                    <a:pt x="1692" y="2549"/>
                    <a:pt x="2166" y="2839"/>
                    <a:pt x="2655" y="3107"/>
                  </a:cubicBezTo>
                  <a:cubicBezTo>
                    <a:pt x="3061" y="3331"/>
                    <a:pt x="3473" y="3541"/>
                    <a:pt x="3888" y="3753"/>
                  </a:cubicBezTo>
                  <a:lnTo>
                    <a:pt x="4035" y="3468"/>
                  </a:lnTo>
                  <a:cubicBezTo>
                    <a:pt x="3704" y="3250"/>
                    <a:pt x="3492" y="2869"/>
                    <a:pt x="3621" y="2467"/>
                  </a:cubicBezTo>
                  <a:cubicBezTo>
                    <a:pt x="3707" y="2202"/>
                    <a:pt x="3923" y="2013"/>
                    <a:pt x="4205" y="2009"/>
                  </a:cubicBezTo>
                  <a:cubicBezTo>
                    <a:pt x="4221" y="2009"/>
                    <a:pt x="4237" y="2009"/>
                    <a:pt x="4252" y="2011"/>
                  </a:cubicBezTo>
                  <a:cubicBezTo>
                    <a:pt x="4308" y="2002"/>
                    <a:pt x="4364" y="1997"/>
                    <a:pt x="4421" y="1997"/>
                  </a:cubicBezTo>
                  <a:cubicBezTo>
                    <a:pt x="4498" y="1997"/>
                    <a:pt x="4574" y="2006"/>
                    <a:pt x="4645" y="2023"/>
                  </a:cubicBezTo>
                  <a:lnTo>
                    <a:pt x="4695" y="1776"/>
                  </a:lnTo>
                  <a:cubicBezTo>
                    <a:pt x="4161" y="1671"/>
                    <a:pt x="3638" y="1519"/>
                    <a:pt x="3149" y="1276"/>
                  </a:cubicBezTo>
                  <a:cubicBezTo>
                    <a:pt x="2627" y="1014"/>
                    <a:pt x="2045" y="587"/>
                    <a:pt x="1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9"/>
            <p:cNvSpPr/>
            <p:nvPr/>
          </p:nvSpPr>
          <p:spPr>
            <a:xfrm>
              <a:off x="1001838" y="2601334"/>
              <a:ext cx="54716" cy="72546"/>
            </a:xfrm>
            <a:custGeom>
              <a:rect b="b" l="l" r="r" t="t"/>
              <a:pathLst>
                <a:path extrusionOk="0" h="2104" w="1587">
                  <a:moveTo>
                    <a:pt x="0" y="0"/>
                  </a:moveTo>
                  <a:lnTo>
                    <a:pt x="0" y="0"/>
                  </a:lnTo>
                  <a:cubicBezTo>
                    <a:pt x="43" y="181"/>
                    <a:pt x="89" y="362"/>
                    <a:pt x="141" y="542"/>
                  </a:cubicBezTo>
                  <a:cubicBezTo>
                    <a:pt x="205" y="759"/>
                    <a:pt x="278" y="973"/>
                    <a:pt x="337" y="1195"/>
                  </a:cubicBezTo>
                  <a:cubicBezTo>
                    <a:pt x="414" y="1483"/>
                    <a:pt x="471" y="1830"/>
                    <a:pt x="680" y="2030"/>
                  </a:cubicBezTo>
                  <a:cubicBezTo>
                    <a:pt x="703" y="2054"/>
                    <a:pt x="717" y="2078"/>
                    <a:pt x="724" y="2103"/>
                  </a:cubicBezTo>
                  <a:cubicBezTo>
                    <a:pt x="758" y="2095"/>
                    <a:pt x="792" y="2082"/>
                    <a:pt x="825" y="2074"/>
                  </a:cubicBezTo>
                  <a:cubicBezTo>
                    <a:pt x="1086" y="1992"/>
                    <a:pt x="1339" y="1893"/>
                    <a:pt x="1587" y="1779"/>
                  </a:cubicBezTo>
                  <a:cubicBezTo>
                    <a:pt x="1580" y="1769"/>
                    <a:pt x="1576" y="1757"/>
                    <a:pt x="1574" y="1748"/>
                  </a:cubicBezTo>
                  <a:cubicBezTo>
                    <a:pt x="1528" y="1590"/>
                    <a:pt x="1485" y="1434"/>
                    <a:pt x="1448" y="1276"/>
                  </a:cubicBezTo>
                  <a:cubicBezTo>
                    <a:pt x="1414" y="1128"/>
                    <a:pt x="1396" y="977"/>
                    <a:pt x="1371" y="827"/>
                  </a:cubicBezTo>
                  <a:cubicBezTo>
                    <a:pt x="1333" y="596"/>
                    <a:pt x="1263" y="338"/>
                    <a:pt x="1297" y="98"/>
                  </a:cubicBezTo>
                  <a:cubicBezTo>
                    <a:pt x="1100" y="92"/>
                    <a:pt x="906" y="83"/>
                    <a:pt x="712" y="71"/>
                  </a:cubicBezTo>
                  <a:cubicBezTo>
                    <a:pt x="474" y="57"/>
                    <a:pt x="233" y="4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9"/>
            <p:cNvSpPr/>
            <p:nvPr/>
          </p:nvSpPr>
          <p:spPr>
            <a:xfrm>
              <a:off x="904437" y="2380019"/>
              <a:ext cx="141151" cy="150678"/>
            </a:xfrm>
            <a:custGeom>
              <a:rect b="b" l="l" r="r" t="t"/>
              <a:pathLst>
                <a:path extrusionOk="0" h="4370" w="4094">
                  <a:moveTo>
                    <a:pt x="2189" y="0"/>
                  </a:moveTo>
                  <a:cubicBezTo>
                    <a:pt x="1927" y="0"/>
                    <a:pt x="1664" y="58"/>
                    <a:pt x="1425" y="158"/>
                  </a:cubicBezTo>
                  <a:cubicBezTo>
                    <a:pt x="1009" y="334"/>
                    <a:pt x="652" y="654"/>
                    <a:pt x="412" y="1034"/>
                  </a:cubicBezTo>
                  <a:cubicBezTo>
                    <a:pt x="272" y="1257"/>
                    <a:pt x="178" y="1492"/>
                    <a:pt x="115" y="1747"/>
                  </a:cubicBezTo>
                  <a:cubicBezTo>
                    <a:pt x="87" y="1857"/>
                    <a:pt x="62" y="1965"/>
                    <a:pt x="42" y="2075"/>
                  </a:cubicBezTo>
                  <a:cubicBezTo>
                    <a:pt x="24" y="2173"/>
                    <a:pt x="1" y="2286"/>
                    <a:pt x="35" y="2383"/>
                  </a:cubicBezTo>
                  <a:cubicBezTo>
                    <a:pt x="40" y="2398"/>
                    <a:pt x="40" y="2416"/>
                    <a:pt x="40" y="2429"/>
                  </a:cubicBezTo>
                  <a:cubicBezTo>
                    <a:pt x="432" y="2528"/>
                    <a:pt x="803" y="2716"/>
                    <a:pt x="1126" y="2960"/>
                  </a:cubicBezTo>
                  <a:cubicBezTo>
                    <a:pt x="1600" y="3315"/>
                    <a:pt x="2018" y="3807"/>
                    <a:pt x="2223" y="4370"/>
                  </a:cubicBezTo>
                  <a:cubicBezTo>
                    <a:pt x="2504" y="3413"/>
                    <a:pt x="3161" y="2563"/>
                    <a:pt x="4094" y="2172"/>
                  </a:cubicBezTo>
                  <a:cubicBezTo>
                    <a:pt x="4065" y="2088"/>
                    <a:pt x="4040" y="2000"/>
                    <a:pt x="4015" y="1912"/>
                  </a:cubicBezTo>
                  <a:cubicBezTo>
                    <a:pt x="3976" y="1770"/>
                    <a:pt x="3930" y="1632"/>
                    <a:pt x="3878" y="1495"/>
                  </a:cubicBezTo>
                  <a:cubicBezTo>
                    <a:pt x="3793" y="1283"/>
                    <a:pt x="3698" y="1074"/>
                    <a:pt x="3584" y="877"/>
                  </a:cubicBezTo>
                  <a:cubicBezTo>
                    <a:pt x="3383" y="533"/>
                    <a:pt x="3109" y="229"/>
                    <a:pt x="2727" y="90"/>
                  </a:cubicBezTo>
                  <a:cubicBezTo>
                    <a:pt x="2555" y="28"/>
                    <a:pt x="2372" y="0"/>
                    <a:pt x="218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9"/>
            <p:cNvSpPr/>
            <p:nvPr/>
          </p:nvSpPr>
          <p:spPr>
            <a:xfrm>
              <a:off x="803727" y="2263587"/>
              <a:ext cx="206796" cy="129990"/>
            </a:xfrm>
            <a:custGeom>
              <a:rect b="b" l="l" r="r" t="t"/>
              <a:pathLst>
                <a:path extrusionOk="0" h="3770" w="5998">
                  <a:moveTo>
                    <a:pt x="1" y="0"/>
                  </a:moveTo>
                  <a:lnTo>
                    <a:pt x="1" y="0"/>
                  </a:lnTo>
                  <a:cubicBezTo>
                    <a:pt x="98" y="306"/>
                    <a:pt x="134" y="641"/>
                    <a:pt x="152" y="917"/>
                  </a:cubicBezTo>
                  <a:cubicBezTo>
                    <a:pt x="167" y="1197"/>
                    <a:pt x="180" y="1479"/>
                    <a:pt x="188" y="1759"/>
                  </a:cubicBezTo>
                  <a:cubicBezTo>
                    <a:pt x="190" y="1788"/>
                    <a:pt x="190" y="1818"/>
                    <a:pt x="192" y="1849"/>
                  </a:cubicBezTo>
                  <a:cubicBezTo>
                    <a:pt x="204" y="1855"/>
                    <a:pt x="217" y="1863"/>
                    <a:pt x="227" y="1871"/>
                  </a:cubicBezTo>
                  <a:cubicBezTo>
                    <a:pt x="232" y="1874"/>
                    <a:pt x="233" y="1875"/>
                    <a:pt x="235" y="1878"/>
                  </a:cubicBezTo>
                  <a:cubicBezTo>
                    <a:pt x="296" y="1923"/>
                    <a:pt x="364" y="1959"/>
                    <a:pt x="432" y="1991"/>
                  </a:cubicBezTo>
                  <a:cubicBezTo>
                    <a:pt x="443" y="1995"/>
                    <a:pt x="457" y="2000"/>
                    <a:pt x="468" y="2004"/>
                  </a:cubicBezTo>
                  <a:cubicBezTo>
                    <a:pt x="525" y="1918"/>
                    <a:pt x="588" y="1838"/>
                    <a:pt x="662" y="1765"/>
                  </a:cubicBezTo>
                  <a:cubicBezTo>
                    <a:pt x="866" y="1565"/>
                    <a:pt x="1165" y="1413"/>
                    <a:pt x="1459" y="1413"/>
                  </a:cubicBezTo>
                  <a:cubicBezTo>
                    <a:pt x="1477" y="1413"/>
                    <a:pt x="1496" y="1414"/>
                    <a:pt x="1514" y="1415"/>
                  </a:cubicBezTo>
                  <a:cubicBezTo>
                    <a:pt x="2026" y="1448"/>
                    <a:pt x="2177" y="1977"/>
                    <a:pt x="2217" y="2408"/>
                  </a:cubicBezTo>
                  <a:cubicBezTo>
                    <a:pt x="2237" y="2605"/>
                    <a:pt x="2239" y="2807"/>
                    <a:pt x="2229" y="3010"/>
                  </a:cubicBezTo>
                  <a:cubicBezTo>
                    <a:pt x="2442" y="3090"/>
                    <a:pt x="2632" y="3210"/>
                    <a:pt x="2817" y="3342"/>
                  </a:cubicBezTo>
                  <a:cubicBezTo>
                    <a:pt x="3021" y="3487"/>
                    <a:pt x="3224" y="3633"/>
                    <a:pt x="3452" y="3739"/>
                  </a:cubicBezTo>
                  <a:cubicBezTo>
                    <a:pt x="3467" y="3748"/>
                    <a:pt x="3477" y="3758"/>
                    <a:pt x="3489" y="3769"/>
                  </a:cubicBezTo>
                  <a:cubicBezTo>
                    <a:pt x="3747" y="3543"/>
                    <a:pt x="4047" y="3367"/>
                    <a:pt x="4377" y="3265"/>
                  </a:cubicBezTo>
                  <a:cubicBezTo>
                    <a:pt x="4597" y="3196"/>
                    <a:pt x="4832" y="3157"/>
                    <a:pt x="5066" y="3157"/>
                  </a:cubicBezTo>
                  <a:cubicBezTo>
                    <a:pt x="5323" y="3157"/>
                    <a:pt x="5579" y="3204"/>
                    <a:pt x="5814" y="3309"/>
                  </a:cubicBezTo>
                  <a:cubicBezTo>
                    <a:pt x="5863" y="3331"/>
                    <a:pt x="5911" y="3356"/>
                    <a:pt x="5958" y="3383"/>
                  </a:cubicBezTo>
                  <a:lnTo>
                    <a:pt x="5997" y="3312"/>
                  </a:lnTo>
                  <a:cubicBezTo>
                    <a:pt x="5784" y="3200"/>
                    <a:pt x="5571" y="3080"/>
                    <a:pt x="5359" y="2962"/>
                  </a:cubicBezTo>
                  <a:cubicBezTo>
                    <a:pt x="4399" y="2400"/>
                    <a:pt x="3432" y="1848"/>
                    <a:pt x="2466" y="1297"/>
                  </a:cubicBezTo>
                  <a:cubicBezTo>
                    <a:pt x="1979" y="1021"/>
                    <a:pt x="1490" y="753"/>
                    <a:pt x="993" y="493"/>
                  </a:cubicBezTo>
                  <a:cubicBezTo>
                    <a:pt x="667" y="323"/>
                    <a:pt x="312" y="195"/>
                    <a:pt x="1" y="0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9"/>
            <p:cNvSpPr/>
            <p:nvPr/>
          </p:nvSpPr>
          <p:spPr>
            <a:xfrm>
              <a:off x="948742" y="2592853"/>
              <a:ext cx="66473" cy="87752"/>
            </a:xfrm>
            <a:custGeom>
              <a:rect b="b" l="l" r="r" t="t"/>
              <a:pathLst>
                <a:path extrusionOk="0" h="2545" w="1928">
                  <a:moveTo>
                    <a:pt x="980" y="1"/>
                  </a:moveTo>
                  <a:cubicBezTo>
                    <a:pt x="797" y="224"/>
                    <a:pt x="551" y="382"/>
                    <a:pt x="298" y="520"/>
                  </a:cubicBezTo>
                  <a:cubicBezTo>
                    <a:pt x="199" y="575"/>
                    <a:pt x="99" y="628"/>
                    <a:pt x="0" y="676"/>
                  </a:cubicBezTo>
                  <a:cubicBezTo>
                    <a:pt x="74" y="774"/>
                    <a:pt x="132" y="882"/>
                    <a:pt x="184" y="993"/>
                  </a:cubicBezTo>
                  <a:cubicBezTo>
                    <a:pt x="266" y="1168"/>
                    <a:pt x="365" y="1332"/>
                    <a:pt x="462" y="1496"/>
                  </a:cubicBezTo>
                  <a:cubicBezTo>
                    <a:pt x="673" y="1844"/>
                    <a:pt x="879" y="2202"/>
                    <a:pt x="1131" y="2522"/>
                  </a:cubicBezTo>
                  <a:cubicBezTo>
                    <a:pt x="1135" y="2531"/>
                    <a:pt x="1140" y="2538"/>
                    <a:pt x="1145" y="2545"/>
                  </a:cubicBezTo>
                  <a:cubicBezTo>
                    <a:pt x="1408" y="2529"/>
                    <a:pt x="1671" y="2490"/>
                    <a:pt x="1928" y="2433"/>
                  </a:cubicBezTo>
                  <a:cubicBezTo>
                    <a:pt x="1839" y="2329"/>
                    <a:pt x="1787" y="2188"/>
                    <a:pt x="1747" y="2066"/>
                  </a:cubicBezTo>
                  <a:cubicBezTo>
                    <a:pt x="1686" y="1895"/>
                    <a:pt x="1647" y="1718"/>
                    <a:pt x="1606" y="1541"/>
                  </a:cubicBezTo>
                  <a:cubicBezTo>
                    <a:pt x="1551" y="1307"/>
                    <a:pt x="1475" y="1077"/>
                    <a:pt x="1419" y="843"/>
                  </a:cubicBezTo>
                  <a:cubicBezTo>
                    <a:pt x="1364" y="624"/>
                    <a:pt x="1324" y="412"/>
                    <a:pt x="1343" y="191"/>
                  </a:cubicBezTo>
                  <a:cubicBezTo>
                    <a:pt x="1290" y="172"/>
                    <a:pt x="1238" y="155"/>
                    <a:pt x="1186" y="130"/>
                  </a:cubicBezTo>
                  <a:cubicBezTo>
                    <a:pt x="1113" y="95"/>
                    <a:pt x="1044" y="51"/>
                    <a:pt x="980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9"/>
            <p:cNvSpPr/>
            <p:nvPr/>
          </p:nvSpPr>
          <p:spPr>
            <a:xfrm>
              <a:off x="783109" y="2140327"/>
              <a:ext cx="207520" cy="119818"/>
            </a:xfrm>
            <a:custGeom>
              <a:rect b="b" l="l" r="r" t="t"/>
              <a:pathLst>
                <a:path extrusionOk="0" h="3475" w="6019">
                  <a:moveTo>
                    <a:pt x="5905" y="0"/>
                  </a:moveTo>
                  <a:cubicBezTo>
                    <a:pt x="5577" y="153"/>
                    <a:pt x="5249" y="303"/>
                    <a:pt x="4922" y="450"/>
                  </a:cubicBezTo>
                  <a:cubicBezTo>
                    <a:pt x="4046" y="850"/>
                    <a:pt x="3169" y="1250"/>
                    <a:pt x="2301" y="1670"/>
                  </a:cubicBezTo>
                  <a:cubicBezTo>
                    <a:pt x="1872" y="1876"/>
                    <a:pt x="1442" y="2081"/>
                    <a:pt x="1027" y="2309"/>
                  </a:cubicBezTo>
                  <a:cubicBezTo>
                    <a:pt x="696" y="2495"/>
                    <a:pt x="364" y="2689"/>
                    <a:pt x="1" y="2800"/>
                  </a:cubicBezTo>
                  <a:cubicBezTo>
                    <a:pt x="188" y="2883"/>
                    <a:pt x="328" y="3021"/>
                    <a:pt x="432" y="3190"/>
                  </a:cubicBezTo>
                  <a:cubicBezTo>
                    <a:pt x="438" y="3195"/>
                    <a:pt x="444" y="3198"/>
                    <a:pt x="451" y="3203"/>
                  </a:cubicBezTo>
                  <a:cubicBezTo>
                    <a:pt x="547" y="3268"/>
                    <a:pt x="651" y="3322"/>
                    <a:pt x="755" y="3377"/>
                  </a:cubicBezTo>
                  <a:cubicBezTo>
                    <a:pt x="817" y="3411"/>
                    <a:pt x="884" y="3443"/>
                    <a:pt x="949" y="3474"/>
                  </a:cubicBezTo>
                  <a:cubicBezTo>
                    <a:pt x="900" y="3244"/>
                    <a:pt x="989" y="2968"/>
                    <a:pt x="1136" y="2808"/>
                  </a:cubicBezTo>
                  <a:cubicBezTo>
                    <a:pt x="1221" y="2714"/>
                    <a:pt x="1329" y="2673"/>
                    <a:pt x="1436" y="2673"/>
                  </a:cubicBezTo>
                  <a:cubicBezTo>
                    <a:pt x="1545" y="2673"/>
                    <a:pt x="1653" y="2714"/>
                    <a:pt x="1738" y="2786"/>
                  </a:cubicBezTo>
                  <a:cubicBezTo>
                    <a:pt x="1759" y="2710"/>
                    <a:pt x="1785" y="2636"/>
                    <a:pt x="1815" y="2568"/>
                  </a:cubicBezTo>
                  <a:cubicBezTo>
                    <a:pt x="1878" y="2427"/>
                    <a:pt x="1970" y="2271"/>
                    <a:pt x="2119" y="2205"/>
                  </a:cubicBezTo>
                  <a:cubicBezTo>
                    <a:pt x="2173" y="2180"/>
                    <a:pt x="2222" y="2169"/>
                    <a:pt x="2266" y="2169"/>
                  </a:cubicBezTo>
                  <a:cubicBezTo>
                    <a:pt x="2392" y="2169"/>
                    <a:pt x="2481" y="2258"/>
                    <a:pt x="2540" y="2375"/>
                  </a:cubicBezTo>
                  <a:cubicBezTo>
                    <a:pt x="2619" y="2251"/>
                    <a:pt x="2724" y="2149"/>
                    <a:pt x="2853" y="2097"/>
                  </a:cubicBezTo>
                  <a:cubicBezTo>
                    <a:pt x="2911" y="2074"/>
                    <a:pt x="2969" y="2062"/>
                    <a:pt x="3026" y="2062"/>
                  </a:cubicBezTo>
                  <a:cubicBezTo>
                    <a:pt x="3113" y="2062"/>
                    <a:pt x="3197" y="2090"/>
                    <a:pt x="3269" y="2153"/>
                  </a:cubicBezTo>
                  <a:cubicBezTo>
                    <a:pt x="3284" y="2166"/>
                    <a:pt x="3294" y="2178"/>
                    <a:pt x="3305" y="2190"/>
                  </a:cubicBezTo>
                  <a:cubicBezTo>
                    <a:pt x="3312" y="2179"/>
                    <a:pt x="3317" y="2168"/>
                    <a:pt x="3324" y="2157"/>
                  </a:cubicBezTo>
                  <a:cubicBezTo>
                    <a:pt x="3385" y="2049"/>
                    <a:pt x="3473" y="1944"/>
                    <a:pt x="3581" y="1880"/>
                  </a:cubicBezTo>
                  <a:cubicBezTo>
                    <a:pt x="3657" y="1838"/>
                    <a:pt x="3736" y="1820"/>
                    <a:pt x="3814" y="1820"/>
                  </a:cubicBezTo>
                  <a:cubicBezTo>
                    <a:pt x="3908" y="1820"/>
                    <a:pt x="4002" y="1846"/>
                    <a:pt x="4090" y="1886"/>
                  </a:cubicBezTo>
                  <a:cubicBezTo>
                    <a:pt x="4097" y="1815"/>
                    <a:pt x="4114" y="1746"/>
                    <a:pt x="4144" y="1680"/>
                  </a:cubicBezTo>
                  <a:cubicBezTo>
                    <a:pt x="4197" y="1565"/>
                    <a:pt x="4293" y="1484"/>
                    <a:pt x="4397" y="1417"/>
                  </a:cubicBezTo>
                  <a:cubicBezTo>
                    <a:pt x="4514" y="1342"/>
                    <a:pt x="4646" y="1310"/>
                    <a:pt x="4779" y="1310"/>
                  </a:cubicBezTo>
                  <a:cubicBezTo>
                    <a:pt x="4831" y="1310"/>
                    <a:pt x="4883" y="1315"/>
                    <a:pt x="4934" y="1324"/>
                  </a:cubicBezTo>
                  <a:cubicBezTo>
                    <a:pt x="4900" y="1143"/>
                    <a:pt x="4923" y="953"/>
                    <a:pt x="5051" y="818"/>
                  </a:cubicBezTo>
                  <a:cubicBezTo>
                    <a:pt x="5152" y="713"/>
                    <a:pt x="5267" y="678"/>
                    <a:pt x="5386" y="678"/>
                  </a:cubicBezTo>
                  <a:cubicBezTo>
                    <a:pt x="5517" y="678"/>
                    <a:pt x="5654" y="720"/>
                    <a:pt x="5785" y="761"/>
                  </a:cubicBezTo>
                  <a:cubicBezTo>
                    <a:pt x="5773" y="578"/>
                    <a:pt x="5777" y="383"/>
                    <a:pt x="5949" y="279"/>
                  </a:cubicBezTo>
                  <a:cubicBezTo>
                    <a:pt x="5972" y="266"/>
                    <a:pt x="5993" y="252"/>
                    <a:pt x="6018" y="243"/>
                  </a:cubicBezTo>
                  <a:lnTo>
                    <a:pt x="5905" y="0"/>
                  </a:ln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9"/>
            <p:cNvSpPr/>
            <p:nvPr/>
          </p:nvSpPr>
          <p:spPr>
            <a:xfrm>
              <a:off x="798279" y="2472490"/>
              <a:ext cx="180628" cy="169952"/>
            </a:xfrm>
            <a:custGeom>
              <a:rect b="b" l="l" r="r" t="t"/>
              <a:pathLst>
                <a:path extrusionOk="0" h="4929" w="5239">
                  <a:moveTo>
                    <a:pt x="2494" y="0"/>
                  </a:moveTo>
                  <a:cubicBezTo>
                    <a:pt x="2395" y="0"/>
                    <a:pt x="2296" y="7"/>
                    <a:pt x="2197" y="22"/>
                  </a:cubicBezTo>
                  <a:cubicBezTo>
                    <a:pt x="1579" y="117"/>
                    <a:pt x="1048" y="499"/>
                    <a:pt x="673" y="985"/>
                  </a:cubicBezTo>
                  <a:cubicBezTo>
                    <a:pt x="293" y="1472"/>
                    <a:pt x="69" y="2081"/>
                    <a:pt x="22" y="2696"/>
                  </a:cubicBezTo>
                  <a:cubicBezTo>
                    <a:pt x="0" y="3003"/>
                    <a:pt x="18" y="3313"/>
                    <a:pt x="86" y="3615"/>
                  </a:cubicBezTo>
                  <a:cubicBezTo>
                    <a:pt x="122" y="3772"/>
                    <a:pt x="169" y="3929"/>
                    <a:pt x="234" y="4079"/>
                  </a:cubicBezTo>
                  <a:cubicBezTo>
                    <a:pt x="307" y="4252"/>
                    <a:pt x="408" y="4412"/>
                    <a:pt x="475" y="4587"/>
                  </a:cubicBezTo>
                  <a:cubicBezTo>
                    <a:pt x="478" y="4588"/>
                    <a:pt x="478" y="4590"/>
                    <a:pt x="478" y="4590"/>
                  </a:cubicBezTo>
                  <a:cubicBezTo>
                    <a:pt x="723" y="4708"/>
                    <a:pt x="969" y="4821"/>
                    <a:pt x="1215" y="4929"/>
                  </a:cubicBezTo>
                  <a:cubicBezTo>
                    <a:pt x="1211" y="4902"/>
                    <a:pt x="1224" y="4869"/>
                    <a:pt x="1254" y="4865"/>
                  </a:cubicBezTo>
                  <a:cubicBezTo>
                    <a:pt x="1582" y="4819"/>
                    <a:pt x="1914" y="4781"/>
                    <a:pt x="2234" y="4700"/>
                  </a:cubicBezTo>
                  <a:cubicBezTo>
                    <a:pt x="2808" y="4556"/>
                    <a:pt x="3346" y="4320"/>
                    <a:pt x="3875" y="4058"/>
                  </a:cubicBezTo>
                  <a:cubicBezTo>
                    <a:pt x="4325" y="3836"/>
                    <a:pt x="4790" y="3628"/>
                    <a:pt x="5149" y="3272"/>
                  </a:cubicBezTo>
                  <a:cubicBezTo>
                    <a:pt x="5083" y="3159"/>
                    <a:pt x="5051" y="3028"/>
                    <a:pt x="5036" y="2899"/>
                  </a:cubicBezTo>
                  <a:cubicBezTo>
                    <a:pt x="5004" y="2601"/>
                    <a:pt x="5089" y="2299"/>
                    <a:pt x="5193" y="2023"/>
                  </a:cubicBezTo>
                  <a:cubicBezTo>
                    <a:pt x="5208" y="1986"/>
                    <a:pt x="5223" y="1948"/>
                    <a:pt x="5239" y="1909"/>
                  </a:cubicBezTo>
                  <a:cubicBezTo>
                    <a:pt x="4889" y="1317"/>
                    <a:pt x="4448" y="784"/>
                    <a:pt x="3856" y="422"/>
                  </a:cubicBezTo>
                  <a:cubicBezTo>
                    <a:pt x="3446" y="168"/>
                    <a:pt x="2971" y="0"/>
                    <a:pt x="249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9"/>
            <p:cNvSpPr/>
            <p:nvPr/>
          </p:nvSpPr>
          <p:spPr>
            <a:xfrm>
              <a:off x="917608" y="2252898"/>
              <a:ext cx="47441" cy="38031"/>
            </a:xfrm>
            <a:custGeom>
              <a:rect b="b" l="l" r="r" t="t"/>
              <a:pathLst>
                <a:path extrusionOk="0" h="1103" w="1376">
                  <a:moveTo>
                    <a:pt x="844" y="1"/>
                  </a:moveTo>
                  <a:cubicBezTo>
                    <a:pt x="809" y="1"/>
                    <a:pt x="775" y="3"/>
                    <a:pt x="742" y="7"/>
                  </a:cubicBezTo>
                  <a:cubicBezTo>
                    <a:pt x="577" y="32"/>
                    <a:pt x="432" y="91"/>
                    <a:pt x="293" y="177"/>
                  </a:cubicBezTo>
                  <a:cubicBezTo>
                    <a:pt x="159" y="260"/>
                    <a:pt x="50" y="378"/>
                    <a:pt x="19" y="536"/>
                  </a:cubicBezTo>
                  <a:cubicBezTo>
                    <a:pt x="0" y="618"/>
                    <a:pt x="4" y="701"/>
                    <a:pt x="23" y="778"/>
                  </a:cubicBezTo>
                  <a:cubicBezTo>
                    <a:pt x="56" y="849"/>
                    <a:pt x="103" y="911"/>
                    <a:pt x="165" y="963"/>
                  </a:cubicBezTo>
                  <a:cubicBezTo>
                    <a:pt x="279" y="1061"/>
                    <a:pt x="420" y="1103"/>
                    <a:pt x="564" y="1103"/>
                  </a:cubicBezTo>
                  <a:cubicBezTo>
                    <a:pt x="785" y="1103"/>
                    <a:pt x="1015" y="1005"/>
                    <a:pt x="1170" y="865"/>
                  </a:cubicBezTo>
                  <a:cubicBezTo>
                    <a:pt x="1299" y="750"/>
                    <a:pt x="1376" y="597"/>
                    <a:pt x="1357" y="422"/>
                  </a:cubicBezTo>
                  <a:cubicBezTo>
                    <a:pt x="1348" y="341"/>
                    <a:pt x="1321" y="266"/>
                    <a:pt x="1282" y="200"/>
                  </a:cubicBezTo>
                  <a:cubicBezTo>
                    <a:pt x="1248" y="148"/>
                    <a:pt x="1196" y="102"/>
                    <a:pt x="1142" y="71"/>
                  </a:cubicBezTo>
                  <a:cubicBezTo>
                    <a:pt x="1056" y="22"/>
                    <a:pt x="948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9"/>
            <p:cNvSpPr/>
            <p:nvPr/>
          </p:nvSpPr>
          <p:spPr>
            <a:xfrm>
              <a:off x="914091" y="2619159"/>
              <a:ext cx="61542" cy="61788"/>
            </a:xfrm>
            <a:custGeom>
              <a:rect b="b" l="l" r="r" t="t"/>
              <a:pathLst>
                <a:path extrusionOk="0" h="1792" w="1785">
                  <a:moveTo>
                    <a:pt x="827" y="1"/>
                  </a:moveTo>
                  <a:cubicBezTo>
                    <a:pt x="556" y="133"/>
                    <a:pt x="280" y="258"/>
                    <a:pt x="0" y="366"/>
                  </a:cubicBezTo>
                  <a:cubicBezTo>
                    <a:pt x="58" y="475"/>
                    <a:pt x="122" y="581"/>
                    <a:pt x="178" y="692"/>
                  </a:cubicBezTo>
                  <a:cubicBezTo>
                    <a:pt x="244" y="824"/>
                    <a:pt x="317" y="953"/>
                    <a:pt x="384" y="1085"/>
                  </a:cubicBezTo>
                  <a:cubicBezTo>
                    <a:pt x="444" y="1203"/>
                    <a:pt x="530" y="1300"/>
                    <a:pt x="610" y="1399"/>
                  </a:cubicBezTo>
                  <a:cubicBezTo>
                    <a:pt x="681" y="1482"/>
                    <a:pt x="771" y="1579"/>
                    <a:pt x="813" y="1685"/>
                  </a:cubicBezTo>
                  <a:cubicBezTo>
                    <a:pt x="908" y="1705"/>
                    <a:pt x="1001" y="1721"/>
                    <a:pt x="1094" y="1735"/>
                  </a:cubicBezTo>
                  <a:cubicBezTo>
                    <a:pt x="1324" y="1769"/>
                    <a:pt x="1554" y="1788"/>
                    <a:pt x="1784" y="1791"/>
                  </a:cubicBezTo>
                  <a:cubicBezTo>
                    <a:pt x="1588" y="1505"/>
                    <a:pt x="1410" y="1206"/>
                    <a:pt x="1244" y="899"/>
                  </a:cubicBezTo>
                  <a:cubicBezTo>
                    <a:pt x="1148" y="722"/>
                    <a:pt x="1051" y="549"/>
                    <a:pt x="971" y="363"/>
                  </a:cubicBezTo>
                  <a:cubicBezTo>
                    <a:pt x="922" y="245"/>
                    <a:pt x="882" y="118"/>
                    <a:pt x="82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9"/>
            <p:cNvSpPr/>
            <p:nvPr/>
          </p:nvSpPr>
          <p:spPr>
            <a:xfrm>
              <a:off x="845135" y="2633916"/>
              <a:ext cx="82815" cy="40135"/>
            </a:xfrm>
            <a:custGeom>
              <a:rect b="b" l="l" r="r" t="t"/>
              <a:pathLst>
                <a:path extrusionOk="0" h="1164" w="2402">
                  <a:moveTo>
                    <a:pt x="1832" y="1"/>
                  </a:moveTo>
                  <a:cubicBezTo>
                    <a:pt x="1792" y="16"/>
                    <a:pt x="1749" y="31"/>
                    <a:pt x="1705" y="47"/>
                  </a:cubicBezTo>
                  <a:cubicBezTo>
                    <a:pt x="1417" y="148"/>
                    <a:pt x="1121" y="230"/>
                    <a:pt x="818" y="279"/>
                  </a:cubicBezTo>
                  <a:cubicBezTo>
                    <a:pt x="641" y="307"/>
                    <a:pt x="466" y="327"/>
                    <a:pt x="291" y="327"/>
                  </a:cubicBezTo>
                  <a:cubicBezTo>
                    <a:pt x="194" y="327"/>
                    <a:pt x="97" y="321"/>
                    <a:pt x="1" y="307"/>
                  </a:cubicBezTo>
                  <a:lnTo>
                    <a:pt x="1" y="307"/>
                  </a:lnTo>
                  <a:cubicBezTo>
                    <a:pt x="266" y="421"/>
                    <a:pt x="536" y="531"/>
                    <a:pt x="807" y="632"/>
                  </a:cubicBezTo>
                  <a:cubicBezTo>
                    <a:pt x="1323" y="829"/>
                    <a:pt x="1860" y="1023"/>
                    <a:pt x="2401" y="1163"/>
                  </a:cubicBezTo>
                  <a:cubicBezTo>
                    <a:pt x="2386" y="1146"/>
                    <a:pt x="2371" y="1126"/>
                    <a:pt x="2355" y="1107"/>
                  </a:cubicBezTo>
                  <a:cubicBezTo>
                    <a:pt x="2267" y="1000"/>
                    <a:pt x="2183" y="891"/>
                    <a:pt x="2124" y="762"/>
                  </a:cubicBezTo>
                  <a:cubicBezTo>
                    <a:pt x="2001" y="516"/>
                    <a:pt x="1870" y="272"/>
                    <a:pt x="183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9"/>
            <p:cNvSpPr/>
            <p:nvPr/>
          </p:nvSpPr>
          <p:spPr>
            <a:xfrm>
              <a:off x="869201" y="2377020"/>
              <a:ext cx="47096" cy="85821"/>
            </a:xfrm>
            <a:custGeom>
              <a:rect b="b" l="l" r="r" t="t"/>
              <a:pathLst>
                <a:path extrusionOk="0" h="2489" w="1366">
                  <a:moveTo>
                    <a:pt x="318" y="0"/>
                  </a:moveTo>
                  <a:cubicBezTo>
                    <a:pt x="297" y="267"/>
                    <a:pt x="261" y="532"/>
                    <a:pt x="223" y="793"/>
                  </a:cubicBezTo>
                  <a:cubicBezTo>
                    <a:pt x="193" y="1006"/>
                    <a:pt x="157" y="1216"/>
                    <a:pt x="125" y="1428"/>
                  </a:cubicBezTo>
                  <a:cubicBezTo>
                    <a:pt x="122" y="1447"/>
                    <a:pt x="119" y="1463"/>
                    <a:pt x="116" y="1480"/>
                  </a:cubicBezTo>
                  <a:cubicBezTo>
                    <a:pt x="116" y="1487"/>
                    <a:pt x="114" y="1496"/>
                    <a:pt x="114" y="1502"/>
                  </a:cubicBezTo>
                  <a:cubicBezTo>
                    <a:pt x="99" y="1616"/>
                    <a:pt x="93" y="1729"/>
                    <a:pt x="84" y="1844"/>
                  </a:cubicBezTo>
                  <a:cubicBezTo>
                    <a:pt x="68" y="2058"/>
                    <a:pt x="52" y="2278"/>
                    <a:pt x="0" y="2488"/>
                  </a:cubicBezTo>
                  <a:cubicBezTo>
                    <a:pt x="99" y="2468"/>
                    <a:pt x="203" y="2454"/>
                    <a:pt x="308" y="2445"/>
                  </a:cubicBezTo>
                  <a:cubicBezTo>
                    <a:pt x="357" y="2441"/>
                    <a:pt x="406" y="2440"/>
                    <a:pt x="454" y="2440"/>
                  </a:cubicBezTo>
                  <a:cubicBezTo>
                    <a:pt x="577" y="2440"/>
                    <a:pt x="699" y="2450"/>
                    <a:pt x="820" y="2468"/>
                  </a:cubicBezTo>
                  <a:cubicBezTo>
                    <a:pt x="729" y="2237"/>
                    <a:pt x="797" y="1948"/>
                    <a:pt x="843" y="1715"/>
                  </a:cubicBezTo>
                  <a:cubicBezTo>
                    <a:pt x="902" y="1390"/>
                    <a:pt x="1062" y="1082"/>
                    <a:pt x="1265" y="824"/>
                  </a:cubicBezTo>
                  <a:cubicBezTo>
                    <a:pt x="1296" y="785"/>
                    <a:pt x="1332" y="744"/>
                    <a:pt x="1366" y="704"/>
                  </a:cubicBezTo>
                  <a:cubicBezTo>
                    <a:pt x="989" y="512"/>
                    <a:pt x="672" y="225"/>
                    <a:pt x="318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9"/>
            <p:cNvSpPr/>
            <p:nvPr/>
          </p:nvSpPr>
          <p:spPr>
            <a:xfrm>
              <a:off x="806864" y="2321200"/>
              <a:ext cx="65473" cy="165470"/>
            </a:xfrm>
            <a:custGeom>
              <a:rect b="b" l="l" r="r" t="t"/>
              <a:pathLst>
                <a:path extrusionOk="0" h="4799" w="1899">
                  <a:moveTo>
                    <a:pt x="1360" y="1"/>
                  </a:moveTo>
                  <a:cubicBezTo>
                    <a:pt x="1349" y="1"/>
                    <a:pt x="1339" y="4"/>
                    <a:pt x="1326" y="4"/>
                  </a:cubicBezTo>
                  <a:cubicBezTo>
                    <a:pt x="1319" y="4"/>
                    <a:pt x="1318" y="6"/>
                    <a:pt x="1315" y="6"/>
                  </a:cubicBezTo>
                  <a:lnTo>
                    <a:pt x="1308" y="6"/>
                  </a:lnTo>
                  <a:cubicBezTo>
                    <a:pt x="610" y="120"/>
                    <a:pt x="393" y="858"/>
                    <a:pt x="298" y="1459"/>
                  </a:cubicBezTo>
                  <a:cubicBezTo>
                    <a:pt x="233" y="1870"/>
                    <a:pt x="193" y="2307"/>
                    <a:pt x="147" y="2729"/>
                  </a:cubicBezTo>
                  <a:cubicBezTo>
                    <a:pt x="86" y="3282"/>
                    <a:pt x="34" y="3838"/>
                    <a:pt x="2" y="4394"/>
                  </a:cubicBezTo>
                  <a:cubicBezTo>
                    <a:pt x="2" y="4399"/>
                    <a:pt x="0" y="4400"/>
                    <a:pt x="0" y="4403"/>
                  </a:cubicBezTo>
                  <a:cubicBezTo>
                    <a:pt x="117" y="4460"/>
                    <a:pt x="227" y="4523"/>
                    <a:pt x="332" y="4602"/>
                  </a:cubicBezTo>
                  <a:cubicBezTo>
                    <a:pt x="402" y="4656"/>
                    <a:pt x="483" y="4722"/>
                    <a:pt x="544" y="4799"/>
                  </a:cubicBezTo>
                  <a:cubicBezTo>
                    <a:pt x="818" y="4531"/>
                    <a:pt x="1139" y="4322"/>
                    <a:pt x="1496" y="4193"/>
                  </a:cubicBezTo>
                  <a:cubicBezTo>
                    <a:pt x="1496" y="4177"/>
                    <a:pt x="1496" y="4162"/>
                    <a:pt x="1502" y="4146"/>
                  </a:cubicBezTo>
                  <a:cubicBezTo>
                    <a:pt x="1536" y="4036"/>
                    <a:pt x="1560" y="3922"/>
                    <a:pt x="1576" y="3807"/>
                  </a:cubicBezTo>
                  <a:cubicBezTo>
                    <a:pt x="1620" y="3499"/>
                    <a:pt x="1628" y="3185"/>
                    <a:pt x="1678" y="2873"/>
                  </a:cubicBezTo>
                  <a:cubicBezTo>
                    <a:pt x="1715" y="2656"/>
                    <a:pt x="1753" y="2441"/>
                    <a:pt x="1784" y="2222"/>
                  </a:cubicBezTo>
                  <a:cubicBezTo>
                    <a:pt x="1823" y="1967"/>
                    <a:pt x="1856" y="1716"/>
                    <a:pt x="1875" y="1445"/>
                  </a:cubicBezTo>
                  <a:cubicBezTo>
                    <a:pt x="1893" y="1187"/>
                    <a:pt x="1899" y="926"/>
                    <a:pt x="1868" y="668"/>
                  </a:cubicBezTo>
                  <a:cubicBezTo>
                    <a:pt x="1868" y="668"/>
                    <a:pt x="1866" y="655"/>
                    <a:pt x="1862" y="636"/>
                  </a:cubicBezTo>
                  <a:cubicBezTo>
                    <a:pt x="1860" y="622"/>
                    <a:pt x="1859" y="610"/>
                    <a:pt x="1856" y="598"/>
                  </a:cubicBezTo>
                  <a:cubicBezTo>
                    <a:pt x="1852" y="570"/>
                    <a:pt x="1847" y="543"/>
                    <a:pt x="1844" y="518"/>
                  </a:cubicBezTo>
                  <a:cubicBezTo>
                    <a:pt x="1831" y="465"/>
                    <a:pt x="1819" y="413"/>
                    <a:pt x="1800" y="364"/>
                  </a:cubicBezTo>
                  <a:cubicBezTo>
                    <a:pt x="1778" y="292"/>
                    <a:pt x="1740" y="205"/>
                    <a:pt x="1693" y="147"/>
                  </a:cubicBezTo>
                  <a:cubicBezTo>
                    <a:pt x="1690" y="143"/>
                    <a:pt x="1677" y="127"/>
                    <a:pt x="1674" y="125"/>
                  </a:cubicBezTo>
                  <a:cubicBezTo>
                    <a:pt x="1668" y="116"/>
                    <a:pt x="1661" y="109"/>
                    <a:pt x="1652" y="100"/>
                  </a:cubicBezTo>
                  <a:cubicBezTo>
                    <a:pt x="1647" y="97"/>
                    <a:pt x="1625" y="78"/>
                    <a:pt x="1622" y="76"/>
                  </a:cubicBezTo>
                  <a:cubicBezTo>
                    <a:pt x="1606" y="66"/>
                    <a:pt x="1592" y="53"/>
                    <a:pt x="1576" y="45"/>
                  </a:cubicBezTo>
                  <a:cubicBezTo>
                    <a:pt x="1565" y="41"/>
                    <a:pt x="1555" y="35"/>
                    <a:pt x="1547" y="31"/>
                  </a:cubicBezTo>
                  <a:cubicBezTo>
                    <a:pt x="1545" y="29"/>
                    <a:pt x="1545" y="29"/>
                    <a:pt x="1543" y="29"/>
                  </a:cubicBezTo>
                  <a:lnTo>
                    <a:pt x="1540" y="29"/>
                  </a:lnTo>
                  <a:cubicBezTo>
                    <a:pt x="1518" y="20"/>
                    <a:pt x="1497" y="15"/>
                    <a:pt x="1475" y="8"/>
                  </a:cubicBezTo>
                  <a:cubicBezTo>
                    <a:pt x="1469" y="6"/>
                    <a:pt x="1459" y="6"/>
                    <a:pt x="1450" y="4"/>
                  </a:cubicBezTo>
                  <a:lnTo>
                    <a:pt x="1441" y="4"/>
                  </a:lnTo>
                  <a:cubicBezTo>
                    <a:pt x="1415" y="1"/>
                    <a:pt x="1388" y="1"/>
                    <a:pt x="136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9"/>
            <p:cNvSpPr/>
            <p:nvPr/>
          </p:nvSpPr>
          <p:spPr>
            <a:xfrm>
              <a:off x="683984" y="2476523"/>
              <a:ext cx="133704" cy="147712"/>
            </a:xfrm>
            <a:custGeom>
              <a:rect b="b" l="l" r="r" t="t"/>
              <a:pathLst>
                <a:path extrusionOk="0" h="4284" w="3878">
                  <a:moveTo>
                    <a:pt x="2632" y="1"/>
                  </a:moveTo>
                  <a:cubicBezTo>
                    <a:pt x="2132" y="1"/>
                    <a:pt x="1637" y="208"/>
                    <a:pt x="1247" y="526"/>
                  </a:cubicBezTo>
                  <a:cubicBezTo>
                    <a:pt x="942" y="774"/>
                    <a:pt x="696" y="1078"/>
                    <a:pt x="482" y="1401"/>
                  </a:cubicBezTo>
                  <a:cubicBezTo>
                    <a:pt x="383" y="1551"/>
                    <a:pt x="291" y="1702"/>
                    <a:pt x="201" y="1853"/>
                  </a:cubicBezTo>
                  <a:cubicBezTo>
                    <a:pt x="115" y="1995"/>
                    <a:pt x="28" y="2149"/>
                    <a:pt x="0" y="2313"/>
                  </a:cubicBezTo>
                  <a:cubicBezTo>
                    <a:pt x="379" y="2556"/>
                    <a:pt x="756" y="2793"/>
                    <a:pt x="1138" y="3026"/>
                  </a:cubicBezTo>
                  <a:cubicBezTo>
                    <a:pt x="1878" y="3470"/>
                    <a:pt x="2630" y="3895"/>
                    <a:pt x="3403" y="4284"/>
                  </a:cubicBezTo>
                  <a:cubicBezTo>
                    <a:pt x="3355" y="4197"/>
                    <a:pt x="3312" y="4108"/>
                    <a:pt x="3276" y="4019"/>
                  </a:cubicBezTo>
                  <a:cubicBezTo>
                    <a:pt x="3205" y="3838"/>
                    <a:pt x="3153" y="3654"/>
                    <a:pt x="3117" y="3463"/>
                  </a:cubicBezTo>
                  <a:cubicBezTo>
                    <a:pt x="3045" y="3086"/>
                    <a:pt x="3039" y="2703"/>
                    <a:pt x="3094" y="2323"/>
                  </a:cubicBezTo>
                  <a:cubicBezTo>
                    <a:pt x="3182" y="1695"/>
                    <a:pt x="3460" y="1055"/>
                    <a:pt x="3878" y="547"/>
                  </a:cubicBezTo>
                  <a:cubicBezTo>
                    <a:pt x="3856" y="522"/>
                    <a:pt x="3835" y="498"/>
                    <a:pt x="3812" y="473"/>
                  </a:cubicBezTo>
                  <a:cubicBezTo>
                    <a:pt x="3763" y="416"/>
                    <a:pt x="3705" y="364"/>
                    <a:pt x="3640" y="322"/>
                  </a:cubicBezTo>
                  <a:cubicBezTo>
                    <a:pt x="3505" y="227"/>
                    <a:pt x="3354" y="150"/>
                    <a:pt x="3198" y="95"/>
                  </a:cubicBezTo>
                  <a:cubicBezTo>
                    <a:pt x="3012" y="30"/>
                    <a:pt x="2822" y="1"/>
                    <a:pt x="263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9"/>
            <p:cNvSpPr/>
            <p:nvPr/>
          </p:nvSpPr>
          <p:spPr>
            <a:xfrm>
              <a:off x="811036" y="2339266"/>
              <a:ext cx="3965" cy="11896"/>
            </a:xfrm>
            <a:custGeom>
              <a:rect b="b" l="l" r="r" t="t"/>
              <a:pathLst>
                <a:path extrusionOk="0" h="345" w="115">
                  <a:moveTo>
                    <a:pt x="0" y="1"/>
                  </a:moveTo>
                  <a:cubicBezTo>
                    <a:pt x="6" y="114"/>
                    <a:pt x="11" y="230"/>
                    <a:pt x="13" y="345"/>
                  </a:cubicBezTo>
                  <a:cubicBezTo>
                    <a:pt x="42" y="252"/>
                    <a:pt x="77" y="159"/>
                    <a:pt x="115" y="71"/>
                  </a:cubicBezTo>
                  <a:cubicBezTo>
                    <a:pt x="96" y="62"/>
                    <a:pt x="80" y="52"/>
                    <a:pt x="63" y="39"/>
                  </a:cubicBezTo>
                  <a:cubicBezTo>
                    <a:pt x="39" y="29"/>
                    <a:pt x="20" y="15"/>
                    <a:pt x="0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735150" y="2242831"/>
              <a:ext cx="69231" cy="231326"/>
            </a:xfrm>
            <a:custGeom>
              <a:rect b="b" l="l" r="r" t="t"/>
              <a:pathLst>
                <a:path extrusionOk="0" h="6709" w="2008">
                  <a:moveTo>
                    <a:pt x="1031" y="1"/>
                  </a:moveTo>
                  <a:cubicBezTo>
                    <a:pt x="1018" y="1"/>
                    <a:pt x="1004" y="1"/>
                    <a:pt x="990" y="2"/>
                  </a:cubicBezTo>
                  <a:cubicBezTo>
                    <a:pt x="841" y="10"/>
                    <a:pt x="693" y="50"/>
                    <a:pt x="570" y="123"/>
                  </a:cubicBezTo>
                  <a:cubicBezTo>
                    <a:pt x="462" y="189"/>
                    <a:pt x="367" y="284"/>
                    <a:pt x="302" y="385"/>
                  </a:cubicBezTo>
                  <a:cubicBezTo>
                    <a:pt x="143" y="622"/>
                    <a:pt x="72" y="937"/>
                    <a:pt x="41" y="1205"/>
                  </a:cubicBezTo>
                  <a:cubicBezTo>
                    <a:pt x="5" y="1519"/>
                    <a:pt x="1" y="1832"/>
                    <a:pt x="5" y="2149"/>
                  </a:cubicBezTo>
                  <a:cubicBezTo>
                    <a:pt x="11" y="2598"/>
                    <a:pt x="15" y="3049"/>
                    <a:pt x="36" y="3498"/>
                  </a:cubicBezTo>
                  <a:cubicBezTo>
                    <a:pt x="63" y="4085"/>
                    <a:pt x="102" y="4672"/>
                    <a:pt x="119" y="5260"/>
                  </a:cubicBezTo>
                  <a:cubicBezTo>
                    <a:pt x="129" y="5538"/>
                    <a:pt x="154" y="5815"/>
                    <a:pt x="149" y="6091"/>
                  </a:cubicBezTo>
                  <a:cubicBezTo>
                    <a:pt x="146" y="6294"/>
                    <a:pt x="110" y="6512"/>
                    <a:pt x="171" y="6708"/>
                  </a:cubicBezTo>
                  <a:cubicBezTo>
                    <a:pt x="381" y="6606"/>
                    <a:pt x="605" y="6534"/>
                    <a:pt x="844" y="6500"/>
                  </a:cubicBezTo>
                  <a:cubicBezTo>
                    <a:pt x="956" y="6483"/>
                    <a:pt x="1070" y="6475"/>
                    <a:pt x="1183" y="6475"/>
                  </a:cubicBezTo>
                  <a:cubicBezTo>
                    <a:pt x="1405" y="6475"/>
                    <a:pt x="1626" y="6508"/>
                    <a:pt x="1838" y="6579"/>
                  </a:cubicBezTo>
                  <a:cubicBezTo>
                    <a:pt x="1831" y="6464"/>
                    <a:pt x="1826" y="6350"/>
                    <a:pt x="1828" y="6236"/>
                  </a:cubicBezTo>
                  <a:cubicBezTo>
                    <a:pt x="1836" y="5652"/>
                    <a:pt x="1905" y="5074"/>
                    <a:pt x="1973" y="4496"/>
                  </a:cubicBezTo>
                  <a:cubicBezTo>
                    <a:pt x="1985" y="4404"/>
                    <a:pt x="1995" y="4312"/>
                    <a:pt x="2007" y="4219"/>
                  </a:cubicBezTo>
                  <a:cubicBezTo>
                    <a:pt x="2003" y="4078"/>
                    <a:pt x="1998" y="3934"/>
                    <a:pt x="1992" y="3792"/>
                  </a:cubicBezTo>
                  <a:cubicBezTo>
                    <a:pt x="1978" y="3506"/>
                    <a:pt x="1940" y="3221"/>
                    <a:pt x="1932" y="2932"/>
                  </a:cubicBezTo>
                  <a:cubicBezTo>
                    <a:pt x="1920" y="2413"/>
                    <a:pt x="1930" y="1888"/>
                    <a:pt x="1899" y="1368"/>
                  </a:cubicBezTo>
                  <a:cubicBezTo>
                    <a:pt x="1865" y="832"/>
                    <a:pt x="1709" y="1"/>
                    <a:pt x="103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9"/>
            <p:cNvSpPr/>
            <p:nvPr/>
          </p:nvSpPr>
          <p:spPr>
            <a:xfrm>
              <a:off x="659608" y="2226523"/>
              <a:ext cx="74816" cy="293666"/>
            </a:xfrm>
            <a:custGeom>
              <a:rect b="b" l="l" r="r" t="t"/>
              <a:pathLst>
                <a:path extrusionOk="0" h="8517" w="2170">
                  <a:moveTo>
                    <a:pt x="855" y="1"/>
                  </a:moveTo>
                  <a:cubicBezTo>
                    <a:pt x="664" y="1"/>
                    <a:pt x="503" y="132"/>
                    <a:pt x="394" y="289"/>
                  </a:cubicBezTo>
                  <a:cubicBezTo>
                    <a:pt x="252" y="497"/>
                    <a:pt x="173" y="721"/>
                    <a:pt x="108" y="965"/>
                  </a:cubicBezTo>
                  <a:cubicBezTo>
                    <a:pt x="77" y="1079"/>
                    <a:pt x="56" y="1195"/>
                    <a:pt x="38" y="1313"/>
                  </a:cubicBezTo>
                  <a:cubicBezTo>
                    <a:pt x="35" y="1318"/>
                    <a:pt x="31" y="1351"/>
                    <a:pt x="31" y="1351"/>
                  </a:cubicBezTo>
                  <a:cubicBezTo>
                    <a:pt x="31" y="1361"/>
                    <a:pt x="28" y="1367"/>
                    <a:pt x="28" y="1376"/>
                  </a:cubicBezTo>
                  <a:cubicBezTo>
                    <a:pt x="25" y="1398"/>
                    <a:pt x="24" y="1422"/>
                    <a:pt x="22" y="1444"/>
                  </a:cubicBezTo>
                  <a:cubicBezTo>
                    <a:pt x="14" y="1512"/>
                    <a:pt x="13" y="1577"/>
                    <a:pt x="10" y="1645"/>
                  </a:cubicBezTo>
                  <a:cubicBezTo>
                    <a:pt x="0" y="2112"/>
                    <a:pt x="87" y="2573"/>
                    <a:pt x="148" y="3033"/>
                  </a:cubicBezTo>
                  <a:cubicBezTo>
                    <a:pt x="209" y="3490"/>
                    <a:pt x="249" y="3948"/>
                    <a:pt x="320" y="4405"/>
                  </a:cubicBezTo>
                  <a:cubicBezTo>
                    <a:pt x="393" y="4868"/>
                    <a:pt x="483" y="5329"/>
                    <a:pt x="546" y="5793"/>
                  </a:cubicBezTo>
                  <a:cubicBezTo>
                    <a:pt x="612" y="6267"/>
                    <a:pt x="659" y="6744"/>
                    <a:pt x="731" y="7217"/>
                  </a:cubicBezTo>
                  <a:cubicBezTo>
                    <a:pt x="799" y="7651"/>
                    <a:pt x="914" y="8078"/>
                    <a:pt x="975" y="8517"/>
                  </a:cubicBezTo>
                  <a:cubicBezTo>
                    <a:pt x="1001" y="8477"/>
                    <a:pt x="1023" y="8437"/>
                    <a:pt x="1047" y="8400"/>
                  </a:cubicBezTo>
                  <a:cubicBezTo>
                    <a:pt x="1338" y="7957"/>
                    <a:pt x="1712" y="7552"/>
                    <a:pt x="2170" y="7285"/>
                  </a:cubicBezTo>
                  <a:cubicBezTo>
                    <a:pt x="2123" y="7180"/>
                    <a:pt x="2101" y="7072"/>
                    <a:pt x="2088" y="6959"/>
                  </a:cubicBezTo>
                  <a:cubicBezTo>
                    <a:pt x="2061" y="6710"/>
                    <a:pt x="2061" y="6459"/>
                    <a:pt x="2043" y="6212"/>
                  </a:cubicBezTo>
                  <a:cubicBezTo>
                    <a:pt x="2018" y="5905"/>
                    <a:pt x="1997" y="5597"/>
                    <a:pt x="1981" y="5287"/>
                  </a:cubicBezTo>
                  <a:cubicBezTo>
                    <a:pt x="1950" y="4676"/>
                    <a:pt x="1903" y="4061"/>
                    <a:pt x="1882" y="3447"/>
                  </a:cubicBezTo>
                  <a:cubicBezTo>
                    <a:pt x="1872" y="3069"/>
                    <a:pt x="1869" y="2690"/>
                    <a:pt x="1876" y="2313"/>
                  </a:cubicBezTo>
                  <a:cubicBezTo>
                    <a:pt x="1879" y="2168"/>
                    <a:pt x="1884" y="2023"/>
                    <a:pt x="1898" y="1879"/>
                  </a:cubicBezTo>
                  <a:cubicBezTo>
                    <a:pt x="1829" y="1694"/>
                    <a:pt x="1801" y="1500"/>
                    <a:pt x="1765" y="1304"/>
                  </a:cubicBezTo>
                  <a:cubicBezTo>
                    <a:pt x="1722" y="1080"/>
                    <a:pt x="1654" y="865"/>
                    <a:pt x="1561" y="656"/>
                  </a:cubicBezTo>
                  <a:cubicBezTo>
                    <a:pt x="1430" y="355"/>
                    <a:pt x="1225" y="5"/>
                    <a:pt x="862" y="1"/>
                  </a:cubicBezTo>
                  <a:cubicBezTo>
                    <a:pt x="859" y="1"/>
                    <a:pt x="857" y="1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9"/>
            <p:cNvSpPr/>
            <p:nvPr/>
          </p:nvSpPr>
          <p:spPr>
            <a:xfrm>
              <a:off x="554416" y="2269000"/>
              <a:ext cx="135324" cy="283943"/>
            </a:xfrm>
            <a:custGeom>
              <a:rect b="b" l="l" r="r" t="t"/>
              <a:pathLst>
                <a:path extrusionOk="0" h="8235" w="3925">
                  <a:moveTo>
                    <a:pt x="1205" y="0"/>
                  </a:moveTo>
                  <a:cubicBezTo>
                    <a:pt x="955" y="0"/>
                    <a:pt x="712" y="130"/>
                    <a:pt x="532" y="296"/>
                  </a:cubicBezTo>
                  <a:cubicBezTo>
                    <a:pt x="264" y="545"/>
                    <a:pt x="100" y="889"/>
                    <a:pt x="53" y="1248"/>
                  </a:cubicBezTo>
                  <a:cubicBezTo>
                    <a:pt x="1" y="1670"/>
                    <a:pt x="87" y="2093"/>
                    <a:pt x="152" y="2509"/>
                  </a:cubicBezTo>
                  <a:cubicBezTo>
                    <a:pt x="221" y="2961"/>
                    <a:pt x="305" y="3405"/>
                    <a:pt x="404" y="3851"/>
                  </a:cubicBezTo>
                  <a:cubicBezTo>
                    <a:pt x="504" y="4305"/>
                    <a:pt x="598" y="4763"/>
                    <a:pt x="696" y="5220"/>
                  </a:cubicBezTo>
                  <a:cubicBezTo>
                    <a:pt x="784" y="5628"/>
                    <a:pt x="815" y="6048"/>
                    <a:pt x="969" y="6436"/>
                  </a:cubicBezTo>
                  <a:cubicBezTo>
                    <a:pt x="976" y="6451"/>
                    <a:pt x="976" y="6465"/>
                    <a:pt x="976" y="6476"/>
                  </a:cubicBezTo>
                  <a:cubicBezTo>
                    <a:pt x="1048" y="6537"/>
                    <a:pt x="1123" y="6595"/>
                    <a:pt x="1197" y="6651"/>
                  </a:cubicBezTo>
                  <a:cubicBezTo>
                    <a:pt x="1753" y="7066"/>
                    <a:pt x="2347" y="7430"/>
                    <a:pt x="2933" y="7803"/>
                  </a:cubicBezTo>
                  <a:cubicBezTo>
                    <a:pt x="3158" y="7948"/>
                    <a:pt x="3378" y="8090"/>
                    <a:pt x="3602" y="8234"/>
                  </a:cubicBezTo>
                  <a:cubicBezTo>
                    <a:pt x="3630" y="8059"/>
                    <a:pt x="3700" y="7893"/>
                    <a:pt x="3777" y="7737"/>
                  </a:cubicBezTo>
                  <a:cubicBezTo>
                    <a:pt x="3825" y="7642"/>
                    <a:pt x="3872" y="7549"/>
                    <a:pt x="3924" y="7456"/>
                  </a:cubicBezTo>
                  <a:cubicBezTo>
                    <a:pt x="3883" y="7451"/>
                    <a:pt x="3846" y="7429"/>
                    <a:pt x="3835" y="7383"/>
                  </a:cubicBezTo>
                  <a:cubicBezTo>
                    <a:pt x="3769" y="7112"/>
                    <a:pt x="3689" y="6842"/>
                    <a:pt x="3616" y="6571"/>
                  </a:cubicBezTo>
                  <a:cubicBezTo>
                    <a:pt x="3545" y="6310"/>
                    <a:pt x="3496" y="6040"/>
                    <a:pt x="3455" y="5772"/>
                  </a:cubicBezTo>
                  <a:cubicBezTo>
                    <a:pt x="3371" y="5223"/>
                    <a:pt x="3314" y="4670"/>
                    <a:pt x="3221" y="4123"/>
                  </a:cubicBezTo>
                  <a:lnTo>
                    <a:pt x="3221" y="4119"/>
                  </a:lnTo>
                  <a:cubicBezTo>
                    <a:pt x="3191" y="4028"/>
                    <a:pt x="3165" y="3935"/>
                    <a:pt x="3144" y="3843"/>
                  </a:cubicBezTo>
                  <a:cubicBezTo>
                    <a:pt x="3090" y="3611"/>
                    <a:pt x="3028" y="3378"/>
                    <a:pt x="2964" y="3148"/>
                  </a:cubicBezTo>
                  <a:cubicBezTo>
                    <a:pt x="2835" y="2683"/>
                    <a:pt x="2696" y="2217"/>
                    <a:pt x="2543" y="1759"/>
                  </a:cubicBezTo>
                  <a:cubicBezTo>
                    <a:pt x="2418" y="1384"/>
                    <a:pt x="2273" y="1014"/>
                    <a:pt x="2064" y="677"/>
                  </a:cubicBezTo>
                  <a:cubicBezTo>
                    <a:pt x="1889" y="394"/>
                    <a:pt x="1663" y="60"/>
                    <a:pt x="1309" y="8"/>
                  </a:cubicBezTo>
                  <a:cubicBezTo>
                    <a:pt x="1274" y="3"/>
                    <a:pt x="1240" y="0"/>
                    <a:pt x="1205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9"/>
            <p:cNvSpPr/>
            <p:nvPr/>
          </p:nvSpPr>
          <p:spPr>
            <a:xfrm>
              <a:off x="627957" y="2268862"/>
              <a:ext cx="26961" cy="70512"/>
            </a:xfrm>
            <a:custGeom>
              <a:rect b="b" l="l" r="r" t="t"/>
              <a:pathLst>
                <a:path extrusionOk="0" h="2045" w="782">
                  <a:moveTo>
                    <a:pt x="673" y="1"/>
                  </a:moveTo>
                  <a:cubicBezTo>
                    <a:pt x="661" y="8"/>
                    <a:pt x="651" y="14"/>
                    <a:pt x="639" y="21"/>
                  </a:cubicBezTo>
                  <a:cubicBezTo>
                    <a:pt x="559" y="70"/>
                    <a:pt x="480" y="118"/>
                    <a:pt x="397" y="157"/>
                  </a:cubicBezTo>
                  <a:cubicBezTo>
                    <a:pt x="341" y="184"/>
                    <a:pt x="283" y="207"/>
                    <a:pt x="228" y="230"/>
                  </a:cubicBezTo>
                  <a:cubicBezTo>
                    <a:pt x="162" y="261"/>
                    <a:pt x="97" y="289"/>
                    <a:pt x="31" y="319"/>
                  </a:cubicBezTo>
                  <a:cubicBezTo>
                    <a:pt x="20" y="323"/>
                    <a:pt x="10" y="329"/>
                    <a:pt x="1" y="332"/>
                  </a:cubicBezTo>
                  <a:lnTo>
                    <a:pt x="1" y="335"/>
                  </a:lnTo>
                  <a:cubicBezTo>
                    <a:pt x="75" y="435"/>
                    <a:pt x="140" y="540"/>
                    <a:pt x="204" y="644"/>
                  </a:cubicBezTo>
                  <a:cubicBezTo>
                    <a:pt x="422" y="1011"/>
                    <a:pt x="573" y="1414"/>
                    <a:pt x="708" y="1819"/>
                  </a:cubicBezTo>
                  <a:cubicBezTo>
                    <a:pt x="735" y="1894"/>
                    <a:pt x="758" y="1971"/>
                    <a:pt x="782" y="2045"/>
                  </a:cubicBezTo>
                  <a:cubicBezTo>
                    <a:pt x="777" y="2017"/>
                    <a:pt x="775" y="1983"/>
                    <a:pt x="770" y="1953"/>
                  </a:cubicBezTo>
                  <a:cubicBezTo>
                    <a:pt x="740" y="1714"/>
                    <a:pt x="706" y="1472"/>
                    <a:pt x="678" y="1229"/>
                  </a:cubicBezTo>
                  <a:cubicBezTo>
                    <a:pt x="630" y="836"/>
                    <a:pt x="605" y="439"/>
                    <a:pt x="666" y="45"/>
                  </a:cubicBezTo>
                  <a:cubicBezTo>
                    <a:pt x="668" y="30"/>
                    <a:pt x="670" y="16"/>
                    <a:pt x="673" y="1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9"/>
            <p:cNvSpPr/>
            <p:nvPr/>
          </p:nvSpPr>
          <p:spPr>
            <a:xfrm>
              <a:off x="527350" y="2365538"/>
              <a:ext cx="50337" cy="117956"/>
            </a:xfrm>
            <a:custGeom>
              <a:rect b="b" l="l" r="r" t="t"/>
              <a:pathLst>
                <a:path extrusionOk="0" h="3421" w="1460">
                  <a:moveTo>
                    <a:pt x="705" y="0"/>
                  </a:moveTo>
                  <a:cubicBezTo>
                    <a:pt x="485" y="176"/>
                    <a:pt x="303" y="406"/>
                    <a:pt x="208" y="671"/>
                  </a:cubicBezTo>
                  <a:cubicBezTo>
                    <a:pt x="1" y="1251"/>
                    <a:pt x="188" y="1850"/>
                    <a:pt x="511" y="2344"/>
                  </a:cubicBezTo>
                  <a:cubicBezTo>
                    <a:pt x="772" y="2746"/>
                    <a:pt x="1100" y="3102"/>
                    <a:pt x="1460" y="3420"/>
                  </a:cubicBezTo>
                  <a:cubicBezTo>
                    <a:pt x="1329" y="3044"/>
                    <a:pt x="1265" y="2642"/>
                    <a:pt x="1174" y="2255"/>
                  </a:cubicBezTo>
                  <a:cubicBezTo>
                    <a:pt x="1055" y="1727"/>
                    <a:pt x="933" y="1194"/>
                    <a:pt x="824" y="660"/>
                  </a:cubicBezTo>
                  <a:cubicBezTo>
                    <a:pt x="779" y="441"/>
                    <a:pt x="741" y="221"/>
                    <a:pt x="705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1036764" y="2727834"/>
              <a:ext cx="63059" cy="260703"/>
            </a:xfrm>
            <a:custGeom>
              <a:rect b="b" l="l" r="r" t="t"/>
              <a:pathLst>
                <a:path extrusionOk="0" h="7561" w="1829">
                  <a:moveTo>
                    <a:pt x="614" y="0"/>
                  </a:moveTo>
                  <a:lnTo>
                    <a:pt x="614" y="0"/>
                  </a:lnTo>
                  <a:cubicBezTo>
                    <a:pt x="420" y="67"/>
                    <a:pt x="226" y="127"/>
                    <a:pt x="30" y="179"/>
                  </a:cubicBezTo>
                  <a:cubicBezTo>
                    <a:pt x="1" y="468"/>
                    <a:pt x="7" y="756"/>
                    <a:pt x="85" y="1047"/>
                  </a:cubicBezTo>
                  <a:cubicBezTo>
                    <a:pt x="207" y="1498"/>
                    <a:pt x="481" y="1883"/>
                    <a:pt x="735" y="2266"/>
                  </a:cubicBezTo>
                  <a:cubicBezTo>
                    <a:pt x="1058" y="2753"/>
                    <a:pt x="1276" y="3239"/>
                    <a:pt x="1235" y="3834"/>
                  </a:cubicBezTo>
                  <a:cubicBezTo>
                    <a:pt x="1160" y="4916"/>
                    <a:pt x="490" y="5877"/>
                    <a:pt x="618" y="6992"/>
                  </a:cubicBezTo>
                  <a:cubicBezTo>
                    <a:pt x="642" y="7203"/>
                    <a:pt x="717" y="7387"/>
                    <a:pt x="812" y="7560"/>
                  </a:cubicBezTo>
                  <a:cubicBezTo>
                    <a:pt x="891" y="7552"/>
                    <a:pt x="972" y="7549"/>
                    <a:pt x="1052" y="7536"/>
                  </a:cubicBezTo>
                  <a:cubicBezTo>
                    <a:pt x="1160" y="7520"/>
                    <a:pt x="1265" y="7497"/>
                    <a:pt x="1371" y="7472"/>
                  </a:cubicBezTo>
                  <a:cubicBezTo>
                    <a:pt x="863" y="6592"/>
                    <a:pt x="1390" y="5555"/>
                    <a:pt x="1637" y="4660"/>
                  </a:cubicBezTo>
                  <a:cubicBezTo>
                    <a:pt x="1759" y="4222"/>
                    <a:pt x="1828" y="3769"/>
                    <a:pt x="1769" y="3317"/>
                  </a:cubicBezTo>
                  <a:cubicBezTo>
                    <a:pt x="1695" y="2749"/>
                    <a:pt x="1416" y="2288"/>
                    <a:pt x="1106" y="1819"/>
                  </a:cubicBezTo>
                  <a:cubicBezTo>
                    <a:pt x="848" y="1427"/>
                    <a:pt x="592" y="1030"/>
                    <a:pt x="577" y="546"/>
                  </a:cubicBezTo>
                  <a:cubicBezTo>
                    <a:pt x="569" y="364"/>
                    <a:pt x="588" y="182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725013" y="2655051"/>
              <a:ext cx="69955" cy="241946"/>
            </a:xfrm>
            <a:custGeom>
              <a:rect b="b" l="l" r="r" t="t"/>
              <a:pathLst>
                <a:path extrusionOk="0" h="7017" w="2029">
                  <a:moveTo>
                    <a:pt x="548" y="0"/>
                  </a:moveTo>
                  <a:lnTo>
                    <a:pt x="548" y="0"/>
                  </a:lnTo>
                  <a:cubicBezTo>
                    <a:pt x="652" y="1064"/>
                    <a:pt x="1" y="2099"/>
                    <a:pt x="284" y="3157"/>
                  </a:cubicBezTo>
                  <a:cubicBezTo>
                    <a:pt x="405" y="3607"/>
                    <a:pt x="680" y="3992"/>
                    <a:pt x="934" y="4375"/>
                  </a:cubicBezTo>
                  <a:cubicBezTo>
                    <a:pt x="1257" y="4862"/>
                    <a:pt x="1476" y="5349"/>
                    <a:pt x="1434" y="5944"/>
                  </a:cubicBezTo>
                  <a:cubicBezTo>
                    <a:pt x="1413" y="6233"/>
                    <a:pt x="1351" y="6513"/>
                    <a:pt x="1272" y="6791"/>
                  </a:cubicBezTo>
                  <a:cubicBezTo>
                    <a:pt x="1398" y="6849"/>
                    <a:pt x="1525" y="6908"/>
                    <a:pt x="1652" y="6968"/>
                  </a:cubicBezTo>
                  <a:cubicBezTo>
                    <a:pt x="1688" y="6984"/>
                    <a:pt x="1726" y="7000"/>
                    <a:pt x="1762" y="7017"/>
                  </a:cubicBezTo>
                  <a:cubicBezTo>
                    <a:pt x="1788" y="6933"/>
                    <a:pt x="1814" y="6850"/>
                    <a:pt x="1836" y="6768"/>
                  </a:cubicBezTo>
                  <a:cubicBezTo>
                    <a:pt x="1959" y="6333"/>
                    <a:pt x="2029" y="5880"/>
                    <a:pt x="1969" y="5427"/>
                  </a:cubicBezTo>
                  <a:cubicBezTo>
                    <a:pt x="1895" y="4859"/>
                    <a:pt x="1616" y="4398"/>
                    <a:pt x="1306" y="3929"/>
                  </a:cubicBezTo>
                  <a:cubicBezTo>
                    <a:pt x="1049" y="3537"/>
                    <a:pt x="792" y="3140"/>
                    <a:pt x="777" y="2656"/>
                  </a:cubicBezTo>
                  <a:cubicBezTo>
                    <a:pt x="758" y="2084"/>
                    <a:pt x="952" y="1516"/>
                    <a:pt x="1038" y="955"/>
                  </a:cubicBezTo>
                  <a:cubicBezTo>
                    <a:pt x="1071" y="738"/>
                    <a:pt x="1094" y="518"/>
                    <a:pt x="1096" y="298"/>
                  </a:cubicBezTo>
                  <a:cubicBezTo>
                    <a:pt x="913" y="200"/>
                    <a:pt x="730" y="100"/>
                    <a:pt x="5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883406" y="2720801"/>
              <a:ext cx="63990" cy="233809"/>
            </a:xfrm>
            <a:custGeom>
              <a:rect b="b" l="l" r="r" t="t"/>
              <a:pathLst>
                <a:path extrusionOk="0" h="6781" w="1856">
                  <a:moveTo>
                    <a:pt x="111" y="0"/>
                  </a:moveTo>
                  <a:cubicBezTo>
                    <a:pt x="36" y="416"/>
                    <a:pt x="1" y="830"/>
                    <a:pt x="112" y="1251"/>
                  </a:cubicBezTo>
                  <a:cubicBezTo>
                    <a:pt x="234" y="1702"/>
                    <a:pt x="508" y="2087"/>
                    <a:pt x="762" y="2470"/>
                  </a:cubicBezTo>
                  <a:cubicBezTo>
                    <a:pt x="1085" y="2957"/>
                    <a:pt x="1304" y="3443"/>
                    <a:pt x="1262" y="4038"/>
                  </a:cubicBezTo>
                  <a:cubicBezTo>
                    <a:pt x="1200" y="4913"/>
                    <a:pt x="754" y="5708"/>
                    <a:pt x="651" y="6571"/>
                  </a:cubicBezTo>
                  <a:cubicBezTo>
                    <a:pt x="829" y="6639"/>
                    <a:pt x="1007" y="6709"/>
                    <a:pt x="1185" y="6780"/>
                  </a:cubicBezTo>
                  <a:cubicBezTo>
                    <a:pt x="1204" y="6139"/>
                    <a:pt x="1497" y="5469"/>
                    <a:pt x="1664" y="4864"/>
                  </a:cubicBezTo>
                  <a:cubicBezTo>
                    <a:pt x="1786" y="4426"/>
                    <a:pt x="1856" y="3973"/>
                    <a:pt x="1796" y="3520"/>
                  </a:cubicBezTo>
                  <a:cubicBezTo>
                    <a:pt x="1722" y="2952"/>
                    <a:pt x="1443" y="2491"/>
                    <a:pt x="1134" y="2022"/>
                  </a:cubicBezTo>
                  <a:cubicBezTo>
                    <a:pt x="876" y="1630"/>
                    <a:pt x="619" y="1233"/>
                    <a:pt x="604" y="749"/>
                  </a:cubicBezTo>
                  <a:cubicBezTo>
                    <a:pt x="597" y="556"/>
                    <a:pt x="616" y="365"/>
                    <a:pt x="646" y="173"/>
                  </a:cubicBezTo>
                  <a:cubicBezTo>
                    <a:pt x="585" y="155"/>
                    <a:pt x="522" y="137"/>
                    <a:pt x="461" y="117"/>
                  </a:cubicBezTo>
                  <a:cubicBezTo>
                    <a:pt x="344" y="80"/>
                    <a:pt x="229" y="39"/>
                    <a:pt x="1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9"/>
            <p:cNvSpPr/>
            <p:nvPr/>
          </p:nvSpPr>
          <p:spPr>
            <a:xfrm>
              <a:off x="804623" y="2692460"/>
              <a:ext cx="66576" cy="233740"/>
            </a:xfrm>
            <a:custGeom>
              <a:rect b="b" l="l" r="r" t="t"/>
              <a:pathLst>
                <a:path extrusionOk="0" h="6779" w="1931">
                  <a:moveTo>
                    <a:pt x="359" y="1"/>
                  </a:moveTo>
                  <a:cubicBezTo>
                    <a:pt x="217" y="691"/>
                    <a:pt x="1" y="1375"/>
                    <a:pt x="187" y="2072"/>
                  </a:cubicBezTo>
                  <a:cubicBezTo>
                    <a:pt x="308" y="2522"/>
                    <a:pt x="583" y="2907"/>
                    <a:pt x="837" y="3290"/>
                  </a:cubicBezTo>
                  <a:cubicBezTo>
                    <a:pt x="1160" y="3777"/>
                    <a:pt x="1379" y="4264"/>
                    <a:pt x="1337" y="4859"/>
                  </a:cubicBezTo>
                  <a:cubicBezTo>
                    <a:pt x="1295" y="5451"/>
                    <a:pt x="1077" y="6009"/>
                    <a:pt x="907" y="6573"/>
                  </a:cubicBezTo>
                  <a:cubicBezTo>
                    <a:pt x="1071" y="6643"/>
                    <a:pt x="1235" y="6711"/>
                    <a:pt x="1399" y="6778"/>
                  </a:cubicBezTo>
                  <a:cubicBezTo>
                    <a:pt x="1504" y="6403"/>
                    <a:pt x="1643" y="6034"/>
                    <a:pt x="1739" y="5685"/>
                  </a:cubicBezTo>
                  <a:cubicBezTo>
                    <a:pt x="1860" y="5248"/>
                    <a:pt x="1931" y="4795"/>
                    <a:pt x="1870" y="4342"/>
                  </a:cubicBezTo>
                  <a:cubicBezTo>
                    <a:pt x="1796" y="3774"/>
                    <a:pt x="1518" y="3313"/>
                    <a:pt x="1208" y="2844"/>
                  </a:cubicBezTo>
                  <a:cubicBezTo>
                    <a:pt x="951" y="2452"/>
                    <a:pt x="693" y="2055"/>
                    <a:pt x="678" y="1571"/>
                  </a:cubicBezTo>
                  <a:cubicBezTo>
                    <a:pt x="664" y="1123"/>
                    <a:pt x="780" y="675"/>
                    <a:pt x="872" y="233"/>
                  </a:cubicBezTo>
                  <a:cubicBezTo>
                    <a:pt x="701" y="157"/>
                    <a:pt x="529" y="80"/>
                    <a:pt x="3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9"/>
            <p:cNvSpPr/>
            <p:nvPr/>
          </p:nvSpPr>
          <p:spPr>
            <a:xfrm>
              <a:off x="1258458" y="2608644"/>
              <a:ext cx="68852" cy="267358"/>
            </a:xfrm>
            <a:custGeom>
              <a:rect b="b" l="l" r="r" t="t"/>
              <a:pathLst>
                <a:path extrusionOk="0" h="7754" w="1997">
                  <a:moveTo>
                    <a:pt x="577" y="1"/>
                  </a:moveTo>
                  <a:cubicBezTo>
                    <a:pt x="423" y="96"/>
                    <a:pt x="270" y="192"/>
                    <a:pt x="118" y="287"/>
                  </a:cubicBezTo>
                  <a:cubicBezTo>
                    <a:pt x="329" y="600"/>
                    <a:pt x="506" y="931"/>
                    <a:pt x="547" y="1328"/>
                  </a:cubicBezTo>
                  <a:cubicBezTo>
                    <a:pt x="662" y="2398"/>
                    <a:pt x="1" y="3438"/>
                    <a:pt x="286" y="4503"/>
                  </a:cubicBezTo>
                  <a:cubicBezTo>
                    <a:pt x="407" y="4953"/>
                    <a:pt x="682" y="5338"/>
                    <a:pt x="936" y="5721"/>
                  </a:cubicBezTo>
                  <a:cubicBezTo>
                    <a:pt x="1259" y="6208"/>
                    <a:pt x="1477" y="6695"/>
                    <a:pt x="1436" y="7290"/>
                  </a:cubicBezTo>
                  <a:cubicBezTo>
                    <a:pt x="1425" y="7447"/>
                    <a:pt x="1400" y="7601"/>
                    <a:pt x="1368" y="7753"/>
                  </a:cubicBezTo>
                  <a:cubicBezTo>
                    <a:pt x="1571" y="7628"/>
                    <a:pt x="1772" y="7502"/>
                    <a:pt x="1975" y="7376"/>
                  </a:cubicBezTo>
                  <a:cubicBezTo>
                    <a:pt x="1994" y="7176"/>
                    <a:pt x="1996" y="6975"/>
                    <a:pt x="1969" y="6773"/>
                  </a:cubicBezTo>
                  <a:cubicBezTo>
                    <a:pt x="1895" y="6205"/>
                    <a:pt x="1616" y="5744"/>
                    <a:pt x="1307" y="5275"/>
                  </a:cubicBezTo>
                  <a:cubicBezTo>
                    <a:pt x="1048" y="4883"/>
                    <a:pt x="792" y="4486"/>
                    <a:pt x="777" y="4002"/>
                  </a:cubicBezTo>
                  <a:cubicBezTo>
                    <a:pt x="759" y="3430"/>
                    <a:pt x="953" y="2862"/>
                    <a:pt x="1038" y="2301"/>
                  </a:cubicBezTo>
                  <a:cubicBezTo>
                    <a:pt x="1116" y="1795"/>
                    <a:pt x="1138" y="1279"/>
                    <a:pt x="981" y="782"/>
                  </a:cubicBezTo>
                  <a:cubicBezTo>
                    <a:pt x="889" y="494"/>
                    <a:pt x="741" y="243"/>
                    <a:pt x="57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9"/>
            <p:cNvSpPr/>
            <p:nvPr/>
          </p:nvSpPr>
          <p:spPr>
            <a:xfrm>
              <a:off x="1606273" y="2394328"/>
              <a:ext cx="66679" cy="251497"/>
            </a:xfrm>
            <a:custGeom>
              <a:rect b="b" l="l" r="r" t="t"/>
              <a:pathLst>
                <a:path extrusionOk="0" h="7294" w="1934">
                  <a:moveTo>
                    <a:pt x="834" y="0"/>
                  </a:moveTo>
                  <a:cubicBezTo>
                    <a:pt x="690" y="88"/>
                    <a:pt x="542" y="175"/>
                    <a:pt x="395" y="263"/>
                  </a:cubicBezTo>
                  <a:cubicBezTo>
                    <a:pt x="661" y="680"/>
                    <a:pt x="900" y="1110"/>
                    <a:pt x="892" y="1649"/>
                  </a:cubicBezTo>
                  <a:cubicBezTo>
                    <a:pt x="875" y="2771"/>
                    <a:pt x="0" y="3754"/>
                    <a:pt x="191" y="4897"/>
                  </a:cubicBezTo>
                  <a:cubicBezTo>
                    <a:pt x="344" y="5826"/>
                    <a:pt x="1232" y="6398"/>
                    <a:pt x="1463" y="7294"/>
                  </a:cubicBezTo>
                  <a:cubicBezTo>
                    <a:pt x="1466" y="7291"/>
                    <a:pt x="1469" y="7289"/>
                    <a:pt x="1473" y="7288"/>
                  </a:cubicBezTo>
                  <a:cubicBezTo>
                    <a:pt x="1628" y="7181"/>
                    <a:pt x="1779" y="7072"/>
                    <a:pt x="1933" y="6965"/>
                  </a:cubicBezTo>
                  <a:cubicBezTo>
                    <a:pt x="1760" y="6453"/>
                    <a:pt x="1416" y="6051"/>
                    <a:pt x="1108" y="5618"/>
                  </a:cubicBezTo>
                  <a:cubicBezTo>
                    <a:pt x="842" y="5246"/>
                    <a:pt x="660" y="4875"/>
                    <a:pt x="711" y="4405"/>
                  </a:cubicBezTo>
                  <a:cubicBezTo>
                    <a:pt x="774" y="3829"/>
                    <a:pt x="1044" y="3282"/>
                    <a:pt x="1215" y="2732"/>
                  </a:cubicBezTo>
                  <a:cubicBezTo>
                    <a:pt x="1380" y="2202"/>
                    <a:pt x="1467" y="1654"/>
                    <a:pt x="1353" y="1103"/>
                  </a:cubicBezTo>
                  <a:cubicBezTo>
                    <a:pt x="1268" y="688"/>
                    <a:pt x="1062" y="342"/>
                    <a:pt x="8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9"/>
            <p:cNvSpPr/>
            <p:nvPr/>
          </p:nvSpPr>
          <p:spPr>
            <a:xfrm>
              <a:off x="1316071" y="2575545"/>
              <a:ext cx="79884" cy="253980"/>
            </a:xfrm>
            <a:custGeom>
              <a:rect b="b" l="l" r="r" t="t"/>
              <a:pathLst>
                <a:path extrusionOk="0" h="7366" w="2317">
                  <a:moveTo>
                    <a:pt x="459" y="1"/>
                  </a:moveTo>
                  <a:cubicBezTo>
                    <a:pt x="305" y="94"/>
                    <a:pt x="152" y="189"/>
                    <a:pt x="0" y="283"/>
                  </a:cubicBezTo>
                  <a:cubicBezTo>
                    <a:pt x="366" y="948"/>
                    <a:pt x="1001" y="1480"/>
                    <a:pt x="1087" y="2287"/>
                  </a:cubicBezTo>
                  <a:cubicBezTo>
                    <a:pt x="1202" y="3356"/>
                    <a:pt x="541" y="4397"/>
                    <a:pt x="825" y="5461"/>
                  </a:cubicBezTo>
                  <a:cubicBezTo>
                    <a:pt x="947" y="5912"/>
                    <a:pt x="1221" y="6297"/>
                    <a:pt x="1475" y="6679"/>
                  </a:cubicBezTo>
                  <a:cubicBezTo>
                    <a:pt x="1625" y="6905"/>
                    <a:pt x="1750" y="7130"/>
                    <a:pt x="1838" y="7366"/>
                  </a:cubicBezTo>
                  <a:cubicBezTo>
                    <a:pt x="1997" y="7265"/>
                    <a:pt x="2157" y="7165"/>
                    <a:pt x="2316" y="7062"/>
                  </a:cubicBezTo>
                  <a:cubicBezTo>
                    <a:pt x="2191" y="6774"/>
                    <a:pt x="2025" y="6504"/>
                    <a:pt x="1845" y="6234"/>
                  </a:cubicBezTo>
                  <a:cubicBezTo>
                    <a:pt x="1588" y="5843"/>
                    <a:pt x="1332" y="5446"/>
                    <a:pt x="1316" y="4961"/>
                  </a:cubicBezTo>
                  <a:cubicBezTo>
                    <a:pt x="1298" y="4390"/>
                    <a:pt x="1491" y="3821"/>
                    <a:pt x="1578" y="3261"/>
                  </a:cubicBezTo>
                  <a:cubicBezTo>
                    <a:pt x="1656" y="2755"/>
                    <a:pt x="1678" y="2238"/>
                    <a:pt x="1521" y="1742"/>
                  </a:cubicBezTo>
                  <a:cubicBezTo>
                    <a:pt x="1351" y="1214"/>
                    <a:pt x="997" y="806"/>
                    <a:pt x="682" y="362"/>
                  </a:cubicBezTo>
                  <a:cubicBezTo>
                    <a:pt x="598" y="242"/>
                    <a:pt x="522" y="122"/>
                    <a:pt x="4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9"/>
            <p:cNvSpPr/>
            <p:nvPr/>
          </p:nvSpPr>
          <p:spPr>
            <a:xfrm>
              <a:off x="1530111" y="2429564"/>
              <a:ext cx="72127" cy="269496"/>
            </a:xfrm>
            <a:custGeom>
              <a:rect b="b" l="l" r="r" t="t"/>
              <a:pathLst>
                <a:path extrusionOk="0" h="7816" w="2092">
                  <a:moveTo>
                    <a:pt x="1331" y="0"/>
                  </a:moveTo>
                  <a:cubicBezTo>
                    <a:pt x="1173" y="94"/>
                    <a:pt x="1016" y="185"/>
                    <a:pt x="859" y="279"/>
                  </a:cubicBezTo>
                  <a:cubicBezTo>
                    <a:pt x="880" y="392"/>
                    <a:pt x="894" y="507"/>
                    <a:pt x="892" y="628"/>
                  </a:cubicBezTo>
                  <a:cubicBezTo>
                    <a:pt x="875" y="1751"/>
                    <a:pt x="0" y="2734"/>
                    <a:pt x="191" y="3876"/>
                  </a:cubicBezTo>
                  <a:cubicBezTo>
                    <a:pt x="358" y="4889"/>
                    <a:pt x="1400" y="5476"/>
                    <a:pt x="1511" y="6522"/>
                  </a:cubicBezTo>
                  <a:cubicBezTo>
                    <a:pt x="1558" y="6956"/>
                    <a:pt x="1477" y="7386"/>
                    <a:pt x="1381" y="7815"/>
                  </a:cubicBezTo>
                  <a:cubicBezTo>
                    <a:pt x="1594" y="7676"/>
                    <a:pt x="1806" y="7536"/>
                    <a:pt x="2016" y="7394"/>
                  </a:cubicBezTo>
                  <a:cubicBezTo>
                    <a:pt x="2081" y="6920"/>
                    <a:pt x="2091" y="6438"/>
                    <a:pt x="1944" y="5978"/>
                  </a:cubicBezTo>
                  <a:cubicBezTo>
                    <a:pt x="1775" y="5449"/>
                    <a:pt x="1421" y="5042"/>
                    <a:pt x="1105" y="4598"/>
                  </a:cubicBezTo>
                  <a:cubicBezTo>
                    <a:pt x="840" y="4224"/>
                    <a:pt x="659" y="3854"/>
                    <a:pt x="709" y="3385"/>
                  </a:cubicBezTo>
                  <a:cubicBezTo>
                    <a:pt x="772" y="2808"/>
                    <a:pt x="1042" y="2261"/>
                    <a:pt x="1213" y="1711"/>
                  </a:cubicBezTo>
                  <a:cubicBezTo>
                    <a:pt x="1379" y="1181"/>
                    <a:pt x="1467" y="633"/>
                    <a:pt x="1351" y="82"/>
                  </a:cubicBezTo>
                  <a:cubicBezTo>
                    <a:pt x="1345" y="54"/>
                    <a:pt x="1337" y="27"/>
                    <a:pt x="13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9"/>
            <p:cNvSpPr/>
            <p:nvPr/>
          </p:nvSpPr>
          <p:spPr>
            <a:xfrm>
              <a:off x="1383097" y="2531757"/>
              <a:ext cx="67886" cy="261634"/>
            </a:xfrm>
            <a:custGeom>
              <a:rect b="b" l="l" r="r" t="t"/>
              <a:pathLst>
                <a:path extrusionOk="0" h="7588" w="1969">
                  <a:moveTo>
                    <a:pt x="632" y="0"/>
                  </a:moveTo>
                  <a:lnTo>
                    <a:pt x="632" y="0"/>
                  </a:lnTo>
                  <a:cubicBezTo>
                    <a:pt x="426" y="122"/>
                    <a:pt x="222" y="246"/>
                    <a:pt x="17" y="368"/>
                  </a:cubicBezTo>
                  <a:cubicBezTo>
                    <a:pt x="0" y="547"/>
                    <a:pt x="3" y="726"/>
                    <a:pt x="32" y="911"/>
                  </a:cubicBezTo>
                  <a:cubicBezTo>
                    <a:pt x="199" y="1924"/>
                    <a:pt x="1241" y="2511"/>
                    <a:pt x="1353" y="3557"/>
                  </a:cubicBezTo>
                  <a:cubicBezTo>
                    <a:pt x="1468" y="4626"/>
                    <a:pt x="807" y="5667"/>
                    <a:pt x="1092" y="6731"/>
                  </a:cubicBezTo>
                  <a:cubicBezTo>
                    <a:pt x="1175" y="7041"/>
                    <a:pt x="1331" y="7320"/>
                    <a:pt x="1503" y="7588"/>
                  </a:cubicBezTo>
                  <a:cubicBezTo>
                    <a:pt x="1654" y="7488"/>
                    <a:pt x="1806" y="7390"/>
                    <a:pt x="1956" y="7290"/>
                  </a:cubicBezTo>
                  <a:cubicBezTo>
                    <a:pt x="1960" y="7287"/>
                    <a:pt x="1965" y="7285"/>
                    <a:pt x="1969" y="7281"/>
                  </a:cubicBezTo>
                  <a:cubicBezTo>
                    <a:pt x="1768" y="6958"/>
                    <a:pt x="1594" y="6622"/>
                    <a:pt x="1582" y="6230"/>
                  </a:cubicBezTo>
                  <a:cubicBezTo>
                    <a:pt x="1565" y="5661"/>
                    <a:pt x="1758" y="5093"/>
                    <a:pt x="1844" y="4531"/>
                  </a:cubicBezTo>
                  <a:cubicBezTo>
                    <a:pt x="1922" y="4025"/>
                    <a:pt x="1944" y="3509"/>
                    <a:pt x="1787" y="3012"/>
                  </a:cubicBezTo>
                  <a:cubicBezTo>
                    <a:pt x="1618" y="2484"/>
                    <a:pt x="1264" y="2077"/>
                    <a:pt x="948" y="1632"/>
                  </a:cubicBezTo>
                  <a:cubicBezTo>
                    <a:pt x="683" y="1258"/>
                    <a:pt x="501" y="889"/>
                    <a:pt x="552" y="419"/>
                  </a:cubicBezTo>
                  <a:cubicBezTo>
                    <a:pt x="568" y="278"/>
                    <a:pt x="596" y="139"/>
                    <a:pt x="6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9"/>
            <p:cNvSpPr/>
            <p:nvPr/>
          </p:nvSpPr>
          <p:spPr>
            <a:xfrm>
              <a:off x="1456018" y="2475248"/>
              <a:ext cx="70334" cy="278426"/>
            </a:xfrm>
            <a:custGeom>
              <a:rect b="b" l="l" r="r" t="t"/>
              <a:pathLst>
                <a:path extrusionOk="0" h="8075" w="2040">
                  <a:moveTo>
                    <a:pt x="1256" y="1"/>
                  </a:moveTo>
                  <a:lnTo>
                    <a:pt x="1256" y="1"/>
                  </a:lnTo>
                  <a:cubicBezTo>
                    <a:pt x="1036" y="134"/>
                    <a:pt x="815" y="265"/>
                    <a:pt x="594" y="397"/>
                  </a:cubicBezTo>
                  <a:cubicBezTo>
                    <a:pt x="344" y="1103"/>
                    <a:pt x="1" y="1792"/>
                    <a:pt x="128" y="2551"/>
                  </a:cubicBezTo>
                  <a:cubicBezTo>
                    <a:pt x="295" y="3564"/>
                    <a:pt x="1337" y="4151"/>
                    <a:pt x="1448" y="5197"/>
                  </a:cubicBezTo>
                  <a:cubicBezTo>
                    <a:pt x="1551" y="6166"/>
                    <a:pt x="1021" y="7112"/>
                    <a:pt x="1133" y="8074"/>
                  </a:cubicBezTo>
                  <a:cubicBezTo>
                    <a:pt x="1315" y="7952"/>
                    <a:pt x="1497" y="7833"/>
                    <a:pt x="1679" y="7712"/>
                  </a:cubicBezTo>
                  <a:cubicBezTo>
                    <a:pt x="1696" y="7195"/>
                    <a:pt x="1862" y="6680"/>
                    <a:pt x="1940" y="6171"/>
                  </a:cubicBezTo>
                  <a:cubicBezTo>
                    <a:pt x="2018" y="5664"/>
                    <a:pt x="2040" y="5148"/>
                    <a:pt x="1883" y="4653"/>
                  </a:cubicBezTo>
                  <a:cubicBezTo>
                    <a:pt x="1713" y="4124"/>
                    <a:pt x="1359" y="3717"/>
                    <a:pt x="1044" y="3273"/>
                  </a:cubicBezTo>
                  <a:cubicBezTo>
                    <a:pt x="779" y="2899"/>
                    <a:pt x="597" y="2529"/>
                    <a:pt x="648" y="2060"/>
                  </a:cubicBezTo>
                  <a:cubicBezTo>
                    <a:pt x="711" y="1483"/>
                    <a:pt x="981" y="936"/>
                    <a:pt x="1151" y="386"/>
                  </a:cubicBezTo>
                  <a:cubicBezTo>
                    <a:pt x="1192" y="259"/>
                    <a:pt x="1226" y="130"/>
                    <a:pt x="1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9"/>
            <p:cNvSpPr/>
            <p:nvPr/>
          </p:nvSpPr>
          <p:spPr>
            <a:xfrm>
              <a:off x="1110306" y="2690184"/>
              <a:ext cx="65749" cy="278909"/>
            </a:xfrm>
            <a:custGeom>
              <a:rect b="b" l="l" r="r" t="t"/>
              <a:pathLst>
                <a:path extrusionOk="0" h="8089" w="1907">
                  <a:moveTo>
                    <a:pt x="906" y="1"/>
                  </a:moveTo>
                  <a:cubicBezTo>
                    <a:pt x="699" y="110"/>
                    <a:pt x="491" y="218"/>
                    <a:pt x="282" y="321"/>
                  </a:cubicBezTo>
                  <a:cubicBezTo>
                    <a:pt x="147" y="926"/>
                    <a:pt x="1" y="1529"/>
                    <a:pt x="163" y="2139"/>
                  </a:cubicBezTo>
                  <a:cubicBezTo>
                    <a:pt x="284" y="2590"/>
                    <a:pt x="559" y="2975"/>
                    <a:pt x="813" y="3358"/>
                  </a:cubicBezTo>
                  <a:cubicBezTo>
                    <a:pt x="1136" y="3845"/>
                    <a:pt x="1354" y="4331"/>
                    <a:pt x="1313" y="4926"/>
                  </a:cubicBezTo>
                  <a:cubicBezTo>
                    <a:pt x="1237" y="6008"/>
                    <a:pt x="568" y="6969"/>
                    <a:pt x="695" y="8084"/>
                  </a:cubicBezTo>
                  <a:cubicBezTo>
                    <a:pt x="695" y="8085"/>
                    <a:pt x="697" y="8086"/>
                    <a:pt x="697" y="8089"/>
                  </a:cubicBezTo>
                  <a:cubicBezTo>
                    <a:pt x="880" y="8017"/>
                    <a:pt x="1060" y="7942"/>
                    <a:pt x="1240" y="7866"/>
                  </a:cubicBezTo>
                  <a:cubicBezTo>
                    <a:pt x="1192" y="7164"/>
                    <a:pt x="1530" y="6418"/>
                    <a:pt x="1715" y="5752"/>
                  </a:cubicBezTo>
                  <a:cubicBezTo>
                    <a:pt x="1836" y="5314"/>
                    <a:pt x="1906" y="4861"/>
                    <a:pt x="1846" y="4409"/>
                  </a:cubicBezTo>
                  <a:cubicBezTo>
                    <a:pt x="1772" y="3841"/>
                    <a:pt x="1494" y="3380"/>
                    <a:pt x="1184" y="2911"/>
                  </a:cubicBezTo>
                  <a:cubicBezTo>
                    <a:pt x="925" y="2519"/>
                    <a:pt x="669" y="2122"/>
                    <a:pt x="654" y="1638"/>
                  </a:cubicBezTo>
                  <a:cubicBezTo>
                    <a:pt x="636" y="1088"/>
                    <a:pt x="814" y="541"/>
                    <a:pt x="9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9"/>
            <p:cNvSpPr/>
            <p:nvPr/>
          </p:nvSpPr>
          <p:spPr>
            <a:xfrm>
              <a:off x="1746771" y="2309580"/>
              <a:ext cx="62542" cy="256842"/>
            </a:xfrm>
            <a:custGeom>
              <a:rect b="b" l="l" r="r" t="t"/>
              <a:pathLst>
                <a:path extrusionOk="0" h="7449" w="1814">
                  <a:moveTo>
                    <a:pt x="621" y="1"/>
                  </a:moveTo>
                  <a:cubicBezTo>
                    <a:pt x="435" y="129"/>
                    <a:pt x="247" y="255"/>
                    <a:pt x="62" y="380"/>
                  </a:cubicBezTo>
                  <a:cubicBezTo>
                    <a:pt x="22" y="651"/>
                    <a:pt x="0" y="926"/>
                    <a:pt x="32" y="1204"/>
                  </a:cubicBezTo>
                  <a:cubicBezTo>
                    <a:pt x="153" y="2301"/>
                    <a:pt x="1255" y="2957"/>
                    <a:pt x="1238" y="4106"/>
                  </a:cubicBezTo>
                  <a:cubicBezTo>
                    <a:pt x="1221" y="5228"/>
                    <a:pt x="346" y="6211"/>
                    <a:pt x="537" y="7354"/>
                  </a:cubicBezTo>
                  <a:cubicBezTo>
                    <a:pt x="542" y="7387"/>
                    <a:pt x="550" y="7416"/>
                    <a:pt x="557" y="7449"/>
                  </a:cubicBezTo>
                  <a:cubicBezTo>
                    <a:pt x="722" y="7324"/>
                    <a:pt x="887" y="7198"/>
                    <a:pt x="1052" y="7070"/>
                  </a:cubicBezTo>
                  <a:cubicBezTo>
                    <a:pt x="1048" y="7005"/>
                    <a:pt x="1049" y="6936"/>
                    <a:pt x="1057" y="6863"/>
                  </a:cubicBezTo>
                  <a:cubicBezTo>
                    <a:pt x="1120" y="6287"/>
                    <a:pt x="1390" y="5740"/>
                    <a:pt x="1561" y="5190"/>
                  </a:cubicBezTo>
                  <a:cubicBezTo>
                    <a:pt x="1726" y="4660"/>
                    <a:pt x="1813" y="4112"/>
                    <a:pt x="1699" y="3561"/>
                  </a:cubicBezTo>
                  <a:cubicBezTo>
                    <a:pt x="1588" y="3026"/>
                    <a:pt x="1281" y="2606"/>
                    <a:pt x="980" y="2165"/>
                  </a:cubicBezTo>
                  <a:cubicBezTo>
                    <a:pt x="642" y="1669"/>
                    <a:pt x="485" y="1219"/>
                    <a:pt x="537" y="610"/>
                  </a:cubicBezTo>
                  <a:cubicBezTo>
                    <a:pt x="554" y="406"/>
                    <a:pt x="588" y="204"/>
                    <a:pt x="6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9"/>
            <p:cNvSpPr/>
            <p:nvPr/>
          </p:nvSpPr>
          <p:spPr>
            <a:xfrm>
              <a:off x="1676402" y="2359677"/>
              <a:ext cx="56715" cy="247360"/>
            </a:xfrm>
            <a:custGeom>
              <a:rect b="b" l="l" r="r" t="t"/>
              <a:pathLst>
                <a:path extrusionOk="0" h="7174" w="1645">
                  <a:moveTo>
                    <a:pt x="450" y="0"/>
                  </a:moveTo>
                  <a:cubicBezTo>
                    <a:pt x="370" y="51"/>
                    <a:pt x="289" y="105"/>
                    <a:pt x="207" y="155"/>
                  </a:cubicBezTo>
                  <a:lnTo>
                    <a:pt x="0" y="279"/>
                  </a:lnTo>
                  <a:cubicBezTo>
                    <a:pt x="328" y="1088"/>
                    <a:pt x="1082" y="1702"/>
                    <a:pt x="1068" y="2654"/>
                  </a:cubicBezTo>
                  <a:cubicBezTo>
                    <a:pt x="1051" y="3777"/>
                    <a:pt x="176" y="4759"/>
                    <a:pt x="366" y="5902"/>
                  </a:cubicBezTo>
                  <a:cubicBezTo>
                    <a:pt x="447" y="6393"/>
                    <a:pt x="733" y="6783"/>
                    <a:pt x="1020" y="7174"/>
                  </a:cubicBezTo>
                  <a:cubicBezTo>
                    <a:pt x="1163" y="7069"/>
                    <a:pt x="1307" y="6960"/>
                    <a:pt x="1450" y="6854"/>
                  </a:cubicBezTo>
                  <a:cubicBezTo>
                    <a:pt x="1395" y="6778"/>
                    <a:pt x="1338" y="6701"/>
                    <a:pt x="1283" y="6625"/>
                  </a:cubicBezTo>
                  <a:cubicBezTo>
                    <a:pt x="1018" y="6251"/>
                    <a:pt x="837" y="5881"/>
                    <a:pt x="887" y="5412"/>
                  </a:cubicBezTo>
                  <a:cubicBezTo>
                    <a:pt x="950" y="4835"/>
                    <a:pt x="1220" y="4288"/>
                    <a:pt x="1391" y="3738"/>
                  </a:cubicBezTo>
                  <a:cubicBezTo>
                    <a:pt x="1557" y="3208"/>
                    <a:pt x="1644" y="2660"/>
                    <a:pt x="1529" y="2109"/>
                  </a:cubicBezTo>
                  <a:cubicBezTo>
                    <a:pt x="1418" y="1575"/>
                    <a:pt x="1111" y="1154"/>
                    <a:pt x="811" y="713"/>
                  </a:cubicBezTo>
                  <a:cubicBezTo>
                    <a:pt x="647" y="472"/>
                    <a:pt x="527" y="243"/>
                    <a:pt x="4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9"/>
            <p:cNvSpPr/>
            <p:nvPr/>
          </p:nvSpPr>
          <p:spPr>
            <a:xfrm>
              <a:off x="633405" y="2590784"/>
              <a:ext cx="84332" cy="273840"/>
            </a:xfrm>
            <a:custGeom>
              <a:rect b="b" l="l" r="r" t="t"/>
              <a:pathLst>
                <a:path extrusionOk="0" h="7942" w="2446">
                  <a:moveTo>
                    <a:pt x="0" y="0"/>
                  </a:moveTo>
                  <a:cubicBezTo>
                    <a:pt x="372" y="594"/>
                    <a:pt x="916" y="1105"/>
                    <a:pt x="994" y="1845"/>
                  </a:cubicBezTo>
                  <a:cubicBezTo>
                    <a:pt x="1108" y="2914"/>
                    <a:pt x="447" y="3955"/>
                    <a:pt x="732" y="5020"/>
                  </a:cubicBezTo>
                  <a:cubicBezTo>
                    <a:pt x="853" y="5470"/>
                    <a:pt x="1128" y="5855"/>
                    <a:pt x="1382" y="6238"/>
                  </a:cubicBezTo>
                  <a:cubicBezTo>
                    <a:pt x="1681" y="6689"/>
                    <a:pt x="1888" y="7142"/>
                    <a:pt x="1883" y="7682"/>
                  </a:cubicBezTo>
                  <a:cubicBezTo>
                    <a:pt x="2061" y="7767"/>
                    <a:pt x="2240" y="7855"/>
                    <a:pt x="2418" y="7941"/>
                  </a:cubicBezTo>
                  <a:cubicBezTo>
                    <a:pt x="2443" y="7726"/>
                    <a:pt x="2445" y="7509"/>
                    <a:pt x="2417" y="7291"/>
                  </a:cubicBezTo>
                  <a:cubicBezTo>
                    <a:pt x="2342" y="6723"/>
                    <a:pt x="2064" y="6262"/>
                    <a:pt x="1754" y="5793"/>
                  </a:cubicBezTo>
                  <a:cubicBezTo>
                    <a:pt x="1497" y="5401"/>
                    <a:pt x="1240" y="5004"/>
                    <a:pt x="1225" y="4520"/>
                  </a:cubicBezTo>
                  <a:cubicBezTo>
                    <a:pt x="1206" y="3948"/>
                    <a:pt x="1400" y="3380"/>
                    <a:pt x="1486" y="2819"/>
                  </a:cubicBezTo>
                  <a:cubicBezTo>
                    <a:pt x="1564" y="2313"/>
                    <a:pt x="1586" y="1797"/>
                    <a:pt x="1429" y="1300"/>
                  </a:cubicBezTo>
                  <a:cubicBezTo>
                    <a:pt x="1354" y="1068"/>
                    <a:pt x="1243" y="857"/>
                    <a:pt x="1114" y="657"/>
                  </a:cubicBezTo>
                  <a:cubicBezTo>
                    <a:pt x="894" y="527"/>
                    <a:pt x="674" y="397"/>
                    <a:pt x="452" y="267"/>
                  </a:cubicBezTo>
                  <a:cubicBezTo>
                    <a:pt x="302" y="178"/>
                    <a:pt x="151" y="90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9"/>
            <p:cNvSpPr/>
            <p:nvPr/>
          </p:nvSpPr>
          <p:spPr>
            <a:xfrm>
              <a:off x="1884132" y="2213283"/>
              <a:ext cx="30582" cy="76821"/>
            </a:xfrm>
            <a:custGeom>
              <a:rect b="b" l="l" r="r" t="t"/>
              <a:pathLst>
                <a:path extrusionOk="0" h="2228" w="887">
                  <a:moveTo>
                    <a:pt x="332" y="0"/>
                  </a:moveTo>
                  <a:cubicBezTo>
                    <a:pt x="226" y="115"/>
                    <a:pt x="114" y="224"/>
                    <a:pt x="1" y="333"/>
                  </a:cubicBezTo>
                  <a:cubicBezTo>
                    <a:pt x="77" y="418"/>
                    <a:pt x="152" y="504"/>
                    <a:pt x="223" y="594"/>
                  </a:cubicBezTo>
                  <a:cubicBezTo>
                    <a:pt x="603" y="1079"/>
                    <a:pt x="713" y="1621"/>
                    <a:pt x="646" y="2227"/>
                  </a:cubicBezTo>
                  <a:cubicBezTo>
                    <a:pt x="648" y="2209"/>
                    <a:pt x="652" y="2193"/>
                    <a:pt x="655" y="2176"/>
                  </a:cubicBezTo>
                  <a:cubicBezTo>
                    <a:pt x="739" y="1703"/>
                    <a:pt x="813" y="1229"/>
                    <a:pt x="886" y="755"/>
                  </a:cubicBezTo>
                  <a:cubicBezTo>
                    <a:pt x="782" y="558"/>
                    <a:pt x="652" y="370"/>
                    <a:pt x="500" y="191"/>
                  </a:cubicBezTo>
                  <a:cubicBezTo>
                    <a:pt x="447" y="126"/>
                    <a:pt x="389" y="64"/>
                    <a:pt x="3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9"/>
            <p:cNvSpPr/>
            <p:nvPr/>
          </p:nvSpPr>
          <p:spPr>
            <a:xfrm>
              <a:off x="1182365" y="2645742"/>
              <a:ext cx="69851" cy="286012"/>
            </a:xfrm>
            <a:custGeom>
              <a:rect b="b" l="l" r="r" t="t"/>
              <a:pathLst>
                <a:path extrusionOk="0" h="8295" w="2026">
                  <a:moveTo>
                    <a:pt x="1048" y="1"/>
                  </a:moveTo>
                  <a:lnTo>
                    <a:pt x="1048" y="1"/>
                  </a:lnTo>
                  <a:cubicBezTo>
                    <a:pt x="882" y="102"/>
                    <a:pt x="714" y="202"/>
                    <a:pt x="547" y="303"/>
                  </a:cubicBezTo>
                  <a:cubicBezTo>
                    <a:pt x="636" y="1356"/>
                    <a:pt x="1" y="2380"/>
                    <a:pt x="282" y="3429"/>
                  </a:cubicBezTo>
                  <a:cubicBezTo>
                    <a:pt x="403" y="3880"/>
                    <a:pt x="678" y="4265"/>
                    <a:pt x="932" y="4648"/>
                  </a:cubicBezTo>
                  <a:cubicBezTo>
                    <a:pt x="1255" y="5135"/>
                    <a:pt x="1473" y="5621"/>
                    <a:pt x="1432" y="6217"/>
                  </a:cubicBezTo>
                  <a:cubicBezTo>
                    <a:pt x="1383" y="6935"/>
                    <a:pt x="1070" y="7600"/>
                    <a:pt x="903" y="8295"/>
                  </a:cubicBezTo>
                  <a:cubicBezTo>
                    <a:pt x="1125" y="8172"/>
                    <a:pt x="1343" y="8045"/>
                    <a:pt x="1560" y="7915"/>
                  </a:cubicBezTo>
                  <a:cubicBezTo>
                    <a:pt x="1651" y="7615"/>
                    <a:pt x="1757" y="7322"/>
                    <a:pt x="1834" y="7041"/>
                  </a:cubicBezTo>
                  <a:cubicBezTo>
                    <a:pt x="1956" y="6603"/>
                    <a:pt x="2025" y="6150"/>
                    <a:pt x="1965" y="5698"/>
                  </a:cubicBezTo>
                  <a:cubicBezTo>
                    <a:pt x="1891" y="5130"/>
                    <a:pt x="1613" y="4669"/>
                    <a:pt x="1303" y="4200"/>
                  </a:cubicBezTo>
                  <a:cubicBezTo>
                    <a:pt x="1045" y="3808"/>
                    <a:pt x="788" y="3411"/>
                    <a:pt x="773" y="2927"/>
                  </a:cubicBezTo>
                  <a:cubicBezTo>
                    <a:pt x="755" y="2355"/>
                    <a:pt x="949" y="1787"/>
                    <a:pt x="1035" y="1226"/>
                  </a:cubicBezTo>
                  <a:cubicBezTo>
                    <a:pt x="1097" y="819"/>
                    <a:pt x="1123" y="404"/>
                    <a:pt x="10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9"/>
            <p:cNvSpPr/>
            <p:nvPr/>
          </p:nvSpPr>
          <p:spPr>
            <a:xfrm>
              <a:off x="1821761" y="2256312"/>
              <a:ext cx="56647" cy="202639"/>
            </a:xfrm>
            <a:custGeom>
              <a:rect b="b" l="l" r="r" t="t"/>
              <a:pathLst>
                <a:path extrusionOk="0" h="5877" w="1643">
                  <a:moveTo>
                    <a:pt x="680" y="0"/>
                  </a:moveTo>
                  <a:cubicBezTo>
                    <a:pt x="532" y="106"/>
                    <a:pt x="384" y="210"/>
                    <a:pt x="237" y="312"/>
                  </a:cubicBezTo>
                  <a:cubicBezTo>
                    <a:pt x="272" y="537"/>
                    <a:pt x="272" y="771"/>
                    <a:pt x="241" y="1013"/>
                  </a:cubicBezTo>
                  <a:cubicBezTo>
                    <a:pt x="170" y="1593"/>
                    <a:pt x="1" y="2163"/>
                    <a:pt x="66" y="2752"/>
                  </a:cubicBezTo>
                  <a:cubicBezTo>
                    <a:pt x="189" y="3849"/>
                    <a:pt x="1290" y="4505"/>
                    <a:pt x="1274" y="5653"/>
                  </a:cubicBezTo>
                  <a:cubicBezTo>
                    <a:pt x="1272" y="5729"/>
                    <a:pt x="1267" y="5803"/>
                    <a:pt x="1258" y="5877"/>
                  </a:cubicBezTo>
                  <a:cubicBezTo>
                    <a:pt x="1412" y="5528"/>
                    <a:pt x="1537" y="5166"/>
                    <a:pt x="1642" y="4797"/>
                  </a:cubicBezTo>
                  <a:cubicBezTo>
                    <a:pt x="1497" y="4402"/>
                    <a:pt x="1256" y="4063"/>
                    <a:pt x="1016" y="3711"/>
                  </a:cubicBezTo>
                  <a:cubicBezTo>
                    <a:pt x="678" y="3215"/>
                    <a:pt x="519" y="2766"/>
                    <a:pt x="572" y="2157"/>
                  </a:cubicBezTo>
                  <a:cubicBezTo>
                    <a:pt x="623" y="1571"/>
                    <a:pt x="799" y="998"/>
                    <a:pt x="751" y="406"/>
                  </a:cubicBezTo>
                  <a:cubicBezTo>
                    <a:pt x="738" y="264"/>
                    <a:pt x="715" y="130"/>
                    <a:pt x="6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9"/>
            <p:cNvSpPr/>
            <p:nvPr/>
          </p:nvSpPr>
          <p:spPr>
            <a:xfrm>
              <a:off x="960740" y="2739074"/>
              <a:ext cx="62887" cy="243567"/>
            </a:xfrm>
            <a:custGeom>
              <a:rect b="b" l="l" r="r" t="t"/>
              <a:pathLst>
                <a:path extrusionOk="0" h="7064" w="1824">
                  <a:moveTo>
                    <a:pt x="13" y="0"/>
                  </a:moveTo>
                  <a:lnTo>
                    <a:pt x="13" y="0"/>
                  </a:lnTo>
                  <a:cubicBezTo>
                    <a:pt x="1" y="240"/>
                    <a:pt x="17" y="478"/>
                    <a:pt x="80" y="721"/>
                  </a:cubicBezTo>
                  <a:cubicBezTo>
                    <a:pt x="201" y="1172"/>
                    <a:pt x="476" y="1557"/>
                    <a:pt x="730" y="1940"/>
                  </a:cubicBezTo>
                  <a:cubicBezTo>
                    <a:pt x="1053" y="2427"/>
                    <a:pt x="1272" y="2913"/>
                    <a:pt x="1230" y="3508"/>
                  </a:cubicBezTo>
                  <a:cubicBezTo>
                    <a:pt x="1154" y="4590"/>
                    <a:pt x="485" y="5551"/>
                    <a:pt x="612" y="6666"/>
                  </a:cubicBezTo>
                  <a:cubicBezTo>
                    <a:pt x="621" y="6736"/>
                    <a:pt x="635" y="6805"/>
                    <a:pt x="654" y="6872"/>
                  </a:cubicBezTo>
                  <a:cubicBezTo>
                    <a:pt x="875" y="6943"/>
                    <a:pt x="1097" y="7005"/>
                    <a:pt x="1319" y="7063"/>
                  </a:cubicBezTo>
                  <a:cubicBezTo>
                    <a:pt x="888" y="6200"/>
                    <a:pt x="1392" y="5200"/>
                    <a:pt x="1632" y="4334"/>
                  </a:cubicBezTo>
                  <a:cubicBezTo>
                    <a:pt x="1753" y="3896"/>
                    <a:pt x="1824" y="3443"/>
                    <a:pt x="1763" y="2991"/>
                  </a:cubicBezTo>
                  <a:cubicBezTo>
                    <a:pt x="1689" y="2423"/>
                    <a:pt x="1411" y="1962"/>
                    <a:pt x="1101" y="1493"/>
                  </a:cubicBezTo>
                  <a:cubicBezTo>
                    <a:pt x="844" y="1101"/>
                    <a:pt x="586" y="704"/>
                    <a:pt x="571" y="220"/>
                  </a:cubicBezTo>
                  <a:cubicBezTo>
                    <a:pt x="570" y="163"/>
                    <a:pt x="571" y="104"/>
                    <a:pt x="574" y="47"/>
                  </a:cubicBezTo>
                  <a:cubicBezTo>
                    <a:pt x="386" y="40"/>
                    <a:pt x="200" y="23"/>
                    <a:pt x="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9"/>
            <p:cNvSpPr/>
            <p:nvPr/>
          </p:nvSpPr>
          <p:spPr>
            <a:xfrm>
              <a:off x="544141" y="2532206"/>
              <a:ext cx="91710" cy="291873"/>
            </a:xfrm>
            <a:custGeom>
              <a:rect b="b" l="l" r="r" t="t"/>
              <a:pathLst>
                <a:path extrusionOk="0" h="8465" w="2660">
                  <a:moveTo>
                    <a:pt x="94" y="1"/>
                  </a:moveTo>
                  <a:cubicBezTo>
                    <a:pt x="28" y="292"/>
                    <a:pt x="0" y="589"/>
                    <a:pt x="51" y="899"/>
                  </a:cubicBezTo>
                  <a:cubicBezTo>
                    <a:pt x="219" y="1912"/>
                    <a:pt x="1260" y="2499"/>
                    <a:pt x="1373" y="3545"/>
                  </a:cubicBezTo>
                  <a:cubicBezTo>
                    <a:pt x="1486" y="4614"/>
                    <a:pt x="826" y="5655"/>
                    <a:pt x="1111" y="6720"/>
                  </a:cubicBezTo>
                  <a:cubicBezTo>
                    <a:pt x="1231" y="7168"/>
                    <a:pt x="1503" y="7550"/>
                    <a:pt x="1755" y="7930"/>
                  </a:cubicBezTo>
                  <a:cubicBezTo>
                    <a:pt x="2051" y="8118"/>
                    <a:pt x="2353" y="8296"/>
                    <a:pt x="2660" y="8464"/>
                  </a:cubicBezTo>
                  <a:cubicBezTo>
                    <a:pt x="2533" y="8121"/>
                    <a:pt x="2340" y="7808"/>
                    <a:pt x="2132" y="7491"/>
                  </a:cubicBezTo>
                  <a:cubicBezTo>
                    <a:pt x="1875" y="7100"/>
                    <a:pt x="1617" y="6703"/>
                    <a:pt x="1603" y="6218"/>
                  </a:cubicBezTo>
                  <a:cubicBezTo>
                    <a:pt x="1585" y="5647"/>
                    <a:pt x="1779" y="5078"/>
                    <a:pt x="1864" y="4518"/>
                  </a:cubicBezTo>
                  <a:cubicBezTo>
                    <a:pt x="1942" y="4012"/>
                    <a:pt x="1965" y="3495"/>
                    <a:pt x="1807" y="2999"/>
                  </a:cubicBezTo>
                  <a:cubicBezTo>
                    <a:pt x="1638" y="2471"/>
                    <a:pt x="1284" y="2063"/>
                    <a:pt x="969" y="1619"/>
                  </a:cubicBezTo>
                  <a:cubicBezTo>
                    <a:pt x="703" y="1245"/>
                    <a:pt x="523" y="875"/>
                    <a:pt x="573" y="406"/>
                  </a:cubicBezTo>
                  <a:cubicBezTo>
                    <a:pt x="573" y="399"/>
                    <a:pt x="576" y="394"/>
                    <a:pt x="576" y="388"/>
                  </a:cubicBezTo>
                  <a:cubicBezTo>
                    <a:pt x="411" y="263"/>
                    <a:pt x="252" y="135"/>
                    <a:pt x="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9"/>
            <p:cNvSpPr/>
            <p:nvPr/>
          </p:nvSpPr>
          <p:spPr>
            <a:xfrm>
              <a:off x="476219" y="2399430"/>
              <a:ext cx="1655" cy="4862"/>
            </a:xfrm>
            <a:custGeom>
              <a:rect b="b" l="l" r="r" t="t"/>
              <a:pathLst>
                <a:path extrusionOk="0" h="141" w="48">
                  <a:moveTo>
                    <a:pt x="48" y="0"/>
                  </a:moveTo>
                  <a:lnTo>
                    <a:pt x="48" y="0"/>
                  </a:lnTo>
                  <a:cubicBezTo>
                    <a:pt x="31" y="30"/>
                    <a:pt x="16" y="62"/>
                    <a:pt x="1" y="91"/>
                  </a:cubicBezTo>
                  <a:cubicBezTo>
                    <a:pt x="11" y="109"/>
                    <a:pt x="22" y="125"/>
                    <a:pt x="32" y="141"/>
                  </a:cubicBezTo>
                  <a:cubicBezTo>
                    <a:pt x="36" y="94"/>
                    <a:pt x="41" y="47"/>
                    <a:pt x="48" y="0"/>
                  </a:cubicBezTo>
                  <a:close/>
                </a:path>
              </a:pathLst>
            </a:custGeom>
            <a:solidFill>
              <a:srgbClr val="FFE5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9"/>
            <p:cNvSpPr/>
            <p:nvPr/>
          </p:nvSpPr>
          <p:spPr>
            <a:xfrm>
              <a:off x="474564" y="2465490"/>
              <a:ext cx="61129" cy="259083"/>
            </a:xfrm>
            <a:custGeom>
              <a:rect b="b" l="l" r="r" t="t"/>
              <a:pathLst>
                <a:path extrusionOk="0" h="7514" w="1773">
                  <a:moveTo>
                    <a:pt x="518" y="1"/>
                  </a:moveTo>
                  <a:cubicBezTo>
                    <a:pt x="419" y="539"/>
                    <a:pt x="169" y="1053"/>
                    <a:pt x="1" y="1578"/>
                  </a:cubicBezTo>
                  <a:cubicBezTo>
                    <a:pt x="95" y="2351"/>
                    <a:pt x="208" y="3122"/>
                    <a:pt x="355" y="3887"/>
                  </a:cubicBezTo>
                  <a:cubicBezTo>
                    <a:pt x="704" y="4381"/>
                    <a:pt x="1112" y="4847"/>
                    <a:pt x="1180" y="5480"/>
                  </a:cubicBezTo>
                  <a:cubicBezTo>
                    <a:pt x="1221" y="5874"/>
                    <a:pt x="1159" y="6265"/>
                    <a:pt x="1076" y="6652"/>
                  </a:cubicBezTo>
                  <a:cubicBezTo>
                    <a:pt x="1189" y="6948"/>
                    <a:pt x="1315" y="7235"/>
                    <a:pt x="1463" y="7514"/>
                  </a:cubicBezTo>
                  <a:cubicBezTo>
                    <a:pt x="1522" y="7157"/>
                    <a:pt x="1619" y="6805"/>
                    <a:pt x="1672" y="6454"/>
                  </a:cubicBezTo>
                  <a:cubicBezTo>
                    <a:pt x="1750" y="5948"/>
                    <a:pt x="1772" y="5432"/>
                    <a:pt x="1615" y="4936"/>
                  </a:cubicBezTo>
                  <a:cubicBezTo>
                    <a:pt x="1445" y="4407"/>
                    <a:pt x="1091" y="4000"/>
                    <a:pt x="777" y="3556"/>
                  </a:cubicBezTo>
                  <a:cubicBezTo>
                    <a:pt x="511" y="3182"/>
                    <a:pt x="330" y="2812"/>
                    <a:pt x="381" y="2343"/>
                  </a:cubicBezTo>
                  <a:cubicBezTo>
                    <a:pt x="443" y="1766"/>
                    <a:pt x="713" y="1219"/>
                    <a:pt x="885" y="669"/>
                  </a:cubicBezTo>
                  <a:cubicBezTo>
                    <a:pt x="888" y="657"/>
                    <a:pt x="892" y="643"/>
                    <a:pt x="896" y="629"/>
                  </a:cubicBezTo>
                  <a:cubicBezTo>
                    <a:pt x="756" y="429"/>
                    <a:pt x="630" y="219"/>
                    <a:pt x="5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9"/>
            <p:cNvSpPr/>
            <p:nvPr/>
          </p:nvSpPr>
          <p:spPr>
            <a:xfrm>
              <a:off x="1723430" y="2151705"/>
              <a:ext cx="26651" cy="22378"/>
            </a:xfrm>
            <a:custGeom>
              <a:rect b="b" l="l" r="r" t="t"/>
              <a:pathLst>
                <a:path extrusionOk="0" h="649" w="773">
                  <a:moveTo>
                    <a:pt x="350" y="12"/>
                  </a:moveTo>
                  <a:cubicBezTo>
                    <a:pt x="351" y="12"/>
                    <a:pt x="351" y="12"/>
                    <a:pt x="351" y="12"/>
                  </a:cubicBezTo>
                  <a:lnTo>
                    <a:pt x="351" y="12"/>
                  </a:lnTo>
                  <a:cubicBezTo>
                    <a:pt x="351" y="12"/>
                    <a:pt x="351" y="12"/>
                    <a:pt x="350" y="12"/>
                  </a:cubicBezTo>
                  <a:close/>
                  <a:moveTo>
                    <a:pt x="264" y="1"/>
                  </a:moveTo>
                  <a:cubicBezTo>
                    <a:pt x="243" y="1"/>
                    <a:pt x="222" y="4"/>
                    <a:pt x="201" y="11"/>
                  </a:cubicBezTo>
                  <a:cubicBezTo>
                    <a:pt x="179" y="20"/>
                    <a:pt x="159" y="29"/>
                    <a:pt x="137" y="38"/>
                  </a:cubicBezTo>
                  <a:cubicBezTo>
                    <a:pt x="106" y="56"/>
                    <a:pt x="79" y="78"/>
                    <a:pt x="60" y="109"/>
                  </a:cubicBezTo>
                  <a:cubicBezTo>
                    <a:pt x="43" y="125"/>
                    <a:pt x="32" y="145"/>
                    <a:pt x="24" y="168"/>
                  </a:cubicBezTo>
                  <a:cubicBezTo>
                    <a:pt x="8" y="201"/>
                    <a:pt x="0" y="236"/>
                    <a:pt x="1" y="274"/>
                  </a:cubicBezTo>
                  <a:cubicBezTo>
                    <a:pt x="3" y="298"/>
                    <a:pt x="8" y="322"/>
                    <a:pt x="11" y="347"/>
                  </a:cubicBezTo>
                  <a:cubicBezTo>
                    <a:pt x="23" y="392"/>
                    <a:pt x="47" y="433"/>
                    <a:pt x="81" y="467"/>
                  </a:cubicBezTo>
                  <a:cubicBezTo>
                    <a:pt x="111" y="493"/>
                    <a:pt x="142" y="516"/>
                    <a:pt x="174" y="538"/>
                  </a:cubicBezTo>
                  <a:cubicBezTo>
                    <a:pt x="191" y="550"/>
                    <a:pt x="209" y="561"/>
                    <a:pt x="226" y="571"/>
                  </a:cubicBezTo>
                  <a:cubicBezTo>
                    <a:pt x="236" y="576"/>
                    <a:pt x="245" y="579"/>
                    <a:pt x="255" y="585"/>
                  </a:cubicBezTo>
                  <a:cubicBezTo>
                    <a:pt x="287" y="598"/>
                    <a:pt x="319" y="613"/>
                    <a:pt x="351" y="625"/>
                  </a:cubicBezTo>
                  <a:cubicBezTo>
                    <a:pt x="362" y="629"/>
                    <a:pt x="371" y="634"/>
                    <a:pt x="381" y="637"/>
                  </a:cubicBezTo>
                  <a:cubicBezTo>
                    <a:pt x="396" y="642"/>
                    <a:pt x="408" y="641"/>
                    <a:pt x="425" y="644"/>
                  </a:cubicBezTo>
                  <a:cubicBezTo>
                    <a:pt x="441" y="647"/>
                    <a:pt x="458" y="649"/>
                    <a:pt x="474" y="649"/>
                  </a:cubicBezTo>
                  <a:cubicBezTo>
                    <a:pt x="498" y="649"/>
                    <a:pt x="521" y="645"/>
                    <a:pt x="544" y="639"/>
                  </a:cubicBezTo>
                  <a:lnTo>
                    <a:pt x="547" y="639"/>
                  </a:lnTo>
                  <a:cubicBezTo>
                    <a:pt x="550" y="637"/>
                    <a:pt x="555" y="637"/>
                    <a:pt x="560" y="636"/>
                  </a:cubicBezTo>
                  <a:cubicBezTo>
                    <a:pt x="607" y="621"/>
                    <a:pt x="651" y="598"/>
                    <a:pt x="688" y="562"/>
                  </a:cubicBezTo>
                  <a:cubicBezTo>
                    <a:pt x="722" y="525"/>
                    <a:pt x="747" y="484"/>
                    <a:pt x="762" y="434"/>
                  </a:cubicBezTo>
                  <a:cubicBezTo>
                    <a:pt x="772" y="380"/>
                    <a:pt x="772" y="329"/>
                    <a:pt x="760" y="279"/>
                  </a:cubicBezTo>
                  <a:cubicBezTo>
                    <a:pt x="745" y="230"/>
                    <a:pt x="721" y="188"/>
                    <a:pt x="685" y="151"/>
                  </a:cubicBezTo>
                  <a:cubicBezTo>
                    <a:pt x="682" y="149"/>
                    <a:pt x="678" y="146"/>
                    <a:pt x="676" y="144"/>
                  </a:cubicBezTo>
                  <a:cubicBezTo>
                    <a:pt x="666" y="135"/>
                    <a:pt x="655" y="126"/>
                    <a:pt x="643" y="118"/>
                  </a:cubicBezTo>
                  <a:cubicBezTo>
                    <a:pt x="625" y="99"/>
                    <a:pt x="603" y="87"/>
                    <a:pt x="578" y="79"/>
                  </a:cubicBezTo>
                  <a:cubicBezTo>
                    <a:pt x="567" y="73"/>
                    <a:pt x="554" y="68"/>
                    <a:pt x="542" y="64"/>
                  </a:cubicBezTo>
                  <a:cubicBezTo>
                    <a:pt x="531" y="62"/>
                    <a:pt x="522" y="61"/>
                    <a:pt x="512" y="58"/>
                  </a:cubicBezTo>
                  <a:cubicBezTo>
                    <a:pt x="492" y="52"/>
                    <a:pt x="473" y="46"/>
                    <a:pt x="453" y="42"/>
                  </a:cubicBezTo>
                  <a:cubicBezTo>
                    <a:pt x="424" y="36"/>
                    <a:pt x="396" y="27"/>
                    <a:pt x="367" y="17"/>
                  </a:cubicBezTo>
                  <a:cubicBezTo>
                    <a:pt x="364" y="16"/>
                    <a:pt x="360" y="15"/>
                    <a:pt x="354" y="14"/>
                  </a:cubicBezTo>
                  <a:cubicBezTo>
                    <a:pt x="354" y="14"/>
                    <a:pt x="353" y="13"/>
                    <a:pt x="351" y="12"/>
                  </a:cubicBezTo>
                  <a:lnTo>
                    <a:pt x="351" y="12"/>
                  </a:lnTo>
                  <a:cubicBezTo>
                    <a:pt x="352" y="13"/>
                    <a:pt x="352" y="13"/>
                    <a:pt x="352" y="14"/>
                  </a:cubicBezTo>
                  <a:cubicBezTo>
                    <a:pt x="339" y="10"/>
                    <a:pt x="325" y="7"/>
                    <a:pt x="310" y="6"/>
                  </a:cubicBezTo>
                  <a:cubicBezTo>
                    <a:pt x="294" y="2"/>
                    <a:pt x="279" y="1"/>
                    <a:pt x="26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9"/>
            <p:cNvSpPr/>
            <p:nvPr/>
          </p:nvSpPr>
          <p:spPr>
            <a:xfrm>
              <a:off x="1653405" y="2129674"/>
              <a:ext cx="26651" cy="22378"/>
            </a:xfrm>
            <a:custGeom>
              <a:rect b="b" l="l" r="r" t="t"/>
              <a:pathLst>
                <a:path extrusionOk="0" h="649" w="773">
                  <a:moveTo>
                    <a:pt x="350" y="12"/>
                  </a:moveTo>
                  <a:cubicBezTo>
                    <a:pt x="351" y="12"/>
                    <a:pt x="351" y="12"/>
                    <a:pt x="352" y="13"/>
                  </a:cubicBezTo>
                  <a:lnTo>
                    <a:pt x="352" y="13"/>
                  </a:lnTo>
                  <a:cubicBezTo>
                    <a:pt x="351" y="12"/>
                    <a:pt x="351" y="12"/>
                    <a:pt x="350" y="12"/>
                  </a:cubicBezTo>
                  <a:close/>
                  <a:moveTo>
                    <a:pt x="264" y="0"/>
                  </a:moveTo>
                  <a:cubicBezTo>
                    <a:pt x="243" y="0"/>
                    <a:pt x="222" y="4"/>
                    <a:pt x="202" y="10"/>
                  </a:cubicBezTo>
                  <a:cubicBezTo>
                    <a:pt x="180" y="20"/>
                    <a:pt x="159" y="29"/>
                    <a:pt x="137" y="38"/>
                  </a:cubicBezTo>
                  <a:cubicBezTo>
                    <a:pt x="106" y="55"/>
                    <a:pt x="80" y="78"/>
                    <a:pt x="60" y="108"/>
                  </a:cubicBezTo>
                  <a:cubicBezTo>
                    <a:pt x="43" y="125"/>
                    <a:pt x="32" y="145"/>
                    <a:pt x="24" y="169"/>
                  </a:cubicBezTo>
                  <a:cubicBezTo>
                    <a:pt x="8" y="201"/>
                    <a:pt x="1" y="236"/>
                    <a:pt x="2" y="274"/>
                  </a:cubicBezTo>
                  <a:cubicBezTo>
                    <a:pt x="4" y="299"/>
                    <a:pt x="8" y="322"/>
                    <a:pt x="11" y="347"/>
                  </a:cubicBezTo>
                  <a:cubicBezTo>
                    <a:pt x="23" y="392"/>
                    <a:pt x="47" y="432"/>
                    <a:pt x="81" y="466"/>
                  </a:cubicBezTo>
                  <a:cubicBezTo>
                    <a:pt x="111" y="492"/>
                    <a:pt x="142" y="515"/>
                    <a:pt x="174" y="538"/>
                  </a:cubicBezTo>
                  <a:cubicBezTo>
                    <a:pt x="191" y="550"/>
                    <a:pt x="209" y="560"/>
                    <a:pt x="227" y="571"/>
                  </a:cubicBezTo>
                  <a:cubicBezTo>
                    <a:pt x="236" y="576"/>
                    <a:pt x="245" y="580"/>
                    <a:pt x="256" y="585"/>
                  </a:cubicBezTo>
                  <a:cubicBezTo>
                    <a:pt x="287" y="598"/>
                    <a:pt x="319" y="612"/>
                    <a:pt x="351" y="625"/>
                  </a:cubicBezTo>
                  <a:cubicBezTo>
                    <a:pt x="362" y="629"/>
                    <a:pt x="371" y="633"/>
                    <a:pt x="382" y="637"/>
                  </a:cubicBezTo>
                  <a:cubicBezTo>
                    <a:pt x="396" y="642"/>
                    <a:pt x="408" y="640"/>
                    <a:pt x="425" y="643"/>
                  </a:cubicBezTo>
                  <a:cubicBezTo>
                    <a:pt x="441" y="647"/>
                    <a:pt x="457" y="649"/>
                    <a:pt x="473" y="649"/>
                  </a:cubicBezTo>
                  <a:cubicBezTo>
                    <a:pt x="497" y="649"/>
                    <a:pt x="521" y="645"/>
                    <a:pt x="544" y="638"/>
                  </a:cubicBezTo>
                  <a:lnTo>
                    <a:pt x="547" y="638"/>
                  </a:lnTo>
                  <a:cubicBezTo>
                    <a:pt x="550" y="637"/>
                    <a:pt x="556" y="637"/>
                    <a:pt x="560" y="635"/>
                  </a:cubicBezTo>
                  <a:cubicBezTo>
                    <a:pt x="608" y="622"/>
                    <a:pt x="651" y="598"/>
                    <a:pt x="688" y="561"/>
                  </a:cubicBezTo>
                  <a:cubicBezTo>
                    <a:pt x="722" y="525"/>
                    <a:pt x="747" y="483"/>
                    <a:pt x="762" y="434"/>
                  </a:cubicBezTo>
                  <a:cubicBezTo>
                    <a:pt x="772" y="382"/>
                    <a:pt x="772" y="331"/>
                    <a:pt x="760" y="279"/>
                  </a:cubicBezTo>
                  <a:cubicBezTo>
                    <a:pt x="745" y="231"/>
                    <a:pt x="721" y="187"/>
                    <a:pt x="685" y="151"/>
                  </a:cubicBezTo>
                  <a:cubicBezTo>
                    <a:pt x="683" y="149"/>
                    <a:pt x="678" y="146"/>
                    <a:pt x="676" y="144"/>
                  </a:cubicBezTo>
                  <a:cubicBezTo>
                    <a:pt x="666" y="134"/>
                    <a:pt x="656" y="126"/>
                    <a:pt x="643" y="118"/>
                  </a:cubicBezTo>
                  <a:cubicBezTo>
                    <a:pt x="625" y="99"/>
                    <a:pt x="604" y="86"/>
                    <a:pt x="579" y="80"/>
                  </a:cubicBezTo>
                  <a:cubicBezTo>
                    <a:pt x="567" y="73"/>
                    <a:pt x="555" y="68"/>
                    <a:pt x="542" y="64"/>
                  </a:cubicBezTo>
                  <a:cubicBezTo>
                    <a:pt x="532" y="61"/>
                    <a:pt x="522" y="60"/>
                    <a:pt x="512" y="57"/>
                  </a:cubicBezTo>
                  <a:cubicBezTo>
                    <a:pt x="492" y="52"/>
                    <a:pt x="473" y="46"/>
                    <a:pt x="454" y="42"/>
                  </a:cubicBezTo>
                  <a:cubicBezTo>
                    <a:pt x="424" y="35"/>
                    <a:pt x="396" y="28"/>
                    <a:pt x="367" y="18"/>
                  </a:cubicBezTo>
                  <a:cubicBezTo>
                    <a:pt x="364" y="15"/>
                    <a:pt x="360" y="14"/>
                    <a:pt x="355" y="13"/>
                  </a:cubicBezTo>
                  <a:cubicBezTo>
                    <a:pt x="354" y="13"/>
                    <a:pt x="353" y="13"/>
                    <a:pt x="352" y="13"/>
                  </a:cubicBezTo>
                  <a:lnTo>
                    <a:pt x="352" y="13"/>
                  </a:lnTo>
                  <a:cubicBezTo>
                    <a:pt x="352" y="13"/>
                    <a:pt x="352" y="13"/>
                    <a:pt x="353" y="13"/>
                  </a:cubicBezTo>
                  <a:cubicBezTo>
                    <a:pt x="339" y="9"/>
                    <a:pt x="325" y="7"/>
                    <a:pt x="310" y="5"/>
                  </a:cubicBezTo>
                  <a:cubicBezTo>
                    <a:pt x="295" y="2"/>
                    <a:pt x="279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9"/>
            <p:cNvSpPr/>
            <p:nvPr/>
          </p:nvSpPr>
          <p:spPr>
            <a:xfrm>
              <a:off x="1535352" y="2084335"/>
              <a:ext cx="26720" cy="22378"/>
            </a:xfrm>
            <a:custGeom>
              <a:rect b="b" l="l" r="r" t="t"/>
              <a:pathLst>
                <a:path extrusionOk="0" h="649" w="775">
                  <a:moveTo>
                    <a:pt x="351" y="12"/>
                  </a:moveTo>
                  <a:cubicBezTo>
                    <a:pt x="352" y="12"/>
                    <a:pt x="352" y="12"/>
                    <a:pt x="353" y="13"/>
                  </a:cubicBezTo>
                  <a:lnTo>
                    <a:pt x="353" y="13"/>
                  </a:lnTo>
                  <a:cubicBezTo>
                    <a:pt x="352" y="12"/>
                    <a:pt x="352" y="12"/>
                    <a:pt x="351" y="12"/>
                  </a:cubicBezTo>
                  <a:close/>
                  <a:moveTo>
                    <a:pt x="266" y="1"/>
                  </a:moveTo>
                  <a:cubicBezTo>
                    <a:pt x="245" y="1"/>
                    <a:pt x="223" y="4"/>
                    <a:pt x="202" y="11"/>
                  </a:cubicBezTo>
                  <a:cubicBezTo>
                    <a:pt x="180" y="19"/>
                    <a:pt x="160" y="29"/>
                    <a:pt x="137" y="38"/>
                  </a:cubicBezTo>
                  <a:cubicBezTo>
                    <a:pt x="105" y="55"/>
                    <a:pt x="79" y="79"/>
                    <a:pt x="61" y="109"/>
                  </a:cubicBezTo>
                  <a:cubicBezTo>
                    <a:pt x="43" y="126"/>
                    <a:pt x="31" y="145"/>
                    <a:pt x="25" y="168"/>
                  </a:cubicBezTo>
                  <a:cubicBezTo>
                    <a:pt x="9" y="201"/>
                    <a:pt x="0" y="236"/>
                    <a:pt x="1" y="273"/>
                  </a:cubicBezTo>
                  <a:cubicBezTo>
                    <a:pt x="4" y="298"/>
                    <a:pt x="9" y="322"/>
                    <a:pt x="11" y="346"/>
                  </a:cubicBezTo>
                  <a:cubicBezTo>
                    <a:pt x="24" y="392"/>
                    <a:pt x="47" y="433"/>
                    <a:pt x="81" y="466"/>
                  </a:cubicBezTo>
                  <a:cubicBezTo>
                    <a:pt x="111" y="492"/>
                    <a:pt x="142" y="516"/>
                    <a:pt x="175" y="538"/>
                  </a:cubicBezTo>
                  <a:cubicBezTo>
                    <a:pt x="192" y="549"/>
                    <a:pt x="209" y="560"/>
                    <a:pt x="227" y="570"/>
                  </a:cubicBezTo>
                  <a:cubicBezTo>
                    <a:pt x="236" y="575"/>
                    <a:pt x="245" y="580"/>
                    <a:pt x="255" y="585"/>
                  </a:cubicBezTo>
                  <a:cubicBezTo>
                    <a:pt x="287" y="598"/>
                    <a:pt x="319" y="612"/>
                    <a:pt x="352" y="625"/>
                  </a:cubicBezTo>
                  <a:cubicBezTo>
                    <a:pt x="363" y="630"/>
                    <a:pt x="371" y="633"/>
                    <a:pt x="381" y="637"/>
                  </a:cubicBezTo>
                  <a:cubicBezTo>
                    <a:pt x="396" y="642"/>
                    <a:pt x="407" y="641"/>
                    <a:pt x="426" y="643"/>
                  </a:cubicBezTo>
                  <a:cubicBezTo>
                    <a:pt x="442" y="647"/>
                    <a:pt x="459" y="649"/>
                    <a:pt x="475" y="649"/>
                  </a:cubicBezTo>
                  <a:cubicBezTo>
                    <a:pt x="498" y="649"/>
                    <a:pt x="522" y="645"/>
                    <a:pt x="545" y="638"/>
                  </a:cubicBezTo>
                  <a:lnTo>
                    <a:pt x="547" y="638"/>
                  </a:lnTo>
                  <a:cubicBezTo>
                    <a:pt x="551" y="637"/>
                    <a:pt x="556" y="637"/>
                    <a:pt x="561" y="636"/>
                  </a:cubicBezTo>
                  <a:cubicBezTo>
                    <a:pt x="608" y="621"/>
                    <a:pt x="651" y="598"/>
                    <a:pt x="688" y="562"/>
                  </a:cubicBezTo>
                  <a:cubicBezTo>
                    <a:pt x="723" y="525"/>
                    <a:pt x="748" y="484"/>
                    <a:pt x="762" y="434"/>
                  </a:cubicBezTo>
                  <a:cubicBezTo>
                    <a:pt x="774" y="382"/>
                    <a:pt x="774" y="330"/>
                    <a:pt x="759" y="279"/>
                  </a:cubicBezTo>
                  <a:cubicBezTo>
                    <a:pt x="745" y="231"/>
                    <a:pt x="722" y="188"/>
                    <a:pt x="685" y="152"/>
                  </a:cubicBezTo>
                  <a:cubicBezTo>
                    <a:pt x="682" y="148"/>
                    <a:pt x="679" y="146"/>
                    <a:pt x="676" y="143"/>
                  </a:cubicBezTo>
                  <a:cubicBezTo>
                    <a:pt x="666" y="135"/>
                    <a:pt x="655" y="127"/>
                    <a:pt x="644" y="117"/>
                  </a:cubicBezTo>
                  <a:cubicBezTo>
                    <a:pt x="625" y="99"/>
                    <a:pt x="603" y="86"/>
                    <a:pt x="578" y="80"/>
                  </a:cubicBezTo>
                  <a:cubicBezTo>
                    <a:pt x="567" y="73"/>
                    <a:pt x="555" y="68"/>
                    <a:pt x="542" y="64"/>
                  </a:cubicBezTo>
                  <a:cubicBezTo>
                    <a:pt x="531" y="62"/>
                    <a:pt x="523" y="60"/>
                    <a:pt x="513" y="58"/>
                  </a:cubicBezTo>
                  <a:cubicBezTo>
                    <a:pt x="493" y="53"/>
                    <a:pt x="473" y="46"/>
                    <a:pt x="453" y="42"/>
                  </a:cubicBezTo>
                  <a:cubicBezTo>
                    <a:pt x="425" y="36"/>
                    <a:pt x="396" y="28"/>
                    <a:pt x="368" y="17"/>
                  </a:cubicBezTo>
                  <a:cubicBezTo>
                    <a:pt x="364" y="16"/>
                    <a:pt x="360" y="15"/>
                    <a:pt x="354" y="13"/>
                  </a:cubicBezTo>
                  <a:cubicBezTo>
                    <a:pt x="354" y="13"/>
                    <a:pt x="353" y="13"/>
                    <a:pt x="353" y="13"/>
                  </a:cubicBezTo>
                  <a:lnTo>
                    <a:pt x="353" y="13"/>
                  </a:lnTo>
                  <a:cubicBezTo>
                    <a:pt x="353" y="13"/>
                    <a:pt x="353" y="13"/>
                    <a:pt x="353" y="13"/>
                  </a:cubicBezTo>
                  <a:cubicBezTo>
                    <a:pt x="339" y="10"/>
                    <a:pt x="326" y="7"/>
                    <a:pt x="311" y="6"/>
                  </a:cubicBezTo>
                  <a:cubicBezTo>
                    <a:pt x="296" y="2"/>
                    <a:pt x="281" y="1"/>
                    <a:pt x="2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9"/>
            <p:cNvSpPr/>
            <p:nvPr/>
          </p:nvSpPr>
          <p:spPr>
            <a:xfrm>
              <a:off x="1475325" y="2063682"/>
              <a:ext cx="26651" cy="22412"/>
            </a:xfrm>
            <a:custGeom>
              <a:rect b="b" l="l" r="r" t="t"/>
              <a:pathLst>
                <a:path extrusionOk="0" h="650" w="773">
                  <a:moveTo>
                    <a:pt x="351" y="12"/>
                  </a:moveTo>
                  <a:cubicBezTo>
                    <a:pt x="352" y="12"/>
                    <a:pt x="353" y="12"/>
                    <a:pt x="354" y="13"/>
                  </a:cubicBezTo>
                  <a:lnTo>
                    <a:pt x="354" y="13"/>
                  </a:lnTo>
                  <a:cubicBezTo>
                    <a:pt x="353" y="12"/>
                    <a:pt x="353" y="12"/>
                    <a:pt x="351" y="12"/>
                  </a:cubicBezTo>
                  <a:close/>
                  <a:moveTo>
                    <a:pt x="266" y="1"/>
                  </a:moveTo>
                  <a:cubicBezTo>
                    <a:pt x="245" y="1"/>
                    <a:pt x="224" y="4"/>
                    <a:pt x="203" y="11"/>
                  </a:cubicBezTo>
                  <a:cubicBezTo>
                    <a:pt x="180" y="19"/>
                    <a:pt x="159" y="29"/>
                    <a:pt x="137" y="38"/>
                  </a:cubicBezTo>
                  <a:cubicBezTo>
                    <a:pt x="106" y="55"/>
                    <a:pt x="80" y="79"/>
                    <a:pt x="60" y="109"/>
                  </a:cubicBezTo>
                  <a:cubicBezTo>
                    <a:pt x="44" y="126"/>
                    <a:pt x="32" y="145"/>
                    <a:pt x="26" y="168"/>
                  </a:cubicBezTo>
                  <a:cubicBezTo>
                    <a:pt x="8" y="201"/>
                    <a:pt x="1" y="236"/>
                    <a:pt x="2" y="274"/>
                  </a:cubicBezTo>
                  <a:cubicBezTo>
                    <a:pt x="5" y="299"/>
                    <a:pt x="8" y="323"/>
                    <a:pt x="11" y="346"/>
                  </a:cubicBezTo>
                  <a:cubicBezTo>
                    <a:pt x="24" y="392"/>
                    <a:pt x="48" y="433"/>
                    <a:pt x="81" y="466"/>
                  </a:cubicBezTo>
                  <a:cubicBezTo>
                    <a:pt x="111" y="492"/>
                    <a:pt x="143" y="516"/>
                    <a:pt x="175" y="538"/>
                  </a:cubicBezTo>
                  <a:cubicBezTo>
                    <a:pt x="193" y="550"/>
                    <a:pt x="209" y="560"/>
                    <a:pt x="227" y="570"/>
                  </a:cubicBezTo>
                  <a:cubicBezTo>
                    <a:pt x="236" y="576"/>
                    <a:pt x="246" y="580"/>
                    <a:pt x="256" y="585"/>
                  </a:cubicBezTo>
                  <a:cubicBezTo>
                    <a:pt x="287" y="599"/>
                    <a:pt x="320" y="612"/>
                    <a:pt x="352" y="626"/>
                  </a:cubicBezTo>
                  <a:cubicBezTo>
                    <a:pt x="362" y="630"/>
                    <a:pt x="372" y="633"/>
                    <a:pt x="382" y="637"/>
                  </a:cubicBezTo>
                  <a:cubicBezTo>
                    <a:pt x="397" y="642"/>
                    <a:pt x="408" y="641"/>
                    <a:pt x="427" y="643"/>
                  </a:cubicBezTo>
                  <a:cubicBezTo>
                    <a:pt x="443" y="647"/>
                    <a:pt x="459" y="649"/>
                    <a:pt x="476" y="649"/>
                  </a:cubicBezTo>
                  <a:cubicBezTo>
                    <a:pt x="499" y="649"/>
                    <a:pt x="522" y="645"/>
                    <a:pt x="545" y="638"/>
                  </a:cubicBezTo>
                  <a:lnTo>
                    <a:pt x="548" y="638"/>
                  </a:lnTo>
                  <a:cubicBezTo>
                    <a:pt x="552" y="637"/>
                    <a:pt x="557" y="637"/>
                    <a:pt x="560" y="636"/>
                  </a:cubicBezTo>
                  <a:cubicBezTo>
                    <a:pt x="609" y="621"/>
                    <a:pt x="652" y="599"/>
                    <a:pt x="688" y="562"/>
                  </a:cubicBezTo>
                  <a:cubicBezTo>
                    <a:pt x="724" y="526"/>
                    <a:pt x="748" y="484"/>
                    <a:pt x="762" y="434"/>
                  </a:cubicBezTo>
                  <a:cubicBezTo>
                    <a:pt x="773" y="381"/>
                    <a:pt x="773" y="330"/>
                    <a:pt x="760" y="279"/>
                  </a:cubicBezTo>
                  <a:cubicBezTo>
                    <a:pt x="746" y="231"/>
                    <a:pt x="723" y="188"/>
                    <a:pt x="686" y="152"/>
                  </a:cubicBezTo>
                  <a:cubicBezTo>
                    <a:pt x="683" y="149"/>
                    <a:pt x="679" y="147"/>
                    <a:pt x="677" y="143"/>
                  </a:cubicBezTo>
                  <a:cubicBezTo>
                    <a:pt x="666" y="135"/>
                    <a:pt x="656" y="127"/>
                    <a:pt x="645" y="117"/>
                  </a:cubicBezTo>
                  <a:cubicBezTo>
                    <a:pt x="626" y="100"/>
                    <a:pt x="604" y="86"/>
                    <a:pt x="579" y="80"/>
                  </a:cubicBezTo>
                  <a:cubicBezTo>
                    <a:pt x="568" y="74"/>
                    <a:pt x="556" y="68"/>
                    <a:pt x="543" y="64"/>
                  </a:cubicBezTo>
                  <a:cubicBezTo>
                    <a:pt x="532" y="62"/>
                    <a:pt x="523" y="60"/>
                    <a:pt x="512" y="58"/>
                  </a:cubicBezTo>
                  <a:cubicBezTo>
                    <a:pt x="494" y="53"/>
                    <a:pt x="474" y="47"/>
                    <a:pt x="454" y="42"/>
                  </a:cubicBezTo>
                  <a:cubicBezTo>
                    <a:pt x="426" y="36"/>
                    <a:pt x="397" y="28"/>
                    <a:pt x="369" y="17"/>
                  </a:cubicBezTo>
                  <a:cubicBezTo>
                    <a:pt x="364" y="16"/>
                    <a:pt x="360" y="15"/>
                    <a:pt x="355" y="13"/>
                  </a:cubicBezTo>
                  <a:cubicBezTo>
                    <a:pt x="355" y="13"/>
                    <a:pt x="354" y="13"/>
                    <a:pt x="354" y="13"/>
                  </a:cubicBezTo>
                  <a:lnTo>
                    <a:pt x="354" y="13"/>
                  </a:lnTo>
                  <a:cubicBezTo>
                    <a:pt x="354" y="13"/>
                    <a:pt x="354" y="13"/>
                    <a:pt x="354" y="13"/>
                  </a:cubicBezTo>
                  <a:cubicBezTo>
                    <a:pt x="339" y="10"/>
                    <a:pt x="327" y="7"/>
                    <a:pt x="310" y="6"/>
                  </a:cubicBezTo>
                  <a:cubicBezTo>
                    <a:pt x="295" y="3"/>
                    <a:pt x="281" y="1"/>
                    <a:pt x="2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1302349" y="2276688"/>
              <a:ext cx="37098" cy="24033"/>
            </a:xfrm>
            <a:custGeom>
              <a:rect b="b" l="l" r="r" t="t"/>
              <a:pathLst>
                <a:path extrusionOk="0" h="697" w="1076">
                  <a:moveTo>
                    <a:pt x="666" y="0"/>
                  </a:moveTo>
                  <a:cubicBezTo>
                    <a:pt x="445" y="0"/>
                    <a:pt x="200" y="224"/>
                    <a:pt x="86" y="365"/>
                  </a:cubicBezTo>
                  <a:cubicBezTo>
                    <a:pt x="42" y="419"/>
                    <a:pt x="0" y="485"/>
                    <a:pt x="15" y="553"/>
                  </a:cubicBezTo>
                  <a:cubicBezTo>
                    <a:pt x="35" y="653"/>
                    <a:pt x="159" y="693"/>
                    <a:pt x="261" y="696"/>
                  </a:cubicBezTo>
                  <a:cubicBezTo>
                    <a:pt x="265" y="696"/>
                    <a:pt x="269" y="696"/>
                    <a:pt x="274" y="696"/>
                  </a:cubicBezTo>
                  <a:cubicBezTo>
                    <a:pt x="415" y="696"/>
                    <a:pt x="558" y="663"/>
                    <a:pt x="683" y="597"/>
                  </a:cubicBezTo>
                  <a:cubicBezTo>
                    <a:pt x="884" y="491"/>
                    <a:pt x="1075" y="157"/>
                    <a:pt x="786" y="26"/>
                  </a:cubicBezTo>
                  <a:cubicBezTo>
                    <a:pt x="747" y="8"/>
                    <a:pt x="707" y="0"/>
                    <a:pt x="6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1197708" y="2348023"/>
              <a:ext cx="37063" cy="24033"/>
            </a:xfrm>
            <a:custGeom>
              <a:rect b="b" l="l" r="r" t="t"/>
              <a:pathLst>
                <a:path extrusionOk="0" h="697" w="1075">
                  <a:moveTo>
                    <a:pt x="665" y="1"/>
                  </a:moveTo>
                  <a:cubicBezTo>
                    <a:pt x="444" y="1"/>
                    <a:pt x="199" y="225"/>
                    <a:pt x="85" y="367"/>
                  </a:cubicBezTo>
                  <a:cubicBezTo>
                    <a:pt x="41" y="420"/>
                    <a:pt x="0" y="486"/>
                    <a:pt x="14" y="554"/>
                  </a:cubicBezTo>
                  <a:cubicBezTo>
                    <a:pt x="34" y="654"/>
                    <a:pt x="158" y="695"/>
                    <a:pt x="261" y="697"/>
                  </a:cubicBezTo>
                  <a:cubicBezTo>
                    <a:pt x="267" y="697"/>
                    <a:pt x="273" y="697"/>
                    <a:pt x="279" y="697"/>
                  </a:cubicBezTo>
                  <a:cubicBezTo>
                    <a:pt x="418" y="697"/>
                    <a:pt x="559" y="663"/>
                    <a:pt x="683" y="598"/>
                  </a:cubicBezTo>
                  <a:cubicBezTo>
                    <a:pt x="884" y="493"/>
                    <a:pt x="1074" y="158"/>
                    <a:pt x="785" y="26"/>
                  </a:cubicBezTo>
                  <a:cubicBezTo>
                    <a:pt x="746" y="8"/>
                    <a:pt x="706" y="1"/>
                    <a:pt x="6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1128683" y="2152774"/>
              <a:ext cx="66369" cy="84890"/>
            </a:xfrm>
            <a:custGeom>
              <a:rect b="b" l="l" r="r" t="t"/>
              <a:pathLst>
                <a:path extrusionOk="0" h="2462" w="1925">
                  <a:moveTo>
                    <a:pt x="238" y="1"/>
                  </a:moveTo>
                  <a:cubicBezTo>
                    <a:pt x="237" y="1"/>
                    <a:pt x="236" y="1"/>
                    <a:pt x="235" y="1"/>
                  </a:cubicBezTo>
                  <a:cubicBezTo>
                    <a:pt x="147" y="2"/>
                    <a:pt x="71" y="71"/>
                    <a:pt x="36" y="153"/>
                  </a:cubicBezTo>
                  <a:cubicBezTo>
                    <a:pt x="1" y="235"/>
                    <a:pt x="3" y="327"/>
                    <a:pt x="10" y="415"/>
                  </a:cubicBezTo>
                  <a:cubicBezTo>
                    <a:pt x="52" y="871"/>
                    <a:pt x="276" y="1296"/>
                    <a:pt x="567" y="1650"/>
                  </a:cubicBezTo>
                  <a:cubicBezTo>
                    <a:pt x="780" y="1907"/>
                    <a:pt x="1115" y="2328"/>
                    <a:pt x="1442" y="2439"/>
                  </a:cubicBezTo>
                  <a:cubicBezTo>
                    <a:pt x="1490" y="2455"/>
                    <a:pt x="1533" y="2462"/>
                    <a:pt x="1572" y="2462"/>
                  </a:cubicBezTo>
                  <a:cubicBezTo>
                    <a:pt x="1847" y="2462"/>
                    <a:pt x="1924" y="2103"/>
                    <a:pt x="1842" y="1850"/>
                  </a:cubicBezTo>
                  <a:cubicBezTo>
                    <a:pt x="1598" y="1109"/>
                    <a:pt x="1079" y="460"/>
                    <a:pt x="407" y="62"/>
                  </a:cubicBezTo>
                  <a:cubicBezTo>
                    <a:pt x="356" y="31"/>
                    <a:pt x="298" y="1"/>
                    <a:pt x="2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9"/>
            <p:cNvSpPr/>
            <p:nvPr/>
          </p:nvSpPr>
          <p:spPr>
            <a:xfrm>
              <a:off x="1036178" y="2241314"/>
              <a:ext cx="115465" cy="58582"/>
            </a:xfrm>
            <a:custGeom>
              <a:rect b="b" l="l" r="r" t="t"/>
              <a:pathLst>
                <a:path extrusionOk="0" h="1699" w="3349">
                  <a:moveTo>
                    <a:pt x="744" y="0"/>
                  </a:moveTo>
                  <a:cubicBezTo>
                    <a:pt x="637" y="0"/>
                    <a:pt x="530" y="8"/>
                    <a:pt x="424" y="25"/>
                  </a:cubicBezTo>
                  <a:cubicBezTo>
                    <a:pt x="323" y="40"/>
                    <a:pt x="220" y="66"/>
                    <a:pt x="137" y="128"/>
                  </a:cubicBezTo>
                  <a:cubicBezTo>
                    <a:pt x="56" y="190"/>
                    <a:pt x="0" y="295"/>
                    <a:pt x="23" y="397"/>
                  </a:cubicBezTo>
                  <a:cubicBezTo>
                    <a:pt x="40" y="467"/>
                    <a:pt x="91" y="524"/>
                    <a:pt x="142" y="576"/>
                  </a:cubicBezTo>
                  <a:cubicBezTo>
                    <a:pt x="781" y="1223"/>
                    <a:pt x="1657" y="1630"/>
                    <a:pt x="2560" y="1696"/>
                  </a:cubicBezTo>
                  <a:cubicBezTo>
                    <a:pt x="2577" y="1697"/>
                    <a:pt x="2594" y="1698"/>
                    <a:pt x="2611" y="1698"/>
                  </a:cubicBezTo>
                  <a:cubicBezTo>
                    <a:pt x="2953" y="1698"/>
                    <a:pt x="3349" y="1454"/>
                    <a:pt x="3109" y="1078"/>
                  </a:cubicBezTo>
                  <a:cubicBezTo>
                    <a:pt x="2892" y="738"/>
                    <a:pt x="2322" y="475"/>
                    <a:pt x="1974" y="307"/>
                  </a:cubicBezTo>
                  <a:cubicBezTo>
                    <a:pt x="1589" y="122"/>
                    <a:pt x="1166" y="0"/>
                    <a:pt x="7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9"/>
            <p:cNvSpPr/>
            <p:nvPr/>
          </p:nvSpPr>
          <p:spPr>
            <a:xfrm>
              <a:off x="804933" y="2465973"/>
              <a:ext cx="128463" cy="96372"/>
            </a:xfrm>
            <a:custGeom>
              <a:rect b="b" l="l" r="r" t="t"/>
              <a:pathLst>
                <a:path extrusionOk="0" h="2795" w="3726">
                  <a:moveTo>
                    <a:pt x="2569" y="1"/>
                  </a:moveTo>
                  <a:cubicBezTo>
                    <a:pt x="2308" y="1"/>
                    <a:pt x="2045" y="59"/>
                    <a:pt x="1793" y="139"/>
                  </a:cubicBezTo>
                  <a:cubicBezTo>
                    <a:pt x="1234" y="316"/>
                    <a:pt x="773" y="613"/>
                    <a:pt x="371" y="1037"/>
                  </a:cubicBezTo>
                  <a:cubicBezTo>
                    <a:pt x="72" y="1352"/>
                    <a:pt x="0" y="1667"/>
                    <a:pt x="33" y="2100"/>
                  </a:cubicBezTo>
                  <a:cubicBezTo>
                    <a:pt x="53" y="2339"/>
                    <a:pt x="135" y="2766"/>
                    <a:pt x="442" y="2793"/>
                  </a:cubicBezTo>
                  <a:cubicBezTo>
                    <a:pt x="450" y="2794"/>
                    <a:pt x="457" y="2794"/>
                    <a:pt x="465" y="2794"/>
                  </a:cubicBezTo>
                  <a:cubicBezTo>
                    <a:pt x="578" y="2794"/>
                    <a:pt x="684" y="2725"/>
                    <a:pt x="770" y="2647"/>
                  </a:cubicBezTo>
                  <a:cubicBezTo>
                    <a:pt x="1084" y="2358"/>
                    <a:pt x="1228" y="1931"/>
                    <a:pt x="1358" y="1523"/>
                  </a:cubicBezTo>
                  <a:cubicBezTo>
                    <a:pt x="1416" y="1730"/>
                    <a:pt x="1502" y="1938"/>
                    <a:pt x="1658" y="2086"/>
                  </a:cubicBezTo>
                  <a:cubicBezTo>
                    <a:pt x="1771" y="2193"/>
                    <a:pt x="1927" y="2264"/>
                    <a:pt x="2080" y="2264"/>
                  </a:cubicBezTo>
                  <a:cubicBezTo>
                    <a:pt x="2139" y="2264"/>
                    <a:pt x="2197" y="2253"/>
                    <a:pt x="2252" y="2231"/>
                  </a:cubicBezTo>
                  <a:cubicBezTo>
                    <a:pt x="2451" y="2149"/>
                    <a:pt x="2565" y="1928"/>
                    <a:pt x="2584" y="1712"/>
                  </a:cubicBezTo>
                  <a:cubicBezTo>
                    <a:pt x="2603" y="1498"/>
                    <a:pt x="2541" y="1284"/>
                    <a:pt x="2481" y="1077"/>
                  </a:cubicBezTo>
                  <a:lnTo>
                    <a:pt x="2481" y="1077"/>
                  </a:lnTo>
                  <a:cubicBezTo>
                    <a:pt x="2661" y="1238"/>
                    <a:pt x="2890" y="1358"/>
                    <a:pt x="3128" y="1358"/>
                  </a:cubicBezTo>
                  <a:cubicBezTo>
                    <a:pt x="3143" y="1358"/>
                    <a:pt x="3157" y="1358"/>
                    <a:pt x="3171" y="1357"/>
                  </a:cubicBezTo>
                  <a:cubicBezTo>
                    <a:pt x="3424" y="1341"/>
                    <a:pt x="3677" y="1154"/>
                    <a:pt x="3709" y="900"/>
                  </a:cubicBezTo>
                  <a:cubicBezTo>
                    <a:pt x="3725" y="769"/>
                    <a:pt x="3683" y="634"/>
                    <a:pt x="3615" y="520"/>
                  </a:cubicBezTo>
                  <a:cubicBezTo>
                    <a:pt x="3443" y="232"/>
                    <a:pt x="3116" y="60"/>
                    <a:pt x="2784" y="15"/>
                  </a:cubicBezTo>
                  <a:cubicBezTo>
                    <a:pt x="2713" y="5"/>
                    <a:pt x="2641" y="1"/>
                    <a:pt x="25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9"/>
            <p:cNvSpPr/>
            <p:nvPr/>
          </p:nvSpPr>
          <p:spPr>
            <a:xfrm>
              <a:off x="914643" y="2376571"/>
              <a:ext cx="118361" cy="71201"/>
            </a:xfrm>
            <a:custGeom>
              <a:rect b="b" l="l" r="r" t="t"/>
              <a:pathLst>
                <a:path extrusionOk="0" h="2065" w="3433">
                  <a:moveTo>
                    <a:pt x="1790" y="1"/>
                  </a:moveTo>
                  <a:cubicBezTo>
                    <a:pt x="1782" y="1"/>
                    <a:pt x="1774" y="1"/>
                    <a:pt x="1766" y="1"/>
                  </a:cubicBezTo>
                  <a:cubicBezTo>
                    <a:pt x="1252" y="6"/>
                    <a:pt x="744" y="215"/>
                    <a:pt x="375" y="574"/>
                  </a:cubicBezTo>
                  <a:lnTo>
                    <a:pt x="147" y="941"/>
                  </a:lnTo>
                  <a:cubicBezTo>
                    <a:pt x="89" y="1097"/>
                    <a:pt x="32" y="1253"/>
                    <a:pt x="16" y="1417"/>
                  </a:cubicBezTo>
                  <a:cubicBezTo>
                    <a:pt x="1" y="1581"/>
                    <a:pt x="32" y="1756"/>
                    <a:pt x="136" y="1884"/>
                  </a:cubicBezTo>
                  <a:cubicBezTo>
                    <a:pt x="235" y="2006"/>
                    <a:pt x="391" y="2065"/>
                    <a:pt x="549" y="2065"/>
                  </a:cubicBezTo>
                  <a:cubicBezTo>
                    <a:pt x="666" y="2065"/>
                    <a:pt x="785" y="2032"/>
                    <a:pt x="884" y="1969"/>
                  </a:cubicBezTo>
                  <a:cubicBezTo>
                    <a:pt x="1115" y="1821"/>
                    <a:pt x="1240" y="1544"/>
                    <a:pt x="1264" y="1273"/>
                  </a:cubicBezTo>
                  <a:cubicBezTo>
                    <a:pt x="1321" y="1519"/>
                    <a:pt x="1420" y="1782"/>
                    <a:pt x="1636" y="1912"/>
                  </a:cubicBezTo>
                  <a:cubicBezTo>
                    <a:pt x="1687" y="1943"/>
                    <a:pt x="1746" y="1965"/>
                    <a:pt x="1804" y="1965"/>
                  </a:cubicBezTo>
                  <a:cubicBezTo>
                    <a:pt x="1827" y="1965"/>
                    <a:pt x="1849" y="1962"/>
                    <a:pt x="1870" y="1955"/>
                  </a:cubicBezTo>
                  <a:cubicBezTo>
                    <a:pt x="1978" y="1918"/>
                    <a:pt x="2032" y="1797"/>
                    <a:pt x="2061" y="1686"/>
                  </a:cubicBezTo>
                  <a:cubicBezTo>
                    <a:pt x="2107" y="1501"/>
                    <a:pt x="2121" y="1304"/>
                    <a:pt x="2099" y="1112"/>
                  </a:cubicBezTo>
                  <a:lnTo>
                    <a:pt x="2099" y="1112"/>
                  </a:lnTo>
                  <a:cubicBezTo>
                    <a:pt x="2239" y="1259"/>
                    <a:pt x="2408" y="1383"/>
                    <a:pt x="2603" y="1436"/>
                  </a:cubicBezTo>
                  <a:cubicBezTo>
                    <a:pt x="2669" y="1454"/>
                    <a:pt x="2737" y="1463"/>
                    <a:pt x="2806" y="1463"/>
                  </a:cubicBezTo>
                  <a:cubicBezTo>
                    <a:pt x="2941" y="1463"/>
                    <a:pt x="3075" y="1427"/>
                    <a:pt x="3182" y="1346"/>
                  </a:cubicBezTo>
                  <a:cubicBezTo>
                    <a:pt x="3345" y="1226"/>
                    <a:pt x="3432" y="1000"/>
                    <a:pt x="3365" y="809"/>
                  </a:cubicBezTo>
                  <a:cubicBezTo>
                    <a:pt x="3328" y="705"/>
                    <a:pt x="3250" y="618"/>
                    <a:pt x="3170" y="544"/>
                  </a:cubicBezTo>
                  <a:cubicBezTo>
                    <a:pt x="2799" y="199"/>
                    <a:pt x="2296" y="1"/>
                    <a:pt x="179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9"/>
            <p:cNvSpPr/>
            <p:nvPr/>
          </p:nvSpPr>
          <p:spPr>
            <a:xfrm>
              <a:off x="1008733" y="2454802"/>
              <a:ext cx="122878" cy="70856"/>
            </a:xfrm>
            <a:custGeom>
              <a:rect b="b" l="l" r="r" t="t"/>
              <a:pathLst>
                <a:path extrusionOk="0" h="2055" w="3564">
                  <a:moveTo>
                    <a:pt x="1748" y="0"/>
                  </a:moveTo>
                  <a:cubicBezTo>
                    <a:pt x="1479" y="0"/>
                    <a:pt x="1216" y="48"/>
                    <a:pt x="985" y="181"/>
                  </a:cubicBezTo>
                  <a:lnTo>
                    <a:pt x="701" y="357"/>
                  </a:lnTo>
                  <a:cubicBezTo>
                    <a:pt x="371" y="604"/>
                    <a:pt x="134" y="972"/>
                    <a:pt x="42" y="1374"/>
                  </a:cubicBezTo>
                  <a:cubicBezTo>
                    <a:pt x="6" y="1534"/>
                    <a:pt x="0" y="1724"/>
                    <a:pt x="118" y="1837"/>
                  </a:cubicBezTo>
                  <a:cubicBezTo>
                    <a:pt x="182" y="1900"/>
                    <a:pt x="267" y="1925"/>
                    <a:pt x="357" y="1925"/>
                  </a:cubicBezTo>
                  <a:cubicBezTo>
                    <a:pt x="445" y="1925"/>
                    <a:pt x="537" y="1901"/>
                    <a:pt x="618" y="1866"/>
                  </a:cubicBezTo>
                  <a:cubicBezTo>
                    <a:pt x="918" y="1734"/>
                    <a:pt x="1156" y="1469"/>
                    <a:pt x="1254" y="1156"/>
                  </a:cubicBezTo>
                  <a:lnTo>
                    <a:pt x="1254" y="1156"/>
                  </a:lnTo>
                  <a:cubicBezTo>
                    <a:pt x="1238" y="1352"/>
                    <a:pt x="1222" y="1555"/>
                    <a:pt x="1291" y="1737"/>
                  </a:cubicBezTo>
                  <a:cubicBezTo>
                    <a:pt x="1354" y="1906"/>
                    <a:pt x="1515" y="2055"/>
                    <a:pt x="1692" y="2055"/>
                  </a:cubicBezTo>
                  <a:cubicBezTo>
                    <a:pt x="1706" y="2055"/>
                    <a:pt x="1720" y="2054"/>
                    <a:pt x="1734" y="2052"/>
                  </a:cubicBezTo>
                  <a:cubicBezTo>
                    <a:pt x="1848" y="2038"/>
                    <a:pt x="1947" y="1965"/>
                    <a:pt x="2017" y="1875"/>
                  </a:cubicBezTo>
                  <a:cubicBezTo>
                    <a:pt x="2194" y="1653"/>
                    <a:pt x="2217" y="1348"/>
                    <a:pt x="2229" y="1065"/>
                  </a:cubicBezTo>
                  <a:cubicBezTo>
                    <a:pt x="2363" y="1260"/>
                    <a:pt x="2513" y="1466"/>
                    <a:pt x="2734" y="1550"/>
                  </a:cubicBezTo>
                  <a:cubicBezTo>
                    <a:pt x="2802" y="1576"/>
                    <a:pt x="2874" y="1588"/>
                    <a:pt x="2946" y="1588"/>
                  </a:cubicBezTo>
                  <a:cubicBezTo>
                    <a:pt x="3060" y="1588"/>
                    <a:pt x="3174" y="1557"/>
                    <a:pt x="3270" y="1495"/>
                  </a:cubicBezTo>
                  <a:cubicBezTo>
                    <a:pt x="3427" y="1395"/>
                    <a:pt x="3532" y="1218"/>
                    <a:pt x="3545" y="1031"/>
                  </a:cubicBezTo>
                  <a:cubicBezTo>
                    <a:pt x="3563" y="768"/>
                    <a:pt x="3400" y="516"/>
                    <a:pt x="3183" y="363"/>
                  </a:cubicBezTo>
                  <a:cubicBezTo>
                    <a:pt x="2967" y="208"/>
                    <a:pt x="2704" y="139"/>
                    <a:pt x="2446" y="83"/>
                  </a:cubicBezTo>
                  <a:cubicBezTo>
                    <a:pt x="2219" y="36"/>
                    <a:pt x="1981" y="0"/>
                    <a:pt x="17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9"/>
            <p:cNvSpPr/>
            <p:nvPr/>
          </p:nvSpPr>
          <p:spPr>
            <a:xfrm>
              <a:off x="709567" y="2468559"/>
              <a:ext cx="101191" cy="63340"/>
            </a:xfrm>
            <a:custGeom>
              <a:rect b="b" l="l" r="r" t="t"/>
              <a:pathLst>
                <a:path extrusionOk="0" h="1837" w="2935">
                  <a:moveTo>
                    <a:pt x="1793" y="1"/>
                  </a:moveTo>
                  <a:cubicBezTo>
                    <a:pt x="1784" y="1"/>
                    <a:pt x="1775" y="1"/>
                    <a:pt x="1765" y="1"/>
                  </a:cubicBezTo>
                  <a:cubicBezTo>
                    <a:pt x="1036" y="15"/>
                    <a:pt x="445" y="667"/>
                    <a:pt x="137" y="1271"/>
                  </a:cubicBezTo>
                  <a:cubicBezTo>
                    <a:pt x="55" y="1430"/>
                    <a:pt x="0" y="1652"/>
                    <a:pt x="135" y="1772"/>
                  </a:cubicBezTo>
                  <a:cubicBezTo>
                    <a:pt x="190" y="1819"/>
                    <a:pt x="264" y="1837"/>
                    <a:pt x="338" y="1837"/>
                  </a:cubicBezTo>
                  <a:cubicBezTo>
                    <a:pt x="355" y="1837"/>
                    <a:pt x="372" y="1836"/>
                    <a:pt x="388" y="1834"/>
                  </a:cubicBezTo>
                  <a:cubicBezTo>
                    <a:pt x="746" y="1798"/>
                    <a:pt x="993" y="1475"/>
                    <a:pt x="1196" y="1179"/>
                  </a:cubicBezTo>
                  <a:cubicBezTo>
                    <a:pt x="1208" y="1297"/>
                    <a:pt x="1221" y="1415"/>
                    <a:pt x="1266" y="1523"/>
                  </a:cubicBezTo>
                  <a:cubicBezTo>
                    <a:pt x="1313" y="1631"/>
                    <a:pt x="1399" y="1729"/>
                    <a:pt x="1513" y="1757"/>
                  </a:cubicBezTo>
                  <a:cubicBezTo>
                    <a:pt x="1537" y="1763"/>
                    <a:pt x="1561" y="1766"/>
                    <a:pt x="1585" y="1766"/>
                  </a:cubicBezTo>
                  <a:cubicBezTo>
                    <a:pt x="1732" y="1766"/>
                    <a:pt x="1875" y="1655"/>
                    <a:pt x="1940" y="1517"/>
                  </a:cubicBezTo>
                  <a:cubicBezTo>
                    <a:pt x="2018" y="1359"/>
                    <a:pt x="2020" y="1176"/>
                    <a:pt x="2018" y="999"/>
                  </a:cubicBezTo>
                  <a:lnTo>
                    <a:pt x="2018" y="999"/>
                  </a:lnTo>
                  <a:cubicBezTo>
                    <a:pt x="2073" y="1150"/>
                    <a:pt x="2237" y="1242"/>
                    <a:pt x="2398" y="1242"/>
                  </a:cubicBezTo>
                  <a:cubicBezTo>
                    <a:pt x="2426" y="1242"/>
                    <a:pt x="2454" y="1239"/>
                    <a:pt x="2481" y="1233"/>
                  </a:cubicBezTo>
                  <a:cubicBezTo>
                    <a:pt x="2664" y="1194"/>
                    <a:pt x="2812" y="1042"/>
                    <a:pt x="2878" y="864"/>
                  </a:cubicBezTo>
                  <a:cubicBezTo>
                    <a:pt x="2924" y="738"/>
                    <a:pt x="2935" y="593"/>
                    <a:pt x="2878" y="470"/>
                  </a:cubicBezTo>
                  <a:cubicBezTo>
                    <a:pt x="2807" y="317"/>
                    <a:pt x="2646" y="224"/>
                    <a:pt x="2490" y="158"/>
                  </a:cubicBezTo>
                  <a:cubicBezTo>
                    <a:pt x="2270" y="65"/>
                    <a:pt x="2033" y="1"/>
                    <a:pt x="17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9"/>
            <p:cNvSpPr/>
            <p:nvPr/>
          </p:nvSpPr>
          <p:spPr>
            <a:xfrm>
              <a:off x="1268905" y="1930356"/>
              <a:ext cx="54647" cy="83545"/>
            </a:xfrm>
            <a:custGeom>
              <a:rect b="b" l="l" r="r" t="t"/>
              <a:pathLst>
                <a:path extrusionOk="0" h="2423" w="1585">
                  <a:moveTo>
                    <a:pt x="160" y="0"/>
                  </a:moveTo>
                  <a:cubicBezTo>
                    <a:pt x="139" y="0"/>
                    <a:pt x="117" y="5"/>
                    <a:pt x="94" y="16"/>
                  </a:cubicBezTo>
                  <a:cubicBezTo>
                    <a:pt x="4" y="62"/>
                    <a:pt x="1" y="181"/>
                    <a:pt x="56" y="254"/>
                  </a:cubicBezTo>
                  <a:cubicBezTo>
                    <a:pt x="113" y="329"/>
                    <a:pt x="157" y="402"/>
                    <a:pt x="198" y="490"/>
                  </a:cubicBezTo>
                  <a:cubicBezTo>
                    <a:pt x="292" y="702"/>
                    <a:pt x="409" y="899"/>
                    <a:pt x="530" y="1094"/>
                  </a:cubicBezTo>
                  <a:cubicBezTo>
                    <a:pt x="795" y="1524"/>
                    <a:pt x="1079" y="1941"/>
                    <a:pt x="1346" y="2369"/>
                  </a:cubicBezTo>
                  <a:cubicBezTo>
                    <a:pt x="1370" y="2407"/>
                    <a:pt x="1404" y="2423"/>
                    <a:pt x="1437" y="2423"/>
                  </a:cubicBezTo>
                  <a:cubicBezTo>
                    <a:pt x="1512" y="2423"/>
                    <a:pt x="1585" y="2343"/>
                    <a:pt x="1541" y="2253"/>
                  </a:cubicBezTo>
                  <a:cubicBezTo>
                    <a:pt x="1338" y="1846"/>
                    <a:pt x="1098" y="1459"/>
                    <a:pt x="857" y="1074"/>
                  </a:cubicBezTo>
                  <a:cubicBezTo>
                    <a:pt x="739" y="886"/>
                    <a:pt x="618" y="699"/>
                    <a:pt x="514" y="504"/>
                  </a:cubicBezTo>
                  <a:cubicBezTo>
                    <a:pt x="441" y="368"/>
                    <a:pt x="385" y="227"/>
                    <a:pt x="286" y="110"/>
                  </a:cubicBezTo>
                  <a:cubicBezTo>
                    <a:pt x="285" y="94"/>
                    <a:pt x="281" y="77"/>
                    <a:pt x="270" y="62"/>
                  </a:cubicBezTo>
                  <a:cubicBezTo>
                    <a:pt x="241" y="23"/>
                    <a:pt x="203" y="0"/>
                    <a:pt x="16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9"/>
            <p:cNvSpPr/>
            <p:nvPr/>
          </p:nvSpPr>
          <p:spPr>
            <a:xfrm>
              <a:off x="1296867" y="1915668"/>
              <a:ext cx="44097" cy="88958"/>
            </a:xfrm>
            <a:custGeom>
              <a:rect b="b" l="l" r="r" t="t"/>
              <a:pathLst>
                <a:path extrusionOk="0" h="2580" w="1279">
                  <a:moveTo>
                    <a:pt x="83" y="0"/>
                  </a:moveTo>
                  <a:cubicBezTo>
                    <a:pt x="43" y="0"/>
                    <a:pt x="1" y="38"/>
                    <a:pt x="12" y="86"/>
                  </a:cubicBezTo>
                  <a:cubicBezTo>
                    <a:pt x="61" y="285"/>
                    <a:pt x="189" y="429"/>
                    <a:pt x="282" y="606"/>
                  </a:cubicBezTo>
                  <a:cubicBezTo>
                    <a:pt x="392" y="815"/>
                    <a:pt x="493" y="1033"/>
                    <a:pt x="584" y="1253"/>
                  </a:cubicBezTo>
                  <a:cubicBezTo>
                    <a:pt x="667" y="1455"/>
                    <a:pt x="740" y="1661"/>
                    <a:pt x="823" y="1864"/>
                  </a:cubicBezTo>
                  <a:cubicBezTo>
                    <a:pt x="906" y="2067"/>
                    <a:pt x="985" y="2273"/>
                    <a:pt x="1025" y="2491"/>
                  </a:cubicBezTo>
                  <a:cubicBezTo>
                    <a:pt x="1036" y="2552"/>
                    <a:pt x="1080" y="2579"/>
                    <a:pt x="1128" y="2579"/>
                  </a:cubicBezTo>
                  <a:cubicBezTo>
                    <a:pt x="1200" y="2579"/>
                    <a:pt x="1279" y="2519"/>
                    <a:pt x="1261" y="2425"/>
                  </a:cubicBezTo>
                  <a:cubicBezTo>
                    <a:pt x="1219" y="2207"/>
                    <a:pt x="1140" y="2001"/>
                    <a:pt x="1057" y="1798"/>
                  </a:cubicBezTo>
                  <a:cubicBezTo>
                    <a:pt x="973" y="1593"/>
                    <a:pt x="895" y="1385"/>
                    <a:pt x="808" y="1181"/>
                  </a:cubicBezTo>
                  <a:cubicBezTo>
                    <a:pt x="714" y="960"/>
                    <a:pt x="610" y="743"/>
                    <a:pt x="494" y="534"/>
                  </a:cubicBezTo>
                  <a:cubicBezTo>
                    <a:pt x="393" y="354"/>
                    <a:pt x="229" y="215"/>
                    <a:pt x="136" y="34"/>
                  </a:cubicBezTo>
                  <a:cubicBezTo>
                    <a:pt x="124" y="1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9"/>
            <p:cNvSpPr/>
            <p:nvPr/>
          </p:nvSpPr>
          <p:spPr>
            <a:xfrm>
              <a:off x="1347205" y="1876501"/>
              <a:ext cx="12377" cy="125162"/>
            </a:xfrm>
            <a:custGeom>
              <a:rect b="b" l="l" r="r" t="t"/>
              <a:pathLst>
                <a:path extrusionOk="0" h="3630" w="359">
                  <a:moveTo>
                    <a:pt x="159" y="0"/>
                  </a:moveTo>
                  <a:cubicBezTo>
                    <a:pt x="84" y="0"/>
                    <a:pt x="1" y="64"/>
                    <a:pt x="19" y="162"/>
                  </a:cubicBezTo>
                  <a:cubicBezTo>
                    <a:pt x="46" y="313"/>
                    <a:pt x="24" y="480"/>
                    <a:pt x="29" y="634"/>
                  </a:cubicBezTo>
                  <a:cubicBezTo>
                    <a:pt x="35" y="802"/>
                    <a:pt x="45" y="971"/>
                    <a:pt x="51" y="1139"/>
                  </a:cubicBezTo>
                  <a:cubicBezTo>
                    <a:pt x="65" y="1473"/>
                    <a:pt x="65" y="1808"/>
                    <a:pt x="73" y="2143"/>
                  </a:cubicBezTo>
                  <a:cubicBezTo>
                    <a:pt x="81" y="2421"/>
                    <a:pt x="98" y="2702"/>
                    <a:pt x="81" y="2979"/>
                  </a:cubicBezTo>
                  <a:cubicBezTo>
                    <a:pt x="70" y="3177"/>
                    <a:pt x="49" y="3420"/>
                    <a:pt x="175" y="3588"/>
                  </a:cubicBezTo>
                  <a:cubicBezTo>
                    <a:pt x="196" y="3617"/>
                    <a:pt x="224" y="3629"/>
                    <a:pt x="250" y="3629"/>
                  </a:cubicBezTo>
                  <a:cubicBezTo>
                    <a:pt x="307" y="3629"/>
                    <a:pt x="358" y="3571"/>
                    <a:pt x="326" y="3500"/>
                  </a:cubicBezTo>
                  <a:cubicBezTo>
                    <a:pt x="247" y="3325"/>
                    <a:pt x="323" y="3065"/>
                    <a:pt x="337" y="2879"/>
                  </a:cubicBezTo>
                  <a:cubicBezTo>
                    <a:pt x="358" y="2580"/>
                    <a:pt x="337" y="2275"/>
                    <a:pt x="330" y="1976"/>
                  </a:cubicBezTo>
                  <a:cubicBezTo>
                    <a:pt x="322" y="1660"/>
                    <a:pt x="323" y="1343"/>
                    <a:pt x="310" y="1026"/>
                  </a:cubicBezTo>
                  <a:cubicBezTo>
                    <a:pt x="304" y="859"/>
                    <a:pt x="294" y="690"/>
                    <a:pt x="289" y="521"/>
                  </a:cubicBezTo>
                  <a:cubicBezTo>
                    <a:pt x="283" y="379"/>
                    <a:pt x="295" y="235"/>
                    <a:pt x="269" y="93"/>
                  </a:cubicBezTo>
                  <a:cubicBezTo>
                    <a:pt x="256" y="28"/>
                    <a:pt x="209" y="0"/>
                    <a:pt x="15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9"/>
            <p:cNvSpPr/>
            <p:nvPr/>
          </p:nvSpPr>
          <p:spPr>
            <a:xfrm>
              <a:off x="1246081" y="1954835"/>
              <a:ext cx="58474" cy="70856"/>
            </a:xfrm>
            <a:custGeom>
              <a:rect b="b" l="l" r="r" t="t"/>
              <a:pathLst>
                <a:path extrusionOk="0" h="2055" w="1696">
                  <a:moveTo>
                    <a:pt x="100" y="0"/>
                  </a:moveTo>
                  <a:cubicBezTo>
                    <a:pt x="47" y="0"/>
                    <a:pt x="1" y="68"/>
                    <a:pt x="48" y="117"/>
                  </a:cubicBezTo>
                  <a:cubicBezTo>
                    <a:pt x="119" y="186"/>
                    <a:pt x="169" y="274"/>
                    <a:pt x="234" y="350"/>
                  </a:cubicBezTo>
                  <a:cubicBezTo>
                    <a:pt x="297" y="426"/>
                    <a:pt x="364" y="499"/>
                    <a:pt x="428" y="575"/>
                  </a:cubicBezTo>
                  <a:cubicBezTo>
                    <a:pt x="559" y="725"/>
                    <a:pt x="688" y="878"/>
                    <a:pt x="810" y="1034"/>
                  </a:cubicBezTo>
                  <a:cubicBezTo>
                    <a:pt x="929" y="1186"/>
                    <a:pt x="1043" y="1346"/>
                    <a:pt x="1148" y="1507"/>
                  </a:cubicBezTo>
                  <a:cubicBezTo>
                    <a:pt x="1202" y="1590"/>
                    <a:pt x="1254" y="1674"/>
                    <a:pt x="1304" y="1759"/>
                  </a:cubicBezTo>
                  <a:cubicBezTo>
                    <a:pt x="1355" y="1845"/>
                    <a:pt x="1396" y="1952"/>
                    <a:pt x="1466" y="2023"/>
                  </a:cubicBezTo>
                  <a:cubicBezTo>
                    <a:pt x="1488" y="2045"/>
                    <a:pt x="1515" y="2054"/>
                    <a:pt x="1542" y="2054"/>
                  </a:cubicBezTo>
                  <a:cubicBezTo>
                    <a:pt x="1619" y="2054"/>
                    <a:pt x="1695" y="1977"/>
                    <a:pt x="1658" y="1902"/>
                  </a:cubicBezTo>
                  <a:cubicBezTo>
                    <a:pt x="1640" y="1811"/>
                    <a:pt x="1577" y="1726"/>
                    <a:pt x="1531" y="1648"/>
                  </a:cubicBezTo>
                  <a:cubicBezTo>
                    <a:pt x="1478" y="1558"/>
                    <a:pt x="1423" y="1470"/>
                    <a:pt x="1365" y="1382"/>
                  </a:cubicBezTo>
                  <a:cubicBezTo>
                    <a:pt x="1251" y="1212"/>
                    <a:pt x="1130" y="1049"/>
                    <a:pt x="1002" y="889"/>
                  </a:cubicBezTo>
                  <a:cubicBezTo>
                    <a:pt x="879" y="733"/>
                    <a:pt x="749" y="584"/>
                    <a:pt x="611" y="440"/>
                  </a:cubicBezTo>
                  <a:cubicBezTo>
                    <a:pt x="539" y="364"/>
                    <a:pt x="466" y="289"/>
                    <a:pt x="388" y="218"/>
                  </a:cubicBezTo>
                  <a:cubicBezTo>
                    <a:pt x="310" y="148"/>
                    <a:pt x="220" y="93"/>
                    <a:pt x="145" y="20"/>
                  </a:cubicBezTo>
                  <a:cubicBezTo>
                    <a:pt x="131" y="6"/>
                    <a:pt x="115" y="0"/>
                    <a:pt x="10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9"/>
            <p:cNvSpPr/>
            <p:nvPr/>
          </p:nvSpPr>
          <p:spPr>
            <a:xfrm>
              <a:off x="1236530" y="1999484"/>
              <a:ext cx="52096" cy="42376"/>
            </a:xfrm>
            <a:custGeom>
              <a:rect b="b" l="l" r="r" t="t"/>
              <a:pathLst>
                <a:path extrusionOk="0" h="1229" w="1511">
                  <a:moveTo>
                    <a:pt x="171" y="1"/>
                  </a:moveTo>
                  <a:cubicBezTo>
                    <a:pt x="45" y="1"/>
                    <a:pt x="1" y="202"/>
                    <a:pt x="135" y="255"/>
                  </a:cubicBezTo>
                  <a:lnTo>
                    <a:pt x="137" y="258"/>
                  </a:lnTo>
                  <a:cubicBezTo>
                    <a:pt x="145" y="263"/>
                    <a:pt x="153" y="266"/>
                    <a:pt x="162" y="271"/>
                  </a:cubicBezTo>
                  <a:cubicBezTo>
                    <a:pt x="178" y="282"/>
                    <a:pt x="195" y="294"/>
                    <a:pt x="213" y="305"/>
                  </a:cubicBezTo>
                  <a:cubicBezTo>
                    <a:pt x="251" y="332"/>
                    <a:pt x="302" y="369"/>
                    <a:pt x="333" y="391"/>
                  </a:cubicBezTo>
                  <a:cubicBezTo>
                    <a:pt x="393" y="440"/>
                    <a:pt x="474" y="505"/>
                    <a:pt x="543" y="562"/>
                  </a:cubicBezTo>
                  <a:cubicBezTo>
                    <a:pt x="680" y="677"/>
                    <a:pt x="815" y="797"/>
                    <a:pt x="946" y="919"/>
                  </a:cubicBezTo>
                  <a:cubicBezTo>
                    <a:pt x="1068" y="1032"/>
                    <a:pt x="1167" y="1162"/>
                    <a:pt x="1326" y="1222"/>
                  </a:cubicBezTo>
                  <a:cubicBezTo>
                    <a:pt x="1337" y="1226"/>
                    <a:pt x="1349" y="1228"/>
                    <a:pt x="1359" y="1228"/>
                  </a:cubicBezTo>
                  <a:cubicBezTo>
                    <a:pt x="1456" y="1228"/>
                    <a:pt x="1510" y="1070"/>
                    <a:pt x="1411" y="1018"/>
                  </a:cubicBezTo>
                  <a:cubicBezTo>
                    <a:pt x="1346" y="984"/>
                    <a:pt x="1297" y="926"/>
                    <a:pt x="1247" y="873"/>
                  </a:cubicBezTo>
                  <a:cubicBezTo>
                    <a:pt x="1190" y="811"/>
                    <a:pt x="1134" y="750"/>
                    <a:pt x="1074" y="692"/>
                  </a:cubicBezTo>
                  <a:cubicBezTo>
                    <a:pt x="955" y="577"/>
                    <a:pt x="834" y="467"/>
                    <a:pt x="707" y="362"/>
                  </a:cubicBezTo>
                  <a:cubicBezTo>
                    <a:pt x="624" y="292"/>
                    <a:pt x="541" y="225"/>
                    <a:pt x="455" y="160"/>
                  </a:cubicBezTo>
                  <a:cubicBezTo>
                    <a:pt x="381" y="103"/>
                    <a:pt x="303" y="36"/>
                    <a:pt x="213" y="8"/>
                  </a:cubicBezTo>
                  <a:cubicBezTo>
                    <a:pt x="198" y="3"/>
                    <a:pt x="184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9"/>
            <p:cNvSpPr/>
            <p:nvPr/>
          </p:nvSpPr>
          <p:spPr>
            <a:xfrm>
              <a:off x="1226359" y="2023791"/>
              <a:ext cx="52371" cy="36066"/>
            </a:xfrm>
            <a:custGeom>
              <a:rect b="b" l="l" r="r" t="t"/>
              <a:pathLst>
                <a:path extrusionOk="0" h="1046" w="1519">
                  <a:moveTo>
                    <a:pt x="112" y="1"/>
                  </a:moveTo>
                  <a:cubicBezTo>
                    <a:pt x="50" y="1"/>
                    <a:pt x="1" y="94"/>
                    <a:pt x="53" y="149"/>
                  </a:cubicBezTo>
                  <a:cubicBezTo>
                    <a:pt x="229" y="333"/>
                    <a:pt x="448" y="467"/>
                    <a:pt x="667" y="595"/>
                  </a:cubicBezTo>
                  <a:cubicBezTo>
                    <a:pt x="879" y="717"/>
                    <a:pt x="1113" y="834"/>
                    <a:pt x="1286" y="1008"/>
                  </a:cubicBezTo>
                  <a:cubicBezTo>
                    <a:pt x="1310" y="1033"/>
                    <a:pt x="1346" y="1046"/>
                    <a:pt x="1382" y="1046"/>
                  </a:cubicBezTo>
                  <a:cubicBezTo>
                    <a:pt x="1428" y="1046"/>
                    <a:pt x="1473" y="1025"/>
                    <a:pt x="1493" y="982"/>
                  </a:cubicBezTo>
                  <a:cubicBezTo>
                    <a:pt x="1494" y="980"/>
                    <a:pt x="1494" y="978"/>
                    <a:pt x="1495" y="975"/>
                  </a:cubicBezTo>
                  <a:cubicBezTo>
                    <a:pt x="1519" y="924"/>
                    <a:pt x="1518" y="868"/>
                    <a:pt x="1475" y="827"/>
                  </a:cubicBezTo>
                  <a:cubicBezTo>
                    <a:pt x="1288" y="654"/>
                    <a:pt x="1046" y="533"/>
                    <a:pt x="823" y="413"/>
                  </a:cubicBezTo>
                  <a:cubicBezTo>
                    <a:pt x="594" y="290"/>
                    <a:pt x="365" y="170"/>
                    <a:pt x="156" y="16"/>
                  </a:cubicBezTo>
                  <a:cubicBezTo>
                    <a:pt x="141" y="5"/>
                    <a:pt x="126" y="1"/>
                    <a:pt x="1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9"/>
            <p:cNvSpPr/>
            <p:nvPr/>
          </p:nvSpPr>
          <p:spPr>
            <a:xfrm>
              <a:off x="1381235" y="1859468"/>
              <a:ext cx="23617" cy="121404"/>
            </a:xfrm>
            <a:custGeom>
              <a:rect b="b" l="l" r="r" t="t"/>
              <a:pathLst>
                <a:path extrusionOk="0" h="3521" w="685">
                  <a:moveTo>
                    <a:pt x="568" y="1"/>
                  </a:moveTo>
                  <a:cubicBezTo>
                    <a:pt x="519" y="1"/>
                    <a:pt x="468" y="27"/>
                    <a:pt x="450" y="82"/>
                  </a:cubicBezTo>
                  <a:cubicBezTo>
                    <a:pt x="367" y="332"/>
                    <a:pt x="359" y="627"/>
                    <a:pt x="338" y="888"/>
                  </a:cubicBezTo>
                  <a:cubicBezTo>
                    <a:pt x="317" y="1168"/>
                    <a:pt x="302" y="1447"/>
                    <a:pt x="266" y="1727"/>
                  </a:cubicBezTo>
                  <a:cubicBezTo>
                    <a:pt x="228" y="2008"/>
                    <a:pt x="179" y="2288"/>
                    <a:pt x="129" y="2566"/>
                  </a:cubicBezTo>
                  <a:cubicBezTo>
                    <a:pt x="77" y="2852"/>
                    <a:pt x="54" y="3142"/>
                    <a:pt x="10" y="3429"/>
                  </a:cubicBezTo>
                  <a:cubicBezTo>
                    <a:pt x="1" y="3484"/>
                    <a:pt x="47" y="3520"/>
                    <a:pt x="89" y="3520"/>
                  </a:cubicBezTo>
                  <a:cubicBezTo>
                    <a:pt x="117" y="3520"/>
                    <a:pt x="142" y="3504"/>
                    <a:pt x="148" y="3468"/>
                  </a:cubicBezTo>
                  <a:cubicBezTo>
                    <a:pt x="199" y="3186"/>
                    <a:pt x="289" y="2909"/>
                    <a:pt x="345" y="2628"/>
                  </a:cubicBezTo>
                  <a:cubicBezTo>
                    <a:pt x="402" y="2345"/>
                    <a:pt x="459" y="2061"/>
                    <a:pt x="500" y="1776"/>
                  </a:cubicBezTo>
                  <a:cubicBezTo>
                    <a:pt x="541" y="1499"/>
                    <a:pt x="560" y="1222"/>
                    <a:pt x="583" y="941"/>
                  </a:cubicBezTo>
                  <a:cubicBezTo>
                    <a:pt x="603" y="665"/>
                    <a:pt x="671" y="390"/>
                    <a:pt x="681" y="115"/>
                  </a:cubicBezTo>
                  <a:cubicBezTo>
                    <a:pt x="684" y="39"/>
                    <a:pt x="627" y="1"/>
                    <a:pt x="5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1405335" y="1869915"/>
              <a:ext cx="26272" cy="89958"/>
            </a:xfrm>
            <a:custGeom>
              <a:rect b="b" l="l" r="r" t="t"/>
              <a:pathLst>
                <a:path extrusionOk="0" h="2609" w="762">
                  <a:moveTo>
                    <a:pt x="644" y="0"/>
                  </a:moveTo>
                  <a:cubicBezTo>
                    <a:pt x="627" y="0"/>
                    <a:pt x="609" y="5"/>
                    <a:pt x="592" y="15"/>
                  </a:cubicBezTo>
                  <a:cubicBezTo>
                    <a:pt x="448" y="98"/>
                    <a:pt x="416" y="311"/>
                    <a:pt x="390" y="461"/>
                  </a:cubicBezTo>
                  <a:cubicBezTo>
                    <a:pt x="357" y="658"/>
                    <a:pt x="326" y="850"/>
                    <a:pt x="281" y="1044"/>
                  </a:cubicBezTo>
                  <a:cubicBezTo>
                    <a:pt x="224" y="1292"/>
                    <a:pt x="167" y="1542"/>
                    <a:pt x="114" y="1792"/>
                  </a:cubicBezTo>
                  <a:cubicBezTo>
                    <a:pt x="64" y="2024"/>
                    <a:pt x="0" y="2268"/>
                    <a:pt x="20" y="2507"/>
                  </a:cubicBezTo>
                  <a:cubicBezTo>
                    <a:pt x="25" y="2574"/>
                    <a:pt x="77" y="2608"/>
                    <a:pt x="127" y="2608"/>
                  </a:cubicBezTo>
                  <a:cubicBezTo>
                    <a:pt x="177" y="2608"/>
                    <a:pt x="227" y="2575"/>
                    <a:pt x="229" y="2507"/>
                  </a:cubicBezTo>
                  <a:cubicBezTo>
                    <a:pt x="239" y="2273"/>
                    <a:pt x="317" y="2040"/>
                    <a:pt x="368" y="1814"/>
                  </a:cubicBezTo>
                  <a:cubicBezTo>
                    <a:pt x="418" y="1587"/>
                    <a:pt x="473" y="1361"/>
                    <a:pt x="526" y="1135"/>
                  </a:cubicBezTo>
                  <a:cubicBezTo>
                    <a:pt x="568" y="961"/>
                    <a:pt x="600" y="790"/>
                    <a:pt x="624" y="612"/>
                  </a:cubicBezTo>
                  <a:cubicBezTo>
                    <a:pt x="635" y="525"/>
                    <a:pt x="648" y="436"/>
                    <a:pt x="671" y="352"/>
                  </a:cubicBezTo>
                  <a:cubicBezTo>
                    <a:pt x="690" y="279"/>
                    <a:pt x="729" y="209"/>
                    <a:pt x="745" y="135"/>
                  </a:cubicBezTo>
                  <a:cubicBezTo>
                    <a:pt x="761" y="65"/>
                    <a:pt x="708" y="0"/>
                    <a:pt x="6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1438468" y="1878018"/>
              <a:ext cx="20204" cy="69994"/>
            </a:xfrm>
            <a:custGeom>
              <a:rect b="b" l="l" r="r" t="t"/>
              <a:pathLst>
                <a:path extrusionOk="0" h="2030" w="586">
                  <a:moveTo>
                    <a:pt x="428" y="1"/>
                  </a:moveTo>
                  <a:cubicBezTo>
                    <a:pt x="378" y="1"/>
                    <a:pt x="330" y="30"/>
                    <a:pt x="313" y="96"/>
                  </a:cubicBezTo>
                  <a:cubicBezTo>
                    <a:pt x="238" y="389"/>
                    <a:pt x="188" y="689"/>
                    <a:pt x="128" y="986"/>
                  </a:cubicBezTo>
                  <a:cubicBezTo>
                    <a:pt x="68" y="1294"/>
                    <a:pt x="0" y="1613"/>
                    <a:pt x="29" y="1929"/>
                  </a:cubicBezTo>
                  <a:cubicBezTo>
                    <a:pt x="34" y="1995"/>
                    <a:pt x="86" y="2030"/>
                    <a:pt x="137" y="2030"/>
                  </a:cubicBezTo>
                  <a:cubicBezTo>
                    <a:pt x="186" y="2030"/>
                    <a:pt x="235" y="1997"/>
                    <a:pt x="237" y="1929"/>
                  </a:cubicBezTo>
                  <a:cubicBezTo>
                    <a:pt x="245" y="1622"/>
                    <a:pt x="323" y="1324"/>
                    <a:pt x="384" y="1024"/>
                  </a:cubicBezTo>
                  <a:cubicBezTo>
                    <a:pt x="443" y="738"/>
                    <a:pt x="516" y="454"/>
                    <a:pt x="568" y="167"/>
                  </a:cubicBezTo>
                  <a:cubicBezTo>
                    <a:pt x="586" y="67"/>
                    <a:pt x="505" y="1"/>
                    <a:pt x="4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1460121" y="1875466"/>
              <a:ext cx="32064" cy="75856"/>
            </a:xfrm>
            <a:custGeom>
              <a:rect b="b" l="l" r="r" t="t"/>
              <a:pathLst>
                <a:path extrusionOk="0" h="2200" w="930">
                  <a:moveTo>
                    <a:pt x="794" y="0"/>
                  </a:moveTo>
                  <a:cubicBezTo>
                    <a:pt x="751" y="0"/>
                    <a:pt x="707" y="19"/>
                    <a:pt x="685" y="60"/>
                  </a:cubicBezTo>
                  <a:cubicBezTo>
                    <a:pt x="603" y="202"/>
                    <a:pt x="566" y="384"/>
                    <a:pt x="513" y="540"/>
                  </a:cubicBezTo>
                  <a:cubicBezTo>
                    <a:pt x="453" y="707"/>
                    <a:pt x="398" y="873"/>
                    <a:pt x="334" y="1038"/>
                  </a:cubicBezTo>
                  <a:cubicBezTo>
                    <a:pt x="197" y="1385"/>
                    <a:pt x="25" y="1731"/>
                    <a:pt x="4" y="2109"/>
                  </a:cubicBezTo>
                  <a:cubicBezTo>
                    <a:pt x="0" y="2169"/>
                    <a:pt x="46" y="2199"/>
                    <a:pt x="93" y="2199"/>
                  </a:cubicBezTo>
                  <a:cubicBezTo>
                    <a:pt x="132" y="2199"/>
                    <a:pt x="172" y="2178"/>
                    <a:pt x="186" y="2134"/>
                  </a:cubicBezTo>
                  <a:cubicBezTo>
                    <a:pt x="299" y="1776"/>
                    <a:pt x="448" y="1436"/>
                    <a:pt x="592" y="1091"/>
                  </a:cubicBezTo>
                  <a:cubicBezTo>
                    <a:pt x="657" y="933"/>
                    <a:pt x="713" y="773"/>
                    <a:pt x="769" y="612"/>
                  </a:cubicBezTo>
                  <a:cubicBezTo>
                    <a:pt x="822" y="456"/>
                    <a:pt x="900" y="290"/>
                    <a:pt x="921" y="124"/>
                  </a:cubicBezTo>
                  <a:cubicBezTo>
                    <a:pt x="930" y="45"/>
                    <a:pt x="862" y="0"/>
                    <a:pt x="7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753975" y="2258105"/>
              <a:ext cx="29409" cy="188226"/>
            </a:xfrm>
            <a:custGeom>
              <a:rect b="b" l="l" r="r" t="t"/>
              <a:pathLst>
                <a:path extrusionOk="0" h="5459" w="853">
                  <a:moveTo>
                    <a:pt x="541" y="0"/>
                  </a:moveTo>
                  <a:cubicBezTo>
                    <a:pt x="531" y="0"/>
                    <a:pt x="520" y="2"/>
                    <a:pt x="509" y="6"/>
                  </a:cubicBezTo>
                  <a:cubicBezTo>
                    <a:pt x="267" y="94"/>
                    <a:pt x="120" y="325"/>
                    <a:pt x="66" y="570"/>
                  </a:cubicBezTo>
                  <a:cubicBezTo>
                    <a:pt x="16" y="798"/>
                    <a:pt x="104" y="949"/>
                    <a:pt x="280" y="1085"/>
                  </a:cubicBezTo>
                  <a:cubicBezTo>
                    <a:pt x="420" y="1193"/>
                    <a:pt x="556" y="1281"/>
                    <a:pt x="457" y="1459"/>
                  </a:cubicBezTo>
                  <a:cubicBezTo>
                    <a:pt x="379" y="1599"/>
                    <a:pt x="267" y="1713"/>
                    <a:pt x="215" y="1867"/>
                  </a:cubicBezTo>
                  <a:cubicBezTo>
                    <a:pt x="151" y="2058"/>
                    <a:pt x="213" y="2232"/>
                    <a:pt x="331" y="2385"/>
                  </a:cubicBezTo>
                  <a:cubicBezTo>
                    <a:pt x="401" y="2476"/>
                    <a:pt x="473" y="2533"/>
                    <a:pt x="430" y="2656"/>
                  </a:cubicBezTo>
                  <a:cubicBezTo>
                    <a:pt x="392" y="2762"/>
                    <a:pt x="309" y="2844"/>
                    <a:pt x="240" y="2932"/>
                  </a:cubicBezTo>
                  <a:cubicBezTo>
                    <a:pt x="103" y="3104"/>
                    <a:pt x="0" y="3329"/>
                    <a:pt x="110" y="3544"/>
                  </a:cubicBezTo>
                  <a:cubicBezTo>
                    <a:pt x="158" y="3641"/>
                    <a:pt x="244" y="3704"/>
                    <a:pt x="313" y="3784"/>
                  </a:cubicBezTo>
                  <a:cubicBezTo>
                    <a:pt x="415" y="3903"/>
                    <a:pt x="303" y="3989"/>
                    <a:pt x="240" y="4101"/>
                  </a:cubicBezTo>
                  <a:cubicBezTo>
                    <a:pt x="108" y="4341"/>
                    <a:pt x="165" y="4553"/>
                    <a:pt x="357" y="4729"/>
                  </a:cubicBezTo>
                  <a:cubicBezTo>
                    <a:pt x="446" y="4810"/>
                    <a:pt x="541" y="4901"/>
                    <a:pt x="484" y="5026"/>
                  </a:cubicBezTo>
                  <a:cubicBezTo>
                    <a:pt x="422" y="5159"/>
                    <a:pt x="345" y="5255"/>
                    <a:pt x="416" y="5403"/>
                  </a:cubicBezTo>
                  <a:cubicBezTo>
                    <a:pt x="434" y="5442"/>
                    <a:pt x="470" y="5458"/>
                    <a:pt x="507" y="5458"/>
                  </a:cubicBezTo>
                  <a:cubicBezTo>
                    <a:pt x="538" y="5458"/>
                    <a:pt x="571" y="5447"/>
                    <a:pt x="594" y="5427"/>
                  </a:cubicBezTo>
                  <a:cubicBezTo>
                    <a:pt x="753" y="5297"/>
                    <a:pt x="852" y="5015"/>
                    <a:pt x="777" y="4819"/>
                  </a:cubicBezTo>
                  <a:cubicBezTo>
                    <a:pt x="740" y="4719"/>
                    <a:pt x="671" y="4636"/>
                    <a:pt x="592" y="4564"/>
                  </a:cubicBezTo>
                  <a:cubicBezTo>
                    <a:pt x="526" y="4505"/>
                    <a:pt x="442" y="4454"/>
                    <a:pt x="449" y="4357"/>
                  </a:cubicBezTo>
                  <a:cubicBezTo>
                    <a:pt x="459" y="4242"/>
                    <a:pt x="561" y="4142"/>
                    <a:pt x="604" y="4039"/>
                  </a:cubicBezTo>
                  <a:cubicBezTo>
                    <a:pt x="649" y="3935"/>
                    <a:pt x="655" y="3825"/>
                    <a:pt x="602" y="3724"/>
                  </a:cubicBezTo>
                  <a:cubicBezTo>
                    <a:pt x="509" y="3546"/>
                    <a:pt x="255" y="3458"/>
                    <a:pt x="375" y="3223"/>
                  </a:cubicBezTo>
                  <a:cubicBezTo>
                    <a:pt x="476" y="3026"/>
                    <a:pt x="666" y="2897"/>
                    <a:pt x="710" y="2667"/>
                  </a:cubicBezTo>
                  <a:cubicBezTo>
                    <a:pt x="729" y="2567"/>
                    <a:pt x="715" y="2468"/>
                    <a:pt x="663" y="2380"/>
                  </a:cubicBezTo>
                  <a:cubicBezTo>
                    <a:pt x="610" y="2287"/>
                    <a:pt x="516" y="2216"/>
                    <a:pt x="477" y="2115"/>
                  </a:cubicBezTo>
                  <a:cubicBezTo>
                    <a:pt x="422" y="1975"/>
                    <a:pt x="526" y="1846"/>
                    <a:pt x="599" y="1734"/>
                  </a:cubicBezTo>
                  <a:cubicBezTo>
                    <a:pt x="678" y="1614"/>
                    <a:pt x="764" y="1486"/>
                    <a:pt x="761" y="1338"/>
                  </a:cubicBezTo>
                  <a:cubicBezTo>
                    <a:pt x="756" y="1105"/>
                    <a:pt x="551" y="992"/>
                    <a:pt x="396" y="856"/>
                  </a:cubicBezTo>
                  <a:cubicBezTo>
                    <a:pt x="293" y="768"/>
                    <a:pt x="290" y="690"/>
                    <a:pt x="331" y="559"/>
                  </a:cubicBezTo>
                  <a:cubicBezTo>
                    <a:pt x="375" y="423"/>
                    <a:pt x="457" y="264"/>
                    <a:pt x="583" y="186"/>
                  </a:cubicBezTo>
                  <a:cubicBezTo>
                    <a:pt x="665" y="136"/>
                    <a:pt x="627" y="0"/>
                    <a:pt x="5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578585" y="2286790"/>
              <a:ext cx="76609" cy="223327"/>
            </a:xfrm>
            <a:custGeom>
              <a:rect b="b" l="l" r="r" t="t"/>
              <a:pathLst>
                <a:path extrusionOk="0" h="6477" w="2222">
                  <a:moveTo>
                    <a:pt x="625" y="1"/>
                  </a:moveTo>
                  <a:cubicBezTo>
                    <a:pt x="621" y="1"/>
                    <a:pt x="618" y="1"/>
                    <a:pt x="614" y="1"/>
                  </a:cubicBezTo>
                  <a:cubicBezTo>
                    <a:pt x="329" y="28"/>
                    <a:pt x="146" y="361"/>
                    <a:pt x="68" y="604"/>
                  </a:cubicBezTo>
                  <a:cubicBezTo>
                    <a:pt x="26" y="734"/>
                    <a:pt x="1" y="894"/>
                    <a:pt x="61" y="1021"/>
                  </a:cubicBezTo>
                  <a:cubicBezTo>
                    <a:pt x="130" y="1169"/>
                    <a:pt x="280" y="1229"/>
                    <a:pt x="431" y="1254"/>
                  </a:cubicBezTo>
                  <a:cubicBezTo>
                    <a:pt x="551" y="1274"/>
                    <a:pt x="801" y="1264"/>
                    <a:pt x="787" y="1441"/>
                  </a:cubicBezTo>
                  <a:cubicBezTo>
                    <a:pt x="776" y="1596"/>
                    <a:pt x="624" y="1745"/>
                    <a:pt x="557" y="1879"/>
                  </a:cubicBezTo>
                  <a:cubicBezTo>
                    <a:pt x="488" y="2019"/>
                    <a:pt x="443" y="2191"/>
                    <a:pt x="527" y="2336"/>
                  </a:cubicBezTo>
                  <a:cubicBezTo>
                    <a:pt x="603" y="2466"/>
                    <a:pt x="748" y="2505"/>
                    <a:pt x="878" y="2559"/>
                  </a:cubicBezTo>
                  <a:cubicBezTo>
                    <a:pt x="941" y="2585"/>
                    <a:pt x="1041" y="2626"/>
                    <a:pt x="1058" y="2700"/>
                  </a:cubicBezTo>
                  <a:cubicBezTo>
                    <a:pt x="1076" y="2769"/>
                    <a:pt x="1005" y="2861"/>
                    <a:pt x="977" y="2920"/>
                  </a:cubicBezTo>
                  <a:cubicBezTo>
                    <a:pt x="902" y="3071"/>
                    <a:pt x="823" y="3246"/>
                    <a:pt x="815" y="3417"/>
                  </a:cubicBezTo>
                  <a:cubicBezTo>
                    <a:pt x="808" y="3564"/>
                    <a:pt x="875" y="3690"/>
                    <a:pt x="1000" y="3769"/>
                  </a:cubicBezTo>
                  <a:cubicBezTo>
                    <a:pt x="1119" y="3845"/>
                    <a:pt x="1317" y="3842"/>
                    <a:pt x="1409" y="3957"/>
                  </a:cubicBezTo>
                  <a:cubicBezTo>
                    <a:pt x="1504" y="4076"/>
                    <a:pt x="1317" y="4323"/>
                    <a:pt x="1261" y="4444"/>
                  </a:cubicBezTo>
                  <a:cubicBezTo>
                    <a:pt x="1165" y="4651"/>
                    <a:pt x="1109" y="4893"/>
                    <a:pt x="1301" y="5068"/>
                  </a:cubicBezTo>
                  <a:cubicBezTo>
                    <a:pt x="1411" y="5168"/>
                    <a:pt x="1552" y="5189"/>
                    <a:pt x="1692" y="5216"/>
                  </a:cubicBezTo>
                  <a:cubicBezTo>
                    <a:pt x="1820" y="5241"/>
                    <a:pt x="1921" y="5247"/>
                    <a:pt x="1855" y="5393"/>
                  </a:cubicBezTo>
                  <a:cubicBezTo>
                    <a:pt x="1769" y="5583"/>
                    <a:pt x="1602" y="5695"/>
                    <a:pt x="1614" y="5925"/>
                  </a:cubicBezTo>
                  <a:cubicBezTo>
                    <a:pt x="1629" y="6162"/>
                    <a:pt x="1813" y="6329"/>
                    <a:pt x="1994" y="6456"/>
                  </a:cubicBezTo>
                  <a:cubicBezTo>
                    <a:pt x="2014" y="6470"/>
                    <a:pt x="2034" y="6476"/>
                    <a:pt x="2054" y="6476"/>
                  </a:cubicBezTo>
                  <a:cubicBezTo>
                    <a:pt x="2132" y="6476"/>
                    <a:pt x="2194" y="6374"/>
                    <a:pt x="2154" y="6298"/>
                  </a:cubicBezTo>
                  <a:cubicBezTo>
                    <a:pt x="2079" y="6157"/>
                    <a:pt x="1857" y="6010"/>
                    <a:pt x="1919" y="5835"/>
                  </a:cubicBezTo>
                  <a:cubicBezTo>
                    <a:pt x="1978" y="5674"/>
                    <a:pt x="2121" y="5570"/>
                    <a:pt x="2159" y="5392"/>
                  </a:cubicBezTo>
                  <a:cubicBezTo>
                    <a:pt x="2221" y="5083"/>
                    <a:pt x="1966" y="4986"/>
                    <a:pt x="1716" y="4936"/>
                  </a:cubicBezTo>
                  <a:cubicBezTo>
                    <a:pt x="1514" y="4896"/>
                    <a:pt x="1405" y="4842"/>
                    <a:pt x="1490" y="4636"/>
                  </a:cubicBezTo>
                  <a:cubicBezTo>
                    <a:pt x="1570" y="4444"/>
                    <a:pt x="1711" y="4268"/>
                    <a:pt x="1717" y="4054"/>
                  </a:cubicBezTo>
                  <a:cubicBezTo>
                    <a:pt x="1727" y="3757"/>
                    <a:pt x="1463" y="3658"/>
                    <a:pt x="1230" y="3568"/>
                  </a:cubicBezTo>
                  <a:cubicBezTo>
                    <a:pt x="1089" y="3514"/>
                    <a:pt x="1086" y="3446"/>
                    <a:pt x="1129" y="3311"/>
                  </a:cubicBezTo>
                  <a:cubicBezTo>
                    <a:pt x="1181" y="3149"/>
                    <a:pt x="1284" y="3004"/>
                    <a:pt x="1327" y="2839"/>
                  </a:cubicBezTo>
                  <a:cubicBezTo>
                    <a:pt x="1372" y="2663"/>
                    <a:pt x="1306" y="2508"/>
                    <a:pt x="1160" y="2404"/>
                  </a:cubicBezTo>
                  <a:cubicBezTo>
                    <a:pt x="1052" y="2326"/>
                    <a:pt x="895" y="2310"/>
                    <a:pt x="797" y="2227"/>
                  </a:cubicBezTo>
                  <a:cubicBezTo>
                    <a:pt x="693" y="2138"/>
                    <a:pt x="838" y="1961"/>
                    <a:pt x="889" y="1878"/>
                  </a:cubicBezTo>
                  <a:cubicBezTo>
                    <a:pt x="968" y="1747"/>
                    <a:pt x="1058" y="1601"/>
                    <a:pt x="1063" y="1442"/>
                  </a:cubicBezTo>
                  <a:cubicBezTo>
                    <a:pt x="1068" y="1264"/>
                    <a:pt x="954" y="1113"/>
                    <a:pt x="790" y="1051"/>
                  </a:cubicBezTo>
                  <a:cubicBezTo>
                    <a:pt x="665" y="1004"/>
                    <a:pt x="390" y="1041"/>
                    <a:pt x="307" y="924"/>
                  </a:cubicBezTo>
                  <a:cubicBezTo>
                    <a:pt x="238" y="827"/>
                    <a:pt x="324" y="629"/>
                    <a:pt x="365" y="539"/>
                  </a:cubicBezTo>
                  <a:cubicBezTo>
                    <a:pt x="415" y="429"/>
                    <a:pt x="509" y="237"/>
                    <a:pt x="643" y="214"/>
                  </a:cubicBezTo>
                  <a:cubicBezTo>
                    <a:pt x="760" y="196"/>
                    <a:pt x="737" y="1"/>
                    <a:pt x="6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673365" y="2251037"/>
              <a:ext cx="44407" cy="217121"/>
            </a:xfrm>
            <a:custGeom>
              <a:rect b="b" l="l" r="r" t="t"/>
              <a:pathLst>
                <a:path extrusionOk="0" h="6297" w="1288">
                  <a:moveTo>
                    <a:pt x="301" y="1"/>
                  </a:moveTo>
                  <a:cubicBezTo>
                    <a:pt x="240" y="1"/>
                    <a:pt x="179" y="43"/>
                    <a:pt x="171" y="129"/>
                  </a:cubicBezTo>
                  <a:cubicBezTo>
                    <a:pt x="155" y="295"/>
                    <a:pt x="182" y="469"/>
                    <a:pt x="120" y="626"/>
                  </a:cubicBezTo>
                  <a:cubicBezTo>
                    <a:pt x="74" y="738"/>
                    <a:pt x="0" y="847"/>
                    <a:pt x="1" y="973"/>
                  </a:cubicBezTo>
                  <a:cubicBezTo>
                    <a:pt x="2" y="1084"/>
                    <a:pt x="64" y="1181"/>
                    <a:pt x="142" y="1256"/>
                  </a:cubicBezTo>
                  <a:cubicBezTo>
                    <a:pt x="205" y="1317"/>
                    <a:pt x="314" y="1373"/>
                    <a:pt x="308" y="1473"/>
                  </a:cubicBezTo>
                  <a:cubicBezTo>
                    <a:pt x="302" y="1591"/>
                    <a:pt x="211" y="1708"/>
                    <a:pt x="162" y="1811"/>
                  </a:cubicBezTo>
                  <a:cubicBezTo>
                    <a:pt x="110" y="1921"/>
                    <a:pt x="65" y="2036"/>
                    <a:pt x="77" y="2160"/>
                  </a:cubicBezTo>
                  <a:cubicBezTo>
                    <a:pt x="89" y="2281"/>
                    <a:pt x="150" y="2388"/>
                    <a:pt x="240" y="2468"/>
                  </a:cubicBezTo>
                  <a:cubicBezTo>
                    <a:pt x="320" y="2540"/>
                    <a:pt x="437" y="2584"/>
                    <a:pt x="502" y="2671"/>
                  </a:cubicBezTo>
                  <a:cubicBezTo>
                    <a:pt x="590" y="2787"/>
                    <a:pt x="502" y="2929"/>
                    <a:pt x="460" y="3043"/>
                  </a:cubicBezTo>
                  <a:cubicBezTo>
                    <a:pt x="416" y="3160"/>
                    <a:pt x="392" y="3293"/>
                    <a:pt x="432" y="3414"/>
                  </a:cubicBezTo>
                  <a:cubicBezTo>
                    <a:pt x="506" y="3635"/>
                    <a:pt x="823" y="3701"/>
                    <a:pt x="791" y="3963"/>
                  </a:cubicBezTo>
                  <a:cubicBezTo>
                    <a:pt x="758" y="4238"/>
                    <a:pt x="531" y="4482"/>
                    <a:pt x="677" y="4766"/>
                  </a:cubicBezTo>
                  <a:cubicBezTo>
                    <a:pt x="730" y="4869"/>
                    <a:pt x="817" y="4941"/>
                    <a:pt x="902" y="5013"/>
                  </a:cubicBezTo>
                  <a:cubicBezTo>
                    <a:pt x="1030" y="5122"/>
                    <a:pt x="1045" y="5196"/>
                    <a:pt x="999" y="5353"/>
                  </a:cubicBezTo>
                  <a:cubicBezTo>
                    <a:pt x="924" y="5609"/>
                    <a:pt x="633" y="6296"/>
                    <a:pt x="1116" y="6296"/>
                  </a:cubicBezTo>
                  <a:cubicBezTo>
                    <a:pt x="1130" y="6296"/>
                    <a:pt x="1145" y="6296"/>
                    <a:pt x="1160" y="6294"/>
                  </a:cubicBezTo>
                  <a:cubicBezTo>
                    <a:pt x="1284" y="6283"/>
                    <a:pt x="1287" y="6096"/>
                    <a:pt x="1159" y="6096"/>
                  </a:cubicBezTo>
                  <a:cubicBezTo>
                    <a:pt x="983" y="6096"/>
                    <a:pt x="1095" y="5832"/>
                    <a:pt x="1127" y="5734"/>
                  </a:cubicBezTo>
                  <a:cubicBezTo>
                    <a:pt x="1186" y="5561"/>
                    <a:pt x="1282" y="5386"/>
                    <a:pt x="1281" y="5200"/>
                  </a:cubicBezTo>
                  <a:cubicBezTo>
                    <a:pt x="1280" y="5094"/>
                    <a:pt x="1236" y="4999"/>
                    <a:pt x="1168" y="4921"/>
                  </a:cubicBezTo>
                  <a:cubicBezTo>
                    <a:pt x="1087" y="4828"/>
                    <a:pt x="947" y="4769"/>
                    <a:pt x="891" y="4656"/>
                  </a:cubicBezTo>
                  <a:cubicBezTo>
                    <a:pt x="838" y="4551"/>
                    <a:pt x="901" y="4417"/>
                    <a:pt x="942" y="4318"/>
                  </a:cubicBezTo>
                  <a:cubicBezTo>
                    <a:pt x="1000" y="4175"/>
                    <a:pt x="1067" y="4031"/>
                    <a:pt x="1059" y="3874"/>
                  </a:cubicBezTo>
                  <a:cubicBezTo>
                    <a:pt x="1054" y="3763"/>
                    <a:pt x="1009" y="3659"/>
                    <a:pt x="936" y="3575"/>
                  </a:cubicBezTo>
                  <a:cubicBezTo>
                    <a:pt x="869" y="3498"/>
                    <a:pt x="767" y="3451"/>
                    <a:pt x="705" y="3370"/>
                  </a:cubicBezTo>
                  <a:cubicBezTo>
                    <a:pt x="630" y="3270"/>
                    <a:pt x="695" y="3156"/>
                    <a:pt x="741" y="3056"/>
                  </a:cubicBezTo>
                  <a:cubicBezTo>
                    <a:pt x="794" y="2937"/>
                    <a:pt x="835" y="2818"/>
                    <a:pt x="813" y="2687"/>
                  </a:cubicBezTo>
                  <a:cubicBezTo>
                    <a:pt x="792" y="2567"/>
                    <a:pt x="728" y="2471"/>
                    <a:pt x="632" y="2398"/>
                  </a:cubicBezTo>
                  <a:cubicBezTo>
                    <a:pt x="556" y="2338"/>
                    <a:pt x="438" y="2296"/>
                    <a:pt x="380" y="2216"/>
                  </a:cubicBezTo>
                  <a:cubicBezTo>
                    <a:pt x="251" y="2034"/>
                    <a:pt x="533" y="1753"/>
                    <a:pt x="578" y="1576"/>
                  </a:cubicBezTo>
                  <a:cubicBezTo>
                    <a:pt x="608" y="1456"/>
                    <a:pt x="600" y="1332"/>
                    <a:pt x="528" y="1229"/>
                  </a:cubicBezTo>
                  <a:cubicBezTo>
                    <a:pt x="468" y="1141"/>
                    <a:pt x="349" y="1100"/>
                    <a:pt x="294" y="1011"/>
                  </a:cubicBezTo>
                  <a:cubicBezTo>
                    <a:pt x="234" y="912"/>
                    <a:pt x="355" y="777"/>
                    <a:pt x="392" y="683"/>
                  </a:cubicBezTo>
                  <a:cubicBezTo>
                    <a:pt x="460" y="513"/>
                    <a:pt x="454" y="308"/>
                    <a:pt x="435" y="129"/>
                  </a:cubicBezTo>
                  <a:cubicBezTo>
                    <a:pt x="426" y="44"/>
                    <a:pt x="363" y="1"/>
                    <a:pt x="3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821517" y="2337680"/>
              <a:ext cx="34650" cy="123197"/>
            </a:xfrm>
            <a:custGeom>
              <a:rect b="b" l="l" r="r" t="t"/>
              <a:pathLst>
                <a:path extrusionOk="0" h="3573" w="1005">
                  <a:moveTo>
                    <a:pt x="868" y="1"/>
                  </a:moveTo>
                  <a:cubicBezTo>
                    <a:pt x="847" y="1"/>
                    <a:pt x="826" y="8"/>
                    <a:pt x="806" y="25"/>
                  </a:cubicBezTo>
                  <a:cubicBezTo>
                    <a:pt x="684" y="132"/>
                    <a:pt x="535" y="197"/>
                    <a:pt x="505" y="375"/>
                  </a:cubicBezTo>
                  <a:cubicBezTo>
                    <a:pt x="493" y="458"/>
                    <a:pt x="511" y="536"/>
                    <a:pt x="544" y="611"/>
                  </a:cubicBezTo>
                  <a:cubicBezTo>
                    <a:pt x="578" y="694"/>
                    <a:pt x="643" y="773"/>
                    <a:pt x="630" y="866"/>
                  </a:cubicBezTo>
                  <a:cubicBezTo>
                    <a:pt x="615" y="1000"/>
                    <a:pt x="485" y="1103"/>
                    <a:pt x="403" y="1197"/>
                  </a:cubicBezTo>
                  <a:cubicBezTo>
                    <a:pt x="312" y="1302"/>
                    <a:pt x="234" y="1416"/>
                    <a:pt x="219" y="1558"/>
                  </a:cubicBezTo>
                  <a:cubicBezTo>
                    <a:pt x="212" y="1636"/>
                    <a:pt x="224" y="1714"/>
                    <a:pt x="253" y="1787"/>
                  </a:cubicBezTo>
                  <a:cubicBezTo>
                    <a:pt x="278" y="1854"/>
                    <a:pt x="342" y="1913"/>
                    <a:pt x="360" y="1979"/>
                  </a:cubicBezTo>
                  <a:cubicBezTo>
                    <a:pt x="382" y="2059"/>
                    <a:pt x="307" y="2131"/>
                    <a:pt x="257" y="2187"/>
                  </a:cubicBezTo>
                  <a:cubicBezTo>
                    <a:pt x="193" y="2257"/>
                    <a:pt x="130" y="2329"/>
                    <a:pt x="92" y="2416"/>
                  </a:cubicBezTo>
                  <a:cubicBezTo>
                    <a:pt x="13" y="2597"/>
                    <a:pt x="80" y="2739"/>
                    <a:pt x="156" y="2902"/>
                  </a:cubicBezTo>
                  <a:cubicBezTo>
                    <a:pt x="254" y="3110"/>
                    <a:pt x="14" y="3257"/>
                    <a:pt x="3" y="3462"/>
                  </a:cubicBezTo>
                  <a:cubicBezTo>
                    <a:pt x="0" y="3522"/>
                    <a:pt x="59" y="3572"/>
                    <a:pt x="116" y="3572"/>
                  </a:cubicBezTo>
                  <a:cubicBezTo>
                    <a:pt x="134" y="3572"/>
                    <a:pt x="151" y="3567"/>
                    <a:pt x="167" y="3557"/>
                  </a:cubicBezTo>
                  <a:cubicBezTo>
                    <a:pt x="318" y="3453"/>
                    <a:pt x="446" y="3245"/>
                    <a:pt x="466" y="3063"/>
                  </a:cubicBezTo>
                  <a:cubicBezTo>
                    <a:pt x="476" y="2968"/>
                    <a:pt x="451" y="2882"/>
                    <a:pt x="411" y="2796"/>
                  </a:cubicBezTo>
                  <a:cubicBezTo>
                    <a:pt x="375" y="2722"/>
                    <a:pt x="317" y="2649"/>
                    <a:pt x="337" y="2562"/>
                  </a:cubicBezTo>
                  <a:cubicBezTo>
                    <a:pt x="357" y="2475"/>
                    <a:pt x="442" y="2411"/>
                    <a:pt x="495" y="2345"/>
                  </a:cubicBezTo>
                  <a:cubicBezTo>
                    <a:pt x="552" y="2276"/>
                    <a:pt x="607" y="2198"/>
                    <a:pt x="632" y="2110"/>
                  </a:cubicBezTo>
                  <a:cubicBezTo>
                    <a:pt x="680" y="1942"/>
                    <a:pt x="587" y="1851"/>
                    <a:pt x="520" y="1711"/>
                  </a:cubicBezTo>
                  <a:cubicBezTo>
                    <a:pt x="395" y="1451"/>
                    <a:pt x="768" y="1251"/>
                    <a:pt x="853" y="1033"/>
                  </a:cubicBezTo>
                  <a:cubicBezTo>
                    <a:pt x="914" y="881"/>
                    <a:pt x="880" y="739"/>
                    <a:pt x="801" y="600"/>
                  </a:cubicBezTo>
                  <a:cubicBezTo>
                    <a:pt x="754" y="519"/>
                    <a:pt x="686" y="428"/>
                    <a:pt x="738" y="333"/>
                  </a:cubicBezTo>
                  <a:cubicBezTo>
                    <a:pt x="780" y="259"/>
                    <a:pt x="877" y="210"/>
                    <a:pt x="937" y="155"/>
                  </a:cubicBezTo>
                  <a:cubicBezTo>
                    <a:pt x="1005" y="92"/>
                    <a:pt x="941" y="1"/>
                    <a:pt x="8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1658852" y="2047305"/>
              <a:ext cx="54509" cy="45376"/>
            </a:xfrm>
            <a:custGeom>
              <a:rect b="b" l="l" r="r" t="t"/>
              <a:pathLst>
                <a:path extrusionOk="0" h="1316" w="1581">
                  <a:moveTo>
                    <a:pt x="1275" y="0"/>
                  </a:moveTo>
                  <a:cubicBezTo>
                    <a:pt x="1018" y="0"/>
                    <a:pt x="766" y="187"/>
                    <a:pt x="579" y="342"/>
                  </a:cubicBezTo>
                  <a:cubicBezTo>
                    <a:pt x="472" y="433"/>
                    <a:pt x="365" y="530"/>
                    <a:pt x="277" y="639"/>
                  </a:cubicBezTo>
                  <a:cubicBezTo>
                    <a:pt x="227" y="702"/>
                    <a:pt x="171" y="766"/>
                    <a:pt x="129" y="836"/>
                  </a:cubicBezTo>
                  <a:cubicBezTo>
                    <a:pt x="91" y="902"/>
                    <a:pt x="62" y="969"/>
                    <a:pt x="35" y="1039"/>
                  </a:cubicBezTo>
                  <a:cubicBezTo>
                    <a:pt x="1" y="1126"/>
                    <a:pt x="57" y="1246"/>
                    <a:pt x="136" y="1288"/>
                  </a:cubicBezTo>
                  <a:cubicBezTo>
                    <a:pt x="172" y="1307"/>
                    <a:pt x="209" y="1316"/>
                    <a:pt x="246" y="1316"/>
                  </a:cubicBezTo>
                  <a:cubicBezTo>
                    <a:pt x="302" y="1316"/>
                    <a:pt x="357" y="1294"/>
                    <a:pt x="404" y="1254"/>
                  </a:cubicBezTo>
                  <a:cubicBezTo>
                    <a:pt x="589" y="1090"/>
                    <a:pt x="735" y="887"/>
                    <a:pt x="916" y="717"/>
                  </a:cubicBezTo>
                  <a:cubicBezTo>
                    <a:pt x="941" y="694"/>
                    <a:pt x="967" y="673"/>
                    <a:pt x="992" y="650"/>
                  </a:cubicBezTo>
                  <a:cubicBezTo>
                    <a:pt x="1003" y="641"/>
                    <a:pt x="1013" y="632"/>
                    <a:pt x="1025" y="623"/>
                  </a:cubicBezTo>
                  <a:cubicBezTo>
                    <a:pt x="1029" y="619"/>
                    <a:pt x="1057" y="599"/>
                    <a:pt x="1057" y="599"/>
                  </a:cubicBezTo>
                  <a:lnTo>
                    <a:pt x="1057" y="599"/>
                  </a:lnTo>
                  <a:cubicBezTo>
                    <a:pt x="1056" y="599"/>
                    <a:pt x="1053" y="601"/>
                    <a:pt x="1045" y="606"/>
                  </a:cubicBezTo>
                  <a:cubicBezTo>
                    <a:pt x="1040" y="610"/>
                    <a:pt x="1036" y="612"/>
                    <a:pt x="1035" y="613"/>
                  </a:cubicBezTo>
                  <a:lnTo>
                    <a:pt x="1035" y="613"/>
                  </a:lnTo>
                  <a:cubicBezTo>
                    <a:pt x="1039" y="610"/>
                    <a:pt x="1063" y="594"/>
                    <a:pt x="1067" y="590"/>
                  </a:cubicBezTo>
                  <a:cubicBezTo>
                    <a:pt x="1079" y="582"/>
                    <a:pt x="1089" y="575"/>
                    <a:pt x="1102" y="566"/>
                  </a:cubicBezTo>
                  <a:cubicBezTo>
                    <a:pt x="1128" y="549"/>
                    <a:pt x="1155" y="532"/>
                    <a:pt x="1183" y="516"/>
                  </a:cubicBezTo>
                  <a:cubicBezTo>
                    <a:pt x="1211" y="501"/>
                    <a:pt x="1237" y="485"/>
                    <a:pt x="1264" y="469"/>
                  </a:cubicBezTo>
                  <a:cubicBezTo>
                    <a:pt x="1276" y="463"/>
                    <a:pt x="1327" y="438"/>
                    <a:pt x="1326" y="438"/>
                  </a:cubicBezTo>
                  <a:lnTo>
                    <a:pt x="1326" y="438"/>
                  </a:lnTo>
                  <a:cubicBezTo>
                    <a:pt x="1326" y="438"/>
                    <a:pt x="1320" y="440"/>
                    <a:pt x="1306" y="447"/>
                  </a:cubicBezTo>
                  <a:lnTo>
                    <a:pt x="1306" y="447"/>
                  </a:lnTo>
                  <a:cubicBezTo>
                    <a:pt x="1367" y="418"/>
                    <a:pt x="1426" y="388"/>
                    <a:pt x="1487" y="357"/>
                  </a:cubicBezTo>
                  <a:cubicBezTo>
                    <a:pt x="1550" y="326"/>
                    <a:pt x="1581" y="246"/>
                    <a:pt x="1571" y="180"/>
                  </a:cubicBezTo>
                  <a:cubicBezTo>
                    <a:pt x="1561" y="103"/>
                    <a:pt x="1511" y="54"/>
                    <a:pt x="1443" y="29"/>
                  </a:cubicBezTo>
                  <a:cubicBezTo>
                    <a:pt x="1387" y="9"/>
                    <a:pt x="1331" y="0"/>
                    <a:pt x="127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1475670" y="1978728"/>
              <a:ext cx="43821" cy="44479"/>
            </a:xfrm>
            <a:custGeom>
              <a:rect b="b" l="l" r="r" t="t"/>
              <a:pathLst>
                <a:path extrusionOk="0" h="1290" w="1271">
                  <a:moveTo>
                    <a:pt x="1025" y="0"/>
                  </a:moveTo>
                  <a:cubicBezTo>
                    <a:pt x="1005" y="0"/>
                    <a:pt x="984" y="2"/>
                    <a:pt x="963" y="6"/>
                  </a:cubicBezTo>
                  <a:cubicBezTo>
                    <a:pt x="729" y="42"/>
                    <a:pt x="526" y="188"/>
                    <a:pt x="375" y="363"/>
                  </a:cubicBezTo>
                  <a:cubicBezTo>
                    <a:pt x="220" y="543"/>
                    <a:pt x="81" y="742"/>
                    <a:pt x="25" y="976"/>
                  </a:cubicBezTo>
                  <a:cubicBezTo>
                    <a:pt x="0" y="1080"/>
                    <a:pt x="40" y="1205"/>
                    <a:pt x="138" y="1256"/>
                  </a:cubicBezTo>
                  <a:cubicBezTo>
                    <a:pt x="177" y="1276"/>
                    <a:pt x="219" y="1286"/>
                    <a:pt x="263" y="1289"/>
                  </a:cubicBezTo>
                  <a:cubicBezTo>
                    <a:pt x="265" y="1289"/>
                    <a:pt x="268" y="1289"/>
                    <a:pt x="271" y="1289"/>
                  </a:cubicBezTo>
                  <a:cubicBezTo>
                    <a:pt x="326" y="1289"/>
                    <a:pt x="405" y="1260"/>
                    <a:pt x="438" y="1216"/>
                  </a:cubicBezTo>
                  <a:cubicBezTo>
                    <a:pt x="501" y="1134"/>
                    <a:pt x="567" y="1054"/>
                    <a:pt x="619" y="962"/>
                  </a:cubicBezTo>
                  <a:cubicBezTo>
                    <a:pt x="659" y="893"/>
                    <a:pt x="704" y="827"/>
                    <a:pt x="752" y="763"/>
                  </a:cubicBezTo>
                  <a:cubicBezTo>
                    <a:pt x="824" y="673"/>
                    <a:pt x="905" y="589"/>
                    <a:pt x="994" y="517"/>
                  </a:cubicBezTo>
                  <a:cubicBezTo>
                    <a:pt x="995" y="517"/>
                    <a:pt x="995" y="516"/>
                    <a:pt x="996" y="516"/>
                  </a:cubicBezTo>
                  <a:cubicBezTo>
                    <a:pt x="1013" y="504"/>
                    <a:pt x="1028" y="491"/>
                    <a:pt x="1046" y="478"/>
                  </a:cubicBezTo>
                  <a:cubicBezTo>
                    <a:pt x="1075" y="457"/>
                    <a:pt x="1105" y="436"/>
                    <a:pt x="1137" y="419"/>
                  </a:cubicBezTo>
                  <a:cubicBezTo>
                    <a:pt x="1234" y="363"/>
                    <a:pt x="1271" y="237"/>
                    <a:pt x="1229" y="136"/>
                  </a:cubicBezTo>
                  <a:cubicBezTo>
                    <a:pt x="1211" y="92"/>
                    <a:pt x="1179" y="50"/>
                    <a:pt x="1137" y="28"/>
                  </a:cubicBezTo>
                  <a:cubicBezTo>
                    <a:pt x="1099" y="8"/>
                    <a:pt x="1063" y="0"/>
                    <a:pt x="10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1298487" y="2032273"/>
              <a:ext cx="41821" cy="36238"/>
            </a:xfrm>
            <a:custGeom>
              <a:rect b="b" l="l" r="r" t="t"/>
              <a:pathLst>
                <a:path extrusionOk="0" h="1051" w="1213">
                  <a:moveTo>
                    <a:pt x="606" y="723"/>
                  </a:moveTo>
                  <a:cubicBezTo>
                    <a:pt x="601" y="730"/>
                    <a:pt x="596" y="736"/>
                    <a:pt x="591" y="743"/>
                  </a:cubicBezTo>
                  <a:lnTo>
                    <a:pt x="591" y="743"/>
                  </a:lnTo>
                  <a:cubicBezTo>
                    <a:pt x="596" y="736"/>
                    <a:pt x="601" y="730"/>
                    <a:pt x="606" y="723"/>
                  </a:cubicBezTo>
                  <a:close/>
                  <a:moveTo>
                    <a:pt x="590" y="744"/>
                  </a:moveTo>
                  <a:cubicBezTo>
                    <a:pt x="582" y="754"/>
                    <a:pt x="574" y="764"/>
                    <a:pt x="565" y="773"/>
                  </a:cubicBezTo>
                  <a:cubicBezTo>
                    <a:pt x="573" y="763"/>
                    <a:pt x="581" y="754"/>
                    <a:pt x="590" y="744"/>
                  </a:cubicBezTo>
                  <a:close/>
                  <a:moveTo>
                    <a:pt x="992" y="1"/>
                  </a:moveTo>
                  <a:cubicBezTo>
                    <a:pt x="988" y="1"/>
                    <a:pt x="984" y="1"/>
                    <a:pt x="980" y="1"/>
                  </a:cubicBezTo>
                  <a:cubicBezTo>
                    <a:pt x="921" y="8"/>
                    <a:pt x="864" y="5"/>
                    <a:pt x="804" y="18"/>
                  </a:cubicBezTo>
                  <a:cubicBezTo>
                    <a:pt x="762" y="29"/>
                    <a:pt x="724" y="41"/>
                    <a:pt x="683" y="54"/>
                  </a:cubicBezTo>
                  <a:cubicBezTo>
                    <a:pt x="625" y="73"/>
                    <a:pt x="564" y="94"/>
                    <a:pt x="510" y="122"/>
                  </a:cubicBezTo>
                  <a:cubicBezTo>
                    <a:pt x="455" y="151"/>
                    <a:pt x="406" y="189"/>
                    <a:pt x="359" y="229"/>
                  </a:cubicBezTo>
                  <a:cubicBezTo>
                    <a:pt x="277" y="294"/>
                    <a:pt x="213" y="385"/>
                    <a:pt x="161" y="475"/>
                  </a:cubicBezTo>
                  <a:cubicBezTo>
                    <a:pt x="116" y="553"/>
                    <a:pt x="88" y="638"/>
                    <a:pt x="49" y="719"/>
                  </a:cubicBezTo>
                  <a:cubicBezTo>
                    <a:pt x="1" y="819"/>
                    <a:pt x="15" y="934"/>
                    <a:pt x="106" y="1004"/>
                  </a:cubicBezTo>
                  <a:cubicBezTo>
                    <a:pt x="145" y="1034"/>
                    <a:pt x="196" y="1050"/>
                    <a:pt x="247" y="1050"/>
                  </a:cubicBezTo>
                  <a:cubicBezTo>
                    <a:pt x="303" y="1050"/>
                    <a:pt x="358" y="1030"/>
                    <a:pt x="396" y="987"/>
                  </a:cubicBezTo>
                  <a:cubicBezTo>
                    <a:pt x="464" y="909"/>
                    <a:pt x="527" y="826"/>
                    <a:pt x="590" y="744"/>
                  </a:cubicBezTo>
                  <a:lnTo>
                    <a:pt x="590" y="744"/>
                  </a:lnTo>
                  <a:cubicBezTo>
                    <a:pt x="614" y="717"/>
                    <a:pt x="640" y="692"/>
                    <a:pt x="667" y="668"/>
                  </a:cubicBezTo>
                  <a:cubicBezTo>
                    <a:pt x="695" y="648"/>
                    <a:pt x="726" y="631"/>
                    <a:pt x="758" y="616"/>
                  </a:cubicBezTo>
                  <a:lnTo>
                    <a:pt x="758" y="616"/>
                  </a:lnTo>
                  <a:lnTo>
                    <a:pt x="746" y="621"/>
                  </a:lnTo>
                  <a:lnTo>
                    <a:pt x="746" y="621"/>
                  </a:lnTo>
                  <a:cubicBezTo>
                    <a:pt x="763" y="614"/>
                    <a:pt x="779" y="607"/>
                    <a:pt x="795" y="599"/>
                  </a:cubicBezTo>
                  <a:cubicBezTo>
                    <a:pt x="859" y="573"/>
                    <a:pt x="924" y="551"/>
                    <a:pt x="984" y="518"/>
                  </a:cubicBezTo>
                  <a:cubicBezTo>
                    <a:pt x="1046" y="485"/>
                    <a:pt x="1094" y="440"/>
                    <a:pt x="1139" y="386"/>
                  </a:cubicBezTo>
                  <a:cubicBezTo>
                    <a:pt x="1163" y="355"/>
                    <a:pt x="1186" y="324"/>
                    <a:pt x="1197" y="286"/>
                  </a:cubicBezTo>
                  <a:cubicBezTo>
                    <a:pt x="1212" y="239"/>
                    <a:pt x="1207" y="188"/>
                    <a:pt x="1187" y="141"/>
                  </a:cubicBezTo>
                  <a:cubicBezTo>
                    <a:pt x="1156" y="69"/>
                    <a:pt x="1076" y="1"/>
                    <a:pt x="99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1396577" y="1968592"/>
              <a:ext cx="33202" cy="27067"/>
            </a:xfrm>
            <a:custGeom>
              <a:rect b="b" l="l" r="r" t="t"/>
              <a:pathLst>
                <a:path extrusionOk="0" h="785" w="963">
                  <a:moveTo>
                    <a:pt x="694" y="0"/>
                  </a:moveTo>
                  <a:cubicBezTo>
                    <a:pt x="690" y="0"/>
                    <a:pt x="685" y="1"/>
                    <a:pt x="680" y="1"/>
                  </a:cubicBezTo>
                  <a:cubicBezTo>
                    <a:pt x="649" y="4"/>
                    <a:pt x="612" y="4"/>
                    <a:pt x="583" y="13"/>
                  </a:cubicBezTo>
                  <a:cubicBezTo>
                    <a:pt x="571" y="17"/>
                    <a:pt x="557" y="22"/>
                    <a:pt x="545" y="27"/>
                  </a:cubicBezTo>
                  <a:cubicBezTo>
                    <a:pt x="478" y="55"/>
                    <a:pt x="413" y="84"/>
                    <a:pt x="352" y="123"/>
                  </a:cubicBezTo>
                  <a:cubicBezTo>
                    <a:pt x="292" y="159"/>
                    <a:pt x="234" y="202"/>
                    <a:pt x="181" y="248"/>
                  </a:cubicBezTo>
                  <a:cubicBezTo>
                    <a:pt x="128" y="295"/>
                    <a:pt x="83" y="350"/>
                    <a:pt x="42" y="407"/>
                  </a:cubicBezTo>
                  <a:cubicBezTo>
                    <a:pt x="7" y="458"/>
                    <a:pt x="0" y="543"/>
                    <a:pt x="17" y="600"/>
                  </a:cubicBezTo>
                  <a:cubicBezTo>
                    <a:pt x="32" y="659"/>
                    <a:pt x="78" y="722"/>
                    <a:pt x="132" y="750"/>
                  </a:cubicBezTo>
                  <a:cubicBezTo>
                    <a:pt x="172" y="771"/>
                    <a:pt x="217" y="784"/>
                    <a:pt x="262" y="784"/>
                  </a:cubicBezTo>
                  <a:cubicBezTo>
                    <a:pt x="283" y="784"/>
                    <a:pt x="304" y="781"/>
                    <a:pt x="325" y="775"/>
                  </a:cubicBezTo>
                  <a:cubicBezTo>
                    <a:pt x="344" y="766"/>
                    <a:pt x="365" y="758"/>
                    <a:pt x="384" y="750"/>
                  </a:cubicBezTo>
                  <a:cubicBezTo>
                    <a:pt x="415" y="732"/>
                    <a:pt x="441" y="709"/>
                    <a:pt x="461" y="680"/>
                  </a:cubicBezTo>
                  <a:lnTo>
                    <a:pt x="461" y="680"/>
                  </a:lnTo>
                  <a:cubicBezTo>
                    <a:pt x="482" y="658"/>
                    <a:pt x="505" y="639"/>
                    <a:pt x="528" y="620"/>
                  </a:cubicBezTo>
                  <a:cubicBezTo>
                    <a:pt x="578" y="583"/>
                    <a:pt x="632" y="551"/>
                    <a:pt x="689" y="525"/>
                  </a:cubicBezTo>
                  <a:cubicBezTo>
                    <a:pt x="722" y="510"/>
                    <a:pt x="754" y="498"/>
                    <a:pt x="785" y="479"/>
                  </a:cubicBezTo>
                  <a:cubicBezTo>
                    <a:pt x="810" y="464"/>
                    <a:pt x="846" y="435"/>
                    <a:pt x="869" y="412"/>
                  </a:cubicBezTo>
                  <a:cubicBezTo>
                    <a:pt x="896" y="386"/>
                    <a:pt x="909" y="358"/>
                    <a:pt x="925" y="327"/>
                  </a:cubicBezTo>
                  <a:cubicBezTo>
                    <a:pt x="956" y="270"/>
                    <a:pt x="962" y="208"/>
                    <a:pt x="936" y="145"/>
                  </a:cubicBezTo>
                  <a:cubicBezTo>
                    <a:pt x="910" y="82"/>
                    <a:pt x="864" y="48"/>
                    <a:pt x="801" y="24"/>
                  </a:cubicBezTo>
                  <a:cubicBezTo>
                    <a:pt x="767" y="11"/>
                    <a:pt x="732" y="0"/>
                    <a:pt x="6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9"/>
            <p:cNvSpPr/>
            <p:nvPr/>
          </p:nvSpPr>
          <p:spPr>
            <a:xfrm>
              <a:off x="972187" y="2296479"/>
              <a:ext cx="29582" cy="37066"/>
            </a:xfrm>
            <a:custGeom>
              <a:rect b="b" l="l" r="r" t="t"/>
              <a:pathLst>
                <a:path extrusionOk="0" h="1075" w="858">
                  <a:moveTo>
                    <a:pt x="178" y="1"/>
                  </a:moveTo>
                  <a:cubicBezTo>
                    <a:pt x="133" y="1"/>
                    <a:pt x="88" y="17"/>
                    <a:pt x="55" y="51"/>
                  </a:cubicBezTo>
                  <a:cubicBezTo>
                    <a:pt x="24" y="86"/>
                    <a:pt x="0" y="130"/>
                    <a:pt x="3" y="179"/>
                  </a:cubicBezTo>
                  <a:cubicBezTo>
                    <a:pt x="5" y="229"/>
                    <a:pt x="24" y="265"/>
                    <a:pt x="55" y="305"/>
                  </a:cubicBezTo>
                  <a:cubicBezTo>
                    <a:pt x="56" y="307"/>
                    <a:pt x="56" y="307"/>
                    <a:pt x="57" y="309"/>
                  </a:cubicBezTo>
                  <a:cubicBezTo>
                    <a:pt x="61" y="312"/>
                    <a:pt x="64" y="316"/>
                    <a:pt x="66" y="319"/>
                  </a:cubicBezTo>
                  <a:cubicBezTo>
                    <a:pt x="77" y="335"/>
                    <a:pt x="88" y="349"/>
                    <a:pt x="98" y="366"/>
                  </a:cubicBezTo>
                  <a:cubicBezTo>
                    <a:pt x="119" y="395"/>
                    <a:pt x="139" y="425"/>
                    <a:pt x="158" y="457"/>
                  </a:cubicBezTo>
                  <a:cubicBezTo>
                    <a:pt x="197" y="519"/>
                    <a:pt x="233" y="583"/>
                    <a:pt x="268" y="647"/>
                  </a:cubicBezTo>
                  <a:cubicBezTo>
                    <a:pt x="347" y="793"/>
                    <a:pt x="419" y="968"/>
                    <a:pt x="573" y="1049"/>
                  </a:cubicBezTo>
                  <a:cubicBezTo>
                    <a:pt x="604" y="1065"/>
                    <a:pt x="637" y="1074"/>
                    <a:pt x="670" y="1074"/>
                  </a:cubicBezTo>
                  <a:cubicBezTo>
                    <a:pt x="701" y="1074"/>
                    <a:pt x="732" y="1066"/>
                    <a:pt x="760" y="1049"/>
                  </a:cubicBezTo>
                  <a:cubicBezTo>
                    <a:pt x="815" y="1018"/>
                    <a:pt x="857" y="952"/>
                    <a:pt x="853" y="889"/>
                  </a:cubicBezTo>
                  <a:cubicBezTo>
                    <a:pt x="851" y="841"/>
                    <a:pt x="842" y="795"/>
                    <a:pt x="827" y="749"/>
                  </a:cubicBezTo>
                  <a:cubicBezTo>
                    <a:pt x="810" y="696"/>
                    <a:pt x="782" y="654"/>
                    <a:pt x="753" y="609"/>
                  </a:cubicBezTo>
                  <a:cubicBezTo>
                    <a:pt x="713" y="545"/>
                    <a:pt x="668" y="484"/>
                    <a:pt x="623" y="423"/>
                  </a:cubicBezTo>
                  <a:cubicBezTo>
                    <a:pt x="525" y="293"/>
                    <a:pt x="425" y="165"/>
                    <a:pt x="307" y="51"/>
                  </a:cubicBezTo>
                  <a:cubicBezTo>
                    <a:pt x="273" y="18"/>
                    <a:pt x="225" y="1"/>
                    <a:pt x="1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9"/>
            <p:cNvSpPr/>
            <p:nvPr/>
          </p:nvSpPr>
          <p:spPr>
            <a:xfrm>
              <a:off x="973911" y="2306788"/>
              <a:ext cx="379" cy="517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cubicBezTo>
                    <a:pt x="1" y="3"/>
                    <a:pt x="2" y="4"/>
                    <a:pt x="4" y="6"/>
                  </a:cubicBezTo>
                  <a:lnTo>
                    <a:pt x="4" y="6"/>
                  </a:lnTo>
                  <a:cubicBezTo>
                    <a:pt x="2" y="4"/>
                    <a:pt x="1" y="2"/>
                    <a:pt x="0" y="0"/>
                  </a:cubicBezTo>
                  <a:close/>
                  <a:moveTo>
                    <a:pt x="4" y="6"/>
                  </a:moveTo>
                  <a:lnTo>
                    <a:pt x="4" y="6"/>
                  </a:lnTo>
                  <a:cubicBezTo>
                    <a:pt x="7" y="10"/>
                    <a:pt x="11" y="14"/>
                    <a:pt x="11" y="14"/>
                  </a:cubicBezTo>
                  <a:cubicBezTo>
                    <a:pt x="11" y="14"/>
                    <a:pt x="10" y="13"/>
                    <a:pt x="8" y="11"/>
                  </a:cubicBezTo>
                  <a:cubicBezTo>
                    <a:pt x="7" y="9"/>
                    <a:pt x="5" y="7"/>
                    <a:pt x="4" y="6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9"/>
            <p:cNvSpPr/>
            <p:nvPr/>
          </p:nvSpPr>
          <p:spPr>
            <a:xfrm>
              <a:off x="1008113" y="2308960"/>
              <a:ext cx="27548" cy="20033"/>
            </a:xfrm>
            <a:custGeom>
              <a:rect b="b" l="l" r="r" t="t"/>
              <a:pathLst>
                <a:path extrusionOk="0" h="581" w="799">
                  <a:moveTo>
                    <a:pt x="188" y="0"/>
                  </a:moveTo>
                  <a:cubicBezTo>
                    <a:pt x="171" y="0"/>
                    <a:pt x="155" y="2"/>
                    <a:pt x="141" y="6"/>
                  </a:cubicBezTo>
                  <a:cubicBezTo>
                    <a:pt x="101" y="20"/>
                    <a:pt x="68" y="40"/>
                    <a:pt x="43" y="74"/>
                  </a:cubicBezTo>
                  <a:cubicBezTo>
                    <a:pt x="18" y="105"/>
                    <a:pt x="1" y="147"/>
                    <a:pt x="3" y="188"/>
                  </a:cubicBezTo>
                  <a:cubicBezTo>
                    <a:pt x="6" y="235"/>
                    <a:pt x="19" y="291"/>
                    <a:pt x="58" y="323"/>
                  </a:cubicBezTo>
                  <a:cubicBezTo>
                    <a:pt x="139" y="390"/>
                    <a:pt x="227" y="447"/>
                    <a:pt x="321" y="493"/>
                  </a:cubicBezTo>
                  <a:cubicBezTo>
                    <a:pt x="402" y="534"/>
                    <a:pt x="502" y="580"/>
                    <a:pt x="597" y="580"/>
                  </a:cubicBezTo>
                  <a:cubicBezTo>
                    <a:pt x="640" y="580"/>
                    <a:pt x="682" y="571"/>
                    <a:pt x="720" y="547"/>
                  </a:cubicBezTo>
                  <a:cubicBezTo>
                    <a:pt x="748" y="528"/>
                    <a:pt x="769" y="505"/>
                    <a:pt x="783" y="474"/>
                  </a:cubicBezTo>
                  <a:cubicBezTo>
                    <a:pt x="798" y="438"/>
                    <a:pt x="795" y="410"/>
                    <a:pt x="790" y="374"/>
                  </a:cubicBezTo>
                  <a:cubicBezTo>
                    <a:pt x="784" y="324"/>
                    <a:pt x="753" y="285"/>
                    <a:pt x="717" y="251"/>
                  </a:cubicBezTo>
                  <a:cubicBezTo>
                    <a:pt x="688" y="224"/>
                    <a:pt x="652" y="197"/>
                    <a:pt x="613" y="179"/>
                  </a:cubicBezTo>
                  <a:cubicBezTo>
                    <a:pt x="563" y="156"/>
                    <a:pt x="512" y="136"/>
                    <a:pt x="461" y="116"/>
                  </a:cubicBezTo>
                  <a:cubicBezTo>
                    <a:pt x="402" y="90"/>
                    <a:pt x="341" y="61"/>
                    <a:pt x="287" y="26"/>
                  </a:cubicBezTo>
                  <a:cubicBezTo>
                    <a:pt x="261" y="9"/>
                    <a:pt x="223" y="0"/>
                    <a:pt x="1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1025972" y="2169048"/>
              <a:ext cx="35236" cy="17550"/>
            </a:xfrm>
            <a:custGeom>
              <a:rect b="b" l="l" r="r" t="t"/>
              <a:pathLst>
                <a:path extrusionOk="0" h="509" w="1022">
                  <a:moveTo>
                    <a:pt x="207" y="1"/>
                  </a:moveTo>
                  <a:cubicBezTo>
                    <a:pt x="100" y="1"/>
                    <a:pt x="0" y="109"/>
                    <a:pt x="5" y="215"/>
                  </a:cubicBezTo>
                  <a:cubicBezTo>
                    <a:pt x="9" y="269"/>
                    <a:pt x="26" y="326"/>
                    <a:pt x="68" y="366"/>
                  </a:cubicBezTo>
                  <a:cubicBezTo>
                    <a:pt x="113" y="406"/>
                    <a:pt x="160" y="422"/>
                    <a:pt x="219" y="428"/>
                  </a:cubicBezTo>
                  <a:cubicBezTo>
                    <a:pt x="249" y="430"/>
                    <a:pt x="280" y="435"/>
                    <a:pt x="310" y="439"/>
                  </a:cubicBezTo>
                  <a:cubicBezTo>
                    <a:pt x="397" y="450"/>
                    <a:pt x="483" y="465"/>
                    <a:pt x="569" y="485"/>
                  </a:cubicBezTo>
                  <a:cubicBezTo>
                    <a:pt x="629" y="498"/>
                    <a:pt x="690" y="508"/>
                    <a:pt x="749" y="508"/>
                  </a:cubicBezTo>
                  <a:cubicBezTo>
                    <a:pt x="814" y="508"/>
                    <a:pt x="877" y="496"/>
                    <a:pt x="937" y="460"/>
                  </a:cubicBezTo>
                  <a:cubicBezTo>
                    <a:pt x="1009" y="414"/>
                    <a:pt x="1022" y="330"/>
                    <a:pt x="990" y="257"/>
                  </a:cubicBezTo>
                  <a:cubicBezTo>
                    <a:pt x="925" y="110"/>
                    <a:pt x="756" y="70"/>
                    <a:pt x="613" y="47"/>
                  </a:cubicBezTo>
                  <a:cubicBezTo>
                    <a:pt x="482" y="25"/>
                    <a:pt x="350" y="10"/>
                    <a:pt x="219" y="1"/>
                  </a:cubicBezTo>
                  <a:cubicBezTo>
                    <a:pt x="215" y="1"/>
                    <a:pt x="211" y="1"/>
                    <a:pt x="2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962809" y="2194665"/>
              <a:ext cx="17756" cy="30618"/>
            </a:xfrm>
            <a:custGeom>
              <a:rect b="b" l="l" r="r" t="t"/>
              <a:pathLst>
                <a:path extrusionOk="0" h="888" w="515">
                  <a:moveTo>
                    <a:pt x="274" y="1"/>
                  </a:moveTo>
                  <a:cubicBezTo>
                    <a:pt x="235" y="1"/>
                    <a:pt x="195" y="9"/>
                    <a:pt x="162" y="30"/>
                  </a:cubicBezTo>
                  <a:cubicBezTo>
                    <a:pt x="115" y="60"/>
                    <a:pt x="65" y="111"/>
                    <a:pt x="56" y="169"/>
                  </a:cubicBezTo>
                  <a:cubicBezTo>
                    <a:pt x="41" y="273"/>
                    <a:pt x="20" y="374"/>
                    <a:pt x="9" y="479"/>
                  </a:cubicBezTo>
                  <a:cubicBezTo>
                    <a:pt x="2" y="540"/>
                    <a:pt x="0" y="597"/>
                    <a:pt x="13" y="659"/>
                  </a:cubicBezTo>
                  <a:cubicBezTo>
                    <a:pt x="19" y="697"/>
                    <a:pt x="28" y="731"/>
                    <a:pt x="46" y="764"/>
                  </a:cubicBezTo>
                  <a:cubicBezTo>
                    <a:pt x="84" y="832"/>
                    <a:pt x="147" y="877"/>
                    <a:pt x="223" y="885"/>
                  </a:cubicBezTo>
                  <a:cubicBezTo>
                    <a:pt x="234" y="887"/>
                    <a:pt x="244" y="887"/>
                    <a:pt x="254" y="887"/>
                  </a:cubicBezTo>
                  <a:cubicBezTo>
                    <a:pt x="334" y="887"/>
                    <a:pt x="400" y="842"/>
                    <a:pt x="443" y="771"/>
                  </a:cubicBezTo>
                  <a:cubicBezTo>
                    <a:pt x="473" y="723"/>
                    <a:pt x="473" y="666"/>
                    <a:pt x="477" y="612"/>
                  </a:cubicBezTo>
                  <a:cubicBezTo>
                    <a:pt x="479" y="571"/>
                    <a:pt x="478" y="529"/>
                    <a:pt x="480" y="487"/>
                  </a:cubicBezTo>
                  <a:cubicBezTo>
                    <a:pt x="486" y="401"/>
                    <a:pt x="501" y="315"/>
                    <a:pt x="511" y="229"/>
                  </a:cubicBezTo>
                  <a:cubicBezTo>
                    <a:pt x="515" y="177"/>
                    <a:pt x="479" y="103"/>
                    <a:pt x="442" y="67"/>
                  </a:cubicBezTo>
                  <a:cubicBezTo>
                    <a:pt x="404" y="31"/>
                    <a:pt x="362" y="9"/>
                    <a:pt x="310" y="3"/>
                  </a:cubicBezTo>
                  <a:cubicBezTo>
                    <a:pt x="298" y="2"/>
                    <a:pt x="286" y="1"/>
                    <a:pt x="2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877165" y="2245727"/>
              <a:ext cx="28823" cy="16792"/>
            </a:xfrm>
            <a:custGeom>
              <a:rect b="b" l="l" r="r" t="t"/>
              <a:pathLst>
                <a:path extrusionOk="0" h="487" w="836">
                  <a:moveTo>
                    <a:pt x="401" y="0"/>
                  </a:moveTo>
                  <a:cubicBezTo>
                    <a:pt x="299" y="0"/>
                    <a:pt x="199" y="25"/>
                    <a:pt x="107" y="71"/>
                  </a:cubicBezTo>
                  <a:cubicBezTo>
                    <a:pt x="63" y="91"/>
                    <a:pt x="21" y="149"/>
                    <a:pt x="11" y="195"/>
                  </a:cubicBezTo>
                  <a:cubicBezTo>
                    <a:pt x="0" y="240"/>
                    <a:pt x="4" y="285"/>
                    <a:pt x="21" y="329"/>
                  </a:cubicBezTo>
                  <a:cubicBezTo>
                    <a:pt x="39" y="367"/>
                    <a:pt x="67" y="407"/>
                    <a:pt x="107" y="428"/>
                  </a:cubicBezTo>
                  <a:cubicBezTo>
                    <a:pt x="138" y="444"/>
                    <a:pt x="179" y="458"/>
                    <a:pt x="217" y="458"/>
                  </a:cubicBezTo>
                  <a:cubicBezTo>
                    <a:pt x="234" y="458"/>
                    <a:pt x="250" y="455"/>
                    <a:pt x="265" y="449"/>
                  </a:cubicBezTo>
                  <a:cubicBezTo>
                    <a:pt x="284" y="440"/>
                    <a:pt x="303" y="437"/>
                    <a:pt x="322" y="433"/>
                  </a:cubicBezTo>
                  <a:lnTo>
                    <a:pt x="343" y="433"/>
                  </a:lnTo>
                  <a:cubicBezTo>
                    <a:pt x="377" y="439"/>
                    <a:pt x="411" y="448"/>
                    <a:pt x="445" y="459"/>
                  </a:cubicBezTo>
                  <a:cubicBezTo>
                    <a:pt x="466" y="466"/>
                    <a:pt x="485" y="471"/>
                    <a:pt x="508" y="475"/>
                  </a:cubicBezTo>
                  <a:cubicBezTo>
                    <a:pt x="534" y="480"/>
                    <a:pt x="562" y="486"/>
                    <a:pt x="589" y="486"/>
                  </a:cubicBezTo>
                  <a:cubicBezTo>
                    <a:pt x="590" y="486"/>
                    <a:pt x="592" y="486"/>
                    <a:pt x="594" y="486"/>
                  </a:cubicBezTo>
                  <a:cubicBezTo>
                    <a:pt x="614" y="486"/>
                    <a:pt x="640" y="481"/>
                    <a:pt x="660" y="477"/>
                  </a:cubicBezTo>
                  <a:lnTo>
                    <a:pt x="675" y="473"/>
                  </a:lnTo>
                  <a:cubicBezTo>
                    <a:pt x="711" y="462"/>
                    <a:pt x="740" y="446"/>
                    <a:pt x="766" y="420"/>
                  </a:cubicBezTo>
                  <a:cubicBezTo>
                    <a:pt x="786" y="402"/>
                    <a:pt x="800" y="379"/>
                    <a:pt x="810" y="353"/>
                  </a:cubicBezTo>
                  <a:cubicBezTo>
                    <a:pt x="836" y="294"/>
                    <a:pt x="833" y="229"/>
                    <a:pt x="800" y="170"/>
                  </a:cubicBezTo>
                  <a:cubicBezTo>
                    <a:pt x="775" y="127"/>
                    <a:pt x="735" y="86"/>
                    <a:pt x="690" y="64"/>
                  </a:cubicBezTo>
                  <a:cubicBezTo>
                    <a:pt x="659" y="49"/>
                    <a:pt x="624" y="29"/>
                    <a:pt x="591" y="22"/>
                  </a:cubicBezTo>
                  <a:cubicBezTo>
                    <a:pt x="537" y="8"/>
                    <a:pt x="479" y="3"/>
                    <a:pt x="424" y="1"/>
                  </a:cubicBezTo>
                  <a:cubicBezTo>
                    <a:pt x="416" y="1"/>
                    <a:pt x="409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1103789" y="2383743"/>
              <a:ext cx="21583" cy="28480"/>
            </a:xfrm>
            <a:custGeom>
              <a:rect b="b" l="l" r="r" t="t"/>
              <a:pathLst>
                <a:path extrusionOk="0" h="826" w="626">
                  <a:moveTo>
                    <a:pt x="228" y="0"/>
                  </a:moveTo>
                  <a:cubicBezTo>
                    <a:pt x="196" y="0"/>
                    <a:pt x="165" y="7"/>
                    <a:pt x="135" y="19"/>
                  </a:cubicBezTo>
                  <a:cubicBezTo>
                    <a:pt x="81" y="42"/>
                    <a:pt x="44" y="80"/>
                    <a:pt x="20" y="135"/>
                  </a:cubicBezTo>
                  <a:cubicBezTo>
                    <a:pt x="5" y="161"/>
                    <a:pt x="0" y="190"/>
                    <a:pt x="2" y="219"/>
                  </a:cubicBezTo>
                  <a:cubicBezTo>
                    <a:pt x="2" y="258"/>
                    <a:pt x="13" y="296"/>
                    <a:pt x="31" y="330"/>
                  </a:cubicBezTo>
                  <a:cubicBezTo>
                    <a:pt x="56" y="390"/>
                    <a:pt x="83" y="448"/>
                    <a:pt x="113" y="507"/>
                  </a:cubicBezTo>
                  <a:cubicBezTo>
                    <a:pt x="128" y="539"/>
                    <a:pt x="144" y="568"/>
                    <a:pt x="159" y="598"/>
                  </a:cubicBezTo>
                  <a:cubicBezTo>
                    <a:pt x="184" y="643"/>
                    <a:pt x="216" y="682"/>
                    <a:pt x="248" y="722"/>
                  </a:cubicBezTo>
                  <a:cubicBezTo>
                    <a:pt x="266" y="744"/>
                    <a:pt x="299" y="765"/>
                    <a:pt x="320" y="780"/>
                  </a:cubicBezTo>
                  <a:cubicBezTo>
                    <a:pt x="342" y="797"/>
                    <a:pt x="368" y="807"/>
                    <a:pt x="395" y="816"/>
                  </a:cubicBezTo>
                  <a:cubicBezTo>
                    <a:pt x="416" y="822"/>
                    <a:pt x="438" y="825"/>
                    <a:pt x="460" y="825"/>
                  </a:cubicBezTo>
                  <a:cubicBezTo>
                    <a:pt x="512" y="825"/>
                    <a:pt x="562" y="805"/>
                    <a:pt x="593" y="754"/>
                  </a:cubicBezTo>
                  <a:cubicBezTo>
                    <a:pt x="623" y="702"/>
                    <a:pt x="626" y="632"/>
                    <a:pt x="612" y="574"/>
                  </a:cubicBezTo>
                  <a:cubicBezTo>
                    <a:pt x="606" y="543"/>
                    <a:pt x="595" y="513"/>
                    <a:pt x="582" y="482"/>
                  </a:cubicBezTo>
                  <a:cubicBezTo>
                    <a:pt x="535" y="372"/>
                    <a:pt x="477" y="267"/>
                    <a:pt x="430" y="155"/>
                  </a:cubicBezTo>
                  <a:lnTo>
                    <a:pt x="430" y="155"/>
                  </a:lnTo>
                  <a:cubicBezTo>
                    <a:pt x="420" y="120"/>
                    <a:pt x="402" y="88"/>
                    <a:pt x="376" y="63"/>
                  </a:cubicBezTo>
                  <a:cubicBezTo>
                    <a:pt x="361" y="51"/>
                    <a:pt x="346" y="40"/>
                    <a:pt x="331" y="29"/>
                  </a:cubicBezTo>
                  <a:cubicBezTo>
                    <a:pt x="300" y="9"/>
                    <a:pt x="264" y="0"/>
                    <a:pt x="2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1123201" y="2398741"/>
              <a:ext cx="759" cy="1827"/>
            </a:xfrm>
            <a:custGeom>
              <a:rect b="b" l="l" r="r" t="t"/>
              <a:pathLst>
                <a:path extrusionOk="0" h="53" w="22">
                  <a:moveTo>
                    <a:pt x="0" y="0"/>
                  </a:moveTo>
                  <a:cubicBezTo>
                    <a:pt x="5" y="12"/>
                    <a:pt x="10" y="24"/>
                    <a:pt x="15" y="36"/>
                  </a:cubicBezTo>
                  <a:lnTo>
                    <a:pt x="15" y="36"/>
                  </a:lnTo>
                  <a:cubicBezTo>
                    <a:pt x="10" y="24"/>
                    <a:pt x="5" y="12"/>
                    <a:pt x="0" y="0"/>
                  </a:cubicBezTo>
                  <a:close/>
                  <a:moveTo>
                    <a:pt x="15" y="36"/>
                  </a:moveTo>
                  <a:lnTo>
                    <a:pt x="15" y="36"/>
                  </a:lnTo>
                  <a:cubicBezTo>
                    <a:pt x="16" y="40"/>
                    <a:pt x="18" y="44"/>
                    <a:pt x="19" y="48"/>
                  </a:cubicBezTo>
                  <a:cubicBezTo>
                    <a:pt x="19" y="50"/>
                    <a:pt x="20" y="51"/>
                    <a:pt x="21" y="52"/>
                  </a:cubicBezTo>
                  <a:lnTo>
                    <a:pt x="21" y="52"/>
                  </a:lnTo>
                  <a:cubicBezTo>
                    <a:pt x="19" y="47"/>
                    <a:pt x="17" y="41"/>
                    <a:pt x="15" y="36"/>
                  </a:cubicBezTo>
                  <a:close/>
                  <a:moveTo>
                    <a:pt x="21" y="52"/>
                  </a:moveTo>
                  <a:cubicBezTo>
                    <a:pt x="21" y="52"/>
                    <a:pt x="21" y="52"/>
                    <a:pt x="21" y="53"/>
                  </a:cubicBezTo>
                  <a:cubicBezTo>
                    <a:pt x="21" y="52"/>
                    <a:pt x="21" y="52"/>
                    <a:pt x="21" y="52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9"/>
            <p:cNvSpPr/>
            <p:nvPr/>
          </p:nvSpPr>
          <p:spPr>
            <a:xfrm>
              <a:off x="1228221" y="2463491"/>
              <a:ext cx="1827" cy="276"/>
            </a:xfrm>
            <a:custGeom>
              <a:rect b="b" l="l" r="r" t="t"/>
              <a:pathLst>
                <a:path extrusionOk="0" h="8" w="53">
                  <a:moveTo>
                    <a:pt x="53" y="0"/>
                  </a:moveTo>
                  <a:lnTo>
                    <a:pt x="53" y="0"/>
                  </a:lnTo>
                  <a:cubicBezTo>
                    <a:pt x="51" y="0"/>
                    <a:pt x="49" y="1"/>
                    <a:pt x="47" y="1"/>
                  </a:cubicBezTo>
                  <a:lnTo>
                    <a:pt x="47" y="1"/>
                  </a:lnTo>
                  <a:cubicBezTo>
                    <a:pt x="49" y="1"/>
                    <a:pt x="51" y="0"/>
                    <a:pt x="53" y="0"/>
                  </a:cubicBezTo>
                  <a:close/>
                  <a:moveTo>
                    <a:pt x="47" y="1"/>
                  </a:moveTo>
                  <a:cubicBezTo>
                    <a:pt x="42" y="1"/>
                    <a:pt x="37" y="2"/>
                    <a:pt x="32" y="2"/>
                  </a:cubicBezTo>
                  <a:cubicBezTo>
                    <a:pt x="29" y="3"/>
                    <a:pt x="27" y="3"/>
                    <a:pt x="25" y="3"/>
                  </a:cubicBezTo>
                  <a:lnTo>
                    <a:pt x="25" y="3"/>
                  </a:lnTo>
                  <a:cubicBezTo>
                    <a:pt x="32" y="2"/>
                    <a:pt x="40" y="2"/>
                    <a:pt x="47" y="1"/>
                  </a:cubicBezTo>
                  <a:close/>
                  <a:moveTo>
                    <a:pt x="25" y="3"/>
                  </a:moveTo>
                  <a:cubicBezTo>
                    <a:pt x="17" y="4"/>
                    <a:pt x="9" y="6"/>
                    <a:pt x="1" y="8"/>
                  </a:cubicBezTo>
                  <a:cubicBezTo>
                    <a:pt x="9" y="7"/>
                    <a:pt x="17" y="5"/>
                    <a:pt x="25" y="3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1201569" y="2446562"/>
              <a:ext cx="34374" cy="17274"/>
            </a:xfrm>
            <a:custGeom>
              <a:rect b="b" l="l" r="r" t="t"/>
              <a:pathLst>
                <a:path extrusionOk="0" h="501" w="997">
                  <a:moveTo>
                    <a:pt x="226" y="0"/>
                  </a:moveTo>
                  <a:cubicBezTo>
                    <a:pt x="191" y="0"/>
                    <a:pt x="157" y="7"/>
                    <a:pt x="123" y="26"/>
                  </a:cubicBezTo>
                  <a:cubicBezTo>
                    <a:pt x="79" y="52"/>
                    <a:pt x="37" y="102"/>
                    <a:pt x="26" y="151"/>
                  </a:cubicBezTo>
                  <a:cubicBezTo>
                    <a:pt x="1" y="260"/>
                    <a:pt x="58" y="379"/>
                    <a:pt x="173" y="409"/>
                  </a:cubicBezTo>
                  <a:cubicBezTo>
                    <a:pt x="265" y="434"/>
                    <a:pt x="359" y="450"/>
                    <a:pt x="453" y="467"/>
                  </a:cubicBezTo>
                  <a:cubicBezTo>
                    <a:pt x="515" y="479"/>
                    <a:pt x="578" y="486"/>
                    <a:pt x="640" y="493"/>
                  </a:cubicBezTo>
                  <a:cubicBezTo>
                    <a:pt x="665" y="496"/>
                    <a:pt x="688" y="499"/>
                    <a:pt x="713" y="500"/>
                  </a:cubicBezTo>
                  <a:cubicBezTo>
                    <a:pt x="718" y="500"/>
                    <a:pt x="723" y="500"/>
                    <a:pt x="728" y="500"/>
                  </a:cubicBezTo>
                  <a:cubicBezTo>
                    <a:pt x="754" y="500"/>
                    <a:pt x="780" y="496"/>
                    <a:pt x="806" y="491"/>
                  </a:cubicBezTo>
                  <a:cubicBezTo>
                    <a:pt x="836" y="487"/>
                    <a:pt x="862" y="481"/>
                    <a:pt x="891" y="465"/>
                  </a:cubicBezTo>
                  <a:cubicBezTo>
                    <a:pt x="910" y="455"/>
                    <a:pt x="928" y="441"/>
                    <a:pt x="942" y="427"/>
                  </a:cubicBezTo>
                  <a:cubicBezTo>
                    <a:pt x="989" y="383"/>
                    <a:pt x="997" y="311"/>
                    <a:pt x="973" y="253"/>
                  </a:cubicBezTo>
                  <a:cubicBezTo>
                    <a:pt x="931" y="154"/>
                    <a:pt x="831" y="95"/>
                    <a:pt x="730" y="67"/>
                  </a:cubicBezTo>
                  <a:cubicBezTo>
                    <a:pt x="594" y="31"/>
                    <a:pt x="452" y="26"/>
                    <a:pt x="312" y="9"/>
                  </a:cubicBezTo>
                  <a:cubicBezTo>
                    <a:pt x="303" y="8"/>
                    <a:pt x="295" y="6"/>
                    <a:pt x="284" y="5"/>
                  </a:cubicBezTo>
                  <a:cubicBezTo>
                    <a:pt x="264" y="2"/>
                    <a:pt x="245" y="0"/>
                    <a:pt x="2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1240012" y="2470214"/>
              <a:ext cx="21928" cy="24653"/>
            </a:xfrm>
            <a:custGeom>
              <a:rect b="b" l="l" r="r" t="t"/>
              <a:pathLst>
                <a:path extrusionOk="0" h="715" w="636">
                  <a:moveTo>
                    <a:pt x="550" y="320"/>
                  </a:moveTo>
                  <a:cubicBezTo>
                    <a:pt x="552" y="322"/>
                    <a:pt x="554" y="325"/>
                    <a:pt x="556" y="328"/>
                  </a:cubicBezTo>
                  <a:cubicBezTo>
                    <a:pt x="554" y="325"/>
                    <a:pt x="552" y="322"/>
                    <a:pt x="550" y="320"/>
                  </a:cubicBezTo>
                  <a:close/>
                  <a:moveTo>
                    <a:pt x="230" y="1"/>
                  </a:moveTo>
                  <a:cubicBezTo>
                    <a:pt x="228" y="1"/>
                    <a:pt x="225" y="1"/>
                    <a:pt x="223" y="1"/>
                  </a:cubicBezTo>
                  <a:lnTo>
                    <a:pt x="165" y="9"/>
                  </a:lnTo>
                  <a:cubicBezTo>
                    <a:pt x="136" y="16"/>
                    <a:pt x="110" y="29"/>
                    <a:pt x="89" y="50"/>
                  </a:cubicBezTo>
                  <a:cubicBezTo>
                    <a:pt x="72" y="60"/>
                    <a:pt x="59" y="73"/>
                    <a:pt x="48" y="90"/>
                  </a:cubicBezTo>
                  <a:cubicBezTo>
                    <a:pt x="29" y="110"/>
                    <a:pt x="16" y="136"/>
                    <a:pt x="9" y="166"/>
                  </a:cubicBezTo>
                  <a:lnTo>
                    <a:pt x="0" y="224"/>
                  </a:lnTo>
                  <a:cubicBezTo>
                    <a:pt x="0" y="264"/>
                    <a:pt x="11" y="302"/>
                    <a:pt x="31" y="336"/>
                  </a:cubicBezTo>
                  <a:cubicBezTo>
                    <a:pt x="81" y="402"/>
                    <a:pt x="113" y="480"/>
                    <a:pt x="160" y="548"/>
                  </a:cubicBezTo>
                  <a:cubicBezTo>
                    <a:pt x="176" y="572"/>
                    <a:pt x="193" y="594"/>
                    <a:pt x="211" y="615"/>
                  </a:cubicBezTo>
                  <a:cubicBezTo>
                    <a:pt x="227" y="636"/>
                    <a:pt x="252" y="651"/>
                    <a:pt x="273" y="668"/>
                  </a:cubicBezTo>
                  <a:cubicBezTo>
                    <a:pt x="315" y="698"/>
                    <a:pt x="372" y="713"/>
                    <a:pt x="422" y="714"/>
                  </a:cubicBezTo>
                  <a:cubicBezTo>
                    <a:pt x="424" y="714"/>
                    <a:pt x="425" y="714"/>
                    <a:pt x="427" y="714"/>
                  </a:cubicBezTo>
                  <a:cubicBezTo>
                    <a:pt x="518" y="714"/>
                    <a:pt x="592" y="659"/>
                    <a:pt x="620" y="574"/>
                  </a:cubicBezTo>
                  <a:cubicBezTo>
                    <a:pt x="622" y="572"/>
                    <a:pt x="622" y="569"/>
                    <a:pt x="623" y="568"/>
                  </a:cubicBezTo>
                  <a:cubicBezTo>
                    <a:pt x="636" y="527"/>
                    <a:pt x="635" y="490"/>
                    <a:pt x="624" y="453"/>
                  </a:cubicBezTo>
                  <a:cubicBezTo>
                    <a:pt x="622" y="443"/>
                    <a:pt x="615" y="432"/>
                    <a:pt x="611" y="422"/>
                  </a:cubicBezTo>
                  <a:cubicBezTo>
                    <a:pt x="605" y="407"/>
                    <a:pt x="602" y="392"/>
                    <a:pt x="593" y="379"/>
                  </a:cubicBezTo>
                  <a:cubicBezTo>
                    <a:pt x="589" y="373"/>
                    <a:pt x="585" y="368"/>
                    <a:pt x="581" y="360"/>
                  </a:cubicBezTo>
                  <a:cubicBezTo>
                    <a:pt x="569" y="341"/>
                    <a:pt x="554" y="323"/>
                    <a:pt x="540" y="305"/>
                  </a:cubicBezTo>
                  <a:lnTo>
                    <a:pt x="540" y="305"/>
                  </a:lnTo>
                  <a:cubicBezTo>
                    <a:pt x="520" y="277"/>
                    <a:pt x="502" y="247"/>
                    <a:pt x="485" y="218"/>
                  </a:cubicBezTo>
                  <a:cubicBezTo>
                    <a:pt x="453" y="165"/>
                    <a:pt x="420" y="116"/>
                    <a:pt x="380" y="67"/>
                  </a:cubicBezTo>
                  <a:cubicBezTo>
                    <a:pt x="361" y="45"/>
                    <a:pt x="337" y="30"/>
                    <a:pt x="309" y="21"/>
                  </a:cubicBezTo>
                  <a:cubicBezTo>
                    <a:pt x="284" y="7"/>
                    <a:pt x="258" y="1"/>
                    <a:pt x="2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1335551" y="2420634"/>
              <a:ext cx="35098" cy="19516"/>
            </a:xfrm>
            <a:custGeom>
              <a:rect b="b" l="l" r="r" t="t"/>
              <a:pathLst>
                <a:path extrusionOk="0" h="566" w="1018">
                  <a:moveTo>
                    <a:pt x="222" y="1"/>
                  </a:moveTo>
                  <a:cubicBezTo>
                    <a:pt x="135" y="1"/>
                    <a:pt x="46" y="58"/>
                    <a:pt x="26" y="147"/>
                  </a:cubicBezTo>
                  <a:cubicBezTo>
                    <a:pt x="1" y="255"/>
                    <a:pt x="58" y="359"/>
                    <a:pt x="165" y="391"/>
                  </a:cubicBezTo>
                  <a:cubicBezTo>
                    <a:pt x="279" y="427"/>
                    <a:pt x="393" y="458"/>
                    <a:pt x="505" y="494"/>
                  </a:cubicBezTo>
                  <a:cubicBezTo>
                    <a:pt x="595" y="523"/>
                    <a:pt x="700" y="566"/>
                    <a:pt x="800" y="566"/>
                  </a:cubicBezTo>
                  <a:cubicBezTo>
                    <a:pt x="846" y="566"/>
                    <a:pt x="892" y="556"/>
                    <a:pt x="935" y="532"/>
                  </a:cubicBezTo>
                  <a:cubicBezTo>
                    <a:pt x="996" y="501"/>
                    <a:pt x="1017" y="429"/>
                    <a:pt x="1004" y="364"/>
                  </a:cubicBezTo>
                  <a:cubicBezTo>
                    <a:pt x="986" y="272"/>
                    <a:pt x="906" y="217"/>
                    <a:pt x="830" y="173"/>
                  </a:cubicBezTo>
                  <a:cubicBezTo>
                    <a:pt x="764" y="135"/>
                    <a:pt x="693" y="115"/>
                    <a:pt x="621" y="96"/>
                  </a:cubicBezTo>
                  <a:cubicBezTo>
                    <a:pt x="505" y="64"/>
                    <a:pt x="387" y="38"/>
                    <a:pt x="270" y="7"/>
                  </a:cubicBezTo>
                  <a:cubicBezTo>
                    <a:pt x="255" y="3"/>
                    <a:pt x="239" y="1"/>
                    <a:pt x="2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1456776" y="2386122"/>
              <a:ext cx="34581" cy="17516"/>
            </a:xfrm>
            <a:custGeom>
              <a:rect b="b" l="l" r="r" t="t"/>
              <a:pathLst>
                <a:path extrusionOk="0" h="508" w="1003">
                  <a:moveTo>
                    <a:pt x="222" y="0"/>
                  </a:moveTo>
                  <a:cubicBezTo>
                    <a:pt x="186" y="0"/>
                    <a:pt x="152" y="8"/>
                    <a:pt x="120" y="27"/>
                  </a:cubicBezTo>
                  <a:cubicBezTo>
                    <a:pt x="77" y="53"/>
                    <a:pt x="35" y="102"/>
                    <a:pt x="23" y="152"/>
                  </a:cubicBezTo>
                  <a:cubicBezTo>
                    <a:pt x="1" y="257"/>
                    <a:pt x="55" y="386"/>
                    <a:pt x="170" y="409"/>
                  </a:cubicBezTo>
                  <a:cubicBezTo>
                    <a:pt x="274" y="432"/>
                    <a:pt x="375" y="463"/>
                    <a:pt x="480" y="484"/>
                  </a:cubicBezTo>
                  <a:cubicBezTo>
                    <a:pt x="538" y="495"/>
                    <a:pt x="598" y="508"/>
                    <a:pt x="658" y="508"/>
                  </a:cubicBezTo>
                  <a:cubicBezTo>
                    <a:pt x="670" y="508"/>
                    <a:pt x="681" y="507"/>
                    <a:pt x="693" y="506"/>
                  </a:cubicBezTo>
                  <a:cubicBezTo>
                    <a:pt x="754" y="500"/>
                    <a:pt x="811" y="496"/>
                    <a:pt x="866" y="465"/>
                  </a:cubicBezTo>
                  <a:cubicBezTo>
                    <a:pt x="912" y="440"/>
                    <a:pt x="950" y="404"/>
                    <a:pt x="974" y="357"/>
                  </a:cubicBezTo>
                  <a:cubicBezTo>
                    <a:pt x="993" y="318"/>
                    <a:pt x="1002" y="279"/>
                    <a:pt x="997" y="234"/>
                  </a:cubicBezTo>
                  <a:cubicBezTo>
                    <a:pt x="991" y="196"/>
                    <a:pt x="974" y="149"/>
                    <a:pt x="943" y="123"/>
                  </a:cubicBezTo>
                  <a:cubicBezTo>
                    <a:pt x="907" y="95"/>
                    <a:pt x="873" y="70"/>
                    <a:pt x="828" y="55"/>
                  </a:cubicBezTo>
                  <a:cubicBezTo>
                    <a:pt x="794" y="45"/>
                    <a:pt x="758" y="42"/>
                    <a:pt x="721" y="42"/>
                  </a:cubicBezTo>
                  <a:cubicBezTo>
                    <a:pt x="680" y="42"/>
                    <a:pt x="638" y="38"/>
                    <a:pt x="596" y="38"/>
                  </a:cubicBezTo>
                  <a:cubicBezTo>
                    <a:pt x="524" y="38"/>
                    <a:pt x="451" y="32"/>
                    <a:pt x="381" y="24"/>
                  </a:cubicBezTo>
                  <a:cubicBezTo>
                    <a:pt x="347" y="18"/>
                    <a:pt x="315" y="12"/>
                    <a:pt x="282" y="6"/>
                  </a:cubicBezTo>
                  <a:cubicBezTo>
                    <a:pt x="261" y="2"/>
                    <a:pt x="241" y="0"/>
                    <a:pt x="2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1504046" y="2342266"/>
              <a:ext cx="24100" cy="32549"/>
            </a:xfrm>
            <a:custGeom>
              <a:rect b="b" l="l" r="r" t="t"/>
              <a:pathLst>
                <a:path extrusionOk="0" h="944" w="699">
                  <a:moveTo>
                    <a:pt x="233" y="0"/>
                  </a:moveTo>
                  <a:cubicBezTo>
                    <a:pt x="213" y="0"/>
                    <a:pt x="193" y="3"/>
                    <a:pt x="176" y="9"/>
                  </a:cubicBezTo>
                  <a:cubicBezTo>
                    <a:pt x="120" y="27"/>
                    <a:pt x="65" y="62"/>
                    <a:pt x="37" y="116"/>
                  </a:cubicBezTo>
                  <a:cubicBezTo>
                    <a:pt x="6" y="173"/>
                    <a:pt x="0" y="231"/>
                    <a:pt x="13" y="295"/>
                  </a:cubicBezTo>
                  <a:cubicBezTo>
                    <a:pt x="30" y="376"/>
                    <a:pt x="47" y="455"/>
                    <a:pt x="67" y="534"/>
                  </a:cubicBezTo>
                  <a:cubicBezTo>
                    <a:pt x="75" y="569"/>
                    <a:pt x="85" y="602"/>
                    <a:pt x="99" y="635"/>
                  </a:cubicBezTo>
                  <a:cubicBezTo>
                    <a:pt x="114" y="670"/>
                    <a:pt x="127" y="706"/>
                    <a:pt x="145" y="741"/>
                  </a:cubicBezTo>
                  <a:cubicBezTo>
                    <a:pt x="163" y="774"/>
                    <a:pt x="188" y="804"/>
                    <a:pt x="214" y="832"/>
                  </a:cubicBezTo>
                  <a:cubicBezTo>
                    <a:pt x="272" y="899"/>
                    <a:pt x="356" y="944"/>
                    <a:pt x="442" y="944"/>
                  </a:cubicBezTo>
                  <a:cubicBezTo>
                    <a:pt x="482" y="944"/>
                    <a:pt x="522" y="934"/>
                    <a:pt x="559" y="913"/>
                  </a:cubicBezTo>
                  <a:cubicBezTo>
                    <a:pt x="692" y="837"/>
                    <a:pt x="699" y="673"/>
                    <a:pt x="624" y="555"/>
                  </a:cubicBezTo>
                  <a:cubicBezTo>
                    <a:pt x="587" y="498"/>
                    <a:pt x="551" y="445"/>
                    <a:pt x="521" y="384"/>
                  </a:cubicBezTo>
                  <a:cubicBezTo>
                    <a:pt x="496" y="315"/>
                    <a:pt x="480" y="243"/>
                    <a:pt x="462" y="171"/>
                  </a:cubicBezTo>
                  <a:cubicBezTo>
                    <a:pt x="448" y="116"/>
                    <a:pt x="405" y="61"/>
                    <a:pt x="355" y="33"/>
                  </a:cubicBezTo>
                  <a:cubicBezTo>
                    <a:pt x="322" y="13"/>
                    <a:pt x="276" y="0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9"/>
            <p:cNvSpPr/>
            <p:nvPr/>
          </p:nvSpPr>
          <p:spPr>
            <a:xfrm>
              <a:off x="1532007" y="2321579"/>
              <a:ext cx="32616" cy="26722"/>
            </a:xfrm>
            <a:custGeom>
              <a:rect b="b" l="l" r="r" t="t"/>
              <a:pathLst>
                <a:path extrusionOk="0" h="775" w="946">
                  <a:moveTo>
                    <a:pt x="282" y="1"/>
                  </a:moveTo>
                  <a:cubicBezTo>
                    <a:pt x="257" y="1"/>
                    <a:pt x="233" y="4"/>
                    <a:pt x="211" y="10"/>
                  </a:cubicBezTo>
                  <a:cubicBezTo>
                    <a:pt x="148" y="26"/>
                    <a:pt x="81" y="75"/>
                    <a:pt x="49" y="134"/>
                  </a:cubicBezTo>
                  <a:cubicBezTo>
                    <a:pt x="17" y="196"/>
                    <a:pt x="0" y="271"/>
                    <a:pt x="22" y="342"/>
                  </a:cubicBezTo>
                  <a:cubicBezTo>
                    <a:pt x="44" y="411"/>
                    <a:pt x="86" y="463"/>
                    <a:pt x="146" y="503"/>
                  </a:cubicBezTo>
                  <a:cubicBezTo>
                    <a:pt x="215" y="548"/>
                    <a:pt x="287" y="588"/>
                    <a:pt x="357" y="630"/>
                  </a:cubicBezTo>
                  <a:cubicBezTo>
                    <a:pt x="392" y="651"/>
                    <a:pt x="425" y="672"/>
                    <a:pt x="460" y="696"/>
                  </a:cubicBezTo>
                  <a:cubicBezTo>
                    <a:pt x="495" y="719"/>
                    <a:pt x="527" y="741"/>
                    <a:pt x="570" y="753"/>
                  </a:cubicBezTo>
                  <a:cubicBezTo>
                    <a:pt x="608" y="765"/>
                    <a:pt x="649" y="774"/>
                    <a:pt x="689" y="774"/>
                  </a:cubicBezTo>
                  <a:cubicBezTo>
                    <a:pt x="768" y="774"/>
                    <a:pt x="837" y="738"/>
                    <a:pt x="886" y="675"/>
                  </a:cubicBezTo>
                  <a:cubicBezTo>
                    <a:pt x="938" y="609"/>
                    <a:pt x="946" y="539"/>
                    <a:pt x="930" y="458"/>
                  </a:cubicBezTo>
                  <a:cubicBezTo>
                    <a:pt x="925" y="431"/>
                    <a:pt x="910" y="401"/>
                    <a:pt x="896" y="377"/>
                  </a:cubicBezTo>
                  <a:cubicBezTo>
                    <a:pt x="892" y="369"/>
                    <a:pt x="887" y="362"/>
                    <a:pt x="882" y="353"/>
                  </a:cubicBezTo>
                  <a:cubicBezTo>
                    <a:pt x="854" y="307"/>
                    <a:pt x="816" y="274"/>
                    <a:pt x="772" y="243"/>
                  </a:cubicBezTo>
                  <a:cubicBezTo>
                    <a:pt x="764" y="238"/>
                    <a:pt x="756" y="233"/>
                    <a:pt x="747" y="227"/>
                  </a:cubicBezTo>
                  <a:cubicBezTo>
                    <a:pt x="711" y="203"/>
                    <a:pt x="674" y="182"/>
                    <a:pt x="637" y="161"/>
                  </a:cubicBezTo>
                  <a:cubicBezTo>
                    <a:pt x="564" y="120"/>
                    <a:pt x="490" y="82"/>
                    <a:pt x="419" y="37"/>
                  </a:cubicBezTo>
                  <a:cubicBezTo>
                    <a:pt x="380" y="13"/>
                    <a:pt x="330" y="1"/>
                    <a:pt x="2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9"/>
            <p:cNvSpPr/>
            <p:nvPr/>
          </p:nvSpPr>
          <p:spPr>
            <a:xfrm>
              <a:off x="1424643" y="2281274"/>
              <a:ext cx="19894" cy="25481"/>
            </a:xfrm>
            <a:custGeom>
              <a:rect b="b" l="l" r="r" t="t"/>
              <a:pathLst>
                <a:path extrusionOk="0" h="739" w="577">
                  <a:moveTo>
                    <a:pt x="235" y="1"/>
                  </a:moveTo>
                  <a:cubicBezTo>
                    <a:pt x="217" y="1"/>
                    <a:pt x="199" y="3"/>
                    <a:pt x="181" y="8"/>
                  </a:cubicBezTo>
                  <a:cubicBezTo>
                    <a:pt x="125" y="27"/>
                    <a:pt x="71" y="62"/>
                    <a:pt x="43" y="115"/>
                  </a:cubicBezTo>
                  <a:cubicBezTo>
                    <a:pt x="14" y="169"/>
                    <a:pt x="0" y="234"/>
                    <a:pt x="19" y="294"/>
                  </a:cubicBezTo>
                  <a:cubicBezTo>
                    <a:pt x="49" y="385"/>
                    <a:pt x="82" y="476"/>
                    <a:pt x="116" y="567"/>
                  </a:cubicBezTo>
                  <a:cubicBezTo>
                    <a:pt x="123" y="597"/>
                    <a:pt x="137" y="624"/>
                    <a:pt x="158" y="647"/>
                  </a:cubicBezTo>
                  <a:cubicBezTo>
                    <a:pt x="174" y="672"/>
                    <a:pt x="195" y="692"/>
                    <a:pt x="222" y="706"/>
                  </a:cubicBezTo>
                  <a:cubicBezTo>
                    <a:pt x="250" y="724"/>
                    <a:pt x="279" y="732"/>
                    <a:pt x="310" y="734"/>
                  </a:cubicBezTo>
                  <a:cubicBezTo>
                    <a:pt x="323" y="737"/>
                    <a:pt x="336" y="738"/>
                    <a:pt x="349" y="738"/>
                  </a:cubicBezTo>
                  <a:cubicBezTo>
                    <a:pt x="367" y="738"/>
                    <a:pt x="385" y="735"/>
                    <a:pt x="402" y="730"/>
                  </a:cubicBezTo>
                  <a:cubicBezTo>
                    <a:pt x="459" y="711"/>
                    <a:pt x="513" y="677"/>
                    <a:pt x="542" y="623"/>
                  </a:cubicBezTo>
                  <a:cubicBezTo>
                    <a:pt x="549" y="605"/>
                    <a:pt x="557" y="586"/>
                    <a:pt x="565" y="567"/>
                  </a:cubicBezTo>
                  <a:cubicBezTo>
                    <a:pt x="576" y="524"/>
                    <a:pt x="576" y="482"/>
                    <a:pt x="565" y="442"/>
                  </a:cubicBezTo>
                  <a:cubicBezTo>
                    <a:pt x="532" y="352"/>
                    <a:pt x="497" y="261"/>
                    <a:pt x="466" y="170"/>
                  </a:cubicBezTo>
                  <a:cubicBezTo>
                    <a:pt x="460" y="140"/>
                    <a:pt x="445" y="114"/>
                    <a:pt x="424" y="92"/>
                  </a:cubicBezTo>
                  <a:cubicBezTo>
                    <a:pt x="408" y="68"/>
                    <a:pt x="387" y="47"/>
                    <a:pt x="360" y="32"/>
                  </a:cubicBezTo>
                  <a:cubicBezTo>
                    <a:pt x="334" y="15"/>
                    <a:pt x="305" y="6"/>
                    <a:pt x="273" y="5"/>
                  </a:cubicBezTo>
                  <a:cubicBezTo>
                    <a:pt x="260" y="2"/>
                    <a:pt x="247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9"/>
            <p:cNvSpPr/>
            <p:nvPr/>
          </p:nvSpPr>
          <p:spPr>
            <a:xfrm>
              <a:off x="1251080" y="2192734"/>
              <a:ext cx="28789" cy="18585"/>
            </a:xfrm>
            <a:custGeom>
              <a:rect b="b" l="l" r="r" t="t"/>
              <a:pathLst>
                <a:path extrusionOk="0" h="539" w="835">
                  <a:moveTo>
                    <a:pt x="549" y="530"/>
                  </a:moveTo>
                  <a:lnTo>
                    <a:pt x="549" y="530"/>
                  </a:lnTo>
                  <a:cubicBezTo>
                    <a:pt x="553" y="531"/>
                    <a:pt x="556" y="531"/>
                    <a:pt x="560" y="532"/>
                  </a:cubicBezTo>
                  <a:lnTo>
                    <a:pt x="549" y="530"/>
                  </a:lnTo>
                  <a:close/>
                  <a:moveTo>
                    <a:pt x="218" y="0"/>
                  </a:moveTo>
                  <a:cubicBezTo>
                    <a:pt x="179" y="0"/>
                    <a:pt x="136" y="11"/>
                    <a:pt x="109" y="29"/>
                  </a:cubicBezTo>
                  <a:cubicBezTo>
                    <a:pt x="70" y="54"/>
                    <a:pt x="42" y="86"/>
                    <a:pt x="24" y="128"/>
                  </a:cubicBezTo>
                  <a:cubicBezTo>
                    <a:pt x="7" y="169"/>
                    <a:pt x="0" y="219"/>
                    <a:pt x="14" y="263"/>
                  </a:cubicBezTo>
                  <a:cubicBezTo>
                    <a:pt x="29" y="311"/>
                    <a:pt x="60" y="367"/>
                    <a:pt x="110" y="388"/>
                  </a:cubicBezTo>
                  <a:cubicBezTo>
                    <a:pt x="183" y="419"/>
                    <a:pt x="256" y="444"/>
                    <a:pt x="330" y="467"/>
                  </a:cubicBezTo>
                  <a:cubicBezTo>
                    <a:pt x="359" y="477"/>
                    <a:pt x="388" y="487"/>
                    <a:pt x="417" y="496"/>
                  </a:cubicBezTo>
                  <a:lnTo>
                    <a:pt x="459" y="512"/>
                  </a:lnTo>
                  <a:cubicBezTo>
                    <a:pt x="473" y="518"/>
                    <a:pt x="488" y="521"/>
                    <a:pt x="503" y="524"/>
                  </a:cubicBezTo>
                  <a:lnTo>
                    <a:pt x="503" y="524"/>
                  </a:lnTo>
                  <a:lnTo>
                    <a:pt x="502" y="523"/>
                  </a:lnTo>
                  <a:lnTo>
                    <a:pt x="502" y="523"/>
                  </a:lnTo>
                  <a:cubicBezTo>
                    <a:pt x="503" y="524"/>
                    <a:pt x="503" y="524"/>
                    <a:pt x="504" y="524"/>
                  </a:cubicBezTo>
                  <a:lnTo>
                    <a:pt x="504" y="524"/>
                  </a:lnTo>
                  <a:cubicBezTo>
                    <a:pt x="505" y="524"/>
                    <a:pt x="507" y="524"/>
                    <a:pt x="508" y="524"/>
                  </a:cubicBezTo>
                  <a:lnTo>
                    <a:pt x="508" y="524"/>
                  </a:lnTo>
                  <a:cubicBezTo>
                    <a:pt x="539" y="530"/>
                    <a:pt x="573" y="538"/>
                    <a:pt x="602" y="538"/>
                  </a:cubicBezTo>
                  <a:cubicBezTo>
                    <a:pt x="633" y="538"/>
                    <a:pt x="662" y="529"/>
                    <a:pt x="693" y="523"/>
                  </a:cubicBezTo>
                  <a:cubicBezTo>
                    <a:pt x="748" y="513"/>
                    <a:pt x="792" y="465"/>
                    <a:pt x="812" y="417"/>
                  </a:cubicBezTo>
                  <a:cubicBezTo>
                    <a:pt x="834" y="361"/>
                    <a:pt x="830" y="305"/>
                    <a:pt x="802" y="252"/>
                  </a:cubicBezTo>
                  <a:cubicBezTo>
                    <a:pt x="798" y="245"/>
                    <a:pt x="794" y="237"/>
                    <a:pt x="791" y="231"/>
                  </a:cubicBezTo>
                  <a:cubicBezTo>
                    <a:pt x="768" y="194"/>
                    <a:pt x="744" y="169"/>
                    <a:pt x="708" y="144"/>
                  </a:cubicBezTo>
                  <a:cubicBezTo>
                    <a:pt x="693" y="134"/>
                    <a:pt x="675" y="124"/>
                    <a:pt x="658" y="113"/>
                  </a:cubicBezTo>
                  <a:cubicBezTo>
                    <a:pt x="609" y="86"/>
                    <a:pt x="553" y="77"/>
                    <a:pt x="498" y="66"/>
                  </a:cubicBezTo>
                  <a:cubicBezTo>
                    <a:pt x="420" y="51"/>
                    <a:pt x="344" y="34"/>
                    <a:pt x="269" y="8"/>
                  </a:cubicBezTo>
                  <a:cubicBezTo>
                    <a:pt x="254" y="3"/>
                    <a:pt x="236" y="0"/>
                    <a:pt x="2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9"/>
            <p:cNvSpPr/>
            <p:nvPr/>
          </p:nvSpPr>
          <p:spPr>
            <a:xfrm>
              <a:off x="1255424" y="2173978"/>
              <a:ext cx="26203" cy="15999"/>
            </a:xfrm>
            <a:custGeom>
              <a:rect b="b" l="l" r="r" t="t"/>
              <a:pathLst>
                <a:path extrusionOk="0" h="464" w="760">
                  <a:moveTo>
                    <a:pt x="278" y="0"/>
                  </a:moveTo>
                  <a:cubicBezTo>
                    <a:pt x="253" y="0"/>
                    <a:pt x="229" y="1"/>
                    <a:pt x="204" y="4"/>
                  </a:cubicBezTo>
                  <a:cubicBezTo>
                    <a:pt x="202" y="4"/>
                    <a:pt x="200" y="4"/>
                    <a:pt x="198" y="4"/>
                  </a:cubicBezTo>
                  <a:cubicBezTo>
                    <a:pt x="173" y="4"/>
                    <a:pt x="149" y="10"/>
                    <a:pt x="126" y="21"/>
                  </a:cubicBezTo>
                  <a:cubicBezTo>
                    <a:pt x="101" y="29"/>
                    <a:pt x="79" y="43"/>
                    <a:pt x="62" y="62"/>
                  </a:cubicBezTo>
                  <a:cubicBezTo>
                    <a:pt x="26" y="98"/>
                    <a:pt x="0" y="155"/>
                    <a:pt x="1" y="206"/>
                  </a:cubicBezTo>
                  <a:cubicBezTo>
                    <a:pt x="4" y="258"/>
                    <a:pt x="21" y="312"/>
                    <a:pt x="62" y="349"/>
                  </a:cubicBezTo>
                  <a:cubicBezTo>
                    <a:pt x="75" y="359"/>
                    <a:pt x="89" y="370"/>
                    <a:pt x="103" y="380"/>
                  </a:cubicBezTo>
                  <a:cubicBezTo>
                    <a:pt x="130" y="396"/>
                    <a:pt x="158" y="404"/>
                    <a:pt x="190" y="406"/>
                  </a:cubicBezTo>
                  <a:cubicBezTo>
                    <a:pt x="237" y="415"/>
                    <a:pt x="283" y="426"/>
                    <a:pt x="330" y="438"/>
                  </a:cubicBezTo>
                  <a:cubicBezTo>
                    <a:pt x="371" y="451"/>
                    <a:pt x="416" y="453"/>
                    <a:pt x="457" y="458"/>
                  </a:cubicBezTo>
                  <a:cubicBezTo>
                    <a:pt x="484" y="461"/>
                    <a:pt x="510" y="463"/>
                    <a:pt x="537" y="463"/>
                  </a:cubicBezTo>
                  <a:cubicBezTo>
                    <a:pt x="539" y="463"/>
                    <a:pt x="540" y="463"/>
                    <a:pt x="541" y="463"/>
                  </a:cubicBezTo>
                  <a:cubicBezTo>
                    <a:pt x="596" y="463"/>
                    <a:pt x="654" y="438"/>
                    <a:pt x="693" y="400"/>
                  </a:cubicBezTo>
                  <a:cubicBezTo>
                    <a:pt x="730" y="362"/>
                    <a:pt x="759" y="300"/>
                    <a:pt x="756" y="245"/>
                  </a:cubicBezTo>
                  <a:cubicBezTo>
                    <a:pt x="751" y="191"/>
                    <a:pt x="733" y="131"/>
                    <a:pt x="691" y="92"/>
                  </a:cubicBezTo>
                  <a:cubicBezTo>
                    <a:pt x="676" y="79"/>
                    <a:pt x="660" y="68"/>
                    <a:pt x="646" y="57"/>
                  </a:cubicBezTo>
                  <a:cubicBezTo>
                    <a:pt x="618" y="41"/>
                    <a:pt x="587" y="32"/>
                    <a:pt x="554" y="30"/>
                  </a:cubicBezTo>
                  <a:cubicBezTo>
                    <a:pt x="532" y="26"/>
                    <a:pt x="511" y="23"/>
                    <a:pt x="490" y="19"/>
                  </a:cubicBezTo>
                  <a:cubicBezTo>
                    <a:pt x="447" y="9"/>
                    <a:pt x="404" y="5"/>
                    <a:pt x="360" y="3"/>
                  </a:cubicBezTo>
                  <a:cubicBezTo>
                    <a:pt x="333" y="1"/>
                    <a:pt x="306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9"/>
            <p:cNvSpPr/>
            <p:nvPr/>
          </p:nvSpPr>
          <p:spPr>
            <a:xfrm>
              <a:off x="1215326" y="2156808"/>
              <a:ext cx="19066" cy="19792"/>
            </a:xfrm>
            <a:custGeom>
              <a:rect b="b" l="l" r="r" t="t"/>
              <a:pathLst>
                <a:path extrusionOk="0" h="574" w="553">
                  <a:moveTo>
                    <a:pt x="225" y="0"/>
                  </a:moveTo>
                  <a:cubicBezTo>
                    <a:pt x="213" y="0"/>
                    <a:pt x="201" y="2"/>
                    <a:pt x="189" y="4"/>
                  </a:cubicBezTo>
                  <a:cubicBezTo>
                    <a:pt x="161" y="6"/>
                    <a:pt x="133" y="15"/>
                    <a:pt x="109" y="30"/>
                  </a:cubicBezTo>
                  <a:cubicBezTo>
                    <a:pt x="95" y="42"/>
                    <a:pt x="79" y="52"/>
                    <a:pt x="64" y="65"/>
                  </a:cubicBezTo>
                  <a:cubicBezTo>
                    <a:pt x="37" y="92"/>
                    <a:pt x="19" y="123"/>
                    <a:pt x="8" y="161"/>
                  </a:cubicBezTo>
                  <a:cubicBezTo>
                    <a:pt x="6" y="180"/>
                    <a:pt x="3" y="200"/>
                    <a:pt x="1" y="218"/>
                  </a:cubicBezTo>
                  <a:cubicBezTo>
                    <a:pt x="1" y="257"/>
                    <a:pt x="11" y="294"/>
                    <a:pt x="31" y="327"/>
                  </a:cubicBezTo>
                  <a:cubicBezTo>
                    <a:pt x="50" y="373"/>
                    <a:pt x="80" y="411"/>
                    <a:pt x="111" y="451"/>
                  </a:cubicBezTo>
                  <a:cubicBezTo>
                    <a:pt x="116" y="457"/>
                    <a:pt x="121" y="463"/>
                    <a:pt x="126" y="468"/>
                  </a:cubicBezTo>
                  <a:cubicBezTo>
                    <a:pt x="137" y="481"/>
                    <a:pt x="149" y="490"/>
                    <a:pt x="163" y="500"/>
                  </a:cubicBezTo>
                  <a:cubicBezTo>
                    <a:pt x="183" y="516"/>
                    <a:pt x="202" y="530"/>
                    <a:pt x="223" y="544"/>
                  </a:cubicBezTo>
                  <a:cubicBezTo>
                    <a:pt x="248" y="559"/>
                    <a:pt x="275" y="568"/>
                    <a:pt x="304" y="570"/>
                  </a:cubicBezTo>
                  <a:cubicBezTo>
                    <a:pt x="316" y="572"/>
                    <a:pt x="328" y="574"/>
                    <a:pt x="340" y="574"/>
                  </a:cubicBezTo>
                  <a:cubicBezTo>
                    <a:pt x="357" y="574"/>
                    <a:pt x="374" y="571"/>
                    <a:pt x="391" y="566"/>
                  </a:cubicBezTo>
                  <a:cubicBezTo>
                    <a:pt x="408" y="557"/>
                    <a:pt x="426" y="551"/>
                    <a:pt x="443" y="544"/>
                  </a:cubicBezTo>
                  <a:cubicBezTo>
                    <a:pt x="469" y="529"/>
                    <a:pt x="488" y="511"/>
                    <a:pt x="504" y="488"/>
                  </a:cubicBezTo>
                  <a:cubicBezTo>
                    <a:pt x="517" y="474"/>
                    <a:pt x="528" y="457"/>
                    <a:pt x="533" y="440"/>
                  </a:cubicBezTo>
                  <a:cubicBezTo>
                    <a:pt x="548" y="414"/>
                    <a:pt x="553" y="384"/>
                    <a:pt x="551" y="354"/>
                  </a:cubicBezTo>
                  <a:cubicBezTo>
                    <a:pt x="552" y="336"/>
                    <a:pt x="549" y="316"/>
                    <a:pt x="546" y="296"/>
                  </a:cubicBezTo>
                  <a:cubicBezTo>
                    <a:pt x="535" y="260"/>
                    <a:pt x="517" y="227"/>
                    <a:pt x="490" y="200"/>
                  </a:cubicBezTo>
                  <a:cubicBezTo>
                    <a:pt x="475" y="189"/>
                    <a:pt x="460" y="174"/>
                    <a:pt x="446" y="160"/>
                  </a:cubicBezTo>
                  <a:cubicBezTo>
                    <a:pt x="438" y="152"/>
                    <a:pt x="431" y="144"/>
                    <a:pt x="424" y="137"/>
                  </a:cubicBezTo>
                  <a:cubicBezTo>
                    <a:pt x="417" y="127"/>
                    <a:pt x="410" y="118"/>
                    <a:pt x="405" y="109"/>
                  </a:cubicBezTo>
                  <a:cubicBezTo>
                    <a:pt x="392" y="85"/>
                    <a:pt x="373" y="64"/>
                    <a:pt x="350" y="48"/>
                  </a:cubicBezTo>
                  <a:cubicBezTo>
                    <a:pt x="329" y="28"/>
                    <a:pt x="304" y="15"/>
                    <a:pt x="275" y="9"/>
                  </a:cubicBezTo>
                  <a:cubicBezTo>
                    <a:pt x="258" y="3"/>
                    <a:pt x="242" y="0"/>
                    <a:pt x="2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9"/>
            <p:cNvSpPr/>
            <p:nvPr/>
          </p:nvSpPr>
          <p:spPr>
            <a:xfrm>
              <a:off x="1057520" y="2150740"/>
              <a:ext cx="17618" cy="20998"/>
            </a:xfrm>
            <a:custGeom>
              <a:rect b="b" l="l" r="r" t="t"/>
              <a:pathLst>
                <a:path extrusionOk="0" h="609" w="511">
                  <a:moveTo>
                    <a:pt x="202" y="0"/>
                  </a:moveTo>
                  <a:cubicBezTo>
                    <a:pt x="192" y="0"/>
                    <a:pt x="182" y="1"/>
                    <a:pt x="171" y="3"/>
                  </a:cubicBezTo>
                  <a:cubicBezTo>
                    <a:pt x="145" y="5"/>
                    <a:pt x="120" y="13"/>
                    <a:pt x="99" y="27"/>
                  </a:cubicBezTo>
                  <a:cubicBezTo>
                    <a:pt x="57" y="54"/>
                    <a:pt x="18" y="95"/>
                    <a:pt x="7" y="146"/>
                  </a:cubicBezTo>
                  <a:cubicBezTo>
                    <a:pt x="5" y="163"/>
                    <a:pt x="2" y="180"/>
                    <a:pt x="1" y="198"/>
                  </a:cubicBezTo>
                  <a:cubicBezTo>
                    <a:pt x="1" y="232"/>
                    <a:pt x="10" y="267"/>
                    <a:pt x="28" y="298"/>
                  </a:cubicBezTo>
                  <a:cubicBezTo>
                    <a:pt x="47" y="334"/>
                    <a:pt x="64" y="371"/>
                    <a:pt x="84" y="407"/>
                  </a:cubicBezTo>
                  <a:cubicBezTo>
                    <a:pt x="93" y="424"/>
                    <a:pt x="101" y="443"/>
                    <a:pt x="112" y="459"/>
                  </a:cubicBezTo>
                  <a:cubicBezTo>
                    <a:pt x="125" y="476"/>
                    <a:pt x="136" y="495"/>
                    <a:pt x="148" y="512"/>
                  </a:cubicBezTo>
                  <a:cubicBezTo>
                    <a:pt x="159" y="533"/>
                    <a:pt x="177" y="552"/>
                    <a:pt x="198" y="566"/>
                  </a:cubicBezTo>
                  <a:cubicBezTo>
                    <a:pt x="215" y="583"/>
                    <a:pt x="237" y="595"/>
                    <a:pt x="263" y="601"/>
                  </a:cubicBezTo>
                  <a:cubicBezTo>
                    <a:pt x="279" y="606"/>
                    <a:pt x="294" y="608"/>
                    <a:pt x="310" y="608"/>
                  </a:cubicBezTo>
                  <a:cubicBezTo>
                    <a:pt x="320" y="608"/>
                    <a:pt x="330" y="607"/>
                    <a:pt x="340" y="605"/>
                  </a:cubicBezTo>
                  <a:cubicBezTo>
                    <a:pt x="366" y="604"/>
                    <a:pt x="390" y="596"/>
                    <a:pt x="412" y="581"/>
                  </a:cubicBezTo>
                  <a:cubicBezTo>
                    <a:pt x="454" y="554"/>
                    <a:pt x="490" y="515"/>
                    <a:pt x="502" y="466"/>
                  </a:cubicBezTo>
                  <a:cubicBezTo>
                    <a:pt x="505" y="449"/>
                    <a:pt x="507" y="432"/>
                    <a:pt x="508" y="414"/>
                  </a:cubicBezTo>
                  <a:cubicBezTo>
                    <a:pt x="511" y="378"/>
                    <a:pt x="502" y="346"/>
                    <a:pt x="484" y="316"/>
                  </a:cubicBezTo>
                  <a:cubicBezTo>
                    <a:pt x="475" y="297"/>
                    <a:pt x="466" y="277"/>
                    <a:pt x="458" y="257"/>
                  </a:cubicBezTo>
                  <a:cubicBezTo>
                    <a:pt x="450" y="240"/>
                    <a:pt x="439" y="222"/>
                    <a:pt x="429" y="205"/>
                  </a:cubicBezTo>
                  <a:cubicBezTo>
                    <a:pt x="408" y="170"/>
                    <a:pt x="388" y="136"/>
                    <a:pt x="369" y="99"/>
                  </a:cubicBezTo>
                  <a:cubicBezTo>
                    <a:pt x="356" y="75"/>
                    <a:pt x="339" y="57"/>
                    <a:pt x="318" y="43"/>
                  </a:cubicBezTo>
                  <a:cubicBezTo>
                    <a:pt x="299" y="26"/>
                    <a:pt x="277" y="14"/>
                    <a:pt x="251" y="7"/>
                  </a:cubicBezTo>
                  <a:cubicBezTo>
                    <a:pt x="234" y="3"/>
                    <a:pt x="218" y="0"/>
                    <a:pt x="20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9"/>
            <p:cNvSpPr/>
            <p:nvPr/>
          </p:nvSpPr>
          <p:spPr>
            <a:xfrm>
              <a:off x="455394" y="1856331"/>
              <a:ext cx="1492600" cy="1144977"/>
            </a:xfrm>
            <a:custGeom>
              <a:rect b="b" l="l" r="r" t="t"/>
              <a:pathLst>
                <a:path extrusionOk="0" h="33207" w="43292">
                  <a:moveTo>
                    <a:pt x="33492" y="437"/>
                  </a:moveTo>
                  <a:cubicBezTo>
                    <a:pt x="33661" y="437"/>
                    <a:pt x="33828" y="453"/>
                    <a:pt x="33984" y="491"/>
                  </a:cubicBezTo>
                  <a:cubicBezTo>
                    <a:pt x="34162" y="537"/>
                    <a:pt x="34291" y="586"/>
                    <a:pt x="34442" y="667"/>
                  </a:cubicBezTo>
                  <a:cubicBezTo>
                    <a:pt x="34599" y="752"/>
                    <a:pt x="34732" y="859"/>
                    <a:pt x="34847" y="992"/>
                  </a:cubicBezTo>
                  <a:cubicBezTo>
                    <a:pt x="35002" y="1168"/>
                    <a:pt x="35130" y="1372"/>
                    <a:pt x="35253" y="1570"/>
                  </a:cubicBezTo>
                  <a:cubicBezTo>
                    <a:pt x="35384" y="1787"/>
                    <a:pt x="35508" y="2012"/>
                    <a:pt x="35597" y="2252"/>
                  </a:cubicBezTo>
                  <a:cubicBezTo>
                    <a:pt x="35643" y="2362"/>
                    <a:pt x="35678" y="2479"/>
                    <a:pt x="35708" y="2596"/>
                  </a:cubicBezTo>
                  <a:cubicBezTo>
                    <a:pt x="35622" y="2666"/>
                    <a:pt x="35539" y="2740"/>
                    <a:pt x="35459" y="2817"/>
                  </a:cubicBezTo>
                  <a:cubicBezTo>
                    <a:pt x="35268" y="3002"/>
                    <a:pt x="35096" y="3208"/>
                    <a:pt x="34937" y="3423"/>
                  </a:cubicBezTo>
                  <a:cubicBezTo>
                    <a:pt x="34941" y="3260"/>
                    <a:pt x="34926" y="3097"/>
                    <a:pt x="34901" y="2937"/>
                  </a:cubicBezTo>
                  <a:cubicBezTo>
                    <a:pt x="34849" y="2596"/>
                    <a:pt x="34740" y="2268"/>
                    <a:pt x="34596" y="1956"/>
                  </a:cubicBezTo>
                  <a:cubicBezTo>
                    <a:pt x="34323" y="1365"/>
                    <a:pt x="33914" y="795"/>
                    <a:pt x="33297" y="538"/>
                  </a:cubicBezTo>
                  <a:cubicBezTo>
                    <a:pt x="33232" y="511"/>
                    <a:pt x="33161" y="488"/>
                    <a:pt x="33088" y="467"/>
                  </a:cubicBezTo>
                  <a:cubicBezTo>
                    <a:pt x="33221" y="447"/>
                    <a:pt x="33357" y="437"/>
                    <a:pt x="33492" y="437"/>
                  </a:cubicBezTo>
                  <a:close/>
                  <a:moveTo>
                    <a:pt x="28456" y="2839"/>
                  </a:moveTo>
                  <a:cubicBezTo>
                    <a:pt x="28467" y="2839"/>
                    <a:pt x="28478" y="2839"/>
                    <a:pt x="28489" y="2839"/>
                  </a:cubicBezTo>
                  <a:cubicBezTo>
                    <a:pt x="28615" y="2842"/>
                    <a:pt x="28738" y="2864"/>
                    <a:pt x="28858" y="2903"/>
                  </a:cubicBezTo>
                  <a:cubicBezTo>
                    <a:pt x="28941" y="2928"/>
                    <a:pt x="29023" y="2966"/>
                    <a:pt x="29104" y="3001"/>
                  </a:cubicBezTo>
                  <a:cubicBezTo>
                    <a:pt x="28766" y="3459"/>
                    <a:pt x="28474" y="3947"/>
                    <a:pt x="28255" y="4471"/>
                  </a:cubicBezTo>
                  <a:cubicBezTo>
                    <a:pt x="28192" y="4621"/>
                    <a:pt x="28141" y="4770"/>
                    <a:pt x="28093" y="4923"/>
                  </a:cubicBezTo>
                  <a:cubicBezTo>
                    <a:pt x="27754" y="4578"/>
                    <a:pt x="27305" y="4345"/>
                    <a:pt x="26831" y="4230"/>
                  </a:cubicBezTo>
                  <a:cubicBezTo>
                    <a:pt x="26843" y="4205"/>
                    <a:pt x="26855" y="4183"/>
                    <a:pt x="26868" y="4157"/>
                  </a:cubicBezTo>
                  <a:cubicBezTo>
                    <a:pt x="26889" y="4111"/>
                    <a:pt x="26901" y="4067"/>
                    <a:pt x="26922" y="4021"/>
                  </a:cubicBezTo>
                  <a:cubicBezTo>
                    <a:pt x="26960" y="3933"/>
                    <a:pt x="27005" y="3845"/>
                    <a:pt x="27053" y="3761"/>
                  </a:cubicBezTo>
                  <a:cubicBezTo>
                    <a:pt x="27146" y="3594"/>
                    <a:pt x="27263" y="3442"/>
                    <a:pt x="27401" y="3309"/>
                  </a:cubicBezTo>
                  <a:cubicBezTo>
                    <a:pt x="27687" y="3035"/>
                    <a:pt x="28056" y="2839"/>
                    <a:pt x="28456" y="2839"/>
                  </a:cubicBezTo>
                  <a:close/>
                  <a:moveTo>
                    <a:pt x="22286" y="4751"/>
                  </a:moveTo>
                  <a:cubicBezTo>
                    <a:pt x="22309" y="4998"/>
                    <a:pt x="22423" y="5243"/>
                    <a:pt x="22553" y="5437"/>
                  </a:cubicBezTo>
                  <a:cubicBezTo>
                    <a:pt x="22583" y="5477"/>
                    <a:pt x="22612" y="5517"/>
                    <a:pt x="22643" y="5559"/>
                  </a:cubicBezTo>
                  <a:cubicBezTo>
                    <a:pt x="22324" y="5394"/>
                    <a:pt x="22002" y="5222"/>
                    <a:pt x="21683" y="5057"/>
                  </a:cubicBezTo>
                  <a:cubicBezTo>
                    <a:pt x="21883" y="4958"/>
                    <a:pt x="22085" y="4856"/>
                    <a:pt x="22286" y="4751"/>
                  </a:cubicBezTo>
                  <a:close/>
                  <a:moveTo>
                    <a:pt x="27571" y="235"/>
                  </a:moveTo>
                  <a:cubicBezTo>
                    <a:pt x="27870" y="235"/>
                    <a:pt x="28175" y="617"/>
                    <a:pt x="28391" y="771"/>
                  </a:cubicBezTo>
                  <a:cubicBezTo>
                    <a:pt x="28526" y="867"/>
                    <a:pt x="28681" y="919"/>
                    <a:pt x="28841" y="919"/>
                  </a:cubicBezTo>
                  <a:cubicBezTo>
                    <a:pt x="28908" y="919"/>
                    <a:pt x="28975" y="910"/>
                    <a:pt x="29042" y="891"/>
                  </a:cubicBezTo>
                  <a:cubicBezTo>
                    <a:pt x="29244" y="835"/>
                    <a:pt x="29430" y="690"/>
                    <a:pt x="29647" y="690"/>
                  </a:cubicBezTo>
                  <a:cubicBezTo>
                    <a:pt x="29649" y="690"/>
                    <a:pt x="29650" y="690"/>
                    <a:pt x="29652" y="690"/>
                  </a:cubicBezTo>
                  <a:cubicBezTo>
                    <a:pt x="29855" y="690"/>
                    <a:pt x="29941" y="918"/>
                    <a:pt x="30125" y="986"/>
                  </a:cubicBezTo>
                  <a:cubicBezTo>
                    <a:pt x="30158" y="997"/>
                    <a:pt x="30190" y="1002"/>
                    <a:pt x="30222" y="1002"/>
                  </a:cubicBezTo>
                  <a:cubicBezTo>
                    <a:pt x="30304" y="1002"/>
                    <a:pt x="30381" y="970"/>
                    <a:pt x="30454" y="929"/>
                  </a:cubicBezTo>
                  <a:cubicBezTo>
                    <a:pt x="30502" y="902"/>
                    <a:pt x="30534" y="882"/>
                    <a:pt x="30568" y="882"/>
                  </a:cubicBezTo>
                  <a:cubicBezTo>
                    <a:pt x="30592" y="882"/>
                    <a:pt x="30618" y="892"/>
                    <a:pt x="30650" y="914"/>
                  </a:cubicBezTo>
                  <a:cubicBezTo>
                    <a:pt x="30739" y="969"/>
                    <a:pt x="30816" y="995"/>
                    <a:pt x="30919" y="1018"/>
                  </a:cubicBezTo>
                  <a:cubicBezTo>
                    <a:pt x="30695" y="1296"/>
                    <a:pt x="30394" y="1516"/>
                    <a:pt x="30148" y="1771"/>
                  </a:cubicBezTo>
                  <a:cubicBezTo>
                    <a:pt x="29847" y="2080"/>
                    <a:pt x="29558" y="2406"/>
                    <a:pt x="29290" y="2747"/>
                  </a:cubicBezTo>
                  <a:cubicBezTo>
                    <a:pt x="29186" y="2702"/>
                    <a:pt x="29072" y="2671"/>
                    <a:pt x="28964" y="2646"/>
                  </a:cubicBezTo>
                  <a:cubicBezTo>
                    <a:pt x="28842" y="2614"/>
                    <a:pt x="28716" y="2594"/>
                    <a:pt x="28589" y="2587"/>
                  </a:cubicBezTo>
                  <a:cubicBezTo>
                    <a:pt x="28559" y="2585"/>
                    <a:pt x="28529" y="2584"/>
                    <a:pt x="28499" y="2584"/>
                  </a:cubicBezTo>
                  <a:cubicBezTo>
                    <a:pt x="28284" y="2584"/>
                    <a:pt x="28062" y="2632"/>
                    <a:pt x="27861" y="2710"/>
                  </a:cubicBezTo>
                  <a:cubicBezTo>
                    <a:pt x="27448" y="2874"/>
                    <a:pt x="27110" y="3172"/>
                    <a:pt x="26879" y="3549"/>
                  </a:cubicBezTo>
                  <a:cubicBezTo>
                    <a:pt x="26815" y="3656"/>
                    <a:pt x="26762" y="3764"/>
                    <a:pt x="26719" y="3881"/>
                  </a:cubicBezTo>
                  <a:cubicBezTo>
                    <a:pt x="26698" y="3936"/>
                    <a:pt x="26678" y="3994"/>
                    <a:pt x="26664" y="4051"/>
                  </a:cubicBezTo>
                  <a:cubicBezTo>
                    <a:pt x="26651" y="4097"/>
                    <a:pt x="26651" y="4145"/>
                    <a:pt x="26646" y="4192"/>
                  </a:cubicBezTo>
                  <a:cubicBezTo>
                    <a:pt x="26492" y="4162"/>
                    <a:pt x="26336" y="4146"/>
                    <a:pt x="26182" y="4142"/>
                  </a:cubicBezTo>
                  <a:cubicBezTo>
                    <a:pt x="26157" y="4142"/>
                    <a:pt x="26133" y="4141"/>
                    <a:pt x="26109" y="4141"/>
                  </a:cubicBezTo>
                  <a:cubicBezTo>
                    <a:pt x="25390" y="4141"/>
                    <a:pt x="24659" y="4438"/>
                    <a:pt x="24172" y="4972"/>
                  </a:cubicBezTo>
                  <a:cubicBezTo>
                    <a:pt x="24031" y="5123"/>
                    <a:pt x="23911" y="5292"/>
                    <a:pt x="23821" y="5479"/>
                  </a:cubicBezTo>
                  <a:cubicBezTo>
                    <a:pt x="23776" y="5572"/>
                    <a:pt x="23732" y="5670"/>
                    <a:pt x="23710" y="5771"/>
                  </a:cubicBezTo>
                  <a:cubicBezTo>
                    <a:pt x="23699" y="5821"/>
                    <a:pt x="23689" y="5870"/>
                    <a:pt x="23683" y="5921"/>
                  </a:cubicBezTo>
                  <a:cubicBezTo>
                    <a:pt x="23679" y="5970"/>
                    <a:pt x="23689" y="6020"/>
                    <a:pt x="23689" y="6071"/>
                  </a:cubicBezTo>
                  <a:cubicBezTo>
                    <a:pt x="23689" y="6082"/>
                    <a:pt x="23689" y="6092"/>
                    <a:pt x="23693" y="6100"/>
                  </a:cubicBezTo>
                  <a:cubicBezTo>
                    <a:pt x="23210" y="5868"/>
                    <a:pt x="22782" y="5569"/>
                    <a:pt x="22592" y="5027"/>
                  </a:cubicBezTo>
                  <a:cubicBezTo>
                    <a:pt x="22531" y="4852"/>
                    <a:pt x="22493" y="4647"/>
                    <a:pt x="22565" y="4469"/>
                  </a:cubicBezTo>
                  <a:cubicBezTo>
                    <a:pt x="22644" y="4282"/>
                    <a:pt x="22835" y="4226"/>
                    <a:pt x="22990" y="4113"/>
                  </a:cubicBezTo>
                  <a:cubicBezTo>
                    <a:pt x="23081" y="4045"/>
                    <a:pt x="23168" y="3955"/>
                    <a:pt x="23201" y="3844"/>
                  </a:cubicBezTo>
                  <a:cubicBezTo>
                    <a:pt x="23240" y="3890"/>
                    <a:pt x="23278" y="3937"/>
                    <a:pt x="23312" y="3986"/>
                  </a:cubicBezTo>
                  <a:cubicBezTo>
                    <a:pt x="23382" y="4085"/>
                    <a:pt x="23445" y="4194"/>
                    <a:pt x="23486" y="4309"/>
                  </a:cubicBezTo>
                  <a:cubicBezTo>
                    <a:pt x="23530" y="4433"/>
                    <a:pt x="23521" y="4573"/>
                    <a:pt x="23584" y="4691"/>
                  </a:cubicBezTo>
                  <a:cubicBezTo>
                    <a:pt x="23602" y="4724"/>
                    <a:pt x="23632" y="4739"/>
                    <a:pt x="23664" y="4739"/>
                  </a:cubicBezTo>
                  <a:cubicBezTo>
                    <a:pt x="23698" y="4739"/>
                    <a:pt x="23733" y="4721"/>
                    <a:pt x="23753" y="4691"/>
                  </a:cubicBezTo>
                  <a:cubicBezTo>
                    <a:pt x="23843" y="4562"/>
                    <a:pt x="23791" y="4381"/>
                    <a:pt x="23741" y="4248"/>
                  </a:cubicBezTo>
                  <a:cubicBezTo>
                    <a:pt x="23689" y="4106"/>
                    <a:pt x="23610" y="3981"/>
                    <a:pt x="23515" y="3864"/>
                  </a:cubicBezTo>
                  <a:cubicBezTo>
                    <a:pt x="23368" y="3683"/>
                    <a:pt x="23193" y="3543"/>
                    <a:pt x="23007" y="3407"/>
                  </a:cubicBezTo>
                  <a:cubicBezTo>
                    <a:pt x="22977" y="3366"/>
                    <a:pt x="22951" y="3322"/>
                    <a:pt x="22937" y="3272"/>
                  </a:cubicBezTo>
                  <a:cubicBezTo>
                    <a:pt x="22924" y="3209"/>
                    <a:pt x="22933" y="3151"/>
                    <a:pt x="22958" y="3099"/>
                  </a:cubicBezTo>
                  <a:cubicBezTo>
                    <a:pt x="23035" y="2936"/>
                    <a:pt x="23195" y="2819"/>
                    <a:pt x="23333" y="2710"/>
                  </a:cubicBezTo>
                  <a:cubicBezTo>
                    <a:pt x="23517" y="2563"/>
                    <a:pt x="23687" y="2407"/>
                    <a:pt x="23855" y="2244"/>
                  </a:cubicBezTo>
                  <a:cubicBezTo>
                    <a:pt x="24042" y="2062"/>
                    <a:pt x="24235" y="1913"/>
                    <a:pt x="24467" y="1794"/>
                  </a:cubicBezTo>
                  <a:cubicBezTo>
                    <a:pt x="24669" y="1687"/>
                    <a:pt x="24903" y="1610"/>
                    <a:pt x="25085" y="1469"/>
                  </a:cubicBezTo>
                  <a:cubicBezTo>
                    <a:pt x="25132" y="1432"/>
                    <a:pt x="25168" y="1392"/>
                    <a:pt x="25203" y="1346"/>
                  </a:cubicBezTo>
                  <a:lnTo>
                    <a:pt x="25203" y="1346"/>
                  </a:lnTo>
                  <a:cubicBezTo>
                    <a:pt x="25200" y="1464"/>
                    <a:pt x="25200" y="1583"/>
                    <a:pt x="25207" y="1700"/>
                  </a:cubicBezTo>
                  <a:cubicBezTo>
                    <a:pt x="25215" y="1906"/>
                    <a:pt x="25231" y="2114"/>
                    <a:pt x="25267" y="2314"/>
                  </a:cubicBezTo>
                  <a:cubicBezTo>
                    <a:pt x="25302" y="2506"/>
                    <a:pt x="25348" y="2697"/>
                    <a:pt x="25401" y="2882"/>
                  </a:cubicBezTo>
                  <a:cubicBezTo>
                    <a:pt x="25428" y="2978"/>
                    <a:pt x="25449" y="3073"/>
                    <a:pt x="25480" y="3162"/>
                  </a:cubicBezTo>
                  <a:cubicBezTo>
                    <a:pt x="25510" y="3252"/>
                    <a:pt x="25536" y="3356"/>
                    <a:pt x="25603" y="3424"/>
                  </a:cubicBezTo>
                  <a:cubicBezTo>
                    <a:pt x="25616" y="3439"/>
                    <a:pt x="25637" y="3446"/>
                    <a:pt x="25657" y="3446"/>
                  </a:cubicBezTo>
                  <a:cubicBezTo>
                    <a:pt x="25683" y="3446"/>
                    <a:pt x="25710" y="3434"/>
                    <a:pt x="25721" y="3408"/>
                  </a:cubicBezTo>
                  <a:cubicBezTo>
                    <a:pt x="25798" y="3239"/>
                    <a:pt x="25724" y="3021"/>
                    <a:pt x="25676" y="2853"/>
                  </a:cubicBezTo>
                  <a:cubicBezTo>
                    <a:pt x="25627" y="2665"/>
                    <a:pt x="25562" y="2481"/>
                    <a:pt x="25511" y="2294"/>
                  </a:cubicBezTo>
                  <a:cubicBezTo>
                    <a:pt x="25464" y="2104"/>
                    <a:pt x="25424" y="1912"/>
                    <a:pt x="25393" y="1720"/>
                  </a:cubicBezTo>
                  <a:cubicBezTo>
                    <a:pt x="25362" y="1530"/>
                    <a:pt x="25327" y="1343"/>
                    <a:pt x="25305" y="1151"/>
                  </a:cubicBezTo>
                  <a:cubicBezTo>
                    <a:pt x="25335" y="1078"/>
                    <a:pt x="25361" y="1001"/>
                    <a:pt x="25388" y="927"/>
                  </a:cubicBezTo>
                  <a:cubicBezTo>
                    <a:pt x="25453" y="752"/>
                    <a:pt x="25567" y="636"/>
                    <a:pt x="25760" y="631"/>
                  </a:cubicBezTo>
                  <a:cubicBezTo>
                    <a:pt x="25764" y="631"/>
                    <a:pt x="25769" y="631"/>
                    <a:pt x="25774" y="631"/>
                  </a:cubicBezTo>
                  <a:cubicBezTo>
                    <a:pt x="25958" y="631"/>
                    <a:pt x="26135" y="712"/>
                    <a:pt x="26309" y="763"/>
                  </a:cubicBezTo>
                  <a:cubicBezTo>
                    <a:pt x="26413" y="791"/>
                    <a:pt x="26520" y="812"/>
                    <a:pt x="26626" y="812"/>
                  </a:cubicBezTo>
                  <a:cubicBezTo>
                    <a:pt x="26714" y="812"/>
                    <a:pt x="26801" y="798"/>
                    <a:pt x="26885" y="761"/>
                  </a:cubicBezTo>
                  <a:cubicBezTo>
                    <a:pt x="27075" y="679"/>
                    <a:pt x="27167" y="496"/>
                    <a:pt x="27306" y="355"/>
                  </a:cubicBezTo>
                  <a:cubicBezTo>
                    <a:pt x="27392" y="269"/>
                    <a:pt x="27481" y="235"/>
                    <a:pt x="27571" y="235"/>
                  </a:cubicBezTo>
                  <a:close/>
                  <a:moveTo>
                    <a:pt x="26131" y="4450"/>
                  </a:moveTo>
                  <a:cubicBezTo>
                    <a:pt x="26435" y="4450"/>
                    <a:pt x="26740" y="4504"/>
                    <a:pt x="27026" y="4605"/>
                  </a:cubicBezTo>
                  <a:cubicBezTo>
                    <a:pt x="27211" y="4670"/>
                    <a:pt x="27392" y="4755"/>
                    <a:pt x="27555" y="4865"/>
                  </a:cubicBezTo>
                  <a:cubicBezTo>
                    <a:pt x="27699" y="4960"/>
                    <a:pt x="27975" y="5083"/>
                    <a:pt x="27998" y="5267"/>
                  </a:cubicBezTo>
                  <a:cubicBezTo>
                    <a:pt x="28012" y="5390"/>
                    <a:pt x="27933" y="5574"/>
                    <a:pt x="27917" y="5698"/>
                  </a:cubicBezTo>
                  <a:cubicBezTo>
                    <a:pt x="27895" y="5845"/>
                    <a:pt x="27879" y="5993"/>
                    <a:pt x="27868" y="6139"/>
                  </a:cubicBezTo>
                  <a:cubicBezTo>
                    <a:pt x="27845" y="6427"/>
                    <a:pt x="27847" y="6714"/>
                    <a:pt x="27835" y="7004"/>
                  </a:cubicBezTo>
                  <a:cubicBezTo>
                    <a:pt x="27829" y="7151"/>
                    <a:pt x="27818" y="7296"/>
                    <a:pt x="27818" y="7443"/>
                  </a:cubicBezTo>
                  <a:cubicBezTo>
                    <a:pt x="27816" y="7589"/>
                    <a:pt x="27808" y="7746"/>
                    <a:pt x="27830" y="7890"/>
                  </a:cubicBezTo>
                  <a:cubicBezTo>
                    <a:pt x="27840" y="7949"/>
                    <a:pt x="27853" y="8008"/>
                    <a:pt x="27868" y="8066"/>
                  </a:cubicBezTo>
                  <a:cubicBezTo>
                    <a:pt x="27791" y="8032"/>
                    <a:pt x="27717" y="7996"/>
                    <a:pt x="27641" y="7959"/>
                  </a:cubicBezTo>
                  <a:cubicBezTo>
                    <a:pt x="26629" y="7483"/>
                    <a:pt x="25629" y="6982"/>
                    <a:pt x="24616" y="6503"/>
                  </a:cubicBezTo>
                  <a:cubicBezTo>
                    <a:pt x="24367" y="6385"/>
                    <a:pt x="24100" y="6281"/>
                    <a:pt x="23841" y="6165"/>
                  </a:cubicBezTo>
                  <a:cubicBezTo>
                    <a:pt x="23878" y="6151"/>
                    <a:pt x="23907" y="6119"/>
                    <a:pt x="23912" y="6069"/>
                  </a:cubicBezTo>
                  <a:cubicBezTo>
                    <a:pt x="23916" y="6038"/>
                    <a:pt x="23937" y="6008"/>
                    <a:pt x="23946" y="5977"/>
                  </a:cubicBezTo>
                  <a:cubicBezTo>
                    <a:pt x="23958" y="5941"/>
                    <a:pt x="23969" y="5903"/>
                    <a:pt x="23982" y="5869"/>
                  </a:cubicBezTo>
                  <a:cubicBezTo>
                    <a:pt x="24010" y="5792"/>
                    <a:pt x="24044" y="5718"/>
                    <a:pt x="24084" y="5645"/>
                  </a:cubicBezTo>
                  <a:cubicBezTo>
                    <a:pt x="24161" y="5504"/>
                    <a:pt x="24253" y="5371"/>
                    <a:pt x="24355" y="5251"/>
                  </a:cubicBezTo>
                  <a:cubicBezTo>
                    <a:pt x="24569" y="4999"/>
                    <a:pt x="24843" y="4804"/>
                    <a:pt x="25141" y="4665"/>
                  </a:cubicBezTo>
                  <a:cubicBezTo>
                    <a:pt x="25452" y="4518"/>
                    <a:pt x="25791" y="4450"/>
                    <a:pt x="26131" y="4450"/>
                  </a:cubicBezTo>
                  <a:close/>
                  <a:moveTo>
                    <a:pt x="37959" y="2247"/>
                  </a:moveTo>
                  <a:cubicBezTo>
                    <a:pt x="38075" y="2256"/>
                    <a:pt x="38192" y="2273"/>
                    <a:pt x="38308" y="2294"/>
                  </a:cubicBezTo>
                  <a:cubicBezTo>
                    <a:pt x="38819" y="2386"/>
                    <a:pt x="39334" y="2546"/>
                    <a:pt x="39779" y="2819"/>
                  </a:cubicBezTo>
                  <a:cubicBezTo>
                    <a:pt x="40233" y="3094"/>
                    <a:pt x="40617" y="3483"/>
                    <a:pt x="40858" y="3959"/>
                  </a:cubicBezTo>
                  <a:cubicBezTo>
                    <a:pt x="41122" y="4481"/>
                    <a:pt x="41199" y="5074"/>
                    <a:pt x="41220" y="5652"/>
                  </a:cubicBezTo>
                  <a:cubicBezTo>
                    <a:pt x="41232" y="5964"/>
                    <a:pt x="41226" y="6279"/>
                    <a:pt x="41229" y="6590"/>
                  </a:cubicBezTo>
                  <a:cubicBezTo>
                    <a:pt x="41232" y="7131"/>
                    <a:pt x="41148" y="7670"/>
                    <a:pt x="41030" y="8197"/>
                  </a:cubicBezTo>
                  <a:cubicBezTo>
                    <a:pt x="40919" y="8682"/>
                    <a:pt x="40569" y="9099"/>
                    <a:pt x="40228" y="9453"/>
                  </a:cubicBezTo>
                  <a:cubicBezTo>
                    <a:pt x="40079" y="9607"/>
                    <a:pt x="39924" y="9754"/>
                    <a:pt x="39763" y="9891"/>
                  </a:cubicBezTo>
                  <a:cubicBezTo>
                    <a:pt x="39800" y="9826"/>
                    <a:pt x="39831" y="9759"/>
                    <a:pt x="39861" y="9688"/>
                  </a:cubicBezTo>
                  <a:cubicBezTo>
                    <a:pt x="39996" y="9374"/>
                    <a:pt x="40103" y="9046"/>
                    <a:pt x="40181" y="8714"/>
                  </a:cubicBezTo>
                  <a:cubicBezTo>
                    <a:pt x="40337" y="8053"/>
                    <a:pt x="40414" y="7363"/>
                    <a:pt x="40423" y="6683"/>
                  </a:cubicBezTo>
                  <a:cubicBezTo>
                    <a:pt x="40430" y="5962"/>
                    <a:pt x="40319" y="5227"/>
                    <a:pt x="40066" y="4547"/>
                  </a:cubicBezTo>
                  <a:cubicBezTo>
                    <a:pt x="39820" y="3884"/>
                    <a:pt x="39445" y="3221"/>
                    <a:pt x="38889" y="2769"/>
                  </a:cubicBezTo>
                  <a:cubicBezTo>
                    <a:pt x="38612" y="2543"/>
                    <a:pt x="38300" y="2357"/>
                    <a:pt x="37959" y="2247"/>
                  </a:cubicBezTo>
                  <a:close/>
                  <a:moveTo>
                    <a:pt x="32701" y="552"/>
                  </a:moveTo>
                  <a:cubicBezTo>
                    <a:pt x="32858" y="573"/>
                    <a:pt x="33012" y="620"/>
                    <a:pt x="33158" y="684"/>
                  </a:cubicBezTo>
                  <a:cubicBezTo>
                    <a:pt x="33420" y="801"/>
                    <a:pt x="33639" y="957"/>
                    <a:pt x="33824" y="1174"/>
                  </a:cubicBezTo>
                  <a:cubicBezTo>
                    <a:pt x="34227" y="1647"/>
                    <a:pt x="34509" y="2241"/>
                    <a:pt x="34623" y="2851"/>
                  </a:cubicBezTo>
                  <a:cubicBezTo>
                    <a:pt x="34654" y="3023"/>
                    <a:pt x="34669" y="3199"/>
                    <a:pt x="34669" y="3374"/>
                  </a:cubicBezTo>
                  <a:cubicBezTo>
                    <a:pt x="34671" y="3549"/>
                    <a:pt x="34638" y="3718"/>
                    <a:pt x="34623" y="3892"/>
                  </a:cubicBezTo>
                  <a:cubicBezTo>
                    <a:pt x="34555" y="4000"/>
                    <a:pt x="34489" y="4108"/>
                    <a:pt x="34426" y="4215"/>
                  </a:cubicBezTo>
                  <a:cubicBezTo>
                    <a:pt x="34112" y="4757"/>
                    <a:pt x="33830" y="5316"/>
                    <a:pt x="33587" y="5894"/>
                  </a:cubicBezTo>
                  <a:cubicBezTo>
                    <a:pt x="33329" y="6508"/>
                    <a:pt x="33115" y="7135"/>
                    <a:pt x="32927" y="7774"/>
                  </a:cubicBezTo>
                  <a:cubicBezTo>
                    <a:pt x="32857" y="8006"/>
                    <a:pt x="32801" y="8238"/>
                    <a:pt x="32755" y="8477"/>
                  </a:cubicBezTo>
                  <a:cubicBezTo>
                    <a:pt x="32710" y="8652"/>
                    <a:pt x="32672" y="8833"/>
                    <a:pt x="32645" y="9011"/>
                  </a:cubicBezTo>
                  <a:cubicBezTo>
                    <a:pt x="32608" y="9245"/>
                    <a:pt x="32581" y="9479"/>
                    <a:pt x="32572" y="9716"/>
                  </a:cubicBezTo>
                  <a:cubicBezTo>
                    <a:pt x="32572" y="9740"/>
                    <a:pt x="32570" y="9765"/>
                    <a:pt x="32568" y="9792"/>
                  </a:cubicBezTo>
                  <a:cubicBezTo>
                    <a:pt x="32547" y="9940"/>
                    <a:pt x="32530" y="10087"/>
                    <a:pt x="32537" y="10235"/>
                  </a:cubicBezTo>
                  <a:cubicBezTo>
                    <a:pt x="32537" y="10250"/>
                    <a:pt x="32541" y="10265"/>
                    <a:pt x="32549" y="10275"/>
                  </a:cubicBezTo>
                  <a:cubicBezTo>
                    <a:pt x="32546" y="10302"/>
                    <a:pt x="32545" y="10327"/>
                    <a:pt x="32545" y="10354"/>
                  </a:cubicBezTo>
                  <a:cubicBezTo>
                    <a:pt x="31885" y="10060"/>
                    <a:pt x="31226" y="9761"/>
                    <a:pt x="30588" y="9415"/>
                  </a:cubicBezTo>
                  <a:cubicBezTo>
                    <a:pt x="29768" y="8967"/>
                    <a:pt x="28926" y="8566"/>
                    <a:pt x="28083" y="8167"/>
                  </a:cubicBezTo>
                  <a:cubicBezTo>
                    <a:pt x="28081" y="8068"/>
                    <a:pt x="28090" y="7974"/>
                    <a:pt x="28102" y="7873"/>
                  </a:cubicBezTo>
                  <a:cubicBezTo>
                    <a:pt x="28117" y="7730"/>
                    <a:pt x="28115" y="7586"/>
                    <a:pt x="28122" y="7443"/>
                  </a:cubicBezTo>
                  <a:cubicBezTo>
                    <a:pt x="28141" y="7162"/>
                    <a:pt x="28154" y="6883"/>
                    <a:pt x="28159" y="6603"/>
                  </a:cubicBezTo>
                  <a:cubicBezTo>
                    <a:pt x="28171" y="6047"/>
                    <a:pt x="28239" y="5490"/>
                    <a:pt x="28417" y="4959"/>
                  </a:cubicBezTo>
                  <a:cubicBezTo>
                    <a:pt x="28743" y="3973"/>
                    <a:pt x="29385" y="3100"/>
                    <a:pt x="30072" y="2335"/>
                  </a:cubicBezTo>
                  <a:cubicBezTo>
                    <a:pt x="30361" y="2016"/>
                    <a:pt x="30660" y="1694"/>
                    <a:pt x="30998" y="1426"/>
                  </a:cubicBezTo>
                  <a:cubicBezTo>
                    <a:pt x="31260" y="1215"/>
                    <a:pt x="31588" y="1012"/>
                    <a:pt x="31909" y="855"/>
                  </a:cubicBezTo>
                  <a:cubicBezTo>
                    <a:pt x="32161" y="731"/>
                    <a:pt x="32427" y="627"/>
                    <a:pt x="32701" y="552"/>
                  </a:cubicBezTo>
                  <a:close/>
                  <a:moveTo>
                    <a:pt x="22680" y="3461"/>
                  </a:moveTo>
                  <a:cubicBezTo>
                    <a:pt x="22717" y="3536"/>
                    <a:pt x="22767" y="3606"/>
                    <a:pt x="22821" y="3669"/>
                  </a:cubicBezTo>
                  <a:cubicBezTo>
                    <a:pt x="22846" y="3701"/>
                    <a:pt x="22885" y="3740"/>
                    <a:pt x="22902" y="3765"/>
                  </a:cubicBezTo>
                  <a:cubicBezTo>
                    <a:pt x="22896" y="3783"/>
                    <a:pt x="22886" y="3799"/>
                    <a:pt x="22875" y="3814"/>
                  </a:cubicBezTo>
                  <a:cubicBezTo>
                    <a:pt x="22814" y="3894"/>
                    <a:pt x="22715" y="3940"/>
                    <a:pt x="22632" y="3995"/>
                  </a:cubicBezTo>
                  <a:cubicBezTo>
                    <a:pt x="22538" y="4060"/>
                    <a:pt x="22454" y="4136"/>
                    <a:pt x="22391" y="4232"/>
                  </a:cubicBezTo>
                  <a:cubicBezTo>
                    <a:pt x="22350" y="4299"/>
                    <a:pt x="22320" y="4367"/>
                    <a:pt x="22302" y="4440"/>
                  </a:cubicBezTo>
                  <a:cubicBezTo>
                    <a:pt x="22281" y="4520"/>
                    <a:pt x="21761" y="4683"/>
                    <a:pt x="21672" y="4720"/>
                  </a:cubicBezTo>
                  <a:cubicBezTo>
                    <a:pt x="21453" y="4815"/>
                    <a:pt x="21236" y="4917"/>
                    <a:pt x="21019" y="5018"/>
                  </a:cubicBezTo>
                  <a:cubicBezTo>
                    <a:pt x="20562" y="5234"/>
                    <a:pt x="20107" y="5454"/>
                    <a:pt x="19655" y="5682"/>
                  </a:cubicBezTo>
                  <a:cubicBezTo>
                    <a:pt x="18806" y="6112"/>
                    <a:pt x="17987" y="6595"/>
                    <a:pt x="17143" y="7031"/>
                  </a:cubicBezTo>
                  <a:cubicBezTo>
                    <a:pt x="15460" y="7901"/>
                    <a:pt x="13705" y="8624"/>
                    <a:pt x="12002" y="9458"/>
                  </a:cubicBezTo>
                  <a:cubicBezTo>
                    <a:pt x="11520" y="9692"/>
                    <a:pt x="11035" y="9925"/>
                    <a:pt x="10567" y="10183"/>
                  </a:cubicBezTo>
                  <a:cubicBezTo>
                    <a:pt x="10202" y="10384"/>
                    <a:pt x="9864" y="10640"/>
                    <a:pt x="9479" y="10803"/>
                  </a:cubicBezTo>
                  <a:cubicBezTo>
                    <a:pt x="9125" y="10954"/>
                    <a:pt x="8704" y="10960"/>
                    <a:pt x="8391" y="11209"/>
                  </a:cubicBezTo>
                  <a:cubicBezTo>
                    <a:pt x="8160" y="11395"/>
                    <a:pt x="8022" y="11675"/>
                    <a:pt x="7939" y="11957"/>
                  </a:cubicBezTo>
                  <a:cubicBezTo>
                    <a:pt x="7894" y="11751"/>
                    <a:pt x="7824" y="11552"/>
                    <a:pt x="7743" y="11364"/>
                  </a:cubicBezTo>
                  <a:cubicBezTo>
                    <a:pt x="7681" y="11225"/>
                    <a:pt x="7616" y="11090"/>
                    <a:pt x="7532" y="10964"/>
                  </a:cubicBezTo>
                  <a:lnTo>
                    <a:pt x="7532" y="10964"/>
                  </a:lnTo>
                  <a:cubicBezTo>
                    <a:pt x="7536" y="10966"/>
                    <a:pt x="7536" y="10966"/>
                    <a:pt x="7537" y="10966"/>
                  </a:cubicBezTo>
                  <a:cubicBezTo>
                    <a:pt x="7884" y="10785"/>
                    <a:pt x="8223" y="10586"/>
                    <a:pt x="8567" y="10398"/>
                  </a:cubicBezTo>
                  <a:cubicBezTo>
                    <a:pt x="8911" y="10208"/>
                    <a:pt x="9260" y="10025"/>
                    <a:pt x="9611" y="9847"/>
                  </a:cubicBezTo>
                  <a:cubicBezTo>
                    <a:pt x="10302" y="9493"/>
                    <a:pt x="11002" y="9159"/>
                    <a:pt x="11700" y="8815"/>
                  </a:cubicBezTo>
                  <a:cubicBezTo>
                    <a:pt x="12414" y="8462"/>
                    <a:pt x="13120" y="8092"/>
                    <a:pt x="13832" y="7737"/>
                  </a:cubicBezTo>
                  <a:cubicBezTo>
                    <a:pt x="14566" y="7375"/>
                    <a:pt x="15294" y="7005"/>
                    <a:pt x="16023" y="6636"/>
                  </a:cubicBezTo>
                  <a:cubicBezTo>
                    <a:pt x="16416" y="6438"/>
                    <a:pt x="16803" y="6225"/>
                    <a:pt x="17200" y="6036"/>
                  </a:cubicBezTo>
                  <a:cubicBezTo>
                    <a:pt x="17517" y="5885"/>
                    <a:pt x="17842" y="5741"/>
                    <a:pt x="18141" y="5552"/>
                  </a:cubicBezTo>
                  <a:cubicBezTo>
                    <a:pt x="18217" y="5521"/>
                    <a:pt x="18297" y="5489"/>
                    <a:pt x="18375" y="5458"/>
                  </a:cubicBezTo>
                  <a:cubicBezTo>
                    <a:pt x="18762" y="5294"/>
                    <a:pt x="19152" y="5132"/>
                    <a:pt x="19533" y="4956"/>
                  </a:cubicBezTo>
                  <a:cubicBezTo>
                    <a:pt x="20288" y="4609"/>
                    <a:pt x="21036" y="4252"/>
                    <a:pt x="21786" y="3893"/>
                  </a:cubicBezTo>
                  <a:cubicBezTo>
                    <a:pt x="21964" y="3808"/>
                    <a:pt x="22144" y="3736"/>
                    <a:pt x="22325" y="3654"/>
                  </a:cubicBezTo>
                  <a:cubicBezTo>
                    <a:pt x="22418" y="3609"/>
                    <a:pt x="22513" y="3565"/>
                    <a:pt x="22601" y="3513"/>
                  </a:cubicBezTo>
                  <a:cubicBezTo>
                    <a:pt x="22628" y="3498"/>
                    <a:pt x="22656" y="3480"/>
                    <a:pt x="22680" y="3461"/>
                  </a:cubicBezTo>
                  <a:close/>
                  <a:moveTo>
                    <a:pt x="37179" y="2262"/>
                  </a:moveTo>
                  <a:cubicBezTo>
                    <a:pt x="37231" y="2270"/>
                    <a:pt x="37280" y="2278"/>
                    <a:pt x="37329" y="2287"/>
                  </a:cubicBezTo>
                  <a:cubicBezTo>
                    <a:pt x="37467" y="2314"/>
                    <a:pt x="37602" y="2349"/>
                    <a:pt x="37735" y="2392"/>
                  </a:cubicBezTo>
                  <a:cubicBezTo>
                    <a:pt x="38054" y="2493"/>
                    <a:pt x="38358" y="2653"/>
                    <a:pt x="38626" y="2855"/>
                  </a:cubicBezTo>
                  <a:cubicBezTo>
                    <a:pt x="39167" y="3257"/>
                    <a:pt x="39540" y="3869"/>
                    <a:pt x="39782" y="4490"/>
                  </a:cubicBezTo>
                  <a:cubicBezTo>
                    <a:pt x="40267" y="5735"/>
                    <a:pt x="40236" y="7129"/>
                    <a:pt x="39960" y="8420"/>
                  </a:cubicBezTo>
                  <a:cubicBezTo>
                    <a:pt x="39886" y="8775"/>
                    <a:pt x="39784" y="9128"/>
                    <a:pt x="39646" y="9464"/>
                  </a:cubicBezTo>
                  <a:cubicBezTo>
                    <a:pt x="39581" y="9624"/>
                    <a:pt x="39508" y="9785"/>
                    <a:pt x="39428" y="9938"/>
                  </a:cubicBezTo>
                  <a:cubicBezTo>
                    <a:pt x="39363" y="10061"/>
                    <a:pt x="39310" y="10187"/>
                    <a:pt x="39247" y="10309"/>
                  </a:cubicBezTo>
                  <a:cubicBezTo>
                    <a:pt x="38986" y="10505"/>
                    <a:pt x="38721" y="10689"/>
                    <a:pt x="38447" y="10868"/>
                  </a:cubicBezTo>
                  <a:cubicBezTo>
                    <a:pt x="37795" y="11295"/>
                    <a:pt x="37125" y="11697"/>
                    <a:pt x="36472" y="12124"/>
                  </a:cubicBezTo>
                  <a:cubicBezTo>
                    <a:pt x="36422" y="12155"/>
                    <a:pt x="36373" y="12187"/>
                    <a:pt x="36322" y="12219"/>
                  </a:cubicBezTo>
                  <a:cubicBezTo>
                    <a:pt x="36316" y="12214"/>
                    <a:pt x="36311" y="12209"/>
                    <a:pt x="36307" y="12206"/>
                  </a:cubicBezTo>
                  <a:cubicBezTo>
                    <a:pt x="36107" y="12058"/>
                    <a:pt x="35877" y="11959"/>
                    <a:pt x="35647" y="11868"/>
                  </a:cubicBezTo>
                  <a:cubicBezTo>
                    <a:pt x="35414" y="11770"/>
                    <a:pt x="35186" y="11668"/>
                    <a:pt x="34962" y="11551"/>
                  </a:cubicBezTo>
                  <a:cubicBezTo>
                    <a:pt x="34486" y="11300"/>
                    <a:pt x="34020" y="11036"/>
                    <a:pt x="33533" y="10807"/>
                  </a:cubicBezTo>
                  <a:cubicBezTo>
                    <a:pt x="33306" y="10701"/>
                    <a:pt x="33078" y="10598"/>
                    <a:pt x="32853" y="10496"/>
                  </a:cubicBezTo>
                  <a:cubicBezTo>
                    <a:pt x="32857" y="10480"/>
                    <a:pt x="32862" y="10465"/>
                    <a:pt x="32865" y="10447"/>
                  </a:cubicBezTo>
                  <a:cubicBezTo>
                    <a:pt x="32895" y="10219"/>
                    <a:pt x="32869" y="9977"/>
                    <a:pt x="32862" y="9746"/>
                  </a:cubicBezTo>
                  <a:lnTo>
                    <a:pt x="32862" y="9543"/>
                  </a:lnTo>
                  <a:cubicBezTo>
                    <a:pt x="32880" y="9464"/>
                    <a:pt x="32896" y="9386"/>
                    <a:pt x="32908" y="9304"/>
                  </a:cubicBezTo>
                  <a:cubicBezTo>
                    <a:pt x="32953" y="8979"/>
                    <a:pt x="32998" y="8652"/>
                    <a:pt x="33071" y="8330"/>
                  </a:cubicBezTo>
                  <a:cubicBezTo>
                    <a:pt x="33141" y="8020"/>
                    <a:pt x="33243" y="7712"/>
                    <a:pt x="33342" y="7406"/>
                  </a:cubicBezTo>
                  <a:cubicBezTo>
                    <a:pt x="33440" y="7101"/>
                    <a:pt x="33547" y="6797"/>
                    <a:pt x="33664" y="6496"/>
                  </a:cubicBezTo>
                  <a:cubicBezTo>
                    <a:pt x="33890" y="5912"/>
                    <a:pt x="34159" y="5344"/>
                    <a:pt x="34460" y="4794"/>
                  </a:cubicBezTo>
                  <a:cubicBezTo>
                    <a:pt x="34721" y="4315"/>
                    <a:pt x="34997" y="3839"/>
                    <a:pt x="35342" y="3417"/>
                  </a:cubicBezTo>
                  <a:cubicBezTo>
                    <a:pt x="35692" y="2985"/>
                    <a:pt x="36114" y="2629"/>
                    <a:pt x="36629" y="2417"/>
                  </a:cubicBezTo>
                  <a:cubicBezTo>
                    <a:pt x="36809" y="2343"/>
                    <a:pt x="36992" y="2293"/>
                    <a:pt x="37179" y="2262"/>
                  </a:cubicBezTo>
                  <a:close/>
                  <a:moveTo>
                    <a:pt x="21408" y="5192"/>
                  </a:moveTo>
                  <a:cubicBezTo>
                    <a:pt x="21549" y="5282"/>
                    <a:pt x="21697" y="5366"/>
                    <a:pt x="21841" y="5452"/>
                  </a:cubicBezTo>
                  <a:cubicBezTo>
                    <a:pt x="22078" y="5594"/>
                    <a:pt x="22315" y="5737"/>
                    <a:pt x="22557" y="5867"/>
                  </a:cubicBezTo>
                  <a:cubicBezTo>
                    <a:pt x="23054" y="6134"/>
                    <a:pt x="23569" y="6365"/>
                    <a:pt x="24080" y="6604"/>
                  </a:cubicBezTo>
                  <a:cubicBezTo>
                    <a:pt x="24590" y="6841"/>
                    <a:pt x="25101" y="7078"/>
                    <a:pt x="25610" y="7323"/>
                  </a:cubicBezTo>
                  <a:cubicBezTo>
                    <a:pt x="26116" y="7565"/>
                    <a:pt x="26615" y="7817"/>
                    <a:pt x="27121" y="8060"/>
                  </a:cubicBezTo>
                  <a:cubicBezTo>
                    <a:pt x="28110" y="8532"/>
                    <a:pt x="29109" y="8982"/>
                    <a:pt x="30081" y="9492"/>
                  </a:cubicBezTo>
                  <a:cubicBezTo>
                    <a:pt x="30560" y="9744"/>
                    <a:pt x="31036" y="9998"/>
                    <a:pt x="31528" y="10223"/>
                  </a:cubicBezTo>
                  <a:cubicBezTo>
                    <a:pt x="32025" y="10451"/>
                    <a:pt x="32526" y="10668"/>
                    <a:pt x="33024" y="10892"/>
                  </a:cubicBezTo>
                  <a:cubicBezTo>
                    <a:pt x="33270" y="11003"/>
                    <a:pt x="33515" y="11114"/>
                    <a:pt x="33760" y="11230"/>
                  </a:cubicBezTo>
                  <a:cubicBezTo>
                    <a:pt x="34000" y="11345"/>
                    <a:pt x="34228" y="11479"/>
                    <a:pt x="34461" y="11610"/>
                  </a:cubicBezTo>
                  <a:cubicBezTo>
                    <a:pt x="34689" y="11743"/>
                    <a:pt x="34921" y="11871"/>
                    <a:pt x="35161" y="11983"/>
                  </a:cubicBezTo>
                  <a:cubicBezTo>
                    <a:pt x="35383" y="12089"/>
                    <a:pt x="35613" y="12174"/>
                    <a:pt x="35837" y="12279"/>
                  </a:cubicBezTo>
                  <a:cubicBezTo>
                    <a:pt x="35911" y="12312"/>
                    <a:pt x="35982" y="12353"/>
                    <a:pt x="36051" y="12394"/>
                  </a:cubicBezTo>
                  <a:cubicBezTo>
                    <a:pt x="35653" y="12654"/>
                    <a:pt x="35247" y="12906"/>
                    <a:pt x="34841" y="13156"/>
                  </a:cubicBezTo>
                  <a:cubicBezTo>
                    <a:pt x="34655" y="13039"/>
                    <a:pt x="34458" y="12945"/>
                    <a:pt x="34260" y="12851"/>
                  </a:cubicBezTo>
                  <a:cubicBezTo>
                    <a:pt x="34018" y="12734"/>
                    <a:pt x="33779" y="12613"/>
                    <a:pt x="33542" y="12488"/>
                  </a:cubicBezTo>
                  <a:cubicBezTo>
                    <a:pt x="33038" y="12228"/>
                    <a:pt x="32534" y="11963"/>
                    <a:pt x="32024" y="11714"/>
                  </a:cubicBezTo>
                  <a:cubicBezTo>
                    <a:pt x="31037" y="11226"/>
                    <a:pt x="30014" y="10811"/>
                    <a:pt x="29037" y="10300"/>
                  </a:cubicBezTo>
                  <a:cubicBezTo>
                    <a:pt x="28552" y="10047"/>
                    <a:pt x="28088" y="9762"/>
                    <a:pt x="27619" y="9483"/>
                  </a:cubicBezTo>
                  <a:cubicBezTo>
                    <a:pt x="27145" y="9197"/>
                    <a:pt x="26666" y="8933"/>
                    <a:pt x="26166" y="8696"/>
                  </a:cubicBezTo>
                  <a:cubicBezTo>
                    <a:pt x="25660" y="8457"/>
                    <a:pt x="25152" y="8219"/>
                    <a:pt x="24651" y="7972"/>
                  </a:cubicBezTo>
                  <a:cubicBezTo>
                    <a:pt x="24152" y="7720"/>
                    <a:pt x="23658" y="7452"/>
                    <a:pt x="23155" y="7208"/>
                  </a:cubicBezTo>
                  <a:cubicBezTo>
                    <a:pt x="22647" y="6959"/>
                    <a:pt x="22131" y="6723"/>
                    <a:pt x="21616" y="6492"/>
                  </a:cubicBezTo>
                  <a:cubicBezTo>
                    <a:pt x="21131" y="6273"/>
                    <a:pt x="20663" y="6016"/>
                    <a:pt x="20166" y="5819"/>
                  </a:cubicBezTo>
                  <a:cubicBezTo>
                    <a:pt x="20157" y="5817"/>
                    <a:pt x="20147" y="5813"/>
                    <a:pt x="20138" y="5811"/>
                  </a:cubicBezTo>
                  <a:cubicBezTo>
                    <a:pt x="20560" y="5600"/>
                    <a:pt x="20986" y="5396"/>
                    <a:pt x="21408" y="5192"/>
                  </a:cubicBezTo>
                  <a:close/>
                  <a:moveTo>
                    <a:pt x="19917" y="5917"/>
                  </a:moveTo>
                  <a:cubicBezTo>
                    <a:pt x="20353" y="6093"/>
                    <a:pt x="20759" y="6332"/>
                    <a:pt x="21177" y="6550"/>
                  </a:cubicBezTo>
                  <a:cubicBezTo>
                    <a:pt x="21669" y="6805"/>
                    <a:pt x="22175" y="7032"/>
                    <a:pt x="22674" y="7277"/>
                  </a:cubicBezTo>
                  <a:cubicBezTo>
                    <a:pt x="23178" y="7521"/>
                    <a:pt x="23670" y="7790"/>
                    <a:pt x="24167" y="8048"/>
                  </a:cubicBezTo>
                  <a:cubicBezTo>
                    <a:pt x="24662" y="8306"/>
                    <a:pt x="25168" y="8550"/>
                    <a:pt x="25672" y="8789"/>
                  </a:cubicBezTo>
                  <a:cubicBezTo>
                    <a:pt x="26169" y="9026"/>
                    <a:pt x="26659" y="9268"/>
                    <a:pt x="27136" y="9545"/>
                  </a:cubicBezTo>
                  <a:cubicBezTo>
                    <a:pt x="27605" y="9822"/>
                    <a:pt x="28063" y="10117"/>
                    <a:pt x="28540" y="10384"/>
                  </a:cubicBezTo>
                  <a:cubicBezTo>
                    <a:pt x="29495" y="10917"/>
                    <a:pt x="30507" y="11330"/>
                    <a:pt x="31495" y="11800"/>
                  </a:cubicBezTo>
                  <a:cubicBezTo>
                    <a:pt x="32008" y="12042"/>
                    <a:pt x="32515" y="12299"/>
                    <a:pt x="33020" y="12559"/>
                  </a:cubicBezTo>
                  <a:cubicBezTo>
                    <a:pt x="33272" y="12687"/>
                    <a:pt x="33526" y="12821"/>
                    <a:pt x="33779" y="12947"/>
                  </a:cubicBezTo>
                  <a:cubicBezTo>
                    <a:pt x="34003" y="13060"/>
                    <a:pt x="34230" y="13161"/>
                    <a:pt x="34452" y="13279"/>
                  </a:cubicBezTo>
                  <a:cubicBezTo>
                    <a:pt x="34483" y="13297"/>
                    <a:pt x="34515" y="13315"/>
                    <a:pt x="34550" y="13333"/>
                  </a:cubicBezTo>
                  <a:cubicBezTo>
                    <a:pt x="34473" y="13380"/>
                    <a:pt x="34395" y="13429"/>
                    <a:pt x="34318" y="13476"/>
                  </a:cubicBezTo>
                  <a:cubicBezTo>
                    <a:pt x="34046" y="13642"/>
                    <a:pt x="33772" y="13807"/>
                    <a:pt x="33499" y="13972"/>
                  </a:cubicBezTo>
                  <a:cubicBezTo>
                    <a:pt x="33461" y="13864"/>
                    <a:pt x="33404" y="13769"/>
                    <a:pt x="33286" y="13720"/>
                  </a:cubicBezTo>
                  <a:cubicBezTo>
                    <a:pt x="33222" y="13695"/>
                    <a:pt x="33158" y="13684"/>
                    <a:pt x="33095" y="13684"/>
                  </a:cubicBezTo>
                  <a:cubicBezTo>
                    <a:pt x="33055" y="13684"/>
                    <a:pt x="33016" y="13688"/>
                    <a:pt x="32977" y="13695"/>
                  </a:cubicBezTo>
                  <a:cubicBezTo>
                    <a:pt x="33004" y="13526"/>
                    <a:pt x="32974" y="13354"/>
                    <a:pt x="32851" y="13231"/>
                  </a:cubicBezTo>
                  <a:cubicBezTo>
                    <a:pt x="32768" y="13148"/>
                    <a:pt x="32663" y="13114"/>
                    <a:pt x="32553" y="13114"/>
                  </a:cubicBezTo>
                  <a:cubicBezTo>
                    <a:pt x="32518" y="13114"/>
                    <a:pt x="32483" y="13117"/>
                    <a:pt x="32448" y="13124"/>
                  </a:cubicBezTo>
                  <a:cubicBezTo>
                    <a:pt x="32394" y="13133"/>
                    <a:pt x="32344" y="13146"/>
                    <a:pt x="32295" y="13161"/>
                  </a:cubicBezTo>
                  <a:cubicBezTo>
                    <a:pt x="32304" y="13112"/>
                    <a:pt x="32307" y="13060"/>
                    <a:pt x="32306" y="13014"/>
                  </a:cubicBezTo>
                  <a:cubicBezTo>
                    <a:pt x="32297" y="12864"/>
                    <a:pt x="32217" y="12753"/>
                    <a:pt x="32088" y="12677"/>
                  </a:cubicBezTo>
                  <a:cubicBezTo>
                    <a:pt x="31980" y="12614"/>
                    <a:pt x="31862" y="12583"/>
                    <a:pt x="31741" y="12583"/>
                  </a:cubicBezTo>
                  <a:cubicBezTo>
                    <a:pt x="31685" y="12583"/>
                    <a:pt x="31628" y="12589"/>
                    <a:pt x="31572" y="12603"/>
                  </a:cubicBezTo>
                  <a:cubicBezTo>
                    <a:pt x="31492" y="12622"/>
                    <a:pt x="31412" y="12650"/>
                    <a:pt x="31333" y="12680"/>
                  </a:cubicBezTo>
                  <a:cubicBezTo>
                    <a:pt x="31336" y="12587"/>
                    <a:pt x="31326" y="12493"/>
                    <a:pt x="31312" y="12406"/>
                  </a:cubicBezTo>
                  <a:cubicBezTo>
                    <a:pt x="31285" y="12231"/>
                    <a:pt x="31201" y="12059"/>
                    <a:pt x="31036" y="11976"/>
                  </a:cubicBezTo>
                  <a:cubicBezTo>
                    <a:pt x="30978" y="11946"/>
                    <a:pt x="30919" y="11933"/>
                    <a:pt x="30859" y="11933"/>
                  </a:cubicBezTo>
                  <a:cubicBezTo>
                    <a:pt x="30755" y="11933"/>
                    <a:pt x="30652" y="11973"/>
                    <a:pt x="30562" y="12034"/>
                  </a:cubicBezTo>
                  <a:cubicBezTo>
                    <a:pt x="30500" y="12077"/>
                    <a:pt x="30447" y="12127"/>
                    <a:pt x="30390" y="12176"/>
                  </a:cubicBezTo>
                  <a:cubicBezTo>
                    <a:pt x="30379" y="12087"/>
                    <a:pt x="30360" y="12002"/>
                    <a:pt x="30320" y="11924"/>
                  </a:cubicBezTo>
                  <a:cubicBezTo>
                    <a:pt x="30255" y="11787"/>
                    <a:pt x="30113" y="11656"/>
                    <a:pt x="29957" y="11656"/>
                  </a:cubicBezTo>
                  <a:cubicBezTo>
                    <a:pt x="29952" y="11656"/>
                    <a:pt x="29947" y="11656"/>
                    <a:pt x="29942" y="11656"/>
                  </a:cubicBezTo>
                  <a:cubicBezTo>
                    <a:pt x="29802" y="11666"/>
                    <a:pt x="29706" y="11776"/>
                    <a:pt x="29633" y="11884"/>
                  </a:cubicBezTo>
                  <a:cubicBezTo>
                    <a:pt x="29597" y="11936"/>
                    <a:pt x="29567" y="11992"/>
                    <a:pt x="29535" y="12042"/>
                  </a:cubicBezTo>
                  <a:cubicBezTo>
                    <a:pt x="29535" y="12045"/>
                    <a:pt x="29532" y="12046"/>
                    <a:pt x="29531" y="12049"/>
                  </a:cubicBezTo>
                  <a:cubicBezTo>
                    <a:pt x="29529" y="12046"/>
                    <a:pt x="29525" y="12042"/>
                    <a:pt x="29522" y="12036"/>
                  </a:cubicBezTo>
                  <a:cubicBezTo>
                    <a:pt x="29485" y="11992"/>
                    <a:pt x="29461" y="11935"/>
                    <a:pt x="29433" y="11885"/>
                  </a:cubicBezTo>
                  <a:cubicBezTo>
                    <a:pt x="29375" y="11778"/>
                    <a:pt x="29313" y="11665"/>
                    <a:pt x="29214" y="11588"/>
                  </a:cubicBezTo>
                  <a:cubicBezTo>
                    <a:pt x="29151" y="11537"/>
                    <a:pt x="29075" y="11510"/>
                    <a:pt x="28998" y="11510"/>
                  </a:cubicBezTo>
                  <a:cubicBezTo>
                    <a:pt x="28947" y="11510"/>
                    <a:pt x="28896" y="11522"/>
                    <a:pt x="28849" y="11547"/>
                  </a:cubicBezTo>
                  <a:cubicBezTo>
                    <a:pt x="28819" y="11563"/>
                    <a:pt x="28793" y="11586"/>
                    <a:pt x="28765" y="11608"/>
                  </a:cubicBezTo>
                  <a:cubicBezTo>
                    <a:pt x="28770" y="11583"/>
                    <a:pt x="28772" y="11559"/>
                    <a:pt x="28775" y="11534"/>
                  </a:cubicBezTo>
                  <a:cubicBezTo>
                    <a:pt x="28783" y="11401"/>
                    <a:pt x="28772" y="11266"/>
                    <a:pt x="28702" y="11150"/>
                  </a:cubicBezTo>
                  <a:cubicBezTo>
                    <a:pt x="28634" y="11038"/>
                    <a:pt x="28524" y="10960"/>
                    <a:pt x="28392" y="10960"/>
                  </a:cubicBezTo>
                  <a:cubicBezTo>
                    <a:pt x="28386" y="10960"/>
                    <a:pt x="28380" y="10960"/>
                    <a:pt x="28374" y="10961"/>
                  </a:cubicBezTo>
                  <a:cubicBezTo>
                    <a:pt x="28352" y="10963"/>
                    <a:pt x="28328" y="10964"/>
                    <a:pt x="28306" y="10969"/>
                  </a:cubicBezTo>
                  <a:cubicBezTo>
                    <a:pt x="28316" y="10931"/>
                    <a:pt x="28319" y="10889"/>
                    <a:pt x="28322" y="10847"/>
                  </a:cubicBezTo>
                  <a:cubicBezTo>
                    <a:pt x="28324" y="10687"/>
                    <a:pt x="28226" y="10540"/>
                    <a:pt x="28076" y="10481"/>
                  </a:cubicBezTo>
                  <a:cubicBezTo>
                    <a:pt x="28031" y="10464"/>
                    <a:pt x="27984" y="10456"/>
                    <a:pt x="27936" y="10456"/>
                  </a:cubicBezTo>
                  <a:cubicBezTo>
                    <a:pt x="27848" y="10456"/>
                    <a:pt x="27759" y="10483"/>
                    <a:pt x="27676" y="10526"/>
                  </a:cubicBezTo>
                  <a:cubicBezTo>
                    <a:pt x="27642" y="10407"/>
                    <a:pt x="27563" y="10302"/>
                    <a:pt x="27427" y="10242"/>
                  </a:cubicBezTo>
                  <a:cubicBezTo>
                    <a:pt x="27333" y="10199"/>
                    <a:pt x="27228" y="10179"/>
                    <a:pt x="27123" y="10179"/>
                  </a:cubicBezTo>
                  <a:cubicBezTo>
                    <a:pt x="27050" y="10179"/>
                    <a:pt x="26976" y="10189"/>
                    <a:pt x="26905" y="10208"/>
                  </a:cubicBezTo>
                  <a:cubicBezTo>
                    <a:pt x="26878" y="10024"/>
                    <a:pt x="26734" y="9903"/>
                    <a:pt x="26540" y="9875"/>
                  </a:cubicBezTo>
                  <a:cubicBezTo>
                    <a:pt x="26499" y="9871"/>
                    <a:pt x="26458" y="9868"/>
                    <a:pt x="26417" y="9868"/>
                  </a:cubicBezTo>
                  <a:cubicBezTo>
                    <a:pt x="26352" y="9868"/>
                    <a:pt x="26286" y="9874"/>
                    <a:pt x="26220" y="9885"/>
                  </a:cubicBezTo>
                  <a:cubicBezTo>
                    <a:pt x="26227" y="9858"/>
                    <a:pt x="26230" y="9831"/>
                    <a:pt x="26230" y="9801"/>
                  </a:cubicBezTo>
                  <a:cubicBezTo>
                    <a:pt x="26230" y="9645"/>
                    <a:pt x="26115" y="9541"/>
                    <a:pt x="25974" y="9490"/>
                  </a:cubicBezTo>
                  <a:cubicBezTo>
                    <a:pt x="25922" y="9472"/>
                    <a:pt x="25868" y="9464"/>
                    <a:pt x="25814" y="9464"/>
                  </a:cubicBezTo>
                  <a:cubicBezTo>
                    <a:pt x="25735" y="9464"/>
                    <a:pt x="25657" y="9481"/>
                    <a:pt x="25582" y="9511"/>
                  </a:cubicBezTo>
                  <a:cubicBezTo>
                    <a:pt x="25542" y="9526"/>
                    <a:pt x="25502" y="9547"/>
                    <a:pt x="25462" y="9566"/>
                  </a:cubicBezTo>
                  <a:cubicBezTo>
                    <a:pt x="25491" y="9391"/>
                    <a:pt x="25474" y="9216"/>
                    <a:pt x="25290" y="9118"/>
                  </a:cubicBezTo>
                  <a:cubicBezTo>
                    <a:pt x="25224" y="9084"/>
                    <a:pt x="25158" y="9070"/>
                    <a:pt x="25092" y="9070"/>
                  </a:cubicBezTo>
                  <a:cubicBezTo>
                    <a:pt x="25007" y="9070"/>
                    <a:pt x="24923" y="9094"/>
                    <a:pt x="24842" y="9134"/>
                  </a:cubicBezTo>
                  <a:cubicBezTo>
                    <a:pt x="24783" y="9164"/>
                    <a:pt x="24729" y="9202"/>
                    <a:pt x="24676" y="9238"/>
                  </a:cubicBezTo>
                  <a:cubicBezTo>
                    <a:pt x="24693" y="9008"/>
                    <a:pt x="24723" y="8761"/>
                    <a:pt x="24494" y="8636"/>
                  </a:cubicBezTo>
                  <a:cubicBezTo>
                    <a:pt x="24445" y="8609"/>
                    <a:pt x="24395" y="8597"/>
                    <a:pt x="24345" y="8597"/>
                  </a:cubicBezTo>
                  <a:cubicBezTo>
                    <a:pt x="24242" y="8597"/>
                    <a:pt x="24140" y="8647"/>
                    <a:pt x="24056" y="8716"/>
                  </a:cubicBezTo>
                  <a:cubicBezTo>
                    <a:pt x="24016" y="8745"/>
                    <a:pt x="23985" y="8780"/>
                    <a:pt x="23952" y="8815"/>
                  </a:cubicBezTo>
                  <a:cubicBezTo>
                    <a:pt x="23936" y="8738"/>
                    <a:pt x="23921" y="8664"/>
                    <a:pt x="23887" y="8591"/>
                  </a:cubicBezTo>
                  <a:cubicBezTo>
                    <a:pt x="23827" y="8444"/>
                    <a:pt x="23692" y="8314"/>
                    <a:pt x="23528" y="8314"/>
                  </a:cubicBezTo>
                  <a:cubicBezTo>
                    <a:pt x="23520" y="8314"/>
                    <a:pt x="23512" y="8315"/>
                    <a:pt x="23504" y="8315"/>
                  </a:cubicBezTo>
                  <a:cubicBezTo>
                    <a:pt x="23354" y="8327"/>
                    <a:pt x="23257" y="8448"/>
                    <a:pt x="23200" y="8577"/>
                  </a:cubicBezTo>
                  <a:cubicBezTo>
                    <a:pt x="23194" y="8592"/>
                    <a:pt x="23187" y="8608"/>
                    <a:pt x="23182" y="8624"/>
                  </a:cubicBezTo>
                  <a:cubicBezTo>
                    <a:pt x="23179" y="8619"/>
                    <a:pt x="23176" y="8614"/>
                    <a:pt x="23173" y="8610"/>
                  </a:cubicBezTo>
                  <a:cubicBezTo>
                    <a:pt x="23121" y="8503"/>
                    <a:pt x="23058" y="8395"/>
                    <a:pt x="22954" y="8334"/>
                  </a:cubicBezTo>
                  <a:cubicBezTo>
                    <a:pt x="22893" y="8297"/>
                    <a:pt x="22820" y="8275"/>
                    <a:pt x="22749" y="8275"/>
                  </a:cubicBezTo>
                  <a:cubicBezTo>
                    <a:pt x="22697" y="8275"/>
                    <a:pt x="22646" y="8286"/>
                    <a:pt x="22600" y="8312"/>
                  </a:cubicBezTo>
                  <a:cubicBezTo>
                    <a:pt x="22579" y="8326"/>
                    <a:pt x="22559" y="8342"/>
                    <a:pt x="22542" y="8358"/>
                  </a:cubicBezTo>
                  <a:cubicBezTo>
                    <a:pt x="22523" y="8182"/>
                    <a:pt x="22487" y="8005"/>
                    <a:pt x="22372" y="7879"/>
                  </a:cubicBezTo>
                  <a:cubicBezTo>
                    <a:pt x="22293" y="7791"/>
                    <a:pt x="22193" y="7759"/>
                    <a:pt x="22087" y="7759"/>
                  </a:cubicBezTo>
                  <a:cubicBezTo>
                    <a:pt x="22021" y="7759"/>
                    <a:pt x="21953" y="7771"/>
                    <a:pt x="21887" y="7790"/>
                  </a:cubicBezTo>
                  <a:cubicBezTo>
                    <a:pt x="21914" y="7720"/>
                    <a:pt x="21932" y="7650"/>
                    <a:pt x="21932" y="7576"/>
                  </a:cubicBezTo>
                  <a:cubicBezTo>
                    <a:pt x="21937" y="7420"/>
                    <a:pt x="21840" y="7259"/>
                    <a:pt x="21687" y="7213"/>
                  </a:cubicBezTo>
                  <a:cubicBezTo>
                    <a:pt x="21647" y="7202"/>
                    <a:pt x="21607" y="7196"/>
                    <a:pt x="21568" y="7196"/>
                  </a:cubicBezTo>
                  <a:cubicBezTo>
                    <a:pt x="21450" y="7196"/>
                    <a:pt x="21335" y="7243"/>
                    <a:pt x="21225" y="7303"/>
                  </a:cubicBezTo>
                  <a:cubicBezTo>
                    <a:pt x="21239" y="7172"/>
                    <a:pt x="21213" y="7048"/>
                    <a:pt x="21093" y="6953"/>
                  </a:cubicBezTo>
                  <a:cubicBezTo>
                    <a:pt x="21025" y="6900"/>
                    <a:pt x="20950" y="6878"/>
                    <a:pt x="20873" y="6878"/>
                  </a:cubicBezTo>
                  <a:cubicBezTo>
                    <a:pt x="20803" y="6878"/>
                    <a:pt x="20732" y="6896"/>
                    <a:pt x="20663" y="6926"/>
                  </a:cubicBezTo>
                  <a:cubicBezTo>
                    <a:pt x="20562" y="6969"/>
                    <a:pt x="20494" y="7032"/>
                    <a:pt x="20419" y="7110"/>
                  </a:cubicBezTo>
                  <a:cubicBezTo>
                    <a:pt x="20413" y="7120"/>
                    <a:pt x="20404" y="7129"/>
                    <a:pt x="20395" y="7138"/>
                  </a:cubicBezTo>
                  <a:lnTo>
                    <a:pt x="20395" y="7129"/>
                  </a:lnTo>
                  <a:cubicBezTo>
                    <a:pt x="20392" y="7074"/>
                    <a:pt x="20391" y="7021"/>
                    <a:pt x="20382" y="6967"/>
                  </a:cubicBezTo>
                  <a:cubicBezTo>
                    <a:pt x="20355" y="6800"/>
                    <a:pt x="20225" y="6698"/>
                    <a:pt x="20079" y="6698"/>
                  </a:cubicBezTo>
                  <a:cubicBezTo>
                    <a:pt x="20023" y="6698"/>
                    <a:pt x="19964" y="6713"/>
                    <a:pt x="19908" y="6745"/>
                  </a:cubicBezTo>
                  <a:cubicBezTo>
                    <a:pt x="19798" y="6806"/>
                    <a:pt x="19718" y="6907"/>
                    <a:pt x="19643" y="7006"/>
                  </a:cubicBezTo>
                  <a:cubicBezTo>
                    <a:pt x="19623" y="7034"/>
                    <a:pt x="19604" y="7061"/>
                    <a:pt x="19583" y="7087"/>
                  </a:cubicBezTo>
                  <a:cubicBezTo>
                    <a:pt x="19569" y="7031"/>
                    <a:pt x="19552" y="6977"/>
                    <a:pt x="19517" y="6927"/>
                  </a:cubicBezTo>
                  <a:cubicBezTo>
                    <a:pt x="19457" y="6841"/>
                    <a:pt x="19363" y="6804"/>
                    <a:pt x="19265" y="6804"/>
                  </a:cubicBezTo>
                  <a:cubicBezTo>
                    <a:pt x="19209" y="6804"/>
                    <a:pt x="19152" y="6816"/>
                    <a:pt x="19100" y="6837"/>
                  </a:cubicBezTo>
                  <a:cubicBezTo>
                    <a:pt x="18959" y="6894"/>
                    <a:pt x="18865" y="7016"/>
                    <a:pt x="18799" y="7147"/>
                  </a:cubicBezTo>
                  <a:cubicBezTo>
                    <a:pt x="18777" y="7193"/>
                    <a:pt x="18756" y="7245"/>
                    <a:pt x="18734" y="7295"/>
                  </a:cubicBezTo>
                  <a:cubicBezTo>
                    <a:pt x="18670" y="7197"/>
                    <a:pt x="18580" y="7128"/>
                    <a:pt x="18454" y="7119"/>
                  </a:cubicBezTo>
                  <a:cubicBezTo>
                    <a:pt x="18444" y="7118"/>
                    <a:pt x="18433" y="7117"/>
                    <a:pt x="18423" y="7117"/>
                  </a:cubicBezTo>
                  <a:cubicBezTo>
                    <a:pt x="18187" y="7117"/>
                    <a:pt x="17985" y="7321"/>
                    <a:pt x="17873" y="7509"/>
                  </a:cubicBezTo>
                  <a:cubicBezTo>
                    <a:pt x="17821" y="7598"/>
                    <a:pt x="17776" y="7694"/>
                    <a:pt x="17750" y="7795"/>
                  </a:cubicBezTo>
                  <a:cubicBezTo>
                    <a:pt x="17682" y="7709"/>
                    <a:pt x="17572" y="7670"/>
                    <a:pt x="17462" y="7670"/>
                  </a:cubicBezTo>
                  <a:cubicBezTo>
                    <a:pt x="17358" y="7670"/>
                    <a:pt x="17253" y="7704"/>
                    <a:pt x="17180" y="7766"/>
                  </a:cubicBezTo>
                  <a:cubicBezTo>
                    <a:pt x="17074" y="7857"/>
                    <a:pt x="17043" y="7985"/>
                    <a:pt x="17016" y="8117"/>
                  </a:cubicBezTo>
                  <a:cubicBezTo>
                    <a:pt x="16960" y="8072"/>
                    <a:pt x="16898" y="8031"/>
                    <a:pt x="16828" y="8009"/>
                  </a:cubicBezTo>
                  <a:cubicBezTo>
                    <a:pt x="16783" y="7993"/>
                    <a:pt x="16736" y="7985"/>
                    <a:pt x="16689" y="7985"/>
                  </a:cubicBezTo>
                  <a:cubicBezTo>
                    <a:pt x="16590" y="7985"/>
                    <a:pt x="16492" y="8019"/>
                    <a:pt x="16414" y="8079"/>
                  </a:cubicBezTo>
                  <a:cubicBezTo>
                    <a:pt x="16251" y="8202"/>
                    <a:pt x="16211" y="8390"/>
                    <a:pt x="16199" y="8581"/>
                  </a:cubicBezTo>
                  <a:cubicBezTo>
                    <a:pt x="16105" y="8535"/>
                    <a:pt x="16016" y="8479"/>
                    <a:pt x="15914" y="8452"/>
                  </a:cubicBezTo>
                  <a:cubicBezTo>
                    <a:pt x="15864" y="8437"/>
                    <a:pt x="15811" y="8430"/>
                    <a:pt x="15757" y="8430"/>
                  </a:cubicBezTo>
                  <a:cubicBezTo>
                    <a:pt x="15677" y="8430"/>
                    <a:pt x="15595" y="8446"/>
                    <a:pt x="15521" y="8479"/>
                  </a:cubicBezTo>
                  <a:cubicBezTo>
                    <a:pt x="15496" y="8488"/>
                    <a:pt x="15474" y="8501"/>
                    <a:pt x="15451" y="8515"/>
                  </a:cubicBezTo>
                  <a:cubicBezTo>
                    <a:pt x="15279" y="8619"/>
                    <a:pt x="15275" y="8813"/>
                    <a:pt x="15288" y="8997"/>
                  </a:cubicBezTo>
                  <a:cubicBezTo>
                    <a:pt x="15156" y="8955"/>
                    <a:pt x="15019" y="8913"/>
                    <a:pt x="14888" y="8913"/>
                  </a:cubicBezTo>
                  <a:cubicBezTo>
                    <a:pt x="14769" y="8913"/>
                    <a:pt x="14655" y="8948"/>
                    <a:pt x="14554" y="9053"/>
                  </a:cubicBezTo>
                  <a:cubicBezTo>
                    <a:pt x="14425" y="9188"/>
                    <a:pt x="14403" y="9379"/>
                    <a:pt x="14436" y="9560"/>
                  </a:cubicBezTo>
                  <a:cubicBezTo>
                    <a:pt x="14384" y="9551"/>
                    <a:pt x="14331" y="9546"/>
                    <a:pt x="14279" y="9546"/>
                  </a:cubicBezTo>
                  <a:cubicBezTo>
                    <a:pt x="14146" y="9546"/>
                    <a:pt x="14015" y="9577"/>
                    <a:pt x="13899" y="9651"/>
                  </a:cubicBezTo>
                  <a:cubicBezTo>
                    <a:pt x="13795" y="9719"/>
                    <a:pt x="13700" y="9801"/>
                    <a:pt x="13647" y="9916"/>
                  </a:cubicBezTo>
                  <a:cubicBezTo>
                    <a:pt x="13617" y="9982"/>
                    <a:pt x="13600" y="10051"/>
                    <a:pt x="13592" y="10122"/>
                  </a:cubicBezTo>
                  <a:cubicBezTo>
                    <a:pt x="13504" y="10081"/>
                    <a:pt x="13410" y="10056"/>
                    <a:pt x="13316" y="10056"/>
                  </a:cubicBezTo>
                  <a:cubicBezTo>
                    <a:pt x="13238" y="10056"/>
                    <a:pt x="13159" y="10073"/>
                    <a:pt x="13083" y="10115"/>
                  </a:cubicBezTo>
                  <a:cubicBezTo>
                    <a:pt x="12976" y="10179"/>
                    <a:pt x="12888" y="10285"/>
                    <a:pt x="12826" y="10393"/>
                  </a:cubicBezTo>
                  <a:cubicBezTo>
                    <a:pt x="12820" y="10404"/>
                    <a:pt x="12815" y="10415"/>
                    <a:pt x="12807" y="10426"/>
                  </a:cubicBezTo>
                  <a:cubicBezTo>
                    <a:pt x="12796" y="10414"/>
                    <a:pt x="12785" y="10401"/>
                    <a:pt x="12771" y="10388"/>
                  </a:cubicBezTo>
                  <a:cubicBezTo>
                    <a:pt x="12699" y="10325"/>
                    <a:pt x="12615" y="10297"/>
                    <a:pt x="12529" y="10297"/>
                  </a:cubicBezTo>
                  <a:cubicBezTo>
                    <a:pt x="12472" y="10297"/>
                    <a:pt x="12414" y="10309"/>
                    <a:pt x="12356" y="10332"/>
                  </a:cubicBezTo>
                  <a:cubicBezTo>
                    <a:pt x="12227" y="10384"/>
                    <a:pt x="12122" y="10485"/>
                    <a:pt x="12042" y="10609"/>
                  </a:cubicBezTo>
                  <a:cubicBezTo>
                    <a:pt x="11983" y="10492"/>
                    <a:pt x="11894" y="10404"/>
                    <a:pt x="11769" y="10404"/>
                  </a:cubicBezTo>
                  <a:cubicBezTo>
                    <a:pt x="11725" y="10404"/>
                    <a:pt x="11676" y="10415"/>
                    <a:pt x="11622" y="10440"/>
                  </a:cubicBezTo>
                  <a:cubicBezTo>
                    <a:pt x="11472" y="10504"/>
                    <a:pt x="11380" y="10661"/>
                    <a:pt x="11317" y="10802"/>
                  </a:cubicBezTo>
                  <a:cubicBezTo>
                    <a:pt x="11287" y="10870"/>
                    <a:pt x="11261" y="10945"/>
                    <a:pt x="11240" y="11020"/>
                  </a:cubicBezTo>
                  <a:cubicBezTo>
                    <a:pt x="11155" y="10949"/>
                    <a:pt x="11047" y="10907"/>
                    <a:pt x="10939" y="10907"/>
                  </a:cubicBezTo>
                  <a:cubicBezTo>
                    <a:pt x="10831" y="10907"/>
                    <a:pt x="10724" y="10948"/>
                    <a:pt x="10639" y="11042"/>
                  </a:cubicBezTo>
                  <a:cubicBezTo>
                    <a:pt x="10492" y="11202"/>
                    <a:pt x="10402" y="11478"/>
                    <a:pt x="10452" y="11708"/>
                  </a:cubicBezTo>
                  <a:cubicBezTo>
                    <a:pt x="10386" y="11677"/>
                    <a:pt x="10320" y="11645"/>
                    <a:pt x="10258" y="11611"/>
                  </a:cubicBezTo>
                  <a:cubicBezTo>
                    <a:pt x="10154" y="11556"/>
                    <a:pt x="10050" y="11503"/>
                    <a:pt x="9953" y="11437"/>
                  </a:cubicBezTo>
                  <a:cubicBezTo>
                    <a:pt x="9946" y="11432"/>
                    <a:pt x="9941" y="11430"/>
                    <a:pt x="9935" y="11425"/>
                  </a:cubicBezTo>
                  <a:cubicBezTo>
                    <a:pt x="9831" y="11255"/>
                    <a:pt x="9691" y="11118"/>
                    <a:pt x="9504" y="11035"/>
                  </a:cubicBezTo>
                  <a:cubicBezTo>
                    <a:pt x="9867" y="10924"/>
                    <a:pt x="10197" y="10729"/>
                    <a:pt x="10530" y="10544"/>
                  </a:cubicBezTo>
                  <a:cubicBezTo>
                    <a:pt x="10945" y="10316"/>
                    <a:pt x="11374" y="10110"/>
                    <a:pt x="11804" y="9905"/>
                  </a:cubicBezTo>
                  <a:cubicBezTo>
                    <a:pt x="12671" y="9484"/>
                    <a:pt x="13549" y="9084"/>
                    <a:pt x="14425" y="8685"/>
                  </a:cubicBezTo>
                  <a:cubicBezTo>
                    <a:pt x="14754" y="8535"/>
                    <a:pt x="15082" y="8386"/>
                    <a:pt x="15410" y="8233"/>
                  </a:cubicBezTo>
                  <a:cubicBezTo>
                    <a:pt x="15941" y="7989"/>
                    <a:pt x="16472" y="7735"/>
                    <a:pt x="16993" y="7472"/>
                  </a:cubicBezTo>
                  <a:cubicBezTo>
                    <a:pt x="17845" y="7045"/>
                    <a:pt x="18670" y="6566"/>
                    <a:pt x="19512" y="6123"/>
                  </a:cubicBezTo>
                  <a:cubicBezTo>
                    <a:pt x="19648" y="6052"/>
                    <a:pt x="19780" y="5985"/>
                    <a:pt x="19917" y="5917"/>
                  </a:cubicBezTo>
                  <a:close/>
                  <a:moveTo>
                    <a:pt x="5677" y="11967"/>
                  </a:moveTo>
                  <a:lnTo>
                    <a:pt x="5677" y="11967"/>
                  </a:lnTo>
                  <a:cubicBezTo>
                    <a:pt x="5673" y="11982"/>
                    <a:pt x="5672" y="11997"/>
                    <a:pt x="5670" y="12012"/>
                  </a:cubicBezTo>
                  <a:cubicBezTo>
                    <a:pt x="5609" y="12405"/>
                    <a:pt x="5634" y="12802"/>
                    <a:pt x="5682" y="13196"/>
                  </a:cubicBezTo>
                  <a:cubicBezTo>
                    <a:pt x="5712" y="13437"/>
                    <a:pt x="5746" y="13679"/>
                    <a:pt x="5777" y="13918"/>
                  </a:cubicBezTo>
                  <a:cubicBezTo>
                    <a:pt x="5781" y="13948"/>
                    <a:pt x="5783" y="13982"/>
                    <a:pt x="5788" y="14010"/>
                  </a:cubicBezTo>
                  <a:cubicBezTo>
                    <a:pt x="5764" y="13936"/>
                    <a:pt x="5741" y="13859"/>
                    <a:pt x="5714" y="13784"/>
                  </a:cubicBezTo>
                  <a:cubicBezTo>
                    <a:pt x="5579" y="13379"/>
                    <a:pt x="5428" y="12976"/>
                    <a:pt x="5210" y="12609"/>
                  </a:cubicBezTo>
                  <a:cubicBezTo>
                    <a:pt x="5146" y="12505"/>
                    <a:pt x="5082" y="12400"/>
                    <a:pt x="5007" y="12300"/>
                  </a:cubicBezTo>
                  <a:lnTo>
                    <a:pt x="5007" y="12299"/>
                  </a:lnTo>
                  <a:lnTo>
                    <a:pt x="5005" y="12299"/>
                  </a:lnTo>
                  <a:cubicBezTo>
                    <a:pt x="5014" y="12295"/>
                    <a:pt x="5024" y="12289"/>
                    <a:pt x="5035" y="12285"/>
                  </a:cubicBezTo>
                  <a:cubicBezTo>
                    <a:pt x="5100" y="12255"/>
                    <a:pt x="5166" y="12227"/>
                    <a:pt x="5231" y="12196"/>
                  </a:cubicBezTo>
                  <a:cubicBezTo>
                    <a:pt x="5287" y="12174"/>
                    <a:pt x="5344" y="12150"/>
                    <a:pt x="5401" y="12123"/>
                  </a:cubicBezTo>
                  <a:cubicBezTo>
                    <a:pt x="5484" y="12083"/>
                    <a:pt x="5563" y="12036"/>
                    <a:pt x="5642" y="11987"/>
                  </a:cubicBezTo>
                  <a:cubicBezTo>
                    <a:pt x="5655" y="11981"/>
                    <a:pt x="5665" y="11974"/>
                    <a:pt x="5677" y="11967"/>
                  </a:cubicBezTo>
                  <a:close/>
                  <a:moveTo>
                    <a:pt x="10314" y="14009"/>
                  </a:moveTo>
                  <a:lnTo>
                    <a:pt x="10314" y="14009"/>
                  </a:lnTo>
                  <a:cubicBezTo>
                    <a:pt x="10335" y="14022"/>
                    <a:pt x="10354" y="14036"/>
                    <a:pt x="10378" y="14046"/>
                  </a:cubicBezTo>
                  <a:cubicBezTo>
                    <a:pt x="10395" y="14058"/>
                    <a:pt x="10411" y="14068"/>
                    <a:pt x="10430" y="14078"/>
                  </a:cubicBezTo>
                  <a:cubicBezTo>
                    <a:pt x="10392" y="14166"/>
                    <a:pt x="10357" y="14259"/>
                    <a:pt x="10328" y="14352"/>
                  </a:cubicBezTo>
                  <a:cubicBezTo>
                    <a:pt x="10326" y="14237"/>
                    <a:pt x="10320" y="14121"/>
                    <a:pt x="10314" y="14009"/>
                  </a:cubicBezTo>
                  <a:close/>
                  <a:moveTo>
                    <a:pt x="12320" y="15102"/>
                  </a:moveTo>
                  <a:cubicBezTo>
                    <a:pt x="12676" y="15328"/>
                    <a:pt x="12993" y="15615"/>
                    <a:pt x="13371" y="15806"/>
                  </a:cubicBezTo>
                  <a:cubicBezTo>
                    <a:pt x="13334" y="15845"/>
                    <a:pt x="13298" y="15887"/>
                    <a:pt x="13267" y="15926"/>
                  </a:cubicBezTo>
                  <a:cubicBezTo>
                    <a:pt x="13064" y="16184"/>
                    <a:pt x="12904" y="16492"/>
                    <a:pt x="12845" y="16817"/>
                  </a:cubicBezTo>
                  <a:cubicBezTo>
                    <a:pt x="12799" y="17050"/>
                    <a:pt x="12731" y="17339"/>
                    <a:pt x="12822" y="17570"/>
                  </a:cubicBezTo>
                  <a:cubicBezTo>
                    <a:pt x="12701" y="17552"/>
                    <a:pt x="12579" y="17542"/>
                    <a:pt x="12456" y="17542"/>
                  </a:cubicBezTo>
                  <a:cubicBezTo>
                    <a:pt x="12408" y="17542"/>
                    <a:pt x="12359" y="17543"/>
                    <a:pt x="12310" y="17547"/>
                  </a:cubicBezTo>
                  <a:cubicBezTo>
                    <a:pt x="12205" y="17556"/>
                    <a:pt x="12101" y="17570"/>
                    <a:pt x="12002" y="17590"/>
                  </a:cubicBezTo>
                  <a:cubicBezTo>
                    <a:pt x="12054" y="17380"/>
                    <a:pt x="12070" y="17160"/>
                    <a:pt x="12086" y="16946"/>
                  </a:cubicBezTo>
                  <a:cubicBezTo>
                    <a:pt x="12095" y="16831"/>
                    <a:pt x="12101" y="16718"/>
                    <a:pt x="12116" y="16604"/>
                  </a:cubicBezTo>
                  <a:cubicBezTo>
                    <a:pt x="12116" y="16598"/>
                    <a:pt x="12118" y="16589"/>
                    <a:pt x="12118" y="16582"/>
                  </a:cubicBezTo>
                  <a:cubicBezTo>
                    <a:pt x="12121" y="16565"/>
                    <a:pt x="12124" y="16549"/>
                    <a:pt x="12127" y="16530"/>
                  </a:cubicBezTo>
                  <a:cubicBezTo>
                    <a:pt x="12159" y="16318"/>
                    <a:pt x="12195" y="16108"/>
                    <a:pt x="12225" y="15895"/>
                  </a:cubicBezTo>
                  <a:cubicBezTo>
                    <a:pt x="12263" y="15634"/>
                    <a:pt x="12299" y="15369"/>
                    <a:pt x="12320" y="15102"/>
                  </a:cubicBezTo>
                  <a:close/>
                  <a:moveTo>
                    <a:pt x="9145" y="11211"/>
                  </a:moveTo>
                  <a:cubicBezTo>
                    <a:pt x="9823" y="11211"/>
                    <a:pt x="9979" y="12042"/>
                    <a:pt x="10013" y="12578"/>
                  </a:cubicBezTo>
                  <a:cubicBezTo>
                    <a:pt x="10044" y="13098"/>
                    <a:pt x="10034" y="13623"/>
                    <a:pt x="10046" y="14142"/>
                  </a:cubicBezTo>
                  <a:cubicBezTo>
                    <a:pt x="10056" y="14431"/>
                    <a:pt x="10093" y="14716"/>
                    <a:pt x="10108" y="15002"/>
                  </a:cubicBezTo>
                  <a:cubicBezTo>
                    <a:pt x="10114" y="15144"/>
                    <a:pt x="10119" y="15288"/>
                    <a:pt x="10124" y="15429"/>
                  </a:cubicBezTo>
                  <a:cubicBezTo>
                    <a:pt x="10112" y="15522"/>
                    <a:pt x="10102" y="15614"/>
                    <a:pt x="10089" y="15706"/>
                  </a:cubicBezTo>
                  <a:cubicBezTo>
                    <a:pt x="10021" y="16284"/>
                    <a:pt x="9952" y="16862"/>
                    <a:pt x="9945" y="17446"/>
                  </a:cubicBezTo>
                  <a:cubicBezTo>
                    <a:pt x="9941" y="17561"/>
                    <a:pt x="9945" y="17675"/>
                    <a:pt x="9952" y="17789"/>
                  </a:cubicBezTo>
                  <a:cubicBezTo>
                    <a:pt x="9740" y="17718"/>
                    <a:pt x="9519" y="17685"/>
                    <a:pt x="9297" y="17685"/>
                  </a:cubicBezTo>
                  <a:cubicBezTo>
                    <a:pt x="9184" y="17685"/>
                    <a:pt x="9070" y="17693"/>
                    <a:pt x="8958" y="17710"/>
                  </a:cubicBezTo>
                  <a:cubicBezTo>
                    <a:pt x="8719" y="17744"/>
                    <a:pt x="8495" y="17816"/>
                    <a:pt x="8285" y="17918"/>
                  </a:cubicBezTo>
                  <a:cubicBezTo>
                    <a:pt x="8224" y="17722"/>
                    <a:pt x="8260" y="17504"/>
                    <a:pt x="8263" y="17301"/>
                  </a:cubicBezTo>
                  <a:cubicBezTo>
                    <a:pt x="8267" y="17025"/>
                    <a:pt x="8243" y="16748"/>
                    <a:pt x="8233" y="16470"/>
                  </a:cubicBezTo>
                  <a:cubicBezTo>
                    <a:pt x="8215" y="15882"/>
                    <a:pt x="8177" y="15295"/>
                    <a:pt x="8150" y="14708"/>
                  </a:cubicBezTo>
                  <a:cubicBezTo>
                    <a:pt x="8129" y="14259"/>
                    <a:pt x="8125" y="13808"/>
                    <a:pt x="8119" y="13359"/>
                  </a:cubicBezTo>
                  <a:cubicBezTo>
                    <a:pt x="8115" y="13042"/>
                    <a:pt x="8119" y="12729"/>
                    <a:pt x="8155" y="12415"/>
                  </a:cubicBezTo>
                  <a:cubicBezTo>
                    <a:pt x="8186" y="12147"/>
                    <a:pt x="8256" y="11832"/>
                    <a:pt x="8416" y="11595"/>
                  </a:cubicBezTo>
                  <a:cubicBezTo>
                    <a:pt x="8480" y="11494"/>
                    <a:pt x="8576" y="11399"/>
                    <a:pt x="8683" y="11333"/>
                  </a:cubicBezTo>
                  <a:cubicBezTo>
                    <a:pt x="8807" y="11260"/>
                    <a:pt x="8954" y="11220"/>
                    <a:pt x="9104" y="11212"/>
                  </a:cubicBezTo>
                  <a:cubicBezTo>
                    <a:pt x="9118" y="11211"/>
                    <a:pt x="9132" y="11211"/>
                    <a:pt x="9145" y="11211"/>
                  </a:cubicBezTo>
                  <a:close/>
                  <a:moveTo>
                    <a:pt x="2792" y="14769"/>
                  </a:moveTo>
                  <a:cubicBezTo>
                    <a:pt x="2828" y="14991"/>
                    <a:pt x="2866" y="15210"/>
                    <a:pt x="2911" y="15429"/>
                  </a:cubicBezTo>
                  <a:cubicBezTo>
                    <a:pt x="3020" y="15963"/>
                    <a:pt x="3142" y="16496"/>
                    <a:pt x="3261" y="17024"/>
                  </a:cubicBezTo>
                  <a:cubicBezTo>
                    <a:pt x="3352" y="17411"/>
                    <a:pt x="3416" y="17813"/>
                    <a:pt x="3547" y="18189"/>
                  </a:cubicBezTo>
                  <a:cubicBezTo>
                    <a:pt x="3187" y="17871"/>
                    <a:pt x="2859" y="17515"/>
                    <a:pt x="2598" y="17113"/>
                  </a:cubicBezTo>
                  <a:cubicBezTo>
                    <a:pt x="2275" y="16619"/>
                    <a:pt x="2088" y="16020"/>
                    <a:pt x="2295" y="15440"/>
                  </a:cubicBezTo>
                  <a:cubicBezTo>
                    <a:pt x="2390" y="15176"/>
                    <a:pt x="2573" y="14946"/>
                    <a:pt x="2792" y="14769"/>
                  </a:cubicBezTo>
                  <a:close/>
                  <a:moveTo>
                    <a:pt x="11554" y="13486"/>
                  </a:moveTo>
                  <a:cubicBezTo>
                    <a:pt x="11582" y="13486"/>
                    <a:pt x="11609" y="13486"/>
                    <a:pt x="11635" y="13488"/>
                  </a:cubicBezTo>
                  <a:lnTo>
                    <a:pt x="11644" y="13488"/>
                  </a:lnTo>
                  <a:cubicBezTo>
                    <a:pt x="11653" y="13491"/>
                    <a:pt x="11663" y="13491"/>
                    <a:pt x="11669" y="13492"/>
                  </a:cubicBezTo>
                  <a:cubicBezTo>
                    <a:pt x="11691" y="13499"/>
                    <a:pt x="11712" y="13504"/>
                    <a:pt x="11734" y="13513"/>
                  </a:cubicBezTo>
                  <a:lnTo>
                    <a:pt x="11737" y="13513"/>
                  </a:lnTo>
                  <a:cubicBezTo>
                    <a:pt x="11739" y="13513"/>
                    <a:pt x="11739" y="13513"/>
                    <a:pt x="11741" y="13515"/>
                  </a:cubicBezTo>
                  <a:cubicBezTo>
                    <a:pt x="11749" y="13519"/>
                    <a:pt x="11759" y="13525"/>
                    <a:pt x="11770" y="13529"/>
                  </a:cubicBezTo>
                  <a:cubicBezTo>
                    <a:pt x="11786" y="13538"/>
                    <a:pt x="11800" y="13550"/>
                    <a:pt x="11816" y="13560"/>
                  </a:cubicBezTo>
                  <a:cubicBezTo>
                    <a:pt x="11819" y="13562"/>
                    <a:pt x="11841" y="13581"/>
                    <a:pt x="11846" y="13584"/>
                  </a:cubicBezTo>
                  <a:cubicBezTo>
                    <a:pt x="11855" y="13593"/>
                    <a:pt x="11862" y="13600"/>
                    <a:pt x="11868" y="13609"/>
                  </a:cubicBezTo>
                  <a:cubicBezTo>
                    <a:pt x="11871" y="13612"/>
                    <a:pt x="11884" y="13628"/>
                    <a:pt x="11887" y="13631"/>
                  </a:cubicBezTo>
                  <a:cubicBezTo>
                    <a:pt x="11934" y="13690"/>
                    <a:pt x="11972" y="13776"/>
                    <a:pt x="11994" y="13848"/>
                  </a:cubicBezTo>
                  <a:cubicBezTo>
                    <a:pt x="12013" y="13898"/>
                    <a:pt x="12025" y="13951"/>
                    <a:pt x="12038" y="14003"/>
                  </a:cubicBezTo>
                  <a:cubicBezTo>
                    <a:pt x="12041" y="14027"/>
                    <a:pt x="12046" y="14055"/>
                    <a:pt x="12050" y="14082"/>
                  </a:cubicBezTo>
                  <a:cubicBezTo>
                    <a:pt x="12053" y="14094"/>
                    <a:pt x="12054" y="14107"/>
                    <a:pt x="12056" y="14119"/>
                  </a:cubicBezTo>
                  <a:cubicBezTo>
                    <a:pt x="12060" y="14135"/>
                    <a:pt x="12061" y="14149"/>
                    <a:pt x="12061" y="14149"/>
                  </a:cubicBezTo>
                  <a:cubicBezTo>
                    <a:pt x="12092" y="14407"/>
                    <a:pt x="12086" y="14669"/>
                    <a:pt x="12067" y="14926"/>
                  </a:cubicBezTo>
                  <a:cubicBezTo>
                    <a:pt x="12049" y="15197"/>
                    <a:pt x="12015" y="15448"/>
                    <a:pt x="11977" y="15703"/>
                  </a:cubicBezTo>
                  <a:cubicBezTo>
                    <a:pt x="11946" y="15922"/>
                    <a:pt x="11906" y="16138"/>
                    <a:pt x="11870" y="16354"/>
                  </a:cubicBezTo>
                  <a:cubicBezTo>
                    <a:pt x="11821" y="16666"/>
                    <a:pt x="11812" y="16981"/>
                    <a:pt x="11769" y="17289"/>
                  </a:cubicBezTo>
                  <a:cubicBezTo>
                    <a:pt x="11753" y="17404"/>
                    <a:pt x="11728" y="17518"/>
                    <a:pt x="11695" y="17628"/>
                  </a:cubicBezTo>
                  <a:cubicBezTo>
                    <a:pt x="11688" y="17644"/>
                    <a:pt x="11688" y="17659"/>
                    <a:pt x="11688" y="17675"/>
                  </a:cubicBezTo>
                  <a:cubicBezTo>
                    <a:pt x="11332" y="17804"/>
                    <a:pt x="11010" y="18013"/>
                    <a:pt x="10737" y="18280"/>
                  </a:cubicBezTo>
                  <a:cubicBezTo>
                    <a:pt x="10675" y="18203"/>
                    <a:pt x="10594" y="18138"/>
                    <a:pt x="10524" y="18083"/>
                  </a:cubicBezTo>
                  <a:cubicBezTo>
                    <a:pt x="10420" y="18004"/>
                    <a:pt x="10310" y="17941"/>
                    <a:pt x="10192" y="17884"/>
                  </a:cubicBezTo>
                  <a:cubicBezTo>
                    <a:pt x="10192" y="17882"/>
                    <a:pt x="10195" y="17880"/>
                    <a:pt x="10195" y="17875"/>
                  </a:cubicBezTo>
                  <a:cubicBezTo>
                    <a:pt x="10228" y="17322"/>
                    <a:pt x="10280" y="16767"/>
                    <a:pt x="10341" y="16213"/>
                  </a:cubicBezTo>
                  <a:cubicBezTo>
                    <a:pt x="10387" y="15791"/>
                    <a:pt x="10427" y="15355"/>
                    <a:pt x="10492" y="14944"/>
                  </a:cubicBezTo>
                  <a:cubicBezTo>
                    <a:pt x="10587" y="14342"/>
                    <a:pt x="10804" y="13604"/>
                    <a:pt x="11502" y="13491"/>
                  </a:cubicBezTo>
                  <a:lnTo>
                    <a:pt x="11509" y="13491"/>
                  </a:lnTo>
                  <a:cubicBezTo>
                    <a:pt x="11512" y="13491"/>
                    <a:pt x="11513" y="13488"/>
                    <a:pt x="11520" y="13488"/>
                  </a:cubicBezTo>
                  <a:cubicBezTo>
                    <a:pt x="11533" y="13488"/>
                    <a:pt x="11543" y="13486"/>
                    <a:pt x="11554" y="13486"/>
                  </a:cubicBezTo>
                  <a:close/>
                  <a:moveTo>
                    <a:pt x="6780" y="10735"/>
                  </a:moveTo>
                  <a:cubicBezTo>
                    <a:pt x="6782" y="10735"/>
                    <a:pt x="6783" y="10735"/>
                    <a:pt x="6785" y="10735"/>
                  </a:cubicBezTo>
                  <a:cubicBezTo>
                    <a:pt x="7148" y="10739"/>
                    <a:pt x="7353" y="11089"/>
                    <a:pt x="7484" y="11390"/>
                  </a:cubicBezTo>
                  <a:cubicBezTo>
                    <a:pt x="7577" y="11599"/>
                    <a:pt x="7645" y="11815"/>
                    <a:pt x="7688" y="12038"/>
                  </a:cubicBezTo>
                  <a:cubicBezTo>
                    <a:pt x="7724" y="12234"/>
                    <a:pt x="7752" y="12429"/>
                    <a:pt x="7821" y="12613"/>
                  </a:cubicBezTo>
                  <a:cubicBezTo>
                    <a:pt x="7807" y="12758"/>
                    <a:pt x="7802" y="12903"/>
                    <a:pt x="7799" y="13047"/>
                  </a:cubicBezTo>
                  <a:cubicBezTo>
                    <a:pt x="7792" y="13425"/>
                    <a:pt x="7795" y="13804"/>
                    <a:pt x="7805" y="14181"/>
                  </a:cubicBezTo>
                  <a:cubicBezTo>
                    <a:pt x="7826" y="14795"/>
                    <a:pt x="7873" y="15410"/>
                    <a:pt x="7904" y="16022"/>
                  </a:cubicBezTo>
                  <a:cubicBezTo>
                    <a:pt x="7920" y="16331"/>
                    <a:pt x="7941" y="16639"/>
                    <a:pt x="7966" y="16946"/>
                  </a:cubicBezTo>
                  <a:cubicBezTo>
                    <a:pt x="7983" y="17195"/>
                    <a:pt x="7983" y="17445"/>
                    <a:pt x="8010" y="17694"/>
                  </a:cubicBezTo>
                  <a:cubicBezTo>
                    <a:pt x="8023" y="17806"/>
                    <a:pt x="8045" y="17914"/>
                    <a:pt x="8092" y="18018"/>
                  </a:cubicBezTo>
                  <a:cubicBezTo>
                    <a:pt x="7634" y="18287"/>
                    <a:pt x="7260" y="18691"/>
                    <a:pt x="6969" y="19134"/>
                  </a:cubicBezTo>
                  <a:cubicBezTo>
                    <a:pt x="6944" y="19172"/>
                    <a:pt x="6922" y="19211"/>
                    <a:pt x="6896" y="19252"/>
                  </a:cubicBezTo>
                  <a:cubicBezTo>
                    <a:pt x="6836" y="18813"/>
                    <a:pt x="6721" y="18386"/>
                    <a:pt x="6653" y="17951"/>
                  </a:cubicBezTo>
                  <a:cubicBezTo>
                    <a:pt x="6581" y="17478"/>
                    <a:pt x="6534" y="17002"/>
                    <a:pt x="6468" y="16528"/>
                  </a:cubicBezTo>
                  <a:cubicBezTo>
                    <a:pt x="6405" y="16064"/>
                    <a:pt x="6315" y="15602"/>
                    <a:pt x="6241" y="15139"/>
                  </a:cubicBezTo>
                  <a:cubicBezTo>
                    <a:pt x="6171" y="14682"/>
                    <a:pt x="6131" y="14223"/>
                    <a:pt x="6069" y="13768"/>
                  </a:cubicBezTo>
                  <a:cubicBezTo>
                    <a:pt x="6009" y="13307"/>
                    <a:pt x="5922" y="12847"/>
                    <a:pt x="5932" y="12379"/>
                  </a:cubicBezTo>
                  <a:cubicBezTo>
                    <a:pt x="5936" y="12312"/>
                    <a:pt x="5938" y="12247"/>
                    <a:pt x="5945" y="12179"/>
                  </a:cubicBezTo>
                  <a:cubicBezTo>
                    <a:pt x="5947" y="12156"/>
                    <a:pt x="5948" y="12133"/>
                    <a:pt x="5951" y="12111"/>
                  </a:cubicBezTo>
                  <a:cubicBezTo>
                    <a:pt x="5951" y="12102"/>
                    <a:pt x="5954" y="12096"/>
                    <a:pt x="5954" y="12086"/>
                  </a:cubicBezTo>
                  <a:cubicBezTo>
                    <a:pt x="5954" y="12086"/>
                    <a:pt x="5958" y="12052"/>
                    <a:pt x="5961" y="12047"/>
                  </a:cubicBezTo>
                  <a:cubicBezTo>
                    <a:pt x="5979" y="11930"/>
                    <a:pt x="6000" y="11812"/>
                    <a:pt x="6031" y="11700"/>
                  </a:cubicBezTo>
                  <a:cubicBezTo>
                    <a:pt x="6096" y="11456"/>
                    <a:pt x="6175" y="11232"/>
                    <a:pt x="6317" y="11024"/>
                  </a:cubicBezTo>
                  <a:cubicBezTo>
                    <a:pt x="6427" y="10865"/>
                    <a:pt x="6588" y="10735"/>
                    <a:pt x="6780" y="10735"/>
                  </a:cubicBezTo>
                  <a:close/>
                  <a:moveTo>
                    <a:pt x="20087" y="6933"/>
                  </a:moveTo>
                  <a:cubicBezTo>
                    <a:pt x="20090" y="6933"/>
                    <a:pt x="20093" y="6933"/>
                    <a:pt x="20095" y="6933"/>
                  </a:cubicBezTo>
                  <a:cubicBezTo>
                    <a:pt x="20154" y="6937"/>
                    <a:pt x="20157" y="6997"/>
                    <a:pt x="20161" y="7056"/>
                  </a:cubicBezTo>
                  <a:cubicBezTo>
                    <a:pt x="20169" y="7185"/>
                    <a:pt x="20134" y="7459"/>
                    <a:pt x="20329" y="7459"/>
                  </a:cubicBezTo>
                  <a:cubicBezTo>
                    <a:pt x="20333" y="7459"/>
                    <a:pt x="20337" y="7458"/>
                    <a:pt x="20341" y="7458"/>
                  </a:cubicBezTo>
                  <a:cubicBezTo>
                    <a:pt x="20437" y="7452"/>
                    <a:pt x="20513" y="7363"/>
                    <a:pt x="20574" y="7301"/>
                  </a:cubicBezTo>
                  <a:cubicBezTo>
                    <a:pt x="20606" y="7270"/>
                    <a:pt x="20636" y="7233"/>
                    <a:pt x="20667" y="7202"/>
                  </a:cubicBezTo>
                  <a:cubicBezTo>
                    <a:pt x="20671" y="7199"/>
                    <a:pt x="20683" y="7189"/>
                    <a:pt x="20688" y="7183"/>
                  </a:cubicBezTo>
                  <a:cubicBezTo>
                    <a:pt x="20697" y="7179"/>
                    <a:pt x="20713" y="7171"/>
                    <a:pt x="20715" y="7171"/>
                  </a:cubicBezTo>
                  <a:cubicBezTo>
                    <a:pt x="20731" y="7161"/>
                    <a:pt x="20746" y="7152"/>
                    <a:pt x="20762" y="7146"/>
                  </a:cubicBezTo>
                  <a:cubicBezTo>
                    <a:pt x="20795" y="7133"/>
                    <a:pt x="20830" y="7125"/>
                    <a:pt x="20863" y="7125"/>
                  </a:cubicBezTo>
                  <a:cubicBezTo>
                    <a:pt x="20932" y="7125"/>
                    <a:pt x="20989" y="7159"/>
                    <a:pt x="20989" y="7250"/>
                  </a:cubicBezTo>
                  <a:cubicBezTo>
                    <a:pt x="20986" y="7354"/>
                    <a:pt x="20933" y="7453"/>
                    <a:pt x="20900" y="7551"/>
                  </a:cubicBezTo>
                  <a:cubicBezTo>
                    <a:pt x="20873" y="7635"/>
                    <a:pt x="20950" y="7715"/>
                    <a:pt x="21030" y="7715"/>
                  </a:cubicBezTo>
                  <a:cubicBezTo>
                    <a:pt x="21050" y="7715"/>
                    <a:pt x="21071" y="7710"/>
                    <a:pt x="21090" y="7698"/>
                  </a:cubicBezTo>
                  <a:cubicBezTo>
                    <a:pt x="21169" y="7646"/>
                    <a:pt x="21246" y="7589"/>
                    <a:pt x="21329" y="7540"/>
                  </a:cubicBezTo>
                  <a:cubicBezTo>
                    <a:pt x="21407" y="7495"/>
                    <a:pt x="21499" y="7442"/>
                    <a:pt x="21591" y="7438"/>
                  </a:cubicBezTo>
                  <a:cubicBezTo>
                    <a:pt x="21679" y="7438"/>
                    <a:pt x="21723" y="7527"/>
                    <a:pt x="21714" y="7610"/>
                  </a:cubicBezTo>
                  <a:cubicBezTo>
                    <a:pt x="21704" y="7676"/>
                    <a:pt x="21668" y="7736"/>
                    <a:pt x="21635" y="7794"/>
                  </a:cubicBezTo>
                  <a:cubicBezTo>
                    <a:pt x="21595" y="7858"/>
                    <a:pt x="21562" y="7917"/>
                    <a:pt x="21533" y="7988"/>
                  </a:cubicBezTo>
                  <a:cubicBezTo>
                    <a:pt x="21502" y="8059"/>
                    <a:pt x="21578" y="8133"/>
                    <a:pt x="21649" y="8133"/>
                  </a:cubicBezTo>
                  <a:cubicBezTo>
                    <a:pt x="21668" y="8133"/>
                    <a:pt x="21686" y="8128"/>
                    <a:pt x="21702" y="8116"/>
                  </a:cubicBezTo>
                  <a:cubicBezTo>
                    <a:pt x="21802" y="8045"/>
                    <a:pt x="21970" y="7918"/>
                    <a:pt x="22106" y="7918"/>
                  </a:cubicBezTo>
                  <a:cubicBezTo>
                    <a:pt x="22175" y="7918"/>
                    <a:pt x="22236" y="7951"/>
                    <a:pt x="22276" y="8042"/>
                  </a:cubicBezTo>
                  <a:cubicBezTo>
                    <a:pt x="22365" y="8239"/>
                    <a:pt x="22306" y="8479"/>
                    <a:pt x="22334" y="8687"/>
                  </a:cubicBezTo>
                  <a:cubicBezTo>
                    <a:pt x="22343" y="8743"/>
                    <a:pt x="22400" y="8775"/>
                    <a:pt x="22454" y="8775"/>
                  </a:cubicBezTo>
                  <a:cubicBezTo>
                    <a:pt x="22485" y="8775"/>
                    <a:pt x="22516" y="8764"/>
                    <a:pt x="22535" y="8741"/>
                  </a:cubicBezTo>
                  <a:cubicBezTo>
                    <a:pt x="22591" y="8671"/>
                    <a:pt x="22637" y="8575"/>
                    <a:pt x="22709" y="8517"/>
                  </a:cubicBezTo>
                  <a:cubicBezTo>
                    <a:pt x="22727" y="8503"/>
                    <a:pt x="22746" y="8497"/>
                    <a:pt x="22765" y="8497"/>
                  </a:cubicBezTo>
                  <a:cubicBezTo>
                    <a:pt x="22809" y="8497"/>
                    <a:pt x="22852" y="8532"/>
                    <a:pt x="22879" y="8573"/>
                  </a:cubicBezTo>
                  <a:cubicBezTo>
                    <a:pt x="22933" y="8646"/>
                    <a:pt x="22953" y="8739"/>
                    <a:pt x="22985" y="8825"/>
                  </a:cubicBezTo>
                  <a:cubicBezTo>
                    <a:pt x="23022" y="8923"/>
                    <a:pt x="23065" y="9019"/>
                    <a:pt x="23136" y="9098"/>
                  </a:cubicBezTo>
                  <a:cubicBezTo>
                    <a:pt x="23166" y="9129"/>
                    <a:pt x="23201" y="9143"/>
                    <a:pt x="23235" y="9143"/>
                  </a:cubicBezTo>
                  <a:cubicBezTo>
                    <a:pt x="23300" y="9143"/>
                    <a:pt x="23364" y="9096"/>
                    <a:pt x="23387" y="9031"/>
                  </a:cubicBezTo>
                  <a:cubicBezTo>
                    <a:pt x="23419" y="8944"/>
                    <a:pt x="23434" y="8855"/>
                    <a:pt x="23462" y="8764"/>
                  </a:cubicBezTo>
                  <a:cubicBezTo>
                    <a:pt x="23478" y="8709"/>
                    <a:pt x="23484" y="8687"/>
                    <a:pt x="23507" y="8650"/>
                  </a:cubicBezTo>
                  <a:cubicBezTo>
                    <a:pt x="23511" y="8637"/>
                    <a:pt x="23520" y="8629"/>
                    <a:pt x="23526" y="8619"/>
                  </a:cubicBezTo>
                  <a:cubicBezTo>
                    <a:pt x="23528" y="8616"/>
                    <a:pt x="23528" y="8615"/>
                    <a:pt x="23532" y="8613"/>
                  </a:cubicBezTo>
                  <a:lnTo>
                    <a:pt x="23536" y="8609"/>
                  </a:lnTo>
                  <a:cubicBezTo>
                    <a:pt x="23536" y="8609"/>
                    <a:pt x="23538" y="8606"/>
                    <a:pt x="23540" y="8606"/>
                  </a:cubicBezTo>
                  <a:lnTo>
                    <a:pt x="23543" y="8606"/>
                  </a:lnTo>
                  <a:lnTo>
                    <a:pt x="23546" y="8609"/>
                  </a:lnTo>
                  <a:cubicBezTo>
                    <a:pt x="23563" y="8618"/>
                    <a:pt x="23573" y="8618"/>
                    <a:pt x="23590" y="8631"/>
                  </a:cubicBezTo>
                  <a:cubicBezTo>
                    <a:pt x="23629" y="8662"/>
                    <a:pt x="23650" y="8710"/>
                    <a:pt x="23663" y="8757"/>
                  </a:cubicBezTo>
                  <a:cubicBezTo>
                    <a:pt x="23700" y="8884"/>
                    <a:pt x="23704" y="9017"/>
                    <a:pt x="23740" y="9144"/>
                  </a:cubicBezTo>
                  <a:cubicBezTo>
                    <a:pt x="23759" y="9205"/>
                    <a:pt x="23821" y="9251"/>
                    <a:pt x="23882" y="9251"/>
                  </a:cubicBezTo>
                  <a:cubicBezTo>
                    <a:pt x="23906" y="9251"/>
                    <a:pt x="23929" y="9245"/>
                    <a:pt x="23950" y="9230"/>
                  </a:cubicBezTo>
                  <a:cubicBezTo>
                    <a:pt x="24038" y="9168"/>
                    <a:pt x="24106" y="9085"/>
                    <a:pt x="24181" y="9009"/>
                  </a:cubicBezTo>
                  <a:cubicBezTo>
                    <a:pt x="24220" y="8972"/>
                    <a:pt x="24257" y="8936"/>
                    <a:pt x="24301" y="8910"/>
                  </a:cubicBezTo>
                  <a:cubicBezTo>
                    <a:pt x="24323" y="8894"/>
                    <a:pt x="24323" y="8896"/>
                    <a:pt x="24346" y="8889"/>
                  </a:cubicBezTo>
                  <a:cubicBezTo>
                    <a:pt x="24349" y="8887"/>
                    <a:pt x="24353" y="8886"/>
                    <a:pt x="24357" y="8886"/>
                  </a:cubicBezTo>
                  <a:cubicBezTo>
                    <a:pt x="24360" y="8886"/>
                    <a:pt x="24364" y="8887"/>
                    <a:pt x="24368" y="8889"/>
                  </a:cubicBezTo>
                  <a:cubicBezTo>
                    <a:pt x="24392" y="8902"/>
                    <a:pt x="24402" y="8922"/>
                    <a:pt x="24413" y="8957"/>
                  </a:cubicBezTo>
                  <a:cubicBezTo>
                    <a:pt x="24427" y="9011"/>
                    <a:pt x="24426" y="9067"/>
                    <a:pt x="24421" y="9123"/>
                  </a:cubicBezTo>
                  <a:cubicBezTo>
                    <a:pt x="24413" y="9238"/>
                    <a:pt x="24389" y="9356"/>
                    <a:pt x="24400" y="9470"/>
                  </a:cubicBezTo>
                  <a:cubicBezTo>
                    <a:pt x="24407" y="9544"/>
                    <a:pt x="24462" y="9610"/>
                    <a:pt x="24534" y="9610"/>
                  </a:cubicBezTo>
                  <a:cubicBezTo>
                    <a:pt x="24547" y="9610"/>
                    <a:pt x="24561" y="9608"/>
                    <a:pt x="24575" y="9604"/>
                  </a:cubicBezTo>
                  <a:cubicBezTo>
                    <a:pt x="24682" y="9569"/>
                    <a:pt x="24771" y="9509"/>
                    <a:pt x="24864" y="9453"/>
                  </a:cubicBezTo>
                  <a:cubicBezTo>
                    <a:pt x="24927" y="9413"/>
                    <a:pt x="25008" y="9356"/>
                    <a:pt x="25088" y="9356"/>
                  </a:cubicBezTo>
                  <a:cubicBezTo>
                    <a:pt x="25100" y="9356"/>
                    <a:pt x="25112" y="9357"/>
                    <a:pt x="25125" y="9360"/>
                  </a:cubicBezTo>
                  <a:cubicBezTo>
                    <a:pt x="25158" y="9369"/>
                    <a:pt x="25181" y="9387"/>
                    <a:pt x="25192" y="9410"/>
                  </a:cubicBezTo>
                  <a:cubicBezTo>
                    <a:pt x="25192" y="9412"/>
                    <a:pt x="25194" y="9428"/>
                    <a:pt x="25194" y="9432"/>
                  </a:cubicBezTo>
                  <a:cubicBezTo>
                    <a:pt x="25197" y="9447"/>
                    <a:pt x="25194" y="9472"/>
                    <a:pt x="25192" y="9484"/>
                  </a:cubicBezTo>
                  <a:cubicBezTo>
                    <a:pt x="25183" y="9564"/>
                    <a:pt x="25145" y="9656"/>
                    <a:pt x="25119" y="9739"/>
                  </a:cubicBezTo>
                  <a:cubicBezTo>
                    <a:pt x="25093" y="9826"/>
                    <a:pt x="25164" y="9923"/>
                    <a:pt x="25256" y="9923"/>
                  </a:cubicBezTo>
                  <a:cubicBezTo>
                    <a:pt x="25257" y="9923"/>
                    <a:pt x="25258" y="9923"/>
                    <a:pt x="25260" y="9923"/>
                  </a:cubicBezTo>
                  <a:cubicBezTo>
                    <a:pt x="25368" y="9920"/>
                    <a:pt x="25463" y="9884"/>
                    <a:pt x="25561" y="9838"/>
                  </a:cubicBezTo>
                  <a:cubicBezTo>
                    <a:pt x="25635" y="9804"/>
                    <a:pt x="25710" y="9757"/>
                    <a:pt x="25793" y="9748"/>
                  </a:cubicBezTo>
                  <a:cubicBezTo>
                    <a:pt x="25802" y="9748"/>
                    <a:pt x="25810" y="9747"/>
                    <a:pt x="25819" y="9747"/>
                  </a:cubicBezTo>
                  <a:cubicBezTo>
                    <a:pt x="25854" y="9747"/>
                    <a:pt x="25889" y="9754"/>
                    <a:pt x="25920" y="9770"/>
                  </a:cubicBezTo>
                  <a:cubicBezTo>
                    <a:pt x="25944" y="9782"/>
                    <a:pt x="25958" y="9797"/>
                    <a:pt x="25960" y="9804"/>
                  </a:cubicBezTo>
                  <a:cubicBezTo>
                    <a:pt x="25969" y="9868"/>
                    <a:pt x="25901" y="9964"/>
                    <a:pt x="25870" y="10021"/>
                  </a:cubicBezTo>
                  <a:cubicBezTo>
                    <a:pt x="25824" y="10098"/>
                    <a:pt x="25874" y="10204"/>
                    <a:pt x="25954" y="10224"/>
                  </a:cubicBezTo>
                  <a:cubicBezTo>
                    <a:pt x="25962" y="10226"/>
                    <a:pt x="25971" y="10227"/>
                    <a:pt x="25980" y="10227"/>
                  </a:cubicBezTo>
                  <a:cubicBezTo>
                    <a:pt x="25993" y="10227"/>
                    <a:pt x="26007" y="10225"/>
                    <a:pt x="26021" y="10220"/>
                  </a:cubicBezTo>
                  <a:cubicBezTo>
                    <a:pt x="26159" y="10171"/>
                    <a:pt x="26294" y="10141"/>
                    <a:pt x="26433" y="10141"/>
                  </a:cubicBezTo>
                  <a:cubicBezTo>
                    <a:pt x="26442" y="10141"/>
                    <a:pt x="26451" y="10141"/>
                    <a:pt x="26460" y="10141"/>
                  </a:cubicBezTo>
                  <a:cubicBezTo>
                    <a:pt x="26519" y="10144"/>
                    <a:pt x="26568" y="10147"/>
                    <a:pt x="26616" y="10182"/>
                  </a:cubicBezTo>
                  <a:cubicBezTo>
                    <a:pt x="26616" y="10184"/>
                    <a:pt x="26625" y="10191"/>
                    <a:pt x="26629" y="10194"/>
                  </a:cubicBezTo>
                  <a:cubicBezTo>
                    <a:pt x="26632" y="10198"/>
                    <a:pt x="26636" y="10203"/>
                    <a:pt x="26638" y="10210"/>
                  </a:cubicBezTo>
                  <a:cubicBezTo>
                    <a:pt x="26638" y="10213"/>
                    <a:pt x="26638" y="10213"/>
                    <a:pt x="26641" y="10217"/>
                  </a:cubicBezTo>
                  <a:cubicBezTo>
                    <a:pt x="26650" y="10246"/>
                    <a:pt x="26647" y="10280"/>
                    <a:pt x="26643" y="10323"/>
                  </a:cubicBezTo>
                  <a:cubicBezTo>
                    <a:pt x="26641" y="10344"/>
                    <a:pt x="26643" y="10361"/>
                    <a:pt x="26652" y="10378"/>
                  </a:cubicBezTo>
                  <a:cubicBezTo>
                    <a:pt x="26652" y="10435"/>
                    <a:pt x="26702" y="10493"/>
                    <a:pt x="26769" y="10493"/>
                  </a:cubicBezTo>
                  <a:cubicBezTo>
                    <a:pt x="26777" y="10493"/>
                    <a:pt x="26785" y="10492"/>
                    <a:pt x="26793" y="10491"/>
                  </a:cubicBezTo>
                  <a:cubicBezTo>
                    <a:pt x="26876" y="10475"/>
                    <a:pt x="26965" y="10462"/>
                    <a:pt x="27051" y="10460"/>
                  </a:cubicBezTo>
                  <a:cubicBezTo>
                    <a:pt x="27063" y="10459"/>
                    <a:pt x="27075" y="10459"/>
                    <a:pt x="27086" y="10459"/>
                  </a:cubicBezTo>
                  <a:cubicBezTo>
                    <a:pt x="27156" y="10459"/>
                    <a:pt x="27220" y="10468"/>
                    <a:pt x="27278" y="10491"/>
                  </a:cubicBezTo>
                  <a:cubicBezTo>
                    <a:pt x="27301" y="10500"/>
                    <a:pt x="27338" y="10522"/>
                    <a:pt x="27346" y="10531"/>
                  </a:cubicBezTo>
                  <a:cubicBezTo>
                    <a:pt x="27353" y="10536"/>
                    <a:pt x="27358" y="10543"/>
                    <a:pt x="27365" y="10550"/>
                  </a:cubicBezTo>
                  <a:lnTo>
                    <a:pt x="27367" y="10552"/>
                  </a:lnTo>
                  <a:cubicBezTo>
                    <a:pt x="27371" y="10559"/>
                    <a:pt x="27376" y="10568"/>
                    <a:pt x="27380" y="10574"/>
                  </a:cubicBezTo>
                  <a:lnTo>
                    <a:pt x="27384" y="10578"/>
                  </a:lnTo>
                  <a:cubicBezTo>
                    <a:pt x="27416" y="10655"/>
                    <a:pt x="27402" y="10723"/>
                    <a:pt x="27372" y="10816"/>
                  </a:cubicBezTo>
                  <a:cubicBezTo>
                    <a:pt x="27350" y="10886"/>
                    <a:pt x="27393" y="10967"/>
                    <a:pt x="27460" y="10994"/>
                  </a:cubicBezTo>
                  <a:cubicBezTo>
                    <a:pt x="27481" y="11003"/>
                    <a:pt x="27502" y="11007"/>
                    <a:pt x="27521" y="11007"/>
                  </a:cubicBezTo>
                  <a:cubicBezTo>
                    <a:pt x="27570" y="11007"/>
                    <a:pt x="27612" y="10982"/>
                    <a:pt x="27646" y="10942"/>
                  </a:cubicBezTo>
                  <a:cubicBezTo>
                    <a:pt x="27646" y="10942"/>
                    <a:pt x="27671" y="10911"/>
                    <a:pt x="27673" y="10905"/>
                  </a:cubicBezTo>
                  <a:cubicBezTo>
                    <a:pt x="27684" y="10892"/>
                    <a:pt x="27695" y="10878"/>
                    <a:pt x="27709" y="10868"/>
                  </a:cubicBezTo>
                  <a:cubicBezTo>
                    <a:pt x="27736" y="10838"/>
                    <a:pt x="27766" y="10813"/>
                    <a:pt x="27799" y="10793"/>
                  </a:cubicBezTo>
                  <a:cubicBezTo>
                    <a:pt x="27838" y="10767"/>
                    <a:pt x="27899" y="10734"/>
                    <a:pt x="27946" y="10734"/>
                  </a:cubicBezTo>
                  <a:cubicBezTo>
                    <a:pt x="27957" y="10734"/>
                    <a:pt x="27966" y="10735"/>
                    <a:pt x="27975" y="10739"/>
                  </a:cubicBezTo>
                  <a:cubicBezTo>
                    <a:pt x="28126" y="10800"/>
                    <a:pt x="27957" y="11052"/>
                    <a:pt x="27928" y="11154"/>
                  </a:cubicBezTo>
                  <a:cubicBezTo>
                    <a:pt x="27899" y="11253"/>
                    <a:pt x="27980" y="11350"/>
                    <a:pt x="28076" y="11350"/>
                  </a:cubicBezTo>
                  <a:cubicBezTo>
                    <a:pt x="28090" y="11350"/>
                    <a:pt x="28104" y="11348"/>
                    <a:pt x="28119" y="11344"/>
                  </a:cubicBezTo>
                  <a:cubicBezTo>
                    <a:pt x="28207" y="11319"/>
                    <a:pt x="28291" y="11267"/>
                    <a:pt x="28380" y="11249"/>
                  </a:cubicBezTo>
                  <a:cubicBezTo>
                    <a:pt x="28386" y="11248"/>
                    <a:pt x="28392" y="11247"/>
                    <a:pt x="28398" y="11247"/>
                  </a:cubicBezTo>
                  <a:cubicBezTo>
                    <a:pt x="28458" y="11247"/>
                    <a:pt x="28482" y="11309"/>
                    <a:pt x="28494" y="11371"/>
                  </a:cubicBezTo>
                  <a:cubicBezTo>
                    <a:pt x="28509" y="11467"/>
                    <a:pt x="28484" y="11568"/>
                    <a:pt x="28473" y="11662"/>
                  </a:cubicBezTo>
                  <a:cubicBezTo>
                    <a:pt x="28459" y="11777"/>
                    <a:pt x="28465" y="11880"/>
                    <a:pt x="28512" y="11985"/>
                  </a:cubicBezTo>
                  <a:cubicBezTo>
                    <a:pt x="28533" y="12035"/>
                    <a:pt x="28587" y="12059"/>
                    <a:pt x="28639" y="12059"/>
                  </a:cubicBezTo>
                  <a:cubicBezTo>
                    <a:pt x="28666" y="12059"/>
                    <a:pt x="28692" y="12052"/>
                    <a:pt x="28713" y="12041"/>
                  </a:cubicBezTo>
                  <a:cubicBezTo>
                    <a:pt x="28827" y="11975"/>
                    <a:pt x="28870" y="11859"/>
                    <a:pt x="28948" y="11767"/>
                  </a:cubicBezTo>
                  <a:cubicBezTo>
                    <a:pt x="28977" y="11732"/>
                    <a:pt x="29008" y="11716"/>
                    <a:pt x="29038" y="11716"/>
                  </a:cubicBezTo>
                  <a:cubicBezTo>
                    <a:pt x="29074" y="11716"/>
                    <a:pt x="29108" y="11738"/>
                    <a:pt x="29137" y="11780"/>
                  </a:cubicBezTo>
                  <a:cubicBezTo>
                    <a:pt x="29276" y="11970"/>
                    <a:pt x="29287" y="12244"/>
                    <a:pt x="29488" y="12383"/>
                  </a:cubicBezTo>
                  <a:cubicBezTo>
                    <a:pt x="29506" y="12395"/>
                    <a:pt x="29530" y="12401"/>
                    <a:pt x="29554" y="12401"/>
                  </a:cubicBezTo>
                  <a:cubicBezTo>
                    <a:pt x="29592" y="12401"/>
                    <a:pt x="29631" y="12387"/>
                    <a:pt x="29653" y="12360"/>
                  </a:cubicBezTo>
                  <a:cubicBezTo>
                    <a:pt x="29720" y="12284"/>
                    <a:pt x="29767" y="12194"/>
                    <a:pt x="29819" y="12105"/>
                  </a:cubicBezTo>
                  <a:cubicBezTo>
                    <a:pt x="29840" y="12072"/>
                    <a:pt x="29876" y="12016"/>
                    <a:pt x="29892" y="11995"/>
                  </a:cubicBezTo>
                  <a:cubicBezTo>
                    <a:pt x="29906" y="11977"/>
                    <a:pt x="29922" y="11958"/>
                    <a:pt x="29939" y="11943"/>
                  </a:cubicBezTo>
                  <a:cubicBezTo>
                    <a:pt x="29942" y="11941"/>
                    <a:pt x="29958" y="11931"/>
                    <a:pt x="29958" y="11930"/>
                  </a:cubicBezTo>
                  <a:cubicBezTo>
                    <a:pt x="29958" y="11930"/>
                    <a:pt x="29976" y="11942"/>
                    <a:pt x="29985" y="11948"/>
                  </a:cubicBezTo>
                  <a:cubicBezTo>
                    <a:pt x="30035" y="11988"/>
                    <a:pt x="30062" y="12043"/>
                    <a:pt x="30075" y="12104"/>
                  </a:cubicBezTo>
                  <a:cubicBezTo>
                    <a:pt x="30090" y="12170"/>
                    <a:pt x="30090" y="12239"/>
                    <a:pt x="30095" y="12307"/>
                  </a:cubicBezTo>
                  <a:cubicBezTo>
                    <a:pt x="30103" y="12397"/>
                    <a:pt x="30120" y="12473"/>
                    <a:pt x="30160" y="12551"/>
                  </a:cubicBezTo>
                  <a:cubicBezTo>
                    <a:pt x="30184" y="12603"/>
                    <a:pt x="30235" y="12627"/>
                    <a:pt x="30287" y="12627"/>
                  </a:cubicBezTo>
                  <a:cubicBezTo>
                    <a:pt x="30329" y="12627"/>
                    <a:pt x="30370" y="12612"/>
                    <a:pt x="30399" y="12582"/>
                  </a:cubicBezTo>
                  <a:cubicBezTo>
                    <a:pt x="30489" y="12494"/>
                    <a:pt x="30566" y="12392"/>
                    <a:pt x="30651" y="12302"/>
                  </a:cubicBezTo>
                  <a:cubicBezTo>
                    <a:pt x="30705" y="12245"/>
                    <a:pt x="30776" y="12170"/>
                    <a:pt x="30855" y="12170"/>
                  </a:cubicBezTo>
                  <a:cubicBezTo>
                    <a:pt x="30873" y="12170"/>
                    <a:pt x="30891" y="12174"/>
                    <a:pt x="30910" y="12182"/>
                  </a:cubicBezTo>
                  <a:cubicBezTo>
                    <a:pt x="31020" y="12229"/>
                    <a:pt x="31047" y="12368"/>
                    <a:pt x="31053" y="12474"/>
                  </a:cubicBezTo>
                  <a:cubicBezTo>
                    <a:pt x="31061" y="12612"/>
                    <a:pt x="31033" y="12734"/>
                    <a:pt x="31005" y="12864"/>
                  </a:cubicBezTo>
                  <a:cubicBezTo>
                    <a:pt x="30981" y="12968"/>
                    <a:pt x="31058" y="13052"/>
                    <a:pt x="31150" y="13052"/>
                  </a:cubicBezTo>
                  <a:cubicBezTo>
                    <a:pt x="31174" y="13052"/>
                    <a:pt x="31199" y="13047"/>
                    <a:pt x="31223" y="13034"/>
                  </a:cubicBezTo>
                  <a:cubicBezTo>
                    <a:pt x="31337" y="12975"/>
                    <a:pt x="31441" y="12899"/>
                    <a:pt x="31562" y="12855"/>
                  </a:cubicBezTo>
                  <a:cubicBezTo>
                    <a:pt x="31610" y="12837"/>
                    <a:pt x="31658" y="12828"/>
                    <a:pt x="31705" y="12828"/>
                  </a:cubicBezTo>
                  <a:cubicBezTo>
                    <a:pt x="31785" y="12828"/>
                    <a:pt x="31863" y="12853"/>
                    <a:pt x="31937" y="12899"/>
                  </a:cubicBezTo>
                  <a:cubicBezTo>
                    <a:pt x="31968" y="12920"/>
                    <a:pt x="32004" y="12948"/>
                    <a:pt x="32014" y="12972"/>
                  </a:cubicBezTo>
                  <a:cubicBezTo>
                    <a:pt x="32016" y="12978"/>
                    <a:pt x="32020" y="12993"/>
                    <a:pt x="32020" y="12993"/>
                  </a:cubicBezTo>
                  <a:cubicBezTo>
                    <a:pt x="32020" y="13003"/>
                    <a:pt x="32018" y="13040"/>
                    <a:pt x="32018" y="13040"/>
                  </a:cubicBezTo>
                  <a:cubicBezTo>
                    <a:pt x="32002" y="13135"/>
                    <a:pt x="31963" y="13225"/>
                    <a:pt x="31943" y="13320"/>
                  </a:cubicBezTo>
                  <a:cubicBezTo>
                    <a:pt x="31923" y="13417"/>
                    <a:pt x="31986" y="13524"/>
                    <a:pt x="32092" y="13524"/>
                  </a:cubicBezTo>
                  <a:cubicBezTo>
                    <a:pt x="32094" y="13524"/>
                    <a:pt x="32097" y="13524"/>
                    <a:pt x="32099" y="13524"/>
                  </a:cubicBezTo>
                  <a:cubicBezTo>
                    <a:pt x="32206" y="13520"/>
                    <a:pt x="32307" y="13464"/>
                    <a:pt x="32404" y="13425"/>
                  </a:cubicBezTo>
                  <a:cubicBezTo>
                    <a:pt x="32452" y="13405"/>
                    <a:pt x="32512" y="13376"/>
                    <a:pt x="32568" y="13376"/>
                  </a:cubicBezTo>
                  <a:cubicBezTo>
                    <a:pt x="32592" y="13376"/>
                    <a:pt x="32614" y="13381"/>
                    <a:pt x="32634" y="13393"/>
                  </a:cubicBezTo>
                  <a:cubicBezTo>
                    <a:pt x="32795" y="13492"/>
                    <a:pt x="32634" y="13765"/>
                    <a:pt x="32576" y="13879"/>
                  </a:cubicBezTo>
                  <a:cubicBezTo>
                    <a:pt x="32517" y="13989"/>
                    <a:pt x="32603" y="14119"/>
                    <a:pt x="32713" y="14119"/>
                  </a:cubicBezTo>
                  <a:cubicBezTo>
                    <a:pt x="32738" y="14119"/>
                    <a:pt x="32764" y="14112"/>
                    <a:pt x="32791" y="14096"/>
                  </a:cubicBezTo>
                  <a:cubicBezTo>
                    <a:pt x="32874" y="14045"/>
                    <a:pt x="32990" y="13958"/>
                    <a:pt x="33097" y="13958"/>
                  </a:cubicBezTo>
                  <a:cubicBezTo>
                    <a:pt x="33124" y="13958"/>
                    <a:pt x="33150" y="13964"/>
                    <a:pt x="33175" y="13977"/>
                  </a:cubicBezTo>
                  <a:cubicBezTo>
                    <a:pt x="33186" y="13983"/>
                    <a:pt x="33186" y="13985"/>
                    <a:pt x="33196" y="13998"/>
                  </a:cubicBezTo>
                  <a:cubicBezTo>
                    <a:pt x="33202" y="14010"/>
                    <a:pt x="33207" y="14026"/>
                    <a:pt x="33217" y="14053"/>
                  </a:cubicBezTo>
                  <a:cubicBezTo>
                    <a:pt x="33223" y="14083"/>
                    <a:pt x="33232" y="14112"/>
                    <a:pt x="33238" y="14139"/>
                  </a:cubicBezTo>
                  <a:cubicBezTo>
                    <a:pt x="30667" y="15685"/>
                    <a:pt x="28052" y="17153"/>
                    <a:pt x="25486" y="18705"/>
                  </a:cubicBezTo>
                  <a:cubicBezTo>
                    <a:pt x="25385" y="18765"/>
                    <a:pt x="25286" y="18827"/>
                    <a:pt x="25183" y="18888"/>
                  </a:cubicBezTo>
                  <a:cubicBezTo>
                    <a:pt x="24845" y="19093"/>
                    <a:pt x="24507" y="19299"/>
                    <a:pt x="24172" y="19507"/>
                  </a:cubicBezTo>
                  <a:cubicBezTo>
                    <a:pt x="24027" y="19358"/>
                    <a:pt x="23843" y="19247"/>
                    <a:pt x="23668" y="19143"/>
                  </a:cubicBezTo>
                  <a:cubicBezTo>
                    <a:pt x="23474" y="19029"/>
                    <a:pt x="23281" y="18909"/>
                    <a:pt x="23093" y="18789"/>
                  </a:cubicBezTo>
                  <a:cubicBezTo>
                    <a:pt x="22858" y="18639"/>
                    <a:pt x="22620" y="18494"/>
                    <a:pt x="22388" y="18349"/>
                  </a:cubicBezTo>
                  <a:cubicBezTo>
                    <a:pt x="22161" y="18202"/>
                    <a:pt x="21937" y="18049"/>
                    <a:pt x="21709" y="17900"/>
                  </a:cubicBezTo>
                  <a:cubicBezTo>
                    <a:pt x="20789" y="17304"/>
                    <a:pt x="19834" y="16769"/>
                    <a:pt x="18878" y="16232"/>
                  </a:cubicBezTo>
                  <a:cubicBezTo>
                    <a:pt x="18341" y="15931"/>
                    <a:pt x="17792" y="15654"/>
                    <a:pt x="17241" y="15374"/>
                  </a:cubicBezTo>
                  <a:cubicBezTo>
                    <a:pt x="16826" y="15162"/>
                    <a:pt x="16414" y="14952"/>
                    <a:pt x="16008" y="14729"/>
                  </a:cubicBezTo>
                  <a:cubicBezTo>
                    <a:pt x="15519" y="14461"/>
                    <a:pt x="15045" y="14170"/>
                    <a:pt x="14561" y="13896"/>
                  </a:cubicBezTo>
                  <a:cubicBezTo>
                    <a:pt x="14159" y="13669"/>
                    <a:pt x="13756" y="13445"/>
                    <a:pt x="13353" y="13222"/>
                  </a:cubicBezTo>
                  <a:cubicBezTo>
                    <a:pt x="13270" y="13175"/>
                    <a:pt x="13186" y="13129"/>
                    <a:pt x="13102" y="13081"/>
                  </a:cubicBezTo>
                  <a:cubicBezTo>
                    <a:pt x="12614" y="12807"/>
                    <a:pt x="12126" y="12534"/>
                    <a:pt x="11632" y="12275"/>
                  </a:cubicBezTo>
                  <a:cubicBezTo>
                    <a:pt x="11398" y="12153"/>
                    <a:pt x="11166" y="12029"/>
                    <a:pt x="10926" y="11919"/>
                  </a:cubicBezTo>
                  <a:cubicBezTo>
                    <a:pt x="10872" y="11896"/>
                    <a:pt x="10819" y="11872"/>
                    <a:pt x="10764" y="11848"/>
                  </a:cubicBezTo>
                  <a:cubicBezTo>
                    <a:pt x="10778" y="11817"/>
                    <a:pt x="10778" y="11778"/>
                    <a:pt x="10752" y="11740"/>
                  </a:cubicBezTo>
                  <a:cubicBezTo>
                    <a:pt x="10665" y="11611"/>
                    <a:pt x="10715" y="11390"/>
                    <a:pt x="10804" y="11257"/>
                  </a:cubicBezTo>
                  <a:cubicBezTo>
                    <a:pt x="10848" y="11192"/>
                    <a:pt x="10903" y="11153"/>
                    <a:pt x="10984" y="11153"/>
                  </a:cubicBezTo>
                  <a:cubicBezTo>
                    <a:pt x="11083" y="11155"/>
                    <a:pt x="11194" y="11223"/>
                    <a:pt x="11217" y="11325"/>
                  </a:cubicBezTo>
                  <a:cubicBezTo>
                    <a:pt x="11229" y="11370"/>
                    <a:pt x="11269" y="11392"/>
                    <a:pt x="11309" y="11392"/>
                  </a:cubicBezTo>
                  <a:cubicBezTo>
                    <a:pt x="11358" y="11392"/>
                    <a:pt x="11408" y="11359"/>
                    <a:pt x="11404" y="11297"/>
                  </a:cubicBezTo>
                  <a:cubicBezTo>
                    <a:pt x="11398" y="11182"/>
                    <a:pt x="11436" y="11063"/>
                    <a:pt x="11482" y="10956"/>
                  </a:cubicBezTo>
                  <a:cubicBezTo>
                    <a:pt x="11524" y="10852"/>
                    <a:pt x="11588" y="10726"/>
                    <a:pt x="11685" y="10661"/>
                  </a:cubicBezTo>
                  <a:cubicBezTo>
                    <a:pt x="11710" y="10644"/>
                    <a:pt x="11733" y="10636"/>
                    <a:pt x="11753" y="10636"/>
                  </a:cubicBezTo>
                  <a:cubicBezTo>
                    <a:pt x="11880" y="10636"/>
                    <a:pt x="11903" y="10927"/>
                    <a:pt x="11911" y="11023"/>
                  </a:cubicBezTo>
                  <a:cubicBezTo>
                    <a:pt x="11917" y="11098"/>
                    <a:pt x="11977" y="11136"/>
                    <a:pt x="12034" y="11136"/>
                  </a:cubicBezTo>
                  <a:cubicBezTo>
                    <a:pt x="12090" y="11136"/>
                    <a:pt x="12144" y="11099"/>
                    <a:pt x="12145" y="11023"/>
                  </a:cubicBezTo>
                  <a:cubicBezTo>
                    <a:pt x="12148" y="10851"/>
                    <a:pt x="12243" y="10641"/>
                    <a:pt x="12388" y="10541"/>
                  </a:cubicBezTo>
                  <a:cubicBezTo>
                    <a:pt x="12421" y="10518"/>
                    <a:pt x="12459" y="10505"/>
                    <a:pt x="12496" y="10505"/>
                  </a:cubicBezTo>
                  <a:cubicBezTo>
                    <a:pt x="12535" y="10505"/>
                    <a:pt x="12574" y="10520"/>
                    <a:pt x="12605" y="10552"/>
                  </a:cubicBezTo>
                  <a:cubicBezTo>
                    <a:pt x="12660" y="10616"/>
                    <a:pt x="12670" y="10716"/>
                    <a:pt x="12678" y="10796"/>
                  </a:cubicBezTo>
                  <a:cubicBezTo>
                    <a:pt x="12683" y="10865"/>
                    <a:pt x="12754" y="10933"/>
                    <a:pt x="12823" y="10933"/>
                  </a:cubicBezTo>
                  <a:cubicBezTo>
                    <a:pt x="12853" y="10933"/>
                    <a:pt x="12882" y="10920"/>
                    <a:pt x="12905" y="10891"/>
                  </a:cubicBezTo>
                  <a:cubicBezTo>
                    <a:pt x="12970" y="10811"/>
                    <a:pt x="12982" y="10724"/>
                    <a:pt x="13003" y="10627"/>
                  </a:cubicBezTo>
                  <a:cubicBezTo>
                    <a:pt x="13024" y="10535"/>
                    <a:pt x="13069" y="10443"/>
                    <a:pt x="13132" y="10371"/>
                  </a:cubicBezTo>
                  <a:cubicBezTo>
                    <a:pt x="13186" y="10309"/>
                    <a:pt x="13247" y="10270"/>
                    <a:pt x="13324" y="10270"/>
                  </a:cubicBezTo>
                  <a:cubicBezTo>
                    <a:pt x="13338" y="10270"/>
                    <a:pt x="13353" y="10271"/>
                    <a:pt x="13369" y="10274"/>
                  </a:cubicBezTo>
                  <a:cubicBezTo>
                    <a:pt x="13471" y="10292"/>
                    <a:pt x="13565" y="10348"/>
                    <a:pt x="13645" y="10415"/>
                  </a:cubicBezTo>
                  <a:cubicBezTo>
                    <a:pt x="13669" y="10436"/>
                    <a:pt x="13697" y="10445"/>
                    <a:pt x="13724" y="10445"/>
                  </a:cubicBezTo>
                  <a:cubicBezTo>
                    <a:pt x="13791" y="10445"/>
                    <a:pt x="13850" y="10387"/>
                    <a:pt x="13832" y="10307"/>
                  </a:cubicBezTo>
                  <a:cubicBezTo>
                    <a:pt x="13795" y="10121"/>
                    <a:pt x="13801" y="9886"/>
                    <a:pt x="14002" y="9800"/>
                  </a:cubicBezTo>
                  <a:cubicBezTo>
                    <a:pt x="14068" y="9772"/>
                    <a:pt x="14137" y="9760"/>
                    <a:pt x="14207" y="9760"/>
                  </a:cubicBezTo>
                  <a:cubicBezTo>
                    <a:pt x="14340" y="9760"/>
                    <a:pt x="14474" y="9805"/>
                    <a:pt x="14585" y="9874"/>
                  </a:cubicBezTo>
                  <a:cubicBezTo>
                    <a:pt x="14604" y="9886"/>
                    <a:pt x="14625" y="9891"/>
                    <a:pt x="14647" y="9891"/>
                  </a:cubicBezTo>
                  <a:cubicBezTo>
                    <a:pt x="14729" y="9891"/>
                    <a:pt x="14813" y="9814"/>
                    <a:pt x="14779" y="9724"/>
                  </a:cubicBezTo>
                  <a:cubicBezTo>
                    <a:pt x="14725" y="9589"/>
                    <a:pt x="14634" y="9363"/>
                    <a:pt x="14757" y="9239"/>
                  </a:cubicBezTo>
                  <a:cubicBezTo>
                    <a:pt x="14804" y="9194"/>
                    <a:pt x="14864" y="9179"/>
                    <a:pt x="14925" y="9179"/>
                  </a:cubicBezTo>
                  <a:cubicBezTo>
                    <a:pt x="14964" y="9179"/>
                    <a:pt x="15004" y="9185"/>
                    <a:pt x="15042" y="9193"/>
                  </a:cubicBezTo>
                  <a:cubicBezTo>
                    <a:pt x="15164" y="9221"/>
                    <a:pt x="15279" y="9270"/>
                    <a:pt x="15404" y="9300"/>
                  </a:cubicBezTo>
                  <a:cubicBezTo>
                    <a:pt x="15413" y="9303"/>
                    <a:pt x="15423" y="9304"/>
                    <a:pt x="15433" y="9304"/>
                  </a:cubicBezTo>
                  <a:cubicBezTo>
                    <a:pt x="15500" y="9304"/>
                    <a:pt x="15569" y="9253"/>
                    <a:pt x="15564" y="9177"/>
                  </a:cubicBezTo>
                  <a:cubicBezTo>
                    <a:pt x="15558" y="9078"/>
                    <a:pt x="15534" y="8980"/>
                    <a:pt x="15528" y="8882"/>
                  </a:cubicBezTo>
                  <a:cubicBezTo>
                    <a:pt x="15523" y="8809"/>
                    <a:pt x="15518" y="8738"/>
                    <a:pt x="15580" y="8694"/>
                  </a:cubicBezTo>
                  <a:cubicBezTo>
                    <a:pt x="15621" y="8666"/>
                    <a:pt x="15673" y="8654"/>
                    <a:pt x="15727" y="8654"/>
                  </a:cubicBezTo>
                  <a:cubicBezTo>
                    <a:pt x="15794" y="8654"/>
                    <a:pt x="15864" y="8672"/>
                    <a:pt x="15917" y="8699"/>
                  </a:cubicBezTo>
                  <a:cubicBezTo>
                    <a:pt x="16043" y="8760"/>
                    <a:pt x="16153" y="8843"/>
                    <a:pt x="16289" y="8884"/>
                  </a:cubicBezTo>
                  <a:cubicBezTo>
                    <a:pt x="16301" y="8887"/>
                    <a:pt x="16313" y="8889"/>
                    <a:pt x="16324" y="8889"/>
                  </a:cubicBezTo>
                  <a:cubicBezTo>
                    <a:pt x="16391" y="8889"/>
                    <a:pt x="16443" y="8832"/>
                    <a:pt x="16446" y="8764"/>
                  </a:cubicBezTo>
                  <a:cubicBezTo>
                    <a:pt x="16459" y="8623"/>
                    <a:pt x="16449" y="8414"/>
                    <a:pt x="16558" y="8306"/>
                  </a:cubicBezTo>
                  <a:cubicBezTo>
                    <a:pt x="16600" y="8264"/>
                    <a:pt x="16644" y="8247"/>
                    <a:pt x="16688" y="8247"/>
                  </a:cubicBezTo>
                  <a:cubicBezTo>
                    <a:pt x="16811" y="8247"/>
                    <a:pt x="16934" y="8380"/>
                    <a:pt x="17027" y="8451"/>
                  </a:cubicBezTo>
                  <a:cubicBezTo>
                    <a:pt x="17045" y="8464"/>
                    <a:pt x="17065" y="8470"/>
                    <a:pt x="17085" y="8470"/>
                  </a:cubicBezTo>
                  <a:cubicBezTo>
                    <a:pt x="17139" y="8470"/>
                    <a:pt x="17195" y="8428"/>
                    <a:pt x="17208" y="8377"/>
                  </a:cubicBezTo>
                  <a:cubicBezTo>
                    <a:pt x="17245" y="8244"/>
                    <a:pt x="17226" y="8077"/>
                    <a:pt x="17298" y="7957"/>
                  </a:cubicBezTo>
                  <a:cubicBezTo>
                    <a:pt x="17334" y="7897"/>
                    <a:pt x="17404" y="7861"/>
                    <a:pt x="17473" y="7861"/>
                  </a:cubicBezTo>
                  <a:cubicBezTo>
                    <a:pt x="17475" y="7861"/>
                    <a:pt x="17477" y="7861"/>
                    <a:pt x="17479" y="7861"/>
                  </a:cubicBezTo>
                  <a:cubicBezTo>
                    <a:pt x="17576" y="7865"/>
                    <a:pt x="17585" y="7950"/>
                    <a:pt x="17621" y="8017"/>
                  </a:cubicBezTo>
                  <a:cubicBezTo>
                    <a:pt x="17656" y="8080"/>
                    <a:pt x="17715" y="8119"/>
                    <a:pt x="17782" y="8119"/>
                  </a:cubicBezTo>
                  <a:cubicBezTo>
                    <a:pt x="17804" y="8119"/>
                    <a:pt x="17826" y="8115"/>
                    <a:pt x="17849" y="8106"/>
                  </a:cubicBezTo>
                  <a:cubicBezTo>
                    <a:pt x="17929" y="8076"/>
                    <a:pt x="17977" y="7986"/>
                    <a:pt x="18002" y="7907"/>
                  </a:cubicBezTo>
                  <a:cubicBezTo>
                    <a:pt x="18057" y="7731"/>
                    <a:pt x="18128" y="7536"/>
                    <a:pt x="18294" y="7434"/>
                  </a:cubicBezTo>
                  <a:cubicBezTo>
                    <a:pt x="18338" y="7406"/>
                    <a:pt x="18393" y="7378"/>
                    <a:pt x="18440" y="7378"/>
                  </a:cubicBezTo>
                  <a:cubicBezTo>
                    <a:pt x="18460" y="7378"/>
                    <a:pt x="18479" y="7383"/>
                    <a:pt x="18495" y="7396"/>
                  </a:cubicBezTo>
                  <a:cubicBezTo>
                    <a:pt x="18550" y="7438"/>
                    <a:pt x="18578" y="7528"/>
                    <a:pt x="18599" y="7599"/>
                  </a:cubicBezTo>
                  <a:cubicBezTo>
                    <a:pt x="18617" y="7657"/>
                    <a:pt x="18669" y="7691"/>
                    <a:pt x="18722" y="7691"/>
                  </a:cubicBezTo>
                  <a:cubicBezTo>
                    <a:pt x="18753" y="7691"/>
                    <a:pt x="18787" y="7680"/>
                    <a:pt x="18812" y="7655"/>
                  </a:cubicBezTo>
                  <a:cubicBezTo>
                    <a:pt x="18891" y="7578"/>
                    <a:pt x="18938" y="7477"/>
                    <a:pt x="18986" y="7379"/>
                  </a:cubicBezTo>
                  <a:cubicBezTo>
                    <a:pt x="19029" y="7286"/>
                    <a:pt x="19067" y="7178"/>
                    <a:pt x="19143" y="7108"/>
                  </a:cubicBezTo>
                  <a:cubicBezTo>
                    <a:pt x="19175" y="7078"/>
                    <a:pt x="19211" y="7058"/>
                    <a:pt x="19255" y="7053"/>
                  </a:cubicBezTo>
                  <a:cubicBezTo>
                    <a:pt x="19266" y="7051"/>
                    <a:pt x="19276" y="7050"/>
                    <a:pt x="19284" y="7050"/>
                  </a:cubicBezTo>
                  <a:cubicBezTo>
                    <a:pt x="19305" y="7050"/>
                    <a:pt x="19319" y="7056"/>
                    <a:pt x="19328" y="7067"/>
                  </a:cubicBezTo>
                  <a:cubicBezTo>
                    <a:pt x="19386" y="7143"/>
                    <a:pt x="19383" y="7267"/>
                    <a:pt x="19419" y="7355"/>
                  </a:cubicBezTo>
                  <a:cubicBezTo>
                    <a:pt x="19438" y="7402"/>
                    <a:pt x="19485" y="7442"/>
                    <a:pt x="19536" y="7442"/>
                  </a:cubicBezTo>
                  <a:cubicBezTo>
                    <a:pt x="19553" y="7442"/>
                    <a:pt x="19572" y="7437"/>
                    <a:pt x="19589" y="7426"/>
                  </a:cubicBezTo>
                  <a:cubicBezTo>
                    <a:pt x="19736" y="7324"/>
                    <a:pt x="19817" y="7152"/>
                    <a:pt x="19939" y="7026"/>
                  </a:cubicBezTo>
                  <a:cubicBezTo>
                    <a:pt x="19980" y="6983"/>
                    <a:pt x="20039" y="6933"/>
                    <a:pt x="20087" y="6933"/>
                  </a:cubicBezTo>
                  <a:close/>
                  <a:moveTo>
                    <a:pt x="15213" y="15190"/>
                  </a:moveTo>
                  <a:cubicBezTo>
                    <a:pt x="15396" y="15190"/>
                    <a:pt x="15578" y="15219"/>
                    <a:pt x="15750" y="15280"/>
                  </a:cubicBezTo>
                  <a:cubicBezTo>
                    <a:pt x="16132" y="15419"/>
                    <a:pt x="16404" y="15723"/>
                    <a:pt x="16607" y="16067"/>
                  </a:cubicBezTo>
                  <a:cubicBezTo>
                    <a:pt x="16721" y="16264"/>
                    <a:pt x="16816" y="16473"/>
                    <a:pt x="16901" y="16685"/>
                  </a:cubicBezTo>
                  <a:cubicBezTo>
                    <a:pt x="16955" y="16821"/>
                    <a:pt x="16999" y="16959"/>
                    <a:pt x="17039" y="17101"/>
                  </a:cubicBezTo>
                  <a:cubicBezTo>
                    <a:pt x="17064" y="17189"/>
                    <a:pt x="17088" y="17277"/>
                    <a:pt x="17118" y="17361"/>
                  </a:cubicBezTo>
                  <a:cubicBezTo>
                    <a:pt x="16185" y="17752"/>
                    <a:pt x="15528" y="18602"/>
                    <a:pt x="15247" y="19559"/>
                  </a:cubicBezTo>
                  <a:cubicBezTo>
                    <a:pt x="15041" y="18996"/>
                    <a:pt x="14624" y="18504"/>
                    <a:pt x="14150" y="18149"/>
                  </a:cubicBezTo>
                  <a:cubicBezTo>
                    <a:pt x="13827" y="17905"/>
                    <a:pt x="13456" y="17717"/>
                    <a:pt x="13062" y="17618"/>
                  </a:cubicBezTo>
                  <a:cubicBezTo>
                    <a:pt x="13062" y="17605"/>
                    <a:pt x="13062" y="17587"/>
                    <a:pt x="13059" y="17572"/>
                  </a:cubicBezTo>
                  <a:cubicBezTo>
                    <a:pt x="13025" y="17475"/>
                    <a:pt x="13047" y="17362"/>
                    <a:pt x="13066" y="17264"/>
                  </a:cubicBezTo>
                  <a:cubicBezTo>
                    <a:pt x="13086" y="17154"/>
                    <a:pt x="13111" y="17046"/>
                    <a:pt x="13139" y="16936"/>
                  </a:cubicBezTo>
                  <a:cubicBezTo>
                    <a:pt x="13201" y="16683"/>
                    <a:pt x="13295" y="16449"/>
                    <a:pt x="13435" y="16225"/>
                  </a:cubicBezTo>
                  <a:cubicBezTo>
                    <a:pt x="13675" y="15845"/>
                    <a:pt x="14032" y="15524"/>
                    <a:pt x="14447" y="15348"/>
                  </a:cubicBezTo>
                  <a:cubicBezTo>
                    <a:pt x="14686" y="15249"/>
                    <a:pt x="14950" y="15190"/>
                    <a:pt x="15213" y="15190"/>
                  </a:cubicBezTo>
                  <a:close/>
                  <a:moveTo>
                    <a:pt x="4077" y="11969"/>
                  </a:moveTo>
                  <a:cubicBezTo>
                    <a:pt x="4112" y="11969"/>
                    <a:pt x="4146" y="11972"/>
                    <a:pt x="4181" y="11977"/>
                  </a:cubicBezTo>
                  <a:cubicBezTo>
                    <a:pt x="4535" y="12029"/>
                    <a:pt x="4761" y="12363"/>
                    <a:pt x="4936" y="12646"/>
                  </a:cubicBezTo>
                  <a:cubicBezTo>
                    <a:pt x="5145" y="12983"/>
                    <a:pt x="5290" y="13353"/>
                    <a:pt x="5415" y="13728"/>
                  </a:cubicBezTo>
                  <a:cubicBezTo>
                    <a:pt x="5568" y="14186"/>
                    <a:pt x="5707" y="14652"/>
                    <a:pt x="5835" y="15117"/>
                  </a:cubicBezTo>
                  <a:cubicBezTo>
                    <a:pt x="5900" y="15347"/>
                    <a:pt x="5962" y="15580"/>
                    <a:pt x="6016" y="15812"/>
                  </a:cubicBezTo>
                  <a:cubicBezTo>
                    <a:pt x="6037" y="15904"/>
                    <a:pt x="6063" y="15997"/>
                    <a:pt x="6093" y="16088"/>
                  </a:cubicBezTo>
                  <a:lnTo>
                    <a:pt x="6093" y="16092"/>
                  </a:lnTo>
                  <a:cubicBezTo>
                    <a:pt x="6186" y="16639"/>
                    <a:pt x="6243" y="17192"/>
                    <a:pt x="6327" y="17741"/>
                  </a:cubicBezTo>
                  <a:cubicBezTo>
                    <a:pt x="6368" y="18009"/>
                    <a:pt x="6417" y="18279"/>
                    <a:pt x="6488" y="18540"/>
                  </a:cubicBezTo>
                  <a:cubicBezTo>
                    <a:pt x="6561" y="18811"/>
                    <a:pt x="6641" y="19081"/>
                    <a:pt x="6707" y="19352"/>
                  </a:cubicBezTo>
                  <a:cubicBezTo>
                    <a:pt x="6718" y="19397"/>
                    <a:pt x="6755" y="19419"/>
                    <a:pt x="6796" y="19424"/>
                  </a:cubicBezTo>
                  <a:cubicBezTo>
                    <a:pt x="6744" y="19517"/>
                    <a:pt x="6697" y="19610"/>
                    <a:pt x="6649" y="19705"/>
                  </a:cubicBezTo>
                  <a:cubicBezTo>
                    <a:pt x="6572" y="19861"/>
                    <a:pt x="6502" y="20027"/>
                    <a:pt x="6474" y="20201"/>
                  </a:cubicBezTo>
                  <a:cubicBezTo>
                    <a:pt x="6250" y="20058"/>
                    <a:pt x="6030" y="19915"/>
                    <a:pt x="5805" y="19771"/>
                  </a:cubicBezTo>
                  <a:cubicBezTo>
                    <a:pt x="5219" y="19398"/>
                    <a:pt x="4625" y="19034"/>
                    <a:pt x="4069" y="18618"/>
                  </a:cubicBezTo>
                  <a:cubicBezTo>
                    <a:pt x="3995" y="18563"/>
                    <a:pt x="3920" y="18504"/>
                    <a:pt x="3848" y="18444"/>
                  </a:cubicBezTo>
                  <a:cubicBezTo>
                    <a:pt x="3848" y="18433"/>
                    <a:pt x="3848" y="18419"/>
                    <a:pt x="3841" y="18404"/>
                  </a:cubicBezTo>
                  <a:cubicBezTo>
                    <a:pt x="3687" y="18016"/>
                    <a:pt x="3656" y="17596"/>
                    <a:pt x="3568" y="17188"/>
                  </a:cubicBezTo>
                  <a:cubicBezTo>
                    <a:pt x="3470" y="16731"/>
                    <a:pt x="3376" y="16273"/>
                    <a:pt x="3276" y="15819"/>
                  </a:cubicBezTo>
                  <a:cubicBezTo>
                    <a:pt x="3177" y="15373"/>
                    <a:pt x="3093" y="14928"/>
                    <a:pt x="3024" y="14476"/>
                  </a:cubicBezTo>
                  <a:cubicBezTo>
                    <a:pt x="2961" y="14062"/>
                    <a:pt x="2873" y="13640"/>
                    <a:pt x="2925" y="13217"/>
                  </a:cubicBezTo>
                  <a:cubicBezTo>
                    <a:pt x="2972" y="12858"/>
                    <a:pt x="3136" y="12514"/>
                    <a:pt x="3403" y="12265"/>
                  </a:cubicBezTo>
                  <a:cubicBezTo>
                    <a:pt x="3584" y="12099"/>
                    <a:pt x="3827" y="11969"/>
                    <a:pt x="4077" y="11969"/>
                  </a:cubicBezTo>
                  <a:close/>
                  <a:moveTo>
                    <a:pt x="10106" y="11812"/>
                  </a:moveTo>
                  <a:cubicBezTo>
                    <a:pt x="10416" y="12007"/>
                    <a:pt x="10772" y="12135"/>
                    <a:pt x="11097" y="12305"/>
                  </a:cubicBezTo>
                  <a:cubicBezTo>
                    <a:pt x="11595" y="12565"/>
                    <a:pt x="12085" y="12833"/>
                    <a:pt x="12570" y="13109"/>
                  </a:cubicBezTo>
                  <a:cubicBezTo>
                    <a:pt x="13536" y="13660"/>
                    <a:pt x="14503" y="14212"/>
                    <a:pt x="15463" y="14774"/>
                  </a:cubicBezTo>
                  <a:cubicBezTo>
                    <a:pt x="15673" y="14897"/>
                    <a:pt x="15886" y="15017"/>
                    <a:pt x="16100" y="15128"/>
                  </a:cubicBezTo>
                  <a:cubicBezTo>
                    <a:pt x="16831" y="15525"/>
                    <a:pt x="17581" y="15890"/>
                    <a:pt x="18311" y="16288"/>
                  </a:cubicBezTo>
                  <a:cubicBezTo>
                    <a:pt x="19272" y="16809"/>
                    <a:pt x="20216" y="17367"/>
                    <a:pt x="21136" y="17955"/>
                  </a:cubicBezTo>
                  <a:cubicBezTo>
                    <a:pt x="21599" y="18251"/>
                    <a:pt x="22046" y="18565"/>
                    <a:pt x="22512" y="18858"/>
                  </a:cubicBezTo>
                  <a:cubicBezTo>
                    <a:pt x="22732" y="18998"/>
                    <a:pt x="22954" y="19138"/>
                    <a:pt x="23175" y="19277"/>
                  </a:cubicBezTo>
                  <a:cubicBezTo>
                    <a:pt x="23360" y="19390"/>
                    <a:pt x="23550" y="19493"/>
                    <a:pt x="23731" y="19615"/>
                  </a:cubicBezTo>
                  <a:cubicBezTo>
                    <a:pt x="23774" y="19644"/>
                    <a:pt x="23810" y="19673"/>
                    <a:pt x="23849" y="19705"/>
                  </a:cubicBezTo>
                  <a:cubicBezTo>
                    <a:pt x="23381" y="19991"/>
                    <a:pt x="22914" y="20278"/>
                    <a:pt x="22444" y="20565"/>
                  </a:cubicBezTo>
                  <a:cubicBezTo>
                    <a:pt x="22441" y="20553"/>
                    <a:pt x="22434" y="20543"/>
                    <a:pt x="22428" y="20534"/>
                  </a:cubicBezTo>
                  <a:cubicBezTo>
                    <a:pt x="22386" y="20466"/>
                    <a:pt x="22321" y="20439"/>
                    <a:pt x="22256" y="20396"/>
                  </a:cubicBezTo>
                  <a:cubicBezTo>
                    <a:pt x="22193" y="20347"/>
                    <a:pt x="22130" y="20299"/>
                    <a:pt x="22064" y="20253"/>
                  </a:cubicBezTo>
                  <a:cubicBezTo>
                    <a:pt x="21906" y="20143"/>
                    <a:pt x="21736" y="20039"/>
                    <a:pt x="21571" y="19938"/>
                  </a:cubicBezTo>
                  <a:cubicBezTo>
                    <a:pt x="21199" y="19716"/>
                    <a:pt x="20809" y="19519"/>
                    <a:pt x="20441" y="19285"/>
                  </a:cubicBezTo>
                  <a:cubicBezTo>
                    <a:pt x="20429" y="19277"/>
                    <a:pt x="20412" y="19272"/>
                    <a:pt x="20398" y="19269"/>
                  </a:cubicBezTo>
                  <a:cubicBezTo>
                    <a:pt x="20309" y="18956"/>
                    <a:pt x="20186" y="18649"/>
                    <a:pt x="20006" y="18373"/>
                  </a:cubicBezTo>
                  <a:cubicBezTo>
                    <a:pt x="19820" y="18087"/>
                    <a:pt x="19569" y="17857"/>
                    <a:pt x="19289" y="17665"/>
                  </a:cubicBezTo>
                  <a:cubicBezTo>
                    <a:pt x="18991" y="17462"/>
                    <a:pt x="18637" y="17285"/>
                    <a:pt x="18279" y="17214"/>
                  </a:cubicBezTo>
                  <a:cubicBezTo>
                    <a:pt x="18172" y="17193"/>
                    <a:pt x="18062" y="17183"/>
                    <a:pt x="17953" y="17183"/>
                  </a:cubicBezTo>
                  <a:cubicBezTo>
                    <a:pt x="17762" y="17183"/>
                    <a:pt x="17571" y="17214"/>
                    <a:pt x="17388" y="17267"/>
                  </a:cubicBezTo>
                  <a:cubicBezTo>
                    <a:pt x="17283" y="16821"/>
                    <a:pt x="17102" y="16383"/>
                    <a:pt x="16862" y="16001"/>
                  </a:cubicBezTo>
                  <a:cubicBezTo>
                    <a:pt x="16661" y="15681"/>
                    <a:pt x="16392" y="15384"/>
                    <a:pt x="16062" y="15195"/>
                  </a:cubicBezTo>
                  <a:cubicBezTo>
                    <a:pt x="16015" y="15168"/>
                    <a:pt x="15967" y="15143"/>
                    <a:pt x="15918" y="15121"/>
                  </a:cubicBezTo>
                  <a:cubicBezTo>
                    <a:pt x="15683" y="15016"/>
                    <a:pt x="15427" y="14969"/>
                    <a:pt x="15170" y="14969"/>
                  </a:cubicBezTo>
                  <a:cubicBezTo>
                    <a:pt x="14936" y="14969"/>
                    <a:pt x="14701" y="15008"/>
                    <a:pt x="14481" y="15077"/>
                  </a:cubicBezTo>
                  <a:cubicBezTo>
                    <a:pt x="14151" y="15179"/>
                    <a:pt x="13851" y="15355"/>
                    <a:pt x="13593" y="15581"/>
                  </a:cubicBezTo>
                  <a:cubicBezTo>
                    <a:pt x="13581" y="15570"/>
                    <a:pt x="13571" y="15560"/>
                    <a:pt x="13556" y="15551"/>
                  </a:cubicBezTo>
                  <a:cubicBezTo>
                    <a:pt x="13328" y="15445"/>
                    <a:pt x="13125" y="15299"/>
                    <a:pt x="12921" y="15154"/>
                  </a:cubicBezTo>
                  <a:cubicBezTo>
                    <a:pt x="12737" y="15022"/>
                    <a:pt x="12546" y="14902"/>
                    <a:pt x="12333" y="14822"/>
                  </a:cubicBezTo>
                  <a:cubicBezTo>
                    <a:pt x="12343" y="14619"/>
                    <a:pt x="12341" y="14418"/>
                    <a:pt x="12321" y="14220"/>
                  </a:cubicBezTo>
                  <a:cubicBezTo>
                    <a:pt x="12283" y="13789"/>
                    <a:pt x="12130" y="13260"/>
                    <a:pt x="11618" y="13227"/>
                  </a:cubicBezTo>
                  <a:cubicBezTo>
                    <a:pt x="11600" y="13226"/>
                    <a:pt x="11581" y="13225"/>
                    <a:pt x="11563" y="13225"/>
                  </a:cubicBezTo>
                  <a:cubicBezTo>
                    <a:pt x="11269" y="13225"/>
                    <a:pt x="10970" y="13377"/>
                    <a:pt x="10766" y="13577"/>
                  </a:cubicBezTo>
                  <a:cubicBezTo>
                    <a:pt x="10692" y="13650"/>
                    <a:pt x="10629" y="13731"/>
                    <a:pt x="10572" y="13816"/>
                  </a:cubicBezTo>
                  <a:cubicBezTo>
                    <a:pt x="10561" y="13812"/>
                    <a:pt x="10547" y="13807"/>
                    <a:pt x="10536" y="13804"/>
                  </a:cubicBezTo>
                  <a:cubicBezTo>
                    <a:pt x="10468" y="13772"/>
                    <a:pt x="10401" y="13736"/>
                    <a:pt x="10339" y="13690"/>
                  </a:cubicBezTo>
                  <a:cubicBezTo>
                    <a:pt x="10337" y="13687"/>
                    <a:pt x="10336" y="13686"/>
                    <a:pt x="10331" y="13684"/>
                  </a:cubicBezTo>
                  <a:cubicBezTo>
                    <a:pt x="10321" y="13675"/>
                    <a:pt x="10308" y="13668"/>
                    <a:pt x="10296" y="13661"/>
                  </a:cubicBezTo>
                  <a:cubicBezTo>
                    <a:pt x="10294" y="13630"/>
                    <a:pt x="10294" y="13601"/>
                    <a:pt x="10292" y="13571"/>
                  </a:cubicBezTo>
                  <a:cubicBezTo>
                    <a:pt x="10284" y="13291"/>
                    <a:pt x="10271" y="13009"/>
                    <a:pt x="10256" y="12729"/>
                  </a:cubicBezTo>
                  <a:cubicBezTo>
                    <a:pt x="10238" y="12453"/>
                    <a:pt x="10202" y="12118"/>
                    <a:pt x="10106" y="11812"/>
                  </a:cubicBezTo>
                  <a:close/>
                  <a:moveTo>
                    <a:pt x="20483" y="19613"/>
                  </a:moveTo>
                  <a:lnTo>
                    <a:pt x="20483" y="19613"/>
                  </a:lnTo>
                  <a:cubicBezTo>
                    <a:pt x="20600" y="19706"/>
                    <a:pt x="20720" y="19792"/>
                    <a:pt x="20846" y="19871"/>
                  </a:cubicBezTo>
                  <a:cubicBezTo>
                    <a:pt x="21032" y="19991"/>
                    <a:pt x="21221" y="20101"/>
                    <a:pt x="21407" y="20221"/>
                  </a:cubicBezTo>
                  <a:cubicBezTo>
                    <a:pt x="21569" y="20327"/>
                    <a:pt x="21736" y="20430"/>
                    <a:pt x="21894" y="20544"/>
                  </a:cubicBezTo>
                  <a:cubicBezTo>
                    <a:pt x="21969" y="20596"/>
                    <a:pt x="22064" y="20686"/>
                    <a:pt x="22162" y="20734"/>
                  </a:cubicBezTo>
                  <a:cubicBezTo>
                    <a:pt x="21977" y="20845"/>
                    <a:pt x="21793" y="20957"/>
                    <a:pt x="21608" y="21069"/>
                  </a:cubicBezTo>
                  <a:cubicBezTo>
                    <a:pt x="21601" y="21044"/>
                    <a:pt x="21595" y="21017"/>
                    <a:pt x="21586" y="20994"/>
                  </a:cubicBezTo>
                  <a:cubicBezTo>
                    <a:pt x="21564" y="20926"/>
                    <a:pt x="21532" y="20863"/>
                    <a:pt x="21491" y="20804"/>
                  </a:cubicBezTo>
                  <a:cubicBezTo>
                    <a:pt x="21407" y="20680"/>
                    <a:pt x="21298" y="20587"/>
                    <a:pt x="21174" y="20505"/>
                  </a:cubicBezTo>
                  <a:cubicBezTo>
                    <a:pt x="20987" y="20383"/>
                    <a:pt x="20775" y="20311"/>
                    <a:pt x="20550" y="20295"/>
                  </a:cubicBezTo>
                  <a:cubicBezTo>
                    <a:pt x="20554" y="20268"/>
                    <a:pt x="20554" y="20240"/>
                    <a:pt x="20554" y="20210"/>
                  </a:cubicBezTo>
                  <a:cubicBezTo>
                    <a:pt x="20547" y="20011"/>
                    <a:pt x="20522" y="19810"/>
                    <a:pt x="20483" y="19613"/>
                  </a:cubicBezTo>
                  <a:close/>
                  <a:moveTo>
                    <a:pt x="17967" y="17467"/>
                  </a:moveTo>
                  <a:cubicBezTo>
                    <a:pt x="18206" y="17467"/>
                    <a:pt x="18442" y="17527"/>
                    <a:pt x="18663" y="17619"/>
                  </a:cubicBezTo>
                  <a:cubicBezTo>
                    <a:pt x="18974" y="17750"/>
                    <a:pt x="19262" y="17939"/>
                    <a:pt x="19503" y="18169"/>
                  </a:cubicBezTo>
                  <a:cubicBezTo>
                    <a:pt x="19718" y="18369"/>
                    <a:pt x="19875" y="18621"/>
                    <a:pt x="19994" y="18890"/>
                  </a:cubicBezTo>
                  <a:cubicBezTo>
                    <a:pt x="20117" y="19164"/>
                    <a:pt x="20194" y="19456"/>
                    <a:pt x="20240" y="19751"/>
                  </a:cubicBezTo>
                  <a:cubicBezTo>
                    <a:pt x="20277" y="19999"/>
                    <a:pt x="20305" y="20277"/>
                    <a:pt x="20231" y="20519"/>
                  </a:cubicBezTo>
                  <a:cubicBezTo>
                    <a:pt x="20095" y="20946"/>
                    <a:pt x="19632" y="21143"/>
                    <a:pt x="19220" y="21244"/>
                  </a:cubicBezTo>
                  <a:cubicBezTo>
                    <a:pt x="18686" y="21376"/>
                    <a:pt x="18130" y="21409"/>
                    <a:pt x="17574" y="21409"/>
                  </a:cubicBezTo>
                  <a:cubicBezTo>
                    <a:pt x="17476" y="21409"/>
                    <a:pt x="17377" y="21408"/>
                    <a:pt x="17279" y="21406"/>
                  </a:cubicBezTo>
                  <a:cubicBezTo>
                    <a:pt x="16899" y="21402"/>
                    <a:pt x="16518" y="21388"/>
                    <a:pt x="16141" y="21351"/>
                  </a:cubicBezTo>
                  <a:cubicBezTo>
                    <a:pt x="15876" y="21324"/>
                    <a:pt x="15558" y="21262"/>
                    <a:pt x="15388" y="21034"/>
                  </a:cubicBezTo>
                  <a:cubicBezTo>
                    <a:pt x="15334" y="20961"/>
                    <a:pt x="15300" y="20877"/>
                    <a:pt x="15280" y="20792"/>
                  </a:cubicBezTo>
                  <a:cubicBezTo>
                    <a:pt x="15293" y="20529"/>
                    <a:pt x="15345" y="20269"/>
                    <a:pt x="15409" y="20014"/>
                  </a:cubicBezTo>
                  <a:cubicBezTo>
                    <a:pt x="15477" y="19737"/>
                    <a:pt x="15571" y="19458"/>
                    <a:pt x="15695" y="19199"/>
                  </a:cubicBezTo>
                  <a:cubicBezTo>
                    <a:pt x="15941" y="18680"/>
                    <a:pt x="16313" y="18212"/>
                    <a:pt x="16792" y="17887"/>
                  </a:cubicBezTo>
                  <a:cubicBezTo>
                    <a:pt x="16943" y="17783"/>
                    <a:pt x="17102" y="17690"/>
                    <a:pt x="17273" y="17619"/>
                  </a:cubicBezTo>
                  <a:cubicBezTo>
                    <a:pt x="17482" y="17529"/>
                    <a:pt x="17706" y="17472"/>
                    <a:pt x="17943" y="17468"/>
                  </a:cubicBezTo>
                  <a:cubicBezTo>
                    <a:pt x="17951" y="17467"/>
                    <a:pt x="17959" y="17467"/>
                    <a:pt x="17967" y="17467"/>
                  </a:cubicBezTo>
                  <a:close/>
                  <a:moveTo>
                    <a:pt x="9263" y="17989"/>
                  </a:moveTo>
                  <a:cubicBezTo>
                    <a:pt x="9453" y="17989"/>
                    <a:pt x="9645" y="18019"/>
                    <a:pt x="9831" y="18084"/>
                  </a:cubicBezTo>
                  <a:cubicBezTo>
                    <a:pt x="9987" y="18138"/>
                    <a:pt x="10138" y="18215"/>
                    <a:pt x="10273" y="18310"/>
                  </a:cubicBezTo>
                  <a:cubicBezTo>
                    <a:pt x="10335" y="18353"/>
                    <a:pt x="10393" y="18405"/>
                    <a:pt x="10442" y="18461"/>
                  </a:cubicBezTo>
                  <a:cubicBezTo>
                    <a:pt x="10465" y="18486"/>
                    <a:pt x="10486" y="18510"/>
                    <a:pt x="10508" y="18535"/>
                  </a:cubicBezTo>
                  <a:cubicBezTo>
                    <a:pt x="10090" y="19043"/>
                    <a:pt x="9812" y="19683"/>
                    <a:pt x="9724" y="20311"/>
                  </a:cubicBezTo>
                  <a:cubicBezTo>
                    <a:pt x="9669" y="20691"/>
                    <a:pt x="9675" y="21074"/>
                    <a:pt x="9747" y="21451"/>
                  </a:cubicBezTo>
                  <a:cubicBezTo>
                    <a:pt x="9783" y="21642"/>
                    <a:pt x="9835" y="21826"/>
                    <a:pt x="9906" y="22007"/>
                  </a:cubicBezTo>
                  <a:cubicBezTo>
                    <a:pt x="9942" y="22096"/>
                    <a:pt x="9985" y="22185"/>
                    <a:pt x="10033" y="22272"/>
                  </a:cubicBezTo>
                  <a:cubicBezTo>
                    <a:pt x="9260" y="21883"/>
                    <a:pt x="8508" y="21458"/>
                    <a:pt x="7768" y="21014"/>
                  </a:cubicBezTo>
                  <a:cubicBezTo>
                    <a:pt x="7386" y="20781"/>
                    <a:pt x="7009" y="20544"/>
                    <a:pt x="6630" y="20301"/>
                  </a:cubicBezTo>
                  <a:cubicBezTo>
                    <a:pt x="6658" y="20137"/>
                    <a:pt x="6745" y="19983"/>
                    <a:pt x="6831" y="19841"/>
                  </a:cubicBezTo>
                  <a:cubicBezTo>
                    <a:pt x="6921" y="19690"/>
                    <a:pt x="7013" y="19539"/>
                    <a:pt x="7112" y="19389"/>
                  </a:cubicBezTo>
                  <a:cubicBezTo>
                    <a:pt x="7326" y="19066"/>
                    <a:pt x="7572" y="18762"/>
                    <a:pt x="7877" y="18514"/>
                  </a:cubicBezTo>
                  <a:cubicBezTo>
                    <a:pt x="8267" y="18196"/>
                    <a:pt x="8763" y="17989"/>
                    <a:pt x="9263" y="17989"/>
                  </a:cubicBezTo>
                  <a:close/>
                  <a:moveTo>
                    <a:pt x="20523" y="20518"/>
                  </a:moveTo>
                  <a:cubicBezTo>
                    <a:pt x="20527" y="20521"/>
                    <a:pt x="20527" y="20521"/>
                    <a:pt x="20528" y="20521"/>
                  </a:cubicBezTo>
                  <a:cubicBezTo>
                    <a:pt x="20559" y="20537"/>
                    <a:pt x="20591" y="20550"/>
                    <a:pt x="20625" y="20561"/>
                  </a:cubicBezTo>
                  <a:cubicBezTo>
                    <a:pt x="20634" y="20565"/>
                    <a:pt x="20643" y="20570"/>
                    <a:pt x="20656" y="20574"/>
                  </a:cubicBezTo>
                  <a:cubicBezTo>
                    <a:pt x="20656" y="20574"/>
                    <a:pt x="20683" y="20586"/>
                    <a:pt x="20687" y="20587"/>
                  </a:cubicBezTo>
                  <a:cubicBezTo>
                    <a:pt x="20793" y="20634"/>
                    <a:pt x="20901" y="20689"/>
                    <a:pt x="20997" y="20756"/>
                  </a:cubicBezTo>
                  <a:cubicBezTo>
                    <a:pt x="21010" y="20763"/>
                    <a:pt x="21018" y="20769"/>
                    <a:pt x="21029" y="20778"/>
                  </a:cubicBezTo>
                  <a:cubicBezTo>
                    <a:pt x="21036" y="20781"/>
                    <a:pt x="21041" y="20785"/>
                    <a:pt x="21047" y="20790"/>
                  </a:cubicBezTo>
                  <a:cubicBezTo>
                    <a:pt x="21047" y="20793"/>
                    <a:pt x="21049" y="20793"/>
                    <a:pt x="21049" y="20793"/>
                  </a:cubicBezTo>
                  <a:cubicBezTo>
                    <a:pt x="21072" y="20811"/>
                    <a:pt x="21093" y="20829"/>
                    <a:pt x="21114" y="20849"/>
                  </a:cubicBezTo>
                  <a:cubicBezTo>
                    <a:pt x="21135" y="20867"/>
                    <a:pt x="21151" y="20888"/>
                    <a:pt x="21169" y="20907"/>
                  </a:cubicBezTo>
                  <a:cubicBezTo>
                    <a:pt x="21176" y="20914"/>
                    <a:pt x="21183" y="20923"/>
                    <a:pt x="21192" y="20932"/>
                  </a:cubicBezTo>
                  <a:lnTo>
                    <a:pt x="21192" y="20935"/>
                  </a:lnTo>
                  <a:lnTo>
                    <a:pt x="21194" y="20935"/>
                  </a:lnTo>
                  <a:cubicBezTo>
                    <a:pt x="21194" y="20938"/>
                    <a:pt x="21197" y="20938"/>
                    <a:pt x="21197" y="20939"/>
                  </a:cubicBezTo>
                  <a:lnTo>
                    <a:pt x="21203" y="20945"/>
                  </a:lnTo>
                  <a:cubicBezTo>
                    <a:pt x="21206" y="20948"/>
                    <a:pt x="21208" y="20949"/>
                    <a:pt x="21208" y="20951"/>
                  </a:cubicBezTo>
                  <a:cubicBezTo>
                    <a:pt x="21223" y="20974"/>
                    <a:pt x="21239" y="20998"/>
                    <a:pt x="21252" y="21024"/>
                  </a:cubicBezTo>
                  <a:cubicBezTo>
                    <a:pt x="21260" y="21037"/>
                    <a:pt x="21265" y="21047"/>
                    <a:pt x="21268" y="21058"/>
                  </a:cubicBezTo>
                  <a:cubicBezTo>
                    <a:pt x="21271" y="21063"/>
                    <a:pt x="21272" y="21070"/>
                    <a:pt x="21275" y="21076"/>
                  </a:cubicBezTo>
                  <a:cubicBezTo>
                    <a:pt x="21284" y="21104"/>
                    <a:pt x="21291" y="21131"/>
                    <a:pt x="21297" y="21157"/>
                  </a:cubicBezTo>
                  <a:cubicBezTo>
                    <a:pt x="21297" y="21162"/>
                    <a:pt x="21299" y="21167"/>
                    <a:pt x="21299" y="21170"/>
                  </a:cubicBezTo>
                  <a:cubicBezTo>
                    <a:pt x="21299" y="21177"/>
                    <a:pt x="21299" y="21186"/>
                    <a:pt x="21302" y="21195"/>
                  </a:cubicBezTo>
                  <a:cubicBezTo>
                    <a:pt x="21306" y="21211"/>
                    <a:pt x="21311" y="21225"/>
                    <a:pt x="21318" y="21238"/>
                  </a:cubicBezTo>
                  <a:cubicBezTo>
                    <a:pt x="21253" y="21276"/>
                    <a:pt x="21191" y="21315"/>
                    <a:pt x="21126" y="21352"/>
                  </a:cubicBezTo>
                  <a:cubicBezTo>
                    <a:pt x="20482" y="21733"/>
                    <a:pt x="19834" y="22107"/>
                    <a:pt x="19179" y="22469"/>
                  </a:cubicBezTo>
                  <a:lnTo>
                    <a:pt x="19179" y="22456"/>
                  </a:lnTo>
                  <a:cubicBezTo>
                    <a:pt x="19175" y="22432"/>
                    <a:pt x="19173" y="22403"/>
                    <a:pt x="19172" y="22373"/>
                  </a:cubicBezTo>
                  <a:cubicBezTo>
                    <a:pt x="19167" y="22308"/>
                    <a:pt x="19164" y="22240"/>
                    <a:pt x="19159" y="22174"/>
                  </a:cubicBezTo>
                  <a:cubicBezTo>
                    <a:pt x="19148" y="21980"/>
                    <a:pt x="19147" y="21786"/>
                    <a:pt x="19096" y="21599"/>
                  </a:cubicBezTo>
                  <a:cubicBezTo>
                    <a:pt x="19543" y="21510"/>
                    <a:pt x="20020" y="21334"/>
                    <a:pt x="20307" y="20975"/>
                  </a:cubicBezTo>
                  <a:cubicBezTo>
                    <a:pt x="20414" y="20840"/>
                    <a:pt x="20487" y="20684"/>
                    <a:pt x="20523" y="20518"/>
                  </a:cubicBezTo>
                  <a:close/>
                  <a:moveTo>
                    <a:pt x="12441" y="17870"/>
                  </a:moveTo>
                  <a:cubicBezTo>
                    <a:pt x="12918" y="17870"/>
                    <a:pt x="13394" y="18038"/>
                    <a:pt x="13804" y="18292"/>
                  </a:cubicBezTo>
                  <a:cubicBezTo>
                    <a:pt x="14393" y="18655"/>
                    <a:pt x="14834" y="19189"/>
                    <a:pt x="15184" y="19780"/>
                  </a:cubicBezTo>
                  <a:cubicBezTo>
                    <a:pt x="15168" y="19818"/>
                    <a:pt x="15153" y="19857"/>
                    <a:pt x="15138" y="19894"/>
                  </a:cubicBezTo>
                  <a:cubicBezTo>
                    <a:pt x="15034" y="20170"/>
                    <a:pt x="14949" y="20472"/>
                    <a:pt x="14981" y="20770"/>
                  </a:cubicBezTo>
                  <a:cubicBezTo>
                    <a:pt x="14996" y="20899"/>
                    <a:pt x="15028" y="21030"/>
                    <a:pt x="15094" y="21143"/>
                  </a:cubicBezTo>
                  <a:cubicBezTo>
                    <a:pt x="14735" y="21499"/>
                    <a:pt x="14270" y="21707"/>
                    <a:pt x="13820" y="21929"/>
                  </a:cubicBezTo>
                  <a:cubicBezTo>
                    <a:pt x="13291" y="22191"/>
                    <a:pt x="12753" y="22427"/>
                    <a:pt x="12179" y="22571"/>
                  </a:cubicBezTo>
                  <a:cubicBezTo>
                    <a:pt x="11859" y="22652"/>
                    <a:pt x="11527" y="22690"/>
                    <a:pt x="11199" y="22736"/>
                  </a:cubicBezTo>
                  <a:cubicBezTo>
                    <a:pt x="11169" y="22740"/>
                    <a:pt x="11156" y="22773"/>
                    <a:pt x="11161" y="22800"/>
                  </a:cubicBezTo>
                  <a:cubicBezTo>
                    <a:pt x="10915" y="22692"/>
                    <a:pt x="10669" y="22579"/>
                    <a:pt x="10424" y="22461"/>
                  </a:cubicBezTo>
                  <a:cubicBezTo>
                    <a:pt x="10424" y="22461"/>
                    <a:pt x="10424" y="22459"/>
                    <a:pt x="10421" y="22458"/>
                  </a:cubicBezTo>
                  <a:cubicBezTo>
                    <a:pt x="10354" y="22283"/>
                    <a:pt x="10253" y="22123"/>
                    <a:pt x="10180" y="21950"/>
                  </a:cubicBezTo>
                  <a:cubicBezTo>
                    <a:pt x="10116" y="21800"/>
                    <a:pt x="10069" y="21643"/>
                    <a:pt x="10033" y="21486"/>
                  </a:cubicBezTo>
                  <a:cubicBezTo>
                    <a:pt x="9966" y="21183"/>
                    <a:pt x="9948" y="20873"/>
                    <a:pt x="9970" y="20566"/>
                  </a:cubicBezTo>
                  <a:cubicBezTo>
                    <a:pt x="10017" y="19951"/>
                    <a:pt x="10241" y="19342"/>
                    <a:pt x="10621" y="18855"/>
                  </a:cubicBezTo>
                  <a:cubicBezTo>
                    <a:pt x="10996" y="18368"/>
                    <a:pt x="11527" y="17987"/>
                    <a:pt x="12144" y="17892"/>
                  </a:cubicBezTo>
                  <a:cubicBezTo>
                    <a:pt x="12243" y="17877"/>
                    <a:pt x="12342" y="17870"/>
                    <a:pt x="12441" y="17870"/>
                  </a:cubicBezTo>
                  <a:close/>
                  <a:moveTo>
                    <a:pt x="18875" y="21633"/>
                  </a:moveTo>
                  <a:cubicBezTo>
                    <a:pt x="18889" y="21818"/>
                    <a:pt x="18883" y="22005"/>
                    <a:pt x="18883" y="22187"/>
                  </a:cubicBezTo>
                  <a:cubicBezTo>
                    <a:pt x="18883" y="22252"/>
                    <a:pt x="18881" y="22319"/>
                    <a:pt x="18883" y="22383"/>
                  </a:cubicBezTo>
                  <a:cubicBezTo>
                    <a:pt x="18886" y="22454"/>
                    <a:pt x="18883" y="22550"/>
                    <a:pt x="18929" y="22611"/>
                  </a:cubicBezTo>
                  <a:cubicBezTo>
                    <a:pt x="18917" y="22615"/>
                    <a:pt x="18908" y="22621"/>
                    <a:pt x="18899" y="22627"/>
                  </a:cubicBezTo>
                  <a:cubicBezTo>
                    <a:pt x="18775" y="22695"/>
                    <a:pt x="18650" y="22762"/>
                    <a:pt x="18524" y="22830"/>
                  </a:cubicBezTo>
                  <a:cubicBezTo>
                    <a:pt x="18522" y="22824"/>
                    <a:pt x="18518" y="22817"/>
                    <a:pt x="18512" y="22809"/>
                  </a:cubicBezTo>
                  <a:cubicBezTo>
                    <a:pt x="18491" y="22766"/>
                    <a:pt x="18476" y="22732"/>
                    <a:pt x="18457" y="22687"/>
                  </a:cubicBezTo>
                  <a:cubicBezTo>
                    <a:pt x="18420" y="22585"/>
                    <a:pt x="18387" y="22481"/>
                    <a:pt x="18347" y="22380"/>
                  </a:cubicBezTo>
                  <a:cubicBezTo>
                    <a:pt x="18297" y="22251"/>
                    <a:pt x="18245" y="22121"/>
                    <a:pt x="18190" y="21990"/>
                  </a:cubicBezTo>
                  <a:cubicBezTo>
                    <a:pt x="18165" y="21921"/>
                    <a:pt x="18141" y="21854"/>
                    <a:pt x="18106" y="21790"/>
                  </a:cubicBezTo>
                  <a:cubicBezTo>
                    <a:pt x="18091" y="21760"/>
                    <a:pt x="18075" y="21734"/>
                    <a:pt x="18059" y="21706"/>
                  </a:cubicBezTo>
                  <a:cubicBezTo>
                    <a:pt x="18333" y="21695"/>
                    <a:pt x="18604" y="21673"/>
                    <a:pt x="18875" y="21633"/>
                  </a:cubicBezTo>
                  <a:close/>
                  <a:moveTo>
                    <a:pt x="17356" y="21709"/>
                  </a:moveTo>
                  <a:cubicBezTo>
                    <a:pt x="17471" y="21711"/>
                    <a:pt x="17586" y="21712"/>
                    <a:pt x="17700" y="21712"/>
                  </a:cubicBezTo>
                  <a:cubicBezTo>
                    <a:pt x="17767" y="21712"/>
                    <a:pt x="17832" y="21712"/>
                    <a:pt x="17898" y="21711"/>
                  </a:cubicBezTo>
                  <a:lnTo>
                    <a:pt x="17898" y="21711"/>
                  </a:lnTo>
                  <a:cubicBezTo>
                    <a:pt x="17898" y="21755"/>
                    <a:pt x="17896" y="21800"/>
                    <a:pt x="17901" y="21845"/>
                  </a:cubicBezTo>
                  <a:cubicBezTo>
                    <a:pt x="17907" y="21924"/>
                    <a:pt x="17925" y="21996"/>
                    <a:pt x="17946" y="22071"/>
                  </a:cubicBezTo>
                  <a:cubicBezTo>
                    <a:pt x="17984" y="22216"/>
                    <a:pt x="18034" y="22356"/>
                    <a:pt x="18079" y="22498"/>
                  </a:cubicBezTo>
                  <a:cubicBezTo>
                    <a:pt x="18112" y="22605"/>
                    <a:pt x="18137" y="22715"/>
                    <a:pt x="18174" y="22821"/>
                  </a:cubicBezTo>
                  <a:cubicBezTo>
                    <a:pt x="18195" y="22877"/>
                    <a:pt x="18215" y="22934"/>
                    <a:pt x="18242" y="22986"/>
                  </a:cubicBezTo>
                  <a:cubicBezTo>
                    <a:pt x="18068" y="23079"/>
                    <a:pt x="17894" y="23172"/>
                    <a:pt x="17716" y="23257"/>
                  </a:cubicBezTo>
                  <a:cubicBezTo>
                    <a:pt x="17706" y="23211"/>
                    <a:pt x="17691" y="23168"/>
                    <a:pt x="17679" y="23131"/>
                  </a:cubicBezTo>
                  <a:cubicBezTo>
                    <a:pt x="17657" y="23050"/>
                    <a:pt x="17633" y="22971"/>
                    <a:pt x="17612" y="22888"/>
                  </a:cubicBezTo>
                  <a:cubicBezTo>
                    <a:pt x="17571" y="22732"/>
                    <a:pt x="17542" y="22577"/>
                    <a:pt x="17517" y="22419"/>
                  </a:cubicBezTo>
                  <a:cubicBezTo>
                    <a:pt x="17479" y="22182"/>
                    <a:pt x="17418" y="21944"/>
                    <a:pt x="17356" y="21709"/>
                  </a:cubicBezTo>
                  <a:close/>
                  <a:moveTo>
                    <a:pt x="15849" y="21608"/>
                  </a:moveTo>
                  <a:lnTo>
                    <a:pt x="15849" y="21608"/>
                  </a:lnTo>
                  <a:cubicBezTo>
                    <a:pt x="16082" y="21655"/>
                    <a:pt x="16323" y="21665"/>
                    <a:pt x="16561" y="21679"/>
                  </a:cubicBezTo>
                  <a:cubicBezTo>
                    <a:pt x="16755" y="21691"/>
                    <a:pt x="16949" y="21700"/>
                    <a:pt x="17146" y="21706"/>
                  </a:cubicBezTo>
                  <a:cubicBezTo>
                    <a:pt x="17112" y="21946"/>
                    <a:pt x="17182" y="22204"/>
                    <a:pt x="17220" y="22435"/>
                  </a:cubicBezTo>
                  <a:cubicBezTo>
                    <a:pt x="17245" y="22585"/>
                    <a:pt x="17263" y="22736"/>
                    <a:pt x="17297" y="22884"/>
                  </a:cubicBezTo>
                  <a:cubicBezTo>
                    <a:pt x="17333" y="23042"/>
                    <a:pt x="17376" y="23199"/>
                    <a:pt x="17420" y="23357"/>
                  </a:cubicBezTo>
                  <a:cubicBezTo>
                    <a:pt x="17423" y="23366"/>
                    <a:pt x="17427" y="23378"/>
                    <a:pt x="17433" y="23388"/>
                  </a:cubicBezTo>
                  <a:cubicBezTo>
                    <a:pt x="17185" y="23502"/>
                    <a:pt x="16933" y="23601"/>
                    <a:pt x="16672" y="23683"/>
                  </a:cubicBezTo>
                  <a:cubicBezTo>
                    <a:pt x="16638" y="23691"/>
                    <a:pt x="16604" y="23704"/>
                    <a:pt x="16570" y="23712"/>
                  </a:cubicBezTo>
                  <a:cubicBezTo>
                    <a:pt x="16564" y="23688"/>
                    <a:pt x="16549" y="23663"/>
                    <a:pt x="16527" y="23639"/>
                  </a:cubicBezTo>
                  <a:cubicBezTo>
                    <a:pt x="16320" y="23437"/>
                    <a:pt x="16263" y="23091"/>
                    <a:pt x="16186" y="22803"/>
                  </a:cubicBezTo>
                  <a:cubicBezTo>
                    <a:pt x="16127" y="22581"/>
                    <a:pt x="16054" y="22367"/>
                    <a:pt x="15990" y="22150"/>
                  </a:cubicBezTo>
                  <a:cubicBezTo>
                    <a:pt x="15938" y="21970"/>
                    <a:pt x="15892" y="21789"/>
                    <a:pt x="15849" y="21608"/>
                  </a:cubicBezTo>
                  <a:close/>
                  <a:moveTo>
                    <a:pt x="13134" y="22555"/>
                  </a:moveTo>
                  <a:cubicBezTo>
                    <a:pt x="13173" y="22826"/>
                    <a:pt x="13304" y="23071"/>
                    <a:pt x="13426" y="23317"/>
                  </a:cubicBezTo>
                  <a:cubicBezTo>
                    <a:pt x="13487" y="23443"/>
                    <a:pt x="13571" y="23552"/>
                    <a:pt x="13659" y="23660"/>
                  </a:cubicBezTo>
                  <a:cubicBezTo>
                    <a:pt x="13675" y="23679"/>
                    <a:pt x="13690" y="23700"/>
                    <a:pt x="13705" y="23716"/>
                  </a:cubicBezTo>
                  <a:cubicBezTo>
                    <a:pt x="13164" y="23576"/>
                    <a:pt x="12627" y="23382"/>
                    <a:pt x="12111" y="23185"/>
                  </a:cubicBezTo>
                  <a:cubicBezTo>
                    <a:pt x="11840" y="23084"/>
                    <a:pt x="11570" y="22974"/>
                    <a:pt x="11305" y="22860"/>
                  </a:cubicBezTo>
                  <a:lnTo>
                    <a:pt x="11305" y="22860"/>
                  </a:lnTo>
                  <a:cubicBezTo>
                    <a:pt x="11403" y="22874"/>
                    <a:pt x="11501" y="22880"/>
                    <a:pt x="11599" y="22880"/>
                  </a:cubicBezTo>
                  <a:cubicBezTo>
                    <a:pt x="11773" y="22880"/>
                    <a:pt x="11946" y="22861"/>
                    <a:pt x="12121" y="22834"/>
                  </a:cubicBezTo>
                  <a:cubicBezTo>
                    <a:pt x="12424" y="22784"/>
                    <a:pt x="12720" y="22702"/>
                    <a:pt x="13008" y="22601"/>
                  </a:cubicBezTo>
                  <a:cubicBezTo>
                    <a:pt x="13051" y="22585"/>
                    <a:pt x="13095" y="22570"/>
                    <a:pt x="13134" y="22555"/>
                  </a:cubicBezTo>
                  <a:close/>
                  <a:moveTo>
                    <a:pt x="15288" y="21363"/>
                  </a:moveTo>
                  <a:cubicBezTo>
                    <a:pt x="15352" y="21413"/>
                    <a:pt x="15420" y="21458"/>
                    <a:pt x="15493" y="21492"/>
                  </a:cubicBezTo>
                  <a:cubicBezTo>
                    <a:pt x="15545" y="21517"/>
                    <a:pt x="15597" y="21534"/>
                    <a:pt x="15649" y="21553"/>
                  </a:cubicBezTo>
                  <a:cubicBezTo>
                    <a:pt x="15632" y="21774"/>
                    <a:pt x="15672" y="21986"/>
                    <a:pt x="15727" y="22205"/>
                  </a:cubicBezTo>
                  <a:cubicBezTo>
                    <a:pt x="15783" y="22439"/>
                    <a:pt x="15858" y="22669"/>
                    <a:pt x="15914" y="22903"/>
                  </a:cubicBezTo>
                  <a:cubicBezTo>
                    <a:pt x="15957" y="23079"/>
                    <a:pt x="15995" y="23256"/>
                    <a:pt x="16056" y="23428"/>
                  </a:cubicBezTo>
                  <a:cubicBezTo>
                    <a:pt x="16096" y="23550"/>
                    <a:pt x="16148" y="23692"/>
                    <a:pt x="16237" y="23796"/>
                  </a:cubicBezTo>
                  <a:cubicBezTo>
                    <a:pt x="15980" y="23852"/>
                    <a:pt x="15717" y="23891"/>
                    <a:pt x="15454" y="23907"/>
                  </a:cubicBezTo>
                  <a:cubicBezTo>
                    <a:pt x="15449" y="23901"/>
                    <a:pt x="15444" y="23893"/>
                    <a:pt x="15440" y="23885"/>
                  </a:cubicBezTo>
                  <a:cubicBezTo>
                    <a:pt x="15186" y="23563"/>
                    <a:pt x="14981" y="23206"/>
                    <a:pt x="14769" y="22859"/>
                  </a:cubicBezTo>
                  <a:cubicBezTo>
                    <a:pt x="14673" y="22694"/>
                    <a:pt x="14574" y="22531"/>
                    <a:pt x="14492" y="22355"/>
                  </a:cubicBezTo>
                  <a:cubicBezTo>
                    <a:pt x="14440" y="22245"/>
                    <a:pt x="14382" y="22136"/>
                    <a:pt x="14308" y="22038"/>
                  </a:cubicBezTo>
                  <a:cubicBezTo>
                    <a:pt x="14407" y="21990"/>
                    <a:pt x="14507" y="21937"/>
                    <a:pt x="14606" y="21882"/>
                  </a:cubicBezTo>
                  <a:cubicBezTo>
                    <a:pt x="14858" y="21745"/>
                    <a:pt x="15105" y="21586"/>
                    <a:pt x="15288" y="21363"/>
                  </a:cubicBezTo>
                  <a:close/>
                  <a:moveTo>
                    <a:pt x="14131" y="22124"/>
                  </a:moveTo>
                  <a:cubicBezTo>
                    <a:pt x="14186" y="22242"/>
                    <a:pt x="14226" y="22368"/>
                    <a:pt x="14275" y="22487"/>
                  </a:cubicBezTo>
                  <a:cubicBezTo>
                    <a:pt x="14354" y="22673"/>
                    <a:pt x="14451" y="22847"/>
                    <a:pt x="14546" y="23023"/>
                  </a:cubicBezTo>
                  <a:cubicBezTo>
                    <a:pt x="14712" y="23330"/>
                    <a:pt x="14890" y="23628"/>
                    <a:pt x="15087" y="23914"/>
                  </a:cubicBezTo>
                  <a:cubicBezTo>
                    <a:pt x="14857" y="23912"/>
                    <a:pt x="14627" y="23893"/>
                    <a:pt x="14396" y="23859"/>
                  </a:cubicBezTo>
                  <a:cubicBezTo>
                    <a:pt x="14304" y="23845"/>
                    <a:pt x="14211" y="23829"/>
                    <a:pt x="14116" y="23809"/>
                  </a:cubicBezTo>
                  <a:cubicBezTo>
                    <a:pt x="14073" y="23703"/>
                    <a:pt x="13983" y="23606"/>
                    <a:pt x="13913" y="23523"/>
                  </a:cubicBezTo>
                  <a:cubicBezTo>
                    <a:pt x="13832" y="23424"/>
                    <a:pt x="13747" y="23326"/>
                    <a:pt x="13688" y="23209"/>
                  </a:cubicBezTo>
                  <a:cubicBezTo>
                    <a:pt x="13621" y="23076"/>
                    <a:pt x="13548" y="22948"/>
                    <a:pt x="13482" y="22815"/>
                  </a:cubicBezTo>
                  <a:cubicBezTo>
                    <a:pt x="13426" y="22705"/>
                    <a:pt x="13362" y="22598"/>
                    <a:pt x="13304" y="22490"/>
                  </a:cubicBezTo>
                  <a:cubicBezTo>
                    <a:pt x="13584" y="22382"/>
                    <a:pt x="13860" y="22257"/>
                    <a:pt x="14131" y="22124"/>
                  </a:cubicBezTo>
                  <a:close/>
                  <a:moveTo>
                    <a:pt x="41504" y="5610"/>
                  </a:moveTo>
                  <a:lnTo>
                    <a:pt x="41504" y="5610"/>
                  </a:lnTo>
                  <a:cubicBezTo>
                    <a:pt x="41520" y="5625"/>
                    <a:pt x="41539" y="5641"/>
                    <a:pt x="41554" y="5656"/>
                  </a:cubicBezTo>
                  <a:cubicBezTo>
                    <a:pt x="41659" y="5755"/>
                    <a:pt x="41769" y="5850"/>
                    <a:pt x="41879" y="5942"/>
                  </a:cubicBezTo>
                  <a:cubicBezTo>
                    <a:pt x="41994" y="6035"/>
                    <a:pt x="42107" y="6129"/>
                    <a:pt x="42212" y="6233"/>
                  </a:cubicBezTo>
                  <a:lnTo>
                    <a:pt x="42223" y="6245"/>
                  </a:lnTo>
                  <a:cubicBezTo>
                    <a:pt x="42670" y="6697"/>
                    <a:pt x="42873" y="7395"/>
                    <a:pt x="42742" y="8018"/>
                  </a:cubicBezTo>
                  <a:cubicBezTo>
                    <a:pt x="42641" y="8506"/>
                    <a:pt x="42407" y="8998"/>
                    <a:pt x="42125" y="9407"/>
                  </a:cubicBezTo>
                  <a:cubicBezTo>
                    <a:pt x="41840" y="9818"/>
                    <a:pt x="41495" y="10187"/>
                    <a:pt x="41123" y="10520"/>
                  </a:cubicBezTo>
                  <a:cubicBezTo>
                    <a:pt x="41096" y="10542"/>
                    <a:pt x="41071" y="10567"/>
                    <a:pt x="41047" y="10590"/>
                  </a:cubicBezTo>
                  <a:cubicBezTo>
                    <a:pt x="40804" y="10805"/>
                    <a:pt x="40549" y="11005"/>
                    <a:pt x="40290" y="11200"/>
                  </a:cubicBezTo>
                  <a:cubicBezTo>
                    <a:pt x="39753" y="11604"/>
                    <a:pt x="39193" y="11972"/>
                    <a:pt x="38637" y="12349"/>
                  </a:cubicBezTo>
                  <a:cubicBezTo>
                    <a:pt x="37955" y="12816"/>
                    <a:pt x="37284" y="13298"/>
                    <a:pt x="36588" y="13747"/>
                  </a:cubicBezTo>
                  <a:cubicBezTo>
                    <a:pt x="35040" y="14749"/>
                    <a:pt x="33439" y="15663"/>
                    <a:pt x="31859" y="16608"/>
                  </a:cubicBezTo>
                  <a:cubicBezTo>
                    <a:pt x="30233" y="17580"/>
                    <a:pt x="28610" y="18557"/>
                    <a:pt x="26985" y="19530"/>
                  </a:cubicBezTo>
                  <a:cubicBezTo>
                    <a:pt x="25362" y="20498"/>
                    <a:pt x="23758" y="21491"/>
                    <a:pt x="22154" y="22485"/>
                  </a:cubicBezTo>
                  <a:cubicBezTo>
                    <a:pt x="20632" y="23428"/>
                    <a:pt x="19074" y="24350"/>
                    <a:pt x="17383" y="24961"/>
                  </a:cubicBezTo>
                  <a:cubicBezTo>
                    <a:pt x="16723" y="25198"/>
                    <a:pt x="16052" y="25327"/>
                    <a:pt x="15363" y="25327"/>
                  </a:cubicBezTo>
                  <a:cubicBezTo>
                    <a:pt x="15148" y="25327"/>
                    <a:pt x="14932" y="25315"/>
                    <a:pt x="14713" y="25289"/>
                  </a:cubicBezTo>
                  <a:cubicBezTo>
                    <a:pt x="13823" y="25185"/>
                    <a:pt x="12952" y="24914"/>
                    <a:pt x="12114" y="24605"/>
                  </a:cubicBezTo>
                  <a:cubicBezTo>
                    <a:pt x="10456" y="23992"/>
                    <a:pt x="8900" y="23146"/>
                    <a:pt x="7373" y="22262"/>
                  </a:cubicBezTo>
                  <a:cubicBezTo>
                    <a:pt x="6623" y="21829"/>
                    <a:pt x="5876" y="21383"/>
                    <a:pt x="5126" y="20950"/>
                  </a:cubicBezTo>
                  <a:cubicBezTo>
                    <a:pt x="4464" y="20569"/>
                    <a:pt x="3813" y="20164"/>
                    <a:pt x="3210" y="19694"/>
                  </a:cubicBezTo>
                  <a:cubicBezTo>
                    <a:pt x="2095" y="18827"/>
                    <a:pt x="1020" y="17645"/>
                    <a:pt x="900" y="16166"/>
                  </a:cubicBezTo>
                  <a:cubicBezTo>
                    <a:pt x="860" y="15663"/>
                    <a:pt x="1015" y="15204"/>
                    <a:pt x="1359" y="14833"/>
                  </a:cubicBezTo>
                  <a:cubicBezTo>
                    <a:pt x="1593" y="14582"/>
                    <a:pt x="1877" y="14363"/>
                    <a:pt x="2161" y="14169"/>
                  </a:cubicBezTo>
                  <a:cubicBezTo>
                    <a:pt x="2221" y="14123"/>
                    <a:pt x="2652" y="13889"/>
                    <a:pt x="2652" y="13812"/>
                  </a:cubicBezTo>
                  <a:cubicBezTo>
                    <a:pt x="2658" y="13887"/>
                    <a:pt x="2668" y="13962"/>
                    <a:pt x="2679" y="14039"/>
                  </a:cubicBezTo>
                  <a:cubicBezTo>
                    <a:pt x="2702" y="14199"/>
                    <a:pt x="2726" y="14362"/>
                    <a:pt x="2752" y="14524"/>
                  </a:cubicBezTo>
                  <a:cubicBezTo>
                    <a:pt x="2215" y="14816"/>
                    <a:pt x="1886" y="15358"/>
                    <a:pt x="1887" y="15977"/>
                  </a:cubicBezTo>
                  <a:cubicBezTo>
                    <a:pt x="1891" y="16634"/>
                    <a:pt x="2235" y="17200"/>
                    <a:pt x="2637" y="17695"/>
                  </a:cubicBezTo>
                  <a:cubicBezTo>
                    <a:pt x="3546" y="18813"/>
                    <a:pt x="4850" y="19516"/>
                    <a:pt x="6038" y="20290"/>
                  </a:cubicBezTo>
                  <a:cubicBezTo>
                    <a:pt x="7443" y="21206"/>
                    <a:pt x="8884" y="22079"/>
                    <a:pt x="10402" y="22800"/>
                  </a:cubicBezTo>
                  <a:cubicBezTo>
                    <a:pt x="11157" y="23157"/>
                    <a:pt x="11929" y="23479"/>
                    <a:pt x="12719" y="23742"/>
                  </a:cubicBezTo>
                  <a:cubicBezTo>
                    <a:pt x="13497" y="24005"/>
                    <a:pt x="14293" y="24234"/>
                    <a:pt x="15118" y="24244"/>
                  </a:cubicBezTo>
                  <a:cubicBezTo>
                    <a:pt x="15139" y="24245"/>
                    <a:pt x="15159" y="24245"/>
                    <a:pt x="15180" y="24245"/>
                  </a:cubicBezTo>
                  <a:cubicBezTo>
                    <a:pt x="16826" y="24245"/>
                    <a:pt x="18264" y="23383"/>
                    <a:pt x="19659" y="22604"/>
                  </a:cubicBezTo>
                  <a:cubicBezTo>
                    <a:pt x="21217" y="21731"/>
                    <a:pt x="22735" y="20792"/>
                    <a:pt x="24256" y="19857"/>
                  </a:cubicBezTo>
                  <a:cubicBezTo>
                    <a:pt x="27298" y="17988"/>
                    <a:pt x="30411" y="16244"/>
                    <a:pt x="33471" y="14406"/>
                  </a:cubicBezTo>
                  <a:cubicBezTo>
                    <a:pt x="34977" y="13500"/>
                    <a:pt x="36442" y="12538"/>
                    <a:pt x="37931" y="11609"/>
                  </a:cubicBezTo>
                  <a:cubicBezTo>
                    <a:pt x="38607" y="11190"/>
                    <a:pt x="39283" y="10761"/>
                    <a:pt x="39892" y="10248"/>
                  </a:cubicBezTo>
                  <a:cubicBezTo>
                    <a:pt x="40427" y="9799"/>
                    <a:pt x="40973" y="9265"/>
                    <a:pt x="41268" y="8619"/>
                  </a:cubicBezTo>
                  <a:cubicBezTo>
                    <a:pt x="41358" y="8419"/>
                    <a:pt x="41421" y="8206"/>
                    <a:pt x="41446" y="7987"/>
                  </a:cubicBezTo>
                  <a:cubicBezTo>
                    <a:pt x="41512" y="7692"/>
                    <a:pt x="41514" y="7381"/>
                    <a:pt x="41519" y="7081"/>
                  </a:cubicBezTo>
                  <a:cubicBezTo>
                    <a:pt x="41523" y="6740"/>
                    <a:pt x="41517" y="6399"/>
                    <a:pt x="41517" y="6055"/>
                  </a:cubicBezTo>
                  <a:cubicBezTo>
                    <a:pt x="41514" y="5907"/>
                    <a:pt x="41513" y="5760"/>
                    <a:pt x="41504" y="5610"/>
                  </a:cubicBezTo>
                  <a:close/>
                  <a:moveTo>
                    <a:pt x="42664" y="9023"/>
                  </a:moveTo>
                  <a:lnTo>
                    <a:pt x="42664" y="9023"/>
                  </a:lnTo>
                  <a:cubicBezTo>
                    <a:pt x="42656" y="9046"/>
                    <a:pt x="42652" y="9076"/>
                    <a:pt x="42647" y="9105"/>
                  </a:cubicBezTo>
                  <a:cubicBezTo>
                    <a:pt x="42446" y="10244"/>
                    <a:pt x="42297" y="11391"/>
                    <a:pt x="42094" y="12530"/>
                  </a:cubicBezTo>
                  <a:cubicBezTo>
                    <a:pt x="41894" y="13645"/>
                    <a:pt x="41688" y="14767"/>
                    <a:pt x="41415" y="15867"/>
                  </a:cubicBezTo>
                  <a:cubicBezTo>
                    <a:pt x="41160" y="16897"/>
                    <a:pt x="40810" y="17926"/>
                    <a:pt x="40116" y="18746"/>
                  </a:cubicBezTo>
                  <a:cubicBezTo>
                    <a:pt x="39436" y="19553"/>
                    <a:pt x="38559" y="20174"/>
                    <a:pt x="37728" y="20814"/>
                  </a:cubicBezTo>
                  <a:cubicBezTo>
                    <a:pt x="36789" y="21532"/>
                    <a:pt x="35826" y="22224"/>
                    <a:pt x="34851" y="22893"/>
                  </a:cubicBezTo>
                  <a:cubicBezTo>
                    <a:pt x="32875" y="24256"/>
                    <a:pt x="30854" y="25546"/>
                    <a:pt x="28862" y="26882"/>
                  </a:cubicBezTo>
                  <a:cubicBezTo>
                    <a:pt x="26859" y="28226"/>
                    <a:pt x="24798" y="29500"/>
                    <a:pt x="22735" y="30756"/>
                  </a:cubicBezTo>
                  <a:cubicBezTo>
                    <a:pt x="21715" y="31378"/>
                    <a:pt x="20640" y="31916"/>
                    <a:pt x="19522" y="32343"/>
                  </a:cubicBezTo>
                  <a:cubicBezTo>
                    <a:pt x="19000" y="32541"/>
                    <a:pt x="18464" y="32726"/>
                    <a:pt x="17910" y="32814"/>
                  </a:cubicBezTo>
                  <a:cubicBezTo>
                    <a:pt x="17706" y="32846"/>
                    <a:pt x="17501" y="32860"/>
                    <a:pt x="17298" y="32860"/>
                  </a:cubicBezTo>
                  <a:cubicBezTo>
                    <a:pt x="16938" y="32860"/>
                    <a:pt x="16580" y="32814"/>
                    <a:pt x="16226" y="32731"/>
                  </a:cubicBezTo>
                  <a:cubicBezTo>
                    <a:pt x="15075" y="32463"/>
                    <a:pt x="13962" y="31991"/>
                    <a:pt x="12863" y="31567"/>
                  </a:cubicBezTo>
                  <a:cubicBezTo>
                    <a:pt x="11717" y="31124"/>
                    <a:pt x="10586" y="30651"/>
                    <a:pt x="9473" y="30137"/>
                  </a:cubicBezTo>
                  <a:cubicBezTo>
                    <a:pt x="8427" y="29651"/>
                    <a:pt x="7378" y="29161"/>
                    <a:pt x="6347" y="28650"/>
                  </a:cubicBezTo>
                  <a:cubicBezTo>
                    <a:pt x="5348" y="28152"/>
                    <a:pt x="4350" y="27616"/>
                    <a:pt x="3464" y="26937"/>
                  </a:cubicBezTo>
                  <a:cubicBezTo>
                    <a:pt x="1814" y="25672"/>
                    <a:pt x="1310" y="23596"/>
                    <a:pt x="928" y="21652"/>
                  </a:cubicBezTo>
                  <a:cubicBezTo>
                    <a:pt x="699" y="20481"/>
                    <a:pt x="546" y="19298"/>
                    <a:pt x="433" y="18110"/>
                  </a:cubicBezTo>
                  <a:cubicBezTo>
                    <a:pt x="383" y="17599"/>
                    <a:pt x="291" y="17056"/>
                    <a:pt x="365" y="16545"/>
                  </a:cubicBezTo>
                  <a:cubicBezTo>
                    <a:pt x="403" y="16268"/>
                    <a:pt x="510" y="16003"/>
                    <a:pt x="652" y="15756"/>
                  </a:cubicBezTo>
                  <a:lnTo>
                    <a:pt x="652" y="15756"/>
                  </a:lnTo>
                  <a:cubicBezTo>
                    <a:pt x="586" y="16161"/>
                    <a:pt x="677" y="16598"/>
                    <a:pt x="793" y="16979"/>
                  </a:cubicBezTo>
                  <a:cubicBezTo>
                    <a:pt x="1001" y="17646"/>
                    <a:pt x="1356" y="18237"/>
                    <a:pt x="1813" y="18764"/>
                  </a:cubicBezTo>
                  <a:cubicBezTo>
                    <a:pt x="2860" y="19971"/>
                    <a:pt x="4256" y="20773"/>
                    <a:pt x="5614" y="21573"/>
                  </a:cubicBezTo>
                  <a:cubicBezTo>
                    <a:pt x="7188" y="22501"/>
                    <a:pt x="8754" y="23448"/>
                    <a:pt x="10412" y="24221"/>
                  </a:cubicBezTo>
                  <a:cubicBezTo>
                    <a:pt x="11212" y="24594"/>
                    <a:pt x="12031" y="24928"/>
                    <a:pt x="12874" y="25193"/>
                  </a:cubicBezTo>
                  <a:cubicBezTo>
                    <a:pt x="13704" y="25454"/>
                    <a:pt x="14566" y="25657"/>
                    <a:pt x="15442" y="25657"/>
                  </a:cubicBezTo>
                  <a:cubicBezTo>
                    <a:pt x="15474" y="25657"/>
                    <a:pt x="15506" y="25657"/>
                    <a:pt x="15538" y="25656"/>
                  </a:cubicBezTo>
                  <a:cubicBezTo>
                    <a:pt x="16475" y="25641"/>
                    <a:pt x="17353" y="25359"/>
                    <a:pt x="18210" y="24996"/>
                  </a:cubicBezTo>
                  <a:cubicBezTo>
                    <a:pt x="19069" y="24637"/>
                    <a:pt x="19893" y="24210"/>
                    <a:pt x="20699" y="23750"/>
                  </a:cubicBezTo>
                  <a:cubicBezTo>
                    <a:pt x="22349" y="22807"/>
                    <a:pt x="23938" y="21758"/>
                    <a:pt x="25565" y="20777"/>
                  </a:cubicBezTo>
                  <a:cubicBezTo>
                    <a:pt x="27277" y="19741"/>
                    <a:pt x="29004" y="18726"/>
                    <a:pt x="30718" y="17691"/>
                  </a:cubicBezTo>
                  <a:cubicBezTo>
                    <a:pt x="32349" y="16709"/>
                    <a:pt x="34000" y="15756"/>
                    <a:pt x="35622" y="14758"/>
                  </a:cubicBezTo>
                  <a:cubicBezTo>
                    <a:pt x="37039" y="13885"/>
                    <a:pt x="38400" y="12935"/>
                    <a:pt x="39767" y="11988"/>
                  </a:cubicBezTo>
                  <a:cubicBezTo>
                    <a:pt x="40869" y="11227"/>
                    <a:pt x="42075" y="10347"/>
                    <a:pt x="42636" y="9082"/>
                  </a:cubicBezTo>
                  <a:cubicBezTo>
                    <a:pt x="42645" y="9061"/>
                    <a:pt x="42654" y="9041"/>
                    <a:pt x="42664" y="9023"/>
                  </a:cubicBezTo>
                  <a:close/>
                  <a:moveTo>
                    <a:pt x="27569" y="0"/>
                  </a:moveTo>
                  <a:cubicBezTo>
                    <a:pt x="27540" y="0"/>
                    <a:pt x="27510" y="2"/>
                    <a:pt x="27480" y="7"/>
                  </a:cubicBezTo>
                  <a:cubicBezTo>
                    <a:pt x="27241" y="44"/>
                    <a:pt x="27118" y="221"/>
                    <a:pt x="26973" y="394"/>
                  </a:cubicBezTo>
                  <a:cubicBezTo>
                    <a:pt x="26912" y="465"/>
                    <a:pt x="26849" y="533"/>
                    <a:pt x="26755" y="560"/>
                  </a:cubicBezTo>
                  <a:cubicBezTo>
                    <a:pt x="26713" y="572"/>
                    <a:pt x="26670" y="577"/>
                    <a:pt x="26627" y="577"/>
                  </a:cubicBezTo>
                  <a:cubicBezTo>
                    <a:pt x="26583" y="577"/>
                    <a:pt x="26539" y="572"/>
                    <a:pt x="26495" y="563"/>
                  </a:cubicBezTo>
                  <a:cubicBezTo>
                    <a:pt x="26244" y="511"/>
                    <a:pt x="25972" y="383"/>
                    <a:pt x="25716" y="383"/>
                  </a:cubicBezTo>
                  <a:cubicBezTo>
                    <a:pt x="25573" y="383"/>
                    <a:pt x="25434" y="423"/>
                    <a:pt x="25307" y="538"/>
                  </a:cubicBezTo>
                  <a:cubicBezTo>
                    <a:pt x="25150" y="685"/>
                    <a:pt x="25123" y="901"/>
                    <a:pt x="25031" y="1084"/>
                  </a:cubicBezTo>
                  <a:cubicBezTo>
                    <a:pt x="24932" y="1283"/>
                    <a:pt x="24714" y="1346"/>
                    <a:pt x="24525" y="1434"/>
                  </a:cubicBezTo>
                  <a:cubicBezTo>
                    <a:pt x="24281" y="1548"/>
                    <a:pt x="24051" y="1674"/>
                    <a:pt x="23845" y="1850"/>
                  </a:cubicBezTo>
                  <a:cubicBezTo>
                    <a:pt x="23642" y="2022"/>
                    <a:pt x="23464" y="2222"/>
                    <a:pt x="23257" y="2392"/>
                  </a:cubicBezTo>
                  <a:cubicBezTo>
                    <a:pt x="23018" y="2585"/>
                    <a:pt x="22679" y="2813"/>
                    <a:pt x="22631" y="3135"/>
                  </a:cubicBezTo>
                  <a:cubicBezTo>
                    <a:pt x="22609" y="3141"/>
                    <a:pt x="22589" y="3147"/>
                    <a:pt x="22568" y="3157"/>
                  </a:cubicBezTo>
                  <a:cubicBezTo>
                    <a:pt x="22530" y="3175"/>
                    <a:pt x="22494" y="3194"/>
                    <a:pt x="22457" y="3215"/>
                  </a:cubicBezTo>
                  <a:cubicBezTo>
                    <a:pt x="22374" y="3261"/>
                    <a:pt x="22292" y="3305"/>
                    <a:pt x="22205" y="3347"/>
                  </a:cubicBezTo>
                  <a:cubicBezTo>
                    <a:pt x="22048" y="3424"/>
                    <a:pt x="21883" y="3491"/>
                    <a:pt x="21723" y="3565"/>
                  </a:cubicBezTo>
                  <a:cubicBezTo>
                    <a:pt x="21354" y="3732"/>
                    <a:pt x="20994" y="3918"/>
                    <a:pt x="20625" y="4090"/>
                  </a:cubicBezTo>
                  <a:cubicBezTo>
                    <a:pt x="20253" y="4266"/>
                    <a:pt x="19888" y="4454"/>
                    <a:pt x="19520" y="4637"/>
                  </a:cubicBezTo>
                  <a:cubicBezTo>
                    <a:pt x="19154" y="4821"/>
                    <a:pt x="18783" y="4991"/>
                    <a:pt x="18413" y="5166"/>
                  </a:cubicBezTo>
                  <a:cubicBezTo>
                    <a:pt x="18120" y="5303"/>
                    <a:pt x="17829" y="5442"/>
                    <a:pt x="17544" y="5595"/>
                  </a:cubicBezTo>
                  <a:cubicBezTo>
                    <a:pt x="17427" y="5642"/>
                    <a:pt x="17310" y="5688"/>
                    <a:pt x="17194" y="5736"/>
                  </a:cubicBezTo>
                  <a:cubicBezTo>
                    <a:pt x="16828" y="5886"/>
                    <a:pt x="16477" y="6073"/>
                    <a:pt x="16121" y="6238"/>
                  </a:cubicBezTo>
                  <a:cubicBezTo>
                    <a:pt x="15384" y="6578"/>
                    <a:pt x="14667" y="6953"/>
                    <a:pt x="13939" y="7312"/>
                  </a:cubicBezTo>
                  <a:cubicBezTo>
                    <a:pt x="13211" y="7672"/>
                    <a:pt x="12493" y="8050"/>
                    <a:pt x="11770" y="8415"/>
                  </a:cubicBezTo>
                  <a:cubicBezTo>
                    <a:pt x="11076" y="8765"/>
                    <a:pt x="10379" y="9104"/>
                    <a:pt x="9687" y="9461"/>
                  </a:cubicBezTo>
                  <a:cubicBezTo>
                    <a:pt x="9295" y="9661"/>
                    <a:pt x="8906" y="9872"/>
                    <a:pt x="8524" y="10093"/>
                  </a:cubicBezTo>
                  <a:cubicBezTo>
                    <a:pt x="8143" y="10312"/>
                    <a:pt x="7768" y="10542"/>
                    <a:pt x="7421" y="10818"/>
                  </a:cubicBezTo>
                  <a:cubicBezTo>
                    <a:pt x="7331" y="10714"/>
                    <a:pt x="7224" y="10627"/>
                    <a:pt x="7093" y="10563"/>
                  </a:cubicBezTo>
                  <a:cubicBezTo>
                    <a:pt x="6980" y="10510"/>
                    <a:pt x="6858" y="10481"/>
                    <a:pt x="6737" y="10481"/>
                  </a:cubicBezTo>
                  <a:cubicBezTo>
                    <a:pt x="6594" y="10481"/>
                    <a:pt x="6452" y="10521"/>
                    <a:pt x="6331" y="10610"/>
                  </a:cubicBezTo>
                  <a:cubicBezTo>
                    <a:pt x="6109" y="10775"/>
                    <a:pt x="5971" y="11021"/>
                    <a:pt x="5867" y="11271"/>
                  </a:cubicBezTo>
                  <a:cubicBezTo>
                    <a:pt x="5826" y="11370"/>
                    <a:pt x="5792" y="11472"/>
                    <a:pt x="5763" y="11576"/>
                  </a:cubicBezTo>
                  <a:cubicBezTo>
                    <a:pt x="5713" y="11578"/>
                    <a:pt x="5664" y="11603"/>
                    <a:pt x="5618" y="11623"/>
                  </a:cubicBezTo>
                  <a:cubicBezTo>
                    <a:pt x="5571" y="11645"/>
                    <a:pt x="5529" y="11672"/>
                    <a:pt x="5483" y="11700"/>
                  </a:cubicBezTo>
                  <a:cubicBezTo>
                    <a:pt x="5400" y="11752"/>
                    <a:pt x="5322" y="11815"/>
                    <a:pt x="5234" y="11865"/>
                  </a:cubicBezTo>
                  <a:cubicBezTo>
                    <a:pt x="5160" y="11908"/>
                    <a:pt x="5083" y="11948"/>
                    <a:pt x="5013" y="11998"/>
                  </a:cubicBezTo>
                  <a:cubicBezTo>
                    <a:pt x="4952" y="12038"/>
                    <a:pt x="4905" y="12078"/>
                    <a:pt x="4863" y="12129"/>
                  </a:cubicBezTo>
                  <a:cubicBezTo>
                    <a:pt x="4730" y="11984"/>
                    <a:pt x="4577" y="11862"/>
                    <a:pt x="4393" y="11792"/>
                  </a:cubicBezTo>
                  <a:cubicBezTo>
                    <a:pt x="4275" y="11747"/>
                    <a:pt x="4157" y="11727"/>
                    <a:pt x="4042" y="11727"/>
                  </a:cubicBezTo>
                  <a:cubicBezTo>
                    <a:pt x="3477" y="11727"/>
                    <a:pt x="2980" y="12219"/>
                    <a:pt x="2771" y="12734"/>
                  </a:cubicBezTo>
                  <a:cubicBezTo>
                    <a:pt x="2672" y="12981"/>
                    <a:pt x="2636" y="13238"/>
                    <a:pt x="2636" y="13498"/>
                  </a:cubicBezTo>
                  <a:cubicBezTo>
                    <a:pt x="2605" y="13498"/>
                    <a:pt x="2574" y="13504"/>
                    <a:pt x="2547" y="13515"/>
                  </a:cubicBezTo>
                  <a:cubicBezTo>
                    <a:pt x="1859" y="13810"/>
                    <a:pt x="1382" y="14361"/>
                    <a:pt x="900" y="14919"/>
                  </a:cubicBezTo>
                  <a:cubicBezTo>
                    <a:pt x="512" y="15364"/>
                    <a:pt x="166" y="15863"/>
                    <a:pt x="78" y="16461"/>
                  </a:cubicBezTo>
                  <a:cubicBezTo>
                    <a:pt x="1" y="16977"/>
                    <a:pt x="80" y="17509"/>
                    <a:pt x="125" y="18025"/>
                  </a:cubicBezTo>
                  <a:cubicBezTo>
                    <a:pt x="181" y="18637"/>
                    <a:pt x="244" y="19248"/>
                    <a:pt x="325" y="19859"/>
                  </a:cubicBezTo>
                  <a:cubicBezTo>
                    <a:pt x="485" y="21066"/>
                    <a:pt x="703" y="22268"/>
                    <a:pt x="1025" y="23439"/>
                  </a:cubicBezTo>
                  <a:cubicBezTo>
                    <a:pt x="1276" y="24352"/>
                    <a:pt x="1599" y="25267"/>
                    <a:pt x="2162" y="26037"/>
                  </a:cubicBezTo>
                  <a:cubicBezTo>
                    <a:pt x="2771" y="26875"/>
                    <a:pt x="3624" y="27459"/>
                    <a:pt x="4503" y="27987"/>
                  </a:cubicBezTo>
                  <a:cubicBezTo>
                    <a:pt x="5514" y="28593"/>
                    <a:pt x="6581" y="29099"/>
                    <a:pt x="7645" y="29607"/>
                  </a:cubicBezTo>
                  <a:cubicBezTo>
                    <a:pt x="8754" y="30136"/>
                    <a:pt x="9858" y="30676"/>
                    <a:pt x="10991" y="31158"/>
                  </a:cubicBezTo>
                  <a:cubicBezTo>
                    <a:pt x="12131" y="31647"/>
                    <a:pt x="13283" y="32103"/>
                    <a:pt x="14447" y="32535"/>
                  </a:cubicBezTo>
                  <a:cubicBezTo>
                    <a:pt x="15370" y="32877"/>
                    <a:pt x="16326" y="33207"/>
                    <a:pt x="17313" y="33207"/>
                  </a:cubicBezTo>
                  <a:cubicBezTo>
                    <a:pt x="17494" y="33207"/>
                    <a:pt x="17677" y="33196"/>
                    <a:pt x="17860" y="33172"/>
                  </a:cubicBezTo>
                  <a:cubicBezTo>
                    <a:pt x="19015" y="33018"/>
                    <a:pt x="20142" y="32508"/>
                    <a:pt x="21182" y="32006"/>
                  </a:cubicBezTo>
                  <a:cubicBezTo>
                    <a:pt x="22294" y="31469"/>
                    <a:pt x="23327" y="30802"/>
                    <a:pt x="24376" y="30151"/>
                  </a:cubicBezTo>
                  <a:cubicBezTo>
                    <a:pt x="25452" y="29485"/>
                    <a:pt x="26530" y="28823"/>
                    <a:pt x="27595" y="28141"/>
                  </a:cubicBezTo>
                  <a:cubicBezTo>
                    <a:pt x="29691" y="26798"/>
                    <a:pt x="31765" y="25411"/>
                    <a:pt x="33832" y="24023"/>
                  </a:cubicBezTo>
                  <a:cubicBezTo>
                    <a:pt x="34859" y="23333"/>
                    <a:pt x="35882" y="22630"/>
                    <a:pt x="36879" y="21898"/>
                  </a:cubicBezTo>
                  <a:cubicBezTo>
                    <a:pt x="37790" y="21231"/>
                    <a:pt x="38716" y="20561"/>
                    <a:pt x="39565" y="19815"/>
                  </a:cubicBezTo>
                  <a:cubicBezTo>
                    <a:pt x="40379" y="19103"/>
                    <a:pt x="40988" y="18282"/>
                    <a:pt x="41375" y="17268"/>
                  </a:cubicBezTo>
                  <a:cubicBezTo>
                    <a:pt x="41771" y="16223"/>
                    <a:pt x="41967" y="15111"/>
                    <a:pt x="42180" y="14019"/>
                  </a:cubicBezTo>
                  <a:cubicBezTo>
                    <a:pt x="42427" y="12775"/>
                    <a:pt x="42639" y="11524"/>
                    <a:pt x="42818" y="10268"/>
                  </a:cubicBezTo>
                  <a:cubicBezTo>
                    <a:pt x="42959" y="9266"/>
                    <a:pt x="43292" y="8222"/>
                    <a:pt x="43073" y="7209"/>
                  </a:cubicBezTo>
                  <a:cubicBezTo>
                    <a:pt x="43068" y="7185"/>
                    <a:pt x="43060" y="7155"/>
                    <a:pt x="43054" y="7126"/>
                  </a:cubicBezTo>
                  <a:cubicBezTo>
                    <a:pt x="42862" y="6352"/>
                    <a:pt x="42268" y="5713"/>
                    <a:pt x="41608" y="5290"/>
                  </a:cubicBezTo>
                  <a:cubicBezTo>
                    <a:pt x="41565" y="5262"/>
                    <a:pt x="41522" y="5242"/>
                    <a:pt x="41479" y="5222"/>
                  </a:cubicBezTo>
                  <a:cubicBezTo>
                    <a:pt x="41448" y="4887"/>
                    <a:pt x="41389" y="4558"/>
                    <a:pt x="41278" y="4239"/>
                  </a:cubicBezTo>
                  <a:cubicBezTo>
                    <a:pt x="41085" y="3671"/>
                    <a:pt x="40741" y="3193"/>
                    <a:pt x="40256" y="2838"/>
                  </a:cubicBezTo>
                  <a:cubicBezTo>
                    <a:pt x="39816" y="2515"/>
                    <a:pt x="39296" y="2294"/>
                    <a:pt x="38772" y="2156"/>
                  </a:cubicBezTo>
                  <a:cubicBezTo>
                    <a:pt x="38367" y="2049"/>
                    <a:pt x="37955" y="1982"/>
                    <a:pt x="37541" y="1982"/>
                  </a:cubicBezTo>
                  <a:cubicBezTo>
                    <a:pt x="37372" y="1982"/>
                    <a:pt x="37202" y="1993"/>
                    <a:pt x="37032" y="2018"/>
                  </a:cubicBezTo>
                  <a:cubicBezTo>
                    <a:pt x="36731" y="2061"/>
                    <a:pt x="36426" y="2150"/>
                    <a:pt x="36160" y="2294"/>
                  </a:cubicBezTo>
                  <a:cubicBezTo>
                    <a:pt x="36090" y="2331"/>
                    <a:pt x="36019" y="2375"/>
                    <a:pt x="35955" y="2418"/>
                  </a:cubicBezTo>
                  <a:cubicBezTo>
                    <a:pt x="35794" y="1945"/>
                    <a:pt x="35533" y="1527"/>
                    <a:pt x="35254" y="1115"/>
                  </a:cubicBezTo>
                  <a:cubicBezTo>
                    <a:pt x="35033" y="782"/>
                    <a:pt x="34765" y="464"/>
                    <a:pt x="34393" y="294"/>
                  </a:cubicBezTo>
                  <a:cubicBezTo>
                    <a:pt x="34113" y="165"/>
                    <a:pt x="33809" y="112"/>
                    <a:pt x="33501" y="112"/>
                  </a:cubicBezTo>
                  <a:cubicBezTo>
                    <a:pt x="33028" y="112"/>
                    <a:pt x="32544" y="238"/>
                    <a:pt x="32120" y="409"/>
                  </a:cubicBezTo>
                  <a:cubicBezTo>
                    <a:pt x="31978" y="465"/>
                    <a:pt x="31838" y="524"/>
                    <a:pt x="31698" y="575"/>
                  </a:cubicBezTo>
                  <a:cubicBezTo>
                    <a:pt x="31563" y="630"/>
                    <a:pt x="31452" y="741"/>
                    <a:pt x="31301" y="751"/>
                  </a:cubicBezTo>
                  <a:cubicBezTo>
                    <a:pt x="31292" y="752"/>
                    <a:pt x="31282" y="752"/>
                    <a:pt x="31273" y="752"/>
                  </a:cubicBezTo>
                  <a:cubicBezTo>
                    <a:pt x="31237" y="752"/>
                    <a:pt x="31204" y="747"/>
                    <a:pt x="31169" y="745"/>
                  </a:cubicBezTo>
                  <a:cubicBezTo>
                    <a:pt x="31031" y="726"/>
                    <a:pt x="30886" y="705"/>
                    <a:pt x="30755" y="652"/>
                  </a:cubicBezTo>
                  <a:cubicBezTo>
                    <a:pt x="30676" y="619"/>
                    <a:pt x="30610" y="590"/>
                    <a:pt x="30535" y="590"/>
                  </a:cubicBezTo>
                  <a:cubicBezTo>
                    <a:pt x="30499" y="590"/>
                    <a:pt x="30460" y="597"/>
                    <a:pt x="30417" y="613"/>
                  </a:cubicBezTo>
                  <a:cubicBezTo>
                    <a:pt x="30372" y="631"/>
                    <a:pt x="30329" y="656"/>
                    <a:pt x="30282" y="674"/>
                  </a:cubicBezTo>
                  <a:cubicBezTo>
                    <a:pt x="30264" y="681"/>
                    <a:pt x="30253" y="684"/>
                    <a:pt x="30245" y="684"/>
                  </a:cubicBezTo>
                  <a:cubicBezTo>
                    <a:pt x="30235" y="684"/>
                    <a:pt x="30229" y="680"/>
                    <a:pt x="30217" y="672"/>
                  </a:cubicBezTo>
                  <a:cubicBezTo>
                    <a:pt x="30131" y="604"/>
                    <a:pt x="30072" y="516"/>
                    <a:pt x="29980" y="454"/>
                  </a:cubicBezTo>
                  <a:cubicBezTo>
                    <a:pt x="29879" y="388"/>
                    <a:pt x="29768" y="360"/>
                    <a:pt x="29655" y="360"/>
                  </a:cubicBezTo>
                  <a:cubicBezTo>
                    <a:pt x="29533" y="360"/>
                    <a:pt x="29409" y="392"/>
                    <a:pt x="29294" y="441"/>
                  </a:cubicBezTo>
                  <a:cubicBezTo>
                    <a:pt x="29133" y="508"/>
                    <a:pt x="28970" y="625"/>
                    <a:pt x="28794" y="625"/>
                  </a:cubicBezTo>
                  <a:cubicBezTo>
                    <a:pt x="28755" y="625"/>
                    <a:pt x="28717" y="619"/>
                    <a:pt x="28677" y="606"/>
                  </a:cubicBezTo>
                  <a:cubicBezTo>
                    <a:pt x="28478" y="543"/>
                    <a:pt x="28329" y="363"/>
                    <a:pt x="28167" y="241"/>
                  </a:cubicBezTo>
                  <a:cubicBezTo>
                    <a:pt x="27996" y="112"/>
                    <a:pt x="27786" y="0"/>
                    <a:pt x="27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9"/>
            <p:cNvSpPr/>
            <p:nvPr/>
          </p:nvSpPr>
          <p:spPr>
            <a:xfrm>
              <a:off x="1611238" y="2024067"/>
              <a:ext cx="191936" cy="220706"/>
            </a:xfrm>
            <a:custGeom>
              <a:rect b="b" l="l" r="r" t="t"/>
              <a:pathLst>
                <a:path extrusionOk="0" h="6401" w="5567">
                  <a:moveTo>
                    <a:pt x="3377" y="294"/>
                  </a:moveTo>
                  <a:cubicBezTo>
                    <a:pt x="3600" y="294"/>
                    <a:pt x="3821" y="321"/>
                    <a:pt x="4035" y="380"/>
                  </a:cubicBezTo>
                  <a:cubicBezTo>
                    <a:pt x="4347" y="467"/>
                    <a:pt x="4647" y="623"/>
                    <a:pt x="4864" y="869"/>
                  </a:cubicBezTo>
                  <a:cubicBezTo>
                    <a:pt x="5073" y="1105"/>
                    <a:pt x="5181" y="1412"/>
                    <a:pt x="5228" y="1723"/>
                  </a:cubicBezTo>
                  <a:cubicBezTo>
                    <a:pt x="5280" y="2061"/>
                    <a:pt x="5259" y="2417"/>
                    <a:pt x="5214" y="2758"/>
                  </a:cubicBezTo>
                  <a:cubicBezTo>
                    <a:pt x="5162" y="3138"/>
                    <a:pt x="5063" y="3513"/>
                    <a:pt x="4928" y="3869"/>
                  </a:cubicBezTo>
                  <a:cubicBezTo>
                    <a:pt x="4802" y="4198"/>
                    <a:pt x="4633" y="4508"/>
                    <a:pt x="4437" y="4802"/>
                  </a:cubicBezTo>
                  <a:cubicBezTo>
                    <a:pt x="4266" y="5062"/>
                    <a:pt x="4072" y="5308"/>
                    <a:pt x="3844" y="5524"/>
                  </a:cubicBezTo>
                  <a:cubicBezTo>
                    <a:pt x="3623" y="5729"/>
                    <a:pt x="3365" y="5901"/>
                    <a:pt x="3076" y="5998"/>
                  </a:cubicBezTo>
                  <a:cubicBezTo>
                    <a:pt x="2864" y="6070"/>
                    <a:pt x="2641" y="6104"/>
                    <a:pt x="2418" y="6104"/>
                  </a:cubicBezTo>
                  <a:cubicBezTo>
                    <a:pt x="2327" y="6104"/>
                    <a:pt x="2237" y="6098"/>
                    <a:pt x="2147" y="6087"/>
                  </a:cubicBezTo>
                  <a:cubicBezTo>
                    <a:pt x="1542" y="6010"/>
                    <a:pt x="959" y="5681"/>
                    <a:pt x="655" y="5144"/>
                  </a:cubicBezTo>
                  <a:cubicBezTo>
                    <a:pt x="311" y="4538"/>
                    <a:pt x="296" y="3809"/>
                    <a:pt x="449" y="3144"/>
                  </a:cubicBezTo>
                  <a:cubicBezTo>
                    <a:pt x="606" y="2464"/>
                    <a:pt x="931" y="1807"/>
                    <a:pt x="1373" y="1266"/>
                  </a:cubicBezTo>
                  <a:cubicBezTo>
                    <a:pt x="1580" y="1014"/>
                    <a:pt x="1818" y="786"/>
                    <a:pt x="2087" y="599"/>
                  </a:cubicBezTo>
                  <a:cubicBezTo>
                    <a:pt x="2090" y="597"/>
                    <a:pt x="2095" y="595"/>
                    <a:pt x="2099" y="593"/>
                  </a:cubicBezTo>
                  <a:cubicBezTo>
                    <a:pt x="2492" y="403"/>
                    <a:pt x="2936" y="294"/>
                    <a:pt x="3377" y="294"/>
                  </a:cubicBezTo>
                  <a:close/>
                  <a:moveTo>
                    <a:pt x="3428" y="0"/>
                  </a:moveTo>
                  <a:cubicBezTo>
                    <a:pt x="3107" y="0"/>
                    <a:pt x="2787" y="55"/>
                    <a:pt x="2489" y="159"/>
                  </a:cubicBezTo>
                  <a:cubicBezTo>
                    <a:pt x="2126" y="285"/>
                    <a:pt x="1799" y="488"/>
                    <a:pt x="1512" y="743"/>
                  </a:cubicBezTo>
                  <a:cubicBezTo>
                    <a:pt x="1370" y="864"/>
                    <a:pt x="1235" y="999"/>
                    <a:pt x="1125" y="1150"/>
                  </a:cubicBezTo>
                  <a:cubicBezTo>
                    <a:pt x="1052" y="1249"/>
                    <a:pt x="993" y="1358"/>
                    <a:pt x="939" y="1466"/>
                  </a:cubicBezTo>
                  <a:cubicBezTo>
                    <a:pt x="697" y="1820"/>
                    <a:pt x="500" y="2212"/>
                    <a:pt x="355" y="2612"/>
                  </a:cubicBezTo>
                  <a:cubicBezTo>
                    <a:pt x="103" y="3307"/>
                    <a:pt x="1" y="4096"/>
                    <a:pt x="226" y="4815"/>
                  </a:cubicBezTo>
                  <a:cubicBezTo>
                    <a:pt x="334" y="5159"/>
                    <a:pt x="515" y="5484"/>
                    <a:pt x="776" y="5738"/>
                  </a:cubicBezTo>
                  <a:cubicBezTo>
                    <a:pt x="1024" y="5978"/>
                    <a:pt x="1329" y="6154"/>
                    <a:pt x="1652" y="6267"/>
                  </a:cubicBezTo>
                  <a:cubicBezTo>
                    <a:pt x="1909" y="6356"/>
                    <a:pt x="2178" y="6401"/>
                    <a:pt x="2446" y="6401"/>
                  </a:cubicBezTo>
                  <a:cubicBezTo>
                    <a:pt x="2867" y="6401"/>
                    <a:pt x="3285" y="6290"/>
                    <a:pt x="3649" y="6064"/>
                  </a:cubicBezTo>
                  <a:cubicBezTo>
                    <a:pt x="4241" y="5696"/>
                    <a:pt x="4683" y="5081"/>
                    <a:pt x="4998" y="4472"/>
                  </a:cubicBezTo>
                  <a:cubicBezTo>
                    <a:pt x="5363" y="3759"/>
                    <a:pt x="5566" y="2945"/>
                    <a:pt x="5566" y="2143"/>
                  </a:cubicBezTo>
                  <a:cubicBezTo>
                    <a:pt x="5566" y="1771"/>
                    <a:pt x="5511" y="1406"/>
                    <a:pt x="5358" y="1067"/>
                  </a:cubicBezTo>
                  <a:cubicBezTo>
                    <a:pt x="5204" y="733"/>
                    <a:pt x="4947" y="464"/>
                    <a:pt x="4624" y="291"/>
                  </a:cubicBezTo>
                  <a:cubicBezTo>
                    <a:pt x="4260" y="93"/>
                    <a:pt x="3844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9"/>
            <p:cNvSpPr/>
            <p:nvPr/>
          </p:nvSpPr>
          <p:spPr>
            <a:xfrm>
              <a:off x="1734773" y="2125984"/>
              <a:ext cx="17756" cy="18619"/>
            </a:xfrm>
            <a:custGeom>
              <a:rect b="b" l="l" r="r" t="t"/>
              <a:pathLst>
                <a:path extrusionOk="0" h="540" w="515">
                  <a:moveTo>
                    <a:pt x="266" y="1"/>
                  </a:moveTo>
                  <a:cubicBezTo>
                    <a:pt x="245" y="1"/>
                    <a:pt x="225" y="5"/>
                    <a:pt x="205" y="9"/>
                  </a:cubicBezTo>
                  <a:cubicBezTo>
                    <a:pt x="177" y="16"/>
                    <a:pt x="158" y="28"/>
                    <a:pt x="137" y="43"/>
                  </a:cubicBezTo>
                  <a:cubicBezTo>
                    <a:pt x="121" y="57"/>
                    <a:pt x="119" y="57"/>
                    <a:pt x="115" y="61"/>
                  </a:cubicBezTo>
                  <a:cubicBezTo>
                    <a:pt x="115" y="64"/>
                    <a:pt x="113" y="64"/>
                    <a:pt x="113" y="64"/>
                  </a:cubicBezTo>
                  <a:cubicBezTo>
                    <a:pt x="88" y="77"/>
                    <a:pt x="74" y="94"/>
                    <a:pt x="58" y="113"/>
                  </a:cubicBezTo>
                  <a:cubicBezTo>
                    <a:pt x="54" y="117"/>
                    <a:pt x="48" y="122"/>
                    <a:pt x="46" y="127"/>
                  </a:cubicBezTo>
                  <a:cubicBezTo>
                    <a:pt x="33" y="147"/>
                    <a:pt x="24" y="167"/>
                    <a:pt x="16" y="191"/>
                  </a:cubicBezTo>
                  <a:cubicBezTo>
                    <a:pt x="12" y="201"/>
                    <a:pt x="12" y="210"/>
                    <a:pt x="10" y="219"/>
                  </a:cubicBezTo>
                  <a:cubicBezTo>
                    <a:pt x="7" y="240"/>
                    <a:pt x="0" y="266"/>
                    <a:pt x="4" y="289"/>
                  </a:cubicBezTo>
                  <a:cubicBezTo>
                    <a:pt x="6" y="310"/>
                    <a:pt x="7" y="335"/>
                    <a:pt x="15" y="357"/>
                  </a:cubicBezTo>
                  <a:cubicBezTo>
                    <a:pt x="28" y="403"/>
                    <a:pt x="48" y="448"/>
                    <a:pt x="83" y="474"/>
                  </a:cubicBezTo>
                  <a:cubicBezTo>
                    <a:pt x="114" y="502"/>
                    <a:pt x="139" y="517"/>
                    <a:pt x="177" y="531"/>
                  </a:cubicBezTo>
                  <a:cubicBezTo>
                    <a:pt x="182" y="531"/>
                    <a:pt x="187" y="533"/>
                    <a:pt x="191" y="533"/>
                  </a:cubicBezTo>
                  <a:cubicBezTo>
                    <a:pt x="212" y="537"/>
                    <a:pt x="231" y="539"/>
                    <a:pt x="251" y="539"/>
                  </a:cubicBezTo>
                  <a:cubicBezTo>
                    <a:pt x="298" y="539"/>
                    <a:pt x="353" y="528"/>
                    <a:pt x="394" y="501"/>
                  </a:cubicBezTo>
                  <a:cubicBezTo>
                    <a:pt x="427" y="476"/>
                    <a:pt x="448" y="458"/>
                    <a:pt x="473" y="421"/>
                  </a:cubicBezTo>
                  <a:cubicBezTo>
                    <a:pt x="475" y="417"/>
                    <a:pt x="477" y="414"/>
                    <a:pt x="479" y="409"/>
                  </a:cubicBezTo>
                  <a:cubicBezTo>
                    <a:pt x="486" y="393"/>
                    <a:pt x="495" y="376"/>
                    <a:pt x="500" y="357"/>
                  </a:cubicBezTo>
                  <a:cubicBezTo>
                    <a:pt x="510" y="335"/>
                    <a:pt x="512" y="308"/>
                    <a:pt x="512" y="284"/>
                  </a:cubicBezTo>
                  <a:cubicBezTo>
                    <a:pt x="515" y="276"/>
                    <a:pt x="515" y="268"/>
                    <a:pt x="512" y="260"/>
                  </a:cubicBezTo>
                  <a:cubicBezTo>
                    <a:pt x="510" y="239"/>
                    <a:pt x="509" y="210"/>
                    <a:pt x="500" y="187"/>
                  </a:cubicBezTo>
                  <a:cubicBezTo>
                    <a:pt x="494" y="168"/>
                    <a:pt x="488" y="151"/>
                    <a:pt x="478" y="135"/>
                  </a:cubicBezTo>
                  <a:cubicBezTo>
                    <a:pt x="475" y="131"/>
                    <a:pt x="475" y="126"/>
                    <a:pt x="474" y="122"/>
                  </a:cubicBezTo>
                  <a:cubicBezTo>
                    <a:pt x="463" y="105"/>
                    <a:pt x="449" y="89"/>
                    <a:pt x="438" y="76"/>
                  </a:cubicBezTo>
                  <a:cubicBezTo>
                    <a:pt x="425" y="60"/>
                    <a:pt x="407" y="49"/>
                    <a:pt x="391" y="37"/>
                  </a:cubicBezTo>
                  <a:cubicBezTo>
                    <a:pt x="373" y="24"/>
                    <a:pt x="350" y="15"/>
                    <a:pt x="327" y="9"/>
                  </a:cubicBezTo>
                  <a:cubicBezTo>
                    <a:pt x="309" y="6"/>
                    <a:pt x="291" y="3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9"/>
            <p:cNvSpPr/>
            <p:nvPr/>
          </p:nvSpPr>
          <p:spPr>
            <a:xfrm>
              <a:off x="1692158" y="2119123"/>
              <a:ext cx="35029" cy="27998"/>
            </a:xfrm>
            <a:custGeom>
              <a:rect b="b" l="l" r="r" t="t"/>
              <a:pathLst>
                <a:path extrusionOk="0" h="812" w="1016">
                  <a:moveTo>
                    <a:pt x="168" y="1"/>
                  </a:moveTo>
                  <a:cubicBezTo>
                    <a:pt x="166" y="1"/>
                    <a:pt x="164" y="1"/>
                    <a:pt x="163" y="1"/>
                  </a:cubicBezTo>
                  <a:cubicBezTo>
                    <a:pt x="76" y="4"/>
                    <a:pt x="13" y="68"/>
                    <a:pt x="9" y="152"/>
                  </a:cubicBezTo>
                  <a:cubicBezTo>
                    <a:pt x="0" y="341"/>
                    <a:pt x="34" y="539"/>
                    <a:pt x="178" y="676"/>
                  </a:cubicBezTo>
                  <a:cubicBezTo>
                    <a:pt x="262" y="753"/>
                    <a:pt x="372" y="808"/>
                    <a:pt x="492" y="811"/>
                  </a:cubicBezTo>
                  <a:cubicBezTo>
                    <a:pt x="496" y="811"/>
                    <a:pt x="501" y="811"/>
                    <a:pt x="505" y="811"/>
                  </a:cubicBezTo>
                  <a:cubicBezTo>
                    <a:pt x="615" y="811"/>
                    <a:pt x="714" y="763"/>
                    <a:pt x="797" y="696"/>
                  </a:cubicBezTo>
                  <a:cubicBezTo>
                    <a:pt x="877" y="632"/>
                    <a:pt x="944" y="540"/>
                    <a:pt x="981" y="445"/>
                  </a:cubicBezTo>
                  <a:cubicBezTo>
                    <a:pt x="1016" y="362"/>
                    <a:pt x="1008" y="264"/>
                    <a:pt x="932" y="206"/>
                  </a:cubicBezTo>
                  <a:cubicBezTo>
                    <a:pt x="905" y="183"/>
                    <a:pt x="871" y="172"/>
                    <a:pt x="837" y="172"/>
                  </a:cubicBezTo>
                  <a:cubicBezTo>
                    <a:pt x="813" y="172"/>
                    <a:pt x="788" y="178"/>
                    <a:pt x="765" y="188"/>
                  </a:cubicBezTo>
                  <a:cubicBezTo>
                    <a:pt x="719" y="209"/>
                    <a:pt x="689" y="243"/>
                    <a:pt x="661" y="287"/>
                  </a:cubicBezTo>
                  <a:cubicBezTo>
                    <a:pt x="639" y="320"/>
                    <a:pt x="621" y="357"/>
                    <a:pt x="596" y="388"/>
                  </a:cubicBezTo>
                  <a:cubicBezTo>
                    <a:pt x="596" y="391"/>
                    <a:pt x="596" y="391"/>
                    <a:pt x="594" y="391"/>
                  </a:cubicBezTo>
                  <a:cubicBezTo>
                    <a:pt x="590" y="398"/>
                    <a:pt x="584" y="403"/>
                    <a:pt x="584" y="404"/>
                  </a:cubicBezTo>
                  <a:cubicBezTo>
                    <a:pt x="578" y="410"/>
                    <a:pt x="569" y="423"/>
                    <a:pt x="557" y="431"/>
                  </a:cubicBezTo>
                  <a:lnTo>
                    <a:pt x="557" y="434"/>
                  </a:lnTo>
                  <a:cubicBezTo>
                    <a:pt x="553" y="436"/>
                    <a:pt x="548" y="438"/>
                    <a:pt x="545" y="440"/>
                  </a:cubicBezTo>
                  <a:cubicBezTo>
                    <a:pt x="539" y="444"/>
                    <a:pt x="529" y="450"/>
                    <a:pt x="523" y="454"/>
                  </a:cubicBezTo>
                  <a:cubicBezTo>
                    <a:pt x="521" y="456"/>
                    <a:pt x="517" y="456"/>
                    <a:pt x="514" y="457"/>
                  </a:cubicBezTo>
                  <a:cubicBezTo>
                    <a:pt x="512" y="457"/>
                    <a:pt x="507" y="460"/>
                    <a:pt x="505" y="460"/>
                  </a:cubicBezTo>
                  <a:cubicBezTo>
                    <a:pt x="502" y="460"/>
                    <a:pt x="501" y="460"/>
                    <a:pt x="498" y="462"/>
                  </a:cubicBezTo>
                  <a:lnTo>
                    <a:pt x="486" y="462"/>
                  </a:lnTo>
                  <a:cubicBezTo>
                    <a:pt x="479" y="460"/>
                    <a:pt x="470" y="459"/>
                    <a:pt x="465" y="459"/>
                  </a:cubicBezTo>
                  <a:cubicBezTo>
                    <a:pt x="462" y="456"/>
                    <a:pt x="461" y="456"/>
                    <a:pt x="458" y="456"/>
                  </a:cubicBezTo>
                  <a:cubicBezTo>
                    <a:pt x="451" y="450"/>
                    <a:pt x="440" y="446"/>
                    <a:pt x="433" y="443"/>
                  </a:cubicBezTo>
                  <a:cubicBezTo>
                    <a:pt x="424" y="439"/>
                    <a:pt x="418" y="431"/>
                    <a:pt x="412" y="428"/>
                  </a:cubicBezTo>
                  <a:cubicBezTo>
                    <a:pt x="408" y="425"/>
                    <a:pt x="407" y="425"/>
                    <a:pt x="407" y="424"/>
                  </a:cubicBezTo>
                  <a:cubicBezTo>
                    <a:pt x="398" y="417"/>
                    <a:pt x="392" y="410"/>
                    <a:pt x="386" y="402"/>
                  </a:cubicBezTo>
                  <a:cubicBezTo>
                    <a:pt x="382" y="402"/>
                    <a:pt x="382" y="399"/>
                    <a:pt x="382" y="399"/>
                  </a:cubicBezTo>
                  <a:cubicBezTo>
                    <a:pt x="371" y="381"/>
                    <a:pt x="361" y="365"/>
                    <a:pt x="351" y="346"/>
                  </a:cubicBezTo>
                  <a:lnTo>
                    <a:pt x="351" y="342"/>
                  </a:lnTo>
                  <a:cubicBezTo>
                    <a:pt x="349" y="340"/>
                    <a:pt x="342" y="325"/>
                    <a:pt x="342" y="320"/>
                  </a:cubicBezTo>
                  <a:cubicBezTo>
                    <a:pt x="336" y="300"/>
                    <a:pt x="329" y="280"/>
                    <a:pt x="324" y="259"/>
                  </a:cubicBezTo>
                  <a:cubicBezTo>
                    <a:pt x="321" y="246"/>
                    <a:pt x="320" y="235"/>
                    <a:pt x="318" y="223"/>
                  </a:cubicBezTo>
                  <a:lnTo>
                    <a:pt x="318" y="219"/>
                  </a:lnTo>
                  <a:cubicBezTo>
                    <a:pt x="315" y="197"/>
                    <a:pt x="314" y="174"/>
                    <a:pt x="314" y="152"/>
                  </a:cubicBezTo>
                  <a:cubicBezTo>
                    <a:pt x="310" y="73"/>
                    <a:pt x="249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9"/>
            <p:cNvSpPr/>
            <p:nvPr/>
          </p:nvSpPr>
          <p:spPr>
            <a:xfrm>
              <a:off x="1664369" y="2105194"/>
              <a:ext cx="17342" cy="19274"/>
            </a:xfrm>
            <a:custGeom>
              <a:rect b="b" l="l" r="r" t="t"/>
              <a:pathLst>
                <a:path extrusionOk="0" h="559" w="503">
                  <a:moveTo>
                    <a:pt x="246" y="1"/>
                  </a:moveTo>
                  <a:cubicBezTo>
                    <a:pt x="230" y="4"/>
                    <a:pt x="203" y="5"/>
                    <a:pt x="182" y="12"/>
                  </a:cubicBezTo>
                  <a:cubicBezTo>
                    <a:pt x="137" y="31"/>
                    <a:pt x="127" y="35"/>
                    <a:pt x="90" y="67"/>
                  </a:cubicBezTo>
                  <a:lnTo>
                    <a:pt x="78" y="79"/>
                  </a:lnTo>
                  <a:cubicBezTo>
                    <a:pt x="63" y="97"/>
                    <a:pt x="48" y="113"/>
                    <a:pt x="38" y="131"/>
                  </a:cubicBezTo>
                  <a:cubicBezTo>
                    <a:pt x="24" y="156"/>
                    <a:pt x="13" y="183"/>
                    <a:pt x="6" y="210"/>
                  </a:cubicBezTo>
                  <a:cubicBezTo>
                    <a:pt x="2" y="240"/>
                    <a:pt x="0" y="260"/>
                    <a:pt x="2" y="285"/>
                  </a:cubicBezTo>
                  <a:cubicBezTo>
                    <a:pt x="0" y="297"/>
                    <a:pt x="0" y="312"/>
                    <a:pt x="0" y="328"/>
                  </a:cubicBezTo>
                  <a:cubicBezTo>
                    <a:pt x="1" y="348"/>
                    <a:pt x="4" y="370"/>
                    <a:pt x="11" y="391"/>
                  </a:cubicBezTo>
                  <a:cubicBezTo>
                    <a:pt x="15" y="410"/>
                    <a:pt x="22" y="426"/>
                    <a:pt x="31" y="441"/>
                  </a:cubicBezTo>
                  <a:cubicBezTo>
                    <a:pt x="33" y="444"/>
                    <a:pt x="36" y="449"/>
                    <a:pt x="38" y="453"/>
                  </a:cubicBezTo>
                  <a:cubicBezTo>
                    <a:pt x="60" y="486"/>
                    <a:pt x="80" y="509"/>
                    <a:pt x="115" y="530"/>
                  </a:cubicBezTo>
                  <a:cubicBezTo>
                    <a:pt x="151" y="551"/>
                    <a:pt x="188" y="557"/>
                    <a:pt x="228" y="559"/>
                  </a:cubicBezTo>
                  <a:lnTo>
                    <a:pt x="243" y="559"/>
                  </a:lnTo>
                  <a:cubicBezTo>
                    <a:pt x="266" y="557"/>
                    <a:pt x="289" y="557"/>
                    <a:pt x="308" y="551"/>
                  </a:cubicBezTo>
                  <a:cubicBezTo>
                    <a:pt x="324" y="546"/>
                    <a:pt x="340" y="537"/>
                    <a:pt x="355" y="530"/>
                  </a:cubicBezTo>
                  <a:cubicBezTo>
                    <a:pt x="357" y="530"/>
                    <a:pt x="362" y="527"/>
                    <a:pt x="365" y="526"/>
                  </a:cubicBezTo>
                  <a:cubicBezTo>
                    <a:pt x="373" y="521"/>
                    <a:pt x="380" y="514"/>
                    <a:pt x="389" y="507"/>
                  </a:cubicBezTo>
                  <a:cubicBezTo>
                    <a:pt x="396" y="501"/>
                    <a:pt x="404" y="495"/>
                    <a:pt x="414" y="486"/>
                  </a:cubicBezTo>
                  <a:cubicBezTo>
                    <a:pt x="427" y="473"/>
                    <a:pt x="441" y="455"/>
                    <a:pt x="451" y="439"/>
                  </a:cubicBezTo>
                  <a:cubicBezTo>
                    <a:pt x="455" y="433"/>
                    <a:pt x="458" y="427"/>
                    <a:pt x="464" y="421"/>
                  </a:cubicBezTo>
                  <a:cubicBezTo>
                    <a:pt x="475" y="393"/>
                    <a:pt x="489" y="369"/>
                    <a:pt x="494" y="340"/>
                  </a:cubicBezTo>
                  <a:cubicBezTo>
                    <a:pt x="496" y="319"/>
                    <a:pt x="502" y="295"/>
                    <a:pt x="500" y="272"/>
                  </a:cubicBezTo>
                  <a:cubicBezTo>
                    <a:pt x="500" y="251"/>
                    <a:pt x="496" y="228"/>
                    <a:pt x="491" y="205"/>
                  </a:cubicBezTo>
                  <a:cubicBezTo>
                    <a:pt x="491" y="202"/>
                    <a:pt x="489" y="193"/>
                    <a:pt x="487" y="189"/>
                  </a:cubicBezTo>
                  <a:cubicBezTo>
                    <a:pt x="478" y="168"/>
                    <a:pt x="471" y="146"/>
                    <a:pt x="457" y="126"/>
                  </a:cubicBezTo>
                  <a:cubicBezTo>
                    <a:pt x="432" y="87"/>
                    <a:pt x="405" y="58"/>
                    <a:pt x="367" y="33"/>
                  </a:cubicBezTo>
                  <a:cubicBezTo>
                    <a:pt x="358" y="30"/>
                    <a:pt x="346" y="25"/>
                    <a:pt x="337" y="21"/>
                  </a:cubicBezTo>
                  <a:cubicBezTo>
                    <a:pt x="330" y="17"/>
                    <a:pt x="319" y="12"/>
                    <a:pt x="309" y="10"/>
                  </a:cubicBezTo>
                  <a:cubicBezTo>
                    <a:pt x="289" y="6"/>
                    <a:pt x="269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9"/>
            <p:cNvSpPr/>
            <p:nvPr/>
          </p:nvSpPr>
          <p:spPr>
            <a:xfrm>
              <a:off x="1440640" y="1957593"/>
              <a:ext cx="163975" cy="201536"/>
            </a:xfrm>
            <a:custGeom>
              <a:rect b="b" l="l" r="r" t="t"/>
              <a:pathLst>
                <a:path extrusionOk="0" h="5845" w="4756">
                  <a:moveTo>
                    <a:pt x="2628" y="260"/>
                  </a:moveTo>
                  <a:cubicBezTo>
                    <a:pt x="2794" y="260"/>
                    <a:pt x="2959" y="279"/>
                    <a:pt x="3117" y="319"/>
                  </a:cubicBezTo>
                  <a:cubicBezTo>
                    <a:pt x="3422" y="396"/>
                    <a:pt x="3756" y="491"/>
                    <a:pt x="3994" y="713"/>
                  </a:cubicBezTo>
                  <a:cubicBezTo>
                    <a:pt x="4193" y="899"/>
                    <a:pt x="4307" y="1159"/>
                    <a:pt x="4377" y="1419"/>
                  </a:cubicBezTo>
                  <a:cubicBezTo>
                    <a:pt x="4458" y="1713"/>
                    <a:pt x="4481" y="2012"/>
                    <a:pt x="4484" y="2313"/>
                  </a:cubicBezTo>
                  <a:cubicBezTo>
                    <a:pt x="4486" y="2666"/>
                    <a:pt x="4459" y="3026"/>
                    <a:pt x="4374" y="3368"/>
                  </a:cubicBezTo>
                  <a:cubicBezTo>
                    <a:pt x="4229" y="3948"/>
                    <a:pt x="3959" y="4536"/>
                    <a:pt x="3553" y="4978"/>
                  </a:cubicBezTo>
                  <a:cubicBezTo>
                    <a:pt x="3370" y="5178"/>
                    <a:pt x="3148" y="5353"/>
                    <a:pt x="2893" y="5448"/>
                  </a:cubicBezTo>
                  <a:cubicBezTo>
                    <a:pt x="2690" y="5524"/>
                    <a:pt x="2469" y="5561"/>
                    <a:pt x="2250" y="5561"/>
                  </a:cubicBezTo>
                  <a:cubicBezTo>
                    <a:pt x="2141" y="5561"/>
                    <a:pt x="2034" y="5552"/>
                    <a:pt x="1929" y="5534"/>
                  </a:cubicBezTo>
                  <a:cubicBezTo>
                    <a:pt x="1615" y="5479"/>
                    <a:pt x="1299" y="5360"/>
                    <a:pt x="1038" y="5172"/>
                  </a:cubicBezTo>
                  <a:cubicBezTo>
                    <a:pt x="814" y="5012"/>
                    <a:pt x="648" y="4782"/>
                    <a:pt x="528" y="4537"/>
                  </a:cubicBezTo>
                  <a:cubicBezTo>
                    <a:pt x="110" y="3688"/>
                    <a:pt x="268" y="2619"/>
                    <a:pt x="605" y="1769"/>
                  </a:cubicBezTo>
                  <a:cubicBezTo>
                    <a:pt x="771" y="1349"/>
                    <a:pt x="1036" y="929"/>
                    <a:pt x="1385" y="622"/>
                  </a:cubicBezTo>
                  <a:cubicBezTo>
                    <a:pt x="1653" y="498"/>
                    <a:pt x="1916" y="367"/>
                    <a:pt x="2205" y="303"/>
                  </a:cubicBezTo>
                  <a:cubicBezTo>
                    <a:pt x="2343" y="274"/>
                    <a:pt x="2486" y="260"/>
                    <a:pt x="2628" y="260"/>
                  </a:cubicBezTo>
                  <a:close/>
                  <a:moveTo>
                    <a:pt x="2686" y="1"/>
                  </a:moveTo>
                  <a:cubicBezTo>
                    <a:pt x="2661" y="1"/>
                    <a:pt x="2636" y="1"/>
                    <a:pt x="2611" y="2"/>
                  </a:cubicBezTo>
                  <a:cubicBezTo>
                    <a:pt x="2507" y="9"/>
                    <a:pt x="2403" y="24"/>
                    <a:pt x="2299" y="49"/>
                  </a:cubicBezTo>
                  <a:cubicBezTo>
                    <a:pt x="2013" y="65"/>
                    <a:pt x="1732" y="147"/>
                    <a:pt x="1486" y="314"/>
                  </a:cubicBezTo>
                  <a:cubicBezTo>
                    <a:pt x="1086" y="579"/>
                    <a:pt x="788" y="975"/>
                    <a:pt x="573" y="1397"/>
                  </a:cubicBezTo>
                  <a:cubicBezTo>
                    <a:pt x="346" y="1835"/>
                    <a:pt x="184" y="2306"/>
                    <a:pt x="99" y="2792"/>
                  </a:cubicBezTo>
                  <a:cubicBezTo>
                    <a:pt x="8" y="3314"/>
                    <a:pt x="1" y="3849"/>
                    <a:pt x="171" y="4358"/>
                  </a:cubicBezTo>
                  <a:cubicBezTo>
                    <a:pt x="269" y="4652"/>
                    <a:pt x="418" y="4933"/>
                    <a:pt x="626" y="5166"/>
                  </a:cubicBezTo>
                  <a:cubicBezTo>
                    <a:pt x="854" y="5417"/>
                    <a:pt x="1151" y="5581"/>
                    <a:pt x="1464" y="5698"/>
                  </a:cubicBezTo>
                  <a:cubicBezTo>
                    <a:pt x="1721" y="5793"/>
                    <a:pt x="1997" y="5844"/>
                    <a:pt x="2271" y="5844"/>
                  </a:cubicBezTo>
                  <a:cubicBezTo>
                    <a:pt x="2696" y="5844"/>
                    <a:pt x="3117" y="5722"/>
                    <a:pt x="3459" y="5455"/>
                  </a:cubicBezTo>
                  <a:cubicBezTo>
                    <a:pt x="3955" y="5069"/>
                    <a:pt x="4270" y="4475"/>
                    <a:pt x="4460" y="3889"/>
                  </a:cubicBezTo>
                  <a:cubicBezTo>
                    <a:pt x="4687" y="3193"/>
                    <a:pt x="4755" y="2426"/>
                    <a:pt x="4669" y="1700"/>
                  </a:cubicBezTo>
                  <a:cubicBezTo>
                    <a:pt x="4630" y="1393"/>
                    <a:pt x="4560" y="1085"/>
                    <a:pt x="4404" y="818"/>
                  </a:cubicBezTo>
                  <a:cubicBezTo>
                    <a:pt x="4230" y="517"/>
                    <a:pt x="3965" y="325"/>
                    <a:pt x="3643" y="205"/>
                  </a:cubicBezTo>
                  <a:cubicBezTo>
                    <a:pt x="3341" y="92"/>
                    <a:pt x="3014" y="1"/>
                    <a:pt x="2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9"/>
            <p:cNvSpPr/>
            <p:nvPr/>
          </p:nvSpPr>
          <p:spPr>
            <a:xfrm>
              <a:off x="1546074" y="2057580"/>
              <a:ext cx="17790" cy="18585"/>
            </a:xfrm>
            <a:custGeom>
              <a:rect b="b" l="l" r="r" t="t"/>
              <a:pathLst>
                <a:path extrusionOk="0" h="539" w="516">
                  <a:moveTo>
                    <a:pt x="266" y="1"/>
                  </a:moveTo>
                  <a:cubicBezTo>
                    <a:pt x="245" y="1"/>
                    <a:pt x="226" y="3"/>
                    <a:pt x="205" y="7"/>
                  </a:cubicBezTo>
                  <a:cubicBezTo>
                    <a:pt x="178" y="13"/>
                    <a:pt x="158" y="28"/>
                    <a:pt x="137" y="43"/>
                  </a:cubicBezTo>
                  <a:cubicBezTo>
                    <a:pt x="121" y="55"/>
                    <a:pt x="119" y="56"/>
                    <a:pt x="115" y="61"/>
                  </a:cubicBezTo>
                  <a:lnTo>
                    <a:pt x="113" y="61"/>
                  </a:lnTo>
                  <a:cubicBezTo>
                    <a:pt x="88" y="75"/>
                    <a:pt x="75" y="91"/>
                    <a:pt x="58" y="111"/>
                  </a:cubicBezTo>
                  <a:cubicBezTo>
                    <a:pt x="54" y="115"/>
                    <a:pt x="49" y="120"/>
                    <a:pt x="46" y="124"/>
                  </a:cubicBezTo>
                  <a:cubicBezTo>
                    <a:pt x="33" y="144"/>
                    <a:pt x="25" y="167"/>
                    <a:pt x="16" y="189"/>
                  </a:cubicBezTo>
                  <a:cubicBezTo>
                    <a:pt x="12" y="199"/>
                    <a:pt x="10" y="207"/>
                    <a:pt x="10" y="216"/>
                  </a:cubicBezTo>
                  <a:cubicBezTo>
                    <a:pt x="6" y="238"/>
                    <a:pt x="1" y="263"/>
                    <a:pt x="4" y="287"/>
                  </a:cubicBezTo>
                  <a:cubicBezTo>
                    <a:pt x="6" y="310"/>
                    <a:pt x="7" y="334"/>
                    <a:pt x="15" y="355"/>
                  </a:cubicBezTo>
                  <a:cubicBezTo>
                    <a:pt x="28" y="399"/>
                    <a:pt x="51" y="442"/>
                    <a:pt x="84" y="471"/>
                  </a:cubicBezTo>
                  <a:cubicBezTo>
                    <a:pt x="115" y="496"/>
                    <a:pt x="140" y="512"/>
                    <a:pt x="179" y="527"/>
                  </a:cubicBezTo>
                  <a:cubicBezTo>
                    <a:pt x="183" y="527"/>
                    <a:pt x="188" y="529"/>
                    <a:pt x="192" y="529"/>
                  </a:cubicBezTo>
                  <a:cubicBezTo>
                    <a:pt x="213" y="533"/>
                    <a:pt x="233" y="538"/>
                    <a:pt x="254" y="538"/>
                  </a:cubicBezTo>
                  <a:cubicBezTo>
                    <a:pt x="301" y="538"/>
                    <a:pt x="355" y="525"/>
                    <a:pt x="395" y="497"/>
                  </a:cubicBezTo>
                  <a:cubicBezTo>
                    <a:pt x="429" y="472"/>
                    <a:pt x="449" y="455"/>
                    <a:pt x="474" y="418"/>
                  </a:cubicBezTo>
                  <a:cubicBezTo>
                    <a:pt x="478" y="414"/>
                    <a:pt x="479" y="412"/>
                    <a:pt x="479" y="407"/>
                  </a:cubicBezTo>
                  <a:cubicBezTo>
                    <a:pt x="488" y="391"/>
                    <a:pt x="496" y="372"/>
                    <a:pt x="501" y="355"/>
                  </a:cubicBezTo>
                  <a:cubicBezTo>
                    <a:pt x="510" y="332"/>
                    <a:pt x="512" y="305"/>
                    <a:pt x="512" y="282"/>
                  </a:cubicBezTo>
                  <a:cubicBezTo>
                    <a:pt x="515" y="275"/>
                    <a:pt x="515" y="266"/>
                    <a:pt x="512" y="257"/>
                  </a:cubicBezTo>
                  <a:cubicBezTo>
                    <a:pt x="510" y="236"/>
                    <a:pt x="509" y="207"/>
                    <a:pt x="501" y="184"/>
                  </a:cubicBezTo>
                  <a:cubicBezTo>
                    <a:pt x="494" y="165"/>
                    <a:pt x="488" y="148"/>
                    <a:pt x="479" y="132"/>
                  </a:cubicBezTo>
                  <a:cubicBezTo>
                    <a:pt x="476" y="128"/>
                    <a:pt x="474" y="126"/>
                    <a:pt x="474" y="120"/>
                  </a:cubicBezTo>
                  <a:cubicBezTo>
                    <a:pt x="463" y="105"/>
                    <a:pt x="449" y="89"/>
                    <a:pt x="438" y="74"/>
                  </a:cubicBezTo>
                  <a:cubicBezTo>
                    <a:pt x="426" y="60"/>
                    <a:pt x="407" y="45"/>
                    <a:pt x="391" y="37"/>
                  </a:cubicBezTo>
                  <a:cubicBezTo>
                    <a:pt x="373" y="24"/>
                    <a:pt x="351" y="12"/>
                    <a:pt x="328" y="7"/>
                  </a:cubicBezTo>
                  <a:cubicBezTo>
                    <a:pt x="309" y="3"/>
                    <a:pt x="288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9"/>
            <p:cNvSpPr/>
            <p:nvPr/>
          </p:nvSpPr>
          <p:spPr>
            <a:xfrm>
              <a:off x="1503460" y="2050546"/>
              <a:ext cx="35064" cy="28067"/>
            </a:xfrm>
            <a:custGeom>
              <a:rect b="b" l="l" r="r" t="t"/>
              <a:pathLst>
                <a:path extrusionOk="0" h="814" w="1017">
                  <a:moveTo>
                    <a:pt x="168" y="0"/>
                  </a:moveTo>
                  <a:cubicBezTo>
                    <a:pt x="165" y="0"/>
                    <a:pt x="163" y="0"/>
                    <a:pt x="160" y="1"/>
                  </a:cubicBezTo>
                  <a:cubicBezTo>
                    <a:pt x="76" y="3"/>
                    <a:pt x="13" y="65"/>
                    <a:pt x="9" y="152"/>
                  </a:cubicBezTo>
                  <a:cubicBezTo>
                    <a:pt x="0" y="339"/>
                    <a:pt x="34" y="539"/>
                    <a:pt x="179" y="673"/>
                  </a:cubicBezTo>
                  <a:cubicBezTo>
                    <a:pt x="263" y="754"/>
                    <a:pt x="373" y="809"/>
                    <a:pt x="493" y="813"/>
                  </a:cubicBezTo>
                  <a:cubicBezTo>
                    <a:pt x="496" y="813"/>
                    <a:pt x="500" y="813"/>
                    <a:pt x="503" y="813"/>
                  </a:cubicBezTo>
                  <a:cubicBezTo>
                    <a:pt x="614" y="813"/>
                    <a:pt x="714" y="763"/>
                    <a:pt x="798" y="695"/>
                  </a:cubicBezTo>
                  <a:cubicBezTo>
                    <a:pt x="878" y="631"/>
                    <a:pt x="945" y="542"/>
                    <a:pt x="983" y="446"/>
                  </a:cubicBezTo>
                  <a:cubicBezTo>
                    <a:pt x="1017" y="361"/>
                    <a:pt x="1011" y="263"/>
                    <a:pt x="934" y="205"/>
                  </a:cubicBezTo>
                  <a:cubicBezTo>
                    <a:pt x="904" y="181"/>
                    <a:pt x="871" y="170"/>
                    <a:pt x="837" y="170"/>
                  </a:cubicBezTo>
                  <a:cubicBezTo>
                    <a:pt x="813" y="170"/>
                    <a:pt x="790" y="176"/>
                    <a:pt x="767" y="186"/>
                  </a:cubicBezTo>
                  <a:cubicBezTo>
                    <a:pt x="717" y="207"/>
                    <a:pt x="690" y="242"/>
                    <a:pt x="663" y="285"/>
                  </a:cubicBezTo>
                  <a:cubicBezTo>
                    <a:pt x="640" y="319"/>
                    <a:pt x="619" y="356"/>
                    <a:pt x="597" y="389"/>
                  </a:cubicBezTo>
                  <a:lnTo>
                    <a:pt x="595" y="389"/>
                  </a:lnTo>
                  <a:cubicBezTo>
                    <a:pt x="591" y="396"/>
                    <a:pt x="586" y="400"/>
                    <a:pt x="586" y="403"/>
                  </a:cubicBezTo>
                  <a:cubicBezTo>
                    <a:pt x="579" y="409"/>
                    <a:pt x="570" y="420"/>
                    <a:pt x="559" y="430"/>
                  </a:cubicBezTo>
                  <a:cubicBezTo>
                    <a:pt x="559" y="433"/>
                    <a:pt x="559" y="433"/>
                    <a:pt x="556" y="433"/>
                  </a:cubicBezTo>
                  <a:cubicBezTo>
                    <a:pt x="553" y="435"/>
                    <a:pt x="549" y="436"/>
                    <a:pt x="547" y="439"/>
                  </a:cubicBezTo>
                  <a:cubicBezTo>
                    <a:pt x="538" y="443"/>
                    <a:pt x="532" y="448"/>
                    <a:pt x="524" y="451"/>
                  </a:cubicBezTo>
                  <a:cubicBezTo>
                    <a:pt x="522" y="455"/>
                    <a:pt x="518" y="456"/>
                    <a:pt x="516" y="456"/>
                  </a:cubicBezTo>
                  <a:cubicBezTo>
                    <a:pt x="513" y="459"/>
                    <a:pt x="509" y="459"/>
                    <a:pt x="507" y="459"/>
                  </a:cubicBezTo>
                  <a:cubicBezTo>
                    <a:pt x="503" y="459"/>
                    <a:pt x="502" y="461"/>
                    <a:pt x="500" y="461"/>
                  </a:cubicBezTo>
                  <a:lnTo>
                    <a:pt x="487" y="461"/>
                  </a:lnTo>
                  <a:cubicBezTo>
                    <a:pt x="481" y="459"/>
                    <a:pt x="471" y="457"/>
                    <a:pt x="466" y="457"/>
                  </a:cubicBezTo>
                  <a:cubicBezTo>
                    <a:pt x="464" y="457"/>
                    <a:pt x="462" y="455"/>
                    <a:pt x="460" y="455"/>
                  </a:cubicBezTo>
                  <a:cubicBezTo>
                    <a:pt x="453" y="450"/>
                    <a:pt x="441" y="445"/>
                    <a:pt x="433" y="441"/>
                  </a:cubicBezTo>
                  <a:cubicBezTo>
                    <a:pt x="425" y="438"/>
                    <a:pt x="419" y="430"/>
                    <a:pt x="410" y="425"/>
                  </a:cubicBezTo>
                  <a:lnTo>
                    <a:pt x="407" y="422"/>
                  </a:lnTo>
                  <a:cubicBezTo>
                    <a:pt x="399" y="415"/>
                    <a:pt x="393" y="409"/>
                    <a:pt x="386" y="399"/>
                  </a:cubicBezTo>
                  <a:cubicBezTo>
                    <a:pt x="383" y="399"/>
                    <a:pt x="383" y="399"/>
                    <a:pt x="383" y="397"/>
                  </a:cubicBezTo>
                  <a:cubicBezTo>
                    <a:pt x="371" y="382"/>
                    <a:pt x="361" y="363"/>
                    <a:pt x="351" y="345"/>
                  </a:cubicBezTo>
                  <a:lnTo>
                    <a:pt x="351" y="341"/>
                  </a:lnTo>
                  <a:cubicBezTo>
                    <a:pt x="349" y="339"/>
                    <a:pt x="342" y="323"/>
                    <a:pt x="342" y="319"/>
                  </a:cubicBezTo>
                  <a:cubicBezTo>
                    <a:pt x="336" y="298"/>
                    <a:pt x="330" y="279"/>
                    <a:pt x="324" y="258"/>
                  </a:cubicBezTo>
                  <a:cubicBezTo>
                    <a:pt x="321" y="246"/>
                    <a:pt x="320" y="233"/>
                    <a:pt x="318" y="221"/>
                  </a:cubicBezTo>
                  <a:lnTo>
                    <a:pt x="318" y="219"/>
                  </a:lnTo>
                  <a:cubicBezTo>
                    <a:pt x="315" y="196"/>
                    <a:pt x="314" y="173"/>
                    <a:pt x="314" y="152"/>
                  </a:cubicBezTo>
                  <a:cubicBezTo>
                    <a:pt x="310" y="74"/>
                    <a:pt x="250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9"/>
            <p:cNvSpPr/>
            <p:nvPr/>
          </p:nvSpPr>
          <p:spPr>
            <a:xfrm>
              <a:off x="1428056" y="2307615"/>
              <a:ext cx="67162" cy="57306"/>
            </a:xfrm>
            <a:custGeom>
              <a:rect b="b" l="l" r="r" t="t"/>
              <a:pathLst>
                <a:path extrusionOk="0" h="1662" w="1948">
                  <a:moveTo>
                    <a:pt x="1125" y="265"/>
                  </a:moveTo>
                  <a:cubicBezTo>
                    <a:pt x="1228" y="265"/>
                    <a:pt x="1335" y="286"/>
                    <a:pt x="1420" y="336"/>
                  </a:cubicBezTo>
                  <a:cubicBezTo>
                    <a:pt x="1475" y="365"/>
                    <a:pt x="1527" y="412"/>
                    <a:pt x="1560" y="464"/>
                  </a:cubicBezTo>
                  <a:cubicBezTo>
                    <a:pt x="1601" y="528"/>
                    <a:pt x="1626" y="602"/>
                    <a:pt x="1635" y="686"/>
                  </a:cubicBezTo>
                  <a:cubicBezTo>
                    <a:pt x="1653" y="862"/>
                    <a:pt x="1576" y="1010"/>
                    <a:pt x="1447" y="1128"/>
                  </a:cubicBezTo>
                  <a:cubicBezTo>
                    <a:pt x="1294" y="1269"/>
                    <a:pt x="1065" y="1365"/>
                    <a:pt x="845" y="1365"/>
                  </a:cubicBezTo>
                  <a:cubicBezTo>
                    <a:pt x="700" y="1365"/>
                    <a:pt x="558" y="1324"/>
                    <a:pt x="443" y="1226"/>
                  </a:cubicBezTo>
                  <a:cubicBezTo>
                    <a:pt x="384" y="1176"/>
                    <a:pt x="335" y="1112"/>
                    <a:pt x="301" y="1042"/>
                  </a:cubicBezTo>
                  <a:cubicBezTo>
                    <a:pt x="283" y="963"/>
                    <a:pt x="279" y="881"/>
                    <a:pt x="295" y="800"/>
                  </a:cubicBezTo>
                  <a:cubicBezTo>
                    <a:pt x="329" y="643"/>
                    <a:pt x="436" y="524"/>
                    <a:pt x="569" y="441"/>
                  </a:cubicBezTo>
                  <a:cubicBezTo>
                    <a:pt x="710" y="354"/>
                    <a:pt x="855" y="294"/>
                    <a:pt x="1021" y="272"/>
                  </a:cubicBezTo>
                  <a:cubicBezTo>
                    <a:pt x="1055" y="267"/>
                    <a:pt x="1090" y="265"/>
                    <a:pt x="1125" y="265"/>
                  </a:cubicBezTo>
                  <a:close/>
                  <a:moveTo>
                    <a:pt x="1139" y="1"/>
                  </a:moveTo>
                  <a:cubicBezTo>
                    <a:pt x="918" y="1"/>
                    <a:pt x="692" y="75"/>
                    <a:pt x="514" y="194"/>
                  </a:cubicBezTo>
                  <a:cubicBezTo>
                    <a:pt x="408" y="264"/>
                    <a:pt x="311" y="361"/>
                    <a:pt x="237" y="471"/>
                  </a:cubicBezTo>
                  <a:cubicBezTo>
                    <a:pt x="225" y="482"/>
                    <a:pt x="215" y="492"/>
                    <a:pt x="203" y="502"/>
                  </a:cubicBezTo>
                  <a:cubicBezTo>
                    <a:pt x="12" y="712"/>
                    <a:pt x="0" y="999"/>
                    <a:pt x="136" y="1246"/>
                  </a:cubicBezTo>
                  <a:cubicBezTo>
                    <a:pt x="293" y="1533"/>
                    <a:pt x="585" y="1661"/>
                    <a:pt x="887" y="1661"/>
                  </a:cubicBezTo>
                  <a:cubicBezTo>
                    <a:pt x="1114" y="1661"/>
                    <a:pt x="1346" y="1589"/>
                    <a:pt x="1531" y="1457"/>
                  </a:cubicBezTo>
                  <a:cubicBezTo>
                    <a:pt x="1741" y="1308"/>
                    <a:pt x="1903" y="1095"/>
                    <a:pt x="1927" y="830"/>
                  </a:cubicBezTo>
                  <a:cubicBezTo>
                    <a:pt x="1948" y="606"/>
                    <a:pt x="1850" y="353"/>
                    <a:pt x="1684" y="200"/>
                  </a:cubicBezTo>
                  <a:cubicBezTo>
                    <a:pt x="1533" y="61"/>
                    <a:pt x="1338" y="1"/>
                    <a:pt x="1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9"/>
            <p:cNvSpPr/>
            <p:nvPr/>
          </p:nvSpPr>
          <p:spPr>
            <a:xfrm>
              <a:off x="1475808" y="2036652"/>
              <a:ext cx="17308" cy="19240"/>
            </a:xfrm>
            <a:custGeom>
              <a:rect b="b" l="l" r="r" t="t"/>
              <a:pathLst>
                <a:path extrusionOk="0" h="558" w="502">
                  <a:moveTo>
                    <a:pt x="255" y="0"/>
                  </a:moveTo>
                  <a:cubicBezTo>
                    <a:pt x="252" y="0"/>
                    <a:pt x="249" y="0"/>
                    <a:pt x="245" y="1"/>
                  </a:cubicBezTo>
                  <a:cubicBezTo>
                    <a:pt x="230" y="1"/>
                    <a:pt x="202" y="4"/>
                    <a:pt x="181" y="10"/>
                  </a:cubicBezTo>
                  <a:cubicBezTo>
                    <a:pt x="136" y="29"/>
                    <a:pt x="127" y="35"/>
                    <a:pt x="89" y="66"/>
                  </a:cubicBezTo>
                  <a:cubicBezTo>
                    <a:pt x="85" y="68"/>
                    <a:pt x="80" y="72"/>
                    <a:pt x="75" y="78"/>
                  </a:cubicBezTo>
                  <a:cubicBezTo>
                    <a:pt x="63" y="93"/>
                    <a:pt x="48" y="109"/>
                    <a:pt x="38" y="130"/>
                  </a:cubicBezTo>
                  <a:cubicBezTo>
                    <a:pt x="24" y="152"/>
                    <a:pt x="13" y="180"/>
                    <a:pt x="7" y="207"/>
                  </a:cubicBezTo>
                  <a:cubicBezTo>
                    <a:pt x="3" y="237"/>
                    <a:pt x="1" y="259"/>
                    <a:pt x="3" y="281"/>
                  </a:cubicBezTo>
                  <a:cubicBezTo>
                    <a:pt x="1" y="294"/>
                    <a:pt x="1" y="311"/>
                    <a:pt x="1" y="323"/>
                  </a:cubicBezTo>
                  <a:cubicBezTo>
                    <a:pt x="1" y="346"/>
                    <a:pt x="3" y="369"/>
                    <a:pt x="9" y="391"/>
                  </a:cubicBezTo>
                  <a:cubicBezTo>
                    <a:pt x="13" y="407"/>
                    <a:pt x="21" y="425"/>
                    <a:pt x="30" y="441"/>
                  </a:cubicBezTo>
                  <a:cubicBezTo>
                    <a:pt x="33" y="443"/>
                    <a:pt x="34" y="447"/>
                    <a:pt x="36" y="452"/>
                  </a:cubicBezTo>
                  <a:cubicBezTo>
                    <a:pt x="59" y="484"/>
                    <a:pt x="77" y="507"/>
                    <a:pt x="113" y="526"/>
                  </a:cubicBezTo>
                  <a:cubicBezTo>
                    <a:pt x="149" y="548"/>
                    <a:pt x="186" y="557"/>
                    <a:pt x="226" y="558"/>
                  </a:cubicBezTo>
                  <a:cubicBezTo>
                    <a:pt x="233" y="558"/>
                    <a:pt x="238" y="558"/>
                    <a:pt x="242" y="556"/>
                  </a:cubicBezTo>
                  <a:cubicBezTo>
                    <a:pt x="264" y="556"/>
                    <a:pt x="288" y="552"/>
                    <a:pt x="307" y="546"/>
                  </a:cubicBezTo>
                  <a:cubicBezTo>
                    <a:pt x="322" y="542"/>
                    <a:pt x="338" y="535"/>
                    <a:pt x="354" y="525"/>
                  </a:cubicBezTo>
                  <a:cubicBezTo>
                    <a:pt x="357" y="525"/>
                    <a:pt x="361" y="522"/>
                    <a:pt x="363" y="522"/>
                  </a:cubicBezTo>
                  <a:cubicBezTo>
                    <a:pt x="372" y="516"/>
                    <a:pt x="379" y="510"/>
                    <a:pt x="388" y="501"/>
                  </a:cubicBezTo>
                  <a:cubicBezTo>
                    <a:pt x="394" y="498"/>
                    <a:pt x="404" y="490"/>
                    <a:pt x="413" y="484"/>
                  </a:cubicBezTo>
                  <a:cubicBezTo>
                    <a:pt x="425" y="468"/>
                    <a:pt x="440" y="449"/>
                    <a:pt x="450" y="434"/>
                  </a:cubicBezTo>
                  <a:cubicBezTo>
                    <a:pt x="455" y="427"/>
                    <a:pt x="457" y="422"/>
                    <a:pt x="462" y="416"/>
                  </a:cubicBezTo>
                  <a:cubicBezTo>
                    <a:pt x="473" y="391"/>
                    <a:pt x="487" y="364"/>
                    <a:pt x="492" y="335"/>
                  </a:cubicBezTo>
                  <a:cubicBezTo>
                    <a:pt x="494" y="314"/>
                    <a:pt x="501" y="292"/>
                    <a:pt x="498" y="270"/>
                  </a:cubicBezTo>
                  <a:cubicBezTo>
                    <a:pt x="498" y="248"/>
                    <a:pt x="494" y="224"/>
                    <a:pt x="490" y="203"/>
                  </a:cubicBezTo>
                  <a:cubicBezTo>
                    <a:pt x="490" y="196"/>
                    <a:pt x="487" y="191"/>
                    <a:pt x="486" y="185"/>
                  </a:cubicBezTo>
                  <a:cubicBezTo>
                    <a:pt x="476" y="164"/>
                    <a:pt x="470" y="141"/>
                    <a:pt x="456" y="120"/>
                  </a:cubicBezTo>
                  <a:cubicBezTo>
                    <a:pt x="431" y="84"/>
                    <a:pt x="404" y="53"/>
                    <a:pt x="366" y="31"/>
                  </a:cubicBezTo>
                  <a:cubicBezTo>
                    <a:pt x="357" y="25"/>
                    <a:pt x="345" y="23"/>
                    <a:pt x="336" y="19"/>
                  </a:cubicBezTo>
                  <a:cubicBezTo>
                    <a:pt x="330" y="16"/>
                    <a:pt x="318" y="10"/>
                    <a:pt x="309" y="8"/>
                  </a:cubicBezTo>
                  <a:cubicBezTo>
                    <a:pt x="291" y="4"/>
                    <a:pt x="273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9"/>
            <p:cNvSpPr/>
            <p:nvPr/>
          </p:nvSpPr>
          <p:spPr>
            <a:xfrm>
              <a:off x="1365857" y="2361884"/>
              <a:ext cx="67059" cy="57306"/>
            </a:xfrm>
            <a:custGeom>
              <a:rect b="b" l="l" r="r" t="t"/>
              <a:pathLst>
                <a:path extrusionOk="0" h="1662" w="1945">
                  <a:moveTo>
                    <a:pt x="1128" y="264"/>
                  </a:moveTo>
                  <a:cubicBezTo>
                    <a:pt x="1231" y="264"/>
                    <a:pt x="1336" y="285"/>
                    <a:pt x="1420" y="333"/>
                  </a:cubicBezTo>
                  <a:cubicBezTo>
                    <a:pt x="1474" y="364"/>
                    <a:pt x="1526" y="412"/>
                    <a:pt x="1561" y="464"/>
                  </a:cubicBezTo>
                  <a:cubicBezTo>
                    <a:pt x="1601" y="528"/>
                    <a:pt x="1628" y="602"/>
                    <a:pt x="1638" y="683"/>
                  </a:cubicBezTo>
                  <a:cubicBezTo>
                    <a:pt x="1655" y="861"/>
                    <a:pt x="1578" y="1011"/>
                    <a:pt x="1450" y="1128"/>
                  </a:cubicBezTo>
                  <a:cubicBezTo>
                    <a:pt x="1296" y="1268"/>
                    <a:pt x="1066" y="1365"/>
                    <a:pt x="844" y="1365"/>
                  </a:cubicBezTo>
                  <a:cubicBezTo>
                    <a:pt x="700" y="1365"/>
                    <a:pt x="559" y="1324"/>
                    <a:pt x="445" y="1226"/>
                  </a:cubicBezTo>
                  <a:cubicBezTo>
                    <a:pt x="384" y="1174"/>
                    <a:pt x="337" y="1111"/>
                    <a:pt x="303" y="1042"/>
                  </a:cubicBezTo>
                  <a:cubicBezTo>
                    <a:pt x="285" y="963"/>
                    <a:pt x="281" y="880"/>
                    <a:pt x="299" y="799"/>
                  </a:cubicBezTo>
                  <a:cubicBezTo>
                    <a:pt x="331" y="642"/>
                    <a:pt x="440" y="526"/>
                    <a:pt x="572" y="443"/>
                  </a:cubicBezTo>
                  <a:cubicBezTo>
                    <a:pt x="711" y="355"/>
                    <a:pt x="855" y="294"/>
                    <a:pt x="1020" y="272"/>
                  </a:cubicBezTo>
                  <a:cubicBezTo>
                    <a:pt x="1055" y="267"/>
                    <a:pt x="1092" y="264"/>
                    <a:pt x="1128" y="264"/>
                  </a:cubicBezTo>
                  <a:close/>
                  <a:moveTo>
                    <a:pt x="1138" y="1"/>
                  </a:moveTo>
                  <a:cubicBezTo>
                    <a:pt x="917" y="1"/>
                    <a:pt x="690" y="74"/>
                    <a:pt x="511" y="194"/>
                  </a:cubicBezTo>
                  <a:cubicBezTo>
                    <a:pt x="410" y="260"/>
                    <a:pt x="311" y="357"/>
                    <a:pt x="238" y="471"/>
                  </a:cubicBezTo>
                  <a:cubicBezTo>
                    <a:pt x="227" y="480"/>
                    <a:pt x="213" y="491"/>
                    <a:pt x="204" y="502"/>
                  </a:cubicBezTo>
                  <a:cubicBezTo>
                    <a:pt x="13" y="711"/>
                    <a:pt x="1" y="1000"/>
                    <a:pt x="134" y="1242"/>
                  </a:cubicBezTo>
                  <a:cubicBezTo>
                    <a:pt x="292" y="1532"/>
                    <a:pt x="586" y="1661"/>
                    <a:pt x="889" y="1661"/>
                  </a:cubicBezTo>
                  <a:cubicBezTo>
                    <a:pt x="1115" y="1661"/>
                    <a:pt x="1346" y="1589"/>
                    <a:pt x="1529" y="1458"/>
                  </a:cubicBezTo>
                  <a:cubicBezTo>
                    <a:pt x="1742" y="1308"/>
                    <a:pt x="1901" y="1094"/>
                    <a:pt x="1926" y="830"/>
                  </a:cubicBezTo>
                  <a:cubicBezTo>
                    <a:pt x="1945" y="606"/>
                    <a:pt x="1849" y="351"/>
                    <a:pt x="1685" y="200"/>
                  </a:cubicBezTo>
                  <a:cubicBezTo>
                    <a:pt x="1532" y="61"/>
                    <a:pt x="1338" y="1"/>
                    <a:pt x="1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9"/>
            <p:cNvSpPr/>
            <p:nvPr/>
          </p:nvSpPr>
          <p:spPr>
            <a:xfrm>
              <a:off x="977082" y="2124295"/>
              <a:ext cx="424177" cy="313492"/>
            </a:xfrm>
            <a:custGeom>
              <a:rect b="b" l="l" r="r" t="t"/>
              <a:pathLst>
                <a:path extrusionOk="0" h="9092" w="12303">
                  <a:moveTo>
                    <a:pt x="4334" y="277"/>
                  </a:moveTo>
                  <a:cubicBezTo>
                    <a:pt x="4530" y="277"/>
                    <a:pt x="4725" y="307"/>
                    <a:pt x="4886" y="354"/>
                  </a:cubicBezTo>
                  <a:cubicBezTo>
                    <a:pt x="5072" y="406"/>
                    <a:pt x="5224" y="480"/>
                    <a:pt x="5390" y="593"/>
                  </a:cubicBezTo>
                  <a:cubicBezTo>
                    <a:pt x="5634" y="760"/>
                    <a:pt x="5855" y="964"/>
                    <a:pt x="6054" y="1183"/>
                  </a:cubicBezTo>
                  <a:cubicBezTo>
                    <a:pt x="6454" y="1623"/>
                    <a:pt x="6764" y="2139"/>
                    <a:pt x="7043" y="2664"/>
                  </a:cubicBezTo>
                  <a:cubicBezTo>
                    <a:pt x="7120" y="2807"/>
                    <a:pt x="7197" y="2955"/>
                    <a:pt x="7259" y="3106"/>
                  </a:cubicBezTo>
                  <a:cubicBezTo>
                    <a:pt x="7311" y="3229"/>
                    <a:pt x="7328" y="3373"/>
                    <a:pt x="7449" y="3451"/>
                  </a:cubicBezTo>
                  <a:cubicBezTo>
                    <a:pt x="7511" y="3490"/>
                    <a:pt x="7582" y="3505"/>
                    <a:pt x="7655" y="3505"/>
                  </a:cubicBezTo>
                  <a:cubicBezTo>
                    <a:pt x="7802" y="3505"/>
                    <a:pt x="7960" y="3445"/>
                    <a:pt x="8082" y="3399"/>
                  </a:cubicBezTo>
                  <a:cubicBezTo>
                    <a:pt x="8261" y="3333"/>
                    <a:pt x="8432" y="3254"/>
                    <a:pt x="8618" y="3205"/>
                  </a:cubicBezTo>
                  <a:cubicBezTo>
                    <a:pt x="8814" y="3153"/>
                    <a:pt x="9032" y="3109"/>
                    <a:pt x="9220" y="3088"/>
                  </a:cubicBezTo>
                  <a:cubicBezTo>
                    <a:pt x="9418" y="3063"/>
                    <a:pt x="9620" y="3049"/>
                    <a:pt x="9821" y="3049"/>
                  </a:cubicBezTo>
                  <a:cubicBezTo>
                    <a:pt x="10081" y="3049"/>
                    <a:pt x="10340" y="3072"/>
                    <a:pt x="10593" y="3125"/>
                  </a:cubicBezTo>
                  <a:cubicBezTo>
                    <a:pt x="10666" y="3141"/>
                    <a:pt x="10738" y="3159"/>
                    <a:pt x="10811" y="3180"/>
                  </a:cubicBezTo>
                  <a:cubicBezTo>
                    <a:pt x="11172" y="3325"/>
                    <a:pt x="11514" y="3551"/>
                    <a:pt x="11692" y="3899"/>
                  </a:cubicBezTo>
                  <a:cubicBezTo>
                    <a:pt x="11803" y="4111"/>
                    <a:pt x="11858" y="4356"/>
                    <a:pt x="11884" y="4592"/>
                  </a:cubicBezTo>
                  <a:cubicBezTo>
                    <a:pt x="11914" y="4848"/>
                    <a:pt x="11921" y="5112"/>
                    <a:pt x="11880" y="5364"/>
                  </a:cubicBezTo>
                  <a:cubicBezTo>
                    <a:pt x="11785" y="5895"/>
                    <a:pt x="11525" y="6394"/>
                    <a:pt x="11195" y="6815"/>
                  </a:cubicBezTo>
                  <a:cubicBezTo>
                    <a:pt x="10526" y="7663"/>
                    <a:pt x="9563" y="8247"/>
                    <a:pt x="8537" y="8554"/>
                  </a:cubicBezTo>
                  <a:cubicBezTo>
                    <a:pt x="8070" y="8694"/>
                    <a:pt x="7588" y="8776"/>
                    <a:pt x="7099" y="8776"/>
                  </a:cubicBezTo>
                  <a:cubicBezTo>
                    <a:pt x="7043" y="8776"/>
                    <a:pt x="6988" y="8775"/>
                    <a:pt x="6933" y="8773"/>
                  </a:cubicBezTo>
                  <a:cubicBezTo>
                    <a:pt x="6440" y="8752"/>
                    <a:pt x="5923" y="8649"/>
                    <a:pt x="5505" y="8377"/>
                  </a:cubicBezTo>
                  <a:cubicBezTo>
                    <a:pt x="5141" y="8143"/>
                    <a:pt x="4856" y="7781"/>
                    <a:pt x="4707" y="7384"/>
                  </a:cubicBezTo>
                  <a:cubicBezTo>
                    <a:pt x="4549" y="6966"/>
                    <a:pt x="4517" y="6514"/>
                    <a:pt x="4621" y="6085"/>
                  </a:cubicBezTo>
                  <a:cubicBezTo>
                    <a:pt x="4648" y="5971"/>
                    <a:pt x="4686" y="5858"/>
                    <a:pt x="4725" y="5747"/>
                  </a:cubicBezTo>
                  <a:cubicBezTo>
                    <a:pt x="4765" y="5637"/>
                    <a:pt x="4661" y="5538"/>
                    <a:pt x="4559" y="5530"/>
                  </a:cubicBezTo>
                  <a:cubicBezTo>
                    <a:pt x="3616" y="5462"/>
                    <a:pt x="2646" y="5334"/>
                    <a:pt x="1757" y="4992"/>
                  </a:cubicBezTo>
                  <a:cubicBezTo>
                    <a:pt x="1454" y="4876"/>
                    <a:pt x="1161" y="4716"/>
                    <a:pt x="906" y="4513"/>
                  </a:cubicBezTo>
                  <a:cubicBezTo>
                    <a:pt x="659" y="4322"/>
                    <a:pt x="432" y="4069"/>
                    <a:pt x="340" y="3763"/>
                  </a:cubicBezTo>
                  <a:cubicBezTo>
                    <a:pt x="252" y="3462"/>
                    <a:pt x="329" y="3147"/>
                    <a:pt x="512" y="2896"/>
                  </a:cubicBezTo>
                  <a:cubicBezTo>
                    <a:pt x="662" y="2688"/>
                    <a:pt x="883" y="2571"/>
                    <a:pt x="1133" y="2519"/>
                  </a:cubicBezTo>
                  <a:cubicBezTo>
                    <a:pt x="1243" y="2495"/>
                    <a:pt x="1363" y="2485"/>
                    <a:pt x="1485" y="2485"/>
                  </a:cubicBezTo>
                  <a:cubicBezTo>
                    <a:pt x="1643" y="2485"/>
                    <a:pt x="1805" y="2502"/>
                    <a:pt x="1950" y="2528"/>
                  </a:cubicBezTo>
                  <a:cubicBezTo>
                    <a:pt x="2240" y="2580"/>
                    <a:pt x="2525" y="2666"/>
                    <a:pt x="2802" y="2768"/>
                  </a:cubicBezTo>
                  <a:cubicBezTo>
                    <a:pt x="2952" y="2823"/>
                    <a:pt x="3044" y="2865"/>
                    <a:pt x="3187" y="2930"/>
                  </a:cubicBezTo>
                  <a:cubicBezTo>
                    <a:pt x="3442" y="3045"/>
                    <a:pt x="3694" y="3167"/>
                    <a:pt x="3945" y="3294"/>
                  </a:cubicBezTo>
                  <a:cubicBezTo>
                    <a:pt x="4184" y="3416"/>
                    <a:pt x="4424" y="3545"/>
                    <a:pt x="4658" y="3680"/>
                  </a:cubicBezTo>
                  <a:cubicBezTo>
                    <a:pt x="4882" y="3809"/>
                    <a:pt x="5095" y="3967"/>
                    <a:pt x="5338" y="4057"/>
                  </a:cubicBezTo>
                  <a:cubicBezTo>
                    <a:pt x="5355" y="4063"/>
                    <a:pt x="5371" y="4066"/>
                    <a:pt x="5387" y="4066"/>
                  </a:cubicBezTo>
                  <a:cubicBezTo>
                    <a:pt x="5522" y="4066"/>
                    <a:pt x="5621" y="3868"/>
                    <a:pt x="5505" y="3773"/>
                  </a:cubicBezTo>
                  <a:cubicBezTo>
                    <a:pt x="5240" y="3551"/>
                    <a:pt x="4976" y="3325"/>
                    <a:pt x="4730" y="3086"/>
                  </a:cubicBezTo>
                  <a:cubicBezTo>
                    <a:pt x="4509" y="2872"/>
                    <a:pt x="4294" y="2648"/>
                    <a:pt x="4084" y="2422"/>
                  </a:cubicBezTo>
                  <a:cubicBezTo>
                    <a:pt x="3730" y="2045"/>
                    <a:pt x="3364" y="1577"/>
                    <a:pt x="3353" y="1034"/>
                  </a:cubicBezTo>
                  <a:cubicBezTo>
                    <a:pt x="3342" y="465"/>
                    <a:pt x="3842" y="277"/>
                    <a:pt x="4334" y="277"/>
                  </a:cubicBezTo>
                  <a:close/>
                  <a:moveTo>
                    <a:pt x="4377" y="1"/>
                  </a:moveTo>
                  <a:cubicBezTo>
                    <a:pt x="4142" y="1"/>
                    <a:pt x="3906" y="39"/>
                    <a:pt x="3703" y="130"/>
                  </a:cubicBezTo>
                  <a:cubicBezTo>
                    <a:pt x="3439" y="248"/>
                    <a:pt x="3230" y="450"/>
                    <a:pt x="3153" y="760"/>
                  </a:cubicBezTo>
                  <a:cubicBezTo>
                    <a:pt x="3027" y="1277"/>
                    <a:pt x="3276" y="1829"/>
                    <a:pt x="3575" y="2241"/>
                  </a:cubicBezTo>
                  <a:cubicBezTo>
                    <a:pt x="3750" y="2479"/>
                    <a:pt x="3950" y="2697"/>
                    <a:pt x="4151" y="2916"/>
                  </a:cubicBezTo>
                  <a:cubicBezTo>
                    <a:pt x="4212" y="2983"/>
                    <a:pt x="4275" y="3051"/>
                    <a:pt x="4338" y="3117"/>
                  </a:cubicBezTo>
                  <a:cubicBezTo>
                    <a:pt x="4277" y="3086"/>
                    <a:pt x="4216" y="3055"/>
                    <a:pt x="4155" y="3026"/>
                  </a:cubicBezTo>
                  <a:cubicBezTo>
                    <a:pt x="3775" y="2842"/>
                    <a:pt x="3392" y="2658"/>
                    <a:pt x="2999" y="2507"/>
                  </a:cubicBezTo>
                  <a:cubicBezTo>
                    <a:pt x="2537" y="2328"/>
                    <a:pt x="2030" y="2185"/>
                    <a:pt x="1527" y="2185"/>
                  </a:cubicBezTo>
                  <a:cubicBezTo>
                    <a:pt x="1402" y="2185"/>
                    <a:pt x="1279" y="2194"/>
                    <a:pt x="1156" y="2213"/>
                  </a:cubicBezTo>
                  <a:cubicBezTo>
                    <a:pt x="864" y="2260"/>
                    <a:pt x="580" y="2389"/>
                    <a:pt x="378" y="2610"/>
                  </a:cubicBezTo>
                  <a:cubicBezTo>
                    <a:pt x="146" y="2863"/>
                    <a:pt x="1" y="3227"/>
                    <a:pt x="31" y="3575"/>
                  </a:cubicBezTo>
                  <a:cubicBezTo>
                    <a:pt x="39" y="3670"/>
                    <a:pt x="58" y="3759"/>
                    <a:pt x="85" y="3848"/>
                  </a:cubicBezTo>
                  <a:cubicBezTo>
                    <a:pt x="268" y="4432"/>
                    <a:pt x="849" y="4860"/>
                    <a:pt x="1372" y="5123"/>
                  </a:cubicBezTo>
                  <a:cubicBezTo>
                    <a:pt x="1861" y="5366"/>
                    <a:pt x="2385" y="5518"/>
                    <a:pt x="2918" y="5623"/>
                  </a:cubicBezTo>
                  <a:cubicBezTo>
                    <a:pt x="3329" y="5707"/>
                    <a:pt x="3747" y="5764"/>
                    <a:pt x="4158" y="5815"/>
                  </a:cubicBezTo>
                  <a:cubicBezTo>
                    <a:pt x="4218" y="5821"/>
                    <a:pt x="4275" y="5831"/>
                    <a:pt x="4330" y="5840"/>
                  </a:cubicBezTo>
                  <a:cubicBezTo>
                    <a:pt x="4048" y="6722"/>
                    <a:pt x="4324" y="7767"/>
                    <a:pt x="5012" y="8393"/>
                  </a:cubicBezTo>
                  <a:cubicBezTo>
                    <a:pt x="5572" y="8904"/>
                    <a:pt x="6332" y="9091"/>
                    <a:pt x="7089" y="9091"/>
                  </a:cubicBezTo>
                  <a:cubicBezTo>
                    <a:pt x="7470" y="9091"/>
                    <a:pt x="7849" y="9044"/>
                    <a:pt x="8202" y="8968"/>
                  </a:cubicBezTo>
                  <a:cubicBezTo>
                    <a:pt x="8428" y="8921"/>
                    <a:pt x="8656" y="8857"/>
                    <a:pt x="8878" y="8783"/>
                  </a:cubicBezTo>
                  <a:cubicBezTo>
                    <a:pt x="9759" y="8491"/>
                    <a:pt x="10588" y="7996"/>
                    <a:pt x="11218" y="7319"/>
                  </a:cubicBezTo>
                  <a:cubicBezTo>
                    <a:pt x="11633" y="6878"/>
                    <a:pt x="11977" y="6355"/>
                    <a:pt x="12149" y="5771"/>
                  </a:cubicBezTo>
                  <a:cubicBezTo>
                    <a:pt x="12269" y="5360"/>
                    <a:pt x="12302" y="4899"/>
                    <a:pt x="12226" y="4477"/>
                  </a:cubicBezTo>
                  <a:cubicBezTo>
                    <a:pt x="12201" y="4345"/>
                    <a:pt x="12170" y="4206"/>
                    <a:pt x="12128" y="4072"/>
                  </a:cubicBezTo>
                  <a:cubicBezTo>
                    <a:pt x="12067" y="3881"/>
                    <a:pt x="11988" y="3697"/>
                    <a:pt x="11875" y="3540"/>
                  </a:cubicBezTo>
                  <a:cubicBezTo>
                    <a:pt x="11829" y="3472"/>
                    <a:pt x="11771" y="3407"/>
                    <a:pt x="11711" y="3346"/>
                  </a:cubicBezTo>
                  <a:cubicBezTo>
                    <a:pt x="11505" y="3149"/>
                    <a:pt x="11245" y="3014"/>
                    <a:pt x="10982" y="2913"/>
                  </a:cubicBezTo>
                  <a:cubicBezTo>
                    <a:pt x="10891" y="2878"/>
                    <a:pt x="10798" y="2847"/>
                    <a:pt x="10708" y="2822"/>
                  </a:cubicBezTo>
                  <a:cubicBezTo>
                    <a:pt x="10414" y="2741"/>
                    <a:pt x="10115" y="2705"/>
                    <a:pt x="9815" y="2705"/>
                  </a:cubicBezTo>
                  <a:cubicBezTo>
                    <a:pt x="9210" y="2705"/>
                    <a:pt x="8603" y="2851"/>
                    <a:pt x="8031" y="3062"/>
                  </a:cubicBezTo>
                  <a:cubicBezTo>
                    <a:pt x="7977" y="3082"/>
                    <a:pt x="7923" y="3100"/>
                    <a:pt x="7869" y="3118"/>
                  </a:cubicBezTo>
                  <a:cubicBezTo>
                    <a:pt x="7842" y="3124"/>
                    <a:pt x="7814" y="3133"/>
                    <a:pt x="7788" y="3140"/>
                  </a:cubicBezTo>
                  <a:cubicBezTo>
                    <a:pt x="7772" y="3143"/>
                    <a:pt x="7759" y="3147"/>
                    <a:pt x="7743" y="3149"/>
                  </a:cubicBezTo>
                  <a:cubicBezTo>
                    <a:pt x="7739" y="3149"/>
                    <a:pt x="7718" y="3153"/>
                    <a:pt x="7712" y="3155"/>
                  </a:cubicBezTo>
                  <a:cubicBezTo>
                    <a:pt x="7696" y="3158"/>
                    <a:pt x="7677" y="3158"/>
                    <a:pt x="7662" y="3159"/>
                  </a:cubicBezTo>
                  <a:cubicBezTo>
                    <a:pt x="7655" y="3159"/>
                    <a:pt x="7640" y="3157"/>
                    <a:pt x="7625" y="3157"/>
                  </a:cubicBezTo>
                  <a:cubicBezTo>
                    <a:pt x="7619" y="3139"/>
                    <a:pt x="7607" y="3123"/>
                    <a:pt x="7600" y="3105"/>
                  </a:cubicBezTo>
                  <a:cubicBezTo>
                    <a:pt x="7575" y="3049"/>
                    <a:pt x="7562" y="3006"/>
                    <a:pt x="7533" y="2945"/>
                  </a:cubicBezTo>
                  <a:cubicBezTo>
                    <a:pt x="7496" y="2864"/>
                    <a:pt x="7456" y="2782"/>
                    <a:pt x="7416" y="2702"/>
                  </a:cubicBezTo>
                  <a:cubicBezTo>
                    <a:pt x="7124" y="2138"/>
                    <a:pt x="6781" y="1590"/>
                    <a:pt x="6370" y="1106"/>
                  </a:cubicBezTo>
                  <a:cubicBezTo>
                    <a:pt x="6022" y="699"/>
                    <a:pt x="5599" y="301"/>
                    <a:pt x="5085" y="118"/>
                  </a:cubicBezTo>
                  <a:cubicBezTo>
                    <a:pt x="4880" y="45"/>
                    <a:pt x="4630" y="1"/>
                    <a:pt x="4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9"/>
            <p:cNvSpPr/>
            <p:nvPr/>
          </p:nvSpPr>
          <p:spPr>
            <a:xfrm>
              <a:off x="1365168" y="1904049"/>
              <a:ext cx="17342" cy="78994"/>
            </a:xfrm>
            <a:custGeom>
              <a:rect b="b" l="l" r="r" t="t"/>
              <a:pathLst>
                <a:path extrusionOk="0" h="2291" w="503">
                  <a:moveTo>
                    <a:pt x="445" y="1"/>
                  </a:moveTo>
                  <a:cubicBezTo>
                    <a:pt x="419" y="1"/>
                    <a:pt x="393" y="17"/>
                    <a:pt x="392" y="49"/>
                  </a:cubicBezTo>
                  <a:cubicBezTo>
                    <a:pt x="369" y="443"/>
                    <a:pt x="297" y="829"/>
                    <a:pt x="208" y="1214"/>
                  </a:cubicBezTo>
                  <a:cubicBezTo>
                    <a:pt x="172" y="1376"/>
                    <a:pt x="135" y="1539"/>
                    <a:pt x="102" y="1701"/>
                  </a:cubicBezTo>
                  <a:cubicBezTo>
                    <a:pt x="65" y="1868"/>
                    <a:pt x="21" y="2027"/>
                    <a:pt x="4" y="2199"/>
                  </a:cubicBezTo>
                  <a:cubicBezTo>
                    <a:pt x="0" y="2255"/>
                    <a:pt x="52" y="2291"/>
                    <a:pt x="103" y="2291"/>
                  </a:cubicBezTo>
                  <a:cubicBezTo>
                    <a:pt x="127" y="2291"/>
                    <a:pt x="151" y="2283"/>
                    <a:pt x="168" y="2266"/>
                  </a:cubicBezTo>
                  <a:cubicBezTo>
                    <a:pt x="294" y="2136"/>
                    <a:pt x="333" y="1971"/>
                    <a:pt x="364" y="1800"/>
                  </a:cubicBezTo>
                  <a:cubicBezTo>
                    <a:pt x="396" y="1622"/>
                    <a:pt x="424" y="1441"/>
                    <a:pt x="448" y="1263"/>
                  </a:cubicBezTo>
                  <a:cubicBezTo>
                    <a:pt x="503" y="861"/>
                    <a:pt x="476" y="455"/>
                    <a:pt x="493" y="49"/>
                  </a:cubicBezTo>
                  <a:cubicBezTo>
                    <a:pt x="495" y="17"/>
                    <a:pt x="470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9"/>
            <p:cNvSpPr/>
            <p:nvPr/>
          </p:nvSpPr>
          <p:spPr>
            <a:xfrm>
              <a:off x="1262078" y="2437253"/>
              <a:ext cx="67128" cy="57271"/>
            </a:xfrm>
            <a:custGeom>
              <a:rect b="b" l="l" r="r" t="t"/>
              <a:pathLst>
                <a:path extrusionOk="0" h="1661" w="1947">
                  <a:moveTo>
                    <a:pt x="1122" y="263"/>
                  </a:moveTo>
                  <a:cubicBezTo>
                    <a:pt x="1226" y="263"/>
                    <a:pt x="1334" y="284"/>
                    <a:pt x="1417" y="333"/>
                  </a:cubicBezTo>
                  <a:cubicBezTo>
                    <a:pt x="1473" y="364"/>
                    <a:pt x="1525" y="410"/>
                    <a:pt x="1558" y="462"/>
                  </a:cubicBezTo>
                  <a:cubicBezTo>
                    <a:pt x="1602" y="528"/>
                    <a:pt x="1625" y="601"/>
                    <a:pt x="1635" y="684"/>
                  </a:cubicBezTo>
                  <a:cubicBezTo>
                    <a:pt x="1654" y="859"/>
                    <a:pt x="1577" y="1009"/>
                    <a:pt x="1447" y="1127"/>
                  </a:cubicBezTo>
                  <a:cubicBezTo>
                    <a:pt x="1293" y="1267"/>
                    <a:pt x="1064" y="1364"/>
                    <a:pt x="842" y="1364"/>
                  </a:cubicBezTo>
                  <a:cubicBezTo>
                    <a:pt x="698" y="1364"/>
                    <a:pt x="557" y="1323"/>
                    <a:pt x="442" y="1226"/>
                  </a:cubicBezTo>
                  <a:cubicBezTo>
                    <a:pt x="384" y="1174"/>
                    <a:pt x="334" y="1111"/>
                    <a:pt x="302" y="1040"/>
                  </a:cubicBezTo>
                  <a:cubicBezTo>
                    <a:pt x="281" y="964"/>
                    <a:pt x="280" y="881"/>
                    <a:pt x="296" y="799"/>
                  </a:cubicBezTo>
                  <a:cubicBezTo>
                    <a:pt x="329" y="640"/>
                    <a:pt x="436" y="523"/>
                    <a:pt x="568" y="439"/>
                  </a:cubicBezTo>
                  <a:cubicBezTo>
                    <a:pt x="709" y="353"/>
                    <a:pt x="855" y="293"/>
                    <a:pt x="1020" y="270"/>
                  </a:cubicBezTo>
                  <a:cubicBezTo>
                    <a:pt x="1053" y="265"/>
                    <a:pt x="1087" y="263"/>
                    <a:pt x="1122" y="263"/>
                  </a:cubicBezTo>
                  <a:close/>
                  <a:moveTo>
                    <a:pt x="1140" y="0"/>
                  </a:moveTo>
                  <a:cubicBezTo>
                    <a:pt x="1002" y="0"/>
                    <a:pt x="863" y="28"/>
                    <a:pt x="734" y="78"/>
                  </a:cubicBezTo>
                  <a:cubicBezTo>
                    <a:pt x="655" y="109"/>
                    <a:pt x="583" y="146"/>
                    <a:pt x="515" y="192"/>
                  </a:cubicBezTo>
                  <a:cubicBezTo>
                    <a:pt x="409" y="262"/>
                    <a:pt x="312" y="358"/>
                    <a:pt x="238" y="469"/>
                  </a:cubicBezTo>
                  <a:cubicBezTo>
                    <a:pt x="226" y="481"/>
                    <a:pt x="213" y="491"/>
                    <a:pt x="204" y="503"/>
                  </a:cubicBezTo>
                  <a:cubicBezTo>
                    <a:pt x="13" y="711"/>
                    <a:pt x="1" y="1001"/>
                    <a:pt x="134" y="1243"/>
                  </a:cubicBezTo>
                  <a:cubicBezTo>
                    <a:pt x="292" y="1532"/>
                    <a:pt x="587" y="1661"/>
                    <a:pt x="890" y="1661"/>
                  </a:cubicBezTo>
                  <a:cubicBezTo>
                    <a:pt x="1088" y="1661"/>
                    <a:pt x="1289" y="1606"/>
                    <a:pt x="1459" y="1506"/>
                  </a:cubicBezTo>
                  <a:cubicBezTo>
                    <a:pt x="1484" y="1490"/>
                    <a:pt x="1509" y="1475"/>
                    <a:pt x="1532" y="1459"/>
                  </a:cubicBezTo>
                  <a:cubicBezTo>
                    <a:pt x="1741" y="1308"/>
                    <a:pt x="1905" y="1096"/>
                    <a:pt x="1927" y="831"/>
                  </a:cubicBezTo>
                  <a:cubicBezTo>
                    <a:pt x="1946" y="607"/>
                    <a:pt x="1851" y="352"/>
                    <a:pt x="1686" y="198"/>
                  </a:cubicBezTo>
                  <a:cubicBezTo>
                    <a:pt x="1533" y="59"/>
                    <a:pt x="1338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9"/>
            <p:cNvSpPr/>
            <p:nvPr/>
          </p:nvSpPr>
          <p:spPr>
            <a:xfrm>
              <a:off x="1234530" y="2301237"/>
              <a:ext cx="64197" cy="51341"/>
            </a:xfrm>
            <a:custGeom>
              <a:rect b="b" l="l" r="r" t="t"/>
              <a:pathLst>
                <a:path extrusionOk="0" h="1489" w="1862">
                  <a:moveTo>
                    <a:pt x="719" y="0"/>
                  </a:moveTo>
                  <a:cubicBezTo>
                    <a:pt x="655" y="0"/>
                    <a:pt x="590" y="23"/>
                    <a:pt x="535" y="55"/>
                  </a:cubicBezTo>
                  <a:cubicBezTo>
                    <a:pt x="502" y="76"/>
                    <a:pt x="471" y="101"/>
                    <a:pt x="444" y="130"/>
                  </a:cubicBezTo>
                  <a:cubicBezTo>
                    <a:pt x="439" y="132"/>
                    <a:pt x="434" y="136"/>
                    <a:pt x="431" y="142"/>
                  </a:cubicBezTo>
                  <a:cubicBezTo>
                    <a:pt x="417" y="159"/>
                    <a:pt x="407" y="173"/>
                    <a:pt x="398" y="187"/>
                  </a:cubicBezTo>
                  <a:cubicBezTo>
                    <a:pt x="379" y="203"/>
                    <a:pt x="359" y="219"/>
                    <a:pt x="344" y="239"/>
                  </a:cubicBezTo>
                  <a:cubicBezTo>
                    <a:pt x="313" y="271"/>
                    <a:pt x="294" y="300"/>
                    <a:pt x="279" y="340"/>
                  </a:cubicBezTo>
                  <a:cubicBezTo>
                    <a:pt x="267" y="380"/>
                    <a:pt x="267" y="420"/>
                    <a:pt x="275" y="456"/>
                  </a:cubicBezTo>
                  <a:cubicBezTo>
                    <a:pt x="294" y="537"/>
                    <a:pt x="368" y="595"/>
                    <a:pt x="447" y="614"/>
                  </a:cubicBezTo>
                  <a:cubicBezTo>
                    <a:pt x="481" y="622"/>
                    <a:pt x="517" y="626"/>
                    <a:pt x="553" y="626"/>
                  </a:cubicBezTo>
                  <a:cubicBezTo>
                    <a:pt x="591" y="626"/>
                    <a:pt x="629" y="621"/>
                    <a:pt x="664" y="610"/>
                  </a:cubicBezTo>
                  <a:cubicBezTo>
                    <a:pt x="668" y="607"/>
                    <a:pt x="668" y="607"/>
                    <a:pt x="669" y="607"/>
                  </a:cubicBezTo>
                  <a:cubicBezTo>
                    <a:pt x="675" y="623"/>
                    <a:pt x="684" y="637"/>
                    <a:pt x="690" y="653"/>
                  </a:cubicBezTo>
                  <a:cubicBezTo>
                    <a:pt x="697" y="666"/>
                    <a:pt x="704" y="680"/>
                    <a:pt x="711" y="696"/>
                  </a:cubicBezTo>
                  <a:cubicBezTo>
                    <a:pt x="714" y="699"/>
                    <a:pt x="715" y="703"/>
                    <a:pt x="715" y="705"/>
                  </a:cubicBezTo>
                  <a:cubicBezTo>
                    <a:pt x="715" y="705"/>
                    <a:pt x="722" y="719"/>
                    <a:pt x="722" y="721"/>
                  </a:cubicBezTo>
                  <a:cubicBezTo>
                    <a:pt x="731" y="742"/>
                    <a:pt x="737" y="771"/>
                    <a:pt x="749" y="791"/>
                  </a:cubicBezTo>
                  <a:cubicBezTo>
                    <a:pt x="753" y="795"/>
                    <a:pt x="756" y="803"/>
                    <a:pt x="758" y="809"/>
                  </a:cubicBezTo>
                  <a:cubicBezTo>
                    <a:pt x="770" y="839"/>
                    <a:pt x="779" y="871"/>
                    <a:pt x="785" y="902"/>
                  </a:cubicBezTo>
                  <a:cubicBezTo>
                    <a:pt x="788" y="908"/>
                    <a:pt x="788" y="913"/>
                    <a:pt x="789" y="920"/>
                  </a:cubicBezTo>
                  <a:lnTo>
                    <a:pt x="789" y="923"/>
                  </a:lnTo>
                  <a:cubicBezTo>
                    <a:pt x="793" y="925"/>
                    <a:pt x="793" y="927"/>
                    <a:pt x="793" y="929"/>
                  </a:cubicBezTo>
                  <a:lnTo>
                    <a:pt x="793" y="932"/>
                  </a:lnTo>
                  <a:lnTo>
                    <a:pt x="793" y="954"/>
                  </a:lnTo>
                  <a:lnTo>
                    <a:pt x="793" y="987"/>
                  </a:lnTo>
                  <a:cubicBezTo>
                    <a:pt x="793" y="990"/>
                    <a:pt x="789" y="991"/>
                    <a:pt x="789" y="994"/>
                  </a:cubicBezTo>
                  <a:cubicBezTo>
                    <a:pt x="787" y="1006"/>
                    <a:pt x="785" y="1016"/>
                    <a:pt x="780" y="1026"/>
                  </a:cubicBezTo>
                  <a:cubicBezTo>
                    <a:pt x="778" y="1029"/>
                    <a:pt x="777" y="1037"/>
                    <a:pt x="777" y="1037"/>
                  </a:cubicBezTo>
                  <a:cubicBezTo>
                    <a:pt x="773" y="1049"/>
                    <a:pt x="764" y="1058"/>
                    <a:pt x="758" y="1068"/>
                  </a:cubicBezTo>
                  <a:cubicBezTo>
                    <a:pt x="756" y="1073"/>
                    <a:pt x="752" y="1080"/>
                    <a:pt x="749" y="1084"/>
                  </a:cubicBezTo>
                  <a:cubicBezTo>
                    <a:pt x="749" y="1086"/>
                    <a:pt x="746" y="1088"/>
                    <a:pt x="743" y="1093"/>
                  </a:cubicBezTo>
                  <a:cubicBezTo>
                    <a:pt x="743" y="1096"/>
                    <a:pt x="743" y="1096"/>
                    <a:pt x="740" y="1096"/>
                  </a:cubicBezTo>
                  <a:lnTo>
                    <a:pt x="728" y="1107"/>
                  </a:lnTo>
                  <a:lnTo>
                    <a:pt x="701" y="1135"/>
                  </a:lnTo>
                  <a:cubicBezTo>
                    <a:pt x="697" y="1138"/>
                    <a:pt x="689" y="1147"/>
                    <a:pt x="683" y="1151"/>
                  </a:cubicBezTo>
                  <a:cubicBezTo>
                    <a:pt x="683" y="1151"/>
                    <a:pt x="662" y="1168"/>
                    <a:pt x="655" y="1172"/>
                  </a:cubicBezTo>
                  <a:cubicBezTo>
                    <a:pt x="634" y="1187"/>
                    <a:pt x="612" y="1201"/>
                    <a:pt x="587" y="1211"/>
                  </a:cubicBezTo>
                  <a:cubicBezTo>
                    <a:pt x="581" y="1214"/>
                    <a:pt x="576" y="1218"/>
                    <a:pt x="570" y="1220"/>
                  </a:cubicBezTo>
                  <a:cubicBezTo>
                    <a:pt x="570" y="1220"/>
                    <a:pt x="565" y="1224"/>
                    <a:pt x="558" y="1225"/>
                  </a:cubicBezTo>
                  <a:cubicBezTo>
                    <a:pt x="558" y="1225"/>
                    <a:pt x="558" y="1227"/>
                    <a:pt x="555" y="1227"/>
                  </a:cubicBezTo>
                  <a:cubicBezTo>
                    <a:pt x="547" y="1230"/>
                    <a:pt x="539" y="1231"/>
                    <a:pt x="530" y="1236"/>
                  </a:cubicBezTo>
                  <a:cubicBezTo>
                    <a:pt x="506" y="1242"/>
                    <a:pt x="481" y="1250"/>
                    <a:pt x="457" y="1257"/>
                  </a:cubicBezTo>
                  <a:cubicBezTo>
                    <a:pt x="445" y="1260"/>
                    <a:pt x="430" y="1261"/>
                    <a:pt x="418" y="1263"/>
                  </a:cubicBezTo>
                  <a:cubicBezTo>
                    <a:pt x="408" y="1266"/>
                    <a:pt x="402" y="1266"/>
                    <a:pt x="396" y="1266"/>
                  </a:cubicBezTo>
                  <a:cubicBezTo>
                    <a:pt x="381" y="1267"/>
                    <a:pt x="366" y="1268"/>
                    <a:pt x="351" y="1268"/>
                  </a:cubicBezTo>
                  <a:cubicBezTo>
                    <a:pt x="336" y="1268"/>
                    <a:pt x="322" y="1267"/>
                    <a:pt x="307" y="1266"/>
                  </a:cubicBezTo>
                  <a:cubicBezTo>
                    <a:pt x="292" y="1266"/>
                    <a:pt x="275" y="1263"/>
                    <a:pt x="260" y="1262"/>
                  </a:cubicBezTo>
                  <a:lnTo>
                    <a:pt x="253" y="1262"/>
                  </a:lnTo>
                  <a:cubicBezTo>
                    <a:pt x="249" y="1262"/>
                    <a:pt x="245" y="1260"/>
                    <a:pt x="241" y="1260"/>
                  </a:cubicBezTo>
                  <a:cubicBezTo>
                    <a:pt x="184" y="1248"/>
                    <a:pt x="138" y="1226"/>
                    <a:pt x="90" y="1195"/>
                  </a:cubicBezTo>
                  <a:cubicBezTo>
                    <a:pt x="81" y="1191"/>
                    <a:pt x="72" y="1188"/>
                    <a:pt x="64" y="1188"/>
                  </a:cubicBezTo>
                  <a:cubicBezTo>
                    <a:pt x="28" y="1188"/>
                    <a:pt x="0" y="1232"/>
                    <a:pt x="17" y="1268"/>
                  </a:cubicBezTo>
                  <a:cubicBezTo>
                    <a:pt x="71" y="1383"/>
                    <a:pt x="201" y="1459"/>
                    <a:pt x="324" y="1479"/>
                  </a:cubicBezTo>
                  <a:cubicBezTo>
                    <a:pt x="364" y="1485"/>
                    <a:pt x="404" y="1488"/>
                    <a:pt x="444" y="1488"/>
                  </a:cubicBezTo>
                  <a:cubicBezTo>
                    <a:pt x="541" y="1488"/>
                    <a:pt x="639" y="1470"/>
                    <a:pt x="730" y="1433"/>
                  </a:cubicBezTo>
                  <a:cubicBezTo>
                    <a:pt x="861" y="1377"/>
                    <a:pt x="985" y="1286"/>
                    <a:pt x="1053" y="1156"/>
                  </a:cubicBezTo>
                  <a:cubicBezTo>
                    <a:pt x="1089" y="1085"/>
                    <a:pt x="1100" y="1013"/>
                    <a:pt x="1096" y="943"/>
                  </a:cubicBezTo>
                  <a:lnTo>
                    <a:pt x="1096" y="943"/>
                  </a:lnTo>
                  <a:cubicBezTo>
                    <a:pt x="1117" y="953"/>
                    <a:pt x="1141" y="959"/>
                    <a:pt x="1163" y="965"/>
                  </a:cubicBezTo>
                  <a:cubicBezTo>
                    <a:pt x="1206" y="976"/>
                    <a:pt x="1249" y="981"/>
                    <a:pt x="1292" y="981"/>
                  </a:cubicBezTo>
                  <a:cubicBezTo>
                    <a:pt x="1490" y="981"/>
                    <a:pt x="1675" y="869"/>
                    <a:pt x="1776" y="692"/>
                  </a:cubicBezTo>
                  <a:cubicBezTo>
                    <a:pt x="1830" y="595"/>
                    <a:pt x="1861" y="477"/>
                    <a:pt x="1850" y="366"/>
                  </a:cubicBezTo>
                  <a:cubicBezTo>
                    <a:pt x="1844" y="285"/>
                    <a:pt x="1815" y="193"/>
                    <a:pt x="1727" y="168"/>
                  </a:cubicBezTo>
                  <a:cubicBezTo>
                    <a:pt x="1713" y="164"/>
                    <a:pt x="1700" y="162"/>
                    <a:pt x="1688" y="162"/>
                  </a:cubicBezTo>
                  <a:cubicBezTo>
                    <a:pt x="1604" y="162"/>
                    <a:pt x="1551" y="246"/>
                    <a:pt x="1555" y="330"/>
                  </a:cubicBezTo>
                  <a:lnTo>
                    <a:pt x="1558" y="355"/>
                  </a:lnTo>
                  <a:cubicBezTo>
                    <a:pt x="1558" y="357"/>
                    <a:pt x="1558" y="359"/>
                    <a:pt x="1560" y="364"/>
                  </a:cubicBezTo>
                  <a:lnTo>
                    <a:pt x="1560" y="398"/>
                  </a:lnTo>
                  <a:cubicBezTo>
                    <a:pt x="1560" y="402"/>
                    <a:pt x="1558" y="416"/>
                    <a:pt x="1558" y="420"/>
                  </a:cubicBezTo>
                  <a:cubicBezTo>
                    <a:pt x="1558" y="427"/>
                    <a:pt x="1555" y="432"/>
                    <a:pt x="1554" y="438"/>
                  </a:cubicBezTo>
                  <a:cubicBezTo>
                    <a:pt x="1551" y="454"/>
                    <a:pt x="1544" y="470"/>
                    <a:pt x="1540" y="484"/>
                  </a:cubicBezTo>
                  <a:cubicBezTo>
                    <a:pt x="1538" y="490"/>
                    <a:pt x="1534" y="500"/>
                    <a:pt x="1532" y="502"/>
                  </a:cubicBezTo>
                  <a:cubicBezTo>
                    <a:pt x="1525" y="518"/>
                    <a:pt x="1516" y="532"/>
                    <a:pt x="1507" y="545"/>
                  </a:cubicBezTo>
                  <a:cubicBezTo>
                    <a:pt x="1505" y="549"/>
                    <a:pt x="1493" y="563"/>
                    <a:pt x="1491" y="563"/>
                  </a:cubicBezTo>
                  <a:cubicBezTo>
                    <a:pt x="1487" y="570"/>
                    <a:pt x="1482" y="575"/>
                    <a:pt x="1479" y="581"/>
                  </a:cubicBezTo>
                  <a:cubicBezTo>
                    <a:pt x="1465" y="595"/>
                    <a:pt x="1449" y="609"/>
                    <a:pt x="1433" y="625"/>
                  </a:cubicBezTo>
                  <a:lnTo>
                    <a:pt x="1430" y="627"/>
                  </a:lnTo>
                  <a:cubicBezTo>
                    <a:pt x="1428" y="627"/>
                    <a:pt x="1428" y="630"/>
                    <a:pt x="1427" y="630"/>
                  </a:cubicBezTo>
                  <a:cubicBezTo>
                    <a:pt x="1417" y="636"/>
                    <a:pt x="1406" y="642"/>
                    <a:pt x="1394" y="651"/>
                  </a:cubicBezTo>
                  <a:cubicBezTo>
                    <a:pt x="1388" y="653"/>
                    <a:pt x="1382" y="657"/>
                    <a:pt x="1375" y="662"/>
                  </a:cubicBezTo>
                  <a:cubicBezTo>
                    <a:pt x="1374" y="662"/>
                    <a:pt x="1374" y="662"/>
                    <a:pt x="1373" y="662"/>
                  </a:cubicBezTo>
                  <a:cubicBezTo>
                    <a:pt x="1366" y="662"/>
                    <a:pt x="1344" y="672"/>
                    <a:pt x="1337" y="672"/>
                  </a:cubicBezTo>
                  <a:cubicBezTo>
                    <a:pt x="1335" y="672"/>
                    <a:pt x="1331" y="674"/>
                    <a:pt x="1326" y="674"/>
                  </a:cubicBezTo>
                  <a:cubicBezTo>
                    <a:pt x="1324" y="674"/>
                    <a:pt x="1299" y="678"/>
                    <a:pt x="1292" y="680"/>
                  </a:cubicBezTo>
                  <a:lnTo>
                    <a:pt x="1253" y="680"/>
                  </a:lnTo>
                  <a:cubicBezTo>
                    <a:pt x="1247" y="680"/>
                    <a:pt x="1240" y="678"/>
                    <a:pt x="1231" y="678"/>
                  </a:cubicBezTo>
                  <a:cubicBezTo>
                    <a:pt x="1206" y="672"/>
                    <a:pt x="1181" y="666"/>
                    <a:pt x="1157" y="657"/>
                  </a:cubicBezTo>
                  <a:cubicBezTo>
                    <a:pt x="1154" y="657"/>
                    <a:pt x="1135" y="648"/>
                    <a:pt x="1135" y="648"/>
                  </a:cubicBezTo>
                  <a:cubicBezTo>
                    <a:pt x="1123" y="644"/>
                    <a:pt x="1110" y="636"/>
                    <a:pt x="1096" y="630"/>
                  </a:cubicBezTo>
                  <a:cubicBezTo>
                    <a:pt x="1047" y="607"/>
                    <a:pt x="998" y="575"/>
                    <a:pt x="949" y="549"/>
                  </a:cubicBezTo>
                  <a:cubicBezTo>
                    <a:pt x="946" y="549"/>
                    <a:pt x="945" y="547"/>
                    <a:pt x="945" y="547"/>
                  </a:cubicBezTo>
                  <a:cubicBezTo>
                    <a:pt x="924" y="522"/>
                    <a:pt x="907" y="500"/>
                    <a:pt x="886" y="476"/>
                  </a:cubicBezTo>
                  <a:cubicBezTo>
                    <a:pt x="908" y="455"/>
                    <a:pt x="929" y="430"/>
                    <a:pt x="945" y="403"/>
                  </a:cubicBezTo>
                  <a:cubicBezTo>
                    <a:pt x="956" y="382"/>
                    <a:pt x="965" y="360"/>
                    <a:pt x="972" y="338"/>
                  </a:cubicBezTo>
                  <a:cubicBezTo>
                    <a:pt x="976" y="320"/>
                    <a:pt x="978" y="300"/>
                    <a:pt x="978" y="282"/>
                  </a:cubicBezTo>
                  <a:lnTo>
                    <a:pt x="978" y="263"/>
                  </a:lnTo>
                  <a:cubicBezTo>
                    <a:pt x="972" y="211"/>
                    <a:pt x="965" y="162"/>
                    <a:pt x="933" y="117"/>
                  </a:cubicBezTo>
                  <a:cubicBezTo>
                    <a:pt x="897" y="64"/>
                    <a:pt x="852" y="28"/>
                    <a:pt x="790" y="10"/>
                  </a:cubicBezTo>
                  <a:cubicBezTo>
                    <a:pt x="767" y="4"/>
                    <a:pt x="743" y="0"/>
                    <a:pt x="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9"/>
            <p:cNvSpPr/>
            <p:nvPr/>
          </p:nvSpPr>
          <p:spPr>
            <a:xfrm>
              <a:off x="1272353" y="2267689"/>
              <a:ext cx="22204" cy="21619"/>
            </a:xfrm>
            <a:custGeom>
              <a:rect b="b" l="l" r="r" t="t"/>
              <a:pathLst>
                <a:path extrusionOk="0" h="627" w="644">
                  <a:moveTo>
                    <a:pt x="307" y="0"/>
                  </a:moveTo>
                  <a:cubicBezTo>
                    <a:pt x="277" y="4"/>
                    <a:pt x="243" y="6"/>
                    <a:pt x="217" y="16"/>
                  </a:cubicBezTo>
                  <a:cubicBezTo>
                    <a:pt x="195" y="25"/>
                    <a:pt x="171" y="34"/>
                    <a:pt x="152" y="46"/>
                  </a:cubicBezTo>
                  <a:cubicBezTo>
                    <a:pt x="133" y="57"/>
                    <a:pt x="114" y="73"/>
                    <a:pt x="96" y="87"/>
                  </a:cubicBezTo>
                  <a:cubicBezTo>
                    <a:pt x="74" y="104"/>
                    <a:pt x="53" y="129"/>
                    <a:pt x="40" y="156"/>
                  </a:cubicBezTo>
                  <a:cubicBezTo>
                    <a:pt x="15" y="202"/>
                    <a:pt x="6" y="243"/>
                    <a:pt x="4" y="295"/>
                  </a:cubicBezTo>
                  <a:cubicBezTo>
                    <a:pt x="1" y="303"/>
                    <a:pt x="4" y="313"/>
                    <a:pt x="4" y="319"/>
                  </a:cubicBezTo>
                  <a:cubicBezTo>
                    <a:pt x="6" y="338"/>
                    <a:pt x="8" y="363"/>
                    <a:pt x="13" y="382"/>
                  </a:cubicBezTo>
                  <a:cubicBezTo>
                    <a:pt x="15" y="399"/>
                    <a:pt x="28" y="420"/>
                    <a:pt x="34" y="432"/>
                  </a:cubicBezTo>
                  <a:cubicBezTo>
                    <a:pt x="34" y="437"/>
                    <a:pt x="36" y="439"/>
                    <a:pt x="36" y="442"/>
                  </a:cubicBezTo>
                  <a:cubicBezTo>
                    <a:pt x="39" y="444"/>
                    <a:pt x="39" y="446"/>
                    <a:pt x="40" y="448"/>
                  </a:cubicBezTo>
                  <a:cubicBezTo>
                    <a:pt x="44" y="452"/>
                    <a:pt x="50" y="459"/>
                    <a:pt x="54" y="467"/>
                  </a:cubicBezTo>
                  <a:cubicBezTo>
                    <a:pt x="65" y="491"/>
                    <a:pt x="81" y="514"/>
                    <a:pt x="101" y="540"/>
                  </a:cubicBezTo>
                  <a:cubicBezTo>
                    <a:pt x="104" y="546"/>
                    <a:pt x="112" y="551"/>
                    <a:pt x="115" y="557"/>
                  </a:cubicBezTo>
                  <a:cubicBezTo>
                    <a:pt x="134" y="571"/>
                    <a:pt x="150" y="584"/>
                    <a:pt x="170" y="595"/>
                  </a:cubicBezTo>
                  <a:cubicBezTo>
                    <a:pt x="188" y="604"/>
                    <a:pt x="211" y="614"/>
                    <a:pt x="234" y="617"/>
                  </a:cubicBezTo>
                  <a:cubicBezTo>
                    <a:pt x="253" y="621"/>
                    <a:pt x="274" y="624"/>
                    <a:pt x="290" y="626"/>
                  </a:cubicBezTo>
                  <a:lnTo>
                    <a:pt x="304" y="626"/>
                  </a:lnTo>
                  <a:cubicBezTo>
                    <a:pt x="326" y="624"/>
                    <a:pt x="353" y="622"/>
                    <a:pt x="376" y="615"/>
                  </a:cubicBezTo>
                  <a:cubicBezTo>
                    <a:pt x="396" y="608"/>
                    <a:pt x="414" y="601"/>
                    <a:pt x="432" y="593"/>
                  </a:cubicBezTo>
                  <a:cubicBezTo>
                    <a:pt x="436" y="590"/>
                    <a:pt x="441" y="585"/>
                    <a:pt x="445" y="583"/>
                  </a:cubicBezTo>
                  <a:cubicBezTo>
                    <a:pt x="467" y="571"/>
                    <a:pt x="491" y="552"/>
                    <a:pt x="510" y="533"/>
                  </a:cubicBezTo>
                  <a:cubicBezTo>
                    <a:pt x="519" y="525"/>
                    <a:pt x="531" y="516"/>
                    <a:pt x="540" y="504"/>
                  </a:cubicBezTo>
                  <a:cubicBezTo>
                    <a:pt x="562" y="476"/>
                    <a:pt x="587" y="449"/>
                    <a:pt x="602" y="416"/>
                  </a:cubicBezTo>
                  <a:cubicBezTo>
                    <a:pt x="613" y="395"/>
                    <a:pt x="623" y="372"/>
                    <a:pt x="629" y="350"/>
                  </a:cubicBezTo>
                  <a:cubicBezTo>
                    <a:pt x="631" y="346"/>
                    <a:pt x="631" y="344"/>
                    <a:pt x="631" y="339"/>
                  </a:cubicBezTo>
                  <a:cubicBezTo>
                    <a:pt x="635" y="321"/>
                    <a:pt x="638" y="301"/>
                    <a:pt x="640" y="280"/>
                  </a:cubicBezTo>
                  <a:cubicBezTo>
                    <a:pt x="643" y="210"/>
                    <a:pt x="609" y="130"/>
                    <a:pt x="555" y="84"/>
                  </a:cubicBezTo>
                  <a:cubicBezTo>
                    <a:pt x="514" y="49"/>
                    <a:pt x="489" y="37"/>
                    <a:pt x="440" y="18"/>
                  </a:cubicBezTo>
                  <a:cubicBezTo>
                    <a:pt x="410" y="6"/>
                    <a:pt x="379" y="5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9"/>
            <p:cNvSpPr/>
            <p:nvPr/>
          </p:nvSpPr>
          <p:spPr>
            <a:xfrm>
              <a:off x="1192364" y="2317752"/>
              <a:ext cx="22135" cy="21619"/>
            </a:xfrm>
            <a:custGeom>
              <a:rect b="b" l="l" r="r" t="t"/>
              <a:pathLst>
                <a:path extrusionOk="0" h="627" w="642">
                  <a:moveTo>
                    <a:pt x="327" y="0"/>
                  </a:moveTo>
                  <a:cubicBezTo>
                    <a:pt x="320" y="0"/>
                    <a:pt x="313" y="1"/>
                    <a:pt x="307" y="2"/>
                  </a:cubicBezTo>
                  <a:cubicBezTo>
                    <a:pt x="276" y="5"/>
                    <a:pt x="242" y="6"/>
                    <a:pt x="214" y="18"/>
                  </a:cubicBezTo>
                  <a:cubicBezTo>
                    <a:pt x="193" y="27"/>
                    <a:pt x="170" y="36"/>
                    <a:pt x="150" y="48"/>
                  </a:cubicBezTo>
                  <a:cubicBezTo>
                    <a:pt x="129" y="57"/>
                    <a:pt x="112" y="73"/>
                    <a:pt x="94" y="88"/>
                  </a:cubicBezTo>
                  <a:cubicBezTo>
                    <a:pt x="72" y="106"/>
                    <a:pt x="50" y="131"/>
                    <a:pt x="38" y="156"/>
                  </a:cubicBezTo>
                  <a:cubicBezTo>
                    <a:pt x="13" y="203"/>
                    <a:pt x="3" y="245"/>
                    <a:pt x="0" y="297"/>
                  </a:cubicBezTo>
                  <a:cubicBezTo>
                    <a:pt x="0" y="306"/>
                    <a:pt x="0" y="312"/>
                    <a:pt x="2" y="322"/>
                  </a:cubicBezTo>
                  <a:cubicBezTo>
                    <a:pt x="6" y="339"/>
                    <a:pt x="6" y="364"/>
                    <a:pt x="12" y="385"/>
                  </a:cubicBezTo>
                  <a:cubicBezTo>
                    <a:pt x="16" y="401"/>
                    <a:pt x="24" y="422"/>
                    <a:pt x="33" y="434"/>
                  </a:cubicBezTo>
                  <a:cubicBezTo>
                    <a:pt x="35" y="437"/>
                    <a:pt x="35" y="438"/>
                    <a:pt x="37" y="444"/>
                  </a:cubicBezTo>
                  <a:cubicBezTo>
                    <a:pt x="37" y="447"/>
                    <a:pt x="39" y="447"/>
                    <a:pt x="39" y="448"/>
                  </a:cubicBezTo>
                  <a:cubicBezTo>
                    <a:pt x="43" y="454"/>
                    <a:pt x="50" y="460"/>
                    <a:pt x="54" y="465"/>
                  </a:cubicBezTo>
                  <a:cubicBezTo>
                    <a:pt x="66" y="494"/>
                    <a:pt x="82" y="515"/>
                    <a:pt x="101" y="539"/>
                  </a:cubicBezTo>
                  <a:cubicBezTo>
                    <a:pt x="106" y="547"/>
                    <a:pt x="111" y="552"/>
                    <a:pt x="117" y="555"/>
                  </a:cubicBezTo>
                  <a:cubicBezTo>
                    <a:pt x="133" y="569"/>
                    <a:pt x="151" y="585"/>
                    <a:pt x="169" y="594"/>
                  </a:cubicBezTo>
                  <a:cubicBezTo>
                    <a:pt x="190" y="602"/>
                    <a:pt x="212" y="614"/>
                    <a:pt x="233" y="618"/>
                  </a:cubicBezTo>
                  <a:cubicBezTo>
                    <a:pt x="253" y="622"/>
                    <a:pt x="271" y="625"/>
                    <a:pt x="292" y="625"/>
                  </a:cubicBezTo>
                  <a:cubicBezTo>
                    <a:pt x="293" y="626"/>
                    <a:pt x="295" y="626"/>
                    <a:pt x="297" y="626"/>
                  </a:cubicBezTo>
                  <a:cubicBezTo>
                    <a:pt x="299" y="626"/>
                    <a:pt x="301" y="626"/>
                    <a:pt x="303" y="625"/>
                  </a:cubicBezTo>
                  <a:cubicBezTo>
                    <a:pt x="328" y="625"/>
                    <a:pt x="352" y="622"/>
                    <a:pt x="377" y="615"/>
                  </a:cubicBezTo>
                  <a:cubicBezTo>
                    <a:pt x="396" y="609"/>
                    <a:pt x="415" y="600"/>
                    <a:pt x="434" y="590"/>
                  </a:cubicBezTo>
                  <a:cubicBezTo>
                    <a:pt x="438" y="588"/>
                    <a:pt x="443" y="586"/>
                    <a:pt x="446" y="584"/>
                  </a:cubicBezTo>
                  <a:cubicBezTo>
                    <a:pt x="469" y="569"/>
                    <a:pt x="492" y="553"/>
                    <a:pt x="512" y="534"/>
                  </a:cubicBezTo>
                  <a:cubicBezTo>
                    <a:pt x="521" y="526"/>
                    <a:pt x="529" y="513"/>
                    <a:pt x="539" y="505"/>
                  </a:cubicBezTo>
                  <a:cubicBezTo>
                    <a:pt x="561" y="477"/>
                    <a:pt x="586" y="449"/>
                    <a:pt x="602" y="417"/>
                  </a:cubicBezTo>
                  <a:cubicBezTo>
                    <a:pt x="612" y="396"/>
                    <a:pt x="623" y="373"/>
                    <a:pt x="630" y="351"/>
                  </a:cubicBezTo>
                  <a:cubicBezTo>
                    <a:pt x="630" y="347"/>
                    <a:pt x="632" y="345"/>
                    <a:pt x="632" y="339"/>
                  </a:cubicBezTo>
                  <a:cubicBezTo>
                    <a:pt x="636" y="319"/>
                    <a:pt x="639" y="299"/>
                    <a:pt x="639" y="281"/>
                  </a:cubicBezTo>
                  <a:cubicBezTo>
                    <a:pt x="642" y="210"/>
                    <a:pt x="610" y="130"/>
                    <a:pt x="555" y="84"/>
                  </a:cubicBezTo>
                  <a:cubicBezTo>
                    <a:pt x="513" y="52"/>
                    <a:pt x="489" y="39"/>
                    <a:pt x="439" y="18"/>
                  </a:cubicBezTo>
                  <a:cubicBezTo>
                    <a:pt x="409" y="9"/>
                    <a:pt x="377" y="6"/>
                    <a:pt x="349" y="2"/>
                  </a:cubicBezTo>
                  <a:cubicBezTo>
                    <a:pt x="342" y="1"/>
                    <a:pt x="335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9"/>
            <p:cNvSpPr/>
            <p:nvPr/>
          </p:nvSpPr>
          <p:spPr>
            <a:xfrm>
              <a:off x="1036178" y="2325820"/>
              <a:ext cx="67438" cy="57099"/>
            </a:xfrm>
            <a:custGeom>
              <a:rect b="b" l="l" r="r" t="t"/>
              <a:pathLst>
                <a:path extrusionOk="0" h="1656" w="1956">
                  <a:moveTo>
                    <a:pt x="830" y="211"/>
                  </a:moveTo>
                  <a:cubicBezTo>
                    <a:pt x="890" y="211"/>
                    <a:pt x="951" y="220"/>
                    <a:pt x="1011" y="237"/>
                  </a:cubicBezTo>
                  <a:cubicBezTo>
                    <a:pt x="1169" y="280"/>
                    <a:pt x="1314" y="345"/>
                    <a:pt x="1442" y="449"/>
                  </a:cubicBezTo>
                  <a:cubicBezTo>
                    <a:pt x="1547" y="530"/>
                    <a:pt x="1641" y="655"/>
                    <a:pt x="1673" y="781"/>
                  </a:cubicBezTo>
                  <a:cubicBezTo>
                    <a:pt x="1687" y="841"/>
                    <a:pt x="1688" y="912"/>
                    <a:pt x="1676" y="973"/>
                  </a:cubicBezTo>
                  <a:cubicBezTo>
                    <a:pt x="1655" y="1046"/>
                    <a:pt x="1619" y="1115"/>
                    <a:pt x="1567" y="1178"/>
                  </a:cubicBezTo>
                  <a:cubicBezTo>
                    <a:pt x="1464" y="1298"/>
                    <a:pt x="1326" y="1347"/>
                    <a:pt x="1176" y="1347"/>
                  </a:cubicBezTo>
                  <a:cubicBezTo>
                    <a:pt x="1156" y="1347"/>
                    <a:pt x="1136" y="1347"/>
                    <a:pt x="1115" y="1345"/>
                  </a:cubicBezTo>
                  <a:cubicBezTo>
                    <a:pt x="772" y="1320"/>
                    <a:pt x="372" y="1065"/>
                    <a:pt x="354" y="683"/>
                  </a:cubicBezTo>
                  <a:cubicBezTo>
                    <a:pt x="350" y="604"/>
                    <a:pt x="363" y="526"/>
                    <a:pt x="391" y="455"/>
                  </a:cubicBezTo>
                  <a:cubicBezTo>
                    <a:pt x="433" y="386"/>
                    <a:pt x="492" y="327"/>
                    <a:pt x="562" y="284"/>
                  </a:cubicBezTo>
                  <a:cubicBezTo>
                    <a:pt x="646" y="233"/>
                    <a:pt x="737" y="211"/>
                    <a:pt x="830" y="211"/>
                  </a:cubicBezTo>
                  <a:close/>
                  <a:moveTo>
                    <a:pt x="931" y="0"/>
                  </a:moveTo>
                  <a:cubicBezTo>
                    <a:pt x="874" y="0"/>
                    <a:pt x="817" y="5"/>
                    <a:pt x="760" y="15"/>
                  </a:cubicBezTo>
                  <a:cubicBezTo>
                    <a:pt x="745" y="12"/>
                    <a:pt x="729" y="12"/>
                    <a:pt x="713" y="12"/>
                  </a:cubicBezTo>
                  <a:cubicBezTo>
                    <a:pt x="431" y="16"/>
                    <a:pt x="215" y="205"/>
                    <a:pt x="129" y="470"/>
                  </a:cubicBezTo>
                  <a:cubicBezTo>
                    <a:pt x="0" y="872"/>
                    <a:pt x="212" y="1254"/>
                    <a:pt x="543" y="1471"/>
                  </a:cubicBezTo>
                  <a:cubicBezTo>
                    <a:pt x="660" y="1551"/>
                    <a:pt x="796" y="1606"/>
                    <a:pt x="933" y="1634"/>
                  </a:cubicBezTo>
                  <a:cubicBezTo>
                    <a:pt x="1005" y="1648"/>
                    <a:pt x="1078" y="1656"/>
                    <a:pt x="1151" y="1656"/>
                  </a:cubicBezTo>
                  <a:cubicBezTo>
                    <a:pt x="1333" y="1656"/>
                    <a:pt x="1512" y="1608"/>
                    <a:pt x="1661" y="1490"/>
                  </a:cubicBezTo>
                  <a:cubicBezTo>
                    <a:pt x="1836" y="1349"/>
                    <a:pt x="1956" y="1105"/>
                    <a:pt x="1953" y="881"/>
                  </a:cubicBezTo>
                  <a:cubicBezTo>
                    <a:pt x="1946" y="445"/>
                    <a:pt x="1549" y="119"/>
                    <a:pt x="1153" y="26"/>
                  </a:cubicBezTo>
                  <a:cubicBezTo>
                    <a:pt x="1083" y="9"/>
                    <a:pt x="1008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9"/>
            <p:cNvSpPr/>
            <p:nvPr/>
          </p:nvSpPr>
          <p:spPr>
            <a:xfrm>
              <a:off x="907988" y="2243865"/>
              <a:ext cx="66714" cy="57306"/>
            </a:xfrm>
            <a:custGeom>
              <a:rect b="b" l="l" r="r" t="t"/>
              <a:pathLst>
                <a:path extrusionOk="0" h="1662" w="1935">
                  <a:moveTo>
                    <a:pt x="1123" y="263"/>
                  </a:moveTo>
                  <a:cubicBezTo>
                    <a:pt x="1227" y="263"/>
                    <a:pt x="1335" y="284"/>
                    <a:pt x="1421" y="333"/>
                  </a:cubicBezTo>
                  <a:cubicBezTo>
                    <a:pt x="1475" y="364"/>
                    <a:pt x="1527" y="410"/>
                    <a:pt x="1561" y="462"/>
                  </a:cubicBezTo>
                  <a:cubicBezTo>
                    <a:pt x="1601" y="527"/>
                    <a:pt x="1629" y="603"/>
                    <a:pt x="1637" y="683"/>
                  </a:cubicBezTo>
                  <a:cubicBezTo>
                    <a:pt x="1655" y="859"/>
                    <a:pt x="1578" y="1012"/>
                    <a:pt x="1449" y="1127"/>
                  </a:cubicBezTo>
                  <a:cubicBezTo>
                    <a:pt x="1294" y="1267"/>
                    <a:pt x="1064" y="1365"/>
                    <a:pt x="843" y="1365"/>
                  </a:cubicBezTo>
                  <a:cubicBezTo>
                    <a:pt x="699" y="1365"/>
                    <a:pt x="558" y="1323"/>
                    <a:pt x="444" y="1225"/>
                  </a:cubicBezTo>
                  <a:cubicBezTo>
                    <a:pt x="382" y="1173"/>
                    <a:pt x="335" y="1109"/>
                    <a:pt x="302" y="1040"/>
                  </a:cubicBezTo>
                  <a:cubicBezTo>
                    <a:pt x="283" y="963"/>
                    <a:pt x="279" y="880"/>
                    <a:pt x="298" y="798"/>
                  </a:cubicBezTo>
                  <a:cubicBezTo>
                    <a:pt x="329" y="640"/>
                    <a:pt x="438" y="522"/>
                    <a:pt x="572" y="439"/>
                  </a:cubicBezTo>
                  <a:cubicBezTo>
                    <a:pt x="711" y="353"/>
                    <a:pt x="856" y="294"/>
                    <a:pt x="1021" y="269"/>
                  </a:cubicBezTo>
                  <a:cubicBezTo>
                    <a:pt x="1054" y="265"/>
                    <a:pt x="1088" y="263"/>
                    <a:pt x="1123" y="263"/>
                  </a:cubicBezTo>
                  <a:close/>
                  <a:moveTo>
                    <a:pt x="1139" y="1"/>
                  </a:moveTo>
                  <a:cubicBezTo>
                    <a:pt x="918" y="1"/>
                    <a:pt x="692" y="74"/>
                    <a:pt x="512" y="191"/>
                  </a:cubicBezTo>
                  <a:cubicBezTo>
                    <a:pt x="408" y="262"/>
                    <a:pt x="309" y="358"/>
                    <a:pt x="236" y="468"/>
                  </a:cubicBezTo>
                  <a:cubicBezTo>
                    <a:pt x="224" y="481"/>
                    <a:pt x="213" y="491"/>
                    <a:pt x="200" y="503"/>
                  </a:cubicBezTo>
                  <a:cubicBezTo>
                    <a:pt x="10" y="711"/>
                    <a:pt x="0" y="999"/>
                    <a:pt x="132" y="1243"/>
                  </a:cubicBezTo>
                  <a:cubicBezTo>
                    <a:pt x="213" y="1388"/>
                    <a:pt x="324" y="1492"/>
                    <a:pt x="455" y="1562"/>
                  </a:cubicBezTo>
                  <a:cubicBezTo>
                    <a:pt x="586" y="1630"/>
                    <a:pt x="734" y="1662"/>
                    <a:pt x="885" y="1662"/>
                  </a:cubicBezTo>
                  <a:cubicBezTo>
                    <a:pt x="1112" y="1662"/>
                    <a:pt x="1343" y="1589"/>
                    <a:pt x="1528" y="1458"/>
                  </a:cubicBezTo>
                  <a:cubicBezTo>
                    <a:pt x="1740" y="1307"/>
                    <a:pt x="1901" y="1095"/>
                    <a:pt x="1926" y="831"/>
                  </a:cubicBezTo>
                  <a:cubicBezTo>
                    <a:pt x="1934" y="708"/>
                    <a:pt x="1912" y="580"/>
                    <a:pt x="1861" y="462"/>
                  </a:cubicBezTo>
                  <a:cubicBezTo>
                    <a:pt x="1823" y="361"/>
                    <a:pt x="1762" y="270"/>
                    <a:pt x="1686" y="201"/>
                  </a:cubicBezTo>
                  <a:cubicBezTo>
                    <a:pt x="1534" y="60"/>
                    <a:pt x="1339" y="1"/>
                    <a:pt x="1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" name="Google Shape;1283;p29"/>
          <p:cNvGrpSpPr/>
          <p:nvPr/>
        </p:nvGrpSpPr>
        <p:grpSpPr>
          <a:xfrm>
            <a:off x="1888764" y="499291"/>
            <a:ext cx="1564411" cy="1151813"/>
            <a:chOff x="421563" y="308748"/>
            <a:chExt cx="1801280" cy="1326210"/>
          </a:xfrm>
        </p:grpSpPr>
        <p:sp>
          <p:nvSpPr>
            <p:cNvPr id="1284" name="Google Shape;1284;p29"/>
            <p:cNvSpPr/>
            <p:nvPr/>
          </p:nvSpPr>
          <p:spPr>
            <a:xfrm>
              <a:off x="421563" y="308748"/>
              <a:ext cx="1801280" cy="1326210"/>
            </a:xfrm>
            <a:custGeom>
              <a:rect b="b" l="l" r="r" t="t"/>
              <a:pathLst>
                <a:path extrusionOk="0" h="33410" w="45378">
                  <a:moveTo>
                    <a:pt x="12037" y="0"/>
                  </a:moveTo>
                  <a:cubicBezTo>
                    <a:pt x="12011" y="0"/>
                    <a:pt x="11985" y="1"/>
                    <a:pt x="11959" y="3"/>
                  </a:cubicBezTo>
                  <a:cubicBezTo>
                    <a:pt x="11654" y="23"/>
                    <a:pt x="11405" y="154"/>
                    <a:pt x="11235" y="258"/>
                  </a:cubicBezTo>
                  <a:cubicBezTo>
                    <a:pt x="11161" y="304"/>
                    <a:pt x="11090" y="355"/>
                    <a:pt x="11020" y="404"/>
                  </a:cubicBezTo>
                  <a:cubicBezTo>
                    <a:pt x="11014" y="409"/>
                    <a:pt x="11007" y="413"/>
                    <a:pt x="11000" y="418"/>
                  </a:cubicBezTo>
                  <a:cubicBezTo>
                    <a:pt x="10932" y="398"/>
                    <a:pt x="10850" y="380"/>
                    <a:pt x="10762" y="370"/>
                  </a:cubicBezTo>
                  <a:cubicBezTo>
                    <a:pt x="10724" y="366"/>
                    <a:pt x="10685" y="364"/>
                    <a:pt x="10647" y="364"/>
                  </a:cubicBezTo>
                  <a:cubicBezTo>
                    <a:pt x="10625" y="364"/>
                    <a:pt x="10603" y="365"/>
                    <a:pt x="10582" y="366"/>
                  </a:cubicBezTo>
                  <a:cubicBezTo>
                    <a:pt x="10240" y="388"/>
                    <a:pt x="9926" y="554"/>
                    <a:pt x="9637" y="867"/>
                  </a:cubicBezTo>
                  <a:lnTo>
                    <a:pt x="9587" y="927"/>
                  </a:lnTo>
                  <a:cubicBezTo>
                    <a:pt x="9374" y="940"/>
                    <a:pt x="9182" y="980"/>
                    <a:pt x="9012" y="1013"/>
                  </a:cubicBezTo>
                  <a:lnTo>
                    <a:pt x="8877" y="1041"/>
                  </a:lnTo>
                  <a:cubicBezTo>
                    <a:pt x="8731" y="1068"/>
                    <a:pt x="8585" y="1090"/>
                    <a:pt x="8439" y="1114"/>
                  </a:cubicBezTo>
                  <a:cubicBezTo>
                    <a:pt x="8226" y="1146"/>
                    <a:pt x="8006" y="1180"/>
                    <a:pt x="7781" y="1230"/>
                  </a:cubicBezTo>
                  <a:cubicBezTo>
                    <a:pt x="6948" y="1407"/>
                    <a:pt x="6135" y="1674"/>
                    <a:pt x="5359" y="2025"/>
                  </a:cubicBezTo>
                  <a:cubicBezTo>
                    <a:pt x="3786" y="2740"/>
                    <a:pt x="2538" y="3715"/>
                    <a:pt x="1647" y="4922"/>
                  </a:cubicBezTo>
                  <a:cubicBezTo>
                    <a:pt x="1356" y="5317"/>
                    <a:pt x="1131" y="5686"/>
                    <a:pt x="965" y="6040"/>
                  </a:cubicBezTo>
                  <a:cubicBezTo>
                    <a:pt x="879" y="6218"/>
                    <a:pt x="798" y="6410"/>
                    <a:pt x="712" y="6636"/>
                  </a:cubicBezTo>
                  <a:cubicBezTo>
                    <a:pt x="707" y="6650"/>
                    <a:pt x="701" y="6665"/>
                    <a:pt x="695" y="6681"/>
                  </a:cubicBezTo>
                  <a:cubicBezTo>
                    <a:pt x="655" y="6746"/>
                    <a:pt x="615" y="6822"/>
                    <a:pt x="574" y="6907"/>
                  </a:cubicBezTo>
                  <a:cubicBezTo>
                    <a:pt x="412" y="7264"/>
                    <a:pt x="327" y="7624"/>
                    <a:pt x="262" y="7933"/>
                  </a:cubicBezTo>
                  <a:cubicBezTo>
                    <a:pt x="111" y="8630"/>
                    <a:pt x="77" y="9329"/>
                    <a:pt x="54" y="9983"/>
                  </a:cubicBezTo>
                  <a:cubicBezTo>
                    <a:pt x="1" y="11424"/>
                    <a:pt x="101" y="12785"/>
                    <a:pt x="349" y="14025"/>
                  </a:cubicBezTo>
                  <a:cubicBezTo>
                    <a:pt x="622" y="15398"/>
                    <a:pt x="1006" y="16663"/>
                    <a:pt x="1487" y="17785"/>
                  </a:cubicBezTo>
                  <a:cubicBezTo>
                    <a:pt x="1790" y="18497"/>
                    <a:pt x="2086" y="19060"/>
                    <a:pt x="2415" y="19561"/>
                  </a:cubicBezTo>
                  <a:cubicBezTo>
                    <a:pt x="2738" y="20049"/>
                    <a:pt x="3126" y="20534"/>
                    <a:pt x="3602" y="21043"/>
                  </a:cubicBezTo>
                  <a:cubicBezTo>
                    <a:pt x="4031" y="21502"/>
                    <a:pt x="4489" y="21933"/>
                    <a:pt x="4886" y="22299"/>
                  </a:cubicBezTo>
                  <a:cubicBezTo>
                    <a:pt x="5314" y="22696"/>
                    <a:pt x="5784" y="23116"/>
                    <a:pt x="6318" y="23501"/>
                  </a:cubicBezTo>
                  <a:cubicBezTo>
                    <a:pt x="6853" y="23886"/>
                    <a:pt x="7417" y="24235"/>
                    <a:pt x="7896" y="24524"/>
                  </a:cubicBezTo>
                  <a:lnTo>
                    <a:pt x="8168" y="24689"/>
                  </a:lnTo>
                  <a:cubicBezTo>
                    <a:pt x="8599" y="24951"/>
                    <a:pt x="9046" y="25222"/>
                    <a:pt x="9500" y="25479"/>
                  </a:cubicBezTo>
                  <a:cubicBezTo>
                    <a:pt x="11667" y="26694"/>
                    <a:pt x="13954" y="27728"/>
                    <a:pt x="16167" y="28728"/>
                  </a:cubicBezTo>
                  <a:lnTo>
                    <a:pt x="16622" y="28933"/>
                  </a:lnTo>
                  <a:cubicBezTo>
                    <a:pt x="16895" y="29057"/>
                    <a:pt x="17169" y="29183"/>
                    <a:pt x="17442" y="29308"/>
                  </a:cubicBezTo>
                  <a:cubicBezTo>
                    <a:pt x="18351" y="29726"/>
                    <a:pt x="19290" y="30157"/>
                    <a:pt x="20248" y="30532"/>
                  </a:cubicBezTo>
                  <a:cubicBezTo>
                    <a:pt x="20727" y="30719"/>
                    <a:pt x="21207" y="30905"/>
                    <a:pt x="21689" y="31090"/>
                  </a:cubicBezTo>
                  <a:cubicBezTo>
                    <a:pt x="21744" y="31119"/>
                    <a:pt x="21993" y="31246"/>
                    <a:pt x="21993" y="31246"/>
                  </a:cubicBezTo>
                  <a:cubicBezTo>
                    <a:pt x="22480" y="31493"/>
                    <a:pt x="22978" y="31689"/>
                    <a:pt x="23460" y="31881"/>
                  </a:cubicBezTo>
                  <a:lnTo>
                    <a:pt x="23569" y="31923"/>
                  </a:lnTo>
                  <a:cubicBezTo>
                    <a:pt x="24190" y="32168"/>
                    <a:pt x="24764" y="32350"/>
                    <a:pt x="25321" y="32479"/>
                  </a:cubicBezTo>
                  <a:cubicBezTo>
                    <a:pt x="25899" y="32614"/>
                    <a:pt x="26477" y="32740"/>
                    <a:pt x="27039" y="32854"/>
                  </a:cubicBezTo>
                  <a:cubicBezTo>
                    <a:pt x="28348" y="33122"/>
                    <a:pt x="30012" y="33409"/>
                    <a:pt x="31766" y="33409"/>
                  </a:cubicBezTo>
                  <a:cubicBezTo>
                    <a:pt x="32088" y="33409"/>
                    <a:pt x="32414" y="33400"/>
                    <a:pt x="32741" y="33378"/>
                  </a:cubicBezTo>
                  <a:cubicBezTo>
                    <a:pt x="33250" y="33344"/>
                    <a:pt x="33751" y="33282"/>
                    <a:pt x="34228" y="33196"/>
                  </a:cubicBezTo>
                  <a:cubicBezTo>
                    <a:pt x="35321" y="32995"/>
                    <a:pt x="36444" y="32634"/>
                    <a:pt x="37568" y="32119"/>
                  </a:cubicBezTo>
                  <a:cubicBezTo>
                    <a:pt x="38364" y="31756"/>
                    <a:pt x="39393" y="31238"/>
                    <a:pt x="40284" y="30442"/>
                  </a:cubicBezTo>
                  <a:cubicBezTo>
                    <a:pt x="41172" y="29648"/>
                    <a:pt x="41728" y="28647"/>
                    <a:pt x="42221" y="27690"/>
                  </a:cubicBezTo>
                  <a:cubicBezTo>
                    <a:pt x="42711" y="26739"/>
                    <a:pt x="43165" y="25708"/>
                    <a:pt x="43608" y="24537"/>
                  </a:cubicBezTo>
                  <a:cubicBezTo>
                    <a:pt x="43968" y="23579"/>
                    <a:pt x="44314" y="22563"/>
                    <a:pt x="44692" y="21334"/>
                  </a:cubicBezTo>
                  <a:cubicBezTo>
                    <a:pt x="45112" y="19982"/>
                    <a:pt x="45378" y="18545"/>
                    <a:pt x="45374" y="17117"/>
                  </a:cubicBezTo>
                  <a:cubicBezTo>
                    <a:pt x="45372" y="15977"/>
                    <a:pt x="45199" y="14841"/>
                    <a:pt x="44793" y="13763"/>
                  </a:cubicBezTo>
                  <a:cubicBezTo>
                    <a:pt x="44401" y="12708"/>
                    <a:pt x="43799" y="11698"/>
                    <a:pt x="42999" y="10760"/>
                  </a:cubicBezTo>
                  <a:cubicBezTo>
                    <a:pt x="42629" y="10329"/>
                    <a:pt x="42217" y="9910"/>
                    <a:pt x="41775" y="9516"/>
                  </a:cubicBezTo>
                  <a:cubicBezTo>
                    <a:pt x="41582" y="9343"/>
                    <a:pt x="41370" y="9164"/>
                    <a:pt x="41107" y="8954"/>
                  </a:cubicBezTo>
                  <a:cubicBezTo>
                    <a:pt x="41083" y="8936"/>
                    <a:pt x="41061" y="8917"/>
                    <a:pt x="41037" y="8897"/>
                  </a:cubicBezTo>
                  <a:cubicBezTo>
                    <a:pt x="40951" y="8825"/>
                    <a:pt x="40846" y="8735"/>
                    <a:pt x="40716" y="8656"/>
                  </a:cubicBezTo>
                  <a:cubicBezTo>
                    <a:pt x="40692" y="8572"/>
                    <a:pt x="40664" y="8478"/>
                    <a:pt x="40622" y="8387"/>
                  </a:cubicBezTo>
                  <a:cubicBezTo>
                    <a:pt x="40513" y="8141"/>
                    <a:pt x="40375" y="7908"/>
                    <a:pt x="40213" y="7690"/>
                  </a:cubicBezTo>
                  <a:cubicBezTo>
                    <a:pt x="39785" y="7124"/>
                    <a:pt x="39219" y="6708"/>
                    <a:pt x="38577" y="6488"/>
                  </a:cubicBezTo>
                  <a:cubicBezTo>
                    <a:pt x="38238" y="6372"/>
                    <a:pt x="37882" y="6313"/>
                    <a:pt x="37517" y="6313"/>
                  </a:cubicBezTo>
                  <a:cubicBezTo>
                    <a:pt x="37444" y="6313"/>
                    <a:pt x="37371" y="6316"/>
                    <a:pt x="37297" y="6320"/>
                  </a:cubicBezTo>
                  <a:cubicBezTo>
                    <a:pt x="37078" y="6335"/>
                    <a:pt x="36858" y="6370"/>
                    <a:pt x="36639" y="6429"/>
                  </a:cubicBezTo>
                  <a:cubicBezTo>
                    <a:pt x="36375" y="6499"/>
                    <a:pt x="36120" y="6599"/>
                    <a:pt x="35875" y="6729"/>
                  </a:cubicBezTo>
                  <a:cubicBezTo>
                    <a:pt x="35787" y="6693"/>
                    <a:pt x="35698" y="6658"/>
                    <a:pt x="35610" y="6624"/>
                  </a:cubicBezTo>
                  <a:cubicBezTo>
                    <a:pt x="35490" y="6578"/>
                    <a:pt x="35371" y="6528"/>
                    <a:pt x="35252" y="6479"/>
                  </a:cubicBezTo>
                  <a:cubicBezTo>
                    <a:pt x="35101" y="6415"/>
                    <a:pt x="34948" y="6353"/>
                    <a:pt x="34803" y="6297"/>
                  </a:cubicBezTo>
                  <a:cubicBezTo>
                    <a:pt x="34545" y="6197"/>
                    <a:pt x="34285" y="6106"/>
                    <a:pt x="34023" y="6014"/>
                  </a:cubicBezTo>
                  <a:cubicBezTo>
                    <a:pt x="33840" y="5950"/>
                    <a:pt x="33666" y="5889"/>
                    <a:pt x="33500" y="5827"/>
                  </a:cubicBezTo>
                  <a:cubicBezTo>
                    <a:pt x="33476" y="5785"/>
                    <a:pt x="33452" y="5743"/>
                    <a:pt x="33427" y="5703"/>
                  </a:cubicBezTo>
                  <a:cubicBezTo>
                    <a:pt x="33213" y="5355"/>
                    <a:pt x="32966" y="5067"/>
                    <a:pt x="32689" y="4844"/>
                  </a:cubicBezTo>
                  <a:cubicBezTo>
                    <a:pt x="32411" y="4624"/>
                    <a:pt x="32082" y="4455"/>
                    <a:pt x="31678" y="4332"/>
                  </a:cubicBezTo>
                  <a:cubicBezTo>
                    <a:pt x="31366" y="4237"/>
                    <a:pt x="31044" y="4189"/>
                    <a:pt x="30714" y="4189"/>
                  </a:cubicBezTo>
                  <a:cubicBezTo>
                    <a:pt x="30637" y="4189"/>
                    <a:pt x="30559" y="4191"/>
                    <a:pt x="30481" y="4197"/>
                  </a:cubicBezTo>
                  <a:cubicBezTo>
                    <a:pt x="30133" y="4220"/>
                    <a:pt x="29782" y="4296"/>
                    <a:pt x="29443" y="4422"/>
                  </a:cubicBezTo>
                  <a:cubicBezTo>
                    <a:pt x="29401" y="4405"/>
                    <a:pt x="29272" y="4358"/>
                    <a:pt x="29272" y="4358"/>
                  </a:cubicBezTo>
                  <a:cubicBezTo>
                    <a:pt x="29173" y="4320"/>
                    <a:pt x="29073" y="4285"/>
                    <a:pt x="28974" y="4251"/>
                  </a:cubicBezTo>
                  <a:lnTo>
                    <a:pt x="28861" y="4212"/>
                  </a:lnTo>
                  <a:cubicBezTo>
                    <a:pt x="28615" y="4127"/>
                    <a:pt x="28370" y="4036"/>
                    <a:pt x="28123" y="3944"/>
                  </a:cubicBezTo>
                  <a:cubicBezTo>
                    <a:pt x="27953" y="3880"/>
                    <a:pt x="27781" y="3822"/>
                    <a:pt x="27610" y="3763"/>
                  </a:cubicBezTo>
                  <a:cubicBezTo>
                    <a:pt x="27506" y="3728"/>
                    <a:pt x="27402" y="3692"/>
                    <a:pt x="27297" y="3653"/>
                  </a:cubicBezTo>
                  <a:cubicBezTo>
                    <a:pt x="27217" y="3626"/>
                    <a:pt x="27138" y="3600"/>
                    <a:pt x="27057" y="3574"/>
                  </a:cubicBezTo>
                  <a:cubicBezTo>
                    <a:pt x="26939" y="3537"/>
                    <a:pt x="26826" y="3501"/>
                    <a:pt x="26746" y="3464"/>
                  </a:cubicBezTo>
                  <a:cubicBezTo>
                    <a:pt x="26409" y="3126"/>
                    <a:pt x="25982" y="2892"/>
                    <a:pt x="25530" y="2798"/>
                  </a:cubicBezTo>
                  <a:cubicBezTo>
                    <a:pt x="25375" y="2766"/>
                    <a:pt x="25214" y="2750"/>
                    <a:pt x="25053" y="2750"/>
                  </a:cubicBezTo>
                  <a:cubicBezTo>
                    <a:pt x="25023" y="2750"/>
                    <a:pt x="24993" y="2750"/>
                    <a:pt x="24962" y="2751"/>
                  </a:cubicBezTo>
                  <a:lnTo>
                    <a:pt x="24934" y="2744"/>
                  </a:lnTo>
                  <a:cubicBezTo>
                    <a:pt x="24882" y="2729"/>
                    <a:pt x="24827" y="2718"/>
                    <a:pt x="24774" y="2708"/>
                  </a:cubicBezTo>
                  <a:lnTo>
                    <a:pt x="24675" y="2685"/>
                  </a:lnTo>
                  <a:cubicBezTo>
                    <a:pt x="24590" y="2666"/>
                    <a:pt x="24507" y="2647"/>
                    <a:pt x="24441" y="2637"/>
                  </a:cubicBezTo>
                  <a:cubicBezTo>
                    <a:pt x="24418" y="2633"/>
                    <a:pt x="24394" y="2627"/>
                    <a:pt x="24372" y="2624"/>
                  </a:cubicBezTo>
                  <a:cubicBezTo>
                    <a:pt x="24112" y="2193"/>
                    <a:pt x="23716" y="1836"/>
                    <a:pt x="23220" y="1589"/>
                  </a:cubicBezTo>
                  <a:cubicBezTo>
                    <a:pt x="22699" y="1332"/>
                    <a:pt x="22148" y="1199"/>
                    <a:pt x="21614" y="1199"/>
                  </a:cubicBezTo>
                  <a:cubicBezTo>
                    <a:pt x="21544" y="1199"/>
                    <a:pt x="21475" y="1201"/>
                    <a:pt x="21405" y="1206"/>
                  </a:cubicBezTo>
                  <a:lnTo>
                    <a:pt x="21348" y="1210"/>
                  </a:lnTo>
                  <a:cubicBezTo>
                    <a:pt x="21049" y="1235"/>
                    <a:pt x="20767" y="1300"/>
                    <a:pt x="20508" y="1403"/>
                  </a:cubicBezTo>
                  <a:cubicBezTo>
                    <a:pt x="20359" y="1302"/>
                    <a:pt x="20197" y="1201"/>
                    <a:pt x="20012" y="1127"/>
                  </a:cubicBezTo>
                  <a:cubicBezTo>
                    <a:pt x="19793" y="1039"/>
                    <a:pt x="19567" y="995"/>
                    <a:pt x="19320" y="995"/>
                  </a:cubicBezTo>
                  <a:cubicBezTo>
                    <a:pt x="19271" y="995"/>
                    <a:pt x="19220" y="997"/>
                    <a:pt x="19169" y="1001"/>
                  </a:cubicBezTo>
                  <a:cubicBezTo>
                    <a:pt x="19047" y="1008"/>
                    <a:pt x="18932" y="1026"/>
                    <a:pt x="18825" y="1046"/>
                  </a:cubicBezTo>
                  <a:cubicBezTo>
                    <a:pt x="18781" y="1013"/>
                    <a:pt x="18734" y="981"/>
                    <a:pt x="18682" y="953"/>
                  </a:cubicBezTo>
                  <a:cubicBezTo>
                    <a:pt x="18477" y="835"/>
                    <a:pt x="18251" y="774"/>
                    <a:pt x="18010" y="774"/>
                  </a:cubicBezTo>
                  <a:cubicBezTo>
                    <a:pt x="17975" y="774"/>
                    <a:pt x="17941" y="775"/>
                    <a:pt x="17906" y="778"/>
                  </a:cubicBezTo>
                  <a:cubicBezTo>
                    <a:pt x="17721" y="789"/>
                    <a:pt x="17552" y="835"/>
                    <a:pt x="17409" y="886"/>
                  </a:cubicBezTo>
                  <a:cubicBezTo>
                    <a:pt x="17169" y="687"/>
                    <a:pt x="16869" y="581"/>
                    <a:pt x="16543" y="581"/>
                  </a:cubicBezTo>
                  <a:cubicBezTo>
                    <a:pt x="16509" y="581"/>
                    <a:pt x="16476" y="582"/>
                    <a:pt x="16442" y="584"/>
                  </a:cubicBezTo>
                  <a:cubicBezTo>
                    <a:pt x="16359" y="589"/>
                    <a:pt x="16274" y="602"/>
                    <a:pt x="16191" y="620"/>
                  </a:cubicBezTo>
                  <a:cubicBezTo>
                    <a:pt x="16075" y="647"/>
                    <a:pt x="15968" y="680"/>
                    <a:pt x="15870" y="718"/>
                  </a:cubicBezTo>
                  <a:cubicBezTo>
                    <a:pt x="15609" y="383"/>
                    <a:pt x="15219" y="196"/>
                    <a:pt x="14774" y="196"/>
                  </a:cubicBezTo>
                  <a:cubicBezTo>
                    <a:pt x="14739" y="196"/>
                    <a:pt x="14703" y="197"/>
                    <a:pt x="14667" y="200"/>
                  </a:cubicBezTo>
                  <a:cubicBezTo>
                    <a:pt x="14464" y="213"/>
                    <a:pt x="14254" y="263"/>
                    <a:pt x="14045" y="350"/>
                  </a:cubicBezTo>
                  <a:cubicBezTo>
                    <a:pt x="13818" y="163"/>
                    <a:pt x="13530" y="60"/>
                    <a:pt x="13228" y="60"/>
                  </a:cubicBezTo>
                  <a:cubicBezTo>
                    <a:pt x="13199" y="60"/>
                    <a:pt x="13170" y="61"/>
                    <a:pt x="13141" y="63"/>
                  </a:cubicBezTo>
                  <a:cubicBezTo>
                    <a:pt x="13099" y="65"/>
                    <a:pt x="13056" y="71"/>
                    <a:pt x="13019" y="78"/>
                  </a:cubicBezTo>
                  <a:cubicBezTo>
                    <a:pt x="12881" y="99"/>
                    <a:pt x="12761" y="137"/>
                    <a:pt x="12655" y="180"/>
                  </a:cubicBezTo>
                  <a:cubicBezTo>
                    <a:pt x="12473" y="63"/>
                    <a:pt x="12260" y="0"/>
                    <a:pt x="1203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9"/>
            <p:cNvSpPr/>
            <p:nvPr/>
          </p:nvSpPr>
          <p:spPr>
            <a:xfrm>
              <a:off x="472531" y="393854"/>
              <a:ext cx="1711688" cy="912707"/>
            </a:xfrm>
            <a:custGeom>
              <a:rect b="b" l="l" r="r" t="t"/>
              <a:pathLst>
                <a:path extrusionOk="0" h="22993" w="43121">
                  <a:moveTo>
                    <a:pt x="8459" y="1"/>
                  </a:moveTo>
                  <a:cubicBezTo>
                    <a:pt x="8374" y="1"/>
                    <a:pt x="8289" y="10"/>
                    <a:pt x="8205" y="20"/>
                  </a:cubicBezTo>
                  <a:cubicBezTo>
                    <a:pt x="8023" y="44"/>
                    <a:pt x="7842" y="84"/>
                    <a:pt x="7660" y="111"/>
                  </a:cubicBezTo>
                  <a:cubicBezTo>
                    <a:pt x="7265" y="168"/>
                    <a:pt x="6873" y="215"/>
                    <a:pt x="6483" y="303"/>
                  </a:cubicBezTo>
                  <a:cubicBezTo>
                    <a:pt x="5051" y="628"/>
                    <a:pt x="3651" y="1264"/>
                    <a:pt x="2511" y="2199"/>
                  </a:cubicBezTo>
                  <a:cubicBezTo>
                    <a:pt x="1999" y="2618"/>
                    <a:pt x="1546" y="3107"/>
                    <a:pt x="1165" y="3648"/>
                  </a:cubicBezTo>
                  <a:cubicBezTo>
                    <a:pt x="973" y="3916"/>
                    <a:pt x="808" y="4201"/>
                    <a:pt x="654" y="4491"/>
                  </a:cubicBezTo>
                  <a:cubicBezTo>
                    <a:pt x="576" y="4638"/>
                    <a:pt x="500" y="4790"/>
                    <a:pt x="432" y="4943"/>
                  </a:cubicBezTo>
                  <a:cubicBezTo>
                    <a:pt x="430" y="4944"/>
                    <a:pt x="431" y="4946"/>
                    <a:pt x="428" y="4949"/>
                  </a:cubicBezTo>
                  <a:cubicBezTo>
                    <a:pt x="404" y="5021"/>
                    <a:pt x="379" y="5095"/>
                    <a:pt x="354" y="5166"/>
                  </a:cubicBezTo>
                  <a:cubicBezTo>
                    <a:pt x="264" y="5449"/>
                    <a:pt x="217" y="5743"/>
                    <a:pt x="173" y="6033"/>
                  </a:cubicBezTo>
                  <a:cubicBezTo>
                    <a:pt x="125" y="6338"/>
                    <a:pt x="82" y="6646"/>
                    <a:pt x="55" y="6953"/>
                  </a:cubicBezTo>
                  <a:cubicBezTo>
                    <a:pt x="26" y="7282"/>
                    <a:pt x="9" y="7609"/>
                    <a:pt x="1" y="7938"/>
                  </a:cubicBezTo>
                  <a:cubicBezTo>
                    <a:pt x="42" y="8166"/>
                    <a:pt x="99" y="8393"/>
                    <a:pt x="167" y="8614"/>
                  </a:cubicBezTo>
                  <a:cubicBezTo>
                    <a:pt x="651" y="10151"/>
                    <a:pt x="1820" y="11319"/>
                    <a:pt x="3102" y="12231"/>
                  </a:cubicBezTo>
                  <a:cubicBezTo>
                    <a:pt x="4440" y="13188"/>
                    <a:pt x="5923" y="13943"/>
                    <a:pt x="7356" y="14749"/>
                  </a:cubicBezTo>
                  <a:cubicBezTo>
                    <a:pt x="9322" y="15850"/>
                    <a:pt x="11382" y="16773"/>
                    <a:pt x="13450" y="17660"/>
                  </a:cubicBezTo>
                  <a:cubicBezTo>
                    <a:pt x="15531" y="18549"/>
                    <a:pt x="17599" y="19477"/>
                    <a:pt x="19703" y="20306"/>
                  </a:cubicBezTo>
                  <a:cubicBezTo>
                    <a:pt x="21854" y="21155"/>
                    <a:pt x="24061" y="21883"/>
                    <a:pt x="26315" y="22415"/>
                  </a:cubicBezTo>
                  <a:cubicBezTo>
                    <a:pt x="27461" y="22685"/>
                    <a:pt x="28612" y="22888"/>
                    <a:pt x="29790" y="22956"/>
                  </a:cubicBezTo>
                  <a:cubicBezTo>
                    <a:pt x="30243" y="22981"/>
                    <a:pt x="30697" y="22992"/>
                    <a:pt x="31151" y="22992"/>
                  </a:cubicBezTo>
                  <a:cubicBezTo>
                    <a:pt x="31824" y="22992"/>
                    <a:pt x="32497" y="22968"/>
                    <a:pt x="33169" y="22931"/>
                  </a:cubicBezTo>
                  <a:cubicBezTo>
                    <a:pt x="34287" y="22867"/>
                    <a:pt x="35431" y="22774"/>
                    <a:pt x="36519" y="22496"/>
                  </a:cubicBezTo>
                  <a:cubicBezTo>
                    <a:pt x="37424" y="22264"/>
                    <a:pt x="38281" y="21868"/>
                    <a:pt x="39058" y="21353"/>
                  </a:cubicBezTo>
                  <a:cubicBezTo>
                    <a:pt x="40612" y="20321"/>
                    <a:pt x="41940" y="18781"/>
                    <a:pt x="42546" y="16996"/>
                  </a:cubicBezTo>
                  <a:cubicBezTo>
                    <a:pt x="43121" y="15297"/>
                    <a:pt x="42976" y="13443"/>
                    <a:pt x="42294" y="11796"/>
                  </a:cubicBezTo>
                  <a:cubicBezTo>
                    <a:pt x="41954" y="10974"/>
                    <a:pt x="41485" y="10208"/>
                    <a:pt x="40923" y="9521"/>
                  </a:cubicBezTo>
                  <a:cubicBezTo>
                    <a:pt x="40633" y="9170"/>
                    <a:pt x="40316" y="8842"/>
                    <a:pt x="39977" y="8540"/>
                  </a:cubicBezTo>
                  <a:cubicBezTo>
                    <a:pt x="39810" y="8393"/>
                    <a:pt x="39638" y="8251"/>
                    <a:pt x="39461" y="8112"/>
                  </a:cubicBezTo>
                  <a:cubicBezTo>
                    <a:pt x="39265" y="7962"/>
                    <a:pt x="39076" y="7782"/>
                    <a:pt x="38866" y="7653"/>
                  </a:cubicBezTo>
                  <a:cubicBezTo>
                    <a:pt x="38807" y="7615"/>
                    <a:pt x="38787" y="7558"/>
                    <a:pt x="38795" y="7503"/>
                  </a:cubicBezTo>
                  <a:cubicBezTo>
                    <a:pt x="38787" y="7499"/>
                    <a:pt x="38782" y="7495"/>
                    <a:pt x="38776" y="7491"/>
                  </a:cubicBezTo>
                  <a:lnTo>
                    <a:pt x="38776" y="7491"/>
                  </a:lnTo>
                  <a:cubicBezTo>
                    <a:pt x="38779" y="7518"/>
                    <a:pt x="38783" y="7544"/>
                    <a:pt x="38787" y="7571"/>
                  </a:cubicBezTo>
                  <a:cubicBezTo>
                    <a:pt x="38865" y="8074"/>
                    <a:pt x="38880" y="8591"/>
                    <a:pt x="38883" y="9102"/>
                  </a:cubicBezTo>
                  <a:cubicBezTo>
                    <a:pt x="39039" y="9261"/>
                    <a:pt x="39225" y="9380"/>
                    <a:pt x="39407" y="9503"/>
                  </a:cubicBezTo>
                  <a:cubicBezTo>
                    <a:pt x="39599" y="9634"/>
                    <a:pt x="39772" y="9784"/>
                    <a:pt x="39940" y="9943"/>
                  </a:cubicBezTo>
                  <a:cubicBezTo>
                    <a:pt x="40288" y="10272"/>
                    <a:pt x="40614" y="10631"/>
                    <a:pt x="40845" y="11055"/>
                  </a:cubicBezTo>
                  <a:cubicBezTo>
                    <a:pt x="41085" y="11496"/>
                    <a:pt x="41266" y="11966"/>
                    <a:pt x="41391" y="12453"/>
                  </a:cubicBezTo>
                  <a:cubicBezTo>
                    <a:pt x="41635" y="13400"/>
                    <a:pt x="41694" y="14402"/>
                    <a:pt x="41563" y="15372"/>
                  </a:cubicBezTo>
                  <a:cubicBezTo>
                    <a:pt x="41362" y="16873"/>
                    <a:pt x="40479" y="18145"/>
                    <a:pt x="39277" y="19038"/>
                  </a:cubicBezTo>
                  <a:cubicBezTo>
                    <a:pt x="38060" y="19945"/>
                    <a:pt x="36587" y="20492"/>
                    <a:pt x="35108" y="20791"/>
                  </a:cubicBezTo>
                  <a:cubicBezTo>
                    <a:pt x="33745" y="21068"/>
                    <a:pt x="32350" y="21193"/>
                    <a:pt x="30957" y="21193"/>
                  </a:cubicBezTo>
                  <a:cubicBezTo>
                    <a:pt x="30281" y="21193"/>
                    <a:pt x="29605" y="21164"/>
                    <a:pt x="28934" y="21108"/>
                  </a:cubicBezTo>
                  <a:cubicBezTo>
                    <a:pt x="26839" y="20934"/>
                    <a:pt x="24769" y="20478"/>
                    <a:pt x="22780" y="19795"/>
                  </a:cubicBezTo>
                  <a:cubicBezTo>
                    <a:pt x="21733" y="19433"/>
                    <a:pt x="20710" y="19000"/>
                    <a:pt x="19686" y="18579"/>
                  </a:cubicBezTo>
                  <a:cubicBezTo>
                    <a:pt x="18610" y="18138"/>
                    <a:pt x="17537" y="17693"/>
                    <a:pt x="16460" y="17253"/>
                  </a:cubicBezTo>
                  <a:cubicBezTo>
                    <a:pt x="14386" y="16400"/>
                    <a:pt x="12262" y="15657"/>
                    <a:pt x="10230" y="14710"/>
                  </a:cubicBezTo>
                  <a:cubicBezTo>
                    <a:pt x="9220" y="14239"/>
                    <a:pt x="8238" y="13711"/>
                    <a:pt x="7247" y="13198"/>
                  </a:cubicBezTo>
                  <a:cubicBezTo>
                    <a:pt x="6337" y="12728"/>
                    <a:pt x="5406" y="12299"/>
                    <a:pt x="4555" y="11723"/>
                  </a:cubicBezTo>
                  <a:cubicBezTo>
                    <a:pt x="2983" y="10658"/>
                    <a:pt x="1483" y="9168"/>
                    <a:pt x="1294" y="7185"/>
                  </a:cubicBezTo>
                  <a:cubicBezTo>
                    <a:pt x="1209" y="6271"/>
                    <a:pt x="1416" y="5344"/>
                    <a:pt x="1901" y="4564"/>
                  </a:cubicBezTo>
                  <a:cubicBezTo>
                    <a:pt x="2364" y="3824"/>
                    <a:pt x="3026" y="3295"/>
                    <a:pt x="3733" y="2803"/>
                  </a:cubicBezTo>
                  <a:cubicBezTo>
                    <a:pt x="3712" y="2769"/>
                    <a:pt x="3695" y="2736"/>
                    <a:pt x="3679" y="2704"/>
                  </a:cubicBezTo>
                  <a:cubicBezTo>
                    <a:pt x="3551" y="2426"/>
                    <a:pt x="3613" y="2085"/>
                    <a:pt x="3821" y="1862"/>
                  </a:cubicBezTo>
                  <a:cubicBezTo>
                    <a:pt x="3964" y="1709"/>
                    <a:pt x="4164" y="1625"/>
                    <a:pt x="4369" y="1625"/>
                  </a:cubicBezTo>
                  <a:cubicBezTo>
                    <a:pt x="4448" y="1625"/>
                    <a:pt x="4528" y="1638"/>
                    <a:pt x="4606" y="1663"/>
                  </a:cubicBezTo>
                  <a:cubicBezTo>
                    <a:pt x="4752" y="1710"/>
                    <a:pt x="4890" y="1792"/>
                    <a:pt x="5017" y="1883"/>
                  </a:cubicBezTo>
                  <a:cubicBezTo>
                    <a:pt x="5036" y="1898"/>
                    <a:pt x="5057" y="1911"/>
                    <a:pt x="5080" y="1929"/>
                  </a:cubicBezTo>
                  <a:cubicBezTo>
                    <a:pt x="5116" y="1686"/>
                    <a:pt x="5267" y="1450"/>
                    <a:pt x="5470" y="1324"/>
                  </a:cubicBezTo>
                  <a:cubicBezTo>
                    <a:pt x="5569" y="1262"/>
                    <a:pt x="5673" y="1234"/>
                    <a:pt x="5776" y="1234"/>
                  </a:cubicBezTo>
                  <a:cubicBezTo>
                    <a:pt x="5990" y="1234"/>
                    <a:pt x="6197" y="1356"/>
                    <a:pt x="6327" y="1549"/>
                  </a:cubicBezTo>
                  <a:cubicBezTo>
                    <a:pt x="6380" y="1493"/>
                    <a:pt x="6436" y="1444"/>
                    <a:pt x="6504" y="1403"/>
                  </a:cubicBezTo>
                  <a:cubicBezTo>
                    <a:pt x="6581" y="1357"/>
                    <a:pt x="6661" y="1319"/>
                    <a:pt x="6743" y="1285"/>
                  </a:cubicBezTo>
                  <a:cubicBezTo>
                    <a:pt x="6918" y="1218"/>
                    <a:pt x="7100" y="1164"/>
                    <a:pt x="7280" y="1122"/>
                  </a:cubicBezTo>
                  <a:cubicBezTo>
                    <a:pt x="7468" y="1079"/>
                    <a:pt x="7657" y="1027"/>
                    <a:pt x="7851" y="1003"/>
                  </a:cubicBezTo>
                  <a:cubicBezTo>
                    <a:pt x="8065" y="981"/>
                    <a:pt x="8282" y="973"/>
                    <a:pt x="8498" y="959"/>
                  </a:cubicBezTo>
                  <a:cubicBezTo>
                    <a:pt x="8523" y="671"/>
                    <a:pt x="8574" y="388"/>
                    <a:pt x="8649" y="113"/>
                  </a:cubicBezTo>
                  <a:cubicBezTo>
                    <a:pt x="8657" y="82"/>
                    <a:pt x="8666" y="55"/>
                    <a:pt x="8675" y="25"/>
                  </a:cubicBezTo>
                  <a:cubicBezTo>
                    <a:pt x="8603" y="7"/>
                    <a:pt x="8531" y="1"/>
                    <a:pt x="84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9"/>
            <p:cNvSpPr/>
            <p:nvPr/>
          </p:nvSpPr>
          <p:spPr>
            <a:xfrm>
              <a:off x="472253" y="740946"/>
              <a:ext cx="1690173" cy="843876"/>
            </a:xfrm>
            <a:custGeom>
              <a:rect b="b" l="l" r="r" t="t"/>
              <a:pathLst>
                <a:path extrusionOk="0" h="21259" w="42579">
                  <a:moveTo>
                    <a:pt x="0" y="0"/>
                  </a:moveTo>
                  <a:lnTo>
                    <a:pt x="0" y="101"/>
                  </a:lnTo>
                  <a:cubicBezTo>
                    <a:pt x="24" y="1376"/>
                    <a:pt x="198" y="2628"/>
                    <a:pt x="513" y="3865"/>
                  </a:cubicBezTo>
                  <a:cubicBezTo>
                    <a:pt x="819" y="5067"/>
                    <a:pt x="1227" y="6252"/>
                    <a:pt x="1809" y="7350"/>
                  </a:cubicBezTo>
                  <a:cubicBezTo>
                    <a:pt x="2350" y="8364"/>
                    <a:pt x="3125" y="9215"/>
                    <a:pt x="3951" y="10001"/>
                  </a:cubicBezTo>
                  <a:cubicBezTo>
                    <a:pt x="4365" y="10396"/>
                    <a:pt x="4782" y="10797"/>
                    <a:pt x="5224" y="11157"/>
                  </a:cubicBezTo>
                  <a:cubicBezTo>
                    <a:pt x="5676" y="11531"/>
                    <a:pt x="6163" y="11862"/>
                    <a:pt x="6657" y="12178"/>
                  </a:cubicBezTo>
                  <a:cubicBezTo>
                    <a:pt x="7692" y="12838"/>
                    <a:pt x="8745" y="13469"/>
                    <a:pt x="9833" y="14037"/>
                  </a:cubicBezTo>
                  <a:cubicBezTo>
                    <a:pt x="12128" y="15240"/>
                    <a:pt x="14495" y="16288"/>
                    <a:pt x="16847" y="17374"/>
                  </a:cubicBezTo>
                  <a:cubicBezTo>
                    <a:pt x="18005" y="17909"/>
                    <a:pt x="19156" y="18453"/>
                    <a:pt x="20347" y="18914"/>
                  </a:cubicBezTo>
                  <a:cubicBezTo>
                    <a:pt x="22539" y="19759"/>
                    <a:pt x="24626" y="20559"/>
                    <a:pt x="26965" y="20928"/>
                  </a:cubicBezTo>
                  <a:cubicBezTo>
                    <a:pt x="28150" y="21115"/>
                    <a:pt x="29349" y="21259"/>
                    <a:pt x="30545" y="21259"/>
                  </a:cubicBezTo>
                  <a:cubicBezTo>
                    <a:pt x="31480" y="21259"/>
                    <a:pt x="32413" y="21171"/>
                    <a:pt x="33335" y="20947"/>
                  </a:cubicBezTo>
                  <a:cubicBezTo>
                    <a:pt x="34375" y="20699"/>
                    <a:pt x="35379" y="20301"/>
                    <a:pt x="36333" y="19824"/>
                  </a:cubicBezTo>
                  <a:cubicBezTo>
                    <a:pt x="37160" y="19408"/>
                    <a:pt x="37957" y="18899"/>
                    <a:pt x="38585" y="18212"/>
                  </a:cubicBezTo>
                  <a:cubicBezTo>
                    <a:pt x="38921" y="17843"/>
                    <a:pt x="39180" y="17430"/>
                    <a:pt x="39425" y="16997"/>
                  </a:cubicBezTo>
                  <a:cubicBezTo>
                    <a:pt x="39691" y="16528"/>
                    <a:pt x="39941" y="16049"/>
                    <a:pt x="40174" y="15565"/>
                  </a:cubicBezTo>
                  <a:cubicBezTo>
                    <a:pt x="40653" y="14572"/>
                    <a:pt x="41071" y="13551"/>
                    <a:pt x="41447" y="12518"/>
                  </a:cubicBezTo>
                  <a:cubicBezTo>
                    <a:pt x="41822" y="11493"/>
                    <a:pt x="42164" y="10452"/>
                    <a:pt x="42470" y="9402"/>
                  </a:cubicBezTo>
                  <a:cubicBezTo>
                    <a:pt x="42508" y="9271"/>
                    <a:pt x="42545" y="9137"/>
                    <a:pt x="42579" y="9003"/>
                  </a:cubicBezTo>
                  <a:lnTo>
                    <a:pt x="42579" y="9003"/>
                  </a:lnTo>
                  <a:cubicBezTo>
                    <a:pt x="42529" y="9115"/>
                    <a:pt x="42476" y="9227"/>
                    <a:pt x="42420" y="9337"/>
                  </a:cubicBezTo>
                  <a:cubicBezTo>
                    <a:pt x="41545" y="11045"/>
                    <a:pt x="40093" y="12473"/>
                    <a:pt x="38391" y="13349"/>
                  </a:cubicBezTo>
                  <a:cubicBezTo>
                    <a:pt x="36469" y="14343"/>
                    <a:pt x="34231" y="14463"/>
                    <a:pt x="32106" y="14520"/>
                  </a:cubicBezTo>
                  <a:cubicBezTo>
                    <a:pt x="31818" y="14528"/>
                    <a:pt x="31529" y="14532"/>
                    <a:pt x="31240" y="14532"/>
                  </a:cubicBezTo>
                  <a:cubicBezTo>
                    <a:pt x="30355" y="14532"/>
                    <a:pt x="29470" y="14492"/>
                    <a:pt x="28589" y="14386"/>
                  </a:cubicBezTo>
                  <a:cubicBezTo>
                    <a:pt x="27414" y="14243"/>
                    <a:pt x="26256" y="13971"/>
                    <a:pt x="25115" y="13671"/>
                  </a:cubicBezTo>
                  <a:cubicBezTo>
                    <a:pt x="22801" y="13060"/>
                    <a:pt x="20536" y="12254"/>
                    <a:pt x="18331" y="11324"/>
                  </a:cubicBezTo>
                  <a:cubicBezTo>
                    <a:pt x="16181" y="10420"/>
                    <a:pt x="14035" y="9495"/>
                    <a:pt x="11904" y="8547"/>
                  </a:cubicBezTo>
                  <a:cubicBezTo>
                    <a:pt x="10839" y="8073"/>
                    <a:pt x="9785" y="7583"/>
                    <a:pt x="8749" y="7051"/>
                  </a:cubicBezTo>
                  <a:cubicBezTo>
                    <a:pt x="7843" y="6585"/>
                    <a:pt x="6965" y="6073"/>
                    <a:pt x="6078" y="5575"/>
                  </a:cubicBezTo>
                  <a:cubicBezTo>
                    <a:pt x="3741" y="4262"/>
                    <a:pt x="816" y="2686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9"/>
            <p:cNvSpPr/>
            <p:nvPr/>
          </p:nvSpPr>
          <p:spPr>
            <a:xfrm>
              <a:off x="2015712" y="823710"/>
              <a:ext cx="96379" cy="237376"/>
            </a:xfrm>
            <a:custGeom>
              <a:rect b="b" l="l" r="r" t="t"/>
              <a:pathLst>
                <a:path extrusionOk="0" h="5980" w="2428">
                  <a:moveTo>
                    <a:pt x="384" y="0"/>
                  </a:moveTo>
                  <a:cubicBezTo>
                    <a:pt x="252" y="0"/>
                    <a:pt x="114" y="43"/>
                    <a:pt x="1" y="107"/>
                  </a:cubicBezTo>
                  <a:cubicBezTo>
                    <a:pt x="14" y="687"/>
                    <a:pt x="79" y="1261"/>
                    <a:pt x="282" y="1808"/>
                  </a:cubicBezTo>
                  <a:cubicBezTo>
                    <a:pt x="442" y="2232"/>
                    <a:pt x="687" y="2614"/>
                    <a:pt x="1005" y="2931"/>
                  </a:cubicBezTo>
                  <a:cubicBezTo>
                    <a:pt x="1348" y="3270"/>
                    <a:pt x="1817" y="3532"/>
                    <a:pt x="2011" y="3993"/>
                  </a:cubicBezTo>
                  <a:cubicBezTo>
                    <a:pt x="2207" y="4461"/>
                    <a:pt x="1903" y="5019"/>
                    <a:pt x="1476" y="5240"/>
                  </a:cubicBezTo>
                  <a:cubicBezTo>
                    <a:pt x="1360" y="5301"/>
                    <a:pt x="1243" y="5328"/>
                    <a:pt x="1128" y="5328"/>
                  </a:cubicBezTo>
                  <a:cubicBezTo>
                    <a:pt x="1027" y="5328"/>
                    <a:pt x="929" y="5307"/>
                    <a:pt x="834" y="5269"/>
                  </a:cubicBezTo>
                  <a:lnTo>
                    <a:pt x="834" y="5269"/>
                  </a:lnTo>
                  <a:cubicBezTo>
                    <a:pt x="890" y="5295"/>
                    <a:pt x="946" y="5322"/>
                    <a:pt x="1002" y="5351"/>
                  </a:cubicBezTo>
                  <a:cubicBezTo>
                    <a:pt x="1182" y="5442"/>
                    <a:pt x="1360" y="5534"/>
                    <a:pt x="1527" y="5648"/>
                  </a:cubicBezTo>
                  <a:cubicBezTo>
                    <a:pt x="1613" y="5707"/>
                    <a:pt x="1682" y="5771"/>
                    <a:pt x="1751" y="5848"/>
                  </a:cubicBezTo>
                  <a:cubicBezTo>
                    <a:pt x="1790" y="5893"/>
                    <a:pt x="1833" y="5945"/>
                    <a:pt x="1882" y="5979"/>
                  </a:cubicBezTo>
                  <a:cubicBezTo>
                    <a:pt x="1927" y="5895"/>
                    <a:pt x="1965" y="5807"/>
                    <a:pt x="2004" y="5722"/>
                  </a:cubicBezTo>
                  <a:cubicBezTo>
                    <a:pt x="2335" y="4956"/>
                    <a:pt x="2427" y="4118"/>
                    <a:pt x="2406" y="3292"/>
                  </a:cubicBezTo>
                  <a:cubicBezTo>
                    <a:pt x="2400" y="3155"/>
                    <a:pt x="2392" y="3019"/>
                    <a:pt x="2381" y="2881"/>
                  </a:cubicBezTo>
                  <a:cubicBezTo>
                    <a:pt x="2352" y="2821"/>
                    <a:pt x="2328" y="2760"/>
                    <a:pt x="2284" y="2712"/>
                  </a:cubicBezTo>
                  <a:cubicBezTo>
                    <a:pt x="2220" y="2639"/>
                    <a:pt x="2140" y="2583"/>
                    <a:pt x="2055" y="2538"/>
                  </a:cubicBezTo>
                  <a:cubicBezTo>
                    <a:pt x="1907" y="2460"/>
                    <a:pt x="1730" y="2433"/>
                    <a:pt x="1590" y="2341"/>
                  </a:cubicBezTo>
                  <a:cubicBezTo>
                    <a:pt x="1434" y="2242"/>
                    <a:pt x="1390" y="2082"/>
                    <a:pt x="1406" y="1906"/>
                  </a:cubicBezTo>
                  <a:cubicBezTo>
                    <a:pt x="1421" y="1728"/>
                    <a:pt x="1506" y="1557"/>
                    <a:pt x="1491" y="1379"/>
                  </a:cubicBezTo>
                  <a:cubicBezTo>
                    <a:pt x="1486" y="1293"/>
                    <a:pt x="1453" y="1234"/>
                    <a:pt x="1365" y="1214"/>
                  </a:cubicBezTo>
                  <a:cubicBezTo>
                    <a:pt x="1288" y="1197"/>
                    <a:pt x="1211" y="1193"/>
                    <a:pt x="1137" y="1171"/>
                  </a:cubicBezTo>
                  <a:cubicBezTo>
                    <a:pt x="983" y="1120"/>
                    <a:pt x="892" y="1017"/>
                    <a:pt x="867" y="855"/>
                  </a:cubicBezTo>
                  <a:cubicBezTo>
                    <a:pt x="849" y="720"/>
                    <a:pt x="875" y="581"/>
                    <a:pt x="861" y="446"/>
                  </a:cubicBezTo>
                  <a:cubicBezTo>
                    <a:pt x="849" y="314"/>
                    <a:pt x="781" y="181"/>
                    <a:pt x="673" y="93"/>
                  </a:cubicBezTo>
                  <a:cubicBezTo>
                    <a:pt x="592" y="27"/>
                    <a:pt x="490" y="0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9"/>
            <p:cNvSpPr/>
            <p:nvPr/>
          </p:nvSpPr>
          <p:spPr>
            <a:xfrm>
              <a:off x="2015354" y="772464"/>
              <a:ext cx="92767" cy="146713"/>
            </a:xfrm>
            <a:custGeom>
              <a:rect b="b" l="l" r="r" t="t"/>
              <a:pathLst>
                <a:path extrusionOk="0" h="3696" w="2337">
                  <a:moveTo>
                    <a:pt x="19" y="1"/>
                  </a:moveTo>
                  <a:cubicBezTo>
                    <a:pt x="15" y="394"/>
                    <a:pt x="1" y="794"/>
                    <a:pt x="5" y="1192"/>
                  </a:cubicBezTo>
                  <a:cubicBezTo>
                    <a:pt x="104" y="1124"/>
                    <a:pt x="214" y="1076"/>
                    <a:pt x="339" y="1051"/>
                  </a:cubicBezTo>
                  <a:cubicBezTo>
                    <a:pt x="379" y="1043"/>
                    <a:pt x="419" y="1040"/>
                    <a:pt x="458" y="1040"/>
                  </a:cubicBezTo>
                  <a:cubicBezTo>
                    <a:pt x="597" y="1040"/>
                    <a:pt x="733" y="1083"/>
                    <a:pt x="849" y="1164"/>
                  </a:cubicBezTo>
                  <a:cubicBezTo>
                    <a:pt x="990" y="1264"/>
                    <a:pt x="1083" y="1430"/>
                    <a:pt x="1120" y="1597"/>
                  </a:cubicBezTo>
                  <a:cubicBezTo>
                    <a:pt x="1159" y="1755"/>
                    <a:pt x="1117" y="1906"/>
                    <a:pt x="1107" y="2065"/>
                  </a:cubicBezTo>
                  <a:cubicBezTo>
                    <a:pt x="1103" y="2117"/>
                    <a:pt x="1101" y="2182"/>
                    <a:pt x="1135" y="2221"/>
                  </a:cubicBezTo>
                  <a:cubicBezTo>
                    <a:pt x="1169" y="2260"/>
                    <a:pt x="1230" y="2262"/>
                    <a:pt x="1284" y="2262"/>
                  </a:cubicBezTo>
                  <a:cubicBezTo>
                    <a:pt x="1292" y="2262"/>
                    <a:pt x="1300" y="2262"/>
                    <a:pt x="1308" y="2262"/>
                  </a:cubicBezTo>
                  <a:cubicBezTo>
                    <a:pt x="1318" y="2262"/>
                    <a:pt x="1328" y="2262"/>
                    <a:pt x="1337" y="2263"/>
                  </a:cubicBezTo>
                  <a:cubicBezTo>
                    <a:pt x="1442" y="2268"/>
                    <a:pt x="1542" y="2286"/>
                    <a:pt x="1624" y="2354"/>
                  </a:cubicBezTo>
                  <a:cubicBezTo>
                    <a:pt x="1706" y="2426"/>
                    <a:pt x="1748" y="2534"/>
                    <a:pt x="1764" y="2639"/>
                  </a:cubicBezTo>
                  <a:cubicBezTo>
                    <a:pt x="1797" y="2846"/>
                    <a:pt x="1719" y="3039"/>
                    <a:pt x="1703" y="3242"/>
                  </a:cubicBezTo>
                  <a:cubicBezTo>
                    <a:pt x="1703" y="3274"/>
                    <a:pt x="1705" y="3323"/>
                    <a:pt x="1711" y="3339"/>
                  </a:cubicBezTo>
                  <a:cubicBezTo>
                    <a:pt x="1713" y="3356"/>
                    <a:pt x="1714" y="3358"/>
                    <a:pt x="1731" y="3384"/>
                  </a:cubicBezTo>
                  <a:cubicBezTo>
                    <a:pt x="1731" y="3384"/>
                    <a:pt x="1769" y="3416"/>
                    <a:pt x="1776" y="3422"/>
                  </a:cubicBezTo>
                  <a:cubicBezTo>
                    <a:pt x="1806" y="3441"/>
                    <a:pt x="1838" y="3453"/>
                    <a:pt x="1868" y="3468"/>
                  </a:cubicBezTo>
                  <a:cubicBezTo>
                    <a:pt x="2033" y="3534"/>
                    <a:pt x="2191" y="3591"/>
                    <a:pt x="2337" y="3696"/>
                  </a:cubicBezTo>
                  <a:cubicBezTo>
                    <a:pt x="2238" y="3024"/>
                    <a:pt x="2045" y="2364"/>
                    <a:pt x="1731" y="1765"/>
                  </a:cubicBezTo>
                  <a:cubicBezTo>
                    <a:pt x="1510" y="1339"/>
                    <a:pt x="1201" y="984"/>
                    <a:pt x="853" y="656"/>
                  </a:cubicBezTo>
                  <a:cubicBezTo>
                    <a:pt x="685" y="497"/>
                    <a:pt x="514" y="348"/>
                    <a:pt x="321" y="214"/>
                  </a:cubicBezTo>
                  <a:cubicBezTo>
                    <a:pt x="218" y="144"/>
                    <a:pt x="117" y="77"/>
                    <a:pt x="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9"/>
            <p:cNvSpPr/>
            <p:nvPr/>
          </p:nvSpPr>
          <p:spPr>
            <a:xfrm>
              <a:off x="1748049" y="605626"/>
              <a:ext cx="339392" cy="422117"/>
            </a:xfrm>
            <a:custGeom>
              <a:rect b="b" l="l" r="r" t="t"/>
              <a:pathLst>
                <a:path extrusionOk="0" h="10634" w="8550">
                  <a:moveTo>
                    <a:pt x="2602" y="2442"/>
                  </a:moveTo>
                  <a:cubicBezTo>
                    <a:pt x="2633" y="2444"/>
                    <a:pt x="2666" y="2451"/>
                    <a:pt x="2696" y="2462"/>
                  </a:cubicBezTo>
                  <a:cubicBezTo>
                    <a:pt x="2725" y="2472"/>
                    <a:pt x="2756" y="2489"/>
                    <a:pt x="2780" y="2506"/>
                  </a:cubicBezTo>
                  <a:cubicBezTo>
                    <a:pt x="2803" y="2526"/>
                    <a:pt x="2828" y="2547"/>
                    <a:pt x="2845" y="2573"/>
                  </a:cubicBezTo>
                  <a:cubicBezTo>
                    <a:pt x="2873" y="2610"/>
                    <a:pt x="2885" y="2642"/>
                    <a:pt x="2900" y="2688"/>
                  </a:cubicBezTo>
                  <a:cubicBezTo>
                    <a:pt x="2906" y="2713"/>
                    <a:pt x="2907" y="2735"/>
                    <a:pt x="2909" y="2760"/>
                  </a:cubicBezTo>
                  <a:cubicBezTo>
                    <a:pt x="2911" y="2785"/>
                    <a:pt x="2912" y="2810"/>
                    <a:pt x="2909" y="2836"/>
                  </a:cubicBezTo>
                  <a:cubicBezTo>
                    <a:pt x="2900" y="2903"/>
                    <a:pt x="2880" y="2957"/>
                    <a:pt x="2844" y="3014"/>
                  </a:cubicBezTo>
                  <a:cubicBezTo>
                    <a:pt x="2819" y="3055"/>
                    <a:pt x="2785" y="3093"/>
                    <a:pt x="2746" y="3123"/>
                  </a:cubicBezTo>
                  <a:cubicBezTo>
                    <a:pt x="2699" y="3157"/>
                    <a:pt x="2645" y="3186"/>
                    <a:pt x="2586" y="3194"/>
                  </a:cubicBezTo>
                  <a:cubicBezTo>
                    <a:pt x="2573" y="3195"/>
                    <a:pt x="2559" y="3196"/>
                    <a:pt x="2545" y="3196"/>
                  </a:cubicBezTo>
                  <a:cubicBezTo>
                    <a:pt x="2489" y="3196"/>
                    <a:pt x="2434" y="3182"/>
                    <a:pt x="2385" y="3151"/>
                  </a:cubicBezTo>
                  <a:cubicBezTo>
                    <a:pt x="2383" y="3150"/>
                    <a:pt x="2383" y="3147"/>
                    <a:pt x="2380" y="3147"/>
                  </a:cubicBezTo>
                  <a:cubicBezTo>
                    <a:pt x="2369" y="3140"/>
                    <a:pt x="2357" y="3134"/>
                    <a:pt x="2345" y="3126"/>
                  </a:cubicBezTo>
                  <a:cubicBezTo>
                    <a:pt x="2318" y="3109"/>
                    <a:pt x="2293" y="3085"/>
                    <a:pt x="2274" y="3062"/>
                  </a:cubicBezTo>
                  <a:cubicBezTo>
                    <a:pt x="2251" y="3036"/>
                    <a:pt x="2230" y="3005"/>
                    <a:pt x="2218" y="2973"/>
                  </a:cubicBezTo>
                  <a:cubicBezTo>
                    <a:pt x="2196" y="2912"/>
                    <a:pt x="2180" y="2847"/>
                    <a:pt x="2194" y="2784"/>
                  </a:cubicBezTo>
                  <a:cubicBezTo>
                    <a:pt x="2206" y="2720"/>
                    <a:pt x="2227" y="2658"/>
                    <a:pt x="2269" y="2606"/>
                  </a:cubicBezTo>
                  <a:cubicBezTo>
                    <a:pt x="2310" y="2553"/>
                    <a:pt x="2357" y="2511"/>
                    <a:pt x="2417" y="2483"/>
                  </a:cubicBezTo>
                  <a:cubicBezTo>
                    <a:pt x="2473" y="2452"/>
                    <a:pt x="2538" y="2442"/>
                    <a:pt x="2602" y="2442"/>
                  </a:cubicBezTo>
                  <a:close/>
                  <a:moveTo>
                    <a:pt x="5182" y="2484"/>
                  </a:moveTo>
                  <a:cubicBezTo>
                    <a:pt x="5187" y="2484"/>
                    <a:pt x="5192" y="2484"/>
                    <a:pt x="5197" y="2484"/>
                  </a:cubicBezTo>
                  <a:cubicBezTo>
                    <a:pt x="5229" y="2484"/>
                    <a:pt x="5261" y="2491"/>
                    <a:pt x="5291" y="2503"/>
                  </a:cubicBezTo>
                  <a:cubicBezTo>
                    <a:pt x="5321" y="2515"/>
                    <a:pt x="5353" y="2529"/>
                    <a:pt x="5375" y="2550"/>
                  </a:cubicBezTo>
                  <a:cubicBezTo>
                    <a:pt x="5399" y="2569"/>
                    <a:pt x="5424" y="2590"/>
                    <a:pt x="5441" y="2613"/>
                  </a:cubicBezTo>
                  <a:cubicBezTo>
                    <a:pt x="5468" y="2654"/>
                    <a:pt x="5482" y="2682"/>
                    <a:pt x="5495" y="2729"/>
                  </a:cubicBezTo>
                  <a:cubicBezTo>
                    <a:pt x="5503" y="2754"/>
                    <a:pt x="5504" y="2776"/>
                    <a:pt x="5505" y="2801"/>
                  </a:cubicBezTo>
                  <a:cubicBezTo>
                    <a:pt x="5508" y="2825"/>
                    <a:pt x="5509" y="2850"/>
                    <a:pt x="5505" y="2876"/>
                  </a:cubicBezTo>
                  <a:cubicBezTo>
                    <a:pt x="5493" y="2943"/>
                    <a:pt x="5474" y="2996"/>
                    <a:pt x="5440" y="3053"/>
                  </a:cubicBezTo>
                  <a:cubicBezTo>
                    <a:pt x="5415" y="3095"/>
                    <a:pt x="5381" y="3134"/>
                    <a:pt x="5342" y="3161"/>
                  </a:cubicBezTo>
                  <a:cubicBezTo>
                    <a:pt x="5295" y="3197"/>
                    <a:pt x="5240" y="3225"/>
                    <a:pt x="5182" y="3233"/>
                  </a:cubicBezTo>
                  <a:cubicBezTo>
                    <a:pt x="5166" y="3235"/>
                    <a:pt x="5151" y="3236"/>
                    <a:pt x="5135" y="3236"/>
                  </a:cubicBezTo>
                  <a:cubicBezTo>
                    <a:pt x="5081" y="3236"/>
                    <a:pt x="5028" y="3223"/>
                    <a:pt x="4982" y="3190"/>
                  </a:cubicBezTo>
                  <a:cubicBezTo>
                    <a:pt x="4979" y="3188"/>
                    <a:pt x="4979" y="3188"/>
                    <a:pt x="4977" y="3186"/>
                  </a:cubicBezTo>
                  <a:cubicBezTo>
                    <a:pt x="4964" y="3180"/>
                    <a:pt x="4951" y="3175"/>
                    <a:pt x="4938" y="3168"/>
                  </a:cubicBezTo>
                  <a:cubicBezTo>
                    <a:pt x="4912" y="3152"/>
                    <a:pt x="4888" y="3129"/>
                    <a:pt x="4868" y="3103"/>
                  </a:cubicBezTo>
                  <a:cubicBezTo>
                    <a:pt x="4846" y="3077"/>
                    <a:pt x="4826" y="3046"/>
                    <a:pt x="4812" y="3013"/>
                  </a:cubicBezTo>
                  <a:cubicBezTo>
                    <a:pt x="4789" y="2953"/>
                    <a:pt x="4775" y="2888"/>
                    <a:pt x="4789" y="2824"/>
                  </a:cubicBezTo>
                  <a:cubicBezTo>
                    <a:pt x="4801" y="2760"/>
                    <a:pt x="4821" y="2699"/>
                    <a:pt x="4863" y="2647"/>
                  </a:cubicBezTo>
                  <a:cubicBezTo>
                    <a:pt x="4905" y="2594"/>
                    <a:pt x="4953" y="2555"/>
                    <a:pt x="5011" y="2524"/>
                  </a:cubicBezTo>
                  <a:cubicBezTo>
                    <a:pt x="5064" y="2495"/>
                    <a:pt x="5123" y="2484"/>
                    <a:pt x="5182" y="2484"/>
                  </a:cubicBezTo>
                  <a:close/>
                  <a:moveTo>
                    <a:pt x="3550" y="2654"/>
                  </a:moveTo>
                  <a:cubicBezTo>
                    <a:pt x="3609" y="2654"/>
                    <a:pt x="3657" y="2702"/>
                    <a:pt x="3673" y="2759"/>
                  </a:cubicBezTo>
                  <a:cubicBezTo>
                    <a:pt x="3680" y="2782"/>
                    <a:pt x="3685" y="2802"/>
                    <a:pt x="3691" y="2824"/>
                  </a:cubicBezTo>
                  <a:cubicBezTo>
                    <a:pt x="3691" y="2827"/>
                    <a:pt x="3691" y="2828"/>
                    <a:pt x="3694" y="2831"/>
                  </a:cubicBezTo>
                  <a:cubicBezTo>
                    <a:pt x="3696" y="2834"/>
                    <a:pt x="3703" y="2857"/>
                    <a:pt x="3703" y="2859"/>
                  </a:cubicBezTo>
                  <a:cubicBezTo>
                    <a:pt x="3713" y="2894"/>
                    <a:pt x="3729" y="2925"/>
                    <a:pt x="3748" y="2954"/>
                  </a:cubicBezTo>
                  <a:cubicBezTo>
                    <a:pt x="3753" y="2961"/>
                    <a:pt x="3755" y="2964"/>
                    <a:pt x="3760" y="2972"/>
                  </a:cubicBezTo>
                  <a:cubicBezTo>
                    <a:pt x="3763" y="2973"/>
                    <a:pt x="3768" y="2978"/>
                    <a:pt x="3771" y="2982"/>
                  </a:cubicBezTo>
                  <a:lnTo>
                    <a:pt x="3774" y="2982"/>
                  </a:lnTo>
                  <a:cubicBezTo>
                    <a:pt x="3779" y="2987"/>
                    <a:pt x="3784" y="2990"/>
                    <a:pt x="3790" y="2995"/>
                  </a:cubicBezTo>
                  <a:cubicBezTo>
                    <a:pt x="3802" y="2999"/>
                    <a:pt x="3811" y="3003"/>
                    <a:pt x="3823" y="3006"/>
                  </a:cubicBezTo>
                  <a:lnTo>
                    <a:pt x="3826" y="3006"/>
                  </a:lnTo>
                  <a:cubicBezTo>
                    <a:pt x="3834" y="3008"/>
                    <a:pt x="3841" y="3009"/>
                    <a:pt x="3850" y="3009"/>
                  </a:cubicBezTo>
                  <a:cubicBezTo>
                    <a:pt x="3853" y="3010"/>
                    <a:pt x="3856" y="3010"/>
                    <a:pt x="3859" y="3010"/>
                  </a:cubicBezTo>
                  <a:cubicBezTo>
                    <a:pt x="3865" y="3010"/>
                    <a:pt x="3872" y="3009"/>
                    <a:pt x="3878" y="3009"/>
                  </a:cubicBezTo>
                  <a:lnTo>
                    <a:pt x="3884" y="3009"/>
                  </a:lnTo>
                  <a:cubicBezTo>
                    <a:pt x="3906" y="3008"/>
                    <a:pt x="3927" y="3004"/>
                    <a:pt x="3949" y="3000"/>
                  </a:cubicBezTo>
                  <a:cubicBezTo>
                    <a:pt x="3953" y="2996"/>
                    <a:pt x="3964" y="2993"/>
                    <a:pt x="3968" y="2993"/>
                  </a:cubicBezTo>
                  <a:cubicBezTo>
                    <a:pt x="3969" y="2989"/>
                    <a:pt x="3975" y="2987"/>
                    <a:pt x="3979" y="2984"/>
                  </a:cubicBezTo>
                  <a:cubicBezTo>
                    <a:pt x="3980" y="2984"/>
                    <a:pt x="3983" y="2982"/>
                    <a:pt x="3983" y="2982"/>
                  </a:cubicBezTo>
                  <a:cubicBezTo>
                    <a:pt x="3988" y="2979"/>
                    <a:pt x="3989" y="2977"/>
                    <a:pt x="3992" y="2974"/>
                  </a:cubicBezTo>
                  <a:lnTo>
                    <a:pt x="3994" y="2972"/>
                  </a:lnTo>
                  <a:cubicBezTo>
                    <a:pt x="3999" y="2964"/>
                    <a:pt x="4005" y="2957"/>
                    <a:pt x="4009" y="2951"/>
                  </a:cubicBezTo>
                  <a:lnTo>
                    <a:pt x="4011" y="2948"/>
                  </a:lnTo>
                  <a:cubicBezTo>
                    <a:pt x="4010" y="2947"/>
                    <a:pt x="4013" y="2944"/>
                    <a:pt x="4013" y="2942"/>
                  </a:cubicBezTo>
                  <a:cubicBezTo>
                    <a:pt x="4016" y="2935"/>
                    <a:pt x="4019" y="2927"/>
                    <a:pt x="4024" y="2921"/>
                  </a:cubicBezTo>
                  <a:cubicBezTo>
                    <a:pt x="4062" y="2823"/>
                    <a:pt x="4077" y="2691"/>
                    <a:pt x="4202" y="2665"/>
                  </a:cubicBezTo>
                  <a:cubicBezTo>
                    <a:pt x="4210" y="2663"/>
                    <a:pt x="4219" y="2662"/>
                    <a:pt x="4228" y="2662"/>
                  </a:cubicBezTo>
                  <a:cubicBezTo>
                    <a:pt x="4271" y="2662"/>
                    <a:pt x="4316" y="2679"/>
                    <a:pt x="4341" y="2713"/>
                  </a:cubicBezTo>
                  <a:cubicBezTo>
                    <a:pt x="4370" y="2755"/>
                    <a:pt x="4385" y="2797"/>
                    <a:pt x="4375" y="2848"/>
                  </a:cubicBezTo>
                  <a:lnTo>
                    <a:pt x="4374" y="2849"/>
                  </a:lnTo>
                  <a:lnTo>
                    <a:pt x="4374" y="2852"/>
                  </a:lnTo>
                  <a:cubicBezTo>
                    <a:pt x="4374" y="2854"/>
                    <a:pt x="4370" y="2854"/>
                    <a:pt x="4370" y="2854"/>
                  </a:cubicBezTo>
                  <a:cubicBezTo>
                    <a:pt x="4373" y="2855"/>
                    <a:pt x="4373" y="2860"/>
                    <a:pt x="4369" y="2860"/>
                  </a:cubicBezTo>
                  <a:lnTo>
                    <a:pt x="4369" y="2863"/>
                  </a:lnTo>
                  <a:cubicBezTo>
                    <a:pt x="4365" y="2880"/>
                    <a:pt x="4364" y="2891"/>
                    <a:pt x="4360" y="2905"/>
                  </a:cubicBezTo>
                  <a:cubicBezTo>
                    <a:pt x="4354" y="2926"/>
                    <a:pt x="4343" y="2947"/>
                    <a:pt x="4336" y="2968"/>
                  </a:cubicBezTo>
                  <a:cubicBezTo>
                    <a:pt x="4316" y="3017"/>
                    <a:pt x="4294" y="3063"/>
                    <a:pt x="4268" y="3108"/>
                  </a:cubicBezTo>
                  <a:cubicBezTo>
                    <a:pt x="4212" y="3201"/>
                    <a:pt x="4121" y="3259"/>
                    <a:pt x="4018" y="3281"/>
                  </a:cubicBezTo>
                  <a:cubicBezTo>
                    <a:pt x="3979" y="3291"/>
                    <a:pt x="3935" y="3296"/>
                    <a:pt x="3890" y="3296"/>
                  </a:cubicBezTo>
                  <a:cubicBezTo>
                    <a:pt x="3825" y="3296"/>
                    <a:pt x="3759" y="3285"/>
                    <a:pt x="3704" y="3260"/>
                  </a:cubicBezTo>
                  <a:cubicBezTo>
                    <a:pt x="3520" y="3177"/>
                    <a:pt x="3463" y="2988"/>
                    <a:pt x="3425" y="2805"/>
                  </a:cubicBezTo>
                  <a:cubicBezTo>
                    <a:pt x="3409" y="2735"/>
                    <a:pt x="3459" y="2673"/>
                    <a:pt x="3526" y="2657"/>
                  </a:cubicBezTo>
                  <a:cubicBezTo>
                    <a:pt x="3534" y="2655"/>
                    <a:pt x="3542" y="2654"/>
                    <a:pt x="3550" y="2654"/>
                  </a:cubicBezTo>
                  <a:close/>
                  <a:moveTo>
                    <a:pt x="4072" y="1"/>
                  </a:moveTo>
                  <a:cubicBezTo>
                    <a:pt x="3637" y="1"/>
                    <a:pt x="3212" y="150"/>
                    <a:pt x="2845" y="382"/>
                  </a:cubicBezTo>
                  <a:cubicBezTo>
                    <a:pt x="1990" y="921"/>
                    <a:pt x="1453" y="1849"/>
                    <a:pt x="1252" y="2826"/>
                  </a:cubicBezTo>
                  <a:cubicBezTo>
                    <a:pt x="1136" y="3385"/>
                    <a:pt x="1125" y="3959"/>
                    <a:pt x="1126" y="4531"/>
                  </a:cubicBezTo>
                  <a:cubicBezTo>
                    <a:pt x="1129" y="5129"/>
                    <a:pt x="1137" y="5724"/>
                    <a:pt x="1078" y="6320"/>
                  </a:cubicBezTo>
                  <a:cubicBezTo>
                    <a:pt x="1028" y="6831"/>
                    <a:pt x="940" y="7347"/>
                    <a:pt x="708" y="7809"/>
                  </a:cubicBezTo>
                  <a:cubicBezTo>
                    <a:pt x="604" y="8012"/>
                    <a:pt x="469" y="8205"/>
                    <a:pt x="314" y="8374"/>
                  </a:cubicBezTo>
                  <a:cubicBezTo>
                    <a:pt x="223" y="8473"/>
                    <a:pt x="119" y="8566"/>
                    <a:pt x="1" y="8630"/>
                  </a:cubicBezTo>
                  <a:cubicBezTo>
                    <a:pt x="338" y="8737"/>
                    <a:pt x="679" y="8840"/>
                    <a:pt x="1020" y="8935"/>
                  </a:cubicBezTo>
                  <a:cubicBezTo>
                    <a:pt x="1028" y="8909"/>
                    <a:pt x="1044" y="8888"/>
                    <a:pt x="1068" y="8873"/>
                  </a:cubicBezTo>
                  <a:cubicBezTo>
                    <a:pt x="1078" y="8862"/>
                    <a:pt x="1091" y="8856"/>
                    <a:pt x="1104" y="8846"/>
                  </a:cubicBezTo>
                  <a:cubicBezTo>
                    <a:pt x="1109" y="8841"/>
                    <a:pt x="1114" y="8838"/>
                    <a:pt x="1117" y="8833"/>
                  </a:cubicBezTo>
                  <a:cubicBezTo>
                    <a:pt x="1117" y="8833"/>
                    <a:pt x="1120" y="8833"/>
                    <a:pt x="1120" y="8831"/>
                  </a:cubicBezTo>
                  <a:cubicBezTo>
                    <a:pt x="1141" y="8811"/>
                    <a:pt x="1162" y="8790"/>
                    <a:pt x="1182" y="8768"/>
                  </a:cubicBezTo>
                  <a:cubicBezTo>
                    <a:pt x="1220" y="8723"/>
                    <a:pt x="1263" y="8679"/>
                    <a:pt x="1298" y="8629"/>
                  </a:cubicBezTo>
                  <a:cubicBezTo>
                    <a:pt x="1307" y="8617"/>
                    <a:pt x="1315" y="8604"/>
                    <a:pt x="1323" y="8596"/>
                  </a:cubicBezTo>
                  <a:cubicBezTo>
                    <a:pt x="1327" y="8587"/>
                    <a:pt x="1329" y="8583"/>
                    <a:pt x="1334" y="8578"/>
                  </a:cubicBezTo>
                  <a:cubicBezTo>
                    <a:pt x="1349" y="8557"/>
                    <a:pt x="1361" y="8535"/>
                    <a:pt x="1375" y="8514"/>
                  </a:cubicBezTo>
                  <a:cubicBezTo>
                    <a:pt x="1380" y="8509"/>
                    <a:pt x="1385" y="8503"/>
                    <a:pt x="1388" y="8498"/>
                  </a:cubicBezTo>
                  <a:cubicBezTo>
                    <a:pt x="1412" y="8460"/>
                    <a:pt x="1438" y="8422"/>
                    <a:pt x="1470" y="8395"/>
                  </a:cubicBezTo>
                  <a:cubicBezTo>
                    <a:pt x="1494" y="8373"/>
                    <a:pt x="1533" y="8357"/>
                    <a:pt x="1564" y="8346"/>
                  </a:cubicBezTo>
                  <a:cubicBezTo>
                    <a:pt x="1573" y="8342"/>
                    <a:pt x="1583" y="8340"/>
                    <a:pt x="1592" y="8340"/>
                  </a:cubicBezTo>
                  <a:cubicBezTo>
                    <a:pt x="1627" y="8340"/>
                    <a:pt x="1659" y="8365"/>
                    <a:pt x="1673" y="8398"/>
                  </a:cubicBezTo>
                  <a:cubicBezTo>
                    <a:pt x="1690" y="8436"/>
                    <a:pt x="1702" y="8483"/>
                    <a:pt x="1695" y="8525"/>
                  </a:cubicBezTo>
                  <a:cubicBezTo>
                    <a:pt x="1689" y="8564"/>
                    <a:pt x="1672" y="8608"/>
                    <a:pt x="1653" y="8643"/>
                  </a:cubicBezTo>
                  <a:cubicBezTo>
                    <a:pt x="1620" y="8713"/>
                    <a:pt x="1575" y="8775"/>
                    <a:pt x="1530" y="8835"/>
                  </a:cubicBezTo>
                  <a:cubicBezTo>
                    <a:pt x="1480" y="8892"/>
                    <a:pt x="1429" y="8951"/>
                    <a:pt x="1370" y="8994"/>
                  </a:cubicBezTo>
                  <a:cubicBezTo>
                    <a:pt x="1356" y="9003"/>
                    <a:pt x="1344" y="9010"/>
                    <a:pt x="1334" y="9018"/>
                  </a:cubicBezTo>
                  <a:cubicBezTo>
                    <a:pt x="1615" y="9092"/>
                    <a:pt x="1897" y="9171"/>
                    <a:pt x="2174" y="9255"/>
                  </a:cubicBezTo>
                  <a:cubicBezTo>
                    <a:pt x="2202" y="9265"/>
                    <a:pt x="2226" y="9273"/>
                    <a:pt x="2252" y="9280"/>
                  </a:cubicBezTo>
                  <a:cubicBezTo>
                    <a:pt x="2265" y="9151"/>
                    <a:pt x="2304" y="9023"/>
                    <a:pt x="2355" y="8908"/>
                  </a:cubicBezTo>
                  <a:cubicBezTo>
                    <a:pt x="2416" y="8781"/>
                    <a:pt x="2492" y="8645"/>
                    <a:pt x="2609" y="8564"/>
                  </a:cubicBezTo>
                  <a:cubicBezTo>
                    <a:pt x="2661" y="8529"/>
                    <a:pt x="2718" y="8511"/>
                    <a:pt x="2775" y="8511"/>
                  </a:cubicBezTo>
                  <a:cubicBezTo>
                    <a:pt x="2858" y="8511"/>
                    <a:pt x="2940" y="8549"/>
                    <a:pt x="3000" y="8617"/>
                  </a:cubicBezTo>
                  <a:cubicBezTo>
                    <a:pt x="3122" y="8760"/>
                    <a:pt x="3104" y="8982"/>
                    <a:pt x="3083" y="9158"/>
                  </a:cubicBezTo>
                  <a:cubicBezTo>
                    <a:pt x="3072" y="9258"/>
                    <a:pt x="3053" y="9357"/>
                    <a:pt x="3026" y="9456"/>
                  </a:cubicBezTo>
                  <a:cubicBezTo>
                    <a:pt x="3014" y="9494"/>
                    <a:pt x="3006" y="9540"/>
                    <a:pt x="2991" y="9585"/>
                  </a:cubicBezTo>
                  <a:cubicBezTo>
                    <a:pt x="3110" y="9711"/>
                    <a:pt x="3184" y="9880"/>
                    <a:pt x="3240" y="10044"/>
                  </a:cubicBezTo>
                  <a:cubicBezTo>
                    <a:pt x="3303" y="10234"/>
                    <a:pt x="3348" y="10434"/>
                    <a:pt x="3365" y="10634"/>
                  </a:cubicBezTo>
                  <a:cubicBezTo>
                    <a:pt x="3566" y="10546"/>
                    <a:pt x="3773" y="10473"/>
                    <a:pt x="3984" y="10413"/>
                  </a:cubicBezTo>
                  <a:cubicBezTo>
                    <a:pt x="3949" y="10220"/>
                    <a:pt x="3905" y="10033"/>
                    <a:pt x="3887" y="9836"/>
                  </a:cubicBezTo>
                  <a:cubicBezTo>
                    <a:pt x="3872" y="9663"/>
                    <a:pt x="3882" y="9478"/>
                    <a:pt x="3922" y="9310"/>
                  </a:cubicBezTo>
                  <a:cubicBezTo>
                    <a:pt x="3962" y="9133"/>
                    <a:pt x="4033" y="8916"/>
                    <a:pt x="4173" y="8794"/>
                  </a:cubicBezTo>
                  <a:cubicBezTo>
                    <a:pt x="4227" y="8747"/>
                    <a:pt x="4280" y="8727"/>
                    <a:pt x="4331" y="8727"/>
                  </a:cubicBezTo>
                  <a:cubicBezTo>
                    <a:pt x="4465" y="8727"/>
                    <a:pt x="4580" y="8863"/>
                    <a:pt x="4641" y="8994"/>
                  </a:cubicBezTo>
                  <a:cubicBezTo>
                    <a:pt x="4741" y="9210"/>
                    <a:pt x="4765" y="9458"/>
                    <a:pt x="4803" y="9689"/>
                  </a:cubicBezTo>
                  <a:cubicBezTo>
                    <a:pt x="4822" y="9798"/>
                    <a:pt x="4842" y="9909"/>
                    <a:pt x="4859" y="10018"/>
                  </a:cubicBezTo>
                  <a:cubicBezTo>
                    <a:pt x="4869" y="10092"/>
                    <a:pt x="4885" y="10168"/>
                    <a:pt x="4890" y="10244"/>
                  </a:cubicBezTo>
                  <a:cubicBezTo>
                    <a:pt x="5027" y="10232"/>
                    <a:pt x="5165" y="10227"/>
                    <a:pt x="5303" y="10227"/>
                  </a:cubicBezTo>
                  <a:cubicBezTo>
                    <a:pt x="5469" y="10227"/>
                    <a:pt x="5636" y="10235"/>
                    <a:pt x="5801" y="10251"/>
                  </a:cubicBezTo>
                  <a:cubicBezTo>
                    <a:pt x="5761" y="10088"/>
                    <a:pt x="5702" y="9930"/>
                    <a:pt x="5658" y="9767"/>
                  </a:cubicBezTo>
                  <a:cubicBezTo>
                    <a:pt x="5595" y="9541"/>
                    <a:pt x="5548" y="9307"/>
                    <a:pt x="5561" y="9070"/>
                  </a:cubicBezTo>
                  <a:cubicBezTo>
                    <a:pt x="5568" y="8875"/>
                    <a:pt x="5620" y="8633"/>
                    <a:pt x="5787" y="8507"/>
                  </a:cubicBezTo>
                  <a:cubicBezTo>
                    <a:pt x="5848" y="8462"/>
                    <a:pt x="5909" y="8443"/>
                    <a:pt x="5969" y="8443"/>
                  </a:cubicBezTo>
                  <a:cubicBezTo>
                    <a:pt x="6190" y="8443"/>
                    <a:pt x="6394" y="8700"/>
                    <a:pt x="6506" y="8863"/>
                  </a:cubicBezTo>
                  <a:cubicBezTo>
                    <a:pt x="6852" y="9362"/>
                    <a:pt x="7046" y="10005"/>
                    <a:pt x="7532" y="10376"/>
                  </a:cubicBezTo>
                  <a:cubicBezTo>
                    <a:pt x="7578" y="10409"/>
                    <a:pt x="7639" y="10446"/>
                    <a:pt x="7709" y="10475"/>
                  </a:cubicBezTo>
                  <a:lnTo>
                    <a:pt x="7715" y="10477"/>
                  </a:lnTo>
                  <a:cubicBezTo>
                    <a:pt x="7718" y="10477"/>
                    <a:pt x="7718" y="10477"/>
                    <a:pt x="7721" y="10481"/>
                  </a:cubicBezTo>
                  <a:cubicBezTo>
                    <a:pt x="7732" y="10482"/>
                    <a:pt x="7742" y="10486"/>
                    <a:pt x="7750" y="10487"/>
                  </a:cubicBezTo>
                  <a:cubicBezTo>
                    <a:pt x="7768" y="10493"/>
                    <a:pt x="7785" y="10496"/>
                    <a:pt x="7801" y="10497"/>
                  </a:cubicBezTo>
                  <a:cubicBezTo>
                    <a:pt x="7809" y="10499"/>
                    <a:pt x="7830" y="10502"/>
                    <a:pt x="7833" y="10502"/>
                  </a:cubicBezTo>
                  <a:cubicBezTo>
                    <a:pt x="7841" y="10503"/>
                    <a:pt x="7849" y="10503"/>
                    <a:pt x="7856" y="10503"/>
                  </a:cubicBezTo>
                  <a:cubicBezTo>
                    <a:pt x="7863" y="10503"/>
                    <a:pt x="7870" y="10503"/>
                    <a:pt x="7877" y="10502"/>
                  </a:cubicBezTo>
                  <a:cubicBezTo>
                    <a:pt x="7898" y="10501"/>
                    <a:pt x="7919" y="10499"/>
                    <a:pt x="7937" y="10496"/>
                  </a:cubicBezTo>
                  <a:lnTo>
                    <a:pt x="7942" y="10496"/>
                  </a:lnTo>
                  <a:cubicBezTo>
                    <a:pt x="7948" y="10493"/>
                    <a:pt x="7957" y="10489"/>
                    <a:pt x="7963" y="10489"/>
                  </a:cubicBezTo>
                  <a:cubicBezTo>
                    <a:pt x="7999" y="10477"/>
                    <a:pt x="8049" y="10461"/>
                    <a:pt x="8072" y="10447"/>
                  </a:cubicBezTo>
                  <a:cubicBezTo>
                    <a:pt x="8144" y="10409"/>
                    <a:pt x="8228" y="10345"/>
                    <a:pt x="8289" y="10278"/>
                  </a:cubicBezTo>
                  <a:cubicBezTo>
                    <a:pt x="8434" y="10119"/>
                    <a:pt x="8550" y="9890"/>
                    <a:pt x="8495" y="9671"/>
                  </a:cubicBezTo>
                  <a:cubicBezTo>
                    <a:pt x="8440" y="9453"/>
                    <a:pt x="8270" y="9279"/>
                    <a:pt x="8107" y="9134"/>
                  </a:cubicBezTo>
                  <a:cubicBezTo>
                    <a:pt x="7927" y="8968"/>
                    <a:pt x="7737" y="8821"/>
                    <a:pt x="7567" y="8649"/>
                  </a:cubicBezTo>
                  <a:cubicBezTo>
                    <a:pt x="7404" y="8482"/>
                    <a:pt x="7251" y="8301"/>
                    <a:pt x="7123" y="8108"/>
                  </a:cubicBezTo>
                  <a:cubicBezTo>
                    <a:pt x="6866" y="7728"/>
                    <a:pt x="6694" y="7297"/>
                    <a:pt x="6595" y="6853"/>
                  </a:cubicBezTo>
                  <a:cubicBezTo>
                    <a:pt x="6340" y="5711"/>
                    <a:pt x="6447" y="4527"/>
                    <a:pt x="6416" y="3365"/>
                  </a:cubicBezTo>
                  <a:cubicBezTo>
                    <a:pt x="6401" y="2805"/>
                    <a:pt x="6384" y="2233"/>
                    <a:pt x="6212" y="1696"/>
                  </a:cubicBezTo>
                  <a:cubicBezTo>
                    <a:pt x="6063" y="1233"/>
                    <a:pt x="5791" y="814"/>
                    <a:pt x="5415" y="506"/>
                  </a:cubicBezTo>
                  <a:cubicBezTo>
                    <a:pt x="5051" y="209"/>
                    <a:pt x="4590" y="16"/>
                    <a:pt x="4121" y="2"/>
                  </a:cubicBezTo>
                  <a:cubicBezTo>
                    <a:pt x="4104" y="1"/>
                    <a:pt x="4088" y="1"/>
                    <a:pt x="407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9"/>
            <p:cNvSpPr/>
            <p:nvPr/>
          </p:nvSpPr>
          <p:spPr>
            <a:xfrm>
              <a:off x="1782702" y="1023456"/>
              <a:ext cx="301880" cy="194069"/>
            </a:xfrm>
            <a:custGeom>
              <a:rect b="b" l="l" r="r" t="t"/>
              <a:pathLst>
                <a:path extrusionOk="0" h="4889" w="7605">
                  <a:moveTo>
                    <a:pt x="4052" y="538"/>
                  </a:moveTo>
                  <a:cubicBezTo>
                    <a:pt x="4132" y="538"/>
                    <a:pt x="4214" y="568"/>
                    <a:pt x="4287" y="633"/>
                  </a:cubicBezTo>
                  <a:cubicBezTo>
                    <a:pt x="4419" y="749"/>
                    <a:pt x="4474" y="923"/>
                    <a:pt x="4591" y="1051"/>
                  </a:cubicBezTo>
                  <a:cubicBezTo>
                    <a:pt x="4635" y="1101"/>
                    <a:pt x="4684" y="1132"/>
                    <a:pt x="4750" y="1132"/>
                  </a:cubicBezTo>
                  <a:cubicBezTo>
                    <a:pt x="4771" y="1131"/>
                    <a:pt x="4791" y="1128"/>
                    <a:pt x="4809" y="1124"/>
                  </a:cubicBezTo>
                  <a:cubicBezTo>
                    <a:pt x="4811" y="1124"/>
                    <a:pt x="4813" y="1122"/>
                    <a:pt x="4815" y="1122"/>
                  </a:cubicBezTo>
                  <a:cubicBezTo>
                    <a:pt x="4824" y="1122"/>
                    <a:pt x="4835" y="1121"/>
                    <a:pt x="4844" y="1118"/>
                  </a:cubicBezTo>
                  <a:cubicBezTo>
                    <a:pt x="4859" y="1116"/>
                    <a:pt x="4869" y="1114"/>
                    <a:pt x="4880" y="1112"/>
                  </a:cubicBezTo>
                  <a:cubicBezTo>
                    <a:pt x="5028" y="1086"/>
                    <a:pt x="5174" y="1059"/>
                    <a:pt x="5323" y="1044"/>
                  </a:cubicBezTo>
                  <a:cubicBezTo>
                    <a:pt x="5376" y="1038"/>
                    <a:pt x="5433" y="1033"/>
                    <a:pt x="5491" y="1033"/>
                  </a:cubicBezTo>
                  <a:cubicBezTo>
                    <a:pt x="5571" y="1033"/>
                    <a:pt x="5652" y="1044"/>
                    <a:pt x="5720" y="1081"/>
                  </a:cubicBezTo>
                  <a:cubicBezTo>
                    <a:pt x="5885" y="1175"/>
                    <a:pt x="5826" y="1361"/>
                    <a:pt x="5733" y="1482"/>
                  </a:cubicBezTo>
                  <a:cubicBezTo>
                    <a:pt x="5577" y="1690"/>
                    <a:pt x="5329" y="1793"/>
                    <a:pt x="5108" y="1921"/>
                  </a:cubicBezTo>
                  <a:cubicBezTo>
                    <a:pt x="5054" y="1951"/>
                    <a:pt x="5000" y="1987"/>
                    <a:pt x="4948" y="2027"/>
                  </a:cubicBezTo>
                  <a:cubicBezTo>
                    <a:pt x="4948" y="2027"/>
                    <a:pt x="4944" y="2030"/>
                    <a:pt x="4940" y="2035"/>
                  </a:cubicBezTo>
                  <a:cubicBezTo>
                    <a:pt x="4944" y="2037"/>
                    <a:pt x="4949" y="2041"/>
                    <a:pt x="4951" y="2044"/>
                  </a:cubicBezTo>
                  <a:cubicBezTo>
                    <a:pt x="4977" y="2061"/>
                    <a:pt x="5007" y="2079"/>
                    <a:pt x="5033" y="2097"/>
                  </a:cubicBezTo>
                  <a:cubicBezTo>
                    <a:pt x="5085" y="2134"/>
                    <a:pt x="5137" y="2175"/>
                    <a:pt x="5185" y="2217"/>
                  </a:cubicBezTo>
                  <a:cubicBezTo>
                    <a:pt x="5363" y="2371"/>
                    <a:pt x="5590" y="2648"/>
                    <a:pt x="5481" y="2904"/>
                  </a:cubicBezTo>
                  <a:cubicBezTo>
                    <a:pt x="5430" y="3027"/>
                    <a:pt x="5324" y="3068"/>
                    <a:pt x="5208" y="3068"/>
                  </a:cubicBezTo>
                  <a:cubicBezTo>
                    <a:pt x="5095" y="3068"/>
                    <a:pt x="4972" y="3028"/>
                    <a:pt x="4880" y="2988"/>
                  </a:cubicBezTo>
                  <a:cubicBezTo>
                    <a:pt x="4742" y="2930"/>
                    <a:pt x="4617" y="2847"/>
                    <a:pt x="4490" y="2774"/>
                  </a:cubicBezTo>
                  <a:cubicBezTo>
                    <a:pt x="4436" y="2743"/>
                    <a:pt x="4382" y="2710"/>
                    <a:pt x="4325" y="2689"/>
                  </a:cubicBezTo>
                  <a:cubicBezTo>
                    <a:pt x="4314" y="2685"/>
                    <a:pt x="4302" y="2684"/>
                    <a:pt x="4290" y="2680"/>
                  </a:cubicBezTo>
                  <a:lnTo>
                    <a:pt x="4288" y="2680"/>
                  </a:lnTo>
                  <a:cubicBezTo>
                    <a:pt x="4230" y="2762"/>
                    <a:pt x="4183" y="2877"/>
                    <a:pt x="4134" y="2973"/>
                  </a:cubicBezTo>
                  <a:cubicBezTo>
                    <a:pt x="4075" y="3090"/>
                    <a:pt x="4013" y="3204"/>
                    <a:pt x="3939" y="3313"/>
                  </a:cubicBezTo>
                  <a:cubicBezTo>
                    <a:pt x="3845" y="3449"/>
                    <a:pt x="3647" y="3682"/>
                    <a:pt x="3454" y="3682"/>
                  </a:cubicBezTo>
                  <a:cubicBezTo>
                    <a:pt x="3410" y="3682"/>
                    <a:pt x="3366" y="3670"/>
                    <a:pt x="3324" y="3641"/>
                  </a:cubicBezTo>
                  <a:cubicBezTo>
                    <a:pt x="3155" y="3527"/>
                    <a:pt x="3169" y="3258"/>
                    <a:pt x="3225" y="3091"/>
                  </a:cubicBezTo>
                  <a:cubicBezTo>
                    <a:pt x="3256" y="3002"/>
                    <a:pt x="3290" y="2915"/>
                    <a:pt x="3320" y="2827"/>
                  </a:cubicBezTo>
                  <a:cubicBezTo>
                    <a:pt x="3338" y="2780"/>
                    <a:pt x="3376" y="2704"/>
                    <a:pt x="3371" y="2643"/>
                  </a:cubicBezTo>
                  <a:cubicBezTo>
                    <a:pt x="3370" y="2629"/>
                    <a:pt x="3367" y="2615"/>
                    <a:pt x="3362" y="2605"/>
                  </a:cubicBezTo>
                  <a:cubicBezTo>
                    <a:pt x="3362" y="2605"/>
                    <a:pt x="3361" y="2603"/>
                    <a:pt x="3356" y="2601"/>
                  </a:cubicBezTo>
                  <a:cubicBezTo>
                    <a:pt x="3344" y="2597"/>
                    <a:pt x="3317" y="2595"/>
                    <a:pt x="3302" y="2593"/>
                  </a:cubicBezTo>
                  <a:cubicBezTo>
                    <a:pt x="3298" y="2592"/>
                    <a:pt x="3294" y="2592"/>
                    <a:pt x="3290" y="2592"/>
                  </a:cubicBezTo>
                  <a:cubicBezTo>
                    <a:pt x="3250" y="2592"/>
                    <a:pt x="3210" y="2602"/>
                    <a:pt x="3171" y="2612"/>
                  </a:cubicBezTo>
                  <a:cubicBezTo>
                    <a:pt x="3050" y="2642"/>
                    <a:pt x="2935" y="2683"/>
                    <a:pt x="2812" y="2702"/>
                  </a:cubicBezTo>
                  <a:cubicBezTo>
                    <a:pt x="2775" y="2708"/>
                    <a:pt x="2737" y="2712"/>
                    <a:pt x="2700" y="2712"/>
                  </a:cubicBezTo>
                  <a:cubicBezTo>
                    <a:pt x="2620" y="2712"/>
                    <a:pt x="2540" y="2696"/>
                    <a:pt x="2471" y="2654"/>
                  </a:cubicBezTo>
                  <a:cubicBezTo>
                    <a:pt x="2351" y="2582"/>
                    <a:pt x="2288" y="2451"/>
                    <a:pt x="2329" y="2315"/>
                  </a:cubicBezTo>
                  <a:cubicBezTo>
                    <a:pt x="2401" y="2077"/>
                    <a:pt x="2646" y="1951"/>
                    <a:pt x="2857" y="1867"/>
                  </a:cubicBezTo>
                  <a:cubicBezTo>
                    <a:pt x="3065" y="1784"/>
                    <a:pt x="3293" y="1735"/>
                    <a:pt x="3517" y="1730"/>
                  </a:cubicBezTo>
                  <a:cubicBezTo>
                    <a:pt x="3511" y="1613"/>
                    <a:pt x="3506" y="1496"/>
                    <a:pt x="3510" y="1377"/>
                  </a:cubicBezTo>
                  <a:cubicBezTo>
                    <a:pt x="3518" y="1129"/>
                    <a:pt x="3586" y="892"/>
                    <a:pt x="3746" y="697"/>
                  </a:cubicBezTo>
                  <a:cubicBezTo>
                    <a:pt x="3828" y="596"/>
                    <a:pt x="3939" y="538"/>
                    <a:pt x="4052" y="538"/>
                  </a:cubicBezTo>
                  <a:close/>
                  <a:moveTo>
                    <a:pt x="4409" y="0"/>
                  </a:moveTo>
                  <a:cubicBezTo>
                    <a:pt x="3352" y="0"/>
                    <a:pt x="2283" y="338"/>
                    <a:pt x="1513" y="1065"/>
                  </a:cubicBezTo>
                  <a:cubicBezTo>
                    <a:pt x="1029" y="1520"/>
                    <a:pt x="682" y="2097"/>
                    <a:pt x="435" y="2708"/>
                  </a:cubicBezTo>
                  <a:cubicBezTo>
                    <a:pt x="288" y="3081"/>
                    <a:pt x="188" y="3461"/>
                    <a:pt x="118" y="3856"/>
                  </a:cubicBezTo>
                  <a:cubicBezTo>
                    <a:pt x="89" y="4025"/>
                    <a:pt x="69" y="4194"/>
                    <a:pt x="45" y="4363"/>
                  </a:cubicBezTo>
                  <a:cubicBezTo>
                    <a:pt x="24" y="4523"/>
                    <a:pt x="0" y="4695"/>
                    <a:pt x="44" y="4853"/>
                  </a:cubicBezTo>
                  <a:cubicBezTo>
                    <a:pt x="50" y="4867"/>
                    <a:pt x="50" y="4878"/>
                    <a:pt x="49" y="4889"/>
                  </a:cubicBezTo>
                  <a:cubicBezTo>
                    <a:pt x="984" y="4800"/>
                    <a:pt x="1911" y="4644"/>
                    <a:pt x="2808" y="4399"/>
                  </a:cubicBezTo>
                  <a:cubicBezTo>
                    <a:pt x="4197" y="4021"/>
                    <a:pt x="5585" y="3402"/>
                    <a:pt x="6646" y="2403"/>
                  </a:cubicBezTo>
                  <a:cubicBezTo>
                    <a:pt x="7020" y="2050"/>
                    <a:pt x="7346" y="1650"/>
                    <a:pt x="7605" y="1210"/>
                  </a:cubicBezTo>
                  <a:cubicBezTo>
                    <a:pt x="7459" y="1116"/>
                    <a:pt x="7364" y="958"/>
                    <a:pt x="7220" y="856"/>
                  </a:cubicBezTo>
                  <a:cubicBezTo>
                    <a:pt x="7047" y="737"/>
                    <a:pt x="6854" y="644"/>
                    <a:pt x="6663" y="550"/>
                  </a:cubicBezTo>
                  <a:cubicBezTo>
                    <a:pt x="6293" y="365"/>
                    <a:pt x="5914" y="218"/>
                    <a:pt x="5510" y="124"/>
                  </a:cubicBezTo>
                  <a:cubicBezTo>
                    <a:pt x="5153" y="43"/>
                    <a:pt x="4782" y="0"/>
                    <a:pt x="4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9"/>
            <p:cNvSpPr/>
            <p:nvPr/>
          </p:nvSpPr>
          <p:spPr>
            <a:xfrm>
              <a:off x="1977009" y="952203"/>
              <a:ext cx="68315" cy="78993"/>
            </a:xfrm>
            <a:custGeom>
              <a:rect b="b" l="l" r="r" t="t"/>
              <a:pathLst>
                <a:path extrusionOk="0" h="1990" w="1721">
                  <a:moveTo>
                    <a:pt x="215" y="1"/>
                  </a:moveTo>
                  <a:lnTo>
                    <a:pt x="202" y="2"/>
                  </a:lnTo>
                  <a:cubicBezTo>
                    <a:pt x="201" y="4"/>
                    <a:pt x="199" y="4"/>
                    <a:pt x="199" y="4"/>
                  </a:cubicBezTo>
                  <a:cubicBezTo>
                    <a:pt x="195" y="7"/>
                    <a:pt x="190" y="10"/>
                    <a:pt x="185" y="12"/>
                  </a:cubicBezTo>
                  <a:cubicBezTo>
                    <a:pt x="180" y="18"/>
                    <a:pt x="176" y="22"/>
                    <a:pt x="173" y="27"/>
                  </a:cubicBezTo>
                  <a:cubicBezTo>
                    <a:pt x="127" y="80"/>
                    <a:pt x="91" y="182"/>
                    <a:pt x="74" y="272"/>
                  </a:cubicBezTo>
                  <a:cubicBezTo>
                    <a:pt x="0" y="699"/>
                    <a:pt x="249" y="1091"/>
                    <a:pt x="332" y="1497"/>
                  </a:cubicBezTo>
                  <a:cubicBezTo>
                    <a:pt x="336" y="1517"/>
                    <a:pt x="339" y="1539"/>
                    <a:pt x="336" y="1560"/>
                  </a:cubicBezTo>
                  <a:cubicBezTo>
                    <a:pt x="529" y="1591"/>
                    <a:pt x="720" y="1633"/>
                    <a:pt x="907" y="1684"/>
                  </a:cubicBezTo>
                  <a:cubicBezTo>
                    <a:pt x="1189" y="1763"/>
                    <a:pt x="1459" y="1867"/>
                    <a:pt x="1721" y="1989"/>
                  </a:cubicBezTo>
                  <a:cubicBezTo>
                    <a:pt x="1631" y="1942"/>
                    <a:pt x="1548" y="1880"/>
                    <a:pt x="1469" y="1808"/>
                  </a:cubicBezTo>
                  <a:cubicBezTo>
                    <a:pt x="1205" y="1560"/>
                    <a:pt x="1017" y="1239"/>
                    <a:pt x="849" y="924"/>
                  </a:cubicBezTo>
                  <a:cubicBezTo>
                    <a:pt x="721" y="685"/>
                    <a:pt x="602" y="439"/>
                    <a:pt x="444" y="221"/>
                  </a:cubicBezTo>
                  <a:cubicBezTo>
                    <a:pt x="393" y="154"/>
                    <a:pt x="368" y="122"/>
                    <a:pt x="310" y="71"/>
                  </a:cubicBezTo>
                  <a:cubicBezTo>
                    <a:pt x="298" y="58"/>
                    <a:pt x="283" y="48"/>
                    <a:pt x="272" y="37"/>
                  </a:cubicBezTo>
                  <a:cubicBezTo>
                    <a:pt x="267" y="33"/>
                    <a:pt x="263" y="29"/>
                    <a:pt x="257" y="27"/>
                  </a:cubicBezTo>
                  <a:cubicBezTo>
                    <a:pt x="255" y="26"/>
                    <a:pt x="252" y="26"/>
                    <a:pt x="252" y="23"/>
                  </a:cubicBezTo>
                  <a:cubicBezTo>
                    <a:pt x="241" y="18"/>
                    <a:pt x="229" y="13"/>
                    <a:pt x="217" y="7"/>
                  </a:cubicBezTo>
                  <a:cubicBezTo>
                    <a:pt x="215" y="7"/>
                    <a:pt x="211" y="5"/>
                    <a:pt x="211" y="5"/>
                  </a:cubicBezTo>
                  <a:lnTo>
                    <a:pt x="208" y="7"/>
                  </a:lnTo>
                  <a:lnTo>
                    <a:pt x="208" y="7"/>
                  </a:lnTo>
                  <a:lnTo>
                    <a:pt x="210" y="3"/>
                  </a:lnTo>
                  <a:lnTo>
                    <a:pt x="215" y="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9"/>
            <p:cNvSpPr/>
            <p:nvPr/>
          </p:nvSpPr>
          <p:spPr>
            <a:xfrm>
              <a:off x="1884004" y="1052949"/>
              <a:ext cx="118926" cy="106899"/>
            </a:xfrm>
            <a:custGeom>
              <a:rect b="b" l="l" r="r" t="t"/>
              <a:pathLst>
                <a:path extrusionOk="0" h="2693" w="2996">
                  <a:moveTo>
                    <a:pt x="1497" y="0"/>
                  </a:moveTo>
                  <a:cubicBezTo>
                    <a:pt x="1360" y="0"/>
                    <a:pt x="1249" y="227"/>
                    <a:pt x="1204" y="329"/>
                  </a:cubicBezTo>
                  <a:cubicBezTo>
                    <a:pt x="1106" y="548"/>
                    <a:pt x="1105" y="791"/>
                    <a:pt x="1081" y="1028"/>
                  </a:cubicBezTo>
                  <a:cubicBezTo>
                    <a:pt x="1137" y="1090"/>
                    <a:pt x="1117" y="1212"/>
                    <a:pt x="1013" y="1212"/>
                  </a:cubicBezTo>
                  <a:cubicBezTo>
                    <a:pt x="1001" y="1212"/>
                    <a:pt x="990" y="1212"/>
                    <a:pt x="978" y="1212"/>
                  </a:cubicBezTo>
                  <a:cubicBezTo>
                    <a:pt x="890" y="1212"/>
                    <a:pt x="802" y="1222"/>
                    <a:pt x="714" y="1238"/>
                  </a:cubicBezTo>
                  <a:cubicBezTo>
                    <a:pt x="512" y="1275"/>
                    <a:pt x="292" y="1343"/>
                    <a:pt x="133" y="1480"/>
                  </a:cubicBezTo>
                  <a:cubicBezTo>
                    <a:pt x="90" y="1516"/>
                    <a:pt x="1" y="1604"/>
                    <a:pt x="12" y="1669"/>
                  </a:cubicBezTo>
                  <a:cubicBezTo>
                    <a:pt x="22" y="1724"/>
                    <a:pt x="94" y="1737"/>
                    <a:pt x="158" y="1737"/>
                  </a:cubicBezTo>
                  <a:cubicBezTo>
                    <a:pt x="194" y="1737"/>
                    <a:pt x="227" y="1733"/>
                    <a:pt x="246" y="1730"/>
                  </a:cubicBezTo>
                  <a:cubicBezTo>
                    <a:pt x="355" y="1715"/>
                    <a:pt x="459" y="1685"/>
                    <a:pt x="567" y="1663"/>
                  </a:cubicBezTo>
                  <a:cubicBezTo>
                    <a:pt x="613" y="1655"/>
                    <a:pt x="666" y="1646"/>
                    <a:pt x="717" y="1646"/>
                  </a:cubicBezTo>
                  <a:cubicBezTo>
                    <a:pt x="766" y="1646"/>
                    <a:pt x="815" y="1654"/>
                    <a:pt x="856" y="1677"/>
                  </a:cubicBezTo>
                  <a:cubicBezTo>
                    <a:pt x="992" y="1754"/>
                    <a:pt x="996" y="1939"/>
                    <a:pt x="976" y="2079"/>
                  </a:cubicBezTo>
                  <a:cubicBezTo>
                    <a:pt x="964" y="2163"/>
                    <a:pt x="938" y="2247"/>
                    <a:pt x="913" y="2328"/>
                  </a:cubicBezTo>
                  <a:cubicBezTo>
                    <a:pt x="902" y="2366"/>
                    <a:pt x="888" y="2406"/>
                    <a:pt x="882" y="2444"/>
                  </a:cubicBezTo>
                  <a:cubicBezTo>
                    <a:pt x="872" y="2490"/>
                    <a:pt x="872" y="2488"/>
                    <a:pt x="872" y="2527"/>
                  </a:cubicBezTo>
                  <a:cubicBezTo>
                    <a:pt x="873" y="2571"/>
                    <a:pt x="873" y="2622"/>
                    <a:pt x="890" y="2664"/>
                  </a:cubicBezTo>
                  <a:cubicBezTo>
                    <a:pt x="892" y="2672"/>
                    <a:pt x="901" y="2687"/>
                    <a:pt x="903" y="2690"/>
                  </a:cubicBezTo>
                  <a:lnTo>
                    <a:pt x="903" y="2692"/>
                  </a:lnTo>
                  <a:cubicBezTo>
                    <a:pt x="969" y="2689"/>
                    <a:pt x="1074" y="2583"/>
                    <a:pt x="1121" y="2528"/>
                  </a:cubicBezTo>
                  <a:cubicBezTo>
                    <a:pt x="1284" y="2347"/>
                    <a:pt x="1378" y="2125"/>
                    <a:pt x="1494" y="1912"/>
                  </a:cubicBezTo>
                  <a:cubicBezTo>
                    <a:pt x="1537" y="1837"/>
                    <a:pt x="1588" y="1752"/>
                    <a:pt x="1677" y="1724"/>
                  </a:cubicBezTo>
                  <a:cubicBezTo>
                    <a:pt x="1699" y="1716"/>
                    <a:pt x="1722" y="1713"/>
                    <a:pt x="1745" y="1713"/>
                  </a:cubicBezTo>
                  <a:cubicBezTo>
                    <a:pt x="1814" y="1713"/>
                    <a:pt x="1883" y="1741"/>
                    <a:pt x="1944" y="1765"/>
                  </a:cubicBezTo>
                  <a:cubicBezTo>
                    <a:pt x="2168" y="1859"/>
                    <a:pt x="2377" y="2027"/>
                    <a:pt x="2622" y="2056"/>
                  </a:cubicBezTo>
                  <a:cubicBezTo>
                    <a:pt x="2638" y="2057"/>
                    <a:pt x="2649" y="2058"/>
                    <a:pt x="2659" y="2058"/>
                  </a:cubicBezTo>
                  <a:cubicBezTo>
                    <a:pt x="2668" y="2058"/>
                    <a:pt x="2677" y="2057"/>
                    <a:pt x="2689" y="2056"/>
                  </a:cubicBezTo>
                  <a:lnTo>
                    <a:pt x="2694" y="2056"/>
                  </a:lnTo>
                  <a:lnTo>
                    <a:pt x="2694" y="2053"/>
                  </a:lnTo>
                  <a:lnTo>
                    <a:pt x="2697" y="2053"/>
                  </a:lnTo>
                  <a:cubicBezTo>
                    <a:pt x="2699" y="2046"/>
                    <a:pt x="2698" y="2037"/>
                    <a:pt x="2698" y="2035"/>
                  </a:cubicBezTo>
                  <a:cubicBezTo>
                    <a:pt x="2703" y="1929"/>
                    <a:pt x="2633" y="1825"/>
                    <a:pt x="2564" y="1749"/>
                  </a:cubicBezTo>
                  <a:cubicBezTo>
                    <a:pt x="2487" y="1660"/>
                    <a:pt x="2392" y="1580"/>
                    <a:pt x="2294" y="1516"/>
                  </a:cubicBezTo>
                  <a:cubicBezTo>
                    <a:pt x="2219" y="1467"/>
                    <a:pt x="2122" y="1417"/>
                    <a:pt x="2114" y="1313"/>
                  </a:cubicBezTo>
                  <a:cubicBezTo>
                    <a:pt x="2105" y="1200"/>
                    <a:pt x="2210" y="1116"/>
                    <a:pt x="2289" y="1054"/>
                  </a:cubicBezTo>
                  <a:cubicBezTo>
                    <a:pt x="2382" y="983"/>
                    <a:pt x="2485" y="923"/>
                    <a:pt x="2585" y="867"/>
                  </a:cubicBezTo>
                  <a:cubicBezTo>
                    <a:pt x="2685" y="808"/>
                    <a:pt x="2788" y="751"/>
                    <a:pt x="2879" y="680"/>
                  </a:cubicBezTo>
                  <a:cubicBezTo>
                    <a:pt x="2918" y="646"/>
                    <a:pt x="2953" y="609"/>
                    <a:pt x="2987" y="567"/>
                  </a:cubicBezTo>
                  <a:cubicBezTo>
                    <a:pt x="2991" y="561"/>
                    <a:pt x="2992" y="557"/>
                    <a:pt x="2995" y="555"/>
                  </a:cubicBezTo>
                  <a:cubicBezTo>
                    <a:pt x="2990" y="555"/>
                    <a:pt x="2986" y="555"/>
                    <a:pt x="2980" y="557"/>
                  </a:cubicBezTo>
                  <a:cubicBezTo>
                    <a:pt x="2980" y="558"/>
                    <a:pt x="2979" y="558"/>
                    <a:pt x="2978" y="558"/>
                  </a:cubicBezTo>
                  <a:cubicBezTo>
                    <a:pt x="2977" y="558"/>
                    <a:pt x="2975" y="557"/>
                    <a:pt x="2974" y="556"/>
                  </a:cubicBezTo>
                  <a:lnTo>
                    <a:pt x="2968" y="556"/>
                  </a:lnTo>
                  <a:cubicBezTo>
                    <a:pt x="2959" y="557"/>
                    <a:pt x="2951" y="557"/>
                    <a:pt x="2943" y="557"/>
                  </a:cubicBezTo>
                  <a:cubicBezTo>
                    <a:pt x="2935" y="557"/>
                    <a:pt x="2927" y="557"/>
                    <a:pt x="2919" y="557"/>
                  </a:cubicBezTo>
                  <a:cubicBezTo>
                    <a:pt x="2780" y="558"/>
                    <a:pt x="2643" y="582"/>
                    <a:pt x="2510" y="604"/>
                  </a:cubicBezTo>
                  <a:cubicBezTo>
                    <a:pt x="2418" y="620"/>
                    <a:pt x="2323" y="646"/>
                    <a:pt x="2230" y="646"/>
                  </a:cubicBezTo>
                  <a:cubicBezTo>
                    <a:pt x="2225" y="646"/>
                    <a:pt x="2220" y="646"/>
                    <a:pt x="2215" y="646"/>
                  </a:cubicBezTo>
                  <a:cubicBezTo>
                    <a:pt x="2029" y="645"/>
                    <a:pt x="1892" y="524"/>
                    <a:pt x="1803" y="371"/>
                  </a:cubicBezTo>
                  <a:cubicBezTo>
                    <a:pt x="1736" y="254"/>
                    <a:pt x="1683" y="69"/>
                    <a:pt x="1549" y="11"/>
                  </a:cubicBezTo>
                  <a:cubicBezTo>
                    <a:pt x="1532" y="4"/>
                    <a:pt x="1514" y="0"/>
                    <a:pt x="14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9"/>
            <p:cNvSpPr/>
            <p:nvPr/>
          </p:nvSpPr>
          <p:spPr>
            <a:xfrm>
              <a:off x="1913775" y="960976"/>
              <a:ext cx="18617" cy="55930"/>
            </a:xfrm>
            <a:custGeom>
              <a:rect b="b" l="l" r="r" t="t"/>
              <a:pathLst>
                <a:path extrusionOk="0" h="1409" w="469">
                  <a:moveTo>
                    <a:pt x="179" y="1"/>
                  </a:moveTo>
                  <a:cubicBezTo>
                    <a:pt x="179" y="1"/>
                    <a:pt x="179" y="2"/>
                    <a:pt x="179" y="2"/>
                  </a:cubicBezTo>
                  <a:lnTo>
                    <a:pt x="176" y="2"/>
                  </a:lnTo>
                  <a:cubicBezTo>
                    <a:pt x="174" y="5"/>
                    <a:pt x="169" y="7"/>
                    <a:pt x="167" y="10"/>
                  </a:cubicBezTo>
                  <a:cubicBezTo>
                    <a:pt x="144" y="36"/>
                    <a:pt x="136" y="51"/>
                    <a:pt x="120" y="83"/>
                  </a:cubicBezTo>
                  <a:cubicBezTo>
                    <a:pt x="53" y="221"/>
                    <a:pt x="18" y="393"/>
                    <a:pt x="8" y="548"/>
                  </a:cubicBezTo>
                  <a:cubicBezTo>
                    <a:pt x="1" y="700"/>
                    <a:pt x="11" y="859"/>
                    <a:pt x="18" y="1010"/>
                  </a:cubicBezTo>
                  <a:cubicBezTo>
                    <a:pt x="28" y="1143"/>
                    <a:pt x="28" y="1274"/>
                    <a:pt x="23" y="1409"/>
                  </a:cubicBezTo>
                  <a:cubicBezTo>
                    <a:pt x="85" y="1393"/>
                    <a:pt x="148" y="1378"/>
                    <a:pt x="210" y="1367"/>
                  </a:cubicBezTo>
                  <a:cubicBezTo>
                    <a:pt x="294" y="1349"/>
                    <a:pt x="382" y="1336"/>
                    <a:pt x="468" y="1322"/>
                  </a:cubicBezTo>
                  <a:cubicBezTo>
                    <a:pt x="459" y="1248"/>
                    <a:pt x="455" y="1169"/>
                    <a:pt x="445" y="1094"/>
                  </a:cubicBezTo>
                  <a:cubicBezTo>
                    <a:pt x="433" y="983"/>
                    <a:pt x="419" y="869"/>
                    <a:pt x="403" y="760"/>
                  </a:cubicBezTo>
                  <a:cubicBezTo>
                    <a:pt x="377" y="561"/>
                    <a:pt x="363" y="355"/>
                    <a:pt x="289" y="165"/>
                  </a:cubicBezTo>
                  <a:cubicBezTo>
                    <a:pt x="264" y="101"/>
                    <a:pt x="220" y="38"/>
                    <a:pt x="181" y="2"/>
                  </a:cubicBezTo>
                  <a:cubicBezTo>
                    <a:pt x="180" y="1"/>
                    <a:pt x="180" y="1"/>
                    <a:pt x="179" y="1"/>
                  </a:cubicBez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9"/>
            <p:cNvSpPr/>
            <p:nvPr/>
          </p:nvSpPr>
          <p:spPr>
            <a:xfrm>
              <a:off x="1619437" y="948750"/>
              <a:ext cx="251349" cy="272546"/>
            </a:xfrm>
            <a:custGeom>
              <a:rect b="b" l="l" r="r" t="t"/>
              <a:pathLst>
                <a:path extrusionOk="0" h="6866" w="6332">
                  <a:moveTo>
                    <a:pt x="2620" y="1"/>
                  </a:moveTo>
                  <a:lnTo>
                    <a:pt x="2471" y="470"/>
                  </a:lnTo>
                  <a:cubicBezTo>
                    <a:pt x="2736" y="552"/>
                    <a:pt x="2997" y="651"/>
                    <a:pt x="3266" y="734"/>
                  </a:cubicBezTo>
                  <a:cubicBezTo>
                    <a:pt x="3610" y="840"/>
                    <a:pt x="3958" y="936"/>
                    <a:pt x="4293" y="1072"/>
                  </a:cubicBezTo>
                  <a:cubicBezTo>
                    <a:pt x="4457" y="1139"/>
                    <a:pt x="4618" y="1217"/>
                    <a:pt x="4765" y="1313"/>
                  </a:cubicBezTo>
                  <a:cubicBezTo>
                    <a:pt x="4906" y="1401"/>
                    <a:pt x="5056" y="1504"/>
                    <a:pt x="5141" y="1649"/>
                  </a:cubicBezTo>
                  <a:cubicBezTo>
                    <a:pt x="5338" y="1972"/>
                    <a:pt x="5116" y="2332"/>
                    <a:pt x="4931" y="2605"/>
                  </a:cubicBezTo>
                  <a:cubicBezTo>
                    <a:pt x="4730" y="2902"/>
                    <a:pt x="4459" y="3160"/>
                    <a:pt x="4191" y="3400"/>
                  </a:cubicBezTo>
                  <a:cubicBezTo>
                    <a:pt x="3911" y="3649"/>
                    <a:pt x="3640" y="3911"/>
                    <a:pt x="3372" y="4178"/>
                  </a:cubicBezTo>
                  <a:cubicBezTo>
                    <a:pt x="2775" y="4776"/>
                    <a:pt x="2164" y="5349"/>
                    <a:pt x="1495" y="5868"/>
                  </a:cubicBezTo>
                  <a:cubicBezTo>
                    <a:pt x="1169" y="6120"/>
                    <a:pt x="831" y="6358"/>
                    <a:pt x="473" y="6561"/>
                  </a:cubicBezTo>
                  <a:cubicBezTo>
                    <a:pt x="322" y="6645"/>
                    <a:pt x="164" y="6723"/>
                    <a:pt x="1" y="6779"/>
                  </a:cubicBezTo>
                  <a:cubicBezTo>
                    <a:pt x="445" y="6816"/>
                    <a:pt x="888" y="6843"/>
                    <a:pt x="1336" y="6854"/>
                  </a:cubicBezTo>
                  <a:cubicBezTo>
                    <a:pt x="1584" y="6861"/>
                    <a:pt x="1834" y="6865"/>
                    <a:pt x="2084" y="6865"/>
                  </a:cubicBezTo>
                  <a:cubicBezTo>
                    <a:pt x="2713" y="6865"/>
                    <a:pt x="3347" y="6842"/>
                    <a:pt x="3979" y="6789"/>
                  </a:cubicBezTo>
                  <a:cubicBezTo>
                    <a:pt x="3908" y="6614"/>
                    <a:pt x="3903" y="6412"/>
                    <a:pt x="3910" y="6228"/>
                  </a:cubicBezTo>
                  <a:cubicBezTo>
                    <a:pt x="3922" y="6019"/>
                    <a:pt x="3948" y="5805"/>
                    <a:pt x="3984" y="5596"/>
                  </a:cubicBezTo>
                  <a:cubicBezTo>
                    <a:pt x="4061" y="5144"/>
                    <a:pt x="4203" y="4704"/>
                    <a:pt x="4387" y="4284"/>
                  </a:cubicBezTo>
                  <a:cubicBezTo>
                    <a:pt x="4667" y="3647"/>
                    <a:pt x="5067" y="3065"/>
                    <a:pt x="5599" y="2614"/>
                  </a:cubicBezTo>
                  <a:cubicBezTo>
                    <a:pt x="5824" y="2425"/>
                    <a:pt x="6071" y="2260"/>
                    <a:pt x="6332" y="2124"/>
                  </a:cubicBezTo>
                  <a:cubicBezTo>
                    <a:pt x="6318" y="2030"/>
                    <a:pt x="6308" y="1936"/>
                    <a:pt x="6292" y="1842"/>
                  </a:cubicBezTo>
                  <a:cubicBezTo>
                    <a:pt x="6256" y="1613"/>
                    <a:pt x="6194" y="1363"/>
                    <a:pt x="6073" y="1162"/>
                  </a:cubicBezTo>
                  <a:cubicBezTo>
                    <a:pt x="5972" y="996"/>
                    <a:pt x="5756" y="957"/>
                    <a:pt x="5580" y="907"/>
                  </a:cubicBezTo>
                  <a:cubicBezTo>
                    <a:pt x="5317" y="828"/>
                    <a:pt x="5054" y="738"/>
                    <a:pt x="4788" y="660"/>
                  </a:cubicBezTo>
                  <a:cubicBezTo>
                    <a:pt x="4514" y="579"/>
                    <a:pt x="4235" y="506"/>
                    <a:pt x="3958" y="429"/>
                  </a:cubicBezTo>
                  <a:cubicBezTo>
                    <a:pt x="3507" y="303"/>
                    <a:pt x="3067" y="144"/>
                    <a:pt x="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9"/>
            <p:cNvSpPr/>
            <p:nvPr/>
          </p:nvSpPr>
          <p:spPr>
            <a:xfrm>
              <a:off x="1844150" y="951885"/>
              <a:ext cx="17664" cy="27667"/>
            </a:xfrm>
            <a:custGeom>
              <a:rect b="b" l="l" r="r" t="t"/>
              <a:pathLst>
                <a:path extrusionOk="0" h="697" w="445">
                  <a:moveTo>
                    <a:pt x="365" y="1"/>
                  </a:moveTo>
                  <a:lnTo>
                    <a:pt x="354" y="2"/>
                  </a:lnTo>
                  <a:cubicBezTo>
                    <a:pt x="348" y="5"/>
                    <a:pt x="335" y="10"/>
                    <a:pt x="332" y="10"/>
                  </a:cubicBezTo>
                  <a:cubicBezTo>
                    <a:pt x="325" y="15"/>
                    <a:pt x="317" y="17"/>
                    <a:pt x="314" y="20"/>
                  </a:cubicBezTo>
                  <a:cubicBezTo>
                    <a:pt x="308" y="26"/>
                    <a:pt x="299" y="30"/>
                    <a:pt x="293" y="37"/>
                  </a:cubicBezTo>
                  <a:cubicBezTo>
                    <a:pt x="293" y="37"/>
                    <a:pt x="280" y="48"/>
                    <a:pt x="276" y="54"/>
                  </a:cubicBezTo>
                  <a:cubicBezTo>
                    <a:pt x="255" y="74"/>
                    <a:pt x="235" y="99"/>
                    <a:pt x="218" y="121"/>
                  </a:cubicBezTo>
                  <a:cubicBezTo>
                    <a:pt x="215" y="127"/>
                    <a:pt x="205" y="139"/>
                    <a:pt x="205" y="141"/>
                  </a:cubicBezTo>
                  <a:cubicBezTo>
                    <a:pt x="198" y="153"/>
                    <a:pt x="189" y="165"/>
                    <a:pt x="183" y="177"/>
                  </a:cubicBezTo>
                  <a:cubicBezTo>
                    <a:pt x="151" y="231"/>
                    <a:pt x="125" y="287"/>
                    <a:pt x="98" y="345"/>
                  </a:cubicBezTo>
                  <a:cubicBezTo>
                    <a:pt x="73" y="392"/>
                    <a:pt x="52" y="444"/>
                    <a:pt x="32" y="495"/>
                  </a:cubicBezTo>
                  <a:cubicBezTo>
                    <a:pt x="30" y="501"/>
                    <a:pt x="31" y="505"/>
                    <a:pt x="28" y="507"/>
                  </a:cubicBezTo>
                  <a:cubicBezTo>
                    <a:pt x="26" y="512"/>
                    <a:pt x="25" y="516"/>
                    <a:pt x="22" y="521"/>
                  </a:cubicBezTo>
                  <a:cubicBezTo>
                    <a:pt x="20" y="532"/>
                    <a:pt x="18" y="538"/>
                    <a:pt x="14" y="547"/>
                  </a:cubicBezTo>
                  <a:cubicBezTo>
                    <a:pt x="10" y="566"/>
                    <a:pt x="5" y="583"/>
                    <a:pt x="1" y="601"/>
                  </a:cubicBezTo>
                  <a:cubicBezTo>
                    <a:pt x="36" y="610"/>
                    <a:pt x="72" y="622"/>
                    <a:pt x="105" y="629"/>
                  </a:cubicBezTo>
                  <a:cubicBezTo>
                    <a:pt x="177" y="646"/>
                    <a:pt x="251" y="667"/>
                    <a:pt x="323" y="696"/>
                  </a:cubicBezTo>
                  <a:cubicBezTo>
                    <a:pt x="330" y="670"/>
                    <a:pt x="340" y="646"/>
                    <a:pt x="346" y="629"/>
                  </a:cubicBezTo>
                  <a:cubicBezTo>
                    <a:pt x="375" y="548"/>
                    <a:pt x="400" y="450"/>
                    <a:pt x="416" y="360"/>
                  </a:cubicBezTo>
                  <a:cubicBezTo>
                    <a:pt x="426" y="321"/>
                    <a:pt x="432" y="282"/>
                    <a:pt x="438" y="240"/>
                  </a:cubicBezTo>
                  <a:cubicBezTo>
                    <a:pt x="439" y="225"/>
                    <a:pt x="444" y="208"/>
                    <a:pt x="445" y="192"/>
                  </a:cubicBezTo>
                  <a:lnTo>
                    <a:pt x="444" y="177"/>
                  </a:lnTo>
                  <a:cubicBezTo>
                    <a:pt x="445" y="167"/>
                    <a:pt x="445" y="158"/>
                    <a:pt x="444" y="146"/>
                  </a:cubicBezTo>
                  <a:cubicBezTo>
                    <a:pt x="445" y="129"/>
                    <a:pt x="444" y="110"/>
                    <a:pt x="439" y="90"/>
                  </a:cubicBezTo>
                  <a:cubicBezTo>
                    <a:pt x="439" y="89"/>
                    <a:pt x="436" y="71"/>
                    <a:pt x="436" y="71"/>
                  </a:cubicBezTo>
                  <a:cubicBezTo>
                    <a:pt x="436" y="66"/>
                    <a:pt x="433" y="63"/>
                    <a:pt x="433" y="60"/>
                  </a:cubicBezTo>
                  <a:cubicBezTo>
                    <a:pt x="431" y="56"/>
                    <a:pt x="431" y="52"/>
                    <a:pt x="428" y="50"/>
                  </a:cubicBezTo>
                  <a:cubicBezTo>
                    <a:pt x="428" y="48"/>
                    <a:pt x="425" y="42"/>
                    <a:pt x="423" y="38"/>
                  </a:cubicBezTo>
                  <a:cubicBezTo>
                    <a:pt x="421" y="38"/>
                    <a:pt x="406" y="24"/>
                    <a:pt x="401" y="19"/>
                  </a:cubicBezTo>
                  <a:lnTo>
                    <a:pt x="398" y="16"/>
                  </a:lnTo>
                  <a:cubicBezTo>
                    <a:pt x="390" y="12"/>
                    <a:pt x="386" y="10"/>
                    <a:pt x="381" y="6"/>
                  </a:cubicBezTo>
                  <a:cubicBezTo>
                    <a:pt x="380" y="6"/>
                    <a:pt x="380" y="5"/>
                    <a:pt x="379" y="5"/>
                  </a:cubicBezTo>
                  <a:cubicBezTo>
                    <a:pt x="379" y="5"/>
                    <a:pt x="378" y="5"/>
                    <a:pt x="377" y="6"/>
                  </a:cubicBezTo>
                  <a:cubicBezTo>
                    <a:pt x="375" y="4"/>
                    <a:pt x="375" y="4"/>
                    <a:pt x="372" y="2"/>
                  </a:cubicBezTo>
                  <a:cubicBezTo>
                    <a:pt x="372" y="2"/>
                    <a:pt x="371" y="2"/>
                    <a:pt x="370" y="2"/>
                  </a:cubicBezTo>
                  <a:cubicBezTo>
                    <a:pt x="369" y="2"/>
                    <a:pt x="368" y="2"/>
                    <a:pt x="365" y="1"/>
                  </a:cubicBez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9"/>
            <p:cNvSpPr/>
            <p:nvPr/>
          </p:nvSpPr>
          <p:spPr>
            <a:xfrm>
              <a:off x="1731456" y="581849"/>
              <a:ext cx="106303" cy="71848"/>
            </a:xfrm>
            <a:custGeom>
              <a:rect b="b" l="l" r="r" t="t"/>
              <a:pathLst>
                <a:path extrusionOk="0" h="1810" w="2678">
                  <a:moveTo>
                    <a:pt x="1" y="1"/>
                  </a:moveTo>
                  <a:lnTo>
                    <a:pt x="1" y="1"/>
                  </a:lnTo>
                  <a:cubicBezTo>
                    <a:pt x="119" y="311"/>
                    <a:pt x="207" y="634"/>
                    <a:pt x="279" y="958"/>
                  </a:cubicBezTo>
                  <a:cubicBezTo>
                    <a:pt x="305" y="1072"/>
                    <a:pt x="329" y="1185"/>
                    <a:pt x="350" y="1300"/>
                  </a:cubicBezTo>
                  <a:cubicBezTo>
                    <a:pt x="615" y="1406"/>
                    <a:pt x="897" y="1466"/>
                    <a:pt x="1168" y="1546"/>
                  </a:cubicBezTo>
                  <a:cubicBezTo>
                    <a:pt x="1457" y="1631"/>
                    <a:pt x="1737" y="1755"/>
                    <a:pt x="2035" y="1810"/>
                  </a:cubicBezTo>
                  <a:cubicBezTo>
                    <a:pt x="2217" y="1542"/>
                    <a:pt x="2433" y="1294"/>
                    <a:pt x="2677" y="1081"/>
                  </a:cubicBezTo>
                  <a:cubicBezTo>
                    <a:pt x="2653" y="1073"/>
                    <a:pt x="2631" y="1064"/>
                    <a:pt x="2610" y="1057"/>
                  </a:cubicBezTo>
                  <a:cubicBezTo>
                    <a:pt x="2482" y="1009"/>
                    <a:pt x="2359" y="955"/>
                    <a:pt x="2230" y="905"/>
                  </a:cubicBezTo>
                  <a:cubicBezTo>
                    <a:pt x="1946" y="796"/>
                    <a:pt x="1673" y="671"/>
                    <a:pt x="1392" y="558"/>
                  </a:cubicBezTo>
                  <a:cubicBezTo>
                    <a:pt x="929" y="373"/>
                    <a:pt x="445" y="230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9"/>
            <p:cNvSpPr/>
            <p:nvPr/>
          </p:nvSpPr>
          <p:spPr>
            <a:xfrm>
              <a:off x="1747374" y="644130"/>
              <a:ext cx="57796" cy="34813"/>
            </a:xfrm>
            <a:custGeom>
              <a:rect b="b" l="l" r="r" t="t"/>
              <a:pathLst>
                <a:path extrusionOk="0" h="877" w="1456">
                  <a:moveTo>
                    <a:pt x="1" y="0"/>
                  </a:moveTo>
                  <a:lnTo>
                    <a:pt x="1" y="0"/>
                  </a:lnTo>
                  <a:cubicBezTo>
                    <a:pt x="57" y="292"/>
                    <a:pt x="107" y="586"/>
                    <a:pt x="164" y="877"/>
                  </a:cubicBezTo>
                  <a:cubicBezTo>
                    <a:pt x="346" y="736"/>
                    <a:pt x="586" y="682"/>
                    <a:pt x="811" y="682"/>
                  </a:cubicBezTo>
                  <a:cubicBezTo>
                    <a:pt x="828" y="682"/>
                    <a:pt x="845" y="683"/>
                    <a:pt x="861" y="683"/>
                  </a:cubicBezTo>
                  <a:cubicBezTo>
                    <a:pt x="984" y="686"/>
                    <a:pt x="1079" y="722"/>
                    <a:pt x="1179" y="792"/>
                  </a:cubicBezTo>
                  <a:cubicBezTo>
                    <a:pt x="1215" y="818"/>
                    <a:pt x="1251" y="849"/>
                    <a:pt x="1282" y="868"/>
                  </a:cubicBezTo>
                  <a:lnTo>
                    <a:pt x="1284" y="868"/>
                  </a:lnTo>
                  <a:cubicBezTo>
                    <a:pt x="1293" y="844"/>
                    <a:pt x="1305" y="818"/>
                    <a:pt x="1315" y="795"/>
                  </a:cubicBezTo>
                  <a:cubicBezTo>
                    <a:pt x="1359" y="705"/>
                    <a:pt x="1406" y="617"/>
                    <a:pt x="1456" y="529"/>
                  </a:cubicBezTo>
                  <a:cubicBezTo>
                    <a:pt x="1190" y="458"/>
                    <a:pt x="940" y="333"/>
                    <a:pt x="683" y="245"/>
                  </a:cubicBezTo>
                  <a:cubicBezTo>
                    <a:pt x="454" y="168"/>
                    <a:pt x="222" y="9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9"/>
            <p:cNvSpPr/>
            <p:nvPr/>
          </p:nvSpPr>
          <p:spPr>
            <a:xfrm>
              <a:off x="1465659" y="969272"/>
              <a:ext cx="351023" cy="245752"/>
            </a:xfrm>
            <a:custGeom>
              <a:rect b="b" l="l" r="r" t="t"/>
              <a:pathLst>
                <a:path extrusionOk="0" h="6191" w="8843">
                  <a:moveTo>
                    <a:pt x="5390" y="1"/>
                  </a:moveTo>
                  <a:cubicBezTo>
                    <a:pt x="5344" y="1"/>
                    <a:pt x="5297" y="2"/>
                    <a:pt x="5250" y="6"/>
                  </a:cubicBezTo>
                  <a:cubicBezTo>
                    <a:pt x="4563" y="62"/>
                    <a:pt x="3986" y="579"/>
                    <a:pt x="3489" y="1006"/>
                  </a:cubicBezTo>
                  <a:cubicBezTo>
                    <a:pt x="3213" y="1245"/>
                    <a:pt x="2930" y="1479"/>
                    <a:pt x="2663" y="1725"/>
                  </a:cubicBezTo>
                  <a:cubicBezTo>
                    <a:pt x="2367" y="1999"/>
                    <a:pt x="2081" y="2282"/>
                    <a:pt x="1802" y="2572"/>
                  </a:cubicBezTo>
                  <a:cubicBezTo>
                    <a:pt x="1665" y="2713"/>
                    <a:pt x="1529" y="2854"/>
                    <a:pt x="1394" y="2998"/>
                  </a:cubicBezTo>
                  <a:lnTo>
                    <a:pt x="1852" y="3287"/>
                  </a:lnTo>
                  <a:cubicBezTo>
                    <a:pt x="1919" y="3219"/>
                    <a:pt x="1981" y="3149"/>
                    <a:pt x="2048" y="3084"/>
                  </a:cubicBezTo>
                  <a:cubicBezTo>
                    <a:pt x="2354" y="2782"/>
                    <a:pt x="2678" y="2492"/>
                    <a:pt x="3003" y="2209"/>
                  </a:cubicBezTo>
                  <a:cubicBezTo>
                    <a:pt x="3331" y="1926"/>
                    <a:pt x="3666" y="1650"/>
                    <a:pt x="4005" y="1378"/>
                  </a:cubicBezTo>
                  <a:cubicBezTo>
                    <a:pt x="4309" y="1130"/>
                    <a:pt x="4614" y="854"/>
                    <a:pt x="4974" y="691"/>
                  </a:cubicBezTo>
                  <a:cubicBezTo>
                    <a:pt x="5138" y="616"/>
                    <a:pt x="5314" y="582"/>
                    <a:pt x="5492" y="582"/>
                  </a:cubicBezTo>
                  <a:cubicBezTo>
                    <a:pt x="5958" y="582"/>
                    <a:pt x="6439" y="812"/>
                    <a:pt x="6749" y="1140"/>
                  </a:cubicBezTo>
                  <a:cubicBezTo>
                    <a:pt x="6955" y="1355"/>
                    <a:pt x="7079" y="1631"/>
                    <a:pt x="6979" y="1926"/>
                  </a:cubicBezTo>
                  <a:cubicBezTo>
                    <a:pt x="6886" y="2203"/>
                    <a:pt x="6677" y="2431"/>
                    <a:pt x="6481" y="2640"/>
                  </a:cubicBezTo>
                  <a:cubicBezTo>
                    <a:pt x="5985" y="3178"/>
                    <a:pt x="5523" y="3745"/>
                    <a:pt x="5005" y="4263"/>
                  </a:cubicBezTo>
                  <a:cubicBezTo>
                    <a:pt x="4714" y="4551"/>
                    <a:pt x="4411" y="4831"/>
                    <a:pt x="4083" y="5077"/>
                  </a:cubicBezTo>
                  <a:cubicBezTo>
                    <a:pt x="3776" y="5308"/>
                    <a:pt x="3444" y="5486"/>
                    <a:pt x="3060" y="5534"/>
                  </a:cubicBezTo>
                  <a:cubicBezTo>
                    <a:pt x="2977" y="5545"/>
                    <a:pt x="2894" y="5550"/>
                    <a:pt x="2811" y="5550"/>
                  </a:cubicBezTo>
                  <a:cubicBezTo>
                    <a:pt x="2534" y="5550"/>
                    <a:pt x="2258" y="5497"/>
                    <a:pt x="1991" y="5433"/>
                  </a:cubicBezTo>
                  <a:cubicBezTo>
                    <a:pt x="1569" y="5331"/>
                    <a:pt x="1146" y="5246"/>
                    <a:pt x="732" y="5114"/>
                  </a:cubicBezTo>
                  <a:cubicBezTo>
                    <a:pt x="560" y="5059"/>
                    <a:pt x="384" y="5008"/>
                    <a:pt x="222" y="4929"/>
                  </a:cubicBezTo>
                  <a:lnTo>
                    <a:pt x="0" y="5399"/>
                  </a:lnTo>
                  <a:cubicBezTo>
                    <a:pt x="91" y="5445"/>
                    <a:pt x="183" y="5489"/>
                    <a:pt x="276" y="5530"/>
                  </a:cubicBezTo>
                  <a:cubicBezTo>
                    <a:pt x="475" y="5619"/>
                    <a:pt x="672" y="5716"/>
                    <a:pt x="872" y="5804"/>
                  </a:cubicBezTo>
                  <a:cubicBezTo>
                    <a:pt x="886" y="5810"/>
                    <a:pt x="897" y="5816"/>
                    <a:pt x="912" y="5822"/>
                  </a:cubicBezTo>
                  <a:cubicBezTo>
                    <a:pt x="1656" y="5978"/>
                    <a:pt x="2404" y="6102"/>
                    <a:pt x="3161" y="6190"/>
                  </a:cubicBezTo>
                  <a:cubicBezTo>
                    <a:pt x="3171" y="6185"/>
                    <a:pt x="3179" y="6180"/>
                    <a:pt x="3192" y="6179"/>
                  </a:cubicBezTo>
                  <a:cubicBezTo>
                    <a:pt x="3200" y="6179"/>
                    <a:pt x="3207" y="6179"/>
                    <a:pt x="3215" y="6179"/>
                  </a:cubicBezTo>
                  <a:cubicBezTo>
                    <a:pt x="3393" y="6179"/>
                    <a:pt x="3566" y="6132"/>
                    <a:pt x="3736" y="6077"/>
                  </a:cubicBezTo>
                  <a:cubicBezTo>
                    <a:pt x="3905" y="6023"/>
                    <a:pt x="4064" y="5942"/>
                    <a:pt x="4215" y="5851"/>
                  </a:cubicBezTo>
                  <a:cubicBezTo>
                    <a:pt x="4881" y="5454"/>
                    <a:pt x="5501" y="4966"/>
                    <a:pt x="6077" y="4450"/>
                  </a:cubicBezTo>
                  <a:cubicBezTo>
                    <a:pt x="6642" y="3945"/>
                    <a:pt x="7125" y="3358"/>
                    <a:pt x="7671" y="2832"/>
                  </a:cubicBezTo>
                  <a:cubicBezTo>
                    <a:pt x="7906" y="2602"/>
                    <a:pt x="8152" y="2379"/>
                    <a:pt x="8369" y="2129"/>
                  </a:cubicBezTo>
                  <a:cubicBezTo>
                    <a:pt x="8473" y="2013"/>
                    <a:pt x="8573" y="1890"/>
                    <a:pt x="8660" y="1760"/>
                  </a:cubicBezTo>
                  <a:cubicBezTo>
                    <a:pt x="8732" y="1651"/>
                    <a:pt x="8842" y="1497"/>
                    <a:pt x="8824" y="1359"/>
                  </a:cubicBezTo>
                  <a:cubicBezTo>
                    <a:pt x="8806" y="1228"/>
                    <a:pt x="8677" y="1127"/>
                    <a:pt x="8584" y="1057"/>
                  </a:cubicBezTo>
                  <a:cubicBezTo>
                    <a:pt x="8458" y="963"/>
                    <a:pt x="8319" y="888"/>
                    <a:pt x="8179" y="823"/>
                  </a:cubicBezTo>
                  <a:cubicBezTo>
                    <a:pt x="7875" y="682"/>
                    <a:pt x="7554" y="587"/>
                    <a:pt x="7236" y="485"/>
                  </a:cubicBezTo>
                  <a:cubicBezTo>
                    <a:pt x="6912" y="383"/>
                    <a:pt x="6596" y="260"/>
                    <a:pt x="6271" y="161"/>
                  </a:cubicBezTo>
                  <a:cubicBezTo>
                    <a:pt x="5987" y="76"/>
                    <a:pt x="5689" y="1"/>
                    <a:pt x="5390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9"/>
            <p:cNvSpPr/>
            <p:nvPr/>
          </p:nvSpPr>
          <p:spPr>
            <a:xfrm>
              <a:off x="1754876" y="679260"/>
              <a:ext cx="39774" cy="81137"/>
            </a:xfrm>
            <a:custGeom>
              <a:rect b="b" l="l" r="r" t="t"/>
              <a:pathLst>
                <a:path extrusionOk="0" h="2044" w="1002">
                  <a:moveTo>
                    <a:pt x="547" y="0"/>
                  </a:moveTo>
                  <a:cubicBezTo>
                    <a:pt x="360" y="0"/>
                    <a:pt x="172" y="45"/>
                    <a:pt x="0" y="110"/>
                  </a:cubicBezTo>
                  <a:cubicBezTo>
                    <a:pt x="33" y="274"/>
                    <a:pt x="71" y="437"/>
                    <a:pt x="114" y="599"/>
                  </a:cubicBezTo>
                  <a:cubicBezTo>
                    <a:pt x="202" y="940"/>
                    <a:pt x="303" y="1274"/>
                    <a:pt x="418" y="1604"/>
                  </a:cubicBezTo>
                  <a:cubicBezTo>
                    <a:pt x="470" y="1755"/>
                    <a:pt x="535" y="1903"/>
                    <a:pt x="610" y="2044"/>
                  </a:cubicBezTo>
                  <a:cubicBezTo>
                    <a:pt x="621" y="1838"/>
                    <a:pt x="640" y="1633"/>
                    <a:pt x="670" y="1430"/>
                  </a:cubicBezTo>
                  <a:cubicBezTo>
                    <a:pt x="730" y="1009"/>
                    <a:pt x="842" y="592"/>
                    <a:pt x="1001" y="196"/>
                  </a:cubicBezTo>
                  <a:cubicBezTo>
                    <a:pt x="963" y="174"/>
                    <a:pt x="926" y="145"/>
                    <a:pt x="897" y="122"/>
                  </a:cubicBezTo>
                  <a:cubicBezTo>
                    <a:pt x="831" y="70"/>
                    <a:pt x="772" y="21"/>
                    <a:pt x="686" y="9"/>
                  </a:cubicBezTo>
                  <a:cubicBezTo>
                    <a:pt x="640" y="3"/>
                    <a:pt x="594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9"/>
            <p:cNvSpPr/>
            <p:nvPr/>
          </p:nvSpPr>
          <p:spPr>
            <a:xfrm>
              <a:off x="1520676" y="521274"/>
              <a:ext cx="258018" cy="415170"/>
            </a:xfrm>
            <a:custGeom>
              <a:rect b="b" l="l" r="r" t="t"/>
              <a:pathLst>
                <a:path extrusionOk="0" h="10459" w="6500">
                  <a:moveTo>
                    <a:pt x="4222" y="2412"/>
                  </a:moveTo>
                  <a:cubicBezTo>
                    <a:pt x="4245" y="2412"/>
                    <a:pt x="4269" y="2414"/>
                    <a:pt x="4292" y="2418"/>
                  </a:cubicBezTo>
                  <a:cubicBezTo>
                    <a:pt x="4323" y="2424"/>
                    <a:pt x="4355" y="2437"/>
                    <a:pt x="4384" y="2450"/>
                  </a:cubicBezTo>
                  <a:cubicBezTo>
                    <a:pt x="4410" y="2466"/>
                    <a:pt x="4436" y="2484"/>
                    <a:pt x="4458" y="2507"/>
                  </a:cubicBezTo>
                  <a:cubicBezTo>
                    <a:pt x="4489" y="2541"/>
                    <a:pt x="4508" y="2569"/>
                    <a:pt x="4529" y="2614"/>
                  </a:cubicBezTo>
                  <a:cubicBezTo>
                    <a:pt x="4539" y="2636"/>
                    <a:pt x="4545" y="2658"/>
                    <a:pt x="4550" y="2683"/>
                  </a:cubicBezTo>
                  <a:cubicBezTo>
                    <a:pt x="4556" y="2708"/>
                    <a:pt x="4558" y="2733"/>
                    <a:pt x="4558" y="2757"/>
                  </a:cubicBezTo>
                  <a:cubicBezTo>
                    <a:pt x="4558" y="2826"/>
                    <a:pt x="4548" y="2881"/>
                    <a:pt x="4520" y="2943"/>
                  </a:cubicBezTo>
                  <a:cubicBezTo>
                    <a:pt x="4501" y="2985"/>
                    <a:pt x="4474" y="3031"/>
                    <a:pt x="4440" y="3064"/>
                  </a:cubicBezTo>
                  <a:cubicBezTo>
                    <a:pt x="4400" y="3105"/>
                    <a:pt x="4350" y="3142"/>
                    <a:pt x="4291" y="3158"/>
                  </a:cubicBezTo>
                  <a:cubicBezTo>
                    <a:pt x="4262" y="3166"/>
                    <a:pt x="4232" y="3171"/>
                    <a:pt x="4202" y="3171"/>
                  </a:cubicBezTo>
                  <a:cubicBezTo>
                    <a:pt x="4163" y="3171"/>
                    <a:pt x="4124" y="3163"/>
                    <a:pt x="4087" y="3146"/>
                  </a:cubicBezTo>
                  <a:cubicBezTo>
                    <a:pt x="4087" y="3145"/>
                    <a:pt x="4084" y="3142"/>
                    <a:pt x="4082" y="3142"/>
                  </a:cubicBezTo>
                  <a:cubicBezTo>
                    <a:pt x="4068" y="3139"/>
                    <a:pt x="4057" y="3136"/>
                    <a:pt x="4042" y="3129"/>
                  </a:cubicBezTo>
                  <a:cubicBezTo>
                    <a:pt x="4015" y="3118"/>
                    <a:pt x="3987" y="3097"/>
                    <a:pt x="3964" y="3077"/>
                  </a:cubicBezTo>
                  <a:cubicBezTo>
                    <a:pt x="3938" y="3053"/>
                    <a:pt x="3914" y="3025"/>
                    <a:pt x="3896" y="2995"/>
                  </a:cubicBezTo>
                  <a:cubicBezTo>
                    <a:pt x="3862" y="2941"/>
                    <a:pt x="3839" y="2876"/>
                    <a:pt x="3842" y="2811"/>
                  </a:cubicBezTo>
                  <a:cubicBezTo>
                    <a:pt x="3845" y="2746"/>
                    <a:pt x="3857" y="2682"/>
                    <a:pt x="3889" y="2625"/>
                  </a:cubicBezTo>
                  <a:cubicBezTo>
                    <a:pt x="3925" y="2567"/>
                    <a:pt x="3963" y="2518"/>
                    <a:pt x="4018" y="2481"/>
                  </a:cubicBezTo>
                  <a:cubicBezTo>
                    <a:pt x="4071" y="2442"/>
                    <a:pt x="4133" y="2422"/>
                    <a:pt x="4196" y="2413"/>
                  </a:cubicBezTo>
                  <a:cubicBezTo>
                    <a:pt x="4204" y="2412"/>
                    <a:pt x="4213" y="2412"/>
                    <a:pt x="4222" y="2412"/>
                  </a:cubicBezTo>
                  <a:close/>
                  <a:moveTo>
                    <a:pt x="3290" y="2736"/>
                  </a:moveTo>
                  <a:cubicBezTo>
                    <a:pt x="3326" y="2736"/>
                    <a:pt x="3363" y="2748"/>
                    <a:pt x="3385" y="2772"/>
                  </a:cubicBezTo>
                  <a:cubicBezTo>
                    <a:pt x="3422" y="2809"/>
                    <a:pt x="3443" y="2847"/>
                    <a:pt x="3438" y="2899"/>
                  </a:cubicBezTo>
                  <a:cubicBezTo>
                    <a:pt x="3438" y="2899"/>
                    <a:pt x="3438" y="2901"/>
                    <a:pt x="3440" y="2904"/>
                  </a:cubicBezTo>
                  <a:cubicBezTo>
                    <a:pt x="3438" y="2922"/>
                    <a:pt x="3438" y="2938"/>
                    <a:pt x="3435" y="2957"/>
                  </a:cubicBezTo>
                  <a:cubicBezTo>
                    <a:pt x="3431" y="2975"/>
                    <a:pt x="3426" y="2999"/>
                    <a:pt x="3421" y="3020"/>
                  </a:cubicBezTo>
                  <a:cubicBezTo>
                    <a:pt x="3407" y="3071"/>
                    <a:pt x="3396" y="3121"/>
                    <a:pt x="3374" y="3171"/>
                  </a:cubicBezTo>
                  <a:cubicBezTo>
                    <a:pt x="3332" y="3269"/>
                    <a:pt x="3251" y="3340"/>
                    <a:pt x="3154" y="3380"/>
                  </a:cubicBezTo>
                  <a:cubicBezTo>
                    <a:pt x="3094" y="3405"/>
                    <a:pt x="3021" y="3419"/>
                    <a:pt x="2950" y="3419"/>
                  </a:cubicBezTo>
                  <a:cubicBezTo>
                    <a:pt x="2912" y="3419"/>
                    <a:pt x="2874" y="3415"/>
                    <a:pt x="2840" y="3405"/>
                  </a:cubicBezTo>
                  <a:cubicBezTo>
                    <a:pt x="2645" y="3353"/>
                    <a:pt x="2563" y="3172"/>
                    <a:pt x="2496" y="2998"/>
                  </a:cubicBezTo>
                  <a:cubicBezTo>
                    <a:pt x="2472" y="2932"/>
                    <a:pt x="2512" y="2864"/>
                    <a:pt x="2574" y="2839"/>
                  </a:cubicBezTo>
                  <a:cubicBezTo>
                    <a:pt x="2588" y="2833"/>
                    <a:pt x="2602" y="2831"/>
                    <a:pt x="2615" y="2831"/>
                  </a:cubicBezTo>
                  <a:cubicBezTo>
                    <a:pt x="2666" y="2831"/>
                    <a:pt x="2712" y="2868"/>
                    <a:pt x="2733" y="2917"/>
                  </a:cubicBezTo>
                  <a:cubicBezTo>
                    <a:pt x="2744" y="2938"/>
                    <a:pt x="2751" y="2958"/>
                    <a:pt x="2761" y="2977"/>
                  </a:cubicBezTo>
                  <a:cubicBezTo>
                    <a:pt x="2761" y="2979"/>
                    <a:pt x="2765" y="2981"/>
                    <a:pt x="2765" y="2984"/>
                  </a:cubicBezTo>
                  <a:cubicBezTo>
                    <a:pt x="2767" y="2988"/>
                    <a:pt x="2777" y="3007"/>
                    <a:pt x="2777" y="3010"/>
                  </a:cubicBezTo>
                  <a:cubicBezTo>
                    <a:pt x="2795" y="3041"/>
                    <a:pt x="2816" y="3068"/>
                    <a:pt x="2834" y="3097"/>
                  </a:cubicBezTo>
                  <a:cubicBezTo>
                    <a:pt x="2840" y="3103"/>
                    <a:pt x="2847" y="3108"/>
                    <a:pt x="2852" y="3111"/>
                  </a:cubicBezTo>
                  <a:cubicBezTo>
                    <a:pt x="2854" y="3115"/>
                    <a:pt x="2858" y="3118"/>
                    <a:pt x="2864" y="3121"/>
                  </a:cubicBezTo>
                  <a:cubicBezTo>
                    <a:pt x="2870" y="3125"/>
                    <a:pt x="2875" y="3128"/>
                    <a:pt x="2881" y="3132"/>
                  </a:cubicBezTo>
                  <a:cubicBezTo>
                    <a:pt x="2892" y="3134"/>
                    <a:pt x="2904" y="3135"/>
                    <a:pt x="2916" y="3139"/>
                  </a:cubicBezTo>
                  <a:lnTo>
                    <a:pt x="2918" y="3139"/>
                  </a:lnTo>
                  <a:cubicBezTo>
                    <a:pt x="2927" y="3139"/>
                    <a:pt x="2936" y="3137"/>
                    <a:pt x="2943" y="3137"/>
                  </a:cubicBezTo>
                  <a:cubicBezTo>
                    <a:pt x="2952" y="3137"/>
                    <a:pt x="2961" y="3136"/>
                    <a:pt x="2970" y="3134"/>
                  </a:cubicBezTo>
                  <a:lnTo>
                    <a:pt x="2977" y="3134"/>
                  </a:lnTo>
                  <a:cubicBezTo>
                    <a:pt x="2999" y="3128"/>
                    <a:pt x="3020" y="3121"/>
                    <a:pt x="3040" y="3114"/>
                  </a:cubicBezTo>
                  <a:cubicBezTo>
                    <a:pt x="3043" y="3109"/>
                    <a:pt x="3055" y="3103"/>
                    <a:pt x="3058" y="3100"/>
                  </a:cubicBezTo>
                  <a:cubicBezTo>
                    <a:pt x="3061" y="3100"/>
                    <a:pt x="3066" y="3098"/>
                    <a:pt x="3068" y="3093"/>
                  </a:cubicBezTo>
                  <a:cubicBezTo>
                    <a:pt x="3071" y="3093"/>
                    <a:pt x="3072" y="3090"/>
                    <a:pt x="3074" y="3090"/>
                  </a:cubicBezTo>
                  <a:cubicBezTo>
                    <a:pt x="3077" y="3087"/>
                    <a:pt x="3078" y="3084"/>
                    <a:pt x="3081" y="3082"/>
                  </a:cubicBezTo>
                  <a:cubicBezTo>
                    <a:pt x="3081" y="3078"/>
                    <a:pt x="3081" y="3078"/>
                    <a:pt x="3083" y="3078"/>
                  </a:cubicBezTo>
                  <a:cubicBezTo>
                    <a:pt x="3088" y="3071"/>
                    <a:pt x="3090" y="3064"/>
                    <a:pt x="3094" y="3055"/>
                  </a:cubicBezTo>
                  <a:lnTo>
                    <a:pt x="3097" y="3052"/>
                  </a:lnTo>
                  <a:cubicBezTo>
                    <a:pt x="3095" y="3051"/>
                    <a:pt x="3098" y="3048"/>
                    <a:pt x="3098" y="3046"/>
                  </a:cubicBezTo>
                  <a:cubicBezTo>
                    <a:pt x="3099" y="3040"/>
                    <a:pt x="3102" y="3032"/>
                    <a:pt x="3103" y="3025"/>
                  </a:cubicBezTo>
                  <a:cubicBezTo>
                    <a:pt x="3125" y="2921"/>
                    <a:pt x="3121" y="2788"/>
                    <a:pt x="3241" y="2744"/>
                  </a:cubicBezTo>
                  <a:cubicBezTo>
                    <a:pt x="3256" y="2739"/>
                    <a:pt x="3273" y="2736"/>
                    <a:pt x="3290" y="2736"/>
                  </a:cubicBezTo>
                  <a:close/>
                  <a:moveTo>
                    <a:pt x="1644" y="2760"/>
                  </a:moveTo>
                  <a:cubicBezTo>
                    <a:pt x="1669" y="2760"/>
                    <a:pt x="1695" y="2762"/>
                    <a:pt x="1720" y="2766"/>
                  </a:cubicBezTo>
                  <a:cubicBezTo>
                    <a:pt x="1750" y="2774"/>
                    <a:pt x="1782" y="2785"/>
                    <a:pt x="1812" y="2801"/>
                  </a:cubicBezTo>
                  <a:cubicBezTo>
                    <a:pt x="1838" y="2815"/>
                    <a:pt x="1864" y="2833"/>
                    <a:pt x="1886" y="2856"/>
                  </a:cubicBezTo>
                  <a:cubicBezTo>
                    <a:pt x="1917" y="2890"/>
                    <a:pt x="1936" y="2918"/>
                    <a:pt x="1956" y="2963"/>
                  </a:cubicBezTo>
                  <a:cubicBezTo>
                    <a:pt x="1967" y="2985"/>
                    <a:pt x="1973" y="3007"/>
                    <a:pt x="1977" y="3032"/>
                  </a:cubicBezTo>
                  <a:cubicBezTo>
                    <a:pt x="1982" y="3057"/>
                    <a:pt x="1986" y="3082"/>
                    <a:pt x="1986" y="3105"/>
                  </a:cubicBezTo>
                  <a:cubicBezTo>
                    <a:pt x="1986" y="3173"/>
                    <a:pt x="1975" y="3228"/>
                    <a:pt x="1948" y="3290"/>
                  </a:cubicBezTo>
                  <a:cubicBezTo>
                    <a:pt x="1930" y="3334"/>
                    <a:pt x="1901" y="3376"/>
                    <a:pt x="1868" y="3411"/>
                  </a:cubicBezTo>
                  <a:cubicBezTo>
                    <a:pt x="1827" y="3452"/>
                    <a:pt x="1776" y="3489"/>
                    <a:pt x="1719" y="3504"/>
                  </a:cubicBezTo>
                  <a:cubicBezTo>
                    <a:pt x="1690" y="3513"/>
                    <a:pt x="1660" y="3517"/>
                    <a:pt x="1631" y="3517"/>
                  </a:cubicBezTo>
                  <a:cubicBezTo>
                    <a:pt x="1591" y="3517"/>
                    <a:pt x="1552" y="3510"/>
                    <a:pt x="1515" y="3493"/>
                  </a:cubicBezTo>
                  <a:cubicBezTo>
                    <a:pt x="1515" y="3491"/>
                    <a:pt x="1512" y="3491"/>
                    <a:pt x="1510" y="3489"/>
                  </a:cubicBezTo>
                  <a:cubicBezTo>
                    <a:pt x="1496" y="3485"/>
                    <a:pt x="1485" y="3482"/>
                    <a:pt x="1470" y="3475"/>
                  </a:cubicBezTo>
                  <a:cubicBezTo>
                    <a:pt x="1443" y="3464"/>
                    <a:pt x="1415" y="3444"/>
                    <a:pt x="1392" y="3423"/>
                  </a:cubicBezTo>
                  <a:cubicBezTo>
                    <a:pt x="1366" y="3400"/>
                    <a:pt x="1342" y="3371"/>
                    <a:pt x="1323" y="3342"/>
                  </a:cubicBezTo>
                  <a:cubicBezTo>
                    <a:pt x="1290" y="3287"/>
                    <a:pt x="1267" y="3223"/>
                    <a:pt x="1270" y="3160"/>
                  </a:cubicBezTo>
                  <a:cubicBezTo>
                    <a:pt x="1272" y="3094"/>
                    <a:pt x="1285" y="3029"/>
                    <a:pt x="1317" y="2973"/>
                  </a:cubicBezTo>
                  <a:cubicBezTo>
                    <a:pt x="1352" y="2916"/>
                    <a:pt x="1391" y="2869"/>
                    <a:pt x="1446" y="2828"/>
                  </a:cubicBezTo>
                  <a:cubicBezTo>
                    <a:pt x="1498" y="2792"/>
                    <a:pt x="1561" y="2770"/>
                    <a:pt x="1623" y="2761"/>
                  </a:cubicBezTo>
                  <a:cubicBezTo>
                    <a:pt x="1630" y="2761"/>
                    <a:pt x="1637" y="2760"/>
                    <a:pt x="1644" y="2760"/>
                  </a:cubicBezTo>
                  <a:close/>
                  <a:moveTo>
                    <a:pt x="3018" y="1"/>
                  </a:moveTo>
                  <a:cubicBezTo>
                    <a:pt x="2090" y="1"/>
                    <a:pt x="1173" y="588"/>
                    <a:pt x="726" y="1386"/>
                  </a:cubicBezTo>
                  <a:cubicBezTo>
                    <a:pt x="429" y="1922"/>
                    <a:pt x="414" y="2544"/>
                    <a:pt x="424" y="3142"/>
                  </a:cubicBezTo>
                  <a:cubicBezTo>
                    <a:pt x="441" y="3855"/>
                    <a:pt x="491" y="4567"/>
                    <a:pt x="541" y="5277"/>
                  </a:cubicBezTo>
                  <a:cubicBezTo>
                    <a:pt x="587" y="5969"/>
                    <a:pt x="626" y="6682"/>
                    <a:pt x="481" y="7364"/>
                  </a:cubicBezTo>
                  <a:cubicBezTo>
                    <a:pt x="434" y="7587"/>
                    <a:pt x="382" y="7832"/>
                    <a:pt x="281" y="8037"/>
                  </a:cubicBezTo>
                  <a:cubicBezTo>
                    <a:pt x="218" y="8163"/>
                    <a:pt x="123" y="8290"/>
                    <a:pt x="1" y="8368"/>
                  </a:cubicBezTo>
                  <a:cubicBezTo>
                    <a:pt x="110" y="8402"/>
                    <a:pt x="217" y="8439"/>
                    <a:pt x="323" y="8479"/>
                  </a:cubicBezTo>
                  <a:cubicBezTo>
                    <a:pt x="329" y="8467"/>
                    <a:pt x="335" y="8454"/>
                    <a:pt x="345" y="8444"/>
                  </a:cubicBezTo>
                  <a:cubicBezTo>
                    <a:pt x="356" y="8436"/>
                    <a:pt x="368" y="8425"/>
                    <a:pt x="375" y="8413"/>
                  </a:cubicBezTo>
                  <a:cubicBezTo>
                    <a:pt x="381" y="8408"/>
                    <a:pt x="385" y="8402"/>
                    <a:pt x="389" y="8396"/>
                  </a:cubicBezTo>
                  <a:lnTo>
                    <a:pt x="391" y="8396"/>
                  </a:lnTo>
                  <a:cubicBezTo>
                    <a:pt x="407" y="8369"/>
                    <a:pt x="424" y="8340"/>
                    <a:pt x="442" y="8312"/>
                  </a:cubicBezTo>
                  <a:cubicBezTo>
                    <a:pt x="481" y="8245"/>
                    <a:pt x="512" y="8175"/>
                    <a:pt x="540" y="8103"/>
                  </a:cubicBezTo>
                  <a:cubicBezTo>
                    <a:pt x="556" y="8066"/>
                    <a:pt x="569" y="8029"/>
                    <a:pt x="583" y="7991"/>
                  </a:cubicBezTo>
                  <a:lnTo>
                    <a:pt x="583" y="7989"/>
                  </a:lnTo>
                  <a:cubicBezTo>
                    <a:pt x="587" y="7981"/>
                    <a:pt x="590" y="7972"/>
                    <a:pt x="592" y="7963"/>
                  </a:cubicBezTo>
                  <a:cubicBezTo>
                    <a:pt x="598" y="7944"/>
                    <a:pt x="604" y="7926"/>
                    <a:pt x="609" y="7906"/>
                  </a:cubicBezTo>
                  <a:cubicBezTo>
                    <a:pt x="613" y="7897"/>
                    <a:pt x="615" y="7889"/>
                    <a:pt x="616" y="7879"/>
                  </a:cubicBezTo>
                  <a:cubicBezTo>
                    <a:pt x="618" y="7875"/>
                    <a:pt x="623" y="7868"/>
                    <a:pt x="624" y="7862"/>
                  </a:cubicBezTo>
                  <a:lnTo>
                    <a:pt x="626" y="7857"/>
                  </a:lnTo>
                  <a:cubicBezTo>
                    <a:pt x="632" y="7836"/>
                    <a:pt x="637" y="7817"/>
                    <a:pt x="645" y="7796"/>
                  </a:cubicBezTo>
                  <a:cubicBezTo>
                    <a:pt x="653" y="7775"/>
                    <a:pt x="662" y="7762"/>
                    <a:pt x="673" y="7743"/>
                  </a:cubicBezTo>
                  <a:cubicBezTo>
                    <a:pt x="674" y="7734"/>
                    <a:pt x="688" y="7719"/>
                    <a:pt x="694" y="7712"/>
                  </a:cubicBezTo>
                  <a:cubicBezTo>
                    <a:pt x="717" y="7674"/>
                    <a:pt x="757" y="7653"/>
                    <a:pt x="797" y="7653"/>
                  </a:cubicBezTo>
                  <a:cubicBezTo>
                    <a:pt x="839" y="7653"/>
                    <a:pt x="881" y="7677"/>
                    <a:pt x="898" y="7726"/>
                  </a:cubicBezTo>
                  <a:cubicBezTo>
                    <a:pt x="909" y="7760"/>
                    <a:pt x="921" y="7799"/>
                    <a:pt x="923" y="7836"/>
                  </a:cubicBezTo>
                  <a:cubicBezTo>
                    <a:pt x="923" y="7878"/>
                    <a:pt x="913" y="7929"/>
                    <a:pt x="900" y="7970"/>
                  </a:cubicBezTo>
                  <a:cubicBezTo>
                    <a:pt x="874" y="8061"/>
                    <a:pt x="841" y="8149"/>
                    <a:pt x="801" y="8234"/>
                  </a:cubicBezTo>
                  <a:cubicBezTo>
                    <a:pt x="746" y="8352"/>
                    <a:pt x="673" y="8486"/>
                    <a:pt x="565" y="8571"/>
                  </a:cubicBezTo>
                  <a:cubicBezTo>
                    <a:pt x="607" y="8587"/>
                    <a:pt x="651" y="8600"/>
                    <a:pt x="693" y="8619"/>
                  </a:cubicBezTo>
                  <a:cubicBezTo>
                    <a:pt x="914" y="8706"/>
                    <a:pt x="1150" y="8779"/>
                    <a:pt x="1376" y="8873"/>
                  </a:cubicBezTo>
                  <a:cubicBezTo>
                    <a:pt x="1379" y="8870"/>
                    <a:pt x="1378" y="8866"/>
                    <a:pt x="1380" y="8864"/>
                  </a:cubicBezTo>
                  <a:cubicBezTo>
                    <a:pt x="1399" y="8838"/>
                    <a:pt x="1413" y="8808"/>
                    <a:pt x="1425" y="8779"/>
                  </a:cubicBezTo>
                  <a:cubicBezTo>
                    <a:pt x="1426" y="8775"/>
                    <a:pt x="1428" y="8770"/>
                    <a:pt x="1430" y="8764"/>
                  </a:cubicBezTo>
                  <a:cubicBezTo>
                    <a:pt x="1433" y="8761"/>
                    <a:pt x="1434" y="8754"/>
                    <a:pt x="1434" y="8751"/>
                  </a:cubicBezTo>
                  <a:cubicBezTo>
                    <a:pt x="1437" y="8744"/>
                    <a:pt x="1441" y="8735"/>
                    <a:pt x="1442" y="8725"/>
                  </a:cubicBezTo>
                  <a:cubicBezTo>
                    <a:pt x="1446" y="8717"/>
                    <a:pt x="1447" y="8713"/>
                    <a:pt x="1449" y="8707"/>
                  </a:cubicBezTo>
                  <a:cubicBezTo>
                    <a:pt x="1449" y="8705"/>
                    <a:pt x="1448" y="8703"/>
                    <a:pt x="1449" y="8694"/>
                  </a:cubicBezTo>
                  <a:lnTo>
                    <a:pt x="1449" y="8692"/>
                  </a:lnTo>
                  <a:lnTo>
                    <a:pt x="1452" y="8692"/>
                  </a:lnTo>
                  <a:cubicBezTo>
                    <a:pt x="1473" y="8619"/>
                    <a:pt x="1489" y="8547"/>
                    <a:pt x="1501" y="8469"/>
                  </a:cubicBezTo>
                  <a:cubicBezTo>
                    <a:pt x="1505" y="8433"/>
                    <a:pt x="1511" y="8399"/>
                    <a:pt x="1515" y="8363"/>
                  </a:cubicBezTo>
                  <a:cubicBezTo>
                    <a:pt x="1516" y="8344"/>
                    <a:pt x="1516" y="8326"/>
                    <a:pt x="1520" y="8311"/>
                  </a:cubicBezTo>
                  <a:lnTo>
                    <a:pt x="1518" y="8297"/>
                  </a:lnTo>
                  <a:cubicBezTo>
                    <a:pt x="1520" y="8295"/>
                    <a:pt x="1520" y="8293"/>
                    <a:pt x="1520" y="8291"/>
                  </a:cubicBezTo>
                  <a:cubicBezTo>
                    <a:pt x="1522" y="8218"/>
                    <a:pt x="1523" y="8145"/>
                    <a:pt x="1533" y="8072"/>
                  </a:cubicBezTo>
                  <a:cubicBezTo>
                    <a:pt x="1539" y="8003"/>
                    <a:pt x="1591" y="7937"/>
                    <a:pt x="1657" y="7937"/>
                  </a:cubicBezTo>
                  <a:cubicBezTo>
                    <a:pt x="1674" y="7937"/>
                    <a:pt x="1692" y="7941"/>
                    <a:pt x="1711" y="7951"/>
                  </a:cubicBezTo>
                  <a:cubicBezTo>
                    <a:pt x="1789" y="7991"/>
                    <a:pt x="1812" y="8094"/>
                    <a:pt x="1810" y="8176"/>
                  </a:cubicBezTo>
                  <a:cubicBezTo>
                    <a:pt x="1806" y="8323"/>
                    <a:pt x="1781" y="8470"/>
                    <a:pt x="1739" y="8611"/>
                  </a:cubicBezTo>
                  <a:cubicBezTo>
                    <a:pt x="1700" y="8733"/>
                    <a:pt x="1650" y="8857"/>
                    <a:pt x="1562" y="8951"/>
                  </a:cubicBezTo>
                  <a:cubicBezTo>
                    <a:pt x="1720" y="9027"/>
                    <a:pt x="1871" y="9120"/>
                    <a:pt x="2004" y="9239"/>
                  </a:cubicBezTo>
                  <a:cubicBezTo>
                    <a:pt x="2194" y="9411"/>
                    <a:pt x="2266" y="9631"/>
                    <a:pt x="2259" y="9885"/>
                  </a:cubicBezTo>
                  <a:cubicBezTo>
                    <a:pt x="2255" y="10032"/>
                    <a:pt x="2228" y="10177"/>
                    <a:pt x="2205" y="10322"/>
                  </a:cubicBezTo>
                  <a:cubicBezTo>
                    <a:pt x="2351" y="10224"/>
                    <a:pt x="2505" y="10150"/>
                    <a:pt x="2674" y="10109"/>
                  </a:cubicBezTo>
                  <a:cubicBezTo>
                    <a:pt x="2674" y="10105"/>
                    <a:pt x="2672" y="10100"/>
                    <a:pt x="2672" y="10097"/>
                  </a:cubicBezTo>
                  <a:cubicBezTo>
                    <a:pt x="2629" y="9707"/>
                    <a:pt x="2582" y="9311"/>
                    <a:pt x="2631" y="8921"/>
                  </a:cubicBezTo>
                  <a:cubicBezTo>
                    <a:pt x="2660" y="8694"/>
                    <a:pt x="2705" y="8420"/>
                    <a:pt x="2845" y="8234"/>
                  </a:cubicBezTo>
                  <a:cubicBezTo>
                    <a:pt x="2903" y="8158"/>
                    <a:pt x="2993" y="8100"/>
                    <a:pt x="3089" y="8100"/>
                  </a:cubicBezTo>
                  <a:cubicBezTo>
                    <a:pt x="3106" y="8100"/>
                    <a:pt x="3123" y="8102"/>
                    <a:pt x="3141" y="8105"/>
                  </a:cubicBezTo>
                  <a:cubicBezTo>
                    <a:pt x="3262" y="8129"/>
                    <a:pt x="3324" y="8246"/>
                    <a:pt x="3379" y="8347"/>
                  </a:cubicBezTo>
                  <a:cubicBezTo>
                    <a:pt x="3530" y="8635"/>
                    <a:pt x="3595" y="8937"/>
                    <a:pt x="3603" y="9261"/>
                  </a:cubicBezTo>
                  <a:cubicBezTo>
                    <a:pt x="3608" y="9426"/>
                    <a:pt x="3601" y="9589"/>
                    <a:pt x="3594" y="9753"/>
                  </a:cubicBezTo>
                  <a:cubicBezTo>
                    <a:pt x="3589" y="9832"/>
                    <a:pt x="3585" y="9911"/>
                    <a:pt x="3584" y="9991"/>
                  </a:cubicBezTo>
                  <a:cubicBezTo>
                    <a:pt x="3581" y="10035"/>
                    <a:pt x="3582" y="10078"/>
                    <a:pt x="3570" y="10114"/>
                  </a:cubicBezTo>
                  <a:cubicBezTo>
                    <a:pt x="3605" y="10121"/>
                    <a:pt x="3639" y="10126"/>
                    <a:pt x="3672" y="10133"/>
                  </a:cubicBezTo>
                  <a:cubicBezTo>
                    <a:pt x="4068" y="10211"/>
                    <a:pt x="4462" y="10329"/>
                    <a:pt x="4851" y="10458"/>
                  </a:cubicBezTo>
                  <a:cubicBezTo>
                    <a:pt x="4781" y="9833"/>
                    <a:pt x="4512" y="9266"/>
                    <a:pt x="4308" y="8678"/>
                  </a:cubicBezTo>
                  <a:cubicBezTo>
                    <a:pt x="4203" y="8381"/>
                    <a:pt x="4009" y="7749"/>
                    <a:pt x="4454" y="7624"/>
                  </a:cubicBezTo>
                  <a:cubicBezTo>
                    <a:pt x="4485" y="7615"/>
                    <a:pt x="4515" y="7611"/>
                    <a:pt x="4544" y="7611"/>
                  </a:cubicBezTo>
                  <a:cubicBezTo>
                    <a:pt x="4810" y="7611"/>
                    <a:pt x="5001" y="7953"/>
                    <a:pt x="5108" y="8155"/>
                  </a:cubicBezTo>
                  <a:cubicBezTo>
                    <a:pt x="5293" y="8506"/>
                    <a:pt x="5430" y="8880"/>
                    <a:pt x="5561" y="9253"/>
                  </a:cubicBezTo>
                  <a:cubicBezTo>
                    <a:pt x="5603" y="9371"/>
                    <a:pt x="5639" y="9489"/>
                    <a:pt x="5686" y="9605"/>
                  </a:cubicBezTo>
                  <a:cubicBezTo>
                    <a:pt x="5723" y="9699"/>
                    <a:pt x="5762" y="9797"/>
                    <a:pt x="5813" y="9886"/>
                  </a:cubicBezTo>
                  <a:cubicBezTo>
                    <a:pt x="5860" y="9967"/>
                    <a:pt x="5920" y="10052"/>
                    <a:pt x="6005" y="10065"/>
                  </a:cubicBezTo>
                  <a:cubicBezTo>
                    <a:pt x="6011" y="10068"/>
                    <a:pt x="6016" y="10069"/>
                    <a:pt x="6020" y="10069"/>
                  </a:cubicBezTo>
                  <a:cubicBezTo>
                    <a:pt x="6189" y="9786"/>
                    <a:pt x="6296" y="9478"/>
                    <a:pt x="6359" y="9154"/>
                  </a:cubicBezTo>
                  <a:lnTo>
                    <a:pt x="6359" y="9154"/>
                  </a:lnTo>
                  <a:cubicBezTo>
                    <a:pt x="6354" y="9155"/>
                    <a:pt x="6350" y="9155"/>
                    <a:pt x="6345" y="9155"/>
                  </a:cubicBezTo>
                  <a:cubicBezTo>
                    <a:pt x="6316" y="9155"/>
                    <a:pt x="6287" y="9140"/>
                    <a:pt x="6269" y="9105"/>
                  </a:cubicBezTo>
                  <a:cubicBezTo>
                    <a:pt x="6227" y="9027"/>
                    <a:pt x="6168" y="8956"/>
                    <a:pt x="6114" y="8890"/>
                  </a:cubicBezTo>
                  <a:cubicBezTo>
                    <a:pt x="6045" y="8807"/>
                    <a:pt x="5981" y="8723"/>
                    <a:pt x="5916" y="8637"/>
                  </a:cubicBezTo>
                  <a:cubicBezTo>
                    <a:pt x="5801" y="8484"/>
                    <a:pt x="5692" y="8301"/>
                    <a:pt x="5672" y="8108"/>
                  </a:cubicBezTo>
                  <a:cubicBezTo>
                    <a:pt x="5657" y="7943"/>
                    <a:pt x="5735" y="7743"/>
                    <a:pt x="5906" y="7691"/>
                  </a:cubicBezTo>
                  <a:cubicBezTo>
                    <a:pt x="5934" y="7683"/>
                    <a:pt x="5962" y="7679"/>
                    <a:pt x="5991" y="7679"/>
                  </a:cubicBezTo>
                  <a:cubicBezTo>
                    <a:pt x="6132" y="7679"/>
                    <a:pt x="6272" y="7772"/>
                    <a:pt x="6376" y="7858"/>
                  </a:cubicBezTo>
                  <a:cubicBezTo>
                    <a:pt x="6415" y="7889"/>
                    <a:pt x="6451" y="7920"/>
                    <a:pt x="6485" y="7957"/>
                  </a:cubicBezTo>
                  <a:cubicBezTo>
                    <a:pt x="6494" y="7715"/>
                    <a:pt x="6499" y="7475"/>
                    <a:pt x="6499" y="7235"/>
                  </a:cubicBezTo>
                  <a:cubicBezTo>
                    <a:pt x="6497" y="6984"/>
                    <a:pt x="6494" y="6732"/>
                    <a:pt x="6498" y="6480"/>
                  </a:cubicBezTo>
                  <a:cubicBezTo>
                    <a:pt x="6410" y="6387"/>
                    <a:pt x="6339" y="6289"/>
                    <a:pt x="6277" y="6177"/>
                  </a:cubicBezTo>
                  <a:cubicBezTo>
                    <a:pt x="6124" y="5897"/>
                    <a:pt x="6022" y="5595"/>
                    <a:pt x="5927" y="5293"/>
                  </a:cubicBezTo>
                  <a:cubicBezTo>
                    <a:pt x="5822" y="4958"/>
                    <a:pt x="5730" y="4623"/>
                    <a:pt x="5653" y="4280"/>
                  </a:cubicBezTo>
                  <a:cubicBezTo>
                    <a:pt x="5495" y="3586"/>
                    <a:pt x="5415" y="2879"/>
                    <a:pt x="5236" y="2190"/>
                  </a:cubicBezTo>
                  <a:cubicBezTo>
                    <a:pt x="5101" y="1664"/>
                    <a:pt x="4903" y="1138"/>
                    <a:pt x="4566" y="705"/>
                  </a:cubicBezTo>
                  <a:cubicBezTo>
                    <a:pt x="4412" y="505"/>
                    <a:pt x="4225" y="341"/>
                    <a:pt x="3998" y="230"/>
                  </a:cubicBezTo>
                  <a:cubicBezTo>
                    <a:pt x="3770" y="117"/>
                    <a:pt x="3525" y="44"/>
                    <a:pt x="3271" y="16"/>
                  </a:cubicBezTo>
                  <a:cubicBezTo>
                    <a:pt x="3187" y="6"/>
                    <a:pt x="3102" y="1"/>
                    <a:pt x="301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9"/>
            <p:cNvSpPr/>
            <p:nvPr/>
          </p:nvSpPr>
          <p:spPr>
            <a:xfrm>
              <a:off x="1754916" y="834746"/>
              <a:ext cx="22229" cy="38941"/>
            </a:xfrm>
            <a:custGeom>
              <a:rect b="b" l="l" r="r" t="t"/>
              <a:pathLst>
                <a:path extrusionOk="0" h="981" w="560">
                  <a:moveTo>
                    <a:pt x="75" y="1"/>
                  </a:moveTo>
                  <a:cubicBezTo>
                    <a:pt x="71" y="1"/>
                    <a:pt x="66" y="2"/>
                    <a:pt x="63" y="2"/>
                  </a:cubicBezTo>
                  <a:lnTo>
                    <a:pt x="60" y="2"/>
                  </a:lnTo>
                  <a:cubicBezTo>
                    <a:pt x="50" y="4"/>
                    <a:pt x="47" y="4"/>
                    <a:pt x="47" y="4"/>
                  </a:cubicBezTo>
                  <a:lnTo>
                    <a:pt x="44" y="10"/>
                  </a:lnTo>
                  <a:cubicBezTo>
                    <a:pt x="44" y="12"/>
                    <a:pt x="40" y="17"/>
                    <a:pt x="34" y="22"/>
                  </a:cubicBezTo>
                  <a:cubicBezTo>
                    <a:pt x="25" y="32"/>
                    <a:pt x="14" y="59"/>
                    <a:pt x="14" y="62"/>
                  </a:cubicBezTo>
                  <a:cubicBezTo>
                    <a:pt x="4" y="86"/>
                    <a:pt x="0" y="113"/>
                    <a:pt x="2" y="131"/>
                  </a:cubicBezTo>
                  <a:cubicBezTo>
                    <a:pt x="5" y="194"/>
                    <a:pt x="21" y="246"/>
                    <a:pt x="52" y="314"/>
                  </a:cubicBezTo>
                  <a:cubicBezTo>
                    <a:pt x="52" y="314"/>
                    <a:pt x="63" y="332"/>
                    <a:pt x="63" y="336"/>
                  </a:cubicBezTo>
                  <a:cubicBezTo>
                    <a:pt x="68" y="345"/>
                    <a:pt x="73" y="352"/>
                    <a:pt x="79" y="362"/>
                  </a:cubicBezTo>
                  <a:cubicBezTo>
                    <a:pt x="87" y="377"/>
                    <a:pt x="97" y="394"/>
                    <a:pt x="108" y="409"/>
                  </a:cubicBezTo>
                  <a:cubicBezTo>
                    <a:pt x="130" y="442"/>
                    <a:pt x="154" y="475"/>
                    <a:pt x="175" y="507"/>
                  </a:cubicBezTo>
                  <a:cubicBezTo>
                    <a:pt x="228" y="577"/>
                    <a:pt x="278" y="652"/>
                    <a:pt x="333" y="721"/>
                  </a:cubicBezTo>
                  <a:cubicBezTo>
                    <a:pt x="393" y="804"/>
                    <a:pt x="453" y="888"/>
                    <a:pt x="503" y="980"/>
                  </a:cubicBezTo>
                  <a:cubicBezTo>
                    <a:pt x="528" y="804"/>
                    <a:pt x="546" y="628"/>
                    <a:pt x="560" y="455"/>
                  </a:cubicBezTo>
                  <a:cubicBezTo>
                    <a:pt x="557" y="452"/>
                    <a:pt x="554" y="451"/>
                    <a:pt x="551" y="449"/>
                  </a:cubicBezTo>
                  <a:cubicBezTo>
                    <a:pt x="540" y="433"/>
                    <a:pt x="523" y="420"/>
                    <a:pt x="511" y="404"/>
                  </a:cubicBezTo>
                  <a:cubicBezTo>
                    <a:pt x="503" y="393"/>
                    <a:pt x="498" y="379"/>
                    <a:pt x="493" y="367"/>
                  </a:cubicBezTo>
                  <a:cubicBezTo>
                    <a:pt x="473" y="338"/>
                    <a:pt x="458" y="308"/>
                    <a:pt x="436" y="279"/>
                  </a:cubicBezTo>
                  <a:cubicBezTo>
                    <a:pt x="388" y="212"/>
                    <a:pt x="353" y="175"/>
                    <a:pt x="289" y="117"/>
                  </a:cubicBezTo>
                  <a:cubicBezTo>
                    <a:pt x="234" y="69"/>
                    <a:pt x="197" y="41"/>
                    <a:pt x="133" y="14"/>
                  </a:cubicBezTo>
                  <a:cubicBezTo>
                    <a:pt x="124" y="10"/>
                    <a:pt x="120" y="10"/>
                    <a:pt x="97" y="4"/>
                  </a:cubicBezTo>
                  <a:cubicBezTo>
                    <a:pt x="94" y="2"/>
                    <a:pt x="91" y="3"/>
                    <a:pt x="86" y="1"/>
                  </a:cubicBezTo>
                  <a:lnTo>
                    <a:pt x="79" y="1"/>
                  </a:lnTo>
                  <a:cubicBezTo>
                    <a:pt x="78" y="1"/>
                    <a:pt x="77" y="1"/>
                    <a:pt x="75" y="1"/>
                  </a:cubicBez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9"/>
            <p:cNvSpPr/>
            <p:nvPr/>
          </p:nvSpPr>
          <p:spPr>
            <a:xfrm>
              <a:off x="1696326" y="833078"/>
              <a:ext cx="57081" cy="111027"/>
            </a:xfrm>
            <a:custGeom>
              <a:rect b="b" l="l" r="r" t="t"/>
              <a:pathLst>
                <a:path extrusionOk="0" h="2797" w="1438">
                  <a:moveTo>
                    <a:pt x="119" y="0"/>
                  </a:moveTo>
                  <a:cubicBezTo>
                    <a:pt x="117" y="0"/>
                    <a:pt x="115" y="1"/>
                    <a:pt x="113" y="3"/>
                  </a:cubicBezTo>
                  <a:lnTo>
                    <a:pt x="105" y="3"/>
                  </a:lnTo>
                  <a:cubicBezTo>
                    <a:pt x="87" y="10"/>
                    <a:pt x="91" y="8"/>
                    <a:pt x="79" y="13"/>
                  </a:cubicBezTo>
                  <a:cubicBezTo>
                    <a:pt x="33" y="39"/>
                    <a:pt x="20" y="81"/>
                    <a:pt x="8" y="149"/>
                  </a:cubicBezTo>
                  <a:cubicBezTo>
                    <a:pt x="1" y="208"/>
                    <a:pt x="15" y="319"/>
                    <a:pt x="30" y="390"/>
                  </a:cubicBezTo>
                  <a:cubicBezTo>
                    <a:pt x="74" y="581"/>
                    <a:pt x="149" y="759"/>
                    <a:pt x="225" y="937"/>
                  </a:cubicBezTo>
                  <a:cubicBezTo>
                    <a:pt x="316" y="1166"/>
                    <a:pt x="404" y="1398"/>
                    <a:pt x="484" y="1634"/>
                  </a:cubicBezTo>
                  <a:cubicBezTo>
                    <a:pt x="594" y="1952"/>
                    <a:pt x="678" y="2288"/>
                    <a:pt x="659" y="2628"/>
                  </a:cubicBezTo>
                  <a:cubicBezTo>
                    <a:pt x="658" y="2649"/>
                    <a:pt x="654" y="2665"/>
                    <a:pt x="646" y="2679"/>
                  </a:cubicBezTo>
                  <a:cubicBezTo>
                    <a:pt x="735" y="2710"/>
                    <a:pt x="822" y="2739"/>
                    <a:pt x="911" y="2769"/>
                  </a:cubicBezTo>
                  <a:cubicBezTo>
                    <a:pt x="939" y="2779"/>
                    <a:pt x="969" y="2788"/>
                    <a:pt x="996" y="2797"/>
                  </a:cubicBezTo>
                  <a:cubicBezTo>
                    <a:pt x="998" y="2795"/>
                    <a:pt x="1000" y="2795"/>
                    <a:pt x="1003" y="2795"/>
                  </a:cubicBezTo>
                  <a:cubicBezTo>
                    <a:pt x="1183" y="2748"/>
                    <a:pt x="1327" y="2594"/>
                    <a:pt x="1438" y="2448"/>
                  </a:cubicBezTo>
                  <a:cubicBezTo>
                    <a:pt x="1226" y="2367"/>
                    <a:pt x="1116" y="2100"/>
                    <a:pt x="1042" y="1903"/>
                  </a:cubicBezTo>
                  <a:cubicBezTo>
                    <a:pt x="992" y="1775"/>
                    <a:pt x="947" y="1643"/>
                    <a:pt x="907" y="1512"/>
                  </a:cubicBezTo>
                  <a:cubicBezTo>
                    <a:pt x="788" y="1158"/>
                    <a:pt x="669" y="801"/>
                    <a:pt x="504" y="466"/>
                  </a:cubicBezTo>
                  <a:cubicBezTo>
                    <a:pt x="467" y="391"/>
                    <a:pt x="426" y="320"/>
                    <a:pt x="383" y="249"/>
                  </a:cubicBezTo>
                  <a:cubicBezTo>
                    <a:pt x="345" y="189"/>
                    <a:pt x="295" y="128"/>
                    <a:pt x="259" y="88"/>
                  </a:cubicBezTo>
                  <a:cubicBezTo>
                    <a:pt x="240" y="66"/>
                    <a:pt x="217" y="48"/>
                    <a:pt x="194" y="31"/>
                  </a:cubicBezTo>
                  <a:cubicBezTo>
                    <a:pt x="190" y="28"/>
                    <a:pt x="179" y="22"/>
                    <a:pt x="174" y="19"/>
                  </a:cubicBezTo>
                  <a:cubicBezTo>
                    <a:pt x="167" y="15"/>
                    <a:pt x="159" y="10"/>
                    <a:pt x="153" y="9"/>
                  </a:cubicBezTo>
                  <a:cubicBezTo>
                    <a:pt x="153" y="9"/>
                    <a:pt x="132" y="2"/>
                    <a:pt x="126" y="2"/>
                  </a:cubicBezTo>
                  <a:cubicBezTo>
                    <a:pt x="123" y="1"/>
                    <a:pt x="121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9"/>
            <p:cNvSpPr/>
            <p:nvPr/>
          </p:nvSpPr>
          <p:spPr>
            <a:xfrm>
              <a:off x="1469390" y="1002616"/>
              <a:ext cx="267584" cy="177079"/>
            </a:xfrm>
            <a:custGeom>
              <a:rect b="b" l="l" r="r" t="t"/>
              <a:pathLst>
                <a:path extrusionOk="0" h="4461" w="6741">
                  <a:moveTo>
                    <a:pt x="5346" y="1"/>
                  </a:moveTo>
                  <a:cubicBezTo>
                    <a:pt x="5305" y="1"/>
                    <a:pt x="5263" y="3"/>
                    <a:pt x="5222" y="8"/>
                  </a:cubicBezTo>
                  <a:cubicBezTo>
                    <a:pt x="4879" y="47"/>
                    <a:pt x="4595" y="280"/>
                    <a:pt x="4335" y="486"/>
                  </a:cubicBezTo>
                  <a:cubicBezTo>
                    <a:pt x="3701" y="987"/>
                    <a:pt x="3085" y="1501"/>
                    <a:pt x="2493" y="2050"/>
                  </a:cubicBezTo>
                  <a:cubicBezTo>
                    <a:pt x="2226" y="2299"/>
                    <a:pt x="1977" y="2560"/>
                    <a:pt x="1728" y="2824"/>
                  </a:cubicBezTo>
                  <a:cubicBezTo>
                    <a:pt x="1656" y="2901"/>
                    <a:pt x="1512" y="3026"/>
                    <a:pt x="1515" y="3138"/>
                  </a:cubicBezTo>
                  <a:cubicBezTo>
                    <a:pt x="1515" y="3151"/>
                    <a:pt x="1516" y="3157"/>
                    <a:pt x="1531" y="3177"/>
                  </a:cubicBezTo>
                  <a:cubicBezTo>
                    <a:pt x="1533" y="3177"/>
                    <a:pt x="1557" y="3195"/>
                    <a:pt x="1564" y="3201"/>
                  </a:cubicBezTo>
                  <a:cubicBezTo>
                    <a:pt x="1610" y="3229"/>
                    <a:pt x="1661" y="3247"/>
                    <a:pt x="1711" y="3260"/>
                  </a:cubicBezTo>
                  <a:cubicBezTo>
                    <a:pt x="1996" y="3344"/>
                    <a:pt x="2295" y="3424"/>
                    <a:pt x="2594" y="3424"/>
                  </a:cubicBezTo>
                  <a:cubicBezTo>
                    <a:pt x="2605" y="3424"/>
                    <a:pt x="2616" y="3424"/>
                    <a:pt x="2627" y="3424"/>
                  </a:cubicBezTo>
                  <a:cubicBezTo>
                    <a:pt x="2810" y="3420"/>
                    <a:pt x="2986" y="3386"/>
                    <a:pt x="3157" y="3319"/>
                  </a:cubicBezTo>
                  <a:cubicBezTo>
                    <a:pt x="3322" y="3248"/>
                    <a:pt x="3474" y="3143"/>
                    <a:pt x="3619" y="3038"/>
                  </a:cubicBezTo>
                  <a:cubicBezTo>
                    <a:pt x="4224" y="2595"/>
                    <a:pt x="4678" y="1980"/>
                    <a:pt x="5089" y="1362"/>
                  </a:cubicBezTo>
                  <a:cubicBezTo>
                    <a:pt x="5146" y="1273"/>
                    <a:pt x="5317" y="1120"/>
                    <a:pt x="5277" y="1000"/>
                  </a:cubicBezTo>
                  <a:cubicBezTo>
                    <a:pt x="5263" y="959"/>
                    <a:pt x="5215" y="948"/>
                    <a:pt x="5164" y="948"/>
                  </a:cubicBezTo>
                  <a:cubicBezTo>
                    <a:pt x="5124" y="948"/>
                    <a:pt x="5081" y="955"/>
                    <a:pt x="5055" y="960"/>
                  </a:cubicBezTo>
                  <a:cubicBezTo>
                    <a:pt x="4763" y="1014"/>
                    <a:pt x="4489" y="1179"/>
                    <a:pt x="4253" y="1354"/>
                  </a:cubicBezTo>
                  <a:cubicBezTo>
                    <a:pt x="3736" y="1732"/>
                    <a:pt x="3320" y="2229"/>
                    <a:pt x="2810" y="2615"/>
                  </a:cubicBezTo>
                  <a:cubicBezTo>
                    <a:pt x="2789" y="2630"/>
                    <a:pt x="2768" y="2637"/>
                    <a:pt x="2749" y="2637"/>
                  </a:cubicBezTo>
                  <a:cubicBezTo>
                    <a:pt x="2662" y="2637"/>
                    <a:pt x="2599" y="2505"/>
                    <a:pt x="2689" y="2435"/>
                  </a:cubicBezTo>
                  <a:cubicBezTo>
                    <a:pt x="2948" y="2241"/>
                    <a:pt x="3180" y="2011"/>
                    <a:pt x="3414" y="1783"/>
                  </a:cubicBezTo>
                  <a:cubicBezTo>
                    <a:pt x="3671" y="1542"/>
                    <a:pt x="3928" y="1298"/>
                    <a:pt x="4221" y="1100"/>
                  </a:cubicBezTo>
                  <a:cubicBezTo>
                    <a:pt x="4475" y="927"/>
                    <a:pt x="4786" y="752"/>
                    <a:pt x="5096" y="725"/>
                  </a:cubicBezTo>
                  <a:cubicBezTo>
                    <a:pt x="5112" y="724"/>
                    <a:pt x="5129" y="723"/>
                    <a:pt x="5146" y="723"/>
                  </a:cubicBezTo>
                  <a:cubicBezTo>
                    <a:pt x="5261" y="723"/>
                    <a:pt x="5379" y="757"/>
                    <a:pt x="5443" y="860"/>
                  </a:cubicBezTo>
                  <a:cubicBezTo>
                    <a:pt x="5528" y="997"/>
                    <a:pt x="5463" y="1158"/>
                    <a:pt x="5381" y="1278"/>
                  </a:cubicBezTo>
                  <a:cubicBezTo>
                    <a:pt x="5278" y="1434"/>
                    <a:pt x="5171" y="1580"/>
                    <a:pt x="5072" y="1737"/>
                  </a:cubicBezTo>
                  <a:cubicBezTo>
                    <a:pt x="4958" y="1912"/>
                    <a:pt x="4841" y="2083"/>
                    <a:pt x="4714" y="2250"/>
                  </a:cubicBezTo>
                  <a:cubicBezTo>
                    <a:pt x="4480" y="2562"/>
                    <a:pt x="4220" y="2854"/>
                    <a:pt x="3922" y="3106"/>
                  </a:cubicBezTo>
                  <a:cubicBezTo>
                    <a:pt x="3615" y="3370"/>
                    <a:pt x="3265" y="3589"/>
                    <a:pt x="2856" y="3651"/>
                  </a:cubicBezTo>
                  <a:cubicBezTo>
                    <a:pt x="2777" y="3663"/>
                    <a:pt x="2698" y="3668"/>
                    <a:pt x="2621" y="3668"/>
                  </a:cubicBezTo>
                  <a:cubicBezTo>
                    <a:pt x="2336" y="3668"/>
                    <a:pt x="2061" y="3598"/>
                    <a:pt x="1781" y="3531"/>
                  </a:cubicBezTo>
                  <a:cubicBezTo>
                    <a:pt x="1541" y="3472"/>
                    <a:pt x="1187" y="3352"/>
                    <a:pt x="1286" y="3033"/>
                  </a:cubicBezTo>
                  <a:cubicBezTo>
                    <a:pt x="1333" y="2882"/>
                    <a:pt x="1451" y="2760"/>
                    <a:pt x="1559" y="2648"/>
                  </a:cubicBezTo>
                  <a:cubicBezTo>
                    <a:pt x="1625" y="2580"/>
                    <a:pt x="1688" y="2512"/>
                    <a:pt x="1752" y="2443"/>
                  </a:cubicBezTo>
                  <a:lnTo>
                    <a:pt x="1294" y="2153"/>
                  </a:lnTo>
                  <a:cubicBezTo>
                    <a:pt x="1161" y="2294"/>
                    <a:pt x="1027" y="2439"/>
                    <a:pt x="894" y="2583"/>
                  </a:cubicBezTo>
                  <a:cubicBezTo>
                    <a:pt x="649" y="2851"/>
                    <a:pt x="375" y="3097"/>
                    <a:pt x="156" y="3386"/>
                  </a:cubicBezTo>
                  <a:cubicBezTo>
                    <a:pt x="104" y="3454"/>
                    <a:pt x="48" y="3528"/>
                    <a:pt x="19" y="3609"/>
                  </a:cubicBezTo>
                  <a:cubicBezTo>
                    <a:pt x="0" y="3662"/>
                    <a:pt x="18" y="3694"/>
                    <a:pt x="57" y="3734"/>
                  </a:cubicBezTo>
                  <a:cubicBezTo>
                    <a:pt x="171" y="3846"/>
                    <a:pt x="335" y="3908"/>
                    <a:pt x="484" y="3961"/>
                  </a:cubicBezTo>
                  <a:cubicBezTo>
                    <a:pt x="837" y="4088"/>
                    <a:pt x="1203" y="4178"/>
                    <a:pt x="1569" y="4260"/>
                  </a:cubicBezTo>
                  <a:cubicBezTo>
                    <a:pt x="1917" y="4339"/>
                    <a:pt x="2270" y="4448"/>
                    <a:pt x="2631" y="4460"/>
                  </a:cubicBezTo>
                  <a:cubicBezTo>
                    <a:pt x="2650" y="4461"/>
                    <a:pt x="2668" y="4461"/>
                    <a:pt x="2687" y="4461"/>
                  </a:cubicBezTo>
                  <a:cubicBezTo>
                    <a:pt x="2993" y="4461"/>
                    <a:pt x="3283" y="4380"/>
                    <a:pt x="3546" y="4219"/>
                  </a:cubicBezTo>
                  <a:cubicBezTo>
                    <a:pt x="3863" y="4027"/>
                    <a:pt x="4151" y="3772"/>
                    <a:pt x="4423" y="3523"/>
                  </a:cubicBezTo>
                  <a:cubicBezTo>
                    <a:pt x="4710" y="3261"/>
                    <a:pt x="4982" y="2982"/>
                    <a:pt x="5246" y="2700"/>
                  </a:cubicBezTo>
                  <a:cubicBezTo>
                    <a:pt x="5493" y="2434"/>
                    <a:pt x="5725" y="2158"/>
                    <a:pt x="5967" y="1893"/>
                  </a:cubicBezTo>
                  <a:cubicBezTo>
                    <a:pt x="6138" y="1705"/>
                    <a:pt x="6326" y="1532"/>
                    <a:pt x="6475" y="1323"/>
                  </a:cubicBezTo>
                  <a:cubicBezTo>
                    <a:pt x="6597" y="1159"/>
                    <a:pt x="6740" y="920"/>
                    <a:pt x="6626" y="724"/>
                  </a:cubicBezTo>
                  <a:cubicBezTo>
                    <a:pt x="6488" y="491"/>
                    <a:pt x="6265" y="306"/>
                    <a:pt x="6029" y="181"/>
                  </a:cubicBezTo>
                  <a:cubicBezTo>
                    <a:pt x="5821" y="73"/>
                    <a:pt x="5583" y="1"/>
                    <a:pt x="5346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9"/>
            <p:cNvSpPr/>
            <p:nvPr/>
          </p:nvSpPr>
          <p:spPr>
            <a:xfrm>
              <a:off x="1410046" y="932514"/>
              <a:ext cx="313392" cy="251031"/>
            </a:xfrm>
            <a:custGeom>
              <a:rect b="b" l="l" r="r" t="t"/>
              <a:pathLst>
                <a:path extrusionOk="0" h="6324" w="7895">
                  <a:moveTo>
                    <a:pt x="6121" y="0"/>
                  </a:moveTo>
                  <a:cubicBezTo>
                    <a:pt x="6091" y="0"/>
                    <a:pt x="6061" y="1"/>
                    <a:pt x="6031" y="2"/>
                  </a:cubicBezTo>
                  <a:cubicBezTo>
                    <a:pt x="5563" y="23"/>
                    <a:pt x="5182" y="232"/>
                    <a:pt x="4844" y="549"/>
                  </a:cubicBezTo>
                  <a:cubicBezTo>
                    <a:pt x="4681" y="702"/>
                    <a:pt x="4526" y="866"/>
                    <a:pt x="4365" y="1020"/>
                  </a:cubicBezTo>
                  <a:cubicBezTo>
                    <a:pt x="4172" y="1211"/>
                    <a:pt x="3965" y="1394"/>
                    <a:pt x="3762" y="1572"/>
                  </a:cubicBezTo>
                  <a:cubicBezTo>
                    <a:pt x="2923" y="2305"/>
                    <a:pt x="2075" y="3033"/>
                    <a:pt x="1276" y="3810"/>
                  </a:cubicBezTo>
                  <a:cubicBezTo>
                    <a:pt x="1081" y="4003"/>
                    <a:pt x="885" y="4196"/>
                    <a:pt x="698" y="4397"/>
                  </a:cubicBezTo>
                  <a:cubicBezTo>
                    <a:pt x="511" y="4597"/>
                    <a:pt x="320" y="4800"/>
                    <a:pt x="161" y="5019"/>
                  </a:cubicBezTo>
                  <a:cubicBezTo>
                    <a:pt x="85" y="5120"/>
                    <a:pt x="29" y="5227"/>
                    <a:pt x="1" y="5341"/>
                  </a:cubicBezTo>
                  <a:cubicBezTo>
                    <a:pt x="168" y="5508"/>
                    <a:pt x="352" y="5659"/>
                    <a:pt x="541" y="5802"/>
                  </a:cubicBezTo>
                  <a:cubicBezTo>
                    <a:pt x="810" y="6002"/>
                    <a:pt x="1100" y="6174"/>
                    <a:pt x="1400" y="6324"/>
                  </a:cubicBezTo>
                  <a:lnTo>
                    <a:pt x="1622" y="5854"/>
                  </a:lnTo>
                  <a:cubicBezTo>
                    <a:pt x="1473" y="5779"/>
                    <a:pt x="1296" y="5669"/>
                    <a:pt x="1257" y="5497"/>
                  </a:cubicBezTo>
                  <a:cubicBezTo>
                    <a:pt x="1213" y="5313"/>
                    <a:pt x="1349" y="5141"/>
                    <a:pt x="1460" y="5003"/>
                  </a:cubicBezTo>
                  <a:cubicBezTo>
                    <a:pt x="1581" y="4852"/>
                    <a:pt x="1724" y="4717"/>
                    <a:pt x="1865" y="4581"/>
                  </a:cubicBezTo>
                  <a:cubicBezTo>
                    <a:pt x="2458" y="3993"/>
                    <a:pt x="3009" y="3363"/>
                    <a:pt x="3611" y="2782"/>
                  </a:cubicBezTo>
                  <a:cubicBezTo>
                    <a:pt x="3912" y="2491"/>
                    <a:pt x="4223" y="2217"/>
                    <a:pt x="4542" y="1947"/>
                  </a:cubicBezTo>
                  <a:cubicBezTo>
                    <a:pt x="4819" y="1710"/>
                    <a:pt x="5093" y="1466"/>
                    <a:pt x="5390" y="1251"/>
                  </a:cubicBezTo>
                  <a:cubicBezTo>
                    <a:pt x="5691" y="1033"/>
                    <a:pt x="6022" y="840"/>
                    <a:pt x="6385" y="754"/>
                  </a:cubicBezTo>
                  <a:cubicBezTo>
                    <a:pt x="6519" y="723"/>
                    <a:pt x="6654" y="710"/>
                    <a:pt x="6790" y="710"/>
                  </a:cubicBezTo>
                  <a:cubicBezTo>
                    <a:pt x="7021" y="710"/>
                    <a:pt x="7253" y="749"/>
                    <a:pt x="7478" y="805"/>
                  </a:cubicBezTo>
                  <a:cubicBezTo>
                    <a:pt x="7568" y="829"/>
                    <a:pt x="7657" y="852"/>
                    <a:pt x="7746" y="881"/>
                  </a:cubicBezTo>
                  <a:lnTo>
                    <a:pt x="7895" y="411"/>
                  </a:lnTo>
                  <a:cubicBezTo>
                    <a:pt x="7798" y="378"/>
                    <a:pt x="7704" y="348"/>
                    <a:pt x="7611" y="317"/>
                  </a:cubicBezTo>
                  <a:cubicBezTo>
                    <a:pt x="7354" y="239"/>
                    <a:pt x="7095" y="166"/>
                    <a:pt x="6835" y="101"/>
                  </a:cubicBezTo>
                  <a:cubicBezTo>
                    <a:pt x="6603" y="46"/>
                    <a:pt x="6361" y="0"/>
                    <a:pt x="6121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9"/>
            <p:cNvSpPr/>
            <p:nvPr/>
          </p:nvSpPr>
          <p:spPr>
            <a:xfrm>
              <a:off x="1634124" y="851616"/>
              <a:ext cx="20086" cy="70062"/>
            </a:xfrm>
            <a:custGeom>
              <a:rect b="b" l="l" r="r" t="t"/>
              <a:pathLst>
                <a:path extrusionOk="0" h="1765" w="506">
                  <a:moveTo>
                    <a:pt x="243" y="1"/>
                  </a:moveTo>
                  <a:cubicBezTo>
                    <a:pt x="237" y="1"/>
                    <a:pt x="231" y="2"/>
                    <a:pt x="225" y="5"/>
                  </a:cubicBezTo>
                  <a:cubicBezTo>
                    <a:pt x="157" y="32"/>
                    <a:pt x="127" y="138"/>
                    <a:pt x="111" y="200"/>
                  </a:cubicBezTo>
                  <a:cubicBezTo>
                    <a:pt x="48" y="422"/>
                    <a:pt x="12" y="667"/>
                    <a:pt x="7" y="898"/>
                  </a:cubicBezTo>
                  <a:cubicBezTo>
                    <a:pt x="0" y="1187"/>
                    <a:pt x="31" y="1475"/>
                    <a:pt x="13" y="1764"/>
                  </a:cubicBezTo>
                  <a:cubicBezTo>
                    <a:pt x="83" y="1756"/>
                    <a:pt x="155" y="1752"/>
                    <a:pt x="227" y="1752"/>
                  </a:cubicBezTo>
                  <a:cubicBezTo>
                    <a:pt x="303" y="1752"/>
                    <a:pt x="380" y="1756"/>
                    <a:pt x="456" y="1764"/>
                  </a:cubicBezTo>
                  <a:cubicBezTo>
                    <a:pt x="454" y="1728"/>
                    <a:pt x="456" y="1691"/>
                    <a:pt x="461" y="1655"/>
                  </a:cubicBezTo>
                  <a:cubicBezTo>
                    <a:pt x="465" y="1575"/>
                    <a:pt x="473" y="1495"/>
                    <a:pt x="479" y="1415"/>
                  </a:cubicBezTo>
                  <a:cubicBezTo>
                    <a:pt x="491" y="1260"/>
                    <a:pt x="501" y="1103"/>
                    <a:pt x="502" y="947"/>
                  </a:cubicBezTo>
                  <a:cubicBezTo>
                    <a:pt x="505" y="669"/>
                    <a:pt x="468" y="400"/>
                    <a:pt x="346" y="150"/>
                  </a:cubicBezTo>
                  <a:cubicBezTo>
                    <a:pt x="327" y="112"/>
                    <a:pt x="294" y="1"/>
                    <a:pt x="2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9"/>
            <p:cNvSpPr/>
            <p:nvPr/>
          </p:nvSpPr>
          <p:spPr>
            <a:xfrm>
              <a:off x="1091097" y="838914"/>
              <a:ext cx="509406" cy="335740"/>
            </a:xfrm>
            <a:custGeom>
              <a:rect b="b" l="l" r="r" t="t"/>
              <a:pathLst>
                <a:path extrusionOk="0" h="8458" w="12833">
                  <a:moveTo>
                    <a:pt x="8348" y="0"/>
                  </a:moveTo>
                  <a:lnTo>
                    <a:pt x="8248" y="362"/>
                  </a:lnTo>
                  <a:cubicBezTo>
                    <a:pt x="8558" y="441"/>
                    <a:pt x="8860" y="559"/>
                    <a:pt x="9160" y="665"/>
                  </a:cubicBezTo>
                  <a:cubicBezTo>
                    <a:pt x="9395" y="752"/>
                    <a:pt x="9634" y="835"/>
                    <a:pt x="9876" y="899"/>
                  </a:cubicBezTo>
                  <a:cubicBezTo>
                    <a:pt x="10126" y="967"/>
                    <a:pt x="10378" y="1023"/>
                    <a:pt x="10626" y="1091"/>
                  </a:cubicBezTo>
                  <a:cubicBezTo>
                    <a:pt x="10870" y="1156"/>
                    <a:pt x="11113" y="1230"/>
                    <a:pt x="11349" y="1324"/>
                  </a:cubicBezTo>
                  <a:cubicBezTo>
                    <a:pt x="11525" y="1394"/>
                    <a:pt x="11714" y="1488"/>
                    <a:pt x="11806" y="1664"/>
                  </a:cubicBezTo>
                  <a:cubicBezTo>
                    <a:pt x="11972" y="1986"/>
                    <a:pt x="11713" y="2334"/>
                    <a:pt x="11514" y="2574"/>
                  </a:cubicBezTo>
                  <a:cubicBezTo>
                    <a:pt x="11203" y="2953"/>
                    <a:pt x="10859" y="3309"/>
                    <a:pt x="10513" y="3656"/>
                  </a:cubicBezTo>
                  <a:cubicBezTo>
                    <a:pt x="9792" y="4378"/>
                    <a:pt x="9030" y="5065"/>
                    <a:pt x="8239" y="5709"/>
                  </a:cubicBezTo>
                  <a:cubicBezTo>
                    <a:pt x="7860" y="6015"/>
                    <a:pt x="7459" y="6291"/>
                    <a:pt x="7011" y="6487"/>
                  </a:cubicBezTo>
                  <a:cubicBezTo>
                    <a:pt x="6601" y="6669"/>
                    <a:pt x="6141" y="6764"/>
                    <a:pt x="5689" y="6764"/>
                  </a:cubicBezTo>
                  <a:cubicBezTo>
                    <a:pt x="5642" y="6764"/>
                    <a:pt x="5595" y="6762"/>
                    <a:pt x="5549" y="6760"/>
                  </a:cubicBezTo>
                  <a:cubicBezTo>
                    <a:pt x="5026" y="6740"/>
                    <a:pt x="4524" y="6588"/>
                    <a:pt x="4027" y="6437"/>
                  </a:cubicBezTo>
                  <a:cubicBezTo>
                    <a:pt x="3532" y="6286"/>
                    <a:pt x="3042" y="6122"/>
                    <a:pt x="2556" y="5945"/>
                  </a:cubicBezTo>
                  <a:cubicBezTo>
                    <a:pt x="1662" y="5622"/>
                    <a:pt x="787" y="5242"/>
                    <a:pt x="24" y="4669"/>
                  </a:cubicBezTo>
                  <a:cubicBezTo>
                    <a:pt x="22" y="4672"/>
                    <a:pt x="23" y="4673"/>
                    <a:pt x="20" y="4679"/>
                  </a:cubicBezTo>
                  <a:cubicBezTo>
                    <a:pt x="1" y="4782"/>
                    <a:pt x="56" y="4909"/>
                    <a:pt x="85" y="5010"/>
                  </a:cubicBezTo>
                  <a:cubicBezTo>
                    <a:pt x="124" y="5146"/>
                    <a:pt x="157" y="5275"/>
                    <a:pt x="178" y="5412"/>
                  </a:cubicBezTo>
                  <a:cubicBezTo>
                    <a:pt x="985" y="5737"/>
                    <a:pt x="1789" y="6069"/>
                    <a:pt x="2595" y="6400"/>
                  </a:cubicBezTo>
                  <a:cubicBezTo>
                    <a:pt x="4342" y="7117"/>
                    <a:pt x="6080" y="7882"/>
                    <a:pt x="7882" y="8458"/>
                  </a:cubicBezTo>
                  <a:cubicBezTo>
                    <a:pt x="7849" y="8401"/>
                    <a:pt x="7822" y="8342"/>
                    <a:pt x="7796" y="8282"/>
                  </a:cubicBezTo>
                  <a:cubicBezTo>
                    <a:pt x="7711" y="8079"/>
                    <a:pt x="7675" y="7859"/>
                    <a:pt x="7722" y="7643"/>
                  </a:cubicBezTo>
                  <a:cubicBezTo>
                    <a:pt x="7777" y="7387"/>
                    <a:pt x="7934" y="7187"/>
                    <a:pt x="8103" y="6997"/>
                  </a:cubicBezTo>
                  <a:cubicBezTo>
                    <a:pt x="8490" y="6564"/>
                    <a:pt x="8920" y="6170"/>
                    <a:pt x="9352" y="5787"/>
                  </a:cubicBezTo>
                  <a:cubicBezTo>
                    <a:pt x="9789" y="5397"/>
                    <a:pt x="10222" y="5004"/>
                    <a:pt x="10662" y="4621"/>
                  </a:cubicBezTo>
                  <a:cubicBezTo>
                    <a:pt x="11107" y="4234"/>
                    <a:pt x="11540" y="3837"/>
                    <a:pt x="11950" y="3412"/>
                  </a:cubicBezTo>
                  <a:cubicBezTo>
                    <a:pt x="12229" y="3124"/>
                    <a:pt x="12477" y="2803"/>
                    <a:pt x="12776" y="2533"/>
                  </a:cubicBezTo>
                  <a:cubicBezTo>
                    <a:pt x="12769" y="2444"/>
                    <a:pt x="12774" y="2355"/>
                    <a:pt x="12779" y="2263"/>
                  </a:cubicBezTo>
                  <a:cubicBezTo>
                    <a:pt x="12795" y="2060"/>
                    <a:pt x="12833" y="1834"/>
                    <a:pt x="12761" y="1639"/>
                  </a:cubicBezTo>
                  <a:cubicBezTo>
                    <a:pt x="12695" y="1452"/>
                    <a:pt x="12468" y="1329"/>
                    <a:pt x="12301" y="1246"/>
                  </a:cubicBezTo>
                  <a:cubicBezTo>
                    <a:pt x="12089" y="1139"/>
                    <a:pt x="11867" y="1064"/>
                    <a:pt x="11646" y="982"/>
                  </a:cubicBezTo>
                  <a:cubicBezTo>
                    <a:pt x="11401" y="893"/>
                    <a:pt x="11159" y="790"/>
                    <a:pt x="10910" y="700"/>
                  </a:cubicBezTo>
                  <a:cubicBezTo>
                    <a:pt x="10646" y="607"/>
                    <a:pt x="10379" y="519"/>
                    <a:pt x="10107" y="446"/>
                  </a:cubicBezTo>
                  <a:cubicBezTo>
                    <a:pt x="9829" y="372"/>
                    <a:pt x="9546" y="326"/>
                    <a:pt x="9264" y="273"/>
                  </a:cubicBezTo>
                  <a:cubicBezTo>
                    <a:pt x="8983" y="221"/>
                    <a:pt x="8706" y="150"/>
                    <a:pt x="8443" y="42"/>
                  </a:cubicBezTo>
                  <a:cubicBezTo>
                    <a:pt x="8411" y="27"/>
                    <a:pt x="8380" y="14"/>
                    <a:pt x="83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9"/>
            <p:cNvSpPr/>
            <p:nvPr/>
          </p:nvSpPr>
          <p:spPr>
            <a:xfrm>
              <a:off x="1470859" y="490392"/>
              <a:ext cx="106462" cy="81573"/>
            </a:xfrm>
            <a:custGeom>
              <a:rect b="b" l="l" r="r" t="t"/>
              <a:pathLst>
                <a:path extrusionOk="0" h="2055" w="2682">
                  <a:moveTo>
                    <a:pt x="1" y="1"/>
                  </a:moveTo>
                  <a:lnTo>
                    <a:pt x="1" y="1"/>
                  </a:lnTo>
                  <a:cubicBezTo>
                    <a:pt x="119" y="249"/>
                    <a:pt x="184" y="524"/>
                    <a:pt x="225" y="794"/>
                  </a:cubicBezTo>
                  <a:cubicBezTo>
                    <a:pt x="261" y="1032"/>
                    <a:pt x="272" y="1273"/>
                    <a:pt x="270" y="1513"/>
                  </a:cubicBezTo>
                  <a:cubicBezTo>
                    <a:pt x="326" y="1543"/>
                    <a:pt x="389" y="1561"/>
                    <a:pt x="447" y="1585"/>
                  </a:cubicBezTo>
                  <a:cubicBezTo>
                    <a:pt x="507" y="1610"/>
                    <a:pt x="568" y="1633"/>
                    <a:pt x="631" y="1657"/>
                  </a:cubicBezTo>
                  <a:cubicBezTo>
                    <a:pt x="750" y="1699"/>
                    <a:pt x="879" y="1733"/>
                    <a:pt x="1000" y="1768"/>
                  </a:cubicBezTo>
                  <a:cubicBezTo>
                    <a:pt x="1139" y="1808"/>
                    <a:pt x="1272" y="1847"/>
                    <a:pt x="1406" y="1898"/>
                  </a:cubicBezTo>
                  <a:cubicBezTo>
                    <a:pt x="1501" y="1935"/>
                    <a:pt x="1630" y="1981"/>
                    <a:pt x="1715" y="2055"/>
                  </a:cubicBezTo>
                  <a:cubicBezTo>
                    <a:pt x="1824" y="1857"/>
                    <a:pt x="1963" y="1674"/>
                    <a:pt x="2115" y="1507"/>
                  </a:cubicBezTo>
                  <a:cubicBezTo>
                    <a:pt x="2281" y="1325"/>
                    <a:pt x="2473" y="1162"/>
                    <a:pt x="2681" y="1022"/>
                  </a:cubicBezTo>
                  <a:cubicBezTo>
                    <a:pt x="2581" y="980"/>
                    <a:pt x="2483" y="933"/>
                    <a:pt x="2380" y="893"/>
                  </a:cubicBezTo>
                  <a:cubicBezTo>
                    <a:pt x="2254" y="842"/>
                    <a:pt x="2126" y="799"/>
                    <a:pt x="2000" y="753"/>
                  </a:cubicBezTo>
                  <a:cubicBezTo>
                    <a:pt x="1743" y="663"/>
                    <a:pt x="1489" y="564"/>
                    <a:pt x="1234" y="468"/>
                  </a:cubicBezTo>
                  <a:cubicBezTo>
                    <a:pt x="962" y="365"/>
                    <a:pt x="688" y="273"/>
                    <a:pt x="416" y="173"/>
                  </a:cubicBezTo>
                  <a:cubicBezTo>
                    <a:pt x="277" y="123"/>
                    <a:pt x="135" y="69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9"/>
            <p:cNvSpPr/>
            <p:nvPr/>
          </p:nvSpPr>
          <p:spPr>
            <a:xfrm>
              <a:off x="1478838" y="559898"/>
              <a:ext cx="55216" cy="63790"/>
            </a:xfrm>
            <a:custGeom>
              <a:rect b="b" l="l" r="r" t="t"/>
              <a:pathLst>
                <a:path extrusionOk="0" h="1607" w="1391">
                  <a:moveTo>
                    <a:pt x="61" y="1"/>
                  </a:moveTo>
                  <a:cubicBezTo>
                    <a:pt x="58" y="138"/>
                    <a:pt x="49" y="278"/>
                    <a:pt x="39" y="414"/>
                  </a:cubicBezTo>
                  <a:cubicBezTo>
                    <a:pt x="25" y="643"/>
                    <a:pt x="19" y="875"/>
                    <a:pt x="17" y="1107"/>
                  </a:cubicBezTo>
                  <a:cubicBezTo>
                    <a:pt x="17" y="1272"/>
                    <a:pt x="17" y="1443"/>
                    <a:pt x="1" y="1607"/>
                  </a:cubicBezTo>
                  <a:cubicBezTo>
                    <a:pt x="126" y="1521"/>
                    <a:pt x="254" y="1435"/>
                    <a:pt x="382" y="1347"/>
                  </a:cubicBezTo>
                  <a:cubicBezTo>
                    <a:pt x="461" y="1288"/>
                    <a:pt x="542" y="1230"/>
                    <a:pt x="621" y="1167"/>
                  </a:cubicBezTo>
                  <a:cubicBezTo>
                    <a:pt x="762" y="1059"/>
                    <a:pt x="899" y="945"/>
                    <a:pt x="1044" y="843"/>
                  </a:cubicBezTo>
                  <a:cubicBezTo>
                    <a:pt x="1110" y="798"/>
                    <a:pt x="1174" y="753"/>
                    <a:pt x="1235" y="706"/>
                  </a:cubicBezTo>
                  <a:cubicBezTo>
                    <a:pt x="1267" y="682"/>
                    <a:pt x="1294" y="658"/>
                    <a:pt x="1326" y="637"/>
                  </a:cubicBezTo>
                  <a:cubicBezTo>
                    <a:pt x="1340" y="627"/>
                    <a:pt x="1356" y="618"/>
                    <a:pt x="1371" y="614"/>
                  </a:cubicBezTo>
                  <a:cubicBezTo>
                    <a:pt x="1376" y="595"/>
                    <a:pt x="1383" y="580"/>
                    <a:pt x="1391" y="563"/>
                  </a:cubicBezTo>
                  <a:cubicBezTo>
                    <a:pt x="1334" y="542"/>
                    <a:pt x="1278" y="503"/>
                    <a:pt x="1223" y="473"/>
                  </a:cubicBezTo>
                  <a:cubicBezTo>
                    <a:pt x="1168" y="441"/>
                    <a:pt x="1107" y="417"/>
                    <a:pt x="1046" y="393"/>
                  </a:cubicBezTo>
                  <a:cubicBezTo>
                    <a:pt x="926" y="344"/>
                    <a:pt x="805" y="306"/>
                    <a:pt x="682" y="267"/>
                  </a:cubicBezTo>
                  <a:cubicBezTo>
                    <a:pt x="548" y="225"/>
                    <a:pt x="413" y="179"/>
                    <a:pt x="283" y="124"/>
                  </a:cubicBezTo>
                  <a:cubicBezTo>
                    <a:pt x="222" y="97"/>
                    <a:pt x="166" y="70"/>
                    <a:pt x="109" y="35"/>
                  </a:cubicBezTo>
                  <a:cubicBezTo>
                    <a:pt x="92" y="25"/>
                    <a:pt x="79" y="13"/>
                    <a:pt x="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9"/>
            <p:cNvSpPr/>
            <p:nvPr/>
          </p:nvSpPr>
          <p:spPr>
            <a:xfrm>
              <a:off x="1093836" y="827442"/>
              <a:ext cx="459152" cy="268100"/>
            </a:xfrm>
            <a:custGeom>
              <a:rect b="b" l="l" r="r" t="t"/>
              <a:pathLst>
                <a:path extrusionOk="0" h="6754" w="11567">
                  <a:moveTo>
                    <a:pt x="7406" y="0"/>
                  </a:moveTo>
                  <a:cubicBezTo>
                    <a:pt x="6975" y="0"/>
                    <a:pt x="6585" y="292"/>
                    <a:pt x="6228" y="506"/>
                  </a:cubicBezTo>
                  <a:cubicBezTo>
                    <a:pt x="5719" y="813"/>
                    <a:pt x="5218" y="1138"/>
                    <a:pt x="4729" y="1478"/>
                  </a:cubicBezTo>
                  <a:cubicBezTo>
                    <a:pt x="4234" y="1821"/>
                    <a:pt x="3751" y="2183"/>
                    <a:pt x="3259" y="2534"/>
                  </a:cubicBezTo>
                  <a:cubicBezTo>
                    <a:pt x="2767" y="2885"/>
                    <a:pt x="2274" y="3226"/>
                    <a:pt x="1779" y="3571"/>
                  </a:cubicBezTo>
                  <a:cubicBezTo>
                    <a:pt x="1296" y="3905"/>
                    <a:pt x="822" y="4254"/>
                    <a:pt x="334" y="4581"/>
                  </a:cubicBezTo>
                  <a:cubicBezTo>
                    <a:pt x="228" y="4651"/>
                    <a:pt x="79" y="4738"/>
                    <a:pt x="1" y="4857"/>
                  </a:cubicBezTo>
                  <a:cubicBezTo>
                    <a:pt x="358" y="5075"/>
                    <a:pt x="731" y="5264"/>
                    <a:pt x="1108" y="5445"/>
                  </a:cubicBezTo>
                  <a:cubicBezTo>
                    <a:pt x="1947" y="5840"/>
                    <a:pt x="2834" y="6127"/>
                    <a:pt x="3724" y="6385"/>
                  </a:cubicBezTo>
                  <a:cubicBezTo>
                    <a:pt x="4191" y="6519"/>
                    <a:pt x="4666" y="6660"/>
                    <a:pt x="5150" y="6727"/>
                  </a:cubicBezTo>
                  <a:cubicBezTo>
                    <a:pt x="5282" y="6744"/>
                    <a:pt x="5415" y="6753"/>
                    <a:pt x="5547" y="6753"/>
                  </a:cubicBezTo>
                  <a:cubicBezTo>
                    <a:pt x="5872" y="6753"/>
                    <a:pt x="6195" y="6701"/>
                    <a:pt x="6506" y="6602"/>
                  </a:cubicBezTo>
                  <a:cubicBezTo>
                    <a:pt x="7358" y="6333"/>
                    <a:pt x="8080" y="5747"/>
                    <a:pt x="8754" y="5182"/>
                  </a:cubicBezTo>
                  <a:cubicBezTo>
                    <a:pt x="9491" y="4566"/>
                    <a:pt x="10203" y="3919"/>
                    <a:pt x="10847" y="3202"/>
                  </a:cubicBezTo>
                  <a:cubicBezTo>
                    <a:pt x="10991" y="3045"/>
                    <a:pt x="11133" y="2885"/>
                    <a:pt x="11267" y="2717"/>
                  </a:cubicBezTo>
                  <a:cubicBezTo>
                    <a:pt x="11367" y="2592"/>
                    <a:pt x="11471" y="2457"/>
                    <a:pt x="11527" y="2303"/>
                  </a:cubicBezTo>
                  <a:cubicBezTo>
                    <a:pt x="11565" y="2196"/>
                    <a:pt x="11567" y="2089"/>
                    <a:pt x="11491" y="1999"/>
                  </a:cubicBezTo>
                  <a:cubicBezTo>
                    <a:pt x="11366" y="1857"/>
                    <a:pt x="11147" y="1801"/>
                    <a:pt x="10973" y="1740"/>
                  </a:cubicBezTo>
                  <a:cubicBezTo>
                    <a:pt x="10744" y="1662"/>
                    <a:pt x="10509" y="1598"/>
                    <a:pt x="10269" y="1546"/>
                  </a:cubicBezTo>
                  <a:cubicBezTo>
                    <a:pt x="10041" y="1495"/>
                    <a:pt x="9812" y="1457"/>
                    <a:pt x="9586" y="1396"/>
                  </a:cubicBezTo>
                  <a:cubicBezTo>
                    <a:pt x="9127" y="1275"/>
                    <a:pt x="8684" y="1100"/>
                    <a:pt x="8229" y="970"/>
                  </a:cubicBezTo>
                  <a:cubicBezTo>
                    <a:pt x="8018" y="911"/>
                    <a:pt x="7796" y="859"/>
                    <a:pt x="7576" y="851"/>
                  </a:cubicBezTo>
                  <a:cubicBezTo>
                    <a:pt x="7560" y="850"/>
                    <a:pt x="7544" y="850"/>
                    <a:pt x="7529" y="850"/>
                  </a:cubicBezTo>
                  <a:cubicBezTo>
                    <a:pt x="7312" y="850"/>
                    <a:pt x="7108" y="896"/>
                    <a:pt x="6906" y="979"/>
                  </a:cubicBezTo>
                  <a:cubicBezTo>
                    <a:pt x="6489" y="1150"/>
                    <a:pt x="6093" y="1400"/>
                    <a:pt x="5722" y="1651"/>
                  </a:cubicBezTo>
                  <a:cubicBezTo>
                    <a:pt x="5081" y="2088"/>
                    <a:pt x="4493" y="2599"/>
                    <a:pt x="3890" y="3090"/>
                  </a:cubicBezTo>
                  <a:lnTo>
                    <a:pt x="4105" y="3354"/>
                  </a:lnTo>
                  <a:cubicBezTo>
                    <a:pt x="4326" y="3181"/>
                    <a:pt x="4562" y="3035"/>
                    <a:pt x="4787" y="2876"/>
                  </a:cubicBezTo>
                  <a:cubicBezTo>
                    <a:pt x="5537" y="2354"/>
                    <a:pt x="6221" y="1567"/>
                    <a:pt x="7193" y="1506"/>
                  </a:cubicBezTo>
                  <a:cubicBezTo>
                    <a:pt x="7241" y="1503"/>
                    <a:pt x="7288" y="1502"/>
                    <a:pt x="7335" y="1502"/>
                  </a:cubicBezTo>
                  <a:cubicBezTo>
                    <a:pt x="7655" y="1502"/>
                    <a:pt x="7967" y="1563"/>
                    <a:pt x="8275" y="1645"/>
                  </a:cubicBezTo>
                  <a:cubicBezTo>
                    <a:pt x="8561" y="1722"/>
                    <a:pt x="8852" y="1818"/>
                    <a:pt x="9112" y="1960"/>
                  </a:cubicBezTo>
                  <a:cubicBezTo>
                    <a:pt x="9343" y="2085"/>
                    <a:pt x="9593" y="2267"/>
                    <a:pt x="9635" y="2548"/>
                  </a:cubicBezTo>
                  <a:cubicBezTo>
                    <a:pt x="9656" y="2701"/>
                    <a:pt x="9597" y="2848"/>
                    <a:pt x="9518" y="2973"/>
                  </a:cubicBezTo>
                  <a:cubicBezTo>
                    <a:pt x="9398" y="3167"/>
                    <a:pt x="9241" y="3331"/>
                    <a:pt x="9083" y="3494"/>
                  </a:cubicBezTo>
                  <a:cubicBezTo>
                    <a:pt x="8905" y="3682"/>
                    <a:pt x="8737" y="3876"/>
                    <a:pt x="8559" y="4068"/>
                  </a:cubicBezTo>
                  <a:cubicBezTo>
                    <a:pt x="8384" y="4256"/>
                    <a:pt x="8200" y="4436"/>
                    <a:pt x="8021" y="4623"/>
                  </a:cubicBezTo>
                  <a:cubicBezTo>
                    <a:pt x="7671" y="4987"/>
                    <a:pt x="7325" y="5370"/>
                    <a:pt x="6916" y="5670"/>
                  </a:cubicBezTo>
                  <a:cubicBezTo>
                    <a:pt x="6734" y="5803"/>
                    <a:pt x="6536" y="5916"/>
                    <a:pt x="6322" y="5987"/>
                  </a:cubicBezTo>
                  <a:cubicBezTo>
                    <a:pt x="6150" y="6042"/>
                    <a:pt x="5976" y="6062"/>
                    <a:pt x="5799" y="6062"/>
                  </a:cubicBezTo>
                  <a:cubicBezTo>
                    <a:pt x="5736" y="6062"/>
                    <a:pt x="5672" y="6060"/>
                    <a:pt x="5608" y="6055"/>
                  </a:cubicBezTo>
                  <a:cubicBezTo>
                    <a:pt x="5118" y="6018"/>
                    <a:pt x="4628" y="5876"/>
                    <a:pt x="4155" y="5749"/>
                  </a:cubicBezTo>
                  <a:cubicBezTo>
                    <a:pt x="3683" y="5620"/>
                    <a:pt x="3212" y="5477"/>
                    <a:pt x="2750" y="5310"/>
                  </a:cubicBezTo>
                  <a:cubicBezTo>
                    <a:pt x="2545" y="5238"/>
                    <a:pt x="2339" y="5151"/>
                    <a:pt x="2154" y="5030"/>
                  </a:cubicBezTo>
                  <a:cubicBezTo>
                    <a:pt x="1978" y="4914"/>
                    <a:pt x="1776" y="4763"/>
                    <a:pt x="1786" y="4526"/>
                  </a:cubicBezTo>
                  <a:cubicBezTo>
                    <a:pt x="1792" y="4291"/>
                    <a:pt x="2016" y="4113"/>
                    <a:pt x="2187" y="3977"/>
                  </a:cubicBezTo>
                  <a:cubicBezTo>
                    <a:pt x="2363" y="3839"/>
                    <a:pt x="2555" y="3719"/>
                    <a:pt x="2744" y="3601"/>
                  </a:cubicBezTo>
                  <a:cubicBezTo>
                    <a:pt x="3140" y="3348"/>
                    <a:pt x="3499" y="3050"/>
                    <a:pt x="3859" y="2752"/>
                  </a:cubicBezTo>
                  <a:cubicBezTo>
                    <a:pt x="4614" y="2136"/>
                    <a:pt x="5359" y="1499"/>
                    <a:pt x="6209" y="1011"/>
                  </a:cubicBezTo>
                  <a:cubicBezTo>
                    <a:pt x="6618" y="779"/>
                    <a:pt x="7036" y="555"/>
                    <a:pt x="7515" y="555"/>
                  </a:cubicBezTo>
                  <a:cubicBezTo>
                    <a:pt x="7547" y="555"/>
                    <a:pt x="7580" y="556"/>
                    <a:pt x="7613" y="558"/>
                  </a:cubicBezTo>
                  <a:cubicBezTo>
                    <a:pt x="7804" y="568"/>
                    <a:pt x="7993" y="604"/>
                    <a:pt x="8179" y="651"/>
                  </a:cubicBezTo>
                  <a:lnTo>
                    <a:pt x="8279" y="289"/>
                  </a:lnTo>
                  <a:cubicBezTo>
                    <a:pt x="8060" y="190"/>
                    <a:pt x="7842" y="77"/>
                    <a:pt x="7604" y="22"/>
                  </a:cubicBezTo>
                  <a:cubicBezTo>
                    <a:pt x="7537" y="7"/>
                    <a:pt x="7471" y="0"/>
                    <a:pt x="7406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9"/>
            <p:cNvSpPr/>
            <p:nvPr/>
          </p:nvSpPr>
          <p:spPr>
            <a:xfrm>
              <a:off x="959151" y="601260"/>
              <a:ext cx="569385" cy="413622"/>
            </a:xfrm>
            <a:custGeom>
              <a:rect b="b" l="l" r="r" t="t"/>
              <a:pathLst>
                <a:path extrusionOk="0" h="10420" w="14344">
                  <a:moveTo>
                    <a:pt x="14343" y="0"/>
                  </a:moveTo>
                  <a:lnTo>
                    <a:pt x="14343" y="0"/>
                  </a:lnTo>
                  <a:cubicBezTo>
                    <a:pt x="14333" y="5"/>
                    <a:pt x="14324" y="13"/>
                    <a:pt x="14313" y="18"/>
                  </a:cubicBezTo>
                  <a:cubicBezTo>
                    <a:pt x="14301" y="27"/>
                    <a:pt x="14290" y="35"/>
                    <a:pt x="14274" y="43"/>
                  </a:cubicBezTo>
                  <a:cubicBezTo>
                    <a:pt x="14232" y="91"/>
                    <a:pt x="14192" y="142"/>
                    <a:pt x="14142" y="180"/>
                  </a:cubicBezTo>
                  <a:cubicBezTo>
                    <a:pt x="14093" y="222"/>
                    <a:pt x="14041" y="260"/>
                    <a:pt x="13989" y="299"/>
                  </a:cubicBezTo>
                  <a:cubicBezTo>
                    <a:pt x="13539" y="642"/>
                    <a:pt x="13069" y="956"/>
                    <a:pt x="12605" y="1277"/>
                  </a:cubicBezTo>
                  <a:cubicBezTo>
                    <a:pt x="12128" y="1607"/>
                    <a:pt x="11659" y="1942"/>
                    <a:pt x="11184" y="2273"/>
                  </a:cubicBezTo>
                  <a:cubicBezTo>
                    <a:pt x="10222" y="2940"/>
                    <a:pt x="9262" y="3600"/>
                    <a:pt x="8304" y="4266"/>
                  </a:cubicBezTo>
                  <a:cubicBezTo>
                    <a:pt x="7348" y="4929"/>
                    <a:pt x="6402" y="5604"/>
                    <a:pt x="5453" y="6276"/>
                  </a:cubicBezTo>
                  <a:cubicBezTo>
                    <a:pt x="4503" y="6948"/>
                    <a:pt x="3539" y="7608"/>
                    <a:pt x="2573" y="8262"/>
                  </a:cubicBezTo>
                  <a:cubicBezTo>
                    <a:pt x="1712" y="8845"/>
                    <a:pt x="838" y="9411"/>
                    <a:pt x="1" y="10028"/>
                  </a:cubicBezTo>
                  <a:cubicBezTo>
                    <a:pt x="332" y="10162"/>
                    <a:pt x="665" y="10292"/>
                    <a:pt x="997" y="10420"/>
                  </a:cubicBezTo>
                  <a:cubicBezTo>
                    <a:pt x="1074" y="10342"/>
                    <a:pt x="1150" y="10259"/>
                    <a:pt x="1234" y="10187"/>
                  </a:cubicBezTo>
                  <a:cubicBezTo>
                    <a:pt x="1410" y="10031"/>
                    <a:pt x="1609" y="9908"/>
                    <a:pt x="1804" y="9781"/>
                  </a:cubicBezTo>
                  <a:cubicBezTo>
                    <a:pt x="2014" y="9645"/>
                    <a:pt x="2212" y="9498"/>
                    <a:pt x="2410" y="9349"/>
                  </a:cubicBezTo>
                  <a:cubicBezTo>
                    <a:pt x="2823" y="9037"/>
                    <a:pt x="3236" y="8722"/>
                    <a:pt x="3660" y="8424"/>
                  </a:cubicBezTo>
                  <a:cubicBezTo>
                    <a:pt x="4547" y="7806"/>
                    <a:pt x="5436" y="7193"/>
                    <a:pt x="6322" y="6578"/>
                  </a:cubicBezTo>
                  <a:cubicBezTo>
                    <a:pt x="7201" y="5968"/>
                    <a:pt x="8070" y="5345"/>
                    <a:pt x="8952" y="4744"/>
                  </a:cubicBezTo>
                  <a:cubicBezTo>
                    <a:pt x="9837" y="4144"/>
                    <a:pt x="10730" y="3556"/>
                    <a:pt x="11612" y="2955"/>
                  </a:cubicBezTo>
                  <a:cubicBezTo>
                    <a:pt x="12053" y="2660"/>
                    <a:pt x="12489" y="2356"/>
                    <a:pt x="12927" y="2056"/>
                  </a:cubicBezTo>
                  <a:cubicBezTo>
                    <a:pt x="13360" y="1757"/>
                    <a:pt x="13786" y="1444"/>
                    <a:pt x="14230" y="1161"/>
                  </a:cubicBezTo>
                  <a:cubicBezTo>
                    <a:pt x="14240" y="1153"/>
                    <a:pt x="14251" y="1148"/>
                    <a:pt x="14262" y="1146"/>
                  </a:cubicBezTo>
                  <a:cubicBezTo>
                    <a:pt x="14260" y="874"/>
                    <a:pt x="14266" y="604"/>
                    <a:pt x="14292" y="334"/>
                  </a:cubicBezTo>
                  <a:cubicBezTo>
                    <a:pt x="14303" y="223"/>
                    <a:pt x="14322" y="110"/>
                    <a:pt x="14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9"/>
            <p:cNvSpPr/>
            <p:nvPr/>
          </p:nvSpPr>
          <p:spPr>
            <a:xfrm>
              <a:off x="1004920" y="660445"/>
              <a:ext cx="522466" cy="389090"/>
            </a:xfrm>
            <a:custGeom>
              <a:rect b="b" l="l" r="r" t="t"/>
              <a:pathLst>
                <a:path extrusionOk="0" h="9802" w="13162">
                  <a:moveTo>
                    <a:pt x="13119" y="0"/>
                  </a:moveTo>
                  <a:cubicBezTo>
                    <a:pt x="13055" y="50"/>
                    <a:pt x="12993" y="101"/>
                    <a:pt x="12929" y="150"/>
                  </a:cubicBezTo>
                  <a:cubicBezTo>
                    <a:pt x="12504" y="464"/>
                    <a:pt x="12059" y="754"/>
                    <a:pt x="11625" y="1052"/>
                  </a:cubicBezTo>
                  <a:cubicBezTo>
                    <a:pt x="11187" y="1355"/>
                    <a:pt x="10749" y="1654"/>
                    <a:pt x="10308" y="1948"/>
                  </a:cubicBezTo>
                  <a:cubicBezTo>
                    <a:pt x="9430" y="2537"/>
                    <a:pt x="8548" y="3121"/>
                    <a:pt x="7673" y="3718"/>
                  </a:cubicBezTo>
                  <a:cubicBezTo>
                    <a:pt x="6791" y="4322"/>
                    <a:pt x="5920" y="4945"/>
                    <a:pt x="5042" y="5552"/>
                  </a:cubicBezTo>
                  <a:cubicBezTo>
                    <a:pt x="4601" y="5860"/>
                    <a:pt x="4158" y="6164"/>
                    <a:pt x="3715" y="6469"/>
                  </a:cubicBezTo>
                  <a:cubicBezTo>
                    <a:pt x="3280" y="6770"/>
                    <a:pt x="2838" y="7061"/>
                    <a:pt x="2407" y="7367"/>
                  </a:cubicBezTo>
                  <a:cubicBezTo>
                    <a:pt x="1985" y="7666"/>
                    <a:pt x="1575" y="7984"/>
                    <a:pt x="1143" y="8267"/>
                  </a:cubicBezTo>
                  <a:cubicBezTo>
                    <a:pt x="945" y="8399"/>
                    <a:pt x="739" y="8515"/>
                    <a:pt x="536" y="8638"/>
                  </a:cubicBezTo>
                  <a:cubicBezTo>
                    <a:pt x="355" y="8744"/>
                    <a:pt x="162" y="8848"/>
                    <a:pt x="0" y="8986"/>
                  </a:cubicBezTo>
                  <a:cubicBezTo>
                    <a:pt x="570" y="9207"/>
                    <a:pt x="1141" y="9426"/>
                    <a:pt x="1708" y="9651"/>
                  </a:cubicBezTo>
                  <a:cubicBezTo>
                    <a:pt x="1839" y="9701"/>
                    <a:pt x="1965" y="9752"/>
                    <a:pt x="2093" y="9802"/>
                  </a:cubicBezTo>
                  <a:cubicBezTo>
                    <a:pt x="2058" y="9732"/>
                    <a:pt x="2026" y="9660"/>
                    <a:pt x="1999" y="9582"/>
                  </a:cubicBezTo>
                  <a:cubicBezTo>
                    <a:pt x="1954" y="9460"/>
                    <a:pt x="1900" y="9322"/>
                    <a:pt x="1902" y="9191"/>
                  </a:cubicBezTo>
                  <a:cubicBezTo>
                    <a:pt x="1907" y="9071"/>
                    <a:pt x="1952" y="8962"/>
                    <a:pt x="2021" y="8864"/>
                  </a:cubicBezTo>
                  <a:cubicBezTo>
                    <a:pt x="2156" y="8677"/>
                    <a:pt x="2360" y="8541"/>
                    <a:pt x="2542" y="8403"/>
                  </a:cubicBezTo>
                  <a:cubicBezTo>
                    <a:pt x="3038" y="8019"/>
                    <a:pt x="3582" y="7681"/>
                    <a:pt x="4105" y="7333"/>
                  </a:cubicBezTo>
                  <a:cubicBezTo>
                    <a:pt x="4629" y="6986"/>
                    <a:pt x="5155" y="6641"/>
                    <a:pt x="5670" y="6284"/>
                  </a:cubicBezTo>
                  <a:cubicBezTo>
                    <a:pt x="6186" y="5925"/>
                    <a:pt x="6692" y="5560"/>
                    <a:pt x="7215" y="5212"/>
                  </a:cubicBezTo>
                  <a:cubicBezTo>
                    <a:pt x="7709" y="4884"/>
                    <a:pt x="8209" y="4566"/>
                    <a:pt x="8713" y="4256"/>
                  </a:cubicBezTo>
                  <a:cubicBezTo>
                    <a:pt x="8951" y="4110"/>
                    <a:pt x="9186" y="3958"/>
                    <a:pt x="9461" y="3900"/>
                  </a:cubicBezTo>
                  <a:cubicBezTo>
                    <a:pt x="9544" y="3881"/>
                    <a:pt x="9626" y="3873"/>
                    <a:pt x="9706" y="3873"/>
                  </a:cubicBezTo>
                  <a:cubicBezTo>
                    <a:pt x="9920" y="3873"/>
                    <a:pt x="10127" y="3932"/>
                    <a:pt x="10332" y="4016"/>
                  </a:cubicBezTo>
                  <a:cubicBezTo>
                    <a:pt x="10472" y="4078"/>
                    <a:pt x="10608" y="4145"/>
                    <a:pt x="10745" y="4209"/>
                  </a:cubicBezTo>
                  <a:cubicBezTo>
                    <a:pt x="10691" y="4051"/>
                    <a:pt x="10696" y="3880"/>
                    <a:pt x="10792" y="3724"/>
                  </a:cubicBezTo>
                  <a:cubicBezTo>
                    <a:pt x="10885" y="3576"/>
                    <a:pt x="11020" y="3456"/>
                    <a:pt x="11119" y="3308"/>
                  </a:cubicBezTo>
                  <a:cubicBezTo>
                    <a:pt x="11073" y="3275"/>
                    <a:pt x="11029" y="3245"/>
                    <a:pt x="10984" y="3211"/>
                  </a:cubicBezTo>
                  <a:cubicBezTo>
                    <a:pt x="10898" y="3147"/>
                    <a:pt x="10833" y="3066"/>
                    <a:pt x="10789" y="2970"/>
                  </a:cubicBezTo>
                  <a:cubicBezTo>
                    <a:pt x="10713" y="2818"/>
                    <a:pt x="10679" y="2631"/>
                    <a:pt x="10712" y="2462"/>
                  </a:cubicBezTo>
                  <a:cubicBezTo>
                    <a:pt x="10746" y="2292"/>
                    <a:pt x="10858" y="2160"/>
                    <a:pt x="11019" y="2095"/>
                  </a:cubicBezTo>
                  <a:cubicBezTo>
                    <a:pt x="11203" y="2025"/>
                    <a:pt x="11404" y="2040"/>
                    <a:pt x="11600" y="2024"/>
                  </a:cubicBezTo>
                  <a:cubicBezTo>
                    <a:pt x="11691" y="2017"/>
                    <a:pt x="11780" y="2004"/>
                    <a:pt x="11865" y="1974"/>
                  </a:cubicBezTo>
                  <a:cubicBezTo>
                    <a:pt x="11888" y="1967"/>
                    <a:pt x="11902" y="1958"/>
                    <a:pt x="11914" y="1951"/>
                  </a:cubicBezTo>
                  <a:cubicBezTo>
                    <a:pt x="11916" y="1951"/>
                    <a:pt x="11917" y="1948"/>
                    <a:pt x="11920" y="1948"/>
                  </a:cubicBezTo>
                  <a:cubicBezTo>
                    <a:pt x="11920" y="1946"/>
                    <a:pt x="11921" y="1946"/>
                    <a:pt x="11924" y="1943"/>
                  </a:cubicBezTo>
                  <a:cubicBezTo>
                    <a:pt x="11925" y="1941"/>
                    <a:pt x="11925" y="1941"/>
                    <a:pt x="11927" y="1941"/>
                  </a:cubicBezTo>
                  <a:cubicBezTo>
                    <a:pt x="11926" y="1938"/>
                    <a:pt x="11926" y="1938"/>
                    <a:pt x="11929" y="1935"/>
                  </a:cubicBezTo>
                  <a:cubicBezTo>
                    <a:pt x="11930" y="1931"/>
                    <a:pt x="11930" y="1928"/>
                    <a:pt x="11932" y="1926"/>
                  </a:cubicBezTo>
                  <a:cubicBezTo>
                    <a:pt x="11932" y="1924"/>
                    <a:pt x="11934" y="1920"/>
                    <a:pt x="11937" y="1915"/>
                  </a:cubicBezTo>
                  <a:cubicBezTo>
                    <a:pt x="11937" y="1909"/>
                    <a:pt x="11938" y="1904"/>
                    <a:pt x="11938" y="1900"/>
                  </a:cubicBezTo>
                  <a:lnTo>
                    <a:pt x="11938" y="1870"/>
                  </a:lnTo>
                  <a:lnTo>
                    <a:pt x="11935" y="1823"/>
                  </a:lnTo>
                  <a:cubicBezTo>
                    <a:pt x="11930" y="1750"/>
                    <a:pt x="11915" y="1680"/>
                    <a:pt x="11912" y="1607"/>
                  </a:cubicBezTo>
                  <a:cubicBezTo>
                    <a:pt x="11906" y="1444"/>
                    <a:pt x="11955" y="1287"/>
                    <a:pt x="12083" y="1181"/>
                  </a:cubicBezTo>
                  <a:cubicBezTo>
                    <a:pt x="12189" y="1093"/>
                    <a:pt x="12330" y="1061"/>
                    <a:pt x="12463" y="1061"/>
                  </a:cubicBezTo>
                  <a:cubicBezTo>
                    <a:pt x="12472" y="1061"/>
                    <a:pt x="12480" y="1061"/>
                    <a:pt x="12488" y="1062"/>
                  </a:cubicBezTo>
                  <a:cubicBezTo>
                    <a:pt x="12580" y="1063"/>
                    <a:pt x="12664" y="1083"/>
                    <a:pt x="12754" y="1094"/>
                  </a:cubicBezTo>
                  <a:cubicBezTo>
                    <a:pt x="12769" y="1096"/>
                    <a:pt x="12784" y="1096"/>
                    <a:pt x="12799" y="1096"/>
                  </a:cubicBezTo>
                  <a:cubicBezTo>
                    <a:pt x="12811" y="1096"/>
                    <a:pt x="12824" y="1096"/>
                    <a:pt x="12837" y="1095"/>
                  </a:cubicBezTo>
                  <a:cubicBezTo>
                    <a:pt x="12837" y="1093"/>
                    <a:pt x="12838" y="1089"/>
                    <a:pt x="12842" y="1087"/>
                  </a:cubicBezTo>
                  <a:cubicBezTo>
                    <a:pt x="12895" y="966"/>
                    <a:pt x="12958" y="846"/>
                    <a:pt x="13093" y="846"/>
                  </a:cubicBezTo>
                  <a:cubicBezTo>
                    <a:pt x="13111" y="846"/>
                    <a:pt x="13131" y="848"/>
                    <a:pt x="13153" y="853"/>
                  </a:cubicBezTo>
                  <a:cubicBezTo>
                    <a:pt x="13156" y="854"/>
                    <a:pt x="13159" y="858"/>
                    <a:pt x="13161" y="858"/>
                  </a:cubicBezTo>
                  <a:cubicBezTo>
                    <a:pt x="13145" y="572"/>
                    <a:pt x="13128" y="286"/>
                    <a:pt x="13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9"/>
            <p:cNvSpPr/>
            <p:nvPr/>
          </p:nvSpPr>
          <p:spPr>
            <a:xfrm>
              <a:off x="1437475" y="701847"/>
              <a:ext cx="93958" cy="148737"/>
            </a:xfrm>
            <a:custGeom>
              <a:rect b="b" l="l" r="r" t="t"/>
              <a:pathLst>
                <a:path extrusionOk="0" h="3747" w="2367">
                  <a:moveTo>
                    <a:pt x="2278" y="1"/>
                  </a:moveTo>
                  <a:cubicBezTo>
                    <a:pt x="2276" y="2"/>
                    <a:pt x="2274" y="4"/>
                    <a:pt x="2272" y="4"/>
                  </a:cubicBezTo>
                  <a:cubicBezTo>
                    <a:pt x="2271" y="4"/>
                    <a:pt x="2270" y="4"/>
                    <a:pt x="2269" y="3"/>
                  </a:cubicBezTo>
                  <a:cubicBezTo>
                    <a:pt x="2207" y="23"/>
                    <a:pt x="2210" y="37"/>
                    <a:pt x="2191" y="95"/>
                  </a:cubicBezTo>
                  <a:cubicBezTo>
                    <a:pt x="2169" y="168"/>
                    <a:pt x="2144" y="238"/>
                    <a:pt x="2082" y="285"/>
                  </a:cubicBezTo>
                  <a:cubicBezTo>
                    <a:pt x="2029" y="327"/>
                    <a:pt x="1969" y="340"/>
                    <a:pt x="1907" y="340"/>
                  </a:cubicBezTo>
                  <a:cubicBezTo>
                    <a:pt x="1801" y="340"/>
                    <a:pt x="1686" y="301"/>
                    <a:pt x="1581" y="301"/>
                  </a:cubicBezTo>
                  <a:cubicBezTo>
                    <a:pt x="1579" y="301"/>
                    <a:pt x="1576" y="301"/>
                    <a:pt x="1574" y="301"/>
                  </a:cubicBezTo>
                  <a:cubicBezTo>
                    <a:pt x="1507" y="301"/>
                    <a:pt x="1464" y="304"/>
                    <a:pt x="1403" y="331"/>
                  </a:cubicBezTo>
                  <a:cubicBezTo>
                    <a:pt x="1383" y="342"/>
                    <a:pt x="1345" y="372"/>
                    <a:pt x="1336" y="383"/>
                  </a:cubicBezTo>
                  <a:cubicBezTo>
                    <a:pt x="1267" y="483"/>
                    <a:pt x="1306" y="624"/>
                    <a:pt x="1317" y="746"/>
                  </a:cubicBezTo>
                  <a:cubicBezTo>
                    <a:pt x="1327" y="861"/>
                    <a:pt x="1310" y="985"/>
                    <a:pt x="1223" y="1070"/>
                  </a:cubicBezTo>
                  <a:cubicBezTo>
                    <a:pt x="1126" y="1164"/>
                    <a:pt x="975" y="1188"/>
                    <a:pt x="842" y="1199"/>
                  </a:cubicBezTo>
                  <a:cubicBezTo>
                    <a:pt x="817" y="1201"/>
                    <a:pt x="790" y="1201"/>
                    <a:pt x="760" y="1201"/>
                  </a:cubicBezTo>
                  <a:cubicBezTo>
                    <a:pt x="694" y="1201"/>
                    <a:pt x="617" y="1198"/>
                    <a:pt x="539" y="1198"/>
                  </a:cubicBezTo>
                  <a:cubicBezTo>
                    <a:pt x="305" y="1198"/>
                    <a:pt x="61" y="1230"/>
                    <a:pt x="61" y="1490"/>
                  </a:cubicBezTo>
                  <a:cubicBezTo>
                    <a:pt x="59" y="1615"/>
                    <a:pt x="105" y="1764"/>
                    <a:pt x="178" y="1863"/>
                  </a:cubicBezTo>
                  <a:cubicBezTo>
                    <a:pt x="221" y="1919"/>
                    <a:pt x="279" y="1959"/>
                    <a:pt x="337" y="1997"/>
                  </a:cubicBezTo>
                  <a:cubicBezTo>
                    <a:pt x="405" y="2042"/>
                    <a:pt x="466" y="2090"/>
                    <a:pt x="518" y="2155"/>
                  </a:cubicBezTo>
                  <a:cubicBezTo>
                    <a:pt x="545" y="2191"/>
                    <a:pt x="549" y="2257"/>
                    <a:pt x="526" y="2297"/>
                  </a:cubicBezTo>
                  <a:cubicBezTo>
                    <a:pt x="420" y="2470"/>
                    <a:pt x="272" y="2599"/>
                    <a:pt x="144" y="2756"/>
                  </a:cubicBezTo>
                  <a:cubicBezTo>
                    <a:pt x="96" y="2815"/>
                    <a:pt x="45" y="2881"/>
                    <a:pt x="25" y="2956"/>
                  </a:cubicBezTo>
                  <a:cubicBezTo>
                    <a:pt x="0" y="3055"/>
                    <a:pt x="31" y="3151"/>
                    <a:pt x="73" y="3241"/>
                  </a:cubicBezTo>
                  <a:cubicBezTo>
                    <a:pt x="76" y="3250"/>
                    <a:pt x="80" y="3259"/>
                    <a:pt x="80" y="3266"/>
                  </a:cubicBezTo>
                  <a:cubicBezTo>
                    <a:pt x="128" y="3285"/>
                    <a:pt x="175" y="3303"/>
                    <a:pt x="226" y="3318"/>
                  </a:cubicBezTo>
                  <a:cubicBezTo>
                    <a:pt x="508" y="3401"/>
                    <a:pt x="797" y="3449"/>
                    <a:pt x="1082" y="3519"/>
                  </a:cubicBezTo>
                  <a:cubicBezTo>
                    <a:pt x="1352" y="3586"/>
                    <a:pt x="1618" y="3662"/>
                    <a:pt x="1882" y="3746"/>
                  </a:cubicBezTo>
                  <a:cubicBezTo>
                    <a:pt x="1917" y="3727"/>
                    <a:pt x="1947" y="3700"/>
                    <a:pt x="1971" y="3672"/>
                  </a:cubicBezTo>
                  <a:cubicBezTo>
                    <a:pt x="1848" y="3591"/>
                    <a:pt x="1766" y="3490"/>
                    <a:pt x="1696" y="3351"/>
                  </a:cubicBezTo>
                  <a:cubicBezTo>
                    <a:pt x="1615" y="3194"/>
                    <a:pt x="1545" y="3026"/>
                    <a:pt x="1477" y="2861"/>
                  </a:cubicBezTo>
                  <a:cubicBezTo>
                    <a:pt x="1404" y="2684"/>
                    <a:pt x="1336" y="2506"/>
                    <a:pt x="1277" y="2323"/>
                  </a:cubicBezTo>
                  <a:cubicBezTo>
                    <a:pt x="1219" y="2143"/>
                    <a:pt x="1169" y="1962"/>
                    <a:pt x="1101" y="1788"/>
                  </a:cubicBezTo>
                  <a:cubicBezTo>
                    <a:pt x="1090" y="1762"/>
                    <a:pt x="1112" y="1744"/>
                    <a:pt x="1134" y="1744"/>
                  </a:cubicBezTo>
                  <a:cubicBezTo>
                    <a:pt x="1147" y="1744"/>
                    <a:pt x="1160" y="1751"/>
                    <a:pt x="1167" y="1766"/>
                  </a:cubicBezTo>
                  <a:cubicBezTo>
                    <a:pt x="1239" y="1940"/>
                    <a:pt x="1327" y="2105"/>
                    <a:pt x="1413" y="2271"/>
                  </a:cubicBezTo>
                  <a:cubicBezTo>
                    <a:pt x="1491" y="2419"/>
                    <a:pt x="1563" y="2574"/>
                    <a:pt x="1638" y="2725"/>
                  </a:cubicBezTo>
                  <a:cubicBezTo>
                    <a:pt x="1711" y="2879"/>
                    <a:pt x="1785" y="3035"/>
                    <a:pt x="1867" y="3186"/>
                  </a:cubicBezTo>
                  <a:cubicBezTo>
                    <a:pt x="1904" y="3253"/>
                    <a:pt x="1943" y="3328"/>
                    <a:pt x="1997" y="3384"/>
                  </a:cubicBezTo>
                  <a:cubicBezTo>
                    <a:pt x="2024" y="3413"/>
                    <a:pt x="2054" y="3433"/>
                    <a:pt x="2085" y="3455"/>
                  </a:cubicBezTo>
                  <a:cubicBezTo>
                    <a:pt x="2153" y="3288"/>
                    <a:pt x="2201" y="3115"/>
                    <a:pt x="2238" y="2938"/>
                  </a:cubicBezTo>
                  <a:cubicBezTo>
                    <a:pt x="2301" y="2657"/>
                    <a:pt x="2339" y="2371"/>
                    <a:pt x="2355" y="2082"/>
                  </a:cubicBezTo>
                  <a:cubicBezTo>
                    <a:pt x="2319" y="2054"/>
                    <a:pt x="2285" y="2014"/>
                    <a:pt x="2258" y="1987"/>
                  </a:cubicBezTo>
                  <a:cubicBezTo>
                    <a:pt x="2127" y="1856"/>
                    <a:pt x="2035" y="1705"/>
                    <a:pt x="1943" y="1545"/>
                  </a:cubicBezTo>
                  <a:cubicBezTo>
                    <a:pt x="1897" y="1467"/>
                    <a:pt x="1855" y="1386"/>
                    <a:pt x="1809" y="1308"/>
                  </a:cubicBezTo>
                  <a:cubicBezTo>
                    <a:pt x="1785" y="1266"/>
                    <a:pt x="1767" y="1225"/>
                    <a:pt x="1744" y="1185"/>
                  </a:cubicBezTo>
                  <a:cubicBezTo>
                    <a:pt x="1722" y="1148"/>
                    <a:pt x="1690" y="1116"/>
                    <a:pt x="1660" y="1084"/>
                  </a:cubicBezTo>
                  <a:cubicBezTo>
                    <a:pt x="1635" y="1057"/>
                    <a:pt x="1658" y="1018"/>
                    <a:pt x="1686" y="1018"/>
                  </a:cubicBezTo>
                  <a:cubicBezTo>
                    <a:pt x="1693" y="1018"/>
                    <a:pt x="1702" y="1022"/>
                    <a:pt x="1709" y="1029"/>
                  </a:cubicBezTo>
                  <a:cubicBezTo>
                    <a:pt x="1742" y="1063"/>
                    <a:pt x="1774" y="1102"/>
                    <a:pt x="1813" y="1136"/>
                  </a:cubicBezTo>
                  <a:cubicBezTo>
                    <a:pt x="1850" y="1169"/>
                    <a:pt x="1888" y="1206"/>
                    <a:pt x="1920" y="1242"/>
                  </a:cubicBezTo>
                  <a:cubicBezTo>
                    <a:pt x="1986" y="1319"/>
                    <a:pt x="2048" y="1398"/>
                    <a:pt x="2107" y="1477"/>
                  </a:cubicBezTo>
                  <a:cubicBezTo>
                    <a:pt x="2186" y="1580"/>
                    <a:pt x="2273" y="1674"/>
                    <a:pt x="2362" y="1763"/>
                  </a:cubicBezTo>
                  <a:cubicBezTo>
                    <a:pt x="2366" y="1176"/>
                    <a:pt x="2314" y="587"/>
                    <a:pt x="227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9"/>
            <p:cNvSpPr/>
            <p:nvPr/>
          </p:nvSpPr>
          <p:spPr>
            <a:xfrm>
              <a:off x="1316168" y="463955"/>
              <a:ext cx="158026" cy="272744"/>
            </a:xfrm>
            <a:custGeom>
              <a:rect b="b" l="l" r="r" t="t"/>
              <a:pathLst>
                <a:path extrusionOk="0" h="6871" w="3981">
                  <a:moveTo>
                    <a:pt x="2633" y="0"/>
                  </a:moveTo>
                  <a:cubicBezTo>
                    <a:pt x="2587" y="0"/>
                    <a:pt x="2541" y="3"/>
                    <a:pt x="2495" y="8"/>
                  </a:cubicBezTo>
                  <a:cubicBezTo>
                    <a:pt x="2162" y="44"/>
                    <a:pt x="1863" y="174"/>
                    <a:pt x="1613" y="397"/>
                  </a:cubicBezTo>
                  <a:cubicBezTo>
                    <a:pt x="1342" y="636"/>
                    <a:pt x="1169" y="954"/>
                    <a:pt x="1048" y="1289"/>
                  </a:cubicBezTo>
                  <a:cubicBezTo>
                    <a:pt x="899" y="1694"/>
                    <a:pt x="803" y="2117"/>
                    <a:pt x="706" y="2533"/>
                  </a:cubicBezTo>
                  <a:cubicBezTo>
                    <a:pt x="591" y="3003"/>
                    <a:pt x="495" y="3477"/>
                    <a:pt x="428" y="3958"/>
                  </a:cubicBezTo>
                  <a:cubicBezTo>
                    <a:pt x="289" y="4928"/>
                    <a:pt x="123" y="5897"/>
                    <a:pt x="1" y="6871"/>
                  </a:cubicBezTo>
                  <a:cubicBezTo>
                    <a:pt x="788" y="6324"/>
                    <a:pt x="1574" y="5782"/>
                    <a:pt x="2358" y="5234"/>
                  </a:cubicBezTo>
                  <a:cubicBezTo>
                    <a:pt x="2831" y="4906"/>
                    <a:pt x="3296" y="4569"/>
                    <a:pt x="3774" y="4247"/>
                  </a:cubicBezTo>
                  <a:cubicBezTo>
                    <a:pt x="3778" y="4245"/>
                    <a:pt x="3780" y="4242"/>
                    <a:pt x="3784" y="4240"/>
                  </a:cubicBezTo>
                  <a:cubicBezTo>
                    <a:pt x="3781" y="4225"/>
                    <a:pt x="3779" y="4210"/>
                    <a:pt x="3783" y="4192"/>
                  </a:cubicBezTo>
                  <a:cubicBezTo>
                    <a:pt x="3811" y="3945"/>
                    <a:pt x="3823" y="3695"/>
                    <a:pt x="3829" y="3446"/>
                  </a:cubicBezTo>
                  <a:cubicBezTo>
                    <a:pt x="3835" y="3194"/>
                    <a:pt x="3860" y="2948"/>
                    <a:pt x="3886" y="2696"/>
                  </a:cubicBezTo>
                  <a:cubicBezTo>
                    <a:pt x="3937" y="2221"/>
                    <a:pt x="3981" y="1721"/>
                    <a:pt x="3886" y="1247"/>
                  </a:cubicBezTo>
                  <a:cubicBezTo>
                    <a:pt x="3812" y="871"/>
                    <a:pt x="3651" y="498"/>
                    <a:pt x="3351" y="251"/>
                  </a:cubicBezTo>
                  <a:cubicBezTo>
                    <a:pt x="3147" y="81"/>
                    <a:pt x="2892" y="0"/>
                    <a:pt x="2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9"/>
            <p:cNvSpPr/>
            <p:nvPr/>
          </p:nvSpPr>
          <p:spPr>
            <a:xfrm>
              <a:off x="1175131" y="897662"/>
              <a:ext cx="291401" cy="160249"/>
            </a:xfrm>
            <a:custGeom>
              <a:rect b="b" l="l" r="r" t="t"/>
              <a:pathLst>
                <a:path extrusionOk="0" h="4037" w="7341">
                  <a:moveTo>
                    <a:pt x="5278" y="0"/>
                  </a:moveTo>
                  <a:cubicBezTo>
                    <a:pt x="5075" y="0"/>
                    <a:pt x="4874" y="30"/>
                    <a:pt x="4679" y="103"/>
                  </a:cubicBezTo>
                  <a:cubicBezTo>
                    <a:pt x="4272" y="255"/>
                    <a:pt x="3920" y="527"/>
                    <a:pt x="3585" y="794"/>
                  </a:cubicBezTo>
                  <a:cubicBezTo>
                    <a:pt x="3262" y="1051"/>
                    <a:pt x="2935" y="1293"/>
                    <a:pt x="2592" y="1523"/>
                  </a:cubicBezTo>
                  <a:cubicBezTo>
                    <a:pt x="2416" y="1642"/>
                    <a:pt x="2242" y="1761"/>
                    <a:pt x="2080" y="1900"/>
                  </a:cubicBezTo>
                  <a:cubicBezTo>
                    <a:pt x="2000" y="1965"/>
                    <a:pt x="1929" y="2042"/>
                    <a:pt x="1858" y="2115"/>
                  </a:cubicBezTo>
                  <a:cubicBezTo>
                    <a:pt x="1811" y="2166"/>
                    <a:pt x="1743" y="2231"/>
                    <a:pt x="1753" y="2306"/>
                  </a:cubicBezTo>
                  <a:cubicBezTo>
                    <a:pt x="1762" y="2372"/>
                    <a:pt x="1840" y="2424"/>
                    <a:pt x="1892" y="2459"/>
                  </a:cubicBezTo>
                  <a:cubicBezTo>
                    <a:pt x="1967" y="2511"/>
                    <a:pt x="2052" y="2553"/>
                    <a:pt x="2132" y="2596"/>
                  </a:cubicBezTo>
                  <a:cubicBezTo>
                    <a:pt x="2284" y="2677"/>
                    <a:pt x="2445" y="2743"/>
                    <a:pt x="2608" y="2806"/>
                  </a:cubicBezTo>
                  <a:cubicBezTo>
                    <a:pt x="2934" y="2928"/>
                    <a:pt x="3288" y="3020"/>
                    <a:pt x="3641" y="3020"/>
                  </a:cubicBezTo>
                  <a:cubicBezTo>
                    <a:pt x="3659" y="3020"/>
                    <a:pt x="3678" y="3020"/>
                    <a:pt x="3696" y="3019"/>
                  </a:cubicBezTo>
                  <a:cubicBezTo>
                    <a:pt x="3867" y="3015"/>
                    <a:pt x="4033" y="2986"/>
                    <a:pt x="4191" y="2918"/>
                  </a:cubicBezTo>
                  <a:cubicBezTo>
                    <a:pt x="4362" y="2848"/>
                    <a:pt x="4499" y="2715"/>
                    <a:pt x="4629" y="2584"/>
                  </a:cubicBezTo>
                  <a:cubicBezTo>
                    <a:pt x="4936" y="2276"/>
                    <a:pt x="5194" y="1917"/>
                    <a:pt x="5445" y="1565"/>
                  </a:cubicBezTo>
                  <a:cubicBezTo>
                    <a:pt x="5506" y="1476"/>
                    <a:pt x="5560" y="1384"/>
                    <a:pt x="5621" y="1297"/>
                  </a:cubicBezTo>
                  <a:cubicBezTo>
                    <a:pt x="5659" y="1242"/>
                    <a:pt x="5706" y="1186"/>
                    <a:pt x="5733" y="1124"/>
                  </a:cubicBezTo>
                  <a:cubicBezTo>
                    <a:pt x="5741" y="1112"/>
                    <a:pt x="5752" y="1089"/>
                    <a:pt x="5751" y="1073"/>
                  </a:cubicBezTo>
                  <a:cubicBezTo>
                    <a:pt x="5748" y="1073"/>
                    <a:pt x="5744" y="1075"/>
                    <a:pt x="5746" y="1079"/>
                  </a:cubicBezTo>
                  <a:lnTo>
                    <a:pt x="5746" y="1079"/>
                  </a:lnTo>
                  <a:cubicBezTo>
                    <a:pt x="5738" y="1066"/>
                    <a:pt x="5712" y="1054"/>
                    <a:pt x="5695" y="1047"/>
                  </a:cubicBezTo>
                  <a:cubicBezTo>
                    <a:pt x="5639" y="1026"/>
                    <a:pt x="5575" y="1017"/>
                    <a:pt x="5518" y="1009"/>
                  </a:cubicBezTo>
                  <a:cubicBezTo>
                    <a:pt x="5376" y="988"/>
                    <a:pt x="5239" y="967"/>
                    <a:pt x="5100" y="967"/>
                  </a:cubicBezTo>
                  <a:cubicBezTo>
                    <a:pt x="5052" y="967"/>
                    <a:pt x="5004" y="970"/>
                    <a:pt x="4955" y="975"/>
                  </a:cubicBezTo>
                  <a:cubicBezTo>
                    <a:pt x="4754" y="1000"/>
                    <a:pt x="4562" y="1073"/>
                    <a:pt x="4388" y="1173"/>
                  </a:cubicBezTo>
                  <a:cubicBezTo>
                    <a:pt x="4142" y="1314"/>
                    <a:pt x="3892" y="1486"/>
                    <a:pt x="3687" y="1683"/>
                  </a:cubicBezTo>
                  <a:cubicBezTo>
                    <a:pt x="3597" y="1772"/>
                    <a:pt x="3502" y="1875"/>
                    <a:pt x="3461" y="1996"/>
                  </a:cubicBezTo>
                  <a:cubicBezTo>
                    <a:pt x="3447" y="2035"/>
                    <a:pt x="3442" y="2089"/>
                    <a:pt x="3449" y="2121"/>
                  </a:cubicBezTo>
                  <a:cubicBezTo>
                    <a:pt x="3462" y="2176"/>
                    <a:pt x="3494" y="2215"/>
                    <a:pt x="3538" y="2256"/>
                  </a:cubicBezTo>
                  <a:cubicBezTo>
                    <a:pt x="3587" y="2299"/>
                    <a:pt x="3638" y="2316"/>
                    <a:pt x="3688" y="2316"/>
                  </a:cubicBezTo>
                  <a:cubicBezTo>
                    <a:pt x="3761" y="2316"/>
                    <a:pt x="3835" y="2280"/>
                    <a:pt x="3906" y="2231"/>
                  </a:cubicBezTo>
                  <a:cubicBezTo>
                    <a:pt x="4045" y="2131"/>
                    <a:pt x="4159" y="2002"/>
                    <a:pt x="4283" y="1882"/>
                  </a:cubicBezTo>
                  <a:cubicBezTo>
                    <a:pt x="4308" y="1858"/>
                    <a:pt x="4337" y="1848"/>
                    <a:pt x="4366" y="1848"/>
                  </a:cubicBezTo>
                  <a:cubicBezTo>
                    <a:pt x="4460" y="1848"/>
                    <a:pt x="4545" y="1958"/>
                    <a:pt x="4461" y="2038"/>
                  </a:cubicBezTo>
                  <a:cubicBezTo>
                    <a:pt x="4259" y="2233"/>
                    <a:pt x="4006" y="2569"/>
                    <a:pt x="3697" y="2569"/>
                  </a:cubicBezTo>
                  <a:cubicBezTo>
                    <a:pt x="3658" y="2569"/>
                    <a:pt x="3618" y="2563"/>
                    <a:pt x="3577" y="2552"/>
                  </a:cubicBezTo>
                  <a:cubicBezTo>
                    <a:pt x="3413" y="2506"/>
                    <a:pt x="3260" y="2361"/>
                    <a:pt x="3217" y="2195"/>
                  </a:cubicBezTo>
                  <a:cubicBezTo>
                    <a:pt x="3180" y="2053"/>
                    <a:pt x="3217" y="1905"/>
                    <a:pt x="3293" y="1782"/>
                  </a:cubicBezTo>
                  <a:cubicBezTo>
                    <a:pt x="3457" y="1511"/>
                    <a:pt x="3728" y="1313"/>
                    <a:pt x="3986" y="1137"/>
                  </a:cubicBezTo>
                  <a:cubicBezTo>
                    <a:pt x="4319" y="910"/>
                    <a:pt x="4685" y="715"/>
                    <a:pt x="5098" y="715"/>
                  </a:cubicBezTo>
                  <a:cubicBezTo>
                    <a:pt x="5115" y="715"/>
                    <a:pt x="5131" y="715"/>
                    <a:pt x="5148" y="716"/>
                  </a:cubicBezTo>
                  <a:cubicBezTo>
                    <a:pt x="5325" y="723"/>
                    <a:pt x="5518" y="752"/>
                    <a:pt x="5691" y="798"/>
                  </a:cubicBezTo>
                  <a:cubicBezTo>
                    <a:pt x="5850" y="843"/>
                    <a:pt x="6022" y="949"/>
                    <a:pt x="5973" y="1141"/>
                  </a:cubicBezTo>
                  <a:cubicBezTo>
                    <a:pt x="5951" y="1224"/>
                    <a:pt x="5902" y="1299"/>
                    <a:pt x="5856" y="1369"/>
                  </a:cubicBezTo>
                  <a:cubicBezTo>
                    <a:pt x="5805" y="1447"/>
                    <a:pt x="5756" y="1527"/>
                    <a:pt x="5706" y="1605"/>
                  </a:cubicBezTo>
                  <a:cubicBezTo>
                    <a:pt x="5581" y="1811"/>
                    <a:pt x="5463" y="2022"/>
                    <a:pt x="5322" y="2220"/>
                  </a:cubicBezTo>
                  <a:cubicBezTo>
                    <a:pt x="5183" y="2415"/>
                    <a:pt x="5034" y="2601"/>
                    <a:pt x="4869" y="2776"/>
                  </a:cubicBezTo>
                  <a:cubicBezTo>
                    <a:pt x="4718" y="2933"/>
                    <a:pt x="4559" y="3073"/>
                    <a:pt x="4358" y="3167"/>
                  </a:cubicBezTo>
                  <a:cubicBezTo>
                    <a:pt x="4158" y="3258"/>
                    <a:pt x="3941" y="3294"/>
                    <a:pt x="3722" y="3294"/>
                  </a:cubicBezTo>
                  <a:cubicBezTo>
                    <a:pt x="3539" y="3294"/>
                    <a:pt x="3356" y="3269"/>
                    <a:pt x="3181" y="3231"/>
                  </a:cubicBezTo>
                  <a:cubicBezTo>
                    <a:pt x="2785" y="3144"/>
                    <a:pt x="2416" y="2981"/>
                    <a:pt x="2057" y="2799"/>
                  </a:cubicBezTo>
                  <a:cubicBezTo>
                    <a:pt x="1890" y="2714"/>
                    <a:pt x="1697" y="2630"/>
                    <a:pt x="1584" y="2474"/>
                  </a:cubicBezTo>
                  <a:cubicBezTo>
                    <a:pt x="1449" y="2282"/>
                    <a:pt x="1560" y="2078"/>
                    <a:pt x="1696" y="1924"/>
                  </a:cubicBezTo>
                  <a:cubicBezTo>
                    <a:pt x="1805" y="1799"/>
                    <a:pt x="1930" y="1690"/>
                    <a:pt x="2058" y="1585"/>
                  </a:cubicBezTo>
                  <a:lnTo>
                    <a:pt x="1843" y="1322"/>
                  </a:lnTo>
                  <a:cubicBezTo>
                    <a:pt x="1746" y="1401"/>
                    <a:pt x="1650" y="1479"/>
                    <a:pt x="1551" y="1558"/>
                  </a:cubicBezTo>
                  <a:cubicBezTo>
                    <a:pt x="1378" y="1694"/>
                    <a:pt x="1206" y="1832"/>
                    <a:pt x="1024" y="1955"/>
                  </a:cubicBezTo>
                  <a:cubicBezTo>
                    <a:pt x="854" y="2069"/>
                    <a:pt x="680" y="2171"/>
                    <a:pt x="514" y="2286"/>
                  </a:cubicBezTo>
                  <a:cubicBezTo>
                    <a:pt x="354" y="2395"/>
                    <a:pt x="183" y="2510"/>
                    <a:pt x="67" y="2665"/>
                  </a:cubicBezTo>
                  <a:cubicBezTo>
                    <a:pt x="15" y="2735"/>
                    <a:pt x="0" y="2803"/>
                    <a:pt x="51" y="2879"/>
                  </a:cubicBezTo>
                  <a:cubicBezTo>
                    <a:pt x="103" y="2954"/>
                    <a:pt x="185" y="3016"/>
                    <a:pt x="260" y="3066"/>
                  </a:cubicBezTo>
                  <a:cubicBezTo>
                    <a:pt x="606" y="3288"/>
                    <a:pt x="1024" y="3406"/>
                    <a:pt x="1413" y="3535"/>
                  </a:cubicBezTo>
                  <a:cubicBezTo>
                    <a:pt x="1858" y="3678"/>
                    <a:pt x="2313" y="3788"/>
                    <a:pt x="2769" y="3892"/>
                  </a:cubicBezTo>
                  <a:cubicBezTo>
                    <a:pt x="3065" y="3960"/>
                    <a:pt x="3387" y="4037"/>
                    <a:pt x="3701" y="4037"/>
                  </a:cubicBezTo>
                  <a:cubicBezTo>
                    <a:pt x="3832" y="4037"/>
                    <a:pt x="3962" y="4023"/>
                    <a:pt x="4088" y="3990"/>
                  </a:cubicBezTo>
                  <a:cubicBezTo>
                    <a:pt x="4500" y="3881"/>
                    <a:pt x="4825" y="3585"/>
                    <a:pt x="5130" y="3303"/>
                  </a:cubicBezTo>
                  <a:cubicBezTo>
                    <a:pt x="5485" y="2970"/>
                    <a:pt x="5825" y="2618"/>
                    <a:pt x="6170" y="2276"/>
                  </a:cubicBezTo>
                  <a:cubicBezTo>
                    <a:pt x="6337" y="2109"/>
                    <a:pt x="6499" y="1931"/>
                    <a:pt x="6662" y="1756"/>
                  </a:cubicBezTo>
                  <a:cubicBezTo>
                    <a:pt x="6814" y="1595"/>
                    <a:pt x="6981" y="1442"/>
                    <a:pt x="7122" y="1271"/>
                  </a:cubicBezTo>
                  <a:cubicBezTo>
                    <a:pt x="7186" y="1192"/>
                    <a:pt x="7245" y="1110"/>
                    <a:pt x="7290" y="1020"/>
                  </a:cubicBezTo>
                  <a:cubicBezTo>
                    <a:pt x="7306" y="991"/>
                    <a:pt x="7320" y="958"/>
                    <a:pt x="7326" y="940"/>
                  </a:cubicBezTo>
                  <a:cubicBezTo>
                    <a:pt x="7329" y="928"/>
                    <a:pt x="7332" y="916"/>
                    <a:pt x="7336" y="901"/>
                  </a:cubicBezTo>
                  <a:cubicBezTo>
                    <a:pt x="7336" y="901"/>
                    <a:pt x="7336" y="880"/>
                    <a:pt x="7339" y="877"/>
                  </a:cubicBezTo>
                  <a:cubicBezTo>
                    <a:pt x="7340" y="793"/>
                    <a:pt x="7304" y="725"/>
                    <a:pt x="7257" y="672"/>
                  </a:cubicBezTo>
                  <a:cubicBezTo>
                    <a:pt x="7090" y="484"/>
                    <a:pt x="6839" y="379"/>
                    <a:pt x="6602" y="291"/>
                  </a:cubicBezTo>
                  <a:cubicBezTo>
                    <a:pt x="6386" y="209"/>
                    <a:pt x="6153" y="142"/>
                    <a:pt x="5923" y="88"/>
                  </a:cubicBezTo>
                  <a:cubicBezTo>
                    <a:pt x="5711" y="35"/>
                    <a:pt x="5494" y="0"/>
                    <a:pt x="5278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9"/>
            <p:cNvSpPr/>
            <p:nvPr/>
          </p:nvSpPr>
          <p:spPr>
            <a:xfrm>
              <a:off x="1409213" y="1153496"/>
              <a:ext cx="51723" cy="37393"/>
            </a:xfrm>
            <a:custGeom>
              <a:rect b="b" l="l" r="r" t="t"/>
              <a:pathLst>
                <a:path extrusionOk="0" h="942" w="1303">
                  <a:moveTo>
                    <a:pt x="1" y="1"/>
                  </a:moveTo>
                  <a:lnTo>
                    <a:pt x="1" y="1"/>
                  </a:lnTo>
                  <a:cubicBezTo>
                    <a:pt x="19" y="204"/>
                    <a:pt x="104" y="393"/>
                    <a:pt x="175" y="581"/>
                  </a:cubicBezTo>
                  <a:cubicBezTo>
                    <a:pt x="183" y="600"/>
                    <a:pt x="184" y="615"/>
                    <a:pt x="183" y="631"/>
                  </a:cubicBezTo>
                  <a:cubicBezTo>
                    <a:pt x="324" y="673"/>
                    <a:pt x="463" y="714"/>
                    <a:pt x="604" y="754"/>
                  </a:cubicBezTo>
                  <a:cubicBezTo>
                    <a:pt x="834" y="820"/>
                    <a:pt x="1069" y="882"/>
                    <a:pt x="1303" y="941"/>
                  </a:cubicBezTo>
                  <a:cubicBezTo>
                    <a:pt x="813" y="709"/>
                    <a:pt x="360" y="399"/>
                    <a:pt x="1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9"/>
            <p:cNvSpPr/>
            <p:nvPr/>
          </p:nvSpPr>
          <p:spPr>
            <a:xfrm>
              <a:off x="1367255" y="453833"/>
              <a:ext cx="21951" cy="19768"/>
            </a:xfrm>
            <a:custGeom>
              <a:rect b="b" l="l" r="r" t="t"/>
              <a:pathLst>
                <a:path extrusionOk="0" h="498" w="553">
                  <a:moveTo>
                    <a:pt x="1" y="0"/>
                  </a:moveTo>
                  <a:lnTo>
                    <a:pt x="1" y="0"/>
                  </a:lnTo>
                  <a:cubicBezTo>
                    <a:pt x="2" y="7"/>
                    <a:pt x="5" y="12"/>
                    <a:pt x="5" y="16"/>
                  </a:cubicBezTo>
                  <a:cubicBezTo>
                    <a:pt x="33" y="141"/>
                    <a:pt x="50" y="268"/>
                    <a:pt x="63" y="394"/>
                  </a:cubicBezTo>
                  <a:cubicBezTo>
                    <a:pt x="67" y="427"/>
                    <a:pt x="73" y="464"/>
                    <a:pt x="76" y="497"/>
                  </a:cubicBezTo>
                  <a:cubicBezTo>
                    <a:pt x="219" y="363"/>
                    <a:pt x="380" y="248"/>
                    <a:pt x="553" y="163"/>
                  </a:cubicBezTo>
                  <a:cubicBezTo>
                    <a:pt x="495" y="146"/>
                    <a:pt x="435" y="130"/>
                    <a:pt x="373" y="116"/>
                  </a:cubicBezTo>
                  <a:cubicBezTo>
                    <a:pt x="283" y="97"/>
                    <a:pt x="196" y="75"/>
                    <a:pt x="110" y="47"/>
                  </a:cubicBezTo>
                  <a:cubicBezTo>
                    <a:pt x="68" y="34"/>
                    <a:pt x="33" y="21"/>
                    <a:pt x="1" y="0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9"/>
            <p:cNvSpPr/>
            <p:nvPr/>
          </p:nvSpPr>
          <p:spPr>
            <a:xfrm>
              <a:off x="1214112" y="401475"/>
              <a:ext cx="146872" cy="137226"/>
            </a:xfrm>
            <a:custGeom>
              <a:rect b="b" l="l" r="r" t="t"/>
              <a:pathLst>
                <a:path extrusionOk="0" h="3457" w="3700">
                  <a:moveTo>
                    <a:pt x="1687" y="0"/>
                  </a:moveTo>
                  <a:cubicBezTo>
                    <a:pt x="1571" y="0"/>
                    <a:pt x="1456" y="10"/>
                    <a:pt x="1341" y="31"/>
                  </a:cubicBezTo>
                  <a:cubicBezTo>
                    <a:pt x="970" y="98"/>
                    <a:pt x="616" y="271"/>
                    <a:pt x="401" y="591"/>
                  </a:cubicBezTo>
                  <a:cubicBezTo>
                    <a:pt x="306" y="732"/>
                    <a:pt x="235" y="890"/>
                    <a:pt x="177" y="1047"/>
                  </a:cubicBezTo>
                  <a:cubicBezTo>
                    <a:pt x="117" y="1207"/>
                    <a:pt x="87" y="1390"/>
                    <a:pt x="0" y="1536"/>
                  </a:cubicBezTo>
                  <a:cubicBezTo>
                    <a:pt x="223" y="1641"/>
                    <a:pt x="418" y="1789"/>
                    <a:pt x="565" y="1990"/>
                  </a:cubicBezTo>
                  <a:cubicBezTo>
                    <a:pt x="650" y="2105"/>
                    <a:pt x="713" y="2235"/>
                    <a:pt x="765" y="2365"/>
                  </a:cubicBezTo>
                  <a:cubicBezTo>
                    <a:pt x="792" y="2438"/>
                    <a:pt x="817" y="2513"/>
                    <a:pt x="833" y="2588"/>
                  </a:cubicBezTo>
                  <a:cubicBezTo>
                    <a:pt x="843" y="2624"/>
                    <a:pt x="843" y="2654"/>
                    <a:pt x="840" y="2686"/>
                  </a:cubicBezTo>
                  <a:cubicBezTo>
                    <a:pt x="1010" y="2633"/>
                    <a:pt x="1187" y="2607"/>
                    <a:pt x="1365" y="2607"/>
                  </a:cubicBezTo>
                  <a:cubicBezTo>
                    <a:pt x="1431" y="2607"/>
                    <a:pt x="1498" y="2611"/>
                    <a:pt x="1564" y="2618"/>
                  </a:cubicBezTo>
                  <a:cubicBezTo>
                    <a:pt x="1908" y="2657"/>
                    <a:pt x="2245" y="2779"/>
                    <a:pt x="2548" y="2941"/>
                  </a:cubicBezTo>
                  <a:cubicBezTo>
                    <a:pt x="2693" y="3019"/>
                    <a:pt x="2830" y="3107"/>
                    <a:pt x="2947" y="3227"/>
                  </a:cubicBezTo>
                  <a:cubicBezTo>
                    <a:pt x="3006" y="3287"/>
                    <a:pt x="3069" y="3351"/>
                    <a:pt x="3119" y="3420"/>
                  </a:cubicBezTo>
                  <a:cubicBezTo>
                    <a:pt x="3127" y="3432"/>
                    <a:pt x="3135" y="3443"/>
                    <a:pt x="3142" y="3456"/>
                  </a:cubicBezTo>
                  <a:cubicBezTo>
                    <a:pt x="3241" y="3077"/>
                    <a:pt x="3340" y="2688"/>
                    <a:pt x="3530" y="2344"/>
                  </a:cubicBezTo>
                  <a:cubicBezTo>
                    <a:pt x="3578" y="2253"/>
                    <a:pt x="3637" y="2164"/>
                    <a:pt x="3699" y="2077"/>
                  </a:cubicBezTo>
                  <a:cubicBezTo>
                    <a:pt x="3657" y="1972"/>
                    <a:pt x="3656" y="1847"/>
                    <a:pt x="3645" y="1733"/>
                  </a:cubicBezTo>
                  <a:cubicBezTo>
                    <a:pt x="3632" y="1607"/>
                    <a:pt x="3621" y="1481"/>
                    <a:pt x="3593" y="1357"/>
                  </a:cubicBezTo>
                  <a:cubicBezTo>
                    <a:pt x="3548" y="1177"/>
                    <a:pt x="3485" y="1001"/>
                    <a:pt x="3388" y="842"/>
                  </a:cubicBezTo>
                  <a:cubicBezTo>
                    <a:pt x="3209" y="557"/>
                    <a:pt x="2939" y="358"/>
                    <a:pt x="2636" y="218"/>
                  </a:cubicBezTo>
                  <a:cubicBezTo>
                    <a:pt x="2337" y="80"/>
                    <a:pt x="2013" y="0"/>
                    <a:pt x="1687" y="0"/>
                  </a:cubicBezTo>
                  <a:close/>
                </a:path>
              </a:pathLst>
            </a:custGeom>
            <a:solidFill>
              <a:srgbClr val="FCB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9"/>
            <p:cNvSpPr/>
            <p:nvPr/>
          </p:nvSpPr>
          <p:spPr>
            <a:xfrm>
              <a:off x="1189700" y="515042"/>
              <a:ext cx="146038" cy="287114"/>
            </a:xfrm>
            <a:custGeom>
              <a:rect b="b" l="l" r="r" t="t"/>
              <a:pathLst>
                <a:path extrusionOk="0" h="7233" w="3679">
                  <a:moveTo>
                    <a:pt x="1996" y="1"/>
                  </a:moveTo>
                  <a:cubicBezTo>
                    <a:pt x="1965" y="1"/>
                    <a:pt x="1934" y="2"/>
                    <a:pt x="1903" y="4"/>
                  </a:cubicBezTo>
                  <a:cubicBezTo>
                    <a:pt x="1447" y="34"/>
                    <a:pt x="1041" y="262"/>
                    <a:pt x="787" y="640"/>
                  </a:cubicBezTo>
                  <a:cubicBezTo>
                    <a:pt x="547" y="997"/>
                    <a:pt x="438" y="1440"/>
                    <a:pt x="369" y="1866"/>
                  </a:cubicBezTo>
                  <a:cubicBezTo>
                    <a:pt x="281" y="2423"/>
                    <a:pt x="257" y="2990"/>
                    <a:pt x="210" y="3552"/>
                  </a:cubicBezTo>
                  <a:cubicBezTo>
                    <a:pt x="177" y="3937"/>
                    <a:pt x="148" y="4326"/>
                    <a:pt x="114" y="4712"/>
                  </a:cubicBezTo>
                  <a:cubicBezTo>
                    <a:pt x="96" y="4897"/>
                    <a:pt x="81" y="5079"/>
                    <a:pt x="57" y="5260"/>
                  </a:cubicBezTo>
                  <a:cubicBezTo>
                    <a:pt x="42" y="5359"/>
                    <a:pt x="33" y="5455"/>
                    <a:pt x="22" y="5553"/>
                  </a:cubicBezTo>
                  <a:cubicBezTo>
                    <a:pt x="13" y="5623"/>
                    <a:pt x="3" y="5689"/>
                    <a:pt x="1" y="5760"/>
                  </a:cubicBezTo>
                  <a:cubicBezTo>
                    <a:pt x="32" y="5781"/>
                    <a:pt x="63" y="5804"/>
                    <a:pt x="91" y="5832"/>
                  </a:cubicBezTo>
                  <a:cubicBezTo>
                    <a:pt x="304" y="6031"/>
                    <a:pt x="287" y="6326"/>
                    <a:pt x="159" y="6562"/>
                  </a:cubicBezTo>
                  <a:cubicBezTo>
                    <a:pt x="310" y="6616"/>
                    <a:pt x="451" y="6687"/>
                    <a:pt x="570" y="6813"/>
                  </a:cubicBezTo>
                  <a:cubicBezTo>
                    <a:pt x="685" y="6933"/>
                    <a:pt x="767" y="7077"/>
                    <a:pt x="820" y="7232"/>
                  </a:cubicBezTo>
                  <a:cubicBezTo>
                    <a:pt x="1434" y="6798"/>
                    <a:pt x="2048" y="6369"/>
                    <a:pt x="2667" y="5941"/>
                  </a:cubicBezTo>
                  <a:cubicBezTo>
                    <a:pt x="2786" y="5859"/>
                    <a:pt x="2906" y="5772"/>
                    <a:pt x="3026" y="5691"/>
                  </a:cubicBezTo>
                  <a:cubicBezTo>
                    <a:pt x="2994" y="5677"/>
                    <a:pt x="2968" y="5646"/>
                    <a:pt x="2969" y="5604"/>
                  </a:cubicBezTo>
                  <a:cubicBezTo>
                    <a:pt x="2974" y="5476"/>
                    <a:pt x="2979" y="5349"/>
                    <a:pt x="2990" y="5224"/>
                  </a:cubicBezTo>
                  <a:cubicBezTo>
                    <a:pt x="3023" y="4700"/>
                    <a:pt x="3104" y="4178"/>
                    <a:pt x="3183" y="3660"/>
                  </a:cubicBezTo>
                  <a:cubicBezTo>
                    <a:pt x="3262" y="3152"/>
                    <a:pt x="3322" y="2642"/>
                    <a:pt x="3413" y="2136"/>
                  </a:cubicBezTo>
                  <a:cubicBezTo>
                    <a:pt x="3484" y="1723"/>
                    <a:pt x="3575" y="1313"/>
                    <a:pt x="3678" y="906"/>
                  </a:cubicBezTo>
                  <a:cubicBezTo>
                    <a:pt x="3620" y="850"/>
                    <a:pt x="3583" y="785"/>
                    <a:pt x="3543" y="715"/>
                  </a:cubicBezTo>
                  <a:cubicBezTo>
                    <a:pt x="3499" y="640"/>
                    <a:pt x="3440" y="577"/>
                    <a:pt x="3377" y="516"/>
                  </a:cubicBezTo>
                  <a:cubicBezTo>
                    <a:pt x="3251" y="394"/>
                    <a:pt x="3096" y="316"/>
                    <a:pt x="2940" y="242"/>
                  </a:cubicBezTo>
                  <a:cubicBezTo>
                    <a:pt x="2649" y="106"/>
                    <a:pt x="2321" y="1"/>
                    <a:pt x="1996" y="1"/>
                  </a:cubicBezTo>
                  <a:close/>
                </a:path>
              </a:pathLst>
            </a:custGeom>
            <a:solidFill>
              <a:srgbClr val="FCB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9"/>
            <p:cNvSpPr/>
            <p:nvPr/>
          </p:nvSpPr>
          <p:spPr>
            <a:xfrm>
              <a:off x="1114239" y="466297"/>
              <a:ext cx="124126" cy="273419"/>
            </a:xfrm>
            <a:custGeom>
              <a:rect b="b" l="l" r="r" t="t"/>
              <a:pathLst>
                <a:path extrusionOk="0" h="6888" w="3127">
                  <a:moveTo>
                    <a:pt x="1800" y="0"/>
                  </a:moveTo>
                  <a:cubicBezTo>
                    <a:pt x="1493" y="0"/>
                    <a:pt x="1182" y="87"/>
                    <a:pt x="925" y="255"/>
                  </a:cubicBezTo>
                  <a:cubicBezTo>
                    <a:pt x="501" y="532"/>
                    <a:pt x="295" y="987"/>
                    <a:pt x="211" y="1473"/>
                  </a:cubicBezTo>
                  <a:cubicBezTo>
                    <a:pt x="168" y="1719"/>
                    <a:pt x="152" y="1969"/>
                    <a:pt x="139" y="2219"/>
                  </a:cubicBezTo>
                  <a:cubicBezTo>
                    <a:pt x="125" y="2551"/>
                    <a:pt x="111" y="2880"/>
                    <a:pt x="97" y="3213"/>
                  </a:cubicBezTo>
                  <a:cubicBezTo>
                    <a:pt x="84" y="3569"/>
                    <a:pt x="80" y="3925"/>
                    <a:pt x="60" y="4280"/>
                  </a:cubicBezTo>
                  <a:cubicBezTo>
                    <a:pt x="52" y="4448"/>
                    <a:pt x="32" y="4613"/>
                    <a:pt x="26" y="4781"/>
                  </a:cubicBezTo>
                  <a:cubicBezTo>
                    <a:pt x="17" y="4933"/>
                    <a:pt x="0" y="5091"/>
                    <a:pt x="19" y="5243"/>
                  </a:cubicBezTo>
                  <a:cubicBezTo>
                    <a:pt x="106" y="5294"/>
                    <a:pt x="180" y="5362"/>
                    <a:pt x="234" y="5449"/>
                  </a:cubicBezTo>
                  <a:cubicBezTo>
                    <a:pt x="305" y="5562"/>
                    <a:pt x="304" y="5687"/>
                    <a:pt x="293" y="5815"/>
                  </a:cubicBezTo>
                  <a:cubicBezTo>
                    <a:pt x="289" y="5836"/>
                    <a:pt x="286" y="5858"/>
                    <a:pt x="287" y="5876"/>
                  </a:cubicBezTo>
                  <a:cubicBezTo>
                    <a:pt x="287" y="5883"/>
                    <a:pt x="286" y="5888"/>
                    <a:pt x="286" y="5891"/>
                  </a:cubicBezTo>
                  <a:cubicBezTo>
                    <a:pt x="287" y="5891"/>
                    <a:pt x="288" y="5891"/>
                    <a:pt x="289" y="5891"/>
                  </a:cubicBezTo>
                  <a:cubicBezTo>
                    <a:pt x="297" y="5891"/>
                    <a:pt x="307" y="5894"/>
                    <a:pt x="307" y="5894"/>
                  </a:cubicBezTo>
                  <a:cubicBezTo>
                    <a:pt x="334" y="5893"/>
                    <a:pt x="361" y="5893"/>
                    <a:pt x="389" y="5891"/>
                  </a:cubicBezTo>
                  <a:cubicBezTo>
                    <a:pt x="469" y="5882"/>
                    <a:pt x="544" y="5872"/>
                    <a:pt x="619" y="5872"/>
                  </a:cubicBezTo>
                  <a:cubicBezTo>
                    <a:pt x="684" y="5872"/>
                    <a:pt x="749" y="5880"/>
                    <a:pt x="819" y="5902"/>
                  </a:cubicBezTo>
                  <a:cubicBezTo>
                    <a:pt x="953" y="5946"/>
                    <a:pt x="1084" y="6010"/>
                    <a:pt x="1179" y="6117"/>
                  </a:cubicBezTo>
                  <a:cubicBezTo>
                    <a:pt x="1362" y="6320"/>
                    <a:pt x="1340" y="6571"/>
                    <a:pt x="1277" y="6813"/>
                  </a:cubicBezTo>
                  <a:cubicBezTo>
                    <a:pt x="1419" y="6822"/>
                    <a:pt x="1560" y="6844"/>
                    <a:pt x="1694" y="6888"/>
                  </a:cubicBezTo>
                  <a:cubicBezTo>
                    <a:pt x="1684" y="6832"/>
                    <a:pt x="1678" y="6775"/>
                    <a:pt x="1679" y="6718"/>
                  </a:cubicBezTo>
                  <a:cubicBezTo>
                    <a:pt x="1679" y="6614"/>
                    <a:pt x="1685" y="6506"/>
                    <a:pt x="1692" y="6402"/>
                  </a:cubicBezTo>
                  <a:cubicBezTo>
                    <a:pt x="1708" y="6183"/>
                    <a:pt x="1721" y="5963"/>
                    <a:pt x="1737" y="5742"/>
                  </a:cubicBezTo>
                  <a:cubicBezTo>
                    <a:pt x="1768" y="5287"/>
                    <a:pt x="1808" y="4831"/>
                    <a:pt x="1846" y="4378"/>
                  </a:cubicBezTo>
                  <a:cubicBezTo>
                    <a:pt x="1890" y="3843"/>
                    <a:pt x="1923" y="3298"/>
                    <a:pt x="2037" y="2770"/>
                  </a:cubicBezTo>
                  <a:cubicBezTo>
                    <a:pt x="2137" y="2314"/>
                    <a:pt x="2303" y="1843"/>
                    <a:pt x="2630" y="1498"/>
                  </a:cubicBezTo>
                  <a:cubicBezTo>
                    <a:pt x="2771" y="1345"/>
                    <a:pt x="2939" y="1226"/>
                    <a:pt x="3126" y="1139"/>
                  </a:cubicBezTo>
                  <a:cubicBezTo>
                    <a:pt x="3111" y="1111"/>
                    <a:pt x="3093" y="1083"/>
                    <a:pt x="3086" y="1048"/>
                  </a:cubicBezTo>
                  <a:cubicBezTo>
                    <a:pt x="3078" y="1020"/>
                    <a:pt x="3073" y="989"/>
                    <a:pt x="3064" y="960"/>
                  </a:cubicBezTo>
                  <a:cubicBezTo>
                    <a:pt x="3043" y="882"/>
                    <a:pt x="3018" y="807"/>
                    <a:pt x="2986" y="734"/>
                  </a:cubicBezTo>
                  <a:cubicBezTo>
                    <a:pt x="2937" y="611"/>
                    <a:pt x="2869" y="497"/>
                    <a:pt x="2781" y="398"/>
                  </a:cubicBezTo>
                  <a:cubicBezTo>
                    <a:pt x="2625" y="222"/>
                    <a:pt x="2416" y="105"/>
                    <a:pt x="2190" y="49"/>
                  </a:cubicBezTo>
                  <a:cubicBezTo>
                    <a:pt x="2064" y="16"/>
                    <a:pt x="1932" y="0"/>
                    <a:pt x="1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9"/>
            <p:cNvSpPr/>
            <p:nvPr/>
          </p:nvSpPr>
          <p:spPr>
            <a:xfrm>
              <a:off x="1135516" y="393576"/>
              <a:ext cx="87845" cy="80859"/>
            </a:xfrm>
            <a:custGeom>
              <a:rect b="b" l="l" r="r" t="t"/>
              <a:pathLst>
                <a:path extrusionOk="0" h="2037" w="2213">
                  <a:moveTo>
                    <a:pt x="1333" y="0"/>
                  </a:moveTo>
                  <a:cubicBezTo>
                    <a:pt x="1257" y="0"/>
                    <a:pt x="1181" y="10"/>
                    <a:pt x="1106" y="24"/>
                  </a:cubicBezTo>
                  <a:cubicBezTo>
                    <a:pt x="956" y="48"/>
                    <a:pt x="810" y="89"/>
                    <a:pt x="661" y="113"/>
                  </a:cubicBezTo>
                  <a:cubicBezTo>
                    <a:pt x="646" y="115"/>
                    <a:pt x="630" y="118"/>
                    <a:pt x="615" y="119"/>
                  </a:cubicBezTo>
                  <a:lnTo>
                    <a:pt x="634" y="319"/>
                  </a:lnTo>
                  <a:cubicBezTo>
                    <a:pt x="635" y="318"/>
                    <a:pt x="635" y="318"/>
                    <a:pt x="636" y="318"/>
                  </a:cubicBezTo>
                  <a:cubicBezTo>
                    <a:pt x="671" y="318"/>
                    <a:pt x="705" y="355"/>
                    <a:pt x="686" y="395"/>
                  </a:cubicBezTo>
                  <a:cubicBezTo>
                    <a:pt x="495" y="800"/>
                    <a:pt x="269" y="1190"/>
                    <a:pt x="122" y="1614"/>
                  </a:cubicBezTo>
                  <a:cubicBezTo>
                    <a:pt x="74" y="1754"/>
                    <a:pt x="36" y="1896"/>
                    <a:pt x="0" y="2037"/>
                  </a:cubicBezTo>
                  <a:cubicBezTo>
                    <a:pt x="149" y="1900"/>
                    <a:pt x="322" y="1787"/>
                    <a:pt x="522" y="1708"/>
                  </a:cubicBezTo>
                  <a:cubicBezTo>
                    <a:pt x="745" y="1618"/>
                    <a:pt x="988" y="1571"/>
                    <a:pt x="1231" y="1571"/>
                  </a:cubicBezTo>
                  <a:cubicBezTo>
                    <a:pt x="1425" y="1571"/>
                    <a:pt x="1619" y="1601"/>
                    <a:pt x="1801" y="1662"/>
                  </a:cubicBezTo>
                  <a:cubicBezTo>
                    <a:pt x="1798" y="1566"/>
                    <a:pt x="1825" y="1464"/>
                    <a:pt x="1848" y="1369"/>
                  </a:cubicBezTo>
                  <a:cubicBezTo>
                    <a:pt x="1876" y="1261"/>
                    <a:pt x="1910" y="1152"/>
                    <a:pt x="1950" y="1048"/>
                  </a:cubicBezTo>
                  <a:cubicBezTo>
                    <a:pt x="2012" y="879"/>
                    <a:pt x="2100" y="718"/>
                    <a:pt x="2212" y="576"/>
                  </a:cubicBezTo>
                  <a:cubicBezTo>
                    <a:pt x="2212" y="576"/>
                    <a:pt x="2210" y="576"/>
                    <a:pt x="2210" y="573"/>
                  </a:cubicBezTo>
                  <a:cubicBezTo>
                    <a:pt x="2133" y="442"/>
                    <a:pt x="2032" y="336"/>
                    <a:pt x="1915" y="243"/>
                  </a:cubicBezTo>
                  <a:cubicBezTo>
                    <a:pt x="1798" y="152"/>
                    <a:pt x="1663" y="61"/>
                    <a:pt x="1519" y="24"/>
                  </a:cubicBezTo>
                  <a:cubicBezTo>
                    <a:pt x="1457" y="7"/>
                    <a:pt x="1395" y="0"/>
                    <a:pt x="133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9"/>
            <p:cNvSpPr/>
            <p:nvPr/>
          </p:nvSpPr>
          <p:spPr>
            <a:xfrm>
              <a:off x="714511" y="645520"/>
              <a:ext cx="498569" cy="349594"/>
            </a:xfrm>
            <a:custGeom>
              <a:rect b="b" l="l" r="r" t="t"/>
              <a:pathLst>
                <a:path extrusionOk="0" h="8807" w="12560">
                  <a:moveTo>
                    <a:pt x="8481" y="2408"/>
                  </a:moveTo>
                  <a:cubicBezTo>
                    <a:pt x="8489" y="2408"/>
                    <a:pt x="8497" y="2408"/>
                    <a:pt x="8505" y="2409"/>
                  </a:cubicBezTo>
                  <a:cubicBezTo>
                    <a:pt x="8520" y="2410"/>
                    <a:pt x="8535" y="2411"/>
                    <a:pt x="8551" y="2416"/>
                  </a:cubicBezTo>
                  <a:cubicBezTo>
                    <a:pt x="8625" y="2436"/>
                    <a:pt x="8682" y="2478"/>
                    <a:pt x="8729" y="2537"/>
                  </a:cubicBezTo>
                  <a:cubicBezTo>
                    <a:pt x="8750" y="2563"/>
                    <a:pt x="8763" y="2595"/>
                    <a:pt x="8776" y="2624"/>
                  </a:cubicBezTo>
                  <a:cubicBezTo>
                    <a:pt x="8781" y="2640"/>
                    <a:pt x="8789" y="2656"/>
                    <a:pt x="8792" y="2675"/>
                  </a:cubicBezTo>
                  <a:cubicBezTo>
                    <a:pt x="8808" y="2744"/>
                    <a:pt x="8815" y="2802"/>
                    <a:pt x="8803" y="2874"/>
                  </a:cubicBezTo>
                  <a:cubicBezTo>
                    <a:pt x="8794" y="2938"/>
                    <a:pt x="8766" y="2998"/>
                    <a:pt x="8725" y="3046"/>
                  </a:cubicBezTo>
                  <a:cubicBezTo>
                    <a:pt x="8708" y="3072"/>
                    <a:pt x="8682" y="3093"/>
                    <a:pt x="8659" y="3109"/>
                  </a:cubicBezTo>
                  <a:cubicBezTo>
                    <a:pt x="8631" y="3129"/>
                    <a:pt x="8600" y="3141"/>
                    <a:pt x="8568" y="3151"/>
                  </a:cubicBezTo>
                  <a:cubicBezTo>
                    <a:pt x="8539" y="3158"/>
                    <a:pt x="8512" y="3163"/>
                    <a:pt x="8484" y="3163"/>
                  </a:cubicBezTo>
                  <a:cubicBezTo>
                    <a:pt x="8478" y="3163"/>
                    <a:pt x="8471" y="3163"/>
                    <a:pt x="8464" y="3162"/>
                  </a:cubicBezTo>
                  <a:cubicBezTo>
                    <a:pt x="8454" y="3163"/>
                    <a:pt x="8445" y="3164"/>
                    <a:pt x="8435" y="3164"/>
                  </a:cubicBezTo>
                  <a:cubicBezTo>
                    <a:pt x="8397" y="3164"/>
                    <a:pt x="8360" y="3156"/>
                    <a:pt x="8325" y="3140"/>
                  </a:cubicBezTo>
                  <a:cubicBezTo>
                    <a:pt x="8255" y="3108"/>
                    <a:pt x="8202" y="3039"/>
                    <a:pt x="8178" y="2967"/>
                  </a:cubicBezTo>
                  <a:cubicBezTo>
                    <a:pt x="8156" y="2905"/>
                    <a:pt x="8155" y="2842"/>
                    <a:pt x="8157" y="2777"/>
                  </a:cubicBezTo>
                  <a:cubicBezTo>
                    <a:pt x="8161" y="2713"/>
                    <a:pt x="8176" y="2654"/>
                    <a:pt x="8202" y="2595"/>
                  </a:cubicBezTo>
                  <a:cubicBezTo>
                    <a:pt x="8228" y="2536"/>
                    <a:pt x="8269" y="2489"/>
                    <a:pt x="8324" y="2456"/>
                  </a:cubicBezTo>
                  <a:cubicBezTo>
                    <a:pt x="8369" y="2430"/>
                    <a:pt x="8405" y="2416"/>
                    <a:pt x="8457" y="2410"/>
                  </a:cubicBezTo>
                  <a:cubicBezTo>
                    <a:pt x="8465" y="2408"/>
                    <a:pt x="8473" y="2408"/>
                    <a:pt x="8481" y="2408"/>
                  </a:cubicBezTo>
                  <a:close/>
                  <a:moveTo>
                    <a:pt x="3764" y="3344"/>
                  </a:moveTo>
                  <a:cubicBezTo>
                    <a:pt x="3771" y="3344"/>
                    <a:pt x="3778" y="3344"/>
                    <a:pt x="3785" y="3345"/>
                  </a:cubicBezTo>
                  <a:cubicBezTo>
                    <a:pt x="3801" y="3347"/>
                    <a:pt x="3816" y="3348"/>
                    <a:pt x="3830" y="3352"/>
                  </a:cubicBezTo>
                  <a:cubicBezTo>
                    <a:pt x="3905" y="3372"/>
                    <a:pt x="3962" y="3413"/>
                    <a:pt x="4009" y="3474"/>
                  </a:cubicBezTo>
                  <a:cubicBezTo>
                    <a:pt x="4030" y="3500"/>
                    <a:pt x="4042" y="3531"/>
                    <a:pt x="4056" y="3557"/>
                  </a:cubicBezTo>
                  <a:cubicBezTo>
                    <a:pt x="4063" y="3576"/>
                    <a:pt x="4068" y="3592"/>
                    <a:pt x="4072" y="3610"/>
                  </a:cubicBezTo>
                  <a:cubicBezTo>
                    <a:pt x="4090" y="3680"/>
                    <a:pt x="4094" y="3738"/>
                    <a:pt x="4083" y="3810"/>
                  </a:cubicBezTo>
                  <a:cubicBezTo>
                    <a:pt x="4073" y="3874"/>
                    <a:pt x="4045" y="3932"/>
                    <a:pt x="4007" y="3980"/>
                  </a:cubicBezTo>
                  <a:cubicBezTo>
                    <a:pt x="3988" y="4006"/>
                    <a:pt x="3962" y="4027"/>
                    <a:pt x="3938" y="4044"/>
                  </a:cubicBezTo>
                  <a:cubicBezTo>
                    <a:pt x="3911" y="4063"/>
                    <a:pt x="3880" y="4077"/>
                    <a:pt x="3848" y="4086"/>
                  </a:cubicBezTo>
                  <a:cubicBezTo>
                    <a:pt x="3819" y="4093"/>
                    <a:pt x="3788" y="4098"/>
                    <a:pt x="3761" y="4098"/>
                  </a:cubicBezTo>
                  <a:cubicBezTo>
                    <a:pt x="3756" y="4098"/>
                    <a:pt x="3751" y="4098"/>
                    <a:pt x="3746" y="4098"/>
                  </a:cubicBezTo>
                  <a:cubicBezTo>
                    <a:pt x="3738" y="4098"/>
                    <a:pt x="3729" y="4099"/>
                    <a:pt x="3721" y="4099"/>
                  </a:cubicBezTo>
                  <a:cubicBezTo>
                    <a:pt x="3682" y="4099"/>
                    <a:pt x="3644" y="4091"/>
                    <a:pt x="3608" y="4076"/>
                  </a:cubicBezTo>
                  <a:cubicBezTo>
                    <a:pt x="3535" y="4044"/>
                    <a:pt x="3483" y="3975"/>
                    <a:pt x="3458" y="3902"/>
                  </a:cubicBezTo>
                  <a:cubicBezTo>
                    <a:pt x="3437" y="3841"/>
                    <a:pt x="3433" y="3777"/>
                    <a:pt x="3438" y="3713"/>
                  </a:cubicBezTo>
                  <a:cubicBezTo>
                    <a:pt x="3443" y="3650"/>
                    <a:pt x="3455" y="3589"/>
                    <a:pt x="3481" y="3531"/>
                  </a:cubicBezTo>
                  <a:cubicBezTo>
                    <a:pt x="3507" y="3473"/>
                    <a:pt x="3552" y="3425"/>
                    <a:pt x="3604" y="3391"/>
                  </a:cubicBezTo>
                  <a:cubicBezTo>
                    <a:pt x="3650" y="3365"/>
                    <a:pt x="3686" y="3352"/>
                    <a:pt x="3739" y="3347"/>
                  </a:cubicBezTo>
                  <a:cubicBezTo>
                    <a:pt x="3748" y="3344"/>
                    <a:pt x="3756" y="3344"/>
                    <a:pt x="3764" y="3344"/>
                  </a:cubicBezTo>
                  <a:close/>
                  <a:moveTo>
                    <a:pt x="5997" y="2287"/>
                  </a:moveTo>
                  <a:cubicBezTo>
                    <a:pt x="6110" y="2287"/>
                    <a:pt x="6224" y="2304"/>
                    <a:pt x="6336" y="2337"/>
                  </a:cubicBezTo>
                  <a:cubicBezTo>
                    <a:pt x="6417" y="2362"/>
                    <a:pt x="6494" y="2395"/>
                    <a:pt x="6567" y="2431"/>
                  </a:cubicBezTo>
                  <a:cubicBezTo>
                    <a:pt x="6678" y="2473"/>
                    <a:pt x="6785" y="2522"/>
                    <a:pt x="6884" y="2573"/>
                  </a:cubicBezTo>
                  <a:cubicBezTo>
                    <a:pt x="7025" y="2644"/>
                    <a:pt x="7153" y="2734"/>
                    <a:pt x="7230" y="2875"/>
                  </a:cubicBezTo>
                  <a:cubicBezTo>
                    <a:pt x="7305" y="3010"/>
                    <a:pt x="7328" y="3159"/>
                    <a:pt x="7308" y="3310"/>
                  </a:cubicBezTo>
                  <a:cubicBezTo>
                    <a:pt x="7274" y="3571"/>
                    <a:pt x="7113" y="3815"/>
                    <a:pt x="6895" y="3959"/>
                  </a:cubicBezTo>
                  <a:cubicBezTo>
                    <a:pt x="6682" y="4104"/>
                    <a:pt x="6418" y="4160"/>
                    <a:pt x="6164" y="4186"/>
                  </a:cubicBezTo>
                  <a:cubicBezTo>
                    <a:pt x="6039" y="4201"/>
                    <a:pt x="5912" y="4202"/>
                    <a:pt x="5786" y="4208"/>
                  </a:cubicBezTo>
                  <a:cubicBezTo>
                    <a:pt x="5695" y="4213"/>
                    <a:pt x="5604" y="4218"/>
                    <a:pt x="5513" y="4218"/>
                  </a:cubicBezTo>
                  <a:cubicBezTo>
                    <a:pt x="5456" y="4218"/>
                    <a:pt x="5398" y="4216"/>
                    <a:pt x="5341" y="4211"/>
                  </a:cubicBezTo>
                  <a:cubicBezTo>
                    <a:pt x="5203" y="4201"/>
                    <a:pt x="5051" y="4164"/>
                    <a:pt x="4943" y="4074"/>
                  </a:cubicBezTo>
                  <a:cubicBezTo>
                    <a:pt x="4842" y="3992"/>
                    <a:pt x="4796" y="3873"/>
                    <a:pt x="4774" y="3748"/>
                  </a:cubicBezTo>
                  <a:cubicBezTo>
                    <a:pt x="4691" y="3225"/>
                    <a:pt x="5009" y="2655"/>
                    <a:pt x="5469" y="2417"/>
                  </a:cubicBezTo>
                  <a:cubicBezTo>
                    <a:pt x="5635" y="2331"/>
                    <a:pt x="5815" y="2287"/>
                    <a:pt x="5997" y="2287"/>
                  </a:cubicBezTo>
                  <a:close/>
                  <a:moveTo>
                    <a:pt x="6918" y="0"/>
                  </a:moveTo>
                  <a:cubicBezTo>
                    <a:pt x="6891" y="0"/>
                    <a:pt x="6864" y="1"/>
                    <a:pt x="6837" y="4"/>
                  </a:cubicBezTo>
                  <a:cubicBezTo>
                    <a:pt x="6600" y="22"/>
                    <a:pt x="6371" y="121"/>
                    <a:pt x="6193" y="274"/>
                  </a:cubicBezTo>
                  <a:cubicBezTo>
                    <a:pt x="6182" y="285"/>
                    <a:pt x="6172" y="290"/>
                    <a:pt x="6160" y="292"/>
                  </a:cubicBezTo>
                  <a:cubicBezTo>
                    <a:pt x="6133" y="400"/>
                    <a:pt x="6102" y="507"/>
                    <a:pt x="6068" y="611"/>
                  </a:cubicBezTo>
                  <a:cubicBezTo>
                    <a:pt x="5965" y="949"/>
                    <a:pt x="5805" y="1368"/>
                    <a:pt x="5428" y="1474"/>
                  </a:cubicBezTo>
                  <a:cubicBezTo>
                    <a:pt x="5372" y="1490"/>
                    <a:pt x="5315" y="1497"/>
                    <a:pt x="5260" y="1497"/>
                  </a:cubicBezTo>
                  <a:cubicBezTo>
                    <a:pt x="5098" y="1497"/>
                    <a:pt x="4943" y="1435"/>
                    <a:pt x="4803" y="1343"/>
                  </a:cubicBezTo>
                  <a:cubicBezTo>
                    <a:pt x="4749" y="1305"/>
                    <a:pt x="4697" y="1264"/>
                    <a:pt x="4646" y="1219"/>
                  </a:cubicBezTo>
                  <a:cubicBezTo>
                    <a:pt x="4489" y="1136"/>
                    <a:pt x="4339" y="1040"/>
                    <a:pt x="4196" y="926"/>
                  </a:cubicBezTo>
                  <a:cubicBezTo>
                    <a:pt x="4191" y="922"/>
                    <a:pt x="4184" y="918"/>
                    <a:pt x="4179" y="912"/>
                  </a:cubicBezTo>
                  <a:cubicBezTo>
                    <a:pt x="4065" y="885"/>
                    <a:pt x="3947" y="868"/>
                    <a:pt x="3829" y="868"/>
                  </a:cubicBezTo>
                  <a:cubicBezTo>
                    <a:pt x="3712" y="868"/>
                    <a:pt x="3595" y="885"/>
                    <a:pt x="3486" y="927"/>
                  </a:cubicBezTo>
                  <a:cubicBezTo>
                    <a:pt x="3236" y="1026"/>
                    <a:pt x="3116" y="1249"/>
                    <a:pt x="3082" y="1503"/>
                  </a:cubicBezTo>
                  <a:cubicBezTo>
                    <a:pt x="3074" y="1563"/>
                    <a:pt x="3015" y="1603"/>
                    <a:pt x="2959" y="1611"/>
                  </a:cubicBezTo>
                  <a:cubicBezTo>
                    <a:pt x="2925" y="1615"/>
                    <a:pt x="2890" y="1616"/>
                    <a:pt x="2854" y="1616"/>
                  </a:cubicBezTo>
                  <a:cubicBezTo>
                    <a:pt x="2745" y="1616"/>
                    <a:pt x="2631" y="1602"/>
                    <a:pt x="2520" y="1602"/>
                  </a:cubicBezTo>
                  <a:cubicBezTo>
                    <a:pt x="2397" y="1602"/>
                    <a:pt x="2278" y="1619"/>
                    <a:pt x="2176" y="1694"/>
                  </a:cubicBezTo>
                  <a:cubicBezTo>
                    <a:pt x="2031" y="1801"/>
                    <a:pt x="2002" y="1989"/>
                    <a:pt x="1949" y="2146"/>
                  </a:cubicBezTo>
                  <a:cubicBezTo>
                    <a:pt x="1881" y="2348"/>
                    <a:pt x="1771" y="2498"/>
                    <a:pt x="1559" y="2561"/>
                  </a:cubicBezTo>
                  <a:cubicBezTo>
                    <a:pt x="1464" y="2590"/>
                    <a:pt x="1358" y="2602"/>
                    <a:pt x="1268" y="2649"/>
                  </a:cubicBezTo>
                  <a:cubicBezTo>
                    <a:pt x="1179" y="2693"/>
                    <a:pt x="1105" y="2751"/>
                    <a:pt x="1044" y="2831"/>
                  </a:cubicBezTo>
                  <a:cubicBezTo>
                    <a:pt x="891" y="3031"/>
                    <a:pt x="872" y="3269"/>
                    <a:pt x="959" y="3500"/>
                  </a:cubicBezTo>
                  <a:cubicBezTo>
                    <a:pt x="975" y="3541"/>
                    <a:pt x="966" y="3607"/>
                    <a:pt x="932" y="3638"/>
                  </a:cubicBezTo>
                  <a:cubicBezTo>
                    <a:pt x="843" y="3722"/>
                    <a:pt x="750" y="3790"/>
                    <a:pt x="650" y="3860"/>
                  </a:cubicBezTo>
                  <a:cubicBezTo>
                    <a:pt x="565" y="3920"/>
                    <a:pt x="492" y="3979"/>
                    <a:pt x="432" y="4065"/>
                  </a:cubicBezTo>
                  <a:cubicBezTo>
                    <a:pt x="380" y="4138"/>
                    <a:pt x="341" y="4229"/>
                    <a:pt x="327" y="4318"/>
                  </a:cubicBezTo>
                  <a:cubicBezTo>
                    <a:pt x="308" y="4415"/>
                    <a:pt x="344" y="4510"/>
                    <a:pt x="376" y="4598"/>
                  </a:cubicBezTo>
                  <a:cubicBezTo>
                    <a:pt x="450" y="4797"/>
                    <a:pt x="486" y="4982"/>
                    <a:pt x="371" y="5175"/>
                  </a:cubicBezTo>
                  <a:cubicBezTo>
                    <a:pt x="277" y="5332"/>
                    <a:pt x="152" y="5467"/>
                    <a:pt x="68" y="5628"/>
                  </a:cubicBezTo>
                  <a:cubicBezTo>
                    <a:pt x="32" y="5697"/>
                    <a:pt x="0" y="5771"/>
                    <a:pt x="2" y="5848"/>
                  </a:cubicBezTo>
                  <a:cubicBezTo>
                    <a:pt x="6" y="5891"/>
                    <a:pt x="20" y="5930"/>
                    <a:pt x="41" y="5968"/>
                  </a:cubicBezTo>
                  <a:cubicBezTo>
                    <a:pt x="105" y="6002"/>
                    <a:pt x="172" y="6037"/>
                    <a:pt x="240" y="6068"/>
                  </a:cubicBezTo>
                  <a:cubicBezTo>
                    <a:pt x="1001" y="6447"/>
                    <a:pt x="1755" y="6842"/>
                    <a:pt x="2512" y="7229"/>
                  </a:cubicBezTo>
                  <a:cubicBezTo>
                    <a:pt x="2434" y="7076"/>
                    <a:pt x="2377" y="6906"/>
                    <a:pt x="2335" y="6747"/>
                  </a:cubicBezTo>
                  <a:cubicBezTo>
                    <a:pt x="2270" y="6504"/>
                    <a:pt x="2236" y="6248"/>
                    <a:pt x="2280" y="5998"/>
                  </a:cubicBezTo>
                  <a:cubicBezTo>
                    <a:pt x="2322" y="5771"/>
                    <a:pt x="2434" y="5498"/>
                    <a:pt x="2645" y="5379"/>
                  </a:cubicBezTo>
                  <a:cubicBezTo>
                    <a:pt x="2708" y="5343"/>
                    <a:pt x="2773" y="5327"/>
                    <a:pt x="2835" y="5327"/>
                  </a:cubicBezTo>
                  <a:cubicBezTo>
                    <a:pt x="2996" y="5327"/>
                    <a:pt x="3146" y="5433"/>
                    <a:pt x="3249" y="5570"/>
                  </a:cubicBezTo>
                  <a:cubicBezTo>
                    <a:pt x="3317" y="5664"/>
                    <a:pt x="3366" y="5764"/>
                    <a:pt x="3406" y="5870"/>
                  </a:cubicBezTo>
                  <a:cubicBezTo>
                    <a:pt x="3410" y="5859"/>
                    <a:pt x="3415" y="5847"/>
                    <a:pt x="3418" y="5833"/>
                  </a:cubicBezTo>
                  <a:cubicBezTo>
                    <a:pt x="3486" y="5680"/>
                    <a:pt x="3578" y="5514"/>
                    <a:pt x="3720" y="5419"/>
                  </a:cubicBezTo>
                  <a:cubicBezTo>
                    <a:pt x="3793" y="5369"/>
                    <a:pt x="3884" y="5341"/>
                    <a:pt x="3974" y="5341"/>
                  </a:cubicBezTo>
                  <a:cubicBezTo>
                    <a:pt x="4057" y="5341"/>
                    <a:pt x="4139" y="5364"/>
                    <a:pt x="4205" y="5414"/>
                  </a:cubicBezTo>
                  <a:cubicBezTo>
                    <a:pt x="4348" y="5520"/>
                    <a:pt x="4370" y="5721"/>
                    <a:pt x="4365" y="5889"/>
                  </a:cubicBezTo>
                  <a:cubicBezTo>
                    <a:pt x="4439" y="5812"/>
                    <a:pt x="4526" y="5742"/>
                    <a:pt x="4623" y="5697"/>
                  </a:cubicBezTo>
                  <a:cubicBezTo>
                    <a:pt x="4678" y="5672"/>
                    <a:pt x="4733" y="5661"/>
                    <a:pt x="4785" y="5661"/>
                  </a:cubicBezTo>
                  <a:cubicBezTo>
                    <a:pt x="4952" y="5661"/>
                    <a:pt x="5097" y="5776"/>
                    <a:pt x="5139" y="5957"/>
                  </a:cubicBezTo>
                  <a:cubicBezTo>
                    <a:pt x="5192" y="6186"/>
                    <a:pt x="5142" y="6435"/>
                    <a:pt x="5071" y="6654"/>
                  </a:cubicBezTo>
                  <a:cubicBezTo>
                    <a:pt x="4886" y="7222"/>
                    <a:pt x="4420" y="7659"/>
                    <a:pt x="3889" y="7915"/>
                  </a:cubicBezTo>
                  <a:cubicBezTo>
                    <a:pt x="4554" y="8232"/>
                    <a:pt x="5228" y="8528"/>
                    <a:pt x="5911" y="8807"/>
                  </a:cubicBezTo>
                  <a:cubicBezTo>
                    <a:pt x="5990" y="8732"/>
                    <a:pt x="6069" y="8656"/>
                    <a:pt x="6152" y="8587"/>
                  </a:cubicBezTo>
                  <a:cubicBezTo>
                    <a:pt x="6576" y="8231"/>
                    <a:pt x="7043" y="7929"/>
                    <a:pt x="7501" y="7622"/>
                  </a:cubicBezTo>
                  <a:cubicBezTo>
                    <a:pt x="7975" y="7305"/>
                    <a:pt x="8445" y="6984"/>
                    <a:pt x="8916" y="6664"/>
                  </a:cubicBezTo>
                  <a:cubicBezTo>
                    <a:pt x="9313" y="6390"/>
                    <a:pt x="9712" y="6118"/>
                    <a:pt x="10109" y="5842"/>
                  </a:cubicBezTo>
                  <a:lnTo>
                    <a:pt x="10109" y="5842"/>
                  </a:lnTo>
                  <a:cubicBezTo>
                    <a:pt x="10026" y="5849"/>
                    <a:pt x="9942" y="5852"/>
                    <a:pt x="9859" y="5852"/>
                  </a:cubicBezTo>
                  <a:cubicBezTo>
                    <a:pt x="9715" y="5852"/>
                    <a:pt x="9571" y="5843"/>
                    <a:pt x="9431" y="5827"/>
                  </a:cubicBezTo>
                  <a:cubicBezTo>
                    <a:pt x="9140" y="5794"/>
                    <a:pt x="8842" y="5706"/>
                    <a:pt x="8604" y="5535"/>
                  </a:cubicBezTo>
                  <a:cubicBezTo>
                    <a:pt x="8396" y="5390"/>
                    <a:pt x="8234" y="5156"/>
                    <a:pt x="8289" y="4889"/>
                  </a:cubicBezTo>
                  <a:cubicBezTo>
                    <a:pt x="8341" y="4628"/>
                    <a:pt x="8584" y="4490"/>
                    <a:pt x="8828" y="4441"/>
                  </a:cubicBezTo>
                  <a:cubicBezTo>
                    <a:pt x="8909" y="4426"/>
                    <a:pt x="8999" y="4411"/>
                    <a:pt x="9097" y="4405"/>
                  </a:cubicBezTo>
                  <a:cubicBezTo>
                    <a:pt x="9084" y="4380"/>
                    <a:pt x="9071" y="4357"/>
                    <a:pt x="9061" y="4334"/>
                  </a:cubicBezTo>
                  <a:cubicBezTo>
                    <a:pt x="8969" y="4143"/>
                    <a:pt x="8953" y="3885"/>
                    <a:pt x="9143" y="3746"/>
                  </a:cubicBezTo>
                  <a:cubicBezTo>
                    <a:pt x="9206" y="3700"/>
                    <a:pt x="9279" y="3682"/>
                    <a:pt x="9353" y="3682"/>
                  </a:cubicBezTo>
                  <a:cubicBezTo>
                    <a:pt x="9452" y="3682"/>
                    <a:pt x="9553" y="3713"/>
                    <a:pt x="9640" y="3753"/>
                  </a:cubicBezTo>
                  <a:cubicBezTo>
                    <a:pt x="9713" y="3786"/>
                    <a:pt x="9786" y="3827"/>
                    <a:pt x="9854" y="3875"/>
                  </a:cubicBezTo>
                  <a:cubicBezTo>
                    <a:pt x="9867" y="3709"/>
                    <a:pt x="9917" y="3547"/>
                    <a:pt x="10037" y="3435"/>
                  </a:cubicBezTo>
                  <a:cubicBezTo>
                    <a:pt x="10138" y="3342"/>
                    <a:pt x="10264" y="3295"/>
                    <a:pt x="10390" y="3295"/>
                  </a:cubicBezTo>
                  <a:cubicBezTo>
                    <a:pt x="10495" y="3295"/>
                    <a:pt x="10600" y="3327"/>
                    <a:pt x="10692" y="3391"/>
                  </a:cubicBezTo>
                  <a:cubicBezTo>
                    <a:pt x="10889" y="3529"/>
                    <a:pt x="11014" y="3761"/>
                    <a:pt x="11096" y="3980"/>
                  </a:cubicBezTo>
                  <a:cubicBezTo>
                    <a:pt x="11211" y="4285"/>
                    <a:pt x="11223" y="4618"/>
                    <a:pt x="11122" y="4928"/>
                  </a:cubicBezTo>
                  <a:cubicBezTo>
                    <a:pt x="11088" y="5032"/>
                    <a:pt x="11045" y="5133"/>
                    <a:pt x="10992" y="5226"/>
                  </a:cubicBezTo>
                  <a:cubicBezTo>
                    <a:pt x="11255" y="5040"/>
                    <a:pt x="11523" y="4849"/>
                    <a:pt x="11784" y="4662"/>
                  </a:cubicBezTo>
                  <a:cubicBezTo>
                    <a:pt x="12040" y="4478"/>
                    <a:pt x="12299" y="4292"/>
                    <a:pt x="12559" y="4110"/>
                  </a:cubicBezTo>
                  <a:cubicBezTo>
                    <a:pt x="12479" y="3792"/>
                    <a:pt x="12243" y="3505"/>
                    <a:pt x="11903" y="3469"/>
                  </a:cubicBezTo>
                  <a:cubicBezTo>
                    <a:pt x="11821" y="3462"/>
                    <a:pt x="11775" y="3352"/>
                    <a:pt x="11811" y="3284"/>
                  </a:cubicBezTo>
                  <a:cubicBezTo>
                    <a:pt x="11875" y="3170"/>
                    <a:pt x="11968" y="3050"/>
                    <a:pt x="11971" y="2915"/>
                  </a:cubicBezTo>
                  <a:cubicBezTo>
                    <a:pt x="11972" y="2829"/>
                    <a:pt x="11934" y="2769"/>
                    <a:pt x="11862" y="2712"/>
                  </a:cubicBezTo>
                  <a:cubicBezTo>
                    <a:pt x="11713" y="2595"/>
                    <a:pt x="11496" y="2556"/>
                    <a:pt x="11300" y="2556"/>
                  </a:cubicBezTo>
                  <a:cubicBezTo>
                    <a:pt x="11259" y="2556"/>
                    <a:pt x="11219" y="2557"/>
                    <a:pt x="11181" y="2560"/>
                  </a:cubicBezTo>
                  <a:cubicBezTo>
                    <a:pt x="11178" y="2561"/>
                    <a:pt x="11174" y="2561"/>
                    <a:pt x="11171" y="2561"/>
                  </a:cubicBezTo>
                  <a:cubicBezTo>
                    <a:pt x="11086" y="2561"/>
                    <a:pt x="11024" y="2479"/>
                    <a:pt x="11040" y="2397"/>
                  </a:cubicBezTo>
                  <a:cubicBezTo>
                    <a:pt x="11066" y="2250"/>
                    <a:pt x="11143" y="2107"/>
                    <a:pt x="11134" y="1956"/>
                  </a:cubicBezTo>
                  <a:cubicBezTo>
                    <a:pt x="11128" y="1807"/>
                    <a:pt x="11019" y="1707"/>
                    <a:pt x="10889" y="1655"/>
                  </a:cubicBezTo>
                  <a:cubicBezTo>
                    <a:pt x="10830" y="1629"/>
                    <a:pt x="10761" y="1608"/>
                    <a:pt x="10697" y="1608"/>
                  </a:cubicBezTo>
                  <a:cubicBezTo>
                    <a:pt x="10692" y="1608"/>
                    <a:pt x="10687" y="1608"/>
                    <a:pt x="10682" y="1608"/>
                  </a:cubicBezTo>
                  <a:cubicBezTo>
                    <a:pt x="10612" y="1608"/>
                    <a:pt x="10541" y="1627"/>
                    <a:pt x="10469" y="1635"/>
                  </a:cubicBezTo>
                  <a:cubicBezTo>
                    <a:pt x="10448" y="1637"/>
                    <a:pt x="10427" y="1638"/>
                    <a:pt x="10405" y="1638"/>
                  </a:cubicBezTo>
                  <a:cubicBezTo>
                    <a:pt x="10289" y="1638"/>
                    <a:pt x="10168" y="1601"/>
                    <a:pt x="10124" y="1480"/>
                  </a:cubicBezTo>
                  <a:cubicBezTo>
                    <a:pt x="10089" y="1386"/>
                    <a:pt x="10120" y="1288"/>
                    <a:pt x="10125" y="1191"/>
                  </a:cubicBezTo>
                  <a:cubicBezTo>
                    <a:pt x="10129" y="1088"/>
                    <a:pt x="10083" y="1015"/>
                    <a:pt x="10003" y="953"/>
                  </a:cubicBezTo>
                  <a:cubicBezTo>
                    <a:pt x="9881" y="862"/>
                    <a:pt x="9716" y="839"/>
                    <a:pt x="9561" y="839"/>
                  </a:cubicBezTo>
                  <a:cubicBezTo>
                    <a:pt x="9519" y="839"/>
                    <a:pt x="9478" y="841"/>
                    <a:pt x="9438" y="843"/>
                  </a:cubicBezTo>
                  <a:cubicBezTo>
                    <a:pt x="9316" y="849"/>
                    <a:pt x="9178" y="885"/>
                    <a:pt x="9047" y="885"/>
                  </a:cubicBezTo>
                  <a:cubicBezTo>
                    <a:pt x="8979" y="885"/>
                    <a:pt x="8913" y="876"/>
                    <a:pt x="8852" y="847"/>
                  </a:cubicBezTo>
                  <a:cubicBezTo>
                    <a:pt x="8669" y="764"/>
                    <a:pt x="8597" y="540"/>
                    <a:pt x="8419" y="447"/>
                  </a:cubicBezTo>
                  <a:cubicBezTo>
                    <a:pt x="8362" y="418"/>
                    <a:pt x="8303" y="407"/>
                    <a:pt x="8242" y="407"/>
                  </a:cubicBezTo>
                  <a:cubicBezTo>
                    <a:pt x="8121" y="407"/>
                    <a:pt x="7995" y="451"/>
                    <a:pt x="7879" y="479"/>
                  </a:cubicBezTo>
                  <a:cubicBezTo>
                    <a:pt x="7836" y="489"/>
                    <a:pt x="7793" y="496"/>
                    <a:pt x="7751" y="496"/>
                  </a:cubicBezTo>
                  <a:cubicBezTo>
                    <a:pt x="7688" y="496"/>
                    <a:pt x="7627" y="480"/>
                    <a:pt x="7574" y="436"/>
                  </a:cubicBezTo>
                  <a:cubicBezTo>
                    <a:pt x="7506" y="382"/>
                    <a:pt x="7477" y="301"/>
                    <a:pt x="7431" y="233"/>
                  </a:cubicBezTo>
                  <a:cubicBezTo>
                    <a:pt x="7321" y="62"/>
                    <a:pt x="7113" y="0"/>
                    <a:pt x="69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9"/>
            <p:cNvSpPr/>
            <p:nvPr/>
          </p:nvSpPr>
          <p:spPr>
            <a:xfrm>
              <a:off x="899450" y="357453"/>
              <a:ext cx="261153" cy="172753"/>
            </a:xfrm>
            <a:custGeom>
              <a:rect b="b" l="l" r="r" t="t"/>
              <a:pathLst>
                <a:path extrusionOk="0" h="4352" w="6579">
                  <a:moveTo>
                    <a:pt x="1191" y="0"/>
                  </a:moveTo>
                  <a:cubicBezTo>
                    <a:pt x="1121" y="0"/>
                    <a:pt x="1039" y="39"/>
                    <a:pt x="983" y="66"/>
                  </a:cubicBezTo>
                  <a:cubicBezTo>
                    <a:pt x="806" y="157"/>
                    <a:pt x="618" y="307"/>
                    <a:pt x="410" y="312"/>
                  </a:cubicBezTo>
                  <a:cubicBezTo>
                    <a:pt x="405" y="312"/>
                    <a:pt x="400" y="312"/>
                    <a:pt x="394" y="312"/>
                  </a:cubicBezTo>
                  <a:cubicBezTo>
                    <a:pt x="322" y="312"/>
                    <a:pt x="254" y="286"/>
                    <a:pt x="202" y="238"/>
                  </a:cubicBezTo>
                  <a:lnTo>
                    <a:pt x="22" y="250"/>
                  </a:lnTo>
                  <a:cubicBezTo>
                    <a:pt x="35" y="263"/>
                    <a:pt x="46" y="279"/>
                    <a:pt x="44" y="301"/>
                  </a:cubicBezTo>
                  <a:cubicBezTo>
                    <a:pt x="29" y="669"/>
                    <a:pt x="1" y="1034"/>
                    <a:pt x="38" y="1400"/>
                  </a:cubicBezTo>
                  <a:cubicBezTo>
                    <a:pt x="72" y="1756"/>
                    <a:pt x="159" y="2109"/>
                    <a:pt x="314" y="2431"/>
                  </a:cubicBezTo>
                  <a:cubicBezTo>
                    <a:pt x="571" y="2375"/>
                    <a:pt x="833" y="2345"/>
                    <a:pt x="1094" y="2345"/>
                  </a:cubicBezTo>
                  <a:cubicBezTo>
                    <a:pt x="1191" y="2345"/>
                    <a:pt x="1287" y="2349"/>
                    <a:pt x="1384" y="2357"/>
                  </a:cubicBezTo>
                  <a:cubicBezTo>
                    <a:pt x="1360" y="2153"/>
                    <a:pt x="1331" y="1948"/>
                    <a:pt x="1319" y="1740"/>
                  </a:cubicBezTo>
                  <a:cubicBezTo>
                    <a:pt x="1315" y="1629"/>
                    <a:pt x="1310" y="1516"/>
                    <a:pt x="1311" y="1406"/>
                  </a:cubicBezTo>
                  <a:cubicBezTo>
                    <a:pt x="1310" y="1292"/>
                    <a:pt x="1308" y="1185"/>
                    <a:pt x="1365" y="1086"/>
                  </a:cubicBezTo>
                  <a:cubicBezTo>
                    <a:pt x="1382" y="1055"/>
                    <a:pt x="1412" y="1040"/>
                    <a:pt x="1441" y="1040"/>
                  </a:cubicBezTo>
                  <a:cubicBezTo>
                    <a:pt x="1473" y="1040"/>
                    <a:pt x="1505" y="1059"/>
                    <a:pt x="1519" y="1096"/>
                  </a:cubicBezTo>
                  <a:cubicBezTo>
                    <a:pt x="1563" y="1200"/>
                    <a:pt x="1547" y="1302"/>
                    <a:pt x="1545" y="1416"/>
                  </a:cubicBezTo>
                  <a:cubicBezTo>
                    <a:pt x="1544" y="1523"/>
                    <a:pt x="1544" y="1633"/>
                    <a:pt x="1547" y="1740"/>
                  </a:cubicBezTo>
                  <a:cubicBezTo>
                    <a:pt x="1552" y="1952"/>
                    <a:pt x="1549" y="2166"/>
                    <a:pt x="1552" y="2377"/>
                  </a:cubicBezTo>
                  <a:cubicBezTo>
                    <a:pt x="1902" y="2426"/>
                    <a:pt x="2247" y="2542"/>
                    <a:pt x="2549" y="2722"/>
                  </a:cubicBezTo>
                  <a:cubicBezTo>
                    <a:pt x="2882" y="2922"/>
                    <a:pt x="3257" y="3224"/>
                    <a:pt x="3356" y="3619"/>
                  </a:cubicBezTo>
                  <a:cubicBezTo>
                    <a:pt x="3386" y="3619"/>
                    <a:pt x="3415" y="3618"/>
                    <a:pt x="3445" y="3618"/>
                  </a:cubicBezTo>
                  <a:cubicBezTo>
                    <a:pt x="3458" y="3617"/>
                    <a:pt x="3470" y="3617"/>
                    <a:pt x="3483" y="3617"/>
                  </a:cubicBezTo>
                  <a:cubicBezTo>
                    <a:pt x="3709" y="3617"/>
                    <a:pt x="3935" y="3643"/>
                    <a:pt x="4153" y="3696"/>
                  </a:cubicBezTo>
                  <a:cubicBezTo>
                    <a:pt x="4138" y="3524"/>
                    <a:pt x="4128" y="3353"/>
                    <a:pt x="4135" y="3180"/>
                  </a:cubicBezTo>
                  <a:cubicBezTo>
                    <a:pt x="4140" y="2981"/>
                    <a:pt x="4163" y="2785"/>
                    <a:pt x="4182" y="2588"/>
                  </a:cubicBezTo>
                  <a:cubicBezTo>
                    <a:pt x="4199" y="2393"/>
                    <a:pt x="4206" y="2192"/>
                    <a:pt x="4246" y="1999"/>
                  </a:cubicBezTo>
                  <a:cubicBezTo>
                    <a:pt x="4281" y="1811"/>
                    <a:pt x="4346" y="1629"/>
                    <a:pt x="4402" y="1447"/>
                  </a:cubicBezTo>
                  <a:cubicBezTo>
                    <a:pt x="4411" y="1417"/>
                    <a:pt x="4435" y="1403"/>
                    <a:pt x="4459" y="1403"/>
                  </a:cubicBezTo>
                  <a:cubicBezTo>
                    <a:pt x="4491" y="1403"/>
                    <a:pt x="4522" y="1428"/>
                    <a:pt x="4516" y="1472"/>
                  </a:cubicBezTo>
                  <a:cubicBezTo>
                    <a:pt x="4496" y="1661"/>
                    <a:pt x="4437" y="1844"/>
                    <a:pt x="4408" y="2031"/>
                  </a:cubicBezTo>
                  <a:cubicBezTo>
                    <a:pt x="4381" y="2222"/>
                    <a:pt x="4382" y="2414"/>
                    <a:pt x="4378" y="2603"/>
                  </a:cubicBezTo>
                  <a:cubicBezTo>
                    <a:pt x="4372" y="2992"/>
                    <a:pt x="4372" y="3377"/>
                    <a:pt x="4386" y="3763"/>
                  </a:cubicBezTo>
                  <a:cubicBezTo>
                    <a:pt x="4434" y="3780"/>
                    <a:pt x="4482" y="3797"/>
                    <a:pt x="4532" y="3817"/>
                  </a:cubicBezTo>
                  <a:cubicBezTo>
                    <a:pt x="4706" y="3889"/>
                    <a:pt x="4862" y="3991"/>
                    <a:pt x="5017" y="4101"/>
                  </a:cubicBezTo>
                  <a:cubicBezTo>
                    <a:pt x="5101" y="4160"/>
                    <a:pt x="5184" y="4223"/>
                    <a:pt x="5255" y="4300"/>
                  </a:cubicBezTo>
                  <a:cubicBezTo>
                    <a:pt x="5268" y="4317"/>
                    <a:pt x="5282" y="4335"/>
                    <a:pt x="5296" y="4352"/>
                  </a:cubicBezTo>
                  <a:cubicBezTo>
                    <a:pt x="5320" y="4165"/>
                    <a:pt x="5356" y="3985"/>
                    <a:pt x="5411" y="3809"/>
                  </a:cubicBezTo>
                  <a:cubicBezTo>
                    <a:pt x="5490" y="3555"/>
                    <a:pt x="5612" y="3325"/>
                    <a:pt x="5777" y="3126"/>
                  </a:cubicBezTo>
                  <a:cubicBezTo>
                    <a:pt x="5778" y="3091"/>
                    <a:pt x="5782" y="3051"/>
                    <a:pt x="5784" y="3013"/>
                  </a:cubicBezTo>
                  <a:cubicBezTo>
                    <a:pt x="5800" y="2805"/>
                    <a:pt x="5826" y="2608"/>
                    <a:pt x="5890" y="2407"/>
                  </a:cubicBezTo>
                  <a:cubicBezTo>
                    <a:pt x="6020" y="1980"/>
                    <a:pt x="6250" y="1586"/>
                    <a:pt x="6546" y="1247"/>
                  </a:cubicBezTo>
                  <a:cubicBezTo>
                    <a:pt x="6557" y="1236"/>
                    <a:pt x="6567" y="1231"/>
                    <a:pt x="6579" y="1229"/>
                  </a:cubicBezTo>
                  <a:lnTo>
                    <a:pt x="6559" y="1029"/>
                  </a:lnTo>
                  <a:cubicBezTo>
                    <a:pt x="6541" y="1030"/>
                    <a:pt x="6522" y="1031"/>
                    <a:pt x="6505" y="1031"/>
                  </a:cubicBezTo>
                  <a:cubicBezTo>
                    <a:pt x="6425" y="1031"/>
                    <a:pt x="6349" y="1012"/>
                    <a:pt x="6281" y="952"/>
                  </a:cubicBezTo>
                  <a:cubicBezTo>
                    <a:pt x="6204" y="884"/>
                    <a:pt x="6167" y="770"/>
                    <a:pt x="6078" y="719"/>
                  </a:cubicBezTo>
                  <a:cubicBezTo>
                    <a:pt x="6044" y="700"/>
                    <a:pt x="6007" y="692"/>
                    <a:pt x="5968" y="692"/>
                  </a:cubicBezTo>
                  <a:cubicBezTo>
                    <a:pt x="5891" y="692"/>
                    <a:pt x="5810" y="721"/>
                    <a:pt x="5745" y="745"/>
                  </a:cubicBezTo>
                  <a:cubicBezTo>
                    <a:pt x="5586" y="802"/>
                    <a:pt x="5437" y="874"/>
                    <a:pt x="5268" y="906"/>
                  </a:cubicBezTo>
                  <a:cubicBezTo>
                    <a:pt x="5220" y="915"/>
                    <a:pt x="5167" y="922"/>
                    <a:pt x="5114" y="922"/>
                  </a:cubicBezTo>
                  <a:cubicBezTo>
                    <a:pt x="5025" y="922"/>
                    <a:pt x="4936" y="903"/>
                    <a:pt x="4866" y="846"/>
                  </a:cubicBezTo>
                  <a:cubicBezTo>
                    <a:pt x="4786" y="780"/>
                    <a:pt x="4758" y="674"/>
                    <a:pt x="4705" y="589"/>
                  </a:cubicBezTo>
                  <a:cubicBezTo>
                    <a:pt x="4667" y="529"/>
                    <a:pt x="4622" y="487"/>
                    <a:pt x="4569" y="473"/>
                  </a:cubicBezTo>
                  <a:cubicBezTo>
                    <a:pt x="4546" y="468"/>
                    <a:pt x="4522" y="466"/>
                    <a:pt x="4499" y="466"/>
                  </a:cubicBezTo>
                  <a:cubicBezTo>
                    <a:pt x="4460" y="466"/>
                    <a:pt x="4420" y="472"/>
                    <a:pt x="4381" y="482"/>
                  </a:cubicBezTo>
                  <a:cubicBezTo>
                    <a:pt x="4297" y="503"/>
                    <a:pt x="4217" y="535"/>
                    <a:pt x="4135" y="570"/>
                  </a:cubicBezTo>
                  <a:cubicBezTo>
                    <a:pt x="3947" y="649"/>
                    <a:pt x="3695" y="793"/>
                    <a:pt x="3468" y="793"/>
                  </a:cubicBezTo>
                  <a:cubicBezTo>
                    <a:pt x="3364" y="793"/>
                    <a:pt x="3265" y="762"/>
                    <a:pt x="3180" y="682"/>
                  </a:cubicBezTo>
                  <a:cubicBezTo>
                    <a:pt x="3097" y="602"/>
                    <a:pt x="3052" y="495"/>
                    <a:pt x="3012" y="391"/>
                  </a:cubicBezTo>
                  <a:cubicBezTo>
                    <a:pt x="2997" y="354"/>
                    <a:pt x="2984" y="316"/>
                    <a:pt x="2964" y="281"/>
                  </a:cubicBezTo>
                  <a:cubicBezTo>
                    <a:pt x="2932" y="531"/>
                    <a:pt x="2913" y="784"/>
                    <a:pt x="2902" y="1034"/>
                  </a:cubicBezTo>
                  <a:cubicBezTo>
                    <a:pt x="2892" y="1323"/>
                    <a:pt x="2914" y="1615"/>
                    <a:pt x="2892" y="1904"/>
                  </a:cubicBezTo>
                  <a:cubicBezTo>
                    <a:pt x="2889" y="1945"/>
                    <a:pt x="2861" y="1963"/>
                    <a:pt x="2829" y="1963"/>
                  </a:cubicBezTo>
                  <a:cubicBezTo>
                    <a:pt x="2790" y="1963"/>
                    <a:pt x="2746" y="1937"/>
                    <a:pt x="2740" y="1894"/>
                  </a:cubicBezTo>
                  <a:cubicBezTo>
                    <a:pt x="2703" y="1602"/>
                    <a:pt x="2725" y="1301"/>
                    <a:pt x="2747" y="1008"/>
                  </a:cubicBezTo>
                  <a:cubicBezTo>
                    <a:pt x="2769" y="730"/>
                    <a:pt x="2813" y="454"/>
                    <a:pt x="2876" y="181"/>
                  </a:cubicBezTo>
                  <a:cubicBezTo>
                    <a:pt x="2862" y="171"/>
                    <a:pt x="2845" y="164"/>
                    <a:pt x="2826" y="159"/>
                  </a:cubicBezTo>
                  <a:cubicBezTo>
                    <a:pt x="2800" y="151"/>
                    <a:pt x="2772" y="148"/>
                    <a:pt x="2745" y="148"/>
                  </a:cubicBezTo>
                  <a:cubicBezTo>
                    <a:pt x="2652" y="148"/>
                    <a:pt x="2556" y="185"/>
                    <a:pt x="2475" y="218"/>
                  </a:cubicBezTo>
                  <a:cubicBezTo>
                    <a:pt x="2351" y="268"/>
                    <a:pt x="2236" y="334"/>
                    <a:pt x="2112" y="376"/>
                  </a:cubicBezTo>
                  <a:cubicBezTo>
                    <a:pt x="2018" y="407"/>
                    <a:pt x="1919" y="426"/>
                    <a:pt x="1825" y="426"/>
                  </a:cubicBezTo>
                  <a:cubicBezTo>
                    <a:pt x="1647" y="426"/>
                    <a:pt x="1481" y="360"/>
                    <a:pt x="1373" y="188"/>
                  </a:cubicBezTo>
                  <a:cubicBezTo>
                    <a:pt x="1346" y="141"/>
                    <a:pt x="1318" y="84"/>
                    <a:pt x="1285" y="45"/>
                  </a:cubicBezTo>
                  <a:cubicBezTo>
                    <a:pt x="1261" y="18"/>
                    <a:pt x="1246" y="8"/>
                    <a:pt x="1221" y="3"/>
                  </a:cubicBezTo>
                  <a:cubicBezTo>
                    <a:pt x="1212" y="1"/>
                    <a:pt x="1202" y="0"/>
                    <a:pt x="119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9"/>
            <p:cNvSpPr/>
            <p:nvPr/>
          </p:nvSpPr>
          <p:spPr>
            <a:xfrm>
              <a:off x="1049378" y="781356"/>
              <a:ext cx="100230" cy="87329"/>
            </a:xfrm>
            <a:custGeom>
              <a:rect b="b" l="l" r="r" t="t"/>
              <a:pathLst>
                <a:path extrusionOk="0" h="2200" w="2525">
                  <a:moveTo>
                    <a:pt x="1894" y="0"/>
                  </a:moveTo>
                  <a:cubicBezTo>
                    <a:pt x="1798" y="0"/>
                    <a:pt x="1705" y="38"/>
                    <a:pt x="1641" y="126"/>
                  </a:cubicBezTo>
                  <a:cubicBezTo>
                    <a:pt x="1523" y="290"/>
                    <a:pt x="1658" y="546"/>
                    <a:pt x="1677" y="722"/>
                  </a:cubicBezTo>
                  <a:cubicBezTo>
                    <a:pt x="1685" y="802"/>
                    <a:pt x="1622" y="846"/>
                    <a:pt x="1558" y="846"/>
                  </a:cubicBezTo>
                  <a:cubicBezTo>
                    <a:pt x="1519" y="846"/>
                    <a:pt x="1480" y="830"/>
                    <a:pt x="1455" y="797"/>
                  </a:cubicBezTo>
                  <a:cubicBezTo>
                    <a:pt x="1381" y="697"/>
                    <a:pt x="1279" y="609"/>
                    <a:pt x="1178" y="541"/>
                  </a:cubicBezTo>
                  <a:cubicBezTo>
                    <a:pt x="1101" y="488"/>
                    <a:pt x="995" y="426"/>
                    <a:pt x="894" y="426"/>
                  </a:cubicBezTo>
                  <a:cubicBezTo>
                    <a:pt x="877" y="426"/>
                    <a:pt x="861" y="428"/>
                    <a:pt x="845" y="432"/>
                  </a:cubicBezTo>
                  <a:cubicBezTo>
                    <a:pt x="657" y="476"/>
                    <a:pt x="742" y="698"/>
                    <a:pt x="812" y="808"/>
                  </a:cubicBezTo>
                  <a:cubicBezTo>
                    <a:pt x="850" y="861"/>
                    <a:pt x="887" y="913"/>
                    <a:pt x="929" y="963"/>
                  </a:cubicBezTo>
                  <a:cubicBezTo>
                    <a:pt x="944" y="981"/>
                    <a:pt x="965" y="1005"/>
                    <a:pt x="988" y="1025"/>
                  </a:cubicBezTo>
                  <a:cubicBezTo>
                    <a:pt x="1034" y="1043"/>
                    <a:pt x="1079" y="1067"/>
                    <a:pt x="1119" y="1104"/>
                  </a:cubicBezTo>
                  <a:cubicBezTo>
                    <a:pt x="1189" y="1168"/>
                    <a:pt x="1155" y="1314"/>
                    <a:pt x="1048" y="1314"/>
                  </a:cubicBezTo>
                  <a:cubicBezTo>
                    <a:pt x="1047" y="1314"/>
                    <a:pt x="1046" y="1314"/>
                    <a:pt x="1046" y="1314"/>
                  </a:cubicBezTo>
                  <a:cubicBezTo>
                    <a:pt x="958" y="1313"/>
                    <a:pt x="885" y="1275"/>
                    <a:pt x="825" y="1218"/>
                  </a:cubicBezTo>
                  <a:cubicBezTo>
                    <a:pt x="782" y="1209"/>
                    <a:pt x="735" y="1204"/>
                    <a:pt x="693" y="1204"/>
                  </a:cubicBezTo>
                  <a:cubicBezTo>
                    <a:pt x="688" y="1204"/>
                    <a:pt x="684" y="1204"/>
                    <a:pt x="679" y="1205"/>
                  </a:cubicBezTo>
                  <a:cubicBezTo>
                    <a:pt x="670" y="1204"/>
                    <a:pt x="661" y="1204"/>
                    <a:pt x="652" y="1204"/>
                  </a:cubicBezTo>
                  <a:cubicBezTo>
                    <a:pt x="551" y="1204"/>
                    <a:pt x="450" y="1215"/>
                    <a:pt x="353" y="1238"/>
                  </a:cubicBezTo>
                  <a:cubicBezTo>
                    <a:pt x="162" y="1282"/>
                    <a:pt x="0" y="1426"/>
                    <a:pt x="46" y="1636"/>
                  </a:cubicBezTo>
                  <a:cubicBezTo>
                    <a:pt x="91" y="1850"/>
                    <a:pt x="303" y="1974"/>
                    <a:pt x="492" y="2048"/>
                  </a:cubicBezTo>
                  <a:cubicBezTo>
                    <a:pt x="813" y="2172"/>
                    <a:pt x="1153" y="2183"/>
                    <a:pt x="1492" y="2183"/>
                  </a:cubicBezTo>
                  <a:cubicBezTo>
                    <a:pt x="1562" y="2183"/>
                    <a:pt x="1631" y="2182"/>
                    <a:pt x="1701" y="2182"/>
                  </a:cubicBezTo>
                  <a:cubicBezTo>
                    <a:pt x="1781" y="2182"/>
                    <a:pt x="1862" y="2183"/>
                    <a:pt x="1941" y="2186"/>
                  </a:cubicBezTo>
                  <a:cubicBezTo>
                    <a:pt x="1959" y="2186"/>
                    <a:pt x="1975" y="2192"/>
                    <a:pt x="1989" y="2199"/>
                  </a:cubicBezTo>
                  <a:cubicBezTo>
                    <a:pt x="1999" y="2151"/>
                    <a:pt x="2015" y="2108"/>
                    <a:pt x="2043" y="2061"/>
                  </a:cubicBezTo>
                  <a:cubicBezTo>
                    <a:pt x="2087" y="1994"/>
                    <a:pt x="2135" y="1928"/>
                    <a:pt x="2183" y="1865"/>
                  </a:cubicBezTo>
                  <a:cubicBezTo>
                    <a:pt x="2283" y="1729"/>
                    <a:pt x="2368" y="1600"/>
                    <a:pt x="2426" y="1443"/>
                  </a:cubicBezTo>
                  <a:cubicBezTo>
                    <a:pt x="2519" y="1188"/>
                    <a:pt x="2524" y="913"/>
                    <a:pt x="2458" y="663"/>
                  </a:cubicBezTo>
                  <a:cubicBezTo>
                    <a:pt x="2407" y="472"/>
                    <a:pt x="2325" y="260"/>
                    <a:pt x="2180" y="118"/>
                  </a:cubicBezTo>
                  <a:cubicBezTo>
                    <a:pt x="2105" y="45"/>
                    <a:pt x="1998" y="0"/>
                    <a:pt x="189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9"/>
            <p:cNvSpPr/>
            <p:nvPr/>
          </p:nvSpPr>
          <p:spPr>
            <a:xfrm>
              <a:off x="947203" y="510993"/>
              <a:ext cx="161320" cy="160328"/>
            </a:xfrm>
            <a:custGeom>
              <a:rect b="b" l="l" r="r" t="t"/>
              <a:pathLst>
                <a:path extrusionOk="0" h="4039" w="4064">
                  <a:moveTo>
                    <a:pt x="2611" y="601"/>
                  </a:moveTo>
                  <a:cubicBezTo>
                    <a:pt x="2664" y="601"/>
                    <a:pt x="2716" y="612"/>
                    <a:pt x="2764" y="635"/>
                  </a:cubicBezTo>
                  <a:cubicBezTo>
                    <a:pt x="2919" y="709"/>
                    <a:pt x="3023" y="920"/>
                    <a:pt x="3010" y="1099"/>
                  </a:cubicBezTo>
                  <a:cubicBezTo>
                    <a:pt x="3037" y="1102"/>
                    <a:pt x="3065" y="1105"/>
                    <a:pt x="3091" y="1113"/>
                  </a:cubicBezTo>
                  <a:cubicBezTo>
                    <a:pt x="3237" y="1152"/>
                    <a:pt x="3336" y="1281"/>
                    <a:pt x="3338" y="1434"/>
                  </a:cubicBezTo>
                  <a:cubicBezTo>
                    <a:pt x="3342" y="1651"/>
                    <a:pt x="3128" y="1850"/>
                    <a:pt x="2917" y="1850"/>
                  </a:cubicBezTo>
                  <a:cubicBezTo>
                    <a:pt x="2913" y="1850"/>
                    <a:pt x="2908" y="1850"/>
                    <a:pt x="2904" y="1850"/>
                  </a:cubicBezTo>
                  <a:cubicBezTo>
                    <a:pt x="2886" y="2122"/>
                    <a:pt x="2705" y="2384"/>
                    <a:pt x="2420" y="2420"/>
                  </a:cubicBezTo>
                  <a:cubicBezTo>
                    <a:pt x="2406" y="2422"/>
                    <a:pt x="2392" y="2422"/>
                    <a:pt x="2378" y="2422"/>
                  </a:cubicBezTo>
                  <a:cubicBezTo>
                    <a:pt x="2233" y="2422"/>
                    <a:pt x="2111" y="2334"/>
                    <a:pt x="2059" y="2198"/>
                  </a:cubicBezTo>
                  <a:cubicBezTo>
                    <a:pt x="2014" y="2090"/>
                    <a:pt x="2028" y="1992"/>
                    <a:pt x="2059" y="1892"/>
                  </a:cubicBezTo>
                  <a:lnTo>
                    <a:pt x="2059" y="1892"/>
                  </a:lnTo>
                  <a:cubicBezTo>
                    <a:pt x="2000" y="1902"/>
                    <a:pt x="1942" y="1911"/>
                    <a:pt x="1885" y="1911"/>
                  </a:cubicBezTo>
                  <a:cubicBezTo>
                    <a:pt x="1845" y="1911"/>
                    <a:pt x="1806" y="1907"/>
                    <a:pt x="1767" y="1897"/>
                  </a:cubicBezTo>
                  <a:cubicBezTo>
                    <a:pt x="1585" y="1852"/>
                    <a:pt x="1488" y="1672"/>
                    <a:pt x="1522" y="1491"/>
                  </a:cubicBezTo>
                  <a:cubicBezTo>
                    <a:pt x="1552" y="1322"/>
                    <a:pt x="1703" y="1212"/>
                    <a:pt x="1865" y="1176"/>
                  </a:cubicBezTo>
                  <a:cubicBezTo>
                    <a:pt x="1924" y="1165"/>
                    <a:pt x="1982" y="1158"/>
                    <a:pt x="2042" y="1158"/>
                  </a:cubicBezTo>
                  <a:cubicBezTo>
                    <a:pt x="2069" y="1158"/>
                    <a:pt x="2097" y="1160"/>
                    <a:pt x="2125" y="1163"/>
                  </a:cubicBezTo>
                  <a:cubicBezTo>
                    <a:pt x="2151" y="1166"/>
                    <a:pt x="2179" y="1168"/>
                    <a:pt x="2205" y="1176"/>
                  </a:cubicBezTo>
                  <a:cubicBezTo>
                    <a:pt x="2191" y="1037"/>
                    <a:pt x="2210" y="886"/>
                    <a:pt x="2288" y="770"/>
                  </a:cubicBezTo>
                  <a:cubicBezTo>
                    <a:pt x="2358" y="664"/>
                    <a:pt x="2485" y="601"/>
                    <a:pt x="2611" y="601"/>
                  </a:cubicBezTo>
                  <a:close/>
                  <a:moveTo>
                    <a:pt x="2281" y="0"/>
                  </a:moveTo>
                  <a:cubicBezTo>
                    <a:pt x="1921" y="0"/>
                    <a:pt x="1559" y="76"/>
                    <a:pt x="1248" y="232"/>
                  </a:cubicBezTo>
                  <a:cubicBezTo>
                    <a:pt x="689" y="510"/>
                    <a:pt x="217" y="1024"/>
                    <a:pt x="1" y="1614"/>
                  </a:cubicBezTo>
                  <a:cubicBezTo>
                    <a:pt x="55" y="1623"/>
                    <a:pt x="108" y="1636"/>
                    <a:pt x="159" y="1653"/>
                  </a:cubicBezTo>
                  <a:cubicBezTo>
                    <a:pt x="370" y="1723"/>
                    <a:pt x="570" y="1839"/>
                    <a:pt x="725" y="1999"/>
                  </a:cubicBezTo>
                  <a:cubicBezTo>
                    <a:pt x="871" y="2150"/>
                    <a:pt x="974" y="2333"/>
                    <a:pt x="1019" y="2542"/>
                  </a:cubicBezTo>
                  <a:cubicBezTo>
                    <a:pt x="1048" y="2667"/>
                    <a:pt x="1050" y="2790"/>
                    <a:pt x="1033" y="2917"/>
                  </a:cubicBezTo>
                  <a:cubicBezTo>
                    <a:pt x="1021" y="2999"/>
                    <a:pt x="998" y="3080"/>
                    <a:pt x="986" y="3160"/>
                  </a:cubicBezTo>
                  <a:lnTo>
                    <a:pt x="992" y="3160"/>
                  </a:lnTo>
                  <a:cubicBezTo>
                    <a:pt x="1023" y="3157"/>
                    <a:pt x="1055" y="3156"/>
                    <a:pt x="1087" y="3156"/>
                  </a:cubicBezTo>
                  <a:cubicBezTo>
                    <a:pt x="1347" y="3156"/>
                    <a:pt x="1624" y="3251"/>
                    <a:pt x="1769" y="3474"/>
                  </a:cubicBezTo>
                  <a:cubicBezTo>
                    <a:pt x="1794" y="3510"/>
                    <a:pt x="1813" y="3554"/>
                    <a:pt x="1836" y="3590"/>
                  </a:cubicBezTo>
                  <a:cubicBezTo>
                    <a:pt x="1841" y="3601"/>
                    <a:pt x="1860" y="3627"/>
                    <a:pt x="1860" y="3629"/>
                  </a:cubicBezTo>
                  <a:cubicBezTo>
                    <a:pt x="1860" y="3629"/>
                    <a:pt x="1873" y="3637"/>
                    <a:pt x="1876" y="3639"/>
                  </a:cubicBezTo>
                  <a:cubicBezTo>
                    <a:pt x="1884" y="3641"/>
                    <a:pt x="1893" y="3642"/>
                    <a:pt x="1901" y="3642"/>
                  </a:cubicBezTo>
                  <a:cubicBezTo>
                    <a:pt x="1933" y="3642"/>
                    <a:pt x="1967" y="3630"/>
                    <a:pt x="1997" y="3623"/>
                  </a:cubicBezTo>
                  <a:cubicBezTo>
                    <a:pt x="2057" y="3609"/>
                    <a:pt x="2118" y="3594"/>
                    <a:pt x="2178" y="3583"/>
                  </a:cubicBezTo>
                  <a:cubicBezTo>
                    <a:pt x="2239" y="3571"/>
                    <a:pt x="2299" y="3565"/>
                    <a:pt x="2357" y="3565"/>
                  </a:cubicBezTo>
                  <a:cubicBezTo>
                    <a:pt x="2509" y="3565"/>
                    <a:pt x="2649" y="3609"/>
                    <a:pt x="2774" y="3715"/>
                  </a:cubicBezTo>
                  <a:cubicBezTo>
                    <a:pt x="2866" y="3794"/>
                    <a:pt x="2933" y="3893"/>
                    <a:pt x="3018" y="3976"/>
                  </a:cubicBezTo>
                  <a:cubicBezTo>
                    <a:pt x="3064" y="4021"/>
                    <a:pt x="3094" y="4038"/>
                    <a:pt x="3152" y="4038"/>
                  </a:cubicBezTo>
                  <a:cubicBezTo>
                    <a:pt x="3164" y="4038"/>
                    <a:pt x="3177" y="4038"/>
                    <a:pt x="3193" y="4036"/>
                  </a:cubicBezTo>
                  <a:cubicBezTo>
                    <a:pt x="3300" y="4030"/>
                    <a:pt x="3409" y="4004"/>
                    <a:pt x="3518" y="3995"/>
                  </a:cubicBezTo>
                  <a:cubicBezTo>
                    <a:pt x="3564" y="3992"/>
                    <a:pt x="3611" y="3990"/>
                    <a:pt x="3657" y="3990"/>
                  </a:cubicBezTo>
                  <a:cubicBezTo>
                    <a:pt x="3727" y="3990"/>
                    <a:pt x="3797" y="3994"/>
                    <a:pt x="3866" y="4002"/>
                  </a:cubicBezTo>
                  <a:cubicBezTo>
                    <a:pt x="3916" y="4008"/>
                    <a:pt x="3970" y="4019"/>
                    <a:pt x="4021" y="4033"/>
                  </a:cubicBezTo>
                  <a:cubicBezTo>
                    <a:pt x="3992" y="3889"/>
                    <a:pt x="3975" y="3750"/>
                    <a:pt x="3976" y="3601"/>
                  </a:cubicBezTo>
                  <a:cubicBezTo>
                    <a:pt x="3979" y="3399"/>
                    <a:pt x="3994" y="3196"/>
                    <a:pt x="3992" y="2994"/>
                  </a:cubicBezTo>
                  <a:cubicBezTo>
                    <a:pt x="3991" y="2557"/>
                    <a:pt x="4006" y="2122"/>
                    <a:pt x="4025" y="1686"/>
                  </a:cubicBezTo>
                  <a:cubicBezTo>
                    <a:pt x="4038" y="1395"/>
                    <a:pt x="4042" y="1097"/>
                    <a:pt x="4063" y="801"/>
                  </a:cubicBezTo>
                  <a:cubicBezTo>
                    <a:pt x="3992" y="768"/>
                    <a:pt x="3944" y="712"/>
                    <a:pt x="3890" y="650"/>
                  </a:cubicBezTo>
                  <a:cubicBezTo>
                    <a:pt x="3824" y="571"/>
                    <a:pt x="3747" y="508"/>
                    <a:pt x="3663" y="447"/>
                  </a:cubicBezTo>
                  <a:cubicBezTo>
                    <a:pt x="3508" y="333"/>
                    <a:pt x="3350" y="234"/>
                    <a:pt x="3169" y="162"/>
                  </a:cubicBezTo>
                  <a:cubicBezTo>
                    <a:pt x="2895" y="55"/>
                    <a:pt x="2589" y="0"/>
                    <a:pt x="22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9"/>
            <p:cNvSpPr/>
            <p:nvPr/>
          </p:nvSpPr>
          <p:spPr>
            <a:xfrm>
              <a:off x="1014724" y="543623"/>
              <a:ext cx="55414" cy="53747"/>
            </a:xfrm>
            <a:custGeom>
              <a:rect b="b" l="l" r="r" t="t"/>
              <a:pathLst>
                <a:path extrusionOk="0" h="1354" w="1396">
                  <a:moveTo>
                    <a:pt x="903" y="0"/>
                  </a:moveTo>
                  <a:cubicBezTo>
                    <a:pt x="839" y="0"/>
                    <a:pt x="769" y="40"/>
                    <a:pt x="744" y="103"/>
                  </a:cubicBezTo>
                  <a:cubicBezTo>
                    <a:pt x="704" y="197"/>
                    <a:pt x="727" y="308"/>
                    <a:pt x="729" y="408"/>
                  </a:cubicBezTo>
                  <a:cubicBezTo>
                    <a:pt x="730" y="458"/>
                    <a:pt x="697" y="495"/>
                    <a:pt x="655" y="512"/>
                  </a:cubicBezTo>
                  <a:cubicBezTo>
                    <a:pt x="645" y="523"/>
                    <a:pt x="634" y="531"/>
                    <a:pt x="618" y="531"/>
                  </a:cubicBezTo>
                  <a:cubicBezTo>
                    <a:pt x="613" y="531"/>
                    <a:pt x="606" y="530"/>
                    <a:pt x="599" y="527"/>
                  </a:cubicBezTo>
                  <a:cubicBezTo>
                    <a:pt x="586" y="524"/>
                    <a:pt x="573" y="523"/>
                    <a:pt x="560" y="523"/>
                  </a:cubicBezTo>
                  <a:cubicBezTo>
                    <a:pt x="522" y="523"/>
                    <a:pt x="482" y="533"/>
                    <a:pt x="442" y="536"/>
                  </a:cubicBezTo>
                  <a:cubicBezTo>
                    <a:pt x="384" y="540"/>
                    <a:pt x="325" y="547"/>
                    <a:pt x="269" y="561"/>
                  </a:cubicBezTo>
                  <a:cubicBezTo>
                    <a:pt x="180" y="582"/>
                    <a:pt x="65" y="621"/>
                    <a:pt x="39" y="707"/>
                  </a:cubicBezTo>
                  <a:cubicBezTo>
                    <a:pt x="0" y="831"/>
                    <a:pt x="66" y="867"/>
                    <a:pt x="163" y="867"/>
                  </a:cubicBezTo>
                  <a:cubicBezTo>
                    <a:pt x="287" y="867"/>
                    <a:pt x="462" y="806"/>
                    <a:pt x="529" y="793"/>
                  </a:cubicBezTo>
                  <a:cubicBezTo>
                    <a:pt x="534" y="792"/>
                    <a:pt x="540" y="792"/>
                    <a:pt x="545" y="792"/>
                  </a:cubicBezTo>
                  <a:cubicBezTo>
                    <a:pt x="616" y="792"/>
                    <a:pt x="674" y="878"/>
                    <a:pt x="656" y="942"/>
                  </a:cubicBezTo>
                  <a:cubicBezTo>
                    <a:pt x="636" y="1036"/>
                    <a:pt x="567" y="1142"/>
                    <a:pt x="577" y="1241"/>
                  </a:cubicBezTo>
                  <a:cubicBezTo>
                    <a:pt x="584" y="1310"/>
                    <a:pt x="617" y="1353"/>
                    <a:pt x="675" y="1353"/>
                  </a:cubicBezTo>
                  <a:cubicBezTo>
                    <a:pt x="686" y="1353"/>
                    <a:pt x="698" y="1351"/>
                    <a:pt x="712" y="1348"/>
                  </a:cubicBezTo>
                  <a:cubicBezTo>
                    <a:pt x="884" y="1298"/>
                    <a:pt x="999" y="1071"/>
                    <a:pt x="999" y="902"/>
                  </a:cubicBezTo>
                  <a:cubicBezTo>
                    <a:pt x="999" y="847"/>
                    <a:pt x="1045" y="795"/>
                    <a:pt x="1098" y="795"/>
                  </a:cubicBezTo>
                  <a:cubicBezTo>
                    <a:pt x="1113" y="795"/>
                    <a:pt x="1128" y="799"/>
                    <a:pt x="1143" y="807"/>
                  </a:cubicBezTo>
                  <a:cubicBezTo>
                    <a:pt x="1159" y="817"/>
                    <a:pt x="1177" y="821"/>
                    <a:pt x="1195" y="821"/>
                  </a:cubicBezTo>
                  <a:cubicBezTo>
                    <a:pt x="1290" y="821"/>
                    <a:pt x="1395" y="704"/>
                    <a:pt x="1382" y="618"/>
                  </a:cubicBezTo>
                  <a:cubicBezTo>
                    <a:pt x="1370" y="543"/>
                    <a:pt x="1310" y="518"/>
                    <a:pt x="1242" y="518"/>
                  </a:cubicBezTo>
                  <a:cubicBezTo>
                    <a:pt x="1212" y="518"/>
                    <a:pt x="1180" y="523"/>
                    <a:pt x="1150" y="530"/>
                  </a:cubicBezTo>
                  <a:cubicBezTo>
                    <a:pt x="1130" y="538"/>
                    <a:pt x="1108" y="546"/>
                    <a:pt x="1083" y="552"/>
                  </a:cubicBezTo>
                  <a:cubicBezTo>
                    <a:pt x="1073" y="555"/>
                    <a:pt x="1063" y="556"/>
                    <a:pt x="1054" y="556"/>
                  </a:cubicBezTo>
                  <a:cubicBezTo>
                    <a:pt x="933" y="556"/>
                    <a:pt x="876" y="381"/>
                    <a:pt x="1008" y="335"/>
                  </a:cubicBezTo>
                  <a:cubicBezTo>
                    <a:pt x="1040" y="324"/>
                    <a:pt x="1050" y="319"/>
                    <a:pt x="1057" y="296"/>
                  </a:cubicBezTo>
                  <a:cubicBezTo>
                    <a:pt x="1063" y="277"/>
                    <a:pt x="1067" y="261"/>
                    <a:pt x="1067" y="236"/>
                  </a:cubicBezTo>
                  <a:cubicBezTo>
                    <a:pt x="1065" y="225"/>
                    <a:pt x="1065" y="196"/>
                    <a:pt x="1065" y="189"/>
                  </a:cubicBezTo>
                  <a:cubicBezTo>
                    <a:pt x="1057" y="128"/>
                    <a:pt x="1019" y="42"/>
                    <a:pt x="957" y="12"/>
                  </a:cubicBezTo>
                  <a:cubicBezTo>
                    <a:pt x="941" y="4"/>
                    <a:pt x="922" y="0"/>
                    <a:pt x="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9"/>
            <p:cNvSpPr/>
            <p:nvPr/>
          </p:nvSpPr>
          <p:spPr>
            <a:xfrm>
              <a:off x="856341" y="458358"/>
              <a:ext cx="165568" cy="116822"/>
            </a:xfrm>
            <a:custGeom>
              <a:rect b="b" l="l" r="r" t="t"/>
              <a:pathLst>
                <a:path extrusionOk="0" h="2943" w="4171">
                  <a:moveTo>
                    <a:pt x="2016" y="267"/>
                  </a:moveTo>
                  <a:cubicBezTo>
                    <a:pt x="2069" y="267"/>
                    <a:pt x="2122" y="278"/>
                    <a:pt x="2170" y="301"/>
                  </a:cubicBezTo>
                  <a:cubicBezTo>
                    <a:pt x="2322" y="376"/>
                    <a:pt x="2426" y="586"/>
                    <a:pt x="2416" y="766"/>
                  </a:cubicBezTo>
                  <a:cubicBezTo>
                    <a:pt x="2443" y="768"/>
                    <a:pt x="2469" y="770"/>
                    <a:pt x="2496" y="779"/>
                  </a:cubicBezTo>
                  <a:cubicBezTo>
                    <a:pt x="2644" y="819"/>
                    <a:pt x="2741" y="946"/>
                    <a:pt x="2744" y="1097"/>
                  </a:cubicBezTo>
                  <a:cubicBezTo>
                    <a:pt x="2745" y="1315"/>
                    <a:pt x="2534" y="1516"/>
                    <a:pt x="2323" y="1516"/>
                  </a:cubicBezTo>
                  <a:cubicBezTo>
                    <a:pt x="2319" y="1516"/>
                    <a:pt x="2315" y="1516"/>
                    <a:pt x="2310" y="1516"/>
                  </a:cubicBezTo>
                  <a:cubicBezTo>
                    <a:pt x="2293" y="1787"/>
                    <a:pt x="2110" y="2049"/>
                    <a:pt x="1826" y="2085"/>
                  </a:cubicBezTo>
                  <a:cubicBezTo>
                    <a:pt x="1812" y="2087"/>
                    <a:pt x="1797" y="2087"/>
                    <a:pt x="1783" y="2087"/>
                  </a:cubicBezTo>
                  <a:cubicBezTo>
                    <a:pt x="1639" y="2087"/>
                    <a:pt x="1519" y="1997"/>
                    <a:pt x="1464" y="1861"/>
                  </a:cubicBezTo>
                  <a:cubicBezTo>
                    <a:pt x="1420" y="1756"/>
                    <a:pt x="1437" y="1657"/>
                    <a:pt x="1464" y="1558"/>
                  </a:cubicBezTo>
                  <a:lnTo>
                    <a:pt x="1464" y="1558"/>
                  </a:lnTo>
                  <a:cubicBezTo>
                    <a:pt x="1407" y="1567"/>
                    <a:pt x="1349" y="1575"/>
                    <a:pt x="1290" y="1575"/>
                  </a:cubicBezTo>
                  <a:cubicBezTo>
                    <a:pt x="1251" y="1575"/>
                    <a:pt x="1212" y="1572"/>
                    <a:pt x="1173" y="1562"/>
                  </a:cubicBezTo>
                  <a:cubicBezTo>
                    <a:pt x="990" y="1518"/>
                    <a:pt x="896" y="1338"/>
                    <a:pt x="927" y="1158"/>
                  </a:cubicBezTo>
                  <a:cubicBezTo>
                    <a:pt x="960" y="986"/>
                    <a:pt x="1109" y="878"/>
                    <a:pt x="1270" y="842"/>
                  </a:cubicBezTo>
                  <a:cubicBezTo>
                    <a:pt x="1325" y="830"/>
                    <a:pt x="1380" y="824"/>
                    <a:pt x="1434" y="824"/>
                  </a:cubicBezTo>
                  <a:cubicBezTo>
                    <a:pt x="1467" y="824"/>
                    <a:pt x="1499" y="826"/>
                    <a:pt x="1531" y="830"/>
                  </a:cubicBezTo>
                  <a:cubicBezTo>
                    <a:pt x="1556" y="832"/>
                    <a:pt x="1584" y="835"/>
                    <a:pt x="1611" y="840"/>
                  </a:cubicBezTo>
                  <a:cubicBezTo>
                    <a:pt x="1597" y="701"/>
                    <a:pt x="1614" y="552"/>
                    <a:pt x="1691" y="436"/>
                  </a:cubicBezTo>
                  <a:cubicBezTo>
                    <a:pt x="1762" y="330"/>
                    <a:pt x="1890" y="267"/>
                    <a:pt x="2016" y="267"/>
                  </a:cubicBezTo>
                  <a:close/>
                  <a:moveTo>
                    <a:pt x="2196" y="1"/>
                  </a:moveTo>
                  <a:cubicBezTo>
                    <a:pt x="1897" y="1"/>
                    <a:pt x="1583" y="49"/>
                    <a:pt x="1308" y="144"/>
                  </a:cubicBezTo>
                  <a:cubicBezTo>
                    <a:pt x="975" y="258"/>
                    <a:pt x="687" y="450"/>
                    <a:pt x="449" y="707"/>
                  </a:cubicBezTo>
                  <a:cubicBezTo>
                    <a:pt x="344" y="824"/>
                    <a:pt x="245" y="945"/>
                    <a:pt x="168" y="1077"/>
                  </a:cubicBezTo>
                  <a:cubicBezTo>
                    <a:pt x="122" y="1153"/>
                    <a:pt x="81" y="1230"/>
                    <a:pt x="49" y="1311"/>
                  </a:cubicBezTo>
                  <a:cubicBezTo>
                    <a:pt x="37" y="1346"/>
                    <a:pt x="16" y="1379"/>
                    <a:pt x="1" y="1414"/>
                  </a:cubicBezTo>
                  <a:cubicBezTo>
                    <a:pt x="102" y="1419"/>
                    <a:pt x="200" y="1440"/>
                    <a:pt x="296" y="1470"/>
                  </a:cubicBezTo>
                  <a:cubicBezTo>
                    <a:pt x="490" y="1534"/>
                    <a:pt x="697" y="1641"/>
                    <a:pt x="803" y="1824"/>
                  </a:cubicBezTo>
                  <a:cubicBezTo>
                    <a:pt x="860" y="1918"/>
                    <a:pt x="887" y="2024"/>
                    <a:pt x="892" y="2136"/>
                  </a:cubicBezTo>
                  <a:cubicBezTo>
                    <a:pt x="893" y="2188"/>
                    <a:pt x="890" y="2240"/>
                    <a:pt x="885" y="2290"/>
                  </a:cubicBezTo>
                  <a:cubicBezTo>
                    <a:pt x="885" y="2297"/>
                    <a:pt x="883" y="2305"/>
                    <a:pt x="883" y="2309"/>
                  </a:cubicBezTo>
                  <a:cubicBezTo>
                    <a:pt x="923" y="2305"/>
                    <a:pt x="963" y="2288"/>
                    <a:pt x="1002" y="2278"/>
                  </a:cubicBezTo>
                  <a:cubicBezTo>
                    <a:pt x="1056" y="2266"/>
                    <a:pt x="1109" y="2260"/>
                    <a:pt x="1162" y="2260"/>
                  </a:cubicBezTo>
                  <a:cubicBezTo>
                    <a:pt x="1220" y="2260"/>
                    <a:pt x="1279" y="2267"/>
                    <a:pt x="1340" y="2277"/>
                  </a:cubicBezTo>
                  <a:cubicBezTo>
                    <a:pt x="1524" y="2313"/>
                    <a:pt x="1727" y="2370"/>
                    <a:pt x="1850" y="2518"/>
                  </a:cubicBezTo>
                  <a:cubicBezTo>
                    <a:pt x="1920" y="2600"/>
                    <a:pt x="1959" y="2705"/>
                    <a:pt x="1972" y="2814"/>
                  </a:cubicBezTo>
                  <a:cubicBezTo>
                    <a:pt x="1977" y="2856"/>
                    <a:pt x="1975" y="2899"/>
                    <a:pt x="1978" y="2943"/>
                  </a:cubicBezTo>
                  <a:cubicBezTo>
                    <a:pt x="2017" y="2936"/>
                    <a:pt x="2057" y="2928"/>
                    <a:pt x="2098" y="2928"/>
                  </a:cubicBezTo>
                  <a:lnTo>
                    <a:pt x="2109" y="2927"/>
                  </a:lnTo>
                  <a:cubicBezTo>
                    <a:pt x="2156" y="2539"/>
                    <a:pt x="2370" y="2189"/>
                    <a:pt x="2636" y="1909"/>
                  </a:cubicBezTo>
                  <a:cubicBezTo>
                    <a:pt x="2886" y="1647"/>
                    <a:pt x="3185" y="1431"/>
                    <a:pt x="3515" y="1280"/>
                  </a:cubicBezTo>
                  <a:cubicBezTo>
                    <a:pt x="3723" y="1188"/>
                    <a:pt x="3946" y="1131"/>
                    <a:pt x="4170" y="1102"/>
                  </a:cubicBezTo>
                  <a:cubicBezTo>
                    <a:pt x="4000" y="757"/>
                    <a:pt x="3697" y="488"/>
                    <a:pt x="3364" y="299"/>
                  </a:cubicBezTo>
                  <a:cubicBezTo>
                    <a:pt x="3062" y="128"/>
                    <a:pt x="2730" y="32"/>
                    <a:pt x="2384" y="7"/>
                  </a:cubicBezTo>
                  <a:cubicBezTo>
                    <a:pt x="2323" y="3"/>
                    <a:pt x="2260" y="1"/>
                    <a:pt x="21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9"/>
            <p:cNvSpPr/>
            <p:nvPr/>
          </p:nvSpPr>
          <p:spPr>
            <a:xfrm>
              <a:off x="914415" y="766311"/>
              <a:ext cx="84312" cy="37075"/>
            </a:xfrm>
            <a:custGeom>
              <a:rect b="b" l="l" r="r" t="t"/>
              <a:pathLst>
                <a:path extrusionOk="0" h="934" w="2124">
                  <a:moveTo>
                    <a:pt x="2067" y="1"/>
                  </a:moveTo>
                  <a:cubicBezTo>
                    <a:pt x="1996" y="135"/>
                    <a:pt x="1853" y="235"/>
                    <a:pt x="1730" y="306"/>
                  </a:cubicBezTo>
                  <a:cubicBezTo>
                    <a:pt x="1585" y="388"/>
                    <a:pt x="1432" y="455"/>
                    <a:pt x="1277" y="514"/>
                  </a:cubicBezTo>
                  <a:cubicBezTo>
                    <a:pt x="1058" y="598"/>
                    <a:pt x="828" y="658"/>
                    <a:pt x="596" y="695"/>
                  </a:cubicBezTo>
                  <a:cubicBezTo>
                    <a:pt x="438" y="720"/>
                    <a:pt x="279" y="737"/>
                    <a:pt x="121" y="737"/>
                  </a:cubicBezTo>
                  <a:cubicBezTo>
                    <a:pt x="81" y="737"/>
                    <a:pt x="41" y="736"/>
                    <a:pt x="1" y="734"/>
                  </a:cubicBezTo>
                  <a:lnTo>
                    <a:pt x="1" y="734"/>
                  </a:lnTo>
                  <a:cubicBezTo>
                    <a:pt x="1" y="737"/>
                    <a:pt x="1" y="742"/>
                    <a:pt x="3" y="745"/>
                  </a:cubicBezTo>
                  <a:cubicBezTo>
                    <a:pt x="61" y="913"/>
                    <a:pt x="275" y="933"/>
                    <a:pt x="444" y="933"/>
                  </a:cubicBezTo>
                  <a:cubicBezTo>
                    <a:pt x="482" y="933"/>
                    <a:pt x="517" y="932"/>
                    <a:pt x="549" y="932"/>
                  </a:cubicBezTo>
                  <a:cubicBezTo>
                    <a:pt x="770" y="926"/>
                    <a:pt x="996" y="923"/>
                    <a:pt x="1216" y="893"/>
                  </a:cubicBezTo>
                  <a:cubicBezTo>
                    <a:pt x="1610" y="838"/>
                    <a:pt x="2123" y="609"/>
                    <a:pt x="2094" y="133"/>
                  </a:cubicBezTo>
                  <a:cubicBezTo>
                    <a:pt x="2090" y="83"/>
                    <a:pt x="2082" y="4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9"/>
            <p:cNvSpPr/>
            <p:nvPr/>
          </p:nvSpPr>
          <p:spPr>
            <a:xfrm>
              <a:off x="913145" y="745035"/>
              <a:ext cx="79668" cy="45213"/>
            </a:xfrm>
            <a:custGeom>
              <a:rect b="b" l="l" r="r" t="t"/>
              <a:pathLst>
                <a:path extrusionOk="0" h="1139" w="2007">
                  <a:moveTo>
                    <a:pt x="1028" y="0"/>
                  </a:moveTo>
                  <a:cubicBezTo>
                    <a:pt x="830" y="0"/>
                    <a:pt x="636" y="58"/>
                    <a:pt x="469" y="174"/>
                  </a:cubicBezTo>
                  <a:cubicBezTo>
                    <a:pt x="284" y="302"/>
                    <a:pt x="143" y="495"/>
                    <a:pt x="75" y="711"/>
                  </a:cubicBezTo>
                  <a:cubicBezTo>
                    <a:pt x="36" y="835"/>
                    <a:pt x="0" y="994"/>
                    <a:pt x="8" y="1139"/>
                  </a:cubicBezTo>
                  <a:cubicBezTo>
                    <a:pt x="199" y="1096"/>
                    <a:pt x="393" y="1076"/>
                    <a:pt x="586" y="1044"/>
                  </a:cubicBezTo>
                  <a:cubicBezTo>
                    <a:pt x="803" y="1004"/>
                    <a:pt x="1011" y="943"/>
                    <a:pt x="1216" y="862"/>
                  </a:cubicBezTo>
                  <a:cubicBezTo>
                    <a:pt x="1359" y="806"/>
                    <a:pt x="1504" y="765"/>
                    <a:pt x="1641" y="700"/>
                  </a:cubicBezTo>
                  <a:cubicBezTo>
                    <a:pt x="1711" y="667"/>
                    <a:pt x="1777" y="627"/>
                    <a:pt x="1838" y="580"/>
                  </a:cubicBezTo>
                  <a:cubicBezTo>
                    <a:pt x="1906" y="525"/>
                    <a:pt x="1921" y="497"/>
                    <a:pt x="1954" y="431"/>
                  </a:cubicBezTo>
                  <a:cubicBezTo>
                    <a:pt x="1968" y="405"/>
                    <a:pt x="1986" y="392"/>
                    <a:pt x="2006" y="388"/>
                  </a:cubicBezTo>
                  <a:cubicBezTo>
                    <a:pt x="1994" y="373"/>
                    <a:pt x="1979" y="357"/>
                    <a:pt x="1965" y="343"/>
                  </a:cubicBezTo>
                  <a:cubicBezTo>
                    <a:pt x="1864" y="284"/>
                    <a:pt x="1757" y="228"/>
                    <a:pt x="1655" y="177"/>
                  </a:cubicBezTo>
                  <a:cubicBezTo>
                    <a:pt x="1526" y="109"/>
                    <a:pt x="1388" y="54"/>
                    <a:pt x="1244" y="23"/>
                  </a:cubicBezTo>
                  <a:cubicBezTo>
                    <a:pt x="1172" y="8"/>
                    <a:pt x="1100" y="0"/>
                    <a:pt x="10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9"/>
            <p:cNvSpPr/>
            <p:nvPr/>
          </p:nvSpPr>
          <p:spPr>
            <a:xfrm>
              <a:off x="534534" y="487534"/>
              <a:ext cx="444425" cy="389726"/>
            </a:xfrm>
            <a:custGeom>
              <a:rect b="b" l="l" r="r" t="t"/>
              <a:pathLst>
                <a:path extrusionOk="0" h="9818" w="11196">
                  <a:moveTo>
                    <a:pt x="6963" y="1993"/>
                  </a:moveTo>
                  <a:cubicBezTo>
                    <a:pt x="7040" y="1995"/>
                    <a:pt x="7108" y="2018"/>
                    <a:pt x="7168" y="2066"/>
                  </a:cubicBezTo>
                  <a:cubicBezTo>
                    <a:pt x="7213" y="2101"/>
                    <a:pt x="7246" y="2153"/>
                    <a:pt x="7265" y="2204"/>
                  </a:cubicBezTo>
                  <a:cubicBezTo>
                    <a:pt x="7285" y="2256"/>
                    <a:pt x="7284" y="2310"/>
                    <a:pt x="7279" y="2367"/>
                  </a:cubicBezTo>
                  <a:cubicBezTo>
                    <a:pt x="7277" y="2381"/>
                    <a:pt x="7274" y="2397"/>
                    <a:pt x="7268" y="2410"/>
                  </a:cubicBezTo>
                  <a:cubicBezTo>
                    <a:pt x="7259" y="2436"/>
                    <a:pt x="7251" y="2464"/>
                    <a:pt x="7237" y="2487"/>
                  </a:cubicBezTo>
                  <a:cubicBezTo>
                    <a:pt x="7211" y="2537"/>
                    <a:pt x="7176" y="2575"/>
                    <a:pt x="7132" y="2610"/>
                  </a:cubicBezTo>
                  <a:cubicBezTo>
                    <a:pt x="7079" y="2651"/>
                    <a:pt x="7014" y="2672"/>
                    <a:pt x="6949" y="2672"/>
                  </a:cubicBezTo>
                  <a:cubicBezTo>
                    <a:pt x="6936" y="2672"/>
                    <a:pt x="6923" y="2671"/>
                    <a:pt x="6911" y="2669"/>
                  </a:cubicBezTo>
                  <a:cubicBezTo>
                    <a:pt x="6907" y="2670"/>
                    <a:pt x="6902" y="2670"/>
                    <a:pt x="6898" y="2670"/>
                  </a:cubicBezTo>
                  <a:cubicBezTo>
                    <a:pt x="6883" y="2670"/>
                    <a:pt x="6867" y="2668"/>
                    <a:pt x="6850" y="2664"/>
                  </a:cubicBezTo>
                  <a:cubicBezTo>
                    <a:pt x="6779" y="2648"/>
                    <a:pt x="6717" y="2606"/>
                    <a:pt x="6674" y="2544"/>
                  </a:cubicBezTo>
                  <a:cubicBezTo>
                    <a:pt x="6661" y="2528"/>
                    <a:pt x="6654" y="2506"/>
                    <a:pt x="6643" y="2486"/>
                  </a:cubicBezTo>
                  <a:cubicBezTo>
                    <a:pt x="6640" y="2480"/>
                    <a:pt x="6638" y="2470"/>
                    <a:pt x="6635" y="2464"/>
                  </a:cubicBezTo>
                  <a:cubicBezTo>
                    <a:pt x="6629" y="2433"/>
                    <a:pt x="6622" y="2402"/>
                    <a:pt x="6622" y="2371"/>
                  </a:cubicBezTo>
                  <a:cubicBezTo>
                    <a:pt x="6628" y="2308"/>
                    <a:pt x="6639" y="2245"/>
                    <a:pt x="6669" y="2189"/>
                  </a:cubicBezTo>
                  <a:cubicBezTo>
                    <a:pt x="6702" y="2136"/>
                    <a:pt x="6742" y="2087"/>
                    <a:pt x="6794" y="2050"/>
                  </a:cubicBezTo>
                  <a:cubicBezTo>
                    <a:pt x="6818" y="2033"/>
                    <a:pt x="6847" y="2019"/>
                    <a:pt x="6873" y="2011"/>
                  </a:cubicBezTo>
                  <a:cubicBezTo>
                    <a:pt x="6903" y="2001"/>
                    <a:pt x="6934" y="1993"/>
                    <a:pt x="6963" y="1993"/>
                  </a:cubicBezTo>
                  <a:close/>
                  <a:moveTo>
                    <a:pt x="2665" y="3019"/>
                  </a:moveTo>
                  <a:cubicBezTo>
                    <a:pt x="2743" y="3022"/>
                    <a:pt x="2810" y="3044"/>
                    <a:pt x="2872" y="3092"/>
                  </a:cubicBezTo>
                  <a:cubicBezTo>
                    <a:pt x="2915" y="3126"/>
                    <a:pt x="2947" y="3176"/>
                    <a:pt x="2967" y="3226"/>
                  </a:cubicBezTo>
                  <a:cubicBezTo>
                    <a:pt x="2987" y="3282"/>
                    <a:pt x="2988" y="3334"/>
                    <a:pt x="2983" y="3391"/>
                  </a:cubicBezTo>
                  <a:cubicBezTo>
                    <a:pt x="2979" y="3407"/>
                    <a:pt x="2976" y="3421"/>
                    <a:pt x="2970" y="3436"/>
                  </a:cubicBezTo>
                  <a:cubicBezTo>
                    <a:pt x="2964" y="3462"/>
                    <a:pt x="2953" y="3487"/>
                    <a:pt x="2942" y="3513"/>
                  </a:cubicBezTo>
                  <a:cubicBezTo>
                    <a:pt x="2914" y="3563"/>
                    <a:pt x="2879" y="3600"/>
                    <a:pt x="2837" y="3636"/>
                  </a:cubicBezTo>
                  <a:cubicBezTo>
                    <a:pt x="2784" y="3677"/>
                    <a:pt x="2719" y="3697"/>
                    <a:pt x="2654" y="3697"/>
                  </a:cubicBezTo>
                  <a:cubicBezTo>
                    <a:pt x="2641" y="3697"/>
                    <a:pt x="2629" y="3697"/>
                    <a:pt x="2616" y="3695"/>
                  </a:cubicBezTo>
                  <a:cubicBezTo>
                    <a:pt x="2611" y="3695"/>
                    <a:pt x="2606" y="3695"/>
                    <a:pt x="2601" y="3695"/>
                  </a:cubicBezTo>
                  <a:cubicBezTo>
                    <a:pt x="2585" y="3695"/>
                    <a:pt x="2569" y="3694"/>
                    <a:pt x="2552" y="3690"/>
                  </a:cubicBezTo>
                  <a:cubicBezTo>
                    <a:pt x="2481" y="3672"/>
                    <a:pt x="2422" y="3628"/>
                    <a:pt x="2380" y="3570"/>
                  </a:cubicBezTo>
                  <a:cubicBezTo>
                    <a:pt x="2364" y="3552"/>
                    <a:pt x="2357" y="3532"/>
                    <a:pt x="2348" y="3512"/>
                  </a:cubicBezTo>
                  <a:cubicBezTo>
                    <a:pt x="2344" y="3502"/>
                    <a:pt x="2341" y="3496"/>
                    <a:pt x="2341" y="3487"/>
                  </a:cubicBezTo>
                  <a:cubicBezTo>
                    <a:pt x="2332" y="3459"/>
                    <a:pt x="2324" y="3425"/>
                    <a:pt x="2327" y="3394"/>
                  </a:cubicBezTo>
                  <a:cubicBezTo>
                    <a:pt x="2331" y="3331"/>
                    <a:pt x="2342" y="3271"/>
                    <a:pt x="2374" y="3215"/>
                  </a:cubicBezTo>
                  <a:cubicBezTo>
                    <a:pt x="2405" y="3162"/>
                    <a:pt x="2445" y="3111"/>
                    <a:pt x="2497" y="3075"/>
                  </a:cubicBezTo>
                  <a:cubicBezTo>
                    <a:pt x="2523" y="3058"/>
                    <a:pt x="2549" y="3044"/>
                    <a:pt x="2577" y="3034"/>
                  </a:cubicBezTo>
                  <a:cubicBezTo>
                    <a:pt x="2603" y="3027"/>
                    <a:pt x="2635" y="3019"/>
                    <a:pt x="2665" y="3019"/>
                  </a:cubicBezTo>
                  <a:close/>
                  <a:moveTo>
                    <a:pt x="4960" y="2143"/>
                  </a:moveTo>
                  <a:cubicBezTo>
                    <a:pt x="5131" y="2143"/>
                    <a:pt x="5300" y="2181"/>
                    <a:pt x="5458" y="2257"/>
                  </a:cubicBezTo>
                  <a:cubicBezTo>
                    <a:pt x="5533" y="2293"/>
                    <a:pt x="5604" y="2338"/>
                    <a:pt x="5671" y="2386"/>
                  </a:cubicBezTo>
                  <a:cubicBezTo>
                    <a:pt x="5775" y="2445"/>
                    <a:pt x="5873" y="2511"/>
                    <a:pt x="5962" y="2573"/>
                  </a:cubicBezTo>
                  <a:cubicBezTo>
                    <a:pt x="6092" y="2664"/>
                    <a:pt x="6205" y="2776"/>
                    <a:pt x="6259" y="2927"/>
                  </a:cubicBezTo>
                  <a:cubicBezTo>
                    <a:pt x="6312" y="3072"/>
                    <a:pt x="6312" y="3221"/>
                    <a:pt x="6268" y="3367"/>
                  </a:cubicBezTo>
                  <a:cubicBezTo>
                    <a:pt x="6194" y="3621"/>
                    <a:pt x="6000" y="3836"/>
                    <a:pt x="5763" y="3947"/>
                  </a:cubicBezTo>
                  <a:cubicBezTo>
                    <a:pt x="5574" y="4036"/>
                    <a:pt x="5363" y="4064"/>
                    <a:pt x="5154" y="4064"/>
                  </a:cubicBezTo>
                  <a:cubicBezTo>
                    <a:pt x="5105" y="4064"/>
                    <a:pt x="5056" y="4062"/>
                    <a:pt x="5007" y="4060"/>
                  </a:cubicBezTo>
                  <a:cubicBezTo>
                    <a:pt x="4879" y="4054"/>
                    <a:pt x="4755" y="4036"/>
                    <a:pt x="4628" y="4023"/>
                  </a:cubicBezTo>
                  <a:cubicBezTo>
                    <a:pt x="4479" y="4007"/>
                    <a:pt x="4333" y="3994"/>
                    <a:pt x="4187" y="3958"/>
                  </a:cubicBezTo>
                  <a:cubicBezTo>
                    <a:pt x="4054" y="3923"/>
                    <a:pt x="3906" y="3867"/>
                    <a:pt x="3815" y="3762"/>
                  </a:cubicBezTo>
                  <a:cubicBezTo>
                    <a:pt x="3728" y="3663"/>
                    <a:pt x="3699" y="3538"/>
                    <a:pt x="3698" y="3412"/>
                  </a:cubicBezTo>
                  <a:cubicBezTo>
                    <a:pt x="3695" y="2881"/>
                    <a:pt x="4097" y="2370"/>
                    <a:pt x="4588" y="2204"/>
                  </a:cubicBezTo>
                  <a:cubicBezTo>
                    <a:pt x="4710" y="2163"/>
                    <a:pt x="4836" y="2143"/>
                    <a:pt x="4960" y="2143"/>
                  </a:cubicBezTo>
                  <a:close/>
                  <a:moveTo>
                    <a:pt x="3033" y="5371"/>
                  </a:moveTo>
                  <a:cubicBezTo>
                    <a:pt x="3132" y="5371"/>
                    <a:pt x="3228" y="5421"/>
                    <a:pt x="3295" y="5505"/>
                  </a:cubicBezTo>
                  <a:cubicBezTo>
                    <a:pt x="3383" y="5617"/>
                    <a:pt x="3425" y="5763"/>
                    <a:pt x="3452" y="5904"/>
                  </a:cubicBezTo>
                  <a:cubicBezTo>
                    <a:pt x="3517" y="5826"/>
                    <a:pt x="3595" y="5755"/>
                    <a:pt x="3693" y="5714"/>
                  </a:cubicBezTo>
                  <a:cubicBezTo>
                    <a:pt x="3746" y="5691"/>
                    <a:pt x="3802" y="5679"/>
                    <a:pt x="3859" y="5679"/>
                  </a:cubicBezTo>
                  <a:cubicBezTo>
                    <a:pt x="3930" y="5679"/>
                    <a:pt x="4001" y="5698"/>
                    <a:pt x="4064" y="5735"/>
                  </a:cubicBezTo>
                  <a:cubicBezTo>
                    <a:pt x="4180" y="5804"/>
                    <a:pt x="4240" y="5923"/>
                    <a:pt x="4265" y="6053"/>
                  </a:cubicBezTo>
                  <a:cubicBezTo>
                    <a:pt x="4310" y="6302"/>
                    <a:pt x="4240" y="6579"/>
                    <a:pt x="4146" y="6809"/>
                  </a:cubicBezTo>
                  <a:cubicBezTo>
                    <a:pt x="4042" y="7066"/>
                    <a:pt x="3916" y="7318"/>
                    <a:pt x="3754" y="7541"/>
                  </a:cubicBezTo>
                  <a:cubicBezTo>
                    <a:pt x="3587" y="7777"/>
                    <a:pt x="3353" y="7980"/>
                    <a:pt x="3056" y="8023"/>
                  </a:cubicBezTo>
                  <a:cubicBezTo>
                    <a:pt x="3049" y="8025"/>
                    <a:pt x="3042" y="8026"/>
                    <a:pt x="3036" y="8026"/>
                  </a:cubicBezTo>
                  <a:cubicBezTo>
                    <a:pt x="3024" y="8026"/>
                    <a:pt x="3014" y="8023"/>
                    <a:pt x="3004" y="8018"/>
                  </a:cubicBezTo>
                  <a:cubicBezTo>
                    <a:pt x="2993" y="8017"/>
                    <a:pt x="2984" y="8016"/>
                    <a:pt x="2972" y="8012"/>
                  </a:cubicBezTo>
                  <a:cubicBezTo>
                    <a:pt x="2833" y="7960"/>
                    <a:pt x="2688" y="7908"/>
                    <a:pt x="2561" y="7829"/>
                  </a:cubicBezTo>
                  <a:cubicBezTo>
                    <a:pt x="2419" y="7742"/>
                    <a:pt x="2284" y="7643"/>
                    <a:pt x="2166" y="7523"/>
                  </a:cubicBezTo>
                  <a:cubicBezTo>
                    <a:pt x="1773" y="7121"/>
                    <a:pt x="1451" y="6517"/>
                    <a:pt x="1628" y="5940"/>
                  </a:cubicBezTo>
                  <a:cubicBezTo>
                    <a:pt x="1669" y="5802"/>
                    <a:pt x="1743" y="5670"/>
                    <a:pt x="1883" y="5609"/>
                  </a:cubicBezTo>
                  <a:cubicBezTo>
                    <a:pt x="1929" y="5588"/>
                    <a:pt x="1978" y="5579"/>
                    <a:pt x="2027" y="5579"/>
                  </a:cubicBezTo>
                  <a:cubicBezTo>
                    <a:pt x="2108" y="5579"/>
                    <a:pt x="2190" y="5603"/>
                    <a:pt x="2265" y="5636"/>
                  </a:cubicBezTo>
                  <a:cubicBezTo>
                    <a:pt x="2407" y="5701"/>
                    <a:pt x="2531" y="5795"/>
                    <a:pt x="2629" y="5917"/>
                  </a:cubicBezTo>
                  <a:lnTo>
                    <a:pt x="2633" y="5917"/>
                  </a:lnTo>
                  <a:cubicBezTo>
                    <a:pt x="2635" y="5907"/>
                    <a:pt x="2636" y="5896"/>
                    <a:pt x="2638" y="5883"/>
                  </a:cubicBezTo>
                  <a:cubicBezTo>
                    <a:pt x="2662" y="5724"/>
                    <a:pt x="2721" y="5529"/>
                    <a:pt x="2859" y="5429"/>
                  </a:cubicBezTo>
                  <a:cubicBezTo>
                    <a:pt x="2914" y="5389"/>
                    <a:pt x="2974" y="5371"/>
                    <a:pt x="3033" y="5371"/>
                  </a:cubicBezTo>
                  <a:close/>
                  <a:moveTo>
                    <a:pt x="5802" y="0"/>
                  </a:moveTo>
                  <a:cubicBezTo>
                    <a:pt x="5756" y="0"/>
                    <a:pt x="5710" y="4"/>
                    <a:pt x="5664" y="10"/>
                  </a:cubicBezTo>
                  <a:cubicBezTo>
                    <a:pt x="5385" y="47"/>
                    <a:pt x="5129" y="164"/>
                    <a:pt x="4900" y="324"/>
                  </a:cubicBezTo>
                  <a:cubicBezTo>
                    <a:pt x="4824" y="698"/>
                    <a:pt x="4644" y="1052"/>
                    <a:pt x="4323" y="1279"/>
                  </a:cubicBezTo>
                  <a:cubicBezTo>
                    <a:pt x="4229" y="1345"/>
                    <a:pt x="4121" y="1398"/>
                    <a:pt x="4004" y="1401"/>
                  </a:cubicBezTo>
                  <a:cubicBezTo>
                    <a:pt x="4000" y="1401"/>
                    <a:pt x="3995" y="1401"/>
                    <a:pt x="3991" y="1401"/>
                  </a:cubicBezTo>
                  <a:cubicBezTo>
                    <a:pt x="3870" y="1401"/>
                    <a:pt x="3758" y="1360"/>
                    <a:pt x="3651" y="1302"/>
                  </a:cubicBezTo>
                  <a:cubicBezTo>
                    <a:pt x="3604" y="1278"/>
                    <a:pt x="3562" y="1251"/>
                    <a:pt x="3517" y="1225"/>
                  </a:cubicBezTo>
                  <a:cubicBezTo>
                    <a:pt x="3441" y="1199"/>
                    <a:pt x="3364" y="1168"/>
                    <a:pt x="3287" y="1136"/>
                  </a:cubicBezTo>
                  <a:cubicBezTo>
                    <a:pt x="3230" y="1112"/>
                    <a:pt x="3177" y="1089"/>
                    <a:pt x="3121" y="1063"/>
                  </a:cubicBezTo>
                  <a:cubicBezTo>
                    <a:pt x="3115" y="1065"/>
                    <a:pt x="3109" y="1068"/>
                    <a:pt x="3102" y="1068"/>
                  </a:cubicBezTo>
                  <a:cubicBezTo>
                    <a:pt x="3059" y="1064"/>
                    <a:pt x="3014" y="1061"/>
                    <a:pt x="2970" y="1061"/>
                  </a:cubicBezTo>
                  <a:cubicBezTo>
                    <a:pt x="2802" y="1061"/>
                    <a:pt x="2630" y="1093"/>
                    <a:pt x="2493" y="1184"/>
                  </a:cubicBezTo>
                  <a:cubicBezTo>
                    <a:pt x="2406" y="1240"/>
                    <a:pt x="2342" y="1321"/>
                    <a:pt x="2297" y="1414"/>
                  </a:cubicBezTo>
                  <a:cubicBezTo>
                    <a:pt x="2255" y="1508"/>
                    <a:pt x="2249" y="1610"/>
                    <a:pt x="2219" y="1708"/>
                  </a:cubicBezTo>
                  <a:cubicBezTo>
                    <a:pt x="2199" y="1772"/>
                    <a:pt x="2151" y="1810"/>
                    <a:pt x="2091" y="1810"/>
                  </a:cubicBezTo>
                  <a:cubicBezTo>
                    <a:pt x="2073" y="1810"/>
                    <a:pt x="2053" y="1806"/>
                    <a:pt x="2033" y="1799"/>
                  </a:cubicBezTo>
                  <a:cubicBezTo>
                    <a:pt x="1983" y="1779"/>
                    <a:pt x="1932" y="1771"/>
                    <a:pt x="1880" y="1771"/>
                  </a:cubicBezTo>
                  <a:cubicBezTo>
                    <a:pt x="1640" y="1771"/>
                    <a:pt x="1400" y="1963"/>
                    <a:pt x="1303" y="2174"/>
                  </a:cubicBezTo>
                  <a:cubicBezTo>
                    <a:pt x="1274" y="2239"/>
                    <a:pt x="1249" y="2313"/>
                    <a:pt x="1244" y="2386"/>
                  </a:cubicBezTo>
                  <a:cubicBezTo>
                    <a:pt x="1238" y="2450"/>
                    <a:pt x="1254" y="2513"/>
                    <a:pt x="1255" y="2578"/>
                  </a:cubicBezTo>
                  <a:cubicBezTo>
                    <a:pt x="1254" y="2642"/>
                    <a:pt x="1245" y="2715"/>
                    <a:pt x="1199" y="2768"/>
                  </a:cubicBezTo>
                  <a:cubicBezTo>
                    <a:pt x="1160" y="2817"/>
                    <a:pt x="1103" y="2845"/>
                    <a:pt x="1048" y="2878"/>
                  </a:cubicBezTo>
                  <a:cubicBezTo>
                    <a:pt x="915" y="2955"/>
                    <a:pt x="791" y="3068"/>
                    <a:pt x="704" y="3195"/>
                  </a:cubicBezTo>
                  <a:cubicBezTo>
                    <a:pt x="619" y="3319"/>
                    <a:pt x="546" y="3492"/>
                    <a:pt x="568" y="3645"/>
                  </a:cubicBezTo>
                  <a:cubicBezTo>
                    <a:pt x="584" y="3752"/>
                    <a:pt x="667" y="3851"/>
                    <a:pt x="676" y="3966"/>
                  </a:cubicBezTo>
                  <a:cubicBezTo>
                    <a:pt x="683" y="4106"/>
                    <a:pt x="572" y="4174"/>
                    <a:pt x="459" y="4225"/>
                  </a:cubicBezTo>
                  <a:cubicBezTo>
                    <a:pt x="345" y="4276"/>
                    <a:pt x="261" y="4320"/>
                    <a:pt x="197" y="4438"/>
                  </a:cubicBezTo>
                  <a:cubicBezTo>
                    <a:pt x="130" y="4563"/>
                    <a:pt x="127" y="4722"/>
                    <a:pt x="38" y="4833"/>
                  </a:cubicBezTo>
                  <a:cubicBezTo>
                    <a:pt x="27" y="4845"/>
                    <a:pt x="14" y="4852"/>
                    <a:pt x="1" y="4854"/>
                  </a:cubicBezTo>
                  <a:cubicBezTo>
                    <a:pt x="59" y="5385"/>
                    <a:pt x="213" y="5907"/>
                    <a:pt x="458" y="6384"/>
                  </a:cubicBezTo>
                  <a:cubicBezTo>
                    <a:pt x="886" y="7220"/>
                    <a:pt x="1589" y="7920"/>
                    <a:pt x="2313" y="8512"/>
                  </a:cubicBezTo>
                  <a:cubicBezTo>
                    <a:pt x="2935" y="9022"/>
                    <a:pt x="3607" y="9443"/>
                    <a:pt x="4315" y="9818"/>
                  </a:cubicBezTo>
                  <a:cubicBezTo>
                    <a:pt x="4312" y="9729"/>
                    <a:pt x="4331" y="9640"/>
                    <a:pt x="4362" y="9556"/>
                  </a:cubicBezTo>
                  <a:cubicBezTo>
                    <a:pt x="4436" y="9370"/>
                    <a:pt x="4569" y="9214"/>
                    <a:pt x="4659" y="9038"/>
                  </a:cubicBezTo>
                  <a:cubicBezTo>
                    <a:pt x="4698" y="8963"/>
                    <a:pt x="4719" y="8907"/>
                    <a:pt x="4696" y="8824"/>
                  </a:cubicBezTo>
                  <a:cubicBezTo>
                    <a:pt x="4661" y="8715"/>
                    <a:pt x="4605" y="8615"/>
                    <a:pt x="4579" y="8503"/>
                  </a:cubicBezTo>
                  <a:cubicBezTo>
                    <a:pt x="4520" y="8250"/>
                    <a:pt x="4613" y="7984"/>
                    <a:pt x="4775" y="7787"/>
                  </a:cubicBezTo>
                  <a:cubicBezTo>
                    <a:pt x="4889" y="7645"/>
                    <a:pt x="5039" y="7543"/>
                    <a:pt x="5199" y="7458"/>
                  </a:cubicBezTo>
                  <a:cubicBezTo>
                    <a:pt x="5136" y="7178"/>
                    <a:pt x="5194" y="6898"/>
                    <a:pt x="5368" y="6659"/>
                  </a:cubicBezTo>
                  <a:cubicBezTo>
                    <a:pt x="5435" y="6567"/>
                    <a:pt x="5525" y="6488"/>
                    <a:pt x="5625" y="6432"/>
                  </a:cubicBezTo>
                  <a:cubicBezTo>
                    <a:pt x="5734" y="6371"/>
                    <a:pt x="5843" y="6344"/>
                    <a:pt x="5966" y="6312"/>
                  </a:cubicBezTo>
                  <a:cubicBezTo>
                    <a:pt x="6056" y="6292"/>
                    <a:pt x="6136" y="6272"/>
                    <a:pt x="6187" y="6188"/>
                  </a:cubicBezTo>
                  <a:cubicBezTo>
                    <a:pt x="6239" y="6110"/>
                    <a:pt x="6261" y="6014"/>
                    <a:pt x="6290" y="5926"/>
                  </a:cubicBezTo>
                  <a:cubicBezTo>
                    <a:pt x="6363" y="5699"/>
                    <a:pt x="6461" y="5500"/>
                    <a:pt x="6690" y="5395"/>
                  </a:cubicBezTo>
                  <a:cubicBezTo>
                    <a:pt x="6828" y="5329"/>
                    <a:pt x="6984" y="5314"/>
                    <a:pt x="7141" y="5314"/>
                  </a:cubicBezTo>
                  <a:cubicBezTo>
                    <a:pt x="7224" y="5314"/>
                    <a:pt x="7307" y="5318"/>
                    <a:pt x="7388" y="5321"/>
                  </a:cubicBezTo>
                  <a:cubicBezTo>
                    <a:pt x="7472" y="5099"/>
                    <a:pt x="7612" y="4900"/>
                    <a:pt x="7818" y="4781"/>
                  </a:cubicBezTo>
                  <a:lnTo>
                    <a:pt x="7815" y="4781"/>
                  </a:lnTo>
                  <a:cubicBezTo>
                    <a:pt x="7708" y="4745"/>
                    <a:pt x="7599" y="4708"/>
                    <a:pt x="7494" y="4662"/>
                  </a:cubicBezTo>
                  <a:cubicBezTo>
                    <a:pt x="7210" y="4532"/>
                    <a:pt x="6762" y="4147"/>
                    <a:pt x="6972" y="3795"/>
                  </a:cubicBezTo>
                  <a:cubicBezTo>
                    <a:pt x="7083" y="3612"/>
                    <a:pt x="7284" y="3526"/>
                    <a:pt x="7493" y="3506"/>
                  </a:cubicBezTo>
                  <a:cubicBezTo>
                    <a:pt x="7473" y="3387"/>
                    <a:pt x="7492" y="3250"/>
                    <a:pt x="7524" y="3159"/>
                  </a:cubicBezTo>
                  <a:cubicBezTo>
                    <a:pt x="7572" y="3024"/>
                    <a:pt x="7679" y="2924"/>
                    <a:pt x="7822" y="2897"/>
                  </a:cubicBezTo>
                  <a:cubicBezTo>
                    <a:pt x="7851" y="2892"/>
                    <a:pt x="7880" y="2889"/>
                    <a:pt x="7908" y="2889"/>
                  </a:cubicBezTo>
                  <a:cubicBezTo>
                    <a:pt x="7978" y="2889"/>
                    <a:pt x="8048" y="2905"/>
                    <a:pt x="8116" y="2930"/>
                  </a:cubicBezTo>
                  <a:cubicBezTo>
                    <a:pt x="8129" y="2778"/>
                    <a:pt x="8187" y="2639"/>
                    <a:pt x="8311" y="2528"/>
                  </a:cubicBezTo>
                  <a:cubicBezTo>
                    <a:pt x="8414" y="2432"/>
                    <a:pt x="8548" y="2381"/>
                    <a:pt x="8683" y="2381"/>
                  </a:cubicBezTo>
                  <a:cubicBezTo>
                    <a:pt x="8746" y="2381"/>
                    <a:pt x="8810" y="2392"/>
                    <a:pt x="8871" y="2415"/>
                  </a:cubicBezTo>
                  <a:cubicBezTo>
                    <a:pt x="9048" y="2483"/>
                    <a:pt x="9175" y="2632"/>
                    <a:pt x="9232" y="2811"/>
                  </a:cubicBezTo>
                  <a:cubicBezTo>
                    <a:pt x="9261" y="2897"/>
                    <a:pt x="9277" y="2990"/>
                    <a:pt x="9284" y="3080"/>
                  </a:cubicBezTo>
                  <a:cubicBezTo>
                    <a:pt x="9290" y="3154"/>
                    <a:pt x="9300" y="3242"/>
                    <a:pt x="9294" y="3321"/>
                  </a:cubicBezTo>
                  <a:cubicBezTo>
                    <a:pt x="9293" y="3342"/>
                    <a:pt x="9291" y="3361"/>
                    <a:pt x="9285" y="3376"/>
                  </a:cubicBezTo>
                  <a:cubicBezTo>
                    <a:pt x="9394" y="3430"/>
                    <a:pt x="9498" y="3502"/>
                    <a:pt x="9585" y="3587"/>
                  </a:cubicBezTo>
                  <a:cubicBezTo>
                    <a:pt x="9611" y="3508"/>
                    <a:pt x="9648" y="3434"/>
                    <a:pt x="9684" y="3367"/>
                  </a:cubicBezTo>
                  <a:cubicBezTo>
                    <a:pt x="9796" y="3174"/>
                    <a:pt x="9957" y="2981"/>
                    <a:pt x="10188" y="2938"/>
                  </a:cubicBezTo>
                  <a:cubicBezTo>
                    <a:pt x="10220" y="2932"/>
                    <a:pt x="10252" y="2929"/>
                    <a:pt x="10283" y="2929"/>
                  </a:cubicBezTo>
                  <a:cubicBezTo>
                    <a:pt x="10429" y="2929"/>
                    <a:pt x="10569" y="2992"/>
                    <a:pt x="10659" y="3111"/>
                  </a:cubicBezTo>
                  <a:cubicBezTo>
                    <a:pt x="10763" y="3246"/>
                    <a:pt x="10789" y="3433"/>
                    <a:pt x="10790" y="3600"/>
                  </a:cubicBezTo>
                  <a:cubicBezTo>
                    <a:pt x="10792" y="3732"/>
                    <a:pt x="10779" y="3865"/>
                    <a:pt x="10756" y="3997"/>
                  </a:cubicBezTo>
                  <a:cubicBezTo>
                    <a:pt x="10860" y="3921"/>
                    <a:pt x="10973" y="3859"/>
                    <a:pt x="11095" y="3817"/>
                  </a:cubicBezTo>
                  <a:cubicBezTo>
                    <a:pt x="11092" y="3803"/>
                    <a:pt x="11094" y="3788"/>
                    <a:pt x="11095" y="3773"/>
                  </a:cubicBezTo>
                  <a:cubicBezTo>
                    <a:pt x="11115" y="3577"/>
                    <a:pt x="11195" y="3397"/>
                    <a:pt x="11155" y="3198"/>
                  </a:cubicBezTo>
                  <a:cubicBezTo>
                    <a:pt x="11124" y="3031"/>
                    <a:pt x="11040" y="2876"/>
                    <a:pt x="10920" y="2757"/>
                  </a:cubicBezTo>
                  <a:cubicBezTo>
                    <a:pt x="10780" y="2616"/>
                    <a:pt x="10603" y="2508"/>
                    <a:pt x="10409" y="2461"/>
                  </a:cubicBezTo>
                  <a:cubicBezTo>
                    <a:pt x="10354" y="2447"/>
                    <a:pt x="10296" y="2437"/>
                    <a:pt x="10238" y="2437"/>
                  </a:cubicBezTo>
                  <a:cubicBezTo>
                    <a:pt x="10204" y="2437"/>
                    <a:pt x="10169" y="2441"/>
                    <a:pt x="10136" y="2450"/>
                  </a:cubicBezTo>
                  <a:cubicBezTo>
                    <a:pt x="10085" y="2463"/>
                    <a:pt x="10037" y="2495"/>
                    <a:pt x="9984" y="2495"/>
                  </a:cubicBezTo>
                  <a:cubicBezTo>
                    <a:pt x="9975" y="2495"/>
                    <a:pt x="9965" y="2494"/>
                    <a:pt x="9955" y="2491"/>
                  </a:cubicBezTo>
                  <a:cubicBezTo>
                    <a:pt x="9764" y="2453"/>
                    <a:pt x="9831" y="2187"/>
                    <a:pt x="9804" y="2055"/>
                  </a:cubicBezTo>
                  <a:cubicBezTo>
                    <a:pt x="9772" y="1904"/>
                    <a:pt x="9642" y="1856"/>
                    <a:pt x="9507" y="1824"/>
                  </a:cubicBezTo>
                  <a:cubicBezTo>
                    <a:pt x="9437" y="1807"/>
                    <a:pt x="9359" y="1787"/>
                    <a:pt x="9284" y="1787"/>
                  </a:cubicBezTo>
                  <a:cubicBezTo>
                    <a:pt x="9263" y="1787"/>
                    <a:pt x="9242" y="1789"/>
                    <a:pt x="9222" y="1792"/>
                  </a:cubicBezTo>
                  <a:cubicBezTo>
                    <a:pt x="9132" y="1809"/>
                    <a:pt x="9051" y="1854"/>
                    <a:pt x="8959" y="1857"/>
                  </a:cubicBezTo>
                  <a:cubicBezTo>
                    <a:pt x="8953" y="1857"/>
                    <a:pt x="8948" y="1857"/>
                    <a:pt x="8942" y="1857"/>
                  </a:cubicBezTo>
                  <a:cubicBezTo>
                    <a:pt x="8774" y="1857"/>
                    <a:pt x="8685" y="1741"/>
                    <a:pt x="8709" y="1575"/>
                  </a:cubicBezTo>
                  <a:cubicBezTo>
                    <a:pt x="8730" y="1422"/>
                    <a:pt x="8746" y="1268"/>
                    <a:pt x="8628" y="1147"/>
                  </a:cubicBezTo>
                  <a:cubicBezTo>
                    <a:pt x="8512" y="1021"/>
                    <a:pt x="8329" y="958"/>
                    <a:pt x="8164" y="932"/>
                  </a:cubicBezTo>
                  <a:cubicBezTo>
                    <a:pt x="8118" y="924"/>
                    <a:pt x="8072" y="917"/>
                    <a:pt x="8026" y="917"/>
                  </a:cubicBezTo>
                  <a:cubicBezTo>
                    <a:pt x="8002" y="917"/>
                    <a:pt x="7979" y="919"/>
                    <a:pt x="7956" y="923"/>
                  </a:cubicBezTo>
                  <a:cubicBezTo>
                    <a:pt x="7897" y="935"/>
                    <a:pt x="7835" y="955"/>
                    <a:pt x="7774" y="971"/>
                  </a:cubicBezTo>
                  <a:cubicBezTo>
                    <a:pt x="7719" y="983"/>
                    <a:pt x="7653" y="997"/>
                    <a:pt x="7590" y="997"/>
                  </a:cubicBezTo>
                  <a:cubicBezTo>
                    <a:pt x="7516" y="997"/>
                    <a:pt x="7447" y="977"/>
                    <a:pt x="7405" y="907"/>
                  </a:cubicBezTo>
                  <a:cubicBezTo>
                    <a:pt x="7336" y="798"/>
                    <a:pt x="7364" y="642"/>
                    <a:pt x="7321" y="543"/>
                  </a:cubicBezTo>
                  <a:cubicBezTo>
                    <a:pt x="7264" y="412"/>
                    <a:pt x="7123" y="354"/>
                    <a:pt x="6989" y="345"/>
                  </a:cubicBezTo>
                  <a:cubicBezTo>
                    <a:pt x="6974" y="344"/>
                    <a:pt x="6959" y="343"/>
                    <a:pt x="6944" y="343"/>
                  </a:cubicBezTo>
                  <a:cubicBezTo>
                    <a:pt x="6870" y="343"/>
                    <a:pt x="6794" y="354"/>
                    <a:pt x="6721" y="373"/>
                  </a:cubicBezTo>
                  <a:cubicBezTo>
                    <a:pt x="6696" y="381"/>
                    <a:pt x="6670" y="391"/>
                    <a:pt x="6645" y="398"/>
                  </a:cubicBezTo>
                  <a:cubicBezTo>
                    <a:pt x="6640" y="401"/>
                    <a:pt x="6638" y="401"/>
                    <a:pt x="6634" y="401"/>
                  </a:cubicBezTo>
                  <a:lnTo>
                    <a:pt x="6634" y="403"/>
                  </a:lnTo>
                  <a:cubicBezTo>
                    <a:pt x="6609" y="417"/>
                    <a:pt x="6588" y="430"/>
                    <a:pt x="6566" y="446"/>
                  </a:cubicBezTo>
                  <a:cubicBezTo>
                    <a:pt x="6519" y="480"/>
                    <a:pt x="6467" y="521"/>
                    <a:pt x="6406" y="524"/>
                  </a:cubicBezTo>
                  <a:cubicBezTo>
                    <a:pt x="6403" y="524"/>
                    <a:pt x="6401" y="524"/>
                    <a:pt x="6399" y="524"/>
                  </a:cubicBezTo>
                  <a:cubicBezTo>
                    <a:pt x="6308" y="524"/>
                    <a:pt x="6249" y="444"/>
                    <a:pt x="6231" y="361"/>
                  </a:cubicBezTo>
                  <a:cubicBezTo>
                    <a:pt x="6213" y="277"/>
                    <a:pt x="6224" y="248"/>
                    <a:pt x="6172" y="170"/>
                  </a:cubicBezTo>
                  <a:cubicBezTo>
                    <a:pt x="6140" y="117"/>
                    <a:pt x="6096" y="78"/>
                    <a:pt x="6040" y="49"/>
                  </a:cubicBezTo>
                  <a:cubicBezTo>
                    <a:pt x="5967" y="13"/>
                    <a:pt x="5885" y="0"/>
                    <a:pt x="58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9"/>
            <p:cNvSpPr/>
            <p:nvPr/>
          </p:nvSpPr>
          <p:spPr>
            <a:xfrm>
              <a:off x="900165" y="477729"/>
              <a:ext cx="55375" cy="53668"/>
            </a:xfrm>
            <a:custGeom>
              <a:rect b="b" l="l" r="r" t="t"/>
              <a:pathLst>
                <a:path extrusionOk="0" h="1352" w="1395">
                  <a:moveTo>
                    <a:pt x="903" y="1"/>
                  </a:moveTo>
                  <a:cubicBezTo>
                    <a:pt x="840" y="1"/>
                    <a:pt x="771" y="41"/>
                    <a:pt x="744" y="103"/>
                  </a:cubicBezTo>
                  <a:cubicBezTo>
                    <a:pt x="704" y="197"/>
                    <a:pt x="728" y="309"/>
                    <a:pt x="732" y="408"/>
                  </a:cubicBezTo>
                  <a:cubicBezTo>
                    <a:pt x="734" y="457"/>
                    <a:pt x="697" y="495"/>
                    <a:pt x="656" y="513"/>
                  </a:cubicBezTo>
                  <a:cubicBezTo>
                    <a:pt x="646" y="522"/>
                    <a:pt x="634" y="530"/>
                    <a:pt x="620" y="530"/>
                  </a:cubicBezTo>
                  <a:cubicBezTo>
                    <a:pt x="614" y="530"/>
                    <a:pt x="608" y="528"/>
                    <a:pt x="601" y="526"/>
                  </a:cubicBezTo>
                  <a:cubicBezTo>
                    <a:pt x="588" y="523"/>
                    <a:pt x="574" y="522"/>
                    <a:pt x="560" y="522"/>
                  </a:cubicBezTo>
                  <a:cubicBezTo>
                    <a:pt x="521" y="522"/>
                    <a:pt x="482" y="531"/>
                    <a:pt x="444" y="535"/>
                  </a:cubicBezTo>
                  <a:cubicBezTo>
                    <a:pt x="385" y="539"/>
                    <a:pt x="327" y="546"/>
                    <a:pt x="269" y="559"/>
                  </a:cubicBezTo>
                  <a:cubicBezTo>
                    <a:pt x="182" y="581"/>
                    <a:pt x="67" y="620"/>
                    <a:pt x="38" y="706"/>
                  </a:cubicBezTo>
                  <a:cubicBezTo>
                    <a:pt x="1" y="830"/>
                    <a:pt x="67" y="866"/>
                    <a:pt x="164" y="866"/>
                  </a:cubicBezTo>
                  <a:cubicBezTo>
                    <a:pt x="289" y="866"/>
                    <a:pt x="465" y="805"/>
                    <a:pt x="532" y="792"/>
                  </a:cubicBezTo>
                  <a:cubicBezTo>
                    <a:pt x="537" y="791"/>
                    <a:pt x="542" y="790"/>
                    <a:pt x="547" y="790"/>
                  </a:cubicBezTo>
                  <a:cubicBezTo>
                    <a:pt x="618" y="790"/>
                    <a:pt x="674" y="874"/>
                    <a:pt x="660" y="941"/>
                  </a:cubicBezTo>
                  <a:cubicBezTo>
                    <a:pt x="639" y="1035"/>
                    <a:pt x="567" y="1143"/>
                    <a:pt x="577" y="1242"/>
                  </a:cubicBezTo>
                  <a:cubicBezTo>
                    <a:pt x="586" y="1310"/>
                    <a:pt x="617" y="1352"/>
                    <a:pt x="673" y="1352"/>
                  </a:cubicBezTo>
                  <a:cubicBezTo>
                    <a:pt x="686" y="1352"/>
                    <a:pt x="699" y="1350"/>
                    <a:pt x="714" y="1346"/>
                  </a:cubicBezTo>
                  <a:cubicBezTo>
                    <a:pt x="887" y="1299"/>
                    <a:pt x="1001" y="1071"/>
                    <a:pt x="1001" y="903"/>
                  </a:cubicBezTo>
                  <a:cubicBezTo>
                    <a:pt x="1001" y="847"/>
                    <a:pt x="1047" y="795"/>
                    <a:pt x="1101" y="795"/>
                  </a:cubicBezTo>
                  <a:cubicBezTo>
                    <a:pt x="1115" y="795"/>
                    <a:pt x="1130" y="799"/>
                    <a:pt x="1145" y="807"/>
                  </a:cubicBezTo>
                  <a:cubicBezTo>
                    <a:pt x="1162" y="817"/>
                    <a:pt x="1179" y="821"/>
                    <a:pt x="1198" y="821"/>
                  </a:cubicBezTo>
                  <a:cubicBezTo>
                    <a:pt x="1292" y="821"/>
                    <a:pt x="1395" y="704"/>
                    <a:pt x="1381" y="618"/>
                  </a:cubicBezTo>
                  <a:cubicBezTo>
                    <a:pt x="1371" y="543"/>
                    <a:pt x="1314" y="517"/>
                    <a:pt x="1247" y="517"/>
                  </a:cubicBezTo>
                  <a:cubicBezTo>
                    <a:pt x="1216" y="517"/>
                    <a:pt x="1183" y="522"/>
                    <a:pt x="1151" y="531"/>
                  </a:cubicBezTo>
                  <a:cubicBezTo>
                    <a:pt x="1131" y="540"/>
                    <a:pt x="1113" y="547"/>
                    <a:pt x="1088" y="553"/>
                  </a:cubicBezTo>
                  <a:cubicBezTo>
                    <a:pt x="1077" y="556"/>
                    <a:pt x="1067" y="557"/>
                    <a:pt x="1058" y="557"/>
                  </a:cubicBezTo>
                  <a:cubicBezTo>
                    <a:pt x="937" y="557"/>
                    <a:pt x="879" y="381"/>
                    <a:pt x="1012" y="334"/>
                  </a:cubicBezTo>
                  <a:cubicBezTo>
                    <a:pt x="1042" y="325"/>
                    <a:pt x="1053" y="320"/>
                    <a:pt x="1059" y="296"/>
                  </a:cubicBezTo>
                  <a:cubicBezTo>
                    <a:pt x="1064" y="278"/>
                    <a:pt x="1068" y="261"/>
                    <a:pt x="1068" y="237"/>
                  </a:cubicBezTo>
                  <a:cubicBezTo>
                    <a:pt x="1067" y="224"/>
                    <a:pt x="1067" y="196"/>
                    <a:pt x="1064" y="187"/>
                  </a:cubicBezTo>
                  <a:cubicBezTo>
                    <a:pt x="1058" y="128"/>
                    <a:pt x="1020" y="40"/>
                    <a:pt x="958" y="13"/>
                  </a:cubicBezTo>
                  <a:cubicBezTo>
                    <a:pt x="941" y="5"/>
                    <a:pt x="922" y="1"/>
                    <a:pt x="9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9"/>
            <p:cNvSpPr/>
            <p:nvPr/>
          </p:nvSpPr>
          <p:spPr>
            <a:xfrm>
              <a:off x="864717" y="612216"/>
              <a:ext cx="88242" cy="82169"/>
            </a:xfrm>
            <a:custGeom>
              <a:rect b="b" l="l" r="r" t="t"/>
              <a:pathLst>
                <a:path extrusionOk="0" h="2070" w="2223">
                  <a:moveTo>
                    <a:pt x="1953" y="0"/>
                  </a:moveTo>
                  <a:cubicBezTo>
                    <a:pt x="1918" y="0"/>
                    <a:pt x="1884" y="7"/>
                    <a:pt x="1851" y="20"/>
                  </a:cubicBezTo>
                  <a:cubicBezTo>
                    <a:pt x="1703" y="84"/>
                    <a:pt x="1602" y="239"/>
                    <a:pt x="1543" y="380"/>
                  </a:cubicBezTo>
                  <a:cubicBezTo>
                    <a:pt x="1487" y="517"/>
                    <a:pt x="1463" y="683"/>
                    <a:pt x="1502" y="808"/>
                  </a:cubicBezTo>
                  <a:cubicBezTo>
                    <a:pt x="1532" y="915"/>
                    <a:pt x="1443" y="990"/>
                    <a:pt x="1360" y="990"/>
                  </a:cubicBezTo>
                  <a:cubicBezTo>
                    <a:pt x="1310" y="990"/>
                    <a:pt x="1262" y="963"/>
                    <a:pt x="1242" y="901"/>
                  </a:cubicBezTo>
                  <a:cubicBezTo>
                    <a:pt x="1177" y="650"/>
                    <a:pt x="922" y="453"/>
                    <a:pt x="681" y="374"/>
                  </a:cubicBezTo>
                  <a:cubicBezTo>
                    <a:pt x="606" y="349"/>
                    <a:pt x="527" y="334"/>
                    <a:pt x="450" y="334"/>
                  </a:cubicBezTo>
                  <a:cubicBezTo>
                    <a:pt x="304" y="334"/>
                    <a:pt x="169" y="389"/>
                    <a:pt x="96" y="539"/>
                  </a:cubicBezTo>
                  <a:cubicBezTo>
                    <a:pt x="1" y="733"/>
                    <a:pt x="72" y="932"/>
                    <a:pt x="185" y="1106"/>
                  </a:cubicBezTo>
                  <a:cubicBezTo>
                    <a:pt x="329" y="1325"/>
                    <a:pt x="520" y="1506"/>
                    <a:pt x="726" y="1668"/>
                  </a:cubicBezTo>
                  <a:cubicBezTo>
                    <a:pt x="900" y="1809"/>
                    <a:pt x="1090" y="1949"/>
                    <a:pt x="1298" y="2028"/>
                  </a:cubicBezTo>
                  <a:cubicBezTo>
                    <a:pt x="1315" y="2036"/>
                    <a:pt x="1327" y="2047"/>
                    <a:pt x="1335" y="2057"/>
                  </a:cubicBezTo>
                  <a:cubicBezTo>
                    <a:pt x="1373" y="2066"/>
                    <a:pt x="1409" y="2069"/>
                    <a:pt x="1443" y="2069"/>
                  </a:cubicBezTo>
                  <a:cubicBezTo>
                    <a:pt x="1450" y="2070"/>
                    <a:pt x="1456" y="2070"/>
                    <a:pt x="1462" y="2070"/>
                  </a:cubicBezTo>
                  <a:cubicBezTo>
                    <a:pt x="1527" y="2070"/>
                    <a:pt x="1580" y="2054"/>
                    <a:pt x="1626" y="2025"/>
                  </a:cubicBezTo>
                  <a:cubicBezTo>
                    <a:pt x="1738" y="1955"/>
                    <a:pt x="1813" y="1844"/>
                    <a:pt x="1876" y="1723"/>
                  </a:cubicBezTo>
                  <a:cubicBezTo>
                    <a:pt x="1948" y="1582"/>
                    <a:pt x="1997" y="1437"/>
                    <a:pt x="2042" y="1287"/>
                  </a:cubicBezTo>
                  <a:cubicBezTo>
                    <a:pt x="2120" y="1027"/>
                    <a:pt x="2204" y="745"/>
                    <a:pt x="2217" y="476"/>
                  </a:cubicBezTo>
                  <a:cubicBezTo>
                    <a:pt x="2222" y="349"/>
                    <a:pt x="2220" y="202"/>
                    <a:pt x="2155" y="104"/>
                  </a:cubicBezTo>
                  <a:cubicBezTo>
                    <a:pt x="2128" y="64"/>
                    <a:pt x="2096" y="37"/>
                    <a:pt x="2045" y="16"/>
                  </a:cubicBezTo>
                  <a:cubicBezTo>
                    <a:pt x="2015" y="5"/>
                    <a:pt x="1984" y="0"/>
                    <a:pt x="195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9"/>
            <p:cNvSpPr/>
            <p:nvPr/>
          </p:nvSpPr>
          <p:spPr>
            <a:xfrm>
              <a:off x="816289" y="350388"/>
              <a:ext cx="91298" cy="166600"/>
            </a:xfrm>
            <a:custGeom>
              <a:rect b="b" l="l" r="r" t="t"/>
              <a:pathLst>
                <a:path extrusionOk="0" h="4197" w="2300">
                  <a:moveTo>
                    <a:pt x="2076" y="1"/>
                  </a:moveTo>
                  <a:cubicBezTo>
                    <a:pt x="1937" y="1"/>
                    <a:pt x="1687" y="230"/>
                    <a:pt x="1622" y="277"/>
                  </a:cubicBezTo>
                  <a:cubicBezTo>
                    <a:pt x="1458" y="398"/>
                    <a:pt x="1271" y="517"/>
                    <a:pt x="1069" y="517"/>
                  </a:cubicBezTo>
                  <a:cubicBezTo>
                    <a:pt x="1014" y="517"/>
                    <a:pt x="957" y="508"/>
                    <a:pt x="900" y="488"/>
                  </a:cubicBezTo>
                  <a:cubicBezTo>
                    <a:pt x="852" y="469"/>
                    <a:pt x="797" y="436"/>
                    <a:pt x="745" y="432"/>
                  </a:cubicBezTo>
                  <a:cubicBezTo>
                    <a:pt x="744" y="432"/>
                    <a:pt x="744" y="432"/>
                    <a:pt x="743" y="432"/>
                  </a:cubicBezTo>
                  <a:cubicBezTo>
                    <a:pt x="700" y="432"/>
                    <a:pt x="664" y="470"/>
                    <a:pt x="635" y="498"/>
                  </a:cubicBezTo>
                  <a:cubicBezTo>
                    <a:pt x="536" y="591"/>
                    <a:pt x="455" y="700"/>
                    <a:pt x="393" y="819"/>
                  </a:cubicBezTo>
                  <a:cubicBezTo>
                    <a:pt x="260" y="1067"/>
                    <a:pt x="191" y="1340"/>
                    <a:pt x="139" y="1614"/>
                  </a:cubicBezTo>
                  <a:cubicBezTo>
                    <a:pt x="14" y="2272"/>
                    <a:pt x="0" y="2978"/>
                    <a:pt x="216" y="3621"/>
                  </a:cubicBezTo>
                  <a:cubicBezTo>
                    <a:pt x="266" y="3647"/>
                    <a:pt x="315" y="3682"/>
                    <a:pt x="353" y="3725"/>
                  </a:cubicBezTo>
                  <a:cubicBezTo>
                    <a:pt x="415" y="3791"/>
                    <a:pt x="467" y="3867"/>
                    <a:pt x="489" y="3957"/>
                  </a:cubicBezTo>
                  <a:cubicBezTo>
                    <a:pt x="504" y="4026"/>
                    <a:pt x="513" y="4099"/>
                    <a:pt x="528" y="4167"/>
                  </a:cubicBezTo>
                  <a:cubicBezTo>
                    <a:pt x="530" y="4175"/>
                    <a:pt x="536" y="4185"/>
                    <a:pt x="539" y="4197"/>
                  </a:cubicBezTo>
                  <a:lnTo>
                    <a:pt x="572" y="4193"/>
                  </a:lnTo>
                  <a:cubicBezTo>
                    <a:pt x="643" y="4185"/>
                    <a:pt x="712" y="4167"/>
                    <a:pt x="784" y="4152"/>
                  </a:cubicBezTo>
                  <a:lnTo>
                    <a:pt x="790" y="4152"/>
                  </a:lnTo>
                  <a:cubicBezTo>
                    <a:pt x="594" y="3705"/>
                    <a:pt x="544" y="3203"/>
                    <a:pt x="571" y="2720"/>
                  </a:cubicBezTo>
                  <a:cubicBezTo>
                    <a:pt x="598" y="2239"/>
                    <a:pt x="661" y="1735"/>
                    <a:pt x="823" y="1281"/>
                  </a:cubicBezTo>
                  <a:cubicBezTo>
                    <a:pt x="832" y="1257"/>
                    <a:pt x="853" y="1247"/>
                    <a:pt x="875" y="1247"/>
                  </a:cubicBezTo>
                  <a:cubicBezTo>
                    <a:pt x="907" y="1247"/>
                    <a:pt x="941" y="1268"/>
                    <a:pt x="941" y="1304"/>
                  </a:cubicBezTo>
                  <a:cubicBezTo>
                    <a:pt x="931" y="1544"/>
                    <a:pt x="890" y="1776"/>
                    <a:pt x="860" y="2015"/>
                  </a:cubicBezTo>
                  <a:cubicBezTo>
                    <a:pt x="831" y="2243"/>
                    <a:pt x="813" y="2473"/>
                    <a:pt x="807" y="2705"/>
                  </a:cubicBezTo>
                  <a:cubicBezTo>
                    <a:pt x="804" y="3052"/>
                    <a:pt x="836" y="3393"/>
                    <a:pt x="894" y="3733"/>
                  </a:cubicBezTo>
                  <a:cubicBezTo>
                    <a:pt x="905" y="3706"/>
                    <a:pt x="920" y="3680"/>
                    <a:pt x="935" y="3654"/>
                  </a:cubicBezTo>
                  <a:cubicBezTo>
                    <a:pt x="1031" y="3484"/>
                    <a:pt x="1150" y="3322"/>
                    <a:pt x="1281" y="3180"/>
                  </a:cubicBezTo>
                  <a:cubicBezTo>
                    <a:pt x="1549" y="2895"/>
                    <a:pt x="1888" y="2748"/>
                    <a:pt x="2255" y="2651"/>
                  </a:cubicBezTo>
                  <a:cubicBezTo>
                    <a:pt x="2106" y="2331"/>
                    <a:pt x="2015" y="1988"/>
                    <a:pt x="1972" y="1635"/>
                  </a:cubicBezTo>
                  <a:cubicBezTo>
                    <a:pt x="1926" y="1254"/>
                    <a:pt x="1925" y="848"/>
                    <a:pt x="2010" y="473"/>
                  </a:cubicBezTo>
                  <a:cubicBezTo>
                    <a:pt x="2017" y="438"/>
                    <a:pt x="2050" y="421"/>
                    <a:pt x="2081" y="421"/>
                  </a:cubicBezTo>
                  <a:cubicBezTo>
                    <a:pt x="2095" y="421"/>
                    <a:pt x="2108" y="425"/>
                    <a:pt x="2119" y="432"/>
                  </a:cubicBezTo>
                  <a:lnTo>
                    <a:pt x="2300" y="420"/>
                  </a:lnTo>
                  <a:cubicBezTo>
                    <a:pt x="2283" y="404"/>
                    <a:pt x="2265" y="383"/>
                    <a:pt x="2250" y="360"/>
                  </a:cubicBezTo>
                  <a:cubicBezTo>
                    <a:pt x="2186" y="263"/>
                    <a:pt x="2206" y="140"/>
                    <a:pt x="2150" y="42"/>
                  </a:cubicBezTo>
                  <a:cubicBezTo>
                    <a:pt x="2133" y="13"/>
                    <a:pt x="2108" y="1"/>
                    <a:pt x="207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9"/>
            <p:cNvSpPr/>
            <p:nvPr/>
          </p:nvSpPr>
          <p:spPr>
            <a:xfrm>
              <a:off x="815337" y="588399"/>
              <a:ext cx="77763" cy="85185"/>
            </a:xfrm>
            <a:custGeom>
              <a:rect b="b" l="l" r="r" t="t"/>
              <a:pathLst>
                <a:path extrusionOk="0" h="2146" w="1959">
                  <a:moveTo>
                    <a:pt x="1574" y="0"/>
                  </a:moveTo>
                  <a:cubicBezTo>
                    <a:pt x="1494" y="0"/>
                    <a:pt x="1413" y="34"/>
                    <a:pt x="1347" y="100"/>
                  </a:cubicBezTo>
                  <a:cubicBezTo>
                    <a:pt x="1229" y="224"/>
                    <a:pt x="1271" y="412"/>
                    <a:pt x="1272" y="565"/>
                  </a:cubicBezTo>
                  <a:cubicBezTo>
                    <a:pt x="1273" y="639"/>
                    <a:pt x="1218" y="684"/>
                    <a:pt x="1157" y="684"/>
                  </a:cubicBezTo>
                  <a:cubicBezTo>
                    <a:pt x="1131" y="684"/>
                    <a:pt x="1104" y="676"/>
                    <a:pt x="1080" y="658"/>
                  </a:cubicBezTo>
                  <a:cubicBezTo>
                    <a:pt x="1006" y="609"/>
                    <a:pt x="910" y="549"/>
                    <a:pt x="816" y="549"/>
                  </a:cubicBezTo>
                  <a:cubicBezTo>
                    <a:pt x="808" y="549"/>
                    <a:pt x="801" y="549"/>
                    <a:pt x="793" y="550"/>
                  </a:cubicBezTo>
                  <a:cubicBezTo>
                    <a:pt x="703" y="560"/>
                    <a:pt x="674" y="612"/>
                    <a:pt x="662" y="683"/>
                  </a:cubicBezTo>
                  <a:cubicBezTo>
                    <a:pt x="648" y="750"/>
                    <a:pt x="648" y="835"/>
                    <a:pt x="664" y="892"/>
                  </a:cubicBezTo>
                  <a:cubicBezTo>
                    <a:pt x="675" y="929"/>
                    <a:pt x="680" y="938"/>
                    <a:pt x="694" y="959"/>
                  </a:cubicBezTo>
                  <a:cubicBezTo>
                    <a:pt x="696" y="964"/>
                    <a:pt x="699" y="967"/>
                    <a:pt x="701" y="970"/>
                  </a:cubicBezTo>
                  <a:cubicBezTo>
                    <a:pt x="704" y="972"/>
                    <a:pt x="706" y="974"/>
                    <a:pt x="711" y="974"/>
                  </a:cubicBezTo>
                  <a:cubicBezTo>
                    <a:pt x="711" y="974"/>
                    <a:pt x="715" y="975"/>
                    <a:pt x="717" y="975"/>
                  </a:cubicBezTo>
                  <a:cubicBezTo>
                    <a:pt x="862" y="1002"/>
                    <a:pt x="836" y="1208"/>
                    <a:pt x="699" y="1224"/>
                  </a:cubicBezTo>
                  <a:cubicBezTo>
                    <a:pt x="690" y="1225"/>
                    <a:pt x="680" y="1225"/>
                    <a:pt x="671" y="1225"/>
                  </a:cubicBezTo>
                  <a:cubicBezTo>
                    <a:pt x="615" y="1225"/>
                    <a:pt x="568" y="1209"/>
                    <a:pt x="532" y="1182"/>
                  </a:cubicBezTo>
                  <a:cubicBezTo>
                    <a:pt x="517" y="1181"/>
                    <a:pt x="503" y="1180"/>
                    <a:pt x="488" y="1180"/>
                  </a:cubicBezTo>
                  <a:cubicBezTo>
                    <a:pt x="279" y="1180"/>
                    <a:pt x="0" y="1301"/>
                    <a:pt x="96" y="1501"/>
                  </a:cubicBezTo>
                  <a:cubicBezTo>
                    <a:pt x="184" y="1688"/>
                    <a:pt x="383" y="1802"/>
                    <a:pt x="561" y="1887"/>
                  </a:cubicBezTo>
                  <a:cubicBezTo>
                    <a:pt x="740" y="1974"/>
                    <a:pt x="954" y="2016"/>
                    <a:pt x="1121" y="2130"/>
                  </a:cubicBezTo>
                  <a:cubicBezTo>
                    <a:pt x="1149" y="2128"/>
                    <a:pt x="1177" y="2126"/>
                    <a:pt x="1205" y="2126"/>
                  </a:cubicBezTo>
                  <a:cubicBezTo>
                    <a:pt x="1272" y="2126"/>
                    <a:pt x="1339" y="2133"/>
                    <a:pt x="1407" y="2146"/>
                  </a:cubicBezTo>
                  <a:cubicBezTo>
                    <a:pt x="1269" y="1998"/>
                    <a:pt x="1151" y="1829"/>
                    <a:pt x="1085" y="1643"/>
                  </a:cubicBezTo>
                  <a:cubicBezTo>
                    <a:pt x="991" y="1377"/>
                    <a:pt x="1031" y="1066"/>
                    <a:pt x="1247" y="868"/>
                  </a:cubicBezTo>
                  <a:cubicBezTo>
                    <a:pt x="1378" y="749"/>
                    <a:pt x="1537" y="702"/>
                    <a:pt x="1701" y="702"/>
                  </a:cubicBezTo>
                  <a:cubicBezTo>
                    <a:pt x="1784" y="702"/>
                    <a:pt x="1868" y="714"/>
                    <a:pt x="1950" y="735"/>
                  </a:cubicBezTo>
                  <a:cubicBezTo>
                    <a:pt x="1953" y="690"/>
                    <a:pt x="1958" y="647"/>
                    <a:pt x="1958" y="604"/>
                  </a:cubicBezTo>
                  <a:cubicBezTo>
                    <a:pt x="1958" y="533"/>
                    <a:pt x="1955" y="462"/>
                    <a:pt x="1946" y="392"/>
                  </a:cubicBezTo>
                  <a:cubicBezTo>
                    <a:pt x="1929" y="271"/>
                    <a:pt x="1876" y="152"/>
                    <a:pt x="1778" y="76"/>
                  </a:cubicBezTo>
                  <a:cubicBezTo>
                    <a:pt x="1715" y="25"/>
                    <a:pt x="1645" y="0"/>
                    <a:pt x="157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9"/>
            <p:cNvSpPr/>
            <p:nvPr/>
          </p:nvSpPr>
          <p:spPr>
            <a:xfrm>
              <a:off x="814027" y="866065"/>
              <a:ext cx="96062" cy="88917"/>
            </a:xfrm>
            <a:custGeom>
              <a:rect b="b" l="l" r="r" t="t"/>
              <a:pathLst>
                <a:path extrusionOk="0" h="2240" w="2420">
                  <a:moveTo>
                    <a:pt x="1458" y="1"/>
                  </a:moveTo>
                  <a:cubicBezTo>
                    <a:pt x="1385" y="1"/>
                    <a:pt x="1318" y="54"/>
                    <a:pt x="1270" y="114"/>
                  </a:cubicBezTo>
                  <a:cubicBezTo>
                    <a:pt x="1098" y="325"/>
                    <a:pt x="1083" y="600"/>
                    <a:pt x="1012" y="851"/>
                  </a:cubicBezTo>
                  <a:cubicBezTo>
                    <a:pt x="991" y="925"/>
                    <a:pt x="931" y="961"/>
                    <a:pt x="872" y="961"/>
                  </a:cubicBezTo>
                  <a:cubicBezTo>
                    <a:pt x="807" y="961"/>
                    <a:pt x="743" y="918"/>
                    <a:pt x="732" y="834"/>
                  </a:cubicBezTo>
                  <a:cubicBezTo>
                    <a:pt x="703" y="583"/>
                    <a:pt x="672" y="317"/>
                    <a:pt x="509" y="110"/>
                  </a:cubicBezTo>
                  <a:cubicBezTo>
                    <a:pt x="470" y="58"/>
                    <a:pt x="409" y="5"/>
                    <a:pt x="341" y="5"/>
                  </a:cubicBezTo>
                  <a:cubicBezTo>
                    <a:pt x="333" y="5"/>
                    <a:pt x="325" y="5"/>
                    <a:pt x="317" y="7"/>
                  </a:cubicBezTo>
                  <a:cubicBezTo>
                    <a:pt x="236" y="18"/>
                    <a:pt x="175" y="95"/>
                    <a:pt x="135" y="159"/>
                  </a:cubicBezTo>
                  <a:cubicBezTo>
                    <a:pt x="35" y="325"/>
                    <a:pt x="0" y="517"/>
                    <a:pt x="4" y="708"/>
                  </a:cubicBezTo>
                  <a:cubicBezTo>
                    <a:pt x="8" y="913"/>
                    <a:pt x="54" y="1112"/>
                    <a:pt x="120" y="1302"/>
                  </a:cubicBezTo>
                  <a:cubicBezTo>
                    <a:pt x="185" y="1489"/>
                    <a:pt x="271" y="1662"/>
                    <a:pt x="337" y="1845"/>
                  </a:cubicBezTo>
                  <a:cubicBezTo>
                    <a:pt x="430" y="1891"/>
                    <a:pt x="521" y="1938"/>
                    <a:pt x="612" y="1984"/>
                  </a:cubicBezTo>
                  <a:cubicBezTo>
                    <a:pt x="785" y="2072"/>
                    <a:pt x="961" y="2156"/>
                    <a:pt x="1134" y="2240"/>
                  </a:cubicBezTo>
                  <a:cubicBezTo>
                    <a:pt x="1149" y="2223"/>
                    <a:pt x="1169" y="2205"/>
                    <a:pt x="1190" y="2195"/>
                  </a:cubicBezTo>
                  <a:cubicBezTo>
                    <a:pt x="1338" y="2120"/>
                    <a:pt x="1476" y="2018"/>
                    <a:pt x="1607" y="1917"/>
                  </a:cubicBezTo>
                  <a:cubicBezTo>
                    <a:pt x="1734" y="1821"/>
                    <a:pt x="1851" y="1715"/>
                    <a:pt x="1951" y="1593"/>
                  </a:cubicBezTo>
                  <a:cubicBezTo>
                    <a:pt x="2096" y="1415"/>
                    <a:pt x="2227" y="1223"/>
                    <a:pt x="2305" y="1007"/>
                  </a:cubicBezTo>
                  <a:cubicBezTo>
                    <a:pt x="2357" y="859"/>
                    <a:pt x="2419" y="646"/>
                    <a:pt x="2404" y="470"/>
                  </a:cubicBezTo>
                  <a:cubicBezTo>
                    <a:pt x="2400" y="412"/>
                    <a:pt x="2384" y="352"/>
                    <a:pt x="2339" y="329"/>
                  </a:cubicBezTo>
                  <a:cubicBezTo>
                    <a:pt x="2319" y="318"/>
                    <a:pt x="2298" y="313"/>
                    <a:pt x="2277" y="313"/>
                  </a:cubicBezTo>
                  <a:cubicBezTo>
                    <a:pt x="2217" y="313"/>
                    <a:pt x="2154" y="349"/>
                    <a:pt x="2112" y="387"/>
                  </a:cubicBezTo>
                  <a:cubicBezTo>
                    <a:pt x="2033" y="459"/>
                    <a:pt x="1970" y="552"/>
                    <a:pt x="1912" y="641"/>
                  </a:cubicBezTo>
                  <a:cubicBezTo>
                    <a:pt x="1859" y="725"/>
                    <a:pt x="1822" y="825"/>
                    <a:pt x="1763" y="907"/>
                  </a:cubicBezTo>
                  <a:cubicBezTo>
                    <a:pt x="1739" y="940"/>
                    <a:pt x="1697" y="955"/>
                    <a:pt x="1655" y="955"/>
                  </a:cubicBezTo>
                  <a:cubicBezTo>
                    <a:pt x="1631" y="955"/>
                    <a:pt x="1608" y="950"/>
                    <a:pt x="1588" y="940"/>
                  </a:cubicBezTo>
                  <a:cubicBezTo>
                    <a:pt x="1530" y="909"/>
                    <a:pt x="1506" y="845"/>
                    <a:pt x="1513" y="782"/>
                  </a:cubicBezTo>
                  <a:cubicBezTo>
                    <a:pt x="1535" y="628"/>
                    <a:pt x="1577" y="480"/>
                    <a:pt x="1597" y="325"/>
                  </a:cubicBezTo>
                  <a:cubicBezTo>
                    <a:pt x="1606" y="260"/>
                    <a:pt x="1609" y="187"/>
                    <a:pt x="1597" y="127"/>
                  </a:cubicBezTo>
                  <a:cubicBezTo>
                    <a:pt x="1588" y="81"/>
                    <a:pt x="1573" y="44"/>
                    <a:pt x="1538" y="24"/>
                  </a:cubicBezTo>
                  <a:cubicBezTo>
                    <a:pt x="1511" y="8"/>
                    <a:pt x="1485" y="1"/>
                    <a:pt x="145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9"/>
            <p:cNvSpPr/>
            <p:nvPr/>
          </p:nvSpPr>
          <p:spPr>
            <a:xfrm>
              <a:off x="726936" y="439860"/>
              <a:ext cx="90306" cy="55692"/>
            </a:xfrm>
            <a:custGeom>
              <a:rect b="b" l="l" r="r" t="t"/>
              <a:pathLst>
                <a:path extrusionOk="0" h="1403" w="2275">
                  <a:moveTo>
                    <a:pt x="2075" y="0"/>
                  </a:moveTo>
                  <a:lnTo>
                    <a:pt x="2075" y="0"/>
                  </a:lnTo>
                  <a:cubicBezTo>
                    <a:pt x="1881" y="32"/>
                    <a:pt x="1679" y="30"/>
                    <a:pt x="1484" y="64"/>
                  </a:cubicBezTo>
                  <a:cubicBezTo>
                    <a:pt x="1309" y="94"/>
                    <a:pt x="1136" y="152"/>
                    <a:pt x="964" y="200"/>
                  </a:cubicBezTo>
                  <a:cubicBezTo>
                    <a:pt x="794" y="246"/>
                    <a:pt x="623" y="287"/>
                    <a:pt x="459" y="345"/>
                  </a:cubicBezTo>
                  <a:cubicBezTo>
                    <a:pt x="305" y="397"/>
                    <a:pt x="137" y="461"/>
                    <a:pt x="1" y="547"/>
                  </a:cubicBezTo>
                  <a:lnTo>
                    <a:pt x="1" y="549"/>
                  </a:lnTo>
                  <a:cubicBezTo>
                    <a:pt x="107" y="801"/>
                    <a:pt x="112" y="1098"/>
                    <a:pt x="79" y="1367"/>
                  </a:cubicBezTo>
                  <a:cubicBezTo>
                    <a:pt x="152" y="1278"/>
                    <a:pt x="250" y="1206"/>
                    <a:pt x="345" y="1152"/>
                  </a:cubicBezTo>
                  <a:cubicBezTo>
                    <a:pt x="506" y="1063"/>
                    <a:pt x="678" y="995"/>
                    <a:pt x="860" y="972"/>
                  </a:cubicBezTo>
                  <a:cubicBezTo>
                    <a:pt x="905" y="966"/>
                    <a:pt x="952" y="962"/>
                    <a:pt x="1000" y="962"/>
                  </a:cubicBezTo>
                  <a:cubicBezTo>
                    <a:pt x="1123" y="962"/>
                    <a:pt x="1249" y="986"/>
                    <a:pt x="1355" y="1048"/>
                  </a:cubicBezTo>
                  <a:cubicBezTo>
                    <a:pt x="1448" y="1103"/>
                    <a:pt x="1523" y="1182"/>
                    <a:pt x="1575" y="1278"/>
                  </a:cubicBezTo>
                  <a:cubicBezTo>
                    <a:pt x="1596" y="1318"/>
                    <a:pt x="1615" y="1358"/>
                    <a:pt x="1626" y="1402"/>
                  </a:cubicBezTo>
                  <a:cubicBezTo>
                    <a:pt x="1636" y="1395"/>
                    <a:pt x="1645" y="1390"/>
                    <a:pt x="1656" y="1384"/>
                  </a:cubicBezTo>
                  <a:cubicBezTo>
                    <a:pt x="1759" y="1324"/>
                    <a:pt x="1892" y="1298"/>
                    <a:pt x="2010" y="1288"/>
                  </a:cubicBezTo>
                  <a:cubicBezTo>
                    <a:pt x="2040" y="1285"/>
                    <a:pt x="2071" y="1284"/>
                    <a:pt x="2102" y="1284"/>
                  </a:cubicBezTo>
                  <a:cubicBezTo>
                    <a:pt x="2159" y="1284"/>
                    <a:pt x="2218" y="1288"/>
                    <a:pt x="2274" y="1299"/>
                  </a:cubicBezTo>
                  <a:cubicBezTo>
                    <a:pt x="2227" y="1182"/>
                    <a:pt x="2186" y="1063"/>
                    <a:pt x="2160" y="942"/>
                  </a:cubicBezTo>
                  <a:cubicBezTo>
                    <a:pt x="2089" y="633"/>
                    <a:pt x="2064" y="316"/>
                    <a:pt x="20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9"/>
            <p:cNvSpPr/>
            <p:nvPr/>
          </p:nvSpPr>
          <p:spPr>
            <a:xfrm>
              <a:off x="691369" y="609556"/>
              <a:ext cx="86059" cy="29851"/>
            </a:xfrm>
            <a:custGeom>
              <a:rect b="b" l="l" r="r" t="t"/>
              <a:pathLst>
                <a:path extrusionOk="0" h="752" w="2168">
                  <a:moveTo>
                    <a:pt x="2157" y="0"/>
                  </a:moveTo>
                  <a:cubicBezTo>
                    <a:pt x="2067" y="121"/>
                    <a:pt x="1909" y="198"/>
                    <a:pt x="1773" y="249"/>
                  </a:cubicBezTo>
                  <a:cubicBezTo>
                    <a:pt x="1620" y="309"/>
                    <a:pt x="1457" y="349"/>
                    <a:pt x="1296" y="385"/>
                  </a:cubicBezTo>
                  <a:cubicBezTo>
                    <a:pt x="1064" y="437"/>
                    <a:pt x="830" y="459"/>
                    <a:pt x="595" y="460"/>
                  </a:cubicBezTo>
                  <a:cubicBezTo>
                    <a:pt x="576" y="460"/>
                    <a:pt x="557" y="460"/>
                    <a:pt x="538" y="460"/>
                  </a:cubicBezTo>
                  <a:cubicBezTo>
                    <a:pt x="358" y="460"/>
                    <a:pt x="176" y="446"/>
                    <a:pt x="0" y="407"/>
                  </a:cubicBezTo>
                  <a:lnTo>
                    <a:pt x="0" y="407"/>
                  </a:lnTo>
                  <a:lnTo>
                    <a:pt x="1" y="418"/>
                  </a:lnTo>
                  <a:cubicBezTo>
                    <a:pt x="41" y="632"/>
                    <a:pt x="341" y="665"/>
                    <a:pt x="512" y="687"/>
                  </a:cubicBezTo>
                  <a:cubicBezTo>
                    <a:pt x="733" y="715"/>
                    <a:pt x="957" y="747"/>
                    <a:pt x="1179" y="751"/>
                  </a:cubicBezTo>
                  <a:cubicBezTo>
                    <a:pt x="1186" y="751"/>
                    <a:pt x="1193" y="751"/>
                    <a:pt x="1199" y="751"/>
                  </a:cubicBezTo>
                  <a:cubicBezTo>
                    <a:pt x="1595" y="751"/>
                    <a:pt x="2118" y="602"/>
                    <a:pt x="2163" y="136"/>
                  </a:cubicBezTo>
                  <a:cubicBezTo>
                    <a:pt x="2167" y="87"/>
                    <a:pt x="2164" y="43"/>
                    <a:pt x="2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9"/>
            <p:cNvSpPr/>
            <p:nvPr/>
          </p:nvSpPr>
          <p:spPr>
            <a:xfrm>
              <a:off x="691369" y="581293"/>
              <a:ext cx="82923" cy="38980"/>
            </a:xfrm>
            <a:custGeom>
              <a:rect b="b" l="l" r="r" t="t"/>
              <a:pathLst>
                <a:path extrusionOk="0" h="982" w="2089">
                  <a:moveTo>
                    <a:pt x="1024" y="1"/>
                  </a:moveTo>
                  <a:cubicBezTo>
                    <a:pt x="879" y="1"/>
                    <a:pt x="735" y="33"/>
                    <a:pt x="601" y="98"/>
                  </a:cubicBezTo>
                  <a:cubicBezTo>
                    <a:pt x="402" y="197"/>
                    <a:pt x="229" y="365"/>
                    <a:pt x="131" y="567"/>
                  </a:cubicBezTo>
                  <a:cubicBezTo>
                    <a:pt x="74" y="685"/>
                    <a:pt x="13" y="837"/>
                    <a:pt x="0" y="981"/>
                  </a:cubicBezTo>
                  <a:cubicBezTo>
                    <a:pt x="69" y="977"/>
                    <a:pt x="138" y="975"/>
                    <a:pt x="207" y="975"/>
                  </a:cubicBezTo>
                  <a:cubicBezTo>
                    <a:pt x="303" y="975"/>
                    <a:pt x="400" y="978"/>
                    <a:pt x="496" y="978"/>
                  </a:cubicBezTo>
                  <a:cubicBezTo>
                    <a:pt x="526" y="978"/>
                    <a:pt x="557" y="978"/>
                    <a:pt x="587" y="977"/>
                  </a:cubicBezTo>
                  <a:cubicBezTo>
                    <a:pt x="804" y="972"/>
                    <a:pt x="1020" y="945"/>
                    <a:pt x="1234" y="896"/>
                  </a:cubicBezTo>
                  <a:cubicBezTo>
                    <a:pt x="1382" y="861"/>
                    <a:pt x="1533" y="843"/>
                    <a:pt x="1681" y="801"/>
                  </a:cubicBezTo>
                  <a:cubicBezTo>
                    <a:pt x="1755" y="779"/>
                    <a:pt x="1825" y="752"/>
                    <a:pt x="1892" y="712"/>
                  </a:cubicBezTo>
                  <a:cubicBezTo>
                    <a:pt x="1967" y="670"/>
                    <a:pt x="1986" y="645"/>
                    <a:pt x="2030" y="583"/>
                  </a:cubicBezTo>
                  <a:cubicBezTo>
                    <a:pt x="2047" y="562"/>
                    <a:pt x="2067" y="550"/>
                    <a:pt x="2088" y="549"/>
                  </a:cubicBezTo>
                  <a:cubicBezTo>
                    <a:pt x="2078" y="531"/>
                    <a:pt x="2064" y="515"/>
                    <a:pt x="2053" y="499"/>
                  </a:cubicBezTo>
                  <a:cubicBezTo>
                    <a:pt x="1961" y="426"/>
                    <a:pt x="1866" y="356"/>
                    <a:pt x="1772" y="284"/>
                  </a:cubicBezTo>
                  <a:cubicBezTo>
                    <a:pt x="1654" y="197"/>
                    <a:pt x="1527" y="122"/>
                    <a:pt x="1390" y="70"/>
                  </a:cubicBezTo>
                  <a:cubicBezTo>
                    <a:pt x="1271" y="24"/>
                    <a:pt x="1147" y="1"/>
                    <a:pt x="10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9"/>
            <p:cNvSpPr/>
            <p:nvPr/>
          </p:nvSpPr>
          <p:spPr>
            <a:xfrm>
              <a:off x="622538" y="449704"/>
              <a:ext cx="100587" cy="85344"/>
            </a:xfrm>
            <a:custGeom>
              <a:rect b="b" l="l" r="r" t="t"/>
              <a:pathLst>
                <a:path extrusionOk="0" h="2150" w="2534">
                  <a:moveTo>
                    <a:pt x="2017" y="1"/>
                  </a:moveTo>
                  <a:cubicBezTo>
                    <a:pt x="1926" y="1"/>
                    <a:pt x="1838" y="50"/>
                    <a:pt x="1768" y="112"/>
                  </a:cubicBezTo>
                  <a:cubicBezTo>
                    <a:pt x="1605" y="258"/>
                    <a:pt x="1449" y="573"/>
                    <a:pt x="1558" y="793"/>
                  </a:cubicBezTo>
                  <a:cubicBezTo>
                    <a:pt x="1616" y="888"/>
                    <a:pt x="1527" y="984"/>
                    <a:pt x="1444" y="984"/>
                  </a:cubicBezTo>
                  <a:cubicBezTo>
                    <a:pt x="1410" y="984"/>
                    <a:pt x="1377" y="968"/>
                    <a:pt x="1356" y="928"/>
                  </a:cubicBezTo>
                  <a:cubicBezTo>
                    <a:pt x="1351" y="918"/>
                    <a:pt x="1349" y="908"/>
                    <a:pt x="1344" y="899"/>
                  </a:cubicBezTo>
                  <a:cubicBezTo>
                    <a:pt x="1286" y="757"/>
                    <a:pt x="1180" y="658"/>
                    <a:pt x="1060" y="569"/>
                  </a:cubicBezTo>
                  <a:cubicBezTo>
                    <a:pt x="944" y="478"/>
                    <a:pt x="812" y="412"/>
                    <a:pt x="663" y="396"/>
                  </a:cubicBezTo>
                  <a:cubicBezTo>
                    <a:pt x="646" y="394"/>
                    <a:pt x="629" y="393"/>
                    <a:pt x="612" y="393"/>
                  </a:cubicBezTo>
                  <a:cubicBezTo>
                    <a:pt x="388" y="393"/>
                    <a:pt x="188" y="532"/>
                    <a:pt x="99" y="736"/>
                  </a:cubicBezTo>
                  <a:cubicBezTo>
                    <a:pt x="0" y="960"/>
                    <a:pt x="48" y="1221"/>
                    <a:pt x="225" y="1389"/>
                  </a:cubicBezTo>
                  <a:cubicBezTo>
                    <a:pt x="402" y="1561"/>
                    <a:pt x="641" y="1663"/>
                    <a:pt x="860" y="1774"/>
                  </a:cubicBezTo>
                  <a:cubicBezTo>
                    <a:pt x="965" y="1829"/>
                    <a:pt x="1074" y="1883"/>
                    <a:pt x="1182" y="1939"/>
                  </a:cubicBezTo>
                  <a:cubicBezTo>
                    <a:pt x="1276" y="1985"/>
                    <a:pt x="1372" y="2030"/>
                    <a:pt x="1466" y="2072"/>
                  </a:cubicBezTo>
                  <a:cubicBezTo>
                    <a:pt x="1557" y="2108"/>
                    <a:pt x="1664" y="2149"/>
                    <a:pt x="1765" y="2149"/>
                  </a:cubicBezTo>
                  <a:cubicBezTo>
                    <a:pt x="1777" y="2149"/>
                    <a:pt x="1788" y="2149"/>
                    <a:pt x="1800" y="2148"/>
                  </a:cubicBezTo>
                  <a:cubicBezTo>
                    <a:pt x="1908" y="2137"/>
                    <a:pt x="1995" y="2050"/>
                    <a:pt x="2065" y="1974"/>
                  </a:cubicBezTo>
                  <a:cubicBezTo>
                    <a:pt x="2291" y="1731"/>
                    <a:pt x="2417" y="1420"/>
                    <a:pt x="2476" y="1099"/>
                  </a:cubicBezTo>
                  <a:cubicBezTo>
                    <a:pt x="2524" y="831"/>
                    <a:pt x="2534" y="514"/>
                    <a:pt x="2393" y="272"/>
                  </a:cubicBezTo>
                  <a:cubicBezTo>
                    <a:pt x="2327" y="157"/>
                    <a:pt x="2219" y="50"/>
                    <a:pt x="2089" y="12"/>
                  </a:cubicBezTo>
                  <a:cubicBezTo>
                    <a:pt x="2065" y="4"/>
                    <a:pt x="2041" y="1"/>
                    <a:pt x="201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9"/>
            <p:cNvSpPr/>
            <p:nvPr/>
          </p:nvSpPr>
          <p:spPr>
            <a:xfrm>
              <a:off x="607414" y="708873"/>
              <a:ext cx="87289" cy="89869"/>
            </a:xfrm>
            <a:custGeom>
              <a:rect b="b" l="l" r="r" t="t"/>
              <a:pathLst>
                <a:path extrusionOk="0" h="2264" w="2199">
                  <a:moveTo>
                    <a:pt x="1185" y="1"/>
                  </a:moveTo>
                  <a:cubicBezTo>
                    <a:pt x="1158" y="1"/>
                    <a:pt x="1125" y="13"/>
                    <a:pt x="1099" y="42"/>
                  </a:cubicBezTo>
                  <a:cubicBezTo>
                    <a:pt x="1007" y="141"/>
                    <a:pt x="1000" y="304"/>
                    <a:pt x="1003" y="429"/>
                  </a:cubicBezTo>
                  <a:cubicBezTo>
                    <a:pt x="1005" y="562"/>
                    <a:pt x="1021" y="663"/>
                    <a:pt x="1074" y="780"/>
                  </a:cubicBezTo>
                  <a:cubicBezTo>
                    <a:pt x="1117" y="874"/>
                    <a:pt x="1026" y="954"/>
                    <a:pt x="941" y="954"/>
                  </a:cubicBezTo>
                  <a:cubicBezTo>
                    <a:pt x="903" y="954"/>
                    <a:pt x="866" y="937"/>
                    <a:pt x="843" y="898"/>
                  </a:cubicBezTo>
                  <a:cubicBezTo>
                    <a:pt x="705" y="658"/>
                    <a:pt x="579" y="323"/>
                    <a:pt x="279" y="250"/>
                  </a:cubicBezTo>
                  <a:cubicBezTo>
                    <a:pt x="256" y="245"/>
                    <a:pt x="234" y="242"/>
                    <a:pt x="214" y="242"/>
                  </a:cubicBezTo>
                  <a:cubicBezTo>
                    <a:pt x="160" y="242"/>
                    <a:pt x="115" y="263"/>
                    <a:pt x="83" y="320"/>
                  </a:cubicBezTo>
                  <a:cubicBezTo>
                    <a:pt x="27" y="411"/>
                    <a:pt x="8" y="538"/>
                    <a:pt x="6" y="639"/>
                  </a:cubicBezTo>
                  <a:cubicBezTo>
                    <a:pt x="1" y="871"/>
                    <a:pt x="73" y="1097"/>
                    <a:pt x="183" y="1299"/>
                  </a:cubicBezTo>
                  <a:cubicBezTo>
                    <a:pt x="305" y="1522"/>
                    <a:pt x="460" y="1706"/>
                    <a:pt x="642" y="1884"/>
                  </a:cubicBezTo>
                  <a:cubicBezTo>
                    <a:pt x="789" y="2029"/>
                    <a:pt x="963" y="2179"/>
                    <a:pt x="1157" y="2263"/>
                  </a:cubicBezTo>
                  <a:cubicBezTo>
                    <a:pt x="1169" y="2253"/>
                    <a:pt x="1185" y="2247"/>
                    <a:pt x="1205" y="2243"/>
                  </a:cubicBezTo>
                  <a:cubicBezTo>
                    <a:pt x="1324" y="2221"/>
                    <a:pt x="1423" y="2143"/>
                    <a:pt x="1503" y="2056"/>
                  </a:cubicBezTo>
                  <a:cubicBezTo>
                    <a:pt x="1594" y="1957"/>
                    <a:pt x="1677" y="1850"/>
                    <a:pt x="1747" y="1736"/>
                  </a:cubicBezTo>
                  <a:cubicBezTo>
                    <a:pt x="1869" y="1544"/>
                    <a:pt x="1971" y="1336"/>
                    <a:pt x="2055" y="1127"/>
                  </a:cubicBezTo>
                  <a:cubicBezTo>
                    <a:pt x="2122" y="961"/>
                    <a:pt x="2198" y="757"/>
                    <a:pt x="2192" y="558"/>
                  </a:cubicBezTo>
                  <a:cubicBezTo>
                    <a:pt x="2189" y="483"/>
                    <a:pt x="2174" y="397"/>
                    <a:pt x="2109" y="351"/>
                  </a:cubicBezTo>
                  <a:cubicBezTo>
                    <a:pt x="2079" y="329"/>
                    <a:pt x="2049" y="320"/>
                    <a:pt x="2018" y="320"/>
                  </a:cubicBezTo>
                  <a:cubicBezTo>
                    <a:pt x="1974" y="320"/>
                    <a:pt x="1930" y="340"/>
                    <a:pt x="1888" y="372"/>
                  </a:cubicBezTo>
                  <a:cubicBezTo>
                    <a:pt x="1806" y="434"/>
                    <a:pt x="1740" y="529"/>
                    <a:pt x="1701" y="624"/>
                  </a:cubicBezTo>
                  <a:cubicBezTo>
                    <a:pt x="1679" y="670"/>
                    <a:pt x="1664" y="719"/>
                    <a:pt x="1652" y="768"/>
                  </a:cubicBezTo>
                  <a:cubicBezTo>
                    <a:pt x="1653" y="822"/>
                    <a:pt x="1652" y="879"/>
                    <a:pt x="1635" y="927"/>
                  </a:cubicBezTo>
                  <a:cubicBezTo>
                    <a:pt x="1613" y="993"/>
                    <a:pt x="1560" y="1043"/>
                    <a:pt x="1490" y="1043"/>
                  </a:cubicBezTo>
                  <a:cubicBezTo>
                    <a:pt x="1480" y="1043"/>
                    <a:pt x="1470" y="1042"/>
                    <a:pt x="1460" y="1040"/>
                  </a:cubicBezTo>
                  <a:cubicBezTo>
                    <a:pt x="1382" y="1025"/>
                    <a:pt x="1331" y="945"/>
                    <a:pt x="1346" y="866"/>
                  </a:cubicBezTo>
                  <a:cubicBezTo>
                    <a:pt x="1363" y="718"/>
                    <a:pt x="1378" y="624"/>
                    <a:pt x="1370" y="463"/>
                  </a:cubicBezTo>
                  <a:cubicBezTo>
                    <a:pt x="1362" y="333"/>
                    <a:pt x="1345" y="177"/>
                    <a:pt x="1282" y="73"/>
                  </a:cubicBezTo>
                  <a:cubicBezTo>
                    <a:pt x="1256" y="30"/>
                    <a:pt x="1232" y="7"/>
                    <a:pt x="1200" y="2"/>
                  </a:cubicBezTo>
                  <a:cubicBezTo>
                    <a:pt x="1195" y="1"/>
                    <a:pt x="119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9"/>
            <p:cNvSpPr/>
            <p:nvPr/>
          </p:nvSpPr>
          <p:spPr>
            <a:xfrm>
              <a:off x="533423" y="509247"/>
              <a:ext cx="111821" cy="152945"/>
            </a:xfrm>
            <a:custGeom>
              <a:rect b="b" l="l" r="r" t="t"/>
              <a:pathLst>
                <a:path extrusionOk="0" h="3853" w="2817">
                  <a:moveTo>
                    <a:pt x="2275" y="1"/>
                  </a:moveTo>
                  <a:cubicBezTo>
                    <a:pt x="1934" y="256"/>
                    <a:pt x="1620" y="533"/>
                    <a:pt x="1323" y="840"/>
                  </a:cubicBezTo>
                  <a:cubicBezTo>
                    <a:pt x="711" y="1471"/>
                    <a:pt x="237" y="2219"/>
                    <a:pt x="73" y="3094"/>
                  </a:cubicBezTo>
                  <a:cubicBezTo>
                    <a:pt x="23" y="3344"/>
                    <a:pt x="1" y="3599"/>
                    <a:pt x="2" y="3852"/>
                  </a:cubicBezTo>
                  <a:cubicBezTo>
                    <a:pt x="16" y="3818"/>
                    <a:pt x="32" y="3782"/>
                    <a:pt x="50" y="3750"/>
                  </a:cubicBezTo>
                  <a:cubicBezTo>
                    <a:pt x="91" y="3673"/>
                    <a:pt x="151" y="3596"/>
                    <a:pt x="222" y="3542"/>
                  </a:cubicBezTo>
                  <a:cubicBezTo>
                    <a:pt x="272" y="3506"/>
                    <a:pt x="329" y="3482"/>
                    <a:pt x="383" y="3454"/>
                  </a:cubicBezTo>
                  <a:cubicBezTo>
                    <a:pt x="411" y="3442"/>
                    <a:pt x="434" y="3422"/>
                    <a:pt x="460" y="3406"/>
                  </a:cubicBezTo>
                  <a:cubicBezTo>
                    <a:pt x="440" y="3360"/>
                    <a:pt x="430" y="3298"/>
                    <a:pt x="413" y="3250"/>
                  </a:cubicBezTo>
                  <a:cubicBezTo>
                    <a:pt x="364" y="3103"/>
                    <a:pt x="383" y="2954"/>
                    <a:pt x="430" y="2809"/>
                  </a:cubicBezTo>
                  <a:cubicBezTo>
                    <a:pt x="481" y="2651"/>
                    <a:pt x="568" y="2502"/>
                    <a:pt x="685" y="2385"/>
                  </a:cubicBezTo>
                  <a:cubicBezTo>
                    <a:pt x="755" y="2315"/>
                    <a:pt x="831" y="2251"/>
                    <a:pt x="909" y="2197"/>
                  </a:cubicBezTo>
                  <a:cubicBezTo>
                    <a:pt x="961" y="2159"/>
                    <a:pt x="1027" y="2142"/>
                    <a:pt x="1076" y="2105"/>
                  </a:cubicBezTo>
                  <a:cubicBezTo>
                    <a:pt x="1131" y="2062"/>
                    <a:pt x="1115" y="1965"/>
                    <a:pt x="1117" y="1904"/>
                  </a:cubicBezTo>
                  <a:cubicBezTo>
                    <a:pt x="1120" y="1840"/>
                    <a:pt x="1128" y="1781"/>
                    <a:pt x="1146" y="1720"/>
                  </a:cubicBezTo>
                  <a:cubicBezTo>
                    <a:pt x="1185" y="1584"/>
                    <a:pt x="1258" y="1458"/>
                    <a:pt x="1346" y="1346"/>
                  </a:cubicBezTo>
                  <a:cubicBezTo>
                    <a:pt x="1512" y="1139"/>
                    <a:pt x="1755" y="1026"/>
                    <a:pt x="2011" y="1005"/>
                  </a:cubicBezTo>
                  <a:cubicBezTo>
                    <a:pt x="2064" y="782"/>
                    <a:pt x="2202" y="571"/>
                    <a:pt x="2406" y="464"/>
                  </a:cubicBezTo>
                  <a:cubicBezTo>
                    <a:pt x="2533" y="397"/>
                    <a:pt x="2674" y="367"/>
                    <a:pt x="2817" y="362"/>
                  </a:cubicBezTo>
                  <a:cubicBezTo>
                    <a:pt x="2804" y="357"/>
                    <a:pt x="2796" y="354"/>
                    <a:pt x="2786" y="351"/>
                  </a:cubicBezTo>
                  <a:cubicBezTo>
                    <a:pt x="2598" y="262"/>
                    <a:pt x="2411" y="155"/>
                    <a:pt x="2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9"/>
            <p:cNvSpPr/>
            <p:nvPr/>
          </p:nvSpPr>
          <p:spPr>
            <a:xfrm>
              <a:off x="636828" y="984475"/>
              <a:ext cx="146157" cy="140242"/>
            </a:xfrm>
            <a:custGeom>
              <a:rect b="b" l="l" r="r" t="t"/>
              <a:pathLst>
                <a:path extrusionOk="0" h="3533" w="3682">
                  <a:moveTo>
                    <a:pt x="780" y="1"/>
                  </a:moveTo>
                  <a:cubicBezTo>
                    <a:pt x="745" y="1"/>
                    <a:pt x="709" y="12"/>
                    <a:pt x="675" y="38"/>
                  </a:cubicBezTo>
                  <a:cubicBezTo>
                    <a:pt x="311" y="320"/>
                    <a:pt x="87" y="703"/>
                    <a:pt x="43" y="1163"/>
                  </a:cubicBezTo>
                  <a:cubicBezTo>
                    <a:pt x="0" y="1611"/>
                    <a:pt x="144" y="2064"/>
                    <a:pt x="360" y="2455"/>
                  </a:cubicBezTo>
                  <a:cubicBezTo>
                    <a:pt x="564" y="2825"/>
                    <a:pt x="876" y="3210"/>
                    <a:pt x="1267" y="3395"/>
                  </a:cubicBezTo>
                  <a:cubicBezTo>
                    <a:pt x="1464" y="3488"/>
                    <a:pt x="1670" y="3533"/>
                    <a:pt x="1876" y="3533"/>
                  </a:cubicBezTo>
                  <a:cubicBezTo>
                    <a:pt x="2091" y="3533"/>
                    <a:pt x="2306" y="3484"/>
                    <a:pt x="2511" y="3392"/>
                  </a:cubicBezTo>
                  <a:cubicBezTo>
                    <a:pt x="3254" y="3061"/>
                    <a:pt x="3682" y="2167"/>
                    <a:pt x="3345" y="1405"/>
                  </a:cubicBezTo>
                  <a:cubicBezTo>
                    <a:pt x="3154" y="975"/>
                    <a:pt x="2711" y="602"/>
                    <a:pt x="2249" y="602"/>
                  </a:cubicBezTo>
                  <a:cubicBezTo>
                    <a:pt x="2089" y="602"/>
                    <a:pt x="1925" y="647"/>
                    <a:pt x="1770" y="751"/>
                  </a:cubicBezTo>
                  <a:cubicBezTo>
                    <a:pt x="1417" y="987"/>
                    <a:pt x="1142" y="1495"/>
                    <a:pt x="1358" y="1908"/>
                  </a:cubicBezTo>
                  <a:cubicBezTo>
                    <a:pt x="1469" y="2119"/>
                    <a:pt x="1685" y="2219"/>
                    <a:pt x="1902" y="2219"/>
                  </a:cubicBezTo>
                  <a:cubicBezTo>
                    <a:pt x="2168" y="2219"/>
                    <a:pt x="2436" y="2070"/>
                    <a:pt x="2516" y="1792"/>
                  </a:cubicBezTo>
                  <a:cubicBezTo>
                    <a:pt x="2542" y="1700"/>
                    <a:pt x="2466" y="1598"/>
                    <a:pt x="2371" y="1598"/>
                  </a:cubicBezTo>
                  <a:cubicBezTo>
                    <a:pt x="2368" y="1598"/>
                    <a:pt x="2366" y="1598"/>
                    <a:pt x="2363" y="1598"/>
                  </a:cubicBezTo>
                  <a:cubicBezTo>
                    <a:pt x="2182" y="1605"/>
                    <a:pt x="2092" y="1714"/>
                    <a:pt x="1936" y="1785"/>
                  </a:cubicBezTo>
                  <a:cubicBezTo>
                    <a:pt x="1911" y="1797"/>
                    <a:pt x="1886" y="1802"/>
                    <a:pt x="1863" y="1802"/>
                  </a:cubicBezTo>
                  <a:cubicBezTo>
                    <a:pt x="1780" y="1802"/>
                    <a:pt x="1713" y="1735"/>
                    <a:pt x="1694" y="1643"/>
                  </a:cubicBezTo>
                  <a:cubicBezTo>
                    <a:pt x="1644" y="1406"/>
                    <a:pt x="1839" y="1138"/>
                    <a:pt x="2040" y="1032"/>
                  </a:cubicBezTo>
                  <a:cubicBezTo>
                    <a:pt x="2110" y="995"/>
                    <a:pt x="2182" y="979"/>
                    <a:pt x="2251" y="979"/>
                  </a:cubicBezTo>
                  <a:cubicBezTo>
                    <a:pt x="2583" y="979"/>
                    <a:pt x="2883" y="1350"/>
                    <a:pt x="2975" y="1641"/>
                  </a:cubicBezTo>
                  <a:cubicBezTo>
                    <a:pt x="3141" y="2168"/>
                    <a:pt x="2800" y="2731"/>
                    <a:pt x="2302" y="2931"/>
                  </a:cubicBezTo>
                  <a:cubicBezTo>
                    <a:pt x="2177" y="2981"/>
                    <a:pt x="2040" y="3008"/>
                    <a:pt x="1904" y="3008"/>
                  </a:cubicBezTo>
                  <a:cubicBezTo>
                    <a:pt x="1776" y="3008"/>
                    <a:pt x="1649" y="2984"/>
                    <a:pt x="1531" y="2934"/>
                  </a:cubicBezTo>
                  <a:cubicBezTo>
                    <a:pt x="1243" y="2809"/>
                    <a:pt x="1014" y="2530"/>
                    <a:pt x="847" y="2272"/>
                  </a:cubicBezTo>
                  <a:cubicBezTo>
                    <a:pt x="457" y="1668"/>
                    <a:pt x="282" y="781"/>
                    <a:pt x="901" y="266"/>
                  </a:cubicBezTo>
                  <a:cubicBezTo>
                    <a:pt x="1029" y="160"/>
                    <a:pt x="913" y="1"/>
                    <a:pt x="7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9"/>
            <p:cNvSpPr/>
            <p:nvPr/>
          </p:nvSpPr>
          <p:spPr>
            <a:xfrm>
              <a:off x="531041" y="1005275"/>
              <a:ext cx="74190" cy="95824"/>
            </a:xfrm>
            <a:custGeom>
              <a:rect b="b" l="l" r="r" t="t"/>
              <a:pathLst>
                <a:path extrusionOk="0" h="2414" w="1869">
                  <a:moveTo>
                    <a:pt x="235" y="1"/>
                  </a:moveTo>
                  <a:cubicBezTo>
                    <a:pt x="156" y="1"/>
                    <a:pt x="78" y="7"/>
                    <a:pt x="0" y="19"/>
                  </a:cubicBezTo>
                  <a:cubicBezTo>
                    <a:pt x="69" y="169"/>
                    <a:pt x="141" y="319"/>
                    <a:pt x="216" y="466"/>
                  </a:cubicBezTo>
                  <a:cubicBezTo>
                    <a:pt x="523" y="476"/>
                    <a:pt x="831" y="614"/>
                    <a:pt x="1041" y="848"/>
                  </a:cubicBezTo>
                  <a:cubicBezTo>
                    <a:pt x="1214" y="1043"/>
                    <a:pt x="1322" y="1309"/>
                    <a:pt x="1306" y="1571"/>
                  </a:cubicBezTo>
                  <a:cubicBezTo>
                    <a:pt x="1296" y="1711"/>
                    <a:pt x="1254" y="1850"/>
                    <a:pt x="1195" y="1982"/>
                  </a:cubicBezTo>
                  <a:cubicBezTo>
                    <a:pt x="1313" y="2129"/>
                    <a:pt x="1434" y="2273"/>
                    <a:pt x="1560" y="2413"/>
                  </a:cubicBezTo>
                  <a:cubicBezTo>
                    <a:pt x="1700" y="2180"/>
                    <a:pt x="1804" y="1923"/>
                    <a:pt x="1827" y="1663"/>
                  </a:cubicBezTo>
                  <a:cubicBezTo>
                    <a:pt x="1869" y="1221"/>
                    <a:pt x="1707" y="811"/>
                    <a:pt x="1401" y="493"/>
                  </a:cubicBezTo>
                  <a:cubicBezTo>
                    <a:pt x="1093" y="175"/>
                    <a:pt x="662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9"/>
            <p:cNvSpPr/>
            <p:nvPr/>
          </p:nvSpPr>
          <p:spPr>
            <a:xfrm>
              <a:off x="604556" y="897186"/>
              <a:ext cx="20165" cy="36718"/>
            </a:xfrm>
            <a:custGeom>
              <a:rect b="b" l="l" r="r" t="t"/>
              <a:pathLst>
                <a:path extrusionOk="0" h="925" w="508">
                  <a:moveTo>
                    <a:pt x="0" y="1"/>
                  </a:moveTo>
                  <a:lnTo>
                    <a:pt x="0" y="1"/>
                  </a:lnTo>
                  <a:cubicBezTo>
                    <a:pt x="131" y="220"/>
                    <a:pt x="195" y="475"/>
                    <a:pt x="148" y="761"/>
                  </a:cubicBezTo>
                  <a:cubicBezTo>
                    <a:pt x="130" y="869"/>
                    <a:pt x="208" y="924"/>
                    <a:pt x="292" y="924"/>
                  </a:cubicBezTo>
                  <a:cubicBezTo>
                    <a:pt x="368" y="924"/>
                    <a:pt x="450" y="878"/>
                    <a:pt x="469" y="784"/>
                  </a:cubicBezTo>
                  <a:cubicBezTo>
                    <a:pt x="499" y="629"/>
                    <a:pt x="507" y="477"/>
                    <a:pt x="499" y="329"/>
                  </a:cubicBezTo>
                  <a:cubicBezTo>
                    <a:pt x="330" y="222"/>
                    <a:pt x="164" y="112"/>
                    <a:pt x="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9"/>
            <p:cNvSpPr/>
            <p:nvPr/>
          </p:nvSpPr>
          <p:spPr>
            <a:xfrm>
              <a:off x="729754" y="1188150"/>
              <a:ext cx="88083" cy="80422"/>
            </a:xfrm>
            <a:custGeom>
              <a:rect b="b" l="l" r="r" t="t"/>
              <a:pathLst>
                <a:path extrusionOk="0" h="2026" w="2219">
                  <a:moveTo>
                    <a:pt x="944" y="0"/>
                  </a:moveTo>
                  <a:cubicBezTo>
                    <a:pt x="783" y="0"/>
                    <a:pt x="620" y="46"/>
                    <a:pt x="464" y="149"/>
                  </a:cubicBezTo>
                  <a:cubicBezTo>
                    <a:pt x="247" y="294"/>
                    <a:pt x="63" y="540"/>
                    <a:pt x="1" y="802"/>
                  </a:cubicBezTo>
                  <a:cubicBezTo>
                    <a:pt x="58" y="839"/>
                    <a:pt x="113" y="877"/>
                    <a:pt x="170" y="914"/>
                  </a:cubicBezTo>
                  <a:cubicBezTo>
                    <a:pt x="245" y="961"/>
                    <a:pt x="319" y="1006"/>
                    <a:pt x="393" y="1052"/>
                  </a:cubicBezTo>
                  <a:cubicBezTo>
                    <a:pt x="392" y="1049"/>
                    <a:pt x="389" y="1045"/>
                    <a:pt x="388" y="1041"/>
                  </a:cubicBezTo>
                  <a:cubicBezTo>
                    <a:pt x="337" y="805"/>
                    <a:pt x="533" y="536"/>
                    <a:pt x="733" y="431"/>
                  </a:cubicBezTo>
                  <a:cubicBezTo>
                    <a:pt x="804" y="394"/>
                    <a:pt x="875" y="377"/>
                    <a:pt x="945" y="377"/>
                  </a:cubicBezTo>
                  <a:cubicBezTo>
                    <a:pt x="1277" y="377"/>
                    <a:pt x="1577" y="748"/>
                    <a:pt x="1669" y="1039"/>
                  </a:cubicBezTo>
                  <a:cubicBezTo>
                    <a:pt x="1751" y="1295"/>
                    <a:pt x="1710" y="1561"/>
                    <a:pt x="1590" y="1789"/>
                  </a:cubicBezTo>
                  <a:cubicBezTo>
                    <a:pt x="1724" y="1868"/>
                    <a:pt x="1860" y="1946"/>
                    <a:pt x="1995" y="2025"/>
                  </a:cubicBezTo>
                  <a:cubicBezTo>
                    <a:pt x="2180" y="1649"/>
                    <a:pt x="2219" y="1208"/>
                    <a:pt x="2039" y="802"/>
                  </a:cubicBezTo>
                  <a:cubicBezTo>
                    <a:pt x="1849" y="373"/>
                    <a:pt x="1406" y="0"/>
                    <a:pt x="9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9"/>
            <p:cNvSpPr/>
            <p:nvPr/>
          </p:nvSpPr>
          <p:spPr>
            <a:xfrm>
              <a:off x="809462" y="1045923"/>
              <a:ext cx="157351" cy="122022"/>
            </a:xfrm>
            <a:custGeom>
              <a:rect b="b" l="l" r="r" t="t"/>
              <a:pathLst>
                <a:path extrusionOk="0" h="3074" w="3964">
                  <a:moveTo>
                    <a:pt x="1531" y="1"/>
                  </a:moveTo>
                  <a:cubicBezTo>
                    <a:pt x="1299" y="29"/>
                    <a:pt x="1071" y="88"/>
                    <a:pt x="875" y="199"/>
                  </a:cubicBezTo>
                  <a:cubicBezTo>
                    <a:pt x="488" y="418"/>
                    <a:pt x="244" y="784"/>
                    <a:pt x="159" y="1217"/>
                  </a:cubicBezTo>
                  <a:cubicBezTo>
                    <a:pt x="1" y="2015"/>
                    <a:pt x="482" y="2881"/>
                    <a:pt x="1299" y="3046"/>
                  </a:cubicBezTo>
                  <a:cubicBezTo>
                    <a:pt x="1389" y="3064"/>
                    <a:pt x="1484" y="3073"/>
                    <a:pt x="1578" y="3073"/>
                  </a:cubicBezTo>
                  <a:cubicBezTo>
                    <a:pt x="2139" y="3073"/>
                    <a:pt x="2729" y="2759"/>
                    <a:pt x="2745" y="2139"/>
                  </a:cubicBezTo>
                  <a:cubicBezTo>
                    <a:pt x="2757" y="1714"/>
                    <a:pt x="2502" y="1198"/>
                    <a:pt x="2039" y="1134"/>
                  </a:cubicBezTo>
                  <a:cubicBezTo>
                    <a:pt x="2012" y="1130"/>
                    <a:pt x="1987" y="1129"/>
                    <a:pt x="1961" y="1129"/>
                  </a:cubicBezTo>
                  <a:cubicBezTo>
                    <a:pt x="1479" y="1129"/>
                    <a:pt x="1151" y="1755"/>
                    <a:pt x="1466" y="2145"/>
                  </a:cubicBezTo>
                  <a:cubicBezTo>
                    <a:pt x="1494" y="2182"/>
                    <a:pt x="1539" y="2200"/>
                    <a:pt x="1584" y="2200"/>
                  </a:cubicBezTo>
                  <a:cubicBezTo>
                    <a:pt x="1634" y="2200"/>
                    <a:pt x="1684" y="2178"/>
                    <a:pt x="1712" y="2134"/>
                  </a:cubicBezTo>
                  <a:cubicBezTo>
                    <a:pt x="1809" y="1982"/>
                    <a:pt x="1775" y="1844"/>
                    <a:pt x="1805" y="1677"/>
                  </a:cubicBezTo>
                  <a:cubicBezTo>
                    <a:pt x="1822" y="1586"/>
                    <a:pt x="1890" y="1541"/>
                    <a:pt x="1968" y="1541"/>
                  </a:cubicBezTo>
                  <a:cubicBezTo>
                    <a:pt x="1998" y="1541"/>
                    <a:pt x="2030" y="1548"/>
                    <a:pt x="2060" y="1561"/>
                  </a:cubicBezTo>
                  <a:cubicBezTo>
                    <a:pt x="2283" y="1657"/>
                    <a:pt x="2389" y="1969"/>
                    <a:pt x="2358" y="2195"/>
                  </a:cubicBezTo>
                  <a:cubicBezTo>
                    <a:pt x="2313" y="2528"/>
                    <a:pt x="1967" y="2655"/>
                    <a:pt x="1646" y="2655"/>
                  </a:cubicBezTo>
                  <a:cubicBezTo>
                    <a:pt x="1529" y="2655"/>
                    <a:pt x="1415" y="2638"/>
                    <a:pt x="1321" y="2608"/>
                  </a:cubicBezTo>
                  <a:cubicBezTo>
                    <a:pt x="795" y="2440"/>
                    <a:pt x="534" y="1833"/>
                    <a:pt x="657" y="1312"/>
                  </a:cubicBezTo>
                  <a:cubicBezTo>
                    <a:pt x="718" y="1058"/>
                    <a:pt x="874" y="818"/>
                    <a:pt x="1099" y="681"/>
                  </a:cubicBezTo>
                  <a:cubicBezTo>
                    <a:pt x="1330" y="540"/>
                    <a:pt x="1628" y="502"/>
                    <a:pt x="1902" y="502"/>
                  </a:cubicBezTo>
                  <a:cubicBezTo>
                    <a:pt x="1947" y="502"/>
                    <a:pt x="1992" y="503"/>
                    <a:pt x="2035" y="505"/>
                  </a:cubicBezTo>
                  <a:cubicBezTo>
                    <a:pt x="2754" y="536"/>
                    <a:pt x="3578" y="906"/>
                    <a:pt x="3640" y="1711"/>
                  </a:cubicBezTo>
                  <a:cubicBezTo>
                    <a:pt x="3648" y="1801"/>
                    <a:pt x="3710" y="1842"/>
                    <a:pt x="3777" y="1842"/>
                  </a:cubicBezTo>
                  <a:cubicBezTo>
                    <a:pt x="3866" y="1842"/>
                    <a:pt x="3963" y="1772"/>
                    <a:pt x="3958" y="1657"/>
                  </a:cubicBezTo>
                  <a:cubicBezTo>
                    <a:pt x="3950" y="1438"/>
                    <a:pt x="3901" y="1233"/>
                    <a:pt x="3817" y="1046"/>
                  </a:cubicBezTo>
                  <a:cubicBezTo>
                    <a:pt x="3681" y="984"/>
                    <a:pt x="3544" y="926"/>
                    <a:pt x="3405" y="864"/>
                  </a:cubicBezTo>
                  <a:cubicBezTo>
                    <a:pt x="2776" y="584"/>
                    <a:pt x="2151" y="297"/>
                    <a:pt x="15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9"/>
            <p:cNvSpPr/>
            <p:nvPr/>
          </p:nvSpPr>
          <p:spPr>
            <a:xfrm>
              <a:off x="753809" y="1227607"/>
              <a:ext cx="25008" cy="18379"/>
            </a:xfrm>
            <a:custGeom>
              <a:rect b="b" l="l" r="r" t="t"/>
              <a:pathLst>
                <a:path extrusionOk="0" h="463" w="630">
                  <a:moveTo>
                    <a:pt x="459" y="1"/>
                  </a:moveTo>
                  <a:cubicBezTo>
                    <a:pt x="456" y="1"/>
                    <a:pt x="454" y="1"/>
                    <a:pt x="452" y="1"/>
                  </a:cubicBezTo>
                  <a:cubicBezTo>
                    <a:pt x="270" y="9"/>
                    <a:pt x="179" y="118"/>
                    <a:pt x="25" y="189"/>
                  </a:cubicBezTo>
                  <a:cubicBezTo>
                    <a:pt x="16" y="193"/>
                    <a:pt x="9" y="192"/>
                    <a:pt x="1" y="194"/>
                  </a:cubicBezTo>
                  <a:cubicBezTo>
                    <a:pt x="144" y="283"/>
                    <a:pt x="288" y="374"/>
                    <a:pt x="433" y="462"/>
                  </a:cubicBezTo>
                  <a:cubicBezTo>
                    <a:pt x="511" y="394"/>
                    <a:pt x="574" y="305"/>
                    <a:pt x="605" y="196"/>
                  </a:cubicBezTo>
                  <a:cubicBezTo>
                    <a:pt x="629" y="102"/>
                    <a:pt x="554" y="1"/>
                    <a:pt x="4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9"/>
            <p:cNvSpPr/>
            <p:nvPr/>
          </p:nvSpPr>
          <p:spPr>
            <a:xfrm>
              <a:off x="685693" y="1164254"/>
              <a:ext cx="33106" cy="34614"/>
            </a:xfrm>
            <a:custGeom>
              <a:rect b="b" l="l" r="r" t="t"/>
              <a:pathLst>
                <a:path extrusionOk="0" h="872" w="834">
                  <a:moveTo>
                    <a:pt x="584" y="1"/>
                  </a:moveTo>
                  <a:cubicBezTo>
                    <a:pt x="548" y="1"/>
                    <a:pt x="512" y="12"/>
                    <a:pt x="478" y="38"/>
                  </a:cubicBezTo>
                  <a:cubicBezTo>
                    <a:pt x="270" y="200"/>
                    <a:pt x="110" y="394"/>
                    <a:pt x="0" y="617"/>
                  </a:cubicBezTo>
                  <a:cubicBezTo>
                    <a:pt x="110" y="704"/>
                    <a:pt x="221" y="788"/>
                    <a:pt x="333" y="871"/>
                  </a:cubicBezTo>
                  <a:cubicBezTo>
                    <a:pt x="385" y="644"/>
                    <a:pt x="501" y="435"/>
                    <a:pt x="705" y="266"/>
                  </a:cubicBezTo>
                  <a:cubicBezTo>
                    <a:pt x="833" y="160"/>
                    <a:pt x="717" y="1"/>
                    <a:pt x="5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9"/>
            <p:cNvSpPr/>
            <p:nvPr/>
          </p:nvSpPr>
          <p:spPr>
            <a:xfrm>
              <a:off x="2047468" y="1236776"/>
              <a:ext cx="70340" cy="103564"/>
            </a:xfrm>
            <a:custGeom>
              <a:rect b="b" l="l" r="r" t="t"/>
              <a:pathLst>
                <a:path extrusionOk="0" h="2609" w="1772">
                  <a:moveTo>
                    <a:pt x="1610" y="0"/>
                  </a:moveTo>
                  <a:cubicBezTo>
                    <a:pt x="854" y="0"/>
                    <a:pt x="132" y="543"/>
                    <a:pt x="53" y="1320"/>
                  </a:cubicBezTo>
                  <a:cubicBezTo>
                    <a:pt x="1" y="1825"/>
                    <a:pt x="238" y="2419"/>
                    <a:pt x="706" y="2608"/>
                  </a:cubicBezTo>
                  <a:cubicBezTo>
                    <a:pt x="759" y="2494"/>
                    <a:pt x="812" y="2379"/>
                    <a:pt x="863" y="2264"/>
                  </a:cubicBezTo>
                  <a:cubicBezTo>
                    <a:pt x="517" y="2143"/>
                    <a:pt x="421" y="1621"/>
                    <a:pt x="491" y="1300"/>
                  </a:cubicBezTo>
                  <a:cubicBezTo>
                    <a:pt x="596" y="812"/>
                    <a:pt x="1079" y="507"/>
                    <a:pt x="1564" y="507"/>
                  </a:cubicBezTo>
                  <a:cubicBezTo>
                    <a:pt x="1571" y="507"/>
                    <a:pt x="1577" y="507"/>
                    <a:pt x="1584" y="507"/>
                  </a:cubicBezTo>
                  <a:cubicBezTo>
                    <a:pt x="1643" y="347"/>
                    <a:pt x="1706" y="189"/>
                    <a:pt x="1764" y="27"/>
                  </a:cubicBezTo>
                  <a:cubicBezTo>
                    <a:pt x="1767" y="20"/>
                    <a:pt x="1768" y="15"/>
                    <a:pt x="1771" y="9"/>
                  </a:cubicBezTo>
                  <a:cubicBezTo>
                    <a:pt x="1768" y="9"/>
                    <a:pt x="1766" y="8"/>
                    <a:pt x="1763" y="8"/>
                  </a:cubicBezTo>
                  <a:cubicBezTo>
                    <a:pt x="1712" y="3"/>
                    <a:pt x="1661" y="0"/>
                    <a:pt x="16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9"/>
            <p:cNvSpPr/>
            <p:nvPr/>
          </p:nvSpPr>
          <p:spPr>
            <a:xfrm>
              <a:off x="1642262" y="1315412"/>
              <a:ext cx="14846" cy="20562"/>
            </a:xfrm>
            <a:custGeom>
              <a:rect b="b" l="l" r="r" t="t"/>
              <a:pathLst>
                <a:path extrusionOk="0" h="518" w="374">
                  <a:moveTo>
                    <a:pt x="18" y="0"/>
                  </a:moveTo>
                  <a:lnTo>
                    <a:pt x="18" y="0"/>
                  </a:lnTo>
                  <a:cubicBezTo>
                    <a:pt x="35" y="112"/>
                    <a:pt x="37" y="229"/>
                    <a:pt x="18" y="353"/>
                  </a:cubicBezTo>
                  <a:cubicBezTo>
                    <a:pt x="0" y="462"/>
                    <a:pt x="78" y="518"/>
                    <a:pt x="162" y="518"/>
                  </a:cubicBezTo>
                  <a:cubicBezTo>
                    <a:pt x="238" y="518"/>
                    <a:pt x="320" y="472"/>
                    <a:pt x="338" y="377"/>
                  </a:cubicBezTo>
                  <a:cubicBezTo>
                    <a:pt x="362" y="256"/>
                    <a:pt x="373" y="138"/>
                    <a:pt x="372" y="20"/>
                  </a:cubicBezTo>
                  <a:cubicBezTo>
                    <a:pt x="254" y="13"/>
                    <a:pt x="136" y="9"/>
                    <a:pt x="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9"/>
            <p:cNvSpPr/>
            <p:nvPr/>
          </p:nvSpPr>
          <p:spPr>
            <a:xfrm>
              <a:off x="2082955" y="1285998"/>
              <a:ext cx="15957" cy="17505"/>
            </a:xfrm>
            <a:custGeom>
              <a:rect b="b" l="l" r="r" t="t"/>
              <a:pathLst>
                <a:path extrusionOk="0" h="441" w="402">
                  <a:moveTo>
                    <a:pt x="401" y="1"/>
                  </a:moveTo>
                  <a:lnTo>
                    <a:pt x="401" y="1"/>
                  </a:lnTo>
                  <a:cubicBezTo>
                    <a:pt x="281" y="13"/>
                    <a:pt x="166" y="63"/>
                    <a:pt x="71" y="157"/>
                  </a:cubicBezTo>
                  <a:cubicBezTo>
                    <a:pt x="0" y="226"/>
                    <a:pt x="19" y="356"/>
                    <a:pt x="107" y="400"/>
                  </a:cubicBezTo>
                  <a:cubicBezTo>
                    <a:pt x="146" y="420"/>
                    <a:pt x="185" y="433"/>
                    <a:pt x="222" y="440"/>
                  </a:cubicBezTo>
                  <a:cubicBezTo>
                    <a:pt x="284" y="294"/>
                    <a:pt x="343" y="147"/>
                    <a:pt x="4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9"/>
            <p:cNvSpPr/>
            <p:nvPr/>
          </p:nvSpPr>
          <p:spPr>
            <a:xfrm>
              <a:off x="1813704" y="1437553"/>
              <a:ext cx="155168" cy="116386"/>
            </a:xfrm>
            <a:custGeom>
              <a:rect b="b" l="l" r="r" t="t"/>
              <a:pathLst>
                <a:path extrusionOk="0" h="2932" w="3909">
                  <a:moveTo>
                    <a:pt x="1701" y="1"/>
                  </a:moveTo>
                  <a:cubicBezTo>
                    <a:pt x="1556" y="1"/>
                    <a:pt x="1414" y="17"/>
                    <a:pt x="1279" y="55"/>
                  </a:cubicBezTo>
                  <a:cubicBezTo>
                    <a:pt x="851" y="177"/>
                    <a:pt x="528" y="473"/>
                    <a:pt x="342" y="874"/>
                  </a:cubicBezTo>
                  <a:cubicBezTo>
                    <a:pt x="0" y="1612"/>
                    <a:pt x="263" y="2568"/>
                    <a:pt x="1018" y="2921"/>
                  </a:cubicBezTo>
                  <a:cubicBezTo>
                    <a:pt x="1026" y="2924"/>
                    <a:pt x="1035" y="2927"/>
                    <a:pt x="1044" y="2931"/>
                  </a:cubicBezTo>
                  <a:cubicBezTo>
                    <a:pt x="1274" y="2844"/>
                    <a:pt x="1501" y="2751"/>
                    <a:pt x="1726" y="2652"/>
                  </a:cubicBezTo>
                  <a:lnTo>
                    <a:pt x="1726" y="2652"/>
                  </a:lnTo>
                  <a:cubicBezTo>
                    <a:pt x="1720" y="2652"/>
                    <a:pt x="1713" y="2652"/>
                    <a:pt x="1707" y="2652"/>
                  </a:cubicBezTo>
                  <a:cubicBezTo>
                    <a:pt x="1503" y="2652"/>
                    <a:pt x="1289" y="2588"/>
                    <a:pt x="1143" y="2499"/>
                  </a:cubicBezTo>
                  <a:cubicBezTo>
                    <a:pt x="672" y="2211"/>
                    <a:pt x="561" y="1560"/>
                    <a:pt x="804" y="1083"/>
                  </a:cubicBezTo>
                  <a:cubicBezTo>
                    <a:pt x="923" y="850"/>
                    <a:pt x="1132" y="654"/>
                    <a:pt x="1382" y="573"/>
                  </a:cubicBezTo>
                  <a:cubicBezTo>
                    <a:pt x="1490" y="539"/>
                    <a:pt x="1606" y="525"/>
                    <a:pt x="1723" y="525"/>
                  </a:cubicBezTo>
                  <a:cubicBezTo>
                    <a:pt x="1931" y="525"/>
                    <a:pt x="2145" y="569"/>
                    <a:pt x="2334" y="623"/>
                  </a:cubicBezTo>
                  <a:cubicBezTo>
                    <a:pt x="2870" y="779"/>
                    <a:pt x="3416" y="1147"/>
                    <a:pt x="3576" y="1674"/>
                  </a:cubicBezTo>
                  <a:cubicBezTo>
                    <a:pt x="3689" y="1600"/>
                    <a:pt x="3800" y="1522"/>
                    <a:pt x="3909" y="1441"/>
                  </a:cubicBezTo>
                  <a:cubicBezTo>
                    <a:pt x="3861" y="1268"/>
                    <a:pt x="3783" y="1098"/>
                    <a:pt x="3669" y="938"/>
                  </a:cubicBezTo>
                  <a:cubicBezTo>
                    <a:pt x="3407" y="570"/>
                    <a:pt x="3002" y="322"/>
                    <a:pt x="2583" y="169"/>
                  </a:cubicBezTo>
                  <a:cubicBezTo>
                    <a:pt x="2313" y="72"/>
                    <a:pt x="2003" y="1"/>
                    <a:pt x="17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9"/>
            <p:cNvSpPr/>
            <p:nvPr/>
          </p:nvSpPr>
          <p:spPr>
            <a:xfrm>
              <a:off x="856341" y="1204306"/>
              <a:ext cx="127619" cy="134566"/>
            </a:xfrm>
            <a:custGeom>
              <a:rect b="b" l="l" r="r" t="t"/>
              <a:pathLst>
                <a:path extrusionOk="0" h="3390" w="3215">
                  <a:moveTo>
                    <a:pt x="1592" y="1"/>
                  </a:moveTo>
                  <a:cubicBezTo>
                    <a:pt x="1102" y="1"/>
                    <a:pt x="620" y="219"/>
                    <a:pt x="343" y="654"/>
                  </a:cubicBezTo>
                  <a:cubicBezTo>
                    <a:pt x="4" y="1187"/>
                    <a:pt x="1" y="2048"/>
                    <a:pt x="670" y="2327"/>
                  </a:cubicBezTo>
                  <a:cubicBezTo>
                    <a:pt x="804" y="2384"/>
                    <a:pt x="959" y="2415"/>
                    <a:pt x="1114" y="2415"/>
                  </a:cubicBezTo>
                  <a:cubicBezTo>
                    <a:pt x="1413" y="2415"/>
                    <a:pt x="1712" y="2300"/>
                    <a:pt x="1861" y="2031"/>
                  </a:cubicBezTo>
                  <a:cubicBezTo>
                    <a:pt x="2087" y="1619"/>
                    <a:pt x="1726" y="1105"/>
                    <a:pt x="1292" y="1105"/>
                  </a:cubicBezTo>
                  <a:cubicBezTo>
                    <a:pt x="1237" y="1105"/>
                    <a:pt x="1181" y="1113"/>
                    <a:pt x="1124" y="1131"/>
                  </a:cubicBezTo>
                  <a:cubicBezTo>
                    <a:pt x="1030" y="1161"/>
                    <a:pt x="988" y="1285"/>
                    <a:pt x="1046" y="1365"/>
                  </a:cubicBezTo>
                  <a:cubicBezTo>
                    <a:pt x="1152" y="1511"/>
                    <a:pt x="1293" y="1529"/>
                    <a:pt x="1438" y="1618"/>
                  </a:cubicBezTo>
                  <a:cubicBezTo>
                    <a:pt x="1546" y="1685"/>
                    <a:pt x="1538" y="1812"/>
                    <a:pt x="1453" y="1898"/>
                  </a:cubicBezTo>
                  <a:cubicBezTo>
                    <a:pt x="1364" y="1990"/>
                    <a:pt x="1228" y="2029"/>
                    <a:pt x="1091" y="2029"/>
                  </a:cubicBezTo>
                  <a:cubicBezTo>
                    <a:pt x="970" y="2029"/>
                    <a:pt x="848" y="1999"/>
                    <a:pt x="755" y="1947"/>
                  </a:cubicBezTo>
                  <a:cubicBezTo>
                    <a:pt x="350" y="1726"/>
                    <a:pt x="512" y="1118"/>
                    <a:pt x="742" y="832"/>
                  </a:cubicBezTo>
                  <a:cubicBezTo>
                    <a:pt x="936" y="590"/>
                    <a:pt x="1229" y="476"/>
                    <a:pt x="1527" y="476"/>
                  </a:cubicBezTo>
                  <a:cubicBezTo>
                    <a:pt x="1760" y="476"/>
                    <a:pt x="1997" y="546"/>
                    <a:pt x="2191" y="680"/>
                  </a:cubicBezTo>
                  <a:cubicBezTo>
                    <a:pt x="2405" y="828"/>
                    <a:pt x="2573" y="1060"/>
                    <a:pt x="2620" y="1319"/>
                  </a:cubicBezTo>
                  <a:cubicBezTo>
                    <a:pt x="2676" y="1629"/>
                    <a:pt x="2569" y="1975"/>
                    <a:pt x="2445" y="2257"/>
                  </a:cubicBezTo>
                  <a:cubicBezTo>
                    <a:pt x="2297" y="2606"/>
                    <a:pt x="2043" y="2949"/>
                    <a:pt x="1724" y="3159"/>
                  </a:cubicBezTo>
                  <a:cubicBezTo>
                    <a:pt x="1881" y="3238"/>
                    <a:pt x="2041" y="3315"/>
                    <a:pt x="2198" y="3390"/>
                  </a:cubicBezTo>
                  <a:cubicBezTo>
                    <a:pt x="2483" y="3174"/>
                    <a:pt x="2707" y="2877"/>
                    <a:pt x="2870" y="2562"/>
                  </a:cubicBezTo>
                  <a:cubicBezTo>
                    <a:pt x="3065" y="2186"/>
                    <a:pt x="3214" y="1713"/>
                    <a:pt x="3151" y="1285"/>
                  </a:cubicBezTo>
                  <a:cubicBezTo>
                    <a:pt x="3085" y="844"/>
                    <a:pt x="2833" y="486"/>
                    <a:pt x="2459" y="249"/>
                  </a:cubicBezTo>
                  <a:cubicBezTo>
                    <a:pt x="2197" y="83"/>
                    <a:pt x="1893" y="1"/>
                    <a:pt x="159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9"/>
            <p:cNvSpPr/>
            <p:nvPr/>
          </p:nvSpPr>
          <p:spPr>
            <a:xfrm>
              <a:off x="1363365" y="1495905"/>
              <a:ext cx="109995" cy="61448"/>
            </a:xfrm>
            <a:custGeom>
              <a:rect b="b" l="l" r="r" t="t"/>
              <a:pathLst>
                <a:path extrusionOk="0" h="1548" w="2771">
                  <a:moveTo>
                    <a:pt x="1220" y="1"/>
                  </a:moveTo>
                  <a:cubicBezTo>
                    <a:pt x="782" y="1"/>
                    <a:pt x="341" y="203"/>
                    <a:pt x="64" y="583"/>
                  </a:cubicBezTo>
                  <a:cubicBezTo>
                    <a:pt x="41" y="616"/>
                    <a:pt x="22" y="650"/>
                    <a:pt x="1" y="683"/>
                  </a:cubicBezTo>
                  <a:cubicBezTo>
                    <a:pt x="144" y="734"/>
                    <a:pt x="287" y="786"/>
                    <a:pt x="430" y="836"/>
                  </a:cubicBezTo>
                  <a:cubicBezTo>
                    <a:pt x="623" y="597"/>
                    <a:pt x="891" y="461"/>
                    <a:pt x="1208" y="449"/>
                  </a:cubicBezTo>
                  <a:cubicBezTo>
                    <a:pt x="1220" y="448"/>
                    <a:pt x="1232" y="448"/>
                    <a:pt x="1244" y="448"/>
                  </a:cubicBezTo>
                  <a:cubicBezTo>
                    <a:pt x="1780" y="448"/>
                    <a:pt x="2094" y="923"/>
                    <a:pt x="2270" y="1412"/>
                  </a:cubicBezTo>
                  <a:cubicBezTo>
                    <a:pt x="2437" y="1458"/>
                    <a:pt x="2601" y="1505"/>
                    <a:pt x="2770" y="1548"/>
                  </a:cubicBezTo>
                  <a:cubicBezTo>
                    <a:pt x="2760" y="1513"/>
                    <a:pt x="2753" y="1477"/>
                    <a:pt x="2743" y="1440"/>
                  </a:cubicBezTo>
                  <a:cubicBezTo>
                    <a:pt x="2636" y="1076"/>
                    <a:pt x="2474" y="722"/>
                    <a:pt x="2218" y="438"/>
                  </a:cubicBezTo>
                  <a:cubicBezTo>
                    <a:pt x="1951" y="142"/>
                    <a:pt x="1586" y="1"/>
                    <a:pt x="12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9"/>
            <p:cNvSpPr/>
            <p:nvPr/>
          </p:nvSpPr>
          <p:spPr>
            <a:xfrm>
              <a:off x="486107" y="840898"/>
              <a:ext cx="78398" cy="60257"/>
            </a:xfrm>
            <a:custGeom>
              <a:rect b="b" l="l" r="r" t="t"/>
              <a:pathLst>
                <a:path extrusionOk="0" h="1518" w="1975">
                  <a:moveTo>
                    <a:pt x="1227" y="0"/>
                  </a:moveTo>
                  <a:cubicBezTo>
                    <a:pt x="1082" y="0"/>
                    <a:pt x="938" y="16"/>
                    <a:pt x="802" y="53"/>
                  </a:cubicBezTo>
                  <a:cubicBezTo>
                    <a:pt x="464" y="150"/>
                    <a:pt x="192" y="358"/>
                    <a:pt x="0" y="637"/>
                  </a:cubicBezTo>
                  <a:cubicBezTo>
                    <a:pt x="49" y="875"/>
                    <a:pt x="103" y="1113"/>
                    <a:pt x="163" y="1348"/>
                  </a:cubicBezTo>
                  <a:cubicBezTo>
                    <a:pt x="177" y="1405"/>
                    <a:pt x="193" y="1462"/>
                    <a:pt x="209" y="1518"/>
                  </a:cubicBezTo>
                  <a:cubicBezTo>
                    <a:pt x="220" y="1368"/>
                    <a:pt x="258" y="1219"/>
                    <a:pt x="327" y="1083"/>
                  </a:cubicBezTo>
                  <a:cubicBezTo>
                    <a:pt x="445" y="852"/>
                    <a:pt x="655" y="655"/>
                    <a:pt x="906" y="574"/>
                  </a:cubicBezTo>
                  <a:cubicBezTo>
                    <a:pt x="1013" y="540"/>
                    <a:pt x="1128" y="526"/>
                    <a:pt x="1244" y="526"/>
                  </a:cubicBezTo>
                  <a:cubicBezTo>
                    <a:pt x="1453" y="526"/>
                    <a:pt x="1668" y="571"/>
                    <a:pt x="1858" y="625"/>
                  </a:cubicBezTo>
                  <a:cubicBezTo>
                    <a:pt x="1897" y="637"/>
                    <a:pt x="1936" y="650"/>
                    <a:pt x="1975" y="663"/>
                  </a:cubicBezTo>
                  <a:cubicBezTo>
                    <a:pt x="1719" y="452"/>
                    <a:pt x="1471" y="233"/>
                    <a:pt x="1241" y="0"/>
                  </a:cubicBezTo>
                  <a:cubicBezTo>
                    <a:pt x="1236" y="0"/>
                    <a:pt x="1231" y="0"/>
                    <a:pt x="12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9"/>
            <p:cNvSpPr/>
            <p:nvPr/>
          </p:nvSpPr>
          <p:spPr>
            <a:xfrm>
              <a:off x="502818" y="888453"/>
              <a:ext cx="73396" cy="73793"/>
            </a:xfrm>
            <a:custGeom>
              <a:rect b="b" l="l" r="r" t="t"/>
              <a:pathLst>
                <a:path extrusionOk="0" h="1859" w="1849">
                  <a:moveTo>
                    <a:pt x="1083" y="1"/>
                  </a:moveTo>
                  <a:cubicBezTo>
                    <a:pt x="663" y="1"/>
                    <a:pt x="298" y="476"/>
                    <a:pt x="491" y="887"/>
                  </a:cubicBezTo>
                  <a:cubicBezTo>
                    <a:pt x="516" y="942"/>
                    <a:pt x="575" y="973"/>
                    <a:pt x="633" y="973"/>
                  </a:cubicBezTo>
                  <a:cubicBezTo>
                    <a:pt x="669" y="973"/>
                    <a:pt x="705" y="960"/>
                    <a:pt x="732" y="934"/>
                  </a:cubicBezTo>
                  <a:cubicBezTo>
                    <a:pt x="864" y="809"/>
                    <a:pt x="862" y="669"/>
                    <a:pt x="931" y="512"/>
                  </a:cubicBezTo>
                  <a:cubicBezTo>
                    <a:pt x="961" y="445"/>
                    <a:pt x="1017" y="413"/>
                    <a:pt x="1077" y="413"/>
                  </a:cubicBezTo>
                  <a:cubicBezTo>
                    <a:pt x="1121" y="413"/>
                    <a:pt x="1167" y="430"/>
                    <a:pt x="1208" y="460"/>
                  </a:cubicBezTo>
                  <a:cubicBezTo>
                    <a:pt x="1402" y="606"/>
                    <a:pt x="1430" y="935"/>
                    <a:pt x="1347" y="1148"/>
                  </a:cubicBezTo>
                  <a:cubicBezTo>
                    <a:pt x="1258" y="1375"/>
                    <a:pt x="1041" y="1459"/>
                    <a:pt x="810" y="1459"/>
                  </a:cubicBezTo>
                  <a:cubicBezTo>
                    <a:pt x="605" y="1459"/>
                    <a:pt x="390" y="1393"/>
                    <a:pt x="242" y="1304"/>
                  </a:cubicBezTo>
                  <a:cubicBezTo>
                    <a:pt x="144" y="1244"/>
                    <a:pt x="66" y="1166"/>
                    <a:pt x="0" y="1081"/>
                  </a:cubicBezTo>
                  <a:lnTo>
                    <a:pt x="0" y="1081"/>
                  </a:lnTo>
                  <a:cubicBezTo>
                    <a:pt x="70" y="1312"/>
                    <a:pt x="147" y="1541"/>
                    <a:pt x="227" y="1771"/>
                  </a:cubicBezTo>
                  <a:cubicBezTo>
                    <a:pt x="387" y="1828"/>
                    <a:pt x="561" y="1859"/>
                    <a:pt x="733" y="1859"/>
                  </a:cubicBezTo>
                  <a:cubicBezTo>
                    <a:pt x="1177" y="1859"/>
                    <a:pt x="1608" y="1655"/>
                    <a:pt x="1736" y="1182"/>
                  </a:cubicBezTo>
                  <a:cubicBezTo>
                    <a:pt x="1849" y="773"/>
                    <a:pt x="1722" y="210"/>
                    <a:pt x="1287" y="40"/>
                  </a:cubicBezTo>
                  <a:cubicBezTo>
                    <a:pt x="1219" y="13"/>
                    <a:pt x="1151" y="1"/>
                    <a:pt x="10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9"/>
            <p:cNvSpPr/>
            <p:nvPr/>
          </p:nvSpPr>
          <p:spPr>
            <a:xfrm>
              <a:off x="1177474" y="1395199"/>
              <a:ext cx="121229" cy="98404"/>
            </a:xfrm>
            <a:custGeom>
              <a:rect b="b" l="l" r="r" t="t"/>
              <a:pathLst>
                <a:path extrusionOk="0" h="2479" w="3054">
                  <a:moveTo>
                    <a:pt x="1420" y="1"/>
                  </a:moveTo>
                  <a:cubicBezTo>
                    <a:pt x="1062" y="1"/>
                    <a:pt x="708" y="124"/>
                    <a:pt x="435" y="387"/>
                  </a:cubicBezTo>
                  <a:cubicBezTo>
                    <a:pt x="189" y="624"/>
                    <a:pt x="16" y="975"/>
                    <a:pt x="0" y="1318"/>
                  </a:cubicBezTo>
                  <a:cubicBezTo>
                    <a:pt x="131" y="1377"/>
                    <a:pt x="259" y="1436"/>
                    <a:pt x="389" y="1495"/>
                  </a:cubicBezTo>
                  <a:cubicBezTo>
                    <a:pt x="330" y="1194"/>
                    <a:pt x="558" y="828"/>
                    <a:pt x="783" y="655"/>
                  </a:cubicBezTo>
                  <a:cubicBezTo>
                    <a:pt x="955" y="523"/>
                    <a:pt x="1159" y="463"/>
                    <a:pt x="1366" y="463"/>
                  </a:cubicBezTo>
                  <a:cubicBezTo>
                    <a:pt x="1685" y="463"/>
                    <a:pt x="2008" y="607"/>
                    <a:pt x="2225" y="850"/>
                  </a:cubicBezTo>
                  <a:cubicBezTo>
                    <a:pt x="2398" y="1044"/>
                    <a:pt x="2506" y="1311"/>
                    <a:pt x="2491" y="1573"/>
                  </a:cubicBezTo>
                  <a:cubicBezTo>
                    <a:pt x="2475" y="1822"/>
                    <a:pt x="2355" y="2068"/>
                    <a:pt x="2214" y="2282"/>
                  </a:cubicBezTo>
                  <a:cubicBezTo>
                    <a:pt x="2335" y="2332"/>
                    <a:pt x="2458" y="2384"/>
                    <a:pt x="2581" y="2432"/>
                  </a:cubicBezTo>
                  <a:cubicBezTo>
                    <a:pt x="2623" y="2448"/>
                    <a:pt x="2663" y="2463"/>
                    <a:pt x="2705" y="2479"/>
                  </a:cubicBezTo>
                  <a:cubicBezTo>
                    <a:pt x="2864" y="2229"/>
                    <a:pt x="2986" y="1948"/>
                    <a:pt x="3012" y="1663"/>
                  </a:cubicBezTo>
                  <a:cubicBezTo>
                    <a:pt x="3054" y="1221"/>
                    <a:pt x="2894" y="813"/>
                    <a:pt x="2586" y="495"/>
                  </a:cubicBezTo>
                  <a:cubicBezTo>
                    <a:pt x="2279" y="176"/>
                    <a:pt x="1847" y="1"/>
                    <a:pt x="14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9"/>
            <p:cNvSpPr/>
            <p:nvPr/>
          </p:nvSpPr>
          <p:spPr>
            <a:xfrm>
              <a:off x="1710815" y="1551002"/>
              <a:ext cx="74785" cy="33145"/>
            </a:xfrm>
            <a:custGeom>
              <a:rect b="b" l="l" r="r" t="t"/>
              <a:pathLst>
                <a:path extrusionOk="0" h="835" w="1884">
                  <a:moveTo>
                    <a:pt x="986" y="0"/>
                  </a:moveTo>
                  <a:cubicBezTo>
                    <a:pt x="888" y="0"/>
                    <a:pt x="786" y="18"/>
                    <a:pt x="682" y="56"/>
                  </a:cubicBezTo>
                  <a:cubicBezTo>
                    <a:pt x="356" y="174"/>
                    <a:pt x="46" y="480"/>
                    <a:pt x="0" y="835"/>
                  </a:cubicBezTo>
                  <a:cubicBezTo>
                    <a:pt x="138" y="828"/>
                    <a:pt x="276" y="819"/>
                    <a:pt x="414" y="809"/>
                  </a:cubicBezTo>
                  <a:cubicBezTo>
                    <a:pt x="473" y="606"/>
                    <a:pt x="688" y="440"/>
                    <a:pt x="877" y="393"/>
                  </a:cubicBezTo>
                  <a:cubicBezTo>
                    <a:pt x="916" y="383"/>
                    <a:pt x="955" y="379"/>
                    <a:pt x="991" y="379"/>
                  </a:cubicBezTo>
                  <a:cubicBezTo>
                    <a:pt x="1187" y="379"/>
                    <a:pt x="1346" y="507"/>
                    <a:pt x="1459" y="678"/>
                  </a:cubicBezTo>
                  <a:cubicBezTo>
                    <a:pt x="1601" y="653"/>
                    <a:pt x="1744" y="626"/>
                    <a:pt x="1883" y="595"/>
                  </a:cubicBezTo>
                  <a:cubicBezTo>
                    <a:pt x="1689" y="260"/>
                    <a:pt x="1364" y="0"/>
                    <a:pt x="9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9"/>
            <p:cNvSpPr/>
            <p:nvPr/>
          </p:nvSpPr>
          <p:spPr>
            <a:xfrm>
              <a:off x="1662943" y="1514760"/>
              <a:ext cx="52556" cy="69982"/>
            </a:xfrm>
            <a:custGeom>
              <a:rect b="b" l="l" r="r" t="t"/>
              <a:pathLst>
                <a:path extrusionOk="0" h="1763" w="1324">
                  <a:moveTo>
                    <a:pt x="1063" y="0"/>
                  </a:moveTo>
                  <a:cubicBezTo>
                    <a:pt x="1040" y="0"/>
                    <a:pt x="1017" y="5"/>
                    <a:pt x="993" y="16"/>
                  </a:cubicBezTo>
                  <a:cubicBezTo>
                    <a:pt x="572" y="205"/>
                    <a:pt x="264" y="523"/>
                    <a:pt x="113" y="958"/>
                  </a:cubicBezTo>
                  <a:cubicBezTo>
                    <a:pt x="24" y="1213"/>
                    <a:pt x="0" y="1484"/>
                    <a:pt x="20" y="1753"/>
                  </a:cubicBezTo>
                  <a:cubicBezTo>
                    <a:pt x="187" y="1758"/>
                    <a:pt x="353" y="1762"/>
                    <a:pt x="521" y="1762"/>
                  </a:cubicBezTo>
                  <a:cubicBezTo>
                    <a:pt x="446" y="1185"/>
                    <a:pt x="592" y="571"/>
                    <a:pt x="1159" y="292"/>
                  </a:cubicBezTo>
                  <a:cubicBezTo>
                    <a:pt x="1323" y="212"/>
                    <a:pt x="1215" y="0"/>
                    <a:pt x="10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9"/>
            <p:cNvSpPr/>
            <p:nvPr/>
          </p:nvSpPr>
          <p:spPr>
            <a:xfrm>
              <a:off x="1507418" y="1407346"/>
              <a:ext cx="130279" cy="143974"/>
            </a:xfrm>
            <a:custGeom>
              <a:rect b="b" l="l" r="r" t="t"/>
              <a:pathLst>
                <a:path extrusionOk="0" h="3627" w="3282">
                  <a:moveTo>
                    <a:pt x="1648" y="0"/>
                  </a:moveTo>
                  <a:cubicBezTo>
                    <a:pt x="1290" y="0"/>
                    <a:pt x="936" y="123"/>
                    <a:pt x="663" y="386"/>
                  </a:cubicBezTo>
                  <a:cubicBezTo>
                    <a:pt x="205" y="824"/>
                    <a:pt x="0" y="1658"/>
                    <a:pt x="585" y="2089"/>
                  </a:cubicBezTo>
                  <a:cubicBezTo>
                    <a:pt x="767" y="2224"/>
                    <a:pt x="1013" y="2310"/>
                    <a:pt x="1252" y="2310"/>
                  </a:cubicBezTo>
                  <a:cubicBezTo>
                    <a:pt x="1461" y="2310"/>
                    <a:pt x="1665" y="2243"/>
                    <a:pt x="1812" y="2082"/>
                  </a:cubicBezTo>
                  <a:cubicBezTo>
                    <a:pt x="2162" y="1704"/>
                    <a:pt x="1851" y="1033"/>
                    <a:pt x="1348" y="1033"/>
                  </a:cubicBezTo>
                  <a:cubicBezTo>
                    <a:pt x="1335" y="1033"/>
                    <a:pt x="1322" y="1034"/>
                    <a:pt x="1308" y="1034"/>
                  </a:cubicBezTo>
                  <a:cubicBezTo>
                    <a:pt x="1210" y="1041"/>
                    <a:pt x="1140" y="1152"/>
                    <a:pt x="1177" y="1245"/>
                  </a:cubicBezTo>
                  <a:cubicBezTo>
                    <a:pt x="1246" y="1411"/>
                    <a:pt x="1379" y="1461"/>
                    <a:pt x="1499" y="1583"/>
                  </a:cubicBezTo>
                  <a:cubicBezTo>
                    <a:pt x="1588" y="1674"/>
                    <a:pt x="1551" y="1795"/>
                    <a:pt x="1448" y="1859"/>
                  </a:cubicBezTo>
                  <a:cubicBezTo>
                    <a:pt x="1380" y="1902"/>
                    <a:pt x="1299" y="1920"/>
                    <a:pt x="1216" y="1920"/>
                  </a:cubicBezTo>
                  <a:cubicBezTo>
                    <a:pt x="1048" y="1920"/>
                    <a:pt x="869" y="1845"/>
                    <a:pt x="756" y="1742"/>
                  </a:cubicBezTo>
                  <a:cubicBezTo>
                    <a:pt x="417" y="1431"/>
                    <a:pt x="718" y="878"/>
                    <a:pt x="1009" y="654"/>
                  </a:cubicBezTo>
                  <a:cubicBezTo>
                    <a:pt x="1181" y="523"/>
                    <a:pt x="1386" y="463"/>
                    <a:pt x="1592" y="463"/>
                  </a:cubicBezTo>
                  <a:cubicBezTo>
                    <a:pt x="1911" y="463"/>
                    <a:pt x="2235" y="607"/>
                    <a:pt x="2452" y="850"/>
                  </a:cubicBezTo>
                  <a:cubicBezTo>
                    <a:pt x="2625" y="1044"/>
                    <a:pt x="2733" y="1310"/>
                    <a:pt x="2717" y="1573"/>
                  </a:cubicBezTo>
                  <a:cubicBezTo>
                    <a:pt x="2698" y="1886"/>
                    <a:pt x="2512" y="2198"/>
                    <a:pt x="2327" y="2443"/>
                  </a:cubicBezTo>
                  <a:cubicBezTo>
                    <a:pt x="2006" y="2863"/>
                    <a:pt x="1502" y="3226"/>
                    <a:pt x="981" y="3226"/>
                  </a:cubicBezTo>
                  <a:cubicBezTo>
                    <a:pt x="794" y="3226"/>
                    <a:pt x="605" y="3179"/>
                    <a:pt x="421" y="3072"/>
                  </a:cubicBezTo>
                  <a:cubicBezTo>
                    <a:pt x="394" y="3056"/>
                    <a:pt x="368" y="3049"/>
                    <a:pt x="344" y="3049"/>
                  </a:cubicBezTo>
                  <a:cubicBezTo>
                    <a:pt x="208" y="3049"/>
                    <a:pt x="137" y="3270"/>
                    <a:pt x="282" y="3362"/>
                  </a:cubicBezTo>
                  <a:cubicBezTo>
                    <a:pt x="556" y="3535"/>
                    <a:pt x="852" y="3626"/>
                    <a:pt x="1158" y="3626"/>
                  </a:cubicBezTo>
                  <a:cubicBezTo>
                    <a:pt x="1289" y="3626"/>
                    <a:pt x="1423" y="3609"/>
                    <a:pt x="1557" y="3575"/>
                  </a:cubicBezTo>
                  <a:cubicBezTo>
                    <a:pt x="1995" y="3461"/>
                    <a:pt x="2372" y="3174"/>
                    <a:pt x="2665" y="2837"/>
                  </a:cubicBezTo>
                  <a:cubicBezTo>
                    <a:pt x="2943" y="2519"/>
                    <a:pt x="3200" y="2095"/>
                    <a:pt x="3240" y="1664"/>
                  </a:cubicBezTo>
                  <a:cubicBezTo>
                    <a:pt x="3282" y="1221"/>
                    <a:pt x="3121" y="813"/>
                    <a:pt x="2814" y="493"/>
                  </a:cubicBezTo>
                  <a:cubicBezTo>
                    <a:pt x="2507" y="174"/>
                    <a:pt x="2075" y="0"/>
                    <a:pt x="16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9"/>
            <p:cNvSpPr/>
            <p:nvPr/>
          </p:nvSpPr>
          <p:spPr>
            <a:xfrm>
              <a:off x="1864117" y="1293699"/>
              <a:ext cx="154136" cy="120593"/>
            </a:xfrm>
            <a:custGeom>
              <a:rect b="b" l="l" r="r" t="t"/>
              <a:pathLst>
                <a:path extrusionOk="0" h="3038" w="3883">
                  <a:moveTo>
                    <a:pt x="2329" y="0"/>
                  </a:moveTo>
                  <a:cubicBezTo>
                    <a:pt x="2006" y="0"/>
                    <a:pt x="1699" y="131"/>
                    <a:pt x="1518" y="449"/>
                  </a:cubicBezTo>
                  <a:cubicBezTo>
                    <a:pt x="1309" y="819"/>
                    <a:pt x="1292" y="1396"/>
                    <a:pt x="1670" y="1668"/>
                  </a:cubicBezTo>
                  <a:cubicBezTo>
                    <a:pt x="1772" y="1741"/>
                    <a:pt x="1887" y="1773"/>
                    <a:pt x="2001" y="1773"/>
                  </a:cubicBezTo>
                  <a:cubicBezTo>
                    <a:pt x="2367" y="1773"/>
                    <a:pt x="2727" y="1438"/>
                    <a:pt x="2651" y="1043"/>
                  </a:cubicBezTo>
                  <a:cubicBezTo>
                    <a:pt x="2637" y="971"/>
                    <a:pt x="2566" y="920"/>
                    <a:pt x="2496" y="920"/>
                  </a:cubicBezTo>
                  <a:cubicBezTo>
                    <a:pt x="2473" y="920"/>
                    <a:pt x="2450" y="926"/>
                    <a:pt x="2429" y="938"/>
                  </a:cubicBezTo>
                  <a:cubicBezTo>
                    <a:pt x="2271" y="1026"/>
                    <a:pt x="2237" y="1163"/>
                    <a:pt x="2131" y="1297"/>
                  </a:cubicBezTo>
                  <a:cubicBezTo>
                    <a:pt x="2095" y="1342"/>
                    <a:pt x="2050" y="1362"/>
                    <a:pt x="2004" y="1362"/>
                  </a:cubicBezTo>
                  <a:cubicBezTo>
                    <a:pt x="1948" y="1362"/>
                    <a:pt x="1892" y="1332"/>
                    <a:pt x="1851" y="1280"/>
                  </a:cubicBezTo>
                  <a:cubicBezTo>
                    <a:pt x="1698" y="1091"/>
                    <a:pt x="1753" y="765"/>
                    <a:pt x="1884" y="579"/>
                  </a:cubicBezTo>
                  <a:cubicBezTo>
                    <a:pt x="1985" y="439"/>
                    <a:pt x="2130" y="384"/>
                    <a:pt x="2285" y="384"/>
                  </a:cubicBezTo>
                  <a:cubicBezTo>
                    <a:pt x="2544" y="384"/>
                    <a:pt x="2832" y="537"/>
                    <a:pt x="2993" y="701"/>
                  </a:cubicBezTo>
                  <a:cubicBezTo>
                    <a:pt x="3378" y="1097"/>
                    <a:pt x="3325" y="1755"/>
                    <a:pt x="2971" y="2157"/>
                  </a:cubicBezTo>
                  <a:cubicBezTo>
                    <a:pt x="2798" y="2353"/>
                    <a:pt x="2548" y="2492"/>
                    <a:pt x="2285" y="2507"/>
                  </a:cubicBezTo>
                  <a:cubicBezTo>
                    <a:pt x="2267" y="2508"/>
                    <a:pt x="2248" y="2509"/>
                    <a:pt x="2230" y="2509"/>
                  </a:cubicBezTo>
                  <a:cubicBezTo>
                    <a:pt x="1933" y="2509"/>
                    <a:pt x="1626" y="2370"/>
                    <a:pt x="1376" y="2223"/>
                  </a:cubicBezTo>
                  <a:cubicBezTo>
                    <a:pt x="756" y="1858"/>
                    <a:pt x="201" y="1144"/>
                    <a:pt x="524" y="404"/>
                  </a:cubicBezTo>
                  <a:cubicBezTo>
                    <a:pt x="538" y="371"/>
                    <a:pt x="538" y="341"/>
                    <a:pt x="532" y="315"/>
                  </a:cubicBezTo>
                  <a:lnTo>
                    <a:pt x="532" y="315"/>
                  </a:lnTo>
                  <a:cubicBezTo>
                    <a:pt x="419" y="335"/>
                    <a:pt x="304" y="352"/>
                    <a:pt x="190" y="370"/>
                  </a:cubicBezTo>
                  <a:cubicBezTo>
                    <a:pt x="20" y="767"/>
                    <a:pt x="1" y="1184"/>
                    <a:pt x="159" y="1592"/>
                  </a:cubicBezTo>
                  <a:cubicBezTo>
                    <a:pt x="324" y="2012"/>
                    <a:pt x="654" y="2354"/>
                    <a:pt x="1023" y="2605"/>
                  </a:cubicBezTo>
                  <a:cubicBezTo>
                    <a:pt x="1363" y="2837"/>
                    <a:pt x="1800" y="3038"/>
                    <a:pt x="2222" y="3038"/>
                  </a:cubicBezTo>
                  <a:cubicBezTo>
                    <a:pt x="2234" y="3038"/>
                    <a:pt x="2245" y="3038"/>
                    <a:pt x="2257" y="3037"/>
                  </a:cubicBezTo>
                  <a:cubicBezTo>
                    <a:pt x="2701" y="3026"/>
                    <a:pt x="3089" y="2817"/>
                    <a:pt x="3367" y="2475"/>
                  </a:cubicBezTo>
                  <a:cubicBezTo>
                    <a:pt x="3882" y="1845"/>
                    <a:pt x="3863" y="854"/>
                    <a:pt x="3220" y="325"/>
                  </a:cubicBezTo>
                  <a:cubicBezTo>
                    <a:pt x="2978" y="126"/>
                    <a:pt x="2646" y="0"/>
                    <a:pt x="23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9"/>
            <p:cNvSpPr/>
            <p:nvPr/>
          </p:nvSpPr>
          <p:spPr>
            <a:xfrm>
              <a:off x="1213556" y="1436244"/>
              <a:ext cx="39576" cy="39973"/>
            </a:xfrm>
            <a:custGeom>
              <a:rect b="b" l="l" r="r" t="t"/>
              <a:pathLst>
                <a:path extrusionOk="0" h="1007" w="997">
                  <a:moveTo>
                    <a:pt x="210" y="1"/>
                  </a:moveTo>
                  <a:cubicBezTo>
                    <a:pt x="197" y="1"/>
                    <a:pt x="184" y="1"/>
                    <a:pt x="170" y="2"/>
                  </a:cubicBezTo>
                  <a:cubicBezTo>
                    <a:pt x="73" y="9"/>
                    <a:pt x="1" y="119"/>
                    <a:pt x="39" y="212"/>
                  </a:cubicBezTo>
                  <a:cubicBezTo>
                    <a:pt x="108" y="378"/>
                    <a:pt x="240" y="429"/>
                    <a:pt x="360" y="550"/>
                  </a:cubicBezTo>
                  <a:cubicBezTo>
                    <a:pt x="452" y="640"/>
                    <a:pt x="413" y="762"/>
                    <a:pt x="311" y="826"/>
                  </a:cubicBezTo>
                  <a:cubicBezTo>
                    <a:pt x="308" y="827"/>
                    <a:pt x="306" y="827"/>
                    <a:pt x="305" y="829"/>
                  </a:cubicBezTo>
                  <a:cubicBezTo>
                    <a:pt x="440" y="888"/>
                    <a:pt x="573" y="947"/>
                    <a:pt x="709" y="1006"/>
                  </a:cubicBezTo>
                  <a:cubicBezTo>
                    <a:pt x="997" y="621"/>
                    <a:pt x="694" y="1"/>
                    <a:pt x="2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9"/>
            <p:cNvSpPr/>
            <p:nvPr/>
          </p:nvSpPr>
          <p:spPr>
            <a:xfrm>
              <a:off x="1861259" y="1485108"/>
              <a:ext cx="59900" cy="49460"/>
            </a:xfrm>
            <a:custGeom>
              <a:rect b="b" l="l" r="r" t="t"/>
              <a:pathLst>
                <a:path extrusionOk="0" h="1246" w="1509">
                  <a:moveTo>
                    <a:pt x="786" y="0"/>
                  </a:moveTo>
                  <a:cubicBezTo>
                    <a:pt x="366" y="0"/>
                    <a:pt x="1" y="476"/>
                    <a:pt x="193" y="887"/>
                  </a:cubicBezTo>
                  <a:cubicBezTo>
                    <a:pt x="218" y="941"/>
                    <a:pt x="276" y="972"/>
                    <a:pt x="334" y="972"/>
                  </a:cubicBezTo>
                  <a:cubicBezTo>
                    <a:pt x="370" y="972"/>
                    <a:pt x="407" y="960"/>
                    <a:pt x="434" y="933"/>
                  </a:cubicBezTo>
                  <a:cubicBezTo>
                    <a:pt x="566" y="808"/>
                    <a:pt x="564" y="668"/>
                    <a:pt x="633" y="512"/>
                  </a:cubicBezTo>
                  <a:cubicBezTo>
                    <a:pt x="664" y="444"/>
                    <a:pt x="719" y="413"/>
                    <a:pt x="780" y="413"/>
                  </a:cubicBezTo>
                  <a:cubicBezTo>
                    <a:pt x="823" y="413"/>
                    <a:pt x="869" y="429"/>
                    <a:pt x="909" y="460"/>
                  </a:cubicBezTo>
                  <a:cubicBezTo>
                    <a:pt x="1104" y="605"/>
                    <a:pt x="1132" y="934"/>
                    <a:pt x="1049" y="1146"/>
                  </a:cubicBezTo>
                  <a:cubicBezTo>
                    <a:pt x="1033" y="1184"/>
                    <a:pt x="1011" y="1216"/>
                    <a:pt x="989" y="1246"/>
                  </a:cubicBezTo>
                  <a:cubicBezTo>
                    <a:pt x="1106" y="1190"/>
                    <a:pt x="1224" y="1134"/>
                    <a:pt x="1340" y="1075"/>
                  </a:cubicBezTo>
                  <a:cubicBezTo>
                    <a:pt x="1383" y="1053"/>
                    <a:pt x="1427" y="1031"/>
                    <a:pt x="1468" y="1009"/>
                  </a:cubicBezTo>
                  <a:cubicBezTo>
                    <a:pt x="1508" y="627"/>
                    <a:pt x="1365" y="188"/>
                    <a:pt x="989" y="39"/>
                  </a:cubicBezTo>
                  <a:cubicBezTo>
                    <a:pt x="921" y="12"/>
                    <a:pt x="853" y="0"/>
                    <a:pt x="7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9"/>
            <p:cNvSpPr/>
            <p:nvPr/>
          </p:nvSpPr>
          <p:spPr>
            <a:xfrm>
              <a:off x="1664173" y="1330258"/>
              <a:ext cx="136868" cy="148340"/>
            </a:xfrm>
            <a:custGeom>
              <a:rect b="b" l="l" r="r" t="t"/>
              <a:pathLst>
                <a:path extrusionOk="0" h="3737" w="3448">
                  <a:moveTo>
                    <a:pt x="1099" y="0"/>
                  </a:moveTo>
                  <a:cubicBezTo>
                    <a:pt x="1076" y="0"/>
                    <a:pt x="1053" y="5"/>
                    <a:pt x="1028" y="16"/>
                  </a:cubicBezTo>
                  <a:cubicBezTo>
                    <a:pt x="608" y="204"/>
                    <a:pt x="299" y="522"/>
                    <a:pt x="148" y="958"/>
                  </a:cubicBezTo>
                  <a:cubicBezTo>
                    <a:pt x="0" y="1385"/>
                    <a:pt x="32" y="1859"/>
                    <a:pt x="149" y="2288"/>
                  </a:cubicBezTo>
                  <a:cubicBezTo>
                    <a:pt x="261" y="2696"/>
                    <a:pt x="472" y="3145"/>
                    <a:pt x="810" y="3417"/>
                  </a:cubicBezTo>
                  <a:cubicBezTo>
                    <a:pt x="1076" y="3633"/>
                    <a:pt x="1392" y="3736"/>
                    <a:pt x="1722" y="3736"/>
                  </a:cubicBezTo>
                  <a:cubicBezTo>
                    <a:pt x="1820" y="3736"/>
                    <a:pt x="1920" y="3727"/>
                    <a:pt x="2020" y="3709"/>
                  </a:cubicBezTo>
                  <a:cubicBezTo>
                    <a:pt x="2821" y="3567"/>
                    <a:pt x="3448" y="2799"/>
                    <a:pt x="3300" y="1980"/>
                  </a:cubicBezTo>
                  <a:cubicBezTo>
                    <a:pt x="3204" y="1451"/>
                    <a:pt x="2771" y="917"/>
                    <a:pt x="2227" y="917"/>
                  </a:cubicBezTo>
                  <a:cubicBezTo>
                    <a:pt x="2129" y="917"/>
                    <a:pt x="2028" y="934"/>
                    <a:pt x="1924" y="972"/>
                  </a:cubicBezTo>
                  <a:cubicBezTo>
                    <a:pt x="1524" y="1117"/>
                    <a:pt x="1139" y="1547"/>
                    <a:pt x="1250" y="2000"/>
                  </a:cubicBezTo>
                  <a:cubicBezTo>
                    <a:pt x="1323" y="2290"/>
                    <a:pt x="1600" y="2449"/>
                    <a:pt x="1874" y="2449"/>
                  </a:cubicBezTo>
                  <a:cubicBezTo>
                    <a:pt x="2083" y="2449"/>
                    <a:pt x="2290" y="2356"/>
                    <a:pt x="2403" y="2158"/>
                  </a:cubicBezTo>
                  <a:cubicBezTo>
                    <a:pt x="2451" y="2074"/>
                    <a:pt x="2398" y="1953"/>
                    <a:pt x="2301" y="1933"/>
                  </a:cubicBezTo>
                  <a:cubicBezTo>
                    <a:pt x="2271" y="1927"/>
                    <a:pt x="2243" y="1924"/>
                    <a:pt x="2216" y="1924"/>
                  </a:cubicBezTo>
                  <a:cubicBezTo>
                    <a:pt x="2084" y="1924"/>
                    <a:pt x="1981" y="1986"/>
                    <a:pt x="1842" y="2013"/>
                  </a:cubicBezTo>
                  <a:cubicBezTo>
                    <a:pt x="1829" y="2016"/>
                    <a:pt x="1816" y="2017"/>
                    <a:pt x="1804" y="2017"/>
                  </a:cubicBezTo>
                  <a:cubicBezTo>
                    <a:pt x="1701" y="2017"/>
                    <a:pt x="1636" y="1926"/>
                    <a:pt x="1640" y="1818"/>
                  </a:cubicBezTo>
                  <a:cubicBezTo>
                    <a:pt x="1646" y="1576"/>
                    <a:pt x="1899" y="1361"/>
                    <a:pt x="2119" y="1306"/>
                  </a:cubicBezTo>
                  <a:cubicBezTo>
                    <a:pt x="2158" y="1296"/>
                    <a:pt x="2197" y="1291"/>
                    <a:pt x="2234" y="1291"/>
                  </a:cubicBezTo>
                  <a:cubicBezTo>
                    <a:pt x="2615" y="1291"/>
                    <a:pt x="2861" y="1783"/>
                    <a:pt x="2884" y="2117"/>
                  </a:cubicBezTo>
                  <a:cubicBezTo>
                    <a:pt x="2922" y="2668"/>
                    <a:pt x="2455" y="3136"/>
                    <a:pt x="1925" y="3213"/>
                  </a:cubicBezTo>
                  <a:cubicBezTo>
                    <a:pt x="1874" y="3220"/>
                    <a:pt x="1823" y="3224"/>
                    <a:pt x="1771" y="3224"/>
                  </a:cubicBezTo>
                  <a:cubicBezTo>
                    <a:pt x="1559" y="3224"/>
                    <a:pt x="1344" y="3162"/>
                    <a:pt x="1175" y="3034"/>
                  </a:cubicBezTo>
                  <a:cubicBezTo>
                    <a:pt x="924" y="2845"/>
                    <a:pt x="768" y="2518"/>
                    <a:pt x="666" y="2229"/>
                  </a:cubicBezTo>
                  <a:cubicBezTo>
                    <a:pt x="431" y="1549"/>
                    <a:pt x="469" y="647"/>
                    <a:pt x="1195" y="292"/>
                  </a:cubicBezTo>
                  <a:cubicBezTo>
                    <a:pt x="1359" y="211"/>
                    <a:pt x="1251" y="0"/>
                    <a:pt x="10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9"/>
            <p:cNvSpPr/>
            <p:nvPr/>
          </p:nvSpPr>
          <p:spPr>
            <a:xfrm>
              <a:off x="1503885" y="1293461"/>
              <a:ext cx="102651" cy="70816"/>
            </a:xfrm>
            <a:custGeom>
              <a:rect b="b" l="l" r="r" t="t"/>
              <a:pathLst>
                <a:path extrusionOk="0" h="1784" w="2586">
                  <a:moveTo>
                    <a:pt x="114" y="0"/>
                  </a:moveTo>
                  <a:lnTo>
                    <a:pt x="114" y="0"/>
                  </a:lnTo>
                  <a:cubicBezTo>
                    <a:pt x="1" y="652"/>
                    <a:pt x="287" y="1357"/>
                    <a:pt x="912" y="1649"/>
                  </a:cubicBezTo>
                  <a:cubicBezTo>
                    <a:pt x="1099" y="1736"/>
                    <a:pt x="1315" y="1784"/>
                    <a:pt x="1529" y="1784"/>
                  </a:cubicBezTo>
                  <a:cubicBezTo>
                    <a:pt x="1971" y="1784"/>
                    <a:pt x="2401" y="1580"/>
                    <a:pt x="2530" y="1109"/>
                  </a:cubicBezTo>
                  <a:cubicBezTo>
                    <a:pt x="2586" y="905"/>
                    <a:pt x="2582" y="665"/>
                    <a:pt x="2512" y="454"/>
                  </a:cubicBezTo>
                  <a:cubicBezTo>
                    <a:pt x="2335" y="432"/>
                    <a:pt x="2158" y="403"/>
                    <a:pt x="1982" y="376"/>
                  </a:cubicBezTo>
                  <a:lnTo>
                    <a:pt x="1982" y="376"/>
                  </a:lnTo>
                  <a:cubicBezTo>
                    <a:pt x="1989" y="380"/>
                    <a:pt x="1996" y="381"/>
                    <a:pt x="2002" y="386"/>
                  </a:cubicBezTo>
                  <a:cubicBezTo>
                    <a:pt x="2197" y="532"/>
                    <a:pt x="2225" y="861"/>
                    <a:pt x="2142" y="1074"/>
                  </a:cubicBezTo>
                  <a:cubicBezTo>
                    <a:pt x="2053" y="1301"/>
                    <a:pt x="1836" y="1385"/>
                    <a:pt x="1604" y="1385"/>
                  </a:cubicBezTo>
                  <a:cubicBezTo>
                    <a:pt x="1400" y="1385"/>
                    <a:pt x="1184" y="1320"/>
                    <a:pt x="1037" y="1230"/>
                  </a:cubicBezTo>
                  <a:cubicBezTo>
                    <a:pt x="658" y="998"/>
                    <a:pt x="516" y="533"/>
                    <a:pt x="600" y="113"/>
                  </a:cubicBezTo>
                  <a:cubicBezTo>
                    <a:pt x="438" y="75"/>
                    <a:pt x="276" y="39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9"/>
            <p:cNvSpPr/>
            <p:nvPr/>
          </p:nvSpPr>
          <p:spPr>
            <a:xfrm>
              <a:off x="1367136" y="1253289"/>
              <a:ext cx="79866" cy="30962"/>
            </a:xfrm>
            <a:custGeom>
              <a:rect b="b" l="l" r="r" t="t"/>
              <a:pathLst>
                <a:path extrusionOk="0" h="780" w="2012">
                  <a:moveTo>
                    <a:pt x="1" y="1"/>
                  </a:moveTo>
                  <a:lnTo>
                    <a:pt x="1" y="1"/>
                  </a:lnTo>
                  <a:cubicBezTo>
                    <a:pt x="104" y="177"/>
                    <a:pt x="230" y="337"/>
                    <a:pt x="383" y="460"/>
                  </a:cubicBezTo>
                  <a:cubicBezTo>
                    <a:pt x="649" y="675"/>
                    <a:pt x="966" y="779"/>
                    <a:pt x="1296" y="779"/>
                  </a:cubicBezTo>
                  <a:cubicBezTo>
                    <a:pt x="1394" y="779"/>
                    <a:pt x="1493" y="770"/>
                    <a:pt x="1593" y="752"/>
                  </a:cubicBezTo>
                  <a:cubicBezTo>
                    <a:pt x="1740" y="724"/>
                    <a:pt x="1880" y="676"/>
                    <a:pt x="2012" y="611"/>
                  </a:cubicBezTo>
                  <a:cubicBezTo>
                    <a:pt x="1338" y="424"/>
                    <a:pt x="667" y="221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9"/>
            <p:cNvSpPr/>
            <p:nvPr/>
          </p:nvSpPr>
          <p:spPr>
            <a:xfrm>
              <a:off x="1347447" y="1320175"/>
              <a:ext cx="136948" cy="148380"/>
            </a:xfrm>
            <a:custGeom>
              <a:rect b="b" l="l" r="r" t="t"/>
              <a:pathLst>
                <a:path extrusionOk="0" h="3738" w="3450">
                  <a:moveTo>
                    <a:pt x="1101" y="1"/>
                  </a:moveTo>
                  <a:cubicBezTo>
                    <a:pt x="1078" y="1"/>
                    <a:pt x="1054" y="6"/>
                    <a:pt x="1030" y="17"/>
                  </a:cubicBezTo>
                  <a:cubicBezTo>
                    <a:pt x="609" y="205"/>
                    <a:pt x="301" y="523"/>
                    <a:pt x="150" y="959"/>
                  </a:cubicBezTo>
                  <a:cubicBezTo>
                    <a:pt x="1" y="1386"/>
                    <a:pt x="33" y="1860"/>
                    <a:pt x="151" y="2290"/>
                  </a:cubicBezTo>
                  <a:cubicBezTo>
                    <a:pt x="262" y="2698"/>
                    <a:pt x="474" y="3146"/>
                    <a:pt x="810" y="3418"/>
                  </a:cubicBezTo>
                  <a:cubicBezTo>
                    <a:pt x="1077" y="3633"/>
                    <a:pt x="1392" y="3737"/>
                    <a:pt x="1722" y="3737"/>
                  </a:cubicBezTo>
                  <a:cubicBezTo>
                    <a:pt x="1821" y="3737"/>
                    <a:pt x="1921" y="3728"/>
                    <a:pt x="2021" y="3710"/>
                  </a:cubicBezTo>
                  <a:cubicBezTo>
                    <a:pt x="2820" y="3563"/>
                    <a:pt x="3449" y="2794"/>
                    <a:pt x="3301" y="1976"/>
                  </a:cubicBezTo>
                  <a:cubicBezTo>
                    <a:pt x="3205" y="1448"/>
                    <a:pt x="2773" y="913"/>
                    <a:pt x="2229" y="913"/>
                  </a:cubicBezTo>
                  <a:cubicBezTo>
                    <a:pt x="2131" y="913"/>
                    <a:pt x="2029" y="930"/>
                    <a:pt x="1926" y="968"/>
                  </a:cubicBezTo>
                  <a:cubicBezTo>
                    <a:pt x="1526" y="1114"/>
                    <a:pt x="1140" y="1542"/>
                    <a:pt x="1252" y="1995"/>
                  </a:cubicBezTo>
                  <a:cubicBezTo>
                    <a:pt x="1324" y="2286"/>
                    <a:pt x="1602" y="2445"/>
                    <a:pt x="1876" y="2445"/>
                  </a:cubicBezTo>
                  <a:cubicBezTo>
                    <a:pt x="2085" y="2445"/>
                    <a:pt x="2292" y="2353"/>
                    <a:pt x="2405" y="2155"/>
                  </a:cubicBezTo>
                  <a:cubicBezTo>
                    <a:pt x="2452" y="2069"/>
                    <a:pt x="2399" y="1948"/>
                    <a:pt x="2303" y="1929"/>
                  </a:cubicBezTo>
                  <a:cubicBezTo>
                    <a:pt x="2273" y="1923"/>
                    <a:pt x="2245" y="1920"/>
                    <a:pt x="2218" y="1920"/>
                  </a:cubicBezTo>
                  <a:cubicBezTo>
                    <a:pt x="2086" y="1920"/>
                    <a:pt x="1983" y="1982"/>
                    <a:pt x="1843" y="2010"/>
                  </a:cubicBezTo>
                  <a:cubicBezTo>
                    <a:pt x="1831" y="2012"/>
                    <a:pt x="1818" y="2013"/>
                    <a:pt x="1806" y="2013"/>
                  </a:cubicBezTo>
                  <a:cubicBezTo>
                    <a:pt x="1703" y="2013"/>
                    <a:pt x="1637" y="1923"/>
                    <a:pt x="1641" y="1814"/>
                  </a:cubicBezTo>
                  <a:cubicBezTo>
                    <a:pt x="1647" y="1572"/>
                    <a:pt x="1901" y="1357"/>
                    <a:pt x="2120" y="1303"/>
                  </a:cubicBezTo>
                  <a:cubicBezTo>
                    <a:pt x="2160" y="1293"/>
                    <a:pt x="2199" y="1288"/>
                    <a:pt x="2236" y="1288"/>
                  </a:cubicBezTo>
                  <a:cubicBezTo>
                    <a:pt x="2617" y="1288"/>
                    <a:pt x="2863" y="1779"/>
                    <a:pt x="2886" y="2114"/>
                  </a:cubicBezTo>
                  <a:cubicBezTo>
                    <a:pt x="2923" y="2664"/>
                    <a:pt x="2457" y="3132"/>
                    <a:pt x="1927" y="3209"/>
                  </a:cubicBezTo>
                  <a:cubicBezTo>
                    <a:pt x="1876" y="3216"/>
                    <a:pt x="1824" y="3220"/>
                    <a:pt x="1772" y="3220"/>
                  </a:cubicBezTo>
                  <a:cubicBezTo>
                    <a:pt x="1560" y="3220"/>
                    <a:pt x="1346" y="3158"/>
                    <a:pt x="1177" y="3031"/>
                  </a:cubicBezTo>
                  <a:cubicBezTo>
                    <a:pt x="926" y="2842"/>
                    <a:pt x="769" y="2515"/>
                    <a:pt x="667" y="2224"/>
                  </a:cubicBezTo>
                  <a:cubicBezTo>
                    <a:pt x="432" y="1551"/>
                    <a:pt x="473" y="648"/>
                    <a:pt x="1196" y="293"/>
                  </a:cubicBezTo>
                  <a:cubicBezTo>
                    <a:pt x="1360" y="212"/>
                    <a:pt x="1253" y="1"/>
                    <a:pt x="11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9"/>
            <p:cNvSpPr/>
            <p:nvPr/>
          </p:nvSpPr>
          <p:spPr>
            <a:xfrm>
              <a:off x="1053705" y="1344310"/>
              <a:ext cx="88361" cy="81970"/>
            </a:xfrm>
            <a:custGeom>
              <a:rect b="b" l="l" r="r" t="t"/>
              <a:pathLst>
                <a:path extrusionOk="0" h="2065" w="2226">
                  <a:moveTo>
                    <a:pt x="1089" y="0"/>
                  </a:moveTo>
                  <a:cubicBezTo>
                    <a:pt x="991" y="0"/>
                    <a:pt x="889" y="17"/>
                    <a:pt x="786" y="55"/>
                  </a:cubicBezTo>
                  <a:cubicBezTo>
                    <a:pt x="386" y="201"/>
                    <a:pt x="0" y="630"/>
                    <a:pt x="112" y="1083"/>
                  </a:cubicBezTo>
                  <a:cubicBezTo>
                    <a:pt x="127" y="1144"/>
                    <a:pt x="152" y="1199"/>
                    <a:pt x="183" y="1248"/>
                  </a:cubicBezTo>
                  <a:cubicBezTo>
                    <a:pt x="387" y="1341"/>
                    <a:pt x="593" y="1435"/>
                    <a:pt x="797" y="1531"/>
                  </a:cubicBezTo>
                  <a:cubicBezTo>
                    <a:pt x="985" y="1513"/>
                    <a:pt x="1162" y="1422"/>
                    <a:pt x="1263" y="1243"/>
                  </a:cubicBezTo>
                  <a:cubicBezTo>
                    <a:pt x="1312" y="1158"/>
                    <a:pt x="1257" y="1037"/>
                    <a:pt x="1162" y="1018"/>
                  </a:cubicBezTo>
                  <a:cubicBezTo>
                    <a:pt x="1132" y="1012"/>
                    <a:pt x="1103" y="1009"/>
                    <a:pt x="1076" y="1009"/>
                  </a:cubicBezTo>
                  <a:cubicBezTo>
                    <a:pt x="944" y="1009"/>
                    <a:pt x="842" y="1071"/>
                    <a:pt x="702" y="1098"/>
                  </a:cubicBezTo>
                  <a:cubicBezTo>
                    <a:pt x="689" y="1100"/>
                    <a:pt x="676" y="1102"/>
                    <a:pt x="664" y="1102"/>
                  </a:cubicBezTo>
                  <a:cubicBezTo>
                    <a:pt x="561" y="1102"/>
                    <a:pt x="497" y="1011"/>
                    <a:pt x="500" y="903"/>
                  </a:cubicBezTo>
                  <a:cubicBezTo>
                    <a:pt x="507" y="660"/>
                    <a:pt x="760" y="446"/>
                    <a:pt x="979" y="392"/>
                  </a:cubicBezTo>
                  <a:cubicBezTo>
                    <a:pt x="1019" y="382"/>
                    <a:pt x="1058" y="377"/>
                    <a:pt x="1095" y="377"/>
                  </a:cubicBezTo>
                  <a:cubicBezTo>
                    <a:pt x="1476" y="377"/>
                    <a:pt x="1722" y="868"/>
                    <a:pt x="1745" y="1202"/>
                  </a:cubicBezTo>
                  <a:cubicBezTo>
                    <a:pt x="1761" y="1450"/>
                    <a:pt x="1673" y="1678"/>
                    <a:pt x="1527" y="1862"/>
                  </a:cubicBezTo>
                  <a:cubicBezTo>
                    <a:pt x="1672" y="1933"/>
                    <a:pt x="1815" y="1998"/>
                    <a:pt x="1959" y="2064"/>
                  </a:cubicBezTo>
                  <a:cubicBezTo>
                    <a:pt x="2142" y="1773"/>
                    <a:pt x="2226" y="1424"/>
                    <a:pt x="2161" y="1063"/>
                  </a:cubicBezTo>
                  <a:cubicBezTo>
                    <a:pt x="2065" y="535"/>
                    <a:pt x="1632" y="0"/>
                    <a:pt x="10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9"/>
            <p:cNvSpPr/>
            <p:nvPr/>
          </p:nvSpPr>
          <p:spPr>
            <a:xfrm>
              <a:off x="1551281" y="1303781"/>
              <a:ext cx="24889" cy="25405"/>
            </a:xfrm>
            <a:custGeom>
              <a:rect b="b" l="l" r="r" t="t"/>
              <a:pathLst>
                <a:path extrusionOk="0" h="640" w="627">
                  <a:moveTo>
                    <a:pt x="128" y="0"/>
                  </a:moveTo>
                  <a:cubicBezTo>
                    <a:pt x="30" y="164"/>
                    <a:pt x="0" y="365"/>
                    <a:pt x="89" y="553"/>
                  </a:cubicBezTo>
                  <a:cubicBezTo>
                    <a:pt x="115" y="608"/>
                    <a:pt x="174" y="639"/>
                    <a:pt x="232" y="639"/>
                  </a:cubicBezTo>
                  <a:cubicBezTo>
                    <a:pt x="268" y="639"/>
                    <a:pt x="305" y="627"/>
                    <a:pt x="332" y="600"/>
                  </a:cubicBezTo>
                  <a:cubicBezTo>
                    <a:pt x="464" y="475"/>
                    <a:pt x="463" y="335"/>
                    <a:pt x="531" y="179"/>
                  </a:cubicBezTo>
                  <a:cubicBezTo>
                    <a:pt x="552" y="132"/>
                    <a:pt x="588" y="106"/>
                    <a:pt x="626" y="92"/>
                  </a:cubicBezTo>
                  <a:cubicBezTo>
                    <a:pt x="460" y="65"/>
                    <a:pt x="295" y="33"/>
                    <a:pt x="1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9"/>
            <p:cNvSpPr/>
            <p:nvPr/>
          </p:nvSpPr>
          <p:spPr>
            <a:xfrm>
              <a:off x="1160643" y="1230901"/>
              <a:ext cx="159534" cy="121268"/>
            </a:xfrm>
            <a:custGeom>
              <a:rect b="b" l="l" r="r" t="t"/>
              <a:pathLst>
                <a:path extrusionOk="0" h="3055" w="4019">
                  <a:moveTo>
                    <a:pt x="1701" y="1"/>
                  </a:moveTo>
                  <a:cubicBezTo>
                    <a:pt x="1557" y="1"/>
                    <a:pt x="1414" y="17"/>
                    <a:pt x="1278" y="56"/>
                  </a:cubicBezTo>
                  <a:cubicBezTo>
                    <a:pt x="853" y="176"/>
                    <a:pt x="529" y="473"/>
                    <a:pt x="343" y="874"/>
                  </a:cubicBezTo>
                  <a:cubicBezTo>
                    <a:pt x="1" y="1613"/>
                    <a:pt x="264" y="2568"/>
                    <a:pt x="1019" y="2921"/>
                  </a:cubicBezTo>
                  <a:cubicBezTo>
                    <a:pt x="1206" y="3008"/>
                    <a:pt x="1422" y="3055"/>
                    <a:pt x="1635" y="3055"/>
                  </a:cubicBezTo>
                  <a:cubicBezTo>
                    <a:pt x="2078" y="3055"/>
                    <a:pt x="2508" y="2852"/>
                    <a:pt x="2638" y="2380"/>
                  </a:cubicBezTo>
                  <a:cubicBezTo>
                    <a:pt x="2749" y="1970"/>
                    <a:pt x="2623" y="1407"/>
                    <a:pt x="2188" y="1238"/>
                  </a:cubicBezTo>
                  <a:cubicBezTo>
                    <a:pt x="2120" y="1211"/>
                    <a:pt x="2051" y="1199"/>
                    <a:pt x="1984" y="1199"/>
                  </a:cubicBezTo>
                  <a:cubicBezTo>
                    <a:pt x="1565" y="1199"/>
                    <a:pt x="1200" y="1674"/>
                    <a:pt x="1391" y="2084"/>
                  </a:cubicBezTo>
                  <a:cubicBezTo>
                    <a:pt x="1417" y="2139"/>
                    <a:pt x="1475" y="2169"/>
                    <a:pt x="1533" y="2169"/>
                  </a:cubicBezTo>
                  <a:cubicBezTo>
                    <a:pt x="1570" y="2169"/>
                    <a:pt x="1606" y="2157"/>
                    <a:pt x="1634" y="2131"/>
                  </a:cubicBezTo>
                  <a:cubicBezTo>
                    <a:pt x="1765" y="2006"/>
                    <a:pt x="1764" y="1866"/>
                    <a:pt x="1833" y="1709"/>
                  </a:cubicBezTo>
                  <a:cubicBezTo>
                    <a:pt x="1863" y="1642"/>
                    <a:pt x="1918" y="1611"/>
                    <a:pt x="1979" y="1611"/>
                  </a:cubicBezTo>
                  <a:cubicBezTo>
                    <a:pt x="2022" y="1611"/>
                    <a:pt x="2068" y="1627"/>
                    <a:pt x="2108" y="1657"/>
                  </a:cubicBezTo>
                  <a:cubicBezTo>
                    <a:pt x="2302" y="1803"/>
                    <a:pt x="2331" y="2133"/>
                    <a:pt x="2248" y="2345"/>
                  </a:cubicBezTo>
                  <a:cubicBezTo>
                    <a:pt x="2160" y="2572"/>
                    <a:pt x="1942" y="2656"/>
                    <a:pt x="1711" y="2656"/>
                  </a:cubicBezTo>
                  <a:cubicBezTo>
                    <a:pt x="1506" y="2656"/>
                    <a:pt x="1291" y="2591"/>
                    <a:pt x="1143" y="2501"/>
                  </a:cubicBezTo>
                  <a:cubicBezTo>
                    <a:pt x="671" y="2213"/>
                    <a:pt x="561" y="1563"/>
                    <a:pt x="805" y="1085"/>
                  </a:cubicBezTo>
                  <a:cubicBezTo>
                    <a:pt x="922" y="853"/>
                    <a:pt x="1133" y="657"/>
                    <a:pt x="1383" y="576"/>
                  </a:cubicBezTo>
                  <a:cubicBezTo>
                    <a:pt x="1490" y="542"/>
                    <a:pt x="1605" y="528"/>
                    <a:pt x="1722" y="528"/>
                  </a:cubicBezTo>
                  <a:cubicBezTo>
                    <a:pt x="1931" y="528"/>
                    <a:pt x="2145" y="572"/>
                    <a:pt x="2333" y="626"/>
                  </a:cubicBezTo>
                  <a:cubicBezTo>
                    <a:pt x="3024" y="827"/>
                    <a:pt x="3737" y="1380"/>
                    <a:pt x="3608" y="2177"/>
                  </a:cubicBezTo>
                  <a:cubicBezTo>
                    <a:pt x="3591" y="2286"/>
                    <a:pt x="3669" y="2342"/>
                    <a:pt x="3753" y="2342"/>
                  </a:cubicBezTo>
                  <a:cubicBezTo>
                    <a:pt x="3829" y="2342"/>
                    <a:pt x="3910" y="2296"/>
                    <a:pt x="3929" y="2201"/>
                  </a:cubicBezTo>
                  <a:cubicBezTo>
                    <a:pt x="4019" y="1749"/>
                    <a:pt x="3936" y="1313"/>
                    <a:pt x="3669" y="938"/>
                  </a:cubicBezTo>
                  <a:cubicBezTo>
                    <a:pt x="3405" y="571"/>
                    <a:pt x="3000" y="322"/>
                    <a:pt x="2581" y="170"/>
                  </a:cubicBezTo>
                  <a:cubicBezTo>
                    <a:pt x="2312" y="72"/>
                    <a:pt x="2002" y="1"/>
                    <a:pt x="17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9"/>
            <p:cNvSpPr/>
            <p:nvPr/>
          </p:nvSpPr>
          <p:spPr>
            <a:xfrm>
              <a:off x="1010517" y="1308108"/>
              <a:ext cx="51961" cy="71888"/>
            </a:xfrm>
            <a:custGeom>
              <a:rect b="b" l="l" r="r" t="t"/>
              <a:pathLst>
                <a:path extrusionOk="0" h="1811" w="1309">
                  <a:moveTo>
                    <a:pt x="1049" y="1"/>
                  </a:moveTo>
                  <a:cubicBezTo>
                    <a:pt x="1026" y="1"/>
                    <a:pt x="1002" y="6"/>
                    <a:pt x="978" y="16"/>
                  </a:cubicBezTo>
                  <a:cubicBezTo>
                    <a:pt x="557" y="205"/>
                    <a:pt x="249" y="523"/>
                    <a:pt x="98" y="959"/>
                  </a:cubicBezTo>
                  <a:cubicBezTo>
                    <a:pt x="28" y="1157"/>
                    <a:pt x="0" y="1365"/>
                    <a:pt x="0" y="1573"/>
                  </a:cubicBezTo>
                  <a:cubicBezTo>
                    <a:pt x="171" y="1653"/>
                    <a:pt x="343" y="1732"/>
                    <a:pt x="512" y="1811"/>
                  </a:cubicBezTo>
                  <a:cubicBezTo>
                    <a:pt x="422" y="1219"/>
                    <a:pt x="559" y="579"/>
                    <a:pt x="1145" y="292"/>
                  </a:cubicBezTo>
                  <a:cubicBezTo>
                    <a:pt x="1308" y="212"/>
                    <a:pt x="1201" y="1"/>
                    <a:pt x="10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9"/>
            <p:cNvSpPr/>
            <p:nvPr/>
          </p:nvSpPr>
          <p:spPr>
            <a:xfrm>
              <a:off x="1011152" y="1125908"/>
              <a:ext cx="136868" cy="146236"/>
            </a:xfrm>
            <a:custGeom>
              <a:rect b="b" l="l" r="r" t="t"/>
              <a:pathLst>
                <a:path extrusionOk="0" h="3684" w="3448">
                  <a:moveTo>
                    <a:pt x="952" y="0"/>
                  </a:moveTo>
                  <a:cubicBezTo>
                    <a:pt x="569" y="192"/>
                    <a:pt x="288" y="496"/>
                    <a:pt x="148" y="905"/>
                  </a:cubicBezTo>
                  <a:cubicBezTo>
                    <a:pt x="1" y="1332"/>
                    <a:pt x="32" y="1806"/>
                    <a:pt x="149" y="2235"/>
                  </a:cubicBezTo>
                  <a:cubicBezTo>
                    <a:pt x="261" y="2644"/>
                    <a:pt x="471" y="3092"/>
                    <a:pt x="809" y="3364"/>
                  </a:cubicBezTo>
                  <a:cubicBezTo>
                    <a:pt x="1076" y="3580"/>
                    <a:pt x="1392" y="3683"/>
                    <a:pt x="1722" y="3683"/>
                  </a:cubicBezTo>
                  <a:cubicBezTo>
                    <a:pt x="1820" y="3683"/>
                    <a:pt x="1920" y="3674"/>
                    <a:pt x="2020" y="3656"/>
                  </a:cubicBezTo>
                  <a:cubicBezTo>
                    <a:pt x="2819" y="3509"/>
                    <a:pt x="3448" y="2740"/>
                    <a:pt x="3299" y="1922"/>
                  </a:cubicBezTo>
                  <a:cubicBezTo>
                    <a:pt x="3204" y="1393"/>
                    <a:pt x="2772" y="859"/>
                    <a:pt x="2228" y="859"/>
                  </a:cubicBezTo>
                  <a:cubicBezTo>
                    <a:pt x="2129" y="859"/>
                    <a:pt x="2028" y="876"/>
                    <a:pt x="1923" y="915"/>
                  </a:cubicBezTo>
                  <a:cubicBezTo>
                    <a:pt x="1523" y="1060"/>
                    <a:pt x="1138" y="1488"/>
                    <a:pt x="1250" y="1941"/>
                  </a:cubicBezTo>
                  <a:cubicBezTo>
                    <a:pt x="1322" y="2232"/>
                    <a:pt x="1599" y="2391"/>
                    <a:pt x="1873" y="2391"/>
                  </a:cubicBezTo>
                  <a:cubicBezTo>
                    <a:pt x="2082" y="2391"/>
                    <a:pt x="2290" y="2298"/>
                    <a:pt x="2402" y="2100"/>
                  </a:cubicBezTo>
                  <a:cubicBezTo>
                    <a:pt x="2450" y="2015"/>
                    <a:pt x="2397" y="1895"/>
                    <a:pt x="2301" y="1875"/>
                  </a:cubicBezTo>
                  <a:cubicBezTo>
                    <a:pt x="2271" y="1869"/>
                    <a:pt x="2243" y="1866"/>
                    <a:pt x="2216" y="1866"/>
                  </a:cubicBezTo>
                  <a:cubicBezTo>
                    <a:pt x="2084" y="1866"/>
                    <a:pt x="1981" y="1928"/>
                    <a:pt x="1841" y="1955"/>
                  </a:cubicBezTo>
                  <a:cubicBezTo>
                    <a:pt x="1828" y="1958"/>
                    <a:pt x="1815" y="1959"/>
                    <a:pt x="1803" y="1959"/>
                  </a:cubicBezTo>
                  <a:cubicBezTo>
                    <a:pt x="1701" y="1959"/>
                    <a:pt x="1636" y="1868"/>
                    <a:pt x="1640" y="1760"/>
                  </a:cubicBezTo>
                  <a:cubicBezTo>
                    <a:pt x="1646" y="1518"/>
                    <a:pt x="1899" y="1303"/>
                    <a:pt x="2119" y="1249"/>
                  </a:cubicBezTo>
                  <a:cubicBezTo>
                    <a:pt x="2159" y="1239"/>
                    <a:pt x="2197" y="1234"/>
                    <a:pt x="2235" y="1234"/>
                  </a:cubicBezTo>
                  <a:cubicBezTo>
                    <a:pt x="2615" y="1234"/>
                    <a:pt x="2862" y="1725"/>
                    <a:pt x="2884" y="2059"/>
                  </a:cubicBezTo>
                  <a:cubicBezTo>
                    <a:pt x="2922" y="2610"/>
                    <a:pt x="2455" y="3078"/>
                    <a:pt x="1924" y="3155"/>
                  </a:cubicBezTo>
                  <a:cubicBezTo>
                    <a:pt x="1874" y="3162"/>
                    <a:pt x="1822" y="3166"/>
                    <a:pt x="1771" y="3166"/>
                  </a:cubicBezTo>
                  <a:cubicBezTo>
                    <a:pt x="1559" y="3166"/>
                    <a:pt x="1344" y="3104"/>
                    <a:pt x="1174" y="2976"/>
                  </a:cubicBezTo>
                  <a:cubicBezTo>
                    <a:pt x="923" y="2787"/>
                    <a:pt x="767" y="2460"/>
                    <a:pt x="666" y="2171"/>
                  </a:cubicBezTo>
                  <a:cubicBezTo>
                    <a:pt x="429" y="1495"/>
                    <a:pt x="469" y="593"/>
                    <a:pt x="1193" y="238"/>
                  </a:cubicBezTo>
                  <a:cubicBezTo>
                    <a:pt x="1241" y="214"/>
                    <a:pt x="1266" y="178"/>
                    <a:pt x="1272" y="141"/>
                  </a:cubicBezTo>
                  <a:cubicBezTo>
                    <a:pt x="1165" y="94"/>
                    <a:pt x="1058" y="47"/>
                    <a:pt x="9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9"/>
            <p:cNvSpPr/>
            <p:nvPr/>
          </p:nvSpPr>
          <p:spPr>
            <a:xfrm>
              <a:off x="1404251" y="925885"/>
              <a:ext cx="432834" cy="291838"/>
            </a:xfrm>
            <a:custGeom>
              <a:rect b="b" l="l" r="r" t="t"/>
              <a:pathLst>
                <a:path extrusionOk="0" h="7352" w="10904">
                  <a:moveTo>
                    <a:pt x="6138" y="0"/>
                  </a:moveTo>
                  <a:cubicBezTo>
                    <a:pt x="6054" y="0"/>
                    <a:pt x="5972" y="10"/>
                    <a:pt x="5890" y="34"/>
                  </a:cubicBezTo>
                  <a:cubicBezTo>
                    <a:pt x="5705" y="90"/>
                    <a:pt x="5549" y="212"/>
                    <a:pt x="5398" y="333"/>
                  </a:cubicBezTo>
                  <a:cubicBezTo>
                    <a:pt x="4759" y="847"/>
                    <a:pt x="4131" y="1376"/>
                    <a:pt x="3516" y="1919"/>
                  </a:cubicBezTo>
                  <a:cubicBezTo>
                    <a:pt x="2960" y="2411"/>
                    <a:pt x="2414" y="2915"/>
                    <a:pt x="1881" y="3430"/>
                  </a:cubicBezTo>
                  <a:cubicBezTo>
                    <a:pt x="1404" y="3891"/>
                    <a:pt x="812" y="4366"/>
                    <a:pt x="548" y="4991"/>
                  </a:cubicBezTo>
                  <a:cubicBezTo>
                    <a:pt x="1" y="6279"/>
                    <a:pt x="2018" y="6970"/>
                    <a:pt x="2949" y="7208"/>
                  </a:cubicBezTo>
                  <a:cubicBezTo>
                    <a:pt x="3311" y="7301"/>
                    <a:pt x="3688" y="7351"/>
                    <a:pt x="4062" y="7351"/>
                  </a:cubicBezTo>
                  <a:cubicBezTo>
                    <a:pt x="4590" y="7351"/>
                    <a:pt x="5113" y="7250"/>
                    <a:pt x="5587" y="7022"/>
                  </a:cubicBezTo>
                  <a:cubicBezTo>
                    <a:pt x="6058" y="6795"/>
                    <a:pt x="6463" y="6452"/>
                    <a:pt x="6856" y="6110"/>
                  </a:cubicBezTo>
                  <a:cubicBezTo>
                    <a:pt x="7995" y="5115"/>
                    <a:pt x="9092" y="4065"/>
                    <a:pt x="10083" y="2924"/>
                  </a:cubicBezTo>
                  <a:cubicBezTo>
                    <a:pt x="10381" y="2581"/>
                    <a:pt x="10675" y="2222"/>
                    <a:pt x="10836" y="1798"/>
                  </a:cubicBezTo>
                  <a:cubicBezTo>
                    <a:pt x="10876" y="1694"/>
                    <a:pt x="10904" y="1564"/>
                    <a:pt x="10829" y="1478"/>
                  </a:cubicBezTo>
                  <a:cubicBezTo>
                    <a:pt x="10792" y="1437"/>
                    <a:pt x="10740" y="1418"/>
                    <a:pt x="10690" y="1398"/>
                  </a:cubicBezTo>
                  <a:cubicBezTo>
                    <a:pt x="9381" y="906"/>
                    <a:pt x="8051" y="472"/>
                    <a:pt x="6703" y="101"/>
                  </a:cubicBezTo>
                  <a:cubicBezTo>
                    <a:pt x="6519" y="50"/>
                    <a:pt x="6327" y="0"/>
                    <a:pt x="61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9"/>
            <p:cNvSpPr/>
            <p:nvPr/>
          </p:nvSpPr>
          <p:spPr>
            <a:xfrm>
              <a:off x="1095662" y="821646"/>
              <a:ext cx="487018" cy="279453"/>
            </a:xfrm>
            <a:custGeom>
              <a:rect b="b" l="l" r="r" t="t"/>
              <a:pathLst>
                <a:path extrusionOk="0" h="7040" w="12269">
                  <a:moveTo>
                    <a:pt x="7513" y="1"/>
                  </a:moveTo>
                  <a:cubicBezTo>
                    <a:pt x="7502" y="1"/>
                    <a:pt x="7490" y="1"/>
                    <a:pt x="7479" y="1"/>
                  </a:cubicBezTo>
                  <a:cubicBezTo>
                    <a:pt x="7139" y="10"/>
                    <a:pt x="6818" y="156"/>
                    <a:pt x="6515" y="314"/>
                  </a:cubicBezTo>
                  <a:cubicBezTo>
                    <a:pt x="5741" y="713"/>
                    <a:pt x="5017" y="1201"/>
                    <a:pt x="4306" y="1701"/>
                  </a:cubicBezTo>
                  <a:cubicBezTo>
                    <a:pt x="2829" y="2735"/>
                    <a:pt x="1392" y="3827"/>
                    <a:pt x="0" y="4974"/>
                  </a:cubicBezTo>
                  <a:cubicBezTo>
                    <a:pt x="979" y="5452"/>
                    <a:pt x="1957" y="5929"/>
                    <a:pt x="2936" y="6406"/>
                  </a:cubicBezTo>
                  <a:cubicBezTo>
                    <a:pt x="3227" y="6550"/>
                    <a:pt x="3521" y="6691"/>
                    <a:pt x="3830" y="6788"/>
                  </a:cubicBezTo>
                  <a:cubicBezTo>
                    <a:pt x="4270" y="6924"/>
                    <a:pt x="4877" y="7039"/>
                    <a:pt x="5397" y="7039"/>
                  </a:cubicBezTo>
                  <a:cubicBezTo>
                    <a:pt x="5535" y="7039"/>
                    <a:pt x="5667" y="7031"/>
                    <a:pt x="5788" y="7013"/>
                  </a:cubicBezTo>
                  <a:cubicBezTo>
                    <a:pt x="6468" y="6914"/>
                    <a:pt x="7291" y="6435"/>
                    <a:pt x="7859" y="6070"/>
                  </a:cubicBezTo>
                  <a:cubicBezTo>
                    <a:pt x="8266" y="5807"/>
                    <a:pt x="8639" y="5494"/>
                    <a:pt x="9000" y="5171"/>
                  </a:cubicBezTo>
                  <a:cubicBezTo>
                    <a:pt x="10050" y="4230"/>
                    <a:pt x="11020" y="3203"/>
                    <a:pt x="11988" y="2177"/>
                  </a:cubicBezTo>
                  <a:cubicBezTo>
                    <a:pt x="12123" y="2033"/>
                    <a:pt x="12269" y="1835"/>
                    <a:pt x="12184" y="1657"/>
                  </a:cubicBezTo>
                  <a:cubicBezTo>
                    <a:pt x="12133" y="1553"/>
                    <a:pt x="12020" y="1498"/>
                    <a:pt x="11913" y="1451"/>
                  </a:cubicBezTo>
                  <a:cubicBezTo>
                    <a:pt x="10704" y="917"/>
                    <a:pt x="9457" y="472"/>
                    <a:pt x="8183" y="120"/>
                  </a:cubicBezTo>
                  <a:cubicBezTo>
                    <a:pt x="7964" y="59"/>
                    <a:pt x="7740" y="1"/>
                    <a:pt x="75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9"/>
            <p:cNvSpPr/>
            <p:nvPr/>
          </p:nvSpPr>
          <p:spPr>
            <a:xfrm>
              <a:off x="1513968" y="1020597"/>
              <a:ext cx="51405" cy="40449"/>
            </a:xfrm>
            <a:custGeom>
              <a:rect b="b" l="l" r="r" t="t"/>
              <a:pathLst>
                <a:path extrusionOk="0" h="1019" w="1295">
                  <a:moveTo>
                    <a:pt x="1079" y="0"/>
                  </a:moveTo>
                  <a:cubicBezTo>
                    <a:pt x="1073" y="0"/>
                    <a:pt x="1066" y="1"/>
                    <a:pt x="1060" y="2"/>
                  </a:cubicBezTo>
                  <a:cubicBezTo>
                    <a:pt x="984" y="11"/>
                    <a:pt x="915" y="21"/>
                    <a:pt x="847" y="56"/>
                  </a:cubicBezTo>
                  <a:cubicBezTo>
                    <a:pt x="802" y="80"/>
                    <a:pt x="757" y="102"/>
                    <a:pt x="715" y="129"/>
                  </a:cubicBezTo>
                  <a:cubicBezTo>
                    <a:pt x="633" y="181"/>
                    <a:pt x="556" y="245"/>
                    <a:pt x="481" y="305"/>
                  </a:cubicBezTo>
                  <a:cubicBezTo>
                    <a:pt x="395" y="372"/>
                    <a:pt x="318" y="448"/>
                    <a:pt x="241" y="526"/>
                  </a:cubicBezTo>
                  <a:cubicBezTo>
                    <a:pt x="172" y="596"/>
                    <a:pt x="117" y="680"/>
                    <a:pt x="53" y="754"/>
                  </a:cubicBezTo>
                  <a:cubicBezTo>
                    <a:pt x="1" y="815"/>
                    <a:pt x="2" y="907"/>
                    <a:pt x="54" y="965"/>
                  </a:cubicBezTo>
                  <a:cubicBezTo>
                    <a:pt x="86" y="1001"/>
                    <a:pt x="128" y="1018"/>
                    <a:pt x="172" y="1018"/>
                  </a:cubicBezTo>
                  <a:cubicBezTo>
                    <a:pt x="203" y="1018"/>
                    <a:pt x="235" y="1009"/>
                    <a:pt x="263" y="992"/>
                  </a:cubicBezTo>
                  <a:cubicBezTo>
                    <a:pt x="356" y="938"/>
                    <a:pt x="403" y="927"/>
                    <a:pt x="512" y="860"/>
                  </a:cubicBezTo>
                  <a:cubicBezTo>
                    <a:pt x="592" y="810"/>
                    <a:pt x="675" y="763"/>
                    <a:pt x="753" y="710"/>
                  </a:cubicBezTo>
                  <a:cubicBezTo>
                    <a:pt x="831" y="657"/>
                    <a:pt x="913" y="607"/>
                    <a:pt x="991" y="555"/>
                  </a:cubicBezTo>
                  <a:cubicBezTo>
                    <a:pt x="1030" y="529"/>
                    <a:pt x="1068" y="498"/>
                    <a:pt x="1104" y="471"/>
                  </a:cubicBezTo>
                  <a:cubicBezTo>
                    <a:pt x="1156" y="433"/>
                    <a:pt x="1187" y="391"/>
                    <a:pt x="1226" y="339"/>
                  </a:cubicBezTo>
                  <a:cubicBezTo>
                    <a:pt x="1277" y="269"/>
                    <a:pt x="1294" y="191"/>
                    <a:pt x="1254" y="113"/>
                  </a:cubicBezTo>
                  <a:cubicBezTo>
                    <a:pt x="1222" y="50"/>
                    <a:pt x="1153" y="0"/>
                    <a:pt x="10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9"/>
            <p:cNvSpPr/>
            <p:nvPr/>
          </p:nvSpPr>
          <p:spPr>
            <a:xfrm>
              <a:off x="1587443" y="1005116"/>
              <a:ext cx="51246" cy="18260"/>
            </a:xfrm>
            <a:custGeom>
              <a:rect b="b" l="l" r="r" t="t"/>
              <a:pathLst>
                <a:path extrusionOk="0" h="460" w="1291">
                  <a:moveTo>
                    <a:pt x="820" y="0"/>
                  </a:moveTo>
                  <a:cubicBezTo>
                    <a:pt x="755" y="0"/>
                    <a:pt x="692" y="4"/>
                    <a:pt x="629" y="6"/>
                  </a:cubicBezTo>
                  <a:cubicBezTo>
                    <a:pt x="550" y="8"/>
                    <a:pt x="472" y="8"/>
                    <a:pt x="392" y="11"/>
                  </a:cubicBezTo>
                  <a:cubicBezTo>
                    <a:pt x="388" y="12"/>
                    <a:pt x="384" y="12"/>
                    <a:pt x="380" y="12"/>
                  </a:cubicBezTo>
                  <a:cubicBezTo>
                    <a:pt x="315" y="12"/>
                    <a:pt x="238" y="4"/>
                    <a:pt x="153" y="2"/>
                  </a:cubicBezTo>
                  <a:cubicBezTo>
                    <a:pt x="151" y="2"/>
                    <a:pt x="150" y="2"/>
                    <a:pt x="148" y="2"/>
                  </a:cubicBezTo>
                  <a:cubicBezTo>
                    <a:pt x="71" y="2"/>
                    <a:pt x="11" y="81"/>
                    <a:pt x="6" y="150"/>
                  </a:cubicBezTo>
                  <a:cubicBezTo>
                    <a:pt x="1" y="221"/>
                    <a:pt x="52" y="310"/>
                    <a:pt x="131" y="317"/>
                  </a:cubicBezTo>
                  <a:cubicBezTo>
                    <a:pt x="212" y="324"/>
                    <a:pt x="291" y="331"/>
                    <a:pt x="369" y="352"/>
                  </a:cubicBezTo>
                  <a:cubicBezTo>
                    <a:pt x="448" y="373"/>
                    <a:pt x="527" y="395"/>
                    <a:pt x="608" y="416"/>
                  </a:cubicBezTo>
                  <a:cubicBezTo>
                    <a:pt x="701" y="439"/>
                    <a:pt x="787" y="454"/>
                    <a:pt x="885" y="459"/>
                  </a:cubicBezTo>
                  <a:cubicBezTo>
                    <a:pt x="893" y="460"/>
                    <a:pt x="901" y="460"/>
                    <a:pt x="910" y="460"/>
                  </a:cubicBezTo>
                  <a:cubicBezTo>
                    <a:pt x="1011" y="460"/>
                    <a:pt x="1100" y="431"/>
                    <a:pt x="1184" y="372"/>
                  </a:cubicBezTo>
                  <a:cubicBezTo>
                    <a:pt x="1291" y="295"/>
                    <a:pt x="1287" y="123"/>
                    <a:pt x="1165" y="66"/>
                  </a:cubicBezTo>
                  <a:cubicBezTo>
                    <a:pt x="1120" y="45"/>
                    <a:pt x="1074" y="23"/>
                    <a:pt x="1026" y="13"/>
                  </a:cubicBezTo>
                  <a:cubicBezTo>
                    <a:pt x="973" y="1"/>
                    <a:pt x="917" y="2"/>
                    <a:pt x="864" y="1"/>
                  </a:cubicBezTo>
                  <a:cubicBezTo>
                    <a:pt x="849" y="1"/>
                    <a:pt x="834" y="0"/>
                    <a:pt x="82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9"/>
            <p:cNvSpPr/>
            <p:nvPr/>
          </p:nvSpPr>
          <p:spPr>
            <a:xfrm>
              <a:off x="1544255" y="1074344"/>
              <a:ext cx="27548" cy="43347"/>
            </a:xfrm>
            <a:custGeom>
              <a:rect b="b" l="l" r="r" t="t"/>
              <a:pathLst>
                <a:path extrusionOk="0" h="1092" w="694">
                  <a:moveTo>
                    <a:pt x="452" y="0"/>
                  </a:moveTo>
                  <a:cubicBezTo>
                    <a:pt x="366" y="0"/>
                    <a:pt x="281" y="43"/>
                    <a:pt x="244" y="126"/>
                  </a:cubicBezTo>
                  <a:cubicBezTo>
                    <a:pt x="202" y="220"/>
                    <a:pt x="160" y="314"/>
                    <a:pt x="123" y="410"/>
                  </a:cubicBezTo>
                  <a:cubicBezTo>
                    <a:pt x="81" y="518"/>
                    <a:pt x="37" y="632"/>
                    <a:pt x="20" y="747"/>
                  </a:cubicBezTo>
                  <a:cubicBezTo>
                    <a:pt x="0" y="871"/>
                    <a:pt x="41" y="1013"/>
                    <a:pt x="161" y="1071"/>
                  </a:cubicBezTo>
                  <a:cubicBezTo>
                    <a:pt x="189" y="1085"/>
                    <a:pt x="219" y="1092"/>
                    <a:pt x="249" y="1092"/>
                  </a:cubicBezTo>
                  <a:cubicBezTo>
                    <a:pt x="294" y="1092"/>
                    <a:pt x="338" y="1077"/>
                    <a:pt x="376" y="1051"/>
                  </a:cubicBezTo>
                  <a:cubicBezTo>
                    <a:pt x="443" y="1006"/>
                    <a:pt x="472" y="942"/>
                    <a:pt x="494" y="869"/>
                  </a:cubicBezTo>
                  <a:cubicBezTo>
                    <a:pt x="507" y="821"/>
                    <a:pt x="511" y="769"/>
                    <a:pt x="522" y="721"/>
                  </a:cubicBezTo>
                  <a:cubicBezTo>
                    <a:pt x="531" y="681"/>
                    <a:pt x="544" y="642"/>
                    <a:pt x="556" y="602"/>
                  </a:cubicBezTo>
                  <a:cubicBezTo>
                    <a:pt x="589" y="513"/>
                    <a:pt x="625" y="424"/>
                    <a:pt x="662" y="336"/>
                  </a:cubicBezTo>
                  <a:cubicBezTo>
                    <a:pt x="683" y="276"/>
                    <a:pt x="694" y="216"/>
                    <a:pt x="672" y="154"/>
                  </a:cubicBezTo>
                  <a:cubicBezTo>
                    <a:pt x="654" y="100"/>
                    <a:pt x="608" y="44"/>
                    <a:pt x="556" y="22"/>
                  </a:cubicBezTo>
                  <a:cubicBezTo>
                    <a:pt x="524" y="8"/>
                    <a:pt x="488" y="0"/>
                    <a:pt x="4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9"/>
            <p:cNvSpPr/>
            <p:nvPr/>
          </p:nvSpPr>
          <p:spPr>
            <a:xfrm>
              <a:off x="1620310" y="1067676"/>
              <a:ext cx="39536" cy="38782"/>
            </a:xfrm>
            <a:custGeom>
              <a:rect b="b" l="l" r="r" t="t"/>
              <a:pathLst>
                <a:path extrusionOk="0" h="977" w="996">
                  <a:moveTo>
                    <a:pt x="869" y="544"/>
                  </a:moveTo>
                  <a:cubicBezTo>
                    <a:pt x="872" y="546"/>
                    <a:pt x="875" y="547"/>
                    <a:pt x="877" y="550"/>
                  </a:cubicBezTo>
                  <a:cubicBezTo>
                    <a:pt x="875" y="548"/>
                    <a:pt x="872" y="546"/>
                    <a:pt x="869" y="544"/>
                  </a:cubicBezTo>
                  <a:close/>
                  <a:moveTo>
                    <a:pt x="238" y="1"/>
                  </a:moveTo>
                  <a:cubicBezTo>
                    <a:pt x="191" y="1"/>
                    <a:pt x="140" y="14"/>
                    <a:pt x="104" y="40"/>
                  </a:cubicBezTo>
                  <a:cubicBezTo>
                    <a:pt x="55" y="77"/>
                    <a:pt x="13" y="128"/>
                    <a:pt x="5" y="188"/>
                  </a:cubicBezTo>
                  <a:cubicBezTo>
                    <a:pt x="3" y="210"/>
                    <a:pt x="2" y="230"/>
                    <a:pt x="0" y="253"/>
                  </a:cubicBezTo>
                  <a:cubicBezTo>
                    <a:pt x="3" y="295"/>
                    <a:pt x="17" y="334"/>
                    <a:pt x="41" y="369"/>
                  </a:cubicBezTo>
                  <a:cubicBezTo>
                    <a:pt x="67" y="417"/>
                    <a:pt x="95" y="464"/>
                    <a:pt x="121" y="513"/>
                  </a:cubicBezTo>
                  <a:cubicBezTo>
                    <a:pt x="151" y="568"/>
                    <a:pt x="185" y="623"/>
                    <a:pt x="221" y="672"/>
                  </a:cubicBezTo>
                  <a:cubicBezTo>
                    <a:pt x="240" y="699"/>
                    <a:pt x="261" y="724"/>
                    <a:pt x="282" y="747"/>
                  </a:cubicBezTo>
                  <a:cubicBezTo>
                    <a:pt x="317" y="787"/>
                    <a:pt x="348" y="826"/>
                    <a:pt x="391" y="857"/>
                  </a:cubicBezTo>
                  <a:cubicBezTo>
                    <a:pt x="433" y="885"/>
                    <a:pt x="475" y="916"/>
                    <a:pt x="521" y="938"/>
                  </a:cubicBezTo>
                  <a:cubicBezTo>
                    <a:pt x="586" y="969"/>
                    <a:pt x="650" y="977"/>
                    <a:pt x="721" y="977"/>
                  </a:cubicBezTo>
                  <a:cubicBezTo>
                    <a:pt x="812" y="977"/>
                    <a:pt x="917" y="920"/>
                    <a:pt x="958" y="837"/>
                  </a:cubicBezTo>
                  <a:cubicBezTo>
                    <a:pt x="995" y="767"/>
                    <a:pt x="986" y="679"/>
                    <a:pt x="939" y="616"/>
                  </a:cubicBezTo>
                  <a:cubicBezTo>
                    <a:pt x="935" y="611"/>
                    <a:pt x="932" y="606"/>
                    <a:pt x="928" y="602"/>
                  </a:cubicBezTo>
                  <a:cubicBezTo>
                    <a:pt x="910" y="578"/>
                    <a:pt x="892" y="558"/>
                    <a:pt x="867" y="542"/>
                  </a:cubicBezTo>
                  <a:lnTo>
                    <a:pt x="867" y="542"/>
                  </a:lnTo>
                  <a:cubicBezTo>
                    <a:pt x="856" y="533"/>
                    <a:pt x="846" y="524"/>
                    <a:pt x="835" y="514"/>
                  </a:cubicBezTo>
                  <a:cubicBezTo>
                    <a:pt x="820" y="503"/>
                    <a:pt x="803" y="493"/>
                    <a:pt x="788" y="483"/>
                  </a:cubicBezTo>
                  <a:cubicBezTo>
                    <a:pt x="741" y="451"/>
                    <a:pt x="695" y="413"/>
                    <a:pt x="652" y="377"/>
                  </a:cubicBezTo>
                  <a:cubicBezTo>
                    <a:pt x="615" y="343"/>
                    <a:pt x="581" y="307"/>
                    <a:pt x="547" y="270"/>
                  </a:cubicBezTo>
                  <a:cubicBezTo>
                    <a:pt x="505" y="218"/>
                    <a:pt x="466" y="164"/>
                    <a:pt x="433" y="104"/>
                  </a:cubicBezTo>
                  <a:cubicBezTo>
                    <a:pt x="406" y="55"/>
                    <a:pt x="338" y="15"/>
                    <a:pt x="284" y="5"/>
                  </a:cubicBezTo>
                  <a:cubicBezTo>
                    <a:pt x="269" y="2"/>
                    <a:pt x="254" y="1"/>
                    <a:pt x="2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9"/>
            <p:cNvSpPr/>
            <p:nvPr/>
          </p:nvSpPr>
          <p:spPr>
            <a:xfrm>
              <a:off x="1648017" y="1031315"/>
              <a:ext cx="60773" cy="29890"/>
            </a:xfrm>
            <a:custGeom>
              <a:rect b="b" l="l" r="r" t="t"/>
              <a:pathLst>
                <a:path extrusionOk="0" h="753" w="1531">
                  <a:moveTo>
                    <a:pt x="252" y="1"/>
                  </a:moveTo>
                  <a:cubicBezTo>
                    <a:pt x="163" y="1"/>
                    <a:pt x="73" y="49"/>
                    <a:pt x="36" y="133"/>
                  </a:cubicBezTo>
                  <a:cubicBezTo>
                    <a:pt x="10" y="190"/>
                    <a:pt x="0" y="258"/>
                    <a:pt x="23" y="317"/>
                  </a:cubicBezTo>
                  <a:cubicBezTo>
                    <a:pt x="48" y="378"/>
                    <a:pt x="88" y="416"/>
                    <a:pt x="142" y="452"/>
                  </a:cubicBezTo>
                  <a:cubicBezTo>
                    <a:pt x="262" y="531"/>
                    <a:pt x="393" y="596"/>
                    <a:pt x="528" y="645"/>
                  </a:cubicBezTo>
                  <a:cubicBezTo>
                    <a:pt x="704" y="709"/>
                    <a:pt x="878" y="753"/>
                    <a:pt x="1066" y="753"/>
                  </a:cubicBezTo>
                  <a:cubicBezTo>
                    <a:pt x="1078" y="753"/>
                    <a:pt x="1091" y="753"/>
                    <a:pt x="1103" y="752"/>
                  </a:cubicBezTo>
                  <a:cubicBezTo>
                    <a:pt x="1218" y="748"/>
                    <a:pt x="1367" y="705"/>
                    <a:pt x="1438" y="608"/>
                  </a:cubicBezTo>
                  <a:cubicBezTo>
                    <a:pt x="1517" y="499"/>
                    <a:pt x="1530" y="345"/>
                    <a:pt x="1417" y="250"/>
                  </a:cubicBezTo>
                  <a:cubicBezTo>
                    <a:pt x="1402" y="239"/>
                    <a:pt x="1376" y="221"/>
                    <a:pt x="1360" y="212"/>
                  </a:cubicBezTo>
                  <a:cubicBezTo>
                    <a:pt x="1354" y="210"/>
                    <a:pt x="1348" y="208"/>
                    <a:pt x="1343" y="205"/>
                  </a:cubicBezTo>
                  <a:cubicBezTo>
                    <a:pt x="1292" y="188"/>
                    <a:pt x="1247" y="179"/>
                    <a:pt x="1196" y="179"/>
                  </a:cubicBezTo>
                  <a:cubicBezTo>
                    <a:pt x="1188" y="179"/>
                    <a:pt x="1181" y="179"/>
                    <a:pt x="1173" y="179"/>
                  </a:cubicBezTo>
                  <a:cubicBezTo>
                    <a:pt x="1103" y="181"/>
                    <a:pt x="1031" y="186"/>
                    <a:pt x="960" y="186"/>
                  </a:cubicBezTo>
                  <a:lnTo>
                    <a:pt x="959" y="186"/>
                  </a:lnTo>
                  <a:cubicBezTo>
                    <a:pt x="942" y="185"/>
                    <a:pt x="925" y="181"/>
                    <a:pt x="906" y="179"/>
                  </a:cubicBezTo>
                  <a:cubicBezTo>
                    <a:pt x="866" y="174"/>
                    <a:pt x="824" y="170"/>
                    <a:pt x="783" y="164"/>
                  </a:cubicBezTo>
                  <a:cubicBezTo>
                    <a:pt x="697" y="149"/>
                    <a:pt x="613" y="128"/>
                    <a:pt x="527" y="101"/>
                  </a:cubicBezTo>
                  <a:lnTo>
                    <a:pt x="527" y="101"/>
                  </a:lnTo>
                  <a:cubicBezTo>
                    <a:pt x="529" y="102"/>
                    <a:pt x="530" y="103"/>
                    <a:pt x="530" y="103"/>
                  </a:cubicBezTo>
                  <a:cubicBezTo>
                    <a:pt x="530" y="103"/>
                    <a:pt x="525" y="101"/>
                    <a:pt x="515" y="97"/>
                  </a:cubicBezTo>
                  <a:cubicBezTo>
                    <a:pt x="509" y="96"/>
                    <a:pt x="504" y="93"/>
                    <a:pt x="500" y="92"/>
                  </a:cubicBezTo>
                  <a:cubicBezTo>
                    <a:pt x="503" y="92"/>
                    <a:pt x="506" y="93"/>
                    <a:pt x="509" y="94"/>
                  </a:cubicBezTo>
                  <a:cubicBezTo>
                    <a:pt x="492" y="88"/>
                    <a:pt x="474" y="80"/>
                    <a:pt x="457" y="73"/>
                  </a:cubicBezTo>
                  <a:cubicBezTo>
                    <a:pt x="423" y="60"/>
                    <a:pt x="390" y="42"/>
                    <a:pt x="355" y="25"/>
                  </a:cubicBezTo>
                  <a:cubicBezTo>
                    <a:pt x="324" y="9"/>
                    <a:pt x="288" y="1"/>
                    <a:pt x="2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9"/>
            <p:cNvSpPr/>
            <p:nvPr/>
          </p:nvSpPr>
          <p:spPr>
            <a:xfrm>
              <a:off x="1699502" y="1038817"/>
              <a:ext cx="1826" cy="675"/>
            </a:xfrm>
            <a:custGeom>
              <a:rect b="b" l="l" r="r" t="t"/>
              <a:pathLst>
                <a:path extrusionOk="0" h="17" w="46">
                  <a:moveTo>
                    <a:pt x="1" y="1"/>
                  </a:moveTo>
                  <a:lnTo>
                    <a:pt x="45" y="16"/>
                  </a:lnTo>
                  <a:lnTo>
                    <a:pt x="46" y="16"/>
                  </a:lnTo>
                  <a:cubicBezTo>
                    <a:pt x="31" y="11"/>
                    <a:pt x="16" y="6"/>
                    <a:pt x="1" y="1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9"/>
            <p:cNvSpPr/>
            <p:nvPr/>
          </p:nvSpPr>
          <p:spPr>
            <a:xfrm>
              <a:off x="1668222" y="1035046"/>
              <a:ext cx="834" cy="318"/>
            </a:xfrm>
            <a:custGeom>
              <a:rect b="b" l="l" r="r" t="t"/>
              <a:pathLst>
                <a:path extrusionOk="0" h="8" w="21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lnTo>
                    <a:pt x="3" y="2"/>
                  </a:lnTo>
                  <a:lnTo>
                    <a:pt x="3" y="2"/>
                  </a:lnTo>
                  <a:cubicBezTo>
                    <a:pt x="2" y="1"/>
                    <a:pt x="2" y="1"/>
                    <a:pt x="1" y="1"/>
                  </a:cubicBezTo>
                  <a:close/>
                  <a:moveTo>
                    <a:pt x="3" y="2"/>
                  </a:moveTo>
                  <a:lnTo>
                    <a:pt x="3" y="2"/>
                  </a:lnTo>
                  <a:cubicBezTo>
                    <a:pt x="4" y="2"/>
                    <a:pt x="5" y="3"/>
                    <a:pt x="6" y="3"/>
                  </a:cubicBezTo>
                  <a:cubicBezTo>
                    <a:pt x="10" y="4"/>
                    <a:pt x="14" y="6"/>
                    <a:pt x="18" y="7"/>
                  </a:cubicBezTo>
                  <a:lnTo>
                    <a:pt x="20" y="7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9"/>
            <p:cNvSpPr/>
            <p:nvPr/>
          </p:nvSpPr>
          <p:spPr>
            <a:xfrm>
              <a:off x="1681480" y="1001703"/>
              <a:ext cx="46761" cy="30565"/>
            </a:xfrm>
            <a:custGeom>
              <a:rect b="b" l="l" r="r" t="t"/>
              <a:pathLst>
                <a:path extrusionOk="0" h="770" w="1178">
                  <a:moveTo>
                    <a:pt x="258" y="1"/>
                  </a:moveTo>
                  <a:cubicBezTo>
                    <a:pt x="148" y="1"/>
                    <a:pt x="38" y="71"/>
                    <a:pt x="21" y="186"/>
                  </a:cubicBezTo>
                  <a:cubicBezTo>
                    <a:pt x="1" y="307"/>
                    <a:pt x="74" y="442"/>
                    <a:pt x="203" y="463"/>
                  </a:cubicBezTo>
                  <a:cubicBezTo>
                    <a:pt x="256" y="472"/>
                    <a:pt x="309" y="484"/>
                    <a:pt x="363" y="498"/>
                  </a:cubicBezTo>
                  <a:cubicBezTo>
                    <a:pt x="464" y="536"/>
                    <a:pt x="563" y="582"/>
                    <a:pt x="653" y="641"/>
                  </a:cubicBezTo>
                  <a:cubicBezTo>
                    <a:pt x="676" y="657"/>
                    <a:pt x="698" y="671"/>
                    <a:pt x="719" y="687"/>
                  </a:cubicBezTo>
                  <a:cubicBezTo>
                    <a:pt x="782" y="729"/>
                    <a:pt x="850" y="769"/>
                    <a:pt x="927" y="769"/>
                  </a:cubicBezTo>
                  <a:cubicBezTo>
                    <a:pt x="937" y="769"/>
                    <a:pt x="948" y="769"/>
                    <a:pt x="958" y="767"/>
                  </a:cubicBezTo>
                  <a:cubicBezTo>
                    <a:pt x="1062" y="755"/>
                    <a:pt x="1142" y="686"/>
                    <a:pt x="1163" y="582"/>
                  </a:cubicBezTo>
                  <a:cubicBezTo>
                    <a:pt x="1178" y="504"/>
                    <a:pt x="1158" y="438"/>
                    <a:pt x="1120" y="369"/>
                  </a:cubicBezTo>
                  <a:cubicBezTo>
                    <a:pt x="1063" y="261"/>
                    <a:pt x="946" y="193"/>
                    <a:pt x="837" y="148"/>
                  </a:cubicBezTo>
                  <a:cubicBezTo>
                    <a:pt x="738" y="108"/>
                    <a:pt x="634" y="75"/>
                    <a:pt x="528" y="53"/>
                  </a:cubicBezTo>
                  <a:cubicBezTo>
                    <a:pt x="452" y="36"/>
                    <a:pt x="375" y="16"/>
                    <a:pt x="298" y="4"/>
                  </a:cubicBezTo>
                  <a:cubicBezTo>
                    <a:pt x="284" y="2"/>
                    <a:pt x="271" y="1"/>
                    <a:pt x="2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9"/>
            <p:cNvSpPr/>
            <p:nvPr/>
          </p:nvSpPr>
          <p:spPr>
            <a:xfrm>
              <a:off x="1709306" y="1028497"/>
              <a:ext cx="2223" cy="1508"/>
            </a:xfrm>
            <a:custGeom>
              <a:rect b="b" l="l" r="r" t="t"/>
              <a:pathLst>
                <a:path extrusionOk="0" h="38" w="56">
                  <a:moveTo>
                    <a:pt x="1" y="0"/>
                  </a:moveTo>
                  <a:cubicBezTo>
                    <a:pt x="7" y="5"/>
                    <a:pt x="12" y="8"/>
                    <a:pt x="18" y="12"/>
                  </a:cubicBezTo>
                  <a:cubicBezTo>
                    <a:pt x="24" y="16"/>
                    <a:pt x="30" y="20"/>
                    <a:pt x="35" y="23"/>
                  </a:cubicBezTo>
                  <a:lnTo>
                    <a:pt x="35" y="23"/>
                  </a:lnTo>
                  <a:cubicBezTo>
                    <a:pt x="24" y="15"/>
                    <a:pt x="12" y="8"/>
                    <a:pt x="1" y="0"/>
                  </a:cubicBezTo>
                  <a:close/>
                  <a:moveTo>
                    <a:pt x="35" y="23"/>
                  </a:moveTo>
                  <a:lnTo>
                    <a:pt x="35" y="23"/>
                  </a:lnTo>
                  <a:cubicBezTo>
                    <a:pt x="42" y="28"/>
                    <a:pt x="49" y="33"/>
                    <a:pt x="56" y="38"/>
                  </a:cubicBezTo>
                  <a:cubicBezTo>
                    <a:pt x="49" y="33"/>
                    <a:pt x="42" y="28"/>
                    <a:pt x="35" y="23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9"/>
            <p:cNvSpPr/>
            <p:nvPr/>
          </p:nvSpPr>
          <p:spPr>
            <a:xfrm>
              <a:off x="1314739" y="996106"/>
              <a:ext cx="28541" cy="46959"/>
            </a:xfrm>
            <a:custGeom>
              <a:rect b="b" l="l" r="r" t="t"/>
              <a:pathLst>
                <a:path extrusionOk="0" h="1183" w="719">
                  <a:moveTo>
                    <a:pt x="243" y="0"/>
                  </a:moveTo>
                  <a:cubicBezTo>
                    <a:pt x="219" y="0"/>
                    <a:pt x="197" y="4"/>
                    <a:pt x="177" y="11"/>
                  </a:cubicBezTo>
                  <a:cubicBezTo>
                    <a:pt x="76" y="52"/>
                    <a:pt x="0" y="172"/>
                    <a:pt x="47" y="281"/>
                  </a:cubicBezTo>
                  <a:cubicBezTo>
                    <a:pt x="74" y="344"/>
                    <a:pt x="94" y="410"/>
                    <a:pt x="110" y="475"/>
                  </a:cubicBezTo>
                  <a:cubicBezTo>
                    <a:pt x="116" y="494"/>
                    <a:pt x="120" y="511"/>
                    <a:pt x="123" y="530"/>
                  </a:cubicBezTo>
                  <a:cubicBezTo>
                    <a:pt x="125" y="535"/>
                    <a:pt x="126" y="540"/>
                    <a:pt x="127" y="545"/>
                  </a:cubicBezTo>
                  <a:cubicBezTo>
                    <a:pt x="132" y="578"/>
                    <a:pt x="141" y="613"/>
                    <a:pt x="147" y="647"/>
                  </a:cubicBezTo>
                  <a:cubicBezTo>
                    <a:pt x="184" y="843"/>
                    <a:pt x="220" y="1121"/>
                    <a:pt x="449" y="1177"/>
                  </a:cubicBezTo>
                  <a:cubicBezTo>
                    <a:pt x="464" y="1181"/>
                    <a:pt x="480" y="1182"/>
                    <a:pt x="495" y="1182"/>
                  </a:cubicBezTo>
                  <a:cubicBezTo>
                    <a:pt x="594" y="1182"/>
                    <a:pt x="681" y="1104"/>
                    <a:pt x="704" y="1009"/>
                  </a:cubicBezTo>
                  <a:cubicBezTo>
                    <a:pt x="719" y="948"/>
                    <a:pt x="702" y="883"/>
                    <a:pt x="679" y="824"/>
                  </a:cubicBezTo>
                  <a:cubicBezTo>
                    <a:pt x="678" y="821"/>
                    <a:pt x="650" y="765"/>
                    <a:pt x="650" y="765"/>
                  </a:cubicBezTo>
                  <a:lnTo>
                    <a:pt x="650" y="765"/>
                  </a:lnTo>
                  <a:cubicBezTo>
                    <a:pt x="650" y="765"/>
                    <a:pt x="653" y="769"/>
                    <a:pt x="658" y="780"/>
                  </a:cubicBezTo>
                  <a:cubicBezTo>
                    <a:pt x="665" y="794"/>
                    <a:pt x="668" y="799"/>
                    <a:pt x="668" y="799"/>
                  </a:cubicBezTo>
                  <a:cubicBezTo>
                    <a:pt x="668" y="799"/>
                    <a:pt x="662" y="786"/>
                    <a:pt x="659" y="781"/>
                  </a:cubicBezTo>
                  <a:cubicBezTo>
                    <a:pt x="653" y="766"/>
                    <a:pt x="647" y="753"/>
                    <a:pt x="641" y="737"/>
                  </a:cubicBezTo>
                  <a:cubicBezTo>
                    <a:pt x="612" y="672"/>
                    <a:pt x="592" y="604"/>
                    <a:pt x="571" y="536"/>
                  </a:cubicBezTo>
                  <a:cubicBezTo>
                    <a:pt x="531" y="405"/>
                    <a:pt x="503" y="269"/>
                    <a:pt x="446" y="142"/>
                  </a:cubicBezTo>
                  <a:cubicBezTo>
                    <a:pt x="423" y="90"/>
                    <a:pt x="393" y="48"/>
                    <a:pt x="341" y="22"/>
                  </a:cubicBezTo>
                  <a:cubicBezTo>
                    <a:pt x="313" y="8"/>
                    <a:pt x="277" y="0"/>
                    <a:pt x="24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9"/>
            <p:cNvSpPr/>
            <p:nvPr/>
          </p:nvSpPr>
          <p:spPr>
            <a:xfrm>
              <a:off x="1356498" y="964667"/>
              <a:ext cx="61488" cy="27350"/>
            </a:xfrm>
            <a:custGeom>
              <a:rect b="b" l="l" r="r" t="t"/>
              <a:pathLst>
                <a:path extrusionOk="0" h="689" w="1549">
                  <a:moveTo>
                    <a:pt x="267" y="0"/>
                  </a:moveTo>
                  <a:cubicBezTo>
                    <a:pt x="154" y="0"/>
                    <a:pt x="40" y="73"/>
                    <a:pt x="22" y="192"/>
                  </a:cubicBezTo>
                  <a:cubicBezTo>
                    <a:pt x="1" y="321"/>
                    <a:pt x="78" y="451"/>
                    <a:pt x="210" y="478"/>
                  </a:cubicBezTo>
                  <a:cubicBezTo>
                    <a:pt x="401" y="517"/>
                    <a:pt x="585" y="574"/>
                    <a:pt x="773" y="623"/>
                  </a:cubicBezTo>
                  <a:cubicBezTo>
                    <a:pt x="866" y="646"/>
                    <a:pt x="961" y="668"/>
                    <a:pt x="1058" y="682"/>
                  </a:cubicBezTo>
                  <a:cubicBezTo>
                    <a:pt x="1090" y="686"/>
                    <a:pt x="1124" y="689"/>
                    <a:pt x="1158" y="689"/>
                  </a:cubicBezTo>
                  <a:cubicBezTo>
                    <a:pt x="1281" y="689"/>
                    <a:pt x="1411" y="655"/>
                    <a:pt x="1482" y="551"/>
                  </a:cubicBezTo>
                  <a:cubicBezTo>
                    <a:pt x="1549" y="452"/>
                    <a:pt x="1544" y="356"/>
                    <a:pt x="1464" y="269"/>
                  </a:cubicBezTo>
                  <a:cubicBezTo>
                    <a:pt x="1378" y="175"/>
                    <a:pt x="1240" y="151"/>
                    <a:pt x="1117" y="145"/>
                  </a:cubicBezTo>
                  <a:lnTo>
                    <a:pt x="1116" y="145"/>
                  </a:lnTo>
                  <a:cubicBezTo>
                    <a:pt x="1105" y="144"/>
                    <a:pt x="1093" y="142"/>
                    <a:pt x="1081" y="142"/>
                  </a:cubicBezTo>
                  <a:lnTo>
                    <a:pt x="1011" y="135"/>
                  </a:lnTo>
                  <a:cubicBezTo>
                    <a:pt x="960" y="129"/>
                    <a:pt x="909" y="120"/>
                    <a:pt x="860" y="113"/>
                  </a:cubicBezTo>
                  <a:cubicBezTo>
                    <a:pt x="675" y="82"/>
                    <a:pt x="493" y="35"/>
                    <a:pt x="308" y="4"/>
                  </a:cubicBezTo>
                  <a:cubicBezTo>
                    <a:pt x="294" y="1"/>
                    <a:pt x="281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9"/>
            <p:cNvSpPr/>
            <p:nvPr/>
          </p:nvSpPr>
          <p:spPr>
            <a:xfrm>
              <a:off x="1405124" y="912032"/>
              <a:ext cx="58391" cy="24651"/>
            </a:xfrm>
            <a:custGeom>
              <a:rect b="b" l="l" r="r" t="t"/>
              <a:pathLst>
                <a:path extrusionOk="0" h="621" w="1471">
                  <a:moveTo>
                    <a:pt x="250" y="1"/>
                  </a:moveTo>
                  <a:cubicBezTo>
                    <a:pt x="144" y="1"/>
                    <a:pt x="36" y="61"/>
                    <a:pt x="19" y="176"/>
                  </a:cubicBezTo>
                  <a:cubicBezTo>
                    <a:pt x="1" y="290"/>
                    <a:pt x="68" y="419"/>
                    <a:pt x="192" y="439"/>
                  </a:cubicBezTo>
                  <a:cubicBezTo>
                    <a:pt x="371" y="466"/>
                    <a:pt x="542" y="529"/>
                    <a:pt x="719" y="571"/>
                  </a:cubicBezTo>
                  <a:cubicBezTo>
                    <a:pt x="814" y="595"/>
                    <a:pt x="920" y="620"/>
                    <a:pt x="1020" y="620"/>
                  </a:cubicBezTo>
                  <a:cubicBezTo>
                    <a:pt x="1037" y="620"/>
                    <a:pt x="1052" y="620"/>
                    <a:pt x="1068" y="618"/>
                  </a:cubicBezTo>
                  <a:cubicBezTo>
                    <a:pt x="1231" y="604"/>
                    <a:pt x="1425" y="526"/>
                    <a:pt x="1455" y="342"/>
                  </a:cubicBezTo>
                  <a:cubicBezTo>
                    <a:pt x="1470" y="248"/>
                    <a:pt x="1428" y="133"/>
                    <a:pt x="1333" y="92"/>
                  </a:cubicBezTo>
                  <a:cubicBezTo>
                    <a:pt x="1282" y="70"/>
                    <a:pt x="1236" y="60"/>
                    <a:pt x="1182" y="60"/>
                  </a:cubicBezTo>
                  <a:lnTo>
                    <a:pt x="1160" y="60"/>
                  </a:lnTo>
                  <a:cubicBezTo>
                    <a:pt x="1149" y="60"/>
                    <a:pt x="1146" y="61"/>
                    <a:pt x="1148" y="61"/>
                  </a:cubicBezTo>
                  <a:lnTo>
                    <a:pt x="1148" y="61"/>
                  </a:lnTo>
                  <a:cubicBezTo>
                    <a:pt x="1135" y="61"/>
                    <a:pt x="1123" y="61"/>
                    <a:pt x="1111" y="61"/>
                  </a:cubicBezTo>
                  <a:cubicBezTo>
                    <a:pt x="1078" y="61"/>
                    <a:pt x="1046" y="62"/>
                    <a:pt x="1012" y="64"/>
                  </a:cubicBezTo>
                  <a:cubicBezTo>
                    <a:pt x="951" y="67"/>
                    <a:pt x="890" y="70"/>
                    <a:pt x="829" y="70"/>
                  </a:cubicBezTo>
                  <a:cubicBezTo>
                    <a:pt x="799" y="70"/>
                    <a:pt x="769" y="69"/>
                    <a:pt x="738" y="67"/>
                  </a:cubicBezTo>
                  <a:cubicBezTo>
                    <a:pt x="730" y="67"/>
                    <a:pt x="722" y="66"/>
                    <a:pt x="714" y="66"/>
                  </a:cubicBezTo>
                  <a:cubicBezTo>
                    <a:pt x="690" y="64"/>
                    <a:pt x="666" y="62"/>
                    <a:pt x="642" y="60"/>
                  </a:cubicBezTo>
                  <a:cubicBezTo>
                    <a:pt x="597" y="55"/>
                    <a:pt x="552" y="51"/>
                    <a:pt x="506" y="41"/>
                  </a:cubicBezTo>
                  <a:cubicBezTo>
                    <a:pt x="432" y="27"/>
                    <a:pt x="356" y="12"/>
                    <a:pt x="282" y="3"/>
                  </a:cubicBezTo>
                  <a:cubicBezTo>
                    <a:pt x="271" y="2"/>
                    <a:pt x="261" y="1"/>
                    <a:pt x="2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9"/>
            <p:cNvSpPr/>
            <p:nvPr/>
          </p:nvSpPr>
          <p:spPr>
            <a:xfrm>
              <a:off x="1363960" y="878093"/>
              <a:ext cx="33741" cy="51405"/>
            </a:xfrm>
            <a:custGeom>
              <a:rect b="b" l="l" r="r" t="t"/>
              <a:pathLst>
                <a:path extrusionOk="0" h="1295" w="850">
                  <a:moveTo>
                    <a:pt x="599" y="0"/>
                  </a:moveTo>
                  <a:cubicBezTo>
                    <a:pt x="515" y="0"/>
                    <a:pt x="434" y="43"/>
                    <a:pt x="393" y="124"/>
                  </a:cubicBezTo>
                  <a:cubicBezTo>
                    <a:pt x="320" y="270"/>
                    <a:pt x="275" y="428"/>
                    <a:pt x="212" y="579"/>
                  </a:cubicBezTo>
                  <a:cubicBezTo>
                    <a:pt x="181" y="654"/>
                    <a:pt x="147" y="728"/>
                    <a:pt x="106" y="796"/>
                  </a:cubicBezTo>
                  <a:cubicBezTo>
                    <a:pt x="80" y="838"/>
                    <a:pt x="56" y="883"/>
                    <a:pt x="39" y="930"/>
                  </a:cubicBezTo>
                  <a:cubicBezTo>
                    <a:pt x="31" y="956"/>
                    <a:pt x="21" y="982"/>
                    <a:pt x="15" y="1008"/>
                  </a:cubicBezTo>
                  <a:cubicBezTo>
                    <a:pt x="0" y="1062"/>
                    <a:pt x="11" y="1101"/>
                    <a:pt x="22" y="1156"/>
                  </a:cubicBezTo>
                  <a:cubicBezTo>
                    <a:pt x="35" y="1220"/>
                    <a:pt x="113" y="1284"/>
                    <a:pt x="177" y="1291"/>
                  </a:cubicBezTo>
                  <a:cubicBezTo>
                    <a:pt x="194" y="1293"/>
                    <a:pt x="210" y="1294"/>
                    <a:pt x="225" y="1294"/>
                  </a:cubicBezTo>
                  <a:cubicBezTo>
                    <a:pt x="494" y="1294"/>
                    <a:pt x="604" y="984"/>
                    <a:pt x="669" y="764"/>
                  </a:cubicBezTo>
                  <a:cubicBezTo>
                    <a:pt x="693" y="683"/>
                    <a:pt x="711" y="601"/>
                    <a:pt x="735" y="520"/>
                  </a:cubicBezTo>
                  <a:cubicBezTo>
                    <a:pt x="746" y="481"/>
                    <a:pt x="758" y="443"/>
                    <a:pt x="771" y="405"/>
                  </a:cubicBezTo>
                  <a:cubicBezTo>
                    <a:pt x="773" y="399"/>
                    <a:pt x="776" y="391"/>
                    <a:pt x="777" y="386"/>
                  </a:cubicBezTo>
                  <a:cubicBezTo>
                    <a:pt x="786" y="367"/>
                    <a:pt x="793" y="346"/>
                    <a:pt x="802" y="327"/>
                  </a:cubicBezTo>
                  <a:cubicBezTo>
                    <a:pt x="849" y="218"/>
                    <a:pt x="816" y="74"/>
                    <a:pt x="699" y="22"/>
                  </a:cubicBezTo>
                  <a:cubicBezTo>
                    <a:pt x="667" y="7"/>
                    <a:pt x="633" y="0"/>
                    <a:pt x="5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9"/>
            <p:cNvSpPr/>
            <p:nvPr/>
          </p:nvSpPr>
          <p:spPr>
            <a:xfrm>
              <a:off x="1296003" y="893177"/>
              <a:ext cx="39497" cy="50294"/>
            </a:xfrm>
            <a:custGeom>
              <a:rect b="b" l="l" r="r" t="t"/>
              <a:pathLst>
                <a:path extrusionOk="0" h="1267" w="995">
                  <a:moveTo>
                    <a:pt x="147" y="764"/>
                  </a:moveTo>
                  <a:cubicBezTo>
                    <a:pt x="147" y="764"/>
                    <a:pt x="145" y="767"/>
                    <a:pt x="143" y="770"/>
                  </a:cubicBezTo>
                  <a:lnTo>
                    <a:pt x="143" y="770"/>
                  </a:lnTo>
                  <a:cubicBezTo>
                    <a:pt x="146" y="766"/>
                    <a:pt x="147" y="764"/>
                    <a:pt x="147" y="764"/>
                  </a:cubicBezTo>
                  <a:close/>
                  <a:moveTo>
                    <a:pt x="770" y="0"/>
                  </a:moveTo>
                  <a:cubicBezTo>
                    <a:pt x="699" y="0"/>
                    <a:pt x="633" y="39"/>
                    <a:pt x="594" y="107"/>
                  </a:cubicBezTo>
                  <a:cubicBezTo>
                    <a:pt x="571" y="147"/>
                    <a:pt x="547" y="188"/>
                    <a:pt x="524" y="229"/>
                  </a:cubicBezTo>
                  <a:cubicBezTo>
                    <a:pt x="512" y="249"/>
                    <a:pt x="500" y="269"/>
                    <a:pt x="489" y="289"/>
                  </a:cubicBezTo>
                  <a:cubicBezTo>
                    <a:pt x="484" y="298"/>
                    <a:pt x="477" y="306"/>
                    <a:pt x="473" y="315"/>
                  </a:cubicBezTo>
                  <a:lnTo>
                    <a:pt x="472" y="317"/>
                  </a:lnTo>
                  <a:cubicBezTo>
                    <a:pt x="422" y="391"/>
                    <a:pt x="370" y="464"/>
                    <a:pt x="318" y="536"/>
                  </a:cubicBezTo>
                  <a:cubicBezTo>
                    <a:pt x="260" y="615"/>
                    <a:pt x="196" y="691"/>
                    <a:pt x="141" y="774"/>
                  </a:cubicBezTo>
                  <a:cubicBezTo>
                    <a:pt x="141" y="772"/>
                    <a:pt x="142" y="771"/>
                    <a:pt x="143" y="770"/>
                  </a:cubicBezTo>
                  <a:lnTo>
                    <a:pt x="143" y="770"/>
                  </a:lnTo>
                  <a:cubicBezTo>
                    <a:pt x="142" y="772"/>
                    <a:pt x="141" y="773"/>
                    <a:pt x="140" y="775"/>
                  </a:cubicBezTo>
                  <a:cubicBezTo>
                    <a:pt x="135" y="782"/>
                    <a:pt x="128" y="791"/>
                    <a:pt x="123" y="800"/>
                  </a:cubicBezTo>
                  <a:cubicBezTo>
                    <a:pt x="100" y="830"/>
                    <a:pt x="82" y="860"/>
                    <a:pt x="66" y="895"/>
                  </a:cubicBezTo>
                  <a:cubicBezTo>
                    <a:pt x="42" y="950"/>
                    <a:pt x="33" y="1008"/>
                    <a:pt x="21" y="1064"/>
                  </a:cubicBezTo>
                  <a:cubicBezTo>
                    <a:pt x="0" y="1163"/>
                    <a:pt x="84" y="1267"/>
                    <a:pt x="182" y="1267"/>
                  </a:cubicBezTo>
                  <a:cubicBezTo>
                    <a:pt x="201" y="1267"/>
                    <a:pt x="220" y="1263"/>
                    <a:pt x="239" y="1255"/>
                  </a:cubicBezTo>
                  <a:cubicBezTo>
                    <a:pt x="287" y="1234"/>
                    <a:pt x="343" y="1214"/>
                    <a:pt x="386" y="1185"/>
                  </a:cubicBezTo>
                  <a:cubicBezTo>
                    <a:pt x="438" y="1148"/>
                    <a:pt x="478" y="1102"/>
                    <a:pt x="516" y="1052"/>
                  </a:cubicBezTo>
                  <a:cubicBezTo>
                    <a:pt x="581" y="967"/>
                    <a:pt x="631" y="870"/>
                    <a:pt x="681" y="777"/>
                  </a:cubicBezTo>
                  <a:cubicBezTo>
                    <a:pt x="723" y="698"/>
                    <a:pt x="764" y="617"/>
                    <a:pt x="802" y="536"/>
                  </a:cubicBezTo>
                  <a:cubicBezTo>
                    <a:pt x="845" y="448"/>
                    <a:pt x="897" y="363"/>
                    <a:pt x="944" y="279"/>
                  </a:cubicBezTo>
                  <a:cubicBezTo>
                    <a:pt x="995" y="193"/>
                    <a:pt x="951" y="62"/>
                    <a:pt x="857" y="20"/>
                  </a:cubicBezTo>
                  <a:cubicBezTo>
                    <a:pt x="828" y="6"/>
                    <a:pt x="798" y="0"/>
                    <a:pt x="7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9"/>
            <p:cNvSpPr/>
            <p:nvPr/>
          </p:nvSpPr>
          <p:spPr>
            <a:xfrm>
              <a:off x="1215581" y="955656"/>
              <a:ext cx="46165" cy="24412"/>
            </a:xfrm>
            <a:custGeom>
              <a:rect b="b" l="l" r="r" t="t"/>
              <a:pathLst>
                <a:path extrusionOk="0" h="615" w="1163">
                  <a:moveTo>
                    <a:pt x="224" y="0"/>
                  </a:moveTo>
                  <a:cubicBezTo>
                    <a:pt x="130" y="0"/>
                    <a:pt x="35" y="64"/>
                    <a:pt x="19" y="163"/>
                  </a:cubicBezTo>
                  <a:cubicBezTo>
                    <a:pt x="1" y="274"/>
                    <a:pt x="66" y="380"/>
                    <a:pt x="178" y="405"/>
                  </a:cubicBezTo>
                  <a:cubicBezTo>
                    <a:pt x="250" y="420"/>
                    <a:pt x="322" y="428"/>
                    <a:pt x="394" y="446"/>
                  </a:cubicBezTo>
                  <a:cubicBezTo>
                    <a:pt x="465" y="463"/>
                    <a:pt x="536" y="483"/>
                    <a:pt x="606" y="504"/>
                  </a:cubicBezTo>
                  <a:cubicBezTo>
                    <a:pt x="673" y="531"/>
                    <a:pt x="738" y="565"/>
                    <a:pt x="807" y="587"/>
                  </a:cubicBezTo>
                  <a:cubicBezTo>
                    <a:pt x="786" y="581"/>
                    <a:pt x="766" y="572"/>
                    <a:pt x="745" y="566"/>
                  </a:cubicBezTo>
                  <a:lnTo>
                    <a:pt x="745" y="566"/>
                  </a:lnTo>
                  <a:cubicBezTo>
                    <a:pt x="785" y="579"/>
                    <a:pt x="823" y="602"/>
                    <a:pt x="864" y="609"/>
                  </a:cubicBezTo>
                  <a:cubicBezTo>
                    <a:pt x="884" y="613"/>
                    <a:pt x="903" y="614"/>
                    <a:pt x="922" y="614"/>
                  </a:cubicBezTo>
                  <a:cubicBezTo>
                    <a:pt x="952" y="614"/>
                    <a:pt x="981" y="610"/>
                    <a:pt x="1012" y="603"/>
                  </a:cubicBezTo>
                  <a:cubicBezTo>
                    <a:pt x="1052" y="593"/>
                    <a:pt x="1087" y="579"/>
                    <a:pt x="1115" y="544"/>
                  </a:cubicBezTo>
                  <a:cubicBezTo>
                    <a:pt x="1149" y="501"/>
                    <a:pt x="1163" y="451"/>
                    <a:pt x="1163" y="394"/>
                  </a:cubicBezTo>
                  <a:cubicBezTo>
                    <a:pt x="1163" y="317"/>
                    <a:pt x="1125" y="244"/>
                    <a:pt x="1071" y="192"/>
                  </a:cubicBezTo>
                  <a:cubicBezTo>
                    <a:pt x="1000" y="125"/>
                    <a:pt x="911" y="91"/>
                    <a:pt x="818" y="69"/>
                  </a:cubicBezTo>
                  <a:cubicBezTo>
                    <a:pt x="694" y="40"/>
                    <a:pt x="565" y="34"/>
                    <a:pt x="438" y="29"/>
                  </a:cubicBezTo>
                  <a:cubicBezTo>
                    <a:pt x="380" y="21"/>
                    <a:pt x="319" y="14"/>
                    <a:pt x="261" y="4"/>
                  </a:cubicBezTo>
                  <a:cubicBezTo>
                    <a:pt x="249" y="1"/>
                    <a:pt x="236" y="0"/>
                    <a:pt x="2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9"/>
            <p:cNvSpPr/>
            <p:nvPr/>
          </p:nvSpPr>
          <p:spPr>
            <a:xfrm>
              <a:off x="1253966" y="979593"/>
              <a:ext cx="2223" cy="437"/>
            </a:xfrm>
            <a:custGeom>
              <a:rect b="b" l="l" r="r" t="t"/>
              <a:pathLst>
                <a:path extrusionOk="0" h="11" w="56">
                  <a:moveTo>
                    <a:pt x="55" y="0"/>
                  </a:moveTo>
                  <a:lnTo>
                    <a:pt x="55" y="0"/>
                  </a:lnTo>
                  <a:cubicBezTo>
                    <a:pt x="52" y="1"/>
                    <a:pt x="49" y="2"/>
                    <a:pt x="46" y="3"/>
                  </a:cubicBezTo>
                  <a:lnTo>
                    <a:pt x="46" y="3"/>
                  </a:lnTo>
                  <a:cubicBezTo>
                    <a:pt x="49" y="2"/>
                    <a:pt x="53" y="2"/>
                    <a:pt x="55" y="0"/>
                  </a:cubicBezTo>
                  <a:close/>
                  <a:moveTo>
                    <a:pt x="46" y="3"/>
                  </a:moveTo>
                  <a:lnTo>
                    <a:pt x="46" y="3"/>
                  </a:lnTo>
                  <a:cubicBezTo>
                    <a:pt x="45" y="3"/>
                    <a:pt x="45" y="3"/>
                    <a:pt x="44" y="3"/>
                  </a:cubicBezTo>
                  <a:cubicBezTo>
                    <a:pt x="29" y="6"/>
                    <a:pt x="16" y="9"/>
                    <a:pt x="0" y="11"/>
                  </a:cubicBezTo>
                  <a:cubicBezTo>
                    <a:pt x="15" y="9"/>
                    <a:pt x="30" y="6"/>
                    <a:pt x="46" y="3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9"/>
            <p:cNvSpPr/>
            <p:nvPr/>
          </p:nvSpPr>
          <p:spPr>
            <a:xfrm>
              <a:off x="1198472" y="1006942"/>
              <a:ext cx="36956" cy="41203"/>
            </a:xfrm>
            <a:custGeom>
              <a:rect b="b" l="l" r="r" t="t"/>
              <a:pathLst>
                <a:path extrusionOk="0" h="1038" w="931">
                  <a:moveTo>
                    <a:pt x="241" y="1"/>
                  </a:moveTo>
                  <a:cubicBezTo>
                    <a:pt x="174" y="1"/>
                    <a:pt x="106" y="28"/>
                    <a:pt x="64" y="79"/>
                  </a:cubicBezTo>
                  <a:cubicBezTo>
                    <a:pt x="27" y="126"/>
                    <a:pt x="1" y="185"/>
                    <a:pt x="7" y="247"/>
                  </a:cubicBezTo>
                  <a:cubicBezTo>
                    <a:pt x="14" y="310"/>
                    <a:pt x="41" y="360"/>
                    <a:pt x="85" y="405"/>
                  </a:cubicBezTo>
                  <a:cubicBezTo>
                    <a:pt x="87" y="407"/>
                    <a:pt x="88" y="408"/>
                    <a:pt x="89" y="410"/>
                  </a:cubicBezTo>
                  <a:cubicBezTo>
                    <a:pt x="140" y="471"/>
                    <a:pt x="183" y="534"/>
                    <a:pt x="223" y="603"/>
                  </a:cubicBezTo>
                  <a:cubicBezTo>
                    <a:pt x="266" y="676"/>
                    <a:pt x="306" y="752"/>
                    <a:pt x="357" y="819"/>
                  </a:cubicBezTo>
                  <a:cubicBezTo>
                    <a:pt x="403" y="882"/>
                    <a:pt x="461" y="936"/>
                    <a:pt x="525" y="977"/>
                  </a:cubicBezTo>
                  <a:cubicBezTo>
                    <a:pt x="579" y="1010"/>
                    <a:pt x="646" y="1038"/>
                    <a:pt x="711" y="1038"/>
                  </a:cubicBezTo>
                  <a:cubicBezTo>
                    <a:pt x="717" y="1038"/>
                    <a:pt x="722" y="1038"/>
                    <a:pt x="727" y="1037"/>
                  </a:cubicBezTo>
                  <a:cubicBezTo>
                    <a:pt x="814" y="1030"/>
                    <a:pt x="905" y="992"/>
                    <a:pt x="925" y="899"/>
                  </a:cubicBezTo>
                  <a:cubicBezTo>
                    <a:pt x="931" y="876"/>
                    <a:pt x="931" y="851"/>
                    <a:pt x="927" y="826"/>
                  </a:cubicBezTo>
                  <a:cubicBezTo>
                    <a:pt x="931" y="818"/>
                    <a:pt x="931" y="811"/>
                    <a:pt x="929" y="805"/>
                  </a:cubicBezTo>
                  <a:cubicBezTo>
                    <a:pt x="921" y="751"/>
                    <a:pt x="910" y="728"/>
                    <a:pt x="884" y="680"/>
                  </a:cubicBezTo>
                  <a:lnTo>
                    <a:pt x="884" y="680"/>
                  </a:lnTo>
                  <a:cubicBezTo>
                    <a:pt x="886" y="685"/>
                    <a:pt x="889" y="690"/>
                    <a:pt x="891" y="696"/>
                  </a:cubicBezTo>
                  <a:lnTo>
                    <a:pt x="891" y="696"/>
                  </a:lnTo>
                  <a:cubicBezTo>
                    <a:pt x="874" y="661"/>
                    <a:pt x="857" y="627"/>
                    <a:pt x="834" y="597"/>
                  </a:cubicBezTo>
                  <a:cubicBezTo>
                    <a:pt x="800" y="553"/>
                    <a:pt x="767" y="511"/>
                    <a:pt x="731" y="470"/>
                  </a:cubicBezTo>
                  <a:lnTo>
                    <a:pt x="731" y="470"/>
                  </a:lnTo>
                  <a:lnTo>
                    <a:pt x="774" y="518"/>
                  </a:lnTo>
                  <a:cubicBezTo>
                    <a:pt x="643" y="369"/>
                    <a:pt x="536" y="197"/>
                    <a:pt x="391" y="58"/>
                  </a:cubicBezTo>
                  <a:cubicBezTo>
                    <a:pt x="352" y="19"/>
                    <a:pt x="297" y="1"/>
                    <a:pt x="24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9"/>
            <p:cNvSpPr/>
            <p:nvPr/>
          </p:nvSpPr>
          <p:spPr>
            <a:xfrm>
              <a:off x="1418938" y="944979"/>
              <a:ext cx="34257" cy="31478"/>
            </a:xfrm>
            <a:custGeom>
              <a:rect b="b" l="l" r="r" t="t"/>
              <a:pathLst>
                <a:path extrusionOk="0" h="793" w="863">
                  <a:moveTo>
                    <a:pt x="191" y="0"/>
                  </a:moveTo>
                  <a:cubicBezTo>
                    <a:pt x="187" y="0"/>
                    <a:pt x="182" y="0"/>
                    <a:pt x="179" y="1"/>
                  </a:cubicBezTo>
                  <a:cubicBezTo>
                    <a:pt x="142" y="4"/>
                    <a:pt x="110" y="17"/>
                    <a:pt x="81" y="42"/>
                  </a:cubicBezTo>
                  <a:cubicBezTo>
                    <a:pt x="26" y="91"/>
                    <a:pt x="1" y="193"/>
                    <a:pt x="53" y="257"/>
                  </a:cubicBezTo>
                  <a:cubicBezTo>
                    <a:pt x="121" y="340"/>
                    <a:pt x="177" y="435"/>
                    <a:pt x="234" y="527"/>
                  </a:cubicBezTo>
                  <a:cubicBezTo>
                    <a:pt x="268" y="582"/>
                    <a:pt x="312" y="641"/>
                    <a:pt x="362" y="683"/>
                  </a:cubicBezTo>
                  <a:cubicBezTo>
                    <a:pt x="395" y="710"/>
                    <a:pt x="430" y="737"/>
                    <a:pt x="470" y="753"/>
                  </a:cubicBezTo>
                  <a:cubicBezTo>
                    <a:pt x="511" y="768"/>
                    <a:pt x="553" y="783"/>
                    <a:pt x="595" y="789"/>
                  </a:cubicBezTo>
                  <a:cubicBezTo>
                    <a:pt x="609" y="791"/>
                    <a:pt x="623" y="792"/>
                    <a:pt x="637" y="792"/>
                  </a:cubicBezTo>
                  <a:cubicBezTo>
                    <a:pt x="680" y="792"/>
                    <a:pt x="721" y="782"/>
                    <a:pt x="757" y="757"/>
                  </a:cubicBezTo>
                  <a:cubicBezTo>
                    <a:pt x="798" y="728"/>
                    <a:pt x="838" y="675"/>
                    <a:pt x="845" y="624"/>
                  </a:cubicBezTo>
                  <a:cubicBezTo>
                    <a:pt x="863" y="513"/>
                    <a:pt x="801" y="416"/>
                    <a:pt x="695" y="381"/>
                  </a:cubicBezTo>
                  <a:lnTo>
                    <a:pt x="695" y="381"/>
                  </a:lnTo>
                  <a:cubicBezTo>
                    <a:pt x="698" y="382"/>
                    <a:pt x="703" y="383"/>
                    <a:pt x="705" y="383"/>
                  </a:cubicBezTo>
                  <a:cubicBezTo>
                    <a:pt x="658" y="366"/>
                    <a:pt x="614" y="342"/>
                    <a:pt x="572" y="316"/>
                  </a:cubicBezTo>
                  <a:cubicBezTo>
                    <a:pt x="518" y="279"/>
                    <a:pt x="471" y="236"/>
                    <a:pt x="428" y="189"/>
                  </a:cubicBezTo>
                  <a:cubicBezTo>
                    <a:pt x="386" y="138"/>
                    <a:pt x="344" y="87"/>
                    <a:pt x="297" y="41"/>
                  </a:cubicBezTo>
                  <a:cubicBezTo>
                    <a:pt x="273" y="16"/>
                    <a:pt x="227" y="0"/>
                    <a:pt x="19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9"/>
            <p:cNvSpPr/>
            <p:nvPr/>
          </p:nvSpPr>
          <p:spPr>
            <a:xfrm>
              <a:off x="1458196" y="927949"/>
              <a:ext cx="37313" cy="20006"/>
            </a:xfrm>
            <a:custGeom>
              <a:rect b="b" l="l" r="r" t="t"/>
              <a:pathLst>
                <a:path extrusionOk="0" h="504" w="940">
                  <a:moveTo>
                    <a:pt x="559" y="18"/>
                  </a:moveTo>
                  <a:cubicBezTo>
                    <a:pt x="554" y="19"/>
                    <a:pt x="549" y="20"/>
                    <a:pt x="544" y="21"/>
                  </a:cubicBezTo>
                  <a:lnTo>
                    <a:pt x="544" y="21"/>
                  </a:lnTo>
                  <a:cubicBezTo>
                    <a:pt x="549" y="20"/>
                    <a:pt x="554" y="19"/>
                    <a:pt x="559" y="18"/>
                  </a:cubicBezTo>
                  <a:close/>
                  <a:moveTo>
                    <a:pt x="650" y="1"/>
                  </a:moveTo>
                  <a:cubicBezTo>
                    <a:pt x="644" y="1"/>
                    <a:pt x="638" y="1"/>
                    <a:pt x="632" y="2"/>
                  </a:cubicBezTo>
                  <a:cubicBezTo>
                    <a:pt x="586" y="6"/>
                    <a:pt x="541" y="23"/>
                    <a:pt x="496" y="31"/>
                  </a:cubicBezTo>
                  <a:cubicBezTo>
                    <a:pt x="502" y="30"/>
                    <a:pt x="507" y="29"/>
                    <a:pt x="513" y="28"/>
                  </a:cubicBezTo>
                  <a:lnTo>
                    <a:pt x="513" y="28"/>
                  </a:lnTo>
                  <a:cubicBezTo>
                    <a:pt x="504" y="30"/>
                    <a:pt x="494" y="32"/>
                    <a:pt x="484" y="34"/>
                  </a:cubicBezTo>
                  <a:cubicBezTo>
                    <a:pt x="432" y="44"/>
                    <a:pt x="380" y="49"/>
                    <a:pt x="327" y="49"/>
                  </a:cubicBezTo>
                  <a:cubicBezTo>
                    <a:pt x="322" y="49"/>
                    <a:pt x="317" y="49"/>
                    <a:pt x="312" y="49"/>
                  </a:cubicBezTo>
                  <a:cubicBezTo>
                    <a:pt x="297" y="46"/>
                    <a:pt x="279" y="44"/>
                    <a:pt x="263" y="41"/>
                  </a:cubicBezTo>
                  <a:cubicBezTo>
                    <a:pt x="250" y="39"/>
                    <a:pt x="236" y="37"/>
                    <a:pt x="222" y="37"/>
                  </a:cubicBezTo>
                  <a:cubicBezTo>
                    <a:pt x="179" y="37"/>
                    <a:pt x="135" y="50"/>
                    <a:pt x="100" y="75"/>
                  </a:cubicBezTo>
                  <a:cubicBezTo>
                    <a:pt x="57" y="103"/>
                    <a:pt x="18" y="158"/>
                    <a:pt x="10" y="210"/>
                  </a:cubicBezTo>
                  <a:cubicBezTo>
                    <a:pt x="1" y="265"/>
                    <a:pt x="7" y="327"/>
                    <a:pt x="43" y="374"/>
                  </a:cubicBezTo>
                  <a:cubicBezTo>
                    <a:pt x="78" y="420"/>
                    <a:pt x="121" y="447"/>
                    <a:pt x="178" y="463"/>
                  </a:cubicBezTo>
                  <a:cubicBezTo>
                    <a:pt x="279" y="493"/>
                    <a:pt x="390" y="501"/>
                    <a:pt x="496" y="504"/>
                  </a:cubicBezTo>
                  <a:cubicBezTo>
                    <a:pt x="502" y="504"/>
                    <a:pt x="509" y="504"/>
                    <a:pt x="516" y="504"/>
                  </a:cubicBezTo>
                  <a:cubicBezTo>
                    <a:pt x="553" y="504"/>
                    <a:pt x="591" y="501"/>
                    <a:pt x="628" y="494"/>
                  </a:cubicBezTo>
                  <a:cubicBezTo>
                    <a:pt x="658" y="488"/>
                    <a:pt x="689" y="484"/>
                    <a:pt x="720" y="477"/>
                  </a:cubicBezTo>
                  <a:cubicBezTo>
                    <a:pt x="766" y="463"/>
                    <a:pt x="802" y="434"/>
                    <a:pt x="836" y="403"/>
                  </a:cubicBezTo>
                  <a:cubicBezTo>
                    <a:pt x="851" y="389"/>
                    <a:pt x="864" y="375"/>
                    <a:pt x="877" y="361"/>
                  </a:cubicBezTo>
                  <a:cubicBezTo>
                    <a:pt x="924" y="305"/>
                    <a:pt x="939" y="222"/>
                    <a:pt x="914" y="153"/>
                  </a:cubicBezTo>
                  <a:cubicBezTo>
                    <a:pt x="892" y="88"/>
                    <a:pt x="829" y="20"/>
                    <a:pt x="757" y="14"/>
                  </a:cubicBezTo>
                  <a:cubicBezTo>
                    <a:pt x="721" y="11"/>
                    <a:pt x="685" y="1"/>
                    <a:pt x="6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9"/>
            <p:cNvSpPr/>
            <p:nvPr/>
          </p:nvSpPr>
          <p:spPr>
            <a:xfrm>
              <a:off x="1412150" y="873607"/>
              <a:ext cx="34376" cy="20959"/>
            </a:xfrm>
            <a:custGeom>
              <a:rect b="b" l="l" r="r" t="t"/>
              <a:pathLst>
                <a:path extrusionOk="0" h="528" w="866">
                  <a:moveTo>
                    <a:pt x="198" y="1"/>
                  </a:moveTo>
                  <a:cubicBezTo>
                    <a:pt x="117" y="1"/>
                    <a:pt x="45" y="46"/>
                    <a:pt x="17" y="125"/>
                  </a:cubicBezTo>
                  <a:cubicBezTo>
                    <a:pt x="5" y="164"/>
                    <a:pt x="1" y="208"/>
                    <a:pt x="16" y="248"/>
                  </a:cubicBezTo>
                  <a:cubicBezTo>
                    <a:pt x="33" y="291"/>
                    <a:pt x="64" y="337"/>
                    <a:pt x="110" y="353"/>
                  </a:cubicBezTo>
                  <a:cubicBezTo>
                    <a:pt x="179" y="379"/>
                    <a:pt x="250" y="405"/>
                    <a:pt x="318" y="431"/>
                  </a:cubicBezTo>
                  <a:cubicBezTo>
                    <a:pt x="352" y="445"/>
                    <a:pt x="386" y="459"/>
                    <a:pt x="419" y="474"/>
                  </a:cubicBezTo>
                  <a:cubicBezTo>
                    <a:pt x="453" y="490"/>
                    <a:pt x="485" y="502"/>
                    <a:pt x="520" y="509"/>
                  </a:cubicBezTo>
                  <a:cubicBezTo>
                    <a:pt x="539" y="514"/>
                    <a:pt x="559" y="518"/>
                    <a:pt x="579" y="523"/>
                  </a:cubicBezTo>
                  <a:cubicBezTo>
                    <a:pt x="591" y="526"/>
                    <a:pt x="605" y="527"/>
                    <a:pt x="619" y="527"/>
                  </a:cubicBezTo>
                  <a:cubicBezTo>
                    <a:pt x="664" y="527"/>
                    <a:pt x="714" y="513"/>
                    <a:pt x="746" y="489"/>
                  </a:cubicBezTo>
                  <a:cubicBezTo>
                    <a:pt x="786" y="460"/>
                    <a:pt x="814" y="424"/>
                    <a:pt x="830" y="377"/>
                  </a:cubicBezTo>
                  <a:cubicBezTo>
                    <a:pt x="865" y="277"/>
                    <a:pt x="821" y="158"/>
                    <a:pt x="721" y="110"/>
                  </a:cubicBezTo>
                  <a:cubicBezTo>
                    <a:pt x="674" y="87"/>
                    <a:pt x="625" y="62"/>
                    <a:pt x="571" y="53"/>
                  </a:cubicBezTo>
                  <a:cubicBezTo>
                    <a:pt x="533" y="46"/>
                    <a:pt x="494" y="41"/>
                    <a:pt x="456" y="36"/>
                  </a:cubicBezTo>
                  <a:cubicBezTo>
                    <a:pt x="381" y="24"/>
                    <a:pt x="307" y="15"/>
                    <a:pt x="231" y="3"/>
                  </a:cubicBezTo>
                  <a:cubicBezTo>
                    <a:pt x="220" y="2"/>
                    <a:pt x="209" y="1"/>
                    <a:pt x="19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9"/>
            <p:cNvSpPr/>
            <p:nvPr/>
          </p:nvSpPr>
          <p:spPr>
            <a:xfrm>
              <a:off x="1326965" y="918780"/>
              <a:ext cx="31518" cy="43903"/>
            </a:xfrm>
            <a:custGeom>
              <a:rect b="b" l="l" r="r" t="t"/>
              <a:pathLst>
                <a:path extrusionOk="0" h="1106" w="794">
                  <a:moveTo>
                    <a:pt x="555" y="1"/>
                  </a:moveTo>
                  <a:cubicBezTo>
                    <a:pt x="479" y="1"/>
                    <a:pt x="410" y="43"/>
                    <a:pt x="367" y="115"/>
                  </a:cubicBezTo>
                  <a:cubicBezTo>
                    <a:pt x="297" y="233"/>
                    <a:pt x="225" y="348"/>
                    <a:pt x="163" y="469"/>
                  </a:cubicBezTo>
                  <a:cubicBezTo>
                    <a:pt x="132" y="531"/>
                    <a:pt x="101" y="593"/>
                    <a:pt x="77" y="658"/>
                  </a:cubicBezTo>
                  <a:cubicBezTo>
                    <a:pt x="38" y="762"/>
                    <a:pt x="0" y="870"/>
                    <a:pt x="49" y="978"/>
                  </a:cubicBezTo>
                  <a:cubicBezTo>
                    <a:pt x="78" y="1041"/>
                    <a:pt x="121" y="1088"/>
                    <a:pt x="190" y="1102"/>
                  </a:cubicBezTo>
                  <a:cubicBezTo>
                    <a:pt x="202" y="1105"/>
                    <a:pt x="214" y="1106"/>
                    <a:pt x="227" y="1106"/>
                  </a:cubicBezTo>
                  <a:cubicBezTo>
                    <a:pt x="281" y="1106"/>
                    <a:pt x="336" y="1083"/>
                    <a:pt x="371" y="1041"/>
                  </a:cubicBezTo>
                  <a:cubicBezTo>
                    <a:pt x="400" y="1005"/>
                    <a:pt x="423" y="972"/>
                    <a:pt x="439" y="928"/>
                  </a:cubicBezTo>
                  <a:cubicBezTo>
                    <a:pt x="452" y="894"/>
                    <a:pt x="463" y="858"/>
                    <a:pt x="473" y="822"/>
                  </a:cubicBezTo>
                  <a:cubicBezTo>
                    <a:pt x="539" y="638"/>
                    <a:pt x="643" y="470"/>
                    <a:pt x="740" y="301"/>
                  </a:cubicBezTo>
                  <a:cubicBezTo>
                    <a:pt x="794" y="207"/>
                    <a:pt x="746" y="65"/>
                    <a:pt x="647" y="21"/>
                  </a:cubicBezTo>
                  <a:cubicBezTo>
                    <a:pt x="616" y="7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9"/>
            <p:cNvSpPr/>
            <p:nvPr/>
          </p:nvSpPr>
          <p:spPr>
            <a:xfrm>
              <a:off x="1265318" y="963556"/>
              <a:ext cx="44141" cy="24254"/>
            </a:xfrm>
            <a:custGeom>
              <a:rect b="b" l="l" r="r" t="t"/>
              <a:pathLst>
                <a:path extrusionOk="0" h="611" w="1112">
                  <a:moveTo>
                    <a:pt x="629" y="0"/>
                  </a:moveTo>
                  <a:cubicBezTo>
                    <a:pt x="614" y="0"/>
                    <a:pt x="599" y="1"/>
                    <a:pt x="585" y="1"/>
                  </a:cubicBezTo>
                  <a:cubicBezTo>
                    <a:pt x="537" y="3"/>
                    <a:pt x="488" y="12"/>
                    <a:pt x="440" y="17"/>
                  </a:cubicBezTo>
                  <a:cubicBezTo>
                    <a:pt x="410" y="21"/>
                    <a:pt x="378" y="22"/>
                    <a:pt x="347" y="22"/>
                  </a:cubicBezTo>
                  <a:cubicBezTo>
                    <a:pt x="333" y="22"/>
                    <a:pt x="318" y="22"/>
                    <a:pt x="305" y="21"/>
                  </a:cubicBezTo>
                  <a:cubicBezTo>
                    <a:pt x="300" y="21"/>
                    <a:pt x="298" y="19"/>
                    <a:pt x="294" y="19"/>
                  </a:cubicBezTo>
                  <a:cubicBezTo>
                    <a:pt x="280" y="17"/>
                    <a:pt x="265" y="16"/>
                    <a:pt x="251" y="16"/>
                  </a:cubicBezTo>
                  <a:cubicBezTo>
                    <a:pt x="204" y="16"/>
                    <a:pt x="157" y="27"/>
                    <a:pt x="117" y="55"/>
                  </a:cubicBezTo>
                  <a:cubicBezTo>
                    <a:pt x="71" y="86"/>
                    <a:pt x="29" y="143"/>
                    <a:pt x="19" y="199"/>
                  </a:cubicBezTo>
                  <a:cubicBezTo>
                    <a:pt x="1" y="324"/>
                    <a:pt x="72" y="446"/>
                    <a:pt x="199" y="472"/>
                  </a:cubicBezTo>
                  <a:cubicBezTo>
                    <a:pt x="304" y="495"/>
                    <a:pt x="409" y="488"/>
                    <a:pt x="514" y="492"/>
                  </a:cubicBezTo>
                  <a:cubicBezTo>
                    <a:pt x="543" y="495"/>
                    <a:pt x="571" y="500"/>
                    <a:pt x="600" y="506"/>
                  </a:cubicBezTo>
                  <a:cubicBezTo>
                    <a:pt x="623" y="516"/>
                    <a:pt x="647" y="526"/>
                    <a:pt x="669" y="539"/>
                  </a:cubicBezTo>
                  <a:cubicBezTo>
                    <a:pt x="671" y="542"/>
                    <a:pt x="675" y="544"/>
                    <a:pt x="680" y="547"/>
                  </a:cubicBezTo>
                  <a:cubicBezTo>
                    <a:pt x="723" y="587"/>
                    <a:pt x="787" y="610"/>
                    <a:pt x="848" y="610"/>
                  </a:cubicBezTo>
                  <a:cubicBezTo>
                    <a:pt x="854" y="610"/>
                    <a:pt x="860" y="610"/>
                    <a:pt x="866" y="610"/>
                  </a:cubicBezTo>
                  <a:cubicBezTo>
                    <a:pt x="928" y="605"/>
                    <a:pt x="1001" y="573"/>
                    <a:pt x="1042" y="522"/>
                  </a:cubicBezTo>
                  <a:cubicBezTo>
                    <a:pt x="1084" y="470"/>
                    <a:pt x="1112" y="404"/>
                    <a:pt x="1104" y="336"/>
                  </a:cubicBezTo>
                  <a:cubicBezTo>
                    <a:pt x="1101" y="315"/>
                    <a:pt x="1096" y="293"/>
                    <a:pt x="1092" y="271"/>
                  </a:cubicBezTo>
                  <a:cubicBezTo>
                    <a:pt x="1076" y="227"/>
                    <a:pt x="1053" y="193"/>
                    <a:pt x="1019" y="163"/>
                  </a:cubicBezTo>
                  <a:cubicBezTo>
                    <a:pt x="959" y="94"/>
                    <a:pt x="876" y="44"/>
                    <a:pt x="788" y="19"/>
                  </a:cubicBezTo>
                  <a:cubicBezTo>
                    <a:pt x="737" y="5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9"/>
            <p:cNvSpPr/>
            <p:nvPr/>
          </p:nvSpPr>
          <p:spPr>
            <a:xfrm>
              <a:off x="1253569" y="1008133"/>
              <a:ext cx="23976" cy="37274"/>
            </a:xfrm>
            <a:custGeom>
              <a:rect b="b" l="l" r="r" t="t"/>
              <a:pathLst>
                <a:path extrusionOk="0" h="939" w="604">
                  <a:moveTo>
                    <a:pt x="247" y="0"/>
                  </a:moveTo>
                  <a:cubicBezTo>
                    <a:pt x="231" y="0"/>
                    <a:pt x="215" y="2"/>
                    <a:pt x="199" y="5"/>
                  </a:cubicBezTo>
                  <a:cubicBezTo>
                    <a:pt x="151" y="16"/>
                    <a:pt x="100" y="40"/>
                    <a:pt x="68" y="78"/>
                  </a:cubicBezTo>
                  <a:cubicBezTo>
                    <a:pt x="32" y="124"/>
                    <a:pt x="1" y="187"/>
                    <a:pt x="11" y="249"/>
                  </a:cubicBezTo>
                  <a:cubicBezTo>
                    <a:pt x="28" y="353"/>
                    <a:pt x="48" y="457"/>
                    <a:pt x="71" y="560"/>
                  </a:cubicBezTo>
                  <a:cubicBezTo>
                    <a:pt x="76" y="581"/>
                    <a:pt x="81" y="602"/>
                    <a:pt x="86" y="624"/>
                  </a:cubicBezTo>
                  <a:cubicBezTo>
                    <a:pt x="97" y="661"/>
                    <a:pt x="117" y="696"/>
                    <a:pt x="136" y="730"/>
                  </a:cubicBezTo>
                  <a:cubicBezTo>
                    <a:pt x="156" y="769"/>
                    <a:pt x="177" y="806"/>
                    <a:pt x="198" y="843"/>
                  </a:cubicBezTo>
                  <a:cubicBezTo>
                    <a:pt x="209" y="857"/>
                    <a:pt x="222" y="870"/>
                    <a:pt x="234" y="884"/>
                  </a:cubicBezTo>
                  <a:cubicBezTo>
                    <a:pt x="255" y="904"/>
                    <a:pt x="279" y="919"/>
                    <a:pt x="307" y="925"/>
                  </a:cubicBezTo>
                  <a:cubicBezTo>
                    <a:pt x="330" y="933"/>
                    <a:pt x="357" y="938"/>
                    <a:pt x="383" y="938"/>
                  </a:cubicBezTo>
                  <a:cubicBezTo>
                    <a:pt x="405" y="938"/>
                    <a:pt x="428" y="935"/>
                    <a:pt x="449" y="926"/>
                  </a:cubicBezTo>
                  <a:cubicBezTo>
                    <a:pt x="484" y="911"/>
                    <a:pt x="515" y="890"/>
                    <a:pt x="541" y="863"/>
                  </a:cubicBezTo>
                  <a:cubicBezTo>
                    <a:pt x="575" y="828"/>
                    <a:pt x="604" y="754"/>
                    <a:pt x="594" y="706"/>
                  </a:cubicBezTo>
                  <a:cubicBezTo>
                    <a:pt x="584" y="666"/>
                    <a:pt x="577" y="624"/>
                    <a:pt x="573" y="581"/>
                  </a:cubicBezTo>
                  <a:cubicBezTo>
                    <a:pt x="564" y="520"/>
                    <a:pt x="548" y="463"/>
                    <a:pt x="531" y="405"/>
                  </a:cubicBezTo>
                  <a:cubicBezTo>
                    <a:pt x="506" y="323"/>
                    <a:pt x="485" y="240"/>
                    <a:pt x="466" y="156"/>
                  </a:cubicBezTo>
                  <a:cubicBezTo>
                    <a:pt x="455" y="104"/>
                    <a:pt x="397" y="45"/>
                    <a:pt x="350" y="24"/>
                  </a:cubicBezTo>
                  <a:cubicBezTo>
                    <a:pt x="315" y="8"/>
                    <a:pt x="281" y="0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9"/>
            <p:cNvSpPr/>
            <p:nvPr/>
          </p:nvSpPr>
          <p:spPr>
            <a:xfrm>
              <a:off x="1580536" y="1110388"/>
              <a:ext cx="34773" cy="36440"/>
            </a:xfrm>
            <a:custGeom>
              <a:rect b="b" l="l" r="r" t="t"/>
              <a:pathLst>
                <a:path extrusionOk="0" h="918" w="876">
                  <a:moveTo>
                    <a:pt x="253" y="1"/>
                  </a:moveTo>
                  <a:cubicBezTo>
                    <a:pt x="216" y="2"/>
                    <a:pt x="183" y="11"/>
                    <a:pt x="152" y="31"/>
                  </a:cubicBezTo>
                  <a:cubicBezTo>
                    <a:pt x="129" y="38"/>
                    <a:pt x="111" y="52"/>
                    <a:pt x="95" y="68"/>
                  </a:cubicBezTo>
                  <a:cubicBezTo>
                    <a:pt x="68" y="89"/>
                    <a:pt x="45" y="115"/>
                    <a:pt x="32" y="147"/>
                  </a:cubicBezTo>
                  <a:cubicBezTo>
                    <a:pt x="23" y="170"/>
                    <a:pt x="16" y="191"/>
                    <a:pt x="9" y="213"/>
                  </a:cubicBezTo>
                  <a:cubicBezTo>
                    <a:pt x="1" y="261"/>
                    <a:pt x="3" y="308"/>
                    <a:pt x="18" y="355"/>
                  </a:cubicBezTo>
                  <a:cubicBezTo>
                    <a:pt x="64" y="453"/>
                    <a:pt x="116" y="542"/>
                    <a:pt x="184" y="625"/>
                  </a:cubicBezTo>
                  <a:cubicBezTo>
                    <a:pt x="204" y="650"/>
                    <a:pt x="224" y="672"/>
                    <a:pt x="244" y="696"/>
                  </a:cubicBezTo>
                  <a:cubicBezTo>
                    <a:pt x="265" y="720"/>
                    <a:pt x="286" y="746"/>
                    <a:pt x="311" y="767"/>
                  </a:cubicBezTo>
                  <a:cubicBezTo>
                    <a:pt x="343" y="796"/>
                    <a:pt x="378" y="823"/>
                    <a:pt x="411" y="849"/>
                  </a:cubicBezTo>
                  <a:cubicBezTo>
                    <a:pt x="463" y="891"/>
                    <a:pt x="527" y="918"/>
                    <a:pt x="593" y="918"/>
                  </a:cubicBezTo>
                  <a:cubicBezTo>
                    <a:pt x="599" y="918"/>
                    <a:pt x="605" y="917"/>
                    <a:pt x="611" y="917"/>
                  </a:cubicBezTo>
                  <a:cubicBezTo>
                    <a:pt x="679" y="913"/>
                    <a:pt x="757" y="879"/>
                    <a:pt x="799" y="823"/>
                  </a:cubicBezTo>
                  <a:cubicBezTo>
                    <a:pt x="843" y="767"/>
                    <a:pt x="875" y="697"/>
                    <a:pt x="867" y="624"/>
                  </a:cubicBezTo>
                  <a:cubicBezTo>
                    <a:pt x="860" y="550"/>
                    <a:pt x="829" y="489"/>
                    <a:pt x="774" y="437"/>
                  </a:cubicBezTo>
                  <a:cubicBezTo>
                    <a:pt x="737" y="400"/>
                    <a:pt x="701" y="360"/>
                    <a:pt x="664" y="324"/>
                  </a:cubicBezTo>
                  <a:cubicBezTo>
                    <a:pt x="636" y="298"/>
                    <a:pt x="610" y="271"/>
                    <a:pt x="584" y="244"/>
                  </a:cubicBezTo>
                  <a:cubicBezTo>
                    <a:pt x="549" y="204"/>
                    <a:pt x="518" y="163"/>
                    <a:pt x="491" y="118"/>
                  </a:cubicBezTo>
                  <a:cubicBezTo>
                    <a:pt x="472" y="88"/>
                    <a:pt x="448" y="64"/>
                    <a:pt x="418" y="47"/>
                  </a:cubicBezTo>
                  <a:cubicBezTo>
                    <a:pt x="391" y="26"/>
                    <a:pt x="360" y="12"/>
                    <a:pt x="324" y="6"/>
                  </a:cubicBezTo>
                  <a:cubicBezTo>
                    <a:pt x="301" y="5"/>
                    <a:pt x="277" y="4"/>
                    <a:pt x="2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9"/>
            <p:cNvSpPr/>
            <p:nvPr/>
          </p:nvSpPr>
          <p:spPr>
            <a:xfrm>
              <a:off x="1526035" y="1124519"/>
              <a:ext cx="30843" cy="43585"/>
            </a:xfrm>
            <a:custGeom>
              <a:rect b="b" l="l" r="r" t="t"/>
              <a:pathLst>
                <a:path extrusionOk="0" h="1098" w="777">
                  <a:moveTo>
                    <a:pt x="476" y="0"/>
                  </a:moveTo>
                  <a:cubicBezTo>
                    <a:pt x="419" y="0"/>
                    <a:pt x="361" y="14"/>
                    <a:pt x="314" y="49"/>
                  </a:cubicBezTo>
                  <a:cubicBezTo>
                    <a:pt x="297" y="64"/>
                    <a:pt x="278" y="81"/>
                    <a:pt x="260" y="97"/>
                  </a:cubicBezTo>
                  <a:cubicBezTo>
                    <a:pt x="228" y="134"/>
                    <a:pt x="205" y="179"/>
                    <a:pt x="195" y="228"/>
                  </a:cubicBezTo>
                  <a:cubicBezTo>
                    <a:pt x="167" y="323"/>
                    <a:pt x="142" y="419"/>
                    <a:pt x="111" y="514"/>
                  </a:cubicBezTo>
                  <a:cubicBezTo>
                    <a:pt x="100" y="546"/>
                    <a:pt x="87" y="581"/>
                    <a:pt x="72" y="612"/>
                  </a:cubicBezTo>
                  <a:cubicBezTo>
                    <a:pt x="53" y="651"/>
                    <a:pt x="30" y="687"/>
                    <a:pt x="23" y="732"/>
                  </a:cubicBezTo>
                  <a:cubicBezTo>
                    <a:pt x="21" y="753"/>
                    <a:pt x="20" y="774"/>
                    <a:pt x="17" y="795"/>
                  </a:cubicBezTo>
                  <a:cubicBezTo>
                    <a:pt x="1" y="897"/>
                    <a:pt x="37" y="996"/>
                    <a:pt x="125" y="1055"/>
                  </a:cubicBezTo>
                  <a:cubicBezTo>
                    <a:pt x="162" y="1081"/>
                    <a:pt x="202" y="1093"/>
                    <a:pt x="247" y="1096"/>
                  </a:cubicBezTo>
                  <a:cubicBezTo>
                    <a:pt x="253" y="1097"/>
                    <a:pt x="260" y="1097"/>
                    <a:pt x="266" y="1097"/>
                  </a:cubicBezTo>
                  <a:cubicBezTo>
                    <a:pt x="317" y="1097"/>
                    <a:pt x="360" y="1082"/>
                    <a:pt x="406" y="1056"/>
                  </a:cubicBezTo>
                  <a:cubicBezTo>
                    <a:pt x="445" y="1034"/>
                    <a:pt x="481" y="1009"/>
                    <a:pt x="512" y="976"/>
                  </a:cubicBezTo>
                  <a:cubicBezTo>
                    <a:pt x="544" y="941"/>
                    <a:pt x="568" y="897"/>
                    <a:pt x="587" y="856"/>
                  </a:cubicBezTo>
                  <a:cubicBezTo>
                    <a:pt x="619" y="788"/>
                    <a:pt x="642" y="717"/>
                    <a:pt x="666" y="645"/>
                  </a:cubicBezTo>
                  <a:cubicBezTo>
                    <a:pt x="700" y="546"/>
                    <a:pt x="726" y="444"/>
                    <a:pt x="756" y="343"/>
                  </a:cubicBezTo>
                  <a:cubicBezTo>
                    <a:pt x="777" y="276"/>
                    <a:pt x="751" y="181"/>
                    <a:pt x="713" y="125"/>
                  </a:cubicBezTo>
                  <a:cubicBezTo>
                    <a:pt x="674" y="67"/>
                    <a:pt x="603" y="15"/>
                    <a:pt x="533" y="5"/>
                  </a:cubicBezTo>
                  <a:cubicBezTo>
                    <a:pt x="515" y="2"/>
                    <a:pt x="495" y="0"/>
                    <a:pt x="4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9"/>
            <p:cNvSpPr/>
            <p:nvPr/>
          </p:nvSpPr>
          <p:spPr>
            <a:xfrm>
              <a:off x="1484355" y="1099670"/>
              <a:ext cx="22547" cy="26596"/>
            </a:xfrm>
            <a:custGeom>
              <a:rect b="b" l="l" r="r" t="t"/>
              <a:pathLst>
                <a:path extrusionOk="0" h="670" w="568">
                  <a:moveTo>
                    <a:pt x="275" y="1"/>
                  </a:moveTo>
                  <a:cubicBezTo>
                    <a:pt x="226" y="5"/>
                    <a:pt x="181" y="20"/>
                    <a:pt x="141" y="47"/>
                  </a:cubicBezTo>
                  <a:cubicBezTo>
                    <a:pt x="124" y="62"/>
                    <a:pt x="106" y="78"/>
                    <a:pt x="89" y="92"/>
                  </a:cubicBezTo>
                  <a:cubicBezTo>
                    <a:pt x="57" y="129"/>
                    <a:pt x="37" y="171"/>
                    <a:pt x="26" y="217"/>
                  </a:cubicBezTo>
                  <a:cubicBezTo>
                    <a:pt x="21" y="259"/>
                    <a:pt x="15" y="301"/>
                    <a:pt x="10" y="342"/>
                  </a:cubicBezTo>
                  <a:cubicBezTo>
                    <a:pt x="0" y="379"/>
                    <a:pt x="1" y="415"/>
                    <a:pt x="12" y="451"/>
                  </a:cubicBezTo>
                  <a:cubicBezTo>
                    <a:pt x="16" y="487"/>
                    <a:pt x="29" y="519"/>
                    <a:pt x="51" y="550"/>
                  </a:cubicBezTo>
                  <a:cubicBezTo>
                    <a:pt x="71" y="579"/>
                    <a:pt x="95" y="604"/>
                    <a:pt x="126" y="621"/>
                  </a:cubicBezTo>
                  <a:cubicBezTo>
                    <a:pt x="154" y="643"/>
                    <a:pt x="187" y="657"/>
                    <a:pt x="222" y="664"/>
                  </a:cubicBezTo>
                  <a:cubicBezTo>
                    <a:pt x="246" y="665"/>
                    <a:pt x="270" y="667"/>
                    <a:pt x="295" y="669"/>
                  </a:cubicBezTo>
                  <a:cubicBezTo>
                    <a:pt x="344" y="665"/>
                    <a:pt x="389" y="651"/>
                    <a:pt x="428" y="624"/>
                  </a:cubicBezTo>
                  <a:cubicBezTo>
                    <a:pt x="446" y="608"/>
                    <a:pt x="464" y="592"/>
                    <a:pt x="480" y="578"/>
                  </a:cubicBezTo>
                  <a:cubicBezTo>
                    <a:pt x="513" y="541"/>
                    <a:pt x="532" y="500"/>
                    <a:pt x="544" y="453"/>
                  </a:cubicBezTo>
                  <a:lnTo>
                    <a:pt x="560" y="328"/>
                  </a:lnTo>
                  <a:cubicBezTo>
                    <a:pt x="568" y="291"/>
                    <a:pt x="568" y="255"/>
                    <a:pt x="557" y="220"/>
                  </a:cubicBezTo>
                  <a:cubicBezTo>
                    <a:pt x="554" y="183"/>
                    <a:pt x="541" y="151"/>
                    <a:pt x="519" y="121"/>
                  </a:cubicBezTo>
                  <a:cubicBezTo>
                    <a:pt x="499" y="91"/>
                    <a:pt x="474" y="66"/>
                    <a:pt x="443" y="50"/>
                  </a:cubicBezTo>
                  <a:cubicBezTo>
                    <a:pt x="416" y="27"/>
                    <a:pt x="383" y="13"/>
                    <a:pt x="348" y="6"/>
                  </a:cubicBezTo>
                  <a:cubicBezTo>
                    <a:pt x="323" y="5"/>
                    <a:pt x="300" y="3"/>
                    <a:pt x="2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9"/>
            <p:cNvSpPr/>
            <p:nvPr/>
          </p:nvSpPr>
          <p:spPr>
            <a:xfrm>
              <a:off x="1648454" y="1122256"/>
              <a:ext cx="36996" cy="26477"/>
            </a:xfrm>
            <a:custGeom>
              <a:rect b="b" l="l" r="r" t="t"/>
              <a:pathLst>
                <a:path extrusionOk="0" h="667" w="932">
                  <a:moveTo>
                    <a:pt x="279" y="0"/>
                  </a:moveTo>
                  <a:cubicBezTo>
                    <a:pt x="252" y="0"/>
                    <a:pt x="227" y="5"/>
                    <a:pt x="200" y="14"/>
                  </a:cubicBezTo>
                  <a:cubicBezTo>
                    <a:pt x="165" y="24"/>
                    <a:pt x="134" y="44"/>
                    <a:pt x="109" y="70"/>
                  </a:cubicBezTo>
                  <a:cubicBezTo>
                    <a:pt x="81" y="92"/>
                    <a:pt x="58" y="119"/>
                    <a:pt x="42" y="153"/>
                  </a:cubicBezTo>
                  <a:cubicBezTo>
                    <a:pt x="12" y="218"/>
                    <a:pt x="1" y="298"/>
                    <a:pt x="29" y="367"/>
                  </a:cubicBezTo>
                  <a:cubicBezTo>
                    <a:pt x="55" y="431"/>
                    <a:pt x="100" y="497"/>
                    <a:pt x="166" y="524"/>
                  </a:cubicBezTo>
                  <a:cubicBezTo>
                    <a:pt x="232" y="550"/>
                    <a:pt x="296" y="577"/>
                    <a:pt x="362" y="602"/>
                  </a:cubicBezTo>
                  <a:cubicBezTo>
                    <a:pt x="415" y="622"/>
                    <a:pt x="468" y="642"/>
                    <a:pt x="523" y="658"/>
                  </a:cubicBezTo>
                  <a:cubicBezTo>
                    <a:pt x="546" y="664"/>
                    <a:pt x="569" y="667"/>
                    <a:pt x="592" y="667"/>
                  </a:cubicBezTo>
                  <a:cubicBezTo>
                    <a:pt x="646" y="667"/>
                    <a:pt x="700" y="652"/>
                    <a:pt x="753" y="635"/>
                  </a:cubicBezTo>
                  <a:cubicBezTo>
                    <a:pt x="834" y="609"/>
                    <a:pt x="896" y="534"/>
                    <a:pt x="914" y="451"/>
                  </a:cubicBezTo>
                  <a:cubicBezTo>
                    <a:pt x="932" y="368"/>
                    <a:pt x="905" y="268"/>
                    <a:pt x="836" y="215"/>
                  </a:cubicBezTo>
                  <a:cubicBezTo>
                    <a:pt x="822" y="205"/>
                    <a:pt x="810" y="194"/>
                    <a:pt x="796" y="182"/>
                  </a:cubicBezTo>
                  <a:cubicBezTo>
                    <a:pt x="792" y="179"/>
                    <a:pt x="789" y="175"/>
                    <a:pt x="785" y="171"/>
                  </a:cubicBezTo>
                  <a:cubicBezTo>
                    <a:pt x="746" y="140"/>
                    <a:pt x="703" y="121"/>
                    <a:pt x="656" y="108"/>
                  </a:cubicBezTo>
                  <a:cubicBezTo>
                    <a:pt x="645" y="106"/>
                    <a:pt x="636" y="103"/>
                    <a:pt x="626" y="100"/>
                  </a:cubicBezTo>
                  <a:cubicBezTo>
                    <a:pt x="594" y="92"/>
                    <a:pt x="564" y="82"/>
                    <a:pt x="533" y="71"/>
                  </a:cubicBezTo>
                  <a:lnTo>
                    <a:pt x="416" y="29"/>
                  </a:lnTo>
                  <a:cubicBezTo>
                    <a:pt x="386" y="11"/>
                    <a:pt x="352" y="2"/>
                    <a:pt x="317" y="2"/>
                  </a:cubicBezTo>
                  <a:cubicBezTo>
                    <a:pt x="315" y="2"/>
                    <a:pt x="313" y="3"/>
                    <a:pt x="311" y="3"/>
                  </a:cubicBezTo>
                  <a:cubicBezTo>
                    <a:pt x="300" y="1"/>
                    <a:pt x="290" y="0"/>
                    <a:pt x="2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9"/>
            <p:cNvSpPr/>
            <p:nvPr/>
          </p:nvSpPr>
          <p:spPr>
            <a:xfrm>
              <a:off x="1677273" y="1075218"/>
              <a:ext cx="45014" cy="23380"/>
            </a:xfrm>
            <a:custGeom>
              <a:rect b="b" l="l" r="r" t="t"/>
              <a:pathLst>
                <a:path extrusionOk="0" h="589" w="1134">
                  <a:moveTo>
                    <a:pt x="257" y="0"/>
                  </a:moveTo>
                  <a:cubicBezTo>
                    <a:pt x="192" y="0"/>
                    <a:pt x="116" y="48"/>
                    <a:pt x="76" y="93"/>
                  </a:cubicBezTo>
                  <a:cubicBezTo>
                    <a:pt x="32" y="143"/>
                    <a:pt x="1" y="223"/>
                    <a:pt x="8" y="291"/>
                  </a:cubicBezTo>
                  <a:cubicBezTo>
                    <a:pt x="16" y="361"/>
                    <a:pt x="44" y="433"/>
                    <a:pt x="101" y="477"/>
                  </a:cubicBezTo>
                  <a:lnTo>
                    <a:pt x="159" y="517"/>
                  </a:lnTo>
                  <a:cubicBezTo>
                    <a:pt x="189" y="532"/>
                    <a:pt x="221" y="539"/>
                    <a:pt x="256" y="542"/>
                  </a:cubicBezTo>
                  <a:cubicBezTo>
                    <a:pt x="414" y="554"/>
                    <a:pt x="572" y="589"/>
                    <a:pt x="732" y="589"/>
                  </a:cubicBezTo>
                  <a:cubicBezTo>
                    <a:pt x="779" y="589"/>
                    <a:pt x="826" y="586"/>
                    <a:pt x="873" y="578"/>
                  </a:cubicBezTo>
                  <a:cubicBezTo>
                    <a:pt x="946" y="567"/>
                    <a:pt x="1009" y="544"/>
                    <a:pt x="1060" y="487"/>
                  </a:cubicBezTo>
                  <a:cubicBezTo>
                    <a:pt x="1105" y="438"/>
                    <a:pt x="1134" y="359"/>
                    <a:pt x="1126" y="290"/>
                  </a:cubicBezTo>
                  <a:cubicBezTo>
                    <a:pt x="1117" y="223"/>
                    <a:pt x="1090" y="151"/>
                    <a:pt x="1034" y="107"/>
                  </a:cubicBezTo>
                  <a:cubicBezTo>
                    <a:pt x="983" y="67"/>
                    <a:pt x="924" y="40"/>
                    <a:pt x="859" y="40"/>
                  </a:cubicBezTo>
                  <a:cubicBezTo>
                    <a:pt x="852" y="40"/>
                    <a:pt x="844" y="40"/>
                    <a:pt x="837" y="41"/>
                  </a:cubicBezTo>
                  <a:cubicBezTo>
                    <a:pt x="817" y="42"/>
                    <a:pt x="798" y="43"/>
                    <a:pt x="778" y="43"/>
                  </a:cubicBezTo>
                  <a:cubicBezTo>
                    <a:pt x="754" y="43"/>
                    <a:pt x="730" y="42"/>
                    <a:pt x="706" y="41"/>
                  </a:cubicBezTo>
                  <a:cubicBezTo>
                    <a:pt x="558" y="31"/>
                    <a:pt x="412" y="6"/>
                    <a:pt x="263" y="0"/>
                  </a:cubicBezTo>
                  <a:cubicBezTo>
                    <a:pt x="261" y="0"/>
                    <a:pt x="259" y="0"/>
                    <a:pt x="25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9"/>
            <p:cNvSpPr/>
            <p:nvPr/>
          </p:nvSpPr>
          <p:spPr>
            <a:xfrm>
              <a:off x="1561959" y="674497"/>
              <a:ext cx="39417" cy="38107"/>
            </a:xfrm>
            <a:custGeom>
              <a:rect b="b" l="l" r="r" t="t"/>
              <a:pathLst>
                <a:path extrusionOk="0" h="960" w="993">
                  <a:moveTo>
                    <a:pt x="478" y="1"/>
                  </a:moveTo>
                  <a:cubicBezTo>
                    <a:pt x="472" y="1"/>
                    <a:pt x="466" y="1"/>
                    <a:pt x="459" y="2"/>
                  </a:cubicBezTo>
                  <a:cubicBezTo>
                    <a:pt x="430" y="6"/>
                    <a:pt x="399" y="12"/>
                    <a:pt x="371" y="20"/>
                  </a:cubicBezTo>
                  <a:cubicBezTo>
                    <a:pt x="365" y="21"/>
                    <a:pt x="360" y="22"/>
                    <a:pt x="356" y="24"/>
                  </a:cubicBezTo>
                  <a:cubicBezTo>
                    <a:pt x="330" y="35"/>
                    <a:pt x="304" y="48"/>
                    <a:pt x="279" y="62"/>
                  </a:cubicBezTo>
                  <a:cubicBezTo>
                    <a:pt x="274" y="64"/>
                    <a:pt x="271" y="67"/>
                    <a:pt x="267" y="69"/>
                  </a:cubicBezTo>
                  <a:cubicBezTo>
                    <a:pt x="209" y="109"/>
                    <a:pt x="174" y="158"/>
                    <a:pt x="148" y="215"/>
                  </a:cubicBezTo>
                  <a:cubicBezTo>
                    <a:pt x="136" y="225"/>
                    <a:pt x="123" y="235"/>
                    <a:pt x="111" y="246"/>
                  </a:cubicBezTo>
                  <a:cubicBezTo>
                    <a:pt x="60" y="296"/>
                    <a:pt x="29" y="361"/>
                    <a:pt x="12" y="431"/>
                  </a:cubicBezTo>
                  <a:cubicBezTo>
                    <a:pt x="3" y="465"/>
                    <a:pt x="3" y="501"/>
                    <a:pt x="2" y="537"/>
                  </a:cubicBezTo>
                  <a:cubicBezTo>
                    <a:pt x="2" y="548"/>
                    <a:pt x="1" y="561"/>
                    <a:pt x="2" y="572"/>
                  </a:cubicBezTo>
                  <a:cubicBezTo>
                    <a:pt x="11" y="649"/>
                    <a:pt x="29" y="699"/>
                    <a:pt x="68" y="766"/>
                  </a:cubicBezTo>
                  <a:cubicBezTo>
                    <a:pt x="82" y="795"/>
                    <a:pt x="108" y="819"/>
                    <a:pt x="131" y="843"/>
                  </a:cubicBezTo>
                  <a:cubicBezTo>
                    <a:pt x="138" y="850"/>
                    <a:pt x="147" y="859"/>
                    <a:pt x="157" y="865"/>
                  </a:cubicBezTo>
                  <a:cubicBezTo>
                    <a:pt x="184" y="885"/>
                    <a:pt x="213" y="907"/>
                    <a:pt x="246" y="920"/>
                  </a:cubicBezTo>
                  <a:cubicBezTo>
                    <a:pt x="278" y="933"/>
                    <a:pt x="313" y="947"/>
                    <a:pt x="347" y="952"/>
                  </a:cubicBezTo>
                  <a:cubicBezTo>
                    <a:pt x="376" y="956"/>
                    <a:pt x="405" y="960"/>
                    <a:pt x="434" y="960"/>
                  </a:cubicBezTo>
                  <a:cubicBezTo>
                    <a:pt x="443" y="960"/>
                    <a:pt x="452" y="959"/>
                    <a:pt x="461" y="959"/>
                  </a:cubicBezTo>
                  <a:cubicBezTo>
                    <a:pt x="502" y="958"/>
                    <a:pt x="544" y="947"/>
                    <a:pt x="583" y="938"/>
                  </a:cubicBezTo>
                  <a:cubicBezTo>
                    <a:pt x="644" y="925"/>
                    <a:pt x="698" y="897"/>
                    <a:pt x="753" y="869"/>
                  </a:cubicBezTo>
                  <a:cubicBezTo>
                    <a:pt x="767" y="861"/>
                    <a:pt x="781" y="853"/>
                    <a:pt x="794" y="844"/>
                  </a:cubicBezTo>
                  <a:cubicBezTo>
                    <a:pt x="824" y="822"/>
                    <a:pt x="851" y="797"/>
                    <a:pt x="877" y="771"/>
                  </a:cubicBezTo>
                  <a:cubicBezTo>
                    <a:pt x="902" y="745"/>
                    <a:pt x="922" y="713"/>
                    <a:pt x="939" y="683"/>
                  </a:cubicBezTo>
                  <a:cubicBezTo>
                    <a:pt x="956" y="652"/>
                    <a:pt x="966" y="618"/>
                    <a:pt x="977" y="585"/>
                  </a:cubicBezTo>
                  <a:cubicBezTo>
                    <a:pt x="980" y="574"/>
                    <a:pt x="982" y="564"/>
                    <a:pt x="984" y="554"/>
                  </a:cubicBezTo>
                  <a:cubicBezTo>
                    <a:pt x="987" y="520"/>
                    <a:pt x="992" y="483"/>
                    <a:pt x="987" y="447"/>
                  </a:cubicBezTo>
                  <a:cubicBezTo>
                    <a:pt x="976" y="368"/>
                    <a:pt x="958" y="321"/>
                    <a:pt x="918" y="249"/>
                  </a:cubicBezTo>
                  <a:cubicBezTo>
                    <a:pt x="897" y="209"/>
                    <a:pt x="864" y="176"/>
                    <a:pt x="833" y="143"/>
                  </a:cubicBezTo>
                  <a:cubicBezTo>
                    <a:pt x="802" y="110"/>
                    <a:pt x="760" y="84"/>
                    <a:pt x="721" y="61"/>
                  </a:cubicBezTo>
                  <a:cubicBezTo>
                    <a:pt x="682" y="37"/>
                    <a:pt x="636" y="23"/>
                    <a:pt x="594" y="11"/>
                  </a:cubicBezTo>
                  <a:cubicBezTo>
                    <a:pt x="571" y="6"/>
                    <a:pt x="549" y="6"/>
                    <a:pt x="526" y="4"/>
                  </a:cubicBezTo>
                  <a:cubicBezTo>
                    <a:pt x="510" y="2"/>
                    <a:pt x="494" y="1"/>
                    <a:pt x="4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9"/>
            <p:cNvSpPr/>
            <p:nvPr/>
          </p:nvSpPr>
          <p:spPr>
            <a:xfrm>
              <a:off x="1821365" y="753053"/>
              <a:ext cx="39377" cy="38068"/>
            </a:xfrm>
            <a:custGeom>
              <a:rect b="b" l="l" r="r" t="t"/>
              <a:pathLst>
                <a:path extrusionOk="0" h="959" w="992">
                  <a:moveTo>
                    <a:pt x="477" y="0"/>
                  </a:moveTo>
                  <a:cubicBezTo>
                    <a:pt x="471" y="0"/>
                    <a:pt x="465" y="1"/>
                    <a:pt x="458" y="1"/>
                  </a:cubicBezTo>
                  <a:cubicBezTo>
                    <a:pt x="429" y="5"/>
                    <a:pt x="398" y="12"/>
                    <a:pt x="370" y="20"/>
                  </a:cubicBezTo>
                  <a:cubicBezTo>
                    <a:pt x="365" y="21"/>
                    <a:pt x="360" y="22"/>
                    <a:pt x="355" y="24"/>
                  </a:cubicBezTo>
                  <a:cubicBezTo>
                    <a:pt x="329" y="35"/>
                    <a:pt x="303" y="48"/>
                    <a:pt x="278" y="62"/>
                  </a:cubicBezTo>
                  <a:cubicBezTo>
                    <a:pt x="273" y="64"/>
                    <a:pt x="269" y="67"/>
                    <a:pt x="266" y="69"/>
                  </a:cubicBezTo>
                  <a:cubicBezTo>
                    <a:pt x="208" y="109"/>
                    <a:pt x="173" y="158"/>
                    <a:pt x="147" y="215"/>
                  </a:cubicBezTo>
                  <a:cubicBezTo>
                    <a:pt x="135" y="225"/>
                    <a:pt x="122" y="235"/>
                    <a:pt x="110" y="246"/>
                  </a:cubicBezTo>
                  <a:cubicBezTo>
                    <a:pt x="59" y="296"/>
                    <a:pt x="28" y="361"/>
                    <a:pt x="11" y="428"/>
                  </a:cubicBezTo>
                  <a:cubicBezTo>
                    <a:pt x="2" y="464"/>
                    <a:pt x="2" y="500"/>
                    <a:pt x="1" y="536"/>
                  </a:cubicBezTo>
                  <a:cubicBezTo>
                    <a:pt x="1" y="547"/>
                    <a:pt x="0" y="559"/>
                    <a:pt x="1" y="571"/>
                  </a:cubicBezTo>
                  <a:cubicBezTo>
                    <a:pt x="9" y="647"/>
                    <a:pt x="28" y="698"/>
                    <a:pt x="66" y="765"/>
                  </a:cubicBezTo>
                  <a:cubicBezTo>
                    <a:pt x="81" y="793"/>
                    <a:pt x="107" y="818"/>
                    <a:pt x="130" y="842"/>
                  </a:cubicBezTo>
                  <a:cubicBezTo>
                    <a:pt x="137" y="849"/>
                    <a:pt x="146" y="857"/>
                    <a:pt x="156" y="864"/>
                  </a:cubicBezTo>
                  <a:cubicBezTo>
                    <a:pt x="183" y="883"/>
                    <a:pt x="211" y="905"/>
                    <a:pt x="245" y="918"/>
                  </a:cubicBezTo>
                  <a:cubicBezTo>
                    <a:pt x="277" y="931"/>
                    <a:pt x="312" y="946"/>
                    <a:pt x="346" y="951"/>
                  </a:cubicBezTo>
                  <a:cubicBezTo>
                    <a:pt x="375" y="955"/>
                    <a:pt x="406" y="958"/>
                    <a:pt x="436" y="958"/>
                  </a:cubicBezTo>
                  <a:cubicBezTo>
                    <a:pt x="444" y="958"/>
                    <a:pt x="452" y="958"/>
                    <a:pt x="460" y="957"/>
                  </a:cubicBezTo>
                  <a:cubicBezTo>
                    <a:pt x="501" y="956"/>
                    <a:pt x="543" y="946"/>
                    <a:pt x="581" y="937"/>
                  </a:cubicBezTo>
                  <a:cubicBezTo>
                    <a:pt x="643" y="923"/>
                    <a:pt x="696" y="896"/>
                    <a:pt x="752" y="868"/>
                  </a:cubicBezTo>
                  <a:cubicBezTo>
                    <a:pt x="767" y="859"/>
                    <a:pt x="779" y="852"/>
                    <a:pt x="793" y="843"/>
                  </a:cubicBezTo>
                  <a:cubicBezTo>
                    <a:pt x="823" y="821"/>
                    <a:pt x="850" y="796"/>
                    <a:pt x="876" y="770"/>
                  </a:cubicBezTo>
                  <a:cubicBezTo>
                    <a:pt x="901" y="744"/>
                    <a:pt x="920" y="712"/>
                    <a:pt x="938" y="681"/>
                  </a:cubicBezTo>
                  <a:cubicBezTo>
                    <a:pt x="955" y="651"/>
                    <a:pt x="965" y="616"/>
                    <a:pt x="976" y="584"/>
                  </a:cubicBezTo>
                  <a:cubicBezTo>
                    <a:pt x="979" y="573"/>
                    <a:pt x="981" y="563"/>
                    <a:pt x="982" y="552"/>
                  </a:cubicBezTo>
                  <a:cubicBezTo>
                    <a:pt x="986" y="519"/>
                    <a:pt x="991" y="480"/>
                    <a:pt x="986" y="446"/>
                  </a:cubicBezTo>
                  <a:cubicBezTo>
                    <a:pt x="975" y="368"/>
                    <a:pt x="956" y="321"/>
                    <a:pt x="918" y="249"/>
                  </a:cubicBezTo>
                  <a:cubicBezTo>
                    <a:pt x="896" y="209"/>
                    <a:pt x="862" y="175"/>
                    <a:pt x="831" y="143"/>
                  </a:cubicBezTo>
                  <a:cubicBezTo>
                    <a:pt x="800" y="110"/>
                    <a:pt x="758" y="84"/>
                    <a:pt x="720" y="61"/>
                  </a:cubicBezTo>
                  <a:cubicBezTo>
                    <a:pt x="680" y="37"/>
                    <a:pt x="635" y="23"/>
                    <a:pt x="592" y="11"/>
                  </a:cubicBezTo>
                  <a:cubicBezTo>
                    <a:pt x="570" y="5"/>
                    <a:pt x="548" y="5"/>
                    <a:pt x="524" y="3"/>
                  </a:cubicBezTo>
                  <a:cubicBezTo>
                    <a:pt x="508" y="2"/>
                    <a:pt x="493" y="0"/>
                    <a:pt x="4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9"/>
            <p:cNvSpPr/>
            <p:nvPr/>
          </p:nvSpPr>
          <p:spPr>
            <a:xfrm>
              <a:off x="1675208" y="658301"/>
              <a:ext cx="39377" cy="38028"/>
            </a:xfrm>
            <a:custGeom>
              <a:rect b="b" l="l" r="r" t="t"/>
              <a:pathLst>
                <a:path extrusionOk="0" h="958" w="992">
                  <a:moveTo>
                    <a:pt x="479" y="0"/>
                  </a:moveTo>
                  <a:cubicBezTo>
                    <a:pt x="472" y="0"/>
                    <a:pt x="466" y="1"/>
                    <a:pt x="459" y="1"/>
                  </a:cubicBezTo>
                  <a:cubicBezTo>
                    <a:pt x="430" y="5"/>
                    <a:pt x="398" y="12"/>
                    <a:pt x="370" y="19"/>
                  </a:cubicBezTo>
                  <a:cubicBezTo>
                    <a:pt x="365" y="21"/>
                    <a:pt x="360" y="22"/>
                    <a:pt x="356" y="23"/>
                  </a:cubicBezTo>
                  <a:cubicBezTo>
                    <a:pt x="330" y="34"/>
                    <a:pt x="304" y="48"/>
                    <a:pt x="279" y="61"/>
                  </a:cubicBezTo>
                  <a:cubicBezTo>
                    <a:pt x="273" y="64"/>
                    <a:pt x="269" y="66"/>
                    <a:pt x="266" y="69"/>
                  </a:cubicBezTo>
                  <a:cubicBezTo>
                    <a:pt x="209" y="108"/>
                    <a:pt x="173" y="158"/>
                    <a:pt x="147" y="215"/>
                  </a:cubicBezTo>
                  <a:cubicBezTo>
                    <a:pt x="136" y="225"/>
                    <a:pt x="122" y="235"/>
                    <a:pt x="111" y="246"/>
                  </a:cubicBezTo>
                  <a:cubicBezTo>
                    <a:pt x="60" y="295"/>
                    <a:pt x="29" y="361"/>
                    <a:pt x="12" y="428"/>
                  </a:cubicBezTo>
                  <a:cubicBezTo>
                    <a:pt x="3" y="464"/>
                    <a:pt x="3" y="500"/>
                    <a:pt x="2" y="535"/>
                  </a:cubicBezTo>
                  <a:cubicBezTo>
                    <a:pt x="2" y="547"/>
                    <a:pt x="1" y="559"/>
                    <a:pt x="2" y="570"/>
                  </a:cubicBezTo>
                  <a:cubicBezTo>
                    <a:pt x="11" y="647"/>
                    <a:pt x="29" y="698"/>
                    <a:pt x="66" y="764"/>
                  </a:cubicBezTo>
                  <a:cubicBezTo>
                    <a:pt x="82" y="793"/>
                    <a:pt x="108" y="818"/>
                    <a:pt x="131" y="841"/>
                  </a:cubicBezTo>
                  <a:cubicBezTo>
                    <a:pt x="138" y="849"/>
                    <a:pt x="146" y="856"/>
                    <a:pt x="157" y="863"/>
                  </a:cubicBezTo>
                  <a:cubicBezTo>
                    <a:pt x="184" y="882"/>
                    <a:pt x="212" y="904"/>
                    <a:pt x="245" y="918"/>
                  </a:cubicBezTo>
                  <a:cubicBezTo>
                    <a:pt x="278" y="930"/>
                    <a:pt x="313" y="945"/>
                    <a:pt x="346" y="950"/>
                  </a:cubicBezTo>
                  <a:cubicBezTo>
                    <a:pt x="375" y="954"/>
                    <a:pt x="405" y="957"/>
                    <a:pt x="434" y="957"/>
                  </a:cubicBezTo>
                  <a:cubicBezTo>
                    <a:pt x="443" y="957"/>
                    <a:pt x="452" y="957"/>
                    <a:pt x="461" y="956"/>
                  </a:cubicBezTo>
                  <a:cubicBezTo>
                    <a:pt x="501" y="955"/>
                    <a:pt x="543" y="945"/>
                    <a:pt x="582" y="936"/>
                  </a:cubicBezTo>
                  <a:cubicBezTo>
                    <a:pt x="643" y="923"/>
                    <a:pt x="696" y="896"/>
                    <a:pt x="752" y="867"/>
                  </a:cubicBezTo>
                  <a:cubicBezTo>
                    <a:pt x="767" y="859"/>
                    <a:pt x="780" y="851"/>
                    <a:pt x="793" y="842"/>
                  </a:cubicBezTo>
                  <a:cubicBezTo>
                    <a:pt x="823" y="820"/>
                    <a:pt x="850" y="795"/>
                    <a:pt x="876" y="769"/>
                  </a:cubicBezTo>
                  <a:cubicBezTo>
                    <a:pt x="901" y="743"/>
                    <a:pt x="920" y="711"/>
                    <a:pt x="939" y="680"/>
                  </a:cubicBezTo>
                  <a:cubicBezTo>
                    <a:pt x="956" y="651"/>
                    <a:pt x="966" y="616"/>
                    <a:pt x="976" y="584"/>
                  </a:cubicBezTo>
                  <a:cubicBezTo>
                    <a:pt x="979" y="573"/>
                    <a:pt x="982" y="563"/>
                    <a:pt x="983" y="552"/>
                  </a:cubicBezTo>
                  <a:cubicBezTo>
                    <a:pt x="987" y="518"/>
                    <a:pt x="992" y="480"/>
                    <a:pt x="987" y="445"/>
                  </a:cubicBezTo>
                  <a:cubicBezTo>
                    <a:pt x="975" y="366"/>
                    <a:pt x="957" y="319"/>
                    <a:pt x="918" y="247"/>
                  </a:cubicBezTo>
                  <a:cubicBezTo>
                    <a:pt x="896" y="208"/>
                    <a:pt x="863" y="173"/>
                    <a:pt x="832" y="141"/>
                  </a:cubicBezTo>
                  <a:cubicBezTo>
                    <a:pt x="800" y="109"/>
                    <a:pt x="759" y="83"/>
                    <a:pt x="720" y="59"/>
                  </a:cubicBezTo>
                  <a:cubicBezTo>
                    <a:pt x="681" y="36"/>
                    <a:pt x="636" y="21"/>
                    <a:pt x="592" y="11"/>
                  </a:cubicBezTo>
                  <a:cubicBezTo>
                    <a:pt x="570" y="5"/>
                    <a:pt x="548" y="5"/>
                    <a:pt x="524" y="2"/>
                  </a:cubicBezTo>
                  <a:cubicBezTo>
                    <a:pt x="509" y="2"/>
                    <a:pt x="494" y="0"/>
                    <a:pt x="4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9"/>
            <p:cNvSpPr/>
            <p:nvPr/>
          </p:nvSpPr>
          <p:spPr>
            <a:xfrm>
              <a:off x="1918697" y="750632"/>
              <a:ext cx="39417" cy="38068"/>
            </a:xfrm>
            <a:custGeom>
              <a:rect b="b" l="l" r="r" t="t"/>
              <a:pathLst>
                <a:path extrusionOk="0" h="959" w="993">
                  <a:moveTo>
                    <a:pt x="480" y="1"/>
                  </a:moveTo>
                  <a:cubicBezTo>
                    <a:pt x="473" y="1"/>
                    <a:pt x="466" y="1"/>
                    <a:pt x="459" y="2"/>
                  </a:cubicBezTo>
                  <a:cubicBezTo>
                    <a:pt x="430" y="5"/>
                    <a:pt x="398" y="12"/>
                    <a:pt x="370" y="20"/>
                  </a:cubicBezTo>
                  <a:cubicBezTo>
                    <a:pt x="365" y="21"/>
                    <a:pt x="361" y="23"/>
                    <a:pt x="356" y="24"/>
                  </a:cubicBezTo>
                  <a:cubicBezTo>
                    <a:pt x="330" y="34"/>
                    <a:pt x="304" y="49"/>
                    <a:pt x="279" y="61"/>
                  </a:cubicBezTo>
                  <a:cubicBezTo>
                    <a:pt x="273" y="64"/>
                    <a:pt x="269" y="66"/>
                    <a:pt x="266" y="70"/>
                  </a:cubicBezTo>
                  <a:cubicBezTo>
                    <a:pt x="209" y="108"/>
                    <a:pt x="174" y="158"/>
                    <a:pt x="147" y="215"/>
                  </a:cubicBezTo>
                  <a:cubicBezTo>
                    <a:pt x="136" y="226"/>
                    <a:pt x="122" y="234"/>
                    <a:pt x="111" y="247"/>
                  </a:cubicBezTo>
                  <a:cubicBezTo>
                    <a:pt x="60" y="296"/>
                    <a:pt x="29" y="361"/>
                    <a:pt x="12" y="429"/>
                  </a:cubicBezTo>
                  <a:cubicBezTo>
                    <a:pt x="3" y="463"/>
                    <a:pt x="3" y="500"/>
                    <a:pt x="2" y="535"/>
                  </a:cubicBezTo>
                  <a:cubicBezTo>
                    <a:pt x="2" y="547"/>
                    <a:pt x="1" y="559"/>
                    <a:pt x="2" y="571"/>
                  </a:cubicBezTo>
                  <a:cubicBezTo>
                    <a:pt x="11" y="648"/>
                    <a:pt x="29" y="698"/>
                    <a:pt x="66" y="764"/>
                  </a:cubicBezTo>
                  <a:cubicBezTo>
                    <a:pt x="82" y="793"/>
                    <a:pt x="108" y="817"/>
                    <a:pt x="131" y="841"/>
                  </a:cubicBezTo>
                  <a:cubicBezTo>
                    <a:pt x="138" y="849"/>
                    <a:pt x="146" y="857"/>
                    <a:pt x="157" y="863"/>
                  </a:cubicBezTo>
                  <a:cubicBezTo>
                    <a:pt x="184" y="883"/>
                    <a:pt x="212" y="905"/>
                    <a:pt x="245" y="918"/>
                  </a:cubicBezTo>
                  <a:cubicBezTo>
                    <a:pt x="278" y="931"/>
                    <a:pt x="313" y="945"/>
                    <a:pt x="346" y="951"/>
                  </a:cubicBezTo>
                  <a:cubicBezTo>
                    <a:pt x="375" y="955"/>
                    <a:pt x="405" y="958"/>
                    <a:pt x="434" y="958"/>
                  </a:cubicBezTo>
                  <a:cubicBezTo>
                    <a:pt x="443" y="958"/>
                    <a:pt x="452" y="958"/>
                    <a:pt x="461" y="957"/>
                  </a:cubicBezTo>
                  <a:cubicBezTo>
                    <a:pt x="502" y="956"/>
                    <a:pt x="543" y="945"/>
                    <a:pt x="582" y="936"/>
                  </a:cubicBezTo>
                  <a:cubicBezTo>
                    <a:pt x="643" y="924"/>
                    <a:pt x="696" y="895"/>
                    <a:pt x="753" y="867"/>
                  </a:cubicBezTo>
                  <a:cubicBezTo>
                    <a:pt x="767" y="859"/>
                    <a:pt x="780" y="852"/>
                    <a:pt x="793" y="842"/>
                  </a:cubicBezTo>
                  <a:cubicBezTo>
                    <a:pt x="823" y="821"/>
                    <a:pt x="850" y="796"/>
                    <a:pt x="876" y="769"/>
                  </a:cubicBezTo>
                  <a:cubicBezTo>
                    <a:pt x="901" y="743"/>
                    <a:pt x="920" y="711"/>
                    <a:pt x="939" y="681"/>
                  </a:cubicBezTo>
                  <a:cubicBezTo>
                    <a:pt x="956" y="651"/>
                    <a:pt x="966" y="616"/>
                    <a:pt x="976" y="583"/>
                  </a:cubicBezTo>
                  <a:cubicBezTo>
                    <a:pt x="980" y="573"/>
                    <a:pt x="982" y="562"/>
                    <a:pt x="983" y="552"/>
                  </a:cubicBezTo>
                  <a:cubicBezTo>
                    <a:pt x="987" y="518"/>
                    <a:pt x="992" y="481"/>
                    <a:pt x="987" y="446"/>
                  </a:cubicBezTo>
                  <a:cubicBezTo>
                    <a:pt x="975" y="366"/>
                    <a:pt x="957" y="320"/>
                    <a:pt x="918" y="249"/>
                  </a:cubicBezTo>
                  <a:cubicBezTo>
                    <a:pt x="896" y="209"/>
                    <a:pt x="863" y="175"/>
                    <a:pt x="832" y="143"/>
                  </a:cubicBezTo>
                  <a:cubicBezTo>
                    <a:pt x="800" y="110"/>
                    <a:pt x="759" y="84"/>
                    <a:pt x="720" y="60"/>
                  </a:cubicBezTo>
                  <a:cubicBezTo>
                    <a:pt x="681" y="37"/>
                    <a:pt x="636" y="23"/>
                    <a:pt x="592" y="11"/>
                  </a:cubicBezTo>
                  <a:cubicBezTo>
                    <a:pt x="570" y="6"/>
                    <a:pt x="548" y="6"/>
                    <a:pt x="524" y="3"/>
                  </a:cubicBezTo>
                  <a:cubicBezTo>
                    <a:pt x="510" y="2"/>
                    <a:pt x="495" y="1"/>
                    <a:pt x="4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9"/>
            <p:cNvSpPr/>
            <p:nvPr/>
          </p:nvSpPr>
          <p:spPr>
            <a:xfrm>
              <a:off x="1212604" y="540804"/>
              <a:ext cx="63552" cy="225031"/>
            </a:xfrm>
            <a:custGeom>
              <a:rect b="b" l="l" r="r" t="t"/>
              <a:pathLst>
                <a:path extrusionOk="0" h="5669" w="1601">
                  <a:moveTo>
                    <a:pt x="1312" y="0"/>
                  </a:moveTo>
                  <a:cubicBezTo>
                    <a:pt x="1294" y="0"/>
                    <a:pt x="1275" y="3"/>
                    <a:pt x="1256" y="8"/>
                  </a:cubicBezTo>
                  <a:cubicBezTo>
                    <a:pt x="738" y="143"/>
                    <a:pt x="212" y="648"/>
                    <a:pt x="465" y="1217"/>
                  </a:cubicBezTo>
                  <a:cubicBezTo>
                    <a:pt x="511" y="1320"/>
                    <a:pt x="623" y="1456"/>
                    <a:pt x="602" y="1575"/>
                  </a:cubicBezTo>
                  <a:cubicBezTo>
                    <a:pt x="581" y="1685"/>
                    <a:pt x="413" y="1840"/>
                    <a:pt x="353" y="1942"/>
                  </a:cubicBezTo>
                  <a:cubicBezTo>
                    <a:pt x="230" y="2155"/>
                    <a:pt x="214" y="2365"/>
                    <a:pt x="298" y="2596"/>
                  </a:cubicBezTo>
                  <a:cubicBezTo>
                    <a:pt x="345" y="2728"/>
                    <a:pt x="490" y="2899"/>
                    <a:pt x="465" y="3044"/>
                  </a:cubicBezTo>
                  <a:cubicBezTo>
                    <a:pt x="444" y="3165"/>
                    <a:pt x="313" y="3305"/>
                    <a:pt x="251" y="3409"/>
                  </a:cubicBezTo>
                  <a:cubicBezTo>
                    <a:pt x="94" y="3668"/>
                    <a:pt x="1" y="3944"/>
                    <a:pt x="138" y="4231"/>
                  </a:cubicBezTo>
                  <a:cubicBezTo>
                    <a:pt x="200" y="4357"/>
                    <a:pt x="298" y="4460"/>
                    <a:pt x="366" y="4581"/>
                  </a:cubicBezTo>
                  <a:cubicBezTo>
                    <a:pt x="450" y="4723"/>
                    <a:pt x="428" y="4786"/>
                    <a:pt x="341" y="4919"/>
                  </a:cubicBezTo>
                  <a:cubicBezTo>
                    <a:pt x="189" y="5154"/>
                    <a:pt x="85" y="5501"/>
                    <a:pt x="414" y="5645"/>
                  </a:cubicBezTo>
                  <a:cubicBezTo>
                    <a:pt x="451" y="5661"/>
                    <a:pt x="487" y="5669"/>
                    <a:pt x="522" y="5669"/>
                  </a:cubicBezTo>
                  <a:cubicBezTo>
                    <a:pt x="653" y="5669"/>
                    <a:pt x="757" y="5560"/>
                    <a:pt x="762" y="5415"/>
                  </a:cubicBezTo>
                  <a:cubicBezTo>
                    <a:pt x="768" y="5210"/>
                    <a:pt x="960" y="5036"/>
                    <a:pt x="987" y="4809"/>
                  </a:cubicBezTo>
                  <a:cubicBezTo>
                    <a:pt x="1019" y="4533"/>
                    <a:pt x="844" y="4317"/>
                    <a:pt x="702" y="4102"/>
                  </a:cubicBezTo>
                  <a:cubicBezTo>
                    <a:pt x="551" y="3873"/>
                    <a:pt x="746" y="3710"/>
                    <a:pt x="878" y="3507"/>
                  </a:cubicBezTo>
                  <a:cubicBezTo>
                    <a:pt x="1023" y="3281"/>
                    <a:pt x="1084" y="3028"/>
                    <a:pt x="987" y="2770"/>
                  </a:cubicBezTo>
                  <a:cubicBezTo>
                    <a:pt x="920" y="2592"/>
                    <a:pt x="720" y="2425"/>
                    <a:pt x="809" y="2232"/>
                  </a:cubicBezTo>
                  <a:cubicBezTo>
                    <a:pt x="909" y="2014"/>
                    <a:pt x="1123" y="1854"/>
                    <a:pt x="1129" y="1597"/>
                  </a:cubicBezTo>
                  <a:cubicBezTo>
                    <a:pt x="1132" y="1492"/>
                    <a:pt x="1102" y="1385"/>
                    <a:pt x="1060" y="1289"/>
                  </a:cubicBezTo>
                  <a:cubicBezTo>
                    <a:pt x="1010" y="1174"/>
                    <a:pt x="896" y="1065"/>
                    <a:pt x="866" y="943"/>
                  </a:cubicBezTo>
                  <a:cubicBezTo>
                    <a:pt x="795" y="662"/>
                    <a:pt x="1168" y="445"/>
                    <a:pt x="1384" y="372"/>
                  </a:cubicBezTo>
                  <a:cubicBezTo>
                    <a:pt x="1601" y="298"/>
                    <a:pt x="1512" y="0"/>
                    <a:pt x="13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9"/>
            <p:cNvSpPr/>
            <p:nvPr/>
          </p:nvSpPr>
          <p:spPr>
            <a:xfrm>
              <a:off x="1264683" y="426284"/>
              <a:ext cx="32153" cy="70062"/>
            </a:xfrm>
            <a:custGeom>
              <a:rect b="b" l="l" r="r" t="t"/>
              <a:pathLst>
                <a:path extrusionOk="0" h="1765" w="810">
                  <a:moveTo>
                    <a:pt x="493" y="0"/>
                  </a:moveTo>
                  <a:cubicBezTo>
                    <a:pt x="477" y="0"/>
                    <a:pt x="461" y="2"/>
                    <a:pt x="445" y="5"/>
                  </a:cubicBezTo>
                  <a:cubicBezTo>
                    <a:pt x="322" y="30"/>
                    <a:pt x="256" y="133"/>
                    <a:pt x="253" y="253"/>
                  </a:cubicBezTo>
                  <a:cubicBezTo>
                    <a:pt x="252" y="309"/>
                    <a:pt x="256" y="362"/>
                    <a:pt x="259" y="416"/>
                  </a:cubicBezTo>
                  <a:cubicBezTo>
                    <a:pt x="261" y="435"/>
                    <a:pt x="262" y="453"/>
                    <a:pt x="262" y="471"/>
                  </a:cubicBezTo>
                  <a:lnTo>
                    <a:pt x="262" y="494"/>
                  </a:lnTo>
                  <a:cubicBezTo>
                    <a:pt x="258" y="530"/>
                    <a:pt x="256" y="565"/>
                    <a:pt x="248" y="600"/>
                  </a:cubicBezTo>
                  <a:cubicBezTo>
                    <a:pt x="244" y="620"/>
                    <a:pt x="237" y="641"/>
                    <a:pt x="232" y="663"/>
                  </a:cubicBezTo>
                  <a:cubicBezTo>
                    <a:pt x="230" y="670"/>
                    <a:pt x="227" y="677"/>
                    <a:pt x="223" y="685"/>
                  </a:cubicBezTo>
                  <a:cubicBezTo>
                    <a:pt x="165" y="823"/>
                    <a:pt x="95" y="946"/>
                    <a:pt x="53" y="1093"/>
                  </a:cubicBezTo>
                  <a:cubicBezTo>
                    <a:pt x="13" y="1233"/>
                    <a:pt x="1" y="1395"/>
                    <a:pt x="49" y="1534"/>
                  </a:cubicBezTo>
                  <a:cubicBezTo>
                    <a:pt x="79" y="1618"/>
                    <a:pt x="136" y="1698"/>
                    <a:pt x="221" y="1737"/>
                  </a:cubicBezTo>
                  <a:cubicBezTo>
                    <a:pt x="261" y="1755"/>
                    <a:pt x="304" y="1764"/>
                    <a:pt x="348" y="1764"/>
                  </a:cubicBezTo>
                  <a:cubicBezTo>
                    <a:pt x="354" y="1764"/>
                    <a:pt x="360" y="1764"/>
                    <a:pt x="366" y="1764"/>
                  </a:cubicBezTo>
                  <a:cubicBezTo>
                    <a:pt x="394" y="1763"/>
                    <a:pt x="420" y="1752"/>
                    <a:pt x="446" y="1751"/>
                  </a:cubicBezTo>
                  <a:cubicBezTo>
                    <a:pt x="453" y="1750"/>
                    <a:pt x="457" y="1749"/>
                    <a:pt x="458" y="1749"/>
                  </a:cubicBezTo>
                  <a:lnTo>
                    <a:pt x="458" y="1749"/>
                  </a:lnTo>
                  <a:cubicBezTo>
                    <a:pt x="458" y="1749"/>
                    <a:pt x="452" y="1750"/>
                    <a:pt x="438" y="1753"/>
                  </a:cubicBezTo>
                  <a:cubicBezTo>
                    <a:pt x="447" y="1752"/>
                    <a:pt x="457" y="1751"/>
                    <a:pt x="466" y="1749"/>
                  </a:cubicBezTo>
                  <a:cubicBezTo>
                    <a:pt x="556" y="1734"/>
                    <a:pt x="630" y="1667"/>
                    <a:pt x="624" y="1569"/>
                  </a:cubicBezTo>
                  <a:cubicBezTo>
                    <a:pt x="619" y="1486"/>
                    <a:pt x="545" y="1415"/>
                    <a:pt x="461" y="1413"/>
                  </a:cubicBezTo>
                  <a:lnTo>
                    <a:pt x="461" y="1408"/>
                  </a:lnTo>
                  <a:cubicBezTo>
                    <a:pt x="472" y="1354"/>
                    <a:pt x="486" y="1301"/>
                    <a:pt x="500" y="1249"/>
                  </a:cubicBezTo>
                  <a:cubicBezTo>
                    <a:pt x="502" y="1247"/>
                    <a:pt x="500" y="1248"/>
                    <a:pt x="502" y="1246"/>
                  </a:cubicBezTo>
                  <a:cubicBezTo>
                    <a:pt x="505" y="1236"/>
                    <a:pt x="509" y="1224"/>
                    <a:pt x="513" y="1213"/>
                  </a:cubicBezTo>
                  <a:cubicBezTo>
                    <a:pt x="523" y="1191"/>
                    <a:pt x="533" y="1168"/>
                    <a:pt x="544" y="1145"/>
                  </a:cubicBezTo>
                  <a:cubicBezTo>
                    <a:pt x="569" y="1093"/>
                    <a:pt x="601" y="1046"/>
                    <a:pt x="630" y="997"/>
                  </a:cubicBezTo>
                  <a:cubicBezTo>
                    <a:pt x="680" y="914"/>
                    <a:pt x="717" y="828"/>
                    <a:pt x="749" y="737"/>
                  </a:cubicBezTo>
                  <a:cubicBezTo>
                    <a:pt x="809" y="556"/>
                    <a:pt x="798" y="332"/>
                    <a:pt x="716" y="159"/>
                  </a:cubicBezTo>
                  <a:cubicBezTo>
                    <a:pt x="672" y="65"/>
                    <a:pt x="593" y="0"/>
                    <a:pt x="4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9"/>
            <p:cNvSpPr/>
            <p:nvPr/>
          </p:nvSpPr>
          <p:spPr>
            <a:xfrm>
              <a:off x="1367970" y="487692"/>
              <a:ext cx="55454" cy="195379"/>
            </a:xfrm>
            <a:custGeom>
              <a:rect b="b" l="l" r="r" t="t"/>
              <a:pathLst>
                <a:path extrusionOk="0" h="4922" w="1397">
                  <a:moveTo>
                    <a:pt x="1265" y="0"/>
                  </a:moveTo>
                  <a:cubicBezTo>
                    <a:pt x="1252" y="0"/>
                    <a:pt x="1239" y="3"/>
                    <a:pt x="1224" y="10"/>
                  </a:cubicBezTo>
                  <a:cubicBezTo>
                    <a:pt x="820" y="195"/>
                    <a:pt x="422" y="615"/>
                    <a:pt x="582" y="1093"/>
                  </a:cubicBezTo>
                  <a:cubicBezTo>
                    <a:pt x="618" y="1203"/>
                    <a:pt x="702" y="1301"/>
                    <a:pt x="676" y="1422"/>
                  </a:cubicBezTo>
                  <a:cubicBezTo>
                    <a:pt x="657" y="1511"/>
                    <a:pt x="578" y="1589"/>
                    <a:pt x="523" y="1655"/>
                  </a:cubicBezTo>
                  <a:cubicBezTo>
                    <a:pt x="399" y="1801"/>
                    <a:pt x="274" y="1941"/>
                    <a:pt x="237" y="2135"/>
                  </a:cubicBezTo>
                  <a:cubicBezTo>
                    <a:pt x="183" y="2408"/>
                    <a:pt x="329" y="2597"/>
                    <a:pt x="395" y="2842"/>
                  </a:cubicBezTo>
                  <a:cubicBezTo>
                    <a:pt x="435" y="2984"/>
                    <a:pt x="334" y="3059"/>
                    <a:pt x="254" y="3165"/>
                  </a:cubicBezTo>
                  <a:cubicBezTo>
                    <a:pt x="175" y="3268"/>
                    <a:pt x="110" y="3373"/>
                    <a:pt x="89" y="3503"/>
                  </a:cubicBezTo>
                  <a:cubicBezTo>
                    <a:pt x="56" y="3702"/>
                    <a:pt x="140" y="3899"/>
                    <a:pt x="191" y="4088"/>
                  </a:cubicBezTo>
                  <a:cubicBezTo>
                    <a:pt x="237" y="4258"/>
                    <a:pt x="282" y="4362"/>
                    <a:pt x="166" y="4492"/>
                  </a:cubicBezTo>
                  <a:cubicBezTo>
                    <a:pt x="0" y="4679"/>
                    <a:pt x="167" y="4922"/>
                    <a:pt x="379" y="4922"/>
                  </a:cubicBezTo>
                  <a:cubicBezTo>
                    <a:pt x="402" y="4922"/>
                    <a:pt x="426" y="4919"/>
                    <a:pt x="450" y="4913"/>
                  </a:cubicBezTo>
                  <a:cubicBezTo>
                    <a:pt x="972" y="4775"/>
                    <a:pt x="754" y="4169"/>
                    <a:pt x="641" y="3828"/>
                  </a:cubicBezTo>
                  <a:cubicBezTo>
                    <a:pt x="620" y="3764"/>
                    <a:pt x="577" y="3663"/>
                    <a:pt x="593" y="3592"/>
                  </a:cubicBezTo>
                  <a:cubicBezTo>
                    <a:pt x="613" y="3507"/>
                    <a:pt x="717" y="3429"/>
                    <a:pt x="768" y="3357"/>
                  </a:cubicBezTo>
                  <a:cubicBezTo>
                    <a:pt x="937" y="3119"/>
                    <a:pt x="952" y="2853"/>
                    <a:pt x="820" y="2597"/>
                  </a:cubicBezTo>
                  <a:cubicBezTo>
                    <a:pt x="714" y="2393"/>
                    <a:pt x="641" y="2253"/>
                    <a:pt x="794" y="2062"/>
                  </a:cubicBezTo>
                  <a:cubicBezTo>
                    <a:pt x="916" y="1911"/>
                    <a:pt x="1041" y="1780"/>
                    <a:pt x="1099" y="1588"/>
                  </a:cubicBezTo>
                  <a:cubicBezTo>
                    <a:pt x="1175" y="1344"/>
                    <a:pt x="1092" y="1167"/>
                    <a:pt x="966" y="961"/>
                  </a:cubicBezTo>
                  <a:cubicBezTo>
                    <a:pt x="800" y="693"/>
                    <a:pt x="1031" y="321"/>
                    <a:pt x="1294" y="201"/>
                  </a:cubicBezTo>
                  <a:cubicBezTo>
                    <a:pt x="1397" y="155"/>
                    <a:pt x="1357" y="0"/>
                    <a:pt x="12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9"/>
            <p:cNvSpPr/>
            <p:nvPr/>
          </p:nvSpPr>
          <p:spPr>
            <a:xfrm>
              <a:off x="1144606" y="516233"/>
              <a:ext cx="34019" cy="170331"/>
            </a:xfrm>
            <a:custGeom>
              <a:rect b="b" l="l" r="r" t="t"/>
              <a:pathLst>
                <a:path extrusionOk="0" h="4291" w="857">
                  <a:moveTo>
                    <a:pt x="657" y="0"/>
                  </a:moveTo>
                  <a:cubicBezTo>
                    <a:pt x="637" y="0"/>
                    <a:pt x="616" y="4"/>
                    <a:pt x="595" y="12"/>
                  </a:cubicBezTo>
                  <a:cubicBezTo>
                    <a:pt x="263" y="149"/>
                    <a:pt x="180" y="563"/>
                    <a:pt x="184" y="886"/>
                  </a:cubicBezTo>
                  <a:cubicBezTo>
                    <a:pt x="186" y="1071"/>
                    <a:pt x="217" y="1264"/>
                    <a:pt x="174" y="1448"/>
                  </a:cubicBezTo>
                  <a:cubicBezTo>
                    <a:pt x="133" y="1626"/>
                    <a:pt x="1" y="1747"/>
                    <a:pt x="6" y="1944"/>
                  </a:cubicBezTo>
                  <a:cubicBezTo>
                    <a:pt x="11" y="2153"/>
                    <a:pt x="158" y="2283"/>
                    <a:pt x="227" y="2465"/>
                  </a:cubicBezTo>
                  <a:cubicBezTo>
                    <a:pt x="309" y="2678"/>
                    <a:pt x="212" y="2866"/>
                    <a:pt x="141" y="3064"/>
                  </a:cubicBezTo>
                  <a:cubicBezTo>
                    <a:pt x="70" y="3256"/>
                    <a:pt x="35" y="3455"/>
                    <a:pt x="70" y="3659"/>
                  </a:cubicBezTo>
                  <a:cubicBezTo>
                    <a:pt x="106" y="3875"/>
                    <a:pt x="207" y="4034"/>
                    <a:pt x="313" y="4220"/>
                  </a:cubicBezTo>
                  <a:cubicBezTo>
                    <a:pt x="341" y="4269"/>
                    <a:pt x="387" y="4290"/>
                    <a:pt x="434" y="4290"/>
                  </a:cubicBezTo>
                  <a:cubicBezTo>
                    <a:pt x="537" y="4290"/>
                    <a:pt x="646" y="4192"/>
                    <a:pt x="597" y="4076"/>
                  </a:cubicBezTo>
                  <a:cubicBezTo>
                    <a:pt x="534" y="3922"/>
                    <a:pt x="482" y="3727"/>
                    <a:pt x="504" y="3558"/>
                  </a:cubicBezTo>
                  <a:cubicBezTo>
                    <a:pt x="530" y="3362"/>
                    <a:pt x="639" y="3190"/>
                    <a:pt x="709" y="3008"/>
                  </a:cubicBezTo>
                  <a:cubicBezTo>
                    <a:pt x="776" y="2826"/>
                    <a:pt x="802" y="2647"/>
                    <a:pt x="759" y="2457"/>
                  </a:cubicBezTo>
                  <a:cubicBezTo>
                    <a:pt x="737" y="2361"/>
                    <a:pt x="705" y="2271"/>
                    <a:pt x="655" y="2185"/>
                  </a:cubicBezTo>
                  <a:cubicBezTo>
                    <a:pt x="615" y="2113"/>
                    <a:pt x="513" y="2026"/>
                    <a:pt x="495" y="1948"/>
                  </a:cubicBezTo>
                  <a:cubicBezTo>
                    <a:pt x="480" y="1884"/>
                    <a:pt x="518" y="1853"/>
                    <a:pt x="555" y="1797"/>
                  </a:cubicBezTo>
                  <a:cubicBezTo>
                    <a:pt x="600" y="1728"/>
                    <a:pt x="633" y="1655"/>
                    <a:pt x="654" y="1575"/>
                  </a:cubicBezTo>
                  <a:cubicBezTo>
                    <a:pt x="698" y="1407"/>
                    <a:pt x="699" y="1222"/>
                    <a:pt x="695" y="1050"/>
                  </a:cubicBezTo>
                  <a:cubicBezTo>
                    <a:pt x="693" y="909"/>
                    <a:pt x="674" y="761"/>
                    <a:pt x="716" y="624"/>
                  </a:cubicBezTo>
                  <a:cubicBezTo>
                    <a:pt x="763" y="467"/>
                    <a:pt x="857" y="352"/>
                    <a:pt x="850" y="181"/>
                  </a:cubicBezTo>
                  <a:cubicBezTo>
                    <a:pt x="847" y="83"/>
                    <a:pt x="754" y="0"/>
                    <a:pt x="65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9"/>
            <p:cNvSpPr/>
            <p:nvPr/>
          </p:nvSpPr>
          <p:spPr>
            <a:xfrm>
              <a:off x="755715" y="825219"/>
              <a:ext cx="24770" cy="50055"/>
            </a:xfrm>
            <a:custGeom>
              <a:rect b="b" l="l" r="r" t="t"/>
              <a:pathLst>
                <a:path extrusionOk="0" h="1261" w="624">
                  <a:moveTo>
                    <a:pt x="374" y="0"/>
                  </a:moveTo>
                  <a:cubicBezTo>
                    <a:pt x="264" y="0"/>
                    <a:pt x="139" y="80"/>
                    <a:pt x="126" y="197"/>
                  </a:cubicBezTo>
                  <a:cubicBezTo>
                    <a:pt x="113" y="337"/>
                    <a:pt x="81" y="473"/>
                    <a:pt x="62" y="612"/>
                  </a:cubicBezTo>
                  <a:cubicBezTo>
                    <a:pt x="37" y="814"/>
                    <a:pt x="1" y="1128"/>
                    <a:pt x="225" y="1236"/>
                  </a:cubicBezTo>
                  <a:cubicBezTo>
                    <a:pt x="259" y="1252"/>
                    <a:pt x="295" y="1260"/>
                    <a:pt x="330" y="1260"/>
                  </a:cubicBezTo>
                  <a:cubicBezTo>
                    <a:pt x="368" y="1260"/>
                    <a:pt x="406" y="1251"/>
                    <a:pt x="441" y="1233"/>
                  </a:cubicBezTo>
                  <a:cubicBezTo>
                    <a:pt x="513" y="1196"/>
                    <a:pt x="547" y="1142"/>
                    <a:pt x="571" y="1066"/>
                  </a:cubicBezTo>
                  <a:cubicBezTo>
                    <a:pt x="585" y="1023"/>
                    <a:pt x="579" y="967"/>
                    <a:pt x="570" y="916"/>
                  </a:cubicBezTo>
                  <a:lnTo>
                    <a:pt x="570" y="916"/>
                  </a:lnTo>
                  <a:cubicBezTo>
                    <a:pt x="573" y="921"/>
                    <a:pt x="574" y="927"/>
                    <a:pt x="577" y="932"/>
                  </a:cubicBezTo>
                  <a:cubicBezTo>
                    <a:pt x="563" y="864"/>
                    <a:pt x="563" y="794"/>
                    <a:pt x="566" y="726"/>
                  </a:cubicBezTo>
                  <a:cubicBezTo>
                    <a:pt x="581" y="560"/>
                    <a:pt x="609" y="395"/>
                    <a:pt x="619" y="231"/>
                  </a:cubicBezTo>
                  <a:cubicBezTo>
                    <a:pt x="623" y="175"/>
                    <a:pt x="578" y="93"/>
                    <a:pt x="535" y="60"/>
                  </a:cubicBezTo>
                  <a:cubicBezTo>
                    <a:pt x="492" y="25"/>
                    <a:pt x="443" y="5"/>
                    <a:pt x="388" y="1"/>
                  </a:cubicBezTo>
                  <a:cubicBezTo>
                    <a:pt x="383" y="0"/>
                    <a:pt x="379" y="0"/>
                    <a:pt x="3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9"/>
            <p:cNvSpPr/>
            <p:nvPr/>
          </p:nvSpPr>
          <p:spPr>
            <a:xfrm>
              <a:off x="764209" y="790208"/>
              <a:ext cx="44776" cy="22944"/>
            </a:xfrm>
            <a:custGeom>
              <a:rect b="b" l="l" r="r" t="t"/>
              <a:pathLst>
                <a:path extrusionOk="0" h="578" w="1128">
                  <a:moveTo>
                    <a:pt x="249" y="0"/>
                  </a:moveTo>
                  <a:cubicBezTo>
                    <a:pt x="203" y="0"/>
                    <a:pt x="158" y="12"/>
                    <a:pt x="118" y="38"/>
                  </a:cubicBezTo>
                  <a:cubicBezTo>
                    <a:pt x="72" y="69"/>
                    <a:pt x="30" y="127"/>
                    <a:pt x="21" y="183"/>
                  </a:cubicBezTo>
                  <a:cubicBezTo>
                    <a:pt x="0" y="311"/>
                    <a:pt x="74" y="422"/>
                    <a:pt x="199" y="455"/>
                  </a:cubicBezTo>
                  <a:cubicBezTo>
                    <a:pt x="318" y="486"/>
                    <a:pt x="439" y="511"/>
                    <a:pt x="557" y="542"/>
                  </a:cubicBezTo>
                  <a:cubicBezTo>
                    <a:pt x="634" y="562"/>
                    <a:pt x="714" y="572"/>
                    <a:pt x="793" y="576"/>
                  </a:cubicBezTo>
                  <a:cubicBezTo>
                    <a:pt x="808" y="577"/>
                    <a:pt x="823" y="578"/>
                    <a:pt x="837" y="578"/>
                  </a:cubicBezTo>
                  <a:cubicBezTo>
                    <a:pt x="865" y="578"/>
                    <a:pt x="891" y="575"/>
                    <a:pt x="923" y="567"/>
                  </a:cubicBezTo>
                  <a:cubicBezTo>
                    <a:pt x="961" y="558"/>
                    <a:pt x="994" y="540"/>
                    <a:pt x="1027" y="521"/>
                  </a:cubicBezTo>
                  <a:cubicBezTo>
                    <a:pt x="1094" y="486"/>
                    <a:pt x="1128" y="380"/>
                    <a:pt x="1098" y="314"/>
                  </a:cubicBezTo>
                  <a:cubicBezTo>
                    <a:pt x="1076" y="262"/>
                    <a:pt x="1051" y="220"/>
                    <a:pt x="1009" y="182"/>
                  </a:cubicBezTo>
                  <a:cubicBezTo>
                    <a:pt x="977" y="152"/>
                    <a:pt x="940" y="132"/>
                    <a:pt x="900" y="113"/>
                  </a:cubicBezTo>
                  <a:cubicBezTo>
                    <a:pt x="830" y="79"/>
                    <a:pt x="747" y="54"/>
                    <a:pt x="667" y="45"/>
                  </a:cubicBezTo>
                  <a:cubicBezTo>
                    <a:pt x="542" y="31"/>
                    <a:pt x="417" y="21"/>
                    <a:pt x="293" y="4"/>
                  </a:cubicBezTo>
                  <a:cubicBezTo>
                    <a:pt x="278" y="1"/>
                    <a:pt x="264" y="0"/>
                    <a:pt x="2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9"/>
            <p:cNvSpPr/>
            <p:nvPr/>
          </p:nvSpPr>
          <p:spPr>
            <a:xfrm>
              <a:off x="794576" y="818907"/>
              <a:ext cx="23619" cy="37948"/>
            </a:xfrm>
            <a:custGeom>
              <a:rect b="b" l="l" r="r" t="t"/>
              <a:pathLst>
                <a:path extrusionOk="0" h="956" w="595">
                  <a:moveTo>
                    <a:pt x="280" y="0"/>
                  </a:moveTo>
                  <a:cubicBezTo>
                    <a:pt x="273" y="0"/>
                    <a:pt x="266" y="1"/>
                    <a:pt x="259" y="1"/>
                  </a:cubicBezTo>
                  <a:cubicBezTo>
                    <a:pt x="190" y="10"/>
                    <a:pt x="118" y="37"/>
                    <a:pt x="72" y="93"/>
                  </a:cubicBezTo>
                  <a:cubicBezTo>
                    <a:pt x="27" y="148"/>
                    <a:pt x="1" y="215"/>
                    <a:pt x="6" y="289"/>
                  </a:cubicBezTo>
                  <a:cubicBezTo>
                    <a:pt x="11" y="372"/>
                    <a:pt x="18" y="455"/>
                    <a:pt x="31" y="539"/>
                  </a:cubicBezTo>
                  <a:cubicBezTo>
                    <a:pt x="37" y="580"/>
                    <a:pt x="45" y="621"/>
                    <a:pt x="56" y="662"/>
                  </a:cubicBezTo>
                  <a:cubicBezTo>
                    <a:pt x="61" y="680"/>
                    <a:pt x="65" y="700"/>
                    <a:pt x="72" y="719"/>
                  </a:cubicBezTo>
                  <a:cubicBezTo>
                    <a:pt x="97" y="773"/>
                    <a:pt x="122" y="824"/>
                    <a:pt x="166" y="866"/>
                  </a:cubicBezTo>
                  <a:cubicBezTo>
                    <a:pt x="181" y="878"/>
                    <a:pt x="196" y="891"/>
                    <a:pt x="212" y="902"/>
                  </a:cubicBezTo>
                  <a:cubicBezTo>
                    <a:pt x="256" y="936"/>
                    <a:pt x="307" y="956"/>
                    <a:pt x="359" y="956"/>
                  </a:cubicBezTo>
                  <a:cubicBezTo>
                    <a:pt x="382" y="956"/>
                    <a:pt x="405" y="952"/>
                    <a:pt x="428" y="944"/>
                  </a:cubicBezTo>
                  <a:cubicBezTo>
                    <a:pt x="503" y="918"/>
                    <a:pt x="553" y="856"/>
                    <a:pt x="571" y="781"/>
                  </a:cubicBezTo>
                  <a:cubicBezTo>
                    <a:pt x="575" y="764"/>
                    <a:pt x="581" y="747"/>
                    <a:pt x="584" y="731"/>
                  </a:cubicBezTo>
                  <a:cubicBezTo>
                    <a:pt x="594" y="695"/>
                    <a:pt x="592" y="652"/>
                    <a:pt x="589" y="613"/>
                  </a:cubicBezTo>
                  <a:cubicBezTo>
                    <a:pt x="589" y="575"/>
                    <a:pt x="581" y="536"/>
                    <a:pt x="573" y="495"/>
                  </a:cubicBezTo>
                  <a:cubicBezTo>
                    <a:pt x="561" y="416"/>
                    <a:pt x="553" y="335"/>
                    <a:pt x="546" y="254"/>
                  </a:cubicBezTo>
                  <a:cubicBezTo>
                    <a:pt x="541" y="184"/>
                    <a:pt x="508" y="115"/>
                    <a:pt x="456" y="68"/>
                  </a:cubicBezTo>
                  <a:cubicBezTo>
                    <a:pt x="411" y="28"/>
                    <a:pt x="343" y="0"/>
                    <a:pt x="2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9"/>
            <p:cNvSpPr/>
            <p:nvPr/>
          </p:nvSpPr>
          <p:spPr>
            <a:xfrm>
              <a:off x="928507" y="840541"/>
              <a:ext cx="39457" cy="29573"/>
            </a:xfrm>
            <a:custGeom>
              <a:rect b="b" l="l" r="r" t="t"/>
              <a:pathLst>
                <a:path extrusionOk="0" h="745" w="994">
                  <a:moveTo>
                    <a:pt x="119" y="453"/>
                  </a:moveTo>
                  <a:cubicBezTo>
                    <a:pt x="126" y="458"/>
                    <a:pt x="134" y="463"/>
                    <a:pt x="141" y="469"/>
                  </a:cubicBezTo>
                  <a:lnTo>
                    <a:pt x="141" y="469"/>
                  </a:lnTo>
                  <a:cubicBezTo>
                    <a:pt x="134" y="464"/>
                    <a:pt x="126" y="458"/>
                    <a:pt x="119" y="453"/>
                  </a:cubicBezTo>
                  <a:close/>
                  <a:moveTo>
                    <a:pt x="278" y="563"/>
                  </a:moveTo>
                  <a:lnTo>
                    <a:pt x="278" y="563"/>
                  </a:lnTo>
                  <a:cubicBezTo>
                    <a:pt x="279" y="563"/>
                    <a:pt x="280" y="564"/>
                    <a:pt x="281" y="564"/>
                  </a:cubicBezTo>
                  <a:lnTo>
                    <a:pt x="281" y="564"/>
                  </a:lnTo>
                  <a:cubicBezTo>
                    <a:pt x="280" y="564"/>
                    <a:pt x="279" y="563"/>
                    <a:pt x="278" y="563"/>
                  </a:cubicBezTo>
                  <a:close/>
                  <a:moveTo>
                    <a:pt x="265" y="0"/>
                  </a:moveTo>
                  <a:cubicBezTo>
                    <a:pt x="235" y="0"/>
                    <a:pt x="206" y="5"/>
                    <a:pt x="181" y="14"/>
                  </a:cubicBezTo>
                  <a:cubicBezTo>
                    <a:pt x="124" y="33"/>
                    <a:pt x="63" y="82"/>
                    <a:pt x="39" y="139"/>
                  </a:cubicBezTo>
                  <a:cubicBezTo>
                    <a:pt x="11" y="199"/>
                    <a:pt x="1" y="270"/>
                    <a:pt x="26" y="332"/>
                  </a:cubicBezTo>
                  <a:cubicBezTo>
                    <a:pt x="35" y="352"/>
                    <a:pt x="46" y="372"/>
                    <a:pt x="55" y="391"/>
                  </a:cubicBezTo>
                  <a:cubicBezTo>
                    <a:pt x="78" y="426"/>
                    <a:pt x="109" y="454"/>
                    <a:pt x="147" y="473"/>
                  </a:cubicBezTo>
                  <a:lnTo>
                    <a:pt x="147" y="473"/>
                  </a:lnTo>
                  <a:cubicBezTo>
                    <a:pt x="209" y="515"/>
                    <a:pt x="271" y="557"/>
                    <a:pt x="333" y="599"/>
                  </a:cubicBezTo>
                  <a:cubicBezTo>
                    <a:pt x="315" y="588"/>
                    <a:pt x="298" y="576"/>
                    <a:pt x="281" y="564"/>
                  </a:cubicBezTo>
                  <a:lnTo>
                    <a:pt x="281" y="564"/>
                  </a:lnTo>
                  <a:cubicBezTo>
                    <a:pt x="349" y="610"/>
                    <a:pt x="418" y="665"/>
                    <a:pt x="495" y="696"/>
                  </a:cubicBezTo>
                  <a:cubicBezTo>
                    <a:pt x="554" y="721"/>
                    <a:pt x="620" y="744"/>
                    <a:pt x="688" y="744"/>
                  </a:cubicBezTo>
                  <a:cubicBezTo>
                    <a:pt x="693" y="744"/>
                    <a:pt x="698" y="744"/>
                    <a:pt x="704" y="744"/>
                  </a:cubicBezTo>
                  <a:cubicBezTo>
                    <a:pt x="752" y="742"/>
                    <a:pt x="802" y="732"/>
                    <a:pt x="845" y="717"/>
                  </a:cubicBezTo>
                  <a:cubicBezTo>
                    <a:pt x="916" y="692"/>
                    <a:pt x="969" y="632"/>
                    <a:pt x="984" y="559"/>
                  </a:cubicBezTo>
                  <a:cubicBezTo>
                    <a:pt x="993" y="520"/>
                    <a:pt x="990" y="482"/>
                    <a:pt x="978" y="446"/>
                  </a:cubicBezTo>
                  <a:cubicBezTo>
                    <a:pt x="966" y="413"/>
                    <a:pt x="947" y="387"/>
                    <a:pt x="922" y="363"/>
                  </a:cubicBezTo>
                  <a:cubicBezTo>
                    <a:pt x="904" y="343"/>
                    <a:pt x="885" y="322"/>
                    <a:pt x="864" y="304"/>
                  </a:cubicBezTo>
                  <a:cubicBezTo>
                    <a:pt x="837" y="278"/>
                    <a:pt x="794" y="252"/>
                    <a:pt x="759" y="232"/>
                  </a:cubicBezTo>
                  <a:cubicBezTo>
                    <a:pt x="716" y="208"/>
                    <a:pt x="671" y="192"/>
                    <a:pt x="628" y="170"/>
                  </a:cubicBezTo>
                  <a:cubicBezTo>
                    <a:pt x="540" y="127"/>
                    <a:pt x="459" y="75"/>
                    <a:pt x="375" y="26"/>
                  </a:cubicBezTo>
                  <a:cubicBezTo>
                    <a:pt x="344" y="8"/>
                    <a:pt x="304" y="0"/>
                    <a:pt x="2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9"/>
            <p:cNvSpPr/>
            <p:nvPr/>
          </p:nvSpPr>
          <p:spPr>
            <a:xfrm>
              <a:off x="964907" y="854712"/>
              <a:ext cx="1151" cy="1231"/>
            </a:xfrm>
            <a:custGeom>
              <a:rect b="b" l="l" r="r" t="t"/>
              <a:pathLst>
                <a:path extrusionOk="0" h="31" w="29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" y="2"/>
                    <a:pt x="3" y="3"/>
                  </a:cubicBezTo>
                  <a:lnTo>
                    <a:pt x="3" y="3"/>
                  </a:lnTo>
                  <a:cubicBezTo>
                    <a:pt x="3" y="2"/>
                    <a:pt x="2" y="1"/>
                    <a:pt x="0" y="0"/>
                  </a:cubicBezTo>
                  <a:close/>
                  <a:moveTo>
                    <a:pt x="3" y="3"/>
                  </a:moveTo>
                  <a:cubicBezTo>
                    <a:pt x="4" y="5"/>
                    <a:pt x="4" y="6"/>
                    <a:pt x="6" y="6"/>
                  </a:cubicBezTo>
                  <a:cubicBezTo>
                    <a:pt x="14" y="15"/>
                    <a:pt x="20" y="22"/>
                    <a:pt x="28" y="30"/>
                  </a:cubicBezTo>
                  <a:cubicBezTo>
                    <a:pt x="20" y="21"/>
                    <a:pt x="12" y="12"/>
                    <a:pt x="3" y="3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9"/>
            <p:cNvSpPr/>
            <p:nvPr/>
          </p:nvSpPr>
          <p:spPr>
            <a:xfrm>
              <a:off x="964470" y="854156"/>
              <a:ext cx="476" cy="556"/>
            </a:xfrm>
            <a:custGeom>
              <a:rect b="b" l="l" r="r" t="t"/>
              <a:pathLst>
                <a:path extrusionOk="0" h="14" w="12">
                  <a:moveTo>
                    <a:pt x="1" y="1"/>
                  </a:moveTo>
                  <a:cubicBezTo>
                    <a:pt x="3" y="4"/>
                    <a:pt x="6" y="7"/>
                    <a:pt x="9" y="9"/>
                  </a:cubicBezTo>
                  <a:lnTo>
                    <a:pt x="9" y="9"/>
                  </a:lnTo>
                  <a:cubicBezTo>
                    <a:pt x="6" y="6"/>
                    <a:pt x="4" y="3"/>
                    <a:pt x="1" y="1"/>
                  </a:cubicBezTo>
                  <a:close/>
                  <a:moveTo>
                    <a:pt x="9" y="9"/>
                  </a:moveTo>
                  <a:cubicBezTo>
                    <a:pt x="10" y="10"/>
                    <a:pt x="11" y="12"/>
                    <a:pt x="11" y="13"/>
                  </a:cubicBezTo>
                  <a:lnTo>
                    <a:pt x="11" y="11"/>
                  </a:lnTo>
                  <a:cubicBezTo>
                    <a:pt x="11" y="11"/>
                    <a:pt x="10" y="10"/>
                    <a:pt x="9" y="9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9"/>
            <p:cNvSpPr/>
            <p:nvPr/>
          </p:nvSpPr>
          <p:spPr>
            <a:xfrm>
              <a:off x="928507" y="893851"/>
              <a:ext cx="26913" cy="49936"/>
            </a:xfrm>
            <a:custGeom>
              <a:rect b="b" l="l" r="r" t="t"/>
              <a:pathLst>
                <a:path extrusionOk="0" h="1258" w="678">
                  <a:moveTo>
                    <a:pt x="388" y="1"/>
                  </a:moveTo>
                  <a:cubicBezTo>
                    <a:pt x="251" y="1"/>
                    <a:pt x="124" y="88"/>
                    <a:pt x="94" y="232"/>
                  </a:cubicBezTo>
                  <a:cubicBezTo>
                    <a:pt x="66" y="360"/>
                    <a:pt x="52" y="492"/>
                    <a:pt x="34" y="622"/>
                  </a:cubicBezTo>
                  <a:cubicBezTo>
                    <a:pt x="25" y="686"/>
                    <a:pt x="16" y="748"/>
                    <a:pt x="10" y="812"/>
                  </a:cubicBezTo>
                  <a:cubicBezTo>
                    <a:pt x="5" y="866"/>
                    <a:pt x="1" y="916"/>
                    <a:pt x="4" y="970"/>
                  </a:cubicBezTo>
                  <a:cubicBezTo>
                    <a:pt x="5" y="1007"/>
                    <a:pt x="9" y="1043"/>
                    <a:pt x="22" y="1077"/>
                  </a:cubicBezTo>
                  <a:cubicBezTo>
                    <a:pt x="41" y="1133"/>
                    <a:pt x="65" y="1155"/>
                    <a:pt x="104" y="1199"/>
                  </a:cubicBezTo>
                  <a:cubicBezTo>
                    <a:pt x="142" y="1241"/>
                    <a:pt x="200" y="1258"/>
                    <a:pt x="258" y="1258"/>
                  </a:cubicBezTo>
                  <a:cubicBezTo>
                    <a:pt x="287" y="1258"/>
                    <a:pt x="316" y="1253"/>
                    <a:pt x="341" y="1246"/>
                  </a:cubicBezTo>
                  <a:cubicBezTo>
                    <a:pt x="478" y="1205"/>
                    <a:pt x="548" y="1060"/>
                    <a:pt x="582" y="932"/>
                  </a:cubicBezTo>
                  <a:cubicBezTo>
                    <a:pt x="599" y="869"/>
                    <a:pt x="608" y="809"/>
                    <a:pt x="615" y="743"/>
                  </a:cubicBezTo>
                  <a:cubicBezTo>
                    <a:pt x="630" y="612"/>
                    <a:pt x="641" y="481"/>
                    <a:pt x="665" y="351"/>
                  </a:cubicBezTo>
                  <a:cubicBezTo>
                    <a:pt x="678" y="274"/>
                    <a:pt x="664" y="191"/>
                    <a:pt x="621" y="128"/>
                  </a:cubicBezTo>
                  <a:cubicBezTo>
                    <a:pt x="582" y="68"/>
                    <a:pt x="509" y="16"/>
                    <a:pt x="438" y="5"/>
                  </a:cubicBezTo>
                  <a:cubicBezTo>
                    <a:pt x="422" y="2"/>
                    <a:pt x="405" y="1"/>
                    <a:pt x="3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9"/>
            <p:cNvSpPr/>
            <p:nvPr/>
          </p:nvSpPr>
          <p:spPr>
            <a:xfrm>
              <a:off x="1003292" y="916914"/>
              <a:ext cx="913" cy="1032"/>
            </a:xfrm>
            <a:custGeom>
              <a:rect b="b" l="l" r="r" t="t"/>
              <a:pathLst>
                <a:path extrusionOk="0" h="26" w="23">
                  <a:moveTo>
                    <a:pt x="1" y="1"/>
                  </a:moveTo>
                  <a:cubicBezTo>
                    <a:pt x="4" y="4"/>
                    <a:pt x="5" y="6"/>
                    <a:pt x="7" y="9"/>
                  </a:cubicBezTo>
                  <a:cubicBezTo>
                    <a:pt x="12" y="15"/>
                    <a:pt x="18" y="20"/>
                    <a:pt x="23" y="26"/>
                  </a:cubicBezTo>
                  <a:cubicBezTo>
                    <a:pt x="15" y="17"/>
                    <a:pt x="9" y="8"/>
                    <a:pt x="1" y="1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9"/>
            <p:cNvSpPr/>
            <p:nvPr/>
          </p:nvSpPr>
          <p:spPr>
            <a:xfrm>
              <a:off x="967884" y="901632"/>
              <a:ext cx="39377" cy="32907"/>
            </a:xfrm>
            <a:custGeom>
              <a:rect b="b" l="l" r="r" t="t"/>
              <a:pathLst>
                <a:path extrusionOk="0" h="829" w="992">
                  <a:moveTo>
                    <a:pt x="269" y="1"/>
                  </a:moveTo>
                  <a:cubicBezTo>
                    <a:pt x="263" y="1"/>
                    <a:pt x="257" y="1"/>
                    <a:pt x="251" y="1"/>
                  </a:cubicBezTo>
                  <a:cubicBezTo>
                    <a:pt x="188" y="5"/>
                    <a:pt x="113" y="40"/>
                    <a:pt x="71" y="90"/>
                  </a:cubicBezTo>
                  <a:cubicBezTo>
                    <a:pt x="28" y="144"/>
                    <a:pt x="0" y="210"/>
                    <a:pt x="8" y="280"/>
                  </a:cubicBezTo>
                  <a:cubicBezTo>
                    <a:pt x="13" y="303"/>
                    <a:pt x="17" y="326"/>
                    <a:pt x="22" y="349"/>
                  </a:cubicBezTo>
                  <a:cubicBezTo>
                    <a:pt x="38" y="392"/>
                    <a:pt x="62" y="430"/>
                    <a:pt x="96" y="460"/>
                  </a:cubicBezTo>
                  <a:cubicBezTo>
                    <a:pt x="175" y="542"/>
                    <a:pt x="262" y="619"/>
                    <a:pt x="353" y="687"/>
                  </a:cubicBezTo>
                  <a:cubicBezTo>
                    <a:pt x="394" y="717"/>
                    <a:pt x="436" y="744"/>
                    <a:pt x="477" y="770"/>
                  </a:cubicBezTo>
                  <a:cubicBezTo>
                    <a:pt x="490" y="776"/>
                    <a:pt x="501" y="781"/>
                    <a:pt x="514" y="787"/>
                  </a:cubicBezTo>
                  <a:cubicBezTo>
                    <a:pt x="548" y="800"/>
                    <a:pt x="580" y="813"/>
                    <a:pt x="616" y="822"/>
                  </a:cubicBezTo>
                  <a:cubicBezTo>
                    <a:pt x="633" y="826"/>
                    <a:pt x="650" y="828"/>
                    <a:pt x="667" y="828"/>
                  </a:cubicBezTo>
                  <a:cubicBezTo>
                    <a:pt x="685" y="828"/>
                    <a:pt x="703" y="826"/>
                    <a:pt x="721" y="823"/>
                  </a:cubicBezTo>
                  <a:cubicBezTo>
                    <a:pt x="794" y="811"/>
                    <a:pt x="862" y="796"/>
                    <a:pt x="913" y="734"/>
                  </a:cubicBezTo>
                  <a:cubicBezTo>
                    <a:pt x="965" y="665"/>
                    <a:pt x="992" y="568"/>
                    <a:pt x="958" y="485"/>
                  </a:cubicBezTo>
                  <a:cubicBezTo>
                    <a:pt x="944" y="448"/>
                    <a:pt x="923" y="422"/>
                    <a:pt x="899" y="393"/>
                  </a:cubicBezTo>
                  <a:cubicBezTo>
                    <a:pt x="883" y="375"/>
                    <a:pt x="870" y="355"/>
                    <a:pt x="852" y="341"/>
                  </a:cubicBezTo>
                  <a:cubicBezTo>
                    <a:pt x="825" y="318"/>
                    <a:pt x="799" y="304"/>
                    <a:pt x="769" y="289"/>
                  </a:cubicBezTo>
                  <a:cubicBezTo>
                    <a:pt x="747" y="276"/>
                    <a:pt x="724" y="266"/>
                    <a:pt x="701" y="254"/>
                  </a:cubicBezTo>
                  <a:cubicBezTo>
                    <a:pt x="668" y="237"/>
                    <a:pt x="636" y="217"/>
                    <a:pt x="602" y="197"/>
                  </a:cubicBezTo>
                  <a:cubicBezTo>
                    <a:pt x="547" y="155"/>
                    <a:pt x="492" y="113"/>
                    <a:pt x="441" y="66"/>
                  </a:cubicBezTo>
                  <a:cubicBezTo>
                    <a:pt x="396" y="25"/>
                    <a:pt x="331" y="1"/>
                    <a:pt x="2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9"/>
            <p:cNvSpPr/>
            <p:nvPr/>
          </p:nvSpPr>
          <p:spPr>
            <a:xfrm>
              <a:off x="1002379" y="915882"/>
              <a:ext cx="953" cy="1072"/>
            </a:xfrm>
            <a:custGeom>
              <a:rect b="b" l="l" r="r" t="t"/>
              <a:pathLst>
                <a:path extrusionOk="0" h="27" w="24">
                  <a:moveTo>
                    <a:pt x="1" y="1"/>
                  </a:moveTo>
                  <a:lnTo>
                    <a:pt x="1" y="1"/>
                  </a:lnTo>
                  <a:cubicBezTo>
                    <a:pt x="8" y="10"/>
                    <a:pt x="17" y="17"/>
                    <a:pt x="24" y="27"/>
                  </a:cubicBezTo>
                  <a:cubicBezTo>
                    <a:pt x="22" y="22"/>
                    <a:pt x="19" y="20"/>
                    <a:pt x="17" y="1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9"/>
            <p:cNvSpPr/>
            <p:nvPr/>
          </p:nvSpPr>
          <p:spPr>
            <a:xfrm>
              <a:off x="977252" y="863683"/>
              <a:ext cx="47118" cy="23579"/>
            </a:xfrm>
            <a:custGeom>
              <a:rect b="b" l="l" r="r" t="t"/>
              <a:pathLst>
                <a:path extrusionOk="0" h="594" w="1187">
                  <a:moveTo>
                    <a:pt x="852" y="1"/>
                  </a:moveTo>
                  <a:cubicBezTo>
                    <a:pt x="822" y="1"/>
                    <a:pt x="792" y="3"/>
                    <a:pt x="764" y="6"/>
                  </a:cubicBezTo>
                  <a:cubicBezTo>
                    <a:pt x="707" y="13"/>
                    <a:pt x="650" y="23"/>
                    <a:pt x="592" y="29"/>
                  </a:cubicBezTo>
                  <a:cubicBezTo>
                    <a:pt x="479" y="41"/>
                    <a:pt x="365" y="49"/>
                    <a:pt x="254" y="67"/>
                  </a:cubicBezTo>
                  <a:cubicBezTo>
                    <a:pt x="182" y="78"/>
                    <a:pt x="122" y="99"/>
                    <a:pt x="73" y="155"/>
                  </a:cubicBezTo>
                  <a:cubicBezTo>
                    <a:pt x="30" y="203"/>
                    <a:pt x="1" y="280"/>
                    <a:pt x="7" y="347"/>
                  </a:cubicBezTo>
                  <a:cubicBezTo>
                    <a:pt x="22" y="478"/>
                    <a:pt x="128" y="594"/>
                    <a:pt x="265" y="594"/>
                  </a:cubicBezTo>
                  <a:cubicBezTo>
                    <a:pt x="272" y="594"/>
                    <a:pt x="280" y="593"/>
                    <a:pt x="287" y="593"/>
                  </a:cubicBezTo>
                  <a:cubicBezTo>
                    <a:pt x="405" y="581"/>
                    <a:pt x="523" y="583"/>
                    <a:pt x="641" y="582"/>
                  </a:cubicBezTo>
                  <a:cubicBezTo>
                    <a:pt x="722" y="582"/>
                    <a:pt x="797" y="578"/>
                    <a:pt x="876" y="562"/>
                  </a:cubicBezTo>
                  <a:cubicBezTo>
                    <a:pt x="905" y="555"/>
                    <a:pt x="934" y="549"/>
                    <a:pt x="962" y="539"/>
                  </a:cubicBezTo>
                  <a:cubicBezTo>
                    <a:pt x="1004" y="523"/>
                    <a:pt x="1017" y="514"/>
                    <a:pt x="1045" y="490"/>
                  </a:cubicBezTo>
                  <a:cubicBezTo>
                    <a:pt x="1083" y="464"/>
                    <a:pt x="1113" y="430"/>
                    <a:pt x="1134" y="389"/>
                  </a:cubicBezTo>
                  <a:cubicBezTo>
                    <a:pt x="1142" y="365"/>
                    <a:pt x="1150" y="342"/>
                    <a:pt x="1158" y="318"/>
                  </a:cubicBezTo>
                  <a:cubicBezTo>
                    <a:pt x="1187" y="231"/>
                    <a:pt x="1136" y="142"/>
                    <a:pt x="1078" y="79"/>
                  </a:cubicBezTo>
                  <a:cubicBezTo>
                    <a:pt x="1020" y="18"/>
                    <a:pt x="935" y="1"/>
                    <a:pt x="8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9"/>
            <p:cNvSpPr/>
            <p:nvPr/>
          </p:nvSpPr>
          <p:spPr>
            <a:xfrm>
              <a:off x="1100862" y="722647"/>
              <a:ext cx="30446" cy="40529"/>
            </a:xfrm>
            <a:custGeom>
              <a:rect b="b" l="l" r="r" t="t"/>
              <a:pathLst>
                <a:path extrusionOk="0" h="1021" w="767">
                  <a:moveTo>
                    <a:pt x="35" y="635"/>
                  </a:moveTo>
                  <a:lnTo>
                    <a:pt x="35" y="635"/>
                  </a:lnTo>
                  <a:cubicBezTo>
                    <a:pt x="32" y="644"/>
                    <a:pt x="29" y="653"/>
                    <a:pt x="26" y="662"/>
                  </a:cubicBezTo>
                  <a:cubicBezTo>
                    <a:pt x="29" y="653"/>
                    <a:pt x="32" y="644"/>
                    <a:pt x="35" y="635"/>
                  </a:cubicBezTo>
                  <a:close/>
                  <a:moveTo>
                    <a:pt x="488" y="0"/>
                  </a:moveTo>
                  <a:cubicBezTo>
                    <a:pt x="461" y="0"/>
                    <a:pt x="433" y="5"/>
                    <a:pt x="407" y="15"/>
                  </a:cubicBezTo>
                  <a:cubicBezTo>
                    <a:pt x="342" y="41"/>
                    <a:pt x="288" y="84"/>
                    <a:pt x="257" y="147"/>
                  </a:cubicBezTo>
                  <a:cubicBezTo>
                    <a:pt x="219" y="222"/>
                    <a:pt x="187" y="300"/>
                    <a:pt x="153" y="376"/>
                  </a:cubicBezTo>
                  <a:cubicBezTo>
                    <a:pt x="136" y="414"/>
                    <a:pt x="119" y="453"/>
                    <a:pt x="101" y="490"/>
                  </a:cubicBezTo>
                  <a:cubicBezTo>
                    <a:pt x="92" y="509"/>
                    <a:pt x="84" y="526"/>
                    <a:pt x="74" y="544"/>
                  </a:cubicBezTo>
                  <a:cubicBezTo>
                    <a:pt x="62" y="565"/>
                    <a:pt x="53" y="587"/>
                    <a:pt x="45" y="608"/>
                  </a:cubicBezTo>
                  <a:lnTo>
                    <a:pt x="45" y="608"/>
                  </a:lnTo>
                  <a:cubicBezTo>
                    <a:pt x="46" y="605"/>
                    <a:pt x="47" y="601"/>
                    <a:pt x="49" y="598"/>
                  </a:cubicBezTo>
                  <a:lnTo>
                    <a:pt x="49" y="598"/>
                  </a:lnTo>
                  <a:cubicBezTo>
                    <a:pt x="47" y="603"/>
                    <a:pt x="45" y="608"/>
                    <a:pt x="43" y="613"/>
                  </a:cubicBezTo>
                  <a:lnTo>
                    <a:pt x="43" y="613"/>
                  </a:lnTo>
                  <a:cubicBezTo>
                    <a:pt x="42" y="616"/>
                    <a:pt x="41" y="619"/>
                    <a:pt x="40" y="621"/>
                  </a:cubicBezTo>
                  <a:lnTo>
                    <a:pt x="40" y="621"/>
                  </a:lnTo>
                  <a:cubicBezTo>
                    <a:pt x="20" y="677"/>
                    <a:pt x="0" y="732"/>
                    <a:pt x="10" y="795"/>
                  </a:cubicBezTo>
                  <a:cubicBezTo>
                    <a:pt x="20" y="858"/>
                    <a:pt x="40" y="919"/>
                    <a:pt x="90" y="959"/>
                  </a:cubicBezTo>
                  <a:cubicBezTo>
                    <a:pt x="130" y="991"/>
                    <a:pt x="186" y="1021"/>
                    <a:pt x="240" y="1021"/>
                  </a:cubicBezTo>
                  <a:cubicBezTo>
                    <a:pt x="249" y="1021"/>
                    <a:pt x="257" y="1020"/>
                    <a:pt x="265" y="1018"/>
                  </a:cubicBezTo>
                  <a:cubicBezTo>
                    <a:pt x="307" y="1010"/>
                    <a:pt x="340" y="1005"/>
                    <a:pt x="377" y="987"/>
                  </a:cubicBezTo>
                  <a:cubicBezTo>
                    <a:pt x="415" y="967"/>
                    <a:pt x="444" y="943"/>
                    <a:pt x="475" y="912"/>
                  </a:cubicBezTo>
                  <a:cubicBezTo>
                    <a:pt x="504" y="880"/>
                    <a:pt x="531" y="844"/>
                    <a:pt x="551" y="806"/>
                  </a:cubicBezTo>
                  <a:cubicBezTo>
                    <a:pt x="573" y="760"/>
                    <a:pt x="594" y="713"/>
                    <a:pt x="614" y="665"/>
                  </a:cubicBezTo>
                  <a:cubicBezTo>
                    <a:pt x="653" y="572"/>
                    <a:pt x="687" y="477"/>
                    <a:pt x="730" y="384"/>
                  </a:cubicBezTo>
                  <a:cubicBezTo>
                    <a:pt x="760" y="320"/>
                    <a:pt x="766" y="245"/>
                    <a:pt x="744" y="178"/>
                  </a:cubicBezTo>
                  <a:cubicBezTo>
                    <a:pt x="723" y="119"/>
                    <a:pt x="671" y="55"/>
                    <a:pt x="613" y="29"/>
                  </a:cubicBezTo>
                  <a:cubicBezTo>
                    <a:pt x="574" y="11"/>
                    <a:pt x="531" y="0"/>
                    <a:pt x="4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9"/>
            <p:cNvSpPr/>
            <p:nvPr/>
          </p:nvSpPr>
          <p:spPr>
            <a:xfrm>
              <a:off x="1045011" y="689859"/>
              <a:ext cx="29771" cy="36122"/>
            </a:xfrm>
            <a:custGeom>
              <a:rect b="b" l="l" r="r" t="t"/>
              <a:pathLst>
                <a:path extrusionOk="0" h="910" w="750">
                  <a:moveTo>
                    <a:pt x="475" y="1"/>
                  </a:moveTo>
                  <a:cubicBezTo>
                    <a:pt x="447" y="1"/>
                    <a:pt x="420" y="6"/>
                    <a:pt x="393" y="17"/>
                  </a:cubicBezTo>
                  <a:cubicBezTo>
                    <a:pt x="372" y="27"/>
                    <a:pt x="354" y="37"/>
                    <a:pt x="333" y="48"/>
                  </a:cubicBezTo>
                  <a:cubicBezTo>
                    <a:pt x="294" y="74"/>
                    <a:pt x="265" y="107"/>
                    <a:pt x="244" y="149"/>
                  </a:cubicBezTo>
                  <a:cubicBezTo>
                    <a:pt x="203" y="221"/>
                    <a:pt x="166" y="294"/>
                    <a:pt x="127" y="365"/>
                  </a:cubicBezTo>
                  <a:cubicBezTo>
                    <a:pt x="107" y="400"/>
                    <a:pt x="88" y="435"/>
                    <a:pt x="65" y="470"/>
                  </a:cubicBezTo>
                  <a:cubicBezTo>
                    <a:pt x="54" y="487"/>
                    <a:pt x="46" y="504"/>
                    <a:pt x="37" y="524"/>
                  </a:cubicBezTo>
                  <a:cubicBezTo>
                    <a:pt x="27" y="550"/>
                    <a:pt x="15" y="577"/>
                    <a:pt x="11" y="605"/>
                  </a:cubicBezTo>
                  <a:cubicBezTo>
                    <a:pt x="10" y="610"/>
                    <a:pt x="10" y="615"/>
                    <a:pt x="8" y="621"/>
                  </a:cubicBezTo>
                  <a:cubicBezTo>
                    <a:pt x="6" y="639"/>
                    <a:pt x="1" y="673"/>
                    <a:pt x="5" y="691"/>
                  </a:cubicBezTo>
                  <a:cubicBezTo>
                    <a:pt x="6" y="725"/>
                    <a:pt x="13" y="753"/>
                    <a:pt x="31" y="780"/>
                  </a:cubicBezTo>
                  <a:cubicBezTo>
                    <a:pt x="42" y="809"/>
                    <a:pt x="59" y="832"/>
                    <a:pt x="84" y="852"/>
                  </a:cubicBezTo>
                  <a:cubicBezTo>
                    <a:pt x="129" y="889"/>
                    <a:pt x="182" y="909"/>
                    <a:pt x="239" y="909"/>
                  </a:cubicBezTo>
                  <a:cubicBezTo>
                    <a:pt x="243" y="909"/>
                    <a:pt x="248" y="909"/>
                    <a:pt x="252" y="909"/>
                  </a:cubicBezTo>
                  <a:cubicBezTo>
                    <a:pt x="279" y="908"/>
                    <a:pt x="307" y="903"/>
                    <a:pt x="331" y="891"/>
                  </a:cubicBezTo>
                  <a:cubicBezTo>
                    <a:pt x="354" y="881"/>
                    <a:pt x="381" y="868"/>
                    <a:pt x="396" y="858"/>
                  </a:cubicBezTo>
                  <a:cubicBezTo>
                    <a:pt x="416" y="846"/>
                    <a:pt x="433" y="829"/>
                    <a:pt x="451" y="813"/>
                  </a:cubicBezTo>
                  <a:cubicBezTo>
                    <a:pt x="482" y="784"/>
                    <a:pt x="502" y="753"/>
                    <a:pt x="526" y="717"/>
                  </a:cubicBezTo>
                  <a:cubicBezTo>
                    <a:pt x="548" y="683"/>
                    <a:pt x="570" y="647"/>
                    <a:pt x="591" y="608"/>
                  </a:cubicBezTo>
                  <a:cubicBezTo>
                    <a:pt x="633" y="535"/>
                    <a:pt x="673" y="460"/>
                    <a:pt x="716" y="387"/>
                  </a:cubicBezTo>
                  <a:cubicBezTo>
                    <a:pt x="734" y="356"/>
                    <a:pt x="742" y="322"/>
                    <a:pt x="741" y="287"/>
                  </a:cubicBezTo>
                  <a:cubicBezTo>
                    <a:pt x="749" y="248"/>
                    <a:pt x="745" y="214"/>
                    <a:pt x="731" y="179"/>
                  </a:cubicBezTo>
                  <a:cubicBezTo>
                    <a:pt x="710" y="119"/>
                    <a:pt x="658" y="55"/>
                    <a:pt x="600" y="29"/>
                  </a:cubicBezTo>
                  <a:cubicBezTo>
                    <a:pt x="561" y="12"/>
                    <a:pt x="518" y="1"/>
                    <a:pt x="4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9"/>
            <p:cNvSpPr/>
            <p:nvPr/>
          </p:nvSpPr>
          <p:spPr>
            <a:xfrm>
              <a:off x="1003133" y="682873"/>
              <a:ext cx="42156" cy="28620"/>
            </a:xfrm>
            <a:custGeom>
              <a:rect b="b" l="l" r="r" t="t"/>
              <a:pathLst>
                <a:path extrusionOk="0" h="721" w="1062">
                  <a:moveTo>
                    <a:pt x="280" y="1"/>
                  </a:moveTo>
                  <a:cubicBezTo>
                    <a:pt x="253" y="1"/>
                    <a:pt x="226" y="5"/>
                    <a:pt x="201" y="13"/>
                  </a:cubicBezTo>
                  <a:cubicBezTo>
                    <a:pt x="142" y="33"/>
                    <a:pt x="83" y="83"/>
                    <a:pt x="58" y="138"/>
                  </a:cubicBezTo>
                  <a:cubicBezTo>
                    <a:pt x="1" y="267"/>
                    <a:pt x="48" y="408"/>
                    <a:pt x="170" y="476"/>
                  </a:cubicBezTo>
                  <a:cubicBezTo>
                    <a:pt x="260" y="524"/>
                    <a:pt x="351" y="571"/>
                    <a:pt x="443" y="615"/>
                  </a:cubicBezTo>
                  <a:cubicBezTo>
                    <a:pt x="488" y="636"/>
                    <a:pt x="531" y="659"/>
                    <a:pt x="577" y="678"/>
                  </a:cubicBezTo>
                  <a:cubicBezTo>
                    <a:pt x="638" y="704"/>
                    <a:pt x="703" y="721"/>
                    <a:pt x="769" y="721"/>
                  </a:cubicBezTo>
                  <a:cubicBezTo>
                    <a:pt x="806" y="721"/>
                    <a:pt x="843" y="715"/>
                    <a:pt x="881" y="703"/>
                  </a:cubicBezTo>
                  <a:cubicBezTo>
                    <a:pt x="988" y="667"/>
                    <a:pt x="1062" y="532"/>
                    <a:pt x="1015" y="423"/>
                  </a:cubicBezTo>
                  <a:cubicBezTo>
                    <a:pt x="992" y="367"/>
                    <a:pt x="964" y="324"/>
                    <a:pt x="920" y="282"/>
                  </a:cubicBezTo>
                  <a:cubicBezTo>
                    <a:pt x="888" y="252"/>
                    <a:pt x="848" y="228"/>
                    <a:pt x="810" y="208"/>
                  </a:cubicBezTo>
                  <a:cubicBezTo>
                    <a:pt x="766" y="185"/>
                    <a:pt x="719" y="170"/>
                    <a:pt x="675" y="151"/>
                  </a:cubicBezTo>
                  <a:cubicBezTo>
                    <a:pt x="581" y="111"/>
                    <a:pt x="487" y="70"/>
                    <a:pt x="394" y="27"/>
                  </a:cubicBezTo>
                  <a:cubicBezTo>
                    <a:pt x="359" y="10"/>
                    <a:pt x="319" y="1"/>
                    <a:pt x="2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9"/>
            <p:cNvSpPr/>
            <p:nvPr/>
          </p:nvSpPr>
          <p:spPr>
            <a:xfrm>
              <a:off x="965423" y="669853"/>
              <a:ext cx="30208" cy="46046"/>
            </a:xfrm>
            <a:custGeom>
              <a:rect b="b" l="l" r="r" t="t"/>
              <a:pathLst>
                <a:path extrusionOk="0" h="1160" w="761">
                  <a:moveTo>
                    <a:pt x="490" y="1"/>
                  </a:moveTo>
                  <a:cubicBezTo>
                    <a:pt x="440" y="1"/>
                    <a:pt x="389" y="13"/>
                    <a:pt x="349" y="44"/>
                  </a:cubicBezTo>
                  <a:cubicBezTo>
                    <a:pt x="331" y="58"/>
                    <a:pt x="315" y="73"/>
                    <a:pt x="299" y="86"/>
                  </a:cubicBezTo>
                  <a:cubicBezTo>
                    <a:pt x="269" y="121"/>
                    <a:pt x="250" y="159"/>
                    <a:pt x="240" y="204"/>
                  </a:cubicBezTo>
                  <a:cubicBezTo>
                    <a:pt x="200" y="323"/>
                    <a:pt x="174" y="444"/>
                    <a:pt x="135" y="562"/>
                  </a:cubicBezTo>
                  <a:cubicBezTo>
                    <a:pt x="126" y="585"/>
                    <a:pt x="116" y="610"/>
                    <a:pt x="106" y="633"/>
                  </a:cubicBezTo>
                  <a:cubicBezTo>
                    <a:pt x="89" y="669"/>
                    <a:pt x="75" y="707"/>
                    <a:pt x="62" y="745"/>
                  </a:cubicBezTo>
                  <a:lnTo>
                    <a:pt x="62" y="745"/>
                  </a:lnTo>
                  <a:cubicBezTo>
                    <a:pt x="49" y="776"/>
                    <a:pt x="36" y="807"/>
                    <a:pt x="32" y="840"/>
                  </a:cubicBezTo>
                  <a:cubicBezTo>
                    <a:pt x="31" y="860"/>
                    <a:pt x="28" y="878"/>
                    <a:pt x="24" y="898"/>
                  </a:cubicBezTo>
                  <a:cubicBezTo>
                    <a:pt x="1" y="1032"/>
                    <a:pt x="106" y="1160"/>
                    <a:pt x="235" y="1160"/>
                  </a:cubicBezTo>
                  <a:cubicBezTo>
                    <a:pt x="259" y="1160"/>
                    <a:pt x="283" y="1156"/>
                    <a:pt x="308" y="1146"/>
                  </a:cubicBezTo>
                  <a:cubicBezTo>
                    <a:pt x="360" y="1127"/>
                    <a:pt x="414" y="1102"/>
                    <a:pt x="456" y="1065"/>
                  </a:cubicBezTo>
                  <a:cubicBezTo>
                    <a:pt x="501" y="1027"/>
                    <a:pt x="541" y="980"/>
                    <a:pt x="570" y="928"/>
                  </a:cubicBezTo>
                  <a:cubicBezTo>
                    <a:pt x="610" y="854"/>
                    <a:pt x="632" y="767"/>
                    <a:pt x="653" y="685"/>
                  </a:cubicBezTo>
                  <a:cubicBezTo>
                    <a:pt x="685" y="559"/>
                    <a:pt x="705" y="430"/>
                    <a:pt x="740" y="305"/>
                  </a:cubicBezTo>
                  <a:cubicBezTo>
                    <a:pt x="760" y="247"/>
                    <a:pt x="737" y="163"/>
                    <a:pt x="704" y="112"/>
                  </a:cubicBezTo>
                  <a:cubicBezTo>
                    <a:pt x="668" y="62"/>
                    <a:pt x="605" y="15"/>
                    <a:pt x="543" y="5"/>
                  </a:cubicBezTo>
                  <a:cubicBezTo>
                    <a:pt x="526" y="2"/>
                    <a:pt x="508" y="1"/>
                    <a:pt x="49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9"/>
            <p:cNvSpPr/>
            <p:nvPr/>
          </p:nvSpPr>
          <p:spPr>
            <a:xfrm>
              <a:off x="868290" y="714430"/>
              <a:ext cx="44339" cy="23102"/>
            </a:xfrm>
            <a:custGeom>
              <a:rect b="b" l="l" r="r" t="t"/>
              <a:pathLst>
                <a:path extrusionOk="0" h="582" w="1117">
                  <a:moveTo>
                    <a:pt x="260" y="1"/>
                  </a:moveTo>
                  <a:cubicBezTo>
                    <a:pt x="209" y="1"/>
                    <a:pt x="160" y="14"/>
                    <a:pt x="116" y="43"/>
                  </a:cubicBezTo>
                  <a:cubicBezTo>
                    <a:pt x="67" y="77"/>
                    <a:pt x="21" y="139"/>
                    <a:pt x="11" y="201"/>
                  </a:cubicBezTo>
                  <a:cubicBezTo>
                    <a:pt x="0" y="265"/>
                    <a:pt x="8" y="337"/>
                    <a:pt x="48" y="392"/>
                  </a:cubicBezTo>
                  <a:cubicBezTo>
                    <a:pt x="86" y="442"/>
                    <a:pt x="141" y="488"/>
                    <a:pt x="206" y="497"/>
                  </a:cubicBezTo>
                  <a:cubicBezTo>
                    <a:pt x="311" y="513"/>
                    <a:pt x="418" y="515"/>
                    <a:pt x="522" y="533"/>
                  </a:cubicBezTo>
                  <a:cubicBezTo>
                    <a:pt x="574" y="540"/>
                    <a:pt x="625" y="549"/>
                    <a:pt x="675" y="561"/>
                  </a:cubicBezTo>
                  <a:cubicBezTo>
                    <a:pt x="724" y="572"/>
                    <a:pt x="775" y="582"/>
                    <a:pt x="826" y="582"/>
                  </a:cubicBezTo>
                  <a:cubicBezTo>
                    <a:pt x="866" y="582"/>
                    <a:pt x="906" y="576"/>
                    <a:pt x="943" y="560"/>
                  </a:cubicBezTo>
                  <a:cubicBezTo>
                    <a:pt x="1014" y="530"/>
                    <a:pt x="1066" y="483"/>
                    <a:pt x="1091" y="408"/>
                  </a:cubicBezTo>
                  <a:cubicBezTo>
                    <a:pt x="1117" y="336"/>
                    <a:pt x="1111" y="257"/>
                    <a:pt x="1065" y="191"/>
                  </a:cubicBezTo>
                  <a:cubicBezTo>
                    <a:pt x="1017" y="123"/>
                    <a:pt x="954" y="85"/>
                    <a:pt x="879" y="59"/>
                  </a:cubicBezTo>
                  <a:cubicBezTo>
                    <a:pt x="836" y="43"/>
                    <a:pt x="797" y="39"/>
                    <a:pt x="751" y="35"/>
                  </a:cubicBezTo>
                  <a:cubicBezTo>
                    <a:pt x="674" y="30"/>
                    <a:pt x="598" y="28"/>
                    <a:pt x="521" y="26"/>
                  </a:cubicBezTo>
                  <a:cubicBezTo>
                    <a:pt x="449" y="20"/>
                    <a:pt x="377" y="15"/>
                    <a:pt x="308" y="5"/>
                  </a:cubicBezTo>
                  <a:cubicBezTo>
                    <a:pt x="292" y="2"/>
                    <a:pt x="276" y="1"/>
                    <a:pt x="26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9"/>
            <p:cNvSpPr/>
            <p:nvPr/>
          </p:nvSpPr>
          <p:spPr>
            <a:xfrm>
              <a:off x="821013" y="710103"/>
              <a:ext cx="30049" cy="49301"/>
            </a:xfrm>
            <a:custGeom>
              <a:rect b="b" l="l" r="r" t="t"/>
              <a:pathLst>
                <a:path extrusionOk="0" h="1242" w="757">
                  <a:moveTo>
                    <a:pt x="33" y="771"/>
                  </a:moveTo>
                  <a:cubicBezTo>
                    <a:pt x="32" y="774"/>
                    <a:pt x="31" y="776"/>
                    <a:pt x="30" y="779"/>
                  </a:cubicBezTo>
                  <a:cubicBezTo>
                    <a:pt x="31" y="776"/>
                    <a:pt x="32" y="774"/>
                    <a:pt x="33" y="771"/>
                  </a:cubicBezTo>
                  <a:close/>
                  <a:moveTo>
                    <a:pt x="456" y="1"/>
                  </a:moveTo>
                  <a:cubicBezTo>
                    <a:pt x="323" y="1"/>
                    <a:pt x="208" y="86"/>
                    <a:pt x="176" y="222"/>
                  </a:cubicBezTo>
                  <a:cubicBezTo>
                    <a:pt x="134" y="396"/>
                    <a:pt x="97" y="571"/>
                    <a:pt x="43" y="742"/>
                  </a:cubicBezTo>
                  <a:lnTo>
                    <a:pt x="43" y="742"/>
                  </a:lnTo>
                  <a:cubicBezTo>
                    <a:pt x="40" y="749"/>
                    <a:pt x="38" y="757"/>
                    <a:pt x="35" y="765"/>
                  </a:cubicBezTo>
                  <a:lnTo>
                    <a:pt x="35" y="765"/>
                  </a:lnTo>
                  <a:cubicBezTo>
                    <a:pt x="34" y="767"/>
                    <a:pt x="34" y="769"/>
                    <a:pt x="33" y="771"/>
                  </a:cubicBezTo>
                  <a:lnTo>
                    <a:pt x="33" y="771"/>
                  </a:lnTo>
                  <a:cubicBezTo>
                    <a:pt x="34" y="769"/>
                    <a:pt x="34" y="768"/>
                    <a:pt x="35" y="766"/>
                  </a:cubicBezTo>
                  <a:lnTo>
                    <a:pt x="35" y="766"/>
                  </a:lnTo>
                  <a:cubicBezTo>
                    <a:pt x="27" y="790"/>
                    <a:pt x="20" y="815"/>
                    <a:pt x="14" y="841"/>
                  </a:cubicBezTo>
                  <a:cubicBezTo>
                    <a:pt x="3" y="883"/>
                    <a:pt x="1" y="926"/>
                    <a:pt x="1" y="971"/>
                  </a:cubicBezTo>
                  <a:cubicBezTo>
                    <a:pt x="0" y="1057"/>
                    <a:pt x="32" y="1154"/>
                    <a:pt x="106" y="1205"/>
                  </a:cubicBezTo>
                  <a:cubicBezTo>
                    <a:pt x="144" y="1231"/>
                    <a:pt x="183" y="1242"/>
                    <a:pt x="222" y="1242"/>
                  </a:cubicBezTo>
                  <a:cubicBezTo>
                    <a:pt x="363" y="1242"/>
                    <a:pt x="497" y="1094"/>
                    <a:pt x="547" y="972"/>
                  </a:cubicBezTo>
                  <a:cubicBezTo>
                    <a:pt x="630" y="769"/>
                    <a:pt x="673" y="549"/>
                    <a:pt x="724" y="336"/>
                  </a:cubicBezTo>
                  <a:cubicBezTo>
                    <a:pt x="756" y="192"/>
                    <a:pt x="651" y="27"/>
                    <a:pt x="505" y="4"/>
                  </a:cubicBezTo>
                  <a:cubicBezTo>
                    <a:pt x="489" y="2"/>
                    <a:pt x="472" y="1"/>
                    <a:pt x="4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9"/>
            <p:cNvSpPr/>
            <p:nvPr/>
          </p:nvSpPr>
          <p:spPr>
            <a:xfrm>
              <a:off x="993408" y="819225"/>
              <a:ext cx="29096" cy="39100"/>
            </a:xfrm>
            <a:custGeom>
              <a:rect b="b" l="l" r="r" t="t"/>
              <a:pathLst>
                <a:path extrusionOk="0" h="985" w="733">
                  <a:moveTo>
                    <a:pt x="485" y="0"/>
                  </a:moveTo>
                  <a:cubicBezTo>
                    <a:pt x="368" y="0"/>
                    <a:pt x="270" y="76"/>
                    <a:pt x="239" y="195"/>
                  </a:cubicBezTo>
                  <a:cubicBezTo>
                    <a:pt x="238" y="201"/>
                    <a:pt x="235" y="207"/>
                    <a:pt x="234" y="212"/>
                  </a:cubicBezTo>
                  <a:cubicBezTo>
                    <a:pt x="202" y="295"/>
                    <a:pt x="157" y="371"/>
                    <a:pt x="113" y="450"/>
                  </a:cubicBezTo>
                  <a:cubicBezTo>
                    <a:pt x="82" y="505"/>
                    <a:pt x="56" y="568"/>
                    <a:pt x="36" y="630"/>
                  </a:cubicBezTo>
                  <a:cubicBezTo>
                    <a:pt x="30" y="652"/>
                    <a:pt x="22" y="674"/>
                    <a:pt x="17" y="696"/>
                  </a:cubicBezTo>
                  <a:cubicBezTo>
                    <a:pt x="1" y="768"/>
                    <a:pt x="25" y="837"/>
                    <a:pt x="63" y="895"/>
                  </a:cubicBezTo>
                  <a:cubicBezTo>
                    <a:pt x="98" y="945"/>
                    <a:pt x="160" y="984"/>
                    <a:pt x="223" y="984"/>
                  </a:cubicBezTo>
                  <a:cubicBezTo>
                    <a:pt x="229" y="984"/>
                    <a:pt x="236" y="984"/>
                    <a:pt x="243" y="983"/>
                  </a:cubicBezTo>
                  <a:cubicBezTo>
                    <a:pt x="315" y="972"/>
                    <a:pt x="381" y="955"/>
                    <a:pt x="430" y="893"/>
                  </a:cubicBezTo>
                  <a:cubicBezTo>
                    <a:pt x="457" y="859"/>
                    <a:pt x="482" y="825"/>
                    <a:pt x="505" y="789"/>
                  </a:cubicBezTo>
                  <a:cubicBezTo>
                    <a:pt x="535" y="743"/>
                    <a:pt x="566" y="697"/>
                    <a:pt x="591" y="648"/>
                  </a:cubicBezTo>
                  <a:cubicBezTo>
                    <a:pt x="647" y="536"/>
                    <a:pt x="698" y="419"/>
                    <a:pt x="720" y="295"/>
                  </a:cubicBezTo>
                  <a:cubicBezTo>
                    <a:pt x="732" y="230"/>
                    <a:pt x="720" y="161"/>
                    <a:pt x="683" y="107"/>
                  </a:cubicBezTo>
                  <a:cubicBezTo>
                    <a:pt x="651" y="57"/>
                    <a:pt x="588" y="13"/>
                    <a:pt x="530" y="4"/>
                  </a:cubicBezTo>
                  <a:cubicBezTo>
                    <a:pt x="515" y="1"/>
                    <a:pt x="500" y="0"/>
                    <a:pt x="48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9"/>
            <p:cNvSpPr/>
            <p:nvPr/>
          </p:nvSpPr>
          <p:spPr>
            <a:xfrm>
              <a:off x="778301" y="751148"/>
              <a:ext cx="36083" cy="23658"/>
            </a:xfrm>
            <a:custGeom>
              <a:rect b="b" l="l" r="r" t="t"/>
              <a:pathLst>
                <a:path extrusionOk="0" h="596" w="909">
                  <a:moveTo>
                    <a:pt x="255" y="1"/>
                  </a:moveTo>
                  <a:cubicBezTo>
                    <a:pt x="205" y="1"/>
                    <a:pt x="150" y="19"/>
                    <a:pt x="114" y="43"/>
                  </a:cubicBezTo>
                  <a:cubicBezTo>
                    <a:pt x="66" y="76"/>
                    <a:pt x="22" y="137"/>
                    <a:pt x="11" y="196"/>
                  </a:cubicBezTo>
                  <a:cubicBezTo>
                    <a:pt x="0" y="260"/>
                    <a:pt x="9" y="328"/>
                    <a:pt x="47" y="382"/>
                  </a:cubicBezTo>
                  <a:cubicBezTo>
                    <a:pt x="62" y="397"/>
                    <a:pt x="75" y="413"/>
                    <a:pt x="89" y="428"/>
                  </a:cubicBezTo>
                  <a:cubicBezTo>
                    <a:pt x="122" y="458"/>
                    <a:pt x="159" y="475"/>
                    <a:pt x="201" y="485"/>
                  </a:cubicBezTo>
                  <a:cubicBezTo>
                    <a:pt x="279" y="511"/>
                    <a:pt x="357" y="538"/>
                    <a:pt x="437" y="563"/>
                  </a:cubicBezTo>
                  <a:cubicBezTo>
                    <a:pt x="476" y="574"/>
                    <a:pt x="516" y="587"/>
                    <a:pt x="556" y="590"/>
                  </a:cubicBezTo>
                  <a:cubicBezTo>
                    <a:pt x="584" y="592"/>
                    <a:pt x="611" y="596"/>
                    <a:pt x="638" y="596"/>
                  </a:cubicBezTo>
                  <a:cubicBezTo>
                    <a:pt x="667" y="596"/>
                    <a:pt x="696" y="592"/>
                    <a:pt x="724" y="579"/>
                  </a:cubicBezTo>
                  <a:cubicBezTo>
                    <a:pt x="755" y="566"/>
                    <a:pt x="787" y="550"/>
                    <a:pt x="818" y="533"/>
                  </a:cubicBezTo>
                  <a:cubicBezTo>
                    <a:pt x="872" y="504"/>
                    <a:pt x="900" y="438"/>
                    <a:pt x="904" y="379"/>
                  </a:cubicBezTo>
                  <a:cubicBezTo>
                    <a:pt x="908" y="316"/>
                    <a:pt x="887" y="257"/>
                    <a:pt x="838" y="213"/>
                  </a:cubicBezTo>
                  <a:cubicBezTo>
                    <a:pt x="824" y="199"/>
                    <a:pt x="810" y="187"/>
                    <a:pt x="798" y="175"/>
                  </a:cubicBezTo>
                  <a:cubicBezTo>
                    <a:pt x="754" y="136"/>
                    <a:pt x="702" y="124"/>
                    <a:pt x="649" y="106"/>
                  </a:cubicBezTo>
                  <a:cubicBezTo>
                    <a:pt x="612" y="93"/>
                    <a:pt x="572" y="87"/>
                    <a:pt x="533" y="76"/>
                  </a:cubicBezTo>
                  <a:cubicBezTo>
                    <a:pt x="455" y="56"/>
                    <a:pt x="377" y="31"/>
                    <a:pt x="300" y="7"/>
                  </a:cubicBezTo>
                  <a:cubicBezTo>
                    <a:pt x="286" y="3"/>
                    <a:pt x="271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9"/>
            <p:cNvSpPr/>
            <p:nvPr/>
          </p:nvSpPr>
          <p:spPr>
            <a:xfrm>
              <a:off x="716179" y="665288"/>
              <a:ext cx="26318" cy="43823"/>
            </a:xfrm>
            <a:custGeom>
              <a:rect b="b" l="l" r="r" t="t"/>
              <a:pathLst>
                <a:path extrusionOk="0" h="1104" w="663">
                  <a:moveTo>
                    <a:pt x="359" y="1"/>
                  </a:moveTo>
                  <a:cubicBezTo>
                    <a:pt x="286" y="1"/>
                    <a:pt x="222" y="24"/>
                    <a:pt x="167" y="74"/>
                  </a:cubicBezTo>
                  <a:cubicBezTo>
                    <a:pt x="135" y="97"/>
                    <a:pt x="111" y="126"/>
                    <a:pt x="96" y="163"/>
                  </a:cubicBezTo>
                  <a:cubicBezTo>
                    <a:pt x="73" y="211"/>
                    <a:pt x="62" y="262"/>
                    <a:pt x="65" y="315"/>
                  </a:cubicBezTo>
                  <a:lnTo>
                    <a:pt x="65" y="323"/>
                  </a:lnTo>
                  <a:cubicBezTo>
                    <a:pt x="58" y="409"/>
                    <a:pt x="52" y="493"/>
                    <a:pt x="37" y="578"/>
                  </a:cubicBezTo>
                  <a:cubicBezTo>
                    <a:pt x="30" y="622"/>
                    <a:pt x="23" y="665"/>
                    <a:pt x="17" y="708"/>
                  </a:cubicBezTo>
                  <a:cubicBezTo>
                    <a:pt x="4" y="807"/>
                    <a:pt x="1" y="913"/>
                    <a:pt x="68" y="996"/>
                  </a:cubicBezTo>
                  <a:cubicBezTo>
                    <a:pt x="110" y="1051"/>
                    <a:pt x="180" y="1104"/>
                    <a:pt x="254" y="1104"/>
                  </a:cubicBezTo>
                  <a:cubicBezTo>
                    <a:pt x="264" y="1104"/>
                    <a:pt x="273" y="1103"/>
                    <a:pt x="282" y="1101"/>
                  </a:cubicBezTo>
                  <a:cubicBezTo>
                    <a:pt x="309" y="1096"/>
                    <a:pt x="338" y="1094"/>
                    <a:pt x="364" y="1084"/>
                  </a:cubicBezTo>
                  <a:cubicBezTo>
                    <a:pt x="415" y="1066"/>
                    <a:pt x="453" y="1033"/>
                    <a:pt x="490" y="996"/>
                  </a:cubicBezTo>
                  <a:cubicBezTo>
                    <a:pt x="525" y="962"/>
                    <a:pt x="546" y="920"/>
                    <a:pt x="562" y="876"/>
                  </a:cubicBezTo>
                  <a:cubicBezTo>
                    <a:pt x="590" y="805"/>
                    <a:pt x="609" y="740"/>
                    <a:pt x="621" y="667"/>
                  </a:cubicBezTo>
                  <a:cubicBezTo>
                    <a:pt x="637" y="564"/>
                    <a:pt x="646" y="459"/>
                    <a:pt x="652" y="354"/>
                  </a:cubicBezTo>
                  <a:cubicBezTo>
                    <a:pt x="662" y="302"/>
                    <a:pt x="659" y="250"/>
                    <a:pt x="641" y="198"/>
                  </a:cubicBezTo>
                  <a:cubicBezTo>
                    <a:pt x="630" y="174"/>
                    <a:pt x="619" y="152"/>
                    <a:pt x="606" y="128"/>
                  </a:cubicBezTo>
                  <a:cubicBezTo>
                    <a:pt x="558" y="50"/>
                    <a:pt x="470" y="8"/>
                    <a:pt x="381" y="1"/>
                  </a:cubicBezTo>
                  <a:cubicBezTo>
                    <a:pt x="374" y="1"/>
                    <a:pt x="366" y="1"/>
                    <a:pt x="3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9"/>
            <p:cNvSpPr/>
            <p:nvPr/>
          </p:nvSpPr>
          <p:spPr>
            <a:xfrm>
              <a:off x="694704" y="665526"/>
              <a:ext cx="1866" cy="675"/>
            </a:xfrm>
            <a:custGeom>
              <a:rect b="b" l="l" r="r" t="t"/>
              <a:pathLst>
                <a:path extrusionOk="0" h="17" w="4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6" y="6"/>
                    <a:pt x="31" y="11"/>
                    <a:pt x="46" y="16"/>
                  </a:cubicBezTo>
                  <a:cubicBezTo>
                    <a:pt x="32" y="11"/>
                    <a:pt x="17" y="6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9"/>
            <p:cNvSpPr/>
            <p:nvPr/>
          </p:nvSpPr>
          <p:spPr>
            <a:xfrm>
              <a:off x="693910" y="665288"/>
              <a:ext cx="834" cy="278"/>
            </a:xfrm>
            <a:custGeom>
              <a:rect b="b" l="l" r="r" t="t"/>
              <a:pathLst>
                <a:path extrusionOk="0" h="7" w="21">
                  <a:moveTo>
                    <a:pt x="1" y="0"/>
                  </a:moveTo>
                  <a:lnTo>
                    <a:pt x="20" y="6"/>
                  </a:lnTo>
                  <a:lnTo>
                    <a:pt x="20" y="6"/>
                  </a:lnTo>
                  <a:cubicBezTo>
                    <a:pt x="20" y="6"/>
                    <a:pt x="19" y="6"/>
                    <a:pt x="19" y="6"/>
                  </a:cubicBezTo>
                  <a:cubicBezTo>
                    <a:pt x="14" y="3"/>
                    <a:pt x="8" y="2"/>
                    <a:pt x="1" y="0"/>
                  </a:cubicBezTo>
                  <a:close/>
                  <a:moveTo>
                    <a:pt x="20" y="6"/>
                  </a:moveTo>
                  <a:cubicBezTo>
                    <a:pt x="20" y="7"/>
                    <a:pt x="20" y="7"/>
                    <a:pt x="20" y="7"/>
                  </a:cubicBezTo>
                  <a:lnTo>
                    <a:pt x="20" y="6"/>
                  </a:ln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9"/>
            <p:cNvSpPr/>
            <p:nvPr/>
          </p:nvSpPr>
          <p:spPr>
            <a:xfrm>
              <a:off x="662590" y="662549"/>
              <a:ext cx="40568" cy="23896"/>
            </a:xfrm>
            <a:custGeom>
              <a:rect b="b" l="l" r="r" t="t"/>
              <a:pathLst>
                <a:path extrusionOk="0" h="602" w="1022">
                  <a:moveTo>
                    <a:pt x="268" y="0"/>
                  </a:moveTo>
                  <a:cubicBezTo>
                    <a:pt x="216" y="0"/>
                    <a:pt x="159" y="19"/>
                    <a:pt x="120" y="45"/>
                  </a:cubicBezTo>
                  <a:cubicBezTo>
                    <a:pt x="68" y="81"/>
                    <a:pt x="21" y="145"/>
                    <a:pt x="11" y="208"/>
                  </a:cubicBezTo>
                  <a:cubicBezTo>
                    <a:pt x="0" y="276"/>
                    <a:pt x="8" y="350"/>
                    <a:pt x="49" y="406"/>
                  </a:cubicBezTo>
                  <a:cubicBezTo>
                    <a:pt x="64" y="423"/>
                    <a:pt x="79" y="439"/>
                    <a:pt x="94" y="456"/>
                  </a:cubicBezTo>
                  <a:cubicBezTo>
                    <a:pt x="127" y="486"/>
                    <a:pt x="168" y="505"/>
                    <a:pt x="212" y="514"/>
                  </a:cubicBezTo>
                  <a:cubicBezTo>
                    <a:pt x="294" y="540"/>
                    <a:pt x="378" y="561"/>
                    <a:pt x="464" y="576"/>
                  </a:cubicBezTo>
                  <a:cubicBezTo>
                    <a:pt x="506" y="585"/>
                    <a:pt x="549" y="591"/>
                    <a:pt x="592" y="595"/>
                  </a:cubicBezTo>
                  <a:cubicBezTo>
                    <a:pt x="627" y="598"/>
                    <a:pt x="662" y="601"/>
                    <a:pt x="697" y="601"/>
                  </a:cubicBezTo>
                  <a:cubicBezTo>
                    <a:pt x="746" y="601"/>
                    <a:pt x="794" y="595"/>
                    <a:pt x="842" y="572"/>
                  </a:cubicBezTo>
                  <a:cubicBezTo>
                    <a:pt x="862" y="562"/>
                    <a:pt x="882" y="554"/>
                    <a:pt x="902" y="543"/>
                  </a:cubicBezTo>
                  <a:cubicBezTo>
                    <a:pt x="930" y="524"/>
                    <a:pt x="954" y="501"/>
                    <a:pt x="970" y="471"/>
                  </a:cubicBezTo>
                  <a:cubicBezTo>
                    <a:pt x="1001" y="425"/>
                    <a:pt x="1022" y="367"/>
                    <a:pt x="1016" y="311"/>
                  </a:cubicBezTo>
                  <a:cubicBezTo>
                    <a:pt x="1010" y="267"/>
                    <a:pt x="996" y="222"/>
                    <a:pt x="971" y="184"/>
                  </a:cubicBezTo>
                  <a:cubicBezTo>
                    <a:pt x="952" y="155"/>
                    <a:pt x="929" y="132"/>
                    <a:pt x="899" y="116"/>
                  </a:cubicBezTo>
                  <a:cubicBezTo>
                    <a:pt x="873" y="95"/>
                    <a:pt x="844" y="82"/>
                    <a:pt x="810" y="77"/>
                  </a:cubicBezTo>
                  <a:cubicBezTo>
                    <a:pt x="792" y="70"/>
                    <a:pt x="773" y="65"/>
                    <a:pt x="752" y="64"/>
                  </a:cubicBezTo>
                  <a:cubicBezTo>
                    <a:pt x="715" y="61"/>
                    <a:pt x="677" y="59"/>
                    <a:pt x="639" y="59"/>
                  </a:cubicBezTo>
                  <a:cubicBezTo>
                    <a:pt x="621" y="59"/>
                    <a:pt x="603" y="57"/>
                    <a:pt x="586" y="57"/>
                  </a:cubicBezTo>
                  <a:cubicBezTo>
                    <a:pt x="495" y="48"/>
                    <a:pt x="404" y="30"/>
                    <a:pt x="318" y="7"/>
                  </a:cubicBezTo>
                  <a:cubicBezTo>
                    <a:pt x="302" y="2"/>
                    <a:pt x="285" y="0"/>
                    <a:pt x="26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9"/>
            <p:cNvSpPr/>
            <p:nvPr/>
          </p:nvSpPr>
          <p:spPr>
            <a:xfrm>
              <a:off x="623531" y="647425"/>
              <a:ext cx="27310" cy="43903"/>
            </a:xfrm>
            <a:custGeom>
              <a:rect b="b" l="l" r="r" t="t"/>
              <a:pathLst>
                <a:path extrusionOk="0" h="1106" w="688">
                  <a:moveTo>
                    <a:pt x="405" y="0"/>
                  </a:moveTo>
                  <a:cubicBezTo>
                    <a:pt x="350" y="0"/>
                    <a:pt x="295" y="14"/>
                    <a:pt x="251" y="46"/>
                  </a:cubicBezTo>
                  <a:cubicBezTo>
                    <a:pt x="195" y="88"/>
                    <a:pt x="147" y="148"/>
                    <a:pt x="135" y="219"/>
                  </a:cubicBezTo>
                  <a:cubicBezTo>
                    <a:pt x="117" y="338"/>
                    <a:pt x="85" y="453"/>
                    <a:pt x="53" y="570"/>
                  </a:cubicBezTo>
                  <a:cubicBezTo>
                    <a:pt x="37" y="629"/>
                    <a:pt x="17" y="688"/>
                    <a:pt x="8" y="750"/>
                  </a:cubicBezTo>
                  <a:cubicBezTo>
                    <a:pt x="0" y="833"/>
                    <a:pt x="1" y="921"/>
                    <a:pt x="50" y="993"/>
                  </a:cubicBezTo>
                  <a:cubicBezTo>
                    <a:pt x="84" y="1043"/>
                    <a:pt x="147" y="1089"/>
                    <a:pt x="208" y="1101"/>
                  </a:cubicBezTo>
                  <a:cubicBezTo>
                    <a:pt x="223" y="1104"/>
                    <a:pt x="238" y="1105"/>
                    <a:pt x="253" y="1105"/>
                  </a:cubicBezTo>
                  <a:cubicBezTo>
                    <a:pt x="307" y="1105"/>
                    <a:pt x="364" y="1089"/>
                    <a:pt x="406" y="1061"/>
                  </a:cubicBezTo>
                  <a:cubicBezTo>
                    <a:pt x="456" y="1026"/>
                    <a:pt x="495" y="969"/>
                    <a:pt x="521" y="915"/>
                  </a:cubicBezTo>
                  <a:cubicBezTo>
                    <a:pt x="555" y="842"/>
                    <a:pt x="574" y="760"/>
                    <a:pt x="596" y="681"/>
                  </a:cubicBezTo>
                  <a:cubicBezTo>
                    <a:pt x="628" y="566"/>
                    <a:pt x="658" y="450"/>
                    <a:pt x="675" y="332"/>
                  </a:cubicBezTo>
                  <a:cubicBezTo>
                    <a:pt x="687" y="258"/>
                    <a:pt x="676" y="183"/>
                    <a:pt x="633" y="120"/>
                  </a:cubicBezTo>
                  <a:cubicBezTo>
                    <a:pt x="596" y="66"/>
                    <a:pt x="527" y="15"/>
                    <a:pt x="460" y="5"/>
                  </a:cubicBezTo>
                  <a:cubicBezTo>
                    <a:pt x="442" y="2"/>
                    <a:pt x="423" y="0"/>
                    <a:pt x="40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9"/>
            <p:cNvSpPr/>
            <p:nvPr/>
          </p:nvSpPr>
          <p:spPr>
            <a:xfrm>
              <a:off x="561567" y="654650"/>
              <a:ext cx="37671" cy="51405"/>
            </a:xfrm>
            <a:custGeom>
              <a:rect b="b" l="l" r="r" t="t"/>
              <a:pathLst>
                <a:path extrusionOk="0" h="1295" w="949">
                  <a:moveTo>
                    <a:pt x="664" y="1"/>
                  </a:moveTo>
                  <a:cubicBezTo>
                    <a:pt x="562" y="1"/>
                    <a:pt x="468" y="56"/>
                    <a:pt x="412" y="154"/>
                  </a:cubicBezTo>
                  <a:cubicBezTo>
                    <a:pt x="332" y="295"/>
                    <a:pt x="251" y="437"/>
                    <a:pt x="174" y="582"/>
                  </a:cubicBezTo>
                  <a:cubicBezTo>
                    <a:pt x="137" y="651"/>
                    <a:pt x="96" y="719"/>
                    <a:pt x="68" y="792"/>
                  </a:cubicBezTo>
                  <a:cubicBezTo>
                    <a:pt x="46" y="846"/>
                    <a:pt x="20" y="905"/>
                    <a:pt x="11" y="963"/>
                  </a:cubicBezTo>
                  <a:cubicBezTo>
                    <a:pt x="4" y="1015"/>
                    <a:pt x="1" y="1071"/>
                    <a:pt x="21" y="1120"/>
                  </a:cubicBezTo>
                  <a:cubicBezTo>
                    <a:pt x="26" y="1136"/>
                    <a:pt x="32" y="1150"/>
                    <a:pt x="38" y="1165"/>
                  </a:cubicBezTo>
                  <a:cubicBezTo>
                    <a:pt x="69" y="1242"/>
                    <a:pt x="143" y="1294"/>
                    <a:pt x="222" y="1294"/>
                  </a:cubicBezTo>
                  <a:cubicBezTo>
                    <a:pt x="242" y="1294"/>
                    <a:pt x="263" y="1291"/>
                    <a:pt x="283" y="1284"/>
                  </a:cubicBezTo>
                  <a:cubicBezTo>
                    <a:pt x="297" y="1279"/>
                    <a:pt x="309" y="1274"/>
                    <a:pt x="323" y="1270"/>
                  </a:cubicBezTo>
                  <a:cubicBezTo>
                    <a:pt x="372" y="1252"/>
                    <a:pt x="411" y="1224"/>
                    <a:pt x="448" y="1187"/>
                  </a:cubicBezTo>
                  <a:cubicBezTo>
                    <a:pt x="488" y="1145"/>
                    <a:pt x="518" y="1091"/>
                    <a:pt x="549" y="1041"/>
                  </a:cubicBezTo>
                  <a:cubicBezTo>
                    <a:pt x="593" y="972"/>
                    <a:pt x="626" y="898"/>
                    <a:pt x="666" y="827"/>
                  </a:cubicBezTo>
                  <a:cubicBezTo>
                    <a:pt x="746" y="683"/>
                    <a:pt x="830" y="542"/>
                    <a:pt x="913" y="404"/>
                  </a:cubicBezTo>
                  <a:cubicBezTo>
                    <a:pt x="949" y="343"/>
                    <a:pt x="949" y="250"/>
                    <a:pt x="927" y="186"/>
                  </a:cubicBezTo>
                  <a:cubicBezTo>
                    <a:pt x="905" y="122"/>
                    <a:pt x="850" y="56"/>
                    <a:pt x="787" y="28"/>
                  </a:cubicBezTo>
                  <a:cubicBezTo>
                    <a:pt x="746" y="9"/>
                    <a:pt x="704" y="1"/>
                    <a:pt x="6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9"/>
            <p:cNvSpPr/>
            <p:nvPr/>
          </p:nvSpPr>
          <p:spPr>
            <a:xfrm>
              <a:off x="670132" y="815811"/>
              <a:ext cx="40092" cy="22944"/>
            </a:xfrm>
            <a:custGeom>
              <a:rect b="b" l="l" r="r" t="t"/>
              <a:pathLst>
                <a:path extrusionOk="0" h="578" w="1010">
                  <a:moveTo>
                    <a:pt x="619" y="65"/>
                  </a:moveTo>
                  <a:cubicBezTo>
                    <a:pt x="621" y="65"/>
                    <a:pt x="623" y="65"/>
                    <a:pt x="625" y="65"/>
                  </a:cubicBezTo>
                  <a:lnTo>
                    <a:pt x="625" y="65"/>
                  </a:lnTo>
                  <a:cubicBezTo>
                    <a:pt x="623" y="65"/>
                    <a:pt x="621" y="65"/>
                    <a:pt x="619" y="65"/>
                  </a:cubicBezTo>
                  <a:close/>
                  <a:moveTo>
                    <a:pt x="256" y="1"/>
                  </a:moveTo>
                  <a:cubicBezTo>
                    <a:pt x="208" y="1"/>
                    <a:pt x="158" y="15"/>
                    <a:pt x="121" y="40"/>
                  </a:cubicBezTo>
                  <a:cubicBezTo>
                    <a:pt x="74" y="71"/>
                    <a:pt x="31" y="131"/>
                    <a:pt x="22" y="188"/>
                  </a:cubicBezTo>
                  <a:cubicBezTo>
                    <a:pt x="1" y="318"/>
                    <a:pt x="77" y="433"/>
                    <a:pt x="204" y="465"/>
                  </a:cubicBezTo>
                  <a:cubicBezTo>
                    <a:pt x="251" y="476"/>
                    <a:pt x="297" y="491"/>
                    <a:pt x="342" y="505"/>
                  </a:cubicBezTo>
                  <a:cubicBezTo>
                    <a:pt x="411" y="531"/>
                    <a:pt x="480" y="558"/>
                    <a:pt x="553" y="571"/>
                  </a:cubicBezTo>
                  <a:cubicBezTo>
                    <a:pt x="578" y="576"/>
                    <a:pt x="605" y="578"/>
                    <a:pt x="632" y="578"/>
                  </a:cubicBezTo>
                  <a:cubicBezTo>
                    <a:pt x="659" y="578"/>
                    <a:pt x="687" y="576"/>
                    <a:pt x="712" y="571"/>
                  </a:cubicBezTo>
                  <a:cubicBezTo>
                    <a:pt x="785" y="559"/>
                    <a:pt x="781" y="558"/>
                    <a:pt x="844" y="524"/>
                  </a:cubicBezTo>
                  <a:cubicBezTo>
                    <a:pt x="852" y="521"/>
                    <a:pt x="858" y="518"/>
                    <a:pt x="865" y="514"/>
                  </a:cubicBezTo>
                  <a:cubicBezTo>
                    <a:pt x="880" y="506"/>
                    <a:pt x="892" y="496"/>
                    <a:pt x="905" y="487"/>
                  </a:cubicBezTo>
                  <a:cubicBezTo>
                    <a:pt x="943" y="455"/>
                    <a:pt x="974" y="422"/>
                    <a:pt x="990" y="372"/>
                  </a:cubicBezTo>
                  <a:cubicBezTo>
                    <a:pt x="1006" y="327"/>
                    <a:pt x="1010" y="272"/>
                    <a:pt x="992" y="225"/>
                  </a:cubicBezTo>
                  <a:cubicBezTo>
                    <a:pt x="957" y="137"/>
                    <a:pt x="879" y="84"/>
                    <a:pt x="786" y="77"/>
                  </a:cubicBezTo>
                  <a:lnTo>
                    <a:pt x="794" y="77"/>
                  </a:lnTo>
                  <a:cubicBezTo>
                    <a:pt x="787" y="77"/>
                    <a:pt x="782" y="75"/>
                    <a:pt x="776" y="75"/>
                  </a:cubicBezTo>
                  <a:cubicBezTo>
                    <a:pt x="771" y="75"/>
                    <a:pt x="768" y="74"/>
                    <a:pt x="762" y="74"/>
                  </a:cubicBezTo>
                  <a:lnTo>
                    <a:pt x="759" y="74"/>
                  </a:lnTo>
                  <a:cubicBezTo>
                    <a:pt x="733" y="70"/>
                    <a:pt x="708" y="66"/>
                    <a:pt x="680" y="66"/>
                  </a:cubicBezTo>
                  <a:cubicBezTo>
                    <a:pt x="662" y="66"/>
                    <a:pt x="643" y="66"/>
                    <a:pt x="625" y="65"/>
                  </a:cubicBezTo>
                  <a:lnTo>
                    <a:pt x="625" y="65"/>
                  </a:lnTo>
                  <a:cubicBezTo>
                    <a:pt x="647" y="66"/>
                    <a:pt x="667" y="68"/>
                    <a:pt x="688" y="70"/>
                  </a:cubicBezTo>
                  <a:cubicBezTo>
                    <a:pt x="652" y="68"/>
                    <a:pt x="615" y="66"/>
                    <a:pt x="579" y="64"/>
                  </a:cubicBezTo>
                  <a:cubicBezTo>
                    <a:pt x="535" y="60"/>
                    <a:pt x="489" y="55"/>
                    <a:pt x="447" y="44"/>
                  </a:cubicBezTo>
                  <a:cubicBezTo>
                    <a:pt x="398" y="31"/>
                    <a:pt x="350" y="17"/>
                    <a:pt x="301" y="5"/>
                  </a:cubicBezTo>
                  <a:cubicBezTo>
                    <a:pt x="286" y="2"/>
                    <a:pt x="271" y="1"/>
                    <a:pt x="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9"/>
            <p:cNvSpPr/>
            <p:nvPr/>
          </p:nvSpPr>
          <p:spPr>
            <a:xfrm>
              <a:off x="764527" y="659572"/>
              <a:ext cx="35845" cy="30049"/>
            </a:xfrm>
            <a:custGeom>
              <a:rect b="b" l="l" r="r" t="t"/>
              <a:pathLst>
                <a:path extrusionOk="0" h="757" w="903">
                  <a:moveTo>
                    <a:pt x="250" y="1"/>
                  </a:moveTo>
                  <a:cubicBezTo>
                    <a:pt x="244" y="1"/>
                    <a:pt x="237" y="1"/>
                    <a:pt x="231" y="2"/>
                  </a:cubicBezTo>
                  <a:cubicBezTo>
                    <a:pt x="176" y="9"/>
                    <a:pt x="130" y="27"/>
                    <a:pt x="88" y="63"/>
                  </a:cubicBezTo>
                  <a:cubicBezTo>
                    <a:pt x="49" y="97"/>
                    <a:pt x="17" y="142"/>
                    <a:pt x="10" y="194"/>
                  </a:cubicBezTo>
                  <a:cubicBezTo>
                    <a:pt x="0" y="256"/>
                    <a:pt x="6" y="330"/>
                    <a:pt x="46" y="380"/>
                  </a:cubicBezTo>
                  <a:cubicBezTo>
                    <a:pt x="115" y="464"/>
                    <a:pt x="193" y="538"/>
                    <a:pt x="282" y="604"/>
                  </a:cubicBezTo>
                  <a:cubicBezTo>
                    <a:pt x="314" y="629"/>
                    <a:pt x="349" y="650"/>
                    <a:pt x="383" y="672"/>
                  </a:cubicBezTo>
                  <a:cubicBezTo>
                    <a:pt x="401" y="686"/>
                    <a:pt x="421" y="698"/>
                    <a:pt x="442" y="709"/>
                  </a:cubicBezTo>
                  <a:cubicBezTo>
                    <a:pt x="469" y="723"/>
                    <a:pt x="501" y="730"/>
                    <a:pt x="531" y="739"/>
                  </a:cubicBezTo>
                  <a:cubicBezTo>
                    <a:pt x="541" y="741"/>
                    <a:pt x="551" y="745"/>
                    <a:pt x="560" y="748"/>
                  </a:cubicBezTo>
                  <a:cubicBezTo>
                    <a:pt x="578" y="754"/>
                    <a:pt x="585" y="754"/>
                    <a:pt x="609" y="755"/>
                  </a:cubicBezTo>
                  <a:cubicBezTo>
                    <a:pt x="626" y="755"/>
                    <a:pt x="639" y="757"/>
                    <a:pt x="652" y="757"/>
                  </a:cubicBezTo>
                  <a:cubicBezTo>
                    <a:pt x="671" y="757"/>
                    <a:pt x="689" y="754"/>
                    <a:pt x="716" y="744"/>
                  </a:cubicBezTo>
                  <a:cubicBezTo>
                    <a:pt x="724" y="740"/>
                    <a:pt x="734" y="738"/>
                    <a:pt x="741" y="734"/>
                  </a:cubicBezTo>
                  <a:cubicBezTo>
                    <a:pt x="770" y="724"/>
                    <a:pt x="796" y="709"/>
                    <a:pt x="815" y="688"/>
                  </a:cubicBezTo>
                  <a:cubicBezTo>
                    <a:pt x="839" y="670"/>
                    <a:pt x="857" y="647"/>
                    <a:pt x="870" y="620"/>
                  </a:cubicBezTo>
                  <a:cubicBezTo>
                    <a:pt x="896" y="562"/>
                    <a:pt x="902" y="500"/>
                    <a:pt x="882" y="441"/>
                  </a:cubicBezTo>
                  <a:cubicBezTo>
                    <a:pt x="869" y="402"/>
                    <a:pt x="849" y="365"/>
                    <a:pt x="822" y="335"/>
                  </a:cubicBezTo>
                  <a:cubicBezTo>
                    <a:pt x="793" y="303"/>
                    <a:pt x="782" y="293"/>
                    <a:pt x="737" y="267"/>
                  </a:cubicBezTo>
                  <a:cubicBezTo>
                    <a:pt x="731" y="264"/>
                    <a:pt x="725" y="260"/>
                    <a:pt x="719" y="256"/>
                  </a:cubicBezTo>
                  <a:cubicBezTo>
                    <a:pt x="706" y="248"/>
                    <a:pt x="693" y="238"/>
                    <a:pt x="678" y="231"/>
                  </a:cubicBezTo>
                  <a:cubicBezTo>
                    <a:pt x="666" y="224"/>
                    <a:pt x="651" y="220"/>
                    <a:pt x="638" y="215"/>
                  </a:cubicBezTo>
                  <a:cubicBezTo>
                    <a:pt x="593" y="197"/>
                    <a:pt x="548" y="176"/>
                    <a:pt x="507" y="151"/>
                  </a:cubicBezTo>
                  <a:cubicBezTo>
                    <a:pt x="471" y="123"/>
                    <a:pt x="437" y="94"/>
                    <a:pt x="407" y="61"/>
                  </a:cubicBezTo>
                  <a:cubicBezTo>
                    <a:pt x="383" y="38"/>
                    <a:pt x="356" y="25"/>
                    <a:pt x="325" y="16"/>
                  </a:cubicBezTo>
                  <a:cubicBezTo>
                    <a:pt x="302" y="6"/>
                    <a:pt x="277" y="1"/>
                    <a:pt x="2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9"/>
            <p:cNvSpPr/>
            <p:nvPr/>
          </p:nvSpPr>
          <p:spPr>
            <a:xfrm>
              <a:off x="758057" y="519726"/>
              <a:ext cx="22864" cy="41640"/>
            </a:xfrm>
            <a:custGeom>
              <a:rect b="b" l="l" r="r" t="t"/>
              <a:pathLst>
                <a:path extrusionOk="0" h="1049" w="576">
                  <a:moveTo>
                    <a:pt x="286" y="0"/>
                  </a:moveTo>
                  <a:cubicBezTo>
                    <a:pt x="278" y="0"/>
                    <a:pt x="271" y="0"/>
                    <a:pt x="263" y="1"/>
                  </a:cubicBezTo>
                  <a:cubicBezTo>
                    <a:pt x="194" y="9"/>
                    <a:pt x="122" y="38"/>
                    <a:pt x="76" y="93"/>
                  </a:cubicBezTo>
                  <a:cubicBezTo>
                    <a:pt x="31" y="148"/>
                    <a:pt x="1" y="220"/>
                    <a:pt x="8" y="291"/>
                  </a:cubicBezTo>
                  <a:cubicBezTo>
                    <a:pt x="20" y="394"/>
                    <a:pt x="24" y="498"/>
                    <a:pt x="19" y="602"/>
                  </a:cubicBezTo>
                  <a:cubicBezTo>
                    <a:pt x="18" y="611"/>
                    <a:pt x="18" y="618"/>
                    <a:pt x="16" y="626"/>
                  </a:cubicBezTo>
                  <a:cubicBezTo>
                    <a:pt x="10" y="674"/>
                    <a:pt x="12" y="712"/>
                    <a:pt x="15" y="757"/>
                  </a:cubicBezTo>
                  <a:cubicBezTo>
                    <a:pt x="18" y="831"/>
                    <a:pt x="41" y="903"/>
                    <a:pt x="87" y="963"/>
                  </a:cubicBezTo>
                  <a:cubicBezTo>
                    <a:pt x="133" y="1020"/>
                    <a:pt x="190" y="1048"/>
                    <a:pt x="254" y="1048"/>
                  </a:cubicBezTo>
                  <a:cubicBezTo>
                    <a:pt x="275" y="1048"/>
                    <a:pt x="297" y="1046"/>
                    <a:pt x="320" y="1040"/>
                  </a:cubicBezTo>
                  <a:cubicBezTo>
                    <a:pt x="410" y="1017"/>
                    <a:pt x="489" y="939"/>
                    <a:pt x="523" y="852"/>
                  </a:cubicBezTo>
                  <a:cubicBezTo>
                    <a:pt x="539" y="809"/>
                    <a:pt x="560" y="764"/>
                    <a:pt x="564" y="717"/>
                  </a:cubicBezTo>
                  <a:cubicBezTo>
                    <a:pt x="568" y="668"/>
                    <a:pt x="572" y="618"/>
                    <a:pt x="573" y="569"/>
                  </a:cubicBezTo>
                  <a:cubicBezTo>
                    <a:pt x="576" y="463"/>
                    <a:pt x="568" y="359"/>
                    <a:pt x="554" y="257"/>
                  </a:cubicBezTo>
                  <a:cubicBezTo>
                    <a:pt x="544" y="184"/>
                    <a:pt x="518" y="118"/>
                    <a:pt x="461" y="69"/>
                  </a:cubicBezTo>
                  <a:cubicBezTo>
                    <a:pt x="416" y="29"/>
                    <a:pt x="348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9"/>
            <p:cNvSpPr/>
            <p:nvPr/>
          </p:nvSpPr>
          <p:spPr>
            <a:xfrm>
              <a:off x="713757" y="522783"/>
              <a:ext cx="24214" cy="39655"/>
            </a:xfrm>
            <a:custGeom>
              <a:rect b="b" l="l" r="r" t="t"/>
              <a:pathLst>
                <a:path extrusionOk="0" h="999" w="610">
                  <a:moveTo>
                    <a:pt x="349" y="0"/>
                  </a:moveTo>
                  <a:cubicBezTo>
                    <a:pt x="325" y="0"/>
                    <a:pt x="300" y="4"/>
                    <a:pt x="277" y="14"/>
                  </a:cubicBezTo>
                  <a:cubicBezTo>
                    <a:pt x="222" y="36"/>
                    <a:pt x="161" y="76"/>
                    <a:pt x="140" y="134"/>
                  </a:cubicBezTo>
                  <a:cubicBezTo>
                    <a:pt x="102" y="243"/>
                    <a:pt x="66" y="353"/>
                    <a:pt x="42" y="467"/>
                  </a:cubicBezTo>
                  <a:cubicBezTo>
                    <a:pt x="32" y="514"/>
                    <a:pt x="25" y="562"/>
                    <a:pt x="18" y="609"/>
                  </a:cubicBezTo>
                  <a:cubicBezTo>
                    <a:pt x="15" y="632"/>
                    <a:pt x="11" y="655"/>
                    <a:pt x="10" y="678"/>
                  </a:cubicBezTo>
                  <a:cubicBezTo>
                    <a:pt x="5" y="734"/>
                    <a:pt x="1" y="775"/>
                    <a:pt x="21" y="827"/>
                  </a:cubicBezTo>
                  <a:cubicBezTo>
                    <a:pt x="34" y="859"/>
                    <a:pt x="46" y="878"/>
                    <a:pt x="63" y="902"/>
                  </a:cubicBezTo>
                  <a:cubicBezTo>
                    <a:pt x="110" y="966"/>
                    <a:pt x="179" y="998"/>
                    <a:pt x="248" y="998"/>
                  </a:cubicBezTo>
                  <a:cubicBezTo>
                    <a:pt x="308" y="998"/>
                    <a:pt x="367" y="974"/>
                    <a:pt x="414" y="925"/>
                  </a:cubicBezTo>
                  <a:cubicBezTo>
                    <a:pt x="451" y="885"/>
                    <a:pt x="484" y="835"/>
                    <a:pt x="490" y="777"/>
                  </a:cubicBezTo>
                  <a:cubicBezTo>
                    <a:pt x="493" y="754"/>
                    <a:pt x="494" y="730"/>
                    <a:pt x="497" y="707"/>
                  </a:cubicBezTo>
                  <a:cubicBezTo>
                    <a:pt x="503" y="658"/>
                    <a:pt x="510" y="611"/>
                    <a:pt x="519" y="563"/>
                  </a:cubicBezTo>
                  <a:cubicBezTo>
                    <a:pt x="537" y="469"/>
                    <a:pt x="561" y="378"/>
                    <a:pt x="591" y="287"/>
                  </a:cubicBezTo>
                  <a:cubicBezTo>
                    <a:pt x="610" y="237"/>
                    <a:pt x="588" y="149"/>
                    <a:pt x="556" y="107"/>
                  </a:cubicBezTo>
                  <a:cubicBezTo>
                    <a:pt x="524" y="63"/>
                    <a:pt x="485" y="33"/>
                    <a:pt x="435" y="15"/>
                  </a:cubicBezTo>
                  <a:cubicBezTo>
                    <a:pt x="408" y="6"/>
                    <a:pt x="379" y="0"/>
                    <a:pt x="3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9"/>
            <p:cNvSpPr/>
            <p:nvPr/>
          </p:nvSpPr>
          <p:spPr>
            <a:xfrm>
              <a:off x="635280" y="558429"/>
              <a:ext cx="42632" cy="22229"/>
            </a:xfrm>
            <a:custGeom>
              <a:rect b="b" l="l" r="r" t="t"/>
              <a:pathLst>
                <a:path extrusionOk="0" h="560" w="1074">
                  <a:moveTo>
                    <a:pt x="813" y="1"/>
                  </a:moveTo>
                  <a:cubicBezTo>
                    <a:pt x="805" y="1"/>
                    <a:pt x="797" y="1"/>
                    <a:pt x="788" y="2"/>
                  </a:cubicBezTo>
                  <a:cubicBezTo>
                    <a:pt x="638" y="22"/>
                    <a:pt x="486" y="45"/>
                    <a:pt x="333" y="45"/>
                  </a:cubicBezTo>
                  <a:cubicBezTo>
                    <a:pt x="315" y="45"/>
                    <a:pt x="298" y="45"/>
                    <a:pt x="280" y="44"/>
                  </a:cubicBezTo>
                  <a:cubicBezTo>
                    <a:pt x="274" y="44"/>
                    <a:pt x="267" y="43"/>
                    <a:pt x="261" y="43"/>
                  </a:cubicBezTo>
                  <a:cubicBezTo>
                    <a:pt x="245" y="43"/>
                    <a:pt x="229" y="45"/>
                    <a:pt x="211" y="50"/>
                  </a:cubicBezTo>
                  <a:cubicBezTo>
                    <a:pt x="178" y="54"/>
                    <a:pt x="147" y="66"/>
                    <a:pt x="119" y="87"/>
                  </a:cubicBezTo>
                  <a:cubicBezTo>
                    <a:pt x="69" y="122"/>
                    <a:pt x="22" y="186"/>
                    <a:pt x="11" y="247"/>
                  </a:cubicBezTo>
                  <a:cubicBezTo>
                    <a:pt x="1" y="314"/>
                    <a:pt x="8" y="387"/>
                    <a:pt x="50" y="443"/>
                  </a:cubicBezTo>
                  <a:cubicBezTo>
                    <a:pt x="86" y="492"/>
                    <a:pt x="145" y="544"/>
                    <a:pt x="210" y="550"/>
                  </a:cubicBezTo>
                  <a:cubicBezTo>
                    <a:pt x="275" y="556"/>
                    <a:pt x="340" y="559"/>
                    <a:pt x="406" y="559"/>
                  </a:cubicBezTo>
                  <a:cubicBezTo>
                    <a:pt x="452" y="559"/>
                    <a:pt x="499" y="558"/>
                    <a:pt x="546" y="554"/>
                  </a:cubicBezTo>
                  <a:cubicBezTo>
                    <a:pt x="638" y="548"/>
                    <a:pt x="731" y="534"/>
                    <a:pt x="822" y="526"/>
                  </a:cubicBezTo>
                  <a:cubicBezTo>
                    <a:pt x="891" y="518"/>
                    <a:pt x="955" y="490"/>
                    <a:pt x="1002" y="438"/>
                  </a:cubicBezTo>
                  <a:cubicBezTo>
                    <a:pt x="1043" y="389"/>
                    <a:pt x="1074" y="313"/>
                    <a:pt x="1065" y="247"/>
                  </a:cubicBezTo>
                  <a:cubicBezTo>
                    <a:pt x="1059" y="178"/>
                    <a:pt x="1033" y="108"/>
                    <a:pt x="978" y="66"/>
                  </a:cubicBezTo>
                  <a:cubicBezTo>
                    <a:pt x="932" y="29"/>
                    <a:pt x="873" y="1"/>
                    <a:pt x="8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9"/>
            <p:cNvSpPr/>
            <p:nvPr/>
          </p:nvSpPr>
          <p:spPr>
            <a:xfrm>
              <a:off x="868369" y="366742"/>
              <a:ext cx="23301" cy="84114"/>
            </a:xfrm>
            <a:custGeom>
              <a:rect b="b" l="l" r="r" t="t"/>
              <a:pathLst>
                <a:path extrusionOk="0" h="2119" w="587">
                  <a:moveTo>
                    <a:pt x="352" y="1"/>
                  </a:moveTo>
                  <a:cubicBezTo>
                    <a:pt x="267" y="1"/>
                    <a:pt x="184" y="50"/>
                    <a:pt x="159" y="160"/>
                  </a:cubicBezTo>
                  <a:cubicBezTo>
                    <a:pt x="87" y="479"/>
                    <a:pt x="44" y="802"/>
                    <a:pt x="21" y="1129"/>
                  </a:cubicBezTo>
                  <a:cubicBezTo>
                    <a:pt x="11" y="1280"/>
                    <a:pt x="1" y="1434"/>
                    <a:pt x="5" y="1585"/>
                  </a:cubicBezTo>
                  <a:cubicBezTo>
                    <a:pt x="10" y="1754"/>
                    <a:pt x="15" y="1977"/>
                    <a:pt x="170" y="2081"/>
                  </a:cubicBezTo>
                  <a:cubicBezTo>
                    <a:pt x="201" y="2101"/>
                    <a:pt x="243" y="2118"/>
                    <a:pt x="282" y="2118"/>
                  </a:cubicBezTo>
                  <a:cubicBezTo>
                    <a:pt x="308" y="2118"/>
                    <a:pt x="334" y="2111"/>
                    <a:pt x="355" y="2092"/>
                  </a:cubicBezTo>
                  <a:cubicBezTo>
                    <a:pt x="504" y="1962"/>
                    <a:pt x="498" y="1801"/>
                    <a:pt x="499" y="1617"/>
                  </a:cubicBezTo>
                  <a:cubicBezTo>
                    <a:pt x="500" y="1460"/>
                    <a:pt x="489" y="1304"/>
                    <a:pt x="489" y="1146"/>
                  </a:cubicBezTo>
                  <a:cubicBezTo>
                    <a:pt x="489" y="842"/>
                    <a:pt x="514" y="544"/>
                    <a:pt x="561" y="244"/>
                  </a:cubicBezTo>
                  <a:cubicBezTo>
                    <a:pt x="586" y="92"/>
                    <a:pt x="468" y="1"/>
                    <a:pt x="3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9"/>
            <p:cNvSpPr/>
            <p:nvPr/>
          </p:nvSpPr>
          <p:spPr>
            <a:xfrm>
              <a:off x="911954" y="376626"/>
              <a:ext cx="21118" cy="49539"/>
            </a:xfrm>
            <a:custGeom>
              <a:rect b="b" l="l" r="r" t="t"/>
              <a:pathLst>
                <a:path extrusionOk="0" h="1248" w="532">
                  <a:moveTo>
                    <a:pt x="308" y="1"/>
                  </a:moveTo>
                  <a:cubicBezTo>
                    <a:pt x="208" y="1"/>
                    <a:pt x="133" y="67"/>
                    <a:pt x="102" y="164"/>
                  </a:cubicBezTo>
                  <a:cubicBezTo>
                    <a:pt x="59" y="301"/>
                    <a:pt x="30" y="442"/>
                    <a:pt x="17" y="584"/>
                  </a:cubicBezTo>
                  <a:cubicBezTo>
                    <a:pt x="10" y="673"/>
                    <a:pt x="0" y="763"/>
                    <a:pt x="11" y="852"/>
                  </a:cubicBezTo>
                  <a:cubicBezTo>
                    <a:pt x="21" y="936"/>
                    <a:pt x="37" y="1019"/>
                    <a:pt x="62" y="1102"/>
                  </a:cubicBezTo>
                  <a:cubicBezTo>
                    <a:pt x="88" y="1192"/>
                    <a:pt x="181" y="1248"/>
                    <a:pt x="271" y="1248"/>
                  </a:cubicBezTo>
                  <a:cubicBezTo>
                    <a:pt x="285" y="1248"/>
                    <a:pt x="300" y="1246"/>
                    <a:pt x="314" y="1243"/>
                  </a:cubicBezTo>
                  <a:cubicBezTo>
                    <a:pt x="411" y="1224"/>
                    <a:pt x="512" y="1123"/>
                    <a:pt x="491" y="1014"/>
                  </a:cubicBezTo>
                  <a:cubicBezTo>
                    <a:pt x="465" y="883"/>
                    <a:pt x="462" y="742"/>
                    <a:pt x="463" y="608"/>
                  </a:cubicBezTo>
                  <a:cubicBezTo>
                    <a:pt x="463" y="577"/>
                    <a:pt x="468" y="542"/>
                    <a:pt x="467" y="511"/>
                  </a:cubicBezTo>
                  <a:cubicBezTo>
                    <a:pt x="467" y="506"/>
                    <a:pt x="468" y="500"/>
                    <a:pt x="468" y="495"/>
                  </a:cubicBezTo>
                  <a:cubicBezTo>
                    <a:pt x="469" y="479"/>
                    <a:pt x="472" y="463"/>
                    <a:pt x="473" y="447"/>
                  </a:cubicBezTo>
                  <a:cubicBezTo>
                    <a:pt x="480" y="380"/>
                    <a:pt x="493" y="313"/>
                    <a:pt x="506" y="248"/>
                  </a:cubicBezTo>
                  <a:cubicBezTo>
                    <a:pt x="531" y="144"/>
                    <a:pt x="456" y="22"/>
                    <a:pt x="347" y="4"/>
                  </a:cubicBezTo>
                  <a:cubicBezTo>
                    <a:pt x="334" y="2"/>
                    <a:pt x="320" y="1"/>
                    <a:pt x="3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9"/>
            <p:cNvSpPr/>
            <p:nvPr/>
          </p:nvSpPr>
          <p:spPr>
            <a:xfrm>
              <a:off x="973441" y="382699"/>
              <a:ext cx="18061" cy="36996"/>
            </a:xfrm>
            <a:custGeom>
              <a:rect b="b" l="l" r="r" t="t"/>
              <a:pathLst>
                <a:path extrusionOk="0" h="932" w="455">
                  <a:moveTo>
                    <a:pt x="234" y="1"/>
                  </a:moveTo>
                  <a:cubicBezTo>
                    <a:pt x="190" y="1"/>
                    <a:pt x="146" y="11"/>
                    <a:pt x="110" y="38"/>
                  </a:cubicBezTo>
                  <a:cubicBezTo>
                    <a:pt x="65" y="71"/>
                    <a:pt x="23" y="121"/>
                    <a:pt x="18" y="176"/>
                  </a:cubicBezTo>
                  <a:cubicBezTo>
                    <a:pt x="6" y="283"/>
                    <a:pt x="1" y="392"/>
                    <a:pt x="1" y="499"/>
                  </a:cubicBezTo>
                  <a:cubicBezTo>
                    <a:pt x="1" y="545"/>
                    <a:pt x="4" y="587"/>
                    <a:pt x="12" y="633"/>
                  </a:cubicBezTo>
                  <a:cubicBezTo>
                    <a:pt x="19" y="671"/>
                    <a:pt x="24" y="709"/>
                    <a:pt x="38" y="744"/>
                  </a:cubicBezTo>
                  <a:cubicBezTo>
                    <a:pt x="48" y="766"/>
                    <a:pt x="56" y="787"/>
                    <a:pt x="67" y="809"/>
                  </a:cubicBezTo>
                  <a:cubicBezTo>
                    <a:pt x="84" y="847"/>
                    <a:pt x="103" y="876"/>
                    <a:pt x="138" y="899"/>
                  </a:cubicBezTo>
                  <a:cubicBezTo>
                    <a:pt x="166" y="918"/>
                    <a:pt x="200" y="931"/>
                    <a:pt x="235" y="931"/>
                  </a:cubicBezTo>
                  <a:cubicBezTo>
                    <a:pt x="240" y="931"/>
                    <a:pt x="245" y="931"/>
                    <a:pt x="251" y="930"/>
                  </a:cubicBezTo>
                  <a:cubicBezTo>
                    <a:pt x="331" y="921"/>
                    <a:pt x="399" y="866"/>
                    <a:pt x="418" y="785"/>
                  </a:cubicBezTo>
                  <a:cubicBezTo>
                    <a:pt x="421" y="766"/>
                    <a:pt x="426" y="747"/>
                    <a:pt x="430" y="727"/>
                  </a:cubicBezTo>
                  <a:cubicBezTo>
                    <a:pt x="438" y="691"/>
                    <a:pt x="440" y="663"/>
                    <a:pt x="441" y="626"/>
                  </a:cubicBezTo>
                  <a:cubicBezTo>
                    <a:pt x="444" y="585"/>
                    <a:pt x="446" y="546"/>
                    <a:pt x="445" y="506"/>
                  </a:cubicBezTo>
                  <a:cubicBezTo>
                    <a:pt x="441" y="430"/>
                    <a:pt x="444" y="356"/>
                    <a:pt x="447" y="280"/>
                  </a:cubicBezTo>
                  <a:cubicBezTo>
                    <a:pt x="447" y="275"/>
                    <a:pt x="449" y="270"/>
                    <a:pt x="449" y="264"/>
                  </a:cubicBezTo>
                  <a:cubicBezTo>
                    <a:pt x="455" y="204"/>
                    <a:pt x="452" y="149"/>
                    <a:pt x="415" y="97"/>
                  </a:cubicBezTo>
                  <a:cubicBezTo>
                    <a:pt x="386" y="53"/>
                    <a:pt x="331" y="12"/>
                    <a:pt x="278" y="4"/>
                  </a:cubicBezTo>
                  <a:cubicBezTo>
                    <a:pt x="264" y="2"/>
                    <a:pt x="249" y="1"/>
                    <a:pt x="2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9"/>
            <p:cNvSpPr/>
            <p:nvPr/>
          </p:nvSpPr>
          <p:spPr>
            <a:xfrm>
              <a:off x="1028062" y="398458"/>
              <a:ext cx="20721" cy="62242"/>
            </a:xfrm>
            <a:custGeom>
              <a:rect b="b" l="l" r="r" t="t"/>
              <a:pathLst>
                <a:path extrusionOk="0" h="1568" w="522">
                  <a:moveTo>
                    <a:pt x="327" y="0"/>
                  </a:moveTo>
                  <a:cubicBezTo>
                    <a:pt x="236" y="0"/>
                    <a:pt x="135" y="59"/>
                    <a:pt x="125" y="157"/>
                  </a:cubicBezTo>
                  <a:cubicBezTo>
                    <a:pt x="104" y="360"/>
                    <a:pt x="67" y="560"/>
                    <a:pt x="42" y="762"/>
                  </a:cubicBezTo>
                  <a:cubicBezTo>
                    <a:pt x="15" y="992"/>
                    <a:pt x="1" y="1218"/>
                    <a:pt x="90" y="1437"/>
                  </a:cubicBezTo>
                  <a:cubicBezTo>
                    <a:pt x="123" y="1515"/>
                    <a:pt x="193" y="1568"/>
                    <a:pt x="277" y="1568"/>
                  </a:cubicBezTo>
                  <a:cubicBezTo>
                    <a:pt x="290" y="1568"/>
                    <a:pt x="304" y="1567"/>
                    <a:pt x="317" y="1564"/>
                  </a:cubicBezTo>
                  <a:cubicBezTo>
                    <a:pt x="411" y="1546"/>
                    <a:pt x="485" y="1458"/>
                    <a:pt x="476" y="1359"/>
                  </a:cubicBezTo>
                  <a:cubicBezTo>
                    <a:pt x="459" y="1168"/>
                    <a:pt x="451" y="971"/>
                    <a:pt x="459" y="781"/>
                  </a:cubicBezTo>
                  <a:cubicBezTo>
                    <a:pt x="460" y="757"/>
                    <a:pt x="461" y="732"/>
                    <a:pt x="463" y="709"/>
                  </a:cubicBezTo>
                  <a:cubicBezTo>
                    <a:pt x="463" y="703"/>
                    <a:pt x="464" y="694"/>
                    <a:pt x="464" y="688"/>
                  </a:cubicBezTo>
                  <a:cubicBezTo>
                    <a:pt x="464" y="685"/>
                    <a:pt x="464" y="682"/>
                    <a:pt x="465" y="671"/>
                  </a:cubicBezTo>
                  <a:cubicBezTo>
                    <a:pt x="469" y="623"/>
                    <a:pt x="473" y="576"/>
                    <a:pt x="480" y="528"/>
                  </a:cubicBezTo>
                  <a:cubicBezTo>
                    <a:pt x="491" y="430"/>
                    <a:pt x="505" y="334"/>
                    <a:pt x="513" y="236"/>
                  </a:cubicBezTo>
                  <a:cubicBezTo>
                    <a:pt x="521" y="133"/>
                    <a:pt x="471" y="22"/>
                    <a:pt x="359" y="3"/>
                  </a:cubicBezTo>
                  <a:cubicBezTo>
                    <a:pt x="349" y="1"/>
                    <a:pt x="33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9"/>
            <p:cNvSpPr/>
            <p:nvPr/>
          </p:nvSpPr>
          <p:spPr>
            <a:xfrm>
              <a:off x="1083952" y="394528"/>
              <a:ext cx="31637" cy="79985"/>
            </a:xfrm>
            <a:custGeom>
              <a:rect b="b" l="l" r="r" t="t"/>
              <a:pathLst>
                <a:path extrusionOk="0" h="2015" w="797">
                  <a:moveTo>
                    <a:pt x="546" y="0"/>
                  </a:moveTo>
                  <a:cubicBezTo>
                    <a:pt x="464" y="0"/>
                    <a:pt x="376" y="39"/>
                    <a:pt x="349" y="120"/>
                  </a:cubicBezTo>
                  <a:cubicBezTo>
                    <a:pt x="241" y="422"/>
                    <a:pt x="139" y="730"/>
                    <a:pt x="69" y="1042"/>
                  </a:cubicBezTo>
                  <a:cubicBezTo>
                    <a:pt x="33" y="1209"/>
                    <a:pt x="11" y="1376"/>
                    <a:pt x="6" y="1547"/>
                  </a:cubicBezTo>
                  <a:cubicBezTo>
                    <a:pt x="1" y="1709"/>
                    <a:pt x="42" y="1971"/>
                    <a:pt x="235" y="2010"/>
                  </a:cubicBezTo>
                  <a:cubicBezTo>
                    <a:pt x="250" y="2013"/>
                    <a:pt x="264" y="2014"/>
                    <a:pt x="278" y="2014"/>
                  </a:cubicBezTo>
                  <a:cubicBezTo>
                    <a:pt x="451" y="2014"/>
                    <a:pt x="507" y="1781"/>
                    <a:pt x="520" y="1641"/>
                  </a:cubicBezTo>
                  <a:cubicBezTo>
                    <a:pt x="537" y="1456"/>
                    <a:pt x="535" y="1351"/>
                    <a:pt x="554" y="1172"/>
                  </a:cubicBezTo>
                  <a:cubicBezTo>
                    <a:pt x="590" y="860"/>
                    <a:pt x="663" y="560"/>
                    <a:pt x="762" y="262"/>
                  </a:cubicBezTo>
                  <a:cubicBezTo>
                    <a:pt x="796" y="159"/>
                    <a:pt x="712" y="41"/>
                    <a:pt x="618" y="11"/>
                  </a:cubicBezTo>
                  <a:cubicBezTo>
                    <a:pt x="596" y="4"/>
                    <a:pt x="571" y="0"/>
                    <a:pt x="5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29"/>
            <p:cNvSpPr/>
            <p:nvPr/>
          </p:nvSpPr>
          <p:spPr>
            <a:xfrm>
              <a:off x="1158142" y="409652"/>
              <a:ext cx="23023" cy="34455"/>
            </a:xfrm>
            <a:custGeom>
              <a:rect b="b" l="l" r="r" t="t"/>
              <a:pathLst>
                <a:path extrusionOk="0" h="868" w="580">
                  <a:moveTo>
                    <a:pt x="317" y="1"/>
                  </a:moveTo>
                  <a:cubicBezTo>
                    <a:pt x="266" y="1"/>
                    <a:pt x="216" y="13"/>
                    <a:pt x="175" y="44"/>
                  </a:cubicBezTo>
                  <a:cubicBezTo>
                    <a:pt x="121" y="83"/>
                    <a:pt x="79" y="137"/>
                    <a:pt x="67" y="204"/>
                  </a:cubicBezTo>
                  <a:cubicBezTo>
                    <a:pt x="55" y="271"/>
                    <a:pt x="40" y="337"/>
                    <a:pt x="24" y="402"/>
                  </a:cubicBezTo>
                  <a:cubicBezTo>
                    <a:pt x="4" y="485"/>
                    <a:pt x="4" y="573"/>
                    <a:pt x="0" y="657"/>
                  </a:cubicBezTo>
                  <a:cubicBezTo>
                    <a:pt x="4" y="677"/>
                    <a:pt x="8" y="697"/>
                    <a:pt x="12" y="718"/>
                  </a:cubicBezTo>
                  <a:cubicBezTo>
                    <a:pt x="21" y="746"/>
                    <a:pt x="35" y="771"/>
                    <a:pt x="57" y="791"/>
                  </a:cubicBezTo>
                  <a:cubicBezTo>
                    <a:pt x="89" y="826"/>
                    <a:pt x="131" y="856"/>
                    <a:pt x="180" y="864"/>
                  </a:cubicBezTo>
                  <a:cubicBezTo>
                    <a:pt x="194" y="867"/>
                    <a:pt x="209" y="868"/>
                    <a:pt x="223" y="868"/>
                  </a:cubicBezTo>
                  <a:cubicBezTo>
                    <a:pt x="249" y="868"/>
                    <a:pt x="275" y="864"/>
                    <a:pt x="300" y="856"/>
                  </a:cubicBezTo>
                  <a:cubicBezTo>
                    <a:pt x="355" y="839"/>
                    <a:pt x="400" y="793"/>
                    <a:pt x="427" y="745"/>
                  </a:cubicBezTo>
                  <a:cubicBezTo>
                    <a:pt x="444" y="715"/>
                    <a:pt x="464" y="687"/>
                    <a:pt x="477" y="656"/>
                  </a:cubicBezTo>
                  <a:cubicBezTo>
                    <a:pt x="491" y="623"/>
                    <a:pt x="501" y="584"/>
                    <a:pt x="514" y="552"/>
                  </a:cubicBezTo>
                  <a:cubicBezTo>
                    <a:pt x="519" y="536"/>
                    <a:pt x="524" y="522"/>
                    <a:pt x="527" y="506"/>
                  </a:cubicBezTo>
                  <a:cubicBezTo>
                    <a:pt x="543" y="441"/>
                    <a:pt x="556" y="374"/>
                    <a:pt x="568" y="307"/>
                  </a:cubicBezTo>
                  <a:cubicBezTo>
                    <a:pt x="579" y="241"/>
                    <a:pt x="568" y="171"/>
                    <a:pt x="530" y="113"/>
                  </a:cubicBezTo>
                  <a:cubicBezTo>
                    <a:pt x="495" y="62"/>
                    <a:pt x="431" y="16"/>
                    <a:pt x="370" y="5"/>
                  </a:cubicBezTo>
                  <a:cubicBezTo>
                    <a:pt x="352" y="2"/>
                    <a:pt x="334" y="1"/>
                    <a:pt x="31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9"/>
            <p:cNvSpPr/>
            <p:nvPr/>
          </p:nvSpPr>
          <p:spPr>
            <a:xfrm>
              <a:off x="1485149" y="751188"/>
              <a:ext cx="35924" cy="39497"/>
            </a:xfrm>
            <a:custGeom>
              <a:rect b="b" l="l" r="r" t="t"/>
              <a:pathLst>
                <a:path extrusionOk="0" h="995" w="905">
                  <a:moveTo>
                    <a:pt x="267" y="0"/>
                  </a:moveTo>
                  <a:cubicBezTo>
                    <a:pt x="220" y="0"/>
                    <a:pt x="170" y="13"/>
                    <a:pt x="134" y="40"/>
                  </a:cubicBezTo>
                  <a:cubicBezTo>
                    <a:pt x="31" y="115"/>
                    <a:pt x="1" y="251"/>
                    <a:pt x="72" y="361"/>
                  </a:cubicBezTo>
                  <a:cubicBezTo>
                    <a:pt x="131" y="454"/>
                    <a:pt x="186" y="552"/>
                    <a:pt x="244" y="649"/>
                  </a:cubicBezTo>
                  <a:cubicBezTo>
                    <a:pt x="272" y="696"/>
                    <a:pt x="299" y="745"/>
                    <a:pt x="334" y="786"/>
                  </a:cubicBezTo>
                  <a:cubicBezTo>
                    <a:pt x="364" y="819"/>
                    <a:pt x="393" y="855"/>
                    <a:pt x="428" y="885"/>
                  </a:cubicBezTo>
                  <a:cubicBezTo>
                    <a:pt x="450" y="902"/>
                    <a:pt x="473" y="920"/>
                    <a:pt x="496" y="937"/>
                  </a:cubicBezTo>
                  <a:cubicBezTo>
                    <a:pt x="539" y="969"/>
                    <a:pt x="590" y="995"/>
                    <a:pt x="646" y="995"/>
                  </a:cubicBezTo>
                  <a:cubicBezTo>
                    <a:pt x="652" y="995"/>
                    <a:pt x="657" y="995"/>
                    <a:pt x="663" y="994"/>
                  </a:cubicBezTo>
                  <a:cubicBezTo>
                    <a:pt x="715" y="989"/>
                    <a:pt x="761" y="970"/>
                    <a:pt x="801" y="936"/>
                  </a:cubicBezTo>
                  <a:cubicBezTo>
                    <a:pt x="890" y="859"/>
                    <a:pt x="905" y="733"/>
                    <a:pt x="842" y="634"/>
                  </a:cubicBezTo>
                  <a:cubicBezTo>
                    <a:pt x="813" y="588"/>
                    <a:pt x="787" y="540"/>
                    <a:pt x="758" y="495"/>
                  </a:cubicBezTo>
                  <a:cubicBezTo>
                    <a:pt x="728" y="449"/>
                    <a:pt x="690" y="408"/>
                    <a:pt x="656" y="364"/>
                  </a:cubicBezTo>
                  <a:cubicBezTo>
                    <a:pt x="589" y="276"/>
                    <a:pt x="525" y="187"/>
                    <a:pt x="455" y="102"/>
                  </a:cubicBezTo>
                  <a:cubicBezTo>
                    <a:pt x="417" y="54"/>
                    <a:pt x="374" y="17"/>
                    <a:pt x="311" y="5"/>
                  </a:cubicBezTo>
                  <a:cubicBezTo>
                    <a:pt x="297" y="2"/>
                    <a:pt x="282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9"/>
            <p:cNvSpPr/>
            <p:nvPr/>
          </p:nvSpPr>
          <p:spPr>
            <a:xfrm>
              <a:off x="1462483" y="776156"/>
              <a:ext cx="24452" cy="35368"/>
            </a:xfrm>
            <a:custGeom>
              <a:rect b="b" l="l" r="r" t="t"/>
              <a:pathLst>
                <a:path extrusionOk="0" h="891" w="616">
                  <a:moveTo>
                    <a:pt x="233" y="0"/>
                  </a:moveTo>
                  <a:cubicBezTo>
                    <a:pt x="186" y="0"/>
                    <a:pt x="136" y="13"/>
                    <a:pt x="101" y="40"/>
                  </a:cubicBezTo>
                  <a:cubicBezTo>
                    <a:pt x="54" y="74"/>
                    <a:pt x="14" y="124"/>
                    <a:pt x="4" y="184"/>
                  </a:cubicBezTo>
                  <a:cubicBezTo>
                    <a:pt x="3" y="205"/>
                    <a:pt x="2" y="224"/>
                    <a:pt x="0" y="245"/>
                  </a:cubicBezTo>
                  <a:cubicBezTo>
                    <a:pt x="3" y="287"/>
                    <a:pt x="16" y="324"/>
                    <a:pt x="40" y="359"/>
                  </a:cubicBezTo>
                  <a:cubicBezTo>
                    <a:pt x="52" y="384"/>
                    <a:pt x="65" y="408"/>
                    <a:pt x="77" y="433"/>
                  </a:cubicBezTo>
                  <a:cubicBezTo>
                    <a:pt x="92" y="462"/>
                    <a:pt x="106" y="491"/>
                    <a:pt x="121" y="521"/>
                  </a:cubicBezTo>
                  <a:cubicBezTo>
                    <a:pt x="143" y="569"/>
                    <a:pt x="160" y="623"/>
                    <a:pt x="191" y="666"/>
                  </a:cubicBezTo>
                  <a:cubicBezTo>
                    <a:pt x="212" y="694"/>
                    <a:pt x="230" y="724"/>
                    <a:pt x="253" y="751"/>
                  </a:cubicBezTo>
                  <a:cubicBezTo>
                    <a:pt x="283" y="787"/>
                    <a:pt x="314" y="821"/>
                    <a:pt x="343" y="854"/>
                  </a:cubicBezTo>
                  <a:cubicBezTo>
                    <a:pt x="366" y="879"/>
                    <a:pt x="400" y="891"/>
                    <a:pt x="435" y="891"/>
                  </a:cubicBezTo>
                  <a:cubicBezTo>
                    <a:pt x="492" y="891"/>
                    <a:pt x="552" y="861"/>
                    <a:pt x="571" y="811"/>
                  </a:cubicBezTo>
                  <a:cubicBezTo>
                    <a:pt x="597" y="744"/>
                    <a:pt x="616" y="673"/>
                    <a:pt x="613" y="602"/>
                  </a:cubicBezTo>
                  <a:cubicBezTo>
                    <a:pt x="612" y="536"/>
                    <a:pt x="602" y="468"/>
                    <a:pt x="577" y="412"/>
                  </a:cubicBezTo>
                  <a:cubicBezTo>
                    <a:pt x="530" y="306"/>
                    <a:pt x="476" y="204"/>
                    <a:pt x="421" y="100"/>
                  </a:cubicBezTo>
                  <a:cubicBezTo>
                    <a:pt x="397" y="53"/>
                    <a:pt x="327" y="15"/>
                    <a:pt x="277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9"/>
            <p:cNvSpPr/>
            <p:nvPr/>
          </p:nvSpPr>
          <p:spPr>
            <a:xfrm>
              <a:off x="1767896" y="694702"/>
              <a:ext cx="21673" cy="39814"/>
            </a:xfrm>
            <a:custGeom>
              <a:rect b="b" l="l" r="r" t="t"/>
              <a:pathLst>
                <a:path extrusionOk="0" h="1003" w="546">
                  <a:moveTo>
                    <a:pt x="83" y="711"/>
                  </a:moveTo>
                  <a:lnTo>
                    <a:pt x="83" y="711"/>
                  </a:lnTo>
                  <a:cubicBezTo>
                    <a:pt x="84" y="713"/>
                    <a:pt x="84" y="716"/>
                    <a:pt x="85" y="718"/>
                  </a:cubicBezTo>
                  <a:cubicBezTo>
                    <a:pt x="84" y="716"/>
                    <a:pt x="84" y="713"/>
                    <a:pt x="83" y="711"/>
                  </a:cubicBezTo>
                  <a:close/>
                  <a:moveTo>
                    <a:pt x="261" y="1"/>
                  </a:moveTo>
                  <a:cubicBezTo>
                    <a:pt x="255" y="1"/>
                    <a:pt x="249" y="1"/>
                    <a:pt x="243" y="2"/>
                  </a:cubicBezTo>
                  <a:cubicBezTo>
                    <a:pt x="111" y="16"/>
                    <a:pt x="0" y="127"/>
                    <a:pt x="12" y="265"/>
                  </a:cubicBezTo>
                  <a:cubicBezTo>
                    <a:pt x="24" y="399"/>
                    <a:pt x="49" y="532"/>
                    <a:pt x="74" y="664"/>
                  </a:cubicBezTo>
                  <a:lnTo>
                    <a:pt x="74" y="664"/>
                  </a:lnTo>
                  <a:cubicBezTo>
                    <a:pt x="74" y="661"/>
                    <a:pt x="73" y="658"/>
                    <a:pt x="72" y="656"/>
                  </a:cubicBezTo>
                  <a:lnTo>
                    <a:pt x="72" y="656"/>
                  </a:lnTo>
                  <a:cubicBezTo>
                    <a:pt x="79" y="688"/>
                    <a:pt x="81" y="728"/>
                    <a:pt x="92" y="756"/>
                  </a:cubicBezTo>
                  <a:cubicBezTo>
                    <a:pt x="97" y="769"/>
                    <a:pt x="102" y="782"/>
                    <a:pt x="108" y="794"/>
                  </a:cubicBezTo>
                  <a:lnTo>
                    <a:pt x="108" y="794"/>
                  </a:lnTo>
                  <a:cubicBezTo>
                    <a:pt x="108" y="793"/>
                    <a:pt x="107" y="792"/>
                    <a:pt x="107" y="791"/>
                  </a:cubicBezTo>
                  <a:lnTo>
                    <a:pt x="107" y="791"/>
                  </a:lnTo>
                  <a:cubicBezTo>
                    <a:pt x="132" y="841"/>
                    <a:pt x="148" y="893"/>
                    <a:pt x="180" y="941"/>
                  </a:cubicBezTo>
                  <a:cubicBezTo>
                    <a:pt x="207" y="981"/>
                    <a:pt x="253" y="1003"/>
                    <a:pt x="299" y="1003"/>
                  </a:cubicBezTo>
                  <a:cubicBezTo>
                    <a:pt x="327" y="1003"/>
                    <a:pt x="355" y="995"/>
                    <a:pt x="380" y="979"/>
                  </a:cubicBezTo>
                  <a:cubicBezTo>
                    <a:pt x="438" y="941"/>
                    <a:pt x="473" y="881"/>
                    <a:pt x="503" y="819"/>
                  </a:cubicBezTo>
                  <a:cubicBezTo>
                    <a:pt x="512" y="802"/>
                    <a:pt x="518" y="783"/>
                    <a:pt x="525" y="763"/>
                  </a:cubicBezTo>
                  <a:cubicBezTo>
                    <a:pt x="538" y="726"/>
                    <a:pt x="539" y="689"/>
                    <a:pt x="541" y="649"/>
                  </a:cubicBezTo>
                  <a:cubicBezTo>
                    <a:pt x="542" y="620"/>
                    <a:pt x="543" y="590"/>
                    <a:pt x="543" y="562"/>
                  </a:cubicBezTo>
                  <a:cubicBezTo>
                    <a:pt x="545" y="509"/>
                    <a:pt x="533" y="453"/>
                    <a:pt x="525" y="398"/>
                  </a:cubicBezTo>
                  <a:cubicBezTo>
                    <a:pt x="517" y="343"/>
                    <a:pt x="510" y="287"/>
                    <a:pt x="506" y="233"/>
                  </a:cubicBezTo>
                  <a:cubicBezTo>
                    <a:pt x="500" y="168"/>
                    <a:pt x="470" y="105"/>
                    <a:pt x="422" y="63"/>
                  </a:cubicBezTo>
                  <a:cubicBezTo>
                    <a:pt x="381" y="27"/>
                    <a:pt x="317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9"/>
            <p:cNvSpPr/>
            <p:nvPr/>
          </p:nvSpPr>
          <p:spPr>
            <a:xfrm>
              <a:off x="1943705" y="647385"/>
              <a:ext cx="675" cy="834"/>
            </a:xfrm>
            <a:custGeom>
              <a:rect b="b" l="l" r="r" t="t"/>
              <a:pathLst>
                <a:path extrusionOk="0" h="21" w="17">
                  <a:moveTo>
                    <a:pt x="1" y="0"/>
                  </a:moveTo>
                  <a:cubicBezTo>
                    <a:pt x="12" y="15"/>
                    <a:pt x="17" y="21"/>
                    <a:pt x="17" y="21"/>
                  </a:cubicBezTo>
                  <a:cubicBezTo>
                    <a:pt x="17" y="21"/>
                    <a:pt x="9" y="10"/>
                    <a:pt x="1" y="0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29"/>
            <p:cNvSpPr/>
            <p:nvPr/>
          </p:nvSpPr>
          <p:spPr>
            <a:xfrm>
              <a:off x="1932471" y="638851"/>
              <a:ext cx="794" cy="318"/>
            </a:xfrm>
            <a:custGeom>
              <a:rect b="b" l="l" r="r" t="t"/>
              <a:pathLst>
                <a:path extrusionOk="0" h="8" w="20">
                  <a:moveTo>
                    <a:pt x="0" y="1"/>
                  </a:moveTo>
                  <a:lnTo>
                    <a:pt x="0" y="1"/>
                  </a:lnTo>
                  <a:cubicBezTo>
                    <a:pt x="13" y="6"/>
                    <a:pt x="18" y="8"/>
                    <a:pt x="19" y="8"/>
                  </a:cubicBezTo>
                  <a:cubicBezTo>
                    <a:pt x="19" y="8"/>
                    <a:pt x="11" y="4"/>
                    <a:pt x="0" y="1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29"/>
            <p:cNvSpPr/>
            <p:nvPr/>
          </p:nvSpPr>
          <p:spPr>
            <a:xfrm>
              <a:off x="1916038" y="618487"/>
              <a:ext cx="62123" cy="59066"/>
            </a:xfrm>
            <a:custGeom>
              <a:rect b="b" l="l" r="r" t="t"/>
              <a:pathLst>
                <a:path extrusionOk="0" h="1488" w="1565">
                  <a:moveTo>
                    <a:pt x="406" y="511"/>
                  </a:moveTo>
                  <a:cubicBezTo>
                    <a:pt x="410" y="512"/>
                    <a:pt x="412" y="514"/>
                    <a:pt x="417" y="515"/>
                  </a:cubicBezTo>
                  <a:cubicBezTo>
                    <a:pt x="413" y="513"/>
                    <a:pt x="409" y="512"/>
                    <a:pt x="406" y="511"/>
                  </a:cubicBezTo>
                  <a:close/>
                  <a:moveTo>
                    <a:pt x="685" y="718"/>
                  </a:moveTo>
                  <a:cubicBezTo>
                    <a:pt x="686" y="718"/>
                    <a:pt x="686" y="719"/>
                    <a:pt x="687" y="720"/>
                  </a:cubicBezTo>
                  <a:lnTo>
                    <a:pt x="687" y="720"/>
                  </a:lnTo>
                  <a:cubicBezTo>
                    <a:pt x="686" y="719"/>
                    <a:pt x="686" y="719"/>
                    <a:pt x="685" y="718"/>
                  </a:cubicBezTo>
                  <a:close/>
                  <a:moveTo>
                    <a:pt x="372" y="1"/>
                  </a:moveTo>
                  <a:cubicBezTo>
                    <a:pt x="306" y="1"/>
                    <a:pt x="239" y="9"/>
                    <a:pt x="170" y="24"/>
                  </a:cubicBezTo>
                  <a:cubicBezTo>
                    <a:pt x="117" y="36"/>
                    <a:pt x="53" y="98"/>
                    <a:pt x="31" y="146"/>
                  </a:cubicBezTo>
                  <a:cubicBezTo>
                    <a:pt x="7" y="197"/>
                    <a:pt x="1" y="249"/>
                    <a:pt x="12" y="306"/>
                  </a:cubicBezTo>
                  <a:cubicBezTo>
                    <a:pt x="35" y="410"/>
                    <a:pt x="131" y="504"/>
                    <a:pt x="242" y="504"/>
                  </a:cubicBezTo>
                  <a:cubicBezTo>
                    <a:pt x="251" y="504"/>
                    <a:pt x="259" y="503"/>
                    <a:pt x="268" y="502"/>
                  </a:cubicBezTo>
                  <a:cubicBezTo>
                    <a:pt x="294" y="499"/>
                    <a:pt x="320" y="499"/>
                    <a:pt x="345" y="499"/>
                  </a:cubicBezTo>
                  <a:cubicBezTo>
                    <a:pt x="349" y="499"/>
                    <a:pt x="352" y="499"/>
                    <a:pt x="356" y="500"/>
                  </a:cubicBezTo>
                  <a:cubicBezTo>
                    <a:pt x="372" y="503"/>
                    <a:pt x="387" y="505"/>
                    <a:pt x="402" y="510"/>
                  </a:cubicBezTo>
                  <a:cubicBezTo>
                    <a:pt x="403" y="510"/>
                    <a:pt x="404" y="510"/>
                    <a:pt x="406" y="511"/>
                  </a:cubicBezTo>
                  <a:lnTo>
                    <a:pt x="406" y="511"/>
                  </a:lnTo>
                  <a:cubicBezTo>
                    <a:pt x="405" y="510"/>
                    <a:pt x="404" y="510"/>
                    <a:pt x="403" y="510"/>
                  </a:cubicBezTo>
                  <a:lnTo>
                    <a:pt x="403" y="510"/>
                  </a:lnTo>
                  <a:cubicBezTo>
                    <a:pt x="411" y="513"/>
                    <a:pt x="420" y="515"/>
                    <a:pt x="427" y="519"/>
                  </a:cubicBezTo>
                  <a:cubicBezTo>
                    <a:pt x="456" y="532"/>
                    <a:pt x="484" y="546"/>
                    <a:pt x="511" y="563"/>
                  </a:cubicBezTo>
                  <a:lnTo>
                    <a:pt x="512" y="565"/>
                  </a:lnTo>
                  <a:cubicBezTo>
                    <a:pt x="524" y="572"/>
                    <a:pt x="534" y="582"/>
                    <a:pt x="547" y="589"/>
                  </a:cubicBezTo>
                  <a:cubicBezTo>
                    <a:pt x="570" y="608"/>
                    <a:pt x="591" y="626"/>
                    <a:pt x="614" y="648"/>
                  </a:cubicBezTo>
                  <a:cubicBezTo>
                    <a:pt x="640" y="671"/>
                    <a:pt x="664" y="696"/>
                    <a:pt x="688" y="721"/>
                  </a:cubicBezTo>
                  <a:cubicBezTo>
                    <a:pt x="690" y="723"/>
                    <a:pt x="692" y="725"/>
                    <a:pt x="694" y="728"/>
                  </a:cubicBezTo>
                  <a:lnTo>
                    <a:pt x="694" y="728"/>
                  </a:lnTo>
                  <a:cubicBezTo>
                    <a:pt x="691" y="725"/>
                    <a:pt x="689" y="722"/>
                    <a:pt x="687" y="720"/>
                  </a:cubicBezTo>
                  <a:lnTo>
                    <a:pt x="687" y="720"/>
                  </a:lnTo>
                  <a:cubicBezTo>
                    <a:pt x="691" y="725"/>
                    <a:pt x="692" y="727"/>
                    <a:pt x="696" y="731"/>
                  </a:cubicBezTo>
                  <a:cubicBezTo>
                    <a:pt x="695" y="730"/>
                    <a:pt x="694" y="729"/>
                    <a:pt x="694" y="728"/>
                  </a:cubicBezTo>
                  <a:lnTo>
                    <a:pt x="694" y="728"/>
                  </a:lnTo>
                  <a:cubicBezTo>
                    <a:pt x="701" y="737"/>
                    <a:pt x="709" y="745"/>
                    <a:pt x="715" y="754"/>
                  </a:cubicBezTo>
                  <a:cubicBezTo>
                    <a:pt x="801" y="860"/>
                    <a:pt x="876" y="976"/>
                    <a:pt x="939" y="1096"/>
                  </a:cubicBezTo>
                  <a:cubicBezTo>
                    <a:pt x="970" y="1150"/>
                    <a:pt x="996" y="1207"/>
                    <a:pt x="1028" y="1259"/>
                  </a:cubicBezTo>
                  <a:cubicBezTo>
                    <a:pt x="1068" y="1323"/>
                    <a:pt x="1117" y="1377"/>
                    <a:pt x="1172" y="1431"/>
                  </a:cubicBezTo>
                  <a:cubicBezTo>
                    <a:pt x="1209" y="1470"/>
                    <a:pt x="1265" y="1488"/>
                    <a:pt x="1320" y="1488"/>
                  </a:cubicBezTo>
                  <a:cubicBezTo>
                    <a:pt x="1359" y="1488"/>
                    <a:pt x="1398" y="1479"/>
                    <a:pt x="1430" y="1463"/>
                  </a:cubicBezTo>
                  <a:cubicBezTo>
                    <a:pt x="1517" y="1419"/>
                    <a:pt x="1559" y="1336"/>
                    <a:pt x="1560" y="1239"/>
                  </a:cubicBezTo>
                  <a:cubicBezTo>
                    <a:pt x="1564" y="982"/>
                    <a:pt x="1409" y="747"/>
                    <a:pt x="1263" y="551"/>
                  </a:cubicBezTo>
                  <a:cubicBezTo>
                    <a:pt x="1111" y="347"/>
                    <a:pt x="920" y="148"/>
                    <a:pt x="677" y="58"/>
                  </a:cubicBezTo>
                  <a:cubicBezTo>
                    <a:pt x="574" y="20"/>
                    <a:pt x="474" y="1"/>
                    <a:pt x="372" y="1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29"/>
            <p:cNvSpPr/>
            <p:nvPr/>
          </p:nvSpPr>
          <p:spPr>
            <a:xfrm>
              <a:off x="1664689" y="571806"/>
              <a:ext cx="516" cy="556"/>
            </a:xfrm>
            <a:custGeom>
              <a:rect b="b" l="l" r="r" t="t"/>
              <a:pathLst>
                <a:path extrusionOk="0" h="14" w="13">
                  <a:moveTo>
                    <a:pt x="1" y="0"/>
                  </a:moveTo>
                  <a:cubicBezTo>
                    <a:pt x="0" y="0"/>
                    <a:pt x="4" y="4"/>
                    <a:pt x="12" y="13"/>
                  </a:cubicBezTo>
                  <a:cubicBezTo>
                    <a:pt x="6" y="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9"/>
            <p:cNvSpPr/>
            <p:nvPr/>
          </p:nvSpPr>
          <p:spPr>
            <a:xfrm>
              <a:off x="1636744" y="547592"/>
              <a:ext cx="63710" cy="50174"/>
            </a:xfrm>
            <a:custGeom>
              <a:rect b="b" l="l" r="r" t="t"/>
              <a:pathLst>
                <a:path extrusionOk="0" h="1264" w="1605">
                  <a:moveTo>
                    <a:pt x="717" y="619"/>
                  </a:moveTo>
                  <a:cubicBezTo>
                    <a:pt x="723" y="624"/>
                    <a:pt x="728" y="629"/>
                    <a:pt x="731" y="633"/>
                  </a:cubicBezTo>
                  <a:lnTo>
                    <a:pt x="731" y="633"/>
                  </a:lnTo>
                  <a:cubicBezTo>
                    <a:pt x="725" y="627"/>
                    <a:pt x="722" y="623"/>
                    <a:pt x="717" y="619"/>
                  </a:cubicBezTo>
                  <a:close/>
                  <a:moveTo>
                    <a:pt x="506" y="1"/>
                  </a:moveTo>
                  <a:cubicBezTo>
                    <a:pt x="390" y="1"/>
                    <a:pt x="275" y="26"/>
                    <a:pt x="171" y="77"/>
                  </a:cubicBezTo>
                  <a:cubicBezTo>
                    <a:pt x="75" y="124"/>
                    <a:pt x="1" y="227"/>
                    <a:pt x="45" y="338"/>
                  </a:cubicBezTo>
                  <a:cubicBezTo>
                    <a:pt x="77" y="419"/>
                    <a:pt x="155" y="476"/>
                    <a:pt x="239" y="476"/>
                  </a:cubicBezTo>
                  <a:cubicBezTo>
                    <a:pt x="261" y="476"/>
                    <a:pt x="283" y="472"/>
                    <a:pt x="305" y="464"/>
                  </a:cubicBezTo>
                  <a:cubicBezTo>
                    <a:pt x="322" y="457"/>
                    <a:pt x="340" y="451"/>
                    <a:pt x="357" y="446"/>
                  </a:cubicBezTo>
                  <a:cubicBezTo>
                    <a:pt x="362" y="445"/>
                    <a:pt x="368" y="443"/>
                    <a:pt x="372" y="442"/>
                  </a:cubicBezTo>
                  <a:cubicBezTo>
                    <a:pt x="384" y="442"/>
                    <a:pt x="402" y="438"/>
                    <a:pt x="413" y="437"/>
                  </a:cubicBezTo>
                  <a:cubicBezTo>
                    <a:pt x="421" y="437"/>
                    <a:pt x="431" y="438"/>
                    <a:pt x="439" y="438"/>
                  </a:cubicBezTo>
                  <a:cubicBezTo>
                    <a:pt x="460" y="442"/>
                    <a:pt x="480" y="445"/>
                    <a:pt x="501" y="448"/>
                  </a:cubicBezTo>
                  <a:cubicBezTo>
                    <a:pt x="512" y="455"/>
                    <a:pt x="525" y="459"/>
                    <a:pt x="537" y="466"/>
                  </a:cubicBezTo>
                  <a:cubicBezTo>
                    <a:pt x="549" y="472"/>
                    <a:pt x="560" y="478"/>
                    <a:pt x="571" y="485"/>
                  </a:cubicBezTo>
                  <a:cubicBezTo>
                    <a:pt x="591" y="500"/>
                    <a:pt x="612" y="518"/>
                    <a:pt x="632" y="536"/>
                  </a:cubicBezTo>
                  <a:cubicBezTo>
                    <a:pt x="655" y="556"/>
                    <a:pt x="679" y="578"/>
                    <a:pt x="701" y="602"/>
                  </a:cubicBezTo>
                  <a:cubicBezTo>
                    <a:pt x="711" y="612"/>
                    <a:pt x="720" y="622"/>
                    <a:pt x="731" y="633"/>
                  </a:cubicBezTo>
                  <a:lnTo>
                    <a:pt x="731" y="633"/>
                  </a:lnTo>
                  <a:cubicBezTo>
                    <a:pt x="731" y="633"/>
                    <a:pt x="731" y="633"/>
                    <a:pt x="731" y="633"/>
                  </a:cubicBezTo>
                  <a:cubicBezTo>
                    <a:pt x="814" y="735"/>
                    <a:pt x="883" y="844"/>
                    <a:pt x="956" y="952"/>
                  </a:cubicBezTo>
                  <a:cubicBezTo>
                    <a:pt x="1048" y="1090"/>
                    <a:pt x="1176" y="1263"/>
                    <a:pt x="1355" y="1263"/>
                  </a:cubicBezTo>
                  <a:cubicBezTo>
                    <a:pt x="1369" y="1263"/>
                    <a:pt x="1384" y="1262"/>
                    <a:pt x="1400" y="1259"/>
                  </a:cubicBezTo>
                  <a:cubicBezTo>
                    <a:pt x="1499" y="1244"/>
                    <a:pt x="1564" y="1190"/>
                    <a:pt x="1591" y="1093"/>
                  </a:cubicBezTo>
                  <a:cubicBezTo>
                    <a:pt x="1603" y="1054"/>
                    <a:pt x="1605" y="1010"/>
                    <a:pt x="1595" y="966"/>
                  </a:cubicBezTo>
                  <a:lnTo>
                    <a:pt x="1584" y="906"/>
                  </a:lnTo>
                  <a:cubicBezTo>
                    <a:pt x="1583" y="902"/>
                    <a:pt x="1582" y="901"/>
                    <a:pt x="1582" y="901"/>
                  </a:cubicBezTo>
                  <a:lnTo>
                    <a:pt x="1582" y="901"/>
                  </a:lnTo>
                  <a:cubicBezTo>
                    <a:pt x="1582" y="901"/>
                    <a:pt x="1593" y="954"/>
                    <a:pt x="1593" y="954"/>
                  </a:cubicBezTo>
                  <a:cubicBezTo>
                    <a:pt x="1593" y="954"/>
                    <a:pt x="1592" y="954"/>
                    <a:pt x="1592" y="953"/>
                  </a:cubicBezTo>
                  <a:cubicBezTo>
                    <a:pt x="1582" y="904"/>
                    <a:pt x="1574" y="859"/>
                    <a:pt x="1545" y="817"/>
                  </a:cubicBezTo>
                  <a:cubicBezTo>
                    <a:pt x="1518" y="773"/>
                    <a:pt x="1485" y="729"/>
                    <a:pt x="1455" y="687"/>
                  </a:cubicBezTo>
                  <a:cubicBezTo>
                    <a:pt x="1388" y="589"/>
                    <a:pt x="1309" y="498"/>
                    <a:pt x="1231" y="410"/>
                  </a:cubicBezTo>
                  <a:cubicBezTo>
                    <a:pt x="1068" y="224"/>
                    <a:pt x="872" y="46"/>
                    <a:pt x="617" y="9"/>
                  </a:cubicBezTo>
                  <a:cubicBezTo>
                    <a:pt x="580" y="3"/>
                    <a:pt x="543" y="1"/>
                    <a:pt x="506" y="1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9"/>
            <p:cNvSpPr/>
            <p:nvPr/>
          </p:nvSpPr>
          <p:spPr>
            <a:xfrm>
              <a:off x="457844" y="344632"/>
              <a:ext cx="1736974" cy="1254124"/>
            </a:xfrm>
            <a:custGeom>
              <a:rect b="b" l="l" r="r" t="t"/>
              <a:pathLst>
                <a:path extrusionOk="0" h="31594" w="43758">
                  <a:moveTo>
                    <a:pt x="22911" y="2752"/>
                  </a:moveTo>
                  <a:lnTo>
                    <a:pt x="22911" y="2752"/>
                  </a:lnTo>
                  <a:cubicBezTo>
                    <a:pt x="22943" y="2772"/>
                    <a:pt x="22978" y="2785"/>
                    <a:pt x="23020" y="2799"/>
                  </a:cubicBezTo>
                  <a:cubicBezTo>
                    <a:pt x="23106" y="2827"/>
                    <a:pt x="23193" y="2848"/>
                    <a:pt x="23283" y="2868"/>
                  </a:cubicBezTo>
                  <a:cubicBezTo>
                    <a:pt x="23345" y="2883"/>
                    <a:pt x="23405" y="2898"/>
                    <a:pt x="23463" y="2915"/>
                  </a:cubicBezTo>
                  <a:cubicBezTo>
                    <a:pt x="23290" y="3001"/>
                    <a:pt x="23129" y="3116"/>
                    <a:pt x="22986" y="3249"/>
                  </a:cubicBezTo>
                  <a:cubicBezTo>
                    <a:pt x="22983" y="3216"/>
                    <a:pt x="22977" y="3179"/>
                    <a:pt x="22973" y="3147"/>
                  </a:cubicBezTo>
                  <a:cubicBezTo>
                    <a:pt x="22960" y="3020"/>
                    <a:pt x="22943" y="2893"/>
                    <a:pt x="22915" y="2768"/>
                  </a:cubicBezTo>
                  <a:cubicBezTo>
                    <a:pt x="22915" y="2764"/>
                    <a:pt x="22912" y="2759"/>
                    <a:pt x="22911" y="2752"/>
                  </a:cubicBezTo>
                  <a:close/>
                  <a:moveTo>
                    <a:pt x="8854" y="2399"/>
                  </a:moveTo>
                  <a:lnTo>
                    <a:pt x="8854" y="2399"/>
                  </a:lnTo>
                  <a:cubicBezTo>
                    <a:pt x="8843" y="2715"/>
                    <a:pt x="8868" y="3032"/>
                    <a:pt x="8939" y="3341"/>
                  </a:cubicBezTo>
                  <a:cubicBezTo>
                    <a:pt x="8965" y="3462"/>
                    <a:pt x="9006" y="3581"/>
                    <a:pt x="9053" y="3698"/>
                  </a:cubicBezTo>
                  <a:cubicBezTo>
                    <a:pt x="8997" y="3687"/>
                    <a:pt x="8938" y="3683"/>
                    <a:pt x="8881" y="3683"/>
                  </a:cubicBezTo>
                  <a:cubicBezTo>
                    <a:pt x="8850" y="3683"/>
                    <a:pt x="8819" y="3684"/>
                    <a:pt x="8789" y="3687"/>
                  </a:cubicBezTo>
                  <a:cubicBezTo>
                    <a:pt x="8671" y="3697"/>
                    <a:pt x="8538" y="3723"/>
                    <a:pt x="8435" y="3783"/>
                  </a:cubicBezTo>
                  <a:cubicBezTo>
                    <a:pt x="8424" y="3789"/>
                    <a:pt x="8415" y="3794"/>
                    <a:pt x="8405" y="3801"/>
                  </a:cubicBezTo>
                  <a:cubicBezTo>
                    <a:pt x="8394" y="3757"/>
                    <a:pt x="8375" y="3717"/>
                    <a:pt x="8354" y="3677"/>
                  </a:cubicBezTo>
                  <a:cubicBezTo>
                    <a:pt x="8302" y="3581"/>
                    <a:pt x="8227" y="3502"/>
                    <a:pt x="8134" y="3447"/>
                  </a:cubicBezTo>
                  <a:cubicBezTo>
                    <a:pt x="8028" y="3385"/>
                    <a:pt x="7902" y="3361"/>
                    <a:pt x="7779" y="3361"/>
                  </a:cubicBezTo>
                  <a:cubicBezTo>
                    <a:pt x="7731" y="3361"/>
                    <a:pt x="7684" y="3365"/>
                    <a:pt x="7639" y="3371"/>
                  </a:cubicBezTo>
                  <a:cubicBezTo>
                    <a:pt x="7457" y="3394"/>
                    <a:pt x="7285" y="3462"/>
                    <a:pt x="7124" y="3551"/>
                  </a:cubicBezTo>
                  <a:cubicBezTo>
                    <a:pt x="7029" y="3605"/>
                    <a:pt x="6931" y="3677"/>
                    <a:pt x="6858" y="3766"/>
                  </a:cubicBezTo>
                  <a:cubicBezTo>
                    <a:pt x="6891" y="3497"/>
                    <a:pt x="6886" y="3200"/>
                    <a:pt x="6780" y="2948"/>
                  </a:cubicBezTo>
                  <a:lnTo>
                    <a:pt x="6780" y="2946"/>
                  </a:lnTo>
                  <a:cubicBezTo>
                    <a:pt x="6916" y="2860"/>
                    <a:pt x="7086" y="2796"/>
                    <a:pt x="7238" y="2744"/>
                  </a:cubicBezTo>
                  <a:cubicBezTo>
                    <a:pt x="7402" y="2686"/>
                    <a:pt x="7573" y="2645"/>
                    <a:pt x="7743" y="2599"/>
                  </a:cubicBezTo>
                  <a:cubicBezTo>
                    <a:pt x="7915" y="2551"/>
                    <a:pt x="8087" y="2493"/>
                    <a:pt x="8263" y="2463"/>
                  </a:cubicBezTo>
                  <a:cubicBezTo>
                    <a:pt x="8458" y="2429"/>
                    <a:pt x="8660" y="2431"/>
                    <a:pt x="8854" y="2399"/>
                  </a:cubicBezTo>
                  <a:close/>
                  <a:moveTo>
                    <a:pt x="11105" y="146"/>
                  </a:moveTo>
                  <a:cubicBezTo>
                    <a:pt x="11136" y="146"/>
                    <a:pt x="11162" y="158"/>
                    <a:pt x="11179" y="187"/>
                  </a:cubicBezTo>
                  <a:cubicBezTo>
                    <a:pt x="11235" y="286"/>
                    <a:pt x="11215" y="408"/>
                    <a:pt x="11279" y="505"/>
                  </a:cubicBezTo>
                  <a:cubicBezTo>
                    <a:pt x="11294" y="528"/>
                    <a:pt x="11311" y="549"/>
                    <a:pt x="11329" y="565"/>
                  </a:cubicBezTo>
                  <a:cubicBezTo>
                    <a:pt x="11380" y="613"/>
                    <a:pt x="11449" y="640"/>
                    <a:pt x="11521" y="640"/>
                  </a:cubicBezTo>
                  <a:cubicBezTo>
                    <a:pt x="11527" y="640"/>
                    <a:pt x="11532" y="640"/>
                    <a:pt x="11537" y="639"/>
                  </a:cubicBezTo>
                  <a:cubicBezTo>
                    <a:pt x="11745" y="634"/>
                    <a:pt x="11933" y="484"/>
                    <a:pt x="12110" y="393"/>
                  </a:cubicBezTo>
                  <a:cubicBezTo>
                    <a:pt x="12165" y="366"/>
                    <a:pt x="12247" y="327"/>
                    <a:pt x="12317" y="327"/>
                  </a:cubicBezTo>
                  <a:cubicBezTo>
                    <a:pt x="12328" y="327"/>
                    <a:pt x="12338" y="328"/>
                    <a:pt x="12347" y="330"/>
                  </a:cubicBezTo>
                  <a:cubicBezTo>
                    <a:pt x="12372" y="335"/>
                    <a:pt x="12387" y="346"/>
                    <a:pt x="12412" y="373"/>
                  </a:cubicBezTo>
                  <a:cubicBezTo>
                    <a:pt x="12444" y="411"/>
                    <a:pt x="12472" y="468"/>
                    <a:pt x="12500" y="515"/>
                  </a:cubicBezTo>
                  <a:cubicBezTo>
                    <a:pt x="12607" y="687"/>
                    <a:pt x="12773" y="753"/>
                    <a:pt x="12951" y="753"/>
                  </a:cubicBezTo>
                  <a:cubicBezTo>
                    <a:pt x="13045" y="753"/>
                    <a:pt x="13144" y="734"/>
                    <a:pt x="13238" y="703"/>
                  </a:cubicBezTo>
                  <a:cubicBezTo>
                    <a:pt x="13362" y="661"/>
                    <a:pt x="13477" y="595"/>
                    <a:pt x="13601" y="545"/>
                  </a:cubicBezTo>
                  <a:cubicBezTo>
                    <a:pt x="13682" y="513"/>
                    <a:pt x="13778" y="475"/>
                    <a:pt x="13871" y="475"/>
                  </a:cubicBezTo>
                  <a:cubicBezTo>
                    <a:pt x="13899" y="475"/>
                    <a:pt x="13926" y="479"/>
                    <a:pt x="13953" y="486"/>
                  </a:cubicBezTo>
                  <a:cubicBezTo>
                    <a:pt x="13971" y="491"/>
                    <a:pt x="13988" y="499"/>
                    <a:pt x="14002" y="508"/>
                  </a:cubicBezTo>
                  <a:cubicBezTo>
                    <a:pt x="13939" y="781"/>
                    <a:pt x="13896" y="1057"/>
                    <a:pt x="13873" y="1335"/>
                  </a:cubicBezTo>
                  <a:cubicBezTo>
                    <a:pt x="13851" y="1629"/>
                    <a:pt x="13829" y="1930"/>
                    <a:pt x="13866" y="2221"/>
                  </a:cubicBezTo>
                  <a:cubicBezTo>
                    <a:pt x="13872" y="2264"/>
                    <a:pt x="13916" y="2290"/>
                    <a:pt x="13955" y="2290"/>
                  </a:cubicBezTo>
                  <a:cubicBezTo>
                    <a:pt x="13987" y="2290"/>
                    <a:pt x="14015" y="2272"/>
                    <a:pt x="14018" y="2232"/>
                  </a:cubicBezTo>
                  <a:cubicBezTo>
                    <a:pt x="14040" y="1942"/>
                    <a:pt x="14018" y="1650"/>
                    <a:pt x="14028" y="1361"/>
                  </a:cubicBezTo>
                  <a:cubicBezTo>
                    <a:pt x="14039" y="1111"/>
                    <a:pt x="14058" y="858"/>
                    <a:pt x="14090" y="608"/>
                  </a:cubicBezTo>
                  <a:cubicBezTo>
                    <a:pt x="14111" y="643"/>
                    <a:pt x="14123" y="681"/>
                    <a:pt x="14138" y="718"/>
                  </a:cubicBezTo>
                  <a:cubicBezTo>
                    <a:pt x="14178" y="823"/>
                    <a:pt x="14224" y="929"/>
                    <a:pt x="14307" y="1009"/>
                  </a:cubicBezTo>
                  <a:cubicBezTo>
                    <a:pt x="14392" y="1089"/>
                    <a:pt x="14491" y="1120"/>
                    <a:pt x="14595" y="1120"/>
                  </a:cubicBezTo>
                  <a:cubicBezTo>
                    <a:pt x="14822" y="1120"/>
                    <a:pt x="15073" y="976"/>
                    <a:pt x="15261" y="898"/>
                  </a:cubicBezTo>
                  <a:cubicBezTo>
                    <a:pt x="15344" y="862"/>
                    <a:pt x="15423" y="830"/>
                    <a:pt x="15507" y="809"/>
                  </a:cubicBezTo>
                  <a:cubicBezTo>
                    <a:pt x="15546" y="799"/>
                    <a:pt x="15586" y="793"/>
                    <a:pt x="15625" y="793"/>
                  </a:cubicBezTo>
                  <a:cubicBezTo>
                    <a:pt x="15649" y="793"/>
                    <a:pt x="15672" y="795"/>
                    <a:pt x="15695" y="801"/>
                  </a:cubicBezTo>
                  <a:cubicBezTo>
                    <a:pt x="15748" y="814"/>
                    <a:pt x="15794" y="856"/>
                    <a:pt x="15831" y="916"/>
                  </a:cubicBezTo>
                  <a:cubicBezTo>
                    <a:pt x="15885" y="1002"/>
                    <a:pt x="15912" y="1107"/>
                    <a:pt x="15992" y="1173"/>
                  </a:cubicBezTo>
                  <a:cubicBezTo>
                    <a:pt x="16063" y="1230"/>
                    <a:pt x="16152" y="1249"/>
                    <a:pt x="16241" y="1249"/>
                  </a:cubicBezTo>
                  <a:cubicBezTo>
                    <a:pt x="16294" y="1249"/>
                    <a:pt x="16346" y="1242"/>
                    <a:pt x="16395" y="1233"/>
                  </a:cubicBezTo>
                  <a:cubicBezTo>
                    <a:pt x="16563" y="1202"/>
                    <a:pt x="16713" y="1129"/>
                    <a:pt x="16871" y="1072"/>
                  </a:cubicBezTo>
                  <a:cubicBezTo>
                    <a:pt x="16936" y="1048"/>
                    <a:pt x="17018" y="1020"/>
                    <a:pt x="17094" y="1020"/>
                  </a:cubicBezTo>
                  <a:cubicBezTo>
                    <a:pt x="17133" y="1020"/>
                    <a:pt x="17170" y="1027"/>
                    <a:pt x="17204" y="1046"/>
                  </a:cubicBezTo>
                  <a:cubicBezTo>
                    <a:pt x="17293" y="1097"/>
                    <a:pt x="17330" y="1211"/>
                    <a:pt x="17407" y="1279"/>
                  </a:cubicBezTo>
                  <a:cubicBezTo>
                    <a:pt x="17472" y="1335"/>
                    <a:pt x="17548" y="1354"/>
                    <a:pt x="17628" y="1354"/>
                  </a:cubicBezTo>
                  <a:cubicBezTo>
                    <a:pt x="17646" y="1354"/>
                    <a:pt x="17664" y="1353"/>
                    <a:pt x="17682" y="1352"/>
                  </a:cubicBezTo>
                  <a:cubicBezTo>
                    <a:pt x="17697" y="1351"/>
                    <a:pt x="17713" y="1348"/>
                    <a:pt x="17729" y="1346"/>
                  </a:cubicBezTo>
                  <a:cubicBezTo>
                    <a:pt x="17876" y="1322"/>
                    <a:pt x="18023" y="1281"/>
                    <a:pt x="18173" y="1257"/>
                  </a:cubicBezTo>
                  <a:cubicBezTo>
                    <a:pt x="18248" y="1243"/>
                    <a:pt x="18323" y="1234"/>
                    <a:pt x="18398" y="1234"/>
                  </a:cubicBezTo>
                  <a:cubicBezTo>
                    <a:pt x="18461" y="1234"/>
                    <a:pt x="18524" y="1240"/>
                    <a:pt x="18586" y="1257"/>
                  </a:cubicBezTo>
                  <a:cubicBezTo>
                    <a:pt x="18729" y="1294"/>
                    <a:pt x="18865" y="1385"/>
                    <a:pt x="18981" y="1476"/>
                  </a:cubicBezTo>
                  <a:cubicBezTo>
                    <a:pt x="19101" y="1569"/>
                    <a:pt x="19203" y="1675"/>
                    <a:pt x="19280" y="1807"/>
                  </a:cubicBezTo>
                  <a:cubicBezTo>
                    <a:pt x="19280" y="1810"/>
                    <a:pt x="19282" y="1810"/>
                    <a:pt x="19282" y="1810"/>
                  </a:cubicBezTo>
                  <a:cubicBezTo>
                    <a:pt x="19169" y="1952"/>
                    <a:pt x="19081" y="2113"/>
                    <a:pt x="19020" y="2283"/>
                  </a:cubicBezTo>
                  <a:cubicBezTo>
                    <a:pt x="18980" y="2387"/>
                    <a:pt x="18945" y="2496"/>
                    <a:pt x="18918" y="2603"/>
                  </a:cubicBezTo>
                  <a:cubicBezTo>
                    <a:pt x="18894" y="2699"/>
                    <a:pt x="18867" y="2800"/>
                    <a:pt x="18871" y="2897"/>
                  </a:cubicBezTo>
                  <a:cubicBezTo>
                    <a:pt x="18688" y="2835"/>
                    <a:pt x="18494" y="2805"/>
                    <a:pt x="18299" y="2805"/>
                  </a:cubicBezTo>
                  <a:cubicBezTo>
                    <a:pt x="18056" y="2805"/>
                    <a:pt x="17813" y="2852"/>
                    <a:pt x="17591" y="2942"/>
                  </a:cubicBezTo>
                  <a:cubicBezTo>
                    <a:pt x="17392" y="3022"/>
                    <a:pt x="17219" y="3135"/>
                    <a:pt x="17069" y="3272"/>
                  </a:cubicBezTo>
                  <a:cubicBezTo>
                    <a:pt x="17106" y="3131"/>
                    <a:pt x="17143" y="2988"/>
                    <a:pt x="17192" y="2848"/>
                  </a:cubicBezTo>
                  <a:cubicBezTo>
                    <a:pt x="17339" y="2424"/>
                    <a:pt x="17564" y="2034"/>
                    <a:pt x="17756" y="1629"/>
                  </a:cubicBezTo>
                  <a:cubicBezTo>
                    <a:pt x="17775" y="1590"/>
                    <a:pt x="17742" y="1553"/>
                    <a:pt x="17708" y="1553"/>
                  </a:cubicBezTo>
                  <a:cubicBezTo>
                    <a:pt x="17706" y="1553"/>
                    <a:pt x="17705" y="1553"/>
                    <a:pt x="17704" y="1554"/>
                  </a:cubicBezTo>
                  <a:cubicBezTo>
                    <a:pt x="17692" y="1555"/>
                    <a:pt x="17682" y="1560"/>
                    <a:pt x="17671" y="1571"/>
                  </a:cubicBezTo>
                  <a:cubicBezTo>
                    <a:pt x="17375" y="1910"/>
                    <a:pt x="17145" y="2304"/>
                    <a:pt x="17015" y="2731"/>
                  </a:cubicBezTo>
                  <a:cubicBezTo>
                    <a:pt x="16951" y="2934"/>
                    <a:pt x="16925" y="3129"/>
                    <a:pt x="16909" y="3337"/>
                  </a:cubicBezTo>
                  <a:cubicBezTo>
                    <a:pt x="16907" y="3376"/>
                    <a:pt x="16903" y="3415"/>
                    <a:pt x="16902" y="3450"/>
                  </a:cubicBezTo>
                  <a:cubicBezTo>
                    <a:pt x="16737" y="3649"/>
                    <a:pt x="16615" y="3879"/>
                    <a:pt x="16536" y="4133"/>
                  </a:cubicBezTo>
                  <a:cubicBezTo>
                    <a:pt x="16481" y="4309"/>
                    <a:pt x="16445" y="4491"/>
                    <a:pt x="16421" y="4676"/>
                  </a:cubicBezTo>
                  <a:cubicBezTo>
                    <a:pt x="16407" y="4659"/>
                    <a:pt x="16393" y="4643"/>
                    <a:pt x="16380" y="4624"/>
                  </a:cubicBezTo>
                  <a:cubicBezTo>
                    <a:pt x="16309" y="4548"/>
                    <a:pt x="16226" y="4485"/>
                    <a:pt x="16142" y="4425"/>
                  </a:cubicBezTo>
                  <a:cubicBezTo>
                    <a:pt x="15987" y="4316"/>
                    <a:pt x="15831" y="4215"/>
                    <a:pt x="15657" y="4141"/>
                  </a:cubicBezTo>
                  <a:cubicBezTo>
                    <a:pt x="15607" y="4122"/>
                    <a:pt x="15559" y="4104"/>
                    <a:pt x="15511" y="4087"/>
                  </a:cubicBezTo>
                  <a:cubicBezTo>
                    <a:pt x="15497" y="3701"/>
                    <a:pt x="15497" y="3316"/>
                    <a:pt x="15503" y="2927"/>
                  </a:cubicBezTo>
                  <a:cubicBezTo>
                    <a:pt x="15507" y="2738"/>
                    <a:pt x="15506" y="2546"/>
                    <a:pt x="15533" y="2357"/>
                  </a:cubicBezTo>
                  <a:cubicBezTo>
                    <a:pt x="15562" y="2169"/>
                    <a:pt x="15621" y="1985"/>
                    <a:pt x="15641" y="1796"/>
                  </a:cubicBezTo>
                  <a:cubicBezTo>
                    <a:pt x="15647" y="1753"/>
                    <a:pt x="15616" y="1728"/>
                    <a:pt x="15584" y="1728"/>
                  </a:cubicBezTo>
                  <a:cubicBezTo>
                    <a:pt x="15560" y="1728"/>
                    <a:pt x="15536" y="1741"/>
                    <a:pt x="15527" y="1771"/>
                  </a:cubicBezTo>
                  <a:cubicBezTo>
                    <a:pt x="15471" y="1954"/>
                    <a:pt x="15406" y="2135"/>
                    <a:pt x="15371" y="2323"/>
                  </a:cubicBezTo>
                  <a:cubicBezTo>
                    <a:pt x="15331" y="2516"/>
                    <a:pt x="15324" y="2717"/>
                    <a:pt x="15307" y="2912"/>
                  </a:cubicBezTo>
                  <a:cubicBezTo>
                    <a:pt x="15288" y="3110"/>
                    <a:pt x="15265" y="3305"/>
                    <a:pt x="15260" y="3504"/>
                  </a:cubicBezTo>
                  <a:cubicBezTo>
                    <a:pt x="15253" y="3677"/>
                    <a:pt x="15263" y="3848"/>
                    <a:pt x="15278" y="4020"/>
                  </a:cubicBezTo>
                  <a:cubicBezTo>
                    <a:pt x="15056" y="3968"/>
                    <a:pt x="14826" y="3942"/>
                    <a:pt x="14596" y="3942"/>
                  </a:cubicBezTo>
                  <a:cubicBezTo>
                    <a:pt x="14587" y="3942"/>
                    <a:pt x="14579" y="3942"/>
                    <a:pt x="14570" y="3942"/>
                  </a:cubicBezTo>
                  <a:cubicBezTo>
                    <a:pt x="14540" y="3942"/>
                    <a:pt x="14511" y="3943"/>
                    <a:pt x="14481" y="3943"/>
                  </a:cubicBezTo>
                  <a:cubicBezTo>
                    <a:pt x="14382" y="3549"/>
                    <a:pt x="14007" y="3247"/>
                    <a:pt x="13674" y="3046"/>
                  </a:cubicBezTo>
                  <a:cubicBezTo>
                    <a:pt x="13372" y="2867"/>
                    <a:pt x="13027" y="2750"/>
                    <a:pt x="12677" y="2701"/>
                  </a:cubicBezTo>
                  <a:cubicBezTo>
                    <a:pt x="12674" y="2490"/>
                    <a:pt x="12677" y="2276"/>
                    <a:pt x="12672" y="2065"/>
                  </a:cubicBezTo>
                  <a:cubicBezTo>
                    <a:pt x="12669" y="1957"/>
                    <a:pt x="12669" y="1847"/>
                    <a:pt x="12670" y="1740"/>
                  </a:cubicBezTo>
                  <a:cubicBezTo>
                    <a:pt x="12672" y="1628"/>
                    <a:pt x="12688" y="1524"/>
                    <a:pt x="12644" y="1420"/>
                  </a:cubicBezTo>
                  <a:cubicBezTo>
                    <a:pt x="12630" y="1383"/>
                    <a:pt x="12598" y="1365"/>
                    <a:pt x="12566" y="1365"/>
                  </a:cubicBezTo>
                  <a:cubicBezTo>
                    <a:pt x="12537" y="1365"/>
                    <a:pt x="12507" y="1380"/>
                    <a:pt x="12490" y="1410"/>
                  </a:cubicBezTo>
                  <a:cubicBezTo>
                    <a:pt x="12433" y="1509"/>
                    <a:pt x="12435" y="1617"/>
                    <a:pt x="12436" y="1730"/>
                  </a:cubicBezTo>
                  <a:cubicBezTo>
                    <a:pt x="12435" y="1841"/>
                    <a:pt x="12440" y="1954"/>
                    <a:pt x="12444" y="2065"/>
                  </a:cubicBezTo>
                  <a:cubicBezTo>
                    <a:pt x="12456" y="2273"/>
                    <a:pt x="12485" y="2477"/>
                    <a:pt x="12509" y="2682"/>
                  </a:cubicBezTo>
                  <a:cubicBezTo>
                    <a:pt x="12414" y="2673"/>
                    <a:pt x="12318" y="2669"/>
                    <a:pt x="12222" y="2669"/>
                  </a:cubicBezTo>
                  <a:cubicBezTo>
                    <a:pt x="11960" y="2669"/>
                    <a:pt x="11697" y="2700"/>
                    <a:pt x="11439" y="2755"/>
                  </a:cubicBezTo>
                  <a:cubicBezTo>
                    <a:pt x="11284" y="2433"/>
                    <a:pt x="11197" y="2081"/>
                    <a:pt x="11163" y="1724"/>
                  </a:cubicBezTo>
                  <a:cubicBezTo>
                    <a:pt x="11126" y="1358"/>
                    <a:pt x="11154" y="993"/>
                    <a:pt x="11169" y="625"/>
                  </a:cubicBezTo>
                  <a:cubicBezTo>
                    <a:pt x="11171" y="603"/>
                    <a:pt x="11160" y="587"/>
                    <a:pt x="11147" y="574"/>
                  </a:cubicBezTo>
                  <a:cubicBezTo>
                    <a:pt x="11136" y="567"/>
                    <a:pt x="11123" y="564"/>
                    <a:pt x="11109" y="564"/>
                  </a:cubicBezTo>
                  <a:cubicBezTo>
                    <a:pt x="11078" y="564"/>
                    <a:pt x="11045" y="581"/>
                    <a:pt x="11038" y="615"/>
                  </a:cubicBezTo>
                  <a:cubicBezTo>
                    <a:pt x="10952" y="990"/>
                    <a:pt x="10954" y="1396"/>
                    <a:pt x="10999" y="1776"/>
                  </a:cubicBezTo>
                  <a:cubicBezTo>
                    <a:pt x="11042" y="2130"/>
                    <a:pt x="11133" y="2473"/>
                    <a:pt x="11283" y="2794"/>
                  </a:cubicBezTo>
                  <a:cubicBezTo>
                    <a:pt x="10915" y="2890"/>
                    <a:pt x="10576" y="3037"/>
                    <a:pt x="10309" y="3322"/>
                  </a:cubicBezTo>
                  <a:cubicBezTo>
                    <a:pt x="10178" y="3464"/>
                    <a:pt x="10059" y="3627"/>
                    <a:pt x="9961" y="3796"/>
                  </a:cubicBezTo>
                  <a:cubicBezTo>
                    <a:pt x="9947" y="3822"/>
                    <a:pt x="9933" y="3848"/>
                    <a:pt x="9921" y="3875"/>
                  </a:cubicBezTo>
                  <a:cubicBezTo>
                    <a:pt x="9862" y="3534"/>
                    <a:pt x="9831" y="3195"/>
                    <a:pt x="9835" y="2847"/>
                  </a:cubicBezTo>
                  <a:cubicBezTo>
                    <a:pt x="9841" y="2615"/>
                    <a:pt x="9858" y="2385"/>
                    <a:pt x="9887" y="2157"/>
                  </a:cubicBezTo>
                  <a:cubicBezTo>
                    <a:pt x="9918" y="1919"/>
                    <a:pt x="9959" y="1686"/>
                    <a:pt x="9968" y="1446"/>
                  </a:cubicBezTo>
                  <a:cubicBezTo>
                    <a:pt x="9968" y="1410"/>
                    <a:pt x="9935" y="1389"/>
                    <a:pt x="9903" y="1389"/>
                  </a:cubicBezTo>
                  <a:cubicBezTo>
                    <a:pt x="9881" y="1389"/>
                    <a:pt x="9860" y="1400"/>
                    <a:pt x="9851" y="1422"/>
                  </a:cubicBezTo>
                  <a:cubicBezTo>
                    <a:pt x="9689" y="1878"/>
                    <a:pt x="9626" y="2381"/>
                    <a:pt x="9598" y="2863"/>
                  </a:cubicBezTo>
                  <a:cubicBezTo>
                    <a:pt x="9571" y="3346"/>
                    <a:pt x="9622" y="3847"/>
                    <a:pt x="9817" y="4295"/>
                  </a:cubicBezTo>
                  <a:lnTo>
                    <a:pt x="9810" y="4295"/>
                  </a:lnTo>
                  <a:cubicBezTo>
                    <a:pt x="9739" y="4310"/>
                    <a:pt x="9670" y="4327"/>
                    <a:pt x="9600" y="4336"/>
                  </a:cubicBezTo>
                  <a:lnTo>
                    <a:pt x="9566" y="4338"/>
                  </a:lnTo>
                  <a:cubicBezTo>
                    <a:pt x="9564" y="4327"/>
                    <a:pt x="9558" y="4317"/>
                    <a:pt x="9555" y="4310"/>
                  </a:cubicBezTo>
                  <a:cubicBezTo>
                    <a:pt x="9540" y="4242"/>
                    <a:pt x="9532" y="4169"/>
                    <a:pt x="9517" y="4099"/>
                  </a:cubicBezTo>
                  <a:cubicBezTo>
                    <a:pt x="9494" y="4009"/>
                    <a:pt x="9442" y="3934"/>
                    <a:pt x="9381" y="3868"/>
                  </a:cubicBezTo>
                  <a:cubicBezTo>
                    <a:pt x="9342" y="3825"/>
                    <a:pt x="9294" y="3790"/>
                    <a:pt x="9243" y="3764"/>
                  </a:cubicBezTo>
                  <a:cubicBezTo>
                    <a:pt x="9028" y="3120"/>
                    <a:pt x="9041" y="2415"/>
                    <a:pt x="9166" y="1756"/>
                  </a:cubicBezTo>
                  <a:cubicBezTo>
                    <a:pt x="9221" y="1486"/>
                    <a:pt x="9289" y="1211"/>
                    <a:pt x="9421" y="965"/>
                  </a:cubicBezTo>
                  <a:cubicBezTo>
                    <a:pt x="9483" y="845"/>
                    <a:pt x="9565" y="736"/>
                    <a:pt x="9664" y="643"/>
                  </a:cubicBezTo>
                  <a:cubicBezTo>
                    <a:pt x="9693" y="615"/>
                    <a:pt x="9729" y="577"/>
                    <a:pt x="9772" y="577"/>
                  </a:cubicBezTo>
                  <a:cubicBezTo>
                    <a:pt x="9773" y="577"/>
                    <a:pt x="9773" y="577"/>
                    <a:pt x="9774" y="577"/>
                  </a:cubicBezTo>
                  <a:cubicBezTo>
                    <a:pt x="9826" y="581"/>
                    <a:pt x="9881" y="614"/>
                    <a:pt x="9929" y="633"/>
                  </a:cubicBezTo>
                  <a:cubicBezTo>
                    <a:pt x="9986" y="653"/>
                    <a:pt x="10043" y="662"/>
                    <a:pt x="10098" y="662"/>
                  </a:cubicBezTo>
                  <a:cubicBezTo>
                    <a:pt x="10300" y="662"/>
                    <a:pt x="10486" y="543"/>
                    <a:pt x="10650" y="422"/>
                  </a:cubicBezTo>
                  <a:cubicBezTo>
                    <a:pt x="10716" y="375"/>
                    <a:pt x="10966" y="146"/>
                    <a:pt x="11105" y="146"/>
                  </a:cubicBezTo>
                  <a:close/>
                  <a:moveTo>
                    <a:pt x="6165" y="2648"/>
                  </a:moveTo>
                  <a:cubicBezTo>
                    <a:pt x="6189" y="2648"/>
                    <a:pt x="6213" y="2651"/>
                    <a:pt x="6237" y="2659"/>
                  </a:cubicBezTo>
                  <a:cubicBezTo>
                    <a:pt x="6368" y="2697"/>
                    <a:pt x="6475" y="2804"/>
                    <a:pt x="6541" y="2920"/>
                  </a:cubicBezTo>
                  <a:cubicBezTo>
                    <a:pt x="6682" y="3163"/>
                    <a:pt x="6671" y="3480"/>
                    <a:pt x="6624" y="3747"/>
                  </a:cubicBezTo>
                  <a:cubicBezTo>
                    <a:pt x="6565" y="4069"/>
                    <a:pt x="6438" y="4379"/>
                    <a:pt x="6213" y="4622"/>
                  </a:cubicBezTo>
                  <a:cubicBezTo>
                    <a:pt x="6143" y="4699"/>
                    <a:pt x="6056" y="4785"/>
                    <a:pt x="5948" y="4796"/>
                  </a:cubicBezTo>
                  <a:cubicBezTo>
                    <a:pt x="5936" y="4797"/>
                    <a:pt x="5924" y="4797"/>
                    <a:pt x="5912" y="4797"/>
                  </a:cubicBezTo>
                  <a:cubicBezTo>
                    <a:pt x="5811" y="4797"/>
                    <a:pt x="5704" y="4757"/>
                    <a:pt x="5614" y="4721"/>
                  </a:cubicBezTo>
                  <a:cubicBezTo>
                    <a:pt x="5520" y="4679"/>
                    <a:pt x="5423" y="4633"/>
                    <a:pt x="5329" y="4587"/>
                  </a:cubicBezTo>
                  <a:cubicBezTo>
                    <a:pt x="5222" y="4531"/>
                    <a:pt x="5113" y="4477"/>
                    <a:pt x="5008" y="4423"/>
                  </a:cubicBezTo>
                  <a:cubicBezTo>
                    <a:pt x="4787" y="4311"/>
                    <a:pt x="4550" y="4210"/>
                    <a:pt x="4373" y="4039"/>
                  </a:cubicBezTo>
                  <a:cubicBezTo>
                    <a:pt x="4196" y="3869"/>
                    <a:pt x="4147" y="3608"/>
                    <a:pt x="4246" y="3384"/>
                  </a:cubicBezTo>
                  <a:cubicBezTo>
                    <a:pt x="4336" y="3180"/>
                    <a:pt x="4537" y="3042"/>
                    <a:pt x="4762" y="3042"/>
                  </a:cubicBezTo>
                  <a:cubicBezTo>
                    <a:pt x="4778" y="3042"/>
                    <a:pt x="4795" y="3042"/>
                    <a:pt x="4811" y="3044"/>
                  </a:cubicBezTo>
                  <a:cubicBezTo>
                    <a:pt x="4960" y="3060"/>
                    <a:pt x="5092" y="3127"/>
                    <a:pt x="5208" y="3217"/>
                  </a:cubicBezTo>
                  <a:cubicBezTo>
                    <a:pt x="5328" y="3306"/>
                    <a:pt x="5433" y="3405"/>
                    <a:pt x="5492" y="3548"/>
                  </a:cubicBezTo>
                  <a:cubicBezTo>
                    <a:pt x="5497" y="3556"/>
                    <a:pt x="5499" y="3566"/>
                    <a:pt x="5504" y="3576"/>
                  </a:cubicBezTo>
                  <a:cubicBezTo>
                    <a:pt x="5525" y="3615"/>
                    <a:pt x="5557" y="3631"/>
                    <a:pt x="5591" y="3631"/>
                  </a:cubicBezTo>
                  <a:cubicBezTo>
                    <a:pt x="5674" y="3631"/>
                    <a:pt x="5764" y="3535"/>
                    <a:pt x="5706" y="3440"/>
                  </a:cubicBezTo>
                  <a:cubicBezTo>
                    <a:pt x="5597" y="3220"/>
                    <a:pt x="5753" y="2905"/>
                    <a:pt x="5916" y="2759"/>
                  </a:cubicBezTo>
                  <a:cubicBezTo>
                    <a:pt x="5986" y="2697"/>
                    <a:pt x="6074" y="2648"/>
                    <a:pt x="6165" y="2648"/>
                  </a:cubicBezTo>
                  <a:close/>
                  <a:moveTo>
                    <a:pt x="20739" y="1434"/>
                  </a:moveTo>
                  <a:cubicBezTo>
                    <a:pt x="21066" y="1434"/>
                    <a:pt x="21389" y="1514"/>
                    <a:pt x="21688" y="1653"/>
                  </a:cubicBezTo>
                  <a:cubicBezTo>
                    <a:pt x="21991" y="1791"/>
                    <a:pt x="22261" y="1991"/>
                    <a:pt x="22441" y="2275"/>
                  </a:cubicBezTo>
                  <a:cubicBezTo>
                    <a:pt x="22537" y="2435"/>
                    <a:pt x="22600" y="2611"/>
                    <a:pt x="22645" y="2790"/>
                  </a:cubicBezTo>
                  <a:cubicBezTo>
                    <a:pt x="22673" y="2913"/>
                    <a:pt x="22684" y="3039"/>
                    <a:pt x="22697" y="3165"/>
                  </a:cubicBezTo>
                  <a:cubicBezTo>
                    <a:pt x="22708" y="3279"/>
                    <a:pt x="22709" y="3404"/>
                    <a:pt x="22751" y="3509"/>
                  </a:cubicBezTo>
                  <a:cubicBezTo>
                    <a:pt x="22689" y="3596"/>
                    <a:pt x="22630" y="3685"/>
                    <a:pt x="22582" y="3777"/>
                  </a:cubicBezTo>
                  <a:cubicBezTo>
                    <a:pt x="22392" y="4121"/>
                    <a:pt x="22293" y="4509"/>
                    <a:pt x="22194" y="4888"/>
                  </a:cubicBezTo>
                  <a:cubicBezTo>
                    <a:pt x="22187" y="4876"/>
                    <a:pt x="22179" y="4865"/>
                    <a:pt x="22171" y="4852"/>
                  </a:cubicBezTo>
                  <a:cubicBezTo>
                    <a:pt x="22121" y="4783"/>
                    <a:pt x="22058" y="4720"/>
                    <a:pt x="21999" y="4659"/>
                  </a:cubicBezTo>
                  <a:cubicBezTo>
                    <a:pt x="21882" y="4539"/>
                    <a:pt x="21745" y="4451"/>
                    <a:pt x="21600" y="4373"/>
                  </a:cubicBezTo>
                  <a:cubicBezTo>
                    <a:pt x="21297" y="4211"/>
                    <a:pt x="20960" y="4089"/>
                    <a:pt x="20616" y="4050"/>
                  </a:cubicBezTo>
                  <a:cubicBezTo>
                    <a:pt x="20550" y="4043"/>
                    <a:pt x="20483" y="4039"/>
                    <a:pt x="20417" y="4039"/>
                  </a:cubicBezTo>
                  <a:cubicBezTo>
                    <a:pt x="20239" y="4039"/>
                    <a:pt x="20062" y="4065"/>
                    <a:pt x="19892" y="4118"/>
                  </a:cubicBezTo>
                  <a:cubicBezTo>
                    <a:pt x="19895" y="4085"/>
                    <a:pt x="19895" y="4056"/>
                    <a:pt x="19885" y="4020"/>
                  </a:cubicBezTo>
                  <a:cubicBezTo>
                    <a:pt x="19869" y="3945"/>
                    <a:pt x="19844" y="3870"/>
                    <a:pt x="19817" y="3797"/>
                  </a:cubicBezTo>
                  <a:cubicBezTo>
                    <a:pt x="19765" y="3667"/>
                    <a:pt x="19702" y="3537"/>
                    <a:pt x="19617" y="3422"/>
                  </a:cubicBezTo>
                  <a:cubicBezTo>
                    <a:pt x="19470" y="3221"/>
                    <a:pt x="19275" y="3073"/>
                    <a:pt x="19052" y="2968"/>
                  </a:cubicBezTo>
                  <a:cubicBezTo>
                    <a:pt x="19139" y="2822"/>
                    <a:pt x="19169" y="2639"/>
                    <a:pt x="19229" y="2479"/>
                  </a:cubicBezTo>
                  <a:cubicBezTo>
                    <a:pt x="19288" y="2322"/>
                    <a:pt x="19358" y="2164"/>
                    <a:pt x="19453" y="2024"/>
                  </a:cubicBezTo>
                  <a:cubicBezTo>
                    <a:pt x="19668" y="1705"/>
                    <a:pt x="20022" y="1531"/>
                    <a:pt x="20393" y="1465"/>
                  </a:cubicBezTo>
                  <a:cubicBezTo>
                    <a:pt x="20508" y="1444"/>
                    <a:pt x="20624" y="1434"/>
                    <a:pt x="20739" y="1434"/>
                  </a:cubicBezTo>
                  <a:close/>
                  <a:moveTo>
                    <a:pt x="25521" y="3673"/>
                  </a:moveTo>
                  <a:lnTo>
                    <a:pt x="25521" y="3673"/>
                  </a:lnTo>
                  <a:cubicBezTo>
                    <a:pt x="25655" y="3741"/>
                    <a:pt x="25797" y="3795"/>
                    <a:pt x="25935" y="3845"/>
                  </a:cubicBezTo>
                  <a:cubicBezTo>
                    <a:pt x="26207" y="3945"/>
                    <a:pt x="26480" y="4037"/>
                    <a:pt x="26753" y="4140"/>
                  </a:cubicBezTo>
                  <a:cubicBezTo>
                    <a:pt x="27008" y="4236"/>
                    <a:pt x="27261" y="4335"/>
                    <a:pt x="27519" y="4425"/>
                  </a:cubicBezTo>
                  <a:cubicBezTo>
                    <a:pt x="27646" y="4471"/>
                    <a:pt x="27774" y="4514"/>
                    <a:pt x="27900" y="4565"/>
                  </a:cubicBezTo>
                  <a:cubicBezTo>
                    <a:pt x="28003" y="4605"/>
                    <a:pt x="28101" y="4652"/>
                    <a:pt x="28201" y="4694"/>
                  </a:cubicBezTo>
                  <a:cubicBezTo>
                    <a:pt x="27993" y="4834"/>
                    <a:pt x="27801" y="4997"/>
                    <a:pt x="27635" y="5179"/>
                  </a:cubicBezTo>
                  <a:cubicBezTo>
                    <a:pt x="27483" y="5346"/>
                    <a:pt x="27344" y="5529"/>
                    <a:pt x="27235" y="5727"/>
                  </a:cubicBezTo>
                  <a:cubicBezTo>
                    <a:pt x="27150" y="5653"/>
                    <a:pt x="27021" y="5607"/>
                    <a:pt x="26926" y="5570"/>
                  </a:cubicBezTo>
                  <a:cubicBezTo>
                    <a:pt x="26792" y="5519"/>
                    <a:pt x="26659" y="5480"/>
                    <a:pt x="26520" y="5440"/>
                  </a:cubicBezTo>
                  <a:cubicBezTo>
                    <a:pt x="26399" y="5405"/>
                    <a:pt x="26270" y="5371"/>
                    <a:pt x="26151" y="5329"/>
                  </a:cubicBezTo>
                  <a:cubicBezTo>
                    <a:pt x="26088" y="5305"/>
                    <a:pt x="26027" y="5282"/>
                    <a:pt x="25967" y="5257"/>
                  </a:cubicBezTo>
                  <a:cubicBezTo>
                    <a:pt x="25909" y="5233"/>
                    <a:pt x="25847" y="5215"/>
                    <a:pt x="25790" y="5185"/>
                  </a:cubicBezTo>
                  <a:cubicBezTo>
                    <a:pt x="25792" y="4945"/>
                    <a:pt x="25781" y="4704"/>
                    <a:pt x="25745" y="4466"/>
                  </a:cubicBezTo>
                  <a:cubicBezTo>
                    <a:pt x="25704" y="4196"/>
                    <a:pt x="25639" y="3921"/>
                    <a:pt x="25521" y="3673"/>
                  </a:cubicBezTo>
                  <a:close/>
                  <a:moveTo>
                    <a:pt x="12235" y="2866"/>
                  </a:moveTo>
                  <a:cubicBezTo>
                    <a:pt x="12299" y="2866"/>
                    <a:pt x="12362" y="2868"/>
                    <a:pt x="12423" y="2872"/>
                  </a:cubicBezTo>
                  <a:cubicBezTo>
                    <a:pt x="12769" y="2897"/>
                    <a:pt x="13101" y="2993"/>
                    <a:pt x="13403" y="3164"/>
                  </a:cubicBezTo>
                  <a:cubicBezTo>
                    <a:pt x="13736" y="3352"/>
                    <a:pt x="14039" y="3621"/>
                    <a:pt x="14209" y="3966"/>
                  </a:cubicBezTo>
                  <a:cubicBezTo>
                    <a:pt x="13985" y="3996"/>
                    <a:pt x="13762" y="4053"/>
                    <a:pt x="13554" y="4145"/>
                  </a:cubicBezTo>
                  <a:cubicBezTo>
                    <a:pt x="13224" y="4296"/>
                    <a:pt x="12925" y="4512"/>
                    <a:pt x="12675" y="4774"/>
                  </a:cubicBezTo>
                  <a:cubicBezTo>
                    <a:pt x="12409" y="5054"/>
                    <a:pt x="12195" y="5404"/>
                    <a:pt x="12148" y="5792"/>
                  </a:cubicBezTo>
                  <a:lnTo>
                    <a:pt x="12137" y="5793"/>
                  </a:lnTo>
                  <a:cubicBezTo>
                    <a:pt x="12096" y="5793"/>
                    <a:pt x="12056" y="5801"/>
                    <a:pt x="12017" y="5808"/>
                  </a:cubicBezTo>
                  <a:cubicBezTo>
                    <a:pt x="12014" y="5764"/>
                    <a:pt x="12016" y="5721"/>
                    <a:pt x="12011" y="5679"/>
                  </a:cubicBezTo>
                  <a:cubicBezTo>
                    <a:pt x="11998" y="5570"/>
                    <a:pt x="11959" y="5465"/>
                    <a:pt x="11889" y="5383"/>
                  </a:cubicBezTo>
                  <a:cubicBezTo>
                    <a:pt x="11766" y="5235"/>
                    <a:pt x="11563" y="5178"/>
                    <a:pt x="11379" y="5142"/>
                  </a:cubicBezTo>
                  <a:cubicBezTo>
                    <a:pt x="11318" y="5132"/>
                    <a:pt x="11259" y="5125"/>
                    <a:pt x="11201" y="5125"/>
                  </a:cubicBezTo>
                  <a:cubicBezTo>
                    <a:pt x="11148" y="5125"/>
                    <a:pt x="11095" y="5131"/>
                    <a:pt x="11041" y="5143"/>
                  </a:cubicBezTo>
                  <a:cubicBezTo>
                    <a:pt x="11002" y="5153"/>
                    <a:pt x="10962" y="5170"/>
                    <a:pt x="10922" y="5174"/>
                  </a:cubicBezTo>
                  <a:cubicBezTo>
                    <a:pt x="10922" y="5170"/>
                    <a:pt x="10924" y="5162"/>
                    <a:pt x="10924" y="5155"/>
                  </a:cubicBezTo>
                  <a:cubicBezTo>
                    <a:pt x="10929" y="5105"/>
                    <a:pt x="10932" y="5053"/>
                    <a:pt x="10931" y="5001"/>
                  </a:cubicBezTo>
                  <a:cubicBezTo>
                    <a:pt x="10926" y="4889"/>
                    <a:pt x="10899" y="4783"/>
                    <a:pt x="10842" y="4689"/>
                  </a:cubicBezTo>
                  <a:cubicBezTo>
                    <a:pt x="10736" y="4506"/>
                    <a:pt x="10529" y="4399"/>
                    <a:pt x="10335" y="4335"/>
                  </a:cubicBezTo>
                  <a:cubicBezTo>
                    <a:pt x="10239" y="4305"/>
                    <a:pt x="10141" y="4284"/>
                    <a:pt x="10040" y="4279"/>
                  </a:cubicBezTo>
                  <a:cubicBezTo>
                    <a:pt x="10055" y="4244"/>
                    <a:pt x="10076" y="4211"/>
                    <a:pt x="10088" y="4176"/>
                  </a:cubicBezTo>
                  <a:cubicBezTo>
                    <a:pt x="10120" y="4095"/>
                    <a:pt x="10161" y="4018"/>
                    <a:pt x="10207" y="3942"/>
                  </a:cubicBezTo>
                  <a:cubicBezTo>
                    <a:pt x="10285" y="3810"/>
                    <a:pt x="10383" y="3689"/>
                    <a:pt x="10488" y="3572"/>
                  </a:cubicBezTo>
                  <a:cubicBezTo>
                    <a:pt x="10726" y="3315"/>
                    <a:pt x="11014" y="3123"/>
                    <a:pt x="11347" y="3009"/>
                  </a:cubicBezTo>
                  <a:cubicBezTo>
                    <a:pt x="11622" y="2914"/>
                    <a:pt x="11936" y="2866"/>
                    <a:pt x="12235" y="2866"/>
                  </a:cubicBezTo>
                  <a:close/>
                  <a:moveTo>
                    <a:pt x="25782" y="5426"/>
                  </a:moveTo>
                  <a:cubicBezTo>
                    <a:pt x="25800" y="5439"/>
                    <a:pt x="25813" y="5451"/>
                    <a:pt x="25830" y="5461"/>
                  </a:cubicBezTo>
                  <a:cubicBezTo>
                    <a:pt x="25887" y="5497"/>
                    <a:pt x="25943" y="5524"/>
                    <a:pt x="26004" y="5550"/>
                  </a:cubicBezTo>
                  <a:cubicBezTo>
                    <a:pt x="26134" y="5605"/>
                    <a:pt x="26269" y="5650"/>
                    <a:pt x="26403" y="5693"/>
                  </a:cubicBezTo>
                  <a:cubicBezTo>
                    <a:pt x="26526" y="5732"/>
                    <a:pt x="26647" y="5769"/>
                    <a:pt x="26767" y="5819"/>
                  </a:cubicBezTo>
                  <a:cubicBezTo>
                    <a:pt x="26828" y="5842"/>
                    <a:pt x="26889" y="5867"/>
                    <a:pt x="26944" y="5899"/>
                  </a:cubicBezTo>
                  <a:cubicBezTo>
                    <a:pt x="26998" y="5928"/>
                    <a:pt x="27054" y="5966"/>
                    <a:pt x="27111" y="5987"/>
                  </a:cubicBezTo>
                  <a:cubicBezTo>
                    <a:pt x="27104" y="6004"/>
                    <a:pt x="27097" y="6019"/>
                    <a:pt x="27092" y="6038"/>
                  </a:cubicBezTo>
                  <a:cubicBezTo>
                    <a:pt x="27077" y="6043"/>
                    <a:pt x="27061" y="6051"/>
                    <a:pt x="27047" y="6061"/>
                  </a:cubicBezTo>
                  <a:cubicBezTo>
                    <a:pt x="27015" y="6082"/>
                    <a:pt x="26988" y="6106"/>
                    <a:pt x="26955" y="6131"/>
                  </a:cubicBezTo>
                  <a:cubicBezTo>
                    <a:pt x="26895" y="6178"/>
                    <a:pt x="26830" y="6222"/>
                    <a:pt x="26765" y="6267"/>
                  </a:cubicBezTo>
                  <a:cubicBezTo>
                    <a:pt x="26620" y="6370"/>
                    <a:pt x="26483" y="6483"/>
                    <a:pt x="26342" y="6591"/>
                  </a:cubicBezTo>
                  <a:cubicBezTo>
                    <a:pt x="26262" y="6654"/>
                    <a:pt x="26182" y="6712"/>
                    <a:pt x="26103" y="6772"/>
                  </a:cubicBezTo>
                  <a:cubicBezTo>
                    <a:pt x="25975" y="6860"/>
                    <a:pt x="25846" y="6945"/>
                    <a:pt x="25721" y="7031"/>
                  </a:cubicBezTo>
                  <a:cubicBezTo>
                    <a:pt x="25737" y="6867"/>
                    <a:pt x="25737" y="6698"/>
                    <a:pt x="25738" y="6533"/>
                  </a:cubicBezTo>
                  <a:cubicBezTo>
                    <a:pt x="25740" y="6301"/>
                    <a:pt x="25746" y="6069"/>
                    <a:pt x="25760" y="5840"/>
                  </a:cubicBezTo>
                  <a:cubicBezTo>
                    <a:pt x="25770" y="5704"/>
                    <a:pt x="25779" y="5564"/>
                    <a:pt x="25782" y="5426"/>
                  </a:cubicBezTo>
                  <a:close/>
                  <a:moveTo>
                    <a:pt x="32086" y="5977"/>
                  </a:moveTo>
                  <a:lnTo>
                    <a:pt x="32086" y="5977"/>
                  </a:lnTo>
                  <a:cubicBezTo>
                    <a:pt x="32530" y="6206"/>
                    <a:pt x="33015" y="6349"/>
                    <a:pt x="33478" y="6534"/>
                  </a:cubicBezTo>
                  <a:cubicBezTo>
                    <a:pt x="33760" y="6647"/>
                    <a:pt x="34033" y="6772"/>
                    <a:pt x="34316" y="6881"/>
                  </a:cubicBezTo>
                  <a:cubicBezTo>
                    <a:pt x="34444" y="6931"/>
                    <a:pt x="34567" y="6985"/>
                    <a:pt x="34695" y="7033"/>
                  </a:cubicBezTo>
                  <a:cubicBezTo>
                    <a:pt x="34716" y="7040"/>
                    <a:pt x="34738" y="7049"/>
                    <a:pt x="34762" y="7057"/>
                  </a:cubicBezTo>
                  <a:cubicBezTo>
                    <a:pt x="34518" y="7270"/>
                    <a:pt x="34302" y="7518"/>
                    <a:pt x="34120" y="7786"/>
                  </a:cubicBezTo>
                  <a:cubicBezTo>
                    <a:pt x="33822" y="7731"/>
                    <a:pt x="33542" y="7607"/>
                    <a:pt x="33253" y="7522"/>
                  </a:cubicBezTo>
                  <a:cubicBezTo>
                    <a:pt x="32982" y="7442"/>
                    <a:pt x="32700" y="7382"/>
                    <a:pt x="32435" y="7276"/>
                  </a:cubicBezTo>
                  <a:cubicBezTo>
                    <a:pt x="32414" y="7161"/>
                    <a:pt x="32390" y="7048"/>
                    <a:pt x="32364" y="6934"/>
                  </a:cubicBezTo>
                  <a:cubicBezTo>
                    <a:pt x="32292" y="6610"/>
                    <a:pt x="32204" y="6287"/>
                    <a:pt x="32086" y="5977"/>
                  </a:cubicBezTo>
                  <a:close/>
                  <a:moveTo>
                    <a:pt x="4177" y="4149"/>
                  </a:moveTo>
                  <a:cubicBezTo>
                    <a:pt x="4315" y="4301"/>
                    <a:pt x="4503" y="4409"/>
                    <a:pt x="4690" y="4497"/>
                  </a:cubicBezTo>
                  <a:cubicBezTo>
                    <a:pt x="4698" y="4501"/>
                    <a:pt x="4707" y="4504"/>
                    <a:pt x="4719" y="4511"/>
                  </a:cubicBezTo>
                  <a:cubicBezTo>
                    <a:pt x="4577" y="4517"/>
                    <a:pt x="4435" y="4545"/>
                    <a:pt x="4309" y="4612"/>
                  </a:cubicBezTo>
                  <a:cubicBezTo>
                    <a:pt x="4104" y="4720"/>
                    <a:pt x="3967" y="4930"/>
                    <a:pt x="3914" y="5153"/>
                  </a:cubicBezTo>
                  <a:cubicBezTo>
                    <a:pt x="3656" y="5174"/>
                    <a:pt x="3415" y="5288"/>
                    <a:pt x="3249" y="5495"/>
                  </a:cubicBezTo>
                  <a:cubicBezTo>
                    <a:pt x="3161" y="5606"/>
                    <a:pt x="3088" y="5732"/>
                    <a:pt x="3049" y="5868"/>
                  </a:cubicBezTo>
                  <a:cubicBezTo>
                    <a:pt x="3031" y="5929"/>
                    <a:pt x="3023" y="5988"/>
                    <a:pt x="3020" y="6053"/>
                  </a:cubicBezTo>
                  <a:cubicBezTo>
                    <a:pt x="3018" y="6113"/>
                    <a:pt x="3034" y="6210"/>
                    <a:pt x="2978" y="6253"/>
                  </a:cubicBezTo>
                  <a:cubicBezTo>
                    <a:pt x="2930" y="6290"/>
                    <a:pt x="2864" y="6308"/>
                    <a:pt x="2812" y="6345"/>
                  </a:cubicBezTo>
                  <a:cubicBezTo>
                    <a:pt x="2734" y="6399"/>
                    <a:pt x="2657" y="6464"/>
                    <a:pt x="2588" y="6533"/>
                  </a:cubicBezTo>
                  <a:cubicBezTo>
                    <a:pt x="2471" y="6652"/>
                    <a:pt x="2384" y="6799"/>
                    <a:pt x="2333" y="6957"/>
                  </a:cubicBezTo>
                  <a:cubicBezTo>
                    <a:pt x="2286" y="7102"/>
                    <a:pt x="2266" y="7251"/>
                    <a:pt x="2316" y="7398"/>
                  </a:cubicBezTo>
                  <a:cubicBezTo>
                    <a:pt x="2333" y="7446"/>
                    <a:pt x="2343" y="7508"/>
                    <a:pt x="2363" y="7554"/>
                  </a:cubicBezTo>
                  <a:cubicBezTo>
                    <a:pt x="2337" y="7570"/>
                    <a:pt x="2313" y="7590"/>
                    <a:pt x="2286" y="7602"/>
                  </a:cubicBezTo>
                  <a:cubicBezTo>
                    <a:pt x="2232" y="7632"/>
                    <a:pt x="2174" y="7654"/>
                    <a:pt x="2124" y="7690"/>
                  </a:cubicBezTo>
                  <a:cubicBezTo>
                    <a:pt x="2053" y="7745"/>
                    <a:pt x="1994" y="7821"/>
                    <a:pt x="1953" y="7898"/>
                  </a:cubicBezTo>
                  <a:cubicBezTo>
                    <a:pt x="1935" y="7930"/>
                    <a:pt x="1919" y="7966"/>
                    <a:pt x="1905" y="8001"/>
                  </a:cubicBezTo>
                  <a:cubicBezTo>
                    <a:pt x="1904" y="7747"/>
                    <a:pt x="1926" y="7492"/>
                    <a:pt x="1975" y="7242"/>
                  </a:cubicBezTo>
                  <a:cubicBezTo>
                    <a:pt x="2140" y="6367"/>
                    <a:pt x="2614" y="5619"/>
                    <a:pt x="3226" y="4988"/>
                  </a:cubicBezTo>
                  <a:cubicBezTo>
                    <a:pt x="3522" y="4681"/>
                    <a:pt x="3837" y="4404"/>
                    <a:pt x="4177" y="4149"/>
                  </a:cubicBezTo>
                  <a:close/>
                  <a:moveTo>
                    <a:pt x="14609" y="4191"/>
                  </a:moveTo>
                  <a:cubicBezTo>
                    <a:pt x="14917" y="4191"/>
                    <a:pt x="15223" y="4246"/>
                    <a:pt x="15497" y="4353"/>
                  </a:cubicBezTo>
                  <a:cubicBezTo>
                    <a:pt x="15678" y="4425"/>
                    <a:pt x="15836" y="4524"/>
                    <a:pt x="15991" y="4638"/>
                  </a:cubicBezTo>
                  <a:cubicBezTo>
                    <a:pt x="16075" y="4699"/>
                    <a:pt x="16152" y="4762"/>
                    <a:pt x="16218" y="4841"/>
                  </a:cubicBezTo>
                  <a:cubicBezTo>
                    <a:pt x="16272" y="4904"/>
                    <a:pt x="16320" y="4960"/>
                    <a:pt x="16391" y="4994"/>
                  </a:cubicBezTo>
                  <a:cubicBezTo>
                    <a:pt x="16370" y="5289"/>
                    <a:pt x="16366" y="5586"/>
                    <a:pt x="16354" y="5877"/>
                  </a:cubicBezTo>
                  <a:cubicBezTo>
                    <a:pt x="16334" y="6313"/>
                    <a:pt x="16319" y="6748"/>
                    <a:pt x="16320" y="7185"/>
                  </a:cubicBezTo>
                  <a:cubicBezTo>
                    <a:pt x="16323" y="7387"/>
                    <a:pt x="16307" y="7590"/>
                    <a:pt x="16304" y="7792"/>
                  </a:cubicBezTo>
                  <a:cubicBezTo>
                    <a:pt x="16303" y="7941"/>
                    <a:pt x="16320" y="8080"/>
                    <a:pt x="16349" y="8224"/>
                  </a:cubicBezTo>
                  <a:cubicBezTo>
                    <a:pt x="16298" y="8210"/>
                    <a:pt x="16244" y="8199"/>
                    <a:pt x="16194" y="8193"/>
                  </a:cubicBezTo>
                  <a:cubicBezTo>
                    <a:pt x="16125" y="8185"/>
                    <a:pt x="16055" y="8181"/>
                    <a:pt x="15985" y="8181"/>
                  </a:cubicBezTo>
                  <a:cubicBezTo>
                    <a:pt x="15939" y="8181"/>
                    <a:pt x="15892" y="8183"/>
                    <a:pt x="15846" y="8186"/>
                  </a:cubicBezTo>
                  <a:cubicBezTo>
                    <a:pt x="15737" y="8195"/>
                    <a:pt x="15628" y="8221"/>
                    <a:pt x="15521" y="8227"/>
                  </a:cubicBezTo>
                  <a:cubicBezTo>
                    <a:pt x="15505" y="8229"/>
                    <a:pt x="15492" y="8229"/>
                    <a:pt x="15480" y="8229"/>
                  </a:cubicBezTo>
                  <a:cubicBezTo>
                    <a:pt x="15422" y="8229"/>
                    <a:pt x="15392" y="8212"/>
                    <a:pt x="15346" y="8167"/>
                  </a:cubicBezTo>
                  <a:cubicBezTo>
                    <a:pt x="15261" y="8084"/>
                    <a:pt x="15194" y="7985"/>
                    <a:pt x="15102" y="7906"/>
                  </a:cubicBezTo>
                  <a:cubicBezTo>
                    <a:pt x="14977" y="7800"/>
                    <a:pt x="14837" y="7756"/>
                    <a:pt x="14685" y="7756"/>
                  </a:cubicBezTo>
                  <a:cubicBezTo>
                    <a:pt x="14627" y="7756"/>
                    <a:pt x="14567" y="7762"/>
                    <a:pt x="14506" y="7774"/>
                  </a:cubicBezTo>
                  <a:cubicBezTo>
                    <a:pt x="14446" y="7785"/>
                    <a:pt x="14385" y="7800"/>
                    <a:pt x="14325" y="7814"/>
                  </a:cubicBezTo>
                  <a:cubicBezTo>
                    <a:pt x="14295" y="7821"/>
                    <a:pt x="14261" y="7833"/>
                    <a:pt x="14229" y="7833"/>
                  </a:cubicBezTo>
                  <a:cubicBezTo>
                    <a:pt x="14221" y="7833"/>
                    <a:pt x="14212" y="7832"/>
                    <a:pt x="14204" y="7830"/>
                  </a:cubicBezTo>
                  <a:cubicBezTo>
                    <a:pt x="14201" y="7828"/>
                    <a:pt x="14188" y="7820"/>
                    <a:pt x="14188" y="7820"/>
                  </a:cubicBezTo>
                  <a:cubicBezTo>
                    <a:pt x="14188" y="7818"/>
                    <a:pt x="14169" y="7792"/>
                    <a:pt x="14164" y="7781"/>
                  </a:cubicBezTo>
                  <a:cubicBezTo>
                    <a:pt x="14141" y="7745"/>
                    <a:pt x="14122" y="7701"/>
                    <a:pt x="14097" y="7665"/>
                  </a:cubicBezTo>
                  <a:cubicBezTo>
                    <a:pt x="13952" y="7442"/>
                    <a:pt x="13675" y="7347"/>
                    <a:pt x="13415" y="7347"/>
                  </a:cubicBezTo>
                  <a:cubicBezTo>
                    <a:pt x="13383" y="7347"/>
                    <a:pt x="13351" y="7348"/>
                    <a:pt x="13320" y="7351"/>
                  </a:cubicBezTo>
                  <a:lnTo>
                    <a:pt x="13314" y="7351"/>
                  </a:lnTo>
                  <a:cubicBezTo>
                    <a:pt x="13326" y="7271"/>
                    <a:pt x="13349" y="7190"/>
                    <a:pt x="13361" y="7108"/>
                  </a:cubicBezTo>
                  <a:cubicBezTo>
                    <a:pt x="13378" y="6981"/>
                    <a:pt x="13376" y="6858"/>
                    <a:pt x="13347" y="6733"/>
                  </a:cubicBezTo>
                  <a:cubicBezTo>
                    <a:pt x="13302" y="6524"/>
                    <a:pt x="13199" y="6341"/>
                    <a:pt x="13053" y="6190"/>
                  </a:cubicBezTo>
                  <a:cubicBezTo>
                    <a:pt x="12898" y="6030"/>
                    <a:pt x="12698" y="5914"/>
                    <a:pt x="12487" y="5844"/>
                  </a:cubicBezTo>
                  <a:cubicBezTo>
                    <a:pt x="12436" y="5827"/>
                    <a:pt x="12383" y="5814"/>
                    <a:pt x="12329" y="5805"/>
                  </a:cubicBezTo>
                  <a:cubicBezTo>
                    <a:pt x="12545" y="5215"/>
                    <a:pt x="13017" y="4701"/>
                    <a:pt x="13576" y="4423"/>
                  </a:cubicBezTo>
                  <a:cubicBezTo>
                    <a:pt x="13887" y="4267"/>
                    <a:pt x="14249" y="4191"/>
                    <a:pt x="14609" y="4191"/>
                  </a:cubicBezTo>
                  <a:close/>
                  <a:moveTo>
                    <a:pt x="10579" y="6143"/>
                  </a:moveTo>
                  <a:cubicBezTo>
                    <a:pt x="10650" y="6143"/>
                    <a:pt x="10721" y="6168"/>
                    <a:pt x="10784" y="6219"/>
                  </a:cubicBezTo>
                  <a:cubicBezTo>
                    <a:pt x="10881" y="6297"/>
                    <a:pt x="10933" y="6415"/>
                    <a:pt x="10950" y="6536"/>
                  </a:cubicBezTo>
                  <a:cubicBezTo>
                    <a:pt x="10959" y="6607"/>
                    <a:pt x="10961" y="6679"/>
                    <a:pt x="10961" y="6748"/>
                  </a:cubicBezTo>
                  <a:cubicBezTo>
                    <a:pt x="10961" y="6792"/>
                    <a:pt x="10956" y="6835"/>
                    <a:pt x="10954" y="6881"/>
                  </a:cubicBezTo>
                  <a:cubicBezTo>
                    <a:pt x="10872" y="6859"/>
                    <a:pt x="10787" y="6847"/>
                    <a:pt x="10704" y="6847"/>
                  </a:cubicBezTo>
                  <a:cubicBezTo>
                    <a:pt x="10540" y="6847"/>
                    <a:pt x="10381" y="6895"/>
                    <a:pt x="10251" y="7013"/>
                  </a:cubicBezTo>
                  <a:cubicBezTo>
                    <a:pt x="10034" y="7211"/>
                    <a:pt x="9994" y="7522"/>
                    <a:pt x="10087" y="7788"/>
                  </a:cubicBezTo>
                  <a:cubicBezTo>
                    <a:pt x="10154" y="7974"/>
                    <a:pt x="10273" y="8143"/>
                    <a:pt x="10410" y="8290"/>
                  </a:cubicBezTo>
                  <a:cubicBezTo>
                    <a:pt x="10341" y="8278"/>
                    <a:pt x="10272" y="8271"/>
                    <a:pt x="10204" y="8271"/>
                  </a:cubicBezTo>
                  <a:cubicBezTo>
                    <a:pt x="10177" y="8271"/>
                    <a:pt x="10151" y="8272"/>
                    <a:pt x="10124" y="8274"/>
                  </a:cubicBezTo>
                  <a:cubicBezTo>
                    <a:pt x="9957" y="8162"/>
                    <a:pt x="9743" y="8118"/>
                    <a:pt x="9565" y="8032"/>
                  </a:cubicBezTo>
                  <a:cubicBezTo>
                    <a:pt x="9387" y="7946"/>
                    <a:pt x="9187" y="7834"/>
                    <a:pt x="9100" y="7646"/>
                  </a:cubicBezTo>
                  <a:cubicBezTo>
                    <a:pt x="9004" y="7444"/>
                    <a:pt x="9285" y="7325"/>
                    <a:pt x="9493" y="7325"/>
                  </a:cubicBezTo>
                  <a:cubicBezTo>
                    <a:pt x="9507" y="7325"/>
                    <a:pt x="9521" y="7325"/>
                    <a:pt x="9534" y="7326"/>
                  </a:cubicBezTo>
                  <a:cubicBezTo>
                    <a:pt x="9571" y="7353"/>
                    <a:pt x="9617" y="7370"/>
                    <a:pt x="9672" y="7370"/>
                  </a:cubicBezTo>
                  <a:cubicBezTo>
                    <a:pt x="9682" y="7370"/>
                    <a:pt x="9692" y="7369"/>
                    <a:pt x="9702" y="7368"/>
                  </a:cubicBezTo>
                  <a:cubicBezTo>
                    <a:pt x="9843" y="7349"/>
                    <a:pt x="9868" y="7143"/>
                    <a:pt x="9723" y="7117"/>
                  </a:cubicBezTo>
                  <a:cubicBezTo>
                    <a:pt x="9721" y="7117"/>
                    <a:pt x="9717" y="7116"/>
                    <a:pt x="9717" y="7116"/>
                  </a:cubicBezTo>
                  <a:cubicBezTo>
                    <a:pt x="9712" y="7116"/>
                    <a:pt x="9710" y="7114"/>
                    <a:pt x="9707" y="7112"/>
                  </a:cubicBezTo>
                  <a:cubicBezTo>
                    <a:pt x="9705" y="7109"/>
                    <a:pt x="9702" y="7106"/>
                    <a:pt x="9700" y="7101"/>
                  </a:cubicBezTo>
                  <a:cubicBezTo>
                    <a:pt x="9686" y="7080"/>
                    <a:pt x="9681" y="7071"/>
                    <a:pt x="9670" y="7034"/>
                  </a:cubicBezTo>
                  <a:cubicBezTo>
                    <a:pt x="9654" y="6977"/>
                    <a:pt x="9654" y="6892"/>
                    <a:pt x="9668" y="6825"/>
                  </a:cubicBezTo>
                  <a:cubicBezTo>
                    <a:pt x="9680" y="6754"/>
                    <a:pt x="9709" y="6704"/>
                    <a:pt x="9799" y="6692"/>
                  </a:cubicBezTo>
                  <a:cubicBezTo>
                    <a:pt x="9807" y="6691"/>
                    <a:pt x="9814" y="6691"/>
                    <a:pt x="9822" y="6691"/>
                  </a:cubicBezTo>
                  <a:cubicBezTo>
                    <a:pt x="9916" y="6691"/>
                    <a:pt x="10012" y="6751"/>
                    <a:pt x="10086" y="6800"/>
                  </a:cubicBezTo>
                  <a:cubicBezTo>
                    <a:pt x="10111" y="6818"/>
                    <a:pt x="10137" y="6826"/>
                    <a:pt x="10163" y="6826"/>
                  </a:cubicBezTo>
                  <a:cubicBezTo>
                    <a:pt x="10224" y="6826"/>
                    <a:pt x="10279" y="6781"/>
                    <a:pt x="10278" y="6707"/>
                  </a:cubicBezTo>
                  <a:cubicBezTo>
                    <a:pt x="10277" y="6554"/>
                    <a:pt x="10235" y="6366"/>
                    <a:pt x="10353" y="6242"/>
                  </a:cubicBezTo>
                  <a:cubicBezTo>
                    <a:pt x="10419" y="6176"/>
                    <a:pt x="10499" y="6143"/>
                    <a:pt x="10579" y="6143"/>
                  </a:cubicBezTo>
                  <a:close/>
                  <a:moveTo>
                    <a:pt x="32487" y="7545"/>
                  </a:moveTo>
                  <a:cubicBezTo>
                    <a:pt x="32708" y="7639"/>
                    <a:pt x="32940" y="7713"/>
                    <a:pt x="33169" y="7790"/>
                  </a:cubicBezTo>
                  <a:cubicBezTo>
                    <a:pt x="33426" y="7877"/>
                    <a:pt x="33676" y="8001"/>
                    <a:pt x="33942" y="8072"/>
                  </a:cubicBezTo>
                  <a:cubicBezTo>
                    <a:pt x="33892" y="8160"/>
                    <a:pt x="33845" y="8248"/>
                    <a:pt x="33801" y="8338"/>
                  </a:cubicBezTo>
                  <a:cubicBezTo>
                    <a:pt x="33791" y="8362"/>
                    <a:pt x="33779" y="8388"/>
                    <a:pt x="33770" y="8411"/>
                  </a:cubicBezTo>
                  <a:lnTo>
                    <a:pt x="33768" y="8411"/>
                  </a:lnTo>
                  <a:cubicBezTo>
                    <a:pt x="33737" y="8393"/>
                    <a:pt x="33701" y="8362"/>
                    <a:pt x="33665" y="8336"/>
                  </a:cubicBezTo>
                  <a:cubicBezTo>
                    <a:pt x="33565" y="8266"/>
                    <a:pt x="33470" y="8230"/>
                    <a:pt x="33347" y="8227"/>
                  </a:cubicBezTo>
                  <a:cubicBezTo>
                    <a:pt x="33333" y="8227"/>
                    <a:pt x="33318" y="8227"/>
                    <a:pt x="33303" y="8227"/>
                  </a:cubicBezTo>
                  <a:cubicBezTo>
                    <a:pt x="33077" y="8227"/>
                    <a:pt x="32833" y="8280"/>
                    <a:pt x="32650" y="8422"/>
                  </a:cubicBezTo>
                  <a:cubicBezTo>
                    <a:pt x="32593" y="8131"/>
                    <a:pt x="32543" y="7837"/>
                    <a:pt x="32487" y="7545"/>
                  </a:cubicBezTo>
                  <a:close/>
                  <a:moveTo>
                    <a:pt x="12204" y="6741"/>
                  </a:moveTo>
                  <a:cubicBezTo>
                    <a:pt x="12235" y="6741"/>
                    <a:pt x="12266" y="6746"/>
                    <a:pt x="12297" y="6757"/>
                  </a:cubicBezTo>
                  <a:cubicBezTo>
                    <a:pt x="12347" y="6776"/>
                    <a:pt x="12379" y="6804"/>
                    <a:pt x="12408" y="6845"/>
                  </a:cubicBezTo>
                  <a:cubicBezTo>
                    <a:pt x="12472" y="6943"/>
                    <a:pt x="12475" y="7090"/>
                    <a:pt x="12470" y="7217"/>
                  </a:cubicBezTo>
                  <a:cubicBezTo>
                    <a:pt x="12456" y="7486"/>
                    <a:pt x="12372" y="7768"/>
                    <a:pt x="12294" y="8029"/>
                  </a:cubicBezTo>
                  <a:cubicBezTo>
                    <a:pt x="12249" y="8179"/>
                    <a:pt x="12201" y="8324"/>
                    <a:pt x="12128" y="8465"/>
                  </a:cubicBezTo>
                  <a:cubicBezTo>
                    <a:pt x="12065" y="8587"/>
                    <a:pt x="11991" y="8697"/>
                    <a:pt x="11878" y="8767"/>
                  </a:cubicBezTo>
                  <a:cubicBezTo>
                    <a:pt x="11832" y="8797"/>
                    <a:pt x="11776" y="8813"/>
                    <a:pt x="11708" y="8813"/>
                  </a:cubicBezTo>
                  <a:cubicBezTo>
                    <a:pt x="11704" y="8813"/>
                    <a:pt x="11700" y="8813"/>
                    <a:pt x="11695" y="8813"/>
                  </a:cubicBezTo>
                  <a:cubicBezTo>
                    <a:pt x="11662" y="8813"/>
                    <a:pt x="11625" y="8808"/>
                    <a:pt x="11588" y="8799"/>
                  </a:cubicBezTo>
                  <a:cubicBezTo>
                    <a:pt x="11581" y="8789"/>
                    <a:pt x="11569" y="8778"/>
                    <a:pt x="11551" y="8771"/>
                  </a:cubicBezTo>
                  <a:cubicBezTo>
                    <a:pt x="11343" y="8691"/>
                    <a:pt x="11154" y="8552"/>
                    <a:pt x="10979" y="8411"/>
                  </a:cubicBezTo>
                  <a:cubicBezTo>
                    <a:pt x="10774" y="8248"/>
                    <a:pt x="10582" y="8068"/>
                    <a:pt x="10439" y="7849"/>
                  </a:cubicBezTo>
                  <a:cubicBezTo>
                    <a:pt x="10322" y="7674"/>
                    <a:pt x="10251" y="7473"/>
                    <a:pt x="10347" y="7280"/>
                  </a:cubicBezTo>
                  <a:cubicBezTo>
                    <a:pt x="10421" y="7130"/>
                    <a:pt x="10556" y="7075"/>
                    <a:pt x="10702" y="7075"/>
                  </a:cubicBezTo>
                  <a:cubicBezTo>
                    <a:pt x="10779" y="7075"/>
                    <a:pt x="10858" y="7090"/>
                    <a:pt x="10933" y="7115"/>
                  </a:cubicBezTo>
                  <a:cubicBezTo>
                    <a:pt x="11174" y="7194"/>
                    <a:pt x="11429" y="7391"/>
                    <a:pt x="11493" y="7642"/>
                  </a:cubicBezTo>
                  <a:cubicBezTo>
                    <a:pt x="11513" y="7704"/>
                    <a:pt x="11561" y="7731"/>
                    <a:pt x="11611" y="7731"/>
                  </a:cubicBezTo>
                  <a:cubicBezTo>
                    <a:pt x="11695" y="7731"/>
                    <a:pt x="11784" y="7656"/>
                    <a:pt x="11753" y="7549"/>
                  </a:cubicBezTo>
                  <a:cubicBezTo>
                    <a:pt x="11715" y="7424"/>
                    <a:pt x="11738" y="7258"/>
                    <a:pt x="11794" y="7121"/>
                  </a:cubicBezTo>
                  <a:cubicBezTo>
                    <a:pt x="11853" y="6980"/>
                    <a:pt x="11955" y="6825"/>
                    <a:pt x="12102" y="6761"/>
                  </a:cubicBezTo>
                  <a:cubicBezTo>
                    <a:pt x="12135" y="6748"/>
                    <a:pt x="12169" y="6741"/>
                    <a:pt x="12204" y="6741"/>
                  </a:cubicBezTo>
                  <a:close/>
                  <a:moveTo>
                    <a:pt x="24253" y="3006"/>
                  </a:moveTo>
                  <a:cubicBezTo>
                    <a:pt x="24513" y="3006"/>
                    <a:pt x="24767" y="3087"/>
                    <a:pt x="24971" y="3257"/>
                  </a:cubicBezTo>
                  <a:cubicBezTo>
                    <a:pt x="25273" y="3504"/>
                    <a:pt x="25433" y="3877"/>
                    <a:pt x="25507" y="4253"/>
                  </a:cubicBezTo>
                  <a:cubicBezTo>
                    <a:pt x="25603" y="4727"/>
                    <a:pt x="25558" y="5227"/>
                    <a:pt x="25507" y="5702"/>
                  </a:cubicBezTo>
                  <a:cubicBezTo>
                    <a:pt x="25481" y="5954"/>
                    <a:pt x="25457" y="6200"/>
                    <a:pt x="25450" y="6452"/>
                  </a:cubicBezTo>
                  <a:cubicBezTo>
                    <a:pt x="25444" y="6701"/>
                    <a:pt x="25433" y="6951"/>
                    <a:pt x="25405" y="7198"/>
                  </a:cubicBezTo>
                  <a:cubicBezTo>
                    <a:pt x="25401" y="7216"/>
                    <a:pt x="25402" y="7230"/>
                    <a:pt x="25406" y="7246"/>
                  </a:cubicBezTo>
                  <a:cubicBezTo>
                    <a:pt x="25402" y="7248"/>
                    <a:pt x="25400" y="7251"/>
                    <a:pt x="25396" y="7253"/>
                  </a:cubicBezTo>
                  <a:cubicBezTo>
                    <a:pt x="24918" y="7575"/>
                    <a:pt x="24453" y="7912"/>
                    <a:pt x="23980" y="8240"/>
                  </a:cubicBezTo>
                  <a:cubicBezTo>
                    <a:pt x="23195" y="8788"/>
                    <a:pt x="22409" y="9330"/>
                    <a:pt x="21621" y="9877"/>
                  </a:cubicBezTo>
                  <a:cubicBezTo>
                    <a:pt x="21745" y="8903"/>
                    <a:pt x="21911" y="7934"/>
                    <a:pt x="22048" y="6964"/>
                  </a:cubicBezTo>
                  <a:cubicBezTo>
                    <a:pt x="22116" y="6483"/>
                    <a:pt x="22213" y="6009"/>
                    <a:pt x="22328" y="5539"/>
                  </a:cubicBezTo>
                  <a:cubicBezTo>
                    <a:pt x="22425" y="5123"/>
                    <a:pt x="22521" y="4700"/>
                    <a:pt x="22670" y="4295"/>
                  </a:cubicBezTo>
                  <a:cubicBezTo>
                    <a:pt x="22790" y="3960"/>
                    <a:pt x="22964" y="3642"/>
                    <a:pt x="23234" y="3403"/>
                  </a:cubicBezTo>
                  <a:cubicBezTo>
                    <a:pt x="23484" y="3180"/>
                    <a:pt x="23781" y="3050"/>
                    <a:pt x="24115" y="3014"/>
                  </a:cubicBezTo>
                  <a:cubicBezTo>
                    <a:pt x="24161" y="3009"/>
                    <a:pt x="24207" y="3006"/>
                    <a:pt x="24253" y="3006"/>
                  </a:cubicBezTo>
                  <a:close/>
                  <a:moveTo>
                    <a:pt x="18335" y="3065"/>
                  </a:moveTo>
                  <a:cubicBezTo>
                    <a:pt x="18467" y="3065"/>
                    <a:pt x="18599" y="3081"/>
                    <a:pt x="18725" y="3114"/>
                  </a:cubicBezTo>
                  <a:cubicBezTo>
                    <a:pt x="18950" y="3170"/>
                    <a:pt x="19158" y="3287"/>
                    <a:pt x="19315" y="3463"/>
                  </a:cubicBezTo>
                  <a:cubicBezTo>
                    <a:pt x="19403" y="3562"/>
                    <a:pt x="19471" y="3676"/>
                    <a:pt x="19521" y="3799"/>
                  </a:cubicBezTo>
                  <a:cubicBezTo>
                    <a:pt x="19553" y="3872"/>
                    <a:pt x="19578" y="3947"/>
                    <a:pt x="19599" y="4025"/>
                  </a:cubicBezTo>
                  <a:cubicBezTo>
                    <a:pt x="19607" y="4054"/>
                    <a:pt x="19611" y="4085"/>
                    <a:pt x="19621" y="4115"/>
                  </a:cubicBezTo>
                  <a:cubicBezTo>
                    <a:pt x="19627" y="4149"/>
                    <a:pt x="19646" y="4177"/>
                    <a:pt x="19661" y="4205"/>
                  </a:cubicBezTo>
                  <a:cubicBezTo>
                    <a:pt x="19475" y="4291"/>
                    <a:pt x="19306" y="4412"/>
                    <a:pt x="19164" y="4563"/>
                  </a:cubicBezTo>
                  <a:cubicBezTo>
                    <a:pt x="18838" y="4908"/>
                    <a:pt x="18672" y="5379"/>
                    <a:pt x="18572" y="5835"/>
                  </a:cubicBezTo>
                  <a:cubicBezTo>
                    <a:pt x="18456" y="6363"/>
                    <a:pt x="18424" y="6908"/>
                    <a:pt x="18380" y="7443"/>
                  </a:cubicBezTo>
                  <a:cubicBezTo>
                    <a:pt x="18343" y="7896"/>
                    <a:pt x="18303" y="8352"/>
                    <a:pt x="18272" y="8807"/>
                  </a:cubicBezTo>
                  <a:cubicBezTo>
                    <a:pt x="18255" y="9028"/>
                    <a:pt x="18242" y="9248"/>
                    <a:pt x="18226" y="9467"/>
                  </a:cubicBezTo>
                  <a:cubicBezTo>
                    <a:pt x="18220" y="9571"/>
                    <a:pt x="18214" y="9679"/>
                    <a:pt x="18214" y="9783"/>
                  </a:cubicBezTo>
                  <a:cubicBezTo>
                    <a:pt x="18213" y="9840"/>
                    <a:pt x="18219" y="9897"/>
                    <a:pt x="18229" y="9953"/>
                  </a:cubicBezTo>
                  <a:cubicBezTo>
                    <a:pt x="18095" y="9909"/>
                    <a:pt x="17953" y="9887"/>
                    <a:pt x="17811" y="9878"/>
                  </a:cubicBezTo>
                  <a:cubicBezTo>
                    <a:pt x="17875" y="9636"/>
                    <a:pt x="17897" y="9385"/>
                    <a:pt x="17714" y="9182"/>
                  </a:cubicBezTo>
                  <a:cubicBezTo>
                    <a:pt x="17619" y="9075"/>
                    <a:pt x="17487" y="9011"/>
                    <a:pt x="17353" y="8967"/>
                  </a:cubicBezTo>
                  <a:cubicBezTo>
                    <a:pt x="17284" y="8945"/>
                    <a:pt x="17219" y="8937"/>
                    <a:pt x="17154" y="8937"/>
                  </a:cubicBezTo>
                  <a:cubicBezTo>
                    <a:pt x="17079" y="8937"/>
                    <a:pt x="17004" y="8947"/>
                    <a:pt x="16923" y="8956"/>
                  </a:cubicBezTo>
                  <a:cubicBezTo>
                    <a:pt x="16896" y="8958"/>
                    <a:pt x="16868" y="8958"/>
                    <a:pt x="16841" y="8959"/>
                  </a:cubicBezTo>
                  <a:cubicBezTo>
                    <a:pt x="16841" y="8959"/>
                    <a:pt x="16832" y="8956"/>
                    <a:pt x="16824" y="8956"/>
                  </a:cubicBezTo>
                  <a:cubicBezTo>
                    <a:pt x="16822" y="8956"/>
                    <a:pt x="16821" y="8956"/>
                    <a:pt x="16820" y="8956"/>
                  </a:cubicBezTo>
                  <a:cubicBezTo>
                    <a:pt x="16820" y="8953"/>
                    <a:pt x="16821" y="8948"/>
                    <a:pt x="16821" y="8941"/>
                  </a:cubicBezTo>
                  <a:cubicBezTo>
                    <a:pt x="16820" y="8923"/>
                    <a:pt x="16823" y="8901"/>
                    <a:pt x="16828" y="8880"/>
                  </a:cubicBezTo>
                  <a:cubicBezTo>
                    <a:pt x="16839" y="8752"/>
                    <a:pt x="16840" y="8627"/>
                    <a:pt x="16768" y="8514"/>
                  </a:cubicBezTo>
                  <a:cubicBezTo>
                    <a:pt x="16715" y="8427"/>
                    <a:pt x="16641" y="8359"/>
                    <a:pt x="16554" y="8308"/>
                  </a:cubicBezTo>
                  <a:cubicBezTo>
                    <a:pt x="16534" y="8156"/>
                    <a:pt x="16552" y="7998"/>
                    <a:pt x="16560" y="7846"/>
                  </a:cubicBezTo>
                  <a:cubicBezTo>
                    <a:pt x="16567" y="7678"/>
                    <a:pt x="16586" y="7513"/>
                    <a:pt x="16595" y="7345"/>
                  </a:cubicBezTo>
                  <a:cubicBezTo>
                    <a:pt x="16615" y="6990"/>
                    <a:pt x="16619" y="6634"/>
                    <a:pt x="16632" y="6278"/>
                  </a:cubicBezTo>
                  <a:cubicBezTo>
                    <a:pt x="16646" y="5945"/>
                    <a:pt x="16659" y="5616"/>
                    <a:pt x="16674" y="5284"/>
                  </a:cubicBezTo>
                  <a:cubicBezTo>
                    <a:pt x="16687" y="5034"/>
                    <a:pt x="16703" y="4784"/>
                    <a:pt x="16746" y="4538"/>
                  </a:cubicBezTo>
                  <a:cubicBezTo>
                    <a:pt x="16830" y="4052"/>
                    <a:pt x="17036" y="3597"/>
                    <a:pt x="17460" y="3320"/>
                  </a:cubicBezTo>
                  <a:cubicBezTo>
                    <a:pt x="17717" y="3152"/>
                    <a:pt x="18028" y="3065"/>
                    <a:pt x="18335" y="3065"/>
                  </a:cubicBezTo>
                  <a:close/>
                  <a:moveTo>
                    <a:pt x="33227" y="8433"/>
                  </a:moveTo>
                  <a:cubicBezTo>
                    <a:pt x="33272" y="8433"/>
                    <a:pt x="33317" y="8435"/>
                    <a:pt x="33362" y="8441"/>
                  </a:cubicBezTo>
                  <a:cubicBezTo>
                    <a:pt x="33448" y="8451"/>
                    <a:pt x="33506" y="8500"/>
                    <a:pt x="33572" y="8552"/>
                  </a:cubicBezTo>
                  <a:cubicBezTo>
                    <a:pt x="33601" y="8575"/>
                    <a:pt x="33638" y="8604"/>
                    <a:pt x="33676" y="8626"/>
                  </a:cubicBezTo>
                  <a:cubicBezTo>
                    <a:pt x="33516" y="9022"/>
                    <a:pt x="33405" y="9439"/>
                    <a:pt x="33344" y="9860"/>
                  </a:cubicBezTo>
                  <a:cubicBezTo>
                    <a:pt x="33315" y="10063"/>
                    <a:pt x="33296" y="10268"/>
                    <a:pt x="33285" y="10474"/>
                  </a:cubicBezTo>
                  <a:cubicBezTo>
                    <a:pt x="33209" y="10333"/>
                    <a:pt x="33145" y="10185"/>
                    <a:pt x="33093" y="10034"/>
                  </a:cubicBezTo>
                  <a:cubicBezTo>
                    <a:pt x="32978" y="9704"/>
                    <a:pt x="32877" y="9370"/>
                    <a:pt x="32789" y="9029"/>
                  </a:cubicBezTo>
                  <a:cubicBezTo>
                    <a:pt x="32745" y="8867"/>
                    <a:pt x="32708" y="8704"/>
                    <a:pt x="32675" y="8540"/>
                  </a:cubicBezTo>
                  <a:cubicBezTo>
                    <a:pt x="32850" y="8476"/>
                    <a:pt x="33040" y="8433"/>
                    <a:pt x="33227" y="8433"/>
                  </a:cubicBezTo>
                  <a:close/>
                  <a:moveTo>
                    <a:pt x="20434" y="4294"/>
                  </a:moveTo>
                  <a:cubicBezTo>
                    <a:pt x="20758" y="4294"/>
                    <a:pt x="21086" y="4399"/>
                    <a:pt x="21377" y="4535"/>
                  </a:cubicBezTo>
                  <a:cubicBezTo>
                    <a:pt x="21533" y="4609"/>
                    <a:pt x="21688" y="4687"/>
                    <a:pt x="21814" y="4809"/>
                  </a:cubicBezTo>
                  <a:cubicBezTo>
                    <a:pt x="21880" y="4870"/>
                    <a:pt x="21938" y="4932"/>
                    <a:pt x="21981" y="5008"/>
                  </a:cubicBezTo>
                  <a:cubicBezTo>
                    <a:pt x="22021" y="5078"/>
                    <a:pt x="22058" y="5143"/>
                    <a:pt x="22116" y="5198"/>
                  </a:cubicBezTo>
                  <a:cubicBezTo>
                    <a:pt x="22014" y="5606"/>
                    <a:pt x="21922" y="6015"/>
                    <a:pt x="21851" y="6429"/>
                  </a:cubicBezTo>
                  <a:cubicBezTo>
                    <a:pt x="21760" y="6935"/>
                    <a:pt x="21700" y="7445"/>
                    <a:pt x="21621" y="7953"/>
                  </a:cubicBezTo>
                  <a:cubicBezTo>
                    <a:pt x="21542" y="8471"/>
                    <a:pt x="21462" y="8993"/>
                    <a:pt x="21428" y="9517"/>
                  </a:cubicBezTo>
                  <a:cubicBezTo>
                    <a:pt x="21417" y="9642"/>
                    <a:pt x="21412" y="9769"/>
                    <a:pt x="21407" y="9897"/>
                  </a:cubicBezTo>
                  <a:cubicBezTo>
                    <a:pt x="21403" y="9940"/>
                    <a:pt x="21430" y="9971"/>
                    <a:pt x="21463" y="9984"/>
                  </a:cubicBezTo>
                  <a:cubicBezTo>
                    <a:pt x="21343" y="10065"/>
                    <a:pt x="21222" y="10152"/>
                    <a:pt x="21104" y="10233"/>
                  </a:cubicBezTo>
                  <a:cubicBezTo>
                    <a:pt x="20485" y="10662"/>
                    <a:pt x="19871" y="11091"/>
                    <a:pt x="19257" y="11524"/>
                  </a:cubicBezTo>
                  <a:cubicBezTo>
                    <a:pt x="19204" y="11370"/>
                    <a:pt x="19122" y="11226"/>
                    <a:pt x="19007" y="11106"/>
                  </a:cubicBezTo>
                  <a:cubicBezTo>
                    <a:pt x="18888" y="10980"/>
                    <a:pt x="18747" y="10909"/>
                    <a:pt x="18596" y="10855"/>
                  </a:cubicBezTo>
                  <a:cubicBezTo>
                    <a:pt x="18724" y="10618"/>
                    <a:pt x="18741" y="10324"/>
                    <a:pt x="18528" y="10124"/>
                  </a:cubicBezTo>
                  <a:cubicBezTo>
                    <a:pt x="18500" y="10097"/>
                    <a:pt x="18469" y="10074"/>
                    <a:pt x="18438" y="10053"/>
                  </a:cubicBezTo>
                  <a:cubicBezTo>
                    <a:pt x="18440" y="9982"/>
                    <a:pt x="18450" y="9915"/>
                    <a:pt x="18459" y="9846"/>
                  </a:cubicBezTo>
                  <a:cubicBezTo>
                    <a:pt x="18470" y="9748"/>
                    <a:pt x="18479" y="9652"/>
                    <a:pt x="18494" y="9553"/>
                  </a:cubicBezTo>
                  <a:cubicBezTo>
                    <a:pt x="18518" y="9372"/>
                    <a:pt x="18533" y="9190"/>
                    <a:pt x="18551" y="9004"/>
                  </a:cubicBezTo>
                  <a:cubicBezTo>
                    <a:pt x="18585" y="8619"/>
                    <a:pt x="18614" y="8230"/>
                    <a:pt x="18647" y="7845"/>
                  </a:cubicBezTo>
                  <a:cubicBezTo>
                    <a:pt x="18694" y="7283"/>
                    <a:pt x="18718" y="6716"/>
                    <a:pt x="18806" y="6159"/>
                  </a:cubicBezTo>
                  <a:cubicBezTo>
                    <a:pt x="18875" y="5733"/>
                    <a:pt x="18984" y="5290"/>
                    <a:pt x="19224" y="4932"/>
                  </a:cubicBezTo>
                  <a:cubicBezTo>
                    <a:pt x="19477" y="4555"/>
                    <a:pt x="19883" y="4327"/>
                    <a:pt x="20340" y="4297"/>
                  </a:cubicBezTo>
                  <a:cubicBezTo>
                    <a:pt x="20372" y="4295"/>
                    <a:pt x="20403" y="4294"/>
                    <a:pt x="20434" y="4294"/>
                  </a:cubicBezTo>
                  <a:close/>
                  <a:moveTo>
                    <a:pt x="26957" y="8997"/>
                  </a:moveTo>
                  <a:cubicBezTo>
                    <a:pt x="26993" y="9584"/>
                    <a:pt x="27045" y="10173"/>
                    <a:pt x="27041" y="10760"/>
                  </a:cubicBezTo>
                  <a:cubicBezTo>
                    <a:pt x="26952" y="10669"/>
                    <a:pt x="26865" y="10576"/>
                    <a:pt x="26786" y="10474"/>
                  </a:cubicBezTo>
                  <a:cubicBezTo>
                    <a:pt x="26726" y="10393"/>
                    <a:pt x="26665" y="10315"/>
                    <a:pt x="26599" y="10239"/>
                  </a:cubicBezTo>
                  <a:cubicBezTo>
                    <a:pt x="26567" y="10203"/>
                    <a:pt x="26528" y="10166"/>
                    <a:pt x="26491" y="10132"/>
                  </a:cubicBezTo>
                  <a:cubicBezTo>
                    <a:pt x="26453" y="10099"/>
                    <a:pt x="26421" y="10059"/>
                    <a:pt x="26387" y="10026"/>
                  </a:cubicBezTo>
                  <a:cubicBezTo>
                    <a:pt x="26380" y="10019"/>
                    <a:pt x="26372" y="10016"/>
                    <a:pt x="26365" y="10016"/>
                  </a:cubicBezTo>
                  <a:cubicBezTo>
                    <a:pt x="26337" y="10016"/>
                    <a:pt x="26313" y="10056"/>
                    <a:pt x="26338" y="10083"/>
                  </a:cubicBezTo>
                  <a:cubicBezTo>
                    <a:pt x="26368" y="10115"/>
                    <a:pt x="26400" y="10147"/>
                    <a:pt x="26421" y="10184"/>
                  </a:cubicBezTo>
                  <a:cubicBezTo>
                    <a:pt x="26445" y="10224"/>
                    <a:pt x="26463" y="10265"/>
                    <a:pt x="26487" y="10307"/>
                  </a:cubicBezTo>
                  <a:cubicBezTo>
                    <a:pt x="26532" y="10385"/>
                    <a:pt x="26574" y="10466"/>
                    <a:pt x="26620" y="10544"/>
                  </a:cubicBezTo>
                  <a:cubicBezTo>
                    <a:pt x="26713" y="10704"/>
                    <a:pt x="26805" y="10855"/>
                    <a:pt x="26936" y="10986"/>
                  </a:cubicBezTo>
                  <a:cubicBezTo>
                    <a:pt x="26963" y="11013"/>
                    <a:pt x="26997" y="11053"/>
                    <a:pt x="27032" y="11081"/>
                  </a:cubicBezTo>
                  <a:cubicBezTo>
                    <a:pt x="27016" y="11370"/>
                    <a:pt x="26979" y="11656"/>
                    <a:pt x="26916" y="11937"/>
                  </a:cubicBezTo>
                  <a:cubicBezTo>
                    <a:pt x="26879" y="12114"/>
                    <a:pt x="26831" y="12287"/>
                    <a:pt x="26763" y="12454"/>
                  </a:cubicBezTo>
                  <a:cubicBezTo>
                    <a:pt x="26731" y="12432"/>
                    <a:pt x="26702" y="12412"/>
                    <a:pt x="26674" y="12383"/>
                  </a:cubicBezTo>
                  <a:cubicBezTo>
                    <a:pt x="26620" y="12327"/>
                    <a:pt x="26582" y="12252"/>
                    <a:pt x="26545" y="12185"/>
                  </a:cubicBezTo>
                  <a:cubicBezTo>
                    <a:pt x="26463" y="12034"/>
                    <a:pt x="26389" y="11878"/>
                    <a:pt x="26316" y="11724"/>
                  </a:cubicBezTo>
                  <a:cubicBezTo>
                    <a:pt x="26240" y="11573"/>
                    <a:pt x="26168" y="11418"/>
                    <a:pt x="26090" y="11270"/>
                  </a:cubicBezTo>
                  <a:cubicBezTo>
                    <a:pt x="26005" y="11104"/>
                    <a:pt x="25917" y="10939"/>
                    <a:pt x="25845" y="10765"/>
                  </a:cubicBezTo>
                  <a:cubicBezTo>
                    <a:pt x="25838" y="10750"/>
                    <a:pt x="25825" y="10743"/>
                    <a:pt x="25812" y="10743"/>
                  </a:cubicBezTo>
                  <a:cubicBezTo>
                    <a:pt x="25789" y="10743"/>
                    <a:pt x="25767" y="10761"/>
                    <a:pt x="25778" y="10787"/>
                  </a:cubicBezTo>
                  <a:cubicBezTo>
                    <a:pt x="25846" y="10961"/>
                    <a:pt x="25897" y="11142"/>
                    <a:pt x="25954" y="11322"/>
                  </a:cubicBezTo>
                  <a:cubicBezTo>
                    <a:pt x="26014" y="11505"/>
                    <a:pt x="26082" y="11683"/>
                    <a:pt x="26155" y="11860"/>
                  </a:cubicBezTo>
                  <a:cubicBezTo>
                    <a:pt x="26223" y="12025"/>
                    <a:pt x="26292" y="12193"/>
                    <a:pt x="26374" y="12350"/>
                  </a:cubicBezTo>
                  <a:cubicBezTo>
                    <a:pt x="26443" y="12489"/>
                    <a:pt x="26526" y="12590"/>
                    <a:pt x="26647" y="12671"/>
                  </a:cubicBezTo>
                  <a:cubicBezTo>
                    <a:pt x="26625" y="12699"/>
                    <a:pt x="26594" y="12726"/>
                    <a:pt x="26559" y="12745"/>
                  </a:cubicBezTo>
                  <a:cubicBezTo>
                    <a:pt x="26295" y="12661"/>
                    <a:pt x="26030" y="12585"/>
                    <a:pt x="25760" y="12518"/>
                  </a:cubicBezTo>
                  <a:cubicBezTo>
                    <a:pt x="25475" y="12449"/>
                    <a:pt x="25186" y="12400"/>
                    <a:pt x="24903" y="12317"/>
                  </a:cubicBezTo>
                  <a:cubicBezTo>
                    <a:pt x="24853" y="12302"/>
                    <a:pt x="24806" y="12284"/>
                    <a:pt x="24757" y="12265"/>
                  </a:cubicBezTo>
                  <a:cubicBezTo>
                    <a:pt x="24757" y="12258"/>
                    <a:pt x="24754" y="12249"/>
                    <a:pt x="24751" y="12240"/>
                  </a:cubicBezTo>
                  <a:cubicBezTo>
                    <a:pt x="24709" y="12150"/>
                    <a:pt x="24678" y="12054"/>
                    <a:pt x="24703" y="11955"/>
                  </a:cubicBezTo>
                  <a:cubicBezTo>
                    <a:pt x="24723" y="11880"/>
                    <a:pt x="24773" y="11814"/>
                    <a:pt x="24822" y="11755"/>
                  </a:cubicBezTo>
                  <a:cubicBezTo>
                    <a:pt x="24949" y="11598"/>
                    <a:pt x="25098" y="11469"/>
                    <a:pt x="25204" y="11296"/>
                  </a:cubicBezTo>
                  <a:cubicBezTo>
                    <a:pt x="25226" y="11256"/>
                    <a:pt x="25223" y="11190"/>
                    <a:pt x="25195" y="11154"/>
                  </a:cubicBezTo>
                  <a:cubicBezTo>
                    <a:pt x="25143" y="11089"/>
                    <a:pt x="25083" y="11041"/>
                    <a:pt x="25014" y="10996"/>
                  </a:cubicBezTo>
                  <a:cubicBezTo>
                    <a:pt x="24957" y="10958"/>
                    <a:pt x="24898" y="10918"/>
                    <a:pt x="24855" y="10862"/>
                  </a:cubicBezTo>
                  <a:cubicBezTo>
                    <a:pt x="24782" y="10763"/>
                    <a:pt x="24736" y="10614"/>
                    <a:pt x="24738" y="10489"/>
                  </a:cubicBezTo>
                  <a:cubicBezTo>
                    <a:pt x="24739" y="10229"/>
                    <a:pt x="24983" y="10197"/>
                    <a:pt x="25217" y="10197"/>
                  </a:cubicBezTo>
                  <a:cubicBezTo>
                    <a:pt x="25295" y="10197"/>
                    <a:pt x="25372" y="10200"/>
                    <a:pt x="25438" y="10200"/>
                  </a:cubicBezTo>
                  <a:cubicBezTo>
                    <a:pt x="25468" y="10200"/>
                    <a:pt x="25495" y="10200"/>
                    <a:pt x="25520" y="10198"/>
                  </a:cubicBezTo>
                  <a:cubicBezTo>
                    <a:pt x="25652" y="10187"/>
                    <a:pt x="25803" y="10163"/>
                    <a:pt x="25901" y="10069"/>
                  </a:cubicBezTo>
                  <a:cubicBezTo>
                    <a:pt x="25988" y="9984"/>
                    <a:pt x="26005" y="9860"/>
                    <a:pt x="25994" y="9745"/>
                  </a:cubicBezTo>
                  <a:cubicBezTo>
                    <a:pt x="25984" y="9623"/>
                    <a:pt x="25943" y="9482"/>
                    <a:pt x="26014" y="9382"/>
                  </a:cubicBezTo>
                  <a:cubicBezTo>
                    <a:pt x="26022" y="9371"/>
                    <a:pt x="26061" y="9341"/>
                    <a:pt x="26080" y="9330"/>
                  </a:cubicBezTo>
                  <a:cubicBezTo>
                    <a:pt x="26141" y="9303"/>
                    <a:pt x="26184" y="9300"/>
                    <a:pt x="26251" y="9300"/>
                  </a:cubicBezTo>
                  <a:cubicBezTo>
                    <a:pt x="26253" y="9300"/>
                    <a:pt x="26256" y="9300"/>
                    <a:pt x="26258" y="9300"/>
                  </a:cubicBezTo>
                  <a:cubicBezTo>
                    <a:pt x="26363" y="9300"/>
                    <a:pt x="26478" y="9339"/>
                    <a:pt x="26585" y="9339"/>
                  </a:cubicBezTo>
                  <a:cubicBezTo>
                    <a:pt x="26647" y="9339"/>
                    <a:pt x="26706" y="9326"/>
                    <a:pt x="26760" y="9284"/>
                  </a:cubicBezTo>
                  <a:cubicBezTo>
                    <a:pt x="26822" y="9237"/>
                    <a:pt x="26847" y="9167"/>
                    <a:pt x="26869" y="9094"/>
                  </a:cubicBezTo>
                  <a:cubicBezTo>
                    <a:pt x="26887" y="9036"/>
                    <a:pt x="26885" y="9022"/>
                    <a:pt x="26947" y="9002"/>
                  </a:cubicBezTo>
                  <a:cubicBezTo>
                    <a:pt x="26952" y="9002"/>
                    <a:pt x="26954" y="9000"/>
                    <a:pt x="26957" y="8997"/>
                  </a:cubicBezTo>
                  <a:close/>
                  <a:moveTo>
                    <a:pt x="16795" y="11001"/>
                  </a:moveTo>
                  <a:cubicBezTo>
                    <a:pt x="16899" y="11001"/>
                    <a:pt x="17006" y="11046"/>
                    <a:pt x="17081" y="11118"/>
                  </a:cubicBezTo>
                  <a:cubicBezTo>
                    <a:pt x="17224" y="11261"/>
                    <a:pt x="17307" y="11472"/>
                    <a:pt x="17357" y="11665"/>
                  </a:cubicBezTo>
                  <a:cubicBezTo>
                    <a:pt x="17423" y="11915"/>
                    <a:pt x="17418" y="12190"/>
                    <a:pt x="17324" y="12445"/>
                  </a:cubicBezTo>
                  <a:cubicBezTo>
                    <a:pt x="17267" y="12602"/>
                    <a:pt x="17183" y="12731"/>
                    <a:pt x="17083" y="12867"/>
                  </a:cubicBezTo>
                  <a:cubicBezTo>
                    <a:pt x="17034" y="12930"/>
                    <a:pt x="16986" y="12996"/>
                    <a:pt x="16943" y="13063"/>
                  </a:cubicBezTo>
                  <a:cubicBezTo>
                    <a:pt x="16914" y="13110"/>
                    <a:pt x="16897" y="13153"/>
                    <a:pt x="16888" y="13201"/>
                  </a:cubicBezTo>
                  <a:cubicBezTo>
                    <a:pt x="16875" y="13194"/>
                    <a:pt x="16859" y="13188"/>
                    <a:pt x="16840" y="13188"/>
                  </a:cubicBezTo>
                  <a:cubicBezTo>
                    <a:pt x="16760" y="13185"/>
                    <a:pt x="16680" y="13184"/>
                    <a:pt x="16600" y="13184"/>
                  </a:cubicBezTo>
                  <a:cubicBezTo>
                    <a:pt x="16530" y="13184"/>
                    <a:pt x="16461" y="13185"/>
                    <a:pt x="16391" y="13185"/>
                  </a:cubicBezTo>
                  <a:cubicBezTo>
                    <a:pt x="16052" y="13185"/>
                    <a:pt x="15713" y="13174"/>
                    <a:pt x="15392" y="13050"/>
                  </a:cubicBezTo>
                  <a:cubicBezTo>
                    <a:pt x="15203" y="12976"/>
                    <a:pt x="14991" y="12852"/>
                    <a:pt x="14945" y="12638"/>
                  </a:cubicBezTo>
                  <a:cubicBezTo>
                    <a:pt x="14899" y="12428"/>
                    <a:pt x="15062" y="12284"/>
                    <a:pt x="15252" y="12240"/>
                  </a:cubicBezTo>
                  <a:cubicBezTo>
                    <a:pt x="15348" y="12217"/>
                    <a:pt x="15451" y="12206"/>
                    <a:pt x="15552" y="12206"/>
                  </a:cubicBezTo>
                  <a:cubicBezTo>
                    <a:pt x="15561" y="12206"/>
                    <a:pt x="15570" y="12206"/>
                    <a:pt x="15579" y="12207"/>
                  </a:cubicBezTo>
                  <a:cubicBezTo>
                    <a:pt x="15583" y="12206"/>
                    <a:pt x="15588" y="12206"/>
                    <a:pt x="15592" y="12206"/>
                  </a:cubicBezTo>
                  <a:cubicBezTo>
                    <a:pt x="15634" y="12206"/>
                    <a:pt x="15681" y="12211"/>
                    <a:pt x="15725" y="12220"/>
                  </a:cubicBezTo>
                  <a:cubicBezTo>
                    <a:pt x="15784" y="12277"/>
                    <a:pt x="15857" y="12315"/>
                    <a:pt x="15945" y="12316"/>
                  </a:cubicBezTo>
                  <a:cubicBezTo>
                    <a:pt x="15945" y="12316"/>
                    <a:pt x="15946" y="12316"/>
                    <a:pt x="15947" y="12316"/>
                  </a:cubicBezTo>
                  <a:cubicBezTo>
                    <a:pt x="16057" y="12316"/>
                    <a:pt x="16091" y="12171"/>
                    <a:pt x="16018" y="12105"/>
                  </a:cubicBezTo>
                  <a:cubicBezTo>
                    <a:pt x="15980" y="12068"/>
                    <a:pt x="15935" y="12044"/>
                    <a:pt x="15888" y="12026"/>
                  </a:cubicBezTo>
                  <a:cubicBezTo>
                    <a:pt x="15866" y="12006"/>
                    <a:pt x="15845" y="11982"/>
                    <a:pt x="15830" y="11964"/>
                  </a:cubicBezTo>
                  <a:cubicBezTo>
                    <a:pt x="15788" y="11914"/>
                    <a:pt x="15751" y="11862"/>
                    <a:pt x="15713" y="11809"/>
                  </a:cubicBezTo>
                  <a:cubicBezTo>
                    <a:pt x="15642" y="11700"/>
                    <a:pt x="15558" y="11477"/>
                    <a:pt x="15746" y="11433"/>
                  </a:cubicBezTo>
                  <a:cubicBezTo>
                    <a:pt x="15762" y="11429"/>
                    <a:pt x="15778" y="11427"/>
                    <a:pt x="15795" y="11427"/>
                  </a:cubicBezTo>
                  <a:cubicBezTo>
                    <a:pt x="15895" y="11427"/>
                    <a:pt x="16002" y="11489"/>
                    <a:pt x="16079" y="11542"/>
                  </a:cubicBezTo>
                  <a:cubicBezTo>
                    <a:pt x="16180" y="11610"/>
                    <a:pt x="16282" y="11698"/>
                    <a:pt x="16356" y="11798"/>
                  </a:cubicBezTo>
                  <a:cubicBezTo>
                    <a:pt x="16381" y="11831"/>
                    <a:pt x="16420" y="11847"/>
                    <a:pt x="16459" y="11847"/>
                  </a:cubicBezTo>
                  <a:cubicBezTo>
                    <a:pt x="16523" y="11847"/>
                    <a:pt x="16586" y="11803"/>
                    <a:pt x="16578" y="11723"/>
                  </a:cubicBezTo>
                  <a:cubicBezTo>
                    <a:pt x="16559" y="11547"/>
                    <a:pt x="16424" y="11291"/>
                    <a:pt x="16542" y="11127"/>
                  </a:cubicBezTo>
                  <a:cubicBezTo>
                    <a:pt x="16606" y="11039"/>
                    <a:pt x="16699" y="11001"/>
                    <a:pt x="16795" y="11001"/>
                  </a:cubicBezTo>
                  <a:close/>
                  <a:moveTo>
                    <a:pt x="32750" y="12348"/>
                  </a:moveTo>
                  <a:cubicBezTo>
                    <a:pt x="32751" y="12348"/>
                    <a:pt x="32752" y="12348"/>
                    <a:pt x="32753" y="12348"/>
                  </a:cubicBezTo>
                  <a:lnTo>
                    <a:pt x="32760" y="12348"/>
                  </a:lnTo>
                  <a:cubicBezTo>
                    <a:pt x="32765" y="12350"/>
                    <a:pt x="32769" y="12349"/>
                    <a:pt x="32772" y="12351"/>
                  </a:cubicBezTo>
                  <a:cubicBezTo>
                    <a:pt x="32795" y="12357"/>
                    <a:pt x="32799" y="12357"/>
                    <a:pt x="32807" y="12361"/>
                  </a:cubicBezTo>
                  <a:cubicBezTo>
                    <a:pt x="32872" y="12388"/>
                    <a:pt x="32909" y="12416"/>
                    <a:pt x="32963" y="12464"/>
                  </a:cubicBezTo>
                  <a:cubicBezTo>
                    <a:pt x="33028" y="12522"/>
                    <a:pt x="33062" y="12559"/>
                    <a:pt x="33111" y="12626"/>
                  </a:cubicBezTo>
                  <a:cubicBezTo>
                    <a:pt x="33133" y="12655"/>
                    <a:pt x="33148" y="12685"/>
                    <a:pt x="33168" y="12714"/>
                  </a:cubicBezTo>
                  <a:cubicBezTo>
                    <a:pt x="33173" y="12726"/>
                    <a:pt x="33178" y="12740"/>
                    <a:pt x="33186" y="12751"/>
                  </a:cubicBezTo>
                  <a:cubicBezTo>
                    <a:pt x="33196" y="12768"/>
                    <a:pt x="33213" y="12781"/>
                    <a:pt x="33225" y="12797"/>
                  </a:cubicBezTo>
                  <a:cubicBezTo>
                    <a:pt x="33227" y="12799"/>
                    <a:pt x="33230" y="12801"/>
                    <a:pt x="33233" y="12803"/>
                  </a:cubicBezTo>
                  <a:cubicBezTo>
                    <a:pt x="33220" y="12976"/>
                    <a:pt x="33201" y="13152"/>
                    <a:pt x="33176" y="13328"/>
                  </a:cubicBezTo>
                  <a:cubicBezTo>
                    <a:pt x="33129" y="13235"/>
                    <a:pt x="33067" y="13149"/>
                    <a:pt x="33008" y="13068"/>
                  </a:cubicBezTo>
                  <a:cubicBezTo>
                    <a:pt x="32952" y="12999"/>
                    <a:pt x="32903" y="12924"/>
                    <a:pt x="32850" y="12854"/>
                  </a:cubicBezTo>
                  <a:cubicBezTo>
                    <a:pt x="32827" y="12822"/>
                    <a:pt x="32805" y="12789"/>
                    <a:pt x="32783" y="12756"/>
                  </a:cubicBezTo>
                  <a:cubicBezTo>
                    <a:pt x="32772" y="12741"/>
                    <a:pt x="32762" y="12724"/>
                    <a:pt x="32753" y="12709"/>
                  </a:cubicBezTo>
                  <a:cubicBezTo>
                    <a:pt x="32748" y="12699"/>
                    <a:pt x="32743" y="12692"/>
                    <a:pt x="32738" y="12683"/>
                  </a:cubicBezTo>
                  <a:cubicBezTo>
                    <a:pt x="32738" y="12679"/>
                    <a:pt x="32727" y="12661"/>
                    <a:pt x="32727" y="12661"/>
                  </a:cubicBezTo>
                  <a:cubicBezTo>
                    <a:pt x="32696" y="12593"/>
                    <a:pt x="32680" y="12541"/>
                    <a:pt x="32676" y="12478"/>
                  </a:cubicBezTo>
                  <a:cubicBezTo>
                    <a:pt x="32675" y="12460"/>
                    <a:pt x="32678" y="12433"/>
                    <a:pt x="32689" y="12409"/>
                  </a:cubicBezTo>
                  <a:cubicBezTo>
                    <a:pt x="32689" y="12406"/>
                    <a:pt x="32700" y="12379"/>
                    <a:pt x="32708" y="12369"/>
                  </a:cubicBezTo>
                  <a:cubicBezTo>
                    <a:pt x="32715" y="12364"/>
                    <a:pt x="32718" y="12359"/>
                    <a:pt x="32718" y="12357"/>
                  </a:cubicBezTo>
                  <a:lnTo>
                    <a:pt x="32722" y="12351"/>
                  </a:lnTo>
                  <a:cubicBezTo>
                    <a:pt x="32722" y="12351"/>
                    <a:pt x="32725" y="12351"/>
                    <a:pt x="32734" y="12349"/>
                  </a:cubicBezTo>
                  <a:lnTo>
                    <a:pt x="32738" y="12349"/>
                  </a:lnTo>
                  <a:cubicBezTo>
                    <a:pt x="32741" y="12349"/>
                    <a:pt x="32746" y="12348"/>
                    <a:pt x="32750" y="12348"/>
                  </a:cubicBezTo>
                  <a:close/>
                  <a:moveTo>
                    <a:pt x="7730" y="3598"/>
                  </a:moveTo>
                  <a:cubicBezTo>
                    <a:pt x="7814" y="3598"/>
                    <a:pt x="7897" y="3611"/>
                    <a:pt x="7971" y="3647"/>
                  </a:cubicBezTo>
                  <a:cubicBezTo>
                    <a:pt x="8026" y="3675"/>
                    <a:pt x="8071" y="3715"/>
                    <a:pt x="8103" y="3768"/>
                  </a:cubicBezTo>
                  <a:cubicBezTo>
                    <a:pt x="8154" y="3846"/>
                    <a:pt x="8144" y="3874"/>
                    <a:pt x="8161" y="3959"/>
                  </a:cubicBezTo>
                  <a:cubicBezTo>
                    <a:pt x="8180" y="4042"/>
                    <a:pt x="8239" y="4122"/>
                    <a:pt x="8330" y="4122"/>
                  </a:cubicBezTo>
                  <a:cubicBezTo>
                    <a:pt x="8332" y="4122"/>
                    <a:pt x="8334" y="4122"/>
                    <a:pt x="8337" y="4122"/>
                  </a:cubicBezTo>
                  <a:cubicBezTo>
                    <a:pt x="8398" y="4118"/>
                    <a:pt x="8450" y="4077"/>
                    <a:pt x="8497" y="4044"/>
                  </a:cubicBezTo>
                  <a:cubicBezTo>
                    <a:pt x="8519" y="4028"/>
                    <a:pt x="8540" y="4014"/>
                    <a:pt x="8565" y="4001"/>
                  </a:cubicBezTo>
                  <a:lnTo>
                    <a:pt x="8565" y="3998"/>
                  </a:lnTo>
                  <a:cubicBezTo>
                    <a:pt x="8569" y="3998"/>
                    <a:pt x="8571" y="3998"/>
                    <a:pt x="8576" y="3996"/>
                  </a:cubicBezTo>
                  <a:cubicBezTo>
                    <a:pt x="8601" y="3987"/>
                    <a:pt x="8627" y="3978"/>
                    <a:pt x="8652" y="3971"/>
                  </a:cubicBezTo>
                  <a:cubicBezTo>
                    <a:pt x="8724" y="3951"/>
                    <a:pt x="8800" y="3940"/>
                    <a:pt x="8875" y="3940"/>
                  </a:cubicBezTo>
                  <a:cubicBezTo>
                    <a:pt x="8890" y="3940"/>
                    <a:pt x="8905" y="3941"/>
                    <a:pt x="8920" y="3942"/>
                  </a:cubicBezTo>
                  <a:cubicBezTo>
                    <a:pt x="9054" y="3951"/>
                    <a:pt x="9195" y="4009"/>
                    <a:pt x="9252" y="4140"/>
                  </a:cubicBezTo>
                  <a:cubicBezTo>
                    <a:pt x="9295" y="4238"/>
                    <a:pt x="9267" y="4395"/>
                    <a:pt x="9335" y="4504"/>
                  </a:cubicBezTo>
                  <a:cubicBezTo>
                    <a:pt x="9378" y="4574"/>
                    <a:pt x="9448" y="4595"/>
                    <a:pt x="9522" y="4595"/>
                  </a:cubicBezTo>
                  <a:cubicBezTo>
                    <a:pt x="9585" y="4595"/>
                    <a:pt x="9650" y="4580"/>
                    <a:pt x="9705" y="4569"/>
                  </a:cubicBezTo>
                  <a:cubicBezTo>
                    <a:pt x="9765" y="4553"/>
                    <a:pt x="9827" y="4533"/>
                    <a:pt x="9887" y="4520"/>
                  </a:cubicBezTo>
                  <a:cubicBezTo>
                    <a:pt x="9910" y="4516"/>
                    <a:pt x="9932" y="4514"/>
                    <a:pt x="9954" y="4514"/>
                  </a:cubicBezTo>
                  <a:cubicBezTo>
                    <a:pt x="10000" y="4514"/>
                    <a:pt x="10047" y="4521"/>
                    <a:pt x="10095" y="4529"/>
                  </a:cubicBezTo>
                  <a:cubicBezTo>
                    <a:pt x="10259" y="4555"/>
                    <a:pt x="10442" y="4618"/>
                    <a:pt x="10559" y="4744"/>
                  </a:cubicBezTo>
                  <a:cubicBezTo>
                    <a:pt x="10676" y="4865"/>
                    <a:pt x="10660" y="5019"/>
                    <a:pt x="10639" y="5173"/>
                  </a:cubicBezTo>
                  <a:cubicBezTo>
                    <a:pt x="10616" y="5339"/>
                    <a:pt x="10706" y="5455"/>
                    <a:pt x="10874" y="5455"/>
                  </a:cubicBezTo>
                  <a:cubicBezTo>
                    <a:pt x="10879" y="5455"/>
                    <a:pt x="10884" y="5455"/>
                    <a:pt x="10889" y="5455"/>
                  </a:cubicBezTo>
                  <a:cubicBezTo>
                    <a:pt x="10982" y="5451"/>
                    <a:pt x="11063" y="5407"/>
                    <a:pt x="11153" y="5389"/>
                  </a:cubicBezTo>
                  <a:cubicBezTo>
                    <a:pt x="11173" y="5386"/>
                    <a:pt x="11194" y="5384"/>
                    <a:pt x="11215" y="5384"/>
                  </a:cubicBezTo>
                  <a:cubicBezTo>
                    <a:pt x="11290" y="5384"/>
                    <a:pt x="11367" y="5404"/>
                    <a:pt x="11438" y="5421"/>
                  </a:cubicBezTo>
                  <a:cubicBezTo>
                    <a:pt x="11571" y="5454"/>
                    <a:pt x="11702" y="5502"/>
                    <a:pt x="11735" y="5653"/>
                  </a:cubicBezTo>
                  <a:cubicBezTo>
                    <a:pt x="11762" y="5784"/>
                    <a:pt x="11695" y="6050"/>
                    <a:pt x="11886" y="6089"/>
                  </a:cubicBezTo>
                  <a:cubicBezTo>
                    <a:pt x="11896" y="6092"/>
                    <a:pt x="11906" y="6093"/>
                    <a:pt x="11915" y="6093"/>
                  </a:cubicBezTo>
                  <a:cubicBezTo>
                    <a:pt x="11968" y="6093"/>
                    <a:pt x="12016" y="6061"/>
                    <a:pt x="12066" y="6047"/>
                  </a:cubicBezTo>
                  <a:cubicBezTo>
                    <a:pt x="12099" y="6039"/>
                    <a:pt x="12134" y="6035"/>
                    <a:pt x="12168" y="6035"/>
                  </a:cubicBezTo>
                  <a:cubicBezTo>
                    <a:pt x="12226" y="6035"/>
                    <a:pt x="12285" y="6045"/>
                    <a:pt x="12340" y="6059"/>
                  </a:cubicBezTo>
                  <a:cubicBezTo>
                    <a:pt x="12534" y="6106"/>
                    <a:pt x="12711" y="6214"/>
                    <a:pt x="12851" y="6355"/>
                  </a:cubicBezTo>
                  <a:cubicBezTo>
                    <a:pt x="12972" y="6476"/>
                    <a:pt x="13056" y="6632"/>
                    <a:pt x="13087" y="6799"/>
                  </a:cubicBezTo>
                  <a:cubicBezTo>
                    <a:pt x="13127" y="6998"/>
                    <a:pt x="13047" y="7178"/>
                    <a:pt x="13027" y="7375"/>
                  </a:cubicBezTo>
                  <a:cubicBezTo>
                    <a:pt x="13026" y="7389"/>
                    <a:pt x="13024" y="7404"/>
                    <a:pt x="13027" y="7418"/>
                  </a:cubicBezTo>
                  <a:cubicBezTo>
                    <a:pt x="12905" y="7460"/>
                    <a:pt x="12792" y="7522"/>
                    <a:pt x="12688" y="7599"/>
                  </a:cubicBezTo>
                  <a:cubicBezTo>
                    <a:pt x="12711" y="7466"/>
                    <a:pt x="12724" y="7334"/>
                    <a:pt x="12722" y="7201"/>
                  </a:cubicBezTo>
                  <a:cubicBezTo>
                    <a:pt x="12721" y="7034"/>
                    <a:pt x="12695" y="6847"/>
                    <a:pt x="12591" y="6712"/>
                  </a:cubicBezTo>
                  <a:cubicBezTo>
                    <a:pt x="12501" y="6593"/>
                    <a:pt x="12360" y="6531"/>
                    <a:pt x="12214" y="6531"/>
                  </a:cubicBezTo>
                  <a:cubicBezTo>
                    <a:pt x="12183" y="6531"/>
                    <a:pt x="12152" y="6533"/>
                    <a:pt x="12120" y="6539"/>
                  </a:cubicBezTo>
                  <a:cubicBezTo>
                    <a:pt x="11889" y="6582"/>
                    <a:pt x="11728" y="6775"/>
                    <a:pt x="11616" y="6968"/>
                  </a:cubicBezTo>
                  <a:cubicBezTo>
                    <a:pt x="11580" y="7035"/>
                    <a:pt x="11543" y="7109"/>
                    <a:pt x="11517" y="7189"/>
                  </a:cubicBezTo>
                  <a:cubicBezTo>
                    <a:pt x="11430" y="7103"/>
                    <a:pt x="11326" y="7031"/>
                    <a:pt x="11217" y="6977"/>
                  </a:cubicBezTo>
                  <a:cubicBezTo>
                    <a:pt x="11223" y="6962"/>
                    <a:pt x="11225" y="6944"/>
                    <a:pt x="11226" y="6923"/>
                  </a:cubicBezTo>
                  <a:cubicBezTo>
                    <a:pt x="11232" y="6843"/>
                    <a:pt x="11222" y="6756"/>
                    <a:pt x="11216" y="6681"/>
                  </a:cubicBezTo>
                  <a:cubicBezTo>
                    <a:pt x="11209" y="6591"/>
                    <a:pt x="11193" y="6498"/>
                    <a:pt x="11164" y="6413"/>
                  </a:cubicBezTo>
                  <a:cubicBezTo>
                    <a:pt x="11107" y="6233"/>
                    <a:pt x="10980" y="6085"/>
                    <a:pt x="10803" y="6017"/>
                  </a:cubicBezTo>
                  <a:cubicBezTo>
                    <a:pt x="10741" y="5994"/>
                    <a:pt x="10677" y="5983"/>
                    <a:pt x="10614" y="5983"/>
                  </a:cubicBezTo>
                  <a:cubicBezTo>
                    <a:pt x="10479" y="5983"/>
                    <a:pt x="10346" y="6034"/>
                    <a:pt x="10243" y="6129"/>
                  </a:cubicBezTo>
                  <a:cubicBezTo>
                    <a:pt x="10119" y="6241"/>
                    <a:pt x="10061" y="6379"/>
                    <a:pt x="10048" y="6531"/>
                  </a:cubicBezTo>
                  <a:cubicBezTo>
                    <a:pt x="9979" y="6506"/>
                    <a:pt x="9909" y="6491"/>
                    <a:pt x="9838" y="6491"/>
                  </a:cubicBezTo>
                  <a:cubicBezTo>
                    <a:pt x="9810" y="6491"/>
                    <a:pt x="9782" y="6493"/>
                    <a:pt x="9754" y="6498"/>
                  </a:cubicBezTo>
                  <a:cubicBezTo>
                    <a:pt x="9611" y="6525"/>
                    <a:pt x="9504" y="6627"/>
                    <a:pt x="9456" y="6760"/>
                  </a:cubicBezTo>
                  <a:cubicBezTo>
                    <a:pt x="9424" y="6851"/>
                    <a:pt x="9405" y="6988"/>
                    <a:pt x="9425" y="7107"/>
                  </a:cubicBezTo>
                  <a:cubicBezTo>
                    <a:pt x="9216" y="7127"/>
                    <a:pt x="9015" y="7213"/>
                    <a:pt x="8904" y="7397"/>
                  </a:cubicBezTo>
                  <a:cubicBezTo>
                    <a:pt x="8694" y="7748"/>
                    <a:pt x="9142" y="8133"/>
                    <a:pt x="9426" y="8263"/>
                  </a:cubicBezTo>
                  <a:cubicBezTo>
                    <a:pt x="9532" y="8309"/>
                    <a:pt x="9640" y="8346"/>
                    <a:pt x="9747" y="8382"/>
                  </a:cubicBezTo>
                  <a:lnTo>
                    <a:pt x="9751" y="8382"/>
                  </a:lnTo>
                  <a:cubicBezTo>
                    <a:pt x="9544" y="8501"/>
                    <a:pt x="9404" y="8700"/>
                    <a:pt x="9320" y="8923"/>
                  </a:cubicBezTo>
                  <a:cubicBezTo>
                    <a:pt x="9237" y="8920"/>
                    <a:pt x="9153" y="8915"/>
                    <a:pt x="9068" y="8915"/>
                  </a:cubicBezTo>
                  <a:cubicBezTo>
                    <a:pt x="8913" y="8915"/>
                    <a:pt x="8758" y="8930"/>
                    <a:pt x="8622" y="8996"/>
                  </a:cubicBezTo>
                  <a:cubicBezTo>
                    <a:pt x="8393" y="9101"/>
                    <a:pt x="8295" y="9300"/>
                    <a:pt x="8222" y="9527"/>
                  </a:cubicBezTo>
                  <a:cubicBezTo>
                    <a:pt x="8194" y="9615"/>
                    <a:pt x="8171" y="9711"/>
                    <a:pt x="8119" y="9789"/>
                  </a:cubicBezTo>
                  <a:cubicBezTo>
                    <a:pt x="8069" y="9873"/>
                    <a:pt x="7988" y="9894"/>
                    <a:pt x="7898" y="9913"/>
                  </a:cubicBezTo>
                  <a:cubicBezTo>
                    <a:pt x="7775" y="9945"/>
                    <a:pt x="7666" y="9972"/>
                    <a:pt x="7557" y="10033"/>
                  </a:cubicBezTo>
                  <a:cubicBezTo>
                    <a:pt x="7457" y="10089"/>
                    <a:pt x="7367" y="10168"/>
                    <a:pt x="7300" y="10261"/>
                  </a:cubicBezTo>
                  <a:cubicBezTo>
                    <a:pt x="7127" y="10500"/>
                    <a:pt x="7069" y="10779"/>
                    <a:pt x="7132" y="11059"/>
                  </a:cubicBezTo>
                  <a:cubicBezTo>
                    <a:pt x="6971" y="11145"/>
                    <a:pt x="6821" y="11246"/>
                    <a:pt x="6707" y="11388"/>
                  </a:cubicBezTo>
                  <a:cubicBezTo>
                    <a:pt x="6545" y="11585"/>
                    <a:pt x="6452" y="11851"/>
                    <a:pt x="6512" y="12105"/>
                  </a:cubicBezTo>
                  <a:cubicBezTo>
                    <a:pt x="6538" y="12216"/>
                    <a:pt x="6593" y="12317"/>
                    <a:pt x="6628" y="12426"/>
                  </a:cubicBezTo>
                  <a:cubicBezTo>
                    <a:pt x="6651" y="12508"/>
                    <a:pt x="6630" y="12564"/>
                    <a:pt x="6591" y="12640"/>
                  </a:cubicBezTo>
                  <a:cubicBezTo>
                    <a:pt x="6502" y="12815"/>
                    <a:pt x="6368" y="12971"/>
                    <a:pt x="6294" y="13157"/>
                  </a:cubicBezTo>
                  <a:cubicBezTo>
                    <a:pt x="6263" y="13241"/>
                    <a:pt x="6244" y="13330"/>
                    <a:pt x="6247" y="13419"/>
                  </a:cubicBezTo>
                  <a:cubicBezTo>
                    <a:pt x="5539" y="13044"/>
                    <a:pt x="4867" y="12624"/>
                    <a:pt x="4245" y="12114"/>
                  </a:cubicBezTo>
                  <a:cubicBezTo>
                    <a:pt x="3521" y="11521"/>
                    <a:pt x="2818" y="10823"/>
                    <a:pt x="2390" y="9985"/>
                  </a:cubicBezTo>
                  <a:cubicBezTo>
                    <a:pt x="2145" y="9508"/>
                    <a:pt x="1992" y="8986"/>
                    <a:pt x="1935" y="8455"/>
                  </a:cubicBezTo>
                  <a:cubicBezTo>
                    <a:pt x="1946" y="8450"/>
                    <a:pt x="1959" y="8443"/>
                    <a:pt x="1969" y="8430"/>
                  </a:cubicBezTo>
                  <a:cubicBezTo>
                    <a:pt x="2058" y="8320"/>
                    <a:pt x="2061" y="8160"/>
                    <a:pt x="2128" y="8035"/>
                  </a:cubicBezTo>
                  <a:cubicBezTo>
                    <a:pt x="2192" y="7918"/>
                    <a:pt x="2276" y="7873"/>
                    <a:pt x="2390" y="7823"/>
                  </a:cubicBezTo>
                  <a:cubicBezTo>
                    <a:pt x="2503" y="7772"/>
                    <a:pt x="2614" y="7704"/>
                    <a:pt x="2607" y="7564"/>
                  </a:cubicBezTo>
                  <a:cubicBezTo>
                    <a:pt x="2598" y="7449"/>
                    <a:pt x="2515" y="7350"/>
                    <a:pt x="2499" y="7242"/>
                  </a:cubicBezTo>
                  <a:cubicBezTo>
                    <a:pt x="2477" y="7090"/>
                    <a:pt x="2550" y="6917"/>
                    <a:pt x="2635" y="6793"/>
                  </a:cubicBezTo>
                  <a:cubicBezTo>
                    <a:pt x="2722" y="6665"/>
                    <a:pt x="2846" y="6553"/>
                    <a:pt x="2978" y="6476"/>
                  </a:cubicBezTo>
                  <a:cubicBezTo>
                    <a:pt x="3034" y="6443"/>
                    <a:pt x="3091" y="6414"/>
                    <a:pt x="3129" y="6366"/>
                  </a:cubicBezTo>
                  <a:cubicBezTo>
                    <a:pt x="3176" y="6313"/>
                    <a:pt x="3185" y="6240"/>
                    <a:pt x="3186" y="6175"/>
                  </a:cubicBezTo>
                  <a:cubicBezTo>
                    <a:pt x="3184" y="6111"/>
                    <a:pt x="3169" y="6047"/>
                    <a:pt x="3175" y="5983"/>
                  </a:cubicBezTo>
                  <a:cubicBezTo>
                    <a:pt x="3179" y="5910"/>
                    <a:pt x="3203" y="5836"/>
                    <a:pt x="3234" y="5771"/>
                  </a:cubicBezTo>
                  <a:cubicBezTo>
                    <a:pt x="3331" y="5561"/>
                    <a:pt x="3571" y="5369"/>
                    <a:pt x="3811" y="5369"/>
                  </a:cubicBezTo>
                  <a:cubicBezTo>
                    <a:pt x="3863" y="5369"/>
                    <a:pt x="3914" y="5377"/>
                    <a:pt x="3964" y="5397"/>
                  </a:cubicBezTo>
                  <a:cubicBezTo>
                    <a:pt x="3984" y="5404"/>
                    <a:pt x="4003" y="5407"/>
                    <a:pt x="4022" y="5407"/>
                  </a:cubicBezTo>
                  <a:cubicBezTo>
                    <a:pt x="4082" y="5407"/>
                    <a:pt x="4130" y="5370"/>
                    <a:pt x="4150" y="5305"/>
                  </a:cubicBezTo>
                  <a:cubicBezTo>
                    <a:pt x="4180" y="5207"/>
                    <a:pt x="4186" y="5106"/>
                    <a:pt x="4228" y="5012"/>
                  </a:cubicBezTo>
                  <a:cubicBezTo>
                    <a:pt x="4273" y="4919"/>
                    <a:pt x="4337" y="4837"/>
                    <a:pt x="4424" y="4782"/>
                  </a:cubicBezTo>
                  <a:cubicBezTo>
                    <a:pt x="4561" y="4690"/>
                    <a:pt x="4734" y="4659"/>
                    <a:pt x="4902" y="4659"/>
                  </a:cubicBezTo>
                  <a:cubicBezTo>
                    <a:pt x="4946" y="4659"/>
                    <a:pt x="4990" y="4661"/>
                    <a:pt x="5032" y="4664"/>
                  </a:cubicBezTo>
                  <a:cubicBezTo>
                    <a:pt x="5040" y="4664"/>
                    <a:pt x="5046" y="4663"/>
                    <a:pt x="5052" y="4660"/>
                  </a:cubicBezTo>
                  <a:cubicBezTo>
                    <a:pt x="5108" y="4686"/>
                    <a:pt x="5161" y="4710"/>
                    <a:pt x="5218" y="4733"/>
                  </a:cubicBezTo>
                  <a:cubicBezTo>
                    <a:pt x="5295" y="4764"/>
                    <a:pt x="5371" y="4796"/>
                    <a:pt x="5448" y="4822"/>
                  </a:cubicBezTo>
                  <a:cubicBezTo>
                    <a:pt x="5493" y="4848"/>
                    <a:pt x="5535" y="4876"/>
                    <a:pt x="5582" y="4899"/>
                  </a:cubicBezTo>
                  <a:cubicBezTo>
                    <a:pt x="5687" y="4957"/>
                    <a:pt x="5798" y="4998"/>
                    <a:pt x="5918" y="4998"/>
                  </a:cubicBezTo>
                  <a:cubicBezTo>
                    <a:pt x="5924" y="4998"/>
                    <a:pt x="5929" y="4998"/>
                    <a:pt x="5935" y="4998"/>
                  </a:cubicBezTo>
                  <a:cubicBezTo>
                    <a:pt x="6052" y="4996"/>
                    <a:pt x="6160" y="4941"/>
                    <a:pt x="6254" y="4877"/>
                  </a:cubicBezTo>
                  <a:cubicBezTo>
                    <a:pt x="6574" y="4649"/>
                    <a:pt x="6755" y="4295"/>
                    <a:pt x="6831" y="3921"/>
                  </a:cubicBezTo>
                  <a:cubicBezTo>
                    <a:pt x="7060" y="3761"/>
                    <a:pt x="7316" y="3644"/>
                    <a:pt x="7594" y="3607"/>
                  </a:cubicBezTo>
                  <a:cubicBezTo>
                    <a:pt x="7639" y="3601"/>
                    <a:pt x="7685" y="3598"/>
                    <a:pt x="7730" y="3598"/>
                  </a:cubicBezTo>
                  <a:close/>
                  <a:moveTo>
                    <a:pt x="39256" y="10779"/>
                  </a:moveTo>
                  <a:cubicBezTo>
                    <a:pt x="39354" y="10855"/>
                    <a:pt x="39455" y="10922"/>
                    <a:pt x="39558" y="10992"/>
                  </a:cubicBezTo>
                  <a:cubicBezTo>
                    <a:pt x="39751" y="11126"/>
                    <a:pt x="39922" y="11275"/>
                    <a:pt x="40090" y="11434"/>
                  </a:cubicBezTo>
                  <a:cubicBezTo>
                    <a:pt x="40438" y="11762"/>
                    <a:pt x="40748" y="12119"/>
                    <a:pt x="40968" y="12543"/>
                  </a:cubicBezTo>
                  <a:cubicBezTo>
                    <a:pt x="41282" y="13142"/>
                    <a:pt x="41475" y="13802"/>
                    <a:pt x="41574" y="14474"/>
                  </a:cubicBezTo>
                  <a:cubicBezTo>
                    <a:pt x="41428" y="14368"/>
                    <a:pt x="41270" y="14312"/>
                    <a:pt x="41105" y="14246"/>
                  </a:cubicBezTo>
                  <a:cubicBezTo>
                    <a:pt x="41075" y="14231"/>
                    <a:pt x="41043" y="14219"/>
                    <a:pt x="41013" y="14200"/>
                  </a:cubicBezTo>
                  <a:cubicBezTo>
                    <a:pt x="41006" y="14194"/>
                    <a:pt x="40968" y="14162"/>
                    <a:pt x="40968" y="14162"/>
                  </a:cubicBezTo>
                  <a:cubicBezTo>
                    <a:pt x="40951" y="14136"/>
                    <a:pt x="40950" y="14134"/>
                    <a:pt x="40948" y="14116"/>
                  </a:cubicBezTo>
                  <a:cubicBezTo>
                    <a:pt x="40942" y="14100"/>
                    <a:pt x="40940" y="14050"/>
                    <a:pt x="40940" y="14018"/>
                  </a:cubicBezTo>
                  <a:cubicBezTo>
                    <a:pt x="40956" y="13815"/>
                    <a:pt x="41034" y="13622"/>
                    <a:pt x="41001" y="13415"/>
                  </a:cubicBezTo>
                  <a:cubicBezTo>
                    <a:pt x="40985" y="13309"/>
                    <a:pt x="40943" y="13203"/>
                    <a:pt x="40861" y="13131"/>
                  </a:cubicBezTo>
                  <a:cubicBezTo>
                    <a:pt x="40779" y="13063"/>
                    <a:pt x="40679" y="13044"/>
                    <a:pt x="40574" y="13039"/>
                  </a:cubicBezTo>
                  <a:cubicBezTo>
                    <a:pt x="40568" y="13039"/>
                    <a:pt x="40561" y="13038"/>
                    <a:pt x="40555" y="13038"/>
                  </a:cubicBezTo>
                  <a:cubicBezTo>
                    <a:pt x="40543" y="13038"/>
                    <a:pt x="40531" y="13039"/>
                    <a:pt x="40518" y="13039"/>
                  </a:cubicBezTo>
                  <a:cubicBezTo>
                    <a:pt x="40464" y="13039"/>
                    <a:pt x="40405" y="13035"/>
                    <a:pt x="40372" y="12997"/>
                  </a:cubicBezTo>
                  <a:cubicBezTo>
                    <a:pt x="40338" y="12959"/>
                    <a:pt x="40340" y="12893"/>
                    <a:pt x="40344" y="12841"/>
                  </a:cubicBezTo>
                  <a:cubicBezTo>
                    <a:pt x="40354" y="12683"/>
                    <a:pt x="40396" y="12532"/>
                    <a:pt x="40357" y="12373"/>
                  </a:cubicBezTo>
                  <a:cubicBezTo>
                    <a:pt x="40320" y="12206"/>
                    <a:pt x="40227" y="12040"/>
                    <a:pt x="40086" y="11940"/>
                  </a:cubicBezTo>
                  <a:cubicBezTo>
                    <a:pt x="39970" y="11859"/>
                    <a:pt x="39834" y="11816"/>
                    <a:pt x="39695" y="11816"/>
                  </a:cubicBezTo>
                  <a:cubicBezTo>
                    <a:pt x="39656" y="11816"/>
                    <a:pt x="39616" y="11819"/>
                    <a:pt x="39576" y="11826"/>
                  </a:cubicBezTo>
                  <a:cubicBezTo>
                    <a:pt x="39451" y="11851"/>
                    <a:pt x="39341" y="11901"/>
                    <a:pt x="39242" y="11969"/>
                  </a:cubicBezTo>
                  <a:cubicBezTo>
                    <a:pt x="39238" y="11570"/>
                    <a:pt x="39252" y="11170"/>
                    <a:pt x="39256" y="10779"/>
                  </a:cubicBezTo>
                  <a:close/>
                  <a:moveTo>
                    <a:pt x="29875" y="12772"/>
                  </a:moveTo>
                  <a:cubicBezTo>
                    <a:pt x="29928" y="12772"/>
                    <a:pt x="29960" y="12882"/>
                    <a:pt x="29979" y="12922"/>
                  </a:cubicBezTo>
                  <a:cubicBezTo>
                    <a:pt x="30101" y="13172"/>
                    <a:pt x="30138" y="13441"/>
                    <a:pt x="30135" y="13719"/>
                  </a:cubicBezTo>
                  <a:cubicBezTo>
                    <a:pt x="30134" y="13875"/>
                    <a:pt x="30124" y="14032"/>
                    <a:pt x="30112" y="14187"/>
                  </a:cubicBezTo>
                  <a:cubicBezTo>
                    <a:pt x="30106" y="14267"/>
                    <a:pt x="30098" y="14347"/>
                    <a:pt x="30094" y="14427"/>
                  </a:cubicBezTo>
                  <a:cubicBezTo>
                    <a:pt x="30089" y="14463"/>
                    <a:pt x="30087" y="14500"/>
                    <a:pt x="30089" y="14536"/>
                  </a:cubicBezTo>
                  <a:cubicBezTo>
                    <a:pt x="30013" y="14528"/>
                    <a:pt x="29936" y="14524"/>
                    <a:pt x="29859" y="14524"/>
                  </a:cubicBezTo>
                  <a:cubicBezTo>
                    <a:pt x="29787" y="14524"/>
                    <a:pt x="29716" y="14528"/>
                    <a:pt x="29645" y="14535"/>
                  </a:cubicBezTo>
                  <a:cubicBezTo>
                    <a:pt x="29661" y="14246"/>
                    <a:pt x="29632" y="13958"/>
                    <a:pt x="29639" y="13669"/>
                  </a:cubicBezTo>
                  <a:cubicBezTo>
                    <a:pt x="29644" y="13438"/>
                    <a:pt x="29680" y="13193"/>
                    <a:pt x="29743" y="12971"/>
                  </a:cubicBezTo>
                  <a:cubicBezTo>
                    <a:pt x="29759" y="12909"/>
                    <a:pt x="29788" y="12803"/>
                    <a:pt x="29857" y="12776"/>
                  </a:cubicBezTo>
                  <a:cubicBezTo>
                    <a:pt x="29864" y="12773"/>
                    <a:pt x="29870" y="12772"/>
                    <a:pt x="29875" y="12772"/>
                  </a:cubicBezTo>
                  <a:close/>
                  <a:moveTo>
                    <a:pt x="29794" y="4451"/>
                  </a:moveTo>
                  <a:cubicBezTo>
                    <a:pt x="29878" y="4451"/>
                    <a:pt x="29963" y="4456"/>
                    <a:pt x="30047" y="4466"/>
                  </a:cubicBezTo>
                  <a:cubicBezTo>
                    <a:pt x="30301" y="4494"/>
                    <a:pt x="30546" y="4567"/>
                    <a:pt x="30774" y="4680"/>
                  </a:cubicBezTo>
                  <a:cubicBezTo>
                    <a:pt x="31002" y="4793"/>
                    <a:pt x="31189" y="4955"/>
                    <a:pt x="31342" y="5155"/>
                  </a:cubicBezTo>
                  <a:cubicBezTo>
                    <a:pt x="31680" y="5589"/>
                    <a:pt x="31878" y="6115"/>
                    <a:pt x="32013" y="6641"/>
                  </a:cubicBezTo>
                  <a:cubicBezTo>
                    <a:pt x="32191" y="7329"/>
                    <a:pt x="32272" y="8037"/>
                    <a:pt x="32430" y="8730"/>
                  </a:cubicBezTo>
                  <a:cubicBezTo>
                    <a:pt x="32507" y="9073"/>
                    <a:pt x="32598" y="9408"/>
                    <a:pt x="32705" y="9743"/>
                  </a:cubicBezTo>
                  <a:cubicBezTo>
                    <a:pt x="32799" y="10045"/>
                    <a:pt x="32900" y="10347"/>
                    <a:pt x="33054" y="10627"/>
                  </a:cubicBezTo>
                  <a:cubicBezTo>
                    <a:pt x="33116" y="10739"/>
                    <a:pt x="33186" y="10838"/>
                    <a:pt x="33274" y="10930"/>
                  </a:cubicBezTo>
                  <a:cubicBezTo>
                    <a:pt x="33270" y="11182"/>
                    <a:pt x="33273" y="11434"/>
                    <a:pt x="33275" y="11685"/>
                  </a:cubicBezTo>
                  <a:cubicBezTo>
                    <a:pt x="33275" y="11926"/>
                    <a:pt x="33270" y="12166"/>
                    <a:pt x="33262" y="12407"/>
                  </a:cubicBezTo>
                  <a:cubicBezTo>
                    <a:pt x="33227" y="12370"/>
                    <a:pt x="33191" y="12339"/>
                    <a:pt x="33153" y="12308"/>
                  </a:cubicBezTo>
                  <a:cubicBezTo>
                    <a:pt x="33049" y="12222"/>
                    <a:pt x="32909" y="12129"/>
                    <a:pt x="32767" y="12129"/>
                  </a:cubicBezTo>
                  <a:cubicBezTo>
                    <a:pt x="32739" y="12129"/>
                    <a:pt x="32710" y="12133"/>
                    <a:pt x="32682" y="12141"/>
                  </a:cubicBezTo>
                  <a:cubicBezTo>
                    <a:pt x="32512" y="12193"/>
                    <a:pt x="32434" y="12393"/>
                    <a:pt x="32449" y="12558"/>
                  </a:cubicBezTo>
                  <a:cubicBezTo>
                    <a:pt x="32468" y="12751"/>
                    <a:pt x="32577" y="12934"/>
                    <a:pt x="32692" y="13087"/>
                  </a:cubicBezTo>
                  <a:cubicBezTo>
                    <a:pt x="32758" y="13173"/>
                    <a:pt x="32821" y="13257"/>
                    <a:pt x="32890" y="13340"/>
                  </a:cubicBezTo>
                  <a:cubicBezTo>
                    <a:pt x="32945" y="13406"/>
                    <a:pt x="33003" y="13477"/>
                    <a:pt x="33045" y="13555"/>
                  </a:cubicBezTo>
                  <a:cubicBezTo>
                    <a:pt x="33063" y="13590"/>
                    <a:pt x="33092" y="13605"/>
                    <a:pt x="33122" y="13605"/>
                  </a:cubicBezTo>
                  <a:cubicBezTo>
                    <a:pt x="33126" y="13605"/>
                    <a:pt x="33130" y="13605"/>
                    <a:pt x="33135" y="13604"/>
                  </a:cubicBezTo>
                  <a:lnTo>
                    <a:pt x="33135" y="13604"/>
                  </a:lnTo>
                  <a:cubicBezTo>
                    <a:pt x="33072" y="13928"/>
                    <a:pt x="32966" y="14236"/>
                    <a:pt x="32796" y="14519"/>
                  </a:cubicBezTo>
                  <a:cubicBezTo>
                    <a:pt x="32792" y="14519"/>
                    <a:pt x="32788" y="14518"/>
                    <a:pt x="32781" y="14515"/>
                  </a:cubicBezTo>
                  <a:cubicBezTo>
                    <a:pt x="32696" y="14502"/>
                    <a:pt x="32637" y="14417"/>
                    <a:pt x="32590" y="14336"/>
                  </a:cubicBezTo>
                  <a:cubicBezTo>
                    <a:pt x="32539" y="14247"/>
                    <a:pt x="32499" y="14151"/>
                    <a:pt x="32462" y="14055"/>
                  </a:cubicBezTo>
                  <a:cubicBezTo>
                    <a:pt x="32415" y="13939"/>
                    <a:pt x="32379" y="13821"/>
                    <a:pt x="32337" y="13703"/>
                  </a:cubicBezTo>
                  <a:cubicBezTo>
                    <a:pt x="32206" y="13330"/>
                    <a:pt x="32070" y="12956"/>
                    <a:pt x="31884" y="12605"/>
                  </a:cubicBezTo>
                  <a:cubicBezTo>
                    <a:pt x="31777" y="12403"/>
                    <a:pt x="31587" y="12061"/>
                    <a:pt x="31321" y="12061"/>
                  </a:cubicBezTo>
                  <a:cubicBezTo>
                    <a:pt x="31292" y="12061"/>
                    <a:pt x="31262" y="12065"/>
                    <a:pt x="31231" y="12074"/>
                  </a:cubicBezTo>
                  <a:cubicBezTo>
                    <a:pt x="30785" y="12199"/>
                    <a:pt x="30979" y="12831"/>
                    <a:pt x="31085" y="13128"/>
                  </a:cubicBezTo>
                  <a:cubicBezTo>
                    <a:pt x="31289" y="13716"/>
                    <a:pt x="31557" y="14283"/>
                    <a:pt x="31628" y="14908"/>
                  </a:cubicBezTo>
                  <a:cubicBezTo>
                    <a:pt x="31238" y="14779"/>
                    <a:pt x="30846" y="14661"/>
                    <a:pt x="30448" y="14583"/>
                  </a:cubicBezTo>
                  <a:cubicBezTo>
                    <a:pt x="30415" y="14576"/>
                    <a:pt x="30382" y="14571"/>
                    <a:pt x="30347" y="14564"/>
                  </a:cubicBezTo>
                  <a:cubicBezTo>
                    <a:pt x="30358" y="14528"/>
                    <a:pt x="30357" y="14485"/>
                    <a:pt x="30361" y="14441"/>
                  </a:cubicBezTo>
                  <a:cubicBezTo>
                    <a:pt x="30362" y="14361"/>
                    <a:pt x="30366" y="14282"/>
                    <a:pt x="30370" y="14203"/>
                  </a:cubicBezTo>
                  <a:cubicBezTo>
                    <a:pt x="30378" y="14039"/>
                    <a:pt x="30384" y="13876"/>
                    <a:pt x="30379" y="13711"/>
                  </a:cubicBezTo>
                  <a:cubicBezTo>
                    <a:pt x="30371" y="13387"/>
                    <a:pt x="30306" y="13085"/>
                    <a:pt x="30156" y="12797"/>
                  </a:cubicBezTo>
                  <a:cubicBezTo>
                    <a:pt x="30102" y="12696"/>
                    <a:pt x="30041" y="12579"/>
                    <a:pt x="29918" y="12555"/>
                  </a:cubicBezTo>
                  <a:cubicBezTo>
                    <a:pt x="29900" y="12552"/>
                    <a:pt x="29883" y="12550"/>
                    <a:pt x="29866" y="12550"/>
                  </a:cubicBezTo>
                  <a:cubicBezTo>
                    <a:pt x="29770" y="12550"/>
                    <a:pt x="29681" y="12608"/>
                    <a:pt x="29623" y="12684"/>
                  </a:cubicBezTo>
                  <a:cubicBezTo>
                    <a:pt x="29483" y="12870"/>
                    <a:pt x="29438" y="13144"/>
                    <a:pt x="29409" y="13371"/>
                  </a:cubicBezTo>
                  <a:cubicBezTo>
                    <a:pt x="29359" y="13761"/>
                    <a:pt x="29406" y="14157"/>
                    <a:pt x="29449" y="14547"/>
                  </a:cubicBezTo>
                  <a:cubicBezTo>
                    <a:pt x="29449" y="14550"/>
                    <a:pt x="29452" y="14555"/>
                    <a:pt x="29452" y="14559"/>
                  </a:cubicBezTo>
                  <a:cubicBezTo>
                    <a:pt x="29282" y="14600"/>
                    <a:pt x="29129" y="14674"/>
                    <a:pt x="28983" y="14772"/>
                  </a:cubicBezTo>
                  <a:cubicBezTo>
                    <a:pt x="29005" y="14627"/>
                    <a:pt x="29032" y="14482"/>
                    <a:pt x="29037" y="14335"/>
                  </a:cubicBezTo>
                  <a:cubicBezTo>
                    <a:pt x="29043" y="14081"/>
                    <a:pt x="28972" y="13861"/>
                    <a:pt x="28781" y="13689"/>
                  </a:cubicBezTo>
                  <a:cubicBezTo>
                    <a:pt x="28649" y="13570"/>
                    <a:pt x="28498" y="13477"/>
                    <a:pt x="28339" y="13401"/>
                  </a:cubicBezTo>
                  <a:cubicBezTo>
                    <a:pt x="28427" y="13307"/>
                    <a:pt x="28478" y="13183"/>
                    <a:pt x="28516" y="13061"/>
                  </a:cubicBezTo>
                  <a:cubicBezTo>
                    <a:pt x="28559" y="12920"/>
                    <a:pt x="28584" y="12773"/>
                    <a:pt x="28588" y="12626"/>
                  </a:cubicBezTo>
                  <a:cubicBezTo>
                    <a:pt x="28589" y="12544"/>
                    <a:pt x="28567" y="12441"/>
                    <a:pt x="28489" y="12401"/>
                  </a:cubicBezTo>
                  <a:cubicBezTo>
                    <a:pt x="28470" y="12391"/>
                    <a:pt x="28452" y="12387"/>
                    <a:pt x="28435" y="12387"/>
                  </a:cubicBezTo>
                  <a:cubicBezTo>
                    <a:pt x="28369" y="12387"/>
                    <a:pt x="28316" y="12453"/>
                    <a:pt x="28311" y="12522"/>
                  </a:cubicBezTo>
                  <a:cubicBezTo>
                    <a:pt x="28301" y="12595"/>
                    <a:pt x="28300" y="12668"/>
                    <a:pt x="28297" y="12741"/>
                  </a:cubicBezTo>
                  <a:cubicBezTo>
                    <a:pt x="28297" y="12743"/>
                    <a:pt x="28297" y="12745"/>
                    <a:pt x="28296" y="12747"/>
                  </a:cubicBezTo>
                  <a:lnTo>
                    <a:pt x="28297" y="12761"/>
                  </a:lnTo>
                  <a:cubicBezTo>
                    <a:pt x="28293" y="12776"/>
                    <a:pt x="28293" y="12794"/>
                    <a:pt x="28292" y="12813"/>
                  </a:cubicBezTo>
                  <a:cubicBezTo>
                    <a:pt x="28288" y="12849"/>
                    <a:pt x="28283" y="12883"/>
                    <a:pt x="28279" y="12919"/>
                  </a:cubicBezTo>
                  <a:cubicBezTo>
                    <a:pt x="28266" y="12997"/>
                    <a:pt x="28250" y="13069"/>
                    <a:pt x="28229" y="13142"/>
                  </a:cubicBezTo>
                  <a:lnTo>
                    <a:pt x="28227" y="13142"/>
                  </a:lnTo>
                  <a:lnTo>
                    <a:pt x="28227" y="13144"/>
                  </a:lnTo>
                  <a:cubicBezTo>
                    <a:pt x="28224" y="13147"/>
                    <a:pt x="28224" y="13149"/>
                    <a:pt x="28225" y="13151"/>
                  </a:cubicBezTo>
                  <a:cubicBezTo>
                    <a:pt x="28224" y="13156"/>
                    <a:pt x="28222" y="13160"/>
                    <a:pt x="28218" y="13169"/>
                  </a:cubicBezTo>
                  <a:cubicBezTo>
                    <a:pt x="28217" y="13178"/>
                    <a:pt x="28213" y="13188"/>
                    <a:pt x="28210" y="13195"/>
                  </a:cubicBezTo>
                  <a:cubicBezTo>
                    <a:pt x="28210" y="13198"/>
                    <a:pt x="28209" y="13204"/>
                    <a:pt x="28207" y="13206"/>
                  </a:cubicBezTo>
                  <a:cubicBezTo>
                    <a:pt x="28204" y="13214"/>
                    <a:pt x="28202" y="13219"/>
                    <a:pt x="28201" y="13222"/>
                  </a:cubicBezTo>
                  <a:cubicBezTo>
                    <a:pt x="28189" y="13252"/>
                    <a:pt x="28175" y="13281"/>
                    <a:pt x="28157" y="13307"/>
                  </a:cubicBezTo>
                  <a:cubicBezTo>
                    <a:pt x="28154" y="13309"/>
                    <a:pt x="28155" y="13314"/>
                    <a:pt x="28152" y="13316"/>
                  </a:cubicBezTo>
                  <a:cubicBezTo>
                    <a:pt x="27926" y="13222"/>
                    <a:pt x="27691" y="13149"/>
                    <a:pt x="27469" y="13063"/>
                  </a:cubicBezTo>
                  <a:cubicBezTo>
                    <a:pt x="27428" y="13044"/>
                    <a:pt x="27384" y="13029"/>
                    <a:pt x="27342" y="13014"/>
                  </a:cubicBezTo>
                  <a:cubicBezTo>
                    <a:pt x="27449" y="12929"/>
                    <a:pt x="27522" y="12795"/>
                    <a:pt x="27577" y="12677"/>
                  </a:cubicBezTo>
                  <a:cubicBezTo>
                    <a:pt x="27618" y="12592"/>
                    <a:pt x="27650" y="12503"/>
                    <a:pt x="27676" y="12414"/>
                  </a:cubicBezTo>
                  <a:cubicBezTo>
                    <a:pt x="27689" y="12372"/>
                    <a:pt x="27699" y="12321"/>
                    <a:pt x="27699" y="12278"/>
                  </a:cubicBezTo>
                  <a:cubicBezTo>
                    <a:pt x="27697" y="12242"/>
                    <a:pt x="27686" y="12203"/>
                    <a:pt x="27675" y="12169"/>
                  </a:cubicBezTo>
                  <a:cubicBezTo>
                    <a:pt x="27658" y="12120"/>
                    <a:pt x="27616" y="12096"/>
                    <a:pt x="27573" y="12096"/>
                  </a:cubicBezTo>
                  <a:cubicBezTo>
                    <a:pt x="27533" y="12096"/>
                    <a:pt x="27493" y="12116"/>
                    <a:pt x="27470" y="12155"/>
                  </a:cubicBezTo>
                  <a:cubicBezTo>
                    <a:pt x="27464" y="12163"/>
                    <a:pt x="27451" y="12177"/>
                    <a:pt x="27449" y="12186"/>
                  </a:cubicBezTo>
                  <a:cubicBezTo>
                    <a:pt x="27438" y="12206"/>
                    <a:pt x="27429" y="12219"/>
                    <a:pt x="27421" y="12240"/>
                  </a:cubicBezTo>
                  <a:cubicBezTo>
                    <a:pt x="27413" y="12261"/>
                    <a:pt x="27408" y="12278"/>
                    <a:pt x="27403" y="12299"/>
                  </a:cubicBezTo>
                  <a:lnTo>
                    <a:pt x="27400" y="12304"/>
                  </a:lnTo>
                  <a:cubicBezTo>
                    <a:pt x="27399" y="12311"/>
                    <a:pt x="27394" y="12319"/>
                    <a:pt x="27392" y="12323"/>
                  </a:cubicBezTo>
                  <a:cubicBezTo>
                    <a:pt x="27391" y="12332"/>
                    <a:pt x="27389" y="12341"/>
                    <a:pt x="27385" y="12349"/>
                  </a:cubicBezTo>
                  <a:cubicBezTo>
                    <a:pt x="27380" y="12370"/>
                    <a:pt x="27374" y="12388"/>
                    <a:pt x="27368" y="12407"/>
                  </a:cubicBezTo>
                  <a:cubicBezTo>
                    <a:pt x="27366" y="12415"/>
                    <a:pt x="27363" y="12424"/>
                    <a:pt x="27359" y="12433"/>
                  </a:cubicBezTo>
                  <a:lnTo>
                    <a:pt x="27359" y="12435"/>
                  </a:lnTo>
                  <a:cubicBezTo>
                    <a:pt x="27345" y="12472"/>
                    <a:pt x="27332" y="12509"/>
                    <a:pt x="27316" y="12547"/>
                  </a:cubicBezTo>
                  <a:cubicBezTo>
                    <a:pt x="27288" y="12618"/>
                    <a:pt x="27257" y="12689"/>
                    <a:pt x="27218" y="12755"/>
                  </a:cubicBezTo>
                  <a:cubicBezTo>
                    <a:pt x="27202" y="12784"/>
                    <a:pt x="27183" y="12813"/>
                    <a:pt x="27167" y="12840"/>
                  </a:cubicBezTo>
                  <a:lnTo>
                    <a:pt x="27165" y="12840"/>
                  </a:lnTo>
                  <a:cubicBezTo>
                    <a:pt x="27161" y="12846"/>
                    <a:pt x="27157" y="12851"/>
                    <a:pt x="27152" y="12856"/>
                  </a:cubicBezTo>
                  <a:cubicBezTo>
                    <a:pt x="27144" y="12868"/>
                    <a:pt x="27132" y="12878"/>
                    <a:pt x="27121" y="12888"/>
                  </a:cubicBezTo>
                  <a:cubicBezTo>
                    <a:pt x="27111" y="12898"/>
                    <a:pt x="27105" y="12910"/>
                    <a:pt x="27099" y="12923"/>
                  </a:cubicBezTo>
                  <a:cubicBezTo>
                    <a:pt x="26993" y="12883"/>
                    <a:pt x="26886" y="12846"/>
                    <a:pt x="26777" y="12811"/>
                  </a:cubicBezTo>
                  <a:cubicBezTo>
                    <a:pt x="26900" y="12733"/>
                    <a:pt x="26994" y="12607"/>
                    <a:pt x="27057" y="12481"/>
                  </a:cubicBezTo>
                  <a:cubicBezTo>
                    <a:pt x="27158" y="12274"/>
                    <a:pt x="27210" y="12030"/>
                    <a:pt x="27257" y="11808"/>
                  </a:cubicBezTo>
                  <a:cubicBezTo>
                    <a:pt x="27403" y="11126"/>
                    <a:pt x="27363" y="10413"/>
                    <a:pt x="27317" y="9721"/>
                  </a:cubicBezTo>
                  <a:cubicBezTo>
                    <a:pt x="27267" y="9009"/>
                    <a:pt x="27217" y="8299"/>
                    <a:pt x="27202" y="7586"/>
                  </a:cubicBezTo>
                  <a:cubicBezTo>
                    <a:pt x="27191" y="6988"/>
                    <a:pt x="27205" y="6366"/>
                    <a:pt x="27504" y="5830"/>
                  </a:cubicBezTo>
                  <a:cubicBezTo>
                    <a:pt x="27949" y="5037"/>
                    <a:pt x="28866" y="4451"/>
                    <a:pt x="29794" y="4451"/>
                  </a:cubicBezTo>
                  <a:close/>
                  <a:moveTo>
                    <a:pt x="23815" y="15010"/>
                  </a:moveTo>
                  <a:cubicBezTo>
                    <a:pt x="23815" y="15011"/>
                    <a:pt x="23816" y="15011"/>
                    <a:pt x="23816" y="15011"/>
                  </a:cubicBezTo>
                  <a:cubicBezTo>
                    <a:pt x="23816" y="15011"/>
                    <a:pt x="23815" y="15011"/>
                    <a:pt x="23815" y="15010"/>
                  </a:cubicBezTo>
                  <a:close/>
                  <a:moveTo>
                    <a:pt x="31319" y="12305"/>
                  </a:moveTo>
                  <a:cubicBezTo>
                    <a:pt x="31321" y="12305"/>
                    <a:pt x="31323" y="12305"/>
                    <a:pt x="31325" y="12306"/>
                  </a:cubicBezTo>
                  <a:cubicBezTo>
                    <a:pt x="31331" y="12306"/>
                    <a:pt x="31352" y="12314"/>
                    <a:pt x="31352" y="12314"/>
                  </a:cubicBezTo>
                  <a:cubicBezTo>
                    <a:pt x="31358" y="12315"/>
                    <a:pt x="31365" y="12320"/>
                    <a:pt x="31373" y="12324"/>
                  </a:cubicBezTo>
                  <a:cubicBezTo>
                    <a:pt x="31378" y="12327"/>
                    <a:pt x="31389" y="12333"/>
                    <a:pt x="31393" y="12336"/>
                  </a:cubicBezTo>
                  <a:cubicBezTo>
                    <a:pt x="31416" y="12353"/>
                    <a:pt x="31438" y="12371"/>
                    <a:pt x="31458" y="12393"/>
                  </a:cubicBezTo>
                  <a:cubicBezTo>
                    <a:pt x="31494" y="12431"/>
                    <a:pt x="31544" y="12493"/>
                    <a:pt x="31582" y="12554"/>
                  </a:cubicBezTo>
                  <a:cubicBezTo>
                    <a:pt x="31625" y="12625"/>
                    <a:pt x="31666" y="12696"/>
                    <a:pt x="31703" y="12771"/>
                  </a:cubicBezTo>
                  <a:cubicBezTo>
                    <a:pt x="31868" y="13106"/>
                    <a:pt x="31987" y="13462"/>
                    <a:pt x="32106" y="13816"/>
                  </a:cubicBezTo>
                  <a:cubicBezTo>
                    <a:pt x="32148" y="13948"/>
                    <a:pt x="32192" y="14080"/>
                    <a:pt x="32242" y="14208"/>
                  </a:cubicBezTo>
                  <a:cubicBezTo>
                    <a:pt x="32316" y="14405"/>
                    <a:pt x="32426" y="14672"/>
                    <a:pt x="32638" y="14753"/>
                  </a:cubicBezTo>
                  <a:cubicBezTo>
                    <a:pt x="32527" y="14899"/>
                    <a:pt x="32383" y="15053"/>
                    <a:pt x="32203" y="15100"/>
                  </a:cubicBezTo>
                  <a:cubicBezTo>
                    <a:pt x="32200" y="15100"/>
                    <a:pt x="32198" y="15100"/>
                    <a:pt x="32196" y="15102"/>
                  </a:cubicBezTo>
                  <a:cubicBezTo>
                    <a:pt x="32169" y="15093"/>
                    <a:pt x="32139" y="15084"/>
                    <a:pt x="32111" y="15074"/>
                  </a:cubicBezTo>
                  <a:cubicBezTo>
                    <a:pt x="32022" y="15044"/>
                    <a:pt x="31935" y="15015"/>
                    <a:pt x="31846" y="14984"/>
                  </a:cubicBezTo>
                  <a:cubicBezTo>
                    <a:pt x="31854" y="14970"/>
                    <a:pt x="31858" y="14954"/>
                    <a:pt x="31859" y="14933"/>
                  </a:cubicBezTo>
                  <a:cubicBezTo>
                    <a:pt x="31878" y="14594"/>
                    <a:pt x="31794" y="14259"/>
                    <a:pt x="31682" y="13939"/>
                  </a:cubicBezTo>
                  <a:cubicBezTo>
                    <a:pt x="31603" y="13703"/>
                    <a:pt x="31515" y="13471"/>
                    <a:pt x="31424" y="13242"/>
                  </a:cubicBezTo>
                  <a:cubicBezTo>
                    <a:pt x="31348" y="13064"/>
                    <a:pt x="31273" y="12886"/>
                    <a:pt x="31229" y="12695"/>
                  </a:cubicBezTo>
                  <a:cubicBezTo>
                    <a:pt x="31213" y="12624"/>
                    <a:pt x="31199" y="12513"/>
                    <a:pt x="31207" y="12454"/>
                  </a:cubicBezTo>
                  <a:cubicBezTo>
                    <a:pt x="31218" y="12386"/>
                    <a:pt x="31232" y="12344"/>
                    <a:pt x="31278" y="12318"/>
                  </a:cubicBezTo>
                  <a:cubicBezTo>
                    <a:pt x="31290" y="12313"/>
                    <a:pt x="31286" y="12315"/>
                    <a:pt x="31304" y="12308"/>
                  </a:cubicBezTo>
                  <a:lnTo>
                    <a:pt x="31312" y="12308"/>
                  </a:lnTo>
                  <a:cubicBezTo>
                    <a:pt x="31314" y="12306"/>
                    <a:pt x="31316" y="12305"/>
                    <a:pt x="31319" y="12305"/>
                  </a:cubicBezTo>
                  <a:close/>
                  <a:moveTo>
                    <a:pt x="10431" y="13137"/>
                  </a:moveTo>
                  <a:cubicBezTo>
                    <a:pt x="10458" y="13137"/>
                    <a:pt x="10484" y="13144"/>
                    <a:pt x="10511" y="13160"/>
                  </a:cubicBezTo>
                  <a:cubicBezTo>
                    <a:pt x="10546" y="13180"/>
                    <a:pt x="10561" y="13217"/>
                    <a:pt x="10570" y="13263"/>
                  </a:cubicBezTo>
                  <a:cubicBezTo>
                    <a:pt x="10582" y="13323"/>
                    <a:pt x="10579" y="13396"/>
                    <a:pt x="10570" y="13459"/>
                  </a:cubicBezTo>
                  <a:cubicBezTo>
                    <a:pt x="10550" y="13615"/>
                    <a:pt x="10508" y="13763"/>
                    <a:pt x="10486" y="13917"/>
                  </a:cubicBezTo>
                  <a:cubicBezTo>
                    <a:pt x="10478" y="13980"/>
                    <a:pt x="10503" y="14046"/>
                    <a:pt x="10561" y="14075"/>
                  </a:cubicBezTo>
                  <a:cubicBezTo>
                    <a:pt x="10581" y="14085"/>
                    <a:pt x="10605" y="14090"/>
                    <a:pt x="10629" y="14090"/>
                  </a:cubicBezTo>
                  <a:cubicBezTo>
                    <a:pt x="10670" y="14090"/>
                    <a:pt x="10713" y="14075"/>
                    <a:pt x="10736" y="14042"/>
                  </a:cubicBezTo>
                  <a:cubicBezTo>
                    <a:pt x="10795" y="13960"/>
                    <a:pt x="10832" y="13860"/>
                    <a:pt x="10886" y="13776"/>
                  </a:cubicBezTo>
                  <a:cubicBezTo>
                    <a:pt x="10943" y="13686"/>
                    <a:pt x="11006" y="13594"/>
                    <a:pt x="11085" y="13522"/>
                  </a:cubicBezTo>
                  <a:cubicBezTo>
                    <a:pt x="11127" y="13484"/>
                    <a:pt x="11190" y="13448"/>
                    <a:pt x="11250" y="13448"/>
                  </a:cubicBezTo>
                  <a:cubicBezTo>
                    <a:pt x="11272" y="13448"/>
                    <a:pt x="11293" y="13453"/>
                    <a:pt x="11313" y="13464"/>
                  </a:cubicBezTo>
                  <a:cubicBezTo>
                    <a:pt x="11357" y="13488"/>
                    <a:pt x="11373" y="13548"/>
                    <a:pt x="11377" y="13606"/>
                  </a:cubicBezTo>
                  <a:cubicBezTo>
                    <a:pt x="11392" y="13782"/>
                    <a:pt x="11330" y="13995"/>
                    <a:pt x="11278" y="14143"/>
                  </a:cubicBezTo>
                  <a:cubicBezTo>
                    <a:pt x="11200" y="14359"/>
                    <a:pt x="11069" y="14551"/>
                    <a:pt x="10924" y="14729"/>
                  </a:cubicBezTo>
                  <a:cubicBezTo>
                    <a:pt x="10824" y="14851"/>
                    <a:pt x="10707" y="14957"/>
                    <a:pt x="10580" y="15053"/>
                  </a:cubicBezTo>
                  <a:cubicBezTo>
                    <a:pt x="10449" y="15154"/>
                    <a:pt x="10311" y="15256"/>
                    <a:pt x="10163" y="15331"/>
                  </a:cubicBezTo>
                  <a:cubicBezTo>
                    <a:pt x="10142" y="15341"/>
                    <a:pt x="10122" y="15359"/>
                    <a:pt x="10107" y="15376"/>
                  </a:cubicBezTo>
                  <a:cubicBezTo>
                    <a:pt x="9934" y="15292"/>
                    <a:pt x="9758" y="15208"/>
                    <a:pt x="9585" y="15120"/>
                  </a:cubicBezTo>
                  <a:cubicBezTo>
                    <a:pt x="9494" y="15074"/>
                    <a:pt x="9403" y="15027"/>
                    <a:pt x="9310" y="14981"/>
                  </a:cubicBezTo>
                  <a:cubicBezTo>
                    <a:pt x="9244" y="14798"/>
                    <a:pt x="9158" y="14625"/>
                    <a:pt x="9093" y="14438"/>
                  </a:cubicBezTo>
                  <a:cubicBezTo>
                    <a:pt x="9027" y="14248"/>
                    <a:pt x="8981" y="14049"/>
                    <a:pt x="8977" y="13844"/>
                  </a:cubicBezTo>
                  <a:cubicBezTo>
                    <a:pt x="8973" y="13653"/>
                    <a:pt x="9008" y="13461"/>
                    <a:pt x="9108" y="13295"/>
                  </a:cubicBezTo>
                  <a:cubicBezTo>
                    <a:pt x="9148" y="13231"/>
                    <a:pt x="9209" y="13154"/>
                    <a:pt x="9290" y="13143"/>
                  </a:cubicBezTo>
                  <a:cubicBezTo>
                    <a:pt x="9298" y="13141"/>
                    <a:pt x="9306" y="13141"/>
                    <a:pt x="9314" y="13141"/>
                  </a:cubicBezTo>
                  <a:cubicBezTo>
                    <a:pt x="9382" y="13141"/>
                    <a:pt x="9443" y="13194"/>
                    <a:pt x="9482" y="13246"/>
                  </a:cubicBezTo>
                  <a:cubicBezTo>
                    <a:pt x="9645" y="13453"/>
                    <a:pt x="9676" y="13719"/>
                    <a:pt x="9705" y="13970"/>
                  </a:cubicBezTo>
                  <a:cubicBezTo>
                    <a:pt x="9716" y="14054"/>
                    <a:pt x="9780" y="14097"/>
                    <a:pt x="9845" y="14097"/>
                  </a:cubicBezTo>
                  <a:cubicBezTo>
                    <a:pt x="9904" y="14097"/>
                    <a:pt x="9964" y="14061"/>
                    <a:pt x="9985" y="13987"/>
                  </a:cubicBezTo>
                  <a:cubicBezTo>
                    <a:pt x="10056" y="13736"/>
                    <a:pt x="10071" y="13461"/>
                    <a:pt x="10243" y="13250"/>
                  </a:cubicBezTo>
                  <a:cubicBezTo>
                    <a:pt x="10291" y="13190"/>
                    <a:pt x="10358" y="13137"/>
                    <a:pt x="10431" y="13137"/>
                  </a:cubicBezTo>
                  <a:close/>
                  <a:moveTo>
                    <a:pt x="35295" y="15298"/>
                  </a:moveTo>
                  <a:cubicBezTo>
                    <a:pt x="35295" y="15298"/>
                    <a:pt x="35298" y="15298"/>
                    <a:pt x="35298" y="15300"/>
                  </a:cubicBezTo>
                  <a:cubicBezTo>
                    <a:pt x="35300" y="15300"/>
                    <a:pt x="35300" y="15300"/>
                    <a:pt x="35303" y="15303"/>
                  </a:cubicBezTo>
                  <a:cubicBezTo>
                    <a:pt x="35304" y="15302"/>
                    <a:pt x="35304" y="15301"/>
                    <a:pt x="35304" y="15301"/>
                  </a:cubicBezTo>
                  <a:cubicBezTo>
                    <a:pt x="35305" y="15301"/>
                    <a:pt x="35305" y="15303"/>
                    <a:pt x="35306" y="15303"/>
                  </a:cubicBezTo>
                  <a:cubicBezTo>
                    <a:pt x="35311" y="15307"/>
                    <a:pt x="35315" y="15309"/>
                    <a:pt x="35324" y="15313"/>
                  </a:cubicBezTo>
                  <a:lnTo>
                    <a:pt x="35326" y="15315"/>
                  </a:lnTo>
                  <a:cubicBezTo>
                    <a:pt x="35331" y="15319"/>
                    <a:pt x="35346" y="15335"/>
                    <a:pt x="35348" y="15335"/>
                  </a:cubicBezTo>
                  <a:cubicBezTo>
                    <a:pt x="35351" y="15339"/>
                    <a:pt x="35353" y="15344"/>
                    <a:pt x="35353" y="15346"/>
                  </a:cubicBezTo>
                  <a:cubicBezTo>
                    <a:pt x="35356" y="15349"/>
                    <a:pt x="35356" y="15352"/>
                    <a:pt x="35358" y="15356"/>
                  </a:cubicBezTo>
                  <a:cubicBezTo>
                    <a:pt x="35358" y="15360"/>
                    <a:pt x="35361" y="15362"/>
                    <a:pt x="35361" y="15367"/>
                  </a:cubicBezTo>
                  <a:cubicBezTo>
                    <a:pt x="35361" y="15367"/>
                    <a:pt x="35365" y="15386"/>
                    <a:pt x="35365" y="15387"/>
                  </a:cubicBezTo>
                  <a:cubicBezTo>
                    <a:pt x="35369" y="15407"/>
                    <a:pt x="35371" y="15425"/>
                    <a:pt x="35369" y="15443"/>
                  </a:cubicBezTo>
                  <a:cubicBezTo>
                    <a:pt x="35371" y="15455"/>
                    <a:pt x="35371" y="15464"/>
                    <a:pt x="35369" y="15474"/>
                  </a:cubicBezTo>
                  <a:lnTo>
                    <a:pt x="35371" y="15489"/>
                  </a:lnTo>
                  <a:cubicBezTo>
                    <a:pt x="35369" y="15505"/>
                    <a:pt x="35365" y="15522"/>
                    <a:pt x="35363" y="15537"/>
                  </a:cubicBezTo>
                  <a:cubicBezTo>
                    <a:pt x="35357" y="15579"/>
                    <a:pt x="35351" y="15617"/>
                    <a:pt x="35341" y="15657"/>
                  </a:cubicBezTo>
                  <a:cubicBezTo>
                    <a:pt x="35325" y="15746"/>
                    <a:pt x="35300" y="15845"/>
                    <a:pt x="35272" y="15925"/>
                  </a:cubicBezTo>
                  <a:cubicBezTo>
                    <a:pt x="35266" y="15943"/>
                    <a:pt x="35256" y="15966"/>
                    <a:pt x="35248" y="15992"/>
                  </a:cubicBezTo>
                  <a:cubicBezTo>
                    <a:pt x="35176" y="15964"/>
                    <a:pt x="35102" y="15943"/>
                    <a:pt x="35030" y="15925"/>
                  </a:cubicBezTo>
                  <a:cubicBezTo>
                    <a:pt x="34994" y="15918"/>
                    <a:pt x="34960" y="15907"/>
                    <a:pt x="34925" y="15897"/>
                  </a:cubicBezTo>
                  <a:cubicBezTo>
                    <a:pt x="34929" y="15880"/>
                    <a:pt x="34934" y="15863"/>
                    <a:pt x="34938" y="15844"/>
                  </a:cubicBezTo>
                  <a:cubicBezTo>
                    <a:pt x="34942" y="15835"/>
                    <a:pt x="34944" y="15829"/>
                    <a:pt x="34946" y="15818"/>
                  </a:cubicBezTo>
                  <a:cubicBezTo>
                    <a:pt x="34949" y="15813"/>
                    <a:pt x="34950" y="15809"/>
                    <a:pt x="34952" y="15804"/>
                  </a:cubicBezTo>
                  <a:cubicBezTo>
                    <a:pt x="34955" y="15802"/>
                    <a:pt x="34954" y="15798"/>
                    <a:pt x="34956" y="15792"/>
                  </a:cubicBezTo>
                  <a:cubicBezTo>
                    <a:pt x="34976" y="15741"/>
                    <a:pt x="34997" y="15689"/>
                    <a:pt x="35022" y="15642"/>
                  </a:cubicBezTo>
                  <a:cubicBezTo>
                    <a:pt x="35049" y="15584"/>
                    <a:pt x="35075" y="15528"/>
                    <a:pt x="35107" y="15474"/>
                  </a:cubicBezTo>
                  <a:cubicBezTo>
                    <a:pt x="35113" y="15462"/>
                    <a:pt x="35122" y="15450"/>
                    <a:pt x="35129" y="15438"/>
                  </a:cubicBezTo>
                  <a:cubicBezTo>
                    <a:pt x="35129" y="15436"/>
                    <a:pt x="35139" y="15424"/>
                    <a:pt x="35143" y="15418"/>
                  </a:cubicBezTo>
                  <a:cubicBezTo>
                    <a:pt x="35160" y="15396"/>
                    <a:pt x="35180" y="15371"/>
                    <a:pt x="35201" y="15351"/>
                  </a:cubicBezTo>
                  <a:cubicBezTo>
                    <a:pt x="35205" y="15344"/>
                    <a:pt x="35218" y="15334"/>
                    <a:pt x="35218" y="15334"/>
                  </a:cubicBezTo>
                  <a:cubicBezTo>
                    <a:pt x="35225" y="15326"/>
                    <a:pt x="35233" y="15323"/>
                    <a:pt x="35240" y="15317"/>
                  </a:cubicBezTo>
                  <a:cubicBezTo>
                    <a:pt x="35243" y="15314"/>
                    <a:pt x="35251" y="15312"/>
                    <a:pt x="35257" y="15307"/>
                  </a:cubicBezTo>
                  <a:cubicBezTo>
                    <a:pt x="35261" y="15307"/>
                    <a:pt x="35273" y="15302"/>
                    <a:pt x="35279" y="15299"/>
                  </a:cubicBezTo>
                  <a:lnTo>
                    <a:pt x="35290" y="15298"/>
                  </a:lnTo>
                  <a:close/>
                  <a:moveTo>
                    <a:pt x="13385" y="7581"/>
                  </a:moveTo>
                  <a:cubicBezTo>
                    <a:pt x="13580" y="7581"/>
                    <a:pt x="13787" y="7644"/>
                    <a:pt x="13898" y="7814"/>
                  </a:cubicBezTo>
                  <a:cubicBezTo>
                    <a:pt x="13944" y="7883"/>
                    <a:pt x="13974" y="7964"/>
                    <a:pt x="14042" y="8017"/>
                  </a:cubicBezTo>
                  <a:cubicBezTo>
                    <a:pt x="14095" y="8061"/>
                    <a:pt x="14155" y="8077"/>
                    <a:pt x="14219" y="8077"/>
                  </a:cubicBezTo>
                  <a:cubicBezTo>
                    <a:pt x="14260" y="8077"/>
                    <a:pt x="14303" y="8070"/>
                    <a:pt x="14346" y="8060"/>
                  </a:cubicBezTo>
                  <a:cubicBezTo>
                    <a:pt x="14463" y="8032"/>
                    <a:pt x="14588" y="7988"/>
                    <a:pt x="14710" y="7988"/>
                  </a:cubicBezTo>
                  <a:cubicBezTo>
                    <a:pt x="14770" y="7988"/>
                    <a:pt x="14829" y="7999"/>
                    <a:pt x="14886" y="8028"/>
                  </a:cubicBezTo>
                  <a:cubicBezTo>
                    <a:pt x="15064" y="8121"/>
                    <a:pt x="15136" y="8345"/>
                    <a:pt x="15319" y="8428"/>
                  </a:cubicBezTo>
                  <a:cubicBezTo>
                    <a:pt x="15380" y="8457"/>
                    <a:pt x="15446" y="8466"/>
                    <a:pt x="15514" y="8466"/>
                  </a:cubicBezTo>
                  <a:cubicBezTo>
                    <a:pt x="15645" y="8466"/>
                    <a:pt x="15783" y="8430"/>
                    <a:pt x="15906" y="8424"/>
                  </a:cubicBezTo>
                  <a:cubicBezTo>
                    <a:pt x="15945" y="8422"/>
                    <a:pt x="15987" y="8420"/>
                    <a:pt x="16029" y="8420"/>
                  </a:cubicBezTo>
                  <a:cubicBezTo>
                    <a:pt x="16183" y="8420"/>
                    <a:pt x="16348" y="8443"/>
                    <a:pt x="16470" y="8534"/>
                  </a:cubicBezTo>
                  <a:cubicBezTo>
                    <a:pt x="16550" y="8596"/>
                    <a:pt x="16596" y="8669"/>
                    <a:pt x="16593" y="8772"/>
                  </a:cubicBezTo>
                  <a:cubicBezTo>
                    <a:pt x="16588" y="8870"/>
                    <a:pt x="16557" y="8967"/>
                    <a:pt x="16591" y="9062"/>
                  </a:cubicBezTo>
                  <a:cubicBezTo>
                    <a:pt x="16635" y="9182"/>
                    <a:pt x="16756" y="9219"/>
                    <a:pt x="16873" y="9219"/>
                  </a:cubicBezTo>
                  <a:cubicBezTo>
                    <a:pt x="16895" y="9219"/>
                    <a:pt x="16916" y="9218"/>
                    <a:pt x="16937" y="9216"/>
                  </a:cubicBezTo>
                  <a:cubicBezTo>
                    <a:pt x="17009" y="9209"/>
                    <a:pt x="17082" y="9189"/>
                    <a:pt x="17153" y="9189"/>
                  </a:cubicBezTo>
                  <a:cubicBezTo>
                    <a:pt x="17157" y="9189"/>
                    <a:pt x="17161" y="9189"/>
                    <a:pt x="17164" y="9190"/>
                  </a:cubicBezTo>
                  <a:cubicBezTo>
                    <a:pt x="17229" y="9190"/>
                    <a:pt x="17297" y="9210"/>
                    <a:pt x="17356" y="9236"/>
                  </a:cubicBezTo>
                  <a:cubicBezTo>
                    <a:pt x="17486" y="9288"/>
                    <a:pt x="17595" y="9388"/>
                    <a:pt x="17601" y="9537"/>
                  </a:cubicBezTo>
                  <a:cubicBezTo>
                    <a:pt x="17610" y="9688"/>
                    <a:pt x="17533" y="9831"/>
                    <a:pt x="17506" y="9979"/>
                  </a:cubicBezTo>
                  <a:cubicBezTo>
                    <a:pt x="17490" y="10060"/>
                    <a:pt x="17552" y="10142"/>
                    <a:pt x="17637" y="10142"/>
                  </a:cubicBezTo>
                  <a:cubicBezTo>
                    <a:pt x="17640" y="10142"/>
                    <a:pt x="17644" y="10142"/>
                    <a:pt x="17647" y="10141"/>
                  </a:cubicBezTo>
                  <a:cubicBezTo>
                    <a:pt x="17684" y="10139"/>
                    <a:pt x="17723" y="10137"/>
                    <a:pt x="17763" y="10137"/>
                  </a:cubicBezTo>
                  <a:cubicBezTo>
                    <a:pt x="17960" y="10137"/>
                    <a:pt x="18178" y="10176"/>
                    <a:pt x="18328" y="10293"/>
                  </a:cubicBezTo>
                  <a:cubicBezTo>
                    <a:pt x="18400" y="10350"/>
                    <a:pt x="18438" y="10411"/>
                    <a:pt x="18437" y="10497"/>
                  </a:cubicBezTo>
                  <a:cubicBezTo>
                    <a:pt x="18434" y="10631"/>
                    <a:pt x="18341" y="10751"/>
                    <a:pt x="18277" y="10865"/>
                  </a:cubicBezTo>
                  <a:cubicBezTo>
                    <a:pt x="18241" y="10933"/>
                    <a:pt x="18287" y="11043"/>
                    <a:pt x="18369" y="11050"/>
                  </a:cubicBezTo>
                  <a:cubicBezTo>
                    <a:pt x="18714" y="11084"/>
                    <a:pt x="18949" y="11372"/>
                    <a:pt x="19030" y="11689"/>
                  </a:cubicBezTo>
                  <a:cubicBezTo>
                    <a:pt x="18770" y="11871"/>
                    <a:pt x="18512" y="12057"/>
                    <a:pt x="18255" y="12241"/>
                  </a:cubicBezTo>
                  <a:cubicBezTo>
                    <a:pt x="17994" y="12428"/>
                    <a:pt x="17726" y="12619"/>
                    <a:pt x="17463" y="12804"/>
                  </a:cubicBezTo>
                  <a:cubicBezTo>
                    <a:pt x="17516" y="12711"/>
                    <a:pt x="17559" y="12611"/>
                    <a:pt x="17593" y="12507"/>
                  </a:cubicBezTo>
                  <a:cubicBezTo>
                    <a:pt x="17694" y="12197"/>
                    <a:pt x="17683" y="11864"/>
                    <a:pt x="17567" y="11559"/>
                  </a:cubicBezTo>
                  <a:cubicBezTo>
                    <a:pt x="17485" y="11340"/>
                    <a:pt x="17360" y="11107"/>
                    <a:pt x="17163" y="10971"/>
                  </a:cubicBezTo>
                  <a:cubicBezTo>
                    <a:pt x="17072" y="10907"/>
                    <a:pt x="16966" y="10875"/>
                    <a:pt x="16862" y="10875"/>
                  </a:cubicBezTo>
                  <a:cubicBezTo>
                    <a:pt x="16735" y="10875"/>
                    <a:pt x="16609" y="10922"/>
                    <a:pt x="16508" y="11015"/>
                  </a:cubicBezTo>
                  <a:cubicBezTo>
                    <a:pt x="16388" y="11127"/>
                    <a:pt x="16338" y="11289"/>
                    <a:pt x="16326" y="11455"/>
                  </a:cubicBezTo>
                  <a:cubicBezTo>
                    <a:pt x="16257" y="11407"/>
                    <a:pt x="16184" y="11366"/>
                    <a:pt x="16111" y="11333"/>
                  </a:cubicBezTo>
                  <a:cubicBezTo>
                    <a:pt x="16024" y="11293"/>
                    <a:pt x="15923" y="11262"/>
                    <a:pt x="15825" y="11262"/>
                  </a:cubicBezTo>
                  <a:cubicBezTo>
                    <a:pt x="15750" y="11262"/>
                    <a:pt x="15678" y="11280"/>
                    <a:pt x="15614" y="11326"/>
                  </a:cubicBezTo>
                  <a:cubicBezTo>
                    <a:pt x="15424" y="11465"/>
                    <a:pt x="15440" y="11723"/>
                    <a:pt x="15532" y="11914"/>
                  </a:cubicBezTo>
                  <a:cubicBezTo>
                    <a:pt x="15543" y="11937"/>
                    <a:pt x="15555" y="11960"/>
                    <a:pt x="15569" y="11985"/>
                  </a:cubicBezTo>
                  <a:cubicBezTo>
                    <a:pt x="15471" y="11991"/>
                    <a:pt x="15380" y="12007"/>
                    <a:pt x="15299" y="12021"/>
                  </a:cubicBezTo>
                  <a:cubicBezTo>
                    <a:pt x="15055" y="12070"/>
                    <a:pt x="14812" y="12208"/>
                    <a:pt x="14760" y="12469"/>
                  </a:cubicBezTo>
                  <a:cubicBezTo>
                    <a:pt x="14705" y="12736"/>
                    <a:pt x="14868" y="12970"/>
                    <a:pt x="15075" y="13115"/>
                  </a:cubicBezTo>
                  <a:cubicBezTo>
                    <a:pt x="15313" y="13286"/>
                    <a:pt x="15611" y="13374"/>
                    <a:pt x="15902" y="13407"/>
                  </a:cubicBezTo>
                  <a:cubicBezTo>
                    <a:pt x="16042" y="13423"/>
                    <a:pt x="16186" y="13432"/>
                    <a:pt x="16331" y="13432"/>
                  </a:cubicBezTo>
                  <a:cubicBezTo>
                    <a:pt x="16414" y="13432"/>
                    <a:pt x="16497" y="13429"/>
                    <a:pt x="16580" y="13422"/>
                  </a:cubicBezTo>
                  <a:lnTo>
                    <a:pt x="16580" y="13422"/>
                  </a:lnTo>
                  <a:cubicBezTo>
                    <a:pt x="16183" y="13698"/>
                    <a:pt x="15784" y="13970"/>
                    <a:pt x="15387" y="14244"/>
                  </a:cubicBezTo>
                  <a:cubicBezTo>
                    <a:pt x="14917" y="14564"/>
                    <a:pt x="14446" y="14885"/>
                    <a:pt x="13972" y="15202"/>
                  </a:cubicBezTo>
                  <a:cubicBezTo>
                    <a:pt x="13514" y="15509"/>
                    <a:pt x="13047" y="15811"/>
                    <a:pt x="12623" y="16167"/>
                  </a:cubicBezTo>
                  <a:cubicBezTo>
                    <a:pt x="12540" y="16236"/>
                    <a:pt x="12461" y="16312"/>
                    <a:pt x="12382" y="16387"/>
                  </a:cubicBezTo>
                  <a:cubicBezTo>
                    <a:pt x="11700" y="16108"/>
                    <a:pt x="11025" y="15812"/>
                    <a:pt x="10360" y="15495"/>
                  </a:cubicBezTo>
                  <a:cubicBezTo>
                    <a:pt x="10887" y="15239"/>
                    <a:pt x="11353" y="14803"/>
                    <a:pt x="11538" y="14235"/>
                  </a:cubicBezTo>
                  <a:cubicBezTo>
                    <a:pt x="11610" y="14016"/>
                    <a:pt x="11659" y="13767"/>
                    <a:pt x="11606" y="13538"/>
                  </a:cubicBezTo>
                  <a:cubicBezTo>
                    <a:pt x="11564" y="13358"/>
                    <a:pt x="11418" y="13242"/>
                    <a:pt x="11252" y="13242"/>
                  </a:cubicBezTo>
                  <a:cubicBezTo>
                    <a:pt x="11199" y="13242"/>
                    <a:pt x="11145" y="13254"/>
                    <a:pt x="11090" y="13278"/>
                  </a:cubicBezTo>
                  <a:cubicBezTo>
                    <a:pt x="10993" y="13323"/>
                    <a:pt x="10907" y="13393"/>
                    <a:pt x="10832" y="13470"/>
                  </a:cubicBezTo>
                  <a:cubicBezTo>
                    <a:pt x="10837" y="13302"/>
                    <a:pt x="10815" y="13101"/>
                    <a:pt x="10673" y="12995"/>
                  </a:cubicBezTo>
                  <a:cubicBezTo>
                    <a:pt x="10606" y="12945"/>
                    <a:pt x="10524" y="12922"/>
                    <a:pt x="10442" y="12922"/>
                  </a:cubicBezTo>
                  <a:cubicBezTo>
                    <a:pt x="10351" y="12922"/>
                    <a:pt x="10260" y="12950"/>
                    <a:pt x="10188" y="13000"/>
                  </a:cubicBezTo>
                  <a:cubicBezTo>
                    <a:pt x="10045" y="13095"/>
                    <a:pt x="9954" y="13261"/>
                    <a:pt x="9886" y="13414"/>
                  </a:cubicBezTo>
                  <a:cubicBezTo>
                    <a:pt x="9882" y="13428"/>
                    <a:pt x="9877" y="13440"/>
                    <a:pt x="9873" y="13451"/>
                  </a:cubicBezTo>
                  <a:cubicBezTo>
                    <a:pt x="9834" y="13345"/>
                    <a:pt x="9784" y="13245"/>
                    <a:pt x="9716" y="13151"/>
                  </a:cubicBezTo>
                  <a:cubicBezTo>
                    <a:pt x="9613" y="13014"/>
                    <a:pt x="9464" y="12908"/>
                    <a:pt x="9302" y="12908"/>
                  </a:cubicBezTo>
                  <a:cubicBezTo>
                    <a:pt x="9240" y="12908"/>
                    <a:pt x="9175" y="12924"/>
                    <a:pt x="9112" y="12960"/>
                  </a:cubicBezTo>
                  <a:cubicBezTo>
                    <a:pt x="8902" y="13079"/>
                    <a:pt x="8789" y="13352"/>
                    <a:pt x="8747" y="13579"/>
                  </a:cubicBezTo>
                  <a:cubicBezTo>
                    <a:pt x="8704" y="13829"/>
                    <a:pt x="8737" y="14085"/>
                    <a:pt x="8803" y="14328"/>
                  </a:cubicBezTo>
                  <a:cubicBezTo>
                    <a:pt x="8845" y="14488"/>
                    <a:pt x="8902" y="14657"/>
                    <a:pt x="8980" y="14811"/>
                  </a:cubicBezTo>
                  <a:cubicBezTo>
                    <a:pt x="8222" y="14423"/>
                    <a:pt x="7468" y="14028"/>
                    <a:pt x="6707" y="13650"/>
                  </a:cubicBezTo>
                  <a:cubicBezTo>
                    <a:pt x="6639" y="13619"/>
                    <a:pt x="6573" y="13583"/>
                    <a:pt x="6508" y="13549"/>
                  </a:cubicBezTo>
                  <a:cubicBezTo>
                    <a:pt x="6487" y="13512"/>
                    <a:pt x="6473" y="13473"/>
                    <a:pt x="6470" y="13429"/>
                  </a:cubicBezTo>
                  <a:cubicBezTo>
                    <a:pt x="6467" y="13353"/>
                    <a:pt x="6499" y="13278"/>
                    <a:pt x="6535" y="13210"/>
                  </a:cubicBezTo>
                  <a:cubicBezTo>
                    <a:pt x="6619" y="13048"/>
                    <a:pt x="6744" y="12913"/>
                    <a:pt x="6838" y="12756"/>
                  </a:cubicBezTo>
                  <a:cubicBezTo>
                    <a:pt x="6953" y="12563"/>
                    <a:pt x="6917" y="12379"/>
                    <a:pt x="6843" y="12180"/>
                  </a:cubicBezTo>
                  <a:cubicBezTo>
                    <a:pt x="6811" y="12091"/>
                    <a:pt x="6775" y="11996"/>
                    <a:pt x="6794" y="11900"/>
                  </a:cubicBezTo>
                  <a:cubicBezTo>
                    <a:pt x="6809" y="11810"/>
                    <a:pt x="6847" y="11719"/>
                    <a:pt x="6900" y="11646"/>
                  </a:cubicBezTo>
                  <a:cubicBezTo>
                    <a:pt x="6959" y="11560"/>
                    <a:pt x="7033" y="11502"/>
                    <a:pt x="7117" y="11442"/>
                  </a:cubicBezTo>
                  <a:cubicBezTo>
                    <a:pt x="7217" y="11371"/>
                    <a:pt x="7310" y="11303"/>
                    <a:pt x="7399" y="11219"/>
                  </a:cubicBezTo>
                  <a:cubicBezTo>
                    <a:pt x="7434" y="11188"/>
                    <a:pt x="7442" y="11122"/>
                    <a:pt x="7427" y="11081"/>
                  </a:cubicBezTo>
                  <a:cubicBezTo>
                    <a:pt x="7340" y="10850"/>
                    <a:pt x="7358" y="10612"/>
                    <a:pt x="7512" y="10412"/>
                  </a:cubicBezTo>
                  <a:cubicBezTo>
                    <a:pt x="7572" y="10333"/>
                    <a:pt x="7647" y="10274"/>
                    <a:pt x="7736" y="10230"/>
                  </a:cubicBezTo>
                  <a:cubicBezTo>
                    <a:pt x="7825" y="10183"/>
                    <a:pt x="7931" y="10172"/>
                    <a:pt x="8027" y="10142"/>
                  </a:cubicBezTo>
                  <a:cubicBezTo>
                    <a:pt x="8238" y="10079"/>
                    <a:pt x="8348" y="9929"/>
                    <a:pt x="8416" y="9727"/>
                  </a:cubicBezTo>
                  <a:cubicBezTo>
                    <a:pt x="8470" y="9570"/>
                    <a:pt x="8498" y="9382"/>
                    <a:pt x="8643" y="9276"/>
                  </a:cubicBezTo>
                  <a:cubicBezTo>
                    <a:pt x="8745" y="9201"/>
                    <a:pt x="8864" y="9183"/>
                    <a:pt x="8987" y="9183"/>
                  </a:cubicBezTo>
                  <a:cubicBezTo>
                    <a:pt x="9099" y="9183"/>
                    <a:pt x="9215" y="9198"/>
                    <a:pt x="9325" y="9198"/>
                  </a:cubicBezTo>
                  <a:cubicBezTo>
                    <a:pt x="9359" y="9198"/>
                    <a:pt x="9393" y="9196"/>
                    <a:pt x="9426" y="9193"/>
                  </a:cubicBezTo>
                  <a:cubicBezTo>
                    <a:pt x="9482" y="9184"/>
                    <a:pt x="9541" y="9144"/>
                    <a:pt x="9549" y="9084"/>
                  </a:cubicBezTo>
                  <a:cubicBezTo>
                    <a:pt x="9584" y="8830"/>
                    <a:pt x="9704" y="8607"/>
                    <a:pt x="9954" y="8508"/>
                  </a:cubicBezTo>
                  <a:cubicBezTo>
                    <a:pt x="10063" y="8466"/>
                    <a:pt x="10180" y="8449"/>
                    <a:pt x="10297" y="8449"/>
                  </a:cubicBezTo>
                  <a:cubicBezTo>
                    <a:pt x="10414" y="8449"/>
                    <a:pt x="10533" y="8466"/>
                    <a:pt x="10647" y="8493"/>
                  </a:cubicBezTo>
                  <a:cubicBezTo>
                    <a:pt x="10652" y="8500"/>
                    <a:pt x="10658" y="8503"/>
                    <a:pt x="10663" y="8507"/>
                  </a:cubicBezTo>
                  <a:cubicBezTo>
                    <a:pt x="10806" y="8621"/>
                    <a:pt x="10956" y="8717"/>
                    <a:pt x="11113" y="8800"/>
                  </a:cubicBezTo>
                  <a:cubicBezTo>
                    <a:pt x="11164" y="8845"/>
                    <a:pt x="11216" y="8886"/>
                    <a:pt x="11272" y="8924"/>
                  </a:cubicBezTo>
                  <a:cubicBezTo>
                    <a:pt x="11411" y="9016"/>
                    <a:pt x="11566" y="9078"/>
                    <a:pt x="11728" y="9078"/>
                  </a:cubicBezTo>
                  <a:cubicBezTo>
                    <a:pt x="11783" y="9078"/>
                    <a:pt x="11839" y="9071"/>
                    <a:pt x="11896" y="9055"/>
                  </a:cubicBezTo>
                  <a:cubicBezTo>
                    <a:pt x="12272" y="8949"/>
                    <a:pt x="12433" y="8531"/>
                    <a:pt x="12535" y="8193"/>
                  </a:cubicBezTo>
                  <a:cubicBezTo>
                    <a:pt x="12569" y="8089"/>
                    <a:pt x="12600" y="7981"/>
                    <a:pt x="12628" y="7873"/>
                  </a:cubicBezTo>
                  <a:cubicBezTo>
                    <a:pt x="12639" y="7871"/>
                    <a:pt x="12649" y="7866"/>
                    <a:pt x="12660" y="7855"/>
                  </a:cubicBezTo>
                  <a:cubicBezTo>
                    <a:pt x="12839" y="7703"/>
                    <a:pt x="13068" y="7604"/>
                    <a:pt x="13304" y="7585"/>
                  </a:cubicBezTo>
                  <a:cubicBezTo>
                    <a:pt x="13331" y="7582"/>
                    <a:pt x="13358" y="7581"/>
                    <a:pt x="13385" y="7581"/>
                  </a:cubicBezTo>
                  <a:close/>
                  <a:moveTo>
                    <a:pt x="26972" y="6463"/>
                  </a:moveTo>
                  <a:lnTo>
                    <a:pt x="26972" y="6463"/>
                  </a:lnTo>
                  <a:cubicBezTo>
                    <a:pt x="26951" y="6574"/>
                    <a:pt x="26932" y="6686"/>
                    <a:pt x="26921" y="6798"/>
                  </a:cubicBezTo>
                  <a:cubicBezTo>
                    <a:pt x="26895" y="7067"/>
                    <a:pt x="26889" y="7337"/>
                    <a:pt x="26891" y="7609"/>
                  </a:cubicBezTo>
                  <a:cubicBezTo>
                    <a:pt x="26880" y="7612"/>
                    <a:pt x="26869" y="7617"/>
                    <a:pt x="26859" y="7624"/>
                  </a:cubicBezTo>
                  <a:cubicBezTo>
                    <a:pt x="26415" y="7907"/>
                    <a:pt x="25989" y="8221"/>
                    <a:pt x="25556" y="8519"/>
                  </a:cubicBezTo>
                  <a:cubicBezTo>
                    <a:pt x="25118" y="8820"/>
                    <a:pt x="24682" y="9123"/>
                    <a:pt x="24241" y="9419"/>
                  </a:cubicBezTo>
                  <a:cubicBezTo>
                    <a:pt x="23359" y="10019"/>
                    <a:pt x="22466" y="10607"/>
                    <a:pt x="21581" y="11207"/>
                  </a:cubicBezTo>
                  <a:cubicBezTo>
                    <a:pt x="20699" y="11809"/>
                    <a:pt x="19830" y="12431"/>
                    <a:pt x="18951" y="13042"/>
                  </a:cubicBezTo>
                  <a:cubicBezTo>
                    <a:pt x="18065" y="13657"/>
                    <a:pt x="17176" y="14269"/>
                    <a:pt x="16289" y="14887"/>
                  </a:cubicBezTo>
                  <a:cubicBezTo>
                    <a:pt x="15865" y="15185"/>
                    <a:pt x="15452" y="15501"/>
                    <a:pt x="15039" y="15813"/>
                  </a:cubicBezTo>
                  <a:cubicBezTo>
                    <a:pt x="14841" y="15963"/>
                    <a:pt x="14643" y="16109"/>
                    <a:pt x="14433" y="16245"/>
                  </a:cubicBezTo>
                  <a:cubicBezTo>
                    <a:pt x="14238" y="16371"/>
                    <a:pt x="14039" y="16495"/>
                    <a:pt x="13863" y="16650"/>
                  </a:cubicBezTo>
                  <a:cubicBezTo>
                    <a:pt x="13779" y="16723"/>
                    <a:pt x="13703" y="16807"/>
                    <a:pt x="13626" y="16883"/>
                  </a:cubicBezTo>
                  <a:cubicBezTo>
                    <a:pt x="13294" y="16756"/>
                    <a:pt x="12961" y="16625"/>
                    <a:pt x="12630" y="16491"/>
                  </a:cubicBezTo>
                  <a:cubicBezTo>
                    <a:pt x="13470" y="15875"/>
                    <a:pt x="14344" y="15309"/>
                    <a:pt x="15205" y="14726"/>
                  </a:cubicBezTo>
                  <a:cubicBezTo>
                    <a:pt x="16172" y="14072"/>
                    <a:pt x="17135" y="13412"/>
                    <a:pt x="18085" y="12740"/>
                  </a:cubicBezTo>
                  <a:cubicBezTo>
                    <a:pt x="19033" y="12068"/>
                    <a:pt x="19980" y="11393"/>
                    <a:pt x="20935" y="10730"/>
                  </a:cubicBezTo>
                  <a:cubicBezTo>
                    <a:pt x="21893" y="10064"/>
                    <a:pt x="22855" y="9404"/>
                    <a:pt x="23815" y="8736"/>
                  </a:cubicBezTo>
                  <a:cubicBezTo>
                    <a:pt x="24291" y="8406"/>
                    <a:pt x="24760" y="8071"/>
                    <a:pt x="25236" y="7741"/>
                  </a:cubicBezTo>
                  <a:cubicBezTo>
                    <a:pt x="25700" y="7420"/>
                    <a:pt x="26172" y="7106"/>
                    <a:pt x="26620" y="6763"/>
                  </a:cubicBezTo>
                  <a:cubicBezTo>
                    <a:pt x="26672" y="6723"/>
                    <a:pt x="26725" y="6686"/>
                    <a:pt x="26775" y="6644"/>
                  </a:cubicBezTo>
                  <a:cubicBezTo>
                    <a:pt x="26823" y="6606"/>
                    <a:pt x="26864" y="6555"/>
                    <a:pt x="26906" y="6507"/>
                  </a:cubicBezTo>
                  <a:cubicBezTo>
                    <a:pt x="26919" y="6498"/>
                    <a:pt x="26930" y="6491"/>
                    <a:pt x="26942" y="6482"/>
                  </a:cubicBezTo>
                  <a:cubicBezTo>
                    <a:pt x="26953" y="6477"/>
                    <a:pt x="26962" y="6468"/>
                    <a:pt x="26972" y="6463"/>
                  </a:cubicBezTo>
                  <a:close/>
                  <a:moveTo>
                    <a:pt x="36857" y="15526"/>
                  </a:moveTo>
                  <a:lnTo>
                    <a:pt x="36857" y="15528"/>
                  </a:lnTo>
                  <a:cubicBezTo>
                    <a:pt x="36857" y="15528"/>
                    <a:pt x="36857" y="15527"/>
                    <a:pt x="36858" y="15527"/>
                  </a:cubicBezTo>
                  <a:cubicBezTo>
                    <a:pt x="36858" y="15527"/>
                    <a:pt x="36859" y="15527"/>
                    <a:pt x="36860" y="15528"/>
                  </a:cubicBezTo>
                  <a:cubicBezTo>
                    <a:pt x="36898" y="15564"/>
                    <a:pt x="36943" y="15627"/>
                    <a:pt x="36967" y="15691"/>
                  </a:cubicBezTo>
                  <a:cubicBezTo>
                    <a:pt x="37042" y="15881"/>
                    <a:pt x="37055" y="16087"/>
                    <a:pt x="37081" y="16286"/>
                  </a:cubicBezTo>
                  <a:cubicBezTo>
                    <a:pt x="37097" y="16395"/>
                    <a:pt x="37111" y="16509"/>
                    <a:pt x="37123" y="16620"/>
                  </a:cubicBezTo>
                  <a:cubicBezTo>
                    <a:pt x="37133" y="16694"/>
                    <a:pt x="37136" y="16774"/>
                    <a:pt x="37146" y="16848"/>
                  </a:cubicBezTo>
                  <a:cubicBezTo>
                    <a:pt x="37060" y="16861"/>
                    <a:pt x="36972" y="16875"/>
                    <a:pt x="36888" y="16892"/>
                  </a:cubicBezTo>
                  <a:cubicBezTo>
                    <a:pt x="36826" y="16902"/>
                    <a:pt x="36763" y="16918"/>
                    <a:pt x="36701" y="16934"/>
                  </a:cubicBezTo>
                  <a:cubicBezTo>
                    <a:pt x="36706" y="16799"/>
                    <a:pt x="36706" y="16668"/>
                    <a:pt x="36696" y="16536"/>
                  </a:cubicBezTo>
                  <a:cubicBezTo>
                    <a:pt x="36689" y="16385"/>
                    <a:pt x="36679" y="16226"/>
                    <a:pt x="36686" y="16074"/>
                  </a:cubicBezTo>
                  <a:cubicBezTo>
                    <a:pt x="36696" y="15918"/>
                    <a:pt x="36731" y="15746"/>
                    <a:pt x="36798" y="15609"/>
                  </a:cubicBezTo>
                  <a:cubicBezTo>
                    <a:pt x="36814" y="15576"/>
                    <a:pt x="36822" y="15562"/>
                    <a:pt x="36845" y="15536"/>
                  </a:cubicBezTo>
                  <a:cubicBezTo>
                    <a:pt x="36847" y="15533"/>
                    <a:pt x="36852" y="15531"/>
                    <a:pt x="36854" y="15528"/>
                  </a:cubicBezTo>
                  <a:lnTo>
                    <a:pt x="36857" y="15526"/>
                  </a:lnTo>
                  <a:close/>
                  <a:moveTo>
                    <a:pt x="36574" y="6573"/>
                  </a:moveTo>
                  <a:cubicBezTo>
                    <a:pt x="36592" y="6573"/>
                    <a:pt x="36609" y="6573"/>
                    <a:pt x="36627" y="6573"/>
                  </a:cubicBezTo>
                  <a:cubicBezTo>
                    <a:pt x="37096" y="6587"/>
                    <a:pt x="37556" y="6780"/>
                    <a:pt x="37920" y="7076"/>
                  </a:cubicBezTo>
                  <a:cubicBezTo>
                    <a:pt x="38297" y="7385"/>
                    <a:pt x="38569" y="7803"/>
                    <a:pt x="38717" y="8267"/>
                  </a:cubicBezTo>
                  <a:cubicBezTo>
                    <a:pt x="38889" y="8804"/>
                    <a:pt x="38907" y="9376"/>
                    <a:pt x="38922" y="9936"/>
                  </a:cubicBezTo>
                  <a:cubicBezTo>
                    <a:pt x="38953" y="11097"/>
                    <a:pt x="38846" y="12282"/>
                    <a:pt x="39101" y="13424"/>
                  </a:cubicBezTo>
                  <a:cubicBezTo>
                    <a:pt x="39200" y="13868"/>
                    <a:pt x="39372" y="14299"/>
                    <a:pt x="39628" y="14679"/>
                  </a:cubicBezTo>
                  <a:cubicBezTo>
                    <a:pt x="39757" y="14872"/>
                    <a:pt x="39909" y="15053"/>
                    <a:pt x="40073" y="15220"/>
                  </a:cubicBezTo>
                  <a:cubicBezTo>
                    <a:pt x="40243" y="15391"/>
                    <a:pt x="40433" y="15539"/>
                    <a:pt x="40612" y="15705"/>
                  </a:cubicBezTo>
                  <a:cubicBezTo>
                    <a:pt x="40774" y="15854"/>
                    <a:pt x="40944" y="16028"/>
                    <a:pt x="40999" y="16246"/>
                  </a:cubicBezTo>
                  <a:cubicBezTo>
                    <a:pt x="41054" y="16465"/>
                    <a:pt x="40938" y="16694"/>
                    <a:pt x="40793" y="16851"/>
                  </a:cubicBezTo>
                  <a:cubicBezTo>
                    <a:pt x="40732" y="16919"/>
                    <a:pt x="40648" y="16984"/>
                    <a:pt x="40576" y="17022"/>
                  </a:cubicBezTo>
                  <a:cubicBezTo>
                    <a:pt x="40553" y="17036"/>
                    <a:pt x="40503" y="17052"/>
                    <a:pt x="40467" y="17064"/>
                  </a:cubicBezTo>
                  <a:cubicBezTo>
                    <a:pt x="40461" y="17064"/>
                    <a:pt x="40452" y="17068"/>
                    <a:pt x="40446" y="17070"/>
                  </a:cubicBezTo>
                  <a:lnTo>
                    <a:pt x="40441" y="17070"/>
                  </a:lnTo>
                  <a:cubicBezTo>
                    <a:pt x="40423" y="17074"/>
                    <a:pt x="40402" y="17075"/>
                    <a:pt x="40381" y="17077"/>
                  </a:cubicBezTo>
                  <a:cubicBezTo>
                    <a:pt x="40374" y="17078"/>
                    <a:pt x="40368" y="17078"/>
                    <a:pt x="40360" y="17078"/>
                  </a:cubicBezTo>
                  <a:cubicBezTo>
                    <a:pt x="40353" y="17078"/>
                    <a:pt x="40346" y="17078"/>
                    <a:pt x="40337" y="17077"/>
                  </a:cubicBezTo>
                  <a:cubicBezTo>
                    <a:pt x="40334" y="17077"/>
                    <a:pt x="40313" y="17074"/>
                    <a:pt x="40305" y="17072"/>
                  </a:cubicBezTo>
                  <a:cubicBezTo>
                    <a:pt x="40289" y="17070"/>
                    <a:pt x="40272" y="17068"/>
                    <a:pt x="40254" y="17062"/>
                  </a:cubicBezTo>
                  <a:cubicBezTo>
                    <a:pt x="40246" y="17060"/>
                    <a:pt x="40236" y="17057"/>
                    <a:pt x="40225" y="17055"/>
                  </a:cubicBezTo>
                  <a:cubicBezTo>
                    <a:pt x="40222" y="17052"/>
                    <a:pt x="40222" y="17052"/>
                    <a:pt x="40220" y="17052"/>
                  </a:cubicBezTo>
                  <a:lnTo>
                    <a:pt x="40214" y="17050"/>
                  </a:lnTo>
                  <a:cubicBezTo>
                    <a:pt x="40143" y="17021"/>
                    <a:pt x="40082" y="16984"/>
                    <a:pt x="40037" y="16950"/>
                  </a:cubicBezTo>
                  <a:cubicBezTo>
                    <a:pt x="39550" y="16580"/>
                    <a:pt x="39356" y="15937"/>
                    <a:pt x="39012" y="15438"/>
                  </a:cubicBezTo>
                  <a:cubicBezTo>
                    <a:pt x="38899" y="15275"/>
                    <a:pt x="38694" y="15018"/>
                    <a:pt x="38473" y="15018"/>
                  </a:cubicBezTo>
                  <a:cubicBezTo>
                    <a:pt x="38413" y="15018"/>
                    <a:pt x="38352" y="15037"/>
                    <a:pt x="38291" y="15082"/>
                  </a:cubicBezTo>
                  <a:cubicBezTo>
                    <a:pt x="38124" y="15208"/>
                    <a:pt x="38072" y="15450"/>
                    <a:pt x="38065" y="15645"/>
                  </a:cubicBezTo>
                  <a:cubicBezTo>
                    <a:pt x="38053" y="15882"/>
                    <a:pt x="38100" y="16116"/>
                    <a:pt x="38163" y="16342"/>
                  </a:cubicBezTo>
                  <a:cubicBezTo>
                    <a:pt x="38207" y="16505"/>
                    <a:pt x="38265" y="16663"/>
                    <a:pt x="38305" y="16826"/>
                  </a:cubicBezTo>
                  <a:cubicBezTo>
                    <a:pt x="38140" y="16810"/>
                    <a:pt x="37973" y="16802"/>
                    <a:pt x="37807" y="16802"/>
                  </a:cubicBezTo>
                  <a:cubicBezTo>
                    <a:pt x="37669" y="16802"/>
                    <a:pt x="37531" y="16807"/>
                    <a:pt x="37394" y="16819"/>
                  </a:cubicBezTo>
                  <a:cubicBezTo>
                    <a:pt x="37389" y="16743"/>
                    <a:pt x="37373" y="16667"/>
                    <a:pt x="37363" y="16593"/>
                  </a:cubicBezTo>
                  <a:cubicBezTo>
                    <a:pt x="37346" y="16484"/>
                    <a:pt x="37326" y="16373"/>
                    <a:pt x="37307" y="16264"/>
                  </a:cubicBezTo>
                  <a:cubicBezTo>
                    <a:pt x="37269" y="16033"/>
                    <a:pt x="37246" y="15785"/>
                    <a:pt x="37145" y="15569"/>
                  </a:cubicBezTo>
                  <a:cubicBezTo>
                    <a:pt x="37084" y="15438"/>
                    <a:pt x="36969" y="15302"/>
                    <a:pt x="36835" y="15302"/>
                  </a:cubicBezTo>
                  <a:cubicBezTo>
                    <a:pt x="36784" y="15302"/>
                    <a:pt x="36731" y="15322"/>
                    <a:pt x="36677" y="15369"/>
                  </a:cubicBezTo>
                  <a:cubicBezTo>
                    <a:pt x="36538" y="15491"/>
                    <a:pt x="36466" y="15708"/>
                    <a:pt x="36426" y="15885"/>
                  </a:cubicBezTo>
                  <a:cubicBezTo>
                    <a:pt x="36387" y="16053"/>
                    <a:pt x="36377" y="16238"/>
                    <a:pt x="36392" y="16411"/>
                  </a:cubicBezTo>
                  <a:cubicBezTo>
                    <a:pt x="36409" y="16608"/>
                    <a:pt x="36453" y="16795"/>
                    <a:pt x="36488" y="16988"/>
                  </a:cubicBezTo>
                  <a:cubicBezTo>
                    <a:pt x="36278" y="17048"/>
                    <a:pt x="36070" y="17121"/>
                    <a:pt x="35869" y="17209"/>
                  </a:cubicBezTo>
                  <a:cubicBezTo>
                    <a:pt x="35852" y="17009"/>
                    <a:pt x="35807" y="16809"/>
                    <a:pt x="35745" y="16619"/>
                  </a:cubicBezTo>
                  <a:cubicBezTo>
                    <a:pt x="35689" y="16455"/>
                    <a:pt x="35614" y="16286"/>
                    <a:pt x="35495" y="16160"/>
                  </a:cubicBezTo>
                  <a:cubicBezTo>
                    <a:pt x="35510" y="16115"/>
                    <a:pt x="35519" y="16069"/>
                    <a:pt x="35530" y="16031"/>
                  </a:cubicBezTo>
                  <a:cubicBezTo>
                    <a:pt x="35557" y="15932"/>
                    <a:pt x="35576" y="15833"/>
                    <a:pt x="35587" y="15733"/>
                  </a:cubicBezTo>
                  <a:cubicBezTo>
                    <a:pt x="35608" y="15557"/>
                    <a:pt x="35627" y="15335"/>
                    <a:pt x="35504" y="15192"/>
                  </a:cubicBezTo>
                  <a:cubicBezTo>
                    <a:pt x="35444" y="15124"/>
                    <a:pt x="35363" y="15086"/>
                    <a:pt x="35279" y="15086"/>
                  </a:cubicBezTo>
                  <a:cubicBezTo>
                    <a:pt x="35223" y="15086"/>
                    <a:pt x="35165" y="15104"/>
                    <a:pt x="35113" y="15139"/>
                  </a:cubicBezTo>
                  <a:cubicBezTo>
                    <a:pt x="34997" y="15220"/>
                    <a:pt x="34920" y="15356"/>
                    <a:pt x="34859" y="15483"/>
                  </a:cubicBezTo>
                  <a:cubicBezTo>
                    <a:pt x="34809" y="15598"/>
                    <a:pt x="34769" y="15726"/>
                    <a:pt x="34757" y="15854"/>
                  </a:cubicBezTo>
                  <a:cubicBezTo>
                    <a:pt x="34731" y="15845"/>
                    <a:pt x="34706" y="15839"/>
                    <a:pt x="34679" y="15829"/>
                  </a:cubicBezTo>
                  <a:cubicBezTo>
                    <a:pt x="34401" y="15745"/>
                    <a:pt x="34119" y="15666"/>
                    <a:pt x="33838" y="15592"/>
                  </a:cubicBezTo>
                  <a:cubicBezTo>
                    <a:pt x="33848" y="15584"/>
                    <a:pt x="33862" y="15577"/>
                    <a:pt x="33874" y="15568"/>
                  </a:cubicBezTo>
                  <a:cubicBezTo>
                    <a:pt x="33934" y="15525"/>
                    <a:pt x="33984" y="15465"/>
                    <a:pt x="34034" y="15408"/>
                  </a:cubicBezTo>
                  <a:cubicBezTo>
                    <a:pt x="34080" y="15349"/>
                    <a:pt x="34124" y="15287"/>
                    <a:pt x="34158" y="15217"/>
                  </a:cubicBezTo>
                  <a:cubicBezTo>
                    <a:pt x="34176" y="15182"/>
                    <a:pt x="34193" y="15137"/>
                    <a:pt x="34200" y="15099"/>
                  </a:cubicBezTo>
                  <a:cubicBezTo>
                    <a:pt x="34206" y="15057"/>
                    <a:pt x="34195" y="15010"/>
                    <a:pt x="34177" y="14971"/>
                  </a:cubicBezTo>
                  <a:cubicBezTo>
                    <a:pt x="34163" y="14937"/>
                    <a:pt x="34131" y="14914"/>
                    <a:pt x="34096" y="14914"/>
                  </a:cubicBezTo>
                  <a:cubicBezTo>
                    <a:pt x="34087" y="14914"/>
                    <a:pt x="34077" y="14915"/>
                    <a:pt x="34068" y="14919"/>
                  </a:cubicBezTo>
                  <a:cubicBezTo>
                    <a:pt x="34037" y="14931"/>
                    <a:pt x="33998" y="14947"/>
                    <a:pt x="33974" y="14969"/>
                  </a:cubicBezTo>
                  <a:cubicBezTo>
                    <a:pt x="33942" y="14996"/>
                    <a:pt x="33916" y="15033"/>
                    <a:pt x="33893" y="15072"/>
                  </a:cubicBezTo>
                  <a:cubicBezTo>
                    <a:pt x="33889" y="15076"/>
                    <a:pt x="33884" y="15083"/>
                    <a:pt x="33879" y="15088"/>
                  </a:cubicBezTo>
                  <a:cubicBezTo>
                    <a:pt x="33865" y="15109"/>
                    <a:pt x="33853" y="15131"/>
                    <a:pt x="33838" y="15152"/>
                  </a:cubicBezTo>
                  <a:cubicBezTo>
                    <a:pt x="33833" y="15157"/>
                    <a:pt x="33831" y="15161"/>
                    <a:pt x="33827" y="15168"/>
                  </a:cubicBezTo>
                  <a:cubicBezTo>
                    <a:pt x="33820" y="15178"/>
                    <a:pt x="33811" y="15191"/>
                    <a:pt x="33802" y="15203"/>
                  </a:cubicBezTo>
                  <a:cubicBezTo>
                    <a:pt x="33768" y="15252"/>
                    <a:pt x="33724" y="15297"/>
                    <a:pt x="33686" y="15342"/>
                  </a:cubicBezTo>
                  <a:cubicBezTo>
                    <a:pt x="33666" y="15364"/>
                    <a:pt x="33645" y="15385"/>
                    <a:pt x="33624" y="15405"/>
                  </a:cubicBezTo>
                  <a:cubicBezTo>
                    <a:pt x="33624" y="15407"/>
                    <a:pt x="33622" y="15407"/>
                    <a:pt x="33622" y="15407"/>
                  </a:cubicBezTo>
                  <a:cubicBezTo>
                    <a:pt x="33618" y="15412"/>
                    <a:pt x="33613" y="15415"/>
                    <a:pt x="33609" y="15418"/>
                  </a:cubicBezTo>
                  <a:cubicBezTo>
                    <a:pt x="33596" y="15429"/>
                    <a:pt x="33582" y="15436"/>
                    <a:pt x="33572" y="15447"/>
                  </a:cubicBezTo>
                  <a:cubicBezTo>
                    <a:pt x="33549" y="15462"/>
                    <a:pt x="33535" y="15483"/>
                    <a:pt x="33524" y="15509"/>
                  </a:cubicBezTo>
                  <a:cubicBezTo>
                    <a:pt x="33183" y="15413"/>
                    <a:pt x="32842" y="15311"/>
                    <a:pt x="32505" y="15204"/>
                  </a:cubicBezTo>
                  <a:cubicBezTo>
                    <a:pt x="32623" y="15140"/>
                    <a:pt x="32727" y="15047"/>
                    <a:pt x="32818" y="14948"/>
                  </a:cubicBezTo>
                  <a:cubicBezTo>
                    <a:pt x="32973" y="14778"/>
                    <a:pt x="33108" y="14587"/>
                    <a:pt x="33212" y="14382"/>
                  </a:cubicBezTo>
                  <a:cubicBezTo>
                    <a:pt x="33445" y="13921"/>
                    <a:pt x="33534" y="13405"/>
                    <a:pt x="33582" y="12893"/>
                  </a:cubicBezTo>
                  <a:cubicBezTo>
                    <a:pt x="33641" y="12298"/>
                    <a:pt x="33634" y="11703"/>
                    <a:pt x="33630" y="11105"/>
                  </a:cubicBezTo>
                  <a:cubicBezTo>
                    <a:pt x="33629" y="10533"/>
                    <a:pt x="33640" y="9959"/>
                    <a:pt x="33757" y="9399"/>
                  </a:cubicBezTo>
                  <a:cubicBezTo>
                    <a:pt x="33961" y="8420"/>
                    <a:pt x="34496" y="7492"/>
                    <a:pt x="35351" y="6952"/>
                  </a:cubicBezTo>
                  <a:cubicBezTo>
                    <a:pt x="35717" y="6721"/>
                    <a:pt x="36141" y="6573"/>
                    <a:pt x="36574" y="6573"/>
                  </a:cubicBezTo>
                  <a:close/>
                  <a:moveTo>
                    <a:pt x="38486" y="15305"/>
                  </a:moveTo>
                  <a:lnTo>
                    <a:pt x="38486" y="15308"/>
                  </a:lnTo>
                  <a:cubicBezTo>
                    <a:pt x="38485" y="15310"/>
                    <a:pt x="38487" y="15312"/>
                    <a:pt x="38488" y="15312"/>
                  </a:cubicBezTo>
                  <a:cubicBezTo>
                    <a:pt x="38500" y="15318"/>
                    <a:pt x="38512" y="15323"/>
                    <a:pt x="38523" y="15328"/>
                  </a:cubicBezTo>
                  <a:cubicBezTo>
                    <a:pt x="38523" y="15330"/>
                    <a:pt x="38525" y="15330"/>
                    <a:pt x="38528" y="15332"/>
                  </a:cubicBezTo>
                  <a:cubicBezTo>
                    <a:pt x="38534" y="15333"/>
                    <a:pt x="38538" y="15338"/>
                    <a:pt x="38543" y="15342"/>
                  </a:cubicBezTo>
                  <a:cubicBezTo>
                    <a:pt x="38554" y="15353"/>
                    <a:pt x="38569" y="15363"/>
                    <a:pt x="38581" y="15376"/>
                  </a:cubicBezTo>
                  <a:cubicBezTo>
                    <a:pt x="38639" y="15427"/>
                    <a:pt x="38664" y="15459"/>
                    <a:pt x="38715" y="15526"/>
                  </a:cubicBezTo>
                  <a:cubicBezTo>
                    <a:pt x="38873" y="15744"/>
                    <a:pt x="38992" y="15990"/>
                    <a:pt x="39119" y="16229"/>
                  </a:cubicBezTo>
                  <a:cubicBezTo>
                    <a:pt x="39288" y="16543"/>
                    <a:pt x="39476" y="16865"/>
                    <a:pt x="39738" y="17113"/>
                  </a:cubicBezTo>
                  <a:cubicBezTo>
                    <a:pt x="39819" y="17184"/>
                    <a:pt x="39902" y="17246"/>
                    <a:pt x="39992" y="17293"/>
                  </a:cubicBezTo>
                  <a:cubicBezTo>
                    <a:pt x="39730" y="17172"/>
                    <a:pt x="39460" y="17068"/>
                    <a:pt x="39178" y="16989"/>
                  </a:cubicBezTo>
                  <a:cubicBezTo>
                    <a:pt x="38991" y="16938"/>
                    <a:pt x="38800" y="16896"/>
                    <a:pt x="38607" y="16865"/>
                  </a:cubicBezTo>
                  <a:cubicBezTo>
                    <a:pt x="38609" y="16844"/>
                    <a:pt x="38607" y="16822"/>
                    <a:pt x="38603" y="16801"/>
                  </a:cubicBezTo>
                  <a:cubicBezTo>
                    <a:pt x="38520" y="16396"/>
                    <a:pt x="38270" y="16004"/>
                    <a:pt x="38345" y="15577"/>
                  </a:cubicBezTo>
                  <a:cubicBezTo>
                    <a:pt x="38362" y="15486"/>
                    <a:pt x="38398" y="15385"/>
                    <a:pt x="38444" y="15332"/>
                  </a:cubicBezTo>
                  <a:cubicBezTo>
                    <a:pt x="38447" y="15327"/>
                    <a:pt x="38451" y="15323"/>
                    <a:pt x="38456" y="15317"/>
                  </a:cubicBezTo>
                  <a:cubicBezTo>
                    <a:pt x="38461" y="15314"/>
                    <a:pt x="38466" y="15312"/>
                    <a:pt x="38470" y="15309"/>
                  </a:cubicBezTo>
                  <a:cubicBezTo>
                    <a:pt x="38470" y="15309"/>
                    <a:pt x="38472" y="15309"/>
                    <a:pt x="38473" y="15307"/>
                  </a:cubicBezTo>
                  <a:lnTo>
                    <a:pt x="38486" y="15305"/>
                  </a:lnTo>
                  <a:close/>
                  <a:moveTo>
                    <a:pt x="26900" y="7959"/>
                  </a:moveTo>
                  <a:cubicBezTo>
                    <a:pt x="26908" y="8243"/>
                    <a:pt x="26926" y="8529"/>
                    <a:pt x="26942" y="8815"/>
                  </a:cubicBezTo>
                  <a:cubicBezTo>
                    <a:pt x="26940" y="8815"/>
                    <a:pt x="26937" y="8813"/>
                    <a:pt x="26933" y="8810"/>
                  </a:cubicBezTo>
                  <a:cubicBezTo>
                    <a:pt x="26912" y="8806"/>
                    <a:pt x="26892" y="8803"/>
                    <a:pt x="26874" y="8803"/>
                  </a:cubicBezTo>
                  <a:cubicBezTo>
                    <a:pt x="26739" y="8803"/>
                    <a:pt x="26676" y="8924"/>
                    <a:pt x="26622" y="9044"/>
                  </a:cubicBezTo>
                  <a:cubicBezTo>
                    <a:pt x="26619" y="9047"/>
                    <a:pt x="26618" y="9050"/>
                    <a:pt x="26618" y="9053"/>
                  </a:cubicBezTo>
                  <a:cubicBezTo>
                    <a:pt x="26607" y="9053"/>
                    <a:pt x="26597" y="9054"/>
                    <a:pt x="26587" y="9054"/>
                  </a:cubicBezTo>
                  <a:cubicBezTo>
                    <a:pt x="26569" y="9054"/>
                    <a:pt x="26552" y="9053"/>
                    <a:pt x="26535" y="9051"/>
                  </a:cubicBezTo>
                  <a:cubicBezTo>
                    <a:pt x="26444" y="9040"/>
                    <a:pt x="26360" y="9021"/>
                    <a:pt x="26269" y="9019"/>
                  </a:cubicBezTo>
                  <a:cubicBezTo>
                    <a:pt x="26261" y="9018"/>
                    <a:pt x="26253" y="9018"/>
                    <a:pt x="26244" y="9018"/>
                  </a:cubicBezTo>
                  <a:cubicBezTo>
                    <a:pt x="26111" y="9018"/>
                    <a:pt x="25969" y="9050"/>
                    <a:pt x="25864" y="9138"/>
                  </a:cubicBezTo>
                  <a:cubicBezTo>
                    <a:pt x="25735" y="9244"/>
                    <a:pt x="25687" y="9402"/>
                    <a:pt x="25692" y="9564"/>
                  </a:cubicBezTo>
                  <a:cubicBezTo>
                    <a:pt x="25696" y="9637"/>
                    <a:pt x="25711" y="9707"/>
                    <a:pt x="25716" y="9780"/>
                  </a:cubicBezTo>
                  <a:lnTo>
                    <a:pt x="25719" y="9828"/>
                  </a:lnTo>
                  <a:lnTo>
                    <a:pt x="25719" y="9857"/>
                  </a:lnTo>
                  <a:cubicBezTo>
                    <a:pt x="25719" y="9861"/>
                    <a:pt x="25717" y="9866"/>
                    <a:pt x="25717" y="9872"/>
                  </a:cubicBezTo>
                  <a:cubicBezTo>
                    <a:pt x="25714" y="9877"/>
                    <a:pt x="25713" y="9881"/>
                    <a:pt x="25713" y="9883"/>
                  </a:cubicBezTo>
                  <a:cubicBezTo>
                    <a:pt x="25711" y="9886"/>
                    <a:pt x="25712" y="9888"/>
                    <a:pt x="25709" y="9892"/>
                  </a:cubicBezTo>
                  <a:cubicBezTo>
                    <a:pt x="25707" y="9895"/>
                    <a:pt x="25707" y="9895"/>
                    <a:pt x="25707" y="9898"/>
                  </a:cubicBezTo>
                  <a:cubicBezTo>
                    <a:pt x="25704" y="9898"/>
                    <a:pt x="25704" y="9898"/>
                    <a:pt x="25703" y="9900"/>
                  </a:cubicBezTo>
                  <a:cubicBezTo>
                    <a:pt x="25701" y="9903"/>
                    <a:pt x="25699" y="9903"/>
                    <a:pt x="25699" y="9905"/>
                  </a:cubicBezTo>
                  <a:cubicBezTo>
                    <a:pt x="25697" y="9905"/>
                    <a:pt x="25695" y="9908"/>
                    <a:pt x="25692" y="9908"/>
                  </a:cubicBezTo>
                  <a:cubicBezTo>
                    <a:pt x="25682" y="9915"/>
                    <a:pt x="25666" y="9924"/>
                    <a:pt x="25645" y="9931"/>
                  </a:cubicBezTo>
                  <a:cubicBezTo>
                    <a:pt x="25559" y="9961"/>
                    <a:pt x="25470" y="9975"/>
                    <a:pt x="25380" y="9981"/>
                  </a:cubicBezTo>
                  <a:cubicBezTo>
                    <a:pt x="25183" y="9997"/>
                    <a:pt x="24983" y="9982"/>
                    <a:pt x="24798" y="10053"/>
                  </a:cubicBezTo>
                  <a:cubicBezTo>
                    <a:pt x="24636" y="10117"/>
                    <a:pt x="24526" y="10249"/>
                    <a:pt x="24491" y="10419"/>
                  </a:cubicBezTo>
                  <a:cubicBezTo>
                    <a:pt x="24458" y="10589"/>
                    <a:pt x="24492" y="10775"/>
                    <a:pt x="24568" y="10928"/>
                  </a:cubicBezTo>
                  <a:cubicBezTo>
                    <a:pt x="24612" y="11024"/>
                    <a:pt x="24677" y="11105"/>
                    <a:pt x="24762" y="11168"/>
                  </a:cubicBezTo>
                  <a:cubicBezTo>
                    <a:pt x="24808" y="11202"/>
                    <a:pt x="24853" y="11232"/>
                    <a:pt x="24899" y="11266"/>
                  </a:cubicBezTo>
                  <a:cubicBezTo>
                    <a:pt x="24800" y="11413"/>
                    <a:pt x="24665" y="11533"/>
                    <a:pt x="24572" y="11681"/>
                  </a:cubicBezTo>
                  <a:cubicBezTo>
                    <a:pt x="24475" y="11837"/>
                    <a:pt x="24470" y="12008"/>
                    <a:pt x="24525" y="12167"/>
                  </a:cubicBezTo>
                  <a:cubicBezTo>
                    <a:pt x="24386" y="12102"/>
                    <a:pt x="24251" y="12035"/>
                    <a:pt x="24111" y="11974"/>
                  </a:cubicBezTo>
                  <a:cubicBezTo>
                    <a:pt x="23905" y="11889"/>
                    <a:pt x="23699" y="11830"/>
                    <a:pt x="23485" y="11830"/>
                  </a:cubicBezTo>
                  <a:cubicBezTo>
                    <a:pt x="23404" y="11830"/>
                    <a:pt x="23323" y="11838"/>
                    <a:pt x="23240" y="11857"/>
                  </a:cubicBezTo>
                  <a:cubicBezTo>
                    <a:pt x="22965" y="11915"/>
                    <a:pt x="22730" y="12068"/>
                    <a:pt x="22492" y="12214"/>
                  </a:cubicBezTo>
                  <a:cubicBezTo>
                    <a:pt x="21989" y="12523"/>
                    <a:pt x="21489" y="12841"/>
                    <a:pt x="20994" y="13169"/>
                  </a:cubicBezTo>
                  <a:cubicBezTo>
                    <a:pt x="20471" y="13517"/>
                    <a:pt x="19965" y="13882"/>
                    <a:pt x="19449" y="14241"/>
                  </a:cubicBezTo>
                  <a:cubicBezTo>
                    <a:pt x="18933" y="14599"/>
                    <a:pt x="18408" y="14944"/>
                    <a:pt x="17885" y="15291"/>
                  </a:cubicBezTo>
                  <a:cubicBezTo>
                    <a:pt x="17361" y="15638"/>
                    <a:pt x="16818" y="15976"/>
                    <a:pt x="16320" y="16360"/>
                  </a:cubicBezTo>
                  <a:cubicBezTo>
                    <a:pt x="16140" y="16499"/>
                    <a:pt x="15935" y="16635"/>
                    <a:pt x="15800" y="16822"/>
                  </a:cubicBezTo>
                  <a:cubicBezTo>
                    <a:pt x="15731" y="16919"/>
                    <a:pt x="15687" y="17029"/>
                    <a:pt x="15682" y="17150"/>
                  </a:cubicBezTo>
                  <a:cubicBezTo>
                    <a:pt x="15677" y="17279"/>
                    <a:pt x="15731" y="17417"/>
                    <a:pt x="15776" y="17538"/>
                  </a:cubicBezTo>
                  <a:cubicBezTo>
                    <a:pt x="15803" y="17616"/>
                    <a:pt x="15835" y="17688"/>
                    <a:pt x="15870" y="17758"/>
                  </a:cubicBezTo>
                  <a:cubicBezTo>
                    <a:pt x="15741" y="17708"/>
                    <a:pt x="15615" y="17657"/>
                    <a:pt x="15485" y="17607"/>
                  </a:cubicBezTo>
                  <a:cubicBezTo>
                    <a:pt x="14918" y="17382"/>
                    <a:pt x="14347" y="17163"/>
                    <a:pt x="13777" y="16942"/>
                  </a:cubicBezTo>
                  <a:cubicBezTo>
                    <a:pt x="13939" y="16804"/>
                    <a:pt x="14131" y="16700"/>
                    <a:pt x="14313" y="16594"/>
                  </a:cubicBezTo>
                  <a:cubicBezTo>
                    <a:pt x="14515" y="16471"/>
                    <a:pt x="14722" y="16355"/>
                    <a:pt x="14920" y="16223"/>
                  </a:cubicBezTo>
                  <a:cubicBezTo>
                    <a:pt x="15352" y="15940"/>
                    <a:pt x="15762" y="15622"/>
                    <a:pt x="16184" y="15323"/>
                  </a:cubicBezTo>
                  <a:cubicBezTo>
                    <a:pt x="16615" y="15017"/>
                    <a:pt x="17056" y="14726"/>
                    <a:pt x="17492" y="14425"/>
                  </a:cubicBezTo>
                  <a:cubicBezTo>
                    <a:pt x="17935" y="14120"/>
                    <a:pt x="18377" y="13816"/>
                    <a:pt x="18819" y="13509"/>
                  </a:cubicBezTo>
                  <a:cubicBezTo>
                    <a:pt x="19697" y="12901"/>
                    <a:pt x="20568" y="12278"/>
                    <a:pt x="21450" y="11674"/>
                  </a:cubicBezTo>
                  <a:cubicBezTo>
                    <a:pt x="22324" y="11079"/>
                    <a:pt x="23207" y="10494"/>
                    <a:pt x="24084" y="9904"/>
                  </a:cubicBezTo>
                  <a:cubicBezTo>
                    <a:pt x="24526" y="9610"/>
                    <a:pt x="24963" y="9312"/>
                    <a:pt x="25402" y="9008"/>
                  </a:cubicBezTo>
                  <a:cubicBezTo>
                    <a:pt x="25836" y="8710"/>
                    <a:pt x="26281" y="8420"/>
                    <a:pt x="26705" y="8106"/>
                  </a:cubicBezTo>
                  <a:cubicBezTo>
                    <a:pt x="26772" y="8060"/>
                    <a:pt x="26834" y="8007"/>
                    <a:pt x="26900" y="7959"/>
                  </a:cubicBezTo>
                  <a:close/>
                  <a:moveTo>
                    <a:pt x="39630" y="12066"/>
                  </a:moveTo>
                  <a:cubicBezTo>
                    <a:pt x="39736" y="12066"/>
                    <a:pt x="39837" y="12094"/>
                    <a:pt x="39918" y="12159"/>
                  </a:cubicBezTo>
                  <a:cubicBezTo>
                    <a:pt x="40026" y="12247"/>
                    <a:pt x="40094" y="12381"/>
                    <a:pt x="40106" y="12512"/>
                  </a:cubicBezTo>
                  <a:cubicBezTo>
                    <a:pt x="40120" y="12647"/>
                    <a:pt x="40094" y="12787"/>
                    <a:pt x="40112" y="12922"/>
                  </a:cubicBezTo>
                  <a:cubicBezTo>
                    <a:pt x="40137" y="13084"/>
                    <a:pt x="40227" y="13187"/>
                    <a:pt x="40382" y="13237"/>
                  </a:cubicBezTo>
                  <a:cubicBezTo>
                    <a:pt x="40456" y="13258"/>
                    <a:pt x="40533" y="13263"/>
                    <a:pt x="40610" y="13281"/>
                  </a:cubicBezTo>
                  <a:cubicBezTo>
                    <a:pt x="40697" y="13300"/>
                    <a:pt x="40731" y="13359"/>
                    <a:pt x="40736" y="13445"/>
                  </a:cubicBezTo>
                  <a:cubicBezTo>
                    <a:pt x="40751" y="13623"/>
                    <a:pt x="40665" y="13794"/>
                    <a:pt x="40650" y="13972"/>
                  </a:cubicBezTo>
                  <a:cubicBezTo>
                    <a:pt x="40634" y="14148"/>
                    <a:pt x="40679" y="14308"/>
                    <a:pt x="40835" y="14407"/>
                  </a:cubicBezTo>
                  <a:cubicBezTo>
                    <a:pt x="40975" y="14500"/>
                    <a:pt x="41152" y="14527"/>
                    <a:pt x="41299" y="14605"/>
                  </a:cubicBezTo>
                  <a:cubicBezTo>
                    <a:pt x="41383" y="14649"/>
                    <a:pt x="41464" y="14705"/>
                    <a:pt x="41528" y="14778"/>
                  </a:cubicBezTo>
                  <a:cubicBezTo>
                    <a:pt x="41571" y="14830"/>
                    <a:pt x="41596" y="14891"/>
                    <a:pt x="41626" y="14951"/>
                  </a:cubicBezTo>
                  <a:cubicBezTo>
                    <a:pt x="41637" y="15089"/>
                    <a:pt x="41646" y="15225"/>
                    <a:pt x="41650" y="15362"/>
                  </a:cubicBezTo>
                  <a:cubicBezTo>
                    <a:pt x="41672" y="16188"/>
                    <a:pt x="41580" y="17026"/>
                    <a:pt x="41248" y="17792"/>
                  </a:cubicBezTo>
                  <a:cubicBezTo>
                    <a:pt x="41210" y="17878"/>
                    <a:pt x="41170" y="17965"/>
                    <a:pt x="41127" y="18050"/>
                  </a:cubicBezTo>
                  <a:cubicBezTo>
                    <a:pt x="41077" y="18015"/>
                    <a:pt x="41034" y="17963"/>
                    <a:pt x="40995" y="17918"/>
                  </a:cubicBezTo>
                  <a:cubicBezTo>
                    <a:pt x="40926" y="17842"/>
                    <a:pt x="40857" y="17777"/>
                    <a:pt x="40772" y="17718"/>
                  </a:cubicBezTo>
                  <a:cubicBezTo>
                    <a:pt x="40605" y="17604"/>
                    <a:pt x="40426" y="17512"/>
                    <a:pt x="40247" y="17421"/>
                  </a:cubicBezTo>
                  <a:cubicBezTo>
                    <a:pt x="40190" y="17392"/>
                    <a:pt x="40134" y="17365"/>
                    <a:pt x="40079" y="17339"/>
                  </a:cubicBezTo>
                  <a:lnTo>
                    <a:pt x="40079" y="17339"/>
                  </a:lnTo>
                  <a:cubicBezTo>
                    <a:pt x="40174" y="17377"/>
                    <a:pt x="40274" y="17399"/>
                    <a:pt x="40375" y="17399"/>
                  </a:cubicBezTo>
                  <a:cubicBezTo>
                    <a:pt x="40489" y="17399"/>
                    <a:pt x="40605" y="17372"/>
                    <a:pt x="40721" y="17311"/>
                  </a:cubicBezTo>
                  <a:cubicBezTo>
                    <a:pt x="41148" y="17089"/>
                    <a:pt x="41451" y="16531"/>
                    <a:pt x="41256" y="16063"/>
                  </a:cubicBezTo>
                  <a:cubicBezTo>
                    <a:pt x="41061" y="15603"/>
                    <a:pt x="40591" y="15340"/>
                    <a:pt x="40249" y="15001"/>
                  </a:cubicBezTo>
                  <a:cubicBezTo>
                    <a:pt x="39931" y="14684"/>
                    <a:pt x="39686" y="14302"/>
                    <a:pt x="39527" y="13878"/>
                  </a:cubicBezTo>
                  <a:cubicBezTo>
                    <a:pt x="39324" y="13328"/>
                    <a:pt x="39258" y="12755"/>
                    <a:pt x="39246" y="12173"/>
                  </a:cubicBezTo>
                  <a:cubicBezTo>
                    <a:pt x="39359" y="12109"/>
                    <a:pt x="39498" y="12066"/>
                    <a:pt x="39630" y="12066"/>
                  </a:cubicBezTo>
                  <a:close/>
                  <a:moveTo>
                    <a:pt x="23428" y="12161"/>
                  </a:moveTo>
                  <a:cubicBezTo>
                    <a:pt x="23494" y="12161"/>
                    <a:pt x="23561" y="12168"/>
                    <a:pt x="23628" y="12183"/>
                  </a:cubicBezTo>
                  <a:cubicBezTo>
                    <a:pt x="23865" y="12237"/>
                    <a:pt x="24083" y="12350"/>
                    <a:pt x="24302" y="12449"/>
                  </a:cubicBezTo>
                  <a:cubicBezTo>
                    <a:pt x="24334" y="12464"/>
                    <a:pt x="24365" y="12476"/>
                    <a:pt x="24397" y="12491"/>
                  </a:cubicBezTo>
                  <a:cubicBezTo>
                    <a:pt x="24660" y="12600"/>
                    <a:pt x="24937" y="12670"/>
                    <a:pt x="25218" y="12722"/>
                  </a:cubicBezTo>
                  <a:cubicBezTo>
                    <a:pt x="25500" y="12776"/>
                    <a:pt x="25784" y="12822"/>
                    <a:pt x="26061" y="12896"/>
                  </a:cubicBezTo>
                  <a:cubicBezTo>
                    <a:pt x="26333" y="12969"/>
                    <a:pt x="26600" y="13056"/>
                    <a:pt x="26864" y="13149"/>
                  </a:cubicBezTo>
                  <a:cubicBezTo>
                    <a:pt x="27113" y="13240"/>
                    <a:pt x="27355" y="13343"/>
                    <a:pt x="27601" y="13432"/>
                  </a:cubicBezTo>
                  <a:cubicBezTo>
                    <a:pt x="27821" y="13513"/>
                    <a:pt x="28044" y="13589"/>
                    <a:pt x="28255" y="13695"/>
                  </a:cubicBezTo>
                  <a:cubicBezTo>
                    <a:pt x="28422" y="13779"/>
                    <a:pt x="28648" y="13903"/>
                    <a:pt x="28714" y="14088"/>
                  </a:cubicBezTo>
                  <a:cubicBezTo>
                    <a:pt x="28786" y="14283"/>
                    <a:pt x="28748" y="14510"/>
                    <a:pt x="28732" y="14713"/>
                  </a:cubicBezTo>
                  <a:cubicBezTo>
                    <a:pt x="28727" y="14804"/>
                    <a:pt x="28722" y="14892"/>
                    <a:pt x="28729" y="14982"/>
                  </a:cubicBezTo>
                  <a:cubicBezTo>
                    <a:pt x="28430" y="15252"/>
                    <a:pt x="28182" y="15574"/>
                    <a:pt x="27903" y="15861"/>
                  </a:cubicBezTo>
                  <a:cubicBezTo>
                    <a:pt x="27493" y="16287"/>
                    <a:pt x="27060" y="16683"/>
                    <a:pt x="26615" y="17070"/>
                  </a:cubicBezTo>
                  <a:cubicBezTo>
                    <a:pt x="26175" y="17453"/>
                    <a:pt x="25742" y="17846"/>
                    <a:pt x="25305" y="18236"/>
                  </a:cubicBezTo>
                  <a:cubicBezTo>
                    <a:pt x="24873" y="18620"/>
                    <a:pt x="24443" y="19012"/>
                    <a:pt x="24056" y="19447"/>
                  </a:cubicBezTo>
                  <a:cubicBezTo>
                    <a:pt x="23887" y="19636"/>
                    <a:pt x="23730" y="19837"/>
                    <a:pt x="23675" y="20092"/>
                  </a:cubicBezTo>
                  <a:cubicBezTo>
                    <a:pt x="23628" y="20311"/>
                    <a:pt x="23666" y="20531"/>
                    <a:pt x="23749" y="20734"/>
                  </a:cubicBezTo>
                  <a:cubicBezTo>
                    <a:pt x="23775" y="20794"/>
                    <a:pt x="23802" y="20853"/>
                    <a:pt x="23835" y="20910"/>
                  </a:cubicBezTo>
                  <a:cubicBezTo>
                    <a:pt x="22033" y="20334"/>
                    <a:pt x="20296" y="19569"/>
                    <a:pt x="18548" y="18852"/>
                  </a:cubicBezTo>
                  <a:cubicBezTo>
                    <a:pt x="17742" y="18521"/>
                    <a:pt x="16938" y="18189"/>
                    <a:pt x="16131" y="17864"/>
                  </a:cubicBezTo>
                  <a:cubicBezTo>
                    <a:pt x="16110" y="17727"/>
                    <a:pt x="16078" y="17598"/>
                    <a:pt x="16038" y="17462"/>
                  </a:cubicBezTo>
                  <a:cubicBezTo>
                    <a:pt x="16010" y="17361"/>
                    <a:pt x="15954" y="17234"/>
                    <a:pt x="15974" y="17131"/>
                  </a:cubicBezTo>
                  <a:cubicBezTo>
                    <a:pt x="15976" y="17125"/>
                    <a:pt x="15975" y="17124"/>
                    <a:pt x="15977" y="17121"/>
                  </a:cubicBezTo>
                  <a:cubicBezTo>
                    <a:pt x="16740" y="17694"/>
                    <a:pt x="17615" y="18074"/>
                    <a:pt x="18510" y="18397"/>
                  </a:cubicBezTo>
                  <a:cubicBezTo>
                    <a:pt x="18995" y="18574"/>
                    <a:pt x="19485" y="18738"/>
                    <a:pt x="19980" y="18889"/>
                  </a:cubicBezTo>
                  <a:cubicBezTo>
                    <a:pt x="20478" y="19040"/>
                    <a:pt x="20979" y="19192"/>
                    <a:pt x="21502" y="19212"/>
                  </a:cubicBezTo>
                  <a:cubicBezTo>
                    <a:pt x="21548" y="19214"/>
                    <a:pt x="21595" y="19216"/>
                    <a:pt x="21642" y="19216"/>
                  </a:cubicBezTo>
                  <a:cubicBezTo>
                    <a:pt x="22095" y="19216"/>
                    <a:pt x="22554" y="19121"/>
                    <a:pt x="22964" y="18939"/>
                  </a:cubicBezTo>
                  <a:cubicBezTo>
                    <a:pt x="23412" y="18743"/>
                    <a:pt x="23813" y="18467"/>
                    <a:pt x="24192" y="18161"/>
                  </a:cubicBezTo>
                  <a:cubicBezTo>
                    <a:pt x="24983" y="17517"/>
                    <a:pt x="25745" y="16830"/>
                    <a:pt x="26466" y="16108"/>
                  </a:cubicBezTo>
                  <a:cubicBezTo>
                    <a:pt x="26812" y="15761"/>
                    <a:pt x="27156" y="15405"/>
                    <a:pt x="27467" y="15026"/>
                  </a:cubicBezTo>
                  <a:cubicBezTo>
                    <a:pt x="27666" y="14786"/>
                    <a:pt x="27925" y="14438"/>
                    <a:pt x="27759" y="14116"/>
                  </a:cubicBezTo>
                  <a:cubicBezTo>
                    <a:pt x="27667" y="13940"/>
                    <a:pt x="27478" y="13846"/>
                    <a:pt x="27302" y="13776"/>
                  </a:cubicBezTo>
                  <a:cubicBezTo>
                    <a:pt x="27066" y="13682"/>
                    <a:pt x="26823" y="13608"/>
                    <a:pt x="26579" y="13543"/>
                  </a:cubicBezTo>
                  <a:cubicBezTo>
                    <a:pt x="26331" y="13475"/>
                    <a:pt x="26079" y="13419"/>
                    <a:pt x="25829" y="13351"/>
                  </a:cubicBezTo>
                  <a:cubicBezTo>
                    <a:pt x="25587" y="13287"/>
                    <a:pt x="25348" y="13204"/>
                    <a:pt x="25113" y="13117"/>
                  </a:cubicBezTo>
                  <a:cubicBezTo>
                    <a:pt x="24813" y="13011"/>
                    <a:pt x="24511" y="12893"/>
                    <a:pt x="24201" y="12814"/>
                  </a:cubicBezTo>
                  <a:cubicBezTo>
                    <a:pt x="24015" y="12767"/>
                    <a:pt x="23826" y="12731"/>
                    <a:pt x="23635" y="12721"/>
                  </a:cubicBezTo>
                  <a:cubicBezTo>
                    <a:pt x="23602" y="12719"/>
                    <a:pt x="23569" y="12718"/>
                    <a:pt x="23537" y="12718"/>
                  </a:cubicBezTo>
                  <a:cubicBezTo>
                    <a:pt x="23058" y="12718"/>
                    <a:pt x="22640" y="12942"/>
                    <a:pt x="22231" y="13174"/>
                  </a:cubicBezTo>
                  <a:cubicBezTo>
                    <a:pt x="21381" y="13662"/>
                    <a:pt x="20636" y="14299"/>
                    <a:pt x="19881" y="14915"/>
                  </a:cubicBezTo>
                  <a:cubicBezTo>
                    <a:pt x="19521" y="15213"/>
                    <a:pt x="19162" y="15511"/>
                    <a:pt x="18766" y="15764"/>
                  </a:cubicBezTo>
                  <a:cubicBezTo>
                    <a:pt x="18577" y="15882"/>
                    <a:pt x="18385" y="16002"/>
                    <a:pt x="18209" y="16140"/>
                  </a:cubicBezTo>
                  <a:cubicBezTo>
                    <a:pt x="18038" y="16276"/>
                    <a:pt x="17814" y="16454"/>
                    <a:pt x="17808" y="16689"/>
                  </a:cubicBezTo>
                  <a:cubicBezTo>
                    <a:pt x="17798" y="16926"/>
                    <a:pt x="18000" y="17077"/>
                    <a:pt x="18176" y="17193"/>
                  </a:cubicBezTo>
                  <a:cubicBezTo>
                    <a:pt x="18361" y="17314"/>
                    <a:pt x="18567" y="17401"/>
                    <a:pt x="18772" y="17473"/>
                  </a:cubicBezTo>
                  <a:cubicBezTo>
                    <a:pt x="19234" y="17640"/>
                    <a:pt x="19705" y="17783"/>
                    <a:pt x="20177" y="17912"/>
                  </a:cubicBezTo>
                  <a:cubicBezTo>
                    <a:pt x="20650" y="18039"/>
                    <a:pt x="21140" y="18181"/>
                    <a:pt x="21630" y="18218"/>
                  </a:cubicBezTo>
                  <a:cubicBezTo>
                    <a:pt x="21694" y="18223"/>
                    <a:pt x="21758" y="18225"/>
                    <a:pt x="21821" y="18225"/>
                  </a:cubicBezTo>
                  <a:cubicBezTo>
                    <a:pt x="21998" y="18225"/>
                    <a:pt x="22172" y="18205"/>
                    <a:pt x="22344" y="18150"/>
                  </a:cubicBezTo>
                  <a:cubicBezTo>
                    <a:pt x="22558" y="18079"/>
                    <a:pt x="22756" y="17966"/>
                    <a:pt x="22938" y="17833"/>
                  </a:cubicBezTo>
                  <a:cubicBezTo>
                    <a:pt x="23347" y="17533"/>
                    <a:pt x="23693" y="17150"/>
                    <a:pt x="24043" y="16786"/>
                  </a:cubicBezTo>
                  <a:cubicBezTo>
                    <a:pt x="24222" y="16599"/>
                    <a:pt x="24406" y="16419"/>
                    <a:pt x="24581" y="16231"/>
                  </a:cubicBezTo>
                  <a:cubicBezTo>
                    <a:pt x="24759" y="16039"/>
                    <a:pt x="24927" y="15845"/>
                    <a:pt x="25105" y="15657"/>
                  </a:cubicBezTo>
                  <a:cubicBezTo>
                    <a:pt x="25263" y="15494"/>
                    <a:pt x="25420" y="15330"/>
                    <a:pt x="25540" y="15136"/>
                  </a:cubicBezTo>
                  <a:cubicBezTo>
                    <a:pt x="25619" y="15011"/>
                    <a:pt x="25678" y="14864"/>
                    <a:pt x="25657" y="14711"/>
                  </a:cubicBezTo>
                  <a:cubicBezTo>
                    <a:pt x="25615" y="14430"/>
                    <a:pt x="25365" y="14248"/>
                    <a:pt x="25134" y="14123"/>
                  </a:cubicBezTo>
                  <a:cubicBezTo>
                    <a:pt x="24874" y="13981"/>
                    <a:pt x="24583" y="13885"/>
                    <a:pt x="24297" y="13808"/>
                  </a:cubicBezTo>
                  <a:cubicBezTo>
                    <a:pt x="23989" y="13726"/>
                    <a:pt x="23677" y="13665"/>
                    <a:pt x="23357" y="13665"/>
                  </a:cubicBezTo>
                  <a:cubicBezTo>
                    <a:pt x="23310" y="13665"/>
                    <a:pt x="23263" y="13666"/>
                    <a:pt x="23215" y="13669"/>
                  </a:cubicBezTo>
                  <a:cubicBezTo>
                    <a:pt x="22243" y="13730"/>
                    <a:pt x="21559" y="14517"/>
                    <a:pt x="20809" y="15039"/>
                  </a:cubicBezTo>
                  <a:cubicBezTo>
                    <a:pt x="20584" y="15198"/>
                    <a:pt x="20346" y="15344"/>
                    <a:pt x="20127" y="15517"/>
                  </a:cubicBezTo>
                  <a:cubicBezTo>
                    <a:pt x="19999" y="15622"/>
                    <a:pt x="19874" y="15731"/>
                    <a:pt x="19765" y="15856"/>
                  </a:cubicBezTo>
                  <a:cubicBezTo>
                    <a:pt x="19629" y="16010"/>
                    <a:pt x="19518" y="16214"/>
                    <a:pt x="19653" y="16406"/>
                  </a:cubicBezTo>
                  <a:cubicBezTo>
                    <a:pt x="19766" y="16562"/>
                    <a:pt x="19959" y="16646"/>
                    <a:pt x="20126" y="16731"/>
                  </a:cubicBezTo>
                  <a:cubicBezTo>
                    <a:pt x="20485" y="16913"/>
                    <a:pt x="20854" y="17075"/>
                    <a:pt x="21250" y="17163"/>
                  </a:cubicBezTo>
                  <a:cubicBezTo>
                    <a:pt x="21425" y="17201"/>
                    <a:pt x="21608" y="17226"/>
                    <a:pt x="21791" y="17226"/>
                  </a:cubicBezTo>
                  <a:cubicBezTo>
                    <a:pt x="22010" y="17226"/>
                    <a:pt x="22227" y="17190"/>
                    <a:pt x="22426" y="17099"/>
                  </a:cubicBezTo>
                  <a:cubicBezTo>
                    <a:pt x="22626" y="17005"/>
                    <a:pt x="22787" y="16865"/>
                    <a:pt x="22938" y="16708"/>
                  </a:cubicBezTo>
                  <a:cubicBezTo>
                    <a:pt x="23103" y="16533"/>
                    <a:pt x="23251" y="16346"/>
                    <a:pt x="23391" y="16152"/>
                  </a:cubicBezTo>
                  <a:cubicBezTo>
                    <a:pt x="23531" y="15954"/>
                    <a:pt x="23650" y="15742"/>
                    <a:pt x="23775" y="15537"/>
                  </a:cubicBezTo>
                  <a:cubicBezTo>
                    <a:pt x="23824" y="15459"/>
                    <a:pt x="23874" y="15378"/>
                    <a:pt x="23925" y="15300"/>
                  </a:cubicBezTo>
                  <a:cubicBezTo>
                    <a:pt x="23970" y="15231"/>
                    <a:pt x="24020" y="15156"/>
                    <a:pt x="24042" y="15073"/>
                  </a:cubicBezTo>
                  <a:cubicBezTo>
                    <a:pt x="24090" y="14881"/>
                    <a:pt x="23918" y="14775"/>
                    <a:pt x="23760" y="14730"/>
                  </a:cubicBezTo>
                  <a:cubicBezTo>
                    <a:pt x="23587" y="14684"/>
                    <a:pt x="23394" y="14654"/>
                    <a:pt x="23217" y="14648"/>
                  </a:cubicBezTo>
                  <a:cubicBezTo>
                    <a:pt x="23200" y="14647"/>
                    <a:pt x="23183" y="14647"/>
                    <a:pt x="23167" y="14647"/>
                  </a:cubicBezTo>
                  <a:cubicBezTo>
                    <a:pt x="22753" y="14647"/>
                    <a:pt x="22388" y="14842"/>
                    <a:pt x="22054" y="15069"/>
                  </a:cubicBezTo>
                  <a:cubicBezTo>
                    <a:pt x="21797" y="15245"/>
                    <a:pt x="21526" y="15443"/>
                    <a:pt x="21361" y="15714"/>
                  </a:cubicBezTo>
                  <a:cubicBezTo>
                    <a:pt x="21286" y="15836"/>
                    <a:pt x="21249" y="15985"/>
                    <a:pt x="21286" y="16127"/>
                  </a:cubicBezTo>
                  <a:cubicBezTo>
                    <a:pt x="21329" y="16293"/>
                    <a:pt x="21481" y="16438"/>
                    <a:pt x="21646" y="16484"/>
                  </a:cubicBezTo>
                  <a:cubicBezTo>
                    <a:pt x="21687" y="16495"/>
                    <a:pt x="21726" y="16500"/>
                    <a:pt x="21765" y="16500"/>
                  </a:cubicBezTo>
                  <a:cubicBezTo>
                    <a:pt x="22075" y="16500"/>
                    <a:pt x="22328" y="16165"/>
                    <a:pt x="22530" y="15970"/>
                  </a:cubicBezTo>
                  <a:cubicBezTo>
                    <a:pt x="22614" y="15890"/>
                    <a:pt x="22528" y="15780"/>
                    <a:pt x="22434" y="15780"/>
                  </a:cubicBezTo>
                  <a:cubicBezTo>
                    <a:pt x="22405" y="15780"/>
                    <a:pt x="22376" y="15790"/>
                    <a:pt x="22350" y="15814"/>
                  </a:cubicBezTo>
                  <a:cubicBezTo>
                    <a:pt x="22228" y="15934"/>
                    <a:pt x="22114" y="16063"/>
                    <a:pt x="21974" y="16163"/>
                  </a:cubicBezTo>
                  <a:cubicBezTo>
                    <a:pt x="21904" y="16212"/>
                    <a:pt x="21830" y="16248"/>
                    <a:pt x="21757" y="16248"/>
                  </a:cubicBezTo>
                  <a:cubicBezTo>
                    <a:pt x="21706" y="16248"/>
                    <a:pt x="21656" y="16231"/>
                    <a:pt x="21606" y="16188"/>
                  </a:cubicBezTo>
                  <a:cubicBezTo>
                    <a:pt x="21563" y="16147"/>
                    <a:pt x="21531" y="16107"/>
                    <a:pt x="21517" y="16053"/>
                  </a:cubicBezTo>
                  <a:cubicBezTo>
                    <a:pt x="21511" y="16021"/>
                    <a:pt x="21516" y="15966"/>
                    <a:pt x="21530" y="15928"/>
                  </a:cubicBezTo>
                  <a:cubicBezTo>
                    <a:pt x="21571" y="15807"/>
                    <a:pt x="21666" y="15704"/>
                    <a:pt x="21756" y="15615"/>
                  </a:cubicBezTo>
                  <a:cubicBezTo>
                    <a:pt x="21960" y="15418"/>
                    <a:pt x="22210" y="15246"/>
                    <a:pt x="22457" y="15105"/>
                  </a:cubicBezTo>
                  <a:cubicBezTo>
                    <a:pt x="22631" y="15005"/>
                    <a:pt x="22823" y="14932"/>
                    <a:pt x="23024" y="14907"/>
                  </a:cubicBezTo>
                  <a:cubicBezTo>
                    <a:pt x="23073" y="14902"/>
                    <a:pt x="23121" y="14899"/>
                    <a:pt x="23168" y="14899"/>
                  </a:cubicBezTo>
                  <a:cubicBezTo>
                    <a:pt x="23308" y="14899"/>
                    <a:pt x="23445" y="14920"/>
                    <a:pt x="23587" y="14941"/>
                  </a:cubicBezTo>
                  <a:cubicBezTo>
                    <a:pt x="23644" y="14949"/>
                    <a:pt x="23707" y="14958"/>
                    <a:pt x="23764" y="14979"/>
                  </a:cubicBezTo>
                  <a:cubicBezTo>
                    <a:pt x="23781" y="14986"/>
                    <a:pt x="23806" y="14997"/>
                    <a:pt x="23815" y="15010"/>
                  </a:cubicBezTo>
                  <a:lnTo>
                    <a:pt x="23815" y="15010"/>
                  </a:lnTo>
                  <a:cubicBezTo>
                    <a:pt x="23813" y="15007"/>
                    <a:pt x="23817" y="15005"/>
                    <a:pt x="23819" y="15005"/>
                  </a:cubicBezTo>
                  <a:cubicBezTo>
                    <a:pt x="23821" y="15021"/>
                    <a:pt x="23808" y="15044"/>
                    <a:pt x="23802" y="15055"/>
                  </a:cubicBezTo>
                  <a:cubicBezTo>
                    <a:pt x="23775" y="15117"/>
                    <a:pt x="23728" y="15174"/>
                    <a:pt x="23689" y="15229"/>
                  </a:cubicBezTo>
                  <a:cubicBezTo>
                    <a:pt x="23629" y="15315"/>
                    <a:pt x="23574" y="15408"/>
                    <a:pt x="23514" y="15497"/>
                  </a:cubicBezTo>
                  <a:cubicBezTo>
                    <a:pt x="23262" y="15849"/>
                    <a:pt x="23004" y="16208"/>
                    <a:pt x="22698" y="16516"/>
                  </a:cubicBezTo>
                  <a:cubicBezTo>
                    <a:pt x="22568" y="16647"/>
                    <a:pt x="22431" y="16780"/>
                    <a:pt x="22260" y="16850"/>
                  </a:cubicBezTo>
                  <a:cubicBezTo>
                    <a:pt x="22101" y="16918"/>
                    <a:pt x="21936" y="16947"/>
                    <a:pt x="21765" y="16950"/>
                  </a:cubicBezTo>
                  <a:cubicBezTo>
                    <a:pt x="21745" y="16951"/>
                    <a:pt x="21725" y="16951"/>
                    <a:pt x="21705" y="16951"/>
                  </a:cubicBezTo>
                  <a:cubicBezTo>
                    <a:pt x="21354" y="16951"/>
                    <a:pt x="21002" y="16859"/>
                    <a:pt x="20677" y="16738"/>
                  </a:cubicBezTo>
                  <a:cubicBezTo>
                    <a:pt x="20514" y="16675"/>
                    <a:pt x="20353" y="16609"/>
                    <a:pt x="20200" y="16528"/>
                  </a:cubicBezTo>
                  <a:cubicBezTo>
                    <a:pt x="20121" y="16485"/>
                    <a:pt x="20036" y="16443"/>
                    <a:pt x="19960" y="16391"/>
                  </a:cubicBezTo>
                  <a:cubicBezTo>
                    <a:pt x="19908" y="16356"/>
                    <a:pt x="19830" y="16304"/>
                    <a:pt x="19822" y="16237"/>
                  </a:cubicBezTo>
                  <a:cubicBezTo>
                    <a:pt x="19812" y="16163"/>
                    <a:pt x="19880" y="16098"/>
                    <a:pt x="19927" y="16047"/>
                  </a:cubicBezTo>
                  <a:cubicBezTo>
                    <a:pt x="19997" y="15974"/>
                    <a:pt x="20069" y="15897"/>
                    <a:pt x="20148" y="15831"/>
                  </a:cubicBezTo>
                  <a:cubicBezTo>
                    <a:pt x="20311" y="15693"/>
                    <a:pt x="20485" y="15574"/>
                    <a:pt x="20661" y="15455"/>
                  </a:cubicBezTo>
                  <a:cubicBezTo>
                    <a:pt x="21004" y="15225"/>
                    <a:pt x="21330" y="14982"/>
                    <a:pt x="21653" y="14726"/>
                  </a:cubicBezTo>
                  <a:cubicBezTo>
                    <a:pt x="21989" y="14459"/>
                    <a:pt x="22340" y="14187"/>
                    <a:pt x="22748" y="14034"/>
                  </a:cubicBezTo>
                  <a:cubicBezTo>
                    <a:pt x="22942" y="13961"/>
                    <a:pt x="23143" y="13932"/>
                    <a:pt x="23345" y="13932"/>
                  </a:cubicBezTo>
                  <a:cubicBezTo>
                    <a:pt x="23561" y="13932"/>
                    <a:pt x="23779" y="13966"/>
                    <a:pt x="23991" y="14019"/>
                  </a:cubicBezTo>
                  <a:cubicBezTo>
                    <a:pt x="24222" y="14074"/>
                    <a:pt x="24454" y="14141"/>
                    <a:pt x="24671" y="14221"/>
                  </a:cubicBezTo>
                  <a:cubicBezTo>
                    <a:pt x="24907" y="14309"/>
                    <a:pt x="25159" y="14413"/>
                    <a:pt x="25326" y="14602"/>
                  </a:cubicBezTo>
                  <a:cubicBezTo>
                    <a:pt x="25373" y="14656"/>
                    <a:pt x="25409" y="14724"/>
                    <a:pt x="25407" y="14808"/>
                  </a:cubicBezTo>
                  <a:cubicBezTo>
                    <a:pt x="25405" y="14810"/>
                    <a:pt x="25405" y="14831"/>
                    <a:pt x="25405" y="14831"/>
                  </a:cubicBezTo>
                  <a:cubicBezTo>
                    <a:pt x="25401" y="14846"/>
                    <a:pt x="25397" y="14859"/>
                    <a:pt x="25395" y="14871"/>
                  </a:cubicBezTo>
                  <a:cubicBezTo>
                    <a:pt x="25389" y="14888"/>
                    <a:pt x="25375" y="14922"/>
                    <a:pt x="25359" y="14950"/>
                  </a:cubicBezTo>
                  <a:cubicBezTo>
                    <a:pt x="25313" y="15041"/>
                    <a:pt x="25255" y="15122"/>
                    <a:pt x="25190" y="15202"/>
                  </a:cubicBezTo>
                  <a:cubicBezTo>
                    <a:pt x="25050" y="15372"/>
                    <a:pt x="24883" y="15526"/>
                    <a:pt x="24730" y="15687"/>
                  </a:cubicBezTo>
                  <a:cubicBezTo>
                    <a:pt x="24568" y="15861"/>
                    <a:pt x="24406" y="16040"/>
                    <a:pt x="24239" y="16207"/>
                  </a:cubicBezTo>
                  <a:cubicBezTo>
                    <a:pt x="23894" y="16548"/>
                    <a:pt x="23553" y="16901"/>
                    <a:pt x="23199" y="17234"/>
                  </a:cubicBezTo>
                  <a:cubicBezTo>
                    <a:pt x="22894" y="17516"/>
                    <a:pt x="22569" y="17812"/>
                    <a:pt x="22157" y="17921"/>
                  </a:cubicBezTo>
                  <a:cubicBezTo>
                    <a:pt x="22031" y="17954"/>
                    <a:pt x="21902" y="17967"/>
                    <a:pt x="21771" y="17967"/>
                  </a:cubicBezTo>
                  <a:cubicBezTo>
                    <a:pt x="21457" y="17967"/>
                    <a:pt x="21134" y="17890"/>
                    <a:pt x="20838" y="17823"/>
                  </a:cubicBezTo>
                  <a:cubicBezTo>
                    <a:pt x="20382" y="17719"/>
                    <a:pt x="19927" y="17609"/>
                    <a:pt x="19481" y="17465"/>
                  </a:cubicBezTo>
                  <a:cubicBezTo>
                    <a:pt x="19093" y="17337"/>
                    <a:pt x="18674" y="17219"/>
                    <a:pt x="18329" y="16996"/>
                  </a:cubicBezTo>
                  <a:cubicBezTo>
                    <a:pt x="18254" y="16947"/>
                    <a:pt x="18172" y="16885"/>
                    <a:pt x="18120" y="16809"/>
                  </a:cubicBezTo>
                  <a:cubicBezTo>
                    <a:pt x="18069" y="16734"/>
                    <a:pt x="18084" y="16666"/>
                    <a:pt x="18136" y="16595"/>
                  </a:cubicBezTo>
                  <a:cubicBezTo>
                    <a:pt x="18252" y="16441"/>
                    <a:pt x="18423" y="16324"/>
                    <a:pt x="18583" y="16217"/>
                  </a:cubicBezTo>
                  <a:cubicBezTo>
                    <a:pt x="18749" y="16101"/>
                    <a:pt x="18923" y="16000"/>
                    <a:pt x="19093" y="15886"/>
                  </a:cubicBezTo>
                  <a:cubicBezTo>
                    <a:pt x="19275" y="15762"/>
                    <a:pt x="19447" y="15625"/>
                    <a:pt x="19620" y="15489"/>
                  </a:cubicBezTo>
                  <a:cubicBezTo>
                    <a:pt x="19719" y="15410"/>
                    <a:pt x="19815" y="15332"/>
                    <a:pt x="19912" y="15252"/>
                  </a:cubicBezTo>
                  <a:cubicBezTo>
                    <a:pt x="20515" y="14761"/>
                    <a:pt x="21103" y="14250"/>
                    <a:pt x="21744" y="13813"/>
                  </a:cubicBezTo>
                  <a:cubicBezTo>
                    <a:pt x="22115" y="13562"/>
                    <a:pt x="22511" y="13312"/>
                    <a:pt x="22928" y="13141"/>
                  </a:cubicBezTo>
                  <a:cubicBezTo>
                    <a:pt x="23130" y="13058"/>
                    <a:pt x="23334" y="13012"/>
                    <a:pt x="23551" y="13012"/>
                  </a:cubicBezTo>
                  <a:cubicBezTo>
                    <a:pt x="23566" y="13012"/>
                    <a:pt x="23582" y="13012"/>
                    <a:pt x="23598" y="13013"/>
                  </a:cubicBezTo>
                  <a:cubicBezTo>
                    <a:pt x="23818" y="13021"/>
                    <a:pt x="24040" y="13073"/>
                    <a:pt x="24251" y="13132"/>
                  </a:cubicBezTo>
                  <a:cubicBezTo>
                    <a:pt x="24706" y="13262"/>
                    <a:pt x="25149" y="13436"/>
                    <a:pt x="25608" y="13558"/>
                  </a:cubicBezTo>
                  <a:cubicBezTo>
                    <a:pt x="25834" y="13618"/>
                    <a:pt x="26063" y="13657"/>
                    <a:pt x="26291" y="13708"/>
                  </a:cubicBezTo>
                  <a:cubicBezTo>
                    <a:pt x="26531" y="13760"/>
                    <a:pt x="26766" y="13824"/>
                    <a:pt x="26995" y="13902"/>
                  </a:cubicBezTo>
                  <a:cubicBezTo>
                    <a:pt x="27170" y="13960"/>
                    <a:pt x="27389" y="14017"/>
                    <a:pt x="27514" y="14159"/>
                  </a:cubicBezTo>
                  <a:cubicBezTo>
                    <a:pt x="27591" y="14250"/>
                    <a:pt x="27588" y="14356"/>
                    <a:pt x="27550" y="14463"/>
                  </a:cubicBezTo>
                  <a:cubicBezTo>
                    <a:pt x="27494" y="14617"/>
                    <a:pt x="27390" y="14752"/>
                    <a:pt x="27290" y="14877"/>
                  </a:cubicBezTo>
                  <a:cubicBezTo>
                    <a:pt x="27156" y="15045"/>
                    <a:pt x="27014" y="15205"/>
                    <a:pt x="26870" y="15362"/>
                  </a:cubicBezTo>
                  <a:cubicBezTo>
                    <a:pt x="26227" y="16079"/>
                    <a:pt x="25514" y="16725"/>
                    <a:pt x="24777" y="17343"/>
                  </a:cubicBezTo>
                  <a:cubicBezTo>
                    <a:pt x="24103" y="17906"/>
                    <a:pt x="23381" y="18494"/>
                    <a:pt x="22530" y="18761"/>
                  </a:cubicBezTo>
                  <a:cubicBezTo>
                    <a:pt x="22219" y="18861"/>
                    <a:pt x="21896" y="18913"/>
                    <a:pt x="21571" y="18913"/>
                  </a:cubicBezTo>
                  <a:cubicBezTo>
                    <a:pt x="21438" y="18913"/>
                    <a:pt x="21305" y="18904"/>
                    <a:pt x="21173" y="18886"/>
                  </a:cubicBezTo>
                  <a:cubicBezTo>
                    <a:pt x="20689" y="18821"/>
                    <a:pt x="20214" y="18680"/>
                    <a:pt x="19747" y="18546"/>
                  </a:cubicBezTo>
                  <a:cubicBezTo>
                    <a:pt x="18858" y="18287"/>
                    <a:pt x="17970" y="18000"/>
                    <a:pt x="17131" y="17604"/>
                  </a:cubicBezTo>
                  <a:cubicBezTo>
                    <a:pt x="16755" y="17425"/>
                    <a:pt x="16381" y="17235"/>
                    <a:pt x="16024" y="17017"/>
                  </a:cubicBezTo>
                  <a:cubicBezTo>
                    <a:pt x="16102" y="16898"/>
                    <a:pt x="16251" y="16812"/>
                    <a:pt x="16357" y="16741"/>
                  </a:cubicBezTo>
                  <a:cubicBezTo>
                    <a:pt x="16845" y="16415"/>
                    <a:pt x="17319" y="16066"/>
                    <a:pt x="17802" y="15731"/>
                  </a:cubicBezTo>
                  <a:cubicBezTo>
                    <a:pt x="18297" y="15386"/>
                    <a:pt x="18791" y="15046"/>
                    <a:pt x="19282" y="14694"/>
                  </a:cubicBezTo>
                  <a:cubicBezTo>
                    <a:pt x="19775" y="14344"/>
                    <a:pt x="20257" y="13981"/>
                    <a:pt x="20752" y="13638"/>
                  </a:cubicBezTo>
                  <a:cubicBezTo>
                    <a:pt x="21241" y="13298"/>
                    <a:pt x="21743" y="12974"/>
                    <a:pt x="22252" y="12667"/>
                  </a:cubicBezTo>
                  <a:cubicBezTo>
                    <a:pt x="22607" y="12452"/>
                    <a:pt x="22998" y="12161"/>
                    <a:pt x="23428" y="12161"/>
                  </a:cubicBezTo>
                  <a:close/>
                  <a:moveTo>
                    <a:pt x="23968" y="20378"/>
                  </a:moveTo>
                  <a:lnTo>
                    <a:pt x="23968" y="20378"/>
                  </a:lnTo>
                  <a:cubicBezTo>
                    <a:pt x="24327" y="20776"/>
                    <a:pt x="24780" y="21086"/>
                    <a:pt x="25270" y="21318"/>
                  </a:cubicBezTo>
                  <a:cubicBezTo>
                    <a:pt x="25036" y="21259"/>
                    <a:pt x="24801" y="21197"/>
                    <a:pt x="24571" y="21131"/>
                  </a:cubicBezTo>
                  <a:cubicBezTo>
                    <a:pt x="24430" y="21091"/>
                    <a:pt x="24291" y="21050"/>
                    <a:pt x="24150" y="21008"/>
                  </a:cubicBezTo>
                  <a:cubicBezTo>
                    <a:pt x="24151" y="20992"/>
                    <a:pt x="24150" y="20977"/>
                    <a:pt x="24142" y="20958"/>
                  </a:cubicBezTo>
                  <a:cubicBezTo>
                    <a:pt x="24071" y="20770"/>
                    <a:pt x="23986" y="20581"/>
                    <a:pt x="23968" y="20378"/>
                  </a:cubicBezTo>
                  <a:close/>
                  <a:moveTo>
                    <a:pt x="37786" y="17102"/>
                  </a:moveTo>
                  <a:cubicBezTo>
                    <a:pt x="38159" y="17102"/>
                    <a:pt x="38530" y="17145"/>
                    <a:pt x="38887" y="17226"/>
                  </a:cubicBezTo>
                  <a:cubicBezTo>
                    <a:pt x="39292" y="17320"/>
                    <a:pt x="39670" y="17468"/>
                    <a:pt x="40042" y="17652"/>
                  </a:cubicBezTo>
                  <a:cubicBezTo>
                    <a:pt x="40229" y="17746"/>
                    <a:pt x="40420" y="17839"/>
                    <a:pt x="40595" y="17959"/>
                  </a:cubicBezTo>
                  <a:cubicBezTo>
                    <a:pt x="40739" y="18061"/>
                    <a:pt x="40834" y="18218"/>
                    <a:pt x="40980" y="18312"/>
                  </a:cubicBezTo>
                  <a:cubicBezTo>
                    <a:pt x="40721" y="18752"/>
                    <a:pt x="40394" y="19152"/>
                    <a:pt x="40021" y="19505"/>
                  </a:cubicBezTo>
                  <a:cubicBezTo>
                    <a:pt x="38959" y="20504"/>
                    <a:pt x="37571" y="21123"/>
                    <a:pt x="36183" y="21502"/>
                  </a:cubicBezTo>
                  <a:cubicBezTo>
                    <a:pt x="35285" y="21746"/>
                    <a:pt x="34358" y="21902"/>
                    <a:pt x="33424" y="21992"/>
                  </a:cubicBezTo>
                  <a:cubicBezTo>
                    <a:pt x="33425" y="21980"/>
                    <a:pt x="33425" y="21969"/>
                    <a:pt x="33419" y="21955"/>
                  </a:cubicBezTo>
                  <a:cubicBezTo>
                    <a:pt x="33377" y="21797"/>
                    <a:pt x="33402" y="21625"/>
                    <a:pt x="33423" y="21466"/>
                  </a:cubicBezTo>
                  <a:cubicBezTo>
                    <a:pt x="33446" y="21296"/>
                    <a:pt x="33466" y="21128"/>
                    <a:pt x="33496" y="20958"/>
                  </a:cubicBezTo>
                  <a:cubicBezTo>
                    <a:pt x="33565" y="20563"/>
                    <a:pt x="33665" y="20183"/>
                    <a:pt x="33812" y="19811"/>
                  </a:cubicBezTo>
                  <a:cubicBezTo>
                    <a:pt x="34059" y="19199"/>
                    <a:pt x="34407" y="18622"/>
                    <a:pt x="34892" y="18167"/>
                  </a:cubicBezTo>
                  <a:cubicBezTo>
                    <a:pt x="35661" y="17440"/>
                    <a:pt x="36730" y="17102"/>
                    <a:pt x="37786" y="17102"/>
                  </a:cubicBezTo>
                  <a:close/>
                  <a:moveTo>
                    <a:pt x="30112" y="14811"/>
                  </a:moveTo>
                  <a:cubicBezTo>
                    <a:pt x="30354" y="14811"/>
                    <a:pt x="30598" y="14856"/>
                    <a:pt x="30831" y="14912"/>
                  </a:cubicBezTo>
                  <a:cubicBezTo>
                    <a:pt x="31091" y="14978"/>
                    <a:pt x="31351" y="15051"/>
                    <a:pt x="31607" y="15129"/>
                  </a:cubicBezTo>
                  <a:cubicBezTo>
                    <a:pt x="31702" y="15156"/>
                    <a:pt x="31796" y="15186"/>
                    <a:pt x="31892" y="15218"/>
                  </a:cubicBezTo>
                  <a:cubicBezTo>
                    <a:pt x="32338" y="15361"/>
                    <a:pt x="32780" y="15520"/>
                    <a:pt x="33230" y="15647"/>
                  </a:cubicBezTo>
                  <a:cubicBezTo>
                    <a:pt x="33507" y="15724"/>
                    <a:pt x="33786" y="15796"/>
                    <a:pt x="34060" y="15877"/>
                  </a:cubicBezTo>
                  <a:cubicBezTo>
                    <a:pt x="34326" y="15955"/>
                    <a:pt x="34590" y="16046"/>
                    <a:pt x="34852" y="16125"/>
                  </a:cubicBezTo>
                  <a:cubicBezTo>
                    <a:pt x="35028" y="16173"/>
                    <a:pt x="35244" y="16214"/>
                    <a:pt x="35346" y="16380"/>
                  </a:cubicBezTo>
                  <a:cubicBezTo>
                    <a:pt x="35467" y="16578"/>
                    <a:pt x="35529" y="16828"/>
                    <a:pt x="35564" y="17057"/>
                  </a:cubicBezTo>
                  <a:cubicBezTo>
                    <a:pt x="35580" y="17150"/>
                    <a:pt x="35590" y="17245"/>
                    <a:pt x="35603" y="17339"/>
                  </a:cubicBezTo>
                  <a:cubicBezTo>
                    <a:pt x="35343" y="17475"/>
                    <a:pt x="35097" y="17640"/>
                    <a:pt x="34872" y="17828"/>
                  </a:cubicBezTo>
                  <a:cubicBezTo>
                    <a:pt x="34340" y="18280"/>
                    <a:pt x="33940" y="18863"/>
                    <a:pt x="33660" y="19499"/>
                  </a:cubicBezTo>
                  <a:cubicBezTo>
                    <a:pt x="33475" y="19920"/>
                    <a:pt x="33333" y="20359"/>
                    <a:pt x="33257" y="20811"/>
                  </a:cubicBezTo>
                  <a:cubicBezTo>
                    <a:pt x="33220" y="21019"/>
                    <a:pt x="33194" y="21234"/>
                    <a:pt x="33182" y="21443"/>
                  </a:cubicBezTo>
                  <a:cubicBezTo>
                    <a:pt x="33166" y="21633"/>
                    <a:pt x="33171" y="21834"/>
                    <a:pt x="33242" y="22009"/>
                  </a:cubicBezTo>
                  <a:cubicBezTo>
                    <a:pt x="32604" y="22062"/>
                    <a:pt x="31966" y="22086"/>
                    <a:pt x="31332" y="22086"/>
                  </a:cubicBezTo>
                  <a:cubicBezTo>
                    <a:pt x="31087" y="22086"/>
                    <a:pt x="30842" y="22082"/>
                    <a:pt x="30599" y="22075"/>
                  </a:cubicBezTo>
                  <a:cubicBezTo>
                    <a:pt x="30151" y="22063"/>
                    <a:pt x="29708" y="22036"/>
                    <a:pt x="29264" y="21999"/>
                  </a:cubicBezTo>
                  <a:cubicBezTo>
                    <a:pt x="29427" y="21943"/>
                    <a:pt x="29585" y="21865"/>
                    <a:pt x="29736" y="21781"/>
                  </a:cubicBezTo>
                  <a:cubicBezTo>
                    <a:pt x="30094" y="21578"/>
                    <a:pt x="30432" y="21341"/>
                    <a:pt x="30758" y="21088"/>
                  </a:cubicBezTo>
                  <a:cubicBezTo>
                    <a:pt x="31427" y="20570"/>
                    <a:pt x="32038" y="19996"/>
                    <a:pt x="32635" y="19399"/>
                  </a:cubicBezTo>
                  <a:cubicBezTo>
                    <a:pt x="32903" y="19131"/>
                    <a:pt x="33174" y="18869"/>
                    <a:pt x="33454" y="18620"/>
                  </a:cubicBezTo>
                  <a:cubicBezTo>
                    <a:pt x="33722" y="18380"/>
                    <a:pt x="33993" y="18123"/>
                    <a:pt x="34194" y="17825"/>
                  </a:cubicBezTo>
                  <a:cubicBezTo>
                    <a:pt x="34379" y="17552"/>
                    <a:pt x="34601" y="17192"/>
                    <a:pt x="34404" y="16869"/>
                  </a:cubicBezTo>
                  <a:cubicBezTo>
                    <a:pt x="34319" y="16724"/>
                    <a:pt x="34169" y="16621"/>
                    <a:pt x="34028" y="16533"/>
                  </a:cubicBezTo>
                  <a:cubicBezTo>
                    <a:pt x="33881" y="16437"/>
                    <a:pt x="33720" y="16359"/>
                    <a:pt x="33556" y="16292"/>
                  </a:cubicBezTo>
                  <a:cubicBezTo>
                    <a:pt x="33221" y="16156"/>
                    <a:pt x="32873" y="16060"/>
                    <a:pt x="32529" y="15954"/>
                  </a:cubicBezTo>
                  <a:cubicBezTo>
                    <a:pt x="32260" y="15871"/>
                    <a:pt x="31999" y="15773"/>
                    <a:pt x="31734" y="15690"/>
                  </a:cubicBezTo>
                  <a:cubicBezTo>
                    <a:pt x="31645" y="15662"/>
                    <a:pt x="31556" y="15638"/>
                    <a:pt x="31466" y="15615"/>
                  </a:cubicBezTo>
                  <a:cubicBezTo>
                    <a:pt x="31241" y="15559"/>
                    <a:pt x="31009" y="15520"/>
                    <a:pt x="30778" y="15520"/>
                  </a:cubicBezTo>
                  <a:cubicBezTo>
                    <a:pt x="30642" y="15520"/>
                    <a:pt x="30507" y="15533"/>
                    <a:pt x="30373" y="15564"/>
                  </a:cubicBezTo>
                  <a:cubicBezTo>
                    <a:pt x="30010" y="15649"/>
                    <a:pt x="29679" y="15843"/>
                    <a:pt x="29378" y="16061"/>
                  </a:cubicBezTo>
                  <a:cubicBezTo>
                    <a:pt x="29081" y="16276"/>
                    <a:pt x="28807" y="16520"/>
                    <a:pt x="28530" y="16757"/>
                  </a:cubicBezTo>
                  <a:cubicBezTo>
                    <a:pt x="28211" y="17027"/>
                    <a:pt x="27900" y="17301"/>
                    <a:pt x="27599" y="17592"/>
                  </a:cubicBezTo>
                  <a:cubicBezTo>
                    <a:pt x="26997" y="18173"/>
                    <a:pt x="26446" y="18803"/>
                    <a:pt x="25853" y="19391"/>
                  </a:cubicBezTo>
                  <a:cubicBezTo>
                    <a:pt x="25712" y="19527"/>
                    <a:pt x="25569" y="19662"/>
                    <a:pt x="25448" y="19813"/>
                  </a:cubicBezTo>
                  <a:cubicBezTo>
                    <a:pt x="25337" y="19951"/>
                    <a:pt x="25201" y="20123"/>
                    <a:pt x="25245" y="20307"/>
                  </a:cubicBezTo>
                  <a:cubicBezTo>
                    <a:pt x="25284" y="20479"/>
                    <a:pt x="25461" y="20589"/>
                    <a:pt x="25610" y="20664"/>
                  </a:cubicBezTo>
                  <a:cubicBezTo>
                    <a:pt x="25772" y="20743"/>
                    <a:pt x="25948" y="20794"/>
                    <a:pt x="26119" y="20849"/>
                  </a:cubicBezTo>
                  <a:cubicBezTo>
                    <a:pt x="26534" y="20980"/>
                    <a:pt x="26957" y="21066"/>
                    <a:pt x="27379" y="21167"/>
                  </a:cubicBezTo>
                  <a:cubicBezTo>
                    <a:pt x="27646" y="21231"/>
                    <a:pt x="27922" y="21285"/>
                    <a:pt x="28199" y="21285"/>
                  </a:cubicBezTo>
                  <a:cubicBezTo>
                    <a:pt x="28282" y="21285"/>
                    <a:pt x="28365" y="21280"/>
                    <a:pt x="28448" y="21269"/>
                  </a:cubicBezTo>
                  <a:cubicBezTo>
                    <a:pt x="28832" y="21221"/>
                    <a:pt x="29164" y="21042"/>
                    <a:pt x="29471" y="20812"/>
                  </a:cubicBezTo>
                  <a:cubicBezTo>
                    <a:pt x="29799" y="20566"/>
                    <a:pt x="30102" y="20286"/>
                    <a:pt x="30393" y="19997"/>
                  </a:cubicBezTo>
                  <a:cubicBezTo>
                    <a:pt x="30911" y="19480"/>
                    <a:pt x="31373" y="18912"/>
                    <a:pt x="31869" y="18375"/>
                  </a:cubicBezTo>
                  <a:cubicBezTo>
                    <a:pt x="32065" y="18166"/>
                    <a:pt x="32274" y="17938"/>
                    <a:pt x="32367" y="17661"/>
                  </a:cubicBezTo>
                  <a:cubicBezTo>
                    <a:pt x="32467" y="17366"/>
                    <a:pt x="32343" y="17090"/>
                    <a:pt x="32137" y="16875"/>
                  </a:cubicBezTo>
                  <a:cubicBezTo>
                    <a:pt x="31826" y="16547"/>
                    <a:pt x="31345" y="16317"/>
                    <a:pt x="30879" y="16317"/>
                  </a:cubicBezTo>
                  <a:cubicBezTo>
                    <a:pt x="30701" y="16317"/>
                    <a:pt x="30525" y="16350"/>
                    <a:pt x="30362" y="16424"/>
                  </a:cubicBezTo>
                  <a:cubicBezTo>
                    <a:pt x="30002" y="16589"/>
                    <a:pt x="29697" y="16865"/>
                    <a:pt x="29393" y="17112"/>
                  </a:cubicBezTo>
                  <a:cubicBezTo>
                    <a:pt x="29054" y="17385"/>
                    <a:pt x="28719" y="17661"/>
                    <a:pt x="28391" y="17944"/>
                  </a:cubicBezTo>
                  <a:cubicBezTo>
                    <a:pt x="28066" y="18226"/>
                    <a:pt x="27742" y="18517"/>
                    <a:pt x="27436" y="18819"/>
                  </a:cubicBezTo>
                  <a:cubicBezTo>
                    <a:pt x="27369" y="18884"/>
                    <a:pt x="27307" y="18954"/>
                    <a:pt x="27240" y="19022"/>
                  </a:cubicBezTo>
                  <a:cubicBezTo>
                    <a:pt x="27177" y="19093"/>
                    <a:pt x="27113" y="19160"/>
                    <a:pt x="27047" y="19228"/>
                  </a:cubicBezTo>
                  <a:cubicBezTo>
                    <a:pt x="26939" y="19339"/>
                    <a:pt x="26821" y="19462"/>
                    <a:pt x="26775" y="19613"/>
                  </a:cubicBezTo>
                  <a:cubicBezTo>
                    <a:pt x="26676" y="19932"/>
                    <a:pt x="27030" y="20052"/>
                    <a:pt x="27269" y="20110"/>
                  </a:cubicBezTo>
                  <a:cubicBezTo>
                    <a:pt x="27548" y="20178"/>
                    <a:pt x="27823" y="20247"/>
                    <a:pt x="28106" y="20247"/>
                  </a:cubicBezTo>
                  <a:cubicBezTo>
                    <a:pt x="28185" y="20247"/>
                    <a:pt x="28264" y="20242"/>
                    <a:pt x="28344" y="20230"/>
                  </a:cubicBezTo>
                  <a:cubicBezTo>
                    <a:pt x="28753" y="20168"/>
                    <a:pt x="29103" y="19949"/>
                    <a:pt x="29410" y="19686"/>
                  </a:cubicBezTo>
                  <a:cubicBezTo>
                    <a:pt x="29708" y="19433"/>
                    <a:pt x="29969" y="19142"/>
                    <a:pt x="30202" y="18829"/>
                  </a:cubicBezTo>
                  <a:cubicBezTo>
                    <a:pt x="30330" y="18663"/>
                    <a:pt x="30447" y="18491"/>
                    <a:pt x="30560" y="18317"/>
                  </a:cubicBezTo>
                  <a:cubicBezTo>
                    <a:pt x="30659" y="18161"/>
                    <a:pt x="30767" y="18013"/>
                    <a:pt x="30870" y="17859"/>
                  </a:cubicBezTo>
                  <a:cubicBezTo>
                    <a:pt x="30951" y="17737"/>
                    <a:pt x="31017" y="17577"/>
                    <a:pt x="30931" y="17439"/>
                  </a:cubicBezTo>
                  <a:cubicBezTo>
                    <a:pt x="30867" y="17337"/>
                    <a:pt x="30748" y="17302"/>
                    <a:pt x="30634" y="17302"/>
                  </a:cubicBezTo>
                  <a:cubicBezTo>
                    <a:pt x="30617" y="17302"/>
                    <a:pt x="30601" y="17303"/>
                    <a:pt x="30585" y="17304"/>
                  </a:cubicBezTo>
                  <a:cubicBezTo>
                    <a:pt x="30274" y="17333"/>
                    <a:pt x="29963" y="17507"/>
                    <a:pt x="29710" y="17679"/>
                  </a:cubicBezTo>
                  <a:cubicBezTo>
                    <a:pt x="29417" y="17877"/>
                    <a:pt x="29159" y="18121"/>
                    <a:pt x="28903" y="18364"/>
                  </a:cubicBezTo>
                  <a:cubicBezTo>
                    <a:pt x="28669" y="18590"/>
                    <a:pt x="28437" y="18820"/>
                    <a:pt x="28177" y="19016"/>
                  </a:cubicBezTo>
                  <a:cubicBezTo>
                    <a:pt x="28087" y="19084"/>
                    <a:pt x="28150" y="19216"/>
                    <a:pt x="28238" y="19216"/>
                  </a:cubicBezTo>
                  <a:cubicBezTo>
                    <a:pt x="28257" y="19216"/>
                    <a:pt x="28278" y="19209"/>
                    <a:pt x="28299" y="19194"/>
                  </a:cubicBezTo>
                  <a:cubicBezTo>
                    <a:pt x="28810" y="18808"/>
                    <a:pt x="29224" y="18313"/>
                    <a:pt x="29742" y="17934"/>
                  </a:cubicBezTo>
                  <a:cubicBezTo>
                    <a:pt x="29977" y="17760"/>
                    <a:pt x="30252" y="17594"/>
                    <a:pt x="30544" y="17539"/>
                  </a:cubicBezTo>
                  <a:cubicBezTo>
                    <a:pt x="30569" y="17534"/>
                    <a:pt x="30611" y="17527"/>
                    <a:pt x="30652" y="17527"/>
                  </a:cubicBezTo>
                  <a:cubicBezTo>
                    <a:pt x="30703" y="17527"/>
                    <a:pt x="30752" y="17538"/>
                    <a:pt x="30765" y="17579"/>
                  </a:cubicBezTo>
                  <a:cubicBezTo>
                    <a:pt x="30805" y="17699"/>
                    <a:pt x="30634" y="17853"/>
                    <a:pt x="30577" y="17942"/>
                  </a:cubicBezTo>
                  <a:cubicBezTo>
                    <a:pt x="30167" y="18559"/>
                    <a:pt x="29712" y="19174"/>
                    <a:pt x="29107" y="19619"/>
                  </a:cubicBezTo>
                  <a:cubicBezTo>
                    <a:pt x="28963" y="19723"/>
                    <a:pt x="28811" y="19828"/>
                    <a:pt x="28645" y="19898"/>
                  </a:cubicBezTo>
                  <a:cubicBezTo>
                    <a:pt x="28474" y="19965"/>
                    <a:pt x="28299" y="20000"/>
                    <a:pt x="28115" y="20004"/>
                  </a:cubicBezTo>
                  <a:cubicBezTo>
                    <a:pt x="28104" y="20004"/>
                    <a:pt x="28093" y="20004"/>
                    <a:pt x="28082" y="20004"/>
                  </a:cubicBezTo>
                  <a:cubicBezTo>
                    <a:pt x="27783" y="20004"/>
                    <a:pt x="27484" y="19924"/>
                    <a:pt x="27200" y="19839"/>
                  </a:cubicBezTo>
                  <a:cubicBezTo>
                    <a:pt x="27149" y="19827"/>
                    <a:pt x="27098" y="19808"/>
                    <a:pt x="27053" y="19781"/>
                  </a:cubicBezTo>
                  <a:cubicBezTo>
                    <a:pt x="27045" y="19775"/>
                    <a:pt x="27021" y="19756"/>
                    <a:pt x="27019" y="19756"/>
                  </a:cubicBezTo>
                  <a:cubicBezTo>
                    <a:pt x="27005" y="19737"/>
                    <a:pt x="27004" y="19730"/>
                    <a:pt x="27004" y="19719"/>
                  </a:cubicBezTo>
                  <a:cubicBezTo>
                    <a:pt x="27001" y="19605"/>
                    <a:pt x="27144" y="19480"/>
                    <a:pt x="27216" y="19404"/>
                  </a:cubicBezTo>
                  <a:cubicBezTo>
                    <a:pt x="27466" y="19141"/>
                    <a:pt x="27714" y="18879"/>
                    <a:pt x="27982" y="18630"/>
                  </a:cubicBezTo>
                  <a:cubicBezTo>
                    <a:pt x="28573" y="18081"/>
                    <a:pt x="29190" y="17567"/>
                    <a:pt x="29823" y="17066"/>
                  </a:cubicBezTo>
                  <a:cubicBezTo>
                    <a:pt x="30083" y="16860"/>
                    <a:pt x="30368" y="16627"/>
                    <a:pt x="30710" y="16588"/>
                  </a:cubicBezTo>
                  <a:cubicBezTo>
                    <a:pt x="30751" y="16583"/>
                    <a:pt x="30793" y="16581"/>
                    <a:pt x="30834" y="16581"/>
                  </a:cubicBezTo>
                  <a:cubicBezTo>
                    <a:pt x="31071" y="16581"/>
                    <a:pt x="31309" y="16654"/>
                    <a:pt x="31517" y="16761"/>
                  </a:cubicBezTo>
                  <a:cubicBezTo>
                    <a:pt x="31757" y="16884"/>
                    <a:pt x="31979" y="17068"/>
                    <a:pt x="32117" y="17301"/>
                  </a:cubicBezTo>
                  <a:cubicBezTo>
                    <a:pt x="32232" y="17498"/>
                    <a:pt x="32087" y="17736"/>
                    <a:pt x="31966" y="17900"/>
                  </a:cubicBezTo>
                  <a:cubicBezTo>
                    <a:pt x="31816" y="18110"/>
                    <a:pt x="31629" y="18282"/>
                    <a:pt x="31457" y="18470"/>
                  </a:cubicBezTo>
                  <a:cubicBezTo>
                    <a:pt x="31216" y="18735"/>
                    <a:pt x="30983" y="19011"/>
                    <a:pt x="30737" y="19277"/>
                  </a:cubicBezTo>
                  <a:cubicBezTo>
                    <a:pt x="30473" y="19560"/>
                    <a:pt x="30201" y="19838"/>
                    <a:pt x="29914" y="20100"/>
                  </a:cubicBezTo>
                  <a:cubicBezTo>
                    <a:pt x="29643" y="20349"/>
                    <a:pt x="29353" y="20604"/>
                    <a:pt x="29037" y="20796"/>
                  </a:cubicBezTo>
                  <a:cubicBezTo>
                    <a:pt x="28774" y="20957"/>
                    <a:pt x="28484" y="21038"/>
                    <a:pt x="28178" y="21038"/>
                  </a:cubicBezTo>
                  <a:cubicBezTo>
                    <a:pt x="28160" y="21038"/>
                    <a:pt x="28141" y="21038"/>
                    <a:pt x="28122" y="21037"/>
                  </a:cubicBezTo>
                  <a:cubicBezTo>
                    <a:pt x="27761" y="21025"/>
                    <a:pt x="27409" y="20916"/>
                    <a:pt x="27060" y="20837"/>
                  </a:cubicBezTo>
                  <a:cubicBezTo>
                    <a:pt x="26693" y="20755"/>
                    <a:pt x="26328" y="20665"/>
                    <a:pt x="25975" y="20539"/>
                  </a:cubicBezTo>
                  <a:cubicBezTo>
                    <a:pt x="25827" y="20485"/>
                    <a:pt x="25661" y="20423"/>
                    <a:pt x="25548" y="20311"/>
                  </a:cubicBezTo>
                  <a:cubicBezTo>
                    <a:pt x="25509" y="20271"/>
                    <a:pt x="25490" y="20239"/>
                    <a:pt x="25510" y="20186"/>
                  </a:cubicBezTo>
                  <a:cubicBezTo>
                    <a:pt x="25539" y="20105"/>
                    <a:pt x="25595" y="20031"/>
                    <a:pt x="25647" y="19963"/>
                  </a:cubicBezTo>
                  <a:cubicBezTo>
                    <a:pt x="25865" y="19675"/>
                    <a:pt x="26140" y="19428"/>
                    <a:pt x="26385" y="19160"/>
                  </a:cubicBezTo>
                  <a:cubicBezTo>
                    <a:pt x="26518" y="19016"/>
                    <a:pt x="26652" y="18871"/>
                    <a:pt x="26785" y="18730"/>
                  </a:cubicBezTo>
                  <a:cubicBezTo>
                    <a:pt x="26920" y="18587"/>
                    <a:pt x="27056" y="18446"/>
                    <a:pt x="27192" y="18305"/>
                  </a:cubicBezTo>
                  <a:cubicBezTo>
                    <a:pt x="27472" y="18015"/>
                    <a:pt x="27758" y="17730"/>
                    <a:pt x="28054" y="17458"/>
                  </a:cubicBezTo>
                  <a:cubicBezTo>
                    <a:pt x="28321" y="17212"/>
                    <a:pt x="28603" y="16977"/>
                    <a:pt x="28879" y="16739"/>
                  </a:cubicBezTo>
                  <a:cubicBezTo>
                    <a:pt x="29377" y="16312"/>
                    <a:pt x="29953" y="15793"/>
                    <a:pt x="30640" y="15739"/>
                  </a:cubicBezTo>
                  <a:cubicBezTo>
                    <a:pt x="30688" y="15735"/>
                    <a:pt x="30736" y="15733"/>
                    <a:pt x="30783" y="15733"/>
                  </a:cubicBezTo>
                  <a:cubicBezTo>
                    <a:pt x="31081" y="15733"/>
                    <a:pt x="31378" y="15809"/>
                    <a:pt x="31661" y="15894"/>
                  </a:cubicBezTo>
                  <a:cubicBezTo>
                    <a:pt x="31987" y="15993"/>
                    <a:pt x="32304" y="16115"/>
                    <a:pt x="32627" y="16218"/>
                  </a:cubicBezTo>
                  <a:cubicBezTo>
                    <a:pt x="32945" y="16319"/>
                    <a:pt x="33265" y="16415"/>
                    <a:pt x="33570" y="16556"/>
                  </a:cubicBezTo>
                  <a:cubicBezTo>
                    <a:pt x="33711" y="16620"/>
                    <a:pt x="33848" y="16696"/>
                    <a:pt x="33975" y="16790"/>
                  </a:cubicBezTo>
                  <a:cubicBezTo>
                    <a:pt x="34072" y="16863"/>
                    <a:pt x="34201" y="16963"/>
                    <a:pt x="34220" y="17095"/>
                  </a:cubicBezTo>
                  <a:cubicBezTo>
                    <a:pt x="34238" y="17233"/>
                    <a:pt x="34127" y="17387"/>
                    <a:pt x="34055" y="17496"/>
                  </a:cubicBezTo>
                  <a:cubicBezTo>
                    <a:pt x="33968" y="17626"/>
                    <a:pt x="33868" y="17749"/>
                    <a:pt x="33765" y="17865"/>
                  </a:cubicBezTo>
                  <a:cubicBezTo>
                    <a:pt x="33548" y="18115"/>
                    <a:pt x="33301" y="18338"/>
                    <a:pt x="33066" y="18568"/>
                  </a:cubicBezTo>
                  <a:cubicBezTo>
                    <a:pt x="32520" y="19094"/>
                    <a:pt x="32038" y="19681"/>
                    <a:pt x="31473" y="20186"/>
                  </a:cubicBezTo>
                  <a:cubicBezTo>
                    <a:pt x="30898" y="20702"/>
                    <a:pt x="30276" y="21190"/>
                    <a:pt x="29611" y="21587"/>
                  </a:cubicBezTo>
                  <a:cubicBezTo>
                    <a:pt x="29460" y="21678"/>
                    <a:pt x="29300" y="21759"/>
                    <a:pt x="29132" y="21813"/>
                  </a:cubicBezTo>
                  <a:cubicBezTo>
                    <a:pt x="28962" y="21868"/>
                    <a:pt x="28789" y="21915"/>
                    <a:pt x="28610" y="21915"/>
                  </a:cubicBezTo>
                  <a:cubicBezTo>
                    <a:pt x="28603" y="21915"/>
                    <a:pt x="28595" y="21915"/>
                    <a:pt x="28588" y="21915"/>
                  </a:cubicBezTo>
                  <a:cubicBezTo>
                    <a:pt x="28575" y="21916"/>
                    <a:pt x="28566" y="21921"/>
                    <a:pt x="28556" y="21926"/>
                  </a:cubicBezTo>
                  <a:cubicBezTo>
                    <a:pt x="27800" y="21838"/>
                    <a:pt x="27052" y="21714"/>
                    <a:pt x="26307" y="21558"/>
                  </a:cubicBezTo>
                  <a:cubicBezTo>
                    <a:pt x="26292" y="21552"/>
                    <a:pt x="26281" y="21546"/>
                    <a:pt x="26268" y="21540"/>
                  </a:cubicBezTo>
                  <a:cubicBezTo>
                    <a:pt x="26067" y="21452"/>
                    <a:pt x="25871" y="21355"/>
                    <a:pt x="25672" y="21266"/>
                  </a:cubicBezTo>
                  <a:cubicBezTo>
                    <a:pt x="25578" y="21225"/>
                    <a:pt x="25486" y="21181"/>
                    <a:pt x="25396" y="21135"/>
                  </a:cubicBezTo>
                  <a:cubicBezTo>
                    <a:pt x="25096" y="20985"/>
                    <a:pt x="24806" y="20813"/>
                    <a:pt x="24536" y="20613"/>
                  </a:cubicBezTo>
                  <a:cubicBezTo>
                    <a:pt x="24348" y="20472"/>
                    <a:pt x="24164" y="20321"/>
                    <a:pt x="23996" y="20152"/>
                  </a:cubicBezTo>
                  <a:cubicBezTo>
                    <a:pt x="24025" y="20039"/>
                    <a:pt x="24080" y="19931"/>
                    <a:pt x="24156" y="19831"/>
                  </a:cubicBezTo>
                  <a:cubicBezTo>
                    <a:pt x="24317" y="19612"/>
                    <a:pt x="24506" y="19409"/>
                    <a:pt x="24694" y="19208"/>
                  </a:cubicBezTo>
                  <a:cubicBezTo>
                    <a:pt x="24880" y="19008"/>
                    <a:pt x="25077" y="18814"/>
                    <a:pt x="25272" y="18621"/>
                  </a:cubicBezTo>
                  <a:cubicBezTo>
                    <a:pt x="26072" y="17844"/>
                    <a:pt x="26919" y="17116"/>
                    <a:pt x="27759" y="16384"/>
                  </a:cubicBezTo>
                  <a:cubicBezTo>
                    <a:pt x="27962" y="16205"/>
                    <a:pt x="28167" y="16022"/>
                    <a:pt x="28362" y="15832"/>
                  </a:cubicBezTo>
                  <a:cubicBezTo>
                    <a:pt x="28521" y="15677"/>
                    <a:pt x="28676" y="15514"/>
                    <a:pt x="28841" y="15360"/>
                  </a:cubicBezTo>
                  <a:cubicBezTo>
                    <a:pt x="29177" y="15044"/>
                    <a:pt x="29559" y="14834"/>
                    <a:pt x="30026" y="14813"/>
                  </a:cubicBezTo>
                  <a:cubicBezTo>
                    <a:pt x="30055" y="14812"/>
                    <a:pt x="30083" y="14811"/>
                    <a:pt x="30112" y="14811"/>
                  </a:cubicBezTo>
                  <a:close/>
                  <a:moveTo>
                    <a:pt x="8826" y="1241"/>
                  </a:moveTo>
                  <a:cubicBezTo>
                    <a:pt x="8899" y="1241"/>
                    <a:pt x="8971" y="1247"/>
                    <a:pt x="9043" y="1265"/>
                  </a:cubicBezTo>
                  <a:cubicBezTo>
                    <a:pt x="9033" y="1295"/>
                    <a:pt x="9024" y="1322"/>
                    <a:pt x="9017" y="1353"/>
                  </a:cubicBezTo>
                  <a:cubicBezTo>
                    <a:pt x="8941" y="1628"/>
                    <a:pt x="8890" y="1911"/>
                    <a:pt x="8866" y="2199"/>
                  </a:cubicBezTo>
                  <a:cubicBezTo>
                    <a:pt x="8649" y="2213"/>
                    <a:pt x="8432" y="2221"/>
                    <a:pt x="8218" y="2243"/>
                  </a:cubicBezTo>
                  <a:cubicBezTo>
                    <a:pt x="8024" y="2267"/>
                    <a:pt x="7836" y="2319"/>
                    <a:pt x="7648" y="2362"/>
                  </a:cubicBezTo>
                  <a:cubicBezTo>
                    <a:pt x="7467" y="2404"/>
                    <a:pt x="7285" y="2458"/>
                    <a:pt x="7111" y="2525"/>
                  </a:cubicBezTo>
                  <a:cubicBezTo>
                    <a:pt x="7029" y="2559"/>
                    <a:pt x="6947" y="2597"/>
                    <a:pt x="6871" y="2643"/>
                  </a:cubicBezTo>
                  <a:cubicBezTo>
                    <a:pt x="6803" y="2684"/>
                    <a:pt x="6747" y="2733"/>
                    <a:pt x="6695" y="2789"/>
                  </a:cubicBezTo>
                  <a:cubicBezTo>
                    <a:pt x="6565" y="2596"/>
                    <a:pt x="6358" y="2474"/>
                    <a:pt x="6143" y="2474"/>
                  </a:cubicBezTo>
                  <a:cubicBezTo>
                    <a:pt x="6041" y="2474"/>
                    <a:pt x="5936" y="2502"/>
                    <a:pt x="5837" y="2564"/>
                  </a:cubicBezTo>
                  <a:cubicBezTo>
                    <a:pt x="5634" y="2690"/>
                    <a:pt x="5483" y="2926"/>
                    <a:pt x="5447" y="3169"/>
                  </a:cubicBezTo>
                  <a:cubicBezTo>
                    <a:pt x="5425" y="3151"/>
                    <a:pt x="5404" y="3138"/>
                    <a:pt x="5384" y="3123"/>
                  </a:cubicBezTo>
                  <a:cubicBezTo>
                    <a:pt x="5258" y="3032"/>
                    <a:pt x="5119" y="2950"/>
                    <a:pt x="4973" y="2903"/>
                  </a:cubicBezTo>
                  <a:cubicBezTo>
                    <a:pt x="4895" y="2878"/>
                    <a:pt x="4816" y="2865"/>
                    <a:pt x="4737" y="2865"/>
                  </a:cubicBezTo>
                  <a:cubicBezTo>
                    <a:pt x="4532" y="2865"/>
                    <a:pt x="4332" y="2949"/>
                    <a:pt x="4188" y="3102"/>
                  </a:cubicBezTo>
                  <a:cubicBezTo>
                    <a:pt x="3981" y="3325"/>
                    <a:pt x="3919" y="3666"/>
                    <a:pt x="4046" y="3944"/>
                  </a:cubicBezTo>
                  <a:cubicBezTo>
                    <a:pt x="4062" y="3976"/>
                    <a:pt x="4080" y="4009"/>
                    <a:pt x="4101" y="4043"/>
                  </a:cubicBezTo>
                  <a:cubicBezTo>
                    <a:pt x="3394" y="4535"/>
                    <a:pt x="2732" y="5064"/>
                    <a:pt x="2269" y="5804"/>
                  </a:cubicBezTo>
                  <a:cubicBezTo>
                    <a:pt x="1784" y="6584"/>
                    <a:pt x="1577" y="7511"/>
                    <a:pt x="1661" y="8425"/>
                  </a:cubicBezTo>
                  <a:cubicBezTo>
                    <a:pt x="1850" y="10408"/>
                    <a:pt x="3351" y="11898"/>
                    <a:pt x="4922" y="12963"/>
                  </a:cubicBezTo>
                  <a:cubicBezTo>
                    <a:pt x="5774" y="13539"/>
                    <a:pt x="6705" y="13968"/>
                    <a:pt x="7614" y="14438"/>
                  </a:cubicBezTo>
                  <a:cubicBezTo>
                    <a:pt x="8605" y="14951"/>
                    <a:pt x="9586" y="15479"/>
                    <a:pt x="10597" y="15950"/>
                  </a:cubicBezTo>
                  <a:cubicBezTo>
                    <a:pt x="12629" y="16897"/>
                    <a:pt x="14753" y="17640"/>
                    <a:pt x="16828" y="18493"/>
                  </a:cubicBezTo>
                  <a:cubicBezTo>
                    <a:pt x="17903" y="18933"/>
                    <a:pt x="18977" y="19378"/>
                    <a:pt x="20053" y="19821"/>
                  </a:cubicBezTo>
                  <a:cubicBezTo>
                    <a:pt x="21078" y="20242"/>
                    <a:pt x="22099" y="20675"/>
                    <a:pt x="23147" y="21036"/>
                  </a:cubicBezTo>
                  <a:cubicBezTo>
                    <a:pt x="25136" y="21719"/>
                    <a:pt x="27207" y="22175"/>
                    <a:pt x="29301" y="22349"/>
                  </a:cubicBezTo>
                  <a:cubicBezTo>
                    <a:pt x="29974" y="22405"/>
                    <a:pt x="30651" y="22435"/>
                    <a:pt x="31328" y="22435"/>
                  </a:cubicBezTo>
                  <a:cubicBezTo>
                    <a:pt x="32720" y="22435"/>
                    <a:pt x="34114" y="22310"/>
                    <a:pt x="35476" y="22032"/>
                  </a:cubicBezTo>
                  <a:cubicBezTo>
                    <a:pt x="36955" y="21733"/>
                    <a:pt x="38428" y="21186"/>
                    <a:pt x="39644" y="20280"/>
                  </a:cubicBezTo>
                  <a:cubicBezTo>
                    <a:pt x="40846" y="19386"/>
                    <a:pt x="41730" y="18114"/>
                    <a:pt x="41930" y="16614"/>
                  </a:cubicBezTo>
                  <a:cubicBezTo>
                    <a:pt x="42061" y="15643"/>
                    <a:pt x="42002" y="14642"/>
                    <a:pt x="41758" y="13694"/>
                  </a:cubicBezTo>
                  <a:cubicBezTo>
                    <a:pt x="41633" y="13208"/>
                    <a:pt x="41453" y="12737"/>
                    <a:pt x="41213" y="12297"/>
                  </a:cubicBezTo>
                  <a:cubicBezTo>
                    <a:pt x="40981" y="11872"/>
                    <a:pt x="40655" y="11513"/>
                    <a:pt x="40308" y="11184"/>
                  </a:cubicBezTo>
                  <a:cubicBezTo>
                    <a:pt x="40138" y="11025"/>
                    <a:pt x="39966" y="10876"/>
                    <a:pt x="39774" y="10745"/>
                  </a:cubicBezTo>
                  <a:cubicBezTo>
                    <a:pt x="39592" y="10622"/>
                    <a:pt x="39407" y="10502"/>
                    <a:pt x="39251" y="10344"/>
                  </a:cubicBezTo>
                  <a:cubicBezTo>
                    <a:pt x="39247" y="9832"/>
                    <a:pt x="39232" y="9316"/>
                    <a:pt x="39154" y="8814"/>
                  </a:cubicBezTo>
                  <a:cubicBezTo>
                    <a:pt x="39150" y="8785"/>
                    <a:pt x="39147" y="8759"/>
                    <a:pt x="39143" y="8732"/>
                  </a:cubicBezTo>
                  <a:lnTo>
                    <a:pt x="39143" y="8732"/>
                  </a:lnTo>
                  <a:cubicBezTo>
                    <a:pt x="39149" y="8736"/>
                    <a:pt x="39154" y="8741"/>
                    <a:pt x="39163" y="8746"/>
                  </a:cubicBezTo>
                  <a:cubicBezTo>
                    <a:pt x="39154" y="8800"/>
                    <a:pt x="39174" y="8857"/>
                    <a:pt x="39234" y="8895"/>
                  </a:cubicBezTo>
                  <a:cubicBezTo>
                    <a:pt x="39444" y="9024"/>
                    <a:pt x="39632" y="9205"/>
                    <a:pt x="39829" y="9355"/>
                  </a:cubicBezTo>
                  <a:cubicBezTo>
                    <a:pt x="40006" y="9493"/>
                    <a:pt x="40178" y="9636"/>
                    <a:pt x="40345" y="9783"/>
                  </a:cubicBezTo>
                  <a:cubicBezTo>
                    <a:pt x="40684" y="10085"/>
                    <a:pt x="41001" y="10413"/>
                    <a:pt x="41290" y="10763"/>
                  </a:cubicBezTo>
                  <a:cubicBezTo>
                    <a:pt x="41855" y="11446"/>
                    <a:pt x="42324" y="12212"/>
                    <a:pt x="42664" y="13032"/>
                  </a:cubicBezTo>
                  <a:cubicBezTo>
                    <a:pt x="43346" y="14680"/>
                    <a:pt x="43491" y="16534"/>
                    <a:pt x="42915" y="18233"/>
                  </a:cubicBezTo>
                  <a:cubicBezTo>
                    <a:pt x="42310" y="20017"/>
                    <a:pt x="40982" y="21558"/>
                    <a:pt x="39428" y="22590"/>
                  </a:cubicBezTo>
                  <a:cubicBezTo>
                    <a:pt x="38650" y="23105"/>
                    <a:pt x="37794" y="23501"/>
                    <a:pt x="36889" y="23733"/>
                  </a:cubicBezTo>
                  <a:cubicBezTo>
                    <a:pt x="35801" y="24010"/>
                    <a:pt x="34656" y="24104"/>
                    <a:pt x="33539" y="24168"/>
                  </a:cubicBezTo>
                  <a:cubicBezTo>
                    <a:pt x="32867" y="24205"/>
                    <a:pt x="32194" y="24229"/>
                    <a:pt x="31521" y="24229"/>
                  </a:cubicBezTo>
                  <a:cubicBezTo>
                    <a:pt x="31067" y="24229"/>
                    <a:pt x="30613" y="24218"/>
                    <a:pt x="30160" y="24193"/>
                  </a:cubicBezTo>
                  <a:cubicBezTo>
                    <a:pt x="28982" y="24125"/>
                    <a:pt x="27830" y="23922"/>
                    <a:pt x="26684" y="23652"/>
                  </a:cubicBezTo>
                  <a:cubicBezTo>
                    <a:pt x="24431" y="23120"/>
                    <a:pt x="22224" y="22392"/>
                    <a:pt x="20073" y="21543"/>
                  </a:cubicBezTo>
                  <a:cubicBezTo>
                    <a:pt x="17969" y="20714"/>
                    <a:pt x="15900" y="19786"/>
                    <a:pt x="13820" y="18897"/>
                  </a:cubicBezTo>
                  <a:cubicBezTo>
                    <a:pt x="11752" y="18011"/>
                    <a:pt x="9692" y="17088"/>
                    <a:pt x="7726" y="15986"/>
                  </a:cubicBezTo>
                  <a:cubicBezTo>
                    <a:pt x="6292" y="15180"/>
                    <a:pt x="4810" y="14425"/>
                    <a:pt x="3472" y="13469"/>
                  </a:cubicBezTo>
                  <a:cubicBezTo>
                    <a:pt x="2189" y="12555"/>
                    <a:pt x="1021" y="11388"/>
                    <a:pt x="537" y="9851"/>
                  </a:cubicBezTo>
                  <a:cubicBezTo>
                    <a:pt x="469" y="9631"/>
                    <a:pt x="412" y="9403"/>
                    <a:pt x="371" y="9175"/>
                  </a:cubicBezTo>
                  <a:cubicBezTo>
                    <a:pt x="376" y="8849"/>
                    <a:pt x="394" y="8521"/>
                    <a:pt x="422" y="8193"/>
                  </a:cubicBezTo>
                  <a:cubicBezTo>
                    <a:pt x="449" y="7886"/>
                    <a:pt x="493" y="7578"/>
                    <a:pt x="540" y="7273"/>
                  </a:cubicBezTo>
                  <a:cubicBezTo>
                    <a:pt x="584" y="6983"/>
                    <a:pt x="631" y="6689"/>
                    <a:pt x="722" y="6406"/>
                  </a:cubicBezTo>
                  <a:cubicBezTo>
                    <a:pt x="746" y="6335"/>
                    <a:pt x="771" y="6261"/>
                    <a:pt x="796" y="6189"/>
                  </a:cubicBezTo>
                  <a:cubicBezTo>
                    <a:pt x="798" y="6186"/>
                    <a:pt x="798" y="6184"/>
                    <a:pt x="800" y="6183"/>
                  </a:cubicBezTo>
                  <a:cubicBezTo>
                    <a:pt x="867" y="6030"/>
                    <a:pt x="942" y="5878"/>
                    <a:pt x="1021" y="5731"/>
                  </a:cubicBezTo>
                  <a:cubicBezTo>
                    <a:pt x="1176" y="5441"/>
                    <a:pt x="1341" y="5156"/>
                    <a:pt x="1532" y="4888"/>
                  </a:cubicBezTo>
                  <a:cubicBezTo>
                    <a:pt x="1913" y="4347"/>
                    <a:pt x="2367" y="3858"/>
                    <a:pt x="2879" y="3439"/>
                  </a:cubicBezTo>
                  <a:cubicBezTo>
                    <a:pt x="4019" y="2504"/>
                    <a:pt x="5418" y="1868"/>
                    <a:pt x="6850" y="1543"/>
                  </a:cubicBezTo>
                  <a:cubicBezTo>
                    <a:pt x="7240" y="1455"/>
                    <a:pt x="7633" y="1408"/>
                    <a:pt x="8026" y="1351"/>
                  </a:cubicBezTo>
                  <a:cubicBezTo>
                    <a:pt x="8209" y="1324"/>
                    <a:pt x="8390" y="1284"/>
                    <a:pt x="8572" y="1260"/>
                  </a:cubicBezTo>
                  <a:cubicBezTo>
                    <a:pt x="8656" y="1250"/>
                    <a:pt x="8741" y="1241"/>
                    <a:pt x="8826" y="1241"/>
                  </a:cubicBezTo>
                  <a:close/>
                  <a:moveTo>
                    <a:pt x="362" y="9985"/>
                  </a:moveTo>
                  <a:cubicBezTo>
                    <a:pt x="1178" y="12672"/>
                    <a:pt x="4103" y="14247"/>
                    <a:pt x="6440" y="15560"/>
                  </a:cubicBezTo>
                  <a:cubicBezTo>
                    <a:pt x="7328" y="16058"/>
                    <a:pt x="8203" y="16571"/>
                    <a:pt x="9109" y="17036"/>
                  </a:cubicBezTo>
                  <a:cubicBezTo>
                    <a:pt x="10146" y="17568"/>
                    <a:pt x="11201" y="18059"/>
                    <a:pt x="12265" y="18532"/>
                  </a:cubicBezTo>
                  <a:cubicBezTo>
                    <a:pt x="14397" y="19480"/>
                    <a:pt x="16543" y="20405"/>
                    <a:pt x="18693" y="21310"/>
                  </a:cubicBezTo>
                  <a:cubicBezTo>
                    <a:pt x="20898" y="22239"/>
                    <a:pt x="23163" y="23045"/>
                    <a:pt x="25476" y="23656"/>
                  </a:cubicBezTo>
                  <a:cubicBezTo>
                    <a:pt x="26618" y="23956"/>
                    <a:pt x="27776" y="24228"/>
                    <a:pt x="28951" y="24372"/>
                  </a:cubicBezTo>
                  <a:cubicBezTo>
                    <a:pt x="29828" y="24477"/>
                    <a:pt x="30710" y="24517"/>
                    <a:pt x="31592" y="24517"/>
                  </a:cubicBezTo>
                  <a:cubicBezTo>
                    <a:pt x="31884" y="24517"/>
                    <a:pt x="32176" y="24513"/>
                    <a:pt x="32468" y="24505"/>
                  </a:cubicBezTo>
                  <a:cubicBezTo>
                    <a:pt x="34593" y="24448"/>
                    <a:pt x="36831" y="24328"/>
                    <a:pt x="38753" y="23336"/>
                  </a:cubicBezTo>
                  <a:cubicBezTo>
                    <a:pt x="40455" y="22458"/>
                    <a:pt x="41907" y="21030"/>
                    <a:pt x="42782" y="19322"/>
                  </a:cubicBezTo>
                  <a:cubicBezTo>
                    <a:pt x="42838" y="19211"/>
                    <a:pt x="42892" y="19099"/>
                    <a:pt x="42940" y="18987"/>
                  </a:cubicBezTo>
                  <a:lnTo>
                    <a:pt x="42940" y="18987"/>
                  </a:lnTo>
                  <a:cubicBezTo>
                    <a:pt x="42907" y="19121"/>
                    <a:pt x="42870" y="19255"/>
                    <a:pt x="42831" y="19386"/>
                  </a:cubicBezTo>
                  <a:cubicBezTo>
                    <a:pt x="42526" y="20436"/>
                    <a:pt x="42184" y="21477"/>
                    <a:pt x="41809" y="22502"/>
                  </a:cubicBezTo>
                  <a:cubicBezTo>
                    <a:pt x="41433" y="23535"/>
                    <a:pt x="41014" y="24556"/>
                    <a:pt x="40535" y="25549"/>
                  </a:cubicBezTo>
                  <a:cubicBezTo>
                    <a:pt x="40303" y="26033"/>
                    <a:pt x="40053" y="26512"/>
                    <a:pt x="39787" y="26981"/>
                  </a:cubicBezTo>
                  <a:cubicBezTo>
                    <a:pt x="39541" y="27414"/>
                    <a:pt x="39283" y="27827"/>
                    <a:pt x="38946" y="28196"/>
                  </a:cubicBezTo>
                  <a:cubicBezTo>
                    <a:pt x="38319" y="28883"/>
                    <a:pt x="37522" y="29392"/>
                    <a:pt x="36695" y="29808"/>
                  </a:cubicBezTo>
                  <a:cubicBezTo>
                    <a:pt x="35741" y="30285"/>
                    <a:pt x="34737" y="30683"/>
                    <a:pt x="33697" y="30931"/>
                  </a:cubicBezTo>
                  <a:cubicBezTo>
                    <a:pt x="32775" y="31155"/>
                    <a:pt x="31842" y="31243"/>
                    <a:pt x="30907" y="31243"/>
                  </a:cubicBezTo>
                  <a:cubicBezTo>
                    <a:pt x="29711" y="31243"/>
                    <a:pt x="28512" y="31099"/>
                    <a:pt x="27326" y="30912"/>
                  </a:cubicBezTo>
                  <a:cubicBezTo>
                    <a:pt x="24988" y="30544"/>
                    <a:pt x="22901" y="29743"/>
                    <a:pt x="20709" y="28898"/>
                  </a:cubicBezTo>
                  <a:cubicBezTo>
                    <a:pt x="19518" y="28437"/>
                    <a:pt x="18367" y="27893"/>
                    <a:pt x="17209" y="27358"/>
                  </a:cubicBezTo>
                  <a:cubicBezTo>
                    <a:pt x="14857" y="26272"/>
                    <a:pt x="12489" y="25224"/>
                    <a:pt x="10195" y="24021"/>
                  </a:cubicBezTo>
                  <a:cubicBezTo>
                    <a:pt x="9107" y="23453"/>
                    <a:pt x="8052" y="22822"/>
                    <a:pt x="7019" y="22162"/>
                  </a:cubicBezTo>
                  <a:cubicBezTo>
                    <a:pt x="6525" y="21846"/>
                    <a:pt x="6037" y="21515"/>
                    <a:pt x="5586" y="21141"/>
                  </a:cubicBezTo>
                  <a:cubicBezTo>
                    <a:pt x="5144" y="20781"/>
                    <a:pt x="4727" y="20380"/>
                    <a:pt x="4313" y="19985"/>
                  </a:cubicBezTo>
                  <a:cubicBezTo>
                    <a:pt x="3487" y="19199"/>
                    <a:pt x="2712" y="18348"/>
                    <a:pt x="2171" y="17335"/>
                  </a:cubicBezTo>
                  <a:cubicBezTo>
                    <a:pt x="1589" y="16237"/>
                    <a:pt x="1181" y="15052"/>
                    <a:pt x="875" y="13850"/>
                  </a:cubicBezTo>
                  <a:cubicBezTo>
                    <a:pt x="559" y="12614"/>
                    <a:pt x="386" y="11361"/>
                    <a:pt x="362" y="10086"/>
                  </a:cubicBezTo>
                  <a:lnTo>
                    <a:pt x="362" y="9985"/>
                  </a:lnTo>
                  <a:close/>
                  <a:moveTo>
                    <a:pt x="11127" y="1"/>
                  </a:moveTo>
                  <a:cubicBezTo>
                    <a:pt x="11020" y="1"/>
                    <a:pt x="10904" y="60"/>
                    <a:pt x="10803" y="121"/>
                  </a:cubicBezTo>
                  <a:cubicBezTo>
                    <a:pt x="10685" y="193"/>
                    <a:pt x="10577" y="281"/>
                    <a:pt x="10460" y="354"/>
                  </a:cubicBezTo>
                  <a:cubicBezTo>
                    <a:pt x="10359" y="421"/>
                    <a:pt x="10236" y="488"/>
                    <a:pt x="10112" y="488"/>
                  </a:cubicBezTo>
                  <a:cubicBezTo>
                    <a:pt x="10105" y="488"/>
                    <a:pt x="10098" y="488"/>
                    <a:pt x="10091" y="487"/>
                  </a:cubicBezTo>
                  <a:cubicBezTo>
                    <a:pt x="9975" y="477"/>
                    <a:pt x="9888" y="378"/>
                    <a:pt x="9770" y="364"/>
                  </a:cubicBezTo>
                  <a:cubicBezTo>
                    <a:pt x="9762" y="364"/>
                    <a:pt x="9755" y="363"/>
                    <a:pt x="9747" y="363"/>
                  </a:cubicBezTo>
                  <a:cubicBezTo>
                    <a:pt x="9611" y="363"/>
                    <a:pt x="9488" y="469"/>
                    <a:pt x="9400" y="565"/>
                  </a:cubicBezTo>
                  <a:cubicBezTo>
                    <a:pt x="9295" y="683"/>
                    <a:pt x="9213" y="820"/>
                    <a:pt x="9144" y="964"/>
                  </a:cubicBezTo>
                  <a:cubicBezTo>
                    <a:pt x="9044" y="931"/>
                    <a:pt x="8939" y="919"/>
                    <a:pt x="8834" y="919"/>
                  </a:cubicBezTo>
                  <a:cubicBezTo>
                    <a:pt x="8599" y="919"/>
                    <a:pt x="8357" y="981"/>
                    <a:pt x="8137" y="1021"/>
                  </a:cubicBezTo>
                  <a:cubicBezTo>
                    <a:pt x="7779" y="1091"/>
                    <a:pt x="7415" y="1129"/>
                    <a:pt x="7059" y="1206"/>
                  </a:cubicBezTo>
                  <a:cubicBezTo>
                    <a:pt x="6289" y="1369"/>
                    <a:pt x="5536" y="1615"/>
                    <a:pt x="4822" y="1940"/>
                  </a:cubicBezTo>
                  <a:cubicBezTo>
                    <a:pt x="3516" y="2534"/>
                    <a:pt x="2321" y="3388"/>
                    <a:pt x="1464" y="4550"/>
                  </a:cubicBezTo>
                  <a:cubicBezTo>
                    <a:pt x="1239" y="4854"/>
                    <a:pt x="1030" y="5181"/>
                    <a:pt x="870" y="5525"/>
                  </a:cubicBezTo>
                  <a:cubicBezTo>
                    <a:pt x="786" y="5698"/>
                    <a:pt x="713" y="5875"/>
                    <a:pt x="646" y="6055"/>
                  </a:cubicBezTo>
                  <a:cubicBezTo>
                    <a:pt x="633" y="6090"/>
                    <a:pt x="623" y="6122"/>
                    <a:pt x="612" y="6156"/>
                  </a:cubicBezTo>
                  <a:cubicBezTo>
                    <a:pt x="566" y="6228"/>
                    <a:pt x="524" y="6298"/>
                    <a:pt x="488" y="6374"/>
                  </a:cubicBezTo>
                  <a:cubicBezTo>
                    <a:pt x="368" y="6639"/>
                    <a:pt x="298" y="6930"/>
                    <a:pt x="237" y="7215"/>
                  </a:cubicBezTo>
                  <a:cubicBezTo>
                    <a:pt x="103" y="7836"/>
                    <a:pt x="71" y="8477"/>
                    <a:pt x="48" y="9108"/>
                  </a:cubicBezTo>
                  <a:cubicBezTo>
                    <a:pt x="1" y="10389"/>
                    <a:pt x="74" y="11684"/>
                    <a:pt x="327" y="12941"/>
                  </a:cubicBezTo>
                  <a:cubicBezTo>
                    <a:pt x="571" y="14165"/>
                    <a:pt x="917" y="15376"/>
                    <a:pt x="1410" y="16521"/>
                  </a:cubicBezTo>
                  <a:cubicBezTo>
                    <a:pt x="1651" y="17086"/>
                    <a:pt x="1922" y="17641"/>
                    <a:pt x="2260" y="18153"/>
                  </a:cubicBezTo>
                  <a:cubicBezTo>
                    <a:pt x="2582" y="18641"/>
                    <a:pt x="2957" y="19093"/>
                    <a:pt x="3353" y="19517"/>
                  </a:cubicBezTo>
                  <a:cubicBezTo>
                    <a:pt x="3749" y="19937"/>
                    <a:pt x="4170" y="20333"/>
                    <a:pt x="4593" y="20725"/>
                  </a:cubicBezTo>
                  <a:cubicBezTo>
                    <a:pt x="5025" y="21125"/>
                    <a:pt x="5459" y="21511"/>
                    <a:pt x="5939" y="21857"/>
                  </a:cubicBezTo>
                  <a:cubicBezTo>
                    <a:pt x="6429" y="22209"/>
                    <a:pt x="6941" y="22529"/>
                    <a:pt x="7457" y="22841"/>
                  </a:cubicBezTo>
                  <a:cubicBezTo>
                    <a:pt x="7982" y="23156"/>
                    <a:pt x="8503" y="23478"/>
                    <a:pt x="9035" y="23779"/>
                  </a:cubicBezTo>
                  <a:cubicBezTo>
                    <a:pt x="11313" y="25057"/>
                    <a:pt x="13711" y="26123"/>
                    <a:pt x="16086" y="27199"/>
                  </a:cubicBezTo>
                  <a:cubicBezTo>
                    <a:pt x="17275" y="27738"/>
                    <a:pt x="18455" y="28304"/>
                    <a:pt x="19669" y="28779"/>
                  </a:cubicBezTo>
                  <a:cubicBezTo>
                    <a:pt x="20160" y="28972"/>
                    <a:pt x="20651" y="29160"/>
                    <a:pt x="21144" y="29351"/>
                  </a:cubicBezTo>
                  <a:cubicBezTo>
                    <a:pt x="21261" y="29409"/>
                    <a:pt x="21376" y="29470"/>
                    <a:pt x="21491" y="29528"/>
                  </a:cubicBezTo>
                  <a:cubicBezTo>
                    <a:pt x="21978" y="29773"/>
                    <a:pt x="22486" y="29971"/>
                    <a:pt x="22991" y="30171"/>
                  </a:cubicBezTo>
                  <a:cubicBezTo>
                    <a:pt x="23524" y="30381"/>
                    <a:pt x="24062" y="30559"/>
                    <a:pt x="24619" y="30688"/>
                  </a:cubicBezTo>
                  <a:cubicBezTo>
                    <a:pt x="25179" y="30819"/>
                    <a:pt x="25746" y="30943"/>
                    <a:pt x="26311" y="31057"/>
                  </a:cubicBezTo>
                  <a:cubicBezTo>
                    <a:pt x="27797" y="31360"/>
                    <a:pt x="29330" y="31593"/>
                    <a:pt x="30857" y="31593"/>
                  </a:cubicBezTo>
                  <a:cubicBezTo>
                    <a:pt x="31627" y="31593"/>
                    <a:pt x="32396" y="31534"/>
                    <a:pt x="33155" y="31394"/>
                  </a:cubicBezTo>
                  <a:cubicBezTo>
                    <a:pt x="34241" y="31196"/>
                    <a:pt x="35284" y="30842"/>
                    <a:pt x="36283" y="30384"/>
                  </a:cubicBezTo>
                  <a:cubicBezTo>
                    <a:pt x="37171" y="29979"/>
                    <a:pt x="38039" y="29509"/>
                    <a:pt x="38770" y="28856"/>
                  </a:cubicBezTo>
                  <a:cubicBezTo>
                    <a:pt x="39544" y="28166"/>
                    <a:pt x="40038" y="27274"/>
                    <a:pt x="40506" y="26364"/>
                  </a:cubicBezTo>
                  <a:cubicBezTo>
                    <a:pt x="41016" y="25374"/>
                    <a:pt x="41457" y="24348"/>
                    <a:pt x="41851" y="23306"/>
                  </a:cubicBezTo>
                  <a:cubicBezTo>
                    <a:pt x="42242" y="22267"/>
                    <a:pt x="42590" y="21215"/>
                    <a:pt x="42918" y="20156"/>
                  </a:cubicBezTo>
                  <a:cubicBezTo>
                    <a:pt x="43452" y="18425"/>
                    <a:pt x="43757" y="16578"/>
                    <a:pt x="43460" y="14773"/>
                  </a:cubicBezTo>
                  <a:cubicBezTo>
                    <a:pt x="43370" y="14226"/>
                    <a:pt x="43225" y="13691"/>
                    <a:pt x="43029" y="13174"/>
                  </a:cubicBezTo>
                  <a:cubicBezTo>
                    <a:pt x="42662" y="12184"/>
                    <a:pt x="42087" y="11257"/>
                    <a:pt x="41397" y="10446"/>
                  </a:cubicBezTo>
                  <a:cubicBezTo>
                    <a:pt x="41043" y="10034"/>
                    <a:pt x="40660" y="9647"/>
                    <a:pt x="40256" y="9285"/>
                  </a:cubicBezTo>
                  <a:cubicBezTo>
                    <a:pt x="40054" y="9103"/>
                    <a:pt x="39844" y="8930"/>
                    <a:pt x="39630" y="8759"/>
                  </a:cubicBezTo>
                  <a:cubicBezTo>
                    <a:pt x="39529" y="8680"/>
                    <a:pt x="39428" y="8582"/>
                    <a:pt x="39318" y="8518"/>
                  </a:cubicBezTo>
                  <a:cubicBezTo>
                    <a:pt x="39235" y="8468"/>
                    <a:pt x="39123" y="8455"/>
                    <a:pt x="39069" y="8387"/>
                  </a:cubicBezTo>
                  <a:cubicBezTo>
                    <a:pt x="38975" y="8268"/>
                    <a:pt x="38948" y="7997"/>
                    <a:pt x="38881" y="7852"/>
                  </a:cubicBezTo>
                  <a:cubicBezTo>
                    <a:pt x="38799" y="7668"/>
                    <a:pt x="38696" y="7493"/>
                    <a:pt x="38577" y="7333"/>
                  </a:cubicBezTo>
                  <a:cubicBezTo>
                    <a:pt x="38268" y="6923"/>
                    <a:pt x="37857" y="6608"/>
                    <a:pt x="37369" y="6440"/>
                  </a:cubicBezTo>
                  <a:cubicBezTo>
                    <a:pt x="37122" y="6355"/>
                    <a:pt x="36865" y="6315"/>
                    <a:pt x="36606" y="6315"/>
                  </a:cubicBezTo>
                  <a:cubicBezTo>
                    <a:pt x="36389" y="6315"/>
                    <a:pt x="36172" y="6343"/>
                    <a:pt x="35960" y="6398"/>
                  </a:cubicBezTo>
                  <a:cubicBezTo>
                    <a:pt x="35634" y="6486"/>
                    <a:pt x="35331" y="6633"/>
                    <a:pt x="35059" y="6822"/>
                  </a:cubicBezTo>
                  <a:cubicBezTo>
                    <a:pt x="35019" y="6795"/>
                    <a:pt x="34971" y="6785"/>
                    <a:pt x="34920" y="6773"/>
                  </a:cubicBezTo>
                  <a:cubicBezTo>
                    <a:pt x="34866" y="6762"/>
                    <a:pt x="34816" y="6742"/>
                    <a:pt x="34765" y="6720"/>
                  </a:cubicBezTo>
                  <a:cubicBezTo>
                    <a:pt x="34634" y="6665"/>
                    <a:pt x="34504" y="6614"/>
                    <a:pt x="34374" y="6564"/>
                  </a:cubicBezTo>
                  <a:cubicBezTo>
                    <a:pt x="34102" y="6460"/>
                    <a:pt x="33838" y="6338"/>
                    <a:pt x="33566" y="6236"/>
                  </a:cubicBezTo>
                  <a:cubicBezTo>
                    <a:pt x="33040" y="6033"/>
                    <a:pt x="32500" y="5863"/>
                    <a:pt x="31976" y="5655"/>
                  </a:cubicBezTo>
                  <a:cubicBezTo>
                    <a:pt x="31966" y="5651"/>
                    <a:pt x="31957" y="5650"/>
                    <a:pt x="31947" y="5648"/>
                  </a:cubicBezTo>
                  <a:cubicBezTo>
                    <a:pt x="31887" y="5517"/>
                    <a:pt x="31820" y="5392"/>
                    <a:pt x="31746" y="5271"/>
                  </a:cubicBezTo>
                  <a:cubicBezTo>
                    <a:pt x="31604" y="5040"/>
                    <a:pt x="31429" y="4818"/>
                    <a:pt x="31215" y="4646"/>
                  </a:cubicBezTo>
                  <a:cubicBezTo>
                    <a:pt x="31007" y="4481"/>
                    <a:pt x="30759" y="4370"/>
                    <a:pt x="30505" y="4292"/>
                  </a:cubicBezTo>
                  <a:cubicBezTo>
                    <a:pt x="30272" y="4221"/>
                    <a:pt x="30034" y="4188"/>
                    <a:pt x="29797" y="4188"/>
                  </a:cubicBezTo>
                  <a:cubicBezTo>
                    <a:pt x="29337" y="4188"/>
                    <a:pt x="28881" y="4313"/>
                    <a:pt x="28472" y="4531"/>
                  </a:cubicBezTo>
                  <a:cubicBezTo>
                    <a:pt x="28462" y="4503"/>
                    <a:pt x="28440" y="4477"/>
                    <a:pt x="28405" y="4455"/>
                  </a:cubicBezTo>
                  <a:cubicBezTo>
                    <a:pt x="28295" y="4384"/>
                    <a:pt x="28159" y="4342"/>
                    <a:pt x="28035" y="4296"/>
                  </a:cubicBezTo>
                  <a:cubicBezTo>
                    <a:pt x="27910" y="4248"/>
                    <a:pt x="27782" y="4206"/>
                    <a:pt x="27656" y="4161"/>
                  </a:cubicBezTo>
                  <a:cubicBezTo>
                    <a:pt x="27400" y="4075"/>
                    <a:pt x="27148" y="3979"/>
                    <a:pt x="26896" y="3885"/>
                  </a:cubicBezTo>
                  <a:cubicBezTo>
                    <a:pt x="26628" y="3785"/>
                    <a:pt x="26354" y="3697"/>
                    <a:pt x="26084" y="3602"/>
                  </a:cubicBezTo>
                  <a:cubicBezTo>
                    <a:pt x="25857" y="3521"/>
                    <a:pt x="25620" y="3463"/>
                    <a:pt x="25403" y="3356"/>
                  </a:cubicBezTo>
                  <a:cubicBezTo>
                    <a:pt x="25386" y="3348"/>
                    <a:pt x="25371" y="3344"/>
                    <a:pt x="25356" y="3344"/>
                  </a:cubicBezTo>
                  <a:cubicBezTo>
                    <a:pt x="25346" y="3344"/>
                    <a:pt x="25335" y="3346"/>
                    <a:pt x="25325" y="3349"/>
                  </a:cubicBezTo>
                  <a:cubicBezTo>
                    <a:pt x="25312" y="3332"/>
                    <a:pt x="25298" y="3313"/>
                    <a:pt x="25283" y="3296"/>
                  </a:cubicBezTo>
                  <a:cubicBezTo>
                    <a:pt x="25064" y="3039"/>
                    <a:pt x="24760" y="2848"/>
                    <a:pt x="24430" y="2779"/>
                  </a:cubicBezTo>
                  <a:cubicBezTo>
                    <a:pt x="24334" y="2759"/>
                    <a:pt x="24239" y="2750"/>
                    <a:pt x="24145" y="2750"/>
                  </a:cubicBezTo>
                  <a:cubicBezTo>
                    <a:pt x="24062" y="2750"/>
                    <a:pt x="23980" y="2757"/>
                    <a:pt x="23898" y="2771"/>
                  </a:cubicBezTo>
                  <a:cubicBezTo>
                    <a:pt x="23870" y="2747"/>
                    <a:pt x="23838" y="2728"/>
                    <a:pt x="23793" y="2716"/>
                  </a:cubicBezTo>
                  <a:cubicBezTo>
                    <a:pt x="23745" y="2702"/>
                    <a:pt x="23694" y="2692"/>
                    <a:pt x="23646" y="2682"/>
                  </a:cubicBezTo>
                  <a:cubicBezTo>
                    <a:pt x="23549" y="2661"/>
                    <a:pt x="23454" y="2638"/>
                    <a:pt x="23359" y="2622"/>
                  </a:cubicBezTo>
                  <a:cubicBezTo>
                    <a:pt x="23271" y="2604"/>
                    <a:pt x="23184" y="2592"/>
                    <a:pt x="23096" y="2577"/>
                  </a:cubicBezTo>
                  <a:cubicBezTo>
                    <a:pt x="23048" y="2571"/>
                    <a:pt x="23003" y="2561"/>
                    <a:pt x="22954" y="2560"/>
                  </a:cubicBezTo>
                  <a:cubicBezTo>
                    <a:pt x="22918" y="2557"/>
                    <a:pt x="22882" y="2550"/>
                    <a:pt x="22846" y="2540"/>
                  </a:cubicBezTo>
                  <a:cubicBezTo>
                    <a:pt x="22808" y="2433"/>
                    <a:pt x="22762" y="2327"/>
                    <a:pt x="22709" y="2228"/>
                  </a:cubicBezTo>
                  <a:cubicBezTo>
                    <a:pt x="22529" y="1905"/>
                    <a:pt x="22239" y="1661"/>
                    <a:pt x="21908" y="1497"/>
                  </a:cubicBezTo>
                  <a:cubicBezTo>
                    <a:pt x="21537" y="1314"/>
                    <a:pt x="21117" y="1200"/>
                    <a:pt x="20700" y="1200"/>
                  </a:cubicBezTo>
                  <a:cubicBezTo>
                    <a:pt x="20638" y="1200"/>
                    <a:pt x="20575" y="1203"/>
                    <a:pt x="20513" y="1208"/>
                  </a:cubicBezTo>
                  <a:cubicBezTo>
                    <a:pt x="20142" y="1239"/>
                    <a:pt x="19766" y="1364"/>
                    <a:pt x="19479" y="1605"/>
                  </a:cubicBezTo>
                  <a:cubicBezTo>
                    <a:pt x="19392" y="1488"/>
                    <a:pt x="19287" y="1389"/>
                    <a:pt x="19169" y="1303"/>
                  </a:cubicBezTo>
                  <a:cubicBezTo>
                    <a:pt x="19043" y="1213"/>
                    <a:pt x="18904" y="1118"/>
                    <a:pt x="18763" y="1062"/>
                  </a:cubicBezTo>
                  <a:cubicBezTo>
                    <a:pt x="18643" y="1014"/>
                    <a:pt x="18524" y="996"/>
                    <a:pt x="18404" y="996"/>
                  </a:cubicBezTo>
                  <a:cubicBezTo>
                    <a:pt x="18223" y="996"/>
                    <a:pt x="18042" y="1037"/>
                    <a:pt x="17860" y="1077"/>
                  </a:cubicBezTo>
                  <a:cubicBezTo>
                    <a:pt x="17790" y="1092"/>
                    <a:pt x="17719" y="1109"/>
                    <a:pt x="17646" y="1113"/>
                  </a:cubicBezTo>
                  <a:cubicBezTo>
                    <a:pt x="17638" y="1114"/>
                    <a:pt x="17630" y="1114"/>
                    <a:pt x="17622" y="1114"/>
                  </a:cubicBezTo>
                  <a:cubicBezTo>
                    <a:pt x="17611" y="1114"/>
                    <a:pt x="17600" y="1113"/>
                    <a:pt x="17589" y="1110"/>
                  </a:cubicBezTo>
                  <a:cubicBezTo>
                    <a:pt x="17586" y="1109"/>
                    <a:pt x="17585" y="1108"/>
                    <a:pt x="17584" y="1108"/>
                  </a:cubicBezTo>
                  <a:cubicBezTo>
                    <a:pt x="17583" y="1108"/>
                    <a:pt x="17583" y="1108"/>
                    <a:pt x="17582" y="1109"/>
                  </a:cubicBezTo>
                  <a:cubicBezTo>
                    <a:pt x="17582" y="1109"/>
                    <a:pt x="17580" y="1107"/>
                    <a:pt x="17574" y="1103"/>
                  </a:cubicBezTo>
                  <a:lnTo>
                    <a:pt x="17558" y="1088"/>
                  </a:lnTo>
                  <a:cubicBezTo>
                    <a:pt x="17485" y="1008"/>
                    <a:pt x="17429" y="895"/>
                    <a:pt x="17320" y="834"/>
                  </a:cubicBezTo>
                  <a:cubicBezTo>
                    <a:pt x="17247" y="792"/>
                    <a:pt x="17171" y="776"/>
                    <a:pt x="17093" y="776"/>
                  </a:cubicBezTo>
                  <a:cubicBezTo>
                    <a:pt x="16878" y="776"/>
                    <a:pt x="16653" y="900"/>
                    <a:pt x="16462" y="966"/>
                  </a:cubicBezTo>
                  <a:cubicBezTo>
                    <a:pt x="16405" y="986"/>
                    <a:pt x="16313" y="1018"/>
                    <a:pt x="16235" y="1018"/>
                  </a:cubicBezTo>
                  <a:cubicBezTo>
                    <a:pt x="16188" y="1018"/>
                    <a:pt x="16147" y="1007"/>
                    <a:pt x="16122" y="975"/>
                  </a:cubicBezTo>
                  <a:cubicBezTo>
                    <a:pt x="16058" y="895"/>
                    <a:pt x="16030" y="792"/>
                    <a:pt x="15957" y="713"/>
                  </a:cubicBezTo>
                  <a:cubicBezTo>
                    <a:pt x="15867" y="618"/>
                    <a:pt x="15752" y="581"/>
                    <a:pt x="15632" y="581"/>
                  </a:cubicBezTo>
                  <a:cubicBezTo>
                    <a:pt x="15580" y="581"/>
                    <a:pt x="15527" y="588"/>
                    <a:pt x="15475" y="600"/>
                  </a:cubicBezTo>
                  <a:cubicBezTo>
                    <a:pt x="15298" y="639"/>
                    <a:pt x="15133" y="725"/>
                    <a:pt x="14968" y="796"/>
                  </a:cubicBezTo>
                  <a:cubicBezTo>
                    <a:pt x="14886" y="832"/>
                    <a:pt x="14804" y="862"/>
                    <a:pt x="14718" y="884"/>
                  </a:cubicBezTo>
                  <a:cubicBezTo>
                    <a:pt x="14684" y="891"/>
                    <a:pt x="14649" y="897"/>
                    <a:pt x="14613" y="897"/>
                  </a:cubicBezTo>
                  <a:cubicBezTo>
                    <a:pt x="14587" y="897"/>
                    <a:pt x="14560" y="894"/>
                    <a:pt x="14534" y="886"/>
                  </a:cubicBezTo>
                  <a:cubicBezTo>
                    <a:pt x="14528" y="885"/>
                    <a:pt x="14497" y="868"/>
                    <a:pt x="14485" y="858"/>
                  </a:cubicBezTo>
                  <a:cubicBezTo>
                    <a:pt x="14454" y="831"/>
                    <a:pt x="14435" y="805"/>
                    <a:pt x="14413" y="759"/>
                  </a:cubicBezTo>
                  <a:cubicBezTo>
                    <a:pt x="14357" y="641"/>
                    <a:pt x="14340" y="510"/>
                    <a:pt x="14267" y="400"/>
                  </a:cubicBezTo>
                  <a:cubicBezTo>
                    <a:pt x="14166" y="251"/>
                    <a:pt x="14019" y="198"/>
                    <a:pt x="13864" y="198"/>
                  </a:cubicBezTo>
                  <a:cubicBezTo>
                    <a:pt x="13731" y="198"/>
                    <a:pt x="13592" y="236"/>
                    <a:pt x="13470" y="286"/>
                  </a:cubicBezTo>
                  <a:cubicBezTo>
                    <a:pt x="13346" y="336"/>
                    <a:pt x="13225" y="400"/>
                    <a:pt x="13097" y="442"/>
                  </a:cubicBezTo>
                  <a:cubicBezTo>
                    <a:pt x="13044" y="460"/>
                    <a:pt x="12983" y="476"/>
                    <a:pt x="12924" y="476"/>
                  </a:cubicBezTo>
                  <a:cubicBezTo>
                    <a:pt x="12878" y="476"/>
                    <a:pt x="12833" y="466"/>
                    <a:pt x="12794" y="440"/>
                  </a:cubicBezTo>
                  <a:cubicBezTo>
                    <a:pt x="12747" y="407"/>
                    <a:pt x="12722" y="354"/>
                    <a:pt x="12690" y="306"/>
                  </a:cubicBezTo>
                  <a:cubicBezTo>
                    <a:pt x="12658" y="256"/>
                    <a:pt x="12622" y="206"/>
                    <a:pt x="12578" y="164"/>
                  </a:cubicBezTo>
                  <a:cubicBezTo>
                    <a:pt x="12508" y="94"/>
                    <a:pt x="12414" y="62"/>
                    <a:pt x="12318" y="62"/>
                  </a:cubicBezTo>
                  <a:cubicBezTo>
                    <a:pt x="12295" y="62"/>
                    <a:pt x="12271" y="64"/>
                    <a:pt x="12247" y="67"/>
                  </a:cubicBezTo>
                  <a:cubicBezTo>
                    <a:pt x="12023" y="103"/>
                    <a:pt x="11858" y="254"/>
                    <a:pt x="11660" y="349"/>
                  </a:cubicBezTo>
                  <a:cubicBezTo>
                    <a:pt x="11625" y="367"/>
                    <a:pt x="11570" y="389"/>
                    <a:pt x="11540" y="393"/>
                  </a:cubicBezTo>
                  <a:cubicBezTo>
                    <a:pt x="11540" y="393"/>
                    <a:pt x="11523" y="394"/>
                    <a:pt x="11513" y="394"/>
                  </a:cubicBezTo>
                  <a:lnTo>
                    <a:pt x="11507" y="394"/>
                  </a:lnTo>
                  <a:cubicBezTo>
                    <a:pt x="11505" y="395"/>
                    <a:pt x="11503" y="395"/>
                    <a:pt x="11502" y="395"/>
                  </a:cubicBezTo>
                  <a:cubicBezTo>
                    <a:pt x="11493" y="395"/>
                    <a:pt x="11490" y="392"/>
                    <a:pt x="11480" y="383"/>
                  </a:cubicBezTo>
                  <a:cubicBezTo>
                    <a:pt x="11480" y="383"/>
                    <a:pt x="11460" y="368"/>
                    <a:pt x="11456" y="362"/>
                  </a:cubicBezTo>
                  <a:cubicBezTo>
                    <a:pt x="11441" y="342"/>
                    <a:pt x="11431" y="323"/>
                    <a:pt x="11423" y="301"/>
                  </a:cubicBezTo>
                  <a:cubicBezTo>
                    <a:pt x="11398" y="240"/>
                    <a:pt x="11378" y="181"/>
                    <a:pt x="11342" y="126"/>
                  </a:cubicBezTo>
                  <a:cubicBezTo>
                    <a:pt x="11283" y="34"/>
                    <a:pt x="11208" y="1"/>
                    <a:pt x="1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29"/>
            <p:cNvSpPr/>
            <p:nvPr/>
          </p:nvSpPr>
          <p:spPr>
            <a:xfrm>
              <a:off x="1873564" y="1044891"/>
              <a:ext cx="142783" cy="124761"/>
            </a:xfrm>
            <a:custGeom>
              <a:rect b="b" l="l" r="r" t="t"/>
              <a:pathLst>
                <a:path extrusionOk="0" h="3143" w="3597">
                  <a:moveTo>
                    <a:pt x="1764" y="199"/>
                  </a:moveTo>
                  <a:cubicBezTo>
                    <a:pt x="1781" y="199"/>
                    <a:pt x="1798" y="203"/>
                    <a:pt x="1816" y="210"/>
                  </a:cubicBezTo>
                  <a:cubicBezTo>
                    <a:pt x="1948" y="268"/>
                    <a:pt x="2002" y="453"/>
                    <a:pt x="2068" y="571"/>
                  </a:cubicBezTo>
                  <a:cubicBezTo>
                    <a:pt x="2158" y="723"/>
                    <a:pt x="2295" y="843"/>
                    <a:pt x="2481" y="844"/>
                  </a:cubicBezTo>
                  <a:cubicBezTo>
                    <a:pt x="2486" y="845"/>
                    <a:pt x="2491" y="845"/>
                    <a:pt x="2497" y="845"/>
                  </a:cubicBezTo>
                  <a:cubicBezTo>
                    <a:pt x="2589" y="845"/>
                    <a:pt x="2683" y="820"/>
                    <a:pt x="2775" y="803"/>
                  </a:cubicBezTo>
                  <a:cubicBezTo>
                    <a:pt x="2909" y="781"/>
                    <a:pt x="3046" y="758"/>
                    <a:pt x="3185" y="756"/>
                  </a:cubicBezTo>
                  <a:cubicBezTo>
                    <a:pt x="3193" y="755"/>
                    <a:pt x="3201" y="755"/>
                    <a:pt x="3209" y="755"/>
                  </a:cubicBezTo>
                  <a:cubicBezTo>
                    <a:pt x="3217" y="755"/>
                    <a:pt x="3225" y="755"/>
                    <a:pt x="3233" y="755"/>
                  </a:cubicBezTo>
                  <a:lnTo>
                    <a:pt x="3239" y="755"/>
                  </a:lnTo>
                  <a:cubicBezTo>
                    <a:pt x="3241" y="757"/>
                    <a:pt x="3242" y="757"/>
                    <a:pt x="3243" y="757"/>
                  </a:cubicBezTo>
                  <a:cubicBezTo>
                    <a:pt x="3244" y="757"/>
                    <a:pt x="3245" y="757"/>
                    <a:pt x="3246" y="756"/>
                  </a:cubicBezTo>
                  <a:cubicBezTo>
                    <a:pt x="3249" y="758"/>
                    <a:pt x="3251" y="758"/>
                    <a:pt x="3254" y="758"/>
                  </a:cubicBezTo>
                  <a:cubicBezTo>
                    <a:pt x="3256" y="758"/>
                    <a:pt x="3258" y="758"/>
                    <a:pt x="3260" y="758"/>
                  </a:cubicBezTo>
                  <a:cubicBezTo>
                    <a:pt x="3258" y="760"/>
                    <a:pt x="3256" y="764"/>
                    <a:pt x="3253" y="770"/>
                  </a:cubicBezTo>
                  <a:cubicBezTo>
                    <a:pt x="3218" y="812"/>
                    <a:pt x="3183" y="849"/>
                    <a:pt x="3145" y="883"/>
                  </a:cubicBezTo>
                  <a:cubicBezTo>
                    <a:pt x="3055" y="954"/>
                    <a:pt x="2952" y="1011"/>
                    <a:pt x="2850" y="1070"/>
                  </a:cubicBezTo>
                  <a:cubicBezTo>
                    <a:pt x="2750" y="1126"/>
                    <a:pt x="2647" y="1186"/>
                    <a:pt x="2555" y="1257"/>
                  </a:cubicBezTo>
                  <a:cubicBezTo>
                    <a:pt x="2476" y="1319"/>
                    <a:pt x="2370" y="1403"/>
                    <a:pt x="2379" y="1516"/>
                  </a:cubicBezTo>
                  <a:cubicBezTo>
                    <a:pt x="2388" y="1620"/>
                    <a:pt x="2484" y="1670"/>
                    <a:pt x="2560" y="1719"/>
                  </a:cubicBezTo>
                  <a:cubicBezTo>
                    <a:pt x="2658" y="1783"/>
                    <a:pt x="2753" y="1863"/>
                    <a:pt x="2829" y="1952"/>
                  </a:cubicBezTo>
                  <a:cubicBezTo>
                    <a:pt x="2899" y="2028"/>
                    <a:pt x="2968" y="2132"/>
                    <a:pt x="2963" y="2238"/>
                  </a:cubicBezTo>
                  <a:cubicBezTo>
                    <a:pt x="2963" y="2240"/>
                    <a:pt x="2964" y="2249"/>
                    <a:pt x="2962" y="2256"/>
                  </a:cubicBezTo>
                  <a:lnTo>
                    <a:pt x="2960" y="2256"/>
                  </a:lnTo>
                  <a:lnTo>
                    <a:pt x="2960" y="2259"/>
                  </a:lnTo>
                  <a:lnTo>
                    <a:pt x="2962" y="2259"/>
                  </a:lnTo>
                  <a:cubicBezTo>
                    <a:pt x="2962" y="2261"/>
                    <a:pt x="2962" y="2262"/>
                    <a:pt x="2961" y="2262"/>
                  </a:cubicBezTo>
                  <a:cubicBezTo>
                    <a:pt x="2961" y="2262"/>
                    <a:pt x="2961" y="2261"/>
                    <a:pt x="2960" y="2259"/>
                  </a:cubicBezTo>
                  <a:lnTo>
                    <a:pt x="2955" y="2259"/>
                  </a:lnTo>
                  <a:cubicBezTo>
                    <a:pt x="2942" y="2260"/>
                    <a:pt x="2933" y="2261"/>
                    <a:pt x="2924" y="2261"/>
                  </a:cubicBezTo>
                  <a:cubicBezTo>
                    <a:pt x="2914" y="2261"/>
                    <a:pt x="2904" y="2260"/>
                    <a:pt x="2888" y="2259"/>
                  </a:cubicBezTo>
                  <a:cubicBezTo>
                    <a:pt x="2644" y="2230"/>
                    <a:pt x="2434" y="2062"/>
                    <a:pt x="2210" y="1968"/>
                  </a:cubicBezTo>
                  <a:cubicBezTo>
                    <a:pt x="2149" y="1944"/>
                    <a:pt x="2080" y="1916"/>
                    <a:pt x="2011" y="1916"/>
                  </a:cubicBezTo>
                  <a:cubicBezTo>
                    <a:pt x="1988" y="1916"/>
                    <a:pt x="1965" y="1919"/>
                    <a:pt x="1942" y="1927"/>
                  </a:cubicBezTo>
                  <a:cubicBezTo>
                    <a:pt x="1853" y="1955"/>
                    <a:pt x="1802" y="2040"/>
                    <a:pt x="1759" y="2115"/>
                  </a:cubicBezTo>
                  <a:cubicBezTo>
                    <a:pt x="1644" y="2328"/>
                    <a:pt x="1550" y="2550"/>
                    <a:pt x="1388" y="2731"/>
                  </a:cubicBezTo>
                  <a:cubicBezTo>
                    <a:pt x="1339" y="2786"/>
                    <a:pt x="1234" y="2892"/>
                    <a:pt x="1169" y="2895"/>
                  </a:cubicBezTo>
                  <a:lnTo>
                    <a:pt x="1169" y="2893"/>
                  </a:lnTo>
                  <a:cubicBezTo>
                    <a:pt x="1166" y="2890"/>
                    <a:pt x="1158" y="2875"/>
                    <a:pt x="1155" y="2867"/>
                  </a:cubicBezTo>
                  <a:cubicBezTo>
                    <a:pt x="1139" y="2825"/>
                    <a:pt x="1139" y="2774"/>
                    <a:pt x="1138" y="2730"/>
                  </a:cubicBezTo>
                  <a:cubicBezTo>
                    <a:pt x="1138" y="2691"/>
                    <a:pt x="1138" y="2693"/>
                    <a:pt x="1148" y="2647"/>
                  </a:cubicBezTo>
                  <a:cubicBezTo>
                    <a:pt x="1154" y="2609"/>
                    <a:pt x="1167" y="2569"/>
                    <a:pt x="1179" y="2531"/>
                  </a:cubicBezTo>
                  <a:cubicBezTo>
                    <a:pt x="1203" y="2450"/>
                    <a:pt x="1229" y="2366"/>
                    <a:pt x="1242" y="2282"/>
                  </a:cubicBezTo>
                  <a:cubicBezTo>
                    <a:pt x="1263" y="2142"/>
                    <a:pt x="1258" y="1957"/>
                    <a:pt x="1122" y="1880"/>
                  </a:cubicBezTo>
                  <a:cubicBezTo>
                    <a:pt x="1080" y="1857"/>
                    <a:pt x="1032" y="1849"/>
                    <a:pt x="982" y="1849"/>
                  </a:cubicBezTo>
                  <a:cubicBezTo>
                    <a:pt x="931" y="1849"/>
                    <a:pt x="878" y="1858"/>
                    <a:pt x="832" y="1866"/>
                  </a:cubicBezTo>
                  <a:cubicBezTo>
                    <a:pt x="724" y="1888"/>
                    <a:pt x="620" y="1918"/>
                    <a:pt x="511" y="1933"/>
                  </a:cubicBezTo>
                  <a:cubicBezTo>
                    <a:pt x="492" y="1936"/>
                    <a:pt x="459" y="1940"/>
                    <a:pt x="423" y="1940"/>
                  </a:cubicBezTo>
                  <a:cubicBezTo>
                    <a:pt x="359" y="1940"/>
                    <a:pt x="287" y="1927"/>
                    <a:pt x="278" y="1872"/>
                  </a:cubicBezTo>
                  <a:cubicBezTo>
                    <a:pt x="266" y="1805"/>
                    <a:pt x="357" y="1716"/>
                    <a:pt x="399" y="1680"/>
                  </a:cubicBezTo>
                  <a:cubicBezTo>
                    <a:pt x="558" y="1541"/>
                    <a:pt x="778" y="1474"/>
                    <a:pt x="979" y="1437"/>
                  </a:cubicBezTo>
                  <a:cubicBezTo>
                    <a:pt x="1070" y="1421"/>
                    <a:pt x="1163" y="1411"/>
                    <a:pt x="1254" y="1411"/>
                  </a:cubicBezTo>
                  <a:cubicBezTo>
                    <a:pt x="1262" y="1411"/>
                    <a:pt x="1271" y="1411"/>
                    <a:pt x="1279" y="1411"/>
                  </a:cubicBezTo>
                  <a:cubicBezTo>
                    <a:pt x="1383" y="1411"/>
                    <a:pt x="1403" y="1290"/>
                    <a:pt x="1347" y="1228"/>
                  </a:cubicBezTo>
                  <a:cubicBezTo>
                    <a:pt x="1370" y="990"/>
                    <a:pt x="1372" y="747"/>
                    <a:pt x="1469" y="528"/>
                  </a:cubicBezTo>
                  <a:cubicBezTo>
                    <a:pt x="1515" y="426"/>
                    <a:pt x="1626" y="199"/>
                    <a:pt x="1764" y="199"/>
                  </a:cubicBezTo>
                  <a:close/>
                  <a:moveTo>
                    <a:pt x="1763" y="0"/>
                  </a:moveTo>
                  <a:cubicBezTo>
                    <a:pt x="1650" y="0"/>
                    <a:pt x="1540" y="59"/>
                    <a:pt x="1457" y="160"/>
                  </a:cubicBezTo>
                  <a:cubicBezTo>
                    <a:pt x="1297" y="354"/>
                    <a:pt x="1229" y="592"/>
                    <a:pt x="1220" y="839"/>
                  </a:cubicBezTo>
                  <a:cubicBezTo>
                    <a:pt x="1217" y="958"/>
                    <a:pt x="1222" y="1075"/>
                    <a:pt x="1228" y="1192"/>
                  </a:cubicBezTo>
                  <a:cubicBezTo>
                    <a:pt x="1004" y="1198"/>
                    <a:pt x="776" y="1246"/>
                    <a:pt x="568" y="1329"/>
                  </a:cubicBezTo>
                  <a:cubicBezTo>
                    <a:pt x="356" y="1413"/>
                    <a:pt x="112" y="1540"/>
                    <a:pt x="40" y="1777"/>
                  </a:cubicBezTo>
                  <a:cubicBezTo>
                    <a:pt x="0" y="1912"/>
                    <a:pt x="65" y="2044"/>
                    <a:pt x="185" y="2115"/>
                  </a:cubicBezTo>
                  <a:cubicBezTo>
                    <a:pt x="254" y="2157"/>
                    <a:pt x="334" y="2173"/>
                    <a:pt x="415" y="2173"/>
                  </a:cubicBezTo>
                  <a:cubicBezTo>
                    <a:pt x="452" y="2173"/>
                    <a:pt x="489" y="2170"/>
                    <a:pt x="525" y="2164"/>
                  </a:cubicBezTo>
                  <a:cubicBezTo>
                    <a:pt x="649" y="2144"/>
                    <a:pt x="764" y="2103"/>
                    <a:pt x="885" y="2073"/>
                  </a:cubicBezTo>
                  <a:cubicBezTo>
                    <a:pt x="921" y="2063"/>
                    <a:pt x="961" y="2054"/>
                    <a:pt x="999" y="2054"/>
                  </a:cubicBezTo>
                  <a:cubicBezTo>
                    <a:pt x="1004" y="2054"/>
                    <a:pt x="1010" y="2054"/>
                    <a:pt x="1015" y="2055"/>
                  </a:cubicBezTo>
                  <a:cubicBezTo>
                    <a:pt x="1030" y="2056"/>
                    <a:pt x="1057" y="2058"/>
                    <a:pt x="1070" y="2062"/>
                  </a:cubicBezTo>
                  <a:cubicBezTo>
                    <a:pt x="1075" y="2065"/>
                    <a:pt x="1076" y="2066"/>
                    <a:pt x="1076" y="2066"/>
                  </a:cubicBezTo>
                  <a:cubicBezTo>
                    <a:pt x="1081" y="2077"/>
                    <a:pt x="1083" y="2091"/>
                    <a:pt x="1085" y="2104"/>
                  </a:cubicBezTo>
                  <a:cubicBezTo>
                    <a:pt x="1089" y="2165"/>
                    <a:pt x="1051" y="2242"/>
                    <a:pt x="1035" y="2289"/>
                  </a:cubicBezTo>
                  <a:cubicBezTo>
                    <a:pt x="1004" y="2378"/>
                    <a:pt x="969" y="2463"/>
                    <a:pt x="938" y="2552"/>
                  </a:cubicBezTo>
                  <a:cubicBezTo>
                    <a:pt x="884" y="2719"/>
                    <a:pt x="869" y="2988"/>
                    <a:pt x="1037" y="3102"/>
                  </a:cubicBezTo>
                  <a:cubicBezTo>
                    <a:pt x="1079" y="3131"/>
                    <a:pt x="1123" y="3143"/>
                    <a:pt x="1167" y="3143"/>
                  </a:cubicBezTo>
                  <a:cubicBezTo>
                    <a:pt x="1360" y="3143"/>
                    <a:pt x="1558" y="2910"/>
                    <a:pt x="1652" y="2774"/>
                  </a:cubicBezTo>
                  <a:cubicBezTo>
                    <a:pt x="1727" y="2665"/>
                    <a:pt x="1790" y="2551"/>
                    <a:pt x="1848" y="2435"/>
                  </a:cubicBezTo>
                  <a:cubicBezTo>
                    <a:pt x="1896" y="2338"/>
                    <a:pt x="1943" y="2223"/>
                    <a:pt x="2001" y="2141"/>
                  </a:cubicBezTo>
                  <a:lnTo>
                    <a:pt x="2004" y="2141"/>
                  </a:lnTo>
                  <a:cubicBezTo>
                    <a:pt x="2016" y="2145"/>
                    <a:pt x="2027" y="2146"/>
                    <a:pt x="2040" y="2150"/>
                  </a:cubicBezTo>
                  <a:cubicBezTo>
                    <a:pt x="2095" y="2171"/>
                    <a:pt x="2150" y="2204"/>
                    <a:pt x="2203" y="2235"/>
                  </a:cubicBezTo>
                  <a:cubicBezTo>
                    <a:pt x="2331" y="2308"/>
                    <a:pt x="2456" y="2391"/>
                    <a:pt x="2594" y="2450"/>
                  </a:cubicBezTo>
                  <a:cubicBezTo>
                    <a:pt x="2685" y="2490"/>
                    <a:pt x="2808" y="2529"/>
                    <a:pt x="2921" y="2529"/>
                  </a:cubicBezTo>
                  <a:cubicBezTo>
                    <a:pt x="3038" y="2529"/>
                    <a:pt x="3144" y="2488"/>
                    <a:pt x="3196" y="2365"/>
                  </a:cubicBezTo>
                  <a:cubicBezTo>
                    <a:pt x="3303" y="2109"/>
                    <a:pt x="3077" y="1832"/>
                    <a:pt x="2899" y="1678"/>
                  </a:cubicBezTo>
                  <a:cubicBezTo>
                    <a:pt x="2850" y="1636"/>
                    <a:pt x="2798" y="1595"/>
                    <a:pt x="2746" y="1558"/>
                  </a:cubicBezTo>
                  <a:cubicBezTo>
                    <a:pt x="2720" y="1540"/>
                    <a:pt x="2691" y="1524"/>
                    <a:pt x="2665" y="1505"/>
                  </a:cubicBezTo>
                  <a:cubicBezTo>
                    <a:pt x="2662" y="1502"/>
                    <a:pt x="2657" y="1499"/>
                    <a:pt x="2654" y="1496"/>
                  </a:cubicBezTo>
                  <a:cubicBezTo>
                    <a:pt x="2657" y="1491"/>
                    <a:pt x="2661" y="1488"/>
                    <a:pt x="2661" y="1488"/>
                  </a:cubicBezTo>
                  <a:cubicBezTo>
                    <a:pt x="2713" y="1449"/>
                    <a:pt x="2769" y="1412"/>
                    <a:pt x="2822" y="1382"/>
                  </a:cubicBezTo>
                  <a:cubicBezTo>
                    <a:pt x="3040" y="1255"/>
                    <a:pt x="3287" y="1152"/>
                    <a:pt x="3443" y="944"/>
                  </a:cubicBezTo>
                  <a:cubicBezTo>
                    <a:pt x="3537" y="823"/>
                    <a:pt x="3596" y="637"/>
                    <a:pt x="3431" y="544"/>
                  </a:cubicBezTo>
                  <a:cubicBezTo>
                    <a:pt x="3364" y="506"/>
                    <a:pt x="3283" y="495"/>
                    <a:pt x="3203" y="495"/>
                  </a:cubicBezTo>
                  <a:cubicBezTo>
                    <a:pt x="3145" y="495"/>
                    <a:pt x="3087" y="501"/>
                    <a:pt x="3034" y="506"/>
                  </a:cubicBezTo>
                  <a:cubicBezTo>
                    <a:pt x="2885" y="521"/>
                    <a:pt x="2739" y="548"/>
                    <a:pt x="2591" y="574"/>
                  </a:cubicBezTo>
                  <a:cubicBezTo>
                    <a:pt x="2579" y="577"/>
                    <a:pt x="2569" y="578"/>
                    <a:pt x="2555" y="580"/>
                  </a:cubicBezTo>
                  <a:cubicBezTo>
                    <a:pt x="2546" y="583"/>
                    <a:pt x="2535" y="584"/>
                    <a:pt x="2526" y="584"/>
                  </a:cubicBezTo>
                  <a:cubicBezTo>
                    <a:pt x="2524" y="584"/>
                    <a:pt x="2522" y="587"/>
                    <a:pt x="2520" y="587"/>
                  </a:cubicBezTo>
                  <a:cubicBezTo>
                    <a:pt x="2501" y="590"/>
                    <a:pt x="2482" y="594"/>
                    <a:pt x="2461" y="595"/>
                  </a:cubicBezTo>
                  <a:cubicBezTo>
                    <a:pt x="2396" y="595"/>
                    <a:pt x="2345" y="563"/>
                    <a:pt x="2302" y="514"/>
                  </a:cubicBezTo>
                  <a:cubicBezTo>
                    <a:pt x="2185" y="385"/>
                    <a:pt x="2130" y="212"/>
                    <a:pt x="1998" y="95"/>
                  </a:cubicBezTo>
                  <a:cubicBezTo>
                    <a:pt x="1925" y="30"/>
                    <a:pt x="1843" y="0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29"/>
            <p:cNvSpPr/>
            <p:nvPr/>
          </p:nvSpPr>
          <p:spPr>
            <a:xfrm>
              <a:off x="1985266" y="952402"/>
              <a:ext cx="159" cy="119"/>
            </a:xfrm>
            <a:custGeom>
              <a:rect b="b" l="l" r="r" t="t"/>
              <a:pathLst>
                <a:path extrusionOk="0" h="3" w="4">
                  <a:moveTo>
                    <a:pt x="0" y="0"/>
                  </a:move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3F12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29"/>
            <p:cNvSpPr/>
            <p:nvPr/>
          </p:nvSpPr>
          <p:spPr>
            <a:xfrm>
              <a:off x="1937592" y="704109"/>
              <a:ext cx="29176" cy="29930"/>
            </a:xfrm>
            <a:custGeom>
              <a:rect b="b" l="l" r="r" t="t"/>
              <a:pathLst>
                <a:path extrusionOk="0" h="754" w="735">
                  <a:moveTo>
                    <a:pt x="402" y="1"/>
                  </a:moveTo>
                  <a:cubicBezTo>
                    <a:pt x="345" y="1"/>
                    <a:pt x="289" y="12"/>
                    <a:pt x="238" y="40"/>
                  </a:cubicBezTo>
                  <a:cubicBezTo>
                    <a:pt x="179" y="71"/>
                    <a:pt x="131" y="110"/>
                    <a:pt x="89" y="164"/>
                  </a:cubicBezTo>
                  <a:cubicBezTo>
                    <a:pt x="47" y="216"/>
                    <a:pt x="27" y="277"/>
                    <a:pt x="15" y="341"/>
                  </a:cubicBezTo>
                  <a:cubicBezTo>
                    <a:pt x="1" y="404"/>
                    <a:pt x="15" y="470"/>
                    <a:pt x="38" y="529"/>
                  </a:cubicBezTo>
                  <a:cubicBezTo>
                    <a:pt x="51" y="565"/>
                    <a:pt x="71" y="595"/>
                    <a:pt x="93" y="621"/>
                  </a:cubicBezTo>
                  <a:cubicBezTo>
                    <a:pt x="113" y="647"/>
                    <a:pt x="137" y="670"/>
                    <a:pt x="163" y="685"/>
                  </a:cubicBezTo>
                  <a:cubicBezTo>
                    <a:pt x="176" y="692"/>
                    <a:pt x="189" y="697"/>
                    <a:pt x="202" y="704"/>
                  </a:cubicBezTo>
                  <a:cubicBezTo>
                    <a:pt x="204" y="706"/>
                    <a:pt x="204" y="706"/>
                    <a:pt x="207" y="707"/>
                  </a:cubicBezTo>
                  <a:cubicBezTo>
                    <a:pt x="254" y="740"/>
                    <a:pt x="308" y="754"/>
                    <a:pt x="363" y="754"/>
                  </a:cubicBezTo>
                  <a:cubicBezTo>
                    <a:pt x="378" y="754"/>
                    <a:pt x="392" y="753"/>
                    <a:pt x="407" y="751"/>
                  </a:cubicBezTo>
                  <a:cubicBezTo>
                    <a:pt x="465" y="743"/>
                    <a:pt x="520" y="715"/>
                    <a:pt x="567" y="679"/>
                  </a:cubicBezTo>
                  <a:cubicBezTo>
                    <a:pt x="606" y="652"/>
                    <a:pt x="640" y="613"/>
                    <a:pt x="665" y="571"/>
                  </a:cubicBezTo>
                  <a:cubicBezTo>
                    <a:pt x="699" y="514"/>
                    <a:pt x="718" y="461"/>
                    <a:pt x="730" y="394"/>
                  </a:cubicBezTo>
                  <a:cubicBezTo>
                    <a:pt x="735" y="369"/>
                    <a:pt x="734" y="344"/>
                    <a:pt x="731" y="318"/>
                  </a:cubicBezTo>
                  <a:cubicBezTo>
                    <a:pt x="730" y="294"/>
                    <a:pt x="729" y="271"/>
                    <a:pt x="722" y="247"/>
                  </a:cubicBezTo>
                  <a:cubicBezTo>
                    <a:pt x="708" y="200"/>
                    <a:pt x="694" y="171"/>
                    <a:pt x="667" y="129"/>
                  </a:cubicBezTo>
                  <a:cubicBezTo>
                    <a:pt x="650" y="106"/>
                    <a:pt x="625" y="86"/>
                    <a:pt x="603" y="66"/>
                  </a:cubicBezTo>
                  <a:cubicBezTo>
                    <a:pt x="579" y="45"/>
                    <a:pt x="547" y="30"/>
                    <a:pt x="517" y="19"/>
                  </a:cubicBezTo>
                  <a:cubicBezTo>
                    <a:pt x="488" y="8"/>
                    <a:pt x="455" y="1"/>
                    <a:pt x="423" y="1"/>
                  </a:cubicBezTo>
                  <a:cubicBezTo>
                    <a:pt x="416" y="1"/>
                    <a:pt x="409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29"/>
            <p:cNvSpPr/>
            <p:nvPr/>
          </p:nvSpPr>
          <p:spPr>
            <a:xfrm>
              <a:off x="1883369" y="710937"/>
              <a:ext cx="38782" cy="25564"/>
            </a:xfrm>
            <a:custGeom>
              <a:rect b="b" l="l" r="r" t="t"/>
              <a:pathLst>
                <a:path extrusionOk="0" h="644" w="977">
                  <a:moveTo>
                    <a:pt x="141" y="0"/>
                  </a:moveTo>
                  <a:cubicBezTo>
                    <a:pt x="133" y="0"/>
                    <a:pt x="125" y="1"/>
                    <a:pt x="117" y="3"/>
                  </a:cubicBezTo>
                  <a:cubicBezTo>
                    <a:pt x="50" y="19"/>
                    <a:pt x="0" y="81"/>
                    <a:pt x="16" y="150"/>
                  </a:cubicBezTo>
                  <a:cubicBezTo>
                    <a:pt x="57" y="336"/>
                    <a:pt x="113" y="525"/>
                    <a:pt x="297" y="608"/>
                  </a:cubicBezTo>
                  <a:cubicBezTo>
                    <a:pt x="352" y="633"/>
                    <a:pt x="417" y="644"/>
                    <a:pt x="481" y="644"/>
                  </a:cubicBezTo>
                  <a:cubicBezTo>
                    <a:pt x="526" y="644"/>
                    <a:pt x="570" y="638"/>
                    <a:pt x="610" y="628"/>
                  </a:cubicBezTo>
                  <a:cubicBezTo>
                    <a:pt x="714" y="606"/>
                    <a:pt x="804" y="548"/>
                    <a:pt x="860" y="455"/>
                  </a:cubicBezTo>
                  <a:cubicBezTo>
                    <a:pt x="886" y="410"/>
                    <a:pt x="908" y="364"/>
                    <a:pt x="928" y="315"/>
                  </a:cubicBezTo>
                  <a:cubicBezTo>
                    <a:pt x="935" y="294"/>
                    <a:pt x="946" y="273"/>
                    <a:pt x="953" y="252"/>
                  </a:cubicBezTo>
                  <a:cubicBezTo>
                    <a:pt x="956" y="238"/>
                    <a:pt x="958" y="227"/>
                    <a:pt x="961" y="210"/>
                  </a:cubicBezTo>
                  <a:lnTo>
                    <a:pt x="961" y="207"/>
                  </a:lnTo>
                  <a:cubicBezTo>
                    <a:pt x="965" y="207"/>
                    <a:pt x="965" y="202"/>
                    <a:pt x="962" y="201"/>
                  </a:cubicBezTo>
                  <a:cubicBezTo>
                    <a:pt x="962" y="201"/>
                    <a:pt x="966" y="201"/>
                    <a:pt x="966" y="198"/>
                  </a:cubicBezTo>
                  <a:lnTo>
                    <a:pt x="966" y="196"/>
                  </a:lnTo>
                  <a:lnTo>
                    <a:pt x="966" y="194"/>
                  </a:lnTo>
                  <a:cubicBezTo>
                    <a:pt x="976" y="143"/>
                    <a:pt x="961" y="101"/>
                    <a:pt x="931" y="59"/>
                  </a:cubicBezTo>
                  <a:cubicBezTo>
                    <a:pt x="907" y="24"/>
                    <a:pt x="860" y="8"/>
                    <a:pt x="817" y="8"/>
                  </a:cubicBezTo>
                  <a:cubicBezTo>
                    <a:pt x="808" y="8"/>
                    <a:pt x="800" y="8"/>
                    <a:pt x="793" y="9"/>
                  </a:cubicBezTo>
                  <a:cubicBezTo>
                    <a:pt x="668" y="35"/>
                    <a:pt x="653" y="169"/>
                    <a:pt x="615" y="266"/>
                  </a:cubicBezTo>
                  <a:cubicBezTo>
                    <a:pt x="610" y="273"/>
                    <a:pt x="607" y="280"/>
                    <a:pt x="603" y="287"/>
                  </a:cubicBezTo>
                  <a:cubicBezTo>
                    <a:pt x="603" y="290"/>
                    <a:pt x="601" y="292"/>
                    <a:pt x="602" y="294"/>
                  </a:cubicBezTo>
                  <a:lnTo>
                    <a:pt x="600" y="296"/>
                  </a:lnTo>
                  <a:cubicBezTo>
                    <a:pt x="596" y="302"/>
                    <a:pt x="590" y="310"/>
                    <a:pt x="585" y="317"/>
                  </a:cubicBezTo>
                  <a:lnTo>
                    <a:pt x="583" y="320"/>
                  </a:lnTo>
                  <a:cubicBezTo>
                    <a:pt x="580" y="322"/>
                    <a:pt x="579" y="325"/>
                    <a:pt x="574" y="327"/>
                  </a:cubicBezTo>
                  <a:cubicBezTo>
                    <a:pt x="574" y="327"/>
                    <a:pt x="571" y="330"/>
                    <a:pt x="570" y="330"/>
                  </a:cubicBezTo>
                  <a:cubicBezTo>
                    <a:pt x="566" y="332"/>
                    <a:pt x="560" y="335"/>
                    <a:pt x="559" y="337"/>
                  </a:cubicBezTo>
                  <a:cubicBezTo>
                    <a:pt x="555" y="337"/>
                    <a:pt x="544" y="342"/>
                    <a:pt x="540" y="346"/>
                  </a:cubicBezTo>
                  <a:cubicBezTo>
                    <a:pt x="518" y="350"/>
                    <a:pt x="497" y="353"/>
                    <a:pt x="475" y="355"/>
                  </a:cubicBezTo>
                  <a:lnTo>
                    <a:pt x="469" y="355"/>
                  </a:lnTo>
                  <a:cubicBezTo>
                    <a:pt x="463" y="355"/>
                    <a:pt x="456" y="356"/>
                    <a:pt x="450" y="356"/>
                  </a:cubicBezTo>
                  <a:cubicBezTo>
                    <a:pt x="447" y="356"/>
                    <a:pt x="444" y="356"/>
                    <a:pt x="441" y="355"/>
                  </a:cubicBezTo>
                  <a:cubicBezTo>
                    <a:pt x="432" y="355"/>
                    <a:pt x="425" y="353"/>
                    <a:pt x="417" y="352"/>
                  </a:cubicBezTo>
                  <a:lnTo>
                    <a:pt x="414" y="352"/>
                  </a:lnTo>
                  <a:cubicBezTo>
                    <a:pt x="402" y="348"/>
                    <a:pt x="393" y="345"/>
                    <a:pt x="381" y="341"/>
                  </a:cubicBezTo>
                  <a:cubicBezTo>
                    <a:pt x="375" y="336"/>
                    <a:pt x="370" y="332"/>
                    <a:pt x="365" y="327"/>
                  </a:cubicBezTo>
                  <a:lnTo>
                    <a:pt x="362" y="327"/>
                  </a:lnTo>
                  <a:cubicBezTo>
                    <a:pt x="359" y="324"/>
                    <a:pt x="354" y="319"/>
                    <a:pt x="351" y="317"/>
                  </a:cubicBezTo>
                  <a:cubicBezTo>
                    <a:pt x="346" y="310"/>
                    <a:pt x="344" y="306"/>
                    <a:pt x="339" y="300"/>
                  </a:cubicBezTo>
                  <a:cubicBezTo>
                    <a:pt x="320" y="270"/>
                    <a:pt x="304" y="239"/>
                    <a:pt x="294" y="205"/>
                  </a:cubicBezTo>
                  <a:cubicBezTo>
                    <a:pt x="294" y="202"/>
                    <a:pt x="287" y="180"/>
                    <a:pt x="285" y="176"/>
                  </a:cubicBezTo>
                  <a:cubicBezTo>
                    <a:pt x="282" y="174"/>
                    <a:pt x="282" y="173"/>
                    <a:pt x="282" y="170"/>
                  </a:cubicBezTo>
                  <a:cubicBezTo>
                    <a:pt x="276" y="148"/>
                    <a:pt x="271" y="128"/>
                    <a:pt x="264" y="105"/>
                  </a:cubicBezTo>
                  <a:cubicBezTo>
                    <a:pt x="248" y="48"/>
                    <a:pt x="200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29"/>
            <p:cNvSpPr/>
            <p:nvPr/>
          </p:nvSpPr>
          <p:spPr>
            <a:xfrm>
              <a:off x="1834504" y="702561"/>
              <a:ext cx="29176" cy="29890"/>
            </a:xfrm>
            <a:custGeom>
              <a:rect b="b" l="l" r="r" t="t"/>
              <a:pathLst>
                <a:path extrusionOk="0" h="753" w="735">
                  <a:moveTo>
                    <a:pt x="425" y="1"/>
                  </a:moveTo>
                  <a:cubicBezTo>
                    <a:pt x="362" y="1"/>
                    <a:pt x="296" y="11"/>
                    <a:pt x="240" y="42"/>
                  </a:cubicBezTo>
                  <a:cubicBezTo>
                    <a:pt x="180" y="70"/>
                    <a:pt x="134" y="112"/>
                    <a:pt x="92" y="166"/>
                  </a:cubicBezTo>
                  <a:cubicBezTo>
                    <a:pt x="47" y="215"/>
                    <a:pt x="26" y="277"/>
                    <a:pt x="15" y="340"/>
                  </a:cubicBezTo>
                  <a:cubicBezTo>
                    <a:pt x="0" y="403"/>
                    <a:pt x="16" y="469"/>
                    <a:pt x="39" y="530"/>
                  </a:cubicBezTo>
                  <a:cubicBezTo>
                    <a:pt x="51" y="562"/>
                    <a:pt x="72" y="593"/>
                    <a:pt x="94" y="619"/>
                  </a:cubicBezTo>
                  <a:cubicBezTo>
                    <a:pt x="114" y="642"/>
                    <a:pt x="139" y="666"/>
                    <a:pt x="166" y="683"/>
                  </a:cubicBezTo>
                  <a:cubicBezTo>
                    <a:pt x="177" y="691"/>
                    <a:pt x="190" y="697"/>
                    <a:pt x="201" y="704"/>
                  </a:cubicBezTo>
                  <a:cubicBezTo>
                    <a:pt x="203" y="704"/>
                    <a:pt x="203" y="707"/>
                    <a:pt x="206" y="708"/>
                  </a:cubicBezTo>
                  <a:cubicBezTo>
                    <a:pt x="254" y="739"/>
                    <a:pt x="309" y="753"/>
                    <a:pt x="365" y="753"/>
                  </a:cubicBezTo>
                  <a:cubicBezTo>
                    <a:pt x="379" y="753"/>
                    <a:pt x="393" y="752"/>
                    <a:pt x="406" y="751"/>
                  </a:cubicBezTo>
                  <a:cubicBezTo>
                    <a:pt x="466" y="743"/>
                    <a:pt x="520" y="714"/>
                    <a:pt x="567" y="679"/>
                  </a:cubicBezTo>
                  <a:cubicBezTo>
                    <a:pt x="606" y="650"/>
                    <a:pt x="640" y="611"/>
                    <a:pt x="665" y="571"/>
                  </a:cubicBezTo>
                  <a:cubicBezTo>
                    <a:pt x="701" y="514"/>
                    <a:pt x="721" y="460"/>
                    <a:pt x="729" y="392"/>
                  </a:cubicBezTo>
                  <a:cubicBezTo>
                    <a:pt x="734" y="369"/>
                    <a:pt x="733" y="344"/>
                    <a:pt x="732" y="319"/>
                  </a:cubicBezTo>
                  <a:cubicBezTo>
                    <a:pt x="731" y="295"/>
                    <a:pt x="729" y="273"/>
                    <a:pt x="723" y="249"/>
                  </a:cubicBezTo>
                  <a:cubicBezTo>
                    <a:pt x="708" y="201"/>
                    <a:pt x="696" y="170"/>
                    <a:pt x="669" y="132"/>
                  </a:cubicBezTo>
                  <a:cubicBezTo>
                    <a:pt x="651" y="106"/>
                    <a:pt x="627" y="85"/>
                    <a:pt x="603" y="66"/>
                  </a:cubicBezTo>
                  <a:cubicBezTo>
                    <a:pt x="580" y="48"/>
                    <a:pt x="549" y="31"/>
                    <a:pt x="519" y="22"/>
                  </a:cubicBezTo>
                  <a:cubicBezTo>
                    <a:pt x="489" y="10"/>
                    <a:pt x="456" y="4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29"/>
            <p:cNvSpPr/>
            <p:nvPr/>
          </p:nvSpPr>
          <p:spPr>
            <a:xfrm>
              <a:off x="1673065" y="616979"/>
              <a:ext cx="28541" cy="30168"/>
            </a:xfrm>
            <a:custGeom>
              <a:rect b="b" l="l" r="r" t="t"/>
              <a:pathLst>
                <a:path extrusionOk="0" h="760" w="719">
                  <a:moveTo>
                    <a:pt x="383" y="1"/>
                  </a:moveTo>
                  <a:cubicBezTo>
                    <a:pt x="374" y="1"/>
                    <a:pt x="365" y="1"/>
                    <a:pt x="357" y="2"/>
                  </a:cubicBezTo>
                  <a:cubicBezTo>
                    <a:pt x="294" y="11"/>
                    <a:pt x="232" y="31"/>
                    <a:pt x="179" y="70"/>
                  </a:cubicBezTo>
                  <a:cubicBezTo>
                    <a:pt x="124" y="107"/>
                    <a:pt x="86" y="156"/>
                    <a:pt x="50" y="214"/>
                  </a:cubicBezTo>
                  <a:cubicBezTo>
                    <a:pt x="18" y="271"/>
                    <a:pt x="6" y="335"/>
                    <a:pt x="3" y="400"/>
                  </a:cubicBezTo>
                  <a:cubicBezTo>
                    <a:pt x="0" y="465"/>
                    <a:pt x="23" y="530"/>
                    <a:pt x="57" y="584"/>
                  </a:cubicBezTo>
                  <a:cubicBezTo>
                    <a:pt x="75" y="615"/>
                    <a:pt x="99" y="642"/>
                    <a:pt x="125" y="666"/>
                  </a:cubicBezTo>
                  <a:cubicBezTo>
                    <a:pt x="148" y="686"/>
                    <a:pt x="176" y="707"/>
                    <a:pt x="203" y="718"/>
                  </a:cubicBezTo>
                  <a:cubicBezTo>
                    <a:pt x="218" y="725"/>
                    <a:pt x="229" y="728"/>
                    <a:pt x="243" y="731"/>
                  </a:cubicBezTo>
                  <a:cubicBezTo>
                    <a:pt x="245" y="731"/>
                    <a:pt x="248" y="734"/>
                    <a:pt x="248" y="735"/>
                  </a:cubicBezTo>
                  <a:cubicBezTo>
                    <a:pt x="285" y="752"/>
                    <a:pt x="324" y="760"/>
                    <a:pt x="363" y="760"/>
                  </a:cubicBezTo>
                  <a:cubicBezTo>
                    <a:pt x="393" y="760"/>
                    <a:pt x="423" y="755"/>
                    <a:pt x="452" y="747"/>
                  </a:cubicBezTo>
                  <a:cubicBezTo>
                    <a:pt x="511" y="731"/>
                    <a:pt x="561" y="694"/>
                    <a:pt x="601" y="653"/>
                  </a:cubicBezTo>
                  <a:cubicBezTo>
                    <a:pt x="635" y="620"/>
                    <a:pt x="662" y="574"/>
                    <a:pt x="681" y="532"/>
                  </a:cubicBezTo>
                  <a:cubicBezTo>
                    <a:pt x="709" y="470"/>
                    <a:pt x="719" y="413"/>
                    <a:pt x="719" y="346"/>
                  </a:cubicBezTo>
                  <a:cubicBezTo>
                    <a:pt x="719" y="322"/>
                    <a:pt x="717" y="297"/>
                    <a:pt x="711" y="272"/>
                  </a:cubicBezTo>
                  <a:cubicBezTo>
                    <a:pt x="706" y="247"/>
                    <a:pt x="700" y="225"/>
                    <a:pt x="690" y="203"/>
                  </a:cubicBezTo>
                  <a:cubicBezTo>
                    <a:pt x="669" y="158"/>
                    <a:pt x="650" y="130"/>
                    <a:pt x="619" y="96"/>
                  </a:cubicBezTo>
                  <a:cubicBezTo>
                    <a:pt x="597" y="73"/>
                    <a:pt x="571" y="55"/>
                    <a:pt x="545" y="39"/>
                  </a:cubicBezTo>
                  <a:cubicBezTo>
                    <a:pt x="516" y="26"/>
                    <a:pt x="484" y="13"/>
                    <a:pt x="453" y="7"/>
                  </a:cubicBezTo>
                  <a:cubicBezTo>
                    <a:pt x="430" y="3"/>
                    <a:pt x="406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29"/>
            <p:cNvSpPr/>
            <p:nvPr/>
          </p:nvSpPr>
          <p:spPr>
            <a:xfrm>
              <a:off x="1618802" y="629880"/>
              <a:ext cx="38584" cy="27270"/>
            </a:xfrm>
            <a:custGeom>
              <a:rect b="b" l="l" r="r" t="t"/>
              <a:pathLst>
                <a:path extrusionOk="0" h="687" w="972">
                  <a:moveTo>
                    <a:pt x="820" y="1"/>
                  </a:moveTo>
                  <a:cubicBezTo>
                    <a:pt x="803" y="1"/>
                    <a:pt x="786" y="4"/>
                    <a:pt x="771" y="9"/>
                  </a:cubicBezTo>
                  <a:cubicBezTo>
                    <a:pt x="651" y="53"/>
                    <a:pt x="654" y="186"/>
                    <a:pt x="632" y="290"/>
                  </a:cubicBezTo>
                  <a:cubicBezTo>
                    <a:pt x="631" y="297"/>
                    <a:pt x="628" y="305"/>
                    <a:pt x="627" y="311"/>
                  </a:cubicBezTo>
                  <a:cubicBezTo>
                    <a:pt x="627" y="314"/>
                    <a:pt x="625" y="316"/>
                    <a:pt x="626" y="317"/>
                  </a:cubicBezTo>
                  <a:lnTo>
                    <a:pt x="623" y="321"/>
                  </a:lnTo>
                  <a:cubicBezTo>
                    <a:pt x="620" y="330"/>
                    <a:pt x="618" y="336"/>
                    <a:pt x="612" y="343"/>
                  </a:cubicBezTo>
                  <a:cubicBezTo>
                    <a:pt x="610" y="343"/>
                    <a:pt x="610" y="343"/>
                    <a:pt x="610" y="347"/>
                  </a:cubicBezTo>
                  <a:cubicBezTo>
                    <a:pt x="607" y="349"/>
                    <a:pt x="606" y="352"/>
                    <a:pt x="604" y="356"/>
                  </a:cubicBezTo>
                  <a:cubicBezTo>
                    <a:pt x="601" y="356"/>
                    <a:pt x="600" y="358"/>
                    <a:pt x="597" y="358"/>
                  </a:cubicBezTo>
                  <a:cubicBezTo>
                    <a:pt x="595" y="363"/>
                    <a:pt x="590" y="366"/>
                    <a:pt x="588" y="366"/>
                  </a:cubicBezTo>
                  <a:cubicBezTo>
                    <a:pt x="584" y="368"/>
                    <a:pt x="573" y="374"/>
                    <a:pt x="569" y="379"/>
                  </a:cubicBezTo>
                  <a:cubicBezTo>
                    <a:pt x="549" y="387"/>
                    <a:pt x="528" y="393"/>
                    <a:pt x="506" y="399"/>
                  </a:cubicBezTo>
                  <a:lnTo>
                    <a:pt x="500" y="399"/>
                  </a:lnTo>
                  <a:cubicBezTo>
                    <a:pt x="490" y="401"/>
                    <a:pt x="481" y="403"/>
                    <a:pt x="472" y="403"/>
                  </a:cubicBezTo>
                  <a:cubicBezTo>
                    <a:pt x="465" y="403"/>
                    <a:pt x="456" y="404"/>
                    <a:pt x="448" y="404"/>
                  </a:cubicBezTo>
                  <a:lnTo>
                    <a:pt x="445" y="404"/>
                  </a:lnTo>
                  <a:cubicBezTo>
                    <a:pt x="433" y="400"/>
                    <a:pt x="422" y="399"/>
                    <a:pt x="411" y="398"/>
                  </a:cubicBezTo>
                  <a:cubicBezTo>
                    <a:pt x="404" y="393"/>
                    <a:pt x="399" y="390"/>
                    <a:pt x="393" y="387"/>
                  </a:cubicBezTo>
                  <a:cubicBezTo>
                    <a:pt x="387" y="383"/>
                    <a:pt x="383" y="380"/>
                    <a:pt x="381" y="377"/>
                  </a:cubicBezTo>
                  <a:cubicBezTo>
                    <a:pt x="376" y="373"/>
                    <a:pt x="370" y="368"/>
                    <a:pt x="364" y="362"/>
                  </a:cubicBezTo>
                  <a:cubicBezTo>
                    <a:pt x="345" y="333"/>
                    <a:pt x="324" y="306"/>
                    <a:pt x="307" y="275"/>
                  </a:cubicBezTo>
                  <a:cubicBezTo>
                    <a:pt x="307" y="273"/>
                    <a:pt x="297" y="253"/>
                    <a:pt x="294" y="249"/>
                  </a:cubicBezTo>
                  <a:cubicBezTo>
                    <a:pt x="294" y="247"/>
                    <a:pt x="292" y="245"/>
                    <a:pt x="292" y="242"/>
                  </a:cubicBezTo>
                  <a:cubicBezTo>
                    <a:pt x="281" y="223"/>
                    <a:pt x="273" y="203"/>
                    <a:pt x="262" y="182"/>
                  </a:cubicBezTo>
                  <a:cubicBezTo>
                    <a:pt x="241" y="134"/>
                    <a:pt x="195" y="96"/>
                    <a:pt x="144" y="96"/>
                  </a:cubicBezTo>
                  <a:cubicBezTo>
                    <a:pt x="131" y="96"/>
                    <a:pt x="118" y="98"/>
                    <a:pt x="104" y="104"/>
                  </a:cubicBezTo>
                  <a:cubicBezTo>
                    <a:pt x="42" y="129"/>
                    <a:pt x="1" y="197"/>
                    <a:pt x="26" y="263"/>
                  </a:cubicBezTo>
                  <a:cubicBezTo>
                    <a:pt x="89" y="439"/>
                    <a:pt x="172" y="618"/>
                    <a:pt x="368" y="672"/>
                  </a:cubicBezTo>
                  <a:cubicBezTo>
                    <a:pt x="403" y="682"/>
                    <a:pt x="441" y="686"/>
                    <a:pt x="480" y="686"/>
                  </a:cubicBezTo>
                  <a:cubicBezTo>
                    <a:pt x="550" y="686"/>
                    <a:pt x="623" y="672"/>
                    <a:pt x="682" y="648"/>
                  </a:cubicBezTo>
                  <a:cubicBezTo>
                    <a:pt x="779" y="607"/>
                    <a:pt x="860" y="535"/>
                    <a:pt x="902" y="437"/>
                  </a:cubicBezTo>
                  <a:cubicBezTo>
                    <a:pt x="924" y="388"/>
                    <a:pt x="935" y="337"/>
                    <a:pt x="949" y="286"/>
                  </a:cubicBezTo>
                  <a:cubicBezTo>
                    <a:pt x="954" y="265"/>
                    <a:pt x="959" y="242"/>
                    <a:pt x="963" y="223"/>
                  </a:cubicBezTo>
                  <a:cubicBezTo>
                    <a:pt x="966" y="205"/>
                    <a:pt x="966" y="188"/>
                    <a:pt x="968" y="171"/>
                  </a:cubicBezTo>
                  <a:lnTo>
                    <a:pt x="968" y="164"/>
                  </a:lnTo>
                  <a:cubicBezTo>
                    <a:pt x="972" y="112"/>
                    <a:pt x="951" y="75"/>
                    <a:pt x="914" y="38"/>
                  </a:cubicBezTo>
                  <a:cubicBezTo>
                    <a:pt x="892" y="13"/>
                    <a:pt x="856" y="1"/>
                    <a:pt x="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29"/>
            <p:cNvSpPr/>
            <p:nvPr/>
          </p:nvSpPr>
          <p:spPr>
            <a:xfrm>
              <a:off x="1570930" y="630833"/>
              <a:ext cx="28580" cy="30168"/>
            </a:xfrm>
            <a:custGeom>
              <a:rect b="b" l="l" r="r" t="t"/>
              <a:pathLst>
                <a:path extrusionOk="0" h="760" w="720">
                  <a:moveTo>
                    <a:pt x="378" y="0"/>
                  </a:moveTo>
                  <a:cubicBezTo>
                    <a:pt x="371" y="0"/>
                    <a:pt x="364" y="1"/>
                    <a:pt x="357" y="1"/>
                  </a:cubicBezTo>
                  <a:cubicBezTo>
                    <a:pt x="295" y="10"/>
                    <a:pt x="232" y="32"/>
                    <a:pt x="180" y="68"/>
                  </a:cubicBezTo>
                  <a:cubicBezTo>
                    <a:pt x="125" y="109"/>
                    <a:pt x="86" y="156"/>
                    <a:pt x="51" y="213"/>
                  </a:cubicBezTo>
                  <a:cubicBezTo>
                    <a:pt x="19" y="269"/>
                    <a:pt x="6" y="334"/>
                    <a:pt x="4" y="400"/>
                  </a:cubicBezTo>
                  <a:cubicBezTo>
                    <a:pt x="1" y="463"/>
                    <a:pt x="24" y="527"/>
                    <a:pt x="57" y="582"/>
                  </a:cubicBezTo>
                  <a:cubicBezTo>
                    <a:pt x="76" y="614"/>
                    <a:pt x="100" y="642"/>
                    <a:pt x="126" y="666"/>
                  </a:cubicBezTo>
                  <a:cubicBezTo>
                    <a:pt x="148" y="687"/>
                    <a:pt x="177" y="707"/>
                    <a:pt x="204" y="718"/>
                  </a:cubicBezTo>
                  <a:cubicBezTo>
                    <a:pt x="219" y="725"/>
                    <a:pt x="230" y="728"/>
                    <a:pt x="244" y="731"/>
                  </a:cubicBezTo>
                  <a:cubicBezTo>
                    <a:pt x="246" y="734"/>
                    <a:pt x="249" y="734"/>
                    <a:pt x="249" y="735"/>
                  </a:cubicBezTo>
                  <a:cubicBezTo>
                    <a:pt x="285" y="752"/>
                    <a:pt x="324" y="760"/>
                    <a:pt x="363" y="760"/>
                  </a:cubicBezTo>
                  <a:cubicBezTo>
                    <a:pt x="394" y="760"/>
                    <a:pt x="424" y="755"/>
                    <a:pt x="453" y="746"/>
                  </a:cubicBezTo>
                  <a:cubicBezTo>
                    <a:pt x="511" y="731"/>
                    <a:pt x="561" y="694"/>
                    <a:pt x="602" y="653"/>
                  </a:cubicBezTo>
                  <a:cubicBezTo>
                    <a:pt x="635" y="619"/>
                    <a:pt x="664" y="577"/>
                    <a:pt x="682" y="532"/>
                  </a:cubicBezTo>
                  <a:cubicBezTo>
                    <a:pt x="709" y="469"/>
                    <a:pt x="720" y="413"/>
                    <a:pt x="720" y="345"/>
                  </a:cubicBezTo>
                  <a:cubicBezTo>
                    <a:pt x="720" y="322"/>
                    <a:pt x="717" y="297"/>
                    <a:pt x="711" y="272"/>
                  </a:cubicBezTo>
                  <a:cubicBezTo>
                    <a:pt x="707" y="247"/>
                    <a:pt x="701" y="225"/>
                    <a:pt x="690" y="203"/>
                  </a:cubicBezTo>
                  <a:cubicBezTo>
                    <a:pt x="670" y="158"/>
                    <a:pt x="651" y="130"/>
                    <a:pt x="620" y="96"/>
                  </a:cubicBezTo>
                  <a:cubicBezTo>
                    <a:pt x="598" y="73"/>
                    <a:pt x="572" y="55"/>
                    <a:pt x="546" y="41"/>
                  </a:cubicBezTo>
                  <a:cubicBezTo>
                    <a:pt x="516" y="25"/>
                    <a:pt x="484" y="14"/>
                    <a:pt x="454" y="6"/>
                  </a:cubicBezTo>
                  <a:cubicBezTo>
                    <a:pt x="429" y="2"/>
                    <a:pt x="403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29"/>
            <p:cNvSpPr/>
            <p:nvPr/>
          </p:nvSpPr>
          <p:spPr>
            <a:xfrm>
              <a:off x="1006230" y="534850"/>
              <a:ext cx="73595" cy="72324"/>
            </a:xfrm>
            <a:custGeom>
              <a:rect b="b" l="l" r="r" t="t"/>
              <a:pathLst>
                <a:path extrusionOk="0" h="1822" w="1854">
                  <a:moveTo>
                    <a:pt x="1117" y="221"/>
                  </a:moveTo>
                  <a:cubicBezTo>
                    <a:pt x="1136" y="221"/>
                    <a:pt x="1155" y="225"/>
                    <a:pt x="1171" y="233"/>
                  </a:cubicBezTo>
                  <a:cubicBezTo>
                    <a:pt x="1233" y="263"/>
                    <a:pt x="1271" y="349"/>
                    <a:pt x="1279" y="410"/>
                  </a:cubicBezTo>
                  <a:cubicBezTo>
                    <a:pt x="1279" y="417"/>
                    <a:pt x="1279" y="446"/>
                    <a:pt x="1281" y="457"/>
                  </a:cubicBezTo>
                  <a:cubicBezTo>
                    <a:pt x="1281" y="482"/>
                    <a:pt x="1277" y="498"/>
                    <a:pt x="1271" y="517"/>
                  </a:cubicBezTo>
                  <a:cubicBezTo>
                    <a:pt x="1264" y="540"/>
                    <a:pt x="1254" y="545"/>
                    <a:pt x="1222" y="556"/>
                  </a:cubicBezTo>
                  <a:cubicBezTo>
                    <a:pt x="1091" y="602"/>
                    <a:pt x="1147" y="777"/>
                    <a:pt x="1268" y="777"/>
                  </a:cubicBezTo>
                  <a:cubicBezTo>
                    <a:pt x="1277" y="777"/>
                    <a:pt x="1287" y="776"/>
                    <a:pt x="1297" y="773"/>
                  </a:cubicBezTo>
                  <a:cubicBezTo>
                    <a:pt x="1322" y="767"/>
                    <a:pt x="1344" y="759"/>
                    <a:pt x="1364" y="751"/>
                  </a:cubicBezTo>
                  <a:cubicBezTo>
                    <a:pt x="1394" y="744"/>
                    <a:pt x="1425" y="739"/>
                    <a:pt x="1455" y="739"/>
                  </a:cubicBezTo>
                  <a:cubicBezTo>
                    <a:pt x="1523" y="739"/>
                    <a:pt x="1583" y="764"/>
                    <a:pt x="1594" y="839"/>
                  </a:cubicBezTo>
                  <a:cubicBezTo>
                    <a:pt x="1609" y="925"/>
                    <a:pt x="1504" y="1042"/>
                    <a:pt x="1409" y="1042"/>
                  </a:cubicBezTo>
                  <a:cubicBezTo>
                    <a:pt x="1391" y="1042"/>
                    <a:pt x="1373" y="1038"/>
                    <a:pt x="1357" y="1028"/>
                  </a:cubicBezTo>
                  <a:cubicBezTo>
                    <a:pt x="1342" y="1020"/>
                    <a:pt x="1327" y="1016"/>
                    <a:pt x="1312" y="1016"/>
                  </a:cubicBezTo>
                  <a:cubicBezTo>
                    <a:pt x="1259" y="1016"/>
                    <a:pt x="1213" y="1068"/>
                    <a:pt x="1213" y="1123"/>
                  </a:cubicBezTo>
                  <a:cubicBezTo>
                    <a:pt x="1213" y="1291"/>
                    <a:pt x="1098" y="1519"/>
                    <a:pt x="926" y="1569"/>
                  </a:cubicBezTo>
                  <a:cubicBezTo>
                    <a:pt x="912" y="1572"/>
                    <a:pt x="900" y="1574"/>
                    <a:pt x="889" y="1574"/>
                  </a:cubicBezTo>
                  <a:cubicBezTo>
                    <a:pt x="831" y="1574"/>
                    <a:pt x="798" y="1531"/>
                    <a:pt x="791" y="1462"/>
                  </a:cubicBezTo>
                  <a:cubicBezTo>
                    <a:pt x="781" y="1363"/>
                    <a:pt x="850" y="1257"/>
                    <a:pt x="870" y="1163"/>
                  </a:cubicBezTo>
                  <a:cubicBezTo>
                    <a:pt x="888" y="1098"/>
                    <a:pt x="830" y="1013"/>
                    <a:pt x="759" y="1013"/>
                  </a:cubicBezTo>
                  <a:cubicBezTo>
                    <a:pt x="754" y="1013"/>
                    <a:pt x="749" y="1013"/>
                    <a:pt x="743" y="1014"/>
                  </a:cubicBezTo>
                  <a:cubicBezTo>
                    <a:pt x="676" y="1027"/>
                    <a:pt x="501" y="1088"/>
                    <a:pt x="377" y="1088"/>
                  </a:cubicBezTo>
                  <a:cubicBezTo>
                    <a:pt x="280" y="1088"/>
                    <a:pt x="214" y="1052"/>
                    <a:pt x="253" y="928"/>
                  </a:cubicBezTo>
                  <a:cubicBezTo>
                    <a:pt x="279" y="842"/>
                    <a:pt x="394" y="803"/>
                    <a:pt x="483" y="781"/>
                  </a:cubicBezTo>
                  <a:cubicBezTo>
                    <a:pt x="539" y="768"/>
                    <a:pt x="598" y="760"/>
                    <a:pt x="656" y="757"/>
                  </a:cubicBezTo>
                  <a:cubicBezTo>
                    <a:pt x="696" y="754"/>
                    <a:pt x="736" y="744"/>
                    <a:pt x="774" y="744"/>
                  </a:cubicBezTo>
                  <a:cubicBezTo>
                    <a:pt x="787" y="744"/>
                    <a:pt x="800" y="745"/>
                    <a:pt x="813" y="748"/>
                  </a:cubicBezTo>
                  <a:cubicBezTo>
                    <a:pt x="820" y="751"/>
                    <a:pt x="827" y="752"/>
                    <a:pt x="832" y="752"/>
                  </a:cubicBezTo>
                  <a:cubicBezTo>
                    <a:pt x="848" y="752"/>
                    <a:pt x="860" y="744"/>
                    <a:pt x="869" y="733"/>
                  </a:cubicBezTo>
                  <a:cubicBezTo>
                    <a:pt x="911" y="716"/>
                    <a:pt x="945" y="679"/>
                    <a:pt x="943" y="629"/>
                  </a:cubicBezTo>
                  <a:cubicBezTo>
                    <a:pt x="941" y="529"/>
                    <a:pt x="919" y="418"/>
                    <a:pt x="958" y="324"/>
                  </a:cubicBezTo>
                  <a:cubicBezTo>
                    <a:pt x="983" y="261"/>
                    <a:pt x="1053" y="221"/>
                    <a:pt x="1117" y="221"/>
                  </a:cubicBezTo>
                  <a:close/>
                  <a:moveTo>
                    <a:pt x="1124" y="0"/>
                  </a:moveTo>
                  <a:cubicBezTo>
                    <a:pt x="998" y="0"/>
                    <a:pt x="871" y="63"/>
                    <a:pt x="801" y="169"/>
                  </a:cubicBezTo>
                  <a:cubicBezTo>
                    <a:pt x="723" y="285"/>
                    <a:pt x="704" y="436"/>
                    <a:pt x="718" y="575"/>
                  </a:cubicBezTo>
                  <a:cubicBezTo>
                    <a:pt x="692" y="567"/>
                    <a:pt x="664" y="565"/>
                    <a:pt x="638" y="562"/>
                  </a:cubicBezTo>
                  <a:cubicBezTo>
                    <a:pt x="610" y="559"/>
                    <a:pt x="582" y="557"/>
                    <a:pt x="555" y="557"/>
                  </a:cubicBezTo>
                  <a:cubicBezTo>
                    <a:pt x="495" y="557"/>
                    <a:pt x="437" y="564"/>
                    <a:pt x="378" y="575"/>
                  </a:cubicBezTo>
                  <a:cubicBezTo>
                    <a:pt x="216" y="611"/>
                    <a:pt x="65" y="721"/>
                    <a:pt x="35" y="890"/>
                  </a:cubicBezTo>
                  <a:cubicBezTo>
                    <a:pt x="1" y="1071"/>
                    <a:pt x="98" y="1251"/>
                    <a:pt x="280" y="1296"/>
                  </a:cubicBezTo>
                  <a:cubicBezTo>
                    <a:pt x="319" y="1306"/>
                    <a:pt x="358" y="1310"/>
                    <a:pt x="398" y="1310"/>
                  </a:cubicBezTo>
                  <a:cubicBezTo>
                    <a:pt x="455" y="1310"/>
                    <a:pt x="513" y="1301"/>
                    <a:pt x="572" y="1291"/>
                  </a:cubicBezTo>
                  <a:lnTo>
                    <a:pt x="572" y="1291"/>
                  </a:lnTo>
                  <a:cubicBezTo>
                    <a:pt x="541" y="1391"/>
                    <a:pt x="527" y="1489"/>
                    <a:pt x="572" y="1597"/>
                  </a:cubicBezTo>
                  <a:cubicBezTo>
                    <a:pt x="624" y="1733"/>
                    <a:pt x="746" y="1821"/>
                    <a:pt x="891" y="1821"/>
                  </a:cubicBezTo>
                  <a:cubicBezTo>
                    <a:pt x="905" y="1821"/>
                    <a:pt x="919" y="1821"/>
                    <a:pt x="933" y="1819"/>
                  </a:cubicBezTo>
                  <a:cubicBezTo>
                    <a:pt x="1218" y="1783"/>
                    <a:pt x="1399" y="1521"/>
                    <a:pt x="1417" y="1249"/>
                  </a:cubicBezTo>
                  <a:cubicBezTo>
                    <a:pt x="1422" y="1249"/>
                    <a:pt x="1427" y="1250"/>
                    <a:pt x="1431" y="1250"/>
                  </a:cubicBezTo>
                  <a:cubicBezTo>
                    <a:pt x="1640" y="1250"/>
                    <a:pt x="1853" y="1051"/>
                    <a:pt x="1849" y="833"/>
                  </a:cubicBezTo>
                  <a:cubicBezTo>
                    <a:pt x="1851" y="680"/>
                    <a:pt x="1750" y="552"/>
                    <a:pt x="1604" y="512"/>
                  </a:cubicBezTo>
                  <a:cubicBezTo>
                    <a:pt x="1578" y="504"/>
                    <a:pt x="1550" y="501"/>
                    <a:pt x="1523" y="498"/>
                  </a:cubicBezTo>
                  <a:cubicBezTo>
                    <a:pt x="1536" y="319"/>
                    <a:pt x="1432" y="108"/>
                    <a:pt x="1277" y="34"/>
                  </a:cubicBezTo>
                  <a:cubicBezTo>
                    <a:pt x="1229" y="11"/>
                    <a:pt x="1177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9"/>
            <p:cNvSpPr/>
            <p:nvPr/>
          </p:nvSpPr>
          <p:spPr>
            <a:xfrm>
              <a:off x="1038184" y="741026"/>
              <a:ext cx="26278" cy="30089"/>
            </a:xfrm>
            <a:custGeom>
              <a:rect b="b" l="l" r="r" t="t"/>
              <a:pathLst>
                <a:path extrusionOk="0" h="758" w="662">
                  <a:moveTo>
                    <a:pt x="330" y="0"/>
                  </a:moveTo>
                  <a:cubicBezTo>
                    <a:pt x="321" y="0"/>
                    <a:pt x="312" y="1"/>
                    <a:pt x="303" y="3"/>
                  </a:cubicBezTo>
                  <a:cubicBezTo>
                    <a:pt x="251" y="9"/>
                    <a:pt x="215" y="22"/>
                    <a:pt x="170" y="48"/>
                  </a:cubicBezTo>
                  <a:cubicBezTo>
                    <a:pt x="115" y="81"/>
                    <a:pt x="74" y="129"/>
                    <a:pt x="48" y="188"/>
                  </a:cubicBezTo>
                  <a:cubicBezTo>
                    <a:pt x="22" y="246"/>
                    <a:pt x="7" y="306"/>
                    <a:pt x="3" y="370"/>
                  </a:cubicBezTo>
                  <a:cubicBezTo>
                    <a:pt x="1" y="433"/>
                    <a:pt x="2" y="498"/>
                    <a:pt x="24" y="558"/>
                  </a:cubicBezTo>
                  <a:cubicBezTo>
                    <a:pt x="49" y="634"/>
                    <a:pt x="104" y="703"/>
                    <a:pt x="173" y="734"/>
                  </a:cubicBezTo>
                  <a:cubicBezTo>
                    <a:pt x="207" y="750"/>
                    <a:pt x="245" y="758"/>
                    <a:pt x="283" y="758"/>
                  </a:cubicBezTo>
                  <a:cubicBezTo>
                    <a:pt x="293" y="758"/>
                    <a:pt x="302" y="757"/>
                    <a:pt x="312" y="756"/>
                  </a:cubicBezTo>
                  <a:cubicBezTo>
                    <a:pt x="319" y="757"/>
                    <a:pt x="325" y="757"/>
                    <a:pt x="332" y="757"/>
                  </a:cubicBezTo>
                  <a:cubicBezTo>
                    <a:pt x="359" y="757"/>
                    <a:pt x="387" y="752"/>
                    <a:pt x="416" y="745"/>
                  </a:cubicBezTo>
                  <a:cubicBezTo>
                    <a:pt x="448" y="735"/>
                    <a:pt x="479" y="723"/>
                    <a:pt x="506" y="703"/>
                  </a:cubicBezTo>
                  <a:cubicBezTo>
                    <a:pt x="529" y="687"/>
                    <a:pt x="555" y="666"/>
                    <a:pt x="573" y="640"/>
                  </a:cubicBezTo>
                  <a:cubicBezTo>
                    <a:pt x="612" y="589"/>
                    <a:pt x="640" y="530"/>
                    <a:pt x="649" y="467"/>
                  </a:cubicBezTo>
                  <a:cubicBezTo>
                    <a:pt x="661" y="395"/>
                    <a:pt x="654" y="337"/>
                    <a:pt x="638" y="267"/>
                  </a:cubicBezTo>
                  <a:cubicBezTo>
                    <a:pt x="635" y="249"/>
                    <a:pt x="627" y="232"/>
                    <a:pt x="622" y="217"/>
                  </a:cubicBezTo>
                  <a:cubicBezTo>
                    <a:pt x="609" y="188"/>
                    <a:pt x="596" y="156"/>
                    <a:pt x="575" y="130"/>
                  </a:cubicBezTo>
                  <a:cubicBezTo>
                    <a:pt x="528" y="71"/>
                    <a:pt x="471" y="29"/>
                    <a:pt x="397" y="9"/>
                  </a:cubicBezTo>
                  <a:cubicBezTo>
                    <a:pt x="381" y="4"/>
                    <a:pt x="366" y="3"/>
                    <a:pt x="351" y="1"/>
                  </a:cubicBezTo>
                  <a:cubicBezTo>
                    <a:pt x="344" y="1"/>
                    <a:pt x="337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9"/>
            <p:cNvSpPr/>
            <p:nvPr/>
          </p:nvSpPr>
          <p:spPr>
            <a:xfrm>
              <a:off x="900681" y="736302"/>
              <a:ext cx="104715" cy="76651"/>
            </a:xfrm>
            <a:custGeom>
              <a:rect b="b" l="l" r="r" t="t"/>
              <a:pathLst>
                <a:path extrusionOk="0" h="1931" w="2638">
                  <a:moveTo>
                    <a:pt x="1342" y="219"/>
                  </a:moveTo>
                  <a:cubicBezTo>
                    <a:pt x="1414" y="219"/>
                    <a:pt x="1486" y="227"/>
                    <a:pt x="1558" y="242"/>
                  </a:cubicBezTo>
                  <a:cubicBezTo>
                    <a:pt x="1702" y="273"/>
                    <a:pt x="1840" y="328"/>
                    <a:pt x="1969" y="396"/>
                  </a:cubicBezTo>
                  <a:cubicBezTo>
                    <a:pt x="2071" y="448"/>
                    <a:pt x="2178" y="504"/>
                    <a:pt x="2279" y="562"/>
                  </a:cubicBezTo>
                  <a:cubicBezTo>
                    <a:pt x="2293" y="576"/>
                    <a:pt x="2308" y="592"/>
                    <a:pt x="2320" y="606"/>
                  </a:cubicBezTo>
                  <a:cubicBezTo>
                    <a:pt x="2300" y="610"/>
                    <a:pt x="2282" y="624"/>
                    <a:pt x="2268" y="650"/>
                  </a:cubicBezTo>
                  <a:cubicBezTo>
                    <a:pt x="2235" y="715"/>
                    <a:pt x="2220" y="744"/>
                    <a:pt x="2152" y="798"/>
                  </a:cubicBezTo>
                  <a:cubicBezTo>
                    <a:pt x="2091" y="845"/>
                    <a:pt x="2025" y="886"/>
                    <a:pt x="1955" y="918"/>
                  </a:cubicBezTo>
                  <a:cubicBezTo>
                    <a:pt x="1818" y="984"/>
                    <a:pt x="1673" y="1025"/>
                    <a:pt x="1530" y="1079"/>
                  </a:cubicBezTo>
                  <a:cubicBezTo>
                    <a:pt x="1325" y="1162"/>
                    <a:pt x="1117" y="1223"/>
                    <a:pt x="900" y="1262"/>
                  </a:cubicBezTo>
                  <a:cubicBezTo>
                    <a:pt x="707" y="1295"/>
                    <a:pt x="513" y="1314"/>
                    <a:pt x="322" y="1358"/>
                  </a:cubicBezTo>
                  <a:cubicBezTo>
                    <a:pt x="315" y="1213"/>
                    <a:pt x="350" y="1054"/>
                    <a:pt x="389" y="929"/>
                  </a:cubicBezTo>
                  <a:cubicBezTo>
                    <a:pt x="457" y="714"/>
                    <a:pt x="598" y="521"/>
                    <a:pt x="783" y="393"/>
                  </a:cubicBezTo>
                  <a:cubicBezTo>
                    <a:pt x="950" y="277"/>
                    <a:pt x="1144" y="219"/>
                    <a:pt x="1342" y="219"/>
                  </a:cubicBezTo>
                  <a:close/>
                  <a:moveTo>
                    <a:pt x="2414" y="758"/>
                  </a:moveTo>
                  <a:cubicBezTo>
                    <a:pt x="2429" y="797"/>
                    <a:pt x="2437" y="839"/>
                    <a:pt x="2441" y="889"/>
                  </a:cubicBezTo>
                  <a:cubicBezTo>
                    <a:pt x="2470" y="1365"/>
                    <a:pt x="1957" y="1594"/>
                    <a:pt x="1564" y="1649"/>
                  </a:cubicBezTo>
                  <a:cubicBezTo>
                    <a:pt x="1343" y="1679"/>
                    <a:pt x="1117" y="1682"/>
                    <a:pt x="896" y="1688"/>
                  </a:cubicBezTo>
                  <a:cubicBezTo>
                    <a:pt x="862" y="1688"/>
                    <a:pt x="824" y="1690"/>
                    <a:pt x="784" y="1690"/>
                  </a:cubicBezTo>
                  <a:cubicBezTo>
                    <a:pt x="615" y="1690"/>
                    <a:pt x="406" y="1668"/>
                    <a:pt x="350" y="1503"/>
                  </a:cubicBezTo>
                  <a:cubicBezTo>
                    <a:pt x="347" y="1499"/>
                    <a:pt x="347" y="1494"/>
                    <a:pt x="347" y="1492"/>
                  </a:cubicBezTo>
                  <a:lnTo>
                    <a:pt x="347" y="1492"/>
                  </a:lnTo>
                  <a:cubicBezTo>
                    <a:pt x="385" y="1494"/>
                    <a:pt x="424" y="1495"/>
                    <a:pt x="463" y="1495"/>
                  </a:cubicBezTo>
                  <a:cubicBezTo>
                    <a:pt x="623" y="1495"/>
                    <a:pt x="783" y="1477"/>
                    <a:pt x="943" y="1452"/>
                  </a:cubicBezTo>
                  <a:cubicBezTo>
                    <a:pt x="1174" y="1415"/>
                    <a:pt x="1404" y="1356"/>
                    <a:pt x="1623" y="1271"/>
                  </a:cubicBezTo>
                  <a:cubicBezTo>
                    <a:pt x="1778" y="1212"/>
                    <a:pt x="1931" y="1145"/>
                    <a:pt x="2076" y="1063"/>
                  </a:cubicBezTo>
                  <a:cubicBezTo>
                    <a:pt x="2201" y="992"/>
                    <a:pt x="2342" y="891"/>
                    <a:pt x="2414" y="758"/>
                  </a:cubicBezTo>
                  <a:close/>
                  <a:moveTo>
                    <a:pt x="1307" y="0"/>
                  </a:moveTo>
                  <a:cubicBezTo>
                    <a:pt x="1125" y="0"/>
                    <a:pt x="945" y="44"/>
                    <a:pt x="779" y="130"/>
                  </a:cubicBezTo>
                  <a:cubicBezTo>
                    <a:pt x="319" y="368"/>
                    <a:pt x="1" y="938"/>
                    <a:pt x="84" y="1461"/>
                  </a:cubicBezTo>
                  <a:cubicBezTo>
                    <a:pt x="106" y="1586"/>
                    <a:pt x="152" y="1705"/>
                    <a:pt x="253" y="1787"/>
                  </a:cubicBezTo>
                  <a:cubicBezTo>
                    <a:pt x="361" y="1877"/>
                    <a:pt x="513" y="1914"/>
                    <a:pt x="651" y="1924"/>
                  </a:cubicBezTo>
                  <a:cubicBezTo>
                    <a:pt x="708" y="1929"/>
                    <a:pt x="766" y="1931"/>
                    <a:pt x="823" y="1931"/>
                  </a:cubicBezTo>
                  <a:cubicBezTo>
                    <a:pt x="914" y="1931"/>
                    <a:pt x="1005" y="1926"/>
                    <a:pt x="1096" y="1921"/>
                  </a:cubicBezTo>
                  <a:cubicBezTo>
                    <a:pt x="1223" y="1917"/>
                    <a:pt x="1350" y="1916"/>
                    <a:pt x="1476" y="1900"/>
                  </a:cubicBezTo>
                  <a:cubicBezTo>
                    <a:pt x="1730" y="1874"/>
                    <a:pt x="1993" y="1818"/>
                    <a:pt x="2206" y="1674"/>
                  </a:cubicBezTo>
                  <a:cubicBezTo>
                    <a:pt x="2423" y="1528"/>
                    <a:pt x="2584" y="1285"/>
                    <a:pt x="2618" y="1023"/>
                  </a:cubicBezTo>
                  <a:cubicBezTo>
                    <a:pt x="2638" y="872"/>
                    <a:pt x="2615" y="723"/>
                    <a:pt x="2540" y="588"/>
                  </a:cubicBezTo>
                  <a:cubicBezTo>
                    <a:pt x="2463" y="447"/>
                    <a:pt x="2335" y="357"/>
                    <a:pt x="2194" y="286"/>
                  </a:cubicBezTo>
                  <a:cubicBezTo>
                    <a:pt x="2095" y="235"/>
                    <a:pt x="1988" y="186"/>
                    <a:pt x="1877" y="144"/>
                  </a:cubicBezTo>
                  <a:cubicBezTo>
                    <a:pt x="1804" y="108"/>
                    <a:pt x="1727" y="75"/>
                    <a:pt x="1646" y="50"/>
                  </a:cubicBezTo>
                  <a:cubicBezTo>
                    <a:pt x="1534" y="17"/>
                    <a:pt x="1420" y="0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9"/>
            <p:cNvSpPr/>
            <p:nvPr/>
          </p:nvSpPr>
          <p:spPr>
            <a:xfrm>
              <a:off x="891908" y="468956"/>
              <a:ext cx="73436" cy="72285"/>
            </a:xfrm>
            <a:custGeom>
              <a:rect b="b" l="l" r="r" t="t"/>
              <a:pathLst>
                <a:path extrusionOk="0" h="1821" w="1850">
                  <a:moveTo>
                    <a:pt x="1112" y="221"/>
                  </a:moveTo>
                  <a:cubicBezTo>
                    <a:pt x="1131" y="221"/>
                    <a:pt x="1149" y="225"/>
                    <a:pt x="1166" y="233"/>
                  </a:cubicBezTo>
                  <a:cubicBezTo>
                    <a:pt x="1228" y="261"/>
                    <a:pt x="1266" y="349"/>
                    <a:pt x="1272" y="408"/>
                  </a:cubicBezTo>
                  <a:cubicBezTo>
                    <a:pt x="1275" y="417"/>
                    <a:pt x="1275" y="445"/>
                    <a:pt x="1276" y="457"/>
                  </a:cubicBezTo>
                  <a:cubicBezTo>
                    <a:pt x="1276" y="482"/>
                    <a:pt x="1272" y="498"/>
                    <a:pt x="1267" y="517"/>
                  </a:cubicBezTo>
                  <a:cubicBezTo>
                    <a:pt x="1261" y="540"/>
                    <a:pt x="1250" y="545"/>
                    <a:pt x="1220" y="555"/>
                  </a:cubicBezTo>
                  <a:cubicBezTo>
                    <a:pt x="1086" y="602"/>
                    <a:pt x="1145" y="778"/>
                    <a:pt x="1266" y="778"/>
                  </a:cubicBezTo>
                  <a:cubicBezTo>
                    <a:pt x="1276" y="778"/>
                    <a:pt x="1286" y="776"/>
                    <a:pt x="1296" y="774"/>
                  </a:cubicBezTo>
                  <a:cubicBezTo>
                    <a:pt x="1321" y="768"/>
                    <a:pt x="1339" y="761"/>
                    <a:pt x="1359" y="752"/>
                  </a:cubicBezTo>
                  <a:cubicBezTo>
                    <a:pt x="1390" y="744"/>
                    <a:pt x="1423" y="738"/>
                    <a:pt x="1453" y="738"/>
                  </a:cubicBezTo>
                  <a:cubicBezTo>
                    <a:pt x="1520" y="738"/>
                    <a:pt x="1578" y="764"/>
                    <a:pt x="1589" y="840"/>
                  </a:cubicBezTo>
                  <a:cubicBezTo>
                    <a:pt x="1603" y="926"/>
                    <a:pt x="1500" y="1042"/>
                    <a:pt x="1405" y="1042"/>
                  </a:cubicBezTo>
                  <a:cubicBezTo>
                    <a:pt x="1387" y="1042"/>
                    <a:pt x="1370" y="1038"/>
                    <a:pt x="1353" y="1028"/>
                  </a:cubicBezTo>
                  <a:cubicBezTo>
                    <a:pt x="1338" y="1020"/>
                    <a:pt x="1323" y="1016"/>
                    <a:pt x="1308" y="1016"/>
                  </a:cubicBezTo>
                  <a:cubicBezTo>
                    <a:pt x="1254" y="1016"/>
                    <a:pt x="1209" y="1068"/>
                    <a:pt x="1209" y="1124"/>
                  </a:cubicBezTo>
                  <a:cubicBezTo>
                    <a:pt x="1209" y="1292"/>
                    <a:pt x="1095" y="1519"/>
                    <a:pt x="922" y="1567"/>
                  </a:cubicBezTo>
                  <a:cubicBezTo>
                    <a:pt x="907" y="1571"/>
                    <a:pt x="894" y="1573"/>
                    <a:pt x="882" y="1573"/>
                  </a:cubicBezTo>
                  <a:cubicBezTo>
                    <a:pt x="825" y="1573"/>
                    <a:pt x="794" y="1530"/>
                    <a:pt x="785" y="1463"/>
                  </a:cubicBezTo>
                  <a:cubicBezTo>
                    <a:pt x="775" y="1363"/>
                    <a:pt x="847" y="1256"/>
                    <a:pt x="868" y="1162"/>
                  </a:cubicBezTo>
                  <a:cubicBezTo>
                    <a:pt x="882" y="1095"/>
                    <a:pt x="827" y="1011"/>
                    <a:pt x="756" y="1011"/>
                  </a:cubicBezTo>
                  <a:cubicBezTo>
                    <a:pt x="751" y="1011"/>
                    <a:pt x="745" y="1012"/>
                    <a:pt x="740" y="1013"/>
                  </a:cubicBezTo>
                  <a:cubicBezTo>
                    <a:pt x="673" y="1026"/>
                    <a:pt x="497" y="1087"/>
                    <a:pt x="372" y="1087"/>
                  </a:cubicBezTo>
                  <a:cubicBezTo>
                    <a:pt x="275" y="1087"/>
                    <a:pt x="209" y="1051"/>
                    <a:pt x="246" y="927"/>
                  </a:cubicBezTo>
                  <a:cubicBezTo>
                    <a:pt x="275" y="841"/>
                    <a:pt x="390" y="802"/>
                    <a:pt x="477" y="779"/>
                  </a:cubicBezTo>
                  <a:cubicBezTo>
                    <a:pt x="535" y="767"/>
                    <a:pt x="593" y="759"/>
                    <a:pt x="652" y="756"/>
                  </a:cubicBezTo>
                  <a:cubicBezTo>
                    <a:pt x="690" y="752"/>
                    <a:pt x="730" y="743"/>
                    <a:pt x="769" y="743"/>
                  </a:cubicBezTo>
                  <a:cubicBezTo>
                    <a:pt x="783" y="743"/>
                    <a:pt x="797" y="744"/>
                    <a:pt x="810" y="747"/>
                  </a:cubicBezTo>
                  <a:cubicBezTo>
                    <a:pt x="817" y="749"/>
                    <a:pt x="822" y="750"/>
                    <a:pt x="828" y="750"/>
                  </a:cubicBezTo>
                  <a:cubicBezTo>
                    <a:pt x="842" y="750"/>
                    <a:pt x="854" y="743"/>
                    <a:pt x="864" y="733"/>
                  </a:cubicBezTo>
                  <a:cubicBezTo>
                    <a:pt x="905" y="716"/>
                    <a:pt x="942" y="678"/>
                    <a:pt x="941" y="628"/>
                  </a:cubicBezTo>
                  <a:cubicBezTo>
                    <a:pt x="936" y="530"/>
                    <a:pt x="912" y="418"/>
                    <a:pt x="952" y="324"/>
                  </a:cubicBezTo>
                  <a:cubicBezTo>
                    <a:pt x="979" y="261"/>
                    <a:pt x="1049" y="221"/>
                    <a:pt x="1112" y="221"/>
                  </a:cubicBezTo>
                  <a:close/>
                  <a:moveTo>
                    <a:pt x="1120" y="0"/>
                  </a:moveTo>
                  <a:cubicBezTo>
                    <a:pt x="994" y="0"/>
                    <a:pt x="866" y="63"/>
                    <a:pt x="795" y="169"/>
                  </a:cubicBezTo>
                  <a:cubicBezTo>
                    <a:pt x="718" y="285"/>
                    <a:pt x="701" y="434"/>
                    <a:pt x="715" y="573"/>
                  </a:cubicBezTo>
                  <a:cubicBezTo>
                    <a:pt x="688" y="568"/>
                    <a:pt x="660" y="565"/>
                    <a:pt x="635" y="563"/>
                  </a:cubicBezTo>
                  <a:cubicBezTo>
                    <a:pt x="603" y="559"/>
                    <a:pt x="571" y="557"/>
                    <a:pt x="538" y="557"/>
                  </a:cubicBezTo>
                  <a:cubicBezTo>
                    <a:pt x="484" y="557"/>
                    <a:pt x="429" y="563"/>
                    <a:pt x="374" y="575"/>
                  </a:cubicBezTo>
                  <a:cubicBezTo>
                    <a:pt x="213" y="611"/>
                    <a:pt x="64" y="719"/>
                    <a:pt x="31" y="891"/>
                  </a:cubicBezTo>
                  <a:cubicBezTo>
                    <a:pt x="0" y="1071"/>
                    <a:pt x="94" y="1251"/>
                    <a:pt x="277" y="1295"/>
                  </a:cubicBezTo>
                  <a:cubicBezTo>
                    <a:pt x="316" y="1305"/>
                    <a:pt x="355" y="1308"/>
                    <a:pt x="394" y="1308"/>
                  </a:cubicBezTo>
                  <a:cubicBezTo>
                    <a:pt x="453" y="1308"/>
                    <a:pt x="511" y="1300"/>
                    <a:pt x="568" y="1291"/>
                  </a:cubicBezTo>
                  <a:lnTo>
                    <a:pt x="568" y="1291"/>
                  </a:lnTo>
                  <a:cubicBezTo>
                    <a:pt x="541" y="1390"/>
                    <a:pt x="524" y="1489"/>
                    <a:pt x="568" y="1594"/>
                  </a:cubicBezTo>
                  <a:cubicBezTo>
                    <a:pt x="623" y="1730"/>
                    <a:pt x="743" y="1820"/>
                    <a:pt x="887" y="1820"/>
                  </a:cubicBezTo>
                  <a:cubicBezTo>
                    <a:pt x="901" y="1820"/>
                    <a:pt x="916" y="1820"/>
                    <a:pt x="930" y="1818"/>
                  </a:cubicBezTo>
                  <a:cubicBezTo>
                    <a:pt x="1214" y="1782"/>
                    <a:pt x="1397" y="1520"/>
                    <a:pt x="1414" y="1249"/>
                  </a:cubicBezTo>
                  <a:cubicBezTo>
                    <a:pt x="1419" y="1249"/>
                    <a:pt x="1423" y="1249"/>
                    <a:pt x="1427" y="1249"/>
                  </a:cubicBezTo>
                  <a:cubicBezTo>
                    <a:pt x="1639" y="1249"/>
                    <a:pt x="1850" y="1048"/>
                    <a:pt x="1849" y="830"/>
                  </a:cubicBezTo>
                  <a:cubicBezTo>
                    <a:pt x="1845" y="678"/>
                    <a:pt x="1749" y="551"/>
                    <a:pt x="1600" y="512"/>
                  </a:cubicBezTo>
                  <a:cubicBezTo>
                    <a:pt x="1573" y="503"/>
                    <a:pt x="1547" y="501"/>
                    <a:pt x="1520" y="499"/>
                  </a:cubicBezTo>
                  <a:cubicBezTo>
                    <a:pt x="1530" y="319"/>
                    <a:pt x="1426" y="109"/>
                    <a:pt x="1274" y="34"/>
                  </a:cubicBezTo>
                  <a:cubicBezTo>
                    <a:pt x="1226" y="11"/>
                    <a:pt x="1173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9"/>
            <p:cNvSpPr/>
            <p:nvPr/>
          </p:nvSpPr>
          <p:spPr>
            <a:xfrm>
              <a:off x="850705" y="778220"/>
              <a:ext cx="26278" cy="30009"/>
            </a:xfrm>
            <a:custGeom>
              <a:rect b="b" l="l" r="r" t="t"/>
              <a:pathLst>
                <a:path extrusionOk="0" h="756" w="662">
                  <a:moveTo>
                    <a:pt x="332" y="1"/>
                  </a:moveTo>
                  <a:cubicBezTo>
                    <a:pt x="324" y="1"/>
                    <a:pt x="316" y="1"/>
                    <a:pt x="307" y="4"/>
                  </a:cubicBezTo>
                  <a:cubicBezTo>
                    <a:pt x="253" y="9"/>
                    <a:pt x="216" y="22"/>
                    <a:pt x="172" y="48"/>
                  </a:cubicBezTo>
                  <a:cubicBezTo>
                    <a:pt x="120" y="82"/>
                    <a:pt x="75" y="130"/>
                    <a:pt x="49" y="188"/>
                  </a:cubicBezTo>
                  <a:cubicBezTo>
                    <a:pt x="23" y="246"/>
                    <a:pt x="11" y="307"/>
                    <a:pt x="6" y="370"/>
                  </a:cubicBezTo>
                  <a:cubicBezTo>
                    <a:pt x="1" y="434"/>
                    <a:pt x="5" y="498"/>
                    <a:pt x="25" y="559"/>
                  </a:cubicBezTo>
                  <a:cubicBezTo>
                    <a:pt x="50" y="632"/>
                    <a:pt x="102" y="701"/>
                    <a:pt x="175" y="733"/>
                  </a:cubicBezTo>
                  <a:cubicBezTo>
                    <a:pt x="211" y="748"/>
                    <a:pt x="250" y="756"/>
                    <a:pt x="289" y="756"/>
                  </a:cubicBezTo>
                  <a:cubicBezTo>
                    <a:pt x="297" y="756"/>
                    <a:pt x="306" y="755"/>
                    <a:pt x="314" y="755"/>
                  </a:cubicBezTo>
                  <a:cubicBezTo>
                    <a:pt x="319" y="755"/>
                    <a:pt x="324" y="755"/>
                    <a:pt x="329" y="755"/>
                  </a:cubicBezTo>
                  <a:cubicBezTo>
                    <a:pt x="357" y="755"/>
                    <a:pt x="387" y="750"/>
                    <a:pt x="415" y="743"/>
                  </a:cubicBezTo>
                  <a:cubicBezTo>
                    <a:pt x="448" y="734"/>
                    <a:pt x="478" y="720"/>
                    <a:pt x="506" y="701"/>
                  </a:cubicBezTo>
                  <a:cubicBezTo>
                    <a:pt x="529" y="684"/>
                    <a:pt x="555" y="663"/>
                    <a:pt x="575" y="637"/>
                  </a:cubicBezTo>
                  <a:cubicBezTo>
                    <a:pt x="612" y="588"/>
                    <a:pt x="640" y="530"/>
                    <a:pt x="649" y="464"/>
                  </a:cubicBezTo>
                  <a:cubicBezTo>
                    <a:pt x="661" y="392"/>
                    <a:pt x="657" y="334"/>
                    <a:pt x="638" y="265"/>
                  </a:cubicBezTo>
                  <a:cubicBezTo>
                    <a:pt x="637" y="250"/>
                    <a:pt x="632" y="233"/>
                    <a:pt x="623" y="214"/>
                  </a:cubicBezTo>
                  <a:cubicBezTo>
                    <a:pt x="610" y="188"/>
                    <a:pt x="597" y="157"/>
                    <a:pt x="576" y="131"/>
                  </a:cubicBezTo>
                  <a:cubicBezTo>
                    <a:pt x="529" y="71"/>
                    <a:pt x="472" y="30"/>
                    <a:pt x="398" y="9"/>
                  </a:cubicBezTo>
                  <a:cubicBezTo>
                    <a:pt x="383" y="5"/>
                    <a:pt x="367" y="4"/>
                    <a:pt x="352" y="2"/>
                  </a:cubicBezTo>
                  <a:cubicBezTo>
                    <a:pt x="345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9"/>
            <p:cNvSpPr/>
            <p:nvPr/>
          </p:nvSpPr>
          <p:spPr>
            <a:xfrm>
              <a:off x="797434" y="566606"/>
              <a:ext cx="26318" cy="26993"/>
            </a:xfrm>
            <a:custGeom>
              <a:rect b="b" l="l" r="r" t="t"/>
              <a:pathLst>
                <a:path extrusionOk="0" h="680" w="663">
                  <a:moveTo>
                    <a:pt x="342" y="0"/>
                  </a:moveTo>
                  <a:cubicBezTo>
                    <a:pt x="312" y="0"/>
                    <a:pt x="281" y="7"/>
                    <a:pt x="251" y="18"/>
                  </a:cubicBezTo>
                  <a:cubicBezTo>
                    <a:pt x="225" y="26"/>
                    <a:pt x="197" y="40"/>
                    <a:pt x="172" y="57"/>
                  </a:cubicBezTo>
                  <a:cubicBezTo>
                    <a:pt x="120" y="94"/>
                    <a:pt x="80" y="143"/>
                    <a:pt x="47" y="196"/>
                  </a:cubicBezTo>
                  <a:cubicBezTo>
                    <a:pt x="17" y="252"/>
                    <a:pt x="6" y="315"/>
                    <a:pt x="0" y="378"/>
                  </a:cubicBezTo>
                  <a:cubicBezTo>
                    <a:pt x="0" y="409"/>
                    <a:pt x="7" y="439"/>
                    <a:pt x="14" y="471"/>
                  </a:cubicBezTo>
                  <a:cubicBezTo>
                    <a:pt x="16" y="478"/>
                    <a:pt x="20" y="488"/>
                    <a:pt x="22" y="494"/>
                  </a:cubicBezTo>
                  <a:cubicBezTo>
                    <a:pt x="33" y="514"/>
                    <a:pt x="41" y="536"/>
                    <a:pt x="54" y="552"/>
                  </a:cubicBezTo>
                  <a:cubicBezTo>
                    <a:pt x="97" y="614"/>
                    <a:pt x="158" y="656"/>
                    <a:pt x="230" y="672"/>
                  </a:cubicBezTo>
                  <a:cubicBezTo>
                    <a:pt x="245" y="676"/>
                    <a:pt x="260" y="678"/>
                    <a:pt x="275" y="678"/>
                  </a:cubicBezTo>
                  <a:cubicBezTo>
                    <a:pt x="281" y="678"/>
                    <a:pt x="286" y="678"/>
                    <a:pt x="291" y="677"/>
                  </a:cubicBezTo>
                  <a:cubicBezTo>
                    <a:pt x="304" y="679"/>
                    <a:pt x="316" y="680"/>
                    <a:pt x="329" y="680"/>
                  </a:cubicBezTo>
                  <a:cubicBezTo>
                    <a:pt x="394" y="680"/>
                    <a:pt x="458" y="659"/>
                    <a:pt x="511" y="618"/>
                  </a:cubicBezTo>
                  <a:cubicBezTo>
                    <a:pt x="557" y="583"/>
                    <a:pt x="590" y="545"/>
                    <a:pt x="616" y="495"/>
                  </a:cubicBezTo>
                  <a:cubicBezTo>
                    <a:pt x="631" y="472"/>
                    <a:pt x="639" y="445"/>
                    <a:pt x="647" y="419"/>
                  </a:cubicBezTo>
                  <a:cubicBezTo>
                    <a:pt x="651" y="404"/>
                    <a:pt x="654" y="389"/>
                    <a:pt x="657" y="374"/>
                  </a:cubicBezTo>
                  <a:cubicBezTo>
                    <a:pt x="662" y="317"/>
                    <a:pt x="663" y="263"/>
                    <a:pt x="644" y="211"/>
                  </a:cubicBezTo>
                  <a:cubicBezTo>
                    <a:pt x="624" y="160"/>
                    <a:pt x="592" y="108"/>
                    <a:pt x="546" y="73"/>
                  </a:cubicBezTo>
                  <a:cubicBezTo>
                    <a:pt x="486" y="25"/>
                    <a:pt x="418" y="2"/>
                    <a:pt x="3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9"/>
            <p:cNvSpPr/>
            <p:nvPr/>
          </p:nvSpPr>
          <p:spPr>
            <a:xfrm>
              <a:off x="681207" y="572560"/>
              <a:ext cx="103961" cy="76294"/>
            </a:xfrm>
            <a:custGeom>
              <a:rect b="b" l="l" r="r" t="t"/>
              <a:pathLst>
                <a:path extrusionOk="0" h="1922" w="2619">
                  <a:moveTo>
                    <a:pt x="1279" y="223"/>
                  </a:moveTo>
                  <a:cubicBezTo>
                    <a:pt x="1402" y="223"/>
                    <a:pt x="1526" y="246"/>
                    <a:pt x="1644" y="292"/>
                  </a:cubicBezTo>
                  <a:cubicBezTo>
                    <a:pt x="1782" y="344"/>
                    <a:pt x="1909" y="420"/>
                    <a:pt x="2027" y="506"/>
                  </a:cubicBezTo>
                  <a:cubicBezTo>
                    <a:pt x="2121" y="576"/>
                    <a:pt x="2216" y="646"/>
                    <a:pt x="2308" y="719"/>
                  </a:cubicBezTo>
                  <a:cubicBezTo>
                    <a:pt x="2319" y="735"/>
                    <a:pt x="2332" y="751"/>
                    <a:pt x="2342" y="769"/>
                  </a:cubicBezTo>
                  <a:cubicBezTo>
                    <a:pt x="2321" y="770"/>
                    <a:pt x="2300" y="782"/>
                    <a:pt x="2284" y="803"/>
                  </a:cubicBezTo>
                  <a:cubicBezTo>
                    <a:pt x="2241" y="865"/>
                    <a:pt x="2221" y="890"/>
                    <a:pt x="2147" y="932"/>
                  </a:cubicBezTo>
                  <a:cubicBezTo>
                    <a:pt x="2080" y="972"/>
                    <a:pt x="2009" y="999"/>
                    <a:pt x="1935" y="1021"/>
                  </a:cubicBezTo>
                  <a:cubicBezTo>
                    <a:pt x="1788" y="1063"/>
                    <a:pt x="1637" y="1081"/>
                    <a:pt x="1488" y="1116"/>
                  </a:cubicBezTo>
                  <a:cubicBezTo>
                    <a:pt x="1274" y="1165"/>
                    <a:pt x="1059" y="1192"/>
                    <a:pt x="841" y="1197"/>
                  </a:cubicBezTo>
                  <a:cubicBezTo>
                    <a:pt x="811" y="1198"/>
                    <a:pt x="781" y="1198"/>
                    <a:pt x="750" y="1198"/>
                  </a:cubicBezTo>
                  <a:cubicBezTo>
                    <a:pt x="654" y="1198"/>
                    <a:pt x="558" y="1195"/>
                    <a:pt x="462" y="1195"/>
                  </a:cubicBezTo>
                  <a:cubicBezTo>
                    <a:pt x="393" y="1195"/>
                    <a:pt x="324" y="1197"/>
                    <a:pt x="255" y="1201"/>
                  </a:cubicBezTo>
                  <a:cubicBezTo>
                    <a:pt x="268" y="1061"/>
                    <a:pt x="329" y="907"/>
                    <a:pt x="386" y="790"/>
                  </a:cubicBezTo>
                  <a:cubicBezTo>
                    <a:pt x="484" y="588"/>
                    <a:pt x="657" y="420"/>
                    <a:pt x="856" y="321"/>
                  </a:cubicBezTo>
                  <a:cubicBezTo>
                    <a:pt x="990" y="255"/>
                    <a:pt x="1135" y="223"/>
                    <a:pt x="1279" y="223"/>
                  </a:cubicBezTo>
                  <a:close/>
                  <a:moveTo>
                    <a:pt x="2413" y="931"/>
                  </a:moveTo>
                  <a:cubicBezTo>
                    <a:pt x="2421" y="974"/>
                    <a:pt x="2423" y="1017"/>
                    <a:pt x="2419" y="1067"/>
                  </a:cubicBezTo>
                  <a:cubicBezTo>
                    <a:pt x="2375" y="1533"/>
                    <a:pt x="1851" y="1682"/>
                    <a:pt x="1455" y="1682"/>
                  </a:cubicBezTo>
                  <a:cubicBezTo>
                    <a:pt x="1449" y="1682"/>
                    <a:pt x="1442" y="1682"/>
                    <a:pt x="1435" y="1682"/>
                  </a:cubicBezTo>
                  <a:cubicBezTo>
                    <a:pt x="1213" y="1678"/>
                    <a:pt x="989" y="1646"/>
                    <a:pt x="768" y="1618"/>
                  </a:cubicBezTo>
                  <a:cubicBezTo>
                    <a:pt x="597" y="1595"/>
                    <a:pt x="297" y="1562"/>
                    <a:pt x="257" y="1349"/>
                  </a:cubicBezTo>
                  <a:lnTo>
                    <a:pt x="257" y="1339"/>
                  </a:lnTo>
                  <a:cubicBezTo>
                    <a:pt x="434" y="1378"/>
                    <a:pt x="615" y="1392"/>
                    <a:pt x="795" y="1392"/>
                  </a:cubicBezTo>
                  <a:cubicBezTo>
                    <a:pt x="814" y="1392"/>
                    <a:pt x="833" y="1392"/>
                    <a:pt x="852" y="1392"/>
                  </a:cubicBezTo>
                  <a:cubicBezTo>
                    <a:pt x="1088" y="1391"/>
                    <a:pt x="1323" y="1369"/>
                    <a:pt x="1553" y="1317"/>
                  </a:cubicBezTo>
                  <a:cubicBezTo>
                    <a:pt x="1714" y="1281"/>
                    <a:pt x="1877" y="1241"/>
                    <a:pt x="2031" y="1181"/>
                  </a:cubicBezTo>
                  <a:cubicBezTo>
                    <a:pt x="2166" y="1129"/>
                    <a:pt x="2323" y="1053"/>
                    <a:pt x="2413" y="931"/>
                  </a:cubicBezTo>
                  <a:close/>
                  <a:moveTo>
                    <a:pt x="1266" y="1"/>
                  </a:moveTo>
                  <a:cubicBezTo>
                    <a:pt x="1142" y="1"/>
                    <a:pt x="1016" y="21"/>
                    <a:pt x="894" y="62"/>
                  </a:cubicBezTo>
                  <a:cubicBezTo>
                    <a:pt x="403" y="228"/>
                    <a:pt x="1" y="739"/>
                    <a:pt x="4" y="1270"/>
                  </a:cubicBezTo>
                  <a:cubicBezTo>
                    <a:pt x="6" y="1396"/>
                    <a:pt x="34" y="1521"/>
                    <a:pt x="121" y="1620"/>
                  </a:cubicBezTo>
                  <a:cubicBezTo>
                    <a:pt x="211" y="1725"/>
                    <a:pt x="359" y="1781"/>
                    <a:pt x="492" y="1816"/>
                  </a:cubicBezTo>
                  <a:cubicBezTo>
                    <a:pt x="638" y="1850"/>
                    <a:pt x="784" y="1865"/>
                    <a:pt x="933" y="1881"/>
                  </a:cubicBezTo>
                  <a:cubicBezTo>
                    <a:pt x="1060" y="1894"/>
                    <a:pt x="1184" y="1912"/>
                    <a:pt x="1311" y="1918"/>
                  </a:cubicBezTo>
                  <a:cubicBezTo>
                    <a:pt x="1360" y="1920"/>
                    <a:pt x="1409" y="1922"/>
                    <a:pt x="1458" y="1922"/>
                  </a:cubicBezTo>
                  <a:cubicBezTo>
                    <a:pt x="1668" y="1922"/>
                    <a:pt x="1879" y="1894"/>
                    <a:pt x="2068" y="1805"/>
                  </a:cubicBezTo>
                  <a:cubicBezTo>
                    <a:pt x="2305" y="1694"/>
                    <a:pt x="2500" y="1479"/>
                    <a:pt x="2574" y="1225"/>
                  </a:cubicBezTo>
                  <a:cubicBezTo>
                    <a:pt x="2618" y="1079"/>
                    <a:pt x="2618" y="930"/>
                    <a:pt x="2565" y="785"/>
                  </a:cubicBezTo>
                  <a:cubicBezTo>
                    <a:pt x="2511" y="634"/>
                    <a:pt x="2398" y="522"/>
                    <a:pt x="2268" y="431"/>
                  </a:cubicBezTo>
                  <a:cubicBezTo>
                    <a:pt x="2179" y="369"/>
                    <a:pt x="2081" y="303"/>
                    <a:pt x="1977" y="244"/>
                  </a:cubicBezTo>
                  <a:cubicBezTo>
                    <a:pt x="1910" y="196"/>
                    <a:pt x="1839" y="151"/>
                    <a:pt x="1764" y="115"/>
                  </a:cubicBezTo>
                  <a:cubicBezTo>
                    <a:pt x="1606" y="39"/>
                    <a:pt x="1437" y="1"/>
                    <a:pt x="1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9"/>
            <p:cNvSpPr/>
            <p:nvPr/>
          </p:nvSpPr>
          <p:spPr>
            <a:xfrm>
              <a:off x="592013" y="700656"/>
              <a:ext cx="113647" cy="105470"/>
            </a:xfrm>
            <a:custGeom>
              <a:rect b="b" l="l" r="r" t="t"/>
              <a:pathLst>
                <a:path extrusionOk="0" h="2657" w="2863">
                  <a:moveTo>
                    <a:pt x="1574" y="206"/>
                  </a:moveTo>
                  <a:cubicBezTo>
                    <a:pt x="1579" y="206"/>
                    <a:pt x="1583" y="206"/>
                    <a:pt x="1588" y="207"/>
                  </a:cubicBezTo>
                  <a:cubicBezTo>
                    <a:pt x="1620" y="212"/>
                    <a:pt x="1644" y="236"/>
                    <a:pt x="1670" y="279"/>
                  </a:cubicBezTo>
                  <a:cubicBezTo>
                    <a:pt x="1733" y="383"/>
                    <a:pt x="1750" y="539"/>
                    <a:pt x="1758" y="669"/>
                  </a:cubicBezTo>
                  <a:cubicBezTo>
                    <a:pt x="1766" y="830"/>
                    <a:pt x="1751" y="923"/>
                    <a:pt x="1734" y="1071"/>
                  </a:cubicBezTo>
                  <a:cubicBezTo>
                    <a:pt x="1719" y="1149"/>
                    <a:pt x="1770" y="1231"/>
                    <a:pt x="1848" y="1246"/>
                  </a:cubicBezTo>
                  <a:cubicBezTo>
                    <a:pt x="1858" y="1248"/>
                    <a:pt x="1868" y="1249"/>
                    <a:pt x="1877" y="1249"/>
                  </a:cubicBezTo>
                  <a:cubicBezTo>
                    <a:pt x="1947" y="1249"/>
                    <a:pt x="2001" y="1198"/>
                    <a:pt x="2022" y="1133"/>
                  </a:cubicBezTo>
                  <a:cubicBezTo>
                    <a:pt x="2040" y="1085"/>
                    <a:pt x="2041" y="1028"/>
                    <a:pt x="2040" y="972"/>
                  </a:cubicBezTo>
                  <a:cubicBezTo>
                    <a:pt x="2052" y="925"/>
                    <a:pt x="2067" y="876"/>
                    <a:pt x="2089" y="830"/>
                  </a:cubicBezTo>
                  <a:cubicBezTo>
                    <a:pt x="2128" y="735"/>
                    <a:pt x="2194" y="639"/>
                    <a:pt x="2276" y="577"/>
                  </a:cubicBezTo>
                  <a:cubicBezTo>
                    <a:pt x="2317" y="546"/>
                    <a:pt x="2360" y="526"/>
                    <a:pt x="2405" y="526"/>
                  </a:cubicBezTo>
                  <a:cubicBezTo>
                    <a:pt x="2436" y="526"/>
                    <a:pt x="2467" y="536"/>
                    <a:pt x="2498" y="558"/>
                  </a:cubicBezTo>
                  <a:cubicBezTo>
                    <a:pt x="2563" y="603"/>
                    <a:pt x="2578" y="690"/>
                    <a:pt x="2581" y="764"/>
                  </a:cubicBezTo>
                  <a:cubicBezTo>
                    <a:pt x="2587" y="964"/>
                    <a:pt x="2511" y="1168"/>
                    <a:pt x="2444" y="1334"/>
                  </a:cubicBezTo>
                  <a:cubicBezTo>
                    <a:pt x="2360" y="1543"/>
                    <a:pt x="2258" y="1751"/>
                    <a:pt x="2138" y="1943"/>
                  </a:cubicBezTo>
                  <a:cubicBezTo>
                    <a:pt x="2066" y="2056"/>
                    <a:pt x="1983" y="2164"/>
                    <a:pt x="1893" y="2263"/>
                  </a:cubicBezTo>
                  <a:cubicBezTo>
                    <a:pt x="1812" y="2350"/>
                    <a:pt x="1713" y="2428"/>
                    <a:pt x="1594" y="2450"/>
                  </a:cubicBezTo>
                  <a:cubicBezTo>
                    <a:pt x="1574" y="2454"/>
                    <a:pt x="1558" y="2460"/>
                    <a:pt x="1546" y="2470"/>
                  </a:cubicBezTo>
                  <a:cubicBezTo>
                    <a:pt x="1352" y="2386"/>
                    <a:pt x="1178" y="2236"/>
                    <a:pt x="1032" y="2091"/>
                  </a:cubicBezTo>
                  <a:cubicBezTo>
                    <a:pt x="849" y="1913"/>
                    <a:pt x="694" y="1727"/>
                    <a:pt x="572" y="1506"/>
                  </a:cubicBezTo>
                  <a:cubicBezTo>
                    <a:pt x="461" y="1304"/>
                    <a:pt x="389" y="1078"/>
                    <a:pt x="394" y="845"/>
                  </a:cubicBezTo>
                  <a:cubicBezTo>
                    <a:pt x="396" y="743"/>
                    <a:pt x="415" y="617"/>
                    <a:pt x="471" y="525"/>
                  </a:cubicBezTo>
                  <a:cubicBezTo>
                    <a:pt x="503" y="468"/>
                    <a:pt x="547" y="447"/>
                    <a:pt x="600" y="447"/>
                  </a:cubicBezTo>
                  <a:cubicBezTo>
                    <a:pt x="621" y="447"/>
                    <a:pt x="643" y="450"/>
                    <a:pt x="667" y="456"/>
                  </a:cubicBezTo>
                  <a:cubicBezTo>
                    <a:pt x="967" y="529"/>
                    <a:pt x="1093" y="863"/>
                    <a:pt x="1231" y="1103"/>
                  </a:cubicBezTo>
                  <a:cubicBezTo>
                    <a:pt x="1254" y="1143"/>
                    <a:pt x="1291" y="1159"/>
                    <a:pt x="1330" y="1159"/>
                  </a:cubicBezTo>
                  <a:cubicBezTo>
                    <a:pt x="1414" y="1159"/>
                    <a:pt x="1505" y="1080"/>
                    <a:pt x="1462" y="986"/>
                  </a:cubicBezTo>
                  <a:cubicBezTo>
                    <a:pt x="1409" y="868"/>
                    <a:pt x="1392" y="768"/>
                    <a:pt x="1391" y="634"/>
                  </a:cubicBezTo>
                  <a:cubicBezTo>
                    <a:pt x="1387" y="509"/>
                    <a:pt x="1395" y="347"/>
                    <a:pt x="1486" y="248"/>
                  </a:cubicBezTo>
                  <a:cubicBezTo>
                    <a:pt x="1512" y="219"/>
                    <a:pt x="1546" y="206"/>
                    <a:pt x="1574" y="206"/>
                  </a:cubicBezTo>
                  <a:close/>
                  <a:moveTo>
                    <a:pt x="1585" y="1"/>
                  </a:moveTo>
                  <a:cubicBezTo>
                    <a:pt x="1526" y="1"/>
                    <a:pt x="1466" y="19"/>
                    <a:pt x="1411" y="59"/>
                  </a:cubicBezTo>
                  <a:cubicBezTo>
                    <a:pt x="1272" y="159"/>
                    <a:pt x="1214" y="353"/>
                    <a:pt x="1189" y="513"/>
                  </a:cubicBezTo>
                  <a:cubicBezTo>
                    <a:pt x="1188" y="525"/>
                    <a:pt x="1187" y="537"/>
                    <a:pt x="1184" y="545"/>
                  </a:cubicBezTo>
                  <a:lnTo>
                    <a:pt x="1181" y="545"/>
                  </a:lnTo>
                  <a:cubicBezTo>
                    <a:pt x="1083" y="425"/>
                    <a:pt x="959" y="331"/>
                    <a:pt x="816" y="266"/>
                  </a:cubicBezTo>
                  <a:cubicBezTo>
                    <a:pt x="742" y="233"/>
                    <a:pt x="660" y="209"/>
                    <a:pt x="578" y="209"/>
                  </a:cubicBezTo>
                  <a:cubicBezTo>
                    <a:pt x="529" y="209"/>
                    <a:pt x="479" y="217"/>
                    <a:pt x="433" y="238"/>
                  </a:cubicBezTo>
                  <a:cubicBezTo>
                    <a:pt x="293" y="300"/>
                    <a:pt x="219" y="431"/>
                    <a:pt x="178" y="570"/>
                  </a:cubicBezTo>
                  <a:cubicBezTo>
                    <a:pt x="0" y="1147"/>
                    <a:pt x="323" y="1751"/>
                    <a:pt x="717" y="2153"/>
                  </a:cubicBezTo>
                  <a:cubicBezTo>
                    <a:pt x="836" y="2275"/>
                    <a:pt x="971" y="2374"/>
                    <a:pt x="1113" y="2460"/>
                  </a:cubicBezTo>
                  <a:cubicBezTo>
                    <a:pt x="1240" y="2539"/>
                    <a:pt x="1385" y="2591"/>
                    <a:pt x="1524" y="2643"/>
                  </a:cubicBezTo>
                  <a:cubicBezTo>
                    <a:pt x="1536" y="2647"/>
                    <a:pt x="1545" y="2648"/>
                    <a:pt x="1556" y="2650"/>
                  </a:cubicBezTo>
                  <a:cubicBezTo>
                    <a:pt x="1566" y="2655"/>
                    <a:pt x="1577" y="2657"/>
                    <a:pt x="1590" y="2657"/>
                  </a:cubicBezTo>
                  <a:cubicBezTo>
                    <a:pt x="1596" y="2657"/>
                    <a:pt x="1602" y="2656"/>
                    <a:pt x="1608" y="2655"/>
                  </a:cubicBezTo>
                  <a:cubicBezTo>
                    <a:pt x="1905" y="2611"/>
                    <a:pt x="2139" y="2408"/>
                    <a:pt x="2306" y="2172"/>
                  </a:cubicBezTo>
                  <a:cubicBezTo>
                    <a:pt x="2469" y="1948"/>
                    <a:pt x="2594" y="1695"/>
                    <a:pt x="2698" y="1439"/>
                  </a:cubicBezTo>
                  <a:cubicBezTo>
                    <a:pt x="2792" y="1209"/>
                    <a:pt x="2862" y="931"/>
                    <a:pt x="2817" y="683"/>
                  </a:cubicBezTo>
                  <a:cubicBezTo>
                    <a:pt x="2792" y="553"/>
                    <a:pt x="2732" y="434"/>
                    <a:pt x="2616" y="365"/>
                  </a:cubicBezTo>
                  <a:cubicBezTo>
                    <a:pt x="2553" y="328"/>
                    <a:pt x="2482" y="309"/>
                    <a:pt x="2410" y="309"/>
                  </a:cubicBezTo>
                  <a:cubicBezTo>
                    <a:pt x="2354" y="309"/>
                    <a:pt x="2297" y="320"/>
                    <a:pt x="2245" y="344"/>
                  </a:cubicBezTo>
                  <a:cubicBezTo>
                    <a:pt x="2147" y="384"/>
                    <a:pt x="2069" y="456"/>
                    <a:pt x="2004" y="534"/>
                  </a:cubicBezTo>
                  <a:cubicBezTo>
                    <a:pt x="1977" y="393"/>
                    <a:pt x="1935" y="247"/>
                    <a:pt x="1847" y="134"/>
                  </a:cubicBezTo>
                  <a:cubicBezTo>
                    <a:pt x="1780" y="51"/>
                    <a:pt x="1684" y="1"/>
                    <a:pt x="1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9"/>
            <p:cNvSpPr/>
            <p:nvPr/>
          </p:nvSpPr>
          <p:spPr>
            <a:xfrm>
              <a:off x="626786" y="607373"/>
              <a:ext cx="26357" cy="26953"/>
            </a:xfrm>
            <a:custGeom>
              <a:rect b="b" l="l" r="r" t="t"/>
              <a:pathLst>
                <a:path extrusionOk="0" h="679" w="664">
                  <a:moveTo>
                    <a:pt x="341" y="0"/>
                  </a:moveTo>
                  <a:cubicBezTo>
                    <a:pt x="311" y="0"/>
                    <a:pt x="279" y="8"/>
                    <a:pt x="253" y="15"/>
                  </a:cubicBezTo>
                  <a:cubicBezTo>
                    <a:pt x="224" y="25"/>
                    <a:pt x="198" y="39"/>
                    <a:pt x="172" y="56"/>
                  </a:cubicBezTo>
                  <a:cubicBezTo>
                    <a:pt x="120" y="92"/>
                    <a:pt x="81" y="143"/>
                    <a:pt x="50" y="196"/>
                  </a:cubicBezTo>
                  <a:cubicBezTo>
                    <a:pt x="18" y="252"/>
                    <a:pt x="6" y="312"/>
                    <a:pt x="3" y="375"/>
                  </a:cubicBezTo>
                  <a:cubicBezTo>
                    <a:pt x="0" y="406"/>
                    <a:pt x="8" y="440"/>
                    <a:pt x="16" y="468"/>
                  </a:cubicBezTo>
                  <a:cubicBezTo>
                    <a:pt x="18" y="477"/>
                    <a:pt x="20" y="483"/>
                    <a:pt x="25" y="493"/>
                  </a:cubicBezTo>
                  <a:cubicBezTo>
                    <a:pt x="34" y="513"/>
                    <a:pt x="41" y="533"/>
                    <a:pt x="57" y="551"/>
                  </a:cubicBezTo>
                  <a:cubicBezTo>
                    <a:pt x="99" y="611"/>
                    <a:pt x="159" y="653"/>
                    <a:pt x="229" y="671"/>
                  </a:cubicBezTo>
                  <a:cubicBezTo>
                    <a:pt x="246" y="675"/>
                    <a:pt x="261" y="677"/>
                    <a:pt x="277" y="677"/>
                  </a:cubicBezTo>
                  <a:cubicBezTo>
                    <a:pt x="283" y="677"/>
                    <a:pt x="288" y="677"/>
                    <a:pt x="294" y="676"/>
                  </a:cubicBezTo>
                  <a:cubicBezTo>
                    <a:pt x="307" y="678"/>
                    <a:pt x="319" y="678"/>
                    <a:pt x="332" y="678"/>
                  </a:cubicBezTo>
                  <a:cubicBezTo>
                    <a:pt x="397" y="678"/>
                    <a:pt x="461" y="658"/>
                    <a:pt x="514" y="617"/>
                  </a:cubicBezTo>
                  <a:cubicBezTo>
                    <a:pt x="556" y="581"/>
                    <a:pt x="591" y="544"/>
                    <a:pt x="619" y="494"/>
                  </a:cubicBezTo>
                  <a:cubicBezTo>
                    <a:pt x="630" y="468"/>
                    <a:pt x="641" y="444"/>
                    <a:pt x="648" y="418"/>
                  </a:cubicBezTo>
                  <a:cubicBezTo>
                    <a:pt x="651" y="402"/>
                    <a:pt x="654" y="388"/>
                    <a:pt x="659" y="372"/>
                  </a:cubicBezTo>
                  <a:cubicBezTo>
                    <a:pt x="664" y="315"/>
                    <a:pt x="662" y="263"/>
                    <a:pt x="643" y="207"/>
                  </a:cubicBezTo>
                  <a:cubicBezTo>
                    <a:pt x="623" y="157"/>
                    <a:pt x="591" y="107"/>
                    <a:pt x="547" y="73"/>
                  </a:cubicBezTo>
                  <a:cubicBezTo>
                    <a:pt x="485" y="25"/>
                    <a:pt x="419" y="3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2" name="Google Shape;1472;p29"/>
          <p:cNvSpPr/>
          <p:nvPr/>
        </p:nvSpPr>
        <p:spPr>
          <a:xfrm>
            <a:off x="4087972" y="2303960"/>
            <a:ext cx="5172" cy="17240"/>
          </a:xfrm>
          <a:custGeom>
            <a:rect b="b" l="l" r="r" t="t"/>
            <a:pathLst>
              <a:path extrusionOk="0" h="500" w="150">
                <a:moveTo>
                  <a:pt x="1" y="0"/>
                </a:moveTo>
                <a:lnTo>
                  <a:pt x="1" y="0"/>
                </a:lnTo>
                <a:cubicBezTo>
                  <a:pt x="31" y="167"/>
                  <a:pt x="68" y="333"/>
                  <a:pt x="105" y="500"/>
                </a:cubicBezTo>
                <a:cubicBezTo>
                  <a:pt x="117" y="453"/>
                  <a:pt x="131" y="405"/>
                  <a:pt x="150" y="355"/>
                </a:cubicBezTo>
                <a:cubicBezTo>
                  <a:pt x="96" y="239"/>
                  <a:pt x="46" y="121"/>
                  <a:pt x="1" y="0"/>
                </a:cubicBezTo>
                <a:close/>
              </a:path>
            </a:pathLst>
          </a:custGeom>
          <a:solidFill>
            <a:srgbClr val="FFB7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3" name="Google Shape;1473;p29"/>
          <p:cNvGrpSpPr/>
          <p:nvPr/>
        </p:nvGrpSpPr>
        <p:grpSpPr>
          <a:xfrm>
            <a:off x="3152667" y="254561"/>
            <a:ext cx="150259" cy="142822"/>
            <a:chOff x="7988550" y="3122299"/>
            <a:chExt cx="266700" cy="253500"/>
          </a:xfrm>
        </p:grpSpPr>
        <p:sp>
          <p:nvSpPr>
            <p:cNvPr id="1474" name="Google Shape;1474;p2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" name="Google Shape;1476;p29"/>
          <p:cNvGrpSpPr/>
          <p:nvPr/>
        </p:nvGrpSpPr>
        <p:grpSpPr>
          <a:xfrm>
            <a:off x="4812417" y="4743211"/>
            <a:ext cx="150259" cy="142822"/>
            <a:chOff x="7988550" y="3122299"/>
            <a:chExt cx="266700" cy="253500"/>
          </a:xfrm>
        </p:grpSpPr>
        <p:sp>
          <p:nvSpPr>
            <p:cNvPr id="1477" name="Google Shape;1477;p2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9" name="Google Shape;1479;p29"/>
          <p:cNvGrpSpPr/>
          <p:nvPr/>
        </p:nvGrpSpPr>
        <p:grpSpPr>
          <a:xfrm>
            <a:off x="5297542" y="4633811"/>
            <a:ext cx="150259" cy="142822"/>
            <a:chOff x="7988550" y="3122299"/>
            <a:chExt cx="266700" cy="253500"/>
          </a:xfrm>
        </p:grpSpPr>
        <p:sp>
          <p:nvSpPr>
            <p:cNvPr id="1480" name="Google Shape;1480;p2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2" name="Google Shape;1482;p29"/>
          <p:cNvGrpSpPr/>
          <p:nvPr/>
        </p:nvGrpSpPr>
        <p:grpSpPr>
          <a:xfrm>
            <a:off x="8755317" y="1273561"/>
            <a:ext cx="150259" cy="142822"/>
            <a:chOff x="7988550" y="3122299"/>
            <a:chExt cx="266700" cy="253500"/>
          </a:xfrm>
        </p:grpSpPr>
        <p:sp>
          <p:nvSpPr>
            <p:cNvPr id="1483" name="Google Shape;1483;p2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5" name="Google Shape;1485;p29"/>
          <p:cNvGrpSpPr/>
          <p:nvPr/>
        </p:nvGrpSpPr>
        <p:grpSpPr>
          <a:xfrm>
            <a:off x="8493192" y="1764136"/>
            <a:ext cx="150259" cy="142822"/>
            <a:chOff x="7988550" y="3122299"/>
            <a:chExt cx="266700" cy="253500"/>
          </a:xfrm>
        </p:grpSpPr>
        <p:sp>
          <p:nvSpPr>
            <p:cNvPr id="1486" name="Google Shape;1486;p2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8" name="Google Shape;1488;p29"/>
          <p:cNvGrpSpPr/>
          <p:nvPr/>
        </p:nvGrpSpPr>
        <p:grpSpPr>
          <a:xfrm>
            <a:off x="398542" y="4120136"/>
            <a:ext cx="150259" cy="142822"/>
            <a:chOff x="7988550" y="3122299"/>
            <a:chExt cx="266700" cy="253500"/>
          </a:xfrm>
        </p:grpSpPr>
        <p:sp>
          <p:nvSpPr>
            <p:cNvPr id="1489" name="Google Shape;1489;p2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1" name="Google Shape;1491;p29"/>
          <p:cNvGrpSpPr/>
          <p:nvPr/>
        </p:nvGrpSpPr>
        <p:grpSpPr>
          <a:xfrm>
            <a:off x="327292" y="3661636"/>
            <a:ext cx="150259" cy="142822"/>
            <a:chOff x="7988550" y="3122299"/>
            <a:chExt cx="266700" cy="253500"/>
          </a:xfrm>
        </p:grpSpPr>
        <p:sp>
          <p:nvSpPr>
            <p:cNvPr id="1492" name="Google Shape;1492;p2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4" name="Google Shape;1494;p29"/>
          <p:cNvGrpSpPr/>
          <p:nvPr/>
        </p:nvGrpSpPr>
        <p:grpSpPr>
          <a:xfrm>
            <a:off x="3599617" y="1948611"/>
            <a:ext cx="150259" cy="142822"/>
            <a:chOff x="7988550" y="3122299"/>
            <a:chExt cx="266700" cy="253500"/>
          </a:xfrm>
        </p:grpSpPr>
        <p:sp>
          <p:nvSpPr>
            <p:cNvPr id="1495" name="Google Shape;1495;p2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7" name="Google Shape;1497;p29"/>
          <p:cNvGrpSpPr/>
          <p:nvPr/>
        </p:nvGrpSpPr>
        <p:grpSpPr>
          <a:xfrm>
            <a:off x="3302917" y="1649961"/>
            <a:ext cx="150259" cy="142822"/>
            <a:chOff x="7988550" y="3122299"/>
            <a:chExt cx="266700" cy="253500"/>
          </a:xfrm>
        </p:grpSpPr>
        <p:sp>
          <p:nvSpPr>
            <p:cNvPr id="1498" name="Google Shape;1498;p2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0" name="Google Shape;1500;p29"/>
          <p:cNvGrpSpPr/>
          <p:nvPr/>
        </p:nvGrpSpPr>
        <p:grpSpPr>
          <a:xfrm>
            <a:off x="825417" y="1659536"/>
            <a:ext cx="150259" cy="142822"/>
            <a:chOff x="7988550" y="3122299"/>
            <a:chExt cx="266700" cy="253500"/>
          </a:xfrm>
        </p:grpSpPr>
        <p:sp>
          <p:nvSpPr>
            <p:cNvPr id="1501" name="Google Shape;1501;p2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3" name="Google Shape;1503;p29"/>
          <p:cNvGrpSpPr/>
          <p:nvPr/>
        </p:nvGrpSpPr>
        <p:grpSpPr>
          <a:xfrm>
            <a:off x="1236892" y="1854911"/>
            <a:ext cx="150259" cy="142822"/>
            <a:chOff x="7988550" y="3122299"/>
            <a:chExt cx="266700" cy="253500"/>
          </a:xfrm>
        </p:grpSpPr>
        <p:sp>
          <p:nvSpPr>
            <p:cNvPr id="1504" name="Google Shape;1504;p2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4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 rot="10800000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4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" type="body"/>
          </p:nvPr>
        </p:nvSpPr>
        <p:spPr>
          <a:xfrm>
            <a:off x="720000" y="1174500"/>
            <a:ext cx="7704000" cy="17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48" name="Google Shape;48;p4"/>
          <p:cNvGrpSpPr/>
          <p:nvPr/>
        </p:nvGrpSpPr>
        <p:grpSpPr>
          <a:xfrm>
            <a:off x="2086792" y="337961"/>
            <a:ext cx="150259" cy="142822"/>
            <a:chOff x="7988550" y="3122299"/>
            <a:chExt cx="266700" cy="253500"/>
          </a:xfrm>
        </p:grpSpPr>
        <p:sp>
          <p:nvSpPr>
            <p:cNvPr id="49" name="Google Shape;49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" name="Google Shape;51;p4"/>
          <p:cNvGrpSpPr/>
          <p:nvPr/>
        </p:nvGrpSpPr>
        <p:grpSpPr>
          <a:xfrm>
            <a:off x="4049242" y="299261"/>
            <a:ext cx="150259" cy="142822"/>
            <a:chOff x="7988550" y="3122299"/>
            <a:chExt cx="266700" cy="253500"/>
          </a:xfrm>
        </p:grpSpPr>
        <p:sp>
          <p:nvSpPr>
            <p:cNvPr id="52" name="Google Shape;52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" name="Google Shape;54;p4"/>
          <p:cNvGrpSpPr/>
          <p:nvPr/>
        </p:nvGrpSpPr>
        <p:grpSpPr>
          <a:xfrm>
            <a:off x="8501167" y="3060436"/>
            <a:ext cx="150259" cy="142822"/>
            <a:chOff x="7988550" y="3122299"/>
            <a:chExt cx="266700" cy="253500"/>
          </a:xfrm>
        </p:grpSpPr>
        <p:sp>
          <p:nvSpPr>
            <p:cNvPr id="55" name="Google Shape;55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" name="Google Shape;57;p4"/>
          <p:cNvGrpSpPr/>
          <p:nvPr/>
        </p:nvGrpSpPr>
        <p:grpSpPr>
          <a:xfrm>
            <a:off x="3191592" y="195136"/>
            <a:ext cx="150259" cy="142822"/>
            <a:chOff x="7988550" y="3122299"/>
            <a:chExt cx="266700" cy="253500"/>
          </a:xfrm>
        </p:grpSpPr>
        <p:sp>
          <p:nvSpPr>
            <p:cNvPr id="58" name="Google Shape;58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" name="Google Shape;60;p4"/>
          <p:cNvGrpSpPr/>
          <p:nvPr/>
        </p:nvGrpSpPr>
        <p:grpSpPr>
          <a:xfrm>
            <a:off x="219667" y="4283899"/>
            <a:ext cx="150259" cy="142822"/>
            <a:chOff x="7988550" y="3122299"/>
            <a:chExt cx="266700" cy="253500"/>
          </a:xfrm>
        </p:grpSpPr>
        <p:sp>
          <p:nvSpPr>
            <p:cNvPr id="61" name="Google Shape;61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" name="Google Shape;63;p4"/>
          <p:cNvGrpSpPr/>
          <p:nvPr/>
        </p:nvGrpSpPr>
        <p:grpSpPr>
          <a:xfrm>
            <a:off x="937892" y="4794361"/>
            <a:ext cx="150259" cy="142822"/>
            <a:chOff x="7988550" y="3122299"/>
            <a:chExt cx="266700" cy="253500"/>
          </a:xfrm>
        </p:grpSpPr>
        <p:sp>
          <p:nvSpPr>
            <p:cNvPr id="64" name="Google Shape;64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" name="Google Shape;66;p4"/>
          <p:cNvGrpSpPr/>
          <p:nvPr/>
        </p:nvGrpSpPr>
        <p:grpSpPr>
          <a:xfrm>
            <a:off x="6888492" y="4904286"/>
            <a:ext cx="150259" cy="142822"/>
            <a:chOff x="7988550" y="3122299"/>
            <a:chExt cx="266700" cy="253500"/>
          </a:xfrm>
        </p:grpSpPr>
        <p:sp>
          <p:nvSpPr>
            <p:cNvPr id="67" name="Google Shape;67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>
            <a:off x="7559317" y="4706136"/>
            <a:ext cx="150259" cy="142822"/>
            <a:chOff x="7988550" y="3122299"/>
            <a:chExt cx="266700" cy="253500"/>
          </a:xfrm>
        </p:grpSpPr>
        <p:sp>
          <p:nvSpPr>
            <p:cNvPr id="70" name="Google Shape;70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" name="Google Shape;72;p4"/>
          <p:cNvGrpSpPr/>
          <p:nvPr/>
        </p:nvGrpSpPr>
        <p:grpSpPr>
          <a:xfrm>
            <a:off x="8120392" y="4736661"/>
            <a:ext cx="150259" cy="142822"/>
            <a:chOff x="7988550" y="3122299"/>
            <a:chExt cx="266700" cy="253500"/>
          </a:xfrm>
        </p:grpSpPr>
        <p:sp>
          <p:nvSpPr>
            <p:cNvPr id="73" name="Google Shape;73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" name="Google Shape;75;p4"/>
          <p:cNvGrpSpPr/>
          <p:nvPr/>
        </p:nvGrpSpPr>
        <p:grpSpPr>
          <a:xfrm>
            <a:off x="8676217" y="785849"/>
            <a:ext cx="150259" cy="142822"/>
            <a:chOff x="7988550" y="3122299"/>
            <a:chExt cx="266700" cy="253500"/>
          </a:xfrm>
        </p:grpSpPr>
        <p:sp>
          <p:nvSpPr>
            <p:cNvPr id="76" name="Google Shape;76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8446442" y="119886"/>
            <a:ext cx="150259" cy="142822"/>
            <a:chOff x="7988550" y="3122299"/>
            <a:chExt cx="266700" cy="253500"/>
          </a:xfrm>
        </p:grpSpPr>
        <p:sp>
          <p:nvSpPr>
            <p:cNvPr id="79" name="Google Shape;79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" name="Google Shape;81;p4"/>
          <p:cNvGrpSpPr/>
          <p:nvPr/>
        </p:nvGrpSpPr>
        <p:grpSpPr>
          <a:xfrm>
            <a:off x="500992" y="3327686"/>
            <a:ext cx="150259" cy="142822"/>
            <a:chOff x="7988550" y="3122299"/>
            <a:chExt cx="266700" cy="253500"/>
          </a:xfrm>
        </p:grpSpPr>
        <p:sp>
          <p:nvSpPr>
            <p:cNvPr id="82" name="Google Shape;82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" name="Google Shape;84;p4"/>
          <p:cNvGrpSpPr/>
          <p:nvPr/>
        </p:nvGrpSpPr>
        <p:grpSpPr>
          <a:xfrm>
            <a:off x="219667" y="2847574"/>
            <a:ext cx="150259" cy="142822"/>
            <a:chOff x="7988550" y="3122299"/>
            <a:chExt cx="266700" cy="253500"/>
          </a:xfrm>
        </p:grpSpPr>
        <p:sp>
          <p:nvSpPr>
            <p:cNvPr id="85" name="Google Shape;85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" name="Google Shape;87;p4"/>
          <p:cNvGrpSpPr/>
          <p:nvPr/>
        </p:nvGrpSpPr>
        <p:grpSpPr>
          <a:xfrm>
            <a:off x="7876942" y="262711"/>
            <a:ext cx="150259" cy="142822"/>
            <a:chOff x="7988550" y="3122299"/>
            <a:chExt cx="266700" cy="253500"/>
          </a:xfrm>
        </p:grpSpPr>
        <p:sp>
          <p:nvSpPr>
            <p:cNvPr id="88" name="Google Shape;88;p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5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5"/>
          <p:cNvSpPr txBox="1"/>
          <p:nvPr>
            <p:ph idx="1" type="subTitle"/>
          </p:nvPr>
        </p:nvSpPr>
        <p:spPr>
          <a:xfrm>
            <a:off x="1032038" y="3479817"/>
            <a:ext cx="29076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5"/>
          <p:cNvSpPr txBox="1"/>
          <p:nvPr>
            <p:ph idx="2" type="subTitle"/>
          </p:nvPr>
        </p:nvSpPr>
        <p:spPr>
          <a:xfrm>
            <a:off x="5204338" y="2185817"/>
            <a:ext cx="29076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5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95" name="Google Shape;95;p5"/>
          <p:cNvSpPr txBox="1"/>
          <p:nvPr>
            <p:ph idx="3" type="title"/>
          </p:nvPr>
        </p:nvSpPr>
        <p:spPr>
          <a:xfrm>
            <a:off x="1032050" y="3190521"/>
            <a:ext cx="29076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5"/>
          <p:cNvSpPr txBox="1"/>
          <p:nvPr>
            <p:ph idx="4" type="title"/>
          </p:nvPr>
        </p:nvSpPr>
        <p:spPr>
          <a:xfrm>
            <a:off x="5204350" y="1870071"/>
            <a:ext cx="2907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6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6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100" name="Google Shape;100;p6"/>
          <p:cNvGrpSpPr/>
          <p:nvPr/>
        </p:nvGrpSpPr>
        <p:grpSpPr>
          <a:xfrm>
            <a:off x="2086792" y="337961"/>
            <a:ext cx="150259" cy="142822"/>
            <a:chOff x="7988550" y="3122299"/>
            <a:chExt cx="266700" cy="253500"/>
          </a:xfrm>
        </p:grpSpPr>
        <p:sp>
          <p:nvSpPr>
            <p:cNvPr id="101" name="Google Shape;101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" name="Google Shape;103;p6"/>
          <p:cNvGrpSpPr/>
          <p:nvPr/>
        </p:nvGrpSpPr>
        <p:grpSpPr>
          <a:xfrm>
            <a:off x="2616067" y="171886"/>
            <a:ext cx="150259" cy="142822"/>
            <a:chOff x="7988550" y="3122299"/>
            <a:chExt cx="266700" cy="253500"/>
          </a:xfrm>
        </p:grpSpPr>
        <p:sp>
          <p:nvSpPr>
            <p:cNvPr id="104" name="Google Shape;104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" name="Google Shape;106;p6"/>
          <p:cNvGrpSpPr/>
          <p:nvPr/>
        </p:nvGrpSpPr>
        <p:grpSpPr>
          <a:xfrm>
            <a:off x="375217" y="2571761"/>
            <a:ext cx="150259" cy="142822"/>
            <a:chOff x="7988550" y="3122299"/>
            <a:chExt cx="266700" cy="253500"/>
          </a:xfrm>
        </p:grpSpPr>
        <p:sp>
          <p:nvSpPr>
            <p:cNvPr id="107" name="Google Shape;107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" name="Google Shape;109;p6"/>
          <p:cNvGrpSpPr/>
          <p:nvPr/>
        </p:nvGrpSpPr>
        <p:grpSpPr>
          <a:xfrm>
            <a:off x="6443867" y="135436"/>
            <a:ext cx="150259" cy="142822"/>
            <a:chOff x="7988550" y="3122299"/>
            <a:chExt cx="266700" cy="253500"/>
          </a:xfrm>
        </p:grpSpPr>
        <p:sp>
          <p:nvSpPr>
            <p:cNvPr id="110" name="Google Shape;110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6"/>
          <p:cNvGrpSpPr/>
          <p:nvPr/>
        </p:nvGrpSpPr>
        <p:grpSpPr>
          <a:xfrm>
            <a:off x="6872292" y="255986"/>
            <a:ext cx="150259" cy="142822"/>
            <a:chOff x="7988550" y="3122299"/>
            <a:chExt cx="266700" cy="253500"/>
          </a:xfrm>
        </p:grpSpPr>
        <p:sp>
          <p:nvSpPr>
            <p:cNvPr id="113" name="Google Shape;113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6"/>
          <p:cNvGrpSpPr/>
          <p:nvPr/>
        </p:nvGrpSpPr>
        <p:grpSpPr>
          <a:xfrm>
            <a:off x="4959867" y="4707061"/>
            <a:ext cx="150259" cy="142822"/>
            <a:chOff x="7988550" y="3122299"/>
            <a:chExt cx="266700" cy="253500"/>
          </a:xfrm>
        </p:grpSpPr>
        <p:sp>
          <p:nvSpPr>
            <p:cNvPr id="116" name="Google Shape;116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" name="Google Shape;118;p6"/>
          <p:cNvGrpSpPr/>
          <p:nvPr/>
        </p:nvGrpSpPr>
        <p:grpSpPr>
          <a:xfrm>
            <a:off x="335017" y="1174511"/>
            <a:ext cx="150259" cy="142822"/>
            <a:chOff x="7988550" y="3122299"/>
            <a:chExt cx="266700" cy="253500"/>
          </a:xfrm>
        </p:grpSpPr>
        <p:sp>
          <p:nvSpPr>
            <p:cNvPr id="119" name="Google Shape;119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6"/>
          <p:cNvGrpSpPr/>
          <p:nvPr/>
        </p:nvGrpSpPr>
        <p:grpSpPr>
          <a:xfrm>
            <a:off x="4496867" y="4849886"/>
            <a:ext cx="150259" cy="142822"/>
            <a:chOff x="7988550" y="3122299"/>
            <a:chExt cx="266700" cy="253500"/>
          </a:xfrm>
        </p:grpSpPr>
        <p:sp>
          <p:nvSpPr>
            <p:cNvPr id="122" name="Google Shape;122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6"/>
          <p:cNvGrpSpPr/>
          <p:nvPr/>
        </p:nvGrpSpPr>
        <p:grpSpPr>
          <a:xfrm>
            <a:off x="3992967" y="4707061"/>
            <a:ext cx="150259" cy="142822"/>
            <a:chOff x="7988550" y="3122299"/>
            <a:chExt cx="266700" cy="253500"/>
          </a:xfrm>
        </p:grpSpPr>
        <p:sp>
          <p:nvSpPr>
            <p:cNvPr id="125" name="Google Shape;125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" name="Google Shape;127;p6"/>
          <p:cNvGrpSpPr/>
          <p:nvPr/>
        </p:nvGrpSpPr>
        <p:grpSpPr>
          <a:xfrm>
            <a:off x="224967" y="1788336"/>
            <a:ext cx="150259" cy="142822"/>
            <a:chOff x="7988550" y="3122299"/>
            <a:chExt cx="266700" cy="253500"/>
          </a:xfrm>
        </p:grpSpPr>
        <p:sp>
          <p:nvSpPr>
            <p:cNvPr id="128" name="Google Shape;128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6"/>
          <p:cNvGrpSpPr/>
          <p:nvPr/>
        </p:nvGrpSpPr>
        <p:grpSpPr>
          <a:xfrm>
            <a:off x="8805942" y="1692211"/>
            <a:ext cx="150259" cy="142822"/>
            <a:chOff x="7988550" y="3122299"/>
            <a:chExt cx="266700" cy="253500"/>
          </a:xfrm>
        </p:grpSpPr>
        <p:sp>
          <p:nvSpPr>
            <p:cNvPr id="131" name="Google Shape;131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" name="Google Shape;133;p6"/>
          <p:cNvGrpSpPr/>
          <p:nvPr/>
        </p:nvGrpSpPr>
        <p:grpSpPr>
          <a:xfrm>
            <a:off x="8585967" y="3736336"/>
            <a:ext cx="150259" cy="142822"/>
            <a:chOff x="7988550" y="3122299"/>
            <a:chExt cx="266700" cy="253500"/>
          </a:xfrm>
        </p:grpSpPr>
        <p:sp>
          <p:nvSpPr>
            <p:cNvPr id="134" name="Google Shape;134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" name="Google Shape;136;p6"/>
          <p:cNvGrpSpPr/>
          <p:nvPr/>
        </p:nvGrpSpPr>
        <p:grpSpPr>
          <a:xfrm>
            <a:off x="8832392" y="2924586"/>
            <a:ext cx="150259" cy="142822"/>
            <a:chOff x="7988550" y="3122299"/>
            <a:chExt cx="266700" cy="253500"/>
          </a:xfrm>
        </p:grpSpPr>
        <p:sp>
          <p:nvSpPr>
            <p:cNvPr id="137" name="Google Shape;137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" name="Google Shape;139;p6"/>
          <p:cNvGrpSpPr/>
          <p:nvPr/>
        </p:nvGrpSpPr>
        <p:grpSpPr>
          <a:xfrm>
            <a:off x="8655692" y="2347236"/>
            <a:ext cx="150259" cy="142822"/>
            <a:chOff x="7988550" y="3122299"/>
            <a:chExt cx="266700" cy="253500"/>
          </a:xfrm>
        </p:grpSpPr>
        <p:sp>
          <p:nvSpPr>
            <p:cNvPr id="140" name="Google Shape;140;p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7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 flipH="1" rot="10800000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7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45" name="Google Shape;145;p7"/>
          <p:cNvSpPr txBox="1"/>
          <p:nvPr>
            <p:ph idx="1" type="subTitle"/>
          </p:nvPr>
        </p:nvSpPr>
        <p:spPr>
          <a:xfrm rot="-458">
            <a:off x="720000" y="1927775"/>
            <a:ext cx="4503600" cy="20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46" name="Google Shape;146;p7"/>
          <p:cNvGrpSpPr/>
          <p:nvPr/>
        </p:nvGrpSpPr>
        <p:grpSpPr>
          <a:xfrm>
            <a:off x="7612467" y="236986"/>
            <a:ext cx="150259" cy="142822"/>
            <a:chOff x="7988550" y="3122299"/>
            <a:chExt cx="266700" cy="253500"/>
          </a:xfrm>
        </p:grpSpPr>
        <p:sp>
          <p:nvSpPr>
            <p:cNvPr id="147" name="Google Shape;147;p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" name="Google Shape;149;p7"/>
          <p:cNvGrpSpPr/>
          <p:nvPr/>
        </p:nvGrpSpPr>
        <p:grpSpPr>
          <a:xfrm>
            <a:off x="272742" y="1201636"/>
            <a:ext cx="150259" cy="142822"/>
            <a:chOff x="7988550" y="3122299"/>
            <a:chExt cx="266700" cy="253500"/>
          </a:xfrm>
        </p:grpSpPr>
        <p:sp>
          <p:nvSpPr>
            <p:cNvPr id="150" name="Google Shape;150;p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" name="Google Shape;152;p7"/>
          <p:cNvGrpSpPr/>
          <p:nvPr/>
        </p:nvGrpSpPr>
        <p:grpSpPr>
          <a:xfrm>
            <a:off x="475392" y="966561"/>
            <a:ext cx="150259" cy="142822"/>
            <a:chOff x="7988550" y="3122299"/>
            <a:chExt cx="266700" cy="253500"/>
          </a:xfrm>
        </p:grpSpPr>
        <p:sp>
          <p:nvSpPr>
            <p:cNvPr id="153" name="Google Shape;153;p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" name="Google Shape;155;p7"/>
          <p:cNvGrpSpPr/>
          <p:nvPr/>
        </p:nvGrpSpPr>
        <p:grpSpPr>
          <a:xfrm>
            <a:off x="422992" y="4050586"/>
            <a:ext cx="150259" cy="142822"/>
            <a:chOff x="7988550" y="3122299"/>
            <a:chExt cx="266700" cy="253500"/>
          </a:xfrm>
        </p:grpSpPr>
        <p:sp>
          <p:nvSpPr>
            <p:cNvPr id="156" name="Google Shape;156;p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" name="Google Shape;158;p7"/>
          <p:cNvGrpSpPr/>
          <p:nvPr/>
        </p:nvGrpSpPr>
        <p:grpSpPr>
          <a:xfrm>
            <a:off x="198542" y="3504861"/>
            <a:ext cx="150259" cy="142822"/>
            <a:chOff x="7988550" y="3122299"/>
            <a:chExt cx="266700" cy="253500"/>
          </a:xfrm>
        </p:grpSpPr>
        <p:sp>
          <p:nvSpPr>
            <p:cNvPr id="159" name="Google Shape;159;p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7"/>
          <p:cNvGrpSpPr/>
          <p:nvPr/>
        </p:nvGrpSpPr>
        <p:grpSpPr>
          <a:xfrm>
            <a:off x="3737467" y="236986"/>
            <a:ext cx="150259" cy="142822"/>
            <a:chOff x="7988550" y="3122299"/>
            <a:chExt cx="266700" cy="253500"/>
          </a:xfrm>
        </p:grpSpPr>
        <p:sp>
          <p:nvSpPr>
            <p:cNvPr id="162" name="Google Shape;162;p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7"/>
          <p:cNvGrpSpPr/>
          <p:nvPr/>
        </p:nvGrpSpPr>
        <p:grpSpPr>
          <a:xfrm>
            <a:off x="4956792" y="299161"/>
            <a:ext cx="150259" cy="142822"/>
            <a:chOff x="7988550" y="3122299"/>
            <a:chExt cx="266700" cy="253500"/>
          </a:xfrm>
        </p:grpSpPr>
        <p:sp>
          <p:nvSpPr>
            <p:cNvPr id="165" name="Google Shape;165;p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" name="Google Shape;167;p7"/>
          <p:cNvGrpSpPr/>
          <p:nvPr/>
        </p:nvGrpSpPr>
        <p:grpSpPr>
          <a:xfrm>
            <a:off x="3525992" y="4914211"/>
            <a:ext cx="150259" cy="142822"/>
            <a:chOff x="7988550" y="3122299"/>
            <a:chExt cx="266700" cy="253500"/>
          </a:xfrm>
        </p:grpSpPr>
        <p:sp>
          <p:nvSpPr>
            <p:cNvPr id="168" name="Google Shape;168;p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" name="Google Shape;170;p7"/>
          <p:cNvGrpSpPr/>
          <p:nvPr/>
        </p:nvGrpSpPr>
        <p:grpSpPr>
          <a:xfrm>
            <a:off x="2988342" y="4679136"/>
            <a:ext cx="150259" cy="142822"/>
            <a:chOff x="7988550" y="3122299"/>
            <a:chExt cx="266700" cy="253500"/>
          </a:xfrm>
        </p:grpSpPr>
        <p:sp>
          <p:nvSpPr>
            <p:cNvPr id="171" name="Google Shape;171;p7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8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8"/>
          <p:cNvSpPr txBox="1"/>
          <p:nvPr>
            <p:ph type="title"/>
          </p:nvPr>
        </p:nvSpPr>
        <p:spPr>
          <a:xfrm>
            <a:off x="1749188" y="1133700"/>
            <a:ext cx="5645700" cy="287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2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9"/>
          <p:cNvSpPr txBox="1"/>
          <p:nvPr>
            <p:ph type="title"/>
          </p:nvPr>
        </p:nvSpPr>
        <p:spPr>
          <a:xfrm>
            <a:off x="1702550" y="1563174"/>
            <a:ext cx="5739000" cy="112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9" name="Google Shape;179;p9"/>
          <p:cNvSpPr txBox="1"/>
          <p:nvPr>
            <p:ph idx="1" type="subTitle"/>
          </p:nvPr>
        </p:nvSpPr>
        <p:spPr>
          <a:xfrm>
            <a:off x="1702450" y="2650026"/>
            <a:ext cx="5739000" cy="9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0" name="Google Shape;180;p9"/>
          <p:cNvGrpSpPr/>
          <p:nvPr/>
        </p:nvGrpSpPr>
        <p:grpSpPr>
          <a:xfrm>
            <a:off x="8486767" y="875261"/>
            <a:ext cx="150259" cy="142822"/>
            <a:chOff x="7988550" y="3122299"/>
            <a:chExt cx="266700" cy="253500"/>
          </a:xfrm>
        </p:grpSpPr>
        <p:sp>
          <p:nvSpPr>
            <p:cNvPr id="181" name="Google Shape;181;p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" name="Google Shape;183;p9"/>
          <p:cNvGrpSpPr/>
          <p:nvPr/>
        </p:nvGrpSpPr>
        <p:grpSpPr>
          <a:xfrm>
            <a:off x="297167" y="2455036"/>
            <a:ext cx="150259" cy="142822"/>
            <a:chOff x="7988550" y="3122299"/>
            <a:chExt cx="266700" cy="253500"/>
          </a:xfrm>
        </p:grpSpPr>
        <p:sp>
          <p:nvSpPr>
            <p:cNvPr id="184" name="Google Shape;184;p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" name="Google Shape;186;p9"/>
          <p:cNvGrpSpPr/>
          <p:nvPr/>
        </p:nvGrpSpPr>
        <p:grpSpPr>
          <a:xfrm>
            <a:off x="369942" y="3037199"/>
            <a:ext cx="150259" cy="142822"/>
            <a:chOff x="7988550" y="3122299"/>
            <a:chExt cx="266700" cy="253500"/>
          </a:xfrm>
        </p:grpSpPr>
        <p:sp>
          <p:nvSpPr>
            <p:cNvPr id="187" name="Google Shape;187;p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" name="Google Shape;189;p9"/>
          <p:cNvGrpSpPr/>
          <p:nvPr/>
        </p:nvGrpSpPr>
        <p:grpSpPr>
          <a:xfrm>
            <a:off x="8423992" y="3278486"/>
            <a:ext cx="150259" cy="142822"/>
            <a:chOff x="7988550" y="3122299"/>
            <a:chExt cx="266700" cy="253500"/>
          </a:xfrm>
        </p:grpSpPr>
        <p:sp>
          <p:nvSpPr>
            <p:cNvPr id="190" name="Google Shape;190;p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9"/>
          <p:cNvGrpSpPr/>
          <p:nvPr/>
        </p:nvGrpSpPr>
        <p:grpSpPr>
          <a:xfrm>
            <a:off x="2086792" y="337961"/>
            <a:ext cx="150259" cy="142822"/>
            <a:chOff x="7988550" y="3122299"/>
            <a:chExt cx="266700" cy="253500"/>
          </a:xfrm>
        </p:grpSpPr>
        <p:sp>
          <p:nvSpPr>
            <p:cNvPr id="193" name="Google Shape;193;p9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"/>
          <p:cNvSpPr txBox="1"/>
          <p:nvPr>
            <p:ph type="title"/>
          </p:nvPr>
        </p:nvSpPr>
        <p:spPr>
          <a:xfrm>
            <a:off x="5260275" y="540000"/>
            <a:ext cx="31638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197" name="Google Shape;197;p10"/>
          <p:cNvGrpSpPr/>
          <p:nvPr/>
        </p:nvGrpSpPr>
        <p:grpSpPr>
          <a:xfrm>
            <a:off x="8616392" y="3332411"/>
            <a:ext cx="150259" cy="142822"/>
            <a:chOff x="7988550" y="3122299"/>
            <a:chExt cx="266700" cy="253500"/>
          </a:xfrm>
        </p:grpSpPr>
        <p:sp>
          <p:nvSpPr>
            <p:cNvPr id="198" name="Google Shape;198;p1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10"/>
          <p:cNvGrpSpPr/>
          <p:nvPr/>
        </p:nvGrpSpPr>
        <p:grpSpPr>
          <a:xfrm>
            <a:off x="4023417" y="195136"/>
            <a:ext cx="150259" cy="142822"/>
            <a:chOff x="7988550" y="3122299"/>
            <a:chExt cx="266700" cy="253500"/>
          </a:xfrm>
        </p:grpSpPr>
        <p:sp>
          <p:nvSpPr>
            <p:cNvPr id="201" name="Google Shape;201;p1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" name="Google Shape;203;p10"/>
          <p:cNvGrpSpPr/>
          <p:nvPr/>
        </p:nvGrpSpPr>
        <p:grpSpPr>
          <a:xfrm>
            <a:off x="3453917" y="224136"/>
            <a:ext cx="150259" cy="142822"/>
            <a:chOff x="7988550" y="3122299"/>
            <a:chExt cx="266700" cy="253500"/>
          </a:xfrm>
        </p:grpSpPr>
        <p:sp>
          <p:nvSpPr>
            <p:cNvPr id="204" name="Google Shape;204;p1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" name="Google Shape;206;p10"/>
          <p:cNvGrpSpPr/>
          <p:nvPr/>
        </p:nvGrpSpPr>
        <p:grpSpPr>
          <a:xfrm>
            <a:off x="569742" y="195136"/>
            <a:ext cx="150259" cy="142822"/>
            <a:chOff x="7988550" y="3122299"/>
            <a:chExt cx="266700" cy="253500"/>
          </a:xfrm>
        </p:grpSpPr>
        <p:sp>
          <p:nvSpPr>
            <p:cNvPr id="207" name="Google Shape;207;p1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" name="Google Shape;209;p10"/>
          <p:cNvGrpSpPr/>
          <p:nvPr/>
        </p:nvGrpSpPr>
        <p:grpSpPr>
          <a:xfrm>
            <a:off x="297867" y="397186"/>
            <a:ext cx="150259" cy="142822"/>
            <a:chOff x="7988550" y="3122299"/>
            <a:chExt cx="266700" cy="253500"/>
          </a:xfrm>
        </p:grpSpPr>
        <p:sp>
          <p:nvSpPr>
            <p:cNvPr id="210" name="Google Shape;210;p1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" name="Google Shape;212;p10"/>
          <p:cNvGrpSpPr/>
          <p:nvPr/>
        </p:nvGrpSpPr>
        <p:grpSpPr>
          <a:xfrm>
            <a:off x="8708717" y="2784861"/>
            <a:ext cx="150259" cy="142822"/>
            <a:chOff x="7988550" y="3122299"/>
            <a:chExt cx="266700" cy="253500"/>
          </a:xfrm>
        </p:grpSpPr>
        <p:sp>
          <p:nvSpPr>
            <p:cNvPr id="213" name="Google Shape;213;p1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ncert One"/>
              <a:buNone/>
              <a:defRPr b="1" sz="31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ncert One"/>
              <a:buNone/>
              <a:defRPr b="1" sz="31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ncert One"/>
              <a:buNone/>
              <a:defRPr b="1" sz="31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ncert One"/>
              <a:buNone/>
              <a:defRPr b="1" sz="31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ncert One"/>
              <a:buNone/>
              <a:defRPr b="1" sz="31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ncert One"/>
              <a:buNone/>
              <a:defRPr b="1" sz="31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ncert One"/>
              <a:buNone/>
              <a:defRPr b="1" sz="31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ncert One"/>
              <a:buNone/>
              <a:defRPr b="1" sz="31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ncert One"/>
              <a:buNone/>
              <a:defRPr b="1" sz="31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74500"/>
            <a:ext cx="7704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9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p30"/>
          <p:cNvSpPr txBox="1"/>
          <p:nvPr>
            <p:ph idx="1" type="subTitle"/>
          </p:nvPr>
        </p:nvSpPr>
        <p:spPr>
          <a:xfrm rot="-517">
            <a:off x="720125" y="3694600"/>
            <a:ext cx="3993300" cy="4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By:</a:t>
            </a:r>
            <a:r>
              <a:rPr lang="en"/>
              <a:t> </a:t>
            </a:r>
            <a:r>
              <a:rPr lang="en"/>
              <a:t>19K-0223 , 20K-0297 , 20K-0315</a:t>
            </a:r>
            <a:endParaRPr/>
          </a:p>
        </p:txBody>
      </p:sp>
      <p:sp>
        <p:nvSpPr>
          <p:cNvPr id="1511" name="Google Shape;1511;p30"/>
          <p:cNvSpPr txBox="1"/>
          <p:nvPr>
            <p:ph type="ctrTitle"/>
          </p:nvPr>
        </p:nvSpPr>
        <p:spPr>
          <a:xfrm>
            <a:off x="589925" y="546450"/>
            <a:ext cx="4574100" cy="31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 u="sng"/>
              <a:t>FAST-Khurak:</a:t>
            </a:r>
            <a:endParaRPr sz="5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/>
              <a:t>a L</a:t>
            </a:r>
            <a:r>
              <a:rPr lang="en" sz="5000"/>
              <a:t>ocal-r</a:t>
            </a:r>
            <a:r>
              <a:rPr lang="en" sz="5000"/>
              <a:t>ecipes Recommender</a:t>
            </a:r>
            <a:r>
              <a:rPr lang="en"/>
              <a:t> </a:t>
            </a:r>
            <a:r>
              <a:rPr lang="en" sz="2500">
                <a:solidFill>
                  <a:schemeClr val="lt1"/>
                </a:solidFill>
              </a:rPr>
              <a:t>Content-Case Hybrid-Approach</a:t>
            </a:r>
            <a:endParaRPr sz="2500">
              <a:solidFill>
                <a:schemeClr val="lt1"/>
              </a:solidFill>
            </a:endParaRPr>
          </a:p>
        </p:txBody>
      </p:sp>
      <p:grpSp>
        <p:nvGrpSpPr>
          <p:cNvPr id="1512" name="Google Shape;1512;p30"/>
          <p:cNvGrpSpPr/>
          <p:nvPr/>
        </p:nvGrpSpPr>
        <p:grpSpPr>
          <a:xfrm>
            <a:off x="5029211" y="397320"/>
            <a:ext cx="2302396" cy="1695162"/>
            <a:chOff x="421563" y="308748"/>
            <a:chExt cx="1801280" cy="1326210"/>
          </a:xfrm>
        </p:grpSpPr>
        <p:sp>
          <p:nvSpPr>
            <p:cNvPr id="1513" name="Google Shape;1513;p30"/>
            <p:cNvSpPr/>
            <p:nvPr/>
          </p:nvSpPr>
          <p:spPr>
            <a:xfrm>
              <a:off x="421563" y="308748"/>
              <a:ext cx="1801280" cy="1326210"/>
            </a:xfrm>
            <a:custGeom>
              <a:rect b="b" l="l" r="r" t="t"/>
              <a:pathLst>
                <a:path extrusionOk="0" h="33410" w="45378">
                  <a:moveTo>
                    <a:pt x="12037" y="0"/>
                  </a:moveTo>
                  <a:cubicBezTo>
                    <a:pt x="12011" y="0"/>
                    <a:pt x="11985" y="1"/>
                    <a:pt x="11959" y="3"/>
                  </a:cubicBezTo>
                  <a:cubicBezTo>
                    <a:pt x="11654" y="23"/>
                    <a:pt x="11405" y="154"/>
                    <a:pt x="11235" y="258"/>
                  </a:cubicBezTo>
                  <a:cubicBezTo>
                    <a:pt x="11161" y="304"/>
                    <a:pt x="11090" y="355"/>
                    <a:pt x="11020" y="404"/>
                  </a:cubicBezTo>
                  <a:cubicBezTo>
                    <a:pt x="11014" y="409"/>
                    <a:pt x="11007" y="413"/>
                    <a:pt x="11000" y="418"/>
                  </a:cubicBezTo>
                  <a:cubicBezTo>
                    <a:pt x="10932" y="398"/>
                    <a:pt x="10850" y="380"/>
                    <a:pt x="10762" y="370"/>
                  </a:cubicBezTo>
                  <a:cubicBezTo>
                    <a:pt x="10724" y="366"/>
                    <a:pt x="10685" y="364"/>
                    <a:pt x="10647" y="364"/>
                  </a:cubicBezTo>
                  <a:cubicBezTo>
                    <a:pt x="10625" y="364"/>
                    <a:pt x="10603" y="365"/>
                    <a:pt x="10582" y="366"/>
                  </a:cubicBezTo>
                  <a:cubicBezTo>
                    <a:pt x="10240" y="388"/>
                    <a:pt x="9926" y="554"/>
                    <a:pt x="9637" y="867"/>
                  </a:cubicBezTo>
                  <a:lnTo>
                    <a:pt x="9587" y="927"/>
                  </a:lnTo>
                  <a:cubicBezTo>
                    <a:pt x="9374" y="940"/>
                    <a:pt x="9182" y="980"/>
                    <a:pt x="9012" y="1013"/>
                  </a:cubicBezTo>
                  <a:lnTo>
                    <a:pt x="8877" y="1041"/>
                  </a:lnTo>
                  <a:cubicBezTo>
                    <a:pt x="8731" y="1068"/>
                    <a:pt x="8585" y="1090"/>
                    <a:pt x="8439" y="1114"/>
                  </a:cubicBezTo>
                  <a:cubicBezTo>
                    <a:pt x="8226" y="1146"/>
                    <a:pt x="8006" y="1180"/>
                    <a:pt x="7781" y="1230"/>
                  </a:cubicBezTo>
                  <a:cubicBezTo>
                    <a:pt x="6948" y="1407"/>
                    <a:pt x="6135" y="1674"/>
                    <a:pt x="5359" y="2025"/>
                  </a:cubicBezTo>
                  <a:cubicBezTo>
                    <a:pt x="3786" y="2740"/>
                    <a:pt x="2538" y="3715"/>
                    <a:pt x="1647" y="4922"/>
                  </a:cubicBezTo>
                  <a:cubicBezTo>
                    <a:pt x="1356" y="5317"/>
                    <a:pt x="1131" y="5686"/>
                    <a:pt x="965" y="6040"/>
                  </a:cubicBezTo>
                  <a:cubicBezTo>
                    <a:pt x="879" y="6218"/>
                    <a:pt x="798" y="6410"/>
                    <a:pt x="712" y="6636"/>
                  </a:cubicBezTo>
                  <a:cubicBezTo>
                    <a:pt x="707" y="6650"/>
                    <a:pt x="701" y="6665"/>
                    <a:pt x="695" y="6681"/>
                  </a:cubicBezTo>
                  <a:cubicBezTo>
                    <a:pt x="655" y="6746"/>
                    <a:pt x="615" y="6822"/>
                    <a:pt x="574" y="6907"/>
                  </a:cubicBezTo>
                  <a:cubicBezTo>
                    <a:pt x="412" y="7264"/>
                    <a:pt x="327" y="7624"/>
                    <a:pt x="262" y="7933"/>
                  </a:cubicBezTo>
                  <a:cubicBezTo>
                    <a:pt x="111" y="8630"/>
                    <a:pt x="77" y="9329"/>
                    <a:pt x="54" y="9983"/>
                  </a:cubicBezTo>
                  <a:cubicBezTo>
                    <a:pt x="1" y="11424"/>
                    <a:pt x="101" y="12785"/>
                    <a:pt x="349" y="14025"/>
                  </a:cubicBezTo>
                  <a:cubicBezTo>
                    <a:pt x="622" y="15398"/>
                    <a:pt x="1006" y="16663"/>
                    <a:pt x="1487" y="17785"/>
                  </a:cubicBezTo>
                  <a:cubicBezTo>
                    <a:pt x="1790" y="18497"/>
                    <a:pt x="2086" y="19060"/>
                    <a:pt x="2415" y="19561"/>
                  </a:cubicBezTo>
                  <a:cubicBezTo>
                    <a:pt x="2738" y="20049"/>
                    <a:pt x="3126" y="20534"/>
                    <a:pt x="3602" y="21043"/>
                  </a:cubicBezTo>
                  <a:cubicBezTo>
                    <a:pt x="4031" y="21502"/>
                    <a:pt x="4489" y="21933"/>
                    <a:pt x="4886" y="22299"/>
                  </a:cubicBezTo>
                  <a:cubicBezTo>
                    <a:pt x="5314" y="22696"/>
                    <a:pt x="5784" y="23116"/>
                    <a:pt x="6318" y="23501"/>
                  </a:cubicBezTo>
                  <a:cubicBezTo>
                    <a:pt x="6853" y="23886"/>
                    <a:pt x="7417" y="24235"/>
                    <a:pt x="7896" y="24524"/>
                  </a:cubicBezTo>
                  <a:lnTo>
                    <a:pt x="8168" y="24689"/>
                  </a:lnTo>
                  <a:cubicBezTo>
                    <a:pt x="8599" y="24951"/>
                    <a:pt x="9046" y="25222"/>
                    <a:pt x="9500" y="25479"/>
                  </a:cubicBezTo>
                  <a:cubicBezTo>
                    <a:pt x="11667" y="26694"/>
                    <a:pt x="13954" y="27728"/>
                    <a:pt x="16167" y="28728"/>
                  </a:cubicBezTo>
                  <a:lnTo>
                    <a:pt x="16622" y="28933"/>
                  </a:lnTo>
                  <a:cubicBezTo>
                    <a:pt x="16895" y="29057"/>
                    <a:pt x="17169" y="29183"/>
                    <a:pt x="17442" y="29308"/>
                  </a:cubicBezTo>
                  <a:cubicBezTo>
                    <a:pt x="18351" y="29726"/>
                    <a:pt x="19290" y="30157"/>
                    <a:pt x="20248" y="30532"/>
                  </a:cubicBezTo>
                  <a:cubicBezTo>
                    <a:pt x="20727" y="30719"/>
                    <a:pt x="21207" y="30905"/>
                    <a:pt x="21689" y="31090"/>
                  </a:cubicBezTo>
                  <a:cubicBezTo>
                    <a:pt x="21744" y="31119"/>
                    <a:pt x="21993" y="31246"/>
                    <a:pt x="21993" y="31246"/>
                  </a:cubicBezTo>
                  <a:cubicBezTo>
                    <a:pt x="22480" y="31493"/>
                    <a:pt x="22978" y="31689"/>
                    <a:pt x="23460" y="31881"/>
                  </a:cubicBezTo>
                  <a:lnTo>
                    <a:pt x="23569" y="31923"/>
                  </a:lnTo>
                  <a:cubicBezTo>
                    <a:pt x="24190" y="32168"/>
                    <a:pt x="24764" y="32350"/>
                    <a:pt x="25321" y="32479"/>
                  </a:cubicBezTo>
                  <a:cubicBezTo>
                    <a:pt x="25899" y="32614"/>
                    <a:pt x="26477" y="32740"/>
                    <a:pt x="27039" y="32854"/>
                  </a:cubicBezTo>
                  <a:cubicBezTo>
                    <a:pt x="28348" y="33122"/>
                    <a:pt x="30012" y="33409"/>
                    <a:pt x="31766" y="33409"/>
                  </a:cubicBezTo>
                  <a:cubicBezTo>
                    <a:pt x="32088" y="33409"/>
                    <a:pt x="32414" y="33400"/>
                    <a:pt x="32741" y="33378"/>
                  </a:cubicBezTo>
                  <a:cubicBezTo>
                    <a:pt x="33250" y="33344"/>
                    <a:pt x="33751" y="33282"/>
                    <a:pt x="34228" y="33196"/>
                  </a:cubicBezTo>
                  <a:cubicBezTo>
                    <a:pt x="35321" y="32995"/>
                    <a:pt x="36444" y="32634"/>
                    <a:pt x="37568" y="32119"/>
                  </a:cubicBezTo>
                  <a:cubicBezTo>
                    <a:pt x="38364" y="31756"/>
                    <a:pt x="39393" y="31238"/>
                    <a:pt x="40284" y="30442"/>
                  </a:cubicBezTo>
                  <a:cubicBezTo>
                    <a:pt x="41172" y="29648"/>
                    <a:pt x="41728" y="28647"/>
                    <a:pt x="42221" y="27690"/>
                  </a:cubicBezTo>
                  <a:cubicBezTo>
                    <a:pt x="42711" y="26739"/>
                    <a:pt x="43165" y="25708"/>
                    <a:pt x="43608" y="24537"/>
                  </a:cubicBezTo>
                  <a:cubicBezTo>
                    <a:pt x="43968" y="23579"/>
                    <a:pt x="44314" y="22563"/>
                    <a:pt x="44692" y="21334"/>
                  </a:cubicBezTo>
                  <a:cubicBezTo>
                    <a:pt x="45112" y="19982"/>
                    <a:pt x="45378" y="18545"/>
                    <a:pt x="45374" y="17117"/>
                  </a:cubicBezTo>
                  <a:cubicBezTo>
                    <a:pt x="45372" y="15977"/>
                    <a:pt x="45199" y="14841"/>
                    <a:pt x="44793" y="13763"/>
                  </a:cubicBezTo>
                  <a:cubicBezTo>
                    <a:pt x="44401" y="12708"/>
                    <a:pt x="43799" y="11698"/>
                    <a:pt x="42999" y="10760"/>
                  </a:cubicBezTo>
                  <a:cubicBezTo>
                    <a:pt x="42629" y="10329"/>
                    <a:pt x="42217" y="9910"/>
                    <a:pt x="41775" y="9516"/>
                  </a:cubicBezTo>
                  <a:cubicBezTo>
                    <a:pt x="41582" y="9343"/>
                    <a:pt x="41370" y="9164"/>
                    <a:pt x="41107" y="8954"/>
                  </a:cubicBezTo>
                  <a:cubicBezTo>
                    <a:pt x="41083" y="8936"/>
                    <a:pt x="41061" y="8917"/>
                    <a:pt x="41037" y="8897"/>
                  </a:cubicBezTo>
                  <a:cubicBezTo>
                    <a:pt x="40951" y="8825"/>
                    <a:pt x="40846" y="8735"/>
                    <a:pt x="40716" y="8656"/>
                  </a:cubicBezTo>
                  <a:cubicBezTo>
                    <a:pt x="40692" y="8572"/>
                    <a:pt x="40664" y="8478"/>
                    <a:pt x="40622" y="8387"/>
                  </a:cubicBezTo>
                  <a:cubicBezTo>
                    <a:pt x="40513" y="8141"/>
                    <a:pt x="40375" y="7908"/>
                    <a:pt x="40213" y="7690"/>
                  </a:cubicBezTo>
                  <a:cubicBezTo>
                    <a:pt x="39785" y="7124"/>
                    <a:pt x="39219" y="6708"/>
                    <a:pt x="38577" y="6488"/>
                  </a:cubicBezTo>
                  <a:cubicBezTo>
                    <a:pt x="38238" y="6372"/>
                    <a:pt x="37882" y="6313"/>
                    <a:pt x="37517" y="6313"/>
                  </a:cubicBezTo>
                  <a:cubicBezTo>
                    <a:pt x="37444" y="6313"/>
                    <a:pt x="37371" y="6316"/>
                    <a:pt x="37297" y="6320"/>
                  </a:cubicBezTo>
                  <a:cubicBezTo>
                    <a:pt x="37078" y="6335"/>
                    <a:pt x="36858" y="6370"/>
                    <a:pt x="36639" y="6429"/>
                  </a:cubicBezTo>
                  <a:cubicBezTo>
                    <a:pt x="36375" y="6499"/>
                    <a:pt x="36120" y="6599"/>
                    <a:pt x="35875" y="6729"/>
                  </a:cubicBezTo>
                  <a:cubicBezTo>
                    <a:pt x="35787" y="6693"/>
                    <a:pt x="35698" y="6658"/>
                    <a:pt x="35610" y="6624"/>
                  </a:cubicBezTo>
                  <a:cubicBezTo>
                    <a:pt x="35490" y="6578"/>
                    <a:pt x="35371" y="6528"/>
                    <a:pt x="35252" y="6479"/>
                  </a:cubicBezTo>
                  <a:cubicBezTo>
                    <a:pt x="35101" y="6415"/>
                    <a:pt x="34948" y="6353"/>
                    <a:pt x="34803" y="6297"/>
                  </a:cubicBezTo>
                  <a:cubicBezTo>
                    <a:pt x="34545" y="6197"/>
                    <a:pt x="34285" y="6106"/>
                    <a:pt x="34023" y="6014"/>
                  </a:cubicBezTo>
                  <a:cubicBezTo>
                    <a:pt x="33840" y="5950"/>
                    <a:pt x="33666" y="5889"/>
                    <a:pt x="33500" y="5827"/>
                  </a:cubicBezTo>
                  <a:cubicBezTo>
                    <a:pt x="33476" y="5785"/>
                    <a:pt x="33452" y="5743"/>
                    <a:pt x="33427" y="5703"/>
                  </a:cubicBezTo>
                  <a:cubicBezTo>
                    <a:pt x="33213" y="5355"/>
                    <a:pt x="32966" y="5067"/>
                    <a:pt x="32689" y="4844"/>
                  </a:cubicBezTo>
                  <a:cubicBezTo>
                    <a:pt x="32411" y="4624"/>
                    <a:pt x="32082" y="4455"/>
                    <a:pt x="31678" y="4332"/>
                  </a:cubicBezTo>
                  <a:cubicBezTo>
                    <a:pt x="31366" y="4237"/>
                    <a:pt x="31044" y="4189"/>
                    <a:pt x="30714" y="4189"/>
                  </a:cubicBezTo>
                  <a:cubicBezTo>
                    <a:pt x="30637" y="4189"/>
                    <a:pt x="30559" y="4191"/>
                    <a:pt x="30481" y="4197"/>
                  </a:cubicBezTo>
                  <a:cubicBezTo>
                    <a:pt x="30133" y="4220"/>
                    <a:pt x="29782" y="4296"/>
                    <a:pt x="29443" y="4422"/>
                  </a:cubicBezTo>
                  <a:cubicBezTo>
                    <a:pt x="29401" y="4405"/>
                    <a:pt x="29272" y="4358"/>
                    <a:pt x="29272" y="4358"/>
                  </a:cubicBezTo>
                  <a:cubicBezTo>
                    <a:pt x="29173" y="4320"/>
                    <a:pt x="29073" y="4285"/>
                    <a:pt x="28974" y="4251"/>
                  </a:cubicBezTo>
                  <a:lnTo>
                    <a:pt x="28861" y="4212"/>
                  </a:lnTo>
                  <a:cubicBezTo>
                    <a:pt x="28615" y="4127"/>
                    <a:pt x="28370" y="4036"/>
                    <a:pt x="28123" y="3944"/>
                  </a:cubicBezTo>
                  <a:cubicBezTo>
                    <a:pt x="27953" y="3880"/>
                    <a:pt x="27781" y="3822"/>
                    <a:pt x="27610" y="3763"/>
                  </a:cubicBezTo>
                  <a:cubicBezTo>
                    <a:pt x="27506" y="3728"/>
                    <a:pt x="27402" y="3692"/>
                    <a:pt x="27297" y="3653"/>
                  </a:cubicBezTo>
                  <a:cubicBezTo>
                    <a:pt x="27217" y="3626"/>
                    <a:pt x="27138" y="3600"/>
                    <a:pt x="27057" y="3574"/>
                  </a:cubicBezTo>
                  <a:cubicBezTo>
                    <a:pt x="26939" y="3537"/>
                    <a:pt x="26826" y="3501"/>
                    <a:pt x="26746" y="3464"/>
                  </a:cubicBezTo>
                  <a:cubicBezTo>
                    <a:pt x="26409" y="3126"/>
                    <a:pt x="25982" y="2892"/>
                    <a:pt x="25530" y="2798"/>
                  </a:cubicBezTo>
                  <a:cubicBezTo>
                    <a:pt x="25375" y="2766"/>
                    <a:pt x="25214" y="2750"/>
                    <a:pt x="25053" y="2750"/>
                  </a:cubicBezTo>
                  <a:cubicBezTo>
                    <a:pt x="25023" y="2750"/>
                    <a:pt x="24993" y="2750"/>
                    <a:pt x="24962" y="2751"/>
                  </a:cubicBezTo>
                  <a:lnTo>
                    <a:pt x="24934" y="2744"/>
                  </a:lnTo>
                  <a:cubicBezTo>
                    <a:pt x="24882" y="2729"/>
                    <a:pt x="24827" y="2718"/>
                    <a:pt x="24774" y="2708"/>
                  </a:cubicBezTo>
                  <a:lnTo>
                    <a:pt x="24675" y="2685"/>
                  </a:lnTo>
                  <a:cubicBezTo>
                    <a:pt x="24590" y="2666"/>
                    <a:pt x="24507" y="2647"/>
                    <a:pt x="24441" y="2637"/>
                  </a:cubicBezTo>
                  <a:cubicBezTo>
                    <a:pt x="24418" y="2633"/>
                    <a:pt x="24394" y="2627"/>
                    <a:pt x="24372" y="2624"/>
                  </a:cubicBezTo>
                  <a:cubicBezTo>
                    <a:pt x="24112" y="2193"/>
                    <a:pt x="23716" y="1836"/>
                    <a:pt x="23220" y="1589"/>
                  </a:cubicBezTo>
                  <a:cubicBezTo>
                    <a:pt x="22699" y="1332"/>
                    <a:pt x="22148" y="1199"/>
                    <a:pt x="21614" y="1199"/>
                  </a:cubicBezTo>
                  <a:cubicBezTo>
                    <a:pt x="21544" y="1199"/>
                    <a:pt x="21475" y="1201"/>
                    <a:pt x="21405" y="1206"/>
                  </a:cubicBezTo>
                  <a:lnTo>
                    <a:pt x="21348" y="1210"/>
                  </a:lnTo>
                  <a:cubicBezTo>
                    <a:pt x="21049" y="1235"/>
                    <a:pt x="20767" y="1300"/>
                    <a:pt x="20508" y="1403"/>
                  </a:cubicBezTo>
                  <a:cubicBezTo>
                    <a:pt x="20359" y="1302"/>
                    <a:pt x="20197" y="1201"/>
                    <a:pt x="20012" y="1127"/>
                  </a:cubicBezTo>
                  <a:cubicBezTo>
                    <a:pt x="19793" y="1039"/>
                    <a:pt x="19567" y="995"/>
                    <a:pt x="19320" y="995"/>
                  </a:cubicBezTo>
                  <a:cubicBezTo>
                    <a:pt x="19271" y="995"/>
                    <a:pt x="19220" y="997"/>
                    <a:pt x="19169" y="1001"/>
                  </a:cubicBezTo>
                  <a:cubicBezTo>
                    <a:pt x="19047" y="1008"/>
                    <a:pt x="18932" y="1026"/>
                    <a:pt x="18825" y="1046"/>
                  </a:cubicBezTo>
                  <a:cubicBezTo>
                    <a:pt x="18781" y="1013"/>
                    <a:pt x="18734" y="981"/>
                    <a:pt x="18682" y="953"/>
                  </a:cubicBezTo>
                  <a:cubicBezTo>
                    <a:pt x="18477" y="835"/>
                    <a:pt x="18251" y="774"/>
                    <a:pt x="18010" y="774"/>
                  </a:cubicBezTo>
                  <a:cubicBezTo>
                    <a:pt x="17975" y="774"/>
                    <a:pt x="17941" y="775"/>
                    <a:pt x="17906" y="778"/>
                  </a:cubicBezTo>
                  <a:cubicBezTo>
                    <a:pt x="17721" y="789"/>
                    <a:pt x="17552" y="835"/>
                    <a:pt x="17409" y="886"/>
                  </a:cubicBezTo>
                  <a:cubicBezTo>
                    <a:pt x="17169" y="687"/>
                    <a:pt x="16869" y="581"/>
                    <a:pt x="16543" y="581"/>
                  </a:cubicBezTo>
                  <a:cubicBezTo>
                    <a:pt x="16509" y="581"/>
                    <a:pt x="16476" y="582"/>
                    <a:pt x="16442" y="584"/>
                  </a:cubicBezTo>
                  <a:cubicBezTo>
                    <a:pt x="16359" y="589"/>
                    <a:pt x="16274" y="602"/>
                    <a:pt x="16191" y="620"/>
                  </a:cubicBezTo>
                  <a:cubicBezTo>
                    <a:pt x="16075" y="647"/>
                    <a:pt x="15968" y="680"/>
                    <a:pt x="15870" y="718"/>
                  </a:cubicBezTo>
                  <a:cubicBezTo>
                    <a:pt x="15609" y="383"/>
                    <a:pt x="15219" y="196"/>
                    <a:pt x="14774" y="196"/>
                  </a:cubicBezTo>
                  <a:cubicBezTo>
                    <a:pt x="14739" y="196"/>
                    <a:pt x="14703" y="197"/>
                    <a:pt x="14667" y="200"/>
                  </a:cubicBezTo>
                  <a:cubicBezTo>
                    <a:pt x="14464" y="213"/>
                    <a:pt x="14254" y="263"/>
                    <a:pt x="14045" y="350"/>
                  </a:cubicBezTo>
                  <a:cubicBezTo>
                    <a:pt x="13818" y="163"/>
                    <a:pt x="13530" y="60"/>
                    <a:pt x="13228" y="60"/>
                  </a:cubicBezTo>
                  <a:cubicBezTo>
                    <a:pt x="13199" y="60"/>
                    <a:pt x="13170" y="61"/>
                    <a:pt x="13141" y="63"/>
                  </a:cubicBezTo>
                  <a:cubicBezTo>
                    <a:pt x="13099" y="65"/>
                    <a:pt x="13056" y="71"/>
                    <a:pt x="13019" y="78"/>
                  </a:cubicBezTo>
                  <a:cubicBezTo>
                    <a:pt x="12881" y="99"/>
                    <a:pt x="12761" y="137"/>
                    <a:pt x="12655" y="180"/>
                  </a:cubicBezTo>
                  <a:cubicBezTo>
                    <a:pt x="12473" y="63"/>
                    <a:pt x="12260" y="0"/>
                    <a:pt x="1203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0"/>
            <p:cNvSpPr/>
            <p:nvPr/>
          </p:nvSpPr>
          <p:spPr>
            <a:xfrm>
              <a:off x="472531" y="393854"/>
              <a:ext cx="1711688" cy="912707"/>
            </a:xfrm>
            <a:custGeom>
              <a:rect b="b" l="l" r="r" t="t"/>
              <a:pathLst>
                <a:path extrusionOk="0" h="22993" w="43121">
                  <a:moveTo>
                    <a:pt x="8459" y="1"/>
                  </a:moveTo>
                  <a:cubicBezTo>
                    <a:pt x="8374" y="1"/>
                    <a:pt x="8289" y="10"/>
                    <a:pt x="8205" y="20"/>
                  </a:cubicBezTo>
                  <a:cubicBezTo>
                    <a:pt x="8023" y="44"/>
                    <a:pt x="7842" y="84"/>
                    <a:pt x="7660" y="111"/>
                  </a:cubicBezTo>
                  <a:cubicBezTo>
                    <a:pt x="7265" y="168"/>
                    <a:pt x="6873" y="215"/>
                    <a:pt x="6483" y="303"/>
                  </a:cubicBezTo>
                  <a:cubicBezTo>
                    <a:pt x="5051" y="628"/>
                    <a:pt x="3651" y="1264"/>
                    <a:pt x="2511" y="2199"/>
                  </a:cubicBezTo>
                  <a:cubicBezTo>
                    <a:pt x="1999" y="2618"/>
                    <a:pt x="1546" y="3107"/>
                    <a:pt x="1165" y="3648"/>
                  </a:cubicBezTo>
                  <a:cubicBezTo>
                    <a:pt x="973" y="3916"/>
                    <a:pt x="808" y="4201"/>
                    <a:pt x="654" y="4491"/>
                  </a:cubicBezTo>
                  <a:cubicBezTo>
                    <a:pt x="576" y="4638"/>
                    <a:pt x="500" y="4790"/>
                    <a:pt x="432" y="4943"/>
                  </a:cubicBezTo>
                  <a:cubicBezTo>
                    <a:pt x="430" y="4944"/>
                    <a:pt x="431" y="4946"/>
                    <a:pt x="428" y="4949"/>
                  </a:cubicBezTo>
                  <a:cubicBezTo>
                    <a:pt x="404" y="5021"/>
                    <a:pt x="379" y="5095"/>
                    <a:pt x="354" y="5166"/>
                  </a:cubicBezTo>
                  <a:cubicBezTo>
                    <a:pt x="264" y="5449"/>
                    <a:pt x="217" y="5743"/>
                    <a:pt x="173" y="6033"/>
                  </a:cubicBezTo>
                  <a:cubicBezTo>
                    <a:pt x="125" y="6338"/>
                    <a:pt x="82" y="6646"/>
                    <a:pt x="55" y="6953"/>
                  </a:cubicBezTo>
                  <a:cubicBezTo>
                    <a:pt x="26" y="7282"/>
                    <a:pt x="9" y="7609"/>
                    <a:pt x="1" y="7938"/>
                  </a:cubicBezTo>
                  <a:cubicBezTo>
                    <a:pt x="42" y="8166"/>
                    <a:pt x="99" y="8393"/>
                    <a:pt x="167" y="8614"/>
                  </a:cubicBezTo>
                  <a:cubicBezTo>
                    <a:pt x="651" y="10151"/>
                    <a:pt x="1820" y="11319"/>
                    <a:pt x="3102" y="12231"/>
                  </a:cubicBezTo>
                  <a:cubicBezTo>
                    <a:pt x="4440" y="13188"/>
                    <a:pt x="5923" y="13943"/>
                    <a:pt x="7356" y="14749"/>
                  </a:cubicBezTo>
                  <a:cubicBezTo>
                    <a:pt x="9322" y="15850"/>
                    <a:pt x="11382" y="16773"/>
                    <a:pt x="13450" y="17660"/>
                  </a:cubicBezTo>
                  <a:cubicBezTo>
                    <a:pt x="15531" y="18549"/>
                    <a:pt x="17599" y="19477"/>
                    <a:pt x="19703" y="20306"/>
                  </a:cubicBezTo>
                  <a:cubicBezTo>
                    <a:pt x="21854" y="21155"/>
                    <a:pt x="24061" y="21883"/>
                    <a:pt x="26315" y="22415"/>
                  </a:cubicBezTo>
                  <a:cubicBezTo>
                    <a:pt x="27461" y="22685"/>
                    <a:pt x="28612" y="22888"/>
                    <a:pt x="29790" y="22956"/>
                  </a:cubicBezTo>
                  <a:cubicBezTo>
                    <a:pt x="30243" y="22981"/>
                    <a:pt x="30697" y="22992"/>
                    <a:pt x="31151" y="22992"/>
                  </a:cubicBezTo>
                  <a:cubicBezTo>
                    <a:pt x="31824" y="22992"/>
                    <a:pt x="32497" y="22968"/>
                    <a:pt x="33169" y="22931"/>
                  </a:cubicBezTo>
                  <a:cubicBezTo>
                    <a:pt x="34287" y="22867"/>
                    <a:pt x="35431" y="22774"/>
                    <a:pt x="36519" y="22496"/>
                  </a:cubicBezTo>
                  <a:cubicBezTo>
                    <a:pt x="37424" y="22264"/>
                    <a:pt x="38281" y="21868"/>
                    <a:pt x="39058" y="21353"/>
                  </a:cubicBezTo>
                  <a:cubicBezTo>
                    <a:pt x="40612" y="20321"/>
                    <a:pt x="41940" y="18781"/>
                    <a:pt x="42546" y="16996"/>
                  </a:cubicBezTo>
                  <a:cubicBezTo>
                    <a:pt x="43121" y="15297"/>
                    <a:pt x="42976" y="13443"/>
                    <a:pt x="42294" y="11796"/>
                  </a:cubicBezTo>
                  <a:cubicBezTo>
                    <a:pt x="41954" y="10974"/>
                    <a:pt x="41485" y="10208"/>
                    <a:pt x="40923" y="9521"/>
                  </a:cubicBezTo>
                  <a:cubicBezTo>
                    <a:pt x="40633" y="9170"/>
                    <a:pt x="40316" y="8842"/>
                    <a:pt x="39977" y="8540"/>
                  </a:cubicBezTo>
                  <a:cubicBezTo>
                    <a:pt x="39810" y="8393"/>
                    <a:pt x="39638" y="8251"/>
                    <a:pt x="39461" y="8112"/>
                  </a:cubicBezTo>
                  <a:cubicBezTo>
                    <a:pt x="39265" y="7962"/>
                    <a:pt x="39076" y="7782"/>
                    <a:pt x="38866" y="7653"/>
                  </a:cubicBezTo>
                  <a:cubicBezTo>
                    <a:pt x="38807" y="7615"/>
                    <a:pt x="38787" y="7558"/>
                    <a:pt x="38795" y="7503"/>
                  </a:cubicBezTo>
                  <a:cubicBezTo>
                    <a:pt x="38787" y="7499"/>
                    <a:pt x="38782" y="7495"/>
                    <a:pt x="38776" y="7491"/>
                  </a:cubicBezTo>
                  <a:lnTo>
                    <a:pt x="38776" y="7491"/>
                  </a:lnTo>
                  <a:cubicBezTo>
                    <a:pt x="38779" y="7518"/>
                    <a:pt x="38783" y="7544"/>
                    <a:pt x="38787" y="7571"/>
                  </a:cubicBezTo>
                  <a:cubicBezTo>
                    <a:pt x="38865" y="8074"/>
                    <a:pt x="38880" y="8591"/>
                    <a:pt x="38883" y="9102"/>
                  </a:cubicBezTo>
                  <a:cubicBezTo>
                    <a:pt x="39039" y="9261"/>
                    <a:pt x="39225" y="9380"/>
                    <a:pt x="39407" y="9503"/>
                  </a:cubicBezTo>
                  <a:cubicBezTo>
                    <a:pt x="39599" y="9634"/>
                    <a:pt x="39772" y="9784"/>
                    <a:pt x="39940" y="9943"/>
                  </a:cubicBezTo>
                  <a:cubicBezTo>
                    <a:pt x="40288" y="10272"/>
                    <a:pt x="40614" y="10631"/>
                    <a:pt x="40845" y="11055"/>
                  </a:cubicBezTo>
                  <a:cubicBezTo>
                    <a:pt x="41085" y="11496"/>
                    <a:pt x="41266" y="11966"/>
                    <a:pt x="41391" y="12453"/>
                  </a:cubicBezTo>
                  <a:cubicBezTo>
                    <a:pt x="41635" y="13400"/>
                    <a:pt x="41694" y="14402"/>
                    <a:pt x="41563" y="15372"/>
                  </a:cubicBezTo>
                  <a:cubicBezTo>
                    <a:pt x="41362" y="16873"/>
                    <a:pt x="40479" y="18145"/>
                    <a:pt x="39277" y="19038"/>
                  </a:cubicBezTo>
                  <a:cubicBezTo>
                    <a:pt x="38060" y="19945"/>
                    <a:pt x="36587" y="20492"/>
                    <a:pt x="35108" y="20791"/>
                  </a:cubicBezTo>
                  <a:cubicBezTo>
                    <a:pt x="33745" y="21068"/>
                    <a:pt x="32350" y="21193"/>
                    <a:pt x="30957" y="21193"/>
                  </a:cubicBezTo>
                  <a:cubicBezTo>
                    <a:pt x="30281" y="21193"/>
                    <a:pt x="29605" y="21164"/>
                    <a:pt x="28934" y="21108"/>
                  </a:cubicBezTo>
                  <a:cubicBezTo>
                    <a:pt x="26839" y="20934"/>
                    <a:pt x="24769" y="20478"/>
                    <a:pt x="22780" y="19795"/>
                  </a:cubicBezTo>
                  <a:cubicBezTo>
                    <a:pt x="21733" y="19433"/>
                    <a:pt x="20710" y="19000"/>
                    <a:pt x="19686" y="18579"/>
                  </a:cubicBezTo>
                  <a:cubicBezTo>
                    <a:pt x="18610" y="18138"/>
                    <a:pt x="17537" y="17693"/>
                    <a:pt x="16460" y="17253"/>
                  </a:cubicBezTo>
                  <a:cubicBezTo>
                    <a:pt x="14386" y="16400"/>
                    <a:pt x="12262" y="15657"/>
                    <a:pt x="10230" y="14710"/>
                  </a:cubicBezTo>
                  <a:cubicBezTo>
                    <a:pt x="9220" y="14239"/>
                    <a:pt x="8238" y="13711"/>
                    <a:pt x="7247" y="13198"/>
                  </a:cubicBezTo>
                  <a:cubicBezTo>
                    <a:pt x="6337" y="12728"/>
                    <a:pt x="5406" y="12299"/>
                    <a:pt x="4555" y="11723"/>
                  </a:cubicBezTo>
                  <a:cubicBezTo>
                    <a:pt x="2983" y="10658"/>
                    <a:pt x="1483" y="9168"/>
                    <a:pt x="1294" y="7185"/>
                  </a:cubicBezTo>
                  <a:cubicBezTo>
                    <a:pt x="1209" y="6271"/>
                    <a:pt x="1416" y="5344"/>
                    <a:pt x="1901" y="4564"/>
                  </a:cubicBezTo>
                  <a:cubicBezTo>
                    <a:pt x="2364" y="3824"/>
                    <a:pt x="3026" y="3295"/>
                    <a:pt x="3733" y="2803"/>
                  </a:cubicBezTo>
                  <a:cubicBezTo>
                    <a:pt x="3712" y="2769"/>
                    <a:pt x="3695" y="2736"/>
                    <a:pt x="3679" y="2704"/>
                  </a:cubicBezTo>
                  <a:cubicBezTo>
                    <a:pt x="3551" y="2426"/>
                    <a:pt x="3613" y="2085"/>
                    <a:pt x="3821" y="1862"/>
                  </a:cubicBezTo>
                  <a:cubicBezTo>
                    <a:pt x="3964" y="1709"/>
                    <a:pt x="4164" y="1625"/>
                    <a:pt x="4369" y="1625"/>
                  </a:cubicBezTo>
                  <a:cubicBezTo>
                    <a:pt x="4448" y="1625"/>
                    <a:pt x="4528" y="1638"/>
                    <a:pt x="4606" y="1663"/>
                  </a:cubicBezTo>
                  <a:cubicBezTo>
                    <a:pt x="4752" y="1710"/>
                    <a:pt x="4890" y="1792"/>
                    <a:pt x="5017" y="1883"/>
                  </a:cubicBezTo>
                  <a:cubicBezTo>
                    <a:pt x="5036" y="1898"/>
                    <a:pt x="5057" y="1911"/>
                    <a:pt x="5080" y="1929"/>
                  </a:cubicBezTo>
                  <a:cubicBezTo>
                    <a:pt x="5116" y="1686"/>
                    <a:pt x="5267" y="1450"/>
                    <a:pt x="5470" y="1324"/>
                  </a:cubicBezTo>
                  <a:cubicBezTo>
                    <a:pt x="5569" y="1262"/>
                    <a:pt x="5673" y="1234"/>
                    <a:pt x="5776" y="1234"/>
                  </a:cubicBezTo>
                  <a:cubicBezTo>
                    <a:pt x="5990" y="1234"/>
                    <a:pt x="6197" y="1356"/>
                    <a:pt x="6327" y="1549"/>
                  </a:cubicBezTo>
                  <a:cubicBezTo>
                    <a:pt x="6380" y="1493"/>
                    <a:pt x="6436" y="1444"/>
                    <a:pt x="6504" y="1403"/>
                  </a:cubicBezTo>
                  <a:cubicBezTo>
                    <a:pt x="6581" y="1357"/>
                    <a:pt x="6661" y="1319"/>
                    <a:pt x="6743" y="1285"/>
                  </a:cubicBezTo>
                  <a:cubicBezTo>
                    <a:pt x="6918" y="1218"/>
                    <a:pt x="7100" y="1164"/>
                    <a:pt x="7280" y="1122"/>
                  </a:cubicBezTo>
                  <a:cubicBezTo>
                    <a:pt x="7468" y="1079"/>
                    <a:pt x="7657" y="1027"/>
                    <a:pt x="7851" y="1003"/>
                  </a:cubicBezTo>
                  <a:cubicBezTo>
                    <a:pt x="8065" y="981"/>
                    <a:pt x="8282" y="973"/>
                    <a:pt x="8498" y="959"/>
                  </a:cubicBezTo>
                  <a:cubicBezTo>
                    <a:pt x="8523" y="671"/>
                    <a:pt x="8574" y="388"/>
                    <a:pt x="8649" y="113"/>
                  </a:cubicBezTo>
                  <a:cubicBezTo>
                    <a:pt x="8657" y="82"/>
                    <a:pt x="8666" y="55"/>
                    <a:pt x="8675" y="25"/>
                  </a:cubicBezTo>
                  <a:cubicBezTo>
                    <a:pt x="8603" y="7"/>
                    <a:pt x="8531" y="1"/>
                    <a:pt x="84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0"/>
            <p:cNvSpPr/>
            <p:nvPr/>
          </p:nvSpPr>
          <p:spPr>
            <a:xfrm>
              <a:off x="472253" y="740946"/>
              <a:ext cx="1690173" cy="843876"/>
            </a:xfrm>
            <a:custGeom>
              <a:rect b="b" l="l" r="r" t="t"/>
              <a:pathLst>
                <a:path extrusionOk="0" h="21259" w="42579">
                  <a:moveTo>
                    <a:pt x="0" y="0"/>
                  </a:moveTo>
                  <a:lnTo>
                    <a:pt x="0" y="101"/>
                  </a:lnTo>
                  <a:cubicBezTo>
                    <a:pt x="24" y="1376"/>
                    <a:pt x="198" y="2628"/>
                    <a:pt x="513" y="3865"/>
                  </a:cubicBezTo>
                  <a:cubicBezTo>
                    <a:pt x="819" y="5067"/>
                    <a:pt x="1227" y="6252"/>
                    <a:pt x="1809" y="7350"/>
                  </a:cubicBezTo>
                  <a:cubicBezTo>
                    <a:pt x="2350" y="8364"/>
                    <a:pt x="3125" y="9215"/>
                    <a:pt x="3951" y="10001"/>
                  </a:cubicBezTo>
                  <a:cubicBezTo>
                    <a:pt x="4365" y="10396"/>
                    <a:pt x="4782" y="10797"/>
                    <a:pt x="5224" y="11157"/>
                  </a:cubicBezTo>
                  <a:cubicBezTo>
                    <a:pt x="5676" y="11531"/>
                    <a:pt x="6163" y="11862"/>
                    <a:pt x="6657" y="12178"/>
                  </a:cubicBezTo>
                  <a:cubicBezTo>
                    <a:pt x="7692" y="12838"/>
                    <a:pt x="8745" y="13469"/>
                    <a:pt x="9833" y="14037"/>
                  </a:cubicBezTo>
                  <a:cubicBezTo>
                    <a:pt x="12128" y="15240"/>
                    <a:pt x="14495" y="16288"/>
                    <a:pt x="16847" y="17374"/>
                  </a:cubicBezTo>
                  <a:cubicBezTo>
                    <a:pt x="18005" y="17909"/>
                    <a:pt x="19156" y="18453"/>
                    <a:pt x="20347" y="18914"/>
                  </a:cubicBezTo>
                  <a:cubicBezTo>
                    <a:pt x="22539" y="19759"/>
                    <a:pt x="24626" y="20559"/>
                    <a:pt x="26965" y="20928"/>
                  </a:cubicBezTo>
                  <a:cubicBezTo>
                    <a:pt x="28150" y="21115"/>
                    <a:pt x="29349" y="21259"/>
                    <a:pt x="30545" y="21259"/>
                  </a:cubicBezTo>
                  <a:cubicBezTo>
                    <a:pt x="31480" y="21259"/>
                    <a:pt x="32413" y="21171"/>
                    <a:pt x="33335" y="20947"/>
                  </a:cubicBezTo>
                  <a:cubicBezTo>
                    <a:pt x="34375" y="20699"/>
                    <a:pt x="35379" y="20301"/>
                    <a:pt x="36333" y="19824"/>
                  </a:cubicBezTo>
                  <a:cubicBezTo>
                    <a:pt x="37160" y="19408"/>
                    <a:pt x="37957" y="18899"/>
                    <a:pt x="38585" y="18212"/>
                  </a:cubicBezTo>
                  <a:cubicBezTo>
                    <a:pt x="38921" y="17843"/>
                    <a:pt x="39180" y="17430"/>
                    <a:pt x="39425" y="16997"/>
                  </a:cubicBezTo>
                  <a:cubicBezTo>
                    <a:pt x="39691" y="16528"/>
                    <a:pt x="39941" y="16049"/>
                    <a:pt x="40174" y="15565"/>
                  </a:cubicBezTo>
                  <a:cubicBezTo>
                    <a:pt x="40653" y="14572"/>
                    <a:pt x="41071" y="13551"/>
                    <a:pt x="41447" y="12518"/>
                  </a:cubicBezTo>
                  <a:cubicBezTo>
                    <a:pt x="41822" y="11493"/>
                    <a:pt x="42164" y="10452"/>
                    <a:pt x="42470" y="9402"/>
                  </a:cubicBezTo>
                  <a:cubicBezTo>
                    <a:pt x="42508" y="9271"/>
                    <a:pt x="42545" y="9137"/>
                    <a:pt x="42579" y="9003"/>
                  </a:cubicBezTo>
                  <a:lnTo>
                    <a:pt x="42579" y="9003"/>
                  </a:lnTo>
                  <a:cubicBezTo>
                    <a:pt x="42529" y="9115"/>
                    <a:pt x="42476" y="9227"/>
                    <a:pt x="42420" y="9337"/>
                  </a:cubicBezTo>
                  <a:cubicBezTo>
                    <a:pt x="41545" y="11045"/>
                    <a:pt x="40093" y="12473"/>
                    <a:pt x="38391" y="13349"/>
                  </a:cubicBezTo>
                  <a:cubicBezTo>
                    <a:pt x="36469" y="14343"/>
                    <a:pt x="34231" y="14463"/>
                    <a:pt x="32106" y="14520"/>
                  </a:cubicBezTo>
                  <a:cubicBezTo>
                    <a:pt x="31818" y="14528"/>
                    <a:pt x="31529" y="14532"/>
                    <a:pt x="31240" y="14532"/>
                  </a:cubicBezTo>
                  <a:cubicBezTo>
                    <a:pt x="30355" y="14532"/>
                    <a:pt x="29470" y="14492"/>
                    <a:pt x="28589" y="14386"/>
                  </a:cubicBezTo>
                  <a:cubicBezTo>
                    <a:pt x="27414" y="14243"/>
                    <a:pt x="26256" y="13971"/>
                    <a:pt x="25115" y="13671"/>
                  </a:cubicBezTo>
                  <a:cubicBezTo>
                    <a:pt x="22801" y="13060"/>
                    <a:pt x="20536" y="12254"/>
                    <a:pt x="18331" y="11324"/>
                  </a:cubicBezTo>
                  <a:cubicBezTo>
                    <a:pt x="16181" y="10420"/>
                    <a:pt x="14035" y="9495"/>
                    <a:pt x="11904" y="8547"/>
                  </a:cubicBezTo>
                  <a:cubicBezTo>
                    <a:pt x="10839" y="8073"/>
                    <a:pt x="9785" y="7583"/>
                    <a:pt x="8749" y="7051"/>
                  </a:cubicBezTo>
                  <a:cubicBezTo>
                    <a:pt x="7843" y="6585"/>
                    <a:pt x="6965" y="6073"/>
                    <a:pt x="6078" y="5575"/>
                  </a:cubicBezTo>
                  <a:cubicBezTo>
                    <a:pt x="3741" y="4262"/>
                    <a:pt x="816" y="2686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0"/>
            <p:cNvSpPr/>
            <p:nvPr/>
          </p:nvSpPr>
          <p:spPr>
            <a:xfrm>
              <a:off x="2015712" y="823710"/>
              <a:ext cx="96379" cy="237376"/>
            </a:xfrm>
            <a:custGeom>
              <a:rect b="b" l="l" r="r" t="t"/>
              <a:pathLst>
                <a:path extrusionOk="0" h="5980" w="2428">
                  <a:moveTo>
                    <a:pt x="384" y="0"/>
                  </a:moveTo>
                  <a:cubicBezTo>
                    <a:pt x="252" y="0"/>
                    <a:pt x="114" y="43"/>
                    <a:pt x="1" y="107"/>
                  </a:cubicBezTo>
                  <a:cubicBezTo>
                    <a:pt x="14" y="687"/>
                    <a:pt x="79" y="1261"/>
                    <a:pt x="282" y="1808"/>
                  </a:cubicBezTo>
                  <a:cubicBezTo>
                    <a:pt x="442" y="2232"/>
                    <a:pt x="687" y="2614"/>
                    <a:pt x="1005" y="2931"/>
                  </a:cubicBezTo>
                  <a:cubicBezTo>
                    <a:pt x="1348" y="3270"/>
                    <a:pt x="1817" y="3532"/>
                    <a:pt x="2011" y="3993"/>
                  </a:cubicBezTo>
                  <a:cubicBezTo>
                    <a:pt x="2207" y="4461"/>
                    <a:pt x="1903" y="5019"/>
                    <a:pt x="1476" y="5240"/>
                  </a:cubicBezTo>
                  <a:cubicBezTo>
                    <a:pt x="1360" y="5301"/>
                    <a:pt x="1243" y="5328"/>
                    <a:pt x="1128" y="5328"/>
                  </a:cubicBezTo>
                  <a:cubicBezTo>
                    <a:pt x="1027" y="5328"/>
                    <a:pt x="929" y="5307"/>
                    <a:pt x="834" y="5269"/>
                  </a:cubicBezTo>
                  <a:lnTo>
                    <a:pt x="834" y="5269"/>
                  </a:lnTo>
                  <a:cubicBezTo>
                    <a:pt x="890" y="5295"/>
                    <a:pt x="946" y="5322"/>
                    <a:pt x="1002" y="5351"/>
                  </a:cubicBezTo>
                  <a:cubicBezTo>
                    <a:pt x="1182" y="5442"/>
                    <a:pt x="1360" y="5534"/>
                    <a:pt x="1527" y="5648"/>
                  </a:cubicBezTo>
                  <a:cubicBezTo>
                    <a:pt x="1613" y="5707"/>
                    <a:pt x="1682" y="5771"/>
                    <a:pt x="1751" y="5848"/>
                  </a:cubicBezTo>
                  <a:cubicBezTo>
                    <a:pt x="1790" y="5893"/>
                    <a:pt x="1833" y="5945"/>
                    <a:pt x="1882" y="5979"/>
                  </a:cubicBezTo>
                  <a:cubicBezTo>
                    <a:pt x="1927" y="5895"/>
                    <a:pt x="1965" y="5807"/>
                    <a:pt x="2004" y="5722"/>
                  </a:cubicBezTo>
                  <a:cubicBezTo>
                    <a:pt x="2335" y="4956"/>
                    <a:pt x="2427" y="4118"/>
                    <a:pt x="2406" y="3292"/>
                  </a:cubicBezTo>
                  <a:cubicBezTo>
                    <a:pt x="2400" y="3155"/>
                    <a:pt x="2392" y="3019"/>
                    <a:pt x="2381" y="2881"/>
                  </a:cubicBezTo>
                  <a:cubicBezTo>
                    <a:pt x="2352" y="2821"/>
                    <a:pt x="2328" y="2760"/>
                    <a:pt x="2284" y="2712"/>
                  </a:cubicBezTo>
                  <a:cubicBezTo>
                    <a:pt x="2220" y="2639"/>
                    <a:pt x="2140" y="2583"/>
                    <a:pt x="2055" y="2538"/>
                  </a:cubicBezTo>
                  <a:cubicBezTo>
                    <a:pt x="1907" y="2460"/>
                    <a:pt x="1730" y="2433"/>
                    <a:pt x="1590" y="2341"/>
                  </a:cubicBezTo>
                  <a:cubicBezTo>
                    <a:pt x="1434" y="2242"/>
                    <a:pt x="1390" y="2082"/>
                    <a:pt x="1406" y="1906"/>
                  </a:cubicBezTo>
                  <a:cubicBezTo>
                    <a:pt x="1421" y="1728"/>
                    <a:pt x="1506" y="1557"/>
                    <a:pt x="1491" y="1379"/>
                  </a:cubicBezTo>
                  <a:cubicBezTo>
                    <a:pt x="1486" y="1293"/>
                    <a:pt x="1453" y="1234"/>
                    <a:pt x="1365" y="1214"/>
                  </a:cubicBezTo>
                  <a:cubicBezTo>
                    <a:pt x="1288" y="1197"/>
                    <a:pt x="1211" y="1193"/>
                    <a:pt x="1137" y="1171"/>
                  </a:cubicBezTo>
                  <a:cubicBezTo>
                    <a:pt x="983" y="1120"/>
                    <a:pt x="892" y="1017"/>
                    <a:pt x="867" y="855"/>
                  </a:cubicBezTo>
                  <a:cubicBezTo>
                    <a:pt x="849" y="720"/>
                    <a:pt x="875" y="581"/>
                    <a:pt x="861" y="446"/>
                  </a:cubicBezTo>
                  <a:cubicBezTo>
                    <a:pt x="849" y="314"/>
                    <a:pt x="781" y="181"/>
                    <a:pt x="673" y="93"/>
                  </a:cubicBezTo>
                  <a:cubicBezTo>
                    <a:pt x="592" y="27"/>
                    <a:pt x="490" y="0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0"/>
            <p:cNvSpPr/>
            <p:nvPr/>
          </p:nvSpPr>
          <p:spPr>
            <a:xfrm>
              <a:off x="2015354" y="772464"/>
              <a:ext cx="92767" cy="146713"/>
            </a:xfrm>
            <a:custGeom>
              <a:rect b="b" l="l" r="r" t="t"/>
              <a:pathLst>
                <a:path extrusionOk="0" h="3696" w="2337">
                  <a:moveTo>
                    <a:pt x="19" y="1"/>
                  </a:moveTo>
                  <a:cubicBezTo>
                    <a:pt x="15" y="394"/>
                    <a:pt x="1" y="794"/>
                    <a:pt x="5" y="1192"/>
                  </a:cubicBezTo>
                  <a:cubicBezTo>
                    <a:pt x="104" y="1124"/>
                    <a:pt x="214" y="1076"/>
                    <a:pt x="339" y="1051"/>
                  </a:cubicBezTo>
                  <a:cubicBezTo>
                    <a:pt x="379" y="1043"/>
                    <a:pt x="419" y="1040"/>
                    <a:pt x="458" y="1040"/>
                  </a:cubicBezTo>
                  <a:cubicBezTo>
                    <a:pt x="597" y="1040"/>
                    <a:pt x="733" y="1083"/>
                    <a:pt x="849" y="1164"/>
                  </a:cubicBezTo>
                  <a:cubicBezTo>
                    <a:pt x="990" y="1264"/>
                    <a:pt x="1083" y="1430"/>
                    <a:pt x="1120" y="1597"/>
                  </a:cubicBezTo>
                  <a:cubicBezTo>
                    <a:pt x="1159" y="1755"/>
                    <a:pt x="1117" y="1906"/>
                    <a:pt x="1107" y="2065"/>
                  </a:cubicBezTo>
                  <a:cubicBezTo>
                    <a:pt x="1103" y="2117"/>
                    <a:pt x="1101" y="2182"/>
                    <a:pt x="1135" y="2221"/>
                  </a:cubicBezTo>
                  <a:cubicBezTo>
                    <a:pt x="1169" y="2260"/>
                    <a:pt x="1230" y="2262"/>
                    <a:pt x="1284" y="2262"/>
                  </a:cubicBezTo>
                  <a:cubicBezTo>
                    <a:pt x="1292" y="2262"/>
                    <a:pt x="1300" y="2262"/>
                    <a:pt x="1308" y="2262"/>
                  </a:cubicBezTo>
                  <a:cubicBezTo>
                    <a:pt x="1318" y="2262"/>
                    <a:pt x="1328" y="2262"/>
                    <a:pt x="1337" y="2263"/>
                  </a:cubicBezTo>
                  <a:cubicBezTo>
                    <a:pt x="1442" y="2268"/>
                    <a:pt x="1542" y="2286"/>
                    <a:pt x="1624" y="2354"/>
                  </a:cubicBezTo>
                  <a:cubicBezTo>
                    <a:pt x="1706" y="2426"/>
                    <a:pt x="1748" y="2534"/>
                    <a:pt x="1764" y="2639"/>
                  </a:cubicBezTo>
                  <a:cubicBezTo>
                    <a:pt x="1797" y="2846"/>
                    <a:pt x="1719" y="3039"/>
                    <a:pt x="1703" y="3242"/>
                  </a:cubicBezTo>
                  <a:cubicBezTo>
                    <a:pt x="1703" y="3274"/>
                    <a:pt x="1705" y="3323"/>
                    <a:pt x="1711" y="3339"/>
                  </a:cubicBezTo>
                  <a:cubicBezTo>
                    <a:pt x="1713" y="3356"/>
                    <a:pt x="1714" y="3358"/>
                    <a:pt x="1731" y="3384"/>
                  </a:cubicBezTo>
                  <a:cubicBezTo>
                    <a:pt x="1731" y="3384"/>
                    <a:pt x="1769" y="3416"/>
                    <a:pt x="1776" y="3422"/>
                  </a:cubicBezTo>
                  <a:cubicBezTo>
                    <a:pt x="1806" y="3441"/>
                    <a:pt x="1838" y="3453"/>
                    <a:pt x="1868" y="3468"/>
                  </a:cubicBezTo>
                  <a:cubicBezTo>
                    <a:pt x="2033" y="3534"/>
                    <a:pt x="2191" y="3591"/>
                    <a:pt x="2337" y="3696"/>
                  </a:cubicBezTo>
                  <a:cubicBezTo>
                    <a:pt x="2238" y="3024"/>
                    <a:pt x="2045" y="2364"/>
                    <a:pt x="1731" y="1765"/>
                  </a:cubicBezTo>
                  <a:cubicBezTo>
                    <a:pt x="1510" y="1339"/>
                    <a:pt x="1201" y="984"/>
                    <a:pt x="853" y="656"/>
                  </a:cubicBezTo>
                  <a:cubicBezTo>
                    <a:pt x="685" y="497"/>
                    <a:pt x="514" y="348"/>
                    <a:pt x="321" y="214"/>
                  </a:cubicBezTo>
                  <a:cubicBezTo>
                    <a:pt x="218" y="144"/>
                    <a:pt x="117" y="77"/>
                    <a:pt x="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0"/>
            <p:cNvSpPr/>
            <p:nvPr/>
          </p:nvSpPr>
          <p:spPr>
            <a:xfrm>
              <a:off x="1748049" y="605626"/>
              <a:ext cx="339392" cy="422117"/>
            </a:xfrm>
            <a:custGeom>
              <a:rect b="b" l="l" r="r" t="t"/>
              <a:pathLst>
                <a:path extrusionOk="0" h="10634" w="8550">
                  <a:moveTo>
                    <a:pt x="2602" y="2442"/>
                  </a:moveTo>
                  <a:cubicBezTo>
                    <a:pt x="2633" y="2444"/>
                    <a:pt x="2666" y="2451"/>
                    <a:pt x="2696" y="2462"/>
                  </a:cubicBezTo>
                  <a:cubicBezTo>
                    <a:pt x="2725" y="2472"/>
                    <a:pt x="2756" y="2489"/>
                    <a:pt x="2780" y="2506"/>
                  </a:cubicBezTo>
                  <a:cubicBezTo>
                    <a:pt x="2803" y="2526"/>
                    <a:pt x="2828" y="2547"/>
                    <a:pt x="2845" y="2573"/>
                  </a:cubicBezTo>
                  <a:cubicBezTo>
                    <a:pt x="2873" y="2610"/>
                    <a:pt x="2885" y="2642"/>
                    <a:pt x="2900" y="2688"/>
                  </a:cubicBezTo>
                  <a:cubicBezTo>
                    <a:pt x="2906" y="2713"/>
                    <a:pt x="2907" y="2735"/>
                    <a:pt x="2909" y="2760"/>
                  </a:cubicBezTo>
                  <a:cubicBezTo>
                    <a:pt x="2911" y="2785"/>
                    <a:pt x="2912" y="2810"/>
                    <a:pt x="2909" y="2836"/>
                  </a:cubicBezTo>
                  <a:cubicBezTo>
                    <a:pt x="2900" y="2903"/>
                    <a:pt x="2880" y="2957"/>
                    <a:pt x="2844" y="3014"/>
                  </a:cubicBezTo>
                  <a:cubicBezTo>
                    <a:pt x="2819" y="3055"/>
                    <a:pt x="2785" y="3093"/>
                    <a:pt x="2746" y="3123"/>
                  </a:cubicBezTo>
                  <a:cubicBezTo>
                    <a:pt x="2699" y="3157"/>
                    <a:pt x="2645" y="3186"/>
                    <a:pt x="2586" y="3194"/>
                  </a:cubicBezTo>
                  <a:cubicBezTo>
                    <a:pt x="2573" y="3195"/>
                    <a:pt x="2559" y="3196"/>
                    <a:pt x="2545" y="3196"/>
                  </a:cubicBezTo>
                  <a:cubicBezTo>
                    <a:pt x="2489" y="3196"/>
                    <a:pt x="2434" y="3182"/>
                    <a:pt x="2385" y="3151"/>
                  </a:cubicBezTo>
                  <a:cubicBezTo>
                    <a:pt x="2383" y="3150"/>
                    <a:pt x="2383" y="3147"/>
                    <a:pt x="2380" y="3147"/>
                  </a:cubicBezTo>
                  <a:cubicBezTo>
                    <a:pt x="2369" y="3140"/>
                    <a:pt x="2357" y="3134"/>
                    <a:pt x="2345" y="3126"/>
                  </a:cubicBezTo>
                  <a:cubicBezTo>
                    <a:pt x="2318" y="3109"/>
                    <a:pt x="2293" y="3085"/>
                    <a:pt x="2274" y="3062"/>
                  </a:cubicBezTo>
                  <a:cubicBezTo>
                    <a:pt x="2251" y="3036"/>
                    <a:pt x="2230" y="3005"/>
                    <a:pt x="2218" y="2973"/>
                  </a:cubicBezTo>
                  <a:cubicBezTo>
                    <a:pt x="2196" y="2912"/>
                    <a:pt x="2180" y="2847"/>
                    <a:pt x="2194" y="2784"/>
                  </a:cubicBezTo>
                  <a:cubicBezTo>
                    <a:pt x="2206" y="2720"/>
                    <a:pt x="2227" y="2658"/>
                    <a:pt x="2269" y="2606"/>
                  </a:cubicBezTo>
                  <a:cubicBezTo>
                    <a:pt x="2310" y="2553"/>
                    <a:pt x="2357" y="2511"/>
                    <a:pt x="2417" y="2483"/>
                  </a:cubicBezTo>
                  <a:cubicBezTo>
                    <a:pt x="2473" y="2452"/>
                    <a:pt x="2538" y="2442"/>
                    <a:pt x="2602" y="2442"/>
                  </a:cubicBezTo>
                  <a:close/>
                  <a:moveTo>
                    <a:pt x="5182" y="2484"/>
                  </a:moveTo>
                  <a:cubicBezTo>
                    <a:pt x="5187" y="2484"/>
                    <a:pt x="5192" y="2484"/>
                    <a:pt x="5197" y="2484"/>
                  </a:cubicBezTo>
                  <a:cubicBezTo>
                    <a:pt x="5229" y="2484"/>
                    <a:pt x="5261" y="2491"/>
                    <a:pt x="5291" y="2503"/>
                  </a:cubicBezTo>
                  <a:cubicBezTo>
                    <a:pt x="5321" y="2515"/>
                    <a:pt x="5353" y="2529"/>
                    <a:pt x="5375" y="2550"/>
                  </a:cubicBezTo>
                  <a:cubicBezTo>
                    <a:pt x="5399" y="2569"/>
                    <a:pt x="5424" y="2590"/>
                    <a:pt x="5441" y="2613"/>
                  </a:cubicBezTo>
                  <a:cubicBezTo>
                    <a:pt x="5468" y="2654"/>
                    <a:pt x="5482" y="2682"/>
                    <a:pt x="5495" y="2729"/>
                  </a:cubicBezTo>
                  <a:cubicBezTo>
                    <a:pt x="5503" y="2754"/>
                    <a:pt x="5504" y="2776"/>
                    <a:pt x="5505" y="2801"/>
                  </a:cubicBezTo>
                  <a:cubicBezTo>
                    <a:pt x="5508" y="2825"/>
                    <a:pt x="5509" y="2850"/>
                    <a:pt x="5505" y="2876"/>
                  </a:cubicBezTo>
                  <a:cubicBezTo>
                    <a:pt x="5493" y="2943"/>
                    <a:pt x="5474" y="2996"/>
                    <a:pt x="5440" y="3053"/>
                  </a:cubicBezTo>
                  <a:cubicBezTo>
                    <a:pt x="5415" y="3095"/>
                    <a:pt x="5381" y="3134"/>
                    <a:pt x="5342" y="3161"/>
                  </a:cubicBezTo>
                  <a:cubicBezTo>
                    <a:pt x="5295" y="3197"/>
                    <a:pt x="5240" y="3225"/>
                    <a:pt x="5182" y="3233"/>
                  </a:cubicBezTo>
                  <a:cubicBezTo>
                    <a:pt x="5166" y="3235"/>
                    <a:pt x="5151" y="3236"/>
                    <a:pt x="5135" y="3236"/>
                  </a:cubicBezTo>
                  <a:cubicBezTo>
                    <a:pt x="5081" y="3236"/>
                    <a:pt x="5028" y="3223"/>
                    <a:pt x="4982" y="3190"/>
                  </a:cubicBezTo>
                  <a:cubicBezTo>
                    <a:pt x="4979" y="3188"/>
                    <a:pt x="4979" y="3188"/>
                    <a:pt x="4977" y="3186"/>
                  </a:cubicBezTo>
                  <a:cubicBezTo>
                    <a:pt x="4964" y="3180"/>
                    <a:pt x="4951" y="3175"/>
                    <a:pt x="4938" y="3168"/>
                  </a:cubicBezTo>
                  <a:cubicBezTo>
                    <a:pt x="4912" y="3152"/>
                    <a:pt x="4888" y="3129"/>
                    <a:pt x="4868" y="3103"/>
                  </a:cubicBezTo>
                  <a:cubicBezTo>
                    <a:pt x="4846" y="3077"/>
                    <a:pt x="4826" y="3046"/>
                    <a:pt x="4812" y="3013"/>
                  </a:cubicBezTo>
                  <a:cubicBezTo>
                    <a:pt x="4789" y="2953"/>
                    <a:pt x="4775" y="2888"/>
                    <a:pt x="4789" y="2824"/>
                  </a:cubicBezTo>
                  <a:cubicBezTo>
                    <a:pt x="4801" y="2760"/>
                    <a:pt x="4821" y="2699"/>
                    <a:pt x="4863" y="2647"/>
                  </a:cubicBezTo>
                  <a:cubicBezTo>
                    <a:pt x="4905" y="2594"/>
                    <a:pt x="4953" y="2555"/>
                    <a:pt x="5011" y="2524"/>
                  </a:cubicBezTo>
                  <a:cubicBezTo>
                    <a:pt x="5064" y="2495"/>
                    <a:pt x="5123" y="2484"/>
                    <a:pt x="5182" y="2484"/>
                  </a:cubicBezTo>
                  <a:close/>
                  <a:moveTo>
                    <a:pt x="3550" y="2654"/>
                  </a:moveTo>
                  <a:cubicBezTo>
                    <a:pt x="3609" y="2654"/>
                    <a:pt x="3657" y="2702"/>
                    <a:pt x="3673" y="2759"/>
                  </a:cubicBezTo>
                  <a:cubicBezTo>
                    <a:pt x="3680" y="2782"/>
                    <a:pt x="3685" y="2802"/>
                    <a:pt x="3691" y="2824"/>
                  </a:cubicBezTo>
                  <a:cubicBezTo>
                    <a:pt x="3691" y="2827"/>
                    <a:pt x="3691" y="2828"/>
                    <a:pt x="3694" y="2831"/>
                  </a:cubicBezTo>
                  <a:cubicBezTo>
                    <a:pt x="3696" y="2834"/>
                    <a:pt x="3703" y="2857"/>
                    <a:pt x="3703" y="2859"/>
                  </a:cubicBezTo>
                  <a:cubicBezTo>
                    <a:pt x="3713" y="2894"/>
                    <a:pt x="3729" y="2925"/>
                    <a:pt x="3748" y="2954"/>
                  </a:cubicBezTo>
                  <a:cubicBezTo>
                    <a:pt x="3753" y="2961"/>
                    <a:pt x="3755" y="2964"/>
                    <a:pt x="3760" y="2972"/>
                  </a:cubicBezTo>
                  <a:cubicBezTo>
                    <a:pt x="3763" y="2973"/>
                    <a:pt x="3768" y="2978"/>
                    <a:pt x="3771" y="2982"/>
                  </a:cubicBezTo>
                  <a:lnTo>
                    <a:pt x="3774" y="2982"/>
                  </a:lnTo>
                  <a:cubicBezTo>
                    <a:pt x="3779" y="2987"/>
                    <a:pt x="3784" y="2990"/>
                    <a:pt x="3790" y="2995"/>
                  </a:cubicBezTo>
                  <a:cubicBezTo>
                    <a:pt x="3802" y="2999"/>
                    <a:pt x="3811" y="3003"/>
                    <a:pt x="3823" y="3006"/>
                  </a:cubicBezTo>
                  <a:lnTo>
                    <a:pt x="3826" y="3006"/>
                  </a:lnTo>
                  <a:cubicBezTo>
                    <a:pt x="3834" y="3008"/>
                    <a:pt x="3841" y="3009"/>
                    <a:pt x="3850" y="3009"/>
                  </a:cubicBezTo>
                  <a:cubicBezTo>
                    <a:pt x="3853" y="3010"/>
                    <a:pt x="3856" y="3010"/>
                    <a:pt x="3859" y="3010"/>
                  </a:cubicBezTo>
                  <a:cubicBezTo>
                    <a:pt x="3865" y="3010"/>
                    <a:pt x="3872" y="3009"/>
                    <a:pt x="3878" y="3009"/>
                  </a:cubicBezTo>
                  <a:lnTo>
                    <a:pt x="3884" y="3009"/>
                  </a:lnTo>
                  <a:cubicBezTo>
                    <a:pt x="3906" y="3008"/>
                    <a:pt x="3927" y="3004"/>
                    <a:pt x="3949" y="3000"/>
                  </a:cubicBezTo>
                  <a:cubicBezTo>
                    <a:pt x="3953" y="2996"/>
                    <a:pt x="3964" y="2993"/>
                    <a:pt x="3968" y="2993"/>
                  </a:cubicBezTo>
                  <a:cubicBezTo>
                    <a:pt x="3969" y="2989"/>
                    <a:pt x="3975" y="2987"/>
                    <a:pt x="3979" y="2984"/>
                  </a:cubicBezTo>
                  <a:cubicBezTo>
                    <a:pt x="3980" y="2984"/>
                    <a:pt x="3983" y="2982"/>
                    <a:pt x="3983" y="2982"/>
                  </a:cubicBezTo>
                  <a:cubicBezTo>
                    <a:pt x="3988" y="2979"/>
                    <a:pt x="3989" y="2977"/>
                    <a:pt x="3992" y="2974"/>
                  </a:cubicBezTo>
                  <a:lnTo>
                    <a:pt x="3994" y="2972"/>
                  </a:lnTo>
                  <a:cubicBezTo>
                    <a:pt x="3999" y="2964"/>
                    <a:pt x="4005" y="2957"/>
                    <a:pt x="4009" y="2951"/>
                  </a:cubicBezTo>
                  <a:lnTo>
                    <a:pt x="4011" y="2948"/>
                  </a:lnTo>
                  <a:cubicBezTo>
                    <a:pt x="4010" y="2947"/>
                    <a:pt x="4013" y="2944"/>
                    <a:pt x="4013" y="2942"/>
                  </a:cubicBezTo>
                  <a:cubicBezTo>
                    <a:pt x="4016" y="2935"/>
                    <a:pt x="4019" y="2927"/>
                    <a:pt x="4024" y="2921"/>
                  </a:cubicBezTo>
                  <a:cubicBezTo>
                    <a:pt x="4062" y="2823"/>
                    <a:pt x="4077" y="2691"/>
                    <a:pt x="4202" y="2665"/>
                  </a:cubicBezTo>
                  <a:cubicBezTo>
                    <a:pt x="4210" y="2663"/>
                    <a:pt x="4219" y="2662"/>
                    <a:pt x="4228" y="2662"/>
                  </a:cubicBezTo>
                  <a:cubicBezTo>
                    <a:pt x="4271" y="2662"/>
                    <a:pt x="4316" y="2679"/>
                    <a:pt x="4341" y="2713"/>
                  </a:cubicBezTo>
                  <a:cubicBezTo>
                    <a:pt x="4370" y="2755"/>
                    <a:pt x="4385" y="2797"/>
                    <a:pt x="4375" y="2848"/>
                  </a:cubicBezTo>
                  <a:lnTo>
                    <a:pt x="4374" y="2849"/>
                  </a:lnTo>
                  <a:lnTo>
                    <a:pt x="4374" y="2852"/>
                  </a:lnTo>
                  <a:cubicBezTo>
                    <a:pt x="4374" y="2854"/>
                    <a:pt x="4370" y="2854"/>
                    <a:pt x="4370" y="2854"/>
                  </a:cubicBezTo>
                  <a:cubicBezTo>
                    <a:pt x="4373" y="2855"/>
                    <a:pt x="4373" y="2860"/>
                    <a:pt x="4369" y="2860"/>
                  </a:cubicBezTo>
                  <a:lnTo>
                    <a:pt x="4369" y="2863"/>
                  </a:lnTo>
                  <a:cubicBezTo>
                    <a:pt x="4365" y="2880"/>
                    <a:pt x="4364" y="2891"/>
                    <a:pt x="4360" y="2905"/>
                  </a:cubicBezTo>
                  <a:cubicBezTo>
                    <a:pt x="4354" y="2926"/>
                    <a:pt x="4343" y="2947"/>
                    <a:pt x="4336" y="2968"/>
                  </a:cubicBezTo>
                  <a:cubicBezTo>
                    <a:pt x="4316" y="3017"/>
                    <a:pt x="4294" y="3063"/>
                    <a:pt x="4268" y="3108"/>
                  </a:cubicBezTo>
                  <a:cubicBezTo>
                    <a:pt x="4212" y="3201"/>
                    <a:pt x="4121" y="3259"/>
                    <a:pt x="4018" y="3281"/>
                  </a:cubicBezTo>
                  <a:cubicBezTo>
                    <a:pt x="3979" y="3291"/>
                    <a:pt x="3935" y="3296"/>
                    <a:pt x="3890" y="3296"/>
                  </a:cubicBezTo>
                  <a:cubicBezTo>
                    <a:pt x="3825" y="3296"/>
                    <a:pt x="3759" y="3285"/>
                    <a:pt x="3704" y="3260"/>
                  </a:cubicBezTo>
                  <a:cubicBezTo>
                    <a:pt x="3520" y="3177"/>
                    <a:pt x="3463" y="2988"/>
                    <a:pt x="3425" y="2805"/>
                  </a:cubicBezTo>
                  <a:cubicBezTo>
                    <a:pt x="3409" y="2735"/>
                    <a:pt x="3459" y="2673"/>
                    <a:pt x="3526" y="2657"/>
                  </a:cubicBezTo>
                  <a:cubicBezTo>
                    <a:pt x="3534" y="2655"/>
                    <a:pt x="3542" y="2654"/>
                    <a:pt x="3550" y="2654"/>
                  </a:cubicBezTo>
                  <a:close/>
                  <a:moveTo>
                    <a:pt x="4072" y="1"/>
                  </a:moveTo>
                  <a:cubicBezTo>
                    <a:pt x="3637" y="1"/>
                    <a:pt x="3212" y="150"/>
                    <a:pt x="2845" y="382"/>
                  </a:cubicBezTo>
                  <a:cubicBezTo>
                    <a:pt x="1990" y="921"/>
                    <a:pt x="1453" y="1849"/>
                    <a:pt x="1252" y="2826"/>
                  </a:cubicBezTo>
                  <a:cubicBezTo>
                    <a:pt x="1136" y="3385"/>
                    <a:pt x="1125" y="3959"/>
                    <a:pt x="1126" y="4531"/>
                  </a:cubicBezTo>
                  <a:cubicBezTo>
                    <a:pt x="1129" y="5129"/>
                    <a:pt x="1137" y="5724"/>
                    <a:pt x="1078" y="6320"/>
                  </a:cubicBezTo>
                  <a:cubicBezTo>
                    <a:pt x="1028" y="6831"/>
                    <a:pt x="940" y="7347"/>
                    <a:pt x="708" y="7809"/>
                  </a:cubicBezTo>
                  <a:cubicBezTo>
                    <a:pt x="604" y="8012"/>
                    <a:pt x="469" y="8205"/>
                    <a:pt x="314" y="8374"/>
                  </a:cubicBezTo>
                  <a:cubicBezTo>
                    <a:pt x="223" y="8473"/>
                    <a:pt x="119" y="8566"/>
                    <a:pt x="1" y="8630"/>
                  </a:cubicBezTo>
                  <a:cubicBezTo>
                    <a:pt x="338" y="8737"/>
                    <a:pt x="679" y="8840"/>
                    <a:pt x="1020" y="8935"/>
                  </a:cubicBezTo>
                  <a:cubicBezTo>
                    <a:pt x="1028" y="8909"/>
                    <a:pt x="1044" y="8888"/>
                    <a:pt x="1068" y="8873"/>
                  </a:cubicBezTo>
                  <a:cubicBezTo>
                    <a:pt x="1078" y="8862"/>
                    <a:pt x="1091" y="8856"/>
                    <a:pt x="1104" y="8846"/>
                  </a:cubicBezTo>
                  <a:cubicBezTo>
                    <a:pt x="1109" y="8841"/>
                    <a:pt x="1114" y="8838"/>
                    <a:pt x="1117" y="8833"/>
                  </a:cubicBezTo>
                  <a:cubicBezTo>
                    <a:pt x="1117" y="8833"/>
                    <a:pt x="1120" y="8833"/>
                    <a:pt x="1120" y="8831"/>
                  </a:cubicBezTo>
                  <a:cubicBezTo>
                    <a:pt x="1141" y="8811"/>
                    <a:pt x="1162" y="8790"/>
                    <a:pt x="1182" y="8768"/>
                  </a:cubicBezTo>
                  <a:cubicBezTo>
                    <a:pt x="1220" y="8723"/>
                    <a:pt x="1263" y="8679"/>
                    <a:pt x="1298" y="8629"/>
                  </a:cubicBezTo>
                  <a:cubicBezTo>
                    <a:pt x="1307" y="8617"/>
                    <a:pt x="1315" y="8604"/>
                    <a:pt x="1323" y="8596"/>
                  </a:cubicBezTo>
                  <a:cubicBezTo>
                    <a:pt x="1327" y="8587"/>
                    <a:pt x="1329" y="8583"/>
                    <a:pt x="1334" y="8578"/>
                  </a:cubicBezTo>
                  <a:cubicBezTo>
                    <a:pt x="1349" y="8557"/>
                    <a:pt x="1361" y="8535"/>
                    <a:pt x="1375" y="8514"/>
                  </a:cubicBezTo>
                  <a:cubicBezTo>
                    <a:pt x="1380" y="8509"/>
                    <a:pt x="1385" y="8503"/>
                    <a:pt x="1388" y="8498"/>
                  </a:cubicBezTo>
                  <a:cubicBezTo>
                    <a:pt x="1412" y="8460"/>
                    <a:pt x="1438" y="8422"/>
                    <a:pt x="1470" y="8395"/>
                  </a:cubicBezTo>
                  <a:cubicBezTo>
                    <a:pt x="1494" y="8373"/>
                    <a:pt x="1533" y="8357"/>
                    <a:pt x="1564" y="8346"/>
                  </a:cubicBezTo>
                  <a:cubicBezTo>
                    <a:pt x="1573" y="8342"/>
                    <a:pt x="1583" y="8340"/>
                    <a:pt x="1592" y="8340"/>
                  </a:cubicBezTo>
                  <a:cubicBezTo>
                    <a:pt x="1627" y="8340"/>
                    <a:pt x="1659" y="8365"/>
                    <a:pt x="1673" y="8398"/>
                  </a:cubicBezTo>
                  <a:cubicBezTo>
                    <a:pt x="1690" y="8436"/>
                    <a:pt x="1702" y="8483"/>
                    <a:pt x="1695" y="8525"/>
                  </a:cubicBezTo>
                  <a:cubicBezTo>
                    <a:pt x="1689" y="8564"/>
                    <a:pt x="1672" y="8608"/>
                    <a:pt x="1653" y="8643"/>
                  </a:cubicBezTo>
                  <a:cubicBezTo>
                    <a:pt x="1620" y="8713"/>
                    <a:pt x="1575" y="8775"/>
                    <a:pt x="1530" y="8835"/>
                  </a:cubicBezTo>
                  <a:cubicBezTo>
                    <a:pt x="1480" y="8892"/>
                    <a:pt x="1429" y="8951"/>
                    <a:pt x="1370" y="8994"/>
                  </a:cubicBezTo>
                  <a:cubicBezTo>
                    <a:pt x="1356" y="9003"/>
                    <a:pt x="1344" y="9010"/>
                    <a:pt x="1334" y="9018"/>
                  </a:cubicBezTo>
                  <a:cubicBezTo>
                    <a:pt x="1615" y="9092"/>
                    <a:pt x="1897" y="9171"/>
                    <a:pt x="2174" y="9255"/>
                  </a:cubicBezTo>
                  <a:cubicBezTo>
                    <a:pt x="2202" y="9265"/>
                    <a:pt x="2226" y="9273"/>
                    <a:pt x="2252" y="9280"/>
                  </a:cubicBezTo>
                  <a:cubicBezTo>
                    <a:pt x="2265" y="9151"/>
                    <a:pt x="2304" y="9023"/>
                    <a:pt x="2355" y="8908"/>
                  </a:cubicBezTo>
                  <a:cubicBezTo>
                    <a:pt x="2416" y="8781"/>
                    <a:pt x="2492" y="8645"/>
                    <a:pt x="2609" y="8564"/>
                  </a:cubicBezTo>
                  <a:cubicBezTo>
                    <a:pt x="2661" y="8529"/>
                    <a:pt x="2718" y="8511"/>
                    <a:pt x="2775" y="8511"/>
                  </a:cubicBezTo>
                  <a:cubicBezTo>
                    <a:pt x="2858" y="8511"/>
                    <a:pt x="2940" y="8549"/>
                    <a:pt x="3000" y="8617"/>
                  </a:cubicBezTo>
                  <a:cubicBezTo>
                    <a:pt x="3122" y="8760"/>
                    <a:pt x="3104" y="8982"/>
                    <a:pt x="3083" y="9158"/>
                  </a:cubicBezTo>
                  <a:cubicBezTo>
                    <a:pt x="3072" y="9258"/>
                    <a:pt x="3053" y="9357"/>
                    <a:pt x="3026" y="9456"/>
                  </a:cubicBezTo>
                  <a:cubicBezTo>
                    <a:pt x="3014" y="9494"/>
                    <a:pt x="3006" y="9540"/>
                    <a:pt x="2991" y="9585"/>
                  </a:cubicBezTo>
                  <a:cubicBezTo>
                    <a:pt x="3110" y="9711"/>
                    <a:pt x="3184" y="9880"/>
                    <a:pt x="3240" y="10044"/>
                  </a:cubicBezTo>
                  <a:cubicBezTo>
                    <a:pt x="3303" y="10234"/>
                    <a:pt x="3348" y="10434"/>
                    <a:pt x="3365" y="10634"/>
                  </a:cubicBezTo>
                  <a:cubicBezTo>
                    <a:pt x="3566" y="10546"/>
                    <a:pt x="3773" y="10473"/>
                    <a:pt x="3984" y="10413"/>
                  </a:cubicBezTo>
                  <a:cubicBezTo>
                    <a:pt x="3949" y="10220"/>
                    <a:pt x="3905" y="10033"/>
                    <a:pt x="3887" y="9836"/>
                  </a:cubicBezTo>
                  <a:cubicBezTo>
                    <a:pt x="3872" y="9663"/>
                    <a:pt x="3882" y="9478"/>
                    <a:pt x="3922" y="9310"/>
                  </a:cubicBezTo>
                  <a:cubicBezTo>
                    <a:pt x="3962" y="9133"/>
                    <a:pt x="4033" y="8916"/>
                    <a:pt x="4173" y="8794"/>
                  </a:cubicBezTo>
                  <a:cubicBezTo>
                    <a:pt x="4227" y="8747"/>
                    <a:pt x="4280" y="8727"/>
                    <a:pt x="4331" y="8727"/>
                  </a:cubicBezTo>
                  <a:cubicBezTo>
                    <a:pt x="4465" y="8727"/>
                    <a:pt x="4580" y="8863"/>
                    <a:pt x="4641" y="8994"/>
                  </a:cubicBezTo>
                  <a:cubicBezTo>
                    <a:pt x="4741" y="9210"/>
                    <a:pt x="4765" y="9458"/>
                    <a:pt x="4803" y="9689"/>
                  </a:cubicBezTo>
                  <a:cubicBezTo>
                    <a:pt x="4822" y="9798"/>
                    <a:pt x="4842" y="9909"/>
                    <a:pt x="4859" y="10018"/>
                  </a:cubicBezTo>
                  <a:cubicBezTo>
                    <a:pt x="4869" y="10092"/>
                    <a:pt x="4885" y="10168"/>
                    <a:pt x="4890" y="10244"/>
                  </a:cubicBezTo>
                  <a:cubicBezTo>
                    <a:pt x="5027" y="10232"/>
                    <a:pt x="5165" y="10227"/>
                    <a:pt x="5303" y="10227"/>
                  </a:cubicBezTo>
                  <a:cubicBezTo>
                    <a:pt x="5469" y="10227"/>
                    <a:pt x="5636" y="10235"/>
                    <a:pt x="5801" y="10251"/>
                  </a:cubicBezTo>
                  <a:cubicBezTo>
                    <a:pt x="5761" y="10088"/>
                    <a:pt x="5702" y="9930"/>
                    <a:pt x="5658" y="9767"/>
                  </a:cubicBezTo>
                  <a:cubicBezTo>
                    <a:pt x="5595" y="9541"/>
                    <a:pt x="5548" y="9307"/>
                    <a:pt x="5561" y="9070"/>
                  </a:cubicBezTo>
                  <a:cubicBezTo>
                    <a:pt x="5568" y="8875"/>
                    <a:pt x="5620" y="8633"/>
                    <a:pt x="5787" y="8507"/>
                  </a:cubicBezTo>
                  <a:cubicBezTo>
                    <a:pt x="5848" y="8462"/>
                    <a:pt x="5909" y="8443"/>
                    <a:pt x="5969" y="8443"/>
                  </a:cubicBezTo>
                  <a:cubicBezTo>
                    <a:pt x="6190" y="8443"/>
                    <a:pt x="6394" y="8700"/>
                    <a:pt x="6506" y="8863"/>
                  </a:cubicBezTo>
                  <a:cubicBezTo>
                    <a:pt x="6852" y="9362"/>
                    <a:pt x="7046" y="10005"/>
                    <a:pt x="7532" y="10376"/>
                  </a:cubicBezTo>
                  <a:cubicBezTo>
                    <a:pt x="7578" y="10409"/>
                    <a:pt x="7639" y="10446"/>
                    <a:pt x="7709" y="10475"/>
                  </a:cubicBezTo>
                  <a:lnTo>
                    <a:pt x="7715" y="10477"/>
                  </a:lnTo>
                  <a:cubicBezTo>
                    <a:pt x="7718" y="10477"/>
                    <a:pt x="7718" y="10477"/>
                    <a:pt x="7721" y="10481"/>
                  </a:cubicBezTo>
                  <a:cubicBezTo>
                    <a:pt x="7732" y="10482"/>
                    <a:pt x="7742" y="10486"/>
                    <a:pt x="7750" y="10487"/>
                  </a:cubicBezTo>
                  <a:cubicBezTo>
                    <a:pt x="7768" y="10493"/>
                    <a:pt x="7785" y="10496"/>
                    <a:pt x="7801" y="10497"/>
                  </a:cubicBezTo>
                  <a:cubicBezTo>
                    <a:pt x="7809" y="10499"/>
                    <a:pt x="7830" y="10502"/>
                    <a:pt x="7833" y="10502"/>
                  </a:cubicBezTo>
                  <a:cubicBezTo>
                    <a:pt x="7841" y="10503"/>
                    <a:pt x="7849" y="10503"/>
                    <a:pt x="7856" y="10503"/>
                  </a:cubicBezTo>
                  <a:cubicBezTo>
                    <a:pt x="7863" y="10503"/>
                    <a:pt x="7870" y="10503"/>
                    <a:pt x="7877" y="10502"/>
                  </a:cubicBezTo>
                  <a:cubicBezTo>
                    <a:pt x="7898" y="10501"/>
                    <a:pt x="7919" y="10499"/>
                    <a:pt x="7937" y="10496"/>
                  </a:cubicBezTo>
                  <a:lnTo>
                    <a:pt x="7942" y="10496"/>
                  </a:lnTo>
                  <a:cubicBezTo>
                    <a:pt x="7948" y="10493"/>
                    <a:pt x="7957" y="10489"/>
                    <a:pt x="7963" y="10489"/>
                  </a:cubicBezTo>
                  <a:cubicBezTo>
                    <a:pt x="7999" y="10477"/>
                    <a:pt x="8049" y="10461"/>
                    <a:pt x="8072" y="10447"/>
                  </a:cubicBezTo>
                  <a:cubicBezTo>
                    <a:pt x="8144" y="10409"/>
                    <a:pt x="8228" y="10345"/>
                    <a:pt x="8289" y="10278"/>
                  </a:cubicBezTo>
                  <a:cubicBezTo>
                    <a:pt x="8434" y="10119"/>
                    <a:pt x="8550" y="9890"/>
                    <a:pt x="8495" y="9671"/>
                  </a:cubicBezTo>
                  <a:cubicBezTo>
                    <a:pt x="8440" y="9453"/>
                    <a:pt x="8270" y="9279"/>
                    <a:pt x="8107" y="9134"/>
                  </a:cubicBezTo>
                  <a:cubicBezTo>
                    <a:pt x="7927" y="8968"/>
                    <a:pt x="7737" y="8821"/>
                    <a:pt x="7567" y="8649"/>
                  </a:cubicBezTo>
                  <a:cubicBezTo>
                    <a:pt x="7404" y="8482"/>
                    <a:pt x="7251" y="8301"/>
                    <a:pt x="7123" y="8108"/>
                  </a:cubicBezTo>
                  <a:cubicBezTo>
                    <a:pt x="6866" y="7728"/>
                    <a:pt x="6694" y="7297"/>
                    <a:pt x="6595" y="6853"/>
                  </a:cubicBezTo>
                  <a:cubicBezTo>
                    <a:pt x="6340" y="5711"/>
                    <a:pt x="6447" y="4527"/>
                    <a:pt x="6416" y="3365"/>
                  </a:cubicBezTo>
                  <a:cubicBezTo>
                    <a:pt x="6401" y="2805"/>
                    <a:pt x="6384" y="2233"/>
                    <a:pt x="6212" y="1696"/>
                  </a:cubicBezTo>
                  <a:cubicBezTo>
                    <a:pt x="6063" y="1233"/>
                    <a:pt x="5791" y="814"/>
                    <a:pt x="5415" y="506"/>
                  </a:cubicBezTo>
                  <a:cubicBezTo>
                    <a:pt x="5051" y="209"/>
                    <a:pt x="4590" y="16"/>
                    <a:pt x="4121" y="2"/>
                  </a:cubicBezTo>
                  <a:cubicBezTo>
                    <a:pt x="4104" y="1"/>
                    <a:pt x="4088" y="1"/>
                    <a:pt x="407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0"/>
            <p:cNvSpPr/>
            <p:nvPr/>
          </p:nvSpPr>
          <p:spPr>
            <a:xfrm>
              <a:off x="1782702" y="1023456"/>
              <a:ext cx="301880" cy="194069"/>
            </a:xfrm>
            <a:custGeom>
              <a:rect b="b" l="l" r="r" t="t"/>
              <a:pathLst>
                <a:path extrusionOk="0" h="4889" w="7605">
                  <a:moveTo>
                    <a:pt x="4052" y="538"/>
                  </a:moveTo>
                  <a:cubicBezTo>
                    <a:pt x="4132" y="538"/>
                    <a:pt x="4214" y="568"/>
                    <a:pt x="4287" y="633"/>
                  </a:cubicBezTo>
                  <a:cubicBezTo>
                    <a:pt x="4419" y="749"/>
                    <a:pt x="4474" y="923"/>
                    <a:pt x="4591" y="1051"/>
                  </a:cubicBezTo>
                  <a:cubicBezTo>
                    <a:pt x="4635" y="1101"/>
                    <a:pt x="4684" y="1132"/>
                    <a:pt x="4750" y="1132"/>
                  </a:cubicBezTo>
                  <a:cubicBezTo>
                    <a:pt x="4771" y="1131"/>
                    <a:pt x="4791" y="1128"/>
                    <a:pt x="4809" y="1124"/>
                  </a:cubicBezTo>
                  <a:cubicBezTo>
                    <a:pt x="4811" y="1124"/>
                    <a:pt x="4813" y="1122"/>
                    <a:pt x="4815" y="1122"/>
                  </a:cubicBezTo>
                  <a:cubicBezTo>
                    <a:pt x="4824" y="1122"/>
                    <a:pt x="4835" y="1121"/>
                    <a:pt x="4844" y="1118"/>
                  </a:cubicBezTo>
                  <a:cubicBezTo>
                    <a:pt x="4859" y="1116"/>
                    <a:pt x="4869" y="1114"/>
                    <a:pt x="4880" y="1112"/>
                  </a:cubicBezTo>
                  <a:cubicBezTo>
                    <a:pt x="5028" y="1086"/>
                    <a:pt x="5174" y="1059"/>
                    <a:pt x="5323" y="1044"/>
                  </a:cubicBezTo>
                  <a:cubicBezTo>
                    <a:pt x="5376" y="1038"/>
                    <a:pt x="5433" y="1033"/>
                    <a:pt x="5491" y="1033"/>
                  </a:cubicBezTo>
                  <a:cubicBezTo>
                    <a:pt x="5571" y="1033"/>
                    <a:pt x="5652" y="1044"/>
                    <a:pt x="5720" y="1081"/>
                  </a:cubicBezTo>
                  <a:cubicBezTo>
                    <a:pt x="5885" y="1175"/>
                    <a:pt x="5826" y="1361"/>
                    <a:pt x="5733" y="1482"/>
                  </a:cubicBezTo>
                  <a:cubicBezTo>
                    <a:pt x="5577" y="1690"/>
                    <a:pt x="5329" y="1793"/>
                    <a:pt x="5108" y="1921"/>
                  </a:cubicBezTo>
                  <a:cubicBezTo>
                    <a:pt x="5054" y="1951"/>
                    <a:pt x="5000" y="1987"/>
                    <a:pt x="4948" y="2027"/>
                  </a:cubicBezTo>
                  <a:cubicBezTo>
                    <a:pt x="4948" y="2027"/>
                    <a:pt x="4944" y="2030"/>
                    <a:pt x="4940" y="2035"/>
                  </a:cubicBezTo>
                  <a:cubicBezTo>
                    <a:pt x="4944" y="2037"/>
                    <a:pt x="4949" y="2041"/>
                    <a:pt x="4951" y="2044"/>
                  </a:cubicBezTo>
                  <a:cubicBezTo>
                    <a:pt x="4977" y="2061"/>
                    <a:pt x="5007" y="2079"/>
                    <a:pt x="5033" y="2097"/>
                  </a:cubicBezTo>
                  <a:cubicBezTo>
                    <a:pt x="5085" y="2134"/>
                    <a:pt x="5137" y="2175"/>
                    <a:pt x="5185" y="2217"/>
                  </a:cubicBezTo>
                  <a:cubicBezTo>
                    <a:pt x="5363" y="2371"/>
                    <a:pt x="5590" y="2648"/>
                    <a:pt x="5481" y="2904"/>
                  </a:cubicBezTo>
                  <a:cubicBezTo>
                    <a:pt x="5430" y="3027"/>
                    <a:pt x="5324" y="3068"/>
                    <a:pt x="5208" y="3068"/>
                  </a:cubicBezTo>
                  <a:cubicBezTo>
                    <a:pt x="5095" y="3068"/>
                    <a:pt x="4972" y="3028"/>
                    <a:pt x="4880" y="2988"/>
                  </a:cubicBezTo>
                  <a:cubicBezTo>
                    <a:pt x="4742" y="2930"/>
                    <a:pt x="4617" y="2847"/>
                    <a:pt x="4490" y="2774"/>
                  </a:cubicBezTo>
                  <a:cubicBezTo>
                    <a:pt x="4436" y="2743"/>
                    <a:pt x="4382" y="2710"/>
                    <a:pt x="4325" y="2689"/>
                  </a:cubicBezTo>
                  <a:cubicBezTo>
                    <a:pt x="4314" y="2685"/>
                    <a:pt x="4302" y="2684"/>
                    <a:pt x="4290" y="2680"/>
                  </a:cubicBezTo>
                  <a:lnTo>
                    <a:pt x="4288" y="2680"/>
                  </a:lnTo>
                  <a:cubicBezTo>
                    <a:pt x="4230" y="2762"/>
                    <a:pt x="4183" y="2877"/>
                    <a:pt x="4134" y="2973"/>
                  </a:cubicBezTo>
                  <a:cubicBezTo>
                    <a:pt x="4075" y="3090"/>
                    <a:pt x="4013" y="3204"/>
                    <a:pt x="3939" y="3313"/>
                  </a:cubicBezTo>
                  <a:cubicBezTo>
                    <a:pt x="3845" y="3449"/>
                    <a:pt x="3647" y="3682"/>
                    <a:pt x="3454" y="3682"/>
                  </a:cubicBezTo>
                  <a:cubicBezTo>
                    <a:pt x="3410" y="3682"/>
                    <a:pt x="3366" y="3670"/>
                    <a:pt x="3324" y="3641"/>
                  </a:cubicBezTo>
                  <a:cubicBezTo>
                    <a:pt x="3155" y="3527"/>
                    <a:pt x="3169" y="3258"/>
                    <a:pt x="3225" y="3091"/>
                  </a:cubicBezTo>
                  <a:cubicBezTo>
                    <a:pt x="3256" y="3002"/>
                    <a:pt x="3290" y="2915"/>
                    <a:pt x="3320" y="2827"/>
                  </a:cubicBezTo>
                  <a:cubicBezTo>
                    <a:pt x="3338" y="2780"/>
                    <a:pt x="3376" y="2704"/>
                    <a:pt x="3371" y="2643"/>
                  </a:cubicBezTo>
                  <a:cubicBezTo>
                    <a:pt x="3370" y="2629"/>
                    <a:pt x="3367" y="2615"/>
                    <a:pt x="3362" y="2605"/>
                  </a:cubicBezTo>
                  <a:cubicBezTo>
                    <a:pt x="3362" y="2605"/>
                    <a:pt x="3361" y="2603"/>
                    <a:pt x="3356" y="2601"/>
                  </a:cubicBezTo>
                  <a:cubicBezTo>
                    <a:pt x="3344" y="2597"/>
                    <a:pt x="3317" y="2595"/>
                    <a:pt x="3302" y="2593"/>
                  </a:cubicBezTo>
                  <a:cubicBezTo>
                    <a:pt x="3298" y="2592"/>
                    <a:pt x="3294" y="2592"/>
                    <a:pt x="3290" y="2592"/>
                  </a:cubicBezTo>
                  <a:cubicBezTo>
                    <a:pt x="3250" y="2592"/>
                    <a:pt x="3210" y="2602"/>
                    <a:pt x="3171" y="2612"/>
                  </a:cubicBezTo>
                  <a:cubicBezTo>
                    <a:pt x="3050" y="2642"/>
                    <a:pt x="2935" y="2683"/>
                    <a:pt x="2812" y="2702"/>
                  </a:cubicBezTo>
                  <a:cubicBezTo>
                    <a:pt x="2775" y="2708"/>
                    <a:pt x="2737" y="2712"/>
                    <a:pt x="2700" y="2712"/>
                  </a:cubicBezTo>
                  <a:cubicBezTo>
                    <a:pt x="2620" y="2712"/>
                    <a:pt x="2540" y="2696"/>
                    <a:pt x="2471" y="2654"/>
                  </a:cubicBezTo>
                  <a:cubicBezTo>
                    <a:pt x="2351" y="2582"/>
                    <a:pt x="2288" y="2451"/>
                    <a:pt x="2329" y="2315"/>
                  </a:cubicBezTo>
                  <a:cubicBezTo>
                    <a:pt x="2401" y="2077"/>
                    <a:pt x="2646" y="1951"/>
                    <a:pt x="2857" y="1867"/>
                  </a:cubicBezTo>
                  <a:cubicBezTo>
                    <a:pt x="3065" y="1784"/>
                    <a:pt x="3293" y="1735"/>
                    <a:pt x="3517" y="1730"/>
                  </a:cubicBezTo>
                  <a:cubicBezTo>
                    <a:pt x="3511" y="1613"/>
                    <a:pt x="3506" y="1496"/>
                    <a:pt x="3510" y="1377"/>
                  </a:cubicBezTo>
                  <a:cubicBezTo>
                    <a:pt x="3518" y="1129"/>
                    <a:pt x="3586" y="892"/>
                    <a:pt x="3746" y="697"/>
                  </a:cubicBezTo>
                  <a:cubicBezTo>
                    <a:pt x="3828" y="596"/>
                    <a:pt x="3939" y="538"/>
                    <a:pt x="4052" y="538"/>
                  </a:cubicBezTo>
                  <a:close/>
                  <a:moveTo>
                    <a:pt x="4409" y="0"/>
                  </a:moveTo>
                  <a:cubicBezTo>
                    <a:pt x="3352" y="0"/>
                    <a:pt x="2283" y="338"/>
                    <a:pt x="1513" y="1065"/>
                  </a:cubicBezTo>
                  <a:cubicBezTo>
                    <a:pt x="1029" y="1520"/>
                    <a:pt x="682" y="2097"/>
                    <a:pt x="435" y="2708"/>
                  </a:cubicBezTo>
                  <a:cubicBezTo>
                    <a:pt x="288" y="3081"/>
                    <a:pt x="188" y="3461"/>
                    <a:pt x="118" y="3856"/>
                  </a:cubicBezTo>
                  <a:cubicBezTo>
                    <a:pt x="89" y="4025"/>
                    <a:pt x="69" y="4194"/>
                    <a:pt x="45" y="4363"/>
                  </a:cubicBezTo>
                  <a:cubicBezTo>
                    <a:pt x="24" y="4523"/>
                    <a:pt x="0" y="4695"/>
                    <a:pt x="44" y="4853"/>
                  </a:cubicBezTo>
                  <a:cubicBezTo>
                    <a:pt x="50" y="4867"/>
                    <a:pt x="50" y="4878"/>
                    <a:pt x="49" y="4889"/>
                  </a:cubicBezTo>
                  <a:cubicBezTo>
                    <a:pt x="984" y="4800"/>
                    <a:pt x="1911" y="4644"/>
                    <a:pt x="2808" y="4399"/>
                  </a:cubicBezTo>
                  <a:cubicBezTo>
                    <a:pt x="4197" y="4021"/>
                    <a:pt x="5585" y="3402"/>
                    <a:pt x="6646" y="2403"/>
                  </a:cubicBezTo>
                  <a:cubicBezTo>
                    <a:pt x="7020" y="2050"/>
                    <a:pt x="7346" y="1650"/>
                    <a:pt x="7605" y="1210"/>
                  </a:cubicBezTo>
                  <a:cubicBezTo>
                    <a:pt x="7459" y="1116"/>
                    <a:pt x="7364" y="958"/>
                    <a:pt x="7220" y="856"/>
                  </a:cubicBezTo>
                  <a:cubicBezTo>
                    <a:pt x="7047" y="737"/>
                    <a:pt x="6854" y="644"/>
                    <a:pt x="6663" y="550"/>
                  </a:cubicBezTo>
                  <a:cubicBezTo>
                    <a:pt x="6293" y="365"/>
                    <a:pt x="5914" y="218"/>
                    <a:pt x="5510" y="124"/>
                  </a:cubicBezTo>
                  <a:cubicBezTo>
                    <a:pt x="5153" y="43"/>
                    <a:pt x="4782" y="0"/>
                    <a:pt x="4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0"/>
            <p:cNvSpPr/>
            <p:nvPr/>
          </p:nvSpPr>
          <p:spPr>
            <a:xfrm>
              <a:off x="1977009" y="952203"/>
              <a:ext cx="68315" cy="78993"/>
            </a:xfrm>
            <a:custGeom>
              <a:rect b="b" l="l" r="r" t="t"/>
              <a:pathLst>
                <a:path extrusionOk="0" h="1990" w="1721">
                  <a:moveTo>
                    <a:pt x="215" y="1"/>
                  </a:moveTo>
                  <a:lnTo>
                    <a:pt x="202" y="2"/>
                  </a:lnTo>
                  <a:cubicBezTo>
                    <a:pt x="201" y="4"/>
                    <a:pt x="199" y="4"/>
                    <a:pt x="199" y="4"/>
                  </a:cubicBezTo>
                  <a:cubicBezTo>
                    <a:pt x="195" y="7"/>
                    <a:pt x="190" y="10"/>
                    <a:pt x="185" y="12"/>
                  </a:cubicBezTo>
                  <a:cubicBezTo>
                    <a:pt x="180" y="18"/>
                    <a:pt x="176" y="22"/>
                    <a:pt x="173" y="27"/>
                  </a:cubicBezTo>
                  <a:cubicBezTo>
                    <a:pt x="127" y="80"/>
                    <a:pt x="91" y="182"/>
                    <a:pt x="74" y="272"/>
                  </a:cubicBezTo>
                  <a:cubicBezTo>
                    <a:pt x="0" y="699"/>
                    <a:pt x="249" y="1091"/>
                    <a:pt x="332" y="1497"/>
                  </a:cubicBezTo>
                  <a:cubicBezTo>
                    <a:pt x="336" y="1517"/>
                    <a:pt x="339" y="1539"/>
                    <a:pt x="336" y="1560"/>
                  </a:cubicBezTo>
                  <a:cubicBezTo>
                    <a:pt x="529" y="1591"/>
                    <a:pt x="720" y="1633"/>
                    <a:pt x="907" y="1684"/>
                  </a:cubicBezTo>
                  <a:cubicBezTo>
                    <a:pt x="1189" y="1763"/>
                    <a:pt x="1459" y="1867"/>
                    <a:pt x="1721" y="1989"/>
                  </a:cubicBezTo>
                  <a:cubicBezTo>
                    <a:pt x="1631" y="1942"/>
                    <a:pt x="1548" y="1880"/>
                    <a:pt x="1469" y="1808"/>
                  </a:cubicBezTo>
                  <a:cubicBezTo>
                    <a:pt x="1205" y="1560"/>
                    <a:pt x="1017" y="1239"/>
                    <a:pt x="849" y="924"/>
                  </a:cubicBezTo>
                  <a:cubicBezTo>
                    <a:pt x="721" y="685"/>
                    <a:pt x="602" y="439"/>
                    <a:pt x="444" y="221"/>
                  </a:cubicBezTo>
                  <a:cubicBezTo>
                    <a:pt x="393" y="154"/>
                    <a:pt x="368" y="122"/>
                    <a:pt x="310" y="71"/>
                  </a:cubicBezTo>
                  <a:cubicBezTo>
                    <a:pt x="298" y="58"/>
                    <a:pt x="283" y="48"/>
                    <a:pt x="272" y="37"/>
                  </a:cubicBezTo>
                  <a:cubicBezTo>
                    <a:pt x="267" y="33"/>
                    <a:pt x="263" y="29"/>
                    <a:pt x="257" y="27"/>
                  </a:cubicBezTo>
                  <a:cubicBezTo>
                    <a:pt x="255" y="26"/>
                    <a:pt x="252" y="26"/>
                    <a:pt x="252" y="23"/>
                  </a:cubicBezTo>
                  <a:cubicBezTo>
                    <a:pt x="241" y="18"/>
                    <a:pt x="229" y="13"/>
                    <a:pt x="217" y="7"/>
                  </a:cubicBezTo>
                  <a:cubicBezTo>
                    <a:pt x="215" y="7"/>
                    <a:pt x="211" y="5"/>
                    <a:pt x="211" y="5"/>
                  </a:cubicBezTo>
                  <a:lnTo>
                    <a:pt x="208" y="7"/>
                  </a:lnTo>
                  <a:lnTo>
                    <a:pt x="208" y="7"/>
                  </a:lnTo>
                  <a:lnTo>
                    <a:pt x="210" y="3"/>
                  </a:lnTo>
                  <a:lnTo>
                    <a:pt x="215" y="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0"/>
            <p:cNvSpPr/>
            <p:nvPr/>
          </p:nvSpPr>
          <p:spPr>
            <a:xfrm>
              <a:off x="1884004" y="1052949"/>
              <a:ext cx="118926" cy="106899"/>
            </a:xfrm>
            <a:custGeom>
              <a:rect b="b" l="l" r="r" t="t"/>
              <a:pathLst>
                <a:path extrusionOk="0" h="2693" w="2996">
                  <a:moveTo>
                    <a:pt x="1497" y="0"/>
                  </a:moveTo>
                  <a:cubicBezTo>
                    <a:pt x="1360" y="0"/>
                    <a:pt x="1249" y="227"/>
                    <a:pt x="1204" y="329"/>
                  </a:cubicBezTo>
                  <a:cubicBezTo>
                    <a:pt x="1106" y="548"/>
                    <a:pt x="1105" y="791"/>
                    <a:pt x="1081" y="1028"/>
                  </a:cubicBezTo>
                  <a:cubicBezTo>
                    <a:pt x="1137" y="1090"/>
                    <a:pt x="1117" y="1212"/>
                    <a:pt x="1013" y="1212"/>
                  </a:cubicBezTo>
                  <a:cubicBezTo>
                    <a:pt x="1001" y="1212"/>
                    <a:pt x="990" y="1212"/>
                    <a:pt x="978" y="1212"/>
                  </a:cubicBezTo>
                  <a:cubicBezTo>
                    <a:pt x="890" y="1212"/>
                    <a:pt x="802" y="1222"/>
                    <a:pt x="714" y="1238"/>
                  </a:cubicBezTo>
                  <a:cubicBezTo>
                    <a:pt x="512" y="1275"/>
                    <a:pt x="292" y="1343"/>
                    <a:pt x="133" y="1480"/>
                  </a:cubicBezTo>
                  <a:cubicBezTo>
                    <a:pt x="90" y="1516"/>
                    <a:pt x="1" y="1604"/>
                    <a:pt x="12" y="1669"/>
                  </a:cubicBezTo>
                  <a:cubicBezTo>
                    <a:pt x="22" y="1724"/>
                    <a:pt x="94" y="1737"/>
                    <a:pt x="158" y="1737"/>
                  </a:cubicBezTo>
                  <a:cubicBezTo>
                    <a:pt x="194" y="1737"/>
                    <a:pt x="227" y="1733"/>
                    <a:pt x="246" y="1730"/>
                  </a:cubicBezTo>
                  <a:cubicBezTo>
                    <a:pt x="355" y="1715"/>
                    <a:pt x="459" y="1685"/>
                    <a:pt x="567" y="1663"/>
                  </a:cubicBezTo>
                  <a:cubicBezTo>
                    <a:pt x="613" y="1655"/>
                    <a:pt x="666" y="1646"/>
                    <a:pt x="717" y="1646"/>
                  </a:cubicBezTo>
                  <a:cubicBezTo>
                    <a:pt x="766" y="1646"/>
                    <a:pt x="815" y="1654"/>
                    <a:pt x="856" y="1677"/>
                  </a:cubicBezTo>
                  <a:cubicBezTo>
                    <a:pt x="992" y="1754"/>
                    <a:pt x="996" y="1939"/>
                    <a:pt x="976" y="2079"/>
                  </a:cubicBezTo>
                  <a:cubicBezTo>
                    <a:pt x="964" y="2163"/>
                    <a:pt x="938" y="2247"/>
                    <a:pt x="913" y="2328"/>
                  </a:cubicBezTo>
                  <a:cubicBezTo>
                    <a:pt x="902" y="2366"/>
                    <a:pt x="888" y="2406"/>
                    <a:pt x="882" y="2444"/>
                  </a:cubicBezTo>
                  <a:cubicBezTo>
                    <a:pt x="872" y="2490"/>
                    <a:pt x="872" y="2488"/>
                    <a:pt x="872" y="2527"/>
                  </a:cubicBezTo>
                  <a:cubicBezTo>
                    <a:pt x="873" y="2571"/>
                    <a:pt x="873" y="2622"/>
                    <a:pt x="890" y="2664"/>
                  </a:cubicBezTo>
                  <a:cubicBezTo>
                    <a:pt x="892" y="2672"/>
                    <a:pt x="901" y="2687"/>
                    <a:pt x="903" y="2690"/>
                  </a:cubicBezTo>
                  <a:lnTo>
                    <a:pt x="903" y="2692"/>
                  </a:lnTo>
                  <a:cubicBezTo>
                    <a:pt x="969" y="2689"/>
                    <a:pt x="1074" y="2583"/>
                    <a:pt x="1121" y="2528"/>
                  </a:cubicBezTo>
                  <a:cubicBezTo>
                    <a:pt x="1284" y="2347"/>
                    <a:pt x="1378" y="2125"/>
                    <a:pt x="1494" y="1912"/>
                  </a:cubicBezTo>
                  <a:cubicBezTo>
                    <a:pt x="1537" y="1837"/>
                    <a:pt x="1588" y="1752"/>
                    <a:pt x="1677" y="1724"/>
                  </a:cubicBezTo>
                  <a:cubicBezTo>
                    <a:pt x="1699" y="1716"/>
                    <a:pt x="1722" y="1713"/>
                    <a:pt x="1745" y="1713"/>
                  </a:cubicBezTo>
                  <a:cubicBezTo>
                    <a:pt x="1814" y="1713"/>
                    <a:pt x="1883" y="1741"/>
                    <a:pt x="1944" y="1765"/>
                  </a:cubicBezTo>
                  <a:cubicBezTo>
                    <a:pt x="2168" y="1859"/>
                    <a:pt x="2377" y="2027"/>
                    <a:pt x="2622" y="2056"/>
                  </a:cubicBezTo>
                  <a:cubicBezTo>
                    <a:pt x="2638" y="2057"/>
                    <a:pt x="2649" y="2058"/>
                    <a:pt x="2659" y="2058"/>
                  </a:cubicBezTo>
                  <a:cubicBezTo>
                    <a:pt x="2668" y="2058"/>
                    <a:pt x="2677" y="2057"/>
                    <a:pt x="2689" y="2056"/>
                  </a:cubicBezTo>
                  <a:lnTo>
                    <a:pt x="2694" y="2056"/>
                  </a:lnTo>
                  <a:lnTo>
                    <a:pt x="2694" y="2053"/>
                  </a:lnTo>
                  <a:lnTo>
                    <a:pt x="2697" y="2053"/>
                  </a:lnTo>
                  <a:cubicBezTo>
                    <a:pt x="2699" y="2046"/>
                    <a:pt x="2698" y="2037"/>
                    <a:pt x="2698" y="2035"/>
                  </a:cubicBezTo>
                  <a:cubicBezTo>
                    <a:pt x="2703" y="1929"/>
                    <a:pt x="2633" y="1825"/>
                    <a:pt x="2564" y="1749"/>
                  </a:cubicBezTo>
                  <a:cubicBezTo>
                    <a:pt x="2487" y="1660"/>
                    <a:pt x="2392" y="1580"/>
                    <a:pt x="2294" y="1516"/>
                  </a:cubicBezTo>
                  <a:cubicBezTo>
                    <a:pt x="2219" y="1467"/>
                    <a:pt x="2122" y="1417"/>
                    <a:pt x="2114" y="1313"/>
                  </a:cubicBezTo>
                  <a:cubicBezTo>
                    <a:pt x="2105" y="1200"/>
                    <a:pt x="2210" y="1116"/>
                    <a:pt x="2289" y="1054"/>
                  </a:cubicBezTo>
                  <a:cubicBezTo>
                    <a:pt x="2382" y="983"/>
                    <a:pt x="2485" y="923"/>
                    <a:pt x="2585" y="867"/>
                  </a:cubicBezTo>
                  <a:cubicBezTo>
                    <a:pt x="2685" y="808"/>
                    <a:pt x="2788" y="751"/>
                    <a:pt x="2879" y="680"/>
                  </a:cubicBezTo>
                  <a:cubicBezTo>
                    <a:pt x="2918" y="646"/>
                    <a:pt x="2953" y="609"/>
                    <a:pt x="2987" y="567"/>
                  </a:cubicBezTo>
                  <a:cubicBezTo>
                    <a:pt x="2991" y="561"/>
                    <a:pt x="2992" y="557"/>
                    <a:pt x="2995" y="555"/>
                  </a:cubicBezTo>
                  <a:cubicBezTo>
                    <a:pt x="2990" y="555"/>
                    <a:pt x="2986" y="555"/>
                    <a:pt x="2980" y="557"/>
                  </a:cubicBezTo>
                  <a:cubicBezTo>
                    <a:pt x="2980" y="558"/>
                    <a:pt x="2979" y="558"/>
                    <a:pt x="2978" y="558"/>
                  </a:cubicBezTo>
                  <a:cubicBezTo>
                    <a:pt x="2977" y="558"/>
                    <a:pt x="2975" y="557"/>
                    <a:pt x="2974" y="556"/>
                  </a:cubicBezTo>
                  <a:lnTo>
                    <a:pt x="2968" y="556"/>
                  </a:lnTo>
                  <a:cubicBezTo>
                    <a:pt x="2959" y="557"/>
                    <a:pt x="2951" y="557"/>
                    <a:pt x="2943" y="557"/>
                  </a:cubicBezTo>
                  <a:cubicBezTo>
                    <a:pt x="2935" y="557"/>
                    <a:pt x="2927" y="557"/>
                    <a:pt x="2919" y="557"/>
                  </a:cubicBezTo>
                  <a:cubicBezTo>
                    <a:pt x="2780" y="558"/>
                    <a:pt x="2643" y="582"/>
                    <a:pt x="2510" y="604"/>
                  </a:cubicBezTo>
                  <a:cubicBezTo>
                    <a:pt x="2418" y="620"/>
                    <a:pt x="2323" y="646"/>
                    <a:pt x="2230" y="646"/>
                  </a:cubicBezTo>
                  <a:cubicBezTo>
                    <a:pt x="2225" y="646"/>
                    <a:pt x="2220" y="646"/>
                    <a:pt x="2215" y="646"/>
                  </a:cubicBezTo>
                  <a:cubicBezTo>
                    <a:pt x="2029" y="645"/>
                    <a:pt x="1892" y="524"/>
                    <a:pt x="1803" y="371"/>
                  </a:cubicBezTo>
                  <a:cubicBezTo>
                    <a:pt x="1736" y="254"/>
                    <a:pt x="1683" y="69"/>
                    <a:pt x="1549" y="11"/>
                  </a:cubicBezTo>
                  <a:cubicBezTo>
                    <a:pt x="1532" y="4"/>
                    <a:pt x="1514" y="0"/>
                    <a:pt x="14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0"/>
            <p:cNvSpPr/>
            <p:nvPr/>
          </p:nvSpPr>
          <p:spPr>
            <a:xfrm>
              <a:off x="1913775" y="960976"/>
              <a:ext cx="18617" cy="55930"/>
            </a:xfrm>
            <a:custGeom>
              <a:rect b="b" l="l" r="r" t="t"/>
              <a:pathLst>
                <a:path extrusionOk="0" h="1409" w="469">
                  <a:moveTo>
                    <a:pt x="179" y="1"/>
                  </a:moveTo>
                  <a:cubicBezTo>
                    <a:pt x="179" y="1"/>
                    <a:pt x="179" y="2"/>
                    <a:pt x="179" y="2"/>
                  </a:cubicBezTo>
                  <a:lnTo>
                    <a:pt x="176" y="2"/>
                  </a:lnTo>
                  <a:cubicBezTo>
                    <a:pt x="174" y="5"/>
                    <a:pt x="169" y="7"/>
                    <a:pt x="167" y="10"/>
                  </a:cubicBezTo>
                  <a:cubicBezTo>
                    <a:pt x="144" y="36"/>
                    <a:pt x="136" y="51"/>
                    <a:pt x="120" y="83"/>
                  </a:cubicBezTo>
                  <a:cubicBezTo>
                    <a:pt x="53" y="221"/>
                    <a:pt x="18" y="393"/>
                    <a:pt x="8" y="548"/>
                  </a:cubicBezTo>
                  <a:cubicBezTo>
                    <a:pt x="1" y="700"/>
                    <a:pt x="11" y="859"/>
                    <a:pt x="18" y="1010"/>
                  </a:cubicBezTo>
                  <a:cubicBezTo>
                    <a:pt x="28" y="1143"/>
                    <a:pt x="28" y="1274"/>
                    <a:pt x="23" y="1409"/>
                  </a:cubicBezTo>
                  <a:cubicBezTo>
                    <a:pt x="85" y="1393"/>
                    <a:pt x="148" y="1378"/>
                    <a:pt x="210" y="1367"/>
                  </a:cubicBezTo>
                  <a:cubicBezTo>
                    <a:pt x="294" y="1349"/>
                    <a:pt x="382" y="1336"/>
                    <a:pt x="468" y="1322"/>
                  </a:cubicBezTo>
                  <a:cubicBezTo>
                    <a:pt x="459" y="1248"/>
                    <a:pt x="455" y="1169"/>
                    <a:pt x="445" y="1094"/>
                  </a:cubicBezTo>
                  <a:cubicBezTo>
                    <a:pt x="433" y="983"/>
                    <a:pt x="419" y="869"/>
                    <a:pt x="403" y="760"/>
                  </a:cubicBezTo>
                  <a:cubicBezTo>
                    <a:pt x="377" y="561"/>
                    <a:pt x="363" y="355"/>
                    <a:pt x="289" y="165"/>
                  </a:cubicBezTo>
                  <a:cubicBezTo>
                    <a:pt x="264" y="101"/>
                    <a:pt x="220" y="38"/>
                    <a:pt x="181" y="2"/>
                  </a:cubicBezTo>
                  <a:cubicBezTo>
                    <a:pt x="180" y="1"/>
                    <a:pt x="180" y="1"/>
                    <a:pt x="179" y="1"/>
                  </a:cubicBez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0"/>
            <p:cNvSpPr/>
            <p:nvPr/>
          </p:nvSpPr>
          <p:spPr>
            <a:xfrm>
              <a:off x="1619437" y="948750"/>
              <a:ext cx="251349" cy="272546"/>
            </a:xfrm>
            <a:custGeom>
              <a:rect b="b" l="l" r="r" t="t"/>
              <a:pathLst>
                <a:path extrusionOk="0" h="6866" w="6332">
                  <a:moveTo>
                    <a:pt x="2620" y="1"/>
                  </a:moveTo>
                  <a:lnTo>
                    <a:pt x="2471" y="470"/>
                  </a:lnTo>
                  <a:cubicBezTo>
                    <a:pt x="2736" y="552"/>
                    <a:pt x="2997" y="651"/>
                    <a:pt x="3266" y="734"/>
                  </a:cubicBezTo>
                  <a:cubicBezTo>
                    <a:pt x="3610" y="840"/>
                    <a:pt x="3958" y="936"/>
                    <a:pt x="4293" y="1072"/>
                  </a:cubicBezTo>
                  <a:cubicBezTo>
                    <a:pt x="4457" y="1139"/>
                    <a:pt x="4618" y="1217"/>
                    <a:pt x="4765" y="1313"/>
                  </a:cubicBezTo>
                  <a:cubicBezTo>
                    <a:pt x="4906" y="1401"/>
                    <a:pt x="5056" y="1504"/>
                    <a:pt x="5141" y="1649"/>
                  </a:cubicBezTo>
                  <a:cubicBezTo>
                    <a:pt x="5338" y="1972"/>
                    <a:pt x="5116" y="2332"/>
                    <a:pt x="4931" y="2605"/>
                  </a:cubicBezTo>
                  <a:cubicBezTo>
                    <a:pt x="4730" y="2902"/>
                    <a:pt x="4459" y="3160"/>
                    <a:pt x="4191" y="3400"/>
                  </a:cubicBezTo>
                  <a:cubicBezTo>
                    <a:pt x="3911" y="3649"/>
                    <a:pt x="3640" y="3911"/>
                    <a:pt x="3372" y="4178"/>
                  </a:cubicBezTo>
                  <a:cubicBezTo>
                    <a:pt x="2775" y="4776"/>
                    <a:pt x="2164" y="5349"/>
                    <a:pt x="1495" y="5868"/>
                  </a:cubicBezTo>
                  <a:cubicBezTo>
                    <a:pt x="1169" y="6120"/>
                    <a:pt x="831" y="6358"/>
                    <a:pt x="473" y="6561"/>
                  </a:cubicBezTo>
                  <a:cubicBezTo>
                    <a:pt x="322" y="6645"/>
                    <a:pt x="164" y="6723"/>
                    <a:pt x="1" y="6779"/>
                  </a:cubicBezTo>
                  <a:cubicBezTo>
                    <a:pt x="445" y="6816"/>
                    <a:pt x="888" y="6843"/>
                    <a:pt x="1336" y="6854"/>
                  </a:cubicBezTo>
                  <a:cubicBezTo>
                    <a:pt x="1584" y="6861"/>
                    <a:pt x="1834" y="6865"/>
                    <a:pt x="2084" y="6865"/>
                  </a:cubicBezTo>
                  <a:cubicBezTo>
                    <a:pt x="2713" y="6865"/>
                    <a:pt x="3347" y="6842"/>
                    <a:pt x="3979" y="6789"/>
                  </a:cubicBezTo>
                  <a:cubicBezTo>
                    <a:pt x="3908" y="6614"/>
                    <a:pt x="3903" y="6412"/>
                    <a:pt x="3910" y="6228"/>
                  </a:cubicBezTo>
                  <a:cubicBezTo>
                    <a:pt x="3922" y="6019"/>
                    <a:pt x="3948" y="5805"/>
                    <a:pt x="3984" y="5596"/>
                  </a:cubicBezTo>
                  <a:cubicBezTo>
                    <a:pt x="4061" y="5144"/>
                    <a:pt x="4203" y="4704"/>
                    <a:pt x="4387" y="4284"/>
                  </a:cubicBezTo>
                  <a:cubicBezTo>
                    <a:pt x="4667" y="3647"/>
                    <a:pt x="5067" y="3065"/>
                    <a:pt x="5599" y="2614"/>
                  </a:cubicBezTo>
                  <a:cubicBezTo>
                    <a:pt x="5824" y="2425"/>
                    <a:pt x="6071" y="2260"/>
                    <a:pt x="6332" y="2124"/>
                  </a:cubicBezTo>
                  <a:cubicBezTo>
                    <a:pt x="6318" y="2030"/>
                    <a:pt x="6308" y="1936"/>
                    <a:pt x="6292" y="1842"/>
                  </a:cubicBezTo>
                  <a:cubicBezTo>
                    <a:pt x="6256" y="1613"/>
                    <a:pt x="6194" y="1363"/>
                    <a:pt x="6073" y="1162"/>
                  </a:cubicBezTo>
                  <a:cubicBezTo>
                    <a:pt x="5972" y="996"/>
                    <a:pt x="5756" y="957"/>
                    <a:pt x="5580" y="907"/>
                  </a:cubicBezTo>
                  <a:cubicBezTo>
                    <a:pt x="5317" y="828"/>
                    <a:pt x="5054" y="738"/>
                    <a:pt x="4788" y="660"/>
                  </a:cubicBezTo>
                  <a:cubicBezTo>
                    <a:pt x="4514" y="579"/>
                    <a:pt x="4235" y="506"/>
                    <a:pt x="3958" y="429"/>
                  </a:cubicBezTo>
                  <a:cubicBezTo>
                    <a:pt x="3507" y="303"/>
                    <a:pt x="3067" y="144"/>
                    <a:pt x="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0"/>
            <p:cNvSpPr/>
            <p:nvPr/>
          </p:nvSpPr>
          <p:spPr>
            <a:xfrm>
              <a:off x="1844150" y="951885"/>
              <a:ext cx="17664" cy="27667"/>
            </a:xfrm>
            <a:custGeom>
              <a:rect b="b" l="l" r="r" t="t"/>
              <a:pathLst>
                <a:path extrusionOk="0" h="697" w="445">
                  <a:moveTo>
                    <a:pt x="365" y="1"/>
                  </a:moveTo>
                  <a:lnTo>
                    <a:pt x="354" y="2"/>
                  </a:lnTo>
                  <a:cubicBezTo>
                    <a:pt x="348" y="5"/>
                    <a:pt x="335" y="10"/>
                    <a:pt x="332" y="10"/>
                  </a:cubicBezTo>
                  <a:cubicBezTo>
                    <a:pt x="325" y="15"/>
                    <a:pt x="317" y="17"/>
                    <a:pt x="314" y="20"/>
                  </a:cubicBezTo>
                  <a:cubicBezTo>
                    <a:pt x="308" y="26"/>
                    <a:pt x="299" y="30"/>
                    <a:pt x="293" y="37"/>
                  </a:cubicBezTo>
                  <a:cubicBezTo>
                    <a:pt x="293" y="37"/>
                    <a:pt x="280" y="48"/>
                    <a:pt x="276" y="54"/>
                  </a:cubicBezTo>
                  <a:cubicBezTo>
                    <a:pt x="255" y="74"/>
                    <a:pt x="235" y="99"/>
                    <a:pt x="218" y="121"/>
                  </a:cubicBezTo>
                  <a:cubicBezTo>
                    <a:pt x="215" y="127"/>
                    <a:pt x="205" y="139"/>
                    <a:pt x="205" y="141"/>
                  </a:cubicBezTo>
                  <a:cubicBezTo>
                    <a:pt x="198" y="153"/>
                    <a:pt x="189" y="165"/>
                    <a:pt x="183" y="177"/>
                  </a:cubicBezTo>
                  <a:cubicBezTo>
                    <a:pt x="151" y="231"/>
                    <a:pt x="125" y="287"/>
                    <a:pt x="98" y="345"/>
                  </a:cubicBezTo>
                  <a:cubicBezTo>
                    <a:pt x="73" y="392"/>
                    <a:pt x="52" y="444"/>
                    <a:pt x="32" y="495"/>
                  </a:cubicBezTo>
                  <a:cubicBezTo>
                    <a:pt x="30" y="501"/>
                    <a:pt x="31" y="505"/>
                    <a:pt x="28" y="507"/>
                  </a:cubicBezTo>
                  <a:cubicBezTo>
                    <a:pt x="26" y="512"/>
                    <a:pt x="25" y="516"/>
                    <a:pt x="22" y="521"/>
                  </a:cubicBezTo>
                  <a:cubicBezTo>
                    <a:pt x="20" y="532"/>
                    <a:pt x="18" y="538"/>
                    <a:pt x="14" y="547"/>
                  </a:cubicBezTo>
                  <a:cubicBezTo>
                    <a:pt x="10" y="566"/>
                    <a:pt x="5" y="583"/>
                    <a:pt x="1" y="601"/>
                  </a:cubicBezTo>
                  <a:cubicBezTo>
                    <a:pt x="36" y="610"/>
                    <a:pt x="72" y="622"/>
                    <a:pt x="105" y="629"/>
                  </a:cubicBezTo>
                  <a:cubicBezTo>
                    <a:pt x="177" y="646"/>
                    <a:pt x="251" y="667"/>
                    <a:pt x="323" y="696"/>
                  </a:cubicBezTo>
                  <a:cubicBezTo>
                    <a:pt x="330" y="670"/>
                    <a:pt x="340" y="646"/>
                    <a:pt x="346" y="629"/>
                  </a:cubicBezTo>
                  <a:cubicBezTo>
                    <a:pt x="375" y="548"/>
                    <a:pt x="400" y="450"/>
                    <a:pt x="416" y="360"/>
                  </a:cubicBezTo>
                  <a:cubicBezTo>
                    <a:pt x="426" y="321"/>
                    <a:pt x="432" y="282"/>
                    <a:pt x="438" y="240"/>
                  </a:cubicBezTo>
                  <a:cubicBezTo>
                    <a:pt x="439" y="225"/>
                    <a:pt x="444" y="208"/>
                    <a:pt x="445" y="192"/>
                  </a:cubicBezTo>
                  <a:lnTo>
                    <a:pt x="444" y="177"/>
                  </a:lnTo>
                  <a:cubicBezTo>
                    <a:pt x="445" y="167"/>
                    <a:pt x="445" y="158"/>
                    <a:pt x="444" y="146"/>
                  </a:cubicBezTo>
                  <a:cubicBezTo>
                    <a:pt x="445" y="129"/>
                    <a:pt x="444" y="110"/>
                    <a:pt x="439" y="90"/>
                  </a:cubicBezTo>
                  <a:cubicBezTo>
                    <a:pt x="439" y="89"/>
                    <a:pt x="436" y="71"/>
                    <a:pt x="436" y="71"/>
                  </a:cubicBezTo>
                  <a:cubicBezTo>
                    <a:pt x="436" y="66"/>
                    <a:pt x="433" y="63"/>
                    <a:pt x="433" y="60"/>
                  </a:cubicBezTo>
                  <a:cubicBezTo>
                    <a:pt x="431" y="56"/>
                    <a:pt x="431" y="52"/>
                    <a:pt x="428" y="50"/>
                  </a:cubicBezTo>
                  <a:cubicBezTo>
                    <a:pt x="428" y="48"/>
                    <a:pt x="425" y="42"/>
                    <a:pt x="423" y="38"/>
                  </a:cubicBezTo>
                  <a:cubicBezTo>
                    <a:pt x="421" y="38"/>
                    <a:pt x="406" y="24"/>
                    <a:pt x="401" y="19"/>
                  </a:cubicBezTo>
                  <a:lnTo>
                    <a:pt x="398" y="16"/>
                  </a:lnTo>
                  <a:cubicBezTo>
                    <a:pt x="390" y="12"/>
                    <a:pt x="386" y="10"/>
                    <a:pt x="381" y="6"/>
                  </a:cubicBezTo>
                  <a:cubicBezTo>
                    <a:pt x="380" y="6"/>
                    <a:pt x="380" y="5"/>
                    <a:pt x="379" y="5"/>
                  </a:cubicBezTo>
                  <a:cubicBezTo>
                    <a:pt x="379" y="5"/>
                    <a:pt x="378" y="5"/>
                    <a:pt x="377" y="6"/>
                  </a:cubicBezTo>
                  <a:cubicBezTo>
                    <a:pt x="375" y="4"/>
                    <a:pt x="375" y="4"/>
                    <a:pt x="372" y="2"/>
                  </a:cubicBezTo>
                  <a:cubicBezTo>
                    <a:pt x="372" y="2"/>
                    <a:pt x="371" y="2"/>
                    <a:pt x="370" y="2"/>
                  </a:cubicBezTo>
                  <a:cubicBezTo>
                    <a:pt x="369" y="2"/>
                    <a:pt x="368" y="2"/>
                    <a:pt x="365" y="1"/>
                  </a:cubicBez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0"/>
            <p:cNvSpPr/>
            <p:nvPr/>
          </p:nvSpPr>
          <p:spPr>
            <a:xfrm>
              <a:off x="1731456" y="581849"/>
              <a:ext cx="106303" cy="71848"/>
            </a:xfrm>
            <a:custGeom>
              <a:rect b="b" l="l" r="r" t="t"/>
              <a:pathLst>
                <a:path extrusionOk="0" h="1810" w="2678">
                  <a:moveTo>
                    <a:pt x="1" y="1"/>
                  </a:moveTo>
                  <a:lnTo>
                    <a:pt x="1" y="1"/>
                  </a:lnTo>
                  <a:cubicBezTo>
                    <a:pt x="119" y="311"/>
                    <a:pt x="207" y="634"/>
                    <a:pt x="279" y="958"/>
                  </a:cubicBezTo>
                  <a:cubicBezTo>
                    <a:pt x="305" y="1072"/>
                    <a:pt x="329" y="1185"/>
                    <a:pt x="350" y="1300"/>
                  </a:cubicBezTo>
                  <a:cubicBezTo>
                    <a:pt x="615" y="1406"/>
                    <a:pt x="897" y="1466"/>
                    <a:pt x="1168" y="1546"/>
                  </a:cubicBezTo>
                  <a:cubicBezTo>
                    <a:pt x="1457" y="1631"/>
                    <a:pt x="1737" y="1755"/>
                    <a:pt x="2035" y="1810"/>
                  </a:cubicBezTo>
                  <a:cubicBezTo>
                    <a:pt x="2217" y="1542"/>
                    <a:pt x="2433" y="1294"/>
                    <a:pt x="2677" y="1081"/>
                  </a:cubicBezTo>
                  <a:cubicBezTo>
                    <a:pt x="2653" y="1073"/>
                    <a:pt x="2631" y="1064"/>
                    <a:pt x="2610" y="1057"/>
                  </a:cubicBezTo>
                  <a:cubicBezTo>
                    <a:pt x="2482" y="1009"/>
                    <a:pt x="2359" y="955"/>
                    <a:pt x="2230" y="905"/>
                  </a:cubicBezTo>
                  <a:cubicBezTo>
                    <a:pt x="1946" y="796"/>
                    <a:pt x="1673" y="671"/>
                    <a:pt x="1392" y="558"/>
                  </a:cubicBezTo>
                  <a:cubicBezTo>
                    <a:pt x="929" y="373"/>
                    <a:pt x="445" y="230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0"/>
            <p:cNvSpPr/>
            <p:nvPr/>
          </p:nvSpPr>
          <p:spPr>
            <a:xfrm>
              <a:off x="1747374" y="644130"/>
              <a:ext cx="57796" cy="34813"/>
            </a:xfrm>
            <a:custGeom>
              <a:rect b="b" l="l" r="r" t="t"/>
              <a:pathLst>
                <a:path extrusionOk="0" h="877" w="1456">
                  <a:moveTo>
                    <a:pt x="1" y="0"/>
                  </a:moveTo>
                  <a:lnTo>
                    <a:pt x="1" y="0"/>
                  </a:lnTo>
                  <a:cubicBezTo>
                    <a:pt x="57" y="292"/>
                    <a:pt x="107" y="586"/>
                    <a:pt x="164" y="877"/>
                  </a:cubicBezTo>
                  <a:cubicBezTo>
                    <a:pt x="346" y="736"/>
                    <a:pt x="586" y="682"/>
                    <a:pt x="811" y="682"/>
                  </a:cubicBezTo>
                  <a:cubicBezTo>
                    <a:pt x="828" y="682"/>
                    <a:pt x="845" y="683"/>
                    <a:pt x="861" y="683"/>
                  </a:cubicBezTo>
                  <a:cubicBezTo>
                    <a:pt x="984" y="686"/>
                    <a:pt x="1079" y="722"/>
                    <a:pt x="1179" y="792"/>
                  </a:cubicBezTo>
                  <a:cubicBezTo>
                    <a:pt x="1215" y="818"/>
                    <a:pt x="1251" y="849"/>
                    <a:pt x="1282" y="868"/>
                  </a:cubicBezTo>
                  <a:lnTo>
                    <a:pt x="1284" y="868"/>
                  </a:lnTo>
                  <a:cubicBezTo>
                    <a:pt x="1293" y="844"/>
                    <a:pt x="1305" y="818"/>
                    <a:pt x="1315" y="795"/>
                  </a:cubicBezTo>
                  <a:cubicBezTo>
                    <a:pt x="1359" y="705"/>
                    <a:pt x="1406" y="617"/>
                    <a:pt x="1456" y="529"/>
                  </a:cubicBezTo>
                  <a:cubicBezTo>
                    <a:pt x="1190" y="458"/>
                    <a:pt x="940" y="333"/>
                    <a:pt x="683" y="245"/>
                  </a:cubicBezTo>
                  <a:cubicBezTo>
                    <a:pt x="454" y="168"/>
                    <a:pt x="222" y="9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0"/>
            <p:cNvSpPr/>
            <p:nvPr/>
          </p:nvSpPr>
          <p:spPr>
            <a:xfrm>
              <a:off x="1465659" y="969272"/>
              <a:ext cx="351023" cy="245752"/>
            </a:xfrm>
            <a:custGeom>
              <a:rect b="b" l="l" r="r" t="t"/>
              <a:pathLst>
                <a:path extrusionOk="0" h="6191" w="8843">
                  <a:moveTo>
                    <a:pt x="5390" y="1"/>
                  </a:moveTo>
                  <a:cubicBezTo>
                    <a:pt x="5344" y="1"/>
                    <a:pt x="5297" y="2"/>
                    <a:pt x="5250" y="6"/>
                  </a:cubicBezTo>
                  <a:cubicBezTo>
                    <a:pt x="4563" y="62"/>
                    <a:pt x="3986" y="579"/>
                    <a:pt x="3489" y="1006"/>
                  </a:cubicBezTo>
                  <a:cubicBezTo>
                    <a:pt x="3213" y="1245"/>
                    <a:pt x="2930" y="1479"/>
                    <a:pt x="2663" y="1725"/>
                  </a:cubicBezTo>
                  <a:cubicBezTo>
                    <a:pt x="2367" y="1999"/>
                    <a:pt x="2081" y="2282"/>
                    <a:pt x="1802" y="2572"/>
                  </a:cubicBezTo>
                  <a:cubicBezTo>
                    <a:pt x="1665" y="2713"/>
                    <a:pt x="1529" y="2854"/>
                    <a:pt x="1394" y="2998"/>
                  </a:cubicBezTo>
                  <a:lnTo>
                    <a:pt x="1852" y="3287"/>
                  </a:lnTo>
                  <a:cubicBezTo>
                    <a:pt x="1919" y="3219"/>
                    <a:pt x="1981" y="3149"/>
                    <a:pt x="2048" y="3084"/>
                  </a:cubicBezTo>
                  <a:cubicBezTo>
                    <a:pt x="2354" y="2782"/>
                    <a:pt x="2678" y="2492"/>
                    <a:pt x="3003" y="2209"/>
                  </a:cubicBezTo>
                  <a:cubicBezTo>
                    <a:pt x="3331" y="1926"/>
                    <a:pt x="3666" y="1650"/>
                    <a:pt x="4005" y="1378"/>
                  </a:cubicBezTo>
                  <a:cubicBezTo>
                    <a:pt x="4309" y="1130"/>
                    <a:pt x="4614" y="854"/>
                    <a:pt x="4974" y="691"/>
                  </a:cubicBezTo>
                  <a:cubicBezTo>
                    <a:pt x="5138" y="616"/>
                    <a:pt x="5314" y="582"/>
                    <a:pt x="5492" y="582"/>
                  </a:cubicBezTo>
                  <a:cubicBezTo>
                    <a:pt x="5958" y="582"/>
                    <a:pt x="6439" y="812"/>
                    <a:pt x="6749" y="1140"/>
                  </a:cubicBezTo>
                  <a:cubicBezTo>
                    <a:pt x="6955" y="1355"/>
                    <a:pt x="7079" y="1631"/>
                    <a:pt x="6979" y="1926"/>
                  </a:cubicBezTo>
                  <a:cubicBezTo>
                    <a:pt x="6886" y="2203"/>
                    <a:pt x="6677" y="2431"/>
                    <a:pt x="6481" y="2640"/>
                  </a:cubicBezTo>
                  <a:cubicBezTo>
                    <a:pt x="5985" y="3178"/>
                    <a:pt x="5523" y="3745"/>
                    <a:pt x="5005" y="4263"/>
                  </a:cubicBezTo>
                  <a:cubicBezTo>
                    <a:pt x="4714" y="4551"/>
                    <a:pt x="4411" y="4831"/>
                    <a:pt x="4083" y="5077"/>
                  </a:cubicBezTo>
                  <a:cubicBezTo>
                    <a:pt x="3776" y="5308"/>
                    <a:pt x="3444" y="5486"/>
                    <a:pt x="3060" y="5534"/>
                  </a:cubicBezTo>
                  <a:cubicBezTo>
                    <a:pt x="2977" y="5545"/>
                    <a:pt x="2894" y="5550"/>
                    <a:pt x="2811" y="5550"/>
                  </a:cubicBezTo>
                  <a:cubicBezTo>
                    <a:pt x="2534" y="5550"/>
                    <a:pt x="2258" y="5497"/>
                    <a:pt x="1991" y="5433"/>
                  </a:cubicBezTo>
                  <a:cubicBezTo>
                    <a:pt x="1569" y="5331"/>
                    <a:pt x="1146" y="5246"/>
                    <a:pt x="732" y="5114"/>
                  </a:cubicBezTo>
                  <a:cubicBezTo>
                    <a:pt x="560" y="5059"/>
                    <a:pt x="384" y="5008"/>
                    <a:pt x="222" y="4929"/>
                  </a:cubicBezTo>
                  <a:lnTo>
                    <a:pt x="0" y="5399"/>
                  </a:lnTo>
                  <a:cubicBezTo>
                    <a:pt x="91" y="5445"/>
                    <a:pt x="183" y="5489"/>
                    <a:pt x="276" y="5530"/>
                  </a:cubicBezTo>
                  <a:cubicBezTo>
                    <a:pt x="475" y="5619"/>
                    <a:pt x="672" y="5716"/>
                    <a:pt x="872" y="5804"/>
                  </a:cubicBezTo>
                  <a:cubicBezTo>
                    <a:pt x="886" y="5810"/>
                    <a:pt x="897" y="5816"/>
                    <a:pt x="912" y="5822"/>
                  </a:cubicBezTo>
                  <a:cubicBezTo>
                    <a:pt x="1656" y="5978"/>
                    <a:pt x="2404" y="6102"/>
                    <a:pt x="3161" y="6190"/>
                  </a:cubicBezTo>
                  <a:cubicBezTo>
                    <a:pt x="3171" y="6185"/>
                    <a:pt x="3179" y="6180"/>
                    <a:pt x="3192" y="6179"/>
                  </a:cubicBezTo>
                  <a:cubicBezTo>
                    <a:pt x="3200" y="6179"/>
                    <a:pt x="3207" y="6179"/>
                    <a:pt x="3215" y="6179"/>
                  </a:cubicBezTo>
                  <a:cubicBezTo>
                    <a:pt x="3393" y="6179"/>
                    <a:pt x="3566" y="6132"/>
                    <a:pt x="3736" y="6077"/>
                  </a:cubicBezTo>
                  <a:cubicBezTo>
                    <a:pt x="3905" y="6023"/>
                    <a:pt x="4064" y="5942"/>
                    <a:pt x="4215" y="5851"/>
                  </a:cubicBezTo>
                  <a:cubicBezTo>
                    <a:pt x="4881" y="5454"/>
                    <a:pt x="5501" y="4966"/>
                    <a:pt x="6077" y="4450"/>
                  </a:cubicBezTo>
                  <a:cubicBezTo>
                    <a:pt x="6642" y="3945"/>
                    <a:pt x="7125" y="3358"/>
                    <a:pt x="7671" y="2832"/>
                  </a:cubicBezTo>
                  <a:cubicBezTo>
                    <a:pt x="7906" y="2602"/>
                    <a:pt x="8152" y="2379"/>
                    <a:pt x="8369" y="2129"/>
                  </a:cubicBezTo>
                  <a:cubicBezTo>
                    <a:pt x="8473" y="2013"/>
                    <a:pt x="8573" y="1890"/>
                    <a:pt x="8660" y="1760"/>
                  </a:cubicBezTo>
                  <a:cubicBezTo>
                    <a:pt x="8732" y="1651"/>
                    <a:pt x="8842" y="1497"/>
                    <a:pt x="8824" y="1359"/>
                  </a:cubicBezTo>
                  <a:cubicBezTo>
                    <a:pt x="8806" y="1228"/>
                    <a:pt x="8677" y="1127"/>
                    <a:pt x="8584" y="1057"/>
                  </a:cubicBezTo>
                  <a:cubicBezTo>
                    <a:pt x="8458" y="963"/>
                    <a:pt x="8319" y="888"/>
                    <a:pt x="8179" y="823"/>
                  </a:cubicBezTo>
                  <a:cubicBezTo>
                    <a:pt x="7875" y="682"/>
                    <a:pt x="7554" y="587"/>
                    <a:pt x="7236" y="485"/>
                  </a:cubicBezTo>
                  <a:cubicBezTo>
                    <a:pt x="6912" y="383"/>
                    <a:pt x="6596" y="260"/>
                    <a:pt x="6271" y="161"/>
                  </a:cubicBezTo>
                  <a:cubicBezTo>
                    <a:pt x="5987" y="76"/>
                    <a:pt x="5689" y="1"/>
                    <a:pt x="5390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0"/>
            <p:cNvSpPr/>
            <p:nvPr/>
          </p:nvSpPr>
          <p:spPr>
            <a:xfrm>
              <a:off x="1754876" y="679260"/>
              <a:ext cx="39774" cy="81137"/>
            </a:xfrm>
            <a:custGeom>
              <a:rect b="b" l="l" r="r" t="t"/>
              <a:pathLst>
                <a:path extrusionOk="0" h="2044" w="1002">
                  <a:moveTo>
                    <a:pt x="547" y="0"/>
                  </a:moveTo>
                  <a:cubicBezTo>
                    <a:pt x="360" y="0"/>
                    <a:pt x="172" y="45"/>
                    <a:pt x="0" y="110"/>
                  </a:cubicBezTo>
                  <a:cubicBezTo>
                    <a:pt x="33" y="274"/>
                    <a:pt x="71" y="437"/>
                    <a:pt x="114" y="599"/>
                  </a:cubicBezTo>
                  <a:cubicBezTo>
                    <a:pt x="202" y="940"/>
                    <a:pt x="303" y="1274"/>
                    <a:pt x="418" y="1604"/>
                  </a:cubicBezTo>
                  <a:cubicBezTo>
                    <a:pt x="470" y="1755"/>
                    <a:pt x="535" y="1903"/>
                    <a:pt x="610" y="2044"/>
                  </a:cubicBezTo>
                  <a:cubicBezTo>
                    <a:pt x="621" y="1838"/>
                    <a:pt x="640" y="1633"/>
                    <a:pt x="670" y="1430"/>
                  </a:cubicBezTo>
                  <a:cubicBezTo>
                    <a:pt x="730" y="1009"/>
                    <a:pt x="842" y="592"/>
                    <a:pt x="1001" y="196"/>
                  </a:cubicBezTo>
                  <a:cubicBezTo>
                    <a:pt x="963" y="174"/>
                    <a:pt x="926" y="145"/>
                    <a:pt x="897" y="122"/>
                  </a:cubicBezTo>
                  <a:cubicBezTo>
                    <a:pt x="831" y="70"/>
                    <a:pt x="772" y="21"/>
                    <a:pt x="686" y="9"/>
                  </a:cubicBezTo>
                  <a:cubicBezTo>
                    <a:pt x="640" y="3"/>
                    <a:pt x="594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0"/>
            <p:cNvSpPr/>
            <p:nvPr/>
          </p:nvSpPr>
          <p:spPr>
            <a:xfrm>
              <a:off x="1520676" y="521274"/>
              <a:ext cx="258018" cy="415170"/>
            </a:xfrm>
            <a:custGeom>
              <a:rect b="b" l="l" r="r" t="t"/>
              <a:pathLst>
                <a:path extrusionOk="0" h="10459" w="6500">
                  <a:moveTo>
                    <a:pt x="4222" y="2412"/>
                  </a:moveTo>
                  <a:cubicBezTo>
                    <a:pt x="4245" y="2412"/>
                    <a:pt x="4269" y="2414"/>
                    <a:pt x="4292" y="2418"/>
                  </a:cubicBezTo>
                  <a:cubicBezTo>
                    <a:pt x="4323" y="2424"/>
                    <a:pt x="4355" y="2437"/>
                    <a:pt x="4384" y="2450"/>
                  </a:cubicBezTo>
                  <a:cubicBezTo>
                    <a:pt x="4410" y="2466"/>
                    <a:pt x="4436" y="2484"/>
                    <a:pt x="4458" y="2507"/>
                  </a:cubicBezTo>
                  <a:cubicBezTo>
                    <a:pt x="4489" y="2541"/>
                    <a:pt x="4508" y="2569"/>
                    <a:pt x="4529" y="2614"/>
                  </a:cubicBezTo>
                  <a:cubicBezTo>
                    <a:pt x="4539" y="2636"/>
                    <a:pt x="4545" y="2658"/>
                    <a:pt x="4550" y="2683"/>
                  </a:cubicBezTo>
                  <a:cubicBezTo>
                    <a:pt x="4556" y="2708"/>
                    <a:pt x="4558" y="2733"/>
                    <a:pt x="4558" y="2757"/>
                  </a:cubicBezTo>
                  <a:cubicBezTo>
                    <a:pt x="4558" y="2826"/>
                    <a:pt x="4548" y="2881"/>
                    <a:pt x="4520" y="2943"/>
                  </a:cubicBezTo>
                  <a:cubicBezTo>
                    <a:pt x="4501" y="2985"/>
                    <a:pt x="4474" y="3031"/>
                    <a:pt x="4440" y="3064"/>
                  </a:cubicBezTo>
                  <a:cubicBezTo>
                    <a:pt x="4400" y="3105"/>
                    <a:pt x="4350" y="3142"/>
                    <a:pt x="4291" y="3158"/>
                  </a:cubicBezTo>
                  <a:cubicBezTo>
                    <a:pt x="4262" y="3166"/>
                    <a:pt x="4232" y="3171"/>
                    <a:pt x="4202" y="3171"/>
                  </a:cubicBezTo>
                  <a:cubicBezTo>
                    <a:pt x="4163" y="3171"/>
                    <a:pt x="4124" y="3163"/>
                    <a:pt x="4087" y="3146"/>
                  </a:cubicBezTo>
                  <a:cubicBezTo>
                    <a:pt x="4087" y="3145"/>
                    <a:pt x="4084" y="3142"/>
                    <a:pt x="4082" y="3142"/>
                  </a:cubicBezTo>
                  <a:cubicBezTo>
                    <a:pt x="4068" y="3139"/>
                    <a:pt x="4057" y="3136"/>
                    <a:pt x="4042" y="3129"/>
                  </a:cubicBezTo>
                  <a:cubicBezTo>
                    <a:pt x="4015" y="3118"/>
                    <a:pt x="3987" y="3097"/>
                    <a:pt x="3964" y="3077"/>
                  </a:cubicBezTo>
                  <a:cubicBezTo>
                    <a:pt x="3938" y="3053"/>
                    <a:pt x="3914" y="3025"/>
                    <a:pt x="3896" y="2995"/>
                  </a:cubicBezTo>
                  <a:cubicBezTo>
                    <a:pt x="3862" y="2941"/>
                    <a:pt x="3839" y="2876"/>
                    <a:pt x="3842" y="2811"/>
                  </a:cubicBezTo>
                  <a:cubicBezTo>
                    <a:pt x="3845" y="2746"/>
                    <a:pt x="3857" y="2682"/>
                    <a:pt x="3889" y="2625"/>
                  </a:cubicBezTo>
                  <a:cubicBezTo>
                    <a:pt x="3925" y="2567"/>
                    <a:pt x="3963" y="2518"/>
                    <a:pt x="4018" y="2481"/>
                  </a:cubicBezTo>
                  <a:cubicBezTo>
                    <a:pt x="4071" y="2442"/>
                    <a:pt x="4133" y="2422"/>
                    <a:pt x="4196" y="2413"/>
                  </a:cubicBezTo>
                  <a:cubicBezTo>
                    <a:pt x="4204" y="2412"/>
                    <a:pt x="4213" y="2412"/>
                    <a:pt x="4222" y="2412"/>
                  </a:cubicBezTo>
                  <a:close/>
                  <a:moveTo>
                    <a:pt x="3290" y="2736"/>
                  </a:moveTo>
                  <a:cubicBezTo>
                    <a:pt x="3326" y="2736"/>
                    <a:pt x="3363" y="2748"/>
                    <a:pt x="3385" y="2772"/>
                  </a:cubicBezTo>
                  <a:cubicBezTo>
                    <a:pt x="3422" y="2809"/>
                    <a:pt x="3443" y="2847"/>
                    <a:pt x="3438" y="2899"/>
                  </a:cubicBezTo>
                  <a:cubicBezTo>
                    <a:pt x="3438" y="2899"/>
                    <a:pt x="3438" y="2901"/>
                    <a:pt x="3440" y="2904"/>
                  </a:cubicBezTo>
                  <a:cubicBezTo>
                    <a:pt x="3438" y="2922"/>
                    <a:pt x="3438" y="2938"/>
                    <a:pt x="3435" y="2957"/>
                  </a:cubicBezTo>
                  <a:cubicBezTo>
                    <a:pt x="3431" y="2975"/>
                    <a:pt x="3426" y="2999"/>
                    <a:pt x="3421" y="3020"/>
                  </a:cubicBezTo>
                  <a:cubicBezTo>
                    <a:pt x="3407" y="3071"/>
                    <a:pt x="3396" y="3121"/>
                    <a:pt x="3374" y="3171"/>
                  </a:cubicBezTo>
                  <a:cubicBezTo>
                    <a:pt x="3332" y="3269"/>
                    <a:pt x="3251" y="3340"/>
                    <a:pt x="3154" y="3380"/>
                  </a:cubicBezTo>
                  <a:cubicBezTo>
                    <a:pt x="3094" y="3405"/>
                    <a:pt x="3021" y="3419"/>
                    <a:pt x="2950" y="3419"/>
                  </a:cubicBezTo>
                  <a:cubicBezTo>
                    <a:pt x="2912" y="3419"/>
                    <a:pt x="2874" y="3415"/>
                    <a:pt x="2840" y="3405"/>
                  </a:cubicBezTo>
                  <a:cubicBezTo>
                    <a:pt x="2645" y="3353"/>
                    <a:pt x="2563" y="3172"/>
                    <a:pt x="2496" y="2998"/>
                  </a:cubicBezTo>
                  <a:cubicBezTo>
                    <a:pt x="2472" y="2932"/>
                    <a:pt x="2512" y="2864"/>
                    <a:pt x="2574" y="2839"/>
                  </a:cubicBezTo>
                  <a:cubicBezTo>
                    <a:pt x="2588" y="2833"/>
                    <a:pt x="2602" y="2831"/>
                    <a:pt x="2615" y="2831"/>
                  </a:cubicBezTo>
                  <a:cubicBezTo>
                    <a:pt x="2666" y="2831"/>
                    <a:pt x="2712" y="2868"/>
                    <a:pt x="2733" y="2917"/>
                  </a:cubicBezTo>
                  <a:cubicBezTo>
                    <a:pt x="2744" y="2938"/>
                    <a:pt x="2751" y="2958"/>
                    <a:pt x="2761" y="2977"/>
                  </a:cubicBezTo>
                  <a:cubicBezTo>
                    <a:pt x="2761" y="2979"/>
                    <a:pt x="2765" y="2981"/>
                    <a:pt x="2765" y="2984"/>
                  </a:cubicBezTo>
                  <a:cubicBezTo>
                    <a:pt x="2767" y="2988"/>
                    <a:pt x="2777" y="3007"/>
                    <a:pt x="2777" y="3010"/>
                  </a:cubicBezTo>
                  <a:cubicBezTo>
                    <a:pt x="2795" y="3041"/>
                    <a:pt x="2816" y="3068"/>
                    <a:pt x="2834" y="3097"/>
                  </a:cubicBezTo>
                  <a:cubicBezTo>
                    <a:pt x="2840" y="3103"/>
                    <a:pt x="2847" y="3108"/>
                    <a:pt x="2852" y="3111"/>
                  </a:cubicBezTo>
                  <a:cubicBezTo>
                    <a:pt x="2854" y="3115"/>
                    <a:pt x="2858" y="3118"/>
                    <a:pt x="2864" y="3121"/>
                  </a:cubicBezTo>
                  <a:cubicBezTo>
                    <a:pt x="2870" y="3125"/>
                    <a:pt x="2875" y="3128"/>
                    <a:pt x="2881" y="3132"/>
                  </a:cubicBezTo>
                  <a:cubicBezTo>
                    <a:pt x="2892" y="3134"/>
                    <a:pt x="2904" y="3135"/>
                    <a:pt x="2916" y="3139"/>
                  </a:cubicBezTo>
                  <a:lnTo>
                    <a:pt x="2918" y="3139"/>
                  </a:lnTo>
                  <a:cubicBezTo>
                    <a:pt x="2927" y="3139"/>
                    <a:pt x="2936" y="3137"/>
                    <a:pt x="2943" y="3137"/>
                  </a:cubicBezTo>
                  <a:cubicBezTo>
                    <a:pt x="2952" y="3137"/>
                    <a:pt x="2961" y="3136"/>
                    <a:pt x="2970" y="3134"/>
                  </a:cubicBezTo>
                  <a:lnTo>
                    <a:pt x="2977" y="3134"/>
                  </a:lnTo>
                  <a:cubicBezTo>
                    <a:pt x="2999" y="3128"/>
                    <a:pt x="3020" y="3121"/>
                    <a:pt x="3040" y="3114"/>
                  </a:cubicBezTo>
                  <a:cubicBezTo>
                    <a:pt x="3043" y="3109"/>
                    <a:pt x="3055" y="3103"/>
                    <a:pt x="3058" y="3100"/>
                  </a:cubicBezTo>
                  <a:cubicBezTo>
                    <a:pt x="3061" y="3100"/>
                    <a:pt x="3066" y="3098"/>
                    <a:pt x="3068" y="3093"/>
                  </a:cubicBezTo>
                  <a:cubicBezTo>
                    <a:pt x="3071" y="3093"/>
                    <a:pt x="3072" y="3090"/>
                    <a:pt x="3074" y="3090"/>
                  </a:cubicBezTo>
                  <a:cubicBezTo>
                    <a:pt x="3077" y="3087"/>
                    <a:pt x="3078" y="3084"/>
                    <a:pt x="3081" y="3082"/>
                  </a:cubicBezTo>
                  <a:cubicBezTo>
                    <a:pt x="3081" y="3078"/>
                    <a:pt x="3081" y="3078"/>
                    <a:pt x="3083" y="3078"/>
                  </a:cubicBezTo>
                  <a:cubicBezTo>
                    <a:pt x="3088" y="3071"/>
                    <a:pt x="3090" y="3064"/>
                    <a:pt x="3094" y="3055"/>
                  </a:cubicBezTo>
                  <a:lnTo>
                    <a:pt x="3097" y="3052"/>
                  </a:lnTo>
                  <a:cubicBezTo>
                    <a:pt x="3095" y="3051"/>
                    <a:pt x="3098" y="3048"/>
                    <a:pt x="3098" y="3046"/>
                  </a:cubicBezTo>
                  <a:cubicBezTo>
                    <a:pt x="3099" y="3040"/>
                    <a:pt x="3102" y="3032"/>
                    <a:pt x="3103" y="3025"/>
                  </a:cubicBezTo>
                  <a:cubicBezTo>
                    <a:pt x="3125" y="2921"/>
                    <a:pt x="3121" y="2788"/>
                    <a:pt x="3241" y="2744"/>
                  </a:cubicBezTo>
                  <a:cubicBezTo>
                    <a:pt x="3256" y="2739"/>
                    <a:pt x="3273" y="2736"/>
                    <a:pt x="3290" y="2736"/>
                  </a:cubicBezTo>
                  <a:close/>
                  <a:moveTo>
                    <a:pt x="1644" y="2760"/>
                  </a:moveTo>
                  <a:cubicBezTo>
                    <a:pt x="1669" y="2760"/>
                    <a:pt x="1695" y="2762"/>
                    <a:pt x="1720" y="2766"/>
                  </a:cubicBezTo>
                  <a:cubicBezTo>
                    <a:pt x="1750" y="2774"/>
                    <a:pt x="1782" y="2785"/>
                    <a:pt x="1812" y="2801"/>
                  </a:cubicBezTo>
                  <a:cubicBezTo>
                    <a:pt x="1838" y="2815"/>
                    <a:pt x="1864" y="2833"/>
                    <a:pt x="1886" y="2856"/>
                  </a:cubicBezTo>
                  <a:cubicBezTo>
                    <a:pt x="1917" y="2890"/>
                    <a:pt x="1936" y="2918"/>
                    <a:pt x="1956" y="2963"/>
                  </a:cubicBezTo>
                  <a:cubicBezTo>
                    <a:pt x="1967" y="2985"/>
                    <a:pt x="1973" y="3007"/>
                    <a:pt x="1977" y="3032"/>
                  </a:cubicBezTo>
                  <a:cubicBezTo>
                    <a:pt x="1982" y="3057"/>
                    <a:pt x="1986" y="3082"/>
                    <a:pt x="1986" y="3105"/>
                  </a:cubicBezTo>
                  <a:cubicBezTo>
                    <a:pt x="1986" y="3173"/>
                    <a:pt x="1975" y="3228"/>
                    <a:pt x="1948" y="3290"/>
                  </a:cubicBezTo>
                  <a:cubicBezTo>
                    <a:pt x="1930" y="3334"/>
                    <a:pt x="1901" y="3376"/>
                    <a:pt x="1868" y="3411"/>
                  </a:cubicBezTo>
                  <a:cubicBezTo>
                    <a:pt x="1827" y="3452"/>
                    <a:pt x="1776" y="3489"/>
                    <a:pt x="1719" y="3504"/>
                  </a:cubicBezTo>
                  <a:cubicBezTo>
                    <a:pt x="1690" y="3513"/>
                    <a:pt x="1660" y="3517"/>
                    <a:pt x="1631" y="3517"/>
                  </a:cubicBezTo>
                  <a:cubicBezTo>
                    <a:pt x="1591" y="3517"/>
                    <a:pt x="1552" y="3510"/>
                    <a:pt x="1515" y="3493"/>
                  </a:cubicBezTo>
                  <a:cubicBezTo>
                    <a:pt x="1515" y="3491"/>
                    <a:pt x="1512" y="3491"/>
                    <a:pt x="1510" y="3489"/>
                  </a:cubicBezTo>
                  <a:cubicBezTo>
                    <a:pt x="1496" y="3485"/>
                    <a:pt x="1485" y="3482"/>
                    <a:pt x="1470" y="3475"/>
                  </a:cubicBezTo>
                  <a:cubicBezTo>
                    <a:pt x="1443" y="3464"/>
                    <a:pt x="1415" y="3444"/>
                    <a:pt x="1392" y="3423"/>
                  </a:cubicBezTo>
                  <a:cubicBezTo>
                    <a:pt x="1366" y="3400"/>
                    <a:pt x="1342" y="3371"/>
                    <a:pt x="1323" y="3342"/>
                  </a:cubicBezTo>
                  <a:cubicBezTo>
                    <a:pt x="1290" y="3287"/>
                    <a:pt x="1267" y="3223"/>
                    <a:pt x="1270" y="3160"/>
                  </a:cubicBezTo>
                  <a:cubicBezTo>
                    <a:pt x="1272" y="3094"/>
                    <a:pt x="1285" y="3029"/>
                    <a:pt x="1317" y="2973"/>
                  </a:cubicBezTo>
                  <a:cubicBezTo>
                    <a:pt x="1352" y="2916"/>
                    <a:pt x="1391" y="2869"/>
                    <a:pt x="1446" y="2828"/>
                  </a:cubicBezTo>
                  <a:cubicBezTo>
                    <a:pt x="1498" y="2792"/>
                    <a:pt x="1561" y="2770"/>
                    <a:pt x="1623" y="2761"/>
                  </a:cubicBezTo>
                  <a:cubicBezTo>
                    <a:pt x="1630" y="2761"/>
                    <a:pt x="1637" y="2760"/>
                    <a:pt x="1644" y="2760"/>
                  </a:cubicBezTo>
                  <a:close/>
                  <a:moveTo>
                    <a:pt x="3018" y="1"/>
                  </a:moveTo>
                  <a:cubicBezTo>
                    <a:pt x="2090" y="1"/>
                    <a:pt x="1173" y="588"/>
                    <a:pt x="726" y="1386"/>
                  </a:cubicBezTo>
                  <a:cubicBezTo>
                    <a:pt x="429" y="1922"/>
                    <a:pt x="414" y="2544"/>
                    <a:pt x="424" y="3142"/>
                  </a:cubicBezTo>
                  <a:cubicBezTo>
                    <a:pt x="441" y="3855"/>
                    <a:pt x="491" y="4567"/>
                    <a:pt x="541" y="5277"/>
                  </a:cubicBezTo>
                  <a:cubicBezTo>
                    <a:pt x="587" y="5969"/>
                    <a:pt x="626" y="6682"/>
                    <a:pt x="481" y="7364"/>
                  </a:cubicBezTo>
                  <a:cubicBezTo>
                    <a:pt x="434" y="7587"/>
                    <a:pt x="382" y="7832"/>
                    <a:pt x="281" y="8037"/>
                  </a:cubicBezTo>
                  <a:cubicBezTo>
                    <a:pt x="218" y="8163"/>
                    <a:pt x="123" y="8290"/>
                    <a:pt x="1" y="8368"/>
                  </a:cubicBezTo>
                  <a:cubicBezTo>
                    <a:pt x="110" y="8402"/>
                    <a:pt x="217" y="8439"/>
                    <a:pt x="323" y="8479"/>
                  </a:cubicBezTo>
                  <a:cubicBezTo>
                    <a:pt x="329" y="8467"/>
                    <a:pt x="335" y="8454"/>
                    <a:pt x="345" y="8444"/>
                  </a:cubicBezTo>
                  <a:cubicBezTo>
                    <a:pt x="356" y="8436"/>
                    <a:pt x="368" y="8425"/>
                    <a:pt x="375" y="8413"/>
                  </a:cubicBezTo>
                  <a:cubicBezTo>
                    <a:pt x="381" y="8408"/>
                    <a:pt x="385" y="8402"/>
                    <a:pt x="389" y="8396"/>
                  </a:cubicBezTo>
                  <a:lnTo>
                    <a:pt x="391" y="8396"/>
                  </a:lnTo>
                  <a:cubicBezTo>
                    <a:pt x="407" y="8369"/>
                    <a:pt x="424" y="8340"/>
                    <a:pt x="442" y="8312"/>
                  </a:cubicBezTo>
                  <a:cubicBezTo>
                    <a:pt x="481" y="8245"/>
                    <a:pt x="512" y="8175"/>
                    <a:pt x="540" y="8103"/>
                  </a:cubicBezTo>
                  <a:cubicBezTo>
                    <a:pt x="556" y="8066"/>
                    <a:pt x="569" y="8029"/>
                    <a:pt x="583" y="7991"/>
                  </a:cubicBezTo>
                  <a:lnTo>
                    <a:pt x="583" y="7989"/>
                  </a:lnTo>
                  <a:cubicBezTo>
                    <a:pt x="587" y="7981"/>
                    <a:pt x="590" y="7972"/>
                    <a:pt x="592" y="7963"/>
                  </a:cubicBezTo>
                  <a:cubicBezTo>
                    <a:pt x="598" y="7944"/>
                    <a:pt x="604" y="7926"/>
                    <a:pt x="609" y="7906"/>
                  </a:cubicBezTo>
                  <a:cubicBezTo>
                    <a:pt x="613" y="7897"/>
                    <a:pt x="615" y="7889"/>
                    <a:pt x="616" y="7879"/>
                  </a:cubicBezTo>
                  <a:cubicBezTo>
                    <a:pt x="618" y="7875"/>
                    <a:pt x="623" y="7868"/>
                    <a:pt x="624" y="7862"/>
                  </a:cubicBezTo>
                  <a:lnTo>
                    <a:pt x="626" y="7857"/>
                  </a:lnTo>
                  <a:cubicBezTo>
                    <a:pt x="632" y="7836"/>
                    <a:pt x="637" y="7817"/>
                    <a:pt x="645" y="7796"/>
                  </a:cubicBezTo>
                  <a:cubicBezTo>
                    <a:pt x="653" y="7775"/>
                    <a:pt x="662" y="7762"/>
                    <a:pt x="673" y="7743"/>
                  </a:cubicBezTo>
                  <a:cubicBezTo>
                    <a:pt x="674" y="7734"/>
                    <a:pt x="688" y="7719"/>
                    <a:pt x="694" y="7712"/>
                  </a:cubicBezTo>
                  <a:cubicBezTo>
                    <a:pt x="717" y="7674"/>
                    <a:pt x="757" y="7653"/>
                    <a:pt x="797" y="7653"/>
                  </a:cubicBezTo>
                  <a:cubicBezTo>
                    <a:pt x="839" y="7653"/>
                    <a:pt x="881" y="7677"/>
                    <a:pt x="898" y="7726"/>
                  </a:cubicBezTo>
                  <a:cubicBezTo>
                    <a:pt x="909" y="7760"/>
                    <a:pt x="921" y="7799"/>
                    <a:pt x="923" y="7836"/>
                  </a:cubicBezTo>
                  <a:cubicBezTo>
                    <a:pt x="923" y="7878"/>
                    <a:pt x="913" y="7929"/>
                    <a:pt x="900" y="7970"/>
                  </a:cubicBezTo>
                  <a:cubicBezTo>
                    <a:pt x="874" y="8061"/>
                    <a:pt x="841" y="8149"/>
                    <a:pt x="801" y="8234"/>
                  </a:cubicBezTo>
                  <a:cubicBezTo>
                    <a:pt x="746" y="8352"/>
                    <a:pt x="673" y="8486"/>
                    <a:pt x="565" y="8571"/>
                  </a:cubicBezTo>
                  <a:cubicBezTo>
                    <a:pt x="607" y="8587"/>
                    <a:pt x="651" y="8600"/>
                    <a:pt x="693" y="8619"/>
                  </a:cubicBezTo>
                  <a:cubicBezTo>
                    <a:pt x="914" y="8706"/>
                    <a:pt x="1150" y="8779"/>
                    <a:pt x="1376" y="8873"/>
                  </a:cubicBezTo>
                  <a:cubicBezTo>
                    <a:pt x="1379" y="8870"/>
                    <a:pt x="1378" y="8866"/>
                    <a:pt x="1380" y="8864"/>
                  </a:cubicBezTo>
                  <a:cubicBezTo>
                    <a:pt x="1399" y="8838"/>
                    <a:pt x="1413" y="8808"/>
                    <a:pt x="1425" y="8779"/>
                  </a:cubicBezTo>
                  <a:cubicBezTo>
                    <a:pt x="1426" y="8775"/>
                    <a:pt x="1428" y="8770"/>
                    <a:pt x="1430" y="8764"/>
                  </a:cubicBezTo>
                  <a:cubicBezTo>
                    <a:pt x="1433" y="8761"/>
                    <a:pt x="1434" y="8754"/>
                    <a:pt x="1434" y="8751"/>
                  </a:cubicBezTo>
                  <a:cubicBezTo>
                    <a:pt x="1437" y="8744"/>
                    <a:pt x="1441" y="8735"/>
                    <a:pt x="1442" y="8725"/>
                  </a:cubicBezTo>
                  <a:cubicBezTo>
                    <a:pt x="1446" y="8717"/>
                    <a:pt x="1447" y="8713"/>
                    <a:pt x="1449" y="8707"/>
                  </a:cubicBezTo>
                  <a:cubicBezTo>
                    <a:pt x="1449" y="8705"/>
                    <a:pt x="1448" y="8703"/>
                    <a:pt x="1449" y="8694"/>
                  </a:cubicBezTo>
                  <a:lnTo>
                    <a:pt x="1449" y="8692"/>
                  </a:lnTo>
                  <a:lnTo>
                    <a:pt x="1452" y="8692"/>
                  </a:lnTo>
                  <a:cubicBezTo>
                    <a:pt x="1473" y="8619"/>
                    <a:pt x="1489" y="8547"/>
                    <a:pt x="1501" y="8469"/>
                  </a:cubicBezTo>
                  <a:cubicBezTo>
                    <a:pt x="1505" y="8433"/>
                    <a:pt x="1511" y="8399"/>
                    <a:pt x="1515" y="8363"/>
                  </a:cubicBezTo>
                  <a:cubicBezTo>
                    <a:pt x="1516" y="8344"/>
                    <a:pt x="1516" y="8326"/>
                    <a:pt x="1520" y="8311"/>
                  </a:cubicBezTo>
                  <a:lnTo>
                    <a:pt x="1518" y="8297"/>
                  </a:lnTo>
                  <a:cubicBezTo>
                    <a:pt x="1520" y="8295"/>
                    <a:pt x="1520" y="8293"/>
                    <a:pt x="1520" y="8291"/>
                  </a:cubicBezTo>
                  <a:cubicBezTo>
                    <a:pt x="1522" y="8218"/>
                    <a:pt x="1523" y="8145"/>
                    <a:pt x="1533" y="8072"/>
                  </a:cubicBezTo>
                  <a:cubicBezTo>
                    <a:pt x="1539" y="8003"/>
                    <a:pt x="1591" y="7937"/>
                    <a:pt x="1657" y="7937"/>
                  </a:cubicBezTo>
                  <a:cubicBezTo>
                    <a:pt x="1674" y="7937"/>
                    <a:pt x="1692" y="7941"/>
                    <a:pt x="1711" y="7951"/>
                  </a:cubicBezTo>
                  <a:cubicBezTo>
                    <a:pt x="1789" y="7991"/>
                    <a:pt x="1812" y="8094"/>
                    <a:pt x="1810" y="8176"/>
                  </a:cubicBezTo>
                  <a:cubicBezTo>
                    <a:pt x="1806" y="8323"/>
                    <a:pt x="1781" y="8470"/>
                    <a:pt x="1739" y="8611"/>
                  </a:cubicBezTo>
                  <a:cubicBezTo>
                    <a:pt x="1700" y="8733"/>
                    <a:pt x="1650" y="8857"/>
                    <a:pt x="1562" y="8951"/>
                  </a:cubicBezTo>
                  <a:cubicBezTo>
                    <a:pt x="1720" y="9027"/>
                    <a:pt x="1871" y="9120"/>
                    <a:pt x="2004" y="9239"/>
                  </a:cubicBezTo>
                  <a:cubicBezTo>
                    <a:pt x="2194" y="9411"/>
                    <a:pt x="2266" y="9631"/>
                    <a:pt x="2259" y="9885"/>
                  </a:cubicBezTo>
                  <a:cubicBezTo>
                    <a:pt x="2255" y="10032"/>
                    <a:pt x="2228" y="10177"/>
                    <a:pt x="2205" y="10322"/>
                  </a:cubicBezTo>
                  <a:cubicBezTo>
                    <a:pt x="2351" y="10224"/>
                    <a:pt x="2505" y="10150"/>
                    <a:pt x="2674" y="10109"/>
                  </a:cubicBezTo>
                  <a:cubicBezTo>
                    <a:pt x="2674" y="10105"/>
                    <a:pt x="2672" y="10100"/>
                    <a:pt x="2672" y="10097"/>
                  </a:cubicBezTo>
                  <a:cubicBezTo>
                    <a:pt x="2629" y="9707"/>
                    <a:pt x="2582" y="9311"/>
                    <a:pt x="2631" y="8921"/>
                  </a:cubicBezTo>
                  <a:cubicBezTo>
                    <a:pt x="2660" y="8694"/>
                    <a:pt x="2705" y="8420"/>
                    <a:pt x="2845" y="8234"/>
                  </a:cubicBezTo>
                  <a:cubicBezTo>
                    <a:pt x="2903" y="8158"/>
                    <a:pt x="2993" y="8100"/>
                    <a:pt x="3089" y="8100"/>
                  </a:cubicBezTo>
                  <a:cubicBezTo>
                    <a:pt x="3106" y="8100"/>
                    <a:pt x="3123" y="8102"/>
                    <a:pt x="3141" y="8105"/>
                  </a:cubicBezTo>
                  <a:cubicBezTo>
                    <a:pt x="3262" y="8129"/>
                    <a:pt x="3324" y="8246"/>
                    <a:pt x="3379" y="8347"/>
                  </a:cubicBezTo>
                  <a:cubicBezTo>
                    <a:pt x="3530" y="8635"/>
                    <a:pt x="3595" y="8937"/>
                    <a:pt x="3603" y="9261"/>
                  </a:cubicBezTo>
                  <a:cubicBezTo>
                    <a:pt x="3608" y="9426"/>
                    <a:pt x="3601" y="9589"/>
                    <a:pt x="3594" y="9753"/>
                  </a:cubicBezTo>
                  <a:cubicBezTo>
                    <a:pt x="3589" y="9832"/>
                    <a:pt x="3585" y="9911"/>
                    <a:pt x="3584" y="9991"/>
                  </a:cubicBezTo>
                  <a:cubicBezTo>
                    <a:pt x="3581" y="10035"/>
                    <a:pt x="3582" y="10078"/>
                    <a:pt x="3570" y="10114"/>
                  </a:cubicBezTo>
                  <a:cubicBezTo>
                    <a:pt x="3605" y="10121"/>
                    <a:pt x="3639" y="10126"/>
                    <a:pt x="3672" y="10133"/>
                  </a:cubicBezTo>
                  <a:cubicBezTo>
                    <a:pt x="4068" y="10211"/>
                    <a:pt x="4462" y="10329"/>
                    <a:pt x="4851" y="10458"/>
                  </a:cubicBezTo>
                  <a:cubicBezTo>
                    <a:pt x="4781" y="9833"/>
                    <a:pt x="4512" y="9266"/>
                    <a:pt x="4308" y="8678"/>
                  </a:cubicBezTo>
                  <a:cubicBezTo>
                    <a:pt x="4203" y="8381"/>
                    <a:pt x="4009" y="7749"/>
                    <a:pt x="4454" y="7624"/>
                  </a:cubicBezTo>
                  <a:cubicBezTo>
                    <a:pt x="4485" y="7615"/>
                    <a:pt x="4515" y="7611"/>
                    <a:pt x="4544" y="7611"/>
                  </a:cubicBezTo>
                  <a:cubicBezTo>
                    <a:pt x="4810" y="7611"/>
                    <a:pt x="5001" y="7953"/>
                    <a:pt x="5108" y="8155"/>
                  </a:cubicBezTo>
                  <a:cubicBezTo>
                    <a:pt x="5293" y="8506"/>
                    <a:pt x="5430" y="8880"/>
                    <a:pt x="5561" y="9253"/>
                  </a:cubicBezTo>
                  <a:cubicBezTo>
                    <a:pt x="5603" y="9371"/>
                    <a:pt x="5639" y="9489"/>
                    <a:pt x="5686" y="9605"/>
                  </a:cubicBezTo>
                  <a:cubicBezTo>
                    <a:pt x="5723" y="9699"/>
                    <a:pt x="5762" y="9797"/>
                    <a:pt x="5813" y="9886"/>
                  </a:cubicBezTo>
                  <a:cubicBezTo>
                    <a:pt x="5860" y="9967"/>
                    <a:pt x="5920" y="10052"/>
                    <a:pt x="6005" y="10065"/>
                  </a:cubicBezTo>
                  <a:cubicBezTo>
                    <a:pt x="6011" y="10068"/>
                    <a:pt x="6016" y="10069"/>
                    <a:pt x="6020" y="10069"/>
                  </a:cubicBezTo>
                  <a:cubicBezTo>
                    <a:pt x="6189" y="9786"/>
                    <a:pt x="6296" y="9478"/>
                    <a:pt x="6359" y="9154"/>
                  </a:cubicBezTo>
                  <a:lnTo>
                    <a:pt x="6359" y="9154"/>
                  </a:lnTo>
                  <a:cubicBezTo>
                    <a:pt x="6354" y="9155"/>
                    <a:pt x="6350" y="9155"/>
                    <a:pt x="6345" y="9155"/>
                  </a:cubicBezTo>
                  <a:cubicBezTo>
                    <a:pt x="6316" y="9155"/>
                    <a:pt x="6287" y="9140"/>
                    <a:pt x="6269" y="9105"/>
                  </a:cubicBezTo>
                  <a:cubicBezTo>
                    <a:pt x="6227" y="9027"/>
                    <a:pt x="6168" y="8956"/>
                    <a:pt x="6114" y="8890"/>
                  </a:cubicBezTo>
                  <a:cubicBezTo>
                    <a:pt x="6045" y="8807"/>
                    <a:pt x="5981" y="8723"/>
                    <a:pt x="5916" y="8637"/>
                  </a:cubicBezTo>
                  <a:cubicBezTo>
                    <a:pt x="5801" y="8484"/>
                    <a:pt x="5692" y="8301"/>
                    <a:pt x="5672" y="8108"/>
                  </a:cubicBezTo>
                  <a:cubicBezTo>
                    <a:pt x="5657" y="7943"/>
                    <a:pt x="5735" y="7743"/>
                    <a:pt x="5906" y="7691"/>
                  </a:cubicBezTo>
                  <a:cubicBezTo>
                    <a:pt x="5934" y="7683"/>
                    <a:pt x="5962" y="7679"/>
                    <a:pt x="5991" y="7679"/>
                  </a:cubicBezTo>
                  <a:cubicBezTo>
                    <a:pt x="6132" y="7679"/>
                    <a:pt x="6272" y="7772"/>
                    <a:pt x="6376" y="7858"/>
                  </a:cubicBezTo>
                  <a:cubicBezTo>
                    <a:pt x="6415" y="7889"/>
                    <a:pt x="6451" y="7920"/>
                    <a:pt x="6485" y="7957"/>
                  </a:cubicBezTo>
                  <a:cubicBezTo>
                    <a:pt x="6494" y="7715"/>
                    <a:pt x="6499" y="7475"/>
                    <a:pt x="6499" y="7235"/>
                  </a:cubicBezTo>
                  <a:cubicBezTo>
                    <a:pt x="6497" y="6984"/>
                    <a:pt x="6494" y="6732"/>
                    <a:pt x="6498" y="6480"/>
                  </a:cubicBezTo>
                  <a:cubicBezTo>
                    <a:pt x="6410" y="6387"/>
                    <a:pt x="6339" y="6289"/>
                    <a:pt x="6277" y="6177"/>
                  </a:cubicBezTo>
                  <a:cubicBezTo>
                    <a:pt x="6124" y="5897"/>
                    <a:pt x="6022" y="5595"/>
                    <a:pt x="5927" y="5293"/>
                  </a:cubicBezTo>
                  <a:cubicBezTo>
                    <a:pt x="5822" y="4958"/>
                    <a:pt x="5730" y="4623"/>
                    <a:pt x="5653" y="4280"/>
                  </a:cubicBezTo>
                  <a:cubicBezTo>
                    <a:pt x="5495" y="3586"/>
                    <a:pt x="5415" y="2879"/>
                    <a:pt x="5236" y="2190"/>
                  </a:cubicBezTo>
                  <a:cubicBezTo>
                    <a:pt x="5101" y="1664"/>
                    <a:pt x="4903" y="1138"/>
                    <a:pt x="4566" y="705"/>
                  </a:cubicBezTo>
                  <a:cubicBezTo>
                    <a:pt x="4412" y="505"/>
                    <a:pt x="4225" y="341"/>
                    <a:pt x="3998" y="230"/>
                  </a:cubicBezTo>
                  <a:cubicBezTo>
                    <a:pt x="3770" y="117"/>
                    <a:pt x="3525" y="44"/>
                    <a:pt x="3271" y="16"/>
                  </a:cubicBezTo>
                  <a:cubicBezTo>
                    <a:pt x="3187" y="6"/>
                    <a:pt x="3102" y="1"/>
                    <a:pt x="301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0"/>
            <p:cNvSpPr/>
            <p:nvPr/>
          </p:nvSpPr>
          <p:spPr>
            <a:xfrm>
              <a:off x="1754916" y="834746"/>
              <a:ext cx="22229" cy="38941"/>
            </a:xfrm>
            <a:custGeom>
              <a:rect b="b" l="l" r="r" t="t"/>
              <a:pathLst>
                <a:path extrusionOk="0" h="981" w="560">
                  <a:moveTo>
                    <a:pt x="75" y="1"/>
                  </a:moveTo>
                  <a:cubicBezTo>
                    <a:pt x="71" y="1"/>
                    <a:pt x="66" y="2"/>
                    <a:pt x="63" y="2"/>
                  </a:cubicBezTo>
                  <a:lnTo>
                    <a:pt x="60" y="2"/>
                  </a:lnTo>
                  <a:cubicBezTo>
                    <a:pt x="50" y="4"/>
                    <a:pt x="47" y="4"/>
                    <a:pt x="47" y="4"/>
                  </a:cubicBezTo>
                  <a:lnTo>
                    <a:pt x="44" y="10"/>
                  </a:lnTo>
                  <a:cubicBezTo>
                    <a:pt x="44" y="12"/>
                    <a:pt x="40" y="17"/>
                    <a:pt x="34" y="22"/>
                  </a:cubicBezTo>
                  <a:cubicBezTo>
                    <a:pt x="25" y="32"/>
                    <a:pt x="14" y="59"/>
                    <a:pt x="14" y="62"/>
                  </a:cubicBezTo>
                  <a:cubicBezTo>
                    <a:pt x="4" y="86"/>
                    <a:pt x="0" y="113"/>
                    <a:pt x="2" y="131"/>
                  </a:cubicBezTo>
                  <a:cubicBezTo>
                    <a:pt x="5" y="194"/>
                    <a:pt x="21" y="246"/>
                    <a:pt x="52" y="314"/>
                  </a:cubicBezTo>
                  <a:cubicBezTo>
                    <a:pt x="52" y="314"/>
                    <a:pt x="63" y="332"/>
                    <a:pt x="63" y="336"/>
                  </a:cubicBezTo>
                  <a:cubicBezTo>
                    <a:pt x="68" y="345"/>
                    <a:pt x="73" y="352"/>
                    <a:pt x="79" y="362"/>
                  </a:cubicBezTo>
                  <a:cubicBezTo>
                    <a:pt x="87" y="377"/>
                    <a:pt x="97" y="394"/>
                    <a:pt x="108" y="409"/>
                  </a:cubicBezTo>
                  <a:cubicBezTo>
                    <a:pt x="130" y="442"/>
                    <a:pt x="154" y="475"/>
                    <a:pt x="175" y="507"/>
                  </a:cubicBezTo>
                  <a:cubicBezTo>
                    <a:pt x="228" y="577"/>
                    <a:pt x="278" y="652"/>
                    <a:pt x="333" y="721"/>
                  </a:cubicBezTo>
                  <a:cubicBezTo>
                    <a:pt x="393" y="804"/>
                    <a:pt x="453" y="888"/>
                    <a:pt x="503" y="980"/>
                  </a:cubicBezTo>
                  <a:cubicBezTo>
                    <a:pt x="528" y="804"/>
                    <a:pt x="546" y="628"/>
                    <a:pt x="560" y="455"/>
                  </a:cubicBezTo>
                  <a:cubicBezTo>
                    <a:pt x="557" y="452"/>
                    <a:pt x="554" y="451"/>
                    <a:pt x="551" y="449"/>
                  </a:cubicBezTo>
                  <a:cubicBezTo>
                    <a:pt x="540" y="433"/>
                    <a:pt x="523" y="420"/>
                    <a:pt x="511" y="404"/>
                  </a:cubicBezTo>
                  <a:cubicBezTo>
                    <a:pt x="503" y="393"/>
                    <a:pt x="498" y="379"/>
                    <a:pt x="493" y="367"/>
                  </a:cubicBezTo>
                  <a:cubicBezTo>
                    <a:pt x="473" y="338"/>
                    <a:pt x="458" y="308"/>
                    <a:pt x="436" y="279"/>
                  </a:cubicBezTo>
                  <a:cubicBezTo>
                    <a:pt x="388" y="212"/>
                    <a:pt x="353" y="175"/>
                    <a:pt x="289" y="117"/>
                  </a:cubicBezTo>
                  <a:cubicBezTo>
                    <a:pt x="234" y="69"/>
                    <a:pt x="197" y="41"/>
                    <a:pt x="133" y="14"/>
                  </a:cubicBezTo>
                  <a:cubicBezTo>
                    <a:pt x="124" y="10"/>
                    <a:pt x="120" y="10"/>
                    <a:pt x="97" y="4"/>
                  </a:cubicBezTo>
                  <a:cubicBezTo>
                    <a:pt x="94" y="2"/>
                    <a:pt x="91" y="3"/>
                    <a:pt x="86" y="1"/>
                  </a:cubicBezTo>
                  <a:lnTo>
                    <a:pt x="79" y="1"/>
                  </a:lnTo>
                  <a:cubicBezTo>
                    <a:pt x="78" y="1"/>
                    <a:pt x="77" y="1"/>
                    <a:pt x="75" y="1"/>
                  </a:cubicBez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0"/>
            <p:cNvSpPr/>
            <p:nvPr/>
          </p:nvSpPr>
          <p:spPr>
            <a:xfrm>
              <a:off x="1696326" y="833078"/>
              <a:ext cx="57081" cy="111027"/>
            </a:xfrm>
            <a:custGeom>
              <a:rect b="b" l="l" r="r" t="t"/>
              <a:pathLst>
                <a:path extrusionOk="0" h="2797" w="1438">
                  <a:moveTo>
                    <a:pt x="119" y="0"/>
                  </a:moveTo>
                  <a:cubicBezTo>
                    <a:pt x="117" y="0"/>
                    <a:pt x="115" y="1"/>
                    <a:pt x="113" y="3"/>
                  </a:cubicBezTo>
                  <a:lnTo>
                    <a:pt x="105" y="3"/>
                  </a:lnTo>
                  <a:cubicBezTo>
                    <a:pt x="87" y="10"/>
                    <a:pt x="91" y="8"/>
                    <a:pt x="79" y="13"/>
                  </a:cubicBezTo>
                  <a:cubicBezTo>
                    <a:pt x="33" y="39"/>
                    <a:pt x="20" y="81"/>
                    <a:pt x="8" y="149"/>
                  </a:cubicBezTo>
                  <a:cubicBezTo>
                    <a:pt x="1" y="208"/>
                    <a:pt x="15" y="319"/>
                    <a:pt x="30" y="390"/>
                  </a:cubicBezTo>
                  <a:cubicBezTo>
                    <a:pt x="74" y="581"/>
                    <a:pt x="149" y="759"/>
                    <a:pt x="225" y="937"/>
                  </a:cubicBezTo>
                  <a:cubicBezTo>
                    <a:pt x="316" y="1166"/>
                    <a:pt x="404" y="1398"/>
                    <a:pt x="484" y="1634"/>
                  </a:cubicBezTo>
                  <a:cubicBezTo>
                    <a:pt x="594" y="1952"/>
                    <a:pt x="678" y="2288"/>
                    <a:pt x="659" y="2628"/>
                  </a:cubicBezTo>
                  <a:cubicBezTo>
                    <a:pt x="658" y="2649"/>
                    <a:pt x="654" y="2665"/>
                    <a:pt x="646" y="2679"/>
                  </a:cubicBezTo>
                  <a:cubicBezTo>
                    <a:pt x="735" y="2710"/>
                    <a:pt x="822" y="2739"/>
                    <a:pt x="911" y="2769"/>
                  </a:cubicBezTo>
                  <a:cubicBezTo>
                    <a:pt x="939" y="2779"/>
                    <a:pt x="969" y="2788"/>
                    <a:pt x="996" y="2797"/>
                  </a:cubicBezTo>
                  <a:cubicBezTo>
                    <a:pt x="998" y="2795"/>
                    <a:pt x="1000" y="2795"/>
                    <a:pt x="1003" y="2795"/>
                  </a:cubicBezTo>
                  <a:cubicBezTo>
                    <a:pt x="1183" y="2748"/>
                    <a:pt x="1327" y="2594"/>
                    <a:pt x="1438" y="2448"/>
                  </a:cubicBezTo>
                  <a:cubicBezTo>
                    <a:pt x="1226" y="2367"/>
                    <a:pt x="1116" y="2100"/>
                    <a:pt x="1042" y="1903"/>
                  </a:cubicBezTo>
                  <a:cubicBezTo>
                    <a:pt x="992" y="1775"/>
                    <a:pt x="947" y="1643"/>
                    <a:pt x="907" y="1512"/>
                  </a:cubicBezTo>
                  <a:cubicBezTo>
                    <a:pt x="788" y="1158"/>
                    <a:pt x="669" y="801"/>
                    <a:pt x="504" y="466"/>
                  </a:cubicBezTo>
                  <a:cubicBezTo>
                    <a:pt x="467" y="391"/>
                    <a:pt x="426" y="320"/>
                    <a:pt x="383" y="249"/>
                  </a:cubicBezTo>
                  <a:cubicBezTo>
                    <a:pt x="345" y="189"/>
                    <a:pt x="295" y="128"/>
                    <a:pt x="259" y="88"/>
                  </a:cubicBezTo>
                  <a:cubicBezTo>
                    <a:pt x="240" y="66"/>
                    <a:pt x="217" y="48"/>
                    <a:pt x="194" y="31"/>
                  </a:cubicBezTo>
                  <a:cubicBezTo>
                    <a:pt x="190" y="28"/>
                    <a:pt x="179" y="22"/>
                    <a:pt x="174" y="19"/>
                  </a:cubicBezTo>
                  <a:cubicBezTo>
                    <a:pt x="167" y="15"/>
                    <a:pt x="159" y="10"/>
                    <a:pt x="153" y="9"/>
                  </a:cubicBezTo>
                  <a:cubicBezTo>
                    <a:pt x="153" y="9"/>
                    <a:pt x="132" y="2"/>
                    <a:pt x="126" y="2"/>
                  </a:cubicBezTo>
                  <a:cubicBezTo>
                    <a:pt x="123" y="1"/>
                    <a:pt x="121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0"/>
            <p:cNvSpPr/>
            <p:nvPr/>
          </p:nvSpPr>
          <p:spPr>
            <a:xfrm>
              <a:off x="1469390" y="1002616"/>
              <a:ext cx="267584" cy="177079"/>
            </a:xfrm>
            <a:custGeom>
              <a:rect b="b" l="l" r="r" t="t"/>
              <a:pathLst>
                <a:path extrusionOk="0" h="4461" w="6741">
                  <a:moveTo>
                    <a:pt x="5346" y="1"/>
                  </a:moveTo>
                  <a:cubicBezTo>
                    <a:pt x="5305" y="1"/>
                    <a:pt x="5263" y="3"/>
                    <a:pt x="5222" y="8"/>
                  </a:cubicBezTo>
                  <a:cubicBezTo>
                    <a:pt x="4879" y="47"/>
                    <a:pt x="4595" y="280"/>
                    <a:pt x="4335" y="486"/>
                  </a:cubicBezTo>
                  <a:cubicBezTo>
                    <a:pt x="3701" y="987"/>
                    <a:pt x="3085" y="1501"/>
                    <a:pt x="2493" y="2050"/>
                  </a:cubicBezTo>
                  <a:cubicBezTo>
                    <a:pt x="2226" y="2299"/>
                    <a:pt x="1977" y="2560"/>
                    <a:pt x="1728" y="2824"/>
                  </a:cubicBezTo>
                  <a:cubicBezTo>
                    <a:pt x="1656" y="2901"/>
                    <a:pt x="1512" y="3026"/>
                    <a:pt x="1515" y="3138"/>
                  </a:cubicBezTo>
                  <a:cubicBezTo>
                    <a:pt x="1515" y="3151"/>
                    <a:pt x="1516" y="3157"/>
                    <a:pt x="1531" y="3177"/>
                  </a:cubicBezTo>
                  <a:cubicBezTo>
                    <a:pt x="1533" y="3177"/>
                    <a:pt x="1557" y="3195"/>
                    <a:pt x="1564" y="3201"/>
                  </a:cubicBezTo>
                  <a:cubicBezTo>
                    <a:pt x="1610" y="3229"/>
                    <a:pt x="1661" y="3247"/>
                    <a:pt x="1711" y="3260"/>
                  </a:cubicBezTo>
                  <a:cubicBezTo>
                    <a:pt x="1996" y="3344"/>
                    <a:pt x="2295" y="3424"/>
                    <a:pt x="2594" y="3424"/>
                  </a:cubicBezTo>
                  <a:cubicBezTo>
                    <a:pt x="2605" y="3424"/>
                    <a:pt x="2616" y="3424"/>
                    <a:pt x="2627" y="3424"/>
                  </a:cubicBezTo>
                  <a:cubicBezTo>
                    <a:pt x="2810" y="3420"/>
                    <a:pt x="2986" y="3386"/>
                    <a:pt x="3157" y="3319"/>
                  </a:cubicBezTo>
                  <a:cubicBezTo>
                    <a:pt x="3322" y="3248"/>
                    <a:pt x="3474" y="3143"/>
                    <a:pt x="3619" y="3038"/>
                  </a:cubicBezTo>
                  <a:cubicBezTo>
                    <a:pt x="4224" y="2595"/>
                    <a:pt x="4678" y="1980"/>
                    <a:pt x="5089" y="1362"/>
                  </a:cubicBezTo>
                  <a:cubicBezTo>
                    <a:pt x="5146" y="1273"/>
                    <a:pt x="5317" y="1120"/>
                    <a:pt x="5277" y="1000"/>
                  </a:cubicBezTo>
                  <a:cubicBezTo>
                    <a:pt x="5263" y="959"/>
                    <a:pt x="5215" y="948"/>
                    <a:pt x="5164" y="948"/>
                  </a:cubicBezTo>
                  <a:cubicBezTo>
                    <a:pt x="5124" y="948"/>
                    <a:pt x="5081" y="955"/>
                    <a:pt x="5055" y="960"/>
                  </a:cubicBezTo>
                  <a:cubicBezTo>
                    <a:pt x="4763" y="1014"/>
                    <a:pt x="4489" y="1179"/>
                    <a:pt x="4253" y="1354"/>
                  </a:cubicBezTo>
                  <a:cubicBezTo>
                    <a:pt x="3736" y="1732"/>
                    <a:pt x="3320" y="2229"/>
                    <a:pt x="2810" y="2615"/>
                  </a:cubicBezTo>
                  <a:cubicBezTo>
                    <a:pt x="2789" y="2630"/>
                    <a:pt x="2768" y="2637"/>
                    <a:pt x="2749" y="2637"/>
                  </a:cubicBezTo>
                  <a:cubicBezTo>
                    <a:pt x="2662" y="2637"/>
                    <a:pt x="2599" y="2505"/>
                    <a:pt x="2689" y="2435"/>
                  </a:cubicBezTo>
                  <a:cubicBezTo>
                    <a:pt x="2948" y="2241"/>
                    <a:pt x="3180" y="2011"/>
                    <a:pt x="3414" y="1783"/>
                  </a:cubicBezTo>
                  <a:cubicBezTo>
                    <a:pt x="3671" y="1542"/>
                    <a:pt x="3928" y="1298"/>
                    <a:pt x="4221" y="1100"/>
                  </a:cubicBezTo>
                  <a:cubicBezTo>
                    <a:pt x="4475" y="927"/>
                    <a:pt x="4786" y="752"/>
                    <a:pt x="5096" y="725"/>
                  </a:cubicBezTo>
                  <a:cubicBezTo>
                    <a:pt x="5112" y="724"/>
                    <a:pt x="5129" y="723"/>
                    <a:pt x="5146" y="723"/>
                  </a:cubicBezTo>
                  <a:cubicBezTo>
                    <a:pt x="5261" y="723"/>
                    <a:pt x="5379" y="757"/>
                    <a:pt x="5443" y="860"/>
                  </a:cubicBezTo>
                  <a:cubicBezTo>
                    <a:pt x="5528" y="997"/>
                    <a:pt x="5463" y="1158"/>
                    <a:pt x="5381" y="1278"/>
                  </a:cubicBezTo>
                  <a:cubicBezTo>
                    <a:pt x="5278" y="1434"/>
                    <a:pt x="5171" y="1580"/>
                    <a:pt x="5072" y="1737"/>
                  </a:cubicBezTo>
                  <a:cubicBezTo>
                    <a:pt x="4958" y="1912"/>
                    <a:pt x="4841" y="2083"/>
                    <a:pt x="4714" y="2250"/>
                  </a:cubicBezTo>
                  <a:cubicBezTo>
                    <a:pt x="4480" y="2562"/>
                    <a:pt x="4220" y="2854"/>
                    <a:pt x="3922" y="3106"/>
                  </a:cubicBezTo>
                  <a:cubicBezTo>
                    <a:pt x="3615" y="3370"/>
                    <a:pt x="3265" y="3589"/>
                    <a:pt x="2856" y="3651"/>
                  </a:cubicBezTo>
                  <a:cubicBezTo>
                    <a:pt x="2777" y="3663"/>
                    <a:pt x="2698" y="3668"/>
                    <a:pt x="2621" y="3668"/>
                  </a:cubicBezTo>
                  <a:cubicBezTo>
                    <a:pt x="2336" y="3668"/>
                    <a:pt x="2061" y="3598"/>
                    <a:pt x="1781" y="3531"/>
                  </a:cubicBezTo>
                  <a:cubicBezTo>
                    <a:pt x="1541" y="3472"/>
                    <a:pt x="1187" y="3352"/>
                    <a:pt x="1286" y="3033"/>
                  </a:cubicBezTo>
                  <a:cubicBezTo>
                    <a:pt x="1333" y="2882"/>
                    <a:pt x="1451" y="2760"/>
                    <a:pt x="1559" y="2648"/>
                  </a:cubicBezTo>
                  <a:cubicBezTo>
                    <a:pt x="1625" y="2580"/>
                    <a:pt x="1688" y="2512"/>
                    <a:pt x="1752" y="2443"/>
                  </a:cubicBezTo>
                  <a:lnTo>
                    <a:pt x="1294" y="2153"/>
                  </a:lnTo>
                  <a:cubicBezTo>
                    <a:pt x="1161" y="2294"/>
                    <a:pt x="1027" y="2439"/>
                    <a:pt x="894" y="2583"/>
                  </a:cubicBezTo>
                  <a:cubicBezTo>
                    <a:pt x="649" y="2851"/>
                    <a:pt x="375" y="3097"/>
                    <a:pt x="156" y="3386"/>
                  </a:cubicBezTo>
                  <a:cubicBezTo>
                    <a:pt x="104" y="3454"/>
                    <a:pt x="48" y="3528"/>
                    <a:pt x="19" y="3609"/>
                  </a:cubicBezTo>
                  <a:cubicBezTo>
                    <a:pt x="0" y="3662"/>
                    <a:pt x="18" y="3694"/>
                    <a:pt x="57" y="3734"/>
                  </a:cubicBezTo>
                  <a:cubicBezTo>
                    <a:pt x="171" y="3846"/>
                    <a:pt x="335" y="3908"/>
                    <a:pt x="484" y="3961"/>
                  </a:cubicBezTo>
                  <a:cubicBezTo>
                    <a:pt x="837" y="4088"/>
                    <a:pt x="1203" y="4178"/>
                    <a:pt x="1569" y="4260"/>
                  </a:cubicBezTo>
                  <a:cubicBezTo>
                    <a:pt x="1917" y="4339"/>
                    <a:pt x="2270" y="4448"/>
                    <a:pt x="2631" y="4460"/>
                  </a:cubicBezTo>
                  <a:cubicBezTo>
                    <a:pt x="2650" y="4461"/>
                    <a:pt x="2668" y="4461"/>
                    <a:pt x="2687" y="4461"/>
                  </a:cubicBezTo>
                  <a:cubicBezTo>
                    <a:pt x="2993" y="4461"/>
                    <a:pt x="3283" y="4380"/>
                    <a:pt x="3546" y="4219"/>
                  </a:cubicBezTo>
                  <a:cubicBezTo>
                    <a:pt x="3863" y="4027"/>
                    <a:pt x="4151" y="3772"/>
                    <a:pt x="4423" y="3523"/>
                  </a:cubicBezTo>
                  <a:cubicBezTo>
                    <a:pt x="4710" y="3261"/>
                    <a:pt x="4982" y="2982"/>
                    <a:pt x="5246" y="2700"/>
                  </a:cubicBezTo>
                  <a:cubicBezTo>
                    <a:pt x="5493" y="2434"/>
                    <a:pt x="5725" y="2158"/>
                    <a:pt x="5967" y="1893"/>
                  </a:cubicBezTo>
                  <a:cubicBezTo>
                    <a:pt x="6138" y="1705"/>
                    <a:pt x="6326" y="1532"/>
                    <a:pt x="6475" y="1323"/>
                  </a:cubicBezTo>
                  <a:cubicBezTo>
                    <a:pt x="6597" y="1159"/>
                    <a:pt x="6740" y="920"/>
                    <a:pt x="6626" y="724"/>
                  </a:cubicBezTo>
                  <a:cubicBezTo>
                    <a:pt x="6488" y="491"/>
                    <a:pt x="6265" y="306"/>
                    <a:pt x="6029" y="181"/>
                  </a:cubicBezTo>
                  <a:cubicBezTo>
                    <a:pt x="5821" y="73"/>
                    <a:pt x="5583" y="1"/>
                    <a:pt x="5346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1410046" y="932514"/>
              <a:ext cx="313392" cy="251031"/>
            </a:xfrm>
            <a:custGeom>
              <a:rect b="b" l="l" r="r" t="t"/>
              <a:pathLst>
                <a:path extrusionOk="0" h="6324" w="7895">
                  <a:moveTo>
                    <a:pt x="6121" y="0"/>
                  </a:moveTo>
                  <a:cubicBezTo>
                    <a:pt x="6091" y="0"/>
                    <a:pt x="6061" y="1"/>
                    <a:pt x="6031" y="2"/>
                  </a:cubicBezTo>
                  <a:cubicBezTo>
                    <a:pt x="5563" y="23"/>
                    <a:pt x="5182" y="232"/>
                    <a:pt x="4844" y="549"/>
                  </a:cubicBezTo>
                  <a:cubicBezTo>
                    <a:pt x="4681" y="702"/>
                    <a:pt x="4526" y="866"/>
                    <a:pt x="4365" y="1020"/>
                  </a:cubicBezTo>
                  <a:cubicBezTo>
                    <a:pt x="4172" y="1211"/>
                    <a:pt x="3965" y="1394"/>
                    <a:pt x="3762" y="1572"/>
                  </a:cubicBezTo>
                  <a:cubicBezTo>
                    <a:pt x="2923" y="2305"/>
                    <a:pt x="2075" y="3033"/>
                    <a:pt x="1276" y="3810"/>
                  </a:cubicBezTo>
                  <a:cubicBezTo>
                    <a:pt x="1081" y="4003"/>
                    <a:pt x="885" y="4196"/>
                    <a:pt x="698" y="4397"/>
                  </a:cubicBezTo>
                  <a:cubicBezTo>
                    <a:pt x="511" y="4597"/>
                    <a:pt x="320" y="4800"/>
                    <a:pt x="161" y="5019"/>
                  </a:cubicBezTo>
                  <a:cubicBezTo>
                    <a:pt x="85" y="5120"/>
                    <a:pt x="29" y="5227"/>
                    <a:pt x="1" y="5341"/>
                  </a:cubicBezTo>
                  <a:cubicBezTo>
                    <a:pt x="168" y="5508"/>
                    <a:pt x="352" y="5659"/>
                    <a:pt x="541" y="5802"/>
                  </a:cubicBezTo>
                  <a:cubicBezTo>
                    <a:pt x="810" y="6002"/>
                    <a:pt x="1100" y="6174"/>
                    <a:pt x="1400" y="6324"/>
                  </a:cubicBezTo>
                  <a:lnTo>
                    <a:pt x="1622" y="5854"/>
                  </a:lnTo>
                  <a:cubicBezTo>
                    <a:pt x="1473" y="5779"/>
                    <a:pt x="1296" y="5669"/>
                    <a:pt x="1257" y="5497"/>
                  </a:cubicBezTo>
                  <a:cubicBezTo>
                    <a:pt x="1213" y="5313"/>
                    <a:pt x="1349" y="5141"/>
                    <a:pt x="1460" y="5003"/>
                  </a:cubicBezTo>
                  <a:cubicBezTo>
                    <a:pt x="1581" y="4852"/>
                    <a:pt x="1724" y="4717"/>
                    <a:pt x="1865" y="4581"/>
                  </a:cubicBezTo>
                  <a:cubicBezTo>
                    <a:pt x="2458" y="3993"/>
                    <a:pt x="3009" y="3363"/>
                    <a:pt x="3611" y="2782"/>
                  </a:cubicBezTo>
                  <a:cubicBezTo>
                    <a:pt x="3912" y="2491"/>
                    <a:pt x="4223" y="2217"/>
                    <a:pt x="4542" y="1947"/>
                  </a:cubicBezTo>
                  <a:cubicBezTo>
                    <a:pt x="4819" y="1710"/>
                    <a:pt x="5093" y="1466"/>
                    <a:pt x="5390" y="1251"/>
                  </a:cubicBezTo>
                  <a:cubicBezTo>
                    <a:pt x="5691" y="1033"/>
                    <a:pt x="6022" y="840"/>
                    <a:pt x="6385" y="754"/>
                  </a:cubicBezTo>
                  <a:cubicBezTo>
                    <a:pt x="6519" y="723"/>
                    <a:pt x="6654" y="710"/>
                    <a:pt x="6790" y="710"/>
                  </a:cubicBezTo>
                  <a:cubicBezTo>
                    <a:pt x="7021" y="710"/>
                    <a:pt x="7253" y="749"/>
                    <a:pt x="7478" y="805"/>
                  </a:cubicBezTo>
                  <a:cubicBezTo>
                    <a:pt x="7568" y="829"/>
                    <a:pt x="7657" y="852"/>
                    <a:pt x="7746" y="881"/>
                  </a:cubicBezTo>
                  <a:lnTo>
                    <a:pt x="7895" y="411"/>
                  </a:lnTo>
                  <a:cubicBezTo>
                    <a:pt x="7798" y="378"/>
                    <a:pt x="7704" y="348"/>
                    <a:pt x="7611" y="317"/>
                  </a:cubicBezTo>
                  <a:cubicBezTo>
                    <a:pt x="7354" y="239"/>
                    <a:pt x="7095" y="166"/>
                    <a:pt x="6835" y="101"/>
                  </a:cubicBezTo>
                  <a:cubicBezTo>
                    <a:pt x="6603" y="46"/>
                    <a:pt x="6361" y="0"/>
                    <a:pt x="6121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1634124" y="851616"/>
              <a:ext cx="20086" cy="70062"/>
            </a:xfrm>
            <a:custGeom>
              <a:rect b="b" l="l" r="r" t="t"/>
              <a:pathLst>
                <a:path extrusionOk="0" h="1765" w="506">
                  <a:moveTo>
                    <a:pt x="243" y="1"/>
                  </a:moveTo>
                  <a:cubicBezTo>
                    <a:pt x="237" y="1"/>
                    <a:pt x="231" y="2"/>
                    <a:pt x="225" y="5"/>
                  </a:cubicBezTo>
                  <a:cubicBezTo>
                    <a:pt x="157" y="32"/>
                    <a:pt x="127" y="138"/>
                    <a:pt x="111" y="200"/>
                  </a:cubicBezTo>
                  <a:cubicBezTo>
                    <a:pt x="48" y="422"/>
                    <a:pt x="12" y="667"/>
                    <a:pt x="7" y="898"/>
                  </a:cubicBezTo>
                  <a:cubicBezTo>
                    <a:pt x="0" y="1187"/>
                    <a:pt x="31" y="1475"/>
                    <a:pt x="13" y="1764"/>
                  </a:cubicBezTo>
                  <a:cubicBezTo>
                    <a:pt x="83" y="1756"/>
                    <a:pt x="155" y="1752"/>
                    <a:pt x="227" y="1752"/>
                  </a:cubicBezTo>
                  <a:cubicBezTo>
                    <a:pt x="303" y="1752"/>
                    <a:pt x="380" y="1756"/>
                    <a:pt x="456" y="1764"/>
                  </a:cubicBezTo>
                  <a:cubicBezTo>
                    <a:pt x="454" y="1728"/>
                    <a:pt x="456" y="1691"/>
                    <a:pt x="461" y="1655"/>
                  </a:cubicBezTo>
                  <a:cubicBezTo>
                    <a:pt x="465" y="1575"/>
                    <a:pt x="473" y="1495"/>
                    <a:pt x="479" y="1415"/>
                  </a:cubicBezTo>
                  <a:cubicBezTo>
                    <a:pt x="491" y="1260"/>
                    <a:pt x="501" y="1103"/>
                    <a:pt x="502" y="947"/>
                  </a:cubicBezTo>
                  <a:cubicBezTo>
                    <a:pt x="505" y="669"/>
                    <a:pt x="468" y="400"/>
                    <a:pt x="346" y="150"/>
                  </a:cubicBezTo>
                  <a:cubicBezTo>
                    <a:pt x="327" y="112"/>
                    <a:pt x="294" y="1"/>
                    <a:pt x="2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1091097" y="838914"/>
              <a:ext cx="509406" cy="335740"/>
            </a:xfrm>
            <a:custGeom>
              <a:rect b="b" l="l" r="r" t="t"/>
              <a:pathLst>
                <a:path extrusionOk="0" h="8458" w="12833">
                  <a:moveTo>
                    <a:pt x="8348" y="0"/>
                  </a:moveTo>
                  <a:lnTo>
                    <a:pt x="8248" y="362"/>
                  </a:lnTo>
                  <a:cubicBezTo>
                    <a:pt x="8558" y="441"/>
                    <a:pt x="8860" y="559"/>
                    <a:pt x="9160" y="665"/>
                  </a:cubicBezTo>
                  <a:cubicBezTo>
                    <a:pt x="9395" y="752"/>
                    <a:pt x="9634" y="835"/>
                    <a:pt x="9876" y="899"/>
                  </a:cubicBezTo>
                  <a:cubicBezTo>
                    <a:pt x="10126" y="967"/>
                    <a:pt x="10378" y="1023"/>
                    <a:pt x="10626" y="1091"/>
                  </a:cubicBezTo>
                  <a:cubicBezTo>
                    <a:pt x="10870" y="1156"/>
                    <a:pt x="11113" y="1230"/>
                    <a:pt x="11349" y="1324"/>
                  </a:cubicBezTo>
                  <a:cubicBezTo>
                    <a:pt x="11525" y="1394"/>
                    <a:pt x="11714" y="1488"/>
                    <a:pt x="11806" y="1664"/>
                  </a:cubicBezTo>
                  <a:cubicBezTo>
                    <a:pt x="11972" y="1986"/>
                    <a:pt x="11713" y="2334"/>
                    <a:pt x="11514" y="2574"/>
                  </a:cubicBezTo>
                  <a:cubicBezTo>
                    <a:pt x="11203" y="2953"/>
                    <a:pt x="10859" y="3309"/>
                    <a:pt x="10513" y="3656"/>
                  </a:cubicBezTo>
                  <a:cubicBezTo>
                    <a:pt x="9792" y="4378"/>
                    <a:pt x="9030" y="5065"/>
                    <a:pt x="8239" y="5709"/>
                  </a:cubicBezTo>
                  <a:cubicBezTo>
                    <a:pt x="7860" y="6015"/>
                    <a:pt x="7459" y="6291"/>
                    <a:pt x="7011" y="6487"/>
                  </a:cubicBezTo>
                  <a:cubicBezTo>
                    <a:pt x="6601" y="6669"/>
                    <a:pt x="6141" y="6764"/>
                    <a:pt x="5689" y="6764"/>
                  </a:cubicBezTo>
                  <a:cubicBezTo>
                    <a:pt x="5642" y="6764"/>
                    <a:pt x="5595" y="6762"/>
                    <a:pt x="5549" y="6760"/>
                  </a:cubicBezTo>
                  <a:cubicBezTo>
                    <a:pt x="5026" y="6740"/>
                    <a:pt x="4524" y="6588"/>
                    <a:pt x="4027" y="6437"/>
                  </a:cubicBezTo>
                  <a:cubicBezTo>
                    <a:pt x="3532" y="6286"/>
                    <a:pt x="3042" y="6122"/>
                    <a:pt x="2556" y="5945"/>
                  </a:cubicBezTo>
                  <a:cubicBezTo>
                    <a:pt x="1662" y="5622"/>
                    <a:pt x="787" y="5242"/>
                    <a:pt x="24" y="4669"/>
                  </a:cubicBezTo>
                  <a:cubicBezTo>
                    <a:pt x="22" y="4672"/>
                    <a:pt x="23" y="4673"/>
                    <a:pt x="20" y="4679"/>
                  </a:cubicBezTo>
                  <a:cubicBezTo>
                    <a:pt x="1" y="4782"/>
                    <a:pt x="56" y="4909"/>
                    <a:pt x="85" y="5010"/>
                  </a:cubicBezTo>
                  <a:cubicBezTo>
                    <a:pt x="124" y="5146"/>
                    <a:pt x="157" y="5275"/>
                    <a:pt x="178" y="5412"/>
                  </a:cubicBezTo>
                  <a:cubicBezTo>
                    <a:pt x="985" y="5737"/>
                    <a:pt x="1789" y="6069"/>
                    <a:pt x="2595" y="6400"/>
                  </a:cubicBezTo>
                  <a:cubicBezTo>
                    <a:pt x="4342" y="7117"/>
                    <a:pt x="6080" y="7882"/>
                    <a:pt x="7882" y="8458"/>
                  </a:cubicBezTo>
                  <a:cubicBezTo>
                    <a:pt x="7849" y="8401"/>
                    <a:pt x="7822" y="8342"/>
                    <a:pt x="7796" y="8282"/>
                  </a:cubicBezTo>
                  <a:cubicBezTo>
                    <a:pt x="7711" y="8079"/>
                    <a:pt x="7675" y="7859"/>
                    <a:pt x="7722" y="7643"/>
                  </a:cubicBezTo>
                  <a:cubicBezTo>
                    <a:pt x="7777" y="7387"/>
                    <a:pt x="7934" y="7187"/>
                    <a:pt x="8103" y="6997"/>
                  </a:cubicBezTo>
                  <a:cubicBezTo>
                    <a:pt x="8490" y="6564"/>
                    <a:pt x="8920" y="6170"/>
                    <a:pt x="9352" y="5787"/>
                  </a:cubicBezTo>
                  <a:cubicBezTo>
                    <a:pt x="9789" y="5397"/>
                    <a:pt x="10222" y="5004"/>
                    <a:pt x="10662" y="4621"/>
                  </a:cubicBezTo>
                  <a:cubicBezTo>
                    <a:pt x="11107" y="4234"/>
                    <a:pt x="11540" y="3837"/>
                    <a:pt x="11950" y="3412"/>
                  </a:cubicBezTo>
                  <a:cubicBezTo>
                    <a:pt x="12229" y="3124"/>
                    <a:pt x="12477" y="2803"/>
                    <a:pt x="12776" y="2533"/>
                  </a:cubicBezTo>
                  <a:cubicBezTo>
                    <a:pt x="12769" y="2444"/>
                    <a:pt x="12774" y="2355"/>
                    <a:pt x="12779" y="2263"/>
                  </a:cubicBezTo>
                  <a:cubicBezTo>
                    <a:pt x="12795" y="2060"/>
                    <a:pt x="12833" y="1834"/>
                    <a:pt x="12761" y="1639"/>
                  </a:cubicBezTo>
                  <a:cubicBezTo>
                    <a:pt x="12695" y="1452"/>
                    <a:pt x="12468" y="1329"/>
                    <a:pt x="12301" y="1246"/>
                  </a:cubicBezTo>
                  <a:cubicBezTo>
                    <a:pt x="12089" y="1139"/>
                    <a:pt x="11867" y="1064"/>
                    <a:pt x="11646" y="982"/>
                  </a:cubicBezTo>
                  <a:cubicBezTo>
                    <a:pt x="11401" y="893"/>
                    <a:pt x="11159" y="790"/>
                    <a:pt x="10910" y="700"/>
                  </a:cubicBezTo>
                  <a:cubicBezTo>
                    <a:pt x="10646" y="607"/>
                    <a:pt x="10379" y="519"/>
                    <a:pt x="10107" y="446"/>
                  </a:cubicBezTo>
                  <a:cubicBezTo>
                    <a:pt x="9829" y="372"/>
                    <a:pt x="9546" y="326"/>
                    <a:pt x="9264" y="273"/>
                  </a:cubicBezTo>
                  <a:cubicBezTo>
                    <a:pt x="8983" y="221"/>
                    <a:pt x="8706" y="150"/>
                    <a:pt x="8443" y="42"/>
                  </a:cubicBezTo>
                  <a:cubicBezTo>
                    <a:pt x="8411" y="27"/>
                    <a:pt x="8380" y="14"/>
                    <a:pt x="83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1470859" y="490392"/>
              <a:ext cx="106462" cy="81573"/>
            </a:xfrm>
            <a:custGeom>
              <a:rect b="b" l="l" r="r" t="t"/>
              <a:pathLst>
                <a:path extrusionOk="0" h="2055" w="2682">
                  <a:moveTo>
                    <a:pt x="1" y="1"/>
                  </a:moveTo>
                  <a:lnTo>
                    <a:pt x="1" y="1"/>
                  </a:lnTo>
                  <a:cubicBezTo>
                    <a:pt x="119" y="249"/>
                    <a:pt x="184" y="524"/>
                    <a:pt x="225" y="794"/>
                  </a:cubicBezTo>
                  <a:cubicBezTo>
                    <a:pt x="261" y="1032"/>
                    <a:pt x="272" y="1273"/>
                    <a:pt x="270" y="1513"/>
                  </a:cubicBezTo>
                  <a:cubicBezTo>
                    <a:pt x="326" y="1543"/>
                    <a:pt x="389" y="1561"/>
                    <a:pt x="447" y="1585"/>
                  </a:cubicBezTo>
                  <a:cubicBezTo>
                    <a:pt x="507" y="1610"/>
                    <a:pt x="568" y="1633"/>
                    <a:pt x="631" y="1657"/>
                  </a:cubicBezTo>
                  <a:cubicBezTo>
                    <a:pt x="750" y="1699"/>
                    <a:pt x="879" y="1733"/>
                    <a:pt x="1000" y="1768"/>
                  </a:cubicBezTo>
                  <a:cubicBezTo>
                    <a:pt x="1139" y="1808"/>
                    <a:pt x="1272" y="1847"/>
                    <a:pt x="1406" y="1898"/>
                  </a:cubicBezTo>
                  <a:cubicBezTo>
                    <a:pt x="1501" y="1935"/>
                    <a:pt x="1630" y="1981"/>
                    <a:pt x="1715" y="2055"/>
                  </a:cubicBezTo>
                  <a:cubicBezTo>
                    <a:pt x="1824" y="1857"/>
                    <a:pt x="1963" y="1674"/>
                    <a:pt x="2115" y="1507"/>
                  </a:cubicBezTo>
                  <a:cubicBezTo>
                    <a:pt x="2281" y="1325"/>
                    <a:pt x="2473" y="1162"/>
                    <a:pt x="2681" y="1022"/>
                  </a:cubicBezTo>
                  <a:cubicBezTo>
                    <a:pt x="2581" y="980"/>
                    <a:pt x="2483" y="933"/>
                    <a:pt x="2380" y="893"/>
                  </a:cubicBezTo>
                  <a:cubicBezTo>
                    <a:pt x="2254" y="842"/>
                    <a:pt x="2126" y="799"/>
                    <a:pt x="2000" y="753"/>
                  </a:cubicBezTo>
                  <a:cubicBezTo>
                    <a:pt x="1743" y="663"/>
                    <a:pt x="1489" y="564"/>
                    <a:pt x="1234" y="468"/>
                  </a:cubicBezTo>
                  <a:cubicBezTo>
                    <a:pt x="962" y="365"/>
                    <a:pt x="688" y="273"/>
                    <a:pt x="416" y="173"/>
                  </a:cubicBezTo>
                  <a:cubicBezTo>
                    <a:pt x="277" y="123"/>
                    <a:pt x="135" y="69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1478838" y="559898"/>
              <a:ext cx="55216" cy="63790"/>
            </a:xfrm>
            <a:custGeom>
              <a:rect b="b" l="l" r="r" t="t"/>
              <a:pathLst>
                <a:path extrusionOk="0" h="1607" w="1391">
                  <a:moveTo>
                    <a:pt x="61" y="1"/>
                  </a:moveTo>
                  <a:cubicBezTo>
                    <a:pt x="58" y="138"/>
                    <a:pt x="49" y="278"/>
                    <a:pt x="39" y="414"/>
                  </a:cubicBezTo>
                  <a:cubicBezTo>
                    <a:pt x="25" y="643"/>
                    <a:pt x="19" y="875"/>
                    <a:pt x="17" y="1107"/>
                  </a:cubicBezTo>
                  <a:cubicBezTo>
                    <a:pt x="17" y="1272"/>
                    <a:pt x="17" y="1443"/>
                    <a:pt x="1" y="1607"/>
                  </a:cubicBezTo>
                  <a:cubicBezTo>
                    <a:pt x="126" y="1521"/>
                    <a:pt x="254" y="1435"/>
                    <a:pt x="382" y="1347"/>
                  </a:cubicBezTo>
                  <a:cubicBezTo>
                    <a:pt x="461" y="1288"/>
                    <a:pt x="542" y="1230"/>
                    <a:pt x="621" y="1167"/>
                  </a:cubicBezTo>
                  <a:cubicBezTo>
                    <a:pt x="762" y="1059"/>
                    <a:pt x="899" y="945"/>
                    <a:pt x="1044" y="843"/>
                  </a:cubicBezTo>
                  <a:cubicBezTo>
                    <a:pt x="1110" y="798"/>
                    <a:pt x="1174" y="753"/>
                    <a:pt x="1235" y="706"/>
                  </a:cubicBezTo>
                  <a:cubicBezTo>
                    <a:pt x="1267" y="682"/>
                    <a:pt x="1294" y="658"/>
                    <a:pt x="1326" y="637"/>
                  </a:cubicBezTo>
                  <a:cubicBezTo>
                    <a:pt x="1340" y="627"/>
                    <a:pt x="1356" y="618"/>
                    <a:pt x="1371" y="614"/>
                  </a:cubicBezTo>
                  <a:cubicBezTo>
                    <a:pt x="1376" y="595"/>
                    <a:pt x="1383" y="580"/>
                    <a:pt x="1391" y="563"/>
                  </a:cubicBezTo>
                  <a:cubicBezTo>
                    <a:pt x="1334" y="542"/>
                    <a:pt x="1278" y="503"/>
                    <a:pt x="1223" y="473"/>
                  </a:cubicBezTo>
                  <a:cubicBezTo>
                    <a:pt x="1168" y="441"/>
                    <a:pt x="1107" y="417"/>
                    <a:pt x="1046" y="393"/>
                  </a:cubicBezTo>
                  <a:cubicBezTo>
                    <a:pt x="926" y="344"/>
                    <a:pt x="805" y="306"/>
                    <a:pt x="682" y="267"/>
                  </a:cubicBezTo>
                  <a:cubicBezTo>
                    <a:pt x="548" y="225"/>
                    <a:pt x="413" y="179"/>
                    <a:pt x="283" y="124"/>
                  </a:cubicBezTo>
                  <a:cubicBezTo>
                    <a:pt x="222" y="97"/>
                    <a:pt x="166" y="70"/>
                    <a:pt x="109" y="35"/>
                  </a:cubicBezTo>
                  <a:cubicBezTo>
                    <a:pt x="92" y="25"/>
                    <a:pt x="79" y="13"/>
                    <a:pt x="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0"/>
            <p:cNvSpPr/>
            <p:nvPr/>
          </p:nvSpPr>
          <p:spPr>
            <a:xfrm>
              <a:off x="1093836" y="827442"/>
              <a:ext cx="459152" cy="268100"/>
            </a:xfrm>
            <a:custGeom>
              <a:rect b="b" l="l" r="r" t="t"/>
              <a:pathLst>
                <a:path extrusionOk="0" h="6754" w="11567">
                  <a:moveTo>
                    <a:pt x="7406" y="0"/>
                  </a:moveTo>
                  <a:cubicBezTo>
                    <a:pt x="6975" y="0"/>
                    <a:pt x="6585" y="292"/>
                    <a:pt x="6228" y="506"/>
                  </a:cubicBezTo>
                  <a:cubicBezTo>
                    <a:pt x="5719" y="813"/>
                    <a:pt x="5218" y="1138"/>
                    <a:pt x="4729" y="1478"/>
                  </a:cubicBezTo>
                  <a:cubicBezTo>
                    <a:pt x="4234" y="1821"/>
                    <a:pt x="3751" y="2183"/>
                    <a:pt x="3259" y="2534"/>
                  </a:cubicBezTo>
                  <a:cubicBezTo>
                    <a:pt x="2767" y="2885"/>
                    <a:pt x="2274" y="3226"/>
                    <a:pt x="1779" y="3571"/>
                  </a:cubicBezTo>
                  <a:cubicBezTo>
                    <a:pt x="1296" y="3905"/>
                    <a:pt x="822" y="4254"/>
                    <a:pt x="334" y="4581"/>
                  </a:cubicBezTo>
                  <a:cubicBezTo>
                    <a:pt x="228" y="4651"/>
                    <a:pt x="79" y="4738"/>
                    <a:pt x="1" y="4857"/>
                  </a:cubicBezTo>
                  <a:cubicBezTo>
                    <a:pt x="358" y="5075"/>
                    <a:pt x="731" y="5264"/>
                    <a:pt x="1108" y="5445"/>
                  </a:cubicBezTo>
                  <a:cubicBezTo>
                    <a:pt x="1947" y="5840"/>
                    <a:pt x="2834" y="6127"/>
                    <a:pt x="3724" y="6385"/>
                  </a:cubicBezTo>
                  <a:cubicBezTo>
                    <a:pt x="4191" y="6519"/>
                    <a:pt x="4666" y="6660"/>
                    <a:pt x="5150" y="6727"/>
                  </a:cubicBezTo>
                  <a:cubicBezTo>
                    <a:pt x="5282" y="6744"/>
                    <a:pt x="5415" y="6753"/>
                    <a:pt x="5547" y="6753"/>
                  </a:cubicBezTo>
                  <a:cubicBezTo>
                    <a:pt x="5872" y="6753"/>
                    <a:pt x="6195" y="6701"/>
                    <a:pt x="6506" y="6602"/>
                  </a:cubicBezTo>
                  <a:cubicBezTo>
                    <a:pt x="7358" y="6333"/>
                    <a:pt x="8080" y="5747"/>
                    <a:pt x="8754" y="5182"/>
                  </a:cubicBezTo>
                  <a:cubicBezTo>
                    <a:pt x="9491" y="4566"/>
                    <a:pt x="10203" y="3919"/>
                    <a:pt x="10847" y="3202"/>
                  </a:cubicBezTo>
                  <a:cubicBezTo>
                    <a:pt x="10991" y="3045"/>
                    <a:pt x="11133" y="2885"/>
                    <a:pt x="11267" y="2717"/>
                  </a:cubicBezTo>
                  <a:cubicBezTo>
                    <a:pt x="11367" y="2592"/>
                    <a:pt x="11471" y="2457"/>
                    <a:pt x="11527" y="2303"/>
                  </a:cubicBezTo>
                  <a:cubicBezTo>
                    <a:pt x="11565" y="2196"/>
                    <a:pt x="11567" y="2089"/>
                    <a:pt x="11491" y="1999"/>
                  </a:cubicBezTo>
                  <a:cubicBezTo>
                    <a:pt x="11366" y="1857"/>
                    <a:pt x="11147" y="1801"/>
                    <a:pt x="10973" y="1740"/>
                  </a:cubicBezTo>
                  <a:cubicBezTo>
                    <a:pt x="10744" y="1662"/>
                    <a:pt x="10509" y="1598"/>
                    <a:pt x="10269" y="1546"/>
                  </a:cubicBezTo>
                  <a:cubicBezTo>
                    <a:pt x="10041" y="1495"/>
                    <a:pt x="9812" y="1457"/>
                    <a:pt x="9586" y="1396"/>
                  </a:cubicBezTo>
                  <a:cubicBezTo>
                    <a:pt x="9127" y="1275"/>
                    <a:pt x="8684" y="1100"/>
                    <a:pt x="8229" y="970"/>
                  </a:cubicBezTo>
                  <a:cubicBezTo>
                    <a:pt x="8018" y="911"/>
                    <a:pt x="7796" y="859"/>
                    <a:pt x="7576" y="851"/>
                  </a:cubicBezTo>
                  <a:cubicBezTo>
                    <a:pt x="7560" y="850"/>
                    <a:pt x="7544" y="850"/>
                    <a:pt x="7529" y="850"/>
                  </a:cubicBezTo>
                  <a:cubicBezTo>
                    <a:pt x="7312" y="850"/>
                    <a:pt x="7108" y="896"/>
                    <a:pt x="6906" y="979"/>
                  </a:cubicBezTo>
                  <a:cubicBezTo>
                    <a:pt x="6489" y="1150"/>
                    <a:pt x="6093" y="1400"/>
                    <a:pt x="5722" y="1651"/>
                  </a:cubicBezTo>
                  <a:cubicBezTo>
                    <a:pt x="5081" y="2088"/>
                    <a:pt x="4493" y="2599"/>
                    <a:pt x="3890" y="3090"/>
                  </a:cubicBezTo>
                  <a:lnTo>
                    <a:pt x="4105" y="3354"/>
                  </a:lnTo>
                  <a:cubicBezTo>
                    <a:pt x="4326" y="3181"/>
                    <a:pt x="4562" y="3035"/>
                    <a:pt x="4787" y="2876"/>
                  </a:cubicBezTo>
                  <a:cubicBezTo>
                    <a:pt x="5537" y="2354"/>
                    <a:pt x="6221" y="1567"/>
                    <a:pt x="7193" y="1506"/>
                  </a:cubicBezTo>
                  <a:cubicBezTo>
                    <a:pt x="7241" y="1503"/>
                    <a:pt x="7288" y="1502"/>
                    <a:pt x="7335" y="1502"/>
                  </a:cubicBezTo>
                  <a:cubicBezTo>
                    <a:pt x="7655" y="1502"/>
                    <a:pt x="7967" y="1563"/>
                    <a:pt x="8275" y="1645"/>
                  </a:cubicBezTo>
                  <a:cubicBezTo>
                    <a:pt x="8561" y="1722"/>
                    <a:pt x="8852" y="1818"/>
                    <a:pt x="9112" y="1960"/>
                  </a:cubicBezTo>
                  <a:cubicBezTo>
                    <a:pt x="9343" y="2085"/>
                    <a:pt x="9593" y="2267"/>
                    <a:pt x="9635" y="2548"/>
                  </a:cubicBezTo>
                  <a:cubicBezTo>
                    <a:pt x="9656" y="2701"/>
                    <a:pt x="9597" y="2848"/>
                    <a:pt x="9518" y="2973"/>
                  </a:cubicBezTo>
                  <a:cubicBezTo>
                    <a:pt x="9398" y="3167"/>
                    <a:pt x="9241" y="3331"/>
                    <a:pt x="9083" y="3494"/>
                  </a:cubicBezTo>
                  <a:cubicBezTo>
                    <a:pt x="8905" y="3682"/>
                    <a:pt x="8737" y="3876"/>
                    <a:pt x="8559" y="4068"/>
                  </a:cubicBezTo>
                  <a:cubicBezTo>
                    <a:pt x="8384" y="4256"/>
                    <a:pt x="8200" y="4436"/>
                    <a:pt x="8021" y="4623"/>
                  </a:cubicBezTo>
                  <a:cubicBezTo>
                    <a:pt x="7671" y="4987"/>
                    <a:pt x="7325" y="5370"/>
                    <a:pt x="6916" y="5670"/>
                  </a:cubicBezTo>
                  <a:cubicBezTo>
                    <a:pt x="6734" y="5803"/>
                    <a:pt x="6536" y="5916"/>
                    <a:pt x="6322" y="5987"/>
                  </a:cubicBezTo>
                  <a:cubicBezTo>
                    <a:pt x="6150" y="6042"/>
                    <a:pt x="5976" y="6062"/>
                    <a:pt x="5799" y="6062"/>
                  </a:cubicBezTo>
                  <a:cubicBezTo>
                    <a:pt x="5736" y="6062"/>
                    <a:pt x="5672" y="6060"/>
                    <a:pt x="5608" y="6055"/>
                  </a:cubicBezTo>
                  <a:cubicBezTo>
                    <a:pt x="5118" y="6018"/>
                    <a:pt x="4628" y="5876"/>
                    <a:pt x="4155" y="5749"/>
                  </a:cubicBezTo>
                  <a:cubicBezTo>
                    <a:pt x="3683" y="5620"/>
                    <a:pt x="3212" y="5477"/>
                    <a:pt x="2750" y="5310"/>
                  </a:cubicBezTo>
                  <a:cubicBezTo>
                    <a:pt x="2545" y="5238"/>
                    <a:pt x="2339" y="5151"/>
                    <a:pt x="2154" y="5030"/>
                  </a:cubicBezTo>
                  <a:cubicBezTo>
                    <a:pt x="1978" y="4914"/>
                    <a:pt x="1776" y="4763"/>
                    <a:pt x="1786" y="4526"/>
                  </a:cubicBezTo>
                  <a:cubicBezTo>
                    <a:pt x="1792" y="4291"/>
                    <a:pt x="2016" y="4113"/>
                    <a:pt x="2187" y="3977"/>
                  </a:cubicBezTo>
                  <a:cubicBezTo>
                    <a:pt x="2363" y="3839"/>
                    <a:pt x="2555" y="3719"/>
                    <a:pt x="2744" y="3601"/>
                  </a:cubicBezTo>
                  <a:cubicBezTo>
                    <a:pt x="3140" y="3348"/>
                    <a:pt x="3499" y="3050"/>
                    <a:pt x="3859" y="2752"/>
                  </a:cubicBezTo>
                  <a:cubicBezTo>
                    <a:pt x="4614" y="2136"/>
                    <a:pt x="5359" y="1499"/>
                    <a:pt x="6209" y="1011"/>
                  </a:cubicBezTo>
                  <a:cubicBezTo>
                    <a:pt x="6618" y="779"/>
                    <a:pt x="7036" y="555"/>
                    <a:pt x="7515" y="555"/>
                  </a:cubicBezTo>
                  <a:cubicBezTo>
                    <a:pt x="7547" y="555"/>
                    <a:pt x="7580" y="556"/>
                    <a:pt x="7613" y="558"/>
                  </a:cubicBezTo>
                  <a:cubicBezTo>
                    <a:pt x="7804" y="568"/>
                    <a:pt x="7993" y="604"/>
                    <a:pt x="8179" y="651"/>
                  </a:cubicBezTo>
                  <a:lnTo>
                    <a:pt x="8279" y="289"/>
                  </a:lnTo>
                  <a:cubicBezTo>
                    <a:pt x="8060" y="190"/>
                    <a:pt x="7842" y="77"/>
                    <a:pt x="7604" y="22"/>
                  </a:cubicBezTo>
                  <a:cubicBezTo>
                    <a:pt x="7537" y="7"/>
                    <a:pt x="7471" y="0"/>
                    <a:pt x="7406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0"/>
            <p:cNvSpPr/>
            <p:nvPr/>
          </p:nvSpPr>
          <p:spPr>
            <a:xfrm>
              <a:off x="959151" y="601260"/>
              <a:ext cx="569385" cy="413622"/>
            </a:xfrm>
            <a:custGeom>
              <a:rect b="b" l="l" r="r" t="t"/>
              <a:pathLst>
                <a:path extrusionOk="0" h="10420" w="14344">
                  <a:moveTo>
                    <a:pt x="14343" y="0"/>
                  </a:moveTo>
                  <a:lnTo>
                    <a:pt x="14343" y="0"/>
                  </a:lnTo>
                  <a:cubicBezTo>
                    <a:pt x="14333" y="5"/>
                    <a:pt x="14324" y="13"/>
                    <a:pt x="14313" y="18"/>
                  </a:cubicBezTo>
                  <a:cubicBezTo>
                    <a:pt x="14301" y="27"/>
                    <a:pt x="14290" y="35"/>
                    <a:pt x="14274" y="43"/>
                  </a:cubicBezTo>
                  <a:cubicBezTo>
                    <a:pt x="14232" y="91"/>
                    <a:pt x="14192" y="142"/>
                    <a:pt x="14142" y="180"/>
                  </a:cubicBezTo>
                  <a:cubicBezTo>
                    <a:pt x="14093" y="222"/>
                    <a:pt x="14041" y="260"/>
                    <a:pt x="13989" y="299"/>
                  </a:cubicBezTo>
                  <a:cubicBezTo>
                    <a:pt x="13539" y="642"/>
                    <a:pt x="13069" y="956"/>
                    <a:pt x="12605" y="1277"/>
                  </a:cubicBezTo>
                  <a:cubicBezTo>
                    <a:pt x="12128" y="1607"/>
                    <a:pt x="11659" y="1942"/>
                    <a:pt x="11184" y="2273"/>
                  </a:cubicBezTo>
                  <a:cubicBezTo>
                    <a:pt x="10222" y="2940"/>
                    <a:pt x="9262" y="3600"/>
                    <a:pt x="8304" y="4266"/>
                  </a:cubicBezTo>
                  <a:cubicBezTo>
                    <a:pt x="7348" y="4929"/>
                    <a:pt x="6402" y="5604"/>
                    <a:pt x="5453" y="6276"/>
                  </a:cubicBezTo>
                  <a:cubicBezTo>
                    <a:pt x="4503" y="6948"/>
                    <a:pt x="3539" y="7608"/>
                    <a:pt x="2573" y="8262"/>
                  </a:cubicBezTo>
                  <a:cubicBezTo>
                    <a:pt x="1712" y="8845"/>
                    <a:pt x="838" y="9411"/>
                    <a:pt x="1" y="10028"/>
                  </a:cubicBezTo>
                  <a:cubicBezTo>
                    <a:pt x="332" y="10162"/>
                    <a:pt x="665" y="10292"/>
                    <a:pt x="997" y="10420"/>
                  </a:cubicBezTo>
                  <a:cubicBezTo>
                    <a:pt x="1074" y="10342"/>
                    <a:pt x="1150" y="10259"/>
                    <a:pt x="1234" y="10187"/>
                  </a:cubicBezTo>
                  <a:cubicBezTo>
                    <a:pt x="1410" y="10031"/>
                    <a:pt x="1609" y="9908"/>
                    <a:pt x="1804" y="9781"/>
                  </a:cubicBezTo>
                  <a:cubicBezTo>
                    <a:pt x="2014" y="9645"/>
                    <a:pt x="2212" y="9498"/>
                    <a:pt x="2410" y="9349"/>
                  </a:cubicBezTo>
                  <a:cubicBezTo>
                    <a:pt x="2823" y="9037"/>
                    <a:pt x="3236" y="8722"/>
                    <a:pt x="3660" y="8424"/>
                  </a:cubicBezTo>
                  <a:cubicBezTo>
                    <a:pt x="4547" y="7806"/>
                    <a:pt x="5436" y="7193"/>
                    <a:pt x="6322" y="6578"/>
                  </a:cubicBezTo>
                  <a:cubicBezTo>
                    <a:pt x="7201" y="5968"/>
                    <a:pt x="8070" y="5345"/>
                    <a:pt x="8952" y="4744"/>
                  </a:cubicBezTo>
                  <a:cubicBezTo>
                    <a:pt x="9837" y="4144"/>
                    <a:pt x="10730" y="3556"/>
                    <a:pt x="11612" y="2955"/>
                  </a:cubicBezTo>
                  <a:cubicBezTo>
                    <a:pt x="12053" y="2660"/>
                    <a:pt x="12489" y="2356"/>
                    <a:pt x="12927" y="2056"/>
                  </a:cubicBezTo>
                  <a:cubicBezTo>
                    <a:pt x="13360" y="1757"/>
                    <a:pt x="13786" y="1444"/>
                    <a:pt x="14230" y="1161"/>
                  </a:cubicBezTo>
                  <a:cubicBezTo>
                    <a:pt x="14240" y="1153"/>
                    <a:pt x="14251" y="1148"/>
                    <a:pt x="14262" y="1146"/>
                  </a:cubicBezTo>
                  <a:cubicBezTo>
                    <a:pt x="14260" y="874"/>
                    <a:pt x="14266" y="604"/>
                    <a:pt x="14292" y="334"/>
                  </a:cubicBezTo>
                  <a:cubicBezTo>
                    <a:pt x="14303" y="223"/>
                    <a:pt x="14322" y="110"/>
                    <a:pt x="14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0"/>
            <p:cNvSpPr/>
            <p:nvPr/>
          </p:nvSpPr>
          <p:spPr>
            <a:xfrm>
              <a:off x="1004920" y="660445"/>
              <a:ext cx="522466" cy="389090"/>
            </a:xfrm>
            <a:custGeom>
              <a:rect b="b" l="l" r="r" t="t"/>
              <a:pathLst>
                <a:path extrusionOk="0" h="9802" w="13162">
                  <a:moveTo>
                    <a:pt x="13119" y="0"/>
                  </a:moveTo>
                  <a:cubicBezTo>
                    <a:pt x="13055" y="50"/>
                    <a:pt x="12993" y="101"/>
                    <a:pt x="12929" y="150"/>
                  </a:cubicBezTo>
                  <a:cubicBezTo>
                    <a:pt x="12504" y="464"/>
                    <a:pt x="12059" y="754"/>
                    <a:pt x="11625" y="1052"/>
                  </a:cubicBezTo>
                  <a:cubicBezTo>
                    <a:pt x="11187" y="1355"/>
                    <a:pt x="10749" y="1654"/>
                    <a:pt x="10308" y="1948"/>
                  </a:cubicBezTo>
                  <a:cubicBezTo>
                    <a:pt x="9430" y="2537"/>
                    <a:pt x="8548" y="3121"/>
                    <a:pt x="7673" y="3718"/>
                  </a:cubicBezTo>
                  <a:cubicBezTo>
                    <a:pt x="6791" y="4322"/>
                    <a:pt x="5920" y="4945"/>
                    <a:pt x="5042" y="5552"/>
                  </a:cubicBezTo>
                  <a:cubicBezTo>
                    <a:pt x="4601" y="5860"/>
                    <a:pt x="4158" y="6164"/>
                    <a:pt x="3715" y="6469"/>
                  </a:cubicBezTo>
                  <a:cubicBezTo>
                    <a:pt x="3280" y="6770"/>
                    <a:pt x="2838" y="7061"/>
                    <a:pt x="2407" y="7367"/>
                  </a:cubicBezTo>
                  <a:cubicBezTo>
                    <a:pt x="1985" y="7666"/>
                    <a:pt x="1575" y="7984"/>
                    <a:pt x="1143" y="8267"/>
                  </a:cubicBezTo>
                  <a:cubicBezTo>
                    <a:pt x="945" y="8399"/>
                    <a:pt x="739" y="8515"/>
                    <a:pt x="536" y="8638"/>
                  </a:cubicBezTo>
                  <a:cubicBezTo>
                    <a:pt x="355" y="8744"/>
                    <a:pt x="162" y="8848"/>
                    <a:pt x="0" y="8986"/>
                  </a:cubicBezTo>
                  <a:cubicBezTo>
                    <a:pt x="570" y="9207"/>
                    <a:pt x="1141" y="9426"/>
                    <a:pt x="1708" y="9651"/>
                  </a:cubicBezTo>
                  <a:cubicBezTo>
                    <a:pt x="1839" y="9701"/>
                    <a:pt x="1965" y="9752"/>
                    <a:pt x="2093" y="9802"/>
                  </a:cubicBezTo>
                  <a:cubicBezTo>
                    <a:pt x="2058" y="9732"/>
                    <a:pt x="2026" y="9660"/>
                    <a:pt x="1999" y="9582"/>
                  </a:cubicBezTo>
                  <a:cubicBezTo>
                    <a:pt x="1954" y="9460"/>
                    <a:pt x="1900" y="9322"/>
                    <a:pt x="1902" y="9191"/>
                  </a:cubicBezTo>
                  <a:cubicBezTo>
                    <a:pt x="1907" y="9071"/>
                    <a:pt x="1952" y="8962"/>
                    <a:pt x="2021" y="8864"/>
                  </a:cubicBezTo>
                  <a:cubicBezTo>
                    <a:pt x="2156" y="8677"/>
                    <a:pt x="2360" y="8541"/>
                    <a:pt x="2542" y="8403"/>
                  </a:cubicBezTo>
                  <a:cubicBezTo>
                    <a:pt x="3038" y="8019"/>
                    <a:pt x="3582" y="7681"/>
                    <a:pt x="4105" y="7333"/>
                  </a:cubicBezTo>
                  <a:cubicBezTo>
                    <a:pt x="4629" y="6986"/>
                    <a:pt x="5155" y="6641"/>
                    <a:pt x="5670" y="6284"/>
                  </a:cubicBezTo>
                  <a:cubicBezTo>
                    <a:pt x="6186" y="5925"/>
                    <a:pt x="6692" y="5560"/>
                    <a:pt x="7215" y="5212"/>
                  </a:cubicBezTo>
                  <a:cubicBezTo>
                    <a:pt x="7709" y="4884"/>
                    <a:pt x="8209" y="4566"/>
                    <a:pt x="8713" y="4256"/>
                  </a:cubicBezTo>
                  <a:cubicBezTo>
                    <a:pt x="8951" y="4110"/>
                    <a:pt x="9186" y="3958"/>
                    <a:pt x="9461" y="3900"/>
                  </a:cubicBezTo>
                  <a:cubicBezTo>
                    <a:pt x="9544" y="3881"/>
                    <a:pt x="9626" y="3873"/>
                    <a:pt x="9706" y="3873"/>
                  </a:cubicBezTo>
                  <a:cubicBezTo>
                    <a:pt x="9920" y="3873"/>
                    <a:pt x="10127" y="3932"/>
                    <a:pt x="10332" y="4016"/>
                  </a:cubicBezTo>
                  <a:cubicBezTo>
                    <a:pt x="10472" y="4078"/>
                    <a:pt x="10608" y="4145"/>
                    <a:pt x="10745" y="4209"/>
                  </a:cubicBezTo>
                  <a:cubicBezTo>
                    <a:pt x="10691" y="4051"/>
                    <a:pt x="10696" y="3880"/>
                    <a:pt x="10792" y="3724"/>
                  </a:cubicBezTo>
                  <a:cubicBezTo>
                    <a:pt x="10885" y="3576"/>
                    <a:pt x="11020" y="3456"/>
                    <a:pt x="11119" y="3308"/>
                  </a:cubicBezTo>
                  <a:cubicBezTo>
                    <a:pt x="11073" y="3275"/>
                    <a:pt x="11029" y="3245"/>
                    <a:pt x="10984" y="3211"/>
                  </a:cubicBezTo>
                  <a:cubicBezTo>
                    <a:pt x="10898" y="3147"/>
                    <a:pt x="10833" y="3066"/>
                    <a:pt x="10789" y="2970"/>
                  </a:cubicBezTo>
                  <a:cubicBezTo>
                    <a:pt x="10713" y="2818"/>
                    <a:pt x="10679" y="2631"/>
                    <a:pt x="10712" y="2462"/>
                  </a:cubicBezTo>
                  <a:cubicBezTo>
                    <a:pt x="10746" y="2292"/>
                    <a:pt x="10858" y="2160"/>
                    <a:pt x="11019" y="2095"/>
                  </a:cubicBezTo>
                  <a:cubicBezTo>
                    <a:pt x="11203" y="2025"/>
                    <a:pt x="11404" y="2040"/>
                    <a:pt x="11600" y="2024"/>
                  </a:cubicBezTo>
                  <a:cubicBezTo>
                    <a:pt x="11691" y="2017"/>
                    <a:pt x="11780" y="2004"/>
                    <a:pt x="11865" y="1974"/>
                  </a:cubicBezTo>
                  <a:cubicBezTo>
                    <a:pt x="11888" y="1967"/>
                    <a:pt x="11902" y="1958"/>
                    <a:pt x="11914" y="1951"/>
                  </a:cubicBezTo>
                  <a:cubicBezTo>
                    <a:pt x="11916" y="1951"/>
                    <a:pt x="11917" y="1948"/>
                    <a:pt x="11920" y="1948"/>
                  </a:cubicBezTo>
                  <a:cubicBezTo>
                    <a:pt x="11920" y="1946"/>
                    <a:pt x="11921" y="1946"/>
                    <a:pt x="11924" y="1943"/>
                  </a:cubicBezTo>
                  <a:cubicBezTo>
                    <a:pt x="11925" y="1941"/>
                    <a:pt x="11925" y="1941"/>
                    <a:pt x="11927" y="1941"/>
                  </a:cubicBezTo>
                  <a:cubicBezTo>
                    <a:pt x="11926" y="1938"/>
                    <a:pt x="11926" y="1938"/>
                    <a:pt x="11929" y="1935"/>
                  </a:cubicBezTo>
                  <a:cubicBezTo>
                    <a:pt x="11930" y="1931"/>
                    <a:pt x="11930" y="1928"/>
                    <a:pt x="11932" y="1926"/>
                  </a:cubicBezTo>
                  <a:cubicBezTo>
                    <a:pt x="11932" y="1924"/>
                    <a:pt x="11934" y="1920"/>
                    <a:pt x="11937" y="1915"/>
                  </a:cubicBezTo>
                  <a:cubicBezTo>
                    <a:pt x="11937" y="1909"/>
                    <a:pt x="11938" y="1904"/>
                    <a:pt x="11938" y="1900"/>
                  </a:cubicBezTo>
                  <a:lnTo>
                    <a:pt x="11938" y="1870"/>
                  </a:lnTo>
                  <a:lnTo>
                    <a:pt x="11935" y="1823"/>
                  </a:lnTo>
                  <a:cubicBezTo>
                    <a:pt x="11930" y="1750"/>
                    <a:pt x="11915" y="1680"/>
                    <a:pt x="11912" y="1607"/>
                  </a:cubicBezTo>
                  <a:cubicBezTo>
                    <a:pt x="11906" y="1444"/>
                    <a:pt x="11955" y="1287"/>
                    <a:pt x="12083" y="1181"/>
                  </a:cubicBezTo>
                  <a:cubicBezTo>
                    <a:pt x="12189" y="1093"/>
                    <a:pt x="12330" y="1061"/>
                    <a:pt x="12463" y="1061"/>
                  </a:cubicBezTo>
                  <a:cubicBezTo>
                    <a:pt x="12472" y="1061"/>
                    <a:pt x="12480" y="1061"/>
                    <a:pt x="12488" y="1062"/>
                  </a:cubicBezTo>
                  <a:cubicBezTo>
                    <a:pt x="12580" y="1063"/>
                    <a:pt x="12664" y="1083"/>
                    <a:pt x="12754" y="1094"/>
                  </a:cubicBezTo>
                  <a:cubicBezTo>
                    <a:pt x="12769" y="1096"/>
                    <a:pt x="12784" y="1096"/>
                    <a:pt x="12799" y="1096"/>
                  </a:cubicBezTo>
                  <a:cubicBezTo>
                    <a:pt x="12811" y="1096"/>
                    <a:pt x="12824" y="1096"/>
                    <a:pt x="12837" y="1095"/>
                  </a:cubicBezTo>
                  <a:cubicBezTo>
                    <a:pt x="12837" y="1093"/>
                    <a:pt x="12838" y="1089"/>
                    <a:pt x="12842" y="1087"/>
                  </a:cubicBezTo>
                  <a:cubicBezTo>
                    <a:pt x="12895" y="966"/>
                    <a:pt x="12958" y="846"/>
                    <a:pt x="13093" y="846"/>
                  </a:cubicBezTo>
                  <a:cubicBezTo>
                    <a:pt x="13111" y="846"/>
                    <a:pt x="13131" y="848"/>
                    <a:pt x="13153" y="853"/>
                  </a:cubicBezTo>
                  <a:cubicBezTo>
                    <a:pt x="13156" y="854"/>
                    <a:pt x="13159" y="858"/>
                    <a:pt x="13161" y="858"/>
                  </a:cubicBezTo>
                  <a:cubicBezTo>
                    <a:pt x="13145" y="572"/>
                    <a:pt x="13128" y="286"/>
                    <a:pt x="13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0"/>
            <p:cNvSpPr/>
            <p:nvPr/>
          </p:nvSpPr>
          <p:spPr>
            <a:xfrm>
              <a:off x="1437475" y="701847"/>
              <a:ext cx="93958" cy="148737"/>
            </a:xfrm>
            <a:custGeom>
              <a:rect b="b" l="l" r="r" t="t"/>
              <a:pathLst>
                <a:path extrusionOk="0" h="3747" w="2367">
                  <a:moveTo>
                    <a:pt x="2278" y="1"/>
                  </a:moveTo>
                  <a:cubicBezTo>
                    <a:pt x="2276" y="2"/>
                    <a:pt x="2274" y="4"/>
                    <a:pt x="2272" y="4"/>
                  </a:cubicBezTo>
                  <a:cubicBezTo>
                    <a:pt x="2271" y="4"/>
                    <a:pt x="2270" y="4"/>
                    <a:pt x="2269" y="3"/>
                  </a:cubicBezTo>
                  <a:cubicBezTo>
                    <a:pt x="2207" y="23"/>
                    <a:pt x="2210" y="37"/>
                    <a:pt x="2191" y="95"/>
                  </a:cubicBezTo>
                  <a:cubicBezTo>
                    <a:pt x="2169" y="168"/>
                    <a:pt x="2144" y="238"/>
                    <a:pt x="2082" y="285"/>
                  </a:cubicBezTo>
                  <a:cubicBezTo>
                    <a:pt x="2029" y="327"/>
                    <a:pt x="1969" y="340"/>
                    <a:pt x="1907" y="340"/>
                  </a:cubicBezTo>
                  <a:cubicBezTo>
                    <a:pt x="1801" y="340"/>
                    <a:pt x="1686" y="301"/>
                    <a:pt x="1581" y="301"/>
                  </a:cubicBezTo>
                  <a:cubicBezTo>
                    <a:pt x="1579" y="301"/>
                    <a:pt x="1576" y="301"/>
                    <a:pt x="1574" y="301"/>
                  </a:cubicBezTo>
                  <a:cubicBezTo>
                    <a:pt x="1507" y="301"/>
                    <a:pt x="1464" y="304"/>
                    <a:pt x="1403" y="331"/>
                  </a:cubicBezTo>
                  <a:cubicBezTo>
                    <a:pt x="1383" y="342"/>
                    <a:pt x="1345" y="372"/>
                    <a:pt x="1336" y="383"/>
                  </a:cubicBezTo>
                  <a:cubicBezTo>
                    <a:pt x="1267" y="483"/>
                    <a:pt x="1306" y="624"/>
                    <a:pt x="1317" y="746"/>
                  </a:cubicBezTo>
                  <a:cubicBezTo>
                    <a:pt x="1327" y="861"/>
                    <a:pt x="1310" y="985"/>
                    <a:pt x="1223" y="1070"/>
                  </a:cubicBezTo>
                  <a:cubicBezTo>
                    <a:pt x="1126" y="1164"/>
                    <a:pt x="975" y="1188"/>
                    <a:pt x="842" y="1199"/>
                  </a:cubicBezTo>
                  <a:cubicBezTo>
                    <a:pt x="817" y="1201"/>
                    <a:pt x="790" y="1201"/>
                    <a:pt x="760" y="1201"/>
                  </a:cubicBezTo>
                  <a:cubicBezTo>
                    <a:pt x="694" y="1201"/>
                    <a:pt x="617" y="1198"/>
                    <a:pt x="539" y="1198"/>
                  </a:cubicBezTo>
                  <a:cubicBezTo>
                    <a:pt x="305" y="1198"/>
                    <a:pt x="61" y="1230"/>
                    <a:pt x="61" y="1490"/>
                  </a:cubicBezTo>
                  <a:cubicBezTo>
                    <a:pt x="59" y="1615"/>
                    <a:pt x="105" y="1764"/>
                    <a:pt x="178" y="1863"/>
                  </a:cubicBezTo>
                  <a:cubicBezTo>
                    <a:pt x="221" y="1919"/>
                    <a:pt x="279" y="1959"/>
                    <a:pt x="337" y="1997"/>
                  </a:cubicBezTo>
                  <a:cubicBezTo>
                    <a:pt x="405" y="2042"/>
                    <a:pt x="466" y="2090"/>
                    <a:pt x="518" y="2155"/>
                  </a:cubicBezTo>
                  <a:cubicBezTo>
                    <a:pt x="545" y="2191"/>
                    <a:pt x="549" y="2257"/>
                    <a:pt x="526" y="2297"/>
                  </a:cubicBezTo>
                  <a:cubicBezTo>
                    <a:pt x="420" y="2470"/>
                    <a:pt x="272" y="2599"/>
                    <a:pt x="144" y="2756"/>
                  </a:cubicBezTo>
                  <a:cubicBezTo>
                    <a:pt x="96" y="2815"/>
                    <a:pt x="45" y="2881"/>
                    <a:pt x="25" y="2956"/>
                  </a:cubicBezTo>
                  <a:cubicBezTo>
                    <a:pt x="0" y="3055"/>
                    <a:pt x="31" y="3151"/>
                    <a:pt x="73" y="3241"/>
                  </a:cubicBezTo>
                  <a:cubicBezTo>
                    <a:pt x="76" y="3250"/>
                    <a:pt x="80" y="3259"/>
                    <a:pt x="80" y="3266"/>
                  </a:cubicBezTo>
                  <a:cubicBezTo>
                    <a:pt x="128" y="3285"/>
                    <a:pt x="175" y="3303"/>
                    <a:pt x="226" y="3318"/>
                  </a:cubicBezTo>
                  <a:cubicBezTo>
                    <a:pt x="508" y="3401"/>
                    <a:pt x="797" y="3449"/>
                    <a:pt x="1082" y="3519"/>
                  </a:cubicBezTo>
                  <a:cubicBezTo>
                    <a:pt x="1352" y="3586"/>
                    <a:pt x="1618" y="3662"/>
                    <a:pt x="1882" y="3746"/>
                  </a:cubicBezTo>
                  <a:cubicBezTo>
                    <a:pt x="1917" y="3727"/>
                    <a:pt x="1947" y="3700"/>
                    <a:pt x="1971" y="3672"/>
                  </a:cubicBezTo>
                  <a:cubicBezTo>
                    <a:pt x="1848" y="3591"/>
                    <a:pt x="1766" y="3490"/>
                    <a:pt x="1696" y="3351"/>
                  </a:cubicBezTo>
                  <a:cubicBezTo>
                    <a:pt x="1615" y="3194"/>
                    <a:pt x="1545" y="3026"/>
                    <a:pt x="1477" y="2861"/>
                  </a:cubicBezTo>
                  <a:cubicBezTo>
                    <a:pt x="1404" y="2684"/>
                    <a:pt x="1336" y="2506"/>
                    <a:pt x="1277" y="2323"/>
                  </a:cubicBezTo>
                  <a:cubicBezTo>
                    <a:pt x="1219" y="2143"/>
                    <a:pt x="1169" y="1962"/>
                    <a:pt x="1101" y="1788"/>
                  </a:cubicBezTo>
                  <a:cubicBezTo>
                    <a:pt x="1090" y="1762"/>
                    <a:pt x="1112" y="1744"/>
                    <a:pt x="1134" y="1744"/>
                  </a:cubicBezTo>
                  <a:cubicBezTo>
                    <a:pt x="1147" y="1744"/>
                    <a:pt x="1160" y="1751"/>
                    <a:pt x="1167" y="1766"/>
                  </a:cubicBezTo>
                  <a:cubicBezTo>
                    <a:pt x="1239" y="1940"/>
                    <a:pt x="1327" y="2105"/>
                    <a:pt x="1413" y="2271"/>
                  </a:cubicBezTo>
                  <a:cubicBezTo>
                    <a:pt x="1491" y="2419"/>
                    <a:pt x="1563" y="2574"/>
                    <a:pt x="1638" y="2725"/>
                  </a:cubicBezTo>
                  <a:cubicBezTo>
                    <a:pt x="1711" y="2879"/>
                    <a:pt x="1785" y="3035"/>
                    <a:pt x="1867" y="3186"/>
                  </a:cubicBezTo>
                  <a:cubicBezTo>
                    <a:pt x="1904" y="3253"/>
                    <a:pt x="1943" y="3328"/>
                    <a:pt x="1997" y="3384"/>
                  </a:cubicBezTo>
                  <a:cubicBezTo>
                    <a:pt x="2024" y="3413"/>
                    <a:pt x="2054" y="3433"/>
                    <a:pt x="2085" y="3455"/>
                  </a:cubicBezTo>
                  <a:cubicBezTo>
                    <a:pt x="2153" y="3288"/>
                    <a:pt x="2201" y="3115"/>
                    <a:pt x="2238" y="2938"/>
                  </a:cubicBezTo>
                  <a:cubicBezTo>
                    <a:pt x="2301" y="2657"/>
                    <a:pt x="2339" y="2371"/>
                    <a:pt x="2355" y="2082"/>
                  </a:cubicBezTo>
                  <a:cubicBezTo>
                    <a:pt x="2319" y="2054"/>
                    <a:pt x="2285" y="2014"/>
                    <a:pt x="2258" y="1987"/>
                  </a:cubicBezTo>
                  <a:cubicBezTo>
                    <a:pt x="2127" y="1856"/>
                    <a:pt x="2035" y="1705"/>
                    <a:pt x="1943" y="1545"/>
                  </a:cubicBezTo>
                  <a:cubicBezTo>
                    <a:pt x="1897" y="1467"/>
                    <a:pt x="1855" y="1386"/>
                    <a:pt x="1809" y="1308"/>
                  </a:cubicBezTo>
                  <a:cubicBezTo>
                    <a:pt x="1785" y="1266"/>
                    <a:pt x="1767" y="1225"/>
                    <a:pt x="1744" y="1185"/>
                  </a:cubicBezTo>
                  <a:cubicBezTo>
                    <a:pt x="1722" y="1148"/>
                    <a:pt x="1690" y="1116"/>
                    <a:pt x="1660" y="1084"/>
                  </a:cubicBezTo>
                  <a:cubicBezTo>
                    <a:pt x="1635" y="1057"/>
                    <a:pt x="1658" y="1018"/>
                    <a:pt x="1686" y="1018"/>
                  </a:cubicBezTo>
                  <a:cubicBezTo>
                    <a:pt x="1693" y="1018"/>
                    <a:pt x="1702" y="1022"/>
                    <a:pt x="1709" y="1029"/>
                  </a:cubicBezTo>
                  <a:cubicBezTo>
                    <a:pt x="1742" y="1063"/>
                    <a:pt x="1774" y="1102"/>
                    <a:pt x="1813" y="1136"/>
                  </a:cubicBezTo>
                  <a:cubicBezTo>
                    <a:pt x="1850" y="1169"/>
                    <a:pt x="1888" y="1206"/>
                    <a:pt x="1920" y="1242"/>
                  </a:cubicBezTo>
                  <a:cubicBezTo>
                    <a:pt x="1986" y="1319"/>
                    <a:pt x="2048" y="1398"/>
                    <a:pt x="2107" y="1477"/>
                  </a:cubicBezTo>
                  <a:cubicBezTo>
                    <a:pt x="2186" y="1580"/>
                    <a:pt x="2273" y="1674"/>
                    <a:pt x="2362" y="1763"/>
                  </a:cubicBezTo>
                  <a:cubicBezTo>
                    <a:pt x="2366" y="1176"/>
                    <a:pt x="2314" y="587"/>
                    <a:pt x="227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0"/>
            <p:cNvSpPr/>
            <p:nvPr/>
          </p:nvSpPr>
          <p:spPr>
            <a:xfrm>
              <a:off x="1316168" y="463955"/>
              <a:ext cx="158026" cy="272744"/>
            </a:xfrm>
            <a:custGeom>
              <a:rect b="b" l="l" r="r" t="t"/>
              <a:pathLst>
                <a:path extrusionOk="0" h="6871" w="3981">
                  <a:moveTo>
                    <a:pt x="2633" y="0"/>
                  </a:moveTo>
                  <a:cubicBezTo>
                    <a:pt x="2587" y="0"/>
                    <a:pt x="2541" y="3"/>
                    <a:pt x="2495" y="8"/>
                  </a:cubicBezTo>
                  <a:cubicBezTo>
                    <a:pt x="2162" y="44"/>
                    <a:pt x="1863" y="174"/>
                    <a:pt x="1613" y="397"/>
                  </a:cubicBezTo>
                  <a:cubicBezTo>
                    <a:pt x="1342" y="636"/>
                    <a:pt x="1169" y="954"/>
                    <a:pt x="1048" y="1289"/>
                  </a:cubicBezTo>
                  <a:cubicBezTo>
                    <a:pt x="899" y="1694"/>
                    <a:pt x="803" y="2117"/>
                    <a:pt x="706" y="2533"/>
                  </a:cubicBezTo>
                  <a:cubicBezTo>
                    <a:pt x="591" y="3003"/>
                    <a:pt x="495" y="3477"/>
                    <a:pt x="428" y="3958"/>
                  </a:cubicBezTo>
                  <a:cubicBezTo>
                    <a:pt x="289" y="4928"/>
                    <a:pt x="123" y="5897"/>
                    <a:pt x="1" y="6871"/>
                  </a:cubicBezTo>
                  <a:cubicBezTo>
                    <a:pt x="788" y="6324"/>
                    <a:pt x="1574" y="5782"/>
                    <a:pt x="2358" y="5234"/>
                  </a:cubicBezTo>
                  <a:cubicBezTo>
                    <a:pt x="2831" y="4906"/>
                    <a:pt x="3296" y="4569"/>
                    <a:pt x="3774" y="4247"/>
                  </a:cubicBezTo>
                  <a:cubicBezTo>
                    <a:pt x="3778" y="4245"/>
                    <a:pt x="3780" y="4242"/>
                    <a:pt x="3784" y="4240"/>
                  </a:cubicBezTo>
                  <a:cubicBezTo>
                    <a:pt x="3781" y="4225"/>
                    <a:pt x="3779" y="4210"/>
                    <a:pt x="3783" y="4192"/>
                  </a:cubicBezTo>
                  <a:cubicBezTo>
                    <a:pt x="3811" y="3945"/>
                    <a:pt x="3823" y="3695"/>
                    <a:pt x="3829" y="3446"/>
                  </a:cubicBezTo>
                  <a:cubicBezTo>
                    <a:pt x="3835" y="3194"/>
                    <a:pt x="3860" y="2948"/>
                    <a:pt x="3886" y="2696"/>
                  </a:cubicBezTo>
                  <a:cubicBezTo>
                    <a:pt x="3937" y="2221"/>
                    <a:pt x="3981" y="1721"/>
                    <a:pt x="3886" y="1247"/>
                  </a:cubicBezTo>
                  <a:cubicBezTo>
                    <a:pt x="3812" y="871"/>
                    <a:pt x="3651" y="498"/>
                    <a:pt x="3351" y="251"/>
                  </a:cubicBezTo>
                  <a:cubicBezTo>
                    <a:pt x="3147" y="81"/>
                    <a:pt x="2892" y="0"/>
                    <a:pt x="2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0"/>
            <p:cNvSpPr/>
            <p:nvPr/>
          </p:nvSpPr>
          <p:spPr>
            <a:xfrm>
              <a:off x="1175131" y="897662"/>
              <a:ext cx="291401" cy="160249"/>
            </a:xfrm>
            <a:custGeom>
              <a:rect b="b" l="l" r="r" t="t"/>
              <a:pathLst>
                <a:path extrusionOk="0" h="4037" w="7341">
                  <a:moveTo>
                    <a:pt x="5278" y="0"/>
                  </a:moveTo>
                  <a:cubicBezTo>
                    <a:pt x="5075" y="0"/>
                    <a:pt x="4874" y="30"/>
                    <a:pt x="4679" y="103"/>
                  </a:cubicBezTo>
                  <a:cubicBezTo>
                    <a:pt x="4272" y="255"/>
                    <a:pt x="3920" y="527"/>
                    <a:pt x="3585" y="794"/>
                  </a:cubicBezTo>
                  <a:cubicBezTo>
                    <a:pt x="3262" y="1051"/>
                    <a:pt x="2935" y="1293"/>
                    <a:pt x="2592" y="1523"/>
                  </a:cubicBezTo>
                  <a:cubicBezTo>
                    <a:pt x="2416" y="1642"/>
                    <a:pt x="2242" y="1761"/>
                    <a:pt x="2080" y="1900"/>
                  </a:cubicBezTo>
                  <a:cubicBezTo>
                    <a:pt x="2000" y="1965"/>
                    <a:pt x="1929" y="2042"/>
                    <a:pt x="1858" y="2115"/>
                  </a:cubicBezTo>
                  <a:cubicBezTo>
                    <a:pt x="1811" y="2166"/>
                    <a:pt x="1743" y="2231"/>
                    <a:pt x="1753" y="2306"/>
                  </a:cubicBezTo>
                  <a:cubicBezTo>
                    <a:pt x="1762" y="2372"/>
                    <a:pt x="1840" y="2424"/>
                    <a:pt x="1892" y="2459"/>
                  </a:cubicBezTo>
                  <a:cubicBezTo>
                    <a:pt x="1967" y="2511"/>
                    <a:pt x="2052" y="2553"/>
                    <a:pt x="2132" y="2596"/>
                  </a:cubicBezTo>
                  <a:cubicBezTo>
                    <a:pt x="2284" y="2677"/>
                    <a:pt x="2445" y="2743"/>
                    <a:pt x="2608" y="2806"/>
                  </a:cubicBezTo>
                  <a:cubicBezTo>
                    <a:pt x="2934" y="2928"/>
                    <a:pt x="3288" y="3020"/>
                    <a:pt x="3641" y="3020"/>
                  </a:cubicBezTo>
                  <a:cubicBezTo>
                    <a:pt x="3659" y="3020"/>
                    <a:pt x="3678" y="3020"/>
                    <a:pt x="3696" y="3019"/>
                  </a:cubicBezTo>
                  <a:cubicBezTo>
                    <a:pt x="3867" y="3015"/>
                    <a:pt x="4033" y="2986"/>
                    <a:pt x="4191" y="2918"/>
                  </a:cubicBezTo>
                  <a:cubicBezTo>
                    <a:pt x="4362" y="2848"/>
                    <a:pt x="4499" y="2715"/>
                    <a:pt x="4629" y="2584"/>
                  </a:cubicBezTo>
                  <a:cubicBezTo>
                    <a:pt x="4936" y="2276"/>
                    <a:pt x="5194" y="1917"/>
                    <a:pt x="5445" y="1565"/>
                  </a:cubicBezTo>
                  <a:cubicBezTo>
                    <a:pt x="5506" y="1476"/>
                    <a:pt x="5560" y="1384"/>
                    <a:pt x="5621" y="1297"/>
                  </a:cubicBezTo>
                  <a:cubicBezTo>
                    <a:pt x="5659" y="1242"/>
                    <a:pt x="5706" y="1186"/>
                    <a:pt x="5733" y="1124"/>
                  </a:cubicBezTo>
                  <a:cubicBezTo>
                    <a:pt x="5741" y="1112"/>
                    <a:pt x="5752" y="1089"/>
                    <a:pt x="5751" y="1073"/>
                  </a:cubicBezTo>
                  <a:cubicBezTo>
                    <a:pt x="5748" y="1073"/>
                    <a:pt x="5744" y="1075"/>
                    <a:pt x="5746" y="1079"/>
                  </a:cubicBezTo>
                  <a:lnTo>
                    <a:pt x="5746" y="1079"/>
                  </a:lnTo>
                  <a:cubicBezTo>
                    <a:pt x="5738" y="1066"/>
                    <a:pt x="5712" y="1054"/>
                    <a:pt x="5695" y="1047"/>
                  </a:cubicBezTo>
                  <a:cubicBezTo>
                    <a:pt x="5639" y="1026"/>
                    <a:pt x="5575" y="1017"/>
                    <a:pt x="5518" y="1009"/>
                  </a:cubicBezTo>
                  <a:cubicBezTo>
                    <a:pt x="5376" y="988"/>
                    <a:pt x="5239" y="967"/>
                    <a:pt x="5100" y="967"/>
                  </a:cubicBezTo>
                  <a:cubicBezTo>
                    <a:pt x="5052" y="967"/>
                    <a:pt x="5004" y="970"/>
                    <a:pt x="4955" y="975"/>
                  </a:cubicBezTo>
                  <a:cubicBezTo>
                    <a:pt x="4754" y="1000"/>
                    <a:pt x="4562" y="1073"/>
                    <a:pt x="4388" y="1173"/>
                  </a:cubicBezTo>
                  <a:cubicBezTo>
                    <a:pt x="4142" y="1314"/>
                    <a:pt x="3892" y="1486"/>
                    <a:pt x="3687" y="1683"/>
                  </a:cubicBezTo>
                  <a:cubicBezTo>
                    <a:pt x="3597" y="1772"/>
                    <a:pt x="3502" y="1875"/>
                    <a:pt x="3461" y="1996"/>
                  </a:cubicBezTo>
                  <a:cubicBezTo>
                    <a:pt x="3447" y="2035"/>
                    <a:pt x="3442" y="2089"/>
                    <a:pt x="3449" y="2121"/>
                  </a:cubicBezTo>
                  <a:cubicBezTo>
                    <a:pt x="3462" y="2176"/>
                    <a:pt x="3494" y="2215"/>
                    <a:pt x="3538" y="2256"/>
                  </a:cubicBezTo>
                  <a:cubicBezTo>
                    <a:pt x="3587" y="2299"/>
                    <a:pt x="3638" y="2316"/>
                    <a:pt x="3688" y="2316"/>
                  </a:cubicBezTo>
                  <a:cubicBezTo>
                    <a:pt x="3761" y="2316"/>
                    <a:pt x="3835" y="2280"/>
                    <a:pt x="3906" y="2231"/>
                  </a:cubicBezTo>
                  <a:cubicBezTo>
                    <a:pt x="4045" y="2131"/>
                    <a:pt x="4159" y="2002"/>
                    <a:pt x="4283" y="1882"/>
                  </a:cubicBezTo>
                  <a:cubicBezTo>
                    <a:pt x="4308" y="1858"/>
                    <a:pt x="4337" y="1848"/>
                    <a:pt x="4366" y="1848"/>
                  </a:cubicBezTo>
                  <a:cubicBezTo>
                    <a:pt x="4460" y="1848"/>
                    <a:pt x="4545" y="1958"/>
                    <a:pt x="4461" y="2038"/>
                  </a:cubicBezTo>
                  <a:cubicBezTo>
                    <a:pt x="4259" y="2233"/>
                    <a:pt x="4006" y="2569"/>
                    <a:pt x="3697" y="2569"/>
                  </a:cubicBezTo>
                  <a:cubicBezTo>
                    <a:pt x="3658" y="2569"/>
                    <a:pt x="3618" y="2563"/>
                    <a:pt x="3577" y="2552"/>
                  </a:cubicBezTo>
                  <a:cubicBezTo>
                    <a:pt x="3413" y="2506"/>
                    <a:pt x="3260" y="2361"/>
                    <a:pt x="3217" y="2195"/>
                  </a:cubicBezTo>
                  <a:cubicBezTo>
                    <a:pt x="3180" y="2053"/>
                    <a:pt x="3217" y="1905"/>
                    <a:pt x="3293" y="1782"/>
                  </a:cubicBezTo>
                  <a:cubicBezTo>
                    <a:pt x="3457" y="1511"/>
                    <a:pt x="3728" y="1313"/>
                    <a:pt x="3986" y="1137"/>
                  </a:cubicBezTo>
                  <a:cubicBezTo>
                    <a:pt x="4319" y="910"/>
                    <a:pt x="4685" y="715"/>
                    <a:pt x="5098" y="715"/>
                  </a:cubicBezTo>
                  <a:cubicBezTo>
                    <a:pt x="5115" y="715"/>
                    <a:pt x="5131" y="715"/>
                    <a:pt x="5148" y="716"/>
                  </a:cubicBezTo>
                  <a:cubicBezTo>
                    <a:pt x="5325" y="723"/>
                    <a:pt x="5518" y="752"/>
                    <a:pt x="5691" y="798"/>
                  </a:cubicBezTo>
                  <a:cubicBezTo>
                    <a:pt x="5850" y="843"/>
                    <a:pt x="6022" y="949"/>
                    <a:pt x="5973" y="1141"/>
                  </a:cubicBezTo>
                  <a:cubicBezTo>
                    <a:pt x="5951" y="1224"/>
                    <a:pt x="5902" y="1299"/>
                    <a:pt x="5856" y="1369"/>
                  </a:cubicBezTo>
                  <a:cubicBezTo>
                    <a:pt x="5805" y="1447"/>
                    <a:pt x="5756" y="1527"/>
                    <a:pt x="5706" y="1605"/>
                  </a:cubicBezTo>
                  <a:cubicBezTo>
                    <a:pt x="5581" y="1811"/>
                    <a:pt x="5463" y="2022"/>
                    <a:pt x="5322" y="2220"/>
                  </a:cubicBezTo>
                  <a:cubicBezTo>
                    <a:pt x="5183" y="2415"/>
                    <a:pt x="5034" y="2601"/>
                    <a:pt x="4869" y="2776"/>
                  </a:cubicBezTo>
                  <a:cubicBezTo>
                    <a:pt x="4718" y="2933"/>
                    <a:pt x="4559" y="3073"/>
                    <a:pt x="4358" y="3167"/>
                  </a:cubicBezTo>
                  <a:cubicBezTo>
                    <a:pt x="4158" y="3258"/>
                    <a:pt x="3941" y="3294"/>
                    <a:pt x="3722" y="3294"/>
                  </a:cubicBezTo>
                  <a:cubicBezTo>
                    <a:pt x="3539" y="3294"/>
                    <a:pt x="3356" y="3269"/>
                    <a:pt x="3181" y="3231"/>
                  </a:cubicBezTo>
                  <a:cubicBezTo>
                    <a:pt x="2785" y="3144"/>
                    <a:pt x="2416" y="2981"/>
                    <a:pt x="2057" y="2799"/>
                  </a:cubicBezTo>
                  <a:cubicBezTo>
                    <a:pt x="1890" y="2714"/>
                    <a:pt x="1697" y="2630"/>
                    <a:pt x="1584" y="2474"/>
                  </a:cubicBezTo>
                  <a:cubicBezTo>
                    <a:pt x="1449" y="2282"/>
                    <a:pt x="1560" y="2078"/>
                    <a:pt x="1696" y="1924"/>
                  </a:cubicBezTo>
                  <a:cubicBezTo>
                    <a:pt x="1805" y="1799"/>
                    <a:pt x="1930" y="1690"/>
                    <a:pt x="2058" y="1585"/>
                  </a:cubicBezTo>
                  <a:lnTo>
                    <a:pt x="1843" y="1322"/>
                  </a:lnTo>
                  <a:cubicBezTo>
                    <a:pt x="1746" y="1401"/>
                    <a:pt x="1650" y="1479"/>
                    <a:pt x="1551" y="1558"/>
                  </a:cubicBezTo>
                  <a:cubicBezTo>
                    <a:pt x="1378" y="1694"/>
                    <a:pt x="1206" y="1832"/>
                    <a:pt x="1024" y="1955"/>
                  </a:cubicBezTo>
                  <a:cubicBezTo>
                    <a:pt x="854" y="2069"/>
                    <a:pt x="680" y="2171"/>
                    <a:pt x="514" y="2286"/>
                  </a:cubicBezTo>
                  <a:cubicBezTo>
                    <a:pt x="354" y="2395"/>
                    <a:pt x="183" y="2510"/>
                    <a:pt x="67" y="2665"/>
                  </a:cubicBezTo>
                  <a:cubicBezTo>
                    <a:pt x="15" y="2735"/>
                    <a:pt x="0" y="2803"/>
                    <a:pt x="51" y="2879"/>
                  </a:cubicBezTo>
                  <a:cubicBezTo>
                    <a:pt x="103" y="2954"/>
                    <a:pt x="185" y="3016"/>
                    <a:pt x="260" y="3066"/>
                  </a:cubicBezTo>
                  <a:cubicBezTo>
                    <a:pt x="606" y="3288"/>
                    <a:pt x="1024" y="3406"/>
                    <a:pt x="1413" y="3535"/>
                  </a:cubicBezTo>
                  <a:cubicBezTo>
                    <a:pt x="1858" y="3678"/>
                    <a:pt x="2313" y="3788"/>
                    <a:pt x="2769" y="3892"/>
                  </a:cubicBezTo>
                  <a:cubicBezTo>
                    <a:pt x="3065" y="3960"/>
                    <a:pt x="3387" y="4037"/>
                    <a:pt x="3701" y="4037"/>
                  </a:cubicBezTo>
                  <a:cubicBezTo>
                    <a:pt x="3832" y="4037"/>
                    <a:pt x="3962" y="4023"/>
                    <a:pt x="4088" y="3990"/>
                  </a:cubicBezTo>
                  <a:cubicBezTo>
                    <a:pt x="4500" y="3881"/>
                    <a:pt x="4825" y="3585"/>
                    <a:pt x="5130" y="3303"/>
                  </a:cubicBezTo>
                  <a:cubicBezTo>
                    <a:pt x="5485" y="2970"/>
                    <a:pt x="5825" y="2618"/>
                    <a:pt x="6170" y="2276"/>
                  </a:cubicBezTo>
                  <a:cubicBezTo>
                    <a:pt x="6337" y="2109"/>
                    <a:pt x="6499" y="1931"/>
                    <a:pt x="6662" y="1756"/>
                  </a:cubicBezTo>
                  <a:cubicBezTo>
                    <a:pt x="6814" y="1595"/>
                    <a:pt x="6981" y="1442"/>
                    <a:pt x="7122" y="1271"/>
                  </a:cubicBezTo>
                  <a:cubicBezTo>
                    <a:pt x="7186" y="1192"/>
                    <a:pt x="7245" y="1110"/>
                    <a:pt x="7290" y="1020"/>
                  </a:cubicBezTo>
                  <a:cubicBezTo>
                    <a:pt x="7306" y="991"/>
                    <a:pt x="7320" y="958"/>
                    <a:pt x="7326" y="940"/>
                  </a:cubicBezTo>
                  <a:cubicBezTo>
                    <a:pt x="7329" y="928"/>
                    <a:pt x="7332" y="916"/>
                    <a:pt x="7336" y="901"/>
                  </a:cubicBezTo>
                  <a:cubicBezTo>
                    <a:pt x="7336" y="901"/>
                    <a:pt x="7336" y="880"/>
                    <a:pt x="7339" y="877"/>
                  </a:cubicBezTo>
                  <a:cubicBezTo>
                    <a:pt x="7340" y="793"/>
                    <a:pt x="7304" y="725"/>
                    <a:pt x="7257" y="672"/>
                  </a:cubicBezTo>
                  <a:cubicBezTo>
                    <a:pt x="7090" y="484"/>
                    <a:pt x="6839" y="379"/>
                    <a:pt x="6602" y="291"/>
                  </a:cubicBezTo>
                  <a:cubicBezTo>
                    <a:pt x="6386" y="209"/>
                    <a:pt x="6153" y="142"/>
                    <a:pt x="5923" y="88"/>
                  </a:cubicBezTo>
                  <a:cubicBezTo>
                    <a:pt x="5711" y="35"/>
                    <a:pt x="5494" y="0"/>
                    <a:pt x="5278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0"/>
            <p:cNvSpPr/>
            <p:nvPr/>
          </p:nvSpPr>
          <p:spPr>
            <a:xfrm>
              <a:off x="1409213" y="1153496"/>
              <a:ext cx="51723" cy="37393"/>
            </a:xfrm>
            <a:custGeom>
              <a:rect b="b" l="l" r="r" t="t"/>
              <a:pathLst>
                <a:path extrusionOk="0" h="942" w="1303">
                  <a:moveTo>
                    <a:pt x="1" y="1"/>
                  </a:moveTo>
                  <a:lnTo>
                    <a:pt x="1" y="1"/>
                  </a:lnTo>
                  <a:cubicBezTo>
                    <a:pt x="19" y="204"/>
                    <a:pt x="104" y="393"/>
                    <a:pt x="175" y="581"/>
                  </a:cubicBezTo>
                  <a:cubicBezTo>
                    <a:pt x="183" y="600"/>
                    <a:pt x="184" y="615"/>
                    <a:pt x="183" y="631"/>
                  </a:cubicBezTo>
                  <a:cubicBezTo>
                    <a:pt x="324" y="673"/>
                    <a:pt x="463" y="714"/>
                    <a:pt x="604" y="754"/>
                  </a:cubicBezTo>
                  <a:cubicBezTo>
                    <a:pt x="834" y="820"/>
                    <a:pt x="1069" y="882"/>
                    <a:pt x="1303" y="941"/>
                  </a:cubicBezTo>
                  <a:cubicBezTo>
                    <a:pt x="813" y="709"/>
                    <a:pt x="360" y="399"/>
                    <a:pt x="1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0"/>
            <p:cNvSpPr/>
            <p:nvPr/>
          </p:nvSpPr>
          <p:spPr>
            <a:xfrm>
              <a:off x="1367255" y="453833"/>
              <a:ext cx="21951" cy="19768"/>
            </a:xfrm>
            <a:custGeom>
              <a:rect b="b" l="l" r="r" t="t"/>
              <a:pathLst>
                <a:path extrusionOk="0" h="498" w="553">
                  <a:moveTo>
                    <a:pt x="1" y="0"/>
                  </a:moveTo>
                  <a:lnTo>
                    <a:pt x="1" y="0"/>
                  </a:lnTo>
                  <a:cubicBezTo>
                    <a:pt x="2" y="7"/>
                    <a:pt x="5" y="12"/>
                    <a:pt x="5" y="16"/>
                  </a:cubicBezTo>
                  <a:cubicBezTo>
                    <a:pt x="33" y="141"/>
                    <a:pt x="50" y="268"/>
                    <a:pt x="63" y="394"/>
                  </a:cubicBezTo>
                  <a:cubicBezTo>
                    <a:pt x="67" y="427"/>
                    <a:pt x="73" y="464"/>
                    <a:pt x="76" y="497"/>
                  </a:cubicBezTo>
                  <a:cubicBezTo>
                    <a:pt x="219" y="363"/>
                    <a:pt x="380" y="248"/>
                    <a:pt x="553" y="163"/>
                  </a:cubicBezTo>
                  <a:cubicBezTo>
                    <a:pt x="495" y="146"/>
                    <a:pt x="435" y="130"/>
                    <a:pt x="373" y="116"/>
                  </a:cubicBezTo>
                  <a:cubicBezTo>
                    <a:pt x="283" y="97"/>
                    <a:pt x="196" y="75"/>
                    <a:pt x="110" y="47"/>
                  </a:cubicBezTo>
                  <a:cubicBezTo>
                    <a:pt x="68" y="34"/>
                    <a:pt x="33" y="21"/>
                    <a:pt x="1" y="0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0"/>
            <p:cNvSpPr/>
            <p:nvPr/>
          </p:nvSpPr>
          <p:spPr>
            <a:xfrm>
              <a:off x="1214112" y="401475"/>
              <a:ext cx="146872" cy="137226"/>
            </a:xfrm>
            <a:custGeom>
              <a:rect b="b" l="l" r="r" t="t"/>
              <a:pathLst>
                <a:path extrusionOk="0" h="3457" w="3700">
                  <a:moveTo>
                    <a:pt x="1687" y="0"/>
                  </a:moveTo>
                  <a:cubicBezTo>
                    <a:pt x="1571" y="0"/>
                    <a:pt x="1456" y="10"/>
                    <a:pt x="1341" y="31"/>
                  </a:cubicBezTo>
                  <a:cubicBezTo>
                    <a:pt x="970" y="98"/>
                    <a:pt x="616" y="271"/>
                    <a:pt x="401" y="591"/>
                  </a:cubicBezTo>
                  <a:cubicBezTo>
                    <a:pt x="306" y="732"/>
                    <a:pt x="235" y="890"/>
                    <a:pt x="177" y="1047"/>
                  </a:cubicBezTo>
                  <a:cubicBezTo>
                    <a:pt x="117" y="1207"/>
                    <a:pt x="87" y="1390"/>
                    <a:pt x="0" y="1536"/>
                  </a:cubicBezTo>
                  <a:cubicBezTo>
                    <a:pt x="223" y="1641"/>
                    <a:pt x="418" y="1789"/>
                    <a:pt x="565" y="1990"/>
                  </a:cubicBezTo>
                  <a:cubicBezTo>
                    <a:pt x="650" y="2105"/>
                    <a:pt x="713" y="2235"/>
                    <a:pt x="765" y="2365"/>
                  </a:cubicBezTo>
                  <a:cubicBezTo>
                    <a:pt x="792" y="2438"/>
                    <a:pt x="817" y="2513"/>
                    <a:pt x="833" y="2588"/>
                  </a:cubicBezTo>
                  <a:cubicBezTo>
                    <a:pt x="843" y="2624"/>
                    <a:pt x="843" y="2654"/>
                    <a:pt x="840" y="2686"/>
                  </a:cubicBezTo>
                  <a:cubicBezTo>
                    <a:pt x="1010" y="2633"/>
                    <a:pt x="1187" y="2607"/>
                    <a:pt x="1365" y="2607"/>
                  </a:cubicBezTo>
                  <a:cubicBezTo>
                    <a:pt x="1431" y="2607"/>
                    <a:pt x="1498" y="2611"/>
                    <a:pt x="1564" y="2618"/>
                  </a:cubicBezTo>
                  <a:cubicBezTo>
                    <a:pt x="1908" y="2657"/>
                    <a:pt x="2245" y="2779"/>
                    <a:pt x="2548" y="2941"/>
                  </a:cubicBezTo>
                  <a:cubicBezTo>
                    <a:pt x="2693" y="3019"/>
                    <a:pt x="2830" y="3107"/>
                    <a:pt x="2947" y="3227"/>
                  </a:cubicBezTo>
                  <a:cubicBezTo>
                    <a:pt x="3006" y="3287"/>
                    <a:pt x="3069" y="3351"/>
                    <a:pt x="3119" y="3420"/>
                  </a:cubicBezTo>
                  <a:cubicBezTo>
                    <a:pt x="3127" y="3432"/>
                    <a:pt x="3135" y="3443"/>
                    <a:pt x="3142" y="3456"/>
                  </a:cubicBezTo>
                  <a:cubicBezTo>
                    <a:pt x="3241" y="3077"/>
                    <a:pt x="3340" y="2688"/>
                    <a:pt x="3530" y="2344"/>
                  </a:cubicBezTo>
                  <a:cubicBezTo>
                    <a:pt x="3578" y="2253"/>
                    <a:pt x="3637" y="2164"/>
                    <a:pt x="3699" y="2077"/>
                  </a:cubicBezTo>
                  <a:cubicBezTo>
                    <a:pt x="3657" y="1972"/>
                    <a:pt x="3656" y="1847"/>
                    <a:pt x="3645" y="1733"/>
                  </a:cubicBezTo>
                  <a:cubicBezTo>
                    <a:pt x="3632" y="1607"/>
                    <a:pt x="3621" y="1481"/>
                    <a:pt x="3593" y="1357"/>
                  </a:cubicBezTo>
                  <a:cubicBezTo>
                    <a:pt x="3548" y="1177"/>
                    <a:pt x="3485" y="1001"/>
                    <a:pt x="3388" y="842"/>
                  </a:cubicBezTo>
                  <a:cubicBezTo>
                    <a:pt x="3209" y="557"/>
                    <a:pt x="2939" y="358"/>
                    <a:pt x="2636" y="218"/>
                  </a:cubicBezTo>
                  <a:cubicBezTo>
                    <a:pt x="2337" y="80"/>
                    <a:pt x="2013" y="0"/>
                    <a:pt x="1687" y="0"/>
                  </a:cubicBezTo>
                  <a:close/>
                </a:path>
              </a:pathLst>
            </a:custGeom>
            <a:solidFill>
              <a:srgbClr val="FCB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0"/>
            <p:cNvSpPr/>
            <p:nvPr/>
          </p:nvSpPr>
          <p:spPr>
            <a:xfrm>
              <a:off x="1189700" y="515042"/>
              <a:ext cx="146038" cy="287114"/>
            </a:xfrm>
            <a:custGeom>
              <a:rect b="b" l="l" r="r" t="t"/>
              <a:pathLst>
                <a:path extrusionOk="0" h="7233" w="3679">
                  <a:moveTo>
                    <a:pt x="1996" y="1"/>
                  </a:moveTo>
                  <a:cubicBezTo>
                    <a:pt x="1965" y="1"/>
                    <a:pt x="1934" y="2"/>
                    <a:pt x="1903" y="4"/>
                  </a:cubicBezTo>
                  <a:cubicBezTo>
                    <a:pt x="1447" y="34"/>
                    <a:pt x="1041" y="262"/>
                    <a:pt x="787" y="640"/>
                  </a:cubicBezTo>
                  <a:cubicBezTo>
                    <a:pt x="547" y="997"/>
                    <a:pt x="438" y="1440"/>
                    <a:pt x="369" y="1866"/>
                  </a:cubicBezTo>
                  <a:cubicBezTo>
                    <a:pt x="281" y="2423"/>
                    <a:pt x="257" y="2990"/>
                    <a:pt x="210" y="3552"/>
                  </a:cubicBezTo>
                  <a:cubicBezTo>
                    <a:pt x="177" y="3937"/>
                    <a:pt x="148" y="4326"/>
                    <a:pt x="114" y="4712"/>
                  </a:cubicBezTo>
                  <a:cubicBezTo>
                    <a:pt x="96" y="4897"/>
                    <a:pt x="81" y="5079"/>
                    <a:pt x="57" y="5260"/>
                  </a:cubicBezTo>
                  <a:cubicBezTo>
                    <a:pt x="42" y="5359"/>
                    <a:pt x="33" y="5455"/>
                    <a:pt x="22" y="5553"/>
                  </a:cubicBezTo>
                  <a:cubicBezTo>
                    <a:pt x="13" y="5623"/>
                    <a:pt x="3" y="5689"/>
                    <a:pt x="1" y="5760"/>
                  </a:cubicBezTo>
                  <a:cubicBezTo>
                    <a:pt x="32" y="5781"/>
                    <a:pt x="63" y="5804"/>
                    <a:pt x="91" y="5832"/>
                  </a:cubicBezTo>
                  <a:cubicBezTo>
                    <a:pt x="304" y="6031"/>
                    <a:pt x="287" y="6326"/>
                    <a:pt x="159" y="6562"/>
                  </a:cubicBezTo>
                  <a:cubicBezTo>
                    <a:pt x="310" y="6616"/>
                    <a:pt x="451" y="6687"/>
                    <a:pt x="570" y="6813"/>
                  </a:cubicBezTo>
                  <a:cubicBezTo>
                    <a:pt x="685" y="6933"/>
                    <a:pt x="767" y="7077"/>
                    <a:pt x="820" y="7232"/>
                  </a:cubicBezTo>
                  <a:cubicBezTo>
                    <a:pt x="1434" y="6798"/>
                    <a:pt x="2048" y="6369"/>
                    <a:pt x="2667" y="5941"/>
                  </a:cubicBezTo>
                  <a:cubicBezTo>
                    <a:pt x="2786" y="5859"/>
                    <a:pt x="2906" y="5772"/>
                    <a:pt x="3026" y="5691"/>
                  </a:cubicBezTo>
                  <a:cubicBezTo>
                    <a:pt x="2994" y="5677"/>
                    <a:pt x="2968" y="5646"/>
                    <a:pt x="2969" y="5604"/>
                  </a:cubicBezTo>
                  <a:cubicBezTo>
                    <a:pt x="2974" y="5476"/>
                    <a:pt x="2979" y="5349"/>
                    <a:pt x="2990" y="5224"/>
                  </a:cubicBezTo>
                  <a:cubicBezTo>
                    <a:pt x="3023" y="4700"/>
                    <a:pt x="3104" y="4178"/>
                    <a:pt x="3183" y="3660"/>
                  </a:cubicBezTo>
                  <a:cubicBezTo>
                    <a:pt x="3262" y="3152"/>
                    <a:pt x="3322" y="2642"/>
                    <a:pt x="3413" y="2136"/>
                  </a:cubicBezTo>
                  <a:cubicBezTo>
                    <a:pt x="3484" y="1723"/>
                    <a:pt x="3575" y="1313"/>
                    <a:pt x="3678" y="906"/>
                  </a:cubicBezTo>
                  <a:cubicBezTo>
                    <a:pt x="3620" y="850"/>
                    <a:pt x="3583" y="785"/>
                    <a:pt x="3543" y="715"/>
                  </a:cubicBezTo>
                  <a:cubicBezTo>
                    <a:pt x="3499" y="640"/>
                    <a:pt x="3440" y="577"/>
                    <a:pt x="3377" y="516"/>
                  </a:cubicBezTo>
                  <a:cubicBezTo>
                    <a:pt x="3251" y="394"/>
                    <a:pt x="3096" y="316"/>
                    <a:pt x="2940" y="242"/>
                  </a:cubicBezTo>
                  <a:cubicBezTo>
                    <a:pt x="2649" y="106"/>
                    <a:pt x="2321" y="1"/>
                    <a:pt x="1996" y="1"/>
                  </a:cubicBezTo>
                  <a:close/>
                </a:path>
              </a:pathLst>
            </a:custGeom>
            <a:solidFill>
              <a:srgbClr val="FCB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0"/>
            <p:cNvSpPr/>
            <p:nvPr/>
          </p:nvSpPr>
          <p:spPr>
            <a:xfrm>
              <a:off x="1114239" y="466297"/>
              <a:ext cx="124126" cy="273419"/>
            </a:xfrm>
            <a:custGeom>
              <a:rect b="b" l="l" r="r" t="t"/>
              <a:pathLst>
                <a:path extrusionOk="0" h="6888" w="3127">
                  <a:moveTo>
                    <a:pt x="1800" y="0"/>
                  </a:moveTo>
                  <a:cubicBezTo>
                    <a:pt x="1493" y="0"/>
                    <a:pt x="1182" y="87"/>
                    <a:pt x="925" y="255"/>
                  </a:cubicBezTo>
                  <a:cubicBezTo>
                    <a:pt x="501" y="532"/>
                    <a:pt x="295" y="987"/>
                    <a:pt x="211" y="1473"/>
                  </a:cubicBezTo>
                  <a:cubicBezTo>
                    <a:pt x="168" y="1719"/>
                    <a:pt x="152" y="1969"/>
                    <a:pt x="139" y="2219"/>
                  </a:cubicBezTo>
                  <a:cubicBezTo>
                    <a:pt x="125" y="2551"/>
                    <a:pt x="111" y="2880"/>
                    <a:pt x="97" y="3213"/>
                  </a:cubicBezTo>
                  <a:cubicBezTo>
                    <a:pt x="84" y="3569"/>
                    <a:pt x="80" y="3925"/>
                    <a:pt x="60" y="4280"/>
                  </a:cubicBezTo>
                  <a:cubicBezTo>
                    <a:pt x="52" y="4448"/>
                    <a:pt x="32" y="4613"/>
                    <a:pt x="26" y="4781"/>
                  </a:cubicBezTo>
                  <a:cubicBezTo>
                    <a:pt x="17" y="4933"/>
                    <a:pt x="0" y="5091"/>
                    <a:pt x="19" y="5243"/>
                  </a:cubicBezTo>
                  <a:cubicBezTo>
                    <a:pt x="106" y="5294"/>
                    <a:pt x="180" y="5362"/>
                    <a:pt x="234" y="5449"/>
                  </a:cubicBezTo>
                  <a:cubicBezTo>
                    <a:pt x="305" y="5562"/>
                    <a:pt x="304" y="5687"/>
                    <a:pt x="293" y="5815"/>
                  </a:cubicBezTo>
                  <a:cubicBezTo>
                    <a:pt x="289" y="5836"/>
                    <a:pt x="286" y="5858"/>
                    <a:pt x="287" y="5876"/>
                  </a:cubicBezTo>
                  <a:cubicBezTo>
                    <a:pt x="287" y="5883"/>
                    <a:pt x="286" y="5888"/>
                    <a:pt x="286" y="5891"/>
                  </a:cubicBezTo>
                  <a:cubicBezTo>
                    <a:pt x="287" y="5891"/>
                    <a:pt x="288" y="5891"/>
                    <a:pt x="289" y="5891"/>
                  </a:cubicBezTo>
                  <a:cubicBezTo>
                    <a:pt x="297" y="5891"/>
                    <a:pt x="307" y="5894"/>
                    <a:pt x="307" y="5894"/>
                  </a:cubicBezTo>
                  <a:cubicBezTo>
                    <a:pt x="334" y="5893"/>
                    <a:pt x="361" y="5893"/>
                    <a:pt x="389" y="5891"/>
                  </a:cubicBezTo>
                  <a:cubicBezTo>
                    <a:pt x="469" y="5882"/>
                    <a:pt x="544" y="5872"/>
                    <a:pt x="619" y="5872"/>
                  </a:cubicBezTo>
                  <a:cubicBezTo>
                    <a:pt x="684" y="5872"/>
                    <a:pt x="749" y="5880"/>
                    <a:pt x="819" y="5902"/>
                  </a:cubicBezTo>
                  <a:cubicBezTo>
                    <a:pt x="953" y="5946"/>
                    <a:pt x="1084" y="6010"/>
                    <a:pt x="1179" y="6117"/>
                  </a:cubicBezTo>
                  <a:cubicBezTo>
                    <a:pt x="1362" y="6320"/>
                    <a:pt x="1340" y="6571"/>
                    <a:pt x="1277" y="6813"/>
                  </a:cubicBezTo>
                  <a:cubicBezTo>
                    <a:pt x="1419" y="6822"/>
                    <a:pt x="1560" y="6844"/>
                    <a:pt x="1694" y="6888"/>
                  </a:cubicBezTo>
                  <a:cubicBezTo>
                    <a:pt x="1684" y="6832"/>
                    <a:pt x="1678" y="6775"/>
                    <a:pt x="1679" y="6718"/>
                  </a:cubicBezTo>
                  <a:cubicBezTo>
                    <a:pt x="1679" y="6614"/>
                    <a:pt x="1685" y="6506"/>
                    <a:pt x="1692" y="6402"/>
                  </a:cubicBezTo>
                  <a:cubicBezTo>
                    <a:pt x="1708" y="6183"/>
                    <a:pt x="1721" y="5963"/>
                    <a:pt x="1737" y="5742"/>
                  </a:cubicBezTo>
                  <a:cubicBezTo>
                    <a:pt x="1768" y="5287"/>
                    <a:pt x="1808" y="4831"/>
                    <a:pt x="1846" y="4378"/>
                  </a:cubicBezTo>
                  <a:cubicBezTo>
                    <a:pt x="1890" y="3843"/>
                    <a:pt x="1923" y="3298"/>
                    <a:pt x="2037" y="2770"/>
                  </a:cubicBezTo>
                  <a:cubicBezTo>
                    <a:pt x="2137" y="2314"/>
                    <a:pt x="2303" y="1843"/>
                    <a:pt x="2630" y="1498"/>
                  </a:cubicBezTo>
                  <a:cubicBezTo>
                    <a:pt x="2771" y="1345"/>
                    <a:pt x="2939" y="1226"/>
                    <a:pt x="3126" y="1139"/>
                  </a:cubicBezTo>
                  <a:cubicBezTo>
                    <a:pt x="3111" y="1111"/>
                    <a:pt x="3093" y="1083"/>
                    <a:pt x="3086" y="1048"/>
                  </a:cubicBezTo>
                  <a:cubicBezTo>
                    <a:pt x="3078" y="1020"/>
                    <a:pt x="3073" y="989"/>
                    <a:pt x="3064" y="960"/>
                  </a:cubicBezTo>
                  <a:cubicBezTo>
                    <a:pt x="3043" y="882"/>
                    <a:pt x="3018" y="807"/>
                    <a:pt x="2986" y="734"/>
                  </a:cubicBezTo>
                  <a:cubicBezTo>
                    <a:pt x="2937" y="611"/>
                    <a:pt x="2869" y="497"/>
                    <a:pt x="2781" y="398"/>
                  </a:cubicBezTo>
                  <a:cubicBezTo>
                    <a:pt x="2625" y="222"/>
                    <a:pt x="2416" y="105"/>
                    <a:pt x="2190" y="49"/>
                  </a:cubicBezTo>
                  <a:cubicBezTo>
                    <a:pt x="2064" y="16"/>
                    <a:pt x="1932" y="0"/>
                    <a:pt x="1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0"/>
            <p:cNvSpPr/>
            <p:nvPr/>
          </p:nvSpPr>
          <p:spPr>
            <a:xfrm>
              <a:off x="1135516" y="393576"/>
              <a:ext cx="87845" cy="80859"/>
            </a:xfrm>
            <a:custGeom>
              <a:rect b="b" l="l" r="r" t="t"/>
              <a:pathLst>
                <a:path extrusionOk="0" h="2037" w="2213">
                  <a:moveTo>
                    <a:pt x="1333" y="0"/>
                  </a:moveTo>
                  <a:cubicBezTo>
                    <a:pt x="1257" y="0"/>
                    <a:pt x="1181" y="10"/>
                    <a:pt x="1106" y="24"/>
                  </a:cubicBezTo>
                  <a:cubicBezTo>
                    <a:pt x="956" y="48"/>
                    <a:pt x="810" y="89"/>
                    <a:pt x="661" y="113"/>
                  </a:cubicBezTo>
                  <a:cubicBezTo>
                    <a:pt x="646" y="115"/>
                    <a:pt x="630" y="118"/>
                    <a:pt x="615" y="119"/>
                  </a:cubicBezTo>
                  <a:lnTo>
                    <a:pt x="634" y="319"/>
                  </a:lnTo>
                  <a:cubicBezTo>
                    <a:pt x="635" y="318"/>
                    <a:pt x="635" y="318"/>
                    <a:pt x="636" y="318"/>
                  </a:cubicBezTo>
                  <a:cubicBezTo>
                    <a:pt x="671" y="318"/>
                    <a:pt x="705" y="355"/>
                    <a:pt x="686" y="395"/>
                  </a:cubicBezTo>
                  <a:cubicBezTo>
                    <a:pt x="495" y="800"/>
                    <a:pt x="269" y="1190"/>
                    <a:pt x="122" y="1614"/>
                  </a:cubicBezTo>
                  <a:cubicBezTo>
                    <a:pt x="74" y="1754"/>
                    <a:pt x="36" y="1896"/>
                    <a:pt x="0" y="2037"/>
                  </a:cubicBezTo>
                  <a:cubicBezTo>
                    <a:pt x="149" y="1900"/>
                    <a:pt x="322" y="1787"/>
                    <a:pt x="522" y="1708"/>
                  </a:cubicBezTo>
                  <a:cubicBezTo>
                    <a:pt x="745" y="1618"/>
                    <a:pt x="988" y="1571"/>
                    <a:pt x="1231" y="1571"/>
                  </a:cubicBezTo>
                  <a:cubicBezTo>
                    <a:pt x="1425" y="1571"/>
                    <a:pt x="1619" y="1601"/>
                    <a:pt x="1801" y="1662"/>
                  </a:cubicBezTo>
                  <a:cubicBezTo>
                    <a:pt x="1798" y="1566"/>
                    <a:pt x="1825" y="1464"/>
                    <a:pt x="1848" y="1369"/>
                  </a:cubicBezTo>
                  <a:cubicBezTo>
                    <a:pt x="1876" y="1261"/>
                    <a:pt x="1910" y="1152"/>
                    <a:pt x="1950" y="1048"/>
                  </a:cubicBezTo>
                  <a:cubicBezTo>
                    <a:pt x="2012" y="879"/>
                    <a:pt x="2100" y="718"/>
                    <a:pt x="2212" y="576"/>
                  </a:cubicBezTo>
                  <a:cubicBezTo>
                    <a:pt x="2212" y="576"/>
                    <a:pt x="2210" y="576"/>
                    <a:pt x="2210" y="573"/>
                  </a:cubicBezTo>
                  <a:cubicBezTo>
                    <a:pt x="2133" y="442"/>
                    <a:pt x="2032" y="336"/>
                    <a:pt x="1915" y="243"/>
                  </a:cubicBezTo>
                  <a:cubicBezTo>
                    <a:pt x="1798" y="152"/>
                    <a:pt x="1663" y="61"/>
                    <a:pt x="1519" y="24"/>
                  </a:cubicBezTo>
                  <a:cubicBezTo>
                    <a:pt x="1457" y="7"/>
                    <a:pt x="1395" y="0"/>
                    <a:pt x="133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0"/>
            <p:cNvSpPr/>
            <p:nvPr/>
          </p:nvSpPr>
          <p:spPr>
            <a:xfrm>
              <a:off x="714511" y="645520"/>
              <a:ext cx="498569" cy="349594"/>
            </a:xfrm>
            <a:custGeom>
              <a:rect b="b" l="l" r="r" t="t"/>
              <a:pathLst>
                <a:path extrusionOk="0" h="8807" w="12560">
                  <a:moveTo>
                    <a:pt x="8481" y="2408"/>
                  </a:moveTo>
                  <a:cubicBezTo>
                    <a:pt x="8489" y="2408"/>
                    <a:pt x="8497" y="2408"/>
                    <a:pt x="8505" y="2409"/>
                  </a:cubicBezTo>
                  <a:cubicBezTo>
                    <a:pt x="8520" y="2410"/>
                    <a:pt x="8535" y="2411"/>
                    <a:pt x="8551" y="2416"/>
                  </a:cubicBezTo>
                  <a:cubicBezTo>
                    <a:pt x="8625" y="2436"/>
                    <a:pt x="8682" y="2478"/>
                    <a:pt x="8729" y="2537"/>
                  </a:cubicBezTo>
                  <a:cubicBezTo>
                    <a:pt x="8750" y="2563"/>
                    <a:pt x="8763" y="2595"/>
                    <a:pt x="8776" y="2624"/>
                  </a:cubicBezTo>
                  <a:cubicBezTo>
                    <a:pt x="8781" y="2640"/>
                    <a:pt x="8789" y="2656"/>
                    <a:pt x="8792" y="2675"/>
                  </a:cubicBezTo>
                  <a:cubicBezTo>
                    <a:pt x="8808" y="2744"/>
                    <a:pt x="8815" y="2802"/>
                    <a:pt x="8803" y="2874"/>
                  </a:cubicBezTo>
                  <a:cubicBezTo>
                    <a:pt x="8794" y="2938"/>
                    <a:pt x="8766" y="2998"/>
                    <a:pt x="8725" y="3046"/>
                  </a:cubicBezTo>
                  <a:cubicBezTo>
                    <a:pt x="8708" y="3072"/>
                    <a:pt x="8682" y="3093"/>
                    <a:pt x="8659" y="3109"/>
                  </a:cubicBezTo>
                  <a:cubicBezTo>
                    <a:pt x="8631" y="3129"/>
                    <a:pt x="8600" y="3141"/>
                    <a:pt x="8568" y="3151"/>
                  </a:cubicBezTo>
                  <a:cubicBezTo>
                    <a:pt x="8539" y="3158"/>
                    <a:pt x="8512" y="3163"/>
                    <a:pt x="8484" y="3163"/>
                  </a:cubicBezTo>
                  <a:cubicBezTo>
                    <a:pt x="8478" y="3163"/>
                    <a:pt x="8471" y="3163"/>
                    <a:pt x="8464" y="3162"/>
                  </a:cubicBezTo>
                  <a:cubicBezTo>
                    <a:pt x="8454" y="3163"/>
                    <a:pt x="8445" y="3164"/>
                    <a:pt x="8435" y="3164"/>
                  </a:cubicBezTo>
                  <a:cubicBezTo>
                    <a:pt x="8397" y="3164"/>
                    <a:pt x="8360" y="3156"/>
                    <a:pt x="8325" y="3140"/>
                  </a:cubicBezTo>
                  <a:cubicBezTo>
                    <a:pt x="8255" y="3108"/>
                    <a:pt x="8202" y="3039"/>
                    <a:pt x="8178" y="2967"/>
                  </a:cubicBezTo>
                  <a:cubicBezTo>
                    <a:pt x="8156" y="2905"/>
                    <a:pt x="8155" y="2842"/>
                    <a:pt x="8157" y="2777"/>
                  </a:cubicBezTo>
                  <a:cubicBezTo>
                    <a:pt x="8161" y="2713"/>
                    <a:pt x="8176" y="2654"/>
                    <a:pt x="8202" y="2595"/>
                  </a:cubicBezTo>
                  <a:cubicBezTo>
                    <a:pt x="8228" y="2536"/>
                    <a:pt x="8269" y="2489"/>
                    <a:pt x="8324" y="2456"/>
                  </a:cubicBezTo>
                  <a:cubicBezTo>
                    <a:pt x="8369" y="2430"/>
                    <a:pt x="8405" y="2416"/>
                    <a:pt x="8457" y="2410"/>
                  </a:cubicBezTo>
                  <a:cubicBezTo>
                    <a:pt x="8465" y="2408"/>
                    <a:pt x="8473" y="2408"/>
                    <a:pt x="8481" y="2408"/>
                  </a:cubicBezTo>
                  <a:close/>
                  <a:moveTo>
                    <a:pt x="3764" y="3344"/>
                  </a:moveTo>
                  <a:cubicBezTo>
                    <a:pt x="3771" y="3344"/>
                    <a:pt x="3778" y="3344"/>
                    <a:pt x="3785" y="3345"/>
                  </a:cubicBezTo>
                  <a:cubicBezTo>
                    <a:pt x="3801" y="3347"/>
                    <a:pt x="3816" y="3348"/>
                    <a:pt x="3830" y="3352"/>
                  </a:cubicBezTo>
                  <a:cubicBezTo>
                    <a:pt x="3905" y="3372"/>
                    <a:pt x="3962" y="3413"/>
                    <a:pt x="4009" y="3474"/>
                  </a:cubicBezTo>
                  <a:cubicBezTo>
                    <a:pt x="4030" y="3500"/>
                    <a:pt x="4042" y="3531"/>
                    <a:pt x="4056" y="3557"/>
                  </a:cubicBezTo>
                  <a:cubicBezTo>
                    <a:pt x="4063" y="3576"/>
                    <a:pt x="4068" y="3592"/>
                    <a:pt x="4072" y="3610"/>
                  </a:cubicBezTo>
                  <a:cubicBezTo>
                    <a:pt x="4090" y="3680"/>
                    <a:pt x="4094" y="3738"/>
                    <a:pt x="4083" y="3810"/>
                  </a:cubicBezTo>
                  <a:cubicBezTo>
                    <a:pt x="4073" y="3874"/>
                    <a:pt x="4045" y="3932"/>
                    <a:pt x="4007" y="3980"/>
                  </a:cubicBezTo>
                  <a:cubicBezTo>
                    <a:pt x="3988" y="4006"/>
                    <a:pt x="3962" y="4027"/>
                    <a:pt x="3938" y="4044"/>
                  </a:cubicBezTo>
                  <a:cubicBezTo>
                    <a:pt x="3911" y="4063"/>
                    <a:pt x="3880" y="4077"/>
                    <a:pt x="3848" y="4086"/>
                  </a:cubicBezTo>
                  <a:cubicBezTo>
                    <a:pt x="3819" y="4093"/>
                    <a:pt x="3788" y="4098"/>
                    <a:pt x="3761" y="4098"/>
                  </a:cubicBezTo>
                  <a:cubicBezTo>
                    <a:pt x="3756" y="4098"/>
                    <a:pt x="3751" y="4098"/>
                    <a:pt x="3746" y="4098"/>
                  </a:cubicBezTo>
                  <a:cubicBezTo>
                    <a:pt x="3738" y="4098"/>
                    <a:pt x="3729" y="4099"/>
                    <a:pt x="3721" y="4099"/>
                  </a:cubicBezTo>
                  <a:cubicBezTo>
                    <a:pt x="3682" y="4099"/>
                    <a:pt x="3644" y="4091"/>
                    <a:pt x="3608" y="4076"/>
                  </a:cubicBezTo>
                  <a:cubicBezTo>
                    <a:pt x="3535" y="4044"/>
                    <a:pt x="3483" y="3975"/>
                    <a:pt x="3458" y="3902"/>
                  </a:cubicBezTo>
                  <a:cubicBezTo>
                    <a:pt x="3437" y="3841"/>
                    <a:pt x="3433" y="3777"/>
                    <a:pt x="3438" y="3713"/>
                  </a:cubicBezTo>
                  <a:cubicBezTo>
                    <a:pt x="3443" y="3650"/>
                    <a:pt x="3455" y="3589"/>
                    <a:pt x="3481" y="3531"/>
                  </a:cubicBezTo>
                  <a:cubicBezTo>
                    <a:pt x="3507" y="3473"/>
                    <a:pt x="3552" y="3425"/>
                    <a:pt x="3604" y="3391"/>
                  </a:cubicBezTo>
                  <a:cubicBezTo>
                    <a:pt x="3650" y="3365"/>
                    <a:pt x="3686" y="3352"/>
                    <a:pt x="3739" y="3347"/>
                  </a:cubicBezTo>
                  <a:cubicBezTo>
                    <a:pt x="3748" y="3344"/>
                    <a:pt x="3756" y="3344"/>
                    <a:pt x="3764" y="3344"/>
                  </a:cubicBezTo>
                  <a:close/>
                  <a:moveTo>
                    <a:pt x="5997" y="2287"/>
                  </a:moveTo>
                  <a:cubicBezTo>
                    <a:pt x="6110" y="2287"/>
                    <a:pt x="6224" y="2304"/>
                    <a:pt x="6336" y="2337"/>
                  </a:cubicBezTo>
                  <a:cubicBezTo>
                    <a:pt x="6417" y="2362"/>
                    <a:pt x="6494" y="2395"/>
                    <a:pt x="6567" y="2431"/>
                  </a:cubicBezTo>
                  <a:cubicBezTo>
                    <a:pt x="6678" y="2473"/>
                    <a:pt x="6785" y="2522"/>
                    <a:pt x="6884" y="2573"/>
                  </a:cubicBezTo>
                  <a:cubicBezTo>
                    <a:pt x="7025" y="2644"/>
                    <a:pt x="7153" y="2734"/>
                    <a:pt x="7230" y="2875"/>
                  </a:cubicBezTo>
                  <a:cubicBezTo>
                    <a:pt x="7305" y="3010"/>
                    <a:pt x="7328" y="3159"/>
                    <a:pt x="7308" y="3310"/>
                  </a:cubicBezTo>
                  <a:cubicBezTo>
                    <a:pt x="7274" y="3571"/>
                    <a:pt x="7113" y="3815"/>
                    <a:pt x="6895" y="3959"/>
                  </a:cubicBezTo>
                  <a:cubicBezTo>
                    <a:pt x="6682" y="4104"/>
                    <a:pt x="6418" y="4160"/>
                    <a:pt x="6164" y="4186"/>
                  </a:cubicBezTo>
                  <a:cubicBezTo>
                    <a:pt x="6039" y="4201"/>
                    <a:pt x="5912" y="4202"/>
                    <a:pt x="5786" y="4208"/>
                  </a:cubicBezTo>
                  <a:cubicBezTo>
                    <a:pt x="5695" y="4213"/>
                    <a:pt x="5604" y="4218"/>
                    <a:pt x="5513" y="4218"/>
                  </a:cubicBezTo>
                  <a:cubicBezTo>
                    <a:pt x="5456" y="4218"/>
                    <a:pt x="5398" y="4216"/>
                    <a:pt x="5341" y="4211"/>
                  </a:cubicBezTo>
                  <a:cubicBezTo>
                    <a:pt x="5203" y="4201"/>
                    <a:pt x="5051" y="4164"/>
                    <a:pt x="4943" y="4074"/>
                  </a:cubicBezTo>
                  <a:cubicBezTo>
                    <a:pt x="4842" y="3992"/>
                    <a:pt x="4796" y="3873"/>
                    <a:pt x="4774" y="3748"/>
                  </a:cubicBezTo>
                  <a:cubicBezTo>
                    <a:pt x="4691" y="3225"/>
                    <a:pt x="5009" y="2655"/>
                    <a:pt x="5469" y="2417"/>
                  </a:cubicBezTo>
                  <a:cubicBezTo>
                    <a:pt x="5635" y="2331"/>
                    <a:pt x="5815" y="2287"/>
                    <a:pt x="5997" y="2287"/>
                  </a:cubicBezTo>
                  <a:close/>
                  <a:moveTo>
                    <a:pt x="6918" y="0"/>
                  </a:moveTo>
                  <a:cubicBezTo>
                    <a:pt x="6891" y="0"/>
                    <a:pt x="6864" y="1"/>
                    <a:pt x="6837" y="4"/>
                  </a:cubicBezTo>
                  <a:cubicBezTo>
                    <a:pt x="6600" y="22"/>
                    <a:pt x="6371" y="121"/>
                    <a:pt x="6193" y="274"/>
                  </a:cubicBezTo>
                  <a:cubicBezTo>
                    <a:pt x="6182" y="285"/>
                    <a:pt x="6172" y="290"/>
                    <a:pt x="6160" y="292"/>
                  </a:cubicBezTo>
                  <a:cubicBezTo>
                    <a:pt x="6133" y="400"/>
                    <a:pt x="6102" y="507"/>
                    <a:pt x="6068" y="611"/>
                  </a:cubicBezTo>
                  <a:cubicBezTo>
                    <a:pt x="5965" y="949"/>
                    <a:pt x="5805" y="1368"/>
                    <a:pt x="5428" y="1474"/>
                  </a:cubicBezTo>
                  <a:cubicBezTo>
                    <a:pt x="5372" y="1490"/>
                    <a:pt x="5315" y="1497"/>
                    <a:pt x="5260" y="1497"/>
                  </a:cubicBezTo>
                  <a:cubicBezTo>
                    <a:pt x="5098" y="1497"/>
                    <a:pt x="4943" y="1435"/>
                    <a:pt x="4803" y="1343"/>
                  </a:cubicBezTo>
                  <a:cubicBezTo>
                    <a:pt x="4749" y="1305"/>
                    <a:pt x="4697" y="1264"/>
                    <a:pt x="4646" y="1219"/>
                  </a:cubicBezTo>
                  <a:cubicBezTo>
                    <a:pt x="4489" y="1136"/>
                    <a:pt x="4339" y="1040"/>
                    <a:pt x="4196" y="926"/>
                  </a:cubicBezTo>
                  <a:cubicBezTo>
                    <a:pt x="4191" y="922"/>
                    <a:pt x="4184" y="918"/>
                    <a:pt x="4179" y="912"/>
                  </a:cubicBezTo>
                  <a:cubicBezTo>
                    <a:pt x="4065" y="885"/>
                    <a:pt x="3947" y="868"/>
                    <a:pt x="3829" y="868"/>
                  </a:cubicBezTo>
                  <a:cubicBezTo>
                    <a:pt x="3712" y="868"/>
                    <a:pt x="3595" y="885"/>
                    <a:pt x="3486" y="927"/>
                  </a:cubicBezTo>
                  <a:cubicBezTo>
                    <a:pt x="3236" y="1026"/>
                    <a:pt x="3116" y="1249"/>
                    <a:pt x="3082" y="1503"/>
                  </a:cubicBezTo>
                  <a:cubicBezTo>
                    <a:pt x="3074" y="1563"/>
                    <a:pt x="3015" y="1603"/>
                    <a:pt x="2959" y="1611"/>
                  </a:cubicBezTo>
                  <a:cubicBezTo>
                    <a:pt x="2925" y="1615"/>
                    <a:pt x="2890" y="1616"/>
                    <a:pt x="2854" y="1616"/>
                  </a:cubicBezTo>
                  <a:cubicBezTo>
                    <a:pt x="2745" y="1616"/>
                    <a:pt x="2631" y="1602"/>
                    <a:pt x="2520" y="1602"/>
                  </a:cubicBezTo>
                  <a:cubicBezTo>
                    <a:pt x="2397" y="1602"/>
                    <a:pt x="2278" y="1619"/>
                    <a:pt x="2176" y="1694"/>
                  </a:cubicBezTo>
                  <a:cubicBezTo>
                    <a:pt x="2031" y="1801"/>
                    <a:pt x="2002" y="1989"/>
                    <a:pt x="1949" y="2146"/>
                  </a:cubicBezTo>
                  <a:cubicBezTo>
                    <a:pt x="1881" y="2348"/>
                    <a:pt x="1771" y="2498"/>
                    <a:pt x="1559" y="2561"/>
                  </a:cubicBezTo>
                  <a:cubicBezTo>
                    <a:pt x="1464" y="2590"/>
                    <a:pt x="1358" y="2602"/>
                    <a:pt x="1268" y="2649"/>
                  </a:cubicBezTo>
                  <a:cubicBezTo>
                    <a:pt x="1179" y="2693"/>
                    <a:pt x="1105" y="2751"/>
                    <a:pt x="1044" y="2831"/>
                  </a:cubicBezTo>
                  <a:cubicBezTo>
                    <a:pt x="891" y="3031"/>
                    <a:pt x="872" y="3269"/>
                    <a:pt x="959" y="3500"/>
                  </a:cubicBezTo>
                  <a:cubicBezTo>
                    <a:pt x="975" y="3541"/>
                    <a:pt x="966" y="3607"/>
                    <a:pt x="932" y="3638"/>
                  </a:cubicBezTo>
                  <a:cubicBezTo>
                    <a:pt x="843" y="3722"/>
                    <a:pt x="750" y="3790"/>
                    <a:pt x="650" y="3860"/>
                  </a:cubicBezTo>
                  <a:cubicBezTo>
                    <a:pt x="565" y="3920"/>
                    <a:pt x="492" y="3979"/>
                    <a:pt x="432" y="4065"/>
                  </a:cubicBezTo>
                  <a:cubicBezTo>
                    <a:pt x="380" y="4138"/>
                    <a:pt x="341" y="4229"/>
                    <a:pt x="327" y="4318"/>
                  </a:cubicBezTo>
                  <a:cubicBezTo>
                    <a:pt x="308" y="4415"/>
                    <a:pt x="344" y="4510"/>
                    <a:pt x="376" y="4598"/>
                  </a:cubicBezTo>
                  <a:cubicBezTo>
                    <a:pt x="450" y="4797"/>
                    <a:pt x="486" y="4982"/>
                    <a:pt x="371" y="5175"/>
                  </a:cubicBezTo>
                  <a:cubicBezTo>
                    <a:pt x="277" y="5332"/>
                    <a:pt x="152" y="5467"/>
                    <a:pt x="68" y="5628"/>
                  </a:cubicBezTo>
                  <a:cubicBezTo>
                    <a:pt x="32" y="5697"/>
                    <a:pt x="0" y="5771"/>
                    <a:pt x="2" y="5848"/>
                  </a:cubicBezTo>
                  <a:cubicBezTo>
                    <a:pt x="6" y="5891"/>
                    <a:pt x="20" y="5930"/>
                    <a:pt x="41" y="5968"/>
                  </a:cubicBezTo>
                  <a:cubicBezTo>
                    <a:pt x="105" y="6002"/>
                    <a:pt x="172" y="6037"/>
                    <a:pt x="240" y="6068"/>
                  </a:cubicBezTo>
                  <a:cubicBezTo>
                    <a:pt x="1001" y="6447"/>
                    <a:pt x="1755" y="6842"/>
                    <a:pt x="2512" y="7229"/>
                  </a:cubicBezTo>
                  <a:cubicBezTo>
                    <a:pt x="2434" y="7076"/>
                    <a:pt x="2377" y="6906"/>
                    <a:pt x="2335" y="6747"/>
                  </a:cubicBezTo>
                  <a:cubicBezTo>
                    <a:pt x="2270" y="6504"/>
                    <a:pt x="2236" y="6248"/>
                    <a:pt x="2280" y="5998"/>
                  </a:cubicBezTo>
                  <a:cubicBezTo>
                    <a:pt x="2322" y="5771"/>
                    <a:pt x="2434" y="5498"/>
                    <a:pt x="2645" y="5379"/>
                  </a:cubicBezTo>
                  <a:cubicBezTo>
                    <a:pt x="2708" y="5343"/>
                    <a:pt x="2773" y="5327"/>
                    <a:pt x="2835" y="5327"/>
                  </a:cubicBezTo>
                  <a:cubicBezTo>
                    <a:pt x="2996" y="5327"/>
                    <a:pt x="3146" y="5433"/>
                    <a:pt x="3249" y="5570"/>
                  </a:cubicBezTo>
                  <a:cubicBezTo>
                    <a:pt x="3317" y="5664"/>
                    <a:pt x="3366" y="5764"/>
                    <a:pt x="3406" y="5870"/>
                  </a:cubicBezTo>
                  <a:cubicBezTo>
                    <a:pt x="3410" y="5859"/>
                    <a:pt x="3415" y="5847"/>
                    <a:pt x="3418" y="5833"/>
                  </a:cubicBezTo>
                  <a:cubicBezTo>
                    <a:pt x="3486" y="5680"/>
                    <a:pt x="3578" y="5514"/>
                    <a:pt x="3720" y="5419"/>
                  </a:cubicBezTo>
                  <a:cubicBezTo>
                    <a:pt x="3793" y="5369"/>
                    <a:pt x="3884" y="5341"/>
                    <a:pt x="3974" y="5341"/>
                  </a:cubicBezTo>
                  <a:cubicBezTo>
                    <a:pt x="4057" y="5341"/>
                    <a:pt x="4139" y="5364"/>
                    <a:pt x="4205" y="5414"/>
                  </a:cubicBezTo>
                  <a:cubicBezTo>
                    <a:pt x="4348" y="5520"/>
                    <a:pt x="4370" y="5721"/>
                    <a:pt x="4365" y="5889"/>
                  </a:cubicBezTo>
                  <a:cubicBezTo>
                    <a:pt x="4439" y="5812"/>
                    <a:pt x="4526" y="5742"/>
                    <a:pt x="4623" y="5697"/>
                  </a:cubicBezTo>
                  <a:cubicBezTo>
                    <a:pt x="4678" y="5672"/>
                    <a:pt x="4733" y="5661"/>
                    <a:pt x="4785" y="5661"/>
                  </a:cubicBezTo>
                  <a:cubicBezTo>
                    <a:pt x="4952" y="5661"/>
                    <a:pt x="5097" y="5776"/>
                    <a:pt x="5139" y="5957"/>
                  </a:cubicBezTo>
                  <a:cubicBezTo>
                    <a:pt x="5192" y="6186"/>
                    <a:pt x="5142" y="6435"/>
                    <a:pt x="5071" y="6654"/>
                  </a:cubicBezTo>
                  <a:cubicBezTo>
                    <a:pt x="4886" y="7222"/>
                    <a:pt x="4420" y="7659"/>
                    <a:pt x="3889" y="7915"/>
                  </a:cubicBezTo>
                  <a:cubicBezTo>
                    <a:pt x="4554" y="8232"/>
                    <a:pt x="5228" y="8528"/>
                    <a:pt x="5911" y="8807"/>
                  </a:cubicBezTo>
                  <a:cubicBezTo>
                    <a:pt x="5990" y="8732"/>
                    <a:pt x="6069" y="8656"/>
                    <a:pt x="6152" y="8587"/>
                  </a:cubicBezTo>
                  <a:cubicBezTo>
                    <a:pt x="6576" y="8231"/>
                    <a:pt x="7043" y="7929"/>
                    <a:pt x="7501" y="7622"/>
                  </a:cubicBezTo>
                  <a:cubicBezTo>
                    <a:pt x="7975" y="7305"/>
                    <a:pt x="8445" y="6984"/>
                    <a:pt x="8916" y="6664"/>
                  </a:cubicBezTo>
                  <a:cubicBezTo>
                    <a:pt x="9313" y="6390"/>
                    <a:pt x="9712" y="6118"/>
                    <a:pt x="10109" y="5842"/>
                  </a:cubicBezTo>
                  <a:lnTo>
                    <a:pt x="10109" y="5842"/>
                  </a:lnTo>
                  <a:cubicBezTo>
                    <a:pt x="10026" y="5849"/>
                    <a:pt x="9942" y="5852"/>
                    <a:pt x="9859" y="5852"/>
                  </a:cubicBezTo>
                  <a:cubicBezTo>
                    <a:pt x="9715" y="5852"/>
                    <a:pt x="9571" y="5843"/>
                    <a:pt x="9431" y="5827"/>
                  </a:cubicBezTo>
                  <a:cubicBezTo>
                    <a:pt x="9140" y="5794"/>
                    <a:pt x="8842" y="5706"/>
                    <a:pt x="8604" y="5535"/>
                  </a:cubicBezTo>
                  <a:cubicBezTo>
                    <a:pt x="8396" y="5390"/>
                    <a:pt x="8234" y="5156"/>
                    <a:pt x="8289" y="4889"/>
                  </a:cubicBezTo>
                  <a:cubicBezTo>
                    <a:pt x="8341" y="4628"/>
                    <a:pt x="8584" y="4490"/>
                    <a:pt x="8828" y="4441"/>
                  </a:cubicBezTo>
                  <a:cubicBezTo>
                    <a:pt x="8909" y="4426"/>
                    <a:pt x="8999" y="4411"/>
                    <a:pt x="9097" y="4405"/>
                  </a:cubicBezTo>
                  <a:cubicBezTo>
                    <a:pt x="9084" y="4380"/>
                    <a:pt x="9071" y="4357"/>
                    <a:pt x="9061" y="4334"/>
                  </a:cubicBezTo>
                  <a:cubicBezTo>
                    <a:pt x="8969" y="4143"/>
                    <a:pt x="8953" y="3885"/>
                    <a:pt x="9143" y="3746"/>
                  </a:cubicBezTo>
                  <a:cubicBezTo>
                    <a:pt x="9206" y="3700"/>
                    <a:pt x="9279" y="3682"/>
                    <a:pt x="9353" y="3682"/>
                  </a:cubicBezTo>
                  <a:cubicBezTo>
                    <a:pt x="9452" y="3682"/>
                    <a:pt x="9553" y="3713"/>
                    <a:pt x="9640" y="3753"/>
                  </a:cubicBezTo>
                  <a:cubicBezTo>
                    <a:pt x="9713" y="3786"/>
                    <a:pt x="9786" y="3827"/>
                    <a:pt x="9854" y="3875"/>
                  </a:cubicBezTo>
                  <a:cubicBezTo>
                    <a:pt x="9867" y="3709"/>
                    <a:pt x="9917" y="3547"/>
                    <a:pt x="10037" y="3435"/>
                  </a:cubicBezTo>
                  <a:cubicBezTo>
                    <a:pt x="10138" y="3342"/>
                    <a:pt x="10264" y="3295"/>
                    <a:pt x="10390" y="3295"/>
                  </a:cubicBezTo>
                  <a:cubicBezTo>
                    <a:pt x="10495" y="3295"/>
                    <a:pt x="10600" y="3327"/>
                    <a:pt x="10692" y="3391"/>
                  </a:cubicBezTo>
                  <a:cubicBezTo>
                    <a:pt x="10889" y="3529"/>
                    <a:pt x="11014" y="3761"/>
                    <a:pt x="11096" y="3980"/>
                  </a:cubicBezTo>
                  <a:cubicBezTo>
                    <a:pt x="11211" y="4285"/>
                    <a:pt x="11223" y="4618"/>
                    <a:pt x="11122" y="4928"/>
                  </a:cubicBezTo>
                  <a:cubicBezTo>
                    <a:pt x="11088" y="5032"/>
                    <a:pt x="11045" y="5133"/>
                    <a:pt x="10992" y="5226"/>
                  </a:cubicBezTo>
                  <a:cubicBezTo>
                    <a:pt x="11255" y="5040"/>
                    <a:pt x="11523" y="4849"/>
                    <a:pt x="11784" y="4662"/>
                  </a:cubicBezTo>
                  <a:cubicBezTo>
                    <a:pt x="12040" y="4478"/>
                    <a:pt x="12299" y="4292"/>
                    <a:pt x="12559" y="4110"/>
                  </a:cubicBezTo>
                  <a:cubicBezTo>
                    <a:pt x="12479" y="3792"/>
                    <a:pt x="12243" y="3505"/>
                    <a:pt x="11903" y="3469"/>
                  </a:cubicBezTo>
                  <a:cubicBezTo>
                    <a:pt x="11821" y="3462"/>
                    <a:pt x="11775" y="3352"/>
                    <a:pt x="11811" y="3284"/>
                  </a:cubicBezTo>
                  <a:cubicBezTo>
                    <a:pt x="11875" y="3170"/>
                    <a:pt x="11968" y="3050"/>
                    <a:pt x="11971" y="2915"/>
                  </a:cubicBezTo>
                  <a:cubicBezTo>
                    <a:pt x="11972" y="2829"/>
                    <a:pt x="11934" y="2769"/>
                    <a:pt x="11862" y="2712"/>
                  </a:cubicBezTo>
                  <a:cubicBezTo>
                    <a:pt x="11713" y="2595"/>
                    <a:pt x="11496" y="2556"/>
                    <a:pt x="11300" y="2556"/>
                  </a:cubicBezTo>
                  <a:cubicBezTo>
                    <a:pt x="11259" y="2556"/>
                    <a:pt x="11219" y="2557"/>
                    <a:pt x="11181" y="2560"/>
                  </a:cubicBezTo>
                  <a:cubicBezTo>
                    <a:pt x="11178" y="2561"/>
                    <a:pt x="11174" y="2561"/>
                    <a:pt x="11171" y="2561"/>
                  </a:cubicBezTo>
                  <a:cubicBezTo>
                    <a:pt x="11086" y="2561"/>
                    <a:pt x="11024" y="2479"/>
                    <a:pt x="11040" y="2397"/>
                  </a:cubicBezTo>
                  <a:cubicBezTo>
                    <a:pt x="11066" y="2250"/>
                    <a:pt x="11143" y="2107"/>
                    <a:pt x="11134" y="1956"/>
                  </a:cubicBezTo>
                  <a:cubicBezTo>
                    <a:pt x="11128" y="1807"/>
                    <a:pt x="11019" y="1707"/>
                    <a:pt x="10889" y="1655"/>
                  </a:cubicBezTo>
                  <a:cubicBezTo>
                    <a:pt x="10830" y="1629"/>
                    <a:pt x="10761" y="1608"/>
                    <a:pt x="10697" y="1608"/>
                  </a:cubicBezTo>
                  <a:cubicBezTo>
                    <a:pt x="10692" y="1608"/>
                    <a:pt x="10687" y="1608"/>
                    <a:pt x="10682" y="1608"/>
                  </a:cubicBezTo>
                  <a:cubicBezTo>
                    <a:pt x="10612" y="1608"/>
                    <a:pt x="10541" y="1627"/>
                    <a:pt x="10469" y="1635"/>
                  </a:cubicBezTo>
                  <a:cubicBezTo>
                    <a:pt x="10448" y="1637"/>
                    <a:pt x="10427" y="1638"/>
                    <a:pt x="10405" y="1638"/>
                  </a:cubicBezTo>
                  <a:cubicBezTo>
                    <a:pt x="10289" y="1638"/>
                    <a:pt x="10168" y="1601"/>
                    <a:pt x="10124" y="1480"/>
                  </a:cubicBezTo>
                  <a:cubicBezTo>
                    <a:pt x="10089" y="1386"/>
                    <a:pt x="10120" y="1288"/>
                    <a:pt x="10125" y="1191"/>
                  </a:cubicBezTo>
                  <a:cubicBezTo>
                    <a:pt x="10129" y="1088"/>
                    <a:pt x="10083" y="1015"/>
                    <a:pt x="10003" y="953"/>
                  </a:cubicBezTo>
                  <a:cubicBezTo>
                    <a:pt x="9881" y="862"/>
                    <a:pt x="9716" y="839"/>
                    <a:pt x="9561" y="839"/>
                  </a:cubicBezTo>
                  <a:cubicBezTo>
                    <a:pt x="9519" y="839"/>
                    <a:pt x="9478" y="841"/>
                    <a:pt x="9438" y="843"/>
                  </a:cubicBezTo>
                  <a:cubicBezTo>
                    <a:pt x="9316" y="849"/>
                    <a:pt x="9178" y="885"/>
                    <a:pt x="9047" y="885"/>
                  </a:cubicBezTo>
                  <a:cubicBezTo>
                    <a:pt x="8979" y="885"/>
                    <a:pt x="8913" y="876"/>
                    <a:pt x="8852" y="847"/>
                  </a:cubicBezTo>
                  <a:cubicBezTo>
                    <a:pt x="8669" y="764"/>
                    <a:pt x="8597" y="540"/>
                    <a:pt x="8419" y="447"/>
                  </a:cubicBezTo>
                  <a:cubicBezTo>
                    <a:pt x="8362" y="418"/>
                    <a:pt x="8303" y="407"/>
                    <a:pt x="8242" y="407"/>
                  </a:cubicBezTo>
                  <a:cubicBezTo>
                    <a:pt x="8121" y="407"/>
                    <a:pt x="7995" y="451"/>
                    <a:pt x="7879" y="479"/>
                  </a:cubicBezTo>
                  <a:cubicBezTo>
                    <a:pt x="7836" y="489"/>
                    <a:pt x="7793" y="496"/>
                    <a:pt x="7751" y="496"/>
                  </a:cubicBezTo>
                  <a:cubicBezTo>
                    <a:pt x="7688" y="496"/>
                    <a:pt x="7627" y="480"/>
                    <a:pt x="7574" y="436"/>
                  </a:cubicBezTo>
                  <a:cubicBezTo>
                    <a:pt x="7506" y="382"/>
                    <a:pt x="7477" y="301"/>
                    <a:pt x="7431" y="233"/>
                  </a:cubicBezTo>
                  <a:cubicBezTo>
                    <a:pt x="7321" y="62"/>
                    <a:pt x="7113" y="0"/>
                    <a:pt x="69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0"/>
            <p:cNvSpPr/>
            <p:nvPr/>
          </p:nvSpPr>
          <p:spPr>
            <a:xfrm>
              <a:off x="899450" y="357453"/>
              <a:ext cx="261153" cy="172753"/>
            </a:xfrm>
            <a:custGeom>
              <a:rect b="b" l="l" r="r" t="t"/>
              <a:pathLst>
                <a:path extrusionOk="0" h="4352" w="6579">
                  <a:moveTo>
                    <a:pt x="1191" y="0"/>
                  </a:moveTo>
                  <a:cubicBezTo>
                    <a:pt x="1121" y="0"/>
                    <a:pt x="1039" y="39"/>
                    <a:pt x="983" y="66"/>
                  </a:cubicBezTo>
                  <a:cubicBezTo>
                    <a:pt x="806" y="157"/>
                    <a:pt x="618" y="307"/>
                    <a:pt x="410" y="312"/>
                  </a:cubicBezTo>
                  <a:cubicBezTo>
                    <a:pt x="405" y="312"/>
                    <a:pt x="400" y="312"/>
                    <a:pt x="394" y="312"/>
                  </a:cubicBezTo>
                  <a:cubicBezTo>
                    <a:pt x="322" y="312"/>
                    <a:pt x="254" y="286"/>
                    <a:pt x="202" y="238"/>
                  </a:cubicBezTo>
                  <a:lnTo>
                    <a:pt x="22" y="250"/>
                  </a:lnTo>
                  <a:cubicBezTo>
                    <a:pt x="35" y="263"/>
                    <a:pt x="46" y="279"/>
                    <a:pt x="44" y="301"/>
                  </a:cubicBezTo>
                  <a:cubicBezTo>
                    <a:pt x="29" y="669"/>
                    <a:pt x="1" y="1034"/>
                    <a:pt x="38" y="1400"/>
                  </a:cubicBezTo>
                  <a:cubicBezTo>
                    <a:pt x="72" y="1756"/>
                    <a:pt x="159" y="2109"/>
                    <a:pt x="314" y="2431"/>
                  </a:cubicBezTo>
                  <a:cubicBezTo>
                    <a:pt x="571" y="2375"/>
                    <a:pt x="833" y="2345"/>
                    <a:pt x="1094" y="2345"/>
                  </a:cubicBezTo>
                  <a:cubicBezTo>
                    <a:pt x="1191" y="2345"/>
                    <a:pt x="1287" y="2349"/>
                    <a:pt x="1384" y="2357"/>
                  </a:cubicBezTo>
                  <a:cubicBezTo>
                    <a:pt x="1360" y="2153"/>
                    <a:pt x="1331" y="1948"/>
                    <a:pt x="1319" y="1740"/>
                  </a:cubicBezTo>
                  <a:cubicBezTo>
                    <a:pt x="1315" y="1629"/>
                    <a:pt x="1310" y="1516"/>
                    <a:pt x="1311" y="1406"/>
                  </a:cubicBezTo>
                  <a:cubicBezTo>
                    <a:pt x="1310" y="1292"/>
                    <a:pt x="1308" y="1185"/>
                    <a:pt x="1365" y="1086"/>
                  </a:cubicBezTo>
                  <a:cubicBezTo>
                    <a:pt x="1382" y="1055"/>
                    <a:pt x="1412" y="1040"/>
                    <a:pt x="1441" y="1040"/>
                  </a:cubicBezTo>
                  <a:cubicBezTo>
                    <a:pt x="1473" y="1040"/>
                    <a:pt x="1505" y="1059"/>
                    <a:pt x="1519" y="1096"/>
                  </a:cubicBezTo>
                  <a:cubicBezTo>
                    <a:pt x="1563" y="1200"/>
                    <a:pt x="1547" y="1302"/>
                    <a:pt x="1545" y="1416"/>
                  </a:cubicBezTo>
                  <a:cubicBezTo>
                    <a:pt x="1544" y="1523"/>
                    <a:pt x="1544" y="1633"/>
                    <a:pt x="1547" y="1740"/>
                  </a:cubicBezTo>
                  <a:cubicBezTo>
                    <a:pt x="1552" y="1952"/>
                    <a:pt x="1549" y="2166"/>
                    <a:pt x="1552" y="2377"/>
                  </a:cubicBezTo>
                  <a:cubicBezTo>
                    <a:pt x="1902" y="2426"/>
                    <a:pt x="2247" y="2542"/>
                    <a:pt x="2549" y="2722"/>
                  </a:cubicBezTo>
                  <a:cubicBezTo>
                    <a:pt x="2882" y="2922"/>
                    <a:pt x="3257" y="3224"/>
                    <a:pt x="3356" y="3619"/>
                  </a:cubicBezTo>
                  <a:cubicBezTo>
                    <a:pt x="3386" y="3619"/>
                    <a:pt x="3415" y="3618"/>
                    <a:pt x="3445" y="3618"/>
                  </a:cubicBezTo>
                  <a:cubicBezTo>
                    <a:pt x="3458" y="3617"/>
                    <a:pt x="3470" y="3617"/>
                    <a:pt x="3483" y="3617"/>
                  </a:cubicBezTo>
                  <a:cubicBezTo>
                    <a:pt x="3709" y="3617"/>
                    <a:pt x="3935" y="3643"/>
                    <a:pt x="4153" y="3696"/>
                  </a:cubicBezTo>
                  <a:cubicBezTo>
                    <a:pt x="4138" y="3524"/>
                    <a:pt x="4128" y="3353"/>
                    <a:pt x="4135" y="3180"/>
                  </a:cubicBezTo>
                  <a:cubicBezTo>
                    <a:pt x="4140" y="2981"/>
                    <a:pt x="4163" y="2785"/>
                    <a:pt x="4182" y="2588"/>
                  </a:cubicBezTo>
                  <a:cubicBezTo>
                    <a:pt x="4199" y="2393"/>
                    <a:pt x="4206" y="2192"/>
                    <a:pt x="4246" y="1999"/>
                  </a:cubicBezTo>
                  <a:cubicBezTo>
                    <a:pt x="4281" y="1811"/>
                    <a:pt x="4346" y="1629"/>
                    <a:pt x="4402" y="1447"/>
                  </a:cubicBezTo>
                  <a:cubicBezTo>
                    <a:pt x="4411" y="1417"/>
                    <a:pt x="4435" y="1403"/>
                    <a:pt x="4459" y="1403"/>
                  </a:cubicBezTo>
                  <a:cubicBezTo>
                    <a:pt x="4491" y="1403"/>
                    <a:pt x="4522" y="1428"/>
                    <a:pt x="4516" y="1472"/>
                  </a:cubicBezTo>
                  <a:cubicBezTo>
                    <a:pt x="4496" y="1661"/>
                    <a:pt x="4437" y="1844"/>
                    <a:pt x="4408" y="2031"/>
                  </a:cubicBezTo>
                  <a:cubicBezTo>
                    <a:pt x="4381" y="2222"/>
                    <a:pt x="4382" y="2414"/>
                    <a:pt x="4378" y="2603"/>
                  </a:cubicBezTo>
                  <a:cubicBezTo>
                    <a:pt x="4372" y="2992"/>
                    <a:pt x="4372" y="3377"/>
                    <a:pt x="4386" y="3763"/>
                  </a:cubicBezTo>
                  <a:cubicBezTo>
                    <a:pt x="4434" y="3780"/>
                    <a:pt x="4482" y="3797"/>
                    <a:pt x="4532" y="3817"/>
                  </a:cubicBezTo>
                  <a:cubicBezTo>
                    <a:pt x="4706" y="3889"/>
                    <a:pt x="4862" y="3991"/>
                    <a:pt x="5017" y="4101"/>
                  </a:cubicBezTo>
                  <a:cubicBezTo>
                    <a:pt x="5101" y="4160"/>
                    <a:pt x="5184" y="4223"/>
                    <a:pt x="5255" y="4300"/>
                  </a:cubicBezTo>
                  <a:cubicBezTo>
                    <a:pt x="5268" y="4317"/>
                    <a:pt x="5282" y="4335"/>
                    <a:pt x="5296" y="4352"/>
                  </a:cubicBezTo>
                  <a:cubicBezTo>
                    <a:pt x="5320" y="4165"/>
                    <a:pt x="5356" y="3985"/>
                    <a:pt x="5411" y="3809"/>
                  </a:cubicBezTo>
                  <a:cubicBezTo>
                    <a:pt x="5490" y="3555"/>
                    <a:pt x="5612" y="3325"/>
                    <a:pt x="5777" y="3126"/>
                  </a:cubicBezTo>
                  <a:cubicBezTo>
                    <a:pt x="5778" y="3091"/>
                    <a:pt x="5782" y="3051"/>
                    <a:pt x="5784" y="3013"/>
                  </a:cubicBezTo>
                  <a:cubicBezTo>
                    <a:pt x="5800" y="2805"/>
                    <a:pt x="5826" y="2608"/>
                    <a:pt x="5890" y="2407"/>
                  </a:cubicBezTo>
                  <a:cubicBezTo>
                    <a:pt x="6020" y="1980"/>
                    <a:pt x="6250" y="1586"/>
                    <a:pt x="6546" y="1247"/>
                  </a:cubicBezTo>
                  <a:cubicBezTo>
                    <a:pt x="6557" y="1236"/>
                    <a:pt x="6567" y="1231"/>
                    <a:pt x="6579" y="1229"/>
                  </a:cubicBezTo>
                  <a:lnTo>
                    <a:pt x="6559" y="1029"/>
                  </a:lnTo>
                  <a:cubicBezTo>
                    <a:pt x="6541" y="1030"/>
                    <a:pt x="6522" y="1031"/>
                    <a:pt x="6505" y="1031"/>
                  </a:cubicBezTo>
                  <a:cubicBezTo>
                    <a:pt x="6425" y="1031"/>
                    <a:pt x="6349" y="1012"/>
                    <a:pt x="6281" y="952"/>
                  </a:cubicBezTo>
                  <a:cubicBezTo>
                    <a:pt x="6204" y="884"/>
                    <a:pt x="6167" y="770"/>
                    <a:pt x="6078" y="719"/>
                  </a:cubicBezTo>
                  <a:cubicBezTo>
                    <a:pt x="6044" y="700"/>
                    <a:pt x="6007" y="692"/>
                    <a:pt x="5968" y="692"/>
                  </a:cubicBezTo>
                  <a:cubicBezTo>
                    <a:pt x="5891" y="692"/>
                    <a:pt x="5810" y="721"/>
                    <a:pt x="5745" y="745"/>
                  </a:cubicBezTo>
                  <a:cubicBezTo>
                    <a:pt x="5586" y="802"/>
                    <a:pt x="5437" y="874"/>
                    <a:pt x="5268" y="906"/>
                  </a:cubicBezTo>
                  <a:cubicBezTo>
                    <a:pt x="5220" y="915"/>
                    <a:pt x="5167" y="922"/>
                    <a:pt x="5114" y="922"/>
                  </a:cubicBezTo>
                  <a:cubicBezTo>
                    <a:pt x="5025" y="922"/>
                    <a:pt x="4936" y="903"/>
                    <a:pt x="4866" y="846"/>
                  </a:cubicBezTo>
                  <a:cubicBezTo>
                    <a:pt x="4786" y="780"/>
                    <a:pt x="4758" y="674"/>
                    <a:pt x="4705" y="589"/>
                  </a:cubicBezTo>
                  <a:cubicBezTo>
                    <a:pt x="4667" y="529"/>
                    <a:pt x="4622" y="487"/>
                    <a:pt x="4569" y="473"/>
                  </a:cubicBezTo>
                  <a:cubicBezTo>
                    <a:pt x="4546" y="468"/>
                    <a:pt x="4522" y="466"/>
                    <a:pt x="4499" y="466"/>
                  </a:cubicBezTo>
                  <a:cubicBezTo>
                    <a:pt x="4460" y="466"/>
                    <a:pt x="4420" y="472"/>
                    <a:pt x="4381" y="482"/>
                  </a:cubicBezTo>
                  <a:cubicBezTo>
                    <a:pt x="4297" y="503"/>
                    <a:pt x="4217" y="535"/>
                    <a:pt x="4135" y="570"/>
                  </a:cubicBezTo>
                  <a:cubicBezTo>
                    <a:pt x="3947" y="649"/>
                    <a:pt x="3695" y="793"/>
                    <a:pt x="3468" y="793"/>
                  </a:cubicBezTo>
                  <a:cubicBezTo>
                    <a:pt x="3364" y="793"/>
                    <a:pt x="3265" y="762"/>
                    <a:pt x="3180" y="682"/>
                  </a:cubicBezTo>
                  <a:cubicBezTo>
                    <a:pt x="3097" y="602"/>
                    <a:pt x="3052" y="495"/>
                    <a:pt x="3012" y="391"/>
                  </a:cubicBezTo>
                  <a:cubicBezTo>
                    <a:pt x="2997" y="354"/>
                    <a:pt x="2984" y="316"/>
                    <a:pt x="2964" y="281"/>
                  </a:cubicBezTo>
                  <a:cubicBezTo>
                    <a:pt x="2932" y="531"/>
                    <a:pt x="2913" y="784"/>
                    <a:pt x="2902" y="1034"/>
                  </a:cubicBezTo>
                  <a:cubicBezTo>
                    <a:pt x="2892" y="1323"/>
                    <a:pt x="2914" y="1615"/>
                    <a:pt x="2892" y="1904"/>
                  </a:cubicBezTo>
                  <a:cubicBezTo>
                    <a:pt x="2889" y="1945"/>
                    <a:pt x="2861" y="1963"/>
                    <a:pt x="2829" y="1963"/>
                  </a:cubicBezTo>
                  <a:cubicBezTo>
                    <a:pt x="2790" y="1963"/>
                    <a:pt x="2746" y="1937"/>
                    <a:pt x="2740" y="1894"/>
                  </a:cubicBezTo>
                  <a:cubicBezTo>
                    <a:pt x="2703" y="1602"/>
                    <a:pt x="2725" y="1301"/>
                    <a:pt x="2747" y="1008"/>
                  </a:cubicBezTo>
                  <a:cubicBezTo>
                    <a:pt x="2769" y="730"/>
                    <a:pt x="2813" y="454"/>
                    <a:pt x="2876" y="181"/>
                  </a:cubicBezTo>
                  <a:cubicBezTo>
                    <a:pt x="2862" y="171"/>
                    <a:pt x="2845" y="164"/>
                    <a:pt x="2826" y="159"/>
                  </a:cubicBezTo>
                  <a:cubicBezTo>
                    <a:pt x="2800" y="151"/>
                    <a:pt x="2772" y="148"/>
                    <a:pt x="2745" y="148"/>
                  </a:cubicBezTo>
                  <a:cubicBezTo>
                    <a:pt x="2652" y="148"/>
                    <a:pt x="2556" y="185"/>
                    <a:pt x="2475" y="218"/>
                  </a:cubicBezTo>
                  <a:cubicBezTo>
                    <a:pt x="2351" y="268"/>
                    <a:pt x="2236" y="334"/>
                    <a:pt x="2112" y="376"/>
                  </a:cubicBezTo>
                  <a:cubicBezTo>
                    <a:pt x="2018" y="407"/>
                    <a:pt x="1919" y="426"/>
                    <a:pt x="1825" y="426"/>
                  </a:cubicBezTo>
                  <a:cubicBezTo>
                    <a:pt x="1647" y="426"/>
                    <a:pt x="1481" y="360"/>
                    <a:pt x="1373" y="188"/>
                  </a:cubicBezTo>
                  <a:cubicBezTo>
                    <a:pt x="1346" y="141"/>
                    <a:pt x="1318" y="84"/>
                    <a:pt x="1285" y="45"/>
                  </a:cubicBezTo>
                  <a:cubicBezTo>
                    <a:pt x="1261" y="18"/>
                    <a:pt x="1246" y="8"/>
                    <a:pt x="1221" y="3"/>
                  </a:cubicBezTo>
                  <a:cubicBezTo>
                    <a:pt x="1212" y="1"/>
                    <a:pt x="1202" y="0"/>
                    <a:pt x="119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0"/>
            <p:cNvSpPr/>
            <p:nvPr/>
          </p:nvSpPr>
          <p:spPr>
            <a:xfrm>
              <a:off x="1049378" y="781356"/>
              <a:ext cx="100230" cy="87329"/>
            </a:xfrm>
            <a:custGeom>
              <a:rect b="b" l="l" r="r" t="t"/>
              <a:pathLst>
                <a:path extrusionOk="0" h="2200" w="2525">
                  <a:moveTo>
                    <a:pt x="1894" y="0"/>
                  </a:moveTo>
                  <a:cubicBezTo>
                    <a:pt x="1798" y="0"/>
                    <a:pt x="1705" y="38"/>
                    <a:pt x="1641" y="126"/>
                  </a:cubicBezTo>
                  <a:cubicBezTo>
                    <a:pt x="1523" y="290"/>
                    <a:pt x="1658" y="546"/>
                    <a:pt x="1677" y="722"/>
                  </a:cubicBezTo>
                  <a:cubicBezTo>
                    <a:pt x="1685" y="802"/>
                    <a:pt x="1622" y="846"/>
                    <a:pt x="1558" y="846"/>
                  </a:cubicBezTo>
                  <a:cubicBezTo>
                    <a:pt x="1519" y="846"/>
                    <a:pt x="1480" y="830"/>
                    <a:pt x="1455" y="797"/>
                  </a:cubicBezTo>
                  <a:cubicBezTo>
                    <a:pt x="1381" y="697"/>
                    <a:pt x="1279" y="609"/>
                    <a:pt x="1178" y="541"/>
                  </a:cubicBezTo>
                  <a:cubicBezTo>
                    <a:pt x="1101" y="488"/>
                    <a:pt x="995" y="426"/>
                    <a:pt x="894" y="426"/>
                  </a:cubicBezTo>
                  <a:cubicBezTo>
                    <a:pt x="877" y="426"/>
                    <a:pt x="861" y="428"/>
                    <a:pt x="845" y="432"/>
                  </a:cubicBezTo>
                  <a:cubicBezTo>
                    <a:pt x="657" y="476"/>
                    <a:pt x="742" y="698"/>
                    <a:pt x="812" y="808"/>
                  </a:cubicBezTo>
                  <a:cubicBezTo>
                    <a:pt x="850" y="861"/>
                    <a:pt x="887" y="913"/>
                    <a:pt x="929" y="963"/>
                  </a:cubicBezTo>
                  <a:cubicBezTo>
                    <a:pt x="944" y="981"/>
                    <a:pt x="965" y="1005"/>
                    <a:pt x="988" y="1025"/>
                  </a:cubicBezTo>
                  <a:cubicBezTo>
                    <a:pt x="1034" y="1043"/>
                    <a:pt x="1079" y="1067"/>
                    <a:pt x="1119" y="1104"/>
                  </a:cubicBezTo>
                  <a:cubicBezTo>
                    <a:pt x="1189" y="1168"/>
                    <a:pt x="1155" y="1314"/>
                    <a:pt x="1048" y="1314"/>
                  </a:cubicBezTo>
                  <a:cubicBezTo>
                    <a:pt x="1047" y="1314"/>
                    <a:pt x="1046" y="1314"/>
                    <a:pt x="1046" y="1314"/>
                  </a:cubicBezTo>
                  <a:cubicBezTo>
                    <a:pt x="958" y="1313"/>
                    <a:pt x="885" y="1275"/>
                    <a:pt x="825" y="1218"/>
                  </a:cubicBezTo>
                  <a:cubicBezTo>
                    <a:pt x="782" y="1209"/>
                    <a:pt x="735" y="1204"/>
                    <a:pt x="693" y="1204"/>
                  </a:cubicBezTo>
                  <a:cubicBezTo>
                    <a:pt x="688" y="1204"/>
                    <a:pt x="684" y="1204"/>
                    <a:pt x="679" y="1205"/>
                  </a:cubicBezTo>
                  <a:cubicBezTo>
                    <a:pt x="670" y="1204"/>
                    <a:pt x="661" y="1204"/>
                    <a:pt x="652" y="1204"/>
                  </a:cubicBezTo>
                  <a:cubicBezTo>
                    <a:pt x="551" y="1204"/>
                    <a:pt x="450" y="1215"/>
                    <a:pt x="353" y="1238"/>
                  </a:cubicBezTo>
                  <a:cubicBezTo>
                    <a:pt x="162" y="1282"/>
                    <a:pt x="0" y="1426"/>
                    <a:pt x="46" y="1636"/>
                  </a:cubicBezTo>
                  <a:cubicBezTo>
                    <a:pt x="91" y="1850"/>
                    <a:pt x="303" y="1974"/>
                    <a:pt x="492" y="2048"/>
                  </a:cubicBezTo>
                  <a:cubicBezTo>
                    <a:pt x="813" y="2172"/>
                    <a:pt x="1153" y="2183"/>
                    <a:pt x="1492" y="2183"/>
                  </a:cubicBezTo>
                  <a:cubicBezTo>
                    <a:pt x="1562" y="2183"/>
                    <a:pt x="1631" y="2182"/>
                    <a:pt x="1701" y="2182"/>
                  </a:cubicBezTo>
                  <a:cubicBezTo>
                    <a:pt x="1781" y="2182"/>
                    <a:pt x="1862" y="2183"/>
                    <a:pt x="1941" y="2186"/>
                  </a:cubicBezTo>
                  <a:cubicBezTo>
                    <a:pt x="1959" y="2186"/>
                    <a:pt x="1975" y="2192"/>
                    <a:pt x="1989" y="2199"/>
                  </a:cubicBezTo>
                  <a:cubicBezTo>
                    <a:pt x="1999" y="2151"/>
                    <a:pt x="2015" y="2108"/>
                    <a:pt x="2043" y="2061"/>
                  </a:cubicBezTo>
                  <a:cubicBezTo>
                    <a:pt x="2087" y="1994"/>
                    <a:pt x="2135" y="1928"/>
                    <a:pt x="2183" y="1865"/>
                  </a:cubicBezTo>
                  <a:cubicBezTo>
                    <a:pt x="2283" y="1729"/>
                    <a:pt x="2368" y="1600"/>
                    <a:pt x="2426" y="1443"/>
                  </a:cubicBezTo>
                  <a:cubicBezTo>
                    <a:pt x="2519" y="1188"/>
                    <a:pt x="2524" y="913"/>
                    <a:pt x="2458" y="663"/>
                  </a:cubicBezTo>
                  <a:cubicBezTo>
                    <a:pt x="2407" y="472"/>
                    <a:pt x="2325" y="260"/>
                    <a:pt x="2180" y="118"/>
                  </a:cubicBezTo>
                  <a:cubicBezTo>
                    <a:pt x="2105" y="45"/>
                    <a:pt x="1998" y="0"/>
                    <a:pt x="189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0"/>
            <p:cNvSpPr/>
            <p:nvPr/>
          </p:nvSpPr>
          <p:spPr>
            <a:xfrm>
              <a:off x="947203" y="510993"/>
              <a:ext cx="161320" cy="160328"/>
            </a:xfrm>
            <a:custGeom>
              <a:rect b="b" l="l" r="r" t="t"/>
              <a:pathLst>
                <a:path extrusionOk="0" h="4039" w="4064">
                  <a:moveTo>
                    <a:pt x="2611" y="601"/>
                  </a:moveTo>
                  <a:cubicBezTo>
                    <a:pt x="2664" y="601"/>
                    <a:pt x="2716" y="612"/>
                    <a:pt x="2764" y="635"/>
                  </a:cubicBezTo>
                  <a:cubicBezTo>
                    <a:pt x="2919" y="709"/>
                    <a:pt x="3023" y="920"/>
                    <a:pt x="3010" y="1099"/>
                  </a:cubicBezTo>
                  <a:cubicBezTo>
                    <a:pt x="3037" y="1102"/>
                    <a:pt x="3065" y="1105"/>
                    <a:pt x="3091" y="1113"/>
                  </a:cubicBezTo>
                  <a:cubicBezTo>
                    <a:pt x="3237" y="1152"/>
                    <a:pt x="3336" y="1281"/>
                    <a:pt x="3338" y="1434"/>
                  </a:cubicBezTo>
                  <a:cubicBezTo>
                    <a:pt x="3342" y="1651"/>
                    <a:pt x="3128" y="1850"/>
                    <a:pt x="2917" y="1850"/>
                  </a:cubicBezTo>
                  <a:cubicBezTo>
                    <a:pt x="2913" y="1850"/>
                    <a:pt x="2908" y="1850"/>
                    <a:pt x="2904" y="1850"/>
                  </a:cubicBezTo>
                  <a:cubicBezTo>
                    <a:pt x="2886" y="2122"/>
                    <a:pt x="2705" y="2384"/>
                    <a:pt x="2420" y="2420"/>
                  </a:cubicBezTo>
                  <a:cubicBezTo>
                    <a:pt x="2406" y="2422"/>
                    <a:pt x="2392" y="2422"/>
                    <a:pt x="2378" y="2422"/>
                  </a:cubicBezTo>
                  <a:cubicBezTo>
                    <a:pt x="2233" y="2422"/>
                    <a:pt x="2111" y="2334"/>
                    <a:pt x="2059" y="2198"/>
                  </a:cubicBezTo>
                  <a:cubicBezTo>
                    <a:pt x="2014" y="2090"/>
                    <a:pt x="2028" y="1992"/>
                    <a:pt x="2059" y="1892"/>
                  </a:cubicBezTo>
                  <a:lnTo>
                    <a:pt x="2059" y="1892"/>
                  </a:lnTo>
                  <a:cubicBezTo>
                    <a:pt x="2000" y="1902"/>
                    <a:pt x="1942" y="1911"/>
                    <a:pt x="1885" y="1911"/>
                  </a:cubicBezTo>
                  <a:cubicBezTo>
                    <a:pt x="1845" y="1911"/>
                    <a:pt x="1806" y="1907"/>
                    <a:pt x="1767" y="1897"/>
                  </a:cubicBezTo>
                  <a:cubicBezTo>
                    <a:pt x="1585" y="1852"/>
                    <a:pt x="1488" y="1672"/>
                    <a:pt x="1522" y="1491"/>
                  </a:cubicBezTo>
                  <a:cubicBezTo>
                    <a:pt x="1552" y="1322"/>
                    <a:pt x="1703" y="1212"/>
                    <a:pt x="1865" y="1176"/>
                  </a:cubicBezTo>
                  <a:cubicBezTo>
                    <a:pt x="1924" y="1165"/>
                    <a:pt x="1982" y="1158"/>
                    <a:pt x="2042" y="1158"/>
                  </a:cubicBezTo>
                  <a:cubicBezTo>
                    <a:pt x="2069" y="1158"/>
                    <a:pt x="2097" y="1160"/>
                    <a:pt x="2125" y="1163"/>
                  </a:cubicBezTo>
                  <a:cubicBezTo>
                    <a:pt x="2151" y="1166"/>
                    <a:pt x="2179" y="1168"/>
                    <a:pt x="2205" y="1176"/>
                  </a:cubicBezTo>
                  <a:cubicBezTo>
                    <a:pt x="2191" y="1037"/>
                    <a:pt x="2210" y="886"/>
                    <a:pt x="2288" y="770"/>
                  </a:cubicBezTo>
                  <a:cubicBezTo>
                    <a:pt x="2358" y="664"/>
                    <a:pt x="2485" y="601"/>
                    <a:pt x="2611" y="601"/>
                  </a:cubicBezTo>
                  <a:close/>
                  <a:moveTo>
                    <a:pt x="2281" y="0"/>
                  </a:moveTo>
                  <a:cubicBezTo>
                    <a:pt x="1921" y="0"/>
                    <a:pt x="1559" y="76"/>
                    <a:pt x="1248" y="232"/>
                  </a:cubicBezTo>
                  <a:cubicBezTo>
                    <a:pt x="689" y="510"/>
                    <a:pt x="217" y="1024"/>
                    <a:pt x="1" y="1614"/>
                  </a:cubicBezTo>
                  <a:cubicBezTo>
                    <a:pt x="55" y="1623"/>
                    <a:pt x="108" y="1636"/>
                    <a:pt x="159" y="1653"/>
                  </a:cubicBezTo>
                  <a:cubicBezTo>
                    <a:pt x="370" y="1723"/>
                    <a:pt x="570" y="1839"/>
                    <a:pt x="725" y="1999"/>
                  </a:cubicBezTo>
                  <a:cubicBezTo>
                    <a:pt x="871" y="2150"/>
                    <a:pt x="974" y="2333"/>
                    <a:pt x="1019" y="2542"/>
                  </a:cubicBezTo>
                  <a:cubicBezTo>
                    <a:pt x="1048" y="2667"/>
                    <a:pt x="1050" y="2790"/>
                    <a:pt x="1033" y="2917"/>
                  </a:cubicBezTo>
                  <a:cubicBezTo>
                    <a:pt x="1021" y="2999"/>
                    <a:pt x="998" y="3080"/>
                    <a:pt x="986" y="3160"/>
                  </a:cubicBezTo>
                  <a:lnTo>
                    <a:pt x="992" y="3160"/>
                  </a:lnTo>
                  <a:cubicBezTo>
                    <a:pt x="1023" y="3157"/>
                    <a:pt x="1055" y="3156"/>
                    <a:pt x="1087" y="3156"/>
                  </a:cubicBezTo>
                  <a:cubicBezTo>
                    <a:pt x="1347" y="3156"/>
                    <a:pt x="1624" y="3251"/>
                    <a:pt x="1769" y="3474"/>
                  </a:cubicBezTo>
                  <a:cubicBezTo>
                    <a:pt x="1794" y="3510"/>
                    <a:pt x="1813" y="3554"/>
                    <a:pt x="1836" y="3590"/>
                  </a:cubicBezTo>
                  <a:cubicBezTo>
                    <a:pt x="1841" y="3601"/>
                    <a:pt x="1860" y="3627"/>
                    <a:pt x="1860" y="3629"/>
                  </a:cubicBezTo>
                  <a:cubicBezTo>
                    <a:pt x="1860" y="3629"/>
                    <a:pt x="1873" y="3637"/>
                    <a:pt x="1876" y="3639"/>
                  </a:cubicBezTo>
                  <a:cubicBezTo>
                    <a:pt x="1884" y="3641"/>
                    <a:pt x="1893" y="3642"/>
                    <a:pt x="1901" y="3642"/>
                  </a:cubicBezTo>
                  <a:cubicBezTo>
                    <a:pt x="1933" y="3642"/>
                    <a:pt x="1967" y="3630"/>
                    <a:pt x="1997" y="3623"/>
                  </a:cubicBezTo>
                  <a:cubicBezTo>
                    <a:pt x="2057" y="3609"/>
                    <a:pt x="2118" y="3594"/>
                    <a:pt x="2178" y="3583"/>
                  </a:cubicBezTo>
                  <a:cubicBezTo>
                    <a:pt x="2239" y="3571"/>
                    <a:pt x="2299" y="3565"/>
                    <a:pt x="2357" y="3565"/>
                  </a:cubicBezTo>
                  <a:cubicBezTo>
                    <a:pt x="2509" y="3565"/>
                    <a:pt x="2649" y="3609"/>
                    <a:pt x="2774" y="3715"/>
                  </a:cubicBezTo>
                  <a:cubicBezTo>
                    <a:pt x="2866" y="3794"/>
                    <a:pt x="2933" y="3893"/>
                    <a:pt x="3018" y="3976"/>
                  </a:cubicBezTo>
                  <a:cubicBezTo>
                    <a:pt x="3064" y="4021"/>
                    <a:pt x="3094" y="4038"/>
                    <a:pt x="3152" y="4038"/>
                  </a:cubicBezTo>
                  <a:cubicBezTo>
                    <a:pt x="3164" y="4038"/>
                    <a:pt x="3177" y="4038"/>
                    <a:pt x="3193" y="4036"/>
                  </a:cubicBezTo>
                  <a:cubicBezTo>
                    <a:pt x="3300" y="4030"/>
                    <a:pt x="3409" y="4004"/>
                    <a:pt x="3518" y="3995"/>
                  </a:cubicBezTo>
                  <a:cubicBezTo>
                    <a:pt x="3564" y="3992"/>
                    <a:pt x="3611" y="3990"/>
                    <a:pt x="3657" y="3990"/>
                  </a:cubicBezTo>
                  <a:cubicBezTo>
                    <a:pt x="3727" y="3990"/>
                    <a:pt x="3797" y="3994"/>
                    <a:pt x="3866" y="4002"/>
                  </a:cubicBezTo>
                  <a:cubicBezTo>
                    <a:pt x="3916" y="4008"/>
                    <a:pt x="3970" y="4019"/>
                    <a:pt x="4021" y="4033"/>
                  </a:cubicBezTo>
                  <a:cubicBezTo>
                    <a:pt x="3992" y="3889"/>
                    <a:pt x="3975" y="3750"/>
                    <a:pt x="3976" y="3601"/>
                  </a:cubicBezTo>
                  <a:cubicBezTo>
                    <a:pt x="3979" y="3399"/>
                    <a:pt x="3994" y="3196"/>
                    <a:pt x="3992" y="2994"/>
                  </a:cubicBezTo>
                  <a:cubicBezTo>
                    <a:pt x="3991" y="2557"/>
                    <a:pt x="4006" y="2122"/>
                    <a:pt x="4025" y="1686"/>
                  </a:cubicBezTo>
                  <a:cubicBezTo>
                    <a:pt x="4038" y="1395"/>
                    <a:pt x="4042" y="1097"/>
                    <a:pt x="4063" y="801"/>
                  </a:cubicBezTo>
                  <a:cubicBezTo>
                    <a:pt x="3992" y="768"/>
                    <a:pt x="3944" y="712"/>
                    <a:pt x="3890" y="650"/>
                  </a:cubicBezTo>
                  <a:cubicBezTo>
                    <a:pt x="3824" y="571"/>
                    <a:pt x="3747" y="508"/>
                    <a:pt x="3663" y="447"/>
                  </a:cubicBezTo>
                  <a:cubicBezTo>
                    <a:pt x="3508" y="333"/>
                    <a:pt x="3350" y="234"/>
                    <a:pt x="3169" y="162"/>
                  </a:cubicBezTo>
                  <a:cubicBezTo>
                    <a:pt x="2895" y="55"/>
                    <a:pt x="2589" y="0"/>
                    <a:pt x="22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0"/>
            <p:cNvSpPr/>
            <p:nvPr/>
          </p:nvSpPr>
          <p:spPr>
            <a:xfrm>
              <a:off x="1014724" y="543623"/>
              <a:ext cx="55414" cy="53747"/>
            </a:xfrm>
            <a:custGeom>
              <a:rect b="b" l="l" r="r" t="t"/>
              <a:pathLst>
                <a:path extrusionOk="0" h="1354" w="1396">
                  <a:moveTo>
                    <a:pt x="903" y="0"/>
                  </a:moveTo>
                  <a:cubicBezTo>
                    <a:pt x="839" y="0"/>
                    <a:pt x="769" y="40"/>
                    <a:pt x="744" y="103"/>
                  </a:cubicBezTo>
                  <a:cubicBezTo>
                    <a:pt x="704" y="197"/>
                    <a:pt x="727" y="308"/>
                    <a:pt x="729" y="408"/>
                  </a:cubicBezTo>
                  <a:cubicBezTo>
                    <a:pt x="730" y="458"/>
                    <a:pt x="697" y="495"/>
                    <a:pt x="655" y="512"/>
                  </a:cubicBezTo>
                  <a:cubicBezTo>
                    <a:pt x="645" y="523"/>
                    <a:pt x="634" y="531"/>
                    <a:pt x="618" y="531"/>
                  </a:cubicBezTo>
                  <a:cubicBezTo>
                    <a:pt x="613" y="531"/>
                    <a:pt x="606" y="530"/>
                    <a:pt x="599" y="527"/>
                  </a:cubicBezTo>
                  <a:cubicBezTo>
                    <a:pt x="586" y="524"/>
                    <a:pt x="573" y="523"/>
                    <a:pt x="560" y="523"/>
                  </a:cubicBezTo>
                  <a:cubicBezTo>
                    <a:pt x="522" y="523"/>
                    <a:pt x="482" y="533"/>
                    <a:pt x="442" y="536"/>
                  </a:cubicBezTo>
                  <a:cubicBezTo>
                    <a:pt x="384" y="540"/>
                    <a:pt x="325" y="547"/>
                    <a:pt x="269" y="561"/>
                  </a:cubicBezTo>
                  <a:cubicBezTo>
                    <a:pt x="180" y="582"/>
                    <a:pt x="65" y="621"/>
                    <a:pt x="39" y="707"/>
                  </a:cubicBezTo>
                  <a:cubicBezTo>
                    <a:pt x="0" y="831"/>
                    <a:pt x="66" y="867"/>
                    <a:pt x="163" y="867"/>
                  </a:cubicBezTo>
                  <a:cubicBezTo>
                    <a:pt x="287" y="867"/>
                    <a:pt x="462" y="806"/>
                    <a:pt x="529" y="793"/>
                  </a:cubicBezTo>
                  <a:cubicBezTo>
                    <a:pt x="534" y="792"/>
                    <a:pt x="540" y="792"/>
                    <a:pt x="545" y="792"/>
                  </a:cubicBezTo>
                  <a:cubicBezTo>
                    <a:pt x="616" y="792"/>
                    <a:pt x="674" y="878"/>
                    <a:pt x="656" y="942"/>
                  </a:cubicBezTo>
                  <a:cubicBezTo>
                    <a:pt x="636" y="1036"/>
                    <a:pt x="567" y="1142"/>
                    <a:pt x="577" y="1241"/>
                  </a:cubicBezTo>
                  <a:cubicBezTo>
                    <a:pt x="584" y="1310"/>
                    <a:pt x="617" y="1353"/>
                    <a:pt x="675" y="1353"/>
                  </a:cubicBezTo>
                  <a:cubicBezTo>
                    <a:pt x="686" y="1353"/>
                    <a:pt x="698" y="1351"/>
                    <a:pt x="712" y="1348"/>
                  </a:cubicBezTo>
                  <a:cubicBezTo>
                    <a:pt x="884" y="1298"/>
                    <a:pt x="999" y="1071"/>
                    <a:pt x="999" y="902"/>
                  </a:cubicBezTo>
                  <a:cubicBezTo>
                    <a:pt x="999" y="847"/>
                    <a:pt x="1045" y="795"/>
                    <a:pt x="1098" y="795"/>
                  </a:cubicBezTo>
                  <a:cubicBezTo>
                    <a:pt x="1113" y="795"/>
                    <a:pt x="1128" y="799"/>
                    <a:pt x="1143" y="807"/>
                  </a:cubicBezTo>
                  <a:cubicBezTo>
                    <a:pt x="1159" y="817"/>
                    <a:pt x="1177" y="821"/>
                    <a:pt x="1195" y="821"/>
                  </a:cubicBezTo>
                  <a:cubicBezTo>
                    <a:pt x="1290" y="821"/>
                    <a:pt x="1395" y="704"/>
                    <a:pt x="1382" y="618"/>
                  </a:cubicBezTo>
                  <a:cubicBezTo>
                    <a:pt x="1370" y="543"/>
                    <a:pt x="1310" y="518"/>
                    <a:pt x="1242" y="518"/>
                  </a:cubicBezTo>
                  <a:cubicBezTo>
                    <a:pt x="1212" y="518"/>
                    <a:pt x="1180" y="523"/>
                    <a:pt x="1150" y="530"/>
                  </a:cubicBezTo>
                  <a:cubicBezTo>
                    <a:pt x="1130" y="538"/>
                    <a:pt x="1108" y="546"/>
                    <a:pt x="1083" y="552"/>
                  </a:cubicBezTo>
                  <a:cubicBezTo>
                    <a:pt x="1073" y="555"/>
                    <a:pt x="1063" y="556"/>
                    <a:pt x="1054" y="556"/>
                  </a:cubicBezTo>
                  <a:cubicBezTo>
                    <a:pt x="933" y="556"/>
                    <a:pt x="876" y="381"/>
                    <a:pt x="1008" y="335"/>
                  </a:cubicBezTo>
                  <a:cubicBezTo>
                    <a:pt x="1040" y="324"/>
                    <a:pt x="1050" y="319"/>
                    <a:pt x="1057" y="296"/>
                  </a:cubicBezTo>
                  <a:cubicBezTo>
                    <a:pt x="1063" y="277"/>
                    <a:pt x="1067" y="261"/>
                    <a:pt x="1067" y="236"/>
                  </a:cubicBezTo>
                  <a:cubicBezTo>
                    <a:pt x="1065" y="225"/>
                    <a:pt x="1065" y="196"/>
                    <a:pt x="1065" y="189"/>
                  </a:cubicBezTo>
                  <a:cubicBezTo>
                    <a:pt x="1057" y="128"/>
                    <a:pt x="1019" y="42"/>
                    <a:pt x="957" y="12"/>
                  </a:cubicBezTo>
                  <a:cubicBezTo>
                    <a:pt x="941" y="4"/>
                    <a:pt x="922" y="0"/>
                    <a:pt x="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0"/>
            <p:cNvSpPr/>
            <p:nvPr/>
          </p:nvSpPr>
          <p:spPr>
            <a:xfrm>
              <a:off x="856341" y="458358"/>
              <a:ext cx="165568" cy="116822"/>
            </a:xfrm>
            <a:custGeom>
              <a:rect b="b" l="l" r="r" t="t"/>
              <a:pathLst>
                <a:path extrusionOk="0" h="2943" w="4171">
                  <a:moveTo>
                    <a:pt x="2016" y="267"/>
                  </a:moveTo>
                  <a:cubicBezTo>
                    <a:pt x="2069" y="267"/>
                    <a:pt x="2122" y="278"/>
                    <a:pt x="2170" y="301"/>
                  </a:cubicBezTo>
                  <a:cubicBezTo>
                    <a:pt x="2322" y="376"/>
                    <a:pt x="2426" y="586"/>
                    <a:pt x="2416" y="766"/>
                  </a:cubicBezTo>
                  <a:cubicBezTo>
                    <a:pt x="2443" y="768"/>
                    <a:pt x="2469" y="770"/>
                    <a:pt x="2496" y="779"/>
                  </a:cubicBezTo>
                  <a:cubicBezTo>
                    <a:pt x="2644" y="819"/>
                    <a:pt x="2741" y="946"/>
                    <a:pt x="2744" y="1097"/>
                  </a:cubicBezTo>
                  <a:cubicBezTo>
                    <a:pt x="2745" y="1315"/>
                    <a:pt x="2534" y="1516"/>
                    <a:pt x="2323" y="1516"/>
                  </a:cubicBezTo>
                  <a:cubicBezTo>
                    <a:pt x="2319" y="1516"/>
                    <a:pt x="2315" y="1516"/>
                    <a:pt x="2310" y="1516"/>
                  </a:cubicBezTo>
                  <a:cubicBezTo>
                    <a:pt x="2293" y="1787"/>
                    <a:pt x="2110" y="2049"/>
                    <a:pt x="1826" y="2085"/>
                  </a:cubicBezTo>
                  <a:cubicBezTo>
                    <a:pt x="1812" y="2087"/>
                    <a:pt x="1797" y="2087"/>
                    <a:pt x="1783" y="2087"/>
                  </a:cubicBezTo>
                  <a:cubicBezTo>
                    <a:pt x="1639" y="2087"/>
                    <a:pt x="1519" y="1997"/>
                    <a:pt x="1464" y="1861"/>
                  </a:cubicBezTo>
                  <a:cubicBezTo>
                    <a:pt x="1420" y="1756"/>
                    <a:pt x="1437" y="1657"/>
                    <a:pt x="1464" y="1558"/>
                  </a:cubicBezTo>
                  <a:lnTo>
                    <a:pt x="1464" y="1558"/>
                  </a:lnTo>
                  <a:cubicBezTo>
                    <a:pt x="1407" y="1567"/>
                    <a:pt x="1349" y="1575"/>
                    <a:pt x="1290" y="1575"/>
                  </a:cubicBezTo>
                  <a:cubicBezTo>
                    <a:pt x="1251" y="1575"/>
                    <a:pt x="1212" y="1572"/>
                    <a:pt x="1173" y="1562"/>
                  </a:cubicBezTo>
                  <a:cubicBezTo>
                    <a:pt x="990" y="1518"/>
                    <a:pt x="896" y="1338"/>
                    <a:pt x="927" y="1158"/>
                  </a:cubicBezTo>
                  <a:cubicBezTo>
                    <a:pt x="960" y="986"/>
                    <a:pt x="1109" y="878"/>
                    <a:pt x="1270" y="842"/>
                  </a:cubicBezTo>
                  <a:cubicBezTo>
                    <a:pt x="1325" y="830"/>
                    <a:pt x="1380" y="824"/>
                    <a:pt x="1434" y="824"/>
                  </a:cubicBezTo>
                  <a:cubicBezTo>
                    <a:pt x="1467" y="824"/>
                    <a:pt x="1499" y="826"/>
                    <a:pt x="1531" y="830"/>
                  </a:cubicBezTo>
                  <a:cubicBezTo>
                    <a:pt x="1556" y="832"/>
                    <a:pt x="1584" y="835"/>
                    <a:pt x="1611" y="840"/>
                  </a:cubicBezTo>
                  <a:cubicBezTo>
                    <a:pt x="1597" y="701"/>
                    <a:pt x="1614" y="552"/>
                    <a:pt x="1691" y="436"/>
                  </a:cubicBezTo>
                  <a:cubicBezTo>
                    <a:pt x="1762" y="330"/>
                    <a:pt x="1890" y="267"/>
                    <a:pt x="2016" y="267"/>
                  </a:cubicBezTo>
                  <a:close/>
                  <a:moveTo>
                    <a:pt x="2196" y="1"/>
                  </a:moveTo>
                  <a:cubicBezTo>
                    <a:pt x="1897" y="1"/>
                    <a:pt x="1583" y="49"/>
                    <a:pt x="1308" y="144"/>
                  </a:cubicBezTo>
                  <a:cubicBezTo>
                    <a:pt x="975" y="258"/>
                    <a:pt x="687" y="450"/>
                    <a:pt x="449" y="707"/>
                  </a:cubicBezTo>
                  <a:cubicBezTo>
                    <a:pt x="344" y="824"/>
                    <a:pt x="245" y="945"/>
                    <a:pt x="168" y="1077"/>
                  </a:cubicBezTo>
                  <a:cubicBezTo>
                    <a:pt x="122" y="1153"/>
                    <a:pt x="81" y="1230"/>
                    <a:pt x="49" y="1311"/>
                  </a:cubicBezTo>
                  <a:cubicBezTo>
                    <a:pt x="37" y="1346"/>
                    <a:pt x="16" y="1379"/>
                    <a:pt x="1" y="1414"/>
                  </a:cubicBezTo>
                  <a:cubicBezTo>
                    <a:pt x="102" y="1419"/>
                    <a:pt x="200" y="1440"/>
                    <a:pt x="296" y="1470"/>
                  </a:cubicBezTo>
                  <a:cubicBezTo>
                    <a:pt x="490" y="1534"/>
                    <a:pt x="697" y="1641"/>
                    <a:pt x="803" y="1824"/>
                  </a:cubicBezTo>
                  <a:cubicBezTo>
                    <a:pt x="860" y="1918"/>
                    <a:pt x="887" y="2024"/>
                    <a:pt x="892" y="2136"/>
                  </a:cubicBezTo>
                  <a:cubicBezTo>
                    <a:pt x="893" y="2188"/>
                    <a:pt x="890" y="2240"/>
                    <a:pt x="885" y="2290"/>
                  </a:cubicBezTo>
                  <a:cubicBezTo>
                    <a:pt x="885" y="2297"/>
                    <a:pt x="883" y="2305"/>
                    <a:pt x="883" y="2309"/>
                  </a:cubicBezTo>
                  <a:cubicBezTo>
                    <a:pt x="923" y="2305"/>
                    <a:pt x="963" y="2288"/>
                    <a:pt x="1002" y="2278"/>
                  </a:cubicBezTo>
                  <a:cubicBezTo>
                    <a:pt x="1056" y="2266"/>
                    <a:pt x="1109" y="2260"/>
                    <a:pt x="1162" y="2260"/>
                  </a:cubicBezTo>
                  <a:cubicBezTo>
                    <a:pt x="1220" y="2260"/>
                    <a:pt x="1279" y="2267"/>
                    <a:pt x="1340" y="2277"/>
                  </a:cubicBezTo>
                  <a:cubicBezTo>
                    <a:pt x="1524" y="2313"/>
                    <a:pt x="1727" y="2370"/>
                    <a:pt x="1850" y="2518"/>
                  </a:cubicBezTo>
                  <a:cubicBezTo>
                    <a:pt x="1920" y="2600"/>
                    <a:pt x="1959" y="2705"/>
                    <a:pt x="1972" y="2814"/>
                  </a:cubicBezTo>
                  <a:cubicBezTo>
                    <a:pt x="1977" y="2856"/>
                    <a:pt x="1975" y="2899"/>
                    <a:pt x="1978" y="2943"/>
                  </a:cubicBezTo>
                  <a:cubicBezTo>
                    <a:pt x="2017" y="2936"/>
                    <a:pt x="2057" y="2928"/>
                    <a:pt x="2098" y="2928"/>
                  </a:cubicBezTo>
                  <a:lnTo>
                    <a:pt x="2109" y="2927"/>
                  </a:lnTo>
                  <a:cubicBezTo>
                    <a:pt x="2156" y="2539"/>
                    <a:pt x="2370" y="2189"/>
                    <a:pt x="2636" y="1909"/>
                  </a:cubicBezTo>
                  <a:cubicBezTo>
                    <a:pt x="2886" y="1647"/>
                    <a:pt x="3185" y="1431"/>
                    <a:pt x="3515" y="1280"/>
                  </a:cubicBezTo>
                  <a:cubicBezTo>
                    <a:pt x="3723" y="1188"/>
                    <a:pt x="3946" y="1131"/>
                    <a:pt x="4170" y="1102"/>
                  </a:cubicBezTo>
                  <a:cubicBezTo>
                    <a:pt x="4000" y="757"/>
                    <a:pt x="3697" y="488"/>
                    <a:pt x="3364" y="299"/>
                  </a:cubicBezTo>
                  <a:cubicBezTo>
                    <a:pt x="3062" y="128"/>
                    <a:pt x="2730" y="32"/>
                    <a:pt x="2384" y="7"/>
                  </a:cubicBezTo>
                  <a:cubicBezTo>
                    <a:pt x="2323" y="3"/>
                    <a:pt x="2260" y="1"/>
                    <a:pt x="21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0"/>
            <p:cNvSpPr/>
            <p:nvPr/>
          </p:nvSpPr>
          <p:spPr>
            <a:xfrm>
              <a:off x="914415" y="766311"/>
              <a:ext cx="84312" cy="37075"/>
            </a:xfrm>
            <a:custGeom>
              <a:rect b="b" l="l" r="r" t="t"/>
              <a:pathLst>
                <a:path extrusionOk="0" h="934" w="2124">
                  <a:moveTo>
                    <a:pt x="2067" y="1"/>
                  </a:moveTo>
                  <a:cubicBezTo>
                    <a:pt x="1996" y="135"/>
                    <a:pt x="1853" y="235"/>
                    <a:pt x="1730" y="306"/>
                  </a:cubicBezTo>
                  <a:cubicBezTo>
                    <a:pt x="1585" y="388"/>
                    <a:pt x="1432" y="455"/>
                    <a:pt x="1277" y="514"/>
                  </a:cubicBezTo>
                  <a:cubicBezTo>
                    <a:pt x="1058" y="598"/>
                    <a:pt x="828" y="658"/>
                    <a:pt x="596" y="695"/>
                  </a:cubicBezTo>
                  <a:cubicBezTo>
                    <a:pt x="438" y="720"/>
                    <a:pt x="279" y="737"/>
                    <a:pt x="121" y="737"/>
                  </a:cubicBezTo>
                  <a:cubicBezTo>
                    <a:pt x="81" y="737"/>
                    <a:pt x="41" y="736"/>
                    <a:pt x="1" y="734"/>
                  </a:cubicBezTo>
                  <a:lnTo>
                    <a:pt x="1" y="734"/>
                  </a:lnTo>
                  <a:cubicBezTo>
                    <a:pt x="1" y="737"/>
                    <a:pt x="1" y="742"/>
                    <a:pt x="3" y="745"/>
                  </a:cubicBezTo>
                  <a:cubicBezTo>
                    <a:pt x="61" y="913"/>
                    <a:pt x="275" y="933"/>
                    <a:pt x="444" y="933"/>
                  </a:cubicBezTo>
                  <a:cubicBezTo>
                    <a:pt x="482" y="933"/>
                    <a:pt x="517" y="932"/>
                    <a:pt x="549" y="932"/>
                  </a:cubicBezTo>
                  <a:cubicBezTo>
                    <a:pt x="770" y="926"/>
                    <a:pt x="996" y="923"/>
                    <a:pt x="1216" y="893"/>
                  </a:cubicBezTo>
                  <a:cubicBezTo>
                    <a:pt x="1610" y="838"/>
                    <a:pt x="2123" y="609"/>
                    <a:pt x="2094" y="133"/>
                  </a:cubicBezTo>
                  <a:cubicBezTo>
                    <a:pt x="2090" y="83"/>
                    <a:pt x="2082" y="4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0"/>
            <p:cNvSpPr/>
            <p:nvPr/>
          </p:nvSpPr>
          <p:spPr>
            <a:xfrm>
              <a:off x="913145" y="745035"/>
              <a:ext cx="79668" cy="45213"/>
            </a:xfrm>
            <a:custGeom>
              <a:rect b="b" l="l" r="r" t="t"/>
              <a:pathLst>
                <a:path extrusionOk="0" h="1139" w="2007">
                  <a:moveTo>
                    <a:pt x="1028" y="0"/>
                  </a:moveTo>
                  <a:cubicBezTo>
                    <a:pt x="830" y="0"/>
                    <a:pt x="636" y="58"/>
                    <a:pt x="469" y="174"/>
                  </a:cubicBezTo>
                  <a:cubicBezTo>
                    <a:pt x="284" y="302"/>
                    <a:pt x="143" y="495"/>
                    <a:pt x="75" y="711"/>
                  </a:cubicBezTo>
                  <a:cubicBezTo>
                    <a:pt x="36" y="835"/>
                    <a:pt x="0" y="994"/>
                    <a:pt x="8" y="1139"/>
                  </a:cubicBezTo>
                  <a:cubicBezTo>
                    <a:pt x="199" y="1096"/>
                    <a:pt x="393" y="1076"/>
                    <a:pt x="586" y="1044"/>
                  </a:cubicBezTo>
                  <a:cubicBezTo>
                    <a:pt x="803" y="1004"/>
                    <a:pt x="1011" y="943"/>
                    <a:pt x="1216" y="862"/>
                  </a:cubicBezTo>
                  <a:cubicBezTo>
                    <a:pt x="1359" y="806"/>
                    <a:pt x="1504" y="765"/>
                    <a:pt x="1641" y="700"/>
                  </a:cubicBezTo>
                  <a:cubicBezTo>
                    <a:pt x="1711" y="667"/>
                    <a:pt x="1777" y="627"/>
                    <a:pt x="1838" y="580"/>
                  </a:cubicBezTo>
                  <a:cubicBezTo>
                    <a:pt x="1906" y="525"/>
                    <a:pt x="1921" y="497"/>
                    <a:pt x="1954" y="431"/>
                  </a:cubicBezTo>
                  <a:cubicBezTo>
                    <a:pt x="1968" y="405"/>
                    <a:pt x="1986" y="392"/>
                    <a:pt x="2006" y="388"/>
                  </a:cubicBezTo>
                  <a:cubicBezTo>
                    <a:pt x="1994" y="373"/>
                    <a:pt x="1979" y="357"/>
                    <a:pt x="1965" y="343"/>
                  </a:cubicBezTo>
                  <a:cubicBezTo>
                    <a:pt x="1864" y="284"/>
                    <a:pt x="1757" y="228"/>
                    <a:pt x="1655" y="177"/>
                  </a:cubicBezTo>
                  <a:cubicBezTo>
                    <a:pt x="1526" y="109"/>
                    <a:pt x="1388" y="54"/>
                    <a:pt x="1244" y="23"/>
                  </a:cubicBezTo>
                  <a:cubicBezTo>
                    <a:pt x="1172" y="8"/>
                    <a:pt x="1100" y="0"/>
                    <a:pt x="10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0"/>
            <p:cNvSpPr/>
            <p:nvPr/>
          </p:nvSpPr>
          <p:spPr>
            <a:xfrm>
              <a:off x="534534" y="487534"/>
              <a:ext cx="444425" cy="389726"/>
            </a:xfrm>
            <a:custGeom>
              <a:rect b="b" l="l" r="r" t="t"/>
              <a:pathLst>
                <a:path extrusionOk="0" h="9818" w="11196">
                  <a:moveTo>
                    <a:pt x="6963" y="1993"/>
                  </a:moveTo>
                  <a:cubicBezTo>
                    <a:pt x="7040" y="1995"/>
                    <a:pt x="7108" y="2018"/>
                    <a:pt x="7168" y="2066"/>
                  </a:cubicBezTo>
                  <a:cubicBezTo>
                    <a:pt x="7213" y="2101"/>
                    <a:pt x="7246" y="2153"/>
                    <a:pt x="7265" y="2204"/>
                  </a:cubicBezTo>
                  <a:cubicBezTo>
                    <a:pt x="7285" y="2256"/>
                    <a:pt x="7284" y="2310"/>
                    <a:pt x="7279" y="2367"/>
                  </a:cubicBezTo>
                  <a:cubicBezTo>
                    <a:pt x="7277" y="2381"/>
                    <a:pt x="7274" y="2397"/>
                    <a:pt x="7268" y="2410"/>
                  </a:cubicBezTo>
                  <a:cubicBezTo>
                    <a:pt x="7259" y="2436"/>
                    <a:pt x="7251" y="2464"/>
                    <a:pt x="7237" y="2487"/>
                  </a:cubicBezTo>
                  <a:cubicBezTo>
                    <a:pt x="7211" y="2537"/>
                    <a:pt x="7176" y="2575"/>
                    <a:pt x="7132" y="2610"/>
                  </a:cubicBezTo>
                  <a:cubicBezTo>
                    <a:pt x="7079" y="2651"/>
                    <a:pt x="7014" y="2672"/>
                    <a:pt x="6949" y="2672"/>
                  </a:cubicBezTo>
                  <a:cubicBezTo>
                    <a:pt x="6936" y="2672"/>
                    <a:pt x="6923" y="2671"/>
                    <a:pt x="6911" y="2669"/>
                  </a:cubicBezTo>
                  <a:cubicBezTo>
                    <a:pt x="6907" y="2670"/>
                    <a:pt x="6902" y="2670"/>
                    <a:pt x="6898" y="2670"/>
                  </a:cubicBezTo>
                  <a:cubicBezTo>
                    <a:pt x="6883" y="2670"/>
                    <a:pt x="6867" y="2668"/>
                    <a:pt x="6850" y="2664"/>
                  </a:cubicBezTo>
                  <a:cubicBezTo>
                    <a:pt x="6779" y="2648"/>
                    <a:pt x="6717" y="2606"/>
                    <a:pt x="6674" y="2544"/>
                  </a:cubicBezTo>
                  <a:cubicBezTo>
                    <a:pt x="6661" y="2528"/>
                    <a:pt x="6654" y="2506"/>
                    <a:pt x="6643" y="2486"/>
                  </a:cubicBezTo>
                  <a:cubicBezTo>
                    <a:pt x="6640" y="2480"/>
                    <a:pt x="6638" y="2470"/>
                    <a:pt x="6635" y="2464"/>
                  </a:cubicBezTo>
                  <a:cubicBezTo>
                    <a:pt x="6629" y="2433"/>
                    <a:pt x="6622" y="2402"/>
                    <a:pt x="6622" y="2371"/>
                  </a:cubicBezTo>
                  <a:cubicBezTo>
                    <a:pt x="6628" y="2308"/>
                    <a:pt x="6639" y="2245"/>
                    <a:pt x="6669" y="2189"/>
                  </a:cubicBezTo>
                  <a:cubicBezTo>
                    <a:pt x="6702" y="2136"/>
                    <a:pt x="6742" y="2087"/>
                    <a:pt x="6794" y="2050"/>
                  </a:cubicBezTo>
                  <a:cubicBezTo>
                    <a:pt x="6818" y="2033"/>
                    <a:pt x="6847" y="2019"/>
                    <a:pt x="6873" y="2011"/>
                  </a:cubicBezTo>
                  <a:cubicBezTo>
                    <a:pt x="6903" y="2001"/>
                    <a:pt x="6934" y="1993"/>
                    <a:pt x="6963" y="1993"/>
                  </a:cubicBezTo>
                  <a:close/>
                  <a:moveTo>
                    <a:pt x="2665" y="3019"/>
                  </a:moveTo>
                  <a:cubicBezTo>
                    <a:pt x="2743" y="3022"/>
                    <a:pt x="2810" y="3044"/>
                    <a:pt x="2872" y="3092"/>
                  </a:cubicBezTo>
                  <a:cubicBezTo>
                    <a:pt x="2915" y="3126"/>
                    <a:pt x="2947" y="3176"/>
                    <a:pt x="2967" y="3226"/>
                  </a:cubicBezTo>
                  <a:cubicBezTo>
                    <a:pt x="2987" y="3282"/>
                    <a:pt x="2988" y="3334"/>
                    <a:pt x="2983" y="3391"/>
                  </a:cubicBezTo>
                  <a:cubicBezTo>
                    <a:pt x="2979" y="3407"/>
                    <a:pt x="2976" y="3421"/>
                    <a:pt x="2970" y="3436"/>
                  </a:cubicBezTo>
                  <a:cubicBezTo>
                    <a:pt x="2964" y="3462"/>
                    <a:pt x="2953" y="3487"/>
                    <a:pt x="2942" y="3513"/>
                  </a:cubicBezTo>
                  <a:cubicBezTo>
                    <a:pt x="2914" y="3563"/>
                    <a:pt x="2879" y="3600"/>
                    <a:pt x="2837" y="3636"/>
                  </a:cubicBezTo>
                  <a:cubicBezTo>
                    <a:pt x="2784" y="3677"/>
                    <a:pt x="2719" y="3697"/>
                    <a:pt x="2654" y="3697"/>
                  </a:cubicBezTo>
                  <a:cubicBezTo>
                    <a:pt x="2641" y="3697"/>
                    <a:pt x="2629" y="3697"/>
                    <a:pt x="2616" y="3695"/>
                  </a:cubicBezTo>
                  <a:cubicBezTo>
                    <a:pt x="2611" y="3695"/>
                    <a:pt x="2606" y="3695"/>
                    <a:pt x="2601" y="3695"/>
                  </a:cubicBezTo>
                  <a:cubicBezTo>
                    <a:pt x="2585" y="3695"/>
                    <a:pt x="2569" y="3694"/>
                    <a:pt x="2552" y="3690"/>
                  </a:cubicBezTo>
                  <a:cubicBezTo>
                    <a:pt x="2481" y="3672"/>
                    <a:pt x="2422" y="3628"/>
                    <a:pt x="2380" y="3570"/>
                  </a:cubicBezTo>
                  <a:cubicBezTo>
                    <a:pt x="2364" y="3552"/>
                    <a:pt x="2357" y="3532"/>
                    <a:pt x="2348" y="3512"/>
                  </a:cubicBezTo>
                  <a:cubicBezTo>
                    <a:pt x="2344" y="3502"/>
                    <a:pt x="2341" y="3496"/>
                    <a:pt x="2341" y="3487"/>
                  </a:cubicBezTo>
                  <a:cubicBezTo>
                    <a:pt x="2332" y="3459"/>
                    <a:pt x="2324" y="3425"/>
                    <a:pt x="2327" y="3394"/>
                  </a:cubicBezTo>
                  <a:cubicBezTo>
                    <a:pt x="2331" y="3331"/>
                    <a:pt x="2342" y="3271"/>
                    <a:pt x="2374" y="3215"/>
                  </a:cubicBezTo>
                  <a:cubicBezTo>
                    <a:pt x="2405" y="3162"/>
                    <a:pt x="2445" y="3111"/>
                    <a:pt x="2497" y="3075"/>
                  </a:cubicBezTo>
                  <a:cubicBezTo>
                    <a:pt x="2523" y="3058"/>
                    <a:pt x="2549" y="3044"/>
                    <a:pt x="2577" y="3034"/>
                  </a:cubicBezTo>
                  <a:cubicBezTo>
                    <a:pt x="2603" y="3027"/>
                    <a:pt x="2635" y="3019"/>
                    <a:pt x="2665" y="3019"/>
                  </a:cubicBezTo>
                  <a:close/>
                  <a:moveTo>
                    <a:pt x="4960" y="2143"/>
                  </a:moveTo>
                  <a:cubicBezTo>
                    <a:pt x="5131" y="2143"/>
                    <a:pt x="5300" y="2181"/>
                    <a:pt x="5458" y="2257"/>
                  </a:cubicBezTo>
                  <a:cubicBezTo>
                    <a:pt x="5533" y="2293"/>
                    <a:pt x="5604" y="2338"/>
                    <a:pt x="5671" y="2386"/>
                  </a:cubicBezTo>
                  <a:cubicBezTo>
                    <a:pt x="5775" y="2445"/>
                    <a:pt x="5873" y="2511"/>
                    <a:pt x="5962" y="2573"/>
                  </a:cubicBezTo>
                  <a:cubicBezTo>
                    <a:pt x="6092" y="2664"/>
                    <a:pt x="6205" y="2776"/>
                    <a:pt x="6259" y="2927"/>
                  </a:cubicBezTo>
                  <a:cubicBezTo>
                    <a:pt x="6312" y="3072"/>
                    <a:pt x="6312" y="3221"/>
                    <a:pt x="6268" y="3367"/>
                  </a:cubicBezTo>
                  <a:cubicBezTo>
                    <a:pt x="6194" y="3621"/>
                    <a:pt x="6000" y="3836"/>
                    <a:pt x="5763" y="3947"/>
                  </a:cubicBezTo>
                  <a:cubicBezTo>
                    <a:pt x="5574" y="4036"/>
                    <a:pt x="5363" y="4064"/>
                    <a:pt x="5154" y="4064"/>
                  </a:cubicBezTo>
                  <a:cubicBezTo>
                    <a:pt x="5105" y="4064"/>
                    <a:pt x="5056" y="4062"/>
                    <a:pt x="5007" y="4060"/>
                  </a:cubicBezTo>
                  <a:cubicBezTo>
                    <a:pt x="4879" y="4054"/>
                    <a:pt x="4755" y="4036"/>
                    <a:pt x="4628" y="4023"/>
                  </a:cubicBezTo>
                  <a:cubicBezTo>
                    <a:pt x="4479" y="4007"/>
                    <a:pt x="4333" y="3994"/>
                    <a:pt x="4187" y="3958"/>
                  </a:cubicBezTo>
                  <a:cubicBezTo>
                    <a:pt x="4054" y="3923"/>
                    <a:pt x="3906" y="3867"/>
                    <a:pt x="3815" y="3762"/>
                  </a:cubicBezTo>
                  <a:cubicBezTo>
                    <a:pt x="3728" y="3663"/>
                    <a:pt x="3699" y="3538"/>
                    <a:pt x="3698" y="3412"/>
                  </a:cubicBezTo>
                  <a:cubicBezTo>
                    <a:pt x="3695" y="2881"/>
                    <a:pt x="4097" y="2370"/>
                    <a:pt x="4588" y="2204"/>
                  </a:cubicBezTo>
                  <a:cubicBezTo>
                    <a:pt x="4710" y="2163"/>
                    <a:pt x="4836" y="2143"/>
                    <a:pt x="4960" y="2143"/>
                  </a:cubicBezTo>
                  <a:close/>
                  <a:moveTo>
                    <a:pt x="3033" y="5371"/>
                  </a:moveTo>
                  <a:cubicBezTo>
                    <a:pt x="3132" y="5371"/>
                    <a:pt x="3228" y="5421"/>
                    <a:pt x="3295" y="5505"/>
                  </a:cubicBezTo>
                  <a:cubicBezTo>
                    <a:pt x="3383" y="5617"/>
                    <a:pt x="3425" y="5763"/>
                    <a:pt x="3452" y="5904"/>
                  </a:cubicBezTo>
                  <a:cubicBezTo>
                    <a:pt x="3517" y="5826"/>
                    <a:pt x="3595" y="5755"/>
                    <a:pt x="3693" y="5714"/>
                  </a:cubicBezTo>
                  <a:cubicBezTo>
                    <a:pt x="3746" y="5691"/>
                    <a:pt x="3802" y="5679"/>
                    <a:pt x="3859" y="5679"/>
                  </a:cubicBezTo>
                  <a:cubicBezTo>
                    <a:pt x="3930" y="5679"/>
                    <a:pt x="4001" y="5698"/>
                    <a:pt x="4064" y="5735"/>
                  </a:cubicBezTo>
                  <a:cubicBezTo>
                    <a:pt x="4180" y="5804"/>
                    <a:pt x="4240" y="5923"/>
                    <a:pt x="4265" y="6053"/>
                  </a:cubicBezTo>
                  <a:cubicBezTo>
                    <a:pt x="4310" y="6302"/>
                    <a:pt x="4240" y="6579"/>
                    <a:pt x="4146" y="6809"/>
                  </a:cubicBezTo>
                  <a:cubicBezTo>
                    <a:pt x="4042" y="7066"/>
                    <a:pt x="3916" y="7318"/>
                    <a:pt x="3754" y="7541"/>
                  </a:cubicBezTo>
                  <a:cubicBezTo>
                    <a:pt x="3587" y="7777"/>
                    <a:pt x="3353" y="7980"/>
                    <a:pt x="3056" y="8023"/>
                  </a:cubicBezTo>
                  <a:cubicBezTo>
                    <a:pt x="3049" y="8025"/>
                    <a:pt x="3042" y="8026"/>
                    <a:pt x="3036" y="8026"/>
                  </a:cubicBezTo>
                  <a:cubicBezTo>
                    <a:pt x="3024" y="8026"/>
                    <a:pt x="3014" y="8023"/>
                    <a:pt x="3004" y="8018"/>
                  </a:cubicBezTo>
                  <a:cubicBezTo>
                    <a:pt x="2993" y="8017"/>
                    <a:pt x="2984" y="8016"/>
                    <a:pt x="2972" y="8012"/>
                  </a:cubicBezTo>
                  <a:cubicBezTo>
                    <a:pt x="2833" y="7960"/>
                    <a:pt x="2688" y="7908"/>
                    <a:pt x="2561" y="7829"/>
                  </a:cubicBezTo>
                  <a:cubicBezTo>
                    <a:pt x="2419" y="7742"/>
                    <a:pt x="2284" y="7643"/>
                    <a:pt x="2166" y="7523"/>
                  </a:cubicBezTo>
                  <a:cubicBezTo>
                    <a:pt x="1773" y="7121"/>
                    <a:pt x="1451" y="6517"/>
                    <a:pt x="1628" y="5940"/>
                  </a:cubicBezTo>
                  <a:cubicBezTo>
                    <a:pt x="1669" y="5802"/>
                    <a:pt x="1743" y="5670"/>
                    <a:pt x="1883" y="5609"/>
                  </a:cubicBezTo>
                  <a:cubicBezTo>
                    <a:pt x="1929" y="5588"/>
                    <a:pt x="1978" y="5579"/>
                    <a:pt x="2027" y="5579"/>
                  </a:cubicBezTo>
                  <a:cubicBezTo>
                    <a:pt x="2108" y="5579"/>
                    <a:pt x="2190" y="5603"/>
                    <a:pt x="2265" y="5636"/>
                  </a:cubicBezTo>
                  <a:cubicBezTo>
                    <a:pt x="2407" y="5701"/>
                    <a:pt x="2531" y="5795"/>
                    <a:pt x="2629" y="5917"/>
                  </a:cubicBezTo>
                  <a:lnTo>
                    <a:pt x="2633" y="5917"/>
                  </a:lnTo>
                  <a:cubicBezTo>
                    <a:pt x="2635" y="5907"/>
                    <a:pt x="2636" y="5896"/>
                    <a:pt x="2638" y="5883"/>
                  </a:cubicBezTo>
                  <a:cubicBezTo>
                    <a:pt x="2662" y="5724"/>
                    <a:pt x="2721" y="5529"/>
                    <a:pt x="2859" y="5429"/>
                  </a:cubicBezTo>
                  <a:cubicBezTo>
                    <a:pt x="2914" y="5389"/>
                    <a:pt x="2974" y="5371"/>
                    <a:pt x="3033" y="5371"/>
                  </a:cubicBezTo>
                  <a:close/>
                  <a:moveTo>
                    <a:pt x="5802" y="0"/>
                  </a:moveTo>
                  <a:cubicBezTo>
                    <a:pt x="5756" y="0"/>
                    <a:pt x="5710" y="4"/>
                    <a:pt x="5664" y="10"/>
                  </a:cubicBezTo>
                  <a:cubicBezTo>
                    <a:pt x="5385" y="47"/>
                    <a:pt x="5129" y="164"/>
                    <a:pt x="4900" y="324"/>
                  </a:cubicBezTo>
                  <a:cubicBezTo>
                    <a:pt x="4824" y="698"/>
                    <a:pt x="4644" y="1052"/>
                    <a:pt x="4323" y="1279"/>
                  </a:cubicBezTo>
                  <a:cubicBezTo>
                    <a:pt x="4229" y="1345"/>
                    <a:pt x="4121" y="1398"/>
                    <a:pt x="4004" y="1401"/>
                  </a:cubicBezTo>
                  <a:cubicBezTo>
                    <a:pt x="4000" y="1401"/>
                    <a:pt x="3995" y="1401"/>
                    <a:pt x="3991" y="1401"/>
                  </a:cubicBezTo>
                  <a:cubicBezTo>
                    <a:pt x="3870" y="1401"/>
                    <a:pt x="3758" y="1360"/>
                    <a:pt x="3651" y="1302"/>
                  </a:cubicBezTo>
                  <a:cubicBezTo>
                    <a:pt x="3604" y="1278"/>
                    <a:pt x="3562" y="1251"/>
                    <a:pt x="3517" y="1225"/>
                  </a:cubicBezTo>
                  <a:cubicBezTo>
                    <a:pt x="3441" y="1199"/>
                    <a:pt x="3364" y="1168"/>
                    <a:pt x="3287" y="1136"/>
                  </a:cubicBezTo>
                  <a:cubicBezTo>
                    <a:pt x="3230" y="1112"/>
                    <a:pt x="3177" y="1089"/>
                    <a:pt x="3121" y="1063"/>
                  </a:cubicBezTo>
                  <a:cubicBezTo>
                    <a:pt x="3115" y="1065"/>
                    <a:pt x="3109" y="1068"/>
                    <a:pt x="3102" y="1068"/>
                  </a:cubicBezTo>
                  <a:cubicBezTo>
                    <a:pt x="3059" y="1064"/>
                    <a:pt x="3014" y="1061"/>
                    <a:pt x="2970" y="1061"/>
                  </a:cubicBezTo>
                  <a:cubicBezTo>
                    <a:pt x="2802" y="1061"/>
                    <a:pt x="2630" y="1093"/>
                    <a:pt x="2493" y="1184"/>
                  </a:cubicBezTo>
                  <a:cubicBezTo>
                    <a:pt x="2406" y="1240"/>
                    <a:pt x="2342" y="1321"/>
                    <a:pt x="2297" y="1414"/>
                  </a:cubicBezTo>
                  <a:cubicBezTo>
                    <a:pt x="2255" y="1508"/>
                    <a:pt x="2249" y="1610"/>
                    <a:pt x="2219" y="1708"/>
                  </a:cubicBezTo>
                  <a:cubicBezTo>
                    <a:pt x="2199" y="1772"/>
                    <a:pt x="2151" y="1810"/>
                    <a:pt x="2091" y="1810"/>
                  </a:cubicBezTo>
                  <a:cubicBezTo>
                    <a:pt x="2073" y="1810"/>
                    <a:pt x="2053" y="1806"/>
                    <a:pt x="2033" y="1799"/>
                  </a:cubicBezTo>
                  <a:cubicBezTo>
                    <a:pt x="1983" y="1779"/>
                    <a:pt x="1932" y="1771"/>
                    <a:pt x="1880" y="1771"/>
                  </a:cubicBezTo>
                  <a:cubicBezTo>
                    <a:pt x="1640" y="1771"/>
                    <a:pt x="1400" y="1963"/>
                    <a:pt x="1303" y="2174"/>
                  </a:cubicBezTo>
                  <a:cubicBezTo>
                    <a:pt x="1274" y="2239"/>
                    <a:pt x="1249" y="2313"/>
                    <a:pt x="1244" y="2386"/>
                  </a:cubicBezTo>
                  <a:cubicBezTo>
                    <a:pt x="1238" y="2450"/>
                    <a:pt x="1254" y="2513"/>
                    <a:pt x="1255" y="2578"/>
                  </a:cubicBezTo>
                  <a:cubicBezTo>
                    <a:pt x="1254" y="2642"/>
                    <a:pt x="1245" y="2715"/>
                    <a:pt x="1199" y="2768"/>
                  </a:cubicBezTo>
                  <a:cubicBezTo>
                    <a:pt x="1160" y="2817"/>
                    <a:pt x="1103" y="2845"/>
                    <a:pt x="1048" y="2878"/>
                  </a:cubicBezTo>
                  <a:cubicBezTo>
                    <a:pt x="915" y="2955"/>
                    <a:pt x="791" y="3068"/>
                    <a:pt x="704" y="3195"/>
                  </a:cubicBezTo>
                  <a:cubicBezTo>
                    <a:pt x="619" y="3319"/>
                    <a:pt x="546" y="3492"/>
                    <a:pt x="568" y="3645"/>
                  </a:cubicBezTo>
                  <a:cubicBezTo>
                    <a:pt x="584" y="3752"/>
                    <a:pt x="667" y="3851"/>
                    <a:pt x="676" y="3966"/>
                  </a:cubicBezTo>
                  <a:cubicBezTo>
                    <a:pt x="683" y="4106"/>
                    <a:pt x="572" y="4174"/>
                    <a:pt x="459" y="4225"/>
                  </a:cubicBezTo>
                  <a:cubicBezTo>
                    <a:pt x="345" y="4276"/>
                    <a:pt x="261" y="4320"/>
                    <a:pt x="197" y="4438"/>
                  </a:cubicBezTo>
                  <a:cubicBezTo>
                    <a:pt x="130" y="4563"/>
                    <a:pt x="127" y="4722"/>
                    <a:pt x="38" y="4833"/>
                  </a:cubicBezTo>
                  <a:cubicBezTo>
                    <a:pt x="27" y="4845"/>
                    <a:pt x="14" y="4852"/>
                    <a:pt x="1" y="4854"/>
                  </a:cubicBezTo>
                  <a:cubicBezTo>
                    <a:pt x="59" y="5385"/>
                    <a:pt x="213" y="5907"/>
                    <a:pt x="458" y="6384"/>
                  </a:cubicBezTo>
                  <a:cubicBezTo>
                    <a:pt x="886" y="7220"/>
                    <a:pt x="1589" y="7920"/>
                    <a:pt x="2313" y="8512"/>
                  </a:cubicBezTo>
                  <a:cubicBezTo>
                    <a:pt x="2935" y="9022"/>
                    <a:pt x="3607" y="9443"/>
                    <a:pt x="4315" y="9818"/>
                  </a:cubicBezTo>
                  <a:cubicBezTo>
                    <a:pt x="4312" y="9729"/>
                    <a:pt x="4331" y="9640"/>
                    <a:pt x="4362" y="9556"/>
                  </a:cubicBezTo>
                  <a:cubicBezTo>
                    <a:pt x="4436" y="9370"/>
                    <a:pt x="4569" y="9214"/>
                    <a:pt x="4659" y="9038"/>
                  </a:cubicBezTo>
                  <a:cubicBezTo>
                    <a:pt x="4698" y="8963"/>
                    <a:pt x="4719" y="8907"/>
                    <a:pt x="4696" y="8824"/>
                  </a:cubicBezTo>
                  <a:cubicBezTo>
                    <a:pt x="4661" y="8715"/>
                    <a:pt x="4605" y="8615"/>
                    <a:pt x="4579" y="8503"/>
                  </a:cubicBezTo>
                  <a:cubicBezTo>
                    <a:pt x="4520" y="8250"/>
                    <a:pt x="4613" y="7984"/>
                    <a:pt x="4775" y="7787"/>
                  </a:cubicBezTo>
                  <a:cubicBezTo>
                    <a:pt x="4889" y="7645"/>
                    <a:pt x="5039" y="7543"/>
                    <a:pt x="5199" y="7458"/>
                  </a:cubicBezTo>
                  <a:cubicBezTo>
                    <a:pt x="5136" y="7178"/>
                    <a:pt x="5194" y="6898"/>
                    <a:pt x="5368" y="6659"/>
                  </a:cubicBezTo>
                  <a:cubicBezTo>
                    <a:pt x="5435" y="6567"/>
                    <a:pt x="5525" y="6488"/>
                    <a:pt x="5625" y="6432"/>
                  </a:cubicBezTo>
                  <a:cubicBezTo>
                    <a:pt x="5734" y="6371"/>
                    <a:pt x="5843" y="6344"/>
                    <a:pt x="5966" y="6312"/>
                  </a:cubicBezTo>
                  <a:cubicBezTo>
                    <a:pt x="6056" y="6292"/>
                    <a:pt x="6136" y="6272"/>
                    <a:pt x="6187" y="6188"/>
                  </a:cubicBezTo>
                  <a:cubicBezTo>
                    <a:pt x="6239" y="6110"/>
                    <a:pt x="6261" y="6014"/>
                    <a:pt x="6290" y="5926"/>
                  </a:cubicBezTo>
                  <a:cubicBezTo>
                    <a:pt x="6363" y="5699"/>
                    <a:pt x="6461" y="5500"/>
                    <a:pt x="6690" y="5395"/>
                  </a:cubicBezTo>
                  <a:cubicBezTo>
                    <a:pt x="6828" y="5329"/>
                    <a:pt x="6984" y="5314"/>
                    <a:pt x="7141" y="5314"/>
                  </a:cubicBezTo>
                  <a:cubicBezTo>
                    <a:pt x="7224" y="5314"/>
                    <a:pt x="7307" y="5318"/>
                    <a:pt x="7388" y="5321"/>
                  </a:cubicBezTo>
                  <a:cubicBezTo>
                    <a:pt x="7472" y="5099"/>
                    <a:pt x="7612" y="4900"/>
                    <a:pt x="7818" y="4781"/>
                  </a:cubicBezTo>
                  <a:lnTo>
                    <a:pt x="7815" y="4781"/>
                  </a:lnTo>
                  <a:cubicBezTo>
                    <a:pt x="7708" y="4745"/>
                    <a:pt x="7599" y="4708"/>
                    <a:pt x="7494" y="4662"/>
                  </a:cubicBezTo>
                  <a:cubicBezTo>
                    <a:pt x="7210" y="4532"/>
                    <a:pt x="6762" y="4147"/>
                    <a:pt x="6972" y="3795"/>
                  </a:cubicBezTo>
                  <a:cubicBezTo>
                    <a:pt x="7083" y="3612"/>
                    <a:pt x="7284" y="3526"/>
                    <a:pt x="7493" y="3506"/>
                  </a:cubicBezTo>
                  <a:cubicBezTo>
                    <a:pt x="7473" y="3387"/>
                    <a:pt x="7492" y="3250"/>
                    <a:pt x="7524" y="3159"/>
                  </a:cubicBezTo>
                  <a:cubicBezTo>
                    <a:pt x="7572" y="3024"/>
                    <a:pt x="7679" y="2924"/>
                    <a:pt x="7822" y="2897"/>
                  </a:cubicBezTo>
                  <a:cubicBezTo>
                    <a:pt x="7851" y="2892"/>
                    <a:pt x="7880" y="2889"/>
                    <a:pt x="7908" y="2889"/>
                  </a:cubicBezTo>
                  <a:cubicBezTo>
                    <a:pt x="7978" y="2889"/>
                    <a:pt x="8048" y="2905"/>
                    <a:pt x="8116" y="2930"/>
                  </a:cubicBezTo>
                  <a:cubicBezTo>
                    <a:pt x="8129" y="2778"/>
                    <a:pt x="8187" y="2639"/>
                    <a:pt x="8311" y="2528"/>
                  </a:cubicBezTo>
                  <a:cubicBezTo>
                    <a:pt x="8414" y="2432"/>
                    <a:pt x="8548" y="2381"/>
                    <a:pt x="8683" y="2381"/>
                  </a:cubicBezTo>
                  <a:cubicBezTo>
                    <a:pt x="8746" y="2381"/>
                    <a:pt x="8810" y="2392"/>
                    <a:pt x="8871" y="2415"/>
                  </a:cubicBezTo>
                  <a:cubicBezTo>
                    <a:pt x="9048" y="2483"/>
                    <a:pt x="9175" y="2632"/>
                    <a:pt x="9232" y="2811"/>
                  </a:cubicBezTo>
                  <a:cubicBezTo>
                    <a:pt x="9261" y="2897"/>
                    <a:pt x="9277" y="2990"/>
                    <a:pt x="9284" y="3080"/>
                  </a:cubicBezTo>
                  <a:cubicBezTo>
                    <a:pt x="9290" y="3154"/>
                    <a:pt x="9300" y="3242"/>
                    <a:pt x="9294" y="3321"/>
                  </a:cubicBezTo>
                  <a:cubicBezTo>
                    <a:pt x="9293" y="3342"/>
                    <a:pt x="9291" y="3361"/>
                    <a:pt x="9285" y="3376"/>
                  </a:cubicBezTo>
                  <a:cubicBezTo>
                    <a:pt x="9394" y="3430"/>
                    <a:pt x="9498" y="3502"/>
                    <a:pt x="9585" y="3587"/>
                  </a:cubicBezTo>
                  <a:cubicBezTo>
                    <a:pt x="9611" y="3508"/>
                    <a:pt x="9648" y="3434"/>
                    <a:pt x="9684" y="3367"/>
                  </a:cubicBezTo>
                  <a:cubicBezTo>
                    <a:pt x="9796" y="3174"/>
                    <a:pt x="9957" y="2981"/>
                    <a:pt x="10188" y="2938"/>
                  </a:cubicBezTo>
                  <a:cubicBezTo>
                    <a:pt x="10220" y="2932"/>
                    <a:pt x="10252" y="2929"/>
                    <a:pt x="10283" y="2929"/>
                  </a:cubicBezTo>
                  <a:cubicBezTo>
                    <a:pt x="10429" y="2929"/>
                    <a:pt x="10569" y="2992"/>
                    <a:pt x="10659" y="3111"/>
                  </a:cubicBezTo>
                  <a:cubicBezTo>
                    <a:pt x="10763" y="3246"/>
                    <a:pt x="10789" y="3433"/>
                    <a:pt x="10790" y="3600"/>
                  </a:cubicBezTo>
                  <a:cubicBezTo>
                    <a:pt x="10792" y="3732"/>
                    <a:pt x="10779" y="3865"/>
                    <a:pt x="10756" y="3997"/>
                  </a:cubicBezTo>
                  <a:cubicBezTo>
                    <a:pt x="10860" y="3921"/>
                    <a:pt x="10973" y="3859"/>
                    <a:pt x="11095" y="3817"/>
                  </a:cubicBezTo>
                  <a:cubicBezTo>
                    <a:pt x="11092" y="3803"/>
                    <a:pt x="11094" y="3788"/>
                    <a:pt x="11095" y="3773"/>
                  </a:cubicBezTo>
                  <a:cubicBezTo>
                    <a:pt x="11115" y="3577"/>
                    <a:pt x="11195" y="3397"/>
                    <a:pt x="11155" y="3198"/>
                  </a:cubicBezTo>
                  <a:cubicBezTo>
                    <a:pt x="11124" y="3031"/>
                    <a:pt x="11040" y="2876"/>
                    <a:pt x="10920" y="2757"/>
                  </a:cubicBezTo>
                  <a:cubicBezTo>
                    <a:pt x="10780" y="2616"/>
                    <a:pt x="10603" y="2508"/>
                    <a:pt x="10409" y="2461"/>
                  </a:cubicBezTo>
                  <a:cubicBezTo>
                    <a:pt x="10354" y="2447"/>
                    <a:pt x="10296" y="2437"/>
                    <a:pt x="10238" y="2437"/>
                  </a:cubicBezTo>
                  <a:cubicBezTo>
                    <a:pt x="10204" y="2437"/>
                    <a:pt x="10169" y="2441"/>
                    <a:pt x="10136" y="2450"/>
                  </a:cubicBezTo>
                  <a:cubicBezTo>
                    <a:pt x="10085" y="2463"/>
                    <a:pt x="10037" y="2495"/>
                    <a:pt x="9984" y="2495"/>
                  </a:cubicBezTo>
                  <a:cubicBezTo>
                    <a:pt x="9975" y="2495"/>
                    <a:pt x="9965" y="2494"/>
                    <a:pt x="9955" y="2491"/>
                  </a:cubicBezTo>
                  <a:cubicBezTo>
                    <a:pt x="9764" y="2453"/>
                    <a:pt x="9831" y="2187"/>
                    <a:pt x="9804" y="2055"/>
                  </a:cubicBezTo>
                  <a:cubicBezTo>
                    <a:pt x="9772" y="1904"/>
                    <a:pt x="9642" y="1856"/>
                    <a:pt x="9507" y="1824"/>
                  </a:cubicBezTo>
                  <a:cubicBezTo>
                    <a:pt x="9437" y="1807"/>
                    <a:pt x="9359" y="1787"/>
                    <a:pt x="9284" y="1787"/>
                  </a:cubicBezTo>
                  <a:cubicBezTo>
                    <a:pt x="9263" y="1787"/>
                    <a:pt x="9242" y="1789"/>
                    <a:pt x="9222" y="1792"/>
                  </a:cubicBezTo>
                  <a:cubicBezTo>
                    <a:pt x="9132" y="1809"/>
                    <a:pt x="9051" y="1854"/>
                    <a:pt x="8959" y="1857"/>
                  </a:cubicBezTo>
                  <a:cubicBezTo>
                    <a:pt x="8953" y="1857"/>
                    <a:pt x="8948" y="1857"/>
                    <a:pt x="8942" y="1857"/>
                  </a:cubicBezTo>
                  <a:cubicBezTo>
                    <a:pt x="8774" y="1857"/>
                    <a:pt x="8685" y="1741"/>
                    <a:pt x="8709" y="1575"/>
                  </a:cubicBezTo>
                  <a:cubicBezTo>
                    <a:pt x="8730" y="1422"/>
                    <a:pt x="8746" y="1268"/>
                    <a:pt x="8628" y="1147"/>
                  </a:cubicBezTo>
                  <a:cubicBezTo>
                    <a:pt x="8512" y="1021"/>
                    <a:pt x="8329" y="958"/>
                    <a:pt x="8164" y="932"/>
                  </a:cubicBezTo>
                  <a:cubicBezTo>
                    <a:pt x="8118" y="924"/>
                    <a:pt x="8072" y="917"/>
                    <a:pt x="8026" y="917"/>
                  </a:cubicBezTo>
                  <a:cubicBezTo>
                    <a:pt x="8002" y="917"/>
                    <a:pt x="7979" y="919"/>
                    <a:pt x="7956" y="923"/>
                  </a:cubicBezTo>
                  <a:cubicBezTo>
                    <a:pt x="7897" y="935"/>
                    <a:pt x="7835" y="955"/>
                    <a:pt x="7774" y="971"/>
                  </a:cubicBezTo>
                  <a:cubicBezTo>
                    <a:pt x="7719" y="983"/>
                    <a:pt x="7653" y="997"/>
                    <a:pt x="7590" y="997"/>
                  </a:cubicBezTo>
                  <a:cubicBezTo>
                    <a:pt x="7516" y="997"/>
                    <a:pt x="7447" y="977"/>
                    <a:pt x="7405" y="907"/>
                  </a:cubicBezTo>
                  <a:cubicBezTo>
                    <a:pt x="7336" y="798"/>
                    <a:pt x="7364" y="642"/>
                    <a:pt x="7321" y="543"/>
                  </a:cubicBezTo>
                  <a:cubicBezTo>
                    <a:pt x="7264" y="412"/>
                    <a:pt x="7123" y="354"/>
                    <a:pt x="6989" y="345"/>
                  </a:cubicBezTo>
                  <a:cubicBezTo>
                    <a:pt x="6974" y="344"/>
                    <a:pt x="6959" y="343"/>
                    <a:pt x="6944" y="343"/>
                  </a:cubicBezTo>
                  <a:cubicBezTo>
                    <a:pt x="6870" y="343"/>
                    <a:pt x="6794" y="354"/>
                    <a:pt x="6721" y="373"/>
                  </a:cubicBezTo>
                  <a:cubicBezTo>
                    <a:pt x="6696" y="381"/>
                    <a:pt x="6670" y="391"/>
                    <a:pt x="6645" y="398"/>
                  </a:cubicBezTo>
                  <a:cubicBezTo>
                    <a:pt x="6640" y="401"/>
                    <a:pt x="6638" y="401"/>
                    <a:pt x="6634" y="401"/>
                  </a:cubicBezTo>
                  <a:lnTo>
                    <a:pt x="6634" y="403"/>
                  </a:lnTo>
                  <a:cubicBezTo>
                    <a:pt x="6609" y="417"/>
                    <a:pt x="6588" y="430"/>
                    <a:pt x="6566" y="446"/>
                  </a:cubicBezTo>
                  <a:cubicBezTo>
                    <a:pt x="6519" y="480"/>
                    <a:pt x="6467" y="521"/>
                    <a:pt x="6406" y="524"/>
                  </a:cubicBezTo>
                  <a:cubicBezTo>
                    <a:pt x="6403" y="524"/>
                    <a:pt x="6401" y="524"/>
                    <a:pt x="6399" y="524"/>
                  </a:cubicBezTo>
                  <a:cubicBezTo>
                    <a:pt x="6308" y="524"/>
                    <a:pt x="6249" y="444"/>
                    <a:pt x="6231" y="361"/>
                  </a:cubicBezTo>
                  <a:cubicBezTo>
                    <a:pt x="6213" y="277"/>
                    <a:pt x="6224" y="248"/>
                    <a:pt x="6172" y="170"/>
                  </a:cubicBezTo>
                  <a:cubicBezTo>
                    <a:pt x="6140" y="117"/>
                    <a:pt x="6096" y="78"/>
                    <a:pt x="6040" y="49"/>
                  </a:cubicBezTo>
                  <a:cubicBezTo>
                    <a:pt x="5967" y="13"/>
                    <a:pt x="5885" y="0"/>
                    <a:pt x="58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0"/>
            <p:cNvSpPr/>
            <p:nvPr/>
          </p:nvSpPr>
          <p:spPr>
            <a:xfrm>
              <a:off x="900165" y="477729"/>
              <a:ext cx="55375" cy="53668"/>
            </a:xfrm>
            <a:custGeom>
              <a:rect b="b" l="l" r="r" t="t"/>
              <a:pathLst>
                <a:path extrusionOk="0" h="1352" w="1395">
                  <a:moveTo>
                    <a:pt x="903" y="1"/>
                  </a:moveTo>
                  <a:cubicBezTo>
                    <a:pt x="840" y="1"/>
                    <a:pt x="771" y="41"/>
                    <a:pt x="744" y="103"/>
                  </a:cubicBezTo>
                  <a:cubicBezTo>
                    <a:pt x="704" y="197"/>
                    <a:pt x="728" y="309"/>
                    <a:pt x="732" y="408"/>
                  </a:cubicBezTo>
                  <a:cubicBezTo>
                    <a:pt x="734" y="457"/>
                    <a:pt x="697" y="495"/>
                    <a:pt x="656" y="513"/>
                  </a:cubicBezTo>
                  <a:cubicBezTo>
                    <a:pt x="646" y="522"/>
                    <a:pt x="634" y="530"/>
                    <a:pt x="620" y="530"/>
                  </a:cubicBezTo>
                  <a:cubicBezTo>
                    <a:pt x="614" y="530"/>
                    <a:pt x="608" y="528"/>
                    <a:pt x="601" y="526"/>
                  </a:cubicBezTo>
                  <a:cubicBezTo>
                    <a:pt x="588" y="523"/>
                    <a:pt x="574" y="522"/>
                    <a:pt x="560" y="522"/>
                  </a:cubicBezTo>
                  <a:cubicBezTo>
                    <a:pt x="521" y="522"/>
                    <a:pt x="482" y="531"/>
                    <a:pt x="444" y="535"/>
                  </a:cubicBezTo>
                  <a:cubicBezTo>
                    <a:pt x="385" y="539"/>
                    <a:pt x="327" y="546"/>
                    <a:pt x="269" y="559"/>
                  </a:cubicBezTo>
                  <a:cubicBezTo>
                    <a:pt x="182" y="581"/>
                    <a:pt x="67" y="620"/>
                    <a:pt x="38" y="706"/>
                  </a:cubicBezTo>
                  <a:cubicBezTo>
                    <a:pt x="1" y="830"/>
                    <a:pt x="67" y="866"/>
                    <a:pt x="164" y="866"/>
                  </a:cubicBezTo>
                  <a:cubicBezTo>
                    <a:pt x="289" y="866"/>
                    <a:pt x="465" y="805"/>
                    <a:pt x="532" y="792"/>
                  </a:cubicBezTo>
                  <a:cubicBezTo>
                    <a:pt x="537" y="791"/>
                    <a:pt x="542" y="790"/>
                    <a:pt x="547" y="790"/>
                  </a:cubicBezTo>
                  <a:cubicBezTo>
                    <a:pt x="618" y="790"/>
                    <a:pt x="674" y="874"/>
                    <a:pt x="660" y="941"/>
                  </a:cubicBezTo>
                  <a:cubicBezTo>
                    <a:pt x="639" y="1035"/>
                    <a:pt x="567" y="1143"/>
                    <a:pt x="577" y="1242"/>
                  </a:cubicBezTo>
                  <a:cubicBezTo>
                    <a:pt x="586" y="1310"/>
                    <a:pt x="617" y="1352"/>
                    <a:pt x="673" y="1352"/>
                  </a:cubicBezTo>
                  <a:cubicBezTo>
                    <a:pt x="686" y="1352"/>
                    <a:pt x="699" y="1350"/>
                    <a:pt x="714" y="1346"/>
                  </a:cubicBezTo>
                  <a:cubicBezTo>
                    <a:pt x="887" y="1299"/>
                    <a:pt x="1001" y="1071"/>
                    <a:pt x="1001" y="903"/>
                  </a:cubicBezTo>
                  <a:cubicBezTo>
                    <a:pt x="1001" y="847"/>
                    <a:pt x="1047" y="795"/>
                    <a:pt x="1101" y="795"/>
                  </a:cubicBezTo>
                  <a:cubicBezTo>
                    <a:pt x="1115" y="795"/>
                    <a:pt x="1130" y="799"/>
                    <a:pt x="1145" y="807"/>
                  </a:cubicBezTo>
                  <a:cubicBezTo>
                    <a:pt x="1162" y="817"/>
                    <a:pt x="1179" y="821"/>
                    <a:pt x="1198" y="821"/>
                  </a:cubicBezTo>
                  <a:cubicBezTo>
                    <a:pt x="1292" y="821"/>
                    <a:pt x="1395" y="704"/>
                    <a:pt x="1381" y="618"/>
                  </a:cubicBezTo>
                  <a:cubicBezTo>
                    <a:pt x="1371" y="543"/>
                    <a:pt x="1314" y="517"/>
                    <a:pt x="1247" y="517"/>
                  </a:cubicBezTo>
                  <a:cubicBezTo>
                    <a:pt x="1216" y="517"/>
                    <a:pt x="1183" y="522"/>
                    <a:pt x="1151" y="531"/>
                  </a:cubicBezTo>
                  <a:cubicBezTo>
                    <a:pt x="1131" y="540"/>
                    <a:pt x="1113" y="547"/>
                    <a:pt x="1088" y="553"/>
                  </a:cubicBezTo>
                  <a:cubicBezTo>
                    <a:pt x="1077" y="556"/>
                    <a:pt x="1067" y="557"/>
                    <a:pt x="1058" y="557"/>
                  </a:cubicBezTo>
                  <a:cubicBezTo>
                    <a:pt x="937" y="557"/>
                    <a:pt x="879" y="381"/>
                    <a:pt x="1012" y="334"/>
                  </a:cubicBezTo>
                  <a:cubicBezTo>
                    <a:pt x="1042" y="325"/>
                    <a:pt x="1053" y="320"/>
                    <a:pt x="1059" y="296"/>
                  </a:cubicBezTo>
                  <a:cubicBezTo>
                    <a:pt x="1064" y="278"/>
                    <a:pt x="1068" y="261"/>
                    <a:pt x="1068" y="237"/>
                  </a:cubicBezTo>
                  <a:cubicBezTo>
                    <a:pt x="1067" y="224"/>
                    <a:pt x="1067" y="196"/>
                    <a:pt x="1064" y="187"/>
                  </a:cubicBezTo>
                  <a:cubicBezTo>
                    <a:pt x="1058" y="128"/>
                    <a:pt x="1020" y="40"/>
                    <a:pt x="958" y="13"/>
                  </a:cubicBezTo>
                  <a:cubicBezTo>
                    <a:pt x="941" y="5"/>
                    <a:pt x="922" y="1"/>
                    <a:pt x="9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0"/>
            <p:cNvSpPr/>
            <p:nvPr/>
          </p:nvSpPr>
          <p:spPr>
            <a:xfrm>
              <a:off x="864717" y="612216"/>
              <a:ext cx="88242" cy="82169"/>
            </a:xfrm>
            <a:custGeom>
              <a:rect b="b" l="l" r="r" t="t"/>
              <a:pathLst>
                <a:path extrusionOk="0" h="2070" w="2223">
                  <a:moveTo>
                    <a:pt x="1953" y="0"/>
                  </a:moveTo>
                  <a:cubicBezTo>
                    <a:pt x="1918" y="0"/>
                    <a:pt x="1884" y="7"/>
                    <a:pt x="1851" y="20"/>
                  </a:cubicBezTo>
                  <a:cubicBezTo>
                    <a:pt x="1703" y="84"/>
                    <a:pt x="1602" y="239"/>
                    <a:pt x="1543" y="380"/>
                  </a:cubicBezTo>
                  <a:cubicBezTo>
                    <a:pt x="1487" y="517"/>
                    <a:pt x="1463" y="683"/>
                    <a:pt x="1502" y="808"/>
                  </a:cubicBezTo>
                  <a:cubicBezTo>
                    <a:pt x="1532" y="915"/>
                    <a:pt x="1443" y="990"/>
                    <a:pt x="1360" y="990"/>
                  </a:cubicBezTo>
                  <a:cubicBezTo>
                    <a:pt x="1310" y="990"/>
                    <a:pt x="1262" y="963"/>
                    <a:pt x="1242" y="901"/>
                  </a:cubicBezTo>
                  <a:cubicBezTo>
                    <a:pt x="1177" y="650"/>
                    <a:pt x="922" y="453"/>
                    <a:pt x="681" y="374"/>
                  </a:cubicBezTo>
                  <a:cubicBezTo>
                    <a:pt x="606" y="349"/>
                    <a:pt x="527" y="334"/>
                    <a:pt x="450" y="334"/>
                  </a:cubicBezTo>
                  <a:cubicBezTo>
                    <a:pt x="304" y="334"/>
                    <a:pt x="169" y="389"/>
                    <a:pt x="96" y="539"/>
                  </a:cubicBezTo>
                  <a:cubicBezTo>
                    <a:pt x="1" y="733"/>
                    <a:pt x="72" y="932"/>
                    <a:pt x="185" y="1106"/>
                  </a:cubicBezTo>
                  <a:cubicBezTo>
                    <a:pt x="329" y="1325"/>
                    <a:pt x="520" y="1506"/>
                    <a:pt x="726" y="1668"/>
                  </a:cubicBezTo>
                  <a:cubicBezTo>
                    <a:pt x="900" y="1809"/>
                    <a:pt x="1090" y="1949"/>
                    <a:pt x="1298" y="2028"/>
                  </a:cubicBezTo>
                  <a:cubicBezTo>
                    <a:pt x="1315" y="2036"/>
                    <a:pt x="1327" y="2047"/>
                    <a:pt x="1335" y="2057"/>
                  </a:cubicBezTo>
                  <a:cubicBezTo>
                    <a:pt x="1373" y="2066"/>
                    <a:pt x="1409" y="2069"/>
                    <a:pt x="1443" y="2069"/>
                  </a:cubicBezTo>
                  <a:cubicBezTo>
                    <a:pt x="1450" y="2070"/>
                    <a:pt x="1456" y="2070"/>
                    <a:pt x="1462" y="2070"/>
                  </a:cubicBezTo>
                  <a:cubicBezTo>
                    <a:pt x="1527" y="2070"/>
                    <a:pt x="1580" y="2054"/>
                    <a:pt x="1626" y="2025"/>
                  </a:cubicBezTo>
                  <a:cubicBezTo>
                    <a:pt x="1738" y="1955"/>
                    <a:pt x="1813" y="1844"/>
                    <a:pt x="1876" y="1723"/>
                  </a:cubicBezTo>
                  <a:cubicBezTo>
                    <a:pt x="1948" y="1582"/>
                    <a:pt x="1997" y="1437"/>
                    <a:pt x="2042" y="1287"/>
                  </a:cubicBezTo>
                  <a:cubicBezTo>
                    <a:pt x="2120" y="1027"/>
                    <a:pt x="2204" y="745"/>
                    <a:pt x="2217" y="476"/>
                  </a:cubicBezTo>
                  <a:cubicBezTo>
                    <a:pt x="2222" y="349"/>
                    <a:pt x="2220" y="202"/>
                    <a:pt x="2155" y="104"/>
                  </a:cubicBezTo>
                  <a:cubicBezTo>
                    <a:pt x="2128" y="64"/>
                    <a:pt x="2096" y="37"/>
                    <a:pt x="2045" y="16"/>
                  </a:cubicBezTo>
                  <a:cubicBezTo>
                    <a:pt x="2015" y="5"/>
                    <a:pt x="1984" y="0"/>
                    <a:pt x="195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0"/>
            <p:cNvSpPr/>
            <p:nvPr/>
          </p:nvSpPr>
          <p:spPr>
            <a:xfrm>
              <a:off x="816289" y="350388"/>
              <a:ext cx="91298" cy="166600"/>
            </a:xfrm>
            <a:custGeom>
              <a:rect b="b" l="l" r="r" t="t"/>
              <a:pathLst>
                <a:path extrusionOk="0" h="4197" w="2300">
                  <a:moveTo>
                    <a:pt x="2076" y="1"/>
                  </a:moveTo>
                  <a:cubicBezTo>
                    <a:pt x="1937" y="1"/>
                    <a:pt x="1687" y="230"/>
                    <a:pt x="1622" y="277"/>
                  </a:cubicBezTo>
                  <a:cubicBezTo>
                    <a:pt x="1458" y="398"/>
                    <a:pt x="1271" y="517"/>
                    <a:pt x="1069" y="517"/>
                  </a:cubicBezTo>
                  <a:cubicBezTo>
                    <a:pt x="1014" y="517"/>
                    <a:pt x="957" y="508"/>
                    <a:pt x="900" y="488"/>
                  </a:cubicBezTo>
                  <a:cubicBezTo>
                    <a:pt x="852" y="469"/>
                    <a:pt x="797" y="436"/>
                    <a:pt x="745" y="432"/>
                  </a:cubicBezTo>
                  <a:cubicBezTo>
                    <a:pt x="744" y="432"/>
                    <a:pt x="744" y="432"/>
                    <a:pt x="743" y="432"/>
                  </a:cubicBezTo>
                  <a:cubicBezTo>
                    <a:pt x="700" y="432"/>
                    <a:pt x="664" y="470"/>
                    <a:pt x="635" y="498"/>
                  </a:cubicBezTo>
                  <a:cubicBezTo>
                    <a:pt x="536" y="591"/>
                    <a:pt x="455" y="700"/>
                    <a:pt x="393" y="819"/>
                  </a:cubicBezTo>
                  <a:cubicBezTo>
                    <a:pt x="260" y="1067"/>
                    <a:pt x="191" y="1340"/>
                    <a:pt x="139" y="1614"/>
                  </a:cubicBezTo>
                  <a:cubicBezTo>
                    <a:pt x="14" y="2272"/>
                    <a:pt x="0" y="2978"/>
                    <a:pt x="216" y="3621"/>
                  </a:cubicBezTo>
                  <a:cubicBezTo>
                    <a:pt x="266" y="3647"/>
                    <a:pt x="315" y="3682"/>
                    <a:pt x="353" y="3725"/>
                  </a:cubicBezTo>
                  <a:cubicBezTo>
                    <a:pt x="415" y="3791"/>
                    <a:pt x="467" y="3867"/>
                    <a:pt x="489" y="3957"/>
                  </a:cubicBezTo>
                  <a:cubicBezTo>
                    <a:pt x="504" y="4026"/>
                    <a:pt x="513" y="4099"/>
                    <a:pt x="528" y="4167"/>
                  </a:cubicBezTo>
                  <a:cubicBezTo>
                    <a:pt x="530" y="4175"/>
                    <a:pt x="536" y="4185"/>
                    <a:pt x="539" y="4197"/>
                  </a:cubicBezTo>
                  <a:lnTo>
                    <a:pt x="572" y="4193"/>
                  </a:lnTo>
                  <a:cubicBezTo>
                    <a:pt x="643" y="4185"/>
                    <a:pt x="712" y="4167"/>
                    <a:pt x="784" y="4152"/>
                  </a:cubicBezTo>
                  <a:lnTo>
                    <a:pt x="790" y="4152"/>
                  </a:lnTo>
                  <a:cubicBezTo>
                    <a:pt x="594" y="3705"/>
                    <a:pt x="544" y="3203"/>
                    <a:pt x="571" y="2720"/>
                  </a:cubicBezTo>
                  <a:cubicBezTo>
                    <a:pt x="598" y="2239"/>
                    <a:pt x="661" y="1735"/>
                    <a:pt x="823" y="1281"/>
                  </a:cubicBezTo>
                  <a:cubicBezTo>
                    <a:pt x="832" y="1257"/>
                    <a:pt x="853" y="1247"/>
                    <a:pt x="875" y="1247"/>
                  </a:cubicBezTo>
                  <a:cubicBezTo>
                    <a:pt x="907" y="1247"/>
                    <a:pt x="941" y="1268"/>
                    <a:pt x="941" y="1304"/>
                  </a:cubicBezTo>
                  <a:cubicBezTo>
                    <a:pt x="931" y="1544"/>
                    <a:pt x="890" y="1776"/>
                    <a:pt x="860" y="2015"/>
                  </a:cubicBezTo>
                  <a:cubicBezTo>
                    <a:pt x="831" y="2243"/>
                    <a:pt x="813" y="2473"/>
                    <a:pt x="807" y="2705"/>
                  </a:cubicBezTo>
                  <a:cubicBezTo>
                    <a:pt x="804" y="3052"/>
                    <a:pt x="836" y="3393"/>
                    <a:pt x="894" y="3733"/>
                  </a:cubicBezTo>
                  <a:cubicBezTo>
                    <a:pt x="905" y="3706"/>
                    <a:pt x="920" y="3680"/>
                    <a:pt x="935" y="3654"/>
                  </a:cubicBezTo>
                  <a:cubicBezTo>
                    <a:pt x="1031" y="3484"/>
                    <a:pt x="1150" y="3322"/>
                    <a:pt x="1281" y="3180"/>
                  </a:cubicBezTo>
                  <a:cubicBezTo>
                    <a:pt x="1549" y="2895"/>
                    <a:pt x="1888" y="2748"/>
                    <a:pt x="2255" y="2651"/>
                  </a:cubicBezTo>
                  <a:cubicBezTo>
                    <a:pt x="2106" y="2331"/>
                    <a:pt x="2015" y="1988"/>
                    <a:pt x="1972" y="1635"/>
                  </a:cubicBezTo>
                  <a:cubicBezTo>
                    <a:pt x="1926" y="1254"/>
                    <a:pt x="1925" y="848"/>
                    <a:pt x="2010" y="473"/>
                  </a:cubicBezTo>
                  <a:cubicBezTo>
                    <a:pt x="2017" y="438"/>
                    <a:pt x="2050" y="421"/>
                    <a:pt x="2081" y="421"/>
                  </a:cubicBezTo>
                  <a:cubicBezTo>
                    <a:pt x="2095" y="421"/>
                    <a:pt x="2108" y="425"/>
                    <a:pt x="2119" y="432"/>
                  </a:cubicBezTo>
                  <a:lnTo>
                    <a:pt x="2300" y="420"/>
                  </a:lnTo>
                  <a:cubicBezTo>
                    <a:pt x="2283" y="404"/>
                    <a:pt x="2265" y="383"/>
                    <a:pt x="2250" y="360"/>
                  </a:cubicBezTo>
                  <a:cubicBezTo>
                    <a:pt x="2186" y="263"/>
                    <a:pt x="2206" y="140"/>
                    <a:pt x="2150" y="42"/>
                  </a:cubicBezTo>
                  <a:cubicBezTo>
                    <a:pt x="2133" y="13"/>
                    <a:pt x="2108" y="1"/>
                    <a:pt x="207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0"/>
            <p:cNvSpPr/>
            <p:nvPr/>
          </p:nvSpPr>
          <p:spPr>
            <a:xfrm>
              <a:off x="815337" y="588399"/>
              <a:ext cx="77763" cy="85185"/>
            </a:xfrm>
            <a:custGeom>
              <a:rect b="b" l="l" r="r" t="t"/>
              <a:pathLst>
                <a:path extrusionOk="0" h="2146" w="1959">
                  <a:moveTo>
                    <a:pt x="1574" y="0"/>
                  </a:moveTo>
                  <a:cubicBezTo>
                    <a:pt x="1494" y="0"/>
                    <a:pt x="1413" y="34"/>
                    <a:pt x="1347" y="100"/>
                  </a:cubicBezTo>
                  <a:cubicBezTo>
                    <a:pt x="1229" y="224"/>
                    <a:pt x="1271" y="412"/>
                    <a:pt x="1272" y="565"/>
                  </a:cubicBezTo>
                  <a:cubicBezTo>
                    <a:pt x="1273" y="639"/>
                    <a:pt x="1218" y="684"/>
                    <a:pt x="1157" y="684"/>
                  </a:cubicBezTo>
                  <a:cubicBezTo>
                    <a:pt x="1131" y="684"/>
                    <a:pt x="1104" y="676"/>
                    <a:pt x="1080" y="658"/>
                  </a:cubicBezTo>
                  <a:cubicBezTo>
                    <a:pt x="1006" y="609"/>
                    <a:pt x="910" y="549"/>
                    <a:pt x="816" y="549"/>
                  </a:cubicBezTo>
                  <a:cubicBezTo>
                    <a:pt x="808" y="549"/>
                    <a:pt x="801" y="549"/>
                    <a:pt x="793" y="550"/>
                  </a:cubicBezTo>
                  <a:cubicBezTo>
                    <a:pt x="703" y="560"/>
                    <a:pt x="674" y="612"/>
                    <a:pt x="662" y="683"/>
                  </a:cubicBezTo>
                  <a:cubicBezTo>
                    <a:pt x="648" y="750"/>
                    <a:pt x="648" y="835"/>
                    <a:pt x="664" y="892"/>
                  </a:cubicBezTo>
                  <a:cubicBezTo>
                    <a:pt x="675" y="929"/>
                    <a:pt x="680" y="938"/>
                    <a:pt x="694" y="959"/>
                  </a:cubicBezTo>
                  <a:cubicBezTo>
                    <a:pt x="696" y="964"/>
                    <a:pt x="699" y="967"/>
                    <a:pt x="701" y="970"/>
                  </a:cubicBezTo>
                  <a:cubicBezTo>
                    <a:pt x="704" y="972"/>
                    <a:pt x="706" y="974"/>
                    <a:pt x="711" y="974"/>
                  </a:cubicBezTo>
                  <a:cubicBezTo>
                    <a:pt x="711" y="974"/>
                    <a:pt x="715" y="975"/>
                    <a:pt x="717" y="975"/>
                  </a:cubicBezTo>
                  <a:cubicBezTo>
                    <a:pt x="862" y="1002"/>
                    <a:pt x="836" y="1208"/>
                    <a:pt x="699" y="1224"/>
                  </a:cubicBezTo>
                  <a:cubicBezTo>
                    <a:pt x="690" y="1225"/>
                    <a:pt x="680" y="1225"/>
                    <a:pt x="671" y="1225"/>
                  </a:cubicBezTo>
                  <a:cubicBezTo>
                    <a:pt x="615" y="1225"/>
                    <a:pt x="568" y="1209"/>
                    <a:pt x="532" y="1182"/>
                  </a:cubicBezTo>
                  <a:cubicBezTo>
                    <a:pt x="517" y="1181"/>
                    <a:pt x="503" y="1180"/>
                    <a:pt x="488" y="1180"/>
                  </a:cubicBezTo>
                  <a:cubicBezTo>
                    <a:pt x="279" y="1180"/>
                    <a:pt x="0" y="1301"/>
                    <a:pt x="96" y="1501"/>
                  </a:cubicBezTo>
                  <a:cubicBezTo>
                    <a:pt x="184" y="1688"/>
                    <a:pt x="383" y="1802"/>
                    <a:pt x="561" y="1887"/>
                  </a:cubicBezTo>
                  <a:cubicBezTo>
                    <a:pt x="740" y="1974"/>
                    <a:pt x="954" y="2016"/>
                    <a:pt x="1121" y="2130"/>
                  </a:cubicBezTo>
                  <a:cubicBezTo>
                    <a:pt x="1149" y="2128"/>
                    <a:pt x="1177" y="2126"/>
                    <a:pt x="1205" y="2126"/>
                  </a:cubicBezTo>
                  <a:cubicBezTo>
                    <a:pt x="1272" y="2126"/>
                    <a:pt x="1339" y="2133"/>
                    <a:pt x="1407" y="2146"/>
                  </a:cubicBezTo>
                  <a:cubicBezTo>
                    <a:pt x="1269" y="1998"/>
                    <a:pt x="1151" y="1829"/>
                    <a:pt x="1085" y="1643"/>
                  </a:cubicBezTo>
                  <a:cubicBezTo>
                    <a:pt x="991" y="1377"/>
                    <a:pt x="1031" y="1066"/>
                    <a:pt x="1247" y="868"/>
                  </a:cubicBezTo>
                  <a:cubicBezTo>
                    <a:pt x="1378" y="749"/>
                    <a:pt x="1537" y="702"/>
                    <a:pt x="1701" y="702"/>
                  </a:cubicBezTo>
                  <a:cubicBezTo>
                    <a:pt x="1784" y="702"/>
                    <a:pt x="1868" y="714"/>
                    <a:pt x="1950" y="735"/>
                  </a:cubicBezTo>
                  <a:cubicBezTo>
                    <a:pt x="1953" y="690"/>
                    <a:pt x="1958" y="647"/>
                    <a:pt x="1958" y="604"/>
                  </a:cubicBezTo>
                  <a:cubicBezTo>
                    <a:pt x="1958" y="533"/>
                    <a:pt x="1955" y="462"/>
                    <a:pt x="1946" y="392"/>
                  </a:cubicBezTo>
                  <a:cubicBezTo>
                    <a:pt x="1929" y="271"/>
                    <a:pt x="1876" y="152"/>
                    <a:pt x="1778" y="76"/>
                  </a:cubicBezTo>
                  <a:cubicBezTo>
                    <a:pt x="1715" y="25"/>
                    <a:pt x="1645" y="0"/>
                    <a:pt x="157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0"/>
            <p:cNvSpPr/>
            <p:nvPr/>
          </p:nvSpPr>
          <p:spPr>
            <a:xfrm>
              <a:off x="814027" y="866065"/>
              <a:ext cx="96062" cy="88917"/>
            </a:xfrm>
            <a:custGeom>
              <a:rect b="b" l="l" r="r" t="t"/>
              <a:pathLst>
                <a:path extrusionOk="0" h="2240" w="2420">
                  <a:moveTo>
                    <a:pt x="1458" y="1"/>
                  </a:moveTo>
                  <a:cubicBezTo>
                    <a:pt x="1385" y="1"/>
                    <a:pt x="1318" y="54"/>
                    <a:pt x="1270" y="114"/>
                  </a:cubicBezTo>
                  <a:cubicBezTo>
                    <a:pt x="1098" y="325"/>
                    <a:pt x="1083" y="600"/>
                    <a:pt x="1012" y="851"/>
                  </a:cubicBezTo>
                  <a:cubicBezTo>
                    <a:pt x="991" y="925"/>
                    <a:pt x="931" y="961"/>
                    <a:pt x="872" y="961"/>
                  </a:cubicBezTo>
                  <a:cubicBezTo>
                    <a:pt x="807" y="961"/>
                    <a:pt x="743" y="918"/>
                    <a:pt x="732" y="834"/>
                  </a:cubicBezTo>
                  <a:cubicBezTo>
                    <a:pt x="703" y="583"/>
                    <a:pt x="672" y="317"/>
                    <a:pt x="509" y="110"/>
                  </a:cubicBezTo>
                  <a:cubicBezTo>
                    <a:pt x="470" y="58"/>
                    <a:pt x="409" y="5"/>
                    <a:pt x="341" y="5"/>
                  </a:cubicBezTo>
                  <a:cubicBezTo>
                    <a:pt x="333" y="5"/>
                    <a:pt x="325" y="5"/>
                    <a:pt x="317" y="7"/>
                  </a:cubicBezTo>
                  <a:cubicBezTo>
                    <a:pt x="236" y="18"/>
                    <a:pt x="175" y="95"/>
                    <a:pt x="135" y="159"/>
                  </a:cubicBezTo>
                  <a:cubicBezTo>
                    <a:pt x="35" y="325"/>
                    <a:pt x="0" y="517"/>
                    <a:pt x="4" y="708"/>
                  </a:cubicBezTo>
                  <a:cubicBezTo>
                    <a:pt x="8" y="913"/>
                    <a:pt x="54" y="1112"/>
                    <a:pt x="120" y="1302"/>
                  </a:cubicBezTo>
                  <a:cubicBezTo>
                    <a:pt x="185" y="1489"/>
                    <a:pt x="271" y="1662"/>
                    <a:pt x="337" y="1845"/>
                  </a:cubicBezTo>
                  <a:cubicBezTo>
                    <a:pt x="430" y="1891"/>
                    <a:pt x="521" y="1938"/>
                    <a:pt x="612" y="1984"/>
                  </a:cubicBezTo>
                  <a:cubicBezTo>
                    <a:pt x="785" y="2072"/>
                    <a:pt x="961" y="2156"/>
                    <a:pt x="1134" y="2240"/>
                  </a:cubicBezTo>
                  <a:cubicBezTo>
                    <a:pt x="1149" y="2223"/>
                    <a:pt x="1169" y="2205"/>
                    <a:pt x="1190" y="2195"/>
                  </a:cubicBezTo>
                  <a:cubicBezTo>
                    <a:pt x="1338" y="2120"/>
                    <a:pt x="1476" y="2018"/>
                    <a:pt x="1607" y="1917"/>
                  </a:cubicBezTo>
                  <a:cubicBezTo>
                    <a:pt x="1734" y="1821"/>
                    <a:pt x="1851" y="1715"/>
                    <a:pt x="1951" y="1593"/>
                  </a:cubicBezTo>
                  <a:cubicBezTo>
                    <a:pt x="2096" y="1415"/>
                    <a:pt x="2227" y="1223"/>
                    <a:pt x="2305" y="1007"/>
                  </a:cubicBezTo>
                  <a:cubicBezTo>
                    <a:pt x="2357" y="859"/>
                    <a:pt x="2419" y="646"/>
                    <a:pt x="2404" y="470"/>
                  </a:cubicBezTo>
                  <a:cubicBezTo>
                    <a:pt x="2400" y="412"/>
                    <a:pt x="2384" y="352"/>
                    <a:pt x="2339" y="329"/>
                  </a:cubicBezTo>
                  <a:cubicBezTo>
                    <a:pt x="2319" y="318"/>
                    <a:pt x="2298" y="313"/>
                    <a:pt x="2277" y="313"/>
                  </a:cubicBezTo>
                  <a:cubicBezTo>
                    <a:pt x="2217" y="313"/>
                    <a:pt x="2154" y="349"/>
                    <a:pt x="2112" y="387"/>
                  </a:cubicBezTo>
                  <a:cubicBezTo>
                    <a:pt x="2033" y="459"/>
                    <a:pt x="1970" y="552"/>
                    <a:pt x="1912" y="641"/>
                  </a:cubicBezTo>
                  <a:cubicBezTo>
                    <a:pt x="1859" y="725"/>
                    <a:pt x="1822" y="825"/>
                    <a:pt x="1763" y="907"/>
                  </a:cubicBezTo>
                  <a:cubicBezTo>
                    <a:pt x="1739" y="940"/>
                    <a:pt x="1697" y="955"/>
                    <a:pt x="1655" y="955"/>
                  </a:cubicBezTo>
                  <a:cubicBezTo>
                    <a:pt x="1631" y="955"/>
                    <a:pt x="1608" y="950"/>
                    <a:pt x="1588" y="940"/>
                  </a:cubicBezTo>
                  <a:cubicBezTo>
                    <a:pt x="1530" y="909"/>
                    <a:pt x="1506" y="845"/>
                    <a:pt x="1513" y="782"/>
                  </a:cubicBezTo>
                  <a:cubicBezTo>
                    <a:pt x="1535" y="628"/>
                    <a:pt x="1577" y="480"/>
                    <a:pt x="1597" y="325"/>
                  </a:cubicBezTo>
                  <a:cubicBezTo>
                    <a:pt x="1606" y="260"/>
                    <a:pt x="1609" y="187"/>
                    <a:pt x="1597" y="127"/>
                  </a:cubicBezTo>
                  <a:cubicBezTo>
                    <a:pt x="1588" y="81"/>
                    <a:pt x="1573" y="44"/>
                    <a:pt x="1538" y="24"/>
                  </a:cubicBezTo>
                  <a:cubicBezTo>
                    <a:pt x="1511" y="8"/>
                    <a:pt x="1485" y="1"/>
                    <a:pt x="145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0"/>
            <p:cNvSpPr/>
            <p:nvPr/>
          </p:nvSpPr>
          <p:spPr>
            <a:xfrm>
              <a:off x="726936" y="439860"/>
              <a:ext cx="90306" cy="55692"/>
            </a:xfrm>
            <a:custGeom>
              <a:rect b="b" l="l" r="r" t="t"/>
              <a:pathLst>
                <a:path extrusionOk="0" h="1403" w="2275">
                  <a:moveTo>
                    <a:pt x="2075" y="0"/>
                  </a:moveTo>
                  <a:lnTo>
                    <a:pt x="2075" y="0"/>
                  </a:lnTo>
                  <a:cubicBezTo>
                    <a:pt x="1881" y="32"/>
                    <a:pt x="1679" y="30"/>
                    <a:pt x="1484" y="64"/>
                  </a:cubicBezTo>
                  <a:cubicBezTo>
                    <a:pt x="1309" y="94"/>
                    <a:pt x="1136" y="152"/>
                    <a:pt x="964" y="200"/>
                  </a:cubicBezTo>
                  <a:cubicBezTo>
                    <a:pt x="794" y="246"/>
                    <a:pt x="623" y="287"/>
                    <a:pt x="459" y="345"/>
                  </a:cubicBezTo>
                  <a:cubicBezTo>
                    <a:pt x="305" y="397"/>
                    <a:pt x="137" y="461"/>
                    <a:pt x="1" y="547"/>
                  </a:cubicBezTo>
                  <a:lnTo>
                    <a:pt x="1" y="549"/>
                  </a:lnTo>
                  <a:cubicBezTo>
                    <a:pt x="107" y="801"/>
                    <a:pt x="112" y="1098"/>
                    <a:pt x="79" y="1367"/>
                  </a:cubicBezTo>
                  <a:cubicBezTo>
                    <a:pt x="152" y="1278"/>
                    <a:pt x="250" y="1206"/>
                    <a:pt x="345" y="1152"/>
                  </a:cubicBezTo>
                  <a:cubicBezTo>
                    <a:pt x="506" y="1063"/>
                    <a:pt x="678" y="995"/>
                    <a:pt x="860" y="972"/>
                  </a:cubicBezTo>
                  <a:cubicBezTo>
                    <a:pt x="905" y="966"/>
                    <a:pt x="952" y="962"/>
                    <a:pt x="1000" y="962"/>
                  </a:cubicBezTo>
                  <a:cubicBezTo>
                    <a:pt x="1123" y="962"/>
                    <a:pt x="1249" y="986"/>
                    <a:pt x="1355" y="1048"/>
                  </a:cubicBezTo>
                  <a:cubicBezTo>
                    <a:pt x="1448" y="1103"/>
                    <a:pt x="1523" y="1182"/>
                    <a:pt x="1575" y="1278"/>
                  </a:cubicBezTo>
                  <a:cubicBezTo>
                    <a:pt x="1596" y="1318"/>
                    <a:pt x="1615" y="1358"/>
                    <a:pt x="1626" y="1402"/>
                  </a:cubicBezTo>
                  <a:cubicBezTo>
                    <a:pt x="1636" y="1395"/>
                    <a:pt x="1645" y="1390"/>
                    <a:pt x="1656" y="1384"/>
                  </a:cubicBezTo>
                  <a:cubicBezTo>
                    <a:pt x="1759" y="1324"/>
                    <a:pt x="1892" y="1298"/>
                    <a:pt x="2010" y="1288"/>
                  </a:cubicBezTo>
                  <a:cubicBezTo>
                    <a:pt x="2040" y="1285"/>
                    <a:pt x="2071" y="1284"/>
                    <a:pt x="2102" y="1284"/>
                  </a:cubicBezTo>
                  <a:cubicBezTo>
                    <a:pt x="2159" y="1284"/>
                    <a:pt x="2218" y="1288"/>
                    <a:pt x="2274" y="1299"/>
                  </a:cubicBezTo>
                  <a:cubicBezTo>
                    <a:pt x="2227" y="1182"/>
                    <a:pt x="2186" y="1063"/>
                    <a:pt x="2160" y="942"/>
                  </a:cubicBezTo>
                  <a:cubicBezTo>
                    <a:pt x="2089" y="633"/>
                    <a:pt x="2064" y="316"/>
                    <a:pt x="20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0"/>
            <p:cNvSpPr/>
            <p:nvPr/>
          </p:nvSpPr>
          <p:spPr>
            <a:xfrm>
              <a:off x="691369" y="609556"/>
              <a:ext cx="86059" cy="29851"/>
            </a:xfrm>
            <a:custGeom>
              <a:rect b="b" l="l" r="r" t="t"/>
              <a:pathLst>
                <a:path extrusionOk="0" h="752" w="2168">
                  <a:moveTo>
                    <a:pt x="2157" y="0"/>
                  </a:moveTo>
                  <a:cubicBezTo>
                    <a:pt x="2067" y="121"/>
                    <a:pt x="1909" y="198"/>
                    <a:pt x="1773" y="249"/>
                  </a:cubicBezTo>
                  <a:cubicBezTo>
                    <a:pt x="1620" y="309"/>
                    <a:pt x="1457" y="349"/>
                    <a:pt x="1296" y="385"/>
                  </a:cubicBezTo>
                  <a:cubicBezTo>
                    <a:pt x="1064" y="437"/>
                    <a:pt x="830" y="459"/>
                    <a:pt x="595" y="460"/>
                  </a:cubicBezTo>
                  <a:cubicBezTo>
                    <a:pt x="576" y="460"/>
                    <a:pt x="557" y="460"/>
                    <a:pt x="538" y="460"/>
                  </a:cubicBezTo>
                  <a:cubicBezTo>
                    <a:pt x="358" y="460"/>
                    <a:pt x="176" y="446"/>
                    <a:pt x="0" y="407"/>
                  </a:cubicBezTo>
                  <a:lnTo>
                    <a:pt x="0" y="407"/>
                  </a:lnTo>
                  <a:lnTo>
                    <a:pt x="1" y="418"/>
                  </a:lnTo>
                  <a:cubicBezTo>
                    <a:pt x="41" y="632"/>
                    <a:pt x="341" y="665"/>
                    <a:pt x="512" y="687"/>
                  </a:cubicBezTo>
                  <a:cubicBezTo>
                    <a:pt x="733" y="715"/>
                    <a:pt x="957" y="747"/>
                    <a:pt x="1179" y="751"/>
                  </a:cubicBezTo>
                  <a:cubicBezTo>
                    <a:pt x="1186" y="751"/>
                    <a:pt x="1193" y="751"/>
                    <a:pt x="1199" y="751"/>
                  </a:cubicBezTo>
                  <a:cubicBezTo>
                    <a:pt x="1595" y="751"/>
                    <a:pt x="2118" y="602"/>
                    <a:pt x="2163" y="136"/>
                  </a:cubicBezTo>
                  <a:cubicBezTo>
                    <a:pt x="2167" y="87"/>
                    <a:pt x="2164" y="43"/>
                    <a:pt x="2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0"/>
            <p:cNvSpPr/>
            <p:nvPr/>
          </p:nvSpPr>
          <p:spPr>
            <a:xfrm>
              <a:off x="691369" y="581293"/>
              <a:ext cx="82923" cy="38980"/>
            </a:xfrm>
            <a:custGeom>
              <a:rect b="b" l="l" r="r" t="t"/>
              <a:pathLst>
                <a:path extrusionOk="0" h="982" w="2089">
                  <a:moveTo>
                    <a:pt x="1024" y="1"/>
                  </a:moveTo>
                  <a:cubicBezTo>
                    <a:pt x="879" y="1"/>
                    <a:pt x="735" y="33"/>
                    <a:pt x="601" y="98"/>
                  </a:cubicBezTo>
                  <a:cubicBezTo>
                    <a:pt x="402" y="197"/>
                    <a:pt x="229" y="365"/>
                    <a:pt x="131" y="567"/>
                  </a:cubicBezTo>
                  <a:cubicBezTo>
                    <a:pt x="74" y="685"/>
                    <a:pt x="13" y="837"/>
                    <a:pt x="0" y="981"/>
                  </a:cubicBezTo>
                  <a:cubicBezTo>
                    <a:pt x="69" y="977"/>
                    <a:pt x="138" y="975"/>
                    <a:pt x="207" y="975"/>
                  </a:cubicBezTo>
                  <a:cubicBezTo>
                    <a:pt x="303" y="975"/>
                    <a:pt x="400" y="978"/>
                    <a:pt x="496" y="978"/>
                  </a:cubicBezTo>
                  <a:cubicBezTo>
                    <a:pt x="526" y="978"/>
                    <a:pt x="557" y="978"/>
                    <a:pt x="587" y="977"/>
                  </a:cubicBezTo>
                  <a:cubicBezTo>
                    <a:pt x="804" y="972"/>
                    <a:pt x="1020" y="945"/>
                    <a:pt x="1234" y="896"/>
                  </a:cubicBezTo>
                  <a:cubicBezTo>
                    <a:pt x="1382" y="861"/>
                    <a:pt x="1533" y="843"/>
                    <a:pt x="1681" y="801"/>
                  </a:cubicBezTo>
                  <a:cubicBezTo>
                    <a:pt x="1755" y="779"/>
                    <a:pt x="1825" y="752"/>
                    <a:pt x="1892" y="712"/>
                  </a:cubicBezTo>
                  <a:cubicBezTo>
                    <a:pt x="1967" y="670"/>
                    <a:pt x="1986" y="645"/>
                    <a:pt x="2030" y="583"/>
                  </a:cubicBezTo>
                  <a:cubicBezTo>
                    <a:pt x="2047" y="562"/>
                    <a:pt x="2067" y="550"/>
                    <a:pt x="2088" y="549"/>
                  </a:cubicBezTo>
                  <a:cubicBezTo>
                    <a:pt x="2078" y="531"/>
                    <a:pt x="2064" y="515"/>
                    <a:pt x="2053" y="499"/>
                  </a:cubicBezTo>
                  <a:cubicBezTo>
                    <a:pt x="1961" y="426"/>
                    <a:pt x="1866" y="356"/>
                    <a:pt x="1772" y="284"/>
                  </a:cubicBezTo>
                  <a:cubicBezTo>
                    <a:pt x="1654" y="197"/>
                    <a:pt x="1527" y="122"/>
                    <a:pt x="1390" y="70"/>
                  </a:cubicBezTo>
                  <a:cubicBezTo>
                    <a:pt x="1271" y="24"/>
                    <a:pt x="1147" y="1"/>
                    <a:pt x="10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0"/>
            <p:cNvSpPr/>
            <p:nvPr/>
          </p:nvSpPr>
          <p:spPr>
            <a:xfrm>
              <a:off x="622538" y="449704"/>
              <a:ext cx="100587" cy="85344"/>
            </a:xfrm>
            <a:custGeom>
              <a:rect b="b" l="l" r="r" t="t"/>
              <a:pathLst>
                <a:path extrusionOk="0" h="2150" w="2534">
                  <a:moveTo>
                    <a:pt x="2017" y="1"/>
                  </a:moveTo>
                  <a:cubicBezTo>
                    <a:pt x="1926" y="1"/>
                    <a:pt x="1838" y="50"/>
                    <a:pt x="1768" y="112"/>
                  </a:cubicBezTo>
                  <a:cubicBezTo>
                    <a:pt x="1605" y="258"/>
                    <a:pt x="1449" y="573"/>
                    <a:pt x="1558" y="793"/>
                  </a:cubicBezTo>
                  <a:cubicBezTo>
                    <a:pt x="1616" y="888"/>
                    <a:pt x="1527" y="984"/>
                    <a:pt x="1444" y="984"/>
                  </a:cubicBezTo>
                  <a:cubicBezTo>
                    <a:pt x="1410" y="984"/>
                    <a:pt x="1377" y="968"/>
                    <a:pt x="1356" y="928"/>
                  </a:cubicBezTo>
                  <a:cubicBezTo>
                    <a:pt x="1351" y="918"/>
                    <a:pt x="1349" y="908"/>
                    <a:pt x="1344" y="899"/>
                  </a:cubicBezTo>
                  <a:cubicBezTo>
                    <a:pt x="1286" y="757"/>
                    <a:pt x="1180" y="658"/>
                    <a:pt x="1060" y="569"/>
                  </a:cubicBezTo>
                  <a:cubicBezTo>
                    <a:pt x="944" y="478"/>
                    <a:pt x="812" y="412"/>
                    <a:pt x="663" y="396"/>
                  </a:cubicBezTo>
                  <a:cubicBezTo>
                    <a:pt x="646" y="394"/>
                    <a:pt x="629" y="393"/>
                    <a:pt x="612" y="393"/>
                  </a:cubicBezTo>
                  <a:cubicBezTo>
                    <a:pt x="388" y="393"/>
                    <a:pt x="188" y="532"/>
                    <a:pt x="99" y="736"/>
                  </a:cubicBezTo>
                  <a:cubicBezTo>
                    <a:pt x="0" y="960"/>
                    <a:pt x="48" y="1221"/>
                    <a:pt x="225" y="1389"/>
                  </a:cubicBezTo>
                  <a:cubicBezTo>
                    <a:pt x="402" y="1561"/>
                    <a:pt x="641" y="1663"/>
                    <a:pt x="860" y="1774"/>
                  </a:cubicBezTo>
                  <a:cubicBezTo>
                    <a:pt x="965" y="1829"/>
                    <a:pt x="1074" y="1883"/>
                    <a:pt x="1182" y="1939"/>
                  </a:cubicBezTo>
                  <a:cubicBezTo>
                    <a:pt x="1276" y="1985"/>
                    <a:pt x="1372" y="2030"/>
                    <a:pt x="1466" y="2072"/>
                  </a:cubicBezTo>
                  <a:cubicBezTo>
                    <a:pt x="1557" y="2108"/>
                    <a:pt x="1664" y="2149"/>
                    <a:pt x="1765" y="2149"/>
                  </a:cubicBezTo>
                  <a:cubicBezTo>
                    <a:pt x="1777" y="2149"/>
                    <a:pt x="1788" y="2149"/>
                    <a:pt x="1800" y="2148"/>
                  </a:cubicBezTo>
                  <a:cubicBezTo>
                    <a:pt x="1908" y="2137"/>
                    <a:pt x="1995" y="2050"/>
                    <a:pt x="2065" y="1974"/>
                  </a:cubicBezTo>
                  <a:cubicBezTo>
                    <a:pt x="2291" y="1731"/>
                    <a:pt x="2417" y="1420"/>
                    <a:pt x="2476" y="1099"/>
                  </a:cubicBezTo>
                  <a:cubicBezTo>
                    <a:pt x="2524" y="831"/>
                    <a:pt x="2534" y="514"/>
                    <a:pt x="2393" y="272"/>
                  </a:cubicBezTo>
                  <a:cubicBezTo>
                    <a:pt x="2327" y="157"/>
                    <a:pt x="2219" y="50"/>
                    <a:pt x="2089" y="12"/>
                  </a:cubicBezTo>
                  <a:cubicBezTo>
                    <a:pt x="2065" y="4"/>
                    <a:pt x="2041" y="1"/>
                    <a:pt x="201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0"/>
            <p:cNvSpPr/>
            <p:nvPr/>
          </p:nvSpPr>
          <p:spPr>
            <a:xfrm>
              <a:off x="607414" y="708873"/>
              <a:ext cx="87289" cy="89869"/>
            </a:xfrm>
            <a:custGeom>
              <a:rect b="b" l="l" r="r" t="t"/>
              <a:pathLst>
                <a:path extrusionOk="0" h="2264" w="2199">
                  <a:moveTo>
                    <a:pt x="1185" y="1"/>
                  </a:moveTo>
                  <a:cubicBezTo>
                    <a:pt x="1158" y="1"/>
                    <a:pt x="1125" y="13"/>
                    <a:pt x="1099" y="42"/>
                  </a:cubicBezTo>
                  <a:cubicBezTo>
                    <a:pt x="1007" y="141"/>
                    <a:pt x="1000" y="304"/>
                    <a:pt x="1003" y="429"/>
                  </a:cubicBezTo>
                  <a:cubicBezTo>
                    <a:pt x="1005" y="562"/>
                    <a:pt x="1021" y="663"/>
                    <a:pt x="1074" y="780"/>
                  </a:cubicBezTo>
                  <a:cubicBezTo>
                    <a:pt x="1117" y="874"/>
                    <a:pt x="1026" y="954"/>
                    <a:pt x="941" y="954"/>
                  </a:cubicBezTo>
                  <a:cubicBezTo>
                    <a:pt x="903" y="954"/>
                    <a:pt x="866" y="937"/>
                    <a:pt x="843" y="898"/>
                  </a:cubicBezTo>
                  <a:cubicBezTo>
                    <a:pt x="705" y="658"/>
                    <a:pt x="579" y="323"/>
                    <a:pt x="279" y="250"/>
                  </a:cubicBezTo>
                  <a:cubicBezTo>
                    <a:pt x="256" y="245"/>
                    <a:pt x="234" y="242"/>
                    <a:pt x="214" y="242"/>
                  </a:cubicBezTo>
                  <a:cubicBezTo>
                    <a:pt x="160" y="242"/>
                    <a:pt x="115" y="263"/>
                    <a:pt x="83" y="320"/>
                  </a:cubicBezTo>
                  <a:cubicBezTo>
                    <a:pt x="27" y="411"/>
                    <a:pt x="8" y="538"/>
                    <a:pt x="6" y="639"/>
                  </a:cubicBezTo>
                  <a:cubicBezTo>
                    <a:pt x="1" y="871"/>
                    <a:pt x="73" y="1097"/>
                    <a:pt x="183" y="1299"/>
                  </a:cubicBezTo>
                  <a:cubicBezTo>
                    <a:pt x="305" y="1522"/>
                    <a:pt x="460" y="1706"/>
                    <a:pt x="642" y="1884"/>
                  </a:cubicBezTo>
                  <a:cubicBezTo>
                    <a:pt x="789" y="2029"/>
                    <a:pt x="963" y="2179"/>
                    <a:pt x="1157" y="2263"/>
                  </a:cubicBezTo>
                  <a:cubicBezTo>
                    <a:pt x="1169" y="2253"/>
                    <a:pt x="1185" y="2247"/>
                    <a:pt x="1205" y="2243"/>
                  </a:cubicBezTo>
                  <a:cubicBezTo>
                    <a:pt x="1324" y="2221"/>
                    <a:pt x="1423" y="2143"/>
                    <a:pt x="1503" y="2056"/>
                  </a:cubicBezTo>
                  <a:cubicBezTo>
                    <a:pt x="1594" y="1957"/>
                    <a:pt x="1677" y="1850"/>
                    <a:pt x="1747" y="1736"/>
                  </a:cubicBezTo>
                  <a:cubicBezTo>
                    <a:pt x="1869" y="1544"/>
                    <a:pt x="1971" y="1336"/>
                    <a:pt x="2055" y="1127"/>
                  </a:cubicBezTo>
                  <a:cubicBezTo>
                    <a:pt x="2122" y="961"/>
                    <a:pt x="2198" y="757"/>
                    <a:pt x="2192" y="558"/>
                  </a:cubicBezTo>
                  <a:cubicBezTo>
                    <a:pt x="2189" y="483"/>
                    <a:pt x="2174" y="397"/>
                    <a:pt x="2109" y="351"/>
                  </a:cubicBezTo>
                  <a:cubicBezTo>
                    <a:pt x="2079" y="329"/>
                    <a:pt x="2049" y="320"/>
                    <a:pt x="2018" y="320"/>
                  </a:cubicBezTo>
                  <a:cubicBezTo>
                    <a:pt x="1974" y="320"/>
                    <a:pt x="1930" y="340"/>
                    <a:pt x="1888" y="372"/>
                  </a:cubicBezTo>
                  <a:cubicBezTo>
                    <a:pt x="1806" y="434"/>
                    <a:pt x="1740" y="529"/>
                    <a:pt x="1701" y="624"/>
                  </a:cubicBezTo>
                  <a:cubicBezTo>
                    <a:pt x="1679" y="670"/>
                    <a:pt x="1664" y="719"/>
                    <a:pt x="1652" y="768"/>
                  </a:cubicBezTo>
                  <a:cubicBezTo>
                    <a:pt x="1653" y="822"/>
                    <a:pt x="1652" y="879"/>
                    <a:pt x="1635" y="927"/>
                  </a:cubicBezTo>
                  <a:cubicBezTo>
                    <a:pt x="1613" y="993"/>
                    <a:pt x="1560" y="1043"/>
                    <a:pt x="1490" y="1043"/>
                  </a:cubicBezTo>
                  <a:cubicBezTo>
                    <a:pt x="1480" y="1043"/>
                    <a:pt x="1470" y="1042"/>
                    <a:pt x="1460" y="1040"/>
                  </a:cubicBezTo>
                  <a:cubicBezTo>
                    <a:pt x="1382" y="1025"/>
                    <a:pt x="1331" y="945"/>
                    <a:pt x="1346" y="866"/>
                  </a:cubicBezTo>
                  <a:cubicBezTo>
                    <a:pt x="1363" y="718"/>
                    <a:pt x="1378" y="624"/>
                    <a:pt x="1370" y="463"/>
                  </a:cubicBezTo>
                  <a:cubicBezTo>
                    <a:pt x="1362" y="333"/>
                    <a:pt x="1345" y="177"/>
                    <a:pt x="1282" y="73"/>
                  </a:cubicBezTo>
                  <a:cubicBezTo>
                    <a:pt x="1256" y="30"/>
                    <a:pt x="1232" y="7"/>
                    <a:pt x="1200" y="2"/>
                  </a:cubicBezTo>
                  <a:cubicBezTo>
                    <a:pt x="1195" y="1"/>
                    <a:pt x="119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0"/>
            <p:cNvSpPr/>
            <p:nvPr/>
          </p:nvSpPr>
          <p:spPr>
            <a:xfrm>
              <a:off x="533423" y="509247"/>
              <a:ext cx="111821" cy="152945"/>
            </a:xfrm>
            <a:custGeom>
              <a:rect b="b" l="l" r="r" t="t"/>
              <a:pathLst>
                <a:path extrusionOk="0" h="3853" w="2817">
                  <a:moveTo>
                    <a:pt x="2275" y="1"/>
                  </a:moveTo>
                  <a:cubicBezTo>
                    <a:pt x="1934" y="256"/>
                    <a:pt x="1620" y="533"/>
                    <a:pt x="1323" y="840"/>
                  </a:cubicBezTo>
                  <a:cubicBezTo>
                    <a:pt x="711" y="1471"/>
                    <a:pt x="237" y="2219"/>
                    <a:pt x="73" y="3094"/>
                  </a:cubicBezTo>
                  <a:cubicBezTo>
                    <a:pt x="23" y="3344"/>
                    <a:pt x="1" y="3599"/>
                    <a:pt x="2" y="3852"/>
                  </a:cubicBezTo>
                  <a:cubicBezTo>
                    <a:pt x="16" y="3818"/>
                    <a:pt x="32" y="3782"/>
                    <a:pt x="50" y="3750"/>
                  </a:cubicBezTo>
                  <a:cubicBezTo>
                    <a:pt x="91" y="3673"/>
                    <a:pt x="151" y="3596"/>
                    <a:pt x="222" y="3542"/>
                  </a:cubicBezTo>
                  <a:cubicBezTo>
                    <a:pt x="272" y="3506"/>
                    <a:pt x="329" y="3482"/>
                    <a:pt x="383" y="3454"/>
                  </a:cubicBezTo>
                  <a:cubicBezTo>
                    <a:pt x="411" y="3442"/>
                    <a:pt x="434" y="3422"/>
                    <a:pt x="460" y="3406"/>
                  </a:cubicBezTo>
                  <a:cubicBezTo>
                    <a:pt x="440" y="3360"/>
                    <a:pt x="430" y="3298"/>
                    <a:pt x="413" y="3250"/>
                  </a:cubicBezTo>
                  <a:cubicBezTo>
                    <a:pt x="364" y="3103"/>
                    <a:pt x="383" y="2954"/>
                    <a:pt x="430" y="2809"/>
                  </a:cubicBezTo>
                  <a:cubicBezTo>
                    <a:pt x="481" y="2651"/>
                    <a:pt x="568" y="2502"/>
                    <a:pt x="685" y="2385"/>
                  </a:cubicBezTo>
                  <a:cubicBezTo>
                    <a:pt x="755" y="2315"/>
                    <a:pt x="831" y="2251"/>
                    <a:pt x="909" y="2197"/>
                  </a:cubicBezTo>
                  <a:cubicBezTo>
                    <a:pt x="961" y="2159"/>
                    <a:pt x="1027" y="2142"/>
                    <a:pt x="1076" y="2105"/>
                  </a:cubicBezTo>
                  <a:cubicBezTo>
                    <a:pt x="1131" y="2062"/>
                    <a:pt x="1115" y="1965"/>
                    <a:pt x="1117" y="1904"/>
                  </a:cubicBezTo>
                  <a:cubicBezTo>
                    <a:pt x="1120" y="1840"/>
                    <a:pt x="1128" y="1781"/>
                    <a:pt x="1146" y="1720"/>
                  </a:cubicBezTo>
                  <a:cubicBezTo>
                    <a:pt x="1185" y="1584"/>
                    <a:pt x="1258" y="1458"/>
                    <a:pt x="1346" y="1346"/>
                  </a:cubicBezTo>
                  <a:cubicBezTo>
                    <a:pt x="1512" y="1139"/>
                    <a:pt x="1755" y="1026"/>
                    <a:pt x="2011" y="1005"/>
                  </a:cubicBezTo>
                  <a:cubicBezTo>
                    <a:pt x="2064" y="782"/>
                    <a:pt x="2202" y="571"/>
                    <a:pt x="2406" y="464"/>
                  </a:cubicBezTo>
                  <a:cubicBezTo>
                    <a:pt x="2533" y="397"/>
                    <a:pt x="2674" y="367"/>
                    <a:pt x="2817" y="362"/>
                  </a:cubicBezTo>
                  <a:cubicBezTo>
                    <a:pt x="2804" y="357"/>
                    <a:pt x="2796" y="354"/>
                    <a:pt x="2786" y="351"/>
                  </a:cubicBezTo>
                  <a:cubicBezTo>
                    <a:pt x="2598" y="262"/>
                    <a:pt x="2411" y="155"/>
                    <a:pt x="2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0"/>
            <p:cNvSpPr/>
            <p:nvPr/>
          </p:nvSpPr>
          <p:spPr>
            <a:xfrm>
              <a:off x="636828" y="984475"/>
              <a:ext cx="146157" cy="140242"/>
            </a:xfrm>
            <a:custGeom>
              <a:rect b="b" l="l" r="r" t="t"/>
              <a:pathLst>
                <a:path extrusionOk="0" h="3533" w="3682">
                  <a:moveTo>
                    <a:pt x="780" y="1"/>
                  </a:moveTo>
                  <a:cubicBezTo>
                    <a:pt x="745" y="1"/>
                    <a:pt x="709" y="12"/>
                    <a:pt x="675" y="38"/>
                  </a:cubicBezTo>
                  <a:cubicBezTo>
                    <a:pt x="311" y="320"/>
                    <a:pt x="87" y="703"/>
                    <a:pt x="43" y="1163"/>
                  </a:cubicBezTo>
                  <a:cubicBezTo>
                    <a:pt x="0" y="1611"/>
                    <a:pt x="144" y="2064"/>
                    <a:pt x="360" y="2455"/>
                  </a:cubicBezTo>
                  <a:cubicBezTo>
                    <a:pt x="564" y="2825"/>
                    <a:pt x="876" y="3210"/>
                    <a:pt x="1267" y="3395"/>
                  </a:cubicBezTo>
                  <a:cubicBezTo>
                    <a:pt x="1464" y="3488"/>
                    <a:pt x="1670" y="3533"/>
                    <a:pt x="1876" y="3533"/>
                  </a:cubicBezTo>
                  <a:cubicBezTo>
                    <a:pt x="2091" y="3533"/>
                    <a:pt x="2306" y="3484"/>
                    <a:pt x="2511" y="3392"/>
                  </a:cubicBezTo>
                  <a:cubicBezTo>
                    <a:pt x="3254" y="3061"/>
                    <a:pt x="3682" y="2167"/>
                    <a:pt x="3345" y="1405"/>
                  </a:cubicBezTo>
                  <a:cubicBezTo>
                    <a:pt x="3154" y="975"/>
                    <a:pt x="2711" y="602"/>
                    <a:pt x="2249" y="602"/>
                  </a:cubicBezTo>
                  <a:cubicBezTo>
                    <a:pt x="2089" y="602"/>
                    <a:pt x="1925" y="647"/>
                    <a:pt x="1770" y="751"/>
                  </a:cubicBezTo>
                  <a:cubicBezTo>
                    <a:pt x="1417" y="987"/>
                    <a:pt x="1142" y="1495"/>
                    <a:pt x="1358" y="1908"/>
                  </a:cubicBezTo>
                  <a:cubicBezTo>
                    <a:pt x="1469" y="2119"/>
                    <a:pt x="1685" y="2219"/>
                    <a:pt x="1902" y="2219"/>
                  </a:cubicBezTo>
                  <a:cubicBezTo>
                    <a:pt x="2168" y="2219"/>
                    <a:pt x="2436" y="2070"/>
                    <a:pt x="2516" y="1792"/>
                  </a:cubicBezTo>
                  <a:cubicBezTo>
                    <a:pt x="2542" y="1700"/>
                    <a:pt x="2466" y="1598"/>
                    <a:pt x="2371" y="1598"/>
                  </a:cubicBezTo>
                  <a:cubicBezTo>
                    <a:pt x="2368" y="1598"/>
                    <a:pt x="2366" y="1598"/>
                    <a:pt x="2363" y="1598"/>
                  </a:cubicBezTo>
                  <a:cubicBezTo>
                    <a:pt x="2182" y="1605"/>
                    <a:pt x="2092" y="1714"/>
                    <a:pt x="1936" y="1785"/>
                  </a:cubicBezTo>
                  <a:cubicBezTo>
                    <a:pt x="1911" y="1797"/>
                    <a:pt x="1886" y="1802"/>
                    <a:pt x="1863" y="1802"/>
                  </a:cubicBezTo>
                  <a:cubicBezTo>
                    <a:pt x="1780" y="1802"/>
                    <a:pt x="1713" y="1735"/>
                    <a:pt x="1694" y="1643"/>
                  </a:cubicBezTo>
                  <a:cubicBezTo>
                    <a:pt x="1644" y="1406"/>
                    <a:pt x="1839" y="1138"/>
                    <a:pt x="2040" y="1032"/>
                  </a:cubicBezTo>
                  <a:cubicBezTo>
                    <a:pt x="2110" y="995"/>
                    <a:pt x="2182" y="979"/>
                    <a:pt x="2251" y="979"/>
                  </a:cubicBezTo>
                  <a:cubicBezTo>
                    <a:pt x="2583" y="979"/>
                    <a:pt x="2883" y="1350"/>
                    <a:pt x="2975" y="1641"/>
                  </a:cubicBezTo>
                  <a:cubicBezTo>
                    <a:pt x="3141" y="2168"/>
                    <a:pt x="2800" y="2731"/>
                    <a:pt x="2302" y="2931"/>
                  </a:cubicBezTo>
                  <a:cubicBezTo>
                    <a:pt x="2177" y="2981"/>
                    <a:pt x="2040" y="3008"/>
                    <a:pt x="1904" y="3008"/>
                  </a:cubicBezTo>
                  <a:cubicBezTo>
                    <a:pt x="1776" y="3008"/>
                    <a:pt x="1649" y="2984"/>
                    <a:pt x="1531" y="2934"/>
                  </a:cubicBezTo>
                  <a:cubicBezTo>
                    <a:pt x="1243" y="2809"/>
                    <a:pt x="1014" y="2530"/>
                    <a:pt x="847" y="2272"/>
                  </a:cubicBezTo>
                  <a:cubicBezTo>
                    <a:pt x="457" y="1668"/>
                    <a:pt x="282" y="781"/>
                    <a:pt x="901" y="266"/>
                  </a:cubicBezTo>
                  <a:cubicBezTo>
                    <a:pt x="1029" y="160"/>
                    <a:pt x="913" y="1"/>
                    <a:pt x="7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0"/>
            <p:cNvSpPr/>
            <p:nvPr/>
          </p:nvSpPr>
          <p:spPr>
            <a:xfrm>
              <a:off x="531041" y="1005275"/>
              <a:ext cx="74190" cy="95824"/>
            </a:xfrm>
            <a:custGeom>
              <a:rect b="b" l="l" r="r" t="t"/>
              <a:pathLst>
                <a:path extrusionOk="0" h="2414" w="1869">
                  <a:moveTo>
                    <a:pt x="235" y="1"/>
                  </a:moveTo>
                  <a:cubicBezTo>
                    <a:pt x="156" y="1"/>
                    <a:pt x="78" y="7"/>
                    <a:pt x="0" y="19"/>
                  </a:cubicBezTo>
                  <a:cubicBezTo>
                    <a:pt x="69" y="169"/>
                    <a:pt x="141" y="319"/>
                    <a:pt x="216" y="466"/>
                  </a:cubicBezTo>
                  <a:cubicBezTo>
                    <a:pt x="523" y="476"/>
                    <a:pt x="831" y="614"/>
                    <a:pt x="1041" y="848"/>
                  </a:cubicBezTo>
                  <a:cubicBezTo>
                    <a:pt x="1214" y="1043"/>
                    <a:pt x="1322" y="1309"/>
                    <a:pt x="1306" y="1571"/>
                  </a:cubicBezTo>
                  <a:cubicBezTo>
                    <a:pt x="1296" y="1711"/>
                    <a:pt x="1254" y="1850"/>
                    <a:pt x="1195" y="1982"/>
                  </a:cubicBezTo>
                  <a:cubicBezTo>
                    <a:pt x="1313" y="2129"/>
                    <a:pt x="1434" y="2273"/>
                    <a:pt x="1560" y="2413"/>
                  </a:cubicBezTo>
                  <a:cubicBezTo>
                    <a:pt x="1700" y="2180"/>
                    <a:pt x="1804" y="1923"/>
                    <a:pt x="1827" y="1663"/>
                  </a:cubicBezTo>
                  <a:cubicBezTo>
                    <a:pt x="1869" y="1221"/>
                    <a:pt x="1707" y="811"/>
                    <a:pt x="1401" y="493"/>
                  </a:cubicBezTo>
                  <a:cubicBezTo>
                    <a:pt x="1093" y="175"/>
                    <a:pt x="662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0"/>
            <p:cNvSpPr/>
            <p:nvPr/>
          </p:nvSpPr>
          <p:spPr>
            <a:xfrm>
              <a:off x="604556" y="897186"/>
              <a:ext cx="20165" cy="36718"/>
            </a:xfrm>
            <a:custGeom>
              <a:rect b="b" l="l" r="r" t="t"/>
              <a:pathLst>
                <a:path extrusionOk="0" h="925" w="508">
                  <a:moveTo>
                    <a:pt x="0" y="1"/>
                  </a:moveTo>
                  <a:lnTo>
                    <a:pt x="0" y="1"/>
                  </a:lnTo>
                  <a:cubicBezTo>
                    <a:pt x="131" y="220"/>
                    <a:pt x="195" y="475"/>
                    <a:pt x="148" y="761"/>
                  </a:cubicBezTo>
                  <a:cubicBezTo>
                    <a:pt x="130" y="869"/>
                    <a:pt x="208" y="924"/>
                    <a:pt x="292" y="924"/>
                  </a:cubicBezTo>
                  <a:cubicBezTo>
                    <a:pt x="368" y="924"/>
                    <a:pt x="450" y="878"/>
                    <a:pt x="469" y="784"/>
                  </a:cubicBezTo>
                  <a:cubicBezTo>
                    <a:pt x="499" y="629"/>
                    <a:pt x="507" y="477"/>
                    <a:pt x="499" y="329"/>
                  </a:cubicBezTo>
                  <a:cubicBezTo>
                    <a:pt x="330" y="222"/>
                    <a:pt x="164" y="112"/>
                    <a:pt x="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0"/>
            <p:cNvSpPr/>
            <p:nvPr/>
          </p:nvSpPr>
          <p:spPr>
            <a:xfrm>
              <a:off x="729754" y="1188150"/>
              <a:ext cx="88083" cy="80422"/>
            </a:xfrm>
            <a:custGeom>
              <a:rect b="b" l="l" r="r" t="t"/>
              <a:pathLst>
                <a:path extrusionOk="0" h="2026" w="2219">
                  <a:moveTo>
                    <a:pt x="944" y="0"/>
                  </a:moveTo>
                  <a:cubicBezTo>
                    <a:pt x="783" y="0"/>
                    <a:pt x="620" y="46"/>
                    <a:pt x="464" y="149"/>
                  </a:cubicBezTo>
                  <a:cubicBezTo>
                    <a:pt x="247" y="294"/>
                    <a:pt x="63" y="540"/>
                    <a:pt x="1" y="802"/>
                  </a:cubicBezTo>
                  <a:cubicBezTo>
                    <a:pt x="58" y="839"/>
                    <a:pt x="113" y="877"/>
                    <a:pt x="170" y="914"/>
                  </a:cubicBezTo>
                  <a:cubicBezTo>
                    <a:pt x="245" y="961"/>
                    <a:pt x="319" y="1006"/>
                    <a:pt x="393" y="1052"/>
                  </a:cubicBezTo>
                  <a:cubicBezTo>
                    <a:pt x="392" y="1049"/>
                    <a:pt x="389" y="1045"/>
                    <a:pt x="388" y="1041"/>
                  </a:cubicBezTo>
                  <a:cubicBezTo>
                    <a:pt x="337" y="805"/>
                    <a:pt x="533" y="536"/>
                    <a:pt x="733" y="431"/>
                  </a:cubicBezTo>
                  <a:cubicBezTo>
                    <a:pt x="804" y="394"/>
                    <a:pt x="875" y="377"/>
                    <a:pt x="945" y="377"/>
                  </a:cubicBezTo>
                  <a:cubicBezTo>
                    <a:pt x="1277" y="377"/>
                    <a:pt x="1577" y="748"/>
                    <a:pt x="1669" y="1039"/>
                  </a:cubicBezTo>
                  <a:cubicBezTo>
                    <a:pt x="1751" y="1295"/>
                    <a:pt x="1710" y="1561"/>
                    <a:pt x="1590" y="1789"/>
                  </a:cubicBezTo>
                  <a:cubicBezTo>
                    <a:pt x="1724" y="1868"/>
                    <a:pt x="1860" y="1946"/>
                    <a:pt x="1995" y="2025"/>
                  </a:cubicBezTo>
                  <a:cubicBezTo>
                    <a:pt x="2180" y="1649"/>
                    <a:pt x="2219" y="1208"/>
                    <a:pt x="2039" y="802"/>
                  </a:cubicBezTo>
                  <a:cubicBezTo>
                    <a:pt x="1849" y="373"/>
                    <a:pt x="1406" y="0"/>
                    <a:pt x="9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0"/>
            <p:cNvSpPr/>
            <p:nvPr/>
          </p:nvSpPr>
          <p:spPr>
            <a:xfrm>
              <a:off x="809462" y="1045923"/>
              <a:ext cx="157351" cy="122022"/>
            </a:xfrm>
            <a:custGeom>
              <a:rect b="b" l="l" r="r" t="t"/>
              <a:pathLst>
                <a:path extrusionOk="0" h="3074" w="3964">
                  <a:moveTo>
                    <a:pt x="1531" y="1"/>
                  </a:moveTo>
                  <a:cubicBezTo>
                    <a:pt x="1299" y="29"/>
                    <a:pt x="1071" y="88"/>
                    <a:pt x="875" y="199"/>
                  </a:cubicBezTo>
                  <a:cubicBezTo>
                    <a:pt x="488" y="418"/>
                    <a:pt x="244" y="784"/>
                    <a:pt x="159" y="1217"/>
                  </a:cubicBezTo>
                  <a:cubicBezTo>
                    <a:pt x="1" y="2015"/>
                    <a:pt x="482" y="2881"/>
                    <a:pt x="1299" y="3046"/>
                  </a:cubicBezTo>
                  <a:cubicBezTo>
                    <a:pt x="1389" y="3064"/>
                    <a:pt x="1484" y="3073"/>
                    <a:pt x="1578" y="3073"/>
                  </a:cubicBezTo>
                  <a:cubicBezTo>
                    <a:pt x="2139" y="3073"/>
                    <a:pt x="2729" y="2759"/>
                    <a:pt x="2745" y="2139"/>
                  </a:cubicBezTo>
                  <a:cubicBezTo>
                    <a:pt x="2757" y="1714"/>
                    <a:pt x="2502" y="1198"/>
                    <a:pt x="2039" y="1134"/>
                  </a:cubicBezTo>
                  <a:cubicBezTo>
                    <a:pt x="2012" y="1130"/>
                    <a:pt x="1987" y="1129"/>
                    <a:pt x="1961" y="1129"/>
                  </a:cubicBezTo>
                  <a:cubicBezTo>
                    <a:pt x="1479" y="1129"/>
                    <a:pt x="1151" y="1755"/>
                    <a:pt x="1466" y="2145"/>
                  </a:cubicBezTo>
                  <a:cubicBezTo>
                    <a:pt x="1494" y="2182"/>
                    <a:pt x="1539" y="2200"/>
                    <a:pt x="1584" y="2200"/>
                  </a:cubicBezTo>
                  <a:cubicBezTo>
                    <a:pt x="1634" y="2200"/>
                    <a:pt x="1684" y="2178"/>
                    <a:pt x="1712" y="2134"/>
                  </a:cubicBezTo>
                  <a:cubicBezTo>
                    <a:pt x="1809" y="1982"/>
                    <a:pt x="1775" y="1844"/>
                    <a:pt x="1805" y="1677"/>
                  </a:cubicBezTo>
                  <a:cubicBezTo>
                    <a:pt x="1822" y="1586"/>
                    <a:pt x="1890" y="1541"/>
                    <a:pt x="1968" y="1541"/>
                  </a:cubicBezTo>
                  <a:cubicBezTo>
                    <a:pt x="1998" y="1541"/>
                    <a:pt x="2030" y="1548"/>
                    <a:pt x="2060" y="1561"/>
                  </a:cubicBezTo>
                  <a:cubicBezTo>
                    <a:pt x="2283" y="1657"/>
                    <a:pt x="2389" y="1969"/>
                    <a:pt x="2358" y="2195"/>
                  </a:cubicBezTo>
                  <a:cubicBezTo>
                    <a:pt x="2313" y="2528"/>
                    <a:pt x="1967" y="2655"/>
                    <a:pt x="1646" y="2655"/>
                  </a:cubicBezTo>
                  <a:cubicBezTo>
                    <a:pt x="1529" y="2655"/>
                    <a:pt x="1415" y="2638"/>
                    <a:pt x="1321" y="2608"/>
                  </a:cubicBezTo>
                  <a:cubicBezTo>
                    <a:pt x="795" y="2440"/>
                    <a:pt x="534" y="1833"/>
                    <a:pt x="657" y="1312"/>
                  </a:cubicBezTo>
                  <a:cubicBezTo>
                    <a:pt x="718" y="1058"/>
                    <a:pt x="874" y="818"/>
                    <a:pt x="1099" y="681"/>
                  </a:cubicBezTo>
                  <a:cubicBezTo>
                    <a:pt x="1330" y="540"/>
                    <a:pt x="1628" y="502"/>
                    <a:pt x="1902" y="502"/>
                  </a:cubicBezTo>
                  <a:cubicBezTo>
                    <a:pt x="1947" y="502"/>
                    <a:pt x="1992" y="503"/>
                    <a:pt x="2035" y="505"/>
                  </a:cubicBezTo>
                  <a:cubicBezTo>
                    <a:pt x="2754" y="536"/>
                    <a:pt x="3578" y="906"/>
                    <a:pt x="3640" y="1711"/>
                  </a:cubicBezTo>
                  <a:cubicBezTo>
                    <a:pt x="3648" y="1801"/>
                    <a:pt x="3710" y="1842"/>
                    <a:pt x="3777" y="1842"/>
                  </a:cubicBezTo>
                  <a:cubicBezTo>
                    <a:pt x="3866" y="1842"/>
                    <a:pt x="3963" y="1772"/>
                    <a:pt x="3958" y="1657"/>
                  </a:cubicBezTo>
                  <a:cubicBezTo>
                    <a:pt x="3950" y="1438"/>
                    <a:pt x="3901" y="1233"/>
                    <a:pt x="3817" y="1046"/>
                  </a:cubicBezTo>
                  <a:cubicBezTo>
                    <a:pt x="3681" y="984"/>
                    <a:pt x="3544" y="926"/>
                    <a:pt x="3405" y="864"/>
                  </a:cubicBezTo>
                  <a:cubicBezTo>
                    <a:pt x="2776" y="584"/>
                    <a:pt x="2151" y="297"/>
                    <a:pt x="15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0"/>
            <p:cNvSpPr/>
            <p:nvPr/>
          </p:nvSpPr>
          <p:spPr>
            <a:xfrm>
              <a:off x="753809" y="1227607"/>
              <a:ext cx="25008" cy="18379"/>
            </a:xfrm>
            <a:custGeom>
              <a:rect b="b" l="l" r="r" t="t"/>
              <a:pathLst>
                <a:path extrusionOk="0" h="463" w="630">
                  <a:moveTo>
                    <a:pt x="459" y="1"/>
                  </a:moveTo>
                  <a:cubicBezTo>
                    <a:pt x="456" y="1"/>
                    <a:pt x="454" y="1"/>
                    <a:pt x="452" y="1"/>
                  </a:cubicBezTo>
                  <a:cubicBezTo>
                    <a:pt x="270" y="9"/>
                    <a:pt x="179" y="118"/>
                    <a:pt x="25" y="189"/>
                  </a:cubicBezTo>
                  <a:cubicBezTo>
                    <a:pt x="16" y="193"/>
                    <a:pt x="9" y="192"/>
                    <a:pt x="1" y="194"/>
                  </a:cubicBezTo>
                  <a:cubicBezTo>
                    <a:pt x="144" y="283"/>
                    <a:pt x="288" y="374"/>
                    <a:pt x="433" y="462"/>
                  </a:cubicBezTo>
                  <a:cubicBezTo>
                    <a:pt x="511" y="394"/>
                    <a:pt x="574" y="305"/>
                    <a:pt x="605" y="196"/>
                  </a:cubicBezTo>
                  <a:cubicBezTo>
                    <a:pt x="629" y="102"/>
                    <a:pt x="554" y="1"/>
                    <a:pt x="4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0"/>
            <p:cNvSpPr/>
            <p:nvPr/>
          </p:nvSpPr>
          <p:spPr>
            <a:xfrm>
              <a:off x="685693" y="1164254"/>
              <a:ext cx="33106" cy="34614"/>
            </a:xfrm>
            <a:custGeom>
              <a:rect b="b" l="l" r="r" t="t"/>
              <a:pathLst>
                <a:path extrusionOk="0" h="872" w="834">
                  <a:moveTo>
                    <a:pt x="584" y="1"/>
                  </a:moveTo>
                  <a:cubicBezTo>
                    <a:pt x="548" y="1"/>
                    <a:pt x="512" y="12"/>
                    <a:pt x="478" y="38"/>
                  </a:cubicBezTo>
                  <a:cubicBezTo>
                    <a:pt x="270" y="200"/>
                    <a:pt x="110" y="394"/>
                    <a:pt x="0" y="617"/>
                  </a:cubicBezTo>
                  <a:cubicBezTo>
                    <a:pt x="110" y="704"/>
                    <a:pt x="221" y="788"/>
                    <a:pt x="333" y="871"/>
                  </a:cubicBezTo>
                  <a:cubicBezTo>
                    <a:pt x="385" y="644"/>
                    <a:pt x="501" y="435"/>
                    <a:pt x="705" y="266"/>
                  </a:cubicBezTo>
                  <a:cubicBezTo>
                    <a:pt x="833" y="160"/>
                    <a:pt x="717" y="1"/>
                    <a:pt x="5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0"/>
            <p:cNvSpPr/>
            <p:nvPr/>
          </p:nvSpPr>
          <p:spPr>
            <a:xfrm>
              <a:off x="2047468" y="1236776"/>
              <a:ext cx="70340" cy="103564"/>
            </a:xfrm>
            <a:custGeom>
              <a:rect b="b" l="l" r="r" t="t"/>
              <a:pathLst>
                <a:path extrusionOk="0" h="2609" w="1772">
                  <a:moveTo>
                    <a:pt x="1610" y="0"/>
                  </a:moveTo>
                  <a:cubicBezTo>
                    <a:pt x="854" y="0"/>
                    <a:pt x="132" y="543"/>
                    <a:pt x="53" y="1320"/>
                  </a:cubicBezTo>
                  <a:cubicBezTo>
                    <a:pt x="1" y="1825"/>
                    <a:pt x="238" y="2419"/>
                    <a:pt x="706" y="2608"/>
                  </a:cubicBezTo>
                  <a:cubicBezTo>
                    <a:pt x="759" y="2494"/>
                    <a:pt x="812" y="2379"/>
                    <a:pt x="863" y="2264"/>
                  </a:cubicBezTo>
                  <a:cubicBezTo>
                    <a:pt x="517" y="2143"/>
                    <a:pt x="421" y="1621"/>
                    <a:pt x="491" y="1300"/>
                  </a:cubicBezTo>
                  <a:cubicBezTo>
                    <a:pt x="596" y="812"/>
                    <a:pt x="1079" y="507"/>
                    <a:pt x="1564" y="507"/>
                  </a:cubicBezTo>
                  <a:cubicBezTo>
                    <a:pt x="1571" y="507"/>
                    <a:pt x="1577" y="507"/>
                    <a:pt x="1584" y="507"/>
                  </a:cubicBezTo>
                  <a:cubicBezTo>
                    <a:pt x="1643" y="347"/>
                    <a:pt x="1706" y="189"/>
                    <a:pt x="1764" y="27"/>
                  </a:cubicBezTo>
                  <a:cubicBezTo>
                    <a:pt x="1767" y="20"/>
                    <a:pt x="1768" y="15"/>
                    <a:pt x="1771" y="9"/>
                  </a:cubicBezTo>
                  <a:cubicBezTo>
                    <a:pt x="1768" y="9"/>
                    <a:pt x="1766" y="8"/>
                    <a:pt x="1763" y="8"/>
                  </a:cubicBezTo>
                  <a:cubicBezTo>
                    <a:pt x="1712" y="3"/>
                    <a:pt x="1661" y="0"/>
                    <a:pt x="16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0"/>
            <p:cNvSpPr/>
            <p:nvPr/>
          </p:nvSpPr>
          <p:spPr>
            <a:xfrm>
              <a:off x="1642262" y="1315412"/>
              <a:ext cx="14846" cy="20562"/>
            </a:xfrm>
            <a:custGeom>
              <a:rect b="b" l="l" r="r" t="t"/>
              <a:pathLst>
                <a:path extrusionOk="0" h="518" w="374">
                  <a:moveTo>
                    <a:pt x="18" y="0"/>
                  </a:moveTo>
                  <a:lnTo>
                    <a:pt x="18" y="0"/>
                  </a:lnTo>
                  <a:cubicBezTo>
                    <a:pt x="35" y="112"/>
                    <a:pt x="37" y="229"/>
                    <a:pt x="18" y="353"/>
                  </a:cubicBezTo>
                  <a:cubicBezTo>
                    <a:pt x="0" y="462"/>
                    <a:pt x="78" y="518"/>
                    <a:pt x="162" y="518"/>
                  </a:cubicBezTo>
                  <a:cubicBezTo>
                    <a:pt x="238" y="518"/>
                    <a:pt x="320" y="472"/>
                    <a:pt x="338" y="377"/>
                  </a:cubicBezTo>
                  <a:cubicBezTo>
                    <a:pt x="362" y="256"/>
                    <a:pt x="373" y="138"/>
                    <a:pt x="372" y="20"/>
                  </a:cubicBezTo>
                  <a:cubicBezTo>
                    <a:pt x="254" y="13"/>
                    <a:pt x="136" y="9"/>
                    <a:pt x="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0"/>
            <p:cNvSpPr/>
            <p:nvPr/>
          </p:nvSpPr>
          <p:spPr>
            <a:xfrm>
              <a:off x="2082955" y="1285998"/>
              <a:ext cx="15957" cy="17505"/>
            </a:xfrm>
            <a:custGeom>
              <a:rect b="b" l="l" r="r" t="t"/>
              <a:pathLst>
                <a:path extrusionOk="0" h="441" w="402">
                  <a:moveTo>
                    <a:pt x="401" y="1"/>
                  </a:moveTo>
                  <a:lnTo>
                    <a:pt x="401" y="1"/>
                  </a:lnTo>
                  <a:cubicBezTo>
                    <a:pt x="281" y="13"/>
                    <a:pt x="166" y="63"/>
                    <a:pt x="71" y="157"/>
                  </a:cubicBezTo>
                  <a:cubicBezTo>
                    <a:pt x="0" y="226"/>
                    <a:pt x="19" y="356"/>
                    <a:pt x="107" y="400"/>
                  </a:cubicBezTo>
                  <a:cubicBezTo>
                    <a:pt x="146" y="420"/>
                    <a:pt x="185" y="433"/>
                    <a:pt x="222" y="440"/>
                  </a:cubicBezTo>
                  <a:cubicBezTo>
                    <a:pt x="284" y="294"/>
                    <a:pt x="343" y="147"/>
                    <a:pt x="4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0"/>
            <p:cNvSpPr/>
            <p:nvPr/>
          </p:nvSpPr>
          <p:spPr>
            <a:xfrm>
              <a:off x="1813704" y="1437553"/>
              <a:ext cx="155168" cy="116386"/>
            </a:xfrm>
            <a:custGeom>
              <a:rect b="b" l="l" r="r" t="t"/>
              <a:pathLst>
                <a:path extrusionOk="0" h="2932" w="3909">
                  <a:moveTo>
                    <a:pt x="1701" y="1"/>
                  </a:moveTo>
                  <a:cubicBezTo>
                    <a:pt x="1556" y="1"/>
                    <a:pt x="1414" y="17"/>
                    <a:pt x="1279" y="55"/>
                  </a:cubicBezTo>
                  <a:cubicBezTo>
                    <a:pt x="851" y="177"/>
                    <a:pt x="528" y="473"/>
                    <a:pt x="342" y="874"/>
                  </a:cubicBezTo>
                  <a:cubicBezTo>
                    <a:pt x="0" y="1612"/>
                    <a:pt x="263" y="2568"/>
                    <a:pt x="1018" y="2921"/>
                  </a:cubicBezTo>
                  <a:cubicBezTo>
                    <a:pt x="1026" y="2924"/>
                    <a:pt x="1035" y="2927"/>
                    <a:pt x="1044" y="2931"/>
                  </a:cubicBezTo>
                  <a:cubicBezTo>
                    <a:pt x="1274" y="2844"/>
                    <a:pt x="1501" y="2751"/>
                    <a:pt x="1726" y="2652"/>
                  </a:cubicBezTo>
                  <a:lnTo>
                    <a:pt x="1726" y="2652"/>
                  </a:lnTo>
                  <a:cubicBezTo>
                    <a:pt x="1720" y="2652"/>
                    <a:pt x="1713" y="2652"/>
                    <a:pt x="1707" y="2652"/>
                  </a:cubicBezTo>
                  <a:cubicBezTo>
                    <a:pt x="1503" y="2652"/>
                    <a:pt x="1289" y="2588"/>
                    <a:pt x="1143" y="2499"/>
                  </a:cubicBezTo>
                  <a:cubicBezTo>
                    <a:pt x="672" y="2211"/>
                    <a:pt x="561" y="1560"/>
                    <a:pt x="804" y="1083"/>
                  </a:cubicBezTo>
                  <a:cubicBezTo>
                    <a:pt x="923" y="850"/>
                    <a:pt x="1132" y="654"/>
                    <a:pt x="1382" y="573"/>
                  </a:cubicBezTo>
                  <a:cubicBezTo>
                    <a:pt x="1490" y="539"/>
                    <a:pt x="1606" y="525"/>
                    <a:pt x="1723" y="525"/>
                  </a:cubicBezTo>
                  <a:cubicBezTo>
                    <a:pt x="1931" y="525"/>
                    <a:pt x="2145" y="569"/>
                    <a:pt x="2334" y="623"/>
                  </a:cubicBezTo>
                  <a:cubicBezTo>
                    <a:pt x="2870" y="779"/>
                    <a:pt x="3416" y="1147"/>
                    <a:pt x="3576" y="1674"/>
                  </a:cubicBezTo>
                  <a:cubicBezTo>
                    <a:pt x="3689" y="1600"/>
                    <a:pt x="3800" y="1522"/>
                    <a:pt x="3909" y="1441"/>
                  </a:cubicBezTo>
                  <a:cubicBezTo>
                    <a:pt x="3861" y="1268"/>
                    <a:pt x="3783" y="1098"/>
                    <a:pt x="3669" y="938"/>
                  </a:cubicBezTo>
                  <a:cubicBezTo>
                    <a:pt x="3407" y="570"/>
                    <a:pt x="3002" y="322"/>
                    <a:pt x="2583" y="169"/>
                  </a:cubicBezTo>
                  <a:cubicBezTo>
                    <a:pt x="2313" y="72"/>
                    <a:pt x="2003" y="1"/>
                    <a:pt x="17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0"/>
            <p:cNvSpPr/>
            <p:nvPr/>
          </p:nvSpPr>
          <p:spPr>
            <a:xfrm>
              <a:off x="856341" y="1204306"/>
              <a:ext cx="127619" cy="134566"/>
            </a:xfrm>
            <a:custGeom>
              <a:rect b="b" l="l" r="r" t="t"/>
              <a:pathLst>
                <a:path extrusionOk="0" h="3390" w="3215">
                  <a:moveTo>
                    <a:pt x="1592" y="1"/>
                  </a:moveTo>
                  <a:cubicBezTo>
                    <a:pt x="1102" y="1"/>
                    <a:pt x="620" y="219"/>
                    <a:pt x="343" y="654"/>
                  </a:cubicBezTo>
                  <a:cubicBezTo>
                    <a:pt x="4" y="1187"/>
                    <a:pt x="1" y="2048"/>
                    <a:pt x="670" y="2327"/>
                  </a:cubicBezTo>
                  <a:cubicBezTo>
                    <a:pt x="804" y="2384"/>
                    <a:pt x="959" y="2415"/>
                    <a:pt x="1114" y="2415"/>
                  </a:cubicBezTo>
                  <a:cubicBezTo>
                    <a:pt x="1413" y="2415"/>
                    <a:pt x="1712" y="2300"/>
                    <a:pt x="1861" y="2031"/>
                  </a:cubicBezTo>
                  <a:cubicBezTo>
                    <a:pt x="2087" y="1619"/>
                    <a:pt x="1726" y="1105"/>
                    <a:pt x="1292" y="1105"/>
                  </a:cubicBezTo>
                  <a:cubicBezTo>
                    <a:pt x="1237" y="1105"/>
                    <a:pt x="1181" y="1113"/>
                    <a:pt x="1124" y="1131"/>
                  </a:cubicBezTo>
                  <a:cubicBezTo>
                    <a:pt x="1030" y="1161"/>
                    <a:pt x="988" y="1285"/>
                    <a:pt x="1046" y="1365"/>
                  </a:cubicBezTo>
                  <a:cubicBezTo>
                    <a:pt x="1152" y="1511"/>
                    <a:pt x="1293" y="1529"/>
                    <a:pt x="1438" y="1618"/>
                  </a:cubicBezTo>
                  <a:cubicBezTo>
                    <a:pt x="1546" y="1685"/>
                    <a:pt x="1538" y="1812"/>
                    <a:pt x="1453" y="1898"/>
                  </a:cubicBezTo>
                  <a:cubicBezTo>
                    <a:pt x="1364" y="1990"/>
                    <a:pt x="1228" y="2029"/>
                    <a:pt x="1091" y="2029"/>
                  </a:cubicBezTo>
                  <a:cubicBezTo>
                    <a:pt x="970" y="2029"/>
                    <a:pt x="848" y="1999"/>
                    <a:pt x="755" y="1947"/>
                  </a:cubicBezTo>
                  <a:cubicBezTo>
                    <a:pt x="350" y="1726"/>
                    <a:pt x="512" y="1118"/>
                    <a:pt x="742" y="832"/>
                  </a:cubicBezTo>
                  <a:cubicBezTo>
                    <a:pt x="936" y="590"/>
                    <a:pt x="1229" y="476"/>
                    <a:pt x="1527" y="476"/>
                  </a:cubicBezTo>
                  <a:cubicBezTo>
                    <a:pt x="1760" y="476"/>
                    <a:pt x="1997" y="546"/>
                    <a:pt x="2191" y="680"/>
                  </a:cubicBezTo>
                  <a:cubicBezTo>
                    <a:pt x="2405" y="828"/>
                    <a:pt x="2573" y="1060"/>
                    <a:pt x="2620" y="1319"/>
                  </a:cubicBezTo>
                  <a:cubicBezTo>
                    <a:pt x="2676" y="1629"/>
                    <a:pt x="2569" y="1975"/>
                    <a:pt x="2445" y="2257"/>
                  </a:cubicBezTo>
                  <a:cubicBezTo>
                    <a:pt x="2297" y="2606"/>
                    <a:pt x="2043" y="2949"/>
                    <a:pt x="1724" y="3159"/>
                  </a:cubicBezTo>
                  <a:cubicBezTo>
                    <a:pt x="1881" y="3238"/>
                    <a:pt x="2041" y="3315"/>
                    <a:pt x="2198" y="3390"/>
                  </a:cubicBezTo>
                  <a:cubicBezTo>
                    <a:pt x="2483" y="3174"/>
                    <a:pt x="2707" y="2877"/>
                    <a:pt x="2870" y="2562"/>
                  </a:cubicBezTo>
                  <a:cubicBezTo>
                    <a:pt x="3065" y="2186"/>
                    <a:pt x="3214" y="1713"/>
                    <a:pt x="3151" y="1285"/>
                  </a:cubicBezTo>
                  <a:cubicBezTo>
                    <a:pt x="3085" y="844"/>
                    <a:pt x="2833" y="486"/>
                    <a:pt x="2459" y="249"/>
                  </a:cubicBezTo>
                  <a:cubicBezTo>
                    <a:pt x="2197" y="83"/>
                    <a:pt x="1893" y="1"/>
                    <a:pt x="159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0"/>
            <p:cNvSpPr/>
            <p:nvPr/>
          </p:nvSpPr>
          <p:spPr>
            <a:xfrm>
              <a:off x="1363365" y="1495905"/>
              <a:ext cx="109995" cy="61448"/>
            </a:xfrm>
            <a:custGeom>
              <a:rect b="b" l="l" r="r" t="t"/>
              <a:pathLst>
                <a:path extrusionOk="0" h="1548" w="2771">
                  <a:moveTo>
                    <a:pt x="1220" y="1"/>
                  </a:moveTo>
                  <a:cubicBezTo>
                    <a:pt x="782" y="1"/>
                    <a:pt x="341" y="203"/>
                    <a:pt x="64" y="583"/>
                  </a:cubicBezTo>
                  <a:cubicBezTo>
                    <a:pt x="41" y="616"/>
                    <a:pt x="22" y="650"/>
                    <a:pt x="1" y="683"/>
                  </a:cubicBezTo>
                  <a:cubicBezTo>
                    <a:pt x="144" y="734"/>
                    <a:pt x="287" y="786"/>
                    <a:pt x="430" y="836"/>
                  </a:cubicBezTo>
                  <a:cubicBezTo>
                    <a:pt x="623" y="597"/>
                    <a:pt x="891" y="461"/>
                    <a:pt x="1208" y="449"/>
                  </a:cubicBezTo>
                  <a:cubicBezTo>
                    <a:pt x="1220" y="448"/>
                    <a:pt x="1232" y="448"/>
                    <a:pt x="1244" y="448"/>
                  </a:cubicBezTo>
                  <a:cubicBezTo>
                    <a:pt x="1780" y="448"/>
                    <a:pt x="2094" y="923"/>
                    <a:pt x="2270" y="1412"/>
                  </a:cubicBezTo>
                  <a:cubicBezTo>
                    <a:pt x="2437" y="1458"/>
                    <a:pt x="2601" y="1505"/>
                    <a:pt x="2770" y="1548"/>
                  </a:cubicBezTo>
                  <a:cubicBezTo>
                    <a:pt x="2760" y="1513"/>
                    <a:pt x="2753" y="1477"/>
                    <a:pt x="2743" y="1440"/>
                  </a:cubicBezTo>
                  <a:cubicBezTo>
                    <a:pt x="2636" y="1076"/>
                    <a:pt x="2474" y="722"/>
                    <a:pt x="2218" y="438"/>
                  </a:cubicBezTo>
                  <a:cubicBezTo>
                    <a:pt x="1951" y="142"/>
                    <a:pt x="1586" y="1"/>
                    <a:pt x="12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0"/>
            <p:cNvSpPr/>
            <p:nvPr/>
          </p:nvSpPr>
          <p:spPr>
            <a:xfrm>
              <a:off x="486107" y="840898"/>
              <a:ext cx="78398" cy="60257"/>
            </a:xfrm>
            <a:custGeom>
              <a:rect b="b" l="l" r="r" t="t"/>
              <a:pathLst>
                <a:path extrusionOk="0" h="1518" w="1975">
                  <a:moveTo>
                    <a:pt x="1227" y="0"/>
                  </a:moveTo>
                  <a:cubicBezTo>
                    <a:pt x="1082" y="0"/>
                    <a:pt x="938" y="16"/>
                    <a:pt x="802" y="53"/>
                  </a:cubicBezTo>
                  <a:cubicBezTo>
                    <a:pt x="464" y="150"/>
                    <a:pt x="192" y="358"/>
                    <a:pt x="0" y="637"/>
                  </a:cubicBezTo>
                  <a:cubicBezTo>
                    <a:pt x="49" y="875"/>
                    <a:pt x="103" y="1113"/>
                    <a:pt x="163" y="1348"/>
                  </a:cubicBezTo>
                  <a:cubicBezTo>
                    <a:pt x="177" y="1405"/>
                    <a:pt x="193" y="1462"/>
                    <a:pt x="209" y="1518"/>
                  </a:cubicBezTo>
                  <a:cubicBezTo>
                    <a:pt x="220" y="1368"/>
                    <a:pt x="258" y="1219"/>
                    <a:pt x="327" y="1083"/>
                  </a:cubicBezTo>
                  <a:cubicBezTo>
                    <a:pt x="445" y="852"/>
                    <a:pt x="655" y="655"/>
                    <a:pt x="906" y="574"/>
                  </a:cubicBezTo>
                  <a:cubicBezTo>
                    <a:pt x="1013" y="540"/>
                    <a:pt x="1128" y="526"/>
                    <a:pt x="1244" y="526"/>
                  </a:cubicBezTo>
                  <a:cubicBezTo>
                    <a:pt x="1453" y="526"/>
                    <a:pt x="1668" y="571"/>
                    <a:pt x="1858" y="625"/>
                  </a:cubicBezTo>
                  <a:cubicBezTo>
                    <a:pt x="1897" y="637"/>
                    <a:pt x="1936" y="650"/>
                    <a:pt x="1975" y="663"/>
                  </a:cubicBezTo>
                  <a:cubicBezTo>
                    <a:pt x="1719" y="452"/>
                    <a:pt x="1471" y="233"/>
                    <a:pt x="1241" y="0"/>
                  </a:cubicBezTo>
                  <a:cubicBezTo>
                    <a:pt x="1236" y="0"/>
                    <a:pt x="1231" y="0"/>
                    <a:pt x="12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0"/>
            <p:cNvSpPr/>
            <p:nvPr/>
          </p:nvSpPr>
          <p:spPr>
            <a:xfrm>
              <a:off x="502818" y="888453"/>
              <a:ext cx="73396" cy="73793"/>
            </a:xfrm>
            <a:custGeom>
              <a:rect b="b" l="l" r="r" t="t"/>
              <a:pathLst>
                <a:path extrusionOk="0" h="1859" w="1849">
                  <a:moveTo>
                    <a:pt x="1083" y="1"/>
                  </a:moveTo>
                  <a:cubicBezTo>
                    <a:pt x="663" y="1"/>
                    <a:pt x="298" y="476"/>
                    <a:pt x="491" y="887"/>
                  </a:cubicBezTo>
                  <a:cubicBezTo>
                    <a:pt x="516" y="942"/>
                    <a:pt x="575" y="973"/>
                    <a:pt x="633" y="973"/>
                  </a:cubicBezTo>
                  <a:cubicBezTo>
                    <a:pt x="669" y="973"/>
                    <a:pt x="705" y="960"/>
                    <a:pt x="732" y="934"/>
                  </a:cubicBezTo>
                  <a:cubicBezTo>
                    <a:pt x="864" y="809"/>
                    <a:pt x="862" y="669"/>
                    <a:pt x="931" y="512"/>
                  </a:cubicBezTo>
                  <a:cubicBezTo>
                    <a:pt x="961" y="445"/>
                    <a:pt x="1017" y="413"/>
                    <a:pt x="1077" y="413"/>
                  </a:cubicBezTo>
                  <a:cubicBezTo>
                    <a:pt x="1121" y="413"/>
                    <a:pt x="1167" y="430"/>
                    <a:pt x="1208" y="460"/>
                  </a:cubicBezTo>
                  <a:cubicBezTo>
                    <a:pt x="1402" y="606"/>
                    <a:pt x="1430" y="935"/>
                    <a:pt x="1347" y="1148"/>
                  </a:cubicBezTo>
                  <a:cubicBezTo>
                    <a:pt x="1258" y="1375"/>
                    <a:pt x="1041" y="1459"/>
                    <a:pt x="810" y="1459"/>
                  </a:cubicBezTo>
                  <a:cubicBezTo>
                    <a:pt x="605" y="1459"/>
                    <a:pt x="390" y="1393"/>
                    <a:pt x="242" y="1304"/>
                  </a:cubicBezTo>
                  <a:cubicBezTo>
                    <a:pt x="144" y="1244"/>
                    <a:pt x="66" y="1166"/>
                    <a:pt x="0" y="1081"/>
                  </a:cubicBezTo>
                  <a:lnTo>
                    <a:pt x="0" y="1081"/>
                  </a:lnTo>
                  <a:cubicBezTo>
                    <a:pt x="70" y="1312"/>
                    <a:pt x="147" y="1541"/>
                    <a:pt x="227" y="1771"/>
                  </a:cubicBezTo>
                  <a:cubicBezTo>
                    <a:pt x="387" y="1828"/>
                    <a:pt x="561" y="1859"/>
                    <a:pt x="733" y="1859"/>
                  </a:cubicBezTo>
                  <a:cubicBezTo>
                    <a:pt x="1177" y="1859"/>
                    <a:pt x="1608" y="1655"/>
                    <a:pt x="1736" y="1182"/>
                  </a:cubicBezTo>
                  <a:cubicBezTo>
                    <a:pt x="1849" y="773"/>
                    <a:pt x="1722" y="210"/>
                    <a:pt x="1287" y="40"/>
                  </a:cubicBezTo>
                  <a:cubicBezTo>
                    <a:pt x="1219" y="13"/>
                    <a:pt x="1151" y="1"/>
                    <a:pt x="10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0"/>
            <p:cNvSpPr/>
            <p:nvPr/>
          </p:nvSpPr>
          <p:spPr>
            <a:xfrm>
              <a:off x="1177474" y="1395199"/>
              <a:ext cx="121229" cy="98404"/>
            </a:xfrm>
            <a:custGeom>
              <a:rect b="b" l="l" r="r" t="t"/>
              <a:pathLst>
                <a:path extrusionOk="0" h="2479" w="3054">
                  <a:moveTo>
                    <a:pt x="1420" y="1"/>
                  </a:moveTo>
                  <a:cubicBezTo>
                    <a:pt x="1062" y="1"/>
                    <a:pt x="708" y="124"/>
                    <a:pt x="435" y="387"/>
                  </a:cubicBezTo>
                  <a:cubicBezTo>
                    <a:pt x="189" y="624"/>
                    <a:pt x="16" y="975"/>
                    <a:pt x="0" y="1318"/>
                  </a:cubicBezTo>
                  <a:cubicBezTo>
                    <a:pt x="131" y="1377"/>
                    <a:pt x="259" y="1436"/>
                    <a:pt x="389" y="1495"/>
                  </a:cubicBezTo>
                  <a:cubicBezTo>
                    <a:pt x="330" y="1194"/>
                    <a:pt x="558" y="828"/>
                    <a:pt x="783" y="655"/>
                  </a:cubicBezTo>
                  <a:cubicBezTo>
                    <a:pt x="955" y="523"/>
                    <a:pt x="1159" y="463"/>
                    <a:pt x="1366" y="463"/>
                  </a:cubicBezTo>
                  <a:cubicBezTo>
                    <a:pt x="1685" y="463"/>
                    <a:pt x="2008" y="607"/>
                    <a:pt x="2225" y="850"/>
                  </a:cubicBezTo>
                  <a:cubicBezTo>
                    <a:pt x="2398" y="1044"/>
                    <a:pt x="2506" y="1311"/>
                    <a:pt x="2491" y="1573"/>
                  </a:cubicBezTo>
                  <a:cubicBezTo>
                    <a:pt x="2475" y="1822"/>
                    <a:pt x="2355" y="2068"/>
                    <a:pt x="2214" y="2282"/>
                  </a:cubicBezTo>
                  <a:cubicBezTo>
                    <a:pt x="2335" y="2332"/>
                    <a:pt x="2458" y="2384"/>
                    <a:pt x="2581" y="2432"/>
                  </a:cubicBezTo>
                  <a:cubicBezTo>
                    <a:pt x="2623" y="2448"/>
                    <a:pt x="2663" y="2463"/>
                    <a:pt x="2705" y="2479"/>
                  </a:cubicBezTo>
                  <a:cubicBezTo>
                    <a:pt x="2864" y="2229"/>
                    <a:pt x="2986" y="1948"/>
                    <a:pt x="3012" y="1663"/>
                  </a:cubicBezTo>
                  <a:cubicBezTo>
                    <a:pt x="3054" y="1221"/>
                    <a:pt x="2894" y="813"/>
                    <a:pt x="2586" y="495"/>
                  </a:cubicBezTo>
                  <a:cubicBezTo>
                    <a:pt x="2279" y="176"/>
                    <a:pt x="1847" y="1"/>
                    <a:pt x="14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0"/>
            <p:cNvSpPr/>
            <p:nvPr/>
          </p:nvSpPr>
          <p:spPr>
            <a:xfrm>
              <a:off x="1710815" y="1551002"/>
              <a:ext cx="74785" cy="33145"/>
            </a:xfrm>
            <a:custGeom>
              <a:rect b="b" l="l" r="r" t="t"/>
              <a:pathLst>
                <a:path extrusionOk="0" h="835" w="1884">
                  <a:moveTo>
                    <a:pt x="986" y="0"/>
                  </a:moveTo>
                  <a:cubicBezTo>
                    <a:pt x="888" y="0"/>
                    <a:pt x="786" y="18"/>
                    <a:pt x="682" y="56"/>
                  </a:cubicBezTo>
                  <a:cubicBezTo>
                    <a:pt x="356" y="174"/>
                    <a:pt x="46" y="480"/>
                    <a:pt x="0" y="835"/>
                  </a:cubicBezTo>
                  <a:cubicBezTo>
                    <a:pt x="138" y="828"/>
                    <a:pt x="276" y="819"/>
                    <a:pt x="414" y="809"/>
                  </a:cubicBezTo>
                  <a:cubicBezTo>
                    <a:pt x="473" y="606"/>
                    <a:pt x="688" y="440"/>
                    <a:pt x="877" y="393"/>
                  </a:cubicBezTo>
                  <a:cubicBezTo>
                    <a:pt x="916" y="383"/>
                    <a:pt x="955" y="379"/>
                    <a:pt x="991" y="379"/>
                  </a:cubicBezTo>
                  <a:cubicBezTo>
                    <a:pt x="1187" y="379"/>
                    <a:pt x="1346" y="507"/>
                    <a:pt x="1459" y="678"/>
                  </a:cubicBezTo>
                  <a:cubicBezTo>
                    <a:pt x="1601" y="653"/>
                    <a:pt x="1744" y="626"/>
                    <a:pt x="1883" y="595"/>
                  </a:cubicBezTo>
                  <a:cubicBezTo>
                    <a:pt x="1689" y="260"/>
                    <a:pt x="1364" y="0"/>
                    <a:pt x="9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0"/>
            <p:cNvSpPr/>
            <p:nvPr/>
          </p:nvSpPr>
          <p:spPr>
            <a:xfrm>
              <a:off x="1662943" y="1514760"/>
              <a:ext cx="52556" cy="69982"/>
            </a:xfrm>
            <a:custGeom>
              <a:rect b="b" l="l" r="r" t="t"/>
              <a:pathLst>
                <a:path extrusionOk="0" h="1763" w="1324">
                  <a:moveTo>
                    <a:pt x="1063" y="0"/>
                  </a:moveTo>
                  <a:cubicBezTo>
                    <a:pt x="1040" y="0"/>
                    <a:pt x="1017" y="5"/>
                    <a:pt x="993" y="16"/>
                  </a:cubicBezTo>
                  <a:cubicBezTo>
                    <a:pt x="572" y="205"/>
                    <a:pt x="264" y="523"/>
                    <a:pt x="113" y="958"/>
                  </a:cubicBezTo>
                  <a:cubicBezTo>
                    <a:pt x="24" y="1213"/>
                    <a:pt x="0" y="1484"/>
                    <a:pt x="20" y="1753"/>
                  </a:cubicBezTo>
                  <a:cubicBezTo>
                    <a:pt x="187" y="1758"/>
                    <a:pt x="353" y="1762"/>
                    <a:pt x="521" y="1762"/>
                  </a:cubicBezTo>
                  <a:cubicBezTo>
                    <a:pt x="446" y="1185"/>
                    <a:pt x="592" y="571"/>
                    <a:pt x="1159" y="292"/>
                  </a:cubicBezTo>
                  <a:cubicBezTo>
                    <a:pt x="1323" y="212"/>
                    <a:pt x="1215" y="0"/>
                    <a:pt x="10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0"/>
            <p:cNvSpPr/>
            <p:nvPr/>
          </p:nvSpPr>
          <p:spPr>
            <a:xfrm>
              <a:off x="1507418" y="1407346"/>
              <a:ext cx="130279" cy="143974"/>
            </a:xfrm>
            <a:custGeom>
              <a:rect b="b" l="l" r="r" t="t"/>
              <a:pathLst>
                <a:path extrusionOk="0" h="3627" w="3282">
                  <a:moveTo>
                    <a:pt x="1648" y="0"/>
                  </a:moveTo>
                  <a:cubicBezTo>
                    <a:pt x="1290" y="0"/>
                    <a:pt x="936" y="123"/>
                    <a:pt x="663" y="386"/>
                  </a:cubicBezTo>
                  <a:cubicBezTo>
                    <a:pt x="205" y="824"/>
                    <a:pt x="0" y="1658"/>
                    <a:pt x="585" y="2089"/>
                  </a:cubicBezTo>
                  <a:cubicBezTo>
                    <a:pt x="767" y="2224"/>
                    <a:pt x="1013" y="2310"/>
                    <a:pt x="1252" y="2310"/>
                  </a:cubicBezTo>
                  <a:cubicBezTo>
                    <a:pt x="1461" y="2310"/>
                    <a:pt x="1665" y="2243"/>
                    <a:pt x="1812" y="2082"/>
                  </a:cubicBezTo>
                  <a:cubicBezTo>
                    <a:pt x="2162" y="1704"/>
                    <a:pt x="1851" y="1033"/>
                    <a:pt x="1348" y="1033"/>
                  </a:cubicBezTo>
                  <a:cubicBezTo>
                    <a:pt x="1335" y="1033"/>
                    <a:pt x="1322" y="1034"/>
                    <a:pt x="1308" y="1034"/>
                  </a:cubicBezTo>
                  <a:cubicBezTo>
                    <a:pt x="1210" y="1041"/>
                    <a:pt x="1140" y="1152"/>
                    <a:pt x="1177" y="1245"/>
                  </a:cubicBezTo>
                  <a:cubicBezTo>
                    <a:pt x="1246" y="1411"/>
                    <a:pt x="1379" y="1461"/>
                    <a:pt x="1499" y="1583"/>
                  </a:cubicBezTo>
                  <a:cubicBezTo>
                    <a:pt x="1588" y="1674"/>
                    <a:pt x="1551" y="1795"/>
                    <a:pt x="1448" y="1859"/>
                  </a:cubicBezTo>
                  <a:cubicBezTo>
                    <a:pt x="1380" y="1902"/>
                    <a:pt x="1299" y="1920"/>
                    <a:pt x="1216" y="1920"/>
                  </a:cubicBezTo>
                  <a:cubicBezTo>
                    <a:pt x="1048" y="1920"/>
                    <a:pt x="869" y="1845"/>
                    <a:pt x="756" y="1742"/>
                  </a:cubicBezTo>
                  <a:cubicBezTo>
                    <a:pt x="417" y="1431"/>
                    <a:pt x="718" y="878"/>
                    <a:pt x="1009" y="654"/>
                  </a:cubicBezTo>
                  <a:cubicBezTo>
                    <a:pt x="1181" y="523"/>
                    <a:pt x="1386" y="463"/>
                    <a:pt x="1592" y="463"/>
                  </a:cubicBezTo>
                  <a:cubicBezTo>
                    <a:pt x="1911" y="463"/>
                    <a:pt x="2235" y="607"/>
                    <a:pt x="2452" y="850"/>
                  </a:cubicBezTo>
                  <a:cubicBezTo>
                    <a:pt x="2625" y="1044"/>
                    <a:pt x="2733" y="1310"/>
                    <a:pt x="2717" y="1573"/>
                  </a:cubicBezTo>
                  <a:cubicBezTo>
                    <a:pt x="2698" y="1886"/>
                    <a:pt x="2512" y="2198"/>
                    <a:pt x="2327" y="2443"/>
                  </a:cubicBezTo>
                  <a:cubicBezTo>
                    <a:pt x="2006" y="2863"/>
                    <a:pt x="1502" y="3226"/>
                    <a:pt x="981" y="3226"/>
                  </a:cubicBezTo>
                  <a:cubicBezTo>
                    <a:pt x="794" y="3226"/>
                    <a:pt x="605" y="3179"/>
                    <a:pt x="421" y="3072"/>
                  </a:cubicBezTo>
                  <a:cubicBezTo>
                    <a:pt x="394" y="3056"/>
                    <a:pt x="368" y="3049"/>
                    <a:pt x="344" y="3049"/>
                  </a:cubicBezTo>
                  <a:cubicBezTo>
                    <a:pt x="208" y="3049"/>
                    <a:pt x="137" y="3270"/>
                    <a:pt x="282" y="3362"/>
                  </a:cubicBezTo>
                  <a:cubicBezTo>
                    <a:pt x="556" y="3535"/>
                    <a:pt x="852" y="3626"/>
                    <a:pt x="1158" y="3626"/>
                  </a:cubicBezTo>
                  <a:cubicBezTo>
                    <a:pt x="1289" y="3626"/>
                    <a:pt x="1423" y="3609"/>
                    <a:pt x="1557" y="3575"/>
                  </a:cubicBezTo>
                  <a:cubicBezTo>
                    <a:pt x="1995" y="3461"/>
                    <a:pt x="2372" y="3174"/>
                    <a:pt x="2665" y="2837"/>
                  </a:cubicBezTo>
                  <a:cubicBezTo>
                    <a:pt x="2943" y="2519"/>
                    <a:pt x="3200" y="2095"/>
                    <a:pt x="3240" y="1664"/>
                  </a:cubicBezTo>
                  <a:cubicBezTo>
                    <a:pt x="3282" y="1221"/>
                    <a:pt x="3121" y="813"/>
                    <a:pt x="2814" y="493"/>
                  </a:cubicBezTo>
                  <a:cubicBezTo>
                    <a:pt x="2507" y="174"/>
                    <a:pt x="2075" y="0"/>
                    <a:pt x="16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0"/>
            <p:cNvSpPr/>
            <p:nvPr/>
          </p:nvSpPr>
          <p:spPr>
            <a:xfrm>
              <a:off x="1864117" y="1293699"/>
              <a:ext cx="154136" cy="120593"/>
            </a:xfrm>
            <a:custGeom>
              <a:rect b="b" l="l" r="r" t="t"/>
              <a:pathLst>
                <a:path extrusionOk="0" h="3038" w="3883">
                  <a:moveTo>
                    <a:pt x="2329" y="0"/>
                  </a:moveTo>
                  <a:cubicBezTo>
                    <a:pt x="2006" y="0"/>
                    <a:pt x="1699" y="131"/>
                    <a:pt x="1518" y="449"/>
                  </a:cubicBezTo>
                  <a:cubicBezTo>
                    <a:pt x="1309" y="819"/>
                    <a:pt x="1292" y="1396"/>
                    <a:pt x="1670" y="1668"/>
                  </a:cubicBezTo>
                  <a:cubicBezTo>
                    <a:pt x="1772" y="1741"/>
                    <a:pt x="1887" y="1773"/>
                    <a:pt x="2001" y="1773"/>
                  </a:cubicBezTo>
                  <a:cubicBezTo>
                    <a:pt x="2367" y="1773"/>
                    <a:pt x="2727" y="1438"/>
                    <a:pt x="2651" y="1043"/>
                  </a:cubicBezTo>
                  <a:cubicBezTo>
                    <a:pt x="2637" y="971"/>
                    <a:pt x="2566" y="920"/>
                    <a:pt x="2496" y="920"/>
                  </a:cubicBezTo>
                  <a:cubicBezTo>
                    <a:pt x="2473" y="920"/>
                    <a:pt x="2450" y="926"/>
                    <a:pt x="2429" y="938"/>
                  </a:cubicBezTo>
                  <a:cubicBezTo>
                    <a:pt x="2271" y="1026"/>
                    <a:pt x="2237" y="1163"/>
                    <a:pt x="2131" y="1297"/>
                  </a:cubicBezTo>
                  <a:cubicBezTo>
                    <a:pt x="2095" y="1342"/>
                    <a:pt x="2050" y="1362"/>
                    <a:pt x="2004" y="1362"/>
                  </a:cubicBezTo>
                  <a:cubicBezTo>
                    <a:pt x="1948" y="1362"/>
                    <a:pt x="1892" y="1332"/>
                    <a:pt x="1851" y="1280"/>
                  </a:cubicBezTo>
                  <a:cubicBezTo>
                    <a:pt x="1698" y="1091"/>
                    <a:pt x="1753" y="765"/>
                    <a:pt x="1884" y="579"/>
                  </a:cubicBezTo>
                  <a:cubicBezTo>
                    <a:pt x="1985" y="439"/>
                    <a:pt x="2130" y="384"/>
                    <a:pt x="2285" y="384"/>
                  </a:cubicBezTo>
                  <a:cubicBezTo>
                    <a:pt x="2544" y="384"/>
                    <a:pt x="2832" y="537"/>
                    <a:pt x="2993" y="701"/>
                  </a:cubicBezTo>
                  <a:cubicBezTo>
                    <a:pt x="3378" y="1097"/>
                    <a:pt x="3325" y="1755"/>
                    <a:pt x="2971" y="2157"/>
                  </a:cubicBezTo>
                  <a:cubicBezTo>
                    <a:pt x="2798" y="2353"/>
                    <a:pt x="2548" y="2492"/>
                    <a:pt x="2285" y="2507"/>
                  </a:cubicBezTo>
                  <a:cubicBezTo>
                    <a:pt x="2267" y="2508"/>
                    <a:pt x="2248" y="2509"/>
                    <a:pt x="2230" y="2509"/>
                  </a:cubicBezTo>
                  <a:cubicBezTo>
                    <a:pt x="1933" y="2509"/>
                    <a:pt x="1626" y="2370"/>
                    <a:pt x="1376" y="2223"/>
                  </a:cubicBezTo>
                  <a:cubicBezTo>
                    <a:pt x="756" y="1858"/>
                    <a:pt x="201" y="1144"/>
                    <a:pt x="524" y="404"/>
                  </a:cubicBezTo>
                  <a:cubicBezTo>
                    <a:pt x="538" y="371"/>
                    <a:pt x="538" y="341"/>
                    <a:pt x="532" y="315"/>
                  </a:cubicBezTo>
                  <a:lnTo>
                    <a:pt x="532" y="315"/>
                  </a:lnTo>
                  <a:cubicBezTo>
                    <a:pt x="419" y="335"/>
                    <a:pt x="304" y="352"/>
                    <a:pt x="190" y="370"/>
                  </a:cubicBezTo>
                  <a:cubicBezTo>
                    <a:pt x="20" y="767"/>
                    <a:pt x="1" y="1184"/>
                    <a:pt x="159" y="1592"/>
                  </a:cubicBezTo>
                  <a:cubicBezTo>
                    <a:pt x="324" y="2012"/>
                    <a:pt x="654" y="2354"/>
                    <a:pt x="1023" y="2605"/>
                  </a:cubicBezTo>
                  <a:cubicBezTo>
                    <a:pt x="1363" y="2837"/>
                    <a:pt x="1800" y="3038"/>
                    <a:pt x="2222" y="3038"/>
                  </a:cubicBezTo>
                  <a:cubicBezTo>
                    <a:pt x="2234" y="3038"/>
                    <a:pt x="2245" y="3038"/>
                    <a:pt x="2257" y="3037"/>
                  </a:cubicBezTo>
                  <a:cubicBezTo>
                    <a:pt x="2701" y="3026"/>
                    <a:pt x="3089" y="2817"/>
                    <a:pt x="3367" y="2475"/>
                  </a:cubicBezTo>
                  <a:cubicBezTo>
                    <a:pt x="3882" y="1845"/>
                    <a:pt x="3863" y="854"/>
                    <a:pt x="3220" y="325"/>
                  </a:cubicBezTo>
                  <a:cubicBezTo>
                    <a:pt x="2978" y="126"/>
                    <a:pt x="2646" y="0"/>
                    <a:pt x="23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0"/>
            <p:cNvSpPr/>
            <p:nvPr/>
          </p:nvSpPr>
          <p:spPr>
            <a:xfrm>
              <a:off x="1213556" y="1436244"/>
              <a:ext cx="39576" cy="39973"/>
            </a:xfrm>
            <a:custGeom>
              <a:rect b="b" l="l" r="r" t="t"/>
              <a:pathLst>
                <a:path extrusionOk="0" h="1007" w="997">
                  <a:moveTo>
                    <a:pt x="210" y="1"/>
                  </a:moveTo>
                  <a:cubicBezTo>
                    <a:pt x="197" y="1"/>
                    <a:pt x="184" y="1"/>
                    <a:pt x="170" y="2"/>
                  </a:cubicBezTo>
                  <a:cubicBezTo>
                    <a:pt x="73" y="9"/>
                    <a:pt x="1" y="119"/>
                    <a:pt x="39" y="212"/>
                  </a:cubicBezTo>
                  <a:cubicBezTo>
                    <a:pt x="108" y="378"/>
                    <a:pt x="240" y="429"/>
                    <a:pt x="360" y="550"/>
                  </a:cubicBezTo>
                  <a:cubicBezTo>
                    <a:pt x="452" y="640"/>
                    <a:pt x="413" y="762"/>
                    <a:pt x="311" y="826"/>
                  </a:cubicBezTo>
                  <a:cubicBezTo>
                    <a:pt x="308" y="827"/>
                    <a:pt x="306" y="827"/>
                    <a:pt x="305" y="829"/>
                  </a:cubicBezTo>
                  <a:cubicBezTo>
                    <a:pt x="440" y="888"/>
                    <a:pt x="573" y="947"/>
                    <a:pt x="709" y="1006"/>
                  </a:cubicBezTo>
                  <a:cubicBezTo>
                    <a:pt x="997" y="621"/>
                    <a:pt x="694" y="1"/>
                    <a:pt x="2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0"/>
            <p:cNvSpPr/>
            <p:nvPr/>
          </p:nvSpPr>
          <p:spPr>
            <a:xfrm>
              <a:off x="1861259" y="1485108"/>
              <a:ext cx="59900" cy="49460"/>
            </a:xfrm>
            <a:custGeom>
              <a:rect b="b" l="l" r="r" t="t"/>
              <a:pathLst>
                <a:path extrusionOk="0" h="1246" w="1509">
                  <a:moveTo>
                    <a:pt x="786" y="0"/>
                  </a:moveTo>
                  <a:cubicBezTo>
                    <a:pt x="366" y="0"/>
                    <a:pt x="1" y="476"/>
                    <a:pt x="193" y="887"/>
                  </a:cubicBezTo>
                  <a:cubicBezTo>
                    <a:pt x="218" y="941"/>
                    <a:pt x="276" y="972"/>
                    <a:pt x="334" y="972"/>
                  </a:cubicBezTo>
                  <a:cubicBezTo>
                    <a:pt x="370" y="972"/>
                    <a:pt x="407" y="960"/>
                    <a:pt x="434" y="933"/>
                  </a:cubicBezTo>
                  <a:cubicBezTo>
                    <a:pt x="566" y="808"/>
                    <a:pt x="564" y="668"/>
                    <a:pt x="633" y="512"/>
                  </a:cubicBezTo>
                  <a:cubicBezTo>
                    <a:pt x="664" y="444"/>
                    <a:pt x="719" y="413"/>
                    <a:pt x="780" y="413"/>
                  </a:cubicBezTo>
                  <a:cubicBezTo>
                    <a:pt x="823" y="413"/>
                    <a:pt x="869" y="429"/>
                    <a:pt x="909" y="460"/>
                  </a:cubicBezTo>
                  <a:cubicBezTo>
                    <a:pt x="1104" y="605"/>
                    <a:pt x="1132" y="934"/>
                    <a:pt x="1049" y="1146"/>
                  </a:cubicBezTo>
                  <a:cubicBezTo>
                    <a:pt x="1033" y="1184"/>
                    <a:pt x="1011" y="1216"/>
                    <a:pt x="989" y="1246"/>
                  </a:cubicBezTo>
                  <a:cubicBezTo>
                    <a:pt x="1106" y="1190"/>
                    <a:pt x="1224" y="1134"/>
                    <a:pt x="1340" y="1075"/>
                  </a:cubicBezTo>
                  <a:cubicBezTo>
                    <a:pt x="1383" y="1053"/>
                    <a:pt x="1427" y="1031"/>
                    <a:pt x="1468" y="1009"/>
                  </a:cubicBezTo>
                  <a:cubicBezTo>
                    <a:pt x="1508" y="627"/>
                    <a:pt x="1365" y="188"/>
                    <a:pt x="989" y="39"/>
                  </a:cubicBezTo>
                  <a:cubicBezTo>
                    <a:pt x="921" y="12"/>
                    <a:pt x="853" y="0"/>
                    <a:pt x="7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>
              <a:off x="1664173" y="1330258"/>
              <a:ext cx="136868" cy="148340"/>
            </a:xfrm>
            <a:custGeom>
              <a:rect b="b" l="l" r="r" t="t"/>
              <a:pathLst>
                <a:path extrusionOk="0" h="3737" w="3448">
                  <a:moveTo>
                    <a:pt x="1099" y="0"/>
                  </a:moveTo>
                  <a:cubicBezTo>
                    <a:pt x="1076" y="0"/>
                    <a:pt x="1053" y="5"/>
                    <a:pt x="1028" y="16"/>
                  </a:cubicBezTo>
                  <a:cubicBezTo>
                    <a:pt x="608" y="204"/>
                    <a:pt x="299" y="522"/>
                    <a:pt x="148" y="958"/>
                  </a:cubicBezTo>
                  <a:cubicBezTo>
                    <a:pt x="0" y="1385"/>
                    <a:pt x="32" y="1859"/>
                    <a:pt x="149" y="2288"/>
                  </a:cubicBezTo>
                  <a:cubicBezTo>
                    <a:pt x="261" y="2696"/>
                    <a:pt x="472" y="3145"/>
                    <a:pt x="810" y="3417"/>
                  </a:cubicBezTo>
                  <a:cubicBezTo>
                    <a:pt x="1076" y="3633"/>
                    <a:pt x="1392" y="3736"/>
                    <a:pt x="1722" y="3736"/>
                  </a:cubicBezTo>
                  <a:cubicBezTo>
                    <a:pt x="1820" y="3736"/>
                    <a:pt x="1920" y="3727"/>
                    <a:pt x="2020" y="3709"/>
                  </a:cubicBezTo>
                  <a:cubicBezTo>
                    <a:pt x="2821" y="3567"/>
                    <a:pt x="3448" y="2799"/>
                    <a:pt x="3300" y="1980"/>
                  </a:cubicBezTo>
                  <a:cubicBezTo>
                    <a:pt x="3204" y="1451"/>
                    <a:pt x="2771" y="917"/>
                    <a:pt x="2227" y="917"/>
                  </a:cubicBezTo>
                  <a:cubicBezTo>
                    <a:pt x="2129" y="917"/>
                    <a:pt x="2028" y="934"/>
                    <a:pt x="1924" y="972"/>
                  </a:cubicBezTo>
                  <a:cubicBezTo>
                    <a:pt x="1524" y="1117"/>
                    <a:pt x="1139" y="1547"/>
                    <a:pt x="1250" y="2000"/>
                  </a:cubicBezTo>
                  <a:cubicBezTo>
                    <a:pt x="1323" y="2290"/>
                    <a:pt x="1600" y="2449"/>
                    <a:pt x="1874" y="2449"/>
                  </a:cubicBezTo>
                  <a:cubicBezTo>
                    <a:pt x="2083" y="2449"/>
                    <a:pt x="2290" y="2356"/>
                    <a:pt x="2403" y="2158"/>
                  </a:cubicBezTo>
                  <a:cubicBezTo>
                    <a:pt x="2451" y="2074"/>
                    <a:pt x="2398" y="1953"/>
                    <a:pt x="2301" y="1933"/>
                  </a:cubicBezTo>
                  <a:cubicBezTo>
                    <a:pt x="2271" y="1927"/>
                    <a:pt x="2243" y="1924"/>
                    <a:pt x="2216" y="1924"/>
                  </a:cubicBezTo>
                  <a:cubicBezTo>
                    <a:pt x="2084" y="1924"/>
                    <a:pt x="1981" y="1986"/>
                    <a:pt x="1842" y="2013"/>
                  </a:cubicBezTo>
                  <a:cubicBezTo>
                    <a:pt x="1829" y="2016"/>
                    <a:pt x="1816" y="2017"/>
                    <a:pt x="1804" y="2017"/>
                  </a:cubicBezTo>
                  <a:cubicBezTo>
                    <a:pt x="1701" y="2017"/>
                    <a:pt x="1636" y="1926"/>
                    <a:pt x="1640" y="1818"/>
                  </a:cubicBezTo>
                  <a:cubicBezTo>
                    <a:pt x="1646" y="1576"/>
                    <a:pt x="1899" y="1361"/>
                    <a:pt x="2119" y="1306"/>
                  </a:cubicBezTo>
                  <a:cubicBezTo>
                    <a:pt x="2158" y="1296"/>
                    <a:pt x="2197" y="1291"/>
                    <a:pt x="2234" y="1291"/>
                  </a:cubicBezTo>
                  <a:cubicBezTo>
                    <a:pt x="2615" y="1291"/>
                    <a:pt x="2861" y="1783"/>
                    <a:pt x="2884" y="2117"/>
                  </a:cubicBezTo>
                  <a:cubicBezTo>
                    <a:pt x="2922" y="2668"/>
                    <a:pt x="2455" y="3136"/>
                    <a:pt x="1925" y="3213"/>
                  </a:cubicBezTo>
                  <a:cubicBezTo>
                    <a:pt x="1874" y="3220"/>
                    <a:pt x="1823" y="3224"/>
                    <a:pt x="1771" y="3224"/>
                  </a:cubicBezTo>
                  <a:cubicBezTo>
                    <a:pt x="1559" y="3224"/>
                    <a:pt x="1344" y="3162"/>
                    <a:pt x="1175" y="3034"/>
                  </a:cubicBezTo>
                  <a:cubicBezTo>
                    <a:pt x="924" y="2845"/>
                    <a:pt x="768" y="2518"/>
                    <a:pt x="666" y="2229"/>
                  </a:cubicBezTo>
                  <a:cubicBezTo>
                    <a:pt x="431" y="1549"/>
                    <a:pt x="469" y="647"/>
                    <a:pt x="1195" y="292"/>
                  </a:cubicBezTo>
                  <a:cubicBezTo>
                    <a:pt x="1359" y="211"/>
                    <a:pt x="1251" y="0"/>
                    <a:pt x="10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0"/>
            <p:cNvSpPr/>
            <p:nvPr/>
          </p:nvSpPr>
          <p:spPr>
            <a:xfrm>
              <a:off x="1503885" y="1293461"/>
              <a:ext cx="102651" cy="70816"/>
            </a:xfrm>
            <a:custGeom>
              <a:rect b="b" l="l" r="r" t="t"/>
              <a:pathLst>
                <a:path extrusionOk="0" h="1784" w="2586">
                  <a:moveTo>
                    <a:pt x="114" y="0"/>
                  </a:moveTo>
                  <a:lnTo>
                    <a:pt x="114" y="0"/>
                  </a:lnTo>
                  <a:cubicBezTo>
                    <a:pt x="1" y="652"/>
                    <a:pt x="287" y="1357"/>
                    <a:pt x="912" y="1649"/>
                  </a:cubicBezTo>
                  <a:cubicBezTo>
                    <a:pt x="1099" y="1736"/>
                    <a:pt x="1315" y="1784"/>
                    <a:pt x="1529" y="1784"/>
                  </a:cubicBezTo>
                  <a:cubicBezTo>
                    <a:pt x="1971" y="1784"/>
                    <a:pt x="2401" y="1580"/>
                    <a:pt x="2530" y="1109"/>
                  </a:cubicBezTo>
                  <a:cubicBezTo>
                    <a:pt x="2586" y="905"/>
                    <a:pt x="2582" y="665"/>
                    <a:pt x="2512" y="454"/>
                  </a:cubicBezTo>
                  <a:cubicBezTo>
                    <a:pt x="2335" y="432"/>
                    <a:pt x="2158" y="403"/>
                    <a:pt x="1982" y="376"/>
                  </a:cubicBezTo>
                  <a:lnTo>
                    <a:pt x="1982" y="376"/>
                  </a:lnTo>
                  <a:cubicBezTo>
                    <a:pt x="1989" y="380"/>
                    <a:pt x="1996" y="381"/>
                    <a:pt x="2002" y="386"/>
                  </a:cubicBezTo>
                  <a:cubicBezTo>
                    <a:pt x="2197" y="532"/>
                    <a:pt x="2225" y="861"/>
                    <a:pt x="2142" y="1074"/>
                  </a:cubicBezTo>
                  <a:cubicBezTo>
                    <a:pt x="2053" y="1301"/>
                    <a:pt x="1836" y="1385"/>
                    <a:pt x="1604" y="1385"/>
                  </a:cubicBezTo>
                  <a:cubicBezTo>
                    <a:pt x="1400" y="1385"/>
                    <a:pt x="1184" y="1320"/>
                    <a:pt x="1037" y="1230"/>
                  </a:cubicBezTo>
                  <a:cubicBezTo>
                    <a:pt x="658" y="998"/>
                    <a:pt x="516" y="533"/>
                    <a:pt x="600" y="113"/>
                  </a:cubicBezTo>
                  <a:cubicBezTo>
                    <a:pt x="438" y="75"/>
                    <a:pt x="276" y="39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0"/>
            <p:cNvSpPr/>
            <p:nvPr/>
          </p:nvSpPr>
          <p:spPr>
            <a:xfrm>
              <a:off x="1367136" y="1253289"/>
              <a:ext cx="79866" cy="30962"/>
            </a:xfrm>
            <a:custGeom>
              <a:rect b="b" l="l" r="r" t="t"/>
              <a:pathLst>
                <a:path extrusionOk="0" h="780" w="2012">
                  <a:moveTo>
                    <a:pt x="1" y="1"/>
                  </a:moveTo>
                  <a:lnTo>
                    <a:pt x="1" y="1"/>
                  </a:lnTo>
                  <a:cubicBezTo>
                    <a:pt x="104" y="177"/>
                    <a:pt x="230" y="337"/>
                    <a:pt x="383" y="460"/>
                  </a:cubicBezTo>
                  <a:cubicBezTo>
                    <a:pt x="649" y="675"/>
                    <a:pt x="966" y="779"/>
                    <a:pt x="1296" y="779"/>
                  </a:cubicBezTo>
                  <a:cubicBezTo>
                    <a:pt x="1394" y="779"/>
                    <a:pt x="1493" y="770"/>
                    <a:pt x="1593" y="752"/>
                  </a:cubicBezTo>
                  <a:cubicBezTo>
                    <a:pt x="1740" y="724"/>
                    <a:pt x="1880" y="676"/>
                    <a:pt x="2012" y="611"/>
                  </a:cubicBezTo>
                  <a:cubicBezTo>
                    <a:pt x="1338" y="424"/>
                    <a:pt x="667" y="221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0"/>
            <p:cNvSpPr/>
            <p:nvPr/>
          </p:nvSpPr>
          <p:spPr>
            <a:xfrm>
              <a:off x="1347447" y="1320175"/>
              <a:ext cx="136948" cy="148380"/>
            </a:xfrm>
            <a:custGeom>
              <a:rect b="b" l="l" r="r" t="t"/>
              <a:pathLst>
                <a:path extrusionOk="0" h="3738" w="3450">
                  <a:moveTo>
                    <a:pt x="1101" y="1"/>
                  </a:moveTo>
                  <a:cubicBezTo>
                    <a:pt x="1078" y="1"/>
                    <a:pt x="1054" y="6"/>
                    <a:pt x="1030" y="17"/>
                  </a:cubicBezTo>
                  <a:cubicBezTo>
                    <a:pt x="609" y="205"/>
                    <a:pt x="301" y="523"/>
                    <a:pt x="150" y="959"/>
                  </a:cubicBezTo>
                  <a:cubicBezTo>
                    <a:pt x="1" y="1386"/>
                    <a:pt x="33" y="1860"/>
                    <a:pt x="151" y="2290"/>
                  </a:cubicBezTo>
                  <a:cubicBezTo>
                    <a:pt x="262" y="2698"/>
                    <a:pt x="474" y="3146"/>
                    <a:pt x="810" y="3418"/>
                  </a:cubicBezTo>
                  <a:cubicBezTo>
                    <a:pt x="1077" y="3633"/>
                    <a:pt x="1392" y="3737"/>
                    <a:pt x="1722" y="3737"/>
                  </a:cubicBezTo>
                  <a:cubicBezTo>
                    <a:pt x="1821" y="3737"/>
                    <a:pt x="1921" y="3728"/>
                    <a:pt x="2021" y="3710"/>
                  </a:cubicBezTo>
                  <a:cubicBezTo>
                    <a:pt x="2820" y="3563"/>
                    <a:pt x="3449" y="2794"/>
                    <a:pt x="3301" y="1976"/>
                  </a:cubicBezTo>
                  <a:cubicBezTo>
                    <a:pt x="3205" y="1448"/>
                    <a:pt x="2773" y="913"/>
                    <a:pt x="2229" y="913"/>
                  </a:cubicBezTo>
                  <a:cubicBezTo>
                    <a:pt x="2131" y="913"/>
                    <a:pt x="2029" y="930"/>
                    <a:pt x="1926" y="968"/>
                  </a:cubicBezTo>
                  <a:cubicBezTo>
                    <a:pt x="1526" y="1114"/>
                    <a:pt x="1140" y="1542"/>
                    <a:pt x="1252" y="1995"/>
                  </a:cubicBezTo>
                  <a:cubicBezTo>
                    <a:pt x="1324" y="2286"/>
                    <a:pt x="1602" y="2445"/>
                    <a:pt x="1876" y="2445"/>
                  </a:cubicBezTo>
                  <a:cubicBezTo>
                    <a:pt x="2085" y="2445"/>
                    <a:pt x="2292" y="2353"/>
                    <a:pt x="2405" y="2155"/>
                  </a:cubicBezTo>
                  <a:cubicBezTo>
                    <a:pt x="2452" y="2069"/>
                    <a:pt x="2399" y="1948"/>
                    <a:pt x="2303" y="1929"/>
                  </a:cubicBezTo>
                  <a:cubicBezTo>
                    <a:pt x="2273" y="1923"/>
                    <a:pt x="2245" y="1920"/>
                    <a:pt x="2218" y="1920"/>
                  </a:cubicBezTo>
                  <a:cubicBezTo>
                    <a:pt x="2086" y="1920"/>
                    <a:pt x="1983" y="1982"/>
                    <a:pt x="1843" y="2010"/>
                  </a:cubicBezTo>
                  <a:cubicBezTo>
                    <a:pt x="1831" y="2012"/>
                    <a:pt x="1818" y="2013"/>
                    <a:pt x="1806" y="2013"/>
                  </a:cubicBezTo>
                  <a:cubicBezTo>
                    <a:pt x="1703" y="2013"/>
                    <a:pt x="1637" y="1923"/>
                    <a:pt x="1641" y="1814"/>
                  </a:cubicBezTo>
                  <a:cubicBezTo>
                    <a:pt x="1647" y="1572"/>
                    <a:pt x="1901" y="1357"/>
                    <a:pt x="2120" y="1303"/>
                  </a:cubicBezTo>
                  <a:cubicBezTo>
                    <a:pt x="2160" y="1293"/>
                    <a:pt x="2199" y="1288"/>
                    <a:pt x="2236" y="1288"/>
                  </a:cubicBezTo>
                  <a:cubicBezTo>
                    <a:pt x="2617" y="1288"/>
                    <a:pt x="2863" y="1779"/>
                    <a:pt x="2886" y="2114"/>
                  </a:cubicBezTo>
                  <a:cubicBezTo>
                    <a:pt x="2923" y="2664"/>
                    <a:pt x="2457" y="3132"/>
                    <a:pt x="1927" y="3209"/>
                  </a:cubicBezTo>
                  <a:cubicBezTo>
                    <a:pt x="1876" y="3216"/>
                    <a:pt x="1824" y="3220"/>
                    <a:pt x="1772" y="3220"/>
                  </a:cubicBezTo>
                  <a:cubicBezTo>
                    <a:pt x="1560" y="3220"/>
                    <a:pt x="1346" y="3158"/>
                    <a:pt x="1177" y="3031"/>
                  </a:cubicBezTo>
                  <a:cubicBezTo>
                    <a:pt x="926" y="2842"/>
                    <a:pt x="769" y="2515"/>
                    <a:pt x="667" y="2224"/>
                  </a:cubicBezTo>
                  <a:cubicBezTo>
                    <a:pt x="432" y="1551"/>
                    <a:pt x="473" y="648"/>
                    <a:pt x="1196" y="293"/>
                  </a:cubicBezTo>
                  <a:cubicBezTo>
                    <a:pt x="1360" y="212"/>
                    <a:pt x="1253" y="1"/>
                    <a:pt x="11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0"/>
            <p:cNvSpPr/>
            <p:nvPr/>
          </p:nvSpPr>
          <p:spPr>
            <a:xfrm>
              <a:off x="1053705" y="1344310"/>
              <a:ext cx="88361" cy="81970"/>
            </a:xfrm>
            <a:custGeom>
              <a:rect b="b" l="l" r="r" t="t"/>
              <a:pathLst>
                <a:path extrusionOk="0" h="2065" w="2226">
                  <a:moveTo>
                    <a:pt x="1089" y="0"/>
                  </a:moveTo>
                  <a:cubicBezTo>
                    <a:pt x="991" y="0"/>
                    <a:pt x="889" y="17"/>
                    <a:pt x="786" y="55"/>
                  </a:cubicBezTo>
                  <a:cubicBezTo>
                    <a:pt x="386" y="201"/>
                    <a:pt x="0" y="630"/>
                    <a:pt x="112" y="1083"/>
                  </a:cubicBezTo>
                  <a:cubicBezTo>
                    <a:pt x="127" y="1144"/>
                    <a:pt x="152" y="1199"/>
                    <a:pt x="183" y="1248"/>
                  </a:cubicBezTo>
                  <a:cubicBezTo>
                    <a:pt x="387" y="1341"/>
                    <a:pt x="593" y="1435"/>
                    <a:pt x="797" y="1531"/>
                  </a:cubicBezTo>
                  <a:cubicBezTo>
                    <a:pt x="985" y="1513"/>
                    <a:pt x="1162" y="1422"/>
                    <a:pt x="1263" y="1243"/>
                  </a:cubicBezTo>
                  <a:cubicBezTo>
                    <a:pt x="1312" y="1158"/>
                    <a:pt x="1257" y="1037"/>
                    <a:pt x="1162" y="1018"/>
                  </a:cubicBezTo>
                  <a:cubicBezTo>
                    <a:pt x="1132" y="1012"/>
                    <a:pt x="1103" y="1009"/>
                    <a:pt x="1076" y="1009"/>
                  </a:cubicBezTo>
                  <a:cubicBezTo>
                    <a:pt x="944" y="1009"/>
                    <a:pt x="842" y="1071"/>
                    <a:pt x="702" y="1098"/>
                  </a:cubicBezTo>
                  <a:cubicBezTo>
                    <a:pt x="689" y="1100"/>
                    <a:pt x="676" y="1102"/>
                    <a:pt x="664" y="1102"/>
                  </a:cubicBezTo>
                  <a:cubicBezTo>
                    <a:pt x="561" y="1102"/>
                    <a:pt x="497" y="1011"/>
                    <a:pt x="500" y="903"/>
                  </a:cubicBezTo>
                  <a:cubicBezTo>
                    <a:pt x="507" y="660"/>
                    <a:pt x="760" y="446"/>
                    <a:pt x="979" y="392"/>
                  </a:cubicBezTo>
                  <a:cubicBezTo>
                    <a:pt x="1019" y="382"/>
                    <a:pt x="1058" y="377"/>
                    <a:pt x="1095" y="377"/>
                  </a:cubicBezTo>
                  <a:cubicBezTo>
                    <a:pt x="1476" y="377"/>
                    <a:pt x="1722" y="868"/>
                    <a:pt x="1745" y="1202"/>
                  </a:cubicBezTo>
                  <a:cubicBezTo>
                    <a:pt x="1761" y="1450"/>
                    <a:pt x="1673" y="1678"/>
                    <a:pt x="1527" y="1862"/>
                  </a:cubicBezTo>
                  <a:cubicBezTo>
                    <a:pt x="1672" y="1933"/>
                    <a:pt x="1815" y="1998"/>
                    <a:pt x="1959" y="2064"/>
                  </a:cubicBezTo>
                  <a:cubicBezTo>
                    <a:pt x="2142" y="1773"/>
                    <a:pt x="2226" y="1424"/>
                    <a:pt x="2161" y="1063"/>
                  </a:cubicBezTo>
                  <a:cubicBezTo>
                    <a:pt x="2065" y="535"/>
                    <a:pt x="1632" y="0"/>
                    <a:pt x="10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0"/>
            <p:cNvSpPr/>
            <p:nvPr/>
          </p:nvSpPr>
          <p:spPr>
            <a:xfrm>
              <a:off x="1551281" y="1303781"/>
              <a:ext cx="24889" cy="25405"/>
            </a:xfrm>
            <a:custGeom>
              <a:rect b="b" l="l" r="r" t="t"/>
              <a:pathLst>
                <a:path extrusionOk="0" h="640" w="627">
                  <a:moveTo>
                    <a:pt x="128" y="0"/>
                  </a:moveTo>
                  <a:cubicBezTo>
                    <a:pt x="30" y="164"/>
                    <a:pt x="0" y="365"/>
                    <a:pt x="89" y="553"/>
                  </a:cubicBezTo>
                  <a:cubicBezTo>
                    <a:pt x="115" y="608"/>
                    <a:pt x="174" y="639"/>
                    <a:pt x="232" y="639"/>
                  </a:cubicBezTo>
                  <a:cubicBezTo>
                    <a:pt x="268" y="639"/>
                    <a:pt x="305" y="627"/>
                    <a:pt x="332" y="600"/>
                  </a:cubicBezTo>
                  <a:cubicBezTo>
                    <a:pt x="464" y="475"/>
                    <a:pt x="463" y="335"/>
                    <a:pt x="531" y="179"/>
                  </a:cubicBezTo>
                  <a:cubicBezTo>
                    <a:pt x="552" y="132"/>
                    <a:pt x="588" y="106"/>
                    <a:pt x="626" y="92"/>
                  </a:cubicBezTo>
                  <a:cubicBezTo>
                    <a:pt x="460" y="65"/>
                    <a:pt x="295" y="33"/>
                    <a:pt x="1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0"/>
            <p:cNvSpPr/>
            <p:nvPr/>
          </p:nvSpPr>
          <p:spPr>
            <a:xfrm>
              <a:off x="1160643" y="1230901"/>
              <a:ext cx="159534" cy="121268"/>
            </a:xfrm>
            <a:custGeom>
              <a:rect b="b" l="l" r="r" t="t"/>
              <a:pathLst>
                <a:path extrusionOk="0" h="3055" w="4019">
                  <a:moveTo>
                    <a:pt x="1701" y="1"/>
                  </a:moveTo>
                  <a:cubicBezTo>
                    <a:pt x="1557" y="1"/>
                    <a:pt x="1414" y="17"/>
                    <a:pt x="1278" y="56"/>
                  </a:cubicBezTo>
                  <a:cubicBezTo>
                    <a:pt x="853" y="176"/>
                    <a:pt x="529" y="473"/>
                    <a:pt x="343" y="874"/>
                  </a:cubicBezTo>
                  <a:cubicBezTo>
                    <a:pt x="1" y="1613"/>
                    <a:pt x="264" y="2568"/>
                    <a:pt x="1019" y="2921"/>
                  </a:cubicBezTo>
                  <a:cubicBezTo>
                    <a:pt x="1206" y="3008"/>
                    <a:pt x="1422" y="3055"/>
                    <a:pt x="1635" y="3055"/>
                  </a:cubicBezTo>
                  <a:cubicBezTo>
                    <a:pt x="2078" y="3055"/>
                    <a:pt x="2508" y="2852"/>
                    <a:pt x="2638" y="2380"/>
                  </a:cubicBezTo>
                  <a:cubicBezTo>
                    <a:pt x="2749" y="1970"/>
                    <a:pt x="2623" y="1407"/>
                    <a:pt x="2188" y="1238"/>
                  </a:cubicBezTo>
                  <a:cubicBezTo>
                    <a:pt x="2120" y="1211"/>
                    <a:pt x="2051" y="1199"/>
                    <a:pt x="1984" y="1199"/>
                  </a:cubicBezTo>
                  <a:cubicBezTo>
                    <a:pt x="1565" y="1199"/>
                    <a:pt x="1200" y="1674"/>
                    <a:pt x="1391" y="2084"/>
                  </a:cubicBezTo>
                  <a:cubicBezTo>
                    <a:pt x="1417" y="2139"/>
                    <a:pt x="1475" y="2169"/>
                    <a:pt x="1533" y="2169"/>
                  </a:cubicBezTo>
                  <a:cubicBezTo>
                    <a:pt x="1570" y="2169"/>
                    <a:pt x="1606" y="2157"/>
                    <a:pt x="1634" y="2131"/>
                  </a:cubicBezTo>
                  <a:cubicBezTo>
                    <a:pt x="1765" y="2006"/>
                    <a:pt x="1764" y="1866"/>
                    <a:pt x="1833" y="1709"/>
                  </a:cubicBezTo>
                  <a:cubicBezTo>
                    <a:pt x="1863" y="1642"/>
                    <a:pt x="1918" y="1611"/>
                    <a:pt x="1979" y="1611"/>
                  </a:cubicBezTo>
                  <a:cubicBezTo>
                    <a:pt x="2022" y="1611"/>
                    <a:pt x="2068" y="1627"/>
                    <a:pt x="2108" y="1657"/>
                  </a:cubicBezTo>
                  <a:cubicBezTo>
                    <a:pt x="2302" y="1803"/>
                    <a:pt x="2331" y="2133"/>
                    <a:pt x="2248" y="2345"/>
                  </a:cubicBezTo>
                  <a:cubicBezTo>
                    <a:pt x="2160" y="2572"/>
                    <a:pt x="1942" y="2656"/>
                    <a:pt x="1711" y="2656"/>
                  </a:cubicBezTo>
                  <a:cubicBezTo>
                    <a:pt x="1506" y="2656"/>
                    <a:pt x="1291" y="2591"/>
                    <a:pt x="1143" y="2501"/>
                  </a:cubicBezTo>
                  <a:cubicBezTo>
                    <a:pt x="671" y="2213"/>
                    <a:pt x="561" y="1563"/>
                    <a:pt x="805" y="1085"/>
                  </a:cubicBezTo>
                  <a:cubicBezTo>
                    <a:pt x="922" y="853"/>
                    <a:pt x="1133" y="657"/>
                    <a:pt x="1383" y="576"/>
                  </a:cubicBezTo>
                  <a:cubicBezTo>
                    <a:pt x="1490" y="542"/>
                    <a:pt x="1605" y="528"/>
                    <a:pt x="1722" y="528"/>
                  </a:cubicBezTo>
                  <a:cubicBezTo>
                    <a:pt x="1931" y="528"/>
                    <a:pt x="2145" y="572"/>
                    <a:pt x="2333" y="626"/>
                  </a:cubicBezTo>
                  <a:cubicBezTo>
                    <a:pt x="3024" y="827"/>
                    <a:pt x="3737" y="1380"/>
                    <a:pt x="3608" y="2177"/>
                  </a:cubicBezTo>
                  <a:cubicBezTo>
                    <a:pt x="3591" y="2286"/>
                    <a:pt x="3669" y="2342"/>
                    <a:pt x="3753" y="2342"/>
                  </a:cubicBezTo>
                  <a:cubicBezTo>
                    <a:pt x="3829" y="2342"/>
                    <a:pt x="3910" y="2296"/>
                    <a:pt x="3929" y="2201"/>
                  </a:cubicBezTo>
                  <a:cubicBezTo>
                    <a:pt x="4019" y="1749"/>
                    <a:pt x="3936" y="1313"/>
                    <a:pt x="3669" y="938"/>
                  </a:cubicBezTo>
                  <a:cubicBezTo>
                    <a:pt x="3405" y="571"/>
                    <a:pt x="3000" y="322"/>
                    <a:pt x="2581" y="170"/>
                  </a:cubicBezTo>
                  <a:cubicBezTo>
                    <a:pt x="2312" y="72"/>
                    <a:pt x="2002" y="1"/>
                    <a:pt x="17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0"/>
            <p:cNvSpPr/>
            <p:nvPr/>
          </p:nvSpPr>
          <p:spPr>
            <a:xfrm>
              <a:off x="1010517" y="1308108"/>
              <a:ext cx="51961" cy="71888"/>
            </a:xfrm>
            <a:custGeom>
              <a:rect b="b" l="l" r="r" t="t"/>
              <a:pathLst>
                <a:path extrusionOk="0" h="1811" w="1309">
                  <a:moveTo>
                    <a:pt x="1049" y="1"/>
                  </a:moveTo>
                  <a:cubicBezTo>
                    <a:pt x="1026" y="1"/>
                    <a:pt x="1002" y="6"/>
                    <a:pt x="978" y="16"/>
                  </a:cubicBezTo>
                  <a:cubicBezTo>
                    <a:pt x="557" y="205"/>
                    <a:pt x="249" y="523"/>
                    <a:pt x="98" y="959"/>
                  </a:cubicBezTo>
                  <a:cubicBezTo>
                    <a:pt x="28" y="1157"/>
                    <a:pt x="0" y="1365"/>
                    <a:pt x="0" y="1573"/>
                  </a:cubicBezTo>
                  <a:cubicBezTo>
                    <a:pt x="171" y="1653"/>
                    <a:pt x="343" y="1732"/>
                    <a:pt x="512" y="1811"/>
                  </a:cubicBezTo>
                  <a:cubicBezTo>
                    <a:pt x="422" y="1219"/>
                    <a:pt x="559" y="579"/>
                    <a:pt x="1145" y="292"/>
                  </a:cubicBezTo>
                  <a:cubicBezTo>
                    <a:pt x="1308" y="212"/>
                    <a:pt x="1201" y="1"/>
                    <a:pt x="10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0"/>
            <p:cNvSpPr/>
            <p:nvPr/>
          </p:nvSpPr>
          <p:spPr>
            <a:xfrm>
              <a:off x="1011152" y="1125908"/>
              <a:ext cx="136868" cy="146236"/>
            </a:xfrm>
            <a:custGeom>
              <a:rect b="b" l="l" r="r" t="t"/>
              <a:pathLst>
                <a:path extrusionOk="0" h="3684" w="3448">
                  <a:moveTo>
                    <a:pt x="952" y="0"/>
                  </a:moveTo>
                  <a:cubicBezTo>
                    <a:pt x="569" y="192"/>
                    <a:pt x="288" y="496"/>
                    <a:pt x="148" y="905"/>
                  </a:cubicBezTo>
                  <a:cubicBezTo>
                    <a:pt x="1" y="1332"/>
                    <a:pt x="32" y="1806"/>
                    <a:pt x="149" y="2235"/>
                  </a:cubicBezTo>
                  <a:cubicBezTo>
                    <a:pt x="261" y="2644"/>
                    <a:pt x="471" y="3092"/>
                    <a:pt x="809" y="3364"/>
                  </a:cubicBezTo>
                  <a:cubicBezTo>
                    <a:pt x="1076" y="3580"/>
                    <a:pt x="1392" y="3683"/>
                    <a:pt x="1722" y="3683"/>
                  </a:cubicBezTo>
                  <a:cubicBezTo>
                    <a:pt x="1820" y="3683"/>
                    <a:pt x="1920" y="3674"/>
                    <a:pt x="2020" y="3656"/>
                  </a:cubicBezTo>
                  <a:cubicBezTo>
                    <a:pt x="2819" y="3509"/>
                    <a:pt x="3448" y="2740"/>
                    <a:pt x="3299" y="1922"/>
                  </a:cubicBezTo>
                  <a:cubicBezTo>
                    <a:pt x="3204" y="1393"/>
                    <a:pt x="2772" y="859"/>
                    <a:pt x="2228" y="859"/>
                  </a:cubicBezTo>
                  <a:cubicBezTo>
                    <a:pt x="2129" y="859"/>
                    <a:pt x="2028" y="876"/>
                    <a:pt x="1923" y="915"/>
                  </a:cubicBezTo>
                  <a:cubicBezTo>
                    <a:pt x="1523" y="1060"/>
                    <a:pt x="1138" y="1488"/>
                    <a:pt x="1250" y="1941"/>
                  </a:cubicBezTo>
                  <a:cubicBezTo>
                    <a:pt x="1322" y="2232"/>
                    <a:pt x="1599" y="2391"/>
                    <a:pt x="1873" y="2391"/>
                  </a:cubicBezTo>
                  <a:cubicBezTo>
                    <a:pt x="2082" y="2391"/>
                    <a:pt x="2290" y="2298"/>
                    <a:pt x="2402" y="2100"/>
                  </a:cubicBezTo>
                  <a:cubicBezTo>
                    <a:pt x="2450" y="2015"/>
                    <a:pt x="2397" y="1895"/>
                    <a:pt x="2301" y="1875"/>
                  </a:cubicBezTo>
                  <a:cubicBezTo>
                    <a:pt x="2271" y="1869"/>
                    <a:pt x="2243" y="1866"/>
                    <a:pt x="2216" y="1866"/>
                  </a:cubicBezTo>
                  <a:cubicBezTo>
                    <a:pt x="2084" y="1866"/>
                    <a:pt x="1981" y="1928"/>
                    <a:pt x="1841" y="1955"/>
                  </a:cubicBezTo>
                  <a:cubicBezTo>
                    <a:pt x="1828" y="1958"/>
                    <a:pt x="1815" y="1959"/>
                    <a:pt x="1803" y="1959"/>
                  </a:cubicBezTo>
                  <a:cubicBezTo>
                    <a:pt x="1701" y="1959"/>
                    <a:pt x="1636" y="1868"/>
                    <a:pt x="1640" y="1760"/>
                  </a:cubicBezTo>
                  <a:cubicBezTo>
                    <a:pt x="1646" y="1518"/>
                    <a:pt x="1899" y="1303"/>
                    <a:pt x="2119" y="1249"/>
                  </a:cubicBezTo>
                  <a:cubicBezTo>
                    <a:pt x="2159" y="1239"/>
                    <a:pt x="2197" y="1234"/>
                    <a:pt x="2235" y="1234"/>
                  </a:cubicBezTo>
                  <a:cubicBezTo>
                    <a:pt x="2615" y="1234"/>
                    <a:pt x="2862" y="1725"/>
                    <a:pt x="2884" y="2059"/>
                  </a:cubicBezTo>
                  <a:cubicBezTo>
                    <a:pt x="2922" y="2610"/>
                    <a:pt x="2455" y="3078"/>
                    <a:pt x="1924" y="3155"/>
                  </a:cubicBezTo>
                  <a:cubicBezTo>
                    <a:pt x="1874" y="3162"/>
                    <a:pt x="1822" y="3166"/>
                    <a:pt x="1771" y="3166"/>
                  </a:cubicBezTo>
                  <a:cubicBezTo>
                    <a:pt x="1559" y="3166"/>
                    <a:pt x="1344" y="3104"/>
                    <a:pt x="1174" y="2976"/>
                  </a:cubicBezTo>
                  <a:cubicBezTo>
                    <a:pt x="923" y="2787"/>
                    <a:pt x="767" y="2460"/>
                    <a:pt x="666" y="2171"/>
                  </a:cubicBezTo>
                  <a:cubicBezTo>
                    <a:pt x="429" y="1495"/>
                    <a:pt x="469" y="593"/>
                    <a:pt x="1193" y="238"/>
                  </a:cubicBezTo>
                  <a:cubicBezTo>
                    <a:pt x="1241" y="214"/>
                    <a:pt x="1266" y="178"/>
                    <a:pt x="1272" y="141"/>
                  </a:cubicBezTo>
                  <a:cubicBezTo>
                    <a:pt x="1165" y="94"/>
                    <a:pt x="1058" y="47"/>
                    <a:pt x="9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0"/>
            <p:cNvSpPr/>
            <p:nvPr/>
          </p:nvSpPr>
          <p:spPr>
            <a:xfrm>
              <a:off x="1404251" y="925885"/>
              <a:ext cx="432834" cy="291838"/>
            </a:xfrm>
            <a:custGeom>
              <a:rect b="b" l="l" r="r" t="t"/>
              <a:pathLst>
                <a:path extrusionOk="0" h="7352" w="10904">
                  <a:moveTo>
                    <a:pt x="6138" y="0"/>
                  </a:moveTo>
                  <a:cubicBezTo>
                    <a:pt x="6054" y="0"/>
                    <a:pt x="5972" y="10"/>
                    <a:pt x="5890" y="34"/>
                  </a:cubicBezTo>
                  <a:cubicBezTo>
                    <a:pt x="5705" y="90"/>
                    <a:pt x="5549" y="212"/>
                    <a:pt x="5398" y="333"/>
                  </a:cubicBezTo>
                  <a:cubicBezTo>
                    <a:pt x="4759" y="847"/>
                    <a:pt x="4131" y="1376"/>
                    <a:pt x="3516" y="1919"/>
                  </a:cubicBezTo>
                  <a:cubicBezTo>
                    <a:pt x="2960" y="2411"/>
                    <a:pt x="2414" y="2915"/>
                    <a:pt x="1881" y="3430"/>
                  </a:cubicBezTo>
                  <a:cubicBezTo>
                    <a:pt x="1404" y="3891"/>
                    <a:pt x="812" y="4366"/>
                    <a:pt x="548" y="4991"/>
                  </a:cubicBezTo>
                  <a:cubicBezTo>
                    <a:pt x="1" y="6279"/>
                    <a:pt x="2018" y="6970"/>
                    <a:pt x="2949" y="7208"/>
                  </a:cubicBezTo>
                  <a:cubicBezTo>
                    <a:pt x="3311" y="7301"/>
                    <a:pt x="3688" y="7351"/>
                    <a:pt x="4062" y="7351"/>
                  </a:cubicBezTo>
                  <a:cubicBezTo>
                    <a:pt x="4590" y="7351"/>
                    <a:pt x="5113" y="7250"/>
                    <a:pt x="5587" y="7022"/>
                  </a:cubicBezTo>
                  <a:cubicBezTo>
                    <a:pt x="6058" y="6795"/>
                    <a:pt x="6463" y="6452"/>
                    <a:pt x="6856" y="6110"/>
                  </a:cubicBezTo>
                  <a:cubicBezTo>
                    <a:pt x="7995" y="5115"/>
                    <a:pt x="9092" y="4065"/>
                    <a:pt x="10083" y="2924"/>
                  </a:cubicBezTo>
                  <a:cubicBezTo>
                    <a:pt x="10381" y="2581"/>
                    <a:pt x="10675" y="2222"/>
                    <a:pt x="10836" y="1798"/>
                  </a:cubicBezTo>
                  <a:cubicBezTo>
                    <a:pt x="10876" y="1694"/>
                    <a:pt x="10904" y="1564"/>
                    <a:pt x="10829" y="1478"/>
                  </a:cubicBezTo>
                  <a:cubicBezTo>
                    <a:pt x="10792" y="1437"/>
                    <a:pt x="10740" y="1418"/>
                    <a:pt x="10690" y="1398"/>
                  </a:cubicBezTo>
                  <a:cubicBezTo>
                    <a:pt x="9381" y="906"/>
                    <a:pt x="8051" y="472"/>
                    <a:pt x="6703" y="101"/>
                  </a:cubicBezTo>
                  <a:cubicBezTo>
                    <a:pt x="6519" y="50"/>
                    <a:pt x="6327" y="0"/>
                    <a:pt x="61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0"/>
            <p:cNvSpPr/>
            <p:nvPr/>
          </p:nvSpPr>
          <p:spPr>
            <a:xfrm>
              <a:off x="1095662" y="821646"/>
              <a:ext cx="487018" cy="279453"/>
            </a:xfrm>
            <a:custGeom>
              <a:rect b="b" l="l" r="r" t="t"/>
              <a:pathLst>
                <a:path extrusionOk="0" h="7040" w="12269">
                  <a:moveTo>
                    <a:pt x="7513" y="1"/>
                  </a:moveTo>
                  <a:cubicBezTo>
                    <a:pt x="7502" y="1"/>
                    <a:pt x="7490" y="1"/>
                    <a:pt x="7479" y="1"/>
                  </a:cubicBezTo>
                  <a:cubicBezTo>
                    <a:pt x="7139" y="10"/>
                    <a:pt x="6818" y="156"/>
                    <a:pt x="6515" y="314"/>
                  </a:cubicBezTo>
                  <a:cubicBezTo>
                    <a:pt x="5741" y="713"/>
                    <a:pt x="5017" y="1201"/>
                    <a:pt x="4306" y="1701"/>
                  </a:cubicBezTo>
                  <a:cubicBezTo>
                    <a:pt x="2829" y="2735"/>
                    <a:pt x="1392" y="3827"/>
                    <a:pt x="0" y="4974"/>
                  </a:cubicBezTo>
                  <a:cubicBezTo>
                    <a:pt x="979" y="5452"/>
                    <a:pt x="1957" y="5929"/>
                    <a:pt x="2936" y="6406"/>
                  </a:cubicBezTo>
                  <a:cubicBezTo>
                    <a:pt x="3227" y="6550"/>
                    <a:pt x="3521" y="6691"/>
                    <a:pt x="3830" y="6788"/>
                  </a:cubicBezTo>
                  <a:cubicBezTo>
                    <a:pt x="4270" y="6924"/>
                    <a:pt x="4877" y="7039"/>
                    <a:pt x="5397" y="7039"/>
                  </a:cubicBezTo>
                  <a:cubicBezTo>
                    <a:pt x="5535" y="7039"/>
                    <a:pt x="5667" y="7031"/>
                    <a:pt x="5788" y="7013"/>
                  </a:cubicBezTo>
                  <a:cubicBezTo>
                    <a:pt x="6468" y="6914"/>
                    <a:pt x="7291" y="6435"/>
                    <a:pt x="7859" y="6070"/>
                  </a:cubicBezTo>
                  <a:cubicBezTo>
                    <a:pt x="8266" y="5807"/>
                    <a:pt x="8639" y="5494"/>
                    <a:pt x="9000" y="5171"/>
                  </a:cubicBezTo>
                  <a:cubicBezTo>
                    <a:pt x="10050" y="4230"/>
                    <a:pt x="11020" y="3203"/>
                    <a:pt x="11988" y="2177"/>
                  </a:cubicBezTo>
                  <a:cubicBezTo>
                    <a:pt x="12123" y="2033"/>
                    <a:pt x="12269" y="1835"/>
                    <a:pt x="12184" y="1657"/>
                  </a:cubicBezTo>
                  <a:cubicBezTo>
                    <a:pt x="12133" y="1553"/>
                    <a:pt x="12020" y="1498"/>
                    <a:pt x="11913" y="1451"/>
                  </a:cubicBezTo>
                  <a:cubicBezTo>
                    <a:pt x="10704" y="917"/>
                    <a:pt x="9457" y="472"/>
                    <a:pt x="8183" y="120"/>
                  </a:cubicBezTo>
                  <a:cubicBezTo>
                    <a:pt x="7964" y="59"/>
                    <a:pt x="7740" y="1"/>
                    <a:pt x="75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0"/>
            <p:cNvSpPr/>
            <p:nvPr/>
          </p:nvSpPr>
          <p:spPr>
            <a:xfrm>
              <a:off x="1513968" y="1020597"/>
              <a:ext cx="51405" cy="40449"/>
            </a:xfrm>
            <a:custGeom>
              <a:rect b="b" l="l" r="r" t="t"/>
              <a:pathLst>
                <a:path extrusionOk="0" h="1019" w="1295">
                  <a:moveTo>
                    <a:pt x="1079" y="0"/>
                  </a:moveTo>
                  <a:cubicBezTo>
                    <a:pt x="1073" y="0"/>
                    <a:pt x="1066" y="1"/>
                    <a:pt x="1060" y="2"/>
                  </a:cubicBezTo>
                  <a:cubicBezTo>
                    <a:pt x="984" y="11"/>
                    <a:pt x="915" y="21"/>
                    <a:pt x="847" y="56"/>
                  </a:cubicBezTo>
                  <a:cubicBezTo>
                    <a:pt x="802" y="80"/>
                    <a:pt x="757" y="102"/>
                    <a:pt x="715" y="129"/>
                  </a:cubicBezTo>
                  <a:cubicBezTo>
                    <a:pt x="633" y="181"/>
                    <a:pt x="556" y="245"/>
                    <a:pt x="481" y="305"/>
                  </a:cubicBezTo>
                  <a:cubicBezTo>
                    <a:pt x="395" y="372"/>
                    <a:pt x="318" y="448"/>
                    <a:pt x="241" y="526"/>
                  </a:cubicBezTo>
                  <a:cubicBezTo>
                    <a:pt x="172" y="596"/>
                    <a:pt x="117" y="680"/>
                    <a:pt x="53" y="754"/>
                  </a:cubicBezTo>
                  <a:cubicBezTo>
                    <a:pt x="1" y="815"/>
                    <a:pt x="2" y="907"/>
                    <a:pt x="54" y="965"/>
                  </a:cubicBezTo>
                  <a:cubicBezTo>
                    <a:pt x="86" y="1001"/>
                    <a:pt x="128" y="1018"/>
                    <a:pt x="172" y="1018"/>
                  </a:cubicBezTo>
                  <a:cubicBezTo>
                    <a:pt x="203" y="1018"/>
                    <a:pt x="235" y="1009"/>
                    <a:pt x="263" y="992"/>
                  </a:cubicBezTo>
                  <a:cubicBezTo>
                    <a:pt x="356" y="938"/>
                    <a:pt x="403" y="927"/>
                    <a:pt x="512" y="860"/>
                  </a:cubicBezTo>
                  <a:cubicBezTo>
                    <a:pt x="592" y="810"/>
                    <a:pt x="675" y="763"/>
                    <a:pt x="753" y="710"/>
                  </a:cubicBezTo>
                  <a:cubicBezTo>
                    <a:pt x="831" y="657"/>
                    <a:pt x="913" y="607"/>
                    <a:pt x="991" y="555"/>
                  </a:cubicBezTo>
                  <a:cubicBezTo>
                    <a:pt x="1030" y="529"/>
                    <a:pt x="1068" y="498"/>
                    <a:pt x="1104" y="471"/>
                  </a:cubicBezTo>
                  <a:cubicBezTo>
                    <a:pt x="1156" y="433"/>
                    <a:pt x="1187" y="391"/>
                    <a:pt x="1226" y="339"/>
                  </a:cubicBezTo>
                  <a:cubicBezTo>
                    <a:pt x="1277" y="269"/>
                    <a:pt x="1294" y="191"/>
                    <a:pt x="1254" y="113"/>
                  </a:cubicBezTo>
                  <a:cubicBezTo>
                    <a:pt x="1222" y="50"/>
                    <a:pt x="1153" y="0"/>
                    <a:pt x="10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0"/>
            <p:cNvSpPr/>
            <p:nvPr/>
          </p:nvSpPr>
          <p:spPr>
            <a:xfrm>
              <a:off x="1587443" y="1005116"/>
              <a:ext cx="51246" cy="18260"/>
            </a:xfrm>
            <a:custGeom>
              <a:rect b="b" l="l" r="r" t="t"/>
              <a:pathLst>
                <a:path extrusionOk="0" h="460" w="1291">
                  <a:moveTo>
                    <a:pt x="820" y="0"/>
                  </a:moveTo>
                  <a:cubicBezTo>
                    <a:pt x="755" y="0"/>
                    <a:pt x="692" y="4"/>
                    <a:pt x="629" y="6"/>
                  </a:cubicBezTo>
                  <a:cubicBezTo>
                    <a:pt x="550" y="8"/>
                    <a:pt x="472" y="8"/>
                    <a:pt x="392" y="11"/>
                  </a:cubicBezTo>
                  <a:cubicBezTo>
                    <a:pt x="388" y="12"/>
                    <a:pt x="384" y="12"/>
                    <a:pt x="380" y="12"/>
                  </a:cubicBezTo>
                  <a:cubicBezTo>
                    <a:pt x="315" y="12"/>
                    <a:pt x="238" y="4"/>
                    <a:pt x="153" y="2"/>
                  </a:cubicBezTo>
                  <a:cubicBezTo>
                    <a:pt x="151" y="2"/>
                    <a:pt x="150" y="2"/>
                    <a:pt x="148" y="2"/>
                  </a:cubicBezTo>
                  <a:cubicBezTo>
                    <a:pt x="71" y="2"/>
                    <a:pt x="11" y="81"/>
                    <a:pt x="6" y="150"/>
                  </a:cubicBezTo>
                  <a:cubicBezTo>
                    <a:pt x="1" y="221"/>
                    <a:pt x="52" y="310"/>
                    <a:pt x="131" y="317"/>
                  </a:cubicBezTo>
                  <a:cubicBezTo>
                    <a:pt x="212" y="324"/>
                    <a:pt x="291" y="331"/>
                    <a:pt x="369" y="352"/>
                  </a:cubicBezTo>
                  <a:cubicBezTo>
                    <a:pt x="448" y="373"/>
                    <a:pt x="527" y="395"/>
                    <a:pt x="608" y="416"/>
                  </a:cubicBezTo>
                  <a:cubicBezTo>
                    <a:pt x="701" y="439"/>
                    <a:pt x="787" y="454"/>
                    <a:pt x="885" y="459"/>
                  </a:cubicBezTo>
                  <a:cubicBezTo>
                    <a:pt x="893" y="460"/>
                    <a:pt x="901" y="460"/>
                    <a:pt x="910" y="460"/>
                  </a:cubicBezTo>
                  <a:cubicBezTo>
                    <a:pt x="1011" y="460"/>
                    <a:pt x="1100" y="431"/>
                    <a:pt x="1184" y="372"/>
                  </a:cubicBezTo>
                  <a:cubicBezTo>
                    <a:pt x="1291" y="295"/>
                    <a:pt x="1287" y="123"/>
                    <a:pt x="1165" y="66"/>
                  </a:cubicBezTo>
                  <a:cubicBezTo>
                    <a:pt x="1120" y="45"/>
                    <a:pt x="1074" y="23"/>
                    <a:pt x="1026" y="13"/>
                  </a:cubicBezTo>
                  <a:cubicBezTo>
                    <a:pt x="973" y="1"/>
                    <a:pt x="917" y="2"/>
                    <a:pt x="864" y="1"/>
                  </a:cubicBezTo>
                  <a:cubicBezTo>
                    <a:pt x="849" y="1"/>
                    <a:pt x="834" y="0"/>
                    <a:pt x="82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0"/>
            <p:cNvSpPr/>
            <p:nvPr/>
          </p:nvSpPr>
          <p:spPr>
            <a:xfrm>
              <a:off x="1544255" y="1074344"/>
              <a:ext cx="27548" cy="43347"/>
            </a:xfrm>
            <a:custGeom>
              <a:rect b="b" l="l" r="r" t="t"/>
              <a:pathLst>
                <a:path extrusionOk="0" h="1092" w="694">
                  <a:moveTo>
                    <a:pt x="452" y="0"/>
                  </a:moveTo>
                  <a:cubicBezTo>
                    <a:pt x="366" y="0"/>
                    <a:pt x="281" y="43"/>
                    <a:pt x="244" y="126"/>
                  </a:cubicBezTo>
                  <a:cubicBezTo>
                    <a:pt x="202" y="220"/>
                    <a:pt x="160" y="314"/>
                    <a:pt x="123" y="410"/>
                  </a:cubicBezTo>
                  <a:cubicBezTo>
                    <a:pt x="81" y="518"/>
                    <a:pt x="37" y="632"/>
                    <a:pt x="20" y="747"/>
                  </a:cubicBezTo>
                  <a:cubicBezTo>
                    <a:pt x="0" y="871"/>
                    <a:pt x="41" y="1013"/>
                    <a:pt x="161" y="1071"/>
                  </a:cubicBezTo>
                  <a:cubicBezTo>
                    <a:pt x="189" y="1085"/>
                    <a:pt x="219" y="1092"/>
                    <a:pt x="249" y="1092"/>
                  </a:cubicBezTo>
                  <a:cubicBezTo>
                    <a:pt x="294" y="1092"/>
                    <a:pt x="338" y="1077"/>
                    <a:pt x="376" y="1051"/>
                  </a:cubicBezTo>
                  <a:cubicBezTo>
                    <a:pt x="443" y="1006"/>
                    <a:pt x="472" y="942"/>
                    <a:pt x="494" y="869"/>
                  </a:cubicBezTo>
                  <a:cubicBezTo>
                    <a:pt x="507" y="821"/>
                    <a:pt x="511" y="769"/>
                    <a:pt x="522" y="721"/>
                  </a:cubicBezTo>
                  <a:cubicBezTo>
                    <a:pt x="531" y="681"/>
                    <a:pt x="544" y="642"/>
                    <a:pt x="556" y="602"/>
                  </a:cubicBezTo>
                  <a:cubicBezTo>
                    <a:pt x="589" y="513"/>
                    <a:pt x="625" y="424"/>
                    <a:pt x="662" y="336"/>
                  </a:cubicBezTo>
                  <a:cubicBezTo>
                    <a:pt x="683" y="276"/>
                    <a:pt x="694" y="216"/>
                    <a:pt x="672" y="154"/>
                  </a:cubicBezTo>
                  <a:cubicBezTo>
                    <a:pt x="654" y="100"/>
                    <a:pt x="608" y="44"/>
                    <a:pt x="556" y="22"/>
                  </a:cubicBezTo>
                  <a:cubicBezTo>
                    <a:pt x="524" y="8"/>
                    <a:pt x="488" y="0"/>
                    <a:pt x="4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0"/>
            <p:cNvSpPr/>
            <p:nvPr/>
          </p:nvSpPr>
          <p:spPr>
            <a:xfrm>
              <a:off x="1620310" y="1067676"/>
              <a:ext cx="39536" cy="38782"/>
            </a:xfrm>
            <a:custGeom>
              <a:rect b="b" l="l" r="r" t="t"/>
              <a:pathLst>
                <a:path extrusionOk="0" h="977" w="996">
                  <a:moveTo>
                    <a:pt x="869" y="544"/>
                  </a:moveTo>
                  <a:cubicBezTo>
                    <a:pt x="872" y="546"/>
                    <a:pt x="875" y="547"/>
                    <a:pt x="877" y="550"/>
                  </a:cubicBezTo>
                  <a:cubicBezTo>
                    <a:pt x="875" y="548"/>
                    <a:pt x="872" y="546"/>
                    <a:pt x="869" y="544"/>
                  </a:cubicBezTo>
                  <a:close/>
                  <a:moveTo>
                    <a:pt x="238" y="1"/>
                  </a:moveTo>
                  <a:cubicBezTo>
                    <a:pt x="191" y="1"/>
                    <a:pt x="140" y="14"/>
                    <a:pt x="104" y="40"/>
                  </a:cubicBezTo>
                  <a:cubicBezTo>
                    <a:pt x="55" y="77"/>
                    <a:pt x="13" y="128"/>
                    <a:pt x="5" y="188"/>
                  </a:cubicBezTo>
                  <a:cubicBezTo>
                    <a:pt x="3" y="210"/>
                    <a:pt x="2" y="230"/>
                    <a:pt x="0" y="253"/>
                  </a:cubicBezTo>
                  <a:cubicBezTo>
                    <a:pt x="3" y="295"/>
                    <a:pt x="17" y="334"/>
                    <a:pt x="41" y="369"/>
                  </a:cubicBezTo>
                  <a:cubicBezTo>
                    <a:pt x="67" y="417"/>
                    <a:pt x="95" y="464"/>
                    <a:pt x="121" y="513"/>
                  </a:cubicBezTo>
                  <a:cubicBezTo>
                    <a:pt x="151" y="568"/>
                    <a:pt x="185" y="623"/>
                    <a:pt x="221" y="672"/>
                  </a:cubicBezTo>
                  <a:cubicBezTo>
                    <a:pt x="240" y="699"/>
                    <a:pt x="261" y="724"/>
                    <a:pt x="282" y="747"/>
                  </a:cubicBezTo>
                  <a:cubicBezTo>
                    <a:pt x="317" y="787"/>
                    <a:pt x="348" y="826"/>
                    <a:pt x="391" y="857"/>
                  </a:cubicBezTo>
                  <a:cubicBezTo>
                    <a:pt x="433" y="885"/>
                    <a:pt x="475" y="916"/>
                    <a:pt x="521" y="938"/>
                  </a:cubicBezTo>
                  <a:cubicBezTo>
                    <a:pt x="586" y="969"/>
                    <a:pt x="650" y="977"/>
                    <a:pt x="721" y="977"/>
                  </a:cubicBezTo>
                  <a:cubicBezTo>
                    <a:pt x="812" y="977"/>
                    <a:pt x="917" y="920"/>
                    <a:pt x="958" y="837"/>
                  </a:cubicBezTo>
                  <a:cubicBezTo>
                    <a:pt x="995" y="767"/>
                    <a:pt x="986" y="679"/>
                    <a:pt x="939" y="616"/>
                  </a:cubicBezTo>
                  <a:cubicBezTo>
                    <a:pt x="935" y="611"/>
                    <a:pt x="932" y="606"/>
                    <a:pt x="928" y="602"/>
                  </a:cubicBezTo>
                  <a:cubicBezTo>
                    <a:pt x="910" y="578"/>
                    <a:pt x="892" y="558"/>
                    <a:pt x="867" y="542"/>
                  </a:cubicBezTo>
                  <a:lnTo>
                    <a:pt x="867" y="542"/>
                  </a:lnTo>
                  <a:cubicBezTo>
                    <a:pt x="856" y="533"/>
                    <a:pt x="846" y="524"/>
                    <a:pt x="835" y="514"/>
                  </a:cubicBezTo>
                  <a:cubicBezTo>
                    <a:pt x="820" y="503"/>
                    <a:pt x="803" y="493"/>
                    <a:pt x="788" y="483"/>
                  </a:cubicBezTo>
                  <a:cubicBezTo>
                    <a:pt x="741" y="451"/>
                    <a:pt x="695" y="413"/>
                    <a:pt x="652" y="377"/>
                  </a:cubicBezTo>
                  <a:cubicBezTo>
                    <a:pt x="615" y="343"/>
                    <a:pt x="581" y="307"/>
                    <a:pt x="547" y="270"/>
                  </a:cubicBezTo>
                  <a:cubicBezTo>
                    <a:pt x="505" y="218"/>
                    <a:pt x="466" y="164"/>
                    <a:pt x="433" y="104"/>
                  </a:cubicBezTo>
                  <a:cubicBezTo>
                    <a:pt x="406" y="55"/>
                    <a:pt x="338" y="15"/>
                    <a:pt x="284" y="5"/>
                  </a:cubicBezTo>
                  <a:cubicBezTo>
                    <a:pt x="269" y="2"/>
                    <a:pt x="254" y="1"/>
                    <a:pt x="2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0"/>
            <p:cNvSpPr/>
            <p:nvPr/>
          </p:nvSpPr>
          <p:spPr>
            <a:xfrm>
              <a:off x="1648017" y="1031315"/>
              <a:ext cx="60773" cy="29890"/>
            </a:xfrm>
            <a:custGeom>
              <a:rect b="b" l="l" r="r" t="t"/>
              <a:pathLst>
                <a:path extrusionOk="0" h="753" w="1531">
                  <a:moveTo>
                    <a:pt x="252" y="1"/>
                  </a:moveTo>
                  <a:cubicBezTo>
                    <a:pt x="163" y="1"/>
                    <a:pt x="73" y="49"/>
                    <a:pt x="36" y="133"/>
                  </a:cubicBezTo>
                  <a:cubicBezTo>
                    <a:pt x="10" y="190"/>
                    <a:pt x="0" y="258"/>
                    <a:pt x="23" y="317"/>
                  </a:cubicBezTo>
                  <a:cubicBezTo>
                    <a:pt x="48" y="378"/>
                    <a:pt x="88" y="416"/>
                    <a:pt x="142" y="452"/>
                  </a:cubicBezTo>
                  <a:cubicBezTo>
                    <a:pt x="262" y="531"/>
                    <a:pt x="393" y="596"/>
                    <a:pt x="528" y="645"/>
                  </a:cubicBezTo>
                  <a:cubicBezTo>
                    <a:pt x="704" y="709"/>
                    <a:pt x="878" y="753"/>
                    <a:pt x="1066" y="753"/>
                  </a:cubicBezTo>
                  <a:cubicBezTo>
                    <a:pt x="1078" y="753"/>
                    <a:pt x="1091" y="753"/>
                    <a:pt x="1103" y="752"/>
                  </a:cubicBezTo>
                  <a:cubicBezTo>
                    <a:pt x="1218" y="748"/>
                    <a:pt x="1367" y="705"/>
                    <a:pt x="1438" y="608"/>
                  </a:cubicBezTo>
                  <a:cubicBezTo>
                    <a:pt x="1517" y="499"/>
                    <a:pt x="1530" y="345"/>
                    <a:pt x="1417" y="250"/>
                  </a:cubicBezTo>
                  <a:cubicBezTo>
                    <a:pt x="1402" y="239"/>
                    <a:pt x="1376" y="221"/>
                    <a:pt x="1360" y="212"/>
                  </a:cubicBezTo>
                  <a:cubicBezTo>
                    <a:pt x="1354" y="210"/>
                    <a:pt x="1348" y="208"/>
                    <a:pt x="1343" y="205"/>
                  </a:cubicBezTo>
                  <a:cubicBezTo>
                    <a:pt x="1292" y="188"/>
                    <a:pt x="1247" y="179"/>
                    <a:pt x="1196" y="179"/>
                  </a:cubicBezTo>
                  <a:cubicBezTo>
                    <a:pt x="1188" y="179"/>
                    <a:pt x="1181" y="179"/>
                    <a:pt x="1173" y="179"/>
                  </a:cubicBezTo>
                  <a:cubicBezTo>
                    <a:pt x="1103" y="181"/>
                    <a:pt x="1031" y="186"/>
                    <a:pt x="960" y="186"/>
                  </a:cubicBezTo>
                  <a:lnTo>
                    <a:pt x="959" y="186"/>
                  </a:lnTo>
                  <a:cubicBezTo>
                    <a:pt x="942" y="185"/>
                    <a:pt x="925" y="181"/>
                    <a:pt x="906" y="179"/>
                  </a:cubicBezTo>
                  <a:cubicBezTo>
                    <a:pt x="866" y="174"/>
                    <a:pt x="824" y="170"/>
                    <a:pt x="783" y="164"/>
                  </a:cubicBezTo>
                  <a:cubicBezTo>
                    <a:pt x="697" y="149"/>
                    <a:pt x="613" y="128"/>
                    <a:pt x="527" y="101"/>
                  </a:cubicBezTo>
                  <a:lnTo>
                    <a:pt x="527" y="101"/>
                  </a:lnTo>
                  <a:cubicBezTo>
                    <a:pt x="529" y="102"/>
                    <a:pt x="530" y="103"/>
                    <a:pt x="530" y="103"/>
                  </a:cubicBezTo>
                  <a:cubicBezTo>
                    <a:pt x="530" y="103"/>
                    <a:pt x="525" y="101"/>
                    <a:pt x="515" y="97"/>
                  </a:cubicBezTo>
                  <a:cubicBezTo>
                    <a:pt x="509" y="96"/>
                    <a:pt x="504" y="93"/>
                    <a:pt x="500" y="92"/>
                  </a:cubicBezTo>
                  <a:cubicBezTo>
                    <a:pt x="503" y="92"/>
                    <a:pt x="506" y="93"/>
                    <a:pt x="509" y="94"/>
                  </a:cubicBezTo>
                  <a:cubicBezTo>
                    <a:pt x="492" y="88"/>
                    <a:pt x="474" y="80"/>
                    <a:pt x="457" y="73"/>
                  </a:cubicBezTo>
                  <a:cubicBezTo>
                    <a:pt x="423" y="60"/>
                    <a:pt x="390" y="42"/>
                    <a:pt x="355" y="25"/>
                  </a:cubicBezTo>
                  <a:cubicBezTo>
                    <a:pt x="324" y="9"/>
                    <a:pt x="288" y="1"/>
                    <a:pt x="2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0"/>
            <p:cNvSpPr/>
            <p:nvPr/>
          </p:nvSpPr>
          <p:spPr>
            <a:xfrm>
              <a:off x="1699502" y="1038817"/>
              <a:ext cx="1826" cy="675"/>
            </a:xfrm>
            <a:custGeom>
              <a:rect b="b" l="l" r="r" t="t"/>
              <a:pathLst>
                <a:path extrusionOk="0" h="17" w="46">
                  <a:moveTo>
                    <a:pt x="1" y="1"/>
                  </a:moveTo>
                  <a:lnTo>
                    <a:pt x="45" y="16"/>
                  </a:lnTo>
                  <a:lnTo>
                    <a:pt x="46" y="16"/>
                  </a:lnTo>
                  <a:cubicBezTo>
                    <a:pt x="31" y="11"/>
                    <a:pt x="16" y="6"/>
                    <a:pt x="1" y="1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0"/>
            <p:cNvSpPr/>
            <p:nvPr/>
          </p:nvSpPr>
          <p:spPr>
            <a:xfrm>
              <a:off x="1668222" y="1035046"/>
              <a:ext cx="834" cy="318"/>
            </a:xfrm>
            <a:custGeom>
              <a:rect b="b" l="l" r="r" t="t"/>
              <a:pathLst>
                <a:path extrusionOk="0" h="8" w="21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lnTo>
                    <a:pt x="3" y="2"/>
                  </a:lnTo>
                  <a:lnTo>
                    <a:pt x="3" y="2"/>
                  </a:lnTo>
                  <a:cubicBezTo>
                    <a:pt x="2" y="1"/>
                    <a:pt x="2" y="1"/>
                    <a:pt x="1" y="1"/>
                  </a:cubicBezTo>
                  <a:close/>
                  <a:moveTo>
                    <a:pt x="3" y="2"/>
                  </a:moveTo>
                  <a:lnTo>
                    <a:pt x="3" y="2"/>
                  </a:lnTo>
                  <a:cubicBezTo>
                    <a:pt x="4" y="2"/>
                    <a:pt x="5" y="3"/>
                    <a:pt x="6" y="3"/>
                  </a:cubicBezTo>
                  <a:cubicBezTo>
                    <a:pt x="10" y="4"/>
                    <a:pt x="14" y="6"/>
                    <a:pt x="18" y="7"/>
                  </a:cubicBezTo>
                  <a:lnTo>
                    <a:pt x="20" y="7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0"/>
            <p:cNvSpPr/>
            <p:nvPr/>
          </p:nvSpPr>
          <p:spPr>
            <a:xfrm>
              <a:off x="1681480" y="1001703"/>
              <a:ext cx="46761" cy="30565"/>
            </a:xfrm>
            <a:custGeom>
              <a:rect b="b" l="l" r="r" t="t"/>
              <a:pathLst>
                <a:path extrusionOk="0" h="770" w="1178">
                  <a:moveTo>
                    <a:pt x="258" y="1"/>
                  </a:moveTo>
                  <a:cubicBezTo>
                    <a:pt x="148" y="1"/>
                    <a:pt x="38" y="71"/>
                    <a:pt x="21" y="186"/>
                  </a:cubicBezTo>
                  <a:cubicBezTo>
                    <a:pt x="1" y="307"/>
                    <a:pt x="74" y="442"/>
                    <a:pt x="203" y="463"/>
                  </a:cubicBezTo>
                  <a:cubicBezTo>
                    <a:pt x="256" y="472"/>
                    <a:pt x="309" y="484"/>
                    <a:pt x="363" y="498"/>
                  </a:cubicBezTo>
                  <a:cubicBezTo>
                    <a:pt x="464" y="536"/>
                    <a:pt x="563" y="582"/>
                    <a:pt x="653" y="641"/>
                  </a:cubicBezTo>
                  <a:cubicBezTo>
                    <a:pt x="676" y="657"/>
                    <a:pt x="698" y="671"/>
                    <a:pt x="719" y="687"/>
                  </a:cubicBezTo>
                  <a:cubicBezTo>
                    <a:pt x="782" y="729"/>
                    <a:pt x="850" y="769"/>
                    <a:pt x="927" y="769"/>
                  </a:cubicBezTo>
                  <a:cubicBezTo>
                    <a:pt x="937" y="769"/>
                    <a:pt x="948" y="769"/>
                    <a:pt x="958" y="767"/>
                  </a:cubicBezTo>
                  <a:cubicBezTo>
                    <a:pt x="1062" y="755"/>
                    <a:pt x="1142" y="686"/>
                    <a:pt x="1163" y="582"/>
                  </a:cubicBezTo>
                  <a:cubicBezTo>
                    <a:pt x="1178" y="504"/>
                    <a:pt x="1158" y="438"/>
                    <a:pt x="1120" y="369"/>
                  </a:cubicBezTo>
                  <a:cubicBezTo>
                    <a:pt x="1063" y="261"/>
                    <a:pt x="946" y="193"/>
                    <a:pt x="837" y="148"/>
                  </a:cubicBezTo>
                  <a:cubicBezTo>
                    <a:pt x="738" y="108"/>
                    <a:pt x="634" y="75"/>
                    <a:pt x="528" y="53"/>
                  </a:cubicBezTo>
                  <a:cubicBezTo>
                    <a:pt x="452" y="36"/>
                    <a:pt x="375" y="16"/>
                    <a:pt x="298" y="4"/>
                  </a:cubicBezTo>
                  <a:cubicBezTo>
                    <a:pt x="284" y="2"/>
                    <a:pt x="271" y="1"/>
                    <a:pt x="2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0"/>
            <p:cNvSpPr/>
            <p:nvPr/>
          </p:nvSpPr>
          <p:spPr>
            <a:xfrm>
              <a:off x="1709306" y="1028497"/>
              <a:ext cx="2223" cy="1508"/>
            </a:xfrm>
            <a:custGeom>
              <a:rect b="b" l="l" r="r" t="t"/>
              <a:pathLst>
                <a:path extrusionOk="0" h="38" w="56">
                  <a:moveTo>
                    <a:pt x="1" y="0"/>
                  </a:moveTo>
                  <a:cubicBezTo>
                    <a:pt x="7" y="5"/>
                    <a:pt x="12" y="8"/>
                    <a:pt x="18" y="12"/>
                  </a:cubicBezTo>
                  <a:cubicBezTo>
                    <a:pt x="24" y="16"/>
                    <a:pt x="30" y="20"/>
                    <a:pt x="35" y="23"/>
                  </a:cubicBezTo>
                  <a:lnTo>
                    <a:pt x="35" y="23"/>
                  </a:lnTo>
                  <a:cubicBezTo>
                    <a:pt x="24" y="15"/>
                    <a:pt x="12" y="8"/>
                    <a:pt x="1" y="0"/>
                  </a:cubicBezTo>
                  <a:close/>
                  <a:moveTo>
                    <a:pt x="35" y="23"/>
                  </a:moveTo>
                  <a:lnTo>
                    <a:pt x="35" y="23"/>
                  </a:lnTo>
                  <a:cubicBezTo>
                    <a:pt x="42" y="28"/>
                    <a:pt x="49" y="33"/>
                    <a:pt x="56" y="38"/>
                  </a:cubicBezTo>
                  <a:cubicBezTo>
                    <a:pt x="49" y="33"/>
                    <a:pt x="42" y="28"/>
                    <a:pt x="35" y="23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0"/>
            <p:cNvSpPr/>
            <p:nvPr/>
          </p:nvSpPr>
          <p:spPr>
            <a:xfrm>
              <a:off x="1314739" y="996106"/>
              <a:ext cx="28541" cy="46959"/>
            </a:xfrm>
            <a:custGeom>
              <a:rect b="b" l="l" r="r" t="t"/>
              <a:pathLst>
                <a:path extrusionOk="0" h="1183" w="719">
                  <a:moveTo>
                    <a:pt x="243" y="0"/>
                  </a:moveTo>
                  <a:cubicBezTo>
                    <a:pt x="219" y="0"/>
                    <a:pt x="197" y="4"/>
                    <a:pt x="177" y="11"/>
                  </a:cubicBezTo>
                  <a:cubicBezTo>
                    <a:pt x="76" y="52"/>
                    <a:pt x="0" y="172"/>
                    <a:pt x="47" y="281"/>
                  </a:cubicBezTo>
                  <a:cubicBezTo>
                    <a:pt x="74" y="344"/>
                    <a:pt x="94" y="410"/>
                    <a:pt x="110" y="475"/>
                  </a:cubicBezTo>
                  <a:cubicBezTo>
                    <a:pt x="116" y="494"/>
                    <a:pt x="120" y="511"/>
                    <a:pt x="123" y="530"/>
                  </a:cubicBezTo>
                  <a:cubicBezTo>
                    <a:pt x="125" y="535"/>
                    <a:pt x="126" y="540"/>
                    <a:pt x="127" y="545"/>
                  </a:cubicBezTo>
                  <a:cubicBezTo>
                    <a:pt x="132" y="578"/>
                    <a:pt x="141" y="613"/>
                    <a:pt x="147" y="647"/>
                  </a:cubicBezTo>
                  <a:cubicBezTo>
                    <a:pt x="184" y="843"/>
                    <a:pt x="220" y="1121"/>
                    <a:pt x="449" y="1177"/>
                  </a:cubicBezTo>
                  <a:cubicBezTo>
                    <a:pt x="464" y="1181"/>
                    <a:pt x="480" y="1182"/>
                    <a:pt x="495" y="1182"/>
                  </a:cubicBezTo>
                  <a:cubicBezTo>
                    <a:pt x="594" y="1182"/>
                    <a:pt x="681" y="1104"/>
                    <a:pt x="704" y="1009"/>
                  </a:cubicBezTo>
                  <a:cubicBezTo>
                    <a:pt x="719" y="948"/>
                    <a:pt x="702" y="883"/>
                    <a:pt x="679" y="824"/>
                  </a:cubicBezTo>
                  <a:cubicBezTo>
                    <a:pt x="678" y="821"/>
                    <a:pt x="650" y="765"/>
                    <a:pt x="650" y="765"/>
                  </a:cubicBezTo>
                  <a:lnTo>
                    <a:pt x="650" y="765"/>
                  </a:lnTo>
                  <a:cubicBezTo>
                    <a:pt x="650" y="765"/>
                    <a:pt x="653" y="769"/>
                    <a:pt x="658" y="780"/>
                  </a:cubicBezTo>
                  <a:cubicBezTo>
                    <a:pt x="665" y="794"/>
                    <a:pt x="668" y="799"/>
                    <a:pt x="668" y="799"/>
                  </a:cubicBezTo>
                  <a:cubicBezTo>
                    <a:pt x="668" y="799"/>
                    <a:pt x="662" y="786"/>
                    <a:pt x="659" y="781"/>
                  </a:cubicBezTo>
                  <a:cubicBezTo>
                    <a:pt x="653" y="766"/>
                    <a:pt x="647" y="753"/>
                    <a:pt x="641" y="737"/>
                  </a:cubicBezTo>
                  <a:cubicBezTo>
                    <a:pt x="612" y="672"/>
                    <a:pt x="592" y="604"/>
                    <a:pt x="571" y="536"/>
                  </a:cubicBezTo>
                  <a:cubicBezTo>
                    <a:pt x="531" y="405"/>
                    <a:pt x="503" y="269"/>
                    <a:pt x="446" y="142"/>
                  </a:cubicBezTo>
                  <a:cubicBezTo>
                    <a:pt x="423" y="90"/>
                    <a:pt x="393" y="48"/>
                    <a:pt x="341" y="22"/>
                  </a:cubicBezTo>
                  <a:cubicBezTo>
                    <a:pt x="313" y="8"/>
                    <a:pt x="277" y="0"/>
                    <a:pt x="24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0"/>
            <p:cNvSpPr/>
            <p:nvPr/>
          </p:nvSpPr>
          <p:spPr>
            <a:xfrm>
              <a:off x="1356498" y="964667"/>
              <a:ext cx="61488" cy="27350"/>
            </a:xfrm>
            <a:custGeom>
              <a:rect b="b" l="l" r="r" t="t"/>
              <a:pathLst>
                <a:path extrusionOk="0" h="689" w="1549">
                  <a:moveTo>
                    <a:pt x="267" y="0"/>
                  </a:moveTo>
                  <a:cubicBezTo>
                    <a:pt x="154" y="0"/>
                    <a:pt x="40" y="73"/>
                    <a:pt x="22" y="192"/>
                  </a:cubicBezTo>
                  <a:cubicBezTo>
                    <a:pt x="1" y="321"/>
                    <a:pt x="78" y="451"/>
                    <a:pt x="210" y="478"/>
                  </a:cubicBezTo>
                  <a:cubicBezTo>
                    <a:pt x="401" y="517"/>
                    <a:pt x="585" y="574"/>
                    <a:pt x="773" y="623"/>
                  </a:cubicBezTo>
                  <a:cubicBezTo>
                    <a:pt x="866" y="646"/>
                    <a:pt x="961" y="668"/>
                    <a:pt x="1058" y="682"/>
                  </a:cubicBezTo>
                  <a:cubicBezTo>
                    <a:pt x="1090" y="686"/>
                    <a:pt x="1124" y="689"/>
                    <a:pt x="1158" y="689"/>
                  </a:cubicBezTo>
                  <a:cubicBezTo>
                    <a:pt x="1281" y="689"/>
                    <a:pt x="1411" y="655"/>
                    <a:pt x="1482" y="551"/>
                  </a:cubicBezTo>
                  <a:cubicBezTo>
                    <a:pt x="1549" y="452"/>
                    <a:pt x="1544" y="356"/>
                    <a:pt x="1464" y="269"/>
                  </a:cubicBezTo>
                  <a:cubicBezTo>
                    <a:pt x="1378" y="175"/>
                    <a:pt x="1240" y="151"/>
                    <a:pt x="1117" y="145"/>
                  </a:cubicBezTo>
                  <a:lnTo>
                    <a:pt x="1116" y="145"/>
                  </a:lnTo>
                  <a:cubicBezTo>
                    <a:pt x="1105" y="144"/>
                    <a:pt x="1093" y="142"/>
                    <a:pt x="1081" y="142"/>
                  </a:cubicBezTo>
                  <a:lnTo>
                    <a:pt x="1011" y="135"/>
                  </a:lnTo>
                  <a:cubicBezTo>
                    <a:pt x="960" y="129"/>
                    <a:pt x="909" y="120"/>
                    <a:pt x="860" y="113"/>
                  </a:cubicBezTo>
                  <a:cubicBezTo>
                    <a:pt x="675" y="82"/>
                    <a:pt x="493" y="35"/>
                    <a:pt x="308" y="4"/>
                  </a:cubicBezTo>
                  <a:cubicBezTo>
                    <a:pt x="294" y="1"/>
                    <a:pt x="281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0"/>
            <p:cNvSpPr/>
            <p:nvPr/>
          </p:nvSpPr>
          <p:spPr>
            <a:xfrm>
              <a:off x="1405124" y="912032"/>
              <a:ext cx="58391" cy="24651"/>
            </a:xfrm>
            <a:custGeom>
              <a:rect b="b" l="l" r="r" t="t"/>
              <a:pathLst>
                <a:path extrusionOk="0" h="621" w="1471">
                  <a:moveTo>
                    <a:pt x="250" y="1"/>
                  </a:moveTo>
                  <a:cubicBezTo>
                    <a:pt x="144" y="1"/>
                    <a:pt x="36" y="61"/>
                    <a:pt x="19" y="176"/>
                  </a:cubicBezTo>
                  <a:cubicBezTo>
                    <a:pt x="1" y="290"/>
                    <a:pt x="68" y="419"/>
                    <a:pt x="192" y="439"/>
                  </a:cubicBezTo>
                  <a:cubicBezTo>
                    <a:pt x="371" y="466"/>
                    <a:pt x="542" y="529"/>
                    <a:pt x="719" y="571"/>
                  </a:cubicBezTo>
                  <a:cubicBezTo>
                    <a:pt x="814" y="595"/>
                    <a:pt x="920" y="620"/>
                    <a:pt x="1020" y="620"/>
                  </a:cubicBezTo>
                  <a:cubicBezTo>
                    <a:pt x="1037" y="620"/>
                    <a:pt x="1052" y="620"/>
                    <a:pt x="1068" y="618"/>
                  </a:cubicBezTo>
                  <a:cubicBezTo>
                    <a:pt x="1231" y="604"/>
                    <a:pt x="1425" y="526"/>
                    <a:pt x="1455" y="342"/>
                  </a:cubicBezTo>
                  <a:cubicBezTo>
                    <a:pt x="1470" y="248"/>
                    <a:pt x="1428" y="133"/>
                    <a:pt x="1333" y="92"/>
                  </a:cubicBezTo>
                  <a:cubicBezTo>
                    <a:pt x="1282" y="70"/>
                    <a:pt x="1236" y="60"/>
                    <a:pt x="1182" y="60"/>
                  </a:cubicBezTo>
                  <a:lnTo>
                    <a:pt x="1160" y="60"/>
                  </a:lnTo>
                  <a:cubicBezTo>
                    <a:pt x="1149" y="60"/>
                    <a:pt x="1146" y="61"/>
                    <a:pt x="1148" y="61"/>
                  </a:cubicBezTo>
                  <a:lnTo>
                    <a:pt x="1148" y="61"/>
                  </a:lnTo>
                  <a:cubicBezTo>
                    <a:pt x="1135" y="61"/>
                    <a:pt x="1123" y="61"/>
                    <a:pt x="1111" y="61"/>
                  </a:cubicBezTo>
                  <a:cubicBezTo>
                    <a:pt x="1078" y="61"/>
                    <a:pt x="1046" y="62"/>
                    <a:pt x="1012" y="64"/>
                  </a:cubicBezTo>
                  <a:cubicBezTo>
                    <a:pt x="951" y="67"/>
                    <a:pt x="890" y="70"/>
                    <a:pt x="829" y="70"/>
                  </a:cubicBezTo>
                  <a:cubicBezTo>
                    <a:pt x="799" y="70"/>
                    <a:pt x="769" y="69"/>
                    <a:pt x="738" y="67"/>
                  </a:cubicBezTo>
                  <a:cubicBezTo>
                    <a:pt x="730" y="67"/>
                    <a:pt x="722" y="66"/>
                    <a:pt x="714" y="66"/>
                  </a:cubicBezTo>
                  <a:cubicBezTo>
                    <a:pt x="690" y="64"/>
                    <a:pt x="666" y="62"/>
                    <a:pt x="642" y="60"/>
                  </a:cubicBezTo>
                  <a:cubicBezTo>
                    <a:pt x="597" y="55"/>
                    <a:pt x="552" y="51"/>
                    <a:pt x="506" y="41"/>
                  </a:cubicBezTo>
                  <a:cubicBezTo>
                    <a:pt x="432" y="27"/>
                    <a:pt x="356" y="12"/>
                    <a:pt x="282" y="3"/>
                  </a:cubicBezTo>
                  <a:cubicBezTo>
                    <a:pt x="271" y="2"/>
                    <a:pt x="261" y="1"/>
                    <a:pt x="2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0"/>
            <p:cNvSpPr/>
            <p:nvPr/>
          </p:nvSpPr>
          <p:spPr>
            <a:xfrm>
              <a:off x="1363960" y="878093"/>
              <a:ext cx="33741" cy="51405"/>
            </a:xfrm>
            <a:custGeom>
              <a:rect b="b" l="l" r="r" t="t"/>
              <a:pathLst>
                <a:path extrusionOk="0" h="1295" w="850">
                  <a:moveTo>
                    <a:pt x="599" y="0"/>
                  </a:moveTo>
                  <a:cubicBezTo>
                    <a:pt x="515" y="0"/>
                    <a:pt x="434" y="43"/>
                    <a:pt x="393" y="124"/>
                  </a:cubicBezTo>
                  <a:cubicBezTo>
                    <a:pt x="320" y="270"/>
                    <a:pt x="275" y="428"/>
                    <a:pt x="212" y="579"/>
                  </a:cubicBezTo>
                  <a:cubicBezTo>
                    <a:pt x="181" y="654"/>
                    <a:pt x="147" y="728"/>
                    <a:pt x="106" y="796"/>
                  </a:cubicBezTo>
                  <a:cubicBezTo>
                    <a:pt x="80" y="838"/>
                    <a:pt x="56" y="883"/>
                    <a:pt x="39" y="930"/>
                  </a:cubicBezTo>
                  <a:cubicBezTo>
                    <a:pt x="31" y="956"/>
                    <a:pt x="21" y="982"/>
                    <a:pt x="15" y="1008"/>
                  </a:cubicBezTo>
                  <a:cubicBezTo>
                    <a:pt x="0" y="1062"/>
                    <a:pt x="11" y="1101"/>
                    <a:pt x="22" y="1156"/>
                  </a:cubicBezTo>
                  <a:cubicBezTo>
                    <a:pt x="35" y="1220"/>
                    <a:pt x="113" y="1284"/>
                    <a:pt x="177" y="1291"/>
                  </a:cubicBezTo>
                  <a:cubicBezTo>
                    <a:pt x="194" y="1293"/>
                    <a:pt x="210" y="1294"/>
                    <a:pt x="225" y="1294"/>
                  </a:cubicBezTo>
                  <a:cubicBezTo>
                    <a:pt x="494" y="1294"/>
                    <a:pt x="604" y="984"/>
                    <a:pt x="669" y="764"/>
                  </a:cubicBezTo>
                  <a:cubicBezTo>
                    <a:pt x="693" y="683"/>
                    <a:pt x="711" y="601"/>
                    <a:pt x="735" y="520"/>
                  </a:cubicBezTo>
                  <a:cubicBezTo>
                    <a:pt x="746" y="481"/>
                    <a:pt x="758" y="443"/>
                    <a:pt x="771" y="405"/>
                  </a:cubicBezTo>
                  <a:cubicBezTo>
                    <a:pt x="773" y="399"/>
                    <a:pt x="776" y="391"/>
                    <a:pt x="777" y="386"/>
                  </a:cubicBezTo>
                  <a:cubicBezTo>
                    <a:pt x="786" y="367"/>
                    <a:pt x="793" y="346"/>
                    <a:pt x="802" y="327"/>
                  </a:cubicBezTo>
                  <a:cubicBezTo>
                    <a:pt x="849" y="218"/>
                    <a:pt x="816" y="74"/>
                    <a:pt x="699" y="22"/>
                  </a:cubicBezTo>
                  <a:cubicBezTo>
                    <a:pt x="667" y="7"/>
                    <a:pt x="633" y="0"/>
                    <a:pt x="5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0"/>
            <p:cNvSpPr/>
            <p:nvPr/>
          </p:nvSpPr>
          <p:spPr>
            <a:xfrm>
              <a:off x="1296003" y="893177"/>
              <a:ext cx="39497" cy="50294"/>
            </a:xfrm>
            <a:custGeom>
              <a:rect b="b" l="l" r="r" t="t"/>
              <a:pathLst>
                <a:path extrusionOk="0" h="1267" w="995">
                  <a:moveTo>
                    <a:pt x="147" y="764"/>
                  </a:moveTo>
                  <a:cubicBezTo>
                    <a:pt x="147" y="764"/>
                    <a:pt x="145" y="767"/>
                    <a:pt x="143" y="770"/>
                  </a:cubicBezTo>
                  <a:lnTo>
                    <a:pt x="143" y="770"/>
                  </a:lnTo>
                  <a:cubicBezTo>
                    <a:pt x="146" y="766"/>
                    <a:pt x="147" y="764"/>
                    <a:pt x="147" y="764"/>
                  </a:cubicBezTo>
                  <a:close/>
                  <a:moveTo>
                    <a:pt x="770" y="0"/>
                  </a:moveTo>
                  <a:cubicBezTo>
                    <a:pt x="699" y="0"/>
                    <a:pt x="633" y="39"/>
                    <a:pt x="594" y="107"/>
                  </a:cubicBezTo>
                  <a:cubicBezTo>
                    <a:pt x="571" y="147"/>
                    <a:pt x="547" y="188"/>
                    <a:pt x="524" y="229"/>
                  </a:cubicBezTo>
                  <a:cubicBezTo>
                    <a:pt x="512" y="249"/>
                    <a:pt x="500" y="269"/>
                    <a:pt x="489" y="289"/>
                  </a:cubicBezTo>
                  <a:cubicBezTo>
                    <a:pt x="484" y="298"/>
                    <a:pt x="477" y="306"/>
                    <a:pt x="473" y="315"/>
                  </a:cubicBezTo>
                  <a:lnTo>
                    <a:pt x="472" y="317"/>
                  </a:lnTo>
                  <a:cubicBezTo>
                    <a:pt x="422" y="391"/>
                    <a:pt x="370" y="464"/>
                    <a:pt x="318" y="536"/>
                  </a:cubicBezTo>
                  <a:cubicBezTo>
                    <a:pt x="260" y="615"/>
                    <a:pt x="196" y="691"/>
                    <a:pt x="141" y="774"/>
                  </a:cubicBezTo>
                  <a:cubicBezTo>
                    <a:pt x="141" y="772"/>
                    <a:pt x="142" y="771"/>
                    <a:pt x="143" y="770"/>
                  </a:cubicBezTo>
                  <a:lnTo>
                    <a:pt x="143" y="770"/>
                  </a:lnTo>
                  <a:cubicBezTo>
                    <a:pt x="142" y="772"/>
                    <a:pt x="141" y="773"/>
                    <a:pt x="140" y="775"/>
                  </a:cubicBezTo>
                  <a:cubicBezTo>
                    <a:pt x="135" y="782"/>
                    <a:pt x="128" y="791"/>
                    <a:pt x="123" y="800"/>
                  </a:cubicBezTo>
                  <a:cubicBezTo>
                    <a:pt x="100" y="830"/>
                    <a:pt x="82" y="860"/>
                    <a:pt x="66" y="895"/>
                  </a:cubicBezTo>
                  <a:cubicBezTo>
                    <a:pt x="42" y="950"/>
                    <a:pt x="33" y="1008"/>
                    <a:pt x="21" y="1064"/>
                  </a:cubicBezTo>
                  <a:cubicBezTo>
                    <a:pt x="0" y="1163"/>
                    <a:pt x="84" y="1267"/>
                    <a:pt x="182" y="1267"/>
                  </a:cubicBezTo>
                  <a:cubicBezTo>
                    <a:pt x="201" y="1267"/>
                    <a:pt x="220" y="1263"/>
                    <a:pt x="239" y="1255"/>
                  </a:cubicBezTo>
                  <a:cubicBezTo>
                    <a:pt x="287" y="1234"/>
                    <a:pt x="343" y="1214"/>
                    <a:pt x="386" y="1185"/>
                  </a:cubicBezTo>
                  <a:cubicBezTo>
                    <a:pt x="438" y="1148"/>
                    <a:pt x="478" y="1102"/>
                    <a:pt x="516" y="1052"/>
                  </a:cubicBezTo>
                  <a:cubicBezTo>
                    <a:pt x="581" y="967"/>
                    <a:pt x="631" y="870"/>
                    <a:pt x="681" y="777"/>
                  </a:cubicBezTo>
                  <a:cubicBezTo>
                    <a:pt x="723" y="698"/>
                    <a:pt x="764" y="617"/>
                    <a:pt x="802" y="536"/>
                  </a:cubicBezTo>
                  <a:cubicBezTo>
                    <a:pt x="845" y="448"/>
                    <a:pt x="897" y="363"/>
                    <a:pt x="944" y="279"/>
                  </a:cubicBezTo>
                  <a:cubicBezTo>
                    <a:pt x="995" y="193"/>
                    <a:pt x="951" y="62"/>
                    <a:pt x="857" y="20"/>
                  </a:cubicBezTo>
                  <a:cubicBezTo>
                    <a:pt x="828" y="6"/>
                    <a:pt x="798" y="0"/>
                    <a:pt x="7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0"/>
            <p:cNvSpPr/>
            <p:nvPr/>
          </p:nvSpPr>
          <p:spPr>
            <a:xfrm>
              <a:off x="1215581" y="955656"/>
              <a:ext cx="46165" cy="24412"/>
            </a:xfrm>
            <a:custGeom>
              <a:rect b="b" l="l" r="r" t="t"/>
              <a:pathLst>
                <a:path extrusionOk="0" h="615" w="1163">
                  <a:moveTo>
                    <a:pt x="224" y="0"/>
                  </a:moveTo>
                  <a:cubicBezTo>
                    <a:pt x="130" y="0"/>
                    <a:pt x="35" y="64"/>
                    <a:pt x="19" y="163"/>
                  </a:cubicBezTo>
                  <a:cubicBezTo>
                    <a:pt x="1" y="274"/>
                    <a:pt x="66" y="380"/>
                    <a:pt x="178" y="405"/>
                  </a:cubicBezTo>
                  <a:cubicBezTo>
                    <a:pt x="250" y="420"/>
                    <a:pt x="322" y="428"/>
                    <a:pt x="394" y="446"/>
                  </a:cubicBezTo>
                  <a:cubicBezTo>
                    <a:pt x="465" y="463"/>
                    <a:pt x="536" y="483"/>
                    <a:pt x="606" y="504"/>
                  </a:cubicBezTo>
                  <a:cubicBezTo>
                    <a:pt x="673" y="531"/>
                    <a:pt x="738" y="565"/>
                    <a:pt x="807" y="587"/>
                  </a:cubicBezTo>
                  <a:cubicBezTo>
                    <a:pt x="786" y="581"/>
                    <a:pt x="766" y="572"/>
                    <a:pt x="745" y="566"/>
                  </a:cubicBezTo>
                  <a:lnTo>
                    <a:pt x="745" y="566"/>
                  </a:lnTo>
                  <a:cubicBezTo>
                    <a:pt x="785" y="579"/>
                    <a:pt x="823" y="602"/>
                    <a:pt x="864" y="609"/>
                  </a:cubicBezTo>
                  <a:cubicBezTo>
                    <a:pt x="884" y="613"/>
                    <a:pt x="903" y="614"/>
                    <a:pt x="922" y="614"/>
                  </a:cubicBezTo>
                  <a:cubicBezTo>
                    <a:pt x="952" y="614"/>
                    <a:pt x="981" y="610"/>
                    <a:pt x="1012" y="603"/>
                  </a:cubicBezTo>
                  <a:cubicBezTo>
                    <a:pt x="1052" y="593"/>
                    <a:pt x="1087" y="579"/>
                    <a:pt x="1115" y="544"/>
                  </a:cubicBezTo>
                  <a:cubicBezTo>
                    <a:pt x="1149" y="501"/>
                    <a:pt x="1163" y="451"/>
                    <a:pt x="1163" y="394"/>
                  </a:cubicBezTo>
                  <a:cubicBezTo>
                    <a:pt x="1163" y="317"/>
                    <a:pt x="1125" y="244"/>
                    <a:pt x="1071" y="192"/>
                  </a:cubicBezTo>
                  <a:cubicBezTo>
                    <a:pt x="1000" y="125"/>
                    <a:pt x="911" y="91"/>
                    <a:pt x="818" y="69"/>
                  </a:cubicBezTo>
                  <a:cubicBezTo>
                    <a:pt x="694" y="40"/>
                    <a:pt x="565" y="34"/>
                    <a:pt x="438" y="29"/>
                  </a:cubicBezTo>
                  <a:cubicBezTo>
                    <a:pt x="380" y="21"/>
                    <a:pt x="319" y="14"/>
                    <a:pt x="261" y="4"/>
                  </a:cubicBezTo>
                  <a:cubicBezTo>
                    <a:pt x="249" y="1"/>
                    <a:pt x="236" y="0"/>
                    <a:pt x="2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0"/>
            <p:cNvSpPr/>
            <p:nvPr/>
          </p:nvSpPr>
          <p:spPr>
            <a:xfrm>
              <a:off x="1253966" y="979593"/>
              <a:ext cx="2223" cy="437"/>
            </a:xfrm>
            <a:custGeom>
              <a:rect b="b" l="l" r="r" t="t"/>
              <a:pathLst>
                <a:path extrusionOk="0" h="11" w="56">
                  <a:moveTo>
                    <a:pt x="55" y="0"/>
                  </a:moveTo>
                  <a:lnTo>
                    <a:pt x="55" y="0"/>
                  </a:lnTo>
                  <a:cubicBezTo>
                    <a:pt x="52" y="1"/>
                    <a:pt x="49" y="2"/>
                    <a:pt x="46" y="3"/>
                  </a:cubicBezTo>
                  <a:lnTo>
                    <a:pt x="46" y="3"/>
                  </a:lnTo>
                  <a:cubicBezTo>
                    <a:pt x="49" y="2"/>
                    <a:pt x="53" y="2"/>
                    <a:pt x="55" y="0"/>
                  </a:cubicBezTo>
                  <a:close/>
                  <a:moveTo>
                    <a:pt x="46" y="3"/>
                  </a:moveTo>
                  <a:lnTo>
                    <a:pt x="46" y="3"/>
                  </a:lnTo>
                  <a:cubicBezTo>
                    <a:pt x="45" y="3"/>
                    <a:pt x="45" y="3"/>
                    <a:pt x="44" y="3"/>
                  </a:cubicBezTo>
                  <a:cubicBezTo>
                    <a:pt x="29" y="6"/>
                    <a:pt x="16" y="9"/>
                    <a:pt x="0" y="11"/>
                  </a:cubicBezTo>
                  <a:cubicBezTo>
                    <a:pt x="15" y="9"/>
                    <a:pt x="30" y="6"/>
                    <a:pt x="46" y="3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0"/>
            <p:cNvSpPr/>
            <p:nvPr/>
          </p:nvSpPr>
          <p:spPr>
            <a:xfrm>
              <a:off x="1198472" y="1006942"/>
              <a:ext cx="36956" cy="41203"/>
            </a:xfrm>
            <a:custGeom>
              <a:rect b="b" l="l" r="r" t="t"/>
              <a:pathLst>
                <a:path extrusionOk="0" h="1038" w="931">
                  <a:moveTo>
                    <a:pt x="241" y="1"/>
                  </a:moveTo>
                  <a:cubicBezTo>
                    <a:pt x="174" y="1"/>
                    <a:pt x="106" y="28"/>
                    <a:pt x="64" y="79"/>
                  </a:cubicBezTo>
                  <a:cubicBezTo>
                    <a:pt x="27" y="126"/>
                    <a:pt x="1" y="185"/>
                    <a:pt x="7" y="247"/>
                  </a:cubicBezTo>
                  <a:cubicBezTo>
                    <a:pt x="14" y="310"/>
                    <a:pt x="41" y="360"/>
                    <a:pt x="85" y="405"/>
                  </a:cubicBezTo>
                  <a:cubicBezTo>
                    <a:pt x="87" y="407"/>
                    <a:pt x="88" y="408"/>
                    <a:pt x="89" y="410"/>
                  </a:cubicBezTo>
                  <a:cubicBezTo>
                    <a:pt x="140" y="471"/>
                    <a:pt x="183" y="534"/>
                    <a:pt x="223" y="603"/>
                  </a:cubicBezTo>
                  <a:cubicBezTo>
                    <a:pt x="266" y="676"/>
                    <a:pt x="306" y="752"/>
                    <a:pt x="357" y="819"/>
                  </a:cubicBezTo>
                  <a:cubicBezTo>
                    <a:pt x="403" y="882"/>
                    <a:pt x="461" y="936"/>
                    <a:pt x="525" y="977"/>
                  </a:cubicBezTo>
                  <a:cubicBezTo>
                    <a:pt x="579" y="1010"/>
                    <a:pt x="646" y="1038"/>
                    <a:pt x="711" y="1038"/>
                  </a:cubicBezTo>
                  <a:cubicBezTo>
                    <a:pt x="717" y="1038"/>
                    <a:pt x="722" y="1038"/>
                    <a:pt x="727" y="1037"/>
                  </a:cubicBezTo>
                  <a:cubicBezTo>
                    <a:pt x="814" y="1030"/>
                    <a:pt x="905" y="992"/>
                    <a:pt x="925" y="899"/>
                  </a:cubicBezTo>
                  <a:cubicBezTo>
                    <a:pt x="931" y="876"/>
                    <a:pt x="931" y="851"/>
                    <a:pt x="927" y="826"/>
                  </a:cubicBezTo>
                  <a:cubicBezTo>
                    <a:pt x="931" y="818"/>
                    <a:pt x="931" y="811"/>
                    <a:pt x="929" y="805"/>
                  </a:cubicBezTo>
                  <a:cubicBezTo>
                    <a:pt x="921" y="751"/>
                    <a:pt x="910" y="728"/>
                    <a:pt x="884" y="680"/>
                  </a:cubicBezTo>
                  <a:lnTo>
                    <a:pt x="884" y="680"/>
                  </a:lnTo>
                  <a:cubicBezTo>
                    <a:pt x="886" y="685"/>
                    <a:pt x="889" y="690"/>
                    <a:pt x="891" y="696"/>
                  </a:cubicBezTo>
                  <a:lnTo>
                    <a:pt x="891" y="696"/>
                  </a:lnTo>
                  <a:cubicBezTo>
                    <a:pt x="874" y="661"/>
                    <a:pt x="857" y="627"/>
                    <a:pt x="834" y="597"/>
                  </a:cubicBezTo>
                  <a:cubicBezTo>
                    <a:pt x="800" y="553"/>
                    <a:pt x="767" y="511"/>
                    <a:pt x="731" y="470"/>
                  </a:cubicBezTo>
                  <a:lnTo>
                    <a:pt x="731" y="470"/>
                  </a:lnTo>
                  <a:lnTo>
                    <a:pt x="774" y="518"/>
                  </a:lnTo>
                  <a:cubicBezTo>
                    <a:pt x="643" y="369"/>
                    <a:pt x="536" y="197"/>
                    <a:pt x="391" y="58"/>
                  </a:cubicBezTo>
                  <a:cubicBezTo>
                    <a:pt x="352" y="19"/>
                    <a:pt x="297" y="1"/>
                    <a:pt x="24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0"/>
            <p:cNvSpPr/>
            <p:nvPr/>
          </p:nvSpPr>
          <p:spPr>
            <a:xfrm>
              <a:off x="1418938" y="944979"/>
              <a:ext cx="34257" cy="31478"/>
            </a:xfrm>
            <a:custGeom>
              <a:rect b="b" l="l" r="r" t="t"/>
              <a:pathLst>
                <a:path extrusionOk="0" h="793" w="863">
                  <a:moveTo>
                    <a:pt x="191" y="0"/>
                  </a:moveTo>
                  <a:cubicBezTo>
                    <a:pt x="187" y="0"/>
                    <a:pt x="182" y="0"/>
                    <a:pt x="179" y="1"/>
                  </a:cubicBezTo>
                  <a:cubicBezTo>
                    <a:pt x="142" y="4"/>
                    <a:pt x="110" y="17"/>
                    <a:pt x="81" y="42"/>
                  </a:cubicBezTo>
                  <a:cubicBezTo>
                    <a:pt x="26" y="91"/>
                    <a:pt x="1" y="193"/>
                    <a:pt x="53" y="257"/>
                  </a:cubicBezTo>
                  <a:cubicBezTo>
                    <a:pt x="121" y="340"/>
                    <a:pt x="177" y="435"/>
                    <a:pt x="234" y="527"/>
                  </a:cubicBezTo>
                  <a:cubicBezTo>
                    <a:pt x="268" y="582"/>
                    <a:pt x="312" y="641"/>
                    <a:pt x="362" y="683"/>
                  </a:cubicBezTo>
                  <a:cubicBezTo>
                    <a:pt x="395" y="710"/>
                    <a:pt x="430" y="737"/>
                    <a:pt x="470" y="753"/>
                  </a:cubicBezTo>
                  <a:cubicBezTo>
                    <a:pt x="511" y="768"/>
                    <a:pt x="553" y="783"/>
                    <a:pt x="595" y="789"/>
                  </a:cubicBezTo>
                  <a:cubicBezTo>
                    <a:pt x="609" y="791"/>
                    <a:pt x="623" y="792"/>
                    <a:pt x="637" y="792"/>
                  </a:cubicBezTo>
                  <a:cubicBezTo>
                    <a:pt x="680" y="792"/>
                    <a:pt x="721" y="782"/>
                    <a:pt x="757" y="757"/>
                  </a:cubicBezTo>
                  <a:cubicBezTo>
                    <a:pt x="798" y="728"/>
                    <a:pt x="838" y="675"/>
                    <a:pt x="845" y="624"/>
                  </a:cubicBezTo>
                  <a:cubicBezTo>
                    <a:pt x="863" y="513"/>
                    <a:pt x="801" y="416"/>
                    <a:pt x="695" y="381"/>
                  </a:cubicBezTo>
                  <a:lnTo>
                    <a:pt x="695" y="381"/>
                  </a:lnTo>
                  <a:cubicBezTo>
                    <a:pt x="698" y="382"/>
                    <a:pt x="703" y="383"/>
                    <a:pt x="705" y="383"/>
                  </a:cubicBezTo>
                  <a:cubicBezTo>
                    <a:pt x="658" y="366"/>
                    <a:pt x="614" y="342"/>
                    <a:pt x="572" y="316"/>
                  </a:cubicBezTo>
                  <a:cubicBezTo>
                    <a:pt x="518" y="279"/>
                    <a:pt x="471" y="236"/>
                    <a:pt x="428" y="189"/>
                  </a:cubicBezTo>
                  <a:cubicBezTo>
                    <a:pt x="386" y="138"/>
                    <a:pt x="344" y="87"/>
                    <a:pt x="297" y="41"/>
                  </a:cubicBezTo>
                  <a:cubicBezTo>
                    <a:pt x="273" y="16"/>
                    <a:pt x="227" y="0"/>
                    <a:pt x="19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0"/>
            <p:cNvSpPr/>
            <p:nvPr/>
          </p:nvSpPr>
          <p:spPr>
            <a:xfrm>
              <a:off x="1458196" y="927949"/>
              <a:ext cx="37313" cy="20006"/>
            </a:xfrm>
            <a:custGeom>
              <a:rect b="b" l="l" r="r" t="t"/>
              <a:pathLst>
                <a:path extrusionOk="0" h="504" w="940">
                  <a:moveTo>
                    <a:pt x="559" y="18"/>
                  </a:moveTo>
                  <a:cubicBezTo>
                    <a:pt x="554" y="19"/>
                    <a:pt x="549" y="20"/>
                    <a:pt x="544" y="21"/>
                  </a:cubicBezTo>
                  <a:lnTo>
                    <a:pt x="544" y="21"/>
                  </a:lnTo>
                  <a:cubicBezTo>
                    <a:pt x="549" y="20"/>
                    <a:pt x="554" y="19"/>
                    <a:pt x="559" y="18"/>
                  </a:cubicBezTo>
                  <a:close/>
                  <a:moveTo>
                    <a:pt x="650" y="1"/>
                  </a:moveTo>
                  <a:cubicBezTo>
                    <a:pt x="644" y="1"/>
                    <a:pt x="638" y="1"/>
                    <a:pt x="632" y="2"/>
                  </a:cubicBezTo>
                  <a:cubicBezTo>
                    <a:pt x="586" y="6"/>
                    <a:pt x="541" y="23"/>
                    <a:pt x="496" y="31"/>
                  </a:cubicBezTo>
                  <a:cubicBezTo>
                    <a:pt x="502" y="30"/>
                    <a:pt x="507" y="29"/>
                    <a:pt x="513" y="28"/>
                  </a:cubicBezTo>
                  <a:lnTo>
                    <a:pt x="513" y="28"/>
                  </a:lnTo>
                  <a:cubicBezTo>
                    <a:pt x="504" y="30"/>
                    <a:pt x="494" y="32"/>
                    <a:pt x="484" y="34"/>
                  </a:cubicBezTo>
                  <a:cubicBezTo>
                    <a:pt x="432" y="44"/>
                    <a:pt x="380" y="49"/>
                    <a:pt x="327" y="49"/>
                  </a:cubicBezTo>
                  <a:cubicBezTo>
                    <a:pt x="322" y="49"/>
                    <a:pt x="317" y="49"/>
                    <a:pt x="312" y="49"/>
                  </a:cubicBezTo>
                  <a:cubicBezTo>
                    <a:pt x="297" y="46"/>
                    <a:pt x="279" y="44"/>
                    <a:pt x="263" y="41"/>
                  </a:cubicBezTo>
                  <a:cubicBezTo>
                    <a:pt x="250" y="39"/>
                    <a:pt x="236" y="37"/>
                    <a:pt x="222" y="37"/>
                  </a:cubicBezTo>
                  <a:cubicBezTo>
                    <a:pt x="179" y="37"/>
                    <a:pt x="135" y="50"/>
                    <a:pt x="100" y="75"/>
                  </a:cubicBezTo>
                  <a:cubicBezTo>
                    <a:pt x="57" y="103"/>
                    <a:pt x="18" y="158"/>
                    <a:pt x="10" y="210"/>
                  </a:cubicBezTo>
                  <a:cubicBezTo>
                    <a:pt x="1" y="265"/>
                    <a:pt x="7" y="327"/>
                    <a:pt x="43" y="374"/>
                  </a:cubicBezTo>
                  <a:cubicBezTo>
                    <a:pt x="78" y="420"/>
                    <a:pt x="121" y="447"/>
                    <a:pt x="178" y="463"/>
                  </a:cubicBezTo>
                  <a:cubicBezTo>
                    <a:pt x="279" y="493"/>
                    <a:pt x="390" y="501"/>
                    <a:pt x="496" y="504"/>
                  </a:cubicBezTo>
                  <a:cubicBezTo>
                    <a:pt x="502" y="504"/>
                    <a:pt x="509" y="504"/>
                    <a:pt x="516" y="504"/>
                  </a:cubicBezTo>
                  <a:cubicBezTo>
                    <a:pt x="553" y="504"/>
                    <a:pt x="591" y="501"/>
                    <a:pt x="628" y="494"/>
                  </a:cubicBezTo>
                  <a:cubicBezTo>
                    <a:pt x="658" y="488"/>
                    <a:pt x="689" y="484"/>
                    <a:pt x="720" y="477"/>
                  </a:cubicBezTo>
                  <a:cubicBezTo>
                    <a:pt x="766" y="463"/>
                    <a:pt x="802" y="434"/>
                    <a:pt x="836" y="403"/>
                  </a:cubicBezTo>
                  <a:cubicBezTo>
                    <a:pt x="851" y="389"/>
                    <a:pt x="864" y="375"/>
                    <a:pt x="877" y="361"/>
                  </a:cubicBezTo>
                  <a:cubicBezTo>
                    <a:pt x="924" y="305"/>
                    <a:pt x="939" y="222"/>
                    <a:pt x="914" y="153"/>
                  </a:cubicBezTo>
                  <a:cubicBezTo>
                    <a:pt x="892" y="88"/>
                    <a:pt x="829" y="20"/>
                    <a:pt x="757" y="14"/>
                  </a:cubicBezTo>
                  <a:cubicBezTo>
                    <a:pt x="721" y="11"/>
                    <a:pt x="685" y="1"/>
                    <a:pt x="6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0"/>
            <p:cNvSpPr/>
            <p:nvPr/>
          </p:nvSpPr>
          <p:spPr>
            <a:xfrm>
              <a:off x="1412150" y="873607"/>
              <a:ext cx="34376" cy="20959"/>
            </a:xfrm>
            <a:custGeom>
              <a:rect b="b" l="l" r="r" t="t"/>
              <a:pathLst>
                <a:path extrusionOk="0" h="528" w="866">
                  <a:moveTo>
                    <a:pt x="198" y="1"/>
                  </a:moveTo>
                  <a:cubicBezTo>
                    <a:pt x="117" y="1"/>
                    <a:pt x="45" y="46"/>
                    <a:pt x="17" y="125"/>
                  </a:cubicBezTo>
                  <a:cubicBezTo>
                    <a:pt x="5" y="164"/>
                    <a:pt x="1" y="208"/>
                    <a:pt x="16" y="248"/>
                  </a:cubicBezTo>
                  <a:cubicBezTo>
                    <a:pt x="33" y="291"/>
                    <a:pt x="64" y="337"/>
                    <a:pt x="110" y="353"/>
                  </a:cubicBezTo>
                  <a:cubicBezTo>
                    <a:pt x="179" y="379"/>
                    <a:pt x="250" y="405"/>
                    <a:pt x="318" y="431"/>
                  </a:cubicBezTo>
                  <a:cubicBezTo>
                    <a:pt x="352" y="445"/>
                    <a:pt x="386" y="459"/>
                    <a:pt x="419" y="474"/>
                  </a:cubicBezTo>
                  <a:cubicBezTo>
                    <a:pt x="453" y="490"/>
                    <a:pt x="485" y="502"/>
                    <a:pt x="520" y="509"/>
                  </a:cubicBezTo>
                  <a:cubicBezTo>
                    <a:pt x="539" y="514"/>
                    <a:pt x="559" y="518"/>
                    <a:pt x="579" y="523"/>
                  </a:cubicBezTo>
                  <a:cubicBezTo>
                    <a:pt x="591" y="526"/>
                    <a:pt x="605" y="527"/>
                    <a:pt x="619" y="527"/>
                  </a:cubicBezTo>
                  <a:cubicBezTo>
                    <a:pt x="664" y="527"/>
                    <a:pt x="714" y="513"/>
                    <a:pt x="746" y="489"/>
                  </a:cubicBezTo>
                  <a:cubicBezTo>
                    <a:pt x="786" y="460"/>
                    <a:pt x="814" y="424"/>
                    <a:pt x="830" y="377"/>
                  </a:cubicBezTo>
                  <a:cubicBezTo>
                    <a:pt x="865" y="277"/>
                    <a:pt x="821" y="158"/>
                    <a:pt x="721" y="110"/>
                  </a:cubicBezTo>
                  <a:cubicBezTo>
                    <a:pt x="674" y="87"/>
                    <a:pt x="625" y="62"/>
                    <a:pt x="571" y="53"/>
                  </a:cubicBezTo>
                  <a:cubicBezTo>
                    <a:pt x="533" y="46"/>
                    <a:pt x="494" y="41"/>
                    <a:pt x="456" y="36"/>
                  </a:cubicBezTo>
                  <a:cubicBezTo>
                    <a:pt x="381" y="24"/>
                    <a:pt x="307" y="15"/>
                    <a:pt x="231" y="3"/>
                  </a:cubicBezTo>
                  <a:cubicBezTo>
                    <a:pt x="220" y="2"/>
                    <a:pt x="209" y="1"/>
                    <a:pt x="19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0"/>
            <p:cNvSpPr/>
            <p:nvPr/>
          </p:nvSpPr>
          <p:spPr>
            <a:xfrm>
              <a:off x="1326965" y="918780"/>
              <a:ext cx="31518" cy="43903"/>
            </a:xfrm>
            <a:custGeom>
              <a:rect b="b" l="l" r="r" t="t"/>
              <a:pathLst>
                <a:path extrusionOk="0" h="1106" w="794">
                  <a:moveTo>
                    <a:pt x="555" y="1"/>
                  </a:moveTo>
                  <a:cubicBezTo>
                    <a:pt x="479" y="1"/>
                    <a:pt x="410" y="43"/>
                    <a:pt x="367" y="115"/>
                  </a:cubicBezTo>
                  <a:cubicBezTo>
                    <a:pt x="297" y="233"/>
                    <a:pt x="225" y="348"/>
                    <a:pt x="163" y="469"/>
                  </a:cubicBezTo>
                  <a:cubicBezTo>
                    <a:pt x="132" y="531"/>
                    <a:pt x="101" y="593"/>
                    <a:pt x="77" y="658"/>
                  </a:cubicBezTo>
                  <a:cubicBezTo>
                    <a:pt x="38" y="762"/>
                    <a:pt x="0" y="870"/>
                    <a:pt x="49" y="978"/>
                  </a:cubicBezTo>
                  <a:cubicBezTo>
                    <a:pt x="78" y="1041"/>
                    <a:pt x="121" y="1088"/>
                    <a:pt x="190" y="1102"/>
                  </a:cubicBezTo>
                  <a:cubicBezTo>
                    <a:pt x="202" y="1105"/>
                    <a:pt x="214" y="1106"/>
                    <a:pt x="227" y="1106"/>
                  </a:cubicBezTo>
                  <a:cubicBezTo>
                    <a:pt x="281" y="1106"/>
                    <a:pt x="336" y="1083"/>
                    <a:pt x="371" y="1041"/>
                  </a:cubicBezTo>
                  <a:cubicBezTo>
                    <a:pt x="400" y="1005"/>
                    <a:pt x="423" y="972"/>
                    <a:pt x="439" y="928"/>
                  </a:cubicBezTo>
                  <a:cubicBezTo>
                    <a:pt x="452" y="894"/>
                    <a:pt x="463" y="858"/>
                    <a:pt x="473" y="822"/>
                  </a:cubicBezTo>
                  <a:cubicBezTo>
                    <a:pt x="539" y="638"/>
                    <a:pt x="643" y="470"/>
                    <a:pt x="740" y="301"/>
                  </a:cubicBezTo>
                  <a:cubicBezTo>
                    <a:pt x="794" y="207"/>
                    <a:pt x="746" y="65"/>
                    <a:pt x="647" y="21"/>
                  </a:cubicBezTo>
                  <a:cubicBezTo>
                    <a:pt x="616" y="7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0"/>
            <p:cNvSpPr/>
            <p:nvPr/>
          </p:nvSpPr>
          <p:spPr>
            <a:xfrm>
              <a:off x="1265318" y="963556"/>
              <a:ext cx="44141" cy="24254"/>
            </a:xfrm>
            <a:custGeom>
              <a:rect b="b" l="l" r="r" t="t"/>
              <a:pathLst>
                <a:path extrusionOk="0" h="611" w="1112">
                  <a:moveTo>
                    <a:pt x="629" y="0"/>
                  </a:moveTo>
                  <a:cubicBezTo>
                    <a:pt x="614" y="0"/>
                    <a:pt x="599" y="1"/>
                    <a:pt x="585" y="1"/>
                  </a:cubicBezTo>
                  <a:cubicBezTo>
                    <a:pt x="537" y="3"/>
                    <a:pt x="488" y="12"/>
                    <a:pt x="440" y="17"/>
                  </a:cubicBezTo>
                  <a:cubicBezTo>
                    <a:pt x="410" y="21"/>
                    <a:pt x="378" y="22"/>
                    <a:pt x="347" y="22"/>
                  </a:cubicBezTo>
                  <a:cubicBezTo>
                    <a:pt x="333" y="22"/>
                    <a:pt x="318" y="22"/>
                    <a:pt x="305" y="21"/>
                  </a:cubicBezTo>
                  <a:cubicBezTo>
                    <a:pt x="300" y="21"/>
                    <a:pt x="298" y="19"/>
                    <a:pt x="294" y="19"/>
                  </a:cubicBezTo>
                  <a:cubicBezTo>
                    <a:pt x="280" y="17"/>
                    <a:pt x="265" y="16"/>
                    <a:pt x="251" y="16"/>
                  </a:cubicBezTo>
                  <a:cubicBezTo>
                    <a:pt x="204" y="16"/>
                    <a:pt x="157" y="27"/>
                    <a:pt x="117" y="55"/>
                  </a:cubicBezTo>
                  <a:cubicBezTo>
                    <a:pt x="71" y="86"/>
                    <a:pt x="29" y="143"/>
                    <a:pt x="19" y="199"/>
                  </a:cubicBezTo>
                  <a:cubicBezTo>
                    <a:pt x="1" y="324"/>
                    <a:pt x="72" y="446"/>
                    <a:pt x="199" y="472"/>
                  </a:cubicBezTo>
                  <a:cubicBezTo>
                    <a:pt x="304" y="495"/>
                    <a:pt x="409" y="488"/>
                    <a:pt x="514" y="492"/>
                  </a:cubicBezTo>
                  <a:cubicBezTo>
                    <a:pt x="543" y="495"/>
                    <a:pt x="571" y="500"/>
                    <a:pt x="600" y="506"/>
                  </a:cubicBezTo>
                  <a:cubicBezTo>
                    <a:pt x="623" y="516"/>
                    <a:pt x="647" y="526"/>
                    <a:pt x="669" y="539"/>
                  </a:cubicBezTo>
                  <a:cubicBezTo>
                    <a:pt x="671" y="542"/>
                    <a:pt x="675" y="544"/>
                    <a:pt x="680" y="547"/>
                  </a:cubicBezTo>
                  <a:cubicBezTo>
                    <a:pt x="723" y="587"/>
                    <a:pt x="787" y="610"/>
                    <a:pt x="848" y="610"/>
                  </a:cubicBezTo>
                  <a:cubicBezTo>
                    <a:pt x="854" y="610"/>
                    <a:pt x="860" y="610"/>
                    <a:pt x="866" y="610"/>
                  </a:cubicBezTo>
                  <a:cubicBezTo>
                    <a:pt x="928" y="605"/>
                    <a:pt x="1001" y="573"/>
                    <a:pt x="1042" y="522"/>
                  </a:cubicBezTo>
                  <a:cubicBezTo>
                    <a:pt x="1084" y="470"/>
                    <a:pt x="1112" y="404"/>
                    <a:pt x="1104" y="336"/>
                  </a:cubicBezTo>
                  <a:cubicBezTo>
                    <a:pt x="1101" y="315"/>
                    <a:pt x="1096" y="293"/>
                    <a:pt x="1092" y="271"/>
                  </a:cubicBezTo>
                  <a:cubicBezTo>
                    <a:pt x="1076" y="227"/>
                    <a:pt x="1053" y="193"/>
                    <a:pt x="1019" y="163"/>
                  </a:cubicBezTo>
                  <a:cubicBezTo>
                    <a:pt x="959" y="94"/>
                    <a:pt x="876" y="44"/>
                    <a:pt x="788" y="19"/>
                  </a:cubicBezTo>
                  <a:cubicBezTo>
                    <a:pt x="737" y="5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0"/>
            <p:cNvSpPr/>
            <p:nvPr/>
          </p:nvSpPr>
          <p:spPr>
            <a:xfrm>
              <a:off x="1253569" y="1008133"/>
              <a:ext cx="23976" cy="37274"/>
            </a:xfrm>
            <a:custGeom>
              <a:rect b="b" l="l" r="r" t="t"/>
              <a:pathLst>
                <a:path extrusionOk="0" h="939" w="604">
                  <a:moveTo>
                    <a:pt x="247" y="0"/>
                  </a:moveTo>
                  <a:cubicBezTo>
                    <a:pt x="231" y="0"/>
                    <a:pt x="215" y="2"/>
                    <a:pt x="199" y="5"/>
                  </a:cubicBezTo>
                  <a:cubicBezTo>
                    <a:pt x="151" y="16"/>
                    <a:pt x="100" y="40"/>
                    <a:pt x="68" y="78"/>
                  </a:cubicBezTo>
                  <a:cubicBezTo>
                    <a:pt x="32" y="124"/>
                    <a:pt x="1" y="187"/>
                    <a:pt x="11" y="249"/>
                  </a:cubicBezTo>
                  <a:cubicBezTo>
                    <a:pt x="28" y="353"/>
                    <a:pt x="48" y="457"/>
                    <a:pt x="71" y="560"/>
                  </a:cubicBezTo>
                  <a:cubicBezTo>
                    <a:pt x="76" y="581"/>
                    <a:pt x="81" y="602"/>
                    <a:pt x="86" y="624"/>
                  </a:cubicBezTo>
                  <a:cubicBezTo>
                    <a:pt x="97" y="661"/>
                    <a:pt x="117" y="696"/>
                    <a:pt x="136" y="730"/>
                  </a:cubicBezTo>
                  <a:cubicBezTo>
                    <a:pt x="156" y="769"/>
                    <a:pt x="177" y="806"/>
                    <a:pt x="198" y="843"/>
                  </a:cubicBezTo>
                  <a:cubicBezTo>
                    <a:pt x="209" y="857"/>
                    <a:pt x="222" y="870"/>
                    <a:pt x="234" y="884"/>
                  </a:cubicBezTo>
                  <a:cubicBezTo>
                    <a:pt x="255" y="904"/>
                    <a:pt x="279" y="919"/>
                    <a:pt x="307" y="925"/>
                  </a:cubicBezTo>
                  <a:cubicBezTo>
                    <a:pt x="330" y="933"/>
                    <a:pt x="357" y="938"/>
                    <a:pt x="383" y="938"/>
                  </a:cubicBezTo>
                  <a:cubicBezTo>
                    <a:pt x="405" y="938"/>
                    <a:pt x="428" y="935"/>
                    <a:pt x="449" y="926"/>
                  </a:cubicBezTo>
                  <a:cubicBezTo>
                    <a:pt x="484" y="911"/>
                    <a:pt x="515" y="890"/>
                    <a:pt x="541" y="863"/>
                  </a:cubicBezTo>
                  <a:cubicBezTo>
                    <a:pt x="575" y="828"/>
                    <a:pt x="604" y="754"/>
                    <a:pt x="594" y="706"/>
                  </a:cubicBezTo>
                  <a:cubicBezTo>
                    <a:pt x="584" y="666"/>
                    <a:pt x="577" y="624"/>
                    <a:pt x="573" y="581"/>
                  </a:cubicBezTo>
                  <a:cubicBezTo>
                    <a:pt x="564" y="520"/>
                    <a:pt x="548" y="463"/>
                    <a:pt x="531" y="405"/>
                  </a:cubicBezTo>
                  <a:cubicBezTo>
                    <a:pt x="506" y="323"/>
                    <a:pt x="485" y="240"/>
                    <a:pt x="466" y="156"/>
                  </a:cubicBezTo>
                  <a:cubicBezTo>
                    <a:pt x="455" y="104"/>
                    <a:pt x="397" y="45"/>
                    <a:pt x="350" y="24"/>
                  </a:cubicBezTo>
                  <a:cubicBezTo>
                    <a:pt x="315" y="8"/>
                    <a:pt x="281" y="0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0"/>
            <p:cNvSpPr/>
            <p:nvPr/>
          </p:nvSpPr>
          <p:spPr>
            <a:xfrm>
              <a:off x="1580536" y="1110388"/>
              <a:ext cx="34773" cy="36440"/>
            </a:xfrm>
            <a:custGeom>
              <a:rect b="b" l="l" r="r" t="t"/>
              <a:pathLst>
                <a:path extrusionOk="0" h="918" w="876">
                  <a:moveTo>
                    <a:pt x="253" y="1"/>
                  </a:moveTo>
                  <a:cubicBezTo>
                    <a:pt x="216" y="2"/>
                    <a:pt x="183" y="11"/>
                    <a:pt x="152" y="31"/>
                  </a:cubicBezTo>
                  <a:cubicBezTo>
                    <a:pt x="129" y="38"/>
                    <a:pt x="111" y="52"/>
                    <a:pt x="95" y="68"/>
                  </a:cubicBezTo>
                  <a:cubicBezTo>
                    <a:pt x="68" y="89"/>
                    <a:pt x="45" y="115"/>
                    <a:pt x="32" y="147"/>
                  </a:cubicBezTo>
                  <a:cubicBezTo>
                    <a:pt x="23" y="170"/>
                    <a:pt x="16" y="191"/>
                    <a:pt x="9" y="213"/>
                  </a:cubicBezTo>
                  <a:cubicBezTo>
                    <a:pt x="1" y="261"/>
                    <a:pt x="3" y="308"/>
                    <a:pt x="18" y="355"/>
                  </a:cubicBezTo>
                  <a:cubicBezTo>
                    <a:pt x="64" y="453"/>
                    <a:pt x="116" y="542"/>
                    <a:pt x="184" y="625"/>
                  </a:cubicBezTo>
                  <a:cubicBezTo>
                    <a:pt x="204" y="650"/>
                    <a:pt x="224" y="672"/>
                    <a:pt x="244" y="696"/>
                  </a:cubicBezTo>
                  <a:cubicBezTo>
                    <a:pt x="265" y="720"/>
                    <a:pt x="286" y="746"/>
                    <a:pt x="311" y="767"/>
                  </a:cubicBezTo>
                  <a:cubicBezTo>
                    <a:pt x="343" y="796"/>
                    <a:pt x="378" y="823"/>
                    <a:pt x="411" y="849"/>
                  </a:cubicBezTo>
                  <a:cubicBezTo>
                    <a:pt x="463" y="891"/>
                    <a:pt x="527" y="918"/>
                    <a:pt x="593" y="918"/>
                  </a:cubicBezTo>
                  <a:cubicBezTo>
                    <a:pt x="599" y="918"/>
                    <a:pt x="605" y="917"/>
                    <a:pt x="611" y="917"/>
                  </a:cubicBezTo>
                  <a:cubicBezTo>
                    <a:pt x="679" y="913"/>
                    <a:pt x="757" y="879"/>
                    <a:pt x="799" y="823"/>
                  </a:cubicBezTo>
                  <a:cubicBezTo>
                    <a:pt x="843" y="767"/>
                    <a:pt x="875" y="697"/>
                    <a:pt x="867" y="624"/>
                  </a:cubicBezTo>
                  <a:cubicBezTo>
                    <a:pt x="860" y="550"/>
                    <a:pt x="829" y="489"/>
                    <a:pt x="774" y="437"/>
                  </a:cubicBezTo>
                  <a:cubicBezTo>
                    <a:pt x="737" y="400"/>
                    <a:pt x="701" y="360"/>
                    <a:pt x="664" y="324"/>
                  </a:cubicBezTo>
                  <a:cubicBezTo>
                    <a:pt x="636" y="298"/>
                    <a:pt x="610" y="271"/>
                    <a:pt x="584" y="244"/>
                  </a:cubicBezTo>
                  <a:cubicBezTo>
                    <a:pt x="549" y="204"/>
                    <a:pt x="518" y="163"/>
                    <a:pt x="491" y="118"/>
                  </a:cubicBezTo>
                  <a:cubicBezTo>
                    <a:pt x="472" y="88"/>
                    <a:pt x="448" y="64"/>
                    <a:pt x="418" y="47"/>
                  </a:cubicBezTo>
                  <a:cubicBezTo>
                    <a:pt x="391" y="26"/>
                    <a:pt x="360" y="12"/>
                    <a:pt x="324" y="6"/>
                  </a:cubicBezTo>
                  <a:cubicBezTo>
                    <a:pt x="301" y="5"/>
                    <a:pt x="277" y="4"/>
                    <a:pt x="2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0"/>
            <p:cNvSpPr/>
            <p:nvPr/>
          </p:nvSpPr>
          <p:spPr>
            <a:xfrm>
              <a:off x="1526035" y="1124519"/>
              <a:ext cx="30843" cy="43585"/>
            </a:xfrm>
            <a:custGeom>
              <a:rect b="b" l="l" r="r" t="t"/>
              <a:pathLst>
                <a:path extrusionOk="0" h="1098" w="777">
                  <a:moveTo>
                    <a:pt x="476" y="0"/>
                  </a:moveTo>
                  <a:cubicBezTo>
                    <a:pt x="419" y="0"/>
                    <a:pt x="361" y="14"/>
                    <a:pt x="314" y="49"/>
                  </a:cubicBezTo>
                  <a:cubicBezTo>
                    <a:pt x="297" y="64"/>
                    <a:pt x="278" y="81"/>
                    <a:pt x="260" y="97"/>
                  </a:cubicBezTo>
                  <a:cubicBezTo>
                    <a:pt x="228" y="134"/>
                    <a:pt x="205" y="179"/>
                    <a:pt x="195" y="228"/>
                  </a:cubicBezTo>
                  <a:cubicBezTo>
                    <a:pt x="167" y="323"/>
                    <a:pt x="142" y="419"/>
                    <a:pt x="111" y="514"/>
                  </a:cubicBezTo>
                  <a:cubicBezTo>
                    <a:pt x="100" y="546"/>
                    <a:pt x="87" y="581"/>
                    <a:pt x="72" y="612"/>
                  </a:cubicBezTo>
                  <a:cubicBezTo>
                    <a:pt x="53" y="651"/>
                    <a:pt x="30" y="687"/>
                    <a:pt x="23" y="732"/>
                  </a:cubicBezTo>
                  <a:cubicBezTo>
                    <a:pt x="21" y="753"/>
                    <a:pt x="20" y="774"/>
                    <a:pt x="17" y="795"/>
                  </a:cubicBezTo>
                  <a:cubicBezTo>
                    <a:pt x="1" y="897"/>
                    <a:pt x="37" y="996"/>
                    <a:pt x="125" y="1055"/>
                  </a:cubicBezTo>
                  <a:cubicBezTo>
                    <a:pt x="162" y="1081"/>
                    <a:pt x="202" y="1093"/>
                    <a:pt x="247" y="1096"/>
                  </a:cubicBezTo>
                  <a:cubicBezTo>
                    <a:pt x="253" y="1097"/>
                    <a:pt x="260" y="1097"/>
                    <a:pt x="266" y="1097"/>
                  </a:cubicBezTo>
                  <a:cubicBezTo>
                    <a:pt x="317" y="1097"/>
                    <a:pt x="360" y="1082"/>
                    <a:pt x="406" y="1056"/>
                  </a:cubicBezTo>
                  <a:cubicBezTo>
                    <a:pt x="445" y="1034"/>
                    <a:pt x="481" y="1009"/>
                    <a:pt x="512" y="976"/>
                  </a:cubicBezTo>
                  <a:cubicBezTo>
                    <a:pt x="544" y="941"/>
                    <a:pt x="568" y="897"/>
                    <a:pt x="587" y="856"/>
                  </a:cubicBezTo>
                  <a:cubicBezTo>
                    <a:pt x="619" y="788"/>
                    <a:pt x="642" y="717"/>
                    <a:pt x="666" y="645"/>
                  </a:cubicBezTo>
                  <a:cubicBezTo>
                    <a:pt x="700" y="546"/>
                    <a:pt x="726" y="444"/>
                    <a:pt x="756" y="343"/>
                  </a:cubicBezTo>
                  <a:cubicBezTo>
                    <a:pt x="777" y="276"/>
                    <a:pt x="751" y="181"/>
                    <a:pt x="713" y="125"/>
                  </a:cubicBezTo>
                  <a:cubicBezTo>
                    <a:pt x="674" y="67"/>
                    <a:pt x="603" y="15"/>
                    <a:pt x="533" y="5"/>
                  </a:cubicBezTo>
                  <a:cubicBezTo>
                    <a:pt x="515" y="2"/>
                    <a:pt x="495" y="0"/>
                    <a:pt x="4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0"/>
            <p:cNvSpPr/>
            <p:nvPr/>
          </p:nvSpPr>
          <p:spPr>
            <a:xfrm>
              <a:off x="1484355" y="1099670"/>
              <a:ext cx="22547" cy="26596"/>
            </a:xfrm>
            <a:custGeom>
              <a:rect b="b" l="l" r="r" t="t"/>
              <a:pathLst>
                <a:path extrusionOk="0" h="670" w="568">
                  <a:moveTo>
                    <a:pt x="275" y="1"/>
                  </a:moveTo>
                  <a:cubicBezTo>
                    <a:pt x="226" y="5"/>
                    <a:pt x="181" y="20"/>
                    <a:pt x="141" y="47"/>
                  </a:cubicBezTo>
                  <a:cubicBezTo>
                    <a:pt x="124" y="62"/>
                    <a:pt x="106" y="78"/>
                    <a:pt x="89" y="92"/>
                  </a:cubicBezTo>
                  <a:cubicBezTo>
                    <a:pt x="57" y="129"/>
                    <a:pt x="37" y="171"/>
                    <a:pt x="26" y="217"/>
                  </a:cubicBezTo>
                  <a:cubicBezTo>
                    <a:pt x="21" y="259"/>
                    <a:pt x="15" y="301"/>
                    <a:pt x="10" y="342"/>
                  </a:cubicBezTo>
                  <a:cubicBezTo>
                    <a:pt x="0" y="379"/>
                    <a:pt x="1" y="415"/>
                    <a:pt x="12" y="451"/>
                  </a:cubicBezTo>
                  <a:cubicBezTo>
                    <a:pt x="16" y="487"/>
                    <a:pt x="29" y="519"/>
                    <a:pt x="51" y="550"/>
                  </a:cubicBezTo>
                  <a:cubicBezTo>
                    <a:pt x="71" y="579"/>
                    <a:pt x="95" y="604"/>
                    <a:pt x="126" y="621"/>
                  </a:cubicBezTo>
                  <a:cubicBezTo>
                    <a:pt x="154" y="643"/>
                    <a:pt x="187" y="657"/>
                    <a:pt x="222" y="664"/>
                  </a:cubicBezTo>
                  <a:cubicBezTo>
                    <a:pt x="246" y="665"/>
                    <a:pt x="270" y="667"/>
                    <a:pt x="295" y="669"/>
                  </a:cubicBezTo>
                  <a:cubicBezTo>
                    <a:pt x="344" y="665"/>
                    <a:pt x="389" y="651"/>
                    <a:pt x="428" y="624"/>
                  </a:cubicBezTo>
                  <a:cubicBezTo>
                    <a:pt x="446" y="608"/>
                    <a:pt x="464" y="592"/>
                    <a:pt x="480" y="578"/>
                  </a:cubicBezTo>
                  <a:cubicBezTo>
                    <a:pt x="513" y="541"/>
                    <a:pt x="532" y="500"/>
                    <a:pt x="544" y="453"/>
                  </a:cubicBezTo>
                  <a:lnTo>
                    <a:pt x="560" y="328"/>
                  </a:lnTo>
                  <a:cubicBezTo>
                    <a:pt x="568" y="291"/>
                    <a:pt x="568" y="255"/>
                    <a:pt x="557" y="220"/>
                  </a:cubicBezTo>
                  <a:cubicBezTo>
                    <a:pt x="554" y="183"/>
                    <a:pt x="541" y="151"/>
                    <a:pt x="519" y="121"/>
                  </a:cubicBezTo>
                  <a:cubicBezTo>
                    <a:pt x="499" y="91"/>
                    <a:pt x="474" y="66"/>
                    <a:pt x="443" y="50"/>
                  </a:cubicBezTo>
                  <a:cubicBezTo>
                    <a:pt x="416" y="27"/>
                    <a:pt x="383" y="13"/>
                    <a:pt x="348" y="6"/>
                  </a:cubicBezTo>
                  <a:cubicBezTo>
                    <a:pt x="323" y="5"/>
                    <a:pt x="300" y="3"/>
                    <a:pt x="2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0"/>
            <p:cNvSpPr/>
            <p:nvPr/>
          </p:nvSpPr>
          <p:spPr>
            <a:xfrm>
              <a:off x="1648454" y="1122256"/>
              <a:ext cx="36996" cy="26477"/>
            </a:xfrm>
            <a:custGeom>
              <a:rect b="b" l="l" r="r" t="t"/>
              <a:pathLst>
                <a:path extrusionOk="0" h="667" w="932">
                  <a:moveTo>
                    <a:pt x="279" y="0"/>
                  </a:moveTo>
                  <a:cubicBezTo>
                    <a:pt x="252" y="0"/>
                    <a:pt x="227" y="5"/>
                    <a:pt x="200" y="14"/>
                  </a:cubicBezTo>
                  <a:cubicBezTo>
                    <a:pt x="165" y="24"/>
                    <a:pt x="134" y="44"/>
                    <a:pt x="109" y="70"/>
                  </a:cubicBezTo>
                  <a:cubicBezTo>
                    <a:pt x="81" y="92"/>
                    <a:pt x="58" y="119"/>
                    <a:pt x="42" y="153"/>
                  </a:cubicBezTo>
                  <a:cubicBezTo>
                    <a:pt x="12" y="218"/>
                    <a:pt x="1" y="298"/>
                    <a:pt x="29" y="367"/>
                  </a:cubicBezTo>
                  <a:cubicBezTo>
                    <a:pt x="55" y="431"/>
                    <a:pt x="100" y="497"/>
                    <a:pt x="166" y="524"/>
                  </a:cubicBezTo>
                  <a:cubicBezTo>
                    <a:pt x="232" y="550"/>
                    <a:pt x="296" y="577"/>
                    <a:pt x="362" y="602"/>
                  </a:cubicBezTo>
                  <a:cubicBezTo>
                    <a:pt x="415" y="622"/>
                    <a:pt x="468" y="642"/>
                    <a:pt x="523" y="658"/>
                  </a:cubicBezTo>
                  <a:cubicBezTo>
                    <a:pt x="546" y="664"/>
                    <a:pt x="569" y="667"/>
                    <a:pt x="592" y="667"/>
                  </a:cubicBezTo>
                  <a:cubicBezTo>
                    <a:pt x="646" y="667"/>
                    <a:pt x="700" y="652"/>
                    <a:pt x="753" y="635"/>
                  </a:cubicBezTo>
                  <a:cubicBezTo>
                    <a:pt x="834" y="609"/>
                    <a:pt x="896" y="534"/>
                    <a:pt x="914" y="451"/>
                  </a:cubicBezTo>
                  <a:cubicBezTo>
                    <a:pt x="932" y="368"/>
                    <a:pt x="905" y="268"/>
                    <a:pt x="836" y="215"/>
                  </a:cubicBezTo>
                  <a:cubicBezTo>
                    <a:pt x="822" y="205"/>
                    <a:pt x="810" y="194"/>
                    <a:pt x="796" y="182"/>
                  </a:cubicBezTo>
                  <a:cubicBezTo>
                    <a:pt x="792" y="179"/>
                    <a:pt x="789" y="175"/>
                    <a:pt x="785" y="171"/>
                  </a:cubicBezTo>
                  <a:cubicBezTo>
                    <a:pt x="746" y="140"/>
                    <a:pt x="703" y="121"/>
                    <a:pt x="656" y="108"/>
                  </a:cubicBezTo>
                  <a:cubicBezTo>
                    <a:pt x="645" y="106"/>
                    <a:pt x="636" y="103"/>
                    <a:pt x="626" y="100"/>
                  </a:cubicBezTo>
                  <a:cubicBezTo>
                    <a:pt x="594" y="92"/>
                    <a:pt x="564" y="82"/>
                    <a:pt x="533" y="71"/>
                  </a:cubicBezTo>
                  <a:lnTo>
                    <a:pt x="416" y="29"/>
                  </a:lnTo>
                  <a:cubicBezTo>
                    <a:pt x="386" y="11"/>
                    <a:pt x="352" y="2"/>
                    <a:pt x="317" y="2"/>
                  </a:cubicBezTo>
                  <a:cubicBezTo>
                    <a:pt x="315" y="2"/>
                    <a:pt x="313" y="3"/>
                    <a:pt x="311" y="3"/>
                  </a:cubicBezTo>
                  <a:cubicBezTo>
                    <a:pt x="300" y="1"/>
                    <a:pt x="290" y="0"/>
                    <a:pt x="2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0"/>
            <p:cNvSpPr/>
            <p:nvPr/>
          </p:nvSpPr>
          <p:spPr>
            <a:xfrm>
              <a:off x="1677273" y="1075218"/>
              <a:ext cx="45014" cy="23380"/>
            </a:xfrm>
            <a:custGeom>
              <a:rect b="b" l="l" r="r" t="t"/>
              <a:pathLst>
                <a:path extrusionOk="0" h="589" w="1134">
                  <a:moveTo>
                    <a:pt x="257" y="0"/>
                  </a:moveTo>
                  <a:cubicBezTo>
                    <a:pt x="192" y="0"/>
                    <a:pt x="116" y="48"/>
                    <a:pt x="76" y="93"/>
                  </a:cubicBezTo>
                  <a:cubicBezTo>
                    <a:pt x="32" y="143"/>
                    <a:pt x="1" y="223"/>
                    <a:pt x="8" y="291"/>
                  </a:cubicBezTo>
                  <a:cubicBezTo>
                    <a:pt x="16" y="361"/>
                    <a:pt x="44" y="433"/>
                    <a:pt x="101" y="477"/>
                  </a:cubicBezTo>
                  <a:lnTo>
                    <a:pt x="159" y="517"/>
                  </a:lnTo>
                  <a:cubicBezTo>
                    <a:pt x="189" y="532"/>
                    <a:pt x="221" y="539"/>
                    <a:pt x="256" y="542"/>
                  </a:cubicBezTo>
                  <a:cubicBezTo>
                    <a:pt x="414" y="554"/>
                    <a:pt x="572" y="589"/>
                    <a:pt x="732" y="589"/>
                  </a:cubicBezTo>
                  <a:cubicBezTo>
                    <a:pt x="779" y="589"/>
                    <a:pt x="826" y="586"/>
                    <a:pt x="873" y="578"/>
                  </a:cubicBezTo>
                  <a:cubicBezTo>
                    <a:pt x="946" y="567"/>
                    <a:pt x="1009" y="544"/>
                    <a:pt x="1060" y="487"/>
                  </a:cubicBezTo>
                  <a:cubicBezTo>
                    <a:pt x="1105" y="438"/>
                    <a:pt x="1134" y="359"/>
                    <a:pt x="1126" y="290"/>
                  </a:cubicBezTo>
                  <a:cubicBezTo>
                    <a:pt x="1117" y="223"/>
                    <a:pt x="1090" y="151"/>
                    <a:pt x="1034" y="107"/>
                  </a:cubicBezTo>
                  <a:cubicBezTo>
                    <a:pt x="983" y="67"/>
                    <a:pt x="924" y="40"/>
                    <a:pt x="859" y="40"/>
                  </a:cubicBezTo>
                  <a:cubicBezTo>
                    <a:pt x="852" y="40"/>
                    <a:pt x="844" y="40"/>
                    <a:pt x="837" y="41"/>
                  </a:cubicBezTo>
                  <a:cubicBezTo>
                    <a:pt x="817" y="42"/>
                    <a:pt x="798" y="43"/>
                    <a:pt x="778" y="43"/>
                  </a:cubicBezTo>
                  <a:cubicBezTo>
                    <a:pt x="754" y="43"/>
                    <a:pt x="730" y="42"/>
                    <a:pt x="706" y="41"/>
                  </a:cubicBezTo>
                  <a:cubicBezTo>
                    <a:pt x="558" y="31"/>
                    <a:pt x="412" y="6"/>
                    <a:pt x="263" y="0"/>
                  </a:cubicBezTo>
                  <a:cubicBezTo>
                    <a:pt x="261" y="0"/>
                    <a:pt x="259" y="0"/>
                    <a:pt x="25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0"/>
            <p:cNvSpPr/>
            <p:nvPr/>
          </p:nvSpPr>
          <p:spPr>
            <a:xfrm>
              <a:off x="1561959" y="674497"/>
              <a:ext cx="39417" cy="38107"/>
            </a:xfrm>
            <a:custGeom>
              <a:rect b="b" l="l" r="r" t="t"/>
              <a:pathLst>
                <a:path extrusionOk="0" h="960" w="993">
                  <a:moveTo>
                    <a:pt x="478" y="1"/>
                  </a:moveTo>
                  <a:cubicBezTo>
                    <a:pt x="472" y="1"/>
                    <a:pt x="466" y="1"/>
                    <a:pt x="459" y="2"/>
                  </a:cubicBezTo>
                  <a:cubicBezTo>
                    <a:pt x="430" y="6"/>
                    <a:pt x="399" y="12"/>
                    <a:pt x="371" y="20"/>
                  </a:cubicBezTo>
                  <a:cubicBezTo>
                    <a:pt x="365" y="21"/>
                    <a:pt x="360" y="22"/>
                    <a:pt x="356" y="24"/>
                  </a:cubicBezTo>
                  <a:cubicBezTo>
                    <a:pt x="330" y="35"/>
                    <a:pt x="304" y="48"/>
                    <a:pt x="279" y="62"/>
                  </a:cubicBezTo>
                  <a:cubicBezTo>
                    <a:pt x="274" y="64"/>
                    <a:pt x="271" y="67"/>
                    <a:pt x="267" y="69"/>
                  </a:cubicBezTo>
                  <a:cubicBezTo>
                    <a:pt x="209" y="109"/>
                    <a:pt x="174" y="158"/>
                    <a:pt x="148" y="215"/>
                  </a:cubicBezTo>
                  <a:cubicBezTo>
                    <a:pt x="136" y="225"/>
                    <a:pt x="123" y="235"/>
                    <a:pt x="111" y="246"/>
                  </a:cubicBezTo>
                  <a:cubicBezTo>
                    <a:pt x="60" y="296"/>
                    <a:pt x="29" y="361"/>
                    <a:pt x="12" y="431"/>
                  </a:cubicBezTo>
                  <a:cubicBezTo>
                    <a:pt x="3" y="465"/>
                    <a:pt x="3" y="501"/>
                    <a:pt x="2" y="537"/>
                  </a:cubicBezTo>
                  <a:cubicBezTo>
                    <a:pt x="2" y="548"/>
                    <a:pt x="1" y="561"/>
                    <a:pt x="2" y="572"/>
                  </a:cubicBezTo>
                  <a:cubicBezTo>
                    <a:pt x="11" y="649"/>
                    <a:pt x="29" y="699"/>
                    <a:pt x="68" y="766"/>
                  </a:cubicBezTo>
                  <a:cubicBezTo>
                    <a:pt x="82" y="795"/>
                    <a:pt x="108" y="819"/>
                    <a:pt x="131" y="843"/>
                  </a:cubicBezTo>
                  <a:cubicBezTo>
                    <a:pt x="138" y="850"/>
                    <a:pt x="147" y="859"/>
                    <a:pt x="157" y="865"/>
                  </a:cubicBezTo>
                  <a:cubicBezTo>
                    <a:pt x="184" y="885"/>
                    <a:pt x="213" y="907"/>
                    <a:pt x="246" y="920"/>
                  </a:cubicBezTo>
                  <a:cubicBezTo>
                    <a:pt x="278" y="933"/>
                    <a:pt x="313" y="947"/>
                    <a:pt x="347" y="952"/>
                  </a:cubicBezTo>
                  <a:cubicBezTo>
                    <a:pt x="376" y="956"/>
                    <a:pt x="405" y="960"/>
                    <a:pt x="434" y="960"/>
                  </a:cubicBezTo>
                  <a:cubicBezTo>
                    <a:pt x="443" y="960"/>
                    <a:pt x="452" y="959"/>
                    <a:pt x="461" y="959"/>
                  </a:cubicBezTo>
                  <a:cubicBezTo>
                    <a:pt x="502" y="958"/>
                    <a:pt x="544" y="947"/>
                    <a:pt x="583" y="938"/>
                  </a:cubicBezTo>
                  <a:cubicBezTo>
                    <a:pt x="644" y="925"/>
                    <a:pt x="698" y="897"/>
                    <a:pt x="753" y="869"/>
                  </a:cubicBezTo>
                  <a:cubicBezTo>
                    <a:pt x="767" y="861"/>
                    <a:pt x="781" y="853"/>
                    <a:pt x="794" y="844"/>
                  </a:cubicBezTo>
                  <a:cubicBezTo>
                    <a:pt x="824" y="822"/>
                    <a:pt x="851" y="797"/>
                    <a:pt x="877" y="771"/>
                  </a:cubicBezTo>
                  <a:cubicBezTo>
                    <a:pt x="902" y="745"/>
                    <a:pt x="922" y="713"/>
                    <a:pt x="939" y="683"/>
                  </a:cubicBezTo>
                  <a:cubicBezTo>
                    <a:pt x="956" y="652"/>
                    <a:pt x="966" y="618"/>
                    <a:pt x="977" y="585"/>
                  </a:cubicBezTo>
                  <a:cubicBezTo>
                    <a:pt x="980" y="574"/>
                    <a:pt x="982" y="564"/>
                    <a:pt x="984" y="554"/>
                  </a:cubicBezTo>
                  <a:cubicBezTo>
                    <a:pt x="987" y="520"/>
                    <a:pt x="992" y="483"/>
                    <a:pt x="987" y="447"/>
                  </a:cubicBezTo>
                  <a:cubicBezTo>
                    <a:pt x="976" y="368"/>
                    <a:pt x="958" y="321"/>
                    <a:pt x="918" y="249"/>
                  </a:cubicBezTo>
                  <a:cubicBezTo>
                    <a:pt x="897" y="209"/>
                    <a:pt x="864" y="176"/>
                    <a:pt x="833" y="143"/>
                  </a:cubicBezTo>
                  <a:cubicBezTo>
                    <a:pt x="802" y="110"/>
                    <a:pt x="760" y="84"/>
                    <a:pt x="721" y="61"/>
                  </a:cubicBezTo>
                  <a:cubicBezTo>
                    <a:pt x="682" y="37"/>
                    <a:pt x="636" y="23"/>
                    <a:pt x="594" y="11"/>
                  </a:cubicBezTo>
                  <a:cubicBezTo>
                    <a:pt x="571" y="6"/>
                    <a:pt x="549" y="6"/>
                    <a:pt x="526" y="4"/>
                  </a:cubicBezTo>
                  <a:cubicBezTo>
                    <a:pt x="510" y="2"/>
                    <a:pt x="494" y="1"/>
                    <a:pt x="4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0"/>
            <p:cNvSpPr/>
            <p:nvPr/>
          </p:nvSpPr>
          <p:spPr>
            <a:xfrm>
              <a:off x="1821365" y="753053"/>
              <a:ext cx="39377" cy="38068"/>
            </a:xfrm>
            <a:custGeom>
              <a:rect b="b" l="l" r="r" t="t"/>
              <a:pathLst>
                <a:path extrusionOk="0" h="959" w="992">
                  <a:moveTo>
                    <a:pt x="477" y="0"/>
                  </a:moveTo>
                  <a:cubicBezTo>
                    <a:pt x="471" y="0"/>
                    <a:pt x="465" y="1"/>
                    <a:pt x="458" y="1"/>
                  </a:cubicBezTo>
                  <a:cubicBezTo>
                    <a:pt x="429" y="5"/>
                    <a:pt x="398" y="12"/>
                    <a:pt x="370" y="20"/>
                  </a:cubicBezTo>
                  <a:cubicBezTo>
                    <a:pt x="365" y="21"/>
                    <a:pt x="360" y="22"/>
                    <a:pt x="355" y="24"/>
                  </a:cubicBezTo>
                  <a:cubicBezTo>
                    <a:pt x="329" y="35"/>
                    <a:pt x="303" y="48"/>
                    <a:pt x="278" y="62"/>
                  </a:cubicBezTo>
                  <a:cubicBezTo>
                    <a:pt x="273" y="64"/>
                    <a:pt x="269" y="67"/>
                    <a:pt x="266" y="69"/>
                  </a:cubicBezTo>
                  <a:cubicBezTo>
                    <a:pt x="208" y="109"/>
                    <a:pt x="173" y="158"/>
                    <a:pt x="147" y="215"/>
                  </a:cubicBezTo>
                  <a:cubicBezTo>
                    <a:pt x="135" y="225"/>
                    <a:pt x="122" y="235"/>
                    <a:pt x="110" y="246"/>
                  </a:cubicBezTo>
                  <a:cubicBezTo>
                    <a:pt x="59" y="296"/>
                    <a:pt x="28" y="361"/>
                    <a:pt x="11" y="428"/>
                  </a:cubicBezTo>
                  <a:cubicBezTo>
                    <a:pt x="2" y="464"/>
                    <a:pt x="2" y="500"/>
                    <a:pt x="1" y="536"/>
                  </a:cubicBezTo>
                  <a:cubicBezTo>
                    <a:pt x="1" y="547"/>
                    <a:pt x="0" y="559"/>
                    <a:pt x="1" y="571"/>
                  </a:cubicBezTo>
                  <a:cubicBezTo>
                    <a:pt x="9" y="647"/>
                    <a:pt x="28" y="698"/>
                    <a:pt x="66" y="765"/>
                  </a:cubicBezTo>
                  <a:cubicBezTo>
                    <a:pt x="81" y="793"/>
                    <a:pt x="107" y="818"/>
                    <a:pt x="130" y="842"/>
                  </a:cubicBezTo>
                  <a:cubicBezTo>
                    <a:pt x="137" y="849"/>
                    <a:pt x="146" y="857"/>
                    <a:pt x="156" y="864"/>
                  </a:cubicBezTo>
                  <a:cubicBezTo>
                    <a:pt x="183" y="883"/>
                    <a:pt x="211" y="905"/>
                    <a:pt x="245" y="918"/>
                  </a:cubicBezTo>
                  <a:cubicBezTo>
                    <a:pt x="277" y="931"/>
                    <a:pt x="312" y="946"/>
                    <a:pt x="346" y="951"/>
                  </a:cubicBezTo>
                  <a:cubicBezTo>
                    <a:pt x="375" y="955"/>
                    <a:pt x="406" y="958"/>
                    <a:pt x="436" y="958"/>
                  </a:cubicBezTo>
                  <a:cubicBezTo>
                    <a:pt x="444" y="958"/>
                    <a:pt x="452" y="958"/>
                    <a:pt x="460" y="957"/>
                  </a:cubicBezTo>
                  <a:cubicBezTo>
                    <a:pt x="501" y="956"/>
                    <a:pt x="543" y="946"/>
                    <a:pt x="581" y="937"/>
                  </a:cubicBezTo>
                  <a:cubicBezTo>
                    <a:pt x="643" y="923"/>
                    <a:pt x="696" y="896"/>
                    <a:pt x="752" y="868"/>
                  </a:cubicBezTo>
                  <a:cubicBezTo>
                    <a:pt x="767" y="859"/>
                    <a:pt x="779" y="852"/>
                    <a:pt x="793" y="843"/>
                  </a:cubicBezTo>
                  <a:cubicBezTo>
                    <a:pt x="823" y="821"/>
                    <a:pt x="850" y="796"/>
                    <a:pt x="876" y="770"/>
                  </a:cubicBezTo>
                  <a:cubicBezTo>
                    <a:pt x="901" y="744"/>
                    <a:pt x="920" y="712"/>
                    <a:pt x="938" y="681"/>
                  </a:cubicBezTo>
                  <a:cubicBezTo>
                    <a:pt x="955" y="651"/>
                    <a:pt x="965" y="616"/>
                    <a:pt x="976" y="584"/>
                  </a:cubicBezTo>
                  <a:cubicBezTo>
                    <a:pt x="979" y="573"/>
                    <a:pt x="981" y="563"/>
                    <a:pt x="982" y="552"/>
                  </a:cubicBezTo>
                  <a:cubicBezTo>
                    <a:pt x="986" y="519"/>
                    <a:pt x="991" y="480"/>
                    <a:pt x="986" y="446"/>
                  </a:cubicBezTo>
                  <a:cubicBezTo>
                    <a:pt x="975" y="368"/>
                    <a:pt x="956" y="321"/>
                    <a:pt x="918" y="249"/>
                  </a:cubicBezTo>
                  <a:cubicBezTo>
                    <a:pt x="896" y="209"/>
                    <a:pt x="862" y="175"/>
                    <a:pt x="831" y="143"/>
                  </a:cubicBezTo>
                  <a:cubicBezTo>
                    <a:pt x="800" y="110"/>
                    <a:pt x="758" y="84"/>
                    <a:pt x="720" y="61"/>
                  </a:cubicBezTo>
                  <a:cubicBezTo>
                    <a:pt x="680" y="37"/>
                    <a:pt x="635" y="23"/>
                    <a:pt x="592" y="11"/>
                  </a:cubicBezTo>
                  <a:cubicBezTo>
                    <a:pt x="570" y="5"/>
                    <a:pt x="548" y="5"/>
                    <a:pt x="524" y="3"/>
                  </a:cubicBezTo>
                  <a:cubicBezTo>
                    <a:pt x="508" y="2"/>
                    <a:pt x="493" y="0"/>
                    <a:pt x="4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0"/>
            <p:cNvSpPr/>
            <p:nvPr/>
          </p:nvSpPr>
          <p:spPr>
            <a:xfrm>
              <a:off x="1675208" y="658301"/>
              <a:ext cx="39377" cy="38028"/>
            </a:xfrm>
            <a:custGeom>
              <a:rect b="b" l="l" r="r" t="t"/>
              <a:pathLst>
                <a:path extrusionOk="0" h="958" w="992">
                  <a:moveTo>
                    <a:pt x="479" y="0"/>
                  </a:moveTo>
                  <a:cubicBezTo>
                    <a:pt x="472" y="0"/>
                    <a:pt x="466" y="1"/>
                    <a:pt x="459" y="1"/>
                  </a:cubicBezTo>
                  <a:cubicBezTo>
                    <a:pt x="430" y="5"/>
                    <a:pt x="398" y="12"/>
                    <a:pt x="370" y="19"/>
                  </a:cubicBezTo>
                  <a:cubicBezTo>
                    <a:pt x="365" y="21"/>
                    <a:pt x="360" y="22"/>
                    <a:pt x="356" y="23"/>
                  </a:cubicBezTo>
                  <a:cubicBezTo>
                    <a:pt x="330" y="34"/>
                    <a:pt x="304" y="48"/>
                    <a:pt x="279" y="61"/>
                  </a:cubicBezTo>
                  <a:cubicBezTo>
                    <a:pt x="273" y="64"/>
                    <a:pt x="269" y="66"/>
                    <a:pt x="266" y="69"/>
                  </a:cubicBezTo>
                  <a:cubicBezTo>
                    <a:pt x="209" y="108"/>
                    <a:pt x="173" y="158"/>
                    <a:pt x="147" y="215"/>
                  </a:cubicBezTo>
                  <a:cubicBezTo>
                    <a:pt x="136" y="225"/>
                    <a:pt x="122" y="235"/>
                    <a:pt x="111" y="246"/>
                  </a:cubicBezTo>
                  <a:cubicBezTo>
                    <a:pt x="60" y="295"/>
                    <a:pt x="29" y="361"/>
                    <a:pt x="12" y="428"/>
                  </a:cubicBezTo>
                  <a:cubicBezTo>
                    <a:pt x="3" y="464"/>
                    <a:pt x="3" y="500"/>
                    <a:pt x="2" y="535"/>
                  </a:cubicBezTo>
                  <a:cubicBezTo>
                    <a:pt x="2" y="547"/>
                    <a:pt x="1" y="559"/>
                    <a:pt x="2" y="570"/>
                  </a:cubicBezTo>
                  <a:cubicBezTo>
                    <a:pt x="11" y="647"/>
                    <a:pt x="29" y="698"/>
                    <a:pt x="66" y="764"/>
                  </a:cubicBezTo>
                  <a:cubicBezTo>
                    <a:pt x="82" y="793"/>
                    <a:pt x="108" y="818"/>
                    <a:pt x="131" y="841"/>
                  </a:cubicBezTo>
                  <a:cubicBezTo>
                    <a:pt x="138" y="849"/>
                    <a:pt x="146" y="856"/>
                    <a:pt x="157" y="863"/>
                  </a:cubicBezTo>
                  <a:cubicBezTo>
                    <a:pt x="184" y="882"/>
                    <a:pt x="212" y="904"/>
                    <a:pt x="245" y="918"/>
                  </a:cubicBezTo>
                  <a:cubicBezTo>
                    <a:pt x="278" y="930"/>
                    <a:pt x="313" y="945"/>
                    <a:pt x="346" y="950"/>
                  </a:cubicBezTo>
                  <a:cubicBezTo>
                    <a:pt x="375" y="954"/>
                    <a:pt x="405" y="957"/>
                    <a:pt x="434" y="957"/>
                  </a:cubicBezTo>
                  <a:cubicBezTo>
                    <a:pt x="443" y="957"/>
                    <a:pt x="452" y="957"/>
                    <a:pt x="461" y="956"/>
                  </a:cubicBezTo>
                  <a:cubicBezTo>
                    <a:pt x="501" y="955"/>
                    <a:pt x="543" y="945"/>
                    <a:pt x="582" y="936"/>
                  </a:cubicBezTo>
                  <a:cubicBezTo>
                    <a:pt x="643" y="923"/>
                    <a:pt x="696" y="896"/>
                    <a:pt x="752" y="867"/>
                  </a:cubicBezTo>
                  <a:cubicBezTo>
                    <a:pt x="767" y="859"/>
                    <a:pt x="780" y="851"/>
                    <a:pt x="793" y="842"/>
                  </a:cubicBezTo>
                  <a:cubicBezTo>
                    <a:pt x="823" y="820"/>
                    <a:pt x="850" y="795"/>
                    <a:pt x="876" y="769"/>
                  </a:cubicBezTo>
                  <a:cubicBezTo>
                    <a:pt x="901" y="743"/>
                    <a:pt x="920" y="711"/>
                    <a:pt x="939" y="680"/>
                  </a:cubicBezTo>
                  <a:cubicBezTo>
                    <a:pt x="956" y="651"/>
                    <a:pt x="966" y="616"/>
                    <a:pt x="976" y="584"/>
                  </a:cubicBezTo>
                  <a:cubicBezTo>
                    <a:pt x="979" y="573"/>
                    <a:pt x="982" y="563"/>
                    <a:pt x="983" y="552"/>
                  </a:cubicBezTo>
                  <a:cubicBezTo>
                    <a:pt x="987" y="518"/>
                    <a:pt x="992" y="480"/>
                    <a:pt x="987" y="445"/>
                  </a:cubicBezTo>
                  <a:cubicBezTo>
                    <a:pt x="975" y="366"/>
                    <a:pt x="957" y="319"/>
                    <a:pt x="918" y="247"/>
                  </a:cubicBezTo>
                  <a:cubicBezTo>
                    <a:pt x="896" y="208"/>
                    <a:pt x="863" y="173"/>
                    <a:pt x="832" y="141"/>
                  </a:cubicBezTo>
                  <a:cubicBezTo>
                    <a:pt x="800" y="109"/>
                    <a:pt x="759" y="83"/>
                    <a:pt x="720" y="59"/>
                  </a:cubicBezTo>
                  <a:cubicBezTo>
                    <a:pt x="681" y="36"/>
                    <a:pt x="636" y="21"/>
                    <a:pt x="592" y="11"/>
                  </a:cubicBezTo>
                  <a:cubicBezTo>
                    <a:pt x="570" y="5"/>
                    <a:pt x="548" y="5"/>
                    <a:pt x="524" y="2"/>
                  </a:cubicBezTo>
                  <a:cubicBezTo>
                    <a:pt x="509" y="2"/>
                    <a:pt x="494" y="0"/>
                    <a:pt x="4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0"/>
            <p:cNvSpPr/>
            <p:nvPr/>
          </p:nvSpPr>
          <p:spPr>
            <a:xfrm>
              <a:off x="1918697" y="750632"/>
              <a:ext cx="39417" cy="38068"/>
            </a:xfrm>
            <a:custGeom>
              <a:rect b="b" l="l" r="r" t="t"/>
              <a:pathLst>
                <a:path extrusionOk="0" h="959" w="993">
                  <a:moveTo>
                    <a:pt x="480" y="1"/>
                  </a:moveTo>
                  <a:cubicBezTo>
                    <a:pt x="473" y="1"/>
                    <a:pt x="466" y="1"/>
                    <a:pt x="459" y="2"/>
                  </a:cubicBezTo>
                  <a:cubicBezTo>
                    <a:pt x="430" y="5"/>
                    <a:pt x="398" y="12"/>
                    <a:pt x="370" y="20"/>
                  </a:cubicBezTo>
                  <a:cubicBezTo>
                    <a:pt x="365" y="21"/>
                    <a:pt x="361" y="23"/>
                    <a:pt x="356" y="24"/>
                  </a:cubicBezTo>
                  <a:cubicBezTo>
                    <a:pt x="330" y="34"/>
                    <a:pt x="304" y="49"/>
                    <a:pt x="279" y="61"/>
                  </a:cubicBezTo>
                  <a:cubicBezTo>
                    <a:pt x="273" y="64"/>
                    <a:pt x="269" y="66"/>
                    <a:pt x="266" y="70"/>
                  </a:cubicBezTo>
                  <a:cubicBezTo>
                    <a:pt x="209" y="108"/>
                    <a:pt x="174" y="158"/>
                    <a:pt x="147" y="215"/>
                  </a:cubicBezTo>
                  <a:cubicBezTo>
                    <a:pt x="136" y="226"/>
                    <a:pt x="122" y="234"/>
                    <a:pt x="111" y="247"/>
                  </a:cubicBezTo>
                  <a:cubicBezTo>
                    <a:pt x="60" y="296"/>
                    <a:pt x="29" y="361"/>
                    <a:pt x="12" y="429"/>
                  </a:cubicBezTo>
                  <a:cubicBezTo>
                    <a:pt x="3" y="463"/>
                    <a:pt x="3" y="500"/>
                    <a:pt x="2" y="535"/>
                  </a:cubicBezTo>
                  <a:cubicBezTo>
                    <a:pt x="2" y="547"/>
                    <a:pt x="1" y="559"/>
                    <a:pt x="2" y="571"/>
                  </a:cubicBezTo>
                  <a:cubicBezTo>
                    <a:pt x="11" y="648"/>
                    <a:pt x="29" y="698"/>
                    <a:pt x="66" y="764"/>
                  </a:cubicBezTo>
                  <a:cubicBezTo>
                    <a:pt x="82" y="793"/>
                    <a:pt x="108" y="817"/>
                    <a:pt x="131" y="841"/>
                  </a:cubicBezTo>
                  <a:cubicBezTo>
                    <a:pt x="138" y="849"/>
                    <a:pt x="146" y="857"/>
                    <a:pt x="157" y="863"/>
                  </a:cubicBezTo>
                  <a:cubicBezTo>
                    <a:pt x="184" y="883"/>
                    <a:pt x="212" y="905"/>
                    <a:pt x="245" y="918"/>
                  </a:cubicBezTo>
                  <a:cubicBezTo>
                    <a:pt x="278" y="931"/>
                    <a:pt x="313" y="945"/>
                    <a:pt x="346" y="951"/>
                  </a:cubicBezTo>
                  <a:cubicBezTo>
                    <a:pt x="375" y="955"/>
                    <a:pt x="405" y="958"/>
                    <a:pt x="434" y="958"/>
                  </a:cubicBezTo>
                  <a:cubicBezTo>
                    <a:pt x="443" y="958"/>
                    <a:pt x="452" y="958"/>
                    <a:pt x="461" y="957"/>
                  </a:cubicBezTo>
                  <a:cubicBezTo>
                    <a:pt x="502" y="956"/>
                    <a:pt x="543" y="945"/>
                    <a:pt x="582" y="936"/>
                  </a:cubicBezTo>
                  <a:cubicBezTo>
                    <a:pt x="643" y="924"/>
                    <a:pt x="696" y="895"/>
                    <a:pt x="753" y="867"/>
                  </a:cubicBezTo>
                  <a:cubicBezTo>
                    <a:pt x="767" y="859"/>
                    <a:pt x="780" y="852"/>
                    <a:pt x="793" y="842"/>
                  </a:cubicBezTo>
                  <a:cubicBezTo>
                    <a:pt x="823" y="821"/>
                    <a:pt x="850" y="796"/>
                    <a:pt x="876" y="769"/>
                  </a:cubicBezTo>
                  <a:cubicBezTo>
                    <a:pt x="901" y="743"/>
                    <a:pt x="920" y="711"/>
                    <a:pt x="939" y="681"/>
                  </a:cubicBezTo>
                  <a:cubicBezTo>
                    <a:pt x="956" y="651"/>
                    <a:pt x="966" y="616"/>
                    <a:pt x="976" y="583"/>
                  </a:cubicBezTo>
                  <a:cubicBezTo>
                    <a:pt x="980" y="573"/>
                    <a:pt x="982" y="562"/>
                    <a:pt x="983" y="552"/>
                  </a:cubicBezTo>
                  <a:cubicBezTo>
                    <a:pt x="987" y="518"/>
                    <a:pt x="992" y="481"/>
                    <a:pt x="987" y="446"/>
                  </a:cubicBezTo>
                  <a:cubicBezTo>
                    <a:pt x="975" y="366"/>
                    <a:pt x="957" y="320"/>
                    <a:pt x="918" y="249"/>
                  </a:cubicBezTo>
                  <a:cubicBezTo>
                    <a:pt x="896" y="209"/>
                    <a:pt x="863" y="175"/>
                    <a:pt x="832" y="143"/>
                  </a:cubicBezTo>
                  <a:cubicBezTo>
                    <a:pt x="800" y="110"/>
                    <a:pt x="759" y="84"/>
                    <a:pt x="720" y="60"/>
                  </a:cubicBezTo>
                  <a:cubicBezTo>
                    <a:pt x="681" y="37"/>
                    <a:pt x="636" y="23"/>
                    <a:pt x="592" y="11"/>
                  </a:cubicBezTo>
                  <a:cubicBezTo>
                    <a:pt x="570" y="6"/>
                    <a:pt x="548" y="6"/>
                    <a:pt x="524" y="3"/>
                  </a:cubicBezTo>
                  <a:cubicBezTo>
                    <a:pt x="510" y="2"/>
                    <a:pt x="495" y="1"/>
                    <a:pt x="4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0"/>
            <p:cNvSpPr/>
            <p:nvPr/>
          </p:nvSpPr>
          <p:spPr>
            <a:xfrm>
              <a:off x="1212604" y="540804"/>
              <a:ext cx="63552" cy="225031"/>
            </a:xfrm>
            <a:custGeom>
              <a:rect b="b" l="l" r="r" t="t"/>
              <a:pathLst>
                <a:path extrusionOk="0" h="5669" w="1601">
                  <a:moveTo>
                    <a:pt x="1312" y="0"/>
                  </a:moveTo>
                  <a:cubicBezTo>
                    <a:pt x="1294" y="0"/>
                    <a:pt x="1275" y="3"/>
                    <a:pt x="1256" y="8"/>
                  </a:cubicBezTo>
                  <a:cubicBezTo>
                    <a:pt x="738" y="143"/>
                    <a:pt x="212" y="648"/>
                    <a:pt x="465" y="1217"/>
                  </a:cubicBezTo>
                  <a:cubicBezTo>
                    <a:pt x="511" y="1320"/>
                    <a:pt x="623" y="1456"/>
                    <a:pt x="602" y="1575"/>
                  </a:cubicBezTo>
                  <a:cubicBezTo>
                    <a:pt x="581" y="1685"/>
                    <a:pt x="413" y="1840"/>
                    <a:pt x="353" y="1942"/>
                  </a:cubicBezTo>
                  <a:cubicBezTo>
                    <a:pt x="230" y="2155"/>
                    <a:pt x="214" y="2365"/>
                    <a:pt x="298" y="2596"/>
                  </a:cubicBezTo>
                  <a:cubicBezTo>
                    <a:pt x="345" y="2728"/>
                    <a:pt x="490" y="2899"/>
                    <a:pt x="465" y="3044"/>
                  </a:cubicBezTo>
                  <a:cubicBezTo>
                    <a:pt x="444" y="3165"/>
                    <a:pt x="313" y="3305"/>
                    <a:pt x="251" y="3409"/>
                  </a:cubicBezTo>
                  <a:cubicBezTo>
                    <a:pt x="94" y="3668"/>
                    <a:pt x="1" y="3944"/>
                    <a:pt x="138" y="4231"/>
                  </a:cubicBezTo>
                  <a:cubicBezTo>
                    <a:pt x="200" y="4357"/>
                    <a:pt x="298" y="4460"/>
                    <a:pt x="366" y="4581"/>
                  </a:cubicBezTo>
                  <a:cubicBezTo>
                    <a:pt x="450" y="4723"/>
                    <a:pt x="428" y="4786"/>
                    <a:pt x="341" y="4919"/>
                  </a:cubicBezTo>
                  <a:cubicBezTo>
                    <a:pt x="189" y="5154"/>
                    <a:pt x="85" y="5501"/>
                    <a:pt x="414" y="5645"/>
                  </a:cubicBezTo>
                  <a:cubicBezTo>
                    <a:pt x="451" y="5661"/>
                    <a:pt x="487" y="5669"/>
                    <a:pt x="522" y="5669"/>
                  </a:cubicBezTo>
                  <a:cubicBezTo>
                    <a:pt x="653" y="5669"/>
                    <a:pt x="757" y="5560"/>
                    <a:pt x="762" y="5415"/>
                  </a:cubicBezTo>
                  <a:cubicBezTo>
                    <a:pt x="768" y="5210"/>
                    <a:pt x="960" y="5036"/>
                    <a:pt x="987" y="4809"/>
                  </a:cubicBezTo>
                  <a:cubicBezTo>
                    <a:pt x="1019" y="4533"/>
                    <a:pt x="844" y="4317"/>
                    <a:pt x="702" y="4102"/>
                  </a:cubicBezTo>
                  <a:cubicBezTo>
                    <a:pt x="551" y="3873"/>
                    <a:pt x="746" y="3710"/>
                    <a:pt x="878" y="3507"/>
                  </a:cubicBezTo>
                  <a:cubicBezTo>
                    <a:pt x="1023" y="3281"/>
                    <a:pt x="1084" y="3028"/>
                    <a:pt x="987" y="2770"/>
                  </a:cubicBezTo>
                  <a:cubicBezTo>
                    <a:pt x="920" y="2592"/>
                    <a:pt x="720" y="2425"/>
                    <a:pt x="809" y="2232"/>
                  </a:cubicBezTo>
                  <a:cubicBezTo>
                    <a:pt x="909" y="2014"/>
                    <a:pt x="1123" y="1854"/>
                    <a:pt x="1129" y="1597"/>
                  </a:cubicBezTo>
                  <a:cubicBezTo>
                    <a:pt x="1132" y="1492"/>
                    <a:pt x="1102" y="1385"/>
                    <a:pt x="1060" y="1289"/>
                  </a:cubicBezTo>
                  <a:cubicBezTo>
                    <a:pt x="1010" y="1174"/>
                    <a:pt x="896" y="1065"/>
                    <a:pt x="866" y="943"/>
                  </a:cubicBezTo>
                  <a:cubicBezTo>
                    <a:pt x="795" y="662"/>
                    <a:pt x="1168" y="445"/>
                    <a:pt x="1384" y="372"/>
                  </a:cubicBezTo>
                  <a:cubicBezTo>
                    <a:pt x="1601" y="298"/>
                    <a:pt x="1512" y="0"/>
                    <a:pt x="13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0"/>
            <p:cNvSpPr/>
            <p:nvPr/>
          </p:nvSpPr>
          <p:spPr>
            <a:xfrm>
              <a:off x="1264683" y="426284"/>
              <a:ext cx="32153" cy="70062"/>
            </a:xfrm>
            <a:custGeom>
              <a:rect b="b" l="l" r="r" t="t"/>
              <a:pathLst>
                <a:path extrusionOk="0" h="1765" w="810">
                  <a:moveTo>
                    <a:pt x="493" y="0"/>
                  </a:moveTo>
                  <a:cubicBezTo>
                    <a:pt x="477" y="0"/>
                    <a:pt x="461" y="2"/>
                    <a:pt x="445" y="5"/>
                  </a:cubicBezTo>
                  <a:cubicBezTo>
                    <a:pt x="322" y="30"/>
                    <a:pt x="256" y="133"/>
                    <a:pt x="253" y="253"/>
                  </a:cubicBezTo>
                  <a:cubicBezTo>
                    <a:pt x="252" y="309"/>
                    <a:pt x="256" y="362"/>
                    <a:pt x="259" y="416"/>
                  </a:cubicBezTo>
                  <a:cubicBezTo>
                    <a:pt x="261" y="435"/>
                    <a:pt x="262" y="453"/>
                    <a:pt x="262" y="471"/>
                  </a:cubicBezTo>
                  <a:lnTo>
                    <a:pt x="262" y="494"/>
                  </a:lnTo>
                  <a:cubicBezTo>
                    <a:pt x="258" y="530"/>
                    <a:pt x="256" y="565"/>
                    <a:pt x="248" y="600"/>
                  </a:cubicBezTo>
                  <a:cubicBezTo>
                    <a:pt x="244" y="620"/>
                    <a:pt x="237" y="641"/>
                    <a:pt x="232" y="663"/>
                  </a:cubicBezTo>
                  <a:cubicBezTo>
                    <a:pt x="230" y="670"/>
                    <a:pt x="227" y="677"/>
                    <a:pt x="223" y="685"/>
                  </a:cubicBezTo>
                  <a:cubicBezTo>
                    <a:pt x="165" y="823"/>
                    <a:pt x="95" y="946"/>
                    <a:pt x="53" y="1093"/>
                  </a:cubicBezTo>
                  <a:cubicBezTo>
                    <a:pt x="13" y="1233"/>
                    <a:pt x="1" y="1395"/>
                    <a:pt x="49" y="1534"/>
                  </a:cubicBezTo>
                  <a:cubicBezTo>
                    <a:pt x="79" y="1618"/>
                    <a:pt x="136" y="1698"/>
                    <a:pt x="221" y="1737"/>
                  </a:cubicBezTo>
                  <a:cubicBezTo>
                    <a:pt x="261" y="1755"/>
                    <a:pt x="304" y="1764"/>
                    <a:pt x="348" y="1764"/>
                  </a:cubicBezTo>
                  <a:cubicBezTo>
                    <a:pt x="354" y="1764"/>
                    <a:pt x="360" y="1764"/>
                    <a:pt x="366" y="1764"/>
                  </a:cubicBezTo>
                  <a:cubicBezTo>
                    <a:pt x="394" y="1763"/>
                    <a:pt x="420" y="1752"/>
                    <a:pt x="446" y="1751"/>
                  </a:cubicBezTo>
                  <a:cubicBezTo>
                    <a:pt x="453" y="1750"/>
                    <a:pt x="457" y="1749"/>
                    <a:pt x="458" y="1749"/>
                  </a:cubicBezTo>
                  <a:lnTo>
                    <a:pt x="458" y="1749"/>
                  </a:lnTo>
                  <a:cubicBezTo>
                    <a:pt x="458" y="1749"/>
                    <a:pt x="452" y="1750"/>
                    <a:pt x="438" y="1753"/>
                  </a:cubicBezTo>
                  <a:cubicBezTo>
                    <a:pt x="447" y="1752"/>
                    <a:pt x="457" y="1751"/>
                    <a:pt x="466" y="1749"/>
                  </a:cubicBezTo>
                  <a:cubicBezTo>
                    <a:pt x="556" y="1734"/>
                    <a:pt x="630" y="1667"/>
                    <a:pt x="624" y="1569"/>
                  </a:cubicBezTo>
                  <a:cubicBezTo>
                    <a:pt x="619" y="1486"/>
                    <a:pt x="545" y="1415"/>
                    <a:pt x="461" y="1413"/>
                  </a:cubicBezTo>
                  <a:lnTo>
                    <a:pt x="461" y="1408"/>
                  </a:lnTo>
                  <a:cubicBezTo>
                    <a:pt x="472" y="1354"/>
                    <a:pt x="486" y="1301"/>
                    <a:pt x="500" y="1249"/>
                  </a:cubicBezTo>
                  <a:cubicBezTo>
                    <a:pt x="502" y="1247"/>
                    <a:pt x="500" y="1248"/>
                    <a:pt x="502" y="1246"/>
                  </a:cubicBezTo>
                  <a:cubicBezTo>
                    <a:pt x="505" y="1236"/>
                    <a:pt x="509" y="1224"/>
                    <a:pt x="513" y="1213"/>
                  </a:cubicBezTo>
                  <a:cubicBezTo>
                    <a:pt x="523" y="1191"/>
                    <a:pt x="533" y="1168"/>
                    <a:pt x="544" y="1145"/>
                  </a:cubicBezTo>
                  <a:cubicBezTo>
                    <a:pt x="569" y="1093"/>
                    <a:pt x="601" y="1046"/>
                    <a:pt x="630" y="997"/>
                  </a:cubicBezTo>
                  <a:cubicBezTo>
                    <a:pt x="680" y="914"/>
                    <a:pt x="717" y="828"/>
                    <a:pt x="749" y="737"/>
                  </a:cubicBezTo>
                  <a:cubicBezTo>
                    <a:pt x="809" y="556"/>
                    <a:pt x="798" y="332"/>
                    <a:pt x="716" y="159"/>
                  </a:cubicBezTo>
                  <a:cubicBezTo>
                    <a:pt x="672" y="65"/>
                    <a:pt x="593" y="0"/>
                    <a:pt x="4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0"/>
            <p:cNvSpPr/>
            <p:nvPr/>
          </p:nvSpPr>
          <p:spPr>
            <a:xfrm>
              <a:off x="1367970" y="487692"/>
              <a:ext cx="55454" cy="195379"/>
            </a:xfrm>
            <a:custGeom>
              <a:rect b="b" l="l" r="r" t="t"/>
              <a:pathLst>
                <a:path extrusionOk="0" h="4922" w="1397">
                  <a:moveTo>
                    <a:pt x="1265" y="0"/>
                  </a:moveTo>
                  <a:cubicBezTo>
                    <a:pt x="1252" y="0"/>
                    <a:pt x="1239" y="3"/>
                    <a:pt x="1224" y="10"/>
                  </a:cubicBezTo>
                  <a:cubicBezTo>
                    <a:pt x="820" y="195"/>
                    <a:pt x="422" y="615"/>
                    <a:pt x="582" y="1093"/>
                  </a:cubicBezTo>
                  <a:cubicBezTo>
                    <a:pt x="618" y="1203"/>
                    <a:pt x="702" y="1301"/>
                    <a:pt x="676" y="1422"/>
                  </a:cubicBezTo>
                  <a:cubicBezTo>
                    <a:pt x="657" y="1511"/>
                    <a:pt x="578" y="1589"/>
                    <a:pt x="523" y="1655"/>
                  </a:cubicBezTo>
                  <a:cubicBezTo>
                    <a:pt x="399" y="1801"/>
                    <a:pt x="274" y="1941"/>
                    <a:pt x="237" y="2135"/>
                  </a:cubicBezTo>
                  <a:cubicBezTo>
                    <a:pt x="183" y="2408"/>
                    <a:pt x="329" y="2597"/>
                    <a:pt x="395" y="2842"/>
                  </a:cubicBezTo>
                  <a:cubicBezTo>
                    <a:pt x="435" y="2984"/>
                    <a:pt x="334" y="3059"/>
                    <a:pt x="254" y="3165"/>
                  </a:cubicBezTo>
                  <a:cubicBezTo>
                    <a:pt x="175" y="3268"/>
                    <a:pt x="110" y="3373"/>
                    <a:pt x="89" y="3503"/>
                  </a:cubicBezTo>
                  <a:cubicBezTo>
                    <a:pt x="56" y="3702"/>
                    <a:pt x="140" y="3899"/>
                    <a:pt x="191" y="4088"/>
                  </a:cubicBezTo>
                  <a:cubicBezTo>
                    <a:pt x="237" y="4258"/>
                    <a:pt x="282" y="4362"/>
                    <a:pt x="166" y="4492"/>
                  </a:cubicBezTo>
                  <a:cubicBezTo>
                    <a:pt x="0" y="4679"/>
                    <a:pt x="167" y="4922"/>
                    <a:pt x="379" y="4922"/>
                  </a:cubicBezTo>
                  <a:cubicBezTo>
                    <a:pt x="402" y="4922"/>
                    <a:pt x="426" y="4919"/>
                    <a:pt x="450" y="4913"/>
                  </a:cubicBezTo>
                  <a:cubicBezTo>
                    <a:pt x="972" y="4775"/>
                    <a:pt x="754" y="4169"/>
                    <a:pt x="641" y="3828"/>
                  </a:cubicBezTo>
                  <a:cubicBezTo>
                    <a:pt x="620" y="3764"/>
                    <a:pt x="577" y="3663"/>
                    <a:pt x="593" y="3592"/>
                  </a:cubicBezTo>
                  <a:cubicBezTo>
                    <a:pt x="613" y="3507"/>
                    <a:pt x="717" y="3429"/>
                    <a:pt x="768" y="3357"/>
                  </a:cubicBezTo>
                  <a:cubicBezTo>
                    <a:pt x="937" y="3119"/>
                    <a:pt x="952" y="2853"/>
                    <a:pt x="820" y="2597"/>
                  </a:cubicBezTo>
                  <a:cubicBezTo>
                    <a:pt x="714" y="2393"/>
                    <a:pt x="641" y="2253"/>
                    <a:pt x="794" y="2062"/>
                  </a:cubicBezTo>
                  <a:cubicBezTo>
                    <a:pt x="916" y="1911"/>
                    <a:pt x="1041" y="1780"/>
                    <a:pt x="1099" y="1588"/>
                  </a:cubicBezTo>
                  <a:cubicBezTo>
                    <a:pt x="1175" y="1344"/>
                    <a:pt x="1092" y="1167"/>
                    <a:pt x="966" y="961"/>
                  </a:cubicBezTo>
                  <a:cubicBezTo>
                    <a:pt x="800" y="693"/>
                    <a:pt x="1031" y="321"/>
                    <a:pt x="1294" y="201"/>
                  </a:cubicBezTo>
                  <a:cubicBezTo>
                    <a:pt x="1397" y="155"/>
                    <a:pt x="1357" y="0"/>
                    <a:pt x="12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0"/>
            <p:cNvSpPr/>
            <p:nvPr/>
          </p:nvSpPr>
          <p:spPr>
            <a:xfrm>
              <a:off x="1144606" y="516233"/>
              <a:ext cx="34019" cy="170331"/>
            </a:xfrm>
            <a:custGeom>
              <a:rect b="b" l="l" r="r" t="t"/>
              <a:pathLst>
                <a:path extrusionOk="0" h="4291" w="857">
                  <a:moveTo>
                    <a:pt x="657" y="0"/>
                  </a:moveTo>
                  <a:cubicBezTo>
                    <a:pt x="637" y="0"/>
                    <a:pt x="616" y="4"/>
                    <a:pt x="595" y="12"/>
                  </a:cubicBezTo>
                  <a:cubicBezTo>
                    <a:pt x="263" y="149"/>
                    <a:pt x="180" y="563"/>
                    <a:pt x="184" y="886"/>
                  </a:cubicBezTo>
                  <a:cubicBezTo>
                    <a:pt x="186" y="1071"/>
                    <a:pt x="217" y="1264"/>
                    <a:pt x="174" y="1448"/>
                  </a:cubicBezTo>
                  <a:cubicBezTo>
                    <a:pt x="133" y="1626"/>
                    <a:pt x="1" y="1747"/>
                    <a:pt x="6" y="1944"/>
                  </a:cubicBezTo>
                  <a:cubicBezTo>
                    <a:pt x="11" y="2153"/>
                    <a:pt x="158" y="2283"/>
                    <a:pt x="227" y="2465"/>
                  </a:cubicBezTo>
                  <a:cubicBezTo>
                    <a:pt x="309" y="2678"/>
                    <a:pt x="212" y="2866"/>
                    <a:pt x="141" y="3064"/>
                  </a:cubicBezTo>
                  <a:cubicBezTo>
                    <a:pt x="70" y="3256"/>
                    <a:pt x="35" y="3455"/>
                    <a:pt x="70" y="3659"/>
                  </a:cubicBezTo>
                  <a:cubicBezTo>
                    <a:pt x="106" y="3875"/>
                    <a:pt x="207" y="4034"/>
                    <a:pt x="313" y="4220"/>
                  </a:cubicBezTo>
                  <a:cubicBezTo>
                    <a:pt x="341" y="4269"/>
                    <a:pt x="387" y="4290"/>
                    <a:pt x="434" y="4290"/>
                  </a:cubicBezTo>
                  <a:cubicBezTo>
                    <a:pt x="537" y="4290"/>
                    <a:pt x="646" y="4192"/>
                    <a:pt x="597" y="4076"/>
                  </a:cubicBezTo>
                  <a:cubicBezTo>
                    <a:pt x="534" y="3922"/>
                    <a:pt x="482" y="3727"/>
                    <a:pt x="504" y="3558"/>
                  </a:cubicBezTo>
                  <a:cubicBezTo>
                    <a:pt x="530" y="3362"/>
                    <a:pt x="639" y="3190"/>
                    <a:pt x="709" y="3008"/>
                  </a:cubicBezTo>
                  <a:cubicBezTo>
                    <a:pt x="776" y="2826"/>
                    <a:pt x="802" y="2647"/>
                    <a:pt x="759" y="2457"/>
                  </a:cubicBezTo>
                  <a:cubicBezTo>
                    <a:pt x="737" y="2361"/>
                    <a:pt x="705" y="2271"/>
                    <a:pt x="655" y="2185"/>
                  </a:cubicBezTo>
                  <a:cubicBezTo>
                    <a:pt x="615" y="2113"/>
                    <a:pt x="513" y="2026"/>
                    <a:pt x="495" y="1948"/>
                  </a:cubicBezTo>
                  <a:cubicBezTo>
                    <a:pt x="480" y="1884"/>
                    <a:pt x="518" y="1853"/>
                    <a:pt x="555" y="1797"/>
                  </a:cubicBezTo>
                  <a:cubicBezTo>
                    <a:pt x="600" y="1728"/>
                    <a:pt x="633" y="1655"/>
                    <a:pt x="654" y="1575"/>
                  </a:cubicBezTo>
                  <a:cubicBezTo>
                    <a:pt x="698" y="1407"/>
                    <a:pt x="699" y="1222"/>
                    <a:pt x="695" y="1050"/>
                  </a:cubicBezTo>
                  <a:cubicBezTo>
                    <a:pt x="693" y="909"/>
                    <a:pt x="674" y="761"/>
                    <a:pt x="716" y="624"/>
                  </a:cubicBezTo>
                  <a:cubicBezTo>
                    <a:pt x="763" y="467"/>
                    <a:pt x="857" y="352"/>
                    <a:pt x="850" y="181"/>
                  </a:cubicBezTo>
                  <a:cubicBezTo>
                    <a:pt x="847" y="83"/>
                    <a:pt x="754" y="0"/>
                    <a:pt x="65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0"/>
            <p:cNvSpPr/>
            <p:nvPr/>
          </p:nvSpPr>
          <p:spPr>
            <a:xfrm>
              <a:off x="755715" y="825219"/>
              <a:ext cx="24770" cy="50055"/>
            </a:xfrm>
            <a:custGeom>
              <a:rect b="b" l="l" r="r" t="t"/>
              <a:pathLst>
                <a:path extrusionOk="0" h="1261" w="624">
                  <a:moveTo>
                    <a:pt x="374" y="0"/>
                  </a:moveTo>
                  <a:cubicBezTo>
                    <a:pt x="264" y="0"/>
                    <a:pt x="139" y="80"/>
                    <a:pt x="126" y="197"/>
                  </a:cubicBezTo>
                  <a:cubicBezTo>
                    <a:pt x="113" y="337"/>
                    <a:pt x="81" y="473"/>
                    <a:pt x="62" y="612"/>
                  </a:cubicBezTo>
                  <a:cubicBezTo>
                    <a:pt x="37" y="814"/>
                    <a:pt x="1" y="1128"/>
                    <a:pt x="225" y="1236"/>
                  </a:cubicBezTo>
                  <a:cubicBezTo>
                    <a:pt x="259" y="1252"/>
                    <a:pt x="295" y="1260"/>
                    <a:pt x="330" y="1260"/>
                  </a:cubicBezTo>
                  <a:cubicBezTo>
                    <a:pt x="368" y="1260"/>
                    <a:pt x="406" y="1251"/>
                    <a:pt x="441" y="1233"/>
                  </a:cubicBezTo>
                  <a:cubicBezTo>
                    <a:pt x="513" y="1196"/>
                    <a:pt x="547" y="1142"/>
                    <a:pt x="571" y="1066"/>
                  </a:cubicBezTo>
                  <a:cubicBezTo>
                    <a:pt x="585" y="1023"/>
                    <a:pt x="579" y="967"/>
                    <a:pt x="570" y="916"/>
                  </a:cubicBezTo>
                  <a:lnTo>
                    <a:pt x="570" y="916"/>
                  </a:lnTo>
                  <a:cubicBezTo>
                    <a:pt x="573" y="921"/>
                    <a:pt x="574" y="927"/>
                    <a:pt x="577" y="932"/>
                  </a:cubicBezTo>
                  <a:cubicBezTo>
                    <a:pt x="563" y="864"/>
                    <a:pt x="563" y="794"/>
                    <a:pt x="566" y="726"/>
                  </a:cubicBezTo>
                  <a:cubicBezTo>
                    <a:pt x="581" y="560"/>
                    <a:pt x="609" y="395"/>
                    <a:pt x="619" y="231"/>
                  </a:cubicBezTo>
                  <a:cubicBezTo>
                    <a:pt x="623" y="175"/>
                    <a:pt x="578" y="93"/>
                    <a:pt x="535" y="60"/>
                  </a:cubicBezTo>
                  <a:cubicBezTo>
                    <a:pt x="492" y="25"/>
                    <a:pt x="443" y="5"/>
                    <a:pt x="388" y="1"/>
                  </a:cubicBezTo>
                  <a:cubicBezTo>
                    <a:pt x="383" y="0"/>
                    <a:pt x="379" y="0"/>
                    <a:pt x="3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0"/>
            <p:cNvSpPr/>
            <p:nvPr/>
          </p:nvSpPr>
          <p:spPr>
            <a:xfrm>
              <a:off x="764209" y="790208"/>
              <a:ext cx="44776" cy="22944"/>
            </a:xfrm>
            <a:custGeom>
              <a:rect b="b" l="l" r="r" t="t"/>
              <a:pathLst>
                <a:path extrusionOk="0" h="578" w="1128">
                  <a:moveTo>
                    <a:pt x="249" y="0"/>
                  </a:moveTo>
                  <a:cubicBezTo>
                    <a:pt x="203" y="0"/>
                    <a:pt x="158" y="12"/>
                    <a:pt x="118" y="38"/>
                  </a:cubicBezTo>
                  <a:cubicBezTo>
                    <a:pt x="72" y="69"/>
                    <a:pt x="30" y="127"/>
                    <a:pt x="21" y="183"/>
                  </a:cubicBezTo>
                  <a:cubicBezTo>
                    <a:pt x="0" y="311"/>
                    <a:pt x="74" y="422"/>
                    <a:pt x="199" y="455"/>
                  </a:cubicBezTo>
                  <a:cubicBezTo>
                    <a:pt x="318" y="486"/>
                    <a:pt x="439" y="511"/>
                    <a:pt x="557" y="542"/>
                  </a:cubicBezTo>
                  <a:cubicBezTo>
                    <a:pt x="634" y="562"/>
                    <a:pt x="714" y="572"/>
                    <a:pt x="793" y="576"/>
                  </a:cubicBezTo>
                  <a:cubicBezTo>
                    <a:pt x="808" y="577"/>
                    <a:pt x="823" y="578"/>
                    <a:pt x="837" y="578"/>
                  </a:cubicBezTo>
                  <a:cubicBezTo>
                    <a:pt x="865" y="578"/>
                    <a:pt x="891" y="575"/>
                    <a:pt x="923" y="567"/>
                  </a:cubicBezTo>
                  <a:cubicBezTo>
                    <a:pt x="961" y="558"/>
                    <a:pt x="994" y="540"/>
                    <a:pt x="1027" y="521"/>
                  </a:cubicBezTo>
                  <a:cubicBezTo>
                    <a:pt x="1094" y="486"/>
                    <a:pt x="1128" y="380"/>
                    <a:pt x="1098" y="314"/>
                  </a:cubicBezTo>
                  <a:cubicBezTo>
                    <a:pt x="1076" y="262"/>
                    <a:pt x="1051" y="220"/>
                    <a:pt x="1009" y="182"/>
                  </a:cubicBezTo>
                  <a:cubicBezTo>
                    <a:pt x="977" y="152"/>
                    <a:pt x="940" y="132"/>
                    <a:pt x="900" y="113"/>
                  </a:cubicBezTo>
                  <a:cubicBezTo>
                    <a:pt x="830" y="79"/>
                    <a:pt x="747" y="54"/>
                    <a:pt x="667" y="45"/>
                  </a:cubicBezTo>
                  <a:cubicBezTo>
                    <a:pt x="542" y="31"/>
                    <a:pt x="417" y="21"/>
                    <a:pt x="293" y="4"/>
                  </a:cubicBezTo>
                  <a:cubicBezTo>
                    <a:pt x="278" y="1"/>
                    <a:pt x="264" y="0"/>
                    <a:pt x="2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0"/>
            <p:cNvSpPr/>
            <p:nvPr/>
          </p:nvSpPr>
          <p:spPr>
            <a:xfrm>
              <a:off x="794576" y="818907"/>
              <a:ext cx="23619" cy="37948"/>
            </a:xfrm>
            <a:custGeom>
              <a:rect b="b" l="l" r="r" t="t"/>
              <a:pathLst>
                <a:path extrusionOk="0" h="956" w="595">
                  <a:moveTo>
                    <a:pt x="280" y="0"/>
                  </a:moveTo>
                  <a:cubicBezTo>
                    <a:pt x="273" y="0"/>
                    <a:pt x="266" y="1"/>
                    <a:pt x="259" y="1"/>
                  </a:cubicBezTo>
                  <a:cubicBezTo>
                    <a:pt x="190" y="10"/>
                    <a:pt x="118" y="37"/>
                    <a:pt x="72" y="93"/>
                  </a:cubicBezTo>
                  <a:cubicBezTo>
                    <a:pt x="27" y="148"/>
                    <a:pt x="1" y="215"/>
                    <a:pt x="6" y="289"/>
                  </a:cubicBezTo>
                  <a:cubicBezTo>
                    <a:pt x="11" y="372"/>
                    <a:pt x="18" y="455"/>
                    <a:pt x="31" y="539"/>
                  </a:cubicBezTo>
                  <a:cubicBezTo>
                    <a:pt x="37" y="580"/>
                    <a:pt x="45" y="621"/>
                    <a:pt x="56" y="662"/>
                  </a:cubicBezTo>
                  <a:cubicBezTo>
                    <a:pt x="61" y="680"/>
                    <a:pt x="65" y="700"/>
                    <a:pt x="72" y="719"/>
                  </a:cubicBezTo>
                  <a:cubicBezTo>
                    <a:pt x="97" y="773"/>
                    <a:pt x="122" y="824"/>
                    <a:pt x="166" y="866"/>
                  </a:cubicBezTo>
                  <a:cubicBezTo>
                    <a:pt x="181" y="878"/>
                    <a:pt x="196" y="891"/>
                    <a:pt x="212" y="902"/>
                  </a:cubicBezTo>
                  <a:cubicBezTo>
                    <a:pt x="256" y="936"/>
                    <a:pt x="307" y="956"/>
                    <a:pt x="359" y="956"/>
                  </a:cubicBezTo>
                  <a:cubicBezTo>
                    <a:pt x="382" y="956"/>
                    <a:pt x="405" y="952"/>
                    <a:pt x="428" y="944"/>
                  </a:cubicBezTo>
                  <a:cubicBezTo>
                    <a:pt x="503" y="918"/>
                    <a:pt x="553" y="856"/>
                    <a:pt x="571" y="781"/>
                  </a:cubicBezTo>
                  <a:cubicBezTo>
                    <a:pt x="575" y="764"/>
                    <a:pt x="581" y="747"/>
                    <a:pt x="584" y="731"/>
                  </a:cubicBezTo>
                  <a:cubicBezTo>
                    <a:pt x="594" y="695"/>
                    <a:pt x="592" y="652"/>
                    <a:pt x="589" y="613"/>
                  </a:cubicBezTo>
                  <a:cubicBezTo>
                    <a:pt x="589" y="575"/>
                    <a:pt x="581" y="536"/>
                    <a:pt x="573" y="495"/>
                  </a:cubicBezTo>
                  <a:cubicBezTo>
                    <a:pt x="561" y="416"/>
                    <a:pt x="553" y="335"/>
                    <a:pt x="546" y="254"/>
                  </a:cubicBezTo>
                  <a:cubicBezTo>
                    <a:pt x="541" y="184"/>
                    <a:pt x="508" y="115"/>
                    <a:pt x="456" y="68"/>
                  </a:cubicBezTo>
                  <a:cubicBezTo>
                    <a:pt x="411" y="28"/>
                    <a:pt x="343" y="0"/>
                    <a:pt x="2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0"/>
            <p:cNvSpPr/>
            <p:nvPr/>
          </p:nvSpPr>
          <p:spPr>
            <a:xfrm>
              <a:off x="928507" y="840541"/>
              <a:ext cx="39457" cy="29573"/>
            </a:xfrm>
            <a:custGeom>
              <a:rect b="b" l="l" r="r" t="t"/>
              <a:pathLst>
                <a:path extrusionOk="0" h="745" w="994">
                  <a:moveTo>
                    <a:pt x="119" y="453"/>
                  </a:moveTo>
                  <a:cubicBezTo>
                    <a:pt x="126" y="458"/>
                    <a:pt x="134" y="463"/>
                    <a:pt x="141" y="469"/>
                  </a:cubicBezTo>
                  <a:lnTo>
                    <a:pt x="141" y="469"/>
                  </a:lnTo>
                  <a:cubicBezTo>
                    <a:pt x="134" y="464"/>
                    <a:pt x="126" y="458"/>
                    <a:pt x="119" y="453"/>
                  </a:cubicBezTo>
                  <a:close/>
                  <a:moveTo>
                    <a:pt x="278" y="563"/>
                  </a:moveTo>
                  <a:lnTo>
                    <a:pt x="278" y="563"/>
                  </a:lnTo>
                  <a:cubicBezTo>
                    <a:pt x="279" y="563"/>
                    <a:pt x="280" y="564"/>
                    <a:pt x="281" y="564"/>
                  </a:cubicBezTo>
                  <a:lnTo>
                    <a:pt x="281" y="564"/>
                  </a:lnTo>
                  <a:cubicBezTo>
                    <a:pt x="280" y="564"/>
                    <a:pt x="279" y="563"/>
                    <a:pt x="278" y="563"/>
                  </a:cubicBezTo>
                  <a:close/>
                  <a:moveTo>
                    <a:pt x="265" y="0"/>
                  </a:moveTo>
                  <a:cubicBezTo>
                    <a:pt x="235" y="0"/>
                    <a:pt x="206" y="5"/>
                    <a:pt x="181" y="14"/>
                  </a:cubicBezTo>
                  <a:cubicBezTo>
                    <a:pt x="124" y="33"/>
                    <a:pt x="63" y="82"/>
                    <a:pt x="39" y="139"/>
                  </a:cubicBezTo>
                  <a:cubicBezTo>
                    <a:pt x="11" y="199"/>
                    <a:pt x="1" y="270"/>
                    <a:pt x="26" y="332"/>
                  </a:cubicBezTo>
                  <a:cubicBezTo>
                    <a:pt x="35" y="352"/>
                    <a:pt x="46" y="372"/>
                    <a:pt x="55" y="391"/>
                  </a:cubicBezTo>
                  <a:cubicBezTo>
                    <a:pt x="78" y="426"/>
                    <a:pt x="109" y="454"/>
                    <a:pt x="147" y="473"/>
                  </a:cubicBezTo>
                  <a:lnTo>
                    <a:pt x="147" y="473"/>
                  </a:lnTo>
                  <a:cubicBezTo>
                    <a:pt x="209" y="515"/>
                    <a:pt x="271" y="557"/>
                    <a:pt x="333" y="599"/>
                  </a:cubicBezTo>
                  <a:cubicBezTo>
                    <a:pt x="315" y="588"/>
                    <a:pt x="298" y="576"/>
                    <a:pt x="281" y="564"/>
                  </a:cubicBezTo>
                  <a:lnTo>
                    <a:pt x="281" y="564"/>
                  </a:lnTo>
                  <a:cubicBezTo>
                    <a:pt x="349" y="610"/>
                    <a:pt x="418" y="665"/>
                    <a:pt x="495" y="696"/>
                  </a:cubicBezTo>
                  <a:cubicBezTo>
                    <a:pt x="554" y="721"/>
                    <a:pt x="620" y="744"/>
                    <a:pt x="688" y="744"/>
                  </a:cubicBezTo>
                  <a:cubicBezTo>
                    <a:pt x="693" y="744"/>
                    <a:pt x="698" y="744"/>
                    <a:pt x="704" y="744"/>
                  </a:cubicBezTo>
                  <a:cubicBezTo>
                    <a:pt x="752" y="742"/>
                    <a:pt x="802" y="732"/>
                    <a:pt x="845" y="717"/>
                  </a:cubicBezTo>
                  <a:cubicBezTo>
                    <a:pt x="916" y="692"/>
                    <a:pt x="969" y="632"/>
                    <a:pt x="984" y="559"/>
                  </a:cubicBezTo>
                  <a:cubicBezTo>
                    <a:pt x="993" y="520"/>
                    <a:pt x="990" y="482"/>
                    <a:pt x="978" y="446"/>
                  </a:cubicBezTo>
                  <a:cubicBezTo>
                    <a:pt x="966" y="413"/>
                    <a:pt x="947" y="387"/>
                    <a:pt x="922" y="363"/>
                  </a:cubicBezTo>
                  <a:cubicBezTo>
                    <a:pt x="904" y="343"/>
                    <a:pt x="885" y="322"/>
                    <a:pt x="864" y="304"/>
                  </a:cubicBezTo>
                  <a:cubicBezTo>
                    <a:pt x="837" y="278"/>
                    <a:pt x="794" y="252"/>
                    <a:pt x="759" y="232"/>
                  </a:cubicBezTo>
                  <a:cubicBezTo>
                    <a:pt x="716" y="208"/>
                    <a:pt x="671" y="192"/>
                    <a:pt x="628" y="170"/>
                  </a:cubicBezTo>
                  <a:cubicBezTo>
                    <a:pt x="540" y="127"/>
                    <a:pt x="459" y="75"/>
                    <a:pt x="375" y="26"/>
                  </a:cubicBezTo>
                  <a:cubicBezTo>
                    <a:pt x="344" y="8"/>
                    <a:pt x="304" y="0"/>
                    <a:pt x="2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0"/>
            <p:cNvSpPr/>
            <p:nvPr/>
          </p:nvSpPr>
          <p:spPr>
            <a:xfrm>
              <a:off x="964907" y="854712"/>
              <a:ext cx="1151" cy="1231"/>
            </a:xfrm>
            <a:custGeom>
              <a:rect b="b" l="l" r="r" t="t"/>
              <a:pathLst>
                <a:path extrusionOk="0" h="31" w="29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" y="2"/>
                    <a:pt x="3" y="3"/>
                  </a:cubicBezTo>
                  <a:lnTo>
                    <a:pt x="3" y="3"/>
                  </a:lnTo>
                  <a:cubicBezTo>
                    <a:pt x="3" y="2"/>
                    <a:pt x="2" y="1"/>
                    <a:pt x="0" y="0"/>
                  </a:cubicBezTo>
                  <a:close/>
                  <a:moveTo>
                    <a:pt x="3" y="3"/>
                  </a:moveTo>
                  <a:cubicBezTo>
                    <a:pt x="4" y="5"/>
                    <a:pt x="4" y="6"/>
                    <a:pt x="6" y="6"/>
                  </a:cubicBezTo>
                  <a:cubicBezTo>
                    <a:pt x="14" y="15"/>
                    <a:pt x="20" y="22"/>
                    <a:pt x="28" y="30"/>
                  </a:cubicBezTo>
                  <a:cubicBezTo>
                    <a:pt x="20" y="21"/>
                    <a:pt x="12" y="12"/>
                    <a:pt x="3" y="3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0"/>
            <p:cNvSpPr/>
            <p:nvPr/>
          </p:nvSpPr>
          <p:spPr>
            <a:xfrm>
              <a:off x="964470" y="854156"/>
              <a:ext cx="476" cy="556"/>
            </a:xfrm>
            <a:custGeom>
              <a:rect b="b" l="l" r="r" t="t"/>
              <a:pathLst>
                <a:path extrusionOk="0" h="14" w="12">
                  <a:moveTo>
                    <a:pt x="1" y="1"/>
                  </a:moveTo>
                  <a:cubicBezTo>
                    <a:pt x="3" y="4"/>
                    <a:pt x="6" y="7"/>
                    <a:pt x="9" y="9"/>
                  </a:cubicBezTo>
                  <a:lnTo>
                    <a:pt x="9" y="9"/>
                  </a:lnTo>
                  <a:cubicBezTo>
                    <a:pt x="6" y="6"/>
                    <a:pt x="4" y="3"/>
                    <a:pt x="1" y="1"/>
                  </a:cubicBezTo>
                  <a:close/>
                  <a:moveTo>
                    <a:pt x="9" y="9"/>
                  </a:moveTo>
                  <a:cubicBezTo>
                    <a:pt x="10" y="10"/>
                    <a:pt x="11" y="12"/>
                    <a:pt x="11" y="13"/>
                  </a:cubicBezTo>
                  <a:lnTo>
                    <a:pt x="11" y="11"/>
                  </a:lnTo>
                  <a:cubicBezTo>
                    <a:pt x="11" y="11"/>
                    <a:pt x="10" y="10"/>
                    <a:pt x="9" y="9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0"/>
            <p:cNvSpPr/>
            <p:nvPr/>
          </p:nvSpPr>
          <p:spPr>
            <a:xfrm>
              <a:off x="928507" y="893851"/>
              <a:ext cx="26913" cy="49936"/>
            </a:xfrm>
            <a:custGeom>
              <a:rect b="b" l="l" r="r" t="t"/>
              <a:pathLst>
                <a:path extrusionOk="0" h="1258" w="678">
                  <a:moveTo>
                    <a:pt x="388" y="1"/>
                  </a:moveTo>
                  <a:cubicBezTo>
                    <a:pt x="251" y="1"/>
                    <a:pt x="124" y="88"/>
                    <a:pt x="94" y="232"/>
                  </a:cubicBezTo>
                  <a:cubicBezTo>
                    <a:pt x="66" y="360"/>
                    <a:pt x="52" y="492"/>
                    <a:pt x="34" y="622"/>
                  </a:cubicBezTo>
                  <a:cubicBezTo>
                    <a:pt x="25" y="686"/>
                    <a:pt x="16" y="748"/>
                    <a:pt x="10" y="812"/>
                  </a:cubicBezTo>
                  <a:cubicBezTo>
                    <a:pt x="5" y="866"/>
                    <a:pt x="1" y="916"/>
                    <a:pt x="4" y="970"/>
                  </a:cubicBezTo>
                  <a:cubicBezTo>
                    <a:pt x="5" y="1007"/>
                    <a:pt x="9" y="1043"/>
                    <a:pt x="22" y="1077"/>
                  </a:cubicBezTo>
                  <a:cubicBezTo>
                    <a:pt x="41" y="1133"/>
                    <a:pt x="65" y="1155"/>
                    <a:pt x="104" y="1199"/>
                  </a:cubicBezTo>
                  <a:cubicBezTo>
                    <a:pt x="142" y="1241"/>
                    <a:pt x="200" y="1258"/>
                    <a:pt x="258" y="1258"/>
                  </a:cubicBezTo>
                  <a:cubicBezTo>
                    <a:pt x="287" y="1258"/>
                    <a:pt x="316" y="1253"/>
                    <a:pt x="341" y="1246"/>
                  </a:cubicBezTo>
                  <a:cubicBezTo>
                    <a:pt x="478" y="1205"/>
                    <a:pt x="548" y="1060"/>
                    <a:pt x="582" y="932"/>
                  </a:cubicBezTo>
                  <a:cubicBezTo>
                    <a:pt x="599" y="869"/>
                    <a:pt x="608" y="809"/>
                    <a:pt x="615" y="743"/>
                  </a:cubicBezTo>
                  <a:cubicBezTo>
                    <a:pt x="630" y="612"/>
                    <a:pt x="641" y="481"/>
                    <a:pt x="665" y="351"/>
                  </a:cubicBezTo>
                  <a:cubicBezTo>
                    <a:pt x="678" y="274"/>
                    <a:pt x="664" y="191"/>
                    <a:pt x="621" y="128"/>
                  </a:cubicBezTo>
                  <a:cubicBezTo>
                    <a:pt x="582" y="68"/>
                    <a:pt x="509" y="16"/>
                    <a:pt x="438" y="5"/>
                  </a:cubicBezTo>
                  <a:cubicBezTo>
                    <a:pt x="422" y="2"/>
                    <a:pt x="405" y="1"/>
                    <a:pt x="3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0"/>
            <p:cNvSpPr/>
            <p:nvPr/>
          </p:nvSpPr>
          <p:spPr>
            <a:xfrm>
              <a:off x="1003292" y="916914"/>
              <a:ext cx="913" cy="1032"/>
            </a:xfrm>
            <a:custGeom>
              <a:rect b="b" l="l" r="r" t="t"/>
              <a:pathLst>
                <a:path extrusionOk="0" h="26" w="23">
                  <a:moveTo>
                    <a:pt x="1" y="1"/>
                  </a:moveTo>
                  <a:cubicBezTo>
                    <a:pt x="4" y="4"/>
                    <a:pt x="5" y="6"/>
                    <a:pt x="7" y="9"/>
                  </a:cubicBezTo>
                  <a:cubicBezTo>
                    <a:pt x="12" y="15"/>
                    <a:pt x="18" y="20"/>
                    <a:pt x="23" y="26"/>
                  </a:cubicBezTo>
                  <a:cubicBezTo>
                    <a:pt x="15" y="17"/>
                    <a:pt x="9" y="8"/>
                    <a:pt x="1" y="1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0"/>
            <p:cNvSpPr/>
            <p:nvPr/>
          </p:nvSpPr>
          <p:spPr>
            <a:xfrm>
              <a:off x="967884" y="901632"/>
              <a:ext cx="39377" cy="32907"/>
            </a:xfrm>
            <a:custGeom>
              <a:rect b="b" l="l" r="r" t="t"/>
              <a:pathLst>
                <a:path extrusionOk="0" h="829" w="992">
                  <a:moveTo>
                    <a:pt x="269" y="1"/>
                  </a:moveTo>
                  <a:cubicBezTo>
                    <a:pt x="263" y="1"/>
                    <a:pt x="257" y="1"/>
                    <a:pt x="251" y="1"/>
                  </a:cubicBezTo>
                  <a:cubicBezTo>
                    <a:pt x="188" y="5"/>
                    <a:pt x="113" y="40"/>
                    <a:pt x="71" y="90"/>
                  </a:cubicBezTo>
                  <a:cubicBezTo>
                    <a:pt x="28" y="144"/>
                    <a:pt x="0" y="210"/>
                    <a:pt x="8" y="280"/>
                  </a:cubicBezTo>
                  <a:cubicBezTo>
                    <a:pt x="13" y="303"/>
                    <a:pt x="17" y="326"/>
                    <a:pt x="22" y="349"/>
                  </a:cubicBezTo>
                  <a:cubicBezTo>
                    <a:pt x="38" y="392"/>
                    <a:pt x="62" y="430"/>
                    <a:pt x="96" y="460"/>
                  </a:cubicBezTo>
                  <a:cubicBezTo>
                    <a:pt x="175" y="542"/>
                    <a:pt x="262" y="619"/>
                    <a:pt x="353" y="687"/>
                  </a:cubicBezTo>
                  <a:cubicBezTo>
                    <a:pt x="394" y="717"/>
                    <a:pt x="436" y="744"/>
                    <a:pt x="477" y="770"/>
                  </a:cubicBezTo>
                  <a:cubicBezTo>
                    <a:pt x="490" y="776"/>
                    <a:pt x="501" y="781"/>
                    <a:pt x="514" y="787"/>
                  </a:cubicBezTo>
                  <a:cubicBezTo>
                    <a:pt x="548" y="800"/>
                    <a:pt x="580" y="813"/>
                    <a:pt x="616" y="822"/>
                  </a:cubicBezTo>
                  <a:cubicBezTo>
                    <a:pt x="633" y="826"/>
                    <a:pt x="650" y="828"/>
                    <a:pt x="667" y="828"/>
                  </a:cubicBezTo>
                  <a:cubicBezTo>
                    <a:pt x="685" y="828"/>
                    <a:pt x="703" y="826"/>
                    <a:pt x="721" y="823"/>
                  </a:cubicBezTo>
                  <a:cubicBezTo>
                    <a:pt x="794" y="811"/>
                    <a:pt x="862" y="796"/>
                    <a:pt x="913" y="734"/>
                  </a:cubicBezTo>
                  <a:cubicBezTo>
                    <a:pt x="965" y="665"/>
                    <a:pt x="992" y="568"/>
                    <a:pt x="958" y="485"/>
                  </a:cubicBezTo>
                  <a:cubicBezTo>
                    <a:pt x="944" y="448"/>
                    <a:pt x="923" y="422"/>
                    <a:pt x="899" y="393"/>
                  </a:cubicBezTo>
                  <a:cubicBezTo>
                    <a:pt x="883" y="375"/>
                    <a:pt x="870" y="355"/>
                    <a:pt x="852" y="341"/>
                  </a:cubicBezTo>
                  <a:cubicBezTo>
                    <a:pt x="825" y="318"/>
                    <a:pt x="799" y="304"/>
                    <a:pt x="769" y="289"/>
                  </a:cubicBezTo>
                  <a:cubicBezTo>
                    <a:pt x="747" y="276"/>
                    <a:pt x="724" y="266"/>
                    <a:pt x="701" y="254"/>
                  </a:cubicBezTo>
                  <a:cubicBezTo>
                    <a:pt x="668" y="237"/>
                    <a:pt x="636" y="217"/>
                    <a:pt x="602" y="197"/>
                  </a:cubicBezTo>
                  <a:cubicBezTo>
                    <a:pt x="547" y="155"/>
                    <a:pt x="492" y="113"/>
                    <a:pt x="441" y="66"/>
                  </a:cubicBezTo>
                  <a:cubicBezTo>
                    <a:pt x="396" y="25"/>
                    <a:pt x="331" y="1"/>
                    <a:pt x="2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0"/>
            <p:cNvSpPr/>
            <p:nvPr/>
          </p:nvSpPr>
          <p:spPr>
            <a:xfrm>
              <a:off x="1002379" y="915882"/>
              <a:ext cx="953" cy="1072"/>
            </a:xfrm>
            <a:custGeom>
              <a:rect b="b" l="l" r="r" t="t"/>
              <a:pathLst>
                <a:path extrusionOk="0" h="27" w="24">
                  <a:moveTo>
                    <a:pt x="1" y="1"/>
                  </a:moveTo>
                  <a:lnTo>
                    <a:pt x="1" y="1"/>
                  </a:lnTo>
                  <a:cubicBezTo>
                    <a:pt x="8" y="10"/>
                    <a:pt x="17" y="17"/>
                    <a:pt x="24" y="27"/>
                  </a:cubicBezTo>
                  <a:cubicBezTo>
                    <a:pt x="22" y="22"/>
                    <a:pt x="19" y="20"/>
                    <a:pt x="17" y="1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0"/>
            <p:cNvSpPr/>
            <p:nvPr/>
          </p:nvSpPr>
          <p:spPr>
            <a:xfrm>
              <a:off x="977252" y="863683"/>
              <a:ext cx="47118" cy="23579"/>
            </a:xfrm>
            <a:custGeom>
              <a:rect b="b" l="l" r="r" t="t"/>
              <a:pathLst>
                <a:path extrusionOk="0" h="594" w="1187">
                  <a:moveTo>
                    <a:pt x="852" y="1"/>
                  </a:moveTo>
                  <a:cubicBezTo>
                    <a:pt x="822" y="1"/>
                    <a:pt x="792" y="3"/>
                    <a:pt x="764" y="6"/>
                  </a:cubicBezTo>
                  <a:cubicBezTo>
                    <a:pt x="707" y="13"/>
                    <a:pt x="650" y="23"/>
                    <a:pt x="592" y="29"/>
                  </a:cubicBezTo>
                  <a:cubicBezTo>
                    <a:pt x="479" y="41"/>
                    <a:pt x="365" y="49"/>
                    <a:pt x="254" y="67"/>
                  </a:cubicBezTo>
                  <a:cubicBezTo>
                    <a:pt x="182" y="78"/>
                    <a:pt x="122" y="99"/>
                    <a:pt x="73" y="155"/>
                  </a:cubicBezTo>
                  <a:cubicBezTo>
                    <a:pt x="30" y="203"/>
                    <a:pt x="1" y="280"/>
                    <a:pt x="7" y="347"/>
                  </a:cubicBezTo>
                  <a:cubicBezTo>
                    <a:pt x="22" y="478"/>
                    <a:pt x="128" y="594"/>
                    <a:pt x="265" y="594"/>
                  </a:cubicBezTo>
                  <a:cubicBezTo>
                    <a:pt x="272" y="594"/>
                    <a:pt x="280" y="593"/>
                    <a:pt x="287" y="593"/>
                  </a:cubicBezTo>
                  <a:cubicBezTo>
                    <a:pt x="405" y="581"/>
                    <a:pt x="523" y="583"/>
                    <a:pt x="641" y="582"/>
                  </a:cubicBezTo>
                  <a:cubicBezTo>
                    <a:pt x="722" y="582"/>
                    <a:pt x="797" y="578"/>
                    <a:pt x="876" y="562"/>
                  </a:cubicBezTo>
                  <a:cubicBezTo>
                    <a:pt x="905" y="555"/>
                    <a:pt x="934" y="549"/>
                    <a:pt x="962" y="539"/>
                  </a:cubicBezTo>
                  <a:cubicBezTo>
                    <a:pt x="1004" y="523"/>
                    <a:pt x="1017" y="514"/>
                    <a:pt x="1045" y="490"/>
                  </a:cubicBezTo>
                  <a:cubicBezTo>
                    <a:pt x="1083" y="464"/>
                    <a:pt x="1113" y="430"/>
                    <a:pt x="1134" y="389"/>
                  </a:cubicBezTo>
                  <a:cubicBezTo>
                    <a:pt x="1142" y="365"/>
                    <a:pt x="1150" y="342"/>
                    <a:pt x="1158" y="318"/>
                  </a:cubicBezTo>
                  <a:cubicBezTo>
                    <a:pt x="1187" y="231"/>
                    <a:pt x="1136" y="142"/>
                    <a:pt x="1078" y="79"/>
                  </a:cubicBezTo>
                  <a:cubicBezTo>
                    <a:pt x="1020" y="18"/>
                    <a:pt x="935" y="1"/>
                    <a:pt x="8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0"/>
            <p:cNvSpPr/>
            <p:nvPr/>
          </p:nvSpPr>
          <p:spPr>
            <a:xfrm>
              <a:off x="1100862" y="722647"/>
              <a:ext cx="30446" cy="40529"/>
            </a:xfrm>
            <a:custGeom>
              <a:rect b="b" l="l" r="r" t="t"/>
              <a:pathLst>
                <a:path extrusionOk="0" h="1021" w="767">
                  <a:moveTo>
                    <a:pt x="35" y="635"/>
                  </a:moveTo>
                  <a:lnTo>
                    <a:pt x="35" y="635"/>
                  </a:lnTo>
                  <a:cubicBezTo>
                    <a:pt x="32" y="644"/>
                    <a:pt x="29" y="653"/>
                    <a:pt x="26" y="662"/>
                  </a:cubicBezTo>
                  <a:cubicBezTo>
                    <a:pt x="29" y="653"/>
                    <a:pt x="32" y="644"/>
                    <a:pt x="35" y="635"/>
                  </a:cubicBezTo>
                  <a:close/>
                  <a:moveTo>
                    <a:pt x="488" y="0"/>
                  </a:moveTo>
                  <a:cubicBezTo>
                    <a:pt x="461" y="0"/>
                    <a:pt x="433" y="5"/>
                    <a:pt x="407" y="15"/>
                  </a:cubicBezTo>
                  <a:cubicBezTo>
                    <a:pt x="342" y="41"/>
                    <a:pt x="288" y="84"/>
                    <a:pt x="257" y="147"/>
                  </a:cubicBezTo>
                  <a:cubicBezTo>
                    <a:pt x="219" y="222"/>
                    <a:pt x="187" y="300"/>
                    <a:pt x="153" y="376"/>
                  </a:cubicBezTo>
                  <a:cubicBezTo>
                    <a:pt x="136" y="414"/>
                    <a:pt x="119" y="453"/>
                    <a:pt x="101" y="490"/>
                  </a:cubicBezTo>
                  <a:cubicBezTo>
                    <a:pt x="92" y="509"/>
                    <a:pt x="84" y="526"/>
                    <a:pt x="74" y="544"/>
                  </a:cubicBezTo>
                  <a:cubicBezTo>
                    <a:pt x="62" y="565"/>
                    <a:pt x="53" y="587"/>
                    <a:pt x="45" y="608"/>
                  </a:cubicBezTo>
                  <a:lnTo>
                    <a:pt x="45" y="608"/>
                  </a:lnTo>
                  <a:cubicBezTo>
                    <a:pt x="46" y="605"/>
                    <a:pt x="47" y="601"/>
                    <a:pt x="49" y="598"/>
                  </a:cubicBezTo>
                  <a:lnTo>
                    <a:pt x="49" y="598"/>
                  </a:lnTo>
                  <a:cubicBezTo>
                    <a:pt x="47" y="603"/>
                    <a:pt x="45" y="608"/>
                    <a:pt x="43" y="613"/>
                  </a:cubicBezTo>
                  <a:lnTo>
                    <a:pt x="43" y="613"/>
                  </a:lnTo>
                  <a:cubicBezTo>
                    <a:pt x="42" y="616"/>
                    <a:pt x="41" y="619"/>
                    <a:pt x="40" y="621"/>
                  </a:cubicBezTo>
                  <a:lnTo>
                    <a:pt x="40" y="621"/>
                  </a:lnTo>
                  <a:cubicBezTo>
                    <a:pt x="20" y="677"/>
                    <a:pt x="0" y="732"/>
                    <a:pt x="10" y="795"/>
                  </a:cubicBezTo>
                  <a:cubicBezTo>
                    <a:pt x="20" y="858"/>
                    <a:pt x="40" y="919"/>
                    <a:pt x="90" y="959"/>
                  </a:cubicBezTo>
                  <a:cubicBezTo>
                    <a:pt x="130" y="991"/>
                    <a:pt x="186" y="1021"/>
                    <a:pt x="240" y="1021"/>
                  </a:cubicBezTo>
                  <a:cubicBezTo>
                    <a:pt x="249" y="1021"/>
                    <a:pt x="257" y="1020"/>
                    <a:pt x="265" y="1018"/>
                  </a:cubicBezTo>
                  <a:cubicBezTo>
                    <a:pt x="307" y="1010"/>
                    <a:pt x="340" y="1005"/>
                    <a:pt x="377" y="987"/>
                  </a:cubicBezTo>
                  <a:cubicBezTo>
                    <a:pt x="415" y="967"/>
                    <a:pt x="444" y="943"/>
                    <a:pt x="475" y="912"/>
                  </a:cubicBezTo>
                  <a:cubicBezTo>
                    <a:pt x="504" y="880"/>
                    <a:pt x="531" y="844"/>
                    <a:pt x="551" y="806"/>
                  </a:cubicBezTo>
                  <a:cubicBezTo>
                    <a:pt x="573" y="760"/>
                    <a:pt x="594" y="713"/>
                    <a:pt x="614" y="665"/>
                  </a:cubicBezTo>
                  <a:cubicBezTo>
                    <a:pt x="653" y="572"/>
                    <a:pt x="687" y="477"/>
                    <a:pt x="730" y="384"/>
                  </a:cubicBezTo>
                  <a:cubicBezTo>
                    <a:pt x="760" y="320"/>
                    <a:pt x="766" y="245"/>
                    <a:pt x="744" y="178"/>
                  </a:cubicBezTo>
                  <a:cubicBezTo>
                    <a:pt x="723" y="119"/>
                    <a:pt x="671" y="55"/>
                    <a:pt x="613" y="29"/>
                  </a:cubicBezTo>
                  <a:cubicBezTo>
                    <a:pt x="574" y="11"/>
                    <a:pt x="531" y="0"/>
                    <a:pt x="4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0"/>
            <p:cNvSpPr/>
            <p:nvPr/>
          </p:nvSpPr>
          <p:spPr>
            <a:xfrm>
              <a:off x="1045011" y="689859"/>
              <a:ext cx="29771" cy="36122"/>
            </a:xfrm>
            <a:custGeom>
              <a:rect b="b" l="l" r="r" t="t"/>
              <a:pathLst>
                <a:path extrusionOk="0" h="910" w="750">
                  <a:moveTo>
                    <a:pt x="475" y="1"/>
                  </a:moveTo>
                  <a:cubicBezTo>
                    <a:pt x="447" y="1"/>
                    <a:pt x="420" y="6"/>
                    <a:pt x="393" y="17"/>
                  </a:cubicBezTo>
                  <a:cubicBezTo>
                    <a:pt x="372" y="27"/>
                    <a:pt x="354" y="37"/>
                    <a:pt x="333" y="48"/>
                  </a:cubicBezTo>
                  <a:cubicBezTo>
                    <a:pt x="294" y="74"/>
                    <a:pt x="265" y="107"/>
                    <a:pt x="244" y="149"/>
                  </a:cubicBezTo>
                  <a:cubicBezTo>
                    <a:pt x="203" y="221"/>
                    <a:pt x="166" y="294"/>
                    <a:pt x="127" y="365"/>
                  </a:cubicBezTo>
                  <a:cubicBezTo>
                    <a:pt x="107" y="400"/>
                    <a:pt x="88" y="435"/>
                    <a:pt x="65" y="470"/>
                  </a:cubicBezTo>
                  <a:cubicBezTo>
                    <a:pt x="54" y="487"/>
                    <a:pt x="46" y="504"/>
                    <a:pt x="37" y="524"/>
                  </a:cubicBezTo>
                  <a:cubicBezTo>
                    <a:pt x="27" y="550"/>
                    <a:pt x="15" y="577"/>
                    <a:pt x="11" y="605"/>
                  </a:cubicBezTo>
                  <a:cubicBezTo>
                    <a:pt x="10" y="610"/>
                    <a:pt x="10" y="615"/>
                    <a:pt x="8" y="621"/>
                  </a:cubicBezTo>
                  <a:cubicBezTo>
                    <a:pt x="6" y="639"/>
                    <a:pt x="1" y="673"/>
                    <a:pt x="5" y="691"/>
                  </a:cubicBezTo>
                  <a:cubicBezTo>
                    <a:pt x="6" y="725"/>
                    <a:pt x="13" y="753"/>
                    <a:pt x="31" y="780"/>
                  </a:cubicBezTo>
                  <a:cubicBezTo>
                    <a:pt x="42" y="809"/>
                    <a:pt x="59" y="832"/>
                    <a:pt x="84" y="852"/>
                  </a:cubicBezTo>
                  <a:cubicBezTo>
                    <a:pt x="129" y="889"/>
                    <a:pt x="182" y="909"/>
                    <a:pt x="239" y="909"/>
                  </a:cubicBezTo>
                  <a:cubicBezTo>
                    <a:pt x="243" y="909"/>
                    <a:pt x="248" y="909"/>
                    <a:pt x="252" y="909"/>
                  </a:cubicBezTo>
                  <a:cubicBezTo>
                    <a:pt x="279" y="908"/>
                    <a:pt x="307" y="903"/>
                    <a:pt x="331" y="891"/>
                  </a:cubicBezTo>
                  <a:cubicBezTo>
                    <a:pt x="354" y="881"/>
                    <a:pt x="381" y="868"/>
                    <a:pt x="396" y="858"/>
                  </a:cubicBezTo>
                  <a:cubicBezTo>
                    <a:pt x="416" y="846"/>
                    <a:pt x="433" y="829"/>
                    <a:pt x="451" y="813"/>
                  </a:cubicBezTo>
                  <a:cubicBezTo>
                    <a:pt x="482" y="784"/>
                    <a:pt x="502" y="753"/>
                    <a:pt x="526" y="717"/>
                  </a:cubicBezTo>
                  <a:cubicBezTo>
                    <a:pt x="548" y="683"/>
                    <a:pt x="570" y="647"/>
                    <a:pt x="591" y="608"/>
                  </a:cubicBezTo>
                  <a:cubicBezTo>
                    <a:pt x="633" y="535"/>
                    <a:pt x="673" y="460"/>
                    <a:pt x="716" y="387"/>
                  </a:cubicBezTo>
                  <a:cubicBezTo>
                    <a:pt x="734" y="356"/>
                    <a:pt x="742" y="322"/>
                    <a:pt x="741" y="287"/>
                  </a:cubicBezTo>
                  <a:cubicBezTo>
                    <a:pt x="749" y="248"/>
                    <a:pt x="745" y="214"/>
                    <a:pt x="731" y="179"/>
                  </a:cubicBezTo>
                  <a:cubicBezTo>
                    <a:pt x="710" y="119"/>
                    <a:pt x="658" y="55"/>
                    <a:pt x="600" y="29"/>
                  </a:cubicBezTo>
                  <a:cubicBezTo>
                    <a:pt x="561" y="12"/>
                    <a:pt x="518" y="1"/>
                    <a:pt x="4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0"/>
            <p:cNvSpPr/>
            <p:nvPr/>
          </p:nvSpPr>
          <p:spPr>
            <a:xfrm>
              <a:off x="1003133" y="682873"/>
              <a:ext cx="42156" cy="28620"/>
            </a:xfrm>
            <a:custGeom>
              <a:rect b="b" l="l" r="r" t="t"/>
              <a:pathLst>
                <a:path extrusionOk="0" h="721" w="1062">
                  <a:moveTo>
                    <a:pt x="280" y="1"/>
                  </a:moveTo>
                  <a:cubicBezTo>
                    <a:pt x="253" y="1"/>
                    <a:pt x="226" y="5"/>
                    <a:pt x="201" y="13"/>
                  </a:cubicBezTo>
                  <a:cubicBezTo>
                    <a:pt x="142" y="33"/>
                    <a:pt x="83" y="83"/>
                    <a:pt x="58" y="138"/>
                  </a:cubicBezTo>
                  <a:cubicBezTo>
                    <a:pt x="1" y="267"/>
                    <a:pt x="48" y="408"/>
                    <a:pt x="170" y="476"/>
                  </a:cubicBezTo>
                  <a:cubicBezTo>
                    <a:pt x="260" y="524"/>
                    <a:pt x="351" y="571"/>
                    <a:pt x="443" y="615"/>
                  </a:cubicBezTo>
                  <a:cubicBezTo>
                    <a:pt x="488" y="636"/>
                    <a:pt x="531" y="659"/>
                    <a:pt x="577" y="678"/>
                  </a:cubicBezTo>
                  <a:cubicBezTo>
                    <a:pt x="638" y="704"/>
                    <a:pt x="703" y="721"/>
                    <a:pt x="769" y="721"/>
                  </a:cubicBezTo>
                  <a:cubicBezTo>
                    <a:pt x="806" y="721"/>
                    <a:pt x="843" y="715"/>
                    <a:pt x="881" y="703"/>
                  </a:cubicBezTo>
                  <a:cubicBezTo>
                    <a:pt x="988" y="667"/>
                    <a:pt x="1062" y="532"/>
                    <a:pt x="1015" y="423"/>
                  </a:cubicBezTo>
                  <a:cubicBezTo>
                    <a:pt x="992" y="367"/>
                    <a:pt x="964" y="324"/>
                    <a:pt x="920" y="282"/>
                  </a:cubicBezTo>
                  <a:cubicBezTo>
                    <a:pt x="888" y="252"/>
                    <a:pt x="848" y="228"/>
                    <a:pt x="810" y="208"/>
                  </a:cubicBezTo>
                  <a:cubicBezTo>
                    <a:pt x="766" y="185"/>
                    <a:pt x="719" y="170"/>
                    <a:pt x="675" y="151"/>
                  </a:cubicBezTo>
                  <a:cubicBezTo>
                    <a:pt x="581" y="111"/>
                    <a:pt x="487" y="70"/>
                    <a:pt x="394" y="27"/>
                  </a:cubicBezTo>
                  <a:cubicBezTo>
                    <a:pt x="359" y="10"/>
                    <a:pt x="319" y="1"/>
                    <a:pt x="2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0"/>
            <p:cNvSpPr/>
            <p:nvPr/>
          </p:nvSpPr>
          <p:spPr>
            <a:xfrm>
              <a:off x="965423" y="669853"/>
              <a:ext cx="30208" cy="46046"/>
            </a:xfrm>
            <a:custGeom>
              <a:rect b="b" l="l" r="r" t="t"/>
              <a:pathLst>
                <a:path extrusionOk="0" h="1160" w="761">
                  <a:moveTo>
                    <a:pt x="490" y="1"/>
                  </a:moveTo>
                  <a:cubicBezTo>
                    <a:pt x="440" y="1"/>
                    <a:pt x="389" y="13"/>
                    <a:pt x="349" y="44"/>
                  </a:cubicBezTo>
                  <a:cubicBezTo>
                    <a:pt x="331" y="58"/>
                    <a:pt x="315" y="73"/>
                    <a:pt x="299" y="86"/>
                  </a:cubicBezTo>
                  <a:cubicBezTo>
                    <a:pt x="269" y="121"/>
                    <a:pt x="250" y="159"/>
                    <a:pt x="240" y="204"/>
                  </a:cubicBezTo>
                  <a:cubicBezTo>
                    <a:pt x="200" y="323"/>
                    <a:pt x="174" y="444"/>
                    <a:pt x="135" y="562"/>
                  </a:cubicBezTo>
                  <a:cubicBezTo>
                    <a:pt x="126" y="585"/>
                    <a:pt x="116" y="610"/>
                    <a:pt x="106" y="633"/>
                  </a:cubicBezTo>
                  <a:cubicBezTo>
                    <a:pt x="89" y="669"/>
                    <a:pt x="75" y="707"/>
                    <a:pt x="62" y="745"/>
                  </a:cubicBezTo>
                  <a:lnTo>
                    <a:pt x="62" y="745"/>
                  </a:lnTo>
                  <a:cubicBezTo>
                    <a:pt x="49" y="776"/>
                    <a:pt x="36" y="807"/>
                    <a:pt x="32" y="840"/>
                  </a:cubicBezTo>
                  <a:cubicBezTo>
                    <a:pt x="31" y="860"/>
                    <a:pt x="28" y="878"/>
                    <a:pt x="24" y="898"/>
                  </a:cubicBezTo>
                  <a:cubicBezTo>
                    <a:pt x="1" y="1032"/>
                    <a:pt x="106" y="1160"/>
                    <a:pt x="235" y="1160"/>
                  </a:cubicBezTo>
                  <a:cubicBezTo>
                    <a:pt x="259" y="1160"/>
                    <a:pt x="283" y="1156"/>
                    <a:pt x="308" y="1146"/>
                  </a:cubicBezTo>
                  <a:cubicBezTo>
                    <a:pt x="360" y="1127"/>
                    <a:pt x="414" y="1102"/>
                    <a:pt x="456" y="1065"/>
                  </a:cubicBezTo>
                  <a:cubicBezTo>
                    <a:pt x="501" y="1027"/>
                    <a:pt x="541" y="980"/>
                    <a:pt x="570" y="928"/>
                  </a:cubicBezTo>
                  <a:cubicBezTo>
                    <a:pt x="610" y="854"/>
                    <a:pt x="632" y="767"/>
                    <a:pt x="653" y="685"/>
                  </a:cubicBezTo>
                  <a:cubicBezTo>
                    <a:pt x="685" y="559"/>
                    <a:pt x="705" y="430"/>
                    <a:pt x="740" y="305"/>
                  </a:cubicBezTo>
                  <a:cubicBezTo>
                    <a:pt x="760" y="247"/>
                    <a:pt x="737" y="163"/>
                    <a:pt x="704" y="112"/>
                  </a:cubicBezTo>
                  <a:cubicBezTo>
                    <a:pt x="668" y="62"/>
                    <a:pt x="605" y="15"/>
                    <a:pt x="543" y="5"/>
                  </a:cubicBezTo>
                  <a:cubicBezTo>
                    <a:pt x="526" y="2"/>
                    <a:pt x="508" y="1"/>
                    <a:pt x="49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0"/>
            <p:cNvSpPr/>
            <p:nvPr/>
          </p:nvSpPr>
          <p:spPr>
            <a:xfrm>
              <a:off x="868290" y="714430"/>
              <a:ext cx="44339" cy="23102"/>
            </a:xfrm>
            <a:custGeom>
              <a:rect b="b" l="l" r="r" t="t"/>
              <a:pathLst>
                <a:path extrusionOk="0" h="582" w="1117">
                  <a:moveTo>
                    <a:pt x="260" y="1"/>
                  </a:moveTo>
                  <a:cubicBezTo>
                    <a:pt x="209" y="1"/>
                    <a:pt x="160" y="14"/>
                    <a:pt x="116" y="43"/>
                  </a:cubicBezTo>
                  <a:cubicBezTo>
                    <a:pt x="67" y="77"/>
                    <a:pt x="21" y="139"/>
                    <a:pt x="11" y="201"/>
                  </a:cubicBezTo>
                  <a:cubicBezTo>
                    <a:pt x="0" y="265"/>
                    <a:pt x="8" y="337"/>
                    <a:pt x="48" y="392"/>
                  </a:cubicBezTo>
                  <a:cubicBezTo>
                    <a:pt x="86" y="442"/>
                    <a:pt x="141" y="488"/>
                    <a:pt x="206" y="497"/>
                  </a:cubicBezTo>
                  <a:cubicBezTo>
                    <a:pt x="311" y="513"/>
                    <a:pt x="418" y="515"/>
                    <a:pt x="522" y="533"/>
                  </a:cubicBezTo>
                  <a:cubicBezTo>
                    <a:pt x="574" y="540"/>
                    <a:pt x="625" y="549"/>
                    <a:pt x="675" y="561"/>
                  </a:cubicBezTo>
                  <a:cubicBezTo>
                    <a:pt x="724" y="572"/>
                    <a:pt x="775" y="582"/>
                    <a:pt x="826" y="582"/>
                  </a:cubicBezTo>
                  <a:cubicBezTo>
                    <a:pt x="866" y="582"/>
                    <a:pt x="906" y="576"/>
                    <a:pt x="943" y="560"/>
                  </a:cubicBezTo>
                  <a:cubicBezTo>
                    <a:pt x="1014" y="530"/>
                    <a:pt x="1066" y="483"/>
                    <a:pt x="1091" y="408"/>
                  </a:cubicBezTo>
                  <a:cubicBezTo>
                    <a:pt x="1117" y="336"/>
                    <a:pt x="1111" y="257"/>
                    <a:pt x="1065" y="191"/>
                  </a:cubicBezTo>
                  <a:cubicBezTo>
                    <a:pt x="1017" y="123"/>
                    <a:pt x="954" y="85"/>
                    <a:pt x="879" y="59"/>
                  </a:cubicBezTo>
                  <a:cubicBezTo>
                    <a:pt x="836" y="43"/>
                    <a:pt x="797" y="39"/>
                    <a:pt x="751" y="35"/>
                  </a:cubicBezTo>
                  <a:cubicBezTo>
                    <a:pt x="674" y="30"/>
                    <a:pt x="598" y="28"/>
                    <a:pt x="521" y="26"/>
                  </a:cubicBezTo>
                  <a:cubicBezTo>
                    <a:pt x="449" y="20"/>
                    <a:pt x="377" y="15"/>
                    <a:pt x="308" y="5"/>
                  </a:cubicBezTo>
                  <a:cubicBezTo>
                    <a:pt x="292" y="2"/>
                    <a:pt x="276" y="1"/>
                    <a:pt x="26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0"/>
            <p:cNvSpPr/>
            <p:nvPr/>
          </p:nvSpPr>
          <p:spPr>
            <a:xfrm>
              <a:off x="821013" y="710103"/>
              <a:ext cx="30049" cy="49301"/>
            </a:xfrm>
            <a:custGeom>
              <a:rect b="b" l="l" r="r" t="t"/>
              <a:pathLst>
                <a:path extrusionOk="0" h="1242" w="757">
                  <a:moveTo>
                    <a:pt x="33" y="771"/>
                  </a:moveTo>
                  <a:cubicBezTo>
                    <a:pt x="32" y="774"/>
                    <a:pt x="31" y="776"/>
                    <a:pt x="30" y="779"/>
                  </a:cubicBezTo>
                  <a:cubicBezTo>
                    <a:pt x="31" y="776"/>
                    <a:pt x="32" y="774"/>
                    <a:pt x="33" y="771"/>
                  </a:cubicBezTo>
                  <a:close/>
                  <a:moveTo>
                    <a:pt x="456" y="1"/>
                  </a:moveTo>
                  <a:cubicBezTo>
                    <a:pt x="323" y="1"/>
                    <a:pt x="208" y="86"/>
                    <a:pt x="176" y="222"/>
                  </a:cubicBezTo>
                  <a:cubicBezTo>
                    <a:pt x="134" y="396"/>
                    <a:pt x="97" y="571"/>
                    <a:pt x="43" y="742"/>
                  </a:cubicBezTo>
                  <a:lnTo>
                    <a:pt x="43" y="742"/>
                  </a:lnTo>
                  <a:cubicBezTo>
                    <a:pt x="40" y="749"/>
                    <a:pt x="38" y="757"/>
                    <a:pt x="35" y="765"/>
                  </a:cubicBezTo>
                  <a:lnTo>
                    <a:pt x="35" y="765"/>
                  </a:lnTo>
                  <a:cubicBezTo>
                    <a:pt x="34" y="767"/>
                    <a:pt x="34" y="769"/>
                    <a:pt x="33" y="771"/>
                  </a:cubicBezTo>
                  <a:lnTo>
                    <a:pt x="33" y="771"/>
                  </a:lnTo>
                  <a:cubicBezTo>
                    <a:pt x="34" y="769"/>
                    <a:pt x="34" y="768"/>
                    <a:pt x="35" y="766"/>
                  </a:cubicBezTo>
                  <a:lnTo>
                    <a:pt x="35" y="766"/>
                  </a:lnTo>
                  <a:cubicBezTo>
                    <a:pt x="27" y="790"/>
                    <a:pt x="20" y="815"/>
                    <a:pt x="14" y="841"/>
                  </a:cubicBezTo>
                  <a:cubicBezTo>
                    <a:pt x="3" y="883"/>
                    <a:pt x="1" y="926"/>
                    <a:pt x="1" y="971"/>
                  </a:cubicBezTo>
                  <a:cubicBezTo>
                    <a:pt x="0" y="1057"/>
                    <a:pt x="32" y="1154"/>
                    <a:pt x="106" y="1205"/>
                  </a:cubicBezTo>
                  <a:cubicBezTo>
                    <a:pt x="144" y="1231"/>
                    <a:pt x="183" y="1242"/>
                    <a:pt x="222" y="1242"/>
                  </a:cubicBezTo>
                  <a:cubicBezTo>
                    <a:pt x="363" y="1242"/>
                    <a:pt x="497" y="1094"/>
                    <a:pt x="547" y="972"/>
                  </a:cubicBezTo>
                  <a:cubicBezTo>
                    <a:pt x="630" y="769"/>
                    <a:pt x="673" y="549"/>
                    <a:pt x="724" y="336"/>
                  </a:cubicBezTo>
                  <a:cubicBezTo>
                    <a:pt x="756" y="192"/>
                    <a:pt x="651" y="27"/>
                    <a:pt x="505" y="4"/>
                  </a:cubicBezTo>
                  <a:cubicBezTo>
                    <a:pt x="489" y="2"/>
                    <a:pt x="472" y="1"/>
                    <a:pt x="4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0"/>
            <p:cNvSpPr/>
            <p:nvPr/>
          </p:nvSpPr>
          <p:spPr>
            <a:xfrm>
              <a:off x="993408" y="819225"/>
              <a:ext cx="29096" cy="39100"/>
            </a:xfrm>
            <a:custGeom>
              <a:rect b="b" l="l" r="r" t="t"/>
              <a:pathLst>
                <a:path extrusionOk="0" h="985" w="733">
                  <a:moveTo>
                    <a:pt x="485" y="0"/>
                  </a:moveTo>
                  <a:cubicBezTo>
                    <a:pt x="368" y="0"/>
                    <a:pt x="270" y="76"/>
                    <a:pt x="239" y="195"/>
                  </a:cubicBezTo>
                  <a:cubicBezTo>
                    <a:pt x="238" y="201"/>
                    <a:pt x="235" y="207"/>
                    <a:pt x="234" y="212"/>
                  </a:cubicBezTo>
                  <a:cubicBezTo>
                    <a:pt x="202" y="295"/>
                    <a:pt x="157" y="371"/>
                    <a:pt x="113" y="450"/>
                  </a:cubicBezTo>
                  <a:cubicBezTo>
                    <a:pt x="82" y="505"/>
                    <a:pt x="56" y="568"/>
                    <a:pt x="36" y="630"/>
                  </a:cubicBezTo>
                  <a:cubicBezTo>
                    <a:pt x="30" y="652"/>
                    <a:pt x="22" y="674"/>
                    <a:pt x="17" y="696"/>
                  </a:cubicBezTo>
                  <a:cubicBezTo>
                    <a:pt x="1" y="768"/>
                    <a:pt x="25" y="837"/>
                    <a:pt x="63" y="895"/>
                  </a:cubicBezTo>
                  <a:cubicBezTo>
                    <a:pt x="98" y="945"/>
                    <a:pt x="160" y="984"/>
                    <a:pt x="223" y="984"/>
                  </a:cubicBezTo>
                  <a:cubicBezTo>
                    <a:pt x="229" y="984"/>
                    <a:pt x="236" y="984"/>
                    <a:pt x="243" y="983"/>
                  </a:cubicBezTo>
                  <a:cubicBezTo>
                    <a:pt x="315" y="972"/>
                    <a:pt x="381" y="955"/>
                    <a:pt x="430" y="893"/>
                  </a:cubicBezTo>
                  <a:cubicBezTo>
                    <a:pt x="457" y="859"/>
                    <a:pt x="482" y="825"/>
                    <a:pt x="505" y="789"/>
                  </a:cubicBezTo>
                  <a:cubicBezTo>
                    <a:pt x="535" y="743"/>
                    <a:pt x="566" y="697"/>
                    <a:pt x="591" y="648"/>
                  </a:cubicBezTo>
                  <a:cubicBezTo>
                    <a:pt x="647" y="536"/>
                    <a:pt x="698" y="419"/>
                    <a:pt x="720" y="295"/>
                  </a:cubicBezTo>
                  <a:cubicBezTo>
                    <a:pt x="732" y="230"/>
                    <a:pt x="720" y="161"/>
                    <a:pt x="683" y="107"/>
                  </a:cubicBezTo>
                  <a:cubicBezTo>
                    <a:pt x="651" y="57"/>
                    <a:pt x="588" y="13"/>
                    <a:pt x="530" y="4"/>
                  </a:cubicBezTo>
                  <a:cubicBezTo>
                    <a:pt x="515" y="1"/>
                    <a:pt x="500" y="0"/>
                    <a:pt x="48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0"/>
            <p:cNvSpPr/>
            <p:nvPr/>
          </p:nvSpPr>
          <p:spPr>
            <a:xfrm>
              <a:off x="778301" y="751148"/>
              <a:ext cx="36083" cy="23658"/>
            </a:xfrm>
            <a:custGeom>
              <a:rect b="b" l="l" r="r" t="t"/>
              <a:pathLst>
                <a:path extrusionOk="0" h="596" w="909">
                  <a:moveTo>
                    <a:pt x="255" y="1"/>
                  </a:moveTo>
                  <a:cubicBezTo>
                    <a:pt x="205" y="1"/>
                    <a:pt x="150" y="19"/>
                    <a:pt x="114" y="43"/>
                  </a:cubicBezTo>
                  <a:cubicBezTo>
                    <a:pt x="66" y="76"/>
                    <a:pt x="22" y="137"/>
                    <a:pt x="11" y="196"/>
                  </a:cubicBezTo>
                  <a:cubicBezTo>
                    <a:pt x="0" y="260"/>
                    <a:pt x="9" y="328"/>
                    <a:pt x="47" y="382"/>
                  </a:cubicBezTo>
                  <a:cubicBezTo>
                    <a:pt x="62" y="397"/>
                    <a:pt x="75" y="413"/>
                    <a:pt x="89" y="428"/>
                  </a:cubicBezTo>
                  <a:cubicBezTo>
                    <a:pt x="122" y="458"/>
                    <a:pt x="159" y="475"/>
                    <a:pt x="201" y="485"/>
                  </a:cubicBezTo>
                  <a:cubicBezTo>
                    <a:pt x="279" y="511"/>
                    <a:pt x="357" y="538"/>
                    <a:pt x="437" y="563"/>
                  </a:cubicBezTo>
                  <a:cubicBezTo>
                    <a:pt x="476" y="574"/>
                    <a:pt x="516" y="587"/>
                    <a:pt x="556" y="590"/>
                  </a:cubicBezTo>
                  <a:cubicBezTo>
                    <a:pt x="584" y="592"/>
                    <a:pt x="611" y="596"/>
                    <a:pt x="638" y="596"/>
                  </a:cubicBezTo>
                  <a:cubicBezTo>
                    <a:pt x="667" y="596"/>
                    <a:pt x="696" y="592"/>
                    <a:pt x="724" y="579"/>
                  </a:cubicBezTo>
                  <a:cubicBezTo>
                    <a:pt x="755" y="566"/>
                    <a:pt x="787" y="550"/>
                    <a:pt x="818" y="533"/>
                  </a:cubicBezTo>
                  <a:cubicBezTo>
                    <a:pt x="872" y="504"/>
                    <a:pt x="900" y="438"/>
                    <a:pt x="904" y="379"/>
                  </a:cubicBezTo>
                  <a:cubicBezTo>
                    <a:pt x="908" y="316"/>
                    <a:pt x="887" y="257"/>
                    <a:pt x="838" y="213"/>
                  </a:cubicBezTo>
                  <a:cubicBezTo>
                    <a:pt x="824" y="199"/>
                    <a:pt x="810" y="187"/>
                    <a:pt x="798" y="175"/>
                  </a:cubicBezTo>
                  <a:cubicBezTo>
                    <a:pt x="754" y="136"/>
                    <a:pt x="702" y="124"/>
                    <a:pt x="649" y="106"/>
                  </a:cubicBezTo>
                  <a:cubicBezTo>
                    <a:pt x="612" y="93"/>
                    <a:pt x="572" y="87"/>
                    <a:pt x="533" y="76"/>
                  </a:cubicBezTo>
                  <a:cubicBezTo>
                    <a:pt x="455" y="56"/>
                    <a:pt x="377" y="31"/>
                    <a:pt x="300" y="7"/>
                  </a:cubicBezTo>
                  <a:cubicBezTo>
                    <a:pt x="286" y="3"/>
                    <a:pt x="271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0"/>
            <p:cNvSpPr/>
            <p:nvPr/>
          </p:nvSpPr>
          <p:spPr>
            <a:xfrm>
              <a:off x="716179" y="665288"/>
              <a:ext cx="26318" cy="43823"/>
            </a:xfrm>
            <a:custGeom>
              <a:rect b="b" l="l" r="r" t="t"/>
              <a:pathLst>
                <a:path extrusionOk="0" h="1104" w="663">
                  <a:moveTo>
                    <a:pt x="359" y="1"/>
                  </a:moveTo>
                  <a:cubicBezTo>
                    <a:pt x="286" y="1"/>
                    <a:pt x="222" y="24"/>
                    <a:pt x="167" y="74"/>
                  </a:cubicBezTo>
                  <a:cubicBezTo>
                    <a:pt x="135" y="97"/>
                    <a:pt x="111" y="126"/>
                    <a:pt x="96" y="163"/>
                  </a:cubicBezTo>
                  <a:cubicBezTo>
                    <a:pt x="73" y="211"/>
                    <a:pt x="62" y="262"/>
                    <a:pt x="65" y="315"/>
                  </a:cubicBezTo>
                  <a:lnTo>
                    <a:pt x="65" y="323"/>
                  </a:lnTo>
                  <a:cubicBezTo>
                    <a:pt x="58" y="409"/>
                    <a:pt x="52" y="493"/>
                    <a:pt x="37" y="578"/>
                  </a:cubicBezTo>
                  <a:cubicBezTo>
                    <a:pt x="30" y="622"/>
                    <a:pt x="23" y="665"/>
                    <a:pt x="17" y="708"/>
                  </a:cubicBezTo>
                  <a:cubicBezTo>
                    <a:pt x="4" y="807"/>
                    <a:pt x="1" y="913"/>
                    <a:pt x="68" y="996"/>
                  </a:cubicBezTo>
                  <a:cubicBezTo>
                    <a:pt x="110" y="1051"/>
                    <a:pt x="180" y="1104"/>
                    <a:pt x="254" y="1104"/>
                  </a:cubicBezTo>
                  <a:cubicBezTo>
                    <a:pt x="264" y="1104"/>
                    <a:pt x="273" y="1103"/>
                    <a:pt x="282" y="1101"/>
                  </a:cubicBezTo>
                  <a:cubicBezTo>
                    <a:pt x="309" y="1096"/>
                    <a:pt x="338" y="1094"/>
                    <a:pt x="364" y="1084"/>
                  </a:cubicBezTo>
                  <a:cubicBezTo>
                    <a:pt x="415" y="1066"/>
                    <a:pt x="453" y="1033"/>
                    <a:pt x="490" y="996"/>
                  </a:cubicBezTo>
                  <a:cubicBezTo>
                    <a:pt x="525" y="962"/>
                    <a:pt x="546" y="920"/>
                    <a:pt x="562" y="876"/>
                  </a:cubicBezTo>
                  <a:cubicBezTo>
                    <a:pt x="590" y="805"/>
                    <a:pt x="609" y="740"/>
                    <a:pt x="621" y="667"/>
                  </a:cubicBezTo>
                  <a:cubicBezTo>
                    <a:pt x="637" y="564"/>
                    <a:pt x="646" y="459"/>
                    <a:pt x="652" y="354"/>
                  </a:cubicBezTo>
                  <a:cubicBezTo>
                    <a:pt x="662" y="302"/>
                    <a:pt x="659" y="250"/>
                    <a:pt x="641" y="198"/>
                  </a:cubicBezTo>
                  <a:cubicBezTo>
                    <a:pt x="630" y="174"/>
                    <a:pt x="619" y="152"/>
                    <a:pt x="606" y="128"/>
                  </a:cubicBezTo>
                  <a:cubicBezTo>
                    <a:pt x="558" y="50"/>
                    <a:pt x="470" y="8"/>
                    <a:pt x="381" y="1"/>
                  </a:cubicBezTo>
                  <a:cubicBezTo>
                    <a:pt x="374" y="1"/>
                    <a:pt x="366" y="1"/>
                    <a:pt x="3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0"/>
            <p:cNvSpPr/>
            <p:nvPr/>
          </p:nvSpPr>
          <p:spPr>
            <a:xfrm>
              <a:off x="694704" y="665526"/>
              <a:ext cx="1866" cy="675"/>
            </a:xfrm>
            <a:custGeom>
              <a:rect b="b" l="l" r="r" t="t"/>
              <a:pathLst>
                <a:path extrusionOk="0" h="17" w="4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6" y="6"/>
                    <a:pt x="31" y="11"/>
                    <a:pt x="46" y="16"/>
                  </a:cubicBezTo>
                  <a:cubicBezTo>
                    <a:pt x="32" y="11"/>
                    <a:pt x="17" y="6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0"/>
            <p:cNvSpPr/>
            <p:nvPr/>
          </p:nvSpPr>
          <p:spPr>
            <a:xfrm>
              <a:off x="693910" y="665288"/>
              <a:ext cx="834" cy="278"/>
            </a:xfrm>
            <a:custGeom>
              <a:rect b="b" l="l" r="r" t="t"/>
              <a:pathLst>
                <a:path extrusionOk="0" h="7" w="21">
                  <a:moveTo>
                    <a:pt x="1" y="0"/>
                  </a:moveTo>
                  <a:lnTo>
                    <a:pt x="20" y="6"/>
                  </a:lnTo>
                  <a:lnTo>
                    <a:pt x="20" y="6"/>
                  </a:lnTo>
                  <a:cubicBezTo>
                    <a:pt x="20" y="6"/>
                    <a:pt x="19" y="6"/>
                    <a:pt x="19" y="6"/>
                  </a:cubicBezTo>
                  <a:cubicBezTo>
                    <a:pt x="14" y="3"/>
                    <a:pt x="8" y="2"/>
                    <a:pt x="1" y="0"/>
                  </a:cubicBezTo>
                  <a:close/>
                  <a:moveTo>
                    <a:pt x="20" y="6"/>
                  </a:moveTo>
                  <a:cubicBezTo>
                    <a:pt x="20" y="7"/>
                    <a:pt x="20" y="7"/>
                    <a:pt x="20" y="7"/>
                  </a:cubicBezTo>
                  <a:lnTo>
                    <a:pt x="20" y="6"/>
                  </a:ln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0"/>
            <p:cNvSpPr/>
            <p:nvPr/>
          </p:nvSpPr>
          <p:spPr>
            <a:xfrm>
              <a:off x="662590" y="662549"/>
              <a:ext cx="40568" cy="23896"/>
            </a:xfrm>
            <a:custGeom>
              <a:rect b="b" l="l" r="r" t="t"/>
              <a:pathLst>
                <a:path extrusionOk="0" h="602" w="1022">
                  <a:moveTo>
                    <a:pt x="268" y="0"/>
                  </a:moveTo>
                  <a:cubicBezTo>
                    <a:pt x="216" y="0"/>
                    <a:pt x="159" y="19"/>
                    <a:pt x="120" y="45"/>
                  </a:cubicBezTo>
                  <a:cubicBezTo>
                    <a:pt x="68" y="81"/>
                    <a:pt x="21" y="145"/>
                    <a:pt x="11" y="208"/>
                  </a:cubicBezTo>
                  <a:cubicBezTo>
                    <a:pt x="0" y="276"/>
                    <a:pt x="8" y="350"/>
                    <a:pt x="49" y="406"/>
                  </a:cubicBezTo>
                  <a:cubicBezTo>
                    <a:pt x="64" y="423"/>
                    <a:pt x="79" y="439"/>
                    <a:pt x="94" y="456"/>
                  </a:cubicBezTo>
                  <a:cubicBezTo>
                    <a:pt x="127" y="486"/>
                    <a:pt x="168" y="505"/>
                    <a:pt x="212" y="514"/>
                  </a:cubicBezTo>
                  <a:cubicBezTo>
                    <a:pt x="294" y="540"/>
                    <a:pt x="378" y="561"/>
                    <a:pt x="464" y="576"/>
                  </a:cubicBezTo>
                  <a:cubicBezTo>
                    <a:pt x="506" y="585"/>
                    <a:pt x="549" y="591"/>
                    <a:pt x="592" y="595"/>
                  </a:cubicBezTo>
                  <a:cubicBezTo>
                    <a:pt x="627" y="598"/>
                    <a:pt x="662" y="601"/>
                    <a:pt x="697" y="601"/>
                  </a:cubicBezTo>
                  <a:cubicBezTo>
                    <a:pt x="746" y="601"/>
                    <a:pt x="794" y="595"/>
                    <a:pt x="842" y="572"/>
                  </a:cubicBezTo>
                  <a:cubicBezTo>
                    <a:pt x="862" y="562"/>
                    <a:pt x="882" y="554"/>
                    <a:pt x="902" y="543"/>
                  </a:cubicBezTo>
                  <a:cubicBezTo>
                    <a:pt x="930" y="524"/>
                    <a:pt x="954" y="501"/>
                    <a:pt x="970" y="471"/>
                  </a:cubicBezTo>
                  <a:cubicBezTo>
                    <a:pt x="1001" y="425"/>
                    <a:pt x="1022" y="367"/>
                    <a:pt x="1016" y="311"/>
                  </a:cubicBezTo>
                  <a:cubicBezTo>
                    <a:pt x="1010" y="267"/>
                    <a:pt x="996" y="222"/>
                    <a:pt x="971" y="184"/>
                  </a:cubicBezTo>
                  <a:cubicBezTo>
                    <a:pt x="952" y="155"/>
                    <a:pt x="929" y="132"/>
                    <a:pt x="899" y="116"/>
                  </a:cubicBezTo>
                  <a:cubicBezTo>
                    <a:pt x="873" y="95"/>
                    <a:pt x="844" y="82"/>
                    <a:pt x="810" y="77"/>
                  </a:cubicBezTo>
                  <a:cubicBezTo>
                    <a:pt x="792" y="70"/>
                    <a:pt x="773" y="65"/>
                    <a:pt x="752" y="64"/>
                  </a:cubicBezTo>
                  <a:cubicBezTo>
                    <a:pt x="715" y="61"/>
                    <a:pt x="677" y="59"/>
                    <a:pt x="639" y="59"/>
                  </a:cubicBezTo>
                  <a:cubicBezTo>
                    <a:pt x="621" y="59"/>
                    <a:pt x="603" y="57"/>
                    <a:pt x="586" y="57"/>
                  </a:cubicBezTo>
                  <a:cubicBezTo>
                    <a:pt x="495" y="48"/>
                    <a:pt x="404" y="30"/>
                    <a:pt x="318" y="7"/>
                  </a:cubicBezTo>
                  <a:cubicBezTo>
                    <a:pt x="302" y="2"/>
                    <a:pt x="285" y="0"/>
                    <a:pt x="26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0"/>
            <p:cNvSpPr/>
            <p:nvPr/>
          </p:nvSpPr>
          <p:spPr>
            <a:xfrm>
              <a:off x="623531" y="647425"/>
              <a:ext cx="27310" cy="43903"/>
            </a:xfrm>
            <a:custGeom>
              <a:rect b="b" l="l" r="r" t="t"/>
              <a:pathLst>
                <a:path extrusionOk="0" h="1106" w="688">
                  <a:moveTo>
                    <a:pt x="405" y="0"/>
                  </a:moveTo>
                  <a:cubicBezTo>
                    <a:pt x="350" y="0"/>
                    <a:pt x="295" y="14"/>
                    <a:pt x="251" y="46"/>
                  </a:cubicBezTo>
                  <a:cubicBezTo>
                    <a:pt x="195" y="88"/>
                    <a:pt x="147" y="148"/>
                    <a:pt x="135" y="219"/>
                  </a:cubicBezTo>
                  <a:cubicBezTo>
                    <a:pt x="117" y="338"/>
                    <a:pt x="85" y="453"/>
                    <a:pt x="53" y="570"/>
                  </a:cubicBezTo>
                  <a:cubicBezTo>
                    <a:pt x="37" y="629"/>
                    <a:pt x="17" y="688"/>
                    <a:pt x="8" y="750"/>
                  </a:cubicBezTo>
                  <a:cubicBezTo>
                    <a:pt x="0" y="833"/>
                    <a:pt x="1" y="921"/>
                    <a:pt x="50" y="993"/>
                  </a:cubicBezTo>
                  <a:cubicBezTo>
                    <a:pt x="84" y="1043"/>
                    <a:pt x="147" y="1089"/>
                    <a:pt x="208" y="1101"/>
                  </a:cubicBezTo>
                  <a:cubicBezTo>
                    <a:pt x="223" y="1104"/>
                    <a:pt x="238" y="1105"/>
                    <a:pt x="253" y="1105"/>
                  </a:cubicBezTo>
                  <a:cubicBezTo>
                    <a:pt x="307" y="1105"/>
                    <a:pt x="364" y="1089"/>
                    <a:pt x="406" y="1061"/>
                  </a:cubicBezTo>
                  <a:cubicBezTo>
                    <a:pt x="456" y="1026"/>
                    <a:pt x="495" y="969"/>
                    <a:pt x="521" y="915"/>
                  </a:cubicBezTo>
                  <a:cubicBezTo>
                    <a:pt x="555" y="842"/>
                    <a:pt x="574" y="760"/>
                    <a:pt x="596" y="681"/>
                  </a:cubicBezTo>
                  <a:cubicBezTo>
                    <a:pt x="628" y="566"/>
                    <a:pt x="658" y="450"/>
                    <a:pt x="675" y="332"/>
                  </a:cubicBezTo>
                  <a:cubicBezTo>
                    <a:pt x="687" y="258"/>
                    <a:pt x="676" y="183"/>
                    <a:pt x="633" y="120"/>
                  </a:cubicBezTo>
                  <a:cubicBezTo>
                    <a:pt x="596" y="66"/>
                    <a:pt x="527" y="15"/>
                    <a:pt x="460" y="5"/>
                  </a:cubicBezTo>
                  <a:cubicBezTo>
                    <a:pt x="442" y="2"/>
                    <a:pt x="423" y="0"/>
                    <a:pt x="40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0"/>
            <p:cNvSpPr/>
            <p:nvPr/>
          </p:nvSpPr>
          <p:spPr>
            <a:xfrm>
              <a:off x="561567" y="654650"/>
              <a:ext cx="37671" cy="51405"/>
            </a:xfrm>
            <a:custGeom>
              <a:rect b="b" l="l" r="r" t="t"/>
              <a:pathLst>
                <a:path extrusionOk="0" h="1295" w="949">
                  <a:moveTo>
                    <a:pt x="664" y="1"/>
                  </a:moveTo>
                  <a:cubicBezTo>
                    <a:pt x="562" y="1"/>
                    <a:pt x="468" y="56"/>
                    <a:pt x="412" y="154"/>
                  </a:cubicBezTo>
                  <a:cubicBezTo>
                    <a:pt x="332" y="295"/>
                    <a:pt x="251" y="437"/>
                    <a:pt x="174" y="582"/>
                  </a:cubicBezTo>
                  <a:cubicBezTo>
                    <a:pt x="137" y="651"/>
                    <a:pt x="96" y="719"/>
                    <a:pt x="68" y="792"/>
                  </a:cubicBezTo>
                  <a:cubicBezTo>
                    <a:pt x="46" y="846"/>
                    <a:pt x="20" y="905"/>
                    <a:pt x="11" y="963"/>
                  </a:cubicBezTo>
                  <a:cubicBezTo>
                    <a:pt x="4" y="1015"/>
                    <a:pt x="1" y="1071"/>
                    <a:pt x="21" y="1120"/>
                  </a:cubicBezTo>
                  <a:cubicBezTo>
                    <a:pt x="26" y="1136"/>
                    <a:pt x="32" y="1150"/>
                    <a:pt x="38" y="1165"/>
                  </a:cubicBezTo>
                  <a:cubicBezTo>
                    <a:pt x="69" y="1242"/>
                    <a:pt x="143" y="1294"/>
                    <a:pt x="222" y="1294"/>
                  </a:cubicBezTo>
                  <a:cubicBezTo>
                    <a:pt x="242" y="1294"/>
                    <a:pt x="263" y="1291"/>
                    <a:pt x="283" y="1284"/>
                  </a:cubicBezTo>
                  <a:cubicBezTo>
                    <a:pt x="297" y="1279"/>
                    <a:pt x="309" y="1274"/>
                    <a:pt x="323" y="1270"/>
                  </a:cubicBezTo>
                  <a:cubicBezTo>
                    <a:pt x="372" y="1252"/>
                    <a:pt x="411" y="1224"/>
                    <a:pt x="448" y="1187"/>
                  </a:cubicBezTo>
                  <a:cubicBezTo>
                    <a:pt x="488" y="1145"/>
                    <a:pt x="518" y="1091"/>
                    <a:pt x="549" y="1041"/>
                  </a:cubicBezTo>
                  <a:cubicBezTo>
                    <a:pt x="593" y="972"/>
                    <a:pt x="626" y="898"/>
                    <a:pt x="666" y="827"/>
                  </a:cubicBezTo>
                  <a:cubicBezTo>
                    <a:pt x="746" y="683"/>
                    <a:pt x="830" y="542"/>
                    <a:pt x="913" y="404"/>
                  </a:cubicBezTo>
                  <a:cubicBezTo>
                    <a:pt x="949" y="343"/>
                    <a:pt x="949" y="250"/>
                    <a:pt x="927" y="186"/>
                  </a:cubicBezTo>
                  <a:cubicBezTo>
                    <a:pt x="905" y="122"/>
                    <a:pt x="850" y="56"/>
                    <a:pt x="787" y="28"/>
                  </a:cubicBezTo>
                  <a:cubicBezTo>
                    <a:pt x="746" y="9"/>
                    <a:pt x="704" y="1"/>
                    <a:pt x="6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0"/>
            <p:cNvSpPr/>
            <p:nvPr/>
          </p:nvSpPr>
          <p:spPr>
            <a:xfrm>
              <a:off x="670132" y="815811"/>
              <a:ext cx="40092" cy="22944"/>
            </a:xfrm>
            <a:custGeom>
              <a:rect b="b" l="l" r="r" t="t"/>
              <a:pathLst>
                <a:path extrusionOk="0" h="578" w="1010">
                  <a:moveTo>
                    <a:pt x="619" y="65"/>
                  </a:moveTo>
                  <a:cubicBezTo>
                    <a:pt x="621" y="65"/>
                    <a:pt x="623" y="65"/>
                    <a:pt x="625" y="65"/>
                  </a:cubicBezTo>
                  <a:lnTo>
                    <a:pt x="625" y="65"/>
                  </a:lnTo>
                  <a:cubicBezTo>
                    <a:pt x="623" y="65"/>
                    <a:pt x="621" y="65"/>
                    <a:pt x="619" y="65"/>
                  </a:cubicBezTo>
                  <a:close/>
                  <a:moveTo>
                    <a:pt x="256" y="1"/>
                  </a:moveTo>
                  <a:cubicBezTo>
                    <a:pt x="208" y="1"/>
                    <a:pt x="158" y="15"/>
                    <a:pt x="121" y="40"/>
                  </a:cubicBezTo>
                  <a:cubicBezTo>
                    <a:pt x="74" y="71"/>
                    <a:pt x="31" y="131"/>
                    <a:pt x="22" y="188"/>
                  </a:cubicBezTo>
                  <a:cubicBezTo>
                    <a:pt x="1" y="318"/>
                    <a:pt x="77" y="433"/>
                    <a:pt x="204" y="465"/>
                  </a:cubicBezTo>
                  <a:cubicBezTo>
                    <a:pt x="251" y="476"/>
                    <a:pt x="297" y="491"/>
                    <a:pt x="342" y="505"/>
                  </a:cubicBezTo>
                  <a:cubicBezTo>
                    <a:pt x="411" y="531"/>
                    <a:pt x="480" y="558"/>
                    <a:pt x="553" y="571"/>
                  </a:cubicBezTo>
                  <a:cubicBezTo>
                    <a:pt x="578" y="576"/>
                    <a:pt x="605" y="578"/>
                    <a:pt x="632" y="578"/>
                  </a:cubicBezTo>
                  <a:cubicBezTo>
                    <a:pt x="659" y="578"/>
                    <a:pt x="687" y="576"/>
                    <a:pt x="712" y="571"/>
                  </a:cubicBezTo>
                  <a:cubicBezTo>
                    <a:pt x="785" y="559"/>
                    <a:pt x="781" y="558"/>
                    <a:pt x="844" y="524"/>
                  </a:cubicBezTo>
                  <a:cubicBezTo>
                    <a:pt x="852" y="521"/>
                    <a:pt x="858" y="518"/>
                    <a:pt x="865" y="514"/>
                  </a:cubicBezTo>
                  <a:cubicBezTo>
                    <a:pt x="880" y="506"/>
                    <a:pt x="892" y="496"/>
                    <a:pt x="905" y="487"/>
                  </a:cubicBezTo>
                  <a:cubicBezTo>
                    <a:pt x="943" y="455"/>
                    <a:pt x="974" y="422"/>
                    <a:pt x="990" y="372"/>
                  </a:cubicBezTo>
                  <a:cubicBezTo>
                    <a:pt x="1006" y="327"/>
                    <a:pt x="1010" y="272"/>
                    <a:pt x="992" y="225"/>
                  </a:cubicBezTo>
                  <a:cubicBezTo>
                    <a:pt x="957" y="137"/>
                    <a:pt x="879" y="84"/>
                    <a:pt x="786" y="77"/>
                  </a:cubicBezTo>
                  <a:lnTo>
                    <a:pt x="794" y="77"/>
                  </a:lnTo>
                  <a:cubicBezTo>
                    <a:pt x="787" y="77"/>
                    <a:pt x="782" y="75"/>
                    <a:pt x="776" y="75"/>
                  </a:cubicBezTo>
                  <a:cubicBezTo>
                    <a:pt x="771" y="75"/>
                    <a:pt x="768" y="74"/>
                    <a:pt x="762" y="74"/>
                  </a:cubicBezTo>
                  <a:lnTo>
                    <a:pt x="759" y="74"/>
                  </a:lnTo>
                  <a:cubicBezTo>
                    <a:pt x="733" y="70"/>
                    <a:pt x="708" y="66"/>
                    <a:pt x="680" y="66"/>
                  </a:cubicBezTo>
                  <a:cubicBezTo>
                    <a:pt x="662" y="66"/>
                    <a:pt x="643" y="66"/>
                    <a:pt x="625" y="65"/>
                  </a:cubicBezTo>
                  <a:lnTo>
                    <a:pt x="625" y="65"/>
                  </a:lnTo>
                  <a:cubicBezTo>
                    <a:pt x="647" y="66"/>
                    <a:pt x="667" y="68"/>
                    <a:pt x="688" y="70"/>
                  </a:cubicBezTo>
                  <a:cubicBezTo>
                    <a:pt x="652" y="68"/>
                    <a:pt x="615" y="66"/>
                    <a:pt x="579" y="64"/>
                  </a:cubicBezTo>
                  <a:cubicBezTo>
                    <a:pt x="535" y="60"/>
                    <a:pt x="489" y="55"/>
                    <a:pt x="447" y="44"/>
                  </a:cubicBezTo>
                  <a:cubicBezTo>
                    <a:pt x="398" y="31"/>
                    <a:pt x="350" y="17"/>
                    <a:pt x="301" y="5"/>
                  </a:cubicBezTo>
                  <a:cubicBezTo>
                    <a:pt x="286" y="2"/>
                    <a:pt x="271" y="1"/>
                    <a:pt x="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0"/>
            <p:cNvSpPr/>
            <p:nvPr/>
          </p:nvSpPr>
          <p:spPr>
            <a:xfrm>
              <a:off x="764527" y="659572"/>
              <a:ext cx="35845" cy="30049"/>
            </a:xfrm>
            <a:custGeom>
              <a:rect b="b" l="l" r="r" t="t"/>
              <a:pathLst>
                <a:path extrusionOk="0" h="757" w="903">
                  <a:moveTo>
                    <a:pt x="250" y="1"/>
                  </a:moveTo>
                  <a:cubicBezTo>
                    <a:pt x="244" y="1"/>
                    <a:pt x="237" y="1"/>
                    <a:pt x="231" y="2"/>
                  </a:cubicBezTo>
                  <a:cubicBezTo>
                    <a:pt x="176" y="9"/>
                    <a:pt x="130" y="27"/>
                    <a:pt x="88" y="63"/>
                  </a:cubicBezTo>
                  <a:cubicBezTo>
                    <a:pt x="49" y="97"/>
                    <a:pt x="17" y="142"/>
                    <a:pt x="10" y="194"/>
                  </a:cubicBezTo>
                  <a:cubicBezTo>
                    <a:pt x="0" y="256"/>
                    <a:pt x="6" y="330"/>
                    <a:pt x="46" y="380"/>
                  </a:cubicBezTo>
                  <a:cubicBezTo>
                    <a:pt x="115" y="464"/>
                    <a:pt x="193" y="538"/>
                    <a:pt x="282" y="604"/>
                  </a:cubicBezTo>
                  <a:cubicBezTo>
                    <a:pt x="314" y="629"/>
                    <a:pt x="349" y="650"/>
                    <a:pt x="383" y="672"/>
                  </a:cubicBezTo>
                  <a:cubicBezTo>
                    <a:pt x="401" y="686"/>
                    <a:pt x="421" y="698"/>
                    <a:pt x="442" y="709"/>
                  </a:cubicBezTo>
                  <a:cubicBezTo>
                    <a:pt x="469" y="723"/>
                    <a:pt x="501" y="730"/>
                    <a:pt x="531" y="739"/>
                  </a:cubicBezTo>
                  <a:cubicBezTo>
                    <a:pt x="541" y="741"/>
                    <a:pt x="551" y="745"/>
                    <a:pt x="560" y="748"/>
                  </a:cubicBezTo>
                  <a:cubicBezTo>
                    <a:pt x="578" y="754"/>
                    <a:pt x="585" y="754"/>
                    <a:pt x="609" y="755"/>
                  </a:cubicBezTo>
                  <a:cubicBezTo>
                    <a:pt x="626" y="755"/>
                    <a:pt x="639" y="757"/>
                    <a:pt x="652" y="757"/>
                  </a:cubicBezTo>
                  <a:cubicBezTo>
                    <a:pt x="671" y="757"/>
                    <a:pt x="689" y="754"/>
                    <a:pt x="716" y="744"/>
                  </a:cubicBezTo>
                  <a:cubicBezTo>
                    <a:pt x="724" y="740"/>
                    <a:pt x="734" y="738"/>
                    <a:pt x="741" y="734"/>
                  </a:cubicBezTo>
                  <a:cubicBezTo>
                    <a:pt x="770" y="724"/>
                    <a:pt x="796" y="709"/>
                    <a:pt x="815" y="688"/>
                  </a:cubicBezTo>
                  <a:cubicBezTo>
                    <a:pt x="839" y="670"/>
                    <a:pt x="857" y="647"/>
                    <a:pt x="870" y="620"/>
                  </a:cubicBezTo>
                  <a:cubicBezTo>
                    <a:pt x="896" y="562"/>
                    <a:pt x="902" y="500"/>
                    <a:pt x="882" y="441"/>
                  </a:cubicBezTo>
                  <a:cubicBezTo>
                    <a:pt x="869" y="402"/>
                    <a:pt x="849" y="365"/>
                    <a:pt x="822" y="335"/>
                  </a:cubicBezTo>
                  <a:cubicBezTo>
                    <a:pt x="793" y="303"/>
                    <a:pt x="782" y="293"/>
                    <a:pt x="737" y="267"/>
                  </a:cubicBezTo>
                  <a:cubicBezTo>
                    <a:pt x="731" y="264"/>
                    <a:pt x="725" y="260"/>
                    <a:pt x="719" y="256"/>
                  </a:cubicBezTo>
                  <a:cubicBezTo>
                    <a:pt x="706" y="248"/>
                    <a:pt x="693" y="238"/>
                    <a:pt x="678" y="231"/>
                  </a:cubicBezTo>
                  <a:cubicBezTo>
                    <a:pt x="666" y="224"/>
                    <a:pt x="651" y="220"/>
                    <a:pt x="638" y="215"/>
                  </a:cubicBezTo>
                  <a:cubicBezTo>
                    <a:pt x="593" y="197"/>
                    <a:pt x="548" y="176"/>
                    <a:pt x="507" y="151"/>
                  </a:cubicBezTo>
                  <a:cubicBezTo>
                    <a:pt x="471" y="123"/>
                    <a:pt x="437" y="94"/>
                    <a:pt x="407" y="61"/>
                  </a:cubicBezTo>
                  <a:cubicBezTo>
                    <a:pt x="383" y="38"/>
                    <a:pt x="356" y="25"/>
                    <a:pt x="325" y="16"/>
                  </a:cubicBezTo>
                  <a:cubicBezTo>
                    <a:pt x="302" y="6"/>
                    <a:pt x="277" y="1"/>
                    <a:pt x="2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0"/>
            <p:cNvSpPr/>
            <p:nvPr/>
          </p:nvSpPr>
          <p:spPr>
            <a:xfrm>
              <a:off x="758057" y="519726"/>
              <a:ext cx="22864" cy="41640"/>
            </a:xfrm>
            <a:custGeom>
              <a:rect b="b" l="l" r="r" t="t"/>
              <a:pathLst>
                <a:path extrusionOk="0" h="1049" w="576">
                  <a:moveTo>
                    <a:pt x="286" y="0"/>
                  </a:moveTo>
                  <a:cubicBezTo>
                    <a:pt x="278" y="0"/>
                    <a:pt x="271" y="0"/>
                    <a:pt x="263" y="1"/>
                  </a:cubicBezTo>
                  <a:cubicBezTo>
                    <a:pt x="194" y="9"/>
                    <a:pt x="122" y="38"/>
                    <a:pt x="76" y="93"/>
                  </a:cubicBezTo>
                  <a:cubicBezTo>
                    <a:pt x="31" y="148"/>
                    <a:pt x="1" y="220"/>
                    <a:pt x="8" y="291"/>
                  </a:cubicBezTo>
                  <a:cubicBezTo>
                    <a:pt x="20" y="394"/>
                    <a:pt x="24" y="498"/>
                    <a:pt x="19" y="602"/>
                  </a:cubicBezTo>
                  <a:cubicBezTo>
                    <a:pt x="18" y="611"/>
                    <a:pt x="18" y="618"/>
                    <a:pt x="16" y="626"/>
                  </a:cubicBezTo>
                  <a:cubicBezTo>
                    <a:pt x="10" y="674"/>
                    <a:pt x="12" y="712"/>
                    <a:pt x="15" y="757"/>
                  </a:cubicBezTo>
                  <a:cubicBezTo>
                    <a:pt x="18" y="831"/>
                    <a:pt x="41" y="903"/>
                    <a:pt x="87" y="963"/>
                  </a:cubicBezTo>
                  <a:cubicBezTo>
                    <a:pt x="133" y="1020"/>
                    <a:pt x="190" y="1048"/>
                    <a:pt x="254" y="1048"/>
                  </a:cubicBezTo>
                  <a:cubicBezTo>
                    <a:pt x="275" y="1048"/>
                    <a:pt x="297" y="1046"/>
                    <a:pt x="320" y="1040"/>
                  </a:cubicBezTo>
                  <a:cubicBezTo>
                    <a:pt x="410" y="1017"/>
                    <a:pt x="489" y="939"/>
                    <a:pt x="523" y="852"/>
                  </a:cubicBezTo>
                  <a:cubicBezTo>
                    <a:pt x="539" y="809"/>
                    <a:pt x="560" y="764"/>
                    <a:pt x="564" y="717"/>
                  </a:cubicBezTo>
                  <a:cubicBezTo>
                    <a:pt x="568" y="668"/>
                    <a:pt x="572" y="618"/>
                    <a:pt x="573" y="569"/>
                  </a:cubicBezTo>
                  <a:cubicBezTo>
                    <a:pt x="576" y="463"/>
                    <a:pt x="568" y="359"/>
                    <a:pt x="554" y="257"/>
                  </a:cubicBezTo>
                  <a:cubicBezTo>
                    <a:pt x="544" y="184"/>
                    <a:pt x="518" y="118"/>
                    <a:pt x="461" y="69"/>
                  </a:cubicBezTo>
                  <a:cubicBezTo>
                    <a:pt x="416" y="29"/>
                    <a:pt x="348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0"/>
            <p:cNvSpPr/>
            <p:nvPr/>
          </p:nvSpPr>
          <p:spPr>
            <a:xfrm>
              <a:off x="713757" y="522783"/>
              <a:ext cx="24214" cy="39655"/>
            </a:xfrm>
            <a:custGeom>
              <a:rect b="b" l="l" r="r" t="t"/>
              <a:pathLst>
                <a:path extrusionOk="0" h="999" w="610">
                  <a:moveTo>
                    <a:pt x="349" y="0"/>
                  </a:moveTo>
                  <a:cubicBezTo>
                    <a:pt x="325" y="0"/>
                    <a:pt x="300" y="4"/>
                    <a:pt x="277" y="14"/>
                  </a:cubicBezTo>
                  <a:cubicBezTo>
                    <a:pt x="222" y="36"/>
                    <a:pt x="161" y="76"/>
                    <a:pt x="140" y="134"/>
                  </a:cubicBezTo>
                  <a:cubicBezTo>
                    <a:pt x="102" y="243"/>
                    <a:pt x="66" y="353"/>
                    <a:pt x="42" y="467"/>
                  </a:cubicBezTo>
                  <a:cubicBezTo>
                    <a:pt x="32" y="514"/>
                    <a:pt x="25" y="562"/>
                    <a:pt x="18" y="609"/>
                  </a:cubicBezTo>
                  <a:cubicBezTo>
                    <a:pt x="15" y="632"/>
                    <a:pt x="11" y="655"/>
                    <a:pt x="10" y="678"/>
                  </a:cubicBezTo>
                  <a:cubicBezTo>
                    <a:pt x="5" y="734"/>
                    <a:pt x="1" y="775"/>
                    <a:pt x="21" y="827"/>
                  </a:cubicBezTo>
                  <a:cubicBezTo>
                    <a:pt x="34" y="859"/>
                    <a:pt x="46" y="878"/>
                    <a:pt x="63" y="902"/>
                  </a:cubicBezTo>
                  <a:cubicBezTo>
                    <a:pt x="110" y="966"/>
                    <a:pt x="179" y="998"/>
                    <a:pt x="248" y="998"/>
                  </a:cubicBezTo>
                  <a:cubicBezTo>
                    <a:pt x="308" y="998"/>
                    <a:pt x="367" y="974"/>
                    <a:pt x="414" y="925"/>
                  </a:cubicBezTo>
                  <a:cubicBezTo>
                    <a:pt x="451" y="885"/>
                    <a:pt x="484" y="835"/>
                    <a:pt x="490" y="777"/>
                  </a:cubicBezTo>
                  <a:cubicBezTo>
                    <a:pt x="493" y="754"/>
                    <a:pt x="494" y="730"/>
                    <a:pt x="497" y="707"/>
                  </a:cubicBezTo>
                  <a:cubicBezTo>
                    <a:pt x="503" y="658"/>
                    <a:pt x="510" y="611"/>
                    <a:pt x="519" y="563"/>
                  </a:cubicBezTo>
                  <a:cubicBezTo>
                    <a:pt x="537" y="469"/>
                    <a:pt x="561" y="378"/>
                    <a:pt x="591" y="287"/>
                  </a:cubicBezTo>
                  <a:cubicBezTo>
                    <a:pt x="610" y="237"/>
                    <a:pt x="588" y="149"/>
                    <a:pt x="556" y="107"/>
                  </a:cubicBezTo>
                  <a:cubicBezTo>
                    <a:pt x="524" y="63"/>
                    <a:pt x="485" y="33"/>
                    <a:pt x="435" y="15"/>
                  </a:cubicBezTo>
                  <a:cubicBezTo>
                    <a:pt x="408" y="6"/>
                    <a:pt x="379" y="0"/>
                    <a:pt x="3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0"/>
            <p:cNvSpPr/>
            <p:nvPr/>
          </p:nvSpPr>
          <p:spPr>
            <a:xfrm>
              <a:off x="635280" y="558429"/>
              <a:ext cx="42632" cy="22229"/>
            </a:xfrm>
            <a:custGeom>
              <a:rect b="b" l="l" r="r" t="t"/>
              <a:pathLst>
                <a:path extrusionOk="0" h="560" w="1074">
                  <a:moveTo>
                    <a:pt x="813" y="1"/>
                  </a:moveTo>
                  <a:cubicBezTo>
                    <a:pt x="805" y="1"/>
                    <a:pt x="797" y="1"/>
                    <a:pt x="788" y="2"/>
                  </a:cubicBezTo>
                  <a:cubicBezTo>
                    <a:pt x="638" y="22"/>
                    <a:pt x="486" y="45"/>
                    <a:pt x="333" y="45"/>
                  </a:cubicBezTo>
                  <a:cubicBezTo>
                    <a:pt x="315" y="45"/>
                    <a:pt x="298" y="45"/>
                    <a:pt x="280" y="44"/>
                  </a:cubicBezTo>
                  <a:cubicBezTo>
                    <a:pt x="274" y="44"/>
                    <a:pt x="267" y="43"/>
                    <a:pt x="261" y="43"/>
                  </a:cubicBezTo>
                  <a:cubicBezTo>
                    <a:pt x="245" y="43"/>
                    <a:pt x="229" y="45"/>
                    <a:pt x="211" y="50"/>
                  </a:cubicBezTo>
                  <a:cubicBezTo>
                    <a:pt x="178" y="54"/>
                    <a:pt x="147" y="66"/>
                    <a:pt x="119" y="87"/>
                  </a:cubicBezTo>
                  <a:cubicBezTo>
                    <a:pt x="69" y="122"/>
                    <a:pt x="22" y="186"/>
                    <a:pt x="11" y="247"/>
                  </a:cubicBezTo>
                  <a:cubicBezTo>
                    <a:pt x="1" y="314"/>
                    <a:pt x="8" y="387"/>
                    <a:pt x="50" y="443"/>
                  </a:cubicBezTo>
                  <a:cubicBezTo>
                    <a:pt x="86" y="492"/>
                    <a:pt x="145" y="544"/>
                    <a:pt x="210" y="550"/>
                  </a:cubicBezTo>
                  <a:cubicBezTo>
                    <a:pt x="275" y="556"/>
                    <a:pt x="340" y="559"/>
                    <a:pt x="406" y="559"/>
                  </a:cubicBezTo>
                  <a:cubicBezTo>
                    <a:pt x="452" y="559"/>
                    <a:pt x="499" y="558"/>
                    <a:pt x="546" y="554"/>
                  </a:cubicBezTo>
                  <a:cubicBezTo>
                    <a:pt x="638" y="548"/>
                    <a:pt x="731" y="534"/>
                    <a:pt x="822" y="526"/>
                  </a:cubicBezTo>
                  <a:cubicBezTo>
                    <a:pt x="891" y="518"/>
                    <a:pt x="955" y="490"/>
                    <a:pt x="1002" y="438"/>
                  </a:cubicBezTo>
                  <a:cubicBezTo>
                    <a:pt x="1043" y="389"/>
                    <a:pt x="1074" y="313"/>
                    <a:pt x="1065" y="247"/>
                  </a:cubicBezTo>
                  <a:cubicBezTo>
                    <a:pt x="1059" y="178"/>
                    <a:pt x="1033" y="108"/>
                    <a:pt x="978" y="66"/>
                  </a:cubicBezTo>
                  <a:cubicBezTo>
                    <a:pt x="932" y="29"/>
                    <a:pt x="873" y="1"/>
                    <a:pt x="8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0"/>
            <p:cNvSpPr/>
            <p:nvPr/>
          </p:nvSpPr>
          <p:spPr>
            <a:xfrm>
              <a:off x="868369" y="366742"/>
              <a:ext cx="23301" cy="84114"/>
            </a:xfrm>
            <a:custGeom>
              <a:rect b="b" l="l" r="r" t="t"/>
              <a:pathLst>
                <a:path extrusionOk="0" h="2119" w="587">
                  <a:moveTo>
                    <a:pt x="352" y="1"/>
                  </a:moveTo>
                  <a:cubicBezTo>
                    <a:pt x="267" y="1"/>
                    <a:pt x="184" y="50"/>
                    <a:pt x="159" y="160"/>
                  </a:cubicBezTo>
                  <a:cubicBezTo>
                    <a:pt x="87" y="479"/>
                    <a:pt x="44" y="802"/>
                    <a:pt x="21" y="1129"/>
                  </a:cubicBezTo>
                  <a:cubicBezTo>
                    <a:pt x="11" y="1280"/>
                    <a:pt x="1" y="1434"/>
                    <a:pt x="5" y="1585"/>
                  </a:cubicBezTo>
                  <a:cubicBezTo>
                    <a:pt x="10" y="1754"/>
                    <a:pt x="15" y="1977"/>
                    <a:pt x="170" y="2081"/>
                  </a:cubicBezTo>
                  <a:cubicBezTo>
                    <a:pt x="201" y="2101"/>
                    <a:pt x="243" y="2118"/>
                    <a:pt x="282" y="2118"/>
                  </a:cubicBezTo>
                  <a:cubicBezTo>
                    <a:pt x="308" y="2118"/>
                    <a:pt x="334" y="2111"/>
                    <a:pt x="355" y="2092"/>
                  </a:cubicBezTo>
                  <a:cubicBezTo>
                    <a:pt x="504" y="1962"/>
                    <a:pt x="498" y="1801"/>
                    <a:pt x="499" y="1617"/>
                  </a:cubicBezTo>
                  <a:cubicBezTo>
                    <a:pt x="500" y="1460"/>
                    <a:pt x="489" y="1304"/>
                    <a:pt x="489" y="1146"/>
                  </a:cubicBezTo>
                  <a:cubicBezTo>
                    <a:pt x="489" y="842"/>
                    <a:pt x="514" y="544"/>
                    <a:pt x="561" y="244"/>
                  </a:cubicBezTo>
                  <a:cubicBezTo>
                    <a:pt x="586" y="92"/>
                    <a:pt x="468" y="1"/>
                    <a:pt x="3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0"/>
            <p:cNvSpPr/>
            <p:nvPr/>
          </p:nvSpPr>
          <p:spPr>
            <a:xfrm>
              <a:off x="911954" y="376626"/>
              <a:ext cx="21118" cy="49539"/>
            </a:xfrm>
            <a:custGeom>
              <a:rect b="b" l="l" r="r" t="t"/>
              <a:pathLst>
                <a:path extrusionOk="0" h="1248" w="532">
                  <a:moveTo>
                    <a:pt x="308" y="1"/>
                  </a:moveTo>
                  <a:cubicBezTo>
                    <a:pt x="208" y="1"/>
                    <a:pt x="133" y="67"/>
                    <a:pt x="102" y="164"/>
                  </a:cubicBezTo>
                  <a:cubicBezTo>
                    <a:pt x="59" y="301"/>
                    <a:pt x="30" y="442"/>
                    <a:pt x="17" y="584"/>
                  </a:cubicBezTo>
                  <a:cubicBezTo>
                    <a:pt x="10" y="673"/>
                    <a:pt x="0" y="763"/>
                    <a:pt x="11" y="852"/>
                  </a:cubicBezTo>
                  <a:cubicBezTo>
                    <a:pt x="21" y="936"/>
                    <a:pt x="37" y="1019"/>
                    <a:pt x="62" y="1102"/>
                  </a:cubicBezTo>
                  <a:cubicBezTo>
                    <a:pt x="88" y="1192"/>
                    <a:pt x="181" y="1248"/>
                    <a:pt x="271" y="1248"/>
                  </a:cubicBezTo>
                  <a:cubicBezTo>
                    <a:pt x="285" y="1248"/>
                    <a:pt x="300" y="1246"/>
                    <a:pt x="314" y="1243"/>
                  </a:cubicBezTo>
                  <a:cubicBezTo>
                    <a:pt x="411" y="1224"/>
                    <a:pt x="512" y="1123"/>
                    <a:pt x="491" y="1014"/>
                  </a:cubicBezTo>
                  <a:cubicBezTo>
                    <a:pt x="465" y="883"/>
                    <a:pt x="462" y="742"/>
                    <a:pt x="463" y="608"/>
                  </a:cubicBezTo>
                  <a:cubicBezTo>
                    <a:pt x="463" y="577"/>
                    <a:pt x="468" y="542"/>
                    <a:pt x="467" y="511"/>
                  </a:cubicBezTo>
                  <a:cubicBezTo>
                    <a:pt x="467" y="506"/>
                    <a:pt x="468" y="500"/>
                    <a:pt x="468" y="495"/>
                  </a:cubicBezTo>
                  <a:cubicBezTo>
                    <a:pt x="469" y="479"/>
                    <a:pt x="472" y="463"/>
                    <a:pt x="473" y="447"/>
                  </a:cubicBezTo>
                  <a:cubicBezTo>
                    <a:pt x="480" y="380"/>
                    <a:pt x="493" y="313"/>
                    <a:pt x="506" y="248"/>
                  </a:cubicBezTo>
                  <a:cubicBezTo>
                    <a:pt x="531" y="144"/>
                    <a:pt x="456" y="22"/>
                    <a:pt x="347" y="4"/>
                  </a:cubicBezTo>
                  <a:cubicBezTo>
                    <a:pt x="334" y="2"/>
                    <a:pt x="320" y="1"/>
                    <a:pt x="3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0"/>
            <p:cNvSpPr/>
            <p:nvPr/>
          </p:nvSpPr>
          <p:spPr>
            <a:xfrm>
              <a:off x="973441" y="382699"/>
              <a:ext cx="18061" cy="36996"/>
            </a:xfrm>
            <a:custGeom>
              <a:rect b="b" l="l" r="r" t="t"/>
              <a:pathLst>
                <a:path extrusionOk="0" h="932" w="455">
                  <a:moveTo>
                    <a:pt x="234" y="1"/>
                  </a:moveTo>
                  <a:cubicBezTo>
                    <a:pt x="190" y="1"/>
                    <a:pt x="146" y="11"/>
                    <a:pt x="110" y="38"/>
                  </a:cubicBezTo>
                  <a:cubicBezTo>
                    <a:pt x="65" y="71"/>
                    <a:pt x="23" y="121"/>
                    <a:pt x="18" y="176"/>
                  </a:cubicBezTo>
                  <a:cubicBezTo>
                    <a:pt x="6" y="283"/>
                    <a:pt x="1" y="392"/>
                    <a:pt x="1" y="499"/>
                  </a:cubicBezTo>
                  <a:cubicBezTo>
                    <a:pt x="1" y="545"/>
                    <a:pt x="4" y="587"/>
                    <a:pt x="12" y="633"/>
                  </a:cubicBezTo>
                  <a:cubicBezTo>
                    <a:pt x="19" y="671"/>
                    <a:pt x="24" y="709"/>
                    <a:pt x="38" y="744"/>
                  </a:cubicBezTo>
                  <a:cubicBezTo>
                    <a:pt x="48" y="766"/>
                    <a:pt x="56" y="787"/>
                    <a:pt x="67" y="809"/>
                  </a:cubicBezTo>
                  <a:cubicBezTo>
                    <a:pt x="84" y="847"/>
                    <a:pt x="103" y="876"/>
                    <a:pt x="138" y="899"/>
                  </a:cubicBezTo>
                  <a:cubicBezTo>
                    <a:pt x="166" y="918"/>
                    <a:pt x="200" y="931"/>
                    <a:pt x="235" y="931"/>
                  </a:cubicBezTo>
                  <a:cubicBezTo>
                    <a:pt x="240" y="931"/>
                    <a:pt x="245" y="931"/>
                    <a:pt x="251" y="930"/>
                  </a:cubicBezTo>
                  <a:cubicBezTo>
                    <a:pt x="331" y="921"/>
                    <a:pt x="399" y="866"/>
                    <a:pt x="418" y="785"/>
                  </a:cubicBezTo>
                  <a:cubicBezTo>
                    <a:pt x="421" y="766"/>
                    <a:pt x="426" y="747"/>
                    <a:pt x="430" y="727"/>
                  </a:cubicBezTo>
                  <a:cubicBezTo>
                    <a:pt x="438" y="691"/>
                    <a:pt x="440" y="663"/>
                    <a:pt x="441" y="626"/>
                  </a:cubicBezTo>
                  <a:cubicBezTo>
                    <a:pt x="444" y="585"/>
                    <a:pt x="446" y="546"/>
                    <a:pt x="445" y="506"/>
                  </a:cubicBezTo>
                  <a:cubicBezTo>
                    <a:pt x="441" y="430"/>
                    <a:pt x="444" y="356"/>
                    <a:pt x="447" y="280"/>
                  </a:cubicBezTo>
                  <a:cubicBezTo>
                    <a:pt x="447" y="275"/>
                    <a:pt x="449" y="270"/>
                    <a:pt x="449" y="264"/>
                  </a:cubicBezTo>
                  <a:cubicBezTo>
                    <a:pt x="455" y="204"/>
                    <a:pt x="452" y="149"/>
                    <a:pt x="415" y="97"/>
                  </a:cubicBezTo>
                  <a:cubicBezTo>
                    <a:pt x="386" y="53"/>
                    <a:pt x="331" y="12"/>
                    <a:pt x="278" y="4"/>
                  </a:cubicBezTo>
                  <a:cubicBezTo>
                    <a:pt x="264" y="2"/>
                    <a:pt x="249" y="1"/>
                    <a:pt x="2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0"/>
            <p:cNvSpPr/>
            <p:nvPr/>
          </p:nvSpPr>
          <p:spPr>
            <a:xfrm>
              <a:off x="1028062" y="398458"/>
              <a:ext cx="20721" cy="62242"/>
            </a:xfrm>
            <a:custGeom>
              <a:rect b="b" l="l" r="r" t="t"/>
              <a:pathLst>
                <a:path extrusionOk="0" h="1568" w="522">
                  <a:moveTo>
                    <a:pt x="327" y="0"/>
                  </a:moveTo>
                  <a:cubicBezTo>
                    <a:pt x="236" y="0"/>
                    <a:pt x="135" y="59"/>
                    <a:pt x="125" y="157"/>
                  </a:cubicBezTo>
                  <a:cubicBezTo>
                    <a:pt x="104" y="360"/>
                    <a:pt x="67" y="560"/>
                    <a:pt x="42" y="762"/>
                  </a:cubicBezTo>
                  <a:cubicBezTo>
                    <a:pt x="15" y="992"/>
                    <a:pt x="1" y="1218"/>
                    <a:pt x="90" y="1437"/>
                  </a:cubicBezTo>
                  <a:cubicBezTo>
                    <a:pt x="123" y="1515"/>
                    <a:pt x="193" y="1568"/>
                    <a:pt x="277" y="1568"/>
                  </a:cubicBezTo>
                  <a:cubicBezTo>
                    <a:pt x="290" y="1568"/>
                    <a:pt x="304" y="1567"/>
                    <a:pt x="317" y="1564"/>
                  </a:cubicBezTo>
                  <a:cubicBezTo>
                    <a:pt x="411" y="1546"/>
                    <a:pt x="485" y="1458"/>
                    <a:pt x="476" y="1359"/>
                  </a:cubicBezTo>
                  <a:cubicBezTo>
                    <a:pt x="459" y="1168"/>
                    <a:pt x="451" y="971"/>
                    <a:pt x="459" y="781"/>
                  </a:cubicBezTo>
                  <a:cubicBezTo>
                    <a:pt x="460" y="757"/>
                    <a:pt x="461" y="732"/>
                    <a:pt x="463" y="709"/>
                  </a:cubicBezTo>
                  <a:cubicBezTo>
                    <a:pt x="463" y="703"/>
                    <a:pt x="464" y="694"/>
                    <a:pt x="464" y="688"/>
                  </a:cubicBezTo>
                  <a:cubicBezTo>
                    <a:pt x="464" y="685"/>
                    <a:pt x="464" y="682"/>
                    <a:pt x="465" y="671"/>
                  </a:cubicBezTo>
                  <a:cubicBezTo>
                    <a:pt x="469" y="623"/>
                    <a:pt x="473" y="576"/>
                    <a:pt x="480" y="528"/>
                  </a:cubicBezTo>
                  <a:cubicBezTo>
                    <a:pt x="491" y="430"/>
                    <a:pt x="505" y="334"/>
                    <a:pt x="513" y="236"/>
                  </a:cubicBezTo>
                  <a:cubicBezTo>
                    <a:pt x="521" y="133"/>
                    <a:pt x="471" y="22"/>
                    <a:pt x="359" y="3"/>
                  </a:cubicBezTo>
                  <a:cubicBezTo>
                    <a:pt x="349" y="1"/>
                    <a:pt x="33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0"/>
            <p:cNvSpPr/>
            <p:nvPr/>
          </p:nvSpPr>
          <p:spPr>
            <a:xfrm>
              <a:off x="1083952" y="394528"/>
              <a:ext cx="31637" cy="79985"/>
            </a:xfrm>
            <a:custGeom>
              <a:rect b="b" l="l" r="r" t="t"/>
              <a:pathLst>
                <a:path extrusionOk="0" h="2015" w="797">
                  <a:moveTo>
                    <a:pt x="546" y="0"/>
                  </a:moveTo>
                  <a:cubicBezTo>
                    <a:pt x="464" y="0"/>
                    <a:pt x="376" y="39"/>
                    <a:pt x="349" y="120"/>
                  </a:cubicBezTo>
                  <a:cubicBezTo>
                    <a:pt x="241" y="422"/>
                    <a:pt x="139" y="730"/>
                    <a:pt x="69" y="1042"/>
                  </a:cubicBezTo>
                  <a:cubicBezTo>
                    <a:pt x="33" y="1209"/>
                    <a:pt x="11" y="1376"/>
                    <a:pt x="6" y="1547"/>
                  </a:cubicBezTo>
                  <a:cubicBezTo>
                    <a:pt x="1" y="1709"/>
                    <a:pt x="42" y="1971"/>
                    <a:pt x="235" y="2010"/>
                  </a:cubicBezTo>
                  <a:cubicBezTo>
                    <a:pt x="250" y="2013"/>
                    <a:pt x="264" y="2014"/>
                    <a:pt x="278" y="2014"/>
                  </a:cubicBezTo>
                  <a:cubicBezTo>
                    <a:pt x="451" y="2014"/>
                    <a:pt x="507" y="1781"/>
                    <a:pt x="520" y="1641"/>
                  </a:cubicBezTo>
                  <a:cubicBezTo>
                    <a:pt x="537" y="1456"/>
                    <a:pt x="535" y="1351"/>
                    <a:pt x="554" y="1172"/>
                  </a:cubicBezTo>
                  <a:cubicBezTo>
                    <a:pt x="590" y="860"/>
                    <a:pt x="663" y="560"/>
                    <a:pt x="762" y="262"/>
                  </a:cubicBezTo>
                  <a:cubicBezTo>
                    <a:pt x="796" y="159"/>
                    <a:pt x="712" y="41"/>
                    <a:pt x="618" y="11"/>
                  </a:cubicBezTo>
                  <a:cubicBezTo>
                    <a:pt x="596" y="4"/>
                    <a:pt x="571" y="0"/>
                    <a:pt x="5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0"/>
            <p:cNvSpPr/>
            <p:nvPr/>
          </p:nvSpPr>
          <p:spPr>
            <a:xfrm>
              <a:off x="1158142" y="409652"/>
              <a:ext cx="23023" cy="34455"/>
            </a:xfrm>
            <a:custGeom>
              <a:rect b="b" l="l" r="r" t="t"/>
              <a:pathLst>
                <a:path extrusionOk="0" h="868" w="580">
                  <a:moveTo>
                    <a:pt x="317" y="1"/>
                  </a:moveTo>
                  <a:cubicBezTo>
                    <a:pt x="266" y="1"/>
                    <a:pt x="216" y="13"/>
                    <a:pt x="175" y="44"/>
                  </a:cubicBezTo>
                  <a:cubicBezTo>
                    <a:pt x="121" y="83"/>
                    <a:pt x="79" y="137"/>
                    <a:pt x="67" y="204"/>
                  </a:cubicBezTo>
                  <a:cubicBezTo>
                    <a:pt x="55" y="271"/>
                    <a:pt x="40" y="337"/>
                    <a:pt x="24" y="402"/>
                  </a:cubicBezTo>
                  <a:cubicBezTo>
                    <a:pt x="4" y="485"/>
                    <a:pt x="4" y="573"/>
                    <a:pt x="0" y="657"/>
                  </a:cubicBezTo>
                  <a:cubicBezTo>
                    <a:pt x="4" y="677"/>
                    <a:pt x="8" y="697"/>
                    <a:pt x="12" y="718"/>
                  </a:cubicBezTo>
                  <a:cubicBezTo>
                    <a:pt x="21" y="746"/>
                    <a:pt x="35" y="771"/>
                    <a:pt x="57" y="791"/>
                  </a:cubicBezTo>
                  <a:cubicBezTo>
                    <a:pt x="89" y="826"/>
                    <a:pt x="131" y="856"/>
                    <a:pt x="180" y="864"/>
                  </a:cubicBezTo>
                  <a:cubicBezTo>
                    <a:pt x="194" y="867"/>
                    <a:pt x="209" y="868"/>
                    <a:pt x="223" y="868"/>
                  </a:cubicBezTo>
                  <a:cubicBezTo>
                    <a:pt x="249" y="868"/>
                    <a:pt x="275" y="864"/>
                    <a:pt x="300" y="856"/>
                  </a:cubicBezTo>
                  <a:cubicBezTo>
                    <a:pt x="355" y="839"/>
                    <a:pt x="400" y="793"/>
                    <a:pt x="427" y="745"/>
                  </a:cubicBezTo>
                  <a:cubicBezTo>
                    <a:pt x="444" y="715"/>
                    <a:pt x="464" y="687"/>
                    <a:pt x="477" y="656"/>
                  </a:cubicBezTo>
                  <a:cubicBezTo>
                    <a:pt x="491" y="623"/>
                    <a:pt x="501" y="584"/>
                    <a:pt x="514" y="552"/>
                  </a:cubicBezTo>
                  <a:cubicBezTo>
                    <a:pt x="519" y="536"/>
                    <a:pt x="524" y="522"/>
                    <a:pt x="527" y="506"/>
                  </a:cubicBezTo>
                  <a:cubicBezTo>
                    <a:pt x="543" y="441"/>
                    <a:pt x="556" y="374"/>
                    <a:pt x="568" y="307"/>
                  </a:cubicBezTo>
                  <a:cubicBezTo>
                    <a:pt x="579" y="241"/>
                    <a:pt x="568" y="171"/>
                    <a:pt x="530" y="113"/>
                  </a:cubicBezTo>
                  <a:cubicBezTo>
                    <a:pt x="495" y="62"/>
                    <a:pt x="431" y="16"/>
                    <a:pt x="370" y="5"/>
                  </a:cubicBezTo>
                  <a:cubicBezTo>
                    <a:pt x="352" y="2"/>
                    <a:pt x="334" y="1"/>
                    <a:pt x="31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0"/>
            <p:cNvSpPr/>
            <p:nvPr/>
          </p:nvSpPr>
          <p:spPr>
            <a:xfrm>
              <a:off x="1485149" y="751188"/>
              <a:ext cx="35924" cy="39497"/>
            </a:xfrm>
            <a:custGeom>
              <a:rect b="b" l="l" r="r" t="t"/>
              <a:pathLst>
                <a:path extrusionOk="0" h="995" w="905">
                  <a:moveTo>
                    <a:pt x="267" y="0"/>
                  </a:moveTo>
                  <a:cubicBezTo>
                    <a:pt x="220" y="0"/>
                    <a:pt x="170" y="13"/>
                    <a:pt x="134" y="40"/>
                  </a:cubicBezTo>
                  <a:cubicBezTo>
                    <a:pt x="31" y="115"/>
                    <a:pt x="1" y="251"/>
                    <a:pt x="72" y="361"/>
                  </a:cubicBezTo>
                  <a:cubicBezTo>
                    <a:pt x="131" y="454"/>
                    <a:pt x="186" y="552"/>
                    <a:pt x="244" y="649"/>
                  </a:cubicBezTo>
                  <a:cubicBezTo>
                    <a:pt x="272" y="696"/>
                    <a:pt x="299" y="745"/>
                    <a:pt x="334" y="786"/>
                  </a:cubicBezTo>
                  <a:cubicBezTo>
                    <a:pt x="364" y="819"/>
                    <a:pt x="393" y="855"/>
                    <a:pt x="428" y="885"/>
                  </a:cubicBezTo>
                  <a:cubicBezTo>
                    <a:pt x="450" y="902"/>
                    <a:pt x="473" y="920"/>
                    <a:pt x="496" y="937"/>
                  </a:cubicBezTo>
                  <a:cubicBezTo>
                    <a:pt x="539" y="969"/>
                    <a:pt x="590" y="995"/>
                    <a:pt x="646" y="995"/>
                  </a:cubicBezTo>
                  <a:cubicBezTo>
                    <a:pt x="652" y="995"/>
                    <a:pt x="657" y="995"/>
                    <a:pt x="663" y="994"/>
                  </a:cubicBezTo>
                  <a:cubicBezTo>
                    <a:pt x="715" y="989"/>
                    <a:pt x="761" y="970"/>
                    <a:pt x="801" y="936"/>
                  </a:cubicBezTo>
                  <a:cubicBezTo>
                    <a:pt x="890" y="859"/>
                    <a:pt x="905" y="733"/>
                    <a:pt x="842" y="634"/>
                  </a:cubicBezTo>
                  <a:cubicBezTo>
                    <a:pt x="813" y="588"/>
                    <a:pt x="787" y="540"/>
                    <a:pt x="758" y="495"/>
                  </a:cubicBezTo>
                  <a:cubicBezTo>
                    <a:pt x="728" y="449"/>
                    <a:pt x="690" y="408"/>
                    <a:pt x="656" y="364"/>
                  </a:cubicBezTo>
                  <a:cubicBezTo>
                    <a:pt x="589" y="276"/>
                    <a:pt x="525" y="187"/>
                    <a:pt x="455" y="102"/>
                  </a:cubicBezTo>
                  <a:cubicBezTo>
                    <a:pt x="417" y="54"/>
                    <a:pt x="374" y="17"/>
                    <a:pt x="311" y="5"/>
                  </a:cubicBezTo>
                  <a:cubicBezTo>
                    <a:pt x="297" y="2"/>
                    <a:pt x="282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0"/>
            <p:cNvSpPr/>
            <p:nvPr/>
          </p:nvSpPr>
          <p:spPr>
            <a:xfrm>
              <a:off x="1462483" y="776156"/>
              <a:ext cx="24452" cy="35368"/>
            </a:xfrm>
            <a:custGeom>
              <a:rect b="b" l="l" r="r" t="t"/>
              <a:pathLst>
                <a:path extrusionOk="0" h="891" w="616">
                  <a:moveTo>
                    <a:pt x="233" y="0"/>
                  </a:moveTo>
                  <a:cubicBezTo>
                    <a:pt x="186" y="0"/>
                    <a:pt x="136" y="13"/>
                    <a:pt x="101" y="40"/>
                  </a:cubicBezTo>
                  <a:cubicBezTo>
                    <a:pt x="54" y="74"/>
                    <a:pt x="14" y="124"/>
                    <a:pt x="4" y="184"/>
                  </a:cubicBezTo>
                  <a:cubicBezTo>
                    <a:pt x="3" y="205"/>
                    <a:pt x="2" y="224"/>
                    <a:pt x="0" y="245"/>
                  </a:cubicBezTo>
                  <a:cubicBezTo>
                    <a:pt x="3" y="287"/>
                    <a:pt x="16" y="324"/>
                    <a:pt x="40" y="359"/>
                  </a:cubicBezTo>
                  <a:cubicBezTo>
                    <a:pt x="52" y="384"/>
                    <a:pt x="65" y="408"/>
                    <a:pt x="77" y="433"/>
                  </a:cubicBezTo>
                  <a:cubicBezTo>
                    <a:pt x="92" y="462"/>
                    <a:pt x="106" y="491"/>
                    <a:pt x="121" y="521"/>
                  </a:cubicBezTo>
                  <a:cubicBezTo>
                    <a:pt x="143" y="569"/>
                    <a:pt x="160" y="623"/>
                    <a:pt x="191" y="666"/>
                  </a:cubicBezTo>
                  <a:cubicBezTo>
                    <a:pt x="212" y="694"/>
                    <a:pt x="230" y="724"/>
                    <a:pt x="253" y="751"/>
                  </a:cubicBezTo>
                  <a:cubicBezTo>
                    <a:pt x="283" y="787"/>
                    <a:pt x="314" y="821"/>
                    <a:pt x="343" y="854"/>
                  </a:cubicBezTo>
                  <a:cubicBezTo>
                    <a:pt x="366" y="879"/>
                    <a:pt x="400" y="891"/>
                    <a:pt x="435" y="891"/>
                  </a:cubicBezTo>
                  <a:cubicBezTo>
                    <a:pt x="492" y="891"/>
                    <a:pt x="552" y="861"/>
                    <a:pt x="571" y="811"/>
                  </a:cubicBezTo>
                  <a:cubicBezTo>
                    <a:pt x="597" y="744"/>
                    <a:pt x="616" y="673"/>
                    <a:pt x="613" y="602"/>
                  </a:cubicBezTo>
                  <a:cubicBezTo>
                    <a:pt x="612" y="536"/>
                    <a:pt x="602" y="468"/>
                    <a:pt x="577" y="412"/>
                  </a:cubicBezTo>
                  <a:cubicBezTo>
                    <a:pt x="530" y="306"/>
                    <a:pt x="476" y="204"/>
                    <a:pt x="421" y="100"/>
                  </a:cubicBezTo>
                  <a:cubicBezTo>
                    <a:pt x="397" y="53"/>
                    <a:pt x="327" y="15"/>
                    <a:pt x="277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0"/>
            <p:cNvSpPr/>
            <p:nvPr/>
          </p:nvSpPr>
          <p:spPr>
            <a:xfrm>
              <a:off x="1767896" y="694702"/>
              <a:ext cx="21673" cy="39814"/>
            </a:xfrm>
            <a:custGeom>
              <a:rect b="b" l="l" r="r" t="t"/>
              <a:pathLst>
                <a:path extrusionOk="0" h="1003" w="546">
                  <a:moveTo>
                    <a:pt x="83" y="711"/>
                  </a:moveTo>
                  <a:lnTo>
                    <a:pt x="83" y="711"/>
                  </a:lnTo>
                  <a:cubicBezTo>
                    <a:pt x="84" y="713"/>
                    <a:pt x="84" y="716"/>
                    <a:pt x="85" y="718"/>
                  </a:cubicBezTo>
                  <a:cubicBezTo>
                    <a:pt x="84" y="716"/>
                    <a:pt x="84" y="713"/>
                    <a:pt x="83" y="711"/>
                  </a:cubicBezTo>
                  <a:close/>
                  <a:moveTo>
                    <a:pt x="261" y="1"/>
                  </a:moveTo>
                  <a:cubicBezTo>
                    <a:pt x="255" y="1"/>
                    <a:pt x="249" y="1"/>
                    <a:pt x="243" y="2"/>
                  </a:cubicBezTo>
                  <a:cubicBezTo>
                    <a:pt x="111" y="16"/>
                    <a:pt x="0" y="127"/>
                    <a:pt x="12" y="265"/>
                  </a:cubicBezTo>
                  <a:cubicBezTo>
                    <a:pt x="24" y="399"/>
                    <a:pt x="49" y="532"/>
                    <a:pt x="74" y="664"/>
                  </a:cubicBezTo>
                  <a:lnTo>
                    <a:pt x="74" y="664"/>
                  </a:lnTo>
                  <a:cubicBezTo>
                    <a:pt x="74" y="661"/>
                    <a:pt x="73" y="658"/>
                    <a:pt x="72" y="656"/>
                  </a:cubicBezTo>
                  <a:lnTo>
                    <a:pt x="72" y="656"/>
                  </a:lnTo>
                  <a:cubicBezTo>
                    <a:pt x="79" y="688"/>
                    <a:pt x="81" y="728"/>
                    <a:pt x="92" y="756"/>
                  </a:cubicBezTo>
                  <a:cubicBezTo>
                    <a:pt x="97" y="769"/>
                    <a:pt x="102" y="782"/>
                    <a:pt x="108" y="794"/>
                  </a:cubicBezTo>
                  <a:lnTo>
                    <a:pt x="108" y="794"/>
                  </a:lnTo>
                  <a:cubicBezTo>
                    <a:pt x="108" y="793"/>
                    <a:pt x="107" y="792"/>
                    <a:pt x="107" y="791"/>
                  </a:cubicBezTo>
                  <a:lnTo>
                    <a:pt x="107" y="791"/>
                  </a:lnTo>
                  <a:cubicBezTo>
                    <a:pt x="132" y="841"/>
                    <a:pt x="148" y="893"/>
                    <a:pt x="180" y="941"/>
                  </a:cubicBezTo>
                  <a:cubicBezTo>
                    <a:pt x="207" y="981"/>
                    <a:pt x="253" y="1003"/>
                    <a:pt x="299" y="1003"/>
                  </a:cubicBezTo>
                  <a:cubicBezTo>
                    <a:pt x="327" y="1003"/>
                    <a:pt x="355" y="995"/>
                    <a:pt x="380" y="979"/>
                  </a:cubicBezTo>
                  <a:cubicBezTo>
                    <a:pt x="438" y="941"/>
                    <a:pt x="473" y="881"/>
                    <a:pt x="503" y="819"/>
                  </a:cubicBezTo>
                  <a:cubicBezTo>
                    <a:pt x="512" y="802"/>
                    <a:pt x="518" y="783"/>
                    <a:pt x="525" y="763"/>
                  </a:cubicBezTo>
                  <a:cubicBezTo>
                    <a:pt x="538" y="726"/>
                    <a:pt x="539" y="689"/>
                    <a:pt x="541" y="649"/>
                  </a:cubicBezTo>
                  <a:cubicBezTo>
                    <a:pt x="542" y="620"/>
                    <a:pt x="543" y="590"/>
                    <a:pt x="543" y="562"/>
                  </a:cubicBezTo>
                  <a:cubicBezTo>
                    <a:pt x="545" y="509"/>
                    <a:pt x="533" y="453"/>
                    <a:pt x="525" y="398"/>
                  </a:cubicBezTo>
                  <a:cubicBezTo>
                    <a:pt x="517" y="343"/>
                    <a:pt x="510" y="287"/>
                    <a:pt x="506" y="233"/>
                  </a:cubicBezTo>
                  <a:cubicBezTo>
                    <a:pt x="500" y="168"/>
                    <a:pt x="470" y="105"/>
                    <a:pt x="422" y="63"/>
                  </a:cubicBezTo>
                  <a:cubicBezTo>
                    <a:pt x="381" y="27"/>
                    <a:pt x="317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0"/>
            <p:cNvSpPr/>
            <p:nvPr/>
          </p:nvSpPr>
          <p:spPr>
            <a:xfrm>
              <a:off x="1943705" y="647385"/>
              <a:ext cx="675" cy="834"/>
            </a:xfrm>
            <a:custGeom>
              <a:rect b="b" l="l" r="r" t="t"/>
              <a:pathLst>
                <a:path extrusionOk="0" h="21" w="17">
                  <a:moveTo>
                    <a:pt x="1" y="0"/>
                  </a:moveTo>
                  <a:cubicBezTo>
                    <a:pt x="12" y="15"/>
                    <a:pt x="17" y="21"/>
                    <a:pt x="17" y="21"/>
                  </a:cubicBezTo>
                  <a:cubicBezTo>
                    <a:pt x="17" y="21"/>
                    <a:pt x="9" y="10"/>
                    <a:pt x="1" y="0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0"/>
            <p:cNvSpPr/>
            <p:nvPr/>
          </p:nvSpPr>
          <p:spPr>
            <a:xfrm>
              <a:off x="1932471" y="638851"/>
              <a:ext cx="794" cy="318"/>
            </a:xfrm>
            <a:custGeom>
              <a:rect b="b" l="l" r="r" t="t"/>
              <a:pathLst>
                <a:path extrusionOk="0" h="8" w="20">
                  <a:moveTo>
                    <a:pt x="0" y="1"/>
                  </a:moveTo>
                  <a:lnTo>
                    <a:pt x="0" y="1"/>
                  </a:lnTo>
                  <a:cubicBezTo>
                    <a:pt x="13" y="6"/>
                    <a:pt x="18" y="8"/>
                    <a:pt x="19" y="8"/>
                  </a:cubicBezTo>
                  <a:cubicBezTo>
                    <a:pt x="19" y="8"/>
                    <a:pt x="11" y="4"/>
                    <a:pt x="0" y="1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0"/>
            <p:cNvSpPr/>
            <p:nvPr/>
          </p:nvSpPr>
          <p:spPr>
            <a:xfrm>
              <a:off x="1916038" y="618487"/>
              <a:ext cx="62123" cy="59066"/>
            </a:xfrm>
            <a:custGeom>
              <a:rect b="b" l="l" r="r" t="t"/>
              <a:pathLst>
                <a:path extrusionOk="0" h="1488" w="1565">
                  <a:moveTo>
                    <a:pt x="406" y="511"/>
                  </a:moveTo>
                  <a:cubicBezTo>
                    <a:pt x="410" y="512"/>
                    <a:pt x="412" y="514"/>
                    <a:pt x="417" y="515"/>
                  </a:cubicBezTo>
                  <a:cubicBezTo>
                    <a:pt x="413" y="513"/>
                    <a:pt x="409" y="512"/>
                    <a:pt x="406" y="511"/>
                  </a:cubicBezTo>
                  <a:close/>
                  <a:moveTo>
                    <a:pt x="685" y="718"/>
                  </a:moveTo>
                  <a:cubicBezTo>
                    <a:pt x="686" y="718"/>
                    <a:pt x="686" y="719"/>
                    <a:pt x="687" y="720"/>
                  </a:cubicBezTo>
                  <a:lnTo>
                    <a:pt x="687" y="720"/>
                  </a:lnTo>
                  <a:cubicBezTo>
                    <a:pt x="686" y="719"/>
                    <a:pt x="686" y="719"/>
                    <a:pt x="685" y="718"/>
                  </a:cubicBezTo>
                  <a:close/>
                  <a:moveTo>
                    <a:pt x="372" y="1"/>
                  </a:moveTo>
                  <a:cubicBezTo>
                    <a:pt x="306" y="1"/>
                    <a:pt x="239" y="9"/>
                    <a:pt x="170" y="24"/>
                  </a:cubicBezTo>
                  <a:cubicBezTo>
                    <a:pt x="117" y="36"/>
                    <a:pt x="53" y="98"/>
                    <a:pt x="31" y="146"/>
                  </a:cubicBezTo>
                  <a:cubicBezTo>
                    <a:pt x="7" y="197"/>
                    <a:pt x="1" y="249"/>
                    <a:pt x="12" y="306"/>
                  </a:cubicBezTo>
                  <a:cubicBezTo>
                    <a:pt x="35" y="410"/>
                    <a:pt x="131" y="504"/>
                    <a:pt x="242" y="504"/>
                  </a:cubicBezTo>
                  <a:cubicBezTo>
                    <a:pt x="251" y="504"/>
                    <a:pt x="259" y="503"/>
                    <a:pt x="268" y="502"/>
                  </a:cubicBezTo>
                  <a:cubicBezTo>
                    <a:pt x="294" y="499"/>
                    <a:pt x="320" y="499"/>
                    <a:pt x="345" y="499"/>
                  </a:cubicBezTo>
                  <a:cubicBezTo>
                    <a:pt x="349" y="499"/>
                    <a:pt x="352" y="499"/>
                    <a:pt x="356" y="500"/>
                  </a:cubicBezTo>
                  <a:cubicBezTo>
                    <a:pt x="372" y="503"/>
                    <a:pt x="387" y="505"/>
                    <a:pt x="402" y="510"/>
                  </a:cubicBezTo>
                  <a:cubicBezTo>
                    <a:pt x="403" y="510"/>
                    <a:pt x="404" y="510"/>
                    <a:pt x="406" y="511"/>
                  </a:cubicBezTo>
                  <a:lnTo>
                    <a:pt x="406" y="511"/>
                  </a:lnTo>
                  <a:cubicBezTo>
                    <a:pt x="405" y="510"/>
                    <a:pt x="404" y="510"/>
                    <a:pt x="403" y="510"/>
                  </a:cubicBezTo>
                  <a:lnTo>
                    <a:pt x="403" y="510"/>
                  </a:lnTo>
                  <a:cubicBezTo>
                    <a:pt x="411" y="513"/>
                    <a:pt x="420" y="515"/>
                    <a:pt x="427" y="519"/>
                  </a:cubicBezTo>
                  <a:cubicBezTo>
                    <a:pt x="456" y="532"/>
                    <a:pt x="484" y="546"/>
                    <a:pt x="511" y="563"/>
                  </a:cubicBezTo>
                  <a:lnTo>
                    <a:pt x="512" y="565"/>
                  </a:lnTo>
                  <a:cubicBezTo>
                    <a:pt x="524" y="572"/>
                    <a:pt x="534" y="582"/>
                    <a:pt x="547" y="589"/>
                  </a:cubicBezTo>
                  <a:cubicBezTo>
                    <a:pt x="570" y="608"/>
                    <a:pt x="591" y="626"/>
                    <a:pt x="614" y="648"/>
                  </a:cubicBezTo>
                  <a:cubicBezTo>
                    <a:pt x="640" y="671"/>
                    <a:pt x="664" y="696"/>
                    <a:pt x="688" y="721"/>
                  </a:cubicBezTo>
                  <a:cubicBezTo>
                    <a:pt x="690" y="723"/>
                    <a:pt x="692" y="725"/>
                    <a:pt x="694" y="728"/>
                  </a:cubicBezTo>
                  <a:lnTo>
                    <a:pt x="694" y="728"/>
                  </a:lnTo>
                  <a:cubicBezTo>
                    <a:pt x="691" y="725"/>
                    <a:pt x="689" y="722"/>
                    <a:pt x="687" y="720"/>
                  </a:cubicBezTo>
                  <a:lnTo>
                    <a:pt x="687" y="720"/>
                  </a:lnTo>
                  <a:cubicBezTo>
                    <a:pt x="691" y="725"/>
                    <a:pt x="692" y="727"/>
                    <a:pt x="696" y="731"/>
                  </a:cubicBezTo>
                  <a:cubicBezTo>
                    <a:pt x="695" y="730"/>
                    <a:pt x="694" y="729"/>
                    <a:pt x="694" y="728"/>
                  </a:cubicBezTo>
                  <a:lnTo>
                    <a:pt x="694" y="728"/>
                  </a:lnTo>
                  <a:cubicBezTo>
                    <a:pt x="701" y="737"/>
                    <a:pt x="709" y="745"/>
                    <a:pt x="715" y="754"/>
                  </a:cubicBezTo>
                  <a:cubicBezTo>
                    <a:pt x="801" y="860"/>
                    <a:pt x="876" y="976"/>
                    <a:pt x="939" y="1096"/>
                  </a:cubicBezTo>
                  <a:cubicBezTo>
                    <a:pt x="970" y="1150"/>
                    <a:pt x="996" y="1207"/>
                    <a:pt x="1028" y="1259"/>
                  </a:cubicBezTo>
                  <a:cubicBezTo>
                    <a:pt x="1068" y="1323"/>
                    <a:pt x="1117" y="1377"/>
                    <a:pt x="1172" y="1431"/>
                  </a:cubicBezTo>
                  <a:cubicBezTo>
                    <a:pt x="1209" y="1470"/>
                    <a:pt x="1265" y="1488"/>
                    <a:pt x="1320" y="1488"/>
                  </a:cubicBezTo>
                  <a:cubicBezTo>
                    <a:pt x="1359" y="1488"/>
                    <a:pt x="1398" y="1479"/>
                    <a:pt x="1430" y="1463"/>
                  </a:cubicBezTo>
                  <a:cubicBezTo>
                    <a:pt x="1517" y="1419"/>
                    <a:pt x="1559" y="1336"/>
                    <a:pt x="1560" y="1239"/>
                  </a:cubicBezTo>
                  <a:cubicBezTo>
                    <a:pt x="1564" y="982"/>
                    <a:pt x="1409" y="747"/>
                    <a:pt x="1263" y="551"/>
                  </a:cubicBezTo>
                  <a:cubicBezTo>
                    <a:pt x="1111" y="347"/>
                    <a:pt x="920" y="148"/>
                    <a:pt x="677" y="58"/>
                  </a:cubicBezTo>
                  <a:cubicBezTo>
                    <a:pt x="574" y="20"/>
                    <a:pt x="474" y="1"/>
                    <a:pt x="372" y="1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0"/>
            <p:cNvSpPr/>
            <p:nvPr/>
          </p:nvSpPr>
          <p:spPr>
            <a:xfrm>
              <a:off x="1664689" y="571806"/>
              <a:ext cx="516" cy="556"/>
            </a:xfrm>
            <a:custGeom>
              <a:rect b="b" l="l" r="r" t="t"/>
              <a:pathLst>
                <a:path extrusionOk="0" h="14" w="13">
                  <a:moveTo>
                    <a:pt x="1" y="0"/>
                  </a:moveTo>
                  <a:cubicBezTo>
                    <a:pt x="0" y="0"/>
                    <a:pt x="4" y="4"/>
                    <a:pt x="12" y="13"/>
                  </a:cubicBezTo>
                  <a:cubicBezTo>
                    <a:pt x="6" y="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0"/>
            <p:cNvSpPr/>
            <p:nvPr/>
          </p:nvSpPr>
          <p:spPr>
            <a:xfrm>
              <a:off x="1636744" y="547592"/>
              <a:ext cx="63710" cy="50174"/>
            </a:xfrm>
            <a:custGeom>
              <a:rect b="b" l="l" r="r" t="t"/>
              <a:pathLst>
                <a:path extrusionOk="0" h="1264" w="1605">
                  <a:moveTo>
                    <a:pt x="717" y="619"/>
                  </a:moveTo>
                  <a:cubicBezTo>
                    <a:pt x="723" y="624"/>
                    <a:pt x="728" y="629"/>
                    <a:pt x="731" y="633"/>
                  </a:cubicBezTo>
                  <a:lnTo>
                    <a:pt x="731" y="633"/>
                  </a:lnTo>
                  <a:cubicBezTo>
                    <a:pt x="725" y="627"/>
                    <a:pt x="722" y="623"/>
                    <a:pt x="717" y="619"/>
                  </a:cubicBezTo>
                  <a:close/>
                  <a:moveTo>
                    <a:pt x="506" y="1"/>
                  </a:moveTo>
                  <a:cubicBezTo>
                    <a:pt x="390" y="1"/>
                    <a:pt x="275" y="26"/>
                    <a:pt x="171" y="77"/>
                  </a:cubicBezTo>
                  <a:cubicBezTo>
                    <a:pt x="75" y="124"/>
                    <a:pt x="1" y="227"/>
                    <a:pt x="45" y="338"/>
                  </a:cubicBezTo>
                  <a:cubicBezTo>
                    <a:pt x="77" y="419"/>
                    <a:pt x="155" y="476"/>
                    <a:pt x="239" y="476"/>
                  </a:cubicBezTo>
                  <a:cubicBezTo>
                    <a:pt x="261" y="476"/>
                    <a:pt x="283" y="472"/>
                    <a:pt x="305" y="464"/>
                  </a:cubicBezTo>
                  <a:cubicBezTo>
                    <a:pt x="322" y="457"/>
                    <a:pt x="340" y="451"/>
                    <a:pt x="357" y="446"/>
                  </a:cubicBezTo>
                  <a:cubicBezTo>
                    <a:pt x="362" y="445"/>
                    <a:pt x="368" y="443"/>
                    <a:pt x="372" y="442"/>
                  </a:cubicBezTo>
                  <a:cubicBezTo>
                    <a:pt x="384" y="442"/>
                    <a:pt x="402" y="438"/>
                    <a:pt x="413" y="437"/>
                  </a:cubicBezTo>
                  <a:cubicBezTo>
                    <a:pt x="421" y="437"/>
                    <a:pt x="431" y="438"/>
                    <a:pt x="439" y="438"/>
                  </a:cubicBezTo>
                  <a:cubicBezTo>
                    <a:pt x="460" y="442"/>
                    <a:pt x="480" y="445"/>
                    <a:pt x="501" y="448"/>
                  </a:cubicBezTo>
                  <a:cubicBezTo>
                    <a:pt x="512" y="455"/>
                    <a:pt x="525" y="459"/>
                    <a:pt x="537" y="466"/>
                  </a:cubicBezTo>
                  <a:cubicBezTo>
                    <a:pt x="549" y="472"/>
                    <a:pt x="560" y="478"/>
                    <a:pt x="571" y="485"/>
                  </a:cubicBezTo>
                  <a:cubicBezTo>
                    <a:pt x="591" y="500"/>
                    <a:pt x="612" y="518"/>
                    <a:pt x="632" y="536"/>
                  </a:cubicBezTo>
                  <a:cubicBezTo>
                    <a:pt x="655" y="556"/>
                    <a:pt x="679" y="578"/>
                    <a:pt x="701" y="602"/>
                  </a:cubicBezTo>
                  <a:cubicBezTo>
                    <a:pt x="711" y="612"/>
                    <a:pt x="720" y="622"/>
                    <a:pt x="731" y="633"/>
                  </a:cubicBezTo>
                  <a:lnTo>
                    <a:pt x="731" y="633"/>
                  </a:lnTo>
                  <a:cubicBezTo>
                    <a:pt x="731" y="633"/>
                    <a:pt x="731" y="633"/>
                    <a:pt x="731" y="633"/>
                  </a:cubicBezTo>
                  <a:cubicBezTo>
                    <a:pt x="814" y="735"/>
                    <a:pt x="883" y="844"/>
                    <a:pt x="956" y="952"/>
                  </a:cubicBezTo>
                  <a:cubicBezTo>
                    <a:pt x="1048" y="1090"/>
                    <a:pt x="1176" y="1263"/>
                    <a:pt x="1355" y="1263"/>
                  </a:cubicBezTo>
                  <a:cubicBezTo>
                    <a:pt x="1369" y="1263"/>
                    <a:pt x="1384" y="1262"/>
                    <a:pt x="1400" y="1259"/>
                  </a:cubicBezTo>
                  <a:cubicBezTo>
                    <a:pt x="1499" y="1244"/>
                    <a:pt x="1564" y="1190"/>
                    <a:pt x="1591" y="1093"/>
                  </a:cubicBezTo>
                  <a:cubicBezTo>
                    <a:pt x="1603" y="1054"/>
                    <a:pt x="1605" y="1010"/>
                    <a:pt x="1595" y="966"/>
                  </a:cubicBezTo>
                  <a:lnTo>
                    <a:pt x="1584" y="906"/>
                  </a:lnTo>
                  <a:cubicBezTo>
                    <a:pt x="1583" y="902"/>
                    <a:pt x="1582" y="901"/>
                    <a:pt x="1582" y="901"/>
                  </a:cubicBezTo>
                  <a:lnTo>
                    <a:pt x="1582" y="901"/>
                  </a:lnTo>
                  <a:cubicBezTo>
                    <a:pt x="1582" y="901"/>
                    <a:pt x="1593" y="954"/>
                    <a:pt x="1593" y="954"/>
                  </a:cubicBezTo>
                  <a:cubicBezTo>
                    <a:pt x="1593" y="954"/>
                    <a:pt x="1592" y="954"/>
                    <a:pt x="1592" y="953"/>
                  </a:cubicBezTo>
                  <a:cubicBezTo>
                    <a:pt x="1582" y="904"/>
                    <a:pt x="1574" y="859"/>
                    <a:pt x="1545" y="817"/>
                  </a:cubicBezTo>
                  <a:cubicBezTo>
                    <a:pt x="1518" y="773"/>
                    <a:pt x="1485" y="729"/>
                    <a:pt x="1455" y="687"/>
                  </a:cubicBezTo>
                  <a:cubicBezTo>
                    <a:pt x="1388" y="589"/>
                    <a:pt x="1309" y="498"/>
                    <a:pt x="1231" y="410"/>
                  </a:cubicBezTo>
                  <a:cubicBezTo>
                    <a:pt x="1068" y="224"/>
                    <a:pt x="872" y="46"/>
                    <a:pt x="617" y="9"/>
                  </a:cubicBezTo>
                  <a:cubicBezTo>
                    <a:pt x="580" y="3"/>
                    <a:pt x="543" y="1"/>
                    <a:pt x="506" y="1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0"/>
            <p:cNvSpPr/>
            <p:nvPr/>
          </p:nvSpPr>
          <p:spPr>
            <a:xfrm>
              <a:off x="457844" y="344632"/>
              <a:ext cx="1736974" cy="1254124"/>
            </a:xfrm>
            <a:custGeom>
              <a:rect b="b" l="l" r="r" t="t"/>
              <a:pathLst>
                <a:path extrusionOk="0" h="31594" w="43758">
                  <a:moveTo>
                    <a:pt x="22911" y="2752"/>
                  </a:moveTo>
                  <a:lnTo>
                    <a:pt x="22911" y="2752"/>
                  </a:lnTo>
                  <a:cubicBezTo>
                    <a:pt x="22943" y="2772"/>
                    <a:pt x="22978" y="2785"/>
                    <a:pt x="23020" y="2799"/>
                  </a:cubicBezTo>
                  <a:cubicBezTo>
                    <a:pt x="23106" y="2827"/>
                    <a:pt x="23193" y="2848"/>
                    <a:pt x="23283" y="2868"/>
                  </a:cubicBezTo>
                  <a:cubicBezTo>
                    <a:pt x="23345" y="2883"/>
                    <a:pt x="23405" y="2898"/>
                    <a:pt x="23463" y="2915"/>
                  </a:cubicBezTo>
                  <a:cubicBezTo>
                    <a:pt x="23290" y="3001"/>
                    <a:pt x="23129" y="3116"/>
                    <a:pt x="22986" y="3249"/>
                  </a:cubicBezTo>
                  <a:cubicBezTo>
                    <a:pt x="22983" y="3216"/>
                    <a:pt x="22977" y="3179"/>
                    <a:pt x="22973" y="3147"/>
                  </a:cubicBezTo>
                  <a:cubicBezTo>
                    <a:pt x="22960" y="3020"/>
                    <a:pt x="22943" y="2893"/>
                    <a:pt x="22915" y="2768"/>
                  </a:cubicBezTo>
                  <a:cubicBezTo>
                    <a:pt x="22915" y="2764"/>
                    <a:pt x="22912" y="2759"/>
                    <a:pt x="22911" y="2752"/>
                  </a:cubicBezTo>
                  <a:close/>
                  <a:moveTo>
                    <a:pt x="8854" y="2399"/>
                  </a:moveTo>
                  <a:lnTo>
                    <a:pt x="8854" y="2399"/>
                  </a:lnTo>
                  <a:cubicBezTo>
                    <a:pt x="8843" y="2715"/>
                    <a:pt x="8868" y="3032"/>
                    <a:pt x="8939" y="3341"/>
                  </a:cubicBezTo>
                  <a:cubicBezTo>
                    <a:pt x="8965" y="3462"/>
                    <a:pt x="9006" y="3581"/>
                    <a:pt x="9053" y="3698"/>
                  </a:cubicBezTo>
                  <a:cubicBezTo>
                    <a:pt x="8997" y="3687"/>
                    <a:pt x="8938" y="3683"/>
                    <a:pt x="8881" y="3683"/>
                  </a:cubicBezTo>
                  <a:cubicBezTo>
                    <a:pt x="8850" y="3683"/>
                    <a:pt x="8819" y="3684"/>
                    <a:pt x="8789" y="3687"/>
                  </a:cubicBezTo>
                  <a:cubicBezTo>
                    <a:pt x="8671" y="3697"/>
                    <a:pt x="8538" y="3723"/>
                    <a:pt x="8435" y="3783"/>
                  </a:cubicBezTo>
                  <a:cubicBezTo>
                    <a:pt x="8424" y="3789"/>
                    <a:pt x="8415" y="3794"/>
                    <a:pt x="8405" y="3801"/>
                  </a:cubicBezTo>
                  <a:cubicBezTo>
                    <a:pt x="8394" y="3757"/>
                    <a:pt x="8375" y="3717"/>
                    <a:pt x="8354" y="3677"/>
                  </a:cubicBezTo>
                  <a:cubicBezTo>
                    <a:pt x="8302" y="3581"/>
                    <a:pt x="8227" y="3502"/>
                    <a:pt x="8134" y="3447"/>
                  </a:cubicBezTo>
                  <a:cubicBezTo>
                    <a:pt x="8028" y="3385"/>
                    <a:pt x="7902" y="3361"/>
                    <a:pt x="7779" y="3361"/>
                  </a:cubicBezTo>
                  <a:cubicBezTo>
                    <a:pt x="7731" y="3361"/>
                    <a:pt x="7684" y="3365"/>
                    <a:pt x="7639" y="3371"/>
                  </a:cubicBezTo>
                  <a:cubicBezTo>
                    <a:pt x="7457" y="3394"/>
                    <a:pt x="7285" y="3462"/>
                    <a:pt x="7124" y="3551"/>
                  </a:cubicBezTo>
                  <a:cubicBezTo>
                    <a:pt x="7029" y="3605"/>
                    <a:pt x="6931" y="3677"/>
                    <a:pt x="6858" y="3766"/>
                  </a:cubicBezTo>
                  <a:cubicBezTo>
                    <a:pt x="6891" y="3497"/>
                    <a:pt x="6886" y="3200"/>
                    <a:pt x="6780" y="2948"/>
                  </a:cubicBezTo>
                  <a:lnTo>
                    <a:pt x="6780" y="2946"/>
                  </a:lnTo>
                  <a:cubicBezTo>
                    <a:pt x="6916" y="2860"/>
                    <a:pt x="7086" y="2796"/>
                    <a:pt x="7238" y="2744"/>
                  </a:cubicBezTo>
                  <a:cubicBezTo>
                    <a:pt x="7402" y="2686"/>
                    <a:pt x="7573" y="2645"/>
                    <a:pt x="7743" y="2599"/>
                  </a:cubicBezTo>
                  <a:cubicBezTo>
                    <a:pt x="7915" y="2551"/>
                    <a:pt x="8087" y="2493"/>
                    <a:pt x="8263" y="2463"/>
                  </a:cubicBezTo>
                  <a:cubicBezTo>
                    <a:pt x="8458" y="2429"/>
                    <a:pt x="8660" y="2431"/>
                    <a:pt x="8854" y="2399"/>
                  </a:cubicBezTo>
                  <a:close/>
                  <a:moveTo>
                    <a:pt x="11105" y="146"/>
                  </a:moveTo>
                  <a:cubicBezTo>
                    <a:pt x="11136" y="146"/>
                    <a:pt x="11162" y="158"/>
                    <a:pt x="11179" y="187"/>
                  </a:cubicBezTo>
                  <a:cubicBezTo>
                    <a:pt x="11235" y="286"/>
                    <a:pt x="11215" y="408"/>
                    <a:pt x="11279" y="505"/>
                  </a:cubicBezTo>
                  <a:cubicBezTo>
                    <a:pt x="11294" y="528"/>
                    <a:pt x="11311" y="549"/>
                    <a:pt x="11329" y="565"/>
                  </a:cubicBezTo>
                  <a:cubicBezTo>
                    <a:pt x="11380" y="613"/>
                    <a:pt x="11449" y="640"/>
                    <a:pt x="11521" y="640"/>
                  </a:cubicBezTo>
                  <a:cubicBezTo>
                    <a:pt x="11527" y="640"/>
                    <a:pt x="11532" y="640"/>
                    <a:pt x="11537" y="639"/>
                  </a:cubicBezTo>
                  <a:cubicBezTo>
                    <a:pt x="11745" y="634"/>
                    <a:pt x="11933" y="484"/>
                    <a:pt x="12110" y="393"/>
                  </a:cubicBezTo>
                  <a:cubicBezTo>
                    <a:pt x="12165" y="366"/>
                    <a:pt x="12247" y="327"/>
                    <a:pt x="12317" y="327"/>
                  </a:cubicBezTo>
                  <a:cubicBezTo>
                    <a:pt x="12328" y="327"/>
                    <a:pt x="12338" y="328"/>
                    <a:pt x="12347" y="330"/>
                  </a:cubicBezTo>
                  <a:cubicBezTo>
                    <a:pt x="12372" y="335"/>
                    <a:pt x="12387" y="346"/>
                    <a:pt x="12412" y="373"/>
                  </a:cubicBezTo>
                  <a:cubicBezTo>
                    <a:pt x="12444" y="411"/>
                    <a:pt x="12472" y="468"/>
                    <a:pt x="12500" y="515"/>
                  </a:cubicBezTo>
                  <a:cubicBezTo>
                    <a:pt x="12607" y="687"/>
                    <a:pt x="12773" y="753"/>
                    <a:pt x="12951" y="753"/>
                  </a:cubicBezTo>
                  <a:cubicBezTo>
                    <a:pt x="13045" y="753"/>
                    <a:pt x="13144" y="734"/>
                    <a:pt x="13238" y="703"/>
                  </a:cubicBezTo>
                  <a:cubicBezTo>
                    <a:pt x="13362" y="661"/>
                    <a:pt x="13477" y="595"/>
                    <a:pt x="13601" y="545"/>
                  </a:cubicBezTo>
                  <a:cubicBezTo>
                    <a:pt x="13682" y="513"/>
                    <a:pt x="13778" y="475"/>
                    <a:pt x="13871" y="475"/>
                  </a:cubicBezTo>
                  <a:cubicBezTo>
                    <a:pt x="13899" y="475"/>
                    <a:pt x="13926" y="479"/>
                    <a:pt x="13953" y="486"/>
                  </a:cubicBezTo>
                  <a:cubicBezTo>
                    <a:pt x="13971" y="491"/>
                    <a:pt x="13988" y="499"/>
                    <a:pt x="14002" y="508"/>
                  </a:cubicBezTo>
                  <a:cubicBezTo>
                    <a:pt x="13939" y="781"/>
                    <a:pt x="13896" y="1057"/>
                    <a:pt x="13873" y="1335"/>
                  </a:cubicBezTo>
                  <a:cubicBezTo>
                    <a:pt x="13851" y="1629"/>
                    <a:pt x="13829" y="1930"/>
                    <a:pt x="13866" y="2221"/>
                  </a:cubicBezTo>
                  <a:cubicBezTo>
                    <a:pt x="13872" y="2264"/>
                    <a:pt x="13916" y="2290"/>
                    <a:pt x="13955" y="2290"/>
                  </a:cubicBezTo>
                  <a:cubicBezTo>
                    <a:pt x="13987" y="2290"/>
                    <a:pt x="14015" y="2272"/>
                    <a:pt x="14018" y="2232"/>
                  </a:cubicBezTo>
                  <a:cubicBezTo>
                    <a:pt x="14040" y="1942"/>
                    <a:pt x="14018" y="1650"/>
                    <a:pt x="14028" y="1361"/>
                  </a:cubicBezTo>
                  <a:cubicBezTo>
                    <a:pt x="14039" y="1111"/>
                    <a:pt x="14058" y="858"/>
                    <a:pt x="14090" y="608"/>
                  </a:cubicBezTo>
                  <a:cubicBezTo>
                    <a:pt x="14111" y="643"/>
                    <a:pt x="14123" y="681"/>
                    <a:pt x="14138" y="718"/>
                  </a:cubicBezTo>
                  <a:cubicBezTo>
                    <a:pt x="14178" y="823"/>
                    <a:pt x="14224" y="929"/>
                    <a:pt x="14307" y="1009"/>
                  </a:cubicBezTo>
                  <a:cubicBezTo>
                    <a:pt x="14392" y="1089"/>
                    <a:pt x="14491" y="1120"/>
                    <a:pt x="14595" y="1120"/>
                  </a:cubicBezTo>
                  <a:cubicBezTo>
                    <a:pt x="14822" y="1120"/>
                    <a:pt x="15073" y="976"/>
                    <a:pt x="15261" y="898"/>
                  </a:cubicBezTo>
                  <a:cubicBezTo>
                    <a:pt x="15344" y="862"/>
                    <a:pt x="15423" y="830"/>
                    <a:pt x="15507" y="809"/>
                  </a:cubicBezTo>
                  <a:cubicBezTo>
                    <a:pt x="15546" y="799"/>
                    <a:pt x="15586" y="793"/>
                    <a:pt x="15625" y="793"/>
                  </a:cubicBezTo>
                  <a:cubicBezTo>
                    <a:pt x="15649" y="793"/>
                    <a:pt x="15672" y="795"/>
                    <a:pt x="15695" y="801"/>
                  </a:cubicBezTo>
                  <a:cubicBezTo>
                    <a:pt x="15748" y="814"/>
                    <a:pt x="15794" y="856"/>
                    <a:pt x="15831" y="916"/>
                  </a:cubicBezTo>
                  <a:cubicBezTo>
                    <a:pt x="15885" y="1002"/>
                    <a:pt x="15912" y="1107"/>
                    <a:pt x="15992" y="1173"/>
                  </a:cubicBezTo>
                  <a:cubicBezTo>
                    <a:pt x="16063" y="1230"/>
                    <a:pt x="16152" y="1249"/>
                    <a:pt x="16241" y="1249"/>
                  </a:cubicBezTo>
                  <a:cubicBezTo>
                    <a:pt x="16294" y="1249"/>
                    <a:pt x="16346" y="1242"/>
                    <a:pt x="16395" y="1233"/>
                  </a:cubicBezTo>
                  <a:cubicBezTo>
                    <a:pt x="16563" y="1202"/>
                    <a:pt x="16713" y="1129"/>
                    <a:pt x="16871" y="1072"/>
                  </a:cubicBezTo>
                  <a:cubicBezTo>
                    <a:pt x="16936" y="1048"/>
                    <a:pt x="17018" y="1020"/>
                    <a:pt x="17094" y="1020"/>
                  </a:cubicBezTo>
                  <a:cubicBezTo>
                    <a:pt x="17133" y="1020"/>
                    <a:pt x="17170" y="1027"/>
                    <a:pt x="17204" y="1046"/>
                  </a:cubicBezTo>
                  <a:cubicBezTo>
                    <a:pt x="17293" y="1097"/>
                    <a:pt x="17330" y="1211"/>
                    <a:pt x="17407" y="1279"/>
                  </a:cubicBezTo>
                  <a:cubicBezTo>
                    <a:pt x="17472" y="1335"/>
                    <a:pt x="17548" y="1354"/>
                    <a:pt x="17628" y="1354"/>
                  </a:cubicBezTo>
                  <a:cubicBezTo>
                    <a:pt x="17646" y="1354"/>
                    <a:pt x="17664" y="1353"/>
                    <a:pt x="17682" y="1352"/>
                  </a:cubicBezTo>
                  <a:cubicBezTo>
                    <a:pt x="17697" y="1351"/>
                    <a:pt x="17713" y="1348"/>
                    <a:pt x="17729" y="1346"/>
                  </a:cubicBezTo>
                  <a:cubicBezTo>
                    <a:pt x="17876" y="1322"/>
                    <a:pt x="18023" y="1281"/>
                    <a:pt x="18173" y="1257"/>
                  </a:cubicBezTo>
                  <a:cubicBezTo>
                    <a:pt x="18248" y="1243"/>
                    <a:pt x="18323" y="1234"/>
                    <a:pt x="18398" y="1234"/>
                  </a:cubicBezTo>
                  <a:cubicBezTo>
                    <a:pt x="18461" y="1234"/>
                    <a:pt x="18524" y="1240"/>
                    <a:pt x="18586" y="1257"/>
                  </a:cubicBezTo>
                  <a:cubicBezTo>
                    <a:pt x="18729" y="1294"/>
                    <a:pt x="18865" y="1385"/>
                    <a:pt x="18981" y="1476"/>
                  </a:cubicBezTo>
                  <a:cubicBezTo>
                    <a:pt x="19101" y="1569"/>
                    <a:pt x="19203" y="1675"/>
                    <a:pt x="19280" y="1807"/>
                  </a:cubicBezTo>
                  <a:cubicBezTo>
                    <a:pt x="19280" y="1810"/>
                    <a:pt x="19282" y="1810"/>
                    <a:pt x="19282" y="1810"/>
                  </a:cubicBezTo>
                  <a:cubicBezTo>
                    <a:pt x="19169" y="1952"/>
                    <a:pt x="19081" y="2113"/>
                    <a:pt x="19020" y="2283"/>
                  </a:cubicBezTo>
                  <a:cubicBezTo>
                    <a:pt x="18980" y="2387"/>
                    <a:pt x="18945" y="2496"/>
                    <a:pt x="18918" y="2603"/>
                  </a:cubicBezTo>
                  <a:cubicBezTo>
                    <a:pt x="18894" y="2699"/>
                    <a:pt x="18867" y="2800"/>
                    <a:pt x="18871" y="2897"/>
                  </a:cubicBezTo>
                  <a:cubicBezTo>
                    <a:pt x="18688" y="2835"/>
                    <a:pt x="18494" y="2805"/>
                    <a:pt x="18299" y="2805"/>
                  </a:cubicBezTo>
                  <a:cubicBezTo>
                    <a:pt x="18056" y="2805"/>
                    <a:pt x="17813" y="2852"/>
                    <a:pt x="17591" y="2942"/>
                  </a:cubicBezTo>
                  <a:cubicBezTo>
                    <a:pt x="17392" y="3022"/>
                    <a:pt x="17219" y="3135"/>
                    <a:pt x="17069" y="3272"/>
                  </a:cubicBezTo>
                  <a:cubicBezTo>
                    <a:pt x="17106" y="3131"/>
                    <a:pt x="17143" y="2988"/>
                    <a:pt x="17192" y="2848"/>
                  </a:cubicBezTo>
                  <a:cubicBezTo>
                    <a:pt x="17339" y="2424"/>
                    <a:pt x="17564" y="2034"/>
                    <a:pt x="17756" y="1629"/>
                  </a:cubicBezTo>
                  <a:cubicBezTo>
                    <a:pt x="17775" y="1590"/>
                    <a:pt x="17742" y="1553"/>
                    <a:pt x="17708" y="1553"/>
                  </a:cubicBezTo>
                  <a:cubicBezTo>
                    <a:pt x="17706" y="1553"/>
                    <a:pt x="17705" y="1553"/>
                    <a:pt x="17704" y="1554"/>
                  </a:cubicBezTo>
                  <a:cubicBezTo>
                    <a:pt x="17692" y="1555"/>
                    <a:pt x="17682" y="1560"/>
                    <a:pt x="17671" y="1571"/>
                  </a:cubicBezTo>
                  <a:cubicBezTo>
                    <a:pt x="17375" y="1910"/>
                    <a:pt x="17145" y="2304"/>
                    <a:pt x="17015" y="2731"/>
                  </a:cubicBezTo>
                  <a:cubicBezTo>
                    <a:pt x="16951" y="2934"/>
                    <a:pt x="16925" y="3129"/>
                    <a:pt x="16909" y="3337"/>
                  </a:cubicBezTo>
                  <a:cubicBezTo>
                    <a:pt x="16907" y="3376"/>
                    <a:pt x="16903" y="3415"/>
                    <a:pt x="16902" y="3450"/>
                  </a:cubicBezTo>
                  <a:cubicBezTo>
                    <a:pt x="16737" y="3649"/>
                    <a:pt x="16615" y="3879"/>
                    <a:pt x="16536" y="4133"/>
                  </a:cubicBezTo>
                  <a:cubicBezTo>
                    <a:pt x="16481" y="4309"/>
                    <a:pt x="16445" y="4491"/>
                    <a:pt x="16421" y="4676"/>
                  </a:cubicBezTo>
                  <a:cubicBezTo>
                    <a:pt x="16407" y="4659"/>
                    <a:pt x="16393" y="4643"/>
                    <a:pt x="16380" y="4624"/>
                  </a:cubicBezTo>
                  <a:cubicBezTo>
                    <a:pt x="16309" y="4548"/>
                    <a:pt x="16226" y="4485"/>
                    <a:pt x="16142" y="4425"/>
                  </a:cubicBezTo>
                  <a:cubicBezTo>
                    <a:pt x="15987" y="4316"/>
                    <a:pt x="15831" y="4215"/>
                    <a:pt x="15657" y="4141"/>
                  </a:cubicBezTo>
                  <a:cubicBezTo>
                    <a:pt x="15607" y="4122"/>
                    <a:pt x="15559" y="4104"/>
                    <a:pt x="15511" y="4087"/>
                  </a:cubicBezTo>
                  <a:cubicBezTo>
                    <a:pt x="15497" y="3701"/>
                    <a:pt x="15497" y="3316"/>
                    <a:pt x="15503" y="2927"/>
                  </a:cubicBezTo>
                  <a:cubicBezTo>
                    <a:pt x="15507" y="2738"/>
                    <a:pt x="15506" y="2546"/>
                    <a:pt x="15533" y="2357"/>
                  </a:cubicBezTo>
                  <a:cubicBezTo>
                    <a:pt x="15562" y="2169"/>
                    <a:pt x="15621" y="1985"/>
                    <a:pt x="15641" y="1796"/>
                  </a:cubicBezTo>
                  <a:cubicBezTo>
                    <a:pt x="15647" y="1753"/>
                    <a:pt x="15616" y="1728"/>
                    <a:pt x="15584" y="1728"/>
                  </a:cubicBezTo>
                  <a:cubicBezTo>
                    <a:pt x="15560" y="1728"/>
                    <a:pt x="15536" y="1741"/>
                    <a:pt x="15527" y="1771"/>
                  </a:cubicBezTo>
                  <a:cubicBezTo>
                    <a:pt x="15471" y="1954"/>
                    <a:pt x="15406" y="2135"/>
                    <a:pt x="15371" y="2323"/>
                  </a:cubicBezTo>
                  <a:cubicBezTo>
                    <a:pt x="15331" y="2516"/>
                    <a:pt x="15324" y="2717"/>
                    <a:pt x="15307" y="2912"/>
                  </a:cubicBezTo>
                  <a:cubicBezTo>
                    <a:pt x="15288" y="3110"/>
                    <a:pt x="15265" y="3305"/>
                    <a:pt x="15260" y="3504"/>
                  </a:cubicBezTo>
                  <a:cubicBezTo>
                    <a:pt x="15253" y="3677"/>
                    <a:pt x="15263" y="3848"/>
                    <a:pt x="15278" y="4020"/>
                  </a:cubicBezTo>
                  <a:cubicBezTo>
                    <a:pt x="15056" y="3968"/>
                    <a:pt x="14826" y="3942"/>
                    <a:pt x="14596" y="3942"/>
                  </a:cubicBezTo>
                  <a:cubicBezTo>
                    <a:pt x="14587" y="3942"/>
                    <a:pt x="14579" y="3942"/>
                    <a:pt x="14570" y="3942"/>
                  </a:cubicBezTo>
                  <a:cubicBezTo>
                    <a:pt x="14540" y="3942"/>
                    <a:pt x="14511" y="3943"/>
                    <a:pt x="14481" y="3943"/>
                  </a:cubicBezTo>
                  <a:cubicBezTo>
                    <a:pt x="14382" y="3549"/>
                    <a:pt x="14007" y="3247"/>
                    <a:pt x="13674" y="3046"/>
                  </a:cubicBezTo>
                  <a:cubicBezTo>
                    <a:pt x="13372" y="2867"/>
                    <a:pt x="13027" y="2750"/>
                    <a:pt x="12677" y="2701"/>
                  </a:cubicBezTo>
                  <a:cubicBezTo>
                    <a:pt x="12674" y="2490"/>
                    <a:pt x="12677" y="2276"/>
                    <a:pt x="12672" y="2065"/>
                  </a:cubicBezTo>
                  <a:cubicBezTo>
                    <a:pt x="12669" y="1957"/>
                    <a:pt x="12669" y="1847"/>
                    <a:pt x="12670" y="1740"/>
                  </a:cubicBezTo>
                  <a:cubicBezTo>
                    <a:pt x="12672" y="1628"/>
                    <a:pt x="12688" y="1524"/>
                    <a:pt x="12644" y="1420"/>
                  </a:cubicBezTo>
                  <a:cubicBezTo>
                    <a:pt x="12630" y="1383"/>
                    <a:pt x="12598" y="1365"/>
                    <a:pt x="12566" y="1365"/>
                  </a:cubicBezTo>
                  <a:cubicBezTo>
                    <a:pt x="12537" y="1365"/>
                    <a:pt x="12507" y="1380"/>
                    <a:pt x="12490" y="1410"/>
                  </a:cubicBezTo>
                  <a:cubicBezTo>
                    <a:pt x="12433" y="1509"/>
                    <a:pt x="12435" y="1617"/>
                    <a:pt x="12436" y="1730"/>
                  </a:cubicBezTo>
                  <a:cubicBezTo>
                    <a:pt x="12435" y="1841"/>
                    <a:pt x="12440" y="1954"/>
                    <a:pt x="12444" y="2065"/>
                  </a:cubicBezTo>
                  <a:cubicBezTo>
                    <a:pt x="12456" y="2273"/>
                    <a:pt x="12485" y="2477"/>
                    <a:pt x="12509" y="2682"/>
                  </a:cubicBezTo>
                  <a:cubicBezTo>
                    <a:pt x="12414" y="2673"/>
                    <a:pt x="12318" y="2669"/>
                    <a:pt x="12222" y="2669"/>
                  </a:cubicBezTo>
                  <a:cubicBezTo>
                    <a:pt x="11960" y="2669"/>
                    <a:pt x="11697" y="2700"/>
                    <a:pt x="11439" y="2755"/>
                  </a:cubicBezTo>
                  <a:cubicBezTo>
                    <a:pt x="11284" y="2433"/>
                    <a:pt x="11197" y="2081"/>
                    <a:pt x="11163" y="1724"/>
                  </a:cubicBezTo>
                  <a:cubicBezTo>
                    <a:pt x="11126" y="1358"/>
                    <a:pt x="11154" y="993"/>
                    <a:pt x="11169" y="625"/>
                  </a:cubicBezTo>
                  <a:cubicBezTo>
                    <a:pt x="11171" y="603"/>
                    <a:pt x="11160" y="587"/>
                    <a:pt x="11147" y="574"/>
                  </a:cubicBezTo>
                  <a:cubicBezTo>
                    <a:pt x="11136" y="567"/>
                    <a:pt x="11123" y="564"/>
                    <a:pt x="11109" y="564"/>
                  </a:cubicBezTo>
                  <a:cubicBezTo>
                    <a:pt x="11078" y="564"/>
                    <a:pt x="11045" y="581"/>
                    <a:pt x="11038" y="615"/>
                  </a:cubicBezTo>
                  <a:cubicBezTo>
                    <a:pt x="10952" y="990"/>
                    <a:pt x="10954" y="1396"/>
                    <a:pt x="10999" y="1776"/>
                  </a:cubicBezTo>
                  <a:cubicBezTo>
                    <a:pt x="11042" y="2130"/>
                    <a:pt x="11133" y="2473"/>
                    <a:pt x="11283" y="2794"/>
                  </a:cubicBezTo>
                  <a:cubicBezTo>
                    <a:pt x="10915" y="2890"/>
                    <a:pt x="10576" y="3037"/>
                    <a:pt x="10309" y="3322"/>
                  </a:cubicBezTo>
                  <a:cubicBezTo>
                    <a:pt x="10178" y="3464"/>
                    <a:pt x="10059" y="3627"/>
                    <a:pt x="9961" y="3796"/>
                  </a:cubicBezTo>
                  <a:cubicBezTo>
                    <a:pt x="9947" y="3822"/>
                    <a:pt x="9933" y="3848"/>
                    <a:pt x="9921" y="3875"/>
                  </a:cubicBezTo>
                  <a:cubicBezTo>
                    <a:pt x="9862" y="3534"/>
                    <a:pt x="9831" y="3195"/>
                    <a:pt x="9835" y="2847"/>
                  </a:cubicBezTo>
                  <a:cubicBezTo>
                    <a:pt x="9841" y="2615"/>
                    <a:pt x="9858" y="2385"/>
                    <a:pt x="9887" y="2157"/>
                  </a:cubicBezTo>
                  <a:cubicBezTo>
                    <a:pt x="9918" y="1919"/>
                    <a:pt x="9959" y="1686"/>
                    <a:pt x="9968" y="1446"/>
                  </a:cubicBezTo>
                  <a:cubicBezTo>
                    <a:pt x="9968" y="1410"/>
                    <a:pt x="9935" y="1389"/>
                    <a:pt x="9903" y="1389"/>
                  </a:cubicBezTo>
                  <a:cubicBezTo>
                    <a:pt x="9881" y="1389"/>
                    <a:pt x="9860" y="1400"/>
                    <a:pt x="9851" y="1422"/>
                  </a:cubicBezTo>
                  <a:cubicBezTo>
                    <a:pt x="9689" y="1878"/>
                    <a:pt x="9626" y="2381"/>
                    <a:pt x="9598" y="2863"/>
                  </a:cubicBezTo>
                  <a:cubicBezTo>
                    <a:pt x="9571" y="3346"/>
                    <a:pt x="9622" y="3847"/>
                    <a:pt x="9817" y="4295"/>
                  </a:cubicBezTo>
                  <a:lnTo>
                    <a:pt x="9810" y="4295"/>
                  </a:lnTo>
                  <a:cubicBezTo>
                    <a:pt x="9739" y="4310"/>
                    <a:pt x="9670" y="4327"/>
                    <a:pt x="9600" y="4336"/>
                  </a:cubicBezTo>
                  <a:lnTo>
                    <a:pt x="9566" y="4338"/>
                  </a:lnTo>
                  <a:cubicBezTo>
                    <a:pt x="9564" y="4327"/>
                    <a:pt x="9558" y="4317"/>
                    <a:pt x="9555" y="4310"/>
                  </a:cubicBezTo>
                  <a:cubicBezTo>
                    <a:pt x="9540" y="4242"/>
                    <a:pt x="9532" y="4169"/>
                    <a:pt x="9517" y="4099"/>
                  </a:cubicBezTo>
                  <a:cubicBezTo>
                    <a:pt x="9494" y="4009"/>
                    <a:pt x="9442" y="3934"/>
                    <a:pt x="9381" y="3868"/>
                  </a:cubicBezTo>
                  <a:cubicBezTo>
                    <a:pt x="9342" y="3825"/>
                    <a:pt x="9294" y="3790"/>
                    <a:pt x="9243" y="3764"/>
                  </a:cubicBezTo>
                  <a:cubicBezTo>
                    <a:pt x="9028" y="3120"/>
                    <a:pt x="9041" y="2415"/>
                    <a:pt x="9166" y="1756"/>
                  </a:cubicBezTo>
                  <a:cubicBezTo>
                    <a:pt x="9221" y="1486"/>
                    <a:pt x="9289" y="1211"/>
                    <a:pt x="9421" y="965"/>
                  </a:cubicBezTo>
                  <a:cubicBezTo>
                    <a:pt x="9483" y="845"/>
                    <a:pt x="9565" y="736"/>
                    <a:pt x="9664" y="643"/>
                  </a:cubicBezTo>
                  <a:cubicBezTo>
                    <a:pt x="9693" y="615"/>
                    <a:pt x="9729" y="577"/>
                    <a:pt x="9772" y="577"/>
                  </a:cubicBezTo>
                  <a:cubicBezTo>
                    <a:pt x="9773" y="577"/>
                    <a:pt x="9773" y="577"/>
                    <a:pt x="9774" y="577"/>
                  </a:cubicBezTo>
                  <a:cubicBezTo>
                    <a:pt x="9826" y="581"/>
                    <a:pt x="9881" y="614"/>
                    <a:pt x="9929" y="633"/>
                  </a:cubicBezTo>
                  <a:cubicBezTo>
                    <a:pt x="9986" y="653"/>
                    <a:pt x="10043" y="662"/>
                    <a:pt x="10098" y="662"/>
                  </a:cubicBezTo>
                  <a:cubicBezTo>
                    <a:pt x="10300" y="662"/>
                    <a:pt x="10486" y="543"/>
                    <a:pt x="10650" y="422"/>
                  </a:cubicBezTo>
                  <a:cubicBezTo>
                    <a:pt x="10716" y="375"/>
                    <a:pt x="10966" y="146"/>
                    <a:pt x="11105" y="146"/>
                  </a:cubicBezTo>
                  <a:close/>
                  <a:moveTo>
                    <a:pt x="6165" y="2648"/>
                  </a:moveTo>
                  <a:cubicBezTo>
                    <a:pt x="6189" y="2648"/>
                    <a:pt x="6213" y="2651"/>
                    <a:pt x="6237" y="2659"/>
                  </a:cubicBezTo>
                  <a:cubicBezTo>
                    <a:pt x="6368" y="2697"/>
                    <a:pt x="6475" y="2804"/>
                    <a:pt x="6541" y="2920"/>
                  </a:cubicBezTo>
                  <a:cubicBezTo>
                    <a:pt x="6682" y="3163"/>
                    <a:pt x="6671" y="3480"/>
                    <a:pt x="6624" y="3747"/>
                  </a:cubicBezTo>
                  <a:cubicBezTo>
                    <a:pt x="6565" y="4069"/>
                    <a:pt x="6438" y="4379"/>
                    <a:pt x="6213" y="4622"/>
                  </a:cubicBezTo>
                  <a:cubicBezTo>
                    <a:pt x="6143" y="4699"/>
                    <a:pt x="6056" y="4785"/>
                    <a:pt x="5948" y="4796"/>
                  </a:cubicBezTo>
                  <a:cubicBezTo>
                    <a:pt x="5936" y="4797"/>
                    <a:pt x="5924" y="4797"/>
                    <a:pt x="5912" y="4797"/>
                  </a:cubicBezTo>
                  <a:cubicBezTo>
                    <a:pt x="5811" y="4797"/>
                    <a:pt x="5704" y="4757"/>
                    <a:pt x="5614" y="4721"/>
                  </a:cubicBezTo>
                  <a:cubicBezTo>
                    <a:pt x="5520" y="4679"/>
                    <a:pt x="5423" y="4633"/>
                    <a:pt x="5329" y="4587"/>
                  </a:cubicBezTo>
                  <a:cubicBezTo>
                    <a:pt x="5222" y="4531"/>
                    <a:pt x="5113" y="4477"/>
                    <a:pt x="5008" y="4423"/>
                  </a:cubicBezTo>
                  <a:cubicBezTo>
                    <a:pt x="4787" y="4311"/>
                    <a:pt x="4550" y="4210"/>
                    <a:pt x="4373" y="4039"/>
                  </a:cubicBezTo>
                  <a:cubicBezTo>
                    <a:pt x="4196" y="3869"/>
                    <a:pt x="4147" y="3608"/>
                    <a:pt x="4246" y="3384"/>
                  </a:cubicBezTo>
                  <a:cubicBezTo>
                    <a:pt x="4336" y="3180"/>
                    <a:pt x="4537" y="3042"/>
                    <a:pt x="4762" y="3042"/>
                  </a:cubicBezTo>
                  <a:cubicBezTo>
                    <a:pt x="4778" y="3042"/>
                    <a:pt x="4795" y="3042"/>
                    <a:pt x="4811" y="3044"/>
                  </a:cubicBezTo>
                  <a:cubicBezTo>
                    <a:pt x="4960" y="3060"/>
                    <a:pt x="5092" y="3127"/>
                    <a:pt x="5208" y="3217"/>
                  </a:cubicBezTo>
                  <a:cubicBezTo>
                    <a:pt x="5328" y="3306"/>
                    <a:pt x="5433" y="3405"/>
                    <a:pt x="5492" y="3548"/>
                  </a:cubicBezTo>
                  <a:cubicBezTo>
                    <a:pt x="5497" y="3556"/>
                    <a:pt x="5499" y="3566"/>
                    <a:pt x="5504" y="3576"/>
                  </a:cubicBezTo>
                  <a:cubicBezTo>
                    <a:pt x="5525" y="3615"/>
                    <a:pt x="5557" y="3631"/>
                    <a:pt x="5591" y="3631"/>
                  </a:cubicBezTo>
                  <a:cubicBezTo>
                    <a:pt x="5674" y="3631"/>
                    <a:pt x="5764" y="3535"/>
                    <a:pt x="5706" y="3440"/>
                  </a:cubicBezTo>
                  <a:cubicBezTo>
                    <a:pt x="5597" y="3220"/>
                    <a:pt x="5753" y="2905"/>
                    <a:pt x="5916" y="2759"/>
                  </a:cubicBezTo>
                  <a:cubicBezTo>
                    <a:pt x="5986" y="2697"/>
                    <a:pt x="6074" y="2648"/>
                    <a:pt x="6165" y="2648"/>
                  </a:cubicBezTo>
                  <a:close/>
                  <a:moveTo>
                    <a:pt x="20739" y="1434"/>
                  </a:moveTo>
                  <a:cubicBezTo>
                    <a:pt x="21066" y="1434"/>
                    <a:pt x="21389" y="1514"/>
                    <a:pt x="21688" y="1653"/>
                  </a:cubicBezTo>
                  <a:cubicBezTo>
                    <a:pt x="21991" y="1791"/>
                    <a:pt x="22261" y="1991"/>
                    <a:pt x="22441" y="2275"/>
                  </a:cubicBezTo>
                  <a:cubicBezTo>
                    <a:pt x="22537" y="2435"/>
                    <a:pt x="22600" y="2611"/>
                    <a:pt x="22645" y="2790"/>
                  </a:cubicBezTo>
                  <a:cubicBezTo>
                    <a:pt x="22673" y="2913"/>
                    <a:pt x="22684" y="3039"/>
                    <a:pt x="22697" y="3165"/>
                  </a:cubicBezTo>
                  <a:cubicBezTo>
                    <a:pt x="22708" y="3279"/>
                    <a:pt x="22709" y="3404"/>
                    <a:pt x="22751" y="3509"/>
                  </a:cubicBezTo>
                  <a:cubicBezTo>
                    <a:pt x="22689" y="3596"/>
                    <a:pt x="22630" y="3685"/>
                    <a:pt x="22582" y="3777"/>
                  </a:cubicBezTo>
                  <a:cubicBezTo>
                    <a:pt x="22392" y="4121"/>
                    <a:pt x="22293" y="4509"/>
                    <a:pt x="22194" y="4888"/>
                  </a:cubicBezTo>
                  <a:cubicBezTo>
                    <a:pt x="22187" y="4876"/>
                    <a:pt x="22179" y="4865"/>
                    <a:pt x="22171" y="4852"/>
                  </a:cubicBezTo>
                  <a:cubicBezTo>
                    <a:pt x="22121" y="4783"/>
                    <a:pt x="22058" y="4720"/>
                    <a:pt x="21999" y="4659"/>
                  </a:cubicBezTo>
                  <a:cubicBezTo>
                    <a:pt x="21882" y="4539"/>
                    <a:pt x="21745" y="4451"/>
                    <a:pt x="21600" y="4373"/>
                  </a:cubicBezTo>
                  <a:cubicBezTo>
                    <a:pt x="21297" y="4211"/>
                    <a:pt x="20960" y="4089"/>
                    <a:pt x="20616" y="4050"/>
                  </a:cubicBezTo>
                  <a:cubicBezTo>
                    <a:pt x="20550" y="4043"/>
                    <a:pt x="20483" y="4039"/>
                    <a:pt x="20417" y="4039"/>
                  </a:cubicBezTo>
                  <a:cubicBezTo>
                    <a:pt x="20239" y="4039"/>
                    <a:pt x="20062" y="4065"/>
                    <a:pt x="19892" y="4118"/>
                  </a:cubicBezTo>
                  <a:cubicBezTo>
                    <a:pt x="19895" y="4085"/>
                    <a:pt x="19895" y="4056"/>
                    <a:pt x="19885" y="4020"/>
                  </a:cubicBezTo>
                  <a:cubicBezTo>
                    <a:pt x="19869" y="3945"/>
                    <a:pt x="19844" y="3870"/>
                    <a:pt x="19817" y="3797"/>
                  </a:cubicBezTo>
                  <a:cubicBezTo>
                    <a:pt x="19765" y="3667"/>
                    <a:pt x="19702" y="3537"/>
                    <a:pt x="19617" y="3422"/>
                  </a:cubicBezTo>
                  <a:cubicBezTo>
                    <a:pt x="19470" y="3221"/>
                    <a:pt x="19275" y="3073"/>
                    <a:pt x="19052" y="2968"/>
                  </a:cubicBezTo>
                  <a:cubicBezTo>
                    <a:pt x="19139" y="2822"/>
                    <a:pt x="19169" y="2639"/>
                    <a:pt x="19229" y="2479"/>
                  </a:cubicBezTo>
                  <a:cubicBezTo>
                    <a:pt x="19288" y="2322"/>
                    <a:pt x="19358" y="2164"/>
                    <a:pt x="19453" y="2024"/>
                  </a:cubicBezTo>
                  <a:cubicBezTo>
                    <a:pt x="19668" y="1705"/>
                    <a:pt x="20022" y="1531"/>
                    <a:pt x="20393" y="1465"/>
                  </a:cubicBezTo>
                  <a:cubicBezTo>
                    <a:pt x="20508" y="1444"/>
                    <a:pt x="20624" y="1434"/>
                    <a:pt x="20739" y="1434"/>
                  </a:cubicBezTo>
                  <a:close/>
                  <a:moveTo>
                    <a:pt x="25521" y="3673"/>
                  </a:moveTo>
                  <a:lnTo>
                    <a:pt x="25521" y="3673"/>
                  </a:lnTo>
                  <a:cubicBezTo>
                    <a:pt x="25655" y="3741"/>
                    <a:pt x="25797" y="3795"/>
                    <a:pt x="25935" y="3845"/>
                  </a:cubicBezTo>
                  <a:cubicBezTo>
                    <a:pt x="26207" y="3945"/>
                    <a:pt x="26480" y="4037"/>
                    <a:pt x="26753" y="4140"/>
                  </a:cubicBezTo>
                  <a:cubicBezTo>
                    <a:pt x="27008" y="4236"/>
                    <a:pt x="27261" y="4335"/>
                    <a:pt x="27519" y="4425"/>
                  </a:cubicBezTo>
                  <a:cubicBezTo>
                    <a:pt x="27646" y="4471"/>
                    <a:pt x="27774" y="4514"/>
                    <a:pt x="27900" y="4565"/>
                  </a:cubicBezTo>
                  <a:cubicBezTo>
                    <a:pt x="28003" y="4605"/>
                    <a:pt x="28101" y="4652"/>
                    <a:pt x="28201" y="4694"/>
                  </a:cubicBezTo>
                  <a:cubicBezTo>
                    <a:pt x="27993" y="4834"/>
                    <a:pt x="27801" y="4997"/>
                    <a:pt x="27635" y="5179"/>
                  </a:cubicBezTo>
                  <a:cubicBezTo>
                    <a:pt x="27483" y="5346"/>
                    <a:pt x="27344" y="5529"/>
                    <a:pt x="27235" y="5727"/>
                  </a:cubicBezTo>
                  <a:cubicBezTo>
                    <a:pt x="27150" y="5653"/>
                    <a:pt x="27021" y="5607"/>
                    <a:pt x="26926" y="5570"/>
                  </a:cubicBezTo>
                  <a:cubicBezTo>
                    <a:pt x="26792" y="5519"/>
                    <a:pt x="26659" y="5480"/>
                    <a:pt x="26520" y="5440"/>
                  </a:cubicBezTo>
                  <a:cubicBezTo>
                    <a:pt x="26399" y="5405"/>
                    <a:pt x="26270" y="5371"/>
                    <a:pt x="26151" y="5329"/>
                  </a:cubicBezTo>
                  <a:cubicBezTo>
                    <a:pt x="26088" y="5305"/>
                    <a:pt x="26027" y="5282"/>
                    <a:pt x="25967" y="5257"/>
                  </a:cubicBezTo>
                  <a:cubicBezTo>
                    <a:pt x="25909" y="5233"/>
                    <a:pt x="25847" y="5215"/>
                    <a:pt x="25790" y="5185"/>
                  </a:cubicBezTo>
                  <a:cubicBezTo>
                    <a:pt x="25792" y="4945"/>
                    <a:pt x="25781" y="4704"/>
                    <a:pt x="25745" y="4466"/>
                  </a:cubicBezTo>
                  <a:cubicBezTo>
                    <a:pt x="25704" y="4196"/>
                    <a:pt x="25639" y="3921"/>
                    <a:pt x="25521" y="3673"/>
                  </a:cubicBezTo>
                  <a:close/>
                  <a:moveTo>
                    <a:pt x="12235" y="2866"/>
                  </a:moveTo>
                  <a:cubicBezTo>
                    <a:pt x="12299" y="2866"/>
                    <a:pt x="12362" y="2868"/>
                    <a:pt x="12423" y="2872"/>
                  </a:cubicBezTo>
                  <a:cubicBezTo>
                    <a:pt x="12769" y="2897"/>
                    <a:pt x="13101" y="2993"/>
                    <a:pt x="13403" y="3164"/>
                  </a:cubicBezTo>
                  <a:cubicBezTo>
                    <a:pt x="13736" y="3352"/>
                    <a:pt x="14039" y="3621"/>
                    <a:pt x="14209" y="3966"/>
                  </a:cubicBezTo>
                  <a:cubicBezTo>
                    <a:pt x="13985" y="3996"/>
                    <a:pt x="13762" y="4053"/>
                    <a:pt x="13554" y="4145"/>
                  </a:cubicBezTo>
                  <a:cubicBezTo>
                    <a:pt x="13224" y="4296"/>
                    <a:pt x="12925" y="4512"/>
                    <a:pt x="12675" y="4774"/>
                  </a:cubicBezTo>
                  <a:cubicBezTo>
                    <a:pt x="12409" y="5054"/>
                    <a:pt x="12195" y="5404"/>
                    <a:pt x="12148" y="5792"/>
                  </a:cubicBezTo>
                  <a:lnTo>
                    <a:pt x="12137" y="5793"/>
                  </a:lnTo>
                  <a:cubicBezTo>
                    <a:pt x="12096" y="5793"/>
                    <a:pt x="12056" y="5801"/>
                    <a:pt x="12017" y="5808"/>
                  </a:cubicBezTo>
                  <a:cubicBezTo>
                    <a:pt x="12014" y="5764"/>
                    <a:pt x="12016" y="5721"/>
                    <a:pt x="12011" y="5679"/>
                  </a:cubicBezTo>
                  <a:cubicBezTo>
                    <a:pt x="11998" y="5570"/>
                    <a:pt x="11959" y="5465"/>
                    <a:pt x="11889" y="5383"/>
                  </a:cubicBezTo>
                  <a:cubicBezTo>
                    <a:pt x="11766" y="5235"/>
                    <a:pt x="11563" y="5178"/>
                    <a:pt x="11379" y="5142"/>
                  </a:cubicBezTo>
                  <a:cubicBezTo>
                    <a:pt x="11318" y="5132"/>
                    <a:pt x="11259" y="5125"/>
                    <a:pt x="11201" y="5125"/>
                  </a:cubicBezTo>
                  <a:cubicBezTo>
                    <a:pt x="11148" y="5125"/>
                    <a:pt x="11095" y="5131"/>
                    <a:pt x="11041" y="5143"/>
                  </a:cubicBezTo>
                  <a:cubicBezTo>
                    <a:pt x="11002" y="5153"/>
                    <a:pt x="10962" y="5170"/>
                    <a:pt x="10922" y="5174"/>
                  </a:cubicBezTo>
                  <a:cubicBezTo>
                    <a:pt x="10922" y="5170"/>
                    <a:pt x="10924" y="5162"/>
                    <a:pt x="10924" y="5155"/>
                  </a:cubicBezTo>
                  <a:cubicBezTo>
                    <a:pt x="10929" y="5105"/>
                    <a:pt x="10932" y="5053"/>
                    <a:pt x="10931" y="5001"/>
                  </a:cubicBezTo>
                  <a:cubicBezTo>
                    <a:pt x="10926" y="4889"/>
                    <a:pt x="10899" y="4783"/>
                    <a:pt x="10842" y="4689"/>
                  </a:cubicBezTo>
                  <a:cubicBezTo>
                    <a:pt x="10736" y="4506"/>
                    <a:pt x="10529" y="4399"/>
                    <a:pt x="10335" y="4335"/>
                  </a:cubicBezTo>
                  <a:cubicBezTo>
                    <a:pt x="10239" y="4305"/>
                    <a:pt x="10141" y="4284"/>
                    <a:pt x="10040" y="4279"/>
                  </a:cubicBezTo>
                  <a:cubicBezTo>
                    <a:pt x="10055" y="4244"/>
                    <a:pt x="10076" y="4211"/>
                    <a:pt x="10088" y="4176"/>
                  </a:cubicBezTo>
                  <a:cubicBezTo>
                    <a:pt x="10120" y="4095"/>
                    <a:pt x="10161" y="4018"/>
                    <a:pt x="10207" y="3942"/>
                  </a:cubicBezTo>
                  <a:cubicBezTo>
                    <a:pt x="10285" y="3810"/>
                    <a:pt x="10383" y="3689"/>
                    <a:pt x="10488" y="3572"/>
                  </a:cubicBezTo>
                  <a:cubicBezTo>
                    <a:pt x="10726" y="3315"/>
                    <a:pt x="11014" y="3123"/>
                    <a:pt x="11347" y="3009"/>
                  </a:cubicBezTo>
                  <a:cubicBezTo>
                    <a:pt x="11622" y="2914"/>
                    <a:pt x="11936" y="2866"/>
                    <a:pt x="12235" y="2866"/>
                  </a:cubicBezTo>
                  <a:close/>
                  <a:moveTo>
                    <a:pt x="25782" y="5426"/>
                  </a:moveTo>
                  <a:cubicBezTo>
                    <a:pt x="25800" y="5439"/>
                    <a:pt x="25813" y="5451"/>
                    <a:pt x="25830" y="5461"/>
                  </a:cubicBezTo>
                  <a:cubicBezTo>
                    <a:pt x="25887" y="5497"/>
                    <a:pt x="25943" y="5524"/>
                    <a:pt x="26004" y="5550"/>
                  </a:cubicBezTo>
                  <a:cubicBezTo>
                    <a:pt x="26134" y="5605"/>
                    <a:pt x="26269" y="5650"/>
                    <a:pt x="26403" y="5693"/>
                  </a:cubicBezTo>
                  <a:cubicBezTo>
                    <a:pt x="26526" y="5732"/>
                    <a:pt x="26647" y="5769"/>
                    <a:pt x="26767" y="5819"/>
                  </a:cubicBezTo>
                  <a:cubicBezTo>
                    <a:pt x="26828" y="5842"/>
                    <a:pt x="26889" y="5867"/>
                    <a:pt x="26944" y="5899"/>
                  </a:cubicBezTo>
                  <a:cubicBezTo>
                    <a:pt x="26998" y="5928"/>
                    <a:pt x="27054" y="5966"/>
                    <a:pt x="27111" y="5987"/>
                  </a:cubicBezTo>
                  <a:cubicBezTo>
                    <a:pt x="27104" y="6004"/>
                    <a:pt x="27097" y="6019"/>
                    <a:pt x="27092" y="6038"/>
                  </a:cubicBezTo>
                  <a:cubicBezTo>
                    <a:pt x="27077" y="6043"/>
                    <a:pt x="27061" y="6051"/>
                    <a:pt x="27047" y="6061"/>
                  </a:cubicBezTo>
                  <a:cubicBezTo>
                    <a:pt x="27015" y="6082"/>
                    <a:pt x="26988" y="6106"/>
                    <a:pt x="26955" y="6131"/>
                  </a:cubicBezTo>
                  <a:cubicBezTo>
                    <a:pt x="26895" y="6178"/>
                    <a:pt x="26830" y="6222"/>
                    <a:pt x="26765" y="6267"/>
                  </a:cubicBezTo>
                  <a:cubicBezTo>
                    <a:pt x="26620" y="6370"/>
                    <a:pt x="26483" y="6483"/>
                    <a:pt x="26342" y="6591"/>
                  </a:cubicBezTo>
                  <a:cubicBezTo>
                    <a:pt x="26262" y="6654"/>
                    <a:pt x="26182" y="6712"/>
                    <a:pt x="26103" y="6772"/>
                  </a:cubicBezTo>
                  <a:cubicBezTo>
                    <a:pt x="25975" y="6860"/>
                    <a:pt x="25846" y="6945"/>
                    <a:pt x="25721" y="7031"/>
                  </a:cubicBezTo>
                  <a:cubicBezTo>
                    <a:pt x="25737" y="6867"/>
                    <a:pt x="25737" y="6698"/>
                    <a:pt x="25738" y="6533"/>
                  </a:cubicBezTo>
                  <a:cubicBezTo>
                    <a:pt x="25740" y="6301"/>
                    <a:pt x="25746" y="6069"/>
                    <a:pt x="25760" y="5840"/>
                  </a:cubicBezTo>
                  <a:cubicBezTo>
                    <a:pt x="25770" y="5704"/>
                    <a:pt x="25779" y="5564"/>
                    <a:pt x="25782" y="5426"/>
                  </a:cubicBezTo>
                  <a:close/>
                  <a:moveTo>
                    <a:pt x="32086" y="5977"/>
                  </a:moveTo>
                  <a:lnTo>
                    <a:pt x="32086" y="5977"/>
                  </a:lnTo>
                  <a:cubicBezTo>
                    <a:pt x="32530" y="6206"/>
                    <a:pt x="33015" y="6349"/>
                    <a:pt x="33478" y="6534"/>
                  </a:cubicBezTo>
                  <a:cubicBezTo>
                    <a:pt x="33760" y="6647"/>
                    <a:pt x="34033" y="6772"/>
                    <a:pt x="34316" y="6881"/>
                  </a:cubicBezTo>
                  <a:cubicBezTo>
                    <a:pt x="34444" y="6931"/>
                    <a:pt x="34567" y="6985"/>
                    <a:pt x="34695" y="7033"/>
                  </a:cubicBezTo>
                  <a:cubicBezTo>
                    <a:pt x="34716" y="7040"/>
                    <a:pt x="34738" y="7049"/>
                    <a:pt x="34762" y="7057"/>
                  </a:cubicBezTo>
                  <a:cubicBezTo>
                    <a:pt x="34518" y="7270"/>
                    <a:pt x="34302" y="7518"/>
                    <a:pt x="34120" y="7786"/>
                  </a:cubicBezTo>
                  <a:cubicBezTo>
                    <a:pt x="33822" y="7731"/>
                    <a:pt x="33542" y="7607"/>
                    <a:pt x="33253" y="7522"/>
                  </a:cubicBezTo>
                  <a:cubicBezTo>
                    <a:pt x="32982" y="7442"/>
                    <a:pt x="32700" y="7382"/>
                    <a:pt x="32435" y="7276"/>
                  </a:cubicBezTo>
                  <a:cubicBezTo>
                    <a:pt x="32414" y="7161"/>
                    <a:pt x="32390" y="7048"/>
                    <a:pt x="32364" y="6934"/>
                  </a:cubicBezTo>
                  <a:cubicBezTo>
                    <a:pt x="32292" y="6610"/>
                    <a:pt x="32204" y="6287"/>
                    <a:pt x="32086" y="5977"/>
                  </a:cubicBezTo>
                  <a:close/>
                  <a:moveTo>
                    <a:pt x="4177" y="4149"/>
                  </a:moveTo>
                  <a:cubicBezTo>
                    <a:pt x="4315" y="4301"/>
                    <a:pt x="4503" y="4409"/>
                    <a:pt x="4690" y="4497"/>
                  </a:cubicBezTo>
                  <a:cubicBezTo>
                    <a:pt x="4698" y="4501"/>
                    <a:pt x="4707" y="4504"/>
                    <a:pt x="4719" y="4511"/>
                  </a:cubicBezTo>
                  <a:cubicBezTo>
                    <a:pt x="4577" y="4517"/>
                    <a:pt x="4435" y="4545"/>
                    <a:pt x="4309" y="4612"/>
                  </a:cubicBezTo>
                  <a:cubicBezTo>
                    <a:pt x="4104" y="4720"/>
                    <a:pt x="3967" y="4930"/>
                    <a:pt x="3914" y="5153"/>
                  </a:cubicBezTo>
                  <a:cubicBezTo>
                    <a:pt x="3656" y="5174"/>
                    <a:pt x="3415" y="5288"/>
                    <a:pt x="3249" y="5495"/>
                  </a:cubicBezTo>
                  <a:cubicBezTo>
                    <a:pt x="3161" y="5606"/>
                    <a:pt x="3088" y="5732"/>
                    <a:pt x="3049" y="5868"/>
                  </a:cubicBezTo>
                  <a:cubicBezTo>
                    <a:pt x="3031" y="5929"/>
                    <a:pt x="3023" y="5988"/>
                    <a:pt x="3020" y="6053"/>
                  </a:cubicBezTo>
                  <a:cubicBezTo>
                    <a:pt x="3018" y="6113"/>
                    <a:pt x="3034" y="6210"/>
                    <a:pt x="2978" y="6253"/>
                  </a:cubicBezTo>
                  <a:cubicBezTo>
                    <a:pt x="2930" y="6290"/>
                    <a:pt x="2864" y="6308"/>
                    <a:pt x="2812" y="6345"/>
                  </a:cubicBezTo>
                  <a:cubicBezTo>
                    <a:pt x="2734" y="6399"/>
                    <a:pt x="2657" y="6464"/>
                    <a:pt x="2588" y="6533"/>
                  </a:cubicBezTo>
                  <a:cubicBezTo>
                    <a:pt x="2471" y="6652"/>
                    <a:pt x="2384" y="6799"/>
                    <a:pt x="2333" y="6957"/>
                  </a:cubicBezTo>
                  <a:cubicBezTo>
                    <a:pt x="2286" y="7102"/>
                    <a:pt x="2266" y="7251"/>
                    <a:pt x="2316" y="7398"/>
                  </a:cubicBezTo>
                  <a:cubicBezTo>
                    <a:pt x="2333" y="7446"/>
                    <a:pt x="2343" y="7508"/>
                    <a:pt x="2363" y="7554"/>
                  </a:cubicBezTo>
                  <a:cubicBezTo>
                    <a:pt x="2337" y="7570"/>
                    <a:pt x="2313" y="7590"/>
                    <a:pt x="2286" y="7602"/>
                  </a:cubicBezTo>
                  <a:cubicBezTo>
                    <a:pt x="2232" y="7632"/>
                    <a:pt x="2174" y="7654"/>
                    <a:pt x="2124" y="7690"/>
                  </a:cubicBezTo>
                  <a:cubicBezTo>
                    <a:pt x="2053" y="7745"/>
                    <a:pt x="1994" y="7821"/>
                    <a:pt x="1953" y="7898"/>
                  </a:cubicBezTo>
                  <a:cubicBezTo>
                    <a:pt x="1935" y="7930"/>
                    <a:pt x="1919" y="7966"/>
                    <a:pt x="1905" y="8001"/>
                  </a:cubicBezTo>
                  <a:cubicBezTo>
                    <a:pt x="1904" y="7747"/>
                    <a:pt x="1926" y="7492"/>
                    <a:pt x="1975" y="7242"/>
                  </a:cubicBezTo>
                  <a:cubicBezTo>
                    <a:pt x="2140" y="6367"/>
                    <a:pt x="2614" y="5619"/>
                    <a:pt x="3226" y="4988"/>
                  </a:cubicBezTo>
                  <a:cubicBezTo>
                    <a:pt x="3522" y="4681"/>
                    <a:pt x="3837" y="4404"/>
                    <a:pt x="4177" y="4149"/>
                  </a:cubicBezTo>
                  <a:close/>
                  <a:moveTo>
                    <a:pt x="14609" y="4191"/>
                  </a:moveTo>
                  <a:cubicBezTo>
                    <a:pt x="14917" y="4191"/>
                    <a:pt x="15223" y="4246"/>
                    <a:pt x="15497" y="4353"/>
                  </a:cubicBezTo>
                  <a:cubicBezTo>
                    <a:pt x="15678" y="4425"/>
                    <a:pt x="15836" y="4524"/>
                    <a:pt x="15991" y="4638"/>
                  </a:cubicBezTo>
                  <a:cubicBezTo>
                    <a:pt x="16075" y="4699"/>
                    <a:pt x="16152" y="4762"/>
                    <a:pt x="16218" y="4841"/>
                  </a:cubicBezTo>
                  <a:cubicBezTo>
                    <a:pt x="16272" y="4904"/>
                    <a:pt x="16320" y="4960"/>
                    <a:pt x="16391" y="4994"/>
                  </a:cubicBezTo>
                  <a:cubicBezTo>
                    <a:pt x="16370" y="5289"/>
                    <a:pt x="16366" y="5586"/>
                    <a:pt x="16354" y="5877"/>
                  </a:cubicBezTo>
                  <a:cubicBezTo>
                    <a:pt x="16334" y="6313"/>
                    <a:pt x="16319" y="6748"/>
                    <a:pt x="16320" y="7185"/>
                  </a:cubicBezTo>
                  <a:cubicBezTo>
                    <a:pt x="16323" y="7387"/>
                    <a:pt x="16307" y="7590"/>
                    <a:pt x="16304" y="7792"/>
                  </a:cubicBezTo>
                  <a:cubicBezTo>
                    <a:pt x="16303" y="7941"/>
                    <a:pt x="16320" y="8080"/>
                    <a:pt x="16349" y="8224"/>
                  </a:cubicBezTo>
                  <a:cubicBezTo>
                    <a:pt x="16298" y="8210"/>
                    <a:pt x="16244" y="8199"/>
                    <a:pt x="16194" y="8193"/>
                  </a:cubicBezTo>
                  <a:cubicBezTo>
                    <a:pt x="16125" y="8185"/>
                    <a:pt x="16055" y="8181"/>
                    <a:pt x="15985" y="8181"/>
                  </a:cubicBezTo>
                  <a:cubicBezTo>
                    <a:pt x="15939" y="8181"/>
                    <a:pt x="15892" y="8183"/>
                    <a:pt x="15846" y="8186"/>
                  </a:cubicBezTo>
                  <a:cubicBezTo>
                    <a:pt x="15737" y="8195"/>
                    <a:pt x="15628" y="8221"/>
                    <a:pt x="15521" y="8227"/>
                  </a:cubicBezTo>
                  <a:cubicBezTo>
                    <a:pt x="15505" y="8229"/>
                    <a:pt x="15492" y="8229"/>
                    <a:pt x="15480" y="8229"/>
                  </a:cubicBezTo>
                  <a:cubicBezTo>
                    <a:pt x="15422" y="8229"/>
                    <a:pt x="15392" y="8212"/>
                    <a:pt x="15346" y="8167"/>
                  </a:cubicBezTo>
                  <a:cubicBezTo>
                    <a:pt x="15261" y="8084"/>
                    <a:pt x="15194" y="7985"/>
                    <a:pt x="15102" y="7906"/>
                  </a:cubicBezTo>
                  <a:cubicBezTo>
                    <a:pt x="14977" y="7800"/>
                    <a:pt x="14837" y="7756"/>
                    <a:pt x="14685" y="7756"/>
                  </a:cubicBezTo>
                  <a:cubicBezTo>
                    <a:pt x="14627" y="7756"/>
                    <a:pt x="14567" y="7762"/>
                    <a:pt x="14506" y="7774"/>
                  </a:cubicBezTo>
                  <a:cubicBezTo>
                    <a:pt x="14446" y="7785"/>
                    <a:pt x="14385" y="7800"/>
                    <a:pt x="14325" y="7814"/>
                  </a:cubicBezTo>
                  <a:cubicBezTo>
                    <a:pt x="14295" y="7821"/>
                    <a:pt x="14261" y="7833"/>
                    <a:pt x="14229" y="7833"/>
                  </a:cubicBezTo>
                  <a:cubicBezTo>
                    <a:pt x="14221" y="7833"/>
                    <a:pt x="14212" y="7832"/>
                    <a:pt x="14204" y="7830"/>
                  </a:cubicBezTo>
                  <a:cubicBezTo>
                    <a:pt x="14201" y="7828"/>
                    <a:pt x="14188" y="7820"/>
                    <a:pt x="14188" y="7820"/>
                  </a:cubicBezTo>
                  <a:cubicBezTo>
                    <a:pt x="14188" y="7818"/>
                    <a:pt x="14169" y="7792"/>
                    <a:pt x="14164" y="7781"/>
                  </a:cubicBezTo>
                  <a:cubicBezTo>
                    <a:pt x="14141" y="7745"/>
                    <a:pt x="14122" y="7701"/>
                    <a:pt x="14097" y="7665"/>
                  </a:cubicBezTo>
                  <a:cubicBezTo>
                    <a:pt x="13952" y="7442"/>
                    <a:pt x="13675" y="7347"/>
                    <a:pt x="13415" y="7347"/>
                  </a:cubicBezTo>
                  <a:cubicBezTo>
                    <a:pt x="13383" y="7347"/>
                    <a:pt x="13351" y="7348"/>
                    <a:pt x="13320" y="7351"/>
                  </a:cubicBezTo>
                  <a:lnTo>
                    <a:pt x="13314" y="7351"/>
                  </a:lnTo>
                  <a:cubicBezTo>
                    <a:pt x="13326" y="7271"/>
                    <a:pt x="13349" y="7190"/>
                    <a:pt x="13361" y="7108"/>
                  </a:cubicBezTo>
                  <a:cubicBezTo>
                    <a:pt x="13378" y="6981"/>
                    <a:pt x="13376" y="6858"/>
                    <a:pt x="13347" y="6733"/>
                  </a:cubicBezTo>
                  <a:cubicBezTo>
                    <a:pt x="13302" y="6524"/>
                    <a:pt x="13199" y="6341"/>
                    <a:pt x="13053" y="6190"/>
                  </a:cubicBezTo>
                  <a:cubicBezTo>
                    <a:pt x="12898" y="6030"/>
                    <a:pt x="12698" y="5914"/>
                    <a:pt x="12487" y="5844"/>
                  </a:cubicBezTo>
                  <a:cubicBezTo>
                    <a:pt x="12436" y="5827"/>
                    <a:pt x="12383" y="5814"/>
                    <a:pt x="12329" y="5805"/>
                  </a:cubicBezTo>
                  <a:cubicBezTo>
                    <a:pt x="12545" y="5215"/>
                    <a:pt x="13017" y="4701"/>
                    <a:pt x="13576" y="4423"/>
                  </a:cubicBezTo>
                  <a:cubicBezTo>
                    <a:pt x="13887" y="4267"/>
                    <a:pt x="14249" y="4191"/>
                    <a:pt x="14609" y="4191"/>
                  </a:cubicBezTo>
                  <a:close/>
                  <a:moveTo>
                    <a:pt x="10579" y="6143"/>
                  </a:moveTo>
                  <a:cubicBezTo>
                    <a:pt x="10650" y="6143"/>
                    <a:pt x="10721" y="6168"/>
                    <a:pt x="10784" y="6219"/>
                  </a:cubicBezTo>
                  <a:cubicBezTo>
                    <a:pt x="10881" y="6297"/>
                    <a:pt x="10933" y="6415"/>
                    <a:pt x="10950" y="6536"/>
                  </a:cubicBezTo>
                  <a:cubicBezTo>
                    <a:pt x="10959" y="6607"/>
                    <a:pt x="10961" y="6679"/>
                    <a:pt x="10961" y="6748"/>
                  </a:cubicBezTo>
                  <a:cubicBezTo>
                    <a:pt x="10961" y="6792"/>
                    <a:pt x="10956" y="6835"/>
                    <a:pt x="10954" y="6881"/>
                  </a:cubicBezTo>
                  <a:cubicBezTo>
                    <a:pt x="10872" y="6859"/>
                    <a:pt x="10787" y="6847"/>
                    <a:pt x="10704" y="6847"/>
                  </a:cubicBezTo>
                  <a:cubicBezTo>
                    <a:pt x="10540" y="6847"/>
                    <a:pt x="10381" y="6895"/>
                    <a:pt x="10251" y="7013"/>
                  </a:cubicBezTo>
                  <a:cubicBezTo>
                    <a:pt x="10034" y="7211"/>
                    <a:pt x="9994" y="7522"/>
                    <a:pt x="10087" y="7788"/>
                  </a:cubicBezTo>
                  <a:cubicBezTo>
                    <a:pt x="10154" y="7974"/>
                    <a:pt x="10273" y="8143"/>
                    <a:pt x="10410" y="8290"/>
                  </a:cubicBezTo>
                  <a:cubicBezTo>
                    <a:pt x="10341" y="8278"/>
                    <a:pt x="10272" y="8271"/>
                    <a:pt x="10204" y="8271"/>
                  </a:cubicBezTo>
                  <a:cubicBezTo>
                    <a:pt x="10177" y="8271"/>
                    <a:pt x="10151" y="8272"/>
                    <a:pt x="10124" y="8274"/>
                  </a:cubicBezTo>
                  <a:cubicBezTo>
                    <a:pt x="9957" y="8162"/>
                    <a:pt x="9743" y="8118"/>
                    <a:pt x="9565" y="8032"/>
                  </a:cubicBezTo>
                  <a:cubicBezTo>
                    <a:pt x="9387" y="7946"/>
                    <a:pt x="9187" y="7834"/>
                    <a:pt x="9100" y="7646"/>
                  </a:cubicBezTo>
                  <a:cubicBezTo>
                    <a:pt x="9004" y="7444"/>
                    <a:pt x="9285" y="7325"/>
                    <a:pt x="9493" y="7325"/>
                  </a:cubicBezTo>
                  <a:cubicBezTo>
                    <a:pt x="9507" y="7325"/>
                    <a:pt x="9521" y="7325"/>
                    <a:pt x="9534" y="7326"/>
                  </a:cubicBezTo>
                  <a:cubicBezTo>
                    <a:pt x="9571" y="7353"/>
                    <a:pt x="9617" y="7370"/>
                    <a:pt x="9672" y="7370"/>
                  </a:cubicBezTo>
                  <a:cubicBezTo>
                    <a:pt x="9682" y="7370"/>
                    <a:pt x="9692" y="7369"/>
                    <a:pt x="9702" y="7368"/>
                  </a:cubicBezTo>
                  <a:cubicBezTo>
                    <a:pt x="9843" y="7349"/>
                    <a:pt x="9868" y="7143"/>
                    <a:pt x="9723" y="7117"/>
                  </a:cubicBezTo>
                  <a:cubicBezTo>
                    <a:pt x="9721" y="7117"/>
                    <a:pt x="9717" y="7116"/>
                    <a:pt x="9717" y="7116"/>
                  </a:cubicBezTo>
                  <a:cubicBezTo>
                    <a:pt x="9712" y="7116"/>
                    <a:pt x="9710" y="7114"/>
                    <a:pt x="9707" y="7112"/>
                  </a:cubicBezTo>
                  <a:cubicBezTo>
                    <a:pt x="9705" y="7109"/>
                    <a:pt x="9702" y="7106"/>
                    <a:pt x="9700" y="7101"/>
                  </a:cubicBezTo>
                  <a:cubicBezTo>
                    <a:pt x="9686" y="7080"/>
                    <a:pt x="9681" y="7071"/>
                    <a:pt x="9670" y="7034"/>
                  </a:cubicBezTo>
                  <a:cubicBezTo>
                    <a:pt x="9654" y="6977"/>
                    <a:pt x="9654" y="6892"/>
                    <a:pt x="9668" y="6825"/>
                  </a:cubicBezTo>
                  <a:cubicBezTo>
                    <a:pt x="9680" y="6754"/>
                    <a:pt x="9709" y="6704"/>
                    <a:pt x="9799" y="6692"/>
                  </a:cubicBezTo>
                  <a:cubicBezTo>
                    <a:pt x="9807" y="6691"/>
                    <a:pt x="9814" y="6691"/>
                    <a:pt x="9822" y="6691"/>
                  </a:cubicBezTo>
                  <a:cubicBezTo>
                    <a:pt x="9916" y="6691"/>
                    <a:pt x="10012" y="6751"/>
                    <a:pt x="10086" y="6800"/>
                  </a:cubicBezTo>
                  <a:cubicBezTo>
                    <a:pt x="10111" y="6818"/>
                    <a:pt x="10137" y="6826"/>
                    <a:pt x="10163" y="6826"/>
                  </a:cubicBezTo>
                  <a:cubicBezTo>
                    <a:pt x="10224" y="6826"/>
                    <a:pt x="10279" y="6781"/>
                    <a:pt x="10278" y="6707"/>
                  </a:cubicBezTo>
                  <a:cubicBezTo>
                    <a:pt x="10277" y="6554"/>
                    <a:pt x="10235" y="6366"/>
                    <a:pt x="10353" y="6242"/>
                  </a:cubicBezTo>
                  <a:cubicBezTo>
                    <a:pt x="10419" y="6176"/>
                    <a:pt x="10499" y="6143"/>
                    <a:pt x="10579" y="6143"/>
                  </a:cubicBezTo>
                  <a:close/>
                  <a:moveTo>
                    <a:pt x="32487" y="7545"/>
                  </a:moveTo>
                  <a:cubicBezTo>
                    <a:pt x="32708" y="7639"/>
                    <a:pt x="32940" y="7713"/>
                    <a:pt x="33169" y="7790"/>
                  </a:cubicBezTo>
                  <a:cubicBezTo>
                    <a:pt x="33426" y="7877"/>
                    <a:pt x="33676" y="8001"/>
                    <a:pt x="33942" y="8072"/>
                  </a:cubicBezTo>
                  <a:cubicBezTo>
                    <a:pt x="33892" y="8160"/>
                    <a:pt x="33845" y="8248"/>
                    <a:pt x="33801" y="8338"/>
                  </a:cubicBezTo>
                  <a:cubicBezTo>
                    <a:pt x="33791" y="8362"/>
                    <a:pt x="33779" y="8388"/>
                    <a:pt x="33770" y="8411"/>
                  </a:cubicBezTo>
                  <a:lnTo>
                    <a:pt x="33768" y="8411"/>
                  </a:lnTo>
                  <a:cubicBezTo>
                    <a:pt x="33737" y="8393"/>
                    <a:pt x="33701" y="8362"/>
                    <a:pt x="33665" y="8336"/>
                  </a:cubicBezTo>
                  <a:cubicBezTo>
                    <a:pt x="33565" y="8266"/>
                    <a:pt x="33470" y="8230"/>
                    <a:pt x="33347" y="8227"/>
                  </a:cubicBezTo>
                  <a:cubicBezTo>
                    <a:pt x="33333" y="8227"/>
                    <a:pt x="33318" y="8227"/>
                    <a:pt x="33303" y="8227"/>
                  </a:cubicBezTo>
                  <a:cubicBezTo>
                    <a:pt x="33077" y="8227"/>
                    <a:pt x="32833" y="8280"/>
                    <a:pt x="32650" y="8422"/>
                  </a:cubicBezTo>
                  <a:cubicBezTo>
                    <a:pt x="32593" y="8131"/>
                    <a:pt x="32543" y="7837"/>
                    <a:pt x="32487" y="7545"/>
                  </a:cubicBezTo>
                  <a:close/>
                  <a:moveTo>
                    <a:pt x="12204" y="6741"/>
                  </a:moveTo>
                  <a:cubicBezTo>
                    <a:pt x="12235" y="6741"/>
                    <a:pt x="12266" y="6746"/>
                    <a:pt x="12297" y="6757"/>
                  </a:cubicBezTo>
                  <a:cubicBezTo>
                    <a:pt x="12347" y="6776"/>
                    <a:pt x="12379" y="6804"/>
                    <a:pt x="12408" y="6845"/>
                  </a:cubicBezTo>
                  <a:cubicBezTo>
                    <a:pt x="12472" y="6943"/>
                    <a:pt x="12475" y="7090"/>
                    <a:pt x="12470" y="7217"/>
                  </a:cubicBezTo>
                  <a:cubicBezTo>
                    <a:pt x="12456" y="7486"/>
                    <a:pt x="12372" y="7768"/>
                    <a:pt x="12294" y="8029"/>
                  </a:cubicBezTo>
                  <a:cubicBezTo>
                    <a:pt x="12249" y="8179"/>
                    <a:pt x="12201" y="8324"/>
                    <a:pt x="12128" y="8465"/>
                  </a:cubicBezTo>
                  <a:cubicBezTo>
                    <a:pt x="12065" y="8587"/>
                    <a:pt x="11991" y="8697"/>
                    <a:pt x="11878" y="8767"/>
                  </a:cubicBezTo>
                  <a:cubicBezTo>
                    <a:pt x="11832" y="8797"/>
                    <a:pt x="11776" y="8813"/>
                    <a:pt x="11708" y="8813"/>
                  </a:cubicBezTo>
                  <a:cubicBezTo>
                    <a:pt x="11704" y="8813"/>
                    <a:pt x="11700" y="8813"/>
                    <a:pt x="11695" y="8813"/>
                  </a:cubicBezTo>
                  <a:cubicBezTo>
                    <a:pt x="11662" y="8813"/>
                    <a:pt x="11625" y="8808"/>
                    <a:pt x="11588" y="8799"/>
                  </a:cubicBezTo>
                  <a:cubicBezTo>
                    <a:pt x="11581" y="8789"/>
                    <a:pt x="11569" y="8778"/>
                    <a:pt x="11551" y="8771"/>
                  </a:cubicBezTo>
                  <a:cubicBezTo>
                    <a:pt x="11343" y="8691"/>
                    <a:pt x="11154" y="8552"/>
                    <a:pt x="10979" y="8411"/>
                  </a:cubicBezTo>
                  <a:cubicBezTo>
                    <a:pt x="10774" y="8248"/>
                    <a:pt x="10582" y="8068"/>
                    <a:pt x="10439" y="7849"/>
                  </a:cubicBezTo>
                  <a:cubicBezTo>
                    <a:pt x="10322" y="7674"/>
                    <a:pt x="10251" y="7473"/>
                    <a:pt x="10347" y="7280"/>
                  </a:cubicBezTo>
                  <a:cubicBezTo>
                    <a:pt x="10421" y="7130"/>
                    <a:pt x="10556" y="7075"/>
                    <a:pt x="10702" y="7075"/>
                  </a:cubicBezTo>
                  <a:cubicBezTo>
                    <a:pt x="10779" y="7075"/>
                    <a:pt x="10858" y="7090"/>
                    <a:pt x="10933" y="7115"/>
                  </a:cubicBezTo>
                  <a:cubicBezTo>
                    <a:pt x="11174" y="7194"/>
                    <a:pt x="11429" y="7391"/>
                    <a:pt x="11493" y="7642"/>
                  </a:cubicBezTo>
                  <a:cubicBezTo>
                    <a:pt x="11513" y="7704"/>
                    <a:pt x="11561" y="7731"/>
                    <a:pt x="11611" y="7731"/>
                  </a:cubicBezTo>
                  <a:cubicBezTo>
                    <a:pt x="11695" y="7731"/>
                    <a:pt x="11784" y="7656"/>
                    <a:pt x="11753" y="7549"/>
                  </a:cubicBezTo>
                  <a:cubicBezTo>
                    <a:pt x="11715" y="7424"/>
                    <a:pt x="11738" y="7258"/>
                    <a:pt x="11794" y="7121"/>
                  </a:cubicBezTo>
                  <a:cubicBezTo>
                    <a:pt x="11853" y="6980"/>
                    <a:pt x="11955" y="6825"/>
                    <a:pt x="12102" y="6761"/>
                  </a:cubicBezTo>
                  <a:cubicBezTo>
                    <a:pt x="12135" y="6748"/>
                    <a:pt x="12169" y="6741"/>
                    <a:pt x="12204" y="6741"/>
                  </a:cubicBezTo>
                  <a:close/>
                  <a:moveTo>
                    <a:pt x="24253" y="3006"/>
                  </a:moveTo>
                  <a:cubicBezTo>
                    <a:pt x="24513" y="3006"/>
                    <a:pt x="24767" y="3087"/>
                    <a:pt x="24971" y="3257"/>
                  </a:cubicBezTo>
                  <a:cubicBezTo>
                    <a:pt x="25273" y="3504"/>
                    <a:pt x="25433" y="3877"/>
                    <a:pt x="25507" y="4253"/>
                  </a:cubicBezTo>
                  <a:cubicBezTo>
                    <a:pt x="25603" y="4727"/>
                    <a:pt x="25558" y="5227"/>
                    <a:pt x="25507" y="5702"/>
                  </a:cubicBezTo>
                  <a:cubicBezTo>
                    <a:pt x="25481" y="5954"/>
                    <a:pt x="25457" y="6200"/>
                    <a:pt x="25450" y="6452"/>
                  </a:cubicBezTo>
                  <a:cubicBezTo>
                    <a:pt x="25444" y="6701"/>
                    <a:pt x="25433" y="6951"/>
                    <a:pt x="25405" y="7198"/>
                  </a:cubicBezTo>
                  <a:cubicBezTo>
                    <a:pt x="25401" y="7216"/>
                    <a:pt x="25402" y="7230"/>
                    <a:pt x="25406" y="7246"/>
                  </a:cubicBezTo>
                  <a:cubicBezTo>
                    <a:pt x="25402" y="7248"/>
                    <a:pt x="25400" y="7251"/>
                    <a:pt x="25396" y="7253"/>
                  </a:cubicBezTo>
                  <a:cubicBezTo>
                    <a:pt x="24918" y="7575"/>
                    <a:pt x="24453" y="7912"/>
                    <a:pt x="23980" y="8240"/>
                  </a:cubicBezTo>
                  <a:cubicBezTo>
                    <a:pt x="23195" y="8788"/>
                    <a:pt x="22409" y="9330"/>
                    <a:pt x="21621" y="9877"/>
                  </a:cubicBezTo>
                  <a:cubicBezTo>
                    <a:pt x="21745" y="8903"/>
                    <a:pt x="21911" y="7934"/>
                    <a:pt x="22048" y="6964"/>
                  </a:cubicBezTo>
                  <a:cubicBezTo>
                    <a:pt x="22116" y="6483"/>
                    <a:pt x="22213" y="6009"/>
                    <a:pt x="22328" y="5539"/>
                  </a:cubicBezTo>
                  <a:cubicBezTo>
                    <a:pt x="22425" y="5123"/>
                    <a:pt x="22521" y="4700"/>
                    <a:pt x="22670" y="4295"/>
                  </a:cubicBezTo>
                  <a:cubicBezTo>
                    <a:pt x="22790" y="3960"/>
                    <a:pt x="22964" y="3642"/>
                    <a:pt x="23234" y="3403"/>
                  </a:cubicBezTo>
                  <a:cubicBezTo>
                    <a:pt x="23484" y="3180"/>
                    <a:pt x="23781" y="3050"/>
                    <a:pt x="24115" y="3014"/>
                  </a:cubicBezTo>
                  <a:cubicBezTo>
                    <a:pt x="24161" y="3009"/>
                    <a:pt x="24207" y="3006"/>
                    <a:pt x="24253" y="3006"/>
                  </a:cubicBezTo>
                  <a:close/>
                  <a:moveTo>
                    <a:pt x="18335" y="3065"/>
                  </a:moveTo>
                  <a:cubicBezTo>
                    <a:pt x="18467" y="3065"/>
                    <a:pt x="18599" y="3081"/>
                    <a:pt x="18725" y="3114"/>
                  </a:cubicBezTo>
                  <a:cubicBezTo>
                    <a:pt x="18950" y="3170"/>
                    <a:pt x="19158" y="3287"/>
                    <a:pt x="19315" y="3463"/>
                  </a:cubicBezTo>
                  <a:cubicBezTo>
                    <a:pt x="19403" y="3562"/>
                    <a:pt x="19471" y="3676"/>
                    <a:pt x="19521" y="3799"/>
                  </a:cubicBezTo>
                  <a:cubicBezTo>
                    <a:pt x="19553" y="3872"/>
                    <a:pt x="19578" y="3947"/>
                    <a:pt x="19599" y="4025"/>
                  </a:cubicBezTo>
                  <a:cubicBezTo>
                    <a:pt x="19607" y="4054"/>
                    <a:pt x="19611" y="4085"/>
                    <a:pt x="19621" y="4115"/>
                  </a:cubicBezTo>
                  <a:cubicBezTo>
                    <a:pt x="19627" y="4149"/>
                    <a:pt x="19646" y="4177"/>
                    <a:pt x="19661" y="4205"/>
                  </a:cubicBezTo>
                  <a:cubicBezTo>
                    <a:pt x="19475" y="4291"/>
                    <a:pt x="19306" y="4412"/>
                    <a:pt x="19164" y="4563"/>
                  </a:cubicBezTo>
                  <a:cubicBezTo>
                    <a:pt x="18838" y="4908"/>
                    <a:pt x="18672" y="5379"/>
                    <a:pt x="18572" y="5835"/>
                  </a:cubicBezTo>
                  <a:cubicBezTo>
                    <a:pt x="18456" y="6363"/>
                    <a:pt x="18424" y="6908"/>
                    <a:pt x="18380" y="7443"/>
                  </a:cubicBezTo>
                  <a:cubicBezTo>
                    <a:pt x="18343" y="7896"/>
                    <a:pt x="18303" y="8352"/>
                    <a:pt x="18272" y="8807"/>
                  </a:cubicBezTo>
                  <a:cubicBezTo>
                    <a:pt x="18255" y="9028"/>
                    <a:pt x="18242" y="9248"/>
                    <a:pt x="18226" y="9467"/>
                  </a:cubicBezTo>
                  <a:cubicBezTo>
                    <a:pt x="18220" y="9571"/>
                    <a:pt x="18214" y="9679"/>
                    <a:pt x="18214" y="9783"/>
                  </a:cubicBezTo>
                  <a:cubicBezTo>
                    <a:pt x="18213" y="9840"/>
                    <a:pt x="18219" y="9897"/>
                    <a:pt x="18229" y="9953"/>
                  </a:cubicBezTo>
                  <a:cubicBezTo>
                    <a:pt x="18095" y="9909"/>
                    <a:pt x="17953" y="9887"/>
                    <a:pt x="17811" y="9878"/>
                  </a:cubicBezTo>
                  <a:cubicBezTo>
                    <a:pt x="17875" y="9636"/>
                    <a:pt x="17897" y="9385"/>
                    <a:pt x="17714" y="9182"/>
                  </a:cubicBezTo>
                  <a:cubicBezTo>
                    <a:pt x="17619" y="9075"/>
                    <a:pt x="17487" y="9011"/>
                    <a:pt x="17353" y="8967"/>
                  </a:cubicBezTo>
                  <a:cubicBezTo>
                    <a:pt x="17284" y="8945"/>
                    <a:pt x="17219" y="8937"/>
                    <a:pt x="17154" y="8937"/>
                  </a:cubicBezTo>
                  <a:cubicBezTo>
                    <a:pt x="17079" y="8937"/>
                    <a:pt x="17004" y="8947"/>
                    <a:pt x="16923" y="8956"/>
                  </a:cubicBezTo>
                  <a:cubicBezTo>
                    <a:pt x="16896" y="8958"/>
                    <a:pt x="16868" y="8958"/>
                    <a:pt x="16841" y="8959"/>
                  </a:cubicBezTo>
                  <a:cubicBezTo>
                    <a:pt x="16841" y="8959"/>
                    <a:pt x="16832" y="8956"/>
                    <a:pt x="16824" y="8956"/>
                  </a:cubicBezTo>
                  <a:cubicBezTo>
                    <a:pt x="16822" y="8956"/>
                    <a:pt x="16821" y="8956"/>
                    <a:pt x="16820" y="8956"/>
                  </a:cubicBezTo>
                  <a:cubicBezTo>
                    <a:pt x="16820" y="8953"/>
                    <a:pt x="16821" y="8948"/>
                    <a:pt x="16821" y="8941"/>
                  </a:cubicBezTo>
                  <a:cubicBezTo>
                    <a:pt x="16820" y="8923"/>
                    <a:pt x="16823" y="8901"/>
                    <a:pt x="16828" y="8880"/>
                  </a:cubicBezTo>
                  <a:cubicBezTo>
                    <a:pt x="16839" y="8752"/>
                    <a:pt x="16840" y="8627"/>
                    <a:pt x="16768" y="8514"/>
                  </a:cubicBezTo>
                  <a:cubicBezTo>
                    <a:pt x="16715" y="8427"/>
                    <a:pt x="16641" y="8359"/>
                    <a:pt x="16554" y="8308"/>
                  </a:cubicBezTo>
                  <a:cubicBezTo>
                    <a:pt x="16534" y="8156"/>
                    <a:pt x="16552" y="7998"/>
                    <a:pt x="16560" y="7846"/>
                  </a:cubicBezTo>
                  <a:cubicBezTo>
                    <a:pt x="16567" y="7678"/>
                    <a:pt x="16586" y="7513"/>
                    <a:pt x="16595" y="7345"/>
                  </a:cubicBezTo>
                  <a:cubicBezTo>
                    <a:pt x="16615" y="6990"/>
                    <a:pt x="16619" y="6634"/>
                    <a:pt x="16632" y="6278"/>
                  </a:cubicBezTo>
                  <a:cubicBezTo>
                    <a:pt x="16646" y="5945"/>
                    <a:pt x="16659" y="5616"/>
                    <a:pt x="16674" y="5284"/>
                  </a:cubicBezTo>
                  <a:cubicBezTo>
                    <a:pt x="16687" y="5034"/>
                    <a:pt x="16703" y="4784"/>
                    <a:pt x="16746" y="4538"/>
                  </a:cubicBezTo>
                  <a:cubicBezTo>
                    <a:pt x="16830" y="4052"/>
                    <a:pt x="17036" y="3597"/>
                    <a:pt x="17460" y="3320"/>
                  </a:cubicBezTo>
                  <a:cubicBezTo>
                    <a:pt x="17717" y="3152"/>
                    <a:pt x="18028" y="3065"/>
                    <a:pt x="18335" y="3065"/>
                  </a:cubicBezTo>
                  <a:close/>
                  <a:moveTo>
                    <a:pt x="33227" y="8433"/>
                  </a:moveTo>
                  <a:cubicBezTo>
                    <a:pt x="33272" y="8433"/>
                    <a:pt x="33317" y="8435"/>
                    <a:pt x="33362" y="8441"/>
                  </a:cubicBezTo>
                  <a:cubicBezTo>
                    <a:pt x="33448" y="8451"/>
                    <a:pt x="33506" y="8500"/>
                    <a:pt x="33572" y="8552"/>
                  </a:cubicBezTo>
                  <a:cubicBezTo>
                    <a:pt x="33601" y="8575"/>
                    <a:pt x="33638" y="8604"/>
                    <a:pt x="33676" y="8626"/>
                  </a:cubicBezTo>
                  <a:cubicBezTo>
                    <a:pt x="33516" y="9022"/>
                    <a:pt x="33405" y="9439"/>
                    <a:pt x="33344" y="9860"/>
                  </a:cubicBezTo>
                  <a:cubicBezTo>
                    <a:pt x="33315" y="10063"/>
                    <a:pt x="33296" y="10268"/>
                    <a:pt x="33285" y="10474"/>
                  </a:cubicBezTo>
                  <a:cubicBezTo>
                    <a:pt x="33209" y="10333"/>
                    <a:pt x="33145" y="10185"/>
                    <a:pt x="33093" y="10034"/>
                  </a:cubicBezTo>
                  <a:cubicBezTo>
                    <a:pt x="32978" y="9704"/>
                    <a:pt x="32877" y="9370"/>
                    <a:pt x="32789" y="9029"/>
                  </a:cubicBezTo>
                  <a:cubicBezTo>
                    <a:pt x="32745" y="8867"/>
                    <a:pt x="32708" y="8704"/>
                    <a:pt x="32675" y="8540"/>
                  </a:cubicBezTo>
                  <a:cubicBezTo>
                    <a:pt x="32850" y="8476"/>
                    <a:pt x="33040" y="8433"/>
                    <a:pt x="33227" y="8433"/>
                  </a:cubicBezTo>
                  <a:close/>
                  <a:moveTo>
                    <a:pt x="20434" y="4294"/>
                  </a:moveTo>
                  <a:cubicBezTo>
                    <a:pt x="20758" y="4294"/>
                    <a:pt x="21086" y="4399"/>
                    <a:pt x="21377" y="4535"/>
                  </a:cubicBezTo>
                  <a:cubicBezTo>
                    <a:pt x="21533" y="4609"/>
                    <a:pt x="21688" y="4687"/>
                    <a:pt x="21814" y="4809"/>
                  </a:cubicBezTo>
                  <a:cubicBezTo>
                    <a:pt x="21880" y="4870"/>
                    <a:pt x="21938" y="4932"/>
                    <a:pt x="21981" y="5008"/>
                  </a:cubicBezTo>
                  <a:cubicBezTo>
                    <a:pt x="22021" y="5078"/>
                    <a:pt x="22058" y="5143"/>
                    <a:pt x="22116" y="5198"/>
                  </a:cubicBezTo>
                  <a:cubicBezTo>
                    <a:pt x="22014" y="5606"/>
                    <a:pt x="21922" y="6015"/>
                    <a:pt x="21851" y="6429"/>
                  </a:cubicBezTo>
                  <a:cubicBezTo>
                    <a:pt x="21760" y="6935"/>
                    <a:pt x="21700" y="7445"/>
                    <a:pt x="21621" y="7953"/>
                  </a:cubicBezTo>
                  <a:cubicBezTo>
                    <a:pt x="21542" y="8471"/>
                    <a:pt x="21462" y="8993"/>
                    <a:pt x="21428" y="9517"/>
                  </a:cubicBezTo>
                  <a:cubicBezTo>
                    <a:pt x="21417" y="9642"/>
                    <a:pt x="21412" y="9769"/>
                    <a:pt x="21407" y="9897"/>
                  </a:cubicBezTo>
                  <a:cubicBezTo>
                    <a:pt x="21403" y="9940"/>
                    <a:pt x="21430" y="9971"/>
                    <a:pt x="21463" y="9984"/>
                  </a:cubicBezTo>
                  <a:cubicBezTo>
                    <a:pt x="21343" y="10065"/>
                    <a:pt x="21222" y="10152"/>
                    <a:pt x="21104" y="10233"/>
                  </a:cubicBezTo>
                  <a:cubicBezTo>
                    <a:pt x="20485" y="10662"/>
                    <a:pt x="19871" y="11091"/>
                    <a:pt x="19257" y="11524"/>
                  </a:cubicBezTo>
                  <a:cubicBezTo>
                    <a:pt x="19204" y="11370"/>
                    <a:pt x="19122" y="11226"/>
                    <a:pt x="19007" y="11106"/>
                  </a:cubicBezTo>
                  <a:cubicBezTo>
                    <a:pt x="18888" y="10980"/>
                    <a:pt x="18747" y="10909"/>
                    <a:pt x="18596" y="10855"/>
                  </a:cubicBezTo>
                  <a:cubicBezTo>
                    <a:pt x="18724" y="10618"/>
                    <a:pt x="18741" y="10324"/>
                    <a:pt x="18528" y="10124"/>
                  </a:cubicBezTo>
                  <a:cubicBezTo>
                    <a:pt x="18500" y="10097"/>
                    <a:pt x="18469" y="10074"/>
                    <a:pt x="18438" y="10053"/>
                  </a:cubicBezTo>
                  <a:cubicBezTo>
                    <a:pt x="18440" y="9982"/>
                    <a:pt x="18450" y="9915"/>
                    <a:pt x="18459" y="9846"/>
                  </a:cubicBezTo>
                  <a:cubicBezTo>
                    <a:pt x="18470" y="9748"/>
                    <a:pt x="18479" y="9652"/>
                    <a:pt x="18494" y="9553"/>
                  </a:cubicBezTo>
                  <a:cubicBezTo>
                    <a:pt x="18518" y="9372"/>
                    <a:pt x="18533" y="9190"/>
                    <a:pt x="18551" y="9004"/>
                  </a:cubicBezTo>
                  <a:cubicBezTo>
                    <a:pt x="18585" y="8619"/>
                    <a:pt x="18614" y="8230"/>
                    <a:pt x="18647" y="7845"/>
                  </a:cubicBezTo>
                  <a:cubicBezTo>
                    <a:pt x="18694" y="7283"/>
                    <a:pt x="18718" y="6716"/>
                    <a:pt x="18806" y="6159"/>
                  </a:cubicBezTo>
                  <a:cubicBezTo>
                    <a:pt x="18875" y="5733"/>
                    <a:pt x="18984" y="5290"/>
                    <a:pt x="19224" y="4932"/>
                  </a:cubicBezTo>
                  <a:cubicBezTo>
                    <a:pt x="19477" y="4555"/>
                    <a:pt x="19883" y="4327"/>
                    <a:pt x="20340" y="4297"/>
                  </a:cubicBezTo>
                  <a:cubicBezTo>
                    <a:pt x="20372" y="4295"/>
                    <a:pt x="20403" y="4294"/>
                    <a:pt x="20434" y="4294"/>
                  </a:cubicBezTo>
                  <a:close/>
                  <a:moveTo>
                    <a:pt x="26957" y="8997"/>
                  </a:moveTo>
                  <a:cubicBezTo>
                    <a:pt x="26993" y="9584"/>
                    <a:pt x="27045" y="10173"/>
                    <a:pt x="27041" y="10760"/>
                  </a:cubicBezTo>
                  <a:cubicBezTo>
                    <a:pt x="26952" y="10669"/>
                    <a:pt x="26865" y="10576"/>
                    <a:pt x="26786" y="10474"/>
                  </a:cubicBezTo>
                  <a:cubicBezTo>
                    <a:pt x="26726" y="10393"/>
                    <a:pt x="26665" y="10315"/>
                    <a:pt x="26599" y="10239"/>
                  </a:cubicBezTo>
                  <a:cubicBezTo>
                    <a:pt x="26567" y="10203"/>
                    <a:pt x="26528" y="10166"/>
                    <a:pt x="26491" y="10132"/>
                  </a:cubicBezTo>
                  <a:cubicBezTo>
                    <a:pt x="26453" y="10099"/>
                    <a:pt x="26421" y="10059"/>
                    <a:pt x="26387" y="10026"/>
                  </a:cubicBezTo>
                  <a:cubicBezTo>
                    <a:pt x="26380" y="10019"/>
                    <a:pt x="26372" y="10016"/>
                    <a:pt x="26365" y="10016"/>
                  </a:cubicBezTo>
                  <a:cubicBezTo>
                    <a:pt x="26337" y="10016"/>
                    <a:pt x="26313" y="10056"/>
                    <a:pt x="26338" y="10083"/>
                  </a:cubicBezTo>
                  <a:cubicBezTo>
                    <a:pt x="26368" y="10115"/>
                    <a:pt x="26400" y="10147"/>
                    <a:pt x="26421" y="10184"/>
                  </a:cubicBezTo>
                  <a:cubicBezTo>
                    <a:pt x="26445" y="10224"/>
                    <a:pt x="26463" y="10265"/>
                    <a:pt x="26487" y="10307"/>
                  </a:cubicBezTo>
                  <a:cubicBezTo>
                    <a:pt x="26532" y="10385"/>
                    <a:pt x="26574" y="10466"/>
                    <a:pt x="26620" y="10544"/>
                  </a:cubicBezTo>
                  <a:cubicBezTo>
                    <a:pt x="26713" y="10704"/>
                    <a:pt x="26805" y="10855"/>
                    <a:pt x="26936" y="10986"/>
                  </a:cubicBezTo>
                  <a:cubicBezTo>
                    <a:pt x="26963" y="11013"/>
                    <a:pt x="26997" y="11053"/>
                    <a:pt x="27032" y="11081"/>
                  </a:cubicBezTo>
                  <a:cubicBezTo>
                    <a:pt x="27016" y="11370"/>
                    <a:pt x="26979" y="11656"/>
                    <a:pt x="26916" y="11937"/>
                  </a:cubicBezTo>
                  <a:cubicBezTo>
                    <a:pt x="26879" y="12114"/>
                    <a:pt x="26831" y="12287"/>
                    <a:pt x="26763" y="12454"/>
                  </a:cubicBezTo>
                  <a:cubicBezTo>
                    <a:pt x="26731" y="12432"/>
                    <a:pt x="26702" y="12412"/>
                    <a:pt x="26674" y="12383"/>
                  </a:cubicBezTo>
                  <a:cubicBezTo>
                    <a:pt x="26620" y="12327"/>
                    <a:pt x="26582" y="12252"/>
                    <a:pt x="26545" y="12185"/>
                  </a:cubicBezTo>
                  <a:cubicBezTo>
                    <a:pt x="26463" y="12034"/>
                    <a:pt x="26389" y="11878"/>
                    <a:pt x="26316" y="11724"/>
                  </a:cubicBezTo>
                  <a:cubicBezTo>
                    <a:pt x="26240" y="11573"/>
                    <a:pt x="26168" y="11418"/>
                    <a:pt x="26090" y="11270"/>
                  </a:cubicBezTo>
                  <a:cubicBezTo>
                    <a:pt x="26005" y="11104"/>
                    <a:pt x="25917" y="10939"/>
                    <a:pt x="25845" y="10765"/>
                  </a:cubicBezTo>
                  <a:cubicBezTo>
                    <a:pt x="25838" y="10750"/>
                    <a:pt x="25825" y="10743"/>
                    <a:pt x="25812" y="10743"/>
                  </a:cubicBezTo>
                  <a:cubicBezTo>
                    <a:pt x="25789" y="10743"/>
                    <a:pt x="25767" y="10761"/>
                    <a:pt x="25778" y="10787"/>
                  </a:cubicBezTo>
                  <a:cubicBezTo>
                    <a:pt x="25846" y="10961"/>
                    <a:pt x="25897" y="11142"/>
                    <a:pt x="25954" y="11322"/>
                  </a:cubicBezTo>
                  <a:cubicBezTo>
                    <a:pt x="26014" y="11505"/>
                    <a:pt x="26082" y="11683"/>
                    <a:pt x="26155" y="11860"/>
                  </a:cubicBezTo>
                  <a:cubicBezTo>
                    <a:pt x="26223" y="12025"/>
                    <a:pt x="26292" y="12193"/>
                    <a:pt x="26374" y="12350"/>
                  </a:cubicBezTo>
                  <a:cubicBezTo>
                    <a:pt x="26443" y="12489"/>
                    <a:pt x="26526" y="12590"/>
                    <a:pt x="26647" y="12671"/>
                  </a:cubicBezTo>
                  <a:cubicBezTo>
                    <a:pt x="26625" y="12699"/>
                    <a:pt x="26594" y="12726"/>
                    <a:pt x="26559" y="12745"/>
                  </a:cubicBezTo>
                  <a:cubicBezTo>
                    <a:pt x="26295" y="12661"/>
                    <a:pt x="26030" y="12585"/>
                    <a:pt x="25760" y="12518"/>
                  </a:cubicBezTo>
                  <a:cubicBezTo>
                    <a:pt x="25475" y="12449"/>
                    <a:pt x="25186" y="12400"/>
                    <a:pt x="24903" y="12317"/>
                  </a:cubicBezTo>
                  <a:cubicBezTo>
                    <a:pt x="24853" y="12302"/>
                    <a:pt x="24806" y="12284"/>
                    <a:pt x="24757" y="12265"/>
                  </a:cubicBezTo>
                  <a:cubicBezTo>
                    <a:pt x="24757" y="12258"/>
                    <a:pt x="24754" y="12249"/>
                    <a:pt x="24751" y="12240"/>
                  </a:cubicBezTo>
                  <a:cubicBezTo>
                    <a:pt x="24709" y="12150"/>
                    <a:pt x="24678" y="12054"/>
                    <a:pt x="24703" y="11955"/>
                  </a:cubicBezTo>
                  <a:cubicBezTo>
                    <a:pt x="24723" y="11880"/>
                    <a:pt x="24773" y="11814"/>
                    <a:pt x="24822" y="11755"/>
                  </a:cubicBezTo>
                  <a:cubicBezTo>
                    <a:pt x="24949" y="11598"/>
                    <a:pt x="25098" y="11469"/>
                    <a:pt x="25204" y="11296"/>
                  </a:cubicBezTo>
                  <a:cubicBezTo>
                    <a:pt x="25226" y="11256"/>
                    <a:pt x="25223" y="11190"/>
                    <a:pt x="25195" y="11154"/>
                  </a:cubicBezTo>
                  <a:cubicBezTo>
                    <a:pt x="25143" y="11089"/>
                    <a:pt x="25083" y="11041"/>
                    <a:pt x="25014" y="10996"/>
                  </a:cubicBezTo>
                  <a:cubicBezTo>
                    <a:pt x="24957" y="10958"/>
                    <a:pt x="24898" y="10918"/>
                    <a:pt x="24855" y="10862"/>
                  </a:cubicBezTo>
                  <a:cubicBezTo>
                    <a:pt x="24782" y="10763"/>
                    <a:pt x="24736" y="10614"/>
                    <a:pt x="24738" y="10489"/>
                  </a:cubicBezTo>
                  <a:cubicBezTo>
                    <a:pt x="24739" y="10229"/>
                    <a:pt x="24983" y="10197"/>
                    <a:pt x="25217" y="10197"/>
                  </a:cubicBezTo>
                  <a:cubicBezTo>
                    <a:pt x="25295" y="10197"/>
                    <a:pt x="25372" y="10200"/>
                    <a:pt x="25438" y="10200"/>
                  </a:cubicBezTo>
                  <a:cubicBezTo>
                    <a:pt x="25468" y="10200"/>
                    <a:pt x="25495" y="10200"/>
                    <a:pt x="25520" y="10198"/>
                  </a:cubicBezTo>
                  <a:cubicBezTo>
                    <a:pt x="25652" y="10187"/>
                    <a:pt x="25803" y="10163"/>
                    <a:pt x="25901" y="10069"/>
                  </a:cubicBezTo>
                  <a:cubicBezTo>
                    <a:pt x="25988" y="9984"/>
                    <a:pt x="26005" y="9860"/>
                    <a:pt x="25994" y="9745"/>
                  </a:cubicBezTo>
                  <a:cubicBezTo>
                    <a:pt x="25984" y="9623"/>
                    <a:pt x="25943" y="9482"/>
                    <a:pt x="26014" y="9382"/>
                  </a:cubicBezTo>
                  <a:cubicBezTo>
                    <a:pt x="26022" y="9371"/>
                    <a:pt x="26061" y="9341"/>
                    <a:pt x="26080" y="9330"/>
                  </a:cubicBezTo>
                  <a:cubicBezTo>
                    <a:pt x="26141" y="9303"/>
                    <a:pt x="26184" y="9300"/>
                    <a:pt x="26251" y="9300"/>
                  </a:cubicBezTo>
                  <a:cubicBezTo>
                    <a:pt x="26253" y="9300"/>
                    <a:pt x="26256" y="9300"/>
                    <a:pt x="26258" y="9300"/>
                  </a:cubicBezTo>
                  <a:cubicBezTo>
                    <a:pt x="26363" y="9300"/>
                    <a:pt x="26478" y="9339"/>
                    <a:pt x="26585" y="9339"/>
                  </a:cubicBezTo>
                  <a:cubicBezTo>
                    <a:pt x="26647" y="9339"/>
                    <a:pt x="26706" y="9326"/>
                    <a:pt x="26760" y="9284"/>
                  </a:cubicBezTo>
                  <a:cubicBezTo>
                    <a:pt x="26822" y="9237"/>
                    <a:pt x="26847" y="9167"/>
                    <a:pt x="26869" y="9094"/>
                  </a:cubicBezTo>
                  <a:cubicBezTo>
                    <a:pt x="26887" y="9036"/>
                    <a:pt x="26885" y="9022"/>
                    <a:pt x="26947" y="9002"/>
                  </a:cubicBezTo>
                  <a:cubicBezTo>
                    <a:pt x="26952" y="9002"/>
                    <a:pt x="26954" y="9000"/>
                    <a:pt x="26957" y="8997"/>
                  </a:cubicBezTo>
                  <a:close/>
                  <a:moveTo>
                    <a:pt x="16795" y="11001"/>
                  </a:moveTo>
                  <a:cubicBezTo>
                    <a:pt x="16899" y="11001"/>
                    <a:pt x="17006" y="11046"/>
                    <a:pt x="17081" y="11118"/>
                  </a:cubicBezTo>
                  <a:cubicBezTo>
                    <a:pt x="17224" y="11261"/>
                    <a:pt x="17307" y="11472"/>
                    <a:pt x="17357" y="11665"/>
                  </a:cubicBezTo>
                  <a:cubicBezTo>
                    <a:pt x="17423" y="11915"/>
                    <a:pt x="17418" y="12190"/>
                    <a:pt x="17324" y="12445"/>
                  </a:cubicBezTo>
                  <a:cubicBezTo>
                    <a:pt x="17267" y="12602"/>
                    <a:pt x="17183" y="12731"/>
                    <a:pt x="17083" y="12867"/>
                  </a:cubicBezTo>
                  <a:cubicBezTo>
                    <a:pt x="17034" y="12930"/>
                    <a:pt x="16986" y="12996"/>
                    <a:pt x="16943" y="13063"/>
                  </a:cubicBezTo>
                  <a:cubicBezTo>
                    <a:pt x="16914" y="13110"/>
                    <a:pt x="16897" y="13153"/>
                    <a:pt x="16888" y="13201"/>
                  </a:cubicBezTo>
                  <a:cubicBezTo>
                    <a:pt x="16875" y="13194"/>
                    <a:pt x="16859" y="13188"/>
                    <a:pt x="16840" y="13188"/>
                  </a:cubicBezTo>
                  <a:cubicBezTo>
                    <a:pt x="16760" y="13185"/>
                    <a:pt x="16680" y="13184"/>
                    <a:pt x="16600" y="13184"/>
                  </a:cubicBezTo>
                  <a:cubicBezTo>
                    <a:pt x="16530" y="13184"/>
                    <a:pt x="16461" y="13185"/>
                    <a:pt x="16391" y="13185"/>
                  </a:cubicBezTo>
                  <a:cubicBezTo>
                    <a:pt x="16052" y="13185"/>
                    <a:pt x="15713" y="13174"/>
                    <a:pt x="15392" y="13050"/>
                  </a:cubicBezTo>
                  <a:cubicBezTo>
                    <a:pt x="15203" y="12976"/>
                    <a:pt x="14991" y="12852"/>
                    <a:pt x="14945" y="12638"/>
                  </a:cubicBezTo>
                  <a:cubicBezTo>
                    <a:pt x="14899" y="12428"/>
                    <a:pt x="15062" y="12284"/>
                    <a:pt x="15252" y="12240"/>
                  </a:cubicBezTo>
                  <a:cubicBezTo>
                    <a:pt x="15348" y="12217"/>
                    <a:pt x="15451" y="12206"/>
                    <a:pt x="15552" y="12206"/>
                  </a:cubicBezTo>
                  <a:cubicBezTo>
                    <a:pt x="15561" y="12206"/>
                    <a:pt x="15570" y="12206"/>
                    <a:pt x="15579" y="12207"/>
                  </a:cubicBezTo>
                  <a:cubicBezTo>
                    <a:pt x="15583" y="12206"/>
                    <a:pt x="15588" y="12206"/>
                    <a:pt x="15592" y="12206"/>
                  </a:cubicBezTo>
                  <a:cubicBezTo>
                    <a:pt x="15634" y="12206"/>
                    <a:pt x="15681" y="12211"/>
                    <a:pt x="15725" y="12220"/>
                  </a:cubicBezTo>
                  <a:cubicBezTo>
                    <a:pt x="15784" y="12277"/>
                    <a:pt x="15857" y="12315"/>
                    <a:pt x="15945" y="12316"/>
                  </a:cubicBezTo>
                  <a:cubicBezTo>
                    <a:pt x="15945" y="12316"/>
                    <a:pt x="15946" y="12316"/>
                    <a:pt x="15947" y="12316"/>
                  </a:cubicBezTo>
                  <a:cubicBezTo>
                    <a:pt x="16057" y="12316"/>
                    <a:pt x="16091" y="12171"/>
                    <a:pt x="16018" y="12105"/>
                  </a:cubicBezTo>
                  <a:cubicBezTo>
                    <a:pt x="15980" y="12068"/>
                    <a:pt x="15935" y="12044"/>
                    <a:pt x="15888" y="12026"/>
                  </a:cubicBezTo>
                  <a:cubicBezTo>
                    <a:pt x="15866" y="12006"/>
                    <a:pt x="15845" y="11982"/>
                    <a:pt x="15830" y="11964"/>
                  </a:cubicBezTo>
                  <a:cubicBezTo>
                    <a:pt x="15788" y="11914"/>
                    <a:pt x="15751" y="11862"/>
                    <a:pt x="15713" y="11809"/>
                  </a:cubicBezTo>
                  <a:cubicBezTo>
                    <a:pt x="15642" y="11700"/>
                    <a:pt x="15558" y="11477"/>
                    <a:pt x="15746" y="11433"/>
                  </a:cubicBezTo>
                  <a:cubicBezTo>
                    <a:pt x="15762" y="11429"/>
                    <a:pt x="15778" y="11427"/>
                    <a:pt x="15795" y="11427"/>
                  </a:cubicBezTo>
                  <a:cubicBezTo>
                    <a:pt x="15895" y="11427"/>
                    <a:pt x="16002" y="11489"/>
                    <a:pt x="16079" y="11542"/>
                  </a:cubicBezTo>
                  <a:cubicBezTo>
                    <a:pt x="16180" y="11610"/>
                    <a:pt x="16282" y="11698"/>
                    <a:pt x="16356" y="11798"/>
                  </a:cubicBezTo>
                  <a:cubicBezTo>
                    <a:pt x="16381" y="11831"/>
                    <a:pt x="16420" y="11847"/>
                    <a:pt x="16459" y="11847"/>
                  </a:cubicBezTo>
                  <a:cubicBezTo>
                    <a:pt x="16523" y="11847"/>
                    <a:pt x="16586" y="11803"/>
                    <a:pt x="16578" y="11723"/>
                  </a:cubicBezTo>
                  <a:cubicBezTo>
                    <a:pt x="16559" y="11547"/>
                    <a:pt x="16424" y="11291"/>
                    <a:pt x="16542" y="11127"/>
                  </a:cubicBezTo>
                  <a:cubicBezTo>
                    <a:pt x="16606" y="11039"/>
                    <a:pt x="16699" y="11001"/>
                    <a:pt x="16795" y="11001"/>
                  </a:cubicBezTo>
                  <a:close/>
                  <a:moveTo>
                    <a:pt x="32750" y="12348"/>
                  </a:moveTo>
                  <a:cubicBezTo>
                    <a:pt x="32751" y="12348"/>
                    <a:pt x="32752" y="12348"/>
                    <a:pt x="32753" y="12348"/>
                  </a:cubicBezTo>
                  <a:lnTo>
                    <a:pt x="32760" y="12348"/>
                  </a:lnTo>
                  <a:cubicBezTo>
                    <a:pt x="32765" y="12350"/>
                    <a:pt x="32769" y="12349"/>
                    <a:pt x="32772" y="12351"/>
                  </a:cubicBezTo>
                  <a:cubicBezTo>
                    <a:pt x="32795" y="12357"/>
                    <a:pt x="32799" y="12357"/>
                    <a:pt x="32807" y="12361"/>
                  </a:cubicBezTo>
                  <a:cubicBezTo>
                    <a:pt x="32872" y="12388"/>
                    <a:pt x="32909" y="12416"/>
                    <a:pt x="32963" y="12464"/>
                  </a:cubicBezTo>
                  <a:cubicBezTo>
                    <a:pt x="33028" y="12522"/>
                    <a:pt x="33062" y="12559"/>
                    <a:pt x="33111" y="12626"/>
                  </a:cubicBezTo>
                  <a:cubicBezTo>
                    <a:pt x="33133" y="12655"/>
                    <a:pt x="33148" y="12685"/>
                    <a:pt x="33168" y="12714"/>
                  </a:cubicBezTo>
                  <a:cubicBezTo>
                    <a:pt x="33173" y="12726"/>
                    <a:pt x="33178" y="12740"/>
                    <a:pt x="33186" y="12751"/>
                  </a:cubicBezTo>
                  <a:cubicBezTo>
                    <a:pt x="33196" y="12768"/>
                    <a:pt x="33213" y="12781"/>
                    <a:pt x="33225" y="12797"/>
                  </a:cubicBezTo>
                  <a:cubicBezTo>
                    <a:pt x="33227" y="12799"/>
                    <a:pt x="33230" y="12801"/>
                    <a:pt x="33233" y="12803"/>
                  </a:cubicBezTo>
                  <a:cubicBezTo>
                    <a:pt x="33220" y="12976"/>
                    <a:pt x="33201" y="13152"/>
                    <a:pt x="33176" y="13328"/>
                  </a:cubicBezTo>
                  <a:cubicBezTo>
                    <a:pt x="33129" y="13235"/>
                    <a:pt x="33067" y="13149"/>
                    <a:pt x="33008" y="13068"/>
                  </a:cubicBezTo>
                  <a:cubicBezTo>
                    <a:pt x="32952" y="12999"/>
                    <a:pt x="32903" y="12924"/>
                    <a:pt x="32850" y="12854"/>
                  </a:cubicBezTo>
                  <a:cubicBezTo>
                    <a:pt x="32827" y="12822"/>
                    <a:pt x="32805" y="12789"/>
                    <a:pt x="32783" y="12756"/>
                  </a:cubicBezTo>
                  <a:cubicBezTo>
                    <a:pt x="32772" y="12741"/>
                    <a:pt x="32762" y="12724"/>
                    <a:pt x="32753" y="12709"/>
                  </a:cubicBezTo>
                  <a:cubicBezTo>
                    <a:pt x="32748" y="12699"/>
                    <a:pt x="32743" y="12692"/>
                    <a:pt x="32738" y="12683"/>
                  </a:cubicBezTo>
                  <a:cubicBezTo>
                    <a:pt x="32738" y="12679"/>
                    <a:pt x="32727" y="12661"/>
                    <a:pt x="32727" y="12661"/>
                  </a:cubicBezTo>
                  <a:cubicBezTo>
                    <a:pt x="32696" y="12593"/>
                    <a:pt x="32680" y="12541"/>
                    <a:pt x="32676" y="12478"/>
                  </a:cubicBezTo>
                  <a:cubicBezTo>
                    <a:pt x="32675" y="12460"/>
                    <a:pt x="32678" y="12433"/>
                    <a:pt x="32689" y="12409"/>
                  </a:cubicBezTo>
                  <a:cubicBezTo>
                    <a:pt x="32689" y="12406"/>
                    <a:pt x="32700" y="12379"/>
                    <a:pt x="32708" y="12369"/>
                  </a:cubicBezTo>
                  <a:cubicBezTo>
                    <a:pt x="32715" y="12364"/>
                    <a:pt x="32718" y="12359"/>
                    <a:pt x="32718" y="12357"/>
                  </a:cubicBezTo>
                  <a:lnTo>
                    <a:pt x="32722" y="12351"/>
                  </a:lnTo>
                  <a:cubicBezTo>
                    <a:pt x="32722" y="12351"/>
                    <a:pt x="32725" y="12351"/>
                    <a:pt x="32734" y="12349"/>
                  </a:cubicBezTo>
                  <a:lnTo>
                    <a:pt x="32738" y="12349"/>
                  </a:lnTo>
                  <a:cubicBezTo>
                    <a:pt x="32741" y="12349"/>
                    <a:pt x="32746" y="12348"/>
                    <a:pt x="32750" y="12348"/>
                  </a:cubicBezTo>
                  <a:close/>
                  <a:moveTo>
                    <a:pt x="7730" y="3598"/>
                  </a:moveTo>
                  <a:cubicBezTo>
                    <a:pt x="7814" y="3598"/>
                    <a:pt x="7897" y="3611"/>
                    <a:pt x="7971" y="3647"/>
                  </a:cubicBezTo>
                  <a:cubicBezTo>
                    <a:pt x="8026" y="3675"/>
                    <a:pt x="8071" y="3715"/>
                    <a:pt x="8103" y="3768"/>
                  </a:cubicBezTo>
                  <a:cubicBezTo>
                    <a:pt x="8154" y="3846"/>
                    <a:pt x="8144" y="3874"/>
                    <a:pt x="8161" y="3959"/>
                  </a:cubicBezTo>
                  <a:cubicBezTo>
                    <a:pt x="8180" y="4042"/>
                    <a:pt x="8239" y="4122"/>
                    <a:pt x="8330" y="4122"/>
                  </a:cubicBezTo>
                  <a:cubicBezTo>
                    <a:pt x="8332" y="4122"/>
                    <a:pt x="8334" y="4122"/>
                    <a:pt x="8337" y="4122"/>
                  </a:cubicBezTo>
                  <a:cubicBezTo>
                    <a:pt x="8398" y="4118"/>
                    <a:pt x="8450" y="4077"/>
                    <a:pt x="8497" y="4044"/>
                  </a:cubicBezTo>
                  <a:cubicBezTo>
                    <a:pt x="8519" y="4028"/>
                    <a:pt x="8540" y="4014"/>
                    <a:pt x="8565" y="4001"/>
                  </a:cubicBezTo>
                  <a:lnTo>
                    <a:pt x="8565" y="3998"/>
                  </a:lnTo>
                  <a:cubicBezTo>
                    <a:pt x="8569" y="3998"/>
                    <a:pt x="8571" y="3998"/>
                    <a:pt x="8576" y="3996"/>
                  </a:cubicBezTo>
                  <a:cubicBezTo>
                    <a:pt x="8601" y="3987"/>
                    <a:pt x="8627" y="3978"/>
                    <a:pt x="8652" y="3971"/>
                  </a:cubicBezTo>
                  <a:cubicBezTo>
                    <a:pt x="8724" y="3951"/>
                    <a:pt x="8800" y="3940"/>
                    <a:pt x="8875" y="3940"/>
                  </a:cubicBezTo>
                  <a:cubicBezTo>
                    <a:pt x="8890" y="3940"/>
                    <a:pt x="8905" y="3941"/>
                    <a:pt x="8920" y="3942"/>
                  </a:cubicBezTo>
                  <a:cubicBezTo>
                    <a:pt x="9054" y="3951"/>
                    <a:pt x="9195" y="4009"/>
                    <a:pt x="9252" y="4140"/>
                  </a:cubicBezTo>
                  <a:cubicBezTo>
                    <a:pt x="9295" y="4238"/>
                    <a:pt x="9267" y="4395"/>
                    <a:pt x="9335" y="4504"/>
                  </a:cubicBezTo>
                  <a:cubicBezTo>
                    <a:pt x="9378" y="4574"/>
                    <a:pt x="9448" y="4595"/>
                    <a:pt x="9522" y="4595"/>
                  </a:cubicBezTo>
                  <a:cubicBezTo>
                    <a:pt x="9585" y="4595"/>
                    <a:pt x="9650" y="4580"/>
                    <a:pt x="9705" y="4569"/>
                  </a:cubicBezTo>
                  <a:cubicBezTo>
                    <a:pt x="9765" y="4553"/>
                    <a:pt x="9827" y="4533"/>
                    <a:pt x="9887" y="4520"/>
                  </a:cubicBezTo>
                  <a:cubicBezTo>
                    <a:pt x="9910" y="4516"/>
                    <a:pt x="9932" y="4514"/>
                    <a:pt x="9954" y="4514"/>
                  </a:cubicBezTo>
                  <a:cubicBezTo>
                    <a:pt x="10000" y="4514"/>
                    <a:pt x="10047" y="4521"/>
                    <a:pt x="10095" y="4529"/>
                  </a:cubicBezTo>
                  <a:cubicBezTo>
                    <a:pt x="10259" y="4555"/>
                    <a:pt x="10442" y="4618"/>
                    <a:pt x="10559" y="4744"/>
                  </a:cubicBezTo>
                  <a:cubicBezTo>
                    <a:pt x="10676" y="4865"/>
                    <a:pt x="10660" y="5019"/>
                    <a:pt x="10639" y="5173"/>
                  </a:cubicBezTo>
                  <a:cubicBezTo>
                    <a:pt x="10616" y="5339"/>
                    <a:pt x="10706" y="5455"/>
                    <a:pt x="10874" y="5455"/>
                  </a:cubicBezTo>
                  <a:cubicBezTo>
                    <a:pt x="10879" y="5455"/>
                    <a:pt x="10884" y="5455"/>
                    <a:pt x="10889" y="5455"/>
                  </a:cubicBezTo>
                  <a:cubicBezTo>
                    <a:pt x="10982" y="5451"/>
                    <a:pt x="11063" y="5407"/>
                    <a:pt x="11153" y="5389"/>
                  </a:cubicBezTo>
                  <a:cubicBezTo>
                    <a:pt x="11173" y="5386"/>
                    <a:pt x="11194" y="5384"/>
                    <a:pt x="11215" y="5384"/>
                  </a:cubicBezTo>
                  <a:cubicBezTo>
                    <a:pt x="11290" y="5384"/>
                    <a:pt x="11367" y="5404"/>
                    <a:pt x="11438" y="5421"/>
                  </a:cubicBezTo>
                  <a:cubicBezTo>
                    <a:pt x="11571" y="5454"/>
                    <a:pt x="11702" y="5502"/>
                    <a:pt x="11735" y="5653"/>
                  </a:cubicBezTo>
                  <a:cubicBezTo>
                    <a:pt x="11762" y="5784"/>
                    <a:pt x="11695" y="6050"/>
                    <a:pt x="11886" y="6089"/>
                  </a:cubicBezTo>
                  <a:cubicBezTo>
                    <a:pt x="11896" y="6092"/>
                    <a:pt x="11906" y="6093"/>
                    <a:pt x="11915" y="6093"/>
                  </a:cubicBezTo>
                  <a:cubicBezTo>
                    <a:pt x="11968" y="6093"/>
                    <a:pt x="12016" y="6061"/>
                    <a:pt x="12066" y="6047"/>
                  </a:cubicBezTo>
                  <a:cubicBezTo>
                    <a:pt x="12099" y="6039"/>
                    <a:pt x="12134" y="6035"/>
                    <a:pt x="12168" y="6035"/>
                  </a:cubicBezTo>
                  <a:cubicBezTo>
                    <a:pt x="12226" y="6035"/>
                    <a:pt x="12285" y="6045"/>
                    <a:pt x="12340" y="6059"/>
                  </a:cubicBezTo>
                  <a:cubicBezTo>
                    <a:pt x="12534" y="6106"/>
                    <a:pt x="12711" y="6214"/>
                    <a:pt x="12851" y="6355"/>
                  </a:cubicBezTo>
                  <a:cubicBezTo>
                    <a:pt x="12972" y="6476"/>
                    <a:pt x="13056" y="6632"/>
                    <a:pt x="13087" y="6799"/>
                  </a:cubicBezTo>
                  <a:cubicBezTo>
                    <a:pt x="13127" y="6998"/>
                    <a:pt x="13047" y="7178"/>
                    <a:pt x="13027" y="7375"/>
                  </a:cubicBezTo>
                  <a:cubicBezTo>
                    <a:pt x="13026" y="7389"/>
                    <a:pt x="13024" y="7404"/>
                    <a:pt x="13027" y="7418"/>
                  </a:cubicBezTo>
                  <a:cubicBezTo>
                    <a:pt x="12905" y="7460"/>
                    <a:pt x="12792" y="7522"/>
                    <a:pt x="12688" y="7599"/>
                  </a:cubicBezTo>
                  <a:cubicBezTo>
                    <a:pt x="12711" y="7466"/>
                    <a:pt x="12724" y="7334"/>
                    <a:pt x="12722" y="7201"/>
                  </a:cubicBezTo>
                  <a:cubicBezTo>
                    <a:pt x="12721" y="7034"/>
                    <a:pt x="12695" y="6847"/>
                    <a:pt x="12591" y="6712"/>
                  </a:cubicBezTo>
                  <a:cubicBezTo>
                    <a:pt x="12501" y="6593"/>
                    <a:pt x="12360" y="6531"/>
                    <a:pt x="12214" y="6531"/>
                  </a:cubicBezTo>
                  <a:cubicBezTo>
                    <a:pt x="12183" y="6531"/>
                    <a:pt x="12152" y="6533"/>
                    <a:pt x="12120" y="6539"/>
                  </a:cubicBezTo>
                  <a:cubicBezTo>
                    <a:pt x="11889" y="6582"/>
                    <a:pt x="11728" y="6775"/>
                    <a:pt x="11616" y="6968"/>
                  </a:cubicBezTo>
                  <a:cubicBezTo>
                    <a:pt x="11580" y="7035"/>
                    <a:pt x="11543" y="7109"/>
                    <a:pt x="11517" y="7189"/>
                  </a:cubicBezTo>
                  <a:cubicBezTo>
                    <a:pt x="11430" y="7103"/>
                    <a:pt x="11326" y="7031"/>
                    <a:pt x="11217" y="6977"/>
                  </a:cubicBezTo>
                  <a:cubicBezTo>
                    <a:pt x="11223" y="6962"/>
                    <a:pt x="11225" y="6944"/>
                    <a:pt x="11226" y="6923"/>
                  </a:cubicBezTo>
                  <a:cubicBezTo>
                    <a:pt x="11232" y="6843"/>
                    <a:pt x="11222" y="6756"/>
                    <a:pt x="11216" y="6681"/>
                  </a:cubicBezTo>
                  <a:cubicBezTo>
                    <a:pt x="11209" y="6591"/>
                    <a:pt x="11193" y="6498"/>
                    <a:pt x="11164" y="6413"/>
                  </a:cubicBezTo>
                  <a:cubicBezTo>
                    <a:pt x="11107" y="6233"/>
                    <a:pt x="10980" y="6085"/>
                    <a:pt x="10803" y="6017"/>
                  </a:cubicBezTo>
                  <a:cubicBezTo>
                    <a:pt x="10741" y="5994"/>
                    <a:pt x="10677" y="5983"/>
                    <a:pt x="10614" y="5983"/>
                  </a:cubicBezTo>
                  <a:cubicBezTo>
                    <a:pt x="10479" y="5983"/>
                    <a:pt x="10346" y="6034"/>
                    <a:pt x="10243" y="6129"/>
                  </a:cubicBezTo>
                  <a:cubicBezTo>
                    <a:pt x="10119" y="6241"/>
                    <a:pt x="10061" y="6379"/>
                    <a:pt x="10048" y="6531"/>
                  </a:cubicBezTo>
                  <a:cubicBezTo>
                    <a:pt x="9979" y="6506"/>
                    <a:pt x="9909" y="6491"/>
                    <a:pt x="9838" y="6491"/>
                  </a:cubicBezTo>
                  <a:cubicBezTo>
                    <a:pt x="9810" y="6491"/>
                    <a:pt x="9782" y="6493"/>
                    <a:pt x="9754" y="6498"/>
                  </a:cubicBezTo>
                  <a:cubicBezTo>
                    <a:pt x="9611" y="6525"/>
                    <a:pt x="9504" y="6627"/>
                    <a:pt x="9456" y="6760"/>
                  </a:cubicBezTo>
                  <a:cubicBezTo>
                    <a:pt x="9424" y="6851"/>
                    <a:pt x="9405" y="6988"/>
                    <a:pt x="9425" y="7107"/>
                  </a:cubicBezTo>
                  <a:cubicBezTo>
                    <a:pt x="9216" y="7127"/>
                    <a:pt x="9015" y="7213"/>
                    <a:pt x="8904" y="7397"/>
                  </a:cubicBezTo>
                  <a:cubicBezTo>
                    <a:pt x="8694" y="7748"/>
                    <a:pt x="9142" y="8133"/>
                    <a:pt x="9426" y="8263"/>
                  </a:cubicBezTo>
                  <a:cubicBezTo>
                    <a:pt x="9532" y="8309"/>
                    <a:pt x="9640" y="8346"/>
                    <a:pt x="9747" y="8382"/>
                  </a:cubicBezTo>
                  <a:lnTo>
                    <a:pt x="9751" y="8382"/>
                  </a:lnTo>
                  <a:cubicBezTo>
                    <a:pt x="9544" y="8501"/>
                    <a:pt x="9404" y="8700"/>
                    <a:pt x="9320" y="8923"/>
                  </a:cubicBezTo>
                  <a:cubicBezTo>
                    <a:pt x="9237" y="8920"/>
                    <a:pt x="9153" y="8915"/>
                    <a:pt x="9068" y="8915"/>
                  </a:cubicBezTo>
                  <a:cubicBezTo>
                    <a:pt x="8913" y="8915"/>
                    <a:pt x="8758" y="8930"/>
                    <a:pt x="8622" y="8996"/>
                  </a:cubicBezTo>
                  <a:cubicBezTo>
                    <a:pt x="8393" y="9101"/>
                    <a:pt x="8295" y="9300"/>
                    <a:pt x="8222" y="9527"/>
                  </a:cubicBezTo>
                  <a:cubicBezTo>
                    <a:pt x="8194" y="9615"/>
                    <a:pt x="8171" y="9711"/>
                    <a:pt x="8119" y="9789"/>
                  </a:cubicBezTo>
                  <a:cubicBezTo>
                    <a:pt x="8069" y="9873"/>
                    <a:pt x="7988" y="9894"/>
                    <a:pt x="7898" y="9913"/>
                  </a:cubicBezTo>
                  <a:cubicBezTo>
                    <a:pt x="7775" y="9945"/>
                    <a:pt x="7666" y="9972"/>
                    <a:pt x="7557" y="10033"/>
                  </a:cubicBezTo>
                  <a:cubicBezTo>
                    <a:pt x="7457" y="10089"/>
                    <a:pt x="7367" y="10168"/>
                    <a:pt x="7300" y="10261"/>
                  </a:cubicBezTo>
                  <a:cubicBezTo>
                    <a:pt x="7127" y="10500"/>
                    <a:pt x="7069" y="10779"/>
                    <a:pt x="7132" y="11059"/>
                  </a:cubicBezTo>
                  <a:cubicBezTo>
                    <a:pt x="6971" y="11145"/>
                    <a:pt x="6821" y="11246"/>
                    <a:pt x="6707" y="11388"/>
                  </a:cubicBezTo>
                  <a:cubicBezTo>
                    <a:pt x="6545" y="11585"/>
                    <a:pt x="6452" y="11851"/>
                    <a:pt x="6512" y="12105"/>
                  </a:cubicBezTo>
                  <a:cubicBezTo>
                    <a:pt x="6538" y="12216"/>
                    <a:pt x="6593" y="12317"/>
                    <a:pt x="6628" y="12426"/>
                  </a:cubicBezTo>
                  <a:cubicBezTo>
                    <a:pt x="6651" y="12508"/>
                    <a:pt x="6630" y="12564"/>
                    <a:pt x="6591" y="12640"/>
                  </a:cubicBezTo>
                  <a:cubicBezTo>
                    <a:pt x="6502" y="12815"/>
                    <a:pt x="6368" y="12971"/>
                    <a:pt x="6294" y="13157"/>
                  </a:cubicBezTo>
                  <a:cubicBezTo>
                    <a:pt x="6263" y="13241"/>
                    <a:pt x="6244" y="13330"/>
                    <a:pt x="6247" y="13419"/>
                  </a:cubicBezTo>
                  <a:cubicBezTo>
                    <a:pt x="5539" y="13044"/>
                    <a:pt x="4867" y="12624"/>
                    <a:pt x="4245" y="12114"/>
                  </a:cubicBezTo>
                  <a:cubicBezTo>
                    <a:pt x="3521" y="11521"/>
                    <a:pt x="2818" y="10823"/>
                    <a:pt x="2390" y="9985"/>
                  </a:cubicBezTo>
                  <a:cubicBezTo>
                    <a:pt x="2145" y="9508"/>
                    <a:pt x="1992" y="8986"/>
                    <a:pt x="1935" y="8455"/>
                  </a:cubicBezTo>
                  <a:cubicBezTo>
                    <a:pt x="1946" y="8450"/>
                    <a:pt x="1959" y="8443"/>
                    <a:pt x="1969" y="8430"/>
                  </a:cubicBezTo>
                  <a:cubicBezTo>
                    <a:pt x="2058" y="8320"/>
                    <a:pt x="2061" y="8160"/>
                    <a:pt x="2128" y="8035"/>
                  </a:cubicBezTo>
                  <a:cubicBezTo>
                    <a:pt x="2192" y="7918"/>
                    <a:pt x="2276" y="7873"/>
                    <a:pt x="2390" y="7823"/>
                  </a:cubicBezTo>
                  <a:cubicBezTo>
                    <a:pt x="2503" y="7772"/>
                    <a:pt x="2614" y="7704"/>
                    <a:pt x="2607" y="7564"/>
                  </a:cubicBezTo>
                  <a:cubicBezTo>
                    <a:pt x="2598" y="7449"/>
                    <a:pt x="2515" y="7350"/>
                    <a:pt x="2499" y="7242"/>
                  </a:cubicBezTo>
                  <a:cubicBezTo>
                    <a:pt x="2477" y="7090"/>
                    <a:pt x="2550" y="6917"/>
                    <a:pt x="2635" y="6793"/>
                  </a:cubicBezTo>
                  <a:cubicBezTo>
                    <a:pt x="2722" y="6665"/>
                    <a:pt x="2846" y="6553"/>
                    <a:pt x="2978" y="6476"/>
                  </a:cubicBezTo>
                  <a:cubicBezTo>
                    <a:pt x="3034" y="6443"/>
                    <a:pt x="3091" y="6414"/>
                    <a:pt x="3129" y="6366"/>
                  </a:cubicBezTo>
                  <a:cubicBezTo>
                    <a:pt x="3176" y="6313"/>
                    <a:pt x="3185" y="6240"/>
                    <a:pt x="3186" y="6175"/>
                  </a:cubicBezTo>
                  <a:cubicBezTo>
                    <a:pt x="3184" y="6111"/>
                    <a:pt x="3169" y="6047"/>
                    <a:pt x="3175" y="5983"/>
                  </a:cubicBezTo>
                  <a:cubicBezTo>
                    <a:pt x="3179" y="5910"/>
                    <a:pt x="3203" y="5836"/>
                    <a:pt x="3234" y="5771"/>
                  </a:cubicBezTo>
                  <a:cubicBezTo>
                    <a:pt x="3331" y="5561"/>
                    <a:pt x="3571" y="5369"/>
                    <a:pt x="3811" y="5369"/>
                  </a:cubicBezTo>
                  <a:cubicBezTo>
                    <a:pt x="3863" y="5369"/>
                    <a:pt x="3914" y="5377"/>
                    <a:pt x="3964" y="5397"/>
                  </a:cubicBezTo>
                  <a:cubicBezTo>
                    <a:pt x="3984" y="5404"/>
                    <a:pt x="4003" y="5407"/>
                    <a:pt x="4022" y="5407"/>
                  </a:cubicBezTo>
                  <a:cubicBezTo>
                    <a:pt x="4082" y="5407"/>
                    <a:pt x="4130" y="5370"/>
                    <a:pt x="4150" y="5305"/>
                  </a:cubicBezTo>
                  <a:cubicBezTo>
                    <a:pt x="4180" y="5207"/>
                    <a:pt x="4186" y="5106"/>
                    <a:pt x="4228" y="5012"/>
                  </a:cubicBezTo>
                  <a:cubicBezTo>
                    <a:pt x="4273" y="4919"/>
                    <a:pt x="4337" y="4837"/>
                    <a:pt x="4424" y="4782"/>
                  </a:cubicBezTo>
                  <a:cubicBezTo>
                    <a:pt x="4561" y="4690"/>
                    <a:pt x="4734" y="4659"/>
                    <a:pt x="4902" y="4659"/>
                  </a:cubicBezTo>
                  <a:cubicBezTo>
                    <a:pt x="4946" y="4659"/>
                    <a:pt x="4990" y="4661"/>
                    <a:pt x="5032" y="4664"/>
                  </a:cubicBezTo>
                  <a:cubicBezTo>
                    <a:pt x="5040" y="4664"/>
                    <a:pt x="5046" y="4663"/>
                    <a:pt x="5052" y="4660"/>
                  </a:cubicBezTo>
                  <a:cubicBezTo>
                    <a:pt x="5108" y="4686"/>
                    <a:pt x="5161" y="4710"/>
                    <a:pt x="5218" y="4733"/>
                  </a:cubicBezTo>
                  <a:cubicBezTo>
                    <a:pt x="5295" y="4764"/>
                    <a:pt x="5371" y="4796"/>
                    <a:pt x="5448" y="4822"/>
                  </a:cubicBezTo>
                  <a:cubicBezTo>
                    <a:pt x="5493" y="4848"/>
                    <a:pt x="5535" y="4876"/>
                    <a:pt x="5582" y="4899"/>
                  </a:cubicBezTo>
                  <a:cubicBezTo>
                    <a:pt x="5687" y="4957"/>
                    <a:pt x="5798" y="4998"/>
                    <a:pt x="5918" y="4998"/>
                  </a:cubicBezTo>
                  <a:cubicBezTo>
                    <a:pt x="5924" y="4998"/>
                    <a:pt x="5929" y="4998"/>
                    <a:pt x="5935" y="4998"/>
                  </a:cubicBezTo>
                  <a:cubicBezTo>
                    <a:pt x="6052" y="4996"/>
                    <a:pt x="6160" y="4941"/>
                    <a:pt x="6254" y="4877"/>
                  </a:cubicBezTo>
                  <a:cubicBezTo>
                    <a:pt x="6574" y="4649"/>
                    <a:pt x="6755" y="4295"/>
                    <a:pt x="6831" y="3921"/>
                  </a:cubicBezTo>
                  <a:cubicBezTo>
                    <a:pt x="7060" y="3761"/>
                    <a:pt x="7316" y="3644"/>
                    <a:pt x="7594" y="3607"/>
                  </a:cubicBezTo>
                  <a:cubicBezTo>
                    <a:pt x="7639" y="3601"/>
                    <a:pt x="7685" y="3598"/>
                    <a:pt x="7730" y="3598"/>
                  </a:cubicBezTo>
                  <a:close/>
                  <a:moveTo>
                    <a:pt x="39256" y="10779"/>
                  </a:moveTo>
                  <a:cubicBezTo>
                    <a:pt x="39354" y="10855"/>
                    <a:pt x="39455" y="10922"/>
                    <a:pt x="39558" y="10992"/>
                  </a:cubicBezTo>
                  <a:cubicBezTo>
                    <a:pt x="39751" y="11126"/>
                    <a:pt x="39922" y="11275"/>
                    <a:pt x="40090" y="11434"/>
                  </a:cubicBezTo>
                  <a:cubicBezTo>
                    <a:pt x="40438" y="11762"/>
                    <a:pt x="40748" y="12119"/>
                    <a:pt x="40968" y="12543"/>
                  </a:cubicBezTo>
                  <a:cubicBezTo>
                    <a:pt x="41282" y="13142"/>
                    <a:pt x="41475" y="13802"/>
                    <a:pt x="41574" y="14474"/>
                  </a:cubicBezTo>
                  <a:cubicBezTo>
                    <a:pt x="41428" y="14368"/>
                    <a:pt x="41270" y="14312"/>
                    <a:pt x="41105" y="14246"/>
                  </a:cubicBezTo>
                  <a:cubicBezTo>
                    <a:pt x="41075" y="14231"/>
                    <a:pt x="41043" y="14219"/>
                    <a:pt x="41013" y="14200"/>
                  </a:cubicBezTo>
                  <a:cubicBezTo>
                    <a:pt x="41006" y="14194"/>
                    <a:pt x="40968" y="14162"/>
                    <a:pt x="40968" y="14162"/>
                  </a:cubicBezTo>
                  <a:cubicBezTo>
                    <a:pt x="40951" y="14136"/>
                    <a:pt x="40950" y="14134"/>
                    <a:pt x="40948" y="14116"/>
                  </a:cubicBezTo>
                  <a:cubicBezTo>
                    <a:pt x="40942" y="14100"/>
                    <a:pt x="40940" y="14050"/>
                    <a:pt x="40940" y="14018"/>
                  </a:cubicBezTo>
                  <a:cubicBezTo>
                    <a:pt x="40956" y="13815"/>
                    <a:pt x="41034" y="13622"/>
                    <a:pt x="41001" y="13415"/>
                  </a:cubicBezTo>
                  <a:cubicBezTo>
                    <a:pt x="40985" y="13309"/>
                    <a:pt x="40943" y="13203"/>
                    <a:pt x="40861" y="13131"/>
                  </a:cubicBezTo>
                  <a:cubicBezTo>
                    <a:pt x="40779" y="13063"/>
                    <a:pt x="40679" y="13044"/>
                    <a:pt x="40574" y="13039"/>
                  </a:cubicBezTo>
                  <a:cubicBezTo>
                    <a:pt x="40568" y="13039"/>
                    <a:pt x="40561" y="13038"/>
                    <a:pt x="40555" y="13038"/>
                  </a:cubicBezTo>
                  <a:cubicBezTo>
                    <a:pt x="40543" y="13038"/>
                    <a:pt x="40531" y="13039"/>
                    <a:pt x="40518" y="13039"/>
                  </a:cubicBezTo>
                  <a:cubicBezTo>
                    <a:pt x="40464" y="13039"/>
                    <a:pt x="40405" y="13035"/>
                    <a:pt x="40372" y="12997"/>
                  </a:cubicBezTo>
                  <a:cubicBezTo>
                    <a:pt x="40338" y="12959"/>
                    <a:pt x="40340" y="12893"/>
                    <a:pt x="40344" y="12841"/>
                  </a:cubicBezTo>
                  <a:cubicBezTo>
                    <a:pt x="40354" y="12683"/>
                    <a:pt x="40396" y="12532"/>
                    <a:pt x="40357" y="12373"/>
                  </a:cubicBezTo>
                  <a:cubicBezTo>
                    <a:pt x="40320" y="12206"/>
                    <a:pt x="40227" y="12040"/>
                    <a:pt x="40086" y="11940"/>
                  </a:cubicBezTo>
                  <a:cubicBezTo>
                    <a:pt x="39970" y="11859"/>
                    <a:pt x="39834" y="11816"/>
                    <a:pt x="39695" y="11816"/>
                  </a:cubicBezTo>
                  <a:cubicBezTo>
                    <a:pt x="39656" y="11816"/>
                    <a:pt x="39616" y="11819"/>
                    <a:pt x="39576" y="11826"/>
                  </a:cubicBezTo>
                  <a:cubicBezTo>
                    <a:pt x="39451" y="11851"/>
                    <a:pt x="39341" y="11901"/>
                    <a:pt x="39242" y="11969"/>
                  </a:cubicBezTo>
                  <a:cubicBezTo>
                    <a:pt x="39238" y="11570"/>
                    <a:pt x="39252" y="11170"/>
                    <a:pt x="39256" y="10779"/>
                  </a:cubicBezTo>
                  <a:close/>
                  <a:moveTo>
                    <a:pt x="29875" y="12772"/>
                  </a:moveTo>
                  <a:cubicBezTo>
                    <a:pt x="29928" y="12772"/>
                    <a:pt x="29960" y="12882"/>
                    <a:pt x="29979" y="12922"/>
                  </a:cubicBezTo>
                  <a:cubicBezTo>
                    <a:pt x="30101" y="13172"/>
                    <a:pt x="30138" y="13441"/>
                    <a:pt x="30135" y="13719"/>
                  </a:cubicBezTo>
                  <a:cubicBezTo>
                    <a:pt x="30134" y="13875"/>
                    <a:pt x="30124" y="14032"/>
                    <a:pt x="30112" y="14187"/>
                  </a:cubicBezTo>
                  <a:cubicBezTo>
                    <a:pt x="30106" y="14267"/>
                    <a:pt x="30098" y="14347"/>
                    <a:pt x="30094" y="14427"/>
                  </a:cubicBezTo>
                  <a:cubicBezTo>
                    <a:pt x="30089" y="14463"/>
                    <a:pt x="30087" y="14500"/>
                    <a:pt x="30089" y="14536"/>
                  </a:cubicBezTo>
                  <a:cubicBezTo>
                    <a:pt x="30013" y="14528"/>
                    <a:pt x="29936" y="14524"/>
                    <a:pt x="29859" y="14524"/>
                  </a:cubicBezTo>
                  <a:cubicBezTo>
                    <a:pt x="29787" y="14524"/>
                    <a:pt x="29716" y="14528"/>
                    <a:pt x="29645" y="14535"/>
                  </a:cubicBezTo>
                  <a:cubicBezTo>
                    <a:pt x="29661" y="14246"/>
                    <a:pt x="29632" y="13958"/>
                    <a:pt x="29639" y="13669"/>
                  </a:cubicBezTo>
                  <a:cubicBezTo>
                    <a:pt x="29644" y="13438"/>
                    <a:pt x="29680" y="13193"/>
                    <a:pt x="29743" y="12971"/>
                  </a:cubicBezTo>
                  <a:cubicBezTo>
                    <a:pt x="29759" y="12909"/>
                    <a:pt x="29788" y="12803"/>
                    <a:pt x="29857" y="12776"/>
                  </a:cubicBezTo>
                  <a:cubicBezTo>
                    <a:pt x="29864" y="12773"/>
                    <a:pt x="29870" y="12772"/>
                    <a:pt x="29875" y="12772"/>
                  </a:cubicBezTo>
                  <a:close/>
                  <a:moveTo>
                    <a:pt x="29794" y="4451"/>
                  </a:moveTo>
                  <a:cubicBezTo>
                    <a:pt x="29878" y="4451"/>
                    <a:pt x="29963" y="4456"/>
                    <a:pt x="30047" y="4466"/>
                  </a:cubicBezTo>
                  <a:cubicBezTo>
                    <a:pt x="30301" y="4494"/>
                    <a:pt x="30546" y="4567"/>
                    <a:pt x="30774" y="4680"/>
                  </a:cubicBezTo>
                  <a:cubicBezTo>
                    <a:pt x="31002" y="4793"/>
                    <a:pt x="31189" y="4955"/>
                    <a:pt x="31342" y="5155"/>
                  </a:cubicBezTo>
                  <a:cubicBezTo>
                    <a:pt x="31680" y="5589"/>
                    <a:pt x="31878" y="6115"/>
                    <a:pt x="32013" y="6641"/>
                  </a:cubicBezTo>
                  <a:cubicBezTo>
                    <a:pt x="32191" y="7329"/>
                    <a:pt x="32272" y="8037"/>
                    <a:pt x="32430" y="8730"/>
                  </a:cubicBezTo>
                  <a:cubicBezTo>
                    <a:pt x="32507" y="9073"/>
                    <a:pt x="32598" y="9408"/>
                    <a:pt x="32705" y="9743"/>
                  </a:cubicBezTo>
                  <a:cubicBezTo>
                    <a:pt x="32799" y="10045"/>
                    <a:pt x="32900" y="10347"/>
                    <a:pt x="33054" y="10627"/>
                  </a:cubicBezTo>
                  <a:cubicBezTo>
                    <a:pt x="33116" y="10739"/>
                    <a:pt x="33186" y="10838"/>
                    <a:pt x="33274" y="10930"/>
                  </a:cubicBezTo>
                  <a:cubicBezTo>
                    <a:pt x="33270" y="11182"/>
                    <a:pt x="33273" y="11434"/>
                    <a:pt x="33275" y="11685"/>
                  </a:cubicBezTo>
                  <a:cubicBezTo>
                    <a:pt x="33275" y="11926"/>
                    <a:pt x="33270" y="12166"/>
                    <a:pt x="33262" y="12407"/>
                  </a:cubicBezTo>
                  <a:cubicBezTo>
                    <a:pt x="33227" y="12370"/>
                    <a:pt x="33191" y="12339"/>
                    <a:pt x="33153" y="12308"/>
                  </a:cubicBezTo>
                  <a:cubicBezTo>
                    <a:pt x="33049" y="12222"/>
                    <a:pt x="32909" y="12129"/>
                    <a:pt x="32767" y="12129"/>
                  </a:cubicBezTo>
                  <a:cubicBezTo>
                    <a:pt x="32739" y="12129"/>
                    <a:pt x="32710" y="12133"/>
                    <a:pt x="32682" y="12141"/>
                  </a:cubicBezTo>
                  <a:cubicBezTo>
                    <a:pt x="32512" y="12193"/>
                    <a:pt x="32434" y="12393"/>
                    <a:pt x="32449" y="12558"/>
                  </a:cubicBezTo>
                  <a:cubicBezTo>
                    <a:pt x="32468" y="12751"/>
                    <a:pt x="32577" y="12934"/>
                    <a:pt x="32692" y="13087"/>
                  </a:cubicBezTo>
                  <a:cubicBezTo>
                    <a:pt x="32758" y="13173"/>
                    <a:pt x="32821" y="13257"/>
                    <a:pt x="32890" y="13340"/>
                  </a:cubicBezTo>
                  <a:cubicBezTo>
                    <a:pt x="32945" y="13406"/>
                    <a:pt x="33003" y="13477"/>
                    <a:pt x="33045" y="13555"/>
                  </a:cubicBezTo>
                  <a:cubicBezTo>
                    <a:pt x="33063" y="13590"/>
                    <a:pt x="33092" y="13605"/>
                    <a:pt x="33122" y="13605"/>
                  </a:cubicBezTo>
                  <a:cubicBezTo>
                    <a:pt x="33126" y="13605"/>
                    <a:pt x="33130" y="13605"/>
                    <a:pt x="33135" y="13604"/>
                  </a:cubicBezTo>
                  <a:lnTo>
                    <a:pt x="33135" y="13604"/>
                  </a:lnTo>
                  <a:cubicBezTo>
                    <a:pt x="33072" y="13928"/>
                    <a:pt x="32966" y="14236"/>
                    <a:pt x="32796" y="14519"/>
                  </a:cubicBezTo>
                  <a:cubicBezTo>
                    <a:pt x="32792" y="14519"/>
                    <a:pt x="32788" y="14518"/>
                    <a:pt x="32781" y="14515"/>
                  </a:cubicBezTo>
                  <a:cubicBezTo>
                    <a:pt x="32696" y="14502"/>
                    <a:pt x="32637" y="14417"/>
                    <a:pt x="32590" y="14336"/>
                  </a:cubicBezTo>
                  <a:cubicBezTo>
                    <a:pt x="32539" y="14247"/>
                    <a:pt x="32499" y="14151"/>
                    <a:pt x="32462" y="14055"/>
                  </a:cubicBezTo>
                  <a:cubicBezTo>
                    <a:pt x="32415" y="13939"/>
                    <a:pt x="32379" y="13821"/>
                    <a:pt x="32337" y="13703"/>
                  </a:cubicBezTo>
                  <a:cubicBezTo>
                    <a:pt x="32206" y="13330"/>
                    <a:pt x="32070" y="12956"/>
                    <a:pt x="31884" y="12605"/>
                  </a:cubicBezTo>
                  <a:cubicBezTo>
                    <a:pt x="31777" y="12403"/>
                    <a:pt x="31587" y="12061"/>
                    <a:pt x="31321" y="12061"/>
                  </a:cubicBezTo>
                  <a:cubicBezTo>
                    <a:pt x="31292" y="12061"/>
                    <a:pt x="31262" y="12065"/>
                    <a:pt x="31231" y="12074"/>
                  </a:cubicBezTo>
                  <a:cubicBezTo>
                    <a:pt x="30785" y="12199"/>
                    <a:pt x="30979" y="12831"/>
                    <a:pt x="31085" y="13128"/>
                  </a:cubicBezTo>
                  <a:cubicBezTo>
                    <a:pt x="31289" y="13716"/>
                    <a:pt x="31557" y="14283"/>
                    <a:pt x="31628" y="14908"/>
                  </a:cubicBezTo>
                  <a:cubicBezTo>
                    <a:pt x="31238" y="14779"/>
                    <a:pt x="30846" y="14661"/>
                    <a:pt x="30448" y="14583"/>
                  </a:cubicBezTo>
                  <a:cubicBezTo>
                    <a:pt x="30415" y="14576"/>
                    <a:pt x="30382" y="14571"/>
                    <a:pt x="30347" y="14564"/>
                  </a:cubicBezTo>
                  <a:cubicBezTo>
                    <a:pt x="30358" y="14528"/>
                    <a:pt x="30357" y="14485"/>
                    <a:pt x="30361" y="14441"/>
                  </a:cubicBezTo>
                  <a:cubicBezTo>
                    <a:pt x="30362" y="14361"/>
                    <a:pt x="30366" y="14282"/>
                    <a:pt x="30370" y="14203"/>
                  </a:cubicBezTo>
                  <a:cubicBezTo>
                    <a:pt x="30378" y="14039"/>
                    <a:pt x="30384" y="13876"/>
                    <a:pt x="30379" y="13711"/>
                  </a:cubicBezTo>
                  <a:cubicBezTo>
                    <a:pt x="30371" y="13387"/>
                    <a:pt x="30306" y="13085"/>
                    <a:pt x="30156" y="12797"/>
                  </a:cubicBezTo>
                  <a:cubicBezTo>
                    <a:pt x="30102" y="12696"/>
                    <a:pt x="30041" y="12579"/>
                    <a:pt x="29918" y="12555"/>
                  </a:cubicBezTo>
                  <a:cubicBezTo>
                    <a:pt x="29900" y="12552"/>
                    <a:pt x="29883" y="12550"/>
                    <a:pt x="29866" y="12550"/>
                  </a:cubicBezTo>
                  <a:cubicBezTo>
                    <a:pt x="29770" y="12550"/>
                    <a:pt x="29681" y="12608"/>
                    <a:pt x="29623" y="12684"/>
                  </a:cubicBezTo>
                  <a:cubicBezTo>
                    <a:pt x="29483" y="12870"/>
                    <a:pt x="29438" y="13144"/>
                    <a:pt x="29409" y="13371"/>
                  </a:cubicBezTo>
                  <a:cubicBezTo>
                    <a:pt x="29359" y="13761"/>
                    <a:pt x="29406" y="14157"/>
                    <a:pt x="29449" y="14547"/>
                  </a:cubicBezTo>
                  <a:cubicBezTo>
                    <a:pt x="29449" y="14550"/>
                    <a:pt x="29452" y="14555"/>
                    <a:pt x="29452" y="14559"/>
                  </a:cubicBezTo>
                  <a:cubicBezTo>
                    <a:pt x="29282" y="14600"/>
                    <a:pt x="29129" y="14674"/>
                    <a:pt x="28983" y="14772"/>
                  </a:cubicBezTo>
                  <a:cubicBezTo>
                    <a:pt x="29005" y="14627"/>
                    <a:pt x="29032" y="14482"/>
                    <a:pt x="29037" y="14335"/>
                  </a:cubicBezTo>
                  <a:cubicBezTo>
                    <a:pt x="29043" y="14081"/>
                    <a:pt x="28972" y="13861"/>
                    <a:pt x="28781" y="13689"/>
                  </a:cubicBezTo>
                  <a:cubicBezTo>
                    <a:pt x="28649" y="13570"/>
                    <a:pt x="28498" y="13477"/>
                    <a:pt x="28339" y="13401"/>
                  </a:cubicBezTo>
                  <a:cubicBezTo>
                    <a:pt x="28427" y="13307"/>
                    <a:pt x="28478" y="13183"/>
                    <a:pt x="28516" y="13061"/>
                  </a:cubicBezTo>
                  <a:cubicBezTo>
                    <a:pt x="28559" y="12920"/>
                    <a:pt x="28584" y="12773"/>
                    <a:pt x="28588" y="12626"/>
                  </a:cubicBezTo>
                  <a:cubicBezTo>
                    <a:pt x="28589" y="12544"/>
                    <a:pt x="28567" y="12441"/>
                    <a:pt x="28489" y="12401"/>
                  </a:cubicBezTo>
                  <a:cubicBezTo>
                    <a:pt x="28470" y="12391"/>
                    <a:pt x="28452" y="12387"/>
                    <a:pt x="28435" y="12387"/>
                  </a:cubicBezTo>
                  <a:cubicBezTo>
                    <a:pt x="28369" y="12387"/>
                    <a:pt x="28316" y="12453"/>
                    <a:pt x="28311" y="12522"/>
                  </a:cubicBezTo>
                  <a:cubicBezTo>
                    <a:pt x="28301" y="12595"/>
                    <a:pt x="28300" y="12668"/>
                    <a:pt x="28297" y="12741"/>
                  </a:cubicBezTo>
                  <a:cubicBezTo>
                    <a:pt x="28297" y="12743"/>
                    <a:pt x="28297" y="12745"/>
                    <a:pt x="28296" y="12747"/>
                  </a:cubicBezTo>
                  <a:lnTo>
                    <a:pt x="28297" y="12761"/>
                  </a:lnTo>
                  <a:cubicBezTo>
                    <a:pt x="28293" y="12776"/>
                    <a:pt x="28293" y="12794"/>
                    <a:pt x="28292" y="12813"/>
                  </a:cubicBezTo>
                  <a:cubicBezTo>
                    <a:pt x="28288" y="12849"/>
                    <a:pt x="28283" y="12883"/>
                    <a:pt x="28279" y="12919"/>
                  </a:cubicBezTo>
                  <a:cubicBezTo>
                    <a:pt x="28266" y="12997"/>
                    <a:pt x="28250" y="13069"/>
                    <a:pt x="28229" y="13142"/>
                  </a:cubicBezTo>
                  <a:lnTo>
                    <a:pt x="28227" y="13142"/>
                  </a:lnTo>
                  <a:lnTo>
                    <a:pt x="28227" y="13144"/>
                  </a:lnTo>
                  <a:cubicBezTo>
                    <a:pt x="28224" y="13147"/>
                    <a:pt x="28224" y="13149"/>
                    <a:pt x="28225" y="13151"/>
                  </a:cubicBezTo>
                  <a:cubicBezTo>
                    <a:pt x="28224" y="13156"/>
                    <a:pt x="28222" y="13160"/>
                    <a:pt x="28218" y="13169"/>
                  </a:cubicBezTo>
                  <a:cubicBezTo>
                    <a:pt x="28217" y="13178"/>
                    <a:pt x="28213" y="13188"/>
                    <a:pt x="28210" y="13195"/>
                  </a:cubicBezTo>
                  <a:cubicBezTo>
                    <a:pt x="28210" y="13198"/>
                    <a:pt x="28209" y="13204"/>
                    <a:pt x="28207" y="13206"/>
                  </a:cubicBezTo>
                  <a:cubicBezTo>
                    <a:pt x="28204" y="13214"/>
                    <a:pt x="28202" y="13219"/>
                    <a:pt x="28201" y="13222"/>
                  </a:cubicBezTo>
                  <a:cubicBezTo>
                    <a:pt x="28189" y="13252"/>
                    <a:pt x="28175" y="13281"/>
                    <a:pt x="28157" y="13307"/>
                  </a:cubicBezTo>
                  <a:cubicBezTo>
                    <a:pt x="28154" y="13309"/>
                    <a:pt x="28155" y="13314"/>
                    <a:pt x="28152" y="13316"/>
                  </a:cubicBezTo>
                  <a:cubicBezTo>
                    <a:pt x="27926" y="13222"/>
                    <a:pt x="27691" y="13149"/>
                    <a:pt x="27469" y="13063"/>
                  </a:cubicBezTo>
                  <a:cubicBezTo>
                    <a:pt x="27428" y="13044"/>
                    <a:pt x="27384" y="13029"/>
                    <a:pt x="27342" y="13014"/>
                  </a:cubicBezTo>
                  <a:cubicBezTo>
                    <a:pt x="27449" y="12929"/>
                    <a:pt x="27522" y="12795"/>
                    <a:pt x="27577" y="12677"/>
                  </a:cubicBezTo>
                  <a:cubicBezTo>
                    <a:pt x="27618" y="12592"/>
                    <a:pt x="27650" y="12503"/>
                    <a:pt x="27676" y="12414"/>
                  </a:cubicBezTo>
                  <a:cubicBezTo>
                    <a:pt x="27689" y="12372"/>
                    <a:pt x="27699" y="12321"/>
                    <a:pt x="27699" y="12278"/>
                  </a:cubicBezTo>
                  <a:cubicBezTo>
                    <a:pt x="27697" y="12242"/>
                    <a:pt x="27686" y="12203"/>
                    <a:pt x="27675" y="12169"/>
                  </a:cubicBezTo>
                  <a:cubicBezTo>
                    <a:pt x="27658" y="12120"/>
                    <a:pt x="27616" y="12096"/>
                    <a:pt x="27573" y="12096"/>
                  </a:cubicBezTo>
                  <a:cubicBezTo>
                    <a:pt x="27533" y="12096"/>
                    <a:pt x="27493" y="12116"/>
                    <a:pt x="27470" y="12155"/>
                  </a:cubicBezTo>
                  <a:cubicBezTo>
                    <a:pt x="27464" y="12163"/>
                    <a:pt x="27451" y="12177"/>
                    <a:pt x="27449" y="12186"/>
                  </a:cubicBezTo>
                  <a:cubicBezTo>
                    <a:pt x="27438" y="12206"/>
                    <a:pt x="27429" y="12219"/>
                    <a:pt x="27421" y="12240"/>
                  </a:cubicBezTo>
                  <a:cubicBezTo>
                    <a:pt x="27413" y="12261"/>
                    <a:pt x="27408" y="12278"/>
                    <a:pt x="27403" y="12299"/>
                  </a:cubicBezTo>
                  <a:lnTo>
                    <a:pt x="27400" y="12304"/>
                  </a:lnTo>
                  <a:cubicBezTo>
                    <a:pt x="27399" y="12311"/>
                    <a:pt x="27394" y="12319"/>
                    <a:pt x="27392" y="12323"/>
                  </a:cubicBezTo>
                  <a:cubicBezTo>
                    <a:pt x="27391" y="12332"/>
                    <a:pt x="27389" y="12341"/>
                    <a:pt x="27385" y="12349"/>
                  </a:cubicBezTo>
                  <a:cubicBezTo>
                    <a:pt x="27380" y="12370"/>
                    <a:pt x="27374" y="12388"/>
                    <a:pt x="27368" y="12407"/>
                  </a:cubicBezTo>
                  <a:cubicBezTo>
                    <a:pt x="27366" y="12415"/>
                    <a:pt x="27363" y="12424"/>
                    <a:pt x="27359" y="12433"/>
                  </a:cubicBezTo>
                  <a:lnTo>
                    <a:pt x="27359" y="12435"/>
                  </a:lnTo>
                  <a:cubicBezTo>
                    <a:pt x="27345" y="12472"/>
                    <a:pt x="27332" y="12509"/>
                    <a:pt x="27316" y="12547"/>
                  </a:cubicBezTo>
                  <a:cubicBezTo>
                    <a:pt x="27288" y="12618"/>
                    <a:pt x="27257" y="12689"/>
                    <a:pt x="27218" y="12755"/>
                  </a:cubicBezTo>
                  <a:cubicBezTo>
                    <a:pt x="27202" y="12784"/>
                    <a:pt x="27183" y="12813"/>
                    <a:pt x="27167" y="12840"/>
                  </a:cubicBezTo>
                  <a:lnTo>
                    <a:pt x="27165" y="12840"/>
                  </a:lnTo>
                  <a:cubicBezTo>
                    <a:pt x="27161" y="12846"/>
                    <a:pt x="27157" y="12851"/>
                    <a:pt x="27152" y="12856"/>
                  </a:cubicBezTo>
                  <a:cubicBezTo>
                    <a:pt x="27144" y="12868"/>
                    <a:pt x="27132" y="12878"/>
                    <a:pt x="27121" y="12888"/>
                  </a:cubicBezTo>
                  <a:cubicBezTo>
                    <a:pt x="27111" y="12898"/>
                    <a:pt x="27105" y="12910"/>
                    <a:pt x="27099" y="12923"/>
                  </a:cubicBezTo>
                  <a:cubicBezTo>
                    <a:pt x="26993" y="12883"/>
                    <a:pt x="26886" y="12846"/>
                    <a:pt x="26777" y="12811"/>
                  </a:cubicBezTo>
                  <a:cubicBezTo>
                    <a:pt x="26900" y="12733"/>
                    <a:pt x="26994" y="12607"/>
                    <a:pt x="27057" y="12481"/>
                  </a:cubicBezTo>
                  <a:cubicBezTo>
                    <a:pt x="27158" y="12274"/>
                    <a:pt x="27210" y="12030"/>
                    <a:pt x="27257" y="11808"/>
                  </a:cubicBezTo>
                  <a:cubicBezTo>
                    <a:pt x="27403" y="11126"/>
                    <a:pt x="27363" y="10413"/>
                    <a:pt x="27317" y="9721"/>
                  </a:cubicBezTo>
                  <a:cubicBezTo>
                    <a:pt x="27267" y="9009"/>
                    <a:pt x="27217" y="8299"/>
                    <a:pt x="27202" y="7586"/>
                  </a:cubicBezTo>
                  <a:cubicBezTo>
                    <a:pt x="27191" y="6988"/>
                    <a:pt x="27205" y="6366"/>
                    <a:pt x="27504" y="5830"/>
                  </a:cubicBezTo>
                  <a:cubicBezTo>
                    <a:pt x="27949" y="5037"/>
                    <a:pt x="28866" y="4451"/>
                    <a:pt x="29794" y="4451"/>
                  </a:cubicBezTo>
                  <a:close/>
                  <a:moveTo>
                    <a:pt x="23815" y="15010"/>
                  </a:moveTo>
                  <a:cubicBezTo>
                    <a:pt x="23815" y="15011"/>
                    <a:pt x="23816" y="15011"/>
                    <a:pt x="23816" y="15011"/>
                  </a:cubicBezTo>
                  <a:cubicBezTo>
                    <a:pt x="23816" y="15011"/>
                    <a:pt x="23815" y="15011"/>
                    <a:pt x="23815" y="15010"/>
                  </a:cubicBezTo>
                  <a:close/>
                  <a:moveTo>
                    <a:pt x="31319" y="12305"/>
                  </a:moveTo>
                  <a:cubicBezTo>
                    <a:pt x="31321" y="12305"/>
                    <a:pt x="31323" y="12305"/>
                    <a:pt x="31325" y="12306"/>
                  </a:cubicBezTo>
                  <a:cubicBezTo>
                    <a:pt x="31331" y="12306"/>
                    <a:pt x="31352" y="12314"/>
                    <a:pt x="31352" y="12314"/>
                  </a:cubicBezTo>
                  <a:cubicBezTo>
                    <a:pt x="31358" y="12315"/>
                    <a:pt x="31365" y="12320"/>
                    <a:pt x="31373" y="12324"/>
                  </a:cubicBezTo>
                  <a:cubicBezTo>
                    <a:pt x="31378" y="12327"/>
                    <a:pt x="31389" y="12333"/>
                    <a:pt x="31393" y="12336"/>
                  </a:cubicBezTo>
                  <a:cubicBezTo>
                    <a:pt x="31416" y="12353"/>
                    <a:pt x="31438" y="12371"/>
                    <a:pt x="31458" y="12393"/>
                  </a:cubicBezTo>
                  <a:cubicBezTo>
                    <a:pt x="31494" y="12431"/>
                    <a:pt x="31544" y="12493"/>
                    <a:pt x="31582" y="12554"/>
                  </a:cubicBezTo>
                  <a:cubicBezTo>
                    <a:pt x="31625" y="12625"/>
                    <a:pt x="31666" y="12696"/>
                    <a:pt x="31703" y="12771"/>
                  </a:cubicBezTo>
                  <a:cubicBezTo>
                    <a:pt x="31868" y="13106"/>
                    <a:pt x="31987" y="13462"/>
                    <a:pt x="32106" y="13816"/>
                  </a:cubicBezTo>
                  <a:cubicBezTo>
                    <a:pt x="32148" y="13948"/>
                    <a:pt x="32192" y="14080"/>
                    <a:pt x="32242" y="14208"/>
                  </a:cubicBezTo>
                  <a:cubicBezTo>
                    <a:pt x="32316" y="14405"/>
                    <a:pt x="32426" y="14672"/>
                    <a:pt x="32638" y="14753"/>
                  </a:cubicBezTo>
                  <a:cubicBezTo>
                    <a:pt x="32527" y="14899"/>
                    <a:pt x="32383" y="15053"/>
                    <a:pt x="32203" y="15100"/>
                  </a:cubicBezTo>
                  <a:cubicBezTo>
                    <a:pt x="32200" y="15100"/>
                    <a:pt x="32198" y="15100"/>
                    <a:pt x="32196" y="15102"/>
                  </a:cubicBezTo>
                  <a:cubicBezTo>
                    <a:pt x="32169" y="15093"/>
                    <a:pt x="32139" y="15084"/>
                    <a:pt x="32111" y="15074"/>
                  </a:cubicBezTo>
                  <a:cubicBezTo>
                    <a:pt x="32022" y="15044"/>
                    <a:pt x="31935" y="15015"/>
                    <a:pt x="31846" y="14984"/>
                  </a:cubicBezTo>
                  <a:cubicBezTo>
                    <a:pt x="31854" y="14970"/>
                    <a:pt x="31858" y="14954"/>
                    <a:pt x="31859" y="14933"/>
                  </a:cubicBezTo>
                  <a:cubicBezTo>
                    <a:pt x="31878" y="14594"/>
                    <a:pt x="31794" y="14259"/>
                    <a:pt x="31682" y="13939"/>
                  </a:cubicBezTo>
                  <a:cubicBezTo>
                    <a:pt x="31603" y="13703"/>
                    <a:pt x="31515" y="13471"/>
                    <a:pt x="31424" y="13242"/>
                  </a:cubicBezTo>
                  <a:cubicBezTo>
                    <a:pt x="31348" y="13064"/>
                    <a:pt x="31273" y="12886"/>
                    <a:pt x="31229" y="12695"/>
                  </a:cubicBezTo>
                  <a:cubicBezTo>
                    <a:pt x="31213" y="12624"/>
                    <a:pt x="31199" y="12513"/>
                    <a:pt x="31207" y="12454"/>
                  </a:cubicBezTo>
                  <a:cubicBezTo>
                    <a:pt x="31218" y="12386"/>
                    <a:pt x="31232" y="12344"/>
                    <a:pt x="31278" y="12318"/>
                  </a:cubicBezTo>
                  <a:cubicBezTo>
                    <a:pt x="31290" y="12313"/>
                    <a:pt x="31286" y="12315"/>
                    <a:pt x="31304" y="12308"/>
                  </a:cubicBezTo>
                  <a:lnTo>
                    <a:pt x="31312" y="12308"/>
                  </a:lnTo>
                  <a:cubicBezTo>
                    <a:pt x="31314" y="12306"/>
                    <a:pt x="31316" y="12305"/>
                    <a:pt x="31319" y="12305"/>
                  </a:cubicBezTo>
                  <a:close/>
                  <a:moveTo>
                    <a:pt x="10431" y="13137"/>
                  </a:moveTo>
                  <a:cubicBezTo>
                    <a:pt x="10458" y="13137"/>
                    <a:pt x="10484" y="13144"/>
                    <a:pt x="10511" y="13160"/>
                  </a:cubicBezTo>
                  <a:cubicBezTo>
                    <a:pt x="10546" y="13180"/>
                    <a:pt x="10561" y="13217"/>
                    <a:pt x="10570" y="13263"/>
                  </a:cubicBezTo>
                  <a:cubicBezTo>
                    <a:pt x="10582" y="13323"/>
                    <a:pt x="10579" y="13396"/>
                    <a:pt x="10570" y="13459"/>
                  </a:cubicBezTo>
                  <a:cubicBezTo>
                    <a:pt x="10550" y="13615"/>
                    <a:pt x="10508" y="13763"/>
                    <a:pt x="10486" y="13917"/>
                  </a:cubicBezTo>
                  <a:cubicBezTo>
                    <a:pt x="10478" y="13980"/>
                    <a:pt x="10503" y="14046"/>
                    <a:pt x="10561" y="14075"/>
                  </a:cubicBezTo>
                  <a:cubicBezTo>
                    <a:pt x="10581" y="14085"/>
                    <a:pt x="10605" y="14090"/>
                    <a:pt x="10629" y="14090"/>
                  </a:cubicBezTo>
                  <a:cubicBezTo>
                    <a:pt x="10670" y="14090"/>
                    <a:pt x="10713" y="14075"/>
                    <a:pt x="10736" y="14042"/>
                  </a:cubicBezTo>
                  <a:cubicBezTo>
                    <a:pt x="10795" y="13960"/>
                    <a:pt x="10832" y="13860"/>
                    <a:pt x="10886" y="13776"/>
                  </a:cubicBezTo>
                  <a:cubicBezTo>
                    <a:pt x="10943" y="13686"/>
                    <a:pt x="11006" y="13594"/>
                    <a:pt x="11085" y="13522"/>
                  </a:cubicBezTo>
                  <a:cubicBezTo>
                    <a:pt x="11127" y="13484"/>
                    <a:pt x="11190" y="13448"/>
                    <a:pt x="11250" y="13448"/>
                  </a:cubicBezTo>
                  <a:cubicBezTo>
                    <a:pt x="11272" y="13448"/>
                    <a:pt x="11293" y="13453"/>
                    <a:pt x="11313" y="13464"/>
                  </a:cubicBezTo>
                  <a:cubicBezTo>
                    <a:pt x="11357" y="13488"/>
                    <a:pt x="11373" y="13548"/>
                    <a:pt x="11377" y="13606"/>
                  </a:cubicBezTo>
                  <a:cubicBezTo>
                    <a:pt x="11392" y="13782"/>
                    <a:pt x="11330" y="13995"/>
                    <a:pt x="11278" y="14143"/>
                  </a:cubicBezTo>
                  <a:cubicBezTo>
                    <a:pt x="11200" y="14359"/>
                    <a:pt x="11069" y="14551"/>
                    <a:pt x="10924" y="14729"/>
                  </a:cubicBezTo>
                  <a:cubicBezTo>
                    <a:pt x="10824" y="14851"/>
                    <a:pt x="10707" y="14957"/>
                    <a:pt x="10580" y="15053"/>
                  </a:cubicBezTo>
                  <a:cubicBezTo>
                    <a:pt x="10449" y="15154"/>
                    <a:pt x="10311" y="15256"/>
                    <a:pt x="10163" y="15331"/>
                  </a:cubicBezTo>
                  <a:cubicBezTo>
                    <a:pt x="10142" y="15341"/>
                    <a:pt x="10122" y="15359"/>
                    <a:pt x="10107" y="15376"/>
                  </a:cubicBezTo>
                  <a:cubicBezTo>
                    <a:pt x="9934" y="15292"/>
                    <a:pt x="9758" y="15208"/>
                    <a:pt x="9585" y="15120"/>
                  </a:cubicBezTo>
                  <a:cubicBezTo>
                    <a:pt x="9494" y="15074"/>
                    <a:pt x="9403" y="15027"/>
                    <a:pt x="9310" y="14981"/>
                  </a:cubicBezTo>
                  <a:cubicBezTo>
                    <a:pt x="9244" y="14798"/>
                    <a:pt x="9158" y="14625"/>
                    <a:pt x="9093" y="14438"/>
                  </a:cubicBezTo>
                  <a:cubicBezTo>
                    <a:pt x="9027" y="14248"/>
                    <a:pt x="8981" y="14049"/>
                    <a:pt x="8977" y="13844"/>
                  </a:cubicBezTo>
                  <a:cubicBezTo>
                    <a:pt x="8973" y="13653"/>
                    <a:pt x="9008" y="13461"/>
                    <a:pt x="9108" y="13295"/>
                  </a:cubicBezTo>
                  <a:cubicBezTo>
                    <a:pt x="9148" y="13231"/>
                    <a:pt x="9209" y="13154"/>
                    <a:pt x="9290" y="13143"/>
                  </a:cubicBezTo>
                  <a:cubicBezTo>
                    <a:pt x="9298" y="13141"/>
                    <a:pt x="9306" y="13141"/>
                    <a:pt x="9314" y="13141"/>
                  </a:cubicBezTo>
                  <a:cubicBezTo>
                    <a:pt x="9382" y="13141"/>
                    <a:pt x="9443" y="13194"/>
                    <a:pt x="9482" y="13246"/>
                  </a:cubicBezTo>
                  <a:cubicBezTo>
                    <a:pt x="9645" y="13453"/>
                    <a:pt x="9676" y="13719"/>
                    <a:pt x="9705" y="13970"/>
                  </a:cubicBezTo>
                  <a:cubicBezTo>
                    <a:pt x="9716" y="14054"/>
                    <a:pt x="9780" y="14097"/>
                    <a:pt x="9845" y="14097"/>
                  </a:cubicBezTo>
                  <a:cubicBezTo>
                    <a:pt x="9904" y="14097"/>
                    <a:pt x="9964" y="14061"/>
                    <a:pt x="9985" y="13987"/>
                  </a:cubicBezTo>
                  <a:cubicBezTo>
                    <a:pt x="10056" y="13736"/>
                    <a:pt x="10071" y="13461"/>
                    <a:pt x="10243" y="13250"/>
                  </a:cubicBezTo>
                  <a:cubicBezTo>
                    <a:pt x="10291" y="13190"/>
                    <a:pt x="10358" y="13137"/>
                    <a:pt x="10431" y="13137"/>
                  </a:cubicBezTo>
                  <a:close/>
                  <a:moveTo>
                    <a:pt x="35295" y="15298"/>
                  </a:moveTo>
                  <a:cubicBezTo>
                    <a:pt x="35295" y="15298"/>
                    <a:pt x="35298" y="15298"/>
                    <a:pt x="35298" y="15300"/>
                  </a:cubicBezTo>
                  <a:cubicBezTo>
                    <a:pt x="35300" y="15300"/>
                    <a:pt x="35300" y="15300"/>
                    <a:pt x="35303" y="15303"/>
                  </a:cubicBezTo>
                  <a:cubicBezTo>
                    <a:pt x="35304" y="15302"/>
                    <a:pt x="35304" y="15301"/>
                    <a:pt x="35304" y="15301"/>
                  </a:cubicBezTo>
                  <a:cubicBezTo>
                    <a:pt x="35305" y="15301"/>
                    <a:pt x="35305" y="15303"/>
                    <a:pt x="35306" y="15303"/>
                  </a:cubicBezTo>
                  <a:cubicBezTo>
                    <a:pt x="35311" y="15307"/>
                    <a:pt x="35315" y="15309"/>
                    <a:pt x="35324" y="15313"/>
                  </a:cubicBezTo>
                  <a:lnTo>
                    <a:pt x="35326" y="15315"/>
                  </a:lnTo>
                  <a:cubicBezTo>
                    <a:pt x="35331" y="15319"/>
                    <a:pt x="35346" y="15335"/>
                    <a:pt x="35348" y="15335"/>
                  </a:cubicBezTo>
                  <a:cubicBezTo>
                    <a:pt x="35351" y="15339"/>
                    <a:pt x="35353" y="15344"/>
                    <a:pt x="35353" y="15346"/>
                  </a:cubicBezTo>
                  <a:cubicBezTo>
                    <a:pt x="35356" y="15349"/>
                    <a:pt x="35356" y="15352"/>
                    <a:pt x="35358" y="15356"/>
                  </a:cubicBezTo>
                  <a:cubicBezTo>
                    <a:pt x="35358" y="15360"/>
                    <a:pt x="35361" y="15362"/>
                    <a:pt x="35361" y="15367"/>
                  </a:cubicBezTo>
                  <a:cubicBezTo>
                    <a:pt x="35361" y="15367"/>
                    <a:pt x="35365" y="15386"/>
                    <a:pt x="35365" y="15387"/>
                  </a:cubicBezTo>
                  <a:cubicBezTo>
                    <a:pt x="35369" y="15407"/>
                    <a:pt x="35371" y="15425"/>
                    <a:pt x="35369" y="15443"/>
                  </a:cubicBezTo>
                  <a:cubicBezTo>
                    <a:pt x="35371" y="15455"/>
                    <a:pt x="35371" y="15464"/>
                    <a:pt x="35369" y="15474"/>
                  </a:cubicBezTo>
                  <a:lnTo>
                    <a:pt x="35371" y="15489"/>
                  </a:lnTo>
                  <a:cubicBezTo>
                    <a:pt x="35369" y="15505"/>
                    <a:pt x="35365" y="15522"/>
                    <a:pt x="35363" y="15537"/>
                  </a:cubicBezTo>
                  <a:cubicBezTo>
                    <a:pt x="35357" y="15579"/>
                    <a:pt x="35351" y="15617"/>
                    <a:pt x="35341" y="15657"/>
                  </a:cubicBezTo>
                  <a:cubicBezTo>
                    <a:pt x="35325" y="15746"/>
                    <a:pt x="35300" y="15845"/>
                    <a:pt x="35272" y="15925"/>
                  </a:cubicBezTo>
                  <a:cubicBezTo>
                    <a:pt x="35266" y="15943"/>
                    <a:pt x="35256" y="15966"/>
                    <a:pt x="35248" y="15992"/>
                  </a:cubicBezTo>
                  <a:cubicBezTo>
                    <a:pt x="35176" y="15964"/>
                    <a:pt x="35102" y="15943"/>
                    <a:pt x="35030" y="15925"/>
                  </a:cubicBezTo>
                  <a:cubicBezTo>
                    <a:pt x="34994" y="15918"/>
                    <a:pt x="34960" y="15907"/>
                    <a:pt x="34925" y="15897"/>
                  </a:cubicBezTo>
                  <a:cubicBezTo>
                    <a:pt x="34929" y="15880"/>
                    <a:pt x="34934" y="15863"/>
                    <a:pt x="34938" y="15844"/>
                  </a:cubicBezTo>
                  <a:cubicBezTo>
                    <a:pt x="34942" y="15835"/>
                    <a:pt x="34944" y="15829"/>
                    <a:pt x="34946" y="15818"/>
                  </a:cubicBezTo>
                  <a:cubicBezTo>
                    <a:pt x="34949" y="15813"/>
                    <a:pt x="34950" y="15809"/>
                    <a:pt x="34952" y="15804"/>
                  </a:cubicBezTo>
                  <a:cubicBezTo>
                    <a:pt x="34955" y="15802"/>
                    <a:pt x="34954" y="15798"/>
                    <a:pt x="34956" y="15792"/>
                  </a:cubicBezTo>
                  <a:cubicBezTo>
                    <a:pt x="34976" y="15741"/>
                    <a:pt x="34997" y="15689"/>
                    <a:pt x="35022" y="15642"/>
                  </a:cubicBezTo>
                  <a:cubicBezTo>
                    <a:pt x="35049" y="15584"/>
                    <a:pt x="35075" y="15528"/>
                    <a:pt x="35107" y="15474"/>
                  </a:cubicBezTo>
                  <a:cubicBezTo>
                    <a:pt x="35113" y="15462"/>
                    <a:pt x="35122" y="15450"/>
                    <a:pt x="35129" y="15438"/>
                  </a:cubicBezTo>
                  <a:cubicBezTo>
                    <a:pt x="35129" y="15436"/>
                    <a:pt x="35139" y="15424"/>
                    <a:pt x="35143" y="15418"/>
                  </a:cubicBezTo>
                  <a:cubicBezTo>
                    <a:pt x="35160" y="15396"/>
                    <a:pt x="35180" y="15371"/>
                    <a:pt x="35201" y="15351"/>
                  </a:cubicBezTo>
                  <a:cubicBezTo>
                    <a:pt x="35205" y="15344"/>
                    <a:pt x="35218" y="15334"/>
                    <a:pt x="35218" y="15334"/>
                  </a:cubicBezTo>
                  <a:cubicBezTo>
                    <a:pt x="35225" y="15326"/>
                    <a:pt x="35233" y="15323"/>
                    <a:pt x="35240" y="15317"/>
                  </a:cubicBezTo>
                  <a:cubicBezTo>
                    <a:pt x="35243" y="15314"/>
                    <a:pt x="35251" y="15312"/>
                    <a:pt x="35257" y="15307"/>
                  </a:cubicBezTo>
                  <a:cubicBezTo>
                    <a:pt x="35261" y="15307"/>
                    <a:pt x="35273" y="15302"/>
                    <a:pt x="35279" y="15299"/>
                  </a:cubicBezTo>
                  <a:lnTo>
                    <a:pt x="35290" y="15298"/>
                  </a:lnTo>
                  <a:close/>
                  <a:moveTo>
                    <a:pt x="13385" y="7581"/>
                  </a:moveTo>
                  <a:cubicBezTo>
                    <a:pt x="13580" y="7581"/>
                    <a:pt x="13787" y="7644"/>
                    <a:pt x="13898" y="7814"/>
                  </a:cubicBezTo>
                  <a:cubicBezTo>
                    <a:pt x="13944" y="7883"/>
                    <a:pt x="13974" y="7964"/>
                    <a:pt x="14042" y="8017"/>
                  </a:cubicBezTo>
                  <a:cubicBezTo>
                    <a:pt x="14095" y="8061"/>
                    <a:pt x="14155" y="8077"/>
                    <a:pt x="14219" y="8077"/>
                  </a:cubicBezTo>
                  <a:cubicBezTo>
                    <a:pt x="14260" y="8077"/>
                    <a:pt x="14303" y="8070"/>
                    <a:pt x="14346" y="8060"/>
                  </a:cubicBezTo>
                  <a:cubicBezTo>
                    <a:pt x="14463" y="8032"/>
                    <a:pt x="14588" y="7988"/>
                    <a:pt x="14710" y="7988"/>
                  </a:cubicBezTo>
                  <a:cubicBezTo>
                    <a:pt x="14770" y="7988"/>
                    <a:pt x="14829" y="7999"/>
                    <a:pt x="14886" y="8028"/>
                  </a:cubicBezTo>
                  <a:cubicBezTo>
                    <a:pt x="15064" y="8121"/>
                    <a:pt x="15136" y="8345"/>
                    <a:pt x="15319" y="8428"/>
                  </a:cubicBezTo>
                  <a:cubicBezTo>
                    <a:pt x="15380" y="8457"/>
                    <a:pt x="15446" y="8466"/>
                    <a:pt x="15514" y="8466"/>
                  </a:cubicBezTo>
                  <a:cubicBezTo>
                    <a:pt x="15645" y="8466"/>
                    <a:pt x="15783" y="8430"/>
                    <a:pt x="15906" y="8424"/>
                  </a:cubicBezTo>
                  <a:cubicBezTo>
                    <a:pt x="15945" y="8422"/>
                    <a:pt x="15987" y="8420"/>
                    <a:pt x="16029" y="8420"/>
                  </a:cubicBezTo>
                  <a:cubicBezTo>
                    <a:pt x="16183" y="8420"/>
                    <a:pt x="16348" y="8443"/>
                    <a:pt x="16470" y="8534"/>
                  </a:cubicBezTo>
                  <a:cubicBezTo>
                    <a:pt x="16550" y="8596"/>
                    <a:pt x="16596" y="8669"/>
                    <a:pt x="16593" y="8772"/>
                  </a:cubicBezTo>
                  <a:cubicBezTo>
                    <a:pt x="16588" y="8870"/>
                    <a:pt x="16557" y="8967"/>
                    <a:pt x="16591" y="9062"/>
                  </a:cubicBezTo>
                  <a:cubicBezTo>
                    <a:pt x="16635" y="9182"/>
                    <a:pt x="16756" y="9219"/>
                    <a:pt x="16873" y="9219"/>
                  </a:cubicBezTo>
                  <a:cubicBezTo>
                    <a:pt x="16895" y="9219"/>
                    <a:pt x="16916" y="9218"/>
                    <a:pt x="16937" y="9216"/>
                  </a:cubicBezTo>
                  <a:cubicBezTo>
                    <a:pt x="17009" y="9209"/>
                    <a:pt x="17082" y="9189"/>
                    <a:pt x="17153" y="9189"/>
                  </a:cubicBezTo>
                  <a:cubicBezTo>
                    <a:pt x="17157" y="9189"/>
                    <a:pt x="17161" y="9189"/>
                    <a:pt x="17164" y="9190"/>
                  </a:cubicBezTo>
                  <a:cubicBezTo>
                    <a:pt x="17229" y="9190"/>
                    <a:pt x="17297" y="9210"/>
                    <a:pt x="17356" y="9236"/>
                  </a:cubicBezTo>
                  <a:cubicBezTo>
                    <a:pt x="17486" y="9288"/>
                    <a:pt x="17595" y="9388"/>
                    <a:pt x="17601" y="9537"/>
                  </a:cubicBezTo>
                  <a:cubicBezTo>
                    <a:pt x="17610" y="9688"/>
                    <a:pt x="17533" y="9831"/>
                    <a:pt x="17506" y="9979"/>
                  </a:cubicBezTo>
                  <a:cubicBezTo>
                    <a:pt x="17490" y="10060"/>
                    <a:pt x="17552" y="10142"/>
                    <a:pt x="17637" y="10142"/>
                  </a:cubicBezTo>
                  <a:cubicBezTo>
                    <a:pt x="17640" y="10142"/>
                    <a:pt x="17644" y="10142"/>
                    <a:pt x="17647" y="10141"/>
                  </a:cubicBezTo>
                  <a:cubicBezTo>
                    <a:pt x="17684" y="10139"/>
                    <a:pt x="17723" y="10137"/>
                    <a:pt x="17763" y="10137"/>
                  </a:cubicBezTo>
                  <a:cubicBezTo>
                    <a:pt x="17960" y="10137"/>
                    <a:pt x="18178" y="10176"/>
                    <a:pt x="18328" y="10293"/>
                  </a:cubicBezTo>
                  <a:cubicBezTo>
                    <a:pt x="18400" y="10350"/>
                    <a:pt x="18438" y="10411"/>
                    <a:pt x="18437" y="10497"/>
                  </a:cubicBezTo>
                  <a:cubicBezTo>
                    <a:pt x="18434" y="10631"/>
                    <a:pt x="18341" y="10751"/>
                    <a:pt x="18277" y="10865"/>
                  </a:cubicBezTo>
                  <a:cubicBezTo>
                    <a:pt x="18241" y="10933"/>
                    <a:pt x="18287" y="11043"/>
                    <a:pt x="18369" y="11050"/>
                  </a:cubicBezTo>
                  <a:cubicBezTo>
                    <a:pt x="18714" y="11084"/>
                    <a:pt x="18949" y="11372"/>
                    <a:pt x="19030" y="11689"/>
                  </a:cubicBezTo>
                  <a:cubicBezTo>
                    <a:pt x="18770" y="11871"/>
                    <a:pt x="18512" y="12057"/>
                    <a:pt x="18255" y="12241"/>
                  </a:cubicBezTo>
                  <a:cubicBezTo>
                    <a:pt x="17994" y="12428"/>
                    <a:pt x="17726" y="12619"/>
                    <a:pt x="17463" y="12804"/>
                  </a:cubicBezTo>
                  <a:cubicBezTo>
                    <a:pt x="17516" y="12711"/>
                    <a:pt x="17559" y="12611"/>
                    <a:pt x="17593" y="12507"/>
                  </a:cubicBezTo>
                  <a:cubicBezTo>
                    <a:pt x="17694" y="12197"/>
                    <a:pt x="17683" y="11864"/>
                    <a:pt x="17567" y="11559"/>
                  </a:cubicBezTo>
                  <a:cubicBezTo>
                    <a:pt x="17485" y="11340"/>
                    <a:pt x="17360" y="11107"/>
                    <a:pt x="17163" y="10971"/>
                  </a:cubicBezTo>
                  <a:cubicBezTo>
                    <a:pt x="17072" y="10907"/>
                    <a:pt x="16966" y="10875"/>
                    <a:pt x="16862" y="10875"/>
                  </a:cubicBezTo>
                  <a:cubicBezTo>
                    <a:pt x="16735" y="10875"/>
                    <a:pt x="16609" y="10922"/>
                    <a:pt x="16508" y="11015"/>
                  </a:cubicBezTo>
                  <a:cubicBezTo>
                    <a:pt x="16388" y="11127"/>
                    <a:pt x="16338" y="11289"/>
                    <a:pt x="16326" y="11455"/>
                  </a:cubicBezTo>
                  <a:cubicBezTo>
                    <a:pt x="16257" y="11407"/>
                    <a:pt x="16184" y="11366"/>
                    <a:pt x="16111" y="11333"/>
                  </a:cubicBezTo>
                  <a:cubicBezTo>
                    <a:pt x="16024" y="11293"/>
                    <a:pt x="15923" y="11262"/>
                    <a:pt x="15825" y="11262"/>
                  </a:cubicBezTo>
                  <a:cubicBezTo>
                    <a:pt x="15750" y="11262"/>
                    <a:pt x="15678" y="11280"/>
                    <a:pt x="15614" y="11326"/>
                  </a:cubicBezTo>
                  <a:cubicBezTo>
                    <a:pt x="15424" y="11465"/>
                    <a:pt x="15440" y="11723"/>
                    <a:pt x="15532" y="11914"/>
                  </a:cubicBezTo>
                  <a:cubicBezTo>
                    <a:pt x="15543" y="11937"/>
                    <a:pt x="15555" y="11960"/>
                    <a:pt x="15569" y="11985"/>
                  </a:cubicBezTo>
                  <a:cubicBezTo>
                    <a:pt x="15471" y="11991"/>
                    <a:pt x="15380" y="12007"/>
                    <a:pt x="15299" y="12021"/>
                  </a:cubicBezTo>
                  <a:cubicBezTo>
                    <a:pt x="15055" y="12070"/>
                    <a:pt x="14812" y="12208"/>
                    <a:pt x="14760" y="12469"/>
                  </a:cubicBezTo>
                  <a:cubicBezTo>
                    <a:pt x="14705" y="12736"/>
                    <a:pt x="14868" y="12970"/>
                    <a:pt x="15075" y="13115"/>
                  </a:cubicBezTo>
                  <a:cubicBezTo>
                    <a:pt x="15313" y="13286"/>
                    <a:pt x="15611" y="13374"/>
                    <a:pt x="15902" y="13407"/>
                  </a:cubicBezTo>
                  <a:cubicBezTo>
                    <a:pt x="16042" y="13423"/>
                    <a:pt x="16186" y="13432"/>
                    <a:pt x="16331" y="13432"/>
                  </a:cubicBezTo>
                  <a:cubicBezTo>
                    <a:pt x="16414" y="13432"/>
                    <a:pt x="16497" y="13429"/>
                    <a:pt x="16580" y="13422"/>
                  </a:cubicBezTo>
                  <a:lnTo>
                    <a:pt x="16580" y="13422"/>
                  </a:lnTo>
                  <a:cubicBezTo>
                    <a:pt x="16183" y="13698"/>
                    <a:pt x="15784" y="13970"/>
                    <a:pt x="15387" y="14244"/>
                  </a:cubicBezTo>
                  <a:cubicBezTo>
                    <a:pt x="14917" y="14564"/>
                    <a:pt x="14446" y="14885"/>
                    <a:pt x="13972" y="15202"/>
                  </a:cubicBezTo>
                  <a:cubicBezTo>
                    <a:pt x="13514" y="15509"/>
                    <a:pt x="13047" y="15811"/>
                    <a:pt x="12623" y="16167"/>
                  </a:cubicBezTo>
                  <a:cubicBezTo>
                    <a:pt x="12540" y="16236"/>
                    <a:pt x="12461" y="16312"/>
                    <a:pt x="12382" y="16387"/>
                  </a:cubicBezTo>
                  <a:cubicBezTo>
                    <a:pt x="11700" y="16108"/>
                    <a:pt x="11025" y="15812"/>
                    <a:pt x="10360" y="15495"/>
                  </a:cubicBezTo>
                  <a:cubicBezTo>
                    <a:pt x="10887" y="15239"/>
                    <a:pt x="11353" y="14803"/>
                    <a:pt x="11538" y="14235"/>
                  </a:cubicBezTo>
                  <a:cubicBezTo>
                    <a:pt x="11610" y="14016"/>
                    <a:pt x="11659" y="13767"/>
                    <a:pt x="11606" y="13538"/>
                  </a:cubicBezTo>
                  <a:cubicBezTo>
                    <a:pt x="11564" y="13358"/>
                    <a:pt x="11418" y="13242"/>
                    <a:pt x="11252" y="13242"/>
                  </a:cubicBezTo>
                  <a:cubicBezTo>
                    <a:pt x="11199" y="13242"/>
                    <a:pt x="11145" y="13254"/>
                    <a:pt x="11090" y="13278"/>
                  </a:cubicBezTo>
                  <a:cubicBezTo>
                    <a:pt x="10993" y="13323"/>
                    <a:pt x="10907" y="13393"/>
                    <a:pt x="10832" y="13470"/>
                  </a:cubicBezTo>
                  <a:cubicBezTo>
                    <a:pt x="10837" y="13302"/>
                    <a:pt x="10815" y="13101"/>
                    <a:pt x="10673" y="12995"/>
                  </a:cubicBezTo>
                  <a:cubicBezTo>
                    <a:pt x="10606" y="12945"/>
                    <a:pt x="10524" y="12922"/>
                    <a:pt x="10442" y="12922"/>
                  </a:cubicBezTo>
                  <a:cubicBezTo>
                    <a:pt x="10351" y="12922"/>
                    <a:pt x="10260" y="12950"/>
                    <a:pt x="10188" y="13000"/>
                  </a:cubicBezTo>
                  <a:cubicBezTo>
                    <a:pt x="10045" y="13095"/>
                    <a:pt x="9954" y="13261"/>
                    <a:pt x="9886" y="13414"/>
                  </a:cubicBezTo>
                  <a:cubicBezTo>
                    <a:pt x="9882" y="13428"/>
                    <a:pt x="9877" y="13440"/>
                    <a:pt x="9873" y="13451"/>
                  </a:cubicBezTo>
                  <a:cubicBezTo>
                    <a:pt x="9834" y="13345"/>
                    <a:pt x="9784" y="13245"/>
                    <a:pt x="9716" y="13151"/>
                  </a:cubicBezTo>
                  <a:cubicBezTo>
                    <a:pt x="9613" y="13014"/>
                    <a:pt x="9464" y="12908"/>
                    <a:pt x="9302" y="12908"/>
                  </a:cubicBezTo>
                  <a:cubicBezTo>
                    <a:pt x="9240" y="12908"/>
                    <a:pt x="9175" y="12924"/>
                    <a:pt x="9112" y="12960"/>
                  </a:cubicBezTo>
                  <a:cubicBezTo>
                    <a:pt x="8902" y="13079"/>
                    <a:pt x="8789" y="13352"/>
                    <a:pt x="8747" y="13579"/>
                  </a:cubicBezTo>
                  <a:cubicBezTo>
                    <a:pt x="8704" y="13829"/>
                    <a:pt x="8737" y="14085"/>
                    <a:pt x="8803" y="14328"/>
                  </a:cubicBezTo>
                  <a:cubicBezTo>
                    <a:pt x="8845" y="14488"/>
                    <a:pt x="8902" y="14657"/>
                    <a:pt x="8980" y="14811"/>
                  </a:cubicBezTo>
                  <a:cubicBezTo>
                    <a:pt x="8222" y="14423"/>
                    <a:pt x="7468" y="14028"/>
                    <a:pt x="6707" y="13650"/>
                  </a:cubicBezTo>
                  <a:cubicBezTo>
                    <a:pt x="6639" y="13619"/>
                    <a:pt x="6573" y="13583"/>
                    <a:pt x="6508" y="13549"/>
                  </a:cubicBezTo>
                  <a:cubicBezTo>
                    <a:pt x="6487" y="13512"/>
                    <a:pt x="6473" y="13473"/>
                    <a:pt x="6470" y="13429"/>
                  </a:cubicBezTo>
                  <a:cubicBezTo>
                    <a:pt x="6467" y="13353"/>
                    <a:pt x="6499" y="13278"/>
                    <a:pt x="6535" y="13210"/>
                  </a:cubicBezTo>
                  <a:cubicBezTo>
                    <a:pt x="6619" y="13048"/>
                    <a:pt x="6744" y="12913"/>
                    <a:pt x="6838" y="12756"/>
                  </a:cubicBezTo>
                  <a:cubicBezTo>
                    <a:pt x="6953" y="12563"/>
                    <a:pt x="6917" y="12379"/>
                    <a:pt x="6843" y="12180"/>
                  </a:cubicBezTo>
                  <a:cubicBezTo>
                    <a:pt x="6811" y="12091"/>
                    <a:pt x="6775" y="11996"/>
                    <a:pt x="6794" y="11900"/>
                  </a:cubicBezTo>
                  <a:cubicBezTo>
                    <a:pt x="6809" y="11810"/>
                    <a:pt x="6847" y="11719"/>
                    <a:pt x="6900" y="11646"/>
                  </a:cubicBezTo>
                  <a:cubicBezTo>
                    <a:pt x="6959" y="11560"/>
                    <a:pt x="7033" y="11502"/>
                    <a:pt x="7117" y="11442"/>
                  </a:cubicBezTo>
                  <a:cubicBezTo>
                    <a:pt x="7217" y="11371"/>
                    <a:pt x="7310" y="11303"/>
                    <a:pt x="7399" y="11219"/>
                  </a:cubicBezTo>
                  <a:cubicBezTo>
                    <a:pt x="7434" y="11188"/>
                    <a:pt x="7442" y="11122"/>
                    <a:pt x="7427" y="11081"/>
                  </a:cubicBezTo>
                  <a:cubicBezTo>
                    <a:pt x="7340" y="10850"/>
                    <a:pt x="7358" y="10612"/>
                    <a:pt x="7512" y="10412"/>
                  </a:cubicBezTo>
                  <a:cubicBezTo>
                    <a:pt x="7572" y="10333"/>
                    <a:pt x="7647" y="10274"/>
                    <a:pt x="7736" y="10230"/>
                  </a:cubicBezTo>
                  <a:cubicBezTo>
                    <a:pt x="7825" y="10183"/>
                    <a:pt x="7931" y="10172"/>
                    <a:pt x="8027" y="10142"/>
                  </a:cubicBezTo>
                  <a:cubicBezTo>
                    <a:pt x="8238" y="10079"/>
                    <a:pt x="8348" y="9929"/>
                    <a:pt x="8416" y="9727"/>
                  </a:cubicBezTo>
                  <a:cubicBezTo>
                    <a:pt x="8470" y="9570"/>
                    <a:pt x="8498" y="9382"/>
                    <a:pt x="8643" y="9276"/>
                  </a:cubicBezTo>
                  <a:cubicBezTo>
                    <a:pt x="8745" y="9201"/>
                    <a:pt x="8864" y="9183"/>
                    <a:pt x="8987" y="9183"/>
                  </a:cubicBezTo>
                  <a:cubicBezTo>
                    <a:pt x="9099" y="9183"/>
                    <a:pt x="9215" y="9198"/>
                    <a:pt x="9325" y="9198"/>
                  </a:cubicBezTo>
                  <a:cubicBezTo>
                    <a:pt x="9359" y="9198"/>
                    <a:pt x="9393" y="9196"/>
                    <a:pt x="9426" y="9193"/>
                  </a:cubicBezTo>
                  <a:cubicBezTo>
                    <a:pt x="9482" y="9184"/>
                    <a:pt x="9541" y="9144"/>
                    <a:pt x="9549" y="9084"/>
                  </a:cubicBezTo>
                  <a:cubicBezTo>
                    <a:pt x="9584" y="8830"/>
                    <a:pt x="9704" y="8607"/>
                    <a:pt x="9954" y="8508"/>
                  </a:cubicBezTo>
                  <a:cubicBezTo>
                    <a:pt x="10063" y="8466"/>
                    <a:pt x="10180" y="8449"/>
                    <a:pt x="10297" y="8449"/>
                  </a:cubicBezTo>
                  <a:cubicBezTo>
                    <a:pt x="10414" y="8449"/>
                    <a:pt x="10533" y="8466"/>
                    <a:pt x="10647" y="8493"/>
                  </a:cubicBezTo>
                  <a:cubicBezTo>
                    <a:pt x="10652" y="8500"/>
                    <a:pt x="10658" y="8503"/>
                    <a:pt x="10663" y="8507"/>
                  </a:cubicBezTo>
                  <a:cubicBezTo>
                    <a:pt x="10806" y="8621"/>
                    <a:pt x="10956" y="8717"/>
                    <a:pt x="11113" y="8800"/>
                  </a:cubicBezTo>
                  <a:cubicBezTo>
                    <a:pt x="11164" y="8845"/>
                    <a:pt x="11216" y="8886"/>
                    <a:pt x="11272" y="8924"/>
                  </a:cubicBezTo>
                  <a:cubicBezTo>
                    <a:pt x="11411" y="9016"/>
                    <a:pt x="11566" y="9078"/>
                    <a:pt x="11728" y="9078"/>
                  </a:cubicBezTo>
                  <a:cubicBezTo>
                    <a:pt x="11783" y="9078"/>
                    <a:pt x="11839" y="9071"/>
                    <a:pt x="11896" y="9055"/>
                  </a:cubicBezTo>
                  <a:cubicBezTo>
                    <a:pt x="12272" y="8949"/>
                    <a:pt x="12433" y="8531"/>
                    <a:pt x="12535" y="8193"/>
                  </a:cubicBezTo>
                  <a:cubicBezTo>
                    <a:pt x="12569" y="8089"/>
                    <a:pt x="12600" y="7981"/>
                    <a:pt x="12628" y="7873"/>
                  </a:cubicBezTo>
                  <a:cubicBezTo>
                    <a:pt x="12639" y="7871"/>
                    <a:pt x="12649" y="7866"/>
                    <a:pt x="12660" y="7855"/>
                  </a:cubicBezTo>
                  <a:cubicBezTo>
                    <a:pt x="12839" y="7703"/>
                    <a:pt x="13068" y="7604"/>
                    <a:pt x="13304" y="7585"/>
                  </a:cubicBezTo>
                  <a:cubicBezTo>
                    <a:pt x="13331" y="7582"/>
                    <a:pt x="13358" y="7581"/>
                    <a:pt x="13385" y="7581"/>
                  </a:cubicBezTo>
                  <a:close/>
                  <a:moveTo>
                    <a:pt x="26972" y="6463"/>
                  </a:moveTo>
                  <a:lnTo>
                    <a:pt x="26972" y="6463"/>
                  </a:lnTo>
                  <a:cubicBezTo>
                    <a:pt x="26951" y="6574"/>
                    <a:pt x="26932" y="6686"/>
                    <a:pt x="26921" y="6798"/>
                  </a:cubicBezTo>
                  <a:cubicBezTo>
                    <a:pt x="26895" y="7067"/>
                    <a:pt x="26889" y="7337"/>
                    <a:pt x="26891" y="7609"/>
                  </a:cubicBezTo>
                  <a:cubicBezTo>
                    <a:pt x="26880" y="7612"/>
                    <a:pt x="26869" y="7617"/>
                    <a:pt x="26859" y="7624"/>
                  </a:cubicBezTo>
                  <a:cubicBezTo>
                    <a:pt x="26415" y="7907"/>
                    <a:pt x="25989" y="8221"/>
                    <a:pt x="25556" y="8519"/>
                  </a:cubicBezTo>
                  <a:cubicBezTo>
                    <a:pt x="25118" y="8820"/>
                    <a:pt x="24682" y="9123"/>
                    <a:pt x="24241" y="9419"/>
                  </a:cubicBezTo>
                  <a:cubicBezTo>
                    <a:pt x="23359" y="10019"/>
                    <a:pt x="22466" y="10607"/>
                    <a:pt x="21581" y="11207"/>
                  </a:cubicBezTo>
                  <a:cubicBezTo>
                    <a:pt x="20699" y="11809"/>
                    <a:pt x="19830" y="12431"/>
                    <a:pt x="18951" y="13042"/>
                  </a:cubicBezTo>
                  <a:cubicBezTo>
                    <a:pt x="18065" y="13657"/>
                    <a:pt x="17176" y="14269"/>
                    <a:pt x="16289" y="14887"/>
                  </a:cubicBezTo>
                  <a:cubicBezTo>
                    <a:pt x="15865" y="15185"/>
                    <a:pt x="15452" y="15501"/>
                    <a:pt x="15039" y="15813"/>
                  </a:cubicBezTo>
                  <a:cubicBezTo>
                    <a:pt x="14841" y="15963"/>
                    <a:pt x="14643" y="16109"/>
                    <a:pt x="14433" y="16245"/>
                  </a:cubicBezTo>
                  <a:cubicBezTo>
                    <a:pt x="14238" y="16371"/>
                    <a:pt x="14039" y="16495"/>
                    <a:pt x="13863" y="16650"/>
                  </a:cubicBezTo>
                  <a:cubicBezTo>
                    <a:pt x="13779" y="16723"/>
                    <a:pt x="13703" y="16807"/>
                    <a:pt x="13626" y="16883"/>
                  </a:cubicBezTo>
                  <a:cubicBezTo>
                    <a:pt x="13294" y="16756"/>
                    <a:pt x="12961" y="16625"/>
                    <a:pt x="12630" y="16491"/>
                  </a:cubicBezTo>
                  <a:cubicBezTo>
                    <a:pt x="13470" y="15875"/>
                    <a:pt x="14344" y="15309"/>
                    <a:pt x="15205" y="14726"/>
                  </a:cubicBezTo>
                  <a:cubicBezTo>
                    <a:pt x="16172" y="14072"/>
                    <a:pt x="17135" y="13412"/>
                    <a:pt x="18085" y="12740"/>
                  </a:cubicBezTo>
                  <a:cubicBezTo>
                    <a:pt x="19033" y="12068"/>
                    <a:pt x="19980" y="11393"/>
                    <a:pt x="20935" y="10730"/>
                  </a:cubicBezTo>
                  <a:cubicBezTo>
                    <a:pt x="21893" y="10064"/>
                    <a:pt x="22855" y="9404"/>
                    <a:pt x="23815" y="8736"/>
                  </a:cubicBezTo>
                  <a:cubicBezTo>
                    <a:pt x="24291" y="8406"/>
                    <a:pt x="24760" y="8071"/>
                    <a:pt x="25236" y="7741"/>
                  </a:cubicBezTo>
                  <a:cubicBezTo>
                    <a:pt x="25700" y="7420"/>
                    <a:pt x="26172" y="7106"/>
                    <a:pt x="26620" y="6763"/>
                  </a:cubicBezTo>
                  <a:cubicBezTo>
                    <a:pt x="26672" y="6723"/>
                    <a:pt x="26725" y="6686"/>
                    <a:pt x="26775" y="6644"/>
                  </a:cubicBezTo>
                  <a:cubicBezTo>
                    <a:pt x="26823" y="6606"/>
                    <a:pt x="26864" y="6555"/>
                    <a:pt x="26906" y="6507"/>
                  </a:cubicBezTo>
                  <a:cubicBezTo>
                    <a:pt x="26919" y="6498"/>
                    <a:pt x="26930" y="6491"/>
                    <a:pt x="26942" y="6482"/>
                  </a:cubicBezTo>
                  <a:cubicBezTo>
                    <a:pt x="26953" y="6477"/>
                    <a:pt x="26962" y="6468"/>
                    <a:pt x="26972" y="6463"/>
                  </a:cubicBezTo>
                  <a:close/>
                  <a:moveTo>
                    <a:pt x="36857" y="15526"/>
                  </a:moveTo>
                  <a:lnTo>
                    <a:pt x="36857" y="15528"/>
                  </a:lnTo>
                  <a:cubicBezTo>
                    <a:pt x="36857" y="15528"/>
                    <a:pt x="36857" y="15527"/>
                    <a:pt x="36858" y="15527"/>
                  </a:cubicBezTo>
                  <a:cubicBezTo>
                    <a:pt x="36858" y="15527"/>
                    <a:pt x="36859" y="15527"/>
                    <a:pt x="36860" y="15528"/>
                  </a:cubicBezTo>
                  <a:cubicBezTo>
                    <a:pt x="36898" y="15564"/>
                    <a:pt x="36943" y="15627"/>
                    <a:pt x="36967" y="15691"/>
                  </a:cubicBezTo>
                  <a:cubicBezTo>
                    <a:pt x="37042" y="15881"/>
                    <a:pt x="37055" y="16087"/>
                    <a:pt x="37081" y="16286"/>
                  </a:cubicBezTo>
                  <a:cubicBezTo>
                    <a:pt x="37097" y="16395"/>
                    <a:pt x="37111" y="16509"/>
                    <a:pt x="37123" y="16620"/>
                  </a:cubicBezTo>
                  <a:cubicBezTo>
                    <a:pt x="37133" y="16694"/>
                    <a:pt x="37136" y="16774"/>
                    <a:pt x="37146" y="16848"/>
                  </a:cubicBezTo>
                  <a:cubicBezTo>
                    <a:pt x="37060" y="16861"/>
                    <a:pt x="36972" y="16875"/>
                    <a:pt x="36888" y="16892"/>
                  </a:cubicBezTo>
                  <a:cubicBezTo>
                    <a:pt x="36826" y="16902"/>
                    <a:pt x="36763" y="16918"/>
                    <a:pt x="36701" y="16934"/>
                  </a:cubicBezTo>
                  <a:cubicBezTo>
                    <a:pt x="36706" y="16799"/>
                    <a:pt x="36706" y="16668"/>
                    <a:pt x="36696" y="16536"/>
                  </a:cubicBezTo>
                  <a:cubicBezTo>
                    <a:pt x="36689" y="16385"/>
                    <a:pt x="36679" y="16226"/>
                    <a:pt x="36686" y="16074"/>
                  </a:cubicBezTo>
                  <a:cubicBezTo>
                    <a:pt x="36696" y="15918"/>
                    <a:pt x="36731" y="15746"/>
                    <a:pt x="36798" y="15609"/>
                  </a:cubicBezTo>
                  <a:cubicBezTo>
                    <a:pt x="36814" y="15576"/>
                    <a:pt x="36822" y="15562"/>
                    <a:pt x="36845" y="15536"/>
                  </a:cubicBezTo>
                  <a:cubicBezTo>
                    <a:pt x="36847" y="15533"/>
                    <a:pt x="36852" y="15531"/>
                    <a:pt x="36854" y="15528"/>
                  </a:cubicBezTo>
                  <a:lnTo>
                    <a:pt x="36857" y="15526"/>
                  </a:lnTo>
                  <a:close/>
                  <a:moveTo>
                    <a:pt x="36574" y="6573"/>
                  </a:moveTo>
                  <a:cubicBezTo>
                    <a:pt x="36592" y="6573"/>
                    <a:pt x="36609" y="6573"/>
                    <a:pt x="36627" y="6573"/>
                  </a:cubicBezTo>
                  <a:cubicBezTo>
                    <a:pt x="37096" y="6587"/>
                    <a:pt x="37556" y="6780"/>
                    <a:pt x="37920" y="7076"/>
                  </a:cubicBezTo>
                  <a:cubicBezTo>
                    <a:pt x="38297" y="7385"/>
                    <a:pt x="38569" y="7803"/>
                    <a:pt x="38717" y="8267"/>
                  </a:cubicBezTo>
                  <a:cubicBezTo>
                    <a:pt x="38889" y="8804"/>
                    <a:pt x="38907" y="9376"/>
                    <a:pt x="38922" y="9936"/>
                  </a:cubicBezTo>
                  <a:cubicBezTo>
                    <a:pt x="38953" y="11097"/>
                    <a:pt x="38846" y="12282"/>
                    <a:pt x="39101" y="13424"/>
                  </a:cubicBezTo>
                  <a:cubicBezTo>
                    <a:pt x="39200" y="13868"/>
                    <a:pt x="39372" y="14299"/>
                    <a:pt x="39628" y="14679"/>
                  </a:cubicBezTo>
                  <a:cubicBezTo>
                    <a:pt x="39757" y="14872"/>
                    <a:pt x="39909" y="15053"/>
                    <a:pt x="40073" y="15220"/>
                  </a:cubicBezTo>
                  <a:cubicBezTo>
                    <a:pt x="40243" y="15391"/>
                    <a:pt x="40433" y="15539"/>
                    <a:pt x="40612" y="15705"/>
                  </a:cubicBezTo>
                  <a:cubicBezTo>
                    <a:pt x="40774" y="15854"/>
                    <a:pt x="40944" y="16028"/>
                    <a:pt x="40999" y="16246"/>
                  </a:cubicBezTo>
                  <a:cubicBezTo>
                    <a:pt x="41054" y="16465"/>
                    <a:pt x="40938" y="16694"/>
                    <a:pt x="40793" y="16851"/>
                  </a:cubicBezTo>
                  <a:cubicBezTo>
                    <a:pt x="40732" y="16919"/>
                    <a:pt x="40648" y="16984"/>
                    <a:pt x="40576" y="17022"/>
                  </a:cubicBezTo>
                  <a:cubicBezTo>
                    <a:pt x="40553" y="17036"/>
                    <a:pt x="40503" y="17052"/>
                    <a:pt x="40467" y="17064"/>
                  </a:cubicBezTo>
                  <a:cubicBezTo>
                    <a:pt x="40461" y="17064"/>
                    <a:pt x="40452" y="17068"/>
                    <a:pt x="40446" y="17070"/>
                  </a:cubicBezTo>
                  <a:lnTo>
                    <a:pt x="40441" y="17070"/>
                  </a:lnTo>
                  <a:cubicBezTo>
                    <a:pt x="40423" y="17074"/>
                    <a:pt x="40402" y="17075"/>
                    <a:pt x="40381" y="17077"/>
                  </a:cubicBezTo>
                  <a:cubicBezTo>
                    <a:pt x="40374" y="17078"/>
                    <a:pt x="40368" y="17078"/>
                    <a:pt x="40360" y="17078"/>
                  </a:cubicBezTo>
                  <a:cubicBezTo>
                    <a:pt x="40353" y="17078"/>
                    <a:pt x="40346" y="17078"/>
                    <a:pt x="40337" y="17077"/>
                  </a:cubicBezTo>
                  <a:cubicBezTo>
                    <a:pt x="40334" y="17077"/>
                    <a:pt x="40313" y="17074"/>
                    <a:pt x="40305" y="17072"/>
                  </a:cubicBezTo>
                  <a:cubicBezTo>
                    <a:pt x="40289" y="17070"/>
                    <a:pt x="40272" y="17068"/>
                    <a:pt x="40254" y="17062"/>
                  </a:cubicBezTo>
                  <a:cubicBezTo>
                    <a:pt x="40246" y="17060"/>
                    <a:pt x="40236" y="17057"/>
                    <a:pt x="40225" y="17055"/>
                  </a:cubicBezTo>
                  <a:cubicBezTo>
                    <a:pt x="40222" y="17052"/>
                    <a:pt x="40222" y="17052"/>
                    <a:pt x="40220" y="17052"/>
                  </a:cubicBezTo>
                  <a:lnTo>
                    <a:pt x="40214" y="17050"/>
                  </a:lnTo>
                  <a:cubicBezTo>
                    <a:pt x="40143" y="17021"/>
                    <a:pt x="40082" y="16984"/>
                    <a:pt x="40037" y="16950"/>
                  </a:cubicBezTo>
                  <a:cubicBezTo>
                    <a:pt x="39550" y="16580"/>
                    <a:pt x="39356" y="15937"/>
                    <a:pt x="39012" y="15438"/>
                  </a:cubicBezTo>
                  <a:cubicBezTo>
                    <a:pt x="38899" y="15275"/>
                    <a:pt x="38694" y="15018"/>
                    <a:pt x="38473" y="15018"/>
                  </a:cubicBezTo>
                  <a:cubicBezTo>
                    <a:pt x="38413" y="15018"/>
                    <a:pt x="38352" y="15037"/>
                    <a:pt x="38291" y="15082"/>
                  </a:cubicBezTo>
                  <a:cubicBezTo>
                    <a:pt x="38124" y="15208"/>
                    <a:pt x="38072" y="15450"/>
                    <a:pt x="38065" y="15645"/>
                  </a:cubicBezTo>
                  <a:cubicBezTo>
                    <a:pt x="38053" y="15882"/>
                    <a:pt x="38100" y="16116"/>
                    <a:pt x="38163" y="16342"/>
                  </a:cubicBezTo>
                  <a:cubicBezTo>
                    <a:pt x="38207" y="16505"/>
                    <a:pt x="38265" y="16663"/>
                    <a:pt x="38305" y="16826"/>
                  </a:cubicBezTo>
                  <a:cubicBezTo>
                    <a:pt x="38140" y="16810"/>
                    <a:pt x="37973" y="16802"/>
                    <a:pt x="37807" y="16802"/>
                  </a:cubicBezTo>
                  <a:cubicBezTo>
                    <a:pt x="37669" y="16802"/>
                    <a:pt x="37531" y="16807"/>
                    <a:pt x="37394" y="16819"/>
                  </a:cubicBezTo>
                  <a:cubicBezTo>
                    <a:pt x="37389" y="16743"/>
                    <a:pt x="37373" y="16667"/>
                    <a:pt x="37363" y="16593"/>
                  </a:cubicBezTo>
                  <a:cubicBezTo>
                    <a:pt x="37346" y="16484"/>
                    <a:pt x="37326" y="16373"/>
                    <a:pt x="37307" y="16264"/>
                  </a:cubicBezTo>
                  <a:cubicBezTo>
                    <a:pt x="37269" y="16033"/>
                    <a:pt x="37246" y="15785"/>
                    <a:pt x="37145" y="15569"/>
                  </a:cubicBezTo>
                  <a:cubicBezTo>
                    <a:pt x="37084" y="15438"/>
                    <a:pt x="36969" y="15302"/>
                    <a:pt x="36835" y="15302"/>
                  </a:cubicBezTo>
                  <a:cubicBezTo>
                    <a:pt x="36784" y="15302"/>
                    <a:pt x="36731" y="15322"/>
                    <a:pt x="36677" y="15369"/>
                  </a:cubicBezTo>
                  <a:cubicBezTo>
                    <a:pt x="36538" y="15491"/>
                    <a:pt x="36466" y="15708"/>
                    <a:pt x="36426" y="15885"/>
                  </a:cubicBezTo>
                  <a:cubicBezTo>
                    <a:pt x="36387" y="16053"/>
                    <a:pt x="36377" y="16238"/>
                    <a:pt x="36392" y="16411"/>
                  </a:cubicBezTo>
                  <a:cubicBezTo>
                    <a:pt x="36409" y="16608"/>
                    <a:pt x="36453" y="16795"/>
                    <a:pt x="36488" y="16988"/>
                  </a:cubicBezTo>
                  <a:cubicBezTo>
                    <a:pt x="36278" y="17048"/>
                    <a:pt x="36070" y="17121"/>
                    <a:pt x="35869" y="17209"/>
                  </a:cubicBezTo>
                  <a:cubicBezTo>
                    <a:pt x="35852" y="17009"/>
                    <a:pt x="35807" y="16809"/>
                    <a:pt x="35745" y="16619"/>
                  </a:cubicBezTo>
                  <a:cubicBezTo>
                    <a:pt x="35689" y="16455"/>
                    <a:pt x="35614" y="16286"/>
                    <a:pt x="35495" y="16160"/>
                  </a:cubicBezTo>
                  <a:cubicBezTo>
                    <a:pt x="35510" y="16115"/>
                    <a:pt x="35519" y="16069"/>
                    <a:pt x="35530" y="16031"/>
                  </a:cubicBezTo>
                  <a:cubicBezTo>
                    <a:pt x="35557" y="15932"/>
                    <a:pt x="35576" y="15833"/>
                    <a:pt x="35587" y="15733"/>
                  </a:cubicBezTo>
                  <a:cubicBezTo>
                    <a:pt x="35608" y="15557"/>
                    <a:pt x="35627" y="15335"/>
                    <a:pt x="35504" y="15192"/>
                  </a:cubicBezTo>
                  <a:cubicBezTo>
                    <a:pt x="35444" y="15124"/>
                    <a:pt x="35363" y="15086"/>
                    <a:pt x="35279" y="15086"/>
                  </a:cubicBezTo>
                  <a:cubicBezTo>
                    <a:pt x="35223" y="15086"/>
                    <a:pt x="35165" y="15104"/>
                    <a:pt x="35113" y="15139"/>
                  </a:cubicBezTo>
                  <a:cubicBezTo>
                    <a:pt x="34997" y="15220"/>
                    <a:pt x="34920" y="15356"/>
                    <a:pt x="34859" y="15483"/>
                  </a:cubicBezTo>
                  <a:cubicBezTo>
                    <a:pt x="34809" y="15598"/>
                    <a:pt x="34769" y="15726"/>
                    <a:pt x="34757" y="15854"/>
                  </a:cubicBezTo>
                  <a:cubicBezTo>
                    <a:pt x="34731" y="15845"/>
                    <a:pt x="34706" y="15839"/>
                    <a:pt x="34679" y="15829"/>
                  </a:cubicBezTo>
                  <a:cubicBezTo>
                    <a:pt x="34401" y="15745"/>
                    <a:pt x="34119" y="15666"/>
                    <a:pt x="33838" y="15592"/>
                  </a:cubicBezTo>
                  <a:cubicBezTo>
                    <a:pt x="33848" y="15584"/>
                    <a:pt x="33862" y="15577"/>
                    <a:pt x="33874" y="15568"/>
                  </a:cubicBezTo>
                  <a:cubicBezTo>
                    <a:pt x="33934" y="15525"/>
                    <a:pt x="33984" y="15465"/>
                    <a:pt x="34034" y="15408"/>
                  </a:cubicBezTo>
                  <a:cubicBezTo>
                    <a:pt x="34080" y="15349"/>
                    <a:pt x="34124" y="15287"/>
                    <a:pt x="34158" y="15217"/>
                  </a:cubicBezTo>
                  <a:cubicBezTo>
                    <a:pt x="34176" y="15182"/>
                    <a:pt x="34193" y="15137"/>
                    <a:pt x="34200" y="15099"/>
                  </a:cubicBezTo>
                  <a:cubicBezTo>
                    <a:pt x="34206" y="15057"/>
                    <a:pt x="34195" y="15010"/>
                    <a:pt x="34177" y="14971"/>
                  </a:cubicBezTo>
                  <a:cubicBezTo>
                    <a:pt x="34163" y="14937"/>
                    <a:pt x="34131" y="14914"/>
                    <a:pt x="34096" y="14914"/>
                  </a:cubicBezTo>
                  <a:cubicBezTo>
                    <a:pt x="34087" y="14914"/>
                    <a:pt x="34077" y="14915"/>
                    <a:pt x="34068" y="14919"/>
                  </a:cubicBezTo>
                  <a:cubicBezTo>
                    <a:pt x="34037" y="14931"/>
                    <a:pt x="33998" y="14947"/>
                    <a:pt x="33974" y="14969"/>
                  </a:cubicBezTo>
                  <a:cubicBezTo>
                    <a:pt x="33942" y="14996"/>
                    <a:pt x="33916" y="15033"/>
                    <a:pt x="33893" y="15072"/>
                  </a:cubicBezTo>
                  <a:cubicBezTo>
                    <a:pt x="33889" y="15076"/>
                    <a:pt x="33884" y="15083"/>
                    <a:pt x="33879" y="15088"/>
                  </a:cubicBezTo>
                  <a:cubicBezTo>
                    <a:pt x="33865" y="15109"/>
                    <a:pt x="33853" y="15131"/>
                    <a:pt x="33838" y="15152"/>
                  </a:cubicBezTo>
                  <a:cubicBezTo>
                    <a:pt x="33833" y="15157"/>
                    <a:pt x="33831" y="15161"/>
                    <a:pt x="33827" y="15168"/>
                  </a:cubicBezTo>
                  <a:cubicBezTo>
                    <a:pt x="33820" y="15178"/>
                    <a:pt x="33811" y="15191"/>
                    <a:pt x="33802" y="15203"/>
                  </a:cubicBezTo>
                  <a:cubicBezTo>
                    <a:pt x="33768" y="15252"/>
                    <a:pt x="33724" y="15297"/>
                    <a:pt x="33686" y="15342"/>
                  </a:cubicBezTo>
                  <a:cubicBezTo>
                    <a:pt x="33666" y="15364"/>
                    <a:pt x="33645" y="15385"/>
                    <a:pt x="33624" y="15405"/>
                  </a:cubicBezTo>
                  <a:cubicBezTo>
                    <a:pt x="33624" y="15407"/>
                    <a:pt x="33622" y="15407"/>
                    <a:pt x="33622" y="15407"/>
                  </a:cubicBezTo>
                  <a:cubicBezTo>
                    <a:pt x="33618" y="15412"/>
                    <a:pt x="33613" y="15415"/>
                    <a:pt x="33609" y="15418"/>
                  </a:cubicBezTo>
                  <a:cubicBezTo>
                    <a:pt x="33596" y="15429"/>
                    <a:pt x="33582" y="15436"/>
                    <a:pt x="33572" y="15447"/>
                  </a:cubicBezTo>
                  <a:cubicBezTo>
                    <a:pt x="33549" y="15462"/>
                    <a:pt x="33535" y="15483"/>
                    <a:pt x="33524" y="15509"/>
                  </a:cubicBezTo>
                  <a:cubicBezTo>
                    <a:pt x="33183" y="15413"/>
                    <a:pt x="32842" y="15311"/>
                    <a:pt x="32505" y="15204"/>
                  </a:cubicBezTo>
                  <a:cubicBezTo>
                    <a:pt x="32623" y="15140"/>
                    <a:pt x="32727" y="15047"/>
                    <a:pt x="32818" y="14948"/>
                  </a:cubicBezTo>
                  <a:cubicBezTo>
                    <a:pt x="32973" y="14778"/>
                    <a:pt x="33108" y="14587"/>
                    <a:pt x="33212" y="14382"/>
                  </a:cubicBezTo>
                  <a:cubicBezTo>
                    <a:pt x="33445" y="13921"/>
                    <a:pt x="33534" y="13405"/>
                    <a:pt x="33582" y="12893"/>
                  </a:cubicBezTo>
                  <a:cubicBezTo>
                    <a:pt x="33641" y="12298"/>
                    <a:pt x="33634" y="11703"/>
                    <a:pt x="33630" y="11105"/>
                  </a:cubicBezTo>
                  <a:cubicBezTo>
                    <a:pt x="33629" y="10533"/>
                    <a:pt x="33640" y="9959"/>
                    <a:pt x="33757" y="9399"/>
                  </a:cubicBezTo>
                  <a:cubicBezTo>
                    <a:pt x="33961" y="8420"/>
                    <a:pt x="34496" y="7492"/>
                    <a:pt x="35351" y="6952"/>
                  </a:cubicBezTo>
                  <a:cubicBezTo>
                    <a:pt x="35717" y="6721"/>
                    <a:pt x="36141" y="6573"/>
                    <a:pt x="36574" y="6573"/>
                  </a:cubicBezTo>
                  <a:close/>
                  <a:moveTo>
                    <a:pt x="38486" y="15305"/>
                  </a:moveTo>
                  <a:lnTo>
                    <a:pt x="38486" y="15308"/>
                  </a:lnTo>
                  <a:cubicBezTo>
                    <a:pt x="38485" y="15310"/>
                    <a:pt x="38487" y="15312"/>
                    <a:pt x="38488" y="15312"/>
                  </a:cubicBezTo>
                  <a:cubicBezTo>
                    <a:pt x="38500" y="15318"/>
                    <a:pt x="38512" y="15323"/>
                    <a:pt x="38523" y="15328"/>
                  </a:cubicBezTo>
                  <a:cubicBezTo>
                    <a:pt x="38523" y="15330"/>
                    <a:pt x="38525" y="15330"/>
                    <a:pt x="38528" y="15332"/>
                  </a:cubicBezTo>
                  <a:cubicBezTo>
                    <a:pt x="38534" y="15333"/>
                    <a:pt x="38538" y="15338"/>
                    <a:pt x="38543" y="15342"/>
                  </a:cubicBezTo>
                  <a:cubicBezTo>
                    <a:pt x="38554" y="15353"/>
                    <a:pt x="38569" y="15363"/>
                    <a:pt x="38581" y="15376"/>
                  </a:cubicBezTo>
                  <a:cubicBezTo>
                    <a:pt x="38639" y="15427"/>
                    <a:pt x="38664" y="15459"/>
                    <a:pt x="38715" y="15526"/>
                  </a:cubicBezTo>
                  <a:cubicBezTo>
                    <a:pt x="38873" y="15744"/>
                    <a:pt x="38992" y="15990"/>
                    <a:pt x="39119" y="16229"/>
                  </a:cubicBezTo>
                  <a:cubicBezTo>
                    <a:pt x="39288" y="16543"/>
                    <a:pt x="39476" y="16865"/>
                    <a:pt x="39738" y="17113"/>
                  </a:cubicBezTo>
                  <a:cubicBezTo>
                    <a:pt x="39819" y="17184"/>
                    <a:pt x="39902" y="17246"/>
                    <a:pt x="39992" y="17293"/>
                  </a:cubicBezTo>
                  <a:cubicBezTo>
                    <a:pt x="39730" y="17172"/>
                    <a:pt x="39460" y="17068"/>
                    <a:pt x="39178" y="16989"/>
                  </a:cubicBezTo>
                  <a:cubicBezTo>
                    <a:pt x="38991" y="16938"/>
                    <a:pt x="38800" y="16896"/>
                    <a:pt x="38607" y="16865"/>
                  </a:cubicBezTo>
                  <a:cubicBezTo>
                    <a:pt x="38609" y="16844"/>
                    <a:pt x="38607" y="16822"/>
                    <a:pt x="38603" y="16801"/>
                  </a:cubicBezTo>
                  <a:cubicBezTo>
                    <a:pt x="38520" y="16396"/>
                    <a:pt x="38270" y="16004"/>
                    <a:pt x="38345" y="15577"/>
                  </a:cubicBezTo>
                  <a:cubicBezTo>
                    <a:pt x="38362" y="15486"/>
                    <a:pt x="38398" y="15385"/>
                    <a:pt x="38444" y="15332"/>
                  </a:cubicBezTo>
                  <a:cubicBezTo>
                    <a:pt x="38447" y="15327"/>
                    <a:pt x="38451" y="15323"/>
                    <a:pt x="38456" y="15317"/>
                  </a:cubicBezTo>
                  <a:cubicBezTo>
                    <a:pt x="38461" y="15314"/>
                    <a:pt x="38466" y="15312"/>
                    <a:pt x="38470" y="15309"/>
                  </a:cubicBezTo>
                  <a:cubicBezTo>
                    <a:pt x="38470" y="15309"/>
                    <a:pt x="38472" y="15309"/>
                    <a:pt x="38473" y="15307"/>
                  </a:cubicBezTo>
                  <a:lnTo>
                    <a:pt x="38486" y="15305"/>
                  </a:lnTo>
                  <a:close/>
                  <a:moveTo>
                    <a:pt x="26900" y="7959"/>
                  </a:moveTo>
                  <a:cubicBezTo>
                    <a:pt x="26908" y="8243"/>
                    <a:pt x="26926" y="8529"/>
                    <a:pt x="26942" y="8815"/>
                  </a:cubicBezTo>
                  <a:cubicBezTo>
                    <a:pt x="26940" y="8815"/>
                    <a:pt x="26937" y="8813"/>
                    <a:pt x="26933" y="8810"/>
                  </a:cubicBezTo>
                  <a:cubicBezTo>
                    <a:pt x="26912" y="8806"/>
                    <a:pt x="26892" y="8803"/>
                    <a:pt x="26874" y="8803"/>
                  </a:cubicBezTo>
                  <a:cubicBezTo>
                    <a:pt x="26739" y="8803"/>
                    <a:pt x="26676" y="8924"/>
                    <a:pt x="26622" y="9044"/>
                  </a:cubicBezTo>
                  <a:cubicBezTo>
                    <a:pt x="26619" y="9047"/>
                    <a:pt x="26618" y="9050"/>
                    <a:pt x="26618" y="9053"/>
                  </a:cubicBezTo>
                  <a:cubicBezTo>
                    <a:pt x="26607" y="9053"/>
                    <a:pt x="26597" y="9054"/>
                    <a:pt x="26587" y="9054"/>
                  </a:cubicBezTo>
                  <a:cubicBezTo>
                    <a:pt x="26569" y="9054"/>
                    <a:pt x="26552" y="9053"/>
                    <a:pt x="26535" y="9051"/>
                  </a:cubicBezTo>
                  <a:cubicBezTo>
                    <a:pt x="26444" y="9040"/>
                    <a:pt x="26360" y="9021"/>
                    <a:pt x="26269" y="9019"/>
                  </a:cubicBezTo>
                  <a:cubicBezTo>
                    <a:pt x="26261" y="9018"/>
                    <a:pt x="26253" y="9018"/>
                    <a:pt x="26244" y="9018"/>
                  </a:cubicBezTo>
                  <a:cubicBezTo>
                    <a:pt x="26111" y="9018"/>
                    <a:pt x="25969" y="9050"/>
                    <a:pt x="25864" y="9138"/>
                  </a:cubicBezTo>
                  <a:cubicBezTo>
                    <a:pt x="25735" y="9244"/>
                    <a:pt x="25687" y="9402"/>
                    <a:pt x="25692" y="9564"/>
                  </a:cubicBezTo>
                  <a:cubicBezTo>
                    <a:pt x="25696" y="9637"/>
                    <a:pt x="25711" y="9707"/>
                    <a:pt x="25716" y="9780"/>
                  </a:cubicBezTo>
                  <a:lnTo>
                    <a:pt x="25719" y="9828"/>
                  </a:lnTo>
                  <a:lnTo>
                    <a:pt x="25719" y="9857"/>
                  </a:lnTo>
                  <a:cubicBezTo>
                    <a:pt x="25719" y="9861"/>
                    <a:pt x="25717" y="9866"/>
                    <a:pt x="25717" y="9872"/>
                  </a:cubicBezTo>
                  <a:cubicBezTo>
                    <a:pt x="25714" y="9877"/>
                    <a:pt x="25713" y="9881"/>
                    <a:pt x="25713" y="9883"/>
                  </a:cubicBezTo>
                  <a:cubicBezTo>
                    <a:pt x="25711" y="9886"/>
                    <a:pt x="25712" y="9888"/>
                    <a:pt x="25709" y="9892"/>
                  </a:cubicBezTo>
                  <a:cubicBezTo>
                    <a:pt x="25707" y="9895"/>
                    <a:pt x="25707" y="9895"/>
                    <a:pt x="25707" y="9898"/>
                  </a:cubicBezTo>
                  <a:cubicBezTo>
                    <a:pt x="25704" y="9898"/>
                    <a:pt x="25704" y="9898"/>
                    <a:pt x="25703" y="9900"/>
                  </a:cubicBezTo>
                  <a:cubicBezTo>
                    <a:pt x="25701" y="9903"/>
                    <a:pt x="25699" y="9903"/>
                    <a:pt x="25699" y="9905"/>
                  </a:cubicBezTo>
                  <a:cubicBezTo>
                    <a:pt x="25697" y="9905"/>
                    <a:pt x="25695" y="9908"/>
                    <a:pt x="25692" y="9908"/>
                  </a:cubicBezTo>
                  <a:cubicBezTo>
                    <a:pt x="25682" y="9915"/>
                    <a:pt x="25666" y="9924"/>
                    <a:pt x="25645" y="9931"/>
                  </a:cubicBezTo>
                  <a:cubicBezTo>
                    <a:pt x="25559" y="9961"/>
                    <a:pt x="25470" y="9975"/>
                    <a:pt x="25380" y="9981"/>
                  </a:cubicBezTo>
                  <a:cubicBezTo>
                    <a:pt x="25183" y="9997"/>
                    <a:pt x="24983" y="9982"/>
                    <a:pt x="24798" y="10053"/>
                  </a:cubicBezTo>
                  <a:cubicBezTo>
                    <a:pt x="24636" y="10117"/>
                    <a:pt x="24526" y="10249"/>
                    <a:pt x="24491" y="10419"/>
                  </a:cubicBezTo>
                  <a:cubicBezTo>
                    <a:pt x="24458" y="10589"/>
                    <a:pt x="24492" y="10775"/>
                    <a:pt x="24568" y="10928"/>
                  </a:cubicBezTo>
                  <a:cubicBezTo>
                    <a:pt x="24612" y="11024"/>
                    <a:pt x="24677" y="11105"/>
                    <a:pt x="24762" y="11168"/>
                  </a:cubicBezTo>
                  <a:cubicBezTo>
                    <a:pt x="24808" y="11202"/>
                    <a:pt x="24853" y="11232"/>
                    <a:pt x="24899" y="11266"/>
                  </a:cubicBezTo>
                  <a:cubicBezTo>
                    <a:pt x="24800" y="11413"/>
                    <a:pt x="24665" y="11533"/>
                    <a:pt x="24572" y="11681"/>
                  </a:cubicBezTo>
                  <a:cubicBezTo>
                    <a:pt x="24475" y="11837"/>
                    <a:pt x="24470" y="12008"/>
                    <a:pt x="24525" y="12167"/>
                  </a:cubicBezTo>
                  <a:cubicBezTo>
                    <a:pt x="24386" y="12102"/>
                    <a:pt x="24251" y="12035"/>
                    <a:pt x="24111" y="11974"/>
                  </a:cubicBezTo>
                  <a:cubicBezTo>
                    <a:pt x="23905" y="11889"/>
                    <a:pt x="23699" y="11830"/>
                    <a:pt x="23485" y="11830"/>
                  </a:cubicBezTo>
                  <a:cubicBezTo>
                    <a:pt x="23404" y="11830"/>
                    <a:pt x="23323" y="11838"/>
                    <a:pt x="23240" y="11857"/>
                  </a:cubicBezTo>
                  <a:cubicBezTo>
                    <a:pt x="22965" y="11915"/>
                    <a:pt x="22730" y="12068"/>
                    <a:pt x="22492" y="12214"/>
                  </a:cubicBezTo>
                  <a:cubicBezTo>
                    <a:pt x="21989" y="12523"/>
                    <a:pt x="21489" y="12841"/>
                    <a:pt x="20994" y="13169"/>
                  </a:cubicBezTo>
                  <a:cubicBezTo>
                    <a:pt x="20471" y="13517"/>
                    <a:pt x="19965" y="13882"/>
                    <a:pt x="19449" y="14241"/>
                  </a:cubicBezTo>
                  <a:cubicBezTo>
                    <a:pt x="18933" y="14599"/>
                    <a:pt x="18408" y="14944"/>
                    <a:pt x="17885" y="15291"/>
                  </a:cubicBezTo>
                  <a:cubicBezTo>
                    <a:pt x="17361" y="15638"/>
                    <a:pt x="16818" y="15976"/>
                    <a:pt x="16320" y="16360"/>
                  </a:cubicBezTo>
                  <a:cubicBezTo>
                    <a:pt x="16140" y="16499"/>
                    <a:pt x="15935" y="16635"/>
                    <a:pt x="15800" y="16822"/>
                  </a:cubicBezTo>
                  <a:cubicBezTo>
                    <a:pt x="15731" y="16919"/>
                    <a:pt x="15687" y="17029"/>
                    <a:pt x="15682" y="17150"/>
                  </a:cubicBezTo>
                  <a:cubicBezTo>
                    <a:pt x="15677" y="17279"/>
                    <a:pt x="15731" y="17417"/>
                    <a:pt x="15776" y="17538"/>
                  </a:cubicBezTo>
                  <a:cubicBezTo>
                    <a:pt x="15803" y="17616"/>
                    <a:pt x="15835" y="17688"/>
                    <a:pt x="15870" y="17758"/>
                  </a:cubicBezTo>
                  <a:cubicBezTo>
                    <a:pt x="15741" y="17708"/>
                    <a:pt x="15615" y="17657"/>
                    <a:pt x="15485" y="17607"/>
                  </a:cubicBezTo>
                  <a:cubicBezTo>
                    <a:pt x="14918" y="17382"/>
                    <a:pt x="14347" y="17163"/>
                    <a:pt x="13777" y="16942"/>
                  </a:cubicBezTo>
                  <a:cubicBezTo>
                    <a:pt x="13939" y="16804"/>
                    <a:pt x="14131" y="16700"/>
                    <a:pt x="14313" y="16594"/>
                  </a:cubicBezTo>
                  <a:cubicBezTo>
                    <a:pt x="14515" y="16471"/>
                    <a:pt x="14722" y="16355"/>
                    <a:pt x="14920" y="16223"/>
                  </a:cubicBezTo>
                  <a:cubicBezTo>
                    <a:pt x="15352" y="15940"/>
                    <a:pt x="15762" y="15622"/>
                    <a:pt x="16184" y="15323"/>
                  </a:cubicBezTo>
                  <a:cubicBezTo>
                    <a:pt x="16615" y="15017"/>
                    <a:pt x="17056" y="14726"/>
                    <a:pt x="17492" y="14425"/>
                  </a:cubicBezTo>
                  <a:cubicBezTo>
                    <a:pt x="17935" y="14120"/>
                    <a:pt x="18377" y="13816"/>
                    <a:pt x="18819" y="13509"/>
                  </a:cubicBezTo>
                  <a:cubicBezTo>
                    <a:pt x="19697" y="12901"/>
                    <a:pt x="20568" y="12278"/>
                    <a:pt x="21450" y="11674"/>
                  </a:cubicBezTo>
                  <a:cubicBezTo>
                    <a:pt x="22324" y="11079"/>
                    <a:pt x="23207" y="10494"/>
                    <a:pt x="24084" y="9904"/>
                  </a:cubicBezTo>
                  <a:cubicBezTo>
                    <a:pt x="24526" y="9610"/>
                    <a:pt x="24963" y="9312"/>
                    <a:pt x="25402" y="9008"/>
                  </a:cubicBezTo>
                  <a:cubicBezTo>
                    <a:pt x="25836" y="8710"/>
                    <a:pt x="26281" y="8420"/>
                    <a:pt x="26705" y="8106"/>
                  </a:cubicBezTo>
                  <a:cubicBezTo>
                    <a:pt x="26772" y="8060"/>
                    <a:pt x="26834" y="8007"/>
                    <a:pt x="26900" y="7959"/>
                  </a:cubicBezTo>
                  <a:close/>
                  <a:moveTo>
                    <a:pt x="39630" y="12066"/>
                  </a:moveTo>
                  <a:cubicBezTo>
                    <a:pt x="39736" y="12066"/>
                    <a:pt x="39837" y="12094"/>
                    <a:pt x="39918" y="12159"/>
                  </a:cubicBezTo>
                  <a:cubicBezTo>
                    <a:pt x="40026" y="12247"/>
                    <a:pt x="40094" y="12381"/>
                    <a:pt x="40106" y="12512"/>
                  </a:cubicBezTo>
                  <a:cubicBezTo>
                    <a:pt x="40120" y="12647"/>
                    <a:pt x="40094" y="12787"/>
                    <a:pt x="40112" y="12922"/>
                  </a:cubicBezTo>
                  <a:cubicBezTo>
                    <a:pt x="40137" y="13084"/>
                    <a:pt x="40227" y="13187"/>
                    <a:pt x="40382" y="13237"/>
                  </a:cubicBezTo>
                  <a:cubicBezTo>
                    <a:pt x="40456" y="13258"/>
                    <a:pt x="40533" y="13263"/>
                    <a:pt x="40610" y="13281"/>
                  </a:cubicBezTo>
                  <a:cubicBezTo>
                    <a:pt x="40697" y="13300"/>
                    <a:pt x="40731" y="13359"/>
                    <a:pt x="40736" y="13445"/>
                  </a:cubicBezTo>
                  <a:cubicBezTo>
                    <a:pt x="40751" y="13623"/>
                    <a:pt x="40665" y="13794"/>
                    <a:pt x="40650" y="13972"/>
                  </a:cubicBezTo>
                  <a:cubicBezTo>
                    <a:pt x="40634" y="14148"/>
                    <a:pt x="40679" y="14308"/>
                    <a:pt x="40835" y="14407"/>
                  </a:cubicBezTo>
                  <a:cubicBezTo>
                    <a:pt x="40975" y="14500"/>
                    <a:pt x="41152" y="14527"/>
                    <a:pt x="41299" y="14605"/>
                  </a:cubicBezTo>
                  <a:cubicBezTo>
                    <a:pt x="41383" y="14649"/>
                    <a:pt x="41464" y="14705"/>
                    <a:pt x="41528" y="14778"/>
                  </a:cubicBezTo>
                  <a:cubicBezTo>
                    <a:pt x="41571" y="14830"/>
                    <a:pt x="41596" y="14891"/>
                    <a:pt x="41626" y="14951"/>
                  </a:cubicBezTo>
                  <a:cubicBezTo>
                    <a:pt x="41637" y="15089"/>
                    <a:pt x="41646" y="15225"/>
                    <a:pt x="41650" y="15362"/>
                  </a:cubicBezTo>
                  <a:cubicBezTo>
                    <a:pt x="41672" y="16188"/>
                    <a:pt x="41580" y="17026"/>
                    <a:pt x="41248" y="17792"/>
                  </a:cubicBezTo>
                  <a:cubicBezTo>
                    <a:pt x="41210" y="17878"/>
                    <a:pt x="41170" y="17965"/>
                    <a:pt x="41127" y="18050"/>
                  </a:cubicBezTo>
                  <a:cubicBezTo>
                    <a:pt x="41077" y="18015"/>
                    <a:pt x="41034" y="17963"/>
                    <a:pt x="40995" y="17918"/>
                  </a:cubicBezTo>
                  <a:cubicBezTo>
                    <a:pt x="40926" y="17842"/>
                    <a:pt x="40857" y="17777"/>
                    <a:pt x="40772" y="17718"/>
                  </a:cubicBezTo>
                  <a:cubicBezTo>
                    <a:pt x="40605" y="17604"/>
                    <a:pt x="40426" y="17512"/>
                    <a:pt x="40247" y="17421"/>
                  </a:cubicBezTo>
                  <a:cubicBezTo>
                    <a:pt x="40190" y="17392"/>
                    <a:pt x="40134" y="17365"/>
                    <a:pt x="40079" y="17339"/>
                  </a:cubicBezTo>
                  <a:lnTo>
                    <a:pt x="40079" y="17339"/>
                  </a:lnTo>
                  <a:cubicBezTo>
                    <a:pt x="40174" y="17377"/>
                    <a:pt x="40274" y="17399"/>
                    <a:pt x="40375" y="17399"/>
                  </a:cubicBezTo>
                  <a:cubicBezTo>
                    <a:pt x="40489" y="17399"/>
                    <a:pt x="40605" y="17372"/>
                    <a:pt x="40721" y="17311"/>
                  </a:cubicBezTo>
                  <a:cubicBezTo>
                    <a:pt x="41148" y="17089"/>
                    <a:pt x="41451" y="16531"/>
                    <a:pt x="41256" y="16063"/>
                  </a:cubicBezTo>
                  <a:cubicBezTo>
                    <a:pt x="41061" y="15603"/>
                    <a:pt x="40591" y="15340"/>
                    <a:pt x="40249" y="15001"/>
                  </a:cubicBezTo>
                  <a:cubicBezTo>
                    <a:pt x="39931" y="14684"/>
                    <a:pt x="39686" y="14302"/>
                    <a:pt x="39527" y="13878"/>
                  </a:cubicBezTo>
                  <a:cubicBezTo>
                    <a:pt x="39324" y="13328"/>
                    <a:pt x="39258" y="12755"/>
                    <a:pt x="39246" y="12173"/>
                  </a:cubicBezTo>
                  <a:cubicBezTo>
                    <a:pt x="39359" y="12109"/>
                    <a:pt x="39498" y="12066"/>
                    <a:pt x="39630" y="12066"/>
                  </a:cubicBezTo>
                  <a:close/>
                  <a:moveTo>
                    <a:pt x="23428" y="12161"/>
                  </a:moveTo>
                  <a:cubicBezTo>
                    <a:pt x="23494" y="12161"/>
                    <a:pt x="23561" y="12168"/>
                    <a:pt x="23628" y="12183"/>
                  </a:cubicBezTo>
                  <a:cubicBezTo>
                    <a:pt x="23865" y="12237"/>
                    <a:pt x="24083" y="12350"/>
                    <a:pt x="24302" y="12449"/>
                  </a:cubicBezTo>
                  <a:cubicBezTo>
                    <a:pt x="24334" y="12464"/>
                    <a:pt x="24365" y="12476"/>
                    <a:pt x="24397" y="12491"/>
                  </a:cubicBezTo>
                  <a:cubicBezTo>
                    <a:pt x="24660" y="12600"/>
                    <a:pt x="24937" y="12670"/>
                    <a:pt x="25218" y="12722"/>
                  </a:cubicBezTo>
                  <a:cubicBezTo>
                    <a:pt x="25500" y="12776"/>
                    <a:pt x="25784" y="12822"/>
                    <a:pt x="26061" y="12896"/>
                  </a:cubicBezTo>
                  <a:cubicBezTo>
                    <a:pt x="26333" y="12969"/>
                    <a:pt x="26600" y="13056"/>
                    <a:pt x="26864" y="13149"/>
                  </a:cubicBezTo>
                  <a:cubicBezTo>
                    <a:pt x="27113" y="13240"/>
                    <a:pt x="27355" y="13343"/>
                    <a:pt x="27601" y="13432"/>
                  </a:cubicBezTo>
                  <a:cubicBezTo>
                    <a:pt x="27821" y="13513"/>
                    <a:pt x="28044" y="13589"/>
                    <a:pt x="28255" y="13695"/>
                  </a:cubicBezTo>
                  <a:cubicBezTo>
                    <a:pt x="28422" y="13779"/>
                    <a:pt x="28648" y="13903"/>
                    <a:pt x="28714" y="14088"/>
                  </a:cubicBezTo>
                  <a:cubicBezTo>
                    <a:pt x="28786" y="14283"/>
                    <a:pt x="28748" y="14510"/>
                    <a:pt x="28732" y="14713"/>
                  </a:cubicBezTo>
                  <a:cubicBezTo>
                    <a:pt x="28727" y="14804"/>
                    <a:pt x="28722" y="14892"/>
                    <a:pt x="28729" y="14982"/>
                  </a:cubicBezTo>
                  <a:cubicBezTo>
                    <a:pt x="28430" y="15252"/>
                    <a:pt x="28182" y="15574"/>
                    <a:pt x="27903" y="15861"/>
                  </a:cubicBezTo>
                  <a:cubicBezTo>
                    <a:pt x="27493" y="16287"/>
                    <a:pt x="27060" y="16683"/>
                    <a:pt x="26615" y="17070"/>
                  </a:cubicBezTo>
                  <a:cubicBezTo>
                    <a:pt x="26175" y="17453"/>
                    <a:pt x="25742" y="17846"/>
                    <a:pt x="25305" y="18236"/>
                  </a:cubicBezTo>
                  <a:cubicBezTo>
                    <a:pt x="24873" y="18620"/>
                    <a:pt x="24443" y="19012"/>
                    <a:pt x="24056" y="19447"/>
                  </a:cubicBezTo>
                  <a:cubicBezTo>
                    <a:pt x="23887" y="19636"/>
                    <a:pt x="23730" y="19837"/>
                    <a:pt x="23675" y="20092"/>
                  </a:cubicBezTo>
                  <a:cubicBezTo>
                    <a:pt x="23628" y="20311"/>
                    <a:pt x="23666" y="20531"/>
                    <a:pt x="23749" y="20734"/>
                  </a:cubicBezTo>
                  <a:cubicBezTo>
                    <a:pt x="23775" y="20794"/>
                    <a:pt x="23802" y="20853"/>
                    <a:pt x="23835" y="20910"/>
                  </a:cubicBezTo>
                  <a:cubicBezTo>
                    <a:pt x="22033" y="20334"/>
                    <a:pt x="20296" y="19569"/>
                    <a:pt x="18548" y="18852"/>
                  </a:cubicBezTo>
                  <a:cubicBezTo>
                    <a:pt x="17742" y="18521"/>
                    <a:pt x="16938" y="18189"/>
                    <a:pt x="16131" y="17864"/>
                  </a:cubicBezTo>
                  <a:cubicBezTo>
                    <a:pt x="16110" y="17727"/>
                    <a:pt x="16078" y="17598"/>
                    <a:pt x="16038" y="17462"/>
                  </a:cubicBezTo>
                  <a:cubicBezTo>
                    <a:pt x="16010" y="17361"/>
                    <a:pt x="15954" y="17234"/>
                    <a:pt x="15974" y="17131"/>
                  </a:cubicBezTo>
                  <a:cubicBezTo>
                    <a:pt x="15976" y="17125"/>
                    <a:pt x="15975" y="17124"/>
                    <a:pt x="15977" y="17121"/>
                  </a:cubicBezTo>
                  <a:cubicBezTo>
                    <a:pt x="16740" y="17694"/>
                    <a:pt x="17615" y="18074"/>
                    <a:pt x="18510" y="18397"/>
                  </a:cubicBezTo>
                  <a:cubicBezTo>
                    <a:pt x="18995" y="18574"/>
                    <a:pt x="19485" y="18738"/>
                    <a:pt x="19980" y="18889"/>
                  </a:cubicBezTo>
                  <a:cubicBezTo>
                    <a:pt x="20478" y="19040"/>
                    <a:pt x="20979" y="19192"/>
                    <a:pt x="21502" y="19212"/>
                  </a:cubicBezTo>
                  <a:cubicBezTo>
                    <a:pt x="21548" y="19214"/>
                    <a:pt x="21595" y="19216"/>
                    <a:pt x="21642" y="19216"/>
                  </a:cubicBezTo>
                  <a:cubicBezTo>
                    <a:pt x="22095" y="19216"/>
                    <a:pt x="22554" y="19121"/>
                    <a:pt x="22964" y="18939"/>
                  </a:cubicBezTo>
                  <a:cubicBezTo>
                    <a:pt x="23412" y="18743"/>
                    <a:pt x="23813" y="18467"/>
                    <a:pt x="24192" y="18161"/>
                  </a:cubicBezTo>
                  <a:cubicBezTo>
                    <a:pt x="24983" y="17517"/>
                    <a:pt x="25745" y="16830"/>
                    <a:pt x="26466" y="16108"/>
                  </a:cubicBezTo>
                  <a:cubicBezTo>
                    <a:pt x="26812" y="15761"/>
                    <a:pt x="27156" y="15405"/>
                    <a:pt x="27467" y="15026"/>
                  </a:cubicBezTo>
                  <a:cubicBezTo>
                    <a:pt x="27666" y="14786"/>
                    <a:pt x="27925" y="14438"/>
                    <a:pt x="27759" y="14116"/>
                  </a:cubicBezTo>
                  <a:cubicBezTo>
                    <a:pt x="27667" y="13940"/>
                    <a:pt x="27478" y="13846"/>
                    <a:pt x="27302" y="13776"/>
                  </a:cubicBezTo>
                  <a:cubicBezTo>
                    <a:pt x="27066" y="13682"/>
                    <a:pt x="26823" y="13608"/>
                    <a:pt x="26579" y="13543"/>
                  </a:cubicBezTo>
                  <a:cubicBezTo>
                    <a:pt x="26331" y="13475"/>
                    <a:pt x="26079" y="13419"/>
                    <a:pt x="25829" y="13351"/>
                  </a:cubicBezTo>
                  <a:cubicBezTo>
                    <a:pt x="25587" y="13287"/>
                    <a:pt x="25348" y="13204"/>
                    <a:pt x="25113" y="13117"/>
                  </a:cubicBezTo>
                  <a:cubicBezTo>
                    <a:pt x="24813" y="13011"/>
                    <a:pt x="24511" y="12893"/>
                    <a:pt x="24201" y="12814"/>
                  </a:cubicBezTo>
                  <a:cubicBezTo>
                    <a:pt x="24015" y="12767"/>
                    <a:pt x="23826" y="12731"/>
                    <a:pt x="23635" y="12721"/>
                  </a:cubicBezTo>
                  <a:cubicBezTo>
                    <a:pt x="23602" y="12719"/>
                    <a:pt x="23569" y="12718"/>
                    <a:pt x="23537" y="12718"/>
                  </a:cubicBezTo>
                  <a:cubicBezTo>
                    <a:pt x="23058" y="12718"/>
                    <a:pt x="22640" y="12942"/>
                    <a:pt x="22231" y="13174"/>
                  </a:cubicBezTo>
                  <a:cubicBezTo>
                    <a:pt x="21381" y="13662"/>
                    <a:pt x="20636" y="14299"/>
                    <a:pt x="19881" y="14915"/>
                  </a:cubicBezTo>
                  <a:cubicBezTo>
                    <a:pt x="19521" y="15213"/>
                    <a:pt x="19162" y="15511"/>
                    <a:pt x="18766" y="15764"/>
                  </a:cubicBezTo>
                  <a:cubicBezTo>
                    <a:pt x="18577" y="15882"/>
                    <a:pt x="18385" y="16002"/>
                    <a:pt x="18209" y="16140"/>
                  </a:cubicBezTo>
                  <a:cubicBezTo>
                    <a:pt x="18038" y="16276"/>
                    <a:pt x="17814" y="16454"/>
                    <a:pt x="17808" y="16689"/>
                  </a:cubicBezTo>
                  <a:cubicBezTo>
                    <a:pt x="17798" y="16926"/>
                    <a:pt x="18000" y="17077"/>
                    <a:pt x="18176" y="17193"/>
                  </a:cubicBezTo>
                  <a:cubicBezTo>
                    <a:pt x="18361" y="17314"/>
                    <a:pt x="18567" y="17401"/>
                    <a:pt x="18772" y="17473"/>
                  </a:cubicBezTo>
                  <a:cubicBezTo>
                    <a:pt x="19234" y="17640"/>
                    <a:pt x="19705" y="17783"/>
                    <a:pt x="20177" y="17912"/>
                  </a:cubicBezTo>
                  <a:cubicBezTo>
                    <a:pt x="20650" y="18039"/>
                    <a:pt x="21140" y="18181"/>
                    <a:pt x="21630" y="18218"/>
                  </a:cubicBezTo>
                  <a:cubicBezTo>
                    <a:pt x="21694" y="18223"/>
                    <a:pt x="21758" y="18225"/>
                    <a:pt x="21821" y="18225"/>
                  </a:cubicBezTo>
                  <a:cubicBezTo>
                    <a:pt x="21998" y="18225"/>
                    <a:pt x="22172" y="18205"/>
                    <a:pt x="22344" y="18150"/>
                  </a:cubicBezTo>
                  <a:cubicBezTo>
                    <a:pt x="22558" y="18079"/>
                    <a:pt x="22756" y="17966"/>
                    <a:pt x="22938" y="17833"/>
                  </a:cubicBezTo>
                  <a:cubicBezTo>
                    <a:pt x="23347" y="17533"/>
                    <a:pt x="23693" y="17150"/>
                    <a:pt x="24043" y="16786"/>
                  </a:cubicBezTo>
                  <a:cubicBezTo>
                    <a:pt x="24222" y="16599"/>
                    <a:pt x="24406" y="16419"/>
                    <a:pt x="24581" y="16231"/>
                  </a:cubicBezTo>
                  <a:cubicBezTo>
                    <a:pt x="24759" y="16039"/>
                    <a:pt x="24927" y="15845"/>
                    <a:pt x="25105" y="15657"/>
                  </a:cubicBezTo>
                  <a:cubicBezTo>
                    <a:pt x="25263" y="15494"/>
                    <a:pt x="25420" y="15330"/>
                    <a:pt x="25540" y="15136"/>
                  </a:cubicBezTo>
                  <a:cubicBezTo>
                    <a:pt x="25619" y="15011"/>
                    <a:pt x="25678" y="14864"/>
                    <a:pt x="25657" y="14711"/>
                  </a:cubicBezTo>
                  <a:cubicBezTo>
                    <a:pt x="25615" y="14430"/>
                    <a:pt x="25365" y="14248"/>
                    <a:pt x="25134" y="14123"/>
                  </a:cubicBezTo>
                  <a:cubicBezTo>
                    <a:pt x="24874" y="13981"/>
                    <a:pt x="24583" y="13885"/>
                    <a:pt x="24297" y="13808"/>
                  </a:cubicBezTo>
                  <a:cubicBezTo>
                    <a:pt x="23989" y="13726"/>
                    <a:pt x="23677" y="13665"/>
                    <a:pt x="23357" y="13665"/>
                  </a:cubicBezTo>
                  <a:cubicBezTo>
                    <a:pt x="23310" y="13665"/>
                    <a:pt x="23263" y="13666"/>
                    <a:pt x="23215" y="13669"/>
                  </a:cubicBezTo>
                  <a:cubicBezTo>
                    <a:pt x="22243" y="13730"/>
                    <a:pt x="21559" y="14517"/>
                    <a:pt x="20809" y="15039"/>
                  </a:cubicBezTo>
                  <a:cubicBezTo>
                    <a:pt x="20584" y="15198"/>
                    <a:pt x="20346" y="15344"/>
                    <a:pt x="20127" y="15517"/>
                  </a:cubicBezTo>
                  <a:cubicBezTo>
                    <a:pt x="19999" y="15622"/>
                    <a:pt x="19874" y="15731"/>
                    <a:pt x="19765" y="15856"/>
                  </a:cubicBezTo>
                  <a:cubicBezTo>
                    <a:pt x="19629" y="16010"/>
                    <a:pt x="19518" y="16214"/>
                    <a:pt x="19653" y="16406"/>
                  </a:cubicBezTo>
                  <a:cubicBezTo>
                    <a:pt x="19766" y="16562"/>
                    <a:pt x="19959" y="16646"/>
                    <a:pt x="20126" y="16731"/>
                  </a:cubicBezTo>
                  <a:cubicBezTo>
                    <a:pt x="20485" y="16913"/>
                    <a:pt x="20854" y="17075"/>
                    <a:pt x="21250" y="17163"/>
                  </a:cubicBezTo>
                  <a:cubicBezTo>
                    <a:pt x="21425" y="17201"/>
                    <a:pt x="21608" y="17226"/>
                    <a:pt x="21791" y="17226"/>
                  </a:cubicBezTo>
                  <a:cubicBezTo>
                    <a:pt x="22010" y="17226"/>
                    <a:pt x="22227" y="17190"/>
                    <a:pt x="22426" y="17099"/>
                  </a:cubicBezTo>
                  <a:cubicBezTo>
                    <a:pt x="22626" y="17005"/>
                    <a:pt x="22787" y="16865"/>
                    <a:pt x="22938" y="16708"/>
                  </a:cubicBezTo>
                  <a:cubicBezTo>
                    <a:pt x="23103" y="16533"/>
                    <a:pt x="23251" y="16346"/>
                    <a:pt x="23391" y="16152"/>
                  </a:cubicBezTo>
                  <a:cubicBezTo>
                    <a:pt x="23531" y="15954"/>
                    <a:pt x="23650" y="15742"/>
                    <a:pt x="23775" y="15537"/>
                  </a:cubicBezTo>
                  <a:cubicBezTo>
                    <a:pt x="23824" y="15459"/>
                    <a:pt x="23874" y="15378"/>
                    <a:pt x="23925" y="15300"/>
                  </a:cubicBezTo>
                  <a:cubicBezTo>
                    <a:pt x="23970" y="15231"/>
                    <a:pt x="24020" y="15156"/>
                    <a:pt x="24042" y="15073"/>
                  </a:cubicBezTo>
                  <a:cubicBezTo>
                    <a:pt x="24090" y="14881"/>
                    <a:pt x="23918" y="14775"/>
                    <a:pt x="23760" y="14730"/>
                  </a:cubicBezTo>
                  <a:cubicBezTo>
                    <a:pt x="23587" y="14684"/>
                    <a:pt x="23394" y="14654"/>
                    <a:pt x="23217" y="14648"/>
                  </a:cubicBezTo>
                  <a:cubicBezTo>
                    <a:pt x="23200" y="14647"/>
                    <a:pt x="23183" y="14647"/>
                    <a:pt x="23167" y="14647"/>
                  </a:cubicBezTo>
                  <a:cubicBezTo>
                    <a:pt x="22753" y="14647"/>
                    <a:pt x="22388" y="14842"/>
                    <a:pt x="22054" y="15069"/>
                  </a:cubicBezTo>
                  <a:cubicBezTo>
                    <a:pt x="21797" y="15245"/>
                    <a:pt x="21526" y="15443"/>
                    <a:pt x="21361" y="15714"/>
                  </a:cubicBezTo>
                  <a:cubicBezTo>
                    <a:pt x="21286" y="15836"/>
                    <a:pt x="21249" y="15985"/>
                    <a:pt x="21286" y="16127"/>
                  </a:cubicBezTo>
                  <a:cubicBezTo>
                    <a:pt x="21329" y="16293"/>
                    <a:pt x="21481" y="16438"/>
                    <a:pt x="21646" y="16484"/>
                  </a:cubicBezTo>
                  <a:cubicBezTo>
                    <a:pt x="21687" y="16495"/>
                    <a:pt x="21726" y="16500"/>
                    <a:pt x="21765" y="16500"/>
                  </a:cubicBezTo>
                  <a:cubicBezTo>
                    <a:pt x="22075" y="16500"/>
                    <a:pt x="22328" y="16165"/>
                    <a:pt x="22530" y="15970"/>
                  </a:cubicBezTo>
                  <a:cubicBezTo>
                    <a:pt x="22614" y="15890"/>
                    <a:pt x="22528" y="15780"/>
                    <a:pt x="22434" y="15780"/>
                  </a:cubicBezTo>
                  <a:cubicBezTo>
                    <a:pt x="22405" y="15780"/>
                    <a:pt x="22376" y="15790"/>
                    <a:pt x="22350" y="15814"/>
                  </a:cubicBezTo>
                  <a:cubicBezTo>
                    <a:pt x="22228" y="15934"/>
                    <a:pt x="22114" y="16063"/>
                    <a:pt x="21974" y="16163"/>
                  </a:cubicBezTo>
                  <a:cubicBezTo>
                    <a:pt x="21904" y="16212"/>
                    <a:pt x="21830" y="16248"/>
                    <a:pt x="21757" y="16248"/>
                  </a:cubicBezTo>
                  <a:cubicBezTo>
                    <a:pt x="21706" y="16248"/>
                    <a:pt x="21656" y="16231"/>
                    <a:pt x="21606" y="16188"/>
                  </a:cubicBezTo>
                  <a:cubicBezTo>
                    <a:pt x="21563" y="16147"/>
                    <a:pt x="21531" y="16107"/>
                    <a:pt x="21517" y="16053"/>
                  </a:cubicBezTo>
                  <a:cubicBezTo>
                    <a:pt x="21511" y="16021"/>
                    <a:pt x="21516" y="15966"/>
                    <a:pt x="21530" y="15928"/>
                  </a:cubicBezTo>
                  <a:cubicBezTo>
                    <a:pt x="21571" y="15807"/>
                    <a:pt x="21666" y="15704"/>
                    <a:pt x="21756" y="15615"/>
                  </a:cubicBezTo>
                  <a:cubicBezTo>
                    <a:pt x="21960" y="15418"/>
                    <a:pt x="22210" y="15246"/>
                    <a:pt x="22457" y="15105"/>
                  </a:cubicBezTo>
                  <a:cubicBezTo>
                    <a:pt x="22631" y="15005"/>
                    <a:pt x="22823" y="14932"/>
                    <a:pt x="23024" y="14907"/>
                  </a:cubicBezTo>
                  <a:cubicBezTo>
                    <a:pt x="23073" y="14902"/>
                    <a:pt x="23121" y="14899"/>
                    <a:pt x="23168" y="14899"/>
                  </a:cubicBezTo>
                  <a:cubicBezTo>
                    <a:pt x="23308" y="14899"/>
                    <a:pt x="23445" y="14920"/>
                    <a:pt x="23587" y="14941"/>
                  </a:cubicBezTo>
                  <a:cubicBezTo>
                    <a:pt x="23644" y="14949"/>
                    <a:pt x="23707" y="14958"/>
                    <a:pt x="23764" y="14979"/>
                  </a:cubicBezTo>
                  <a:cubicBezTo>
                    <a:pt x="23781" y="14986"/>
                    <a:pt x="23806" y="14997"/>
                    <a:pt x="23815" y="15010"/>
                  </a:cubicBezTo>
                  <a:lnTo>
                    <a:pt x="23815" y="15010"/>
                  </a:lnTo>
                  <a:cubicBezTo>
                    <a:pt x="23813" y="15007"/>
                    <a:pt x="23817" y="15005"/>
                    <a:pt x="23819" y="15005"/>
                  </a:cubicBezTo>
                  <a:cubicBezTo>
                    <a:pt x="23821" y="15021"/>
                    <a:pt x="23808" y="15044"/>
                    <a:pt x="23802" y="15055"/>
                  </a:cubicBezTo>
                  <a:cubicBezTo>
                    <a:pt x="23775" y="15117"/>
                    <a:pt x="23728" y="15174"/>
                    <a:pt x="23689" y="15229"/>
                  </a:cubicBezTo>
                  <a:cubicBezTo>
                    <a:pt x="23629" y="15315"/>
                    <a:pt x="23574" y="15408"/>
                    <a:pt x="23514" y="15497"/>
                  </a:cubicBezTo>
                  <a:cubicBezTo>
                    <a:pt x="23262" y="15849"/>
                    <a:pt x="23004" y="16208"/>
                    <a:pt x="22698" y="16516"/>
                  </a:cubicBezTo>
                  <a:cubicBezTo>
                    <a:pt x="22568" y="16647"/>
                    <a:pt x="22431" y="16780"/>
                    <a:pt x="22260" y="16850"/>
                  </a:cubicBezTo>
                  <a:cubicBezTo>
                    <a:pt x="22101" y="16918"/>
                    <a:pt x="21936" y="16947"/>
                    <a:pt x="21765" y="16950"/>
                  </a:cubicBezTo>
                  <a:cubicBezTo>
                    <a:pt x="21745" y="16951"/>
                    <a:pt x="21725" y="16951"/>
                    <a:pt x="21705" y="16951"/>
                  </a:cubicBezTo>
                  <a:cubicBezTo>
                    <a:pt x="21354" y="16951"/>
                    <a:pt x="21002" y="16859"/>
                    <a:pt x="20677" y="16738"/>
                  </a:cubicBezTo>
                  <a:cubicBezTo>
                    <a:pt x="20514" y="16675"/>
                    <a:pt x="20353" y="16609"/>
                    <a:pt x="20200" y="16528"/>
                  </a:cubicBezTo>
                  <a:cubicBezTo>
                    <a:pt x="20121" y="16485"/>
                    <a:pt x="20036" y="16443"/>
                    <a:pt x="19960" y="16391"/>
                  </a:cubicBezTo>
                  <a:cubicBezTo>
                    <a:pt x="19908" y="16356"/>
                    <a:pt x="19830" y="16304"/>
                    <a:pt x="19822" y="16237"/>
                  </a:cubicBezTo>
                  <a:cubicBezTo>
                    <a:pt x="19812" y="16163"/>
                    <a:pt x="19880" y="16098"/>
                    <a:pt x="19927" y="16047"/>
                  </a:cubicBezTo>
                  <a:cubicBezTo>
                    <a:pt x="19997" y="15974"/>
                    <a:pt x="20069" y="15897"/>
                    <a:pt x="20148" y="15831"/>
                  </a:cubicBezTo>
                  <a:cubicBezTo>
                    <a:pt x="20311" y="15693"/>
                    <a:pt x="20485" y="15574"/>
                    <a:pt x="20661" y="15455"/>
                  </a:cubicBezTo>
                  <a:cubicBezTo>
                    <a:pt x="21004" y="15225"/>
                    <a:pt x="21330" y="14982"/>
                    <a:pt x="21653" y="14726"/>
                  </a:cubicBezTo>
                  <a:cubicBezTo>
                    <a:pt x="21989" y="14459"/>
                    <a:pt x="22340" y="14187"/>
                    <a:pt x="22748" y="14034"/>
                  </a:cubicBezTo>
                  <a:cubicBezTo>
                    <a:pt x="22942" y="13961"/>
                    <a:pt x="23143" y="13932"/>
                    <a:pt x="23345" y="13932"/>
                  </a:cubicBezTo>
                  <a:cubicBezTo>
                    <a:pt x="23561" y="13932"/>
                    <a:pt x="23779" y="13966"/>
                    <a:pt x="23991" y="14019"/>
                  </a:cubicBezTo>
                  <a:cubicBezTo>
                    <a:pt x="24222" y="14074"/>
                    <a:pt x="24454" y="14141"/>
                    <a:pt x="24671" y="14221"/>
                  </a:cubicBezTo>
                  <a:cubicBezTo>
                    <a:pt x="24907" y="14309"/>
                    <a:pt x="25159" y="14413"/>
                    <a:pt x="25326" y="14602"/>
                  </a:cubicBezTo>
                  <a:cubicBezTo>
                    <a:pt x="25373" y="14656"/>
                    <a:pt x="25409" y="14724"/>
                    <a:pt x="25407" y="14808"/>
                  </a:cubicBezTo>
                  <a:cubicBezTo>
                    <a:pt x="25405" y="14810"/>
                    <a:pt x="25405" y="14831"/>
                    <a:pt x="25405" y="14831"/>
                  </a:cubicBezTo>
                  <a:cubicBezTo>
                    <a:pt x="25401" y="14846"/>
                    <a:pt x="25397" y="14859"/>
                    <a:pt x="25395" y="14871"/>
                  </a:cubicBezTo>
                  <a:cubicBezTo>
                    <a:pt x="25389" y="14888"/>
                    <a:pt x="25375" y="14922"/>
                    <a:pt x="25359" y="14950"/>
                  </a:cubicBezTo>
                  <a:cubicBezTo>
                    <a:pt x="25313" y="15041"/>
                    <a:pt x="25255" y="15122"/>
                    <a:pt x="25190" y="15202"/>
                  </a:cubicBezTo>
                  <a:cubicBezTo>
                    <a:pt x="25050" y="15372"/>
                    <a:pt x="24883" y="15526"/>
                    <a:pt x="24730" y="15687"/>
                  </a:cubicBezTo>
                  <a:cubicBezTo>
                    <a:pt x="24568" y="15861"/>
                    <a:pt x="24406" y="16040"/>
                    <a:pt x="24239" y="16207"/>
                  </a:cubicBezTo>
                  <a:cubicBezTo>
                    <a:pt x="23894" y="16548"/>
                    <a:pt x="23553" y="16901"/>
                    <a:pt x="23199" y="17234"/>
                  </a:cubicBezTo>
                  <a:cubicBezTo>
                    <a:pt x="22894" y="17516"/>
                    <a:pt x="22569" y="17812"/>
                    <a:pt x="22157" y="17921"/>
                  </a:cubicBezTo>
                  <a:cubicBezTo>
                    <a:pt x="22031" y="17954"/>
                    <a:pt x="21902" y="17967"/>
                    <a:pt x="21771" y="17967"/>
                  </a:cubicBezTo>
                  <a:cubicBezTo>
                    <a:pt x="21457" y="17967"/>
                    <a:pt x="21134" y="17890"/>
                    <a:pt x="20838" y="17823"/>
                  </a:cubicBezTo>
                  <a:cubicBezTo>
                    <a:pt x="20382" y="17719"/>
                    <a:pt x="19927" y="17609"/>
                    <a:pt x="19481" y="17465"/>
                  </a:cubicBezTo>
                  <a:cubicBezTo>
                    <a:pt x="19093" y="17337"/>
                    <a:pt x="18674" y="17219"/>
                    <a:pt x="18329" y="16996"/>
                  </a:cubicBezTo>
                  <a:cubicBezTo>
                    <a:pt x="18254" y="16947"/>
                    <a:pt x="18172" y="16885"/>
                    <a:pt x="18120" y="16809"/>
                  </a:cubicBezTo>
                  <a:cubicBezTo>
                    <a:pt x="18069" y="16734"/>
                    <a:pt x="18084" y="16666"/>
                    <a:pt x="18136" y="16595"/>
                  </a:cubicBezTo>
                  <a:cubicBezTo>
                    <a:pt x="18252" y="16441"/>
                    <a:pt x="18423" y="16324"/>
                    <a:pt x="18583" y="16217"/>
                  </a:cubicBezTo>
                  <a:cubicBezTo>
                    <a:pt x="18749" y="16101"/>
                    <a:pt x="18923" y="16000"/>
                    <a:pt x="19093" y="15886"/>
                  </a:cubicBezTo>
                  <a:cubicBezTo>
                    <a:pt x="19275" y="15762"/>
                    <a:pt x="19447" y="15625"/>
                    <a:pt x="19620" y="15489"/>
                  </a:cubicBezTo>
                  <a:cubicBezTo>
                    <a:pt x="19719" y="15410"/>
                    <a:pt x="19815" y="15332"/>
                    <a:pt x="19912" y="15252"/>
                  </a:cubicBezTo>
                  <a:cubicBezTo>
                    <a:pt x="20515" y="14761"/>
                    <a:pt x="21103" y="14250"/>
                    <a:pt x="21744" y="13813"/>
                  </a:cubicBezTo>
                  <a:cubicBezTo>
                    <a:pt x="22115" y="13562"/>
                    <a:pt x="22511" y="13312"/>
                    <a:pt x="22928" y="13141"/>
                  </a:cubicBezTo>
                  <a:cubicBezTo>
                    <a:pt x="23130" y="13058"/>
                    <a:pt x="23334" y="13012"/>
                    <a:pt x="23551" y="13012"/>
                  </a:cubicBezTo>
                  <a:cubicBezTo>
                    <a:pt x="23566" y="13012"/>
                    <a:pt x="23582" y="13012"/>
                    <a:pt x="23598" y="13013"/>
                  </a:cubicBezTo>
                  <a:cubicBezTo>
                    <a:pt x="23818" y="13021"/>
                    <a:pt x="24040" y="13073"/>
                    <a:pt x="24251" y="13132"/>
                  </a:cubicBezTo>
                  <a:cubicBezTo>
                    <a:pt x="24706" y="13262"/>
                    <a:pt x="25149" y="13436"/>
                    <a:pt x="25608" y="13558"/>
                  </a:cubicBezTo>
                  <a:cubicBezTo>
                    <a:pt x="25834" y="13618"/>
                    <a:pt x="26063" y="13657"/>
                    <a:pt x="26291" y="13708"/>
                  </a:cubicBezTo>
                  <a:cubicBezTo>
                    <a:pt x="26531" y="13760"/>
                    <a:pt x="26766" y="13824"/>
                    <a:pt x="26995" y="13902"/>
                  </a:cubicBezTo>
                  <a:cubicBezTo>
                    <a:pt x="27170" y="13960"/>
                    <a:pt x="27389" y="14017"/>
                    <a:pt x="27514" y="14159"/>
                  </a:cubicBezTo>
                  <a:cubicBezTo>
                    <a:pt x="27591" y="14250"/>
                    <a:pt x="27588" y="14356"/>
                    <a:pt x="27550" y="14463"/>
                  </a:cubicBezTo>
                  <a:cubicBezTo>
                    <a:pt x="27494" y="14617"/>
                    <a:pt x="27390" y="14752"/>
                    <a:pt x="27290" y="14877"/>
                  </a:cubicBezTo>
                  <a:cubicBezTo>
                    <a:pt x="27156" y="15045"/>
                    <a:pt x="27014" y="15205"/>
                    <a:pt x="26870" y="15362"/>
                  </a:cubicBezTo>
                  <a:cubicBezTo>
                    <a:pt x="26227" y="16079"/>
                    <a:pt x="25514" y="16725"/>
                    <a:pt x="24777" y="17343"/>
                  </a:cubicBezTo>
                  <a:cubicBezTo>
                    <a:pt x="24103" y="17906"/>
                    <a:pt x="23381" y="18494"/>
                    <a:pt x="22530" y="18761"/>
                  </a:cubicBezTo>
                  <a:cubicBezTo>
                    <a:pt x="22219" y="18861"/>
                    <a:pt x="21896" y="18913"/>
                    <a:pt x="21571" y="18913"/>
                  </a:cubicBezTo>
                  <a:cubicBezTo>
                    <a:pt x="21438" y="18913"/>
                    <a:pt x="21305" y="18904"/>
                    <a:pt x="21173" y="18886"/>
                  </a:cubicBezTo>
                  <a:cubicBezTo>
                    <a:pt x="20689" y="18821"/>
                    <a:pt x="20214" y="18680"/>
                    <a:pt x="19747" y="18546"/>
                  </a:cubicBezTo>
                  <a:cubicBezTo>
                    <a:pt x="18858" y="18287"/>
                    <a:pt x="17970" y="18000"/>
                    <a:pt x="17131" y="17604"/>
                  </a:cubicBezTo>
                  <a:cubicBezTo>
                    <a:pt x="16755" y="17425"/>
                    <a:pt x="16381" y="17235"/>
                    <a:pt x="16024" y="17017"/>
                  </a:cubicBezTo>
                  <a:cubicBezTo>
                    <a:pt x="16102" y="16898"/>
                    <a:pt x="16251" y="16812"/>
                    <a:pt x="16357" y="16741"/>
                  </a:cubicBezTo>
                  <a:cubicBezTo>
                    <a:pt x="16845" y="16415"/>
                    <a:pt x="17319" y="16066"/>
                    <a:pt x="17802" y="15731"/>
                  </a:cubicBezTo>
                  <a:cubicBezTo>
                    <a:pt x="18297" y="15386"/>
                    <a:pt x="18791" y="15046"/>
                    <a:pt x="19282" y="14694"/>
                  </a:cubicBezTo>
                  <a:cubicBezTo>
                    <a:pt x="19775" y="14344"/>
                    <a:pt x="20257" y="13981"/>
                    <a:pt x="20752" y="13638"/>
                  </a:cubicBezTo>
                  <a:cubicBezTo>
                    <a:pt x="21241" y="13298"/>
                    <a:pt x="21743" y="12974"/>
                    <a:pt x="22252" y="12667"/>
                  </a:cubicBezTo>
                  <a:cubicBezTo>
                    <a:pt x="22607" y="12452"/>
                    <a:pt x="22998" y="12161"/>
                    <a:pt x="23428" y="12161"/>
                  </a:cubicBezTo>
                  <a:close/>
                  <a:moveTo>
                    <a:pt x="23968" y="20378"/>
                  </a:moveTo>
                  <a:lnTo>
                    <a:pt x="23968" y="20378"/>
                  </a:lnTo>
                  <a:cubicBezTo>
                    <a:pt x="24327" y="20776"/>
                    <a:pt x="24780" y="21086"/>
                    <a:pt x="25270" y="21318"/>
                  </a:cubicBezTo>
                  <a:cubicBezTo>
                    <a:pt x="25036" y="21259"/>
                    <a:pt x="24801" y="21197"/>
                    <a:pt x="24571" y="21131"/>
                  </a:cubicBezTo>
                  <a:cubicBezTo>
                    <a:pt x="24430" y="21091"/>
                    <a:pt x="24291" y="21050"/>
                    <a:pt x="24150" y="21008"/>
                  </a:cubicBezTo>
                  <a:cubicBezTo>
                    <a:pt x="24151" y="20992"/>
                    <a:pt x="24150" y="20977"/>
                    <a:pt x="24142" y="20958"/>
                  </a:cubicBezTo>
                  <a:cubicBezTo>
                    <a:pt x="24071" y="20770"/>
                    <a:pt x="23986" y="20581"/>
                    <a:pt x="23968" y="20378"/>
                  </a:cubicBezTo>
                  <a:close/>
                  <a:moveTo>
                    <a:pt x="37786" y="17102"/>
                  </a:moveTo>
                  <a:cubicBezTo>
                    <a:pt x="38159" y="17102"/>
                    <a:pt x="38530" y="17145"/>
                    <a:pt x="38887" y="17226"/>
                  </a:cubicBezTo>
                  <a:cubicBezTo>
                    <a:pt x="39292" y="17320"/>
                    <a:pt x="39670" y="17468"/>
                    <a:pt x="40042" y="17652"/>
                  </a:cubicBezTo>
                  <a:cubicBezTo>
                    <a:pt x="40229" y="17746"/>
                    <a:pt x="40420" y="17839"/>
                    <a:pt x="40595" y="17959"/>
                  </a:cubicBezTo>
                  <a:cubicBezTo>
                    <a:pt x="40739" y="18061"/>
                    <a:pt x="40834" y="18218"/>
                    <a:pt x="40980" y="18312"/>
                  </a:cubicBezTo>
                  <a:cubicBezTo>
                    <a:pt x="40721" y="18752"/>
                    <a:pt x="40394" y="19152"/>
                    <a:pt x="40021" y="19505"/>
                  </a:cubicBezTo>
                  <a:cubicBezTo>
                    <a:pt x="38959" y="20504"/>
                    <a:pt x="37571" y="21123"/>
                    <a:pt x="36183" y="21502"/>
                  </a:cubicBezTo>
                  <a:cubicBezTo>
                    <a:pt x="35285" y="21746"/>
                    <a:pt x="34358" y="21902"/>
                    <a:pt x="33424" y="21992"/>
                  </a:cubicBezTo>
                  <a:cubicBezTo>
                    <a:pt x="33425" y="21980"/>
                    <a:pt x="33425" y="21969"/>
                    <a:pt x="33419" y="21955"/>
                  </a:cubicBezTo>
                  <a:cubicBezTo>
                    <a:pt x="33377" y="21797"/>
                    <a:pt x="33402" y="21625"/>
                    <a:pt x="33423" y="21466"/>
                  </a:cubicBezTo>
                  <a:cubicBezTo>
                    <a:pt x="33446" y="21296"/>
                    <a:pt x="33466" y="21128"/>
                    <a:pt x="33496" y="20958"/>
                  </a:cubicBezTo>
                  <a:cubicBezTo>
                    <a:pt x="33565" y="20563"/>
                    <a:pt x="33665" y="20183"/>
                    <a:pt x="33812" y="19811"/>
                  </a:cubicBezTo>
                  <a:cubicBezTo>
                    <a:pt x="34059" y="19199"/>
                    <a:pt x="34407" y="18622"/>
                    <a:pt x="34892" y="18167"/>
                  </a:cubicBezTo>
                  <a:cubicBezTo>
                    <a:pt x="35661" y="17440"/>
                    <a:pt x="36730" y="17102"/>
                    <a:pt x="37786" y="17102"/>
                  </a:cubicBezTo>
                  <a:close/>
                  <a:moveTo>
                    <a:pt x="30112" y="14811"/>
                  </a:moveTo>
                  <a:cubicBezTo>
                    <a:pt x="30354" y="14811"/>
                    <a:pt x="30598" y="14856"/>
                    <a:pt x="30831" y="14912"/>
                  </a:cubicBezTo>
                  <a:cubicBezTo>
                    <a:pt x="31091" y="14978"/>
                    <a:pt x="31351" y="15051"/>
                    <a:pt x="31607" y="15129"/>
                  </a:cubicBezTo>
                  <a:cubicBezTo>
                    <a:pt x="31702" y="15156"/>
                    <a:pt x="31796" y="15186"/>
                    <a:pt x="31892" y="15218"/>
                  </a:cubicBezTo>
                  <a:cubicBezTo>
                    <a:pt x="32338" y="15361"/>
                    <a:pt x="32780" y="15520"/>
                    <a:pt x="33230" y="15647"/>
                  </a:cubicBezTo>
                  <a:cubicBezTo>
                    <a:pt x="33507" y="15724"/>
                    <a:pt x="33786" y="15796"/>
                    <a:pt x="34060" y="15877"/>
                  </a:cubicBezTo>
                  <a:cubicBezTo>
                    <a:pt x="34326" y="15955"/>
                    <a:pt x="34590" y="16046"/>
                    <a:pt x="34852" y="16125"/>
                  </a:cubicBezTo>
                  <a:cubicBezTo>
                    <a:pt x="35028" y="16173"/>
                    <a:pt x="35244" y="16214"/>
                    <a:pt x="35346" y="16380"/>
                  </a:cubicBezTo>
                  <a:cubicBezTo>
                    <a:pt x="35467" y="16578"/>
                    <a:pt x="35529" y="16828"/>
                    <a:pt x="35564" y="17057"/>
                  </a:cubicBezTo>
                  <a:cubicBezTo>
                    <a:pt x="35580" y="17150"/>
                    <a:pt x="35590" y="17245"/>
                    <a:pt x="35603" y="17339"/>
                  </a:cubicBezTo>
                  <a:cubicBezTo>
                    <a:pt x="35343" y="17475"/>
                    <a:pt x="35097" y="17640"/>
                    <a:pt x="34872" y="17828"/>
                  </a:cubicBezTo>
                  <a:cubicBezTo>
                    <a:pt x="34340" y="18280"/>
                    <a:pt x="33940" y="18863"/>
                    <a:pt x="33660" y="19499"/>
                  </a:cubicBezTo>
                  <a:cubicBezTo>
                    <a:pt x="33475" y="19920"/>
                    <a:pt x="33333" y="20359"/>
                    <a:pt x="33257" y="20811"/>
                  </a:cubicBezTo>
                  <a:cubicBezTo>
                    <a:pt x="33220" y="21019"/>
                    <a:pt x="33194" y="21234"/>
                    <a:pt x="33182" y="21443"/>
                  </a:cubicBezTo>
                  <a:cubicBezTo>
                    <a:pt x="33166" y="21633"/>
                    <a:pt x="33171" y="21834"/>
                    <a:pt x="33242" y="22009"/>
                  </a:cubicBezTo>
                  <a:cubicBezTo>
                    <a:pt x="32604" y="22062"/>
                    <a:pt x="31966" y="22086"/>
                    <a:pt x="31332" y="22086"/>
                  </a:cubicBezTo>
                  <a:cubicBezTo>
                    <a:pt x="31087" y="22086"/>
                    <a:pt x="30842" y="22082"/>
                    <a:pt x="30599" y="22075"/>
                  </a:cubicBezTo>
                  <a:cubicBezTo>
                    <a:pt x="30151" y="22063"/>
                    <a:pt x="29708" y="22036"/>
                    <a:pt x="29264" y="21999"/>
                  </a:cubicBezTo>
                  <a:cubicBezTo>
                    <a:pt x="29427" y="21943"/>
                    <a:pt x="29585" y="21865"/>
                    <a:pt x="29736" y="21781"/>
                  </a:cubicBezTo>
                  <a:cubicBezTo>
                    <a:pt x="30094" y="21578"/>
                    <a:pt x="30432" y="21341"/>
                    <a:pt x="30758" y="21088"/>
                  </a:cubicBezTo>
                  <a:cubicBezTo>
                    <a:pt x="31427" y="20570"/>
                    <a:pt x="32038" y="19996"/>
                    <a:pt x="32635" y="19399"/>
                  </a:cubicBezTo>
                  <a:cubicBezTo>
                    <a:pt x="32903" y="19131"/>
                    <a:pt x="33174" y="18869"/>
                    <a:pt x="33454" y="18620"/>
                  </a:cubicBezTo>
                  <a:cubicBezTo>
                    <a:pt x="33722" y="18380"/>
                    <a:pt x="33993" y="18123"/>
                    <a:pt x="34194" y="17825"/>
                  </a:cubicBezTo>
                  <a:cubicBezTo>
                    <a:pt x="34379" y="17552"/>
                    <a:pt x="34601" y="17192"/>
                    <a:pt x="34404" y="16869"/>
                  </a:cubicBezTo>
                  <a:cubicBezTo>
                    <a:pt x="34319" y="16724"/>
                    <a:pt x="34169" y="16621"/>
                    <a:pt x="34028" y="16533"/>
                  </a:cubicBezTo>
                  <a:cubicBezTo>
                    <a:pt x="33881" y="16437"/>
                    <a:pt x="33720" y="16359"/>
                    <a:pt x="33556" y="16292"/>
                  </a:cubicBezTo>
                  <a:cubicBezTo>
                    <a:pt x="33221" y="16156"/>
                    <a:pt x="32873" y="16060"/>
                    <a:pt x="32529" y="15954"/>
                  </a:cubicBezTo>
                  <a:cubicBezTo>
                    <a:pt x="32260" y="15871"/>
                    <a:pt x="31999" y="15773"/>
                    <a:pt x="31734" y="15690"/>
                  </a:cubicBezTo>
                  <a:cubicBezTo>
                    <a:pt x="31645" y="15662"/>
                    <a:pt x="31556" y="15638"/>
                    <a:pt x="31466" y="15615"/>
                  </a:cubicBezTo>
                  <a:cubicBezTo>
                    <a:pt x="31241" y="15559"/>
                    <a:pt x="31009" y="15520"/>
                    <a:pt x="30778" y="15520"/>
                  </a:cubicBezTo>
                  <a:cubicBezTo>
                    <a:pt x="30642" y="15520"/>
                    <a:pt x="30507" y="15533"/>
                    <a:pt x="30373" y="15564"/>
                  </a:cubicBezTo>
                  <a:cubicBezTo>
                    <a:pt x="30010" y="15649"/>
                    <a:pt x="29679" y="15843"/>
                    <a:pt x="29378" y="16061"/>
                  </a:cubicBezTo>
                  <a:cubicBezTo>
                    <a:pt x="29081" y="16276"/>
                    <a:pt x="28807" y="16520"/>
                    <a:pt x="28530" y="16757"/>
                  </a:cubicBezTo>
                  <a:cubicBezTo>
                    <a:pt x="28211" y="17027"/>
                    <a:pt x="27900" y="17301"/>
                    <a:pt x="27599" y="17592"/>
                  </a:cubicBezTo>
                  <a:cubicBezTo>
                    <a:pt x="26997" y="18173"/>
                    <a:pt x="26446" y="18803"/>
                    <a:pt x="25853" y="19391"/>
                  </a:cubicBezTo>
                  <a:cubicBezTo>
                    <a:pt x="25712" y="19527"/>
                    <a:pt x="25569" y="19662"/>
                    <a:pt x="25448" y="19813"/>
                  </a:cubicBezTo>
                  <a:cubicBezTo>
                    <a:pt x="25337" y="19951"/>
                    <a:pt x="25201" y="20123"/>
                    <a:pt x="25245" y="20307"/>
                  </a:cubicBezTo>
                  <a:cubicBezTo>
                    <a:pt x="25284" y="20479"/>
                    <a:pt x="25461" y="20589"/>
                    <a:pt x="25610" y="20664"/>
                  </a:cubicBezTo>
                  <a:cubicBezTo>
                    <a:pt x="25772" y="20743"/>
                    <a:pt x="25948" y="20794"/>
                    <a:pt x="26119" y="20849"/>
                  </a:cubicBezTo>
                  <a:cubicBezTo>
                    <a:pt x="26534" y="20980"/>
                    <a:pt x="26957" y="21066"/>
                    <a:pt x="27379" y="21167"/>
                  </a:cubicBezTo>
                  <a:cubicBezTo>
                    <a:pt x="27646" y="21231"/>
                    <a:pt x="27922" y="21285"/>
                    <a:pt x="28199" y="21285"/>
                  </a:cubicBezTo>
                  <a:cubicBezTo>
                    <a:pt x="28282" y="21285"/>
                    <a:pt x="28365" y="21280"/>
                    <a:pt x="28448" y="21269"/>
                  </a:cubicBezTo>
                  <a:cubicBezTo>
                    <a:pt x="28832" y="21221"/>
                    <a:pt x="29164" y="21042"/>
                    <a:pt x="29471" y="20812"/>
                  </a:cubicBezTo>
                  <a:cubicBezTo>
                    <a:pt x="29799" y="20566"/>
                    <a:pt x="30102" y="20286"/>
                    <a:pt x="30393" y="19997"/>
                  </a:cubicBezTo>
                  <a:cubicBezTo>
                    <a:pt x="30911" y="19480"/>
                    <a:pt x="31373" y="18912"/>
                    <a:pt x="31869" y="18375"/>
                  </a:cubicBezTo>
                  <a:cubicBezTo>
                    <a:pt x="32065" y="18166"/>
                    <a:pt x="32274" y="17938"/>
                    <a:pt x="32367" y="17661"/>
                  </a:cubicBezTo>
                  <a:cubicBezTo>
                    <a:pt x="32467" y="17366"/>
                    <a:pt x="32343" y="17090"/>
                    <a:pt x="32137" y="16875"/>
                  </a:cubicBezTo>
                  <a:cubicBezTo>
                    <a:pt x="31826" y="16547"/>
                    <a:pt x="31345" y="16317"/>
                    <a:pt x="30879" y="16317"/>
                  </a:cubicBezTo>
                  <a:cubicBezTo>
                    <a:pt x="30701" y="16317"/>
                    <a:pt x="30525" y="16350"/>
                    <a:pt x="30362" y="16424"/>
                  </a:cubicBezTo>
                  <a:cubicBezTo>
                    <a:pt x="30002" y="16589"/>
                    <a:pt x="29697" y="16865"/>
                    <a:pt x="29393" y="17112"/>
                  </a:cubicBezTo>
                  <a:cubicBezTo>
                    <a:pt x="29054" y="17385"/>
                    <a:pt x="28719" y="17661"/>
                    <a:pt x="28391" y="17944"/>
                  </a:cubicBezTo>
                  <a:cubicBezTo>
                    <a:pt x="28066" y="18226"/>
                    <a:pt x="27742" y="18517"/>
                    <a:pt x="27436" y="18819"/>
                  </a:cubicBezTo>
                  <a:cubicBezTo>
                    <a:pt x="27369" y="18884"/>
                    <a:pt x="27307" y="18954"/>
                    <a:pt x="27240" y="19022"/>
                  </a:cubicBezTo>
                  <a:cubicBezTo>
                    <a:pt x="27177" y="19093"/>
                    <a:pt x="27113" y="19160"/>
                    <a:pt x="27047" y="19228"/>
                  </a:cubicBezTo>
                  <a:cubicBezTo>
                    <a:pt x="26939" y="19339"/>
                    <a:pt x="26821" y="19462"/>
                    <a:pt x="26775" y="19613"/>
                  </a:cubicBezTo>
                  <a:cubicBezTo>
                    <a:pt x="26676" y="19932"/>
                    <a:pt x="27030" y="20052"/>
                    <a:pt x="27269" y="20110"/>
                  </a:cubicBezTo>
                  <a:cubicBezTo>
                    <a:pt x="27548" y="20178"/>
                    <a:pt x="27823" y="20247"/>
                    <a:pt x="28106" y="20247"/>
                  </a:cubicBezTo>
                  <a:cubicBezTo>
                    <a:pt x="28185" y="20247"/>
                    <a:pt x="28264" y="20242"/>
                    <a:pt x="28344" y="20230"/>
                  </a:cubicBezTo>
                  <a:cubicBezTo>
                    <a:pt x="28753" y="20168"/>
                    <a:pt x="29103" y="19949"/>
                    <a:pt x="29410" y="19686"/>
                  </a:cubicBezTo>
                  <a:cubicBezTo>
                    <a:pt x="29708" y="19433"/>
                    <a:pt x="29969" y="19142"/>
                    <a:pt x="30202" y="18829"/>
                  </a:cubicBezTo>
                  <a:cubicBezTo>
                    <a:pt x="30330" y="18663"/>
                    <a:pt x="30447" y="18491"/>
                    <a:pt x="30560" y="18317"/>
                  </a:cubicBezTo>
                  <a:cubicBezTo>
                    <a:pt x="30659" y="18161"/>
                    <a:pt x="30767" y="18013"/>
                    <a:pt x="30870" y="17859"/>
                  </a:cubicBezTo>
                  <a:cubicBezTo>
                    <a:pt x="30951" y="17737"/>
                    <a:pt x="31017" y="17577"/>
                    <a:pt x="30931" y="17439"/>
                  </a:cubicBezTo>
                  <a:cubicBezTo>
                    <a:pt x="30867" y="17337"/>
                    <a:pt x="30748" y="17302"/>
                    <a:pt x="30634" y="17302"/>
                  </a:cubicBezTo>
                  <a:cubicBezTo>
                    <a:pt x="30617" y="17302"/>
                    <a:pt x="30601" y="17303"/>
                    <a:pt x="30585" y="17304"/>
                  </a:cubicBezTo>
                  <a:cubicBezTo>
                    <a:pt x="30274" y="17333"/>
                    <a:pt x="29963" y="17507"/>
                    <a:pt x="29710" y="17679"/>
                  </a:cubicBezTo>
                  <a:cubicBezTo>
                    <a:pt x="29417" y="17877"/>
                    <a:pt x="29159" y="18121"/>
                    <a:pt x="28903" y="18364"/>
                  </a:cubicBezTo>
                  <a:cubicBezTo>
                    <a:pt x="28669" y="18590"/>
                    <a:pt x="28437" y="18820"/>
                    <a:pt x="28177" y="19016"/>
                  </a:cubicBezTo>
                  <a:cubicBezTo>
                    <a:pt x="28087" y="19084"/>
                    <a:pt x="28150" y="19216"/>
                    <a:pt x="28238" y="19216"/>
                  </a:cubicBezTo>
                  <a:cubicBezTo>
                    <a:pt x="28257" y="19216"/>
                    <a:pt x="28278" y="19209"/>
                    <a:pt x="28299" y="19194"/>
                  </a:cubicBezTo>
                  <a:cubicBezTo>
                    <a:pt x="28810" y="18808"/>
                    <a:pt x="29224" y="18313"/>
                    <a:pt x="29742" y="17934"/>
                  </a:cubicBezTo>
                  <a:cubicBezTo>
                    <a:pt x="29977" y="17760"/>
                    <a:pt x="30252" y="17594"/>
                    <a:pt x="30544" y="17539"/>
                  </a:cubicBezTo>
                  <a:cubicBezTo>
                    <a:pt x="30569" y="17534"/>
                    <a:pt x="30611" y="17527"/>
                    <a:pt x="30652" y="17527"/>
                  </a:cubicBezTo>
                  <a:cubicBezTo>
                    <a:pt x="30703" y="17527"/>
                    <a:pt x="30752" y="17538"/>
                    <a:pt x="30765" y="17579"/>
                  </a:cubicBezTo>
                  <a:cubicBezTo>
                    <a:pt x="30805" y="17699"/>
                    <a:pt x="30634" y="17853"/>
                    <a:pt x="30577" y="17942"/>
                  </a:cubicBezTo>
                  <a:cubicBezTo>
                    <a:pt x="30167" y="18559"/>
                    <a:pt x="29712" y="19174"/>
                    <a:pt x="29107" y="19619"/>
                  </a:cubicBezTo>
                  <a:cubicBezTo>
                    <a:pt x="28963" y="19723"/>
                    <a:pt x="28811" y="19828"/>
                    <a:pt x="28645" y="19898"/>
                  </a:cubicBezTo>
                  <a:cubicBezTo>
                    <a:pt x="28474" y="19965"/>
                    <a:pt x="28299" y="20000"/>
                    <a:pt x="28115" y="20004"/>
                  </a:cubicBezTo>
                  <a:cubicBezTo>
                    <a:pt x="28104" y="20004"/>
                    <a:pt x="28093" y="20004"/>
                    <a:pt x="28082" y="20004"/>
                  </a:cubicBezTo>
                  <a:cubicBezTo>
                    <a:pt x="27783" y="20004"/>
                    <a:pt x="27484" y="19924"/>
                    <a:pt x="27200" y="19839"/>
                  </a:cubicBezTo>
                  <a:cubicBezTo>
                    <a:pt x="27149" y="19827"/>
                    <a:pt x="27098" y="19808"/>
                    <a:pt x="27053" y="19781"/>
                  </a:cubicBezTo>
                  <a:cubicBezTo>
                    <a:pt x="27045" y="19775"/>
                    <a:pt x="27021" y="19756"/>
                    <a:pt x="27019" y="19756"/>
                  </a:cubicBezTo>
                  <a:cubicBezTo>
                    <a:pt x="27005" y="19737"/>
                    <a:pt x="27004" y="19730"/>
                    <a:pt x="27004" y="19719"/>
                  </a:cubicBezTo>
                  <a:cubicBezTo>
                    <a:pt x="27001" y="19605"/>
                    <a:pt x="27144" y="19480"/>
                    <a:pt x="27216" y="19404"/>
                  </a:cubicBezTo>
                  <a:cubicBezTo>
                    <a:pt x="27466" y="19141"/>
                    <a:pt x="27714" y="18879"/>
                    <a:pt x="27982" y="18630"/>
                  </a:cubicBezTo>
                  <a:cubicBezTo>
                    <a:pt x="28573" y="18081"/>
                    <a:pt x="29190" y="17567"/>
                    <a:pt x="29823" y="17066"/>
                  </a:cubicBezTo>
                  <a:cubicBezTo>
                    <a:pt x="30083" y="16860"/>
                    <a:pt x="30368" y="16627"/>
                    <a:pt x="30710" y="16588"/>
                  </a:cubicBezTo>
                  <a:cubicBezTo>
                    <a:pt x="30751" y="16583"/>
                    <a:pt x="30793" y="16581"/>
                    <a:pt x="30834" y="16581"/>
                  </a:cubicBezTo>
                  <a:cubicBezTo>
                    <a:pt x="31071" y="16581"/>
                    <a:pt x="31309" y="16654"/>
                    <a:pt x="31517" y="16761"/>
                  </a:cubicBezTo>
                  <a:cubicBezTo>
                    <a:pt x="31757" y="16884"/>
                    <a:pt x="31979" y="17068"/>
                    <a:pt x="32117" y="17301"/>
                  </a:cubicBezTo>
                  <a:cubicBezTo>
                    <a:pt x="32232" y="17498"/>
                    <a:pt x="32087" y="17736"/>
                    <a:pt x="31966" y="17900"/>
                  </a:cubicBezTo>
                  <a:cubicBezTo>
                    <a:pt x="31816" y="18110"/>
                    <a:pt x="31629" y="18282"/>
                    <a:pt x="31457" y="18470"/>
                  </a:cubicBezTo>
                  <a:cubicBezTo>
                    <a:pt x="31216" y="18735"/>
                    <a:pt x="30983" y="19011"/>
                    <a:pt x="30737" y="19277"/>
                  </a:cubicBezTo>
                  <a:cubicBezTo>
                    <a:pt x="30473" y="19560"/>
                    <a:pt x="30201" y="19838"/>
                    <a:pt x="29914" y="20100"/>
                  </a:cubicBezTo>
                  <a:cubicBezTo>
                    <a:pt x="29643" y="20349"/>
                    <a:pt x="29353" y="20604"/>
                    <a:pt x="29037" y="20796"/>
                  </a:cubicBezTo>
                  <a:cubicBezTo>
                    <a:pt x="28774" y="20957"/>
                    <a:pt x="28484" y="21038"/>
                    <a:pt x="28178" y="21038"/>
                  </a:cubicBezTo>
                  <a:cubicBezTo>
                    <a:pt x="28160" y="21038"/>
                    <a:pt x="28141" y="21038"/>
                    <a:pt x="28122" y="21037"/>
                  </a:cubicBezTo>
                  <a:cubicBezTo>
                    <a:pt x="27761" y="21025"/>
                    <a:pt x="27409" y="20916"/>
                    <a:pt x="27060" y="20837"/>
                  </a:cubicBezTo>
                  <a:cubicBezTo>
                    <a:pt x="26693" y="20755"/>
                    <a:pt x="26328" y="20665"/>
                    <a:pt x="25975" y="20539"/>
                  </a:cubicBezTo>
                  <a:cubicBezTo>
                    <a:pt x="25827" y="20485"/>
                    <a:pt x="25661" y="20423"/>
                    <a:pt x="25548" y="20311"/>
                  </a:cubicBezTo>
                  <a:cubicBezTo>
                    <a:pt x="25509" y="20271"/>
                    <a:pt x="25490" y="20239"/>
                    <a:pt x="25510" y="20186"/>
                  </a:cubicBezTo>
                  <a:cubicBezTo>
                    <a:pt x="25539" y="20105"/>
                    <a:pt x="25595" y="20031"/>
                    <a:pt x="25647" y="19963"/>
                  </a:cubicBezTo>
                  <a:cubicBezTo>
                    <a:pt x="25865" y="19675"/>
                    <a:pt x="26140" y="19428"/>
                    <a:pt x="26385" y="19160"/>
                  </a:cubicBezTo>
                  <a:cubicBezTo>
                    <a:pt x="26518" y="19016"/>
                    <a:pt x="26652" y="18871"/>
                    <a:pt x="26785" y="18730"/>
                  </a:cubicBezTo>
                  <a:cubicBezTo>
                    <a:pt x="26920" y="18587"/>
                    <a:pt x="27056" y="18446"/>
                    <a:pt x="27192" y="18305"/>
                  </a:cubicBezTo>
                  <a:cubicBezTo>
                    <a:pt x="27472" y="18015"/>
                    <a:pt x="27758" y="17730"/>
                    <a:pt x="28054" y="17458"/>
                  </a:cubicBezTo>
                  <a:cubicBezTo>
                    <a:pt x="28321" y="17212"/>
                    <a:pt x="28603" y="16977"/>
                    <a:pt x="28879" y="16739"/>
                  </a:cubicBezTo>
                  <a:cubicBezTo>
                    <a:pt x="29377" y="16312"/>
                    <a:pt x="29953" y="15793"/>
                    <a:pt x="30640" y="15739"/>
                  </a:cubicBezTo>
                  <a:cubicBezTo>
                    <a:pt x="30688" y="15735"/>
                    <a:pt x="30736" y="15733"/>
                    <a:pt x="30783" y="15733"/>
                  </a:cubicBezTo>
                  <a:cubicBezTo>
                    <a:pt x="31081" y="15733"/>
                    <a:pt x="31378" y="15809"/>
                    <a:pt x="31661" y="15894"/>
                  </a:cubicBezTo>
                  <a:cubicBezTo>
                    <a:pt x="31987" y="15993"/>
                    <a:pt x="32304" y="16115"/>
                    <a:pt x="32627" y="16218"/>
                  </a:cubicBezTo>
                  <a:cubicBezTo>
                    <a:pt x="32945" y="16319"/>
                    <a:pt x="33265" y="16415"/>
                    <a:pt x="33570" y="16556"/>
                  </a:cubicBezTo>
                  <a:cubicBezTo>
                    <a:pt x="33711" y="16620"/>
                    <a:pt x="33848" y="16696"/>
                    <a:pt x="33975" y="16790"/>
                  </a:cubicBezTo>
                  <a:cubicBezTo>
                    <a:pt x="34072" y="16863"/>
                    <a:pt x="34201" y="16963"/>
                    <a:pt x="34220" y="17095"/>
                  </a:cubicBezTo>
                  <a:cubicBezTo>
                    <a:pt x="34238" y="17233"/>
                    <a:pt x="34127" y="17387"/>
                    <a:pt x="34055" y="17496"/>
                  </a:cubicBezTo>
                  <a:cubicBezTo>
                    <a:pt x="33968" y="17626"/>
                    <a:pt x="33868" y="17749"/>
                    <a:pt x="33765" y="17865"/>
                  </a:cubicBezTo>
                  <a:cubicBezTo>
                    <a:pt x="33548" y="18115"/>
                    <a:pt x="33301" y="18338"/>
                    <a:pt x="33066" y="18568"/>
                  </a:cubicBezTo>
                  <a:cubicBezTo>
                    <a:pt x="32520" y="19094"/>
                    <a:pt x="32038" y="19681"/>
                    <a:pt x="31473" y="20186"/>
                  </a:cubicBezTo>
                  <a:cubicBezTo>
                    <a:pt x="30898" y="20702"/>
                    <a:pt x="30276" y="21190"/>
                    <a:pt x="29611" y="21587"/>
                  </a:cubicBezTo>
                  <a:cubicBezTo>
                    <a:pt x="29460" y="21678"/>
                    <a:pt x="29300" y="21759"/>
                    <a:pt x="29132" y="21813"/>
                  </a:cubicBezTo>
                  <a:cubicBezTo>
                    <a:pt x="28962" y="21868"/>
                    <a:pt x="28789" y="21915"/>
                    <a:pt x="28610" y="21915"/>
                  </a:cubicBezTo>
                  <a:cubicBezTo>
                    <a:pt x="28603" y="21915"/>
                    <a:pt x="28595" y="21915"/>
                    <a:pt x="28588" y="21915"/>
                  </a:cubicBezTo>
                  <a:cubicBezTo>
                    <a:pt x="28575" y="21916"/>
                    <a:pt x="28566" y="21921"/>
                    <a:pt x="28556" y="21926"/>
                  </a:cubicBezTo>
                  <a:cubicBezTo>
                    <a:pt x="27800" y="21838"/>
                    <a:pt x="27052" y="21714"/>
                    <a:pt x="26307" y="21558"/>
                  </a:cubicBezTo>
                  <a:cubicBezTo>
                    <a:pt x="26292" y="21552"/>
                    <a:pt x="26281" y="21546"/>
                    <a:pt x="26268" y="21540"/>
                  </a:cubicBezTo>
                  <a:cubicBezTo>
                    <a:pt x="26067" y="21452"/>
                    <a:pt x="25871" y="21355"/>
                    <a:pt x="25672" y="21266"/>
                  </a:cubicBezTo>
                  <a:cubicBezTo>
                    <a:pt x="25578" y="21225"/>
                    <a:pt x="25486" y="21181"/>
                    <a:pt x="25396" y="21135"/>
                  </a:cubicBezTo>
                  <a:cubicBezTo>
                    <a:pt x="25096" y="20985"/>
                    <a:pt x="24806" y="20813"/>
                    <a:pt x="24536" y="20613"/>
                  </a:cubicBezTo>
                  <a:cubicBezTo>
                    <a:pt x="24348" y="20472"/>
                    <a:pt x="24164" y="20321"/>
                    <a:pt x="23996" y="20152"/>
                  </a:cubicBezTo>
                  <a:cubicBezTo>
                    <a:pt x="24025" y="20039"/>
                    <a:pt x="24080" y="19931"/>
                    <a:pt x="24156" y="19831"/>
                  </a:cubicBezTo>
                  <a:cubicBezTo>
                    <a:pt x="24317" y="19612"/>
                    <a:pt x="24506" y="19409"/>
                    <a:pt x="24694" y="19208"/>
                  </a:cubicBezTo>
                  <a:cubicBezTo>
                    <a:pt x="24880" y="19008"/>
                    <a:pt x="25077" y="18814"/>
                    <a:pt x="25272" y="18621"/>
                  </a:cubicBezTo>
                  <a:cubicBezTo>
                    <a:pt x="26072" y="17844"/>
                    <a:pt x="26919" y="17116"/>
                    <a:pt x="27759" y="16384"/>
                  </a:cubicBezTo>
                  <a:cubicBezTo>
                    <a:pt x="27962" y="16205"/>
                    <a:pt x="28167" y="16022"/>
                    <a:pt x="28362" y="15832"/>
                  </a:cubicBezTo>
                  <a:cubicBezTo>
                    <a:pt x="28521" y="15677"/>
                    <a:pt x="28676" y="15514"/>
                    <a:pt x="28841" y="15360"/>
                  </a:cubicBezTo>
                  <a:cubicBezTo>
                    <a:pt x="29177" y="15044"/>
                    <a:pt x="29559" y="14834"/>
                    <a:pt x="30026" y="14813"/>
                  </a:cubicBezTo>
                  <a:cubicBezTo>
                    <a:pt x="30055" y="14812"/>
                    <a:pt x="30083" y="14811"/>
                    <a:pt x="30112" y="14811"/>
                  </a:cubicBezTo>
                  <a:close/>
                  <a:moveTo>
                    <a:pt x="8826" y="1241"/>
                  </a:moveTo>
                  <a:cubicBezTo>
                    <a:pt x="8899" y="1241"/>
                    <a:pt x="8971" y="1247"/>
                    <a:pt x="9043" y="1265"/>
                  </a:cubicBezTo>
                  <a:cubicBezTo>
                    <a:pt x="9033" y="1295"/>
                    <a:pt x="9024" y="1322"/>
                    <a:pt x="9017" y="1353"/>
                  </a:cubicBezTo>
                  <a:cubicBezTo>
                    <a:pt x="8941" y="1628"/>
                    <a:pt x="8890" y="1911"/>
                    <a:pt x="8866" y="2199"/>
                  </a:cubicBezTo>
                  <a:cubicBezTo>
                    <a:pt x="8649" y="2213"/>
                    <a:pt x="8432" y="2221"/>
                    <a:pt x="8218" y="2243"/>
                  </a:cubicBezTo>
                  <a:cubicBezTo>
                    <a:pt x="8024" y="2267"/>
                    <a:pt x="7836" y="2319"/>
                    <a:pt x="7648" y="2362"/>
                  </a:cubicBezTo>
                  <a:cubicBezTo>
                    <a:pt x="7467" y="2404"/>
                    <a:pt x="7285" y="2458"/>
                    <a:pt x="7111" y="2525"/>
                  </a:cubicBezTo>
                  <a:cubicBezTo>
                    <a:pt x="7029" y="2559"/>
                    <a:pt x="6947" y="2597"/>
                    <a:pt x="6871" y="2643"/>
                  </a:cubicBezTo>
                  <a:cubicBezTo>
                    <a:pt x="6803" y="2684"/>
                    <a:pt x="6747" y="2733"/>
                    <a:pt x="6695" y="2789"/>
                  </a:cubicBezTo>
                  <a:cubicBezTo>
                    <a:pt x="6565" y="2596"/>
                    <a:pt x="6358" y="2474"/>
                    <a:pt x="6143" y="2474"/>
                  </a:cubicBezTo>
                  <a:cubicBezTo>
                    <a:pt x="6041" y="2474"/>
                    <a:pt x="5936" y="2502"/>
                    <a:pt x="5837" y="2564"/>
                  </a:cubicBezTo>
                  <a:cubicBezTo>
                    <a:pt x="5634" y="2690"/>
                    <a:pt x="5483" y="2926"/>
                    <a:pt x="5447" y="3169"/>
                  </a:cubicBezTo>
                  <a:cubicBezTo>
                    <a:pt x="5425" y="3151"/>
                    <a:pt x="5404" y="3138"/>
                    <a:pt x="5384" y="3123"/>
                  </a:cubicBezTo>
                  <a:cubicBezTo>
                    <a:pt x="5258" y="3032"/>
                    <a:pt x="5119" y="2950"/>
                    <a:pt x="4973" y="2903"/>
                  </a:cubicBezTo>
                  <a:cubicBezTo>
                    <a:pt x="4895" y="2878"/>
                    <a:pt x="4816" y="2865"/>
                    <a:pt x="4737" y="2865"/>
                  </a:cubicBezTo>
                  <a:cubicBezTo>
                    <a:pt x="4532" y="2865"/>
                    <a:pt x="4332" y="2949"/>
                    <a:pt x="4188" y="3102"/>
                  </a:cubicBezTo>
                  <a:cubicBezTo>
                    <a:pt x="3981" y="3325"/>
                    <a:pt x="3919" y="3666"/>
                    <a:pt x="4046" y="3944"/>
                  </a:cubicBezTo>
                  <a:cubicBezTo>
                    <a:pt x="4062" y="3976"/>
                    <a:pt x="4080" y="4009"/>
                    <a:pt x="4101" y="4043"/>
                  </a:cubicBezTo>
                  <a:cubicBezTo>
                    <a:pt x="3394" y="4535"/>
                    <a:pt x="2732" y="5064"/>
                    <a:pt x="2269" y="5804"/>
                  </a:cubicBezTo>
                  <a:cubicBezTo>
                    <a:pt x="1784" y="6584"/>
                    <a:pt x="1577" y="7511"/>
                    <a:pt x="1661" y="8425"/>
                  </a:cubicBezTo>
                  <a:cubicBezTo>
                    <a:pt x="1850" y="10408"/>
                    <a:pt x="3351" y="11898"/>
                    <a:pt x="4922" y="12963"/>
                  </a:cubicBezTo>
                  <a:cubicBezTo>
                    <a:pt x="5774" y="13539"/>
                    <a:pt x="6705" y="13968"/>
                    <a:pt x="7614" y="14438"/>
                  </a:cubicBezTo>
                  <a:cubicBezTo>
                    <a:pt x="8605" y="14951"/>
                    <a:pt x="9586" y="15479"/>
                    <a:pt x="10597" y="15950"/>
                  </a:cubicBezTo>
                  <a:cubicBezTo>
                    <a:pt x="12629" y="16897"/>
                    <a:pt x="14753" y="17640"/>
                    <a:pt x="16828" y="18493"/>
                  </a:cubicBezTo>
                  <a:cubicBezTo>
                    <a:pt x="17903" y="18933"/>
                    <a:pt x="18977" y="19378"/>
                    <a:pt x="20053" y="19821"/>
                  </a:cubicBezTo>
                  <a:cubicBezTo>
                    <a:pt x="21078" y="20242"/>
                    <a:pt x="22099" y="20675"/>
                    <a:pt x="23147" y="21036"/>
                  </a:cubicBezTo>
                  <a:cubicBezTo>
                    <a:pt x="25136" y="21719"/>
                    <a:pt x="27207" y="22175"/>
                    <a:pt x="29301" y="22349"/>
                  </a:cubicBezTo>
                  <a:cubicBezTo>
                    <a:pt x="29974" y="22405"/>
                    <a:pt x="30651" y="22435"/>
                    <a:pt x="31328" y="22435"/>
                  </a:cubicBezTo>
                  <a:cubicBezTo>
                    <a:pt x="32720" y="22435"/>
                    <a:pt x="34114" y="22310"/>
                    <a:pt x="35476" y="22032"/>
                  </a:cubicBezTo>
                  <a:cubicBezTo>
                    <a:pt x="36955" y="21733"/>
                    <a:pt x="38428" y="21186"/>
                    <a:pt x="39644" y="20280"/>
                  </a:cubicBezTo>
                  <a:cubicBezTo>
                    <a:pt x="40846" y="19386"/>
                    <a:pt x="41730" y="18114"/>
                    <a:pt x="41930" y="16614"/>
                  </a:cubicBezTo>
                  <a:cubicBezTo>
                    <a:pt x="42061" y="15643"/>
                    <a:pt x="42002" y="14642"/>
                    <a:pt x="41758" y="13694"/>
                  </a:cubicBezTo>
                  <a:cubicBezTo>
                    <a:pt x="41633" y="13208"/>
                    <a:pt x="41453" y="12737"/>
                    <a:pt x="41213" y="12297"/>
                  </a:cubicBezTo>
                  <a:cubicBezTo>
                    <a:pt x="40981" y="11872"/>
                    <a:pt x="40655" y="11513"/>
                    <a:pt x="40308" y="11184"/>
                  </a:cubicBezTo>
                  <a:cubicBezTo>
                    <a:pt x="40138" y="11025"/>
                    <a:pt x="39966" y="10876"/>
                    <a:pt x="39774" y="10745"/>
                  </a:cubicBezTo>
                  <a:cubicBezTo>
                    <a:pt x="39592" y="10622"/>
                    <a:pt x="39407" y="10502"/>
                    <a:pt x="39251" y="10344"/>
                  </a:cubicBezTo>
                  <a:cubicBezTo>
                    <a:pt x="39247" y="9832"/>
                    <a:pt x="39232" y="9316"/>
                    <a:pt x="39154" y="8814"/>
                  </a:cubicBezTo>
                  <a:cubicBezTo>
                    <a:pt x="39150" y="8785"/>
                    <a:pt x="39147" y="8759"/>
                    <a:pt x="39143" y="8732"/>
                  </a:cubicBezTo>
                  <a:lnTo>
                    <a:pt x="39143" y="8732"/>
                  </a:lnTo>
                  <a:cubicBezTo>
                    <a:pt x="39149" y="8736"/>
                    <a:pt x="39154" y="8741"/>
                    <a:pt x="39163" y="8746"/>
                  </a:cubicBezTo>
                  <a:cubicBezTo>
                    <a:pt x="39154" y="8800"/>
                    <a:pt x="39174" y="8857"/>
                    <a:pt x="39234" y="8895"/>
                  </a:cubicBezTo>
                  <a:cubicBezTo>
                    <a:pt x="39444" y="9024"/>
                    <a:pt x="39632" y="9205"/>
                    <a:pt x="39829" y="9355"/>
                  </a:cubicBezTo>
                  <a:cubicBezTo>
                    <a:pt x="40006" y="9493"/>
                    <a:pt x="40178" y="9636"/>
                    <a:pt x="40345" y="9783"/>
                  </a:cubicBezTo>
                  <a:cubicBezTo>
                    <a:pt x="40684" y="10085"/>
                    <a:pt x="41001" y="10413"/>
                    <a:pt x="41290" y="10763"/>
                  </a:cubicBezTo>
                  <a:cubicBezTo>
                    <a:pt x="41855" y="11446"/>
                    <a:pt x="42324" y="12212"/>
                    <a:pt x="42664" y="13032"/>
                  </a:cubicBezTo>
                  <a:cubicBezTo>
                    <a:pt x="43346" y="14680"/>
                    <a:pt x="43491" y="16534"/>
                    <a:pt x="42915" y="18233"/>
                  </a:cubicBezTo>
                  <a:cubicBezTo>
                    <a:pt x="42310" y="20017"/>
                    <a:pt x="40982" y="21558"/>
                    <a:pt x="39428" y="22590"/>
                  </a:cubicBezTo>
                  <a:cubicBezTo>
                    <a:pt x="38650" y="23105"/>
                    <a:pt x="37794" y="23501"/>
                    <a:pt x="36889" y="23733"/>
                  </a:cubicBezTo>
                  <a:cubicBezTo>
                    <a:pt x="35801" y="24010"/>
                    <a:pt x="34656" y="24104"/>
                    <a:pt x="33539" y="24168"/>
                  </a:cubicBezTo>
                  <a:cubicBezTo>
                    <a:pt x="32867" y="24205"/>
                    <a:pt x="32194" y="24229"/>
                    <a:pt x="31521" y="24229"/>
                  </a:cubicBezTo>
                  <a:cubicBezTo>
                    <a:pt x="31067" y="24229"/>
                    <a:pt x="30613" y="24218"/>
                    <a:pt x="30160" y="24193"/>
                  </a:cubicBezTo>
                  <a:cubicBezTo>
                    <a:pt x="28982" y="24125"/>
                    <a:pt x="27830" y="23922"/>
                    <a:pt x="26684" y="23652"/>
                  </a:cubicBezTo>
                  <a:cubicBezTo>
                    <a:pt x="24431" y="23120"/>
                    <a:pt x="22224" y="22392"/>
                    <a:pt x="20073" y="21543"/>
                  </a:cubicBezTo>
                  <a:cubicBezTo>
                    <a:pt x="17969" y="20714"/>
                    <a:pt x="15900" y="19786"/>
                    <a:pt x="13820" y="18897"/>
                  </a:cubicBezTo>
                  <a:cubicBezTo>
                    <a:pt x="11752" y="18011"/>
                    <a:pt x="9692" y="17088"/>
                    <a:pt x="7726" y="15986"/>
                  </a:cubicBezTo>
                  <a:cubicBezTo>
                    <a:pt x="6292" y="15180"/>
                    <a:pt x="4810" y="14425"/>
                    <a:pt x="3472" y="13469"/>
                  </a:cubicBezTo>
                  <a:cubicBezTo>
                    <a:pt x="2189" y="12555"/>
                    <a:pt x="1021" y="11388"/>
                    <a:pt x="537" y="9851"/>
                  </a:cubicBezTo>
                  <a:cubicBezTo>
                    <a:pt x="469" y="9631"/>
                    <a:pt x="412" y="9403"/>
                    <a:pt x="371" y="9175"/>
                  </a:cubicBezTo>
                  <a:cubicBezTo>
                    <a:pt x="376" y="8849"/>
                    <a:pt x="394" y="8521"/>
                    <a:pt x="422" y="8193"/>
                  </a:cubicBezTo>
                  <a:cubicBezTo>
                    <a:pt x="449" y="7886"/>
                    <a:pt x="493" y="7578"/>
                    <a:pt x="540" y="7273"/>
                  </a:cubicBezTo>
                  <a:cubicBezTo>
                    <a:pt x="584" y="6983"/>
                    <a:pt x="631" y="6689"/>
                    <a:pt x="722" y="6406"/>
                  </a:cubicBezTo>
                  <a:cubicBezTo>
                    <a:pt x="746" y="6335"/>
                    <a:pt x="771" y="6261"/>
                    <a:pt x="796" y="6189"/>
                  </a:cubicBezTo>
                  <a:cubicBezTo>
                    <a:pt x="798" y="6186"/>
                    <a:pt x="798" y="6184"/>
                    <a:pt x="800" y="6183"/>
                  </a:cubicBezTo>
                  <a:cubicBezTo>
                    <a:pt x="867" y="6030"/>
                    <a:pt x="942" y="5878"/>
                    <a:pt x="1021" y="5731"/>
                  </a:cubicBezTo>
                  <a:cubicBezTo>
                    <a:pt x="1176" y="5441"/>
                    <a:pt x="1341" y="5156"/>
                    <a:pt x="1532" y="4888"/>
                  </a:cubicBezTo>
                  <a:cubicBezTo>
                    <a:pt x="1913" y="4347"/>
                    <a:pt x="2367" y="3858"/>
                    <a:pt x="2879" y="3439"/>
                  </a:cubicBezTo>
                  <a:cubicBezTo>
                    <a:pt x="4019" y="2504"/>
                    <a:pt x="5418" y="1868"/>
                    <a:pt x="6850" y="1543"/>
                  </a:cubicBezTo>
                  <a:cubicBezTo>
                    <a:pt x="7240" y="1455"/>
                    <a:pt x="7633" y="1408"/>
                    <a:pt x="8026" y="1351"/>
                  </a:cubicBezTo>
                  <a:cubicBezTo>
                    <a:pt x="8209" y="1324"/>
                    <a:pt x="8390" y="1284"/>
                    <a:pt x="8572" y="1260"/>
                  </a:cubicBezTo>
                  <a:cubicBezTo>
                    <a:pt x="8656" y="1250"/>
                    <a:pt x="8741" y="1241"/>
                    <a:pt x="8826" y="1241"/>
                  </a:cubicBezTo>
                  <a:close/>
                  <a:moveTo>
                    <a:pt x="362" y="9985"/>
                  </a:moveTo>
                  <a:cubicBezTo>
                    <a:pt x="1178" y="12672"/>
                    <a:pt x="4103" y="14247"/>
                    <a:pt x="6440" y="15560"/>
                  </a:cubicBezTo>
                  <a:cubicBezTo>
                    <a:pt x="7328" y="16058"/>
                    <a:pt x="8203" y="16571"/>
                    <a:pt x="9109" y="17036"/>
                  </a:cubicBezTo>
                  <a:cubicBezTo>
                    <a:pt x="10146" y="17568"/>
                    <a:pt x="11201" y="18059"/>
                    <a:pt x="12265" y="18532"/>
                  </a:cubicBezTo>
                  <a:cubicBezTo>
                    <a:pt x="14397" y="19480"/>
                    <a:pt x="16543" y="20405"/>
                    <a:pt x="18693" y="21310"/>
                  </a:cubicBezTo>
                  <a:cubicBezTo>
                    <a:pt x="20898" y="22239"/>
                    <a:pt x="23163" y="23045"/>
                    <a:pt x="25476" y="23656"/>
                  </a:cubicBezTo>
                  <a:cubicBezTo>
                    <a:pt x="26618" y="23956"/>
                    <a:pt x="27776" y="24228"/>
                    <a:pt x="28951" y="24372"/>
                  </a:cubicBezTo>
                  <a:cubicBezTo>
                    <a:pt x="29828" y="24477"/>
                    <a:pt x="30710" y="24517"/>
                    <a:pt x="31592" y="24517"/>
                  </a:cubicBezTo>
                  <a:cubicBezTo>
                    <a:pt x="31884" y="24517"/>
                    <a:pt x="32176" y="24513"/>
                    <a:pt x="32468" y="24505"/>
                  </a:cubicBezTo>
                  <a:cubicBezTo>
                    <a:pt x="34593" y="24448"/>
                    <a:pt x="36831" y="24328"/>
                    <a:pt x="38753" y="23336"/>
                  </a:cubicBezTo>
                  <a:cubicBezTo>
                    <a:pt x="40455" y="22458"/>
                    <a:pt x="41907" y="21030"/>
                    <a:pt x="42782" y="19322"/>
                  </a:cubicBezTo>
                  <a:cubicBezTo>
                    <a:pt x="42838" y="19211"/>
                    <a:pt x="42892" y="19099"/>
                    <a:pt x="42940" y="18987"/>
                  </a:cubicBezTo>
                  <a:lnTo>
                    <a:pt x="42940" y="18987"/>
                  </a:lnTo>
                  <a:cubicBezTo>
                    <a:pt x="42907" y="19121"/>
                    <a:pt x="42870" y="19255"/>
                    <a:pt x="42831" y="19386"/>
                  </a:cubicBezTo>
                  <a:cubicBezTo>
                    <a:pt x="42526" y="20436"/>
                    <a:pt x="42184" y="21477"/>
                    <a:pt x="41809" y="22502"/>
                  </a:cubicBezTo>
                  <a:cubicBezTo>
                    <a:pt x="41433" y="23535"/>
                    <a:pt x="41014" y="24556"/>
                    <a:pt x="40535" y="25549"/>
                  </a:cubicBezTo>
                  <a:cubicBezTo>
                    <a:pt x="40303" y="26033"/>
                    <a:pt x="40053" y="26512"/>
                    <a:pt x="39787" y="26981"/>
                  </a:cubicBezTo>
                  <a:cubicBezTo>
                    <a:pt x="39541" y="27414"/>
                    <a:pt x="39283" y="27827"/>
                    <a:pt x="38946" y="28196"/>
                  </a:cubicBezTo>
                  <a:cubicBezTo>
                    <a:pt x="38319" y="28883"/>
                    <a:pt x="37522" y="29392"/>
                    <a:pt x="36695" y="29808"/>
                  </a:cubicBezTo>
                  <a:cubicBezTo>
                    <a:pt x="35741" y="30285"/>
                    <a:pt x="34737" y="30683"/>
                    <a:pt x="33697" y="30931"/>
                  </a:cubicBezTo>
                  <a:cubicBezTo>
                    <a:pt x="32775" y="31155"/>
                    <a:pt x="31842" y="31243"/>
                    <a:pt x="30907" y="31243"/>
                  </a:cubicBezTo>
                  <a:cubicBezTo>
                    <a:pt x="29711" y="31243"/>
                    <a:pt x="28512" y="31099"/>
                    <a:pt x="27326" y="30912"/>
                  </a:cubicBezTo>
                  <a:cubicBezTo>
                    <a:pt x="24988" y="30544"/>
                    <a:pt x="22901" y="29743"/>
                    <a:pt x="20709" y="28898"/>
                  </a:cubicBezTo>
                  <a:cubicBezTo>
                    <a:pt x="19518" y="28437"/>
                    <a:pt x="18367" y="27893"/>
                    <a:pt x="17209" y="27358"/>
                  </a:cubicBezTo>
                  <a:cubicBezTo>
                    <a:pt x="14857" y="26272"/>
                    <a:pt x="12489" y="25224"/>
                    <a:pt x="10195" y="24021"/>
                  </a:cubicBezTo>
                  <a:cubicBezTo>
                    <a:pt x="9107" y="23453"/>
                    <a:pt x="8052" y="22822"/>
                    <a:pt x="7019" y="22162"/>
                  </a:cubicBezTo>
                  <a:cubicBezTo>
                    <a:pt x="6525" y="21846"/>
                    <a:pt x="6037" y="21515"/>
                    <a:pt x="5586" y="21141"/>
                  </a:cubicBezTo>
                  <a:cubicBezTo>
                    <a:pt x="5144" y="20781"/>
                    <a:pt x="4727" y="20380"/>
                    <a:pt x="4313" y="19985"/>
                  </a:cubicBezTo>
                  <a:cubicBezTo>
                    <a:pt x="3487" y="19199"/>
                    <a:pt x="2712" y="18348"/>
                    <a:pt x="2171" y="17335"/>
                  </a:cubicBezTo>
                  <a:cubicBezTo>
                    <a:pt x="1589" y="16237"/>
                    <a:pt x="1181" y="15052"/>
                    <a:pt x="875" y="13850"/>
                  </a:cubicBezTo>
                  <a:cubicBezTo>
                    <a:pt x="559" y="12614"/>
                    <a:pt x="386" y="11361"/>
                    <a:pt x="362" y="10086"/>
                  </a:cubicBezTo>
                  <a:lnTo>
                    <a:pt x="362" y="9985"/>
                  </a:lnTo>
                  <a:close/>
                  <a:moveTo>
                    <a:pt x="11127" y="1"/>
                  </a:moveTo>
                  <a:cubicBezTo>
                    <a:pt x="11020" y="1"/>
                    <a:pt x="10904" y="60"/>
                    <a:pt x="10803" y="121"/>
                  </a:cubicBezTo>
                  <a:cubicBezTo>
                    <a:pt x="10685" y="193"/>
                    <a:pt x="10577" y="281"/>
                    <a:pt x="10460" y="354"/>
                  </a:cubicBezTo>
                  <a:cubicBezTo>
                    <a:pt x="10359" y="421"/>
                    <a:pt x="10236" y="488"/>
                    <a:pt x="10112" y="488"/>
                  </a:cubicBezTo>
                  <a:cubicBezTo>
                    <a:pt x="10105" y="488"/>
                    <a:pt x="10098" y="488"/>
                    <a:pt x="10091" y="487"/>
                  </a:cubicBezTo>
                  <a:cubicBezTo>
                    <a:pt x="9975" y="477"/>
                    <a:pt x="9888" y="378"/>
                    <a:pt x="9770" y="364"/>
                  </a:cubicBezTo>
                  <a:cubicBezTo>
                    <a:pt x="9762" y="364"/>
                    <a:pt x="9755" y="363"/>
                    <a:pt x="9747" y="363"/>
                  </a:cubicBezTo>
                  <a:cubicBezTo>
                    <a:pt x="9611" y="363"/>
                    <a:pt x="9488" y="469"/>
                    <a:pt x="9400" y="565"/>
                  </a:cubicBezTo>
                  <a:cubicBezTo>
                    <a:pt x="9295" y="683"/>
                    <a:pt x="9213" y="820"/>
                    <a:pt x="9144" y="964"/>
                  </a:cubicBezTo>
                  <a:cubicBezTo>
                    <a:pt x="9044" y="931"/>
                    <a:pt x="8939" y="919"/>
                    <a:pt x="8834" y="919"/>
                  </a:cubicBezTo>
                  <a:cubicBezTo>
                    <a:pt x="8599" y="919"/>
                    <a:pt x="8357" y="981"/>
                    <a:pt x="8137" y="1021"/>
                  </a:cubicBezTo>
                  <a:cubicBezTo>
                    <a:pt x="7779" y="1091"/>
                    <a:pt x="7415" y="1129"/>
                    <a:pt x="7059" y="1206"/>
                  </a:cubicBezTo>
                  <a:cubicBezTo>
                    <a:pt x="6289" y="1369"/>
                    <a:pt x="5536" y="1615"/>
                    <a:pt x="4822" y="1940"/>
                  </a:cubicBezTo>
                  <a:cubicBezTo>
                    <a:pt x="3516" y="2534"/>
                    <a:pt x="2321" y="3388"/>
                    <a:pt x="1464" y="4550"/>
                  </a:cubicBezTo>
                  <a:cubicBezTo>
                    <a:pt x="1239" y="4854"/>
                    <a:pt x="1030" y="5181"/>
                    <a:pt x="870" y="5525"/>
                  </a:cubicBezTo>
                  <a:cubicBezTo>
                    <a:pt x="786" y="5698"/>
                    <a:pt x="713" y="5875"/>
                    <a:pt x="646" y="6055"/>
                  </a:cubicBezTo>
                  <a:cubicBezTo>
                    <a:pt x="633" y="6090"/>
                    <a:pt x="623" y="6122"/>
                    <a:pt x="612" y="6156"/>
                  </a:cubicBezTo>
                  <a:cubicBezTo>
                    <a:pt x="566" y="6228"/>
                    <a:pt x="524" y="6298"/>
                    <a:pt x="488" y="6374"/>
                  </a:cubicBezTo>
                  <a:cubicBezTo>
                    <a:pt x="368" y="6639"/>
                    <a:pt x="298" y="6930"/>
                    <a:pt x="237" y="7215"/>
                  </a:cubicBezTo>
                  <a:cubicBezTo>
                    <a:pt x="103" y="7836"/>
                    <a:pt x="71" y="8477"/>
                    <a:pt x="48" y="9108"/>
                  </a:cubicBezTo>
                  <a:cubicBezTo>
                    <a:pt x="1" y="10389"/>
                    <a:pt x="74" y="11684"/>
                    <a:pt x="327" y="12941"/>
                  </a:cubicBezTo>
                  <a:cubicBezTo>
                    <a:pt x="571" y="14165"/>
                    <a:pt x="917" y="15376"/>
                    <a:pt x="1410" y="16521"/>
                  </a:cubicBezTo>
                  <a:cubicBezTo>
                    <a:pt x="1651" y="17086"/>
                    <a:pt x="1922" y="17641"/>
                    <a:pt x="2260" y="18153"/>
                  </a:cubicBezTo>
                  <a:cubicBezTo>
                    <a:pt x="2582" y="18641"/>
                    <a:pt x="2957" y="19093"/>
                    <a:pt x="3353" y="19517"/>
                  </a:cubicBezTo>
                  <a:cubicBezTo>
                    <a:pt x="3749" y="19937"/>
                    <a:pt x="4170" y="20333"/>
                    <a:pt x="4593" y="20725"/>
                  </a:cubicBezTo>
                  <a:cubicBezTo>
                    <a:pt x="5025" y="21125"/>
                    <a:pt x="5459" y="21511"/>
                    <a:pt x="5939" y="21857"/>
                  </a:cubicBezTo>
                  <a:cubicBezTo>
                    <a:pt x="6429" y="22209"/>
                    <a:pt x="6941" y="22529"/>
                    <a:pt x="7457" y="22841"/>
                  </a:cubicBezTo>
                  <a:cubicBezTo>
                    <a:pt x="7982" y="23156"/>
                    <a:pt x="8503" y="23478"/>
                    <a:pt x="9035" y="23779"/>
                  </a:cubicBezTo>
                  <a:cubicBezTo>
                    <a:pt x="11313" y="25057"/>
                    <a:pt x="13711" y="26123"/>
                    <a:pt x="16086" y="27199"/>
                  </a:cubicBezTo>
                  <a:cubicBezTo>
                    <a:pt x="17275" y="27738"/>
                    <a:pt x="18455" y="28304"/>
                    <a:pt x="19669" y="28779"/>
                  </a:cubicBezTo>
                  <a:cubicBezTo>
                    <a:pt x="20160" y="28972"/>
                    <a:pt x="20651" y="29160"/>
                    <a:pt x="21144" y="29351"/>
                  </a:cubicBezTo>
                  <a:cubicBezTo>
                    <a:pt x="21261" y="29409"/>
                    <a:pt x="21376" y="29470"/>
                    <a:pt x="21491" y="29528"/>
                  </a:cubicBezTo>
                  <a:cubicBezTo>
                    <a:pt x="21978" y="29773"/>
                    <a:pt x="22486" y="29971"/>
                    <a:pt x="22991" y="30171"/>
                  </a:cubicBezTo>
                  <a:cubicBezTo>
                    <a:pt x="23524" y="30381"/>
                    <a:pt x="24062" y="30559"/>
                    <a:pt x="24619" y="30688"/>
                  </a:cubicBezTo>
                  <a:cubicBezTo>
                    <a:pt x="25179" y="30819"/>
                    <a:pt x="25746" y="30943"/>
                    <a:pt x="26311" y="31057"/>
                  </a:cubicBezTo>
                  <a:cubicBezTo>
                    <a:pt x="27797" y="31360"/>
                    <a:pt x="29330" y="31593"/>
                    <a:pt x="30857" y="31593"/>
                  </a:cubicBezTo>
                  <a:cubicBezTo>
                    <a:pt x="31627" y="31593"/>
                    <a:pt x="32396" y="31534"/>
                    <a:pt x="33155" y="31394"/>
                  </a:cubicBezTo>
                  <a:cubicBezTo>
                    <a:pt x="34241" y="31196"/>
                    <a:pt x="35284" y="30842"/>
                    <a:pt x="36283" y="30384"/>
                  </a:cubicBezTo>
                  <a:cubicBezTo>
                    <a:pt x="37171" y="29979"/>
                    <a:pt x="38039" y="29509"/>
                    <a:pt x="38770" y="28856"/>
                  </a:cubicBezTo>
                  <a:cubicBezTo>
                    <a:pt x="39544" y="28166"/>
                    <a:pt x="40038" y="27274"/>
                    <a:pt x="40506" y="26364"/>
                  </a:cubicBezTo>
                  <a:cubicBezTo>
                    <a:pt x="41016" y="25374"/>
                    <a:pt x="41457" y="24348"/>
                    <a:pt x="41851" y="23306"/>
                  </a:cubicBezTo>
                  <a:cubicBezTo>
                    <a:pt x="42242" y="22267"/>
                    <a:pt x="42590" y="21215"/>
                    <a:pt x="42918" y="20156"/>
                  </a:cubicBezTo>
                  <a:cubicBezTo>
                    <a:pt x="43452" y="18425"/>
                    <a:pt x="43757" y="16578"/>
                    <a:pt x="43460" y="14773"/>
                  </a:cubicBezTo>
                  <a:cubicBezTo>
                    <a:pt x="43370" y="14226"/>
                    <a:pt x="43225" y="13691"/>
                    <a:pt x="43029" y="13174"/>
                  </a:cubicBezTo>
                  <a:cubicBezTo>
                    <a:pt x="42662" y="12184"/>
                    <a:pt x="42087" y="11257"/>
                    <a:pt x="41397" y="10446"/>
                  </a:cubicBezTo>
                  <a:cubicBezTo>
                    <a:pt x="41043" y="10034"/>
                    <a:pt x="40660" y="9647"/>
                    <a:pt x="40256" y="9285"/>
                  </a:cubicBezTo>
                  <a:cubicBezTo>
                    <a:pt x="40054" y="9103"/>
                    <a:pt x="39844" y="8930"/>
                    <a:pt x="39630" y="8759"/>
                  </a:cubicBezTo>
                  <a:cubicBezTo>
                    <a:pt x="39529" y="8680"/>
                    <a:pt x="39428" y="8582"/>
                    <a:pt x="39318" y="8518"/>
                  </a:cubicBezTo>
                  <a:cubicBezTo>
                    <a:pt x="39235" y="8468"/>
                    <a:pt x="39123" y="8455"/>
                    <a:pt x="39069" y="8387"/>
                  </a:cubicBezTo>
                  <a:cubicBezTo>
                    <a:pt x="38975" y="8268"/>
                    <a:pt x="38948" y="7997"/>
                    <a:pt x="38881" y="7852"/>
                  </a:cubicBezTo>
                  <a:cubicBezTo>
                    <a:pt x="38799" y="7668"/>
                    <a:pt x="38696" y="7493"/>
                    <a:pt x="38577" y="7333"/>
                  </a:cubicBezTo>
                  <a:cubicBezTo>
                    <a:pt x="38268" y="6923"/>
                    <a:pt x="37857" y="6608"/>
                    <a:pt x="37369" y="6440"/>
                  </a:cubicBezTo>
                  <a:cubicBezTo>
                    <a:pt x="37122" y="6355"/>
                    <a:pt x="36865" y="6315"/>
                    <a:pt x="36606" y="6315"/>
                  </a:cubicBezTo>
                  <a:cubicBezTo>
                    <a:pt x="36389" y="6315"/>
                    <a:pt x="36172" y="6343"/>
                    <a:pt x="35960" y="6398"/>
                  </a:cubicBezTo>
                  <a:cubicBezTo>
                    <a:pt x="35634" y="6486"/>
                    <a:pt x="35331" y="6633"/>
                    <a:pt x="35059" y="6822"/>
                  </a:cubicBezTo>
                  <a:cubicBezTo>
                    <a:pt x="35019" y="6795"/>
                    <a:pt x="34971" y="6785"/>
                    <a:pt x="34920" y="6773"/>
                  </a:cubicBezTo>
                  <a:cubicBezTo>
                    <a:pt x="34866" y="6762"/>
                    <a:pt x="34816" y="6742"/>
                    <a:pt x="34765" y="6720"/>
                  </a:cubicBezTo>
                  <a:cubicBezTo>
                    <a:pt x="34634" y="6665"/>
                    <a:pt x="34504" y="6614"/>
                    <a:pt x="34374" y="6564"/>
                  </a:cubicBezTo>
                  <a:cubicBezTo>
                    <a:pt x="34102" y="6460"/>
                    <a:pt x="33838" y="6338"/>
                    <a:pt x="33566" y="6236"/>
                  </a:cubicBezTo>
                  <a:cubicBezTo>
                    <a:pt x="33040" y="6033"/>
                    <a:pt x="32500" y="5863"/>
                    <a:pt x="31976" y="5655"/>
                  </a:cubicBezTo>
                  <a:cubicBezTo>
                    <a:pt x="31966" y="5651"/>
                    <a:pt x="31957" y="5650"/>
                    <a:pt x="31947" y="5648"/>
                  </a:cubicBezTo>
                  <a:cubicBezTo>
                    <a:pt x="31887" y="5517"/>
                    <a:pt x="31820" y="5392"/>
                    <a:pt x="31746" y="5271"/>
                  </a:cubicBezTo>
                  <a:cubicBezTo>
                    <a:pt x="31604" y="5040"/>
                    <a:pt x="31429" y="4818"/>
                    <a:pt x="31215" y="4646"/>
                  </a:cubicBezTo>
                  <a:cubicBezTo>
                    <a:pt x="31007" y="4481"/>
                    <a:pt x="30759" y="4370"/>
                    <a:pt x="30505" y="4292"/>
                  </a:cubicBezTo>
                  <a:cubicBezTo>
                    <a:pt x="30272" y="4221"/>
                    <a:pt x="30034" y="4188"/>
                    <a:pt x="29797" y="4188"/>
                  </a:cubicBezTo>
                  <a:cubicBezTo>
                    <a:pt x="29337" y="4188"/>
                    <a:pt x="28881" y="4313"/>
                    <a:pt x="28472" y="4531"/>
                  </a:cubicBezTo>
                  <a:cubicBezTo>
                    <a:pt x="28462" y="4503"/>
                    <a:pt x="28440" y="4477"/>
                    <a:pt x="28405" y="4455"/>
                  </a:cubicBezTo>
                  <a:cubicBezTo>
                    <a:pt x="28295" y="4384"/>
                    <a:pt x="28159" y="4342"/>
                    <a:pt x="28035" y="4296"/>
                  </a:cubicBezTo>
                  <a:cubicBezTo>
                    <a:pt x="27910" y="4248"/>
                    <a:pt x="27782" y="4206"/>
                    <a:pt x="27656" y="4161"/>
                  </a:cubicBezTo>
                  <a:cubicBezTo>
                    <a:pt x="27400" y="4075"/>
                    <a:pt x="27148" y="3979"/>
                    <a:pt x="26896" y="3885"/>
                  </a:cubicBezTo>
                  <a:cubicBezTo>
                    <a:pt x="26628" y="3785"/>
                    <a:pt x="26354" y="3697"/>
                    <a:pt x="26084" y="3602"/>
                  </a:cubicBezTo>
                  <a:cubicBezTo>
                    <a:pt x="25857" y="3521"/>
                    <a:pt x="25620" y="3463"/>
                    <a:pt x="25403" y="3356"/>
                  </a:cubicBezTo>
                  <a:cubicBezTo>
                    <a:pt x="25386" y="3348"/>
                    <a:pt x="25371" y="3344"/>
                    <a:pt x="25356" y="3344"/>
                  </a:cubicBezTo>
                  <a:cubicBezTo>
                    <a:pt x="25346" y="3344"/>
                    <a:pt x="25335" y="3346"/>
                    <a:pt x="25325" y="3349"/>
                  </a:cubicBezTo>
                  <a:cubicBezTo>
                    <a:pt x="25312" y="3332"/>
                    <a:pt x="25298" y="3313"/>
                    <a:pt x="25283" y="3296"/>
                  </a:cubicBezTo>
                  <a:cubicBezTo>
                    <a:pt x="25064" y="3039"/>
                    <a:pt x="24760" y="2848"/>
                    <a:pt x="24430" y="2779"/>
                  </a:cubicBezTo>
                  <a:cubicBezTo>
                    <a:pt x="24334" y="2759"/>
                    <a:pt x="24239" y="2750"/>
                    <a:pt x="24145" y="2750"/>
                  </a:cubicBezTo>
                  <a:cubicBezTo>
                    <a:pt x="24062" y="2750"/>
                    <a:pt x="23980" y="2757"/>
                    <a:pt x="23898" y="2771"/>
                  </a:cubicBezTo>
                  <a:cubicBezTo>
                    <a:pt x="23870" y="2747"/>
                    <a:pt x="23838" y="2728"/>
                    <a:pt x="23793" y="2716"/>
                  </a:cubicBezTo>
                  <a:cubicBezTo>
                    <a:pt x="23745" y="2702"/>
                    <a:pt x="23694" y="2692"/>
                    <a:pt x="23646" y="2682"/>
                  </a:cubicBezTo>
                  <a:cubicBezTo>
                    <a:pt x="23549" y="2661"/>
                    <a:pt x="23454" y="2638"/>
                    <a:pt x="23359" y="2622"/>
                  </a:cubicBezTo>
                  <a:cubicBezTo>
                    <a:pt x="23271" y="2604"/>
                    <a:pt x="23184" y="2592"/>
                    <a:pt x="23096" y="2577"/>
                  </a:cubicBezTo>
                  <a:cubicBezTo>
                    <a:pt x="23048" y="2571"/>
                    <a:pt x="23003" y="2561"/>
                    <a:pt x="22954" y="2560"/>
                  </a:cubicBezTo>
                  <a:cubicBezTo>
                    <a:pt x="22918" y="2557"/>
                    <a:pt x="22882" y="2550"/>
                    <a:pt x="22846" y="2540"/>
                  </a:cubicBezTo>
                  <a:cubicBezTo>
                    <a:pt x="22808" y="2433"/>
                    <a:pt x="22762" y="2327"/>
                    <a:pt x="22709" y="2228"/>
                  </a:cubicBezTo>
                  <a:cubicBezTo>
                    <a:pt x="22529" y="1905"/>
                    <a:pt x="22239" y="1661"/>
                    <a:pt x="21908" y="1497"/>
                  </a:cubicBezTo>
                  <a:cubicBezTo>
                    <a:pt x="21537" y="1314"/>
                    <a:pt x="21117" y="1200"/>
                    <a:pt x="20700" y="1200"/>
                  </a:cubicBezTo>
                  <a:cubicBezTo>
                    <a:pt x="20638" y="1200"/>
                    <a:pt x="20575" y="1203"/>
                    <a:pt x="20513" y="1208"/>
                  </a:cubicBezTo>
                  <a:cubicBezTo>
                    <a:pt x="20142" y="1239"/>
                    <a:pt x="19766" y="1364"/>
                    <a:pt x="19479" y="1605"/>
                  </a:cubicBezTo>
                  <a:cubicBezTo>
                    <a:pt x="19392" y="1488"/>
                    <a:pt x="19287" y="1389"/>
                    <a:pt x="19169" y="1303"/>
                  </a:cubicBezTo>
                  <a:cubicBezTo>
                    <a:pt x="19043" y="1213"/>
                    <a:pt x="18904" y="1118"/>
                    <a:pt x="18763" y="1062"/>
                  </a:cubicBezTo>
                  <a:cubicBezTo>
                    <a:pt x="18643" y="1014"/>
                    <a:pt x="18524" y="996"/>
                    <a:pt x="18404" y="996"/>
                  </a:cubicBezTo>
                  <a:cubicBezTo>
                    <a:pt x="18223" y="996"/>
                    <a:pt x="18042" y="1037"/>
                    <a:pt x="17860" y="1077"/>
                  </a:cubicBezTo>
                  <a:cubicBezTo>
                    <a:pt x="17790" y="1092"/>
                    <a:pt x="17719" y="1109"/>
                    <a:pt x="17646" y="1113"/>
                  </a:cubicBezTo>
                  <a:cubicBezTo>
                    <a:pt x="17638" y="1114"/>
                    <a:pt x="17630" y="1114"/>
                    <a:pt x="17622" y="1114"/>
                  </a:cubicBezTo>
                  <a:cubicBezTo>
                    <a:pt x="17611" y="1114"/>
                    <a:pt x="17600" y="1113"/>
                    <a:pt x="17589" y="1110"/>
                  </a:cubicBezTo>
                  <a:cubicBezTo>
                    <a:pt x="17586" y="1109"/>
                    <a:pt x="17585" y="1108"/>
                    <a:pt x="17584" y="1108"/>
                  </a:cubicBezTo>
                  <a:cubicBezTo>
                    <a:pt x="17583" y="1108"/>
                    <a:pt x="17583" y="1108"/>
                    <a:pt x="17582" y="1109"/>
                  </a:cubicBezTo>
                  <a:cubicBezTo>
                    <a:pt x="17582" y="1109"/>
                    <a:pt x="17580" y="1107"/>
                    <a:pt x="17574" y="1103"/>
                  </a:cubicBezTo>
                  <a:lnTo>
                    <a:pt x="17558" y="1088"/>
                  </a:lnTo>
                  <a:cubicBezTo>
                    <a:pt x="17485" y="1008"/>
                    <a:pt x="17429" y="895"/>
                    <a:pt x="17320" y="834"/>
                  </a:cubicBezTo>
                  <a:cubicBezTo>
                    <a:pt x="17247" y="792"/>
                    <a:pt x="17171" y="776"/>
                    <a:pt x="17093" y="776"/>
                  </a:cubicBezTo>
                  <a:cubicBezTo>
                    <a:pt x="16878" y="776"/>
                    <a:pt x="16653" y="900"/>
                    <a:pt x="16462" y="966"/>
                  </a:cubicBezTo>
                  <a:cubicBezTo>
                    <a:pt x="16405" y="986"/>
                    <a:pt x="16313" y="1018"/>
                    <a:pt x="16235" y="1018"/>
                  </a:cubicBezTo>
                  <a:cubicBezTo>
                    <a:pt x="16188" y="1018"/>
                    <a:pt x="16147" y="1007"/>
                    <a:pt x="16122" y="975"/>
                  </a:cubicBezTo>
                  <a:cubicBezTo>
                    <a:pt x="16058" y="895"/>
                    <a:pt x="16030" y="792"/>
                    <a:pt x="15957" y="713"/>
                  </a:cubicBezTo>
                  <a:cubicBezTo>
                    <a:pt x="15867" y="618"/>
                    <a:pt x="15752" y="581"/>
                    <a:pt x="15632" y="581"/>
                  </a:cubicBezTo>
                  <a:cubicBezTo>
                    <a:pt x="15580" y="581"/>
                    <a:pt x="15527" y="588"/>
                    <a:pt x="15475" y="600"/>
                  </a:cubicBezTo>
                  <a:cubicBezTo>
                    <a:pt x="15298" y="639"/>
                    <a:pt x="15133" y="725"/>
                    <a:pt x="14968" y="796"/>
                  </a:cubicBezTo>
                  <a:cubicBezTo>
                    <a:pt x="14886" y="832"/>
                    <a:pt x="14804" y="862"/>
                    <a:pt x="14718" y="884"/>
                  </a:cubicBezTo>
                  <a:cubicBezTo>
                    <a:pt x="14684" y="891"/>
                    <a:pt x="14649" y="897"/>
                    <a:pt x="14613" y="897"/>
                  </a:cubicBezTo>
                  <a:cubicBezTo>
                    <a:pt x="14587" y="897"/>
                    <a:pt x="14560" y="894"/>
                    <a:pt x="14534" y="886"/>
                  </a:cubicBezTo>
                  <a:cubicBezTo>
                    <a:pt x="14528" y="885"/>
                    <a:pt x="14497" y="868"/>
                    <a:pt x="14485" y="858"/>
                  </a:cubicBezTo>
                  <a:cubicBezTo>
                    <a:pt x="14454" y="831"/>
                    <a:pt x="14435" y="805"/>
                    <a:pt x="14413" y="759"/>
                  </a:cubicBezTo>
                  <a:cubicBezTo>
                    <a:pt x="14357" y="641"/>
                    <a:pt x="14340" y="510"/>
                    <a:pt x="14267" y="400"/>
                  </a:cubicBezTo>
                  <a:cubicBezTo>
                    <a:pt x="14166" y="251"/>
                    <a:pt x="14019" y="198"/>
                    <a:pt x="13864" y="198"/>
                  </a:cubicBezTo>
                  <a:cubicBezTo>
                    <a:pt x="13731" y="198"/>
                    <a:pt x="13592" y="236"/>
                    <a:pt x="13470" y="286"/>
                  </a:cubicBezTo>
                  <a:cubicBezTo>
                    <a:pt x="13346" y="336"/>
                    <a:pt x="13225" y="400"/>
                    <a:pt x="13097" y="442"/>
                  </a:cubicBezTo>
                  <a:cubicBezTo>
                    <a:pt x="13044" y="460"/>
                    <a:pt x="12983" y="476"/>
                    <a:pt x="12924" y="476"/>
                  </a:cubicBezTo>
                  <a:cubicBezTo>
                    <a:pt x="12878" y="476"/>
                    <a:pt x="12833" y="466"/>
                    <a:pt x="12794" y="440"/>
                  </a:cubicBezTo>
                  <a:cubicBezTo>
                    <a:pt x="12747" y="407"/>
                    <a:pt x="12722" y="354"/>
                    <a:pt x="12690" y="306"/>
                  </a:cubicBezTo>
                  <a:cubicBezTo>
                    <a:pt x="12658" y="256"/>
                    <a:pt x="12622" y="206"/>
                    <a:pt x="12578" y="164"/>
                  </a:cubicBezTo>
                  <a:cubicBezTo>
                    <a:pt x="12508" y="94"/>
                    <a:pt x="12414" y="62"/>
                    <a:pt x="12318" y="62"/>
                  </a:cubicBezTo>
                  <a:cubicBezTo>
                    <a:pt x="12295" y="62"/>
                    <a:pt x="12271" y="64"/>
                    <a:pt x="12247" y="67"/>
                  </a:cubicBezTo>
                  <a:cubicBezTo>
                    <a:pt x="12023" y="103"/>
                    <a:pt x="11858" y="254"/>
                    <a:pt x="11660" y="349"/>
                  </a:cubicBezTo>
                  <a:cubicBezTo>
                    <a:pt x="11625" y="367"/>
                    <a:pt x="11570" y="389"/>
                    <a:pt x="11540" y="393"/>
                  </a:cubicBezTo>
                  <a:cubicBezTo>
                    <a:pt x="11540" y="393"/>
                    <a:pt x="11523" y="394"/>
                    <a:pt x="11513" y="394"/>
                  </a:cubicBezTo>
                  <a:lnTo>
                    <a:pt x="11507" y="394"/>
                  </a:lnTo>
                  <a:cubicBezTo>
                    <a:pt x="11505" y="395"/>
                    <a:pt x="11503" y="395"/>
                    <a:pt x="11502" y="395"/>
                  </a:cubicBezTo>
                  <a:cubicBezTo>
                    <a:pt x="11493" y="395"/>
                    <a:pt x="11490" y="392"/>
                    <a:pt x="11480" y="383"/>
                  </a:cubicBezTo>
                  <a:cubicBezTo>
                    <a:pt x="11480" y="383"/>
                    <a:pt x="11460" y="368"/>
                    <a:pt x="11456" y="362"/>
                  </a:cubicBezTo>
                  <a:cubicBezTo>
                    <a:pt x="11441" y="342"/>
                    <a:pt x="11431" y="323"/>
                    <a:pt x="11423" y="301"/>
                  </a:cubicBezTo>
                  <a:cubicBezTo>
                    <a:pt x="11398" y="240"/>
                    <a:pt x="11378" y="181"/>
                    <a:pt x="11342" y="126"/>
                  </a:cubicBezTo>
                  <a:cubicBezTo>
                    <a:pt x="11283" y="34"/>
                    <a:pt x="11208" y="1"/>
                    <a:pt x="1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0"/>
            <p:cNvSpPr/>
            <p:nvPr/>
          </p:nvSpPr>
          <p:spPr>
            <a:xfrm>
              <a:off x="1873564" y="1044891"/>
              <a:ext cx="142783" cy="124761"/>
            </a:xfrm>
            <a:custGeom>
              <a:rect b="b" l="l" r="r" t="t"/>
              <a:pathLst>
                <a:path extrusionOk="0" h="3143" w="3597">
                  <a:moveTo>
                    <a:pt x="1764" y="199"/>
                  </a:moveTo>
                  <a:cubicBezTo>
                    <a:pt x="1781" y="199"/>
                    <a:pt x="1798" y="203"/>
                    <a:pt x="1816" y="210"/>
                  </a:cubicBezTo>
                  <a:cubicBezTo>
                    <a:pt x="1948" y="268"/>
                    <a:pt x="2002" y="453"/>
                    <a:pt x="2068" y="571"/>
                  </a:cubicBezTo>
                  <a:cubicBezTo>
                    <a:pt x="2158" y="723"/>
                    <a:pt x="2295" y="843"/>
                    <a:pt x="2481" y="844"/>
                  </a:cubicBezTo>
                  <a:cubicBezTo>
                    <a:pt x="2486" y="845"/>
                    <a:pt x="2491" y="845"/>
                    <a:pt x="2497" y="845"/>
                  </a:cubicBezTo>
                  <a:cubicBezTo>
                    <a:pt x="2589" y="845"/>
                    <a:pt x="2683" y="820"/>
                    <a:pt x="2775" y="803"/>
                  </a:cubicBezTo>
                  <a:cubicBezTo>
                    <a:pt x="2909" y="781"/>
                    <a:pt x="3046" y="758"/>
                    <a:pt x="3185" y="756"/>
                  </a:cubicBezTo>
                  <a:cubicBezTo>
                    <a:pt x="3193" y="755"/>
                    <a:pt x="3201" y="755"/>
                    <a:pt x="3209" y="755"/>
                  </a:cubicBezTo>
                  <a:cubicBezTo>
                    <a:pt x="3217" y="755"/>
                    <a:pt x="3225" y="755"/>
                    <a:pt x="3233" y="755"/>
                  </a:cubicBezTo>
                  <a:lnTo>
                    <a:pt x="3239" y="755"/>
                  </a:lnTo>
                  <a:cubicBezTo>
                    <a:pt x="3241" y="757"/>
                    <a:pt x="3242" y="757"/>
                    <a:pt x="3243" y="757"/>
                  </a:cubicBezTo>
                  <a:cubicBezTo>
                    <a:pt x="3244" y="757"/>
                    <a:pt x="3245" y="757"/>
                    <a:pt x="3246" y="756"/>
                  </a:cubicBezTo>
                  <a:cubicBezTo>
                    <a:pt x="3249" y="758"/>
                    <a:pt x="3251" y="758"/>
                    <a:pt x="3254" y="758"/>
                  </a:cubicBezTo>
                  <a:cubicBezTo>
                    <a:pt x="3256" y="758"/>
                    <a:pt x="3258" y="758"/>
                    <a:pt x="3260" y="758"/>
                  </a:cubicBezTo>
                  <a:cubicBezTo>
                    <a:pt x="3258" y="760"/>
                    <a:pt x="3256" y="764"/>
                    <a:pt x="3253" y="770"/>
                  </a:cubicBezTo>
                  <a:cubicBezTo>
                    <a:pt x="3218" y="812"/>
                    <a:pt x="3183" y="849"/>
                    <a:pt x="3145" y="883"/>
                  </a:cubicBezTo>
                  <a:cubicBezTo>
                    <a:pt x="3055" y="954"/>
                    <a:pt x="2952" y="1011"/>
                    <a:pt x="2850" y="1070"/>
                  </a:cubicBezTo>
                  <a:cubicBezTo>
                    <a:pt x="2750" y="1126"/>
                    <a:pt x="2647" y="1186"/>
                    <a:pt x="2555" y="1257"/>
                  </a:cubicBezTo>
                  <a:cubicBezTo>
                    <a:pt x="2476" y="1319"/>
                    <a:pt x="2370" y="1403"/>
                    <a:pt x="2379" y="1516"/>
                  </a:cubicBezTo>
                  <a:cubicBezTo>
                    <a:pt x="2388" y="1620"/>
                    <a:pt x="2484" y="1670"/>
                    <a:pt x="2560" y="1719"/>
                  </a:cubicBezTo>
                  <a:cubicBezTo>
                    <a:pt x="2658" y="1783"/>
                    <a:pt x="2753" y="1863"/>
                    <a:pt x="2829" y="1952"/>
                  </a:cubicBezTo>
                  <a:cubicBezTo>
                    <a:pt x="2899" y="2028"/>
                    <a:pt x="2968" y="2132"/>
                    <a:pt x="2963" y="2238"/>
                  </a:cubicBezTo>
                  <a:cubicBezTo>
                    <a:pt x="2963" y="2240"/>
                    <a:pt x="2964" y="2249"/>
                    <a:pt x="2962" y="2256"/>
                  </a:cubicBezTo>
                  <a:lnTo>
                    <a:pt x="2960" y="2256"/>
                  </a:lnTo>
                  <a:lnTo>
                    <a:pt x="2960" y="2259"/>
                  </a:lnTo>
                  <a:lnTo>
                    <a:pt x="2962" y="2259"/>
                  </a:lnTo>
                  <a:cubicBezTo>
                    <a:pt x="2962" y="2261"/>
                    <a:pt x="2962" y="2262"/>
                    <a:pt x="2961" y="2262"/>
                  </a:cubicBezTo>
                  <a:cubicBezTo>
                    <a:pt x="2961" y="2262"/>
                    <a:pt x="2961" y="2261"/>
                    <a:pt x="2960" y="2259"/>
                  </a:cubicBezTo>
                  <a:lnTo>
                    <a:pt x="2955" y="2259"/>
                  </a:lnTo>
                  <a:cubicBezTo>
                    <a:pt x="2942" y="2260"/>
                    <a:pt x="2933" y="2261"/>
                    <a:pt x="2924" y="2261"/>
                  </a:cubicBezTo>
                  <a:cubicBezTo>
                    <a:pt x="2914" y="2261"/>
                    <a:pt x="2904" y="2260"/>
                    <a:pt x="2888" y="2259"/>
                  </a:cubicBezTo>
                  <a:cubicBezTo>
                    <a:pt x="2644" y="2230"/>
                    <a:pt x="2434" y="2062"/>
                    <a:pt x="2210" y="1968"/>
                  </a:cubicBezTo>
                  <a:cubicBezTo>
                    <a:pt x="2149" y="1944"/>
                    <a:pt x="2080" y="1916"/>
                    <a:pt x="2011" y="1916"/>
                  </a:cubicBezTo>
                  <a:cubicBezTo>
                    <a:pt x="1988" y="1916"/>
                    <a:pt x="1965" y="1919"/>
                    <a:pt x="1942" y="1927"/>
                  </a:cubicBezTo>
                  <a:cubicBezTo>
                    <a:pt x="1853" y="1955"/>
                    <a:pt x="1802" y="2040"/>
                    <a:pt x="1759" y="2115"/>
                  </a:cubicBezTo>
                  <a:cubicBezTo>
                    <a:pt x="1644" y="2328"/>
                    <a:pt x="1550" y="2550"/>
                    <a:pt x="1388" y="2731"/>
                  </a:cubicBezTo>
                  <a:cubicBezTo>
                    <a:pt x="1339" y="2786"/>
                    <a:pt x="1234" y="2892"/>
                    <a:pt x="1169" y="2895"/>
                  </a:cubicBezTo>
                  <a:lnTo>
                    <a:pt x="1169" y="2893"/>
                  </a:lnTo>
                  <a:cubicBezTo>
                    <a:pt x="1166" y="2890"/>
                    <a:pt x="1158" y="2875"/>
                    <a:pt x="1155" y="2867"/>
                  </a:cubicBezTo>
                  <a:cubicBezTo>
                    <a:pt x="1139" y="2825"/>
                    <a:pt x="1139" y="2774"/>
                    <a:pt x="1138" y="2730"/>
                  </a:cubicBezTo>
                  <a:cubicBezTo>
                    <a:pt x="1138" y="2691"/>
                    <a:pt x="1138" y="2693"/>
                    <a:pt x="1148" y="2647"/>
                  </a:cubicBezTo>
                  <a:cubicBezTo>
                    <a:pt x="1154" y="2609"/>
                    <a:pt x="1167" y="2569"/>
                    <a:pt x="1179" y="2531"/>
                  </a:cubicBezTo>
                  <a:cubicBezTo>
                    <a:pt x="1203" y="2450"/>
                    <a:pt x="1229" y="2366"/>
                    <a:pt x="1242" y="2282"/>
                  </a:cubicBezTo>
                  <a:cubicBezTo>
                    <a:pt x="1263" y="2142"/>
                    <a:pt x="1258" y="1957"/>
                    <a:pt x="1122" y="1880"/>
                  </a:cubicBezTo>
                  <a:cubicBezTo>
                    <a:pt x="1080" y="1857"/>
                    <a:pt x="1032" y="1849"/>
                    <a:pt x="982" y="1849"/>
                  </a:cubicBezTo>
                  <a:cubicBezTo>
                    <a:pt x="931" y="1849"/>
                    <a:pt x="878" y="1858"/>
                    <a:pt x="832" y="1866"/>
                  </a:cubicBezTo>
                  <a:cubicBezTo>
                    <a:pt x="724" y="1888"/>
                    <a:pt x="620" y="1918"/>
                    <a:pt x="511" y="1933"/>
                  </a:cubicBezTo>
                  <a:cubicBezTo>
                    <a:pt x="492" y="1936"/>
                    <a:pt x="459" y="1940"/>
                    <a:pt x="423" y="1940"/>
                  </a:cubicBezTo>
                  <a:cubicBezTo>
                    <a:pt x="359" y="1940"/>
                    <a:pt x="287" y="1927"/>
                    <a:pt x="278" y="1872"/>
                  </a:cubicBezTo>
                  <a:cubicBezTo>
                    <a:pt x="266" y="1805"/>
                    <a:pt x="357" y="1716"/>
                    <a:pt x="399" y="1680"/>
                  </a:cubicBezTo>
                  <a:cubicBezTo>
                    <a:pt x="558" y="1541"/>
                    <a:pt x="778" y="1474"/>
                    <a:pt x="979" y="1437"/>
                  </a:cubicBezTo>
                  <a:cubicBezTo>
                    <a:pt x="1070" y="1421"/>
                    <a:pt x="1163" y="1411"/>
                    <a:pt x="1254" y="1411"/>
                  </a:cubicBezTo>
                  <a:cubicBezTo>
                    <a:pt x="1262" y="1411"/>
                    <a:pt x="1271" y="1411"/>
                    <a:pt x="1279" y="1411"/>
                  </a:cubicBezTo>
                  <a:cubicBezTo>
                    <a:pt x="1383" y="1411"/>
                    <a:pt x="1403" y="1290"/>
                    <a:pt x="1347" y="1228"/>
                  </a:cubicBezTo>
                  <a:cubicBezTo>
                    <a:pt x="1370" y="990"/>
                    <a:pt x="1372" y="747"/>
                    <a:pt x="1469" y="528"/>
                  </a:cubicBezTo>
                  <a:cubicBezTo>
                    <a:pt x="1515" y="426"/>
                    <a:pt x="1626" y="199"/>
                    <a:pt x="1764" y="199"/>
                  </a:cubicBezTo>
                  <a:close/>
                  <a:moveTo>
                    <a:pt x="1763" y="0"/>
                  </a:moveTo>
                  <a:cubicBezTo>
                    <a:pt x="1650" y="0"/>
                    <a:pt x="1540" y="59"/>
                    <a:pt x="1457" y="160"/>
                  </a:cubicBezTo>
                  <a:cubicBezTo>
                    <a:pt x="1297" y="354"/>
                    <a:pt x="1229" y="592"/>
                    <a:pt x="1220" y="839"/>
                  </a:cubicBezTo>
                  <a:cubicBezTo>
                    <a:pt x="1217" y="958"/>
                    <a:pt x="1222" y="1075"/>
                    <a:pt x="1228" y="1192"/>
                  </a:cubicBezTo>
                  <a:cubicBezTo>
                    <a:pt x="1004" y="1198"/>
                    <a:pt x="776" y="1246"/>
                    <a:pt x="568" y="1329"/>
                  </a:cubicBezTo>
                  <a:cubicBezTo>
                    <a:pt x="356" y="1413"/>
                    <a:pt x="112" y="1540"/>
                    <a:pt x="40" y="1777"/>
                  </a:cubicBezTo>
                  <a:cubicBezTo>
                    <a:pt x="0" y="1912"/>
                    <a:pt x="65" y="2044"/>
                    <a:pt x="185" y="2115"/>
                  </a:cubicBezTo>
                  <a:cubicBezTo>
                    <a:pt x="254" y="2157"/>
                    <a:pt x="334" y="2173"/>
                    <a:pt x="415" y="2173"/>
                  </a:cubicBezTo>
                  <a:cubicBezTo>
                    <a:pt x="452" y="2173"/>
                    <a:pt x="489" y="2170"/>
                    <a:pt x="525" y="2164"/>
                  </a:cubicBezTo>
                  <a:cubicBezTo>
                    <a:pt x="649" y="2144"/>
                    <a:pt x="764" y="2103"/>
                    <a:pt x="885" y="2073"/>
                  </a:cubicBezTo>
                  <a:cubicBezTo>
                    <a:pt x="921" y="2063"/>
                    <a:pt x="961" y="2054"/>
                    <a:pt x="999" y="2054"/>
                  </a:cubicBezTo>
                  <a:cubicBezTo>
                    <a:pt x="1004" y="2054"/>
                    <a:pt x="1010" y="2054"/>
                    <a:pt x="1015" y="2055"/>
                  </a:cubicBezTo>
                  <a:cubicBezTo>
                    <a:pt x="1030" y="2056"/>
                    <a:pt x="1057" y="2058"/>
                    <a:pt x="1070" y="2062"/>
                  </a:cubicBezTo>
                  <a:cubicBezTo>
                    <a:pt x="1075" y="2065"/>
                    <a:pt x="1076" y="2066"/>
                    <a:pt x="1076" y="2066"/>
                  </a:cubicBezTo>
                  <a:cubicBezTo>
                    <a:pt x="1081" y="2077"/>
                    <a:pt x="1083" y="2091"/>
                    <a:pt x="1085" y="2104"/>
                  </a:cubicBezTo>
                  <a:cubicBezTo>
                    <a:pt x="1089" y="2165"/>
                    <a:pt x="1051" y="2242"/>
                    <a:pt x="1035" y="2289"/>
                  </a:cubicBezTo>
                  <a:cubicBezTo>
                    <a:pt x="1004" y="2378"/>
                    <a:pt x="969" y="2463"/>
                    <a:pt x="938" y="2552"/>
                  </a:cubicBezTo>
                  <a:cubicBezTo>
                    <a:pt x="884" y="2719"/>
                    <a:pt x="869" y="2988"/>
                    <a:pt x="1037" y="3102"/>
                  </a:cubicBezTo>
                  <a:cubicBezTo>
                    <a:pt x="1079" y="3131"/>
                    <a:pt x="1123" y="3143"/>
                    <a:pt x="1167" y="3143"/>
                  </a:cubicBezTo>
                  <a:cubicBezTo>
                    <a:pt x="1360" y="3143"/>
                    <a:pt x="1558" y="2910"/>
                    <a:pt x="1652" y="2774"/>
                  </a:cubicBezTo>
                  <a:cubicBezTo>
                    <a:pt x="1727" y="2665"/>
                    <a:pt x="1790" y="2551"/>
                    <a:pt x="1848" y="2435"/>
                  </a:cubicBezTo>
                  <a:cubicBezTo>
                    <a:pt x="1896" y="2338"/>
                    <a:pt x="1943" y="2223"/>
                    <a:pt x="2001" y="2141"/>
                  </a:cubicBezTo>
                  <a:lnTo>
                    <a:pt x="2004" y="2141"/>
                  </a:lnTo>
                  <a:cubicBezTo>
                    <a:pt x="2016" y="2145"/>
                    <a:pt x="2027" y="2146"/>
                    <a:pt x="2040" y="2150"/>
                  </a:cubicBezTo>
                  <a:cubicBezTo>
                    <a:pt x="2095" y="2171"/>
                    <a:pt x="2150" y="2204"/>
                    <a:pt x="2203" y="2235"/>
                  </a:cubicBezTo>
                  <a:cubicBezTo>
                    <a:pt x="2331" y="2308"/>
                    <a:pt x="2456" y="2391"/>
                    <a:pt x="2594" y="2450"/>
                  </a:cubicBezTo>
                  <a:cubicBezTo>
                    <a:pt x="2685" y="2490"/>
                    <a:pt x="2808" y="2529"/>
                    <a:pt x="2921" y="2529"/>
                  </a:cubicBezTo>
                  <a:cubicBezTo>
                    <a:pt x="3038" y="2529"/>
                    <a:pt x="3144" y="2488"/>
                    <a:pt x="3196" y="2365"/>
                  </a:cubicBezTo>
                  <a:cubicBezTo>
                    <a:pt x="3303" y="2109"/>
                    <a:pt x="3077" y="1832"/>
                    <a:pt x="2899" y="1678"/>
                  </a:cubicBezTo>
                  <a:cubicBezTo>
                    <a:pt x="2850" y="1636"/>
                    <a:pt x="2798" y="1595"/>
                    <a:pt x="2746" y="1558"/>
                  </a:cubicBezTo>
                  <a:cubicBezTo>
                    <a:pt x="2720" y="1540"/>
                    <a:pt x="2691" y="1524"/>
                    <a:pt x="2665" y="1505"/>
                  </a:cubicBezTo>
                  <a:cubicBezTo>
                    <a:pt x="2662" y="1502"/>
                    <a:pt x="2657" y="1499"/>
                    <a:pt x="2654" y="1496"/>
                  </a:cubicBezTo>
                  <a:cubicBezTo>
                    <a:pt x="2657" y="1491"/>
                    <a:pt x="2661" y="1488"/>
                    <a:pt x="2661" y="1488"/>
                  </a:cubicBezTo>
                  <a:cubicBezTo>
                    <a:pt x="2713" y="1449"/>
                    <a:pt x="2769" y="1412"/>
                    <a:pt x="2822" y="1382"/>
                  </a:cubicBezTo>
                  <a:cubicBezTo>
                    <a:pt x="3040" y="1255"/>
                    <a:pt x="3287" y="1152"/>
                    <a:pt x="3443" y="944"/>
                  </a:cubicBezTo>
                  <a:cubicBezTo>
                    <a:pt x="3537" y="823"/>
                    <a:pt x="3596" y="637"/>
                    <a:pt x="3431" y="544"/>
                  </a:cubicBezTo>
                  <a:cubicBezTo>
                    <a:pt x="3364" y="506"/>
                    <a:pt x="3283" y="495"/>
                    <a:pt x="3203" y="495"/>
                  </a:cubicBezTo>
                  <a:cubicBezTo>
                    <a:pt x="3145" y="495"/>
                    <a:pt x="3087" y="501"/>
                    <a:pt x="3034" y="506"/>
                  </a:cubicBezTo>
                  <a:cubicBezTo>
                    <a:pt x="2885" y="521"/>
                    <a:pt x="2739" y="548"/>
                    <a:pt x="2591" y="574"/>
                  </a:cubicBezTo>
                  <a:cubicBezTo>
                    <a:pt x="2579" y="577"/>
                    <a:pt x="2569" y="578"/>
                    <a:pt x="2555" y="580"/>
                  </a:cubicBezTo>
                  <a:cubicBezTo>
                    <a:pt x="2546" y="583"/>
                    <a:pt x="2535" y="584"/>
                    <a:pt x="2526" y="584"/>
                  </a:cubicBezTo>
                  <a:cubicBezTo>
                    <a:pt x="2524" y="584"/>
                    <a:pt x="2522" y="587"/>
                    <a:pt x="2520" y="587"/>
                  </a:cubicBezTo>
                  <a:cubicBezTo>
                    <a:pt x="2501" y="590"/>
                    <a:pt x="2482" y="594"/>
                    <a:pt x="2461" y="595"/>
                  </a:cubicBezTo>
                  <a:cubicBezTo>
                    <a:pt x="2396" y="595"/>
                    <a:pt x="2345" y="563"/>
                    <a:pt x="2302" y="514"/>
                  </a:cubicBezTo>
                  <a:cubicBezTo>
                    <a:pt x="2185" y="385"/>
                    <a:pt x="2130" y="212"/>
                    <a:pt x="1998" y="95"/>
                  </a:cubicBezTo>
                  <a:cubicBezTo>
                    <a:pt x="1925" y="30"/>
                    <a:pt x="1843" y="0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0"/>
            <p:cNvSpPr/>
            <p:nvPr/>
          </p:nvSpPr>
          <p:spPr>
            <a:xfrm>
              <a:off x="1985266" y="952402"/>
              <a:ext cx="159" cy="119"/>
            </a:xfrm>
            <a:custGeom>
              <a:rect b="b" l="l" r="r" t="t"/>
              <a:pathLst>
                <a:path extrusionOk="0" h="3" w="4">
                  <a:moveTo>
                    <a:pt x="0" y="0"/>
                  </a:move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3F12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0"/>
            <p:cNvSpPr/>
            <p:nvPr/>
          </p:nvSpPr>
          <p:spPr>
            <a:xfrm>
              <a:off x="1937592" y="704109"/>
              <a:ext cx="29176" cy="29930"/>
            </a:xfrm>
            <a:custGeom>
              <a:rect b="b" l="l" r="r" t="t"/>
              <a:pathLst>
                <a:path extrusionOk="0" h="754" w="735">
                  <a:moveTo>
                    <a:pt x="402" y="1"/>
                  </a:moveTo>
                  <a:cubicBezTo>
                    <a:pt x="345" y="1"/>
                    <a:pt x="289" y="12"/>
                    <a:pt x="238" y="40"/>
                  </a:cubicBezTo>
                  <a:cubicBezTo>
                    <a:pt x="179" y="71"/>
                    <a:pt x="131" y="110"/>
                    <a:pt x="89" y="164"/>
                  </a:cubicBezTo>
                  <a:cubicBezTo>
                    <a:pt x="47" y="216"/>
                    <a:pt x="27" y="277"/>
                    <a:pt x="15" y="341"/>
                  </a:cubicBezTo>
                  <a:cubicBezTo>
                    <a:pt x="1" y="404"/>
                    <a:pt x="15" y="470"/>
                    <a:pt x="38" y="529"/>
                  </a:cubicBezTo>
                  <a:cubicBezTo>
                    <a:pt x="51" y="565"/>
                    <a:pt x="71" y="595"/>
                    <a:pt x="93" y="621"/>
                  </a:cubicBezTo>
                  <a:cubicBezTo>
                    <a:pt x="113" y="647"/>
                    <a:pt x="137" y="670"/>
                    <a:pt x="163" y="685"/>
                  </a:cubicBezTo>
                  <a:cubicBezTo>
                    <a:pt x="176" y="692"/>
                    <a:pt x="189" y="697"/>
                    <a:pt x="202" y="704"/>
                  </a:cubicBezTo>
                  <a:cubicBezTo>
                    <a:pt x="204" y="706"/>
                    <a:pt x="204" y="706"/>
                    <a:pt x="207" y="707"/>
                  </a:cubicBezTo>
                  <a:cubicBezTo>
                    <a:pt x="254" y="740"/>
                    <a:pt x="308" y="754"/>
                    <a:pt x="363" y="754"/>
                  </a:cubicBezTo>
                  <a:cubicBezTo>
                    <a:pt x="378" y="754"/>
                    <a:pt x="392" y="753"/>
                    <a:pt x="407" y="751"/>
                  </a:cubicBezTo>
                  <a:cubicBezTo>
                    <a:pt x="465" y="743"/>
                    <a:pt x="520" y="715"/>
                    <a:pt x="567" y="679"/>
                  </a:cubicBezTo>
                  <a:cubicBezTo>
                    <a:pt x="606" y="652"/>
                    <a:pt x="640" y="613"/>
                    <a:pt x="665" y="571"/>
                  </a:cubicBezTo>
                  <a:cubicBezTo>
                    <a:pt x="699" y="514"/>
                    <a:pt x="718" y="461"/>
                    <a:pt x="730" y="394"/>
                  </a:cubicBezTo>
                  <a:cubicBezTo>
                    <a:pt x="735" y="369"/>
                    <a:pt x="734" y="344"/>
                    <a:pt x="731" y="318"/>
                  </a:cubicBezTo>
                  <a:cubicBezTo>
                    <a:pt x="730" y="294"/>
                    <a:pt x="729" y="271"/>
                    <a:pt x="722" y="247"/>
                  </a:cubicBezTo>
                  <a:cubicBezTo>
                    <a:pt x="708" y="200"/>
                    <a:pt x="694" y="171"/>
                    <a:pt x="667" y="129"/>
                  </a:cubicBezTo>
                  <a:cubicBezTo>
                    <a:pt x="650" y="106"/>
                    <a:pt x="625" y="86"/>
                    <a:pt x="603" y="66"/>
                  </a:cubicBezTo>
                  <a:cubicBezTo>
                    <a:pt x="579" y="45"/>
                    <a:pt x="547" y="30"/>
                    <a:pt x="517" y="19"/>
                  </a:cubicBezTo>
                  <a:cubicBezTo>
                    <a:pt x="488" y="8"/>
                    <a:pt x="455" y="1"/>
                    <a:pt x="423" y="1"/>
                  </a:cubicBezTo>
                  <a:cubicBezTo>
                    <a:pt x="416" y="1"/>
                    <a:pt x="409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0"/>
            <p:cNvSpPr/>
            <p:nvPr/>
          </p:nvSpPr>
          <p:spPr>
            <a:xfrm>
              <a:off x="1883369" y="710937"/>
              <a:ext cx="38782" cy="25564"/>
            </a:xfrm>
            <a:custGeom>
              <a:rect b="b" l="l" r="r" t="t"/>
              <a:pathLst>
                <a:path extrusionOk="0" h="644" w="977">
                  <a:moveTo>
                    <a:pt x="141" y="0"/>
                  </a:moveTo>
                  <a:cubicBezTo>
                    <a:pt x="133" y="0"/>
                    <a:pt x="125" y="1"/>
                    <a:pt x="117" y="3"/>
                  </a:cubicBezTo>
                  <a:cubicBezTo>
                    <a:pt x="50" y="19"/>
                    <a:pt x="0" y="81"/>
                    <a:pt x="16" y="150"/>
                  </a:cubicBezTo>
                  <a:cubicBezTo>
                    <a:pt x="57" y="336"/>
                    <a:pt x="113" y="525"/>
                    <a:pt x="297" y="608"/>
                  </a:cubicBezTo>
                  <a:cubicBezTo>
                    <a:pt x="352" y="633"/>
                    <a:pt x="417" y="644"/>
                    <a:pt x="481" y="644"/>
                  </a:cubicBezTo>
                  <a:cubicBezTo>
                    <a:pt x="526" y="644"/>
                    <a:pt x="570" y="638"/>
                    <a:pt x="610" y="628"/>
                  </a:cubicBezTo>
                  <a:cubicBezTo>
                    <a:pt x="714" y="606"/>
                    <a:pt x="804" y="548"/>
                    <a:pt x="860" y="455"/>
                  </a:cubicBezTo>
                  <a:cubicBezTo>
                    <a:pt x="886" y="410"/>
                    <a:pt x="908" y="364"/>
                    <a:pt x="928" y="315"/>
                  </a:cubicBezTo>
                  <a:cubicBezTo>
                    <a:pt x="935" y="294"/>
                    <a:pt x="946" y="273"/>
                    <a:pt x="953" y="252"/>
                  </a:cubicBezTo>
                  <a:cubicBezTo>
                    <a:pt x="956" y="238"/>
                    <a:pt x="958" y="227"/>
                    <a:pt x="961" y="210"/>
                  </a:cubicBezTo>
                  <a:lnTo>
                    <a:pt x="961" y="207"/>
                  </a:lnTo>
                  <a:cubicBezTo>
                    <a:pt x="965" y="207"/>
                    <a:pt x="965" y="202"/>
                    <a:pt x="962" y="201"/>
                  </a:cubicBezTo>
                  <a:cubicBezTo>
                    <a:pt x="962" y="201"/>
                    <a:pt x="966" y="201"/>
                    <a:pt x="966" y="198"/>
                  </a:cubicBezTo>
                  <a:lnTo>
                    <a:pt x="966" y="196"/>
                  </a:lnTo>
                  <a:lnTo>
                    <a:pt x="966" y="194"/>
                  </a:lnTo>
                  <a:cubicBezTo>
                    <a:pt x="976" y="143"/>
                    <a:pt x="961" y="101"/>
                    <a:pt x="931" y="59"/>
                  </a:cubicBezTo>
                  <a:cubicBezTo>
                    <a:pt x="907" y="24"/>
                    <a:pt x="860" y="8"/>
                    <a:pt x="817" y="8"/>
                  </a:cubicBezTo>
                  <a:cubicBezTo>
                    <a:pt x="808" y="8"/>
                    <a:pt x="800" y="8"/>
                    <a:pt x="793" y="9"/>
                  </a:cubicBezTo>
                  <a:cubicBezTo>
                    <a:pt x="668" y="35"/>
                    <a:pt x="653" y="169"/>
                    <a:pt x="615" y="266"/>
                  </a:cubicBezTo>
                  <a:cubicBezTo>
                    <a:pt x="610" y="273"/>
                    <a:pt x="607" y="280"/>
                    <a:pt x="603" y="287"/>
                  </a:cubicBezTo>
                  <a:cubicBezTo>
                    <a:pt x="603" y="290"/>
                    <a:pt x="601" y="292"/>
                    <a:pt x="602" y="294"/>
                  </a:cubicBezTo>
                  <a:lnTo>
                    <a:pt x="600" y="296"/>
                  </a:lnTo>
                  <a:cubicBezTo>
                    <a:pt x="596" y="302"/>
                    <a:pt x="590" y="310"/>
                    <a:pt x="585" y="317"/>
                  </a:cubicBezTo>
                  <a:lnTo>
                    <a:pt x="583" y="320"/>
                  </a:lnTo>
                  <a:cubicBezTo>
                    <a:pt x="580" y="322"/>
                    <a:pt x="579" y="325"/>
                    <a:pt x="574" y="327"/>
                  </a:cubicBezTo>
                  <a:cubicBezTo>
                    <a:pt x="574" y="327"/>
                    <a:pt x="571" y="330"/>
                    <a:pt x="570" y="330"/>
                  </a:cubicBezTo>
                  <a:cubicBezTo>
                    <a:pt x="566" y="332"/>
                    <a:pt x="560" y="335"/>
                    <a:pt x="559" y="337"/>
                  </a:cubicBezTo>
                  <a:cubicBezTo>
                    <a:pt x="555" y="337"/>
                    <a:pt x="544" y="342"/>
                    <a:pt x="540" y="346"/>
                  </a:cubicBezTo>
                  <a:cubicBezTo>
                    <a:pt x="518" y="350"/>
                    <a:pt x="497" y="353"/>
                    <a:pt x="475" y="355"/>
                  </a:cubicBezTo>
                  <a:lnTo>
                    <a:pt x="469" y="355"/>
                  </a:lnTo>
                  <a:cubicBezTo>
                    <a:pt x="463" y="355"/>
                    <a:pt x="456" y="356"/>
                    <a:pt x="450" y="356"/>
                  </a:cubicBezTo>
                  <a:cubicBezTo>
                    <a:pt x="447" y="356"/>
                    <a:pt x="444" y="356"/>
                    <a:pt x="441" y="355"/>
                  </a:cubicBezTo>
                  <a:cubicBezTo>
                    <a:pt x="432" y="355"/>
                    <a:pt x="425" y="353"/>
                    <a:pt x="417" y="352"/>
                  </a:cubicBezTo>
                  <a:lnTo>
                    <a:pt x="414" y="352"/>
                  </a:lnTo>
                  <a:cubicBezTo>
                    <a:pt x="402" y="348"/>
                    <a:pt x="393" y="345"/>
                    <a:pt x="381" y="341"/>
                  </a:cubicBezTo>
                  <a:cubicBezTo>
                    <a:pt x="375" y="336"/>
                    <a:pt x="370" y="332"/>
                    <a:pt x="365" y="327"/>
                  </a:cubicBezTo>
                  <a:lnTo>
                    <a:pt x="362" y="327"/>
                  </a:lnTo>
                  <a:cubicBezTo>
                    <a:pt x="359" y="324"/>
                    <a:pt x="354" y="319"/>
                    <a:pt x="351" y="317"/>
                  </a:cubicBezTo>
                  <a:cubicBezTo>
                    <a:pt x="346" y="310"/>
                    <a:pt x="344" y="306"/>
                    <a:pt x="339" y="300"/>
                  </a:cubicBezTo>
                  <a:cubicBezTo>
                    <a:pt x="320" y="270"/>
                    <a:pt x="304" y="239"/>
                    <a:pt x="294" y="205"/>
                  </a:cubicBezTo>
                  <a:cubicBezTo>
                    <a:pt x="294" y="202"/>
                    <a:pt x="287" y="180"/>
                    <a:pt x="285" y="176"/>
                  </a:cubicBezTo>
                  <a:cubicBezTo>
                    <a:pt x="282" y="174"/>
                    <a:pt x="282" y="173"/>
                    <a:pt x="282" y="170"/>
                  </a:cubicBezTo>
                  <a:cubicBezTo>
                    <a:pt x="276" y="148"/>
                    <a:pt x="271" y="128"/>
                    <a:pt x="264" y="105"/>
                  </a:cubicBezTo>
                  <a:cubicBezTo>
                    <a:pt x="248" y="48"/>
                    <a:pt x="200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0"/>
            <p:cNvSpPr/>
            <p:nvPr/>
          </p:nvSpPr>
          <p:spPr>
            <a:xfrm>
              <a:off x="1834504" y="702561"/>
              <a:ext cx="29176" cy="29890"/>
            </a:xfrm>
            <a:custGeom>
              <a:rect b="b" l="l" r="r" t="t"/>
              <a:pathLst>
                <a:path extrusionOk="0" h="753" w="735">
                  <a:moveTo>
                    <a:pt x="425" y="1"/>
                  </a:moveTo>
                  <a:cubicBezTo>
                    <a:pt x="362" y="1"/>
                    <a:pt x="296" y="11"/>
                    <a:pt x="240" y="42"/>
                  </a:cubicBezTo>
                  <a:cubicBezTo>
                    <a:pt x="180" y="70"/>
                    <a:pt x="134" y="112"/>
                    <a:pt x="92" y="166"/>
                  </a:cubicBezTo>
                  <a:cubicBezTo>
                    <a:pt x="47" y="215"/>
                    <a:pt x="26" y="277"/>
                    <a:pt x="15" y="340"/>
                  </a:cubicBezTo>
                  <a:cubicBezTo>
                    <a:pt x="0" y="403"/>
                    <a:pt x="16" y="469"/>
                    <a:pt x="39" y="530"/>
                  </a:cubicBezTo>
                  <a:cubicBezTo>
                    <a:pt x="51" y="562"/>
                    <a:pt x="72" y="593"/>
                    <a:pt x="94" y="619"/>
                  </a:cubicBezTo>
                  <a:cubicBezTo>
                    <a:pt x="114" y="642"/>
                    <a:pt x="139" y="666"/>
                    <a:pt x="166" y="683"/>
                  </a:cubicBezTo>
                  <a:cubicBezTo>
                    <a:pt x="177" y="691"/>
                    <a:pt x="190" y="697"/>
                    <a:pt x="201" y="704"/>
                  </a:cubicBezTo>
                  <a:cubicBezTo>
                    <a:pt x="203" y="704"/>
                    <a:pt x="203" y="707"/>
                    <a:pt x="206" y="708"/>
                  </a:cubicBezTo>
                  <a:cubicBezTo>
                    <a:pt x="254" y="739"/>
                    <a:pt x="309" y="753"/>
                    <a:pt x="365" y="753"/>
                  </a:cubicBezTo>
                  <a:cubicBezTo>
                    <a:pt x="379" y="753"/>
                    <a:pt x="393" y="752"/>
                    <a:pt x="406" y="751"/>
                  </a:cubicBezTo>
                  <a:cubicBezTo>
                    <a:pt x="466" y="743"/>
                    <a:pt x="520" y="714"/>
                    <a:pt x="567" y="679"/>
                  </a:cubicBezTo>
                  <a:cubicBezTo>
                    <a:pt x="606" y="650"/>
                    <a:pt x="640" y="611"/>
                    <a:pt x="665" y="571"/>
                  </a:cubicBezTo>
                  <a:cubicBezTo>
                    <a:pt x="701" y="514"/>
                    <a:pt x="721" y="460"/>
                    <a:pt x="729" y="392"/>
                  </a:cubicBezTo>
                  <a:cubicBezTo>
                    <a:pt x="734" y="369"/>
                    <a:pt x="733" y="344"/>
                    <a:pt x="732" y="319"/>
                  </a:cubicBezTo>
                  <a:cubicBezTo>
                    <a:pt x="731" y="295"/>
                    <a:pt x="729" y="273"/>
                    <a:pt x="723" y="249"/>
                  </a:cubicBezTo>
                  <a:cubicBezTo>
                    <a:pt x="708" y="201"/>
                    <a:pt x="696" y="170"/>
                    <a:pt x="669" y="132"/>
                  </a:cubicBezTo>
                  <a:cubicBezTo>
                    <a:pt x="651" y="106"/>
                    <a:pt x="627" y="85"/>
                    <a:pt x="603" y="66"/>
                  </a:cubicBezTo>
                  <a:cubicBezTo>
                    <a:pt x="580" y="48"/>
                    <a:pt x="549" y="31"/>
                    <a:pt x="519" y="22"/>
                  </a:cubicBezTo>
                  <a:cubicBezTo>
                    <a:pt x="489" y="10"/>
                    <a:pt x="456" y="4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0"/>
            <p:cNvSpPr/>
            <p:nvPr/>
          </p:nvSpPr>
          <p:spPr>
            <a:xfrm>
              <a:off x="1673065" y="616979"/>
              <a:ext cx="28541" cy="30168"/>
            </a:xfrm>
            <a:custGeom>
              <a:rect b="b" l="l" r="r" t="t"/>
              <a:pathLst>
                <a:path extrusionOk="0" h="760" w="719">
                  <a:moveTo>
                    <a:pt x="383" y="1"/>
                  </a:moveTo>
                  <a:cubicBezTo>
                    <a:pt x="374" y="1"/>
                    <a:pt x="365" y="1"/>
                    <a:pt x="357" y="2"/>
                  </a:cubicBezTo>
                  <a:cubicBezTo>
                    <a:pt x="294" y="11"/>
                    <a:pt x="232" y="31"/>
                    <a:pt x="179" y="70"/>
                  </a:cubicBezTo>
                  <a:cubicBezTo>
                    <a:pt x="124" y="107"/>
                    <a:pt x="86" y="156"/>
                    <a:pt x="50" y="214"/>
                  </a:cubicBezTo>
                  <a:cubicBezTo>
                    <a:pt x="18" y="271"/>
                    <a:pt x="6" y="335"/>
                    <a:pt x="3" y="400"/>
                  </a:cubicBezTo>
                  <a:cubicBezTo>
                    <a:pt x="0" y="465"/>
                    <a:pt x="23" y="530"/>
                    <a:pt x="57" y="584"/>
                  </a:cubicBezTo>
                  <a:cubicBezTo>
                    <a:pt x="75" y="615"/>
                    <a:pt x="99" y="642"/>
                    <a:pt x="125" y="666"/>
                  </a:cubicBezTo>
                  <a:cubicBezTo>
                    <a:pt x="148" y="686"/>
                    <a:pt x="176" y="707"/>
                    <a:pt x="203" y="718"/>
                  </a:cubicBezTo>
                  <a:cubicBezTo>
                    <a:pt x="218" y="725"/>
                    <a:pt x="229" y="728"/>
                    <a:pt x="243" y="731"/>
                  </a:cubicBezTo>
                  <a:cubicBezTo>
                    <a:pt x="245" y="731"/>
                    <a:pt x="248" y="734"/>
                    <a:pt x="248" y="735"/>
                  </a:cubicBezTo>
                  <a:cubicBezTo>
                    <a:pt x="285" y="752"/>
                    <a:pt x="324" y="760"/>
                    <a:pt x="363" y="760"/>
                  </a:cubicBezTo>
                  <a:cubicBezTo>
                    <a:pt x="393" y="760"/>
                    <a:pt x="423" y="755"/>
                    <a:pt x="452" y="747"/>
                  </a:cubicBezTo>
                  <a:cubicBezTo>
                    <a:pt x="511" y="731"/>
                    <a:pt x="561" y="694"/>
                    <a:pt x="601" y="653"/>
                  </a:cubicBezTo>
                  <a:cubicBezTo>
                    <a:pt x="635" y="620"/>
                    <a:pt x="662" y="574"/>
                    <a:pt x="681" y="532"/>
                  </a:cubicBezTo>
                  <a:cubicBezTo>
                    <a:pt x="709" y="470"/>
                    <a:pt x="719" y="413"/>
                    <a:pt x="719" y="346"/>
                  </a:cubicBezTo>
                  <a:cubicBezTo>
                    <a:pt x="719" y="322"/>
                    <a:pt x="717" y="297"/>
                    <a:pt x="711" y="272"/>
                  </a:cubicBezTo>
                  <a:cubicBezTo>
                    <a:pt x="706" y="247"/>
                    <a:pt x="700" y="225"/>
                    <a:pt x="690" y="203"/>
                  </a:cubicBezTo>
                  <a:cubicBezTo>
                    <a:pt x="669" y="158"/>
                    <a:pt x="650" y="130"/>
                    <a:pt x="619" y="96"/>
                  </a:cubicBezTo>
                  <a:cubicBezTo>
                    <a:pt x="597" y="73"/>
                    <a:pt x="571" y="55"/>
                    <a:pt x="545" y="39"/>
                  </a:cubicBezTo>
                  <a:cubicBezTo>
                    <a:pt x="516" y="26"/>
                    <a:pt x="484" y="13"/>
                    <a:pt x="453" y="7"/>
                  </a:cubicBezTo>
                  <a:cubicBezTo>
                    <a:pt x="430" y="3"/>
                    <a:pt x="406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0"/>
            <p:cNvSpPr/>
            <p:nvPr/>
          </p:nvSpPr>
          <p:spPr>
            <a:xfrm>
              <a:off x="1618802" y="629880"/>
              <a:ext cx="38584" cy="27270"/>
            </a:xfrm>
            <a:custGeom>
              <a:rect b="b" l="l" r="r" t="t"/>
              <a:pathLst>
                <a:path extrusionOk="0" h="687" w="972">
                  <a:moveTo>
                    <a:pt x="820" y="1"/>
                  </a:moveTo>
                  <a:cubicBezTo>
                    <a:pt x="803" y="1"/>
                    <a:pt x="786" y="4"/>
                    <a:pt x="771" y="9"/>
                  </a:cubicBezTo>
                  <a:cubicBezTo>
                    <a:pt x="651" y="53"/>
                    <a:pt x="654" y="186"/>
                    <a:pt x="632" y="290"/>
                  </a:cubicBezTo>
                  <a:cubicBezTo>
                    <a:pt x="631" y="297"/>
                    <a:pt x="628" y="305"/>
                    <a:pt x="627" y="311"/>
                  </a:cubicBezTo>
                  <a:cubicBezTo>
                    <a:pt x="627" y="314"/>
                    <a:pt x="625" y="316"/>
                    <a:pt x="626" y="317"/>
                  </a:cubicBezTo>
                  <a:lnTo>
                    <a:pt x="623" y="321"/>
                  </a:lnTo>
                  <a:cubicBezTo>
                    <a:pt x="620" y="330"/>
                    <a:pt x="618" y="336"/>
                    <a:pt x="612" y="343"/>
                  </a:cubicBezTo>
                  <a:cubicBezTo>
                    <a:pt x="610" y="343"/>
                    <a:pt x="610" y="343"/>
                    <a:pt x="610" y="347"/>
                  </a:cubicBezTo>
                  <a:cubicBezTo>
                    <a:pt x="607" y="349"/>
                    <a:pt x="606" y="352"/>
                    <a:pt x="604" y="356"/>
                  </a:cubicBezTo>
                  <a:cubicBezTo>
                    <a:pt x="601" y="356"/>
                    <a:pt x="600" y="358"/>
                    <a:pt x="597" y="358"/>
                  </a:cubicBezTo>
                  <a:cubicBezTo>
                    <a:pt x="595" y="363"/>
                    <a:pt x="590" y="366"/>
                    <a:pt x="588" y="366"/>
                  </a:cubicBezTo>
                  <a:cubicBezTo>
                    <a:pt x="584" y="368"/>
                    <a:pt x="573" y="374"/>
                    <a:pt x="569" y="379"/>
                  </a:cubicBezTo>
                  <a:cubicBezTo>
                    <a:pt x="549" y="387"/>
                    <a:pt x="528" y="393"/>
                    <a:pt x="506" y="399"/>
                  </a:cubicBezTo>
                  <a:lnTo>
                    <a:pt x="500" y="399"/>
                  </a:lnTo>
                  <a:cubicBezTo>
                    <a:pt x="490" y="401"/>
                    <a:pt x="481" y="403"/>
                    <a:pt x="472" y="403"/>
                  </a:cubicBezTo>
                  <a:cubicBezTo>
                    <a:pt x="465" y="403"/>
                    <a:pt x="456" y="404"/>
                    <a:pt x="448" y="404"/>
                  </a:cubicBezTo>
                  <a:lnTo>
                    <a:pt x="445" y="404"/>
                  </a:lnTo>
                  <a:cubicBezTo>
                    <a:pt x="433" y="400"/>
                    <a:pt x="422" y="399"/>
                    <a:pt x="411" y="398"/>
                  </a:cubicBezTo>
                  <a:cubicBezTo>
                    <a:pt x="404" y="393"/>
                    <a:pt x="399" y="390"/>
                    <a:pt x="393" y="387"/>
                  </a:cubicBezTo>
                  <a:cubicBezTo>
                    <a:pt x="387" y="383"/>
                    <a:pt x="383" y="380"/>
                    <a:pt x="381" y="377"/>
                  </a:cubicBezTo>
                  <a:cubicBezTo>
                    <a:pt x="376" y="373"/>
                    <a:pt x="370" y="368"/>
                    <a:pt x="364" y="362"/>
                  </a:cubicBezTo>
                  <a:cubicBezTo>
                    <a:pt x="345" y="333"/>
                    <a:pt x="324" y="306"/>
                    <a:pt x="307" y="275"/>
                  </a:cubicBezTo>
                  <a:cubicBezTo>
                    <a:pt x="307" y="273"/>
                    <a:pt x="297" y="253"/>
                    <a:pt x="294" y="249"/>
                  </a:cubicBezTo>
                  <a:cubicBezTo>
                    <a:pt x="294" y="247"/>
                    <a:pt x="292" y="245"/>
                    <a:pt x="292" y="242"/>
                  </a:cubicBezTo>
                  <a:cubicBezTo>
                    <a:pt x="281" y="223"/>
                    <a:pt x="273" y="203"/>
                    <a:pt x="262" y="182"/>
                  </a:cubicBezTo>
                  <a:cubicBezTo>
                    <a:pt x="241" y="134"/>
                    <a:pt x="195" y="96"/>
                    <a:pt x="144" y="96"/>
                  </a:cubicBezTo>
                  <a:cubicBezTo>
                    <a:pt x="131" y="96"/>
                    <a:pt x="118" y="98"/>
                    <a:pt x="104" y="104"/>
                  </a:cubicBezTo>
                  <a:cubicBezTo>
                    <a:pt x="42" y="129"/>
                    <a:pt x="1" y="197"/>
                    <a:pt x="26" y="263"/>
                  </a:cubicBezTo>
                  <a:cubicBezTo>
                    <a:pt x="89" y="439"/>
                    <a:pt x="172" y="618"/>
                    <a:pt x="368" y="672"/>
                  </a:cubicBezTo>
                  <a:cubicBezTo>
                    <a:pt x="403" y="682"/>
                    <a:pt x="441" y="686"/>
                    <a:pt x="480" y="686"/>
                  </a:cubicBezTo>
                  <a:cubicBezTo>
                    <a:pt x="550" y="686"/>
                    <a:pt x="623" y="672"/>
                    <a:pt x="682" y="648"/>
                  </a:cubicBezTo>
                  <a:cubicBezTo>
                    <a:pt x="779" y="607"/>
                    <a:pt x="860" y="535"/>
                    <a:pt x="902" y="437"/>
                  </a:cubicBezTo>
                  <a:cubicBezTo>
                    <a:pt x="924" y="388"/>
                    <a:pt x="935" y="337"/>
                    <a:pt x="949" y="286"/>
                  </a:cubicBezTo>
                  <a:cubicBezTo>
                    <a:pt x="954" y="265"/>
                    <a:pt x="959" y="242"/>
                    <a:pt x="963" y="223"/>
                  </a:cubicBezTo>
                  <a:cubicBezTo>
                    <a:pt x="966" y="205"/>
                    <a:pt x="966" y="188"/>
                    <a:pt x="968" y="171"/>
                  </a:cubicBezTo>
                  <a:lnTo>
                    <a:pt x="968" y="164"/>
                  </a:lnTo>
                  <a:cubicBezTo>
                    <a:pt x="972" y="112"/>
                    <a:pt x="951" y="75"/>
                    <a:pt x="914" y="38"/>
                  </a:cubicBezTo>
                  <a:cubicBezTo>
                    <a:pt x="892" y="13"/>
                    <a:pt x="856" y="1"/>
                    <a:pt x="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0"/>
            <p:cNvSpPr/>
            <p:nvPr/>
          </p:nvSpPr>
          <p:spPr>
            <a:xfrm>
              <a:off x="1570930" y="630833"/>
              <a:ext cx="28580" cy="30168"/>
            </a:xfrm>
            <a:custGeom>
              <a:rect b="b" l="l" r="r" t="t"/>
              <a:pathLst>
                <a:path extrusionOk="0" h="760" w="720">
                  <a:moveTo>
                    <a:pt x="378" y="0"/>
                  </a:moveTo>
                  <a:cubicBezTo>
                    <a:pt x="371" y="0"/>
                    <a:pt x="364" y="1"/>
                    <a:pt x="357" y="1"/>
                  </a:cubicBezTo>
                  <a:cubicBezTo>
                    <a:pt x="295" y="10"/>
                    <a:pt x="232" y="32"/>
                    <a:pt x="180" y="68"/>
                  </a:cubicBezTo>
                  <a:cubicBezTo>
                    <a:pt x="125" y="109"/>
                    <a:pt x="86" y="156"/>
                    <a:pt x="51" y="213"/>
                  </a:cubicBezTo>
                  <a:cubicBezTo>
                    <a:pt x="19" y="269"/>
                    <a:pt x="6" y="334"/>
                    <a:pt x="4" y="400"/>
                  </a:cubicBezTo>
                  <a:cubicBezTo>
                    <a:pt x="1" y="463"/>
                    <a:pt x="24" y="527"/>
                    <a:pt x="57" y="582"/>
                  </a:cubicBezTo>
                  <a:cubicBezTo>
                    <a:pt x="76" y="614"/>
                    <a:pt x="100" y="642"/>
                    <a:pt x="126" y="666"/>
                  </a:cubicBezTo>
                  <a:cubicBezTo>
                    <a:pt x="148" y="687"/>
                    <a:pt x="177" y="707"/>
                    <a:pt x="204" y="718"/>
                  </a:cubicBezTo>
                  <a:cubicBezTo>
                    <a:pt x="219" y="725"/>
                    <a:pt x="230" y="728"/>
                    <a:pt x="244" y="731"/>
                  </a:cubicBezTo>
                  <a:cubicBezTo>
                    <a:pt x="246" y="734"/>
                    <a:pt x="249" y="734"/>
                    <a:pt x="249" y="735"/>
                  </a:cubicBezTo>
                  <a:cubicBezTo>
                    <a:pt x="285" y="752"/>
                    <a:pt x="324" y="760"/>
                    <a:pt x="363" y="760"/>
                  </a:cubicBezTo>
                  <a:cubicBezTo>
                    <a:pt x="394" y="760"/>
                    <a:pt x="424" y="755"/>
                    <a:pt x="453" y="746"/>
                  </a:cubicBezTo>
                  <a:cubicBezTo>
                    <a:pt x="511" y="731"/>
                    <a:pt x="561" y="694"/>
                    <a:pt x="602" y="653"/>
                  </a:cubicBezTo>
                  <a:cubicBezTo>
                    <a:pt x="635" y="619"/>
                    <a:pt x="664" y="577"/>
                    <a:pt x="682" y="532"/>
                  </a:cubicBezTo>
                  <a:cubicBezTo>
                    <a:pt x="709" y="469"/>
                    <a:pt x="720" y="413"/>
                    <a:pt x="720" y="345"/>
                  </a:cubicBezTo>
                  <a:cubicBezTo>
                    <a:pt x="720" y="322"/>
                    <a:pt x="717" y="297"/>
                    <a:pt x="711" y="272"/>
                  </a:cubicBezTo>
                  <a:cubicBezTo>
                    <a:pt x="707" y="247"/>
                    <a:pt x="701" y="225"/>
                    <a:pt x="690" y="203"/>
                  </a:cubicBezTo>
                  <a:cubicBezTo>
                    <a:pt x="670" y="158"/>
                    <a:pt x="651" y="130"/>
                    <a:pt x="620" y="96"/>
                  </a:cubicBezTo>
                  <a:cubicBezTo>
                    <a:pt x="598" y="73"/>
                    <a:pt x="572" y="55"/>
                    <a:pt x="546" y="41"/>
                  </a:cubicBezTo>
                  <a:cubicBezTo>
                    <a:pt x="516" y="25"/>
                    <a:pt x="484" y="14"/>
                    <a:pt x="454" y="6"/>
                  </a:cubicBezTo>
                  <a:cubicBezTo>
                    <a:pt x="429" y="2"/>
                    <a:pt x="403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0"/>
            <p:cNvSpPr/>
            <p:nvPr/>
          </p:nvSpPr>
          <p:spPr>
            <a:xfrm>
              <a:off x="1006230" y="534850"/>
              <a:ext cx="73595" cy="72324"/>
            </a:xfrm>
            <a:custGeom>
              <a:rect b="b" l="l" r="r" t="t"/>
              <a:pathLst>
                <a:path extrusionOk="0" h="1822" w="1854">
                  <a:moveTo>
                    <a:pt x="1117" y="221"/>
                  </a:moveTo>
                  <a:cubicBezTo>
                    <a:pt x="1136" y="221"/>
                    <a:pt x="1155" y="225"/>
                    <a:pt x="1171" y="233"/>
                  </a:cubicBezTo>
                  <a:cubicBezTo>
                    <a:pt x="1233" y="263"/>
                    <a:pt x="1271" y="349"/>
                    <a:pt x="1279" y="410"/>
                  </a:cubicBezTo>
                  <a:cubicBezTo>
                    <a:pt x="1279" y="417"/>
                    <a:pt x="1279" y="446"/>
                    <a:pt x="1281" y="457"/>
                  </a:cubicBezTo>
                  <a:cubicBezTo>
                    <a:pt x="1281" y="482"/>
                    <a:pt x="1277" y="498"/>
                    <a:pt x="1271" y="517"/>
                  </a:cubicBezTo>
                  <a:cubicBezTo>
                    <a:pt x="1264" y="540"/>
                    <a:pt x="1254" y="545"/>
                    <a:pt x="1222" y="556"/>
                  </a:cubicBezTo>
                  <a:cubicBezTo>
                    <a:pt x="1091" y="602"/>
                    <a:pt x="1147" y="777"/>
                    <a:pt x="1268" y="777"/>
                  </a:cubicBezTo>
                  <a:cubicBezTo>
                    <a:pt x="1277" y="777"/>
                    <a:pt x="1287" y="776"/>
                    <a:pt x="1297" y="773"/>
                  </a:cubicBezTo>
                  <a:cubicBezTo>
                    <a:pt x="1322" y="767"/>
                    <a:pt x="1344" y="759"/>
                    <a:pt x="1364" y="751"/>
                  </a:cubicBezTo>
                  <a:cubicBezTo>
                    <a:pt x="1394" y="744"/>
                    <a:pt x="1425" y="739"/>
                    <a:pt x="1455" y="739"/>
                  </a:cubicBezTo>
                  <a:cubicBezTo>
                    <a:pt x="1523" y="739"/>
                    <a:pt x="1583" y="764"/>
                    <a:pt x="1594" y="839"/>
                  </a:cubicBezTo>
                  <a:cubicBezTo>
                    <a:pt x="1609" y="925"/>
                    <a:pt x="1504" y="1042"/>
                    <a:pt x="1409" y="1042"/>
                  </a:cubicBezTo>
                  <a:cubicBezTo>
                    <a:pt x="1391" y="1042"/>
                    <a:pt x="1373" y="1038"/>
                    <a:pt x="1357" y="1028"/>
                  </a:cubicBezTo>
                  <a:cubicBezTo>
                    <a:pt x="1342" y="1020"/>
                    <a:pt x="1327" y="1016"/>
                    <a:pt x="1312" y="1016"/>
                  </a:cubicBezTo>
                  <a:cubicBezTo>
                    <a:pt x="1259" y="1016"/>
                    <a:pt x="1213" y="1068"/>
                    <a:pt x="1213" y="1123"/>
                  </a:cubicBezTo>
                  <a:cubicBezTo>
                    <a:pt x="1213" y="1291"/>
                    <a:pt x="1098" y="1519"/>
                    <a:pt x="926" y="1569"/>
                  </a:cubicBezTo>
                  <a:cubicBezTo>
                    <a:pt x="912" y="1572"/>
                    <a:pt x="900" y="1574"/>
                    <a:pt x="889" y="1574"/>
                  </a:cubicBezTo>
                  <a:cubicBezTo>
                    <a:pt x="831" y="1574"/>
                    <a:pt x="798" y="1531"/>
                    <a:pt x="791" y="1462"/>
                  </a:cubicBezTo>
                  <a:cubicBezTo>
                    <a:pt x="781" y="1363"/>
                    <a:pt x="850" y="1257"/>
                    <a:pt x="870" y="1163"/>
                  </a:cubicBezTo>
                  <a:cubicBezTo>
                    <a:pt x="888" y="1098"/>
                    <a:pt x="830" y="1013"/>
                    <a:pt x="759" y="1013"/>
                  </a:cubicBezTo>
                  <a:cubicBezTo>
                    <a:pt x="754" y="1013"/>
                    <a:pt x="749" y="1013"/>
                    <a:pt x="743" y="1014"/>
                  </a:cubicBezTo>
                  <a:cubicBezTo>
                    <a:pt x="676" y="1027"/>
                    <a:pt x="501" y="1088"/>
                    <a:pt x="377" y="1088"/>
                  </a:cubicBezTo>
                  <a:cubicBezTo>
                    <a:pt x="280" y="1088"/>
                    <a:pt x="214" y="1052"/>
                    <a:pt x="253" y="928"/>
                  </a:cubicBezTo>
                  <a:cubicBezTo>
                    <a:pt x="279" y="842"/>
                    <a:pt x="394" y="803"/>
                    <a:pt x="483" y="781"/>
                  </a:cubicBezTo>
                  <a:cubicBezTo>
                    <a:pt x="539" y="768"/>
                    <a:pt x="598" y="760"/>
                    <a:pt x="656" y="757"/>
                  </a:cubicBezTo>
                  <a:cubicBezTo>
                    <a:pt x="696" y="754"/>
                    <a:pt x="736" y="744"/>
                    <a:pt x="774" y="744"/>
                  </a:cubicBezTo>
                  <a:cubicBezTo>
                    <a:pt x="787" y="744"/>
                    <a:pt x="800" y="745"/>
                    <a:pt x="813" y="748"/>
                  </a:cubicBezTo>
                  <a:cubicBezTo>
                    <a:pt x="820" y="751"/>
                    <a:pt x="827" y="752"/>
                    <a:pt x="832" y="752"/>
                  </a:cubicBezTo>
                  <a:cubicBezTo>
                    <a:pt x="848" y="752"/>
                    <a:pt x="860" y="744"/>
                    <a:pt x="869" y="733"/>
                  </a:cubicBezTo>
                  <a:cubicBezTo>
                    <a:pt x="911" y="716"/>
                    <a:pt x="945" y="679"/>
                    <a:pt x="943" y="629"/>
                  </a:cubicBezTo>
                  <a:cubicBezTo>
                    <a:pt x="941" y="529"/>
                    <a:pt x="919" y="418"/>
                    <a:pt x="958" y="324"/>
                  </a:cubicBezTo>
                  <a:cubicBezTo>
                    <a:pt x="983" y="261"/>
                    <a:pt x="1053" y="221"/>
                    <a:pt x="1117" y="221"/>
                  </a:cubicBezTo>
                  <a:close/>
                  <a:moveTo>
                    <a:pt x="1124" y="0"/>
                  </a:moveTo>
                  <a:cubicBezTo>
                    <a:pt x="998" y="0"/>
                    <a:pt x="871" y="63"/>
                    <a:pt x="801" y="169"/>
                  </a:cubicBezTo>
                  <a:cubicBezTo>
                    <a:pt x="723" y="285"/>
                    <a:pt x="704" y="436"/>
                    <a:pt x="718" y="575"/>
                  </a:cubicBezTo>
                  <a:cubicBezTo>
                    <a:pt x="692" y="567"/>
                    <a:pt x="664" y="565"/>
                    <a:pt x="638" y="562"/>
                  </a:cubicBezTo>
                  <a:cubicBezTo>
                    <a:pt x="610" y="559"/>
                    <a:pt x="582" y="557"/>
                    <a:pt x="555" y="557"/>
                  </a:cubicBezTo>
                  <a:cubicBezTo>
                    <a:pt x="495" y="557"/>
                    <a:pt x="437" y="564"/>
                    <a:pt x="378" y="575"/>
                  </a:cubicBezTo>
                  <a:cubicBezTo>
                    <a:pt x="216" y="611"/>
                    <a:pt x="65" y="721"/>
                    <a:pt x="35" y="890"/>
                  </a:cubicBezTo>
                  <a:cubicBezTo>
                    <a:pt x="1" y="1071"/>
                    <a:pt x="98" y="1251"/>
                    <a:pt x="280" y="1296"/>
                  </a:cubicBezTo>
                  <a:cubicBezTo>
                    <a:pt x="319" y="1306"/>
                    <a:pt x="358" y="1310"/>
                    <a:pt x="398" y="1310"/>
                  </a:cubicBezTo>
                  <a:cubicBezTo>
                    <a:pt x="455" y="1310"/>
                    <a:pt x="513" y="1301"/>
                    <a:pt x="572" y="1291"/>
                  </a:cubicBezTo>
                  <a:lnTo>
                    <a:pt x="572" y="1291"/>
                  </a:lnTo>
                  <a:cubicBezTo>
                    <a:pt x="541" y="1391"/>
                    <a:pt x="527" y="1489"/>
                    <a:pt x="572" y="1597"/>
                  </a:cubicBezTo>
                  <a:cubicBezTo>
                    <a:pt x="624" y="1733"/>
                    <a:pt x="746" y="1821"/>
                    <a:pt x="891" y="1821"/>
                  </a:cubicBezTo>
                  <a:cubicBezTo>
                    <a:pt x="905" y="1821"/>
                    <a:pt x="919" y="1821"/>
                    <a:pt x="933" y="1819"/>
                  </a:cubicBezTo>
                  <a:cubicBezTo>
                    <a:pt x="1218" y="1783"/>
                    <a:pt x="1399" y="1521"/>
                    <a:pt x="1417" y="1249"/>
                  </a:cubicBezTo>
                  <a:cubicBezTo>
                    <a:pt x="1422" y="1249"/>
                    <a:pt x="1427" y="1250"/>
                    <a:pt x="1431" y="1250"/>
                  </a:cubicBezTo>
                  <a:cubicBezTo>
                    <a:pt x="1640" y="1250"/>
                    <a:pt x="1853" y="1051"/>
                    <a:pt x="1849" y="833"/>
                  </a:cubicBezTo>
                  <a:cubicBezTo>
                    <a:pt x="1851" y="680"/>
                    <a:pt x="1750" y="552"/>
                    <a:pt x="1604" y="512"/>
                  </a:cubicBezTo>
                  <a:cubicBezTo>
                    <a:pt x="1578" y="504"/>
                    <a:pt x="1550" y="501"/>
                    <a:pt x="1523" y="498"/>
                  </a:cubicBezTo>
                  <a:cubicBezTo>
                    <a:pt x="1536" y="319"/>
                    <a:pt x="1432" y="108"/>
                    <a:pt x="1277" y="34"/>
                  </a:cubicBezTo>
                  <a:cubicBezTo>
                    <a:pt x="1229" y="11"/>
                    <a:pt x="1177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0"/>
            <p:cNvSpPr/>
            <p:nvPr/>
          </p:nvSpPr>
          <p:spPr>
            <a:xfrm>
              <a:off x="1038184" y="741026"/>
              <a:ext cx="26278" cy="30089"/>
            </a:xfrm>
            <a:custGeom>
              <a:rect b="b" l="l" r="r" t="t"/>
              <a:pathLst>
                <a:path extrusionOk="0" h="758" w="662">
                  <a:moveTo>
                    <a:pt x="330" y="0"/>
                  </a:moveTo>
                  <a:cubicBezTo>
                    <a:pt x="321" y="0"/>
                    <a:pt x="312" y="1"/>
                    <a:pt x="303" y="3"/>
                  </a:cubicBezTo>
                  <a:cubicBezTo>
                    <a:pt x="251" y="9"/>
                    <a:pt x="215" y="22"/>
                    <a:pt x="170" y="48"/>
                  </a:cubicBezTo>
                  <a:cubicBezTo>
                    <a:pt x="115" y="81"/>
                    <a:pt x="74" y="129"/>
                    <a:pt x="48" y="188"/>
                  </a:cubicBezTo>
                  <a:cubicBezTo>
                    <a:pt x="22" y="246"/>
                    <a:pt x="7" y="306"/>
                    <a:pt x="3" y="370"/>
                  </a:cubicBezTo>
                  <a:cubicBezTo>
                    <a:pt x="1" y="433"/>
                    <a:pt x="2" y="498"/>
                    <a:pt x="24" y="558"/>
                  </a:cubicBezTo>
                  <a:cubicBezTo>
                    <a:pt x="49" y="634"/>
                    <a:pt x="104" y="703"/>
                    <a:pt x="173" y="734"/>
                  </a:cubicBezTo>
                  <a:cubicBezTo>
                    <a:pt x="207" y="750"/>
                    <a:pt x="245" y="758"/>
                    <a:pt x="283" y="758"/>
                  </a:cubicBezTo>
                  <a:cubicBezTo>
                    <a:pt x="293" y="758"/>
                    <a:pt x="302" y="757"/>
                    <a:pt x="312" y="756"/>
                  </a:cubicBezTo>
                  <a:cubicBezTo>
                    <a:pt x="319" y="757"/>
                    <a:pt x="325" y="757"/>
                    <a:pt x="332" y="757"/>
                  </a:cubicBezTo>
                  <a:cubicBezTo>
                    <a:pt x="359" y="757"/>
                    <a:pt x="387" y="752"/>
                    <a:pt x="416" y="745"/>
                  </a:cubicBezTo>
                  <a:cubicBezTo>
                    <a:pt x="448" y="735"/>
                    <a:pt x="479" y="723"/>
                    <a:pt x="506" y="703"/>
                  </a:cubicBezTo>
                  <a:cubicBezTo>
                    <a:pt x="529" y="687"/>
                    <a:pt x="555" y="666"/>
                    <a:pt x="573" y="640"/>
                  </a:cubicBezTo>
                  <a:cubicBezTo>
                    <a:pt x="612" y="589"/>
                    <a:pt x="640" y="530"/>
                    <a:pt x="649" y="467"/>
                  </a:cubicBezTo>
                  <a:cubicBezTo>
                    <a:pt x="661" y="395"/>
                    <a:pt x="654" y="337"/>
                    <a:pt x="638" y="267"/>
                  </a:cubicBezTo>
                  <a:cubicBezTo>
                    <a:pt x="635" y="249"/>
                    <a:pt x="627" y="232"/>
                    <a:pt x="622" y="217"/>
                  </a:cubicBezTo>
                  <a:cubicBezTo>
                    <a:pt x="609" y="188"/>
                    <a:pt x="596" y="156"/>
                    <a:pt x="575" y="130"/>
                  </a:cubicBezTo>
                  <a:cubicBezTo>
                    <a:pt x="528" y="71"/>
                    <a:pt x="471" y="29"/>
                    <a:pt x="397" y="9"/>
                  </a:cubicBezTo>
                  <a:cubicBezTo>
                    <a:pt x="381" y="4"/>
                    <a:pt x="366" y="3"/>
                    <a:pt x="351" y="1"/>
                  </a:cubicBezTo>
                  <a:cubicBezTo>
                    <a:pt x="344" y="1"/>
                    <a:pt x="337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0"/>
            <p:cNvSpPr/>
            <p:nvPr/>
          </p:nvSpPr>
          <p:spPr>
            <a:xfrm>
              <a:off x="900681" y="736302"/>
              <a:ext cx="104715" cy="76651"/>
            </a:xfrm>
            <a:custGeom>
              <a:rect b="b" l="l" r="r" t="t"/>
              <a:pathLst>
                <a:path extrusionOk="0" h="1931" w="2638">
                  <a:moveTo>
                    <a:pt x="1342" y="219"/>
                  </a:moveTo>
                  <a:cubicBezTo>
                    <a:pt x="1414" y="219"/>
                    <a:pt x="1486" y="227"/>
                    <a:pt x="1558" y="242"/>
                  </a:cubicBezTo>
                  <a:cubicBezTo>
                    <a:pt x="1702" y="273"/>
                    <a:pt x="1840" y="328"/>
                    <a:pt x="1969" y="396"/>
                  </a:cubicBezTo>
                  <a:cubicBezTo>
                    <a:pt x="2071" y="448"/>
                    <a:pt x="2178" y="504"/>
                    <a:pt x="2279" y="562"/>
                  </a:cubicBezTo>
                  <a:cubicBezTo>
                    <a:pt x="2293" y="576"/>
                    <a:pt x="2308" y="592"/>
                    <a:pt x="2320" y="606"/>
                  </a:cubicBezTo>
                  <a:cubicBezTo>
                    <a:pt x="2300" y="610"/>
                    <a:pt x="2282" y="624"/>
                    <a:pt x="2268" y="650"/>
                  </a:cubicBezTo>
                  <a:cubicBezTo>
                    <a:pt x="2235" y="715"/>
                    <a:pt x="2220" y="744"/>
                    <a:pt x="2152" y="798"/>
                  </a:cubicBezTo>
                  <a:cubicBezTo>
                    <a:pt x="2091" y="845"/>
                    <a:pt x="2025" y="886"/>
                    <a:pt x="1955" y="918"/>
                  </a:cubicBezTo>
                  <a:cubicBezTo>
                    <a:pt x="1818" y="984"/>
                    <a:pt x="1673" y="1025"/>
                    <a:pt x="1530" y="1079"/>
                  </a:cubicBezTo>
                  <a:cubicBezTo>
                    <a:pt x="1325" y="1162"/>
                    <a:pt x="1117" y="1223"/>
                    <a:pt x="900" y="1262"/>
                  </a:cubicBezTo>
                  <a:cubicBezTo>
                    <a:pt x="707" y="1295"/>
                    <a:pt x="513" y="1314"/>
                    <a:pt x="322" y="1358"/>
                  </a:cubicBezTo>
                  <a:cubicBezTo>
                    <a:pt x="315" y="1213"/>
                    <a:pt x="350" y="1054"/>
                    <a:pt x="389" y="929"/>
                  </a:cubicBezTo>
                  <a:cubicBezTo>
                    <a:pt x="457" y="714"/>
                    <a:pt x="598" y="521"/>
                    <a:pt x="783" y="393"/>
                  </a:cubicBezTo>
                  <a:cubicBezTo>
                    <a:pt x="950" y="277"/>
                    <a:pt x="1144" y="219"/>
                    <a:pt x="1342" y="219"/>
                  </a:cubicBezTo>
                  <a:close/>
                  <a:moveTo>
                    <a:pt x="2414" y="758"/>
                  </a:moveTo>
                  <a:cubicBezTo>
                    <a:pt x="2429" y="797"/>
                    <a:pt x="2437" y="839"/>
                    <a:pt x="2441" y="889"/>
                  </a:cubicBezTo>
                  <a:cubicBezTo>
                    <a:pt x="2470" y="1365"/>
                    <a:pt x="1957" y="1594"/>
                    <a:pt x="1564" y="1649"/>
                  </a:cubicBezTo>
                  <a:cubicBezTo>
                    <a:pt x="1343" y="1679"/>
                    <a:pt x="1117" y="1682"/>
                    <a:pt x="896" y="1688"/>
                  </a:cubicBezTo>
                  <a:cubicBezTo>
                    <a:pt x="862" y="1688"/>
                    <a:pt x="824" y="1690"/>
                    <a:pt x="784" y="1690"/>
                  </a:cubicBezTo>
                  <a:cubicBezTo>
                    <a:pt x="615" y="1690"/>
                    <a:pt x="406" y="1668"/>
                    <a:pt x="350" y="1503"/>
                  </a:cubicBezTo>
                  <a:cubicBezTo>
                    <a:pt x="347" y="1499"/>
                    <a:pt x="347" y="1494"/>
                    <a:pt x="347" y="1492"/>
                  </a:cubicBezTo>
                  <a:lnTo>
                    <a:pt x="347" y="1492"/>
                  </a:lnTo>
                  <a:cubicBezTo>
                    <a:pt x="385" y="1494"/>
                    <a:pt x="424" y="1495"/>
                    <a:pt x="463" y="1495"/>
                  </a:cubicBezTo>
                  <a:cubicBezTo>
                    <a:pt x="623" y="1495"/>
                    <a:pt x="783" y="1477"/>
                    <a:pt x="943" y="1452"/>
                  </a:cubicBezTo>
                  <a:cubicBezTo>
                    <a:pt x="1174" y="1415"/>
                    <a:pt x="1404" y="1356"/>
                    <a:pt x="1623" y="1271"/>
                  </a:cubicBezTo>
                  <a:cubicBezTo>
                    <a:pt x="1778" y="1212"/>
                    <a:pt x="1931" y="1145"/>
                    <a:pt x="2076" y="1063"/>
                  </a:cubicBezTo>
                  <a:cubicBezTo>
                    <a:pt x="2201" y="992"/>
                    <a:pt x="2342" y="891"/>
                    <a:pt x="2414" y="758"/>
                  </a:cubicBezTo>
                  <a:close/>
                  <a:moveTo>
                    <a:pt x="1307" y="0"/>
                  </a:moveTo>
                  <a:cubicBezTo>
                    <a:pt x="1125" y="0"/>
                    <a:pt x="945" y="44"/>
                    <a:pt x="779" y="130"/>
                  </a:cubicBezTo>
                  <a:cubicBezTo>
                    <a:pt x="319" y="368"/>
                    <a:pt x="1" y="938"/>
                    <a:pt x="84" y="1461"/>
                  </a:cubicBezTo>
                  <a:cubicBezTo>
                    <a:pt x="106" y="1586"/>
                    <a:pt x="152" y="1705"/>
                    <a:pt x="253" y="1787"/>
                  </a:cubicBezTo>
                  <a:cubicBezTo>
                    <a:pt x="361" y="1877"/>
                    <a:pt x="513" y="1914"/>
                    <a:pt x="651" y="1924"/>
                  </a:cubicBezTo>
                  <a:cubicBezTo>
                    <a:pt x="708" y="1929"/>
                    <a:pt x="766" y="1931"/>
                    <a:pt x="823" y="1931"/>
                  </a:cubicBezTo>
                  <a:cubicBezTo>
                    <a:pt x="914" y="1931"/>
                    <a:pt x="1005" y="1926"/>
                    <a:pt x="1096" y="1921"/>
                  </a:cubicBezTo>
                  <a:cubicBezTo>
                    <a:pt x="1223" y="1917"/>
                    <a:pt x="1350" y="1916"/>
                    <a:pt x="1476" y="1900"/>
                  </a:cubicBezTo>
                  <a:cubicBezTo>
                    <a:pt x="1730" y="1874"/>
                    <a:pt x="1993" y="1818"/>
                    <a:pt x="2206" y="1674"/>
                  </a:cubicBezTo>
                  <a:cubicBezTo>
                    <a:pt x="2423" y="1528"/>
                    <a:pt x="2584" y="1285"/>
                    <a:pt x="2618" y="1023"/>
                  </a:cubicBezTo>
                  <a:cubicBezTo>
                    <a:pt x="2638" y="872"/>
                    <a:pt x="2615" y="723"/>
                    <a:pt x="2540" y="588"/>
                  </a:cubicBezTo>
                  <a:cubicBezTo>
                    <a:pt x="2463" y="447"/>
                    <a:pt x="2335" y="357"/>
                    <a:pt x="2194" y="286"/>
                  </a:cubicBezTo>
                  <a:cubicBezTo>
                    <a:pt x="2095" y="235"/>
                    <a:pt x="1988" y="186"/>
                    <a:pt x="1877" y="144"/>
                  </a:cubicBezTo>
                  <a:cubicBezTo>
                    <a:pt x="1804" y="108"/>
                    <a:pt x="1727" y="75"/>
                    <a:pt x="1646" y="50"/>
                  </a:cubicBezTo>
                  <a:cubicBezTo>
                    <a:pt x="1534" y="17"/>
                    <a:pt x="1420" y="0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0"/>
            <p:cNvSpPr/>
            <p:nvPr/>
          </p:nvSpPr>
          <p:spPr>
            <a:xfrm>
              <a:off x="891908" y="468956"/>
              <a:ext cx="73436" cy="72285"/>
            </a:xfrm>
            <a:custGeom>
              <a:rect b="b" l="l" r="r" t="t"/>
              <a:pathLst>
                <a:path extrusionOk="0" h="1821" w="1850">
                  <a:moveTo>
                    <a:pt x="1112" y="221"/>
                  </a:moveTo>
                  <a:cubicBezTo>
                    <a:pt x="1131" y="221"/>
                    <a:pt x="1149" y="225"/>
                    <a:pt x="1166" y="233"/>
                  </a:cubicBezTo>
                  <a:cubicBezTo>
                    <a:pt x="1228" y="261"/>
                    <a:pt x="1266" y="349"/>
                    <a:pt x="1272" y="408"/>
                  </a:cubicBezTo>
                  <a:cubicBezTo>
                    <a:pt x="1275" y="417"/>
                    <a:pt x="1275" y="445"/>
                    <a:pt x="1276" y="457"/>
                  </a:cubicBezTo>
                  <a:cubicBezTo>
                    <a:pt x="1276" y="482"/>
                    <a:pt x="1272" y="498"/>
                    <a:pt x="1267" y="517"/>
                  </a:cubicBezTo>
                  <a:cubicBezTo>
                    <a:pt x="1261" y="540"/>
                    <a:pt x="1250" y="545"/>
                    <a:pt x="1220" y="555"/>
                  </a:cubicBezTo>
                  <a:cubicBezTo>
                    <a:pt x="1086" y="602"/>
                    <a:pt x="1145" y="778"/>
                    <a:pt x="1266" y="778"/>
                  </a:cubicBezTo>
                  <a:cubicBezTo>
                    <a:pt x="1276" y="778"/>
                    <a:pt x="1286" y="776"/>
                    <a:pt x="1296" y="774"/>
                  </a:cubicBezTo>
                  <a:cubicBezTo>
                    <a:pt x="1321" y="768"/>
                    <a:pt x="1339" y="761"/>
                    <a:pt x="1359" y="752"/>
                  </a:cubicBezTo>
                  <a:cubicBezTo>
                    <a:pt x="1390" y="744"/>
                    <a:pt x="1423" y="738"/>
                    <a:pt x="1453" y="738"/>
                  </a:cubicBezTo>
                  <a:cubicBezTo>
                    <a:pt x="1520" y="738"/>
                    <a:pt x="1578" y="764"/>
                    <a:pt x="1589" y="840"/>
                  </a:cubicBezTo>
                  <a:cubicBezTo>
                    <a:pt x="1603" y="926"/>
                    <a:pt x="1500" y="1042"/>
                    <a:pt x="1405" y="1042"/>
                  </a:cubicBezTo>
                  <a:cubicBezTo>
                    <a:pt x="1387" y="1042"/>
                    <a:pt x="1370" y="1038"/>
                    <a:pt x="1353" y="1028"/>
                  </a:cubicBezTo>
                  <a:cubicBezTo>
                    <a:pt x="1338" y="1020"/>
                    <a:pt x="1323" y="1016"/>
                    <a:pt x="1308" y="1016"/>
                  </a:cubicBezTo>
                  <a:cubicBezTo>
                    <a:pt x="1254" y="1016"/>
                    <a:pt x="1209" y="1068"/>
                    <a:pt x="1209" y="1124"/>
                  </a:cubicBezTo>
                  <a:cubicBezTo>
                    <a:pt x="1209" y="1292"/>
                    <a:pt x="1095" y="1519"/>
                    <a:pt x="922" y="1567"/>
                  </a:cubicBezTo>
                  <a:cubicBezTo>
                    <a:pt x="907" y="1571"/>
                    <a:pt x="894" y="1573"/>
                    <a:pt x="882" y="1573"/>
                  </a:cubicBezTo>
                  <a:cubicBezTo>
                    <a:pt x="825" y="1573"/>
                    <a:pt x="794" y="1530"/>
                    <a:pt x="785" y="1463"/>
                  </a:cubicBezTo>
                  <a:cubicBezTo>
                    <a:pt x="775" y="1363"/>
                    <a:pt x="847" y="1256"/>
                    <a:pt x="868" y="1162"/>
                  </a:cubicBezTo>
                  <a:cubicBezTo>
                    <a:pt x="882" y="1095"/>
                    <a:pt x="827" y="1011"/>
                    <a:pt x="756" y="1011"/>
                  </a:cubicBezTo>
                  <a:cubicBezTo>
                    <a:pt x="751" y="1011"/>
                    <a:pt x="745" y="1012"/>
                    <a:pt x="740" y="1013"/>
                  </a:cubicBezTo>
                  <a:cubicBezTo>
                    <a:pt x="673" y="1026"/>
                    <a:pt x="497" y="1087"/>
                    <a:pt x="372" y="1087"/>
                  </a:cubicBezTo>
                  <a:cubicBezTo>
                    <a:pt x="275" y="1087"/>
                    <a:pt x="209" y="1051"/>
                    <a:pt x="246" y="927"/>
                  </a:cubicBezTo>
                  <a:cubicBezTo>
                    <a:pt x="275" y="841"/>
                    <a:pt x="390" y="802"/>
                    <a:pt x="477" y="779"/>
                  </a:cubicBezTo>
                  <a:cubicBezTo>
                    <a:pt x="535" y="767"/>
                    <a:pt x="593" y="759"/>
                    <a:pt x="652" y="756"/>
                  </a:cubicBezTo>
                  <a:cubicBezTo>
                    <a:pt x="690" y="752"/>
                    <a:pt x="730" y="743"/>
                    <a:pt x="769" y="743"/>
                  </a:cubicBezTo>
                  <a:cubicBezTo>
                    <a:pt x="783" y="743"/>
                    <a:pt x="797" y="744"/>
                    <a:pt x="810" y="747"/>
                  </a:cubicBezTo>
                  <a:cubicBezTo>
                    <a:pt x="817" y="749"/>
                    <a:pt x="822" y="750"/>
                    <a:pt x="828" y="750"/>
                  </a:cubicBezTo>
                  <a:cubicBezTo>
                    <a:pt x="842" y="750"/>
                    <a:pt x="854" y="743"/>
                    <a:pt x="864" y="733"/>
                  </a:cubicBezTo>
                  <a:cubicBezTo>
                    <a:pt x="905" y="716"/>
                    <a:pt x="942" y="678"/>
                    <a:pt x="941" y="628"/>
                  </a:cubicBezTo>
                  <a:cubicBezTo>
                    <a:pt x="936" y="530"/>
                    <a:pt x="912" y="418"/>
                    <a:pt x="952" y="324"/>
                  </a:cubicBezTo>
                  <a:cubicBezTo>
                    <a:pt x="979" y="261"/>
                    <a:pt x="1049" y="221"/>
                    <a:pt x="1112" y="221"/>
                  </a:cubicBezTo>
                  <a:close/>
                  <a:moveTo>
                    <a:pt x="1120" y="0"/>
                  </a:moveTo>
                  <a:cubicBezTo>
                    <a:pt x="994" y="0"/>
                    <a:pt x="866" y="63"/>
                    <a:pt x="795" y="169"/>
                  </a:cubicBezTo>
                  <a:cubicBezTo>
                    <a:pt x="718" y="285"/>
                    <a:pt x="701" y="434"/>
                    <a:pt x="715" y="573"/>
                  </a:cubicBezTo>
                  <a:cubicBezTo>
                    <a:pt x="688" y="568"/>
                    <a:pt x="660" y="565"/>
                    <a:pt x="635" y="563"/>
                  </a:cubicBezTo>
                  <a:cubicBezTo>
                    <a:pt x="603" y="559"/>
                    <a:pt x="571" y="557"/>
                    <a:pt x="538" y="557"/>
                  </a:cubicBezTo>
                  <a:cubicBezTo>
                    <a:pt x="484" y="557"/>
                    <a:pt x="429" y="563"/>
                    <a:pt x="374" y="575"/>
                  </a:cubicBezTo>
                  <a:cubicBezTo>
                    <a:pt x="213" y="611"/>
                    <a:pt x="64" y="719"/>
                    <a:pt x="31" y="891"/>
                  </a:cubicBezTo>
                  <a:cubicBezTo>
                    <a:pt x="0" y="1071"/>
                    <a:pt x="94" y="1251"/>
                    <a:pt x="277" y="1295"/>
                  </a:cubicBezTo>
                  <a:cubicBezTo>
                    <a:pt x="316" y="1305"/>
                    <a:pt x="355" y="1308"/>
                    <a:pt x="394" y="1308"/>
                  </a:cubicBezTo>
                  <a:cubicBezTo>
                    <a:pt x="453" y="1308"/>
                    <a:pt x="511" y="1300"/>
                    <a:pt x="568" y="1291"/>
                  </a:cubicBezTo>
                  <a:lnTo>
                    <a:pt x="568" y="1291"/>
                  </a:lnTo>
                  <a:cubicBezTo>
                    <a:pt x="541" y="1390"/>
                    <a:pt x="524" y="1489"/>
                    <a:pt x="568" y="1594"/>
                  </a:cubicBezTo>
                  <a:cubicBezTo>
                    <a:pt x="623" y="1730"/>
                    <a:pt x="743" y="1820"/>
                    <a:pt x="887" y="1820"/>
                  </a:cubicBezTo>
                  <a:cubicBezTo>
                    <a:pt x="901" y="1820"/>
                    <a:pt x="916" y="1820"/>
                    <a:pt x="930" y="1818"/>
                  </a:cubicBezTo>
                  <a:cubicBezTo>
                    <a:pt x="1214" y="1782"/>
                    <a:pt x="1397" y="1520"/>
                    <a:pt x="1414" y="1249"/>
                  </a:cubicBezTo>
                  <a:cubicBezTo>
                    <a:pt x="1419" y="1249"/>
                    <a:pt x="1423" y="1249"/>
                    <a:pt x="1427" y="1249"/>
                  </a:cubicBezTo>
                  <a:cubicBezTo>
                    <a:pt x="1639" y="1249"/>
                    <a:pt x="1850" y="1048"/>
                    <a:pt x="1849" y="830"/>
                  </a:cubicBezTo>
                  <a:cubicBezTo>
                    <a:pt x="1845" y="678"/>
                    <a:pt x="1749" y="551"/>
                    <a:pt x="1600" y="512"/>
                  </a:cubicBezTo>
                  <a:cubicBezTo>
                    <a:pt x="1573" y="503"/>
                    <a:pt x="1547" y="501"/>
                    <a:pt x="1520" y="499"/>
                  </a:cubicBezTo>
                  <a:cubicBezTo>
                    <a:pt x="1530" y="319"/>
                    <a:pt x="1426" y="109"/>
                    <a:pt x="1274" y="34"/>
                  </a:cubicBezTo>
                  <a:cubicBezTo>
                    <a:pt x="1226" y="11"/>
                    <a:pt x="1173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0"/>
            <p:cNvSpPr/>
            <p:nvPr/>
          </p:nvSpPr>
          <p:spPr>
            <a:xfrm>
              <a:off x="850705" y="778220"/>
              <a:ext cx="26278" cy="30009"/>
            </a:xfrm>
            <a:custGeom>
              <a:rect b="b" l="l" r="r" t="t"/>
              <a:pathLst>
                <a:path extrusionOk="0" h="756" w="662">
                  <a:moveTo>
                    <a:pt x="332" y="1"/>
                  </a:moveTo>
                  <a:cubicBezTo>
                    <a:pt x="324" y="1"/>
                    <a:pt x="316" y="1"/>
                    <a:pt x="307" y="4"/>
                  </a:cubicBezTo>
                  <a:cubicBezTo>
                    <a:pt x="253" y="9"/>
                    <a:pt x="216" y="22"/>
                    <a:pt x="172" y="48"/>
                  </a:cubicBezTo>
                  <a:cubicBezTo>
                    <a:pt x="120" y="82"/>
                    <a:pt x="75" y="130"/>
                    <a:pt x="49" y="188"/>
                  </a:cubicBezTo>
                  <a:cubicBezTo>
                    <a:pt x="23" y="246"/>
                    <a:pt x="11" y="307"/>
                    <a:pt x="6" y="370"/>
                  </a:cubicBezTo>
                  <a:cubicBezTo>
                    <a:pt x="1" y="434"/>
                    <a:pt x="5" y="498"/>
                    <a:pt x="25" y="559"/>
                  </a:cubicBezTo>
                  <a:cubicBezTo>
                    <a:pt x="50" y="632"/>
                    <a:pt x="102" y="701"/>
                    <a:pt x="175" y="733"/>
                  </a:cubicBezTo>
                  <a:cubicBezTo>
                    <a:pt x="211" y="748"/>
                    <a:pt x="250" y="756"/>
                    <a:pt x="289" y="756"/>
                  </a:cubicBezTo>
                  <a:cubicBezTo>
                    <a:pt x="297" y="756"/>
                    <a:pt x="306" y="755"/>
                    <a:pt x="314" y="755"/>
                  </a:cubicBezTo>
                  <a:cubicBezTo>
                    <a:pt x="319" y="755"/>
                    <a:pt x="324" y="755"/>
                    <a:pt x="329" y="755"/>
                  </a:cubicBezTo>
                  <a:cubicBezTo>
                    <a:pt x="357" y="755"/>
                    <a:pt x="387" y="750"/>
                    <a:pt x="415" y="743"/>
                  </a:cubicBezTo>
                  <a:cubicBezTo>
                    <a:pt x="448" y="734"/>
                    <a:pt x="478" y="720"/>
                    <a:pt x="506" y="701"/>
                  </a:cubicBezTo>
                  <a:cubicBezTo>
                    <a:pt x="529" y="684"/>
                    <a:pt x="555" y="663"/>
                    <a:pt x="575" y="637"/>
                  </a:cubicBezTo>
                  <a:cubicBezTo>
                    <a:pt x="612" y="588"/>
                    <a:pt x="640" y="530"/>
                    <a:pt x="649" y="464"/>
                  </a:cubicBezTo>
                  <a:cubicBezTo>
                    <a:pt x="661" y="392"/>
                    <a:pt x="657" y="334"/>
                    <a:pt x="638" y="265"/>
                  </a:cubicBezTo>
                  <a:cubicBezTo>
                    <a:pt x="637" y="250"/>
                    <a:pt x="632" y="233"/>
                    <a:pt x="623" y="214"/>
                  </a:cubicBezTo>
                  <a:cubicBezTo>
                    <a:pt x="610" y="188"/>
                    <a:pt x="597" y="157"/>
                    <a:pt x="576" y="131"/>
                  </a:cubicBezTo>
                  <a:cubicBezTo>
                    <a:pt x="529" y="71"/>
                    <a:pt x="472" y="30"/>
                    <a:pt x="398" y="9"/>
                  </a:cubicBezTo>
                  <a:cubicBezTo>
                    <a:pt x="383" y="5"/>
                    <a:pt x="367" y="4"/>
                    <a:pt x="352" y="2"/>
                  </a:cubicBezTo>
                  <a:cubicBezTo>
                    <a:pt x="345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0"/>
            <p:cNvSpPr/>
            <p:nvPr/>
          </p:nvSpPr>
          <p:spPr>
            <a:xfrm>
              <a:off x="797434" y="566606"/>
              <a:ext cx="26318" cy="26993"/>
            </a:xfrm>
            <a:custGeom>
              <a:rect b="b" l="l" r="r" t="t"/>
              <a:pathLst>
                <a:path extrusionOk="0" h="680" w="663">
                  <a:moveTo>
                    <a:pt x="342" y="0"/>
                  </a:moveTo>
                  <a:cubicBezTo>
                    <a:pt x="312" y="0"/>
                    <a:pt x="281" y="7"/>
                    <a:pt x="251" y="18"/>
                  </a:cubicBezTo>
                  <a:cubicBezTo>
                    <a:pt x="225" y="26"/>
                    <a:pt x="197" y="40"/>
                    <a:pt x="172" y="57"/>
                  </a:cubicBezTo>
                  <a:cubicBezTo>
                    <a:pt x="120" y="94"/>
                    <a:pt x="80" y="143"/>
                    <a:pt x="47" y="196"/>
                  </a:cubicBezTo>
                  <a:cubicBezTo>
                    <a:pt x="17" y="252"/>
                    <a:pt x="6" y="315"/>
                    <a:pt x="0" y="378"/>
                  </a:cubicBezTo>
                  <a:cubicBezTo>
                    <a:pt x="0" y="409"/>
                    <a:pt x="7" y="439"/>
                    <a:pt x="14" y="471"/>
                  </a:cubicBezTo>
                  <a:cubicBezTo>
                    <a:pt x="16" y="478"/>
                    <a:pt x="20" y="488"/>
                    <a:pt x="22" y="494"/>
                  </a:cubicBezTo>
                  <a:cubicBezTo>
                    <a:pt x="33" y="514"/>
                    <a:pt x="41" y="536"/>
                    <a:pt x="54" y="552"/>
                  </a:cubicBezTo>
                  <a:cubicBezTo>
                    <a:pt x="97" y="614"/>
                    <a:pt x="158" y="656"/>
                    <a:pt x="230" y="672"/>
                  </a:cubicBezTo>
                  <a:cubicBezTo>
                    <a:pt x="245" y="676"/>
                    <a:pt x="260" y="678"/>
                    <a:pt x="275" y="678"/>
                  </a:cubicBezTo>
                  <a:cubicBezTo>
                    <a:pt x="281" y="678"/>
                    <a:pt x="286" y="678"/>
                    <a:pt x="291" y="677"/>
                  </a:cubicBezTo>
                  <a:cubicBezTo>
                    <a:pt x="304" y="679"/>
                    <a:pt x="316" y="680"/>
                    <a:pt x="329" y="680"/>
                  </a:cubicBezTo>
                  <a:cubicBezTo>
                    <a:pt x="394" y="680"/>
                    <a:pt x="458" y="659"/>
                    <a:pt x="511" y="618"/>
                  </a:cubicBezTo>
                  <a:cubicBezTo>
                    <a:pt x="557" y="583"/>
                    <a:pt x="590" y="545"/>
                    <a:pt x="616" y="495"/>
                  </a:cubicBezTo>
                  <a:cubicBezTo>
                    <a:pt x="631" y="472"/>
                    <a:pt x="639" y="445"/>
                    <a:pt x="647" y="419"/>
                  </a:cubicBezTo>
                  <a:cubicBezTo>
                    <a:pt x="651" y="404"/>
                    <a:pt x="654" y="389"/>
                    <a:pt x="657" y="374"/>
                  </a:cubicBezTo>
                  <a:cubicBezTo>
                    <a:pt x="662" y="317"/>
                    <a:pt x="663" y="263"/>
                    <a:pt x="644" y="211"/>
                  </a:cubicBezTo>
                  <a:cubicBezTo>
                    <a:pt x="624" y="160"/>
                    <a:pt x="592" y="108"/>
                    <a:pt x="546" y="73"/>
                  </a:cubicBezTo>
                  <a:cubicBezTo>
                    <a:pt x="486" y="25"/>
                    <a:pt x="418" y="2"/>
                    <a:pt x="3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0"/>
            <p:cNvSpPr/>
            <p:nvPr/>
          </p:nvSpPr>
          <p:spPr>
            <a:xfrm>
              <a:off x="681207" y="572560"/>
              <a:ext cx="103961" cy="76294"/>
            </a:xfrm>
            <a:custGeom>
              <a:rect b="b" l="l" r="r" t="t"/>
              <a:pathLst>
                <a:path extrusionOk="0" h="1922" w="2619">
                  <a:moveTo>
                    <a:pt x="1279" y="223"/>
                  </a:moveTo>
                  <a:cubicBezTo>
                    <a:pt x="1402" y="223"/>
                    <a:pt x="1526" y="246"/>
                    <a:pt x="1644" y="292"/>
                  </a:cubicBezTo>
                  <a:cubicBezTo>
                    <a:pt x="1782" y="344"/>
                    <a:pt x="1909" y="420"/>
                    <a:pt x="2027" y="506"/>
                  </a:cubicBezTo>
                  <a:cubicBezTo>
                    <a:pt x="2121" y="576"/>
                    <a:pt x="2216" y="646"/>
                    <a:pt x="2308" y="719"/>
                  </a:cubicBezTo>
                  <a:cubicBezTo>
                    <a:pt x="2319" y="735"/>
                    <a:pt x="2332" y="751"/>
                    <a:pt x="2342" y="769"/>
                  </a:cubicBezTo>
                  <a:cubicBezTo>
                    <a:pt x="2321" y="770"/>
                    <a:pt x="2300" y="782"/>
                    <a:pt x="2284" y="803"/>
                  </a:cubicBezTo>
                  <a:cubicBezTo>
                    <a:pt x="2241" y="865"/>
                    <a:pt x="2221" y="890"/>
                    <a:pt x="2147" y="932"/>
                  </a:cubicBezTo>
                  <a:cubicBezTo>
                    <a:pt x="2080" y="972"/>
                    <a:pt x="2009" y="999"/>
                    <a:pt x="1935" y="1021"/>
                  </a:cubicBezTo>
                  <a:cubicBezTo>
                    <a:pt x="1788" y="1063"/>
                    <a:pt x="1637" y="1081"/>
                    <a:pt x="1488" y="1116"/>
                  </a:cubicBezTo>
                  <a:cubicBezTo>
                    <a:pt x="1274" y="1165"/>
                    <a:pt x="1059" y="1192"/>
                    <a:pt x="841" y="1197"/>
                  </a:cubicBezTo>
                  <a:cubicBezTo>
                    <a:pt x="811" y="1198"/>
                    <a:pt x="781" y="1198"/>
                    <a:pt x="750" y="1198"/>
                  </a:cubicBezTo>
                  <a:cubicBezTo>
                    <a:pt x="654" y="1198"/>
                    <a:pt x="558" y="1195"/>
                    <a:pt x="462" y="1195"/>
                  </a:cubicBezTo>
                  <a:cubicBezTo>
                    <a:pt x="393" y="1195"/>
                    <a:pt x="324" y="1197"/>
                    <a:pt x="255" y="1201"/>
                  </a:cubicBezTo>
                  <a:cubicBezTo>
                    <a:pt x="268" y="1061"/>
                    <a:pt x="329" y="907"/>
                    <a:pt x="386" y="790"/>
                  </a:cubicBezTo>
                  <a:cubicBezTo>
                    <a:pt x="484" y="588"/>
                    <a:pt x="657" y="420"/>
                    <a:pt x="856" y="321"/>
                  </a:cubicBezTo>
                  <a:cubicBezTo>
                    <a:pt x="990" y="255"/>
                    <a:pt x="1135" y="223"/>
                    <a:pt x="1279" y="223"/>
                  </a:cubicBezTo>
                  <a:close/>
                  <a:moveTo>
                    <a:pt x="2413" y="931"/>
                  </a:moveTo>
                  <a:cubicBezTo>
                    <a:pt x="2421" y="974"/>
                    <a:pt x="2423" y="1017"/>
                    <a:pt x="2419" y="1067"/>
                  </a:cubicBezTo>
                  <a:cubicBezTo>
                    <a:pt x="2375" y="1533"/>
                    <a:pt x="1851" y="1682"/>
                    <a:pt x="1455" y="1682"/>
                  </a:cubicBezTo>
                  <a:cubicBezTo>
                    <a:pt x="1449" y="1682"/>
                    <a:pt x="1442" y="1682"/>
                    <a:pt x="1435" y="1682"/>
                  </a:cubicBezTo>
                  <a:cubicBezTo>
                    <a:pt x="1213" y="1678"/>
                    <a:pt x="989" y="1646"/>
                    <a:pt x="768" y="1618"/>
                  </a:cubicBezTo>
                  <a:cubicBezTo>
                    <a:pt x="597" y="1595"/>
                    <a:pt x="297" y="1562"/>
                    <a:pt x="257" y="1349"/>
                  </a:cubicBezTo>
                  <a:lnTo>
                    <a:pt x="257" y="1339"/>
                  </a:lnTo>
                  <a:cubicBezTo>
                    <a:pt x="434" y="1378"/>
                    <a:pt x="615" y="1392"/>
                    <a:pt x="795" y="1392"/>
                  </a:cubicBezTo>
                  <a:cubicBezTo>
                    <a:pt x="814" y="1392"/>
                    <a:pt x="833" y="1392"/>
                    <a:pt x="852" y="1392"/>
                  </a:cubicBezTo>
                  <a:cubicBezTo>
                    <a:pt x="1088" y="1391"/>
                    <a:pt x="1323" y="1369"/>
                    <a:pt x="1553" y="1317"/>
                  </a:cubicBezTo>
                  <a:cubicBezTo>
                    <a:pt x="1714" y="1281"/>
                    <a:pt x="1877" y="1241"/>
                    <a:pt x="2031" y="1181"/>
                  </a:cubicBezTo>
                  <a:cubicBezTo>
                    <a:pt x="2166" y="1129"/>
                    <a:pt x="2323" y="1053"/>
                    <a:pt x="2413" y="931"/>
                  </a:cubicBezTo>
                  <a:close/>
                  <a:moveTo>
                    <a:pt x="1266" y="1"/>
                  </a:moveTo>
                  <a:cubicBezTo>
                    <a:pt x="1142" y="1"/>
                    <a:pt x="1016" y="21"/>
                    <a:pt x="894" y="62"/>
                  </a:cubicBezTo>
                  <a:cubicBezTo>
                    <a:pt x="403" y="228"/>
                    <a:pt x="1" y="739"/>
                    <a:pt x="4" y="1270"/>
                  </a:cubicBezTo>
                  <a:cubicBezTo>
                    <a:pt x="6" y="1396"/>
                    <a:pt x="34" y="1521"/>
                    <a:pt x="121" y="1620"/>
                  </a:cubicBezTo>
                  <a:cubicBezTo>
                    <a:pt x="211" y="1725"/>
                    <a:pt x="359" y="1781"/>
                    <a:pt x="492" y="1816"/>
                  </a:cubicBezTo>
                  <a:cubicBezTo>
                    <a:pt x="638" y="1850"/>
                    <a:pt x="784" y="1865"/>
                    <a:pt x="933" y="1881"/>
                  </a:cubicBezTo>
                  <a:cubicBezTo>
                    <a:pt x="1060" y="1894"/>
                    <a:pt x="1184" y="1912"/>
                    <a:pt x="1311" y="1918"/>
                  </a:cubicBezTo>
                  <a:cubicBezTo>
                    <a:pt x="1360" y="1920"/>
                    <a:pt x="1409" y="1922"/>
                    <a:pt x="1458" y="1922"/>
                  </a:cubicBezTo>
                  <a:cubicBezTo>
                    <a:pt x="1668" y="1922"/>
                    <a:pt x="1879" y="1894"/>
                    <a:pt x="2068" y="1805"/>
                  </a:cubicBezTo>
                  <a:cubicBezTo>
                    <a:pt x="2305" y="1694"/>
                    <a:pt x="2500" y="1479"/>
                    <a:pt x="2574" y="1225"/>
                  </a:cubicBezTo>
                  <a:cubicBezTo>
                    <a:pt x="2618" y="1079"/>
                    <a:pt x="2618" y="930"/>
                    <a:pt x="2565" y="785"/>
                  </a:cubicBezTo>
                  <a:cubicBezTo>
                    <a:pt x="2511" y="634"/>
                    <a:pt x="2398" y="522"/>
                    <a:pt x="2268" y="431"/>
                  </a:cubicBezTo>
                  <a:cubicBezTo>
                    <a:pt x="2179" y="369"/>
                    <a:pt x="2081" y="303"/>
                    <a:pt x="1977" y="244"/>
                  </a:cubicBezTo>
                  <a:cubicBezTo>
                    <a:pt x="1910" y="196"/>
                    <a:pt x="1839" y="151"/>
                    <a:pt x="1764" y="115"/>
                  </a:cubicBezTo>
                  <a:cubicBezTo>
                    <a:pt x="1606" y="39"/>
                    <a:pt x="1437" y="1"/>
                    <a:pt x="1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0"/>
            <p:cNvSpPr/>
            <p:nvPr/>
          </p:nvSpPr>
          <p:spPr>
            <a:xfrm>
              <a:off x="592013" y="700656"/>
              <a:ext cx="113647" cy="105470"/>
            </a:xfrm>
            <a:custGeom>
              <a:rect b="b" l="l" r="r" t="t"/>
              <a:pathLst>
                <a:path extrusionOk="0" h="2657" w="2863">
                  <a:moveTo>
                    <a:pt x="1574" y="206"/>
                  </a:moveTo>
                  <a:cubicBezTo>
                    <a:pt x="1579" y="206"/>
                    <a:pt x="1583" y="206"/>
                    <a:pt x="1588" y="207"/>
                  </a:cubicBezTo>
                  <a:cubicBezTo>
                    <a:pt x="1620" y="212"/>
                    <a:pt x="1644" y="236"/>
                    <a:pt x="1670" y="279"/>
                  </a:cubicBezTo>
                  <a:cubicBezTo>
                    <a:pt x="1733" y="383"/>
                    <a:pt x="1750" y="539"/>
                    <a:pt x="1758" y="669"/>
                  </a:cubicBezTo>
                  <a:cubicBezTo>
                    <a:pt x="1766" y="830"/>
                    <a:pt x="1751" y="923"/>
                    <a:pt x="1734" y="1071"/>
                  </a:cubicBezTo>
                  <a:cubicBezTo>
                    <a:pt x="1719" y="1149"/>
                    <a:pt x="1770" y="1231"/>
                    <a:pt x="1848" y="1246"/>
                  </a:cubicBezTo>
                  <a:cubicBezTo>
                    <a:pt x="1858" y="1248"/>
                    <a:pt x="1868" y="1249"/>
                    <a:pt x="1877" y="1249"/>
                  </a:cubicBezTo>
                  <a:cubicBezTo>
                    <a:pt x="1947" y="1249"/>
                    <a:pt x="2001" y="1198"/>
                    <a:pt x="2022" y="1133"/>
                  </a:cubicBezTo>
                  <a:cubicBezTo>
                    <a:pt x="2040" y="1085"/>
                    <a:pt x="2041" y="1028"/>
                    <a:pt x="2040" y="972"/>
                  </a:cubicBezTo>
                  <a:cubicBezTo>
                    <a:pt x="2052" y="925"/>
                    <a:pt x="2067" y="876"/>
                    <a:pt x="2089" y="830"/>
                  </a:cubicBezTo>
                  <a:cubicBezTo>
                    <a:pt x="2128" y="735"/>
                    <a:pt x="2194" y="639"/>
                    <a:pt x="2276" y="577"/>
                  </a:cubicBezTo>
                  <a:cubicBezTo>
                    <a:pt x="2317" y="546"/>
                    <a:pt x="2360" y="526"/>
                    <a:pt x="2405" y="526"/>
                  </a:cubicBezTo>
                  <a:cubicBezTo>
                    <a:pt x="2436" y="526"/>
                    <a:pt x="2467" y="536"/>
                    <a:pt x="2498" y="558"/>
                  </a:cubicBezTo>
                  <a:cubicBezTo>
                    <a:pt x="2563" y="603"/>
                    <a:pt x="2578" y="690"/>
                    <a:pt x="2581" y="764"/>
                  </a:cubicBezTo>
                  <a:cubicBezTo>
                    <a:pt x="2587" y="964"/>
                    <a:pt x="2511" y="1168"/>
                    <a:pt x="2444" y="1334"/>
                  </a:cubicBezTo>
                  <a:cubicBezTo>
                    <a:pt x="2360" y="1543"/>
                    <a:pt x="2258" y="1751"/>
                    <a:pt x="2138" y="1943"/>
                  </a:cubicBezTo>
                  <a:cubicBezTo>
                    <a:pt x="2066" y="2056"/>
                    <a:pt x="1983" y="2164"/>
                    <a:pt x="1893" y="2263"/>
                  </a:cubicBezTo>
                  <a:cubicBezTo>
                    <a:pt x="1812" y="2350"/>
                    <a:pt x="1713" y="2428"/>
                    <a:pt x="1594" y="2450"/>
                  </a:cubicBezTo>
                  <a:cubicBezTo>
                    <a:pt x="1574" y="2454"/>
                    <a:pt x="1558" y="2460"/>
                    <a:pt x="1546" y="2470"/>
                  </a:cubicBezTo>
                  <a:cubicBezTo>
                    <a:pt x="1352" y="2386"/>
                    <a:pt x="1178" y="2236"/>
                    <a:pt x="1032" y="2091"/>
                  </a:cubicBezTo>
                  <a:cubicBezTo>
                    <a:pt x="849" y="1913"/>
                    <a:pt x="694" y="1727"/>
                    <a:pt x="572" y="1506"/>
                  </a:cubicBezTo>
                  <a:cubicBezTo>
                    <a:pt x="461" y="1304"/>
                    <a:pt x="389" y="1078"/>
                    <a:pt x="394" y="845"/>
                  </a:cubicBezTo>
                  <a:cubicBezTo>
                    <a:pt x="396" y="743"/>
                    <a:pt x="415" y="617"/>
                    <a:pt x="471" y="525"/>
                  </a:cubicBezTo>
                  <a:cubicBezTo>
                    <a:pt x="503" y="468"/>
                    <a:pt x="547" y="447"/>
                    <a:pt x="600" y="447"/>
                  </a:cubicBezTo>
                  <a:cubicBezTo>
                    <a:pt x="621" y="447"/>
                    <a:pt x="643" y="450"/>
                    <a:pt x="667" y="456"/>
                  </a:cubicBezTo>
                  <a:cubicBezTo>
                    <a:pt x="967" y="529"/>
                    <a:pt x="1093" y="863"/>
                    <a:pt x="1231" y="1103"/>
                  </a:cubicBezTo>
                  <a:cubicBezTo>
                    <a:pt x="1254" y="1143"/>
                    <a:pt x="1291" y="1159"/>
                    <a:pt x="1330" y="1159"/>
                  </a:cubicBezTo>
                  <a:cubicBezTo>
                    <a:pt x="1414" y="1159"/>
                    <a:pt x="1505" y="1080"/>
                    <a:pt x="1462" y="986"/>
                  </a:cubicBezTo>
                  <a:cubicBezTo>
                    <a:pt x="1409" y="868"/>
                    <a:pt x="1392" y="768"/>
                    <a:pt x="1391" y="634"/>
                  </a:cubicBezTo>
                  <a:cubicBezTo>
                    <a:pt x="1387" y="509"/>
                    <a:pt x="1395" y="347"/>
                    <a:pt x="1486" y="248"/>
                  </a:cubicBezTo>
                  <a:cubicBezTo>
                    <a:pt x="1512" y="219"/>
                    <a:pt x="1546" y="206"/>
                    <a:pt x="1574" y="206"/>
                  </a:cubicBezTo>
                  <a:close/>
                  <a:moveTo>
                    <a:pt x="1585" y="1"/>
                  </a:moveTo>
                  <a:cubicBezTo>
                    <a:pt x="1526" y="1"/>
                    <a:pt x="1466" y="19"/>
                    <a:pt x="1411" y="59"/>
                  </a:cubicBezTo>
                  <a:cubicBezTo>
                    <a:pt x="1272" y="159"/>
                    <a:pt x="1214" y="353"/>
                    <a:pt x="1189" y="513"/>
                  </a:cubicBezTo>
                  <a:cubicBezTo>
                    <a:pt x="1188" y="525"/>
                    <a:pt x="1187" y="537"/>
                    <a:pt x="1184" y="545"/>
                  </a:cubicBezTo>
                  <a:lnTo>
                    <a:pt x="1181" y="545"/>
                  </a:lnTo>
                  <a:cubicBezTo>
                    <a:pt x="1083" y="425"/>
                    <a:pt x="959" y="331"/>
                    <a:pt x="816" y="266"/>
                  </a:cubicBezTo>
                  <a:cubicBezTo>
                    <a:pt x="742" y="233"/>
                    <a:pt x="660" y="209"/>
                    <a:pt x="578" y="209"/>
                  </a:cubicBezTo>
                  <a:cubicBezTo>
                    <a:pt x="529" y="209"/>
                    <a:pt x="479" y="217"/>
                    <a:pt x="433" y="238"/>
                  </a:cubicBezTo>
                  <a:cubicBezTo>
                    <a:pt x="293" y="300"/>
                    <a:pt x="219" y="431"/>
                    <a:pt x="178" y="570"/>
                  </a:cubicBezTo>
                  <a:cubicBezTo>
                    <a:pt x="0" y="1147"/>
                    <a:pt x="323" y="1751"/>
                    <a:pt x="717" y="2153"/>
                  </a:cubicBezTo>
                  <a:cubicBezTo>
                    <a:pt x="836" y="2275"/>
                    <a:pt x="971" y="2374"/>
                    <a:pt x="1113" y="2460"/>
                  </a:cubicBezTo>
                  <a:cubicBezTo>
                    <a:pt x="1240" y="2539"/>
                    <a:pt x="1385" y="2591"/>
                    <a:pt x="1524" y="2643"/>
                  </a:cubicBezTo>
                  <a:cubicBezTo>
                    <a:pt x="1536" y="2647"/>
                    <a:pt x="1545" y="2648"/>
                    <a:pt x="1556" y="2650"/>
                  </a:cubicBezTo>
                  <a:cubicBezTo>
                    <a:pt x="1566" y="2655"/>
                    <a:pt x="1577" y="2657"/>
                    <a:pt x="1590" y="2657"/>
                  </a:cubicBezTo>
                  <a:cubicBezTo>
                    <a:pt x="1596" y="2657"/>
                    <a:pt x="1602" y="2656"/>
                    <a:pt x="1608" y="2655"/>
                  </a:cubicBezTo>
                  <a:cubicBezTo>
                    <a:pt x="1905" y="2611"/>
                    <a:pt x="2139" y="2408"/>
                    <a:pt x="2306" y="2172"/>
                  </a:cubicBezTo>
                  <a:cubicBezTo>
                    <a:pt x="2469" y="1948"/>
                    <a:pt x="2594" y="1695"/>
                    <a:pt x="2698" y="1439"/>
                  </a:cubicBezTo>
                  <a:cubicBezTo>
                    <a:pt x="2792" y="1209"/>
                    <a:pt x="2862" y="931"/>
                    <a:pt x="2817" y="683"/>
                  </a:cubicBezTo>
                  <a:cubicBezTo>
                    <a:pt x="2792" y="553"/>
                    <a:pt x="2732" y="434"/>
                    <a:pt x="2616" y="365"/>
                  </a:cubicBezTo>
                  <a:cubicBezTo>
                    <a:pt x="2553" y="328"/>
                    <a:pt x="2482" y="309"/>
                    <a:pt x="2410" y="309"/>
                  </a:cubicBezTo>
                  <a:cubicBezTo>
                    <a:pt x="2354" y="309"/>
                    <a:pt x="2297" y="320"/>
                    <a:pt x="2245" y="344"/>
                  </a:cubicBezTo>
                  <a:cubicBezTo>
                    <a:pt x="2147" y="384"/>
                    <a:pt x="2069" y="456"/>
                    <a:pt x="2004" y="534"/>
                  </a:cubicBezTo>
                  <a:cubicBezTo>
                    <a:pt x="1977" y="393"/>
                    <a:pt x="1935" y="247"/>
                    <a:pt x="1847" y="134"/>
                  </a:cubicBezTo>
                  <a:cubicBezTo>
                    <a:pt x="1780" y="51"/>
                    <a:pt x="1684" y="1"/>
                    <a:pt x="1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0"/>
            <p:cNvSpPr/>
            <p:nvPr/>
          </p:nvSpPr>
          <p:spPr>
            <a:xfrm>
              <a:off x="626786" y="607373"/>
              <a:ext cx="26357" cy="26953"/>
            </a:xfrm>
            <a:custGeom>
              <a:rect b="b" l="l" r="r" t="t"/>
              <a:pathLst>
                <a:path extrusionOk="0" h="679" w="664">
                  <a:moveTo>
                    <a:pt x="341" y="0"/>
                  </a:moveTo>
                  <a:cubicBezTo>
                    <a:pt x="311" y="0"/>
                    <a:pt x="279" y="8"/>
                    <a:pt x="253" y="15"/>
                  </a:cubicBezTo>
                  <a:cubicBezTo>
                    <a:pt x="224" y="25"/>
                    <a:pt x="198" y="39"/>
                    <a:pt x="172" y="56"/>
                  </a:cubicBezTo>
                  <a:cubicBezTo>
                    <a:pt x="120" y="92"/>
                    <a:pt x="81" y="143"/>
                    <a:pt x="50" y="196"/>
                  </a:cubicBezTo>
                  <a:cubicBezTo>
                    <a:pt x="18" y="252"/>
                    <a:pt x="6" y="312"/>
                    <a:pt x="3" y="375"/>
                  </a:cubicBezTo>
                  <a:cubicBezTo>
                    <a:pt x="0" y="406"/>
                    <a:pt x="8" y="440"/>
                    <a:pt x="16" y="468"/>
                  </a:cubicBezTo>
                  <a:cubicBezTo>
                    <a:pt x="18" y="477"/>
                    <a:pt x="20" y="483"/>
                    <a:pt x="25" y="493"/>
                  </a:cubicBezTo>
                  <a:cubicBezTo>
                    <a:pt x="34" y="513"/>
                    <a:pt x="41" y="533"/>
                    <a:pt x="57" y="551"/>
                  </a:cubicBezTo>
                  <a:cubicBezTo>
                    <a:pt x="99" y="611"/>
                    <a:pt x="159" y="653"/>
                    <a:pt x="229" y="671"/>
                  </a:cubicBezTo>
                  <a:cubicBezTo>
                    <a:pt x="246" y="675"/>
                    <a:pt x="261" y="677"/>
                    <a:pt x="277" y="677"/>
                  </a:cubicBezTo>
                  <a:cubicBezTo>
                    <a:pt x="283" y="677"/>
                    <a:pt x="288" y="677"/>
                    <a:pt x="294" y="676"/>
                  </a:cubicBezTo>
                  <a:cubicBezTo>
                    <a:pt x="307" y="678"/>
                    <a:pt x="319" y="678"/>
                    <a:pt x="332" y="678"/>
                  </a:cubicBezTo>
                  <a:cubicBezTo>
                    <a:pt x="397" y="678"/>
                    <a:pt x="461" y="658"/>
                    <a:pt x="514" y="617"/>
                  </a:cubicBezTo>
                  <a:cubicBezTo>
                    <a:pt x="556" y="581"/>
                    <a:pt x="591" y="544"/>
                    <a:pt x="619" y="494"/>
                  </a:cubicBezTo>
                  <a:cubicBezTo>
                    <a:pt x="630" y="468"/>
                    <a:pt x="641" y="444"/>
                    <a:pt x="648" y="418"/>
                  </a:cubicBezTo>
                  <a:cubicBezTo>
                    <a:pt x="651" y="402"/>
                    <a:pt x="654" y="388"/>
                    <a:pt x="659" y="372"/>
                  </a:cubicBezTo>
                  <a:cubicBezTo>
                    <a:pt x="664" y="315"/>
                    <a:pt x="662" y="263"/>
                    <a:pt x="643" y="207"/>
                  </a:cubicBezTo>
                  <a:cubicBezTo>
                    <a:pt x="623" y="157"/>
                    <a:pt x="591" y="107"/>
                    <a:pt x="547" y="73"/>
                  </a:cubicBezTo>
                  <a:cubicBezTo>
                    <a:pt x="485" y="25"/>
                    <a:pt x="419" y="3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30"/>
          <p:cNvGrpSpPr/>
          <p:nvPr/>
        </p:nvGrpSpPr>
        <p:grpSpPr>
          <a:xfrm>
            <a:off x="6688577" y="2457650"/>
            <a:ext cx="2086873" cy="2265239"/>
            <a:chOff x="4289279" y="0"/>
            <a:chExt cx="1417905" cy="1539094"/>
          </a:xfrm>
        </p:grpSpPr>
        <p:sp>
          <p:nvSpPr>
            <p:cNvPr id="1702" name="Google Shape;1702;p30"/>
            <p:cNvSpPr/>
            <p:nvPr/>
          </p:nvSpPr>
          <p:spPr>
            <a:xfrm>
              <a:off x="5416139" y="288463"/>
              <a:ext cx="98444" cy="129128"/>
            </a:xfrm>
            <a:custGeom>
              <a:rect b="b" l="l" r="r" t="t"/>
              <a:pathLst>
                <a:path extrusionOk="0" h="3253" w="2480">
                  <a:moveTo>
                    <a:pt x="332" y="0"/>
                  </a:moveTo>
                  <a:cubicBezTo>
                    <a:pt x="390" y="91"/>
                    <a:pt x="434" y="190"/>
                    <a:pt x="468" y="294"/>
                  </a:cubicBezTo>
                  <a:cubicBezTo>
                    <a:pt x="518" y="452"/>
                    <a:pt x="539" y="621"/>
                    <a:pt x="527" y="787"/>
                  </a:cubicBezTo>
                  <a:cubicBezTo>
                    <a:pt x="523" y="851"/>
                    <a:pt x="531" y="902"/>
                    <a:pt x="541" y="966"/>
                  </a:cubicBezTo>
                  <a:cubicBezTo>
                    <a:pt x="556" y="1078"/>
                    <a:pt x="535" y="1199"/>
                    <a:pt x="525" y="1310"/>
                  </a:cubicBezTo>
                  <a:cubicBezTo>
                    <a:pt x="505" y="1532"/>
                    <a:pt x="471" y="1755"/>
                    <a:pt x="424" y="1974"/>
                  </a:cubicBezTo>
                  <a:cubicBezTo>
                    <a:pt x="343" y="2355"/>
                    <a:pt x="221" y="2729"/>
                    <a:pt x="62" y="3085"/>
                  </a:cubicBezTo>
                  <a:cubicBezTo>
                    <a:pt x="42" y="3130"/>
                    <a:pt x="21" y="3174"/>
                    <a:pt x="0" y="3216"/>
                  </a:cubicBezTo>
                  <a:cubicBezTo>
                    <a:pt x="107" y="3198"/>
                    <a:pt x="215" y="3188"/>
                    <a:pt x="322" y="3188"/>
                  </a:cubicBezTo>
                  <a:cubicBezTo>
                    <a:pt x="488" y="3188"/>
                    <a:pt x="652" y="3210"/>
                    <a:pt x="812" y="3253"/>
                  </a:cubicBezTo>
                  <a:cubicBezTo>
                    <a:pt x="890" y="2382"/>
                    <a:pt x="1615" y="1612"/>
                    <a:pt x="2480" y="1485"/>
                  </a:cubicBezTo>
                  <a:lnTo>
                    <a:pt x="2480" y="1485"/>
                  </a:lnTo>
                  <a:cubicBezTo>
                    <a:pt x="2480" y="1485"/>
                    <a:pt x="2480" y="1485"/>
                    <a:pt x="2480" y="1485"/>
                  </a:cubicBezTo>
                  <a:cubicBezTo>
                    <a:pt x="2464" y="1485"/>
                    <a:pt x="2350" y="1297"/>
                    <a:pt x="2333" y="1276"/>
                  </a:cubicBezTo>
                  <a:cubicBezTo>
                    <a:pt x="2280" y="1206"/>
                    <a:pt x="2224" y="1139"/>
                    <a:pt x="2165" y="1074"/>
                  </a:cubicBezTo>
                  <a:cubicBezTo>
                    <a:pt x="2084" y="985"/>
                    <a:pt x="1986" y="907"/>
                    <a:pt x="1911" y="813"/>
                  </a:cubicBezTo>
                  <a:cubicBezTo>
                    <a:pt x="1879" y="772"/>
                    <a:pt x="1858" y="725"/>
                    <a:pt x="1828" y="683"/>
                  </a:cubicBezTo>
                  <a:cubicBezTo>
                    <a:pt x="1787" y="622"/>
                    <a:pt x="1730" y="578"/>
                    <a:pt x="1674" y="535"/>
                  </a:cubicBezTo>
                  <a:cubicBezTo>
                    <a:pt x="1546" y="436"/>
                    <a:pt x="1406" y="348"/>
                    <a:pt x="1260" y="274"/>
                  </a:cubicBezTo>
                  <a:cubicBezTo>
                    <a:pt x="1115" y="200"/>
                    <a:pt x="962" y="140"/>
                    <a:pt x="806" y="94"/>
                  </a:cubicBezTo>
                  <a:cubicBezTo>
                    <a:pt x="728" y="70"/>
                    <a:pt x="648" y="50"/>
                    <a:pt x="569" y="35"/>
                  </a:cubicBezTo>
                  <a:cubicBezTo>
                    <a:pt x="528" y="28"/>
                    <a:pt x="489" y="21"/>
                    <a:pt x="448" y="14"/>
                  </a:cubicBezTo>
                  <a:cubicBezTo>
                    <a:pt x="432" y="12"/>
                    <a:pt x="339" y="10"/>
                    <a:pt x="332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0"/>
            <p:cNvSpPr/>
            <p:nvPr/>
          </p:nvSpPr>
          <p:spPr>
            <a:xfrm>
              <a:off x="5536177" y="350348"/>
              <a:ext cx="83995" cy="155446"/>
            </a:xfrm>
            <a:custGeom>
              <a:rect b="b" l="l" r="r" t="t"/>
              <a:pathLst>
                <a:path extrusionOk="0" h="3916" w="2116">
                  <a:moveTo>
                    <a:pt x="171" y="1"/>
                  </a:moveTo>
                  <a:cubicBezTo>
                    <a:pt x="135" y="1"/>
                    <a:pt x="96" y="4"/>
                    <a:pt x="68" y="19"/>
                  </a:cubicBezTo>
                  <a:cubicBezTo>
                    <a:pt x="1" y="57"/>
                    <a:pt x="49" y="98"/>
                    <a:pt x="86" y="135"/>
                  </a:cubicBezTo>
                  <a:cubicBezTo>
                    <a:pt x="137" y="186"/>
                    <a:pt x="181" y="240"/>
                    <a:pt x="221" y="298"/>
                  </a:cubicBezTo>
                  <a:cubicBezTo>
                    <a:pt x="491" y="681"/>
                    <a:pt x="618" y="1147"/>
                    <a:pt x="658" y="1613"/>
                  </a:cubicBezTo>
                  <a:cubicBezTo>
                    <a:pt x="696" y="2077"/>
                    <a:pt x="654" y="2546"/>
                    <a:pt x="606" y="3009"/>
                  </a:cubicBezTo>
                  <a:cubicBezTo>
                    <a:pt x="691" y="2942"/>
                    <a:pt x="784" y="2876"/>
                    <a:pt x="892" y="2860"/>
                  </a:cubicBezTo>
                  <a:cubicBezTo>
                    <a:pt x="904" y="2859"/>
                    <a:pt x="917" y="2858"/>
                    <a:pt x="929" y="2858"/>
                  </a:cubicBezTo>
                  <a:cubicBezTo>
                    <a:pt x="1028" y="2858"/>
                    <a:pt x="1129" y="2911"/>
                    <a:pt x="1157" y="3003"/>
                  </a:cubicBezTo>
                  <a:cubicBezTo>
                    <a:pt x="1178" y="3074"/>
                    <a:pt x="1152" y="3150"/>
                    <a:pt x="1127" y="3220"/>
                  </a:cubicBezTo>
                  <a:cubicBezTo>
                    <a:pt x="1097" y="3303"/>
                    <a:pt x="1067" y="3385"/>
                    <a:pt x="1038" y="3469"/>
                  </a:cubicBezTo>
                  <a:cubicBezTo>
                    <a:pt x="1099" y="3436"/>
                    <a:pt x="1134" y="3369"/>
                    <a:pt x="1185" y="3322"/>
                  </a:cubicBezTo>
                  <a:cubicBezTo>
                    <a:pt x="1213" y="3296"/>
                    <a:pt x="1254" y="3280"/>
                    <a:pt x="1292" y="3280"/>
                  </a:cubicBezTo>
                  <a:cubicBezTo>
                    <a:pt x="1323" y="3280"/>
                    <a:pt x="1351" y="3291"/>
                    <a:pt x="1366" y="3319"/>
                  </a:cubicBezTo>
                  <a:cubicBezTo>
                    <a:pt x="1385" y="3354"/>
                    <a:pt x="1373" y="3397"/>
                    <a:pt x="1361" y="3435"/>
                  </a:cubicBezTo>
                  <a:cubicBezTo>
                    <a:pt x="1327" y="3531"/>
                    <a:pt x="1289" y="3625"/>
                    <a:pt x="1244" y="3716"/>
                  </a:cubicBezTo>
                  <a:cubicBezTo>
                    <a:pt x="1295" y="3699"/>
                    <a:pt x="1348" y="3690"/>
                    <a:pt x="1402" y="3690"/>
                  </a:cubicBezTo>
                  <a:cubicBezTo>
                    <a:pt x="1570" y="3690"/>
                    <a:pt x="1739" y="3774"/>
                    <a:pt x="1833" y="3915"/>
                  </a:cubicBezTo>
                  <a:cubicBezTo>
                    <a:pt x="1934" y="3333"/>
                    <a:pt x="2022" y="2749"/>
                    <a:pt x="2096" y="2162"/>
                  </a:cubicBezTo>
                  <a:cubicBezTo>
                    <a:pt x="2106" y="2083"/>
                    <a:pt x="2116" y="2003"/>
                    <a:pt x="2097" y="1925"/>
                  </a:cubicBezTo>
                  <a:cubicBezTo>
                    <a:pt x="2079" y="1845"/>
                    <a:pt x="2033" y="1776"/>
                    <a:pt x="1990" y="1707"/>
                  </a:cubicBezTo>
                  <a:cubicBezTo>
                    <a:pt x="1740" y="1312"/>
                    <a:pt x="1545" y="875"/>
                    <a:pt x="1235" y="525"/>
                  </a:cubicBezTo>
                  <a:cubicBezTo>
                    <a:pt x="1086" y="358"/>
                    <a:pt x="904" y="215"/>
                    <a:pt x="701" y="119"/>
                  </a:cubicBezTo>
                  <a:cubicBezTo>
                    <a:pt x="601" y="72"/>
                    <a:pt x="496" y="37"/>
                    <a:pt x="387" y="17"/>
                  </a:cubicBezTo>
                  <a:cubicBezTo>
                    <a:pt x="334" y="9"/>
                    <a:pt x="279" y="4"/>
                    <a:pt x="224" y="2"/>
                  </a:cubicBezTo>
                  <a:cubicBezTo>
                    <a:pt x="208" y="2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0"/>
            <p:cNvSpPr/>
            <p:nvPr/>
          </p:nvSpPr>
          <p:spPr>
            <a:xfrm>
              <a:off x="4289279" y="0"/>
              <a:ext cx="1417905" cy="1539094"/>
            </a:xfrm>
            <a:custGeom>
              <a:rect b="b" l="l" r="r" t="t"/>
              <a:pathLst>
                <a:path extrusionOk="0" h="38773" w="35720">
                  <a:moveTo>
                    <a:pt x="25854" y="0"/>
                  </a:moveTo>
                  <a:cubicBezTo>
                    <a:pt x="24724" y="0"/>
                    <a:pt x="23501" y="128"/>
                    <a:pt x="22002" y="401"/>
                  </a:cubicBezTo>
                  <a:cubicBezTo>
                    <a:pt x="18958" y="957"/>
                    <a:pt x="16007" y="2032"/>
                    <a:pt x="13236" y="3597"/>
                  </a:cubicBezTo>
                  <a:cubicBezTo>
                    <a:pt x="10478" y="5154"/>
                    <a:pt x="8025" y="7125"/>
                    <a:pt x="5943" y="9455"/>
                  </a:cubicBezTo>
                  <a:cubicBezTo>
                    <a:pt x="4898" y="10623"/>
                    <a:pt x="3953" y="11881"/>
                    <a:pt x="3134" y="13189"/>
                  </a:cubicBezTo>
                  <a:cubicBezTo>
                    <a:pt x="2053" y="14917"/>
                    <a:pt x="1299" y="16538"/>
                    <a:pt x="826" y="18148"/>
                  </a:cubicBezTo>
                  <a:cubicBezTo>
                    <a:pt x="448" y="19434"/>
                    <a:pt x="263" y="20699"/>
                    <a:pt x="275" y="21911"/>
                  </a:cubicBezTo>
                  <a:cubicBezTo>
                    <a:pt x="243" y="22326"/>
                    <a:pt x="223" y="22739"/>
                    <a:pt x="208" y="23094"/>
                  </a:cubicBezTo>
                  <a:cubicBezTo>
                    <a:pt x="171" y="23910"/>
                    <a:pt x="156" y="24721"/>
                    <a:pt x="146" y="25410"/>
                  </a:cubicBezTo>
                  <a:cubicBezTo>
                    <a:pt x="143" y="25676"/>
                    <a:pt x="138" y="25947"/>
                    <a:pt x="131" y="26225"/>
                  </a:cubicBezTo>
                  <a:cubicBezTo>
                    <a:pt x="70" y="29051"/>
                    <a:pt x="0" y="32254"/>
                    <a:pt x="1929" y="34820"/>
                  </a:cubicBezTo>
                  <a:cubicBezTo>
                    <a:pt x="3029" y="36285"/>
                    <a:pt x="5218" y="38141"/>
                    <a:pt x="9394" y="38648"/>
                  </a:cubicBezTo>
                  <a:cubicBezTo>
                    <a:pt x="10071" y="38731"/>
                    <a:pt x="10772" y="38772"/>
                    <a:pt x="11475" y="38772"/>
                  </a:cubicBezTo>
                  <a:cubicBezTo>
                    <a:pt x="11986" y="38772"/>
                    <a:pt x="12510" y="38750"/>
                    <a:pt x="13033" y="38706"/>
                  </a:cubicBezTo>
                  <a:cubicBezTo>
                    <a:pt x="16267" y="38435"/>
                    <a:pt x="19505" y="37282"/>
                    <a:pt x="22659" y="35277"/>
                  </a:cubicBezTo>
                  <a:cubicBezTo>
                    <a:pt x="25375" y="33549"/>
                    <a:pt x="27999" y="31264"/>
                    <a:pt x="30453" y="28482"/>
                  </a:cubicBezTo>
                  <a:cubicBezTo>
                    <a:pt x="33102" y="25483"/>
                    <a:pt x="34682" y="22482"/>
                    <a:pt x="35288" y="19310"/>
                  </a:cubicBezTo>
                  <a:cubicBezTo>
                    <a:pt x="35572" y="17815"/>
                    <a:pt x="35639" y="16337"/>
                    <a:pt x="35686" y="14825"/>
                  </a:cubicBezTo>
                  <a:cubicBezTo>
                    <a:pt x="35720" y="13624"/>
                    <a:pt x="35717" y="12354"/>
                    <a:pt x="35679" y="10945"/>
                  </a:cubicBezTo>
                  <a:cubicBezTo>
                    <a:pt x="35674" y="10747"/>
                    <a:pt x="35667" y="10549"/>
                    <a:pt x="35659" y="10351"/>
                  </a:cubicBezTo>
                  <a:cubicBezTo>
                    <a:pt x="35707" y="8867"/>
                    <a:pt x="35491" y="7461"/>
                    <a:pt x="35014" y="6172"/>
                  </a:cubicBezTo>
                  <a:cubicBezTo>
                    <a:pt x="34418" y="4563"/>
                    <a:pt x="33454" y="3161"/>
                    <a:pt x="32225" y="2116"/>
                  </a:cubicBezTo>
                  <a:cubicBezTo>
                    <a:pt x="30888" y="980"/>
                    <a:pt x="29240" y="294"/>
                    <a:pt x="27328" y="79"/>
                  </a:cubicBezTo>
                  <a:cubicBezTo>
                    <a:pt x="26858" y="27"/>
                    <a:pt x="26363" y="0"/>
                    <a:pt x="2585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0"/>
            <p:cNvSpPr/>
            <p:nvPr/>
          </p:nvSpPr>
          <p:spPr>
            <a:xfrm>
              <a:off x="5302056" y="263694"/>
              <a:ext cx="333200" cy="332287"/>
            </a:xfrm>
            <a:custGeom>
              <a:rect b="b" l="l" r="r" t="t"/>
              <a:pathLst>
                <a:path extrusionOk="0" h="8371" w="8394">
                  <a:moveTo>
                    <a:pt x="2527" y="1"/>
                  </a:moveTo>
                  <a:cubicBezTo>
                    <a:pt x="1387" y="403"/>
                    <a:pt x="465" y="1381"/>
                    <a:pt x="130" y="2542"/>
                  </a:cubicBezTo>
                  <a:cubicBezTo>
                    <a:pt x="49" y="2821"/>
                    <a:pt x="1" y="3120"/>
                    <a:pt x="64" y="3405"/>
                  </a:cubicBezTo>
                  <a:cubicBezTo>
                    <a:pt x="149" y="3776"/>
                    <a:pt x="413" y="4075"/>
                    <a:pt x="656" y="4370"/>
                  </a:cubicBezTo>
                  <a:cubicBezTo>
                    <a:pt x="1479" y="5368"/>
                    <a:pt x="2187" y="6527"/>
                    <a:pt x="3315" y="7163"/>
                  </a:cubicBezTo>
                  <a:cubicBezTo>
                    <a:pt x="3785" y="7427"/>
                    <a:pt x="4309" y="7588"/>
                    <a:pt x="4764" y="7877"/>
                  </a:cubicBezTo>
                  <a:cubicBezTo>
                    <a:pt x="5017" y="8039"/>
                    <a:pt x="5252" y="8244"/>
                    <a:pt x="5541" y="8328"/>
                  </a:cubicBezTo>
                  <a:cubicBezTo>
                    <a:pt x="5641" y="8357"/>
                    <a:pt x="5743" y="8370"/>
                    <a:pt x="5846" y="8370"/>
                  </a:cubicBezTo>
                  <a:cubicBezTo>
                    <a:pt x="6073" y="8370"/>
                    <a:pt x="6302" y="8305"/>
                    <a:pt x="6506" y="8200"/>
                  </a:cubicBezTo>
                  <a:cubicBezTo>
                    <a:pt x="6801" y="8048"/>
                    <a:pt x="7049" y="7818"/>
                    <a:pt x="7276" y="7574"/>
                  </a:cubicBezTo>
                  <a:cubicBezTo>
                    <a:pt x="7754" y="7064"/>
                    <a:pt x="8174" y="6464"/>
                    <a:pt x="8296" y="5775"/>
                  </a:cubicBezTo>
                  <a:cubicBezTo>
                    <a:pt x="8394" y="5230"/>
                    <a:pt x="8297" y="4667"/>
                    <a:pt x="8170" y="4128"/>
                  </a:cubicBezTo>
                  <a:cubicBezTo>
                    <a:pt x="7951" y="3206"/>
                    <a:pt x="7625" y="2292"/>
                    <a:pt x="7043" y="1545"/>
                  </a:cubicBezTo>
                  <a:cubicBezTo>
                    <a:pt x="6460" y="799"/>
                    <a:pt x="5587" y="238"/>
                    <a:pt x="4640" y="207"/>
                  </a:cubicBezTo>
                  <a:lnTo>
                    <a:pt x="2527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0"/>
            <p:cNvSpPr/>
            <p:nvPr/>
          </p:nvSpPr>
          <p:spPr>
            <a:xfrm>
              <a:off x="5534033" y="484398"/>
              <a:ext cx="71729" cy="177119"/>
            </a:xfrm>
            <a:custGeom>
              <a:rect b="b" l="l" r="r" t="t"/>
              <a:pathLst>
                <a:path extrusionOk="0" h="4462" w="1807">
                  <a:moveTo>
                    <a:pt x="1363" y="1"/>
                  </a:moveTo>
                  <a:cubicBezTo>
                    <a:pt x="1359" y="2"/>
                    <a:pt x="1359" y="2"/>
                    <a:pt x="1358" y="3"/>
                  </a:cubicBezTo>
                  <a:cubicBezTo>
                    <a:pt x="1326" y="25"/>
                    <a:pt x="1295" y="46"/>
                    <a:pt x="1263" y="67"/>
                  </a:cubicBezTo>
                  <a:cubicBezTo>
                    <a:pt x="1189" y="117"/>
                    <a:pt x="1119" y="164"/>
                    <a:pt x="1049" y="214"/>
                  </a:cubicBezTo>
                  <a:cubicBezTo>
                    <a:pt x="1125" y="518"/>
                    <a:pt x="1123" y="846"/>
                    <a:pt x="1055" y="1149"/>
                  </a:cubicBezTo>
                  <a:cubicBezTo>
                    <a:pt x="1015" y="1322"/>
                    <a:pt x="973" y="1498"/>
                    <a:pt x="920" y="1667"/>
                  </a:cubicBezTo>
                  <a:cubicBezTo>
                    <a:pt x="872" y="1819"/>
                    <a:pt x="827" y="1986"/>
                    <a:pt x="750" y="2127"/>
                  </a:cubicBezTo>
                  <a:cubicBezTo>
                    <a:pt x="746" y="2134"/>
                    <a:pt x="738" y="2138"/>
                    <a:pt x="729" y="2138"/>
                  </a:cubicBezTo>
                  <a:cubicBezTo>
                    <a:pt x="716" y="2138"/>
                    <a:pt x="702" y="2128"/>
                    <a:pt x="703" y="2113"/>
                  </a:cubicBezTo>
                  <a:cubicBezTo>
                    <a:pt x="706" y="2092"/>
                    <a:pt x="709" y="2070"/>
                    <a:pt x="713" y="2049"/>
                  </a:cubicBezTo>
                  <a:lnTo>
                    <a:pt x="525" y="2014"/>
                  </a:lnTo>
                  <a:cubicBezTo>
                    <a:pt x="495" y="2214"/>
                    <a:pt x="445" y="2412"/>
                    <a:pt x="384" y="2600"/>
                  </a:cubicBezTo>
                  <a:cubicBezTo>
                    <a:pt x="289" y="2898"/>
                    <a:pt x="172" y="3209"/>
                    <a:pt x="0" y="3472"/>
                  </a:cubicBezTo>
                  <a:cubicBezTo>
                    <a:pt x="23" y="3814"/>
                    <a:pt x="91" y="4146"/>
                    <a:pt x="239" y="4461"/>
                  </a:cubicBezTo>
                  <a:cubicBezTo>
                    <a:pt x="932" y="3262"/>
                    <a:pt x="1483" y="1977"/>
                    <a:pt x="1806" y="639"/>
                  </a:cubicBezTo>
                  <a:cubicBezTo>
                    <a:pt x="1799" y="631"/>
                    <a:pt x="1790" y="622"/>
                    <a:pt x="1785" y="610"/>
                  </a:cubicBezTo>
                  <a:cubicBezTo>
                    <a:pt x="1760" y="544"/>
                    <a:pt x="1742" y="459"/>
                    <a:pt x="1665" y="430"/>
                  </a:cubicBezTo>
                  <a:cubicBezTo>
                    <a:pt x="1648" y="424"/>
                    <a:pt x="1630" y="421"/>
                    <a:pt x="1613" y="421"/>
                  </a:cubicBezTo>
                  <a:cubicBezTo>
                    <a:pt x="1555" y="421"/>
                    <a:pt x="1497" y="450"/>
                    <a:pt x="1453" y="482"/>
                  </a:cubicBezTo>
                  <a:cubicBezTo>
                    <a:pt x="1417" y="508"/>
                    <a:pt x="1378" y="533"/>
                    <a:pt x="1337" y="533"/>
                  </a:cubicBezTo>
                  <a:cubicBezTo>
                    <a:pt x="1319" y="533"/>
                    <a:pt x="1300" y="528"/>
                    <a:pt x="1281" y="516"/>
                  </a:cubicBezTo>
                  <a:cubicBezTo>
                    <a:pt x="1239" y="490"/>
                    <a:pt x="1218" y="438"/>
                    <a:pt x="1217" y="389"/>
                  </a:cubicBezTo>
                  <a:cubicBezTo>
                    <a:pt x="1214" y="253"/>
                    <a:pt x="1319" y="152"/>
                    <a:pt x="1357" y="28"/>
                  </a:cubicBezTo>
                  <a:cubicBezTo>
                    <a:pt x="1359" y="19"/>
                    <a:pt x="1360" y="9"/>
                    <a:pt x="136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0"/>
            <p:cNvSpPr/>
            <p:nvPr/>
          </p:nvSpPr>
          <p:spPr>
            <a:xfrm>
              <a:off x="5268157" y="660246"/>
              <a:ext cx="27786" cy="33225"/>
            </a:xfrm>
            <a:custGeom>
              <a:rect b="b" l="l" r="r" t="t"/>
              <a:pathLst>
                <a:path extrusionOk="0" h="837" w="700">
                  <a:moveTo>
                    <a:pt x="506" y="0"/>
                  </a:moveTo>
                  <a:cubicBezTo>
                    <a:pt x="455" y="0"/>
                    <a:pt x="412" y="40"/>
                    <a:pt x="380" y="73"/>
                  </a:cubicBezTo>
                  <a:cubicBezTo>
                    <a:pt x="337" y="119"/>
                    <a:pt x="299" y="171"/>
                    <a:pt x="266" y="223"/>
                  </a:cubicBezTo>
                  <a:cubicBezTo>
                    <a:pt x="195" y="338"/>
                    <a:pt x="146" y="464"/>
                    <a:pt x="103" y="591"/>
                  </a:cubicBezTo>
                  <a:cubicBezTo>
                    <a:pt x="80" y="651"/>
                    <a:pt x="58" y="712"/>
                    <a:pt x="25" y="768"/>
                  </a:cubicBezTo>
                  <a:cubicBezTo>
                    <a:pt x="17" y="779"/>
                    <a:pt x="10" y="790"/>
                    <a:pt x="1" y="800"/>
                  </a:cubicBezTo>
                  <a:cubicBezTo>
                    <a:pt x="14" y="805"/>
                    <a:pt x="27" y="812"/>
                    <a:pt x="40" y="816"/>
                  </a:cubicBezTo>
                  <a:cubicBezTo>
                    <a:pt x="80" y="828"/>
                    <a:pt x="129" y="836"/>
                    <a:pt x="174" y="836"/>
                  </a:cubicBezTo>
                  <a:cubicBezTo>
                    <a:pt x="193" y="836"/>
                    <a:pt x="212" y="835"/>
                    <a:pt x="229" y="831"/>
                  </a:cubicBezTo>
                  <a:cubicBezTo>
                    <a:pt x="397" y="797"/>
                    <a:pt x="552" y="732"/>
                    <a:pt x="694" y="648"/>
                  </a:cubicBezTo>
                  <a:cubicBezTo>
                    <a:pt x="684" y="588"/>
                    <a:pt x="689" y="521"/>
                    <a:pt x="691" y="463"/>
                  </a:cubicBezTo>
                  <a:cubicBezTo>
                    <a:pt x="693" y="385"/>
                    <a:pt x="700" y="305"/>
                    <a:pt x="689" y="227"/>
                  </a:cubicBezTo>
                  <a:cubicBezTo>
                    <a:pt x="677" y="130"/>
                    <a:pt x="624" y="11"/>
                    <a:pt x="510" y="0"/>
                  </a:cubicBezTo>
                  <a:cubicBezTo>
                    <a:pt x="509" y="0"/>
                    <a:pt x="507" y="0"/>
                    <a:pt x="50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0"/>
            <p:cNvSpPr/>
            <p:nvPr/>
          </p:nvSpPr>
          <p:spPr>
            <a:xfrm>
              <a:off x="5203255" y="635477"/>
              <a:ext cx="28064" cy="32788"/>
            </a:xfrm>
            <a:custGeom>
              <a:rect b="b" l="l" r="r" t="t"/>
              <a:pathLst>
                <a:path extrusionOk="0" h="826" w="707">
                  <a:moveTo>
                    <a:pt x="584" y="0"/>
                  </a:moveTo>
                  <a:cubicBezTo>
                    <a:pt x="570" y="0"/>
                    <a:pt x="555" y="4"/>
                    <a:pt x="538" y="11"/>
                  </a:cubicBezTo>
                  <a:cubicBezTo>
                    <a:pt x="418" y="63"/>
                    <a:pt x="317" y="177"/>
                    <a:pt x="233" y="273"/>
                  </a:cubicBezTo>
                  <a:cubicBezTo>
                    <a:pt x="151" y="366"/>
                    <a:pt x="74" y="462"/>
                    <a:pt x="1" y="563"/>
                  </a:cubicBezTo>
                  <a:cubicBezTo>
                    <a:pt x="166" y="650"/>
                    <a:pt x="332" y="738"/>
                    <a:pt x="495" y="825"/>
                  </a:cubicBezTo>
                  <a:cubicBezTo>
                    <a:pt x="502" y="796"/>
                    <a:pt x="515" y="768"/>
                    <a:pt x="526" y="742"/>
                  </a:cubicBezTo>
                  <a:cubicBezTo>
                    <a:pt x="541" y="702"/>
                    <a:pt x="555" y="665"/>
                    <a:pt x="571" y="627"/>
                  </a:cubicBezTo>
                  <a:cubicBezTo>
                    <a:pt x="626" y="493"/>
                    <a:pt x="707" y="344"/>
                    <a:pt x="705" y="196"/>
                  </a:cubicBezTo>
                  <a:cubicBezTo>
                    <a:pt x="704" y="119"/>
                    <a:pt x="669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0"/>
            <p:cNvSpPr/>
            <p:nvPr/>
          </p:nvSpPr>
          <p:spPr>
            <a:xfrm>
              <a:off x="4842389" y="280802"/>
              <a:ext cx="45490" cy="50174"/>
            </a:xfrm>
            <a:custGeom>
              <a:rect b="b" l="l" r="r" t="t"/>
              <a:pathLst>
                <a:path extrusionOk="0" h="1264" w="1146">
                  <a:moveTo>
                    <a:pt x="719" y="1"/>
                  </a:moveTo>
                  <a:cubicBezTo>
                    <a:pt x="692" y="1"/>
                    <a:pt x="667" y="9"/>
                    <a:pt x="649" y="35"/>
                  </a:cubicBezTo>
                  <a:cubicBezTo>
                    <a:pt x="620" y="75"/>
                    <a:pt x="610" y="152"/>
                    <a:pt x="635" y="193"/>
                  </a:cubicBezTo>
                  <a:cubicBezTo>
                    <a:pt x="654" y="223"/>
                    <a:pt x="649" y="259"/>
                    <a:pt x="629" y="285"/>
                  </a:cubicBezTo>
                  <a:cubicBezTo>
                    <a:pt x="611" y="309"/>
                    <a:pt x="588" y="317"/>
                    <a:pt x="561" y="317"/>
                  </a:cubicBezTo>
                  <a:cubicBezTo>
                    <a:pt x="555" y="317"/>
                    <a:pt x="548" y="316"/>
                    <a:pt x="541" y="315"/>
                  </a:cubicBezTo>
                  <a:cubicBezTo>
                    <a:pt x="481" y="305"/>
                    <a:pt x="424" y="288"/>
                    <a:pt x="365" y="288"/>
                  </a:cubicBezTo>
                  <a:cubicBezTo>
                    <a:pt x="341" y="288"/>
                    <a:pt x="317" y="290"/>
                    <a:pt x="292" y="298"/>
                  </a:cubicBezTo>
                  <a:cubicBezTo>
                    <a:pt x="249" y="309"/>
                    <a:pt x="196" y="341"/>
                    <a:pt x="181" y="388"/>
                  </a:cubicBezTo>
                  <a:cubicBezTo>
                    <a:pt x="208" y="533"/>
                    <a:pt x="188" y="684"/>
                    <a:pt x="154" y="827"/>
                  </a:cubicBezTo>
                  <a:cubicBezTo>
                    <a:pt x="117" y="978"/>
                    <a:pt x="72" y="1127"/>
                    <a:pt x="1" y="1263"/>
                  </a:cubicBezTo>
                  <a:cubicBezTo>
                    <a:pt x="227" y="1167"/>
                    <a:pt x="457" y="1086"/>
                    <a:pt x="686" y="1019"/>
                  </a:cubicBezTo>
                  <a:cubicBezTo>
                    <a:pt x="837" y="975"/>
                    <a:pt x="990" y="935"/>
                    <a:pt x="1145" y="899"/>
                  </a:cubicBezTo>
                  <a:cubicBezTo>
                    <a:pt x="987" y="620"/>
                    <a:pt x="855" y="322"/>
                    <a:pt x="777" y="9"/>
                  </a:cubicBezTo>
                  <a:cubicBezTo>
                    <a:pt x="775" y="9"/>
                    <a:pt x="772" y="9"/>
                    <a:pt x="770" y="8"/>
                  </a:cubicBezTo>
                  <a:cubicBezTo>
                    <a:pt x="753" y="4"/>
                    <a:pt x="735" y="1"/>
                    <a:pt x="71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0"/>
            <p:cNvSpPr/>
            <p:nvPr/>
          </p:nvSpPr>
          <p:spPr>
            <a:xfrm>
              <a:off x="4823732" y="256152"/>
              <a:ext cx="33463" cy="26794"/>
            </a:xfrm>
            <a:custGeom>
              <a:rect b="b" l="l" r="r" t="t"/>
              <a:pathLst>
                <a:path extrusionOk="0" h="675" w="843">
                  <a:moveTo>
                    <a:pt x="48" y="0"/>
                  </a:moveTo>
                  <a:cubicBezTo>
                    <a:pt x="45" y="4"/>
                    <a:pt x="43" y="8"/>
                    <a:pt x="42" y="10"/>
                  </a:cubicBezTo>
                  <a:cubicBezTo>
                    <a:pt x="34" y="26"/>
                    <a:pt x="28" y="45"/>
                    <a:pt x="23" y="60"/>
                  </a:cubicBezTo>
                  <a:cubicBezTo>
                    <a:pt x="15" y="96"/>
                    <a:pt x="8" y="130"/>
                    <a:pt x="5" y="167"/>
                  </a:cubicBezTo>
                  <a:cubicBezTo>
                    <a:pt x="0" y="249"/>
                    <a:pt x="13" y="322"/>
                    <a:pt x="41" y="399"/>
                  </a:cubicBezTo>
                  <a:cubicBezTo>
                    <a:pt x="57" y="447"/>
                    <a:pt x="80" y="495"/>
                    <a:pt x="106" y="542"/>
                  </a:cubicBezTo>
                  <a:cubicBezTo>
                    <a:pt x="236" y="554"/>
                    <a:pt x="358" y="596"/>
                    <a:pt x="455" y="675"/>
                  </a:cubicBezTo>
                  <a:cubicBezTo>
                    <a:pt x="533" y="608"/>
                    <a:pt x="608" y="538"/>
                    <a:pt x="677" y="462"/>
                  </a:cubicBezTo>
                  <a:cubicBezTo>
                    <a:pt x="735" y="399"/>
                    <a:pt x="809" y="327"/>
                    <a:pt x="833" y="240"/>
                  </a:cubicBezTo>
                  <a:cubicBezTo>
                    <a:pt x="843" y="210"/>
                    <a:pt x="843" y="158"/>
                    <a:pt x="813" y="138"/>
                  </a:cubicBezTo>
                  <a:cubicBezTo>
                    <a:pt x="805" y="133"/>
                    <a:pt x="797" y="131"/>
                    <a:pt x="789" y="131"/>
                  </a:cubicBezTo>
                  <a:cubicBezTo>
                    <a:pt x="762" y="131"/>
                    <a:pt x="730" y="149"/>
                    <a:pt x="708" y="161"/>
                  </a:cubicBezTo>
                  <a:cubicBezTo>
                    <a:pt x="639" y="202"/>
                    <a:pt x="581" y="277"/>
                    <a:pt x="549" y="349"/>
                  </a:cubicBezTo>
                  <a:cubicBezTo>
                    <a:pt x="536" y="378"/>
                    <a:pt x="514" y="390"/>
                    <a:pt x="490" y="390"/>
                  </a:cubicBezTo>
                  <a:cubicBezTo>
                    <a:pt x="443" y="390"/>
                    <a:pt x="393" y="343"/>
                    <a:pt x="404" y="289"/>
                  </a:cubicBezTo>
                  <a:cubicBezTo>
                    <a:pt x="417" y="238"/>
                    <a:pt x="440" y="191"/>
                    <a:pt x="446" y="138"/>
                  </a:cubicBezTo>
                  <a:cubicBezTo>
                    <a:pt x="449" y="112"/>
                    <a:pt x="449" y="83"/>
                    <a:pt x="448" y="56"/>
                  </a:cubicBezTo>
                  <a:cubicBezTo>
                    <a:pt x="448" y="50"/>
                    <a:pt x="445" y="37"/>
                    <a:pt x="444" y="26"/>
                  </a:cubicBezTo>
                  <a:cubicBezTo>
                    <a:pt x="439" y="31"/>
                    <a:pt x="432" y="35"/>
                    <a:pt x="428" y="40"/>
                  </a:cubicBezTo>
                  <a:cubicBezTo>
                    <a:pt x="413" y="54"/>
                    <a:pt x="399" y="71"/>
                    <a:pt x="387" y="89"/>
                  </a:cubicBezTo>
                  <a:cubicBezTo>
                    <a:pt x="357" y="132"/>
                    <a:pt x="339" y="177"/>
                    <a:pt x="324" y="227"/>
                  </a:cubicBezTo>
                  <a:cubicBezTo>
                    <a:pt x="315" y="262"/>
                    <a:pt x="278" y="284"/>
                    <a:pt x="244" y="284"/>
                  </a:cubicBezTo>
                  <a:cubicBezTo>
                    <a:pt x="218" y="284"/>
                    <a:pt x="193" y="272"/>
                    <a:pt x="180" y="245"/>
                  </a:cubicBezTo>
                  <a:cubicBezTo>
                    <a:pt x="157" y="196"/>
                    <a:pt x="136" y="146"/>
                    <a:pt x="111" y="97"/>
                  </a:cubicBezTo>
                  <a:cubicBezTo>
                    <a:pt x="100" y="75"/>
                    <a:pt x="92" y="52"/>
                    <a:pt x="79" y="33"/>
                  </a:cubicBezTo>
                  <a:cubicBezTo>
                    <a:pt x="73" y="21"/>
                    <a:pt x="53" y="9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0"/>
            <p:cNvSpPr/>
            <p:nvPr/>
          </p:nvSpPr>
          <p:spPr>
            <a:xfrm>
              <a:off x="4690397" y="298824"/>
              <a:ext cx="93482" cy="97491"/>
            </a:xfrm>
            <a:custGeom>
              <a:rect b="b" l="l" r="r" t="t"/>
              <a:pathLst>
                <a:path extrusionOk="0" h="2456" w="2355">
                  <a:moveTo>
                    <a:pt x="2354" y="1"/>
                  </a:moveTo>
                  <a:lnTo>
                    <a:pt x="2354" y="1"/>
                  </a:lnTo>
                  <a:cubicBezTo>
                    <a:pt x="2328" y="7"/>
                    <a:pt x="2301" y="13"/>
                    <a:pt x="2276" y="22"/>
                  </a:cubicBezTo>
                  <a:cubicBezTo>
                    <a:pt x="2131" y="68"/>
                    <a:pt x="1990" y="122"/>
                    <a:pt x="1849" y="183"/>
                  </a:cubicBezTo>
                  <a:cubicBezTo>
                    <a:pt x="1584" y="304"/>
                    <a:pt x="1329" y="455"/>
                    <a:pt x="1095" y="632"/>
                  </a:cubicBezTo>
                  <a:cubicBezTo>
                    <a:pt x="636" y="981"/>
                    <a:pt x="307" y="1427"/>
                    <a:pt x="1" y="1907"/>
                  </a:cubicBezTo>
                  <a:cubicBezTo>
                    <a:pt x="320" y="2090"/>
                    <a:pt x="641" y="2272"/>
                    <a:pt x="961" y="2456"/>
                  </a:cubicBezTo>
                  <a:cubicBezTo>
                    <a:pt x="964" y="2393"/>
                    <a:pt x="980" y="2329"/>
                    <a:pt x="991" y="2267"/>
                  </a:cubicBezTo>
                  <a:cubicBezTo>
                    <a:pt x="1014" y="2151"/>
                    <a:pt x="1044" y="2036"/>
                    <a:pt x="1081" y="1923"/>
                  </a:cubicBezTo>
                  <a:cubicBezTo>
                    <a:pt x="1152" y="1713"/>
                    <a:pt x="1243" y="1508"/>
                    <a:pt x="1350" y="1313"/>
                  </a:cubicBezTo>
                  <a:cubicBezTo>
                    <a:pt x="1546" y="958"/>
                    <a:pt x="1791" y="628"/>
                    <a:pt x="2054" y="321"/>
                  </a:cubicBezTo>
                  <a:cubicBezTo>
                    <a:pt x="2149" y="213"/>
                    <a:pt x="2249" y="104"/>
                    <a:pt x="235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0"/>
            <p:cNvSpPr/>
            <p:nvPr/>
          </p:nvSpPr>
          <p:spPr>
            <a:xfrm>
              <a:off x="4734617" y="284970"/>
              <a:ext cx="109241" cy="154255"/>
            </a:xfrm>
            <a:custGeom>
              <a:rect b="b" l="l" r="r" t="t"/>
              <a:pathLst>
                <a:path extrusionOk="0" h="3886" w="2752">
                  <a:moveTo>
                    <a:pt x="2291" y="1"/>
                  </a:moveTo>
                  <a:cubicBezTo>
                    <a:pt x="2044" y="1"/>
                    <a:pt x="1780" y="166"/>
                    <a:pt x="1598" y="305"/>
                  </a:cubicBezTo>
                  <a:cubicBezTo>
                    <a:pt x="1317" y="519"/>
                    <a:pt x="1079" y="795"/>
                    <a:pt x="859" y="1070"/>
                  </a:cubicBezTo>
                  <a:cubicBezTo>
                    <a:pt x="635" y="1351"/>
                    <a:pt x="435" y="1654"/>
                    <a:pt x="283" y="1980"/>
                  </a:cubicBezTo>
                  <a:cubicBezTo>
                    <a:pt x="208" y="2140"/>
                    <a:pt x="147" y="2307"/>
                    <a:pt x="99" y="2475"/>
                  </a:cubicBezTo>
                  <a:cubicBezTo>
                    <a:pt x="74" y="2562"/>
                    <a:pt x="54" y="2648"/>
                    <a:pt x="37" y="2736"/>
                  </a:cubicBezTo>
                  <a:cubicBezTo>
                    <a:pt x="27" y="2791"/>
                    <a:pt x="19" y="2844"/>
                    <a:pt x="1" y="2893"/>
                  </a:cubicBezTo>
                  <a:cubicBezTo>
                    <a:pt x="581" y="3225"/>
                    <a:pt x="1163" y="3557"/>
                    <a:pt x="1745" y="3886"/>
                  </a:cubicBezTo>
                  <a:cubicBezTo>
                    <a:pt x="1651" y="3721"/>
                    <a:pt x="1559" y="3557"/>
                    <a:pt x="1473" y="3387"/>
                  </a:cubicBezTo>
                  <a:cubicBezTo>
                    <a:pt x="1380" y="3203"/>
                    <a:pt x="1274" y="3016"/>
                    <a:pt x="1230" y="2813"/>
                  </a:cubicBezTo>
                  <a:cubicBezTo>
                    <a:pt x="1145" y="2428"/>
                    <a:pt x="1338" y="2101"/>
                    <a:pt x="1612" y="1849"/>
                  </a:cubicBezTo>
                  <a:cubicBezTo>
                    <a:pt x="1882" y="1602"/>
                    <a:pt x="2195" y="1404"/>
                    <a:pt x="2527" y="1246"/>
                  </a:cubicBezTo>
                  <a:cubicBezTo>
                    <a:pt x="2565" y="1037"/>
                    <a:pt x="2647" y="845"/>
                    <a:pt x="2695" y="637"/>
                  </a:cubicBezTo>
                  <a:cubicBezTo>
                    <a:pt x="2737" y="455"/>
                    <a:pt x="2751" y="234"/>
                    <a:pt x="2590" y="104"/>
                  </a:cubicBezTo>
                  <a:cubicBezTo>
                    <a:pt x="2498" y="30"/>
                    <a:pt x="2396" y="1"/>
                    <a:pt x="229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0"/>
            <p:cNvSpPr/>
            <p:nvPr/>
          </p:nvSpPr>
          <p:spPr>
            <a:xfrm>
              <a:off x="5121166" y="103524"/>
              <a:ext cx="269608" cy="100309"/>
            </a:xfrm>
            <a:custGeom>
              <a:rect b="b" l="l" r="r" t="t"/>
              <a:pathLst>
                <a:path extrusionOk="0" h="2527" w="6792">
                  <a:moveTo>
                    <a:pt x="4534" y="0"/>
                  </a:moveTo>
                  <a:cubicBezTo>
                    <a:pt x="4400" y="0"/>
                    <a:pt x="4277" y="57"/>
                    <a:pt x="4153" y="116"/>
                  </a:cubicBezTo>
                  <a:cubicBezTo>
                    <a:pt x="4093" y="145"/>
                    <a:pt x="4033" y="174"/>
                    <a:pt x="3973" y="199"/>
                  </a:cubicBezTo>
                  <a:cubicBezTo>
                    <a:pt x="3929" y="215"/>
                    <a:pt x="3887" y="229"/>
                    <a:pt x="3843" y="240"/>
                  </a:cubicBezTo>
                  <a:cubicBezTo>
                    <a:pt x="3773" y="254"/>
                    <a:pt x="3704" y="262"/>
                    <a:pt x="3634" y="262"/>
                  </a:cubicBezTo>
                  <a:cubicBezTo>
                    <a:pt x="3576" y="262"/>
                    <a:pt x="3518" y="257"/>
                    <a:pt x="3460" y="246"/>
                  </a:cubicBezTo>
                  <a:cubicBezTo>
                    <a:pt x="3372" y="228"/>
                    <a:pt x="3290" y="194"/>
                    <a:pt x="3205" y="161"/>
                  </a:cubicBezTo>
                  <a:cubicBezTo>
                    <a:pt x="3176" y="151"/>
                    <a:pt x="3147" y="141"/>
                    <a:pt x="3116" y="130"/>
                  </a:cubicBezTo>
                  <a:cubicBezTo>
                    <a:pt x="3075" y="116"/>
                    <a:pt x="3029" y="102"/>
                    <a:pt x="2985" y="102"/>
                  </a:cubicBezTo>
                  <a:cubicBezTo>
                    <a:pt x="2980" y="102"/>
                    <a:pt x="2974" y="103"/>
                    <a:pt x="2969" y="103"/>
                  </a:cubicBezTo>
                  <a:cubicBezTo>
                    <a:pt x="2949" y="104"/>
                    <a:pt x="2931" y="108"/>
                    <a:pt x="2912" y="116"/>
                  </a:cubicBezTo>
                  <a:cubicBezTo>
                    <a:pt x="2869" y="135"/>
                    <a:pt x="2835" y="174"/>
                    <a:pt x="2801" y="205"/>
                  </a:cubicBezTo>
                  <a:cubicBezTo>
                    <a:pt x="2734" y="265"/>
                    <a:pt x="2665" y="315"/>
                    <a:pt x="2575" y="325"/>
                  </a:cubicBezTo>
                  <a:cubicBezTo>
                    <a:pt x="2692" y="471"/>
                    <a:pt x="2787" y="634"/>
                    <a:pt x="2858" y="804"/>
                  </a:cubicBezTo>
                  <a:cubicBezTo>
                    <a:pt x="2983" y="1104"/>
                    <a:pt x="2986" y="1411"/>
                    <a:pt x="2887" y="1719"/>
                  </a:cubicBezTo>
                  <a:cubicBezTo>
                    <a:pt x="2885" y="1728"/>
                    <a:pt x="2877" y="1733"/>
                    <a:pt x="2870" y="1733"/>
                  </a:cubicBezTo>
                  <a:cubicBezTo>
                    <a:pt x="2861" y="1733"/>
                    <a:pt x="2852" y="1727"/>
                    <a:pt x="2853" y="1715"/>
                  </a:cubicBezTo>
                  <a:cubicBezTo>
                    <a:pt x="2866" y="1563"/>
                    <a:pt x="2853" y="1411"/>
                    <a:pt x="2811" y="1264"/>
                  </a:cubicBezTo>
                  <a:cubicBezTo>
                    <a:pt x="2772" y="1125"/>
                    <a:pt x="2736" y="983"/>
                    <a:pt x="2678" y="850"/>
                  </a:cubicBezTo>
                  <a:cubicBezTo>
                    <a:pt x="2582" y="629"/>
                    <a:pt x="2444" y="436"/>
                    <a:pt x="2304" y="242"/>
                  </a:cubicBezTo>
                  <a:cubicBezTo>
                    <a:pt x="2302" y="241"/>
                    <a:pt x="2298" y="239"/>
                    <a:pt x="2296" y="236"/>
                  </a:cubicBezTo>
                  <a:cubicBezTo>
                    <a:pt x="2234" y="197"/>
                    <a:pt x="2176" y="150"/>
                    <a:pt x="2109" y="150"/>
                  </a:cubicBezTo>
                  <a:cubicBezTo>
                    <a:pt x="2088" y="150"/>
                    <a:pt x="2065" y="155"/>
                    <a:pt x="2042" y="167"/>
                  </a:cubicBezTo>
                  <a:cubicBezTo>
                    <a:pt x="2030" y="172"/>
                    <a:pt x="2018" y="178"/>
                    <a:pt x="2005" y="184"/>
                  </a:cubicBezTo>
                  <a:cubicBezTo>
                    <a:pt x="1953" y="216"/>
                    <a:pt x="1905" y="259"/>
                    <a:pt x="1855" y="294"/>
                  </a:cubicBezTo>
                  <a:cubicBezTo>
                    <a:pt x="1830" y="311"/>
                    <a:pt x="1807" y="328"/>
                    <a:pt x="1781" y="341"/>
                  </a:cubicBezTo>
                  <a:cubicBezTo>
                    <a:pt x="1701" y="381"/>
                    <a:pt x="1614" y="397"/>
                    <a:pt x="1526" y="397"/>
                  </a:cubicBezTo>
                  <a:cubicBezTo>
                    <a:pt x="1508" y="397"/>
                    <a:pt x="1489" y="396"/>
                    <a:pt x="1471" y="395"/>
                  </a:cubicBezTo>
                  <a:cubicBezTo>
                    <a:pt x="1329" y="384"/>
                    <a:pt x="1193" y="332"/>
                    <a:pt x="1052" y="325"/>
                  </a:cubicBezTo>
                  <a:cubicBezTo>
                    <a:pt x="1047" y="325"/>
                    <a:pt x="1043" y="325"/>
                    <a:pt x="1037" y="325"/>
                  </a:cubicBezTo>
                  <a:cubicBezTo>
                    <a:pt x="942" y="325"/>
                    <a:pt x="797" y="353"/>
                    <a:pt x="768" y="457"/>
                  </a:cubicBezTo>
                  <a:cubicBezTo>
                    <a:pt x="1011" y="463"/>
                    <a:pt x="1251" y="523"/>
                    <a:pt x="1479" y="604"/>
                  </a:cubicBezTo>
                  <a:cubicBezTo>
                    <a:pt x="1751" y="700"/>
                    <a:pt x="2061" y="830"/>
                    <a:pt x="2251" y="1056"/>
                  </a:cubicBezTo>
                  <a:cubicBezTo>
                    <a:pt x="2272" y="1080"/>
                    <a:pt x="2253" y="1112"/>
                    <a:pt x="2225" y="1112"/>
                  </a:cubicBezTo>
                  <a:cubicBezTo>
                    <a:pt x="2220" y="1112"/>
                    <a:pt x="2215" y="1111"/>
                    <a:pt x="2209" y="1108"/>
                  </a:cubicBezTo>
                  <a:cubicBezTo>
                    <a:pt x="2073" y="1048"/>
                    <a:pt x="1944" y="968"/>
                    <a:pt x="1813" y="896"/>
                  </a:cubicBezTo>
                  <a:cubicBezTo>
                    <a:pt x="1687" y="827"/>
                    <a:pt x="1553" y="768"/>
                    <a:pt x="1418" y="720"/>
                  </a:cubicBezTo>
                  <a:cubicBezTo>
                    <a:pt x="1192" y="639"/>
                    <a:pt x="958" y="596"/>
                    <a:pt x="721" y="553"/>
                  </a:cubicBezTo>
                  <a:cubicBezTo>
                    <a:pt x="704" y="569"/>
                    <a:pt x="683" y="578"/>
                    <a:pt x="660" y="578"/>
                  </a:cubicBezTo>
                  <a:cubicBezTo>
                    <a:pt x="644" y="578"/>
                    <a:pt x="628" y="574"/>
                    <a:pt x="611" y="563"/>
                  </a:cubicBezTo>
                  <a:cubicBezTo>
                    <a:pt x="531" y="518"/>
                    <a:pt x="445" y="487"/>
                    <a:pt x="356" y="487"/>
                  </a:cubicBezTo>
                  <a:cubicBezTo>
                    <a:pt x="312" y="487"/>
                    <a:pt x="267" y="495"/>
                    <a:pt x="221" y="512"/>
                  </a:cubicBezTo>
                  <a:cubicBezTo>
                    <a:pt x="122" y="551"/>
                    <a:pt x="57" y="621"/>
                    <a:pt x="0" y="705"/>
                  </a:cubicBezTo>
                  <a:cubicBezTo>
                    <a:pt x="341" y="768"/>
                    <a:pt x="679" y="840"/>
                    <a:pt x="1015" y="928"/>
                  </a:cubicBezTo>
                  <a:cubicBezTo>
                    <a:pt x="1380" y="1022"/>
                    <a:pt x="1752" y="1124"/>
                    <a:pt x="2106" y="1255"/>
                  </a:cubicBezTo>
                  <a:cubicBezTo>
                    <a:pt x="2179" y="1282"/>
                    <a:pt x="2245" y="1322"/>
                    <a:pt x="2288" y="1375"/>
                  </a:cubicBezTo>
                  <a:cubicBezTo>
                    <a:pt x="2306" y="1381"/>
                    <a:pt x="2319" y="1392"/>
                    <a:pt x="2324" y="1411"/>
                  </a:cubicBezTo>
                  <a:cubicBezTo>
                    <a:pt x="2328" y="1424"/>
                    <a:pt x="2330" y="1438"/>
                    <a:pt x="2334" y="1453"/>
                  </a:cubicBezTo>
                  <a:cubicBezTo>
                    <a:pt x="2341" y="1471"/>
                    <a:pt x="2346" y="1490"/>
                    <a:pt x="2349" y="1511"/>
                  </a:cubicBezTo>
                  <a:cubicBezTo>
                    <a:pt x="2428" y="1839"/>
                    <a:pt x="2449" y="2189"/>
                    <a:pt x="2453" y="2527"/>
                  </a:cubicBezTo>
                  <a:cubicBezTo>
                    <a:pt x="2486" y="2498"/>
                    <a:pt x="2523" y="2470"/>
                    <a:pt x="2557" y="2442"/>
                  </a:cubicBezTo>
                  <a:cubicBezTo>
                    <a:pt x="2583" y="2420"/>
                    <a:pt x="2610" y="2396"/>
                    <a:pt x="2637" y="2376"/>
                  </a:cubicBezTo>
                  <a:cubicBezTo>
                    <a:pt x="2707" y="2319"/>
                    <a:pt x="2776" y="2265"/>
                    <a:pt x="2846" y="2215"/>
                  </a:cubicBezTo>
                  <a:cubicBezTo>
                    <a:pt x="3020" y="2094"/>
                    <a:pt x="3202" y="1999"/>
                    <a:pt x="3410" y="1960"/>
                  </a:cubicBezTo>
                  <a:cubicBezTo>
                    <a:pt x="3473" y="1949"/>
                    <a:pt x="3537" y="1942"/>
                    <a:pt x="3604" y="1942"/>
                  </a:cubicBezTo>
                  <a:cubicBezTo>
                    <a:pt x="3616" y="1942"/>
                    <a:pt x="3629" y="1942"/>
                    <a:pt x="3641" y="1942"/>
                  </a:cubicBezTo>
                  <a:lnTo>
                    <a:pt x="3644" y="1942"/>
                  </a:lnTo>
                  <a:cubicBezTo>
                    <a:pt x="3778" y="1948"/>
                    <a:pt x="3908" y="1967"/>
                    <a:pt x="4038" y="1996"/>
                  </a:cubicBezTo>
                  <a:cubicBezTo>
                    <a:pt x="4078" y="1787"/>
                    <a:pt x="4106" y="1574"/>
                    <a:pt x="4088" y="1361"/>
                  </a:cubicBezTo>
                  <a:cubicBezTo>
                    <a:pt x="4067" y="1122"/>
                    <a:pt x="3994" y="901"/>
                    <a:pt x="3904" y="677"/>
                  </a:cubicBezTo>
                  <a:cubicBezTo>
                    <a:pt x="3892" y="645"/>
                    <a:pt x="3921" y="619"/>
                    <a:pt x="3950" y="619"/>
                  </a:cubicBezTo>
                  <a:cubicBezTo>
                    <a:pt x="3961" y="619"/>
                    <a:pt x="3972" y="623"/>
                    <a:pt x="3981" y="632"/>
                  </a:cubicBezTo>
                  <a:cubicBezTo>
                    <a:pt x="4033" y="694"/>
                    <a:pt x="4079" y="760"/>
                    <a:pt x="4116" y="830"/>
                  </a:cubicBezTo>
                  <a:cubicBezTo>
                    <a:pt x="4203" y="990"/>
                    <a:pt x="4250" y="1173"/>
                    <a:pt x="4265" y="1351"/>
                  </a:cubicBezTo>
                  <a:cubicBezTo>
                    <a:pt x="4279" y="1525"/>
                    <a:pt x="4268" y="1699"/>
                    <a:pt x="4218" y="1863"/>
                  </a:cubicBezTo>
                  <a:cubicBezTo>
                    <a:pt x="4201" y="1920"/>
                    <a:pt x="4179" y="1975"/>
                    <a:pt x="4152" y="2027"/>
                  </a:cubicBezTo>
                  <a:cubicBezTo>
                    <a:pt x="4172" y="2032"/>
                    <a:pt x="4195" y="2038"/>
                    <a:pt x="4216" y="2045"/>
                  </a:cubicBezTo>
                  <a:cubicBezTo>
                    <a:pt x="4300" y="2068"/>
                    <a:pt x="4382" y="2094"/>
                    <a:pt x="4464" y="2121"/>
                  </a:cubicBezTo>
                  <a:cubicBezTo>
                    <a:pt x="4615" y="2171"/>
                    <a:pt x="4765" y="2226"/>
                    <a:pt x="4914" y="2272"/>
                  </a:cubicBezTo>
                  <a:cubicBezTo>
                    <a:pt x="4921" y="2276"/>
                    <a:pt x="4928" y="2278"/>
                    <a:pt x="4934" y="2280"/>
                  </a:cubicBezTo>
                  <a:cubicBezTo>
                    <a:pt x="5006" y="2302"/>
                    <a:pt x="5077" y="2324"/>
                    <a:pt x="5150" y="2344"/>
                  </a:cubicBezTo>
                  <a:cubicBezTo>
                    <a:pt x="5239" y="2370"/>
                    <a:pt x="5330" y="2395"/>
                    <a:pt x="5419" y="2420"/>
                  </a:cubicBezTo>
                  <a:cubicBezTo>
                    <a:pt x="5499" y="2441"/>
                    <a:pt x="5579" y="2462"/>
                    <a:pt x="5661" y="2481"/>
                  </a:cubicBezTo>
                  <a:cubicBezTo>
                    <a:pt x="5688" y="2488"/>
                    <a:pt x="5714" y="2494"/>
                    <a:pt x="5741" y="2501"/>
                  </a:cubicBezTo>
                  <a:cubicBezTo>
                    <a:pt x="5712" y="2428"/>
                    <a:pt x="5702" y="2350"/>
                    <a:pt x="5710" y="2272"/>
                  </a:cubicBezTo>
                  <a:cubicBezTo>
                    <a:pt x="5714" y="2232"/>
                    <a:pt x="5721" y="2192"/>
                    <a:pt x="5736" y="2152"/>
                  </a:cubicBezTo>
                  <a:cubicBezTo>
                    <a:pt x="5765" y="2062"/>
                    <a:pt x="5816" y="1977"/>
                    <a:pt x="5885" y="1904"/>
                  </a:cubicBezTo>
                  <a:cubicBezTo>
                    <a:pt x="5995" y="1787"/>
                    <a:pt x="6151" y="1717"/>
                    <a:pt x="6308" y="1687"/>
                  </a:cubicBezTo>
                  <a:cubicBezTo>
                    <a:pt x="6375" y="1675"/>
                    <a:pt x="6440" y="1670"/>
                    <a:pt x="6504" y="1670"/>
                  </a:cubicBezTo>
                  <a:cubicBezTo>
                    <a:pt x="6563" y="1670"/>
                    <a:pt x="6621" y="1674"/>
                    <a:pt x="6680" y="1679"/>
                  </a:cubicBezTo>
                  <a:cubicBezTo>
                    <a:pt x="6547" y="1434"/>
                    <a:pt x="6531" y="1127"/>
                    <a:pt x="6653" y="871"/>
                  </a:cubicBezTo>
                  <a:cubicBezTo>
                    <a:pt x="6690" y="793"/>
                    <a:pt x="6737" y="725"/>
                    <a:pt x="6792" y="667"/>
                  </a:cubicBezTo>
                  <a:cubicBezTo>
                    <a:pt x="6762" y="602"/>
                    <a:pt x="6728" y="538"/>
                    <a:pt x="6693" y="477"/>
                  </a:cubicBezTo>
                  <a:cubicBezTo>
                    <a:pt x="6669" y="435"/>
                    <a:pt x="6610" y="310"/>
                    <a:pt x="6563" y="289"/>
                  </a:cubicBezTo>
                  <a:cubicBezTo>
                    <a:pt x="6553" y="285"/>
                    <a:pt x="6543" y="283"/>
                    <a:pt x="6532" y="283"/>
                  </a:cubicBezTo>
                  <a:cubicBezTo>
                    <a:pt x="6477" y="283"/>
                    <a:pt x="6404" y="323"/>
                    <a:pt x="6360" y="333"/>
                  </a:cubicBezTo>
                  <a:cubicBezTo>
                    <a:pt x="6308" y="344"/>
                    <a:pt x="6256" y="350"/>
                    <a:pt x="6204" y="351"/>
                  </a:cubicBezTo>
                  <a:cubicBezTo>
                    <a:pt x="6194" y="351"/>
                    <a:pt x="6184" y="352"/>
                    <a:pt x="6174" y="352"/>
                  </a:cubicBezTo>
                  <a:cubicBezTo>
                    <a:pt x="6071" y="352"/>
                    <a:pt x="5967" y="332"/>
                    <a:pt x="5872" y="297"/>
                  </a:cubicBezTo>
                  <a:cubicBezTo>
                    <a:pt x="5859" y="293"/>
                    <a:pt x="5844" y="287"/>
                    <a:pt x="5830" y="281"/>
                  </a:cubicBezTo>
                  <a:cubicBezTo>
                    <a:pt x="5778" y="258"/>
                    <a:pt x="5732" y="231"/>
                    <a:pt x="5687" y="198"/>
                  </a:cubicBezTo>
                  <a:cubicBezTo>
                    <a:pt x="5685" y="197"/>
                    <a:pt x="5684" y="197"/>
                    <a:pt x="5683" y="195"/>
                  </a:cubicBezTo>
                  <a:cubicBezTo>
                    <a:pt x="5640" y="164"/>
                    <a:pt x="5603" y="116"/>
                    <a:pt x="5559" y="85"/>
                  </a:cubicBezTo>
                  <a:cubicBezTo>
                    <a:pt x="5543" y="74"/>
                    <a:pt x="5530" y="70"/>
                    <a:pt x="5519" y="70"/>
                  </a:cubicBezTo>
                  <a:cubicBezTo>
                    <a:pt x="5488" y="70"/>
                    <a:pt x="5475" y="111"/>
                    <a:pt x="5449" y="150"/>
                  </a:cubicBezTo>
                  <a:cubicBezTo>
                    <a:pt x="5427" y="184"/>
                    <a:pt x="5402" y="219"/>
                    <a:pt x="5372" y="246"/>
                  </a:cubicBezTo>
                  <a:cubicBezTo>
                    <a:pt x="5327" y="286"/>
                    <a:pt x="5267" y="306"/>
                    <a:pt x="5206" y="309"/>
                  </a:cubicBezTo>
                  <a:cubicBezTo>
                    <a:pt x="5300" y="447"/>
                    <a:pt x="5350" y="610"/>
                    <a:pt x="5364" y="781"/>
                  </a:cubicBezTo>
                  <a:cubicBezTo>
                    <a:pt x="5374" y="915"/>
                    <a:pt x="5357" y="1053"/>
                    <a:pt x="5327" y="1183"/>
                  </a:cubicBezTo>
                  <a:cubicBezTo>
                    <a:pt x="5303" y="1285"/>
                    <a:pt x="5274" y="1391"/>
                    <a:pt x="5215" y="1481"/>
                  </a:cubicBezTo>
                  <a:cubicBezTo>
                    <a:pt x="5200" y="1504"/>
                    <a:pt x="5185" y="1526"/>
                    <a:pt x="5167" y="1546"/>
                  </a:cubicBezTo>
                  <a:cubicBezTo>
                    <a:pt x="5158" y="1556"/>
                    <a:pt x="5145" y="1560"/>
                    <a:pt x="5133" y="1560"/>
                  </a:cubicBezTo>
                  <a:cubicBezTo>
                    <a:pt x="5106" y="1560"/>
                    <a:pt x="5078" y="1540"/>
                    <a:pt x="5080" y="1510"/>
                  </a:cubicBezTo>
                  <a:cubicBezTo>
                    <a:pt x="5089" y="1390"/>
                    <a:pt x="5137" y="1280"/>
                    <a:pt x="5167" y="1165"/>
                  </a:cubicBezTo>
                  <a:cubicBezTo>
                    <a:pt x="5182" y="1113"/>
                    <a:pt x="5193" y="1061"/>
                    <a:pt x="5199" y="1009"/>
                  </a:cubicBezTo>
                  <a:cubicBezTo>
                    <a:pt x="5212" y="942"/>
                    <a:pt x="5217" y="872"/>
                    <a:pt x="5215" y="803"/>
                  </a:cubicBezTo>
                  <a:cubicBezTo>
                    <a:pt x="5214" y="646"/>
                    <a:pt x="5177" y="485"/>
                    <a:pt x="5108" y="345"/>
                  </a:cubicBezTo>
                  <a:cubicBezTo>
                    <a:pt x="5098" y="327"/>
                    <a:pt x="5090" y="309"/>
                    <a:pt x="5080" y="293"/>
                  </a:cubicBezTo>
                  <a:cubicBezTo>
                    <a:pt x="5012" y="271"/>
                    <a:pt x="4957" y="230"/>
                    <a:pt x="4900" y="186"/>
                  </a:cubicBezTo>
                  <a:cubicBezTo>
                    <a:pt x="4796" y="104"/>
                    <a:pt x="4699" y="10"/>
                    <a:pt x="4564" y="1"/>
                  </a:cubicBezTo>
                  <a:cubicBezTo>
                    <a:pt x="4554" y="0"/>
                    <a:pt x="4544" y="0"/>
                    <a:pt x="453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0"/>
            <p:cNvSpPr/>
            <p:nvPr/>
          </p:nvSpPr>
          <p:spPr>
            <a:xfrm>
              <a:off x="5444442" y="144807"/>
              <a:ext cx="158224" cy="234717"/>
            </a:xfrm>
            <a:custGeom>
              <a:rect b="b" l="l" r="r" t="t"/>
              <a:pathLst>
                <a:path extrusionOk="0" h="5913" w="3986">
                  <a:moveTo>
                    <a:pt x="500" y="0"/>
                  </a:moveTo>
                  <a:cubicBezTo>
                    <a:pt x="382" y="0"/>
                    <a:pt x="246" y="99"/>
                    <a:pt x="164" y="155"/>
                  </a:cubicBezTo>
                  <a:cubicBezTo>
                    <a:pt x="158" y="159"/>
                    <a:pt x="152" y="162"/>
                    <a:pt x="144" y="163"/>
                  </a:cubicBezTo>
                  <a:cubicBezTo>
                    <a:pt x="149" y="362"/>
                    <a:pt x="92" y="563"/>
                    <a:pt x="1" y="741"/>
                  </a:cubicBezTo>
                  <a:cubicBezTo>
                    <a:pt x="30" y="739"/>
                    <a:pt x="60" y="738"/>
                    <a:pt x="90" y="738"/>
                  </a:cubicBezTo>
                  <a:cubicBezTo>
                    <a:pt x="194" y="738"/>
                    <a:pt x="301" y="750"/>
                    <a:pt x="404" y="776"/>
                  </a:cubicBezTo>
                  <a:cubicBezTo>
                    <a:pt x="476" y="793"/>
                    <a:pt x="548" y="817"/>
                    <a:pt x="615" y="849"/>
                  </a:cubicBezTo>
                  <a:cubicBezTo>
                    <a:pt x="799" y="934"/>
                    <a:pt x="953" y="1069"/>
                    <a:pt x="1032" y="1260"/>
                  </a:cubicBezTo>
                  <a:cubicBezTo>
                    <a:pt x="1038" y="1278"/>
                    <a:pt x="1044" y="1296"/>
                    <a:pt x="1049" y="1315"/>
                  </a:cubicBezTo>
                  <a:lnTo>
                    <a:pt x="1049" y="1316"/>
                  </a:lnTo>
                  <a:cubicBezTo>
                    <a:pt x="1073" y="1394"/>
                    <a:pt x="1079" y="1477"/>
                    <a:pt x="1069" y="1556"/>
                  </a:cubicBezTo>
                  <a:cubicBezTo>
                    <a:pt x="1070" y="1575"/>
                    <a:pt x="1074" y="1595"/>
                    <a:pt x="1075" y="1614"/>
                  </a:cubicBezTo>
                  <a:cubicBezTo>
                    <a:pt x="1076" y="1626"/>
                    <a:pt x="1078" y="1640"/>
                    <a:pt x="1076" y="1653"/>
                  </a:cubicBezTo>
                  <a:cubicBezTo>
                    <a:pt x="1081" y="1711"/>
                    <a:pt x="1076" y="1767"/>
                    <a:pt x="1070" y="1822"/>
                  </a:cubicBezTo>
                  <a:cubicBezTo>
                    <a:pt x="1061" y="1897"/>
                    <a:pt x="1048" y="1968"/>
                    <a:pt x="1030" y="2040"/>
                  </a:cubicBezTo>
                  <a:cubicBezTo>
                    <a:pt x="1028" y="2049"/>
                    <a:pt x="1026" y="2059"/>
                    <a:pt x="1023" y="2070"/>
                  </a:cubicBezTo>
                  <a:cubicBezTo>
                    <a:pt x="1106" y="2051"/>
                    <a:pt x="1189" y="2041"/>
                    <a:pt x="1272" y="2041"/>
                  </a:cubicBezTo>
                  <a:cubicBezTo>
                    <a:pt x="1350" y="2041"/>
                    <a:pt x="1426" y="2050"/>
                    <a:pt x="1500" y="2069"/>
                  </a:cubicBezTo>
                  <a:cubicBezTo>
                    <a:pt x="1519" y="2074"/>
                    <a:pt x="1540" y="2080"/>
                    <a:pt x="1559" y="2086"/>
                  </a:cubicBezTo>
                  <a:cubicBezTo>
                    <a:pt x="1630" y="2113"/>
                    <a:pt x="1694" y="2152"/>
                    <a:pt x="1746" y="2200"/>
                  </a:cubicBezTo>
                  <a:cubicBezTo>
                    <a:pt x="1782" y="2233"/>
                    <a:pt x="1815" y="2272"/>
                    <a:pt x="1841" y="2314"/>
                  </a:cubicBezTo>
                  <a:cubicBezTo>
                    <a:pt x="1906" y="2372"/>
                    <a:pt x="1966" y="2430"/>
                    <a:pt x="2021" y="2504"/>
                  </a:cubicBezTo>
                  <a:cubicBezTo>
                    <a:pt x="2080" y="2586"/>
                    <a:pt x="2130" y="2678"/>
                    <a:pt x="2159" y="2774"/>
                  </a:cubicBezTo>
                  <a:cubicBezTo>
                    <a:pt x="2165" y="2789"/>
                    <a:pt x="2169" y="2805"/>
                    <a:pt x="2173" y="2821"/>
                  </a:cubicBezTo>
                  <a:cubicBezTo>
                    <a:pt x="2189" y="2888"/>
                    <a:pt x="2194" y="2959"/>
                    <a:pt x="2188" y="3027"/>
                  </a:cubicBezTo>
                  <a:cubicBezTo>
                    <a:pt x="2183" y="3079"/>
                    <a:pt x="2170" y="3129"/>
                    <a:pt x="2151" y="3179"/>
                  </a:cubicBezTo>
                  <a:cubicBezTo>
                    <a:pt x="2128" y="3232"/>
                    <a:pt x="2101" y="3283"/>
                    <a:pt x="2070" y="3331"/>
                  </a:cubicBezTo>
                  <a:cubicBezTo>
                    <a:pt x="2047" y="3366"/>
                    <a:pt x="2022" y="3408"/>
                    <a:pt x="1982" y="3426"/>
                  </a:cubicBezTo>
                  <a:cubicBezTo>
                    <a:pt x="1988" y="3438"/>
                    <a:pt x="1993" y="3452"/>
                    <a:pt x="1997" y="3465"/>
                  </a:cubicBezTo>
                  <a:cubicBezTo>
                    <a:pt x="2047" y="3511"/>
                    <a:pt x="2091" y="3553"/>
                    <a:pt x="2123" y="3615"/>
                  </a:cubicBezTo>
                  <a:cubicBezTo>
                    <a:pt x="2123" y="3616"/>
                    <a:pt x="2125" y="3617"/>
                    <a:pt x="2125" y="3618"/>
                  </a:cubicBezTo>
                  <a:cubicBezTo>
                    <a:pt x="2162" y="3685"/>
                    <a:pt x="2188" y="3757"/>
                    <a:pt x="2203" y="3830"/>
                  </a:cubicBezTo>
                  <a:cubicBezTo>
                    <a:pt x="2205" y="3837"/>
                    <a:pt x="2205" y="3844"/>
                    <a:pt x="2206" y="3851"/>
                  </a:cubicBezTo>
                  <a:cubicBezTo>
                    <a:pt x="2234" y="3992"/>
                    <a:pt x="2230" y="4138"/>
                    <a:pt x="2191" y="4278"/>
                  </a:cubicBezTo>
                  <a:cubicBezTo>
                    <a:pt x="2158" y="4397"/>
                    <a:pt x="2101" y="4507"/>
                    <a:pt x="2027" y="4605"/>
                  </a:cubicBezTo>
                  <a:cubicBezTo>
                    <a:pt x="2014" y="4620"/>
                    <a:pt x="2002" y="4634"/>
                    <a:pt x="1990" y="4649"/>
                  </a:cubicBezTo>
                  <a:cubicBezTo>
                    <a:pt x="1941" y="4706"/>
                    <a:pt x="1887" y="4754"/>
                    <a:pt x="1828" y="4797"/>
                  </a:cubicBezTo>
                  <a:cubicBezTo>
                    <a:pt x="1807" y="4811"/>
                    <a:pt x="1784" y="4830"/>
                    <a:pt x="1759" y="4844"/>
                  </a:cubicBezTo>
                  <a:cubicBezTo>
                    <a:pt x="1782" y="4881"/>
                    <a:pt x="1804" y="4917"/>
                    <a:pt x="1825" y="4955"/>
                  </a:cubicBezTo>
                  <a:cubicBezTo>
                    <a:pt x="1845" y="4990"/>
                    <a:pt x="1866" y="5026"/>
                    <a:pt x="1883" y="5063"/>
                  </a:cubicBezTo>
                  <a:cubicBezTo>
                    <a:pt x="1959" y="5055"/>
                    <a:pt x="2035" y="5052"/>
                    <a:pt x="2110" y="5052"/>
                  </a:cubicBezTo>
                  <a:cubicBezTo>
                    <a:pt x="2327" y="5052"/>
                    <a:pt x="2545" y="5082"/>
                    <a:pt x="2757" y="5144"/>
                  </a:cubicBezTo>
                  <a:cubicBezTo>
                    <a:pt x="2871" y="5177"/>
                    <a:pt x="2983" y="5219"/>
                    <a:pt x="3093" y="5268"/>
                  </a:cubicBezTo>
                  <a:cubicBezTo>
                    <a:pt x="3101" y="5271"/>
                    <a:pt x="3111" y="5277"/>
                    <a:pt x="3122" y="5282"/>
                  </a:cubicBezTo>
                  <a:cubicBezTo>
                    <a:pt x="3347" y="5388"/>
                    <a:pt x="3553" y="5530"/>
                    <a:pt x="3732" y="5701"/>
                  </a:cubicBezTo>
                  <a:cubicBezTo>
                    <a:pt x="3794" y="5758"/>
                    <a:pt x="3851" y="5818"/>
                    <a:pt x="3903" y="5882"/>
                  </a:cubicBezTo>
                  <a:lnTo>
                    <a:pt x="3931" y="5913"/>
                  </a:lnTo>
                  <a:cubicBezTo>
                    <a:pt x="3936" y="5897"/>
                    <a:pt x="3941" y="5880"/>
                    <a:pt x="3947" y="5865"/>
                  </a:cubicBezTo>
                  <a:cubicBezTo>
                    <a:pt x="3968" y="5783"/>
                    <a:pt x="3985" y="5697"/>
                    <a:pt x="3981" y="5615"/>
                  </a:cubicBezTo>
                  <a:cubicBezTo>
                    <a:pt x="3978" y="5539"/>
                    <a:pt x="3954" y="5466"/>
                    <a:pt x="3902" y="5406"/>
                  </a:cubicBezTo>
                  <a:cubicBezTo>
                    <a:pt x="3848" y="5338"/>
                    <a:pt x="3773" y="5297"/>
                    <a:pt x="3735" y="5215"/>
                  </a:cubicBezTo>
                  <a:cubicBezTo>
                    <a:pt x="3710" y="5158"/>
                    <a:pt x="3707" y="5098"/>
                    <a:pt x="3715" y="5037"/>
                  </a:cubicBezTo>
                  <a:cubicBezTo>
                    <a:pt x="3717" y="5026"/>
                    <a:pt x="3720" y="5013"/>
                    <a:pt x="3723" y="5001"/>
                  </a:cubicBezTo>
                  <a:cubicBezTo>
                    <a:pt x="3736" y="4934"/>
                    <a:pt x="3776" y="4861"/>
                    <a:pt x="3791" y="4792"/>
                  </a:cubicBezTo>
                  <a:cubicBezTo>
                    <a:pt x="3809" y="4720"/>
                    <a:pt x="3804" y="4653"/>
                    <a:pt x="3728" y="4604"/>
                  </a:cubicBezTo>
                  <a:cubicBezTo>
                    <a:pt x="3603" y="4521"/>
                    <a:pt x="3462" y="4473"/>
                    <a:pt x="3415" y="4315"/>
                  </a:cubicBezTo>
                  <a:cubicBezTo>
                    <a:pt x="3403" y="4279"/>
                    <a:pt x="3401" y="4241"/>
                    <a:pt x="3402" y="4204"/>
                  </a:cubicBezTo>
                  <a:cubicBezTo>
                    <a:pt x="3403" y="4125"/>
                    <a:pt x="3427" y="4044"/>
                    <a:pt x="3445" y="3968"/>
                  </a:cubicBezTo>
                  <a:cubicBezTo>
                    <a:pt x="3447" y="3958"/>
                    <a:pt x="3449" y="3944"/>
                    <a:pt x="3452" y="3933"/>
                  </a:cubicBezTo>
                  <a:cubicBezTo>
                    <a:pt x="3463" y="3870"/>
                    <a:pt x="3478" y="3799"/>
                    <a:pt x="3431" y="3747"/>
                  </a:cubicBezTo>
                  <a:cubicBezTo>
                    <a:pt x="3390" y="3701"/>
                    <a:pt x="3315" y="3685"/>
                    <a:pt x="3260" y="3666"/>
                  </a:cubicBezTo>
                  <a:cubicBezTo>
                    <a:pt x="3136" y="3622"/>
                    <a:pt x="3020" y="3563"/>
                    <a:pt x="2973" y="3433"/>
                  </a:cubicBezTo>
                  <a:lnTo>
                    <a:pt x="2969" y="3422"/>
                  </a:lnTo>
                  <a:cubicBezTo>
                    <a:pt x="2944" y="3346"/>
                    <a:pt x="2948" y="3274"/>
                    <a:pt x="2965" y="3204"/>
                  </a:cubicBezTo>
                  <a:cubicBezTo>
                    <a:pt x="2985" y="3118"/>
                    <a:pt x="3026" y="3033"/>
                    <a:pt x="3059" y="2951"/>
                  </a:cubicBezTo>
                  <a:cubicBezTo>
                    <a:pt x="3086" y="2885"/>
                    <a:pt x="3141" y="2755"/>
                    <a:pt x="3057" y="2709"/>
                  </a:cubicBezTo>
                  <a:cubicBezTo>
                    <a:pt x="3009" y="2683"/>
                    <a:pt x="2934" y="2689"/>
                    <a:pt x="2882" y="2684"/>
                  </a:cubicBezTo>
                  <a:cubicBezTo>
                    <a:pt x="2820" y="2679"/>
                    <a:pt x="2760" y="2667"/>
                    <a:pt x="2708" y="2642"/>
                  </a:cubicBezTo>
                  <a:cubicBezTo>
                    <a:pt x="2646" y="2612"/>
                    <a:pt x="2594" y="2564"/>
                    <a:pt x="2568" y="2486"/>
                  </a:cubicBezTo>
                  <a:lnTo>
                    <a:pt x="2568" y="2485"/>
                  </a:lnTo>
                  <a:cubicBezTo>
                    <a:pt x="2520" y="2339"/>
                    <a:pt x="2650" y="2172"/>
                    <a:pt x="2578" y="2040"/>
                  </a:cubicBezTo>
                  <a:cubicBezTo>
                    <a:pt x="2508" y="1914"/>
                    <a:pt x="2326" y="1872"/>
                    <a:pt x="2205" y="1820"/>
                  </a:cubicBezTo>
                  <a:cubicBezTo>
                    <a:pt x="2190" y="1814"/>
                    <a:pt x="2174" y="1805"/>
                    <a:pt x="2158" y="1798"/>
                  </a:cubicBezTo>
                  <a:cubicBezTo>
                    <a:pt x="2103" y="1769"/>
                    <a:pt x="2052" y="1734"/>
                    <a:pt x="2011" y="1691"/>
                  </a:cubicBezTo>
                  <a:cubicBezTo>
                    <a:pt x="1966" y="1647"/>
                    <a:pt x="1935" y="1595"/>
                    <a:pt x="1914" y="1529"/>
                  </a:cubicBezTo>
                  <a:cubicBezTo>
                    <a:pt x="1875" y="1399"/>
                    <a:pt x="1919" y="1236"/>
                    <a:pt x="1852" y="1116"/>
                  </a:cubicBezTo>
                  <a:cubicBezTo>
                    <a:pt x="1812" y="1043"/>
                    <a:pt x="1726" y="1033"/>
                    <a:pt x="1635" y="1033"/>
                  </a:cubicBezTo>
                  <a:cubicBezTo>
                    <a:pt x="1604" y="1033"/>
                    <a:pt x="1573" y="1034"/>
                    <a:pt x="1543" y="1035"/>
                  </a:cubicBezTo>
                  <a:cubicBezTo>
                    <a:pt x="1532" y="1035"/>
                    <a:pt x="1522" y="1035"/>
                    <a:pt x="1512" y="1035"/>
                  </a:cubicBezTo>
                  <a:cubicBezTo>
                    <a:pt x="1475" y="1035"/>
                    <a:pt x="1440" y="1032"/>
                    <a:pt x="1412" y="1023"/>
                  </a:cubicBezTo>
                  <a:cubicBezTo>
                    <a:pt x="1374" y="1013"/>
                    <a:pt x="1344" y="993"/>
                    <a:pt x="1322" y="971"/>
                  </a:cubicBezTo>
                  <a:cubicBezTo>
                    <a:pt x="1261" y="909"/>
                    <a:pt x="1247" y="814"/>
                    <a:pt x="1276" y="722"/>
                  </a:cubicBezTo>
                  <a:cubicBezTo>
                    <a:pt x="1292" y="672"/>
                    <a:pt x="1351" y="584"/>
                    <a:pt x="1332" y="530"/>
                  </a:cubicBezTo>
                  <a:cubicBezTo>
                    <a:pt x="1317" y="491"/>
                    <a:pt x="1267" y="483"/>
                    <a:pt x="1221" y="483"/>
                  </a:cubicBezTo>
                  <a:cubicBezTo>
                    <a:pt x="1197" y="483"/>
                    <a:pt x="1174" y="485"/>
                    <a:pt x="1158" y="487"/>
                  </a:cubicBezTo>
                  <a:cubicBezTo>
                    <a:pt x="1091" y="493"/>
                    <a:pt x="1022" y="506"/>
                    <a:pt x="955" y="506"/>
                  </a:cubicBezTo>
                  <a:cubicBezTo>
                    <a:pt x="904" y="506"/>
                    <a:pt x="853" y="498"/>
                    <a:pt x="806" y="474"/>
                  </a:cubicBezTo>
                  <a:cubicBezTo>
                    <a:pt x="794" y="469"/>
                    <a:pt x="783" y="462"/>
                    <a:pt x="772" y="455"/>
                  </a:cubicBezTo>
                  <a:cubicBezTo>
                    <a:pt x="712" y="414"/>
                    <a:pt x="681" y="351"/>
                    <a:pt x="668" y="282"/>
                  </a:cubicBezTo>
                  <a:lnTo>
                    <a:pt x="668" y="277"/>
                  </a:lnTo>
                  <a:cubicBezTo>
                    <a:pt x="655" y="205"/>
                    <a:pt x="679" y="107"/>
                    <a:pt x="622" y="50"/>
                  </a:cubicBezTo>
                  <a:cubicBezTo>
                    <a:pt x="587" y="14"/>
                    <a:pt x="545" y="0"/>
                    <a:pt x="50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0"/>
            <p:cNvSpPr/>
            <p:nvPr/>
          </p:nvSpPr>
          <p:spPr>
            <a:xfrm>
              <a:off x="5511606" y="248451"/>
              <a:ext cx="13734" cy="26278"/>
            </a:xfrm>
            <a:custGeom>
              <a:rect b="b" l="l" r="r" t="t"/>
              <a:pathLst>
                <a:path extrusionOk="0" h="662" w="346">
                  <a:moveTo>
                    <a:pt x="237" y="0"/>
                  </a:moveTo>
                  <a:lnTo>
                    <a:pt x="237" y="0"/>
                  </a:lnTo>
                  <a:cubicBezTo>
                    <a:pt x="237" y="5"/>
                    <a:pt x="238" y="9"/>
                    <a:pt x="238" y="12"/>
                  </a:cubicBezTo>
                  <a:cubicBezTo>
                    <a:pt x="236" y="207"/>
                    <a:pt x="140" y="366"/>
                    <a:pt x="1" y="484"/>
                  </a:cubicBezTo>
                  <a:cubicBezTo>
                    <a:pt x="80" y="525"/>
                    <a:pt x="147" y="588"/>
                    <a:pt x="203" y="662"/>
                  </a:cubicBezTo>
                  <a:cubicBezTo>
                    <a:pt x="207" y="651"/>
                    <a:pt x="216" y="641"/>
                    <a:pt x="224" y="630"/>
                  </a:cubicBezTo>
                  <a:cubicBezTo>
                    <a:pt x="252" y="589"/>
                    <a:pt x="279" y="547"/>
                    <a:pt x="300" y="500"/>
                  </a:cubicBezTo>
                  <a:cubicBezTo>
                    <a:pt x="341" y="411"/>
                    <a:pt x="346" y="309"/>
                    <a:pt x="325" y="213"/>
                  </a:cubicBezTo>
                  <a:cubicBezTo>
                    <a:pt x="308" y="137"/>
                    <a:pt x="277" y="67"/>
                    <a:pt x="237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0"/>
            <p:cNvSpPr/>
            <p:nvPr/>
          </p:nvSpPr>
          <p:spPr>
            <a:xfrm>
              <a:off x="5505691" y="297355"/>
              <a:ext cx="20919" cy="33503"/>
            </a:xfrm>
            <a:custGeom>
              <a:rect b="b" l="l" r="r" t="t"/>
              <a:pathLst>
                <a:path extrusionOk="0" h="844" w="527">
                  <a:moveTo>
                    <a:pt x="499" y="0"/>
                  </a:moveTo>
                  <a:cubicBezTo>
                    <a:pt x="459" y="300"/>
                    <a:pt x="273" y="565"/>
                    <a:pt x="1" y="696"/>
                  </a:cubicBezTo>
                  <a:cubicBezTo>
                    <a:pt x="38" y="743"/>
                    <a:pt x="77" y="794"/>
                    <a:pt x="111" y="844"/>
                  </a:cubicBezTo>
                  <a:cubicBezTo>
                    <a:pt x="130" y="834"/>
                    <a:pt x="148" y="823"/>
                    <a:pt x="167" y="811"/>
                  </a:cubicBezTo>
                  <a:cubicBezTo>
                    <a:pt x="218" y="778"/>
                    <a:pt x="264" y="740"/>
                    <a:pt x="306" y="695"/>
                  </a:cubicBezTo>
                  <a:cubicBezTo>
                    <a:pt x="385" y="612"/>
                    <a:pt x="447" y="511"/>
                    <a:pt x="482" y="401"/>
                  </a:cubicBezTo>
                  <a:cubicBezTo>
                    <a:pt x="521" y="278"/>
                    <a:pt x="527" y="147"/>
                    <a:pt x="503" y="21"/>
                  </a:cubicBezTo>
                  <a:cubicBezTo>
                    <a:pt x="503" y="14"/>
                    <a:pt x="500" y="8"/>
                    <a:pt x="49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0"/>
            <p:cNvSpPr/>
            <p:nvPr/>
          </p:nvSpPr>
          <p:spPr>
            <a:xfrm>
              <a:off x="5449801" y="218719"/>
              <a:ext cx="30764" cy="26675"/>
            </a:xfrm>
            <a:custGeom>
              <a:rect b="b" l="l" r="r" t="t"/>
              <a:pathLst>
                <a:path extrusionOk="0" h="672" w="775">
                  <a:moveTo>
                    <a:pt x="775" y="1"/>
                  </a:moveTo>
                  <a:lnTo>
                    <a:pt x="772" y="5"/>
                  </a:lnTo>
                  <a:cubicBezTo>
                    <a:pt x="625" y="135"/>
                    <a:pt x="439" y="180"/>
                    <a:pt x="249" y="180"/>
                  </a:cubicBezTo>
                  <a:cubicBezTo>
                    <a:pt x="218" y="180"/>
                    <a:pt x="187" y="179"/>
                    <a:pt x="156" y="177"/>
                  </a:cubicBezTo>
                  <a:cubicBezTo>
                    <a:pt x="132" y="292"/>
                    <a:pt x="81" y="398"/>
                    <a:pt x="1" y="483"/>
                  </a:cubicBezTo>
                  <a:cubicBezTo>
                    <a:pt x="83" y="531"/>
                    <a:pt x="153" y="594"/>
                    <a:pt x="206" y="671"/>
                  </a:cubicBezTo>
                  <a:cubicBezTo>
                    <a:pt x="323" y="490"/>
                    <a:pt x="502" y="352"/>
                    <a:pt x="705" y="266"/>
                  </a:cubicBezTo>
                  <a:cubicBezTo>
                    <a:pt x="706" y="255"/>
                    <a:pt x="709" y="242"/>
                    <a:pt x="714" y="229"/>
                  </a:cubicBezTo>
                  <a:cubicBezTo>
                    <a:pt x="726" y="197"/>
                    <a:pt x="735" y="167"/>
                    <a:pt x="745" y="136"/>
                  </a:cubicBezTo>
                  <a:cubicBezTo>
                    <a:pt x="757" y="92"/>
                    <a:pt x="767" y="46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0"/>
            <p:cNvSpPr/>
            <p:nvPr/>
          </p:nvSpPr>
          <p:spPr>
            <a:xfrm>
              <a:off x="5415107" y="232216"/>
              <a:ext cx="104438" cy="86932"/>
            </a:xfrm>
            <a:custGeom>
              <a:rect b="b" l="l" r="r" t="t"/>
              <a:pathLst>
                <a:path extrusionOk="0" h="2190" w="2631">
                  <a:moveTo>
                    <a:pt x="2025" y="1"/>
                  </a:moveTo>
                  <a:cubicBezTo>
                    <a:pt x="1622" y="1"/>
                    <a:pt x="1322" y="265"/>
                    <a:pt x="1163" y="618"/>
                  </a:cubicBezTo>
                  <a:cubicBezTo>
                    <a:pt x="1147" y="654"/>
                    <a:pt x="1118" y="668"/>
                    <a:pt x="1088" y="668"/>
                  </a:cubicBezTo>
                  <a:cubicBezTo>
                    <a:pt x="1037" y="668"/>
                    <a:pt x="981" y="624"/>
                    <a:pt x="978" y="568"/>
                  </a:cubicBezTo>
                  <a:cubicBezTo>
                    <a:pt x="964" y="363"/>
                    <a:pt x="747" y="231"/>
                    <a:pt x="556" y="231"/>
                  </a:cubicBezTo>
                  <a:cubicBezTo>
                    <a:pt x="551" y="231"/>
                    <a:pt x="546" y="231"/>
                    <a:pt x="541" y="231"/>
                  </a:cubicBezTo>
                  <a:cubicBezTo>
                    <a:pt x="329" y="238"/>
                    <a:pt x="140" y="375"/>
                    <a:pt x="0" y="525"/>
                  </a:cubicBezTo>
                  <a:cubicBezTo>
                    <a:pt x="32" y="755"/>
                    <a:pt x="65" y="986"/>
                    <a:pt x="98" y="1215"/>
                  </a:cubicBezTo>
                  <a:cubicBezTo>
                    <a:pt x="98" y="1227"/>
                    <a:pt x="98" y="1237"/>
                    <a:pt x="96" y="1248"/>
                  </a:cubicBezTo>
                  <a:cubicBezTo>
                    <a:pt x="119" y="1247"/>
                    <a:pt x="143" y="1246"/>
                    <a:pt x="166" y="1246"/>
                  </a:cubicBezTo>
                  <a:cubicBezTo>
                    <a:pt x="377" y="1246"/>
                    <a:pt x="590" y="1283"/>
                    <a:pt x="798" y="1342"/>
                  </a:cubicBezTo>
                  <a:cubicBezTo>
                    <a:pt x="1318" y="1494"/>
                    <a:pt x="1787" y="1793"/>
                    <a:pt x="2153" y="2189"/>
                  </a:cubicBezTo>
                  <a:cubicBezTo>
                    <a:pt x="2158" y="2185"/>
                    <a:pt x="2165" y="2182"/>
                    <a:pt x="2172" y="2180"/>
                  </a:cubicBezTo>
                  <a:cubicBezTo>
                    <a:pt x="2410" y="2091"/>
                    <a:pt x="2574" y="1855"/>
                    <a:pt x="2603" y="1606"/>
                  </a:cubicBezTo>
                  <a:cubicBezTo>
                    <a:pt x="2631" y="1352"/>
                    <a:pt x="2490" y="1032"/>
                    <a:pt x="2206" y="1032"/>
                  </a:cubicBezTo>
                  <a:cubicBezTo>
                    <a:pt x="2195" y="1032"/>
                    <a:pt x="2185" y="1032"/>
                    <a:pt x="2174" y="1033"/>
                  </a:cubicBezTo>
                  <a:cubicBezTo>
                    <a:pt x="2170" y="1033"/>
                    <a:pt x="2167" y="1034"/>
                    <a:pt x="2164" y="1034"/>
                  </a:cubicBezTo>
                  <a:cubicBezTo>
                    <a:pt x="2056" y="1034"/>
                    <a:pt x="2055" y="877"/>
                    <a:pt x="2148" y="841"/>
                  </a:cubicBezTo>
                  <a:cubicBezTo>
                    <a:pt x="2345" y="764"/>
                    <a:pt x="2515" y="580"/>
                    <a:pt x="2500" y="357"/>
                  </a:cubicBezTo>
                  <a:cubicBezTo>
                    <a:pt x="2483" y="110"/>
                    <a:pt x="2269" y="6"/>
                    <a:pt x="2046" y="1"/>
                  </a:cubicBezTo>
                  <a:cubicBezTo>
                    <a:pt x="2038" y="1"/>
                    <a:pt x="2031" y="1"/>
                    <a:pt x="202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0"/>
            <p:cNvSpPr/>
            <p:nvPr/>
          </p:nvSpPr>
          <p:spPr>
            <a:xfrm>
              <a:off x="5352230" y="124722"/>
              <a:ext cx="128731" cy="121030"/>
            </a:xfrm>
            <a:custGeom>
              <a:rect b="b" l="l" r="r" t="t"/>
              <a:pathLst>
                <a:path extrusionOk="0" h="3049" w="3243">
                  <a:moveTo>
                    <a:pt x="1653" y="1"/>
                  </a:moveTo>
                  <a:cubicBezTo>
                    <a:pt x="1367" y="1"/>
                    <a:pt x="1091" y="123"/>
                    <a:pt x="976" y="402"/>
                  </a:cubicBezTo>
                  <a:cubicBezTo>
                    <a:pt x="859" y="686"/>
                    <a:pt x="961" y="959"/>
                    <a:pt x="1117" y="1202"/>
                  </a:cubicBezTo>
                  <a:cubicBezTo>
                    <a:pt x="1153" y="1260"/>
                    <a:pt x="1103" y="1338"/>
                    <a:pt x="1040" y="1338"/>
                  </a:cubicBezTo>
                  <a:cubicBezTo>
                    <a:pt x="1032" y="1338"/>
                    <a:pt x="1024" y="1337"/>
                    <a:pt x="1015" y="1334"/>
                  </a:cubicBezTo>
                  <a:cubicBezTo>
                    <a:pt x="930" y="1306"/>
                    <a:pt x="832" y="1291"/>
                    <a:pt x="732" y="1291"/>
                  </a:cubicBezTo>
                  <a:cubicBezTo>
                    <a:pt x="547" y="1291"/>
                    <a:pt x="356" y="1342"/>
                    <a:pt x="227" y="1453"/>
                  </a:cubicBezTo>
                  <a:cubicBezTo>
                    <a:pt x="85" y="1578"/>
                    <a:pt x="0" y="1820"/>
                    <a:pt x="73" y="2003"/>
                  </a:cubicBezTo>
                  <a:cubicBezTo>
                    <a:pt x="200" y="2033"/>
                    <a:pt x="329" y="2060"/>
                    <a:pt x="458" y="2086"/>
                  </a:cubicBezTo>
                  <a:cubicBezTo>
                    <a:pt x="672" y="2129"/>
                    <a:pt x="896" y="2151"/>
                    <a:pt x="1105" y="2208"/>
                  </a:cubicBezTo>
                  <a:cubicBezTo>
                    <a:pt x="1284" y="2258"/>
                    <a:pt x="1423" y="2363"/>
                    <a:pt x="1480" y="2546"/>
                  </a:cubicBezTo>
                  <a:cubicBezTo>
                    <a:pt x="1529" y="2702"/>
                    <a:pt x="1545" y="2879"/>
                    <a:pt x="1563" y="3049"/>
                  </a:cubicBezTo>
                  <a:cubicBezTo>
                    <a:pt x="1710" y="2880"/>
                    <a:pt x="1912" y="2763"/>
                    <a:pt x="2140" y="2763"/>
                  </a:cubicBezTo>
                  <a:cubicBezTo>
                    <a:pt x="2155" y="2763"/>
                    <a:pt x="2170" y="2763"/>
                    <a:pt x="2185" y="2764"/>
                  </a:cubicBezTo>
                  <a:cubicBezTo>
                    <a:pt x="2210" y="2767"/>
                    <a:pt x="2234" y="2771"/>
                    <a:pt x="2258" y="2775"/>
                  </a:cubicBezTo>
                  <a:cubicBezTo>
                    <a:pt x="2371" y="2697"/>
                    <a:pt x="2438" y="2576"/>
                    <a:pt x="2428" y="2435"/>
                  </a:cubicBezTo>
                  <a:cubicBezTo>
                    <a:pt x="2423" y="2369"/>
                    <a:pt x="2483" y="2336"/>
                    <a:pt x="2538" y="2336"/>
                  </a:cubicBezTo>
                  <a:cubicBezTo>
                    <a:pt x="2544" y="2336"/>
                    <a:pt x="2549" y="2337"/>
                    <a:pt x="2555" y="2337"/>
                  </a:cubicBezTo>
                  <a:cubicBezTo>
                    <a:pt x="2612" y="2346"/>
                    <a:pt x="2671" y="2352"/>
                    <a:pt x="2731" y="2352"/>
                  </a:cubicBezTo>
                  <a:cubicBezTo>
                    <a:pt x="2867" y="2352"/>
                    <a:pt x="3003" y="2322"/>
                    <a:pt x="3106" y="2228"/>
                  </a:cubicBezTo>
                  <a:cubicBezTo>
                    <a:pt x="3242" y="2104"/>
                    <a:pt x="3241" y="1912"/>
                    <a:pt x="3145" y="1763"/>
                  </a:cubicBezTo>
                  <a:cubicBezTo>
                    <a:pt x="2993" y="1529"/>
                    <a:pt x="2699" y="1432"/>
                    <a:pt x="2421" y="1432"/>
                  </a:cubicBezTo>
                  <a:cubicBezTo>
                    <a:pt x="2332" y="1432"/>
                    <a:pt x="2245" y="1442"/>
                    <a:pt x="2164" y="1460"/>
                  </a:cubicBezTo>
                  <a:cubicBezTo>
                    <a:pt x="2158" y="1462"/>
                    <a:pt x="2151" y="1463"/>
                    <a:pt x="2145" y="1463"/>
                  </a:cubicBezTo>
                  <a:cubicBezTo>
                    <a:pt x="2076" y="1463"/>
                    <a:pt x="2010" y="1386"/>
                    <a:pt x="2057" y="1320"/>
                  </a:cubicBezTo>
                  <a:cubicBezTo>
                    <a:pt x="2225" y="1084"/>
                    <a:pt x="2360" y="798"/>
                    <a:pt x="2299" y="501"/>
                  </a:cubicBezTo>
                  <a:cubicBezTo>
                    <a:pt x="2235" y="191"/>
                    <a:pt x="1997" y="12"/>
                    <a:pt x="1685" y="1"/>
                  </a:cubicBezTo>
                  <a:cubicBezTo>
                    <a:pt x="1674" y="1"/>
                    <a:pt x="1664" y="1"/>
                    <a:pt x="16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0"/>
            <p:cNvSpPr/>
            <p:nvPr/>
          </p:nvSpPr>
          <p:spPr>
            <a:xfrm>
              <a:off x="5265894" y="232692"/>
              <a:ext cx="144728" cy="143339"/>
            </a:xfrm>
            <a:custGeom>
              <a:rect b="b" l="l" r="r" t="t"/>
              <a:pathLst>
                <a:path extrusionOk="0" h="3611" w="3646">
                  <a:moveTo>
                    <a:pt x="3474" y="1"/>
                  </a:moveTo>
                  <a:cubicBezTo>
                    <a:pt x="3295" y="297"/>
                    <a:pt x="3086" y="575"/>
                    <a:pt x="2863" y="842"/>
                  </a:cubicBezTo>
                  <a:cubicBezTo>
                    <a:pt x="2428" y="1362"/>
                    <a:pt x="1942" y="1840"/>
                    <a:pt x="1436" y="2289"/>
                  </a:cubicBezTo>
                  <a:cubicBezTo>
                    <a:pt x="1175" y="2519"/>
                    <a:pt x="908" y="2742"/>
                    <a:pt x="639" y="2960"/>
                  </a:cubicBezTo>
                  <a:lnTo>
                    <a:pt x="248" y="3273"/>
                  </a:lnTo>
                  <a:cubicBezTo>
                    <a:pt x="152" y="3350"/>
                    <a:pt x="1" y="3472"/>
                    <a:pt x="14" y="3610"/>
                  </a:cubicBezTo>
                  <a:cubicBezTo>
                    <a:pt x="276" y="3528"/>
                    <a:pt x="554" y="3487"/>
                    <a:pt x="833" y="3487"/>
                  </a:cubicBezTo>
                  <a:cubicBezTo>
                    <a:pt x="1071" y="3487"/>
                    <a:pt x="1309" y="3517"/>
                    <a:pt x="1538" y="3575"/>
                  </a:cubicBezTo>
                  <a:cubicBezTo>
                    <a:pt x="1561" y="3450"/>
                    <a:pt x="1584" y="3339"/>
                    <a:pt x="1630" y="3219"/>
                  </a:cubicBezTo>
                  <a:cubicBezTo>
                    <a:pt x="1672" y="3111"/>
                    <a:pt x="1719" y="3005"/>
                    <a:pt x="1771" y="2903"/>
                  </a:cubicBezTo>
                  <a:cubicBezTo>
                    <a:pt x="1883" y="2686"/>
                    <a:pt x="2019" y="2481"/>
                    <a:pt x="2171" y="2289"/>
                  </a:cubicBezTo>
                  <a:cubicBezTo>
                    <a:pt x="2443" y="1945"/>
                    <a:pt x="2792" y="1633"/>
                    <a:pt x="3178" y="1422"/>
                  </a:cubicBezTo>
                  <a:cubicBezTo>
                    <a:pt x="3329" y="1339"/>
                    <a:pt x="3485" y="1288"/>
                    <a:pt x="3646" y="1261"/>
                  </a:cubicBezTo>
                  <a:cubicBezTo>
                    <a:pt x="3610" y="1011"/>
                    <a:pt x="3577" y="760"/>
                    <a:pt x="3541" y="511"/>
                  </a:cubicBezTo>
                  <a:cubicBezTo>
                    <a:pt x="3524" y="385"/>
                    <a:pt x="3506" y="260"/>
                    <a:pt x="3489" y="133"/>
                  </a:cubicBezTo>
                  <a:cubicBezTo>
                    <a:pt x="3484" y="90"/>
                    <a:pt x="3480" y="44"/>
                    <a:pt x="347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0"/>
            <p:cNvSpPr/>
            <p:nvPr/>
          </p:nvSpPr>
          <p:spPr>
            <a:xfrm>
              <a:off x="5080439" y="326094"/>
              <a:ext cx="196570" cy="101381"/>
            </a:xfrm>
            <a:custGeom>
              <a:rect b="b" l="l" r="r" t="t"/>
              <a:pathLst>
                <a:path extrusionOk="0" h="2554" w="4952">
                  <a:moveTo>
                    <a:pt x="43" y="0"/>
                  </a:moveTo>
                  <a:cubicBezTo>
                    <a:pt x="1" y="157"/>
                    <a:pt x="28" y="323"/>
                    <a:pt x="75" y="480"/>
                  </a:cubicBezTo>
                  <a:cubicBezTo>
                    <a:pt x="194" y="888"/>
                    <a:pt x="367" y="1282"/>
                    <a:pt x="534" y="1672"/>
                  </a:cubicBezTo>
                  <a:cubicBezTo>
                    <a:pt x="666" y="1663"/>
                    <a:pt x="798" y="1658"/>
                    <a:pt x="931" y="1658"/>
                  </a:cubicBezTo>
                  <a:cubicBezTo>
                    <a:pt x="1359" y="1658"/>
                    <a:pt x="1788" y="1708"/>
                    <a:pt x="2197" y="1824"/>
                  </a:cubicBezTo>
                  <a:cubicBezTo>
                    <a:pt x="2620" y="1944"/>
                    <a:pt x="3082" y="2168"/>
                    <a:pt x="3323" y="2554"/>
                  </a:cubicBezTo>
                  <a:cubicBezTo>
                    <a:pt x="3389" y="2360"/>
                    <a:pt x="3480" y="2175"/>
                    <a:pt x="3604" y="2010"/>
                  </a:cubicBezTo>
                  <a:cubicBezTo>
                    <a:pt x="3803" y="1746"/>
                    <a:pt x="4066" y="1532"/>
                    <a:pt x="4364" y="1386"/>
                  </a:cubicBezTo>
                  <a:cubicBezTo>
                    <a:pt x="4424" y="1357"/>
                    <a:pt x="4485" y="1331"/>
                    <a:pt x="4548" y="1307"/>
                  </a:cubicBezTo>
                  <a:cubicBezTo>
                    <a:pt x="4439" y="1060"/>
                    <a:pt x="4743" y="828"/>
                    <a:pt x="4952" y="669"/>
                  </a:cubicBezTo>
                  <a:lnTo>
                    <a:pt x="4851" y="548"/>
                  </a:lnTo>
                  <a:cubicBezTo>
                    <a:pt x="4625" y="725"/>
                    <a:pt x="4381" y="881"/>
                    <a:pt x="4106" y="969"/>
                  </a:cubicBezTo>
                  <a:cubicBezTo>
                    <a:pt x="3882" y="1043"/>
                    <a:pt x="3648" y="1073"/>
                    <a:pt x="3413" y="1073"/>
                  </a:cubicBezTo>
                  <a:cubicBezTo>
                    <a:pt x="3177" y="1073"/>
                    <a:pt x="2940" y="1042"/>
                    <a:pt x="2710" y="996"/>
                  </a:cubicBezTo>
                  <a:cubicBezTo>
                    <a:pt x="2229" y="898"/>
                    <a:pt x="1755" y="741"/>
                    <a:pt x="1292" y="576"/>
                  </a:cubicBezTo>
                  <a:cubicBezTo>
                    <a:pt x="859" y="423"/>
                    <a:pt x="433" y="246"/>
                    <a:pt x="4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0"/>
            <p:cNvSpPr/>
            <p:nvPr/>
          </p:nvSpPr>
          <p:spPr>
            <a:xfrm>
              <a:off x="5084687" y="189424"/>
              <a:ext cx="315456" cy="170569"/>
            </a:xfrm>
            <a:custGeom>
              <a:rect b="b" l="l" r="r" t="t"/>
              <a:pathLst>
                <a:path extrusionOk="0" h="4297" w="7947">
                  <a:moveTo>
                    <a:pt x="4589" y="1"/>
                  </a:moveTo>
                  <a:cubicBezTo>
                    <a:pt x="4482" y="1"/>
                    <a:pt x="4376" y="13"/>
                    <a:pt x="4270" y="43"/>
                  </a:cubicBezTo>
                  <a:cubicBezTo>
                    <a:pt x="4073" y="98"/>
                    <a:pt x="3906" y="221"/>
                    <a:pt x="3752" y="347"/>
                  </a:cubicBezTo>
                  <a:cubicBezTo>
                    <a:pt x="3601" y="471"/>
                    <a:pt x="3450" y="595"/>
                    <a:pt x="3295" y="715"/>
                  </a:cubicBezTo>
                  <a:cubicBezTo>
                    <a:pt x="2969" y="965"/>
                    <a:pt x="2636" y="1201"/>
                    <a:pt x="2301" y="1436"/>
                  </a:cubicBezTo>
                  <a:cubicBezTo>
                    <a:pt x="1639" y="1903"/>
                    <a:pt x="973" y="2366"/>
                    <a:pt x="364" y="2903"/>
                  </a:cubicBezTo>
                  <a:cubicBezTo>
                    <a:pt x="232" y="3018"/>
                    <a:pt x="94" y="3139"/>
                    <a:pt x="1" y="3290"/>
                  </a:cubicBezTo>
                  <a:cubicBezTo>
                    <a:pt x="170" y="3377"/>
                    <a:pt x="339" y="3456"/>
                    <a:pt x="510" y="3534"/>
                  </a:cubicBezTo>
                  <a:cubicBezTo>
                    <a:pt x="899" y="3711"/>
                    <a:pt x="1302" y="3849"/>
                    <a:pt x="1708" y="3975"/>
                  </a:cubicBezTo>
                  <a:cubicBezTo>
                    <a:pt x="2112" y="4101"/>
                    <a:pt x="2522" y="4226"/>
                    <a:pt x="2942" y="4276"/>
                  </a:cubicBezTo>
                  <a:cubicBezTo>
                    <a:pt x="3053" y="4289"/>
                    <a:pt x="3165" y="4296"/>
                    <a:pt x="3276" y="4296"/>
                  </a:cubicBezTo>
                  <a:cubicBezTo>
                    <a:pt x="3579" y="4296"/>
                    <a:pt x="3880" y="4244"/>
                    <a:pt x="4156" y="4110"/>
                  </a:cubicBezTo>
                  <a:cubicBezTo>
                    <a:pt x="4523" y="3932"/>
                    <a:pt x="4837" y="3659"/>
                    <a:pt x="5142" y="3396"/>
                  </a:cubicBezTo>
                  <a:cubicBezTo>
                    <a:pt x="5774" y="2852"/>
                    <a:pt x="6339" y="2247"/>
                    <a:pt x="6850" y="1586"/>
                  </a:cubicBezTo>
                  <a:cubicBezTo>
                    <a:pt x="6899" y="1523"/>
                    <a:pt x="6998" y="1426"/>
                    <a:pt x="6997" y="1337"/>
                  </a:cubicBezTo>
                  <a:cubicBezTo>
                    <a:pt x="6997" y="1261"/>
                    <a:pt x="6917" y="1217"/>
                    <a:pt x="6856" y="1185"/>
                  </a:cubicBezTo>
                  <a:cubicBezTo>
                    <a:pt x="6668" y="1086"/>
                    <a:pt x="6462" y="1017"/>
                    <a:pt x="6262" y="946"/>
                  </a:cubicBezTo>
                  <a:cubicBezTo>
                    <a:pt x="6056" y="876"/>
                    <a:pt x="5848" y="810"/>
                    <a:pt x="5639" y="746"/>
                  </a:cubicBezTo>
                  <a:cubicBezTo>
                    <a:pt x="5436" y="682"/>
                    <a:pt x="5233" y="612"/>
                    <a:pt x="5024" y="576"/>
                  </a:cubicBezTo>
                  <a:cubicBezTo>
                    <a:pt x="4967" y="567"/>
                    <a:pt x="4911" y="562"/>
                    <a:pt x="4855" y="562"/>
                  </a:cubicBezTo>
                  <a:cubicBezTo>
                    <a:pt x="4700" y="562"/>
                    <a:pt x="4550" y="599"/>
                    <a:pt x="4408" y="678"/>
                  </a:cubicBezTo>
                  <a:cubicBezTo>
                    <a:pt x="4225" y="778"/>
                    <a:pt x="4055" y="912"/>
                    <a:pt x="3892" y="1041"/>
                  </a:cubicBezTo>
                  <a:cubicBezTo>
                    <a:pt x="3549" y="1309"/>
                    <a:pt x="3216" y="1592"/>
                    <a:pt x="2889" y="1879"/>
                  </a:cubicBezTo>
                  <a:cubicBezTo>
                    <a:pt x="2565" y="2164"/>
                    <a:pt x="2239" y="2447"/>
                    <a:pt x="1924" y="2741"/>
                  </a:cubicBezTo>
                  <a:cubicBezTo>
                    <a:pt x="1849" y="2810"/>
                    <a:pt x="1775" y="2883"/>
                    <a:pt x="1707" y="2960"/>
                  </a:cubicBezTo>
                  <a:cubicBezTo>
                    <a:pt x="1661" y="3011"/>
                    <a:pt x="1510" y="3147"/>
                    <a:pt x="1555" y="3228"/>
                  </a:cubicBezTo>
                  <a:cubicBezTo>
                    <a:pt x="1572" y="3259"/>
                    <a:pt x="1655" y="3285"/>
                    <a:pt x="1685" y="3298"/>
                  </a:cubicBezTo>
                  <a:cubicBezTo>
                    <a:pt x="1730" y="3319"/>
                    <a:pt x="1775" y="3339"/>
                    <a:pt x="1822" y="3357"/>
                  </a:cubicBezTo>
                  <a:cubicBezTo>
                    <a:pt x="1919" y="3396"/>
                    <a:pt x="2018" y="3431"/>
                    <a:pt x="2117" y="3464"/>
                  </a:cubicBezTo>
                  <a:cubicBezTo>
                    <a:pt x="2515" y="3592"/>
                    <a:pt x="2943" y="3680"/>
                    <a:pt x="3363" y="3686"/>
                  </a:cubicBezTo>
                  <a:cubicBezTo>
                    <a:pt x="3373" y="3686"/>
                    <a:pt x="3384" y="3686"/>
                    <a:pt x="3394" y="3686"/>
                  </a:cubicBezTo>
                  <a:cubicBezTo>
                    <a:pt x="3592" y="3686"/>
                    <a:pt x="3778" y="3648"/>
                    <a:pt x="3947" y="3542"/>
                  </a:cubicBezTo>
                  <a:cubicBezTo>
                    <a:pt x="4106" y="3442"/>
                    <a:pt x="4237" y="3305"/>
                    <a:pt x="4361" y="3167"/>
                  </a:cubicBezTo>
                  <a:cubicBezTo>
                    <a:pt x="4638" y="2856"/>
                    <a:pt x="4899" y="2525"/>
                    <a:pt x="5140" y="2185"/>
                  </a:cubicBezTo>
                  <a:cubicBezTo>
                    <a:pt x="5263" y="2014"/>
                    <a:pt x="5380" y="1841"/>
                    <a:pt x="5492" y="1665"/>
                  </a:cubicBezTo>
                  <a:cubicBezTo>
                    <a:pt x="5543" y="1586"/>
                    <a:pt x="5642" y="1472"/>
                    <a:pt x="5554" y="1388"/>
                  </a:cubicBezTo>
                  <a:cubicBezTo>
                    <a:pt x="5488" y="1328"/>
                    <a:pt x="5393" y="1284"/>
                    <a:pt x="5315" y="1249"/>
                  </a:cubicBezTo>
                  <a:cubicBezTo>
                    <a:pt x="5205" y="1200"/>
                    <a:pt x="5083" y="1167"/>
                    <a:pt x="4961" y="1167"/>
                  </a:cubicBezTo>
                  <a:cubicBezTo>
                    <a:pt x="4889" y="1167"/>
                    <a:pt x="4817" y="1179"/>
                    <a:pt x="4748" y="1205"/>
                  </a:cubicBezTo>
                  <a:cubicBezTo>
                    <a:pt x="4556" y="1278"/>
                    <a:pt x="4403" y="1439"/>
                    <a:pt x="4253" y="1574"/>
                  </a:cubicBezTo>
                  <a:cubicBezTo>
                    <a:pt x="3912" y="1878"/>
                    <a:pt x="3570" y="2182"/>
                    <a:pt x="3228" y="2487"/>
                  </a:cubicBezTo>
                  <a:cubicBezTo>
                    <a:pt x="3127" y="2578"/>
                    <a:pt x="2799" y="2790"/>
                    <a:pt x="2891" y="2960"/>
                  </a:cubicBezTo>
                  <a:cubicBezTo>
                    <a:pt x="2933" y="3038"/>
                    <a:pt x="3011" y="3066"/>
                    <a:pt x="3096" y="3066"/>
                  </a:cubicBezTo>
                  <a:cubicBezTo>
                    <a:pt x="3209" y="3066"/>
                    <a:pt x="3336" y="3017"/>
                    <a:pt x="3411" y="2972"/>
                  </a:cubicBezTo>
                  <a:cubicBezTo>
                    <a:pt x="3584" y="2869"/>
                    <a:pt x="3736" y="2719"/>
                    <a:pt x="3876" y="2576"/>
                  </a:cubicBezTo>
                  <a:cubicBezTo>
                    <a:pt x="4024" y="2427"/>
                    <a:pt x="4159" y="2265"/>
                    <a:pt x="4282" y="2096"/>
                  </a:cubicBezTo>
                  <a:cubicBezTo>
                    <a:pt x="4306" y="2062"/>
                    <a:pt x="4339" y="2048"/>
                    <a:pt x="4371" y="2048"/>
                  </a:cubicBezTo>
                  <a:cubicBezTo>
                    <a:pt x="4447" y="2048"/>
                    <a:pt x="4520" y="2124"/>
                    <a:pt x="4466" y="2202"/>
                  </a:cubicBezTo>
                  <a:cubicBezTo>
                    <a:pt x="4330" y="2394"/>
                    <a:pt x="4181" y="2577"/>
                    <a:pt x="4019" y="2746"/>
                  </a:cubicBezTo>
                  <a:cubicBezTo>
                    <a:pt x="3796" y="2975"/>
                    <a:pt x="3477" y="3285"/>
                    <a:pt x="3135" y="3285"/>
                  </a:cubicBezTo>
                  <a:cubicBezTo>
                    <a:pt x="3054" y="3285"/>
                    <a:pt x="2971" y="3267"/>
                    <a:pt x="2888" y="3227"/>
                  </a:cubicBezTo>
                  <a:cubicBezTo>
                    <a:pt x="2718" y="3143"/>
                    <a:pt x="2616" y="2961"/>
                    <a:pt x="2694" y="2778"/>
                  </a:cubicBezTo>
                  <a:cubicBezTo>
                    <a:pt x="2785" y="2566"/>
                    <a:pt x="3023" y="2413"/>
                    <a:pt x="3190" y="2263"/>
                  </a:cubicBezTo>
                  <a:cubicBezTo>
                    <a:pt x="3577" y="1916"/>
                    <a:pt x="3957" y="1560"/>
                    <a:pt x="4353" y="1224"/>
                  </a:cubicBezTo>
                  <a:cubicBezTo>
                    <a:pt x="4520" y="1083"/>
                    <a:pt x="4702" y="973"/>
                    <a:pt x="4926" y="960"/>
                  </a:cubicBezTo>
                  <a:cubicBezTo>
                    <a:pt x="4940" y="960"/>
                    <a:pt x="4955" y="959"/>
                    <a:pt x="4969" y="959"/>
                  </a:cubicBezTo>
                  <a:cubicBezTo>
                    <a:pt x="5167" y="959"/>
                    <a:pt x="5363" y="1031"/>
                    <a:pt x="5533" y="1127"/>
                  </a:cubicBezTo>
                  <a:cubicBezTo>
                    <a:pt x="5706" y="1226"/>
                    <a:pt x="5855" y="1362"/>
                    <a:pt x="5779" y="1577"/>
                  </a:cubicBezTo>
                  <a:cubicBezTo>
                    <a:pt x="5737" y="1693"/>
                    <a:pt x="5659" y="1800"/>
                    <a:pt x="5596" y="1904"/>
                  </a:cubicBezTo>
                  <a:cubicBezTo>
                    <a:pt x="5534" y="2004"/>
                    <a:pt x="5471" y="2104"/>
                    <a:pt x="5405" y="2202"/>
                  </a:cubicBezTo>
                  <a:cubicBezTo>
                    <a:pt x="5141" y="2598"/>
                    <a:pt x="4850" y="2979"/>
                    <a:pt x="4530" y="3335"/>
                  </a:cubicBezTo>
                  <a:cubicBezTo>
                    <a:pt x="4232" y="3667"/>
                    <a:pt x="3891" y="3916"/>
                    <a:pt x="3430" y="3916"/>
                  </a:cubicBezTo>
                  <a:cubicBezTo>
                    <a:pt x="3421" y="3916"/>
                    <a:pt x="3413" y="3916"/>
                    <a:pt x="3404" y="3916"/>
                  </a:cubicBezTo>
                  <a:cubicBezTo>
                    <a:pt x="2921" y="3908"/>
                    <a:pt x="2426" y="3785"/>
                    <a:pt x="1973" y="3623"/>
                  </a:cubicBezTo>
                  <a:cubicBezTo>
                    <a:pt x="1857" y="3582"/>
                    <a:pt x="1742" y="3535"/>
                    <a:pt x="1628" y="3487"/>
                  </a:cubicBezTo>
                  <a:cubicBezTo>
                    <a:pt x="1544" y="3452"/>
                    <a:pt x="1452" y="3421"/>
                    <a:pt x="1394" y="3347"/>
                  </a:cubicBezTo>
                  <a:cubicBezTo>
                    <a:pt x="1252" y="3162"/>
                    <a:pt x="1437" y="2946"/>
                    <a:pt x="1561" y="2811"/>
                  </a:cubicBezTo>
                  <a:cubicBezTo>
                    <a:pt x="1890" y="2448"/>
                    <a:pt x="2285" y="2134"/>
                    <a:pt x="2654" y="1815"/>
                  </a:cubicBezTo>
                  <a:cubicBezTo>
                    <a:pt x="3030" y="1489"/>
                    <a:pt x="3415" y="1171"/>
                    <a:pt x="3812" y="869"/>
                  </a:cubicBezTo>
                  <a:cubicBezTo>
                    <a:pt x="4002" y="723"/>
                    <a:pt x="4191" y="564"/>
                    <a:pt x="4408" y="460"/>
                  </a:cubicBezTo>
                  <a:cubicBezTo>
                    <a:pt x="4557" y="390"/>
                    <a:pt x="4713" y="359"/>
                    <a:pt x="4872" y="359"/>
                  </a:cubicBezTo>
                  <a:cubicBezTo>
                    <a:pt x="4936" y="359"/>
                    <a:pt x="5000" y="364"/>
                    <a:pt x="5065" y="373"/>
                  </a:cubicBezTo>
                  <a:cubicBezTo>
                    <a:pt x="5307" y="407"/>
                    <a:pt x="5543" y="483"/>
                    <a:pt x="5779" y="550"/>
                  </a:cubicBezTo>
                  <a:cubicBezTo>
                    <a:pt x="6029" y="622"/>
                    <a:pt x="6275" y="701"/>
                    <a:pt x="6517" y="793"/>
                  </a:cubicBezTo>
                  <a:cubicBezTo>
                    <a:pt x="6711" y="867"/>
                    <a:pt x="6946" y="935"/>
                    <a:pt x="7106" y="1076"/>
                  </a:cubicBezTo>
                  <a:cubicBezTo>
                    <a:pt x="7263" y="1217"/>
                    <a:pt x="7251" y="1410"/>
                    <a:pt x="7133" y="1572"/>
                  </a:cubicBezTo>
                  <a:cubicBezTo>
                    <a:pt x="6992" y="1763"/>
                    <a:pt x="6823" y="1938"/>
                    <a:pt x="6664" y="2113"/>
                  </a:cubicBezTo>
                  <a:cubicBezTo>
                    <a:pt x="6504" y="2291"/>
                    <a:pt x="6340" y="2467"/>
                    <a:pt x="6176" y="2642"/>
                  </a:cubicBezTo>
                  <a:cubicBezTo>
                    <a:pt x="5842" y="2996"/>
                    <a:pt x="5495" y="3338"/>
                    <a:pt x="5132" y="3662"/>
                  </a:cubicBezTo>
                  <a:cubicBezTo>
                    <a:pt x="5007" y="3774"/>
                    <a:pt x="4878" y="3887"/>
                    <a:pt x="4744" y="3992"/>
                  </a:cubicBezTo>
                  <a:lnTo>
                    <a:pt x="4845" y="4113"/>
                  </a:lnTo>
                  <a:cubicBezTo>
                    <a:pt x="4877" y="4087"/>
                    <a:pt x="4908" y="4064"/>
                    <a:pt x="4934" y="4043"/>
                  </a:cubicBezTo>
                  <a:cubicBezTo>
                    <a:pt x="5498" y="3589"/>
                    <a:pt x="6050" y="3117"/>
                    <a:pt x="6560" y="2603"/>
                  </a:cubicBezTo>
                  <a:cubicBezTo>
                    <a:pt x="7075" y="2082"/>
                    <a:pt x="7514" y="1502"/>
                    <a:pt x="7920" y="894"/>
                  </a:cubicBezTo>
                  <a:cubicBezTo>
                    <a:pt x="7928" y="882"/>
                    <a:pt x="7936" y="873"/>
                    <a:pt x="7946" y="867"/>
                  </a:cubicBezTo>
                  <a:cubicBezTo>
                    <a:pt x="7824" y="747"/>
                    <a:pt x="7574" y="742"/>
                    <a:pt x="7423" y="710"/>
                  </a:cubicBezTo>
                  <a:cubicBezTo>
                    <a:pt x="7186" y="664"/>
                    <a:pt x="6951" y="612"/>
                    <a:pt x="6717" y="553"/>
                  </a:cubicBezTo>
                  <a:cubicBezTo>
                    <a:pt x="6296" y="447"/>
                    <a:pt x="5879" y="327"/>
                    <a:pt x="5467" y="192"/>
                  </a:cubicBezTo>
                  <a:cubicBezTo>
                    <a:pt x="5186" y="100"/>
                    <a:pt x="4888" y="1"/>
                    <a:pt x="45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0"/>
            <p:cNvSpPr/>
            <p:nvPr/>
          </p:nvSpPr>
          <p:spPr>
            <a:xfrm>
              <a:off x="4969849" y="183907"/>
              <a:ext cx="140401" cy="82208"/>
            </a:xfrm>
            <a:custGeom>
              <a:rect b="b" l="l" r="r" t="t"/>
              <a:pathLst>
                <a:path extrusionOk="0" h="2071" w="3537">
                  <a:moveTo>
                    <a:pt x="2939" y="0"/>
                  </a:moveTo>
                  <a:cubicBezTo>
                    <a:pt x="2695" y="0"/>
                    <a:pt x="2457" y="125"/>
                    <a:pt x="2245" y="236"/>
                  </a:cubicBezTo>
                  <a:cubicBezTo>
                    <a:pt x="1943" y="395"/>
                    <a:pt x="1650" y="569"/>
                    <a:pt x="1361" y="751"/>
                  </a:cubicBezTo>
                  <a:cubicBezTo>
                    <a:pt x="1088" y="921"/>
                    <a:pt x="814" y="1094"/>
                    <a:pt x="547" y="1275"/>
                  </a:cubicBezTo>
                  <a:cubicBezTo>
                    <a:pt x="407" y="1370"/>
                    <a:pt x="270" y="1469"/>
                    <a:pt x="140" y="1575"/>
                  </a:cubicBezTo>
                  <a:cubicBezTo>
                    <a:pt x="102" y="1607"/>
                    <a:pt x="1" y="1668"/>
                    <a:pt x="32" y="1726"/>
                  </a:cubicBezTo>
                  <a:cubicBezTo>
                    <a:pt x="57" y="1768"/>
                    <a:pt x="169" y="1803"/>
                    <a:pt x="211" y="1824"/>
                  </a:cubicBezTo>
                  <a:cubicBezTo>
                    <a:pt x="456" y="1948"/>
                    <a:pt x="724" y="2071"/>
                    <a:pt x="1003" y="2071"/>
                  </a:cubicBezTo>
                  <a:cubicBezTo>
                    <a:pt x="1043" y="2071"/>
                    <a:pt x="1084" y="2068"/>
                    <a:pt x="1124" y="2063"/>
                  </a:cubicBezTo>
                  <a:cubicBezTo>
                    <a:pt x="1440" y="2018"/>
                    <a:pt x="1736" y="1823"/>
                    <a:pt x="2008" y="1668"/>
                  </a:cubicBezTo>
                  <a:cubicBezTo>
                    <a:pt x="2530" y="1372"/>
                    <a:pt x="3046" y="1058"/>
                    <a:pt x="3536" y="711"/>
                  </a:cubicBezTo>
                  <a:lnTo>
                    <a:pt x="3438" y="570"/>
                  </a:lnTo>
                  <a:cubicBezTo>
                    <a:pt x="3431" y="574"/>
                    <a:pt x="3424" y="579"/>
                    <a:pt x="3417" y="581"/>
                  </a:cubicBezTo>
                  <a:cubicBezTo>
                    <a:pt x="3254" y="683"/>
                    <a:pt x="3083" y="771"/>
                    <a:pt x="2918" y="865"/>
                  </a:cubicBezTo>
                  <a:cubicBezTo>
                    <a:pt x="2575" y="1059"/>
                    <a:pt x="2234" y="1251"/>
                    <a:pt x="1890" y="1443"/>
                  </a:cubicBezTo>
                  <a:cubicBezTo>
                    <a:pt x="1705" y="1546"/>
                    <a:pt x="1458" y="1699"/>
                    <a:pt x="1226" y="1699"/>
                  </a:cubicBezTo>
                  <a:cubicBezTo>
                    <a:pt x="1140" y="1699"/>
                    <a:pt x="1057" y="1678"/>
                    <a:pt x="980" y="1626"/>
                  </a:cubicBezTo>
                  <a:cubicBezTo>
                    <a:pt x="859" y="1545"/>
                    <a:pt x="893" y="1407"/>
                    <a:pt x="992" y="1324"/>
                  </a:cubicBezTo>
                  <a:cubicBezTo>
                    <a:pt x="1128" y="1210"/>
                    <a:pt x="1279" y="1110"/>
                    <a:pt x="1426" y="1010"/>
                  </a:cubicBezTo>
                  <a:cubicBezTo>
                    <a:pt x="1731" y="805"/>
                    <a:pt x="2047" y="616"/>
                    <a:pt x="2372" y="447"/>
                  </a:cubicBezTo>
                  <a:cubicBezTo>
                    <a:pt x="2386" y="440"/>
                    <a:pt x="2401" y="437"/>
                    <a:pt x="2414" y="437"/>
                  </a:cubicBezTo>
                  <a:cubicBezTo>
                    <a:pt x="2492" y="437"/>
                    <a:pt x="2543" y="552"/>
                    <a:pt x="2460" y="595"/>
                  </a:cubicBezTo>
                  <a:cubicBezTo>
                    <a:pt x="2182" y="741"/>
                    <a:pt x="1911" y="903"/>
                    <a:pt x="1650" y="1079"/>
                  </a:cubicBezTo>
                  <a:cubicBezTo>
                    <a:pt x="1520" y="1167"/>
                    <a:pt x="1391" y="1258"/>
                    <a:pt x="1266" y="1354"/>
                  </a:cubicBezTo>
                  <a:cubicBezTo>
                    <a:pt x="1252" y="1365"/>
                    <a:pt x="1117" y="1472"/>
                    <a:pt x="1102" y="1472"/>
                  </a:cubicBezTo>
                  <a:cubicBezTo>
                    <a:pt x="1116" y="1496"/>
                    <a:pt x="1158" y="1503"/>
                    <a:pt x="1203" y="1503"/>
                  </a:cubicBezTo>
                  <a:cubicBezTo>
                    <a:pt x="1251" y="1503"/>
                    <a:pt x="1303" y="1494"/>
                    <a:pt x="1325" y="1490"/>
                  </a:cubicBezTo>
                  <a:cubicBezTo>
                    <a:pt x="1487" y="1456"/>
                    <a:pt x="1633" y="1361"/>
                    <a:pt x="1773" y="1281"/>
                  </a:cubicBezTo>
                  <a:lnTo>
                    <a:pt x="2176" y="1049"/>
                  </a:lnTo>
                  <a:cubicBezTo>
                    <a:pt x="2479" y="875"/>
                    <a:pt x="2786" y="703"/>
                    <a:pt x="3091" y="531"/>
                  </a:cubicBezTo>
                  <a:cubicBezTo>
                    <a:pt x="3183" y="479"/>
                    <a:pt x="3433" y="392"/>
                    <a:pt x="3403" y="253"/>
                  </a:cubicBezTo>
                  <a:cubicBezTo>
                    <a:pt x="3375" y="121"/>
                    <a:pt x="3208" y="44"/>
                    <a:pt x="3091" y="17"/>
                  </a:cubicBezTo>
                  <a:cubicBezTo>
                    <a:pt x="3040" y="6"/>
                    <a:pt x="2989" y="0"/>
                    <a:pt x="293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0"/>
            <p:cNvSpPr/>
            <p:nvPr/>
          </p:nvSpPr>
          <p:spPr>
            <a:xfrm>
              <a:off x="4878273" y="135360"/>
              <a:ext cx="329111" cy="181803"/>
            </a:xfrm>
            <a:custGeom>
              <a:rect b="b" l="l" r="r" t="t"/>
              <a:pathLst>
                <a:path extrusionOk="0" h="4580" w="8291">
                  <a:moveTo>
                    <a:pt x="5330" y="0"/>
                  </a:moveTo>
                  <a:cubicBezTo>
                    <a:pt x="5211" y="0"/>
                    <a:pt x="5093" y="16"/>
                    <a:pt x="4978" y="57"/>
                  </a:cubicBezTo>
                  <a:cubicBezTo>
                    <a:pt x="4844" y="103"/>
                    <a:pt x="4721" y="174"/>
                    <a:pt x="4598" y="241"/>
                  </a:cubicBezTo>
                  <a:cubicBezTo>
                    <a:pt x="4291" y="407"/>
                    <a:pt x="3981" y="575"/>
                    <a:pt x="3673" y="744"/>
                  </a:cubicBezTo>
                  <a:cubicBezTo>
                    <a:pt x="3083" y="1067"/>
                    <a:pt x="2494" y="1394"/>
                    <a:pt x="1911" y="1730"/>
                  </a:cubicBezTo>
                  <a:cubicBezTo>
                    <a:pt x="1606" y="1906"/>
                    <a:pt x="1303" y="2082"/>
                    <a:pt x="1003" y="2264"/>
                  </a:cubicBezTo>
                  <a:cubicBezTo>
                    <a:pt x="761" y="2412"/>
                    <a:pt x="501" y="2554"/>
                    <a:pt x="295" y="2751"/>
                  </a:cubicBezTo>
                  <a:cubicBezTo>
                    <a:pt x="71" y="2969"/>
                    <a:pt x="1" y="3223"/>
                    <a:pt x="68" y="3526"/>
                  </a:cubicBezTo>
                  <a:cubicBezTo>
                    <a:pt x="138" y="3852"/>
                    <a:pt x="269" y="4176"/>
                    <a:pt x="408" y="4477"/>
                  </a:cubicBezTo>
                  <a:cubicBezTo>
                    <a:pt x="414" y="4493"/>
                    <a:pt x="418" y="4508"/>
                    <a:pt x="416" y="4524"/>
                  </a:cubicBezTo>
                  <a:cubicBezTo>
                    <a:pt x="900" y="4420"/>
                    <a:pt x="1395" y="4359"/>
                    <a:pt x="1884" y="4359"/>
                  </a:cubicBezTo>
                  <a:cubicBezTo>
                    <a:pt x="1912" y="4359"/>
                    <a:pt x="1939" y="4359"/>
                    <a:pt x="1966" y="4359"/>
                  </a:cubicBezTo>
                  <a:cubicBezTo>
                    <a:pt x="2349" y="4365"/>
                    <a:pt x="2732" y="4410"/>
                    <a:pt x="3101" y="4506"/>
                  </a:cubicBezTo>
                  <a:cubicBezTo>
                    <a:pt x="3188" y="4529"/>
                    <a:pt x="3273" y="4552"/>
                    <a:pt x="3360" y="4579"/>
                  </a:cubicBezTo>
                  <a:lnTo>
                    <a:pt x="3360" y="4577"/>
                  </a:lnTo>
                  <a:lnTo>
                    <a:pt x="3355" y="4542"/>
                  </a:lnTo>
                  <a:lnTo>
                    <a:pt x="3355" y="4537"/>
                  </a:lnTo>
                  <a:cubicBezTo>
                    <a:pt x="3354" y="4535"/>
                    <a:pt x="3354" y="4534"/>
                    <a:pt x="3354" y="4531"/>
                  </a:cubicBezTo>
                  <a:cubicBezTo>
                    <a:pt x="3348" y="4489"/>
                    <a:pt x="3340" y="4449"/>
                    <a:pt x="3330" y="4407"/>
                  </a:cubicBezTo>
                  <a:cubicBezTo>
                    <a:pt x="3313" y="4327"/>
                    <a:pt x="3288" y="4248"/>
                    <a:pt x="3258" y="4170"/>
                  </a:cubicBezTo>
                  <a:cubicBezTo>
                    <a:pt x="3258" y="4166"/>
                    <a:pt x="3256" y="4163"/>
                    <a:pt x="3256" y="4160"/>
                  </a:cubicBezTo>
                  <a:cubicBezTo>
                    <a:pt x="3234" y="4160"/>
                    <a:pt x="3211" y="4161"/>
                    <a:pt x="3189" y="4161"/>
                  </a:cubicBezTo>
                  <a:cubicBezTo>
                    <a:pt x="2893" y="4161"/>
                    <a:pt x="2590" y="4100"/>
                    <a:pt x="2307" y="4046"/>
                  </a:cubicBezTo>
                  <a:cubicBezTo>
                    <a:pt x="1959" y="3979"/>
                    <a:pt x="1599" y="3902"/>
                    <a:pt x="1267" y="3772"/>
                  </a:cubicBezTo>
                  <a:cubicBezTo>
                    <a:pt x="1016" y="3673"/>
                    <a:pt x="670" y="3475"/>
                    <a:pt x="653" y="3170"/>
                  </a:cubicBezTo>
                  <a:cubicBezTo>
                    <a:pt x="635" y="2856"/>
                    <a:pt x="1033" y="2635"/>
                    <a:pt x="1260" y="2495"/>
                  </a:cubicBezTo>
                  <a:cubicBezTo>
                    <a:pt x="1589" y="2292"/>
                    <a:pt x="1932" y="2106"/>
                    <a:pt x="2268" y="1913"/>
                  </a:cubicBezTo>
                  <a:cubicBezTo>
                    <a:pt x="2968" y="1515"/>
                    <a:pt x="3668" y="1120"/>
                    <a:pt x="4369" y="724"/>
                  </a:cubicBezTo>
                  <a:cubicBezTo>
                    <a:pt x="4637" y="571"/>
                    <a:pt x="4916" y="371"/>
                    <a:pt x="5232" y="371"/>
                  </a:cubicBezTo>
                  <a:cubicBezTo>
                    <a:pt x="5262" y="371"/>
                    <a:pt x="5292" y="373"/>
                    <a:pt x="5323" y="377"/>
                  </a:cubicBezTo>
                  <a:cubicBezTo>
                    <a:pt x="5502" y="400"/>
                    <a:pt x="5678" y="460"/>
                    <a:pt x="5851" y="512"/>
                  </a:cubicBezTo>
                  <a:cubicBezTo>
                    <a:pt x="6035" y="567"/>
                    <a:pt x="6217" y="625"/>
                    <a:pt x="6397" y="684"/>
                  </a:cubicBezTo>
                  <a:cubicBezTo>
                    <a:pt x="6590" y="747"/>
                    <a:pt x="7163" y="856"/>
                    <a:pt x="7004" y="1182"/>
                  </a:cubicBezTo>
                  <a:cubicBezTo>
                    <a:pt x="6933" y="1325"/>
                    <a:pt x="6774" y="1442"/>
                    <a:pt x="6658" y="1547"/>
                  </a:cubicBezTo>
                  <a:cubicBezTo>
                    <a:pt x="6522" y="1667"/>
                    <a:pt x="6381" y="1782"/>
                    <a:pt x="6236" y="1891"/>
                  </a:cubicBezTo>
                  <a:cubicBezTo>
                    <a:pt x="5653" y="2337"/>
                    <a:pt x="5018" y="2723"/>
                    <a:pt x="4379" y="3083"/>
                  </a:cubicBezTo>
                  <a:cubicBezTo>
                    <a:pt x="4080" y="3251"/>
                    <a:pt x="3767" y="3443"/>
                    <a:pt x="3421" y="3488"/>
                  </a:cubicBezTo>
                  <a:cubicBezTo>
                    <a:pt x="3375" y="3494"/>
                    <a:pt x="3330" y="3496"/>
                    <a:pt x="3284" y="3496"/>
                  </a:cubicBezTo>
                  <a:cubicBezTo>
                    <a:pt x="2977" y="3496"/>
                    <a:pt x="2683" y="3372"/>
                    <a:pt x="2411" y="3235"/>
                  </a:cubicBezTo>
                  <a:cubicBezTo>
                    <a:pt x="2291" y="3175"/>
                    <a:pt x="2133" y="3109"/>
                    <a:pt x="2119" y="2955"/>
                  </a:cubicBezTo>
                  <a:cubicBezTo>
                    <a:pt x="2105" y="2793"/>
                    <a:pt x="2260" y="2690"/>
                    <a:pt x="2371" y="2605"/>
                  </a:cubicBezTo>
                  <a:cubicBezTo>
                    <a:pt x="2664" y="2378"/>
                    <a:pt x="2984" y="2186"/>
                    <a:pt x="3296" y="1986"/>
                  </a:cubicBezTo>
                  <a:cubicBezTo>
                    <a:pt x="3624" y="1778"/>
                    <a:pt x="3954" y="1573"/>
                    <a:pt x="4296" y="1386"/>
                  </a:cubicBezTo>
                  <a:cubicBezTo>
                    <a:pt x="4587" y="1226"/>
                    <a:pt x="4907" y="1041"/>
                    <a:pt x="5249" y="1040"/>
                  </a:cubicBezTo>
                  <a:cubicBezTo>
                    <a:pt x="5511" y="1040"/>
                    <a:pt x="5859" y="1178"/>
                    <a:pt x="5911" y="1468"/>
                  </a:cubicBezTo>
                  <a:cubicBezTo>
                    <a:pt x="5937" y="1611"/>
                    <a:pt x="5856" y="1717"/>
                    <a:pt x="5745" y="1792"/>
                  </a:cubicBezTo>
                  <a:lnTo>
                    <a:pt x="5843" y="1933"/>
                  </a:lnTo>
                  <a:cubicBezTo>
                    <a:pt x="5869" y="1916"/>
                    <a:pt x="5896" y="1897"/>
                    <a:pt x="5921" y="1880"/>
                  </a:cubicBezTo>
                  <a:cubicBezTo>
                    <a:pt x="6186" y="1691"/>
                    <a:pt x="6437" y="1486"/>
                    <a:pt x="6676" y="1262"/>
                  </a:cubicBezTo>
                  <a:cubicBezTo>
                    <a:pt x="6714" y="1226"/>
                    <a:pt x="6821" y="1151"/>
                    <a:pt x="6835" y="1096"/>
                  </a:cubicBezTo>
                  <a:cubicBezTo>
                    <a:pt x="6855" y="1022"/>
                    <a:pt x="6725" y="990"/>
                    <a:pt x="6678" y="974"/>
                  </a:cubicBezTo>
                  <a:cubicBezTo>
                    <a:pt x="6525" y="917"/>
                    <a:pt x="6366" y="865"/>
                    <a:pt x="6212" y="816"/>
                  </a:cubicBezTo>
                  <a:cubicBezTo>
                    <a:pt x="6042" y="760"/>
                    <a:pt x="5874" y="709"/>
                    <a:pt x="5703" y="661"/>
                  </a:cubicBezTo>
                  <a:cubicBezTo>
                    <a:pt x="5563" y="621"/>
                    <a:pt x="5419" y="569"/>
                    <a:pt x="5272" y="558"/>
                  </a:cubicBezTo>
                  <a:cubicBezTo>
                    <a:pt x="5259" y="557"/>
                    <a:pt x="5246" y="557"/>
                    <a:pt x="5233" y="557"/>
                  </a:cubicBezTo>
                  <a:cubicBezTo>
                    <a:pt x="5079" y="557"/>
                    <a:pt x="4942" y="619"/>
                    <a:pt x="4806" y="694"/>
                  </a:cubicBezTo>
                  <a:cubicBezTo>
                    <a:pt x="4667" y="772"/>
                    <a:pt x="4528" y="851"/>
                    <a:pt x="4390" y="929"/>
                  </a:cubicBezTo>
                  <a:cubicBezTo>
                    <a:pt x="3788" y="1267"/>
                    <a:pt x="3187" y="1608"/>
                    <a:pt x="2588" y="1952"/>
                  </a:cubicBezTo>
                  <a:cubicBezTo>
                    <a:pt x="2291" y="2120"/>
                    <a:pt x="1995" y="2292"/>
                    <a:pt x="1700" y="2464"/>
                  </a:cubicBezTo>
                  <a:cubicBezTo>
                    <a:pt x="1553" y="2548"/>
                    <a:pt x="1404" y="2634"/>
                    <a:pt x="1262" y="2728"/>
                  </a:cubicBezTo>
                  <a:cubicBezTo>
                    <a:pt x="1140" y="2809"/>
                    <a:pt x="1003" y="2897"/>
                    <a:pt x="916" y="3019"/>
                  </a:cubicBezTo>
                  <a:cubicBezTo>
                    <a:pt x="730" y="3281"/>
                    <a:pt x="1161" y="3500"/>
                    <a:pt x="1356" y="3573"/>
                  </a:cubicBezTo>
                  <a:cubicBezTo>
                    <a:pt x="1641" y="3680"/>
                    <a:pt x="1945" y="3750"/>
                    <a:pt x="2244" y="3813"/>
                  </a:cubicBezTo>
                  <a:cubicBezTo>
                    <a:pt x="2553" y="3877"/>
                    <a:pt x="2877" y="3945"/>
                    <a:pt x="3196" y="3945"/>
                  </a:cubicBezTo>
                  <a:cubicBezTo>
                    <a:pt x="3218" y="3945"/>
                    <a:pt x="3240" y="3945"/>
                    <a:pt x="3262" y="3944"/>
                  </a:cubicBezTo>
                  <a:cubicBezTo>
                    <a:pt x="3600" y="3936"/>
                    <a:pt x="3874" y="3767"/>
                    <a:pt x="4157" y="3599"/>
                  </a:cubicBezTo>
                  <a:cubicBezTo>
                    <a:pt x="5312" y="2916"/>
                    <a:pt x="6450" y="2199"/>
                    <a:pt x="7554" y="1436"/>
                  </a:cubicBezTo>
                  <a:cubicBezTo>
                    <a:pt x="7696" y="1339"/>
                    <a:pt x="7833" y="1238"/>
                    <a:pt x="7963" y="1127"/>
                  </a:cubicBezTo>
                  <a:cubicBezTo>
                    <a:pt x="8061" y="1042"/>
                    <a:pt x="8186" y="945"/>
                    <a:pt x="8241" y="827"/>
                  </a:cubicBezTo>
                  <a:cubicBezTo>
                    <a:pt x="8291" y="720"/>
                    <a:pt x="8238" y="677"/>
                    <a:pt x="8140" y="639"/>
                  </a:cubicBezTo>
                  <a:cubicBezTo>
                    <a:pt x="8064" y="610"/>
                    <a:pt x="7985" y="585"/>
                    <a:pt x="7907" y="559"/>
                  </a:cubicBezTo>
                  <a:cubicBezTo>
                    <a:pt x="7750" y="507"/>
                    <a:pt x="7593" y="460"/>
                    <a:pt x="7436" y="415"/>
                  </a:cubicBezTo>
                  <a:cubicBezTo>
                    <a:pt x="6807" y="235"/>
                    <a:pt x="6151" y="73"/>
                    <a:pt x="5497" y="9"/>
                  </a:cubicBezTo>
                  <a:cubicBezTo>
                    <a:pt x="5441" y="4"/>
                    <a:pt x="5385" y="0"/>
                    <a:pt x="533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0"/>
            <p:cNvSpPr/>
            <p:nvPr/>
          </p:nvSpPr>
          <p:spPr>
            <a:xfrm>
              <a:off x="5014387" y="175888"/>
              <a:ext cx="196927" cy="222570"/>
            </a:xfrm>
            <a:custGeom>
              <a:rect b="b" l="l" r="r" t="t"/>
              <a:pathLst>
                <a:path extrusionOk="0" h="5607" w="4961">
                  <a:moveTo>
                    <a:pt x="4932" y="1"/>
                  </a:moveTo>
                  <a:cubicBezTo>
                    <a:pt x="4895" y="52"/>
                    <a:pt x="4852" y="97"/>
                    <a:pt x="4810" y="139"/>
                  </a:cubicBezTo>
                  <a:cubicBezTo>
                    <a:pt x="4555" y="394"/>
                    <a:pt x="4247" y="592"/>
                    <a:pt x="3950" y="792"/>
                  </a:cubicBezTo>
                  <a:cubicBezTo>
                    <a:pt x="3628" y="1009"/>
                    <a:pt x="3304" y="1222"/>
                    <a:pt x="2977" y="1434"/>
                  </a:cubicBezTo>
                  <a:cubicBezTo>
                    <a:pt x="2323" y="1855"/>
                    <a:pt x="1665" y="2267"/>
                    <a:pt x="996" y="2667"/>
                  </a:cubicBezTo>
                  <a:cubicBezTo>
                    <a:pt x="686" y="2853"/>
                    <a:pt x="369" y="3073"/>
                    <a:pt x="0" y="3124"/>
                  </a:cubicBezTo>
                  <a:cubicBezTo>
                    <a:pt x="31" y="3196"/>
                    <a:pt x="56" y="3269"/>
                    <a:pt x="73" y="3344"/>
                  </a:cubicBezTo>
                  <a:cubicBezTo>
                    <a:pt x="85" y="3385"/>
                    <a:pt x="94" y="3428"/>
                    <a:pt x="101" y="3470"/>
                  </a:cubicBezTo>
                  <a:cubicBezTo>
                    <a:pt x="109" y="3517"/>
                    <a:pt x="123" y="3573"/>
                    <a:pt x="106" y="3620"/>
                  </a:cubicBezTo>
                  <a:cubicBezTo>
                    <a:pt x="301" y="3693"/>
                    <a:pt x="490" y="3782"/>
                    <a:pt x="654" y="3905"/>
                  </a:cubicBezTo>
                  <a:cubicBezTo>
                    <a:pt x="1192" y="4308"/>
                    <a:pt x="1208" y="4993"/>
                    <a:pt x="1173" y="5607"/>
                  </a:cubicBezTo>
                  <a:cubicBezTo>
                    <a:pt x="1438" y="5549"/>
                    <a:pt x="1703" y="5505"/>
                    <a:pt x="1969" y="5477"/>
                  </a:cubicBezTo>
                  <a:cubicBezTo>
                    <a:pt x="1985" y="5474"/>
                    <a:pt x="2002" y="5473"/>
                    <a:pt x="2019" y="5472"/>
                  </a:cubicBezTo>
                  <a:cubicBezTo>
                    <a:pt x="1905" y="5270"/>
                    <a:pt x="1805" y="5062"/>
                    <a:pt x="1716" y="4848"/>
                  </a:cubicBezTo>
                  <a:cubicBezTo>
                    <a:pt x="1619" y="4618"/>
                    <a:pt x="1514" y="4379"/>
                    <a:pt x="1472" y="4133"/>
                  </a:cubicBezTo>
                  <a:cubicBezTo>
                    <a:pt x="1432" y="3909"/>
                    <a:pt x="1464" y="3690"/>
                    <a:pt x="1595" y="3501"/>
                  </a:cubicBezTo>
                  <a:cubicBezTo>
                    <a:pt x="1724" y="3316"/>
                    <a:pt x="1909" y="3171"/>
                    <a:pt x="2078" y="3025"/>
                  </a:cubicBezTo>
                  <a:cubicBezTo>
                    <a:pt x="2749" y="2453"/>
                    <a:pt x="3479" y="1959"/>
                    <a:pt x="4190" y="1439"/>
                  </a:cubicBezTo>
                  <a:cubicBezTo>
                    <a:pt x="4449" y="1250"/>
                    <a:pt x="4705" y="1057"/>
                    <a:pt x="4956" y="856"/>
                  </a:cubicBezTo>
                  <a:cubicBezTo>
                    <a:pt x="4951" y="845"/>
                    <a:pt x="4948" y="835"/>
                    <a:pt x="4950" y="824"/>
                  </a:cubicBezTo>
                  <a:cubicBezTo>
                    <a:pt x="4959" y="620"/>
                    <a:pt x="4961" y="417"/>
                    <a:pt x="4948" y="213"/>
                  </a:cubicBezTo>
                  <a:cubicBezTo>
                    <a:pt x="4945" y="142"/>
                    <a:pt x="4940" y="72"/>
                    <a:pt x="493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0"/>
            <p:cNvSpPr/>
            <p:nvPr/>
          </p:nvSpPr>
          <p:spPr>
            <a:xfrm>
              <a:off x="4995095" y="364559"/>
              <a:ext cx="58669" cy="56605"/>
            </a:xfrm>
            <a:custGeom>
              <a:rect b="b" l="l" r="r" t="t"/>
              <a:pathLst>
                <a:path extrusionOk="0" h="1426" w="1478">
                  <a:moveTo>
                    <a:pt x="1423" y="1"/>
                  </a:moveTo>
                  <a:cubicBezTo>
                    <a:pt x="1162" y="423"/>
                    <a:pt x="782" y="789"/>
                    <a:pt x="392" y="1077"/>
                  </a:cubicBezTo>
                  <a:cubicBezTo>
                    <a:pt x="267" y="1170"/>
                    <a:pt x="135" y="1258"/>
                    <a:pt x="0" y="1337"/>
                  </a:cubicBezTo>
                  <a:lnTo>
                    <a:pt x="52" y="1425"/>
                  </a:lnTo>
                  <a:cubicBezTo>
                    <a:pt x="210" y="1335"/>
                    <a:pt x="377" y="1257"/>
                    <a:pt x="547" y="1190"/>
                  </a:cubicBezTo>
                  <a:cubicBezTo>
                    <a:pt x="837" y="1075"/>
                    <a:pt x="1137" y="980"/>
                    <a:pt x="1443" y="903"/>
                  </a:cubicBezTo>
                  <a:cubicBezTo>
                    <a:pt x="1442" y="895"/>
                    <a:pt x="1441" y="886"/>
                    <a:pt x="1442" y="876"/>
                  </a:cubicBezTo>
                  <a:cubicBezTo>
                    <a:pt x="1460" y="586"/>
                    <a:pt x="1478" y="287"/>
                    <a:pt x="1423" y="1"/>
                  </a:cubicBezTo>
                  <a:close/>
                </a:path>
              </a:pathLst>
            </a:custGeom>
            <a:solidFill>
              <a:srgbClr val="DDD3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0"/>
            <p:cNvSpPr/>
            <p:nvPr/>
          </p:nvSpPr>
          <p:spPr>
            <a:xfrm>
              <a:off x="4818254" y="331612"/>
              <a:ext cx="202087" cy="90782"/>
            </a:xfrm>
            <a:custGeom>
              <a:rect b="b" l="l" r="r" t="t"/>
              <a:pathLst>
                <a:path extrusionOk="0" h="2287" w="5091">
                  <a:moveTo>
                    <a:pt x="3712" y="500"/>
                  </a:moveTo>
                  <a:cubicBezTo>
                    <a:pt x="3753" y="500"/>
                    <a:pt x="3794" y="511"/>
                    <a:pt x="3829" y="531"/>
                  </a:cubicBezTo>
                  <a:cubicBezTo>
                    <a:pt x="3893" y="566"/>
                    <a:pt x="3933" y="633"/>
                    <a:pt x="3941" y="703"/>
                  </a:cubicBezTo>
                  <a:cubicBezTo>
                    <a:pt x="3946" y="738"/>
                    <a:pt x="3945" y="770"/>
                    <a:pt x="3935" y="805"/>
                  </a:cubicBezTo>
                  <a:cubicBezTo>
                    <a:pt x="3925" y="842"/>
                    <a:pt x="3905" y="875"/>
                    <a:pt x="3881" y="904"/>
                  </a:cubicBezTo>
                  <a:cubicBezTo>
                    <a:pt x="3862" y="925"/>
                    <a:pt x="3840" y="944"/>
                    <a:pt x="3815" y="957"/>
                  </a:cubicBezTo>
                  <a:cubicBezTo>
                    <a:pt x="3780" y="976"/>
                    <a:pt x="3748" y="984"/>
                    <a:pt x="3710" y="988"/>
                  </a:cubicBezTo>
                  <a:cubicBezTo>
                    <a:pt x="3702" y="989"/>
                    <a:pt x="3694" y="990"/>
                    <a:pt x="3686" y="990"/>
                  </a:cubicBezTo>
                  <a:cubicBezTo>
                    <a:pt x="3631" y="990"/>
                    <a:pt x="3578" y="966"/>
                    <a:pt x="3535" y="930"/>
                  </a:cubicBezTo>
                  <a:cubicBezTo>
                    <a:pt x="3523" y="920"/>
                    <a:pt x="3514" y="905"/>
                    <a:pt x="3502" y="890"/>
                  </a:cubicBezTo>
                  <a:cubicBezTo>
                    <a:pt x="3496" y="884"/>
                    <a:pt x="3492" y="877"/>
                    <a:pt x="3486" y="867"/>
                  </a:cubicBezTo>
                  <a:cubicBezTo>
                    <a:pt x="3471" y="835"/>
                    <a:pt x="3461" y="804"/>
                    <a:pt x="3460" y="767"/>
                  </a:cubicBezTo>
                  <a:cubicBezTo>
                    <a:pt x="3460" y="736"/>
                    <a:pt x="3473" y="697"/>
                    <a:pt x="3489" y="671"/>
                  </a:cubicBezTo>
                  <a:cubicBezTo>
                    <a:pt x="3496" y="663"/>
                    <a:pt x="3503" y="654"/>
                    <a:pt x="3511" y="644"/>
                  </a:cubicBezTo>
                  <a:cubicBezTo>
                    <a:pt x="3515" y="630"/>
                    <a:pt x="3522" y="617"/>
                    <a:pt x="3529" y="603"/>
                  </a:cubicBezTo>
                  <a:cubicBezTo>
                    <a:pt x="3540" y="586"/>
                    <a:pt x="3551" y="570"/>
                    <a:pt x="3567" y="556"/>
                  </a:cubicBezTo>
                  <a:cubicBezTo>
                    <a:pt x="3592" y="535"/>
                    <a:pt x="3611" y="525"/>
                    <a:pt x="3640" y="513"/>
                  </a:cubicBezTo>
                  <a:cubicBezTo>
                    <a:pt x="3663" y="504"/>
                    <a:pt x="3687" y="500"/>
                    <a:pt x="3712" y="500"/>
                  </a:cubicBezTo>
                  <a:close/>
                  <a:moveTo>
                    <a:pt x="2975" y="771"/>
                  </a:moveTo>
                  <a:cubicBezTo>
                    <a:pt x="3008" y="771"/>
                    <a:pt x="3037" y="788"/>
                    <a:pt x="3055" y="816"/>
                  </a:cubicBezTo>
                  <a:cubicBezTo>
                    <a:pt x="3112" y="908"/>
                    <a:pt x="3075" y="1025"/>
                    <a:pt x="3018" y="1102"/>
                  </a:cubicBezTo>
                  <a:cubicBezTo>
                    <a:pt x="2963" y="1174"/>
                    <a:pt x="2891" y="1232"/>
                    <a:pt x="2807" y="1269"/>
                  </a:cubicBezTo>
                  <a:cubicBezTo>
                    <a:pt x="2748" y="1296"/>
                    <a:pt x="2680" y="1317"/>
                    <a:pt x="2613" y="1317"/>
                  </a:cubicBezTo>
                  <a:cubicBezTo>
                    <a:pt x="2581" y="1317"/>
                    <a:pt x="2549" y="1313"/>
                    <a:pt x="2519" y="1302"/>
                  </a:cubicBezTo>
                  <a:cubicBezTo>
                    <a:pt x="2431" y="1270"/>
                    <a:pt x="2352" y="1202"/>
                    <a:pt x="2337" y="1107"/>
                  </a:cubicBezTo>
                  <a:cubicBezTo>
                    <a:pt x="2327" y="1054"/>
                    <a:pt x="2349" y="1005"/>
                    <a:pt x="2403" y="988"/>
                  </a:cubicBezTo>
                  <a:cubicBezTo>
                    <a:pt x="2411" y="985"/>
                    <a:pt x="2419" y="984"/>
                    <a:pt x="2428" y="984"/>
                  </a:cubicBezTo>
                  <a:cubicBezTo>
                    <a:pt x="2469" y="984"/>
                    <a:pt x="2512" y="1015"/>
                    <a:pt x="2521" y="1056"/>
                  </a:cubicBezTo>
                  <a:cubicBezTo>
                    <a:pt x="2523" y="1060"/>
                    <a:pt x="2523" y="1064"/>
                    <a:pt x="2525" y="1067"/>
                  </a:cubicBezTo>
                  <a:cubicBezTo>
                    <a:pt x="2525" y="1069"/>
                    <a:pt x="2525" y="1069"/>
                    <a:pt x="2526" y="1069"/>
                  </a:cubicBezTo>
                  <a:cubicBezTo>
                    <a:pt x="2526" y="1070"/>
                    <a:pt x="2526" y="1070"/>
                    <a:pt x="2528" y="1071"/>
                  </a:cubicBezTo>
                  <a:cubicBezTo>
                    <a:pt x="2529" y="1073"/>
                    <a:pt x="2530" y="1078"/>
                    <a:pt x="2531" y="1079"/>
                  </a:cubicBezTo>
                  <a:lnTo>
                    <a:pt x="2534" y="1081"/>
                  </a:lnTo>
                  <a:cubicBezTo>
                    <a:pt x="2537" y="1084"/>
                    <a:pt x="2541" y="1089"/>
                    <a:pt x="2546" y="1093"/>
                  </a:cubicBezTo>
                  <a:cubicBezTo>
                    <a:pt x="2547" y="1094"/>
                    <a:pt x="2547" y="1094"/>
                    <a:pt x="2547" y="1094"/>
                  </a:cubicBezTo>
                  <a:cubicBezTo>
                    <a:pt x="2547" y="1094"/>
                    <a:pt x="2547" y="1094"/>
                    <a:pt x="2547" y="1094"/>
                  </a:cubicBezTo>
                  <a:cubicBezTo>
                    <a:pt x="2547" y="1095"/>
                    <a:pt x="2547" y="1095"/>
                    <a:pt x="2547" y="1095"/>
                  </a:cubicBezTo>
                  <a:cubicBezTo>
                    <a:pt x="2548" y="1095"/>
                    <a:pt x="2549" y="1095"/>
                    <a:pt x="2550" y="1096"/>
                  </a:cubicBezTo>
                  <a:cubicBezTo>
                    <a:pt x="2555" y="1098"/>
                    <a:pt x="2561" y="1102"/>
                    <a:pt x="2566" y="1105"/>
                  </a:cubicBezTo>
                  <a:cubicBezTo>
                    <a:pt x="2567" y="1107"/>
                    <a:pt x="2567" y="1107"/>
                    <a:pt x="2570" y="1107"/>
                  </a:cubicBezTo>
                  <a:cubicBezTo>
                    <a:pt x="2575" y="1108"/>
                    <a:pt x="2581" y="1109"/>
                    <a:pt x="2588" y="1110"/>
                  </a:cubicBezTo>
                  <a:cubicBezTo>
                    <a:pt x="2590" y="1112"/>
                    <a:pt x="2590" y="1112"/>
                    <a:pt x="2591" y="1112"/>
                  </a:cubicBezTo>
                  <a:lnTo>
                    <a:pt x="2593" y="1112"/>
                  </a:lnTo>
                  <a:cubicBezTo>
                    <a:pt x="2600" y="1113"/>
                    <a:pt x="2609" y="1113"/>
                    <a:pt x="2617" y="1113"/>
                  </a:cubicBezTo>
                  <a:cubicBezTo>
                    <a:pt x="2621" y="1113"/>
                    <a:pt x="2626" y="1112"/>
                    <a:pt x="2627" y="1112"/>
                  </a:cubicBezTo>
                  <a:cubicBezTo>
                    <a:pt x="2635" y="1110"/>
                    <a:pt x="2643" y="1109"/>
                    <a:pt x="2649" y="1108"/>
                  </a:cubicBezTo>
                  <a:cubicBezTo>
                    <a:pt x="2663" y="1104"/>
                    <a:pt x="2675" y="1099"/>
                    <a:pt x="2689" y="1094"/>
                  </a:cubicBezTo>
                  <a:cubicBezTo>
                    <a:pt x="2691" y="1093"/>
                    <a:pt x="2702" y="1088"/>
                    <a:pt x="2704" y="1088"/>
                  </a:cubicBezTo>
                  <a:cubicBezTo>
                    <a:pt x="2711" y="1084"/>
                    <a:pt x="2718" y="1082"/>
                    <a:pt x="2725" y="1077"/>
                  </a:cubicBezTo>
                  <a:cubicBezTo>
                    <a:pt x="2738" y="1070"/>
                    <a:pt x="2752" y="1061"/>
                    <a:pt x="2765" y="1052"/>
                  </a:cubicBezTo>
                  <a:cubicBezTo>
                    <a:pt x="2768" y="1051"/>
                    <a:pt x="2778" y="1041"/>
                    <a:pt x="2778" y="1041"/>
                  </a:cubicBezTo>
                  <a:cubicBezTo>
                    <a:pt x="2782" y="1039"/>
                    <a:pt x="2785" y="1036"/>
                    <a:pt x="2788" y="1034"/>
                  </a:cubicBezTo>
                  <a:cubicBezTo>
                    <a:pt x="2799" y="1023"/>
                    <a:pt x="2811" y="1013"/>
                    <a:pt x="2821" y="1001"/>
                  </a:cubicBezTo>
                  <a:cubicBezTo>
                    <a:pt x="2825" y="995"/>
                    <a:pt x="2830" y="990"/>
                    <a:pt x="2836" y="985"/>
                  </a:cubicBezTo>
                  <a:lnTo>
                    <a:pt x="2837" y="984"/>
                  </a:lnTo>
                  <a:cubicBezTo>
                    <a:pt x="2843" y="983"/>
                    <a:pt x="2857" y="952"/>
                    <a:pt x="2861" y="945"/>
                  </a:cubicBezTo>
                  <a:cubicBezTo>
                    <a:pt x="2862" y="943"/>
                    <a:pt x="2862" y="942"/>
                    <a:pt x="2862" y="941"/>
                  </a:cubicBezTo>
                  <a:cubicBezTo>
                    <a:pt x="2864" y="936"/>
                    <a:pt x="2866" y="927"/>
                    <a:pt x="2867" y="922"/>
                  </a:cubicBezTo>
                  <a:cubicBezTo>
                    <a:pt x="2869" y="915"/>
                    <a:pt x="2871" y="907"/>
                    <a:pt x="2873" y="900"/>
                  </a:cubicBezTo>
                  <a:cubicBezTo>
                    <a:pt x="2873" y="898"/>
                    <a:pt x="2874" y="898"/>
                    <a:pt x="2874" y="895"/>
                  </a:cubicBezTo>
                  <a:cubicBezTo>
                    <a:pt x="2874" y="894"/>
                    <a:pt x="2876" y="883"/>
                    <a:pt x="2877" y="880"/>
                  </a:cubicBezTo>
                  <a:cubicBezTo>
                    <a:pt x="2878" y="865"/>
                    <a:pt x="2881" y="853"/>
                    <a:pt x="2883" y="838"/>
                  </a:cubicBezTo>
                  <a:cubicBezTo>
                    <a:pt x="2890" y="803"/>
                    <a:pt x="2928" y="776"/>
                    <a:pt x="2962" y="771"/>
                  </a:cubicBezTo>
                  <a:cubicBezTo>
                    <a:pt x="2966" y="771"/>
                    <a:pt x="2970" y="771"/>
                    <a:pt x="2975" y="771"/>
                  </a:cubicBezTo>
                  <a:close/>
                  <a:moveTo>
                    <a:pt x="1783" y="1008"/>
                  </a:moveTo>
                  <a:cubicBezTo>
                    <a:pt x="1824" y="1008"/>
                    <a:pt x="1859" y="1018"/>
                    <a:pt x="1895" y="1035"/>
                  </a:cubicBezTo>
                  <a:cubicBezTo>
                    <a:pt x="1967" y="1070"/>
                    <a:pt x="2013" y="1147"/>
                    <a:pt x="2015" y="1227"/>
                  </a:cubicBezTo>
                  <a:cubicBezTo>
                    <a:pt x="2017" y="1268"/>
                    <a:pt x="2003" y="1311"/>
                    <a:pt x="1984" y="1347"/>
                  </a:cubicBezTo>
                  <a:cubicBezTo>
                    <a:pt x="1965" y="1384"/>
                    <a:pt x="1936" y="1413"/>
                    <a:pt x="1902" y="1437"/>
                  </a:cubicBezTo>
                  <a:cubicBezTo>
                    <a:pt x="1865" y="1464"/>
                    <a:pt x="1819" y="1478"/>
                    <a:pt x="1772" y="1478"/>
                  </a:cubicBezTo>
                  <a:cubicBezTo>
                    <a:pt x="1766" y="1478"/>
                    <a:pt x="1760" y="1478"/>
                    <a:pt x="1755" y="1478"/>
                  </a:cubicBezTo>
                  <a:cubicBezTo>
                    <a:pt x="1749" y="1478"/>
                    <a:pt x="1743" y="1478"/>
                    <a:pt x="1737" y="1478"/>
                  </a:cubicBezTo>
                  <a:cubicBezTo>
                    <a:pt x="1722" y="1478"/>
                    <a:pt x="1707" y="1477"/>
                    <a:pt x="1692" y="1471"/>
                  </a:cubicBezTo>
                  <a:cubicBezTo>
                    <a:pt x="1669" y="1465"/>
                    <a:pt x="1649" y="1450"/>
                    <a:pt x="1632" y="1435"/>
                  </a:cubicBezTo>
                  <a:cubicBezTo>
                    <a:pt x="1616" y="1424"/>
                    <a:pt x="1601" y="1414"/>
                    <a:pt x="1590" y="1399"/>
                  </a:cubicBezTo>
                  <a:cubicBezTo>
                    <a:pt x="1557" y="1361"/>
                    <a:pt x="1539" y="1320"/>
                    <a:pt x="1534" y="1269"/>
                  </a:cubicBezTo>
                  <a:cubicBezTo>
                    <a:pt x="1530" y="1222"/>
                    <a:pt x="1549" y="1182"/>
                    <a:pt x="1577" y="1147"/>
                  </a:cubicBezTo>
                  <a:cubicBezTo>
                    <a:pt x="1581" y="1144"/>
                    <a:pt x="1583" y="1140"/>
                    <a:pt x="1587" y="1138"/>
                  </a:cubicBezTo>
                  <a:cubicBezTo>
                    <a:pt x="1604" y="1097"/>
                    <a:pt x="1632" y="1062"/>
                    <a:pt x="1671" y="1039"/>
                  </a:cubicBezTo>
                  <a:cubicBezTo>
                    <a:pt x="1705" y="1018"/>
                    <a:pt x="1744" y="1009"/>
                    <a:pt x="1783" y="1008"/>
                  </a:cubicBezTo>
                  <a:close/>
                  <a:moveTo>
                    <a:pt x="3364" y="0"/>
                  </a:moveTo>
                  <a:cubicBezTo>
                    <a:pt x="2487" y="0"/>
                    <a:pt x="1599" y="201"/>
                    <a:pt x="810" y="554"/>
                  </a:cubicBezTo>
                  <a:cubicBezTo>
                    <a:pt x="603" y="645"/>
                    <a:pt x="390" y="749"/>
                    <a:pt x="234" y="914"/>
                  </a:cubicBezTo>
                  <a:cubicBezTo>
                    <a:pt x="92" y="1066"/>
                    <a:pt x="1" y="1299"/>
                    <a:pt x="92" y="1498"/>
                  </a:cubicBezTo>
                  <a:cubicBezTo>
                    <a:pt x="178" y="1686"/>
                    <a:pt x="386" y="1810"/>
                    <a:pt x="562" y="1908"/>
                  </a:cubicBezTo>
                  <a:cubicBezTo>
                    <a:pt x="765" y="2019"/>
                    <a:pt x="982" y="2106"/>
                    <a:pt x="1207" y="2168"/>
                  </a:cubicBezTo>
                  <a:cubicBezTo>
                    <a:pt x="1503" y="2249"/>
                    <a:pt x="1807" y="2287"/>
                    <a:pt x="2112" y="2287"/>
                  </a:cubicBezTo>
                  <a:cubicBezTo>
                    <a:pt x="2754" y="2287"/>
                    <a:pt x="3399" y="2121"/>
                    <a:pt x="3977" y="1853"/>
                  </a:cubicBezTo>
                  <a:cubicBezTo>
                    <a:pt x="4349" y="1682"/>
                    <a:pt x="4835" y="1411"/>
                    <a:pt x="4955" y="994"/>
                  </a:cubicBezTo>
                  <a:cubicBezTo>
                    <a:pt x="5090" y="523"/>
                    <a:pt x="4607" y="203"/>
                    <a:pt x="4211" y="85"/>
                  </a:cubicBezTo>
                  <a:cubicBezTo>
                    <a:pt x="4131" y="60"/>
                    <a:pt x="4050" y="43"/>
                    <a:pt x="3968" y="26"/>
                  </a:cubicBezTo>
                  <a:cubicBezTo>
                    <a:pt x="3965" y="29"/>
                    <a:pt x="3960" y="32"/>
                    <a:pt x="3955" y="32"/>
                  </a:cubicBezTo>
                  <a:cubicBezTo>
                    <a:pt x="3953" y="32"/>
                    <a:pt x="3952" y="31"/>
                    <a:pt x="3950" y="31"/>
                  </a:cubicBezTo>
                  <a:cubicBezTo>
                    <a:pt x="3756" y="10"/>
                    <a:pt x="3561" y="0"/>
                    <a:pt x="336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0"/>
            <p:cNvSpPr/>
            <p:nvPr/>
          </p:nvSpPr>
          <p:spPr>
            <a:xfrm>
              <a:off x="4981638" y="414098"/>
              <a:ext cx="214710" cy="114798"/>
            </a:xfrm>
            <a:custGeom>
              <a:rect b="b" l="l" r="r" t="t"/>
              <a:pathLst>
                <a:path extrusionOk="0" h="2892" w="5409">
                  <a:moveTo>
                    <a:pt x="3975" y="1038"/>
                  </a:moveTo>
                  <a:cubicBezTo>
                    <a:pt x="4023" y="1038"/>
                    <a:pt x="4072" y="1055"/>
                    <a:pt x="4110" y="1080"/>
                  </a:cubicBezTo>
                  <a:cubicBezTo>
                    <a:pt x="4168" y="1124"/>
                    <a:pt x="4202" y="1193"/>
                    <a:pt x="4204" y="1265"/>
                  </a:cubicBezTo>
                  <a:cubicBezTo>
                    <a:pt x="4205" y="1300"/>
                    <a:pt x="4200" y="1331"/>
                    <a:pt x="4188" y="1367"/>
                  </a:cubicBezTo>
                  <a:cubicBezTo>
                    <a:pt x="4176" y="1403"/>
                    <a:pt x="4152" y="1433"/>
                    <a:pt x="4125" y="1461"/>
                  </a:cubicBezTo>
                  <a:cubicBezTo>
                    <a:pt x="4104" y="1478"/>
                    <a:pt x="4079" y="1495"/>
                    <a:pt x="4053" y="1505"/>
                  </a:cubicBezTo>
                  <a:cubicBezTo>
                    <a:pt x="4017" y="1521"/>
                    <a:pt x="3984" y="1527"/>
                    <a:pt x="3947" y="1527"/>
                  </a:cubicBezTo>
                  <a:cubicBezTo>
                    <a:pt x="3946" y="1527"/>
                    <a:pt x="3944" y="1527"/>
                    <a:pt x="3943" y="1527"/>
                  </a:cubicBezTo>
                  <a:cubicBezTo>
                    <a:pt x="3880" y="1527"/>
                    <a:pt x="3822" y="1496"/>
                    <a:pt x="3778" y="1451"/>
                  </a:cubicBezTo>
                  <a:cubicBezTo>
                    <a:pt x="3765" y="1439"/>
                    <a:pt x="3757" y="1423"/>
                    <a:pt x="3749" y="1407"/>
                  </a:cubicBezTo>
                  <a:cubicBezTo>
                    <a:pt x="3745" y="1400"/>
                    <a:pt x="3739" y="1392"/>
                    <a:pt x="3735" y="1382"/>
                  </a:cubicBezTo>
                  <a:cubicBezTo>
                    <a:pt x="3723" y="1348"/>
                    <a:pt x="3717" y="1316"/>
                    <a:pt x="3720" y="1279"/>
                  </a:cubicBezTo>
                  <a:cubicBezTo>
                    <a:pt x="3723" y="1248"/>
                    <a:pt x="3738" y="1213"/>
                    <a:pt x="3759" y="1189"/>
                  </a:cubicBezTo>
                  <a:cubicBezTo>
                    <a:pt x="3765" y="1179"/>
                    <a:pt x="3775" y="1171"/>
                    <a:pt x="3783" y="1163"/>
                  </a:cubicBezTo>
                  <a:cubicBezTo>
                    <a:pt x="3788" y="1149"/>
                    <a:pt x="3797" y="1135"/>
                    <a:pt x="3804" y="1123"/>
                  </a:cubicBezTo>
                  <a:cubicBezTo>
                    <a:pt x="3816" y="1108"/>
                    <a:pt x="3830" y="1092"/>
                    <a:pt x="3847" y="1080"/>
                  </a:cubicBezTo>
                  <a:cubicBezTo>
                    <a:pt x="3873" y="1062"/>
                    <a:pt x="3895" y="1053"/>
                    <a:pt x="3924" y="1045"/>
                  </a:cubicBezTo>
                  <a:cubicBezTo>
                    <a:pt x="3940" y="1040"/>
                    <a:pt x="3958" y="1038"/>
                    <a:pt x="3975" y="1038"/>
                  </a:cubicBezTo>
                  <a:close/>
                  <a:moveTo>
                    <a:pt x="3226" y="1241"/>
                  </a:moveTo>
                  <a:cubicBezTo>
                    <a:pt x="3263" y="1241"/>
                    <a:pt x="3293" y="1261"/>
                    <a:pt x="3311" y="1294"/>
                  </a:cubicBezTo>
                  <a:cubicBezTo>
                    <a:pt x="3356" y="1387"/>
                    <a:pt x="3308" y="1499"/>
                    <a:pt x="3246" y="1570"/>
                  </a:cubicBezTo>
                  <a:cubicBezTo>
                    <a:pt x="3184" y="1638"/>
                    <a:pt x="3106" y="1687"/>
                    <a:pt x="3021" y="1717"/>
                  </a:cubicBezTo>
                  <a:cubicBezTo>
                    <a:pt x="2968" y="1734"/>
                    <a:pt x="2912" y="1747"/>
                    <a:pt x="2856" y="1747"/>
                  </a:cubicBezTo>
                  <a:cubicBezTo>
                    <a:pt x="2812" y="1747"/>
                    <a:pt x="2770" y="1740"/>
                    <a:pt x="2729" y="1721"/>
                  </a:cubicBezTo>
                  <a:cubicBezTo>
                    <a:pt x="2646" y="1681"/>
                    <a:pt x="2573" y="1605"/>
                    <a:pt x="2567" y="1510"/>
                  </a:cubicBezTo>
                  <a:cubicBezTo>
                    <a:pt x="2563" y="1455"/>
                    <a:pt x="2590" y="1411"/>
                    <a:pt x="2645" y="1398"/>
                  </a:cubicBezTo>
                  <a:cubicBezTo>
                    <a:pt x="2650" y="1397"/>
                    <a:pt x="2656" y="1396"/>
                    <a:pt x="2661" y="1396"/>
                  </a:cubicBezTo>
                  <a:cubicBezTo>
                    <a:pt x="2706" y="1396"/>
                    <a:pt x="2752" y="1432"/>
                    <a:pt x="2756" y="1476"/>
                  </a:cubicBezTo>
                  <a:cubicBezTo>
                    <a:pt x="2757" y="1482"/>
                    <a:pt x="2759" y="1489"/>
                    <a:pt x="2760" y="1494"/>
                  </a:cubicBezTo>
                  <a:lnTo>
                    <a:pt x="2760" y="1493"/>
                  </a:lnTo>
                  <a:cubicBezTo>
                    <a:pt x="2761" y="1495"/>
                    <a:pt x="2761" y="1499"/>
                    <a:pt x="2762" y="1501"/>
                  </a:cubicBezTo>
                  <a:cubicBezTo>
                    <a:pt x="2765" y="1501"/>
                    <a:pt x="2765" y="1502"/>
                    <a:pt x="2765" y="1502"/>
                  </a:cubicBezTo>
                  <a:cubicBezTo>
                    <a:pt x="2768" y="1506"/>
                    <a:pt x="2771" y="1513"/>
                    <a:pt x="2776" y="1517"/>
                  </a:cubicBezTo>
                  <a:cubicBezTo>
                    <a:pt x="2777" y="1518"/>
                    <a:pt x="2776" y="1518"/>
                    <a:pt x="2777" y="1518"/>
                  </a:cubicBezTo>
                  <a:cubicBezTo>
                    <a:pt x="2778" y="1518"/>
                    <a:pt x="2778" y="1518"/>
                    <a:pt x="2778" y="1518"/>
                  </a:cubicBezTo>
                  <a:cubicBezTo>
                    <a:pt x="2779" y="1518"/>
                    <a:pt x="2779" y="1518"/>
                    <a:pt x="2780" y="1519"/>
                  </a:cubicBezTo>
                  <a:cubicBezTo>
                    <a:pt x="2783" y="1523"/>
                    <a:pt x="2791" y="1527"/>
                    <a:pt x="2796" y="1530"/>
                  </a:cubicBezTo>
                  <a:cubicBezTo>
                    <a:pt x="2797" y="1530"/>
                    <a:pt x="2797" y="1532"/>
                    <a:pt x="2799" y="1532"/>
                  </a:cubicBezTo>
                  <a:cubicBezTo>
                    <a:pt x="2806" y="1535"/>
                    <a:pt x="2812" y="1536"/>
                    <a:pt x="2818" y="1539"/>
                  </a:cubicBezTo>
                  <a:cubicBezTo>
                    <a:pt x="2819" y="1539"/>
                    <a:pt x="2819" y="1539"/>
                    <a:pt x="2820" y="1540"/>
                  </a:cubicBezTo>
                  <a:lnTo>
                    <a:pt x="2823" y="1540"/>
                  </a:lnTo>
                  <a:cubicBezTo>
                    <a:pt x="2829" y="1541"/>
                    <a:pt x="2838" y="1541"/>
                    <a:pt x="2846" y="1543"/>
                  </a:cubicBezTo>
                  <a:lnTo>
                    <a:pt x="2856" y="1543"/>
                  </a:lnTo>
                  <a:cubicBezTo>
                    <a:pt x="2863" y="1543"/>
                    <a:pt x="2872" y="1541"/>
                    <a:pt x="2879" y="1541"/>
                  </a:cubicBezTo>
                  <a:cubicBezTo>
                    <a:pt x="2892" y="1539"/>
                    <a:pt x="2906" y="1535"/>
                    <a:pt x="2919" y="1530"/>
                  </a:cubicBezTo>
                  <a:cubicBezTo>
                    <a:pt x="2923" y="1529"/>
                    <a:pt x="2934" y="1527"/>
                    <a:pt x="2934" y="1525"/>
                  </a:cubicBezTo>
                  <a:cubicBezTo>
                    <a:pt x="2943" y="1523"/>
                    <a:pt x="2950" y="1520"/>
                    <a:pt x="2957" y="1517"/>
                  </a:cubicBezTo>
                  <a:cubicBezTo>
                    <a:pt x="2971" y="1510"/>
                    <a:pt x="2985" y="1503"/>
                    <a:pt x="3000" y="1496"/>
                  </a:cubicBezTo>
                  <a:cubicBezTo>
                    <a:pt x="3002" y="1494"/>
                    <a:pt x="3014" y="1488"/>
                    <a:pt x="3014" y="1488"/>
                  </a:cubicBezTo>
                  <a:cubicBezTo>
                    <a:pt x="3017" y="1486"/>
                    <a:pt x="3021" y="1483"/>
                    <a:pt x="3025" y="1481"/>
                  </a:cubicBezTo>
                  <a:cubicBezTo>
                    <a:pt x="3037" y="1471"/>
                    <a:pt x="3049" y="1462"/>
                    <a:pt x="3061" y="1451"/>
                  </a:cubicBezTo>
                  <a:cubicBezTo>
                    <a:pt x="3067" y="1446"/>
                    <a:pt x="3072" y="1441"/>
                    <a:pt x="3077" y="1437"/>
                  </a:cubicBezTo>
                  <a:lnTo>
                    <a:pt x="3078" y="1436"/>
                  </a:lnTo>
                  <a:cubicBezTo>
                    <a:pt x="3084" y="1436"/>
                    <a:pt x="3101" y="1405"/>
                    <a:pt x="3105" y="1400"/>
                  </a:cubicBezTo>
                  <a:cubicBezTo>
                    <a:pt x="3106" y="1399"/>
                    <a:pt x="3106" y="1399"/>
                    <a:pt x="3106" y="1398"/>
                  </a:cubicBezTo>
                  <a:cubicBezTo>
                    <a:pt x="3110" y="1394"/>
                    <a:pt x="3113" y="1383"/>
                    <a:pt x="3114" y="1379"/>
                  </a:cubicBezTo>
                  <a:cubicBezTo>
                    <a:pt x="3117" y="1373"/>
                    <a:pt x="3119" y="1366"/>
                    <a:pt x="3121" y="1357"/>
                  </a:cubicBezTo>
                  <a:cubicBezTo>
                    <a:pt x="3122" y="1357"/>
                    <a:pt x="3122" y="1356"/>
                    <a:pt x="3122" y="1353"/>
                  </a:cubicBezTo>
                  <a:cubicBezTo>
                    <a:pt x="3122" y="1353"/>
                    <a:pt x="3125" y="1342"/>
                    <a:pt x="3126" y="1340"/>
                  </a:cubicBezTo>
                  <a:cubicBezTo>
                    <a:pt x="3129" y="1325"/>
                    <a:pt x="3132" y="1312"/>
                    <a:pt x="3136" y="1299"/>
                  </a:cubicBezTo>
                  <a:cubicBezTo>
                    <a:pt x="3147" y="1264"/>
                    <a:pt x="3186" y="1241"/>
                    <a:pt x="3221" y="1241"/>
                  </a:cubicBezTo>
                  <a:cubicBezTo>
                    <a:pt x="3223" y="1241"/>
                    <a:pt x="3224" y="1241"/>
                    <a:pt x="3226" y="1241"/>
                  </a:cubicBezTo>
                  <a:close/>
                  <a:moveTo>
                    <a:pt x="2000" y="1355"/>
                  </a:moveTo>
                  <a:cubicBezTo>
                    <a:pt x="2008" y="1355"/>
                    <a:pt x="2016" y="1356"/>
                    <a:pt x="2023" y="1356"/>
                  </a:cubicBezTo>
                  <a:cubicBezTo>
                    <a:pt x="2064" y="1361"/>
                    <a:pt x="2099" y="1374"/>
                    <a:pt x="2132" y="1395"/>
                  </a:cubicBezTo>
                  <a:cubicBezTo>
                    <a:pt x="2203" y="1437"/>
                    <a:pt x="2240" y="1518"/>
                    <a:pt x="2234" y="1597"/>
                  </a:cubicBezTo>
                  <a:cubicBezTo>
                    <a:pt x="2231" y="1639"/>
                    <a:pt x="2215" y="1680"/>
                    <a:pt x="2192" y="1716"/>
                  </a:cubicBezTo>
                  <a:cubicBezTo>
                    <a:pt x="2168" y="1751"/>
                    <a:pt x="2136" y="1777"/>
                    <a:pt x="2101" y="1796"/>
                  </a:cubicBezTo>
                  <a:cubicBezTo>
                    <a:pt x="2068" y="1815"/>
                    <a:pt x="2029" y="1825"/>
                    <a:pt x="1989" y="1825"/>
                  </a:cubicBezTo>
                  <a:cubicBezTo>
                    <a:pt x="1976" y="1825"/>
                    <a:pt x="1963" y="1824"/>
                    <a:pt x="1950" y="1822"/>
                  </a:cubicBezTo>
                  <a:cubicBezTo>
                    <a:pt x="1929" y="1821"/>
                    <a:pt x="1908" y="1818"/>
                    <a:pt x="1890" y="1809"/>
                  </a:cubicBezTo>
                  <a:cubicBezTo>
                    <a:pt x="1867" y="1799"/>
                    <a:pt x="1847" y="1784"/>
                    <a:pt x="1832" y="1766"/>
                  </a:cubicBezTo>
                  <a:cubicBezTo>
                    <a:pt x="1818" y="1754"/>
                    <a:pt x="1804" y="1742"/>
                    <a:pt x="1793" y="1726"/>
                  </a:cubicBezTo>
                  <a:cubicBezTo>
                    <a:pt x="1764" y="1686"/>
                    <a:pt x="1750" y="1643"/>
                    <a:pt x="1751" y="1593"/>
                  </a:cubicBezTo>
                  <a:cubicBezTo>
                    <a:pt x="1751" y="1546"/>
                    <a:pt x="1775" y="1508"/>
                    <a:pt x="1806" y="1475"/>
                  </a:cubicBezTo>
                  <a:cubicBezTo>
                    <a:pt x="1810" y="1472"/>
                    <a:pt x="1813" y="1470"/>
                    <a:pt x="1816" y="1467"/>
                  </a:cubicBezTo>
                  <a:cubicBezTo>
                    <a:pt x="1838" y="1427"/>
                    <a:pt x="1868" y="1397"/>
                    <a:pt x="1911" y="1375"/>
                  </a:cubicBezTo>
                  <a:cubicBezTo>
                    <a:pt x="1937" y="1362"/>
                    <a:pt x="1969" y="1355"/>
                    <a:pt x="2000" y="1355"/>
                  </a:cubicBezTo>
                  <a:close/>
                  <a:moveTo>
                    <a:pt x="3437" y="0"/>
                  </a:moveTo>
                  <a:cubicBezTo>
                    <a:pt x="2632" y="0"/>
                    <a:pt x="1836" y="153"/>
                    <a:pt x="1122" y="565"/>
                  </a:cubicBezTo>
                  <a:cubicBezTo>
                    <a:pt x="722" y="794"/>
                    <a:pt x="274" y="1123"/>
                    <a:pt x="94" y="1564"/>
                  </a:cubicBezTo>
                  <a:cubicBezTo>
                    <a:pt x="1" y="1793"/>
                    <a:pt x="16" y="2038"/>
                    <a:pt x="172" y="2235"/>
                  </a:cubicBezTo>
                  <a:cubicBezTo>
                    <a:pt x="321" y="2425"/>
                    <a:pt x="548" y="2533"/>
                    <a:pt x="774" y="2603"/>
                  </a:cubicBezTo>
                  <a:cubicBezTo>
                    <a:pt x="1298" y="2768"/>
                    <a:pt x="1865" y="2865"/>
                    <a:pt x="2414" y="2887"/>
                  </a:cubicBezTo>
                  <a:cubicBezTo>
                    <a:pt x="2480" y="2890"/>
                    <a:pt x="2546" y="2891"/>
                    <a:pt x="2612" y="2891"/>
                  </a:cubicBezTo>
                  <a:cubicBezTo>
                    <a:pt x="3075" y="2891"/>
                    <a:pt x="3539" y="2826"/>
                    <a:pt x="3977" y="2670"/>
                  </a:cubicBezTo>
                  <a:cubicBezTo>
                    <a:pt x="4411" y="2515"/>
                    <a:pt x="4864" y="2264"/>
                    <a:pt x="5130" y="1874"/>
                  </a:cubicBezTo>
                  <a:cubicBezTo>
                    <a:pt x="5409" y="1462"/>
                    <a:pt x="5383" y="916"/>
                    <a:pt x="5059" y="531"/>
                  </a:cubicBezTo>
                  <a:cubicBezTo>
                    <a:pt x="4798" y="222"/>
                    <a:pt x="4437" y="86"/>
                    <a:pt x="4054" y="29"/>
                  </a:cubicBezTo>
                  <a:cubicBezTo>
                    <a:pt x="3848" y="10"/>
                    <a:pt x="3642" y="0"/>
                    <a:pt x="343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0"/>
            <p:cNvSpPr/>
            <p:nvPr/>
          </p:nvSpPr>
          <p:spPr>
            <a:xfrm>
              <a:off x="4975287" y="465821"/>
              <a:ext cx="230747" cy="86257"/>
            </a:xfrm>
            <a:custGeom>
              <a:rect b="b" l="l" r="r" t="t"/>
              <a:pathLst>
                <a:path extrusionOk="0" h="2173" w="5813">
                  <a:moveTo>
                    <a:pt x="5698" y="0"/>
                  </a:moveTo>
                  <a:cubicBezTo>
                    <a:pt x="5682" y="320"/>
                    <a:pt x="5542" y="628"/>
                    <a:pt x="5313" y="878"/>
                  </a:cubicBezTo>
                  <a:cubicBezTo>
                    <a:pt x="4949" y="1268"/>
                    <a:pt x="4427" y="1508"/>
                    <a:pt x="3917" y="1641"/>
                  </a:cubicBezTo>
                  <a:cubicBezTo>
                    <a:pt x="3561" y="1731"/>
                    <a:pt x="3197" y="1770"/>
                    <a:pt x="2832" y="1770"/>
                  </a:cubicBezTo>
                  <a:cubicBezTo>
                    <a:pt x="2601" y="1770"/>
                    <a:pt x="2370" y="1754"/>
                    <a:pt x="2141" y="1727"/>
                  </a:cubicBezTo>
                  <a:cubicBezTo>
                    <a:pt x="1832" y="1691"/>
                    <a:pt x="1525" y="1633"/>
                    <a:pt x="1221" y="1560"/>
                  </a:cubicBezTo>
                  <a:cubicBezTo>
                    <a:pt x="955" y="1498"/>
                    <a:pt x="681" y="1429"/>
                    <a:pt x="450" y="1278"/>
                  </a:cubicBezTo>
                  <a:cubicBezTo>
                    <a:pt x="343" y="1208"/>
                    <a:pt x="244" y="1118"/>
                    <a:pt x="167" y="1013"/>
                  </a:cubicBezTo>
                  <a:lnTo>
                    <a:pt x="0" y="1059"/>
                  </a:lnTo>
                  <a:cubicBezTo>
                    <a:pt x="126" y="1226"/>
                    <a:pt x="280" y="1375"/>
                    <a:pt x="454" y="1501"/>
                  </a:cubicBezTo>
                  <a:cubicBezTo>
                    <a:pt x="861" y="1797"/>
                    <a:pt x="1343" y="1964"/>
                    <a:pt x="1832" y="2065"/>
                  </a:cubicBezTo>
                  <a:cubicBezTo>
                    <a:pt x="2160" y="2134"/>
                    <a:pt x="2497" y="2172"/>
                    <a:pt x="2833" y="2172"/>
                  </a:cubicBezTo>
                  <a:cubicBezTo>
                    <a:pt x="3041" y="2172"/>
                    <a:pt x="3250" y="2158"/>
                    <a:pt x="3456" y="2127"/>
                  </a:cubicBezTo>
                  <a:cubicBezTo>
                    <a:pt x="3932" y="2055"/>
                    <a:pt x="4393" y="1897"/>
                    <a:pt x="4802" y="1644"/>
                  </a:cubicBezTo>
                  <a:cubicBezTo>
                    <a:pt x="4995" y="1526"/>
                    <a:pt x="5175" y="1386"/>
                    <a:pt x="5338" y="1229"/>
                  </a:cubicBezTo>
                  <a:cubicBezTo>
                    <a:pt x="5493" y="1078"/>
                    <a:pt x="5619" y="892"/>
                    <a:pt x="5780" y="748"/>
                  </a:cubicBezTo>
                  <a:cubicBezTo>
                    <a:pt x="5783" y="715"/>
                    <a:pt x="5785" y="680"/>
                    <a:pt x="5786" y="648"/>
                  </a:cubicBezTo>
                  <a:cubicBezTo>
                    <a:pt x="5797" y="435"/>
                    <a:pt x="5801" y="220"/>
                    <a:pt x="5812" y="7"/>
                  </a:cubicBezTo>
                  <a:lnTo>
                    <a:pt x="5698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0"/>
            <p:cNvSpPr/>
            <p:nvPr/>
          </p:nvSpPr>
          <p:spPr>
            <a:xfrm>
              <a:off x="4791778" y="315893"/>
              <a:ext cx="221339" cy="119720"/>
            </a:xfrm>
            <a:custGeom>
              <a:rect b="b" l="l" r="r" t="t"/>
              <a:pathLst>
                <a:path extrusionOk="0" h="3016" w="5576">
                  <a:moveTo>
                    <a:pt x="4011" y="1"/>
                  </a:moveTo>
                  <a:cubicBezTo>
                    <a:pt x="3946" y="1"/>
                    <a:pt x="3882" y="2"/>
                    <a:pt x="3817" y="4"/>
                  </a:cubicBezTo>
                  <a:cubicBezTo>
                    <a:pt x="3151" y="26"/>
                    <a:pt x="2467" y="135"/>
                    <a:pt x="1833" y="348"/>
                  </a:cubicBezTo>
                  <a:cubicBezTo>
                    <a:pt x="1251" y="544"/>
                    <a:pt x="663" y="846"/>
                    <a:pt x="241" y="1302"/>
                  </a:cubicBezTo>
                  <a:cubicBezTo>
                    <a:pt x="139" y="1414"/>
                    <a:pt x="50" y="1543"/>
                    <a:pt x="11" y="1691"/>
                  </a:cubicBezTo>
                  <a:cubicBezTo>
                    <a:pt x="5" y="1708"/>
                    <a:pt x="1" y="1726"/>
                    <a:pt x="0" y="1742"/>
                  </a:cubicBezTo>
                  <a:cubicBezTo>
                    <a:pt x="163" y="1962"/>
                    <a:pt x="333" y="2176"/>
                    <a:pt x="543" y="2353"/>
                  </a:cubicBezTo>
                  <a:cubicBezTo>
                    <a:pt x="746" y="2522"/>
                    <a:pt x="979" y="2655"/>
                    <a:pt x="1223" y="2753"/>
                  </a:cubicBezTo>
                  <a:cubicBezTo>
                    <a:pt x="1677" y="2934"/>
                    <a:pt x="2169" y="3016"/>
                    <a:pt x="2663" y="3016"/>
                  </a:cubicBezTo>
                  <a:cubicBezTo>
                    <a:pt x="3191" y="3016"/>
                    <a:pt x="3722" y="2922"/>
                    <a:pt x="4213" y="2757"/>
                  </a:cubicBezTo>
                  <a:cubicBezTo>
                    <a:pt x="4699" y="2592"/>
                    <a:pt x="5158" y="2343"/>
                    <a:pt x="5555" y="2017"/>
                  </a:cubicBezTo>
                  <a:cubicBezTo>
                    <a:pt x="5562" y="2012"/>
                    <a:pt x="5569" y="2007"/>
                    <a:pt x="5575" y="2000"/>
                  </a:cubicBezTo>
                  <a:lnTo>
                    <a:pt x="5502" y="1915"/>
                  </a:lnTo>
                  <a:cubicBezTo>
                    <a:pt x="5219" y="2195"/>
                    <a:pt x="4836" y="2378"/>
                    <a:pt x="4469" y="2515"/>
                  </a:cubicBezTo>
                  <a:cubicBezTo>
                    <a:pt x="3943" y="2721"/>
                    <a:pt x="3376" y="2842"/>
                    <a:pt x="2812" y="2842"/>
                  </a:cubicBezTo>
                  <a:cubicBezTo>
                    <a:pt x="2334" y="2842"/>
                    <a:pt x="1858" y="2755"/>
                    <a:pt x="1412" y="2559"/>
                  </a:cubicBezTo>
                  <a:cubicBezTo>
                    <a:pt x="1042" y="2395"/>
                    <a:pt x="519" y="2122"/>
                    <a:pt x="563" y="1654"/>
                  </a:cubicBezTo>
                  <a:cubicBezTo>
                    <a:pt x="610" y="1149"/>
                    <a:pt x="1129" y="910"/>
                    <a:pt x="1550" y="737"/>
                  </a:cubicBezTo>
                  <a:cubicBezTo>
                    <a:pt x="2260" y="445"/>
                    <a:pt x="2980" y="245"/>
                    <a:pt x="3750" y="190"/>
                  </a:cubicBezTo>
                  <a:cubicBezTo>
                    <a:pt x="3862" y="181"/>
                    <a:pt x="3977" y="176"/>
                    <a:pt x="4095" y="176"/>
                  </a:cubicBezTo>
                  <a:cubicBezTo>
                    <a:pt x="4155" y="176"/>
                    <a:pt x="4214" y="177"/>
                    <a:pt x="4274" y="180"/>
                  </a:cubicBezTo>
                  <a:lnTo>
                    <a:pt x="4284" y="7"/>
                  </a:lnTo>
                  <a:cubicBezTo>
                    <a:pt x="4193" y="3"/>
                    <a:pt x="4102" y="1"/>
                    <a:pt x="401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0"/>
            <p:cNvSpPr/>
            <p:nvPr/>
          </p:nvSpPr>
          <p:spPr>
            <a:xfrm>
              <a:off x="4961394" y="316250"/>
              <a:ext cx="87051" cy="79033"/>
            </a:xfrm>
            <a:custGeom>
              <a:rect b="b" l="l" r="r" t="t"/>
              <a:pathLst>
                <a:path extrusionOk="0" h="1991" w="2193">
                  <a:moveTo>
                    <a:pt x="10" y="0"/>
                  </a:moveTo>
                  <a:lnTo>
                    <a:pt x="0" y="173"/>
                  </a:lnTo>
                  <a:cubicBezTo>
                    <a:pt x="423" y="193"/>
                    <a:pt x="854" y="285"/>
                    <a:pt x="1181" y="527"/>
                  </a:cubicBezTo>
                  <a:cubicBezTo>
                    <a:pt x="1563" y="814"/>
                    <a:pt x="1687" y="1298"/>
                    <a:pt x="1406" y="1697"/>
                  </a:cubicBezTo>
                  <a:cubicBezTo>
                    <a:pt x="1353" y="1772"/>
                    <a:pt x="1293" y="1843"/>
                    <a:pt x="1228" y="1906"/>
                  </a:cubicBezTo>
                  <a:lnTo>
                    <a:pt x="1301" y="1991"/>
                  </a:lnTo>
                  <a:cubicBezTo>
                    <a:pt x="1480" y="1842"/>
                    <a:pt x="1647" y="1678"/>
                    <a:pt x="1798" y="1501"/>
                  </a:cubicBezTo>
                  <a:cubicBezTo>
                    <a:pt x="1947" y="1328"/>
                    <a:pt x="2069" y="1141"/>
                    <a:pt x="2192" y="951"/>
                  </a:cubicBezTo>
                  <a:cubicBezTo>
                    <a:pt x="2079" y="688"/>
                    <a:pt x="1872" y="504"/>
                    <a:pt x="1605" y="374"/>
                  </a:cubicBezTo>
                  <a:cubicBezTo>
                    <a:pt x="1110" y="134"/>
                    <a:pt x="562" y="26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0"/>
            <p:cNvSpPr/>
            <p:nvPr/>
          </p:nvSpPr>
          <p:spPr>
            <a:xfrm>
              <a:off x="4961116" y="399490"/>
              <a:ext cx="248372" cy="108367"/>
            </a:xfrm>
            <a:custGeom>
              <a:rect b="b" l="l" r="r" t="t"/>
              <a:pathLst>
                <a:path extrusionOk="0" h="2730" w="6257">
                  <a:moveTo>
                    <a:pt x="3857" y="1"/>
                  </a:moveTo>
                  <a:cubicBezTo>
                    <a:pt x="3607" y="1"/>
                    <a:pt x="3357" y="18"/>
                    <a:pt x="3110" y="50"/>
                  </a:cubicBezTo>
                  <a:cubicBezTo>
                    <a:pt x="2518" y="126"/>
                    <a:pt x="1910" y="274"/>
                    <a:pt x="1366" y="523"/>
                  </a:cubicBezTo>
                  <a:cubicBezTo>
                    <a:pt x="881" y="745"/>
                    <a:pt x="428" y="1079"/>
                    <a:pt x="164" y="1555"/>
                  </a:cubicBezTo>
                  <a:cubicBezTo>
                    <a:pt x="85" y="1699"/>
                    <a:pt x="33" y="1849"/>
                    <a:pt x="1" y="2001"/>
                  </a:cubicBezTo>
                  <a:cubicBezTo>
                    <a:pt x="71" y="2268"/>
                    <a:pt x="192" y="2515"/>
                    <a:pt x="355" y="2729"/>
                  </a:cubicBezTo>
                  <a:lnTo>
                    <a:pt x="522" y="2683"/>
                  </a:lnTo>
                  <a:cubicBezTo>
                    <a:pt x="462" y="2600"/>
                    <a:pt x="418" y="2510"/>
                    <a:pt x="389" y="2412"/>
                  </a:cubicBezTo>
                  <a:cubicBezTo>
                    <a:pt x="325" y="2165"/>
                    <a:pt x="394" y="1909"/>
                    <a:pt x="520" y="1694"/>
                  </a:cubicBezTo>
                  <a:cubicBezTo>
                    <a:pt x="784" y="1241"/>
                    <a:pt x="1268" y="902"/>
                    <a:pt x="1728" y="668"/>
                  </a:cubicBezTo>
                  <a:cubicBezTo>
                    <a:pt x="2129" y="465"/>
                    <a:pt x="2558" y="335"/>
                    <a:pt x="2997" y="271"/>
                  </a:cubicBezTo>
                  <a:cubicBezTo>
                    <a:pt x="3330" y="193"/>
                    <a:pt x="3673" y="156"/>
                    <a:pt x="4015" y="156"/>
                  </a:cubicBezTo>
                  <a:cubicBezTo>
                    <a:pt x="4202" y="156"/>
                    <a:pt x="4390" y="168"/>
                    <a:pt x="4574" y="189"/>
                  </a:cubicBezTo>
                  <a:cubicBezTo>
                    <a:pt x="5168" y="261"/>
                    <a:pt x="5729" y="555"/>
                    <a:pt x="5963" y="1132"/>
                  </a:cubicBezTo>
                  <a:cubicBezTo>
                    <a:pt x="6036" y="1310"/>
                    <a:pt x="6064" y="1492"/>
                    <a:pt x="6055" y="1671"/>
                  </a:cubicBezTo>
                  <a:lnTo>
                    <a:pt x="6169" y="1678"/>
                  </a:lnTo>
                  <a:cubicBezTo>
                    <a:pt x="6179" y="1506"/>
                    <a:pt x="6193" y="1335"/>
                    <a:pt x="6219" y="1166"/>
                  </a:cubicBezTo>
                  <a:cubicBezTo>
                    <a:pt x="6230" y="1100"/>
                    <a:pt x="6242" y="1033"/>
                    <a:pt x="6257" y="966"/>
                  </a:cubicBezTo>
                  <a:cubicBezTo>
                    <a:pt x="6248" y="960"/>
                    <a:pt x="6238" y="951"/>
                    <a:pt x="6232" y="940"/>
                  </a:cubicBezTo>
                  <a:cubicBezTo>
                    <a:pt x="6081" y="703"/>
                    <a:pt x="5902" y="518"/>
                    <a:pt x="5652" y="382"/>
                  </a:cubicBezTo>
                  <a:cubicBezTo>
                    <a:pt x="5409" y="248"/>
                    <a:pt x="5146" y="164"/>
                    <a:pt x="4876" y="106"/>
                  </a:cubicBezTo>
                  <a:cubicBezTo>
                    <a:pt x="4542" y="33"/>
                    <a:pt x="4199" y="1"/>
                    <a:pt x="38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0"/>
            <p:cNvSpPr/>
            <p:nvPr/>
          </p:nvSpPr>
          <p:spPr>
            <a:xfrm>
              <a:off x="4792174" y="394409"/>
              <a:ext cx="111424" cy="98364"/>
            </a:xfrm>
            <a:custGeom>
              <a:rect b="b" l="l" r="r" t="t"/>
              <a:pathLst>
                <a:path extrusionOk="0" h="2478" w="2807">
                  <a:moveTo>
                    <a:pt x="1" y="1"/>
                  </a:moveTo>
                  <a:lnTo>
                    <a:pt x="1" y="1"/>
                  </a:lnTo>
                  <a:cubicBezTo>
                    <a:pt x="15" y="67"/>
                    <a:pt x="37" y="134"/>
                    <a:pt x="63" y="197"/>
                  </a:cubicBezTo>
                  <a:cubicBezTo>
                    <a:pt x="198" y="529"/>
                    <a:pt x="363" y="847"/>
                    <a:pt x="492" y="1183"/>
                  </a:cubicBezTo>
                  <a:cubicBezTo>
                    <a:pt x="499" y="1204"/>
                    <a:pt x="495" y="1222"/>
                    <a:pt x="488" y="1237"/>
                  </a:cubicBezTo>
                  <a:cubicBezTo>
                    <a:pt x="598" y="1299"/>
                    <a:pt x="709" y="1363"/>
                    <a:pt x="820" y="1425"/>
                  </a:cubicBezTo>
                  <a:cubicBezTo>
                    <a:pt x="1445" y="1778"/>
                    <a:pt x="2072" y="2128"/>
                    <a:pt x="2698" y="2477"/>
                  </a:cubicBezTo>
                  <a:cubicBezTo>
                    <a:pt x="2717" y="2065"/>
                    <a:pt x="2754" y="1650"/>
                    <a:pt x="2806" y="1230"/>
                  </a:cubicBezTo>
                  <a:lnTo>
                    <a:pt x="2806" y="1230"/>
                  </a:lnTo>
                  <a:cubicBezTo>
                    <a:pt x="2754" y="1231"/>
                    <a:pt x="2701" y="1232"/>
                    <a:pt x="2649" y="1232"/>
                  </a:cubicBezTo>
                  <a:cubicBezTo>
                    <a:pt x="2557" y="1232"/>
                    <a:pt x="2466" y="1229"/>
                    <a:pt x="2375" y="1223"/>
                  </a:cubicBezTo>
                  <a:cubicBezTo>
                    <a:pt x="1877" y="1192"/>
                    <a:pt x="1377" y="1082"/>
                    <a:pt x="933" y="848"/>
                  </a:cubicBezTo>
                  <a:cubicBezTo>
                    <a:pt x="544" y="646"/>
                    <a:pt x="237" y="358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0"/>
            <p:cNvSpPr/>
            <p:nvPr/>
          </p:nvSpPr>
          <p:spPr>
            <a:xfrm>
              <a:off x="4899192" y="417710"/>
              <a:ext cx="98007" cy="106740"/>
            </a:xfrm>
            <a:custGeom>
              <a:rect b="b" l="l" r="r" t="t"/>
              <a:pathLst>
                <a:path extrusionOk="0" h="2689" w="2469">
                  <a:moveTo>
                    <a:pt x="2417" y="0"/>
                  </a:moveTo>
                  <a:cubicBezTo>
                    <a:pt x="1722" y="407"/>
                    <a:pt x="915" y="624"/>
                    <a:pt x="109" y="645"/>
                  </a:cubicBezTo>
                  <a:cubicBezTo>
                    <a:pt x="57" y="1064"/>
                    <a:pt x="20" y="1479"/>
                    <a:pt x="1" y="1891"/>
                  </a:cubicBezTo>
                  <a:lnTo>
                    <a:pt x="1434" y="2688"/>
                  </a:lnTo>
                  <a:cubicBezTo>
                    <a:pt x="1213" y="2091"/>
                    <a:pt x="1245" y="1408"/>
                    <a:pt x="1601" y="870"/>
                  </a:cubicBezTo>
                  <a:cubicBezTo>
                    <a:pt x="1821" y="537"/>
                    <a:pt x="2126" y="283"/>
                    <a:pt x="2468" y="90"/>
                  </a:cubicBezTo>
                  <a:lnTo>
                    <a:pt x="2417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0"/>
            <p:cNvSpPr/>
            <p:nvPr/>
          </p:nvSpPr>
          <p:spPr>
            <a:xfrm>
              <a:off x="4959052" y="490392"/>
              <a:ext cx="188631" cy="130120"/>
            </a:xfrm>
            <a:custGeom>
              <a:rect b="b" l="l" r="r" t="t"/>
              <a:pathLst>
                <a:path extrusionOk="0" h="3278" w="4752">
                  <a:moveTo>
                    <a:pt x="18" y="1"/>
                  </a:moveTo>
                  <a:lnTo>
                    <a:pt x="18" y="1"/>
                  </a:lnTo>
                  <a:cubicBezTo>
                    <a:pt x="1" y="310"/>
                    <a:pt x="50" y="628"/>
                    <a:pt x="106" y="941"/>
                  </a:cubicBezTo>
                  <a:cubicBezTo>
                    <a:pt x="107" y="947"/>
                    <a:pt x="106" y="952"/>
                    <a:pt x="106" y="957"/>
                  </a:cubicBezTo>
                  <a:cubicBezTo>
                    <a:pt x="249" y="1037"/>
                    <a:pt x="394" y="1117"/>
                    <a:pt x="536" y="1196"/>
                  </a:cubicBezTo>
                  <a:cubicBezTo>
                    <a:pt x="1812" y="1897"/>
                    <a:pt x="3092" y="2591"/>
                    <a:pt x="4376" y="3277"/>
                  </a:cubicBezTo>
                  <a:cubicBezTo>
                    <a:pt x="4572" y="2690"/>
                    <a:pt x="4705" y="2085"/>
                    <a:pt x="4752" y="1466"/>
                  </a:cubicBezTo>
                  <a:lnTo>
                    <a:pt x="4752" y="1466"/>
                  </a:lnTo>
                  <a:cubicBezTo>
                    <a:pt x="4277" y="1650"/>
                    <a:pt x="3769" y="1733"/>
                    <a:pt x="3258" y="1733"/>
                  </a:cubicBezTo>
                  <a:cubicBezTo>
                    <a:pt x="2819" y="1733"/>
                    <a:pt x="2378" y="1672"/>
                    <a:pt x="1956" y="1561"/>
                  </a:cubicBezTo>
                  <a:cubicBezTo>
                    <a:pt x="1154" y="1352"/>
                    <a:pt x="259" y="831"/>
                    <a:pt x="18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0"/>
            <p:cNvSpPr/>
            <p:nvPr/>
          </p:nvSpPr>
          <p:spPr>
            <a:xfrm>
              <a:off x="5132757" y="507897"/>
              <a:ext cx="71094" cy="118132"/>
            </a:xfrm>
            <a:custGeom>
              <a:rect b="b" l="l" r="r" t="t"/>
              <a:pathLst>
                <a:path extrusionOk="0" h="2976" w="1791">
                  <a:moveTo>
                    <a:pt x="1790" y="0"/>
                  </a:moveTo>
                  <a:lnTo>
                    <a:pt x="1790" y="0"/>
                  </a:lnTo>
                  <a:cubicBezTo>
                    <a:pt x="1691" y="143"/>
                    <a:pt x="1559" y="270"/>
                    <a:pt x="1438" y="379"/>
                  </a:cubicBezTo>
                  <a:cubicBezTo>
                    <a:pt x="1240" y="557"/>
                    <a:pt x="1022" y="711"/>
                    <a:pt x="787" y="836"/>
                  </a:cubicBezTo>
                  <a:cubicBezTo>
                    <a:pt x="655" y="909"/>
                    <a:pt x="517" y="969"/>
                    <a:pt x="376" y="1024"/>
                  </a:cubicBezTo>
                  <a:cubicBezTo>
                    <a:pt x="329" y="1643"/>
                    <a:pt x="197" y="2248"/>
                    <a:pt x="0" y="2835"/>
                  </a:cubicBezTo>
                  <a:cubicBezTo>
                    <a:pt x="36" y="2854"/>
                    <a:pt x="74" y="2875"/>
                    <a:pt x="110" y="2895"/>
                  </a:cubicBezTo>
                  <a:cubicBezTo>
                    <a:pt x="161" y="2922"/>
                    <a:pt x="212" y="2948"/>
                    <a:pt x="262" y="2976"/>
                  </a:cubicBezTo>
                  <a:cubicBezTo>
                    <a:pt x="270" y="2963"/>
                    <a:pt x="278" y="2953"/>
                    <a:pt x="293" y="2946"/>
                  </a:cubicBezTo>
                  <a:cubicBezTo>
                    <a:pt x="679" y="2743"/>
                    <a:pt x="1000" y="2497"/>
                    <a:pt x="1223" y="2112"/>
                  </a:cubicBezTo>
                  <a:cubicBezTo>
                    <a:pt x="1447" y="1724"/>
                    <a:pt x="1568" y="1285"/>
                    <a:pt x="1665" y="851"/>
                  </a:cubicBezTo>
                  <a:cubicBezTo>
                    <a:pt x="1728" y="570"/>
                    <a:pt x="1765" y="286"/>
                    <a:pt x="1790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0"/>
            <p:cNvSpPr/>
            <p:nvPr/>
          </p:nvSpPr>
          <p:spPr>
            <a:xfrm>
              <a:off x="4654195" y="81891"/>
              <a:ext cx="964231" cy="329389"/>
            </a:xfrm>
            <a:custGeom>
              <a:rect b="b" l="l" r="r" t="t"/>
              <a:pathLst>
                <a:path extrusionOk="0" h="8298" w="24291">
                  <a:moveTo>
                    <a:pt x="16323" y="1"/>
                  </a:moveTo>
                  <a:cubicBezTo>
                    <a:pt x="15897" y="1"/>
                    <a:pt x="15470" y="22"/>
                    <a:pt x="15049" y="57"/>
                  </a:cubicBezTo>
                  <a:cubicBezTo>
                    <a:pt x="13622" y="175"/>
                    <a:pt x="12204" y="442"/>
                    <a:pt x="10823" y="818"/>
                  </a:cubicBezTo>
                  <a:cubicBezTo>
                    <a:pt x="8124" y="1553"/>
                    <a:pt x="5549" y="2742"/>
                    <a:pt x="3226" y="4301"/>
                  </a:cubicBezTo>
                  <a:cubicBezTo>
                    <a:pt x="2086" y="5065"/>
                    <a:pt x="1006" y="5917"/>
                    <a:pt x="0" y="6851"/>
                  </a:cubicBezTo>
                  <a:cubicBezTo>
                    <a:pt x="132" y="6924"/>
                    <a:pt x="264" y="6995"/>
                    <a:pt x="397" y="7071"/>
                  </a:cubicBezTo>
                  <a:cubicBezTo>
                    <a:pt x="533" y="7150"/>
                    <a:pt x="670" y="7228"/>
                    <a:pt x="808" y="7306"/>
                  </a:cubicBezTo>
                  <a:cubicBezTo>
                    <a:pt x="1027" y="6769"/>
                    <a:pt x="1454" y="6306"/>
                    <a:pt x="1906" y="5955"/>
                  </a:cubicBezTo>
                  <a:cubicBezTo>
                    <a:pt x="2152" y="5764"/>
                    <a:pt x="2418" y="5599"/>
                    <a:pt x="2703" y="5469"/>
                  </a:cubicBezTo>
                  <a:cubicBezTo>
                    <a:pt x="2844" y="5404"/>
                    <a:pt x="2992" y="5347"/>
                    <a:pt x="3142" y="5300"/>
                  </a:cubicBezTo>
                  <a:cubicBezTo>
                    <a:pt x="3259" y="5262"/>
                    <a:pt x="3389" y="5214"/>
                    <a:pt x="3514" y="5214"/>
                  </a:cubicBezTo>
                  <a:cubicBezTo>
                    <a:pt x="3529" y="5214"/>
                    <a:pt x="3545" y="5214"/>
                    <a:pt x="3560" y="5216"/>
                  </a:cubicBezTo>
                  <a:cubicBezTo>
                    <a:pt x="3677" y="5131"/>
                    <a:pt x="3798" y="5057"/>
                    <a:pt x="3932" y="5000"/>
                  </a:cubicBezTo>
                  <a:cubicBezTo>
                    <a:pt x="4016" y="4966"/>
                    <a:pt x="4109" y="4941"/>
                    <a:pt x="4202" y="4931"/>
                  </a:cubicBezTo>
                  <a:cubicBezTo>
                    <a:pt x="4172" y="4890"/>
                    <a:pt x="4147" y="4846"/>
                    <a:pt x="4132" y="4794"/>
                  </a:cubicBezTo>
                  <a:cubicBezTo>
                    <a:pt x="4095" y="4683"/>
                    <a:pt x="4089" y="4562"/>
                    <a:pt x="4116" y="4448"/>
                  </a:cubicBezTo>
                  <a:cubicBezTo>
                    <a:pt x="4140" y="4345"/>
                    <a:pt x="4203" y="4215"/>
                    <a:pt x="4318" y="4215"/>
                  </a:cubicBezTo>
                  <a:cubicBezTo>
                    <a:pt x="4333" y="4215"/>
                    <a:pt x="4350" y="4217"/>
                    <a:pt x="4367" y="4222"/>
                  </a:cubicBezTo>
                  <a:cubicBezTo>
                    <a:pt x="4434" y="4242"/>
                    <a:pt x="4478" y="4297"/>
                    <a:pt x="4507" y="4358"/>
                  </a:cubicBezTo>
                  <a:cubicBezTo>
                    <a:pt x="4515" y="4372"/>
                    <a:pt x="4521" y="4388"/>
                    <a:pt x="4527" y="4402"/>
                  </a:cubicBezTo>
                  <a:cubicBezTo>
                    <a:pt x="4577" y="4320"/>
                    <a:pt x="4646" y="4249"/>
                    <a:pt x="4725" y="4249"/>
                  </a:cubicBezTo>
                  <a:cubicBezTo>
                    <a:pt x="4746" y="4249"/>
                    <a:pt x="4767" y="4253"/>
                    <a:pt x="4789" y="4264"/>
                  </a:cubicBezTo>
                  <a:cubicBezTo>
                    <a:pt x="4866" y="4302"/>
                    <a:pt x="4880" y="4391"/>
                    <a:pt x="4885" y="4469"/>
                  </a:cubicBezTo>
                  <a:cubicBezTo>
                    <a:pt x="4911" y="4448"/>
                    <a:pt x="4939" y="4431"/>
                    <a:pt x="4971" y="4416"/>
                  </a:cubicBezTo>
                  <a:cubicBezTo>
                    <a:pt x="5005" y="4402"/>
                    <a:pt x="5041" y="4391"/>
                    <a:pt x="5076" y="4391"/>
                  </a:cubicBezTo>
                  <a:cubicBezTo>
                    <a:pt x="5098" y="4391"/>
                    <a:pt x="5120" y="4395"/>
                    <a:pt x="5141" y="4405"/>
                  </a:cubicBezTo>
                  <a:cubicBezTo>
                    <a:pt x="5193" y="4430"/>
                    <a:pt x="5226" y="4479"/>
                    <a:pt x="5242" y="4534"/>
                  </a:cubicBezTo>
                  <a:cubicBezTo>
                    <a:pt x="5276" y="4662"/>
                    <a:pt x="5204" y="4794"/>
                    <a:pt x="5126" y="4891"/>
                  </a:cubicBezTo>
                  <a:cubicBezTo>
                    <a:pt x="5042" y="4995"/>
                    <a:pt x="4947" y="5093"/>
                    <a:pt x="4845" y="5182"/>
                  </a:cubicBezTo>
                  <a:cubicBezTo>
                    <a:pt x="4844" y="5182"/>
                    <a:pt x="4844" y="5182"/>
                    <a:pt x="4843" y="5183"/>
                  </a:cubicBezTo>
                  <a:cubicBezTo>
                    <a:pt x="4854" y="5201"/>
                    <a:pt x="4865" y="5222"/>
                    <a:pt x="4875" y="5243"/>
                  </a:cubicBezTo>
                  <a:cubicBezTo>
                    <a:pt x="4896" y="5213"/>
                    <a:pt x="4924" y="5188"/>
                    <a:pt x="4958" y="5170"/>
                  </a:cubicBezTo>
                  <a:cubicBezTo>
                    <a:pt x="5010" y="5141"/>
                    <a:pt x="5069" y="5130"/>
                    <a:pt x="5127" y="5130"/>
                  </a:cubicBezTo>
                  <a:cubicBezTo>
                    <a:pt x="5133" y="5130"/>
                    <a:pt x="5138" y="5130"/>
                    <a:pt x="5143" y="5131"/>
                  </a:cubicBezTo>
                  <a:cubicBezTo>
                    <a:pt x="5174" y="5134"/>
                    <a:pt x="5207" y="5136"/>
                    <a:pt x="5240" y="5141"/>
                  </a:cubicBezTo>
                  <a:cubicBezTo>
                    <a:pt x="5242" y="5119"/>
                    <a:pt x="5245" y="5096"/>
                    <a:pt x="5251" y="5075"/>
                  </a:cubicBezTo>
                  <a:cubicBezTo>
                    <a:pt x="5265" y="5028"/>
                    <a:pt x="5286" y="4983"/>
                    <a:pt x="5320" y="4950"/>
                  </a:cubicBezTo>
                  <a:cubicBezTo>
                    <a:pt x="5360" y="4913"/>
                    <a:pt x="5419" y="4882"/>
                    <a:pt x="5475" y="4882"/>
                  </a:cubicBezTo>
                  <a:cubicBezTo>
                    <a:pt x="5482" y="4882"/>
                    <a:pt x="5489" y="4883"/>
                    <a:pt x="5495" y="4884"/>
                  </a:cubicBezTo>
                  <a:cubicBezTo>
                    <a:pt x="5433" y="4565"/>
                    <a:pt x="5492" y="4269"/>
                    <a:pt x="5714" y="4022"/>
                  </a:cubicBezTo>
                  <a:cubicBezTo>
                    <a:pt x="5928" y="3784"/>
                    <a:pt x="6226" y="3627"/>
                    <a:pt x="6499" y="3466"/>
                  </a:cubicBezTo>
                  <a:cubicBezTo>
                    <a:pt x="7182" y="3064"/>
                    <a:pt x="7866" y="2664"/>
                    <a:pt x="8559" y="2280"/>
                  </a:cubicBezTo>
                  <a:cubicBezTo>
                    <a:pt x="8903" y="2088"/>
                    <a:pt x="9246" y="1900"/>
                    <a:pt x="9592" y="1711"/>
                  </a:cubicBezTo>
                  <a:cubicBezTo>
                    <a:pt x="9910" y="1536"/>
                    <a:pt x="10229" y="1323"/>
                    <a:pt x="10573" y="1202"/>
                  </a:cubicBezTo>
                  <a:cubicBezTo>
                    <a:pt x="10703" y="1157"/>
                    <a:pt x="10836" y="1141"/>
                    <a:pt x="10972" y="1141"/>
                  </a:cubicBezTo>
                  <a:cubicBezTo>
                    <a:pt x="11177" y="1141"/>
                    <a:pt x="11386" y="1179"/>
                    <a:pt x="11587" y="1216"/>
                  </a:cubicBezTo>
                  <a:cubicBezTo>
                    <a:pt x="11656" y="973"/>
                    <a:pt x="11902" y="833"/>
                    <a:pt x="12146" y="833"/>
                  </a:cubicBezTo>
                  <a:cubicBezTo>
                    <a:pt x="12225" y="833"/>
                    <a:pt x="12303" y="847"/>
                    <a:pt x="12375" y="877"/>
                  </a:cubicBezTo>
                  <a:cubicBezTo>
                    <a:pt x="12459" y="723"/>
                    <a:pt x="12634" y="673"/>
                    <a:pt x="12811" y="673"/>
                  </a:cubicBezTo>
                  <a:cubicBezTo>
                    <a:pt x="12876" y="673"/>
                    <a:pt x="12942" y="680"/>
                    <a:pt x="13004" y="691"/>
                  </a:cubicBezTo>
                  <a:cubicBezTo>
                    <a:pt x="13099" y="708"/>
                    <a:pt x="13201" y="738"/>
                    <a:pt x="13300" y="738"/>
                  </a:cubicBezTo>
                  <a:cubicBezTo>
                    <a:pt x="13356" y="738"/>
                    <a:pt x="13410" y="729"/>
                    <a:pt x="13461" y="703"/>
                  </a:cubicBezTo>
                  <a:cubicBezTo>
                    <a:pt x="13576" y="649"/>
                    <a:pt x="13660" y="542"/>
                    <a:pt x="13784" y="503"/>
                  </a:cubicBezTo>
                  <a:cubicBezTo>
                    <a:pt x="13817" y="493"/>
                    <a:pt x="13851" y="489"/>
                    <a:pt x="13884" y="489"/>
                  </a:cubicBezTo>
                  <a:cubicBezTo>
                    <a:pt x="13950" y="489"/>
                    <a:pt x="14014" y="507"/>
                    <a:pt x="14075" y="536"/>
                  </a:cubicBezTo>
                  <a:cubicBezTo>
                    <a:pt x="14138" y="565"/>
                    <a:pt x="14221" y="637"/>
                    <a:pt x="14299" y="637"/>
                  </a:cubicBezTo>
                  <a:cubicBezTo>
                    <a:pt x="14311" y="637"/>
                    <a:pt x="14324" y="635"/>
                    <a:pt x="14336" y="630"/>
                  </a:cubicBezTo>
                  <a:cubicBezTo>
                    <a:pt x="14386" y="614"/>
                    <a:pt x="14425" y="561"/>
                    <a:pt x="14467" y="526"/>
                  </a:cubicBezTo>
                  <a:cubicBezTo>
                    <a:pt x="14513" y="488"/>
                    <a:pt x="14562" y="453"/>
                    <a:pt x="14620" y="436"/>
                  </a:cubicBezTo>
                  <a:cubicBezTo>
                    <a:pt x="14660" y="424"/>
                    <a:pt x="14700" y="418"/>
                    <a:pt x="14741" y="418"/>
                  </a:cubicBezTo>
                  <a:cubicBezTo>
                    <a:pt x="14809" y="418"/>
                    <a:pt x="14877" y="433"/>
                    <a:pt x="14942" y="455"/>
                  </a:cubicBezTo>
                  <a:cubicBezTo>
                    <a:pt x="15086" y="503"/>
                    <a:pt x="15214" y="575"/>
                    <a:pt x="15369" y="586"/>
                  </a:cubicBezTo>
                  <a:cubicBezTo>
                    <a:pt x="15387" y="587"/>
                    <a:pt x="15405" y="588"/>
                    <a:pt x="15423" y="588"/>
                  </a:cubicBezTo>
                  <a:cubicBezTo>
                    <a:pt x="15547" y="588"/>
                    <a:pt x="15663" y="555"/>
                    <a:pt x="15779" y="508"/>
                  </a:cubicBezTo>
                  <a:cubicBezTo>
                    <a:pt x="15944" y="438"/>
                    <a:pt x="16122" y="355"/>
                    <a:pt x="16301" y="355"/>
                  </a:cubicBezTo>
                  <a:cubicBezTo>
                    <a:pt x="16372" y="355"/>
                    <a:pt x="16444" y="368"/>
                    <a:pt x="16514" y="400"/>
                  </a:cubicBezTo>
                  <a:cubicBezTo>
                    <a:pt x="16637" y="458"/>
                    <a:pt x="16717" y="572"/>
                    <a:pt x="16832" y="639"/>
                  </a:cubicBezTo>
                  <a:cubicBezTo>
                    <a:pt x="16870" y="662"/>
                    <a:pt x="16921" y="682"/>
                    <a:pt x="16967" y="682"/>
                  </a:cubicBezTo>
                  <a:cubicBezTo>
                    <a:pt x="16971" y="682"/>
                    <a:pt x="16975" y="682"/>
                    <a:pt x="16979" y="681"/>
                  </a:cubicBezTo>
                  <a:cubicBezTo>
                    <a:pt x="17047" y="676"/>
                    <a:pt x="17065" y="630"/>
                    <a:pt x="17094" y="578"/>
                  </a:cubicBezTo>
                  <a:cubicBezTo>
                    <a:pt x="17137" y="502"/>
                    <a:pt x="17190" y="425"/>
                    <a:pt x="17288" y="424"/>
                  </a:cubicBezTo>
                  <a:cubicBezTo>
                    <a:pt x="17289" y="424"/>
                    <a:pt x="17290" y="424"/>
                    <a:pt x="17292" y="424"/>
                  </a:cubicBezTo>
                  <a:cubicBezTo>
                    <a:pt x="17399" y="424"/>
                    <a:pt x="17477" y="525"/>
                    <a:pt x="17561" y="575"/>
                  </a:cubicBezTo>
                  <a:cubicBezTo>
                    <a:pt x="17669" y="639"/>
                    <a:pt x="17793" y="680"/>
                    <a:pt x="17919" y="685"/>
                  </a:cubicBezTo>
                  <a:cubicBezTo>
                    <a:pt x="17924" y="685"/>
                    <a:pt x="17928" y="685"/>
                    <a:pt x="17932" y="685"/>
                  </a:cubicBezTo>
                  <a:cubicBezTo>
                    <a:pt x="18046" y="685"/>
                    <a:pt x="18142" y="644"/>
                    <a:pt x="18254" y="627"/>
                  </a:cubicBezTo>
                  <a:cubicBezTo>
                    <a:pt x="18268" y="625"/>
                    <a:pt x="18281" y="624"/>
                    <a:pt x="18294" y="624"/>
                  </a:cubicBezTo>
                  <a:cubicBezTo>
                    <a:pt x="18507" y="624"/>
                    <a:pt x="18623" y="906"/>
                    <a:pt x="18686" y="1098"/>
                  </a:cubicBezTo>
                  <a:cubicBezTo>
                    <a:pt x="18840" y="993"/>
                    <a:pt x="19029" y="940"/>
                    <a:pt x="19230" y="940"/>
                  </a:cubicBezTo>
                  <a:cubicBezTo>
                    <a:pt x="19237" y="940"/>
                    <a:pt x="19245" y="940"/>
                    <a:pt x="19252" y="940"/>
                  </a:cubicBezTo>
                  <a:cubicBezTo>
                    <a:pt x="19611" y="945"/>
                    <a:pt x="19894" y="1133"/>
                    <a:pt x="20012" y="1476"/>
                  </a:cubicBezTo>
                  <a:cubicBezTo>
                    <a:pt x="20024" y="1516"/>
                    <a:pt x="20035" y="1556"/>
                    <a:pt x="20041" y="1597"/>
                  </a:cubicBezTo>
                  <a:cubicBezTo>
                    <a:pt x="20149" y="1502"/>
                    <a:pt x="20273" y="1415"/>
                    <a:pt x="20418" y="1415"/>
                  </a:cubicBezTo>
                  <a:cubicBezTo>
                    <a:pt x="20441" y="1415"/>
                    <a:pt x="20465" y="1417"/>
                    <a:pt x="20489" y="1422"/>
                  </a:cubicBezTo>
                  <a:cubicBezTo>
                    <a:pt x="20670" y="1458"/>
                    <a:pt x="20739" y="1599"/>
                    <a:pt x="20747" y="1771"/>
                  </a:cubicBezTo>
                  <a:cubicBezTo>
                    <a:pt x="20749" y="1823"/>
                    <a:pt x="20748" y="1884"/>
                    <a:pt x="20801" y="1910"/>
                  </a:cubicBezTo>
                  <a:cubicBezTo>
                    <a:pt x="20815" y="1918"/>
                    <a:pt x="20834" y="1920"/>
                    <a:pt x="20853" y="1920"/>
                  </a:cubicBezTo>
                  <a:cubicBezTo>
                    <a:pt x="20882" y="1920"/>
                    <a:pt x="20914" y="1914"/>
                    <a:pt x="20936" y="1910"/>
                  </a:cubicBezTo>
                  <a:cubicBezTo>
                    <a:pt x="21010" y="1899"/>
                    <a:pt x="21079" y="1879"/>
                    <a:pt x="21153" y="1879"/>
                  </a:cubicBezTo>
                  <a:cubicBezTo>
                    <a:pt x="21162" y="1879"/>
                    <a:pt x="21170" y="1880"/>
                    <a:pt x="21178" y="1880"/>
                  </a:cubicBezTo>
                  <a:cubicBezTo>
                    <a:pt x="21338" y="1893"/>
                    <a:pt x="21466" y="2000"/>
                    <a:pt x="21445" y="2170"/>
                  </a:cubicBezTo>
                  <a:cubicBezTo>
                    <a:pt x="21439" y="2210"/>
                    <a:pt x="21428" y="2247"/>
                    <a:pt x="21414" y="2285"/>
                  </a:cubicBezTo>
                  <a:cubicBezTo>
                    <a:pt x="21407" y="2307"/>
                    <a:pt x="21378" y="2359"/>
                    <a:pt x="21382" y="2383"/>
                  </a:cubicBezTo>
                  <a:cubicBezTo>
                    <a:pt x="21386" y="2413"/>
                    <a:pt x="21425" y="2419"/>
                    <a:pt x="21466" y="2419"/>
                  </a:cubicBezTo>
                  <a:cubicBezTo>
                    <a:pt x="21497" y="2419"/>
                    <a:pt x="21530" y="2415"/>
                    <a:pt x="21551" y="2415"/>
                  </a:cubicBezTo>
                  <a:cubicBezTo>
                    <a:pt x="21711" y="2417"/>
                    <a:pt x="21886" y="2453"/>
                    <a:pt x="21951" y="2620"/>
                  </a:cubicBezTo>
                  <a:cubicBezTo>
                    <a:pt x="22008" y="2769"/>
                    <a:pt x="21938" y="2925"/>
                    <a:pt x="21976" y="3072"/>
                  </a:cubicBezTo>
                  <a:cubicBezTo>
                    <a:pt x="22022" y="3248"/>
                    <a:pt x="22253" y="3269"/>
                    <a:pt x="22393" y="3323"/>
                  </a:cubicBezTo>
                  <a:cubicBezTo>
                    <a:pt x="22527" y="3375"/>
                    <a:pt x="22660" y="3460"/>
                    <a:pt x="22702" y="3607"/>
                  </a:cubicBezTo>
                  <a:cubicBezTo>
                    <a:pt x="22725" y="3686"/>
                    <a:pt x="22710" y="3767"/>
                    <a:pt x="22694" y="3845"/>
                  </a:cubicBezTo>
                  <a:cubicBezTo>
                    <a:pt x="22680" y="3914"/>
                    <a:pt x="22641" y="4009"/>
                    <a:pt x="22725" y="4043"/>
                  </a:cubicBezTo>
                  <a:cubicBezTo>
                    <a:pt x="22787" y="4070"/>
                    <a:pt x="22871" y="4057"/>
                    <a:pt x="22939" y="4066"/>
                  </a:cubicBezTo>
                  <a:cubicBezTo>
                    <a:pt x="23002" y="4076"/>
                    <a:pt x="23061" y="4091"/>
                    <a:pt x="23113" y="4130"/>
                  </a:cubicBezTo>
                  <a:cubicBezTo>
                    <a:pt x="23262" y="4239"/>
                    <a:pt x="23247" y="4441"/>
                    <a:pt x="23184" y="4593"/>
                  </a:cubicBezTo>
                  <a:cubicBezTo>
                    <a:pt x="23126" y="4733"/>
                    <a:pt x="22980" y="4944"/>
                    <a:pt x="23178" y="5034"/>
                  </a:cubicBezTo>
                  <a:cubicBezTo>
                    <a:pt x="23306" y="5093"/>
                    <a:pt x="23451" y="5116"/>
                    <a:pt x="23529" y="5248"/>
                  </a:cubicBezTo>
                  <a:cubicBezTo>
                    <a:pt x="23602" y="5373"/>
                    <a:pt x="23564" y="5518"/>
                    <a:pt x="23532" y="5648"/>
                  </a:cubicBezTo>
                  <a:cubicBezTo>
                    <a:pt x="23514" y="5713"/>
                    <a:pt x="23485" y="5796"/>
                    <a:pt x="23512" y="5863"/>
                  </a:cubicBezTo>
                  <a:cubicBezTo>
                    <a:pt x="23535" y="5925"/>
                    <a:pt x="23610" y="5952"/>
                    <a:pt x="23665" y="5981"/>
                  </a:cubicBezTo>
                  <a:cubicBezTo>
                    <a:pt x="23792" y="6045"/>
                    <a:pt x="23907" y="6126"/>
                    <a:pt x="23918" y="6279"/>
                  </a:cubicBezTo>
                  <a:cubicBezTo>
                    <a:pt x="23923" y="6356"/>
                    <a:pt x="23903" y="6429"/>
                    <a:pt x="23876" y="6499"/>
                  </a:cubicBezTo>
                  <a:cubicBezTo>
                    <a:pt x="23857" y="6556"/>
                    <a:pt x="23814" y="6634"/>
                    <a:pt x="23826" y="6697"/>
                  </a:cubicBezTo>
                  <a:cubicBezTo>
                    <a:pt x="23841" y="6769"/>
                    <a:pt x="23940" y="6820"/>
                    <a:pt x="23982" y="6876"/>
                  </a:cubicBezTo>
                  <a:cubicBezTo>
                    <a:pt x="24034" y="6945"/>
                    <a:pt x="24065" y="7027"/>
                    <a:pt x="24080" y="7111"/>
                  </a:cubicBezTo>
                  <a:cubicBezTo>
                    <a:pt x="24111" y="7308"/>
                    <a:pt x="24043" y="7497"/>
                    <a:pt x="23972" y="7678"/>
                  </a:cubicBezTo>
                  <a:cubicBezTo>
                    <a:pt x="23988" y="7701"/>
                    <a:pt x="24005" y="7723"/>
                    <a:pt x="24021" y="7747"/>
                  </a:cubicBezTo>
                  <a:cubicBezTo>
                    <a:pt x="24131" y="7917"/>
                    <a:pt x="24225" y="8105"/>
                    <a:pt x="24288" y="8298"/>
                  </a:cubicBezTo>
                  <a:cubicBezTo>
                    <a:pt x="24291" y="8007"/>
                    <a:pt x="24283" y="7714"/>
                    <a:pt x="24262" y="7421"/>
                  </a:cubicBezTo>
                  <a:cubicBezTo>
                    <a:pt x="24050" y="4640"/>
                    <a:pt x="22488" y="1852"/>
                    <a:pt x="19883" y="673"/>
                  </a:cubicBezTo>
                  <a:cubicBezTo>
                    <a:pt x="18765" y="172"/>
                    <a:pt x="17543" y="1"/>
                    <a:pt x="16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0"/>
            <p:cNvSpPr/>
            <p:nvPr/>
          </p:nvSpPr>
          <p:spPr>
            <a:xfrm>
              <a:off x="5117316" y="658341"/>
              <a:ext cx="96935" cy="58669"/>
            </a:xfrm>
            <a:custGeom>
              <a:rect b="b" l="l" r="r" t="t"/>
              <a:pathLst>
                <a:path extrusionOk="0" h="1478" w="2442">
                  <a:moveTo>
                    <a:pt x="62" y="0"/>
                  </a:moveTo>
                  <a:lnTo>
                    <a:pt x="1" y="112"/>
                  </a:lnTo>
                  <a:cubicBezTo>
                    <a:pt x="37" y="132"/>
                    <a:pt x="69" y="153"/>
                    <a:pt x="98" y="184"/>
                  </a:cubicBezTo>
                  <a:cubicBezTo>
                    <a:pt x="219" y="308"/>
                    <a:pt x="214" y="479"/>
                    <a:pt x="217" y="641"/>
                  </a:cubicBezTo>
                  <a:cubicBezTo>
                    <a:pt x="220" y="829"/>
                    <a:pt x="302" y="942"/>
                    <a:pt x="490" y="973"/>
                  </a:cubicBezTo>
                  <a:cubicBezTo>
                    <a:pt x="534" y="980"/>
                    <a:pt x="580" y="983"/>
                    <a:pt x="625" y="983"/>
                  </a:cubicBezTo>
                  <a:cubicBezTo>
                    <a:pt x="770" y="983"/>
                    <a:pt x="921" y="955"/>
                    <a:pt x="1065" y="955"/>
                  </a:cubicBezTo>
                  <a:cubicBezTo>
                    <a:pt x="1199" y="955"/>
                    <a:pt x="1328" y="979"/>
                    <a:pt x="1443" y="1072"/>
                  </a:cubicBezTo>
                  <a:cubicBezTo>
                    <a:pt x="1577" y="1181"/>
                    <a:pt x="1606" y="1379"/>
                    <a:pt x="1801" y="1399"/>
                  </a:cubicBezTo>
                  <a:cubicBezTo>
                    <a:pt x="1973" y="1416"/>
                    <a:pt x="2139" y="1381"/>
                    <a:pt x="2301" y="1454"/>
                  </a:cubicBezTo>
                  <a:cubicBezTo>
                    <a:pt x="2316" y="1461"/>
                    <a:pt x="2329" y="1469"/>
                    <a:pt x="2346" y="1477"/>
                  </a:cubicBezTo>
                  <a:lnTo>
                    <a:pt x="2442" y="1297"/>
                  </a:lnTo>
                  <a:cubicBezTo>
                    <a:pt x="1646" y="868"/>
                    <a:pt x="852" y="436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0"/>
            <p:cNvSpPr/>
            <p:nvPr/>
          </p:nvSpPr>
          <p:spPr>
            <a:xfrm>
              <a:off x="4815555" y="490670"/>
              <a:ext cx="140362" cy="83955"/>
            </a:xfrm>
            <a:custGeom>
              <a:rect b="b" l="l" r="r" t="t"/>
              <a:pathLst>
                <a:path extrusionOk="0" h="2115" w="3536">
                  <a:moveTo>
                    <a:pt x="112" y="0"/>
                  </a:moveTo>
                  <a:lnTo>
                    <a:pt x="0" y="198"/>
                  </a:lnTo>
                  <a:cubicBezTo>
                    <a:pt x="29" y="214"/>
                    <a:pt x="57" y="233"/>
                    <a:pt x="85" y="257"/>
                  </a:cubicBezTo>
                  <a:cubicBezTo>
                    <a:pt x="206" y="367"/>
                    <a:pt x="198" y="500"/>
                    <a:pt x="195" y="650"/>
                  </a:cubicBezTo>
                  <a:cubicBezTo>
                    <a:pt x="191" y="804"/>
                    <a:pt x="328" y="846"/>
                    <a:pt x="460" y="846"/>
                  </a:cubicBezTo>
                  <a:cubicBezTo>
                    <a:pt x="468" y="846"/>
                    <a:pt x="476" y="846"/>
                    <a:pt x="484" y="846"/>
                  </a:cubicBezTo>
                  <a:cubicBezTo>
                    <a:pt x="597" y="841"/>
                    <a:pt x="716" y="813"/>
                    <a:pt x="831" y="813"/>
                  </a:cubicBezTo>
                  <a:cubicBezTo>
                    <a:pt x="896" y="813"/>
                    <a:pt x="960" y="822"/>
                    <a:pt x="1021" y="849"/>
                  </a:cubicBezTo>
                  <a:cubicBezTo>
                    <a:pt x="1165" y="913"/>
                    <a:pt x="1176" y="1039"/>
                    <a:pt x="1135" y="1174"/>
                  </a:cubicBezTo>
                  <a:cubicBezTo>
                    <a:pt x="1124" y="1212"/>
                    <a:pt x="1106" y="1245"/>
                    <a:pt x="1135" y="1276"/>
                  </a:cubicBezTo>
                  <a:cubicBezTo>
                    <a:pt x="1155" y="1297"/>
                    <a:pt x="1198" y="1303"/>
                    <a:pt x="1226" y="1311"/>
                  </a:cubicBezTo>
                  <a:cubicBezTo>
                    <a:pt x="1296" y="1332"/>
                    <a:pt x="1367" y="1349"/>
                    <a:pt x="1437" y="1365"/>
                  </a:cubicBezTo>
                  <a:cubicBezTo>
                    <a:pt x="1587" y="1398"/>
                    <a:pt x="1738" y="1427"/>
                    <a:pt x="1886" y="1466"/>
                  </a:cubicBezTo>
                  <a:cubicBezTo>
                    <a:pt x="2171" y="1542"/>
                    <a:pt x="2436" y="1660"/>
                    <a:pt x="2614" y="1905"/>
                  </a:cubicBezTo>
                  <a:cubicBezTo>
                    <a:pt x="2622" y="1915"/>
                    <a:pt x="2625" y="1926"/>
                    <a:pt x="2629" y="1936"/>
                  </a:cubicBezTo>
                  <a:cubicBezTo>
                    <a:pt x="2862" y="2051"/>
                    <a:pt x="3199" y="1989"/>
                    <a:pt x="3439" y="2114"/>
                  </a:cubicBezTo>
                  <a:lnTo>
                    <a:pt x="3536" y="1938"/>
                  </a:lnTo>
                  <a:cubicBezTo>
                    <a:pt x="3359" y="1840"/>
                    <a:pt x="3184" y="1742"/>
                    <a:pt x="3008" y="1642"/>
                  </a:cubicBezTo>
                  <a:cubicBezTo>
                    <a:pt x="2040" y="1099"/>
                    <a:pt x="1076" y="552"/>
                    <a:pt x="1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0"/>
            <p:cNvSpPr/>
            <p:nvPr/>
          </p:nvSpPr>
          <p:spPr>
            <a:xfrm>
              <a:off x="4951907" y="567718"/>
              <a:ext cx="167830" cy="95149"/>
            </a:xfrm>
            <a:custGeom>
              <a:rect b="b" l="l" r="r" t="t"/>
              <a:pathLst>
                <a:path extrusionOk="0" h="2397" w="4228">
                  <a:moveTo>
                    <a:pt x="99" y="0"/>
                  </a:moveTo>
                  <a:lnTo>
                    <a:pt x="1" y="175"/>
                  </a:lnTo>
                  <a:cubicBezTo>
                    <a:pt x="55" y="205"/>
                    <a:pt x="106" y="245"/>
                    <a:pt x="148" y="297"/>
                  </a:cubicBezTo>
                  <a:cubicBezTo>
                    <a:pt x="265" y="444"/>
                    <a:pt x="276" y="649"/>
                    <a:pt x="396" y="792"/>
                  </a:cubicBezTo>
                  <a:cubicBezTo>
                    <a:pt x="489" y="901"/>
                    <a:pt x="641" y="917"/>
                    <a:pt x="785" y="917"/>
                  </a:cubicBezTo>
                  <a:cubicBezTo>
                    <a:pt x="842" y="917"/>
                    <a:pt x="899" y="914"/>
                    <a:pt x="950" y="914"/>
                  </a:cubicBezTo>
                  <a:cubicBezTo>
                    <a:pt x="952" y="914"/>
                    <a:pt x="955" y="914"/>
                    <a:pt x="958" y="914"/>
                  </a:cubicBezTo>
                  <a:cubicBezTo>
                    <a:pt x="1283" y="914"/>
                    <a:pt x="1602" y="1026"/>
                    <a:pt x="1643" y="1387"/>
                  </a:cubicBezTo>
                  <a:cubicBezTo>
                    <a:pt x="1657" y="1491"/>
                    <a:pt x="1671" y="1576"/>
                    <a:pt x="1775" y="1623"/>
                  </a:cubicBezTo>
                  <a:cubicBezTo>
                    <a:pt x="1828" y="1647"/>
                    <a:pt x="1884" y="1655"/>
                    <a:pt x="1941" y="1655"/>
                  </a:cubicBezTo>
                  <a:cubicBezTo>
                    <a:pt x="1966" y="1655"/>
                    <a:pt x="1991" y="1654"/>
                    <a:pt x="2016" y="1651"/>
                  </a:cubicBezTo>
                  <a:cubicBezTo>
                    <a:pt x="2176" y="1632"/>
                    <a:pt x="2328" y="1580"/>
                    <a:pt x="2487" y="1580"/>
                  </a:cubicBezTo>
                  <a:cubicBezTo>
                    <a:pt x="2528" y="1580"/>
                    <a:pt x="2569" y="1583"/>
                    <a:pt x="2612" y="1592"/>
                  </a:cubicBezTo>
                  <a:cubicBezTo>
                    <a:pt x="2772" y="1623"/>
                    <a:pt x="2919" y="1729"/>
                    <a:pt x="2965" y="1891"/>
                  </a:cubicBezTo>
                  <a:cubicBezTo>
                    <a:pt x="2989" y="1976"/>
                    <a:pt x="2977" y="2064"/>
                    <a:pt x="2987" y="2151"/>
                  </a:cubicBezTo>
                  <a:cubicBezTo>
                    <a:pt x="2999" y="2246"/>
                    <a:pt x="3064" y="2256"/>
                    <a:pt x="3148" y="2271"/>
                  </a:cubicBezTo>
                  <a:cubicBezTo>
                    <a:pt x="3370" y="2307"/>
                    <a:pt x="3591" y="2310"/>
                    <a:pt x="3813" y="2320"/>
                  </a:cubicBezTo>
                  <a:cubicBezTo>
                    <a:pt x="3932" y="2325"/>
                    <a:pt x="4061" y="2340"/>
                    <a:pt x="4167" y="2397"/>
                  </a:cubicBezTo>
                  <a:lnTo>
                    <a:pt x="4228" y="2284"/>
                  </a:lnTo>
                  <a:cubicBezTo>
                    <a:pt x="3984" y="2152"/>
                    <a:pt x="3741" y="2018"/>
                    <a:pt x="3496" y="1888"/>
                  </a:cubicBezTo>
                  <a:cubicBezTo>
                    <a:pt x="2361" y="1263"/>
                    <a:pt x="1229" y="634"/>
                    <a:pt x="99" y="0"/>
                  </a:cubicBezTo>
                  <a:close/>
                </a:path>
              </a:pathLst>
            </a:custGeom>
            <a:solidFill>
              <a:srgbClr val="EAA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0"/>
            <p:cNvSpPr/>
            <p:nvPr/>
          </p:nvSpPr>
          <p:spPr>
            <a:xfrm>
              <a:off x="5210281" y="709786"/>
              <a:ext cx="212487" cy="177992"/>
            </a:xfrm>
            <a:custGeom>
              <a:rect b="b" l="l" r="r" t="t"/>
              <a:pathLst>
                <a:path extrusionOk="0" h="4484" w="5353">
                  <a:moveTo>
                    <a:pt x="98" y="1"/>
                  </a:moveTo>
                  <a:lnTo>
                    <a:pt x="1" y="181"/>
                  </a:lnTo>
                  <a:cubicBezTo>
                    <a:pt x="257" y="324"/>
                    <a:pt x="389" y="636"/>
                    <a:pt x="328" y="923"/>
                  </a:cubicBezTo>
                  <a:cubicBezTo>
                    <a:pt x="717" y="1005"/>
                    <a:pt x="1057" y="1239"/>
                    <a:pt x="1287" y="1568"/>
                  </a:cubicBezTo>
                  <a:cubicBezTo>
                    <a:pt x="1413" y="1516"/>
                    <a:pt x="1547" y="1493"/>
                    <a:pt x="1682" y="1493"/>
                  </a:cubicBezTo>
                  <a:cubicBezTo>
                    <a:pt x="1935" y="1493"/>
                    <a:pt x="2193" y="1574"/>
                    <a:pt x="2413" y="1691"/>
                  </a:cubicBezTo>
                  <a:cubicBezTo>
                    <a:pt x="2722" y="1856"/>
                    <a:pt x="2964" y="2178"/>
                    <a:pt x="2881" y="2526"/>
                  </a:cubicBezTo>
                  <a:cubicBezTo>
                    <a:pt x="3287" y="2714"/>
                    <a:pt x="3568" y="3151"/>
                    <a:pt x="3543" y="3602"/>
                  </a:cubicBezTo>
                  <a:cubicBezTo>
                    <a:pt x="3551" y="3630"/>
                    <a:pt x="3557" y="3660"/>
                    <a:pt x="3564" y="3687"/>
                  </a:cubicBezTo>
                  <a:cubicBezTo>
                    <a:pt x="3590" y="3814"/>
                    <a:pt x="3613" y="3943"/>
                    <a:pt x="3634" y="4072"/>
                  </a:cubicBezTo>
                  <a:cubicBezTo>
                    <a:pt x="3656" y="4201"/>
                    <a:pt x="3675" y="4331"/>
                    <a:pt x="3693" y="4461"/>
                  </a:cubicBezTo>
                  <a:cubicBezTo>
                    <a:pt x="3694" y="4468"/>
                    <a:pt x="3696" y="4477"/>
                    <a:pt x="3697" y="4483"/>
                  </a:cubicBezTo>
                  <a:cubicBezTo>
                    <a:pt x="3784" y="4399"/>
                    <a:pt x="3873" y="4316"/>
                    <a:pt x="3959" y="4230"/>
                  </a:cubicBezTo>
                  <a:cubicBezTo>
                    <a:pt x="4435" y="3766"/>
                    <a:pt x="4901" y="3288"/>
                    <a:pt x="5353" y="2798"/>
                  </a:cubicBezTo>
                  <a:cubicBezTo>
                    <a:pt x="5203" y="2719"/>
                    <a:pt x="5052" y="2640"/>
                    <a:pt x="4901" y="2561"/>
                  </a:cubicBezTo>
                  <a:cubicBezTo>
                    <a:pt x="3577" y="1863"/>
                    <a:pt x="2254" y="1161"/>
                    <a:pt x="933" y="453"/>
                  </a:cubicBezTo>
                  <a:cubicBezTo>
                    <a:pt x="655" y="302"/>
                    <a:pt x="376" y="152"/>
                    <a:pt x="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0"/>
            <p:cNvSpPr/>
            <p:nvPr/>
          </p:nvSpPr>
          <p:spPr>
            <a:xfrm>
              <a:off x="4407094" y="378611"/>
              <a:ext cx="412947" cy="345307"/>
            </a:xfrm>
            <a:custGeom>
              <a:rect b="b" l="l" r="r" t="t"/>
              <a:pathLst>
                <a:path extrusionOk="0" h="8699" w="10403">
                  <a:moveTo>
                    <a:pt x="5574" y="1"/>
                  </a:moveTo>
                  <a:cubicBezTo>
                    <a:pt x="4774" y="797"/>
                    <a:pt x="4026" y="1642"/>
                    <a:pt x="3340" y="2537"/>
                  </a:cubicBezTo>
                  <a:cubicBezTo>
                    <a:pt x="2445" y="3704"/>
                    <a:pt x="1644" y="4951"/>
                    <a:pt x="987" y="6268"/>
                  </a:cubicBezTo>
                  <a:cubicBezTo>
                    <a:pt x="597" y="7048"/>
                    <a:pt x="259" y="7863"/>
                    <a:pt x="1" y="8698"/>
                  </a:cubicBezTo>
                  <a:cubicBezTo>
                    <a:pt x="219" y="8447"/>
                    <a:pt x="537" y="8269"/>
                    <a:pt x="846" y="8203"/>
                  </a:cubicBezTo>
                  <a:cubicBezTo>
                    <a:pt x="857" y="8202"/>
                    <a:pt x="868" y="8201"/>
                    <a:pt x="878" y="8199"/>
                  </a:cubicBezTo>
                  <a:cubicBezTo>
                    <a:pt x="785" y="7921"/>
                    <a:pt x="940" y="7646"/>
                    <a:pt x="1128" y="7446"/>
                  </a:cubicBezTo>
                  <a:cubicBezTo>
                    <a:pt x="1311" y="7255"/>
                    <a:pt x="1563" y="7097"/>
                    <a:pt x="1675" y="6850"/>
                  </a:cubicBezTo>
                  <a:cubicBezTo>
                    <a:pt x="1598" y="6822"/>
                    <a:pt x="1531" y="6771"/>
                    <a:pt x="1479" y="6698"/>
                  </a:cubicBezTo>
                  <a:cubicBezTo>
                    <a:pt x="1299" y="6446"/>
                    <a:pt x="1395" y="6137"/>
                    <a:pt x="1589" y="5926"/>
                  </a:cubicBezTo>
                  <a:cubicBezTo>
                    <a:pt x="1778" y="5718"/>
                    <a:pt x="2192" y="5566"/>
                    <a:pt x="2155" y="5234"/>
                  </a:cubicBezTo>
                  <a:cubicBezTo>
                    <a:pt x="2138" y="5080"/>
                    <a:pt x="2120" y="4952"/>
                    <a:pt x="2202" y="4811"/>
                  </a:cubicBezTo>
                  <a:cubicBezTo>
                    <a:pt x="2274" y="4688"/>
                    <a:pt x="2384" y="4598"/>
                    <a:pt x="2486" y="4502"/>
                  </a:cubicBezTo>
                  <a:cubicBezTo>
                    <a:pt x="2691" y="4312"/>
                    <a:pt x="2795" y="4068"/>
                    <a:pt x="2898" y="3813"/>
                  </a:cubicBezTo>
                  <a:cubicBezTo>
                    <a:pt x="2993" y="3575"/>
                    <a:pt x="3092" y="3327"/>
                    <a:pt x="3273" y="3141"/>
                  </a:cubicBezTo>
                  <a:cubicBezTo>
                    <a:pt x="3370" y="3039"/>
                    <a:pt x="3487" y="2968"/>
                    <a:pt x="3618" y="2919"/>
                  </a:cubicBezTo>
                  <a:cubicBezTo>
                    <a:pt x="3771" y="2864"/>
                    <a:pt x="3942" y="2843"/>
                    <a:pt x="4078" y="2750"/>
                  </a:cubicBezTo>
                  <a:cubicBezTo>
                    <a:pt x="4314" y="2590"/>
                    <a:pt x="4356" y="2261"/>
                    <a:pt x="4460" y="2016"/>
                  </a:cubicBezTo>
                  <a:cubicBezTo>
                    <a:pt x="4513" y="1892"/>
                    <a:pt x="4583" y="1766"/>
                    <a:pt x="4691" y="1682"/>
                  </a:cubicBezTo>
                  <a:cubicBezTo>
                    <a:pt x="4743" y="1641"/>
                    <a:pt x="4804" y="1610"/>
                    <a:pt x="4869" y="1606"/>
                  </a:cubicBezTo>
                  <a:cubicBezTo>
                    <a:pt x="4873" y="1606"/>
                    <a:pt x="4877" y="1605"/>
                    <a:pt x="4881" y="1605"/>
                  </a:cubicBezTo>
                  <a:cubicBezTo>
                    <a:pt x="4954" y="1605"/>
                    <a:pt x="5013" y="1641"/>
                    <a:pt x="5082" y="1663"/>
                  </a:cubicBezTo>
                  <a:cubicBezTo>
                    <a:pt x="5117" y="1675"/>
                    <a:pt x="5152" y="1680"/>
                    <a:pt x="5187" y="1680"/>
                  </a:cubicBezTo>
                  <a:cubicBezTo>
                    <a:pt x="5400" y="1680"/>
                    <a:pt x="5598" y="1485"/>
                    <a:pt x="5765" y="1378"/>
                  </a:cubicBezTo>
                  <a:cubicBezTo>
                    <a:pt x="5868" y="1312"/>
                    <a:pt x="6065" y="1208"/>
                    <a:pt x="6220" y="1208"/>
                  </a:cubicBezTo>
                  <a:cubicBezTo>
                    <a:pt x="6324" y="1208"/>
                    <a:pt x="6410" y="1255"/>
                    <a:pt x="6434" y="1393"/>
                  </a:cubicBezTo>
                  <a:cubicBezTo>
                    <a:pt x="6444" y="1457"/>
                    <a:pt x="6420" y="1533"/>
                    <a:pt x="6450" y="1591"/>
                  </a:cubicBezTo>
                  <a:cubicBezTo>
                    <a:pt x="6477" y="1643"/>
                    <a:pt x="6538" y="1672"/>
                    <a:pt x="6593" y="1687"/>
                  </a:cubicBezTo>
                  <a:cubicBezTo>
                    <a:pt x="6621" y="1694"/>
                    <a:pt x="6648" y="1697"/>
                    <a:pt x="6676" y="1697"/>
                  </a:cubicBezTo>
                  <a:cubicBezTo>
                    <a:pt x="6809" y="1697"/>
                    <a:pt x="6943" y="1626"/>
                    <a:pt x="7064" y="1583"/>
                  </a:cubicBezTo>
                  <a:cubicBezTo>
                    <a:pt x="7158" y="1548"/>
                    <a:pt x="7265" y="1526"/>
                    <a:pt x="7368" y="1526"/>
                  </a:cubicBezTo>
                  <a:cubicBezTo>
                    <a:pt x="7549" y="1526"/>
                    <a:pt x="7719" y="1594"/>
                    <a:pt x="7794" y="1787"/>
                  </a:cubicBezTo>
                  <a:cubicBezTo>
                    <a:pt x="7846" y="1919"/>
                    <a:pt x="7806" y="2109"/>
                    <a:pt x="7909" y="2217"/>
                  </a:cubicBezTo>
                  <a:cubicBezTo>
                    <a:pt x="7998" y="2314"/>
                    <a:pt x="8154" y="2323"/>
                    <a:pt x="8275" y="2323"/>
                  </a:cubicBezTo>
                  <a:cubicBezTo>
                    <a:pt x="8384" y="2322"/>
                    <a:pt x="8499" y="2311"/>
                    <a:pt x="8612" y="2311"/>
                  </a:cubicBezTo>
                  <a:cubicBezTo>
                    <a:pt x="8779" y="2311"/>
                    <a:pt x="8942" y="2335"/>
                    <a:pt x="9075" y="2451"/>
                  </a:cubicBezTo>
                  <a:cubicBezTo>
                    <a:pt x="9196" y="2560"/>
                    <a:pt x="9209" y="2706"/>
                    <a:pt x="9261" y="2849"/>
                  </a:cubicBezTo>
                  <a:cubicBezTo>
                    <a:pt x="9305" y="2973"/>
                    <a:pt x="9417" y="2999"/>
                    <a:pt x="9532" y="2999"/>
                  </a:cubicBezTo>
                  <a:cubicBezTo>
                    <a:pt x="9558" y="2999"/>
                    <a:pt x="9584" y="2998"/>
                    <a:pt x="9610" y="2996"/>
                  </a:cubicBezTo>
                  <a:cubicBezTo>
                    <a:pt x="9738" y="2986"/>
                    <a:pt x="9876" y="2958"/>
                    <a:pt x="10009" y="2958"/>
                  </a:cubicBezTo>
                  <a:cubicBezTo>
                    <a:pt x="10107" y="2958"/>
                    <a:pt x="10203" y="2973"/>
                    <a:pt x="10290" y="3022"/>
                  </a:cubicBezTo>
                  <a:lnTo>
                    <a:pt x="10402" y="2824"/>
                  </a:lnTo>
                  <a:cubicBezTo>
                    <a:pt x="10066" y="2632"/>
                    <a:pt x="9729" y="2438"/>
                    <a:pt x="9396" y="2243"/>
                  </a:cubicBezTo>
                  <a:cubicBezTo>
                    <a:pt x="8118" y="1504"/>
                    <a:pt x="6843" y="757"/>
                    <a:pt x="55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0"/>
            <p:cNvSpPr/>
            <p:nvPr/>
          </p:nvSpPr>
          <p:spPr>
            <a:xfrm>
              <a:off x="4632164" y="358128"/>
              <a:ext cx="814859" cy="456731"/>
            </a:xfrm>
            <a:custGeom>
              <a:rect b="b" l="l" r="r" t="t"/>
              <a:pathLst>
                <a:path extrusionOk="0" h="11506" w="20528">
                  <a:moveTo>
                    <a:pt x="437" y="0"/>
                  </a:moveTo>
                  <a:cubicBezTo>
                    <a:pt x="290" y="139"/>
                    <a:pt x="144" y="279"/>
                    <a:pt x="0" y="420"/>
                  </a:cubicBezTo>
                  <a:cubicBezTo>
                    <a:pt x="137" y="500"/>
                    <a:pt x="274" y="579"/>
                    <a:pt x="412" y="657"/>
                  </a:cubicBezTo>
                  <a:cubicBezTo>
                    <a:pt x="1708" y="1403"/>
                    <a:pt x="3006" y="2149"/>
                    <a:pt x="4310" y="2888"/>
                  </a:cubicBezTo>
                  <a:cubicBezTo>
                    <a:pt x="5611" y="3627"/>
                    <a:pt x="6913" y="4367"/>
                    <a:pt x="8220" y="5098"/>
                  </a:cubicBezTo>
                  <a:cubicBezTo>
                    <a:pt x="9525" y="5829"/>
                    <a:pt x="10835" y="6554"/>
                    <a:pt x="12149" y="7273"/>
                  </a:cubicBezTo>
                  <a:cubicBezTo>
                    <a:pt x="13464" y="7990"/>
                    <a:pt x="14779" y="8704"/>
                    <a:pt x="16100" y="9411"/>
                  </a:cubicBezTo>
                  <a:cubicBezTo>
                    <a:pt x="17416" y="10115"/>
                    <a:pt x="18736" y="10814"/>
                    <a:pt x="20058" y="11505"/>
                  </a:cubicBezTo>
                  <a:cubicBezTo>
                    <a:pt x="20218" y="11333"/>
                    <a:pt x="20374" y="11157"/>
                    <a:pt x="20527" y="10982"/>
                  </a:cubicBezTo>
                  <a:cubicBezTo>
                    <a:pt x="20384" y="10907"/>
                    <a:pt x="20239" y="10835"/>
                    <a:pt x="20095" y="10761"/>
                  </a:cubicBezTo>
                  <a:cubicBezTo>
                    <a:pt x="18760" y="10083"/>
                    <a:pt x="17430" y="9395"/>
                    <a:pt x="16104" y="8702"/>
                  </a:cubicBezTo>
                  <a:cubicBezTo>
                    <a:pt x="14776" y="8006"/>
                    <a:pt x="13455" y="7302"/>
                    <a:pt x="12137" y="6590"/>
                  </a:cubicBezTo>
                  <a:cubicBezTo>
                    <a:pt x="10820" y="5877"/>
                    <a:pt x="9506" y="5161"/>
                    <a:pt x="8195" y="4435"/>
                  </a:cubicBezTo>
                  <a:cubicBezTo>
                    <a:pt x="6879" y="3706"/>
                    <a:pt x="5567" y="2971"/>
                    <a:pt x="4260" y="2226"/>
                  </a:cubicBezTo>
                  <a:cubicBezTo>
                    <a:pt x="2979" y="1496"/>
                    <a:pt x="1691" y="773"/>
                    <a:pt x="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0"/>
            <p:cNvSpPr/>
            <p:nvPr/>
          </p:nvSpPr>
          <p:spPr>
            <a:xfrm>
              <a:off x="4353704" y="52953"/>
              <a:ext cx="1306799" cy="1146630"/>
            </a:xfrm>
            <a:custGeom>
              <a:rect b="b" l="l" r="r" t="t"/>
              <a:pathLst>
                <a:path extrusionOk="0" h="28886" w="32921">
                  <a:moveTo>
                    <a:pt x="23826" y="569"/>
                  </a:moveTo>
                  <a:cubicBezTo>
                    <a:pt x="24254" y="569"/>
                    <a:pt x="24681" y="590"/>
                    <a:pt x="25105" y="638"/>
                  </a:cubicBezTo>
                  <a:cubicBezTo>
                    <a:pt x="26600" y="805"/>
                    <a:pt x="28010" y="1335"/>
                    <a:pt x="29162" y="2317"/>
                  </a:cubicBezTo>
                  <a:cubicBezTo>
                    <a:pt x="30220" y="3216"/>
                    <a:pt x="31009" y="4411"/>
                    <a:pt x="31489" y="5710"/>
                  </a:cubicBezTo>
                  <a:cubicBezTo>
                    <a:pt x="31917" y="6866"/>
                    <a:pt x="32080" y="8100"/>
                    <a:pt x="32032" y="9325"/>
                  </a:cubicBezTo>
                  <a:cubicBezTo>
                    <a:pt x="32019" y="9669"/>
                    <a:pt x="31988" y="10011"/>
                    <a:pt x="31942" y="10350"/>
                  </a:cubicBezTo>
                  <a:cubicBezTo>
                    <a:pt x="31839" y="11120"/>
                    <a:pt x="31662" y="11867"/>
                    <a:pt x="31424" y="12590"/>
                  </a:cubicBezTo>
                  <a:cubicBezTo>
                    <a:pt x="30644" y="14968"/>
                    <a:pt x="29199" y="17096"/>
                    <a:pt x="27542" y="18973"/>
                  </a:cubicBezTo>
                  <a:cubicBezTo>
                    <a:pt x="25448" y="21344"/>
                    <a:pt x="23049" y="23524"/>
                    <a:pt x="20377" y="25223"/>
                  </a:cubicBezTo>
                  <a:cubicBezTo>
                    <a:pt x="17768" y="26882"/>
                    <a:pt x="14835" y="28051"/>
                    <a:pt x="11739" y="28310"/>
                  </a:cubicBezTo>
                  <a:cubicBezTo>
                    <a:pt x="11289" y="28348"/>
                    <a:pt x="10828" y="28368"/>
                    <a:pt x="10362" y="28368"/>
                  </a:cubicBezTo>
                  <a:cubicBezTo>
                    <a:pt x="7559" y="28368"/>
                    <a:pt x="4567" y="27641"/>
                    <a:pt x="2672" y="25645"/>
                  </a:cubicBezTo>
                  <a:cubicBezTo>
                    <a:pt x="2643" y="25619"/>
                    <a:pt x="2617" y="25589"/>
                    <a:pt x="2593" y="25560"/>
                  </a:cubicBezTo>
                  <a:cubicBezTo>
                    <a:pt x="2143" y="25070"/>
                    <a:pt x="1758" y="24508"/>
                    <a:pt x="1457" y="23862"/>
                  </a:cubicBezTo>
                  <a:cubicBezTo>
                    <a:pt x="1116" y="23134"/>
                    <a:pt x="887" y="22354"/>
                    <a:pt x="759" y="21561"/>
                  </a:cubicBezTo>
                  <a:cubicBezTo>
                    <a:pt x="512" y="20041"/>
                    <a:pt x="695" y="18476"/>
                    <a:pt x="1127" y="17005"/>
                  </a:cubicBezTo>
                  <a:cubicBezTo>
                    <a:pt x="1588" y="15434"/>
                    <a:pt x="2330" y="13955"/>
                    <a:pt x="3195" y="12570"/>
                  </a:cubicBezTo>
                  <a:cubicBezTo>
                    <a:pt x="3947" y="11368"/>
                    <a:pt x="4803" y="10232"/>
                    <a:pt x="5749" y="9174"/>
                  </a:cubicBezTo>
                  <a:cubicBezTo>
                    <a:pt x="7649" y="7049"/>
                    <a:pt x="9907" y="5243"/>
                    <a:pt x="12391" y="3841"/>
                  </a:cubicBezTo>
                  <a:cubicBezTo>
                    <a:pt x="14868" y="2445"/>
                    <a:pt x="17571" y="1443"/>
                    <a:pt x="20369" y="931"/>
                  </a:cubicBezTo>
                  <a:cubicBezTo>
                    <a:pt x="21501" y="725"/>
                    <a:pt x="22666" y="569"/>
                    <a:pt x="23826" y="569"/>
                  </a:cubicBezTo>
                  <a:close/>
                  <a:moveTo>
                    <a:pt x="24286" y="1"/>
                  </a:moveTo>
                  <a:cubicBezTo>
                    <a:pt x="23838" y="1"/>
                    <a:pt x="23390" y="23"/>
                    <a:pt x="22948" y="60"/>
                  </a:cubicBezTo>
                  <a:cubicBezTo>
                    <a:pt x="21444" y="185"/>
                    <a:pt x="19951" y="466"/>
                    <a:pt x="18496" y="862"/>
                  </a:cubicBezTo>
                  <a:cubicBezTo>
                    <a:pt x="15652" y="1638"/>
                    <a:pt x="12940" y="2888"/>
                    <a:pt x="10493" y="4530"/>
                  </a:cubicBezTo>
                  <a:cubicBezTo>
                    <a:pt x="8045" y="6170"/>
                    <a:pt x="5854" y="8202"/>
                    <a:pt x="4061" y="10542"/>
                  </a:cubicBezTo>
                  <a:cubicBezTo>
                    <a:pt x="3118" y="11771"/>
                    <a:pt x="2273" y="13085"/>
                    <a:pt x="1580" y="14473"/>
                  </a:cubicBezTo>
                  <a:cubicBezTo>
                    <a:pt x="815" y="16004"/>
                    <a:pt x="236" y="17653"/>
                    <a:pt x="56" y="19364"/>
                  </a:cubicBezTo>
                  <a:cubicBezTo>
                    <a:pt x="21" y="19707"/>
                    <a:pt x="1" y="20051"/>
                    <a:pt x="1" y="20399"/>
                  </a:cubicBezTo>
                  <a:cubicBezTo>
                    <a:pt x="1" y="23025"/>
                    <a:pt x="1043" y="25712"/>
                    <a:pt x="3289" y="27205"/>
                  </a:cubicBezTo>
                  <a:cubicBezTo>
                    <a:pt x="3672" y="27417"/>
                    <a:pt x="4066" y="27608"/>
                    <a:pt x="4466" y="27781"/>
                  </a:cubicBezTo>
                  <a:cubicBezTo>
                    <a:pt x="6239" y="28542"/>
                    <a:pt x="8166" y="28886"/>
                    <a:pt x="10095" y="28886"/>
                  </a:cubicBezTo>
                  <a:cubicBezTo>
                    <a:pt x="11309" y="28886"/>
                    <a:pt x="12524" y="28749"/>
                    <a:pt x="13701" y="28494"/>
                  </a:cubicBezTo>
                  <a:cubicBezTo>
                    <a:pt x="16859" y="27811"/>
                    <a:pt x="19768" y="26250"/>
                    <a:pt x="22336" y="24320"/>
                  </a:cubicBezTo>
                  <a:cubicBezTo>
                    <a:pt x="23641" y="23339"/>
                    <a:pt x="24866" y="22256"/>
                    <a:pt x="26029" y="21115"/>
                  </a:cubicBezTo>
                  <a:cubicBezTo>
                    <a:pt x="27241" y="19926"/>
                    <a:pt x="28405" y="18678"/>
                    <a:pt x="29421" y="17314"/>
                  </a:cubicBezTo>
                  <a:cubicBezTo>
                    <a:pt x="31454" y="14590"/>
                    <a:pt x="32920" y="11277"/>
                    <a:pt x="32659" y="7813"/>
                  </a:cubicBezTo>
                  <a:cubicBezTo>
                    <a:pt x="32437" y="4884"/>
                    <a:pt x="30791" y="1947"/>
                    <a:pt x="28040" y="711"/>
                  </a:cubicBezTo>
                  <a:cubicBezTo>
                    <a:pt x="26862" y="182"/>
                    <a:pt x="25572" y="1"/>
                    <a:pt x="24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0"/>
            <p:cNvSpPr/>
            <p:nvPr/>
          </p:nvSpPr>
          <p:spPr>
            <a:xfrm>
              <a:off x="4348544" y="473958"/>
              <a:ext cx="1303663" cy="1010039"/>
            </a:xfrm>
            <a:custGeom>
              <a:rect b="b" l="l" r="r" t="t"/>
              <a:pathLst>
                <a:path extrusionOk="0" h="25445" w="32842">
                  <a:moveTo>
                    <a:pt x="32830" y="0"/>
                  </a:moveTo>
                  <a:cubicBezTo>
                    <a:pt x="32264" y="3271"/>
                    <a:pt x="30441" y="6142"/>
                    <a:pt x="28269" y="8604"/>
                  </a:cubicBezTo>
                  <a:cubicBezTo>
                    <a:pt x="26062" y="11102"/>
                    <a:pt x="23536" y="13398"/>
                    <a:pt x="20719" y="15189"/>
                  </a:cubicBezTo>
                  <a:cubicBezTo>
                    <a:pt x="17971" y="16935"/>
                    <a:pt x="14883" y="18169"/>
                    <a:pt x="11621" y="18440"/>
                  </a:cubicBezTo>
                  <a:cubicBezTo>
                    <a:pt x="11146" y="18480"/>
                    <a:pt x="10659" y="18501"/>
                    <a:pt x="10167" y="18501"/>
                  </a:cubicBezTo>
                  <a:cubicBezTo>
                    <a:pt x="6462" y="18501"/>
                    <a:pt x="2445" y="17299"/>
                    <a:pt x="788" y="13755"/>
                  </a:cubicBezTo>
                  <a:cubicBezTo>
                    <a:pt x="431" y="12988"/>
                    <a:pt x="189" y="12167"/>
                    <a:pt x="54" y="11332"/>
                  </a:cubicBezTo>
                  <a:cubicBezTo>
                    <a:pt x="54" y="11328"/>
                    <a:pt x="54" y="11326"/>
                    <a:pt x="53" y="11322"/>
                  </a:cubicBezTo>
                  <a:cubicBezTo>
                    <a:pt x="53" y="11382"/>
                    <a:pt x="51" y="11442"/>
                    <a:pt x="49" y="11502"/>
                  </a:cubicBezTo>
                  <a:cubicBezTo>
                    <a:pt x="15" y="12995"/>
                    <a:pt x="1" y="14488"/>
                    <a:pt x="9" y="15982"/>
                  </a:cubicBezTo>
                  <a:cubicBezTo>
                    <a:pt x="10" y="16320"/>
                    <a:pt x="12" y="16658"/>
                    <a:pt x="26" y="16997"/>
                  </a:cubicBezTo>
                  <a:cubicBezTo>
                    <a:pt x="127" y="19529"/>
                    <a:pt x="838" y="22430"/>
                    <a:pt x="3238" y="23762"/>
                  </a:cubicBezTo>
                  <a:cubicBezTo>
                    <a:pt x="3620" y="23976"/>
                    <a:pt x="4014" y="24167"/>
                    <a:pt x="4414" y="24339"/>
                  </a:cubicBezTo>
                  <a:cubicBezTo>
                    <a:pt x="6187" y="25100"/>
                    <a:pt x="8114" y="25444"/>
                    <a:pt x="10042" y="25444"/>
                  </a:cubicBezTo>
                  <a:cubicBezTo>
                    <a:pt x="11256" y="25444"/>
                    <a:pt x="12471" y="25308"/>
                    <a:pt x="13649" y="25053"/>
                  </a:cubicBezTo>
                  <a:cubicBezTo>
                    <a:pt x="16807" y="24369"/>
                    <a:pt x="19716" y="22807"/>
                    <a:pt x="22284" y="20877"/>
                  </a:cubicBezTo>
                  <a:cubicBezTo>
                    <a:pt x="23588" y="19897"/>
                    <a:pt x="24812" y="18814"/>
                    <a:pt x="25978" y="17673"/>
                  </a:cubicBezTo>
                  <a:cubicBezTo>
                    <a:pt x="27191" y="16485"/>
                    <a:pt x="28353" y="15236"/>
                    <a:pt x="29369" y="13873"/>
                  </a:cubicBezTo>
                  <a:cubicBezTo>
                    <a:pt x="30047" y="12967"/>
                    <a:pt x="30654" y="12004"/>
                    <a:pt x="31159" y="10992"/>
                  </a:cubicBezTo>
                  <a:cubicBezTo>
                    <a:pt x="31924" y="9460"/>
                    <a:pt x="32379" y="7875"/>
                    <a:pt x="32577" y="6176"/>
                  </a:cubicBezTo>
                  <a:cubicBezTo>
                    <a:pt x="32644" y="5607"/>
                    <a:pt x="32695" y="5035"/>
                    <a:pt x="32734" y="4462"/>
                  </a:cubicBezTo>
                  <a:cubicBezTo>
                    <a:pt x="32818" y="3207"/>
                    <a:pt x="32842" y="1948"/>
                    <a:pt x="32837" y="691"/>
                  </a:cubicBezTo>
                  <a:cubicBezTo>
                    <a:pt x="32836" y="462"/>
                    <a:pt x="32833" y="232"/>
                    <a:pt x="32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0"/>
            <p:cNvSpPr/>
            <p:nvPr/>
          </p:nvSpPr>
          <p:spPr>
            <a:xfrm>
              <a:off x="5075041" y="709309"/>
              <a:ext cx="56764" cy="73317"/>
            </a:xfrm>
            <a:custGeom>
              <a:rect b="b" l="l" r="r" t="t"/>
              <a:pathLst>
                <a:path extrusionOk="0" h="1847" w="1430">
                  <a:moveTo>
                    <a:pt x="22" y="0"/>
                  </a:moveTo>
                  <a:lnTo>
                    <a:pt x="0" y="53"/>
                  </a:lnTo>
                  <a:cubicBezTo>
                    <a:pt x="172" y="122"/>
                    <a:pt x="339" y="211"/>
                    <a:pt x="480" y="323"/>
                  </a:cubicBezTo>
                  <a:cubicBezTo>
                    <a:pt x="734" y="523"/>
                    <a:pt x="805" y="815"/>
                    <a:pt x="850" y="1122"/>
                  </a:cubicBezTo>
                  <a:cubicBezTo>
                    <a:pt x="883" y="1355"/>
                    <a:pt x="922" y="1604"/>
                    <a:pt x="930" y="1847"/>
                  </a:cubicBezTo>
                  <a:cubicBezTo>
                    <a:pt x="1059" y="1659"/>
                    <a:pt x="1231" y="1512"/>
                    <a:pt x="1429" y="1404"/>
                  </a:cubicBezTo>
                  <a:cubicBezTo>
                    <a:pt x="1417" y="1394"/>
                    <a:pt x="1404" y="1380"/>
                    <a:pt x="1401" y="1362"/>
                  </a:cubicBezTo>
                  <a:cubicBezTo>
                    <a:pt x="1287" y="920"/>
                    <a:pt x="1138" y="472"/>
                    <a:pt x="731" y="216"/>
                  </a:cubicBezTo>
                  <a:cubicBezTo>
                    <a:pt x="555" y="106"/>
                    <a:pt x="367" y="84"/>
                    <a:pt x="167" y="44"/>
                  </a:cubicBezTo>
                  <a:cubicBezTo>
                    <a:pt x="115" y="34"/>
                    <a:pt x="66" y="18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0"/>
            <p:cNvSpPr/>
            <p:nvPr/>
          </p:nvSpPr>
          <p:spPr>
            <a:xfrm>
              <a:off x="4443415" y="435097"/>
              <a:ext cx="682952" cy="276873"/>
            </a:xfrm>
            <a:custGeom>
              <a:rect b="b" l="l" r="r" t="t"/>
              <a:pathLst>
                <a:path extrusionOk="0" h="6975" w="17205">
                  <a:moveTo>
                    <a:pt x="5246" y="1"/>
                  </a:moveTo>
                  <a:cubicBezTo>
                    <a:pt x="5197" y="1"/>
                    <a:pt x="5131" y="35"/>
                    <a:pt x="5090" y="54"/>
                  </a:cubicBezTo>
                  <a:cubicBezTo>
                    <a:pt x="4971" y="109"/>
                    <a:pt x="4864" y="187"/>
                    <a:pt x="4754" y="257"/>
                  </a:cubicBezTo>
                  <a:cubicBezTo>
                    <a:pt x="4668" y="311"/>
                    <a:pt x="4577" y="364"/>
                    <a:pt x="4481" y="397"/>
                  </a:cubicBezTo>
                  <a:cubicBezTo>
                    <a:pt x="4419" y="419"/>
                    <a:pt x="4355" y="433"/>
                    <a:pt x="4288" y="433"/>
                  </a:cubicBezTo>
                  <a:cubicBezTo>
                    <a:pt x="4280" y="433"/>
                    <a:pt x="4271" y="433"/>
                    <a:pt x="4263" y="433"/>
                  </a:cubicBezTo>
                  <a:cubicBezTo>
                    <a:pt x="4214" y="432"/>
                    <a:pt x="4166" y="421"/>
                    <a:pt x="4116" y="401"/>
                  </a:cubicBezTo>
                  <a:cubicBezTo>
                    <a:pt x="4056" y="377"/>
                    <a:pt x="4005" y="348"/>
                    <a:pt x="3952" y="348"/>
                  </a:cubicBezTo>
                  <a:cubicBezTo>
                    <a:pt x="3921" y="348"/>
                    <a:pt x="3888" y="358"/>
                    <a:pt x="3853" y="386"/>
                  </a:cubicBezTo>
                  <a:cubicBezTo>
                    <a:pt x="3799" y="427"/>
                    <a:pt x="3760" y="485"/>
                    <a:pt x="3726" y="543"/>
                  </a:cubicBezTo>
                  <a:cubicBezTo>
                    <a:pt x="3662" y="660"/>
                    <a:pt x="3624" y="788"/>
                    <a:pt x="3584" y="915"/>
                  </a:cubicBezTo>
                  <a:cubicBezTo>
                    <a:pt x="3532" y="1076"/>
                    <a:pt x="3471" y="1230"/>
                    <a:pt x="3367" y="1354"/>
                  </a:cubicBezTo>
                  <a:cubicBezTo>
                    <a:pt x="3319" y="1413"/>
                    <a:pt x="3261" y="1464"/>
                    <a:pt x="3188" y="1505"/>
                  </a:cubicBezTo>
                  <a:lnTo>
                    <a:pt x="3152" y="1524"/>
                  </a:lnTo>
                  <a:cubicBezTo>
                    <a:pt x="3010" y="1594"/>
                    <a:pt x="2848" y="1620"/>
                    <a:pt x="2706" y="1694"/>
                  </a:cubicBezTo>
                  <a:cubicBezTo>
                    <a:pt x="2598" y="1751"/>
                    <a:pt x="2510" y="1834"/>
                    <a:pt x="2440" y="1937"/>
                  </a:cubicBezTo>
                  <a:cubicBezTo>
                    <a:pt x="2375" y="2030"/>
                    <a:pt x="2324" y="2134"/>
                    <a:pt x="2281" y="2240"/>
                  </a:cubicBezTo>
                  <a:cubicBezTo>
                    <a:pt x="2250" y="2307"/>
                    <a:pt x="2224" y="2375"/>
                    <a:pt x="2197" y="2444"/>
                  </a:cubicBezTo>
                  <a:cubicBezTo>
                    <a:pt x="2172" y="2504"/>
                    <a:pt x="2148" y="2564"/>
                    <a:pt x="2124" y="2623"/>
                  </a:cubicBezTo>
                  <a:cubicBezTo>
                    <a:pt x="2021" y="2864"/>
                    <a:pt x="1882" y="3069"/>
                    <a:pt x="1685" y="3245"/>
                  </a:cubicBezTo>
                  <a:cubicBezTo>
                    <a:pt x="1633" y="3291"/>
                    <a:pt x="1574" y="3339"/>
                    <a:pt x="1521" y="3395"/>
                  </a:cubicBezTo>
                  <a:cubicBezTo>
                    <a:pt x="1479" y="3441"/>
                    <a:pt x="1440" y="3492"/>
                    <a:pt x="1419" y="3551"/>
                  </a:cubicBezTo>
                  <a:cubicBezTo>
                    <a:pt x="1418" y="3555"/>
                    <a:pt x="1417" y="3557"/>
                    <a:pt x="1416" y="3561"/>
                  </a:cubicBezTo>
                  <a:cubicBezTo>
                    <a:pt x="1376" y="3698"/>
                    <a:pt x="1450" y="3841"/>
                    <a:pt x="1403" y="3982"/>
                  </a:cubicBezTo>
                  <a:cubicBezTo>
                    <a:pt x="1343" y="4165"/>
                    <a:pt x="1192" y="4281"/>
                    <a:pt x="1042" y="4396"/>
                  </a:cubicBezTo>
                  <a:cubicBezTo>
                    <a:pt x="977" y="4446"/>
                    <a:pt x="913" y="4495"/>
                    <a:pt x="856" y="4550"/>
                  </a:cubicBezTo>
                  <a:lnTo>
                    <a:pt x="831" y="4574"/>
                  </a:lnTo>
                  <a:cubicBezTo>
                    <a:pt x="726" y="4681"/>
                    <a:pt x="625" y="4827"/>
                    <a:pt x="636" y="4984"/>
                  </a:cubicBezTo>
                  <a:cubicBezTo>
                    <a:pt x="646" y="5113"/>
                    <a:pt x="734" y="5258"/>
                    <a:pt x="875" y="5270"/>
                  </a:cubicBezTo>
                  <a:cubicBezTo>
                    <a:pt x="929" y="5275"/>
                    <a:pt x="982" y="5325"/>
                    <a:pt x="961" y="5386"/>
                  </a:cubicBezTo>
                  <a:cubicBezTo>
                    <a:pt x="960" y="5393"/>
                    <a:pt x="958" y="5399"/>
                    <a:pt x="955" y="5406"/>
                  </a:cubicBezTo>
                  <a:cubicBezTo>
                    <a:pt x="929" y="5479"/>
                    <a:pt x="896" y="5545"/>
                    <a:pt x="854" y="5607"/>
                  </a:cubicBezTo>
                  <a:cubicBezTo>
                    <a:pt x="752" y="5759"/>
                    <a:pt x="611" y="5883"/>
                    <a:pt x="470" y="6006"/>
                  </a:cubicBezTo>
                  <a:cubicBezTo>
                    <a:pt x="262" y="6188"/>
                    <a:pt x="1" y="6455"/>
                    <a:pt x="86" y="6756"/>
                  </a:cubicBezTo>
                  <a:cubicBezTo>
                    <a:pt x="138" y="6752"/>
                    <a:pt x="190" y="6749"/>
                    <a:pt x="242" y="6749"/>
                  </a:cubicBezTo>
                  <a:cubicBezTo>
                    <a:pt x="530" y="6749"/>
                    <a:pt x="830" y="6822"/>
                    <a:pt x="1073" y="6974"/>
                  </a:cubicBezTo>
                  <a:cubicBezTo>
                    <a:pt x="972" y="6635"/>
                    <a:pt x="1012" y="6227"/>
                    <a:pt x="1085" y="5894"/>
                  </a:cubicBezTo>
                  <a:cubicBezTo>
                    <a:pt x="1102" y="5817"/>
                    <a:pt x="1123" y="5739"/>
                    <a:pt x="1145" y="5662"/>
                  </a:cubicBezTo>
                  <a:cubicBezTo>
                    <a:pt x="1167" y="5592"/>
                    <a:pt x="1189" y="5521"/>
                    <a:pt x="1216" y="5452"/>
                  </a:cubicBezTo>
                  <a:cubicBezTo>
                    <a:pt x="1299" y="5230"/>
                    <a:pt x="1406" y="5015"/>
                    <a:pt x="1533" y="4816"/>
                  </a:cubicBezTo>
                  <a:cubicBezTo>
                    <a:pt x="1552" y="4785"/>
                    <a:pt x="1572" y="4754"/>
                    <a:pt x="1593" y="4723"/>
                  </a:cubicBezTo>
                  <a:cubicBezTo>
                    <a:pt x="1616" y="4688"/>
                    <a:pt x="1640" y="4655"/>
                    <a:pt x="1664" y="4621"/>
                  </a:cubicBezTo>
                  <a:cubicBezTo>
                    <a:pt x="1818" y="4412"/>
                    <a:pt x="1992" y="4220"/>
                    <a:pt x="2183" y="4049"/>
                  </a:cubicBezTo>
                  <a:cubicBezTo>
                    <a:pt x="2241" y="3996"/>
                    <a:pt x="2303" y="3943"/>
                    <a:pt x="2365" y="3894"/>
                  </a:cubicBezTo>
                  <a:cubicBezTo>
                    <a:pt x="2374" y="3886"/>
                    <a:pt x="2382" y="3877"/>
                    <a:pt x="2392" y="3871"/>
                  </a:cubicBezTo>
                  <a:cubicBezTo>
                    <a:pt x="2294" y="3804"/>
                    <a:pt x="2239" y="3624"/>
                    <a:pt x="2231" y="3531"/>
                  </a:cubicBezTo>
                  <a:cubicBezTo>
                    <a:pt x="2215" y="3351"/>
                    <a:pt x="2283" y="3174"/>
                    <a:pt x="2392" y="3033"/>
                  </a:cubicBezTo>
                  <a:cubicBezTo>
                    <a:pt x="2448" y="2962"/>
                    <a:pt x="2512" y="2900"/>
                    <a:pt x="2580" y="2841"/>
                  </a:cubicBezTo>
                  <a:cubicBezTo>
                    <a:pt x="2637" y="2793"/>
                    <a:pt x="2697" y="2747"/>
                    <a:pt x="2758" y="2704"/>
                  </a:cubicBezTo>
                  <a:lnTo>
                    <a:pt x="2760" y="2704"/>
                  </a:lnTo>
                  <a:cubicBezTo>
                    <a:pt x="2929" y="2580"/>
                    <a:pt x="3109" y="2469"/>
                    <a:pt x="3254" y="2317"/>
                  </a:cubicBezTo>
                  <a:cubicBezTo>
                    <a:pt x="3291" y="2204"/>
                    <a:pt x="3336" y="2096"/>
                    <a:pt x="3387" y="1997"/>
                  </a:cubicBezTo>
                  <a:cubicBezTo>
                    <a:pt x="3391" y="1990"/>
                    <a:pt x="3396" y="1980"/>
                    <a:pt x="3400" y="1973"/>
                  </a:cubicBezTo>
                  <a:cubicBezTo>
                    <a:pt x="3443" y="1891"/>
                    <a:pt x="3490" y="1812"/>
                    <a:pt x="3546" y="1737"/>
                  </a:cubicBezTo>
                  <a:cubicBezTo>
                    <a:pt x="3621" y="1632"/>
                    <a:pt x="3711" y="1539"/>
                    <a:pt x="3817" y="1464"/>
                  </a:cubicBezTo>
                  <a:cubicBezTo>
                    <a:pt x="3994" y="1339"/>
                    <a:pt x="4188" y="1317"/>
                    <a:pt x="4391" y="1315"/>
                  </a:cubicBezTo>
                  <a:cubicBezTo>
                    <a:pt x="4445" y="1315"/>
                    <a:pt x="4500" y="1317"/>
                    <a:pt x="4554" y="1318"/>
                  </a:cubicBezTo>
                  <a:cubicBezTo>
                    <a:pt x="4561" y="1318"/>
                    <a:pt x="4569" y="1318"/>
                    <a:pt x="4576" y="1318"/>
                  </a:cubicBezTo>
                  <a:cubicBezTo>
                    <a:pt x="4594" y="1318"/>
                    <a:pt x="4611" y="1318"/>
                    <a:pt x="4627" y="1317"/>
                  </a:cubicBezTo>
                  <a:cubicBezTo>
                    <a:pt x="4966" y="1302"/>
                    <a:pt x="5272" y="1132"/>
                    <a:pt x="5596" y="1059"/>
                  </a:cubicBezTo>
                  <a:cubicBezTo>
                    <a:pt x="5672" y="1041"/>
                    <a:pt x="5750" y="1028"/>
                    <a:pt x="5828" y="1027"/>
                  </a:cubicBezTo>
                  <a:cubicBezTo>
                    <a:pt x="5846" y="1026"/>
                    <a:pt x="5864" y="1026"/>
                    <a:pt x="5882" y="1026"/>
                  </a:cubicBezTo>
                  <a:cubicBezTo>
                    <a:pt x="5904" y="1026"/>
                    <a:pt x="5927" y="1027"/>
                    <a:pt x="5950" y="1028"/>
                  </a:cubicBezTo>
                  <a:cubicBezTo>
                    <a:pt x="6160" y="1047"/>
                    <a:pt x="6345" y="1129"/>
                    <a:pt x="6478" y="1296"/>
                  </a:cubicBezTo>
                  <a:cubicBezTo>
                    <a:pt x="6549" y="1387"/>
                    <a:pt x="6603" y="1492"/>
                    <a:pt x="6688" y="1570"/>
                  </a:cubicBezTo>
                  <a:cubicBezTo>
                    <a:pt x="6705" y="1586"/>
                    <a:pt x="6723" y="1600"/>
                    <a:pt x="6741" y="1612"/>
                  </a:cubicBezTo>
                  <a:cubicBezTo>
                    <a:pt x="6807" y="1657"/>
                    <a:pt x="6881" y="1688"/>
                    <a:pt x="6957" y="1710"/>
                  </a:cubicBezTo>
                  <a:cubicBezTo>
                    <a:pt x="6964" y="1713"/>
                    <a:pt x="6970" y="1715"/>
                    <a:pt x="6978" y="1716"/>
                  </a:cubicBezTo>
                  <a:cubicBezTo>
                    <a:pt x="7175" y="1772"/>
                    <a:pt x="7382" y="1787"/>
                    <a:pt x="7580" y="1843"/>
                  </a:cubicBezTo>
                  <a:cubicBezTo>
                    <a:pt x="7668" y="1867"/>
                    <a:pt x="7756" y="1898"/>
                    <a:pt x="7840" y="1937"/>
                  </a:cubicBezTo>
                  <a:cubicBezTo>
                    <a:pt x="7907" y="1964"/>
                    <a:pt x="7969" y="1996"/>
                    <a:pt x="8030" y="2032"/>
                  </a:cubicBezTo>
                  <a:cubicBezTo>
                    <a:pt x="8068" y="2053"/>
                    <a:pt x="8105" y="2078"/>
                    <a:pt x="8141" y="2103"/>
                  </a:cubicBezTo>
                  <a:cubicBezTo>
                    <a:pt x="8300" y="2215"/>
                    <a:pt x="8441" y="2354"/>
                    <a:pt x="8541" y="2521"/>
                  </a:cubicBezTo>
                  <a:cubicBezTo>
                    <a:pt x="8592" y="2605"/>
                    <a:pt x="8630" y="2698"/>
                    <a:pt x="8657" y="2793"/>
                  </a:cubicBezTo>
                  <a:cubicBezTo>
                    <a:pt x="8682" y="2882"/>
                    <a:pt x="8691" y="2997"/>
                    <a:pt x="8752" y="3073"/>
                  </a:cubicBezTo>
                  <a:cubicBezTo>
                    <a:pt x="8754" y="3077"/>
                    <a:pt x="8758" y="3082"/>
                    <a:pt x="8762" y="3085"/>
                  </a:cubicBezTo>
                  <a:cubicBezTo>
                    <a:pt x="8813" y="3136"/>
                    <a:pt x="8888" y="3155"/>
                    <a:pt x="8961" y="3163"/>
                  </a:cubicBezTo>
                  <a:cubicBezTo>
                    <a:pt x="9000" y="3169"/>
                    <a:pt x="9041" y="3172"/>
                    <a:pt x="9076" y="3176"/>
                  </a:cubicBezTo>
                  <a:cubicBezTo>
                    <a:pt x="9180" y="3187"/>
                    <a:pt x="9285" y="3202"/>
                    <a:pt x="9390" y="3223"/>
                  </a:cubicBezTo>
                  <a:cubicBezTo>
                    <a:pt x="9583" y="3260"/>
                    <a:pt x="9774" y="3318"/>
                    <a:pt x="9955" y="3395"/>
                  </a:cubicBezTo>
                  <a:cubicBezTo>
                    <a:pt x="9976" y="3402"/>
                    <a:pt x="9997" y="3411"/>
                    <a:pt x="10015" y="3421"/>
                  </a:cubicBezTo>
                  <a:cubicBezTo>
                    <a:pt x="10061" y="3442"/>
                    <a:pt x="10108" y="3464"/>
                    <a:pt x="10154" y="3489"/>
                  </a:cubicBezTo>
                  <a:lnTo>
                    <a:pt x="10155" y="3489"/>
                  </a:lnTo>
                  <a:cubicBezTo>
                    <a:pt x="10305" y="3570"/>
                    <a:pt x="10445" y="3666"/>
                    <a:pt x="10570" y="3782"/>
                  </a:cubicBezTo>
                  <a:cubicBezTo>
                    <a:pt x="10667" y="3874"/>
                    <a:pt x="10755" y="4002"/>
                    <a:pt x="10866" y="4085"/>
                  </a:cubicBezTo>
                  <a:cubicBezTo>
                    <a:pt x="10926" y="4131"/>
                    <a:pt x="10993" y="4163"/>
                    <a:pt x="11075" y="4167"/>
                  </a:cubicBezTo>
                  <a:cubicBezTo>
                    <a:pt x="11076" y="4168"/>
                    <a:pt x="11077" y="4168"/>
                    <a:pt x="11078" y="4168"/>
                  </a:cubicBezTo>
                  <a:cubicBezTo>
                    <a:pt x="11090" y="4169"/>
                    <a:pt x="11102" y="4169"/>
                    <a:pt x="11114" y="4169"/>
                  </a:cubicBezTo>
                  <a:cubicBezTo>
                    <a:pt x="11228" y="4169"/>
                    <a:pt x="11341" y="4141"/>
                    <a:pt x="11456" y="4134"/>
                  </a:cubicBezTo>
                  <a:cubicBezTo>
                    <a:pt x="11479" y="4132"/>
                    <a:pt x="11502" y="4132"/>
                    <a:pt x="11526" y="4132"/>
                  </a:cubicBezTo>
                  <a:cubicBezTo>
                    <a:pt x="11604" y="4132"/>
                    <a:pt x="11682" y="4140"/>
                    <a:pt x="11760" y="4155"/>
                  </a:cubicBezTo>
                  <a:cubicBezTo>
                    <a:pt x="11906" y="4181"/>
                    <a:pt x="12049" y="4236"/>
                    <a:pt x="12172" y="4321"/>
                  </a:cubicBezTo>
                  <a:cubicBezTo>
                    <a:pt x="12220" y="4353"/>
                    <a:pt x="12264" y="4389"/>
                    <a:pt x="12303" y="4428"/>
                  </a:cubicBezTo>
                  <a:cubicBezTo>
                    <a:pt x="12313" y="4438"/>
                    <a:pt x="12324" y="4451"/>
                    <a:pt x="12334" y="4462"/>
                  </a:cubicBezTo>
                  <a:cubicBezTo>
                    <a:pt x="12466" y="4608"/>
                    <a:pt x="12539" y="4795"/>
                    <a:pt x="12544" y="4984"/>
                  </a:cubicBezTo>
                  <a:cubicBezTo>
                    <a:pt x="12651" y="4938"/>
                    <a:pt x="12766" y="4915"/>
                    <a:pt x="12881" y="4915"/>
                  </a:cubicBezTo>
                  <a:cubicBezTo>
                    <a:pt x="12963" y="4915"/>
                    <a:pt x="13044" y="4927"/>
                    <a:pt x="13124" y="4949"/>
                  </a:cubicBezTo>
                  <a:cubicBezTo>
                    <a:pt x="13135" y="4954"/>
                    <a:pt x="13147" y="4957"/>
                    <a:pt x="13158" y="4960"/>
                  </a:cubicBezTo>
                  <a:cubicBezTo>
                    <a:pt x="13217" y="4980"/>
                    <a:pt x="13274" y="5008"/>
                    <a:pt x="13326" y="5038"/>
                  </a:cubicBezTo>
                  <a:cubicBezTo>
                    <a:pt x="13494" y="5135"/>
                    <a:pt x="13633" y="5274"/>
                    <a:pt x="13795" y="5384"/>
                  </a:cubicBezTo>
                  <a:cubicBezTo>
                    <a:pt x="13915" y="5466"/>
                    <a:pt x="14045" y="5530"/>
                    <a:pt x="14182" y="5572"/>
                  </a:cubicBezTo>
                  <a:cubicBezTo>
                    <a:pt x="14247" y="5593"/>
                    <a:pt x="14315" y="5610"/>
                    <a:pt x="14381" y="5620"/>
                  </a:cubicBezTo>
                  <a:cubicBezTo>
                    <a:pt x="14419" y="5626"/>
                    <a:pt x="14457" y="5632"/>
                    <a:pt x="14497" y="5636"/>
                  </a:cubicBezTo>
                  <a:cubicBezTo>
                    <a:pt x="14722" y="5656"/>
                    <a:pt x="14964" y="5628"/>
                    <a:pt x="15163" y="5757"/>
                  </a:cubicBezTo>
                  <a:cubicBezTo>
                    <a:pt x="15209" y="5787"/>
                    <a:pt x="15251" y="5823"/>
                    <a:pt x="15289" y="5863"/>
                  </a:cubicBezTo>
                  <a:cubicBezTo>
                    <a:pt x="15347" y="5919"/>
                    <a:pt x="15397" y="5979"/>
                    <a:pt x="15451" y="6039"/>
                  </a:cubicBezTo>
                  <a:cubicBezTo>
                    <a:pt x="15502" y="6093"/>
                    <a:pt x="15555" y="6144"/>
                    <a:pt x="15617" y="6186"/>
                  </a:cubicBezTo>
                  <a:cubicBezTo>
                    <a:pt x="15804" y="6308"/>
                    <a:pt x="16035" y="6323"/>
                    <a:pt x="16251" y="6356"/>
                  </a:cubicBezTo>
                  <a:cubicBezTo>
                    <a:pt x="16277" y="6360"/>
                    <a:pt x="16303" y="6365"/>
                    <a:pt x="16329" y="6369"/>
                  </a:cubicBezTo>
                  <a:cubicBezTo>
                    <a:pt x="16410" y="6384"/>
                    <a:pt x="16488" y="6400"/>
                    <a:pt x="16566" y="6422"/>
                  </a:cubicBezTo>
                  <a:cubicBezTo>
                    <a:pt x="16685" y="6453"/>
                    <a:pt x="16799" y="6498"/>
                    <a:pt x="16911" y="6557"/>
                  </a:cubicBezTo>
                  <a:cubicBezTo>
                    <a:pt x="17004" y="6607"/>
                    <a:pt x="17093" y="6662"/>
                    <a:pt x="17181" y="6723"/>
                  </a:cubicBezTo>
                  <a:lnTo>
                    <a:pt x="17205" y="6690"/>
                  </a:lnTo>
                  <a:cubicBezTo>
                    <a:pt x="17139" y="6646"/>
                    <a:pt x="17086" y="6587"/>
                    <a:pt x="17048" y="6507"/>
                  </a:cubicBezTo>
                  <a:cubicBezTo>
                    <a:pt x="16984" y="6347"/>
                    <a:pt x="17059" y="6146"/>
                    <a:pt x="16978" y="5998"/>
                  </a:cubicBezTo>
                  <a:cubicBezTo>
                    <a:pt x="16960" y="5966"/>
                    <a:pt x="16935" y="5941"/>
                    <a:pt x="16905" y="5922"/>
                  </a:cubicBezTo>
                  <a:cubicBezTo>
                    <a:pt x="16848" y="5889"/>
                    <a:pt x="16774" y="5875"/>
                    <a:pt x="16702" y="5873"/>
                  </a:cubicBezTo>
                  <a:cubicBezTo>
                    <a:pt x="16686" y="5873"/>
                    <a:pt x="16671" y="5872"/>
                    <a:pt x="16656" y="5872"/>
                  </a:cubicBezTo>
                  <a:cubicBezTo>
                    <a:pt x="16603" y="5872"/>
                    <a:pt x="16553" y="5876"/>
                    <a:pt x="16509" y="5877"/>
                  </a:cubicBezTo>
                  <a:cubicBezTo>
                    <a:pt x="16471" y="5878"/>
                    <a:pt x="16433" y="5879"/>
                    <a:pt x="16395" y="5879"/>
                  </a:cubicBezTo>
                  <a:cubicBezTo>
                    <a:pt x="16217" y="5879"/>
                    <a:pt x="16037" y="5868"/>
                    <a:pt x="15862" y="5838"/>
                  </a:cubicBezTo>
                  <a:cubicBezTo>
                    <a:pt x="15780" y="5822"/>
                    <a:pt x="15712" y="5790"/>
                    <a:pt x="15661" y="5740"/>
                  </a:cubicBezTo>
                  <a:cubicBezTo>
                    <a:pt x="15604" y="5685"/>
                    <a:pt x="15570" y="5608"/>
                    <a:pt x="15560" y="5513"/>
                  </a:cubicBezTo>
                  <a:cubicBezTo>
                    <a:pt x="15559" y="5508"/>
                    <a:pt x="15559" y="5500"/>
                    <a:pt x="15559" y="5494"/>
                  </a:cubicBezTo>
                  <a:cubicBezTo>
                    <a:pt x="15555" y="5419"/>
                    <a:pt x="15567" y="5328"/>
                    <a:pt x="15528" y="5263"/>
                  </a:cubicBezTo>
                  <a:cubicBezTo>
                    <a:pt x="15488" y="5202"/>
                    <a:pt x="15408" y="5171"/>
                    <a:pt x="15341" y="5160"/>
                  </a:cubicBezTo>
                  <a:cubicBezTo>
                    <a:pt x="15310" y="5154"/>
                    <a:pt x="15279" y="5152"/>
                    <a:pt x="15247" y="5152"/>
                  </a:cubicBezTo>
                  <a:cubicBezTo>
                    <a:pt x="15085" y="5152"/>
                    <a:pt x="14924" y="5215"/>
                    <a:pt x="14762" y="5215"/>
                  </a:cubicBezTo>
                  <a:cubicBezTo>
                    <a:pt x="14749" y="5215"/>
                    <a:pt x="14737" y="5215"/>
                    <a:pt x="14724" y="5214"/>
                  </a:cubicBezTo>
                  <a:cubicBezTo>
                    <a:pt x="14712" y="5213"/>
                    <a:pt x="14702" y="5212"/>
                    <a:pt x="14692" y="5211"/>
                  </a:cubicBezTo>
                  <a:cubicBezTo>
                    <a:pt x="14629" y="5204"/>
                    <a:pt x="14568" y="5190"/>
                    <a:pt x="14510" y="5165"/>
                  </a:cubicBezTo>
                  <a:cubicBezTo>
                    <a:pt x="14440" y="5135"/>
                    <a:pt x="14377" y="5089"/>
                    <a:pt x="14330" y="5027"/>
                  </a:cubicBezTo>
                  <a:cubicBezTo>
                    <a:pt x="14224" y="4886"/>
                    <a:pt x="14299" y="4662"/>
                    <a:pt x="14149" y="4556"/>
                  </a:cubicBezTo>
                  <a:cubicBezTo>
                    <a:pt x="14049" y="4484"/>
                    <a:pt x="13919" y="4471"/>
                    <a:pt x="13795" y="4471"/>
                  </a:cubicBezTo>
                  <a:cubicBezTo>
                    <a:pt x="13766" y="4471"/>
                    <a:pt x="13737" y="4472"/>
                    <a:pt x="13708" y="4472"/>
                  </a:cubicBezTo>
                  <a:cubicBezTo>
                    <a:pt x="13675" y="4472"/>
                    <a:pt x="13640" y="4474"/>
                    <a:pt x="13604" y="4474"/>
                  </a:cubicBezTo>
                  <a:cubicBezTo>
                    <a:pt x="13537" y="4474"/>
                    <a:pt x="13468" y="4472"/>
                    <a:pt x="13401" y="4462"/>
                  </a:cubicBezTo>
                  <a:cubicBezTo>
                    <a:pt x="13328" y="4451"/>
                    <a:pt x="13258" y="4432"/>
                    <a:pt x="13190" y="4399"/>
                  </a:cubicBezTo>
                  <a:cubicBezTo>
                    <a:pt x="13041" y="4326"/>
                    <a:pt x="12964" y="4187"/>
                    <a:pt x="12906" y="4040"/>
                  </a:cubicBezTo>
                  <a:cubicBezTo>
                    <a:pt x="12857" y="3916"/>
                    <a:pt x="12817" y="3811"/>
                    <a:pt x="12730" y="3740"/>
                  </a:cubicBezTo>
                  <a:cubicBezTo>
                    <a:pt x="12691" y="3708"/>
                    <a:pt x="12643" y="3683"/>
                    <a:pt x="12578" y="3667"/>
                  </a:cubicBezTo>
                  <a:cubicBezTo>
                    <a:pt x="12575" y="3665"/>
                    <a:pt x="12570" y="3665"/>
                    <a:pt x="12566" y="3664"/>
                  </a:cubicBezTo>
                  <a:cubicBezTo>
                    <a:pt x="12303" y="3604"/>
                    <a:pt x="11879" y="3604"/>
                    <a:pt x="11723" y="3344"/>
                  </a:cubicBezTo>
                  <a:cubicBezTo>
                    <a:pt x="11656" y="3284"/>
                    <a:pt x="11581" y="3234"/>
                    <a:pt x="11499" y="3194"/>
                  </a:cubicBezTo>
                  <a:cubicBezTo>
                    <a:pt x="11477" y="3183"/>
                    <a:pt x="11454" y="3173"/>
                    <a:pt x="11431" y="3162"/>
                  </a:cubicBezTo>
                  <a:cubicBezTo>
                    <a:pt x="11370" y="3138"/>
                    <a:pt x="11311" y="3115"/>
                    <a:pt x="11250" y="3097"/>
                  </a:cubicBezTo>
                  <a:lnTo>
                    <a:pt x="11249" y="3097"/>
                  </a:lnTo>
                  <a:cubicBezTo>
                    <a:pt x="11060" y="3037"/>
                    <a:pt x="10862" y="3003"/>
                    <a:pt x="10672" y="2953"/>
                  </a:cubicBezTo>
                  <a:cubicBezTo>
                    <a:pt x="10576" y="2927"/>
                    <a:pt x="10454" y="2905"/>
                    <a:pt x="10373" y="2838"/>
                  </a:cubicBezTo>
                  <a:cubicBezTo>
                    <a:pt x="10353" y="2824"/>
                    <a:pt x="10337" y="2807"/>
                    <a:pt x="10323" y="2786"/>
                  </a:cubicBezTo>
                  <a:cubicBezTo>
                    <a:pt x="10286" y="2733"/>
                    <a:pt x="10276" y="2672"/>
                    <a:pt x="10286" y="2609"/>
                  </a:cubicBezTo>
                  <a:cubicBezTo>
                    <a:pt x="10293" y="2564"/>
                    <a:pt x="10338" y="2487"/>
                    <a:pt x="10318" y="2448"/>
                  </a:cubicBezTo>
                  <a:cubicBezTo>
                    <a:pt x="10315" y="2444"/>
                    <a:pt x="10313" y="2441"/>
                    <a:pt x="10310" y="2437"/>
                  </a:cubicBezTo>
                  <a:cubicBezTo>
                    <a:pt x="10288" y="2418"/>
                    <a:pt x="10248" y="2411"/>
                    <a:pt x="10204" y="2411"/>
                  </a:cubicBezTo>
                  <a:cubicBezTo>
                    <a:pt x="10130" y="2411"/>
                    <a:pt x="10042" y="2430"/>
                    <a:pt x="9998" y="2436"/>
                  </a:cubicBezTo>
                  <a:cubicBezTo>
                    <a:pt x="9938" y="2444"/>
                    <a:pt x="9879" y="2453"/>
                    <a:pt x="9819" y="2453"/>
                  </a:cubicBezTo>
                  <a:cubicBezTo>
                    <a:pt x="9808" y="2453"/>
                    <a:pt x="9797" y="2453"/>
                    <a:pt x="9785" y="2452"/>
                  </a:cubicBezTo>
                  <a:cubicBezTo>
                    <a:pt x="9668" y="2446"/>
                    <a:pt x="9543" y="2411"/>
                    <a:pt x="9456" y="2327"/>
                  </a:cubicBezTo>
                  <a:cubicBezTo>
                    <a:pt x="9412" y="2286"/>
                    <a:pt x="9379" y="2233"/>
                    <a:pt x="9364" y="2177"/>
                  </a:cubicBezTo>
                  <a:cubicBezTo>
                    <a:pt x="9339" y="2088"/>
                    <a:pt x="9370" y="1998"/>
                    <a:pt x="9352" y="1909"/>
                  </a:cubicBezTo>
                  <a:cubicBezTo>
                    <a:pt x="9345" y="1874"/>
                    <a:pt x="9326" y="1847"/>
                    <a:pt x="9298" y="1827"/>
                  </a:cubicBezTo>
                  <a:cubicBezTo>
                    <a:pt x="9251" y="1790"/>
                    <a:pt x="9181" y="1776"/>
                    <a:pt x="9123" y="1771"/>
                  </a:cubicBezTo>
                  <a:cubicBezTo>
                    <a:pt x="9114" y="1770"/>
                    <a:pt x="9105" y="1770"/>
                    <a:pt x="9098" y="1769"/>
                  </a:cubicBezTo>
                  <a:cubicBezTo>
                    <a:pt x="9081" y="1768"/>
                    <a:pt x="9064" y="1767"/>
                    <a:pt x="9048" y="1767"/>
                  </a:cubicBezTo>
                  <a:cubicBezTo>
                    <a:pt x="8893" y="1767"/>
                    <a:pt x="8735" y="1811"/>
                    <a:pt x="8581" y="1811"/>
                  </a:cubicBezTo>
                  <a:cubicBezTo>
                    <a:pt x="8492" y="1811"/>
                    <a:pt x="8404" y="1796"/>
                    <a:pt x="8319" y="1750"/>
                  </a:cubicBezTo>
                  <a:cubicBezTo>
                    <a:pt x="8201" y="1687"/>
                    <a:pt x="8140" y="1577"/>
                    <a:pt x="8103" y="1454"/>
                  </a:cubicBezTo>
                  <a:cubicBezTo>
                    <a:pt x="8098" y="1441"/>
                    <a:pt x="8095" y="1427"/>
                    <a:pt x="8092" y="1413"/>
                  </a:cubicBezTo>
                  <a:cubicBezTo>
                    <a:pt x="8066" y="1316"/>
                    <a:pt x="8036" y="1240"/>
                    <a:pt x="7972" y="1189"/>
                  </a:cubicBezTo>
                  <a:cubicBezTo>
                    <a:pt x="7943" y="1167"/>
                    <a:pt x="7906" y="1149"/>
                    <a:pt x="7859" y="1136"/>
                  </a:cubicBezTo>
                  <a:cubicBezTo>
                    <a:pt x="7781" y="1115"/>
                    <a:pt x="7703" y="1110"/>
                    <a:pt x="7624" y="1110"/>
                  </a:cubicBezTo>
                  <a:cubicBezTo>
                    <a:pt x="7526" y="1110"/>
                    <a:pt x="7428" y="1118"/>
                    <a:pt x="7330" y="1118"/>
                  </a:cubicBezTo>
                  <a:cubicBezTo>
                    <a:pt x="7243" y="1118"/>
                    <a:pt x="7158" y="1112"/>
                    <a:pt x="7073" y="1087"/>
                  </a:cubicBezTo>
                  <a:cubicBezTo>
                    <a:pt x="7052" y="1079"/>
                    <a:pt x="7030" y="1072"/>
                    <a:pt x="7009" y="1063"/>
                  </a:cubicBezTo>
                  <a:cubicBezTo>
                    <a:pt x="6933" y="1033"/>
                    <a:pt x="6864" y="986"/>
                    <a:pt x="6813" y="922"/>
                  </a:cubicBezTo>
                  <a:cubicBezTo>
                    <a:pt x="6803" y="912"/>
                    <a:pt x="6795" y="900"/>
                    <a:pt x="6787" y="889"/>
                  </a:cubicBezTo>
                  <a:cubicBezTo>
                    <a:pt x="6703" y="760"/>
                    <a:pt x="6722" y="611"/>
                    <a:pt x="6678" y="470"/>
                  </a:cubicBezTo>
                  <a:cubicBezTo>
                    <a:pt x="6642" y="356"/>
                    <a:pt x="6560" y="318"/>
                    <a:pt x="6460" y="318"/>
                  </a:cubicBezTo>
                  <a:cubicBezTo>
                    <a:pt x="6271" y="318"/>
                    <a:pt x="6018" y="455"/>
                    <a:pt x="5890" y="481"/>
                  </a:cubicBezTo>
                  <a:cubicBezTo>
                    <a:pt x="5868" y="486"/>
                    <a:pt x="5846" y="490"/>
                    <a:pt x="5824" y="491"/>
                  </a:cubicBezTo>
                  <a:cubicBezTo>
                    <a:pt x="5802" y="494"/>
                    <a:pt x="5779" y="495"/>
                    <a:pt x="5757" y="495"/>
                  </a:cubicBezTo>
                  <a:cubicBezTo>
                    <a:pt x="5706" y="495"/>
                    <a:pt x="5655" y="488"/>
                    <a:pt x="5606" y="475"/>
                  </a:cubicBezTo>
                  <a:cubicBezTo>
                    <a:pt x="5450" y="436"/>
                    <a:pt x="5316" y="334"/>
                    <a:pt x="5296" y="158"/>
                  </a:cubicBezTo>
                  <a:cubicBezTo>
                    <a:pt x="5293" y="124"/>
                    <a:pt x="5293" y="93"/>
                    <a:pt x="5294" y="61"/>
                  </a:cubicBezTo>
                  <a:cubicBezTo>
                    <a:pt x="5294" y="16"/>
                    <a:pt x="5301" y="9"/>
                    <a:pt x="5259" y="2"/>
                  </a:cubicBezTo>
                  <a:cubicBezTo>
                    <a:pt x="5255" y="1"/>
                    <a:pt x="5251" y="1"/>
                    <a:pt x="524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0"/>
            <p:cNvSpPr/>
            <p:nvPr/>
          </p:nvSpPr>
          <p:spPr>
            <a:xfrm>
              <a:off x="5125374" y="700656"/>
              <a:ext cx="91894" cy="58510"/>
            </a:xfrm>
            <a:custGeom>
              <a:rect b="b" l="l" r="r" t="t"/>
              <a:pathLst>
                <a:path extrusionOk="0" h="1474" w="2315">
                  <a:moveTo>
                    <a:pt x="25" y="1"/>
                  </a:moveTo>
                  <a:lnTo>
                    <a:pt x="1" y="34"/>
                  </a:lnTo>
                  <a:cubicBezTo>
                    <a:pt x="27" y="53"/>
                    <a:pt x="53" y="71"/>
                    <a:pt x="78" y="89"/>
                  </a:cubicBezTo>
                  <a:cubicBezTo>
                    <a:pt x="132" y="130"/>
                    <a:pt x="187" y="173"/>
                    <a:pt x="239" y="216"/>
                  </a:cubicBezTo>
                  <a:cubicBezTo>
                    <a:pt x="264" y="236"/>
                    <a:pt x="287" y="257"/>
                    <a:pt x="311" y="278"/>
                  </a:cubicBezTo>
                  <a:cubicBezTo>
                    <a:pt x="484" y="430"/>
                    <a:pt x="639" y="599"/>
                    <a:pt x="718" y="819"/>
                  </a:cubicBezTo>
                  <a:cubicBezTo>
                    <a:pt x="723" y="834"/>
                    <a:pt x="729" y="849"/>
                    <a:pt x="733" y="864"/>
                  </a:cubicBezTo>
                  <a:cubicBezTo>
                    <a:pt x="760" y="947"/>
                    <a:pt x="780" y="1034"/>
                    <a:pt x="792" y="1124"/>
                  </a:cubicBezTo>
                  <a:cubicBezTo>
                    <a:pt x="810" y="1231"/>
                    <a:pt x="816" y="1340"/>
                    <a:pt x="820" y="1447"/>
                  </a:cubicBezTo>
                  <a:cubicBezTo>
                    <a:pt x="832" y="1447"/>
                    <a:pt x="844" y="1447"/>
                    <a:pt x="856" y="1447"/>
                  </a:cubicBezTo>
                  <a:cubicBezTo>
                    <a:pt x="915" y="1447"/>
                    <a:pt x="974" y="1451"/>
                    <a:pt x="1032" y="1460"/>
                  </a:cubicBezTo>
                  <a:cubicBezTo>
                    <a:pt x="1074" y="1466"/>
                    <a:pt x="1111" y="1473"/>
                    <a:pt x="1146" y="1473"/>
                  </a:cubicBezTo>
                  <a:cubicBezTo>
                    <a:pt x="1189" y="1473"/>
                    <a:pt x="1229" y="1463"/>
                    <a:pt x="1275" y="1430"/>
                  </a:cubicBezTo>
                  <a:cubicBezTo>
                    <a:pt x="1319" y="1397"/>
                    <a:pt x="1364" y="1364"/>
                    <a:pt x="1411" y="1334"/>
                  </a:cubicBezTo>
                  <a:cubicBezTo>
                    <a:pt x="1637" y="1193"/>
                    <a:pt x="1908" y="1121"/>
                    <a:pt x="2174" y="1121"/>
                  </a:cubicBezTo>
                  <a:cubicBezTo>
                    <a:pt x="2185" y="1121"/>
                    <a:pt x="2196" y="1121"/>
                    <a:pt x="2207" y="1121"/>
                  </a:cubicBezTo>
                  <a:cubicBezTo>
                    <a:pt x="2223" y="1122"/>
                    <a:pt x="2239" y="1122"/>
                    <a:pt x="2254" y="1124"/>
                  </a:cubicBezTo>
                  <a:cubicBezTo>
                    <a:pt x="2255" y="1119"/>
                    <a:pt x="2256" y="1114"/>
                    <a:pt x="2259" y="1107"/>
                  </a:cubicBezTo>
                  <a:cubicBezTo>
                    <a:pt x="2315" y="938"/>
                    <a:pt x="2245" y="753"/>
                    <a:pt x="2105" y="643"/>
                  </a:cubicBezTo>
                  <a:cubicBezTo>
                    <a:pt x="1948" y="522"/>
                    <a:pt x="1751" y="574"/>
                    <a:pt x="1568" y="551"/>
                  </a:cubicBezTo>
                  <a:cubicBezTo>
                    <a:pt x="1496" y="542"/>
                    <a:pt x="1426" y="524"/>
                    <a:pt x="1365" y="486"/>
                  </a:cubicBezTo>
                  <a:cubicBezTo>
                    <a:pt x="1344" y="475"/>
                    <a:pt x="1326" y="460"/>
                    <a:pt x="1309" y="444"/>
                  </a:cubicBezTo>
                  <a:cubicBezTo>
                    <a:pt x="1281" y="417"/>
                    <a:pt x="1257" y="386"/>
                    <a:pt x="1239" y="352"/>
                  </a:cubicBezTo>
                  <a:cubicBezTo>
                    <a:pt x="1213" y="308"/>
                    <a:pt x="1191" y="261"/>
                    <a:pt x="1163" y="216"/>
                  </a:cubicBezTo>
                  <a:cubicBezTo>
                    <a:pt x="1085" y="95"/>
                    <a:pt x="954" y="67"/>
                    <a:pt x="820" y="67"/>
                  </a:cubicBezTo>
                  <a:cubicBezTo>
                    <a:pt x="762" y="67"/>
                    <a:pt x="703" y="72"/>
                    <a:pt x="647" y="78"/>
                  </a:cubicBezTo>
                  <a:cubicBezTo>
                    <a:pt x="574" y="84"/>
                    <a:pt x="494" y="90"/>
                    <a:pt x="414" y="90"/>
                  </a:cubicBezTo>
                  <a:cubicBezTo>
                    <a:pt x="387" y="90"/>
                    <a:pt x="361" y="90"/>
                    <a:pt x="335" y="88"/>
                  </a:cubicBezTo>
                  <a:cubicBezTo>
                    <a:pt x="257" y="84"/>
                    <a:pt x="182" y="71"/>
                    <a:pt x="114" y="45"/>
                  </a:cubicBezTo>
                  <a:cubicBezTo>
                    <a:pt x="83" y="33"/>
                    <a:pt x="52" y="18"/>
                    <a:pt x="25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0"/>
            <p:cNvSpPr/>
            <p:nvPr/>
          </p:nvSpPr>
          <p:spPr>
            <a:xfrm>
              <a:off x="4694009" y="547394"/>
              <a:ext cx="39695" cy="8812"/>
            </a:xfrm>
            <a:custGeom>
              <a:rect b="b" l="l" r="r" t="t"/>
              <a:pathLst>
                <a:path extrusionOk="0" h="222" w="1000">
                  <a:moveTo>
                    <a:pt x="163" y="0"/>
                  </a:moveTo>
                  <a:cubicBezTo>
                    <a:pt x="109" y="0"/>
                    <a:pt x="54" y="3"/>
                    <a:pt x="0" y="9"/>
                  </a:cubicBezTo>
                  <a:cubicBezTo>
                    <a:pt x="337" y="50"/>
                    <a:pt x="674" y="119"/>
                    <a:pt x="1000" y="222"/>
                  </a:cubicBezTo>
                  <a:cubicBezTo>
                    <a:pt x="912" y="135"/>
                    <a:pt x="807" y="81"/>
                    <a:pt x="686" y="51"/>
                  </a:cubicBezTo>
                  <a:cubicBezTo>
                    <a:pt x="545" y="16"/>
                    <a:pt x="398" y="7"/>
                    <a:pt x="252" y="2"/>
                  </a:cubicBezTo>
                  <a:cubicBezTo>
                    <a:pt x="223" y="1"/>
                    <a:pt x="193" y="0"/>
                    <a:pt x="16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0"/>
            <p:cNvSpPr/>
            <p:nvPr/>
          </p:nvSpPr>
          <p:spPr>
            <a:xfrm>
              <a:off x="4657767" y="496267"/>
              <a:ext cx="71491" cy="20443"/>
            </a:xfrm>
            <a:custGeom>
              <a:rect b="b" l="l" r="r" t="t"/>
              <a:pathLst>
                <a:path extrusionOk="0" h="515" w="1801">
                  <a:moveTo>
                    <a:pt x="765" y="1"/>
                  </a:moveTo>
                  <a:cubicBezTo>
                    <a:pt x="729" y="1"/>
                    <a:pt x="694" y="3"/>
                    <a:pt x="658" y="7"/>
                  </a:cubicBezTo>
                  <a:cubicBezTo>
                    <a:pt x="507" y="23"/>
                    <a:pt x="356" y="72"/>
                    <a:pt x="219" y="139"/>
                  </a:cubicBezTo>
                  <a:cubicBezTo>
                    <a:pt x="213" y="146"/>
                    <a:pt x="207" y="155"/>
                    <a:pt x="202" y="161"/>
                  </a:cubicBezTo>
                  <a:cubicBezTo>
                    <a:pt x="139" y="244"/>
                    <a:pt x="73" y="314"/>
                    <a:pt x="1" y="379"/>
                  </a:cubicBezTo>
                  <a:cubicBezTo>
                    <a:pt x="23" y="378"/>
                    <a:pt x="44" y="377"/>
                    <a:pt x="66" y="377"/>
                  </a:cubicBezTo>
                  <a:cubicBezTo>
                    <a:pt x="364" y="377"/>
                    <a:pt x="682" y="482"/>
                    <a:pt x="964" y="509"/>
                  </a:cubicBezTo>
                  <a:cubicBezTo>
                    <a:pt x="1007" y="513"/>
                    <a:pt x="1049" y="515"/>
                    <a:pt x="1091" y="515"/>
                  </a:cubicBezTo>
                  <a:cubicBezTo>
                    <a:pt x="1331" y="515"/>
                    <a:pt x="1563" y="456"/>
                    <a:pt x="1800" y="422"/>
                  </a:cubicBezTo>
                  <a:cubicBezTo>
                    <a:pt x="1656" y="400"/>
                    <a:pt x="1511" y="376"/>
                    <a:pt x="1375" y="320"/>
                  </a:cubicBezTo>
                  <a:cubicBezTo>
                    <a:pt x="1222" y="257"/>
                    <a:pt x="1118" y="158"/>
                    <a:pt x="1024" y="35"/>
                  </a:cubicBezTo>
                  <a:cubicBezTo>
                    <a:pt x="992" y="27"/>
                    <a:pt x="961" y="20"/>
                    <a:pt x="929" y="14"/>
                  </a:cubicBezTo>
                  <a:cubicBezTo>
                    <a:pt x="875" y="6"/>
                    <a:pt x="820" y="1"/>
                    <a:pt x="76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0"/>
            <p:cNvSpPr/>
            <p:nvPr/>
          </p:nvSpPr>
          <p:spPr>
            <a:xfrm>
              <a:off x="4670629" y="485073"/>
              <a:ext cx="23896" cy="10956"/>
            </a:xfrm>
            <a:custGeom>
              <a:rect b="b" l="l" r="r" t="t"/>
              <a:pathLst>
                <a:path extrusionOk="0" h="276" w="602">
                  <a:moveTo>
                    <a:pt x="327" y="1"/>
                  </a:moveTo>
                  <a:cubicBezTo>
                    <a:pt x="308" y="2"/>
                    <a:pt x="291" y="3"/>
                    <a:pt x="274" y="7"/>
                  </a:cubicBezTo>
                  <a:cubicBezTo>
                    <a:pt x="166" y="68"/>
                    <a:pt x="79" y="171"/>
                    <a:pt x="1" y="276"/>
                  </a:cubicBezTo>
                  <a:cubicBezTo>
                    <a:pt x="100" y="231"/>
                    <a:pt x="206" y="201"/>
                    <a:pt x="317" y="188"/>
                  </a:cubicBezTo>
                  <a:cubicBezTo>
                    <a:pt x="366" y="182"/>
                    <a:pt x="416" y="178"/>
                    <a:pt x="465" y="178"/>
                  </a:cubicBezTo>
                  <a:cubicBezTo>
                    <a:pt x="510" y="178"/>
                    <a:pt x="556" y="181"/>
                    <a:pt x="602" y="186"/>
                  </a:cubicBezTo>
                  <a:cubicBezTo>
                    <a:pt x="524" y="94"/>
                    <a:pt x="433" y="32"/>
                    <a:pt x="327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0"/>
            <p:cNvSpPr/>
            <p:nvPr/>
          </p:nvSpPr>
          <p:spPr>
            <a:xfrm>
              <a:off x="4538524" y="537907"/>
              <a:ext cx="31637" cy="46443"/>
            </a:xfrm>
            <a:custGeom>
              <a:rect b="b" l="l" r="r" t="t"/>
              <a:pathLst>
                <a:path extrusionOk="0" h="1170" w="797">
                  <a:moveTo>
                    <a:pt x="797" y="1"/>
                  </a:moveTo>
                  <a:cubicBezTo>
                    <a:pt x="642" y="156"/>
                    <a:pt x="439" y="268"/>
                    <a:pt x="277" y="415"/>
                  </a:cubicBezTo>
                  <a:cubicBezTo>
                    <a:pt x="160" y="516"/>
                    <a:pt x="57" y="638"/>
                    <a:pt x="20" y="792"/>
                  </a:cubicBezTo>
                  <a:cubicBezTo>
                    <a:pt x="2" y="862"/>
                    <a:pt x="0" y="935"/>
                    <a:pt x="18" y="1005"/>
                  </a:cubicBezTo>
                  <a:cubicBezTo>
                    <a:pt x="27" y="1039"/>
                    <a:pt x="41" y="1070"/>
                    <a:pt x="62" y="1099"/>
                  </a:cubicBezTo>
                  <a:cubicBezTo>
                    <a:pt x="85" y="1133"/>
                    <a:pt x="112" y="1143"/>
                    <a:pt x="146" y="1162"/>
                  </a:cubicBezTo>
                  <a:cubicBezTo>
                    <a:pt x="150" y="1165"/>
                    <a:pt x="151" y="1166"/>
                    <a:pt x="153" y="1169"/>
                  </a:cubicBezTo>
                  <a:cubicBezTo>
                    <a:pt x="199" y="1135"/>
                    <a:pt x="245" y="1105"/>
                    <a:pt x="292" y="1073"/>
                  </a:cubicBezTo>
                  <a:cubicBezTo>
                    <a:pt x="282" y="1071"/>
                    <a:pt x="276" y="1065"/>
                    <a:pt x="272" y="1056"/>
                  </a:cubicBezTo>
                  <a:cubicBezTo>
                    <a:pt x="239" y="967"/>
                    <a:pt x="223" y="884"/>
                    <a:pt x="243" y="790"/>
                  </a:cubicBezTo>
                  <a:cubicBezTo>
                    <a:pt x="260" y="704"/>
                    <a:pt x="304" y="619"/>
                    <a:pt x="356" y="549"/>
                  </a:cubicBezTo>
                  <a:cubicBezTo>
                    <a:pt x="412" y="477"/>
                    <a:pt x="478" y="415"/>
                    <a:pt x="552" y="362"/>
                  </a:cubicBezTo>
                  <a:cubicBezTo>
                    <a:pt x="588" y="335"/>
                    <a:pt x="626" y="311"/>
                    <a:pt x="666" y="289"/>
                  </a:cubicBezTo>
                  <a:cubicBezTo>
                    <a:pt x="697" y="271"/>
                    <a:pt x="728" y="253"/>
                    <a:pt x="761" y="253"/>
                  </a:cubicBezTo>
                  <a:cubicBezTo>
                    <a:pt x="769" y="253"/>
                    <a:pt x="777" y="254"/>
                    <a:pt x="786" y="257"/>
                  </a:cubicBezTo>
                  <a:cubicBezTo>
                    <a:pt x="780" y="171"/>
                    <a:pt x="784" y="86"/>
                    <a:pt x="797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0"/>
            <p:cNvSpPr/>
            <p:nvPr/>
          </p:nvSpPr>
          <p:spPr>
            <a:xfrm>
              <a:off x="4551385" y="552236"/>
              <a:ext cx="24412" cy="27112"/>
            </a:xfrm>
            <a:custGeom>
              <a:rect b="b" l="l" r="r" t="t"/>
              <a:pathLst>
                <a:path extrusionOk="0" h="683" w="615">
                  <a:moveTo>
                    <a:pt x="473" y="1"/>
                  </a:moveTo>
                  <a:cubicBezTo>
                    <a:pt x="455" y="18"/>
                    <a:pt x="430" y="29"/>
                    <a:pt x="406" y="42"/>
                  </a:cubicBezTo>
                  <a:cubicBezTo>
                    <a:pt x="373" y="59"/>
                    <a:pt x="342" y="81"/>
                    <a:pt x="309" y="104"/>
                  </a:cubicBezTo>
                  <a:cubicBezTo>
                    <a:pt x="248" y="148"/>
                    <a:pt x="192" y="200"/>
                    <a:pt x="145" y="258"/>
                  </a:cubicBezTo>
                  <a:cubicBezTo>
                    <a:pt x="97" y="320"/>
                    <a:pt x="65" y="387"/>
                    <a:pt x="42" y="460"/>
                  </a:cubicBezTo>
                  <a:cubicBezTo>
                    <a:pt x="20" y="531"/>
                    <a:pt x="0" y="607"/>
                    <a:pt x="8" y="682"/>
                  </a:cubicBezTo>
                  <a:cubicBezTo>
                    <a:pt x="201" y="557"/>
                    <a:pt x="404" y="445"/>
                    <a:pt x="615" y="347"/>
                  </a:cubicBezTo>
                  <a:cubicBezTo>
                    <a:pt x="540" y="241"/>
                    <a:pt x="494" y="122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0"/>
            <p:cNvSpPr/>
            <p:nvPr/>
          </p:nvSpPr>
          <p:spPr>
            <a:xfrm>
              <a:off x="4588222" y="488685"/>
              <a:ext cx="83677" cy="71769"/>
            </a:xfrm>
            <a:custGeom>
              <a:rect b="b" l="l" r="r" t="t"/>
              <a:pathLst>
                <a:path extrusionOk="0" h="1808" w="2108">
                  <a:moveTo>
                    <a:pt x="2108" y="0"/>
                  </a:moveTo>
                  <a:lnTo>
                    <a:pt x="2108" y="0"/>
                  </a:lnTo>
                  <a:cubicBezTo>
                    <a:pt x="1963" y="72"/>
                    <a:pt x="1841" y="171"/>
                    <a:pt x="1718" y="270"/>
                  </a:cubicBezTo>
                  <a:cubicBezTo>
                    <a:pt x="1505" y="443"/>
                    <a:pt x="1275" y="627"/>
                    <a:pt x="1003" y="696"/>
                  </a:cubicBezTo>
                  <a:cubicBezTo>
                    <a:pt x="844" y="734"/>
                    <a:pt x="679" y="710"/>
                    <a:pt x="521" y="748"/>
                  </a:cubicBezTo>
                  <a:cubicBezTo>
                    <a:pt x="379" y="781"/>
                    <a:pt x="259" y="875"/>
                    <a:pt x="175" y="992"/>
                  </a:cubicBezTo>
                  <a:cubicBezTo>
                    <a:pt x="0" y="1233"/>
                    <a:pt x="10" y="1524"/>
                    <a:pt x="25" y="1807"/>
                  </a:cubicBezTo>
                  <a:cubicBezTo>
                    <a:pt x="120" y="1773"/>
                    <a:pt x="217" y="1739"/>
                    <a:pt x="315" y="1710"/>
                  </a:cubicBezTo>
                  <a:cubicBezTo>
                    <a:pt x="210" y="1507"/>
                    <a:pt x="363" y="1212"/>
                    <a:pt x="504" y="1071"/>
                  </a:cubicBezTo>
                  <a:cubicBezTo>
                    <a:pt x="702" y="874"/>
                    <a:pt x="976" y="780"/>
                    <a:pt x="1232" y="685"/>
                  </a:cubicBezTo>
                  <a:cubicBezTo>
                    <a:pt x="1370" y="634"/>
                    <a:pt x="1504" y="576"/>
                    <a:pt x="1625" y="492"/>
                  </a:cubicBezTo>
                  <a:cubicBezTo>
                    <a:pt x="1729" y="417"/>
                    <a:pt x="1815" y="320"/>
                    <a:pt x="1899" y="222"/>
                  </a:cubicBezTo>
                  <a:cubicBezTo>
                    <a:pt x="1966" y="144"/>
                    <a:pt x="2033" y="67"/>
                    <a:pt x="210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0"/>
            <p:cNvSpPr/>
            <p:nvPr/>
          </p:nvSpPr>
          <p:spPr>
            <a:xfrm>
              <a:off x="4572781" y="485668"/>
              <a:ext cx="91854" cy="78795"/>
            </a:xfrm>
            <a:custGeom>
              <a:rect b="b" l="l" r="r" t="t"/>
              <a:pathLst>
                <a:path extrusionOk="0" h="1985" w="2314">
                  <a:moveTo>
                    <a:pt x="2314" y="0"/>
                  </a:moveTo>
                  <a:lnTo>
                    <a:pt x="2314" y="0"/>
                  </a:lnTo>
                  <a:cubicBezTo>
                    <a:pt x="2199" y="28"/>
                    <a:pt x="2088" y="66"/>
                    <a:pt x="1976" y="102"/>
                  </a:cubicBezTo>
                  <a:cubicBezTo>
                    <a:pt x="1768" y="168"/>
                    <a:pt x="1567" y="211"/>
                    <a:pt x="1347" y="211"/>
                  </a:cubicBezTo>
                  <a:cubicBezTo>
                    <a:pt x="1344" y="211"/>
                    <a:pt x="1342" y="211"/>
                    <a:pt x="1339" y="211"/>
                  </a:cubicBezTo>
                  <a:cubicBezTo>
                    <a:pt x="1280" y="210"/>
                    <a:pt x="1221" y="209"/>
                    <a:pt x="1162" y="209"/>
                  </a:cubicBezTo>
                  <a:cubicBezTo>
                    <a:pt x="992" y="209"/>
                    <a:pt x="825" y="222"/>
                    <a:pt x="677" y="323"/>
                  </a:cubicBezTo>
                  <a:cubicBezTo>
                    <a:pt x="509" y="436"/>
                    <a:pt x="393" y="609"/>
                    <a:pt x="303" y="784"/>
                  </a:cubicBezTo>
                  <a:cubicBezTo>
                    <a:pt x="113" y="1148"/>
                    <a:pt x="1" y="1594"/>
                    <a:pt x="168" y="1984"/>
                  </a:cubicBezTo>
                  <a:cubicBezTo>
                    <a:pt x="214" y="1963"/>
                    <a:pt x="260" y="1946"/>
                    <a:pt x="307" y="1928"/>
                  </a:cubicBezTo>
                  <a:cubicBezTo>
                    <a:pt x="211" y="1630"/>
                    <a:pt x="236" y="1277"/>
                    <a:pt x="412" y="1014"/>
                  </a:cubicBezTo>
                  <a:cubicBezTo>
                    <a:pt x="487" y="902"/>
                    <a:pt x="588" y="802"/>
                    <a:pt x="709" y="741"/>
                  </a:cubicBezTo>
                  <a:cubicBezTo>
                    <a:pt x="866" y="662"/>
                    <a:pt x="1033" y="669"/>
                    <a:pt x="1203" y="648"/>
                  </a:cubicBezTo>
                  <a:cubicBezTo>
                    <a:pt x="1548" y="603"/>
                    <a:pt x="1794" y="339"/>
                    <a:pt x="2066" y="149"/>
                  </a:cubicBezTo>
                  <a:cubicBezTo>
                    <a:pt x="2146" y="95"/>
                    <a:pt x="2227" y="44"/>
                    <a:pt x="2314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0"/>
            <p:cNvSpPr/>
            <p:nvPr/>
          </p:nvSpPr>
          <p:spPr>
            <a:xfrm>
              <a:off x="4628989" y="515757"/>
              <a:ext cx="80224" cy="16156"/>
            </a:xfrm>
            <a:custGeom>
              <a:rect b="b" l="l" r="r" t="t"/>
              <a:pathLst>
                <a:path extrusionOk="0" h="407" w="2021">
                  <a:moveTo>
                    <a:pt x="802" y="0"/>
                  </a:moveTo>
                  <a:cubicBezTo>
                    <a:pt x="509" y="0"/>
                    <a:pt x="263" y="156"/>
                    <a:pt x="1" y="267"/>
                  </a:cubicBezTo>
                  <a:cubicBezTo>
                    <a:pt x="34" y="264"/>
                    <a:pt x="66" y="262"/>
                    <a:pt x="100" y="262"/>
                  </a:cubicBezTo>
                  <a:cubicBezTo>
                    <a:pt x="188" y="262"/>
                    <a:pt x="277" y="273"/>
                    <a:pt x="361" y="288"/>
                  </a:cubicBezTo>
                  <a:cubicBezTo>
                    <a:pt x="545" y="323"/>
                    <a:pt x="725" y="382"/>
                    <a:pt x="910" y="401"/>
                  </a:cubicBezTo>
                  <a:cubicBezTo>
                    <a:pt x="947" y="405"/>
                    <a:pt x="983" y="407"/>
                    <a:pt x="1020" y="407"/>
                  </a:cubicBezTo>
                  <a:cubicBezTo>
                    <a:pt x="1173" y="407"/>
                    <a:pt x="1322" y="376"/>
                    <a:pt x="1472" y="340"/>
                  </a:cubicBezTo>
                  <a:cubicBezTo>
                    <a:pt x="1657" y="295"/>
                    <a:pt x="1838" y="259"/>
                    <a:pt x="2020" y="250"/>
                  </a:cubicBezTo>
                  <a:lnTo>
                    <a:pt x="2015" y="166"/>
                  </a:lnTo>
                  <a:cubicBezTo>
                    <a:pt x="1978" y="169"/>
                    <a:pt x="1940" y="171"/>
                    <a:pt x="1901" y="171"/>
                  </a:cubicBezTo>
                  <a:cubicBezTo>
                    <a:pt x="1844" y="171"/>
                    <a:pt x="1785" y="167"/>
                    <a:pt x="1727" y="160"/>
                  </a:cubicBezTo>
                  <a:cubicBezTo>
                    <a:pt x="1423" y="120"/>
                    <a:pt x="1127" y="7"/>
                    <a:pt x="816" y="0"/>
                  </a:cubicBezTo>
                  <a:cubicBezTo>
                    <a:pt x="812" y="0"/>
                    <a:pt x="807" y="0"/>
                    <a:pt x="80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0"/>
            <p:cNvSpPr/>
            <p:nvPr/>
          </p:nvSpPr>
          <p:spPr>
            <a:xfrm>
              <a:off x="4605966" y="531000"/>
              <a:ext cx="164139" cy="41362"/>
            </a:xfrm>
            <a:custGeom>
              <a:rect b="b" l="l" r="r" t="t"/>
              <a:pathLst>
                <a:path extrusionOk="0" h="1042" w="4135">
                  <a:moveTo>
                    <a:pt x="601" y="0"/>
                  </a:moveTo>
                  <a:cubicBezTo>
                    <a:pt x="439" y="0"/>
                    <a:pt x="283" y="40"/>
                    <a:pt x="151" y="160"/>
                  </a:cubicBezTo>
                  <a:lnTo>
                    <a:pt x="150" y="160"/>
                  </a:lnTo>
                  <a:cubicBezTo>
                    <a:pt x="112" y="202"/>
                    <a:pt x="79" y="246"/>
                    <a:pt x="53" y="297"/>
                  </a:cubicBezTo>
                  <a:cubicBezTo>
                    <a:pt x="1" y="403"/>
                    <a:pt x="9" y="495"/>
                    <a:pt x="9" y="604"/>
                  </a:cubicBezTo>
                  <a:cubicBezTo>
                    <a:pt x="521" y="459"/>
                    <a:pt x="1052" y="387"/>
                    <a:pt x="1570" y="387"/>
                  </a:cubicBezTo>
                  <a:cubicBezTo>
                    <a:pt x="1573" y="387"/>
                    <a:pt x="1577" y="387"/>
                    <a:pt x="1581" y="387"/>
                  </a:cubicBezTo>
                  <a:cubicBezTo>
                    <a:pt x="1727" y="387"/>
                    <a:pt x="1876" y="394"/>
                    <a:pt x="2027" y="407"/>
                  </a:cubicBezTo>
                  <a:cubicBezTo>
                    <a:pt x="2160" y="334"/>
                    <a:pt x="2305" y="309"/>
                    <a:pt x="2456" y="307"/>
                  </a:cubicBezTo>
                  <a:cubicBezTo>
                    <a:pt x="2469" y="307"/>
                    <a:pt x="2482" y="307"/>
                    <a:pt x="2496" y="307"/>
                  </a:cubicBezTo>
                  <a:cubicBezTo>
                    <a:pt x="2635" y="307"/>
                    <a:pt x="2776" y="317"/>
                    <a:pt x="2912" y="344"/>
                  </a:cubicBezTo>
                  <a:cubicBezTo>
                    <a:pt x="3058" y="375"/>
                    <a:pt x="3201" y="433"/>
                    <a:pt x="3317" y="528"/>
                  </a:cubicBezTo>
                  <a:cubicBezTo>
                    <a:pt x="3377" y="579"/>
                    <a:pt x="3427" y="640"/>
                    <a:pt x="3479" y="698"/>
                  </a:cubicBezTo>
                  <a:cubicBezTo>
                    <a:pt x="3494" y="713"/>
                    <a:pt x="3509" y="729"/>
                    <a:pt x="3521" y="743"/>
                  </a:cubicBezTo>
                  <a:cubicBezTo>
                    <a:pt x="3734" y="825"/>
                    <a:pt x="3940" y="925"/>
                    <a:pt x="4134" y="1041"/>
                  </a:cubicBezTo>
                  <a:cubicBezTo>
                    <a:pt x="4133" y="1038"/>
                    <a:pt x="4132" y="1034"/>
                    <a:pt x="4131" y="1032"/>
                  </a:cubicBezTo>
                  <a:cubicBezTo>
                    <a:pt x="4087" y="948"/>
                    <a:pt x="4038" y="868"/>
                    <a:pt x="3983" y="791"/>
                  </a:cubicBezTo>
                  <a:cubicBezTo>
                    <a:pt x="3874" y="632"/>
                    <a:pt x="3743" y="489"/>
                    <a:pt x="3593" y="369"/>
                  </a:cubicBezTo>
                  <a:cubicBezTo>
                    <a:pt x="3323" y="156"/>
                    <a:pt x="2986" y="28"/>
                    <a:pt x="2643" y="28"/>
                  </a:cubicBezTo>
                  <a:cubicBezTo>
                    <a:pt x="2576" y="28"/>
                    <a:pt x="2510" y="32"/>
                    <a:pt x="2443" y="42"/>
                  </a:cubicBezTo>
                  <a:cubicBezTo>
                    <a:pt x="2240" y="74"/>
                    <a:pt x="2042" y="135"/>
                    <a:pt x="1839" y="162"/>
                  </a:cubicBezTo>
                  <a:cubicBezTo>
                    <a:pt x="1779" y="170"/>
                    <a:pt x="1719" y="174"/>
                    <a:pt x="1660" y="174"/>
                  </a:cubicBezTo>
                  <a:cubicBezTo>
                    <a:pt x="1520" y="174"/>
                    <a:pt x="1383" y="153"/>
                    <a:pt x="1243" y="119"/>
                  </a:cubicBezTo>
                  <a:cubicBezTo>
                    <a:pt x="1044" y="71"/>
                    <a:pt x="817" y="0"/>
                    <a:pt x="60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0"/>
            <p:cNvSpPr/>
            <p:nvPr/>
          </p:nvSpPr>
          <p:spPr>
            <a:xfrm>
              <a:off x="4802773" y="599553"/>
              <a:ext cx="37671" cy="22428"/>
            </a:xfrm>
            <a:custGeom>
              <a:rect b="b" l="l" r="r" t="t"/>
              <a:pathLst>
                <a:path extrusionOk="0" h="565" w="949">
                  <a:moveTo>
                    <a:pt x="0" y="0"/>
                  </a:moveTo>
                  <a:cubicBezTo>
                    <a:pt x="147" y="170"/>
                    <a:pt x="275" y="358"/>
                    <a:pt x="381" y="565"/>
                  </a:cubicBezTo>
                  <a:cubicBezTo>
                    <a:pt x="488" y="559"/>
                    <a:pt x="594" y="556"/>
                    <a:pt x="701" y="556"/>
                  </a:cubicBezTo>
                  <a:cubicBezTo>
                    <a:pt x="783" y="556"/>
                    <a:pt x="866" y="558"/>
                    <a:pt x="949" y="561"/>
                  </a:cubicBezTo>
                  <a:cubicBezTo>
                    <a:pt x="940" y="550"/>
                    <a:pt x="929" y="542"/>
                    <a:pt x="919" y="530"/>
                  </a:cubicBezTo>
                  <a:cubicBezTo>
                    <a:pt x="871" y="485"/>
                    <a:pt x="819" y="440"/>
                    <a:pt x="767" y="397"/>
                  </a:cubicBezTo>
                  <a:cubicBezTo>
                    <a:pt x="664" y="315"/>
                    <a:pt x="551" y="242"/>
                    <a:pt x="436" y="181"/>
                  </a:cubicBezTo>
                  <a:cubicBezTo>
                    <a:pt x="316" y="117"/>
                    <a:pt x="191" y="63"/>
                    <a:pt x="62" y="19"/>
                  </a:cubicBezTo>
                  <a:cubicBezTo>
                    <a:pt x="41" y="13"/>
                    <a:pt x="20" y="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0"/>
            <p:cNvSpPr/>
            <p:nvPr/>
          </p:nvSpPr>
          <p:spPr>
            <a:xfrm>
              <a:off x="4708894" y="518813"/>
              <a:ext cx="163980" cy="106502"/>
            </a:xfrm>
            <a:custGeom>
              <a:rect b="b" l="l" r="r" t="t"/>
              <a:pathLst>
                <a:path extrusionOk="0" h="2683" w="4131">
                  <a:moveTo>
                    <a:pt x="835" y="0"/>
                  </a:moveTo>
                  <a:cubicBezTo>
                    <a:pt x="731" y="0"/>
                    <a:pt x="625" y="6"/>
                    <a:pt x="521" y="20"/>
                  </a:cubicBezTo>
                  <a:cubicBezTo>
                    <a:pt x="346" y="43"/>
                    <a:pt x="175" y="79"/>
                    <a:pt x="0" y="90"/>
                  </a:cubicBezTo>
                  <a:lnTo>
                    <a:pt x="5" y="175"/>
                  </a:lnTo>
                  <a:cubicBezTo>
                    <a:pt x="31" y="174"/>
                    <a:pt x="57" y="174"/>
                    <a:pt x="84" y="174"/>
                  </a:cubicBezTo>
                  <a:cubicBezTo>
                    <a:pt x="212" y="174"/>
                    <a:pt x="340" y="189"/>
                    <a:pt x="472" y="224"/>
                  </a:cubicBezTo>
                  <a:cubicBezTo>
                    <a:pt x="786" y="311"/>
                    <a:pt x="1073" y="490"/>
                    <a:pt x="1300" y="724"/>
                  </a:cubicBezTo>
                  <a:cubicBezTo>
                    <a:pt x="1410" y="839"/>
                    <a:pt x="1508" y="967"/>
                    <a:pt x="1592" y="1102"/>
                  </a:cubicBezTo>
                  <a:cubicBezTo>
                    <a:pt x="1661" y="1214"/>
                    <a:pt x="1768" y="1364"/>
                    <a:pt x="1775" y="1500"/>
                  </a:cubicBezTo>
                  <a:cubicBezTo>
                    <a:pt x="1932" y="1613"/>
                    <a:pt x="2081" y="1735"/>
                    <a:pt x="2216" y="1873"/>
                  </a:cubicBezTo>
                  <a:cubicBezTo>
                    <a:pt x="2258" y="1880"/>
                    <a:pt x="2301" y="1887"/>
                    <a:pt x="2342" y="1894"/>
                  </a:cubicBezTo>
                  <a:cubicBezTo>
                    <a:pt x="2412" y="1906"/>
                    <a:pt x="2482" y="1926"/>
                    <a:pt x="2550" y="1948"/>
                  </a:cubicBezTo>
                  <a:cubicBezTo>
                    <a:pt x="2676" y="1989"/>
                    <a:pt x="2798" y="2043"/>
                    <a:pt x="2915" y="2107"/>
                  </a:cubicBezTo>
                  <a:cubicBezTo>
                    <a:pt x="3035" y="2173"/>
                    <a:pt x="3149" y="2250"/>
                    <a:pt x="3257" y="2337"/>
                  </a:cubicBezTo>
                  <a:cubicBezTo>
                    <a:pt x="3351" y="2415"/>
                    <a:pt x="3466" y="2503"/>
                    <a:pt x="3535" y="2607"/>
                  </a:cubicBezTo>
                  <a:cubicBezTo>
                    <a:pt x="3601" y="2612"/>
                    <a:pt x="3667" y="2619"/>
                    <a:pt x="3734" y="2625"/>
                  </a:cubicBezTo>
                  <a:cubicBezTo>
                    <a:pt x="3868" y="2639"/>
                    <a:pt x="3999" y="2658"/>
                    <a:pt x="4130" y="2682"/>
                  </a:cubicBezTo>
                  <a:cubicBezTo>
                    <a:pt x="4092" y="2635"/>
                    <a:pt x="4051" y="2589"/>
                    <a:pt x="4008" y="2546"/>
                  </a:cubicBezTo>
                  <a:cubicBezTo>
                    <a:pt x="3902" y="2441"/>
                    <a:pt x="3785" y="2347"/>
                    <a:pt x="3659" y="2264"/>
                  </a:cubicBezTo>
                  <a:cubicBezTo>
                    <a:pt x="3410" y="2098"/>
                    <a:pt x="3138" y="1970"/>
                    <a:pt x="2857" y="1870"/>
                  </a:cubicBezTo>
                  <a:cubicBezTo>
                    <a:pt x="2570" y="1769"/>
                    <a:pt x="2296" y="1675"/>
                    <a:pt x="2092" y="1439"/>
                  </a:cubicBezTo>
                  <a:cubicBezTo>
                    <a:pt x="1972" y="1297"/>
                    <a:pt x="1875" y="1126"/>
                    <a:pt x="1837" y="943"/>
                  </a:cubicBezTo>
                  <a:cubicBezTo>
                    <a:pt x="1837" y="941"/>
                    <a:pt x="1837" y="939"/>
                    <a:pt x="1836" y="937"/>
                  </a:cubicBezTo>
                  <a:cubicBezTo>
                    <a:pt x="1805" y="843"/>
                    <a:pt x="1796" y="741"/>
                    <a:pt x="1760" y="647"/>
                  </a:cubicBezTo>
                  <a:cubicBezTo>
                    <a:pt x="1731" y="566"/>
                    <a:pt x="1685" y="489"/>
                    <a:pt x="1633" y="418"/>
                  </a:cubicBezTo>
                  <a:cubicBezTo>
                    <a:pt x="1519" y="267"/>
                    <a:pt x="1364" y="150"/>
                    <a:pt x="1198" y="61"/>
                  </a:cubicBezTo>
                  <a:cubicBezTo>
                    <a:pt x="1186" y="56"/>
                    <a:pt x="1172" y="48"/>
                    <a:pt x="1159" y="42"/>
                  </a:cubicBezTo>
                  <a:cubicBezTo>
                    <a:pt x="1070" y="26"/>
                    <a:pt x="980" y="4"/>
                    <a:pt x="885" y="0"/>
                  </a:cubicBezTo>
                  <a:cubicBezTo>
                    <a:pt x="869" y="0"/>
                    <a:pt x="852" y="0"/>
                    <a:pt x="83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0"/>
            <p:cNvSpPr/>
            <p:nvPr/>
          </p:nvSpPr>
          <p:spPr>
            <a:xfrm>
              <a:off x="4792532" y="566963"/>
              <a:ext cx="120911" cy="69427"/>
            </a:xfrm>
            <a:custGeom>
              <a:rect b="b" l="l" r="r" t="t"/>
              <a:pathLst>
                <a:path extrusionOk="0" h="1749" w="3046">
                  <a:moveTo>
                    <a:pt x="1" y="1"/>
                  </a:moveTo>
                  <a:lnTo>
                    <a:pt x="1" y="1"/>
                  </a:lnTo>
                  <a:cubicBezTo>
                    <a:pt x="58" y="85"/>
                    <a:pt x="126" y="162"/>
                    <a:pt x="208" y="229"/>
                  </a:cubicBezTo>
                  <a:cubicBezTo>
                    <a:pt x="445" y="421"/>
                    <a:pt x="757" y="478"/>
                    <a:pt x="1033" y="589"/>
                  </a:cubicBezTo>
                  <a:cubicBezTo>
                    <a:pt x="1297" y="697"/>
                    <a:pt x="1549" y="829"/>
                    <a:pt x="1776" y="1004"/>
                  </a:cubicBezTo>
                  <a:cubicBezTo>
                    <a:pt x="1882" y="1085"/>
                    <a:pt x="1984" y="1175"/>
                    <a:pt x="2077" y="1275"/>
                  </a:cubicBezTo>
                  <a:cubicBezTo>
                    <a:pt x="2140" y="1344"/>
                    <a:pt x="2223" y="1426"/>
                    <a:pt x="2266" y="1516"/>
                  </a:cubicBezTo>
                  <a:cubicBezTo>
                    <a:pt x="2356" y="1536"/>
                    <a:pt x="2447" y="1557"/>
                    <a:pt x="2537" y="1582"/>
                  </a:cubicBezTo>
                  <a:cubicBezTo>
                    <a:pt x="2708" y="1626"/>
                    <a:pt x="2881" y="1677"/>
                    <a:pt x="3045" y="1748"/>
                  </a:cubicBezTo>
                  <a:cubicBezTo>
                    <a:pt x="3042" y="1740"/>
                    <a:pt x="3039" y="1731"/>
                    <a:pt x="3036" y="1722"/>
                  </a:cubicBezTo>
                  <a:cubicBezTo>
                    <a:pt x="3015" y="1671"/>
                    <a:pt x="2986" y="1623"/>
                    <a:pt x="2957" y="1577"/>
                  </a:cubicBezTo>
                  <a:cubicBezTo>
                    <a:pt x="2892" y="1483"/>
                    <a:pt x="2812" y="1399"/>
                    <a:pt x="2730" y="1319"/>
                  </a:cubicBezTo>
                  <a:cubicBezTo>
                    <a:pt x="2613" y="1209"/>
                    <a:pt x="2481" y="1109"/>
                    <a:pt x="2335" y="1036"/>
                  </a:cubicBezTo>
                  <a:cubicBezTo>
                    <a:pt x="2327" y="1036"/>
                    <a:pt x="2320" y="1036"/>
                    <a:pt x="2313" y="1036"/>
                  </a:cubicBezTo>
                  <a:cubicBezTo>
                    <a:pt x="2309" y="1036"/>
                    <a:pt x="2305" y="1036"/>
                    <a:pt x="2302" y="1036"/>
                  </a:cubicBezTo>
                  <a:cubicBezTo>
                    <a:pt x="2066" y="1031"/>
                    <a:pt x="1921" y="889"/>
                    <a:pt x="1771" y="723"/>
                  </a:cubicBezTo>
                  <a:cubicBezTo>
                    <a:pt x="1489" y="413"/>
                    <a:pt x="1114" y="228"/>
                    <a:pt x="710" y="127"/>
                  </a:cubicBezTo>
                  <a:cubicBezTo>
                    <a:pt x="518" y="79"/>
                    <a:pt x="323" y="62"/>
                    <a:pt x="127" y="32"/>
                  </a:cubicBezTo>
                  <a:cubicBezTo>
                    <a:pt x="82" y="26"/>
                    <a:pt x="41" y="1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0"/>
            <p:cNvSpPr/>
            <p:nvPr/>
          </p:nvSpPr>
          <p:spPr>
            <a:xfrm>
              <a:off x="4895262" y="606976"/>
              <a:ext cx="39933" cy="39457"/>
            </a:xfrm>
            <a:custGeom>
              <a:rect b="b" l="l" r="r" t="t"/>
              <a:pathLst>
                <a:path extrusionOk="0" h="994" w="1006">
                  <a:moveTo>
                    <a:pt x="195" y="0"/>
                  </a:moveTo>
                  <a:cubicBezTo>
                    <a:pt x="130" y="0"/>
                    <a:pt x="66" y="6"/>
                    <a:pt x="1" y="12"/>
                  </a:cubicBezTo>
                  <a:cubicBezTo>
                    <a:pt x="85" y="66"/>
                    <a:pt x="163" y="133"/>
                    <a:pt x="238" y="201"/>
                  </a:cubicBezTo>
                  <a:cubicBezTo>
                    <a:pt x="335" y="290"/>
                    <a:pt x="428" y="388"/>
                    <a:pt x="504" y="498"/>
                  </a:cubicBezTo>
                  <a:cubicBezTo>
                    <a:pt x="570" y="592"/>
                    <a:pt x="634" y="716"/>
                    <a:pt x="647" y="835"/>
                  </a:cubicBezTo>
                  <a:cubicBezTo>
                    <a:pt x="673" y="850"/>
                    <a:pt x="698" y="864"/>
                    <a:pt x="723" y="880"/>
                  </a:cubicBezTo>
                  <a:cubicBezTo>
                    <a:pt x="775" y="915"/>
                    <a:pt x="822" y="952"/>
                    <a:pt x="865" y="993"/>
                  </a:cubicBezTo>
                  <a:cubicBezTo>
                    <a:pt x="1004" y="830"/>
                    <a:pt x="1006" y="591"/>
                    <a:pt x="918" y="403"/>
                  </a:cubicBezTo>
                  <a:cubicBezTo>
                    <a:pt x="824" y="200"/>
                    <a:pt x="621" y="75"/>
                    <a:pt x="406" y="24"/>
                  </a:cubicBezTo>
                  <a:cubicBezTo>
                    <a:pt x="334" y="7"/>
                    <a:pt x="265" y="0"/>
                    <a:pt x="19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0"/>
            <p:cNvSpPr/>
            <p:nvPr/>
          </p:nvSpPr>
          <p:spPr>
            <a:xfrm>
              <a:off x="5054002" y="685453"/>
              <a:ext cx="95466" cy="76730"/>
            </a:xfrm>
            <a:custGeom>
              <a:rect b="b" l="l" r="r" t="t"/>
              <a:pathLst>
                <a:path extrusionOk="0" h="1933" w="2405">
                  <a:moveTo>
                    <a:pt x="56" y="1"/>
                  </a:moveTo>
                  <a:lnTo>
                    <a:pt x="0" y="174"/>
                  </a:lnTo>
                  <a:cubicBezTo>
                    <a:pt x="148" y="218"/>
                    <a:pt x="273" y="295"/>
                    <a:pt x="408" y="390"/>
                  </a:cubicBezTo>
                  <a:cubicBezTo>
                    <a:pt x="609" y="527"/>
                    <a:pt x="832" y="508"/>
                    <a:pt x="1056" y="568"/>
                  </a:cubicBezTo>
                  <a:cubicBezTo>
                    <a:pt x="1241" y="619"/>
                    <a:pt x="1407" y="737"/>
                    <a:pt x="1541" y="872"/>
                  </a:cubicBezTo>
                  <a:cubicBezTo>
                    <a:pt x="1823" y="1157"/>
                    <a:pt x="2067" y="1528"/>
                    <a:pt x="2118" y="1932"/>
                  </a:cubicBezTo>
                  <a:cubicBezTo>
                    <a:pt x="2210" y="1896"/>
                    <a:pt x="2307" y="1870"/>
                    <a:pt x="2405" y="1852"/>
                  </a:cubicBezTo>
                  <a:cubicBezTo>
                    <a:pt x="2391" y="1609"/>
                    <a:pt x="2384" y="1367"/>
                    <a:pt x="2286" y="1139"/>
                  </a:cubicBezTo>
                  <a:cubicBezTo>
                    <a:pt x="2180" y="895"/>
                    <a:pt x="1975" y="733"/>
                    <a:pt x="1760" y="591"/>
                  </a:cubicBezTo>
                  <a:cubicBezTo>
                    <a:pt x="1575" y="464"/>
                    <a:pt x="1375" y="354"/>
                    <a:pt x="1155" y="299"/>
                  </a:cubicBezTo>
                  <a:cubicBezTo>
                    <a:pt x="949" y="248"/>
                    <a:pt x="735" y="248"/>
                    <a:pt x="527" y="207"/>
                  </a:cubicBezTo>
                  <a:cubicBezTo>
                    <a:pt x="355" y="172"/>
                    <a:pt x="193" y="110"/>
                    <a:pt x="56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0"/>
            <p:cNvSpPr/>
            <p:nvPr/>
          </p:nvSpPr>
          <p:spPr>
            <a:xfrm>
              <a:off x="4935513" y="635556"/>
              <a:ext cx="120673" cy="56764"/>
            </a:xfrm>
            <a:custGeom>
              <a:rect b="b" l="l" r="r" t="t"/>
              <a:pathLst>
                <a:path extrusionOk="0" h="1430" w="3040">
                  <a:moveTo>
                    <a:pt x="438" y="0"/>
                  </a:moveTo>
                  <a:cubicBezTo>
                    <a:pt x="338" y="0"/>
                    <a:pt x="237" y="17"/>
                    <a:pt x="141" y="47"/>
                  </a:cubicBezTo>
                  <a:cubicBezTo>
                    <a:pt x="126" y="172"/>
                    <a:pt x="79" y="294"/>
                    <a:pt x="0" y="401"/>
                  </a:cubicBezTo>
                  <a:cubicBezTo>
                    <a:pt x="67" y="382"/>
                    <a:pt x="135" y="372"/>
                    <a:pt x="203" y="372"/>
                  </a:cubicBezTo>
                  <a:cubicBezTo>
                    <a:pt x="314" y="372"/>
                    <a:pt x="424" y="399"/>
                    <a:pt x="527" y="456"/>
                  </a:cubicBezTo>
                  <a:cubicBezTo>
                    <a:pt x="711" y="559"/>
                    <a:pt x="833" y="736"/>
                    <a:pt x="1006" y="850"/>
                  </a:cubicBezTo>
                  <a:cubicBezTo>
                    <a:pt x="1198" y="975"/>
                    <a:pt x="1417" y="940"/>
                    <a:pt x="1632" y="958"/>
                  </a:cubicBezTo>
                  <a:cubicBezTo>
                    <a:pt x="1844" y="975"/>
                    <a:pt x="1997" y="1067"/>
                    <a:pt x="2158" y="1194"/>
                  </a:cubicBezTo>
                  <a:cubicBezTo>
                    <a:pt x="2257" y="1272"/>
                    <a:pt x="2351" y="1338"/>
                    <a:pt x="2476" y="1362"/>
                  </a:cubicBezTo>
                  <a:cubicBezTo>
                    <a:pt x="2584" y="1385"/>
                    <a:pt x="2696" y="1381"/>
                    <a:pt x="2805" y="1393"/>
                  </a:cubicBezTo>
                  <a:cubicBezTo>
                    <a:pt x="2867" y="1400"/>
                    <a:pt x="2928" y="1413"/>
                    <a:pt x="2984" y="1429"/>
                  </a:cubicBezTo>
                  <a:lnTo>
                    <a:pt x="3039" y="1256"/>
                  </a:lnTo>
                  <a:cubicBezTo>
                    <a:pt x="3020" y="1241"/>
                    <a:pt x="3002" y="1225"/>
                    <a:pt x="2981" y="1205"/>
                  </a:cubicBezTo>
                  <a:cubicBezTo>
                    <a:pt x="2839" y="1069"/>
                    <a:pt x="2732" y="883"/>
                    <a:pt x="2533" y="824"/>
                  </a:cubicBezTo>
                  <a:cubicBezTo>
                    <a:pt x="2323" y="761"/>
                    <a:pt x="2092" y="793"/>
                    <a:pt x="1877" y="736"/>
                  </a:cubicBezTo>
                  <a:cubicBezTo>
                    <a:pt x="1669" y="680"/>
                    <a:pt x="1474" y="584"/>
                    <a:pt x="1303" y="452"/>
                  </a:cubicBezTo>
                  <a:cubicBezTo>
                    <a:pt x="1123" y="315"/>
                    <a:pt x="956" y="145"/>
                    <a:pt x="743" y="58"/>
                  </a:cubicBezTo>
                  <a:cubicBezTo>
                    <a:pt x="645" y="18"/>
                    <a:pt x="541" y="0"/>
                    <a:pt x="43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0"/>
            <p:cNvSpPr/>
            <p:nvPr/>
          </p:nvSpPr>
          <p:spPr>
            <a:xfrm>
              <a:off x="4936982" y="655364"/>
              <a:ext cx="138972" cy="55970"/>
            </a:xfrm>
            <a:custGeom>
              <a:rect b="b" l="l" r="r" t="t"/>
              <a:pathLst>
                <a:path extrusionOk="0" h="1410" w="3501">
                  <a:moveTo>
                    <a:pt x="78" y="0"/>
                  </a:moveTo>
                  <a:cubicBezTo>
                    <a:pt x="52" y="0"/>
                    <a:pt x="27" y="2"/>
                    <a:pt x="1" y="5"/>
                  </a:cubicBezTo>
                  <a:cubicBezTo>
                    <a:pt x="50" y="91"/>
                    <a:pt x="89" y="185"/>
                    <a:pt x="114" y="286"/>
                  </a:cubicBezTo>
                  <a:cubicBezTo>
                    <a:pt x="131" y="348"/>
                    <a:pt x="142" y="413"/>
                    <a:pt x="156" y="476"/>
                  </a:cubicBezTo>
                  <a:cubicBezTo>
                    <a:pt x="591" y="488"/>
                    <a:pt x="1021" y="728"/>
                    <a:pt x="1307" y="1050"/>
                  </a:cubicBezTo>
                  <a:cubicBezTo>
                    <a:pt x="1319" y="1066"/>
                    <a:pt x="1327" y="1081"/>
                    <a:pt x="1330" y="1098"/>
                  </a:cubicBezTo>
                  <a:cubicBezTo>
                    <a:pt x="1444" y="1092"/>
                    <a:pt x="1559" y="1089"/>
                    <a:pt x="1673" y="1089"/>
                  </a:cubicBezTo>
                  <a:cubicBezTo>
                    <a:pt x="1830" y="1089"/>
                    <a:pt x="1987" y="1095"/>
                    <a:pt x="2143" y="1106"/>
                  </a:cubicBezTo>
                  <a:cubicBezTo>
                    <a:pt x="2470" y="1129"/>
                    <a:pt x="2797" y="1184"/>
                    <a:pt x="3110" y="1279"/>
                  </a:cubicBezTo>
                  <a:cubicBezTo>
                    <a:pt x="3231" y="1317"/>
                    <a:pt x="3356" y="1359"/>
                    <a:pt x="3478" y="1409"/>
                  </a:cubicBezTo>
                  <a:lnTo>
                    <a:pt x="3500" y="1357"/>
                  </a:lnTo>
                  <a:cubicBezTo>
                    <a:pt x="3365" y="1303"/>
                    <a:pt x="3253" y="1217"/>
                    <a:pt x="3119" y="1140"/>
                  </a:cubicBezTo>
                  <a:cubicBezTo>
                    <a:pt x="2909" y="1024"/>
                    <a:pt x="2689" y="1044"/>
                    <a:pt x="2460" y="1012"/>
                  </a:cubicBezTo>
                  <a:cubicBezTo>
                    <a:pt x="2263" y="986"/>
                    <a:pt x="2120" y="878"/>
                    <a:pt x="1957" y="770"/>
                  </a:cubicBezTo>
                  <a:cubicBezTo>
                    <a:pt x="1782" y="653"/>
                    <a:pt x="1605" y="644"/>
                    <a:pt x="1400" y="638"/>
                  </a:cubicBezTo>
                  <a:cubicBezTo>
                    <a:pt x="1209" y="633"/>
                    <a:pt x="1029" y="608"/>
                    <a:pt x="871" y="492"/>
                  </a:cubicBezTo>
                  <a:cubicBezTo>
                    <a:pt x="738" y="395"/>
                    <a:pt x="637" y="265"/>
                    <a:pt x="512" y="160"/>
                  </a:cubicBezTo>
                  <a:cubicBezTo>
                    <a:pt x="387" y="55"/>
                    <a:pt x="235" y="0"/>
                    <a:pt x="7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0"/>
            <p:cNvSpPr/>
            <p:nvPr/>
          </p:nvSpPr>
          <p:spPr>
            <a:xfrm>
              <a:off x="4943968" y="679618"/>
              <a:ext cx="36758" cy="25881"/>
            </a:xfrm>
            <a:custGeom>
              <a:rect b="b" l="l" r="r" t="t"/>
              <a:pathLst>
                <a:path extrusionOk="0" h="652" w="926">
                  <a:moveTo>
                    <a:pt x="1" y="1"/>
                  </a:moveTo>
                  <a:lnTo>
                    <a:pt x="1" y="1"/>
                  </a:lnTo>
                  <a:cubicBezTo>
                    <a:pt x="33" y="215"/>
                    <a:pt x="50" y="435"/>
                    <a:pt x="66" y="651"/>
                  </a:cubicBezTo>
                  <a:lnTo>
                    <a:pt x="66" y="652"/>
                  </a:lnTo>
                  <a:cubicBezTo>
                    <a:pt x="79" y="647"/>
                    <a:pt x="90" y="645"/>
                    <a:pt x="102" y="641"/>
                  </a:cubicBezTo>
                  <a:cubicBezTo>
                    <a:pt x="372" y="575"/>
                    <a:pt x="648" y="531"/>
                    <a:pt x="926" y="505"/>
                  </a:cubicBezTo>
                  <a:cubicBezTo>
                    <a:pt x="803" y="376"/>
                    <a:pt x="661" y="265"/>
                    <a:pt x="502" y="180"/>
                  </a:cubicBezTo>
                  <a:cubicBezTo>
                    <a:pt x="343" y="95"/>
                    <a:pt x="175" y="4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0"/>
            <p:cNvSpPr/>
            <p:nvPr/>
          </p:nvSpPr>
          <p:spPr>
            <a:xfrm>
              <a:off x="5150143" y="379087"/>
              <a:ext cx="222570" cy="310256"/>
            </a:xfrm>
            <a:custGeom>
              <a:rect b="b" l="l" r="r" t="t"/>
              <a:pathLst>
                <a:path extrusionOk="0" h="7816" w="5607">
                  <a:moveTo>
                    <a:pt x="2441" y="2440"/>
                  </a:moveTo>
                  <a:cubicBezTo>
                    <a:pt x="2479" y="2440"/>
                    <a:pt x="2517" y="2451"/>
                    <a:pt x="2551" y="2472"/>
                  </a:cubicBezTo>
                  <a:cubicBezTo>
                    <a:pt x="2595" y="2499"/>
                    <a:pt x="2629" y="2547"/>
                    <a:pt x="2649" y="2595"/>
                  </a:cubicBezTo>
                  <a:cubicBezTo>
                    <a:pt x="2687" y="2701"/>
                    <a:pt x="2698" y="2838"/>
                    <a:pt x="2645" y="2941"/>
                  </a:cubicBezTo>
                  <a:cubicBezTo>
                    <a:pt x="2615" y="3000"/>
                    <a:pt x="2563" y="3050"/>
                    <a:pt x="2505" y="3076"/>
                  </a:cubicBezTo>
                  <a:cubicBezTo>
                    <a:pt x="2501" y="3077"/>
                    <a:pt x="2499" y="3079"/>
                    <a:pt x="2495" y="3082"/>
                  </a:cubicBezTo>
                  <a:cubicBezTo>
                    <a:pt x="2466" y="3095"/>
                    <a:pt x="2434" y="3101"/>
                    <a:pt x="2403" y="3101"/>
                  </a:cubicBezTo>
                  <a:cubicBezTo>
                    <a:pt x="2373" y="3101"/>
                    <a:pt x="2343" y="3095"/>
                    <a:pt x="2317" y="3083"/>
                  </a:cubicBezTo>
                  <a:cubicBezTo>
                    <a:pt x="2194" y="3031"/>
                    <a:pt x="2145" y="2889"/>
                    <a:pt x="2171" y="2764"/>
                  </a:cubicBezTo>
                  <a:cubicBezTo>
                    <a:pt x="2196" y="2652"/>
                    <a:pt x="2246" y="2521"/>
                    <a:pt x="2353" y="2462"/>
                  </a:cubicBezTo>
                  <a:cubicBezTo>
                    <a:pt x="2381" y="2447"/>
                    <a:pt x="2411" y="2440"/>
                    <a:pt x="2441" y="2440"/>
                  </a:cubicBezTo>
                  <a:close/>
                  <a:moveTo>
                    <a:pt x="4489" y="2814"/>
                  </a:moveTo>
                  <a:cubicBezTo>
                    <a:pt x="4527" y="2814"/>
                    <a:pt x="4564" y="2824"/>
                    <a:pt x="4597" y="2845"/>
                  </a:cubicBezTo>
                  <a:cubicBezTo>
                    <a:pt x="4641" y="2873"/>
                    <a:pt x="4676" y="2921"/>
                    <a:pt x="4695" y="2968"/>
                  </a:cubicBezTo>
                  <a:cubicBezTo>
                    <a:pt x="4734" y="3076"/>
                    <a:pt x="4744" y="3212"/>
                    <a:pt x="4691" y="3315"/>
                  </a:cubicBezTo>
                  <a:cubicBezTo>
                    <a:pt x="4661" y="3374"/>
                    <a:pt x="4610" y="3423"/>
                    <a:pt x="4552" y="3449"/>
                  </a:cubicBezTo>
                  <a:cubicBezTo>
                    <a:pt x="4547" y="3451"/>
                    <a:pt x="4545" y="3454"/>
                    <a:pt x="4541" y="3456"/>
                  </a:cubicBezTo>
                  <a:cubicBezTo>
                    <a:pt x="4512" y="3468"/>
                    <a:pt x="4480" y="3475"/>
                    <a:pt x="4448" y="3475"/>
                  </a:cubicBezTo>
                  <a:cubicBezTo>
                    <a:pt x="4419" y="3475"/>
                    <a:pt x="4389" y="3469"/>
                    <a:pt x="4363" y="3457"/>
                  </a:cubicBezTo>
                  <a:cubicBezTo>
                    <a:pt x="4240" y="3405"/>
                    <a:pt x="4190" y="3263"/>
                    <a:pt x="4217" y="3138"/>
                  </a:cubicBezTo>
                  <a:cubicBezTo>
                    <a:pt x="4241" y="3026"/>
                    <a:pt x="4292" y="2895"/>
                    <a:pt x="4400" y="2836"/>
                  </a:cubicBezTo>
                  <a:cubicBezTo>
                    <a:pt x="4428" y="2821"/>
                    <a:pt x="4459" y="2814"/>
                    <a:pt x="4489" y="2814"/>
                  </a:cubicBezTo>
                  <a:close/>
                  <a:moveTo>
                    <a:pt x="3096" y="2891"/>
                  </a:moveTo>
                  <a:cubicBezTo>
                    <a:pt x="3138" y="2891"/>
                    <a:pt x="3180" y="2917"/>
                    <a:pt x="3186" y="2968"/>
                  </a:cubicBezTo>
                  <a:cubicBezTo>
                    <a:pt x="3189" y="2996"/>
                    <a:pt x="3194" y="3021"/>
                    <a:pt x="3199" y="3047"/>
                  </a:cubicBezTo>
                  <a:cubicBezTo>
                    <a:pt x="3202" y="3058"/>
                    <a:pt x="3203" y="3068"/>
                    <a:pt x="3205" y="3080"/>
                  </a:cubicBezTo>
                  <a:cubicBezTo>
                    <a:pt x="3205" y="3084"/>
                    <a:pt x="3209" y="3096"/>
                    <a:pt x="3209" y="3100"/>
                  </a:cubicBezTo>
                  <a:cubicBezTo>
                    <a:pt x="3214" y="3114"/>
                    <a:pt x="3221" y="3129"/>
                    <a:pt x="3228" y="3141"/>
                  </a:cubicBezTo>
                  <a:cubicBezTo>
                    <a:pt x="3229" y="3144"/>
                    <a:pt x="3229" y="3144"/>
                    <a:pt x="3229" y="3146"/>
                  </a:cubicBezTo>
                  <a:cubicBezTo>
                    <a:pt x="3229" y="3146"/>
                    <a:pt x="3230" y="3146"/>
                    <a:pt x="3230" y="3146"/>
                  </a:cubicBezTo>
                  <a:cubicBezTo>
                    <a:pt x="3230" y="3146"/>
                    <a:pt x="3231" y="3146"/>
                    <a:pt x="3231" y="3147"/>
                  </a:cubicBezTo>
                  <a:cubicBezTo>
                    <a:pt x="3236" y="3154"/>
                    <a:pt x="3241" y="3162"/>
                    <a:pt x="3247" y="3167"/>
                  </a:cubicBezTo>
                  <a:cubicBezTo>
                    <a:pt x="3249" y="3169"/>
                    <a:pt x="3255" y="3177"/>
                    <a:pt x="3260" y="3182"/>
                  </a:cubicBezTo>
                  <a:cubicBezTo>
                    <a:pt x="3263" y="3185"/>
                    <a:pt x="3273" y="3193"/>
                    <a:pt x="3275" y="3196"/>
                  </a:cubicBezTo>
                  <a:cubicBezTo>
                    <a:pt x="3281" y="3201"/>
                    <a:pt x="3289" y="3206"/>
                    <a:pt x="3296" y="3211"/>
                  </a:cubicBezTo>
                  <a:cubicBezTo>
                    <a:pt x="3298" y="3212"/>
                    <a:pt x="3307" y="3217"/>
                    <a:pt x="3311" y="3222"/>
                  </a:cubicBezTo>
                  <a:cubicBezTo>
                    <a:pt x="3326" y="3228"/>
                    <a:pt x="3338" y="3234"/>
                    <a:pt x="3353" y="3239"/>
                  </a:cubicBezTo>
                  <a:cubicBezTo>
                    <a:pt x="3357" y="3240"/>
                    <a:pt x="3369" y="3243"/>
                    <a:pt x="3370" y="3244"/>
                  </a:cubicBezTo>
                  <a:cubicBezTo>
                    <a:pt x="3374" y="3245"/>
                    <a:pt x="3379" y="3245"/>
                    <a:pt x="3383" y="3245"/>
                  </a:cubicBezTo>
                  <a:cubicBezTo>
                    <a:pt x="3391" y="3248"/>
                    <a:pt x="3401" y="3248"/>
                    <a:pt x="3410" y="3249"/>
                  </a:cubicBezTo>
                  <a:cubicBezTo>
                    <a:pt x="3411" y="3249"/>
                    <a:pt x="3412" y="3249"/>
                    <a:pt x="3414" y="3250"/>
                  </a:cubicBezTo>
                  <a:cubicBezTo>
                    <a:pt x="3415" y="3250"/>
                    <a:pt x="3415" y="3249"/>
                    <a:pt x="3415" y="3249"/>
                  </a:cubicBezTo>
                  <a:cubicBezTo>
                    <a:pt x="3426" y="3247"/>
                    <a:pt x="3436" y="3247"/>
                    <a:pt x="3447" y="3244"/>
                  </a:cubicBezTo>
                  <a:cubicBezTo>
                    <a:pt x="3448" y="3244"/>
                    <a:pt x="3459" y="3242"/>
                    <a:pt x="3463" y="3240"/>
                  </a:cubicBezTo>
                  <a:cubicBezTo>
                    <a:pt x="3470" y="3238"/>
                    <a:pt x="3481" y="3234"/>
                    <a:pt x="3481" y="3234"/>
                  </a:cubicBezTo>
                  <a:cubicBezTo>
                    <a:pt x="3490" y="3230"/>
                    <a:pt x="3499" y="3226"/>
                    <a:pt x="3506" y="3221"/>
                  </a:cubicBezTo>
                  <a:cubicBezTo>
                    <a:pt x="3507" y="3221"/>
                    <a:pt x="3507" y="3221"/>
                    <a:pt x="3509" y="3219"/>
                  </a:cubicBezTo>
                  <a:lnTo>
                    <a:pt x="3511" y="3217"/>
                  </a:lnTo>
                  <a:cubicBezTo>
                    <a:pt x="3518" y="3212"/>
                    <a:pt x="3526" y="3207"/>
                    <a:pt x="3532" y="3202"/>
                  </a:cubicBezTo>
                  <a:cubicBezTo>
                    <a:pt x="3539" y="3197"/>
                    <a:pt x="3545" y="3191"/>
                    <a:pt x="3550" y="3186"/>
                  </a:cubicBezTo>
                  <a:cubicBezTo>
                    <a:pt x="3551" y="3184"/>
                    <a:pt x="3552" y="3184"/>
                    <a:pt x="3553" y="3183"/>
                  </a:cubicBezTo>
                  <a:cubicBezTo>
                    <a:pt x="3555" y="3181"/>
                    <a:pt x="3556" y="3180"/>
                    <a:pt x="3557" y="3178"/>
                  </a:cubicBezTo>
                  <a:cubicBezTo>
                    <a:pt x="3567" y="3166"/>
                    <a:pt x="3575" y="3154"/>
                    <a:pt x="3583" y="3141"/>
                  </a:cubicBezTo>
                  <a:cubicBezTo>
                    <a:pt x="3585" y="3136"/>
                    <a:pt x="3590" y="3128"/>
                    <a:pt x="3592" y="3124"/>
                  </a:cubicBezTo>
                  <a:cubicBezTo>
                    <a:pt x="3596" y="3115"/>
                    <a:pt x="3599" y="3107"/>
                    <a:pt x="3603" y="3099"/>
                  </a:cubicBezTo>
                  <a:cubicBezTo>
                    <a:pt x="3604" y="3094"/>
                    <a:pt x="3604" y="3094"/>
                    <a:pt x="3604" y="3092"/>
                  </a:cubicBezTo>
                  <a:cubicBezTo>
                    <a:pt x="3604" y="3091"/>
                    <a:pt x="3604" y="3091"/>
                    <a:pt x="3605" y="3089"/>
                  </a:cubicBezTo>
                  <a:cubicBezTo>
                    <a:pt x="3607" y="3074"/>
                    <a:pt x="3611" y="3057"/>
                    <a:pt x="3615" y="3040"/>
                  </a:cubicBezTo>
                  <a:cubicBezTo>
                    <a:pt x="3626" y="3004"/>
                    <a:pt x="3668" y="2970"/>
                    <a:pt x="3707" y="2967"/>
                  </a:cubicBezTo>
                  <a:cubicBezTo>
                    <a:pt x="3714" y="2966"/>
                    <a:pt x="3721" y="2966"/>
                    <a:pt x="3727" y="2966"/>
                  </a:cubicBezTo>
                  <a:cubicBezTo>
                    <a:pt x="3741" y="2966"/>
                    <a:pt x="3753" y="2969"/>
                    <a:pt x="3769" y="2974"/>
                  </a:cubicBezTo>
                  <a:cubicBezTo>
                    <a:pt x="3822" y="2990"/>
                    <a:pt x="3844" y="3047"/>
                    <a:pt x="3844" y="3097"/>
                  </a:cubicBezTo>
                  <a:cubicBezTo>
                    <a:pt x="3844" y="3208"/>
                    <a:pt x="3764" y="3325"/>
                    <a:pt x="3678" y="3390"/>
                  </a:cubicBezTo>
                  <a:cubicBezTo>
                    <a:pt x="3604" y="3447"/>
                    <a:pt x="3511" y="3482"/>
                    <a:pt x="3418" y="3482"/>
                  </a:cubicBezTo>
                  <a:cubicBezTo>
                    <a:pt x="3400" y="3482"/>
                    <a:pt x="3381" y="3480"/>
                    <a:pt x="3363" y="3478"/>
                  </a:cubicBezTo>
                  <a:cubicBezTo>
                    <a:pt x="3254" y="3460"/>
                    <a:pt x="3153" y="3403"/>
                    <a:pt x="3083" y="3317"/>
                  </a:cubicBezTo>
                  <a:cubicBezTo>
                    <a:pt x="3047" y="3272"/>
                    <a:pt x="3022" y="3221"/>
                    <a:pt x="3005" y="3165"/>
                  </a:cubicBezTo>
                  <a:cubicBezTo>
                    <a:pt x="2986" y="3102"/>
                    <a:pt x="2992" y="3040"/>
                    <a:pt x="2999" y="2975"/>
                  </a:cubicBezTo>
                  <a:cubicBezTo>
                    <a:pt x="3004" y="2920"/>
                    <a:pt x="3050" y="2891"/>
                    <a:pt x="3096" y="2891"/>
                  </a:cubicBezTo>
                  <a:close/>
                  <a:moveTo>
                    <a:pt x="3704" y="1"/>
                  </a:moveTo>
                  <a:cubicBezTo>
                    <a:pt x="3170" y="1"/>
                    <a:pt x="2644" y="163"/>
                    <a:pt x="2241" y="530"/>
                  </a:cubicBezTo>
                  <a:cubicBezTo>
                    <a:pt x="2136" y="624"/>
                    <a:pt x="2048" y="728"/>
                    <a:pt x="1971" y="842"/>
                  </a:cubicBezTo>
                  <a:cubicBezTo>
                    <a:pt x="1918" y="920"/>
                    <a:pt x="1870" y="1004"/>
                    <a:pt x="1831" y="1090"/>
                  </a:cubicBezTo>
                  <a:cubicBezTo>
                    <a:pt x="1784" y="1192"/>
                    <a:pt x="1746" y="1298"/>
                    <a:pt x="1717" y="1409"/>
                  </a:cubicBezTo>
                  <a:cubicBezTo>
                    <a:pt x="1623" y="1767"/>
                    <a:pt x="1624" y="2145"/>
                    <a:pt x="1624" y="2513"/>
                  </a:cubicBezTo>
                  <a:cubicBezTo>
                    <a:pt x="1625" y="3301"/>
                    <a:pt x="1537" y="4080"/>
                    <a:pt x="1277" y="4829"/>
                  </a:cubicBezTo>
                  <a:cubicBezTo>
                    <a:pt x="1063" y="5448"/>
                    <a:pt x="658" y="6103"/>
                    <a:pt x="0" y="6313"/>
                  </a:cubicBezTo>
                  <a:cubicBezTo>
                    <a:pt x="392" y="6521"/>
                    <a:pt x="785" y="6728"/>
                    <a:pt x="1175" y="6935"/>
                  </a:cubicBezTo>
                  <a:cubicBezTo>
                    <a:pt x="1243" y="6797"/>
                    <a:pt x="1328" y="6672"/>
                    <a:pt x="1434" y="6557"/>
                  </a:cubicBezTo>
                  <a:cubicBezTo>
                    <a:pt x="1488" y="6500"/>
                    <a:pt x="1545" y="6446"/>
                    <a:pt x="1605" y="6394"/>
                  </a:cubicBezTo>
                  <a:cubicBezTo>
                    <a:pt x="1670" y="6340"/>
                    <a:pt x="1736" y="6285"/>
                    <a:pt x="1818" y="6264"/>
                  </a:cubicBezTo>
                  <a:cubicBezTo>
                    <a:pt x="1845" y="6256"/>
                    <a:pt x="1872" y="6253"/>
                    <a:pt x="1898" y="6253"/>
                  </a:cubicBezTo>
                  <a:cubicBezTo>
                    <a:pt x="2015" y="6253"/>
                    <a:pt x="2120" y="6322"/>
                    <a:pt x="2178" y="6430"/>
                  </a:cubicBezTo>
                  <a:cubicBezTo>
                    <a:pt x="2253" y="6568"/>
                    <a:pt x="2238" y="6731"/>
                    <a:pt x="2197" y="6877"/>
                  </a:cubicBezTo>
                  <a:cubicBezTo>
                    <a:pt x="2176" y="6950"/>
                    <a:pt x="2150" y="7024"/>
                    <a:pt x="2126" y="7096"/>
                  </a:cubicBezTo>
                  <a:cubicBezTo>
                    <a:pt x="2100" y="7174"/>
                    <a:pt x="2079" y="7256"/>
                    <a:pt x="2048" y="7332"/>
                  </a:cubicBezTo>
                  <a:cubicBezTo>
                    <a:pt x="2042" y="7350"/>
                    <a:pt x="2030" y="7364"/>
                    <a:pt x="2019" y="7379"/>
                  </a:cubicBezTo>
                  <a:lnTo>
                    <a:pt x="2084" y="7414"/>
                  </a:lnTo>
                  <a:cubicBezTo>
                    <a:pt x="2280" y="7519"/>
                    <a:pt x="2477" y="7620"/>
                    <a:pt x="2672" y="7723"/>
                  </a:cubicBezTo>
                  <a:cubicBezTo>
                    <a:pt x="2730" y="7753"/>
                    <a:pt x="2789" y="7784"/>
                    <a:pt x="2848" y="7815"/>
                  </a:cubicBezTo>
                  <a:cubicBezTo>
                    <a:pt x="2863" y="7774"/>
                    <a:pt x="2875" y="7728"/>
                    <a:pt x="2885" y="7689"/>
                  </a:cubicBezTo>
                  <a:cubicBezTo>
                    <a:pt x="2907" y="7608"/>
                    <a:pt x="2928" y="7525"/>
                    <a:pt x="2958" y="7448"/>
                  </a:cubicBezTo>
                  <a:cubicBezTo>
                    <a:pt x="3042" y="7235"/>
                    <a:pt x="3220" y="6890"/>
                    <a:pt x="3478" y="6890"/>
                  </a:cubicBezTo>
                  <a:cubicBezTo>
                    <a:pt x="3520" y="6890"/>
                    <a:pt x="3564" y="6899"/>
                    <a:pt x="3610" y="6920"/>
                  </a:cubicBezTo>
                  <a:cubicBezTo>
                    <a:pt x="3753" y="6981"/>
                    <a:pt x="3834" y="7124"/>
                    <a:pt x="3862" y="7273"/>
                  </a:cubicBezTo>
                  <a:cubicBezTo>
                    <a:pt x="3878" y="7353"/>
                    <a:pt x="3880" y="7436"/>
                    <a:pt x="3881" y="7521"/>
                  </a:cubicBezTo>
                  <a:cubicBezTo>
                    <a:pt x="3881" y="7544"/>
                    <a:pt x="3883" y="7565"/>
                    <a:pt x="3884" y="7587"/>
                  </a:cubicBezTo>
                  <a:cubicBezTo>
                    <a:pt x="4169" y="7362"/>
                    <a:pt x="4402" y="7060"/>
                    <a:pt x="4600" y="6766"/>
                  </a:cubicBezTo>
                  <a:cubicBezTo>
                    <a:pt x="4952" y="6240"/>
                    <a:pt x="5198" y="5651"/>
                    <a:pt x="5337" y="5036"/>
                  </a:cubicBezTo>
                  <a:cubicBezTo>
                    <a:pt x="5461" y="4480"/>
                    <a:pt x="5487" y="3915"/>
                    <a:pt x="5432" y="3350"/>
                  </a:cubicBezTo>
                  <a:cubicBezTo>
                    <a:pt x="5404" y="3104"/>
                    <a:pt x="5375" y="2860"/>
                    <a:pt x="5389" y="2618"/>
                  </a:cubicBezTo>
                  <a:cubicBezTo>
                    <a:pt x="5391" y="2539"/>
                    <a:pt x="5399" y="2462"/>
                    <a:pt x="5411" y="2384"/>
                  </a:cubicBezTo>
                  <a:cubicBezTo>
                    <a:pt x="5443" y="2191"/>
                    <a:pt x="5511" y="2006"/>
                    <a:pt x="5607" y="1838"/>
                  </a:cubicBezTo>
                  <a:cubicBezTo>
                    <a:pt x="5599" y="1811"/>
                    <a:pt x="5594" y="1785"/>
                    <a:pt x="5590" y="1758"/>
                  </a:cubicBezTo>
                  <a:cubicBezTo>
                    <a:pt x="5574" y="1682"/>
                    <a:pt x="5561" y="1608"/>
                    <a:pt x="5546" y="1531"/>
                  </a:cubicBezTo>
                  <a:cubicBezTo>
                    <a:pt x="5494" y="1245"/>
                    <a:pt x="5442" y="960"/>
                    <a:pt x="5294" y="701"/>
                  </a:cubicBezTo>
                  <a:cubicBezTo>
                    <a:pt x="5072" y="316"/>
                    <a:pt x="4698" y="152"/>
                    <a:pt x="4281" y="63"/>
                  </a:cubicBezTo>
                  <a:cubicBezTo>
                    <a:pt x="4149" y="35"/>
                    <a:pt x="4013" y="16"/>
                    <a:pt x="3878" y="7"/>
                  </a:cubicBezTo>
                  <a:cubicBezTo>
                    <a:pt x="3820" y="3"/>
                    <a:pt x="3762" y="1"/>
                    <a:pt x="370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0"/>
            <p:cNvSpPr/>
            <p:nvPr/>
          </p:nvSpPr>
          <p:spPr>
            <a:xfrm>
              <a:off x="5315473" y="868566"/>
              <a:ext cx="34138" cy="53668"/>
            </a:xfrm>
            <a:custGeom>
              <a:rect b="b" l="l" r="r" t="t"/>
              <a:pathLst>
                <a:path extrusionOk="0" h="1352" w="860">
                  <a:moveTo>
                    <a:pt x="795" y="0"/>
                  </a:moveTo>
                  <a:cubicBezTo>
                    <a:pt x="646" y="314"/>
                    <a:pt x="354" y="557"/>
                    <a:pt x="12" y="631"/>
                  </a:cubicBezTo>
                  <a:cubicBezTo>
                    <a:pt x="9" y="647"/>
                    <a:pt x="3" y="662"/>
                    <a:pt x="0" y="678"/>
                  </a:cubicBezTo>
                  <a:cubicBezTo>
                    <a:pt x="37" y="805"/>
                    <a:pt x="63" y="932"/>
                    <a:pt x="80" y="1066"/>
                  </a:cubicBezTo>
                  <a:cubicBezTo>
                    <a:pt x="93" y="1150"/>
                    <a:pt x="104" y="1232"/>
                    <a:pt x="116" y="1316"/>
                  </a:cubicBezTo>
                  <a:cubicBezTo>
                    <a:pt x="117" y="1328"/>
                    <a:pt x="120" y="1339"/>
                    <a:pt x="121" y="1352"/>
                  </a:cubicBezTo>
                  <a:cubicBezTo>
                    <a:pt x="366" y="1130"/>
                    <a:pt x="606" y="905"/>
                    <a:pt x="846" y="678"/>
                  </a:cubicBezTo>
                  <a:cubicBezTo>
                    <a:pt x="844" y="659"/>
                    <a:pt x="845" y="636"/>
                    <a:pt x="855" y="618"/>
                  </a:cubicBezTo>
                  <a:cubicBezTo>
                    <a:pt x="857" y="612"/>
                    <a:pt x="857" y="609"/>
                    <a:pt x="859" y="608"/>
                  </a:cubicBezTo>
                  <a:cubicBezTo>
                    <a:pt x="858" y="595"/>
                    <a:pt x="856" y="581"/>
                    <a:pt x="855" y="568"/>
                  </a:cubicBezTo>
                  <a:cubicBezTo>
                    <a:pt x="852" y="541"/>
                    <a:pt x="849" y="514"/>
                    <a:pt x="847" y="489"/>
                  </a:cubicBezTo>
                  <a:cubicBezTo>
                    <a:pt x="841" y="430"/>
                    <a:pt x="833" y="371"/>
                    <a:pt x="826" y="313"/>
                  </a:cubicBezTo>
                  <a:cubicBezTo>
                    <a:pt x="815" y="208"/>
                    <a:pt x="805" y="104"/>
                    <a:pt x="79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0"/>
            <p:cNvSpPr/>
            <p:nvPr/>
          </p:nvSpPr>
          <p:spPr>
            <a:xfrm>
              <a:off x="5087148" y="752775"/>
              <a:ext cx="258018" cy="165647"/>
            </a:xfrm>
            <a:custGeom>
              <a:rect b="b" l="l" r="r" t="t"/>
              <a:pathLst>
                <a:path extrusionOk="0" h="4173" w="6500">
                  <a:moveTo>
                    <a:pt x="2930" y="865"/>
                  </a:moveTo>
                  <a:cubicBezTo>
                    <a:pt x="2991" y="865"/>
                    <a:pt x="3052" y="866"/>
                    <a:pt x="3113" y="870"/>
                  </a:cubicBezTo>
                  <a:cubicBezTo>
                    <a:pt x="3149" y="867"/>
                    <a:pt x="3186" y="866"/>
                    <a:pt x="3223" y="866"/>
                  </a:cubicBezTo>
                  <a:cubicBezTo>
                    <a:pt x="3351" y="866"/>
                    <a:pt x="3481" y="880"/>
                    <a:pt x="3605" y="900"/>
                  </a:cubicBezTo>
                  <a:cubicBezTo>
                    <a:pt x="4004" y="965"/>
                    <a:pt x="4400" y="1140"/>
                    <a:pt x="4698" y="1416"/>
                  </a:cubicBezTo>
                  <a:cubicBezTo>
                    <a:pt x="4969" y="1665"/>
                    <a:pt x="5175" y="2009"/>
                    <a:pt x="5203" y="2381"/>
                  </a:cubicBezTo>
                  <a:cubicBezTo>
                    <a:pt x="5233" y="2743"/>
                    <a:pt x="5051" y="3080"/>
                    <a:pt x="4737" y="3258"/>
                  </a:cubicBezTo>
                  <a:cubicBezTo>
                    <a:pt x="4570" y="3352"/>
                    <a:pt x="4385" y="3393"/>
                    <a:pt x="4199" y="3393"/>
                  </a:cubicBezTo>
                  <a:cubicBezTo>
                    <a:pt x="4016" y="3393"/>
                    <a:pt x="3831" y="3353"/>
                    <a:pt x="3661" y="3282"/>
                  </a:cubicBezTo>
                  <a:cubicBezTo>
                    <a:pt x="3466" y="3199"/>
                    <a:pt x="3293" y="3065"/>
                    <a:pt x="3087" y="3013"/>
                  </a:cubicBezTo>
                  <a:cubicBezTo>
                    <a:pt x="2885" y="2963"/>
                    <a:pt x="2671" y="2989"/>
                    <a:pt x="2477" y="2907"/>
                  </a:cubicBezTo>
                  <a:cubicBezTo>
                    <a:pt x="2324" y="2843"/>
                    <a:pt x="2190" y="2730"/>
                    <a:pt x="2105" y="2589"/>
                  </a:cubicBezTo>
                  <a:cubicBezTo>
                    <a:pt x="2053" y="2502"/>
                    <a:pt x="2024" y="2398"/>
                    <a:pt x="1957" y="2320"/>
                  </a:cubicBezTo>
                  <a:cubicBezTo>
                    <a:pt x="1894" y="2244"/>
                    <a:pt x="1798" y="2219"/>
                    <a:pt x="1707" y="2192"/>
                  </a:cubicBezTo>
                  <a:cubicBezTo>
                    <a:pt x="1560" y="2147"/>
                    <a:pt x="1397" y="2080"/>
                    <a:pt x="1340" y="1926"/>
                  </a:cubicBezTo>
                  <a:cubicBezTo>
                    <a:pt x="1272" y="1744"/>
                    <a:pt x="1406" y="1582"/>
                    <a:pt x="1521" y="1457"/>
                  </a:cubicBezTo>
                  <a:cubicBezTo>
                    <a:pt x="1656" y="1307"/>
                    <a:pt x="1803" y="1155"/>
                    <a:pt x="1980" y="1053"/>
                  </a:cubicBezTo>
                  <a:cubicBezTo>
                    <a:pt x="2161" y="950"/>
                    <a:pt x="2363" y="908"/>
                    <a:pt x="2567" y="885"/>
                  </a:cubicBezTo>
                  <a:cubicBezTo>
                    <a:pt x="2686" y="871"/>
                    <a:pt x="2808" y="865"/>
                    <a:pt x="2930" y="865"/>
                  </a:cubicBezTo>
                  <a:close/>
                  <a:moveTo>
                    <a:pt x="3171" y="0"/>
                  </a:moveTo>
                  <a:cubicBezTo>
                    <a:pt x="3070" y="0"/>
                    <a:pt x="2969" y="12"/>
                    <a:pt x="2870" y="37"/>
                  </a:cubicBezTo>
                  <a:cubicBezTo>
                    <a:pt x="2732" y="73"/>
                    <a:pt x="2601" y="127"/>
                    <a:pt x="2479" y="202"/>
                  </a:cubicBezTo>
                  <a:cubicBezTo>
                    <a:pt x="2383" y="260"/>
                    <a:pt x="2301" y="353"/>
                    <a:pt x="2181" y="358"/>
                  </a:cubicBezTo>
                  <a:cubicBezTo>
                    <a:pt x="2177" y="358"/>
                    <a:pt x="2173" y="358"/>
                    <a:pt x="2169" y="358"/>
                  </a:cubicBezTo>
                  <a:cubicBezTo>
                    <a:pt x="2053" y="358"/>
                    <a:pt x="1936" y="317"/>
                    <a:pt x="1820" y="317"/>
                  </a:cubicBezTo>
                  <a:cubicBezTo>
                    <a:pt x="1790" y="317"/>
                    <a:pt x="1758" y="318"/>
                    <a:pt x="1729" y="320"/>
                  </a:cubicBezTo>
                  <a:cubicBezTo>
                    <a:pt x="1714" y="329"/>
                    <a:pt x="1698" y="332"/>
                    <a:pt x="1681" y="332"/>
                  </a:cubicBezTo>
                  <a:cubicBezTo>
                    <a:pt x="1672" y="332"/>
                    <a:pt x="1663" y="331"/>
                    <a:pt x="1653" y="329"/>
                  </a:cubicBezTo>
                  <a:cubicBezTo>
                    <a:pt x="1598" y="335"/>
                    <a:pt x="1544" y="349"/>
                    <a:pt x="1490" y="365"/>
                  </a:cubicBezTo>
                  <a:cubicBezTo>
                    <a:pt x="1276" y="427"/>
                    <a:pt x="1081" y="551"/>
                    <a:pt x="927" y="710"/>
                  </a:cubicBezTo>
                  <a:cubicBezTo>
                    <a:pt x="851" y="792"/>
                    <a:pt x="787" y="881"/>
                    <a:pt x="737" y="980"/>
                  </a:cubicBezTo>
                  <a:cubicBezTo>
                    <a:pt x="687" y="1075"/>
                    <a:pt x="655" y="1181"/>
                    <a:pt x="570" y="1252"/>
                  </a:cubicBezTo>
                  <a:cubicBezTo>
                    <a:pt x="479" y="1328"/>
                    <a:pt x="362" y="1346"/>
                    <a:pt x="274" y="1431"/>
                  </a:cubicBezTo>
                  <a:cubicBezTo>
                    <a:pt x="203" y="1497"/>
                    <a:pt x="148" y="1577"/>
                    <a:pt x="102" y="1662"/>
                  </a:cubicBezTo>
                  <a:cubicBezTo>
                    <a:pt x="52" y="1760"/>
                    <a:pt x="19" y="1865"/>
                    <a:pt x="0" y="1975"/>
                  </a:cubicBezTo>
                  <a:cubicBezTo>
                    <a:pt x="3" y="2228"/>
                    <a:pt x="167" y="2452"/>
                    <a:pt x="343" y="2627"/>
                  </a:cubicBezTo>
                  <a:cubicBezTo>
                    <a:pt x="520" y="2806"/>
                    <a:pt x="724" y="3009"/>
                    <a:pt x="971" y="3083"/>
                  </a:cubicBezTo>
                  <a:cubicBezTo>
                    <a:pt x="1018" y="3097"/>
                    <a:pt x="1069" y="3101"/>
                    <a:pt x="1120" y="3101"/>
                  </a:cubicBezTo>
                  <a:cubicBezTo>
                    <a:pt x="1182" y="3101"/>
                    <a:pt x="1244" y="3096"/>
                    <a:pt x="1305" y="3096"/>
                  </a:cubicBezTo>
                  <a:cubicBezTo>
                    <a:pt x="1409" y="3096"/>
                    <a:pt x="1507" y="3112"/>
                    <a:pt x="1582" y="3201"/>
                  </a:cubicBezTo>
                  <a:cubicBezTo>
                    <a:pt x="1653" y="3285"/>
                    <a:pt x="1672" y="3391"/>
                    <a:pt x="1721" y="3488"/>
                  </a:cubicBezTo>
                  <a:cubicBezTo>
                    <a:pt x="1768" y="3579"/>
                    <a:pt x="1827" y="3663"/>
                    <a:pt x="1901" y="3736"/>
                  </a:cubicBezTo>
                  <a:cubicBezTo>
                    <a:pt x="2062" y="3895"/>
                    <a:pt x="2278" y="3989"/>
                    <a:pt x="2505" y="3996"/>
                  </a:cubicBezTo>
                  <a:cubicBezTo>
                    <a:pt x="2517" y="3996"/>
                    <a:pt x="2529" y="3997"/>
                    <a:pt x="2542" y="3997"/>
                  </a:cubicBezTo>
                  <a:cubicBezTo>
                    <a:pt x="2653" y="3997"/>
                    <a:pt x="2763" y="3979"/>
                    <a:pt x="2867" y="3941"/>
                  </a:cubicBezTo>
                  <a:cubicBezTo>
                    <a:pt x="2972" y="3901"/>
                    <a:pt x="3055" y="3827"/>
                    <a:pt x="3158" y="3788"/>
                  </a:cubicBezTo>
                  <a:cubicBezTo>
                    <a:pt x="3192" y="3775"/>
                    <a:pt x="3227" y="3769"/>
                    <a:pt x="3261" y="3769"/>
                  </a:cubicBezTo>
                  <a:cubicBezTo>
                    <a:pt x="3452" y="3769"/>
                    <a:pt x="3642" y="3940"/>
                    <a:pt x="3804" y="4017"/>
                  </a:cubicBezTo>
                  <a:cubicBezTo>
                    <a:pt x="4007" y="4116"/>
                    <a:pt x="4226" y="4172"/>
                    <a:pt x="4452" y="4172"/>
                  </a:cubicBezTo>
                  <a:cubicBezTo>
                    <a:pt x="4471" y="4172"/>
                    <a:pt x="4491" y="4172"/>
                    <a:pt x="4510" y="4171"/>
                  </a:cubicBezTo>
                  <a:cubicBezTo>
                    <a:pt x="4735" y="4161"/>
                    <a:pt x="4956" y="4093"/>
                    <a:pt x="5149" y="3983"/>
                  </a:cubicBezTo>
                  <a:cubicBezTo>
                    <a:pt x="5338" y="3875"/>
                    <a:pt x="5562" y="3701"/>
                    <a:pt x="5567" y="3465"/>
                  </a:cubicBezTo>
                  <a:cubicBezTo>
                    <a:pt x="5569" y="3406"/>
                    <a:pt x="5613" y="3373"/>
                    <a:pt x="5668" y="3365"/>
                  </a:cubicBezTo>
                  <a:cubicBezTo>
                    <a:pt x="6071" y="3312"/>
                    <a:pt x="6426" y="2955"/>
                    <a:pt x="6461" y="2546"/>
                  </a:cubicBezTo>
                  <a:cubicBezTo>
                    <a:pt x="6500" y="2132"/>
                    <a:pt x="6231" y="1730"/>
                    <a:pt x="5842" y="1591"/>
                  </a:cubicBezTo>
                  <a:cubicBezTo>
                    <a:pt x="5779" y="1569"/>
                    <a:pt x="5756" y="1507"/>
                    <a:pt x="5783" y="1449"/>
                  </a:cubicBezTo>
                  <a:cubicBezTo>
                    <a:pt x="5936" y="1128"/>
                    <a:pt x="5628" y="852"/>
                    <a:pt x="5366" y="731"/>
                  </a:cubicBezTo>
                  <a:cubicBezTo>
                    <a:pt x="5194" y="652"/>
                    <a:pt x="5003" y="604"/>
                    <a:pt x="4813" y="604"/>
                  </a:cubicBezTo>
                  <a:cubicBezTo>
                    <a:pt x="4673" y="604"/>
                    <a:pt x="4534" y="630"/>
                    <a:pt x="4405" y="689"/>
                  </a:cubicBezTo>
                  <a:cubicBezTo>
                    <a:pt x="4389" y="697"/>
                    <a:pt x="4371" y="701"/>
                    <a:pt x="4354" y="701"/>
                  </a:cubicBezTo>
                  <a:cubicBezTo>
                    <a:pt x="4322" y="701"/>
                    <a:pt x="4290" y="687"/>
                    <a:pt x="4273" y="654"/>
                  </a:cubicBezTo>
                  <a:cubicBezTo>
                    <a:pt x="4055" y="246"/>
                    <a:pt x="3622" y="0"/>
                    <a:pt x="3171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0"/>
            <p:cNvSpPr/>
            <p:nvPr/>
          </p:nvSpPr>
          <p:spPr>
            <a:xfrm>
              <a:off x="5218697" y="904569"/>
              <a:ext cx="94514" cy="80740"/>
            </a:xfrm>
            <a:custGeom>
              <a:rect b="b" l="l" r="r" t="t"/>
              <a:pathLst>
                <a:path extrusionOk="0" h="2034" w="2381">
                  <a:moveTo>
                    <a:pt x="2330" y="0"/>
                  </a:moveTo>
                  <a:cubicBezTo>
                    <a:pt x="2242" y="122"/>
                    <a:pt x="2123" y="224"/>
                    <a:pt x="2002" y="306"/>
                  </a:cubicBezTo>
                  <a:cubicBezTo>
                    <a:pt x="1776" y="461"/>
                    <a:pt x="1503" y="546"/>
                    <a:pt x="1231" y="567"/>
                  </a:cubicBezTo>
                  <a:cubicBezTo>
                    <a:pt x="1194" y="570"/>
                    <a:pt x="1158" y="571"/>
                    <a:pt x="1122" y="571"/>
                  </a:cubicBezTo>
                  <a:cubicBezTo>
                    <a:pt x="895" y="571"/>
                    <a:pt x="676" y="516"/>
                    <a:pt x="467" y="424"/>
                  </a:cubicBezTo>
                  <a:cubicBezTo>
                    <a:pt x="341" y="368"/>
                    <a:pt x="222" y="297"/>
                    <a:pt x="104" y="224"/>
                  </a:cubicBezTo>
                  <a:cubicBezTo>
                    <a:pt x="66" y="202"/>
                    <a:pt x="32" y="181"/>
                    <a:pt x="0" y="171"/>
                  </a:cubicBezTo>
                  <a:lnTo>
                    <a:pt x="0" y="171"/>
                  </a:lnTo>
                  <a:cubicBezTo>
                    <a:pt x="19" y="214"/>
                    <a:pt x="40" y="256"/>
                    <a:pt x="54" y="304"/>
                  </a:cubicBezTo>
                  <a:cubicBezTo>
                    <a:pt x="73" y="364"/>
                    <a:pt x="89" y="426"/>
                    <a:pt x="102" y="488"/>
                  </a:cubicBezTo>
                  <a:cubicBezTo>
                    <a:pt x="132" y="612"/>
                    <a:pt x="163" y="733"/>
                    <a:pt x="193" y="857"/>
                  </a:cubicBezTo>
                  <a:cubicBezTo>
                    <a:pt x="224" y="984"/>
                    <a:pt x="258" y="1112"/>
                    <a:pt x="294" y="1238"/>
                  </a:cubicBezTo>
                  <a:cubicBezTo>
                    <a:pt x="320" y="1328"/>
                    <a:pt x="377" y="1445"/>
                    <a:pt x="365" y="1542"/>
                  </a:cubicBezTo>
                  <a:cubicBezTo>
                    <a:pt x="484" y="1696"/>
                    <a:pt x="590" y="1861"/>
                    <a:pt x="677" y="2033"/>
                  </a:cubicBezTo>
                  <a:cubicBezTo>
                    <a:pt x="1261" y="1577"/>
                    <a:pt x="1828" y="1099"/>
                    <a:pt x="2381" y="604"/>
                  </a:cubicBezTo>
                  <a:cubicBezTo>
                    <a:pt x="2372" y="547"/>
                    <a:pt x="2369" y="489"/>
                    <a:pt x="2364" y="436"/>
                  </a:cubicBezTo>
                  <a:cubicBezTo>
                    <a:pt x="2355" y="351"/>
                    <a:pt x="2349" y="266"/>
                    <a:pt x="2341" y="185"/>
                  </a:cubicBezTo>
                  <a:cubicBezTo>
                    <a:pt x="2335" y="122"/>
                    <a:pt x="2331" y="62"/>
                    <a:pt x="23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0"/>
            <p:cNvSpPr/>
            <p:nvPr/>
          </p:nvSpPr>
          <p:spPr>
            <a:xfrm>
              <a:off x="5145142" y="794138"/>
              <a:ext cx="143180" cy="86535"/>
            </a:xfrm>
            <a:custGeom>
              <a:rect b="b" l="l" r="r" t="t"/>
              <a:pathLst>
                <a:path extrusionOk="0" h="2180" w="3607">
                  <a:moveTo>
                    <a:pt x="1521" y="0"/>
                  </a:moveTo>
                  <a:cubicBezTo>
                    <a:pt x="1439" y="0"/>
                    <a:pt x="1357" y="4"/>
                    <a:pt x="1278" y="14"/>
                  </a:cubicBezTo>
                  <a:cubicBezTo>
                    <a:pt x="1142" y="31"/>
                    <a:pt x="1008" y="60"/>
                    <a:pt x="872" y="81"/>
                  </a:cubicBezTo>
                  <a:cubicBezTo>
                    <a:pt x="739" y="127"/>
                    <a:pt x="614" y="192"/>
                    <a:pt x="500" y="285"/>
                  </a:cubicBezTo>
                  <a:cubicBezTo>
                    <a:pt x="360" y="397"/>
                    <a:pt x="190" y="551"/>
                    <a:pt x="104" y="713"/>
                  </a:cubicBezTo>
                  <a:cubicBezTo>
                    <a:pt x="0" y="904"/>
                    <a:pt x="210" y="966"/>
                    <a:pt x="350" y="1020"/>
                  </a:cubicBezTo>
                  <a:cubicBezTo>
                    <a:pt x="489" y="1072"/>
                    <a:pt x="588" y="1145"/>
                    <a:pt x="661" y="1274"/>
                  </a:cubicBezTo>
                  <a:cubicBezTo>
                    <a:pt x="741" y="1418"/>
                    <a:pt x="792" y="1568"/>
                    <a:pt x="935" y="1666"/>
                  </a:cubicBezTo>
                  <a:cubicBezTo>
                    <a:pt x="1098" y="1776"/>
                    <a:pt x="1284" y="1774"/>
                    <a:pt x="1473" y="1787"/>
                  </a:cubicBezTo>
                  <a:cubicBezTo>
                    <a:pt x="1642" y="1800"/>
                    <a:pt x="1792" y="1848"/>
                    <a:pt x="1942" y="1923"/>
                  </a:cubicBezTo>
                  <a:cubicBezTo>
                    <a:pt x="2100" y="2004"/>
                    <a:pt x="2250" y="2095"/>
                    <a:pt x="2423" y="2141"/>
                  </a:cubicBezTo>
                  <a:cubicBezTo>
                    <a:pt x="2518" y="2166"/>
                    <a:pt x="2617" y="2179"/>
                    <a:pt x="2715" y="2179"/>
                  </a:cubicBezTo>
                  <a:cubicBezTo>
                    <a:pt x="2955" y="2179"/>
                    <a:pt x="3191" y="2099"/>
                    <a:pt x="3364" y="1921"/>
                  </a:cubicBezTo>
                  <a:cubicBezTo>
                    <a:pt x="3607" y="1671"/>
                    <a:pt x="3604" y="1305"/>
                    <a:pt x="3467" y="1001"/>
                  </a:cubicBezTo>
                  <a:cubicBezTo>
                    <a:pt x="3333" y="708"/>
                    <a:pt x="3086" y="471"/>
                    <a:pt x="2813" y="308"/>
                  </a:cubicBezTo>
                  <a:cubicBezTo>
                    <a:pt x="2521" y="135"/>
                    <a:pt x="2197" y="49"/>
                    <a:pt x="1860" y="18"/>
                  </a:cubicBezTo>
                  <a:cubicBezTo>
                    <a:pt x="1751" y="8"/>
                    <a:pt x="1636" y="0"/>
                    <a:pt x="1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0"/>
            <p:cNvSpPr/>
            <p:nvPr/>
          </p:nvSpPr>
          <p:spPr>
            <a:xfrm>
              <a:off x="5104891" y="940374"/>
              <a:ext cx="133375" cy="116743"/>
            </a:xfrm>
            <a:custGeom>
              <a:rect b="b" l="l" r="r" t="t"/>
              <a:pathLst>
                <a:path extrusionOk="0" h="2941" w="3360">
                  <a:moveTo>
                    <a:pt x="1771" y="434"/>
                  </a:moveTo>
                  <a:cubicBezTo>
                    <a:pt x="1783" y="434"/>
                    <a:pt x="1796" y="435"/>
                    <a:pt x="1809" y="436"/>
                  </a:cubicBezTo>
                  <a:cubicBezTo>
                    <a:pt x="1994" y="458"/>
                    <a:pt x="2139" y="669"/>
                    <a:pt x="2122" y="851"/>
                  </a:cubicBezTo>
                  <a:cubicBezTo>
                    <a:pt x="2135" y="850"/>
                    <a:pt x="2148" y="849"/>
                    <a:pt x="2161" y="849"/>
                  </a:cubicBezTo>
                  <a:cubicBezTo>
                    <a:pt x="2209" y="849"/>
                    <a:pt x="2255" y="858"/>
                    <a:pt x="2298" y="882"/>
                  </a:cubicBezTo>
                  <a:cubicBezTo>
                    <a:pt x="2393" y="936"/>
                    <a:pt x="2433" y="1039"/>
                    <a:pt x="2417" y="1144"/>
                  </a:cubicBezTo>
                  <a:cubicBezTo>
                    <a:pt x="2404" y="1249"/>
                    <a:pt x="2333" y="1340"/>
                    <a:pt x="2239" y="1387"/>
                  </a:cubicBezTo>
                  <a:cubicBezTo>
                    <a:pt x="2195" y="1409"/>
                    <a:pt x="2150" y="1420"/>
                    <a:pt x="2104" y="1428"/>
                  </a:cubicBezTo>
                  <a:cubicBezTo>
                    <a:pt x="2122" y="1472"/>
                    <a:pt x="2131" y="1522"/>
                    <a:pt x="2127" y="1569"/>
                  </a:cubicBezTo>
                  <a:cubicBezTo>
                    <a:pt x="2117" y="1714"/>
                    <a:pt x="2001" y="1821"/>
                    <a:pt x="1866" y="1862"/>
                  </a:cubicBezTo>
                  <a:cubicBezTo>
                    <a:pt x="1823" y="1876"/>
                    <a:pt x="1775" y="1884"/>
                    <a:pt x="1727" y="1884"/>
                  </a:cubicBezTo>
                  <a:cubicBezTo>
                    <a:pt x="1621" y="1884"/>
                    <a:pt x="1516" y="1847"/>
                    <a:pt x="1453" y="1759"/>
                  </a:cubicBezTo>
                  <a:cubicBezTo>
                    <a:pt x="1391" y="1673"/>
                    <a:pt x="1388" y="1574"/>
                    <a:pt x="1405" y="1473"/>
                  </a:cubicBezTo>
                  <a:lnTo>
                    <a:pt x="1405" y="1473"/>
                  </a:lnTo>
                  <a:cubicBezTo>
                    <a:pt x="1368" y="1478"/>
                    <a:pt x="1331" y="1480"/>
                    <a:pt x="1295" y="1480"/>
                  </a:cubicBezTo>
                  <a:cubicBezTo>
                    <a:pt x="1230" y="1480"/>
                    <a:pt x="1167" y="1472"/>
                    <a:pt x="1104" y="1452"/>
                  </a:cubicBezTo>
                  <a:cubicBezTo>
                    <a:pt x="983" y="1413"/>
                    <a:pt x="861" y="1314"/>
                    <a:pt x="892" y="1171"/>
                  </a:cubicBezTo>
                  <a:cubicBezTo>
                    <a:pt x="922" y="1024"/>
                    <a:pt x="1093" y="950"/>
                    <a:pt x="1219" y="900"/>
                  </a:cubicBezTo>
                  <a:cubicBezTo>
                    <a:pt x="1272" y="879"/>
                    <a:pt x="1328" y="868"/>
                    <a:pt x="1383" y="868"/>
                  </a:cubicBezTo>
                  <a:cubicBezTo>
                    <a:pt x="1406" y="868"/>
                    <a:pt x="1428" y="870"/>
                    <a:pt x="1450" y="874"/>
                  </a:cubicBezTo>
                  <a:cubicBezTo>
                    <a:pt x="1444" y="785"/>
                    <a:pt x="1449" y="696"/>
                    <a:pt x="1489" y="612"/>
                  </a:cubicBezTo>
                  <a:cubicBezTo>
                    <a:pt x="1543" y="500"/>
                    <a:pt x="1650" y="434"/>
                    <a:pt x="1771" y="434"/>
                  </a:cubicBezTo>
                  <a:close/>
                  <a:moveTo>
                    <a:pt x="1731" y="1"/>
                  </a:moveTo>
                  <a:cubicBezTo>
                    <a:pt x="1456" y="1"/>
                    <a:pt x="1189" y="90"/>
                    <a:pt x="951" y="230"/>
                  </a:cubicBezTo>
                  <a:cubicBezTo>
                    <a:pt x="457" y="522"/>
                    <a:pt x="0" y="1113"/>
                    <a:pt x="17" y="1711"/>
                  </a:cubicBezTo>
                  <a:cubicBezTo>
                    <a:pt x="485" y="1960"/>
                    <a:pt x="868" y="2404"/>
                    <a:pt x="936" y="2940"/>
                  </a:cubicBezTo>
                  <a:cubicBezTo>
                    <a:pt x="1685" y="2485"/>
                    <a:pt x="2410" y="1990"/>
                    <a:pt x="3108" y="1464"/>
                  </a:cubicBezTo>
                  <a:cubicBezTo>
                    <a:pt x="3192" y="1400"/>
                    <a:pt x="3275" y="1335"/>
                    <a:pt x="3360" y="1270"/>
                  </a:cubicBezTo>
                  <a:cubicBezTo>
                    <a:pt x="3215" y="968"/>
                    <a:pt x="3035" y="681"/>
                    <a:pt x="2789" y="451"/>
                  </a:cubicBezTo>
                  <a:cubicBezTo>
                    <a:pt x="2547" y="226"/>
                    <a:pt x="2245" y="66"/>
                    <a:pt x="1917" y="15"/>
                  </a:cubicBezTo>
                  <a:cubicBezTo>
                    <a:pt x="1855" y="5"/>
                    <a:pt x="1793" y="1"/>
                    <a:pt x="173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0"/>
            <p:cNvSpPr/>
            <p:nvPr/>
          </p:nvSpPr>
          <p:spPr>
            <a:xfrm>
              <a:off x="5149786" y="898297"/>
              <a:ext cx="72880" cy="55851"/>
            </a:xfrm>
            <a:custGeom>
              <a:rect b="b" l="l" r="r" t="t"/>
              <a:pathLst>
                <a:path extrusionOk="0" h="1407" w="1836">
                  <a:moveTo>
                    <a:pt x="0" y="1"/>
                  </a:moveTo>
                  <a:cubicBezTo>
                    <a:pt x="23" y="96"/>
                    <a:pt x="45" y="189"/>
                    <a:pt x="70" y="282"/>
                  </a:cubicBezTo>
                  <a:cubicBezTo>
                    <a:pt x="99" y="391"/>
                    <a:pt x="130" y="500"/>
                    <a:pt x="165" y="609"/>
                  </a:cubicBezTo>
                  <a:cubicBezTo>
                    <a:pt x="196" y="711"/>
                    <a:pt x="240" y="815"/>
                    <a:pt x="266" y="920"/>
                  </a:cubicBezTo>
                  <a:cubicBezTo>
                    <a:pt x="379" y="895"/>
                    <a:pt x="494" y="882"/>
                    <a:pt x="611" y="882"/>
                  </a:cubicBezTo>
                  <a:cubicBezTo>
                    <a:pt x="703" y="882"/>
                    <a:pt x="795" y="890"/>
                    <a:pt x="887" y="907"/>
                  </a:cubicBezTo>
                  <a:cubicBezTo>
                    <a:pt x="1253" y="976"/>
                    <a:pt x="1571" y="1159"/>
                    <a:pt x="1835" y="1407"/>
                  </a:cubicBezTo>
                  <a:cubicBezTo>
                    <a:pt x="1802" y="1288"/>
                    <a:pt x="1771" y="1169"/>
                    <a:pt x="1741" y="1050"/>
                  </a:cubicBezTo>
                  <a:cubicBezTo>
                    <a:pt x="1712" y="927"/>
                    <a:pt x="1685" y="802"/>
                    <a:pt x="1661" y="677"/>
                  </a:cubicBezTo>
                  <a:cubicBezTo>
                    <a:pt x="1650" y="612"/>
                    <a:pt x="1640" y="545"/>
                    <a:pt x="1635" y="480"/>
                  </a:cubicBezTo>
                  <a:cubicBezTo>
                    <a:pt x="1630" y="428"/>
                    <a:pt x="1637" y="377"/>
                    <a:pt x="1639" y="325"/>
                  </a:cubicBezTo>
                  <a:lnTo>
                    <a:pt x="1639" y="325"/>
                  </a:lnTo>
                  <a:cubicBezTo>
                    <a:pt x="1630" y="329"/>
                    <a:pt x="1623" y="331"/>
                    <a:pt x="1612" y="335"/>
                  </a:cubicBezTo>
                  <a:cubicBezTo>
                    <a:pt x="1560" y="360"/>
                    <a:pt x="1514" y="398"/>
                    <a:pt x="1465" y="424"/>
                  </a:cubicBezTo>
                  <a:cubicBezTo>
                    <a:pt x="1305" y="506"/>
                    <a:pt x="1130" y="545"/>
                    <a:pt x="957" y="545"/>
                  </a:cubicBezTo>
                  <a:cubicBezTo>
                    <a:pt x="642" y="545"/>
                    <a:pt x="332" y="414"/>
                    <a:pt x="117" y="163"/>
                  </a:cubicBezTo>
                  <a:cubicBezTo>
                    <a:pt x="73" y="112"/>
                    <a:pt x="34" y="5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0"/>
            <p:cNvSpPr/>
            <p:nvPr/>
          </p:nvSpPr>
          <p:spPr>
            <a:xfrm>
              <a:off x="5147047" y="964072"/>
              <a:ext cx="47356" cy="43109"/>
            </a:xfrm>
            <a:custGeom>
              <a:rect b="b" l="l" r="r" t="t"/>
              <a:pathLst>
                <a:path extrusionOk="0" h="1086" w="1193">
                  <a:moveTo>
                    <a:pt x="712" y="1"/>
                  </a:moveTo>
                  <a:cubicBezTo>
                    <a:pt x="709" y="1"/>
                    <a:pt x="706" y="1"/>
                    <a:pt x="703" y="1"/>
                  </a:cubicBezTo>
                  <a:cubicBezTo>
                    <a:pt x="516" y="10"/>
                    <a:pt x="572" y="277"/>
                    <a:pt x="599" y="389"/>
                  </a:cubicBezTo>
                  <a:cubicBezTo>
                    <a:pt x="618" y="462"/>
                    <a:pt x="555" y="511"/>
                    <a:pt x="497" y="511"/>
                  </a:cubicBezTo>
                  <a:cubicBezTo>
                    <a:pt x="461" y="511"/>
                    <a:pt x="426" y="491"/>
                    <a:pt x="417" y="446"/>
                  </a:cubicBezTo>
                  <a:cubicBezTo>
                    <a:pt x="416" y="437"/>
                    <a:pt x="415" y="431"/>
                    <a:pt x="413" y="424"/>
                  </a:cubicBezTo>
                  <a:cubicBezTo>
                    <a:pt x="396" y="419"/>
                    <a:pt x="378" y="418"/>
                    <a:pt x="360" y="418"/>
                  </a:cubicBezTo>
                  <a:cubicBezTo>
                    <a:pt x="304" y="418"/>
                    <a:pt x="245" y="436"/>
                    <a:pt x="197" y="459"/>
                  </a:cubicBezTo>
                  <a:cubicBezTo>
                    <a:pt x="146" y="483"/>
                    <a:pt x="0" y="541"/>
                    <a:pt x="0" y="611"/>
                  </a:cubicBezTo>
                  <a:cubicBezTo>
                    <a:pt x="0" y="676"/>
                    <a:pt x="114" y="692"/>
                    <a:pt x="158" y="697"/>
                  </a:cubicBezTo>
                  <a:cubicBezTo>
                    <a:pt x="187" y="700"/>
                    <a:pt x="218" y="702"/>
                    <a:pt x="249" y="702"/>
                  </a:cubicBezTo>
                  <a:cubicBezTo>
                    <a:pt x="312" y="702"/>
                    <a:pt x="377" y="695"/>
                    <a:pt x="436" y="681"/>
                  </a:cubicBezTo>
                  <a:cubicBezTo>
                    <a:pt x="443" y="679"/>
                    <a:pt x="451" y="678"/>
                    <a:pt x="459" y="678"/>
                  </a:cubicBezTo>
                  <a:cubicBezTo>
                    <a:pt x="514" y="678"/>
                    <a:pt x="567" y="724"/>
                    <a:pt x="550" y="785"/>
                  </a:cubicBezTo>
                  <a:cubicBezTo>
                    <a:pt x="529" y="860"/>
                    <a:pt x="499" y="952"/>
                    <a:pt x="535" y="1027"/>
                  </a:cubicBezTo>
                  <a:cubicBezTo>
                    <a:pt x="555" y="1072"/>
                    <a:pt x="598" y="1085"/>
                    <a:pt x="644" y="1085"/>
                  </a:cubicBezTo>
                  <a:cubicBezTo>
                    <a:pt x="667" y="1085"/>
                    <a:pt x="690" y="1082"/>
                    <a:pt x="712" y="1078"/>
                  </a:cubicBezTo>
                  <a:cubicBezTo>
                    <a:pt x="770" y="1066"/>
                    <a:pt x="843" y="1037"/>
                    <a:pt x="864" y="975"/>
                  </a:cubicBezTo>
                  <a:cubicBezTo>
                    <a:pt x="880" y="927"/>
                    <a:pt x="864" y="858"/>
                    <a:pt x="811" y="842"/>
                  </a:cubicBezTo>
                  <a:cubicBezTo>
                    <a:pt x="704" y="813"/>
                    <a:pt x="730" y="664"/>
                    <a:pt x="830" y="664"/>
                  </a:cubicBezTo>
                  <a:cubicBezTo>
                    <a:pt x="836" y="664"/>
                    <a:pt x="843" y="664"/>
                    <a:pt x="849" y="665"/>
                  </a:cubicBezTo>
                  <a:cubicBezTo>
                    <a:pt x="875" y="670"/>
                    <a:pt x="904" y="672"/>
                    <a:pt x="934" y="672"/>
                  </a:cubicBezTo>
                  <a:cubicBezTo>
                    <a:pt x="1035" y="672"/>
                    <a:pt x="1146" y="643"/>
                    <a:pt x="1178" y="546"/>
                  </a:cubicBezTo>
                  <a:cubicBezTo>
                    <a:pt x="1193" y="501"/>
                    <a:pt x="1188" y="448"/>
                    <a:pt x="1141" y="428"/>
                  </a:cubicBezTo>
                  <a:cubicBezTo>
                    <a:pt x="1125" y="421"/>
                    <a:pt x="1108" y="418"/>
                    <a:pt x="1090" y="418"/>
                  </a:cubicBezTo>
                  <a:cubicBezTo>
                    <a:pt x="1037" y="418"/>
                    <a:pt x="978" y="443"/>
                    <a:pt x="936" y="460"/>
                  </a:cubicBezTo>
                  <a:cubicBezTo>
                    <a:pt x="925" y="464"/>
                    <a:pt x="915" y="466"/>
                    <a:pt x="906" y="466"/>
                  </a:cubicBezTo>
                  <a:cubicBezTo>
                    <a:pt x="835" y="466"/>
                    <a:pt x="805" y="358"/>
                    <a:pt x="869" y="313"/>
                  </a:cubicBezTo>
                  <a:cubicBezTo>
                    <a:pt x="930" y="272"/>
                    <a:pt x="895" y="152"/>
                    <a:pt x="866" y="100"/>
                  </a:cubicBezTo>
                  <a:cubicBezTo>
                    <a:pt x="835" y="44"/>
                    <a:pt x="779" y="1"/>
                    <a:pt x="71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0"/>
            <p:cNvSpPr/>
            <p:nvPr/>
          </p:nvSpPr>
          <p:spPr>
            <a:xfrm>
              <a:off x="5088259" y="855863"/>
              <a:ext cx="65656" cy="86059"/>
            </a:xfrm>
            <a:custGeom>
              <a:rect b="b" l="l" r="r" t="t"/>
              <a:pathLst>
                <a:path extrusionOk="0" h="2168" w="1654">
                  <a:moveTo>
                    <a:pt x="0" y="0"/>
                  </a:moveTo>
                  <a:cubicBezTo>
                    <a:pt x="96" y="427"/>
                    <a:pt x="326" y="824"/>
                    <a:pt x="460" y="1240"/>
                  </a:cubicBezTo>
                  <a:cubicBezTo>
                    <a:pt x="464" y="1251"/>
                    <a:pt x="464" y="1261"/>
                    <a:pt x="462" y="1269"/>
                  </a:cubicBezTo>
                  <a:cubicBezTo>
                    <a:pt x="828" y="1470"/>
                    <a:pt x="1131" y="1772"/>
                    <a:pt x="1329" y="2147"/>
                  </a:cubicBezTo>
                  <a:cubicBezTo>
                    <a:pt x="1333" y="2154"/>
                    <a:pt x="1335" y="2161"/>
                    <a:pt x="1337" y="2168"/>
                  </a:cubicBezTo>
                  <a:cubicBezTo>
                    <a:pt x="1439" y="2112"/>
                    <a:pt x="1544" y="2069"/>
                    <a:pt x="1653" y="2033"/>
                  </a:cubicBezTo>
                  <a:cubicBezTo>
                    <a:pt x="1617" y="1940"/>
                    <a:pt x="1595" y="1840"/>
                    <a:pt x="1569" y="1745"/>
                  </a:cubicBezTo>
                  <a:cubicBezTo>
                    <a:pt x="1537" y="1626"/>
                    <a:pt x="1506" y="1508"/>
                    <a:pt x="1480" y="1388"/>
                  </a:cubicBezTo>
                  <a:cubicBezTo>
                    <a:pt x="1429" y="1169"/>
                    <a:pt x="1376" y="946"/>
                    <a:pt x="1371" y="720"/>
                  </a:cubicBezTo>
                  <a:cubicBezTo>
                    <a:pt x="1350" y="708"/>
                    <a:pt x="1326" y="705"/>
                    <a:pt x="1301" y="705"/>
                  </a:cubicBezTo>
                  <a:cubicBezTo>
                    <a:pt x="1283" y="705"/>
                    <a:pt x="1265" y="707"/>
                    <a:pt x="1245" y="709"/>
                  </a:cubicBezTo>
                  <a:cubicBezTo>
                    <a:pt x="1209" y="712"/>
                    <a:pt x="1173" y="713"/>
                    <a:pt x="1139" y="713"/>
                  </a:cubicBezTo>
                  <a:cubicBezTo>
                    <a:pt x="921" y="713"/>
                    <a:pt x="733" y="651"/>
                    <a:pt x="545" y="517"/>
                  </a:cubicBezTo>
                  <a:cubicBezTo>
                    <a:pt x="363" y="388"/>
                    <a:pt x="152" y="20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0"/>
            <p:cNvSpPr/>
            <p:nvPr/>
          </p:nvSpPr>
          <p:spPr>
            <a:xfrm>
              <a:off x="5019706" y="1006188"/>
              <a:ext cx="114401" cy="112853"/>
            </a:xfrm>
            <a:custGeom>
              <a:rect b="b" l="l" r="r" t="t"/>
              <a:pathLst>
                <a:path extrusionOk="0" h="2843" w="2882">
                  <a:moveTo>
                    <a:pt x="1261" y="326"/>
                  </a:moveTo>
                  <a:cubicBezTo>
                    <a:pt x="1411" y="326"/>
                    <a:pt x="1569" y="429"/>
                    <a:pt x="1625" y="565"/>
                  </a:cubicBezTo>
                  <a:cubicBezTo>
                    <a:pt x="1672" y="534"/>
                    <a:pt x="1726" y="511"/>
                    <a:pt x="1784" y="511"/>
                  </a:cubicBezTo>
                  <a:cubicBezTo>
                    <a:pt x="1788" y="511"/>
                    <a:pt x="1791" y="511"/>
                    <a:pt x="1795" y="511"/>
                  </a:cubicBezTo>
                  <a:cubicBezTo>
                    <a:pt x="1901" y="514"/>
                    <a:pt x="1986" y="586"/>
                    <a:pt x="2021" y="685"/>
                  </a:cubicBezTo>
                  <a:cubicBezTo>
                    <a:pt x="2057" y="786"/>
                    <a:pt x="2038" y="898"/>
                    <a:pt x="1977" y="984"/>
                  </a:cubicBezTo>
                  <a:cubicBezTo>
                    <a:pt x="1948" y="1024"/>
                    <a:pt x="1913" y="1055"/>
                    <a:pt x="1876" y="1083"/>
                  </a:cubicBezTo>
                  <a:cubicBezTo>
                    <a:pt x="1913" y="1114"/>
                    <a:pt x="1943" y="1153"/>
                    <a:pt x="1963" y="1196"/>
                  </a:cubicBezTo>
                  <a:cubicBezTo>
                    <a:pt x="2021" y="1329"/>
                    <a:pt x="1967" y="1479"/>
                    <a:pt x="1870" y="1576"/>
                  </a:cubicBezTo>
                  <a:cubicBezTo>
                    <a:pt x="1795" y="1651"/>
                    <a:pt x="1686" y="1707"/>
                    <a:pt x="1579" y="1707"/>
                  </a:cubicBezTo>
                  <a:cubicBezTo>
                    <a:pt x="1537" y="1707"/>
                    <a:pt x="1496" y="1698"/>
                    <a:pt x="1457" y="1679"/>
                  </a:cubicBezTo>
                  <a:cubicBezTo>
                    <a:pt x="1361" y="1631"/>
                    <a:pt x="1312" y="1544"/>
                    <a:pt x="1280" y="1449"/>
                  </a:cubicBezTo>
                  <a:cubicBezTo>
                    <a:pt x="1196" y="1507"/>
                    <a:pt x="1105" y="1553"/>
                    <a:pt x="1005" y="1570"/>
                  </a:cubicBezTo>
                  <a:cubicBezTo>
                    <a:pt x="982" y="1573"/>
                    <a:pt x="958" y="1575"/>
                    <a:pt x="934" y="1575"/>
                  </a:cubicBezTo>
                  <a:cubicBezTo>
                    <a:pt x="827" y="1575"/>
                    <a:pt x="718" y="1534"/>
                    <a:pt x="686" y="1420"/>
                  </a:cubicBezTo>
                  <a:cubicBezTo>
                    <a:pt x="644" y="1276"/>
                    <a:pt x="759" y="1130"/>
                    <a:pt x="848" y="1028"/>
                  </a:cubicBezTo>
                  <a:cubicBezTo>
                    <a:pt x="901" y="969"/>
                    <a:pt x="968" y="921"/>
                    <a:pt x="1042" y="898"/>
                  </a:cubicBezTo>
                  <a:cubicBezTo>
                    <a:pt x="993" y="823"/>
                    <a:pt x="958" y="742"/>
                    <a:pt x="954" y="648"/>
                  </a:cubicBezTo>
                  <a:cubicBezTo>
                    <a:pt x="949" y="511"/>
                    <a:pt x="1028" y="393"/>
                    <a:pt x="1156" y="345"/>
                  </a:cubicBezTo>
                  <a:cubicBezTo>
                    <a:pt x="1189" y="332"/>
                    <a:pt x="1225" y="326"/>
                    <a:pt x="1261" y="326"/>
                  </a:cubicBezTo>
                  <a:close/>
                  <a:moveTo>
                    <a:pt x="1125" y="0"/>
                  </a:moveTo>
                  <a:cubicBezTo>
                    <a:pt x="797" y="0"/>
                    <a:pt x="472" y="83"/>
                    <a:pt x="195" y="266"/>
                  </a:cubicBezTo>
                  <a:cubicBezTo>
                    <a:pt x="194" y="370"/>
                    <a:pt x="180" y="475"/>
                    <a:pt x="158" y="578"/>
                  </a:cubicBezTo>
                  <a:cubicBezTo>
                    <a:pt x="154" y="595"/>
                    <a:pt x="148" y="609"/>
                    <a:pt x="140" y="620"/>
                  </a:cubicBezTo>
                  <a:cubicBezTo>
                    <a:pt x="211" y="700"/>
                    <a:pt x="273" y="792"/>
                    <a:pt x="317" y="895"/>
                  </a:cubicBezTo>
                  <a:cubicBezTo>
                    <a:pt x="520" y="1364"/>
                    <a:pt x="312" y="1885"/>
                    <a:pt x="107" y="2317"/>
                  </a:cubicBezTo>
                  <a:cubicBezTo>
                    <a:pt x="91" y="2354"/>
                    <a:pt x="54" y="2370"/>
                    <a:pt x="17" y="2370"/>
                  </a:cubicBezTo>
                  <a:cubicBezTo>
                    <a:pt x="11" y="2370"/>
                    <a:pt x="6" y="2370"/>
                    <a:pt x="1" y="2369"/>
                  </a:cubicBezTo>
                  <a:lnTo>
                    <a:pt x="1" y="2369"/>
                  </a:lnTo>
                  <a:cubicBezTo>
                    <a:pt x="67" y="2516"/>
                    <a:pt x="70" y="2691"/>
                    <a:pt x="13" y="2842"/>
                  </a:cubicBezTo>
                  <a:cubicBezTo>
                    <a:pt x="1004" y="2437"/>
                    <a:pt x="1960" y="1950"/>
                    <a:pt x="2881" y="1402"/>
                  </a:cubicBezTo>
                  <a:cubicBezTo>
                    <a:pt x="2878" y="1393"/>
                    <a:pt x="2875" y="1384"/>
                    <a:pt x="2872" y="1372"/>
                  </a:cubicBezTo>
                  <a:cubicBezTo>
                    <a:pt x="2793" y="772"/>
                    <a:pt x="2371" y="309"/>
                    <a:pt x="1803" y="116"/>
                  </a:cubicBezTo>
                  <a:cubicBezTo>
                    <a:pt x="1586" y="41"/>
                    <a:pt x="1355" y="0"/>
                    <a:pt x="112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0"/>
            <p:cNvSpPr/>
            <p:nvPr/>
          </p:nvSpPr>
          <p:spPr>
            <a:xfrm>
              <a:off x="5002518" y="903140"/>
              <a:ext cx="131549" cy="106462"/>
            </a:xfrm>
            <a:custGeom>
              <a:rect b="b" l="l" r="r" t="t"/>
              <a:pathLst>
                <a:path extrusionOk="0" h="2682" w="3314">
                  <a:moveTo>
                    <a:pt x="1418" y="487"/>
                  </a:moveTo>
                  <a:cubicBezTo>
                    <a:pt x="1563" y="487"/>
                    <a:pt x="1715" y="578"/>
                    <a:pt x="1777" y="706"/>
                  </a:cubicBezTo>
                  <a:cubicBezTo>
                    <a:pt x="1825" y="669"/>
                    <a:pt x="1881" y="643"/>
                    <a:pt x="1944" y="642"/>
                  </a:cubicBezTo>
                  <a:cubicBezTo>
                    <a:pt x="1947" y="642"/>
                    <a:pt x="1950" y="642"/>
                    <a:pt x="1953" y="642"/>
                  </a:cubicBezTo>
                  <a:cubicBezTo>
                    <a:pt x="2055" y="642"/>
                    <a:pt x="2140" y="709"/>
                    <a:pt x="2180" y="804"/>
                  </a:cubicBezTo>
                  <a:cubicBezTo>
                    <a:pt x="2223" y="901"/>
                    <a:pt x="2210" y="1014"/>
                    <a:pt x="2154" y="1104"/>
                  </a:cubicBezTo>
                  <a:cubicBezTo>
                    <a:pt x="2128" y="1145"/>
                    <a:pt x="2096" y="1180"/>
                    <a:pt x="2060" y="1208"/>
                  </a:cubicBezTo>
                  <a:cubicBezTo>
                    <a:pt x="2099" y="1236"/>
                    <a:pt x="2130" y="1272"/>
                    <a:pt x="2152" y="1315"/>
                  </a:cubicBezTo>
                  <a:cubicBezTo>
                    <a:pt x="2219" y="1445"/>
                    <a:pt x="2174" y="1596"/>
                    <a:pt x="2082" y="1700"/>
                  </a:cubicBezTo>
                  <a:cubicBezTo>
                    <a:pt x="2008" y="1784"/>
                    <a:pt x="1896" y="1849"/>
                    <a:pt x="1784" y="1849"/>
                  </a:cubicBezTo>
                  <a:cubicBezTo>
                    <a:pt x="1748" y="1849"/>
                    <a:pt x="1711" y="1842"/>
                    <a:pt x="1676" y="1826"/>
                  </a:cubicBezTo>
                  <a:cubicBezTo>
                    <a:pt x="1578" y="1785"/>
                    <a:pt x="1523" y="1700"/>
                    <a:pt x="1486" y="1608"/>
                  </a:cubicBezTo>
                  <a:cubicBezTo>
                    <a:pt x="1406" y="1670"/>
                    <a:pt x="1318" y="1721"/>
                    <a:pt x="1217" y="1746"/>
                  </a:cubicBezTo>
                  <a:cubicBezTo>
                    <a:pt x="1187" y="1753"/>
                    <a:pt x="1154" y="1758"/>
                    <a:pt x="1122" y="1758"/>
                  </a:cubicBezTo>
                  <a:cubicBezTo>
                    <a:pt x="1024" y="1758"/>
                    <a:pt x="928" y="1720"/>
                    <a:pt x="891" y="1616"/>
                  </a:cubicBezTo>
                  <a:cubicBezTo>
                    <a:pt x="841" y="1473"/>
                    <a:pt x="946" y="1321"/>
                    <a:pt x="1028" y="1215"/>
                  </a:cubicBezTo>
                  <a:cubicBezTo>
                    <a:pt x="1078" y="1151"/>
                    <a:pt x="1141" y="1098"/>
                    <a:pt x="1215" y="1072"/>
                  </a:cubicBezTo>
                  <a:cubicBezTo>
                    <a:pt x="1162" y="1000"/>
                    <a:pt x="1120" y="920"/>
                    <a:pt x="1112" y="828"/>
                  </a:cubicBezTo>
                  <a:cubicBezTo>
                    <a:pt x="1099" y="692"/>
                    <a:pt x="1170" y="569"/>
                    <a:pt x="1294" y="513"/>
                  </a:cubicBezTo>
                  <a:cubicBezTo>
                    <a:pt x="1333" y="495"/>
                    <a:pt x="1375" y="487"/>
                    <a:pt x="1418" y="487"/>
                  </a:cubicBezTo>
                  <a:close/>
                  <a:moveTo>
                    <a:pt x="1624" y="1"/>
                  </a:moveTo>
                  <a:cubicBezTo>
                    <a:pt x="999" y="1"/>
                    <a:pt x="336" y="303"/>
                    <a:pt x="72" y="894"/>
                  </a:cubicBezTo>
                  <a:cubicBezTo>
                    <a:pt x="73" y="897"/>
                    <a:pt x="74" y="901"/>
                    <a:pt x="75" y="904"/>
                  </a:cubicBezTo>
                  <a:cubicBezTo>
                    <a:pt x="138" y="1082"/>
                    <a:pt x="106" y="1285"/>
                    <a:pt x="0" y="1440"/>
                  </a:cubicBezTo>
                  <a:cubicBezTo>
                    <a:pt x="263" y="1578"/>
                    <a:pt x="371" y="1914"/>
                    <a:pt x="237" y="2177"/>
                  </a:cubicBezTo>
                  <a:cubicBezTo>
                    <a:pt x="365" y="2229"/>
                    <a:pt x="471" y="2329"/>
                    <a:pt x="541" y="2455"/>
                  </a:cubicBezTo>
                  <a:cubicBezTo>
                    <a:pt x="580" y="2528"/>
                    <a:pt x="603" y="2603"/>
                    <a:pt x="616" y="2681"/>
                  </a:cubicBezTo>
                  <a:cubicBezTo>
                    <a:pt x="879" y="2483"/>
                    <a:pt x="1224" y="2402"/>
                    <a:pt x="1568" y="2402"/>
                  </a:cubicBezTo>
                  <a:cubicBezTo>
                    <a:pt x="1833" y="2402"/>
                    <a:pt x="2098" y="2450"/>
                    <a:pt x="2325" y="2529"/>
                  </a:cubicBezTo>
                  <a:cubicBezTo>
                    <a:pt x="2362" y="2542"/>
                    <a:pt x="2400" y="2557"/>
                    <a:pt x="2437" y="2572"/>
                  </a:cubicBezTo>
                  <a:cubicBezTo>
                    <a:pt x="2414" y="2404"/>
                    <a:pt x="2465" y="2232"/>
                    <a:pt x="2525" y="2073"/>
                  </a:cubicBezTo>
                  <a:cubicBezTo>
                    <a:pt x="2593" y="1899"/>
                    <a:pt x="2682" y="1737"/>
                    <a:pt x="2794" y="1588"/>
                  </a:cubicBezTo>
                  <a:cubicBezTo>
                    <a:pt x="2937" y="1395"/>
                    <a:pt x="3114" y="1226"/>
                    <a:pt x="3313" y="1088"/>
                  </a:cubicBezTo>
                  <a:cubicBezTo>
                    <a:pt x="3307" y="1082"/>
                    <a:pt x="3302" y="1076"/>
                    <a:pt x="3298" y="1066"/>
                  </a:cubicBezTo>
                  <a:cubicBezTo>
                    <a:pt x="2997" y="463"/>
                    <a:pt x="2397" y="39"/>
                    <a:pt x="1719" y="3"/>
                  </a:cubicBezTo>
                  <a:cubicBezTo>
                    <a:pt x="1687" y="1"/>
                    <a:pt x="1656" y="1"/>
                    <a:pt x="162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0"/>
            <p:cNvSpPr/>
            <p:nvPr/>
          </p:nvSpPr>
          <p:spPr>
            <a:xfrm>
              <a:off x="4884386" y="761310"/>
              <a:ext cx="122459" cy="171046"/>
            </a:xfrm>
            <a:custGeom>
              <a:rect b="b" l="l" r="r" t="t"/>
              <a:pathLst>
                <a:path extrusionOk="0" h="4309" w="3085">
                  <a:moveTo>
                    <a:pt x="5" y="1"/>
                  </a:moveTo>
                  <a:lnTo>
                    <a:pt x="5" y="1"/>
                  </a:lnTo>
                  <a:cubicBezTo>
                    <a:pt x="0" y="171"/>
                    <a:pt x="35" y="347"/>
                    <a:pt x="70" y="511"/>
                  </a:cubicBezTo>
                  <a:cubicBezTo>
                    <a:pt x="131" y="808"/>
                    <a:pt x="242" y="1098"/>
                    <a:pt x="290" y="1396"/>
                  </a:cubicBezTo>
                  <a:cubicBezTo>
                    <a:pt x="374" y="1425"/>
                    <a:pt x="452" y="1468"/>
                    <a:pt x="519" y="1526"/>
                  </a:cubicBezTo>
                  <a:cubicBezTo>
                    <a:pt x="574" y="1574"/>
                    <a:pt x="624" y="1636"/>
                    <a:pt x="658" y="1702"/>
                  </a:cubicBezTo>
                  <a:cubicBezTo>
                    <a:pt x="676" y="1735"/>
                    <a:pt x="684" y="1774"/>
                    <a:pt x="702" y="1806"/>
                  </a:cubicBezTo>
                  <a:cubicBezTo>
                    <a:pt x="717" y="1836"/>
                    <a:pt x="717" y="1845"/>
                    <a:pt x="736" y="1845"/>
                  </a:cubicBezTo>
                  <a:cubicBezTo>
                    <a:pt x="742" y="1845"/>
                    <a:pt x="752" y="1844"/>
                    <a:pt x="765" y="1842"/>
                  </a:cubicBezTo>
                  <a:cubicBezTo>
                    <a:pt x="806" y="1835"/>
                    <a:pt x="846" y="1809"/>
                    <a:pt x="884" y="1798"/>
                  </a:cubicBezTo>
                  <a:cubicBezTo>
                    <a:pt x="924" y="1788"/>
                    <a:pt x="965" y="1783"/>
                    <a:pt x="1005" y="1783"/>
                  </a:cubicBezTo>
                  <a:cubicBezTo>
                    <a:pt x="1009" y="1782"/>
                    <a:pt x="1014" y="1782"/>
                    <a:pt x="1018" y="1782"/>
                  </a:cubicBezTo>
                  <a:cubicBezTo>
                    <a:pt x="1096" y="1782"/>
                    <a:pt x="1174" y="1800"/>
                    <a:pt x="1246" y="1828"/>
                  </a:cubicBezTo>
                  <a:cubicBezTo>
                    <a:pt x="1498" y="1930"/>
                    <a:pt x="1621" y="2186"/>
                    <a:pt x="1587" y="2435"/>
                  </a:cubicBezTo>
                  <a:cubicBezTo>
                    <a:pt x="1592" y="2435"/>
                    <a:pt x="1597" y="2435"/>
                    <a:pt x="1602" y="2435"/>
                  </a:cubicBezTo>
                  <a:cubicBezTo>
                    <a:pt x="1804" y="2435"/>
                    <a:pt x="2002" y="2519"/>
                    <a:pt x="2134" y="2678"/>
                  </a:cubicBezTo>
                  <a:cubicBezTo>
                    <a:pt x="2276" y="2852"/>
                    <a:pt x="2315" y="3088"/>
                    <a:pt x="2253" y="3299"/>
                  </a:cubicBezTo>
                  <a:cubicBezTo>
                    <a:pt x="2432" y="3326"/>
                    <a:pt x="2597" y="3429"/>
                    <a:pt x="2685" y="3594"/>
                  </a:cubicBezTo>
                  <a:cubicBezTo>
                    <a:pt x="2772" y="3759"/>
                    <a:pt x="2769" y="3950"/>
                    <a:pt x="2694" y="4113"/>
                  </a:cubicBezTo>
                  <a:cubicBezTo>
                    <a:pt x="2798" y="4155"/>
                    <a:pt x="2889" y="4219"/>
                    <a:pt x="2958" y="4308"/>
                  </a:cubicBezTo>
                  <a:cubicBezTo>
                    <a:pt x="2983" y="4229"/>
                    <a:pt x="3019" y="4155"/>
                    <a:pt x="3072" y="4079"/>
                  </a:cubicBezTo>
                  <a:cubicBezTo>
                    <a:pt x="3076" y="4074"/>
                    <a:pt x="3081" y="4071"/>
                    <a:pt x="3085" y="4065"/>
                  </a:cubicBezTo>
                  <a:cubicBezTo>
                    <a:pt x="2947" y="3125"/>
                    <a:pt x="2838" y="2177"/>
                    <a:pt x="2765" y="1214"/>
                  </a:cubicBezTo>
                  <a:cubicBezTo>
                    <a:pt x="2752" y="1214"/>
                    <a:pt x="2738" y="1214"/>
                    <a:pt x="2725" y="1214"/>
                  </a:cubicBezTo>
                  <a:cubicBezTo>
                    <a:pt x="2488" y="1214"/>
                    <a:pt x="2251" y="1197"/>
                    <a:pt x="2020" y="1167"/>
                  </a:cubicBezTo>
                  <a:cubicBezTo>
                    <a:pt x="1242" y="1070"/>
                    <a:pt x="362" y="744"/>
                    <a:pt x="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0"/>
            <p:cNvSpPr/>
            <p:nvPr/>
          </p:nvSpPr>
          <p:spPr>
            <a:xfrm>
              <a:off x="4994142" y="760040"/>
              <a:ext cx="110074" cy="162670"/>
            </a:xfrm>
            <a:custGeom>
              <a:rect b="b" l="l" r="r" t="t"/>
              <a:pathLst>
                <a:path extrusionOk="0" h="4098" w="2773">
                  <a:moveTo>
                    <a:pt x="2710" y="0"/>
                  </a:moveTo>
                  <a:cubicBezTo>
                    <a:pt x="2653" y="98"/>
                    <a:pt x="2583" y="191"/>
                    <a:pt x="2509" y="276"/>
                  </a:cubicBezTo>
                  <a:cubicBezTo>
                    <a:pt x="2362" y="448"/>
                    <a:pt x="2186" y="595"/>
                    <a:pt x="1998" y="719"/>
                  </a:cubicBezTo>
                  <a:cubicBezTo>
                    <a:pt x="1409" y="1104"/>
                    <a:pt x="702" y="1245"/>
                    <a:pt x="0" y="1246"/>
                  </a:cubicBezTo>
                  <a:cubicBezTo>
                    <a:pt x="73" y="2209"/>
                    <a:pt x="182" y="3157"/>
                    <a:pt x="320" y="4097"/>
                  </a:cubicBezTo>
                  <a:cubicBezTo>
                    <a:pt x="404" y="3980"/>
                    <a:pt x="508" y="3878"/>
                    <a:pt x="624" y="3791"/>
                  </a:cubicBezTo>
                  <a:cubicBezTo>
                    <a:pt x="961" y="3543"/>
                    <a:pt x="1388" y="3420"/>
                    <a:pt x="1811" y="3420"/>
                  </a:cubicBezTo>
                  <a:cubicBezTo>
                    <a:pt x="2012" y="3420"/>
                    <a:pt x="2213" y="3448"/>
                    <a:pt x="2403" y="3504"/>
                  </a:cubicBezTo>
                  <a:cubicBezTo>
                    <a:pt x="2483" y="3528"/>
                    <a:pt x="2564" y="3557"/>
                    <a:pt x="2640" y="3590"/>
                  </a:cubicBezTo>
                  <a:cubicBezTo>
                    <a:pt x="2368" y="3072"/>
                    <a:pt x="2055" y="2514"/>
                    <a:pt x="2121" y="1911"/>
                  </a:cubicBezTo>
                  <a:cubicBezTo>
                    <a:pt x="2148" y="1680"/>
                    <a:pt x="2218" y="1451"/>
                    <a:pt x="2359" y="1261"/>
                  </a:cubicBezTo>
                  <a:cubicBezTo>
                    <a:pt x="2432" y="1163"/>
                    <a:pt x="2520" y="1087"/>
                    <a:pt x="2619" y="1015"/>
                  </a:cubicBezTo>
                  <a:cubicBezTo>
                    <a:pt x="2669" y="979"/>
                    <a:pt x="2729" y="951"/>
                    <a:pt x="2772" y="909"/>
                  </a:cubicBezTo>
                  <a:cubicBezTo>
                    <a:pt x="2749" y="723"/>
                    <a:pt x="2755" y="535"/>
                    <a:pt x="2742" y="347"/>
                  </a:cubicBezTo>
                  <a:cubicBezTo>
                    <a:pt x="2734" y="230"/>
                    <a:pt x="2722" y="116"/>
                    <a:pt x="271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0"/>
            <p:cNvSpPr/>
            <p:nvPr/>
          </p:nvSpPr>
          <p:spPr>
            <a:xfrm>
              <a:off x="4885219" y="705340"/>
              <a:ext cx="214750" cy="96538"/>
            </a:xfrm>
            <a:custGeom>
              <a:rect b="b" l="l" r="r" t="t"/>
              <a:pathLst>
                <a:path extrusionOk="0" h="2432" w="5410">
                  <a:moveTo>
                    <a:pt x="2816" y="1"/>
                  </a:moveTo>
                  <a:cubicBezTo>
                    <a:pt x="2354" y="1"/>
                    <a:pt x="1887" y="47"/>
                    <a:pt x="1445" y="174"/>
                  </a:cubicBezTo>
                  <a:cubicBezTo>
                    <a:pt x="949" y="315"/>
                    <a:pt x="347" y="572"/>
                    <a:pt x="79" y="1042"/>
                  </a:cubicBezTo>
                  <a:cubicBezTo>
                    <a:pt x="40" y="1110"/>
                    <a:pt x="15" y="1181"/>
                    <a:pt x="1" y="1255"/>
                  </a:cubicBezTo>
                  <a:cubicBezTo>
                    <a:pt x="221" y="1609"/>
                    <a:pt x="543" y="1900"/>
                    <a:pt x="914" y="2086"/>
                  </a:cubicBezTo>
                  <a:cubicBezTo>
                    <a:pt x="1329" y="2295"/>
                    <a:pt x="1795" y="2383"/>
                    <a:pt x="2255" y="2416"/>
                  </a:cubicBezTo>
                  <a:cubicBezTo>
                    <a:pt x="2403" y="2426"/>
                    <a:pt x="2553" y="2432"/>
                    <a:pt x="2703" y="2432"/>
                  </a:cubicBezTo>
                  <a:cubicBezTo>
                    <a:pt x="3004" y="2432"/>
                    <a:pt x="3306" y="2408"/>
                    <a:pt x="3599" y="2346"/>
                  </a:cubicBezTo>
                  <a:cubicBezTo>
                    <a:pt x="4002" y="2261"/>
                    <a:pt x="4386" y="2108"/>
                    <a:pt x="4716" y="1862"/>
                  </a:cubicBezTo>
                  <a:cubicBezTo>
                    <a:pt x="4868" y="1747"/>
                    <a:pt x="5008" y="1612"/>
                    <a:pt x="5129" y="1465"/>
                  </a:cubicBezTo>
                  <a:cubicBezTo>
                    <a:pt x="5191" y="1388"/>
                    <a:pt x="5249" y="1306"/>
                    <a:pt x="5301" y="1223"/>
                  </a:cubicBezTo>
                  <a:cubicBezTo>
                    <a:pt x="5324" y="1187"/>
                    <a:pt x="5342" y="1148"/>
                    <a:pt x="5367" y="1113"/>
                  </a:cubicBezTo>
                  <a:cubicBezTo>
                    <a:pt x="5379" y="1095"/>
                    <a:pt x="5395" y="1079"/>
                    <a:pt x="5409" y="1065"/>
                  </a:cubicBezTo>
                  <a:cubicBezTo>
                    <a:pt x="5384" y="929"/>
                    <a:pt x="5347" y="795"/>
                    <a:pt x="5260" y="686"/>
                  </a:cubicBezTo>
                  <a:cubicBezTo>
                    <a:pt x="5163" y="564"/>
                    <a:pt x="5025" y="484"/>
                    <a:pt x="4888" y="414"/>
                  </a:cubicBezTo>
                  <a:cubicBezTo>
                    <a:pt x="4354" y="142"/>
                    <a:pt x="3750" y="35"/>
                    <a:pt x="3156" y="9"/>
                  </a:cubicBezTo>
                  <a:cubicBezTo>
                    <a:pt x="3044" y="4"/>
                    <a:pt x="2930" y="1"/>
                    <a:pt x="28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0"/>
            <p:cNvSpPr/>
            <p:nvPr/>
          </p:nvSpPr>
          <p:spPr>
            <a:xfrm>
              <a:off x="5052176" y="1025321"/>
              <a:ext cx="42355" cy="40926"/>
            </a:xfrm>
            <a:custGeom>
              <a:rect b="b" l="l" r="r" t="t"/>
              <a:pathLst>
                <a:path extrusionOk="0" h="1031" w="1067">
                  <a:moveTo>
                    <a:pt x="451" y="0"/>
                  </a:moveTo>
                  <a:cubicBezTo>
                    <a:pt x="424" y="0"/>
                    <a:pt x="396" y="7"/>
                    <a:pt x="370" y="21"/>
                  </a:cubicBezTo>
                  <a:cubicBezTo>
                    <a:pt x="209" y="117"/>
                    <a:pt x="381" y="326"/>
                    <a:pt x="460" y="414"/>
                  </a:cubicBezTo>
                  <a:cubicBezTo>
                    <a:pt x="522" y="485"/>
                    <a:pt x="456" y="581"/>
                    <a:pt x="386" y="581"/>
                  </a:cubicBezTo>
                  <a:cubicBezTo>
                    <a:pt x="365" y="581"/>
                    <a:pt x="343" y="572"/>
                    <a:pt x="324" y="549"/>
                  </a:cubicBezTo>
                  <a:cubicBezTo>
                    <a:pt x="321" y="544"/>
                    <a:pt x="315" y="539"/>
                    <a:pt x="312" y="533"/>
                  </a:cubicBezTo>
                  <a:cubicBezTo>
                    <a:pt x="240" y="549"/>
                    <a:pt x="177" y="610"/>
                    <a:pt x="136" y="665"/>
                  </a:cubicBezTo>
                  <a:cubicBezTo>
                    <a:pt x="101" y="708"/>
                    <a:pt x="0" y="830"/>
                    <a:pt x="33" y="891"/>
                  </a:cubicBezTo>
                  <a:cubicBezTo>
                    <a:pt x="44" y="913"/>
                    <a:pt x="67" y="920"/>
                    <a:pt x="94" y="920"/>
                  </a:cubicBezTo>
                  <a:cubicBezTo>
                    <a:pt x="136" y="920"/>
                    <a:pt x="186" y="902"/>
                    <a:pt x="212" y="893"/>
                  </a:cubicBezTo>
                  <a:cubicBezTo>
                    <a:pt x="296" y="862"/>
                    <a:pt x="385" y="809"/>
                    <a:pt x="451" y="749"/>
                  </a:cubicBezTo>
                  <a:cubicBezTo>
                    <a:pt x="470" y="733"/>
                    <a:pt x="494" y="725"/>
                    <a:pt x="517" y="725"/>
                  </a:cubicBezTo>
                  <a:cubicBezTo>
                    <a:pt x="555" y="725"/>
                    <a:pt x="591" y="746"/>
                    <a:pt x="600" y="790"/>
                  </a:cubicBezTo>
                  <a:cubicBezTo>
                    <a:pt x="616" y="867"/>
                    <a:pt x="633" y="962"/>
                    <a:pt x="699" y="1010"/>
                  </a:cubicBezTo>
                  <a:cubicBezTo>
                    <a:pt x="718" y="1025"/>
                    <a:pt x="738" y="1030"/>
                    <a:pt x="758" y="1030"/>
                  </a:cubicBezTo>
                  <a:cubicBezTo>
                    <a:pt x="802" y="1030"/>
                    <a:pt x="846" y="1002"/>
                    <a:pt x="880" y="973"/>
                  </a:cubicBezTo>
                  <a:cubicBezTo>
                    <a:pt x="927" y="935"/>
                    <a:pt x="978" y="877"/>
                    <a:pt x="968" y="812"/>
                  </a:cubicBezTo>
                  <a:cubicBezTo>
                    <a:pt x="962" y="765"/>
                    <a:pt x="923" y="717"/>
                    <a:pt x="875" y="717"/>
                  </a:cubicBezTo>
                  <a:cubicBezTo>
                    <a:pt x="870" y="717"/>
                    <a:pt x="865" y="718"/>
                    <a:pt x="859" y="719"/>
                  </a:cubicBezTo>
                  <a:cubicBezTo>
                    <a:pt x="852" y="721"/>
                    <a:pt x="844" y="721"/>
                    <a:pt x="837" y="721"/>
                  </a:cubicBezTo>
                  <a:cubicBezTo>
                    <a:pt x="739" y="721"/>
                    <a:pt x="707" y="578"/>
                    <a:pt x="812" y="545"/>
                  </a:cubicBezTo>
                  <a:cubicBezTo>
                    <a:pt x="917" y="510"/>
                    <a:pt x="1067" y="417"/>
                    <a:pt x="1046" y="285"/>
                  </a:cubicBezTo>
                  <a:cubicBezTo>
                    <a:pt x="1038" y="239"/>
                    <a:pt x="1010" y="196"/>
                    <a:pt x="959" y="196"/>
                  </a:cubicBezTo>
                  <a:cubicBezTo>
                    <a:pt x="959" y="196"/>
                    <a:pt x="958" y="196"/>
                    <a:pt x="957" y="196"/>
                  </a:cubicBezTo>
                  <a:cubicBezTo>
                    <a:pt x="890" y="201"/>
                    <a:pt x="832" y="273"/>
                    <a:pt x="791" y="320"/>
                  </a:cubicBezTo>
                  <a:cubicBezTo>
                    <a:pt x="774" y="339"/>
                    <a:pt x="755" y="346"/>
                    <a:pt x="737" y="346"/>
                  </a:cubicBezTo>
                  <a:cubicBezTo>
                    <a:pt x="683" y="346"/>
                    <a:pt x="632" y="279"/>
                    <a:pt x="663" y="221"/>
                  </a:cubicBezTo>
                  <a:cubicBezTo>
                    <a:pt x="697" y="154"/>
                    <a:pt x="609" y="66"/>
                    <a:pt x="560" y="34"/>
                  </a:cubicBezTo>
                  <a:cubicBezTo>
                    <a:pt x="528" y="12"/>
                    <a:pt x="490" y="0"/>
                    <a:pt x="45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0"/>
            <p:cNvSpPr/>
            <p:nvPr/>
          </p:nvSpPr>
          <p:spPr>
            <a:xfrm>
              <a:off x="5042808" y="928783"/>
              <a:ext cx="41322" cy="40013"/>
            </a:xfrm>
            <a:custGeom>
              <a:rect b="b" l="l" r="r" t="t"/>
              <a:pathLst>
                <a:path extrusionOk="0" h="1008" w="1041">
                  <a:moveTo>
                    <a:pt x="410" y="0"/>
                  </a:moveTo>
                  <a:cubicBezTo>
                    <a:pt x="379" y="0"/>
                    <a:pt x="347" y="9"/>
                    <a:pt x="320" y="28"/>
                  </a:cubicBezTo>
                  <a:cubicBezTo>
                    <a:pt x="163" y="132"/>
                    <a:pt x="350" y="332"/>
                    <a:pt x="431" y="413"/>
                  </a:cubicBezTo>
                  <a:cubicBezTo>
                    <a:pt x="500" y="480"/>
                    <a:pt x="435" y="584"/>
                    <a:pt x="364" y="584"/>
                  </a:cubicBezTo>
                  <a:cubicBezTo>
                    <a:pt x="344" y="584"/>
                    <a:pt x="323" y="575"/>
                    <a:pt x="305" y="556"/>
                  </a:cubicBezTo>
                  <a:cubicBezTo>
                    <a:pt x="301" y="550"/>
                    <a:pt x="296" y="545"/>
                    <a:pt x="292" y="540"/>
                  </a:cubicBezTo>
                  <a:cubicBezTo>
                    <a:pt x="223" y="561"/>
                    <a:pt x="164" y="624"/>
                    <a:pt x="126" y="682"/>
                  </a:cubicBezTo>
                  <a:cubicBezTo>
                    <a:pt x="95" y="727"/>
                    <a:pt x="1" y="853"/>
                    <a:pt x="35" y="914"/>
                  </a:cubicBezTo>
                  <a:cubicBezTo>
                    <a:pt x="47" y="932"/>
                    <a:pt x="67" y="939"/>
                    <a:pt x="90" y="939"/>
                  </a:cubicBezTo>
                  <a:cubicBezTo>
                    <a:pt x="134" y="939"/>
                    <a:pt x="188" y="915"/>
                    <a:pt x="215" y="903"/>
                  </a:cubicBezTo>
                  <a:cubicBezTo>
                    <a:pt x="296" y="866"/>
                    <a:pt x="381" y="810"/>
                    <a:pt x="445" y="746"/>
                  </a:cubicBezTo>
                  <a:cubicBezTo>
                    <a:pt x="464" y="727"/>
                    <a:pt x="491" y="717"/>
                    <a:pt x="517" y="717"/>
                  </a:cubicBezTo>
                  <a:cubicBezTo>
                    <a:pt x="552" y="717"/>
                    <a:pt x="586" y="736"/>
                    <a:pt x="597" y="775"/>
                  </a:cubicBezTo>
                  <a:cubicBezTo>
                    <a:pt x="617" y="851"/>
                    <a:pt x="638" y="945"/>
                    <a:pt x="709" y="991"/>
                  </a:cubicBezTo>
                  <a:cubicBezTo>
                    <a:pt x="726" y="1002"/>
                    <a:pt x="744" y="1007"/>
                    <a:pt x="762" y="1007"/>
                  </a:cubicBezTo>
                  <a:cubicBezTo>
                    <a:pt x="808" y="1007"/>
                    <a:pt x="853" y="974"/>
                    <a:pt x="887" y="942"/>
                  </a:cubicBezTo>
                  <a:cubicBezTo>
                    <a:pt x="933" y="902"/>
                    <a:pt x="978" y="841"/>
                    <a:pt x="965" y="775"/>
                  </a:cubicBezTo>
                  <a:cubicBezTo>
                    <a:pt x="955" y="733"/>
                    <a:pt x="916" y="688"/>
                    <a:pt x="870" y="688"/>
                  </a:cubicBezTo>
                  <a:cubicBezTo>
                    <a:pt x="864" y="688"/>
                    <a:pt x="857" y="689"/>
                    <a:pt x="851" y="691"/>
                  </a:cubicBezTo>
                  <a:cubicBezTo>
                    <a:pt x="841" y="694"/>
                    <a:pt x="832" y="695"/>
                    <a:pt x="823" y="695"/>
                  </a:cubicBezTo>
                  <a:cubicBezTo>
                    <a:pt x="731" y="695"/>
                    <a:pt x="693" y="558"/>
                    <a:pt x="792" y="519"/>
                  </a:cubicBezTo>
                  <a:cubicBezTo>
                    <a:pt x="897" y="477"/>
                    <a:pt x="1040" y="376"/>
                    <a:pt x="1011" y="246"/>
                  </a:cubicBezTo>
                  <a:cubicBezTo>
                    <a:pt x="1001" y="204"/>
                    <a:pt x="974" y="164"/>
                    <a:pt x="926" y="164"/>
                  </a:cubicBezTo>
                  <a:cubicBezTo>
                    <a:pt x="922" y="164"/>
                    <a:pt x="918" y="164"/>
                    <a:pt x="914" y="165"/>
                  </a:cubicBezTo>
                  <a:cubicBezTo>
                    <a:pt x="848" y="175"/>
                    <a:pt x="794" y="249"/>
                    <a:pt x="757" y="299"/>
                  </a:cubicBezTo>
                  <a:cubicBezTo>
                    <a:pt x="741" y="320"/>
                    <a:pt x="720" y="329"/>
                    <a:pt x="701" y="329"/>
                  </a:cubicBezTo>
                  <a:cubicBezTo>
                    <a:pt x="648" y="329"/>
                    <a:pt x="597" y="267"/>
                    <a:pt x="623" y="208"/>
                  </a:cubicBezTo>
                  <a:cubicBezTo>
                    <a:pt x="653" y="140"/>
                    <a:pt x="561" y="57"/>
                    <a:pt x="509" y="28"/>
                  </a:cubicBezTo>
                  <a:cubicBezTo>
                    <a:pt x="479" y="10"/>
                    <a:pt x="444" y="0"/>
                    <a:pt x="41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0"/>
            <p:cNvSpPr/>
            <p:nvPr/>
          </p:nvSpPr>
          <p:spPr>
            <a:xfrm>
              <a:off x="4591755" y="1023932"/>
              <a:ext cx="78318" cy="111662"/>
            </a:xfrm>
            <a:custGeom>
              <a:rect b="b" l="l" r="r" t="t"/>
              <a:pathLst>
                <a:path extrusionOk="0" h="2813" w="1973">
                  <a:moveTo>
                    <a:pt x="1686" y="1"/>
                  </a:moveTo>
                  <a:cubicBezTo>
                    <a:pt x="1360" y="109"/>
                    <a:pt x="1035" y="231"/>
                    <a:pt x="759" y="430"/>
                  </a:cubicBezTo>
                  <a:cubicBezTo>
                    <a:pt x="1" y="976"/>
                    <a:pt x="14" y="1964"/>
                    <a:pt x="102" y="2813"/>
                  </a:cubicBezTo>
                  <a:cubicBezTo>
                    <a:pt x="565" y="2247"/>
                    <a:pt x="1194" y="1852"/>
                    <a:pt x="1861" y="1554"/>
                  </a:cubicBezTo>
                  <a:cubicBezTo>
                    <a:pt x="1897" y="1537"/>
                    <a:pt x="1935" y="1522"/>
                    <a:pt x="1972" y="1506"/>
                  </a:cubicBezTo>
                  <a:cubicBezTo>
                    <a:pt x="1860" y="1005"/>
                    <a:pt x="1759" y="506"/>
                    <a:pt x="168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0"/>
            <p:cNvSpPr/>
            <p:nvPr/>
          </p:nvSpPr>
          <p:spPr>
            <a:xfrm>
              <a:off x="4658641" y="988961"/>
              <a:ext cx="375118" cy="101183"/>
            </a:xfrm>
            <a:custGeom>
              <a:rect b="b" l="l" r="r" t="t"/>
              <a:pathLst>
                <a:path extrusionOk="0" h="2549" w="9450">
                  <a:moveTo>
                    <a:pt x="4736" y="0"/>
                  </a:moveTo>
                  <a:cubicBezTo>
                    <a:pt x="4106" y="0"/>
                    <a:pt x="3474" y="56"/>
                    <a:pt x="2849" y="156"/>
                  </a:cubicBezTo>
                  <a:cubicBezTo>
                    <a:pt x="2884" y="280"/>
                    <a:pt x="2911" y="430"/>
                    <a:pt x="2867" y="554"/>
                  </a:cubicBezTo>
                  <a:cubicBezTo>
                    <a:pt x="2825" y="665"/>
                    <a:pt x="2723" y="744"/>
                    <a:pt x="2608" y="774"/>
                  </a:cubicBezTo>
                  <a:cubicBezTo>
                    <a:pt x="2572" y="783"/>
                    <a:pt x="2536" y="787"/>
                    <a:pt x="2502" y="787"/>
                  </a:cubicBezTo>
                  <a:cubicBezTo>
                    <a:pt x="2384" y="787"/>
                    <a:pt x="2281" y="736"/>
                    <a:pt x="2193" y="661"/>
                  </a:cubicBezTo>
                  <a:cubicBezTo>
                    <a:pt x="2161" y="805"/>
                    <a:pt x="2075" y="936"/>
                    <a:pt x="1941" y="1010"/>
                  </a:cubicBezTo>
                  <a:cubicBezTo>
                    <a:pt x="1868" y="1050"/>
                    <a:pt x="1793" y="1068"/>
                    <a:pt x="1719" y="1068"/>
                  </a:cubicBezTo>
                  <a:cubicBezTo>
                    <a:pt x="1547" y="1068"/>
                    <a:pt x="1380" y="972"/>
                    <a:pt x="1266" y="831"/>
                  </a:cubicBezTo>
                  <a:cubicBezTo>
                    <a:pt x="1197" y="747"/>
                    <a:pt x="1148" y="648"/>
                    <a:pt x="1115" y="543"/>
                  </a:cubicBezTo>
                  <a:cubicBezTo>
                    <a:pt x="868" y="613"/>
                    <a:pt x="622" y="686"/>
                    <a:pt x="378" y="764"/>
                  </a:cubicBezTo>
                  <a:cubicBezTo>
                    <a:pt x="254" y="804"/>
                    <a:pt x="128" y="843"/>
                    <a:pt x="1" y="884"/>
                  </a:cubicBezTo>
                  <a:cubicBezTo>
                    <a:pt x="74" y="1389"/>
                    <a:pt x="175" y="1888"/>
                    <a:pt x="287" y="2389"/>
                  </a:cubicBezTo>
                  <a:cubicBezTo>
                    <a:pt x="1589" y="1829"/>
                    <a:pt x="3028" y="1565"/>
                    <a:pt x="4443" y="1565"/>
                  </a:cubicBezTo>
                  <a:cubicBezTo>
                    <a:pt x="4515" y="1565"/>
                    <a:pt x="4587" y="1566"/>
                    <a:pt x="4659" y="1567"/>
                  </a:cubicBezTo>
                  <a:cubicBezTo>
                    <a:pt x="6164" y="1595"/>
                    <a:pt x="7679" y="1923"/>
                    <a:pt x="9053" y="2548"/>
                  </a:cubicBezTo>
                  <a:cubicBezTo>
                    <a:pt x="9258" y="2099"/>
                    <a:pt x="9450" y="1565"/>
                    <a:pt x="9046" y="1169"/>
                  </a:cubicBezTo>
                  <a:cubicBezTo>
                    <a:pt x="8877" y="1003"/>
                    <a:pt x="8660" y="892"/>
                    <a:pt x="8450" y="789"/>
                  </a:cubicBezTo>
                  <a:cubicBezTo>
                    <a:pt x="8206" y="670"/>
                    <a:pt x="7955" y="565"/>
                    <a:pt x="7699" y="476"/>
                  </a:cubicBezTo>
                  <a:cubicBezTo>
                    <a:pt x="7413" y="376"/>
                    <a:pt x="7122" y="293"/>
                    <a:pt x="6829" y="227"/>
                  </a:cubicBezTo>
                  <a:cubicBezTo>
                    <a:pt x="6826" y="247"/>
                    <a:pt x="6822" y="265"/>
                    <a:pt x="6819" y="285"/>
                  </a:cubicBezTo>
                  <a:cubicBezTo>
                    <a:pt x="6768" y="507"/>
                    <a:pt x="6598" y="741"/>
                    <a:pt x="6359" y="774"/>
                  </a:cubicBezTo>
                  <a:cubicBezTo>
                    <a:pt x="6345" y="775"/>
                    <a:pt x="6331" y="776"/>
                    <a:pt x="6318" y="776"/>
                  </a:cubicBezTo>
                  <a:cubicBezTo>
                    <a:pt x="6220" y="776"/>
                    <a:pt x="6132" y="727"/>
                    <a:pt x="6072" y="645"/>
                  </a:cubicBezTo>
                  <a:cubicBezTo>
                    <a:pt x="6040" y="602"/>
                    <a:pt x="6020" y="551"/>
                    <a:pt x="6007" y="499"/>
                  </a:cubicBezTo>
                  <a:cubicBezTo>
                    <a:pt x="5941" y="556"/>
                    <a:pt x="5866" y="596"/>
                    <a:pt x="5780" y="596"/>
                  </a:cubicBezTo>
                  <a:cubicBezTo>
                    <a:pt x="5749" y="596"/>
                    <a:pt x="5718" y="591"/>
                    <a:pt x="5685" y="580"/>
                  </a:cubicBezTo>
                  <a:cubicBezTo>
                    <a:pt x="5519" y="524"/>
                    <a:pt x="5446" y="338"/>
                    <a:pt x="5427" y="179"/>
                  </a:cubicBezTo>
                  <a:cubicBezTo>
                    <a:pt x="5420" y="127"/>
                    <a:pt x="5419" y="75"/>
                    <a:pt x="5420" y="23"/>
                  </a:cubicBezTo>
                  <a:cubicBezTo>
                    <a:pt x="5193" y="7"/>
                    <a:pt x="4964" y="0"/>
                    <a:pt x="473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0"/>
            <p:cNvSpPr/>
            <p:nvPr/>
          </p:nvSpPr>
          <p:spPr>
            <a:xfrm>
              <a:off x="4605846" y="811087"/>
              <a:ext cx="413939" cy="222848"/>
            </a:xfrm>
            <a:custGeom>
              <a:rect b="b" l="l" r="r" t="t"/>
              <a:pathLst>
                <a:path extrusionOk="0" h="5614" w="10428">
                  <a:moveTo>
                    <a:pt x="4681" y="0"/>
                  </a:moveTo>
                  <a:cubicBezTo>
                    <a:pt x="4663" y="0"/>
                    <a:pt x="4645" y="1"/>
                    <a:pt x="4627" y="4"/>
                  </a:cubicBezTo>
                  <a:cubicBezTo>
                    <a:pt x="4497" y="20"/>
                    <a:pt x="4364" y="100"/>
                    <a:pt x="4314" y="228"/>
                  </a:cubicBezTo>
                  <a:cubicBezTo>
                    <a:pt x="4297" y="270"/>
                    <a:pt x="4248" y="309"/>
                    <a:pt x="4201" y="309"/>
                  </a:cubicBezTo>
                  <a:cubicBezTo>
                    <a:pt x="4176" y="309"/>
                    <a:pt x="4153" y="299"/>
                    <a:pt x="4134" y="274"/>
                  </a:cubicBezTo>
                  <a:cubicBezTo>
                    <a:pt x="4037" y="150"/>
                    <a:pt x="3899" y="90"/>
                    <a:pt x="3765" y="90"/>
                  </a:cubicBezTo>
                  <a:cubicBezTo>
                    <a:pt x="3584" y="90"/>
                    <a:pt x="3410" y="199"/>
                    <a:pt x="3349" y="411"/>
                  </a:cubicBezTo>
                  <a:cubicBezTo>
                    <a:pt x="3334" y="463"/>
                    <a:pt x="3293" y="488"/>
                    <a:pt x="3248" y="488"/>
                  </a:cubicBezTo>
                  <a:cubicBezTo>
                    <a:pt x="3221" y="488"/>
                    <a:pt x="3191" y="478"/>
                    <a:pt x="3167" y="459"/>
                  </a:cubicBezTo>
                  <a:cubicBezTo>
                    <a:pt x="3085" y="395"/>
                    <a:pt x="2992" y="367"/>
                    <a:pt x="2901" y="367"/>
                  </a:cubicBezTo>
                  <a:cubicBezTo>
                    <a:pt x="2677" y="367"/>
                    <a:pt x="2464" y="539"/>
                    <a:pt x="2445" y="788"/>
                  </a:cubicBezTo>
                  <a:cubicBezTo>
                    <a:pt x="2440" y="842"/>
                    <a:pt x="2399" y="905"/>
                    <a:pt x="2338" y="905"/>
                  </a:cubicBezTo>
                  <a:cubicBezTo>
                    <a:pt x="2335" y="905"/>
                    <a:pt x="2332" y="905"/>
                    <a:pt x="2329" y="904"/>
                  </a:cubicBezTo>
                  <a:cubicBezTo>
                    <a:pt x="2299" y="901"/>
                    <a:pt x="2269" y="899"/>
                    <a:pt x="2239" y="899"/>
                  </a:cubicBezTo>
                  <a:cubicBezTo>
                    <a:pt x="2043" y="899"/>
                    <a:pt x="1855" y="979"/>
                    <a:pt x="1716" y="1124"/>
                  </a:cubicBezTo>
                  <a:cubicBezTo>
                    <a:pt x="1635" y="1210"/>
                    <a:pt x="1590" y="1309"/>
                    <a:pt x="1551" y="1418"/>
                  </a:cubicBezTo>
                  <a:cubicBezTo>
                    <a:pt x="1512" y="1526"/>
                    <a:pt x="1463" y="1620"/>
                    <a:pt x="1357" y="1671"/>
                  </a:cubicBezTo>
                  <a:cubicBezTo>
                    <a:pt x="1252" y="1723"/>
                    <a:pt x="1142" y="1732"/>
                    <a:pt x="1044" y="1801"/>
                  </a:cubicBezTo>
                  <a:cubicBezTo>
                    <a:pt x="964" y="1859"/>
                    <a:pt x="897" y="1939"/>
                    <a:pt x="849" y="2027"/>
                  </a:cubicBezTo>
                  <a:cubicBezTo>
                    <a:pt x="747" y="2207"/>
                    <a:pt x="736" y="2410"/>
                    <a:pt x="809" y="2602"/>
                  </a:cubicBezTo>
                  <a:cubicBezTo>
                    <a:pt x="831" y="2659"/>
                    <a:pt x="784" y="2724"/>
                    <a:pt x="731" y="2739"/>
                  </a:cubicBezTo>
                  <a:cubicBezTo>
                    <a:pt x="344" y="2850"/>
                    <a:pt x="189" y="3329"/>
                    <a:pt x="442" y="3647"/>
                  </a:cubicBezTo>
                  <a:cubicBezTo>
                    <a:pt x="481" y="3696"/>
                    <a:pt x="490" y="3786"/>
                    <a:pt x="419" y="3817"/>
                  </a:cubicBezTo>
                  <a:cubicBezTo>
                    <a:pt x="248" y="3893"/>
                    <a:pt x="122" y="4020"/>
                    <a:pt x="86" y="4211"/>
                  </a:cubicBezTo>
                  <a:cubicBezTo>
                    <a:pt x="53" y="4391"/>
                    <a:pt x="122" y="4572"/>
                    <a:pt x="248" y="4703"/>
                  </a:cubicBezTo>
                  <a:cubicBezTo>
                    <a:pt x="302" y="4756"/>
                    <a:pt x="282" y="4828"/>
                    <a:pt x="227" y="4869"/>
                  </a:cubicBezTo>
                  <a:cubicBezTo>
                    <a:pt x="1" y="5041"/>
                    <a:pt x="54" y="5414"/>
                    <a:pt x="261" y="5575"/>
                  </a:cubicBezTo>
                  <a:cubicBezTo>
                    <a:pt x="275" y="5587"/>
                    <a:pt x="282" y="5601"/>
                    <a:pt x="284" y="5614"/>
                  </a:cubicBezTo>
                  <a:cubicBezTo>
                    <a:pt x="363" y="5556"/>
                    <a:pt x="445" y="5499"/>
                    <a:pt x="535" y="5451"/>
                  </a:cubicBezTo>
                  <a:cubicBezTo>
                    <a:pt x="980" y="5216"/>
                    <a:pt x="1482" y="5077"/>
                    <a:pt x="1961" y="4930"/>
                  </a:cubicBezTo>
                  <a:cubicBezTo>
                    <a:pt x="1978" y="4924"/>
                    <a:pt x="1992" y="4920"/>
                    <a:pt x="2008" y="4916"/>
                  </a:cubicBezTo>
                  <a:cubicBezTo>
                    <a:pt x="2006" y="4909"/>
                    <a:pt x="2002" y="4902"/>
                    <a:pt x="2001" y="4893"/>
                  </a:cubicBezTo>
                  <a:cubicBezTo>
                    <a:pt x="1934" y="4384"/>
                    <a:pt x="1990" y="3836"/>
                    <a:pt x="2137" y="3342"/>
                  </a:cubicBezTo>
                  <a:cubicBezTo>
                    <a:pt x="2242" y="2989"/>
                    <a:pt x="2413" y="2569"/>
                    <a:pt x="2709" y="2324"/>
                  </a:cubicBezTo>
                  <a:cubicBezTo>
                    <a:pt x="2602" y="2253"/>
                    <a:pt x="2505" y="2166"/>
                    <a:pt x="2439" y="2063"/>
                  </a:cubicBezTo>
                  <a:cubicBezTo>
                    <a:pt x="2334" y="1899"/>
                    <a:pt x="2372" y="1725"/>
                    <a:pt x="2492" y="1583"/>
                  </a:cubicBezTo>
                  <a:cubicBezTo>
                    <a:pt x="2654" y="1392"/>
                    <a:pt x="2886" y="1255"/>
                    <a:pt x="3127" y="1175"/>
                  </a:cubicBezTo>
                  <a:cubicBezTo>
                    <a:pt x="3131" y="1173"/>
                    <a:pt x="3133" y="1172"/>
                    <a:pt x="3137" y="1171"/>
                  </a:cubicBezTo>
                  <a:cubicBezTo>
                    <a:pt x="3244" y="1128"/>
                    <a:pt x="3371" y="1084"/>
                    <a:pt x="3492" y="1084"/>
                  </a:cubicBezTo>
                  <a:cubicBezTo>
                    <a:pt x="3559" y="1084"/>
                    <a:pt x="3624" y="1097"/>
                    <a:pt x="3683" y="1132"/>
                  </a:cubicBezTo>
                  <a:cubicBezTo>
                    <a:pt x="3778" y="1188"/>
                    <a:pt x="3819" y="1279"/>
                    <a:pt x="3833" y="1378"/>
                  </a:cubicBezTo>
                  <a:cubicBezTo>
                    <a:pt x="4177" y="1188"/>
                    <a:pt x="4596" y="1111"/>
                    <a:pt x="4981" y="1088"/>
                  </a:cubicBezTo>
                  <a:cubicBezTo>
                    <a:pt x="5043" y="1084"/>
                    <a:pt x="5105" y="1082"/>
                    <a:pt x="5168" y="1082"/>
                  </a:cubicBezTo>
                  <a:cubicBezTo>
                    <a:pt x="5331" y="1082"/>
                    <a:pt x="5496" y="1095"/>
                    <a:pt x="5658" y="1119"/>
                  </a:cubicBezTo>
                  <a:cubicBezTo>
                    <a:pt x="5838" y="1146"/>
                    <a:pt x="6057" y="1175"/>
                    <a:pt x="6228" y="1260"/>
                  </a:cubicBezTo>
                  <a:cubicBezTo>
                    <a:pt x="6246" y="1183"/>
                    <a:pt x="6286" y="1114"/>
                    <a:pt x="6362" y="1068"/>
                  </a:cubicBezTo>
                  <a:cubicBezTo>
                    <a:pt x="6424" y="1031"/>
                    <a:pt x="6492" y="1017"/>
                    <a:pt x="6561" y="1017"/>
                  </a:cubicBezTo>
                  <a:cubicBezTo>
                    <a:pt x="6681" y="1017"/>
                    <a:pt x="6805" y="1059"/>
                    <a:pt x="6911" y="1099"/>
                  </a:cubicBezTo>
                  <a:cubicBezTo>
                    <a:pt x="6913" y="1100"/>
                    <a:pt x="6916" y="1101"/>
                    <a:pt x="6920" y="1103"/>
                  </a:cubicBezTo>
                  <a:cubicBezTo>
                    <a:pt x="7163" y="1181"/>
                    <a:pt x="7395" y="1313"/>
                    <a:pt x="7559" y="1502"/>
                  </a:cubicBezTo>
                  <a:cubicBezTo>
                    <a:pt x="7681" y="1644"/>
                    <a:pt x="7723" y="1817"/>
                    <a:pt x="7619" y="1980"/>
                  </a:cubicBezTo>
                  <a:cubicBezTo>
                    <a:pt x="7597" y="2017"/>
                    <a:pt x="7571" y="2049"/>
                    <a:pt x="7542" y="2082"/>
                  </a:cubicBezTo>
                  <a:cubicBezTo>
                    <a:pt x="7702" y="2214"/>
                    <a:pt x="7831" y="2386"/>
                    <a:pt x="7946" y="2553"/>
                  </a:cubicBezTo>
                  <a:cubicBezTo>
                    <a:pt x="8082" y="2751"/>
                    <a:pt x="8196" y="2963"/>
                    <a:pt x="8290" y="3184"/>
                  </a:cubicBezTo>
                  <a:cubicBezTo>
                    <a:pt x="8475" y="3626"/>
                    <a:pt x="8573" y="4100"/>
                    <a:pt x="8573" y="4580"/>
                  </a:cubicBezTo>
                  <a:cubicBezTo>
                    <a:pt x="8958" y="4687"/>
                    <a:pt x="9334" y="4821"/>
                    <a:pt x="9701" y="4988"/>
                  </a:cubicBezTo>
                  <a:cubicBezTo>
                    <a:pt x="9928" y="5090"/>
                    <a:pt x="10177" y="5205"/>
                    <a:pt x="10383" y="5365"/>
                  </a:cubicBezTo>
                  <a:cubicBezTo>
                    <a:pt x="10428" y="5092"/>
                    <a:pt x="10398" y="4686"/>
                    <a:pt x="10048" y="4670"/>
                  </a:cubicBezTo>
                  <a:cubicBezTo>
                    <a:pt x="9955" y="4666"/>
                    <a:pt x="9903" y="4553"/>
                    <a:pt x="9977" y="4484"/>
                  </a:cubicBezTo>
                  <a:cubicBezTo>
                    <a:pt x="10163" y="4292"/>
                    <a:pt x="10087" y="3953"/>
                    <a:pt x="9801" y="3919"/>
                  </a:cubicBezTo>
                  <a:cubicBezTo>
                    <a:pt x="9716" y="3909"/>
                    <a:pt x="9640" y="3800"/>
                    <a:pt x="9723" y="3730"/>
                  </a:cubicBezTo>
                  <a:cubicBezTo>
                    <a:pt x="9847" y="3626"/>
                    <a:pt x="9917" y="3469"/>
                    <a:pt x="9874" y="3307"/>
                  </a:cubicBezTo>
                  <a:cubicBezTo>
                    <a:pt x="9833" y="3160"/>
                    <a:pt x="9699" y="3048"/>
                    <a:pt x="9547" y="3032"/>
                  </a:cubicBezTo>
                  <a:cubicBezTo>
                    <a:pt x="9451" y="3022"/>
                    <a:pt x="9406" y="2923"/>
                    <a:pt x="9470" y="2847"/>
                  </a:cubicBezTo>
                  <a:cubicBezTo>
                    <a:pt x="9661" y="2616"/>
                    <a:pt x="9506" y="2242"/>
                    <a:pt x="9212" y="2242"/>
                  </a:cubicBezTo>
                  <a:cubicBezTo>
                    <a:pt x="9189" y="2242"/>
                    <a:pt x="9165" y="2244"/>
                    <a:pt x="9141" y="2249"/>
                  </a:cubicBezTo>
                  <a:cubicBezTo>
                    <a:pt x="9132" y="2251"/>
                    <a:pt x="9124" y="2252"/>
                    <a:pt x="9116" y="2252"/>
                  </a:cubicBezTo>
                  <a:cubicBezTo>
                    <a:pt x="9037" y="2252"/>
                    <a:pt x="8977" y="2169"/>
                    <a:pt x="9020" y="2093"/>
                  </a:cubicBezTo>
                  <a:cubicBezTo>
                    <a:pt x="9112" y="1925"/>
                    <a:pt x="9113" y="1702"/>
                    <a:pt x="8987" y="1550"/>
                  </a:cubicBezTo>
                  <a:cubicBezTo>
                    <a:pt x="8900" y="1444"/>
                    <a:pt x="8768" y="1390"/>
                    <a:pt x="8634" y="1390"/>
                  </a:cubicBezTo>
                  <a:cubicBezTo>
                    <a:pt x="8586" y="1390"/>
                    <a:pt x="8537" y="1397"/>
                    <a:pt x="8490" y="1412"/>
                  </a:cubicBezTo>
                  <a:cubicBezTo>
                    <a:pt x="8478" y="1415"/>
                    <a:pt x="8468" y="1417"/>
                    <a:pt x="8458" y="1417"/>
                  </a:cubicBezTo>
                  <a:cubicBezTo>
                    <a:pt x="8380" y="1417"/>
                    <a:pt x="8337" y="1324"/>
                    <a:pt x="8369" y="1254"/>
                  </a:cubicBezTo>
                  <a:cubicBezTo>
                    <a:pt x="8480" y="1006"/>
                    <a:pt x="8291" y="742"/>
                    <a:pt x="8044" y="742"/>
                  </a:cubicBezTo>
                  <a:cubicBezTo>
                    <a:pt x="8008" y="742"/>
                    <a:pt x="7970" y="748"/>
                    <a:pt x="7932" y="760"/>
                  </a:cubicBezTo>
                  <a:cubicBezTo>
                    <a:pt x="7862" y="783"/>
                    <a:pt x="7789" y="815"/>
                    <a:pt x="7719" y="815"/>
                  </a:cubicBezTo>
                  <a:cubicBezTo>
                    <a:pt x="7668" y="815"/>
                    <a:pt x="7618" y="798"/>
                    <a:pt x="7574" y="746"/>
                  </a:cubicBezTo>
                  <a:cubicBezTo>
                    <a:pt x="7527" y="692"/>
                    <a:pt x="7522" y="620"/>
                    <a:pt x="7493" y="558"/>
                  </a:cubicBezTo>
                  <a:cubicBezTo>
                    <a:pt x="7468" y="507"/>
                    <a:pt x="7432" y="463"/>
                    <a:pt x="7387" y="426"/>
                  </a:cubicBezTo>
                  <a:cubicBezTo>
                    <a:pt x="7310" y="361"/>
                    <a:pt x="7207" y="320"/>
                    <a:pt x="7104" y="320"/>
                  </a:cubicBezTo>
                  <a:cubicBezTo>
                    <a:pt x="7084" y="320"/>
                    <a:pt x="7065" y="321"/>
                    <a:pt x="7046" y="324"/>
                  </a:cubicBezTo>
                  <a:cubicBezTo>
                    <a:pt x="6954" y="340"/>
                    <a:pt x="6870" y="376"/>
                    <a:pt x="6785" y="376"/>
                  </a:cubicBezTo>
                  <a:cubicBezTo>
                    <a:pt x="6741" y="376"/>
                    <a:pt x="6696" y="366"/>
                    <a:pt x="6650" y="340"/>
                  </a:cubicBezTo>
                  <a:cubicBezTo>
                    <a:pt x="6543" y="280"/>
                    <a:pt x="6488" y="130"/>
                    <a:pt x="6366" y="98"/>
                  </a:cubicBezTo>
                  <a:cubicBezTo>
                    <a:pt x="6346" y="93"/>
                    <a:pt x="6326" y="91"/>
                    <a:pt x="6306" y="91"/>
                  </a:cubicBezTo>
                  <a:cubicBezTo>
                    <a:pt x="6177" y="91"/>
                    <a:pt x="6046" y="186"/>
                    <a:pt x="5947" y="254"/>
                  </a:cubicBezTo>
                  <a:cubicBezTo>
                    <a:pt x="5933" y="263"/>
                    <a:pt x="5915" y="268"/>
                    <a:pt x="5897" y="268"/>
                  </a:cubicBezTo>
                  <a:cubicBezTo>
                    <a:pt x="5859" y="268"/>
                    <a:pt x="5818" y="247"/>
                    <a:pt x="5801" y="214"/>
                  </a:cubicBezTo>
                  <a:cubicBezTo>
                    <a:pt x="5738" y="98"/>
                    <a:pt x="5612" y="27"/>
                    <a:pt x="5481" y="27"/>
                  </a:cubicBezTo>
                  <a:cubicBezTo>
                    <a:pt x="5464" y="27"/>
                    <a:pt x="5448" y="28"/>
                    <a:pt x="5431" y="31"/>
                  </a:cubicBezTo>
                  <a:cubicBezTo>
                    <a:pt x="5301" y="49"/>
                    <a:pt x="5220" y="181"/>
                    <a:pt x="5098" y="181"/>
                  </a:cubicBezTo>
                  <a:cubicBezTo>
                    <a:pt x="5075" y="181"/>
                    <a:pt x="5051" y="177"/>
                    <a:pt x="5025" y="166"/>
                  </a:cubicBezTo>
                  <a:cubicBezTo>
                    <a:pt x="4948" y="135"/>
                    <a:pt x="4901" y="63"/>
                    <a:pt x="4827" y="31"/>
                  </a:cubicBezTo>
                  <a:cubicBezTo>
                    <a:pt x="4782" y="9"/>
                    <a:pt x="4731" y="0"/>
                    <a:pt x="4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0"/>
            <p:cNvSpPr/>
            <p:nvPr/>
          </p:nvSpPr>
          <p:spPr>
            <a:xfrm>
              <a:off x="4596717" y="1069065"/>
              <a:ext cx="417393" cy="101540"/>
            </a:xfrm>
            <a:custGeom>
              <a:rect b="b" l="l" r="r" t="t"/>
              <a:pathLst>
                <a:path extrusionOk="0" h="2558" w="10515">
                  <a:moveTo>
                    <a:pt x="8333" y="0"/>
                  </a:moveTo>
                  <a:cubicBezTo>
                    <a:pt x="8247" y="474"/>
                    <a:pt x="7976" y="894"/>
                    <a:pt x="7604" y="1199"/>
                  </a:cubicBezTo>
                  <a:cubicBezTo>
                    <a:pt x="7011" y="1688"/>
                    <a:pt x="6205" y="1888"/>
                    <a:pt x="5430" y="1888"/>
                  </a:cubicBezTo>
                  <a:cubicBezTo>
                    <a:pt x="5226" y="1888"/>
                    <a:pt x="5023" y="1874"/>
                    <a:pt x="4828" y="1848"/>
                  </a:cubicBezTo>
                  <a:cubicBezTo>
                    <a:pt x="4365" y="1786"/>
                    <a:pt x="3906" y="1640"/>
                    <a:pt x="3518" y="1374"/>
                  </a:cubicBezTo>
                  <a:cubicBezTo>
                    <a:pt x="3123" y="1100"/>
                    <a:pt x="2823" y="714"/>
                    <a:pt x="2613" y="285"/>
                  </a:cubicBezTo>
                  <a:cubicBezTo>
                    <a:pt x="1630" y="608"/>
                    <a:pt x="694" y="1098"/>
                    <a:pt x="1" y="1871"/>
                  </a:cubicBezTo>
                  <a:cubicBezTo>
                    <a:pt x="2" y="1883"/>
                    <a:pt x="3" y="1893"/>
                    <a:pt x="4" y="1904"/>
                  </a:cubicBezTo>
                  <a:cubicBezTo>
                    <a:pt x="1383" y="2351"/>
                    <a:pt x="2836" y="2557"/>
                    <a:pt x="4291" y="2557"/>
                  </a:cubicBezTo>
                  <a:cubicBezTo>
                    <a:pt x="5444" y="2557"/>
                    <a:pt x="6598" y="2428"/>
                    <a:pt x="7716" y="2186"/>
                  </a:cubicBezTo>
                  <a:cubicBezTo>
                    <a:pt x="8620" y="1989"/>
                    <a:pt x="9502" y="1717"/>
                    <a:pt x="10361" y="1383"/>
                  </a:cubicBezTo>
                  <a:cubicBezTo>
                    <a:pt x="10364" y="1360"/>
                    <a:pt x="10371" y="1338"/>
                    <a:pt x="10389" y="1323"/>
                  </a:cubicBezTo>
                  <a:cubicBezTo>
                    <a:pt x="10401" y="1311"/>
                    <a:pt x="10413" y="1298"/>
                    <a:pt x="10426" y="1284"/>
                  </a:cubicBezTo>
                  <a:lnTo>
                    <a:pt x="10428" y="1281"/>
                  </a:lnTo>
                  <a:cubicBezTo>
                    <a:pt x="10428" y="1280"/>
                    <a:pt x="10428" y="1280"/>
                    <a:pt x="10429" y="1279"/>
                  </a:cubicBezTo>
                  <a:cubicBezTo>
                    <a:pt x="10433" y="1274"/>
                    <a:pt x="10436" y="1269"/>
                    <a:pt x="10439" y="1263"/>
                  </a:cubicBezTo>
                  <a:cubicBezTo>
                    <a:pt x="10448" y="1249"/>
                    <a:pt x="10457" y="1235"/>
                    <a:pt x="10464" y="1222"/>
                  </a:cubicBezTo>
                  <a:cubicBezTo>
                    <a:pt x="10468" y="1214"/>
                    <a:pt x="10470" y="1207"/>
                    <a:pt x="10474" y="1201"/>
                  </a:cubicBezTo>
                  <a:cubicBezTo>
                    <a:pt x="10474" y="1198"/>
                    <a:pt x="10478" y="1194"/>
                    <a:pt x="10479" y="1192"/>
                  </a:cubicBezTo>
                  <a:cubicBezTo>
                    <a:pt x="10489" y="1164"/>
                    <a:pt x="10498" y="1135"/>
                    <a:pt x="10505" y="1105"/>
                  </a:cubicBezTo>
                  <a:lnTo>
                    <a:pt x="10509" y="1082"/>
                  </a:lnTo>
                  <a:cubicBezTo>
                    <a:pt x="10510" y="1078"/>
                    <a:pt x="10510" y="1078"/>
                    <a:pt x="10510" y="1077"/>
                  </a:cubicBezTo>
                  <a:lnTo>
                    <a:pt x="10510" y="1076"/>
                  </a:lnTo>
                  <a:cubicBezTo>
                    <a:pt x="10512" y="1060"/>
                    <a:pt x="10512" y="1046"/>
                    <a:pt x="10514" y="1031"/>
                  </a:cubicBezTo>
                  <a:cubicBezTo>
                    <a:pt x="10514" y="1015"/>
                    <a:pt x="10514" y="998"/>
                    <a:pt x="10512" y="982"/>
                  </a:cubicBezTo>
                  <a:lnTo>
                    <a:pt x="10512" y="957"/>
                  </a:lnTo>
                  <a:lnTo>
                    <a:pt x="10512" y="953"/>
                  </a:lnTo>
                  <a:cubicBezTo>
                    <a:pt x="10511" y="952"/>
                    <a:pt x="10511" y="951"/>
                    <a:pt x="10511" y="949"/>
                  </a:cubicBezTo>
                  <a:cubicBezTo>
                    <a:pt x="10506" y="920"/>
                    <a:pt x="10499" y="890"/>
                    <a:pt x="10490" y="859"/>
                  </a:cubicBezTo>
                  <a:cubicBezTo>
                    <a:pt x="10476" y="811"/>
                    <a:pt x="10448" y="759"/>
                    <a:pt x="10412" y="719"/>
                  </a:cubicBezTo>
                  <a:cubicBezTo>
                    <a:pt x="10401" y="704"/>
                    <a:pt x="10395" y="691"/>
                    <a:pt x="10392" y="675"/>
                  </a:cubicBezTo>
                  <a:cubicBezTo>
                    <a:pt x="9729" y="381"/>
                    <a:pt x="9044" y="155"/>
                    <a:pt x="8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0"/>
            <p:cNvSpPr/>
            <p:nvPr/>
          </p:nvSpPr>
          <p:spPr>
            <a:xfrm>
              <a:off x="4815039" y="888374"/>
              <a:ext cx="123491" cy="102492"/>
            </a:xfrm>
            <a:custGeom>
              <a:rect b="b" l="l" r="r" t="t"/>
              <a:pathLst>
                <a:path extrusionOk="0" h="2582" w="3111">
                  <a:moveTo>
                    <a:pt x="1016" y="1"/>
                  </a:moveTo>
                  <a:lnTo>
                    <a:pt x="954" y="16"/>
                  </a:lnTo>
                  <a:cubicBezTo>
                    <a:pt x="963" y="38"/>
                    <a:pt x="966" y="62"/>
                    <a:pt x="965" y="85"/>
                  </a:cubicBezTo>
                  <a:cubicBezTo>
                    <a:pt x="964" y="141"/>
                    <a:pt x="943" y="194"/>
                    <a:pt x="903" y="232"/>
                  </a:cubicBezTo>
                  <a:cubicBezTo>
                    <a:pt x="866" y="271"/>
                    <a:pt x="817" y="289"/>
                    <a:pt x="765" y="294"/>
                  </a:cubicBezTo>
                  <a:cubicBezTo>
                    <a:pt x="762" y="294"/>
                    <a:pt x="758" y="294"/>
                    <a:pt x="755" y="294"/>
                  </a:cubicBezTo>
                  <a:cubicBezTo>
                    <a:pt x="742" y="294"/>
                    <a:pt x="730" y="292"/>
                    <a:pt x="718" y="288"/>
                  </a:cubicBezTo>
                  <a:cubicBezTo>
                    <a:pt x="703" y="286"/>
                    <a:pt x="689" y="280"/>
                    <a:pt x="675" y="273"/>
                  </a:cubicBezTo>
                  <a:cubicBezTo>
                    <a:pt x="663" y="267"/>
                    <a:pt x="651" y="257"/>
                    <a:pt x="641" y="249"/>
                  </a:cubicBezTo>
                  <a:lnTo>
                    <a:pt x="556" y="285"/>
                  </a:lnTo>
                  <a:cubicBezTo>
                    <a:pt x="920" y="563"/>
                    <a:pt x="1043" y="1088"/>
                    <a:pt x="873" y="1516"/>
                  </a:cubicBezTo>
                  <a:cubicBezTo>
                    <a:pt x="725" y="1890"/>
                    <a:pt x="372" y="2075"/>
                    <a:pt x="1" y="2095"/>
                  </a:cubicBezTo>
                  <a:lnTo>
                    <a:pt x="18" y="2329"/>
                  </a:lnTo>
                  <a:cubicBezTo>
                    <a:pt x="278" y="2310"/>
                    <a:pt x="538" y="2300"/>
                    <a:pt x="799" y="2300"/>
                  </a:cubicBezTo>
                  <a:cubicBezTo>
                    <a:pt x="1025" y="2300"/>
                    <a:pt x="1253" y="2307"/>
                    <a:pt x="1479" y="2322"/>
                  </a:cubicBezTo>
                  <a:cubicBezTo>
                    <a:pt x="1488" y="2323"/>
                    <a:pt x="1496" y="2323"/>
                    <a:pt x="1503" y="2324"/>
                  </a:cubicBezTo>
                  <a:cubicBezTo>
                    <a:pt x="1517" y="2256"/>
                    <a:pt x="1537" y="2189"/>
                    <a:pt x="1561" y="2126"/>
                  </a:cubicBezTo>
                  <a:cubicBezTo>
                    <a:pt x="1596" y="2036"/>
                    <a:pt x="1639" y="1950"/>
                    <a:pt x="1694" y="1870"/>
                  </a:cubicBezTo>
                  <a:cubicBezTo>
                    <a:pt x="1695" y="1868"/>
                    <a:pt x="1695" y="1868"/>
                    <a:pt x="1696" y="1866"/>
                  </a:cubicBezTo>
                  <a:cubicBezTo>
                    <a:pt x="1723" y="1668"/>
                    <a:pt x="1941" y="1561"/>
                    <a:pt x="2137" y="1561"/>
                  </a:cubicBezTo>
                  <a:cubicBezTo>
                    <a:pt x="2165" y="1561"/>
                    <a:pt x="2192" y="1563"/>
                    <a:pt x="2219" y="1567"/>
                  </a:cubicBezTo>
                  <a:cubicBezTo>
                    <a:pt x="2661" y="1640"/>
                    <a:pt x="2891" y="2105"/>
                    <a:pt x="2903" y="2532"/>
                  </a:cubicBezTo>
                  <a:cubicBezTo>
                    <a:pt x="2972" y="2547"/>
                    <a:pt x="3042" y="2564"/>
                    <a:pt x="3110" y="2582"/>
                  </a:cubicBezTo>
                  <a:cubicBezTo>
                    <a:pt x="3104" y="2147"/>
                    <a:pt x="3018" y="1719"/>
                    <a:pt x="2854" y="1318"/>
                  </a:cubicBezTo>
                  <a:cubicBezTo>
                    <a:pt x="2766" y="1101"/>
                    <a:pt x="2652" y="892"/>
                    <a:pt x="2520" y="699"/>
                  </a:cubicBezTo>
                  <a:cubicBezTo>
                    <a:pt x="2410" y="538"/>
                    <a:pt x="2281" y="396"/>
                    <a:pt x="2163" y="242"/>
                  </a:cubicBezTo>
                  <a:cubicBezTo>
                    <a:pt x="2094" y="298"/>
                    <a:pt x="2020" y="346"/>
                    <a:pt x="1944" y="385"/>
                  </a:cubicBezTo>
                  <a:cubicBezTo>
                    <a:pt x="1811" y="453"/>
                    <a:pt x="1656" y="512"/>
                    <a:pt x="1502" y="512"/>
                  </a:cubicBezTo>
                  <a:cubicBezTo>
                    <a:pt x="1477" y="512"/>
                    <a:pt x="1452" y="511"/>
                    <a:pt x="1427" y="507"/>
                  </a:cubicBezTo>
                  <a:cubicBezTo>
                    <a:pt x="1241" y="481"/>
                    <a:pt x="1133" y="338"/>
                    <a:pt x="1069" y="173"/>
                  </a:cubicBezTo>
                  <a:cubicBezTo>
                    <a:pt x="1048" y="117"/>
                    <a:pt x="1030" y="59"/>
                    <a:pt x="101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0"/>
            <p:cNvSpPr/>
            <p:nvPr/>
          </p:nvSpPr>
          <p:spPr>
            <a:xfrm>
              <a:off x="4716040" y="685413"/>
              <a:ext cx="112257" cy="123848"/>
            </a:xfrm>
            <a:custGeom>
              <a:rect b="b" l="l" r="r" t="t"/>
              <a:pathLst>
                <a:path extrusionOk="0" h="3120" w="2828">
                  <a:moveTo>
                    <a:pt x="0" y="0"/>
                  </a:moveTo>
                  <a:cubicBezTo>
                    <a:pt x="1" y="41"/>
                    <a:pt x="2" y="82"/>
                    <a:pt x="8" y="121"/>
                  </a:cubicBezTo>
                  <a:cubicBezTo>
                    <a:pt x="26" y="271"/>
                    <a:pt x="67" y="420"/>
                    <a:pt x="100" y="566"/>
                  </a:cubicBezTo>
                  <a:cubicBezTo>
                    <a:pt x="136" y="717"/>
                    <a:pt x="161" y="866"/>
                    <a:pt x="185" y="1019"/>
                  </a:cubicBezTo>
                  <a:cubicBezTo>
                    <a:pt x="188" y="1037"/>
                    <a:pt x="184" y="1051"/>
                    <a:pt x="178" y="1064"/>
                  </a:cubicBezTo>
                  <a:cubicBezTo>
                    <a:pt x="211" y="1074"/>
                    <a:pt x="242" y="1084"/>
                    <a:pt x="272" y="1095"/>
                  </a:cubicBezTo>
                  <a:cubicBezTo>
                    <a:pt x="1106" y="1396"/>
                    <a:pt x="1609" y="2235"/>
                    <a:pt x="1491" y="3102"/>
                  </a:cubicBezTo>
                  <a:cubicBezTo>
                    <a:pt x="1605" y="3003"/>
                    <a:pt x="1755" y="2947"/>
                    <a:pt x="1906" y="2947"/>
                  </a:cubicBezTo>
                  <a:cubicBezTo>
                    <a:pt x="2024" y="2947"/>
                    <a:pt x="2142" y="2982"/>
                    <a:pt x="2241" y="3058"/>
                  </a:cubicBezTo>
                  <a:cubicBezTo>
                    <a:pt x="2262" y="3074"/>
                    <a:pt x="2283" y="3103"/>
                    <a:pt x="2306" y="3112"/>
                  </a:cubicBezTo>
                  <a:cubicBezTo>
                    <a:pt x="2317" y="3117"/>
                    <a:pt x="2322" y="3119"/>
                    <a:pt x="2326" y="3119"/>
                  </a:cubicBezTo>
                  <a:cubicBezTo>
                    <a:pt x="2331" y="3119"/>
                    <a:pt x="2333" y="3114"/>
                    <a:pt x="2350" y="3107"/>
                  </a:cubicBezTo>
                  <a:cubicBezTo>
                    <a:pt x="2391" y="3088"/>
                    <a:pt x="2428" y="3051"/>
                    <a:pt x="2471" y="3031"/>
                  </a:cubicBezTo>
                  <a:cubicBezTo>
                    <a:pt x="2542" y="3000"/>
                    <a:pt x="2620" y="2984"/>
                    <a:pt x="2699" y="2984"/>
                  </a:cubicBezTo>
                  <a:cubicBezTo>
                    <a:pt x="2712" y="2984"/>
                    <a:pt x="2725" y="2984"/>
                    <a:pt x="2738" y="2985"/>
                  </a:cubicBezTo>
                  <a:cubicBezTo>
                    <a:pt x="2767" y="2987"/>
                    <a:pt x="2798" y="2993"/>
                    <a:pt x="2828" y="2999"/>
                  </a:cubicBezTo>
                  <a:cubicBezTo>
                    <a:pt x="2741" y="2290"/>
                    <a:pt x="2672" y="1576"/>
                    <a:pt x="2618" y="871"/>
                  </a:cubicBezTo>
                  <a:cubicBezTo>
                    <a:pt x="2521" y="878"/>
                    <a:pt x="2422" y="881"/>
                    <a:pt x="2324" y="881"/>
                  </a:cubicBezTo>
                  <a:cubicBezTo>
                    <a:pt x="2226" y="881"/>
                    <a:pt x="2128" y="878"/>
                    <a:pt x="2031" y="871"/>
                  </a:cubicBezTo>
                  <a:cubicBezTo>
                    <a:pt x="1611" y="841"/>
                    <a:pt x="1203" y="746"/>
                    <a:pt x="819" y="573"/>
                  </a:cubicBezTo>
                  <a:cubicBezTo>
                    <a:pt x="521" y="438"/>
                    <a:pt x="216" y="25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0"/>
            <p:cNvSpPr/>
            <p:nvPr/>
          </p:nvSpPr>
          <p:spPr>
            <a:xfrm>
              <a:off x="4820040" y="670329"/>
              <a:ext cx="118966" cy="147110"/>
            </a:xfrm>
            <a:custGeom>
              <a:rect b="b" l="l" r="r" t="t"/>
              <a:pathLst>
                <a:path extrusionOk="0" h="3706" w="2997">
                  <a:moveTo>
                    <a:pt x="2872" y="0"/>
                  </a:moveTo>
                  <a:cubicBezTo>
                    <a:pt x="2593" y="303"/>
                    <a:pt x="2246" y="547"/>
                    <a:pt x="1879" y="734"/>
                  </a:cubicBezTo>
                  <a:cubicBezTo>
                    <a:pt x="1303" y="1026"/>
                    <a:pt x="652" y="1208"/>
                    <a:pt x="1" y="1250"/>
                  </a:cubicBezTo>
                  <a:cubicBezTo>
                    <a:pt x="54" y="1954"/>
                    <a:pt x="123" y="2668"/>
                    <a:pt x="210" y="3378"/>
                  </a:cubicBezTo>
                  <a:cubicBezTo>
                    <a:pt x="333" y="3404"/>
                    <a:pt x="443" y="3466"/>
                    <a:pt x="524" y="3560"/>
                  </a:cubicBezTo>
                  <a:cubicBezTo>
                    <a:pt x="642" y="3487"/>
                    <a:pt x="776" y="3426"/>
                    <a:pt x="916" y="3426"/>
                  </a:cubicBezTo>
                  <a:cubicBezTo>
                    <a:pt x="921" y="3426"/>
                    <a:pt x="927" y="3427"/>
                    <a:pt x="933" y="3427"/>
                  </a:cubicBezTo>
                  <a:cubicBezTo>
                    <a:pt x="1100" y="3433"/>
                    <a:pt x="1189" y="3537"/>
                    <a:pt x="1296" y="3650"/>
                  </a:cubicBezTo>
                  <a:cubicBezTo>
                    <a:pt x="1335" y="3691"/>
                    <a:pt x="1370" y="3706"/>
                    <a:pt x="1408" y="3706"/>
                  </a:cubicBezTo>
                  <a:cubicBezTo>
                    <a:pt x="1443" y="3706"/>
                    <a:pt x="1481" y="3694"/>
                    <a:pt x="1527" y="3681"/>
                  </a:cubicBezTo>
                  <a:cubicBezTo>
                    <a:pt x="1588" y="3663"/>
                    <a:pt x="1649" y="3653"/>
                    <a:pt x="1712" y="3653"/>
                  </a:cubicBezTo>
                  <a:cubicBezTo>
                    <a:pt x="1721" y="3653"/>
                    <a:pt x="1729" y="3653"/>
                    <a:pt x="1738" y="3654"/>
                  </a:cubicBezTo>
                  <a:cubicBezTo>
                    <a:pt x="1675" y="3512"/>
                    <a:pt x="1629" y="3365"/>
                    <a:pt x="1582" y="3219"/>
                  </a:cubicBezTo>
                  <a:cubicBezTo>
                    <a:pt x="1521" y="3030"/>
                    <a:pt x="1473" y="2834"/>
                    <a:pt x="1439" y="2638"/>
                  </a:cubicBezTo>
                  <a:cubicBezTo>
                    <a:pt x="1380" y="2296"/>
                    <a:pt x="1389" y="1935"/>
                    <a:pt x="1646" y="1673"/>
                  </a:cubicBezTo>
                  <a:cubicBezTo>
                    <a:pt x="1849" y="1470"/>
                    <a:pt x="2118" y="1313"/>
                    <a:pt x="2372" y="1183"/>
                  </a:cubicBezTo>
                  <a:cubicBezTo>
                    <a:pt x="2573" y="1082"/>
                    <a:pt x="2782" y="1003"/>
                    <a:pt x="2997" y="938"/>
                  </a:cubicBezTo>
                  <a:cubicBezTo>
                    <a:pt x="2987" y="923"/>
                    <a:pt x="2980" y="905"/>
                    <a:pt x="2979" y="885"/>
                  </a:cubicBezTo>
                  <a:cubicBezTo>
                    <a:pt x="2958" y="596"/>
                    <a:pt x="2944" y="286"/>
                    <a:pt x="287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0"/>
            <p:cNvSpPr/>
            <p:nvPr/>
          </p:nvSpPr>
          <p:spPr>
            <a:xfrm>
              <a:off x="4716476" y="628649"/>
              <a:ext cx="214432" cy="83796"/>
            </a:xfrm>
            <a:custGeom>
              <a:rect b="b" l="l" r="r" t="t"/>
              <a:pathLst>
                <a:path extrusionOk="0" h="2111" w="5402">
                  <a:moveTo>
                    <a:pt x="2813" y="1"/>
                  </a:moveTo>
                  <a:cubicBezTo>
                    <a:pt x="2399" y="1"/>
                    <a:pt x="1986" y="44"/>
                    <a:pt x="1582" y="136"/>
                  </a:cubicBezTo>
                  <a:cubicBezTo>
                    <a:pt x="1077" y="249"/>
                    <a:pt x="494" y="410"/>
                    <a:pt x="173" y="850"/>
                  </a:cubicBezTo>
                  <a:cubicBezTo>
                    <a:pt x="80" y="974"/>
                    <a:pt x="25" y="1113"/>
                    <a:pt x="1" y="1259"/>
                  </a:cubicBezTo>
                  <a:cubicBezTo>
                    <a:pt x="334" y="1518"/>
                    <a:pt x="659" y="1760"/>
                    <a:pt x="1059" y="1906"/>
                  </a:cubicBezTo>
                  <a:cubicBezTo>
                    <a:pt x="1446" y="2049"/>
                    <a:pt x="1854" y="2111"/>
                    <a:pt x="2263" y="2111"/>
                  </a:cubicBezTo>
                  <a:cubicBezTo>
                    <a:pt x="2683" y="2111"/>
                    <a:pt x="3105" y="2045"/>
                    <a:pt x="3508" y="1935"/>
                  </a:cubicBezTo>
                  <a:cubicBezTo>
                    <a:pt x="4232" y="1736"/>
                    <a:pt x="4888" y="1372"/>
                    <a:pt x="5402" y="821"/>
                  </a:cubicBezTo>
                  <a:cubicBezTo>
                    <a:pt x="5295" y="611"/>
                    <a:pt x="5098" y="473"/>
                    <a:pt x="4880" y="379"/>
                  </a:cubicBezTo>
                  <a:cubicBezTo>
                    <a:pt x="4382" y="159"/>
                    <a:pt x="3809" y="58"/>
                    <a:pt x="3272" y="18"/>
                  </a:cubicBezTo>
                  <a:cubicBezTo>
                    <a:pt x="3119" y="7"/>
                    <a:pt x="2966" y="1"/>
                    <a:pt x="2813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4880734" y="957959"/>
              <a:ext cx="42752" cy="54581"/>
            </a:xfrm>
            <a:custGeom>
              <a:rect b="b" l="l" r="r" t="t"/>
              <a:pathLst>
                <a:path extrusionOk="0" h="1375" w="1077">
                  <a:moveTo>
                    <a:pt x="470" y="0"/>
                  </a:moveTo>
                  <a:cubicBezTo>
                    <a:pt x="369" y="0"/>
                    <a:pt x="273" y="41"/>
                    <a:pt x="203" y="118"/>
                  </a:cubicBezTo>
                  <a:cubicBezTo>
                    <a:pt x="194" y="136"/>
                    <a:pt x="185" y="153"/>
                    <a:pt x="175" y="168"/>
                  </a:cubicBezTo>
                  <a:cubicBezTo>
                    <a:pt x="137" y="231"/>
                    <a:pt x="102" y="299"/>
                    <a:pt x="78" y="368"/>
                  </a:cubicBezTo>
                  <a:cubicBezTo>
                    <a:pt x="27" y="508"/>
                    <a:pt x="0" y="653"/>
                    <a:pt x="3" y="800"/>
                  </a:cubicBezTo>
                  <a:cubicBezTo>
                    <a:pt x="7" y="909"/>
                    <a:pt x="17" y="1086"/>
                    <a:pt x="118" y="1158"/>
                  </a:cubicBezTo>
                  <a:cubicBezTo>
                    <a:pt x="138" y="1172"/>
                    <a:pt x="159" y="1179"/>
                    <a:pt x="180" y="1179"/>
                  </a:cubicBezTo>
                  <a:cubicBezTo>
                    <a:pt x="270" y="1179"/>
                    <a:pt x="363" y="1065"/>
                    <a:pt x="413" y="1008"/>
                  </a:cubicBezTo>
                  <a:cubicBezTo>
                    <a:pt x="428" y="990"/>
                    <a:pt x="449" y="982"/>
                    <a:pt x="470" y="982"/>
                  </a:cubicBezTo>
                  <a:cubicBezTo>
                    <a:pt x="517" y="982"/>
                    <a:pt x="565" y="1020"/>
                    <a:pt x="564" y="1070"/>
                  </a:cubicBezTo>
                  <a:cubicBezTo>
                    <a:pt x="561" y="1168"/>
                    <a:pt x="564" y="1330"/>
                    <a:pt x="679" y="1368"/>
                  </a:cubicBezTo>
                  <a:cubicBezTo>
                    <a:pt x="693" y="1373"/>
                    <a:pt x="706" y="1375"/>
                    <a:pt x="720" y="1375"/>
                  </a:cubicBezTo>
                  <a:cubicBezTo>
                    <a:pt x="805" y="1375"/>
                    <a:pt x="893" y="1293"/>
                    <a:pt x="938" y="1232"/>
                  </a:cubicBezTo>
                  <a:cubicBezTo>
                    <a:pt x="1076" y="1043"/>
                    <a:pt x="1071" y="786"/>
                    <a:pt x="1024" y="566"/>
                  </a:cubicBezTo>
                  <a:cubicBezTo>
                    <a:pt x="979" y="347"/>
                    <a:pt x="854" y="139"/>
                    <a:pt x="644" y="40"/>
                  </a:cubicBezTo>
                  <a:cubicBezTo>
                    <a:pt x="586" y="13"/>
                    <a:pt x="527" y="0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4859021" y="858682"/>
              <a:ext cx="45729" cy="42632"/>
            </a:xfrm>
            <a:custGeom>
              <a:rect b="b" l="l" r="r" t="t"/>
              <a:pathLst>
                <a:path extrusionOk="0" h="1074" w="1152">
                  <a:moveTo>
                    <a:pt x="184" y="0"/>
                  </a:moveTo>
                  <a:cubicBezTo>
                    <a:pt x="134" y="0"/>
                    <a:pt x="82" y="7"/>
                    <a:pt x="45" y="46"/>
                  </a:cubicBezTo>
                  <a:cubicBezTo>
                    <a:pt x="1" y="95"/>
                    <a:pt x="2" y="175"/>
                    <a:pt x="8" y="239"/>
                  </a:cubicBezTo>
                  <a:cubicBezTo>
                    <a:pt x="25" y="395"/>
                    <a:pt x="61" y="553"/>
                    <a:pt x="103" y="705"/>
                  </a:cubicBezTo>
                  <a:cubicBezTo>
                    <a:pt x="134" y="821"/>
                    <a:pt x="165" y="989"/>
                    <a:pt x="284" y="1048"/>
                  </a:cubicBezTo>
                  <a:cubicBezTo>
                    <a:pt x="321" y="1067"/>
                    <a:pt x="362" y="1074"/>
                    <a:pt x="405" y="1074"/>
                  </a:cubicBezTo>
                  <a:cubicBezTo>
                    <a:pt x="501" y="1074"/>
                    <a:pt x="605" y="1037"/>
                    <a:pt x="685" y="1004"/>
                  </a:cubicBezTo>
                  <a:cubicBezTo>
                    <a:pt x="815" y="952"/>
                    <a:pt x="939" y="870"/>
                    <a:pt x="1037" y="769"/>
                  </a:cubicBezTo>
                  <a:cubicBezTo>
                    <a:pt x="1082" y="722"/>
                    <a:pt x="1126" y="667"/>
                    <a:pt x="1138" y="601"/>
                  </a:cubicBezTo>
                  <a:cubicBezTo>
                    <a:pt x="1151" y="525"/>
                    <a:pt x="1110" y="452"/>
                    <a:pt x="1063" y="396"/>
                  </a:cubicBezTo>
                  <a:cubicBezTo>
                    <a:pt x="999" y="323"/>
                    <a:pt x="924" y="258"/>
                    <a:pt x="842" y="202"/>
                  </a:cubicBezTo>
                  <a:cubicBezTo>
                    <a:pt x="836" y="199"/>
                    <a:pt x="829" y="196"/>
                    <a:pt x="820" y="193"/>
                  </a:cubicBezTo>
                  <a:cubicBezTo>
                    <a:pt x="743" y="166"/>
                    <a:pt x="669" y="132"/>
                    <a:pt x="594" y="104"/>
                  </a:cubicBezTo>
                  <a:cubicBezTo>
                    <a:pt x="469" y="61"/>
                    <a:pt x="330" y="4"/>
                    <a:pt x="195" y="0"/>
                  </a:cubicBezTo>
                  <a:cubicBezTo>
                    <a:pt x="192" y="0"/>
                    <a:pt x="188" y="0"/>
                    <a:pt x="1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4704607" y="1059181"/>
              <a:ext cx="214909" cy="76611"/>
            </a:xfrm>
            <a:custGeom>
              <a:rect b="b" l="l" r="r" t="t"/>
              <a:pathLst>
                <a:path extrusionOk="0" h="1930" w="5414">
                  <a:moveTo>
                    <a:pt x="3279" y="0"/>
                  </a:moveTo>
                  <a:cubicBezTo>
                    <a:pt x="2506" y="0"/>
                    <a:pt x="1732" y="81"/>
                    <a:pt x="978" y="244"/>
                  </a:cubicBezTo>
                  <a:cubicBezTo>
                    <a:pt x="652" y="313"/>
                    <a:pt x="324" y="398"/>
                    <a:pt x="1" y="499"/>
                  </a:cubicBezTo>
                  <a:cubicBezTo>
                    <a:pt x="315" y="875"/>
                    <a:pt x="600" y="1276"/>
                    <a:pt x="1030" y="1531"/>
                  </a:cubicBezTo>
                  <a:cubicBezTo>
                    <a:pt x="1503" y="1812"/>
                    <a:pt x="2069" y="1929"/>
                    <a:pt x="2631" y="1929"/>
                  </a:cubicBezTo>
                  <a:cubicBezTo>
                    <a:pt x="2971" y="1929"/>
                    <a:pt x="3309" y="1887"/>
                    <a:pt x="3626" y="1812"/>
                  </a:cubicBezTo>
                  <a:cubicBezTo>
                    <a:pt x="4454" y="1618"/>
                    <a:pt x="5226" y="1072"/>
                    <a:pt x="5413" y="207"/>
                  </a:cubicBezTo>
                  <a:cubicBezTo>
                    <a:pt x="4711" y="69"/>
                    <a:pt x="3995" y="0"/>
                    <a:pt x="327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4753154" y="861143"/>
              <a:ext cx="102135" cy="48071"/>
            </a:xfrm>
            <a:custGeom>
              <a:rect b="b" l="l" r="r" t="t"/>
              <a:pathLst>
                <a:path extrusionOk="0" h="1211" w="2573">
                  <a:moveTo>
                    <a:pt x="1468" y="0"/>
                  </a:moveTo>
                  <a:cubicBezTo>
                    <a:pt x="1407" y="0"/>
                    <a:pt x="1346" y="2"/>
                    <a:pt x="1285" y="5"/>
                  </a:cubicBezTo>
                  <a:cubicBezTo>
                    <a:pt x="874" y="26"/>
                    <a:pt x="506" y="150"/>
                    <a:pt x="123" y="280"/>
                  </a:cubicBezTo>
                  <a:cubicBezTo>
                    <a:pt x="122" y="294"/>
                    <a:pt x="122" y="310"/>
                    <a:pt x="120" y="324"/>
                  </a:cubicBezTo>
                  <a:cubicBezTo>
                    <a:pt x="103" y="525"/>
                    <a:pt x="75" y="732"/>
                    <a:pt x="5" y="920"/>
                  </a:cubicBezTo>
                  <a:cubicBezTo>
                    <a:pt x="4" y="922"/>
                    <a:pt x="3" y="927"/>
                    <a:pt x="0" y="930"/>
                  </a:cubicBezTo>
                  <a:lnTo>
                    <a:pt x="108" y="973"/>
                  </a:lnTo>
                  <a:cubicBezTo>
                    <a:pt x="123" y="935"/>
                    <a:pt x="146" y="895"/>
                    <a:pt x="175" y="864"/>
                  </a:cubicBezTo>
                  <a:cubicBezTo>
                    <a:pt x="204" y="832"/>
                    <a:pt x="247" y="813"/>
                    <a:pt x="289" y="813"/>
                  </a:cubicBezTo>
                  <a:cubicBezTo>
                    <a:pt x="304" y="813"/>
                    <a:pt x="319" y="815"/>
                    <a:pt x="333" y="820"/>
                  </a:cubicBezTo>
                  <a:cubicBezTo>
                    <a:pt x="362" y="831"/>
                    <a:pt x="385" y="843"/>
                    <a:pt x="406" y="864"/>
                  </a:cubicBezTo>
                  <a:cubicBezTo>
                    <a:pt x="417" y="875"/>
                    <a:pt x="427" y="891"/>
                    <a:pt x="438" y="905"/>
                  </a:cubicBezTo>
                  <a:cubicBezTo>
                    <a:pt x="453" y="925"/>
                    <a:pt x="464" y="950"/>
                    <a:pt x="472" y="973"/>
                  </a:cubicBezTo>
                  <a:cubicBezTo>
                    <a:pt x="474" y="983"/>
                    <a:pt x="476" y="990"/>
                    <a:pt x="477" y="998"/>
                  </a:cubicBezTo>
                  <a:cubicBezTo>
                    <a:pt x="480" y="1016"/>
                    <a:pt x="484" y="1036"/>
                    <a:pt x="484" y="1055"/>
                  </a:cubicBezTo>
                  <a:cubicBezTo>
                    <a:pt x="485" y="1109"/>
                    <a:pt x="467" y="1161"/>
                    <a:pt x="435" y="1204"/>
                  </a:cubicBezTo>
                  <a:lnTo>
                    <a:pt x="588" y="1211"/>
                  </a:lnTo>
                  <a:cubicBezTo>
                    <a:pt x="601" y="1190"/>
                    <a:pt x="615" y="1169"/>
                    <a:pt x="629" y="1149"/>
                  </a:cubicBezTo>
                  <a:cubicBezTo>
                    <a:pt x="739" y="997"/>
                    <a:pt x="905" y="894"/>
                    <a:pt x="1086" y="843"/>
                  </a:cubicBezTo>
                  <a:cubicBezTo>
                    <a:pt x="1226" y="804"/>
                    <a:pt x="1373" y="778"/>
                    <a:pt x="1518" y="778"/>
                  </a:cubicBezTo>
                  <a:cubicBezTo>
                    <a:pt x="1683" y="778"/>
                    <a:pt x="1846" y="811"/>
                    <a:pt x="1995" y="893"/>
                  </a:cubicBezTo>
                  <a:cubicBezTo>
                    <a:pt x="2036" y="915"/>
                    <a:pt x="2076" y="941"/>
                    <a:pt x="2113" y="969"/>
                  </a:cubicBezTo>
                  <a:lnTo>
                    <a:pt x="2197" y="933"/>
                  </a:lnTo>
                  <a:cubicBezTo>
                    <a:pt x="2192" y="930"/>
                    <a:pt x="2190" y="925"/>
                    <a:pt x="2185" y="921"/>
                  </a:cubicBezTo>
                  <a:cubicBezTo>
                    <a:pt x="2166" y="899"/>
                    <a:pt x="2155" y="879"/>
                    <a:pt x="2145" y="849"/>
                  </a:cubicBezTo>
                  <a:lnTo>
                    <a:pt x="2145" y="848"/>
                  </a:lnTo>
                  <a:cubicBezTo>
                    <a:pt x="2140" y="838"/>
                    <a:pt x="2134" y="827"/>
                    <a:pt x="2133" y="813"/>
                  </a:cubicBezTo>
                  <a:cubicBezTo>
                    <a:pt x="2132" y="799"/>
                    <a:pt x="2128" y="785"/>
                    <a:pt x="2128" y="770"/>
                  </a:cubicBezTo>
                  <a:cubicBezTo>
                    <a:pt x="2129" y="756"/>
                    <a:pt x="2132" y="740"/>
                    <a:pt x="2133" y="728"/>
                  </a:cubicBezTo>
                  <a:cubicBezTo>
                    <a:pt x="2138" y="701"/>
                    <a:pt x="2150" y="674"/>
                    <a:pt x="2161" y="648"/>
                  </a:cubicBezTo>
                  <a:cubicBezTo>
                    <a:pt x="2172" y="626"/>
                    <a:pt x="2184" y="608"/>
                    <a:pt x="2200" y="588"/>
                  </a:cubicBezTo>
                  <a:cubicBezTo>
                    <a:pt x="2206" y="582"/>
                    <a:pt x="2214" y="577"/>
                    <a:pt x="2221" y="571"/>
                  </a:cubicBezTo>
                  <a:cubicBezTo>
                    <a:pt x="2228" y="566"/>
                    <a:pt x="2233" y="562"/>
                    <a:pt x="2242" y="558"/>
                  </a:cubicBezTo>
                  <a:cubicBezTo>
                    <a:pt x="2252" y="553"/>
                    <a:pt x="2264" y="546"/>
                    <a:pt x="2277" y="544"/>
                  </a:cubicBezTo>
                  <a:cubicBezTo>
                    <a:pt x="2289" y="541"/>
                    <a:pt x="2303" y="540"/>
                    <a:pt x="2316" y="540"/>
                  </a:cubicBezTo>
                  <a:cubicBezTo>
                    <a:pt x="2330" y="540"/>
                    <a:pt x="2345" y="541"/>
                    <a:pt x="2357" y="545"/>
                  </a:cubicBezTo>
                  <a:cubicBezTo>
                    <a:pt x="2361" y="545"/>
                    <a:pt x="2364" y="546"/>
                    <a:pt x="2368" y="547"/>
                  </a:cubicBezTo>
                  <a:cubicBezTo>
                    <a:pt x="2383" y="553"/>
                    <a:pt x="2399" y="558"/>
                    <a:pt x="2413" y="568"/>
                  </a:cubicBezTo>
                  <a:cubicBezTo>
                    <a:pt x="2443" y="589"/>
                    <a:pt x="2461" y="609"/>
                    <a:pt x="2482" y="639"/>
                  </a:cubicBezTo>
                  <a:cubicBezTo>
                    <a:pt x="2497" y="656"/>
                    <a:pt x="2505" y="678"/>
                    <a:pt x="2512" y="701"/>
                  </a:cubicBezTo>
                  <a:lnTo>
                    <a:pt x="2573" y="686"/>
                  </a:lnTo>
                  <a:cubicBezTo>
                    <a:pt x="2538" y="547"/>
                    <a:pt x="2519" y="405"/>
                    <a:pt x="2502" y="260"/>
                  </a:cubicBezTo>
                  <a:cubicBezTo>
                    <a:pt x="2499" y="230"/>
                    <a:pt x="2498" y="199"/>
                    <a:pt x="2497" y="167"/>
                  </a:cubicBezTo>
                  <a:cubicBezTo>
                    <a:pt x="2301" y="138"/>
                    <a:pt x="2113" y="62"/>
                    <a:pt x="1915" y="32"/>
                  </a:cubicBezTo>
                  <a:cubicBezTo>
                    <a:pt x="1767" y="10"/>
                    <a:pt x="1617" y="0"/>
                    <a:pt x="146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0"/>
            <p:cNvSpPr/>
            <p:nvPr/>
          </p:nvSpPr>
          <p:spPr>
            <a:xfrm>
              <a:off x="4773716" y="899051"/>
              <a:ext cx="74031" cy="65259"/>
            </a:xfrm>
            <a:custGeom>
              <a:rect b="b" l="l" r="r" t="t"/>
              <a:pathLst>
                <a:path extrusionOk="0" h="1644" w="1865">
                  <a:moveTo>
                    <a:pt x="979" y="0"/>
                  </a:moveTo>
                  <a:cubicBezTo>
                    <a:pt x="840" y="0"/>
                    <a:pt x="698" y="27"/>
                    <a:pt x="565" y="61"/>
                  </a:cubicBezTo>
                  <a:cubicBezTo>
                    <a:pt x="559" y="63"/>
                    <a:pt x="553" y="65"/>
                    <a:pt x="547" y="66"/>
                  </a:cubicBezTo>
                  <a:cubicBezTo>
                    <a:pt x="250" y="230"/>
                    <a:pt x="17" y="512"/>
                    <a:pt x="8" y="866"/>
                  </a:cubicBezTo>
                  <a:cubicBezTo>
                    <a:pt x="0" y="1308"/>
                    <a:pt x="378" y="1564"/>
                    <a:pt x="776" y="1628"/>
                  </a:cubicBezTo>
                  <a:cubicBezTo>
                    <a:pt x="836" y="1638"/>
                    <a:pt x="896" y="1643"/>
                    <a:pt x="955" y="1643"/>
                  </a:cubicBezTo>
                  <a:cubicBezTo>
                    <a:pt x="1329" y="1643"/>
                    <a:pt x="1676" y="1445"/>
                    <a:pt x="1767" y="1049"/>
                  </a:cubicBezTo>
                  <a:cubicBezTo>
                    <a:pt x="1864" y="640"/>
                    <a:pt x="1664" y="171"/>
                    <a:pt x="1248" y="39"/>
                  </a:cubicBezTo>
                  <a:cubicBezTo>
                    <a:pt x="1161" y="12"/>
                    <a:pt x="1071" y="0"/>
                    <a:pt x="97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0"/>
            <p:cNvSpPr/>
            <p:nvPr/>
          </p:nvSpPr>
          <p:spPr>
            <a:xfrm>
              <a:off x="4690238" y="898059"/>
              <a:ext cx="125555" cy="106740"/>
            </a:xfrm>
            <a:custGeom>
              <a:rect b="b" l="l" r="r" t="t"/>
              <a:pathLst>
                <a:path extrusionOk="0" h="2689" w="3163">
                  <a:moveTo>
                    <a:pt x="1588" y="1"/>
                  </a:moveTo>
                  <a:cubicBezTo>
                    <a:pt x="1526" y="163"/>
                    <a:pt x="1419" y="304"/>
                    <a:pt x="1237" y="331"/>
                  </a:cubicBezTo>
                  <a:cubicBezTo>
                    <a:pt x="1209" y="335"/>
                    <a:pt x="1182" y="337"/>
                    <a:pt x="1154" y="337"/>
                  </a:cubicBezTo>
                  <a:cubicBezTo>
                    <a:pt x="1004" y="337"/>
                    <a:pt x="851" y="281"/>
                    <a:pt x="720" y="215"/>
                  </a:cubicBezTo>
                  <a:cubicBezTo>
                    <a:pt x="716" y="212"/>
                    <a:pt x="714" y="211"/>
                    <a:pt x="710" y="209"/>
                  </a:cubicBezTo>
                  <a:cubicBezTo>
                    <a:pt x="612" y="360"/>
                    <a:pt x="502" y="501"/>
                    <a:pt x="417" y="658"/>
                  </a:cubicBezTo>
                  <a:cubicBezTo>
                    <a:pt x="317" y="840"/>
                    <a:pt x="239" y="1034"/>
                    <a:pt x="182" y="1235"/>
                  </a:cubicBezTo>
                  <a:cubicBezTo>
                    <a:pt x="44" y="1711"/>
                    <a:pt x="48" y="2200"/>
                    <a:pt x="0" y="2689"/>
                  </a:cubicBezTo>
                  <a:cubicBezTo>
                    <a:pt x="91" y="2662"/>
                    <a:pt x="183" y="2633"/>
                    <a:pt x="275" y="2607"/>
                  </a:cubicBezTo>
                  <a:cubicBezTo>
                    <a:pt x="272" y="2549"/>
                    <a:pt x="273" y="2491"/>
                    <a:pt x="283" y="2432"/>
                  </a:cubicBezTo>
                  <a:cubicBezTo>
                    <a:pt x="299" y="2302"/>
                    <a:pt x="348" y="2177"/>
                    <a:pt x="409" y="2061"/>
                  </a:cubicBezTo>
                  <a:cubicBezTo>
                    <a:pt x="432" y="2022"/>
                    <a:pt x="454" y="1985"/>
                    <a:pt x="482" y="1948"/>
                  </a:cubicBezTo>
                  <a:cubicBezTo>
                    <a:pt x="542" y="1759"/>
                    <a:pt x="651" y="1595"/>
                    <a:pt x="854" y="1542"/>
                  </a:cubicBezTo>
                  <a:cubicBezTo>
                    <a:pt x="900" y="1530"/>
                    <a:pt x="947" y="1524"/>
                    <a:pt x="994" y="1524"/>
                  </a:cubicBezTo>
                  <a:cubicBezTo>
                    <a:pt x="1222" y="1524"/>
                    <a:pt x="1457" y="1654"/>
                    <a:pt x="1625" y="1790"/>
                  </a:cubicBezTo>
                  <a:cubicBezTo>
                    <a:pt x="1770" y="1908"/>
                    <a:pt x="1887" y="2060"/>
                    <a:pt x="1969" y="2227"/>
                  </a:cubicBezTo>
                  <a:cubicBezTo>
                    <a:pt x="2364" y="2162"/>
                    <a:pt x="2762" y="2112"/>
                    <a:pt x="3162" y="2085"/>
                  </a:cubicBezTo>
                  <a:lnTo>
                    <a:pt x="3145" y="1851"/>
                  </a:lnTo>
                  <a:cubicBezTo>
                    <a:pt x="3119" y="1853"/>
                    <a:pt x="3094" y="1854"/>
                    <a:pt x="3068" y="1854"/>
                  </a:cubicBezTo>
                  <a:cubicBezTo>
                    <a:pt x="2954" y="1854"/>
                    <a:pt x="2839" y="1838"/>
                    <a:pt x="2725" y="1809"/>
                  </a:cubicBezTo>
                  <a:cubicBezTo>
                    <a:pt x="2497" y="1748"/>
                    <a:pt x="2278" y="1623"/>
                    <a:pt x="2135" y="1435"/>
                  </a:cubicBezTo>
                  <a:cubicBezTo>
                    <a:pt x="1994" y="1246"/>
                    <a:pt x="1945" y="998"/>
                    <a:pt x="1978" y="767"/>
                  </a:cubicBezTo>
                  <a:cubicBezTo>
                    <a:pt x="2004" y="600"/>
                    <a:pt x="2078" y="425"/>
                    <a:pt x="2173" y="279"/>
                  </a:cubicBezTo>
                  <a:lnTo>
                    <a:pt x="2020" y="273"/>
                  </a:lnTo>
                  <a:cubicBezTo>
                    <a:pt x="2016" y="279"/>
                    <a:pt x="2010" y="285"/>
                    <a:pt x="2005" y="290"/>
                  </a:cubicBezTo>
                  <a:cubicBezTo>
                    <a:pt x="1991" y="308"/>
                    <a:pt x="1973" y="321"/>
                    <a:pt x="1953" y="332"/>
                  </a:cubicBezTo>
                  <a:cubicBezTo>
                    <a:pt x="1939" y="340"/>
                    <a:pt x="1923" y="350"/>
                    <a:pt x="1908" y="353"/>
                  </a:cubicBezTo>
                  <a:cubicBezTo>
                    <a:pt x="1887" y="360"/>
                    <a:pt x="1865" y="362"/>
                    <a:pt x="1844" y="363"/>
                  </a:cubicBezTo>
                  <a:cubicBezTo>
                    <a:pt x="1841" y="364"/>
                    <a:pt x="1838" y="364"/>
                    <a:pt x="1836" y="364"/>
                  </a:cubicBezTo>
                  <a:cubicBezTo>
                    <a:pt x="1828" y="364"/>
                    <a:pt x="1820" y="362"/>
                    <a:pt x="1811" y="361"/>
                  </a:cubicBezTo>
                  <a:cubicBezTo>
                    <a:pt x="1791" y="358"/>
                    <a:pt x="1775" y="356"/>
                    <a:pt x="1755" y="342"/>
                  </a:cubicBezTo>
                  <a:cubicBezTo>
                    <a:pt x="1731" y="329"/>
                    <a:pt x="1709" y="309"/>
                    <a:pt x="1697" y="284"/>
                  </a:cubicBezTo>
                  <a:cubicBezTo>
                    <a:pt x="1678" y="251"/>
                    <a:pt x="1673" y="212"/>
                    <a:pt x="1672" y="175"/>
                  </a:cubicBezTo>
                  <a:cubicBezTo>
                    <a:pt x="1672" y="144"/>
                    <a:pt x="1676" y="115"/>
                    <a:pt x="1682" y="86"/>
                  </a:cubicBezTo>
                  <a:cubicBezTo>
                    <a:pt x="1684" y="72"/>
                    <a:pt x="1690" y="58"/>
                    <a:pt x="1694" y="44"/>
                  </a:cubicBezTo>
                  <a:lnTo>
                    <a:pt x="1588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0"/>
            <p:cNvSpPr/>
            <p:nvPr/>
          </p:nvSpPr>
          <p:spPr>
            <a:xfrm>
              <a:off x="4491843" y="603959"/>
              <a:ext cx="194109" cy="139012"/>
            </a:xfrm>
            <a:custGeom>
              <a:rect b="b" l="l" r="r" t="t"/>
              <a:pathLst>
                <a:path extrusionOk="0" h="3502" w="4890">
                  <a:moveTo>
                    <a:pt x="1056" y="1"/>
                  </a:moveTo>
                  <a:cubicBezTo>
                    <a:pt x="817" y="226"/>
                    <a:pt x="605" y="481"/>
                    <a:pt x="438" y="769"/>
                  </a:cubicBezTo>
                  <a:cubicBezTo>
                    <a:pt x="255" y="1084"/>
                    <a:pt x="130" y="1423"/>
                    <a:pt x="60" y="1782"/>
                  </a:cubicBezTo>
                  <a:cubicBezTo>
                    <a:pt x="24" y="1958"/>
                    <a:pt x="8" y="2134"/>
                    <a:pt x="5" y="2313"/>
                  </a:cubicBezTo>
                  <a:cubicBezTo>
                    <a:pt x="0" y="2489"/>
                    <a:pt x="22" y="2665"/>
                    <a:pt x="17" y="2840"/>
                  </a:cubicBezTo>
                  <a:cubicBezTo>
                    <a:pt x="50" y="2869"/>
                    <a:pt x="82" y="2899"/>
                    <a:pt x="109" y="2930"/>
                  </a:cubicBezTo>
                  <a:cubicBezTo>
                    <a:pt x="129" y="2952"/>
                    <a:pt x="146" y="2975"/>
                    <a:pt x="164" y="3000"/>
                  </a:cubicBezTo>
                  <a:cubicBezTo>
                    <a:pt x="206" y="2930"/>
                    <a:pt x="273" y="2874"/>
                    <a:pt x="356" y="2852"/>
                  </a:cubicBezTo>
                  <a:cubicBezTo>
                    <a:pt x="380" y="2846"/>
                    <a:pt x="406" y="2842"/>
                    <a:pt x="433" y="2842"/>
                  </a:cubicBezTo>
                  <a:cubicBezTo>
                    <a:pt x="522" y="2842"/>
                    <a:pt x="614" y="2879"/>
                    <a:pt x="672" y="2942"/>
                  </a:cubicBezTo>
                  <a:cubicBezTo>
                    <a:pt x="741" y="2862"/>
                    <a:pt x="804" y="2783"/>
                    <a:pt x="918" y="2783"/>
                  </a:cubicBezTo>
                  <a:cubicBezTo>
                    <a:pt x="929" y="2783"/>
                    <a:pt x="940" y="2784"/>
                    <a:pt x="952" y="2786"/>
                  </a:cubicBezTo>
                  <a:cubicBezTo>
                    <a:pt x="984" y="2789"/>
                    <a:pt x="1014" y="2798"/>
                    <a:pt x="1041" y="2815"/>
                  </a:cubicBezTo>
                  <a:cubicBezTo>
                    <a:pt x="1069" y="2834"/>
                    <a:pt x="1087" y="2869"/>
                    <a:pt x="1113" y="2886"/>
                  </a:cubicBezTo>
                  <a:cubicBezTo>
                    <a:pt x="1126" y="2893"/>
                    <a:pt x="1135" y="2897"/>
                    <a:pt x="1142" y="2897"/>
                  </a:cubicBezTo>
                  <a:cubicBezTo>
                    <a:pt x="1158" y="2897"/>
                    <a:pt x="1164" y="2879"/>
                    <a:pt x="1193" y="2850"/>
                  </a:cubicBezTo>
                  <a:cubicBezTo>
                    <a:pt x="1219" y="2826"/>
                    <a:pt x="1248" y="2800"/>
                    <a:pt x="1277" y="2777"/>
                  </a:cubicBezTo>
                  <a:cubicBezTo>
                    <a:pt x="1332" y="2739"/>
                    <a:pt x="1398" y="2716"/>
                    <a:pt x="1463" y="2716"/>
                  </a:cubicBezTo>
                  <a:cubicBezTo>
                    <a:pt x="1513" y="2716"/>
                    <a:pt x="1562" y="2730"/>
                    <a:pt x="1605" y="2761"/>
                  </a:cubicBezTo>
                  <a:cubicBezTo>
                    <a:pt x="1635" y="2780"/>
                    <a:pt x="1655" y="2804"/>
                    <a:pt x="1672" y="2836"/>
                  </a:cubicBezTo>
                  <a:cubicBezTo>
                    <a:pt x="1677" y="2844"/>
                    <a:pt x="1682" y="2855"/>
                    <a:pt x="1688" y="2866"/>
                  </a:cubicBezTo>
                  <a:cubicBezTo>
                    <a:pt x="1718" y="2817"/>
                    <a:pt x="1771" y="2776"/>
                    <a:pt x="1821" y="2750"/>
                  </a:cubicBezTo>
                  <a:cubicBezTo>
                    <a:pt x="1869" y="2725"/>
                    <a:pt x="1923" y="2712"/>
                    <a:pt x="1975" y="2712"/>
                  </a:cubicBezTo>
                  <a:cubicBezTo>
                    <a:pt x="2052" y="2712"/>
                    <a:pt x="2128" y="2740"/>
                    <a:pt x="2185" y="2797"/>
                  </a:cubicBezTo>
                  <a:cubicBezTo>
                    <a:pt x="2213" y="2824"/>
                    <a:pt x="2249" y="2930"/>
                    <a:pt x="2279" y="2939"/>
                  </a:cubicBezTo>
                  <a:cubicBezTo>
                    <a:pt x="2280" y="2939"/>
                    <a:pt x="2282" y="2939"/>
                    <a:pt x="2283" y="2939"/>
                  </a:cubicBezTo>
                  <a:cubicBezTo>
                    <a:pt x="2316" y="2939"/>
                    <a:pt x="2434" y="2858"/>
                    <a:pt x="2467" y="2845"/>
                  </a:cubicBezTo>
                  <a:cubicBezTo>
                    <a:pt x="2509" y="2830"/>
                    <a:pt x="2555" y="2821"/>
                    <a:pt x="2601" y="2821"/>
                  </a:cubicBezTo>
                  <a:cubicBezTo>
                    <a:pt x="2680" y="2821"/>
                    <a:pt x="2759" y="2847"/>
                    <a:pt x="2816" y="2906"/>
                  </a:cubicBezTo>
                  <a:cubicBezTo>
                    <a:pt x="2857" y="2950"/>
                    <a:pt x="2894" y="3031"/>
                    <a:pt x="2890" y="3093"/>
                  </a:cubicBezTo>
                  <a:cubicBezTo>
                    <a:pt x="2890" y="3095"/>
                    <a:pt x="2893" y="3097"/>
                    <a:pt x="2893" y="3099"/>
                  </a:cubicBezTo>
                  <a:cubicBezTo>
                    <a:pt x="2914" y="3078"/>
                    <a:pt x="2948" y="3062"/>
                    <a:pt x="2973" y="3047"/>
                  </a:cubicBezTo>
                  <a:cubicBezTo>
                    <a:pt x="3040" y="3006"/>
                    <a:pt x="3110" y="2980"/>
                    <a:pt x="3180" y="2980"/>
                  </a:cubicBezTo>
                  <a:cubicBezTo>
                    <a:pt x="3237" y="2980"/>
                    <a:pt x="3293" y="2997"/>
                    <a:pt x="3347" y="3036"/>
                  </a:cubicBezTo>
                  <a:cubicBezTo>
                    <a:pt x="3434" y="3098"/>
                    <a:pt x="3481" y="3188"/>
                    <a:pt x="3509" y="3287"/>
                  </a:cubicBezTo>
                  <a:cubicBezTo>
                    <a:pt x="3593" y="3248"/>
                    <a:pt x="3681" y="3220"/>
                    <a:pt x="3770" y="3220"/>
                  </a:cubicBezTo>
                  <a:cubicBezTo>
                    <a:pt x="3825" y="3220"/>
                    <a:pt x="3880" y="3231"/>
                    <a:pt x="3936" y="3256"/>
                  </a:cubicBezTo>
                  <a:cubicBezTo>
                    <a:pt x="4043" y="3305"/>
                    <a:pt x="4123" y="3395"/>
                    <a:pt x="4166" y="3501"/>
                  </a:cubicBezTo>
                  <a:cubicBezTo>
                    <a:pt x="4239" y="3456"/>
                    <a:pt x="4324" y="3432"/>
                    <a:pt x="4409" y="3432"/>
                  </a:cubicBezTo>
                  <a:cubicBezTo>
                    <a:pt x="4481" y="3432"/>
                    <a:pt x="4554" y="3449"/>
                    <a:pt x="4621" y="3486"/>
                  </a:cubicBezTo>
                  <a:cubicBezTo>
                    <a:pt x="4639" y="3447"/>
                    <a:pt x="4661" y="3411"/>
                    <a:pt x="4685" y="3376"/>
                  </a:cubicBezTo>
                  <a:cubicBezTo>
                    <a:pt x="4744" y="3293"/>
                    <a:pt x="4814" y="3228"/>
                    <a:pt x="4889" y="3178"/>
                  </a:cubicBezTo>
                  <a:cubicBezTo>
                    <a:pt x="4408" y="3102"/>
                    <a:pt x="3934" y="2974"/>
                    <a:pt x="3471" y="2775"/>
                  </a:cubicBezTo>
                  <a:cubicBezTo>
                    <a:pt x="2325" y="2271"/>
                    <a:pt x="1353" y="1256"/>
                    <a:pt x="1056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0"/>
            <p:cNvSpPr/>
            <p:nvPr/>
          </p:nvSpPr>
          <p:spPr>
            <a:xfrm>
              <a:off x="4533800" y="554182"/>
              <a:ext cx="274928" cy="175849"/>
            </a:xfrm>
            <a:custGeom>
              <a:rect b="b" l="l" r="r" t="t"/>
              <a:pathLst>
                <a:path extrusionOk="0" h="4430" w="6926">
                  <a:moveTo>
                    <a:pt x="3394" y="0"/>
                  </a:moveTo>
                  <a:cubicBezTo>
                    <a:pt x="2533" y="0"/>
                    <a:pt x="1668" y="206"/>
                    <a:pt x="920" y="602"/>
                  </a:cubicBezTo>
                  <a:cubicBezTo>
                    <a:pt x="588" y="777"/>
                    <a:pt x="275" y="996"/>
                    <a:pt x="1" y="1254"/>
                  </a:cubicBezTo>
                  <a:cubicBezTo>
                    <a:pt x="297" y="2510"/>
                    <a:pt x="1269" y="3525"/>
                    <a:pt x="2414" y="4025"/>
                  </a:cubicBezTo>
                  <a:cubicBezTo>
                    <a:pt x="2877" y="4224"/>
                    <a:pt x="3351" y="4352"/>
                    <a:pt x="3832" y="4429"/>
                  </a:cubicBezTo>
                  <a:cubicBezTo>
                    <a:pt x="3975" y="4336"/>
                    <a:pt x="4143" y="4298"/>
                    <a:pt x="4317" y="4298"/>
                  </a:cubicBezTo>
                  <a:cubicBezTo>
                    <a:pt x="4422" y="4298"/>
                    <a:pt x="4530" y="4312"/>
                    <a:pt x="4635" y="4335"/>
                  </a:cubicBezTo>
                  <a:cubicBezTo>
                    <a:pt x="4503" y="4015"/>
                    <a:pt x="4387" y="3661"/>
                    <a:pt x="4373" y="3311"/>
                  </a:cubicBezTo>
                  <a:cubicBezTo>
                    <a:pt x="4359" y="3006"/>
                    <a:pt x="4494" y="2719"/>
                    <a:pt x="4701" y="2500"/>
                  </a:cubicBezTo>
                  <a:cubicBezTo>
                    <a:pt x="5097" y="2081"/>
                    <a:pt x="5743" y="1920"/>
                    <a:pt x="6291" y="1816"/>
                  </a:cubicBezTo>
                  <a:cubicBezTo>
                    <a:pt x="6501" y="1776"/>
                    <a:pt x="6713" y="1745"/>
                    <a:pt x="6925" y="1727"/>
                  </a:cubicBezTo>
                  <a:cubicBezTo>
                    <a:pt x="6579" y="1102"/>
                    <a:pt x="5989" y="655"/>
                    <a:pt x="5337" y="380"/>
                  </a:cubicBezTo>
                  <a:cubicBezTo>
                    <a:pt x="4729" y="124"/>
                    <a:pt x="4063" y="0"/>
                    <a:pt x="339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0"/>
            <p:cNvSpPr/>
            <p:nvPr/>
          </p:nvSpPr>
          <p:spPr>
            <a:xfrm>
              <a:off x="4577544" y="567956"/>
              <a:ext cx="143894" cy="130398"/>
            </a:xfrm>
            <a:custGeom>
              <a:rect b="b" l="l" r="r" t="t"/>
              <a:pathLst>
                <a:path extrusionOk="0" h="3285" w="3625">
                  <a:moveTo>
                    <a:pt x="2652" y="0"/>
                  </a:moveTo>
                  <a:cubicBezTo>
                    <a:pt x="2637" y="0"/>
                    <a:pt x="2621" y="4"/>
                    <a:pt x="2605" y="12"/>
                  </a:cubicBezTo>
                  <a:cubicBezTo>
                    <a:pt x="2294" y="180"/>
                    <a:pt x="1990" y="373"/>
                    <a:pt x="1713" y="591"/>
                  </a:cubicBezTo>
                  <a:cubicBezTo>
                    <a:pt x="1669" y="620"/>
                    <a:pt x="1626" y="649"/>
                    <a:pt x="1579" y="669"/>
                  </a:cubicBezTo>
                  <a:cubicBezTo>
                    <a:pt x="1491" y="710"/>
                    <a:pt x="1402" y="715"/>
                    <a:pt x="1307" y="716"/>
                  </a:cubicBezTo>
                  <a:cubicBezTo>
                    <a:pt x="1188" y="718"/>
                    <a:pt x="1068" y="718"/>
                    <a:pt x="948" y="718"/>
                  </a:cubicBezTo>
                  <a:cubicBezTo>
                    <a:pt x="811" y="718"/>
                    <a:pt x="675" y="718"/>
                    <a:pt x="538" y="718"/>
                  </a:cubicBezTo>
                  <a:cubicBezTo>
                    <a:pt x="402" y="718"/>
                    <a:pt x="267" y="718"/>
                    <a:pt x="132" y="720"/>
                  </a:cubicBezTo>
                  <a:cubicBezTo>
                    <a:pt x="58" y="721"/>
                    <a:pt x="0" y="826"/>
                    <a:pt x="65" y="881"/>
                  </a:cubicBezTo>
                  <a:cubicBezTo>
                    <a:pt x="289" y="1064"/>
                    <a:pt x="499" y="1263"/>
                    <a:pt x="685" y="1485"/>
                  </a:cubicBezTo>
                  <a:cubicBezTo>
                    <a:pt x="464" y="1797"/>
                    <a:pt x="252" y="2119"/>
                    <a:pt x="41" y="2438"/>
                  </a:cubicBezTo>
                  <a:cubicBezTo>
                    <a:pt x="0" y="2496"/>
                    <a:pt x="55" y="2577"/>
                    <a:pt x="121" y="2577"/>
                  </a:cubicBezTo>
                  <a:cubicBezTo>
                    <a:pt x="129" y="2577"/>
                    <a:pt x="137" y="2576"/>
                    <a:pt x="145" y="2573"/>
                  </a:cubicBezTo>
                  <a:cubicBezTo>
                    <a:pt x="361" y="2506"/>
                    <a:pt x="578" y="2439"/>
                    <a:pt x="796" y="2372"/>
                  </a:cubicBezTo>
                  <a:cubicBezTo>
                    <a:pt x="892" y="2344"/>
                    <a:pt x="987" y="2314"/>
                    <a:pt x="1082" y="2286"/>
                  </a:cubicBezTo>
                  <a:cubicBezTo>
                    <a:pt x="1135" y="2270"/>
                    <a:pt x="1192" y="2242"/>
                    <a:pt x="1245" y="2236"/>
                  </a:cubicBezTo>
                  <a:cubicBezTo>
                    <a:pt x="1253" y="2234"/>
                    <a:pt x="1261" y="2234"/>
                    <a:pt x="1267" y="2234"/>
                  </a:cubicBezTo>
                  <a:cubicBezTo>
                    <a:pt x="1300" y="2234"/>
                    <a:pt x="1307" y="2252"/>
                    <a:pt x="1340" y="2287"/>
                  </a:cubicBezTo>
                  <a:cubicBezTo>
                    <a:pt x="1638" y="2605"/>
                    <a:pt x="1939" y="2924"/>
                    <a:pt x="2221" y="3256"/>
                  </a:cubicBezTo>
                  <a:cubicBezTo>
                    <a:pt x="2238" y="3276"/>
                    <a:pt x="2259" y="3284"/>
                    <a:pt x="2280" y="3284"/>
                  </a:cubicBezTo>
                  <a:cubicBezTo>
                    <a:pt x="2328" y="3284"/>
                    <a:pt x="2376" y="3242"/>
                    <a:pt x="2377" y="3191"/>
                  </a:cubicBezTo>
                  <a:cubicBezTo>
                    <a:pt x="2385" y="2981"/>
                    <a:pt x="2385" y="2771"/>
                    <a:pt x="2386" y="2562"/>
                  </a:cubicBezTo>
                  <a:cubicBezTo>
                    <a:pt x="2386" y="2464"/>
                    <a:pt x="2386" y="2365"/>
                    <a:pt x="2385" y="2267"/>
                  </a:cubicBezTo>
                  <a:cubicBezTo>
                    <a:pt x="2384" y="2211"/>
                    <a:pt x="2384" y="2155"/>
                    <a:pt x="2382" y="2099"/>
                  </a:cubicBezTo>
                  <a:cubicBezTo>
                    <a:pt x="2382" y="2070"/>
                    <a:pt x="2369" y="2000"/>
                    <a:pt x="2386" y="1975"/>
                  </a:cubicBezTo>
                  <a:cubicBezTo>
                    <a:pt x="2432" y="1917"/>
                    <a:pt x="2593" y="1891"/>
                    <a:pt x="2661" y="1866"/>
                  </a:cubicBezTo>
                  <a:lnTo>
                    <a:pt x="2939" y="1767"/>
                  </a:lnTo>
                  <a:cubicBezTo>
                    <a:pt x="3137" y="1696"/>
                    <a:pt x="3334" y="1626"/>
                    <a:pt x="3532" y="1558"/>
                  </a:cubicBezTo>
                  <a:cubicBezTo>
                    <a:pt x="3625" y="1524"/>
                    <a:pt x="3618" y="1410"/>
                    <a:pt x="3532" y="1375"/>
                  </a:cubicBezTo>
                  <a:cubicBezTo>
                    <a:pt x="3231" y="1253"/>
                    <a:pt x="2929" y="1134"/>
                    <a:pt x="2627" y="1013"/>
                  </a:cubicBezTo>
                  <a:cubicBezTo>
                    <a:pt x="2574" y="992"/>
                    <a:pt x="2578" y="998"/>
                    <a:pt x="2580" y="941"/>
                  </a:cubicBezTo>
                  <a:cubicBezTo>
                    <a:pt x="2583" y="908"/>
                    <a:pt x="2595" y="871"/>
                    <a:pt x="2601" y="839"/>
                  </a:cubicBezTo>
                  <a:cubicBezTo>
                    <a:pt x="2615" y="763"/>
                    <a:pt x="2631" y="688"/>
                    <a:pt x="2646" y="612"/>
                  </a:cubicBezTo>
                  <a:cubicBezTo>
                    <a:pt x="2678" y="449"/>
                    <a:pt x="2710" y="283"/>
                    <a:pt x="2744" y="118"/>
                  </a:cubicBezTo>
                  <a:cubicBezTo>
                    <a:pt x="2757" y="56"/>
                    <a:pt x="2710" y="0"/>
                    <a:pt x="2652" y="0"/>
                  </a:cubicBezTo>
                  <a:close/>
                </a:path>
              </a:pathLst>
            </a:custGeom>
            <a:solidFill>
              <a:srgbClr val="824F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0"/>
            <p:cNvSpPr/>
            <p:nvPr/>
          </p:nvSpPr>
          <p:spPr>
            <a:xfrm>
              <a:off x="4577465" y="568075"/>
              <a:ext cx="143855" cy="130398"/>
            </a:xfrm>
            <a:custGeom>
              <a:rect b="b" l="l" r="r" t="t"/>
              <a:pathLst>
                <a:path extrusionOk="0" h="3285" w="3624">
                  <a:moveTo>
                    <a:pt x="2652" y="0"/>
                  </a:moveTo>
                  <a:cubicBezTo>
                    <a:pt x="2637" y="0"/>
                    <a:pt x="2621" y="4"/>
                    <a:pt x="2606" y="12"/>
                  </a:cubicBezTo>
                  <a:cubicBezTo>
                    <a:pt x="2295" y="180"/>
                    <a:pt x="1992" y="373"/>
                    <a:pt x="1712" y="591"/>
                  </a:cubicBezTo>
                  <a:cubicBezTo>
                    <a:pt x="1670" y="619"/>
                    <a:pt x="1625" y="648"/>
                    <a:pt x="1580" y="669"/>
                  </a:cubicBezTo>
                  <a:cubicBezTo>
                    <a:pt x="1493" y="708"/>
                    <a:pt x="1403" y="713"/>
                    <a:pt x="1307" y="716"/>
                  </a:cubicBezTo>
                  <a:cubicBezTo>
                    <a:pt x="1171" y="718"/>
                    <a:pt x="1034" y="719"/>
                    <a:pt x="897" y="719"/>
                  </a:cubicBezTo>
                  <a:cubicBezTo>
                    <a:pt x="779" y="719"/>
                    <a:pt x="661" y="718"/>
                    <a:pt x="543" y="718"/>
                  </a:cubicBezTo>
                  <a:cubicBezTo>
                    <a:pt x="407" y="718"/>
                    <a:pt x="270" y="719"/>
                    <a:pt x="133" y="720"/>
                  </a:cubicBezTo>
                  <a:cubicBezTo>
                    <a:pt x="58" y="722"/>
                    <a:pt x="0" y="826"/>
                    <a:pt x="66" y="880"/>
                  </a:cubicBezTo>
                  <a:cubicBezTo>
                    <a:pt x="290" y="1064"/>
                    <a:pt x="498" y="1263"/>
                    <a:pt x="686" y="1484"/>
                  </a:cubicBezTo>
                  <a:cubicBezTo>
                    <a:pt x="464" y="1796"/>
                    <a:pt x="254" y="2118"/>
                    <a:pt x="41" y="2437"/>
                  </a:cubicBezTo>
                  <a:cubicBezTo>
                    <a:pt x="0" y="2496"/>
                    <a:pt x="56" y="2576"/>
                    <a:pt x="121" y="2576"/>
                  </a:cubicBezTo>
                  <a:cubicBezTo>
                    <a:pt x="129" y="2576"/>
                    <a:pt x="137" y="2575"/>
                    <a:pt x="145" y="2572"/>
                  </a:cubicBezTo>
                  <a:cubicBezTo>
                    <a:pt x="363" y="2507"/>
                    <a:pt x="580" y="2437"/>
                    <a:pt x="796" y="2372"/>
                  </a:cubicBezTo>
                  <a:cubicBezTo>
                    <a:pt x="891" y="2343"/>
                    <a:pt x="987" y="2314"/>
                    <a:pt x="1082" y="2285"/>
                  </a:cubicBezTo>
                  <a:cubicBezTo>
                    <a:pt x="1134" y="2269"/>
                    <a:pt x="1192" y="2242"/>
                    <a:pt x="1245" y="2236"/>
                  </a:cubicBezTo>
                  <a:cubicBezTo>
                    <a:pt x="1253" y="2235"/>
                    <a:pt x="1260" y="2234"/>
                    <a:pt x="1266" y="2234"/>
                  </a:cubicBezTo>
                  <a:cubicBezTo>
                    <a:pt x="1301" y="2234"/>
                    <a:pt x="1308" y="2252"/>
                    <a:pt x="1341" y="2286"/>
                  </a:cubicBezTo>
                  <a:cubicBezTo>
                    <a:pt x="1639" y="2603"/>
                    <a:pt x="1941" y="2923"/>
                    <a:pt x="2222" y="3256"/>
                  </a:cubicBezTo>
                  <a:cubicBezTo>
                    <a:pt x="2239" y="3276"/>
                    <a:pt x="2260" y="3284"/>
                    <a:pt x="2281" y="3284"/>
                  </a:cubicBezTo>
                  <a:cubicBezTo>
                    <a:pt x="2328" y="3284"/>
                    <a:pt x="2376" y="3242"/>
                    <a:pt x="2378" y="3191"/>
                  </a:cubicBezTo>
                  <a:cubicBezTo>
                    <a:pt x="2386" y="2981"/>
                    <a:pt x="2386" y="2770"/>
                    <a:pt x="2387" y="2561"/>
                  </a:cubicBezTo>
                  <a:cubicBezTo>
                    <a:pt x="2387" y="2463"/>
                    <a:pt x="2388" y="2364"/>
                    <a:pt x="2386" y="2267"/>
                  </a:cubicBezTo>
                  <a:cubicBezTo>
                    <a:pt x="2384" y="2211"/>
                    <a:pt x="2384" y="2155"/>
                    <a:pt x="2383" y="2098"/>
                  </a:cubicBezTo>
                  <a:cubicBezTo>
                    <a:pt x="2383" y="2070"/>
                    <a:pt x="2369" y="1999"/>
                    <a:pt x="2387" y="1975"/>
                  </a:cubicBezTo>
                  <a:cubicBezTo>
                    <a:pt x="2431" y="1916"/>
                    <a:pt x="2592" y="1890"/>
                    <a:pt x="2661" y="1866"/>
                  </a:cubicBezTo>
                  <a:lnTo>
                    <a:pt x="2937" y="1768"/>
                  </a:lnTo>
                  <a:cubicBezTo>
                    <a:pt x="3136" y="1697"/>
                    <a:pt x="3332" y="1628"/>
                    <a:pt x="3530" y="1559"/>
                  </a:cubicBezTo>
                  <a:cubicBezTo>
                    <a:pt x="3624" y="1524"/>
                    <a:pt x="3617" y="1410"/>
                    <a:pt x="3533" y="1375"/>
                  </a:cubicBezTo>
                  <a:cubicBezTo>
                    <a:pt x="3232" y="1253"/>
                    <a:pt x="2930" y="1134"/>
                    <a:pt x="2628" y="1013"/>
                  </a:cubicBezTo>
                  <a:cubicBezTo>
                    <a:pt x="2576" y="992"/>
                    <a:pt x="2579" y="999"/>
                    <a:pt x="2581" y="941"/>
                  </a:cubicBezTo>
                  <a:cubicBezTo>
                    <a:pt x="2582" y="907"/>
                    <a:pt x="2596" y="871"/>
                    <a:pt x="2602" y="838"/>
                  </a:cubicBezTo>
                  <a:cubicBezTo>
                    <a:pt x="2617" y="763"/>
                    <a:pt x="2632" y="687"/>
                    <a:pt x="2647" y="612"/>
                  </a:cubicBezTo>
                  <a:cubicBezTo>
                    <a:pt x="2679" y="448"/>
                    <a:pt x="2711" y="283"/>
                    <a:pt x="2743" y="119"/>
                  </a:cubicBezTo>
                  <a:cubicBezTo>
                    <a:pt x="2756" y="55"/>
                    <a:pt x="2709" y="0"/>
                    <a:pt x="2652" y="0"/>
                  </a:cubicBezTo>
                  <a:close/>
                </a:path>
              </a:pathLst>
            </a:custGeom>
            <a:solidFill>
              <a:srgbClr val="824F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0"/>
            <p:cNvSpPr/>
            <p:nvPr/>
          </p:nvSpPr>
          <p:spPr>
            <a:xfrm>
              <a:off x="4678607" y="730586"/>
              <a:ext cx="91854" cy="89433"/>
            </a:xfrm>
            <a:custGeom>
              <a:rect b="b" l="l" r="r" t="t"/>
              <a:pathLst>
                <a:path extrusionOk="0" h="2253" w="2314">
                  <a:moveTo>
                    <a:pt x="678" y="0"/>
                  </a:moveTo>
                  <a:cubicBezTo>
                    <a:pt x="596" y="0"/>
                    <a:pt x="515" y="10"/>
                    <a:pt x="438" y="35"/>
                  </a:cubicBezTo>
                  <a:cubicBezTo>
                    <a:pt x="237" y="102"/>
                    <a:pt x="96" y="288"/>
                    <a:pt x="47" y="488"/>
                  </a:cubicBezTo>
                  <a:cubicBezTo>
                    <a:pt x="1" y="671"/>
                    <a:pt x="43" y="862"/>
                    <a:pt x="187" y="991"/>
                  </a:cubicBezTo>
                  <a:cubicBezTo>
                    <a:pt x="304" y="1096"/>
                    <a:pt x="455" y="1159"/>
                    <a:pt x="585" y="1248"/>
                  </a:cubicBezTo>
                  <a:cubicBezTo>
                    <a:pt x="721" y="1342"/>
                    <a:pt x="835" y="1460"/>
                    <a:pt x="877" y="1623"/>
                  </a:cubicBezTo>
                  <a:cubicBezTo>
                    <a:pt x="921" y="1806"/>
                    <a:pt x="876" y="2007"/>
                    <a:pt x="965" y="2174"/>
                  </a:cubicBezTo>
                  <a:cubicBezTo>
                    <a:pt x="988" y="2172"/>
                    <a:pt x="1011" y="2171"/>
                    <a:pt x="1034" y="2171"/>
                  </a:cubicBezTo>
                  <a:cubicBezTo>
                    <a:pt x="1146" y="2171"/>
                    <a:pt x="1258" y="2200"/>
                    <a:pt x="1360" y="2252"/>
                  </a:cubicBezTo>
                  <a:cubicBezTo>
                    <a:pt x="1483" y="2035"/>
                    <a:pt x="1715" y="1912"/>
                    <a:pt x="1949" y="1912"/>
                  </a:cubicBezTo>
                  <a:cubicBezTo>
                    <a:pt x="2046" y="1912"/>
                    <a:pt x="2144" y="1933"/>
                    <a:pt x="2234" y="1977"/>
                  </a:cubicBezTo>
                  <a:cubicBezTo>
                    <a:pt x="2314" y="1544"/>
                    <a:pt x="2225" y="1087"/>
                    <a:pt x="1979" y="718"/>
                  </a:cubicBezTo>
                  <a:cubicBezTo>
                    <a:pt x="1765" y="397"/>
                    <a:pt x="1426" y="155"/>
                    <a:pt x="1053" y="56"/>
                  </a:cubicBezTo>
                  <a:cubicBezTo>
                    <a:pt x="935" y="24"/>
                    <a:pt x="805" y="0"/>
                    <a:pt x="678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0"/>
            <p:cNvSpPr/>
            <p:nvPr/>
          </p:nvSpPr>
          <p:spPr>
            <a:xfrm>
              <a:off x="4708339" y="966414"/>
              <a:ext cx="58113" cy="56843"/>
            </a:xfrm>
            <a:custGeom>
              <a:rect b="b" l="l" r="r" t="t"/>
              <a:pathLst>
                <a:path extrusionOk="0" h="1432" w="1464">
                  <a:moveTo>
                    <a:pt x="531" y="0"/>
                  </a:moveTo>
                  <a:cubicBezTo>
                    <a:pt x="469" y="0"/>
                    <a:pt x="410" y="15"/>
                    <a:pt x="358" y="53"/>
                  </a:cubicBezTo>
                  <a:cubicBezTo>
                    <a:pt x="289" y="102"/>
                    <a:pt x="236" y="175"/>
                    <a:pt x="189" y="248"/>
                  </a:cubicBezTo>
                  <a:cubicBezTo>
                    <a:pt x="172" y="285"/>
                    <a:pt x="157" y="321"/>
                    <a:pt x="138" y="356"/>
                  </a:cubicBezTo>
                  <a:cubicBezTo>
                    <a:pt x="95" y="446"/>
                    <a:pt x="59" y="536"/>
                    <a:pt x="38" y="633"/>
                  </a:cubicBezTo>
                  <a:cubicBezTo>
                    <a:pt x="1" y="812"/>
                    <a:pt x="11" y="1006"/>
                    <a:pt x="101" y="1170"/>
                  </a:cubicBezTo>
                  <a:cubicBezTo>
                    <a:pt x="170" y="1296"/>
                    <a:pt x="306" y="1431"/>
                    <a:pt x="456" y="1431"/>
                  </a:cubicBezTo>
                  <a:cubicBezTo>
                    <a:pt x="485" y="1431"/>
                    <a:pt x="514" y="1426"/>
                    <a:pt x="543" y="1416"/>
                  </a:cubicBezTo>
                  <a:cubicBezTo>
                    <a:pt x="738" y="1345"/>
                    <a:pt x="769" y="1128"/>
                    <a:pt x="725" y="950"/>
                  </a:cubicBezTo>
                  <a:cubicBezTo>
                    <a:pt x="708" y="878"/>
                    <a:pt x="774" y="819"/>
                    <a:pt x="835" y="819"/>
                  </a:cubicBezTo>
                  <a:cubicBezTo>
                    <a:pt x="866" y="819"/>
                    <a:pt x="896" y="835"/>
                    <a:pt x="912" y="872"/>
                  </a:cubicBezTo>
                  <a:cubicBezTo>
                    <a:pt x="965" y="997"/>
                    <a:pt x="1104" y="1173"/>
                    <a:pt x="1252" y="1173"/>
                  </a:cubicBezTo>
                  <a:cubicBezTo>
                    <a:pt x="1297" y="1173"/>
                    <a:pt x="1343" y="1157"/>
                    <a:pt x="1388" y="1119"/>
                  </a:cubicBezTo>
                  <a:cubicBezTo>
                    <a:pt x="1464" y="1054"/>
                    <a:pt x="1439" y="944"/>
                    <a:pt x="1422" y="858"/>
                  </a:cubicBezTo>
                  <a:cubicBezTo>
                    <a:pt x="1402" y="764"/>
                    <a:pt x="1372" y="673"/>
                    <a:pt x="1332" y="591"/>
                  </a:cubicBezTo>
                  <a:cubicBezTo>
                    <a:pt x="1243" y="416"/>
                    <a:pt x="1111" y="263"/>
                    <a:pt x="946" y="155"/>
                  </a:cubicBezTo>
                  <a:cubicBezTo>
                    <a:pt x="837" y="84"/>
                    <a:pt x="677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0"/>
            <p:cNvSpPr/>
            <p:nvPr/>
          </p:nvSpPr>
          <p:spPr>
            <a:xfrm>
              <a:off x="4706076" y="861302"/>
              <a:ext cx="45490" cy="42831"/>
            </a:xfrm>
            <a:custGeom>
              <a:rect b="b" l="l" r="r" t="t"/>
              <a:pathLst>
                <a:path extrusionOk="0" h="1079" w="1146">
                  <a:moveTo>
                    <a:pt x="959" y="1"/>
                  </a:moveTo>
                  <a:cubicBezTo>
                    <a:pt x="956" y="1"/>
                    <a:pt x="952" y="1"/>
                    <a:pt x="948" y="1"/>
                  </a:cubicBezTo>
                  <a:cubicBezTo>
                    <a:pt x="814" y="6"/>
                    <a:pt x="675" y="63"/>
                    <a:pt x="550" y="110"/>
                  </a:cubicBezTo>
                  <a:cubicBezTo>
                    <a:pt x="475" y="137"/>
                    <a:pt x="401" y="174"/>
                    <a:pt x="325" y="201"/>
                  </a:cubicBezTo>
                  <a:cubicBezTo>
                    <a:pt x="318" y="205"/>
                    <a:pt x="310" y="208"/>
                    <a:pt x="303" y="211"/>
                  </a:cubicBezTo>
                  <a:cubicBezTo>
                    <a:pt x="221" y="267"/>
                    <a:pt x="147" y="333"/>
                    <a:pt x="86" y="407"/>
                  </a:cubicBezTo>
                  <a:cubicBezTo>
                    <a:pt x="40" y="464"/>
                    <a:pt x="0" y="537"/>
                    <a:pt x="13" y="613"/>
                  </a:cubicBezTo>
                  <a:cubicBezTo>
                    <a:pt x="24" y="678"/>
                    <a:pt x="70" y="732"/>
                    <a:pt x="117" y="780"/>
                  </a:cubicBezTo>
                  <a:cubicBezTo>
                    <a:pt x="216" y="880"/>
                    <a:pt x="340" y="959"/>
                    <a:pt x="471" y="1011"/>
                  </a:cubicBezTo>
                  <a:cubicBezTo>
                    <a:pt x="550" y="1042"/>
                    <a:pt x="652" y="1078"/>
                    <a:pt x="747" y="1078"/>
                  </a:cubicBezTo>
                  <a:cubicBezTo>
                    <a:pt x="792" y="1078"/>
                    <a:pt x="834" y="1071"/>
                    <a:pt x="872" y="1051"/>
                  </a:cubicBezTo>
                  <a:cubicBezTo>
                    <a:pt x="990" y="989"/>
                    <a:pt x="1019" y="822"/>
                    <a:pt x="1049" y="705"/>
                  </a:cubicBezTo>
                  <a:cubicBezTo>
                    <a:pt x="1089" y="553"/>
                    <a:pt x="1123" y="395"/>
                    <a:pt x="1138" y="238"/>
                  </a:cubicBezTo>
                  <a:cubicBezTo>
                    <a:pt x="1144" y="176"/>
                    <a:pt x="1146" y="95"/>
                    <a:pt x="1099" y="46"/>
                  </a:cubicBezTo>
                  <a:cubicBezTo>
                    <a:pt x="1062" y="8"/>
                    <a:pt x="1009" y="1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0"/>
            <p:cNvSpPr/>
            <p:nvPr/>
          </p:nvSpPr>
          <p:spPr>
            <a:xfrm>
              <a:off x="4385539" y="716812"/>
              <a:ext cx="326174" cy="184463"/>
            </a:xfrm>
            <a:custGeom>
              <a:rect b="b" l="l" r="r" t="t"/>
              <a:pathLst>
                <a:path extrusionOk="0" h="4647" w="8217">
                  <a:moveTo>
                    <a:pt x="3211" y="1485"/>
                  </a:moveTo>
                  <a:cubicBezTo>
                    <a:pt x="3321" y="1485"/>
                    <a:pt x="3431" y="1504"/>
                    <a:pt x="3537" y="1549"/>
                  </a:cubicBezTo>
                  <a:cubicBezTo>
                    <a:pt x="3786" y="1653"/>
                    <a:pt x="3945" y="1866"/>
                    <a:pt x="3962" y="2137"/>
                  </a:cubicBezTo>
                  <a:cubicBezTo>
                    <a:pt x="3975" y="2406"/>
                    <a:pt x="3867" y="2691"/>
                    <a:pt x="3720" y="2912"/>
                  </a:cubicBezTo>
                  <a:cubicBezTo>
                    <a:pt x="3454" y="3316"/>
                    <a:pt x="3009" y="3561"/>
                    <a:pt x="2532" y="3561"/>
                  </a:cubicBezTo>
                  <a:cubicBezTo>
                    <a:pt x="2461" y="3561"/>
                    <a:pt x="2390" y="3556"/>
                    <a:pt x="2319" y="3545"/>
                  </a:cubicBezTo>
                  <a:cubicBezTo>
                    <a:pt x="2053" y="3503"/>
                    <a:pt x="1760" y="3378"/>
                    <a:pt x="1642" y="3118"/>
                  </a:cubicBezTo>
                  <a:cubicBezTo>
                    <a:pt x="1532" y="2871"/>
                    <a:pt x="1590" y="2583"/>
                    <a:pt x="1732" y="2363"/>
                  </a:cubicBezTo>
                  <a:cubicBezTo>
                    <a:pt x="1888" y="2119"/>
                    <a:pt x="2124" y="1916"/>
                    <a:pt x="2392" y="1777"/>
                  </a:cubicBezTo>
                  <a:cubicBezTo>
                    <a:pt x="2460" y="1733"/>
                    <a:pt x="2527" y="1693"/>
                    <a:pt x="2593" y="1658"/>
                  </a:cubicBezTo>
                  <a:cubicBezTo>
                    <a:pt x="2783" y="1558"/>
                    <a:pt x="2997" y="1485"/>
                    <a:pt x="3211" y="1485"/>
                  </a:cubicBezTo>
                  <a:close/>
                  <a:moveTo>
                    <a:pt x="4709" y="2668"/>
                  </a:moveTo>
                  <a:cubicBezTo>
                    <a:pt x="4753" y="2668"/>
                    <a:pt x="4797" y="2677"/>
                    <a:pt x="4837" y="2695"/>
                  </a:cubicBezTo>
                  <a:cubicBezTo>
                    <a:pt x="4932" y="2739"/>
                    <a:pt x="5001" y="2850"/>
                    <a:pt x="4994" y="2955"/>
                  </a:cubicBezTo>
                  <a:cubicBezTo>
                    <a:pt x="4989" y="3021"/>
                    <a:pt x="4957" y="3075"/>
                    <a:pt x="4901" y="3114"/>
                  </a:cubicBezTo>
                  <a:cubicBezTo>
                    <a:pt x="4869" y="3136"/>
                    <a:pt x="4829" y="3147"/>
                    <a:pt x="4791" y="3153"/>
                  </a:cubicBezTo>
                  <a:cubicBezTo>
                    <a:pt x="4792" y="3189"/>
                    <a:pt x="4793" y="3224"/>
                    <a:pt x="4796" y="3258"/>
                  </a:cubicBezTo>
                  <a:cubicBezTo>
                    <a:pt x="4799" y="3299"/>
                    <a:pt x="4799" y="3339"/>
                    <a:pt x="4808" y="3379"/>
                  </a:cubicBezTo>
                  <a:cubicBezTo>
                    <a:pt x="4812" y="3396"/>
                    <a:pt x="4814" y="3414"/>
                    <a:pt x="4822" y="3432"/>
                  </a:cubicBezTo>
                  <a:cubicBezTo>
                    <a:pt x="4825" y="3442"/>
                    <a:pt x="4828" y="3449"/>
                    <a:pt x="4832" y="3460"/>
                  </a:cubicBezTo>
                  <a:cubicBezTo>
                    <a:pt x="4833" y="3461"/>
                    <a:pt x="4838" y="3473"/>
                    <a:pt x="4838" y="3473"/>
                  </a:cubicBezTo>
                  <a:cubicBezTo>
                    <a:pt x="4843" y="3480"/>
                    <a:pt x="4848" y="3490"/>
                    <a:pt x="4853" y="3497"/>
                  </a:cubicBezTo>
                  <a:cubicBezTo>
                    <a:pt x="4854" y="3499"/>
                    <a:pt x="4863" y="3513"/>
                    <a:pt x="4863" y="3513"/>
                  </a:cubicBezTo>
                  <a:cubicBezTo>
                    <a:pt x="4867" y="3518"/>
                    <a:pt x="4872" y="3523"/>
                    <a:pt x="4876" y="3528"/>
                  </a:cubicBezTo>
                  <a:lnTo>
                    <a:pt x="4892" y="3544"/>
                  </a:lnTo>
                  <a:cubicBezTo>
                    <a:pt x="4893" y="3546"/>
                    <a:pt x="4893" y="3546"/>
                    <a:pt x="4896" y="3547"/>
                  </a:cubicBezTo>
                  <a:cubicBezTo>
                    <a:pt x="4900" y="3549"/>
                    <a:pt x="4905" y="3553"/>
                    <a:pt x="4908" y="3556"/>
                  </a:cubicBezTo>
                  <a:lnTo>
                    <a:pt x="4924" y="3564"/>
                  </a:lnTo>
                  <a:cubicBezTo>
                    <a:pt x="4926" y="3564"/>
                    <a:pt x="4943" y="3570"/>
                    <a:pt x="4945" y="3570"/>
                  </a:cubicBezTo>
                  <a:lnTo>
                    <a:pt x="4960" y="3574"/>
                  </a:lnTo>
                  <a:cubicBezTo>
                    <a:pt x="4962" y="3574"/>
                    <a:pt x="4976" y="3575"/>
                    <a:pt x="4979" y="3575"/>
                  </a:cubicBezTo>
                  <a:cubicBezTo>
                    <a:pt x="4981" y="3575"/>
                    <a:pt x="4997" y="3574"/>
                    <a:pt x="4997" y="3574"/>
                  </a:cubicBezTo>
                  <a:lnTo>
                    <a:pt x="5012" y="3570"/>
                  </a:lnTo>
                  <a:cubicBezTo>
                    <a:pt x="5017" y="3569"/>
                    <a:pt x="5017" y="3569"/>
                    <a:pt x="5018" y="3569"/>
                  </a:cubicBezTo>
                  <a:cubicBezTo>
                    <a:pt x="5021" y="3568"/>
                    <a:pt x="5025" y="3567"/>
                    <a:pt x="5027" y="3565"/>
                  </a:cubicBezTo>
                  <a:cubicBezTo>
                    <a:pt x="5030" y="3564"/>
                    <a:pt x="5037" y="3559"/>
                    <a:pt x="5040" y="3558"/>
                  </a:cubicBezTo>
                  <a:cubicBezTo>
                    <a:pt x="5044" y="3553"/>
                    <a:pt x="5049" y="3549"/>
                    <a:pt x="5053" y="3544"/>
                  </a:cubicBezTo>
                  <a:cubicBezTo>
                    <a:pt x="5059" y="3538"/>
                    <a:pt x="5067" y="3531"/>
                    <a:pt x="5072" y="3525"/>
                  </a:cubicBezTo>
                  <a:cubicBezTo>
                    <a:pt x="5073" y="3521"/>
                    <a:pt x="5079" y="3515"/>
                    <a:pt x="5079" y="3513"/>
                  </a:cubicBezTo>
                  <a:cubicBezTo>
                    <a:pt x="5093" y="3492"/>
                    <a:pt x="5105" y="3471"/>
                    <a:pt x="5122" y="3454"/>
                  </a:cubicBezTo>
                  <a:cubicBezTo>
                    <a:pt x="5140" y="3434"/>
                    <a:pt x="5162" y="3426"/>
                    <a:pt x="5188" y="3416"/>
                  </a:cubicBezTo>
                  <a:cubicBezTo>
                    <a:pt x="5194" y="3413"/>
                    <a:pt x="5200" y="3412"/>
                    <a:pt x="5207" y="3412"/>
                  </a:cubicBezTo>
                  <a:cubicBezTo>
                    <a:pt x="5236" y="3412"/>
                    <a:pt x="5268" y="3436"/>
                    <a:pt x="5273" y="3464"/>
                  </a:cubicBezTo>
                  <a:cubicBezTo>
                    <a:pt x="5280" y="3493"/>
                    <a:pt x="5285" y="3519"/>
                    <a:pt x="5275" y="3546"/>
                  </a:cubicBezTo>
                  <a:cubicBezTo>
                    <a:pt x="5264" y="3570"/>
                    <a:pt x="5255" y="3590"/>
                    <a:pt x="5239" y="3610"/>
                  </a:cubicBezTo>
                  <a:cubicBezTo>
                    <a:pt x="5209" y="3650"/>
                    <a:pt x="5178" y="3687"/>
                    <a:pt x="5135" y="3714"/>
                  </a:cubicBezTo>
                  <a:cubicBezTo>
                    <a:pt x="5091" y="3742"/>
                    <a:pt x="5043" y="3754"/>
                    <a:pt x="4995" y="3754"/>
                  </a:cubicBezTo>
                  <a:cubicBezTo>
                    <a:pt x="4883" y="3754"/>
                    <a:pt x="4772" y="3687"/>
                    <a:pt x="4712" y="3590"/>
                  </a:cubicBezTo>
                  <a:cubicBezTo>
                    <a:pt x="4698" y="3569"/>
                    <a:pt x="4687" y="3544"/>
                    <a:pt x="4678" y="3520"/>
                  </a:cubicBezTo>
                  <a:cubicBezTo>
                    <a:pt x="4663" y="3541"/>
                    <a:pt x="4648" y="3562"/>
                    <a:pt x="4631" y="3578"/>
                  </a:cubicBezTo>
                  <a:cubicBezTo>
                    <a:pt x="4563" y="3648"/>
                    <a:pt x="4464" y="3689"/>
                    <a:pt x="4367" y="3689"/>
                  </a:cubicBezTo>
                  <a:cubicBezTo>
                    <a:pt x="4305" y="3689"/>
                    <a:pt x="4244" y="3672"/>
                    <a:pt x="4192" y="3635"/>
                  </a:cubicBezTo>
                  <a:cubicBezTo>
                    <a:pt x="4119" y="3583"/>
                    <a:pt x="4067" y="3499"/>
                    <a:pt x="4059" y="3408"/>
                  </a:cubicBezTo>
                  <a:cubicBezTo>
                    <a:pt x="4056" y="3361"/>
                    <a:pt x="4093" y="3325"/>
                    <a:pt x="4133" y="3325"/>
                  </a:cubicBezTo>
                  <a:cubicBezTo>
                    <a:pt x="4149" y="3325"/>
                    <a:pt x="4166" y="3331"/>
                    <a:pt x="4181" y="3345"/>
                  </a:cubicBezTo>
                  <a:cubicBezTo>
                    <a:pt x="4210" y="3374"/>
                    <a:pt x="4226" y="3413"/>
                    <a:pt x="4247" y="3448"/>
                  </a:cubicBezTo>
                  <a:cubicBezTo>
                    <a:pt x="4250" y="3453"/>
                    <a:pt x="4254" y="3459"/>
                    <a:pt x="4256" y="3464"/>
                  </a:cubicBezTo>
                  <a:cubicBezTo>
                    <a:pt x="4256" y="3464"/>
                    <a:pt x="4259" y="3468"/>
                    <a:pt x="4260" y="3470"/>
                  </a:cubicBezTo>
                  <a:cubicBezTo>
                    <a:pt x="4261" y="3472"/>
                    <a:pt x="4270" y="3480"/>
                    <a:pt x="4272" y="3484"/>
                  </a:cubicBezTo>
                  <a:cubicBezTo>
                    <a:pt x="4276" y="3486"/>
                    <a:pt x="4278" y="3489"/>
                    <a:pt x="4281" y="3491"/>
                  </a:cubicBezTo>
                  <a:cubicBezTo>
                    <a:pt x="4281" y="3493"/>
                    <a:pt x="4282" y="3493"/>
                    <a:pt x="4285" y="3495"/>
                  </a:cubicBezTo>
                  <a:cubicBezTo>
                    <a:pt x="4288" y="3496"/>
                    <a:pt x="4297" y="3501"/>
                    <a:pt x="4299" y="3503"/>
                  </a:cubicBezTo>
                  <a:cubicBezTo>
                    <a:pt x="4303" y="3504"/>
                    <a:pt x="4315" y="3510"/>
                    <a:pt x="4315" y="3510"/>
                  </a:cubicBezTo>
                  <a:cubicBezTo>
                    <a:pt x="4320" y="3512"/>
                    <a:pt x="4327" y="3514"/>
                    <a:pt x="4333" y="3516"/>
                  </a:cubicBezTo>
                  <a:cubicBezTo>
                    <a:pt x="4337" y="3517"/>
                    <a:pt x="4344" y="3519"/>
                    <a:pt x="4349" y="3520"/>
                  </a:cubicBezTo>
                  <a:cubicBezTo>
                    <a:pt x="4349" y="3520"/>
                    <a:pt x="4350" y="3520"/>
                    <a:pt x="4353" y="3521"/>
                  </a:cubicBezTo>
                  <a:lnTo>
                    <a:pt x="4370" y="3521"/>
                  </a:lnTo>
                  <a:cubicBezTo>
                    <a:pt x="4377" y="3521"/>
                    <a:pt x="4385" y="3521"/>
                    <a:pt x="4393" y="3520"/>
                  </a:cubicBezTo>
                  <a:cubicBezTo>
                    <a:pt x="4395" y="3520"/>
                    <a:pt x="4403" y="3519"/>
                    <a:pt x="4406" y="3519"/>
                  </a:cubicBezTo>
                  <a:cubicBezTo>
                    <a:pt x="4414" y="3517"/>
                    <a:pt x="4422" y="3515"/>
                    <a:pt x="4429" y="3512"/>
                  </a:cubicBezTo>
                  <a:cubicBezTo>
                    <a:pt x="4431" y="3511"/>
                    <a:pt x="4439" y="3509"/>
                    <a:pt x="4442" y="3509"/>
                  </a:cubicBezTo>
                  <a:cubicBezTo>
                    <a:pt x="4457" y="3500"/>
                    <a:pt x="4471" y="3493"/>
                    <a:pt x="4485" y="3480"/>
                  </a:cubicBezTo>
                  <a:cubicBezTo>
                    <a:pt x="4489" y="3479"/>
                    <a:pt x="4495" y="3474"/>
                    <a:pt x="4496" y="3472"/>
                  </a:cubicBezTo>
                  <a:cubicBezTo>
                    <a:pt x="4502" y="3467"/>
                    <a:pt x="4507" y="3461"/>
                    <a:pt x="4515" y="3454"/>
                  </a:cubicBezTo>
                  <a:lnTo>
                    <a:pt x="4532" y="3434"/>
                  </a:lnTo>
                  <a:lnTo>
                    <a:pt x="4533" y="3433"/>
                  </a:lnTo>
                  <a:cubicBezTo>
                    <a:pt x="4535" y="3429"/>
                    <a:pt x="4537" y="3427"/>
                    <a:pt x="4538" y="3426"/>
                  </a:cubicBezTo>
                  <a:cubicBezTo>
                    <a:pt x="4549" y="3412"/>
                    <a:pt x="4557" y="3397"/>
                    <a:pt x="4565" y="3383"/>
                  </a:cubicBezTo>
                  <a:cubicBezTo>
                    <a:pt x="4579" y="3355"/>
                    <a:pt x="4588" y="3327"/>
                    <a:pt x="4598" y="3287"/>
                  </a:cubicBezTo>
                  <a:cubicBezTo>
                    <a:pt x="4608" y="3244"/>
                    <a:pt x="4610" y="3203"/>
                    <a:pt x="4617" y="3161"/>
                  </a:cubicBezTo>
                  <a:cubicBezTo>
                    <a:pt x="4619" y="3153"/>
                    <a:pt x="4620" y="3147"/>
                    <a:pt x="4621" y="3140"/>
                  </a:cubicBezTo>
                  <a:cubicBezTo>
                    <a:pt x="4570" y="3122"/>
                    <a:pt x="4521" y="3095"/>
                    <a:pt x="4483" y="3062"/>
                  </a:cubicBezTo>
                  <a:cubicBezTo>
                    <a:pt x="4436" y="3018"/>
                    <a:pt x="4412" y="2958"/>
                    <a:pt x="4423" y="2895"/>
                  </a:cubicBezTo>
                  <a:cubicBezTo>
                    <a:pt x="4429" y="2856"/>
                    <a:pt x="4449" y="2822"/>
                    <a:pt x="4476" y="2796"/>
                  </a:cubicBezTo>
                  <a:cubicBezTo>
                    <a:pt x="4484" y="2781"/>
                    <a:pt x="4495" y="2765"/>
                    <a:pt x="4509" y="2750"/>
                  </a:cubicBezTo>
                  <a:cubicBezTo>
                    <a:pt x="4560" y="2694"/>
                    <a:pt x="4634" y="2668"/>
                    <a:pt x="4709" y="2668"/>
                  </a:cubicBezTo>
                  <a:close/>
                  <a:moveTo>
                    <a:pt x="4096" y="1"/>
                  </a:moveTo>
                  <a:cubicBezTo>
                    <a:pt x="3983" y="1"/>
                    <a:pt x="3916" y="205"/>
                    <a:pt x="3804" y="205"/>
                  </a:cubicBezTo>
                  <a:cubicBezTo>
                    <a:pt x="3798" y="205"/>
                    <a:pt x="3791" y="204"/>
                    <a:pt x="3784" y="203"/>
                  </a:cubicBezTo>
                  <a:cubicBezTo>
                    <a:pt x="3720" y="189"/>
                    <a:pt x="3703" y="127"/>
                    <a:pt x="3661" y="88"/>
                  </a:cubicBezTo>
                  <a:cubicBezTo>
                    <a:pt x="3636" y="66"/>
                    <a:pt x="3610" y="56"/>
                    <a:pt x="3584" y="56"/>
                  </a:cubicBezTo>
                  <a:cubicBezTo>
                    <a:pt x="3500" y="56"/>
                    <a:pt x="3418" y="157"/>
                    <a:pt x="3406" y="237"/>
                  </a:cubicBezTo>
                  <a:cubicBezTo>
                    <a:pt x="3402" y="270"/>
                    <a:pt x="3366" y="291"/>
                    <a:pt x="3333" y="291"/>
                  </a:cubicBezTo>
                  <a:cubicBezTo>
                    <a:pt x="3321" y="291"/>
                    <a:pt x="3309" y="288"/>
                    <a:pt x="3299" y="281"/>
                  </a:cubicBezTo>
                  <a:cubicBezTo>
                    <a:pt x="3237" y="237"/>
                    <a:pt x="3193" y="171"/>
                    <a:pt x="3115" y="171"/>
                  </a:cubicBezTo>
                  <a:cubicBezTo>
                    <a:pt x="3105" y="171"/>
                    <a:pt x="3094" y="173"/>
                    <a:pt x="3083" y="175"/>
                  </a:cubicBezTo>
                  <a:cubicBezTo>
                    <a:pt x="2990" y="195"/>
                    <a:pt x="2950" y="287"/>
                    <a:pt x="2938" y="372"/>
                  </a:cubicBezTo>
                  <a:cubicBezTo>
                    <a:pt x="2968" y="496"/>
                    <a:pt x="2955" y="625"/>
                    <a:pt x="2881" y="738"/>
                  </a:cubicBezTo>
                  <a:cubicBezTo>
                    <a:pt x="2746" y="939"/>
                    <a:pt x="2494" y="976"/>
                    <a:pt x="2281" y="1047"/>
                  </a:cubicBezTo>
                  <a:cubicBezTo>
                    <a:pt x="1999" y="1139"/>
                    <a:pt x="1787" y="1292"/>
                    <a:pt x="1654" y="1560"/>
                  </a:cubicBezTo>
                  <a:cubicBezTo>
                    <a:pt x="1536" y="1796"/>
                    <a:pt x="1465" y="2066"/>
                    <a:pt x="1265" y="2249"/>
                  </a:cubicBezTo>
                  <a:cubicBezTo>
                    <a:pt x="1135" y="2368"/>
                    <a:pt x="972" y="2423"/>
                    <a:pt x="803" y="2423"/>
                  </a:cubicBezTo>
                  <a:cubicBezTo>
                    <a:pt x="730" y="2423"/>
                    <a:pt x="656" y="2413"/>
                    <a:pt x="583" y="2392"/>
                  </a:cubicBezTo>
                  <a:cubicBezTo>
                    <a:pt x="427" y="2348"/>
                    <a:pt x="231" y="2262"/>
                    <a:pt x="110" y="2128"/>
                  </a:cubicBezTo>
                  <a:cubicBezTo>
                    <a:pt x="99" y="2215"/>
                    <a:pt x="88" y="2303"/>
                    <a:pt x="79" y="2390"/>
                  </a:cubicBezTo>
                  <a:cubicBezTo>
                    <a:pt x="1" y="3135"/>
                    <a:pt x="12" y="3897"/>
                    <a:pt x="114" y="4647"/>
                  </a:cubicBezTo>
                  <a:cubicBezTo>
                    <a:pt x="144" y="4630"/>
                    <a:pt x="174" y="4615"/>
                    <a:pt x="204" y="4600"/>
                  </a:cubicBezTo>
                  <a:cubicBezTo>
                    <a:pt x="262" y="4572"/>
                    <a:pt x="325" y="4539"/>
                    <a:pt x="389" y="4527"/>
                  </a:cubicBezTo>
                  <a:cubicBezTo>
                    <a:pt x="400" y="4525"/>
                    <a:pt x="411" y="4524"/>
                    <a:pt x="421" y="4524"/>
                  </a:cubicBezTo>
                  <a:cubicBezTo>
                    <a:pt x="435" y="4524"/>
                    <a:pt x="450" y="4526"/>
                    <a:pt x="464" y="4531"/>
                  </a:cubicBezTo>
                  <a:cubicBezTo>
                    <a:pt x="592" y="4091"/>
                    <a:pt x="998" y="3717"/>
                    <a:pt x="1469" y="3717"/>
                  </a:cubicBezTo>
                  <a:cubicBezTo>
                    <a:pt x="1503" y="3717"/>
                    <a:pt x="1537" y="3719"/>
                    <a:pt x="1571" y="3723"/>
                  </a:cubicBezTo>
                  <a:cubicBezTo>
                    <a:pt x="1834" y="3752"/>
                    <a:pt x="1980" y="3958"/>
                    <a:pt x="2009" y="4193"/>
                  </a:cubicBezTo>
                  <a:cubicBezTo>
                    <a:pt x="2047" y="4179"/>
                    <a:pt x="2089" y="4171"/>
                    <a:pt x="2130" y="4158"/>
                  </a:cubicBezTo>
                  <a:cubicBezTo>
                    <a:pt x="2220" y="4134"/>
                    <a:pt x="2313" y="4114"/>
                    <a:pt x="2406" y="4094"/>
                  </a:cubicBezTo>
                  <a:cubicBezTo>
                    <a:pt x="2591" y="4054"/>
                    <a:pt x="2777" y="4022"/>
                    <a:pt x="2965" y="3997"/>
                  </a:cubicBezTo>
                  <a:cubicBezTo>
                    <a:pt x="3337" y="3947"/>
                    <a:pt x="3710" y="3919"/>
                    <a:pt x="4083" y="3916"/>
                  </a:cubicBezTo>
                  <a:cubicBezTo>
                    <a:pt x="4115" y="3915"/>
                    <a:pt x="4147" y="3915"/>
                    <a:pt x="4179" y="3915"/>
                  </a:cubicBezTo>
                  <a:cubicBezTo>
                    <a:pt x="4526" y="3915"/>
                    <a:pt x="4874" y="3936"/>
                    <a:pt x="5219" y="3976"/>
                  </a:cubicBezTo>
                  <a:cubicBezTo>
                    <a:pt x="5407" y="3999"/>
                    <a:pt x="5597" y="4026"/>
                    <a:pt x="5782" y="4062"/>
                  </a:cubicBezTo>
                  <a:cubicBezTo>
                    <a:pt x="5948" y="4094"/>
                    <a:pt x="6125" y="4130"/>
                    <a:pt x="6279" y="4202"/>
                  </a:cubicBezTo>
                  <a:cubicBezTo>
                    <a:pt x="6366" y="4088"/>
                    <a:pt x="6480" y="3995"/>
                    <a:pt x="6612" y="3938"/>
                  </a:cubicBezTo>
                  <a:cubicBezTo>
                    <a:pt x="6451" y="3886"/>
                    <a:pt x="6296" y="3791"/>
                    <a:pt x="6159" y="3704"/>
                  </a:cubicBezTo>
                  <a:cubicBezTo>
                    <a:pt x="5992" y="3601"/>
                    <a:pt x="5836" y="3479"/>
                    <a:pt x="5718" y="3323"/>
                  </a:cubicBezTo>
                  <a:cubicBezTo>
                    <a:pt x="5298" y="2763"/>
                    <a:pt x="5555" y="1883"/>
                    <a:pt x="6268" y="1739"/>
                  </a:cubicBezTo>
                  <a:cubicBezTo>
                    <a:pt x="6325" y="1728"/>
                    <a:pt x="6380" y="1722"/>
                    <a:pt x="6434" y="1722"/>
                  </a:cubicBezTo>
                  <a:cubicBezTo>
                    <a:pt x="6727" y="1722"/>
                    <a:pt x="6991" y="1875"/>
                    <a:pt x="7235" y="2042"/>
                  </a:cubicBezTo>
                  <a:cubicBezTo>
                    <a:pt x="7495" y="2219"/>
                    <a:pt x="7769" y="2443"/>
                    <a:pt x="7958" y="2705"/>
                  </a:cubicBezTo>
                  <a:cubicBezTo>
                    <a:pt x="8010" y="2651"/>
                    <a:pt x="8073" y="2606"/>
                    <a:pt x="8146" y="2572"/>
                  </a:cubicBezTo>
                  <a:cubicBezTo>
                    <a:pt x="8170" y="2562"/>
                    <a:pt x="8193" y="2554"/>
                    <a:pt x="8217" y="2546"/>
                  </a:cubicBezTo>
                  <a:cubicBezTo>
                    <a:pt x="8088" y="2379"/>
                    <a:pt x="8137" y="2146"/>
                    <a:pt x="8040" y="1953"/>
                  </a:cubicBezTo>
                  <a:cubicBezTo>
                    <a:pt x="7945" y="1764"/>
                    <a:pt x="7711" y="1686"/>
                    <a:pt x="7545" y="1574"/>
                  </a:cubicBezTo>
                  <a:cubicBezTo>
                    <a:pt x="7384" y="1463"/>
                    <a:pt x="7256" y="1315"/>
                    <a:pt x="7224" y="1117"/>
                  </a:cubicBezTo>
                  <a:cubicBezTo>
                    <a:pt x="7207" y="1006"/>
                    <a:pt x="7214" y="890"/>
                    <a:pt x="7245" y="781"/>
                  </a:cubicBezTo>
                  <a:cubicBezTo>
                    <a:pt x="7200" y="754"/>
                    <a:pt x="7148" y="741"/>
                    <a:pt x="7097" y="741"/>
                  </a:cubicBezTo>
                  <a:cubicBezTo>
                    <a:pt x="7009" y="741"/>
                    <a:pt x="6922" y="781"/>
                    <a:pt x="6868" y="860"/>
                  </a:cubicBezTo>
                  <a:cubicBezTo>
                    <a:pt x="6850" y="888"/>
                    <a:pt x="6819" y="901"/>
                    <a:pt x="6788" y="901"/>
                  </a:cubicBezTo>
                  <a:cubicBezTo>
                    <a:pt x="6744" y="901"/>
                    <a:pt x="6702" y="872"/>
                    <a:pt x="6704" y="816"/>
                  </a:cubicBezTo>
                  <a:cubicBezTo>
                    <a:pt x="6710" y="695"/>
                    <a:pt x="6640" y="588"/>
                    <a:pt x="6520" y="552"/>
                  </a:cubicBezTo>
                  <a:cubicBezTo>
                    <a:pt x="6498" y="545"/>
                    <a:pt x="6475" y="542"/>
                    <a:pt x="6453" y="542"/>
                  </a:cubicBezTo>
                  <a:cubicBezTo>
                    <a:pt x="6351" y="542"/>
                    <a:pt x="6253" y="608"/>
                    <a:pt x="6168" y="662"/>
                  </a:cubicBezTo>
                  <a:cubicBezTo>
                    <a:pt x="6155" y="671"/>
                    <a:pt x="6139" y="675"/>
                    <a:pt x="6122" y="675"/>
                  </a:cubicBezTo>
                  <a:cubicBezTo>
                    <a:pt x="6080" y="675"/>
                    <a:pt x="6034" y="649"/>
                    <a:pt x="6028" y="604"/>
                  </a:cubicBezTo>
                  <a:cubicBezTo>
                    <a:pt x="6015" y="520"/>
                    <a:pt x="6007" y="406"/>
                    <a:pt x="5941" y="344"/>
                  </a:cubicBezTo>
                  <a:cubicBezTo>
                    <a:pt x="5915" y="319"/>
                    <a:pt x="5888" y="310"/>
                    <a:pt x="5862" y="310"/>
                  </a:cubicBezTo>
                  <a:cubicBezTo>
                    <a:pt x="5810" y="310"/>
                    <a:pt x="5759" y="344"/>
                    <a:pt x="5714" y="376"/>
                  </a:cubicBezTo>
                  <a:cubicBezTo>
                    <a:pt x="5658" y="413"/>
                    <a:pt x="5576" y="464"/>
                    <a:pt x="5508" y="464"/>
                  </a:cubicBezTo>
                  <a:cubicBezTo>
                    <a:pt x="5461" y="464"/>
                    <a:pt x="5420" y="439"/>
                    <a:pt x="5401" y="367"/>
                  </a:cubicBezTo>
                  <a:cubicBezTo>
                    <a:pt x="5382" y="301"/>
                    <a:pt x="5410" y="203"/>
                    <a:pt x="5345" y="157"/>
                  </a:cubicBezTo>
                  <a:cubicBezTo>
                    <a:pt x="5325" y="144"/>
                    <a:pt x="5304" y="138"/>
                    <a:pt x="5282" y="138"/>
                  </a:cubicBezTo>
                  <a:cubicBezTo>
                    <a:pt x="5210" y="138"/>
                    <a:pt x="5130" y="197"/>
                    <a:pt x="5078" y="229"/>
                  </a:cubicBezTo>
                  <a:cubicBezTo>
                    <a:pt x="5031" y="259"/>
                    <a:pt x="4987" y="274"/>
                    <a:pt x="4947" y="274"/>
                  </a:cubicBezTo>
                  <a:cubicBezTo>
                    <a:pt x="4888" y="274"/>
                    <a:pt x="4836" y="241"/>
                    <a:pt x="4793" y="168"/>
                  </a:cubicBezTo>
                  <a:cubicBezTo>
                    <a:pt x="4757" y="107"/>
                    <a:pt x="4727" y="43"/>
                    <a:pt x="4657" y="43"/>
                  </a:cubicBezTo>
                  <a:cubicBezTo>
                    <a:pt x="4643" y="43"/>
                    <a:pt x="4627" y="45"/>
                    <a:pt x="4609" y="51"/>
                  </a:cubicBezTo>
                  <a:cubicBezTo>
                    <a:pt x="4531" y="77"/>
                    <a:pt x="4517" y="153"/>
                    <a:pt x="4459" y="199"/>
                  </a:cubicBezTo>
                  <a:cubicBezTo>
                    <a:pt x="4433" y="220"/>
                    <a:pt x="4402" y="231"/>
                    <a:pt x="4371" y="231"/>
                  </a:cubicBezTo>
                  <a:cubicBezTo>
                    <a:pt x="4341" y="231"/>
                    <a:pt x="4310" y="221"/>
                    <a:pt x="4283" y="202"/>
                  </a:cubicBezTo>
                  <a:cubicBezTo>
                    <a:pt x="4225" y="157"/>
                    <a:pt x="4228" y="72"/>
                    <a:pt x="4173" y="31"/>
                  </a:cubicBezTo>
                  <a:cubicBezTo>
                    <a:pt x="4145" y="10"/>
                    <a:pt x="4119" y="1"/>
                    <a:pt x="40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0"/>
            <p:cNvSpPr/>
            <p:nvPr/>
          </p:nvSpPr>
          <p:spPr>
            <a:xfrm>
              <a:off x="4591159" y="578991"/>
              <a:ext cx="114996" cy="106343"/>
            </a:xfrm>
            <a:custGeom>
              <a:rect b="b" l="l" r="r" t="t"/>
              <a:pathLst>
                <a:path extrusionOk="0" h="2679" w="2897">
                  <a:moveTo>
                    <a:pt x="2177" y="1"/>
                  </a:moveTo>
                  <a:lnTo>
                    <a:pt x="2177" y="1"/>
                  </a:lnTo>
                  <a:cubicBezTo>
                    <a:pt x="1944" y="134"/>
                    <a:pt x="1720" y="276"/>
                    <a:pt x="1497" y="424"/>
                  </a:cubicBezTo>
                  <a:cubicBezTo>
                    <a:pt x="1360" y="527"/>
                    <a:pt x="1232" y="606"/>
                    <a:pt x="1054" y="626"/>
                  </a:cubicBezTo>
                  <a:cubicBezTo>
                    <a:pt x="969" y="635"/>
                    <a:pt x="883" y="637"/>
                    <a:pt x="796" y="637"/>
                  </a:cubicBezTo>
                  <a:cubicBezTo>
                    <a:pt x="672" y="637"/>
                    <a:pt x="548" y="632"/>
                    <a:pt x="427" y="632"/>
                  </a:cubicBezTo>
                  <a:lnTo>
                    <a:pt x="24" y="632"/>
                  </a:lnTo>
                  <a:cubicBezTo>
                    <a:pt x="193" y="797"/>
                    <a:pt x="353" y="968"/>
                    <a:pt x="512" y="1141"/>
                  </a:cubicBezTo>
                  <a:cubicBezTo>
                    <a:pt x="538" y="1169"/>
                    <a:pt x="547" y="1213"/>
                    <a:pt x="526" y="1245"/>
                  </a:cubicBezTo>
                  <a:cubicBezTo>
                    <a:pt x="357" y="1516"/>
                    <a:pt x="178" y="1781"/>
                    <a:pt x="0" y="2045"/>
                  </a:cubicBezTo>
                  <a:cubicBezTo>
                    <a:pt x="156" y="1999"/>
                    <a:pt x="312" y="1952"/>
                    <a:pt x="469" y="1906"/>
                  </a:cubicBezTo>
                  <a:cubicBezTo>
                    <a:pt x="583" y="1871"/>
                    <a:pt x="699" y="1836"/>
                    <a:pt x="814" y="1801"/>
                  </a:cubicBezTo>
                  <a:cubicBezTo>
                    <a:pt x="858" y="1788"/>
                    <a:pt x="900" y="1777"/>
                    <a:pt x="941" y="1777"/>
                  </a:cubicBezTo>
                  <a:cubicBezTo>
                    <a:pt x="975" y="1777"/>
                    <a:pt x="1009" y="1785"/>
                    <a:pt x="1043" y="1808"/>
                  </a:cubicBezTo>
                  <a:cubicBezTo>
                    <a:pt x="1132" y="1868"/>
                    <a:pt x="1205" y="1977"/>
                    <a:pt x="1278" y="2058"/>
                  </a:cubicBezTo>
                  <a:cubicBezTo>
                    <a:pt x="1357" y="2147"/>
                    <a:pt x="1438" y="2236"/>
                    <a:pt x="1518" y="2323"/>
                  </a:cubicBezTo>
                  <a:cubicBezTo>
                    <a:pt x="1630" y="2442"/>
                    <a:pt x="1739" y="2561"/>
                    <a:pt x="1849" y="2678"/>
                  </a:cubicBezTo>
                  <a:cubicBezTo>
                    <a:pt x="1845" y="2514"/>
                    <a:pt x="1844" y="2346"/>
                    <a:pt x="1844" y="2180"/>
                  </a:cubicBezTo>
                  <a:cubicBezTo>
                    <a:pt x="1844" y="2060"/>
                    <a:pt x="1847" y="1940"/>
                    <a:pt x="1849" y="1821"/>
                  </a:cubicBezTo>
                  <a:cubicBezTo>
                    <a:pt x="1851" y="1739"/>
                    <a:pt x="1843" y="1650"/>
                    <a:pt x="1895" y="1583"/>
                  </a:cubicBezTo>
                  <a:cubicBezTo>
                    <a:pt x="1950" y="1510"/>
                    <a:pt x="2053" y="1491"/>
                    <a:pt x="2133" y="1463"/>
                  </a:cubicBezTo>
                  <a:cubicBezTo>
                    <a:pt x="2244" y="1424"/>
                    <a:pt x="2356" y="1383"/>
                    <a:pt x="2468" y="1342"/>
                  </a:cubicBezTo>
                  <a:cubicBezTo>
                    <a:pt x="2610" y="1290"/>
                    <a:pt x="2753" y="1239"/>
                    <a:pt x="2896" y="1187"/>
                  </a:cubicBezTo>
                  <a:cubicBezTo>
                    <a:pt x="2786" y="1144"/>
                    <a:pt x="2674" y="1101"/>
                    <a:pt x="2565" y="1057"/>
                  </a:cubicBezTo>
                  <a:cubicBezTo>
                    <a:pt x="2475" y="1020"/>
                    <a:pt x="2383" y="984"/>
                    <a:pt x="2291" y="947"/>
                  </a:cubicBezTo>
                  <a:cubicBezTo>
                    <a:pt x="2226" y="921"/>
                    <a:pt x="2142" y="901"/>
                    <a:pt x="2090" y="852"/>
                  </a:cubicBezTo>
                  <a:cubicBezTo>
                    <a:pt x="1975" y="738"/>
                    <a:pt x="2075" y="502"/>
                    <a:pt x="2102" y="369"/>
                  </a:cubicBezTo>
                  <a:cubicBezTo>
                    <a:pt x="2127" y="247"/>
                    <a:pt x="2152" y="125"/>
                    <a:pt x="2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0"/>
            <p:cNvSpPr/>
            <p:nvPr/>
          </p:nvSpPr>
          <p:spPr>
            <a:xfrm>
              <a:off x="4610610" y="791875"/>
              <a:ext cx="86456" cy="78556"/>
            </a:xfrm>
            <a:custGeom>
              <a:rect b="b" l="l" r="r" t="t"/>
              <a:pathLst>
                <a:path extrusionOk="0" h="1979" w="2178">
                  <a:moveTo>
                    <a:pt x="614" y="542"/>
                  </a:moveTo>
                  <a:cubicBezTo>
                    <a:pt x="621" y="542"/>
                    <a:pt x="628" y="542"/>
                    <a:pt x="635" y="543"/>
                  </a:cubicBezTo>
                  <a:cubicBezTo>
                    <a:pt x="654" y="546"/>
                    <a:pt x="667" y="550"/>
                    <a:pt x="685" y="561"/>
                  </a:cubicBezTo>
                  <a:cubicBezTo>
                    <a:pt x="705" y="573"/>
                    <a:pt x="716" y="587"/>
                    <a:pt x="730" y="604"/>
                  </a:cubicBezTo>
                  <a:cubicBezTo>
                    <a:pt x="739" y="618"/>
                    <a:pt x="744" y="634"/>
                    <a:pt x="750" y="649"/>
                  </a:cubicBezTo>
                  <a:cubicBezTo>
                    <a:pt x="757" y="667"/>
                    <a:pt x="763" y="687"/>
                    <a:pt x="768" y="706"/>
                  </a:cubicBezTo>
                  <a:cubicBezTo>
                    <a:pt x="771" y="715"/>
                    <a:pt x="772" y="724"/>
                    <a:pt x="774" y="733"/>
                  </a:cubicBezTo>
                  <a:cubicBezTo>
                    <a:pt x="777" y="750"/>
                    <a:pt x="782" y="769"/>
                    <a:pt x="779" y="785"/>
                  </a:cubicBezTo>
                  <a:cubicBezTo>
                    <a:pt x="777" y="812"/>
                    <a:pt x="772" y="833"/>
                    <a:pt x="758" y="859"/>
                  </a:cubicBezTo>
                  <a:cubicBezTo>
                    <a:pt x="751" y="873"/>
                    <a:pt x="741" y="885"/>
                    <a:pt x="730" y="895"/>
                  </a:cubicBezTo>
                  <a:cubicBezTo>
                    <a:pt x="716" y="905"/>
                    <a:pt x="705" y="915"/>
                    <a:pt x="690" y="922"/>
                  </a:cubicBezTo>
                  <a:cubicBezTo>
                    <a:pt x="687" y="926"/>
                    <a:pt x="684" y="928"/>
                    <a:pt x="679" y="932"/>
                  </a:cubicBezTo>
                  <a:cubicBezTo>
                    <a:pt x="664" y="943"/>
                    <a:pt x="647" y="948"/>
                    <a:pt x="631" y="953"/>
                  </a:cubicBezTo>
                  <a:cubicBezTo>
                    <a:pt x="612" y="959"/>
                    <a:pt x="593" y="962"/>
                    <a:pt x="573" y="962"/>
                  </a:cubicBezTo>
                  <a:cubicBezTo>
                    <a:pt x="557" y="962"/>
                    <a:pt x="542" y="960"/>
                    <a:pt x="526" y="957"/>
                  </a:cubicBezTo>
                  <a:cubicBezTo>
                    <a:pt x="522" y="956"/>
                    <a:pt x="517" y="956"/>
                    <a:pt x="513" y="954"/>
                  </a:cubicBezTo>
                  <a:cubicBezTo>
                    <a:pt x="500" y="951"/>
                    <a:pt x="487" y="944"/>
                    <a:pt x="474" y="938"/>
                  </a:cubicBezTo>
                  <a:cubicBezTo>
                    <a:pt x="460" y="930"/>
                    <a:pt x="445" y="920"/>
                    <a:pt x="434" y="907"/>
                  </a:cubicBezTo>
                  <a:cubicBezTo>
                    <a:pt x="409" y="883"/>
                    <a:pt x="389" y="850"/>
                    <a:pt x="382" y="818"/>
                  </a:cubicBezTo>
                  <a:cubicBezTo>
                    <a:pt x="373" y="785"/>
                    <a:pt x="373" y="751"/>
                    <a:pt x="383" y="718"/>
                  </a:cubicBezTo>
                  <a:cubicBezTo>
                    <a:pt x="391" y="685"/>
                    <a:pt x="408" y="659"/>
                    <a:pt x="430" y="633"/>
                  </a:cubicBezTo>
                  <a:cubicBezTo>
                    <a:pt x="444" y="615"/>
                    <a:pt x="464" y="600"/>
                    <a:pt x="482" y="588"/>
                  </a:cubicBezTo>
                  <a:cubicBezTo>
                    <a:pt x="495" y="579"/>
                    <a:pt x="508" y="572"/>
                    <a:pt x="522" y="567"/>
                  </a:cubicBezTo>
                  <a:cubicBezTo>
                    <a:pt x="538" y="561"/>
                    <a:pt x="553" y="553"/>
                    <a:pt x="568" y="548"/>
                  </a:cubicBezTo>
                  <a:cubicBezTo>
                    <a:pt x="583" y="544"/>
                    <a:pt x="599" y="542"/>
                    <a:pt x="614" y="542"/>
                  </a:cubicBezTo>
                  <a:close/>
                  <a:moveTo>
                    <a:pt x="784" y="1"/>
                  </a:moveTo>
                  <a:cubicBezTo>
                    <a:pt x="725" y="1"/>
                    <a:pt x="664" y="9"/>
                    <a:pt x="601" y="26"/>
                  </a:cubicBezTo>
                  <a:cubicBezTo>
                    <a:pt x="320" y="104"/>
                    <a:pt x="107" y="333"/>
                    <a:pt x="57" y="622"/>
                  </a:cubicBezTo>
                  <a:cubicBezTo>
                    <a:pt x="1" y="930"/>
                    <a:pt x="121" y="1233"/>
                    <a:pt x="341" y="1447"/>
                  </a:cubicBezTo>
                  <a:cubicBezTo>
                    <a:pt x="456" y="1556"/>
                    <a:pt x="589" y="1645"/>
                    <a:pt x="725" y="1723"/>
                  </a:cubicBezTo>
                  <a:cubicBezTo>
                    <a:pt x="865" y="1803"/>
                    <a:pt x="1021" y="1865"/>
                    <a:pt x="1142" y="1973"/>
                  </a:cubicBezTo>
                  <a:cubicBezTo>
                    <a:pt x="1145" y="1975"/>
                    <a:pt x="1146" y="1976"/>
                    <a:pt x="1147" y="1979"/>
                  </a:cubicBezTo>
                  <a:cubicBezTo>
                    <a:pt x="1178" y="1963"/>
                    <a:pt x="1204" y="1939"/>
                    <a:pt x="1222" y="1896"/>
                  </a:cubicBezTo>
                  <a:cubicBezTo>
                    <a:pt x="1247" y="1837"/>
                    <a:pt x="1258" y="1776"/>
                    <a:pt x="1282" y="1718"/>
                  </a:cubicBezTo>
                  <a:cubicBezTo>
                    <a:pt x="1329" y="1599"/>
                    <a:pt x="1404" y="1494"/>
                    <a:pt x="1497" y="1406"/>
                  </a:cubicBezTo>
                  <a:cubicBezTo>
                    <a:pt x="1664" y="1253"/>
                    <a:pt x="1882" y="1160"/>
                    <a:pt x="2107" y="1154"/>
                  </a:cubicBezTo>
                  <a:cubicBezTo>
                    <a:pt x="2122" y="1089"/>
                    <a:pt x="2146" y="1026"/>
                    <a:pt x="2177" y="968"/>
                  </a:cubicBezTo>
                  <a:cubicBezTo>
                    <a:pt x="2072" y="849"/>
                    <a:pt x="1974" y="723"/>
                    <a:pt x="1860" y="611"/>
                  </a:cubicBezTo>
                  <a:cubicBezTo>
                    <a:pt x="1735" y="488"/>
                    <a:pt x="1599" y="375"/>
                    <a:pt x="1454" y="275"/>
                  </a:cubicBezTo>
                  <a:cubicBezTo>
                    <a:pt x="1249" y="133"/>
                    <a:pt x="1028" y="1"/>
                    <a:pt x="78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0"/>
            <p:cNvSpPr/>
            <p:nvPr/>
          </p:nvSpPr>
          <p:spPr>
            <a:xfrm>
              <a:off x="4391335" y="886825"/>
              <a:ext cx="111186" cy="105549"/>
            </a:xfrm>
            <a:custGeom>
              <a:rect b="b" l="l" r="r" t="t"/>
              <a:pathLst>
                <a:path extrusionOk="0" h="2659" w="2801">
                  <a:moveTo>
                    <a:pt x="2279" y="0"/>
                  </a:moveTo>
                  <a:cubicBezTo>
                    <a:pt x="2275" y="0"/>
                    <a:pt x="2274" y="1"/>
                    <a:pt x="2271" y="1"/>
                  </a:cubicBezTo>
                  <a:cubicBezTo>
                    <a:pt x="2178" y="19"/>
                    <a:pt x="2085" y="39"/>
                    <a:pt x="1993" y="57"/>
                  </a:cubicBezTo>
                  <a:cubicBezTo>
                    <a:pt x="1950" y="65"/>
                    <a:pt x="1908" y="75"/>
                    <a:pt x="1866" y="82"/>
                  </a:cubicBezTo>
                  <a:cubicBezTo>
                    <a:pt x="1865" y="92"/>
                    <a:pt x="1864" y="104"/>
                    <a:pt x="1863" y="114"/>
                  </a:cubicBezTo>
                  <a:cubicBezTo>
                    <a:pt x="1838" y="284"/>
                    <a:pt x="1767" y="440"/>
                    <a:pt x="1696" y="592"/>
                  </a:cubicBezTo>
                  <a:cubicBezTo>
                    <a:pt x="1623" y="746"/>
                    <a:pt x="1535" y="908"/>
                    <a:pt x="1522" y="1078"/>
                  </a:cubicBezTo>
                  <a:cubicBezTo>
                    <a:pt x="1511" y="1243"/>
                    <a:pt x="1579" y="1402"/>
                    <a:pt x="1468" y="1546"/>
                  </a:cubicBezTo>
                  <a:cubicBezTo>
                    <a:pt x="1381" y="1658"/>
                    <a:pt x="1236" y="1718"/>
                    <a:pt x="1097" y="1728"/>
                  </a:cubicBezTo>
                  <a:cubicBezTo>
                    <a:pt x="1079" y="1730"/>
                    <a:pt x="1061" y="1730"/>
                    <a:pt x="1043" y="1730"/>
                  </a:cubicBezTo>
                  <a:cubicBezTo>
                    <a:pt x="885" y="1730"/>
                    <a:pt x="734" y="1678"/>
                    <a:pt x="611" y="1576"/>
                  </a:cubicBezTo>
                  <a:cubicBezTo>
                    <a:pt x="313" y="1326"/>
                    <a:pt x="260" y="846"/>
                    <a:pt x="281" y="477"/>
                  </a:cubicBezTo>
                  <a:cubicBezTo>
                    <a:pt x="282" y="463"/>
                    <a:pt x="285" y="447"/>
                    <a:pt x="286" y="434"/>
                  </a:cubicBezTo>
                  <a:lnTo>
                    <a:pt x="286" y="434"/>
                  </a:lnTo>
                  <a:cubicBezTo>
                    <a:pt x="271" y="440"/>
                    <a:pt x="257" y="447"/>
                    <a:pt x="243" y="452"/>
                  </a:cubicBezTo>
                  <a:cubicBezTo>
                    <a:pt x="239" y="454"/>
                    <a:pt x="229" y="461"/>
                    <a:pt x="224" y="461"/>
                  </a:cubicBezTo>
                  <a:cubicBezTo>
                    <a:pt x="223" y="462"/>
                    <a:pt x="220" y="462"/>
                    <a:pt x="219" y="462"/>
                  </a:cubicBezTo>
                  <a:cubicBezTo>
                    <a:pt x="192" y="473"/>
                    <a:pt x="163" y="487"/>
                    <a:pt x="137" y="499"/>
                  </a:cubicBezTo>
                  <a:cubicBezTo>
                    <a:pt x="92" y="522"/>
                    <a:pt x="47" y="544"/>
                    <a:pt x="1" y="569"/>
                  </a:cubicBezTo>
                  <a:cubicBezTo>
                    <a:pt x="116" y="1291"/>
                    <a:pt x="321" y="1997"/>
                    <a:pt x="616" y="2658"/>
                  </a:cubicBezTo>
                  <a:cubicBezTo>
                    <a:pt x="765" y="2572"/>
                    <a:pt x="934" y="2518"/>
                    <a:pt x="1099" y="2475"/>
                  </a:cubicBezTo>
                  <a:cubicBezTo>
                    <a:pt x="1297" y="2423"/>
                    <a:pt x="1496" y="2377"/>
                    <a:pt x="1698" y="2336"/>
                  </a:cubicBezTo>
                  <a:cubicBezTo>
                    <a:pt x="2063" y="2262"/>
                    <a:pt x="2430" y="2207"/>
                    <a:pt x="2800" y="2170"/>
                  </a:cubicBezTo>
                  <a:cubicBezTo>
                    <a:pt x="2633" y="1447"/>
                    <a:pt x="2472" y="723"/>
                    <a:pt x="2281" y="0"/>
                  </a:cubicBezTo>
                  <a:cubicBezTo>
                    <a:pt x="2280" y="0"/>
                    <a:pt x="2280" y="0"/>
                    <a:pt x="227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0"/>
            <p:cNvSpPr/>
            <p:nvPr/>
          </p:nvSpPr>
          <p:spPr>
            <a:xfrm>
              <a:off x="4481800" y="879958"/>
              <a:ext cx="148856" cy="95705"/>
            </a:xfrm>
            <a:custGeom>
              <a:rect b="b" l="l" r="r" t="t"/>
              <a:pathLst>
                <a:path extrusionOk="0" h="2411" w="3750">
                  <a:moveTo>
                    <a:pt x="1698" y="0"/>
                  </a:moveTo>
                  <a:cubicBezTo>
                    <a:pt x="1679" y="0"/>
                    <a:pt x="1660" y="0"/>
                    <a:pt x="1641" y="1"/>
                  </a:cubicBezTo>
                  <a:cubicBezTo>
                    <a:pt x="1263" y="5"/>
                    <a:pt x="887" y="32"/>
                    <a:pt x="513" y="85"/>
                  </a:cubicBezTo>
                  <a:cubicBezTo>
                    <a:pt x="341" y="110"/>
                    <a:pt x="170" y="139"/>
                    <a:pt x="0" y="172"/>
                  </a:cubicBezTo>
                  <a:cubicBezTo>
                    <a:pt x="190" y="895"/>
                    <a:pt x="351" y="1619"/>
                    <a:pt x="518" y="2342"/>
                  </a:cubicBezTo>
                  <a:cubicBezTo>
                    <a:pt x="554" y="2338"/>
                    <a:pt x="592" y="2333"/>
                    <a:pt x="628" y="2330"/>
                  </a:cubicBezTo>
                  <a:cubicBezTo>
                    <a:pt x="991" y="2296"/>
                    <a:pt x="1353" y="2279"/>
                    <a:pt x="1716" y="2279"/>
                  </a:cubicBezTo>
                  <a:cubicBezTo>
                    <a:pt x="1774" y="2279"/>
                    <a:pt x="1831" y="2279"/>
                    <a:pt x="1889" y="2280"/>
                  </a:cubicBezTo>
                  <a:cubicBezTo>
                    <a:pt x="2269" y="2287"/>
                    <a:pt x="2653" y="2307"/>
                    <a:pt x="3022" y="2410"/>
                  </a:cubicBezTo>
                  <a:cubicBezTo>
                    <a:pt x="3063" y="2228"/>
                    <a:pt x="3170" y="2061"/>
                    <a:pt x="3335" y="1951"/>
                  </a:cubicBezTo>
                  <a:cubicBezTo>
                    <a:pt x="3101" y="1546"/>
                    <a:pt x="3262" y="1033"/>
                    <a:pt x="3686" y="832"/>
                  </a:cubicBezTo>
                  <a:cubicBezTo>
                    <a:pt x="3638" y="644"/>
                    <a:pt x="3667" y="443"/>
                    <a:pt x="3750" y="269"/>
                  </a:cubicBezTo>
                  <a:cubicBezTo>
                    <a:pt x="3595" y="223"/>
                    <a:pt x="3446" y="173"/>
                    <a:pt x="3287" y="144"/>
                  </a:cubicBezTo>
                  <a:cubicBezTo>
                    <a:pt x="3104" y="109"/>
                    <a:pt x="2920" y="82"/>
                    <a:pt x="2735" y="59"/>
                  </a:cubicBezTo>
                  <a:cubicBezTo>
                    <a:pt x="2391" y="18"/>
                    <a:pt x="2044" y="0"/>
                    <a:pt x="169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0"/>
            <p:cNvSpPr/>
            <p:nvPr/>
          </p:nvSpPr>
          <p:spPr>
            <a:xfrm>
              <a:off x="4557895" y="1001544"/>
              <a:ext cx="55057" cy="76294"/>
            </a:xfrm>
            <a:custGeom>
              <a:rect b="b" l="l" r="r" t="t"/>
              <a:pathLst>
                <a:path extrusionOk="0" h="1922" w="1387">
                  <a:moveTo>
                    <a:pt x="998" y="1"/>
                  </a:moveTo>
                  <a:cubicBezTo>
                    <a:pt x="819" y="1"/>
                    <a:pt x="620" y="117"/>
                    <a:pt x="555" y="265"/>
                  </a:cubicBezTo>
                  <a:cubicBezTo>
                    <a:pt x="495" y="399"/>
                    <a:pt x="571" y="543"/>
                    <a:pt x="559" y="684"/>
                  </a:cubicBezTo>
                  <a:cubicBezTo>
                    <a:pt x="549" y="793"/>
                    <a:pt x="492" y="883"/>
                    <a:pt x="425" y="965"/>
                  </a:cubicBezTo>
                  <a:cubicBezTo>
                    <a:pt x="267" y="1152"/>
                    <a:pt x="1" y="1368"/>
                    <a:pt x="158" y="1640"/>
                  </a:cubicBezTo>
                  <a:cubicBezTo>
                    <a:pt x="228" y="1760"/>
                    <a:pt x="367" y="1848"/>
                    <a:pt x="497" y="1893"/>
                  </a:cubicBezTo>
                  <a:cubicBezTo>
                    <a:pt x="553" y="1911"/>
                    <a:pt x="608" y="1921"/>
                    <a:pt x="664" y="1921"/>
                  </a:cubicBezTo>
                  <a:cubicBezTo>
                    <a:pt x="672" y="1921"/>
                    <a:pt x="679" y="1921"/>
                    <a:pt x="687" y="1921"/>
                  </a:cubicBezTo>
                  <a:cubicBezTo>
                    <a:pt x="719" y="1920"/>
                    <a:pt x="752" y="1915"/>
                    <a:pt x="783" y="1913"/>
                  </a:cubicBezTo>
                  <a:cubicBezTo>
                    <a:pt x="788" y="1894"/>
                    <a:pt x="791" y="1873"/>
                    <a:pt x="796" y="1855"/>
                  </a:cubicBezTo>
                  <a:cubicBezTo>
                    <a:pt x="904" y="1473"/>
                    <a:pt x="1100" y="1147"/>
                    <a:pt x="1387" y="899"/>
                  </a:cubicBezTo>
                  <a:cubicBezTo>
                    <a:pt x="1383" y="897"/>
                    <a:pt x="1381" y="897"/>
                    <a:pt x="1376" y="895"/>
                  </a:cubicBezTo>
                  <a:cubicBezTo>
                    <a:pt x="1081" y="733"/>
                    <a:pt x="1015" y="327"/>
                    <a:pt x="1180" y="53"/>
                  </a:cubicBezTo>
                  <a:cubicBezTo>
                    <a:pt x="1127" y="17"/>
                    <a:pt x="1064" y="1"/>
                    <a:pt x="99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0"/>
            <p:cNvSpPr/>
            <p:nvPr/>
          </p:nvSpPr>
          <p:spPr>
            <a:xfrm>
              <a:off x="4418645" y="978402"/>
              <a:ext cx="185376" cy="163226"/>
            </a:xfrm>
            <a:custGeom>
              <a:rect b="b" l="l" r="r" t="t"/>
              <a:pathLst>
                <a:path extrusionOk="0" h="4112" w="4670">
                  <a:moveTo>
                    <a:pt x="3234" y="0"/>
                  </a:moveTo>
                  <a:cubicBezTo>
                    <a:pt x="2909" y="0"/>
                    <a:pt x="2585" y="15"/>
                    <a:pt x="2261" y="44"/>
                  </a:cubicBezTo>
                  <a:cubicBezTo>
                    <a:pt x="1865" y="78"/>
                    <a:pt x="1472" y="135"/>
                    <a:pt x="1081" y="213"/>
                  </a:cubicBezTo>
                  <a:cubicBezTo>
                    <a:pt x="712" y="286"/>
                    <a:pt x="348" y="369"/>
                    <a:pt x="0" y="510"/>
                  </a:cubicBezTo>
                  <a:cubicBezTo>
                    <a:pt x="203" y="938"/>
                    <a:pt x="446" y="1347"/>
                    <a:pt x="727" y="1727"/>
                  </a:cubicBezTo>
                  <a:cubicBezTo>
                    <a:pt x="686" y="1544"/>
                    <a:pt x="681" y="1353"/>
                    <a:pt x="713" y="1170"/>
                  </a:cubicBezTo>
                  <a:cubicBezTo>
                    <a:pt x="778" y="817"/>
                    <a:pt x="1031" y="429"/>
                    <a:pt x="1426" y="429"/>
                  </a:cubicBezTo>
                  <a:cubicBezTo>
                    <a:pt x="1439" y="429"/>
                    <a:pt x="1451" y="430"/>
                    <a:pt x="1464" y="430"/>
                  </a:cubicBezTo>
                  <a:cubicBezTo>
                    <a:pt x="1634" y="441"/>
                    <a:pt x="1802" y="526"/>
                    <a:pt x="1891" y="674"/>
                  </a:cubicBezTo>
                  <a:cubicBezTo>
                    <a:pt x="2005" y="863"/>
                    <a:pt x="1949" y="1083"/>
                    <a:pt x="1948" y="1291"/>
                  </a:cubicBezTo>
                  <a:cubicBezTo>
                    <a:pt x="1948" y="1409"/>
                    <a:pt x="1973" y="1514"/>
                    <a:pt x="2066" y="1593"/>
                  </a:cubicBezTo>
                  <a:cubicBezTo>
                    <a:pt x="2136" y="1650"/>
                    <a:pt x="2219" y="1691"/>
                    <a:pt x="2286" y="1752"/>
                  </a:cubicBezTo>
                  <a:cubicBezTo>
                    <a:pt x="2419" y="1873"/>
                    <a:pt x="2461" y="2051"/>
                    <a:pt x="2436" y="2224"/>
                  </a:cubicBezTo>
                  <a:cubicBezTo>
                    <a:pt x="2394" y="2512"/>
                    <a:pt x="2126" y="2831"/>
                    <a:pt x="1821" y="2878"/>
                  </a:cubicBezTo>
                  <a:cubicBezTo>
                    <a:pt x="1978" y="3007"/>
                    <a:pt x="2141" y="3129"/>
                    <a:pt x="2315" y="3244"/>
                  </a:cubicBezTo>
                  <a:cubicBezTo>
                    <a:pt x="2678" y="3445"/>
                    <a:pt x="3052" y="3628"/>
                    <a:pt x="3432" y="3791"/>
                  </a:cubicBezTo>
                  <a:cubicBezTo>
                    <a:pt x="3706" y="3909"/>
                    <a:pt x="3983" y="4015"/>
                    <a:pt x="4263" y="4112"/>
                  </a:cubicBezTo>
                  <a:cubicBezTo>
                    <a:pt x="4211" y="3648"/>
                    <a:pt x="4169" y="3176"/>
                    <a:pt x="4244" y="2715"/>
                  </a:cubicBezTo>
                  <a:lnTo>
                    <a:pt x="4244" y="2715"/>
                  </a:lnTo>
                  <a:cubicBezTo>
                    <a:pt x="4228" y="2717"/>
                    <a:pt x="4212" y="2718"/>
                    <a:pt x="4196" y="2718"/>
                  </a:cubicBezTo>
                  <a:cubicBezTo>
                    <a:pt x="4142" y="2718"/>
                    <a:pt x="4088" y="2709"/>
                    <a:pt x="4042" y="2700"/>
                  </a:cubicBezTo>
                  <a:cubicBezTo>
                    <a:pt x="3891" y="2663"/>
                    <a:pt x="3747" y="2578"/>
                    <a:pt x="3636" y="2473"/>
                  </a:cubicBezTo>
                  <a:cubicBezTo>
                    <a:pt x="3441" y="2286"/>
                    <a:pt x="3402" y="2010"/>
                    <a:pt x="3523" y="1773"/>
                  </a:cubicBezTo>
                  <a:cubicBezTo>
                    <a:pt x="3581" y="1656"/>
                    <a:pt x="3677" y="1571"/>
                    <a:pt x="3766" y="1481"/>
                  </a:cubicBezTo>
                  <a:cubicBezTo>
                    <a:pt x="3873" y="1372"/>
                    <a:pt x="3930" y="1274"/>
                    <a:pt x="3898" y="1117"/>
                  </a:cubicBezTo>
                  <a:cubicBezTo>
                    <a:pt x="3873" y="989"/>
                    <a:pt x="3862" y="870"/>
                    <a:pt x="3922" y="749"/>
                  </a:cubicBezTo>
                  <a:cubicBezTo>
                    <a:pt x="3975" y="641"/>
                    <a:pt x="4071" y="556"/>
                    <a:pt x="4174" y="498"/>
                  </a:cubicBezTo>
                  <a:cubicBezTo>
                    <a:pt x="4271" y="443"/>
                    <a:pt x="4385" y="411"/>
                    <a:pt x="4496" y="411"/>
                  </a:cubicBezTo>
                  <a:cubicBezTo>
                    <a:pt x="4556" y="411"/>
                    <a:pt x="4615" y="420"/>
                    <a:pt x="4670" y="441"/>
                  </a:cubicBezTo>
                  <a:cubicBezTo>
                    <a:pt x="4623" y="346"/>
                    <a:pt x="4595" y="243"/>
                    <a:pt x="4592" y="139"/>
                  </a:cubicBezTo>
                  <a:cubicBezTo>
                    <a:pt x="4218" y="27"/>
                    <a:pt x="3826" y="9"/>
                    <a:pt x="3440" y="2"/>
                  </a:cubicBezTo>
                  <a:cubicBezTo>
                    <a:pt x="3371" y="1"/>
                    <a:pt x="3303" y="0"/>
                    <a:pt x="32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0"/>
            <p:cNvSpPr/>
            <p:nvPr/>
          </p:nvSpPr>
          <p:spPr>
            <a:xfrm>
              <a:off x="4453577" y="783420"/>
              <a:ext cx="83240" cy="67799"/>
            </a:xfrm>
            <a:custGeom>
              <a:rect b="b" l="l" r="r" t="t"/>
              <a:pathLst>
                <a:path extrusionOk="0" h="1708" w="2097">
                  <a:moveTo>
                    <a:pt x="1350" y="543"/>
                  </a:moveTo>
                  <a:cubicBezTo>
                    <a:pt x="1360" y="543"/>
                    <a:pt x="1369" y="544"/>
                    <a:pt x="1379" y="548"/>
                  </a:cubicBezTo>
                  <a:cubicBezTo>
                    <a:pt x="1389" y="552"/>
                    <a:pt x="1398" y="556"/>
                    <a:pt x="1408" y="561"/>
                  </a:cubicBezTo>
                  <a:cubicBezTo>
                    <a:pt x="1410" y="561"/>
                    <a:pt x="1410" y="562"/>
                    <a:pt x="1411" y="562"/>
                  </a:cubicBezTo>
                  <a:cubicBezTo>
                    <a:pt x="1421" y="568"/>
                    <a:pt x="1429" y="575"/>
                    <a:pt x="1437" y="583"/>
                  </a:cubicBezTo>
                  <a:cubicBezTo>
                    <a:pt x="1450" y="594"/>
                    <a:pt x="1458" y="609"/>
                    <a:pt x="1464" y="624"/>
                  </a:cubicBezTo>
                  <a:cubicBezTo>
                    <a:pt x="1467" y="627"/>
                    <a:pt x="1472" y="631"/>
                    <a:pt x="1474" y="636"/>
                  </a:cubicBezTo>
                  <a:cubicBezTo>
                    <a:pt x="1475" y="637"/>
                    <a:pt x="1477" y="640"/>
                    <a:pt x="1478" y="641"/>
                  </a:cubicBezTo>
                  <a:cubicBezTo>
                    <a:pt x="1481" y="650"/>
                    <a:pt x="1487" y="662"/>
                    <a:pt x="1490" y="670"/>
                  </a:cubicBezTo>
                  <a:cubicBezTo>
                    <a:pt x="1490" y="671"/>
                    <a:pt x="1492" y="672"/>
                    <a:pt x="1492" y="674"/>
                  </a:cubicBezTo>
                  <a:cubicBezTo>
                    <a:pt x="1496" y="686"/>
                    <a:pt x="1496" y="699"/>
                    <a:pt x="1498" y="710"/>
                  </a:cubicBezTo>
                  <a:lnTo>
                    <a:pt x="1498" y="718"/>
                  </a:lnTo>
                  <a:cubicBezTo>
                    <a:pt x="1499" y="734"/>
                    <a:pt x="1496" y="749"/>
                    <a:pt x="1492" y="763"/>
                  </a:cubicBezTo>
                  <a:lnTo>
                    <a:pt x="1488" y="779"/>
                  </a:lnTo>
                  <a:cubicBezTo>
                    <a:pt x="1483" y="791"/>
                    <a:pt x="1478" y="805"/>
                    <a:pt x="1472" y="816"/>
                  </a:cubicBezTo>
                  <a:cubicBezTo>
                    <a:pt x="1461" y="832"/>
                    <a:pt x="1449" y="845"/>
                    <a:pt x="1436" y="858"/>
                  </a:cubicBezTo>
                  <a:cubicBezTo>
                    <a:pt x="1432" y="864"/>
                    <a:pt x="1427" y="870"/>
                    <a:pt x="1422" y="876"/>
                  </a:cubicBezTo>
                  <a:cubicBezTo>
                    <a:pt x="1421" y="879"/>
                    <a:pt x="1417" y="881"/>
                    <a:pt x="1415" y="882"/>
                  </a:cubicBezTo>
                  <a:cubicBezTo>
                    <a:pt x="1395" y="903"/>
                    <a:pt x="1376" y="912"/>
                    <a:pt x="1349" y="922"/>
                  </a:cubicBezTo>
                  <a:cubicBezTo>
                    <a:pt x="1336" y="927"/>
                    <a:pt x="1325" y="929"/>
                    <a:pt x="1312" y="929"/>
                  </a:cubicBezTo>
                  <a:cubicBezTo>
                    <a:pt x="1309" y="929"/>
                    <a:pt x="1305" y="929"/>
                    <a:pt x="1302" y="929"/>
                  </a:cubicBezTo>
                  <a:cubicBezTo>
                    <a:pt x="1277" y="928"/>
                    <a:pt x="1260" y="922"/>
                    <a:pt x="1239" y="912"/>
                  </a:cubicBezTo>
                  <a:cubicBezTo>
                    <a:pt x="1238" y="911"/>
                    <a:pt x="1237" y="911"/>
                    <a:pt x="1235" y="911"/>
                  </a:cubicBezTo>
                  <a:cubicBezTo>
                    <a:pt x="1232" y="907"/>
                    <a:pt x="1227" y="905"/>
                    <a:pt x="1223" y="901"/>
                  </a:cubicBezTo>
                  <a:cubicBezTo>
                    <a:pt x="1219" y="897"/>
                    <a:pt x="1214" y="894"/>
                    <a:pt x="1211" y="891"/>
                  </a:cubicBezTo>
                  <a:cubicBezTo>
                    <a:pt x="1193" y="873"/>
                    <a:pt x="1181" y="853"/>
                    <a:pt x="1173" y="828"/>
                  </a:cubicBezTo>
                  <a:cubicBezTo>
                    <a:pt x="1168" y="814"/>
                    <a:pt x="1167" y="795"/>
                    <a:pt x="1165" y="782"/>
                  </a:cubicBezTo>
                  <a:cubicBezTo>
                    <a:pt x="1162" y="757"/>
                    <a:pt x="1167" y="738"/>
                    <a:pt x="1170" y="713"/>
                  </a:cubicBezTo>
                  <a:cubicBezTo>
                    <a:pt x="1171" y="707"/>
                    <a:pt x="1171" y="700"/>
                    <a:pt x="1173" y="693"/>
                  </a:cubicBezTo>
                  <a:cubicBezTo>
                    <a:pt x="1177" y="682"/>
                    <a:pt x="1182" y="670"/>
                    <a:pt x="1186" y="660"/>
                  </a:cubicBezTo>
                  <a:cubicBezTo>
                    <a:pt x="1187" y="657"/>
                    <a:pt x="1189" y="653"/>
                    <a:pt x="1189" y="651"/>
                  </a:cubicBezTo>
                  <a:cubicBezTo>
                    <a:pt x="1197" y="640"/>
                    <a:pt x="1206" y="630"/>
                    <a:pt x="1212" y="620"/>
                  </a:cubicBezTo>
                  <a:cubicBezTo>
                    <a:pt x="1213" y="618"/>
                    <a:pt x="1215" y="616"/>
                    <a:pt x="1219" y="614"/>
                  </a:cubicBezTo>
                  <a:cubicBezTo>
                    <a:pt x="1228" y="605"/>
                    <a:pt x="1237" y="599"/>
                    <a:pt x="1249" y="590"/>
                  </a:cubicBezTo>
                  <a:cubicBezTo>
                    <a:pt x="1251" y="587"/>
                    <a:pt x="1255" y="584"/>
                    <a:pt x="1258" y="580"/>
                  </a:cubicBezTo>
                  <a:cubicBezTo>
                    <a:pt x="1268" y="567"/>
                    <a:pt x="1282" y="559"/>
                    <a:pt x="1298" y="554"/>
                  </a:cubicBezTo>
                  <a:cubicBezTo>
                    <a:pt x="1308" y="548"/>
                    <a:pt x="1319" y="545"/>
                    <a:pt x="1329" y="545"/>
                  </a:cubicBezTo>
                  <a:cubicBezTo>
                    <a:pt x="1336" y="544"/>
                    <a:pt x="1343" y="543"/>
                    <a:pt x="1350" y="543"/>
                  </a:cubicBezTo>
                  <a:close/>
                  <a:moveTo>
                    <a:pt x="1472" y="1"/>
                  </a:moveTo>
                  <a:cubicBezTo>
                    <a:pt x="1469" y="1"/>
                    <a:pt x="1466" y="1"/>
                    <a:pt x="1462" y="1"/>
                  </a:cubicBezTo>
                  <a:cubicBezTo>
                    <a:pt x="1209" y="5"/>
                    <a:pt x="957" y="110"/>
                    <a:pt x="738" y="232"/>
                  </a:cubicBezTo>
                  <a:cubicBezTo>
                    <a:pt x="608" y="305"/>
                    <a:pt x="495" y="392"/>
                    <a:pt x="384" y="484"/>
                  </a:cubicBezTo>
                  <a:cubicBezTo>
                    <a:pt x="276" y="588"/>
                    <a:pt x="181" y="707"/>
                    <a:pt x="116" y="838"/>
                  </a:cubicBezTo>
                  <a:cubicBezTo>
                    <a:pt x="11" y="1048"/>
                    <a:pt x="0" y="1335"/>
                    <a:pt x="187" y="1506"/>
                  </a:cubicBezTo>
                  <a:cubicBezTo>
                    <a:pt x="347" y="1654"/>
                    <a:pt x="594" y="1708"/>
                    <a:pt x="811" y="1708"/>
                  </a:cubicBezTo>
                  <a:cubicBezTo>
                    <a:pt x="831" y="1708"/>
                    <a:pt x="851" y="1708"/>
                    <a:pt x="870" y="1707"/>
                  </a:cubicBezTo>
                  <a:cubicBezTo>
                    <a:pt x="1332" y="1686"/>
                    <a:pt x="1729" y="1395"/>
                    <a:pt x="1928" y="985"/>
                  </a:cubicBezTo>
                  <a:cubicBezTo>
                    <a:pt x="2025" y="789"/>
                    <a:pt x="2097" y="529"/>
                    <a:pt x="2011" y="315"/>
                  </a:cubicBezTo>
                  <a:cubicBezTo>
                    <a:pt x="1925" y="100"/>
                    <a:pt x="1690" y="1"/>
                    <a:pt x="147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0"/>
            <p:cNvSpPr/>
            <p:nvPr/>
          </p:nvSpPr>
          <p:spPr>
            <a:xfrm>
              <a:off x="4452981" y="1001623"/>
              <a:ext cx="56446" cy="85781"/>
            </a:xfrm>
            <a:custGeom>
              <a:rect b="b" l="l" r="r" t="t"/>
              <a:pathLst>
                <a:path extrusionOk="0" h="2161" w="1422">
                  <a:moveTo>
                    <a:pt x="577" y="1"/>
                  </a:moveTo>
                  <a:cubicBezTo>
                    <a:pt x="556" y="1"/>
                    <a:pt x="536" y="2"/>
                    <a:pt x="515" y="6"/>
                  </a:cubicBezTo>
                  <a:cubicBezTo>
                    <a:pt x="150" y="66"/>
                    <a:pt x="5" y="485"/>
                    <a:pt x="1" y="809"/>
                  </a:cubicBezTo>
                  <a:cubicBezTo>
                    <a:pt x="1" y="971"/>
                    <a:pt x="32" y="1127"/>
                    <a:pt x="86" y="1279"/>
                  </a:cubicBezTo>
                  <a:cubicBezTo>
                    <a:pt x="138" y="1423"/>
                    <a:pt x="223" y="1542"/>
                    <a:pt x="299" y="1672"/>
                  </a:cubicBezTo>
                  <a:cubicBezTo>
                    <a:pt x="456" y="1843"/>
                    <a:pt x="623" y="2005"/>
                    <a:pt x="799" y="2160"/>
                  </a:cubicBezTo>
                  <a:cubicBezTo>
                    <a:pt x="875" y="2123"/>
                    <a:pt x="957" y="2104"/>
                    <a:pt x="1030" y="2061"/>
                  </a:cubicBezTo>
                  <a:cubicBezTo>
                    <a:pt x="1108" y="2016"/>
                    <a:pt x="1178" y="1966"/>
                    <a:pt x="1240" y="1900"/>
                  </a:cubicBezTo>
                  <a:cubicBezTo>
                    <a:pt x="1349" y="1781"/>
                    <a:pt x="1421" y="1606"/>
                    <a:pt x="1378" y="1445"/>
                  </a:cubicBezTo>
                  <a:cubicBezTo>
                    <a:pt x="1337" y="1292"/>
                    <a:pt x="1180" y="1237"/>
                    <a:pt x="1067" y="1142"/>
                  </a:cubicBezTo>
                  <a:cubicBezTo>
                    <a:pt x="948" y="1040"/>
                    <a:pt x="901" y="894"/>
                    <a:pt x="898" y="741"/>
                  </a:cubicBezTo>
                  <a:cubicBezTo>
                    <a:pt x="894" y="574"/>
                    <a:pt x="957" y="396"/>
                    <a:pt x="907" y="232"/>
                  </a:cubicBezTo>
                  <a:cubicBezTo>
                    <a:pt x="864" y="86"/>
                    <a:pt x="723" y="1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0"/>
            <p:cNvSpPr/>
            <p:nvPr/>
          </p:nvSpPr>
          <p:spPr>
            <a:xfrm>
              <a:off x="4391375" y="708793"/>
              <a:ext cx="107653" cy="96538"/>
            </a:xfrm>
            <a:custGeom>
              <a:rect b="b" l="l" r="r" t="t"/>
              <a:pathLst>
                <a:path extrusionOk="0" h="2432" w="2712">
                  <a:moveTo>
                    <a:pt x="1529" y="1"/>
                  </a:moveTo>
                  <a:cubicBezTo>
                    <a:pt x="1359" y="1"/>
                    <a:pt x="1189" y="32"/>
                    <a:pt x="1031" y="96"/>
                  </a:cubicBezTo>
                  <a:cubicBezTo>
                    <a:pt x="683" y="239"/>
                    <a:pt x="453" y="509"/>
                    <a:pt x="266" y="818"/>
                  </a:cubicBezTo>
                  <a:cubicBezTo>
                    <a:pt x="156" y="1230"/>
                    <a:pt x="66" y="1645"/>
                    <a:pt x="1" y="2066"/>
                  </a:cubicBezTo>
                  <a:cubicBezTo>
                    <a:pt x="3" y="2067"/>
                    <a:pt x="5" y="2068"/>
                    <a:pt x="6" y="2071"/>
                  </a:cubicBezTo>
                  <a:cubicBezTo>
                    <a:pt x="144" y="2283"/>
                    <a:pt x="411" y="2419"/>
                    <a:pt x="661" y="2431"/>
                  </a:cubicBezTo>
                  <a:cubicBezTo>
                    <a:pt x="670" y="2431"/>
                    <a:pt x="680" y="2431"/>
                    <a:pt x="689" y="2431"/>
                  </a:cubicBezTo>
                  <a:cubicBezTo>
                    <a:pt x="953" y="2431"/>
                    <a:pt x="1113" y="2231"/>
                    <a:pt x="1222" y="2008"/>
                  </a:cubicBezTo>
                  <a:cubicBezTo>
                    <a:pt x="1325" y="1800"/>
                    <a:pt x="1391" y="1580"/>
                    <a:pt x="1545" y="1401"/>
                  </a:cubicBezTo>
                  <a:cubicBezTo>
                    <a:pt x="1685" y="1238"/>
                    <a:pt x="1875" y="1116"/>
                    <a:pt x="2078" y="1049"/>
                  </a:cubicBezTo>
                  <a:cubicBezTo>
                    <a:pt x="2239" y="996"/>
                    <a:pt x="2483" y="975"/>
                    <a:pt x="2578" y="817"/>
                  </a:cubicBezTo>
                  <a:cubicBezTo>
                    <a:pt x="2712" y="602"/>
                    <a:pt x="2498" y="370"/>
                    <a:pt x="2333" y="252"/>
                  </a:cubicBezTo>
                  <a:cubicBezTo>
                    <a:pt x="2100" y="88"/>
                    <a:pt x="1814" y="1"/>
                    <a:pt x="152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0"/>
            <p:cNvSpPr/>
            <p:nvPr/>
          </p:nvSpPr>
          <p:spPr>
            <a:xfrm>
              <a:off x="4408642" y="872535"/>
              <a:ext cx="50095" cy="75103"/>
            </a:xfrm>
            <a:custGeom>
              <a:rect b="b" l="l" r="r" t="t"/>
              <a:pathLst>
                <a:path extrusionOk="0" h="1892" w="1262">
                  <a:moveTo>
                    <a:pt x="915" y="0"/>
                  </a:moveTo>
                  <a:cubicBezTo>
                    <a:pt x="838" y="0"/>
                    <a:pt x="761" y="18"/>
                    <a:pt x="689" y="42"/>
                  </a:cubicBezTo>
                  <a:cubicBezTo>
                    <a:pt x="583" y="77"/>
                    <a:pt x="481" y="130"/>
                    <a:pt x="388" y="197"/>
                  </a:cubicBezTo>
                  <a:cubicBezTo>
                    <a:pt x="336" y="243"/>
                    <a:pt x="290" y="292"/>
                    <a:pt x="251" y="342"/>
                  </a:cubicBezTo>
                  <a:cubicBezTo>
                    <a:pt x="102" y="532"/>
                    <a:pt x="17" y="776"/>
                    <a:pt x="7" y="1019"/>
                  </a:cubicBezTo>
                  <a:cubicBezTo>
                    <a:pt x="0" y="1249"/>
                    <a:pt x="54" y="1497"/>
                    <a:pt x="201" y="1677"/>
                  </a:cubicBezTo>
                  <a:cubicBezTo>
                    <a:pt x="301" y="1799"/>
                    <a:pt x="467" y="1892"/>
                    <a:pt x="629" y="1892"/>
                  </a:cubicBezTo>
                  <a:cubicBezTo>
                    <a:pt x="700" y="1892"/>
                    <a:pt x="770" y="1874"/>
                    <a:pt x="833" y="1833"/>
                  </a:cubicBezTo>
                  <a:cubicBezTo>
                    <a:pt x="980" y="1738"/>
                    <a:pt x="909" y="1582"/>
                    <a:pt x="921" y="1437"/>
                  </a:cubicBezTo>
                  <a:cubicBezTo>
                    <a:pt x="930" y="1318"/>
                    <a:pt x="960" y="1200"/>
                    <a:pt x="1002" y="1086"/>
                  </a:cubicBezTo>
                  <a:cubicBezTo>
                    <a:pt x="1094" y="835"/>
                    <a:pt x="1261" y="576"/>
                    <a:pt x="1228" y="296"/>
                  </a:cubicBezTo>
                  <a:cubicBezTo>
                    <a:pt x="1214" y="162"/>
                    <a:pt x="1146" y="41"/>
                    <a:pt x="1005" y="9"/>
                  </a:cubicBezTo>
                  <a:cubicBezTo>
                    <a:pt x="975" y="3"/>
                    <a:pt x="945" y="0"/>
                    <a:pt x="91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0"/>
            <p:cNvSpPr/>
            <p:nvPr/>
          </p:nvSpPr>
          <p:spPr>
            <a:xfrm>
              <a:off x="4647248" y="1114317"/>
              <a:ext cx="10083" cy="26993"/>
            </a:xfrm>
            <a:custGeom>
              <a:rect b="b" l="l" r="r" t="t"/>
              <a:pathLst>
                <a:path extrusionOk="0" h="680" w="254">
                  <a:moveTo>
                    <a:pt x="112" y="0"/>
                  </a:moveTo>
                  <a:cubicBezTo>
                    <a:pt x="111" y="0"/>
                    <a:pt x="110" y="0"/>
                    <a:pt x="109" y="1"/>
                  </a:cubicBezTo>
                  <a:cubicBezTo>
                    <a:pt x="53" y="3"/>
                    <a:pt x="0" y="47"/>
                    <a:pt x="2" y="106"/>
                  </a:cubicBezTo>
                  <a:cubicBezTo>
                    <a:pt x="8" y="193"/>
                    <a:pt x="11" y="281"/>
                    <a:pt x="17" y="368"/>
                  </a:cubicBezTo>
                  <a:cubicBezTo>
                    <a:pt x="21" y="411"/>
                    <a:pt x="23" y="454"/>
                    <a:pt x="27" y="496"/>
                  </a:cubicBezTo>
                  <a:cubicBezTo>
                    <a:pt x="34" y="554"/>
                    <a:pt x="44" y="619"/>
                    <a:pt x="93" y="657"/>
                  </a:cubicBezTo>
                  <a:cubicBezTo>
                    <a:pt x="110" y="671"/>
                    <a:pt x="132" y="680"/>
                    <a:pt x="154" y="680"/>
                  </a:cubicBezTo>
                  <a:cubicBezTo>
                    <a:pt x="172" y="680"/>
                    <a:pt x="190" y="673"/>
                    <a:pt x="204" y="657"/>
                  </a:cubicBezTo>
                  <a:cubicBezTo>
                    <a:pt x="230" y="629"/>
                    <a:pt x="245" y="600"/>
                    <a:pt x="249" y="562"/>
                  </a:cubicBezTo>
                  <a:cubicBezTo>
                    <a:pt x="250" y="542"/>
                    <a:pt x="252" y="521"/>
                    <a:pt x="252" y="501"/>
                  </a:cubicBezTo>
                  <a:cubicBezTo>
                    <a:pt x="253" y="458"/>
                    <a:pt x="246" y="412"/>
                    <a:pt x="242" y="368"/>
                  </a:cubicBezTo>
                  <a:cubicBezTo>
                    <a:pt x="235" y="281"/>
                    <a:pt x="223" y="193"/>
                    <a:pt x="214" y="106"/>
                  </a:cubicBezTo>
                  <a:cubicBezTo>
                    <a:pt x="208" y="53"/>
                    <a:pt x="170" y="0"/>
                    <a:pt x="1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0"/>
            <p:cNvSpPr/>
            <p:nvPr/>
          </p:nvSpPr>
          <p:spPr>
            <a:xfrm>
              <a:off x="4668366" y="1102726"/>
              <a:ext cx="23460" cy="10599"/>
            </a:xfrm>
            <a:custGeom>
              <a:rect b="b" l="l" r="r" t="t"/>
              <a:pathLst>
                <a:path extrusionOk="0" h="267" w="591">
                  <a:moveTo>
                    <a:pt x="271" y="37"/>
                  </a:moveTo>
                  <a:cubicBezTo>
                    <a:pt x="274" y="38"/>
                    <a:pt x="277" y="39"/>
                    <a:pt x="279" y="39"/>
                  </a:cubicBezTo>
                  <a:lnTo>
                    <a:pt x="279" y="39"/>
                  </a:lnTo>
                  <a:cubicBezTo>
                    <a:pt x="278" y="39"/>
                    <a:pt x="275" y="38"/>
                    <a:pt x="271" y="37"/>
                  </a:cubicBezTo>
                  <a:close/>
                  <a:moveTo>
                    <a:pt x="102" y="0"/>
                  </a:moveTo>
                  <a:cubicBezTo>
                    <a:pt x="62" y="0"/>
                    <a:pt x="21" y="29"/>
                    <a:pt x="13" y="69"/>
                  </a:cubicBezTo>
                  <a:cubicBezTo>
                    <a:pt x="0" y="122"/>
                    <a:pt x="30" y="165"/>
                    <a:pt x="78" y="183"/>
                  </a:cubicBezTo>
                  <a:cubicBezTo>
                    <a:pt x="146" y="209"/>
                    <a:pt x="217" y="231"/>
                    <a:pt x="289" y="246"/>
                  </a:cubicBezTo>
                  <a:cubicBezTo>
                    <a:pt x="329" y="254"/>
                    <a:pt x="386" y="267"/>
                    <a:pt x="439" y="267"/>
                  </a:cubicBezTo>
                  <a:cubicBezTo>
                    <a:pt x="503" y="267"/>
                    <a:pt x="562" y="248"/>
                    <a:pt x="581" y="182"/>
                  </a:cubicBezTo>
                  <a:cubicBezTo>
                    <a:pt x="591" y="137"/>
                    <a:pt x="565" y="94"/>
                    <a:pt x="528" y="69"/>
                  </a:cubicBezTo>
                  <a:cubicBezTo>
                    <a:pt x="500" y="52"/>
                    <a:pt x="463" y="49"/>
                    <a:pt x="432" y="48"/>
                  </a:cubicBezTo>
                  <a:cubicBezTo>
                    <a:pt x="395" y="46"/>
                    <a:pt x="359" y="47"/>
                    <a:pt x="322" y="43"/>
                  </a:cubicBezTo>
                  <a:cubicBezTo>
                    <a:pt x="308" y="42"/>
                    <a:pt x="293" y="42"/>
                    <a:pt x="279" y="39"/>
                  </a:cubicBezTo>
                  <a:lnTo>
                    <a:pt x="279" y="39"/>
                  </a:lnTo>
                  <a:cubicBezTo>
                    <a:pt x="282" y="40"/>
                    <a:pt x="284" y="40"/>
                    <a:pt x="283" y="40"/>
                  </a:cubicBezTo>
                  <a:cubicBezTo>
                    <a:pt x="282" y="40"/>
                    <a:pt x="266" y="37"/>
                    <a:pt x="263" y="36"/>
                  </a:cubicBezTo>
                  <a:cubicBezTo>
                    <a:pt x="254" y="35"/>
                    <a:pt x="243" y="33"/>
                    <a:pt x="234" y="31"/>
                  </a:cubicBezTo>
                  <a:cubicBezTo>
                    <a:pt x="197" y="25"/>
                    <a:pt x="162" y="15"/>
                    <a:pt x="126" y="4"/>
                  </a:cubicBezTo>
                  <a:cubicBezTo>
                    <a:pt x="119" y="2"/>
                    <a:pt x="110" y="0"/>
                    <a:pt x="10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0"/>
            <p:cNvSpPr/>
            <p:nvPr/>
          </p:nvSpPr>
          <p:spPr>
            <a:xfrm>
              <a:off x="4682855" y="1127536"/>
              <a:ext cx="13814" cy="20721"/>
            </a:xfrm>
            <a:custGeom>
              <a:rect b="b" l="l" r="r" t="t"/>
              <a:pathLst>
                <a:path extrusionOk="0" h="522" w="348">
                  <a:moveTo>
                    <a:pt x="109" y="1"/>
                  </a:moveTo>
                  <a:cubicBezTo>
                    <a:pt x="96" y="1"/>
                    <a:pt x="83" y="3"/>
                    <a:pt x="70" y="8"/>
                  </a:cubicBezTo>
                  <a:cubicBezTo>
                    <a:pt x="50" y="16"/>
                    <a:pt x="31" y="31"/>
                    <a:pt x="21" y="50"/>
                  </a:cubicBezTo>
                  <a:cubicBezTo>
                    <a:pt x="9" y="73"/>
                    <a:pt x="1" y="104"/>
                    <a:pt x="10" y="128"/>
                  </a:cubicBezTo>
                  <a:cubicBezTo>
                    <a:pt x="34" y="187"/>
                    <a:pt x="59" y="247"/>
                    <a:pt x="81" y="307"/>
                  </a:cubicBezTo>
                  <a:cubicBezTo>
                    <a:pt x="96" y="341"/>
                    <a:pt x="108" y="378"/>
                    <a:pt x="124" y="413"/>
                  </a:cubicBezTo>
                  <a:cubicBezTo>
                    <a:pt x="130" y="428"/>
                    <a:pt x="136" y="442"/>
                    <a:pt x="145" y="454"/>
                  </a:cubicBezTo>
                  <a:cubicBezTo>
                    <a:pt x="161" y="479"/>
                    <a:pt x="183" y="498"/>
                    <a:pt x="209" y="511"/>
                  </a:cubicBezTo>
                  <a:cubicBezTo>
                    <a:pt x="223" y="518"/>
                    <a:pt x="239" y="522"/>
                    <a:pt x="254" y="522"/>
                  </a:cubicBezTo>
                  <a:cubicBezTo>
                    <a:pt x="292" y="522"/>
                    <a:pt x="328" y="499"/>
                    <a:pt x="338" y="459"/>
                  </a:cubicBezTo>
                  <a:cubicBezTo>
                    <a:pt x="346" y="434"/>
                    <a:pt x="348" y="411"/>
                    <a:pt x="346" y="385"/>
                  </a:cubicBezTo>
                  <a:cubicBezTo>
                    <a:pt x="342" y="357"/>
                    <a:pt x="331" y="331"/>
                    <a:pt x="320" y="307"/>
                  </a:cubicBezTo>
                  <a:cubicBezTo>
                    <a:pt x="306" y="278"/>
                    <a:pt x="292" y="251"/>
                    <a:pt x="279" y="224"/>
                  </a:cubicBezTo>
                  <a:cubicBezTo>
                    <a:pt x="250" y="166"/>
                    <a:pt x="223" y="109"/>
                    <a:pt x="196" y="51"/>
                  </a:cubicBezTo>
                  <a:cubicBezTo>
                    <a:pt x="185" y="30"/>
                    <a:pt x="158" y="9"/>
                    <a:pt x="135" y="4"/>
                  </a:cubicBezTo>
                  <a:cubicBezTo>
                    <a:pt x="127" y="2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0"/>
            <p:cNvSpPr/>
            <p:nvPr/>
          </p:nvSpPr>
          <p:spPr>
            <a:xfrm>
              <a:off x="4706632" y="1133292"/>
              <a:ext cx="26596" cy="14251"/>
            </a:xfrm>
            <a:custGeom>
              <a:rect b="b" l="l" r="r" t="t"/>
              <a:pathLst>
                <a:path extrusionOk="0" h="359" w="670">
                  <a:moveTo>
                    <a:pt x="128" y="1"/>
                  </a:moveTo>
                  <a:cubicBezTo>
                    <a:pt x="89" y="1"/>
                    <a:pt x="50" y="18"/>
                    <a:pt x="30" y="55"/>
                  </a:cubicBezTo>
                  <a:cubicBezTo>
                    <a:pt x="1" y="110"/>
                    <a:pt x="15" y="179"/>
                    <a:pt x="71" y="211"/>
                  </a:cubicBezTo>
                  <a:cubicBezTo>
                    <a:pt x="211" y="292"/>
                    <a:pt x="378" y="359"/>
                    <a:pt x="544" y="359"/>
                  </a:cubicBezTo>
                  <a:cubicBezTo>
                    <a:pt x="547" y="359"/>
                    <a:pt x="551" y="359"/>
                    <a:pt x="555" y="359"/>
                  </a:cubicBezTo>
                  <a:cubicBezTo>
                    <a:pt x="609" y="357"/>
                    <a:pt x="655" y="318"/>
                    <a:pt x="661" y="263"/>
                  </a:cubicBezTo>
                  <a:cubicBezTo>
                    <a:pt x="669" y="211"/>
                    <a:pt x="637" y="158"/>
                    <a:pt x="585" y="145"/>
                  </a:cubicBezTo>
                  <a:cubicBezTo>
                    <a:pt x="513" y="127"/>
                    <a:pt x="441" y="111"/>
                    <a:pt x="370" y="90"/>
                  </a:cubicBezTo>
                  <a:cubicBezTo>
                    <a:pt x="336" y="80"/>
                    <a:pt x="302" y="68"/>
                    <a:pt x="270" y="55"/>
                  </a:cubicBezTo>
                  <a:cubicBezTo>
                    <a:pt x="268" y="55"/>
                    <a:pt x="268" y="55"/>
                    <a:pt x="266" y="54"/>
                  </a:cubicBezTo>
                  <a:cubicBezTo>
                    <a:pt x="265" y="53"/>
                    <a:pt x="263" y="53"/>
                    <a:pt x="261" y="52"/>
                  </a:cubicBezTo>
                  <a:cubicBezTo>
                    <a:pt x="255" y="48"/>
                    <a:pt x="248" y="44"/>
                    <a:pt x="240" y="42"/>
                  </a:cubicBezTo>
                  <a:lnTo>
                    <a:pt x="186" y="15"/>
                  </a:lnTo>
                  <a:cubicBezTo>
                    <a:pt x="168" y="5"/>
                    <a:pt x="148" y="1"/>
                    <a:pt x="1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0"/>
            <p:cNvSpPr/>
            <p:nvPr/>
          </p:nvSpPr>
          <p:spPr>
            <a:xfrm>
              <a:off x="4745493" y="1145518"/>
              <a:ext cx="18022" cy="18299"/>
            </a:xfrm>
            <a:custGeom>
              <a:rect b="b" l="l" r="r" t="t"/>
              <a:pathLst>
                <a:path extrusionOk="0" h="461" w="454">
                  <a:moveTo>
                    <a:pt x="118" y="1"/>
                  </a:moveTo>
                  <a:cubicBezTo>
                    <a:pt x="89" y="1"/>
                    <a:pt x="56" y="14"/>
                    <a:pt x="36" y="35"/>
                  </a:cubicBezTo>
                  <a:cubicBezTo>
                    <a:pt x="16" y="57"/>
                    <a:pt x="1" y="85"/>
                    <a:pt x="3" y="116"/>
                  </a:cubicBezTo>
                  <a:cubicBezTo>
                    <a:pt x="4" y="147"/>
                    <a:pt x="14" y="177"/>
                    <a:pt x="36" y="199"/>
                  </a:cubicBezTo>
                  <a:cubicBezTo>
                    <a:pt x="79" y="239"/>
                    <a:pt x="121" y="281"/>
                    <a:pt x="160" y="325"/>
                  </a:cubicBezTo>
                  <a:cubicBezTo>
                    <a:pt x="180" y="348"/>
                    <a:pt x="198" y="369"/>
                    <a:pt x="218" y="390"/>
                  </a:cubicBezTo>
                  <a:cubicBezTo>
                    <a:pt x="233" y="406"/>
                    <a:pt x="254" y="424"/>
                    <a:pt x="272" y="434"/>
                  </a:cubicBezTo>
                  <a:cubicBezTo>
                    <a:pt x="291" y="443"/>
                    <a:pt x="311" y="453"/>
                    <a:pt x="332" y="458"/>
                  </a:cubicBezTo>
                  <a:cubicBezTo>
                    <a:pt x="340" y="460"/>
                    <a:pt x="348" y="461"/>
                    <a:pt x="356" y="461"/>
                  </a:cubicBezTo>
                  <a:cubicBezTo>
                    <a:pt x="377" y="461"/>
                    <a:pt x="397" y="454"/>
                    <a:pt x="415" y="441"/>
                  </a:cubicBezTo>
                  <a:cubicBezTo>
                    <a:pt x="438" y="423"/>
                    <a:pt x="454" y="397"/>
                    <a:pt x="453" y="366"/>
                  </a:cubicBezTo>
                  <a:cubicBezTo>
                    <a:pt x="452" y="343"/>
                    <a:pt x="448" y="323"/>
                    <a:pt x="442" y="302"/>
                  </a:cubicBezTo>
                  <a:cubicBezTo>
                    <a:pt x="433" y="271"/>
                    <a:pt x="414" y="246"/>
                    <a:pt x="394" y="221"/>
                  </a:cubicBezTo>
                  <a:cubicBezTo>
                    <a:pt x="376" y="198"/>
                    <a:pt x="354" y="177"/>
                    <a:pt x="333" y="156"/>
                  </a:cubicBezTo>
                  <a:cubicBezTo>
                    <a:pt x="290" y="114"/>
                    <a:pt x="246" y="74"/>
                    <a:pt x="201" y="35"/>
                  </a:cubicBezTo>
                  <a:cubicBezTo>
                    <a:pt x="177" y="15"/>
                    <a:pt x="151" y="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0"/>
            <p:cNvSpPr/>
            <p:nvPr/>
          </p:nvSpPr>
          <p:spPr>
            <a:xfrm>
              <a:off x="4907885" y="1125194"/>
              <a:ext cx="27548" cy="15759"/>
            </a:xfrm>
            <a:custGeom>
              <a:rect b="b" l="l" r="r" t="t"/>
              <a:pathLst>
                <a:path extrusionOk="0" h="397" w="694">
                  <a:moveTo>
                    <a:pt x="555" y="1"/>
                  </a:moveTo>
                  <a:cubicBezTo>
                    <a:pt x="549" y="1"/>
                    <a:pt x="544" y="1"/>
                    <a:pt x="538" y="1"/>
                  </a:cubicBezTo>
                  <a:cubicBezTo>
                    <a:pt x="509" y="4"/>
                    <a:pt x="481" y="12"/>
                    <a:pt x="454" y="21"/>
                  </a:cubicBezTo>
                  <a:cubicBezTo>
                    <a:pt x="413" y="35"/>
                    <a:pt x="372" y="50"/>
                    <a:pt x="333" y="66"/>
                  </a:cubicBezTo>
                  <a:lnTo>
                    <a:pt x="92" y="162"/>
                  </a:lnTo>
                  <a:cubicBezTo>
                    <a:pt x="62" y="173"/>
                    <a:pt x="37" y="188"/>
                    <a:pt x="21" y="216"/>
                  </a:cubicBezTo>
                  <a:cubicBezTo>
                    <a:pt x="7" y="242"/>
                    <a:pt x="1" y="278"/>
                    <a:pt x="10" y="308"/>
                  </a:cubicBezTo>
                  <a:cubicBezTo>
                    <a:pt x="25" y="355"/>
                    <a:pt x="72" y="396"/>
                    <a:pt x="124" y="396"/>
                  </a:cubicBezTo>
                  <a:cubicBezTo>
                    <a:pt x="135" y="396"/>
                    <a:pt x="145" y="395"/>
                    <a:pt x="156" y="391"/>
                  </a:cubicBezTo>
                  <a:cubicBezTo>
                    <a:pt x="236" y="362"/>
                    <a:pt x="317" y="334"/>
                    <a:pt x="399" y="305"/>
                  </a:cubicBezTo>
                  <a:cubicBezTo>
                    <a:pt x="490" y="272"/>
                    <a:pt x="595" y="247"/>
                    <a:pt x="660" y="170"/>
                  </a:cubicBezTo>
                  <a:cubicBezTo>
                    <a:pt x="682" y="144"/>
                    <a:pt x="693" y="112"/>
                    <a:pt x="684" y="75"/>
                  </a:cubicBezTo>
                  <a:cubicBezTo>
                    <a:pt x="676" y="45"/>
                    <a:pt x="649" y="12"/>
                    <a:pt x="616" y="8"/>
                  </a:cubicBezTo>
                  <a:cubicBezTo>
                    <a:pt x="596" y="4"/>
                    <a:pt x="575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0"/>
            <p:cNvSpPr/>
            <p:nvPr/>
          </p:nvSpPr>
          <p:spPr>
            <a:xfrm>
              <a:off x="4918444" y="1095224"/>
              <a:ext cx="23658" cy="14370"/>
            </a:xfrm>
            <a:custGeom>
              <a:rect b="b" l="l" r="r" t="t"/>
              <a:pathLst>
                <a:path extrusionOk="0" h="362" w="596">
                  <a:moveTo>
                    <a:pt x="462" y="0"/>
                  </a:moveTo>
                  <a:cubicBezTo>
                    <a:pt x="425" y="0"/>
                    <a:pt x="389" y="13"/>
                    <a:pt x="355" y="24"/>
                  </a:cubicBezTo>
                  <a:cubicBezTo>
                    <a:pt x="318" y="39"/>
                    <a:pt x="281" y="55"/>
                    <a:pt x="245" y="70"/>
                  </a:cubicBezTo>
                  <a:cubicBezTo>
                    <a:pt x="187" y="96"/>
                    <a:pt x="128" y="125"/>
                    <a:pt x="72" y="155"/>
                  </a:cubicBezTo>
                  <a:cubicBezTo>
                    <a:pt x="21" y="183"/>
                    <a:pt x="0" y="258"/>
                    <a:pt x="31" y="308"/>
                  </a:cubicBezTo>
                  <a:cubicBezTo>
                    <a:pt x="55" y="343"/>
                    <a:pt x="90" y="361"/>
                    <a:pt x="126" y="361"/>
                  </a:cubicBezTo>
                  <a:cubicBezTo>
                    <a:pt x="145" y="361"/>
                    <a:pt x="165" y="357"/>
                    <a:pt x="183" y="347"/>
                  </a:cubicBezTo>
                  <a:cubicBezTo>
                    <a:pt x="217" y="332"/>
                    <a:pt x="249" y="316"/>
                    <a:pt x="282" y="302"/>
                  </a:cubicBezTo>
                  <a:cubicBezTo>
                    <a:pt x="339" y="279"/>
                    <a:pt x="395" y="261"/>
                    <a:pt x="451" y="240"/>
                  </a:cubicBezTo>
                  <a:cubicBezTo>
                    <a:pt x="506" y="219"/>
                    <a:pt x="564" y="193"/>
                    <a:pt x="583" y="132"/>
                  </a:cubicBezTo>
                  <a:cubicBezTo>
                    <a:pt x="596" y="99"/>
                    <a:pt x="589" y="63"/>
                    <a:pt x="563" y="37"/>
                  </a:cubicBezTo>
                  <a:cubicBezTo>
                    <a:pt x="541" y="14"/>
                    <a:pt x="512" y="6"/>
                    <a:pt x="480" y="1"/>
                  </a:cubicBezTo>
                  <a:cubicBezTo>
                    <a:pt x="474" y="1"/>
                    <a:pt x="468" y="0"/>
                    <a:pt x="4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0"/>
            <p:cNvSpPr/>
            <p:nvPr/>
          </p:nvSpPr>
          <p:spPr>
            <a:xfrm>
              <a:off x="4949684" y="1110348"/>
              <a:ext cx="24412" cy="16632"/>
            </a:xfrm>
            <a:custGeom>
              <a:rect b="b" l="l" r="r" t="t"/>
              <a:pathLst>
                <a:path extrusionOk="0" h="419" w="615">
                  <a:moveTo>
                    <a:pt x="120" y="0"/>
                  </a:moveTo>
                  <a:cubicBezTo>
                    <a:pt x="81" y="0"/>
                    <a:pt x="41" y="20"/>
                    <a:pt x="21" y="55"/>
                  </a:cubicBezTo>
                  <a:cubicBezTo>
                    <a:pt x="9" y="81"/>
                    <a:pt x="1" y="112"/>
                    <a:pt x="10" y="141"/>
                  </a:cubicBezTo>
                  <a:cubicBezTo>
                    <a:pt x="19" y="171"/>
                    <a:pt x="37" y="189"/>
                    <a:pt x="61" y="208"/>
                  </a:cubicBezTo>
                  <a:cubicBezTo>
                    <a:pt x="162" y="286"/>
                    <a:pt x="274" y="356"/>
                    <a:pt x="392" y="403"/>
                  </a:cubicBezTo>
                  <a:cubicBezTo>
                    <a:pt x="418" y="412"/>
                    <a:pt x="446" y="419"/>
                    <a:pt x="473" y="419"/>
                  </a:cubicBezTo>
                  <a:cubicBezTo>
                    <a:pt x="506" y="419"/>
                    <a:pt x="539" y="408"/>
                    <a:pt x="566" y="382"/>
                  </a:cubicBezTo>
                  <a:cubicBezTo>
                    <a:pt x="615" y="334"/>
                    <a:pt x="610" y="260"/>
                    <a:pt x="566" y="213"/>
                  </a:cubicBezTo>
                  <a:cubicBezTo>
                    <a:pt x="534" y="179"/>
                    <a:pt x="486" y="163"/>
                    <a:pt x="443" y="146"/>
                  </a:cubicBezTo>
                  <a:cubicBezTo>
                    <a:pt x="421" y="138"/>
                    <a:pt x="399" y="129"/>
                    <a:pt x="378" y="120"/>
                  </a:cubicBezTo>
                  <a:cubicBezTo>
                    <a:pt x="307" y="90"/>
                    <a:pt x="239" y="55"/>
                    <a:pt x="173" y="14"/>
                  </a:cubicBezTo>
                  <a:cubicBezTo>
                    <a:pt x="157" y="5"/>
                    <a:pt x="139" y="0"/>
                    <a:pt x="12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0"/>
            <p:cNvSpPr/>
            <p:nvPr/>
          </p:nvSpPr>
          <p:spPr>
            <a:xfrm>
              <a:off x="4965602" y="1092604"/>
              <a:ext cx="23182" cy="16712"/>
            </a:xfrm>
            <a:custGeom>
              <a:rect b="b" l="l" r="r" t="t"/>
              <a:pathLst>
                <a:path extrusionOk="0" h="421" w="584">
                  <a:moveTo>
                    <a:pt x="130" y="0"/>
                  </a:moveTo>
                  <a:cubicBezTo>
                    <a:pt x="80" y="0"/>
                    <a:pt x="28" y="36"/>
                    <a:pt x="16" y="87"/>
                  </a:cubicBezTo>
                  <a:cubicBezTo>
                    <a:pt x="0" y="152"/>
                    <a:pt x="36" y="209"/>
                    <a:pt x="98" y="231"/>
                  </a:cubicBezTo>
                  <a:cubicBezTo>
                    <a:pt x="110" y="235"/>
                    <a:pt x="121" y="240"/>
                    <a:pt x="134" y="245"/>
                  </a:cubicBezTo>
                  <a:cubicBezTo>
                    <a:pt x="209" y="278"/>
                    <a:pt x="282" y="319"/>
                    <a:pt x="347" y="370"/>
                  </a:cubicBezTo>
                  <a:lnTo>
                    <a:pt x="322" y="351"/>
                  </a:lnTo>
                  <a:lnTo>
                    <a:pt x="322" y="351"/>
                  </a:lnTo>
                  <a:cubicBezTo>
                    <a:pt x="348" y="370"/>
                    <a:pt x="373" y="390"/>
                    <a:pt x="401" y="406"/>
                  </a:cubicBezTo>
                  <a:cubicBezTo>
                    <a:pt x="420" y="416"/>
                    <a:pt x="441" y="421"/>
                    <a:pt x="461" y="421"/>
                  </a:cubicBezTo>
                  <a:cubicBezTo>
                    <a:pt x="498" y="421"/>
                    <a:pt x="533" y="405"/>
                    <a:pt x="557" y="375"/>
                  </a:cubicBezTo>
                  <a:cubicBezTo>
                    <a:pt x="572" y="354"/>
                    <a:pt x="584" y="328"/>
                    <a:pt x="583" y="302"/>
                  </a:cubicBezTo>
                  <a:cubicBezTo>
                    <a:pt x="580" y="267"/>
                    <a:pt x="568" y="241"/>
                    <a:pt x="547" y="217"/>
                  </a:cubicBezTo>
                  <a:cubicBezTo>
                    <a:pt x="501" y="161"/>
                    <a:pt x="431" y="122"/>
                    <a:pt x="367" y="88"/>
                  </a:cubicBezTo>
                  <a:cubicBezTo>
                    <a:pt x="301" y="54"/>
                    <a:pt x="233" y="26"/>
                    <a:pt x="161" y="5"/>
                  </a:cubicBezTo>
                  <a:cubicBezTo>
                    <a:pt x="151" y="2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0"/>
            <p:cNvSpPr/>
            <p:nvPr/>
          </p:nvSpPr>
          <p:spPr>
            <a:xfrm>
              <a:off x="4864578" y="1136110"/>
              <a:ext cx="21475" cy="19173"/>
            </a:xfrm>
            <a:custGeom>
              <a:rect b="b" l="l" r="r" t="t"/>
              <a:pathLst>
                <a:path extrusionOk="0" h="483" w="541">
                  <a:moveTo>
                    <a:pt x="418" y="0"/>
                  </a:moveTo>
                  <a:cubicBezTo>
                    <a:pt x="388" y="0"/>
                    <a:pt x="358" y="11"/>
                    <a:pt x="334" y="35"/>
                  </a:cubicBezTo>
                  <a:cubicBezTo>
                    <a:pt x="284" y="85"/>
                    <a:pt x="231" y="130"/>
                    <a:pt x="176" y="174"/>
                  </a:cubicBezTo>
                  <a:lnTo>
                    <a:pt x="129" y="210"/>
                  </a:lnTo>
                  <a:cubicBezTo>
                    <a:pt x="112" y="222"/>
                    <a:pt x="93" y="234"/>
                    <a:pt x="76" y="248"/>
                  </a:cubicBezTo>
                  <a:cubicBezTo>
                    <a:pt x="60" y="263"/>
                    <a:pt x="46" y="277"/>
                    <a:pt x="31" y="295"/>
                  </a:cubicBezTo>
                  <a:cubicBezTo>
                    <a:pt x="10" y="325"/>
                    <a:pt x="0" y="363"/>
                    <a:pt x="13" y="399"/>
                  </a:cubicBezTo>
                  <a:cubicBezTo>
                    <a:pt x="20" y="428"/>
                    <a:pt x="40" y="452"/>
                    <a:pt x="66" y="467"/>
                  </a:cubicBezTo>
                  <a:cubicBezTo>
                    <a:pt x="85" y="478"/>
                    <a:pt x="103" y="482"/>
                    <a:pt x="123" y="482"/>
                  </a:cubicBezTo>
                  <a:cubicBezTo>
                    <a:pt x="133" y="482"/>
                    <a:pt x="144" y="481"/>
                    <a:pt x="155" y="478"/>
                  </a:cubicBezTo>
                  <a:cubicBezTo>
                    <a:pt x="190" y="472"/>
                    <a:pt x="223" y="454"/>
                    <a:pt x="250" y="434"/>
                  </a:cubicBezTo>
                  <a:cubicBezTo>
                    <a:pt x="342" y="364"/>
                    <a:pt x="427" y="291"/>
                    <a:pt x="505" y="208"/>
                  </a:cubicBezTo>
                  <a:cubicBezTo>
                    <a:pt x="528" y="185"/>
                    <a:pt x="541" y="154"/>
                    <a:pt x="541" y="122"/>
                  </a:cubicBezTo>
                  <a:cubicBezTo>
                    <a:pt x="541" y="91"/>
                    <a:pt x="528" y="55"/>
                    <a:pt x="506" y="35"/>
                  </a:cubicBezTo>
                  <a:cubicBezTo>
                    <a:pt x="481" y="12"/>
                    <a:pt x="449" y="0"/>
                    <a:pt x="4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0"/>
            <p:cNvSpPr/>
            <p:nvPr/>
          </p:nvSpPr>
          <p:spPr>
            <a:xfrm>
              <a:off x="4806981" y="1153060"/>
              <a:ext cx="24730" cy="10559"/>
            </a:xfrm>
            <a:custGeom>
              <a:rect b="b" l="l" r="r" t="t"/>
              <a:pathLst>
                <a:path extrusionOk="0" h="266" w="623">
                  <a:moveTo>
                    <a:pt x="466" y="1"/>
                  </a:moveTo>
                  <a:cubicBezTo>
                    <a:pt x="461" y="1"/>
                    <a:pt x="457" y="1"/>
                    <a:pt x="452" y="1"/>
                  </a:cubicBezTo>
                  <a:cubicBezTo>
                    <a:pt x="424" y="3"/>
                    <a:pt x="397" y="8"/>
                    <a:pt x="370" y="13"/>
                  </a:cubicBezTo>
                  <a:cubicBezTo>
                    <a:pt x="317" y="20"/>
                    <a:pt x="263" y="23"/>
                    <a:pt x="209" y="23"/>
                  </a:cubicBezTo>
                  <a:cubicBezTo>
                    <a:pt x="180" y="23"/>
                    <a:pt x="151" y="22"/>
                    <a:pt x="122" y="20"/>
                  </a:cubicBezTo>
                  <a:cubicBezTo>
                    <a:pt x="120" y="20"/>
                    <a:pt x="118" y="20"/>
                    <a:pt x="115" y="20"/>
                  </a:cubicBezTo>
                  <a:cubicBezTo>
                    <a:pt x="55" y="20"/>
                    <a:pt x="1" y="82"/>
                    <a:pt x="3" y="140"/>
                  </a:cubicBezTo>
                  <a:cubicBezTo>
                    <a:pt x="6" y="210"/>
                    <a:pt x="55" y="253"/>
                    <a:pt x="122" y="260"/>
                  </a:cubicBezTo>
                  <a:cubicBezTo>
                    <a:pt x="159" y="263"/>
                    <a:pt x="195" y="265"/>
                    <a:pt x="231" y="265"/>
                  </a:cubicBezTo>
                  <a:cubicBezTo>
                    <a:pt x="267" y="265"/>
                    <a:pt x="303" y="263"/>
                    <a:pt x="340" y="260"/>
                  </a:cubicBezTo>
                  <a:cubicBezTo>
                    <a:pt x="385" y="257"/>
                    <a:pt x="430" y="252"/>
                    <a:pt x="471" y="241"/>
                  </a:cubicBezTo>
                  <a:cubicBezTo>
                    <a:pt x="518" y="226"/>
                    <a:pt x="560" y="202"/>
                    <a:pt x="590" y="164"/>
                  </a:cubicBezTo>
                  <a:cubicBezTo>
                    <a:pt x="611" y="138"/>
                    <a:pt x="622" y="111"/>
                    <a:pt x="614" y="80"/>
                  </a:cubicBezTo>
                  <a:cubicBezTo>
                    <a:pt x="604" y="48"/>
                    <a:pt x="583" y="31"/>
                    <a:pt x="553" y="19"/>
                  </a:cubicBezTo>
                  <a:cubicBezTo>
                    <a:pt x="526" y="9"/>
                    <a:pt x="495" y="1"/>
                    <a:pt x="4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0"/>
            <p:cNvSpPr/>
            <p:nvPr/>
          </p:nvSpPr>
          <p:spPr>
            <a:xfrm>
              <a:off x="4956710" y="965144"/>
              <a:ext cx="24809" cy="10837"/>
            </a:xfrm>
            <a:custGeom>
              <a:rect b="b" l="l" r="r" t="t"/>
              <a:pathLst>
                <a:path extrusionOk="0" h="273" w="625">
                  <a:moveTo>
                    <a:pt x="291" y="1"/>
                  </a:moveTo>
                  <a:cubicBezTo>
                    <a:pt x="224" y="1"/>
                    <a:pt x="157" y="7"/>
                    <a:pt x="91" y="24"/>
                  </a:cubicBezTo>
                  <a:cubicBezTo>
                    <a:pt x="39" y="36"/>
                    <a:pt x="1" y="99"/>
                    <a:pt x="18" y="151"/>
                  </a:cubicBezTo>
                  <a:cubicBezTo>
                    <a:pt x="33" y="199"/>
                    <a:pt x="73" y="226"/>
                    <a:pt x="120" y="226"/>
                  </a:cubicBezTo>
                  <a:cubicBezTo>
                    <a:pt x="128" y="226"/>
                    <a:pt x="137" y="226"/>
                    <a:pt x="145" y="224"/>
                  </a:cubicBezTo>
                  <a:cubicBezTo>
                    <a:pt x="154" y="222"/>
                    <a:pt x="164" y="220"/>
                    <a:pt x="175" y="219"/>
                  </a:cubicBezTo>
                  <a:lnTo>
                    <a:pt x="175" y="219"/>
                  </a:lnTo>
                  <a:cubicBezTo>
                    <a:pt x="178" y="218"/>
                    <a:pt x="182" y="218"/>
                    <a:pt x="185" y="217"/>
                  </a:cubicBezTo>
                  <a:lnTo>
                    <a:pt x="185" y="217"/>
                  </a:lnTo>
                  <a:cubicBezTo>
                    <a:pt x="186" y="217"/>
                    <a:pt x="186" y="217"/>
                    <a:pt x="187" y="217"/>
                  </a:cubicBezTo>
                  <a:lnTo>
                    <a:pt x="187" y="217"/>
                  </a:lnTo>
                  <a:cubicBezTo>
                    <a:pt x="186" y="217"/>
                    <a:pt x="186" y="217"/>
                    <a:pt x="185" y="217"/>
                  </a:cubicBezTo>
                  <a:lnTo>
                    <a:pt x="185" y="217"/>
                  </a:lnTo>
                  <a:cubicBezTo>
                    <a:pt x="185" y="217"/>
                    <a:pt x="186" y="217"/>
                    <a:pt x="186" y="217"/>
                  </a:cubicBezTo>
                  <a:cubicBezTo>
                    <a:pt x="192" y="214"/>
                    <a:pt x="201" y="214"/>
                    <a:pt x="207" y="214"/>
                  </a:cubicBezTo>
                  <a:cubicBezTo>
                    <a:pt x="216" y="214"/>
                    <a:pt x="225" y="214"/>
                    <a:pt x="234" y="214"/>
                  </a:cubicBezTo>
                  <a:cubicBezTo>
                    <a:pt x="251" y="214"/>
                    <a:pt x="269" y="214"/>
                    <a:pt x="286" y="214"/>
                  </a:cubicBezTo>
                  <a:cubicBezTo>
                    <a:pt x="291" y="217"/>
                    <a:pt x="296" y="217"/>
                    <a:pt x="300" y="218"/>
                  </a:cubicBezTo>
                  <a:cubicBezTo>
                    <a:pt x="313" y="220"/>
                    <a:pt x="328" y="223"/>
                    <a:pt x="341" y="227"/>
                  </a:cubicBezTo>
                  <a:cubicBezTo>
                    <a:pt x="365" y="233"/>
                    <a:pt x="389" y="243"/>
                    <a:pt x="412" y="251"/>
                  </a:cubicBezTo>
                  <a:cubicBezTo>
                    <a:pt x="437" y="262"/>
                    <a:pt x="460" y="272"/>
                    <a:pt x="487" y="272"/>
                  </a:cubicBezTo>
                  <a:cubicBezTo>
                    <a:pt x="490" y="272"/>
                    <a:pt x="494" y="272"/>
                    <a:pt x="497" y="272"/>
                  </a:cubicBezTo>
                  <a:cubicBezTo>
                    <a:pt x="544" y="269"/>
                    <a:pt x="584" y="246"/>
                    <a:pt x="604" y="201"/>
                  </a:cubicBezTo>
                  <a:cubicBezTo>
                    <a:pt x="624" y="156"/>
                    <a:pt x="612" y="112"/>
                    <a:pt x="582" y="76"/>
                  </a:cubicBezTo>
                  <a:cubicBezTo>
                    <a:pt x="549" y="36"/>
                    <a:pt x="493" y="25"/>
                    <a:pt x="445" y="16"/>
                  </a:cubicBezTo>
                  <a:cubicBezTo>
                    <a:pt x="404" y="8"/>
                    <a:pt x="360" y="3"/>
                    <a:pt x="318" y="1"/>
                  </a:cubicBezTo>
                  <a:cubicBezTo>
                    <a:pt x="309" y="1"/>
                    <a:pt x="300" y="1"/>
                    <a:pt x="29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0"/>
            <p:cNvSpPr/>
            <p:nvPr/>
          </p:nvSpPr>
          <p:spPr>
            <a:xfrm>
              <a:off x="4963538" y="973797"/>
              <a:ext cx="119" cy="119"/>
            </a:xfrm>
            <a:custGeom>
              <a:rect b="b" l="l" r="r" t="t"/>
              <a:pathLst>
                <a:path extrusionOk="0" h="3" w="3">
                  <a:moveTo>
                    <a:pt x="2" y="1"/>
                  </a:moveTo>
                  <a:cubicBezTo>
                    <a:pt x="1" y="2"/>
                    <a:pt x="0" y="2"/>
                    <a:pt x="1" y="2"/>
                  </a:cubicBezTo>
                  <a:cubicBezTo>
                    <a:pt x="1" y="2"/>
                    <a:pt x="1" y="2"/>
                    <a:pt x="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0"/>
            <p:cNvSpPr/>
            <p:nvPr/>
          </p:nvSpPr>
          <p:spPr>
            <a:xfrm>
              <a:off x="4953971" y="933467"/>
              <a:ext cx="23460" cy="13893"/>
            </a:xfrm>
            <a:custGeom>
              <a:rect b="b" l="l" r="r" t="t"/>
              <a:pathLst>
                <a:path extrusionOk="0" h="350" w="591">
                  <a:moveTo>
                    <a:pt x="478" y="0"/>
                  </a:moveTo>
                  <a:cubicBezTo>
                    <a:pt x="453" y="0"/>
                    <a:pt x="428" y="4"/>
                    <a:pt x="408" y="10"/>
                  </a:cubicBezTo>
                  <a:cubicBezTo>
                    <a:pt x="376" y="19"/>
                    <a:pt x="344" y="34"/>
                    <a:pt x="313" y="48"/>
                  </a:cubicBezTo>
                  <a:cubicBezTo>
                    <a:pt x="245" y="76"/>
                    <a:pt x="174" y="95"/>
                    <a:pt x="100" y="105"/>
                  </a:cubicBezTo>
                  <a:lnTo>
                    <a:pt x="125" y="101"/>
                  </a:lnTo>
                  <a:lnTo>
                    <a:pt x="125" y="101"/>
                  </a:lnTo>
                  <a:cubicBezTo>
                    <a:pt x="90" y="105"/>
                    <a:pt x="63" y="112"/>
                    <a:pt x="38" y="138"/>
                  </a:cubicBezTo>
                  <a:cubicBezTo>
                    <a:pt x="17" y="160"/>
                    <a:pt x="1" y="194"/>
                    <a:pt x="2" y="225"/>
                  </a:cubicBezTo>
                  <a:cubicBezTo>
                    <a:pt x="4" y="256"/>
                    <a:pt x="14" y="291"/>
                    <a:pt x="38" y="313"/>
                  </a:cubicBezTo>
                  <a:cubicBezTo>
                    <a:pt x="60" y="332"/>
                    <a:pt x="90" y="349"/>
                    <a:pt x="121" y="349"/>
                  </a:cubicBezTo>
                  <a:cubicBezTo>
                    <a:pt x="122" y="349"/>
                    <a:pt x="124" y="349"/>
                    <a:pt x="126" y="349"/>
                  </a:cubicBezTo>
                  <a:cubicBezTo>
                    <a:pt x="210" y="340"/>
                    <a:pt x="296" y="324"/>
                    <a:pt x="376" y="294"/>
                  </a:cubicBezTo>
                  <a:cubicBezTo>
                    <a:pt x="428" y="275"/>
                    <a:pt x="476" y="255"/>
                    <a:pt x="519" y="220"/>
                  </a:cubicBezTo>
                  <a:cubicBezTo>
                    <a:pt x="558" y="189"/>
                    <a:pt x="590" y="135"/>
                    <a:pt x="589" y="83"/>
                  </a:cubicBezTo>
                  <a:cubicBezTo>
                    <a:pt x="590" y="46"/>
                    <a:pt x="567" y="22"/>
                    <a:pt x="536" y="10"/>
                  </a:cubicBezTo>
                  <a:cubicBezTo>
                    <a:pt x="519" y="3"/>
                    <a:pt x="499" y="0"/>
                    <a:pt x="4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0"/>
            <p:cNvSpPr/>
            <p:nvPr/>
          </p:nvSpPr>
          <p:spPr>
            <a:xfrm>
              <a:off x="4935434" y="902029"/>
              <a:ext cx="17029" cy="16672"/>
            </a:xfrm>
            <a:custGeom>
              <a:rect b="b" l="l" r="r" t="t"/>
              <a:pathLst>
                <a:path extrusionOk="0" h="420" w="429">
                  <a:moveTo>
                    <a:pt x="312" y="1"/>
                  </a:moveTo>
                  <a:cubicBezTo>
                    <a:pt x="311" y="1"/>
                    <a:pt x="311" y="1"/>
                    <a:pt x="310" y="1"/>
                  </a:cubicBezTo>
                  <a:cubicBezTo>
                    <a:pt x="279" y="2"/>
                    <a:pt x="247" y="12"/>
                    <a:pt x="226" y="36"/>
                  </a:cubicBezTo>
                  <a:cubicBezTo>
                    <a:pt x="188" y="79"/>
                    <a:pt x="148" y="119"/>
                    <a:pt x="106" y="158"/>
                  </a:cubicBezTo>
                  <a:cubicBezTo>
                    <a:pt x="80" y="183"/>
                    <a:pt x="54" y="209"/>
                    <a:pt x="35" y="239"/>
                  </a:cubicBezTo>
                  <a:cubicBezTo>
                    <a:pt x="24" y="256"/>
                    <a:pt x="15" y="278"/>
                    <a:pt x="10" y="296"/>
                  </a:cubicBezTo>
                  <a:cubicBezTo>
                    <a:pt x="4" y="313"/>
                    <a:pt x="0" y="329"/>
                    <a:pt x="2" y="346"/>
                  </a:cubicBezTo>
                  <a:cubicBezTo>
                    <a:pt x="3" y="377"/>
                    <a:pt x="23" y="407"/>
                    <a:pt x="52" y="414"/>
                  </a:cubicBezTo>
                  <a:cubicBezTo>
                    <a:pt x="63" y="417"/>
                    <a:pt x="75" y="419"/>
                    <a:pt x="86" y="419"/>
                  </a:cubicBezTo>
                  <a:cubicBezTo>
                    <a:pt x="97" y="419"/>
                    <a:pt x="113" y="416"/>
                    <a:pt x="123" y="414"/>
                  </a:cubicBezTo>
                  <a:cubicBezTo>
                    <a:pt x="144" y="412"/>
                    <a:pt x="166" y="404"/>
                    <a:pt x="185" y="395"/>
                  </a:cubicBezTo>
                  <a:cubicBezTo>
                    <a:pt x="217" y="378"/>
                    <a:pt x="245" y="354"/>
                    <a:pt x="272" y="329"/>
                  </a:cubicBezTo>
                  <a:cubicBezTo>
                    <a:pt x="315" y="288"/>
                    <a:pt x="354" y="247"/>
                    <a:pt x="394" y="204"/>
                  </a:cubicBezTo>
                  <a:cubicBezTo>
                    <a:pt x="415" y="180"/>
                    <a:pt x="428" y="152"/>
                    <a:pt x="428" y="120"/>
                  </a:cubicBezTo>
                  <a:cubicBezTo>
                    <a:pt x="426" y="90"/>
                    <a:pt x="414" y="56"/>
                    <a:pt x="393" y="36"/>
                  </a:cubicBezTo>
                  <a:cubicBezTo>
                    <a:pt x="371" y="16"/>
                    <a:pt x="343" y="1"/>
                    <a:pt x="3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0"/>
            <p:cNvSpPr/>
            <p:nvPr/>
          </p:nvSpPr>
          <p:spPr>
            <a:xfrm>
              <a:off x="4925708" y="878529"/>
              <a:ext cx="23936" cy="10837"/>
            </a:xfrm>
            <a:custGeom>
              <a:rect b="b" l="l" r="r" t="t"/>
              <a:pathLst>
                <a:path extrusionOk="0" h="273" w="603">
                  <a:moveTo>
                    <a:pt x="215" y="1"/>
                  </a:moveTo>
                  <a:cubicBezTo>
                    <a:pt x="184" y="1"/>
                    <a:pt x="153" y="2"/>
                    <a:pt x="122" y="4"/>
                  </a:cubicBezTo>
                  <a:cubicBezTo>
                    <a:pt x="89" y="7"/>
                    <a:pt x="61" y="16"/>
                    <a:pt x="37" y="40"/>
                  </a:cubicBezTo>
                  <a:cubicBezTo>
                    <a:pt x="16" y="60"/>
                    <a:pt x="0" y="94"/>
                    <a:pt x="3" y="124"/>
                  </a:cubicBezTo>
                  <a:cubicBezTo>
                    <a:pt x="5" y="184"/>
                    <a:pt x="52" y="244"/>
                    <a:pt x="116" y="244"/>
                  </a:cubicBezTo>
                  <a:cubicBezTo>
                    <a:pt x="118" y="244"/>
                    <a:pt x="120" y="244"/>
                    <a:pt x="122" y="244"/>
                  </a:cubicBezTo>
                  <a:cubicBezTo>
                    <a:pt x="140" y="243"/>
                    <a:pt x="158" y="242"/>
                    <a:pt x="175" y="242"/>
                  </a:cubicBezTo>
                  <a:cubicBezTo>
                    <a:pt x="224" y="242"/>
                    <a:pt x="272" y="246"/>
                    <a:pt x="320" y="252"/>
                  </a:cubicBezTo>
                  <a:cubicBezTo>
                    <a:pt x="341" y="254"/>
                    <a:pt x="360" y="258"/>
                    <a:pt x="381" y="263"/>
                  </a:cubicBezTo>
                  <a:cubicBezTo>
                    <a:pt x="406" y="266"/>
                    <a:pt x="435" y="272"/>
                    <a:pt x="463" y="272"/>
                  </a:cubicBezTo>
                  <a:cubicBezTo>
                    <a:pt x="480" y="272"/>
                    <a:pt x="495" y="270"/>
                    <a:pt x="510" y="265"/>
                  </a:cubicBezTo>
                  <a:cubicBezTo>
                    <a:pt x="532" y="255"/>
                    <a:pt x="555" y="248"/>
                    <a:pt x="571" y="228"/>
                  </a:cubicBezTo>
                  <a:cubicBezTo>
                    <a:pt x="594" y="203"/>
                    <a:pt x="602" y="172"/>
                    <a:pt x="593" y="139"/>
                  </a:cubicBezTo>
                  <a:cubicBezTo>
                    <a:pt x="587" y="115"/>
                    <a:pt x="572" y="96"/>
                    <a:pt x="556" y="77"/>
                  </a:cubicBezTo>
                  <a:cubicBezTo>
                    <a:pt x="535" y="55"/>
                    <a:pt x="508" y="45"/>
                    <a:pt x="478" y="34"/>
                  </a:cubicBezTo>
                  <a:cubicBezTo>
                    <a:pt x="419" y="14"/>
                    <a:pt x="352" y="7"/>
                    <a:pt x="289" y="3"/>
                  </a:cubicBezTo>
                  <a:cubicBezTo>
                    <a:pt x="264" y="1"/>
                    <a:pt x="240" y="1"/>
                    <a:pt x="2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0"/>
            <p:cNvSpPr/>
            <p:nvPr/>
          </p:nvSpPr>
          <p:spPr>
            <a:xfrm>
              <a:off x="4880615" y="836095"/>
              <a:ext cx="20641" cy="10400"/>
            </a:xfrm>
            <a:custGeom>
              <a:rect b="b" l="l" r="r" t="t"/>
              <a:pathLst>
                <a:path extrusionOk="0" h="262" w="520">
                  <a:moveTo>
                    <a:pt x="405" y="1"/>
                  </a:moveTo>
                  <a:cubicBezTo>
                    <a:pt x="405" y="1"/>
                    <a:pt x="404" y="1"/>
                    <a:pt x="403" y="1"/>
                  </a:cubicBezTo>
                  <a:cubicBezTo>
                    <a:pt x="370" y="2"/>
                    <a:pt x="338" y="3"/>
                    <a:pt x="304" y="9"/>
                  </a:cubicBezTo>
                  <a:lnTo>
                    <a:pt x="230" y="20"/>
                  </a:lnTo>
                  <a:cubicBezTo>
                    <a:pt x="181" y="28"/>
                    <a:pt x="133" y="36"/>
                    <a:pt x="84" y="43"/>
                  </a:cubicBezTo>
                  <a:cubicBezTo>
                    <a:pt x="59" y="47"/>
                    <a:pt x="28" y="73"/>
                    <a:pt x="17" y="94"/>
                  </a:cubicBezTo>
                  <a:cubicBezTo>
                    <a:pt x="5" y="116"/>
                    <a:pt x="0" y="140"/>
                    <a:pt x="4" y="164"/>
                  </a:cubicBezTo>
                  <a:cubicBezTo>
                    <a:pt x="6" y="188"/>
                    <a:pt x="17" y="211"/>
                    <a:pt x="34" y="229"/>
                  </a:cubicBezTo>
                  <a:cubicBezTo>
                    <a:pt x="53" y="245"/>
                    <a:pt x="80" y="261"/>
                    <a:pt x="107" y="261"/>
                  </a:cubicBezTo>
                  <a:cubicBezTo>
                    <a:pt x="108" y="261"/>
                    <a:pt x="110" y="261"/>
                    <a:pt x="112" y="261"/>
                  </a:cubicBezTo>
                  <a:lnTo>
                    <a:pt x="261" y="245"/>
                  </a:lnTo>
                  <a:lnTo>
                    <a:pt x="335" y="237"/>
                  </a:lnTo>
                  <a:cubicBezTo>
                    <a:pt x="369" y="234"/>
                    <a:pt x="400" y="227"/>
                    <a:pt x="432" y="219"/>
                  </a:cubicBezTo>
                  <a:cubicBezTo>
                    <a:pt x="487" y="206"/>
                    <a:pt x="520" y="148"/>
                    <a:pt x="512" y="96"/>
                  </a:cubicBezTo>
                  <a:cubicBezTo>
                    <a:pt x="506" y="46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0"/>
            <p:cNvSpPr/>
            <p:nvPr/>
          </p:nvSpPr>
          <p:spPr>
            <a:xfrm>
              <a:off x="4830282" y="829506"/>
              <a:ext cx="19689" cy="15243"/>
            </a:xfrm>
            <a:custGeom>
              <a:rect b="b" l="l" r="r" t="t"/>
              <a:pathLst>
                <a:path extrusionOk="0" h="384" w="496">
                  <a:moveTo>
                    <a:pt x="369" y="1"/>
                  </a:moveTo>
                  <a:cubicBezTo>
                    <a:pt x="339" y="1"/>
                    <a:pt x="308" y="16"/>
                    <a:pt x="282" y="31"/>
                  </a:cubicBezTo>
                  <a:lnTo>
                    <a:pt x="207" y="78"/>
                  </a:lnTo>
                  <a:cubicBezTo>
                    <a:pt x="158" y="109"/>
                    <a:pt x="108" y="141"/>
                    <a:pt x="60" y="173"/>
                  </a:cubicBezTo>
                  <a:cubicBezTo>
                    <a:pt x="35" y="188"/>
                    <a:pt x="16" y="212"/>
                    <a:pt x="8" y="241"/>
                  </a:cubicBezTo>
                  <a:cubicBezTo>
                    <a:pt x="1" y="269"/>
                    <a:pt x="4" y="305"/>
                    <a:pt x="20" y="328"/>
                  </a:cubicBezTo>
                  <a:cubicBezTo>
                    <a:pt x="43" y="363"/>
                    <a:pt x="81" y="384"/>
                    <a:pt x="120" y="384"/>
                  </a:cubicBezTo>
                  <a:cubicBezTo>
                    <a:pt x="139" y="384"/>
                    <a:pt x="158" y="379"/>
                    <a:pt x="176" y="369"/>
                  </a:cubicBezTo>
                  <a:lnTo>
                    <a:pt x="327" y="280"/>
                  </a:lnTo>
                  <a:cubicBezTo>
                    <a:pt x="352" y="266"/>
                    <a:pt x="378" y="250"/>
                    <a:pt x="403" y="235"/>
                  </a:cubicBezTo>
                  <a:cubicBezTo>
                    <a:pt x="429" y="220"/>
                    <a:pt x="455" y="201"/>
                    <a:pt x="470" y="175"/>
                  </a:cubicBezTo>
                  <a:cubicBezTo>
                    <a:pt x="491" y="141"/>
                    <a:pt x="495" y="93"/>
                    <a:pt x="474" y="56"/>
                  </a:cubicBezTo>
                  <a:cubicBezTo>
                    <a:pt x="453" y="20"/>
                    <a:pt x="410" y="1"/>
                    <a:pt x="3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0"/>
            <p:cNvSpPr/>
            <p:nvPr/>
          </p:nvSpPr>
          <p:spPr>
            <a:xfrm>
              <a:off x="4787332" y="829863"/>
              <a:ext cx="31319" cy="13020"/>
            </a:xfrm>
            <a:custGeom>
              <a:rect b="b" l="l" r="r" t="t"/>
              <a:pathLst>
                <a:path extrusionOk="0" h="328" w="789">
                  <a:moveTo>
                    <a:pt x="141" y="0"/>
                  </a:moveTo>
                  <a:cubicBezTo>
                    <a:pt x="84" y="0"/>
                    <a:pt x="28" y="29"/>
                    <a:pt x="14" y="89"/>
                  </a:cubicBezTo>
                  <a:cubicBezTo>
                    <a:pt x="1" y="148"/>
                    <a:pt x="33" y="228"/>
                    <a:pt x="101" y="241"/>
                  </a:cubicBezTo>
                  <a:cubicBezTo>
                    <a:pt x="204" y="260"/>
                    <a:pt x="305" y="277"/>
                    <a:pt x="408" y="296"/>
                  </a:cubicBezTo>
                  <a:cubicBezTo>
                    <a:pt x="455" y="303"/>
                    <a:pt x="503" y="313"/>
                    <a:pt x="550" y="320"/>
                  </a:cubicBezTo>
                  <a:cubicBezTo>
                    <a:pt x="575" y="324"/>
                    <a:pt x="603" y="328"/>
                    <a:pt x="631" y="328"/>
                  </a:cubicBezTo>
                  <a:cubicBezTo>
                    <a:pt x="692" y="328"/>
                    <a:pt x="752" y="310"/>
                    <a:pt x="772" y="241"/>
                  </a:cubicBezTo>
                  <a:cubicBezTo>
                    <a:pt x="788" y="188"/>
                    <a:pt x="757" y="133"/>
                    <a:pt x="710" y="107"/>
                  </a:cubicBezTo>
                  <a:cubicBezTo>
                    <a:pt x="684" y="91"/>
                    <a:pt x="653" y="84"/>
                    <a:pt x="622" y="78"/>
                  </a:cubicBezTo>
                  <a:cubicBezTo>
                    <a:pt x="574" y="69"/>
                    <a:pt x="524" y="62"/>
                    <a:pt x="475" y="53"/>
                  </a:cubicBezTo>
                  <a:lnTo>
                    <a:pt x="167" y="2"/>
                  </a:lnTo>
                  <a:cubicBezTo>
                    <a:pt x="159" y="1"/>
                    <a:pt x="150" y="0"/>
                    <a:pt x="1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0"/>
            <p:cNvSpPr/>
            <p:nvPr/>
          </p:nvSpPr>
          <p:spPr>
            <a:xfrm>
              <a:off x="4746367" y="832602"/>
              <a:ext cx="26080" cy="13338"/>
            </a:xfrm>
            <a:custGeom>
              <a:rect b="b" l="l" r="r" t="t"/>
              <a:pathLst>
                <a:path extrusionOk="0" h="336" w="657">
                  <a:moveTo>
                    <a:pt x="508" y="0"/>
                  </a:moveTo>
                  <a:cubicBezTo>
                    <a:pt x="451" y="0"/>
                    <a:pt x="391" y="21"/>
                    <a:pt x="335" y="36"/>
                  </a:cubicBezTo>
                  <a:lnTo>
                    <a:pt x="105" y="100"/>
                  </a:lnTo>
                  <a:cubicBezTo>
                    <a:pt x="43" y="118"/>
                    <a:pt x="1" y="186"/>
                    <a:pt x="21" y="248"/>
                  </a:cubicBezTo>
                  <a:cubicBezTo>
                    <a:pt x="39" y="300"/>
                    <a:pt x="84" y="335"/>
                    <a:pt x="137" y="335"/>
                  </a:cubicBezTo>
                  <a:cubicBezTo>
                    <a:pt x="147" y="335"/>
                    <a:pt x="158" y="334"/>
                    <a:pt x="168" y="331"/>
                  </a:cubicBezTo>
                  <a:lnTo>
                    <a:pt x="398" y="272"/>
                  </a:lnTo>
                  <a:cubicBezTo>
                    <a:pt x="436" y="264"/>
                    <a:pt x="477" y="254"/>
                    <a:pt x="514" y="243"/>
                  </a:cubicBezTo>
                  <a:cubicBezTo>
                    <a:pt x="575" y="224"/>
                    <a:pt x="626" y="183"/>
                    <a:pt x="646" y="124"/>
                  </a:cubicBezTo>
                  <a:cubicBezTo>
                    <a:pt x="657" y="98"/>
                    <a:pt x="646" y="60"/>
                    <a:pt x="626" y="42"/>
                  </a:cubicBezTo>
                  <a:cubicBezTo>
                    <a:pt x="589" y="11"/>
                    <a:pt x="549" y="0"/>
                    <a:pt x="50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0"/>
            <p:cNvSpPr/>
            <p:nvPr/>
          </p:nvSpPr>
          <p:spPr>
            <a:xfrm>
              <a:off x="4671661" y="863048"/>
              <a:ext cx="23777" cy="18299"/>
            </a:xfrm>
            <a:custGeom>
              <a:rect b="b" l="l" r="r" t="t"/>
              <a:pathLst>
                <a:path extrusionOk="0" h="461" w="599">
                  <a:moveTo>
                    <a:pt x="473" y="0"/>
                  </a:moveTo>
                  <a:cubicBezTo>
                    <a:pt x="460" y="0"/>
                    <a:pt x="448" y="2"/>
                    <a:pt x="437" y="5"/>
                  </a:cubicBezTo>
                  <a:cubicBezTo>
                    <a:pt x="365" y="26"/>
                    <a:pt x="300" y="77"/>
                    <a:pt x="240" y="119"/>
                  </a:cubicBezTo>
                  <a:cubicBezTo>
                    <a:pt x="171" y="170"/>
                    <a:pt x="104" y="227"/>
                    <a:pt x="41" y="286"/>
                  </a:cubicBezTo>
                  <a:cubicBezTo>
                    <a:pt x="3" y="324"/>
                    <a:pt x="1" y="395"/>
                    <a:pt x="41" y="432"/>
                  </a:cubicBezTo>
                  <a:cubicBezTo>
                    <a:pt x="63" y="452"/>
                    <a:pt x="88" y="461"/>
                    <a:pt x="113" y="461"/>
                  </a:cubicBezTo>
                  <a:cubicBezTo>
                    <a:pt x="139" y="461"/>
                    <a:pt x="165" y="450"/>
                    <a:pt x="187" y="432"/>
                  </a:cubicBezTo>
                  <a:cubicBezTo>
                    <a:pt x="198" y="424"/>
                    <a:pt x="207" y="415"/>
                    <a:pt x="218" y="408"/>
                  </a:cubicBezTo>
                  <a:lnTo>
                    <a:pt x="218" y="408"/>
                  </a:lnTo>
                  <a:cubicBezTo>
                    <a:pt x="218" y="408"/>
                    <a:pt x="218" y="408"/>
                    <a:pt x="218" y="408"/>
                  </a:cubicBezTo>
                  <a:cubicBezTo>
                    <a:pt x="218" y="408"/>
                    <a:pt x="219" y="407"/>
                    <a:pt x="224" y="404"/>
                  </a:cubicBezTo>
                  <a:cubicBezTo>
                    <a:pt x="227" y="401"/>
                    <a:pt x="229" y="399"/>
                    <a:pt x="233" y="397"/>
                  </a:cubicBezTo>
                  <a:cubicBezTo>
                    <a:pt x="240" y="392"/>
                    <a:pt x="249" y="385"/>
                    <a:pt x="256" y="380"/>
                  </a:cubicBezTo>
                  <a:cubicBezTo>
                    <a:pt x="285" y="359"/>
                    <a:pt x="313" y="340"/>
                    <a:pt x="342" y="321"/>
                  </a:cubicBezTo>
                  <a:cubicBezTo>
                    <a:pt x="370" y="304"/>
                    <a:pt x="400" y="286"/>
                    <a:pt x="430" y="269"/>
                  </a:cubicBezTo>
                  <a:cubicBezTo>
                    <a:pt x="459" y="253"/>
                    <a:pt x="492" y="237"/>
                    <a:pt x="520" y="217"/>
                  </a:cubicBezTo>
                  <a:cubicBezTo>
                    <a:pt x="550" y="196"/>
                    <a:pt x="570" y="175"/>
                    <a:pt x="584" y="142"/>
                  </a:cubicBezTo>
                  <a:cubicBezTo>
                    <a:pt x="593" y="121"/>
                    <a:pt x="599" y="93"/>
                    <a:pt x="590" y="69"/>
                  </a:cubicBezTo>
                  <a:cubicBezTo>
                    <a:pt x="577" y="22"/>
                    <a:pt x="521" y="0"/>
                    <a:pt x="47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0"/>
            <p:cNvSpPr/>
            <p:nvPr/>
          </p:nvSpPr>
          <p:spPr>
            <a:xfrm>
              <a:off x="4651535" y="895439"/>
              <a:ext cx="28025" cy="12425"/>
            </a:xfrm>
            <a:custGeom>
              <a:rect b="b" l="l" r="r" t="t"/>
              <a:pathLst>
                <a:path extrusionOk="0" h="313" w="706">
                  <a:moveTo>
                    <a:pt x="454" y="0"/>
                  </a:moveTo>
                  <a:cubicBezTo>
                    <a:pt x="411" y="0"/>
                    <a:pt x="367" y="5"/>
                    <a:pt x="326" y="11"/>
                  </a:cubicBezTo>
                  <a:cubicBezTo>
                    <a:pt x="239" y="25"/>
                    <a:pt x="154" y="54"/>
                    <a:pt x="76" y="96"/>
                  </a:cubicBezTo>
                  <a:cubicBezTo>
                    <a:pt x="21" y="125"/>
                    <a:pt x="1" y="204"/>
                    <a:pt x="34" y="256"/>
                  </a:cubicBezTo>
                  <a:cubicBezTo>
                    <a:pt x="58" y="294"/>
                    <a:pt x="95" y="313"/>
                    <a:pt x="134" y="313"/>
                  </a:cubicBezTo>
                  <a:cubicBezTo>
                    <a:pt x="154" y="313"/>
                    <a:pt x="174" y="308"/>
                    <a:pt x="194" y="298"/>
                  </a:cubicBezTo>
                  <a:cubicBezTo>
                    <a:pt x="203" y="294"/>
                    <a:pt x="210" y="291"/>
                    <a:pt x="216" y="287"/>
                  </a:cubicBezTo>
                  <a:cubicBezTo>
                    <a:pt x="218" y="287"/>
                    <a:pt x="218" y="287"/>
                    <a:pt x="219" y="286"/>
                  </a:cubicBezTo>
                  <a:cubicBezTo>
                    <a:pt x="236" y="280"/>
                    <a:pt x="253" y="275"/>
                    <a:pt x="270" y="270"/>
                  </a:cubicBezTo>
                  <a:cubicBezTo>
                    <a:pt x="286" y="265"/>
                    <a:pt x="303" y="260"/>
                    <a:pt x="318" y="256"/>
                  </a:cubicBezTo>
                  <a:cubicBezTo>
                    <a:pt x="328" y="254"/>
                    <a:pt x="338" y="252"/>
                    <a:pt x="346" y="251"/>
                  </a:cubicBezTo>
                  <a:cubicBezTo>
                    <a:pt x="349" y="251"/>
                    <a:pt x="352" y="250"/>
                    <a:pt x="354" y="250"/>
                  </a:cubicBezTo>
                  <a:cubicBezTo>
                    <a:pt x="381" y="247"/>
                    <a:pt x="409" y="246"/>
                    <a:pt x="437" y="246"/>
                  </a:cubicBezTo>
                  <a:cubicBezTo>
                    <a:pt x="444" y="246"/>
                    <a:pt x="450" y="246"/>
                    <a:pt x="456" y="246"/>
                  </a:cubicBezTo>
                  <a:cubicBezTo>
                    <a:pt x="487" y="247"/>
                    <a:pt x="520" y="251"/>
                    <a:pt x="551" y="251"/>
                  </a:cubicBezTo>
                  <a:cubicBezTo>
                    <a:pt x="554" y="251"/>
                    <a:pt x="557" y="251"/>
                    <a:pt x="560" y="251"/>
                  </a:cubicBezTo>
                  <a:cubicBezTo>
                    <a:pt x="590" y="250"/>
                    <a:pt x="619" y="246"/>
                    <a:pt x="646" y="230"/>
                  </a:cubicBezTo>
                  <a:cubicBezTo>
                    <a:pt x="679" y="212"/>
                    <a:pt x="699" y="183"/>
                    <a:pt x="703" y="145"/>
                  </a:cubicBezTo>
                  <a:cubicBezTo>
                    <a:pt x="706" y="79"/>
                    <a:pt x="637" y="32"/>
                    <a:pt x="581" y="16"/>
                  </a:cubicBezTo>
                  <a:cubicBezTo>
                    <a:pt x="541" y="4"/>
                    <a:pt x="495" y="0"/>
                    <a:pt x="4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0"/>
            <p:cNvSpPr/>
            <p:nvPr/>
          </p:nvSpPr>
          <p:spPr>
            <a:xfrm>
              <a:off x="4659355" y="919415"/>
              <a:ext cx="29295" cy="11035"/>
            </a:xfrm>
            <a:custGeom>
              <a:rect b="b" l="l" r="r" t="t"/>
              <a:pathLst>
                <a:path extrusionOk="0" h="278" w="738">
                  <a:moveTo>
                    <a:pt x="356" y="1"/>
                  </a:moveTo>
                  <a:cubicBezTo>
                    <a:pt x="271" y="1"/>
                    <a:pt x="186" y="12"/>
                    <a:pt x="105" y="34"/>
                  </a:cubicBezTo>
                  <a:cubicBezTo>
                    <a:pt x="43" y="49"/>
                    <a:pt x="0" y="120"/>
                    <a:pt x="21" y="181"/>
                  </a:cubicBezTo>
                  <a:cubicBezTo>
                    <a:pt x="39" y="234"/>
                    <a:pt x="84" y="269"/>
                    <a:pt x="136" y="269"/>
                  </a:cubicBezTo>
                  <a:cubicBezTo>
                    <a:pt x="147" y="269"/>
                    <a:pt x="157" y="267"/>
                    <a:pt x="168" y="265"/>
                  </a:cubicBezTo>
                  <a:cubicBezTo>
                    <a:pt x="193" y="257"/>
                    <a:pt x="216" y="254"/>
                    <a:pt x="241" y="249"/>
                  </a:cubicBezTo>
                  <a:cubicBezTo>
                    <a:pt x="243" y="249"/>
                    <a:pt x="245" y="249"/>
                    <a:pt x="246" y="247"/>
                  </a:cubicBezTo>
                  <a:cubicBezTo>
                    <a:pt x="248" y="247"/>
                    <a:pt x="252" y="246"/>
                    <a:pt x="256" y="246"/>
                  </a:cubicBezTo>
                  <a:cubicBezTo>
                    <a:pt x="268" y="245"/>
                    <a:pt x="280" y="244"/>
                    <a:pt x="293" y="244"/>
                  </a:cubicBezTo>
                  <a:cubicBezTo>
                    <a:pt x="311" y="243"/>
                    <a:pt x="330" y="242"/>
                    <a:pt x="349" y="242"/>
                  </a:cubicBezTo>
                  <a:cubicBezTo>
                    <a:pt x="380" y="242"/>
                    <a:pt x="411" y="244"/>
                    <a:pt x="443" y="247"/>
                  </a:cubicBezTo>
                  <a:cubicBezTo>
                    <a:pt x="448" y="249"/>
                    <a:pt x="451" y="249"/>
                    <a:pt x="457" y="250"/>
                  </a:cubicBezTo>
                  <a:cubicBezTo>
                    <a:pt x="469" y="252"/>
                    <a:pt x="482" y="254"/>
                    <a:pt x="493" y="256"/>
                  </a:cubicBezTo>
                  <a:cubicBezTo>
                    <a:pt x="514" y="261"/>
                    <a:pt x="535" y="268"/>
                    <a:pt x="558" y="272"/>
                  </a:cubicBezTo>
                  <a:cubicBezTo>
                    <a:pt x="574" y="275"/>
                    <a:pt x="591" y="278"/>
                    <a:pt x="608" y="278"/>
                  </a:cubicBezTo>
                  <a:cubicBezTo>
                    <a:pt x="635" y="278"/>
                    <a:pt x="662" y="272"/>
                    <a:pt x="686" y="256"/>
                  </a:cubicBezTo>
                  <a:cubicBezTo>
                    <a:pt x="716" y="236"/>
                    <a:pt x="738" y="210"/>
                    <a:pt x="738" y="174"/>
                  </a:cubicBezTo>
                  <a:cubicBezTo>
                    <a:pt x="738" y="27"/>
                    <a:pt x="534" y="10"/>
                    <a:pt x="424" y="3"/>
                  </a:cubicBezTo>
                  <a:cubicBezTo>
                    <a:pt x="402" y="1"/>
                    <a:pt x="379" y="1"/>
                    <a:pt x="3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0"/>
            <p:cNvSpPr/>
            <p:nvPr/>
          </p:nvSpPr>
          <p:spPr>
            <a:xfrm>
              <a:off x="4637960" y="942041"/>
              <a:ext cx="26596" cy="10797"/>
            </a:xfrm>
            <a:custGeom>
              <a:rect b="b" l="l" r="r" t="t"/>
              <a:pathLst>
                <a:path extrusionOk="0" h="272" w="670">
                  <a:moveTo>
                    <a:pt x="315" y="1"/>
                  </a:moveTo>
                  <a:cubicBezTo>
                    <a:pt x="242" y="1"/>
                    <a:pt x="170" y="11"/>
                    <a:pt x="100" y="26"/>
                  </a:cubicBezTo>
                  <a:cubicBezTo>
                    <a:pt x="42" y="40"/>
                    <a:pt x="1" y="111"/>
                    <a:pt x="20" y="168"/>
                  </a:cubicBezTo>
                  <a:cubicBezTo>
                    <a:pt x="38" y="223"/>
                    <a:pt x="82" y="251"/>
                    <a:pt x="134" y="251"/>
                  </a:cubicBezTo>
                  <a:cubicBezTo>
                    <a:pt x="143" y="251"/>
                    <a:pt x="152" y="250"/>
                    <a:pt x="161" y="249"/>
                  </a:cubicBezTo>
                  <a:cubicBezTo>
                    <a:pt x="171" y="248"/>
                    <a:pt x="181" y="244"/>
                    <a:pt x="189" y="243"/>
                  </a:cubicBezTo>
                  <a:cubicBezTo>
                    <a:pt x="193" y="243"/>
                    <a:pt x="197" y="242"/>
                    <a:pt x="199" y="242"/>
                  </a:cubicBezTo>
                  <a:cubicBezTo>
                    <a:pt x="220" y="239"/>
                    <a:pt x="241" y="238"/>
                    <a:pt x="261" y="238"/>
                  </a:cubicBezTo>
                  <a:cubicBezTo>
                    <a:pt x="268" y="238"/>
                    <a:pt x="274" y="238"/>
                    <a:pt x="280" y="238"/>
                  </a:cubicBezTo>
                  <a:cubicBezTo>
                    <a:pt x="310" y="238"/>
                    <a:pt x="340" y="240"/>
                    <a:pt x="370" y="243"/>
                  </a:cubicBezTo>
                  <a:cubicBezTo>
                    <a:pt x="411" y="251"/>
                    <a:pt x="452" y="261"/>
                    <a:pt x="494" y="267"/>
                  </a:cubicBezTo>
                  <a:lnTo>
                    <a:pt x="494" y="267"/>
                  </a:lnTo>
                  <a:lnTo>
                    <a:pt x="476" y="264"/>
                  </a:lnTo>
                  <a:lnTo>
                    <a:pt x="476" y="264"/>
                  </a:lnTo>
                  <a:cubicBezTo>
                    <a:pt x="491" y="267"/>
                    <a:pt x="505" y="271"/>
                    <a:pt x="519" y="271"/>
                  </a:cubicBezTo>
                  <a:cubicBezTo>
                    <a:pt x="522" y="271"/>
                    <a:pt x="524" y="271"/>
                    <a:pt x="527" y="271"/>
                  </a:cubicBezTo>
                  <a:cubicBezTo>
                    <a:pt x="536" y="271"/>
                    <a:pt x="544" y="268"/>
                    <a:pt x="553" y="268"/>
                  </a:cubicBezTo>
                  <a:cubicBezTo>
                    <a:pt x="596" y="263"/>
                    <a:pt x="632" y="244"/>
                    <a:pt x="650" y="203"/>
                  </a:cubicBezTo>
                  <a:cubicBezTo>
                    <a:pt x="670" y="164"/>
                    <a:pt x="661" y="115"/>
                    <a:pt x="631" y="86"/>
                  </a:cubicBezTo>
                  <a:cubicBezTo>
                    <a:pt x="625" y="80"/>
                    <a:pt x="618" y="74"/>
                    <a:pt x="610" y="68"/>
                  </a:cubicBezTo>
                  <a:cubicBezTo>
                    <a:pt x="587" y="49"/>
                    <a:pt x="572" y="42"/>
                    <a:pt x="545" y="32"/>
                  </a:cubicBezTo>
                  <a:cubicBezTo>
                    <a:pt x="527" y="25"/>
                    <a:pt x="509" y="22"/>
                    <a:pt x="490" y="17"/>
                  </a:cubicBezTo>
                  <a:cubicBezTo>
                    <a:pt x="446" y="9"/>
                    <a:pt x="400" y="3"/>
                    <a:pt x="353" y="2"/>
                  </a:cubicBezTo>
                  <a:cubicBezTo>
                    <a:pt x="340" y="1"/>
                    <a:pt x="328" y="1"/>
                    <a:pt x="3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0"/>
            <p:cNvSpPr/>
            <p:nvPr/>
          </p:nvSpPr>
          <p:spPr>
            <a:xfrm>
              <a:off x="4627917" y="964310"/>
              <a:ext cx="26874" cy="22031"/>
            </a:xfrm>
            <a:custGeom>
              <a:rect b="b" l="l" r="r" t="t"/>
              <a:pathLst>
                <a:path extrusionOk="0" h="555" w="677">
                  <a:moveTo>
                    <a:pt x="547" y="0"/>
                  </a:moveTo>
                  <a:cubicBezTo>
                    <a:pt x="529" y="0"/>
                    <a:pt x="512" y="3"/>
                    <a:pt x="497" y="8"/>
                  </a:cubicBezTo>
                  <a:cubicBezTo>
                    <a:pt x="464" y="20"/>
                    <a:pt x="433" y="36"/>
                    <a:pt x="402" y="50"/>
                  </a:cubicBezTo>
                  <a:cubicBezTo>
                    <a:pt x="355" y="75"/>
                    <a:pt x="309" y="102"/>
                    <a:pt x="268" y="134"/>
                  </a:cubicBezTo>
                  <a:cubicBezTo>
                    <a:pt x="173" y="207"/>
                    <a:pt x="92" y="297"/>
                    <a:pt x="29" y="400"/>
                  </a:cubicBezTo>
                  <a:cubicBezTo>
                    <a:pt x="1" y="446"/>
                    <a:pt x="18" y="515"/>
                    <a:pt x="65" y="541"/>
                  </a:cubicBezTo>
                  <a:cubicBezTo>
                    <a:pt x="83" y="550"/>
                    <a:pt x="100" y="554"/>
                    <a:pt x="116" y="554"/>
                  </a:cubicBezTo>
                  <a:cubicBezTo>
                    <a:pt x="151" y="554"/>
                    <a:pt x="183" y="535"/>
                    <a:pt x="206" y="504"/>
                  </a:cubicBezTo>
                  <a:cubicBezTo>
                    <a:pt x="206" y="503"/>
                    <a:pt x="210" y="500"/>
                    <a:pt x="211" y="496"/>
                  </a:cubicBezTo>
                  <a:cubicBezTo>
                    <a:pt x="212" y="495"/>
                    <a:pt x="215" y="493"/>
                    <a:pt x="215" y="492"/>
                  </a:cubicBezTo>
                  <a:cubicBezTo>
                    <a:pt x="223" y="480"/>
                    <a:pt x="231" y="473"/>
                    <a:pt x="238" y="464"/>
                  </a:cubicBezTo>
                  <a:cubicBezTo>
                    <a:pt x="255" y="446"/>
                    <a:pt x="274" y="427"/>
                    <a:pt x="290" y="410"/>
                  </a:cubicBezTo>
                  <a:cubicBezTo>
                    <a:pt x="309" y="395"/>
                    <a:pt x="326" y="379"/>
                    <a:pt x="344" y="364"/>
                  </a:cubicBezTo>
                  <a:lnTo>
                    <a:pt x="360" y="352"/>
                  </a:lnTo>
                  <a:cubicBezTo>
                    <a:pt x="370" y="345"/>
                    <a:pt x="379" y="339"/>
                    <a:pt x="389" y="332"/>
                  </a:cubicBezTo>
                  <a:cubicBezTo>
                    <a:pt x="429" y="305"/>
                    <a:pt x="471" y="282"/>
                    <a:pt x="513" y="262"/>
                  </a:cubicBezTo>
                  <a:cubicBezTo>
                    <a:pt x="514" y="260"/>
                    <a:pt x="516" y="260"/>
                    <a:pt x="517" y="260"/>
                  </a:cubicBezTo>
                  <a:cubicBezTo>
                    <a:pt x="519" y="260"/>
                    <a:pt x="519" y="259"/>
                    <a:pt x="520" y="259"/>
                  </a:cubicBezTo>
                  <a:cubicBezTo>
                    <a:pt x="524" y="258"/>
                    <a:pt x="530" y="255"/>
                    <a:pt x="530" y="255"/>
                  </a:cubicBezTo>
                  <a:cubicBezTo>
                    <a:pt x="540" y="251"/>
                    <a:pt x="551" y="248"/>
                    <a:pt x="562" y="243"/>
                  </a:cubicBezTo>
                  <a:cubicBezTo>
                    <a:pt x="590" y="232"/>
                    <a:pt x="612" y="223"/>
                    <a:pt x="634" y="201"/>
                  </a:cubicBezTo>
                  <a:cubicBezTo>
                    <a:pt x="649" y="185"/>
                    <a:pt x="661" y="167"/>
                    <a:pt x="666" y="147"/>
                  </a:cubicBezTo>
                  <a:cubicBezTo>
                    <a:pt x="666" y="144"/>
                    <a:pt x="668" y="141"/>
                    <a:pt x="668" y="137"/>
                  </a:cubicBezTo>
                  <a:cubicBezTo>
                    <a:pt x="670" y="135"/>
                    <a:pt x="670" y="135"/>
                    <a:pt x="670" y="134"/>
                  </a:cubicBezTo>
                  <a:cubicBezTo>
                    <a:pt x="677" y="104"/>
                    <a:pt x="670" y="62"/>
                    <a:pt x="643" y="41"/>
                  </a:cubicBezTo>
                  <a:lnTo>
                    <a:pt x="641" y="39"/>
                  </a:lnTo>
                  <a:lnTo>
                    <a:pt x="637" y="34"/>
                  </a:lnTo>
                  <a:cubicBezTo>
                    <a:pt x="622" y="20"/>
                    <a:pt x="605" y="9"/>
                    <a:pt x="584" y="4"/>
                  </a:cubicBezTo>
                  <a:cubicBezTo>
                    <a:pt x="572" y="2"/>
                    <a:pt x="559" y="0"/>
                    <a:pt x="5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0"/>
            <p:cNvSpPr/>
            <p:nvPr/>
          </p:nvSpPr>
          <p:spPr>
            <a:xfrm>
              <a:off x="4648518" y="974432"/>
              <a:ext cx="476" cy="19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10" y="0"/>
                    <a:pt x="5" y="2"/>
                    <a:pt x="1" y="4"/>
                  </a:cubicBezTo>
                  <a:cubicBezTo>
                    <a:pt x="9" y="2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0"/>
            <p:cNvSpPr/>
            <p:nvPr/>
          </p:nvSpPr>
          <p:spPr>
            <a:xfrm>
              <a:off x="4625376" y="994955"/>
              <a:ext cx="28263" cy="15600"/>
            </a:xfrm>
            <a:custGeom>
              <a:rect b="b" l="l" r="r" t="t"/>
              <a:pathLst>
                <a:path extrusionOk="0" h="393" w="712">
                  <a:moveTo>
                    <a:pt x="566" y="0"/>
                  </a:moveTo>
                  <a:cubicBezTo>
                    <a:pt x="495" y="0"/>
                    <a:pt x="413" y="31"/>
                    <a:pt x="358" y="51"/>
                  </a:cubicBezTo>
                  <a:cubicBezTo>
                    <a:pt x="261" y="85"/>
                    <a:pt x="166" y="127"/>
                    <a:pt x="76" y="176"/>
                  </a:cubicBezTo>
                  <a:cubicBezTo>
                    <a:pt x="22" y="206"/>
                    <a:pt x="0" y="284"/>
                    <a:pt x="35" y="336"/>
                  </a:cubicBezTo>
                  <a:cubicBezTo>
                    <a:pt x="58" y="374"/>
                    <a:pt x="95" y="393"/>
                    <a:pt x="134" y="393"/>
                  </a:cubicBezTo>
                  <a:cubicBezTo>
                    <a:pt x="154" y="393"/>
                    <a:pt x="174" y="388"/>
                    <a:pt x="194" y="378"/>
                  </a:cubicBezTo>
                  <a:cubicBezTo>
                    <a:pt x="215" y="367"/>
                    <a:pt x="238" y="357"/>
                    <a:pt x="259" y="347"/>
                  </a:cubicBezTo>
                  <a:cubicBezTo>
                    <a:pt x="269" y="341"/>
                    <a:pt x="280" y="337"/>
                    <a:pt x="291" y="332"/>
                  </a:cubicBezTo>
                  <a:cubicBezTo>
                    <a:pt x="295" y="331"/>
                    <a:pt x="295" y="331"/>
                    <a:pt x="296" y="330"/>
                  </a:cubicBezTo>
                  <a:lnTo>
                    <a:pt x="303" y="326"/>
                  </a:lnTo>
                  <a:cubicBezTo>
                    <a:pt x="348" y="308"/>
                    <a:pt x="392" y="292"/>
                    <a:pt x="438" y="278"/>
                  </a:cubicBezTo>
                  <a:cubicBezTo>
                    <a:pt x="484" y="263"/>
                    <a:pt x="530" y="254"/>
                    <a:pt x="576" y="238"/>
                  </a:cubicBezTo>
                  <a:cubicBezTo>
                    <a:pt x="619" y="225"/>
                    <a:pt x="655" y="206"/>
                    <a:pt x="682" y="169"/>
                  </a:cubicBezTo>
                  <a:cubicBezTo>
                    <a:pt x="703" y="139"/>
                    <a:pt x="712" y="99"/>
                    <a:pt x="692" y="65"/>
                  </a:cubicBezTo>
                  <a:cubicBezTo>
                    <a:pt x="665" y="17"/>
                    <a:pt x="618" y="0"/>
                    <a:pt x="5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0"/>
            <p:cNvSpPr/>
            <p:nvPr/>
          </p:nvSpPr>
          <p:spPr>
            <a:xfrm>
              <a:off x="4660387" y="986460"/>
              <a:ext cx="21237" cy="12583"/>
            </a:xfrm>
            <a:custGeom>
              <a:rect b="b" l="l" r="r" t="t"/>
              <a:pathLst>
                <a:path extrusionOk="0" h="317" w="535">
                  <a:moveTo>
                    <a:pt x="124" y="1"/>
                  </a:moveTo>
                  <a:cubicBezTo>
                    <a:pt x="114" y="1"/>
                    <a:pt x="105" y="2"/>
                    <a:pt x="95" y="4"/>
                  </a:cubicBezTo>
                  <a:cubicBezTo>
                    <a:pt x="66" y="13"/>
                    <a:pt x="35" y="35"/>
                    <a:pt x="22" y="61"/>
                  </a:cubicBezTo>
                  <a:cubicBezTo>
                    <a:pt x="7" y="90"/>
                    <a:pt x="0" y="123"/>
                    <a:pt x="9" y="155"/>
                  </a:cubicBezTo>
                  <a:cubicBezTo>
                    <a:pt x="18" y="185"/>
                    <a:pt x="37" y="216"/>
                    <a:pt x="65" y="228"/>
                  </a:cubicBezTo>
                  <a:cubicBezTo>
                    <a:pt x="128" y="259"/>
                    <a:pt x="193" y="285"/>
                    <a:pt x="261" y="300"/>
                  </a:cubicBezTo>
                  <a:cubicBezTo>
                    <a:pt x="293" y="308"/>
                    <a:pt x="327" y="316"/>
                    <a:pt x="361" y="316"/>
                  </a:cubicBezTo>
                  <a:cubicBezTo>
                    <a:pt x="366" y="316"/>
                    <a:pt x="371" y="316"/>
                    <a:pt x="376" y="316"/>
                  </a:cubicBezTo>
                  <a:cubicBezTo>
                    <a:pt x="408" y="315"/>
                    <a:pt x="438" y="310"/>
                    <a:pt x="465" y="294"/>
                  </a:cubicBezTo>
                  <a:cubicBezTo>
                    <a:pt x="487" y="280"/>
                    <a:pt x="503" y="265"/>
                    <a:pt x="518" y="243"/>
                  </a:cubicBezTo>
                  <a:cubicBezTo>
                    <a:pt x="535" y="221"/>
                    <a:pt x="534" y="186"/>
                    <a:pt x="519" y="161"/>
                  </a:cubicBezTo>
                  <a:cubicBezTo>
                    <a:pt x="497" y="122"/>
                    <a:pt x="460" y="98"/>
                    <a:pt x="418" y="85"/>
                  </a:cubicBezTo>
                  <a:cubicBezTo>
                    <a:pt x="393" y="76"/>
                    <a:pt x="367" y="72"/>
                    <a:pt x="342" y="67"/>
                  </a:cubicBezTo>
                  <a:cubicBezTo>
                    <a:pt x="295" y="57"/>
                    <a:pt x="248" y="43"/>
                    <a:pt x="205" y="24"/>
                  </a:cubicBezTo>
                  <a:cubicBezTo>
                    <a:pt x="199" y="22"/>
                    <a:pt x="195" y="20"/>
                    <a:pt x="190" y="18"/>
                  </a:cubicBezTo>
                  <a:cubicBezTo>
                    <a:pt x="169" y="8"/>
                    <a:pt x="147" y="1"/>
                    <a:pt x="1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0"/>
            <p:cNvSpPr/>
            <p:nvPr/>
          </p:nvSpPr>
          <p:spPr>
            <a:xfrm>
              <a:off x="4511214" y="999797"/>
              <a:ext cx="27429" cy="10400"/>
            </a:xfrm>
            <a:custGeom>
              <a:rect b="b" l="l" r="r" t="t"/>
              <a:pathLst>
                <a:path extrusionOk="0" h="262" w="691">
                  <a:moveTo>
                    <a:pt x="492" y="0"/>
                  </a:moveTo>
                  <a:cubicBezTo>
                    <a:pt x="445" y="0"/>
                    <a:pt x="398" y="6"/>
                    <a:pt x="353" y="11"/>
                  </a:cubicBezTo>
                  <a:cubicBezTo>
                    <a:pt x="265" y="20"/>
                    <a:pt x="178" y="35"/>
                    <a:pt x="93" y="53"/>
                  </a:cubicBezTo>
                  <a:cubicBezTo>
                    <a:pt x="37" y="64"/>
                    <a:pt x="1" y="131"/>
                    <a:pt x="18" y="184"/>
                  </a:cubicBezTo>
                  <a:cubicBezTo>
                    <a:pt x="34" y="236"/>
                    <a:pt x="75" y="261"/>
                    <a:pt x="124" y="261"/>
                  </a:cubicBezTo>
                  <a:cubicBezTo>
                    <a:pt x="132" y="261"/>
                    <a:pt x="141" y="261"/>
                    <a:pt x="150" y="259"/>
                  </a:cubicBezTo>
                  <a:cubicBezTo>
                    <a:pt x="159" y="257"/>
                    <a:pt x="171" y="255"/>
                    <a:pt x="180" y="254"/>
                  </a:cubicBezTo>
                  <a:cubicBezTo>
                    <a:pt x="183" y="254"/>
                    <a:pt x="188" y="252"/>
                    <a:pt x="194" y="251"/>
                  </a:cubicBezTo>
                  <a:lnTo>
                    <a:pt x="193" y="251"/>
                  </a:lnTo>
                  <a:cubicBezTo>
                    <a:pt x="210" y="249"/>
                    <a:pt x="228" y="246"/>
                    <a:pt x="246" y="244"/>
                  </a:cubicBezTo>
                  <a:cubicBezTo>
                    <a:pt x="284" y="240"/>
                    <a:pt x="324" y="238"/>
                    <a:pt x="361" y="235"/>
                  </a:cubicBezTo>
                  <a:cubicBezTo>
                    <a:pt x="445" y="231"/>
                    <a:pt x="533" y="239"/>
                    <a:pt x="614" y="214"/>
                  </a:cubicBezTo>
                  <a:cubicBezTo>
                    <a:pt x="656" y="202"/>
                    <a:pt x="690" y="161"/>
                    <a:pt x="688" y="116"/>
                  </a:cubicBezTo>
                  <a:cubicBezTo>
                    <a:pt x="686" y="69"/>
                    <a:pt x="657" y="36"/>
                    <a:pt x="614" y="19"/>
                  </a:cubicBezTo>
                  <a:cubicBezTo>
                    <a:pt x="575" y="5"/>
                    <a:pt x="534" y="0"/>
                    <a:pt x="49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0"/>
            <p:cNvSpPr/>
            <p:nvPr/>
          </p:nvSpPr>
          <p:spPr>
            <a:xfrm>
              <a:off x="4534316" y="1020796"/>
              <a:ext cx="22070" cy="15283"/>
            </a:xfrm>
            <a:custGeom>
              <a:rect b="b" l="l" r="r" t="t"/>
              <a:pathLst>
                <a:path extrusionOk="0" h="385" w="556">
                  <a:moveTo>
                    <a:pt x="112" y="0"/>
                  </a:moveTo>
                  <a:cubicBezTo>
                    <a:pt x="85" y="0"/>
                    <a:pt x="54" y="16"/>
                    <a:pt x="36" y="35"/>
                  </a:cubicBezTo>
                  <a:cubicBezTo>
                    <a:pt x="15" y="56"/>
                    <a:pt x="0" y="89"/>
                    <a:pt x="1" y="118"/>
                  </a:cubicBezTo>
                  <a:cubicBezTo>
                    <a:pt x="2" y="149"/>
                    <a:pt x="13" y="181"/>
                    <a:pt x="36" y="202"/>
                  </a:cubicBezTo>
                  <a:cubicBezTo>
                    <a:pt x="59" y="223"/>
                    <a:pt x="84" y="232"/>
                    <a:pt x="116" y="236"/>
                  </a:cubicBezTo>
                  <a:cubicBezTo>
                    <a:pt x="110" y="234"/>
                    <a:pt x="105" y="234"/>
                    <a:pt x="100" y="233"/>
                  </a:cubicBezTo>
                  <a:lnTo>
                    <a:pt x="100" y="233"/>
                  </a:lnTo>
                  <a:cubicBezTo>
                    <a:pt x="139" y="238"/>
                    <a:pt x="176" y="249"/>
                    <a:pt x="214" y="263"/>
                  </a:cubicBezTo>
                  <a:cubicBezTo>
                    <a:pt x="249" y="280"/>
                    <a:pt x="284" y="301"/>
                    <a:pt x="318" y="326"/>
                  </a:cubicBezTo>
                  <a:lnTo>
                    <a:pt x="316" y="324"/>
                  </a:lnTo>
                  <a:lnTo>
                    <a:pt x="316" y="324"/>
                  </a:lnTo>
                  <a:cubicBezTo>
                    <a:pt x="324" y="330"/>
                    <a:pt x="333" y="336"/>
                    <a:pt x="342" y="342"/>
                  </a:cubicBezTo>
                  <a:cubicBezTo>
                    <a:pt x="351" y="351"/>
                    <a:pt x="360" y="358"/>
                    <a:pt x="371" y="363"/>
                  </a:cubicBezTo>
                  <a:cubicBezTo>
                    <a:pt x="383" y="372"/>
                    <a:pt x="399" y="377"/>
                    <a:pt x="415" y="381"/>
                  </a:cubicBezTo>
                  <a:cubicBezTo>
                    <a:pt x="423" y="383"/>
                    <a:pt x="431" y="384"/>
                    <a:pt x="440" y="384"/>
                  </a:cubicBezTo>
                  <a:cubicBezTo>
                    <a:pt x="449" y="384"/>
                    <a:pt x="457" y="383"/>
                    <a:pt x="466" y="383"/>
                  </a:cubicBezTo>
                  <a:lnTo>
                    <a:pt x="467" y="383"/>
                  </a:lnTo>
                  <a:cubicBezTo>
                    <a:pt x="471" y="383"/>
                    <a:pt x="474" y="383"/>
                    <a:pt x="477" y="382"/>
                  </a:cubicBezTo>
                  <a:cubicBezTo>
                    <a:pt x="479" y="382"/>
                    <a:pt x="479" y="381"/>
                    <a:pt x="479" y="381"/>
                  </a:cubicBezTo>
                  <a:lnTo>
                    <a:pt x="479" y="381"/>
                  </a:lnTo>
                  <a:cubicBezTo>
                    <a:pt x="479" y="381"/>
                    <a:pt x="475" y="382"/>
                    <a:pt x="472" y="382"/>
                  </a:cubicBezTo>
                  <a:cubicBezTo>
                    <a:pt x="506" y="377"/>
                    <a:pt x="531" y="361"/>
                    <a:pt x="543" y="327"/>
                  </a:cubicBezTo>
                  <a:cubicBezTo>
                    <a:pt x="553" y="300"/>
                    <a:pt x="555" y="273"/>
                    <a:pt x="548" y="245"/>
                  </a:cubicBezTo>
                  <a:cubicBezTo>
                    <a:pt x="540" y="221"/>
                    <a:pt x="529" y="200"/>
                    <a:pt x="512" y="180"/>
                  </a:cubicBezTo>
                  <a:cubicBezTo>
                    <a:pt x="507" y="174"/>
                    <a:pt x="501" y="165"/>
                    <a:pt x="495" y="159"/>
                  </a:cubicBezTo>
                  <a:cubicBezTo>
                    <a:pt x="461" y="127"/>
                    <a:pt x="423" y="99"/>
                    <a:pt x="382" y="77"/>
                  </a:cubicBezTo>
                  <a:cubicBezTo>
                    <a:pt x="300" y="33"/>
                    <a:pt x="214" y="8"/>
                    <a:pt x="119" y="1"/>
                  </a:cubicBezTo>
                  <a:cubicBezTo>
                    <a:pt x="116" y="1"/>
                    <a:pt x="114" y="0"/>
                    <a:pt x="1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0"/>
            <p:cNvSpPr/>
            <p:nvPr/>
          </p:nvSpPr>
          <p:spPr>
            <a:xfrm>
              <a:off x="4547296" y="994399"/>
              <a:ext cx="22388" cy="12504"/>
            </a:xfrm>
            <a:custGeom>
              <a:rect b="b" l="l" r="r" t="t"/>
              <a:pathLst>
                <a:path extrusionOk="0" h="315" w="564">
                  <a:moveTo>
                    <a:pt x="225" y="1"/>
                  </a:moveTo>
                  <a:cubicBezTo>
                    <a:pt x="180" y="1"/>
                    <a:pt x="134" y="8"/>
                    <a:pt x="92" y="22"/>
                  </a:cubicBezTo>
                  <a:cubicBezTo>
                    <a:pt x="63" y="33"/>
                    <a:pt x="37" y="49"/>
                    <a:pt x="22" y="75"/>
                  </a:cubicBezTo>
                  <a:cubicBezTo>
                    <a:pt x="7" y="100"/>
                    <a:pt x="0" y="138"/>
                    <a:pt x="9" y="166"/>
                  </a:cubicBezTo>
                  <a:cubicBezTo>
                    <a:pt x="26" y="215"/>
                    <a:pt x="71" y="252"/>
                    <a:pt x="123" y="252"/>
                  </a:cubicBezTo>
                  <a:cubicBezTo>
                    <a:pt x="133" y="252"/>
                    <a:pt x="144" y="250"/>
                    <a:pt x="154" y="247"/>
                  </a:cubicBezTo>
                  <a:cubicBezTo>
                    <a:pt x="166" y="244"/>
                    <a:pt x="178" y="242"/>
                    <a:pt x="190" y="240"/>
                  </a:cubicBezTo>
                  <a:cubicBezTo>
                    <a:pt x="198" y="239"/>
                    <a:pt x="208" y="239"/>
                    <a:pt x="217" y="239"/>
                  </a:cubicBezTo>
                  <a:cubicBezTo>
                    <a:pt x="226" y="239"/>
                    <a:pt x="234" y="239"/>
                    <a:pt x="243" y="240"/>
                  </a:cubicBezTo>
                  <a:cubicBezTo>
                    <a:pt x="261" y="244"/>
                    <a:pt x="279" y="247"/>
                    <a:pt x="296" y="254"/>
                  </a:cubicBezTo>
                  <a:cubicBezTo>
                    <a:pt x="314" y="262"/>
                    <a:pt x="330" y="271"/>
                    <a:pt x="347" y="280"/>
                  </a:cubicBezTo>
                  <a:cubicBezTo>
                    <a:pt x="382" y="299"/>
                    <a:pt x="416" y="313"/>
                    <a:pt x="456" y="315"/>
                  </a:cubicBezTo>
                  <a:cubicBezTo>
                    <a:pt x="458" y="315"/>
                    <a:pt x="459" y="315"/>
                    <a:pt x="461" y="315"/>
                  </a:cubicBezTo>
                  <a:cubicBezTo>
                    <a:pt x="511" y="315"/>
                    <a:pt x="563" y="264"/>
                    <a:pt x="558" y="214"/>
                  </a:cubicBezTo>
                  <a:cubicBezTo>
                    <a:pt x="555" y="174"/>
                    <a:pt x="543" y="141"/>
                    <a:pt x="515" y="110"/>
                  </a:cubicBezTo>
                  <a:cubicBezTo>
                    <a:pt x="499" y="90"/>
                    <a:pt x="478" y="75"/>
                    <a:pt x="457" y="62"/>
                  </a:cubicBezTo>
                  <a:cubicBezTo>
                    <a:pt x="436" y="47"/>
                    <a:pt x="410" y="38"/>
                    <a:pt x="387" y="28"/>
                  </a:cubicBezTo>
                  <a:cubicBezTo>
                    <a:pt x="372" y="22"/>
                    <a:pt x="356" y="18"/>
                    <a:pt x="341" y="15"/>
                  </a:cubicBezTo>
                  <a:cubicBezTo>
                    <a:pt x="303" y="6"/>
                    <a:pt x="264" y="1"/>
                    <a:pt x="2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0"/>
            <p:cNvSpPr/>
            <p:nvPr/>
          </p:nvSpPr>
          <p:spPr>
            <a:xfrm>
              <a:off x="4512444" y="1033538"/>
              <a:ext cx="25722" cy="10479"/>
            </a:xfrm>
            <a:custGeom>
              <a:rect b="b" l="l" r="r" t="t"/>
              <a:pathLst>
                <a:path extrusionOk="0" h="264" w="648">
                  <a:moveTo>
                    <a:pt x="565" y="239"/>
                  </a:moveTo>
                  <a:lnTo>
                    <a:pt x="565" y="239"/>
                  </a:lnTo>
                  <a:cubicBezTo>
                    <a:pt x="565" y="239"/>
                    <a:pt x="565" y="239"/>
                    <a:pt x="565" y="239"/>
                  </a:cubicBezTo>
                  <a:close/>
                  <a:moveTo>
                    <a:pt x="250" y="242"/>
                  </a:moveTo>
                  <a:lnTo>
                    <a:pt x="250" y="242"/>
                  </a:lnTo>
                  <a:cubicBezTo>
                    <a:pt x="250" y="242"/>
                    <a:pt x="246" y="242"/>
                    <a:pt x="239" y="244"/>
                  </a:cubicBezTo>
                  <a:lnTo>
                    <a:pt x="239" y="244"/>
                  </a:lnTo>
                  <a:cubicBezTo>
                    <a:pt x="240" y="243"/>
                    <a:pt x="241" y="243"/>
                    <a:pt x="242" y="243"/>
                  </a:cubicBezTo>
                  <a:cubicBezTo>
                    <a:pt x="248" y="242"/>
                    <a:pt x="251" y="242"/>
                    <a:pt x="250" y="242"/>
                  </a:cubicBezTo>
                  <a:close/>
                  <a:moveTo>
                    <a:pt x="355" y="0"/>
                  </a:moveTo>
                  <a:cubicBezTo>
                    <a:pt x="269" y="0"/>
                    <a:pt x="182" y="13"/>
                    <a:pt x="100" y="37"/>
                  </a:cubicBezTo>
                  <a:cubicBezTo>
                    <a:pt x="43" y="55"/>
                    <a:pt x="0" y="119"/>
                    <a:pt x="19" y="180"/>
                  </a:cubicBezTo>
                  <a:cubicBezTo>
                    <a:pt x="36" y="230"/>
                    <a:pt x="81" y="263"/>
                    <a:pt x="132" y="263"/>
                  </a:cubicBezTo>
                  <a:cubicBezTo>
                    <a:pt x="142" y="263"/>
                    <a:pt x="152" y="262"/>
                    <a:pt x="162" y="260"/>
                  </a:cubicBezTo>
                  <a:cubicBezTo>
                    <a:pt x="182" y="255"/>
                    <a:pt x="204" y="249"/>
                    <a:pt x="225" y="245"/>
                  </a:cubicBezTo>
                  <a:cubicBezTo>
                    <a:pt x="229" y="245"/>
                    <a:pt x="232" y="244"/>
                    <a:pt x="236" y="244"/>
                  </a:cubicBezTo>
                  <a:lnTo>
                    <a:pt x="236" y="244"/>
                  </a:lnTo>
                  <a:cubicBezTo>
                    <a:pt x="236" y="244"/>
                    <a:pt x="236" y="244"/>
                    <a:pt x="235" y="244"/>
                  </a:cubicBezTo>
                  <a:cubicBezTo>
                    <a:pt x="237" y="244"/>
                    <a:pt x="238" y="244"/>
                    <a:pt x="239" y="244"/>
                  </a:cubicBezTo>
                  <a:lnTo>
                    <a:pt x="239" y="244"/>
                  </a:lnTo>
                  <a:cubicBezTo>
                    <a:pt x="238" y="244"/>
                    <a:pt x="237" y="244"/>
                    <a:pt x="236" y="244"/>
                  </a:cubicBezTo>
                  <a:lnTo>
                    <a:pt x="236" y="244"/>
                  </a:lnTo>
                  <a:cubicBezTo>
                    <a:pt x="246" y="240"/>
                    <a:pt x="259" y="242"/>
                    <a:pt x="268" y="240"/>
                  </a:cubicBezTo>
                  <a:cubicBezTo>
                    <a:pt x="289" y="238"/>
                    <a:pt x="309" y="237"/>
                    <a:pt x="330" y="237"/>
                  </a:cubicBezTo>
                  <a:cubicBezTo>
                    <a:pt x="350" y="237"/>
                    <a:pt x="371" y="238"/>
                    <a:pt x="392" y="240"/>
                  </a:cubicBezTo>
                  <a:cubicBezTo>
                    <a:pt x="411" y="242"/>
                    <a:pt x="429" y="244"/>
                    <a:pt x="449" y="245"/>
                  </a:cubicBezTo>
                  <a:cubicBezTo>
                    <a:pt x="459" y="246"/>
                    <a:pt x="468" y="247"/>
                    <a:pt x="478" y="247"/>
                  </a:cubicBezTo>
                  <a:cubicBezTo>
                    <a:pt x="496" y="247"/>
                    <a:pt x="513" y="245"/>
                    <a:pt x="532" y="243"/>
                  </a:cubicBezTo>
                  <a:cubicBezTo>
                    <a:pt x="543" y="241"/>
                    <a:pt x="562" y="239"/>
                    <a:pt x="564" y="239"/>
                  </a:cubicBezTo>
                  <a:cubicBezTo>
                    <a:pt x="565" y="239"/>
                    <a:pt x="565" y="239"/>
                    <a:pt x="565" y="239"/>
                  </a:cubicBezTo>
                  <a:lnTo>
                    <a:pt x="565" y="239"/>
                  </a:lnTo>
                  <a:lnTo>
                    <a:pt x="584" y="231"/>
                  </a:lnTo>
                  <a:cubicBezTo>
                    <a:pt x="620" y="218"/>
                    <a:pt x="648" y="192"/>
                    <a:pt x="648" y="152"/>
                  </a:cubicBezTo>
                  <a:cubicBezTo>
                    <a:pt x="647" y="86"/>
                    <a:pt x="574" y="40"/>
                    <a:pt x="520" y="21"/>
                  </a:cubicBezTo>
                  <a:cubicBezTo>
                    <a:pt x="473" y="6"/>
                    <a:pt x="423" y="3"/>
                    <a:pt x="375" y="1"/>
                  </a:cubicBezTo>
                  <a:cubicBezTo>
                    <a:pt x="368" y="0"/>
                    <a:pt x="362" y="0"/>
                    <a:pt x="3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0"/>
            <p:cNvSpPr/>
            <p:nvPr/>
          </p:nvSpPr>
          <p:spPr>
            <a:xfrm>
              <a:off x="4533125" y="1043144"/>
              <a:ext cx="595" cy="79"/>
            </a:xfrm>
            <a:custGeom>
              <a:rect b="b" l="l" r="r" t="t"/>
              <a:pathLst>
                <a:path extrusionOk="0" h="2" w="15">
                  <a:moveTo>
                    <a:pt x="10" y="0"/>
                  </a:moveTo>
                  <a:cubicBezTo>
                    <a:pt x="5" y="1"/>
                    <a:pt x="1" y="1"/>
                    <a:pt x="2" y="1"/>
                  </a:cubicBezTo>
                  <a:cubicBezTo>
                    <a:pt x="3" y="1"/>
                    <a:pt x="6" y="1"/>
                    <a:pt x="14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0"/>
            <p:cNvSpPr/>
            <p:nvPr/>
          </p:nvSpPr>
          <p:spPr>
            <a:xfrm>
              <a:off x="4522884" y="1074583"/>
              <a:ext cx="18299" cy="22507"/>
            </a:xfrm>
            <a:custGeom>
              <a:rect b="b" l="l" r="r" t="t"/>
              <a:pathLst>
                <a:path extrusionOk="0" h="567" w="461">
                  <a:moveTo>
                    <a:pt x="123" y="0"/>
                  </a:moveTo>
                  <a:cubicBezTo>
                    <a:pt x="102" y="0"/>
                    <a:pt x="79" y="6"/>
                    <a:pt x="62" y="16"/>
                  </a:cubicBezTo>
                  <a:cubicBezTo>
                    <a:pt x="38" y="32"/>
                    <a:pt x="15" y="56"/>
                    <a:pt x="9" y="85"/>
                  </a:cubicBezTo>
                  <a:cubicBezTo>
                    <a:pt x="1" y="117"/>
                    <a:pt x="8" y="143"/>
                    <a:pt x="20" y="175"/>
                  </a:cubicBezTo>
                  <a:cubicBezTo>
                    <a:pt x="51" y="243"/>
                    <a:pt x="86" y="310"/>
                    <a:pt x="128" y="374"/>
                  </a:cubicBezTo>
                  <a:cubicBezTo>
                    <a:pt x="180" y="452"/>
                    <a:pt x="239" y="544"/>
                    <a:pt x="337" y="564"/>
                  </a:cubicBezTo>
                  <a:cubicBezTo>
                    <a:pt x="345" y="566"/>
                    <a:pt x="353" y="566"/>
                    <a:pt x="361" y="566"/>
                  </a:cubicBezTo>
                  <a:cubicBezTo>
                    <a:pt x="386" y="566"/>
                    <a:pt x="410" y="558"/>
                    <a:pt x="429" y="539"/>
                  </a:cubicBezTo>
                  <a:cubicBezTo>
                    <a:pt x="456" y="513"/>
                    <a:pt x="461" y="482"/>
                    <a:pt x="455" y="449"/>
                  </a:cubicBezTo>
                  <a:cubicBezTo>
                    <a:pt x="447" y="413"/>
                    <a:pt x="433" y="382"/>
                    <a:pt x="412" y="354"/>
                  </a:cubicBezTo>
                  <a:cubicBezTo>
                    <a:pt x="391" y="324"/>
                    <a:pt x="367" y="294"/>
                    <a:pt x="344" y="265"/>
                  </a:cubicBezTo>
                  <a:lnTo>
                    <a:pt x="344" y="265"/>
                  </a:lnTo>
                  <a:cubicBezTo>
                    <a:pt x="352" y="273"/>
                    <a:pt x="358" y="282"/>
                    <a:pt x="364" y="289"/>
                  </a:cubicBezTo>
                  <a:cubicBezTo>
                    <a:pt x="308" y="218"/>
                    <a:pt x="261" y="140"/>
                    <a:pt x="221" y="58"/>
                  </a:cubicBezTo>
                  <a:cubicBezTo>
                    <a:pt x="209" y="33"/>
                    <a:pt x="178" y="12"/>
                    <a:pt x="152" y="4"/>
                  </a:cubicBezTo>
                  <a:cubicBezTo>
                    <a:pt x="143" y="1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0"/>
            <p:cNvSpPr/>
            <p:nvPr/>
          </p:nvSpPr>
          <p:spPr>
            <a:xfrm>
              <a:off x="4527727" y="1049297"/>
              <a:ext cx="18815" cy="9646"/>
            </a:xfrm>
            <a:custGeom>
              <a:rect b="b" l="l" r="r" t="t"/>
              <a:pathLst>
                <a:path extrusionOk="0" h="243" w="474">
                  <a:moveTo>
                    <a:pt x="228" y="0"/>
                  </a:moveTo>
                  <a:cubicBezTo>
                    <a:pt x="178" y="0"/>
                    <a:pt x="128" y="9"/>
                    <a:pt x="84" y="28"/>
                  </a:cubicBezTo>
                  <a:cubicBezTo>
                    <a:pt x="57" y="39"/>
                    <a:pt x="36" y="51"/>
                    <a:pt x="20" y="77"/>
                  </a:cubicBezTo>
                  <a:cubicBezTo>
                    <a:pt x="7" y="101"/>
                    <a:pt x="0" y="135"/>
                    <a:pt x="10" y="160"/>
                  </a:cubicBezTo>
                  <a:cubicBezTo>
                    <a:pt x="24" y="204"/>
                    <a:pt x="65" y="238"/>
                    <a:pt x="112" y="238"/>
                  </a:cubicBezTo>
                  <a:cubicBezTo>
                    <a:pt x="121" y="238"/>
                    <a:pt x="131" y="237"/>
                    <a:pt x="141" y="234"/>
                  </a:cubicBezTo>
                  <a:cubicBezTo>
                    <a:pt x="156" y="228"/>
                    <a:pt x="169" y="226"/>
                    <a:pt x="185" y="223"/>
                  </a:cubicBezTo>
                  <a:cubicBezTo>
                    <a:pt x="194" y="223"/>
                    <a:pt x="204" y="222"/>
                    <a:pt x="213" y="222"/>
                  </a:cubicBezTo>
                  <a:cubicBezTo>
                    <a:pt x="223" y="222"/>
                    <a:pt x="232" y="223"/>
                    <a:pt x="241" y="223"/>
                  </a:cubicBezTo>
                  <a:lnTo>
                    <a:pt x="296" y="236"/>
                  </a:lnTo>
                  <a:cubicBezTo>
                    <a:pt x="312" y="238"/>
                    <a:pt x="328" y="242"/>
                    <a:pt x="346" y="242"/>
                  </a:cubicBezTo>
                  <a:cubicBezTo>
                    <a:pt x="349" y="242"/>
                    <a:pt x="352" y="242"/>
                    <a:pt x="356" y="242"/>
                  </a:cubicBezTo>
                  <a:cubicBezTo>
                    <a:pt x="372" y="241"/>
                    <a:pt x="390" y="238"/>
                    <a:pt x="407" y="236"/>
                  </a:cubicBezTo>
                  <a:cubicBezTo>
                    <a:pt x="433" y="232"/>
                    <a:pt x="453" y="208"/>
                    <a:pt x="463" y="186"/>
                  </a:cubicBezTo>
                  <a:cubicBezTo>
                    <a:pt x="473" y="159"/>
                    <a:pt x="469" y="137"/>
                    <a:pt x="458" y="111"/>
                  </a:cubicBezTo>
                  <a:cubicBezTo>
                    <a:pt x="423" y="29"/>
                    <a:pt x="335" y="6"/>
                    <a:pt x="257" y="1"/>
                  </a:cubicBezTo>
                  <a:cubicBezTo>
                    <a:pt x="247" y="1"/>
                    <a:pt x="237" y="0"/>
                    <a:pt x="2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0"/>
            <p:cNvSpPr/>
            <p:nvPr/>
          </p:nvSpPr>
          <p:spPr>
            <a:xfrm>
              <a:off x="4548765" y="1092922"/>
              <a:ext cx="24055" cy="12107"/>
            </a:xfrm>
            <a:custGeom>
              <a:rect b="b" l="l" r="r" t="t"/>
              <a:pathLst>
                <a:path extrusionOk="0" h="305" w="606">
                  <a:moveTo>
                    <a:pt x="422" y="1"/>
                  </a:moveTo>
                  <a:cubicBezTo>
                    <a:pt x="376" y="1"/>
                    <a:pt x="328" y="10"/>
                    <a:pt x="287" y="20"/>
                  </a:cubicBezTo>
                  <a:cubicBezTo>
                    <a:pt x="211" y="38"/>
                    <a:pt x="138" y="67"/>
                    <a:pt x="70" y="105"/>
                  </a:cubicBezTo>
                  <a:cubicBezTo>
                    <a:pt x="21" y="132"/>
                    <a:pt x="1" y="205"/>
                    <a:pt x="32" y="253"/>
                  </a:cubicBezTo>
                  <a:cubicBezTo>
                    <a:pt x="54" y="288"/>
                    <a:pt x="87" y="305"/>
                    <a:pt x="123" y="305"/>
                  </a:cubicBezTo>
                  <a:cubicBezTo>
                    <a:pt x="142" y="305"/>
                    <a:pt x="161" y="301"/>
                    <a:pt x="180" y="293"/>
                  </a:cubicBezTo>
                  <a:lnTo>
                    <a:pt x="188" y="289"/>
                  </a:lnTo>
                  <a:cubicBezTo>
                    <a:pt x="195" y="285"/>
                    <a:pt x="204" y="282"/>
                    <a:pt x="211" y="279"/>
                  </a:cubicBezTo>
                  <a:cubicBezTo>
                    <a:pt x="227" y="274"/>
                    <a:pt x="241" y="269"/>
                    <a:pt x="257" y="265"/>
                  </a:cubicBezTo>
                  <a:cubicBezTo>
                    <a:pt x="286" y="257"/>
                    <a:pt x="316" y="251"/>
                    <a:pt x="346" y="247"/>
                  </a:cubicBezTo>
                  <a:cubicBezTo>
                    <a:pt x="372" y="244"/>
                    <a:pt x="398" y="242"/>
                    <a:pt x="424" y="241"/>
                  </a:cubicBezTo>
                  <a:cubicBezTo>
                    <a:pt x="449" y="239"/>
                    <a:pt x="472" y="239"/>
                    <a:pt x="496" y="230"/>
                  </a:cubicBezTo>
                  <a:cubicBezTo>
                    <a:pt x="524" y="220"/>
                    <a:pt x="544" y="206"/>
                    <a:pt x="566" y="189"/>
                  </a:cubicBezTo>
                  <a:cubicBezTo>
                    <a:pt x="606" y="153"/>
                    <a:pt x="597" y="90"/>
                    <a:pt x="565" y="55"/>
                  </a:cubicBezTo>
                  <a:cubicBezTo>
                    <a:pt x="527" y="14"/>
                    <a:pt x="476" y="1"/>
                    <a:pt x="4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0"/>
            <p:cNvSpPr/>
            <p:nvPr/>
          </p:nvSpPr>
          <p:spPr>
            <a:xfrm>
              <a:off x="4554005" y="769963"/>
              <a:ext cx="19728" cy="10281"/>
            </a:xfrm>
            <a:custGeom>
              <a:rect b="b" l="l" r="r" t="t"/>
              <a:pathLst>
                <a:path extrusionOk="0" h="259" w="497">
                  <a:moveTo>
                    <a:pt x="380" y="0"/>
                  </a:moveTo>
                  <a:cubicBezTo>
                    <a:pt x="379" y="0"/>
                    <a:pt x="377" y="0"/>
                    <a:pt x="375" y="0"/>
                  </a:cubicBezTo>
                  <a:cubicBezTo>
                    <a:pt x="355" y="1"/>
                    <a:pt x="335" y="4"/>
                    <a:pt x="317" y="9"/>
                  </a:cubicBezTo>
                  <a:cubicBezTo>
                    <a:pt x="277" y="16"/>
                    <a:pt x="236" y="25"/>
                    <a:pt x="197" y="31"/>
                  </a:cubicBezTo>
                  <a:cubicBezTo>
                    <a:pt x="167" y="36"/>
                    <a:pt x="139" y="38"/>
                    <a:pt x="110" y="40"/>
                  </a:cubicBezTo>
                  <a:cubicBezTo>
                    <a:pt x="82" y="41"/>
                    <a:pt x="54" y="51"/>
                    <a:pt x="33" y="72"/>
                  </a:cubicBezTo>
                  <a:cubicBezTo>
                    <a:pt x="14" y="92"/>
                    <a:pt x="1" y="121"/>
                    <a:pt x="2" y="149"/>
                  </a:cubicBezTo>
                  <a:cubicBezTo>
                    <a:pt x="5" y="209"/>
                    <a:pt x="51" y="256"/>
                    <a:pt x="111" y="259"/>
                  </a:cubicBezTo>
                  <a:cubicBezTo>
                    <a:pt x="117" y="259"/>
                    <a:pt x="124" y="259"/>
                    <a:pt x="130" y="259"/>
                  </a:cubicBezTo>
                  <a:cubicBezTo>
                    <a:pt x="170" y="259"/>
                    <a:pt x="210" y="256"/>
                    <a:pt x="251" y="253"/>
                  </a:cubicBezTo>
                  <a:cubicBezTo>
                    <a:pt x="281" y="249"/>
                    <a:pt x="312" y="245"/>
                    <a:pt x="342" y="240"/>
                  </a:cubicBezTo>
                  <a:cubicBezTo>
                    <a:pt x="369" y="236"/>
                    <a:pt x="394" y="225"/>
                    <a:pt x="418" y="215"/>
                  </a:cubicBezTo>
                  <a:cubicBezTo>
                    <a:pt x="453" y="201"/>
                    <a:pt x="479" y="173"/>
                    <a:pt x="489" y="137"/>
                  </a:cubicBezTo>
                  <a:cubicBezTo>
                    <a:pt x="497" y="102"/>
                    <a:pt x="489" y="61"/>
                    <a:pt x="462" y="36"/>
                  </a:cubicBezTo>
                  <a:cubicBezTo>
                    <a:pt x="440" y="15"/>
                    <a:pt x="411" y="0"/>
                    <a:pt x="3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0"/>
            <p:cNvSpPr/>
            <p:nvPr/>
          </p:nvSpPr>
          <p:spPr>
            <a:xfrm>
              <a:off x="4534356" y="742971"/>
              <a:ext cx="28620" cy="15719"/>
            </a:xfrm>
            <a:custGeom>
              <a:rect b="b" l="l" r="r" t="t"/>
              <a:pathLst>
                <a:path extrusionOk="0" h="396" w="721">
                  <a:moveTo>
                    <a:pt x="525" y="0"/>
                  </a:moveTo>
                  <a:cubicBezTo>
                    <a:pt x="517" y="0"/>
                    <a:pt x="509" y="0"/>
                    <a:pt x="501" y="1"/>
                  </a:cubicBezTo>
                  <a:cubicBezTo>
                    <a:pt x="444" y="6"/>
                    <a:pt x="389" y="18"/>
                    <a:pt x="335" y="36"/>
                  </a:cubicBezTo>
                  <a:cubicBezTo>
                    <a:pt x="238" y="69"/>
                    <a:pt x="144" y="116"/>
                    <a:pt x="60" y="176"/>
                  </a:cubicBezTo>
                  <a:cubicBezTo>
                    <a:pt x="37" y="195"/>
                    <a:pt x="16" y="215"/>
                    <a:pt x="7" y="247"/>
                  </a:cubicBezTo>
                  <a:cubicBezTo>
                    <a:pt x="0" y="274"/>
                    <a:pt x="3" y="312"/>
                    <a:pt x="19" y="337"/>
                  </a:cubicBezTo>
                  <a:cubicBezTo>
                    <a:pt x="42" y="371"/>
                    <a:pt x="83" y="395"/>
                    <a:pt x="124" y="395"/>
                  </a:cubicBezTo>
                  <a:cubicBezTo>
                    <a:pt x="143" y="395"/>
                    <a:pt x="161" y="390"/>
                    <a:pt x="178" y="378"/>
                  </a:cubicBezTo>
                  <a:cubicBezTo>
                    <a:pt x="216" y="352"/>
                    <a:pt x="255" y="328"/>
                    <a:pt x="297" y="308"/>
                  </a:cubicBezTo>
                  <a:cubicBezTo>
                    <a:pt x="307" y="303"/>
                    <a:pt x="318" y="299"/>
                    <a:pt x="328" y="294"/>
                  </a:cubicBezTo>
                  <a:lnTo>
                    <a:pt x="340" y="290"/>
                  </a:lnTo>
                  <a:cubicBezTo>
                    <a:pt x="359" y="281"/>
                    <a:pt x="380" y="275"/>
                    <a:pt x="401" y="269"/>
                  </a:cubicBezTo>
                  <a:cubicBezTo>
                    <a:pt x="444" y="255"/>
                    <a:pt x="486" y="247"/>
                    <a:pt x="529" y="238"/>
                  </a:cubicBezTo>
                  <a:cubicBezTo>
                    <a:pt x="579" y="226"/>
                    <a:pt x="625" y="210"/>
                    <a:pt x="668" y="181"/>
                  </a:cubicBezTo>
                  <a:cubicBezTo>
                    <a:pt x="717" y="148"/>
                    <a:pt x="721" y="70"/>
                    <a:pt x="667" y="39"/>
                  </a:cubicBezTo>
                  <a:cubicBezTo>
                    <a:pt x="623" y="14"/>
                    <a:pt x="575" y="0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0"/>
            <p:cNvSpPr/>
            <p:nvPr/>
          </p:nvSpPr>
          <p:spPr>
            <a:xfrm>
              <a:off x="4585999" y="750156"/>
              <a:ext cx="21396" cy="11789"/>
            </a:xfrm>
            <a:custGeom>
              <a:rect b="b" l="l" r="r" t="t"/>
              <a:pathLst>
                <a:path extrusionOk="0" h="297" w="539">
                  <a:moveTo>
                    <a:pt x="327" y="0"/>
                  </a:moveTo>
                  <a:cubicBezTo>
                    <a:pt x="305" y="0"/>
                    <a:pt x="284" y="2"/>
                    <a:pt x="262" y="6"/>
                  </a:cubicBezTo>
                  <a:cubicBezTo>
                    <a:pt x="190" y="15"/>
                    <a:pt x="122" y="39"/>
                    <a:pt x="62" y="78"/>
                  </a:cubicBezTo>
                  <a:cubicBezTo>
                    <a:pt x="37" y="96"/>
                    <a:pt x="17" y="119"/>
                    <a:pt x="8" y="149"/>
                  </a:cubicBezTo>
                  <a:cubicBezTo>
                    <a:pt x="1" y="176"/>
                    <a:pt x="5" y="214"/>
                    <a:pt x="21" y="239"/>
                  </a:cubicBezTo>
                  <a:cubicBezTo>
                    <a:pt x="43" y="274"/>
                    <a:pt x="83" y="297"/>
                    <a:pt x="124" y="297"/>
                  </a:cubicBezTo>
                  <a:cubicBezTo>
                    <a:pt x="143" y="297"/>
                    <a:pt x="162" y="292"/>
                    <a:pt x="180" y="281"/>
                  </a:cubicBezTo>
                  <a:cubicBezTo>
                    <a:pt x="193" y="272"/>
                    <a:pt x="205" y="267"/>
                    <a:pt x="219" y="261"/>
                  </a:cubicBezTo>
                  <a:cubicBezTo>
                    <a:pt x="240" y="253"/>
                    <a:pt x="263" y="246"/>
                    <a:pt x="287" y="243"/>
                  </a:cubicBezTo>
                  <a:cubicBezTo>
                    <a:pt x="299" y="241"/>
                    <a:pt x="310" y="241"/>
                    <a:pt x="322" y="241"/>
                  </a:cubicBezTo>
                  <a:cubicBezTo>
                    <a:pt x="334" y="241"/>
                    <a:pt x="346" y="241"/>
                    <a:pt x="357" y="243"/>
                  </a:cubicBezTo>
                  <a:cubicBezTo>
                    <a:pt x="371" y="244"/>
                    <a:pt x="384" y="245"/>
                    <a:pt x="398" y="245"/>
                  </a:cubicBezTo>
                  <a:cubicBezTo>
                    <a:pt x="428" y="245"/>
                    <a:pt x="455" y="234"/>
                    <a:pt x="481" y="221"/>
                  </a:cubicBezTo>
                  <a:cubicBezTo>
                    <a:pt x="527" y="193"/>
                    <a:pt x="538" y="131"/>
                    <a:pt x="513" y="87"/>
                  </a:cubicBezTo>
                  <a:cubicBezTo>
                    <a:pt x="501" y="63"/>
                    <a:pt x="481" y="40"/>
                    <a:pt x="456" y="26"/>
                  </a:cubicBezTo>
                  <a:cubicBezTo>
                    <a:pt x="428" y="11"/>
                    <a:pt x="397" y="5"/>
                    <a:pt x="365" y="2"/>
                  </a:cubicBezTo>
                  <a:cubicBezTo>
                    <a:pt x="352" y="1"/>
                    <a:pt x="340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0"/>
            <p:cNvSpPr/>
            <p:nvPr/>
          </p:nvSpPr>
          <p:spPr>
            <a:xfrm>
              <a:off x="4578020" y="778260"/>
              <a:ext cx="22706" cy="15402"/>
            </a:xfrm>
            <a:custGeom>
              <a:rect b="b" l="l" r="r" t="t"/>
              <a:pathLst>
                <a:path extrusionOk="0" h="388" w="572">
                  <a:moveTo>
                    <a:pt x="128" y="1"/>
                  </a:moveTo>
                  <a:cubicBezTo>
                    <a:pt x="107" y="1"/>
                    <a:pt x="83" y="7"/>
                    <a:pt x="68" y="16"/>
                  </a:cubicBezTo>
                  <a:cubicBezTo>
                    <a:pt x="47" y="30"/>
                    <a:pt x="31" y="47"/>
                    <a:pt x="22" y="70"/>
                  </a:cubicBezTo>
                  <a:cubicBezTo>
                    <a:pt x="1" y="118"/>
                    <a:pt x="17" y="186"/>
                    <a:pt x="68" y="211"/>
                  </a:cubicBezTo>
                  <a:cubicBezTo>
                    <a:pt x="125" y="238"/>
                    <a:pt x="182" y="268"/>
                    <a:pt x="238" y="299"/>
                  </a:cubicBezTo>
                  <a:cubicBezTo>
                    <a:pt x="265" y="315"/>
                    <a:pt x="294" y="329"/>
                    <a:pt x="322" y="343"/>
                  </a:cubicBezTo>
                  <a:cubicBezTo>
                    <a:pt x="344" y="355"/>
                    <a:pt x="364" y="365"/>
                    <a:pt x="386" y="374"/>
                  </a:cubicBezTo>
                  <a:lnTo>
                    <a:pt x="410" y="383"/>
                  </a:lnTo>
                  <a:cubicBezTo>
                    <a:pt x="423" y="386"/>
                    <a:pt x="433" y="387"/>
                    <a:pt x="444" y="387"/>
                  </a:cubicBezTo>
                  <a:cubicBezTo>
                    <a:pt x="456" y="387"/>
                    <a:pt x="467" y="386"/>
                    <a:pt x="481" y="383"/>
                  </a:cubicBezTo>
                  <a:cubicBezTo>
                    <a:pt x="506" y="379"/>
                    <a:pt x="536" y="353"/>
                    <a:pt x="548" y="332"/>
                  </a:cubicBezTo>
                  <a:cubicBezTo>
                    <a:pt x="562" y="306"/>
                    <a:pt x="572" y="271"/>
                    <a:pt x="561" y="245"/>
                  </a:cubicBezTo>
                  <a:cubicBezTo>
                    <a:pt x="552" y="222"/>
                    <a:pt x="545" y="206"/>
                    <a:pt x="526" y="186"/>
                  </a:cubicBezTo>
                  <a:cubicBezTo>
                    <a:pt x="514" y="174"/>
                    <a:pt x="501" y="164"/>
                    <a:pt x="488" y="155"/>
                  </a:cubicBezTo>
                  <a:cubicBezTo>
                    <a:pt x="474" y="145"/>
                    <a:pt x="459" y="138"/>
                    <a:pt x="444" y="130"/>
                  </a:cubicBezTo>
                  <a:cubicBezTo>
                    <a:pt x="416" y="114"/>
                    <a:pt x="388" y="102"/>
                    <a:pt x="358" y="88"/>
                  </a:cubicBezTo>
                  <a:cubicBezTo>
                    <a:pt x="290" y="58"/>
                    <a:pt x="223" y="31"/>
                    <a:pt x="155" y="5"/>
                  </a:cubicBezTo>
                  <a:cubicBezTo>
                    <a:pt x="147" y="2"/>
                    <a:pt x="138" y="1"/>
                    <a:pt x="1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0"/>
            <p:cNvSpPr/>
            <p:nvPr/>
          </p:nvSpPr>
          <p:spPr>
            <a:xfrm>
              <a:off x="4565358" y="801203"/>
              <a:ext cx="18617" cy="10122"/>
            </a:xfrm>
            <a:custGeom>
              <a:rect b="b" l="l" r="r" t="t"/>
              <a:pathLst>
                <a:path extrusionOk="0" h="255" w="469">
                  <a:moveTo>
                    <a:pt x="117" y="1"/>
                  </a:moveTo>
                  <a:cubicBezTo>
                    <a:pt x="67" y="1"/>
                    <a:pt x="17" y="34"/>
                    <a:pt x="6" y="84"/>
                  </a:cubicBezTo>
                  <a:cubicBezTo>
                    <a:pt x="0" y="113"/>
                    <a:pt x="1" y="145"/>
                    <a:pt x="18" y="171"/>
                  </a:cubicBezTo>
                  <a:cubicBezTo>
                    <a:pt x="35" y="197"/>
                    <a:pt x="57" y="213"/>
                    <a:pt x="86" y="223"/>
                  </a:cubicBezTo>
                  <a:cubicBezTo>
                    <a:pt x="142" y="243"/>
                    <a:pt x="201" y="254"/>
                    <a:pt x="261" y="255"/>
                  </a:cubicBezTo>
                  <a:cubicBezTo>
                    <a:pt x="265" y="255"/>
                    <a:pt x="269" y="255"/>
                    <a:pt x="274" y="255"/>
                  </a:cubicBezTo>
                  <a:cubicBezTo>
                    <a:pt x="311" y="255"/>
                    <a:pt x="350" y="250"/>
                    <a:pt x="382" y="231"/>
                  </a:cubicBezTo>
                  <a:cubicBezTo>
                    <a:pt x="413" y="214"/>
                    <a:pt x="441" y="187"/>
                    <a:pt x="455" y="156"/>
                  </a:cubicBezTo>
                  <a:cubicBezTo>
                    <a:pt x="464" y="137"/>
                    <a:pt x="469" y="117"/>
                    <a:pt x="463" y="96"/>
                  </a:cubicBezTo>
                  <a:cubicBezTo>
                    <a:pt x="455" y="77"/>
                    <a:pt x="444" y="61"/>
                    <a:pt x="427" y="51"/>
                  </a:cubicBezTo>
                  <a:cubicBezTo>
                    <a:pt x="410" y="40"/>
                    <a:pt x="392" y="33"/>
                    <a:pt x="374" y="26"/>
                  </a:cubicBezTo>
                  <a:lnTo>
                    <a:pt x="374" y="26"/>
                  </a:lnTo>
                  <a:cubicBezTo>
                    <a:pt x="381" y="30"/>
                    <a:pt x="391" y="32"/>
                    <a:pt x="398" y="36"/>
                  </a:cubicBezTo>
                  <a:cubicBezTo>
                    <a:pt x="371" y="25"/>
                    <a:pt x="344" y="15"/>
                    <a:pt x="314" y="15"/>
                  </a:cubicBezTo>
                  <a:cubicBezTo>
                    <a:pt x="299" y="15"/>
                    <a:pt x="283" y="18"/>
                    <a:pt x="270" y="18"/>
                  </a:cubicBezTo>
                  <a:cubicBezTo>
                    <a:pt x="264" y="19"/>
                    <a:pt x="257" y="19"/>
                    <a:pt x="251" y="19"/>
                  </a:cubicBezTo>
                  <a:cubicBezTo>
                    <a:pt x="232" y="19"/>
                    <a:pt x="214" y="18"/>
                    <a:pt x="196" y="15"/>
                  </a:cubicBezTo>
                  <a:cubicBezTo>
                    <a:pt x="179" y="13"/>
                    <a:pt x="163" y="9"/>
                    <a:pt x="146" y="5"/>
                  </a:cubicBezTo>
                  <a:cubicBezTo>
                    <a:pt x="137" y="2"/>
                    <a:pt x="127" y="1"/>
                    <a:pt x="11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0"/>
            <p:cNvSpPr/>
            <p:nvPr/>
          </p:nvSpPr>
          <p:spPr>
            <a:xfrm>
              <a:off x="4619422" y="763215"/>
              <a:ext cx="21038" cy="10837"/>
            </a:xfrm>
            <a:custGeom>
              <a:rect b="b" l="l" r="r" t="t"/>
              <a:pathLst>
                <a:path extrusionOk="0" h="273" w="530">
                  <a:moveTo>
                    <a:pt x="325" y="241"/>
                  </a:moveTo>
                  <a:lnTo>
                    <a:pt x="325" y="241"/>
                  </a:lnTo>
                  <a:cubicBezTo>
                    <a:pt x="328" y="241"/>
                    <a:pt x="332" y="242"/>
                    <a:pt x="336" y="242"/>
                  </a:cubicBezTo>
                  <a:cubicBezTo>
                    <a:pt x="332" y="242"/>
                    <a:pt x="329" y="241"/>
                    <a:pt x="325" y="241"/>
                  </a:cubicBezTo>
                  <a:close/>
                  <a:moveTo>
                    <a:pt x="308" y="1"/>
                  </a:moveTo>
                  <a:cubicBezTo>
                    <a:pt x="293" y="1"/>
                    <a:pt x="277" y="2"/>
                    <a:pt x="263" y="4"/>
                  </a:cubicBezTo>
                  <a:cubicBezTo>
                    <a:pt x="195" y="12"/>
                    <a:pt x="135" y="29"/>
                    <a:pt x="73" y="60"/>
                  </a:cubicBezTo>
                  <a:cubicBezTo>
                    <a:pt x="20" y="87"/>
                    <a:pt x="0" y="166"/>
                    <a:pt x="32" y="216"/>
                  </a:cubicBezTo>
                  <a:cubicBezTo>
                    <a:pt x="47" y="241"/>
                    <a:pt x="71" y="262"/>
                    <a:pt x="101" y="268"/>
                  </a:cubicBezTo>
                  <a:cubicBezTo>
                    <a:pt x="112" y="269"/>
                    <a:pt x="122" y="270"/>
                    <a:pt x="131" y="272"/>
                  </a:cubicBezTo>
                  <a:cubicBezTo>
                    <a:pt x="145" y="272"/>
                    <a:pt x="160" y="268"/>
                    <a:pt x="172" y="263"/>
                  </a:cubicBezTo>
                  <a:cubicBezTo>
                    <a:pt x="197" y="253"/>
                    <a:pt x="223" y="246"/>
                    <a:pt x="249" y="241"/>
                  </a:cubicBezTo>
                  <a:cubicBezTo>
                    <a:pt x="263" y="240"/>
                    <a:pt x="276" y="239"/>
                    <a:pt x="289" y="239"/>
                  </a:cubicBezTo>
                  <a:cubicBezTo>
                    <a:pt x="298" y="239"/>
                    <a:pt x="306" y="239"/>
                    <a:pt x="315" y="240"/>
                  </a:cubicBezTo>
                  <a:lnTo>
                    <a:pt x="315" y="240"/>
                  </a:lnTo>
                  <a:cubicBezTo>
                    <a:pt x="331" y="242"/>
                    <a:pt x="347" y="245"/>
                    <a:pt x="364" y="246"/>
                  </a:cubicBezTo>
                  <a:cubicBezTo>
                    <a:pt x="366" y="246"/>
                    <a:pt x="368" y="246"/>
                    <a:pt x="370" y="246"/>
                  </a:cubicBezTo>
                  <a:cubicBezTo>
                    <a:pt x="388" y="246"/>
                    <a:pt x="405" y="243"/>
                    <a:pt x="421" y="239"/>
                  </a:cubicBezTo>
                  <a:cubicBezTo>
                    <a:pt x="502" y="222"/>
                    <a:pt x="529" y="111"/>
                    <a:pt x="471" y="56"/>
                  </a:cubicBezTo>
                  <a:cubicBezTo>
                    <a:pt x="447" y="35"/>
                    <a:pt x="426" y="20"/>
                    <a:pt x="396" y="12"/>
                  </a:cubicBezTo>
                  <a:cubicBezTo>
                    <a:pt x="377" y="5"/>
                    <a:pt x="357" y="4"/>
                    <a:pt x="336" y="3"/>
                  </a:cubicBezTo>
                  <a:cubicBezTo>
                    <a:pt x="327" y="1"/>
                    <a:pt x="317" y="1"/>
                    <a:pt x="3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0"/>
            <p:cNvSpPr/>
            <p:nvPr/>
          </p:nvSpPr>
          <p:spPr>
            <a:xfrm>
              <a:off x="4655544" y="772583"/>
              <a:ext cx="20721" cy="10241"/>
            </a:xfrm>
            <a:custGeom>
              <a:rect b="b" l="l" r="r" t="t"/>
              <a:pathLst>
                <a:path extrusionOk="0" h="258" w="522">
                  <a:moveTo>
                    <a:pt x="194" y="0"/>
                  </a:moveTo>
                  <a:cubicBezTo>
                    <a:pt x="167" y="0"/>
                    <a:pt x="140" y="1"/>
                    <a:pt x="114" y="3"/>
                  </a:cubicBezTo>
                  <a:cubicBezTo>
                    <a:pt x="84" y="6"/>
                    <a:pt x="57" y="13"/>
                    <a:pt x="35" y="36"/>
                  </a:cubicBezTo>
                  <a:cubicBezTo>
                    <a:pt x="15" y="55"/>
                    <a:pt x="1" y="88"/>
                    <a:pt x="3" y="115"/>
                  </a:cubicBezTo>
                  <a:cubicBezTo>
                    <a:pt x="5" y="174"/>
                    <a:pt x="51" y="229"/>
                    <a:pt x="113" y="229"/>
                  </a:cubicBezTo>
                  <a:cubicBezTo>
                    <a:pt x="114" y="229"/>
                    <a:pt x="115" y="229"/>
                    <a:pt x="115" y="229"/>
                  </a:cubicBezTo>
                  <a:cubicBezTo>
                    <a:pt x="124" y="229"/>
                    <a:pt x="132" y="228"/>
                    <a:pt x="140" y="228"/>
                  </a:cubicBezTo>
                  <a:cubicBezTo>
                    <a:pt x="170" y="228"/>
                    <a:pt x="198" y="231"/>
                    <a:pt x="228" y="234"/>
                  </a:cubicBezTo>
                  <a:cubicBezTo>
                    <a:pt x="277" y="242"/>
                    <a:pt x="327" y="257"/>
                    <a:pt x="376" y="257"/>
                  </a:cubicBezTo>
                  <a:cubicBezTo>
                    <a:pt x="378" y="257"/>
                    <a:pt x="379" y="257"/>
                    <a:pt x="381" y="257"/>
                  </a:cubicBezTo>
                  <a:cubicBezTo>
                    <a:pt x="426" y="256"/>
                    <a:pt x="472" y="236"/>
                    <a:pt x="495" y="195"/>
                  </a:cubicBezTo>
                  <a:cubicBezTo>
                    <a:pt x="521" y="147"/>
                    <a:pt x="495" y="85"/>
                    <a:pt x="456" y="54"/>
                  </a:cubicBezTo>
                  <a:cubicBezTo>
                    <a:pt x="401" y="12"/>
                    <a:pt x="327" y="6"/>
                    <a:pt x="260" y="2"/>
                  </a:cubicBezTo>
                  <a:cubicBezTo>
                    <a:pt x="238" y="1"/>
                    <a:pt x="216" y="0"/>
                    <a:pt x="1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0"/>
            <p:cNvSpPr/>
            <p:nvPr/>
          </p:nvSpPr>
          <p:spPr>
            <a:xfrm>
              <a:off x="4497559" y="752577"/>
              <a:ext cx="21951" cy="17386"/>
            </a:xfrm>
            <a:custGeom>
              <a:rect b="b" l="l" r="r" t="t"/>
              <a:pathLst>
                <a:path extrusionOk="0" h="438" w="553">
                  <a:moveTo>
                    <a:pt x="443" y="1"/>
                  </a:moveTo>
                  <a:cubicBezTo>
                    <a:pt x="410" y="1"/>
                    <a:pt x="375" y="14"/>
                    <a:pt x="346" y="32"/>
                  </a:cubicBezTo>
                  <a:cubicBezTo>
                    <a:pt x="298" y="62"/>
                    <a:pt x="251" y="94"/>
                    <a:pt x="205" y="126"/>
                  </a:cubicBezTo>
                  <a:cubicBezTo>
                    <a:pt x="150" y="167"/>
                    <a:pt x="95" y="210"/>
                    <a:pt x="42" y="256"/>
                  </a:cubicBezTo>
                  <a:cubicBezTo>
                    <a:pt x="0" y="292"/>
                    <a:pt x="1" y="370"/>
                    <a:pt x="42" y="406"/>
                  </a:cubicBezTo>
                  <a:cubicBezTo>
                    <a:pt x="62" y="423"/>
                    <a:pt x="87" y="437"/>
                    <a:pt x="114" y="437"/>
                  </a:cubicBezTo>
                  <a:cubicBezTo>
                    <a:pt x="115" y="437"/>
                    <a:pt x="116" y="437"/>
                    <a:pt x="117" y="437"/>
                  </a:cubicBezTo>
                  <a:cubicBezTo>
                    <a:pt x="147" y="436"/>
                    <a:pt x="169" y="424"/>
                    <a:pt x="193" y="406"/>
                  </a:cubicBezTo>
                  <a:cubicBezTo>
                    <a:pt x="199" y="401"/>
                    <a:pt x="205" y="396"/>
                    <a:pt x="211" y="391"/>
                  </a:cubicBezTo>
                  <a:cubicBezTo>
                    <a:pt x="252" y="359"/>
                    <a:pt x="295" y="328"/>
                    <a:pt x="340" y="299"/>
                  </a:cubicBezTo>
                  <a:cubicBezTo>
                    <a:pt x="363" y="283"/>
                    <a:pt x="387" y="268"/>
                    <a:pt x="409" y="255"/>
                  </a:cubicBezTo>
                  <a:cubicBezTo>
                    <a:pt x="440" y="236"/>
                    <a:pt x="472" y="221"/>
                    <a:pt x="498" y="199"/>
                  </a:cubicBezTo>
                  <a:cubicBezTo>
                    <a:pt x="523" y="178"/>
                    <a:pt x="542" y="153"/>
                    <a:pt x="547" y="121"/>
                  </a:cubicBezTo>
                  <a:cubicBezTo>
                    <a:pt x="552" y="79"/>
                    <a:pt x="537" y="41"/>
                    <a:pt x="501" y="17"/>
                  </a:cubicBezTo>
                  <a:cubicBezTo>
                    <a:pt x="483" y="5"/>
                    <a:pt x="463" y="1"/>
                    <a:pt x="4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0"/>
            <p:cNvSpPr/>
            <p:nvPr/>
          </p:nvSpPr>
          <p:spPr>
            <a:xfrm>
              <a:off x="4463858" y="768415"/>
              <a:ext cx="23261" cy="12821"/>
            </a:xfrm>
            <a:custGeom>
              <a:rect b="b" l="l" r="r" t="t"/>
              <a:pathLst>
                <a:path extrusionOk="0" h="323" w="586">
                  <a:moveTo>
                    <a:pt x="427" y="0"/>
                  </a:moveTo>
                  <a:cubicBezTo>
                    <a:pt x="424" y="0"/>
                    <a:pt x="421" y="1"/>
                    <a:pt x="418" y="1"/>
                  </a:cubicBezTo>
                  <a:cubicBezTo>
                    <a:pt x="374" y="2"/>
                    <a:pt x="330" y="12"/>
                    <a:pt x="288" y="24"/>
                  </a:cubicBezTo>
                  <a:cubicBezTo>
                    <a:pt x="214" y="44"/>
                    <a:pt x="142" y="75"/>
                    <a:pt x="74" y="108"/>
                  </a:cubicBezTo>
                  <a:cubicBezTo>
                    <a:pt x="21" y="136"/>
                    <a:pt x="0" y="215"/>
                    <a:pt x="33" y="266"/>
                  </a:cubicBezTo>
                  <a:cubicBezTo>
                    <a:pt x="48" y="290"/>
                    <a:pt x="71" y="313"/>
                    <a:pt x="101" y="319"/>
                  </a:cubicBezTo>
                  <a:cubicBezTo>
                    <a:pt x="111" y="321"/>
                    <a:pt x="119" y="322"/>
                    <a:pt x="128" y="322"/>
                  </a:cubicBezTo>
                  <a:cubicBezTo>
                    <a:pt x="148" y="322"/>
                    <a:pt x="168" y="317"/>
                    <a:pt x="189" y="309"/>
                  </a:cubicBezTo>
                  <a:lnTo>
                    <a:pt x="189" y="309"/>
                  </a:lnTo>
                  <a:cubicBezTo>
                    <a:pt x="186" y="310"/>
                    <a:pt x="184" y="311"/>
                    <a:pt x="181" y="311"/>
                  </a:cubicBezTo>
                  <a:cubicBezTo>
                    <a:pt x="245" y="285"/>
                    <a:pt x="310" y="264"/>
                    <a:pt x="377" y="252"/>
                  </a:cubicBezTo>
                  <a:cubicBezTo>
                    <a:pt x="419" y="243"/>
                    <a:pt x="465" y="240"/>
                    <a:pt x="501" y="216"/>
                  </a:cubicBezTo>
                  <a:cubicBezTo>
                    <a:pt x="546" y="191"/>
                    <a:pt x="586" y="144"/>
                    <a:pt x="570" y="90"/>
                  </a:cubicBezTo>
                  <a:cubicBezTo>
                    <a:pt x="553" y="31"/>
                    <a:pt x="485" y="0"/>
                    <a:pt x="4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0"/>
            <p:cNvSpPr/>
            <p:nvPr/>
          </p:nvSpPr>
          <p:spPr>
            <a:xfrm>
              <a:off x="4407729" y="820376"/>
              <a:ext cx="21753" cy="11948"/>
            </a:xfrm>
            <a:custGeom>
              <a:rect b="b" l="l" r="r" t="t"/>
              <a:pathLst>
                <a:path extrusionOk="0" h="301" w="548">
                  <a:moveTo>
                    <a:pt x="405" y="1"/>
                  </a:moveTo>
                  <a:cubicBezTo>
                    <a:pt x="398" y="1"/>
                    <a:pt x="391" y="1"/>
                    <a:pt x="383" y="2"/>
                  </a:cubicBezTo>
                  <a:cubicBezTo>
                    <a:pt x="274" y="12"/>
                    <a:pt x="167" y="47"/>
                    <a:pt x="71" y="100"/>
                  </a:cubicBezTo>
                  <a:cubicBezTo>
                    <a:pt x="21" y="128"/>
                    <a:pt x="0" y="200"/>
                    <a:pt x="31" y="248"/>
                  </a:cubicBezTo>
                  <a:cubicBezTo>
                    <a:pt x="54" y="283"/>
                    <a:pt x="89" y="301"/>
                    <a:pt x="126" y="301"/>
                  </a:cubicBezTo>
                  <a:cubicBezTo>
                    <a:pt x="144" y="301"/>
                    <a:pt x="162" y="296"/>
                    <a:pt x="180" y="287"/>
                  </a:cubicBezTo>
                  <a:cubicBezTo>
                    <a:pt x="189" y="282"/>
                    <a:pt x="198" y="278"/>
                    <a:pt x="207" y="274"/>
                  </a:cubicBezTo>
                  <a:cubicBezTo>
                    <a:pt x="254" y="255"/>
                    <a:pt x="303" y="241"/>
                    <a:pt x="354" y="234"/>
                  </a:cubicBezTo>
                  <a:cubicBezTo>
                    <a:pt x="371" y="232"/>
                    <a:pt x="386" y="231"/>
                    <a:pt x="404" y="229"/>
                  </a:cubicBezTo>
                  <a:cubicBezTo>
                    <a:pt x="423" y="226"/>
                    <a:pt x="443" y="225"/>
                    <a:pt x="461" y="220"/>
                  </a:cubicBezTo>
                  <a:cubicBezTo>
                    <a:pt x="480" y="214"/>
                    <a:pt x="499" y="203"/>
                    <a:pt x="514" y="188"/>
                  </a:cubicBezTo>
                  <a:cubicBezTo>
                    <a:pt x="524" y="179"/>
                    <a:pt x="530" y="167"/>
                    <a:pt x="535" y="154"/>
                  </a:cubicBezTo>
                  <a:cubicBezTo>
                    <a:pt x="538" y="149"/>
                    <a:pt x="540" y="146"/>
                    <a:pt x="542" y="140"/>
                  </a:cubicBezTo>
                  <a:cubicBezTo>
                    <a:pt x="542" y="138"/>
                    <a:pt x="543" y="137"/>
                    <a:pt x="543" y="136"/>
                  </a:cubicBezTo>
                  <a:cubicBezTo>
                    <a:pt x="548" y="121"/>
                    <a:pt x="547" y="106"/>
                    <a:pt x="544" y="90"/>
                  </a:cubicBezTo>
                  <a:cubicBezTo>
                    <a:pt x="536" y="66"/>
                    <a:pt x="524" y="47"/>
                    <a:pt x="503" y="31"/>
                  </a:cubicBezTo>
                  <a:cubicBezTo>
                    <a:pt x="475" y="9"/>
                    <a:pt x="440" y="1"/>
                    <a:pt x="4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0"/>
            <p:cNvSpPr/>
            <p:nvPr/>
          </p:nvSpPr>
          <p:spPr>
            <a:xfrm>
              <a:off x="4409118" y="857372"/>
              <a:ext cx="40" cy="79"/>
            </a:xfrm>
            <a:custGeom>
              <a:rect b="b" l="l" r="r" t="t"/>
              <a:pathLst>
                <a:path extrusionOk="0" h="2" w="1">
                  <a:moveTo>
                    <a:pt x="1" y="2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0"/>
            <p:cNvSpPr/>
            <p:nvPr/>
          </p:nvSpPr>
          <p:spPr>
            <a:xfrm>
              <a:off x="4398996" y="843637"/>
              <a:ext cx="27628" cy="16672"/>
            </a:xfrm>
            <a:custGeom>
              <a:rect b="b" l="l" r="r" t="t"/>
              <a:pathLst>
                <a:path extrusionOk="0" h="420" w="696">
                  <a:moveTo>
                    <a:pt x="549" y="0"/>
                  </a:moveTo>
                  <a:cubicBezTo>
                    <a:pt x="363" y="0"/>
                    <a:pt x="179" y="90"/>
                    <a:pt x="47" y="221"/>
                  </a:cubicBezTo>
                  <a:cubicBezTo>
                    <a:pt x="4" y="264"/>
                    <a:pt x="0" y="344"/>
                    <a:pt x="47" y="385"/>
                  </a:cubicBezTo>
                  <a:cubicBezTo>
                    <a:pt x="71" y="408"/>
                    <a:pt x="101" y="419"/>
                    <a:pt x="131" y="419"/>
                  </a:cubicBezTo>
                  <a:cubicBezTo>
                    <a:pt x="160" y="419"/>
                    <a:pt x="190" y="408"/>
                    <a:pt x="213" y="385"/>
                  </a:cubicBezTo>
                  <a:cubicBezTo>
                    <a:pt x="226" y="374"/>
                    <a:pt x="238" y="363"/>
                    <a:pt x="250" y="352"/>
                  </a:cubicBezTo>
                  <a:lnTo>
                    <a:pt x="250" y="352"/>
                  </a:lnTo>
                  <a:cubicBezTo>
                    <a:pt x="253" y="351"/>
                    <a:pt x="255" y="350"/>
                    <a:pt x="256" y="348"/>
                  </a:cubicBezTo>
                  <a:lnTo>
                    <a:pt x="256" y="348"/>
                  </a:lnTo>
                  <a:cubicBezTo>
                    <a:pt x="256" y="348"/>
                    <a:pt x="256" y="348"/>
                    <a:pt x="256" y="348"/>
                  </a:cubicBezTo>
                  <a:lnTo>
                    <a:pt x="257" y="347"/>
                  </a:lnTo>
                  <a:cubicBezTo>
                    <a:pt x="259" y="346"/>
                    <a:pt x="261" y="344"/>
                    <a:pt x="262" y="343"/>
                  </a:cubicBezTo>
                  <a:cubicBezTo>
                    <a:pt x="270" y="338"/>
                    <a:pt x="277" y="331"/>
                    <a:pt x="287" y="326"/>
                  </a:cubicBezTo>
                  <a:cubicBezTo>
                    <a:pt x="303" y="316"/>
                    <a:pt x="321" y="305"/>
                    <a:pt x="338" y="296"/>
                  </a:cubicBezTo>
                  <a:cubicBezTo>
                    <a:pt x="347" y="291"/>
                    <a:pt x="354" y="287"/>
                    <a:pt x="364" y="283"/>
                  </a:cubicBezTo>
                  <a:cubicBezTo>
                    <a:pt x="367" y="281"/>
                    <a:pt x="371" y="279"/>
                    <a:pt x="375" y="278"/>
                  </a:cubicBezTo>
                  <a:cubicBezTo>
                    <a:pt x="412" y="265"/>
                    <a:pt x="447" y="252"/>
                    <a:pt x="485" y="244"/>
                  </a:cubicBezTo>
                  <a:cubicBezTo>
                    <a:pt x="504" y="240"/>
                    <a:pt x="523" y="238"/>
                    <a:pt x="542" y="233"/>
                  </a:cubicBezTo>
                  <a:lnTo>
                    <a:pt x="565" y="229"/>
                  </a:lnTo>
                  <a:cubicBezTo>
                    <a:pt x="570" y="229"/>
                    <a:pt x="575" y="228"/>
                    <a:pt x="579" y="228"/>
                  </a:cubicBezTo>
                  <a:cubicBezTo>
                    <a:pt x="611" y="226"/>
                    <a:pt x="638" y="218"/>
                    <a:pt x="661" y="195"/>
                  </a:cubicBezTo>
                  <a:cubicBezTo>
                    <a:pt x="679" y="175"/>
                    <a:pt x="695" y="143"/>
                    <a:pt x="694" y="114"/>
                  </a:cubicBezTo>
                  <a:cubicBezTo>
                    <a:pt x="690" y="50"/>
                    <a:pt x="644" y="3"/>
                    <a:pt x="579" y="1"/>
                  </a:cubicBezTo>
                  <a:cubicBezTo>
                    <a:pt x="569" y="1"/>
                    <a:pt x="559" y="0"/>
                    <a:pt x="5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0"/>
            <p:cNvSpPr/>
            <p:nvPr/>
          </p:nvSpPr>
          <p:spPr>
            <a:xfrm>
              <a:off x="4781139" y="918621"/>
              <a:ext cx="27072" cy="35845"/>
            </a:xfrm>
            <a:custGeom>
              <a:rect b="b" l="l" r="r" t="t"/>
              <a:pathLst>
                <a:path extrusionOk="0" h="903" w="682">
                  <a:moveTo>
                    <a:pt x="222" y="1"/>
                  </a:moveTo>
                  <a:cubicBezTo>
                    <a:pt x="105" y="1"/>
                    <a:pt x="41" y="106"/>
                    <a:pt x="20" y="212"/>
                  </a:cubicBezTo>
                  <a:cubicBezTo>
                    <a:pt x="1" y="311"/>
                    <a:pt x="7" y="408"/>
                    <a:pt x="27" y="505"/>
                  </a:cubicBezTo>
                  <a:cubicBezTo>
                    <a:pt x="42" y="584"/>
                    <a:pt x="69" y="664"/>
                    <a:pt x="112" y="731"/>
                  </a:cubicBezTo>
                  <a:cubicBezTo>
                    <a:pt x="162" y="806"/>
                    <a:pt x="232" y="872"/>
                    <a:pt x="322" y="894"/>
                  </a:cubicBezTo>
                  <a:cubicBezTo>
                    <a:pt x="345" y="900"/>
                    <a:pt x="367" y="903"/>
                    <a:pt x="389" y="903"/>
                  </a:cubicBezTo>
                  <a:cubicBezTo>
                    <a:pt x="481" y="903"/>
                    <a:pt x="562" y="852"/>
                    <a:pt x="600" y="761"/>
                  </a:cubicBezTo>
                  <a:cubicBezTo>
                    <a:pt x="605" y="750"/>
                    <a:pt x="607" y="742"/>
                    <a:pt x="610" y="731"/>
                  </a:cubicBezTo>
                  <a:cubicBezTo>
                    <a:pt x="632" y="700"/>
                    <a:pt x="648" y="665"/>
                    <a:pt x="658" y="627"/>
                  </a:cubicBezTo>
                  <a:cubicBezTo>
                    <a:pt x="682" y="529"/>
                    <a:pt x="659" y="425"/>
                    <a:pt x="621" y="334"/>
                  </a:cubicBezTo>
                  <a:cubicBezTo>
                    <a:pt x="589" y="253"/>
                    <a:pt x="544" y="179"/>
                    <a:pt x="481" y="118"/>
                  </a:cubicBezTo>
                  <a:cubicBezTo>
                    <a:pt x="454" y="92"/>
                    <a:pt x="422" y="69"/>
                    <a:pt x="391" y="51"/>
                  </a:cubicBezTo>
                  <a:cubicBezTo>
                    <a:pt x="367" y="33"/>
                    <a:pt x="340" y="20"/>
                    <a:pt x="309" y="15"/>
                  </a:cubicBezTo>
                  <a:cubicBezTo>
                    <a:pt x="287" y="9"/>
                    <a:pt x="263" y="3"/>
                    <a:pt x="240" y="1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0"/>
            <p:cNvSpPr/>
            <p:nvPr/>
          </p:nvSpPr>
          <p:spPr>
            <a:xfrm>
              <a:off x="4815753" y="914056"/>
              <a:ext cx="25325" cy="36956"/>
            </a:xfrm>
            <a:custGeom>
              <a:rect b="b" l="l" r="r" t="t"/>
              <a:pathLst>
                <a:path extrusionOk="0" h="931" w="638">
                  <a:moveTo>
                    <a:pt x="323" y="1"/>
                  </a:moveTo>
                  <a:cubicBezTo>
                    <a:pt x="240" y="1"/>
                    <a:pt x="168" y="62"/>
                    <a:pt x="120" y="135"/>
                  </a:cubicBezTo>
                  <a:cubicBezTo>
                    <a:pt x="66" y="219"/>
                    <a:pt x="36" y="312"/>
                    <a:pt x="19" y="411"/>
                  </a:cubicBezTo>
                  <a:cubicBezTo>
                    <a:pt x="4" y="489"/>
                    <a:pt x="0" y="574"/>
                    <a:pt x="16" y="652"/>
                  </a:cubicBezTo>
                  <a:cubicBezTo>
                    <a:pt x="35" y="740"/>
                    <a:pt x="76" y="827"/>
                    <a:pt x="151" y="881"/>
                  </a:cubicBezTo>
                  <a:cubicBezTo>
                    <a:pt x="197" y="914"/>
                    <a:pt x="247" y="930"/>
                    <a:pt x="297" y="930"/>
                  </a:cubicBezTo>
                  <a:cubicBezTo>
                    <a:pt x="355" y="930"/>
                    <a:pt x="412" y="907"/>
                    <a:pt x="458" y="860"/>
                  </a:cubicBezTo>
                  <a:cubicBezTo>
                    <a:pt x="467" y="853"/>
                    <a:pt x="472" y="843"/>
                    <a:pt x="478" y="836"/>
                  </a:cubicBezTo>
                  <a:cubicBezTo>
                    <a:pt x="511" y="815"/>
                    <a:pt x="540" y="787"/>
                    <a:pt x="562" y="756"/>
                  </a:cubicBezTo>
                  <a:cubicBezTo>
                    <a:pt x="619" y="675"/>
                    <a:pt x="638" y="568"/>
                    <a:pt x="635" y="469"/>
                  </a:cubicBezTo>
                  <a:cubicBezTo>
                    <a:pt x="634" y="383"/>
                    <a:pt x="622" y="297"/>
                    <a:pt x="586" y="217"/>
                  </a:cubicBezTo>
                  <a:cubicBezTo>
                    <a:pt x="570" y="182"/>
                    <a:pt x="549" y="151"/>
                    <a:pt x="525" y="123"/>
                  </a:cubicBezTo>
                  <a:cubicBezTo>
                    <a:pt x="509" y="97"/>
                    <a:pt x="489" y="74"/>
                    <a:pt x="463" y="58"/>
                  </a:cubicBezTo>
                  <a:cubicBezTo>
                    <a:pt x="445" y="44"/>
                    <a:pt x="425" y="31"/>
                    <a:pt x="403" y="21"/>
                  </a:cubicBezTo>
                  <a:cubicBezTo>
                    <a:pt x="376" y="7"/>
                    <a:pt x="349" y="1"/>
                    <a:pt x="3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0"/>
            <p:cNvSpPr/>
            <p:nvPr/>
          </p:nvSpPr>
          <p:spPr>
            <a:xfrm>
              <a:off x="4937299" y="727569"/>
              <a:ext cx="115751" cy="49857"/>
            </a:xfrm>
            <a:custGeom>
              <a:rect b="b" l="l" r="r" t="t"/>
              <a:pathLst>
                <a:path extrusionOk="0" h="1256" w="2916">
                  <a:moveTo>
                    <a:pt x="1796" y="1"/>
                  </a:moveTo>
                  <a:cubicBezTo>
                    <a:pt x="1414" y="1"/>
                    <a:pt x="1020" y="69"/>
                    <a:pt x="667" y="218"/>
                  </a:cubicBezTo>
                  <a:cubicBezTo>
                    <a:pt x="545" y="270"/>
                    <a:pt x="427" y="333"/>
                    <a:pt x="316" y="405"/>
                  </a:cubicBezTo>
                  <a:cubicBezTo>
                    <a:pt x="214" y="469"/>
                    <a:pt x="76" y="552"/>
                    <a:pt x="51" y="682"/>
                  </a:cubicBezTo>
                  <a:cubicBezTo>
                    <a:pt x="0" y="948"/>
                    <a:pt x="419" y="1115"/>
                    <a:pt x="613" y="1170"/>
                  </a:cubicBezTo>
                  <a:cubicBezTo>
                    <a:pt x="677" y="1188"/>
                    <a:pt x="742" y="1203"/>
                    <a:pt x="806" y="1214"/>
                  </a:cubicBezTo>
                  <a:cubicBezTo>
                    <a:pt x="963" y="1242"/>
                    <a:pt x="1123" y="1256"/>
                    <a:pt x="1282" y="1256"/>
                  </a:cubicBezTo>
                  <a:cubicBezTo>
                    <a:pt x="1422" y="1256"/>
                    <a:pt x="1562" y="1245"/>
                    <a:pt x="1701" y="1223"/>
                  </a:cubicBezTo>
                  <a:cubicBezTo>
                    <a:pt x="1976" y="1182"/>
                    <a:pt x="2284" y="1109"/>
                    <a:pt x="2514" y="944"/>
                  </a:cubicBezTo>
                  <a:cubicBezTo>
                    <a:pt x="2731" y="791"/>
                    <a:pt x="2915" y="444"/>
                    <a:pt x="2679" y="229"/>
                  </a:cubicBezTo>
                  <a:cubicBezTo>
                    <a:pt x="2457" y="27"/>
                    <a:pt x="2088" y="2"/>
                    <a:pt x="1805" y="1"/>
                  </a:cubicBezTo>
                  <a:cubicBezTo>
                    <a:pt x="1802" y="1"/>
                    <a:pt x="1799" y="1"/>
                    <a:pt x="1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0"/>
            <p:cNvSpPr/>
            <p:nvPr/>
          </p:nvSpPr>
          <p:spPr>
            <a:xfrm>
              <a:off x="4764825" y="643654"/>
              <a:ext cx="115751" cy="49857"/>
            </a:xfrm>
            <a:custGeom>
              <a:rect b="b" l="l" r="r" t="t"/>
              <a:pathLst>
                <a:path extrusionOk="0" h="1256" w="2916">
                  <a:moveTo>
                    <a:pt x="1795" y="1"/>
                  </a:moveTo>
                  <a:cubicBezTo>
                    <a:pt x="1413" y="1"/>
                    <a:pt x="1019" y="68"/>
                    <a:pt x="667" y="218"/>
                  </a:cubicBezTo>
                  <a:cubicBezTo>
                    <a:pt x="544" y="270"/>
                    <a:pt x="427" y="333"/>
                    <a:pt x="315" y="405"/>
                  </a:cubicBezTo>
                  <a:cubicBezTo>
                    <a:pt x="214" y="469"/>
                    <a:pt x="75" y="552"/>
                    <a:pt x="51" y="682"/>
                  </a:cubicBezTo>
                  <a:cubicBezTo>
                    <a:pt x="0" y="948"/>
                    <a:pt x="418" y="1115"/>
                    <a:pt x="614" y="1170"/>
                  </a:cubicBezTo>
                  <a:cubicBezTo>
                    <a:pt x="677" y="1189"/>
                    <a:pt x="742" y="1203"/>
                    <a:pt x="806" y="1214"/>
                  </a:cubicBezTo>
                  <a:cubicBezTo>
                    <a:pt x="962" y="1241"/>
                    <a:pt x="1121" y="1255"/>
                    <a:pt x="1280" y="1255"/>
                  </a:cubicBezTo>
                  <a:cubicBezTo>
                    <a:pt x="1420" y="1255"/>
                    <a:pt x="1561" y="1244"/>
                    <a:pt x="1700" y="1223"/>
                  </a:cubicBezTo>
                  <a:cubicBezTo>
                    <a:pt x="1975" y="1182"/>
                    <a:pt x="2283" y="1109"/>
                    <a:pt x="2514" y="944"/>
                  </a:cubicBezTo>
                  <a:cubicBezTo>
                    <a:pt x="2730" y="791"/>
                    <a:pt x="2915" y="444"/>
                    <a:pt x="2678" y="229"/>
                  </a:cubicBezTo>
                  <a:cubicBezTo>
                    <a:pt x="2457" y="27"/>
                    <a:pt x="2088" y="2"/>
                    <a:pt x="1804" y="1"/>
                  </a:cubicBezTo>
                  <a:cubicBezTo>
                    <a:pt x="1801" y="1"/>
                    <a:pt x="1798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0"/>
            <p:cNvSpPr/>
            <p:nvPr/>
          </p:nvSpPr>
          <p:spPr>
            <a:xfrm>
              <a:off x="4835799" y="646552"/>
              <a:ext cx="56923" cy="32391"/>
            </a:xfrm>
            <a:custGeom>
              <a:rect b="b" l="l" r="r" t="t"/>
              <a:pathLst>
                <a:path extrusionOk="0" h="816" w="1434">
                  <a:moveTo>
                    <a:pt x="929" y="0"/>
                  </a:moveTo>
                  <a:cubicBezTo>
                    <a:pt x="680" y="0"/>
                    <a:pt x="408" y="155"/>
                    <a:pt x="222" y="275"/>
                  </a:cubicBezTo>
                  <a:cubicBezTo>
                    <a:pt x="134" y="333"/>
                    <a:pt x="0" y="418"/>
                    <a:pt x="27" y="542"/>
                  </a:cubicBezTo>
                  <a:cubicBezTo>
                    <a:pt x="47" y="640"/>
                    <a:pt x="157" y="702"/>
                    <a:pt x="244" y="734"/>
                  </a:cubicBezTo>
                  <a:cubicBezTo>
                    <a:pt x="393" y="788"/>
                    <a:pt x="550" y="816"/>
                    <a:pt x="709" y="816"/>
                  </a:cubicBezTo>
                  <a:cubicBezTo>
                    <a:pt x="769" y="816"/>
                    <a:pt x="830" y="812"/>
                    <a:pt x="890" y="803"/>
                  </a:cubicBezTo>
                  <a:cubicBezTo>
                    <a:pt x="1072" y="778"/>
                    <a:pt x="1385" y="689"/>
                    <a:pt x="1415" y="468"/>
                  </a:cubicBezTo>
                  <a:cubicBezTo>
                    <a:pt x="1433" y="319"/>
                    <a:pt x="1291" y="128"/>
                    <a:pt x="1167" y="59"/>
                  </a:cubicBezTo>
                  <a:cubicBezTo>
                    <a:pt x="1093" y="17"/>
                    <a:pt x="1012" y="0"/>
                    <a:pt x="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0"/>
            <p:cNvSpPr/>
            <p:nvPr/>
          </p:nvSpPr>
          <p:spPr>
            <a:xfrm>
              <a:off x="5010616" y="739120"/>
              <a:ext cx="56923" cy="32391"/>
            </a:xfrm>
            <a:custGeom>
              <a:rect b="b" l="l" r="r" t="t"/>
              <a:pathLst>
                <a:path extrusionOk="0" h="816" w="1434">
                  <a:moveTo>
                    <a:pt x="929" y="0"/>
                  </a:moveTo>
                  <a:cubicBezTo>
                    <a:pt x="680" y="0"/>
                    <a:pt x="408" y="155"/>
                    <a:pt x="222" y="275"/>
                  </a:cubicBezTo>
                  <a:cubicBezTo>
                    <a:pt x="134" y="333"/>
                    <a:pt x="1" y="418"/>
                    <a:pt x="28" y="542"/>
                  </a:cubicBezTo>
                  <a:cubicBezTo>
                    <a:pt x="49" y="640"/>
                    <a:pt x="157" y="700"/>
                    <a:pt x="244" y="734"/>
                  </a:cubicBezTo>
                  <a:cubicBezTo>
                    <a:pt x="393" y="788"/>
                    <a:pt x="551" y="815"/>
                    <a:pt x="710" y="815"/>
                  </a:cubicBezTo>
                  <a:cubicBezTo>
                    <a:pt x="770" y="815"/>
                    <a:pt x="830" y="811"/>
                    <a:pt x="890" y="803"/>
                  </a:cubicBezTo>
                  <a:cubicBezTo>
                    <a:pt x="1072" y="778"/>
                    <a:pt x="1386" y="689"/>
                    <a:pt x="1415" y="467"/>
                  </a:cubicBezTo>
                  <a:cubicBezTo>
                    <a:pt x="1434" y="319"/>
                    <a:pt x="1291" y="127"/>
                    <a:pt x="1167" y="59"/>
                  </a:cubicBezTo>
                  <a:cubicBezTo>
                    <a:pt x="1093" y="17"/>
                    <a:pt x="1012" y="0"/>
                    <a:pt x="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0"/>
            <p:cNvSpPr/>
            <p:nvPr/>
          </p:nvSpPr>
          <p:spPr>
            <a:xfrm>
              <a:off x="4940356" y="758650"/>
              <a:ext cx="36202" cy="20641"/>
            </a:xfrm>
            <a:custGeom>
              <a:rect b="b" l="l" r="r" t="t"/>
              <a:pathLst>
                <a:path extrusionOk="0" h="520" w="912">
                  <a:moveTo>
                    <a:pt x="591" y="0"/>
                  </a:moveTo>
                  <a:cubicBezTo>
                    <a:pt x="432" y="0"/>
                    <a:pt x="260" y="98"/>
                    <a:pt x="141" y="175"/>
                  </a:cubicBezTo>
                  <a:cubicBezTo>
                    <a:pt x="84" y="211"/>
                    <a:pt x="0" y="265"/>
                    <a:pt x="17" y="344"/>
                  </a:cubicBezTo>
                  <a:cubicBezTo>
                    <a:pt x="31" y="408"/>
                    <a:pt x="100" y="448"/>
                    <a:pt x="156" y="467"/>
                  </a:cubicBezTo>
                  <a:cubicBezTo>
                    <a:pt x="250" y="502"/>
                    <a:pt x="350" y="519"/>
                    <a:pt x="450" y="519"/>
                  </a:cubicBezTo>
                  <a:cubicBezTo>
                    <a:pt x="489" y="519"/>
                    <a:pt x="528" y="517"/>
                    <a:pt x="567" y="511"/>
                  </a:cubicBezTo>
                  <a:cubicBezTo>
                    <a:pt x="682" y="496"/>
                    <a:pt x="881" y="438"/>
                    <a:pt x="900" y="298"/>
                  </a:cubicBezTo>
                  <a:cubicBezTo>
                    <a:pt x="911" y="203"/>
                    <a:pt x="822" y="82"/>
                    <a:pt x="743" y="37"/>
                  </a:cubicBezTo>
                  <a:cubicBezTo>
                    <a:pt x="695" y="11"/>
                    <a:pt x="644" y="0"/>
                    <a:pt x="5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0"/>
            <p:cNvSpPr/>
            <p:nvPr/>
          </p:nvSpPr>
          <p:spPr>
            <a:xfrm>
              <a:off x="4766293" y="670845"/>
              <a:ext cx="36202" cy="20641"/>
            </a:xfrm>
            <a:custGeom>
              <a:rect b="b" l="l" r="r" t="t"/>
              <a:pathLst>
                <a:path extrusionOk="0" h="520" w="912">
                  <a:moveTo>
                    <a:pt x="591" y="1"/>
                  </a:moveTo>
                  <a:cubicBezTo>
                    <a:pt x="433" y="1"/>
                    <a:pt x="261" y="99"/>
                    <a:pt x="141" y="175"/>
                  </a:cubicBezTo>
                  <a:cubicBezTo>
                    <a:pt x="85" y="211"/>
                    <a:pt x="1" y="266"/>
                    <a:pt x="17" y="345"/>
                  </a:cubicBezTo>
                  <a:cubicBezTo>
                    <a:pt x="32" y="408"/>
                    <a:pt x="101" y="447"/>
                    <a:pt x="157" y="467"/>
                  </a:cubicBezTo>
                  <a:cubicBezTo>
                    <a:pt x="251" y="503"/>
                    <a:pt x="352" y="520"/>
                    <a:pt x="452" y="520"/>
                  </a:cubicBezTo>
                  <a:cubicBezTo>
                    <a:pt x="491" y="520"/>
                    <a:pt x="529" y="517"/>
                    <a:pt x="567" y="512"/>
                  </a:cubicBezTo>
                  <a:cubicBezTo>
                    <a:pt x="683" y="497"/>
                    <a:pt x="882" y="439"/>
                    <a:pt x="900" y="299"/>
                  </a:cubicBezTo>
                  <a:cubicBezTo>
                    <a:pt x="912" y="204"/>
                    <a:pt x="822" y="82"/>
                    <a:pt x="743" y="38"/>
                  </a:cubicBezTo>
                  <a:cubicBezTo>
                    <a:pt x="696" y="12"/>
                    <a:pt x="644" y="1"/>
                    <a:pt x="5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0"/>
            <p:cNvSpPr/>
            <p:nvPr/>
          </p:nvSpPr>
          <p:spPr>
            <a:xfrm>
              <a:off x="4407014" y="719710"/>
              <a:ext cx="39258" cy="28342"/>
            </a:xfrm>
            <a:custGeom>
              <a:rect b="b" l="l" r="r" t="t"/>
              <a:pathLst>
                <a:path extrusionOk="0" h="714" w="989">
                  <a:moveTo>
                    <a:pt x="803" y="0"/>
                  </a:moveTo>
                  <a:cubicBezTo>
                    <a:pt x="784" y="0"/>
                    <a:pt x="765" y="2"/>
                    <a:pt x="745" y="6"/>
                  </a:cubicBezTo>
                  <a:cubicBezTo>
                    <a:pt x="703" y="14"/>
                    <a:pt x="664" y="28"/>
                    <a:pt x="625" y="44"/>
                  </a:cubicBezTo>
                  <a:cubicBezTo>
                    <a:pt x="543" y="78"/>
                    <a:pt x="464" y="116"/>
                    <a:pt x="389" y="168"/>
                  </a:cubicBezTo>
                  <a:cubicBezTo>
                    <a:pt x="241" y="270"/>
                    <a:pt x="119" y="398"/>
                    <a:pt x="29" y="554"/>
                  </a:cubicBezTo>
                  <a:cubicBezTo>
                    <a:pt x="0" y="604"/>
                    <a:pt x="17" y="669"/>
                    <a:pt x="66" y="700"/>
                  </a:cubicBezTo>
                  <a:cubicBezTo>
                    <a:pt x="83" y="709"/>
                    <a:pt x="100" y="714"/>
                    <a:pt x="118" y="714"/>
                  </a:cubicBezTo>
                  <a:cubicBezTo>
                    <a:pt x="155" y="714"/>
                    <a:pt x="190" y="694"/>
                    <a:pt x="212" y="662"/>
                  </a:cubicBezTo>
                  <a:cubicBezTo>
                    <a:pt x="237" y="626"/>
                    <a:pt x="245" y="615"/>
                    <a:pt x="271" y="584"/>
                  </a:cubicBezTo>
                  <a:cubicBezTo>
                    <a:pt x="295" y="556"/>
                    <a:pt x="321" y="528"/>
                    <a:pt x="349" y="501"/>
                  </a:cubicBezTo>
                  <a:cubicBezTo>
                    <a:pt x="376" y="474"/>
                    <a:pt x="404" y="449"/>
                    <a:pt x="434" y="424"/>
                  </a:cubicBezTo>
                  <a:cubicBezTo>
                    <a:pt x="436" y="422"/>
                    <a:pt x="439" y="421"/>
                    <a:pt x="440" y="419"/>
                  </a:cubicBezTo>
                  <a:cubicBezTo>
                    <a:pt x="441" y="417"/>
                    <a:pt x="443" y="416"/>
                    <a:pt x="446" y="415"/>
                  </a:cubicBezTo>
                  <a:cubicBezTo>
                    <a:pt x="453" y="411"/>
                    <a:pt x="459" y="406"/>
                    <a:pt x="465" y="402"/>
                  </a:cubicBezTo>
                  <a:cubicBezTo>
                    <a:pt x="482" y="390"/>
                    <a:pt x="500" y="379"/>
                    <a:pt x="517" y="366"/>
                  </a:cubicBezTo>
                  <a:cubicBezTo>
                    <a:pt x="549" y="346"/>
                    <a:pt x="582" y="328"/>
                    <a:pt x="617" y="311"/>
                  </a:cubicBezTo>
                  <a:cubicBezTo>
                    <a:pt x="634" y="302"/>
                    <a:pt x="651" y="294"/>
                    <a:pt x="669" y="286"/>
                  </a:cubicBezTo>
                  <a:cubicBezTo>
                    <a:pt x="670" y="286"/>
                    <a:pt x="670" y="286"/>
                    <a:pt x="670" y="285"/>
                  </a:cubicBezTo>
                  <a:cubicBezTo>
                    <a:pt x="672" y="283"/>
                    <a:pt x="674" y="283"/>
                    <a:pt x="677" y="282"/>
                  </a:cubicBezTo>
                  <a:cubicBezTo>
                    <a:pt x="687" y="278"/>
                    <a:pt x="695" y="276"/>
                    <a:pt x="704" y="272"/>
                  </a:cubicBezTo>
                  <a:cubicBezTo>
                    <a:pt x="741" y="259"/>
                    <a:pt x="777" y="249"/>
                    <a:pt x="813" y="235"/>
                  </a:cubicBezTo>
                  <a:cubicBezTo>
                    <a:pt x="840" y="225"/>
                    <a:pt x="865" y="218"/>
                    <a:pt x="888" y="199"/>
                  </a:cubicBezTo>
                  <a:cubicBezTo>
                    <a:pt x="904" y="186"/>
                    <a:pt x="920" y="173"/>
                    <a:pt x="936" y="160"/>
                  </a:cubicBezTo>
                  <a:cubicBezTo>
                    <a:pt x="989" y="113"/>
                    <a:pt x="953" y="40"/>
                    <a:pt x="900" y="20"/>
                  </a:cubicBezTo>
                  <a:cubicBezTo>
                    <a:pt x="867" y="6"/>
                    <a:pt x="836" y="0"/>
                    <a:pt x="8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0"/>
            <p:cNvSpPr/>
            <p:nvPr/>
          </p:nvSpPr>
          <p:spPr>
            <a:xfrm>
              <a:off x="4418447" y="877180"/>
              <a:ext cx="19411" cy="30645"/>
            </a:xfrm>
            <a:custGeom>
              <a:rect b="b" l="l" r="r" t="t"/>
              <a:pathLst>
                <a:path extrusionOk="0" h="772" w="489">
                  <a:moveTo>
                    <a:pt x="370" y="0"/>
                  </a:moveTo>
                  <a:cubicBezTo>
                    <a:pt x="345" y="0"/>
                    <a:pt x="319" y="10"/>
                    <a:pt x="300" y="29"/>
                  </a:cubicBezTo>
                  <a:cubicBezTo>
                    <a:pt x="211" y="121"/>
                    <a:pt x="141" y="225"/>
                    <a:pt x="88" y="340"/>
                  </a:cubicBezTo>
                  <a:cubicBezTo>
                    <a:pt x="61" y="401"/>
                    <a:pt x="39" y="461"/>
                    <a:pt x="22" y="524"/>
                  </a:cubicBezTo>
                  <a:cubicBezTo>
                    <a:pt x="11" y="563"/>
                    <a:pt x="1" y="604"/>
                    <a:pt x="6" y="643"/>
                  </a:cubicBezTo>
                  <a:cubicBezTo>
                    <a:pt x="11" y="685"/>
                    <a:pt x="27" y="716"/>
                    <a:pt x="55" y="751"/>
                  </a:cubicBezTo>
                  <a:cubicBezTo>
                    <a:pt x="66" y="764"/>
                    <a:pt x="88" y="772"/>
                    <a:pt x="108" y="772"/>
                  </a:cubicBezTo>
                  <a:cubicBezTo>
                    <a:pt x="122" y="772"/>
                    <a:pt x="135" y="769"/>
                    <a:pt x="145" y="762"/>
                  </a:cubicBezTo>
                  <a:cubicBezTo>
                    <a:pt x="173" y="742"/>
                    <a:pt x="198" y="720"/>
                    <a:pt x="214" y="690"/>
                  </a:cubicBezTo>
                  <a:cubicBezTo>
                    <a:pt x="231" y="660"/>
                    <a:pt x="240" y="626"/>
                    <a:pt x="250" y="592"/>
                  </a:cubicBezTo>
                  <a:cubicBezTo>
                    <a:pt x="264" y="538"/>
                    <a:pt x="284" y="485"/>
                    <a:pt x="305" y="432"/>
                  </a:cubicBezTo>
                  <a:cubicBezTo>
                    <a:pt x="306" y="428"/>
                    <a:pt x="308" y="423"/>
                    <a:pt x="310" y="418"/>
                  </a:cubicBezTo>
                  <a:cubicBezTo>
                    <a:pt x="310" y="417"/>
                    <a:pt x="310" y="417"/>
                    <a:pt x="312" y="413"/>
                  </a:cubicBezTo>
                  <a:cubicBezTo>
                    <a:pt x="317" y="402"/>
                    <a:pt x="323" y="388"/>
                    <a:pt x="329" y="377"/>
                  </a:cubicBezTo>
                  <a:cubicBezTo>
                    <a:pt x="341" y="351"/>
                    <a:pt x="355" y="326"/>
                    <a:pt x="369" y="302"/>
                  </a:cubicBezTo>
                  <a:cubicBezTo>
                    <a:pt x="397" y="251"/>
                    <a:pt x="427" y="200"/>
                    <a:pt x="459" y="153"/>
                  </a:cubicBezTo>
                  <a:cubicBezTo>
                    <a:pt x="488" y="111"/>
                    <a:pt x="472" y="50"/>
                    <a:pt x="433" y="22"/>
                  </a:cubicBezTo>
                  <a:cubicBezTo>
                    <a:pt x="415" y="7"/>
                    <a:pt x="393" y="0"/>
                    <a:pt x="3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0"/>
            <p:cNvSpPr/>
            <p:nvPr/>
          </p:nvSpPr>
          <p:spPr>
            <a:xfrm>
              <a:off x="4472551" y="1007498"/>
              <a:ext cx="12425" cy="28779"/>
            </a:xfrm>
            <a:custGeom>
              <a:rect b="b" l="l" r="r" t="t"/>
              <a:pathLst>
                <a:path extrusionOk="0" h="725" w="313">
                  <a:moveTo>
                    <a:pt x="126" y="0"/>
                  </a:moveTo>
                  <a:cubicBezTo>
                    <a:pt x="124" y="0"/>
                    <a:pt x="122" y="0"/>
                    <a:pt x="120" y="0"/>
                  </a:cubicBezTo>
                  <a:cubicBezTo>
                    <a:pt x="54" y="4"/>
                    <a:pt x="7" y="51"/>
                    <a:pt x="5" y="115"/>
                  </a:cubicBezTo>
                  <a:cubicBezTo>
                    <a:pt x="0" y="223"/>
                    <a:pt x="7" y="332"/>
                    <a:pt x="28" y="437"/>
                  </a:cubicBezTo>
                  <a:cubicBezTo>
                    <a:pt x="38" y="485"/>
                    <a:pt x="52" y="533"/>
                    <a:pt x="70" y="578"/>
                  </a:cubicBezTo>
                  <a:cubicBezTo>
                    <a:pt x="86" y="615"/>
                    <a:pt x="100" y="645"/>
                    <a:pt x="127" y="673"/>
                  </a:cubicBezTo>
                  <a:cubicBezTo>
                    <a:pt x="147" y="694"/>
                    <a:pt x="177" y="718"/>
                    <a:pt x="207" y="723"/>
                  </a:cubicBezTo>
                  <a:cubicBezTo>
                    <a:pt x="213" y="724"/>
                    <a:pt x="219" y="725"/>
                    <a:pt x="224" y="725"/>
                  </a:cubicBezTo>
                  <a:cubicBezTo>
                    <a:pt x="251" y="725"/>
                    <a:pt x="274" y="714"/>
                    <a:pt x="291" y="689"/>
                  </a:cubicBezTo>
                  <a:cubicBezTo>
                    <a:pt x="300" y="672"/>
                    <a:pt x="306" y="654"/>
                    <a:pt x="307" y="635"/>
                  </a:cubicBezTo>
                  <a:cubicBezTo>
                    <a:pt x="312" y="625"/>
                    <a:pt x="313" y="615"/>
                    <a:pt x="312" y="603"/>
                  </a:cubicBezTo>
                  <a:cubicBezTo>
                    <a:pt x="312" y="572"/>
                    <a:pt x="306" y="542"/>
                    <a:pt x="298" y="511"/>
                  </a:cubicBezTo>
                  <a:cubicBezTo>
                    <a:pt x="287" y="467"/>
                    <a:pt x="273" y="422"/>
                    <a:pt x="263" y="376"/>
                  </a:cubicBezTo>
                  <a:cubicBezTo>
                    <a:pt x="257" y="355"/>
                    <a:pt x="252" y="332"/>
                    <a:pt x="248" y="309"/>
                  </a:cubicBezTo>
                  <a:cubicBezTo>
                    <a:pt x="246" y="297"/>
                    <a:pt x="243" y="286"/>
                    <a:pt x="243" y="274"/>
                  </a:cubicBezTo>
                  <a:cubicBezTo>
                    <a:pt x="243" y="270"/>
                    <a:pt x="242" y="266"/>
                    <a:pt x="242" y="264"/>
                  </a:cubicBezTo>
                  <a:cubicBezTo>
                    <a:pt x="237" y="214"/>
                    <a:pt x="234" y="165"/>
                    <a:pt x="234" y="115"/>
                  </a:cubicBezTo>
                  <a:cubicBezTo>
                    <a:pt x="234" y="58"/>
                    <a:pt x="184" y="0"/>
                    <a:pt x="1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0"/>
            <p:cNvSpPr/>
            <p:nvPr/>
          </p:nvSpPr>
          <p:spPr>
            <a:xfrm>
              <a:off x="4700201" y="740033"/>
              <a:ext cx="43228" cy="24730"/>
            </a:xfrm>
            <a:custGeom>
              <a:rect b="b" l="l" r="r" t="t"/>
              <a:pathLst>
                <a:path extrusionOk="0" h="623" w="1089">
                  <a:moveTo>
                    <a:pt x="222" y="1"/>
                  </a:moveTo>
                  <a:cubicBezTo>
                    <a:pt x="175" y="1"/>
                    <a:pt x="127" y="4"/>
                    <a:pt x="78" y="11"/>
                  </a:cubicBezTo>
                  <a:cubicBezTo>
                    <a:pt x="31" y="18"/>
                    <a:pt x="0" y="76"/>
                    <a:pt x="8" y="120"/>
                  </a:cubicBezTo>
                  <a:cubicBezTo>
                    <a:pt x="15" y="168"/>
                    <a:pt x="55" y="206"/>
                    <a:pt x="105" y="206"/>
                  </a:cubicBezTo>
                  <a:cubicBezTo>
                    <a:pt x="264" y="206"/>
                    <a:pt x="425" y="244"/>
                    <a:pt x="561" y="317"/>
                  </a:cubicBezTo>
                  <a:cubicBezTo>
                    <a:pt x="635" y="357"/>
                    <a:pt x="696" y="398"/>
                    <a:pt x="750" y="447"/>
                  </a:cubicBezTo>
                  <a:cubicBezTo>
                    <a:pt x="780" y="474"/>
                    <a:pt x="807" y="504"/>
                    <a:pt x="837" y="531"/>
                  </a:cubicBezTo>
                  <a:cubicBezTo>
                    <a:pt x="873" y="567"/>
                    <a:pt x="911" y="591"/>
                    <a:pt x="956" y="614"/>
                  </a:cubicBezTo>
                  <a:cubicBezTo>
                    <a:pt x="969" y="620"/>
                    <a:pt x="983" y="623"/>
                    <a:pt x="998" y="623"/>
                  </a:cubicBezTo>
                  <a:cubicBezTo>
                    <a:pt x="1043" y="623"/>
                    <a:pt x="1089" y="593"/>
                    <a:pt x="1083" y="541"/>
                  </a:cubicBezTo>
                  <a:cubicBezTo>
                    <a:pt x="1078" y="480"/>
                    <a:pt x="1069" y="432"/>
                    <a:pt x="1036" y="386"/>
                  </a:cubicBezTo>
                  <a:cubicBezTo>
                    <a:pt x="1004" y="342"/>
                    <a:pt x="968" y="304"/>
                    <a:pt x="927" y="269"/>
                  </a:cubicBezTo>
                  <a:cubicBezTo>
                    <a:pt x="851" y="203"/>
                    <a:pt x="768" y="145"/>
                    <a:pt x="676" y="103"/>
                  </a:cubicBezTo>
                  <a:cubicBezTo>
                    <a:pt x="529" y="36"/>
                    <a:pt x="378" y="1"/>
                    <a:pt x="2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0"/>
            <p:cNvSpPr/>
            <p:nvPr/>
          </p:nvSpPr>
          <p:spPr>
            <a:xfrm>
              <a:off x="4893158" y="905681"/>
              <a:ext cx="33185" cy="49579"/>
            </a:xfrm>
            <a:custGeom>
              <a:rect b="b" l="l" r="r" t="t"/>
              <a:pathLst>
                <a:path extrusionOk="0" h="1249" w="836">
                  <a:moveTo>
                    <a:pt x="143" y="1"/>
                  </a:moveTo>
                  <a:cubicBezTo>
                    <a:pt x="65" y="1"/>
                    <a:pt x="0" y="100"/>
                    <a:pt x="67" y="178"/>
                  </a:cubicBezTo>
                  <a:cubicBezTo>
                    <a:pt x="198" y="329"/>
                    <a:pt x="317" y="492"/>
                    <a:pt x="412" y="668"/>
                  </a:cubicBezTo>
                  <a:cubicBezTo>
                    <a:pt x="456" y="751"/>
                    <a:pt x="498" y="836"/>
                    <a:pt x="533" y="924"/>
                  </a:cubicBezTo>
                  <a:cubicBezTo>
                    <a:pt x="553" y="974"/>
                    <a:pt x="569" y="1023"/>
                    <a:pt x="585" y="1072"/>
                  </a:cubicBezTo>
                  <a:cubicBezTo>
                    <a:pt x="594" y="1098"/>
                    <a:pt x="602" y="1126"/>
                    <a:pt x="615" y="1149"/>
                  </a:cubicBezTo>
                  <a:cubicBezTo>
                    <a:pt x="630" y="1176"/>
                    <a:pt x="652" y="1197"/>
                    <a:pt x="670" y="1222"/>
                  </a:cubicBezTo>
                  <a:cubicBezTo>
                    <a:pt x="685" y="1240"/>
                    <a:pt x="708" y="1249"/>
                    <a:pt x="732" y="1249"/>
                  </a:cubicBezTo>
                  <a:cubicBezTo>
                    <a:pt x="773" y="1249"/>
                    <a:pt x="817" y="1223"/>
                    <a:pt x="824" y="1181"/>
                  </a:cubicBezTo>
                  <a:cubicBezTo>
                    <a:pt x="827" y="1154"/>
                    <a:pt x="835" y="1127"/>
                    <a:pt x="835" y="1098"/>
                  </a:cubicBezTo>
                  <a:cubicBezTo>
                    <a:pt x="834" y="1068"/>
                    <a:pt x="826" y="1037"/>
                    <a:pt x="816" y="1007"/>
                  </a:cubicBezTo>
                  <a:cubicBezTo>
                    <a:pt x="800" y="954"/>
                    <a:pt x="782" y="903"/>
                    <a:pt x="761" y="851"/>
                  </a:cubicBezTo>
                  <a:cubicBezTo>
                    <a:pt x="719" y="747"/>
                    <a:pt x="673" y="645"/>
                    <a:pt x="616" y="548"/>
                  </a:cubicBezTo>
                  <a:cubicBezTo>
                    <a:pt x="508" y="358"/>
                    <a:pt x="376" y="179"/>
                    <a:pt x="214" y="31"/>
                  </a:cubicBezTo>
                  <a:cubicBezTo>
                    <a:pt x="192" y="10"/>
                    <a:pt x="167" y="1"/>
                    <a:pt x="1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0"/>
            <p:cNvSpPr/>
            <p:nvPr/>
          </p:nvSpPr>
          <p:spPr>
            <a:xfrm>
              <a:off x="4810474" y="1069303"/>
              <a:ext cx="95824" cy="60098"/>
            </a:xfrm>
            <a:custGeom>
              <a:rect b="b" l="l" r="r" t="t"/>
              <a:pathLst>
                <a:path extrusionOk="0" h="1514" w="2414">
                  <a:moveTo>
                    <a:pt x="2297" y="1"/>
                  </a:moveTo>
                  <a:cubicBezTo>
                    <a:pt x="2269" y="1"/>
                    <a:pt x="2241" y="14"/>
                    <a:pt x="2219" y="45"/>
                  </a:cubicBezTo>
                  <a:cubicBezTo>
                    <a:pt x="1969" y="409"/>
                    <a:pt x="1656" y="727"/>
                    <a:pt x="1272" y="947"/>
                  </a:cubicBezTo>
                  <a:cubicBezTo>
                    <a:pt x="1083" y="1054"/>
                    <a:pt x="882" y="1136"/>
                    <a:pt x="672" y="1191"/>
                  </a:cubicBezTo>
                  <a:cubicBezTo>
                    <a:pt x="470" y="1243"/>
                    <a:pt x="225" y="1227"/>
                    <a:pt x="45" y="1332"/>
                  </a:cubicBezTo>
                  <a:cubicBezTo>
                    <a:pt x="1" y="1358"/>
                    <a:pt x="1" y="1425"/>
                    <a:pt x="45" y="1452"/>
                  </a:cubicBezTo>
                  <a:cubicBezTo>
                    <a:pt x="120" y="1497"/>
                    <a:pt x="209" y="1514"/>
                    <a:pt x="301" y="1514"/>
                  </a:cubicBezTo>
                  <a:cubicBezTo>
                    <a:pt x="450" y="1514"/>
                    <a:pt x="609" y="1471"/>
                    <a:pt x="738" y="1437"/>
                  </a:cubicBezTo>
                  <a:cubicBezTo>
                    <a:pt x="969" y="1377"/>
                    <a:pt x="1193" y="1286"/>
                    <a:pt x="1400" y="1167"/>
                  </a:cubicBezTo>
                  <a:cubicBezTo>
                    <a:pt x="1818" y="930"/>
                    <a:pt x="2183" y="582"/>
                    <a:pt x="2381" y="140"/>
                  </a:cubicBezTo>
                  <a:cubicBezTo>
                    <a:pt x="2414" y="65"/>
                    <a:pt x="2357" y="1"/>
                    <a:pt x="22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0"/>
            <p:cNvSpPr/>
            <p:nvPr/>
          </p:nvSpPr>
          <p:spPr>
            <a:xfrm>
              <a:off x="4778519" y="1115151"/>
              <a:ext cx="19847" cy="9646"/>
            </a:xfrm>
            <a:custGeom>
              <a:rect b="b" l="l" r="r" t="t"/>
              <a:pathLst>
                <a:path extrusionOk="0" h="243" w="500">
                  <a:moveTo>
                    <a:pt x="147" y="0"/>
                  </a:moveTo>
                  <a:cubicBezTo>
                    <a:pt x="136" y="0"/>
                    <a:pt x="125" y="1"/>
                    <a:pt x="112" y="3"/>
                  </a:cubicBezTo>
                  <a:cubicBezTo>
                    <a:pt x="100" y="6"/>
                    <a:pt x="89" y="9"/>
                    <a:pt x="79" y="11"/>
                  </a:cubicBezTo>
                  <a:cubicBezTo>
                    <a:pt x="40" y="20"/>
                    <a:pt x="11" y="57"/>
                    <a:pt x="6" y="95"/>
                  </a:cubicBezTo>
                  <a:cubicBezTo>
                    <a:pt x="1" y="137"/>
                    <a:pt x="21" y="173"/>
                    <a:pt x="55" y="196"/>
                  </a:cubicBezTo>
                  <a:cubicBezTo>
                    <a:pt x="63" y="202"/>
                    <a:pt x="74" y="209"/>
                    <a:pt x="84" y="215"/>
                  </a:cubicBezTo>
                  <a:cubicBezTo>
                    <a:pt x="112" y="229"/>
                    <a:pt x="139" y="233"/>
                    <a:pt x="170" y="236"/>
                  </a:cubicBezTo>
                  <a:cubicBezTo>
                    <a:pt x="193" y="239"/>
                    <a:pt x="216" y="241"/>
                    <a:pt x="238" y="241"/>
                  </a:cubicBezTo>
                  <a:cubicBezTo>
                    <a:pt x="256" y="242"/>
                    <a:pt x="274" y="243"/>
                    <a:pt x="292" y="243"/>
                  </a:cubicBezTo>
                  <a:cubicBezTo>
                    <a:pt x="322" y="243"/>
                    <a:pt x="353" y="241"/>
                    <a:pt x="383" y="238"/>
                  </a:cubicBezTo>
                  <a:cubicBezTo>
                    <a:pt x="414" y="235"/>
                    <a:pt x="441" y="227"/>
                    <a:pt x="464" y="203"/>
                  </a:cubicBezTo>
                  <a:cubicBezTo>
                    <a:pt x="485" y="183"/>
                    <a:pt x="500" y="150"/>
                    <a:pt x="499" y="121"/>
                  </a:cubicBezTo>
                  <a:cubicBezTo>
                    <a:pt x="498" y="90"/>
                    <a:pt x="488" y="59"/>
                    <a:pt x="464" y="38"/>
                  </a:cubicBezTo>
                  <a:cubicBezTo>
                    <a:pt x="444" y="21"/>
                    <a:pt x="417" y="4"/>
                    <a:pt x="390" y="4"/>
                  </a:cubicBezTo>
                  <a:cubicBezTo>
                    <a:pt x="388" y="4"/>
                    <a:pt x="385" y="4"/>
                    <a:pt x="383" y="5"/>
                  </a:cubicBezTo>
                  <a:cubicBezTo>
                    <a:pt x="347" y="8"/>
                    <a:pt x="310" y="9"/>
                    <a:pt x="274" y="9"/>
                  </a:cubicBezTo>
                  <a:cubicBezTo>
                    <a:pt x="263" y="9"/>
                    <a:pt x="252" y="9"/>
                    <a:pt x="240" y="9"/>
                  </a:cubicBezTo>
                  <a:cubicBezTo>
                    <a:pt x="218" y="7"/>
                    <a:pt x="194" y="6"/>
                    <a:pt x="172" y="1"/>
                  </a:cubicBezTo>
                  <a:cubicBezTo>
                    <a:pt x="163" y="1"/>
                    <a:pt x="155" y="0"/>
                    <a:pt x="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0"/>
            <p:cNvSpPr/>
            <p:nvPr/>
          </p:nvSpPr>
          <p:spPr>
            <a:xfrm>
              <a:off x="4943809" y="1011944"/>
              <a:ext cx="74269" cy="32550"/>
            </a:xfrm>
            <a:custGeom>
              <a:rect b="b" l="l" r="r" t="t"/>
              <a:pathLst>
                <a:path extrusionOk="0" h="820" w="1871">
                  <a:moveTo>
                    <a:pt x="209" y="0"/>
                  </a:moveTo>
                  <a:cubicBezTo>
                    <a:pt x="151" y="0"/>
                    <a:pt x="95" y="9"/>
                    <a:pt x="44" y="34"/>
                  </a:cubicBezTo>
                  <a:cubicBezTo>
                    <a:pt x="7" y="54"/>
                    <a:pt x="1" y="111"/>
                    <a:pt x="32" y="140"/>
                  </a:cubicBezTo>
                  <a:cubicBezTo>
                    <a:pt x="137" y="237"/>
                    <a:pt x="308" y="252"/>
                    <a:pt x="442" y="287"/>
                  </a:cubicBezTo>
                  <a:cubicBezTo>
                    <a:pt x="585" y="325"/>
                    <a:pt x="729" y="366"/>
                    <a:pt x="867" y="417"/>
                  </a:cubicBezTo>
                  <a:cubicBezTo>
                    <a:pt x="1150" y="522"/>
                    <a:pt x="1413" y="672"/>
                    <a:pt x="1679" y="809"/>
                  </a:cubicBezTo>
                  <a:cubicBezTo>
                    <a:pt x="1694" y="816"/>
                    <a:pt x="1708" y="820"/>
                    <a:pt x="1723" y="820"/>
                  </a:cubicBezTo>
                  <a:cubicBezTo>
                    <a:pt x="1802" y="820"/>
                    <a:pt x="1870" y="720"/>
                    <a:pt x="1797" y="657"/>
                  </a:cubicBezTo>
                  <a:cubicBezTo>
                    <a:pt x="1551" y="445"/>
                    <a:pt x="1262" y="303"/>
                    <a:pt x="960" y="188"/>
                  </a:cubicBezTo>
                  <a:cubicBezTo>
                    <a:pt x="813" y="132"/>
                    <a:pt x="662" y="81"/>
                    <a:pt x="507" y="48"/>
                  </a:cubicBezTo>
                  <a:cubicBezTo>
                    <a:pt x="416" y="28"/>
                    <a:pt x="310" y="0"/>
                    <a:pt x="20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0"/>
            <p:cNvSpPr/>
            <p:nvPr/>
          </p:nvSpPr>
          <p:spPr>
            <a:xfrm>
              <a:off x="4509626" y="886905"/>
              <a:ext cx="94553" cy="12147"/>
            </a:xfrm>
            <a:custGeom>
              <a:rect b="b" l="l" r="r" t="t"/>
              <a:pathLst>
                <a:path extrusionOk="0" h="306" w="2382">
                  <a:moveTo>
                    <a:pt x="1149" y="0"/>
                  </a:moveTo>
                  <a:cubicBezTo>
                    <a:pt x="784" y="0"/>
                    <a:pt x="402" y="26"/>
                    <a:pt x="61" y="157"/>
                  </a:cubicBezTo>
                  <a:cubicBezTo>
                    <a:pt x="0" y="180"/>
                    <a:pt x="4" y="275"/>
                    <a:pt x="76" y="275"/>
                  </a:cubicBezTo>
                  <a:cubicBezTo>
                    <a:pt x="448" y="272"/>
                    <a:pt x="815" y="220"/>
                    <a:pt x="1186" y="220"/>
                  </a:cubicBezTo>
                  <a:cubicBezTo>
                    <a:pt x="1190" y="220"/>
                    <a:pt x="1193" y="220"/>
                    <a:pt x="1197" y="220"/>
                  </a:cubicBezTo>
                  <a:cubicBezTo>
                    <a:pt x="1378" y="221"/>
                    <a:pt x="1559" y="231"/>
                    <a:pt x="1738" y="247"/>
                  </a:cubicBezTo>
                  <a:cubicBezTo>
                    <a:pt x="1841" y="257"/>
                    <a:pt x="1941" y="270"/>
                    <a:pt x="2040" y="286"/>
                  </a:cubicBezTo>
                  <a:cubicBezTo>
                    <a:pt x="2097" y="294"/>
                    <a:pt x="2151" y="306"/>
                    <a:pt x="2205" y="306"/>
                  </a:cubicBezTo>
                  <a:cubicBezTo>
                    <a:pt x="2236" y="306"/>
                    <a:pt x="2266" y="302"/>
                    <a:pt x="2297" y="292"/>
                  </a:cubicBezTo>
                  <a:cubicBezTo>
                    <a:pt x="2349" y="272"/>
                    <a:pt x="2381" y="198"/>
                    <a:pt x="2333" y="158"/>
                  </a:cubicBezTo>
                  <a:cubicBezTo>
                    <a:pt x="2205" y="49"/>
                    <a:pt x="1984" y="54"/>
                    <a:pt x="1823" y="36"/>
                  </a:cubicBezTo>
                  <a:cubicBezTo>
                    <a:pt x="1623" y="13"/>
                    <a:pt x="1421" y="2"/>
                    <a:pt x="1219" y="1"/>
                  </a:cubicBezTo>
                  <a:cubicBezTo>
                    <a:pt x="1195" y="0"/>
                    <a:pt x="1172" y="0"/>
                    <a:pt x="11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0"/>
            <p:cNvSpPr/>
            <p:nvPr/>
          </p:nvSpPr>
          <p:spPr>
            <a:xfrm>
              <a:off x="4709569" y="575855"/>
              <a:ext cx="56764" cy="27985"/>
            </a:xfrm>
            <a:custGeom>
              <a:rect b="b" l="l" r="r" t="t"/>
              <a:pathLst>
                <a:path extrusionOk="0" h="705" w="1430">
                  <a:moveTo>
                    <a:pt x="142" y="1"/>
                  </a:moveTo>
                  <a:cubicBezTo>
                    <a:pt x="28" y="1"/>
                    <a:pt x="0" y="188"/>
                    <a:pt x="117" y="209"/>
                  </a:cubicBezTo>
                  <a:cubicBezTo>
                    <a:pt x="323" y="245"/>
                    <a:pt x="529" y="293"/>
                    <a:pt x="720" y="380"/>
                  </a:cubicBezTo>
                  <a:cubicBezTo>
                    <a:pt x="815" y="421"/>
                    <a:pt x="906" y="470"/>
                    <a:pt x="993" y="526"/>
                  </a:cubicBezTo>
                  <a:cubicBezTo>
                    <a:pt x="1086" y="583"/>
                    <a:pt x="1173" y="672"/>
                    <a:pt x="1280" y="700"/>
                  </a:cubicBezTo>
                  <a:cubicBezTo>
                    <a:pt x="1290" y="703"/>
                    <a:pt x="1299" y="705"/>
                    <a:pt x="1309" y="705"/>
                  </a:cubicBezTo>
                  <a:cubicBezTo>
                    <a:pt x="1384" y="705"/>
                    <a:pt x="1430" y="620"/>
                    <a:pt x="1396" y="548"/>
                  </a:cubicBezTo>
                  <a:cubicBezTo>
                    <a:pt x="1346" y="446"/>
                    <a:pt x="1219" y="378"/>
                    <a:pt x="1126" y="319"/>
                  </a:cubicBezTo>
                  <a:cubicBezTo>
                    <a:pt x="1027" y="257"/>
                    <a:pt x="920" y="206"/>
                    <a:pt x="813" y="161"/>
                  </a:cubicBezTo>
                  <a:cubicBezTo>
                    <a:pt x="601" y="73"/>
                    <a:pt x="377" y="12"/>
                    <a:pt x="147" y="1"/>
                  </a:cubicBezTo>
                  <a:cubicBezTo>
                    <a:pt x="145" y="1"/>
                    <a:pt x="143" y="1"/>
                    <a:pt x="1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0"/>
            <p:cNvSpPr/>
            <p:nvPr/>
          </p:nvSpPr>
          <p:spPr>
            <a:xfrm>
              <a:off x="4770819" y="602133"/>
              <a:ext cx="10797" cy="10837"/>
            </a:xfrm>
            <a:custGeom>
              <a:rect b="b" l="l" r="r" t="t"/>
              <a:pathLst>
                <a:path extrusionOk="0" h="273" w="272">
                  <a:moveTo>
                    <a:pt x="115" y="1"/>
                  </a:moveTo>
                  <a:cubicBezTo>
                    <a:pt x="114" y="1"/>
                    <a:pt x="112" y="1"/>
                    <a:pt x="111" y="1"/>
                  </a:cubicBezTo>
                  <a:cubicBezTo>
                    <a:pt x="95" y="1"/>
                    <a:pt x="80" y="4"/>
                    <a:pt x="68" y="10"/>
                  </a:cubicBezTo>
                  <a:cubicBezTo>
                    <a:pt x="53" y="15"/>
                    <a:pt x="42" y="22"/>
                    <a:pt x="32" y="34"/>
                  </a:cubicBezTo>
                  <a:cubicBezTo>
                    <a:pt x="27" y="42"/>
                    <a:pt x="21" y="48"/>
                    <a:pt x="16" y="56"/>
                  </a:cubicBezTo>
                  <a:cubicBezTo>
                    <a:pt x="5" y="73"/>
                    <a:pt x="0" y="91"/>
                    <a:pt x="0" y="112"/>
                  </a:cubicBezTo>
                  <a:cubicBezTo>
                    <a:pt x="1" y="123"/>
                    <a:pt x="2" y="131"/>
                    <a:pt x="4" y="142"/>
                  </a:cubicBezTo>
                  <a:cubicBezTo>
                    <a:pt x="10" y="160"/>
                    <a:pt x="18" y="177"/>
                    <a:pt x="32" y="191"/>
                  </a:cubicBezTo>
                  <a:lnTo>
                    <a:pt x="56" y="218"/>
                  </a:lnTo>
                  <a:lnTo>
                    <a:pt x="68" y="229"/>
                  </a:lnTo>
                  <a:cubicBezTo>
                    <a:pt x="78" y="239"/>
                    <a:pt x="90" y="253"/>
                    <a:pt x="103" y="257"/>
                  </a:cubicBezTo>
                  <a:lnTo>
                    <a:pt x="130" y="270"/>
                  </a:lnTo>
                  <a:cubicBezTo>
                    <a:pt x="141" y="271"/>
                    <a:pt x="150" y="272"/>
                    <a:pt x="161" y="273"/>
                  </a:cubicBezTo>
                  <a:cubicBezTo>
                    <a:pt x="171" y="272"/>
                    <a:pt x="179" y="271"/>
                    <a:pt x="190" y="270"/>
                  </a:cubicBezTo>
                  <a:cubicBezTo>
                    <a:pt x="204" y="266"/>
                    <a:pt x="218" y="259"/>
                    <a:pt x="227" y="250"/>
                  </a:cubicBezTo>
                  <a:cubicBezTo>
                    <a:pt x="236" y="245"/>
                    <a:pt x="244" y="238"/>
                    <a:pt x="247" y="230"/>
                  </a:cubicBezTo>
                  <a:cubicBezTo>
                    <a:pt x="253" y="224"/>
                    <a:pt x="258" y="214"/>
                    <a:pt x="262" y="205"/>
                  </a:cubicBezTo>
                  <a:cubicBezTo>
                    <a:pt x="267" y="197"/>
                    <a:pt x="270" y="187"/>
                    <a:pt x="270" y="177"/>
                  </a:cubicBezTo>
                  <a:cubicBezTo>
                    <a:pt x="272" y="160"/>
                    <a:pt x="272" y="146"/>
                    <a:pt x="267" y="131"/>
                  </a:cubicBezTo>
                  <a:cubicBezTo>
                    <a:pt x="256" y="107"/>
                    <a:pt x="256" y="100"/>
                    <a:pt x="237" y="81"/>
                  </a:cubicBezTo>
                  <a:lnTo>
                    <a:pt x="233" y="77"/>
                  </a:lnTo>
                  <a:cubicBezTo>
                    <a:pt x="231" y="74"/>
                    <a:pt x="229" y="73"/>
                    <a:pt x="228" y="71"/>
                  </a:cubicBezTo>
                  <a:cubicBezTo>
                    <a:pt x="224" y="67"/>
                    <a:pt x="220" y="61"/>
                    <a:pt x="216" y="57"/>
                  </a:cubicBezTo>
                  <a:lnTo>
                    <a:pt x="189" y="34"/>
                  </a:lnTo>
                  <a:cubicBezTo>
                    <a:pt x="178" y="23"/>
                    <a:pt x="167" y="16"/>
                    <a:pt x="153" y="10"/>
                  </a:cubicBezTo>
                  <a:cubicBezTo>
                    <a:pt x="142" y="5"/>
                    <a:pt x="129" y="1"/>
                    <a:pt x="1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0"/>
            <p:cNvSpPr/>
            <p:nvPr/>
          </p:nvSpPr>
          <p:spPr>
            <a:xfrm>
              <a:off x="5206828" y="829188"/>
              <a:ext cx="59225" cy="31518"/>
            </a:xfrm>
            <a:custGeom>
              <a:rect b="b" l="l" r="r" t="t"/>
              <a:pathLst>
                <a:path extrusionOk="0" h="794" w="1492">
                  <a:moveTo>
                    <a:pt x="647" y="0"/>
                  </a:moveTo>
                  <a:cubicBezTo>
                    <a:pt x="589" y="0"/>
                    <a:pt x="539" y="3"/>
                    <a:pt x="500" y="7"/>
                  </a:cubicBezTo>
                  <a:cubicBezTo>
                    <a:pt x="403" y="16"/>
                    <a:pt x="305" y="37"/>
                    <a:pt x="222" y="86"/>
                  </a:cubicBezTo>
                  <a:cubicBezTo>
                    <a:pt x="0" y="219"/>
                    <a:pt x="44" y="436"/>
                    <a:pt x="235" y="571"/>
                  </a:cubicBezTo>
                  <a:cubicBezTo>
                    <a:pt x="433" y="711"/>
                    <a:pt x="674" y="790"/>
                    <a:pt x="917" y="793"/>
                  </a:cubicBezTo>
                  <a:cubicBezTo>
                    <a:pt x="920" y="793"/>
                    <a:pt x="923" y="793"/>
                    <a:pt x="926" y="793"/>
                  </a:cubicBezTo>
                  <a:cubicBezTo>
                    <a:pt x="1056" y="793"/>
                    <a:pt x="1190" y="771"/>
                    <a:pt x="1300" y="700"/>
                  </a:cubicBezTo>
                  <a:cubicBezTo>
                    <a:pt x="1404" y="633"/>
                    <a:pt x="1492" y="493"/>
                    <a:pt x="1480" y="365"/>
                  </a:cubicBezTo>
                  <a:cubicBezTo>
                    <a:pt x="1457" y="71"/>
                    <a:pt x="953" y="0"/>
                    <a:pt x="6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0"/>
            <p:cNvSpPr/>
            <p:nvPr/>
          </p:nvSpPr>
          <p:spPr>
            <a:xfrm>
              <a:off x="5166180" y="800687"/>
              <a:ext cx="60217" cy="31280"/>
            </a:xfrm>
            <a:custGeom>
              <a:rect b="b" l="l" r="r" t="t"/>
              <a:pathLst>
                <a:path extrusionOk="0" h="788" w="1517">
                  <a:moveTo>
                    <a:pt x="984" y="1"/>
                  </a:moveTo>
                  <a:cubicBezTo>
                    <a:pt x="777" y="1"/>
                    <a:pt x="560" y="45"/>
                    <a:pt x="446" y="80"/>
                  </a:cubicBezTo>
                  <a:cubicBezTo>
                    <a:pt x="355" y="110"/>
                    <a:pt x="262" y="149"/>
                    <a:pt x="190" y="216"/>
                  </a:cubicBezTo>
                  <a:cubicBezTo>
                    <a:pt x="1" y="390"/>
                    <a:pt x="87" y="596"/>
                    <a:pt x="303" y="688"/>
                  </a:cubicBezTo>
                  <a:cubicBezTo>
                    <a:pt x="453" y="754"/>
                    <a:pt x="618" y="787"/>
                    <a:pt x="783" y="787"/>
                  </a:cubicBezTo>
                  <a:cubicBezTo>
                    <a:pt x="861" y="787"/>
                    <a:pt x="938" y="780"/>
                    <a:pt x="1014" y="764"/>
                  </a:cubicBezTo>
                  <a:cubicBezTo>
                    <a:pt x="1146" y="738"/>
                    <a:pt x="1276" y="689"/>
                    <a:pt x="1371" y="596"/>
                  </a:cubicBezTo>
                  <a:cubicBezTo>
                    <a:pt x="1460" y="507"/>
                    <a:pt x="1517" y="352"/>
                    <a:pt x="1480" y="230"/>
                  </a:cubicBezTo>
                  <a:cubicBezTo>
                    <a:pt x="1429" y="54"/>
                    <a:pt x="1213" y="1"/>
                    <a:pt x="9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0"/>
            <p:cNvSpPr/>
            <p:nvPr/>
          </p:nvSpPr>
          <p:spPr>
            <a:xfrm>
              <a:off x="5268673" y="898019"/>
              <a:ext cx="46205" cy="66132"/>
            </a:xfrm>
            <a:custGeom>
              <a:rect b="b" l="l" r="r" t="t"/>
              <a:pathLst>
                <a:path extrusionOk="0" h="1666" w="1164">
                  <a:moveTo>
                    <a:pt x="1082" y="1"/>
                  </a:moveTo>
                  <a:cubicBezTo>
                    <a:pt x="1056" y="103"/>
                    <a:pt x="971" y="179"/>
                    <a:pt x="885" y="241"/>
                  </a:cubicBezTo>
                  <a:cubicBezTo>
                    <a:pt x="653" y="412"/>
                    <a:pt x="395" y="542"/>
                    <a:pt x="134" y="665"/>
                  </a:cubicBezTo>
                  <a:lnTo>
                    <a:pt x="134" y="665"/>
                  </a:lnTo>
                  <a:cubicBezTo>
                    <a:pt x="131" y="653"/>
                    <a:pt x="128" y="641"/>
                    <a:pt x="124" y="629"/>
                  </a:cubicBezTo>
                  <a:lnTo>
                    <a:pt x="0" y="728"/>
                  </a:lnTo>
                  <a:cubicBezTo>
                    <a:pt x="45" y="707"/>
                    <a:pt x="89" y="686"/>
                    <a:pt x="134" y="665"/>
                  </a:cubicBezTo>
                  <a:lnTo>
                    <a:pt x="134" y="665"/>
                  </a:lnTo>
                  <a:cubicBezTo>
                    <a:pt x="215" y="981"/>
                    <a:pt x="249" y="1307"/>
                    <a:pt x="285" y="1629"/>
                  </a:cubicBezTo>
                  <a:cubicBezTo>
                    <a:pt x="286" y="1643"/>
                    <a:pt x="289" y="1659"/>
                    <a:pt x="301" y="1664"/>
                  </a:cubicBezTo>
                  <a:cubicBezTo>
                    <a:pt x="304" y="1665"/>
                    <a:pt x="307" y="1666"/>
                    <a:pt x="310" y="1666"/>
                  </a:cubicBezTo>
                  <a:cubicBezTo>
                    <a:pt x="321" y="1666"/>
                    <a:pt x="332" y="1656"/>
                    <a:pt x="341" y="1647"/>
                  </a:cubicBezTo>
                  <a:cubicBezTo>
                    <a:pt x="599" y="1382"/>
                    <a:pt x="860" y="1117"/>
                    <a:pt x="1119" y="852"/>
                  </a:cubicBezTo>
                  <a:cubicBezTo>
                    <a:pt x="1133" y="837"/>
                    <a:pt x="1149" y="821"/>
                    <a:pt x="1155" y="802"/>
                  </a:cubicBezTo>
                  <a:cubicBezTo>
                    <a:pt x="1164" y="781"/>
                    <a:pt x="1160" y="759"/>
                    <a:pt x="1158" y="738"/>
                  </a:cubicBezTo>
                  <a:cubicBezTo>
                    <a:pt x="1133" y="492"/>
                    <a:pt x="1107" y="246"/>
                    <a:pt x="108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0"/>
            <p:cNvSpPr/>
            <p:nvPr/>
          </p:nvSpPr>
          <p:spPr>
            <a:xfrm>
              <a:off x="5182971" y="906832"/>
              <a:ext cx="41997" cy="54303"/>
            </a:xfrm>
            <a:custGeom>
              <a:rect b="b" l="l" r="r" t="t"/>
              <a:pathLst>
                <a:path extrusionOk="0" h="1368" w="1058">
                  <a:moveTo>
                    <a:pt x="828" y="0"/>
                  </a:moveTo>
                  <a:cubicBezTo>
                    <a:pt x="828" y="1"/>
                    <a:pt x="828" y="1"/>
                    <a:pt x="828" y="1"/>
                  </a:cubicBezTo>
                  <a:lnTo>
                    <a:pt x="828" y="1"/>
                  </a:lnTo>
                  <a:cubicBezTo>
                    <a:pt x="828" y="1"/>
                    <a:pt x="828" y="1"/>
                    <a:pt x="828" y="0"/>
                  </a:cubicBezTo>
                  <a:close/>
                  <a:moveTo>
                    <a:pt x="828" y="1"/>
                  </a:moveTo>
                  <a:lnTo>
                    <a:pt x="828" y="1"/>
                  </a:lnTo>
                  <a:cubicBezTo>
                    <a:pt x="829" y="5"/>
                    <a:pt x="761" y="34"/>
                    <a:pt x="752" y="37"/>
                  </a:cubicBezTo>
                  <a:cubicBezTo>
                    <a:pt x="726" y="49"/>
                    <a:pt x="699" y="61"/>
                    <a:pt x="672" y="72"/>
                  </a:cubicBezTo>
                  <a:cubicBezTo>
                    <a:pt x="619" y="94"/>
                    <a:pt x="564" y="114"/>
                    <a:pt x="510" y="131"/>
                  </a:cubicBezTo>
                  <a:cubicBezTo>
                    <a:pt x="418" y="160"/>
                    <a:pt x="325" y="178"/>
                    <a:pt x="233" y="203"/>
                  </a:cubicBezTo>
                  <a:cubicBezTo>
                    <a:pt x="176" y="218"/>
                    <a:pt x="113" y="239"/>
                    <a:pt x="70" y="282"/>
                  </a:cubicBezTo>
                  <a:cubicBezTo>
                    <a:pt x="24" y="329"/>
                    <a:pt x="12" y="394"/>
                    <a:pt x="12" y="457"/>
                  </a:cubicBezTo>
                  <a:cubicBezTo>
                    <a:pt x="12" y="515"/>
                    <a:pt x="15" y="573"/>
                    <a:pt x="13" y="631"/>
                  </a:cubicBezTo>
                  <a:cubicBezTo>
                    <a:pt x="12" y="675"/>
                    <a:pt x="0" y="737"/>
                    <a:pt x="47" y="764"/>
                  </a:cubicBezTo>
                  <a:cubicBezTo>
                    <a:pt x="58" y="771"/>
                    <a:pt x="69" y="775"/>
                    <a:pt x="81" y="779"/>
                  </a:cubicBezTo>
                  <a:cubicBezTo>
                    <a:pt x="448" y="890"/>
                    <a:pt x="788" y="1094"/>
                    <a:pt x="1057" y="1368"/>
                  </a:cubicBezTo>
                  <a:cubicBezTo>
                    <a:pt x="980" y="912"/>
                    <a:pt x="905" y="457"/>
                    <a:pt x="828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0"/>
            <p:cNvSpPr/>
            <p:nvPr/>
          </p:nvSpPr>
          <p:spPr>
            <a:xfrm>
              <a:off x="5117355" y="878450"/>
              <a:ext cx="40648" cy="67799"/>
            </a:xfrm>
            <a:custGeom>
              <a:rect b="b" l="l" r="r" t="t"/>
              <a:pathLst>
                <a:path extrusionOk="0" h="1708" w="1024">
                  <a:moveTo>
                    <a:pt x="74" y="1"/>
                  </a:moveTo>
                  <a:cubicBezTo>
                    <a:pt x="32" y="1"/>
                    <a:pt x="0" y="21"/>
                    <a:pt x="13" y="70"/>
                  </a:cubicBezTo>
                  <a:cubicBezTo>
                    <a:pt x="19" y="98"/>
                    <a:pt x="34" y="125"/>
                    <a:pt x="41" y="151"/>
                  </a:cubicBezTo>
                  <a:cubicBezTo>
                    <a:pt x="51" y="179"/>
                    <a:pt x="60" y="208"/>
                    <a:pt x="67" y="237"/>
                  </a:cubicBezTo>
                  <a:cubicBezTo>
                    <a:pt x="86" y="306"/>
                    <a:pt x="101" y="372"/>
                    <a:pt x="114" y="439"/>
                  </a:cubicBezTo>
                  <a:cubicBezTo>
                    <a:pt x="160" y="665"/>
                    <a:pt x="196" y="891"/>
                    <a:pt x="226" y="1121"/>
                  </a:cubicBezTo>
                  <a:cubicBezTo>
                    <a:pt x="229" y="1156"/>
                    <a:pt x="234" y="1191"/>
                    <a:pt x="246" y="1225"/>
                  </a:cubicBezTo>
                  <a:cubicBezTo>
                    <a:pt x="258" y="1256"/>
                    <a:pt x="275" y="1285"/>
                    <a:pt x="291" y="1312"/>
                  </a:cubicBezTo>
                  <a:cubicBezTo>
                    <a:pt x="372" y="1443"/>
                    <a:pt x="455" y="1577"/>
                    <a:pt x="535" y="1708"/>
                  </a:cubicBezTo>
                  <a:cubicBezTo>
                    <a:pt x="644" y="1639"/>
                    <a:pt x="758" y="1573"/>
                    <a:pt x="871" y="1511"/>
                  </a:cubicBezTo>
                  <a:cubicBezTo>
                    <a:pt x="906" y="1492"/>
                    <a:pt x="945" y="1473"/>
                    <a:pt x="983" y="1473"/>
                  </a:cubicBezTo>
                  <a:cubicBezTo>
                    <a:pt x="997" y="1473"/>
                    <a:pt x="1010" y="1476"/>
                    <a:pt x="1023" y="1481"/>
                  </a:cubicBezTo>
                  <a:cubicBezTo>
                    <a:pt x="958" y="979"/>
                    <a:pt x="695" y="512"/>
                    <a:pt x="670" y="6"/>
                  </a:cubicBezTo>
                  <a:cubicBezTo>
                    <a:pt x="631" y="25"/>
                    <a:pt x="587" y="31"/>
                    <a:pt x="542" y="31"/>
                  </a:cubicBezTo>
                  <a:cubicBezTo>
                    <a:pt x="517" y="31"/>
                    <a:pt x="491" y="29"/>
                    <a:pt x="466" y="27"/>
                  </a:cubicBezTo>
                  <a:cubicBezTo>
                    <a:pt x="337" y="18"/>
                    <a:pt x="208" y="10"/>
                    <a:pt x="81" y="1"/>
                  </a:cubicBezTo>
                  <a:cubicBezTo>
                    <a:pt x="79" y="1"/>
                    <a:pt x="77" y="1"/>
                    <a:pt x="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0"/>
            <p:cNvSpPr/>
            <p:nvPr/>
          </p:nvSpPr>
          <p:spPr>
            <a:xfrm>
              <a:off x="5220721" y="407469"/>
              <a:ext cx="161638" cy="43506"/>
            </a:xfrm>
            <a:custGeom>
              <a:rect b="b" l="l" r="r" t="t"/>
              <a:pathLst>
                <a:path extrusionOk="0" h="1096" w="4072">
                  <a:moveTo>
                    <a:pt x="135" y="0"/>
                  </a:moveTo>
                  <a:cubicBezTo>
                    <a:pt x="108" y="0"/>
                    <a:pt x="81" y="18"/>
                    <a:pt x="81" y="50"/>
                  </a:cubicBezTo>
                  <a:cubicBezTo>
                    <a:pt x="83" y="232"/>
                    <a:pt x="0" y="421"/>
                    <a:pt x="97" y="593"/>
                  </a:cubicBezTo>
                  <a:cubicBezTo>
                    <a:pt x="154" y="695"/>
                    <a:pt x="245" y="734"/>
                    <a:pt x="344" y="734"/>
                  </a:cubicBezTo>
                  <a:cubicBezTo>
                    <a:pt x="410" y="734"/>
                    <a:pt x="479" y="716"/>
                    <a:pt x="543" y="689"/>
                  </a:cubicBezTo>
                  <a:cubicBezTo>
                    <a:pt x="640" y="648"/>
                    <a:pt x="735" y="599"/>
                    <a:pt x="829" y="545"/>
                  </a:cubicBezTo>
                  <a:cubicBezTo>
                    <a:pt x="876" y="519"/>
                    <a:pt x="921" y="492"/>
                    <a:pt x="966" y="463"/>
                  </a:cubicBezTo>
                  <a:cubicBezTo>
                    <a:pt x="999" y="442"/>
                    <a:pt x="1057" y="384"/>
                    <a:pt x="1101" y="384"/>
                  </a:cubicBezTo>
                  <a:cubicBezTo>
                    <a:pt x="1105" y="384"/>
                    <a:pt x="1108" y="384"/>
                    <a:pt x="1111" y="385"/>
                  </a:cubicBezTo>
                  <a:cubicBezTo>
                    <a:pt x="1179" y="400"/>
                    <a:pt x="1209" y="530"/>
                    <a:pt x="1237" y="585"/>
                  </a:cubicBezTo>
                  <a:cubicBezTo>
                    <a:pt x="1278" y="663"/>
                    <a:pt x="1334" y="733"/>
                    <a:pt x="1403" y="785"/>
                  </a:cubicBezTo>
                  <a:cubicBezTo>
                    <a:pt x="1472" y="838"/>
                    <a:pt x="1551" y="864"/>
                    <a:pt x="1630" y="864"/>
                  </a:cubicBezTo>
                  <a:cubicBezTo>
                    <a:pt x="1697" y="864"/>
                    <a:pt x="1764" y="846"/>
                    <a:pt x="1827" y="810"/>
                  </a:cubicBezTo>
                  <a:cubicBezTo>
                    <a:pt x="1889" y="775"/>
                    <a:pt x="1945" y="727"/>
                    <a:pt x="1996" y="677"/>
                  </a:cubicBezTo>
                  <a:cubicBezTo>
                    <a:pt x="2034" y="641"/>
                    <a:pt x="2140" y="492"/>
                    <a:pt x="2199" y="492"/>
                  </a:cubicBezTo>
                  <a:cubicBezTo>
                    <a:pt x="2200" y="492"/>
                    <a:pt x="2201" y="492"/>
                    <a:pt x="2202" y="492"/>
                  </a:cubicBezTo>
                  <a:cubicBezTo>
                    <a:pt x="2259" y="498"/>
                    <a:pt x="2304" y="668"/>
                    <a:pt x="2324" y="711"/>
                  </a:cubicBezTo>
                  <a:cubicBezTo>
                    <a:pt x="2361" y="791"/>
                    <a:pt x="2412" y="864"/>
                    <a:pt x="2482" y="919"/>
                  </a:cubicBezTo>
                  <a:cubicBezTo>
                    <a:pt x="2552" y="974"/>
                    <a:pt x="2631" y="1001"/>
                    <a:pt x="2708" y="1001"/>
                  </a:cubicBezTo>
                  <a:cubicBezTo>
                    <a:pt x="2803" y="1001"/>
                    <a:pt x="2895" y="961"/>
                    <a:pt x="2970" y="883"/>
                  </a:cubicBezTo>
                  <a:cubicBezTo>
                    <a:pt x="3023" y="828"/>
                    <a:pt x="3099" y="683"/>
                    <a:pt x="3188" y="683"/>
                  </a:cubicBezTo>
                  <a:cubicBezTo>
                    <a:pt x="3200" y="683"/>
                    <a:pt x="3212" y="686"/>
                    <a:pt x="3225" y="691"/>
                  </a:cubicBezTo>
                  <a:cubicBezTo>
                    <a:pt x="3319" y="737"/>
                    <a:pt x="3386" y="884"/>
                    <a:pt x="3436" y="970"/>
                  </a:cubicBezTo>
                  <a:cubicBezTo>
                    <a:pt x="3480" y="1043"/>
                    <a:pt x="3533" y="1096"/>
                    <a:pt x="3616" y="1096"/>
                  </a:cubicBezTo>
                  <a:cubicBezTo>
                    <a:pt x="3626" y="1096"/>
                    <a:pt x="3637" y="1095"/>
                    <a:pt x="3647" y="1093"/>
                  </a:cubicBezTo>
                  <a:cubicBezTo>
                    <a:pt x="3761" y="1077"/>
                    <a:pt x="3878" y="1007"/>
                    <a:pt x="3978" y="956"/>
                  </a:cubicBezTo>
                  <a:cubicBezTo>
                    <a:pt x="4071" y="908"/>
                    <a:pt x="4022" y="766"/>
                    <a:pt x="3930" y="766"/>
                  </a:cubicBezTo>
                  <a:cubicBezTo>
                    <a:pt x="3921" y="766"/>
                    <a:pt x="3911" y="767"/>
                    <a:pt x="3901" y="770"/>
                  </a:cubicBezTo>
                  <a:cubicBezTo>
                    <a:pt x="3852" y="786"/>
                    <a:pt x="3800" y="801"/>
                    <a:pt x="3753" y="820"/>
                  </a:cubicBezTo>
                  <a:cubicBezTo>
                    <a:pt x="3721" y="833"/>
                    <a:pt x="3671" y="869"/>
                    <a:pt x="3639" y="869"/>
                  </a:cubicBezTo>
                  <a:cubicBezTo>
                    <a:pt x="3638" y="869"/>
                    <a:pt x="3637" y="869"/>
                    <a:pt x="3636" y="869"/>
                  </a:cubicBezTo>
                  <a:lnTo>
                    <a:pt x="3622" y="869"/>
                  </a:lnTo>
                  <a:cubicBezTo>
                    <a:pt x="3622" y="868"/>
                    <a:pt x="3621" y="868"/>
                    <a:pt x="3618" y="867"/>
                  </a:cubicBezTo>
                  <a:cubicBezTo>
                    <a:pt x="3608" y="862"/>
                    <a:pt x="3584" y="819"/>
                    <a:pt x="3574" y="806"/>
                  </a:cubicBezTo>
                  <a:cubicBezTo>
                    <a:pt x="3547" y="769"/>
                    <a:pt x="3517" y="734"/>
                    <a:pt x="3486" y="701"/>
                  </a:cubicBezTo>
                  <a:cubicBezTo>
                    <a:pt x="3395" y="604"/>
                    <a:pt x="3285" y="504"/>
                    <a:pt x="3152" y="504"/>
                  </a:cubicBezTo>
                  <a:cubicBezTo>
                    <a:pt x="3127" y="504"/>
                    <a:pt x="3100" y="507"/>
                    <a:pt x="3074" y="515"/>
                  </a:cubicBezTo>
                  <a:cubicBezTo>
                    <a:pt x="2992" y="540"/>
                    <a:pt x="2933" y="593"/>
                    <a:pt x="2877" y="655"/>
                  </a:cubicBezTo>
                  <a:cubicBezTo>
                    <a:pt x="2828" y="706"/>
                    <a:pt x="2778" y="779"/>
                    <a:pt x="2705" y="779"/>
                  </a:cubicBezTo>
                  <a:cubicBezTo>
                    <a:pt x="2695" y="779"/>
                    <a:pt x="2685" y="778"/>
                    <a:pt x="2674" y="775"/>
                  </a:cubicBezTo>
                  <a:cubicBezTo>
                    <a:pt x="2508" y="729"/>
                    <a:pt x="2478" y="482"/>
                    <a:pt x="2365" y="372"/>
                  </a:cubicBezTo>
                  <a:cubicBezTo>
                    <a:pt x="2309" y="316"/>
                    <a:pt x="2256" y="294"/>
                    <a:pt x="2206" y="294"/>
                  </a:cubicBezTo>
                  <a:cubicBezTo>
                    <a:pt x="2010" y="294"/>
                    <a:pt x="1852" y="632"/>
                    <a:pt x="1669" y="680"/>
                  </a:cubicBezTo>
                  <a:cubicBezTo>
                    <a:pt x="1648" y="685"/>
                    <a:pt x="1629" y="688"/>
                    <a:pt x="1611" y="688"/>
                  </a:cubicBezTo>
                  <a:cubicBezTo>
                    <a:pt x="1357" y="688"/>
                    <a:pt x="1362" y="193"/>
                    <a:pt x="1105" y="193"/>
                  </a:cubicBezTo>
                  <a:cubicBezTo>
                    <a:pt x="1075" y="193"/>
                    <a:pt x="1041" y="200"/>
                    <a:pt x="1002" y="215"/>
                  </a:cubicBezTo>
                  <a:cubicBezTo>
                    <a:pt x="797" y="297"/>
                    <a:pt x="627" y="456"/>
                    <a:pt x="419" y="531"/>
                  </a:cubicBezTo>
                  <a:cubicBezTo>
                    <a:pt x="390" y="541"/>
                    <a:pt x="365" y="546"/>
                    <a:pt x="343" y="546"/>
                  </a:cubicBezTo>
                  <a:cubicBezTo>
                    <a:pt x="150" y="546"/>
                    <a:pt x="214" y="175"/>
                    <a:pt x="181" y="36"/>
                  </a:cubicBezTo>
                  <a:cubicBezTo>
                    <a:pt x="176" y="12"/>
                    <a:pt x="155" y="0"/>
                    <a:pt x="1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0"/>
            <p:cNvSpPr/>
            <p:nvPr/>
          </p:nvSpPr>
          <p:spPr>
            <a:xfrm>
              <a:off x="5317259" y="529174"/>
              <a:ext cx="31478" cy="20006"/>
            </a:xfrm>
            <a:custGeom>
              <a:rect b="b" l="l" r="r" t="t"/>
              <a:pathLst>
                <a:path extrusionOk="0" h="504" w="793">
                  <a:moveTo>
                    <a:pt x="449" y="1"/>
                  </a:moveTo>
                  <a:cubicBezTo>
                    <a:pt x="402" y="1"/>
                    <a:pt x="355" y="7"/>
                    <a:pt x="309" y="15"/>
                  </a:cubicBezTo>
                  <a:cubicBezTo>
                    <a:pt x="254" y="26"/>
                    <a:pt x="199" y="46"/>
                    <a:pt x="149" y="77"/>
                  </a:cubicBezTo>
                  <a:cubicBezTo>
                    <a:pt x="145" y="78"/>
                    <a:pt x="143" y="80"/>
                    <a:pt x="140" y="82"/>
                  </a:cubicBezTo>
                  <a:cubicBezTo>
                    <a:pt x="133" y="85"/>
                    <a:pt x="128" y="89"/>
                    <a:pt x="123" y="94"/>
                  </a:cubicBezTo>
                  <a:cubicBezTo>
                    <a:pt x="110" y="103"/>
                    <a:pt x="98" y="114"/>
                    <a:pt x="87" y="127"/>
                  </a:cubicBezTo>
                  <a:lnTo>
                    <a:pt x="80" y="135"/>
                  </a:lnTo>
                  <a:cubicBezTo>
                    <a:pt x="28" y="202"/>
                    <a:pt x="0" y="283"/>
                    <a:pt x="49" y="360"/>
                  </a:cubicBezTo>
                  <a:cubicBezTo>
                    <a:pt x="82" y="415"/>
                    <a:pt x="152" y="450"/>
                    <a:pt x="212" y="462"/>
                  </a:cubicBezTo>
                  <a:cubicBezTo>
                    <a:pt x="217" y="463"/>
                    <a:pt x="222" y="463"/>
                    <a:pt x="226" y="463"/>
                  </a:cubicBezTo>
                  <a:cubicBezTo>
                    <a:pt x="285" y="490"/>
                    <a:pt x="352" y="503"/>
                    <a:pt x="415" y="503"/>
                  </a:cubicBezTo>
                  <a:cubicBezTo>
                    <a:pt x="432" y="503"/>
                    <a:pt x="449" y="502"/>
                    <a:pt x="465" y="501"/>
                  </a:cubicBezTo>
                  <a:cubicBezTo>
                    <a:pt x="567" y="490"/>
                    <a:pt x="677" y="455"/>
                    <a:pt x="729" y="358"/>
                  </a:cubicBezTo>
                  <a:cubicBezTo>
                    <a:pt x="793" y="246"/>
                    <a:pt x="736" y="104"/>
                    <a:pt x="628" y="43"/>
                  </a:cubicBezTo>
                  <a:cubicBezTo>
                    <a:pt x="573" y="12"/>
                    <a:pt x="512" y="1"/>
                    <a:pt x="44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0"/>
            <p:cNvSpPr/>
            <p:nvPr/>
          </p:nvSpPr>
          <p:spPr>
            <a:xfrm>
              <a:off x="5233225" y="507937"/>
              <a:ext cx="31478" cy="20006"/>
            </a:xfrm>
            <a:custGeom>
              <a:rect b="b" l="l" r="r" t="t"/>
              <a:pathLst>
                <a:path extrusionOk="0" h="504" w="793">
                  <a:moveTo>
                    <a:pt x="449" y="1"/>
                  </a:moveTo>
                  <a:cubicBezTo>
                    <a:pt x="402" y="1"/>
                    <a:pt x="355" y="7"/>
                    <a:pt x="309" y="15"/>
                  </a:cubicBezTo>
                  <a:cubicBezTo>
                    <a:pt x="255" y="26"/>
                    <a:pt x="199" y="45"/>
                    <a:pt x="150" y="77"/>
                  </a:cubicBezTo>
                  <a:cubicBezTo>
                    <a:pt x="146" y="78"/>
                    <a:pt x="142" y="81"/>
                    <a:pt x="140" y="82"/>
                  </a:cubicBezTo>
                  <a:cubicBezTo>
                    <a:pt x="135" y="86"/>
                    <a:pt x="129" y="90"/>
                    <a:pt x="124" y="93"/>
                  </a:cubicBezTo>
                  <a:cubicBezTo>
                    <a:pt x="110" y="103"/>
                    <a:pt x="99" y="114"/>
                    <a:pt x="88" y="128"/>
                  </a:cubicBezTo>
                  <a:lnTo>
                    <a:pt x="80" y="135"/>
                  </a:lnTo>
                  <a:cubicBezTo>
                    <a:pt x="28" y="202"/>
                    <a:pt x="1" y="284"/>
                    <a:pt x="49" y="361"/>
                  </a:cubicBezTo>
                  <a:cubicBezTo>
                    <a:pt x="83" y="415"/>
                    <a:pt x="152" y="450"/>
                    <a:pt x="213" y="462"/>
                  </a:cubicBezTo>
                  <a:cubicBezTo>
                    <a:pt x="216" y="463"/>
                    <a:pt x="223" y="463"/>
                    <a:pt x="226" y="463"/>
                  </a:cubicBezTo>
                  <a:cubicBezTo>
                    <a:pt x="286" y="491"/>
                    <a:pt x="355" y="504"/>
                    <a:pt x="419" y="504"/>
                  </a:cubicBezTo>
                  <a:cubicBezTo>
                    <a:pt x="435" y="504"/>
                    <a:pt x="450" y="503"/>
                    <a:pt x="464" y="501"/>
                  </a:cubicBezTo>
                  <a:cubicBezTo>
                    <a:pt x="567" y="491"/>
                    <a:pt x="678" y="456"/>
                    <a:pt x="730" y="358"/>
                  </a:cubicBezTo>
                  <a:cubicBezTo>
                    <a:pt x="792" y="244"/>
                    <a:pt x="736" y="104"/>
                    <a:pt x="629" y="43"/>
                  </a:cubicBezTo>
                  <a:cubicBezTo>
                    <a:pt x="574" y="12"/>
                    <a:pt x="512" y="1"/>
                    <a:pt x="44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0"/>
            <p:cNvSpPr/>
            <p:nvPr/>
          </p:nvSpPr>
          <p:spPr>
            <a:xfrm>
              <a:off x="5126962" y="478840"/>
              <a:ext cx="38147" cy="15441"/>
            </a:xfrm>
            <a:custGeom>
              <a:rect b="b" l="l" r="r" t="t"/>
              <a:pathLst>
                <a:path extrusionOk="0" h="389" w="961">
                  <a:moveTo>
                    <a:pt x="645" y="0"/>
                  </a:moveTo>
                  <a:cubicBezTo>
                    <a:pt x="529" y="0"/>
                    <a:pt x="410" y="22"/>
                    <a:pt x="305" y="57"/>
                  </a:cubicBezTo>
                  <a:cubicBezTo>
                    <a:pt x="200" y="91"/>
                    <a:pt x="96" y="144"/>
                    <a:pt x="31" y="236"/>
                  </a:cubicBezTo>
                  <a:cubicBezTo>
                    <a:pt x="15" y="259"/>
                    <a:pt x="0" y="290"/>
                    <a:pt x="11" y="318"/>
                  </a:cubicBezTo>
                  <a:cubicBezTo>
                    <a:pt x="22" y="350"/>
                    <a:pt x="60" y="362"/>
                    <a:pt x="94" y="368"/>
                  </a:cubicBezTo>
                  <a:cubicBezTo>
                    <a:pt x="162" y="382"/>
                    <a:pt x="229" y="389"/>
                    <a:pt x="297" y="389"/>
                  </a:cubicBezTo>
                  <a:cubicBezTo>
                    <a:pt x="317" y="389"/>
                    <a:pt x="337" y="388"/>
                    <a:pt x="357" y="387"/>
                  </a:cubicBezTo>
                  <a:cubicBezTo>
                    <a:pt x="527" y="376"/>
                    <a:pt x="694" y="325"/>
                    <a:pt x="840" y="237"/>
                  </a:cubicBezTo>
                  <a:cubicBezTo>
                    <a:pt x="881" y="212"/>
                    <a:pt x="960" y="157"/>
                    <a:pt x="944" y="96"/>
                  </a:cubicBezTo>
                  <a:cubicBezTo>
                    <a:pt x="929" y="49"/>
                    <a:pt x="865" y="30"/>
                    <a:pt x="823" y="20"/>
                  </a:cubicBezTo>
                  <a:cubicBezTo>
                    <a:pt x="766" y="7"/>
                    <a:pt x="706" y="0"/>
                    <a:pt x="64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0"/>
            <p:cNvSpPr/>
            <p:nvPr/>
          </p:nvSpPr>
          <p:spPr>
            <a:xfrm>
              <a:off x="5051978" y="491027"/>
              <a:ext cx="38147" cy="15441"/>
            </a:xfrm>
            <a:custGeom>
              <a:rect b="b" l="l" r="r" t="t"/>
              <a:pathLst>
                <a:path extrusionOk="0" h="389" w="961">
                  <a:moveTo>
                    <a:pt x="645" y="1"/>
                  </a:moveTo>
                  <a:cubicBezTo>
                    <a:pt x="529" y="1"/>
                    <a:pt x="411" y="23"/>
                    <a:pt x="306" y="57"/>
                  </a:cubicBezTo>
                  <a:cubicBezTo>
                    <a:pt x="200" y="92"/>
                    <a:pt x="96" y="144"/>
                    <a:pt x="31" y="236"/>
                  </a:cubicBezTo>
                  <a:cubicBezTo>
                    <a:pt x="15" y="259"/>
                    <a:pt x="0" y="290"/>
                    <a:pt x="10" y="318"/>
                  </a:cubicBezTo>
                  <a:cubicBezTo>
                    <a:pt x="22" y="351"/>
                    <a:pt x="59" y="362"/>
                    <a:pt x="94" y="368"/>
                  </a:cubicBezTo>
                  <a:cubicBezTo>
                    <a:pt x="161" y="382"/>
                    <a:pt x="230" y="389"/>
                    <a:pt x="298" y="389"/>
                  </a:cubicBezTo>
                  <a:cubicBezTo>
                    <a:pt x="318" y="389"/>
                    <a:pt x="338" y="388"/>
                    <a:pt x="358" y="387"/>
                  </a:cubicBezTo>
                  <a:cubicBezTo>
                    <a:pt x="527" y="377"/>
                    <a:pt x="694" y="326"/>
                    <a:pt x="839" y="237"/>
                  </a:cubicBezTo>
                  <a:cubicBezTo>
                    <a:pt x="881" y="212"/>
                    <a:pt x="960" y="156"/>
                    <a:pt x="944" y="96"/>
                  </a:cubicBezTo>
                  <a:cubicBezTo>
                    <a:pt x="929" y="50"/>
                    <a:pt x="864" y="30"/>
                    <a:pt x="823" y="20"/>
                  </a:cubicBezTo>
                  <a:cubicBezTo>
                    <a:pt x="766" y="7"/>
                    <a:pt x="706" y="1"/>
                    <a:pt x="64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0"/>
            <p:cNvSpPr/>
            <p:nvPr/>
          </p:nvSpPr>
          <p:spPr>
            <a:xfrm>
              <a:off x="4960521" y="373530"/>
              <a:ext cx="38147" cy="15402"/>
            </a:xfrm>
            <a:custGeom>
              <a:rect b="b" l="l" r="r" t="t"/>
              <a:pathLst>
                <a:path extrusionOk="0" h="388" w="961">
                  <a:moveTo>
                    <a:pt x="645" y="0"/>
                  </a:moveTo>
                  <a:cubicBezTo>
                    <a:pt x="529" y="0"/>
                    <a:pt x="411" y="23"/>
                    <a:pt x="306" y="57"/>
                  </a:cubicBezTo>
                  <a:cubicBezTo>
                    <a:pt x="200" y="91"/>
                    <a:pt x="96" y="145"/>
                    <a:pt x="31" y="235"/>
                  </a:cubicBezTo>
                  <a:cubicBezTo>
                    <a:pt x="14" y="259"/>
                    <a:pt x="0" y="290"/>
                    <a:pt x="10" y="317"/>
                  </a:cubicBezTo>
                  <a:cubicBezTo>
                    <a:pt x="22" y="350"/>
                    <a:pt x="60" y="362"/>
                    <a:pt x="93" y="368"/>
                  </a:cubicBezTo>
                  <a:cubicBezTo>
                    <a:pt x="160" y="381"/>
                    <a:pt x="228" y="388"/>
                    <a:pt x="297" y="388"/>
                  </a:cubicBezTo>
                  <a:cubicBezTo>
                    <a:pt x="317" y="388"/>
                    <a:pt x="337" y="387"/>
                    <a:pt x="358" y="386"/>
                  </a:cubicBezTo>
                  <a:cubicBezTo>
                    <a:pt x="527" y="376"/>
                    <a:pt x="694" y="326"/>
                    <a:pt x="840" y="237"/>
                  </a:cubicBezTo>
                  <a:cubicBezTo>
                    <a:pt x="881" y="212"/>
                    <a:pt x="961" y="156"/>
                    <a:pt x="944" y="97"/>
                  </a:cubicBezTo>
                  <a:cubicBezTo>
                    <a:pt x="929" y="50"/>
                    <a:pt x="864" y="30"/>
                    <a:pt x="822" y="21"/>
                  </a:cubicBezTo>
                  <a:cubicBezTo>
                    <a:pt x="765" y="7"/>
                    <a:pt x="706" y="0"/>
                    <a:pt x="64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0"/>
            <p:cNvSpPr/>
            <p:nvPr/>
          </p:nvSpPr>
          <p:spPr>
            <a:xfrm>
              <a:off x="4872239" y="393218"/>
              <a:ext cx="38187" cy="15441"/>
            </a:xfrm>
            <a:custGeom>
              <a:rect b="b" l="l" r="r" t="t"/>
              <a:pathLst>
                <a:path extrusionOk="0" h="389" w="962">
                  <a:moveTo>
                    <a:pt x="645" y="1"/>
                  </a:moveTo>
                  <a:cubicBezTo>
                    <a:pt x="530" y="1"/>
                    <a:pt x="411" y="23"/>
                    <a:pt x="306" y="57"/>
                  </a:cubicBezTo>
                  <a:cubicBezTo>
                    <a:pt x="201" y="91"/>
                    <a:pt x="96" y="144"/>
                    <a:pt x="32" y="236"/>
                  </a:cubicBezTo>
                  <a:cubicBezTo>
                    <a:pt x="14" y="259"/>
                    <a:pt x="1" y="290"/>
                    <a:pt x="11" y="317"/>
                  </a:cubicBezTo>
                  <a:cubicBezTo>
                    <a:pt x="23" y="350"/>
                    <a:pt x="60" y="362"/>
                    <a:pt x="94" y="368"/>
                  </a:cubicBezTo>
                  <a:cubicBezTo>
                    <a:pt x="162" y="381"/>
                    <a:pt x="232" y="389"/>
                    <a:pt x="301" y="389"/>
                  </a:cubicBezTo>
                  <a:cubicBezTo>
                    <a:pt x="320" y="389"/>
                    <a:pt x="339" y="388"/>
                    <a:pt x="358" y="387"/>
                  </a:cubicBezTo>
                  <a:cubicBezTo>
                    <a:pt x="528" y="376"/>
                    <a:pt x="694" y="325"/>
                    <a:pt x="840" y="237"/>
                  </a:cubicBezTo>
                  <a:cubicBezTo>
                    <a:pt x="882" y="212"/>
                    <a:pt x="961" y="156"/>
                    <a:pt x="944" y="96"/>
                  </a:cubicBezTo>
                  <a:cubicBezTo>
                    <a:pt x="930" y="49"/>
                    <a:pt x="864" y="30"/>
                    <a:pt x="823" y="20"/>
                  </a:cubicBezTo>
                  <a:cubicBezTo>
                    <a:pt x="766" y="7"/>
                    <a:pt x="706" y="1"/>
                    <a:pt x="64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0"/>
            <p:cNvSpPr/>
            <p:nvPr/>
          </p:nvSpPr>
          <p:spPr>
            <a:xfrm>
              <a:off x="4843659" y="337328"/>
              <a:ext cx="114242" cy="30565"/>
            </a:xfrm>
            <a:custGeom>
              <a:rect b="b" l="l" r="r" t="t"/>
              <a:pathLst>
                <a:path extrusionOk="0" h="770" w="2878">
                  <a:moveTo>
                    <a:pt x="2493" y="0"/>
                  </a:moveTo>
                  <a:cubicBezTo>
                    <a:pt x="2357" y="0"/>
                    <a:pt x="2219" y="18"/>
                    <a:pt x="2092" y="30"/>
                  </a:cubicBezTo>
                  <a:cubicBezTo>
                    <a:pt x="1859" y="50"/>
                    <a:pt x="1627" y="84"/>
                    <a:pt x="1396" y="132"/>
                  </a:cubicBezTo>
                  <a:cubicBezTo>
                    <a:pt x="942" y="225"/>
                    <a:pt x="473" y="363"/>
                    <a:pt x="73" y="606"/>
                  </a:cubicBezTo>
                  <a:cubicBezTo>
                    <a:pt x="1" y="651"/>
                    <a:pt x="36" y="769"/>
                    <a:pt x="113" y="769"/>
                  </a:cubicBezTo>
                  <a:cubicBezTo>
                    <a:pt x="122" y="769"/>
                    <a:pt x="130" y="768"/>
                    <a:pt x="140" y="765"/>
                  </a:cubicBezTo>
                  <a:cubicBezTo>
                    <a:pt x="571" y="621"/>
                    <a:pt x="993" y="462"/>
                    <a:pt x="1438" y="369"/>
                  </a:cubicBezTo>
                  <a:cubicBezTo>
                    <a:pt x="1661" y="323"/>
                    <a:pt x="1885" y="291"/>
                    <a:pt x="2111" y="272"/>
                  </a:cubicBezTo>
                  <a:cubicBezTo>
                    <a:pt x="2332" y="255"/>
                    <a:pt x="2573" y="283"/>
                    <a:pt x="2785" y="220"/>
                  </a:cubicBezTo>
                  <a:cubicBezTo>
                    <a:pt x="2878" y="193"/>
                    <a:pt x="2870" y="71"/>
                    <a:pt x="2788" y="42"/>
                  </a:cubicBezTo>
                  <a:cubicBezTo>
                    <a:pt x="2696" y="11"/>
                    <a:pt x="2595" y="0"/>
                    <a:pt x="24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0"/>
            <p:cNvSpPr/>
            <p:nvPr/>
          </p:nvSpPr>
          <p:spPr>
            <a:xfrm>
              <a:off x="4973223" y="339987"/>
              <a:ext cx="9090" cy="7066"/>
            </a:xfrm>
            <a:custGeom>
              <a:rect b="b" l="l" r="r" t="t"/>
              <a:pathLst>
                <a:path extrusionOk="0" h="178" w="229">
                  <a:moveTo>
                    <a:pt x="115" y="0"/>
                  </a:moveTo>
                  <a:cubicBezTo>
                    <a:pt x="0" y="0"/>
                    <a:pt x="0" y="177"/>
                    <a:pt x="115" y="177"/>
                  </a:cubicBezTo>
                  <a:cubicBezTo>
                    <a:pt x="228" y="177"/>
                    <a:pt x="228" y="0"/>
                    <a:pt x="1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0"/>
            <p:cNvSpPr/>
            <p:nvPr/>
          </p:nvSpPr>
          <p:spPr>
            <a:xfrm>
              <a:off x="5000057" y="423228"/>
              <a:ext cx="108129" cy="46919"/>
            </a:xfrm>
            <a:custGeom>
              <a:rect b="b" l="l" r="r" t="t"/>
              <a:pathLst>
                <a:path extrusionOk="0" h="1182" w="2724">
                  <a:moveTo>
                    <a:pt x="2449" y="1"/>
                  </a:moveTo>
                  <a:cubicBezTo>
                    <a:pt x="2279" y="1"/>
                    <a:pt x="2103" y="38"/>
                    <a:pt x="1939" y="70"/>
                  </a:cubicBezTo>
                  <a:cubicBezTo>
                    <a:pt x="1702" y="118"/>
                    <a:pt x="1468" y="188"/>
                    <a:pt x="1243" y="277"/>
                  </a:cubicBezTo>
                  <a:cubicBezTo>
                    <a:pt x="813" y="445"/>
                    <a:pt x="367" y="684"/>
                    <a:pt x="53" y="1030"/>
                  </a:cubicBezTo>
                  <a:cubicBezTo>
                    <a:pt x="1" y="1088"/>
                    <a:pt x="48" y="1181"/>
                    <a:pt x="114" y="1181"/>
                  </a:cubicBezTo>
                  <a:cubicBezTo>
                    <a:pt x="128" y="1181"/>
                    <a:pt x="143" y="1177"/>
                    <a:pt x="158" y="1167"/>
                  </a:cubicBezTo>
                  <a:cubicBezTo>
                    <a:pt x="537" y="919"/>
                    <a:pt x="900" y="667"/>
                    <a:pt x="1324" y="502"/>
                  </a:cubicBezTo>
                  <a:cubicBezTo>
                    <a:pt x="1527" y="422"/>
                    <a:pt x="1735" y="360"/>
                    <a:pt x="1947" y="313"/>
                  </a:cubicBezTo>
                  <a:cubicBezTo>
                    <a:pt x="2170" y="264"/>
                    <a:pt x="2407" y="266"/>
                    <a:pt x="2624" y="205"/>
                  </a:cubicBezTo>
                  <a:cubicBezTo>
                    <a:pt x="2713" y="179"/>
                    <a:pt x="2723" y="34"/>
                    <a:pt x="2625" y="16"/>
                  </a:cubicBezTo>
                  <a:cubicBezTo>
                    <a:pt x="2568" y="5"/>
                    <a:pt x="2509" y="1"/>
                    <a:pt x="24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0"/>
            <p:cNvSpPr/>
            <p:nvPr/>
          </p:nvSpPr>
          <p:spPr>
            <a:xfrm>
              <a:off x="5118904" y="420806"/>
              <a:ext cx="24452" cy="9527"/>
            </a:xfrm>
            <a:custGeom>
              <a:rect b="b" l="l" r="r" t="t"/>
              <a:pathLst>
                <a:path extrusionOk="0" h="240" w="616">
                  <a:moveTo>
                    <a:pt x="249" y="1"/>
                  </a:moveTo>
                  <a:cubicBezTo>
                    <a:pt x="195" y="1"/>
                    <a:pt x="142" y="2"/>
                    <a:pt x="89" y="2"/>
                  </a:cubicBezTo>
                  <a:cubicBezTo>
                    <a:pt x="46" y="2"/>
                    <a:pt x="11" y="36"/>
                    <a:pt x="5" y="77"/>
                  </a:cubicBezTo>
                  <a:cubicBezTo>
                    <a:pt x="0" y="116"/>
                    <a:pt x="25" y="163"/>
                    <a:pt x="67" y="171"/>
                  </a:cubicBezTo>
                  <a:cubicBezTo>
                    <a:pt x="141" y="184"/>
                    <a:pt x="214" y="200"/>
                    <a:pt x="288" y="214"/>
                  </a:cubicBezTo>
                  <a:cubicBezTo>
                    <a:pt x="323" y="220"/>
                    <a:pt x="359" y="225"/>
                    <a:pt x="395" y="231"/>
                  </a:cubicBezTo>
                  <a:cubicBezTo>
                    <a:pt x="420" y="236"/>
                    <a:pt x="447" y="240"/>
                    <a:pt x="474" y="240"/>
                  </a:cubicBezTo>
                  <a:cubicBezTo>
                    <a:pt x="513" y="240"/>
                    <a:pt x="551" y="230"/>
                    <a:pt x="579" y="198"/>
                  </a:cubicBezTo>
                  <a:cubicBezTo>
                    <a:pt x="606" y="163"/>
                    <a:pt x="616" y="119"/>
                    <a:pt x="594" y="78"/>
                  </a:cubicBezTo>
                  <a:cubicBezTo>
                    <a:pt x="558" y="16"/>
                    <a:pt x="491" y="5"/>
                    <a:pt x="424" y="4"/>
                  </a:cubicBezTo>
                  <a:cubicBezTo>
                    <a:pt x="388" y="2"/>
                    <a:pt x="351" y="2"/>
                    <a:pt x="315" y="1"/>
                  </a:cubicBezTo>
                  <a:cubicBezTo>
                    <a:pt x="293" y="1"/>
                    <a:pt x="271" y="1"/>
                    <a:pt x="2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0"/>
            <p:cNvSpPr/>
            <p:nvPr/>
          </p:nvSpPr>
          <p:spPr>
            <a:xfrm>
              <a:off x="4956353" y="206215"/>
              <a:ext cx="38464" cy="13020"/>
            </a:xfrm>
            <a:custGeom>
              <a:rect b="b" l="l" r="r" t="t"/>
              <a:pathLst>
                <a:path extrusionOk="0" h="328" w="969">
                  <a:moveTo>
                    <a:pt x="121" y="1"/>
                  </a:moveTo>
                  <a:cubicBezTo>
                    <a:pt x="85" y="1"/>
                    <a:pt x="50" y="17"/>
                    <a:pt x="29" y="53"/>
                  </a:cubicBezTo>
                  <a:cubicBezTo>
                    <a:pt x="0" y="102"/>
                    <a:pt x="16" y="175"/>
                    <a:pt x="68" y="203"/>
                  </a:cubicBezTo>
                  <a:cubicBezTo>
                    <a:pt x="202" y="274"/>
                    <a:pt x="349" y="319"/>
                    <a:pt x="500" y="326"/>
                  </a:cubicBezTo>
                  <a:cubicBezTo>
                    <a:pt x="519" y="327"/>
                    <a:pt x="538" y="328"/>
                    <a:pt x="557" y="328"/>
                  </a:cubicBezTo>
                  <a:cubicBezTo>
                    <a:pt x="691" y="328"/>
                    <a:pt x="825" y="299"/>
                    <a:pt x="922" y="199"/>
                  </a:cubicBezTo>
                  <a:cubicBezTo>
                    <a:pt x="969" y="154"/>
                    <a:pt x="931" y="86"/>
                    <a:pt x="874" y="81"/>
                  </a:cubicBezTo>
                  <a:cubicBezTo>
                    <a:pt x="848" y="79"/>
                    <a:pt x="822" y="78"/>
                    <a:pt x="796" y="78"/>
                  </a:cubicBezTo>
                  <a:cubicBezTo>
                    <a:pt x="713" y="78"/>
                    <a:pt x="631" y="87"/>
                    <a:pt x="548" y="87"/>
                  </a:cubicBezTo>
                  <a:cubicBezTo>
                    <a:pt x="534" y="87"/>
                    <a:pt x="521" y="87"/>
                    <a:pt x="507" y="86"/>
                  </a:cubicBezTo>
                  <a:cubicBezTo>
                    <a:pt x="396" y="81"/>
                    <a:pt x="280" y="60"/>
                    <a:pt x="179" y="14"/>
                  </a:cubicBezTo>
                  <a:cubicBezTo>
                    <a:pt x="161" y="5"/>
                    <a:pt x="141" y="1"/>
                    <a:pt x="1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0"/>
            <p:cNvSpPr/>
            <p:nvPr/>
          </p:nvSpPr>
          <p:spPr>
            <a:xfrm>
              <a:off x="4992277" y="185693"/>
              <a:ext cx="25365" cy="19411"/>
            </a:xfrm>
            <a:custGeom>
              <a:rect b="b" l="l" r="r" t="t"/>
              <a:pathLst>
                <a:path extrusionOk="0" h="489" w="639">
                  <a:moveTo>
                    <a:pt x="357" y="410"/>
                  </a:moveTo>
                  <a:cubicBezTo>
                    <a:pt x="359" y="411"/>
                    <a:pt x="361" y="413"/>
                    <a:pt x="363" y="414"/>
                  </a:cubicBezTo>
                  <a:cubicBezTo>
                    <a:pt x="361" y="413"/>
                    <a:pt x="359" y="411"/>
                    <a:pt x="357" y="410"/>
                  </a:cubicBezTo>
                  <a:close/>
                  <a:moveTo>
                    <a:pt x="132" y="1"/>
                  </a:moveTo>
                  <a:cubicBezTo>
                    <a:pt x="91" y="1"/>
                    <a:pt x="51" y="20"/>
                    <a:pt x="30" y="57"/>
                  </a:cubicBezTo>
                  <a:cubicBezTo>
                    <a:pt x="0" y="113"/>
                    <a:pt x="16" y="185"/>
                    <a:pt x="72" y="217"/>
                  </a:cubicBezTo>
                  <a:cubicBezTo>
                    <a:pt x="169" y="275"/>
                    <a:pt x="262" y="337"/>
                    <a:pt x="351" y="405"/>
                  </a:cubicBezTo>
                  <a:lnTo>
                    <a:pt x="351" y="405"/>
                  </a:lnTo>
                  <a:cubicBezTo>
                    <a:pt x="370" y="420"/>
                    <a:pt x="388" y="434"/>
                    <a:pt x="407" y="447"/>
                  </a:cubicBezTo>
                  <a:cubicBezTo>
                    <a:pt x="426" y="460"/>
                    <a:pt x="447" y="466"/>
                    <a:pt x="465" y="475"/>
                  </a:cubicBezTo>
                  <a:cubicBezTo>
                    <a:pt x="483" y="483"/>
                    <a:pt x="503" y="488"/>
                    <a:pt x="523" y="488"/>
                  </a:cubicBezTo>
                  <a:cubicBezTo>
                    <a:pt x="549" y="488"/>
                    <a:pt x="575" y="480"/>
                    <a:pt x="594" y="458"/>
                  </a:cubicBezTo>
                  <a:cubicBezTo>
                    <a:pt x="624" y="426"/>
                    <a:pt x="639" y="369"/>
                    <a:pt x="610" y="331"/>
                  </a:cubicBezTo>
                  <a:cubicBezTo>
                    <a:pt x="595" y="309"/>
                    <a:pt x="580" y="285"/>
                    <a:pt x="563" y="265"/>
                  </a:cubicBezTo>
                  <a:cubicBezTo>
                    <a:pt x="545" y="244"/>
                    <a:pt x="520" y="227"/>
                    <a:pt x="498" y="212"/>
                  </a:cubicBezTo>
                  <a:cubicBezTo>
                    <a:pt x="465" y="189"/>
                    <a:pt x="431" y="165"/>
                    <a:pt x="399" y="142"/>
                  </a:cubicBezTo>
                  <a:cubicBezTo>
                    <a:pt x="331" y="96"/>
                    <a:pt x="262" y="55"/>
                    <a:pt x="191" y="15"/>
                  </a:cubicBezTo>
                  <a:cubicBezTo>
                    <a:pt x="173" y="5"/>
                    <a:pt x="152" y="1"/>
                    <a:pt x="1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0"/>
            <p:cNvSpPr/>
            <p:nvPr/>
          </p:nvSpPr>
          <p:spPr>
            <a:xfrm>
              <a:off x="5027724" y="172673"/>
              <a:ext cx="30129" cy="12464"/>
            </a:xfrm>
            <a:custGeom>
              <a:rect b="b" l="l" r="r" t="t"/>
              <a:pathLst>
                <a:path extrusionOk="0" h="314" w="759">
                  <a:moveTo>
                    <a:pt x="136" y="1"/>
                  </a:moveTo>
                  <a:cubicBezTo>
                    <a:pt x="82" y="1"/>
                    <a:pt x="27" y="35"/>
                    <a:pt x="15" y="91"/>
                  </a:cubicBezTo>
                  <a:cubicBezTo>
                    <a:pt x="1" y="156"/>
                    <a:pt x="34" y="223"/>
                    <a:pt x="101" y="242"/>
                  </a:cubicBezTo>
                  <a:cubicBezTo>
                    <a:pt x="199" y="269"/>
                    <a:pt x="298" y="289"/>
                    <a:pt x="398" y="301"/>
                  </a:cubicBezTo>
                  <a:cubicBezTo>
                    <a:pt x="442" y="307"/>
                    <a:pt x="490" y="314"/>
                    <a:pt x="538" y="314"/>
                  </a:cubicBezTo>
                  <a:cubicBezTo>
                    <a:pt x="608" y="314"/>
                    <a:pt x="676" y="299"/>
                    <a:pt x="727" y="247"/>
                  </a:cubicBezTo>
                  <a:cubicBezTo>
                    <a:pt x="758" y="217"/>
                    <a:pt x="759" y="165"/>
                    <a:pt x="727" y="134"/>
                  </a:cubicBezTo>
                  <a:cubicBezTo>
                    <a:pt x="646" y="55"/>
                    <a:pt x="525" y="61"/>
                    <a:pt x="419" y="50"/>
                  </a:cubicBezTo>
                  <a:cubicBezTo>
                    <a:pt x="398" y="48"/>
                    <a:pt x="376" y="48"/>
                    <a:pt x="353" y="43"/>
                  </a:cubicBezTo>
                  <a:lnTo>
                    <a:pt x="353" y="43"/>
                  </a:lnTo>
                  <a:cubicBezTo>
                    <a:pt x="362" y="45"/>
                    <a:pt x="366" y="45"/>
                    <a:pt x="366" y="45"/>
                  </a:cubicBezTo>
                  <a:cubicBezTo>
                    <a:pt x="366" y="45"/>
                    <a:pt x="341" y="41"/>
                    <a:pt x="336" y="40"/>
                  </a:cubicBezTo>
                  <a:cubicBezTo>
                    <a:pt x="326" y="39"/>
                    <a:pt x="315" y="38"/>
                    <a:pt x="307" y="35"/>
                  </a:cubicBezTo>
                  <a:cubicBezTo>
                    <a:pt x="260" y="27"/>
                    <a:pt x="212" y="17"/>
                    <a:pt x="166" y="5"/>
                  </a:cubicBezTo>
                  <a:cubicBezTo>
                    <a:pt x="156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0"/>
            <p:cNvSpPr/>
            <p:nvPr/>
          </p:nvSpPr>
          <p:spPr>
            <a:xfrm>
              <a:off x="5052216" y="154175"/>
              <a:ext cx="35686" cy="11154"/>
            </a:xfrm>
            <a:custGeom>
              <a:rect b="b" l="l" r="r" t="t"/>
              <a:pathLst>
                <a:path extrusionOk="0" h="281" w="899">
                  <a:moveTo>
                    <a:pt x="505" y="1"/>
                  </a:moveTo>
                  <a:cubicBezTo>
                    <a:pt x="492" y="1"/>
                    <a:pt x="480" y="1"/>
                    <a:pt x="468" y="1"/>
                  </a:cubicBezTo>
                  <a:cubicBezTo>
                    <a:pt x="356" y="2"/>
                    <a:pt x="244" y="8"/>
                    <a:pt x="134" y="20"/>
                  </a:cubicBezTo>
                  <a:cubicBezTo>
                    <a:pt x="66" y="26"/>
                    <a:pt x="0" y="74"/>
                    <a:pt x="3" y="150"/>
                  </a:cubicBezTo>
                  <a:cubicBezTo>
                    <a:pt x="5" y="212"/>
                    <a:pt x="57" y="280"/>
                    <a:pt x="126" y="280"/>
                  </a:cubicBezTo>
                  <a:cubicBezTo>
                    <a:pt x="129" y="280"/>
                    <a:pt x="131" y="280"/>
                    <a:pt x="134" y="280"/>
                  </a:cubicBezTo>
                  <a:cubicBezTo>
                    <a:pt x="244" y="271"/>
                    <a:pt x="356" y="266"/>
                    <a:pt x="468" y="266"/>
                  </a:cubicBezTo>
                  <a:cubicBezTo>
                    <a:pt x="509" y="267"/>
                    <a:pt x="550" y="268"/>
                    <a:pt x="591" y="268"/>
                  </a:cubicBezTo>
                  <a:cubicBezTo>
                    <a:pt x="667" y="268"/>
                    <a:pt x="743" y="265"/>
                    <a:pt x="818" y="250"/>
                  </a:cubicBezTo>
                  <a:cubicBezTo>
                    <a:pt x="862" y="240"/>
                    <a:pt x="898" y="190"/>
                    <a:pt x="896" y="147"/>
                  </a:cubicBezTo>
                  <a:cubicBezTo>
                    <a:pt x="894" y="96"/>
                    <a:pt x="864" y="61"/>
                    <a:pt x="818" y="44"/>
                  </a:cubicBezTo>
                  <a:cubicBezTo>
                    <a:pt x="719" y="6"/>
                    <a:pt x="611" y="1"/>
                    <a:pt x="5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0"/>
            <p:cNvSpPr/>
            <p:nvPr/>
          </p:nvSpPr>
          <p:spPr>
            <a:xfrm>
              <a:off x="5080042" y="184026"/>
              <a:ext cx="37472" cy="17228"/>
            </a:xfrm>
            <a:custGeom>
              <a:rect b="b" l="l" r="r" t="t"/>
              <a:pathLst>
                <a:path extrusionOk="0" h="434" w="944">
                  <a:moveTo>
                    <a:pt x="197" y="0"/>
                  </a:moveTo>
                  <a:cubicBezTo>
                    <a:pt x="174" y="0"/>
                    <a:pt x="151" y="2"/>
                    <a:pt x="127" y="5"/>
                  </a:cubicBezTo>
                  <a:cubicBezTo>
                    <a:pt x="64" y="14"/>
                    <a:pt x="0" y="56"/>
                    <a:pt x="4" y="129"/>
                  </a:cubicBezTo>
                  <a:cubicBezTo>
                    <a:pt x="6" y="186"/>
                    <a:pt x="53" y="254"/>
                    <a:pt x="115" y="254"/>
                  </a:cubicBezTo>
                  <a:cubicBezTo>
                    <a:pt x="119" y="254"/>
                    <a:pt x="123" y="253"/>
                    <a:pt x="127" y="253"/>
                  </a:cubicBezTo>
                  <a:cubicBezTo>
                    <a:pt x="152" y="250"/>
                    <a:pt x="177" y="248"/>
                    <a:pt x="202" y="248"/>
                  </a:cubicBezTo>
                  <a:cubicBezTo>
                    <a:pt x="215" y="248"/>
                    <a:pt x="228" y="249"/>
                    <a:pt x="242" y="250"/>
                  </a:cubicBezTo>
                  <a:lnTo>
                    <a:pt x="246" y="250"/>
                  </a:lnTo>
                  <a:cubicBezTo>
                    <a:pt x="250" y="252"/>
                    <a:pt x="257" y="252"/>
                    <a:pt x="260" y="253"/>
                  </a:cubicBezTo>
                  <a:cubicBezTo>
                    <a:pt x="313" y="261"/>
                    <a:pt x="364" y="279"/>
                    <a:pt x="414" y="298"/>
                  </a:cubicBezTo>
                  <a:cubicBezTo>
                    <a:pt x="424" y="302"/>
                    <a:pt x="437" y="307"/>
                    <a:pt x="447" y="311"/>
                  </a:cubicBezTo>
                  <a:cubicBezTo>
                    <a:pt x="448" y="311"/>
                    <a:pt x="448" y="311"/>
                    <a:pt x="449" y="312"/>
                  </a:cubicBezTo>
                  <a:cubicBezTo>
                    <a:pt x="454" y="315"/>
                    <a:pt x="461" y="317"/>
                    <a:pt x="466" y="321"/>
                  </a:cubicBezTo>
                  <a:cubicBezTo>
                    <a:pt x="492" y="332"/>
                    <a:pt x="517" y="342"/>
                    <a:pt x="543" y="354"/>
                  </a:cubicBezTo>
                  <a:cubicBezTo>
                    <a:pt x="598" y="379"/>
                    <a:pt x="653" y="406"/>
                    <a:pt x="710" y="423"/>
                  </a:cubicBezTo>
                  <a:cubicBezTo>
                    <a:pt x="732" y="429"/>
                    <a:pt x="757" y="433"/>
                    <a:pt x="782" y="433"/>
                  </a:cubicBezTo>
                  <a:cubicBezTo>
                    <a:pt x="830" y="433"/>
                    <a:pt x="878" y="418"/>
                    <a:pt x="903" y="375"/>
                  </a:cubicBezTo>
                  <a:cubicBezTo>
                    <a:pt x="944" y="305"/>
                    <a:pt x="869" y="228"/>
                    <a:pt x="813" y="200"/>
                  </a:cubicBezTo>
                  <a:cubicBezTo>
                    <a:pt x="713" y="148"/>
                    <a:pt x="603" y="104"/>
                    <a:pt x="497" y="64"/>
                  </a:cubicBezTo>
                  <a:cubicBezTo>
                    <a:pt x="402" y="28"/>
                    <a:pt x="300" y="0"/>
                    <a:pt x="19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0"/>
            <p:cNvSpPr/>
            <p:nvPr/>
          </p:nvSpPr>
          <p:spPr>
            <a:xfrm>
              <a:off x="5107273" y="171244"/>
              <a:ext cx="33423" cy="10083"/>
            </a:xfrm>
            <a:custGeom>
              <a:rect b="b" l="l" r="r" t="t"/>
              <a:pathLst>
                <a:path extrusionOk="0" h="254" w="842">
                  <a:moveTo>
                    <a:pt x="676" y="0"/>
                  </a:moveTo>
                  <a:cubicBezTo>
                    <a:pt x="670" y="0"/>
                    <a:pt x="664" y="0"/>
                    <a:pt x="658" y="1"/>
                  </a:cubicBezTo>
                  <a:cubicBezTo>
                    <a:pt x="634" y="2"/>
                    <a:pt x="611" y="4"/>
                    <a:pt x="586" y="7"/>
                  </a:cubicBezTo>
                  <a:cubicBezTo>
                    <a:pt x="533" y="11"/>
                    <a:pt x="479" y="15"/>
                    <a:pt x="425" y="18"/>
                  </a:cubicBezTo>
                  <a:cubicBezTo>
                    <a:pt x="399" y="19"/>
                    <a:pt x="372" y="19"/>
                    <a:pt x="345" y="19"/>
                  </a:cubicBezTo>
                  <a:cubicBezTo>
                    <a:pt x="267" y="19"/>
                    <a:pt x="190" y="15"/>
                    <a:pt x="112" y="6"/>
                  </a:cubicBezTo>
                  <a:cubicBezTo>
                    <a:pt x="109" y="6"/>
                    <a:pt x="107" y="6"/>
                    <a:pt x="104" y="6"/>
                  </a:cubicBezTo>
                  <a:cubicBezTo>
                    <a:pt x="55" y="6"/>
                    <a:pt x="13" y="52"/>
                    <a:pt x="7" y="98"/>
                  </a:cubicBezTo>
                  <a:cubicBezTo>
                    <a:pt x="1" y="147"/>
                    <a:pt x="30" y="206"/>
                    <a:pt x="83" y="216"/>
                  </a:cubicBezTo>
                  <a:cubicBezTo>
                    <a:pt x="194" y="235"/>
                    <a:pt x="308" y="248"/>
                    <a:pt x="420" y="252"/>
                  </a:cubicBezTo>
                  <a:cubicBezTo>
                    <a:pt x="450" y="253"/>
                    <a:pt x="479" y="253"/>
                    <a:pt x="509" y="253"/>
                  </a:cubicBezTo>
                  <a:cubicBezTo>
                    <a:pt x="531" y="253"/>
                    <a:pt x="553" y="253"/>
                    <a:pt x="575" y="252"/>
                  </a:cubicBezTo>
                  <a:cubicBezTo>
                    <a:pt x="638" y="248"/>
                    <a:pt x="700" y="246"/>
                    <a:pt x="759" y="221"/>
                  </a:cubicBezTo>
                  <a:cubicBezTo>
                    <a:pt x="803" y="202"/>
                    <a:pt x="842" y="168"/>
                    <a:pt x="840" y="113"/>
                  </a:cubicBezTo>
                  <a:cubicBezTo>
                    <a:pt x="837" y="71"/>
                    <a:pt x="808" y="15"/>
                    <a:pt x="758" y="8"/>
                  </a:cubicBezTo>
                  <a:cubicBezTo>
                    <a:pt x="731" y="5"/>
                    <a:pt x="704" y="0"/>
                    <a:pt x="6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0"/>
            <p:cNvSpPr/>
            <p:nvPr/>
          </p:nvSpPr>
          <p:spPr>
            <a:xfrm>
              <a:off x="5054002" y="213122"/>
              <a:ext cx="29970" cy="16354"/>
            </a:xfrm>
            <a:custGeom>
              <a:rect b="b" l="l" r="r" t="t"/>
              <a:pathLst>
                <a:path extrusionOk="0" h="412" w="755">
                  <a:moveTo>
                    <a:pt x="107" y="0"/>
                  </a:moveTo>
                  <a:cubicBezTo>
                    <a:pt x="57" y="0"/>
                    <a:pt x="12" y="52"/>
                    <a:pt x="6" y="98"/>
                  </a:cubicBezTo>
                  <a:cubicBezTo>
                    <a:pt x="0" y="149"/>
                    <a:pt x="31" y="211"/>
                    <a:pt x="85" y="220"/>
                  </a:cubicBezTo>
                  <a:cubicBezTo>
                    <a:pt x="179" y="235"/>
                    <a:pt x="272" y="261"/>
                    <a:pt x="361" y="297"/>
                  </a:cubicBezTo>
                  <a:cubicBezTo>
                    <a:pt x="366" y="298"/>
                    <a:pt x="370" y="300"/>
                    <a:pt x="374" y="302"/>
                  </a:cubicBezTo>
                  <a:cubicBezTo>
                    <a:pt x="375" y="302"/>
                    <a:pt x="375" y="302"/>
                    <a:pt x="377" y="303"/>
                  </a:cubicBezTo>
                  <a:cubicBezTo>
                    <a:pt x="386" y="307"/>
                    <a:pt x="395" y="311"/>
                    <a:pt x="403" y="315"/>
                  </a:cubicBezTo>
                  <a:cubicBezTo>
                    <a:pt x="427" y="326"/>
                    <a:pt x="449" y="337"/>
                    <a:pt x="471" y="349"/>
                  </a:cubicBezTo>
                  <a:cubicBezTo>
                    <a:pt x="518" y="374"/>
                    <a:pt x="574" y="412"/>
                    <a:pt x="629" y="412"/>
                  </a:cubicBezTo>
                  <a:cubicBezTo>
                    <a:pt x="633" y="412"/>
                    <a:pt x="637" y="412"/>
                    <a:pt x="641" y="411"/>
                  </a:cubicBezTo>
                  <a:cubicBezTo>
                    <a:pt x="676" y="407"/>
                    <a:pt x="702" y="399"/>
                    <a:pt x="724" y="370"/>
                  </a:cubicBezTo>
                  <a:cubicBezTo>
                    <a:pt x="744" y="345"/>
                    <a:pt x="754" y="310"/>
                    <a:pt x="744" y="277"/>
                  </a:cubicBezTo>
                  <a:cubicBezTo>
                    <a:pt x="720" y="207"/>
                    <a:pt x="658" y="170"/>
                    <a:pt x="595" y="138"/>
                  </a:cubicBezTo>
                  <a:cubicBezTo>
                    <a:pt x="543" y="113"/>
                    <a:pt x="487" y="89"/>
                    <a:pt x="433" y="72"/>
                  </a:cubicBezTo>
                  <a:cubicBezTo>
                    <a:pt x="330" y="35"/>
                    <a:pt x="224" y="15"/>
                    <a:pt x="116" y="1"/>
                  </a:cubicBezTo>
                  <a:cubicBezTo>
                    <a:pt x="113" y="1"/>
                    <a:pt x="110" y="0"/>
                    <a:pt x="1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0"/>
            <p:cNvSpPr/>
            <p:nvPr/>
          </p:nvSpPr>
          <p:spPr>
            <a:xfrm>
              <a:off x="5016252" y="223840"/>
              <a:ext cx="34852" cy="10837"/>
            </a:xfrm>
            <a:custGeom>
              <a:rect b="b" l="l" r="r" t="t"/>
              <a:pathLst>
                <a:path extrusionOk="0" h="273" w="878">
                  <a:moveTo>
                    <a:pt x="125" y="1"/>
                  </a:moveTo>
                  <a:cubicBezTo>
                    <a:pt x="61" y="1"/>
                    <a:pt x="0" y="60"/>
                    <a:pt x="3" y="126"/>
                  </a:cubicBezTo>
                  <a:cubicBezTo>
                    <a:pt x="5" y="196"/>
                    <a:pt x="58" y="249"/>
                    <a:pt x="128" y="251"/>
                  </a:cubicBezTo>
                  <a:lnTo>
                    <a:pt x="497" y="266"/>
                  </a:lnTo>
                  <a:cubicBezTo>
                    <a:pt x="557" y="268"/>
                    <a:pt x="619" y="273"/>
                    <a:pt x="680" y="273"/>
                  </a:cubicBezTo>
                  <a:cubicBezTo>
                    <a:pt x="757" y="273"/>
                    <a:pt x="877" y="252"/>
                    <a:pt x="877" y="152"/>
                  </a:cubicBezTo>
                  <a:cubicBezTo>
                    <a:pt x="877" y="51"/>
                    <a:pt x="758" y="28"/>
                    <a:pt x="680" y="22"/>
                  </a:cubicBezTo>
                  <a:cubicBezTo>
                    <a:pt x="619" y="16"/>
                    <a:pt x="557" y="16"/>
                    <a:pt x="497" y="14"/>
                  </a:cubicBezTo>
                  <a:cubicBezTo>
                    <a:pt x="374" y="10"/>
                    <a:pt x="252" y="5"/>
                    <a:pt x="128" y="1"/>
                  </a:cubicBezTo>
                  <a:cubicBezTo>
                    <a:pt x="127" y="1"/>
                    <a:pt x="126" y="1"/>
                    <a:pt x="1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0"/>
            <p:cNvSpPr/>
            <p:nvPr/>
          </p:nvSpPr>
          <p:spPr>
            <a:xfrm>
              <a:off x="4963855" y="231660"/>
              <a:ext cx="33780" cy="10321"/>
            </a:xfrm>
            <a:custGeom>
              <a:rect b="b" l="l" r="r" t="t"/>
              <a:pathLst>
                <a:path extrusionOk="0" h="260" w="851">
                  <a:moveTo>
                    <a:pt x="468" y="1"/>
                  </a:moveTo>
                  <a:cubicBezTo>
                    <a:pt x="341" y="2"/>
                    <a:pt x="215" y="13"/>
                    <a:pt x="90" y="33"/>
                  </a:cubicBezTo>
                  <a:cubicBezTo>
                    <a:pt x="34" y="42"/>
                    <a:pt x="1" y="109"/>
                    <a:pt x="8" y="159"/>
                  </a:cubicBezTo>
                  <a:cubicBezTo>
                    <a:pt x="15" y="207"/>
                    <a:pt x="59" y="259"/>
                    <a:pt x="111" y="259"/>
                  </a:cubicBezTo>
                  <a:cubicBezTo>
                    <a:pt x="115" y="259"/>
                    <a:pt x="118" y="259"/>
                    <a:pt x="122" y="259"/>
                  </a:cubicBezTo>
                  <a:cubicBezTo>
                    <a:pt x="218" y="248"/>
                    <a:pt x="315" y="241"/>
                    <a:pt x="412" y="241"/>
                  </a:cubicBezTo>
                  <a:cubicBezTo>
                    <a:pt x="435" y="241"/>
                    <a:pt x="458" y="241"/>
                    <a:pt x="481" y="242"/>
                  </a:cubicBezTo>
                  <a:cubicBezTo>
                    <a:pt x="539" y="243"/>
                    <a:pt x="596" y="250"/>
                    <a:pt x="654" y="253"/>
                  </a:cubicBezTo>
                  <a:cubicBezTo>
                    <a:pt x="667" y="253"/>
                    <a:pt x="681" y="254"/>
                    <a:pt x="694" y="254"/>
                  </a:cubicBezTo>
                  <a:cubicBezTo>
                    <a:pt x="716" y="254"/>
                    <a:pt x="737" y="252"/>
                    <a:pt x="758" y="246"/>
                  </a:cubicBezTo>
                  <a:cubicBezTo>
                    <a:pt x="809" y="232"/>
                    <a:pt x="851" y="184"/>
                    <a:pt x="844" y="129"/>
                  </a:cubicBezTo>
                  <a:cubicBezTo>
                    <a:pt x="831" y="29"/>
                    <a:pt x="720" y="13"/>
                    <a:pt x="641" y="6"/>
                  </a:cubicBezTo>
                  <a:cubicBezTo>
                    <a:pt x="584" y="1"/>
                    <a:pt x="526" y="1"/>
                    <a:pt x="4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0"/>
            <p:cNvSpPr/>
            <p:nvPr/>
          </p:nvSpPr>
          <p:spPr>
            <a:xfrm>
              <a:off x="4982353" y="252539"/>
              <a:ext cx="25564" cy="26357"/>
            </a:xfrm>
            <a:custGeom>
              <a:rect b="b" l="l" r="r" t="t"/>
              <a:pathLst>
                <a:path extrusionOk="0" h="664" w="644">
                  <a:moveTo>
                    <a:pt x="129" y="0"/>
                  </a:moveTo>
                  <a:cubicBezTo>
                    <a:pt x="98" y="0"/>
                    <a:pt x="67" y="11"/>
                    <a:pt x="46" y="34"/>
                  </a:cubicBezTo>
                  <a:cubicBezTo>
                    <a:pt x="0" y="85"/>
                    <a:pt x="3" y="151"/>
                    <a:pt x="46" y="200"/>
                  </a:cubicBezTo>
                  <a:cubicBezTo>
                    <a:pt x="103" y="267"/>
                    <a:pt x="160" y="334"/>
                    <a:pt x="217" y="400"/>
                  </a:cubicBezTo>
                  <a:cubicBezTo>
                    <a:pt x="274" y="466"/>
                    <a:pt x="328" y="536"/>
                    <a:pt x="390" y="596"/>
                  </a:cubicBezTo>
                  <a:cubicBezTo>
                    <a:pt x="412" y="619"/>
                    <a:pt x="435" y="640"/>
                    <a:pt x="463" y="651"/>
                  </a:cubicBezTo>
                  <a:cubicBezTo>
                    <a:pt x="481" y="659"/>
                    <a:pt x="505" y="664"/>
                    <a:pt x="527" y="664"/>
                  </a:cubicBezTo>
                  <a:cubicBezTo>
                    <a:pt x="539" y="664"/>
                    <a:pt x="551" y="662"/>
                    <a:pt x="562" y="659"/>
                  </a:cubicBezTo>
                  <a:cubicBezTo>
                    <a:pt x="641" y="635"/>
                    <a:pt x="644" y="526"/>
                    <a:pt x="602" y="468"/>
                  </a:cubicBezTo>
                  <a:cubicBezTo>
                    <a:pt x="547" y="390"/>
                    <a:pt x="479" y="322"/>
                    <a:pt x="416" y="252"/>
                  </a:cubicBezTo>
                  <a:lnTo>
                    <a:pt x="213" y="34"/>
                  </a:lnTo>
                  <a:cubicBezTo>
                    <a:pt x="192" y="11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0"/>
            <p:cNvSpPr/>
            <p:nvPr/>
          </p:nvSpPr>
          <p:spPr>
            <a:xfrm>
              <a:off x="5010417" y="256390"/>
              <a:ext cx="29096" cy="16751"/>
            </a:xfrm>
            <a:custGeom>
              <a:rect b="b" l="l" r="r" t="t"/>
              <a:pathLst>
                <a:path extrusionOk="0" h="422" w="733">
                  <a:moveTo>
                    <a:pt x="118" y="0"/>
                  </a:moveTo>
                  <a:cubicBezTo>
                    <a:pt x="82" y="0"/>
                    <a:pt x="45" y="19"/>
                    <a:pt x="29" y="50"/>
                  </a:cubicBezTo>
                  <a:cubicBezTo>
                    <a:pt x="0" y="103"/>
                    <a:pt x="20" y="154"/>
                    <a:pt x="65" y="189"/>
                  </a:cubicBezTo>
                  <a:cubicBezTo>
                    <a:pt x="146" y="249"/>
                    <a:pt x="232" y="303"/>
                    <a:pt x="323" y="346"/>
                  </a:cubicBezTo>
                  <a:cubicBezTo>
                    <a:pt x="375" y="371"/>
                    <a:pt x="427" y="390"/>
                    <a:pt x="482" y="405"/>
                  </a:cubicBezTo>
                  <a:cubicBezTo>
                    <a:pt x="512" y="415"/>
                    <a:pt x="543" y="420"/>
                    <a:pt x="574" y="421"/>
                  </a:cubicBezTo>
                  <a:cubicBezTo>
                    <a:pt x="576" y="421"/>
                    <a:pt x="577" y="421"/>
                    <a:pt x="578" y="421"/>
                  </a:cubicBezTo>
                  <a:cubicBezTo>
                    <a:pt x="613" y="421"/>
                    <a:pt x="647" y="408"/>
                    <a:pt x="679" y="393"/>
                  </a:cubicBezTo>
                  <a:cubicBezTo>
                    <a:pt x="733" y="371"/>
                    <a:pt x="733" y="296"/>
                    <a:pt x="697" y="260"/>
                  </a:cubicBezTo>
                  <a:cubicBezTo>
                    <a:pt x="678" y="241"/>
                    <a:pt x="657" y="221"/>
                    <a:pt x="634" y="208"/>
                  </a:cubicBezTo>
                  <a:cubicBezTo>
                    <a:pt x="605" y="194"/>
                    <a:pt x="574" y="185"/>
                    <a:pt x="546" y="175"/>
                  </a:cubicBezTo>
                  <a:cubicBezTo>
                    <a:pt x="500" y="163"/>
                    <a:pt x="453" y="147"/>
                    <a:pt x="410" y="132"/>
                  </a:cubicBezTo>
                  <a:cubicBezTo>
                    <a:pt x="387" y="123"/>
                    <a:pt x="364" y="114"/>
                    <a:pt x="341" y="107"/>
                  </a:cubicBezTo>
                  <a:cubicBezTo>
                    <a:pt x="340" y="106"/>
                    <a:pt x="340" y="106"/>
                    <a:pt x="340" y="106"/>
                  </a:cubicBezTo>
                  <a:cubicBezTo>
                    <a:pt x="340" y="106"/>
                    <a:pt x="339" y="106"/>
                    <a:pt x="339" y="106"/>
                  </a:cubicBezTo>
                  <a:cubicBezTo>
                    <a:pt x="335" y="103"/>
                    <a:pt x="331" y="101"/>
                    <a:pt x="325" y="100"/>
                  </a:cubicBezTo>
                  <a:cubicBezTo>
                    <a:pt x="315" y="95"/>
                    <a:pt x="303" y="89"/>
                    <a:pt x="293" y="85"/>
                  </a:cubicBezTo>
                  <a:cubicBezTo>
                    <a:pt x="250" y="64"/>
                    <a:pt x="209" y="40"/>
                    <a:pt x="167" y="14"/>
                  </a:cubicBezTo>
                  <a:cubicBezTo>
                    <a:pt x="152" y="5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0"/>
            <p:cNvSpPr/>
            <p:nvPr/>
          </p:nvSpPr>
          <p:spPr>
            <a:xfrm>
              <a:off x="5045230" y="243052"/>
              <a:ext cx="33820" cy="12901"/>
            </a:xfrm>
            <a:custGeom>
              <a:rect b="b" l="l" r="r" t="t"/>
              <a:pathLst>
                <a:path extrusionOk="0" h="325" w="852">
                  <a:moveTo>
                    <a:pt x="139" y="0"/>
                  </a:moveTo>
                  <a:cubicBezTo>
                    <a:pt x="85" y="0"/>
                    <a:pt x="29" y="35"/>
                    <a:pt x="16" y="89"/>
                  </a:cubicBezTo>
                  <a:cubicBezTo>
                    <a:pt x="0" y="156"/>
                    <a:pt x="36" y="221"/>
                    <a:pt x="102" y="242"/>
                  </a:cubicBezTo>
                  <a:cubicBezTo>
                    <a:pt x="216" y="276"/>
                    <a:pt x="330" y="298"/>
                    <a:pt x="447" y="312"/>
                  </a:cubicBezTo>
                  <a:cubicBezTo>
                    <a:pt x="494" y="318"/>
                    <a:pt x="546" y="324"/>
                    <a:pt x="597" y="324"/>
                  </a:cubicBezTo>
                  <a:cubicBezTo>
                    <a:pt x="671" y="324"/>
                    <a:pt x="745" y="312"/>
                    <a:pt x="802" y="271"/>
                  </a:cubicBezTo>
                  <a:cubicBezTo>
                    <a:pt x="831" y="250"/>
                    <a:pt x="851" y="224"/>
                    <a:pt x="851" y="186"/>
                  </a:cubicBezTo>
                  <a:cubicBezTo>
                    <a:pt x="850" y="152"/>
                    <a:pt x="831" y="119"/>
                    <a:pt x="801" y="101"/>
                  </a:cubicBezTo>
                  <a:cubicBezTo>
                    <a:pt x="774" y="87"/>
                    <a:pt x="746" y="74"/>
                    <a:pt x="716" y="68"/>
                  </a:cubicBezTo>
                  <a:cubicBezTo>
                    <a:pt x="681" y="59"/>
                    <a:pt x="645" y="61"/>
                    <a:pt x="612" y="59"/>
                  </a:cubicBezTo>
                  <a:cubicBezTo>
                    <a:pt x="561" y="58"/>
                    <a:pt x="510" y="56"/>
                    <a:pt x="459" y="52"/>
                  </a:cubicBezTo>
                  <a:cubicBezTo>
                    <a:pt x="435" y="51"/>
                    <a:pt x="409" y="48"/>
                    <a:pt x="384" y="46"/>
                  </a:cubicBezTo>
                  <a:cubicBezTo>
                    <a:pt x="379" y="46"/>
                    <a:pt x="352" y="42"/>
                    <a:pt x="356" y="42"/>
                  </a:cubicBezTo>
                  <a:cubicBezTo>
                    <a:pt x="347" y="41"/>
                    <a:pt x="340" y="38"/>
                    <a:pt x="330" y="37"/>
                  </a:cubicBezTo>
                  <a:cubicBezTo>
                    <a:pt x="275" y="28"/>
                    <a:pt x="222" y="17"/>
                    <a:pt x="169" y="4"/>
                  </a:cubicBezTo>
                  <a:cubicBezTo>
                    <a:pt x="159" y="2"/>
                    <a:pt x="149" y="0"/>
                    <a:pt x="1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0"/>
            <p:cNvSpPr/>
            <p:nvPr/>
          </p:nvSpPr>
          <p:spPr>
            <a:xfrm>
              <a:off x="5099612" y="208915"/>
              <a:ext cx="39377" cy="11631"/>
            </a:xfrm>
            <a:custGeom>
              <a:rect b="b" l="l" r="r" t="t"/>
              <a:pathLst>
                <a:path extrusionOk="0" h="293" w="992">
                  <a:moveTo>
                    <a:pt x="137" y="0"/>
                  </a:moveTo>
                  <a:cubicBezTo>
                    <a:pt x="83" y="0"/>
                    <a:pt x="28" y="30"/>
                    <a:pt x="14" y="89"/>
                  </a:cubicBezTo>
                  <a:cubicBezTo>
                    <a:pt x="1" y="151"/>
                    <a:pt x="33" y="226"/>
                    <a:pt x="101" y="239"/>
                  </a:cubicBezTo>
                  <a:cubicBezTo>
                    <a:pt x="247" y="268"/>
                    <a:pt x="395" y="287"/>
                    <a:pt x="544" y="292"/>
                  </a:cubicBezTo>
                  <a:cubicBezTo>
                    <a:pt x="559" y="293"/>
                    <a:pt x="573" y="293"/>
                    <a:pt x="588" y="293"/>
                  </a:cubicBezTo>
                  <a:cubicBezTo>
                    <a:pt x="647" y="293"/>
                    <a:pt x="706" y="289"/>
                    <a:pt x="766" y="282"/>
                  </a:cubicBezTo>
                  <a:cubicBezTo>
                    <a:pt x="841" y="273"/>
                    <a:pt x="949" y="247"/>
                    <a:pt x="969" y="160"/>
                  </a:cubicBezTo>
                  <a:cubicBezTo>
                    <a:pt x="991" y="63"/>
                    <a:pt x="863" y="33"/>
                    <a:pt x="793" y="29"/>
                  </a:cubicBezTo>
                  <a:cubicBezTo>
                    <a:pt x="781" y="28"/>
                    <a:pt x="768" y="28"/>
                    <a:pt x="755" y="28"/>
                  </a:cubicBezTo>
                  <a:cubicBezTo>
                    <a:pt x="694" y="28"/>
                    <a:pt x="632" y="33"/>
                    <a:pt x="572" y="34"/>
                  </a:cubicBezTo>
                  <a:cubicBezTo>
                    <a:pt x="556" y="34"/>
                    <a:pt x="541" y="35"/>
                    <a:pt x="526" y="35"/>
                  </a:cubicBezTo>
                  <a:cubicBezTo>
                    <a:pt x="401" y="35"/>
                    <a:pt x="279" y="23"/>
                    <a:pt x="164" y="3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0"/>
            <p:cNvSpPr/>
            <p:nvPr/>
          </p:nvSpPr>
          <p:spPr>
            <a:xfrm>
              <a:off x="5125453" y="188194"/>
              <a:ext cx="40449" cy="11154"/>
            </a:xfrm>
            <a:custGeom>
              <a:rect b="b" l="l" r="r" t="t"/>
              <a:pathLst>
                <a:path extrusionOk="0" h="281" w="1019">
                  <a:moveTo>
                    <a:pt x="114" y="0"/>
                  </a:moveTo>
                  <a:cubicBezTo>
                    <a:pt x="59" y="0"/>
                    <a:pt x="13" y="54"/>
                    <a:pt x="7" y="103"/>
                  </a:cubicBezTo>
                  <a:cubicBezTo>
                    <a:pt x="1" y="157"/>
                    <a:pt x="34" y="226"/>
                    <a:pt x="92" y="235"/>
                  </a:cubicBezTo>
                  <a:cubicBezTo>
                    <a:pt x="230" y="256"/>
                    <a:pt x="367" y="270"/>
                    <a:pt x="507" y="275"/>
                  </a:cubicBezTo>
                  <a:cubicBezTo>
                    <a:pt x="570" y="278"/>
                    <a:pt x="634" y="279"/>
                    <a:pt x="699" y="279"/>
                  </a:cubicBezTo>
                  <a:cubicBezTo>
                    <a:pt x="777" y="278"/>
                    <a:pt x="866" y="280"/>
                    <a:pt x="933" y="236"/>
                  </a:cubicBezTo>
                  <a:cubicBezTo>
                    <a:pt x="997" y="191"/>
                    <a:pt x="1018" y="74"/>
                    <a:pt x="933" y="34"/>
                  </a:cubicBezTo>
                  <a:cubicBezTo>
                    <a:pt x="909" y="24"/>
                    <a:pt x="887" y="12"/>
                    <a:pt x="862" y="8"/>
                  </a:cubicBezTo>
                  <a:cubicBezTo>
                    <a:pt x="850" y="7"/>
                    <a:pt x="838" y="7"/>
                    <a:pt x="826" y="7"/>
                  </a:cubicBezTo>
                  <a:cubicBezTo>
                    <a:pt x="818" y="7"/>
                    <a:pt x="809" y="7"/>
                    <a:pt x="801" y="7"/>
                  </a:cubicBezTo>
                  <a:cubicBezTo>
                    <a:pt x="771" y="8"/>
                    <a:pt x="742" y="9"/>
                    <a:pt x="712" y="12"/>
                  </a:cubicBezTo>
                  <a:cubicBezTo>
                    <a:pt x="646" y="17"/>
                    <a:pt x="580" y="19"/>
                    <a:pt x="513" y="20"/>
                  </a:cubicBezTo>
                  <a:cubicBezTo>
                    <a:pt x="500" y="20"/>
                    <a:pt x="486" y="20"/>
                    <a:pt x="473" y="20"/>
                  </a:cubicBezTo>
                  <a:cubicBezTo>
                    <a:pt x="356" y="20"/>
                    <a:pt x="239" y="12"/>
                    <a:pt x="124" y="1"/>
                  </a:cubicBezTo>
                  <a:cubicBezTo>
                    <a:pt x="120" y="1"/>
                    <a:pt x="117" y="0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0"/>
            <p:cNvSpPr/>
            <p:nvPr/>
          </p:nvSpPr>
          <p:spPr>
            <a:xfrm>
              <a:off x="4934362" y="243727"/>
              <a:ext cx="28104" cy="11591"/>
            </a:xfrm>
            <a:custGeom>
              <a:rect b="b" l="l" r="r" t="t"/>
              <a:pathLst>
                <a:path extrusionOk="0" h="292" w="708">
                  <a:moveTo>
                    <a:pt x="391" y="0"/>
                  </a:moveTo>
                  <a:cubicBezTo>
                    <a:pt x="383" y="0"/>
                    <a:pt x="376" y="0"/>
                    <a:pt x="368" y="1"/>
                  </a:cubicBezTo>
                  <a:cubicBezTo>
                    <a:pt x="259" y="5"/>
                    <a:pt x="159" y="31"/>
                    <a:pt x="61" y="74"/>
                  </a:cubicBezTo>
                  <a:cubicBezTo>
                    <a:pt x="37" y="84"/>
                    <a:pt x="12" y="118"/>
                    <a:pt x="6" y="143"/>
                  </a:cubicBezTo>
                  <a:cubicBezTo>
                    <a:pt x="0" y="169"/>
                    <a:pt x="3" y="193"/>
                    <a:pt x="12" y="218"/>
                  </a:cubicBezTo>
                  <a:cubicBezTo>
                    <a:pt x="29" y="257"/>
                    <a:pt x="73" y="292"/>
                    <a:pt x="118" y="292"/>
                  </a:cubicBezTo>
                  <a:cubicBezTo>
                    <a:pt x="128" y="292"/>
                    <a:pt x="138" y="290"/>
                    <a:pt x="148" y="286"/>
                  </a:cubicBezTo>
                  <a:cubicBezTo>
                    <a:pt x="187" y="270"/>
                    <a:pt x="226" y="258"/>
                    <a:pt x="267" y="250"/>
                  </a:cubicBezTo>
                  <a:cubicBezTo>
                    <a:pt x="278" y="247"/>
                    <a:pt x="291" y="245"/>
                    <a:pt x="302" y="243"/>
                  </a:cubicBezTo>
                  <a:lnTo>
                    <a:pt x="305" y="243"/>
                  </a:lnTo>
                  <a:cubicBezTo>
                    <a:pt x="326" y="242"/>
                    <a:pt x="347" y="239"/>
                    <a:pt x="366" y="239"/>
                  </a:cubicBezTo>
                  <a:cubicBezTo>
                    <a:pt x="387" y="239"/>
                    <a:pt x="407" y="239"/>
                    <a:pt x="428" y="240"/>
                  </a:cubicBezTo>
                  <a:cubicBezTo>
                    <a:pt x="438" y="240"/>
                    <a:pt x="447" y="241"/>
                    <a:pt x="454" y="243"/>
                  </a:cubicBezTo>
                  <a:lnTo>
                    <a:pt x="456" y="243"/>
                  </a:lnTo>
                  <a:cubicBezTo>
                    <a:pt x="459" y="243"/>
                    <a:pt x="463" y="244"/>
                    <a:pt x="467" y="244"/>
                  </a:cubicBezTo>
                  <a:cubicBezTo>
                    <a:pt x="502" y="251"/>
                    <a:pt x="539" y="261"/>
                    <a:pt x="575" y="261"/>
                  </a:cubicBezTo>
                  <a:cubicBezTo>
                    <a:pt x="593" y="261"/>
                    <a:pt x="611" y="259"/>
                    <a:pt x="628" y="252"/>
                  </a:cubicBezTo>
                  <a:cubicBezTo>
                    <a:pt x="659" y="240"/>
                    <a:pt x="681" y="224"/>
                    <a:pt x="694" y="193"/>
                  </a:cubicBezTo>
                  <a:cubicBezTo>
                    <a:pt x="707" y="164"/>
                    <a:pt x="707" y="129"/>
                    <a:pt x="690" y="102"/>
                  </a:cubicBezTo>
                  <a:cubicBezTo>
                    <a:pt x="651" y="41"/>
                    <a:pt x="590" y="20"/>
                    <a:pt x="522" y="11"/>
                  </a:cubicBezTo>
                  <a:cubicBezTo>
                    <a:pt x="478" y="5"/>
                    <a:pt x="435" y="0"/>
                    <a:pt x="39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0"/>
            <p:cNvSpPr/>
            <p:nvPr/>
          </p:nvSpPr>
          <p:spPr>
            <a:xfrm>
              <a:off x="4944008" y="260478"/>
              <a:ext cx="25564" cy="16235"/>
            </a:xfrm>
            <a:custGeom>
              <a:rect b="b" l="l" r="r" t="t"/>
              <a:pathLst>
                <a:path extrusionOk="0" h="409" w="644">
                  <a:moveTo>
                    <a:pt x="136" y="0"/>
                  </a:moveTo>
                  <a:cubicBezTo>
                    <a:pt x="94" y="0"/>
                    <a:pt x="51" y="22"/>
                    <a:pt x="32" y="60"/>
                  </a:cubicBezTo>
                  <a:cubicBezTo>
                    <a:pt x="1" y="118"/>
                    <a:pt x="19" y="187"/>
                    <a:pt x="75" y="222"/>
                  </a:cubicBezTo>
                  <a:cubicBezTo>
                    <a:pt x="137" y="263"/>
                    <a:pt x="203" y="297"/>
                    <a:pt x="271" y="331"/>
                  </a:cubicBezTo>
                  <a:cubicBezTo>
                    <a:pt x="309" y="348"/>
                    <a:pt x="350" y="368"/>
                    <a:pt x="391" y="383"/>
                  </a:cubicBezTo>
                  <a:cubicBezTo>
                    <a:pt x="428" y="395"/>
                    <a:pt x="465" y="400"/>
                    <a:pt x="503" y="407"/>
                  </a:cubicBezTo>
                  <a:cubicBezTo>
                    <a:pt x="512" y="408"/>
                    <a:pt x="520" y="409"/>
                    <a:pt x="529" y="409"/>
                  </a:cubicBezTo>
                  <a:cubicBezTo>
                    <a:pt x="571" y="409"/>
                    <a:pt x="608" y="390"/>
                    <a:pt x="626" y="347"/>
                  </a:cubicBezTo>
                  <a:cubicBezTo>
                    <a:pt x="643" y="301"/>
                    <a:pt x="628" y="240"/>
                    <a:pt x="583" y="217"/>
                  </a:cubicBezTo>
                  <a:cubicBezTo>
                    <a:pt x="560" y="206"/>
                    <a:pt x="538" y="193"/>
                    <a:pt x="517" y="182"/>
                  </a:cubicBezTo>
                  <a:cubicBezTo>
                    <a:pt x="497" y="170"/>
                    <a:pt x="476" y="161"/>
                    <a:pt x="454" y="151"/>
                  </a:cubicBezTo>
                  <a:cubicBezTo>
                    <a:pt x="364" y="114"/>
                    <a:pt x="277" y="68"/>
                    <a:pt x="195" y="16"/>
                  </a:cubicBezTo>
                  <a:cubicBezTo>
                    <a:pt x="177" y="5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0"/>
            <p:cNvSpPr/>
            <p:nvPr/>
          </p:nvSpPr>
          <p:spPr>
            <a:xfrm>
              <a:off x="5136965" y="303071"/>
              <a:ext cx="27112" cy="17228"/>
            </a:xfrm>
            <a:custGeom>
              <a:rect b="b" l="l" r="r" t="t"/>
              <a:pathLst>
                <a:path extrusionOk="0" h="434" w="683">
                  <a:moveTo>
                    <a:pt x="118" y="0"/>
                  </a:moveTo>
                  <a:cubicBezTo>
                    <a:pt x="71" y="0"/>
                    <a:pt x="24" y="29"/>
                    <a:pt x="14" y="77"/>
                  </a:cubicBezTo>
                  <a:cubicBezTo>
                    <a:pt x="0" y="133"/>
                    <a:pt x="30" y="191"/>
                    <a:pt x="88" y="207"/>
                  </a:cubicBezTo>
                  <a:cubicBezTo>
                    <a:pt x="130" y="221"/>
                    <a:pt x="174" y="234"/>
                    <a:pt x="217" y="252"/>
                  </a:cubicBezTo>
                  <a:cubicBezTo>
                    <a:pt x="218" y="253"/>
                    <a:pt x="224" y="255"/>
                    <a:pt x="227" y="256"/>
                  </a:cubicBezTo>
                  <a:lnTo>
                    <a:pt x="227" y="256"/>
                  </a:lnTo>
                  <a:cubicBezTo>
                    <a:pt x="229" y="257"/>
                    <a:pt x="232" y="258"/>
                    <a:pt x="233" y="258"/>
                  </a:cubicBezTo>
                  <a:cubicBezTo>
                    <a:pt x="243" y="263"/>
                    <a:pt x="252" y="267"/>
                    <a:pt x="263" y="273"/>
                  </a:cubicBezTo>
                  <a:lnTo>
                    <a:pt x="324" y="304"/>
                  </a:lnTo>
                  <a:cubicBezTo>
                    <a:pt x="365" y="326"/>
                    <a:pt x="402" y="349"/>
                    <a:pt x="441" y="375"/>
                  </a:cubicBezTo>
                  <a:cubicBezTo>
                    <a:pt x="458" y="389"/>
                    <a:pt x="476" y="403"/>
                    <a:pt x="495" y="414"/>
                  </a:cubicBezTo>
                  <a:cubicBezTo>
                    <a:pt x="519" y="426"/>
                    <a:pt x="546" y="433"/>
                    <a:pt x="572" y="433"/>
                  </a:cubicBezTo>
                  <a:cubicBezTo>
                    <a:pt x="586" y="433"/>
                    <a:pt x="601" y="431"/>
                    <a:pt x="615" y="426"/>
                  </a:cubicBezTo>
                  <a:cubicBezTo>
                    <a:pt x="653" y="415"/>
                    <a:pt x="675" y="383"/>
                    <a:pt x="677" y="344"/>
                  </a:cubicBezTo>
                  <a:cubicBezTo>
                    <a:pt x="682" y="260"/>
                    <a:pt x="622" y="216"/>
                    <a:pt x="561" y="177"/>
                  </a:cubicBezTo>
                  <a:cubicBezTo>
                    <a:pt x="520" y="151"/>
                    <a:pt x="477" y="129"/>
                    <a:pt x="434" y="108"/>
                  </a:cubicBezTo>
                  <a:cubicBezTo>
                    <a:pt x="342" y="65"/>
                    <a:pt x="244" y="28"/>
                    <a:pt x="144" y="3"/>
                  </a:cubicBezTo>
                  <a:cubicBezTo>
                    <a:pt x="135" y="1"/>
                    <a:pt x="126" y="0"/>
                    <a:pt x="1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0"/>
            <p:cNvSpPr/>
            <p:nvPr/>
          </p:nvSpPr>
          <p:spPr>
            <a:xfrm>
              <a:off x="5153915" y="281993"/>
              <a:ext cx="35725" cy="14052"/>
            </a:xfrm>
            <a:custGeom>
              <a:rect b="b" l="l" r="r" t="t"/>
              <a:pathLst>
                <a:path extrusionOk="0" h="354" w="900">
                  <a:moveTo>
                    <a:pt x="106" y="0"/>
                  </a:moveTo>
                  <a:cubicBezTo>
                    <a:pt x="68" y="0"/>
                    <a:pt x="31" y="22"/>
                    <a:pt x="16" y="59"/>
                  </a:cubicBezTo>
                  <a:cubicBezTo>
                    <a:pt x="0" y="99"/>
                    <a:pt x="11" y="160"/>
                    <a:pt x="55" y="180"/>
                  </a:cubicBezTo>
                  <a:cubicBezTo>
                    <a:pt x="180" y="234"/>
                    <a:pt x="307" y="278"/>
                    <a:pt x="441" y="309"/>
                  </a:cubicBezTo>
                  <a:cubicBezTo>
                    <a:pt x="511" y="326"/>
                    <a:pt x="582" y="338"/>
                    <a:pt x="654" y="348"/>
                  </a:cubicBezTo>
                  <a:cubicBezTo>
                    <a:pt x="677" y="351"/>
                    <a:pt x="702" y="353"/>
                    <a:pt x="727" y="353"/>
                  </a:cubicBezTo>
                  <a:cubicBezTo>
                    <a:pt x="788" y="353"/>
                    <a:pt x="847" y="337"/>
                    <a:pt x="874" y="273"/>
                  </a:cubicBezTo>
                  <a:cubicBezTo>
                    <a:pt x="899" y="219"/>
                    <a:pt x="868" y="160"/>
                    <a:pt x="820" y="130"/>
                  </a:cubicBezTo>
                  <a:cubicBezTo>
                    <a:pt x="799" y="118"/>
                    <a:pt x="774" y="111"/>
                    <a:pt x="750" y="108"/>
                  </a:cubicBezTo>
                  <a:cubicBezTo>
                    <a:pt x="742" y="107"/>
                    <a:pt x="737" y="107"/>
                    <a:pt x="734" y="107"/>
                  </a:cubicBezTo>
                  <a:lnTo>
                    <a:pt x="734" y="107"/>
                  </a:lnTo>
                  <a:cubicBezTo>
                    <a:pt x="736" y="107"/>
                    <a:pt x="738" y="107"/>
                    <a:pt x="742" y="107"/>
                  </a:cubicBezTo>
                  <a:cubicBezTo>
                    <a:pt x="726" y="104"/>
                    <a:pt x="711" y="103"/>
                    <a:pt x="695" y="102"/>
                  </a:cubicBezTo>
                  <a:cubicBezTo>
                    <a:pt x="659" y="98"/>
                    <a:pt x="625" y="94"/>
                    <a:pt x="591" y="91"/>
                  </a:cubicBezTo>
                  <a:lnTo>
                    <a:pt x="551" y="86"/>
                  </a:lnTo>
                  <a:cubicBezTo>
                    <a:pt x="542" y="85"/>
                    <a:pt x="535" y="83"/>
                    <a:pt x="525" y="83"/>
                  </a:cubicBezTo>
                  <a:cubicBezTo>
                    <a:pt x="520" y="83"/>
                    <a:pt x="519" y="82"/>
                    <a:pt x="516" y="82"/>
                  </a:cubicBezTo>
                  <a:cubicBezTo>
                    <a:pt x="386" y="66"/>
                    <a:pt x="257" y="35"/>
                    <a:pt x="130" y="3"/>
                  </a:cubicBezTo>
                  <a:cubicBezTo>
                    <a:pt x="122" y="1"/>
                    <a:pt x="114" y="0"/>
                    <a:pt x="10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0"/>
            <p:cNvSpPr/>
            <p:nvPr/>
          </p:nvSpPr>
          <p:spPr>
            <a:xfrm>
              <a:off x="5172055" y="259645"/>
              <a:ext cx="35845" cy="9924"/>
            </a:xfrm>
            <a:custGeom>
              <a:rect b="b" l="l" r="r" t="t"/>
              <a:pathLst>
                <a:path extrusionOk="0" h="250" w="903">
                  <a:moveTo>
                    <a:pt x="687" y="0"/>
                  </a:moveTo>
                  <a:cubicBezTo>
                    <a:pt x="678" y="0"/>
                    <a:pt x="669" y="0"/>
                    <a:pt x="661" y="1"/>
                  </a:cubicBezTo>
                  <a:cubicBezTo>
                    <a:pt x="598" y="4"/>
                    <a:pt x="536" y="8"/>
                    <a:pt x="472" y="10"/>
                  </a:cubicBezTo>
                  <a:cubicBezTo>
                    <a:pt x="390" y="13"/>
                    <a:pt x="308" y="15"/>
                    <a:pt x="226" y="15"/>
                  </a:cubicBezTo>
                  <a:cubicBezTo>
                    <a:pt x="185" y="15"/>
                    <a:pt x="143" y="14"/>
                    <a:pt x="103" y="13"/>
                  </a:cubicBezTo>
                  <a:cubicBezTo>
                    <a:pt x="101" y="13"/>
                    <a:pt x="100" y="13"/>
                    <a:pt x="99" y="13"/>
                  </a:cubicBezTo>
                  <a:cubicBezTo>
                    <a:pt x="51" y="13"/>
                    <a:pt x="11" y="53"/>
                    <a:pt x="6" y="98"/>
                  </a:cubicBezTo>
                  <a:cubicBezTo>
                    <a:pt x="0" y="143"/>
                    <a:pt x="28" y="198"/>
                    <a:pt x="76" y="207"/>
                  </a:cubicBezTo>
                  <a:cubicBezTo>
                    <a:pt x="208" y="229"/>
                    <a:pt x="339" y="245"/>
                    <a:pt x="472" y="248"/>
                  </a:cubicBezTo>
                  <a:cubicBezTo>
                    <a:pt x="493" y="249"/>
                    <a:pt x="513" y="249"/>
                    <a:pt x="534" y="249"/>
                  </a:cubicBezTo>
                  <a:cubicBezTo>
                    <a:pt x="576" y="249"/>
                    <a:pt x="618" y="248"/>
                    <a:pt x="661" y="245"/>
                  </a:cubicBezTo>
                  <a:cubicBezTo>
                    <a:pt x="740" y="240"/>
                    <a:pt x="813" y="229"/>
                    <a:pt x="868" y="165"/>
                  </a:cubicBezTo>
                  <a:cubicBezTo>
                    <a:pt x="902" y="125"/>
                    <a:pt x="892" y="77"/>
                    <a:pt x="852" y="45"/>
                  </a:cubicBezTo>
                  <a:cubicBezTo>
                    <a:pt x="802" y="8"/>
                    <a:pt x="746" y="0"/>
                    <a:pt x="6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0"/>
            <p:cNvSpPr/>
            <p:nvPr/>
          </p:nvSpPr>
          <p:spPr>
            <a:xfrm>
              <a:off x="5196071" y="236979"/>
              <a:ext cx="40608" cy="10043"/>
            </a:xfrm>
            <a:custGeom>
              <a:rect b="b" l="l" r="r" t="t"/>
              <a:pathLst>
                <a:path extrusionOk="0" h="253" w="1023">
                  <a:moveTo>
                    <a:pt x="756" y="0"/>
                  </a:moveTo>
                  <a:cubicBezTo>
                    <a:pt x="672" y="0"/>
                    <a:pt x="586" y="13"/>
                    <a:pt x="504" y="22"/>
                  </a:cubicBezTo>
                  <a:cubicBezTo>
                    <a:pt x="364" y="35"/>
                    <a:pt x="227" y="60"/>
                    <a:pt x="87" y="77"/>
                  </a:cubicBezTo>
                  <a:cubicBezTo>
                    <a:pt x="40" y="82"/>
                    <a:pt x="1" y="113"/>
                    <a:pt x="1" y="163"/>
                  </a:cubicBezTo>
                  <a:cubicBezTo>
                    <a:pt x="1" y="209"/>
                    <a:pt x="38" y="249"/>
                    <a:pt x="84" y="249"/>
                  </a:cubicBezTo>
                  <a:cubicBezTo>
                    <a:pt x="85" y="249"/>
                    <a:pt x="86" y="249"/>
                    <a:pt x="87" y="249"/>
                  </a:cubicBezTo>
                  <a:cubicBezTo>
                    <a:pt x="102" y="249"/>
                    <a:pt x="116" y="248"/>
                    <a:pt x="131" y="248"/>
                  </a:cubicBezTo>
                  <a:cubicBezTo>
                    <a:pt x="226" y="248"/>
                    <a:pt x="321" y="252"/>
                    <a:pt x="416" y="252"/>
                  </a:cubicBezTo>
                  <a:cubicBezTo>
                    <a:pt x="448" y="252"/>
                    <a:pt x="479" y="252"/>
                    <a:pt x="511" y="251"/>
                  </a:cubicBezTo>
                  <a:cubicBezTo>
                    <a:pt x="660" y="246"/>
                    <a:pt x="812" y="251"/>
                    <a:pt x="948" y="186"/>
                  </a:cubicBezTo>
                  <a:cubicBezTo>
                    <a:pt x="1022" y="154"/>
                    <a:pt x="995" y="46"/>
                    <a:pt x="927" y="24"/>
                  </a:cubicBezTo>
                  <a:cubicBezTo>
                    <a:pt x="872" y="6"/>
                    <a:pt x="814" y="0"/>
                    <a:pt x="7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0"/>
            <p:cNvSpPr/>
            <p:nvPr/>
          </p:nvSpPr>
          <p:spPr>
            <a:xfrm>
              <a:off x="5214727" y="265559"/>
              <a:ext cx="36083" cy="18736"/>
            </a:xfrm>
            <a:custGeom>
              <a:rect b="b" l="l" r="r" t="t"/>
              <a:pathLst>
                <a:path extrusionOk="0" h="472" w="909">
                  <a:moveTo>
                    <a:pt x="134" y="0"/>
                  </a:moveTo>
                  <a:cubicBezTo>
                    <a:pt x="127" y="0"/>
                    <a:pt x="120" y="0"/>
                    <a:pt x="113" y="1"/>
                  </a:cubicBezTo>
                  <a:cubicBezTo>
                    <a:pt x="55" y="3"/>
                    <a:pt x="0" y="48"/>
                    <a:pt x="3" y="110"/>
                  </a:cubicBezTo>
                  <a:cubicBezTo>
                    <a:pt x="5" y="168"/>
                    <a:pt x="51" y="219"/>
                    <a:pt x="113" y="219"/>
                  </a:cubicBezTo>
                  <a:cubicBezTo>
                    <a:pt x="125" y="219"/>
                    <a:pt x="139" y="220"/>
                    <a:pt x="151" y="220"/>
                  </a:cubicBezTo>
                  <a:lnTo>
                    <a:pt x="159" y="220"/>
                  </a:lnTo>
                  <a:cubicBezTo>
                    <a:pt x="162" y="221"/>
                    <a:pt x="166" y="221"/>
                    <a:pt x="170" y="223"/>
                  </a:cubicBezTo>
                  <a:cubicBezTo>
                    <a:pt x="195" y="229"/>
                    <a:pt x="219" y="236"/>
                    <a:pt x="244" y="244"/>
                  </a:cubicBezTo>
                  <a:cubicBezTo>
                    <a:pt x="247" y="245"/>
                    <a:pt x="247" y="245"/>
                    <a:pt x="248" y="245"/>
                  </a:cubicBezTo>
                  <a:cubicBezTo>
                    <a:pt x="252" y="247"/>
                    <a:pt x="257" y="249"/>
                    <a:pt x="261" y="252"/>
                  </a:cubicBezTo>
                  <a:cubicBezTo>
                    <a:pt x="273" y="257"/>
                    <a:pt x="285" y="263"/>
                    <a:pt x="296" y="268"/>
                  </a:cubicBezTo>
                  <a:cubicBezTo>
                    <a:pt x="320" y="281"/>
                    <a:pt x="343" y="293"/>
                    <a:pt x="367" y="308"/>
                  </a:cubicBezTo>
                  <a:cubicBezTo>
                    <a:pt x="464" y="365"/>
                    <a:pt x="561" y="433"/>
                    <a:pt x="671" y="463"/>
                  </a:cubicBezTo>
                  <a:cubicBezTo>
                    <a:pt x="691" y="468"/>
                    <a:pt x="715" y="471"/>
                    <a:pt x="739" y="471"/>
                  </a:cubicBezTo>
                  <a:cubicBezTo>
                    <a:pt x="802" y="471"/>
                    <a:pt x="868" y="450"/>
                    <a:pt x="885" y="387"/>
                  </a:cubicBezTo>
                  <a:cubicBezTo>
                    <a:pt x="908" y="304"/>
                    <a:pt x="817" y="252"/>
                    <a:pt x="756" y="229"/>
                  </a:cubicBezTo>
                  <a:cubicBezTo>
                    <a:pt x="733" y="220"/>
                    <a:pt x="712" y="213"/>
                    <a:pt x="690" y="204"/>
                  </a:cubicBezTo>
                  <a:cubicBezTo>
                    <a:pt x="682" y="200"/>
                    <a:pt x="678" y="198"/>
                    <a:pt x="671" y="195"/>
                  </a:cubicBezTo>
                  <a:cubicBezTo>
                    <a:pt x="656" y="189"/>
                    <a:pt x="644" y="184"/>
                    <a:pt x="629" y="178"/>
                  </a:cubicBezTo>
                  <a:cubicBezTo>
                    <a:pt x="581" y="154"/>
                    <a:pt x="533" y="128"/>
                    <a:pt x="484" y="105"/>
                  </a:cubicBezTo>
                  <a:cubicBezTo>
                    <a:pt x="375" y="50"/>
                    <a:pt x="258" y="0"/>
                    <a:pt x="1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0"/>
            <p:cNvSpPr/>
            <p:nvPr/>
          </p:nvSpPr>
          <p:spPr>
            <a:xfrm>
              <a:off x="5234178" y="247379"/>
              <a:ext cx="35249" cy="14886"/>
            </a:xfrm>
            <a:custGeom>
              <a:rect b="b" l="l" r="r" t="t"/>
              <a:pathLst>
                <a:path extrusionOk="0" h="375" w="888">
                  <a:moveTo>
                    <a:pt x="107" y="1"/>
                  </a:moveTo>
                  <a:cubicBezTo>
                    <a:pt x="69" y="1"/>
                    <a:pt x="32" y="24"/>
                    <a:pt x="17" y="62"/>
                  </a:cubicBezTo>
                  <a:cubicBezTo>
                    <a:pt x="1" y="101"/>
                    <a:pt x="12" y="166"/>
                    <a:pt x="58" y="184"/>
                  </a:cubicBezTo>
                  <a:cubicBezTo>
                    <a:pt x="179" y="236"/>
                    <a:pt x="302" y="284"/>
                    <a:pt x="430" y="318"/>
                  </a:cubicBezTo>
                  <a:cubicBezTo>
                    <a:pt x="490" y="334"/>
                    <a:pt x="551" y="349"/>
                    <a:pt x="613" y="360"/>
                  </a:cubicBezTo>
                  <a:cubicBezTo>
                    <a:pt x="650" y="366"/>
                    <a:pt x="691" y="375"/>
                    <a:pt x="731" y="375"/>
                  </a:cubicBezTo>
                  <a:cubicBezTo>
                    <a:pt x="777" y="375"/>
                    <a:pt x="821" y="363"/>
                    <a:pt x="855" y="325"/>
                  </a:cubicBezTo>
                  <a:cubicBezTo>
                    <a:pt x="883" y="292"/>
                    <a:pt x="887" y="251"/>
                    <a:pt x="867" y="213"/>
                  </a:cubicBezTo>
                  <a:cubicBezTo>
                    <a:pt x="831" y="141"/>
                    <a:pt x="749" y="129"/>
                    <a:pt x="679" y="117"/>
                  </a:cubicBezTo>
                  <a:cubicBezTo>
                    <a:pt x="616" y="107"/>
                    <a:pt x="555" y="96"/>
                    <a:pt x="493" y="85"/>
                  </a:cubicBezTo>
                  <a:cubicBezTo>
                    <a:pt x="373" y="62"/>
                    <a:pt x="252" y="37"/>
                    <a:pt x="133" y="4"/>
                  </a:cubicBezTo>
                  <a:cubicBezTo>
                    <a:pt x="124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0"/>
            <p:cNvSpPr/>
            <p:nvPr/>
          </p:nvSpPr>
          <p:spPr>
            <a:xfrm>
              <a:off x="5250016" y="230866"/>
              <a:ext cx="39020" cy="14528"/>
            </a:xfrm>
            <a:custGeom>
              <a:rect b="b" l="l" r="r" t="t"/>
              <a:pathLst>
                <a:path extrusionOk="0" h="366" w="983">
                  <a:moveTo>
                    <a:pt x="518" y="104"/>
                  </a:moveTo>
                  <a:cubicBezTo>
                    <a:pt x="518" y="104"/>
                    <a:pt x="517" y="104"/>
                    <a:pt x="516" y="104"/>
                  </a:cubicBezTo>
                  <a:lnTo>
                    <a:pt x="516" y="104"/>
                  </a:lnTo>
                  <a:cubicBezTo>
                    <a:pt x="520" y="104"/>
                    <a:pt x="522" y="105"/>
                    <a:pt x="523" y="105"/>
                  </a:cubicBezTo>
                  <a:cubicBezTo>
                    <a:pt x="523" y="105"/>
                    <a:pt x="522" y="104"/>
                    <a:pt x="518" y="104"/>
                  </a:cubicBezTo>
                  <a:close/>
                  <a:moveTo>
                    <a:pt x="136" y="1"/>
                  </a:moveTo>
                  <a:cubicBezTo>
                    <a:pt x="82" y="1"/>
                    <a:pt x="28" y="41"/>
                    <a:pt x="16" y="92"/>
                  </a:cubicBezTo>
                  <a:cubicBezTo>
                    <a:pt x="1" y="162"/>
                    <a:pt x="37" y="218"/>
                    <a:pt x="103" y="243"/>
                  </a:cubicBezTo>
                  <a:cubicBezTo>
                    <a:pt x="236" y="293"/>
                    <a:pt x="369" y="340"/>
                    <a:pt x="513" y="358"/>
                  </a:cubicBezTo>
                  <a:cubicBezTo>
                    <a:pt x="549" y="362"/>
                    <a:pt x="587" y="365"/>
                    <a:pt x="626" y="365"/>
                  </a:cubicBezTo>
                  <a:cubicBezTo>
                    <a:pt x="735" y="365"/>
                    <a:pt x="847" y="342"/>
                    <a:pt x="921" y="262"/>
                  </a:cubicBezTo>
                  <a:cubicBezTo>
                    <a:pt x="982" y="200"/>
                    <a:pt x="942" y="84"/>
                    <a:pt x="850" y="84"/>
                  </a:cubicBezTo>
                  <a:cubicBezTo>
                    <a:pt x="849" y="84"/>
                    <a:pt x="848" y="84"/>
                    <a:pt x="847" y="84"/>
                  </a:cubicBezTo>
                  <a:cubicBezTo>
                    <a:pt x="812" y="85"/>
                    <a:pt x="779" y="89"/>
                    <a:pt x="743" y="96"/>
                  </a:cubicBezTo>
                  <a:cubicBezTo>
                    <a:pt x="735" y="98"/>
                    <a:pt x="729" y="99"/>
                    <a:pt x="721" y="100"/>
                  </a:cubicBezTo>
                  <a:cubicBezTo>
                    <a:pt x="714" y="100"/>
                    <a:pt x="682" y="104"/>
                    <a:pt x="671" y="105"/>
                  </a:cubicBezTo>
                  <a:cubicBezTo>
                    <a:pt x="644" y="108"/>
                    <a:pt x="617" y="109"/>
                    <a:pt x="588" y="109"/>
                  </a:cubicBezTo>
                  <a:cubicBezTo>
                    <a:pt x="576" y="109"/>
                    <a:pt x="562" y="108"/>
                    <a:pt x="551" y="108"/>
                  </a:cubicBezTo>
                  <a:cubicBezTo>
                    <a:pt x="542" y="108"/>
                    <a:pt x="534" y="106"/>
                    <a:pt x="526" y="105"/>
                  </a:cubicBezTo>
                  <a:cubicBezTo>
                    <a:pt x="512" y="104"/>
                    <a:pt x="509" y="104"/>
                    <a:pt x="516" y="104"/>
                  </a:cubicBezTo>
                  <a:lnTo>
                    <a:pt x="516" y="104"/>
                  </a:lnTo>
                  <a:cubicBezTo>
                    <a:pt x="514" y="104"/>
                    <a:pt x="512" y="103"/>
                    <a:pt x="509" y="103"/>
                  </a:cubicBezTo>
                  <a:cubicBezTo>
                    <a:pt x="499" y="101"/>
                    <a:pt x="490" y="100"/>
                    <a:pt x="482" y="98"/>
                  </a:cubicBezTo>
                  <a:cubicBezTo>
                    <a:pt x="468" y="94"/>
                    <a:pt x="456" y="92"/>
                    <a:pt x="441" y="89"/>
                  </a:cubicBezTo>
                  <a:cubicBezTo>
                    <a:pt x="410" y="83"/>
                    <a:pt x="380" y="74"/>
                    <a:pt x="348" y="66"/>
                  </a:cubicBezTo>
                  <a:cubicBezTo>
                    <a:pt x="287" y="48"/>
                    <a:pt x="228" y="27"/>
                    <a:pt x="167" y="6"/>
                  </a:cubicBezTo>
                  <a:cubicBezTo>
                    <a:pt x="157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0"/>
            <p:cNvSpPr/>
            <p:nvPr/>
          </p:nvSpPr>
          <p:spPr>
            <a:xfrm>
              <a:off x="5266251" y="210820"/>
              <a:ext cx="39576" cy="12067"/>
            </a:xfrm>
            <a:custGeom>
              <a:rect b="b" l="l" r="r" t="t"/>
              <a:pathLst>
                <a:path extrusionOk="0" h="304" w="997">
                  <a:moveTo>
                    <a:pt x="725" y="1"/>
                  </a:moveTo>
                  <a:cubicBezTo>
                    <a:pt x="659" y="1"/>
                    <a:pt x="595" y="6"/>
                    <a:pt x="529" y="11"/>
                  </a:cubicBezTo>
                  <a:cubicBezTo>
                    <a:pt x="388" y="21"/>
                    <a:pt x="248" y="38"/>
                    <a:pt x="107" y="61"/>
                  </a:cubicBezTo>
                  <a:cubicBezTo>
                    <a:pt x="43" y="71"/>
                    <a:pt x="1" y="156"/>
                    <a:pt x="21" y="214"/>
                  </a:cubicBezTo>
                  <a:cubicBezTo>
                    <a:pt x="40" y="275"/>
                    <a:pt x="89" y="304"/>
                    <a:pt x="146" y="304"/>
                  </a:cubicBezTo>
                  <a:cubicBezTo>
                    <a:pt x="155" y="304"/>
                    <a:pt x="164" y="303"/>
                    <a:pt x="174" y="302"/>
                  </a:cubicBezTo>
                  <a:cubicBezTo>
                    <a:pt x="289" y="283"/>
                    <a:pt x="417" y="270"/>
                    <a:pt x="544" y="261"/>
                  </a:cubicBezTo>
                  <a:cubicBezTo>
                    <a:pt x="608" y="257"/>
                    <a:pt x="674" y="256"/>
                    <a:pt x="738" y="251"/>
                  </a:cubicBezTo>
                  <a:cubicBezTo>
                    <a:pt x="813" y="245"/>
                    <a:pt x="878" y="229"/>
                    <a:pt x="944" y="193"/>
                  </a:cubicBezTo>
                  <a:cubicBezTo>
                    <a:pt x="997" y="166"/>
                    <a:pt x="995" y="85"/>
                    <a:pt x="944" y="57"/>
                  </a:cubicBezTo>
                  <a:cubicBezTo>
                    <a:pt x="876" y="17"/>
                    <a:pt x="804" y="2"/>
                    <a:pt x="7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0"/>
            <p:cNvSpPr/>
            <p:nvPr/>
          </p:nvSpPr>
          <p:spPr>
            <a:xfrm>
              <a:off x="5305787" y="226936"/>
              <a:ext cx="40290" cy="10360"/>
            </a:xfrm>
            <a:custGeom>
              <a:rect b="b" l="l" r="r" t="t"/>
              <a:pathLst>
                <a:path extrusionOk="0" h="261" w="1015">
                  <a:moveTo>
                    <a:pt x="521" y="4"/>
                  </a:moveTo>
                  <a:cubicBezTo>
                    <a:pt x="385" y="4"/>
                    <a:pt x="246" y="11"/>
                    <a:pt x="110" y="24"/>
                  </a:cubicBezTo>
                  <a:cubicBezTo>
                    <a:pt x="52" y="30"/>
                    <a:pt x="1" y="71"/>
                    <a:pt x="1" y="134"/>
                  </a:cubicBezTo>
                  <a:cubicBezTo>
                    <a:pt x="1" y="190"/>
                    <a:pt x="50" y="244"/>
                    <a:pt x="107" y="244"/>
                  </a:cubicBezTo>
                  <a:cubicBezTo>
                    <a:pt x="108" y="244"/>
                    <a:pt x="109" y="244"/>
                    <a:pt x="110" y="243"/>
                  </a:cubicBezTo>
                  <a:cubicBezTo>
                    <a:pt x="165" y="240"/>
                    <a:pt x="220" y="239"/>
                    <a:pt x="275" y="239"/>
                  </a:cubicBezTo>
                  <a:cubicBezTo>
                    <a:pt x="355" y="239"/>
                    <a:pt x="434" y="242"/>
                    <a:pt x="514" y="246"/>
                  </a:cubicBezTo>
                  <a:cubicBezTo>
                    <a:pt x="595" y="249"/>
                    <a:pt x="678" y="260"/>
                    <a:pt x="761" y="260"/>
                  </a:cubicBezTo>
                  <a:cubicBezTo>
                    <a:pt x="817" y="260"/>
                    <a:pt x="872" y="255"/>
                    <a:pt x="925" y="239"/>
                  </a:cubicBezTo>
                  <a:cubicBezTo>
                    <a:pt x="996" y="217"/>
                    <a:pt x="1015" y="114"/>
                    <a:pt x="946" y="74"/>
                  </a:cubicBezTo>
                  <a:cubicBezTo>
                    <a:pt x="819" y="1"/>
                    <a:pt x="662" y="5"/>
                    <a:pt x="521" y="4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0"/>
            <p:cNvSpPr/>
            <p:nvPr/>
          </p:nvSpPr>
          <p:spPr>
            <a:xfrm>
              <a:off x="5294395" y="245513"/>
              <a:ext cx="34574" cy="15322"/>
            </a:xfrm>
            <a:custGeom>
              <a:rect b="b" l="l" r="r" t="t"/>
              <a:pathLst>
                <a:path extrusionOk="0" h="386" w="871">
                  <a:moveTo>
                    <a:pt x="111" y="0"/>
                  </a:moveTo>
                  <a:cubicBezTo>
                    <a:pt x="54" y="0"/>
                    <a:pt x="0" y="55"/>
                    <a:pt x="2" y="114"/>
                  </a:cubicBezTo>
                  <a:cubicBezTo>
                    <a:pt x="5" y="179"/>
                    <a:pt x="52" y="221"/>
                    <a:pt x="116" y="226"/>
                  </a:cubicBezTo>
                  <a:cubicBezTo>
                    <a:pt x="145" y="230"/>
                    <a:pt x="172" y="232"/>
                    <a:pt x="200" y="235"/>
                  </a:cubicBezTo>
                  <a:cubicBezTo>
                    <a:pt x="207" y="236"/>
                    <a:pt x="209" y="236"/>
                    <a:pt x="210" y="236"/>
                  </a:cubicBezTo>
                  <a:cubicBezTo>
                    <a:pt x="215" y="236"/>
                    <a:pt x="220" y="237"/>
                    <a:pt x="224" y="237"/>
                  </a:cubicBezTo>
                  <a:cubicBezTo>
                    <a:pt x="238" y="240"/>
                    <a:pt x="251" y="241"/>
                    <a:pt x="266" y="243"/>
                  </a:cubicBezTo>
                  <a:cubicBezTo>
                    <a:pt x="319" y="252"/>
                    <a:pt x="372" y="266"/>
                    <a:pt x="424" y="280"/>
                  </a:cubicBezTo>
                  <a:cubicBezTo>
                    <a:pt x="476" y="294"/>
                    <a:pt x="528" y="311"/>
                    <a:pt x="579" y="331"/>
                  </a:cubicBezTo>
                  <a:cubicBezTo>
                    <a:pt x="591" y="335"/>
                    <a:pt x="601" y="340"/>
                    <a:pt x="614" y="344"/>
                  </a:cubicBezTo>
                  <a:cubicBezTo>
                    <a:pt x="615" y="345"/>
                    <a:pt x="615" y="345"/>
                    <a:pt x="619" y="346"/>
                  </a:cubicBezTo>
                  <a:cubicBezTo>
                    <a:pt x="631" y="352"/>
                    <a:pt x="646" y="358"/>
                    <a:pt x="658" y="363"/>
                  </a:cubicBezTo>
                  <a:cubicBezTo>
                    <a:pt x="687" y="375"/>
                    <a:pt x="718" y="386"/>
                    <a:pt x="749" y="386"/>
                  </a:cubicBezTo>
                  <a:cubicBezTo>
                    <a:pt x="752" y="386"/>
                    <a:pt x="754" y="386"/>
                    <a:pt x="757" y="386"/>
                  </a:cubicBezTo>
                  <a:cubicBezTo>
                    <a:pt x="797" y="382"/>
                    <a:pt x="832" y="367"/>
                    <a:pt x="853" y="331"/>
                  </a:cubicBezTo>
                  <a:cubicBezTo>
                    <a:pt x="869" y="299"/>
                    <a:pt x="871" y="255"/>
                    <a:pt x="850" y="221"/>
                  </a:cubicBezTo>
                  <a:cubicBezTo>
                    <a:pt x="806" y="154"/>
                    <a:pt x="726" y="130"/>
                    <a:pt x="654" y="104"/>
                  </a:cubicBezTo>
                  <a:cubicBezTo>
                    <a:pt x="600" y="84"/>
                    <a:pt x="544" y="67"/>
                    <a:pt x="486" y="52"/>
                  </a:cubicBezTo>
                  <a:cubicBezTo>
                    <a:pt x="366" y="22"/>
                    <a:pt x="241" y="6"/>
                    <a:pt x="116" y="0"/>
                  </a:cubicBezTo>
                  <a:cubicBezTo>
                    <a:pt x="114" y="0"/>
                    <a:pt x="113" y="0"/>
                    <a:pt x="1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0"/>
            <p:cNvSpPr/>
            <p:nvPr/>
          </p:nvSpPr>
          <p:spPr>
            <a:xfrm>
              <a:off x="5281415" y="270124"/>
              <a:ext cx="27826" cy="19014"/>
            </a:xfrm>
            <a:custGeom>
              <a:rect b="b" l="l" r="r" t="t"/>
              <a:pathLst>
                <a:path extrusionOk="0" h="479" w="701">
                  <a:moveTo>
                    <a:pt x="119" y="1"/>
                  </a:moveTo>
                  <a:cubicBezTo>
                    <a:pt x="82" y="1"/>
                    <a:pt x="45" y="18"/>
                    <a:pt x="27" y="52"/>
                  </a:cubicBezTo>
                  <a:cubicBezTo>
                    <a:pt x="0" y="103"/>
                    <a:pt x="15" y="167"/>
                    <a:pt x="65" y="198"/>
                  </a:cubicBezTo>
                  <a:cubicBezTo>
                    <a:pt x="151" y="249"/>
                    <a:pt x="235" y="301"/>
                    <a:pt x="319" y="354"/>
                  </a:cubicBezTo>
                  <a:cubicBezTo>
                    <a:pt x="361" y="381"/>
                    <a:pt x="405" y="410"/>
                    <a:pt x="449" y="436"/>
                  </a:cubicBezTo>
                  <a:cubicBezTo>
                    <a:pt x="474" y="450"/>
                    <a:pt x="501" y="466"/>
                    <a:pt x="528" y="474"/>
                  </a:cubicBezTo>
                  <a:cubicBezTo>
                    <a:pt x="540" y="477"/>
                    <a:pt x="553" y="478"/>
                    <a:pt x="566" y="478"/>
                  </a:cubicBezTo>
                  <a:cubicBezTo>
                    <a:pt x="607" y="478"/>
                    <a:pt x="647" y="463"/>
                    <a:pt x="669" y="426"/>
                  </a:cubicBezTo>
                  <a:cubicBezTo>
                    <a:pt x="701" y="377"/>
                    <a:pt x="681" y="319"/>
                    <a:pt x="645" y="280"/>
                  </a:cubicBezTo>
                  <a:cubicBezTo>
                    <a:pt x="625" y="259"/>
                    <a:pt x="598" y="244"/>
                    <a:pt x="573" y="229"/>
                  </a:cubicBezTo>
                  <a:cubicBezTo>
                    <a:pt x="529" y="203"/>
                    <a:pt x="483" y="179"/>
                    <a:pt x="436" y="156"/>
                  </a:cubicBezTo>
                  <a:cubicBezTo>
                    <a:pt x="348" y="110"/>
                    <a:pt x="260" y="64"/>
                    <a:pt x="173" y="15"/>
                  </a:cubicBezTo>
                  <a:cubicBezTo>
                    <a:pt x="157" y="5"/>
                    <a:pt x="138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0"/>
            <p:cNvSpPr/>
            <p:nvPr/>
          </p:nvSpPr>
          <p:spPr>
            <a:xfrm>
              <a:off x="5250572" y="297792"/>
              <a:ext cx="33701" cy="20205"/>
            </a:xfrm>
            <a:custGeom>
              <a:rect b="b" l="l" r="r" t="t"/>
              <a:pathLst>
                <a:path extrusionOk="0" h="509" w="849">
                  <a:moveTo>
                    <a:pt x="130" y="0"/>
                  </a:moveTo>
                  <a:cubicBezTo>
                    <a:pt x="85" y="0"/>
                    <a:pt x="38" y="37"/>
                    <a:pt x="21" y="76"/>
                  </a:cubicBezTo>
                  <a:cubicBezTo>
                    <a:pt x="0" y="126"/>
                    <a:pt x="16" y="201"/>
                    <a:pt x="70" y="226"/>
                  </a:cubicBezTo>
                  <a:cubicBezTo>
                    <a:pt x="174" y="272"/>
                    <a:pt x="277" y="321"/>
                    <a:pt x="379" y="372"/>
                  </a:cubicBezTo>
                  <a:cubicBezTo>
                    <a:pt x="429" y="398"/>
                    <a:pt x="480" y="424"/>
                    <a:pt x="530" y="450"/>
                  </a:cubicBezTo>
                  <a:cubicBezTo>
                    <a:pt x="587" y="480"/>
                    <a:pt x="645" y="508"/>
                    <a:pt x="711" y="508"/>
                  </a:cubicBezTo>
                  <a:cubicBezTo>
                    <a:pt x="715" y="508"/>
                    <a:pt x="720" y="508"/>
                    <a:pt x="724" y="508"/>
                  </a:cubicBezTo>
                  <a:cubicBezTo>
                    <a:pt x="799" y="505"/>
                    <a:pt x="849" y="429"/>
                    <a:pt x="809" y="361"/>
                  </a:cubicBezTo>
                  <a:cubicBezTo>
                    <a:pt x="789" y="325"/>
                    <a:pt x="761" y="297"/>
                    <a:pt x="726" y="273"/>
                  </a:cubicBezTo>
                  <a:cubicBezTo>
                    <a:pt x="704" y="257"/>
                    <a:pt x="681" y="246"/>
                    <a:pt x="657" y="232"/>
                  </a:cubicBezTo>
                  <a:cubicBezTo>
                    <a:pt x="605" y="206"/>
                    <a:pt x="552" y="180"/>
                    <a:pt x="499" y="156"/>
                  </a:cubicBezTo>
                  <a:cubicBezTo>
                    <a:pt x="388" y="104"/>
                    <a:pt x="276" y="54"/>
                    <a:pt x="163" y="7"/>
                  </a:cubicBezTo>
                  <a:cubicBezTo>
                    <a:pt x="152" y="3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0"/>
            <p:cNvSpPr/>
            <p:nvPr/>
          </p:nvSpPr>
          <p:spPr>
            <a:xfrm>
              <a:off x="5237830" y="317996"/>
              <a:ext cx="33939" cy="14171"/>
            </a:xfrm>
            <a:custGeom>
              <a:rect b="b" l="l" r="r" t="t"/>
              <a:pathLst>
                <a:path extrusionOk="0" h="357" w="855">
                  <a:moveTo>
                    <a:pt x="119" y="0"/>
                  </a:moveTo>
                  <a:cubicBezTo>
                    <a:pt x="72" y="0"/>
                    <a:pt x="24" y="32"/>
                    <a:pt x="14" y="80"/>
                  </a:cubicBezTo>
                  <a:cubicBezTo>
                    <a:pt x="0" y="140"/>
                    <a:pt x="32" y="194"/>
                    <a:pt x="89" y="213"/>
                  </a:cubicBezTo>
                  <a:cubicBezTo>
                    <a:pt x="193" y="248"/>
                    <a:pt x="297" y="280"/>
                    <a:pt x="404" y="308"/>
                  </a:cubicBezTo>
                  <a:cubicBezTo>
                    <a:pt x="457" y="322"/>
                    <a:pt x="509" y="335"/>
                    <a:pt x="562" y="345"/>
                  </a:cubicBezTo>
                  <a:cubicBezTo>
                    <a:pt x="593" y="350"/>
                    <a:pt x="626" y="356"/>
                    <a:pt x="658" y="356"/>
                  </a:cubicBezTo>
                  <a:cubicBezTo>
                    <a:pt x="660" y="356"/>
                    <a:pt x="663" y="356"/>
                    <a:pt x="665" y="356"/>
                  </a:cubicBezTo>
                  <a:cubicBezTo>
                    <a:pt x="697" y="355"/>
                    <a:pt x="729" y="350"/>
                    <a:pt x="761" y="345"/>
                  </a:cubicBezTo>
                  <a:cubicBezTo>
                    <a:pt x="844" y="330"/>
                    <a:pt x="854" y="206"/>
                    <a:pt x="785" y="169"/>
                  </a:cubicBezTo>
                  <a:cubicBezTo>
                    <a:pt x="729" y="140"/>
                    <a:pt x="675" y="119"/>
                    <a:pt x="615" y="107"/>
                  </a:cubicBezTo>
                  <a:cubicBezTo>
                    <a:pt x="565" y="97"/>
                    <a:pt x="513" y="90"/>
                    <a:pt x="462" y="79"/>
                  </a:cubicBezTo>
                  <a:cubicBezTo>
                    <a:pt x="357" y="58"/>
                    <a:pt x="250" y="33"/>
                    <a:pt x="146" y="4"/>
                  </a:cubicBezTo>
                  <a:cubicBezTo>
                    <a:pt x="137" y="2"/>
                    <a:pt x="128" y="0"/>
                    <a:pt x="11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0"/>
            <p:cNvSpPr/>
            <p:nvPr/>
          </p:nvSpPr>
          <p:spPr>
            <a:xfrm>
              <a:off x="5295903" y="294576"/>
              <a:ext cx="36638" cy="12583"/>
            </a:xfrm>
            <a:custGeom>
              <a:rect b="b" l="l" r="r" t="t"/>
              <a:pathLst>
                <a:path extrusionOk="0" h="317" w="923">
                  <a:moveTo>
                    <a:pt x="116" y="0"/>
                  </a:moveTo>
                  <a:cubicBezTo>
                    <a:pt x="75" y="0"/>
                    <a:pt x="34" y="32"/>
                    <a:pt x="19" y="67"/>
                  </a:cubicBezTo>
                  <a:cubicBezTo>
                    <a:pt x="1" y="113"/>
                    <a:pt x="14" y="176"/>
                    <a:pt x="62" y="198"/>
                  </a:cubicBezTo>
                  <a:cubicBezTo>
                    <a:pt x="189" y="260"/>
                    <a:pt x="326" y="297"/>
                    <a:pt x="465" y="312"/>
                  </a:cubicBezTo>
                  <a:cubicBezTo>
                    <a:pt x="493" y="315"/>
                    <a:pt x="521" y="316"/>
                    <a:pt x="548" y="316"/>
                  </a:cubicBezTo>
                  <a:cubicBezTo>
                    <a:pt x="585" y="316"/>
                    <a:pt x="621" y="314"/>
                    <a:pt x="658" y="309"/>
                  </a:cubicBezTo>
                  <a:cubicBezTo>
                    <a:pt x="741" y="298"/>
                    <a:pt x="819" y="280"/>
                    <a:pt x="875" y="213"/>
                  </a:cubicBezTo>
                  <a:cubicBezTo>
                    <a:pt x="922" y="162"/>
                    <a:pt x="909" y="81"/>
                    <a:pt x="838" y="61"/>
                  </a:cubicBezTo>
                  <a:cubicBezTo>
                    <a:pt x="806" y="52"/>
                    <a:pt x="766" y="46"/>
                    <a:pt x="731" y="46"/>
                  </a:cubicBezTo>
                  <a:cubicBezTo>
                    <a:pt x="697" y="46"/>
                    <a:pt x="660" y="57"/>
                    <a:pt x="625" y="62"/>
                  </a:cubicBezTo>
                  <a:lnTo>
                    <a:pt x="623" y="62"/>
                  </a:lnTo>
                  <a:cubicBezTo>
                    <a:pt x="615" y="63"/>
                    <a:pt x="608" y="63"/>
                    <a:pt x="599" y="64"/>
                  </a:cubicBezTo>
                  <a:cubicBezTo>
                    <a:pt x="588" y="66"/>
                    <a:pt x="574" y="66"/>
                    <a:pt x="563" y="67"/>
                  </a:cubicBezTo>
                  <a:cubicBezTo>
                    <a:pt x="534" y="69"/>
                    <a:pt x="504" y="71"/>
                    <a:pt x="472" y="71"/>
                  </a:cubicBezTo>
                  <a:cubicBezTo>
                    <a:pt x="442" y="71"/>
                    <a:pt x="412" y="70"/>
                    <a:pt x="382" y="67"/>
                  </a:cubicBezTo>
                  <a:cubicBezTo>
                    <a:pt x="348" y="64"/>
                    <a:pt x="352" y="64"/>
                    <a:pt x="317" y="58"/>
                  </a:cubicBezTo>
                  <a:cubicBezTo>
                    <a:pt x="257" y="46"/>
                    <a:pt x="200" y="28"/>
                    <a:pt x="144" y="6"/>
                  </a:cubicBezTo>
                  <a:cubicBezTo>
                    <a:pt x="135" y="2"/>
                    <a:pt x="126" y="0"/>
                    <a:pt x="11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0"/>
            <p:cNvSpPr/>
            <p:nvPr/>
          </p:nvSpPr>
          <p:spPr>
            <a:xfrm>
              <a:off x="5327223" y="264924"/>
              <a:ext cx="32550" cy="10360"/>
            </a:xfrm>
            <a:custGeom>
              <a:rect b="b" l="l" r="r" t="t"/>
              <a:pathLst>
                <a:path extrusionOk="0" h="261" w="820">
                  <a:moveTo>
                    <a:pt x="614" y="0"/>
                  </a:moveTo>
                  <a:cubicBezTo>
                    <a:pt x="602" y="0"/>
                    <a:pt x="591" y="0"/>
                    <a:pt x="579" y="1"/>
                  </a:cubicBezTo>
                  <a:cubicBezTo>
                    <a:pt x="528" y="1"/>
                    <a:pt x="476" y="2"/>
                    <a:pt x="425" y="2"/>
                  </a:cubicBezTo>
                  <a:cubicBezTo>
                    <a:pt x="323" y="3"/>
                    <a:pt x="221" y="3"/>
                    <a:pt x="118" y="4"/>
                  </a:cubicBezTo>
                  <a:cubicBezTo>
                    <a:pt x="58" y="4"/>
                    <a:pt x="0" y="56"/>
                    <a:pt x="3" y="120"/>
                  </a:cubicBezTo>
                  <a:cubicBezTo>
                    <a:pt x="6" y="184"/>
                    <a:pt x="54" y="231"/>
                    <a:pt x="118" y="234"/>
                  </a:cubicBezTo>
                  <a:cubicBezTo>
                    <a:pt x="219" y="239"/>
                    <a:pt x="319" y="245"/>
                    <a:pt x="420" y="250"/>
                  </a:cubicBezTo>
                  <a:lnTo>
                    <a:pt x="569" y="257"/>
                  </a:lnTo>
                  <a:cubicBezTo>
                    <a:pt x="594" y="258"/>
                    <a:pt x="624" y="261"/>
                    <a:pt x="653" y="261"/>
                  </a:cubicBezTo>
                  <a:cubicBezTo>
                    <a:pt x="692" y="261"/>
                    <a:pt x="730" y="256"/>
                    <a:pt x="758" y="235"/>
                  </a:cubicBezTo>
                  <a:cubicBezTo>
                    <a:pt x="789" y="213"/>
                    <a:pt x="810" y="187"/>
                    <a:pt x="815" y="148"/>
                  </a:cubicBezTo>
                  <a:cubicBezTo>
                    <a:pt x="820" y="114"/>
                    <a:pt x="812" y="70"/>
                    <a:pt x="782" y="48"/>
                  </a:cubicBezTo>
                  <a:cubicBezTo>
                    <a:pt x="760" y="30"/>
                    <a:pt x="742" y="15"/>
                    <a:pt x="713" y="8"/>
                  </a:cubicBezTo>
                  <a:cubicBezTo>
                    <a:pt x="693" y="4"/>
                    <a:pt x="670" y="2"/>
                    <a:pt x="649" y="1"/>
                  </a:cubicBezTo>
                  <a:cubicBezTo>
                    <a:pt x="637" y="0"/>
                    <a:pt x="626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0"/>
            <p:cNvSpPr/>
            <p:nvPr/>
          </p:nvSpPr>
          <p:spPr>
            <a:xfrm>
              <a:off x="5197182" y="306128"/>
              <a:ext cx="29295" cy="13258"/>
            </a:xfrm>
            <a:custGeom>
              <a:rect b="b" l="l" r="r" t="t"/>
              <a:pathLst>
                <a:path extrusionOk="0" h="334" w="738">
                  <a:moveTo>
                    <a:pt x="258" y="1"/>
                  </a:moveTo>
                  <a:cubicBezTo>
                    <a:pt x="204" y="1"/>
                    <a:pt x="149" y="5"/>
                    <a:pt x="95" y="15"/>
                  </a:cubicBezTo>
                  <a:cubicBezTo>
                    <a:pt x="38" y="25"/>
                    <a:pt x="1" y="98"/>
                    <a:pt x="17" y="152"/>
                  </a:cubicBezTo>
                  <a:cubicBezTo>
                    <a:pt x="34" y="206"/>
                    <a:pt x="77" y="233"/>
                    <a:pt x="129" y="233"/>
                  </a:cubicBezTo>
                  <a:cubicBezTo>
                    <a:pt x="137" y="233"/>
                    <a:pt x="146" y="232"/>
                    <a:pt x="155" y="230"/>
                  </a:cubicBezTo>
                  <a:cubicBezTo>
                    <a:pt x="160" y="230"/>
                    <a:pt x="178" y="224"/>
                    <a:pt x="179" y="224"/>
                  </a:cubicBezTo>
                  <a:lnTo>
                    <a:pt x="179" y="224"/>
                  </a:lnTo>
                  <a:cubicBezTo>
                    <a:pt x="180" y="224"/>
                    <a:pt x="177" y="225"/>
                    <a:pt x="168" y="228"/>
                  </a:cubicBezTo>
                  <a:cubicBezTo>
                    <a:pt x="179" y="225"/>
                    <a:pt x="191" y="225"/>
                    <a:pt x="202" y="225"/>
                  </a:cubicBezTo>
                  <a:cubicBezTo>
                    <a:pt x="214" y="225"/>
                    <a:pt x="225" y="224"/>
                    <a:pt x="237" y="224"/>
                  </a:cubicBezTo>
                  <a:cubicBezTo>
                    <a:pt x="248" y="224"/>
                    <a:pt x="259" y="225"/>
                    <a:pt x="271" y="225"/>
                  </a:cubicBezTo>
                  <a:cubicBezTo>
                    <a:pt x="283" y="227"/>
                    <a:pt x="294" y="227"/>
                    <a:pt x="306" y="228"/>
                  </a:cubicBezTo>
                  <a:lnTo>
                    <a:pt x="310" y="228"/>
                  </a:lnTo>
                  <a:cubicBezTo>
                    <a:pt x="313" y="228"/>
                    <a:pt x="316" y="229"/>
                    <a:pt x="319" y="229"/>
                  </a:cubicBezTo>
                  <a:cubicBezTo>
                    <a:pt x="340" y="233"/>
                    <a:pt x="362" y="237"/>
                    <a:pt x="383" y="244"/>
                  </a:cubicBezTo>
                  <a:cubicBezTo>
                    <a:pt x="404" y="249"/>
                    <a:pt x="425" y="255"/>
                    <a:pt x="445" y="263"/>
                  </a:cubicBezTo>
                  <a:cubicBezTo>
                    <a:pt x="447" y="264"/>
                    <a:pt x="452" y="265"/>
                    <a:pt x="457" y="267"/>
                  </a:cubicBezTo>
                  <a:lnTo>
                    <a:pt x="457" y="267"/>
                  </a:lnTo>
                  <a:cubicBezTo>
                    <a:pt x="457" y="267"/>
                    <a:pt x="457" y="267"/>
                    <a:pt x="457" y="267"/>
                  </a:cubicBezTo>
                  <a:lnTo>
                    <a:pt x="457" y="267"/>
                  </a:lnTo>
                  <a:cubicBezTo>
                    <a:pt x="457" y="267"/>
                    <a:pt x="457" y="267"/>
                    <a:pt x="458" y="267"/>
                  </a:cubicBezTo>
                  <a:lnTo>
                    <a:pt x="458" y="267"/>
                  </a:lnTo>
                  <a:cubicBezTo>
                    <a:pt x="458" y="267"/>
                    <a:pt x="458" y="267"/>
                    <a:pt x="458" y="267"/>
                  </a:cubicBezTo>
                  <a:lnTo>
                    <a:pt x="458" y="267"/>
                  </a:lnTo>
                  <a:cubicBezTo>
                    <a:pt x="468" y="271"/>
                    <a:pt x="478" y="276"/>
                    <a:pt x="488" y="281"/>
                  </a:cubicBezTo>
                  <a:cubicBezTo>
                    <a:pt x="533" y="304"/>
                    <a:pt x="579" y="333"/>
                    <a:pt x="629" y="333"/>
                  </a:cubicBezTo>
                  <a:cubicBezTo>
                    <a:pt x="642" y="333"/>
                    <a:pt x="656" y="331"/>
                    <a:pt x="669" y="326"/>
                  </a:cubicBezTo>
                  <a:cubicBezTo>
                    <a:pt x="708" y="312"/>
                    <a:pt x="738" y="279"/>
                    <a:pt x="737" y="236"/>
                  </a:cubicBezTo>
                  <a:cubicBezTo>
                    <a:pt x="736" y="154"/>
                    <a:pt x="670" y="105"/>
                    <a:pt x="603" y="76"/>
                  </a:cubicBezTo>
                  <a:cubicBezTo>
                    <a:pt x="549" y="52"/>
                    <a:pt x="496" y="32"/>
                    <a:pt x="439" y="20"/>
                  </a:cubicBezTo>
                  <a:cubicBezTo>
                    <a:pt x="379" y="7"/>
                    <a:pt x="318" y="1"/>
                    <a:pt x="2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0"/>
            <p:cNvSpPr/>
            <p:nvPr/>
          </p:nvSpPr>
          <p:spPr>
            <a:xfrm>
              <a:off x="5184003" y="331374"/>
              <a:ext cx="37472" cy="10837"/>
            </a:xfrm>
            <a:custGeom>
              <a:rect b="b" l="l" r="r" t="t"/>
              <a:pathLst>
                <a:path extrusionOk="0" h="273" w="944">
                  <a:moveTo>
                    <a:pt x="763" y="0"/>
                  </a:moveTo>
                  <a:cubicBezTo>
                    <a:pt x="738" y="0"/>
                    <a:pt x="713" y="2"/>
                    <a:pt x="689" y="5"/>
                  </a:cubicBezTo>
                  <a:cubicBezTo>
                    <a:pt x="627" y="11"/>
                    <a:pt x="567" y="19"/>
                    <a:pt x="506" y="24"/>
                  </a:cubicBezTo>
                  <a:cubicBezTo>
                    <a:pt x="413" y="32"/>
                    <a:pt x="321" y="35"/>
                    <a:pt x="228" y="35"/>
                  </a:cubicBezTo>
                  <a:cubicBezTo>
                    <a:pt x="193" y="35"/>
                    <a:pt x="157" y="35"/>
                    <a:pt x="121" y="34"/>
                  </a:cubicBezTo>
                  <a:cubicBezTo>
                    <a:pt x="120" y="34"/>
                    <a:pt x="119" y="34"/>
                    <a:pt x="118" y="34"/>
                  </a:cubicBezTo>
                  <a:cubicBezTo>
                    <a:pt x="57" y="34"/>
                    <a:pt x="0" y="90"/>
                    <a:pt x="3" y="152"/>
                  </a:cubicBezTo>
                  <a:cubicBezTo>
                    <a:pt x="6" y="218"/>
                    <a:pt x="55" y="268"/>
                    <a:pt x="121" y="270"/>
                  </a:cubicBezTo>
                  <a:cubicBezTo>
                    <a:pt x="165" y="272"/>
                    <a:pt x="208" y="273"/>
                    <a:pt x="251" y="273"/>
                  </a:cubicBezTo>
                  <a:cubicBezTo>
                    <a:pt x="338" y="273"/>
                    <a:pt x="425" y="270"/>
                    <a:pt x="512" y="264"/>
                  </a:cubicBezTo>
                  <a:cubicBezTo>
                    <a:pt x="582" y="259"/>
                    <a:pt x="651" y="251"/>
                    <a:pt x="720" y="242"/>
                  </a:cubicBezTo>
                  <a:cubicBezTo>
                    <a:pt x="789" y="231"/>
                    <a:pt x="866" y="212"/>
                    <a:pt x="912" y="155"/>
                  </a:cubicBezTo>
                  <a:cubicBezTo>
                    <a:pt x="944" y="115"/>
                    <a:pt x="944" y="60"/>
                    <a:pt x="897" y="32"/>
                  </a:cubicBezTo>
                  <a:cubicBezTo>
                    <a:pt x="856" y="7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0"/>
            <p:cNvSpPr/>
            <p:nvPr/>
          </p:nvSpPr>
          <p:spPr>
            <a:xfrm>
              <a:off x="5194761" y="110947"/>
              <a:ext cx="39377" cy="87011"/>
            </a:xfrm>
            <a:custGeom>
              <a:rect b="b" l="l" r="r" t="t"/>
              <a:pathLst>
                <a:path extrusionOk="0" h="2192" w="992">
                  <a:moveTo>
                    <a:pt x="150" y="1"/>
                  </a:moveTo>
                  <a:cubicBezTo>
                    <a:pt x="98" y="32"/>
                    <a:pt x="49" y="74"/>
                    <a:pt x="0" y="110"/>
                  </a:cubicBezTo>
                  <a:cubicBezTo>
                    <a:pt x="37" y="148"/>
                    <a:pt x="72" y="189"/>
                    <a:pt x="104" y="231"/>
                  </a:cubicBezTo>
                  <a:cubicBezTo>
                    <a:pt x="281" y="454"/>
                    <a:pt x="424" y="709"/>
                    <a:pt x="527" y="974"/>
                  </a:cubicBezTo>
                  <a:cubicBezTo>
                    <a:pt x="641" y="1262"/>
                    <a:pt x="713" y="1567"/>
                    <a:pt x="754" y="1872"/>
                  </a:cubicBezTo>
                  <a:cubicBezTo>
                    <a:pt x="768" y="1978"/>
                    <a:pt x="777" y="2084"/>
                    <a:pt x="783" y="2192"/>
                  </a:cubicBezTo>
                  <a:cubicBezTo>
                    <a:pt x="852" y="2135"/>
                    <a:pt x="922" y="2080"/>
                    <a:pt x="992" y="2031"/>
                  </a:cubicBezTo>
                  <a:cubicBezTo>
                    <a:pt x="983" y="1949"/>
                    <a:pt x="971" y="1867"/>
                    <a:pt x="959" y="1788"/>
                  </a:cubicBezTo>
                  <a:cubicBezTo>
                    <a:pt x="908" y="1450"/>
                    <a:pt x="820" y="1124"/>
                    <a:pt x="682" y="813"/>
                  </a:cubicBezTo>
                  <a:cubicBezTo>
                    <a:pt x="558" y="533"/>
                    <a:pt x="395" y="272"/>
                    <a:pt x="190" y="44"/>
                  </a:cubicBezTo>
                  <a:cubicBezTo>
                    <a:pt x="177" y="31"/>
                    <a:pt x="164" y="16"/>
                    <a:pt x="1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0"/>
            <p:cNvSpPr/>
            <p:nvPr/>
          </p:nvSpPr>
          <p:spPr>
            <a:xfrm>
              <a:off x="5238862" y="107692"/>
              <a:ext cx="26993" cy="73793"/>
            </a:xfrm>
            <a:custGeom>
              <a:rect b="b" l="l" r="r" t="t"/>
              <a:pathLst>
                <a:path extrusionOk="0" h="1859" w="680">
                  <a:moveTo>
                    <a:pt x="16" y="1"/>
                  </a:moveTo>
                  <a:cubicBezTo>
                    <a:pt x="11" y="1"/>
                    <a:pt x="6" y="1"/>
                    <a:pt x="0" y="1"/>
                  </a:cubicBezTo>
                  <a:cubicBezTo>
                    <a:pt x="156" y="352"/>
                    <a:pt x="282" y="713"/>
                    <a:pt x="358" y="1093"/>
                  </a:cubicBezTo>
                  <a:cubicBezTo>
                    <a:pt x="406" y="1345"/>
                    <a:pt x="437" y="1600"/>
                    <a:pt x="445" y="1858"/>
                  </a:cubicBezTo>
                  <a:cubicBezTo>
                    <a:pt x="510" y="1845"/>
                    <a:pt x="576" y="1839"/>
                    <a:pt x="646" y="1839"/>
                  </a:cubicBezTo>
                  <a:cubicBezTo>
                    <a:pt x="656" y="1839"/>
                    <a:pt x="666" y="1839"/>
                    <a:pt x="676" y="1839"/>
                  </a:cubicBezTo>
                  <a:lnTo>
                    <a:pt x="679" y="1839"/>
                  </a:lnTo>
                  <a:cubicBezTo>
                    <a:pt x="667" y="1568"/>
                    <a:pt x="633" y="1297"/>
                    <a:pt x="573" y="1032"/>
                  </a:cubicBezTo>
                  <a:cubicBezTo>
                    <a:pt x="498" y="700"/>
                    <a:pt x="390" y="369"/>
                    <a:pt x="238" y="60"/>
                  </a:cubicBezTo>
                  <a:cubicBezTo>
                    <a:pt x="208" y="49"/>
                    <a:pt x="179" y="40"/>
                    <a:pt x="149" y="28"/>
                  </a:cubicBezTo>
                  <a:cubicBezTo>
                    <a:pt x="107" y="15"/>
                    <a:pt x="61" y="1"/>
                    <a:pt x="1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0"/>
            <p:cNvSpPr/>
            <p:nvPr/>
          </p:nvSpPr>
          <p:spPr>
            <a:xfrm>
              <a:off x="5278676" y="108129"/>
              <a:ext cx="19967" cy="79628"/>
            </a:xfrm>
            <a:custGeom>
              <a:rect b="b" l="l" r="r" t="t"/>
              <a:pathLst>
                <a:path extrusionOk="0" h="2006" w="503">
                  <a:moveTo>
                    <a:pt x="182" y="1"/>
                  </a:moveTo>
                  <a:cubicBezTo>
                    <a:pt x="121" y="30"/>
                    <a:pt x="62" y="60"/>
                    <a:pt x="0" y="84"/>
                  </a:cubicBezTo>
                  <a:cubicBezTo>
                    <a:pt x="60" y="291"/>
                    <a:pt x="110" y="503"/>
                    <a:pt x="148" y="714"/>
                  </a:cubicBezTo>
                  <a:cubicBezTo>
                    <a:pt x="172" y="830"/>
                    <a:pt x="189" y="946"/>
                    <a:pt x="204" y="1062"/>
                  </a:cubicBezTo>
                  <a:cubicBezTo>
                    <a:pt x="235" y="1290"/>
                    <a:pt x="250" y="1518"/>
                    <a:pt x="251" y="1747"/>
                  </a:cubicBezTo>
                  <a:cubicBezTo>
                    <a:pt x="252" y="1802"/>
                    <a:pt x="252" y="1859"/>
                    <a:pt x="251" y="1915"/>
                  </a:cubicBezTo>
                  <a:cubicBezTo>
                    <a:pt x="251" y="1918"/>
                    <a:pt x="251" y="1925"/>
                    <a:pt x="250" y="1929"/>
                  </a:cubicBezTo>
                  <a:cubicBezTo>
                    <a:pt x="334" y="1952"/>
                    <a:pt x="416" y="1978"/>
                    <a:pt x="497" y="2005"/>
                  </a:cubicBezTo>
                  <a:cubicBezTo>
                    <a:pt x="497" y="1975"/>
                    <a:pt x="499" y="1945"/>
                    <a:pt x="499" y="1915"/>
                  </a:cubicBezTo>
                  <a:cubicBezTo>
                    <a:pt x="502" y="1620"/>
                    <a:pt x="481" y="1326"/>
                    <a:pt x="442" y="1034"/>
                  </a:cubicBezTo>
                  <a:cubicBezTo>
                    <a:pt x="393" y="678"/>
                    <a:pt x="304" y="333"/>
                    <a:pt x="1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0"/>
            <p:cNvSpPr/>
            <p:nvPr/>
          </p:nvSpPr>
          <p:spPr>
            <a:xfrm>
              <a:off x="5315513" y="110987"/>
              <a:ext cx="12583" cy="85622"/>
            </a:xfrm>
            <a:custGeom>
              <a:rect b="b" l="l" r="r" t="t"/>
              <a:pathLst>
                <a:path extrusionOk="0" h="2157" w="317">
                  <a:moveTo>
                    <a:pt x="0" y="1"/>
                  </a:moveTo>
                  <a:lnTo>
                    <a:pt x="0" y="1"/>
                  </a:lnTo>
                  <a:cubicBezTo>
                    <a:pt x="63" y="399"/>
                    <a:pt x="83" y="809"/>
                    <a:pt x="82" y="1201"/>
                  </a:cubicBezTo>
                  <a:cubicBezTo>
                    <a:pt x="82" y="1490"/>
                    <a:pt x="61" y="1780"/>
                    <a:pt x="22" y="2067"/>
                  </a:cubicBezTo>
                  <a:cubicBezTo>
                    <a:pt x="21" y="2072"/>
                    <a:pt x="21" y="2078"/>
                    <a:pt x="20" y="2084"/>
                  </a:cubicBezTo>
                  <a:cubicBezTo>
                    <a:pt x="26" y="2088"/>
                    <a:pt x="33" y="2090"/>
                    <a:pt x="40" y="2092"/>
                  </a:cubicBezTo>
                  <a:cubicBezTo>
                    <a:pt x="111" y="2114"/>
                    <a:pt x="183" y="2136"/>
                    <a:pt x="255" y="2156"/>
                  </a:cubicBezTo>
                  <a:cubicBezTo>
                    <a:pt x="255" y="2145"/>
                    <a:pt x="259" y="2133"/>
                    <a:pt x="260" y="2120"/>
                  </a:cubicBezTo>
                  <a:cubicBezTo>
                    <a:pt x="298" y="1847"/>
                    <a:pt x="316" y="1571"/>
                    <a:pt x="317" y="1296"/>
                  </a:cubicBezTo>
                  <a:lnTo>
                    <a:pt x="317" y="1201"/>
                  </a:lnTo>
                  <a:cubicBezTo>
                    <a:pt x="316" y="1074"/>
                    <a:pt x="311" y="948"/>
                    <a:pt x="301" y="823"/>
                  </a:cubicBezTo>
                  <a:cubicBezTo>
                    <a:pt x="288" y="650"/>
                    <a:pt x="267" y="478"/>
                    <a:pt x="238" y="308"/>
                  </a:cubicBezTo>
                  <a:cubicBezTo>
                    <a:pt x="228" y="257"/>
                    <a:pt x="218" y="209"/>
                    <a:pt x="208" y="160"/>
                  </a:cubicBezTo>
                  <a:cubicBezTo>
                    <a:pt x="198" y="141"/>
                    <a:pt x="191" y="124"/>
                    <a:pt x="180" y="108"/>
                  </a:cubicBezTo>
                  <a:cubicBezTo>
                    <a:pt x="113" y="85"/>
                    <a:pt x="57" y="45"/>
                    <a:pt x="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0"/>
            <p:cNvSpPr/>
            <p:nvPr/>
          </p:nvSpPr>
          <p:spPr>
            <a:xfrm>
              <a:off x="5336352" y="111424"/>
              <a:ext cx="18895" cy="90584"/>
            </a:xfrm>
            <a:custGeom>
              <a:rect b="b" l="l" r="r" t="t"/>
              <a:pathLst>
                <a:path extrusionOk="0" h="2282" w="476">
                  <a:moveTo>
                    <a:pt x="262" y="1"/>
                  </a:moveTo>
                  <a:cubicBezTo>
                    <a:pt x="272" y="467"/>
                    <a:pt x="236" y="935"/>
                    <a:pt x="169" y="1390"/>
                  </a:cubicBezTo>
                  <a:cubicBezTo>
                    <a:pt x="129" y="1670"/>
                    <a:pt x="72" y="1946"/>
                    <a:pt x="0" y="2221"/>
                  </a:cubicBezTo>
                  <a:cubicBezTo>
                    <a:pt x="79" y="2242"/>
                    <a:pt x="161" y="2263"/>
                    <a:pt x="241" y="2282"/>
                  </a:cubicBezTo>
                  <a:cubicBezTo>
                    <a:pt x="257" y="2213"/>
                    <a:pt x="274" y="2144"/>
                    <a:pt x="291" y="2073"/>
                  </a:cubicBezTo>
                  <a:cubicBezTo>
                    <a:pt x="299" y="2034"/>
                    <a:pt x="308" y="1993"/>
                    <a:pt x="317" y="1953"/>
                  </a:cubicBezTo>
                  <a:cubicBezTo>
                    <a:pt x="351" y="1781"/>
                    <a:pt x="380" y="1608"/>
                    <a:pt x="404" y="1433"/>
                  </a:cubicBezTo>
                  <a:cubicBezTo>
                    <a:pt x="466" y="987"/>
                    <a:pt x="475" y="545"/>
                    <a:pt x="448" y="100"/>
                  </a:cubicBezTo>
                  <a:cubicBezTo>
                    <a:pt x="433" y="97"/>
                    <a:pt x="419" y="92"/>
                    <a:pt x="406" y="84"/>
                  </a:cubicBezTo>
                  <a:cubicBezTo>
                    <a:pt x="354" y="62"/>
                    <a:pt x="307" y="35"/>
                    <a:pt x="2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0"/>
            <p:cNvSpPr/>
            <p:nvPr/>
          </p:nvSpPr>
          <p:spPr>
            <a:xfrm>
              <a:off x="5460399" y="155763"/>
              <a:ext cx="16037" cy="22785"/>
            </a:xfrm>
            <a:custGeom>
              <a:rect b="b" l="l" r="r" t="t"/>
              <a:pathLst>
                <a:path extrusionOk="0" h="574" w="404">
                  <a:moveTo>
                    <a:pt x="266" y="0"/>
                  </a:moveTo>
                  <a:cubicBezTo>
                    <a:pt x="204" y="115"/>
                    <a:pt x="142" y="230"/>
                    <a:pt x="83" y="344"/>
                  </a:cubicBezTo>
                  <a:cubicBezTo>
                    <a:pt x="57" y="396"/>
                    <a:pt x="28" y="448"/>
                    <a:pt x="1" y="500"/>
                  </a:cubicBezTo>
                  <a:cubicBezTo>
                    <a:pt x="73" y="517"/>
                    <a:pt x="145" y="542"/>
                    <a:pt x="211" y="573"/>
                  </a:cubicBezTo>
                  <a:cubicBezTo>
                    <a:pt x="232" y="533"/>
                    <a:pt x="252" y="493"/>
                    <a:pt x="272" y="455"/>
                  </a:cubicBezTo>
                  <a:cubicBezTo>
                    <a:pt x="317" y="368"/>
                    <a:pt x="360" y="283"/>
                    <a:pt x="404" y="196"/>
                  </a:cubicBezTo>
                  <a:cubicBezTo>
                    <a:pt x="392" y="190"/>
                    <a:pt x="381" y="185"/>
                    <a:pt x="370" y="177"/>
                  </a:cubicBezTo>
                  <a:cubicBezTo>
                    <a:pt x="310" y="137"/>
                    <a:pt x="279" y="74"/>
                    <a:pt x="266" y="4"/>
                  </a:cubicBezTo>
                  <a:lnTo>
                    <a:pt x="266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0"/>
            <p:cNvSpPr/>
            <p:nvPr/>
          </p:nvSpPr>
          <p:spPr>
            <a:xfrm>
              <a:off x="5486082" y="183351"/>
              <a:ext cx="19649" cy="27112"/>
            </a:xfrm>
            <a:custGeom>
              <a:rect b="b" l="l" r="r" t="t"/>
              <a:pathLst>
                <a:path extrusionOk="0" h="683" w="495">
                  <a:moveTo>
                    <a:pt x="274" y="0"/>
                  </a:moveTo>
                  <a:cubicBezTo>
                    <a:pt x="183" y="115"/>
                    <a:pt x="92" y="228"/>
                    <a:pt x="0" y="344"/>
                  </a:cubicBezTo>
                  <a:lnTo>
                    <a:pt x="0" y="345"/>
                  </a:lnTo>
                  <a:cubicBezTo>
                    <a:pt x="24" y="423"/>
                    <a:pt x="30" y="506"/>
                    <a:pt x="20" y="586"/>
                  </a:cubicBezTo>
                  <a:cubicBezTo>
                    <a:pt x="21" y="604"/>
                    <a:pt x="25" y="624"/>
                    <a:pt x="26" y="644"/>
                  </a:cubicBezTo>
                  <a:cubicBezTo>
                    <a:pt x="28" y="655"/>
                    <a:pt x="29" y="670"/>
                    <a:pt x="28" y="682"/>
                  </a:cubicBezTo>
                  <a:cubicBezTo>
                    <a:pt x="61" y="638"/>
                    <a:pt x="93" y="595"/>
                    <a:pt x="125" y="553"/>
                  </a:cubicBezTo>
                  <a:cubicBezTo>
                    <a:pt x="249" y="391"/>
                    <a:pt x="373" y="228"/>
                    <a:pt x="495" y="64"/>
                  </a:cubicBezTo>
                  <a:lnTo>
                    <a:pt x="495" y="64"/>
                  </a:lnTo>
                  <a:cubicBezTo>
                    <a:pt x="484" y="64"/>
                    <a:pt x="474" y="64"/>
                    <a:pt x="463" y="64"/>
                  </a:cubicBezTo>
                  <a:cubicBezTo>
                    <a:pt x="426" y="64"/>
                    <a:pt x="392" y="61"/>
                    <a:pt x="364" y="52"/>
                  </a:cubicBezTo>
                  <a:cubicBezTo>
                    <a:pt x="326" y="42"/>
                    <a:pt x="296" y="22"/>
                    <a:pt x="2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0"/>
            <p:cNvSpPr/>
            <p:nvPr/>
          </p:nvSpPr>
          <p:spPr>
            <a:xfrm>
              <a:off x="5506287" y="211852"/>
              <a:ext cx="23896" cy="20284"/>
            </a:xfrm>
            <a:custGeom>
              <a:rect b="b" l="l" r="r" t="t"/>
              <a:pathLst>
                <a:path extrusionOk="0" h="511" w="602">
                  <a:moveTo>
                    <a:pt x="455" y="1"/>
                  </a:moveTo>
                  <a:cubicBezTo>
                    <a:pt x="317" y="120"/>
                    <a:pt x="179" y="240"/>
                    <a:pt x="42" y="361"/>
                  </a:cubicBezTo>
                  <a:cubicBezTo>
                    <a:pt x="28" y="374"/>
                    <a:pt x="13" y="385"/>
                    <a:pt x="1" y="397"/>
                  </a:cubicBezTo>
                  <a:cubicBezTo>
                    <a:pt x="72" y="424"/>
                    <a:pt x="136" y="463"/>
                    <a:pt x="188" y="511"/>
                  </a:cubicBezTo>
                  <a:lnTo>
                    <a:pt x="189" y="510"/>
                  </a:lnTo>
                  <a:cubicBezTo>
                    <a:pt x="328" y="377"/>
                    <a:pt x="465" y="243"/>
                    <a:pt x="601" y="108"/>
                  </a:cubicBezTo>
                  <a:cubicBezTo>
                    <a:pt x="546" y="79"/>
                    <a:pt x="495" y="43"/>
                    <a:pt x="4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0"/>
            <p:cNvSpPr/>
            <p:nvPr/>
          </p:nvSpPr>
          <p:spPr>
            <a:xfrm>
              <a:off x="5530103" y="243330"/>
              <a:ext cx="21912" cy="21634"/>
            </a:xfrm>
            <a:custGeom>
              <a:rect b="b" l="l" r="r" t="t"/>
              <a:pathLst>
                <a:path extrusionOk="0" h="545" w="552">
                  <a:moveTo>
                    <a:pt x="411" y="0"/>
                  </a:moveTo>
                  <a:cubicBezTo>
                    <a:pt x="272" y="97"/>
                    <a:pt x="138" y="195"/>
                    <a:pt x="0" y="292"/>
                  </a:cubicBezTo>
                  <a:cubicBezTo>
                    <a:pt x="6" y="307"/>
                    <a:pt x="10" y="323"/>
                    <a:pt x="14" y="339"/>
                  </a:cubicBezTo>
                  <a:cubicBezTo>
                    <a:pt x="30" y="406"/>
                    <a:pt x="35" y="477"/>
                    <a:pt x="28" y="545"/>
                  </a:cubicBezTo>
                  <a:cubicBezTo>
                    <a:pt x="198" y="416"/>
                    <a:pt x="378" y="291"/>
                    <a:pt x="551" y="156"/>
                  </a:cubicBezTo>
                  <a:cubicBezTo>
                    <a:pt x="489" y="128"/>
                    <a:pt x="437" y="79"/>
                    <a:pt x="411" y="1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0"/>
            <p:cNvSpPr/>
            <p:nvPr/>
          </p:nvSpPr>
          <p:spPr>
            <a:xfrm>
              <a:off x="5528635" y="271831"/>
              <a:ext cx="33900" cy="25881"/>
            </a:xfrm>
            <a:custGeom>
              <a:rect b="b" l="l" r="r" t="t"/>
              <a:pathLst>
                <a:path extrusionOk="0" h="652" w="854">
                  <a:moveTo>
                    <a:pt x="845" y="1"/>
                  </a:moveTo>
                  <a:cubicBezTo>
                    <a:pt x="561" y="134"/>
                    <a:pt x="279" y="272"/>
                    <a:pt x="1" y="421"/>
                  </a:cubicBezTo>
                  <a:cubicBezTo>
                    <a:pt x="37" y="487"/>
                    <a:pt x="63" y="558"/>
                    <a:pt x="79" y="631"/>
                  </a:cubicBezTo>
                  <a:cubicBezTo>
                    <a:pt x="82" y="639"/>
                    <a:pt x="82" y="645"/>
                    <a:pt x="83" y="652"/>
                  </a:cubicBezTo>
                  <a:cubicBezTo>
                    <a:pt x="339" y="511"/>
                    <a:pt x="597" y="369"/>
                    <a:pt x="854" y="230"/>
                  </a:cubicBezTo>
                  <a:cubicBezTo>
                    <a:pt x="853" y="227"/>
                    <a:pt x="850" y="223"/>
                    <a:pt x="849" y="218"/>
                  </a:cubicBezTo>
                  <a:cubicBezTo>
                    <a:pt x="824" y="143"/>
                    <a:pt x="828" y="72"/>
                    <a:pt x="8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0"/>
            <p:cNvSpPr/>
            <p:nvPr/>
          </p:nvSpPr>
          <p:spPr>
            <a:xfrm>
              <a:off x="5506882" y="302238"/>
              <a:ext cx="74388" cy="41402"/>
            </a:xfrm>
            <a:custGeom>
              <a:rect b="b" l="l" r="r" t="t"/>
              <a:pathLst>
                <a:path extrusionOk="0" h="1043" w="1874">
                  <a:moveTo>
                    <a:pt x="1874" y="0"/>
                  </a:moveTo>
                  <a:cubicBezTo>
                    <a:pt x="1697" y="66"/>
                    <a:pt x="1520" y="135"/>
                    <a:pt x="1344" y="208"/>
                  </a:cubicBezTo>
                  <a:cubicBezTo>
                    <a:pt x="1119" y="305"/>
                    <a:pt x="896" y="410"/>
                    <a:pt x="677" y="520"/>
                  </a:cubicBezTo>
                  <a:cubicBezTo>
                    <a:pt x="601" y="560"/>
                    <a:pt x="526" y="597"/>
                    <a:pt x="450" y="639"/>
                  </a:cubicBezTo>
                  <a:cubicBezTo>
                    <a:pt x="309" y="716"/>
                    <a:pt x="172" y="800"/>
                    <a:pt x="51" y="905"/>
                  </a:cubicBezTo>
                  <a:cubicBezTo>
                    <a:pt x="0" y="951"/>
                    <a:pt x="43" y="1043"/>
                    <a:pt x="106" y="1043"/>
                  </a:cubicBezTo>
                  <a:cubicBezTo>
                    <a:pt x="113" y="1043"/>
                    <a:pt x="121" y="1042"/>
                    <a:pt x="129" y="1039"/>
                  </a:cubicBezTo>
                  <a:cubicBezTo>
                    <a:pt x="169" y="1024"/>
                    <a:pt x="209" y="1007"/>
                    <a:pt x="250" y="989"/>
                  </a:cubicBezTo>
                  <a:cubicBezTo>
                    <a:pt x="422" y="914"/>
                    <a:pt x="585" y="817"/>
                    <a:pt x="752" y="729"/>
                  </a:cubicBezTo>
                  <a:cubicBezTo>
                    <a:pt x="970" y="617"/>
                    <a:pt x="1192" y="510"/>
                    <a:pt x="1415" y="411"/>
                  </a:cubicBezTo>
                  <a:cubicBezTo>
                    <a:pt x="1553" y="349"/>
                    <a:pt x="1691" y="292"/>
                    <a:pt x="1830" y="237"/>
                  </a:cubicBezTo>
                  <a:cubicBezTo>
                    <a:pt x="1832" y="157"/>
                    <a:pt x="1855" y="77"/>
                    <a:pt x="18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0"/>
            <p:cNvSpPr/>
            <p:nvPr/>
          </p:nvSpPr>
          <p:spPr>
            <a:xfrm>
              <a:off x="5553801" y="335026"/>
              <a:ext cx="41164" cy="18935"/>
            </a:xfrm>
            <a:custGeom>
              <a:rect b="b" l="l" r="r" t="t"/>
              <a:pathLst>
                <a:path extrusionOk="0" h="477" w="1037">
                  <a:moveTo>
                    <a:pt x="1036" y="0"/>
                  </a:moveTo>
                  <a:cubicBezTo>
                    <a:pt x="817" y="68"/>
                    <a:pt x="595" y="140"/>
                    <a:pt x="375" y="217"/>
                  </a:cubicBezTo>
                  <a:cubicBezTo>
                    <a:pt x="250" y="262"/>
                    <a:pt x="125" y="306"/>
                    <a:pt x="0" y="353"/>
                  </a:cubicBezTo>
                  <a:cubicBezTo>
                    <a:pt x="114" y="385"/>
                    <a:pt x="225" y="427"/>
                    <a:pt x="334" y="476"/>
                  </a:cubicBezTo>
                  <a:cubicBezTo>
                    <a:pt x="375" y="460"/>
                    <a:pt x="416" y="446"/>
                    <a:pt x="457" y="431"/>
                  </a:cubicBezTo>
                  <a:cubicBezTo>
                    <a:pt x="625" y="370"/>
                    <a:pt x="793" y="307"/>
                    <a:pt x="960" y="245"/>
                  </a:cubicBezTo>
                  <a:cubicBezTo>
                    <a:pt x="962" y="234"/>
                    <a:pt x="965" y="221"/>
                    <a:pt x="968" y="209"/>
                  </a:cubicBezTo>
                  <a:cubicBezTo>
                    <a:pt x="981" y="142"/>
                    <a:pt x="1021" y="69"/>
                    <a:pt x="10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0"/>
            <p:cNvSpPr/>
            <p:nvPr/>
          </p:nvSpPr>
          <p:spPr>
            <a:xfrm>
              <a:off x="5592623" y="367655"/>
              <a:ext cx="10043" cy="10638"/>
            </a:xfrm>
            <a:custGeom>
              <a:rect b="b" l="l" r="r" t="t"/>
              <a:pathLst>
                <a:path extrusionOk="0" h="268" w="253">
                  <a:moveTo>
                    <a:pt x="248" y="1"/>
                  </a:moveTo>
                  <a:cubicBezTo>
                    <a:pt x="165" y="29"/>
                    <a:pt x="81" y="58"/>
                    <a:pt x="0" y="88"/>
                  </a:cubicBezTo>
                  <a:cubicBezTo>
                    <a:pt x="61" y="144"/>
                    <a:pt x="118" y="204"/>
                    <a:pt x="170" y="268"/>
                  </a:cubicBezTo>
                  <a:cubicBezTo>
                    <a:pt x="184" y="262"/>
                    <a:pt x="199" y="256"/>
                    <a:pt x="214" y="251"/>
                  </a:cubicBezTo>
                  <a:cubicBezTo>
                    <a:pt x="235" y="169"/>
                    <a:pt x="252" y="83"/>
                    <a:pt x="2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0"/>
            <p:cNvSpPr/>
            <p:nvPr/>
          </p:nvSpPr>
          <p:spPr>
            <a:xfrm>
              <a:off x="5529468" y="462566"/>
              <a:ext cx="52318" cy="170014"/>
            </a:xfrm>
            <a:custGeom>
              <a:rect b="b" l="l" r="r" t="t"/>
              <a:pathLst>
                <a:path extrusionOk="0" h="4283" w="1318">
                  <a:moveTo>
                    <a:pt x="659" y="0"/>
                  </a:moveTo>
                  <a:cubicBezTo>
                    <a:pt x="551" y="43"/>
                    <a:pt x="462" y="124"/>
                    <a:pt x="376" y="202"/>
                  </a:cubicBezTo>
                  <a:cubicBezTo>
                    <a:pt x="303" y="268"/>
                    <a:pt x="228" y="337"/>
                    <a:pt x="190" y="428"/>
                  </a:cubicBezTo>
                  <a:cubicBezTo>
                    <a:pt x="160" y="500"/>
                    <a:pt x="155" y="579"/>
                    <a:pt x="151" y="656"/>
                  </a:cubicBezTo>
                  <a:cubicBezTo>
                    <a:pt x="117" y="1249"/>
                    <a:pt x="83" y="1842"/>
                    <a:pt x="50" y="2436"/>
                  </a:cubicBezTo>
                  <a:cubicBezTo>
                    <a:pt x="25" y="2859"/>
                    <a:pt x="1" y="3285"/>
                    <a:pt x="24" y="3708"/>
                  </a:cubicBezTo>
                  <a:lnTo>
                    <a:pt x="82" y="4282"/>
                  </a:lnTo>
                  <a:cubicBezTo>
                    <a:pt x="484" y="3746"/>
                    <a:pt x="894" y="3196"/>
                    <a:pt x="1079" y="2552"/>
                  </a:cubicBezTo>
                  <a:cubicBezTo>
                    <a:pt x="1255" y="1938"/>
                    <a:pt x="1213" y="1285"/>
                    <a:pt x="1317" y="655"/>
                  </a:cubicBezTo>
                  <a:lnTo>
                    <a:pt x="1317" y="655"/>
                  </a:lnTo>
                  <a:cubicBezTo>
                    <a:pt x="1271" y="679"/>
                    <a:pt x="1225" y="704"/>
                    <a:pt x="1178" y="729"/>
                  </a:cubicBezTo>
                  <a:cubicBezTo>
                    <a:pt x="1168" y="734"/>
                    <a:pt x="1155" y="740"/>
                    <a:pt x="1144" y="740"/>
                  </a:cubicBezTo>
                  <a:cubicBezTo>
                    <a:pt x="1142" y="740"/>
                    <a:pt x="1141" y="740"/>
                    <a:pt x="1139" y="739"/>
                  </a:cubicBezTo>
                  <a:cubicBezTo>
                    <a:pt x="1098" y="733"/>
                    <a:pt x="1110" y="672"/>
                    <a:pt x="1129" y="635"/>
                  </a:cubicBezTo>
                  <a:cubicBezTo>
                    <a:pt x="1203" y="490"/>
                    <a:pt x="1225" y="318"/>
                    <a:pt x="1187" y="158"/>
                  </a:cubicBezTo>
                  <a:cubicBezTo>
                    <a:pt x="1183" y="142"/>
                    <a:pt x="1177" y="124"/>
                    <a:pt x="1162" y="114"/>
                  </a:cubicBezTo>
                  <a:cubicBezTo>
                    <a:pt x="1154" y="108"/>
                    <a:pt x="1144" y="105"/>
                    <a:pt x="1134" y="105"/>
                  </a:cubicBezTo>
                  <a:cubicBezTo>
                    <a:pt x="1127" y="105"/>
                    <a:pt x="1119" y="107"/>
                    <a:pt x="1112" y="108"/>
                  </a:cubicBezTo>
                  <a:cubicBezTo>
                    <a:pt x="979" y="135"/>
                    <a:pt x="885" y="265"/>
                    <a:pt x="754" y="291"/>
                  </a:cubicBezTo>
                  <a:cubicBezTo>
                    <a:pt x="745" y="292"/>
                    <a:pt x="735" y="293"/>
                    <a:pt x="725" y="293"/>
                  </a:cubicBezTo>
                  <a:cubicBezTo>
                    <a:pt x="710" y="293"/>
                    <a:pt x="695" y="290"/>
                    <a:pt x="683" y="281"/>
                  </a:cubicBezTo>
                  <a:cubicBezTo>
                    <a:pt x="662" y="266"/>
                    <a:pt x="655" y="236"/>
                    <a:pt x="651" y="210"/>
                  </a:cubicBezTo>
                  <a:cubicBezTo>
                    <a:pt x="640" y="141"/>
                    <a:pt x="643" y="69"/>
                    <a:pt x="65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0"/>
            <p:cNvSpPr/>
            <p:nvPr/>
          </p:nvSpPr>
          <p:spPr>
            <a:xfrm>
              <a:off x="4477552" y="649608"/>
              <a:ext cx="14409" cy="10162"/>
            </a:xfrm>
            <a:custGeom>
              <a:rect b="b" l="l" r="r" t="t"/>
              <a:pathLst>
                <a:path extrusionOk="0" h="256" w="363">
                  <a:moveTo>
                    <a:pt x="101" y="1"/>
                  </a:moveTo>
                  <a:cubicBezTo>
                    <a:pt x="75" y="73"/>
                    <a:pt x="42" y="140"/>
                    <a:pt x="0" y="201"/>
                  </a:cubicBezTo>
                  <a:cubicBezTo>
                    <a:pt x="27" y="204"/>
                    <a:pt x="53" y="208"/>
                    <a:pt x="81" y="211"/>
                  </a:cubicBezTo>
                  <a:cubicBezTo>
                    <a:pt x="151" y="223"/>
                    <a:pt x="222" y="237"/>
                    <a:pt x="291" y="256"/>
                  </a:cubicBezTo>
                  <a:cubicBezTo>
                    <a:pt x="313" y="185"/>
                    <a:pt x="334" y="115"/>
                    <a:pt x="363" y="46"/>
                  </a:cubicBezTo>
                  <a:cubicBezTo>
                    <a:pt x="276" y="25"/>
                    <a:pt x="189" y="10"/>
                    <a:pt x="101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0"/>
            <p:cNvSpPr/>
            <p:nvPr/>
          </p:nvSpPr>
          <p:spPr>
            <a:xfrm>
              <a:off x="4477671" y="609556"/>
              <a:ext cx="32074" cy="16712"/>
            </a:xfrm>
            <a:custGeom>
              <a:rect b="b" l="l" r="r" t="t"/>
              <a:pathLst>
                <a:path extrusionOk="0" h="421" w="808">
                  <a:moveTo>
                    <a:pt x="186" y="0"/>
                  </a:moveTo>
                  <a:cubicBezTo>
                    <a:pt x="121" y="50"/>
                    <a:pt x="58" y="99"/>
                    <a:pt x="0" y="152"/>
                  </a:cubicBezTo>
                  <a:cubicBezTo>
                    <a:pt x="172" y="213"/>
                    <a:pt x="341" y="277"/>
                    <a:pt x="508" y="348"/>
                  </a:cubicBezTo>
                  <a:cubicBezTo>
                    <a:pt x="565" y="371"/>
                    <a:pt x="620" y="395"/>
                    <a:pt x="675" y="420"/>
                  </a:cubicBezTo>
                  <a:cubicBezTo>
                    <a:pt x="694" y="389"/>
                    <a:pt x="715" y="358"/>
                    <a:pt x="736" y="327"/>
                  </a:cubicBezTo>
                  <a:cubicBezTo>
                    <a:pt x="758" y="292"/>
                    <a:pt x="782" y="259"/>
                    <a:pt x="807" y="225"/>
                  </a:cubicBezTo>
                  <a:cubicBezTo>
                    <a:pt x="731" y="194"/>
                    <a:pt x="657" y="166"/>
                    <a:pt x="582" y="139"/>
                  </a:cubicBezTo>
                  <a:cubicBezTo>
                    <a:pt x="451" y="90"/>
                    <a:pt x="319" y="43"/>
                    <a:pt x="186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0"/>
            <p:cNvSpPr/>
            <p:nvPr/>
          </p:nvSpPr>
          <p:spPr>
            <a:xfrm>
              <a:off x="4499821" y="569742"/>
              <a:ext cx="37710" cy="26040"/>
            </a:xfrm>
            <a:custGeom>
              <a:rect b="b" l="l" r="r" t="t"/>
              <a:pathLst>
                <a:path extrusionOk="0" h="656" w="950">
                  <a:moveTo>
                    <a:pt x="106" y="1"/>
                  </a:moveTo>
                  <a:cubicBezTo>
                    <a:pt x="63" y="47"/>
                    <a:pt x="24" y="98"/>
                    <a:pt x="4" y="157"/>
                  </a:cubicBezTo>
                  <a:cubicBezTo>
                    <a:pt x="3" y="161"/>
                    <a:pt x="2" y="164"/>
                    <a:pt x="0" y="167"/>
                  </a:cubicBezTo>
                  <a:cubicBezTo>
                    <a:pt x="199" y="265"/>
                    <a:pt x="382" y="395"/>
                    <a:pt x="563" y="520"/>
                  </a:cubicBezTo>
                  <a:cubicBezTo>
                    <a:pt x="631" y="566"/>
                    <a:pt x="698" y="612"/>
                    <a:pt x="767" y="656"/>
                  </a:cubicBezTo>
                  <a:cubicBezTo>
                    <a:pt x="825" y="602"/>
                    <a:pt x="887" y="550"/>
                    <a:pt x="949" y="500"/>
                  </a:cubicBezTo>
                  <a:cubicBezTo>
                    <a:pt x="841" y="439"/>
                    <a:pt x="736" y="368"/>
                    <a:pt x="632" y="303"/>
                  </a:cubicBezTo>
                  <a:cubicBezTo>
                    <a:pt x="461" y="193"/>
                    <a:pt x="289" y="86"/>
                    <a:pt x="106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0"/>
            <p:cNvSpPr/>
            <p:nvPr/>
          </p:nvSpPr>
          <p:spPr>
            <a:xfrm>
              <a:off x="4530744" y="523815"/>
              <a:ext cx="22309" cy="24015"/>
            </a:xfrm>
            <a:custGeom>
              <a:rect b="b" l="l" r="r" t="t"/>
              <a:pathLst>
                <a:path extrusionOk="0" h="605" w="562">
                  <a:moveTo>
                    <a:pt x="84" y="0"/>
                  </a:moveTo>
                  <a:cubicBezTo>
                    <a:pt x="55" y="68"/>
                    <a:pt x="29" y="136"/>
                    <a:pt x="0" y="206"/>
                  </a:cubicBezTo>
                  <a:cubicBezTo>
                    <a:pt x="129" y="337"/>
                    <a:pt x="258" y="471"/>
                    <a:pt x="384" y="604"/>
                  </a:cubicBezTo>
                  <a:cubicBezTo>
                    <a:pt x="441" y="557"/>
                    <a:pt x="500" y="511"/>
                    <a:pt x="562" y="468"/>
                  </a:cubicBezTo>
                  <a:cubicBezTo>
                    <a:pt x="561" y="466"/>
                    <a:pt x="560" y="464"/>
                    <a:pt x="556" y="461"/>
                  </a:cubicBezTo>
                  <a:cubicBezTo>
                    <a:pt x="400" y="306"/>
                    <a:pt x="243" y="151"/>
                    <a:pt x="84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0"/>
            <p:cNvSpPr/>
            <p:nvPr/>
          </p:nvSpPr>
          <p:spPr>
            <a:xfrm>
              <a:off x="4570081" y="488645"/>
              <a:ext cx="14290" cy="24730"/>
            </a:xfrm>
            <a:custGeom>
              <a:rect b="b" l="l" r="r" t="t"/>
              <a:pathLst>
                <a:path extrusionOk="0" h="623" w="360">
                  <a:moveTo>
                    <a:pt x="180" y="0"/>
                  </a:moveTo>
                  <a:cubicBezTo>
                    <a:pt x="132" y="59"/>
                    <a:pt x="74" y="110"/>
                    <a:pt x="1" y="151"/>
                  </a:cubicBezTo>
                  <a:cubicBezTo>
                    <a:pt x="51" y="265"/>
                    <a:pt x="102" y="379"/>
                    <a:pt x="153" y="491"/>
                  </a:cubicBezTo>
                  <a:cubicBezTo>
                    <a:pt x="173" y="535"/>
                    <a:pt x="192" y="578"/>
                    <a:pt x="212" y="623"/>
                  </a:cubicBezTo>
                  <a:cubicBezTo>
                    <a:pt x="256" y="541"/>
                    <a:pt x="303" y="461"/>
                    <a:pt x="359" y="387"/>
                  </a:cubicBezTo>
                  <a:cubicBezTo>
                    <a:pt x="357" y="382"/>
                    <a:pt x="355" y="379"/>
                    <a:pt x="353" y="374"/>
                  </a:cubicBezTo>
                  <a:cubicBezTo>
                    <a:pt x="296" y="249"/>
                    <a:pt x="237" y="125"/>
                    <a:pt x="180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0"/>
            <p:cNvSpPr/>
            <p:nvPr/>
          </p:nvSpPr>
          <p:spPr>
            <a:xfrm>
              <a:off x="4612753" y="450657"/>
              <a:ext cx="14489" cy="36758"/>
            </a:xfrm>
            <a:custGeom>
              <a:rect b="b" l="l" r="r" t="t"/>
              <a:pathLst>
                <a:path extrusionOk="0" h="926" w="365">
                  <a:moveTo>
                    <a:pt x="219" y="0"/>
                  </a:moveTo>
                  <a:cubicBezTo>
                    <a:pt x="158" y="22"/>
                    <a:pt x="93" y="36"/>
                    <a:pt x="27" y="36"/>
                  </a:cubicBezTo>
                  <a:cubicBezTo>
                    <a:pt x="18" y="36"/>
                    <a:pt x="9" y="36"/>
                    <a:pt x="1" y="35"/>
                  </a:cubicBezTo>
                  <a:lnTo>
                    <a:pt x="1" y="35"/>
                  </a:lnTo>
                  <a:cubicBezTo>
                    <a:pt x="32" y="228"/>
                    <a:pt x="61" y="422"/>
                    <a:pt x="88" y="617"/>
                  </a:cubicBezTo>
                  <a:cubicBezTo>
                    <a:pt x="101" y="718"/>
                    <a:pt x="114" y="821"/>
                    <a:pt x="127" y="922"/>
                  </a:cubicBezTo>
                  <a:cubicBezTo>
                    <a:pt x="182" y="922"/>
                    <a:pt x="236" y="923"/>
                    <a:pt x="291" y="925"/>
                  </a:cubicBezTo>
                  <a:cubicBezTo>
                    <a:pt x="298" y="925"/>
                    <a:pt x="305" y="925"/>
                    <a:pt x="311" y="925"/>
                  </a:cubicBezTo>
                  <a:cubicBezTo>
                    <a:pt x="330" y="925"/>
                    <a:pt x="347" y="924"/>
                    <a:pt x="364" y="923"/>
                  </a:cubicBezTo>
                  <a:cubicBezTo>
                    <a:pt x="349" y="807"/>
                    <a:pt x="333" y="692"/>
                    <a:pt x="314" y="577"/>
                  </a:cubicBezTo>
                  <a:cubicBezTo>
                    <a:pt x="286" y="384"/>
                    <a:pt x="254" y="193"/>
                    <a:pt x="219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0"/>
            <p:cNvSpPr/>
            <p:nvPr/>
          </p:nvSpPr>
          <p:spPr>
            <a:xfrm>
              <a:off x="4665627" y="453753"/>
              <a:ext cx="9368" cy="23341"/>
            </a:xfrm>
            <a:custGeom>
              <a:rect b="b" l="l" r="r" t="t"/>
              <a:pathLst>
                <a:path extrusionOk="0" h="588" w="236">
                  <a:moveTo>
                    <a:pt x="13" y="0"/>
                  </a:moveTo>
                  <a:cubicBezTo>
                    <a:pt x="13" y="111"/>
                    <a:pt x="12" y="222"/>
                    <a:pt x="10" y="332"/>
                  </a:cubicBezTo>
                  <a:cubicBezTo>
                    <a:pt x="7" y="418"/>
                    <a:pt x="5" y="503"/>
                    <a:pt x="1" y="588"/>
                  </a:cubicBezTo>
                  <a:cubicBezTo>
                    <a:pt x="76" y="570"/>
                    <a:pt x="154" y="557"/>
                    <a:pt x="232" y="556"/>
                  </a:cubicBezTo>
                  <a:cubicBezTo>
                    <a:pt x="234" y="490"/>
                    <a:pt x="235" y="421"/>
                    <a:pt x="235" y="354"/>
                  </a:cubicBezTo>
                  <a:cubicBezTo>
                    <a:pt x="235" y="243"/>
                    <a:pt x="235" y="129"/>
                    <a:pt x="231" y="16"/>
                  </a:cubicBezTo>
                  <a:cubicBezTo>
                    <a:pt x="209" y="18"/>
                    <a:pt x="187" y="20"/>
                    <a:pt x="164" y="20"/>
                  </a:cubicBezTo>
                  <a:cubicBezTo>
                    <a:pt x="114" y="20"/>
                    <a:pt x="62" y="13"/>
                    <a:pt x="13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0"/>
            <p:cNvSpPr/>
            <p:nvPr/>
          </p:nvSpPr>
          <p:spPr>
            <a:xfrm>
              <a:off x="4711117" y="471537"/>
              <a:ext cx="10757" cy="31399"/>
            </a:xfrm>
            <a:custGeom>
              <a:rect b="b" l="l" r="r" t="t"/>
              <a:pathLst>
                <a:path extrusionOk="0" h="791" w="271">
                  <a:moveTo>
                    <a:pt x="74" y="0"/>
                  </a:moveTo>
                  <a:cubicBezTo>
                    <a:pt x="64" y="114"/>
                    <a:pt x="53" y="228"/>
                    <a:pt x="42" y="342"/>
                  </a:cubicBezTo>
                  <a:cubicBezTo>
                    <a:pt x="31" y="458"/>
                    <a:pt x="16" y="576"/>
                    <a:pt x="0" y="693"/>
                  </a:cubicBezTo>
                  <a:cubicBezTo>
                    <a:pt x="66" y="738"/>
                    <a:pt x="140" y="769"/>
                    <a:pt x="215" y="790"/>
                  </a:cubicBezTo>
                  <a:cubicBezTo>
                    <a:pt x="230" y="655"/>
                    <a:pt x="243" y="520"/>
                    <a:pt x="253" y="384"/>
                  </a:cubicBezTo>
                  <a:cubicBezTo>
                    <a:pt x="260" y="304"/>
                    <a:pt x="265" y="222"/>
                    <a:pt x="270" y="141"/>
                  </a:cubicBezTo>
                  <a:cubicBezTo>
                    <a:pt x="194" y="110"/>
                    <a:pt x="125" y="63"/>
                    <a:pt x="74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0"/>
            <p:cNvSpPr/>
            <p:nvPr/>
          </p:nvSpPr>
          <p:spPr>
            <a:xfrm>
              <a:off x="4754663" y="482175"/>
              <a:ext cx="10638" cy="33622"/>
            </a:xfrm>
            <a:custGeom>
              <a:rect b="b" l="l" r="r" t="t"/>
              <a:pathLst>
                <a:path extrusionOk="0" h="847" w="268">
                  <a:moveTo>
                    <a:pt x="136" y="1"/>
                  </a:moveTo>
                  <a:cubicBezTo>
                    <a:pt x="104" y="193"/>
                    <a:pt x="69" y="384"/>
                    <a:pt x="33" y="577"/>
                  </a:cubicBezTo>
                  <a:cubicBezTo>
                    <a:pt x="22" y="635"/>
                    <a:pt x="12" y="693"/>
                    <a:pt x="1" y="751"/>
                  </a:cubicBezTo>
                  <a:cubicBezTo>
                    <a:pt x="68" y="778"/>
                    <a:pt x="130" y="810"/>
                    <a:pt x="191" y="846"/>
                  </a:cubicBezTo>
                  <a:cubicBezTo>
                    <a:pt x="204" y="758"/>
                    <a:pt x="217" y="669"/>
                    <a:pt x="229" y="581"/>
                  </a:cubicBezTo>
                  <a:cubicBezTo>
                    <a:pt x="242" y="476"/>
                    <a:pt x="255" y="370"/>
                    <a:pt x="268" y="266"/>
                  </a:cubicBezTo>
                  <a:cubicBezTo>
                    <a:pt x="263" y="252"/>
                    <a:pt x="260" y="239"/>
                    <a:pt x="256" y="225"/>
                  </a:cubicBezTo>
                  <a:cubicBezTo>
                    <a:pt x="230" y="127"/>
                    <a:pt x="200" y="51"/>
                    <a:pt x="136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0"/>
            <p:cNvSpPr/>
            <p:nvPr/>
          </p:nvSpPr>
          <p:spPr>
            <a:xfrm>
              <a:off x="4790865" y="505277"/>
              <a:ext cx="21951" cy="55375"/>
            </a:xfrm>
            <a:custGeom>
              <a:rect b="b" l="l" r="r" t="t"/>
              <a:pathLst>
                <a:path extrusionOk="0" h="1395" w="553">
                  <a:moveTo>
                    <a:pt x="376" y="1"/>
                  </a:moveTo>
                  <a:cubicBezTo>
                    <a:pt x="306" y="267"/>
                    <a:pt x="230" y="533"/>
                    <a:pt x="152" y="797"/>
                  </a:cubicBezTo>
                  <a:cubicBezTo>
                    <a:pt x="103" y="966"/>
                    <a:pt x="52" y="1134"/>
                    <a:pt x="0" y="1304"/>
                  </a:cubicBezTo>
                  <a:cubicBezTo>
                    <a:pt x="2" y="1307"/>
                    <a:pt x="7" y="1312"/>
                    <a:pt x="11" y="1316"/>
                  </a:cubicBezTo>
                  <a:cubicBezTo>
                    <a:pt x="62" y="1367"/>
                    <a:pt x="136" y="1385"/>
                    <a:pt x="209" y="1394"/>
                  </a:cubicBezTo>
                  <a:cubicBezTo>
                    <a:pt x="260" y="1223"/>
                    <a:pt x="307" y="1049"/>
                    <a:pt x="353" y="874"/>
                  </a:cubicBezTo>
                  <a:cubicBezTo>
                    <a:pt x="423" y="602"/>
                    <a:pt x="490" y="330"/>
                    <a:pt x="552" y="55"/>
                  </a:cubicBezTo>
                  <a:cubicBezTo>
                    <a:pt x="505" y="19"/>
                    <a:pt x="435" y="6"/>
                    <a:pt x="376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0"/>
            <p:cNvSpPr/>
            <p:nvPr/>
          </p:nvSpPr>
          <p:spPr>
            <a:xfrm>
              <a:off x="4838578" y="532151"/>
              <a:ext cx="16831" cy="41481"/>
            </a:xfrm>
            <a:custGeom>
              <a:rect b="b" l="l" r="r" t="t"/>
              <a:pathLst>
                <a:path extrusionOk="0" h="1045" w="424">
                  <a:moveTo>
                    <a:pt x="369" y="1"/>
                  </a:moveTo>
                  <a:lnTo>
                    <a:pt x="369" y="1"/>
                  </a:lnTo>
                  <a:cubicBezTo>
                    <a:pt x="274" y="250"/>
                    <a:pt x="173" y="498"/>
                    <a:pt x="78" y="748"/>
                  </a:cubicBezTo>
                  <a:cubicBezTo>
                    <a:pt x="52" y="814"/>
                    <a:pt x="26" y="883"/>
                    <a:pt x="0" y="950"/>
                  </a:cubicBezTo>
                  <a:cubicBezTo>
                    <a:pt x="21" y="957"/>
                    <a:pt x="42" y="966"/>
                    <a:pt x="60" y="976"/>
                  </a:cubicBezTo>
                  <a:cubicBezTo>
                    <a:pt x="106" y="997"/>
                    <a:pt x="153" y="1019"/>
                    <a:pt x="199" y="1044"/>
                  </a:cubicBezTo>
                  <a:lnTo>
                    <a:pt x="200" y="1044"/>
                  </a:lnTo>
                  <a:cubicBezTo>
                    <a:pt x="226" y="971"/>
                    <a:pt x="251" y="899"/>
                    <a:pt x="277" y="826"/>
                  </a:cubicBezTo>
                  <a:cubicBezTo>
                    <a:pt x="329" y="681"/>
                    <a:pt x="377" y="535"/>
                    <a:pt x="424" y="391"/>
                  </a:cubicBezTo>
                  <a:cubicBezTo>
                    <a:pt x="406" y="376"/>
                    <a:pt x="389" y="358"/>
                    <a:pt x="374" y="339"/>
                  </a:cubicBezTo>
                  <a:cubicBezTo>
                    <a:pt x="339" y="285"/>
                    <a:pt x="328" y="224"/>
                    <a:pt x="339" y="161"/>
                  </a:cubicBezTo>
                  <a:cubicBezTo>
                    <a:pt x="345" y="116"/>
                    <a:pt x="391" y="39"/>
                    <a:pt x="369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0"/>
            <p:cNvSpPr/>
            <p:nvPr/>
          </p:nvSpPr>
          <p:spPr>
            <a:xfrm>
              <a:off x="4874661" y="557873"/>
              <a:ext cx="22745" cy="42672"/>
            </a:xfrm>
            <a:custGeom>
              <a:rect b="b" l="l" r="r" t="t"/>
              <a:pathLst>
                <a:path extrusionOk="0" h="1075" w="573">
                  <a:moveTo>
                    <a:pt x="390" y="1"/>
                  </a:moveTo>
                  <a:cubicBezTo>
                    <a:pt x="321" y="204"/>
                    <a:pt x="245" y="406"/>
                    <a:pt x="165" y="606"/>
                  </a:cubicBezTo>
                  <a:cubicBezTo>
                    <a:pt x="113" y="735"/>
                    <a:pt x="58" y="865"/>
                    <a:pt x="0" y="993"/>
                  </a:cubicBezTo>
                  <a:cubicBezTo>
                    <a:pt x="61" y="1038"/>
                    <a:pt x="128" y="1071"/>
                    <a:pt x="209" y="1074"/>
                  </a:cubicBezTo>
                  <a:cubicBezTo>
                    <a:pt x="264" y="951"/>
                    <a:pt x="313" y="824"/>
                    <a:pt x="362" y="698"/>
                  </a:cubicBezTo>
                  <a:cubicBezTo>
                    <a:pt x="440" y="490"/>
                    <a:pt x="510" y="279"/>
                    <a:pt x="572" y="66"/>
                  </a:cubicBezTo>
                  <a:cubicBezTo>
                    <a:pt x="514" y="41"/>
                    <a:pt x="453" y="20"/>
                    <a:pt x="391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0"/>
            <p:cNvSpPr/>
            <p:nvPr/>
          </p:nvSpPr>
          <p:spPr>
            <a:xfrm>
              <a:off x="4926621" y="580460"/>
              <a:ext cx="22348" cy="31796"/>
            </a:xfrm>
            <a:custGeom>
              <a:rect b="b" l="l" r="r" t="t"/>
              <a:pathLst>
                <a:path extrusionOk="0" h="801" w="563">
                  <a:moveTo>
                    <a:pt x="412" y="0"/>
                  </a:moveTo>
                  <a:cubicBezTo>
                    <a:pt x="293" y="185"/>
                    <a:pt x="175" y="369"/>
                    <a:pt x="63" y="555"/>
                  </a:cubicBezTo>
                  <a:cubicBezTo>
                    <a:pt x="42" y="589"/>
                    <a:pt x="21" y="624"/>
                    <a:pt x="0" y="659"/>
                  </a:cubicBezTo>
                  <a:cubicBezTo>
                    <a:pt x="47" y="691"/>
                    <a:pt x="91" y="727"/>
                    <a:pt x="131" y="766"/>
                  </a:cubicBezTo>
                  <a:cubicBezTo>
                    <a:pt x="141" y="776"/>
                    <a:pt x="151" y="789"/>
                    <a:pt x="162" y="800"/>
                  </a:cubicBezTo>
                  <a:lnTo>
                    <a:pt x="240" y="659"/>
                  </a:lnTo>
                  <a:cubicBezTo>
                    <a:pt x="347" y="464"/>
                    <a:pt x="453" y="269"/>
                    <a:pt x="563" y="73"/>
                  </a:cubicBezTo>
                  <a:cubicBezTo>
                    <a:pt x="524" y="41"/>
                    <a:pt x="475" y="16"/>
                    <a:pt x="412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0"/>
            <p:cNvSpPr/>
            <p:nvPr/>
          </p:nvSpPr>
          <p:spPr>
            <a:xfrm>
              <a:off x="4964451" y="611977"/>
              <a:ext cx="19252" cy="23182"/>
            </a:xfrm>
            <a:custGeom>
              <a:rect b="b" l="l" r="r" t="t"/>
              <a:pathLst>
                <a:path extrusionOk="0" h="584" w="485">
                  <a:moveTo>
                    <a:pt x="283" y="1"/>
                  </a:moveTo>
                  <a:cubicBezTo>
                    <a:pt x="210" y="130"/>
                    <a:pt x="137" y="258"/>
                    <a:pt x="62" y="386"/>
                  </a:cubicBezTo>
                  <a:cubicBezTo>
                    <a:pt x="42" y="422"/>
                    <a:pt x="21" y="459"/>
                    <a:pt x="0" y="495"/>
                  </a:cubicBezTo>
                  <a:cubicBezTo>
                    <a:pt x="10" y="498"/>
                    <a:pt x="22" y="501"/>
                    <a:pt x="33" y="505"/>
                  </a:cubicBezTo>
                  <a:cubicBezTo>
                    <a:pt x="92" y="524"/>
                    <a:pt x="149" y="552"/>
                    <a:pt x="201" y="583"/>
                  </a:cubicBezTo>
                  <a:cubicBezTo>
                    <a:pt x="219" y="554"/>
                    <a:pt x="233" y="526"/>
                    <a:pt x="248" y="496"/>
                  </a:cubicBezTo>
                  <a:cubicBezTo>
                    <a:pt x="330" y="335"/>
                    <a:pt x="409" y="174"/>
                    <a:pt x="485" y="12"/>
                  </a:cubicBezTo>
                  <a:cubicBezTo>
                    <a:pt x="417" y="12"/>
                    <a:pt x="348" y="11"/>
                    <a:pt x="283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0"/>
            <p:cNvSpPr/>
            <p:nvPr/>
          </p:nvSpPr>
          <p:spPr>
            <a:xfrm>
              <a:off x="5006487" y="639804"/>
              <a:ext cx="20324" cy="18379"/>
            </a:xfrm>
            <a:custGeom>
              <a:rect b="b" l="l" r="r" t="t"/>
              <a:pathLst>
                <a:path extrusionOk="0" h="463" w="512">
                  <a:moveTo>
                    <a:pt x="334" y="1"/>
                  </a:moveTo>
                  <a:lnTo>
                    <a:pt x="233" y="127"/>
                  </a:lnTo>
                  <a:cubicBezTo>
                    <a:pt x="156" y="222"/>
                    <a:pt x="79" y="317"/>
                    <a:pt x="0" y="414"/>
                  </a:cubicBezTo>
                  <a:cubicBezTo>
                    <a:pt x="64" y="435"/>
                    <a:pt x="132" y="452"/>
                    <a:pt x="198" y="462"/>
                  </a:cubicBezTo>
                  <a:cubicBezTo>
                    <a:pt x="256" y="387"/>
                    <a:pt x="313" y="310"/>
                    <a:pt x="371" y="234"/>
                  </a:cubicBezTo>
                  <a:lnTo>
                    <a:pt x="512" y="47"/>
                  </a:lnTo>
                  <a:cubicBezTo>
                    <a:pt x="449" y="41"/>
                    <a:pt x="389" y="28"/>
                    <a:pt x="334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0"/>
            <p:cNvSpPr/>
            <p:nvPr/>
          </p:nvSpPr>
          <p:spPr>
            <a:xfrm>
              <a:off x="5050350" y="652903"/>
              <a:ext cx="14925" cy="21912"/>
            </a:xfrm>
            <a:custGeom>
              <a:rect b="b" l="l" r="r" t="t"/>
              <a:pathLst>
                <a:path extrusionOk="0" h="552" w="376">
                  <a:moveTo>
                    <a:pt x="273" y="1"/>
                  </a:moveTo>
                  <a:cubicBezTo>
                    <a:pt x="209" y="94"/>
                    <a:pt x="143" y="184"/>
                    <a:pt x="76" y="276"/>
                  </a:cubicBezTo>
                  <a:cubicBezTo>
                    <a:pt x="50" y="309"/>
                    <a:pt x="26" y="344"/>
                    <a:pt x="0" y="376"/>
                  </a:cubicBezTo>
                  <a:cubicBezTo>
                    <a:pt x="58" y="432"/>
                    <a:pt x="108" y="492"/>
                    <a:pt x="162" y="552"/>
                  </a:cubicBezTo>
                  <a:cubicBezTo>
                    <a:pt x="198" y="503"/>
                    <a:pt x="233" y="455"/>
                    <a:pt x="266" y="407"/>
                  </a:cubicBezTo>
                  <a:cubicBezTo>
                    <a:pt x="302" y="354"/>
                    <a:pt x="341" y="300"/>
                    <a:pt x="375" y="247"/>
                  </a:cubicBezTo>
                  <a:cubicBezTo>
                    <a:pt x="318" y="190"/>
                    <a:pt x="284" y="114"/>
                    <a:pt x="274" y="19"/>
                  </a:cubicBezTo>
                  <a:cubicBezTo>
                    <a:pt x="273" y="13"/>
                    <a:pt x="273" y="7"/>
                    <a:pt x="273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0"/>
            <p:cNvSpPr/>
            <p:nvPr/>
          </p:nvSpPr>
          <p:spPr>
            <a:xfrm>
              <a:off x="5091593" y="667868"/>
              <a:ext cx="23023" cy="22190"/>
            </a:xfrm>
            <a:custGeom>
              <a:rect b="b" l="l" r="r" t="t"/>
              <a:pathLst>
                <a:path extrusionOk="0" h="559" w="580">
                  <a:moveTo>
                    <a:pt x="377" y="1"/>
                  </a:moveTo>
                  <a:cubicBezTo>
                    <a:pt x="265" y="175"/>
                    <a:pt x="141" y="340"/>
                    <a:pt x="7" y="499"/>
                  </a:cubicBezTo>
                  <a:cubicBezTo>
                    <a:pt x="5" y="501"/>
                    <a:pt x="3" y="504"/>
                    <a:pt x="1" y="505"/>
                  </a:cubicBezTo>
                  <a:cubicBezTo>
                    <a:pt x="83" y="520"/>
                    <a:pt x="161" y="536"/>
                    <a:pt x="239" y="558"/>
                  </a:cubicBezTo>
                  <a:cubicBezTo>
                    <a:pt x="361" y="396"/>
                    <a:pt x="475" y="228"/>
                    <a:pt x="580" y="52"/>
                  </a:cubicBezTo>
                  <a:cubicBezTo>
                    <a:pt x="524" y="17"/>
                    <a:pt x="450" y="4"/>
                    <a:pt x="377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0"/>
            <p:cNvSpPr/>
            <p:nvPr/>
          </p:nvSpPr>
          <p:spPr>
            <a:xfrm>
              <a:off x="5128430" y="702363"/>
              <a:ext cx="10281" cy="6867"/>
            </a:xfrm>
            <a:custGeom>
              <a:rect b="b" l="l" r="r" t="t"/>
              <a:pathLst>
                <a:path extrusionOk="0" h="173" w="259">
                  <a:moveTo>
                    <a:pt x="37" y="0"/>
                  </a:moveTo>
                  <a:cubicBezTo>
                    <a:pt x="26" y="15"/>
                    <a:pt x="14" y="31"/>
                    <a:pt x="1" y="44"/>
                  </a:cubicBezTo>
                  <a:cubicBezTo>
                    <a:pt x="56" y="85"/>
                    <a:pt x="110" y="128"/>
                    <a:pt x="162" y="172"/>
                  </a:cubicBezTo>
                  <a:cubicBezTo>
                    <a:pt x="194" y="130"/>
                    <a:pt x="226" y="87"/>
                    <a:pt x="259" y="43"/>
                  </a:cubicBezTo>
                  <a:cubicBezTo>
                    <a:pt x="182" y="40"/>
                    <a:pt x="105" y="27"/>
                    <a:pt x="37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0"/>
            <p:cNvSpPr/>
            <p:nvPr/>
          </p:nvSpPr>
          <p:spPr>
            <a:xfrm>
              <a:off x="5154391" y="714589"/>
              <a:ext cx="25127" cy="30724"/>
            </a:xfrm>
            <a:custGeom>
              <a:rect b="b" l="l" r="r" t="t"/>
              <a:pathLst>
                <a:path extrusionOk="0" h="774" w="633">
                  <a:moveTo>
                    <a:pt x="507" y="1"/>
                  </a:moveTo>
                  <a:cubicBezTo>
                    <a:pt x="414" y="98"/>
                    <a:pt x="320" y="191"/>
                    <a:pt x="228" y="286"/>
                  </a:cubicBezTo>
                  <a:cubicBezTo>
                    <a:pt x="153" y="363"/>
                    <a:pt x="77" y="437"/>
                    <a:pt x="1" y="513"/>
                  </a:cubicBezTo>
                  <a:cubicBezTo>
                    <a:pt x="28" y="596"/>
                    <a:pt x="48" y="683"/>
                    <a:pt x="60" y="773"/>
                  </a:cubicBezTo>
                  <a:cubicBezTo>
                    <a:pt x="167" y="662"/>
                    <a:pt x="272" y="548"/>
                    <a:pt x="376" y="433"/>
                  </a:cubicBezTo>
                  <a:cubicBezTo>
                    <a:pt x="464" y="336"/>
                    <a:pt x="549" y="237"/>
                    <a:pt x="633" y="135"/>
                  </a:cubicBezTo>
                  <a:cubicBezTo>
                    <a:pt x="613" y="124"/>
                    <a:pt x="595" y="109"/>
                    <a:pt x="577" y="93"/>
                  </a:cubicBezTo>
                  <a:cubicBezTo>
                    <a:pt x="549" y="66"/>
                    <a:pt x="525" y="35"/>
                    <a:pt x="507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0"/>
            <p:cNvSpPr/>
            <p:nvPr/>
          </p:nvSpPr>
          <p:spPr>
            <a:xfrm>
              <a:off x="5011886" y="914652"/>
              <a:ext cx="34138" cy="28183"/>
            </a:xfrm>
            <a:custGeom>
              <a:rect b="b" l="l" r="r" t="t"/>
              <a:pathLst>
                <a:path extrusionOk="0" h="710" w="860">
                  <a:moveTo>
                    <a:pt x="703" y="1"/>
                  </a:moveTo>
                  <a:cubicBezTo>
                    <a:pt x="669" y="1"/>
                    <a:pt x="634" y="7"/>
                    <a:pt x="604" y="15"/>
                  </a:cubicBezTo>
                  <a:cubicBezTo>
                    <a:pt x="474" y="46"/>
                    <a:pt x="355" y="117"/>
                    <a:pt x="256" y="204"/>
                  </a:cubicBezTo>
                  <a:cubicBezTo>
                    <a:pt x="145" y="303"/>
                    <a:pt x="64" y="430"/>
                    <a:pt x="18" y="572"/>
                  </a:cubicBezTo>
                  <a:cubicBezTo>
                    <a:pt x="1" y="624"/>
                    <a:pt x="34" y="681"/>
                    <a:pt x="82" y="701"/>
                  </a:cubicBezTo>
                  <a:cubicBezTo>
                    <a:pt x="95" y="706"/>
                    <a:pt x="109" y="709"/>
                    <a:pt x="124" y="709"/>
                  </a:cubicBezTo>
                  <a:cubicBezTo>
                    <a:pt x="163" y="709"/>
                    <a:pt x="204" y="692"/>
                    <a:pt x="219" y="656"/>
                  </a:cubicBezTo>
                  <a:cubicBezTo>
                    <a:pt x="241" y="600"/>
                    <a:pt x="272" y="550"/>
                    <a:pt x="308" y="501"/>
                  </a:cubicBezTo>
                  <a:cubicBezTo>
                    <a:pt x="309" y="500"/>
                    <a:pt x="309" y="500"/>
                    <a:pt x="309" y="499"/>
                  </a:cubicBezTo>
                  <a:cubicBezTo>
                    <a:pt x="313" y="494"/>
                    <a:pt x="317" y="490"/>
                    <a:pt x="322" y="485"/>
                  </a:cubicBezTo>
                  <a:cubicBezTo>
                    <a:pt x="332" y="473"/>
                    <a:pt x="340" y="462"/>
                    <a:pt x="351" y="449"/>
                  </a:cubicBezTo>
                  <a:cubicBezTo>
                    <a:pt x="371" y="427"/>
                    <a:pt x="391" y="406"/>
                    <a:pt x="413" y="387"/>
                  </a:cubicBezTo>
                  <a:cubicBezTo>
                    <a:pt x="421" y="380"/>
                    <a:pt x="430" y="374"/>
                    <a:pt x="438" y="366"/>
                  </a:cubicBezTo>
                  <a:lnTo>
                    <a:pt x="438" y="366"/>
                  </a:lnTo>
                  <a:cubicBezTo>
                    <a:pt x="438" y="366"/>
                    <a:pt x="438" y="366"/>
                    <a:pt x="438" y="366"/>
                  </a:cubicBezTo>
                  <a:cubicBezTo>
                    <a:pt x="439" y="366"/>
                    <a:pt x="463" y="349"/>
                    <a:pt x="465" y="345"/>
                  </a:cubicBezTo>
                  <a:cubicBezTo>
                    <a:pt x="490" y="328"/>
                    <a:pt x="517" y="312"/>
                    <a:pt x="546" y="297"/>
                  </a:cubicBezTo>
                  <a:cubicBezTo>
                    <a:pt x="556" y="292"/>
                    <a:pt x="567" y="286"/>
                    <a:pt x="578" y="280"/>
                  </a:cubicBezTo>
                  <a:cubicBezTo>
                    <a:pt x="584" y="277"/>
                    <a:pt x="590" y="275"/>
                    <a:pt x="598" y="271"/>
                  </a:cubicBezTo>
                  <a:cubicBezTo>
                    <a:pt x="599" y="271"/>
                    <a:pt x="599" y="271"/>
                    <a:pt x="600" y="270"/>
                  </a:cubicBezTo>
                  <a:cubicBezTo>
                    <a:pt x="610" y="266"/>
                    <a:pt x="620" y="262"/>
                    <a:pt x="630" y="257"/>
                  </a:cubicBezTo>
                  <a:cubicBezTo>
                    <a:pt x="632" y="255"/>
                    <a:pt x="636" y="254"/>
                    <a:pt x="639" y="253"/>
                  </a:cubicBezTo>
                  <a:cubicBezTo>
                    <a:pt x="655" y="246"/>
                    <a:pt x="672" y="241"/>
                    <a:pt x="687" y="236"/>
                  </a:cubicBezTo>
                  <a:cubicBezTo>
                    <a:pt x="726" y="223"/>
                    <a:pt x="765" y="214"/>
                    <a:pt x="798" y="187"/>
                  </a:cubicBezTo>
                  <a:cubicBezTo>
                    <a:pt x="834" y="161"/>
                    <a:pt x="859" y="113"/>
                    <a:pt x="833" y="65"/>
                  </a:cubicBezTo>
                  <a:cubicBezTo>
                    <a:pt x="805" y="16"/>
                    <a:pt x="755" y="1"/>
                    <a:pt x="70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0"/>
            <p:cNvSpPr/>
            <p:nvPr/>
          </p:nvSpPr>
          <p:spPr>
            <a:xfrm>
              <a:off x="5114339" y="967525"/>
              <a:ext cx="25762" cy="24770"/>
            </a:xfrm>
            <a:custGeom>
              <a:rect b="b" l="l" r="r" t="t"/>
              <a:pathLst>
                <a:path extrusionOk="0" h="624" w="649">
                  <a:moveTo>
                    <a:pt x="535" y="0"/>
                  </a:moveTo>
                  <a:cubicBezTo>
                    <a:pt x="479" y="0"/>
                    <a:pt x="422" y="31"/>
                    <a:pt x="379" y="63"/>
                  </a:cubicBezTo>
                  <a:cubicBezTo>
                    <a:pt x="327" y="100"/>
                    <a:pt x="279" y="142"/>
                    <a:pt x="233" y="188"/>
                  </a:cubicBezTo>
                  <a:cubicBezTo>
                    <a:pt x="148" y="272"/>
                    <a:pt x="79" y="371"/>
                    <a:pt x="24" y="478"/>
                  </a:cubicBezTo>
                  <a:cubicBezTo>
                    <a:pt x="1" y="523"/>
                    <a:pt x="11" y="586"/>
                    <a:pt x="59" y="611"/>
                  </a:cubicBezTo>
                  <a:cubicBezTo>
                    <a:pt x="75" y="619"/>
                    <a:pt x="91" y="623"/>
                    <a:pt x="107" y="623"/>
                  </a:cubicBezTo>
                  <a:cubicBezTo>
                    <a:pt x="140" y="623"/>
                    <a:pt x="170" y="606"/>
                    <a:pt x="191" y="575"/>
                  </a:cubicBezTo>
                  <a:cubicBezTo>
                    <a:pt x="200" y="564"/>
                    <a:pt x="208" y="553"/>
                    <a:pt x="215" y="542"/>
                  </a:cubicBezTo>
                  <a:lnTo>
                    <a:pt x="227" y="526"/>
                  </a:lnTo>
                  <a:cubicBezTo>
                    <a:pt x="227" y="526"/>
                    <a:pt x="227" y="526"/>
                    <a:pt x="227" y="526"/>
                  </a:cubicBezTo>
                  <a:cubicBezTo>
                    <a:pt x="227" y="526"/>
                    <a:pt x="227" y="526"/>
                    <a:pt x="228" y="525"/>
                  </a:cubicBezTo>
                  <a:cubicBezTo>
                    <a:pt x="245" y="503"/>
                    <a:pt x="262" y="484"/>
                    <a:pt x="280" y="464"/>
                  </a:cubicBezTo>
                  <a:cubicBezTo>
                    <a:pt x="316" y="423"/>
                    <a:pt x="355" y="386"/>
                    <a:pt x="394" y="349"/>
                  </a:cubicBezTo>
                  <a:cubicBezTo>
                    <a:pt x="414" y="330"/>
                    <a:pt x="435" y="314"/>
                    <a:pt x="457" y="297"/>
                  </a:cubicBezTo>
                  <a:lnTo>
                    <a:pt x="469" y="289"/>
                  </a:lnTo>
                  <a:cubicBezTo>
                    <a:pt x="481" y="280"/>
                    <a:pt x="492" y="272"/>
                    <a:pt x="506" y="263"/>
                  </a:cubicBezTo>
                  <a:cubicBezTo>
                    <a:pt x="561" y="224"/>
                    <a:pt x="626" y="179"/>
                    <a:pt x="641" y="109"/>
                  </a:cubicBezTo>
                  <a:cubicBezTo>
                    <a:pt x="648" y="61"/>
                    <a:pt x="626" y="25"/>
                    <a:pt x="584" y="9"/>
                  </a:cubicBezTo>
                  <a:cubicBezTo>
                    <a:pt x="568" y="3"/>
                    <a:pt x="552" y="0"/>
                    <a:pt x="5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0"/>
            <p:cNvSpPr/>
            <p:nvPr/>
          </p:nvSpPr>
          <p:spPr>
            <a:xfrm>
              <a:off x="5033559" y="1016390"/>
              <a:ext cx="15005" cy="10956"/>
            </a:xfrm>
            <a:custGeom>
              <a:rect b="b" l="l" r="r" t="t"/>
              <a:pathLst>
                <a:path extrusionOk="0" h="276" w="378">
                  <a:moveTo>
                    <a:pt x="250" y="0"/>
                  </a:moveTo>
                  <a:cubicBezTo>
                    <a:pt x="217" y="0"/>
                    <a:pt x="184" y="18"/>
                    <a:pt x="155" y="29"/>
                  </a:cubicBezTo>
                  <a:cubicBezTo>
                    <a:pt x="123" y="42"/>
                    <a:pt x="92" y="57"/>
                    <a:pt x="59" y="70"/>
                  </a:cubicBezTo>
                  <a:cubicBezTo>
                    <a:pt x="46" y="76"/>
                    <a:pt x="36" y="87"/>
                    <a:pt x="28" y="98"/>
                  </a:cubicBezTo>
                  <a:cubicBezTo>
                    <a:pt x="19" y="109"/>
                    <a:pt x="11" y="122"/>
                    <a:pt x="9" y="136"/>
                  </a:cubicBezTo>
                  <a:cubicBezTo>
                    <a:pt x="1" y="162"/>
                    <a:pt x="5" y="197"/>
                    <a:pt x="20" y="221"/>
                  </a:cubicBezTo>
                  <a:cubicBezTo>
                    <a:pt x="36" y="244"/>
                    <a:pt x="58" y="265"/>
                    <a:pt x="87" y="271"/>
                  </a:cubicBezTo>
                  <a:cubicBezTo>
                    <a:pt x="97" y="273"/>
                    <a:pt x="106" y="274"/>
                    <a:pt x="116" y="275"/>
                  </a:cubicBezTo>
                  <a:cubicBezTo>
                    <a:pt x="136" y="275"/>
                    <a:pt x="156" y="270"/>
                    <a:pt x="172" y="260"/>
                  </a:cubicBezTo>
                  <a:lnTo>
                    <a:pt x="265" y="219"/>
                  </a:lnTo>
                  <a:cubicBezTo>
                    <a:pt x="286" y="210"/>
                    <a:pt x="312" y="198"/>
                    <a:pt x="328" y="182"/>
                  </a:cubicBezTo>
                  <a:cubicBezTo>
                    <a:pt x="343" y="166"/>
                    <a:pt x="357" y="147"/>
                    <a:pt x="366" y="128"/>
                  </a:cubicBezTo>
                  <a:cubicBezTo>
                    <a:pt x="374" y="115"/>
                    <a:pt x="378" y="102"/>
                    <a:pt x="378" y="87"/>
                  </a:cubicBezTo>
                  <a:cubicBezTo>
                    <a:pt x="378" y="77"/>
                    <a:pt x="376" y="67"/>
                    <a:pt x="370" y="57"/>
                  </a:cubicBezTo>
                  <a:cubicBezTo>
                    <a:pt x="360" y="32"/>
                    <a:pt x="342" y="18"/>
                    <a:pt x="317" y="10"/>
                  </a:cubicBezTo>
                  <a:cubicBezTo>
                    <a:pt x="296" y="1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0"/>
            <p:cNvSpPr/>
            <p:nvPr/>
          </p:nvSpPr>
          <p:spPr>
            <a:xfrm>
              <a:off x="5243030" y="385002"/>
              <a:ext cx="40171" cy="27191"/>
            </a:xfrm>
            <a:custGeom>
              <a:rect b="b" l="l" r="r" t="t"/>
              <a:pathLst>
                <a:path extrusionOk="0" h="685" w="1012">
                  <a:moveTo>
                    <a:pt x="910" y="0"/>
                  </a:moveTo>
                  <a:cubicBezTo>
                    <a:pt x="909" y="0"/>
                    <a:pt x="908" y="0"/>
                    <a:pt x="907" y="0"/>
                  </a:cubicBezTo>
                  <a:cubicBezTo>
                    <a:pt x="723" y="3"/>
                    <a:pt x="540" y="74"/>
                    <a:pt x="383" y="168"/>
                  </a:cubicBezTo>
                  <a:cubicBezTo>
                    <a:pt x="305" y="215"/>
                    <a:pt x="227" y="272"/>
                    <a:pt x="163" y="337"/>
                  </a:cubicBezTo>
                  <a:cubicBezTo>
                    <a:pt x="128" y="372"/>
                    <a:pt x="96" y="409"/>
                    <a:pt x="67" y="449"/>
                  </a:cubicBezTo>
                  <a:cubicBezTo>
                    <a:pt x="40" y="490"/>
                    <a:pt x="26" y="535"/>
                    <a:pt x="14" y="581"/>
                  </a:cubicBezTo>
                  <a:cubicBezTo>
                    <a:pt x="1" y="638"/>
                    <a:pt x="44" y="685"/>
                    <a:pt x="95" y="685"/>
                  </a:cubicBezTo>
                  <a:cubicBezTo>
                    <a:pt x="108" y="685"/>
                    <a:pt x="122" y="681"/>
                    <a:pt x="135" y="674"/>
                  </a:cubicBezTo>
                  <a:cubicBezTo>
                    <a:pt x="176" y="653"/>
                    <a:pt x="213" y="633"/>
                    <a:pt x="248" y="604"/>
                  </a:cubicBezTo>
                  <a:cubicBezTo>
                    <a:pt x="279" y="579"/>
                    <a:pt x="307" y="554"/>
                    <a:pt x="337" y="528"/>
                  </a:cubicBezTo>
                  <a:cubicBezTo>
                    <a:pt x="354" y="514"/>
                    <a:pt x="371" y="501"/>
                    <a:pt x="386" y="488"/>
                  </a:cubicBezTo>
                  <a:cubicBezTo>
                    <a:pt x="393" y="482"/>
                    <a:pt x="399" y="477"/>
                    <a:pt x="406" y="471"/>
                  </a:cubicBezTo>
                  <a:cubicBezTo>
                    <a:pt x="409" y="468"/>
                    <a:pt x="414" y="465"/>
                    <a:pt x="416" y="462"/>
                  </a:cubicBezTo>
                  <a:cubicBezTo>
                    <a:pt x="448" y="439"/>
                    <a:pt x="482" y="416"/>
                    <a:pt x="515" y="394"/>
                  </a:cubicBezTo>
                  <a:cubicBezTo>
                    <a:pt x="582" y="350"/>
                    <a:pt x="650" y="312"/>
                    <a:pt x="722" y="278"/>
                  </a:cubicBezTo>
                  <a:cubicBezTo>
                    <a:pt x="724" y="277"/>
                    <a:pt x="730" y="274"/>
                    <a:pt x="732" y="274"/>
                  </a:cubicBezTo>
                  <a:cubicBezTo>
                    <a:pt x="741" y="270"/>
                    <a:pt x="749" y="267"/>
                    <a:pt x="758" y="264"/>
                  </a:cubicBezTo>
                  <a:lnTo>
                    <a:pt x="812" y="244"/>
                  </a:lnTo>
                  <a:cubicBezTo>
                    <a:pt x="858" y="228"/>
                    <a:pt x="898" y="210"/>
                    <a:pt x="932" y="196"/>
                  </a:cubicBezTo>
                  <a:cubicBezTo>
                    <a:pt x="977" y="178"/>
                    <a:pt x="1012" y="139"/>
                    <a:pt x="1004" y="87"/>
                  </a:cubicBezTo>
                  <a:cubicBezTo>
                    <a:pt x="997" y="40"/>
                    <a:pt x="959" y="0"/>
                    <a:pt x="9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0"/>
            <p:cNvSpPr/>
            <p:nvPr/>
          </p:nvSpPr>
          <p:spPr>
            <a:xfrm>
              <a:off x="5215084" y="446370"/>
              <a:ext cx="13734" cy="82804"/>
            </a:xfrm>
            <a:custGeom>
              <a:rect b="b" l="l" r="r" t="t"/>
              <a:pathLst>
                <a:path extrusionOk="0" h="2086" w="346">
                  <a:moveTo>
                    <a:pt x="261" y="1"/>
                  </a:moveTo>
                  <a:cubicBezTo>
                    <a:pt x="241" y="1"/>
                    <a:pt x="221" y="11"/>
                    <a:pt x="209" y="35"/>
                  </a:cubicBezTo>
                  <a:cubicBezTo>
                    <a:pt x="65" y="334"/>
                    <a:pt x="119" y="679"/>
                    <a:pt x="102" y="1001"/>
                  </a:cubicBezTo>
                  <a:cubicBezTo>
                    <a:pt x="92" y="1173"/>
                    <a:pt x="76" y="1345"/>
                    <a:pt x="61" y="1518"/>
                  </a:cubicBezTo>
                  <a:cubicBezTo>
                    <a:pt x="47" y="1686"/>
                    <a:pt x="1" y="1888"/>
                    <a:pt x="76" y="2045"/>
                  </a:cubicBezTo>
                  <a:cubicBezTo>
                    <a:pt x="88" y="2074"/>
                    <a:pt x="113" y="2086"/>
                    <a:pt x="139" y="2086"/>
                  </a:cubicBezTo>
                  <a:cubicBezTo>
                    <a:pt x="169" y="2086"/>
                    <a:pt x="200" y="2070"/>
                    <a:pt x="216" y="2045"/>
                  </a:cubicBezTo>
                  <a:cubicBezTo>
                    <a:pt x="306" y="1912"/>
                    <a:pt x="289" y="1711"/>
                    <a:pt x="299" y="1556"/>
                  </a:cubicBezTo>
                  <a:cubicBezTo>
                    <a:pt x="311" y="1389"/>
                    <a:pt x="323" y="1222"/>
                    <a:pt x="329" y="1056"/>
                  </a:cubicBezTo>
                  <a:cubicBezTo>
                    <a:pt x="338" y="736"/>
                    <a:pt x="255" y="404"/>
                    <a:pt x="333" y="89"/>
                  </a:cubicBezTo>
                  <a:cubicBezTo>
                    <a:pt x="346" y="41"/>
                    <a:pt x="302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0"/>
            <p:cNvSpPr/>
            <p:nvPr/>
          </p:nvSpPr>
          <p:spPr>
            <a:xfrm>
              <a:off x="4745096" y="313432"/>
              <a:ext cx="48825" cy="78874"/>
            </a:xfrm>
            <a:custGeom>
              <a:rect b="b" l="l" r="r" t="t"/>
              <a:pathLst>
                <a:path extrusionOk="0" h="1987" w="1230">
                  <a:moveTo>
                    <a:pt x="1153" y="1"/>
                  </a:moveTo>
                  <a:cubicBezTo>
                    <a:pt x="1151" y="1"/>
                    <a:pt x="1148" y="1"/>
                    <a:pt x="1145" y="2"/>
                  </a:cubicBezTo>
                  <a:cubicBezTo>
                    <a:pt x="961" y="22"/>
                    <a:pt x="819" y="220"/>
                    <a:pt x="706" y="353"/>
                  </a:cubicBezTo>
                  <a:cubicBezTo>
                    <a:pt x="583" y="501"/>
                    <a:pt x="468" y="659"/>
                    <a:pt x="372" y="826"/>
                  </a:cubicBezTo>
                  <a:cubicBezTo>
                    <a:pt x="180" y="1160"/>
                    <a:pt x="23" y="1532"/>
                    <a:pt x="2" y="1921"/>
                  </a:cubicBezTo>
                  <a:cubicBezTo>
                    <a:pt x="0" y="1965"/>
                    <a:pt x="31" y="1987"/>
                    <a:pt x="65" y="1987"/>
                  </a:cubicBezTo>
                  <a:cubicBezTo>
                    <a:pt x="94" y="1987"/>
                    <a:pt x="124" y="1971"/>
                    <a:pt x="136" y="1940"/>
                  </a:cubicBezTo>
                  <a:cubicBezTo>
                    <a:pt x="266" y="1600"/>
                    <a:pt x="386" y="1259"/>
                    <a:pt x="577" y="947"/>
                  </a:cubicBezTo>
                  <a:cubicBezTo>
                    <a:pt x="670" y="795"/>
                    <a:pt x="773" y="649"/>
                    <a:pt x="889" y="514"/>
                  </a:cubicBezTo>
                  <a:cubicBezTo>
                    <a:pt x="946" y="446"/>
                    <a:pt x="1008" y="382"/>
                    <a:pt x="1070" y="316"/>
                  </a:cubicBezTo>
                  <a:cubicBezTo>
                    <a:pt x="1130" y="252"/>
                    <a:pt x="1198" y="189"/>
                    <a:pt x="1221" y="97"/>
                  </a:cubicBezTo>
                  <a:cubicBezTo>
                    <a:pt x="1230" y="57"/>
                    <a:pt x="1201" y="1"/>
                    <a:pt x="11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0"/>
            <p:cNvSpPr/>
            <p:nvPr/>
          </p:nvSpPr>
          <p:spPr>
            <a:xfrm>
              <a:off x="4796938" y="300491"/>
              <a:ext cx="10797" cy="9844"/>
            </a:xfrm>
            <a:custGeom>
              <a:rect b="b" l="l" r="r" t="t"/>
              <a:pathLst>
                <a:path extrusionOk="0" h="248" w="272">
                  <a:moveTo>
                    <a:pt x="168" y="1"/>
                  </a:moveTo>
                  <a:cubicBezTo>
                    <a:pt x="162" y="1"/>
                    <a:pt x="156" y="1"/>
                    <a:pt x="150" y="3"/>
                  </a:cubicBezTo>
                  <a:cubicBezTo>
                    <a:pt x="136" y="5"/>
                    <a:pt x="123" y="8"/>
                    <a:pt x="110" y="16"/>
                  </a:cubicBezTo>
                  <a:cubicBezTo>
                    <a:pt x="109" y="16"/>
                    <a:pt x="109" y="16"/>
                    <a:pt x="108" y="17"/>
                  </a:cubicBezTo>
                  <a:cubicBezTo>
                    <a:pt x="104" y="18"/>
                    <a:pt x="103" y="18"/>
                    <a:pt x="101" y="19"/>
                  </a:cubicBezTo>
                  <a:cubicBezTo>
                    <a:pt x="96" y="22"/>
                    <a:pt x="91" y="23"/>
                    <a:pt x="86" y="27"/>
                  </a:cubicBezTo>
                  <a:cubicBezTo>
                    <a:pt x="81" y="29"/>
                    <a:pt x="76" y="31"/>
                    <a:pt x="71" y="33"/>
                  </a:cubicBezTo>
                  <a:cubicBezTo>
                    <a:pt x="66" y="35"/>
                    <a:pt x="62" y="38"/>
                    <a:pt x="57" y="40"/>
                  </a:cubicBezTo>
                  <a:cubicBezTo>
                    <a:pt x="43" y="47"/>
                    <a:pt x="34" y="58"/>
                    <a:pt x="25" y="69"/>
                  </a:cubicBezTo>
                  <a:cubicBezTo>
                    <a:pt x="15" y="80"/>
                    <a:pt x="9" y="92"/>
                    <a:pt x="6" y="107"/>
                  </a:cubicBezTo>
                  <a:cubicBezTo>
                    <a:pt x="0" y="121"/>
                    <a:pt x="0" y="137"/>
                    <a:pt x="3" y="152"/>
                  </a:cubicBezTo>
                  <a:cubicBezTo>
                    <a:pt x="5" y="165"/>
                    <a:pt x="9" y="180"/>
                    <a:pt x="16" y="193"/>
                  </a:cubicBezTo>
                  <a:cubicBezTo>
                    <a:pt x="21" y="201"/>
                    <a:pt x="27" y="209"/>
                    <a:pt x="33" y="215"/>
                  </a:cubicBezTo>
                  <a:cubicBezTo>
                    <a:pt x="47" y="230"/>
                    <a:pt x="63" y="238"/>
                    <a:pt x="83" y="243"/>
                  </a:cubicBezTo>
                  <a:cubicBezTo>
                    <a:pt x="93" y="245"/>
                    <a:pt x="102" y="246"/>
                    <a:pt x="113" y="247"/>
                  </a:cubicBezTo>
                  <a:cubicBezTo>
                    <a:pt x="132" y="247"/>
                    <a:pt x="151" y="242"/>
                    <a:pt x="168" y="232"/>
                  </a:cubicBezTo>
                  <a:cubicBezTo>
                    <a:pt x="172" y="230"/>
                    <a:pt x="177" y="227"/>
                    <a:pt x="182" y="224"/>
                  </a:cubicBezTo>
                  <a:cubicBezTo>
                    <a:pt x="194" y="216"/>
                    <a:pt x="204" y="207"/>
                    <a:pt x="217" y="198"/>
                  </a:cubicBezTo>
                  <a:cubicBezTo>
                    <a:pt x="220" y="195"/>
                    <a:pt x="224" y="191"/>
                    <a:pt x="228" y="189"/>
                  </a:cubicBezTo>
                  <a:cubicBezTo>
                    <a:pt x="231" y="188"/>
                    <a:pt x="233" y="187"/>
                    <a:pt x="235" y="184"/>
                  </a:cubicBezTo>
                  <a:lnTo>
                    <a:pt x="238" y="182"/>
                  </a:lnTo>
                  <a:cubicBezTo>
                    <a:pt x="250" y="168"/>
                    <a:pt x="260" y="153"/>
                    <a:pt x="265" y="135"/>
                  </a:cubicBezTo>
                  <a:cubicBezTo>
                    <a:pt x="267" y="126"/>
                    <a:pt x="269" y="115"/>
                    <a:pt x="269" y="106"/>
                  </a:cubicBezTo>
                  <a:cubicBezTo>
                    <a:pt x="271" y="88"/>
                    <a:pt x="266" y="69"/>
                    <a:pt x="258" y="53"/>
                  </a:cubicBezTo>
                  <a:cubicBezTo>
                    <a:pt x="248" y="37"/>
                    <a:pt x="235" y="23"/>
                    <a:pt x="219" y="15"/>
                  </a:cubicBezTo>
                  <a:cubicBezTo>
                    <a:pt x="212" y="11"/>
                    <a:pt x="202" y="7"/>
                    <a:pt x="193" y="5"/>
                  </a:cubicBezTo>
                  <a:cubicBezTo>
                    <a:pt x="185" y="2"/>
                    <a:pt x="176" y="1"/>
                    <a:pt x="1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0"/>
            <p:cNvSpPr/>
            <p:nvPr/>
          </p:nvSpPr>
          <p:spPr>
            <a:xfrm>
              <a:off x="4718501" y="330659"/>
              <a:ext cx="23896" cy="24492"/>
            </a:xfrm>
            <a:custGeom>
              <a:rect b="b" l="l" r="r" t="t"/>
              <a:pathLst>
                <a:path extrusionOk="0" h="617" w="602">
                  <a:moveTo>
                    <a:pt x="523" y="1"/>
                  </a:moveTo>
                  <a:cubicBezTo>
                    <a:pt x="521" y="1"/>
                    <a:pt x="519" y="1"/>
                    <a:pt x="517" y="1"/>
                  </a:cubicBezTo>
                  <a:cubicBezTo>
                    <a:pt x="482" y="5"/>
                    <a:pt x="445" y="8"/>
                    <a:pt x="414" y="26"/>
                  </a:cubicBezTo>
                  <a:cubicBezTo>
                    <a:pt x="386" y="41"/>
                    <a:pt x="360" y="64"/>
                    <a:pt x="336" y="88"/>
                  </a:cubicBezTo>
                  <a:cubicBezTo>
                    <a:pt x="298" y="127"/>
                    <a:pt x="258" y="166"/>
                    <a:pt x="225" y="209"/>
                  </a:cubicBezTo>
                  <a:cubicBezTo>
                    <a:pt x="152" y="298"/>
                    <a:pt x="85" y="390"/>
                    <a:pt x="24" y="486"/>
                  </a:cubicBezTo>
                  <a:cubicBezTo>
                    <a:pt x="1" y="523"/>
                    <a:pt x="13" y="573"/>
                    <a:pt x="47" y="599"/>
                  </a:cubicBezTo>
                  <a:cubicBezTo>
                    <a:pt x="62" y="610"/>
                    <a:pt x="83" y="616"/>
                    <a:pt x="103" y="616"/>
                  </a:cubicBezTo>
                  <a:cubicBezTo>
                    <a:pt x="125" y="616"/>
                    <a:pt x="146" y="609"/>
                    <a:pt x="159" y="591"/>
                  </a:cubicBezTo>
                  <a:cubicBezTo>
                    <a:pt x="225" y="510"/>
                    <a:pt x="296" y="430"/>
                    <a:pt x="371" y="357"/>
                  </a:cubicBezTo>
                  <a:cubicBezTo>
                    <a:pt x="409" y="321"/>
                    <a:pt x="448" y="284"/>
                    <a:pt x="486" y="250"/>
                  </a:cubicBezTo>
                  <a:cubicBezTo>
                    <a:pt x="506" y="231"/>
                    <a:pt x="526" y="213"/>
                    <a:pt x="543" y="192"/>
                  </a:cubicBezTo>
                  <a:cubicBezTo>
                    <a:pt x="566" y="164"/>
                    <a:pt x="580" y="130"/>
                    <a:pt x="590" y="95"/>
                  </a:cubicBezTo>
                  <a:cubicBezTo>
                    <a:pt x="601" y="54"/>
                    <a:pt x="570" y="1"/>
                    <a:pt x="5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0"/>
            <p:cNvSpPr/>
            <p:nvPr/>
          </p:nvSpPr>
          <p:spPr>
            <a:xfrm>
              <a:off x="5403199" y="179739"/>
              <a:ext cx="17545" cy="15918"/>
            </a:xfrm>
            <a:custGeom>
              <a:rect b="b" l="l" r="r" t="t"/>
              <a:pathLst>
                <a:path extrusionOk="0" h="401" w="442">
                  <a:moveTo>
                    <a:pt x="132" y="0"/>
                  </a:moveTo>
                  <a:cubicBezTo>
                    <a:pt x="121" y="0"/>
                    <a:pt x="110" y="2"/>
                    <a:pt x="98" y="6"/>
                  </a:cubicBezTo>
                  <a:cubicBezTo>
                    <a:pt x="88" y="9"/>
                    <a:pt x="77" y="14"/>
                    <a:pt x="67" y="18"/>
                  </a:cubicBezTo>
                  <a:cubicBezTo>
                    <a:pt x="51" y="27"/>
                    <a:pt x="40" y="38"/>
                    <a:pt x="29" y="53"/>
                  </a:cubicBezTo>
                  <a:cubicBezTo>
                    <a:pt x="21" y="60"/>
                    <a:pt x="15" y="70"/>
                    <a:pt x="13" y="82"/>
                  </a:cubicBezTo>
                  <a:cubicBezTo>
                    <a:pt x="4" y="97"/>
                    <a:pt x="0" y="115"/>
                    <a:pt x="0" y="133"/>
                  </a:cubicBezTo>
                  <a:cubicBezTo>
                    <a:pt x="2" y="144"/>
                    <a:pt x="3" y="157"/>
                    <a:pt x="5" y="168"/>
                  </a:cubicBezTo>
                  <a:cubicBezTo>
                    <a:pt x="13" y="190"/>
                    <a:pt x="24" y="210"/>
                    <a:pt x="40" y="226"/>
                  </a:cubicBezTo>
                  <a:cubicBezTo>
                    <a:pt x="52" y="242"/>
                    <a:pt x="68" y="254"/>
                    <a:pt x="84" y="266"/>
                  </a:cubicBezTo>
                  <a:cubicBezTo>
                    <a:pt x="107" y="285"/>
                    <a:pt x="132" y="304"/>
                    <a:pt x="156" y="321"/>
                  </a:cubicBezTo>
                  <a:cubicBezTo>
                    <a:pt x="190" y="345"/>
                    <a:pt x="223" y="365"/>
                    <a:pt x="258" y="384"/>
                  </a:cubicBezTo>
                  <a:cubicBezTo>
                    <a:pt x="277" y="394"/>
                    <a:pt x="300" y="401"/>
                    <a:pt x="323" y="401"/>
                  </a:cubicBezTo>
                  <a:cubicBezTo>
                    <a:pt x="333" y="401"/>
                    <a:pt x="343" y="399"/>
                    <a:pt x="352" y="396"/>
                  </a:cubicBezTo>
                  <a:cubicBezTo>
                    <a:pt x="362" y="392"/>
                    <a:pt x="372" y="388"/>
                    <a:pt x="380" y="384"/>
                  </a:cubicBezTo>
                  <a:cubicBezTo>
                    <a:pt x="395" y="376"/>
                    <a:pt x="406" y="366"/>
                    <a:pt x="415" y="352"/>
                  </a:cubicBezTo>
                  <a:cubicBezTo>
                    <a:pt x="430" y="332"/>
                    <a:pt x="442" y="306"/>
                    <a:pt x="441" y="279"/>
                  </a:cubicBezTo>
                  <a:cubicBezTo>
                    <a:pt x="442" y="248"/>
                    <a:pt x="431" y="214"/>
                    <a:pt x="406" y="193"/>
                  </a:cubicBezTo>
                  <a:cubicBezTo>
                    <a:pt x="377" y="167"/>
                    <a:pt x="347" y="139"/>
                    <a:pt x="317" y="115"/>
                  </a:cubicBezTo>
                  <a:cubicBezTo>
                    <a:pt x="279" y="82"/>
                    <a:pt x="244" y="44"/>
                    <a:pt x="201" y="18"/>
                  </a:cubicBezTo>
                  <a:cubicBezTo>
                    <a:pt x="186" y="9"/>
                    <a:pt x="170" y="3"/>
                    <a:pt x="151" y="3"/>
                  </a:cubicBezTo>
                  <a:cubicBezTo>
                    <a:pt x="145" y="1"/>
                    <a:pt x="138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0"/>
            <p:cNvSpPr/>
            <p:nvPr/>
          </p:nvSpPr>
          <p:spPr>
            <a:xfrm>
              <a:off x="5392957" y="194108"/>
              <a:ext cx="18736" cy="12663"/>
            </a:xfrm>
            <a:custGeom>
              <a:rect b="b" l="l" r="r" t="t"/>
              <a:pathLst>
                <a:path extrusionOk="0" h="319" w="472">
                  <a:moveTo>
                    <a:pt x="330" y="1"/>
                  </a:moveTo>
                  <a:cubicBezTo>
                    <a:pt x="328" y="1"/>
                    <a:pt x="326" y="1"/>
                    <a:pt x="324" y="1"/>
                  </a:cubicBezTo>
                  <a:cubicBezTo>
                    <a:pt x="304" y="3"/>
                    <a:pt x="284" y="5"/>
                    <a:pt x="267" y="9"/>
                  </a:cubicBezTo>
                  <a:cubicBezTo>
                    <a:pt x="247" y="13"/>
                    <a:pt x="228" y="18"/>
                    <a:pt x="210" y="24"/>
                  </a:cubicBezTo>
                  <a:cubicBezTo>
                    <a:pt x="161" y="38"/>
                    <a:pt x="106" y="50"/>
                    <a:pt x="63" y="79"/>
                  </a:cubicBezTo>
                  <a:cubicBezTo>
                    <a:pt x="44" y="92"/>
                    <a:pt x="28" y="107"/>
                    <a:pt x="18" y="125"/>
                  </a:cubicBezTo>
                  <a:cubicBezTo>
                    <a:pt x="6" y="145"/>
                    <a:pt x="1" y="166"/>
                    <a:pt x="1" y="190"/>
                  </a:cubicBezTo>
                  <a:cubicBezTo>
                    <a:pt x="2" y="224"/>
                    <a:pt x="13" y="256"/>
                    <a:pt x="38" y="281"/>
                  </a:cubicBezTo>
                  <a:cubicBezTo>
                    <a:pt x="62" y="305"/>
                    <a:pt x="97" y="319"/>
                    <a:pt x="130" y="319"/>
                  </a:cubicBezTo>
                  <a:cubicBezTo>
                    <a:pt x="153" y="319"/>
                    <a:pt x="174" y="312"/>
                    <a:pt x="195" y="302"/>
                  </a:cubicBezTo>
                  <a:cubicBezTo>
                    <a:pt x="199" y="300"/>
                    <a:pt x="203" y="298"/>
                    <a:pt x="206" y="297"/>
                  </a:cubicBezTo>
                  <a:cubicBezTo>
                    <a:pt x="230" y="287"/>
                    <a:pt x="255" y="280"/>
                    <a:pt x="279" y="271"/>
                  </a:cubicBezTo>
                  <a:cubicBezTo>
                    <a:pt x="298" y="264"/>
                    <a:pt x="318" y="258"/>
                    <a:pt x="336" y="254"/>
                  </a:cubicBezTo>
                  <a:lnTo>
                    <a:pt x="347" y="254"/>
                  </a:lnTo>
                  <a:cubicBezTo>
                    <a:pt x="348" y="254"/>
                    <a:pt x="350" y="254"/>
                    <a:pt x="352" y="254"/>
                  </a:cubicBezTo>
                  <a:cubicBezTo>
                    <a:pt x="367" y="254"/>
                    <a:pt x="383" y="250"/>
                    <a:pt x="396" y="244"/>
                  </a:cubicBezTo>
                  <a:cubicBezTo>
                    <a:pt x="411" y="238"/>
                    <a:pt x="424" y="230"/>
                    <a:pt x="435" y="218"/>
                  </a:cubicBezTo>
                  <a:cubicBezTo>
                    <a:pt x="443" y="209"/>
                    <a:pt x="449" y="200"/>
                    <a:pt x="455" y="193"/>
                  </a:cubicBezTo>
                  <a:cubicBezTo>
                    <a:pt x="464" y="178"/>
                    <a:pt x="470" y="162"/>
                    <a:pt x="470" y="146"/>
                  </a:cubicBezTo>
                  <a:cubicBezTo>
                    <a:pt x="472" y="118"/>
                    <a:pt x="469" y="87"/>
                    <a:pt x="453" y="63"/>
                  </a:cubicBezTo>
                  <a:cubicBezTo>
                    <a:pt x="435" y="37"/>
                    <a:pt x="409" y="11"/>
                    <a:pt x="378" y="6"/>
                  </a:cubicBezTo>
                  <a:cubicBezTo>
                    <a:pt x="362" y="4"/>
                    <a:pt x="346" y="1"/>
                    <a:pt x="3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0"/>
            <p:cNvSpPr/>
            <p:nvPr/>
          </p:nvSpPr>
          <p:spPr>
            <a:xfrm>
              <a:off x="5412210" y="201134"/>
              <a:ext cx="12504" cy="17148"/>
            </a:xfrm>
            <a:custGeom>
              <a:rect b="b" l="l" r="r" t="t"/>
              <a:pathLst>
                <a:path extrusionOk="0" h="432" w="315">
                  <a:moveTo>
                    <a:pt x="127" y="1"/>
                  </a:moveTo>
                  <a:cubicBezTo>
                    <a:pt x="121" y="1"/>
                    <a:pt x="116" y="1"/>
                    <a:pt x="111" y="3"/>
                  </a:cubicBezTo>
                  <a:cubicBezTo>
                    <a:pt x="95" y="4"/>
                    <a:pt x="79" y="8"/>
                    <a:pt x="65" y="17"/>
                  </a:cubicBezTo>
                  <a:cubicBezTo>
                    <a:pt x="41" y="32"/>
                    <a:pt x="15" y="58"/>
                    <a:pt x="10" y="89"/>
                  </a:cubicBezTo>
                  <a:cubicBezTo>
                    <a:pt x="5" y="119"/>
                    <a:pt x="0" y="146"/>
                    <a:pt x="2" y="175"/>
                  </a:cubicBezTo>
                  <a:cubicBezTo>
                    <a:pt x="5" y="203"/>
                    <a:pt x="10" y="233"/>
                    <a:pt x="17" y="261"/>
                  </a:cubicBezTo>
                  <a:cubicBezTo>
                    <a:pt x="25" y="289"/>
                    <a:pt x="37" y="317"/>
                    <a:pt x="51" y="341"/>
                  </a:cubicBezTo>
                  <a:cubicBezTo>
                    <a:pt x="60" y="358"/>
                    <a:pt x="73" y="373"/>
                    <a:pt x="86" y="386"/>
                  </a:cubicBezTo>
                  <a:cubicBezTo>
                    <a:pt x="91" y="394"/>
                    <a:pt x="95" y="395"/>
                    <a:pt x="103" y="401"/>
                  </a:cubicBezTo>
                  <a:cubicBezTo>
                    <a:pt x="119" y="414"/>
                    <a:pt x="127" y="420"/>
                    <a:pt x="150" y="426"/>
                  </a:cubicBezTo>
                  <a:cubicBezTo>
                    <a:pt x="161" y="428"/>
                    <a:pt x="176" y="431"/>
                    <a:pt x="187" y="431"/>
                  </a:cubicBezTo>
                  <a:cubicBezTo>
                    <a:pt x="198" y="431"/>
                    <a:pt x="213" y="428"/>
                    <a:pt x="223" y="426"/>
                  </a:cubicBezTo>
                  <a:cubicBezTo>
                    <a:pt x="244" y="420"/>
                    <a:pt x="262" y="409"/>
                    <a:pt x="277" y="395"/>
                  </a:cubicBezTo>
                  <a:cubicBezTo>
                    <a:pt x="293" y="379"/>
                    <a:pt x="303" y="360"/>
                    <a:pt x="308" y="339"/>
                  </a:cubicBezTo>
                  <a:cubicBezTo>
                    <a:pt x="314" y="317"/>
                    <a:pt x="315" y="293"/>
                    <a:pt x="310" y="269"/>
                  </a:cubicBezTo>
                  <a:cubicBezTo>
                    <a:pt x="308" y="261"/>
                    <a:pt x="306" y="256"/>
                    <a:pt x="302" y="249"/>
                  </a:cubicBezTo>
                  <a:cubicBezTo>
                    <a:pt x="299" y="238"/>
                    <a:pt x="293" y="228"/>
                    <a:pt x="286" y="220"/>
                  </a:cubicBezTo>
                  <a:lnTo>
                    <a:pt x="286" y="220"/>
                  </a:lnTo>
                  <a:lnTo>
                    <a:pt x="293" y="230"/>
                  </a:lnTo>
                  <a:cubicBezTo>
                    <a:pt x="282" y="217"/>
                    <a:pt x="272" y="203"/>
                    <a:pt x="262" y="188"/>
                  </a:cubicBezTo>
                  <a:lnTo>
                    <a:pt x="262" y="188"/>
                  </a:lnTo>
                  <a:cubicBezTo>
                    <a:pt x="268" y="197"/>
                    <a:pt x="275" y="206"/>
                    <a:pt x="281" y="213"/>
                  </a:cubicBezTo>
                  <a:cubicBezTo>
                    <a:pt x="272" y="202"/>
                    <a:pt x="266" y="187"/>
                    <a:pt x="257" y="173"/>
                  </a:cubicBezTo>
                  <a:cubicBezTo>
                    <a:pt x="255" y="164"/>
                    <a:pt x="251" y="154"/>
                    <a:pt x="250" y="145"/>
                  </a:cubicBezTo>
                  <a:cubicBezTo>
                    <a:pt x="250" y="136"/>
                    <a:pt x="249" y="130"/>
                    <a:pt x="249" y="123"/>
                  </a:cubicBezTo>
                  <a:cubicBezTo>
                    <a:pt x="249" y="105"/>
                    <a:pt x="246" y="89"/>
                    <a:pt x="239" y="76"/>
                  </a:cubicBezTo>
                  <a:cubicBezTo>
                    <a:pt x="234" y="60"/>
                    <a:pt x="225" y="47"/>
                    <a:pt x="214" y="36"/>
                  </a:cubicBezTo>
                  <a:cubicBezTo>
                    <a:pt x="205" y="30"/>
                    <a:pt x="197" y="24"/>
                    <a:pt x="189" y="17"/>
                  </a:cubicBezTo>
                  <a:cubicBezTo>
                    <a:pt x="174" y="8"/>
                    <a:pt x="161" y="3"/>
                    <a:pt x="143" y="3"/>
                  </a:cubicBezTo>
                  <a:cubicBezTo>
                    <a:pt x="138" y="1"/>
                    <a:pt x="132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0"/>
            <p:cNvSpPr/>
            <p:nvPr/>
          </p:nvSpPr>
          <p:spPr>
            <a:xfrm>
              <a:off x="5419910" y="190456"/>
              <a:ext cx="21554" cy="13734"/>
            </a:xfrm>
            <a:custGeom>
              <a:rect b="b" l="l" r="r" t="t"/>
              <a:pathLst>
                <a:path extrusionOk="0" h="346" w="543">
                  <a:moveTo>
                    <a:pt x="401" y="0"/>
                  </a:moveTo>
                  <a:cubicBezTo>
                    <a:pt x="353" y="0"/>
                    <a:pt x="301" y="17"/>
                    <a:pt x="258" y="34"/>
                  </a:cubicBezTo>
                  <a:cubicBezTo>
                    <a:pt x="198" y="55"/>
                    <a:pt x="139" y="81"/>
                    <a:pt x="82" y="111"/>
                  </a:cubicBezTo>
                  <a:cubicBezTo>
                    <a:pt x="24" y="142"/>
                    <a:pt x="1" y="227"/>
                    <a:pt x="36" y="283"/>
                  </a:cubicBezTo>
                  <a:cubicBezTo>
                    <a:pt x="53" y="311"/>
                    <a:pt x="79" y="335"/>
                    <a:pt x="112" y="342"/>
                  </a:cubicBezTo>
                  <a:lnTo>
                    <a:pt x="146" y="346"/>
                  </a:lnTo>
                  <a:cubicBezTo>
                    <a:pt x="170" y="346"/>
                    <a:pt x="191" y="341"/>
                    <a:pt x="209" y="329"/>
                  </a:cubicBezTo>
                  <a:cubicBezTo>
                    <a:pt x="211" y="329"/>
                    <a:pt x="212" y="327"/>
                    <a:pt x="213" y="327"/>
                  </a:cubicBezTo>
                  <a:cubicBezTo>
                    <a:pt x="261" y="308"/>
                    <a:pt x="309" y="291"/>
                    <a:pt x="359" y="278"/>
                  </a:cubicBezTo>
                  <a:cubicBezTo>
                    <a:pt x="384" y="272"/>
                    <a:pt x="408" y="264"/>
                    <a:pt x="432" y="256"/>
                  </a:cubicBezTo>
                  <a:cubicBezTo>
                    <a:pt x="480" y="241"/>
                    <a:pt x="521" y="210"/>
                    <a:pt x="534" y="157"/>
                  </a:cubicBezTo>
                  <a:cubicBezTo>
                    <a:pt x="543" y="116"/>
                    <a:pt x="534" y="76"/>
                    <a:pt x="505" y="44"/>
                  </a:cubicBezTo>
                  <a:cubicBezTo>
                    <a:pt x="477" y="12"/>
                    <a:pt x="440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0"/>
            <p:cNvSpPr/>
            <p:nvPr/>
          </p:nvSpPr>
          <p:spPr>
            <a:xfrm>
              <a:off x="5467068" y="257779"/>
              <a:ext cx="16870" cy="18141"/>
            </a:xfrm>
            <a:custGeom>
              <a:rect b="b" l="l" r="r" t="t"/>
              <a:pathLst>
                <a:path extrusionOk="0" h="457" w="425">
                  <a:moveTo>
                    <a:pt x="306" y="1"/>
                  </a:moveTo>
                  <a:cubicBezTo>
                    <a:pt x="301" y="1"/>
                    <a:pt x="296" y="1"/>
                    <a:pt x="291" y="2"/>
                  </a:cubicBezTo>
                  <a:cubicBezTo>
                    <a:pt x="277" y="4"/>
                    <a:pt x="265" y="4"/>
                    <a:pt x="253" y="8"/>
                  </a:cubicBezTo>
                  <a:cubicBezTo>
                    <a:pt x="241" y="11"/>
                    <a:pt x="228" y="18"/>
                    <a:pt x="217" y="23"/>
                  </a:cubicBezTo>
                  <a:cubicBezTo>
                    <a:pt x="197" y="34"/>
                    <a:pt x="181" y="47"/>
                    <a:pt x="165" y="61"/>
                  </a:cubicBezTo>
                  <a:cubicBezTo>
                    <a:pt x="145" y="77"/>
                    <a:pt x="125" y="93"/>
                    <a:pt x="111" y="112"/>
                  </a:cubicBezTo>
                  <a:cubicBezTo>
                    <a:pt x="90" y="139"/>
                    <a:pt x="68" y="166"/>
                    <a:pt x="51" y="197"/>
                  </a:cubicBezTo>
                  <a:cubicBezTo>
                    <a:pt x="33" y="227"/>
                    <a:pt x="20" y="259"/>
                    <a:pt x="6" y="291"/>
                  </a:cubicBezTo>
                  <a:cubicBezTo>
                    <a:pt x="1" y="308"/>
                    <a:pt x="0" y="326"/>
                    <a:pt x="4" y="343"/>
                  </a:cubicBezTo>
                  <a:cubicBezTo>
                    <a:pt x="5" y="360"/>
                    <a:pt x="11" y="376"/>
                    <a:pt x="20" y="391"/>
                  </a:cubicBezTo>
                  <a:cubicBezTo>
                    <a:pt x="26" y="401"/>
                    <a:pt x="33" y="409"/>
                    <a:pt x="41" y="417"/>
                  </a:cubicBezTo>
                  <a:cubicBezTo>
                    <a:pt x="52" y="431"/>
                    <a:pt x="67" y="439"/>
                    <a:pt x="82" y="444"/>
                  </a:cubicBezTo>
                  <a:cubicBezTo>
                    <a:pt x="99" y="452"/>
                    <a:pt x="118" y="456"/>
                    <a:pt x="136" y="456"/>
                  </a:cubicBezTo>
                  <a:cubicBezTo>
                    <a:pt x="147" y="456"/>
                    <a:pt x="157" y="455"/>
                    <a:pt x="167" y="452"/>
                  </a:cubicBezTo>
                  <a:cubicBezTo>
                    <a:pt x="197" y="441"/>
                    <a:pt x="229" y="421"/>
                    <a:pt x="244" y="391"/>
                  </a:cubicBezTo>
                  <a:cubicBezTo>
                    <a:pt x="257" y="364"/>
                    <a:pt x="274" y="338"/>
                    <a:pt x="292" y="313"/>
                  </a:cubicBezTo>
                  <a:cubicBezTo>
                    <a:pt x="306" y="296"/>
                    <a:pt x="321" y="280"/>
                    <a:pt x="337" y="262"/>
                  </a:cubicBezTo>
                  <a:cubicBezTo>
                    <a:pt x="347" y="252"/>
                    <a:pt x="357" y="243"/>
                    <a:pt x="368" y="233"/>
                  </a:cubicBezTo>
                  <a:cubicBezTo>
                    <a:pt x="378" y="220"/>
                    <a:pt x="391" y="209"/>
                    <a:pt x="399" y="194"/>
                  </a:cubicBezTo>
                  <a:cubicBezTo>
                    <a:pt x="402" y="188"/>
                    <a:pt x="405" y="182"/>
                    <a:pt x="408" y="176"/>
                  </a:cubicBezTo>
                  <a:cubicBezTo>
                    <a:pt x="418" y="157"/>
                    <a:pt x="424" y="137"/>
                    <a:pt x="424" y="116"/>
                  </a:cubicBezTo>
                  <a:cubicBezTo>
                    <a:pt x="421" y="97"/>
                    <a:pt x="416" y="77"/>
                    <a:pt x="405" y="58"/>
                  </a:cubicBezTo>
                  <a:cubicBezTo>
                    <a:pt x="385" y="24"/>
                    <a:pt x="347" y="1"/>
                    <a:pt x="3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0"/>
            <p:cNvSpPr/>
            <p:nvPr/>
          </p:nvSpPr>
          <p:spPr>
            <a:xfrm>
              <a:off x="5450317" y="263694"/>
              <a:ext cx="14052" cy="15997"/>
            </a:xfrm>
            <a:custGeom>
              <a:rect b="b" l="l" r="r" t="t"/>
              <a:pathLst>
                <a:path extrusionOk="0" h="403" w="354">
                  <a:moveTo>
                    <a:pt x="252" y="86"/>
                  </a:moveTo>
                  <a:cubicBezTo>
                    <a:pt x="254" y="91"/>
                    <a:pt x="255" y="95"/>
                    <a:pt x="257" y="100"/>
                  </a:cubicBezTo>
                  <a:cubicBezTo>
                    <a:pt x="255" y="96"/>
                    <a:pt x="253" y="91"/>
                    <a:pt x="252" y="86"/>
                  </a:cubicBezTo>
                  <a:close/>
                  <a:moveTo>
                    <a:pt x="132" y="1"/>
                  </a:moveTo>
                  <a:cubicBezTo>
                    <a:pt x="109" y="1"/>
                    <a:pt x="88" y="7"/>
                    <a:pt x="68" y="17"/>
                  </a:cubicBezTo>
                  <a:cubicBezTo>
                    <a:pt x="48" y="29"/>
                    <a:pt x="35" y="43"/>
                    <a:pt x="22" y="63"/>
                  </a:cubicBezTo>
                  <a:cubicBezTo>
                    <a:pt x="19" y="68"/>
                    <a:pt x="16" y="74"/>
                    <a:pt x="15" y="80"/>
                  </a:cubicBezTo>
                  <a:cubicBezTo>
                    <a:pt x="12" y="85"/>
                    <a:pt x="10" y="91"/>
                    <a:pt x="7" y="96"/>
                  </a:cubicBezTo>
                  <a:cubicBezTo>
                    <a:pt x="5" y="105"/>
                    <a:pt x="5" y="109"/>
                    <a:pt x="4" y="119"/>
                  </a:cubicBezTo>
                  <a:cubicBezTo>
                    <a:pt x="1" y="130"/>
                    <a:pt x="0" y="137"/>
                    <a:pt x="0" y="147"/>
                  </a:cubicBezTo>
                  <a:cubicBezTo>
                    <a:pt x="1" y="167"/>
                    <a:pt x="5" y="187"/>
                    <a:pt x="10" y="206"/>
                  </a:cubicBezTo>
                  <a:cubicBezTo>
                    <a:pt x="16" y="232"/>
                    <a:pt x="28" y="260"/>
                    <a:pt x="43" y="282"/>
                  </a:cubicBezTo>
                  <a:cubicBezTo>
                    <a:pt x="59" y="304"/>
                    <a:pt x="76" y="326"/>
                    <a:pt x="97" y="343"/>
                  </a:cubicBezTo>
                  <a:cubicBezTo>
                    <a:pt x="111" y="355"/>
                    <a:pt x="125" y="366"/>
                    <a:pt x="142" y="376"/>
                  </a:cubicBezTo>
                  <a:cubicBezTo>
                    <a:pt x="158" y="385"/>
                    <a:pt x="176" y="391"/>
                    <a:pt x="193" y="397"/>
                  </a:cubicBezTo>
                  <a:cubicBezTo>
                    <a:pt x="204" y="401"/>
                    <a:pt x="214" y="402"/>
                    <a:pt x="225" y="402"/>
                  </a:cubicBezTo>
                  <a:cubicBezTo>
                    <a:pt x="231" y="402"/>
                    <a:pt x="237" y="402"/>
                    <a:pt x="243" y="401"/>
                  </a:cubicBezTo>
                  <a:cubicBezTo>
                    <a:pt x="260" y="398"/>
                    <a:pt x="275" y="395"/>
                    <a:pt x="290" y="386"/>
                  </a:cubicBezTo>
                  <a:cubicBezTo>
                    <a:pt x="297" y="380"/>
                    <a:pt x="307" y="372"/>
                    <a:pt x="314" y="366"/>
                  </a:cubicBezTo>
                  <a:cubicBezTo>
                    <a:pt x="326" y="355"/>
                    <a:pt x="335" y="341"/>
                    <a:pt x="340" y="326"/>
                  </a:cubicBezTo>
                  <a:cubicBezTo>
                    <a:pt x="345" y="317"/>
                    <a:pt x="349" y="305"/>
                    <a:pt x="349" y="294"/>
                  </a:cubicBezTo>
                  <a:cubicBezTo>
                    <a:pt x="353" y="278"/>
                    <a:pt x="352" y="261"/>
                    <a:pt x="347" y="244"/>
                  </a:cubicBezTo>
                  <a:cubicBezTo>
                    <a:pt x="337" y="213"/>
                    <a:pt x="318" y="185"/>
                    <a:pt x="290" y="169"/>
                  </a:cubicBezTo>
                  <a:cubicBezTo>
                    <a:pt x="289" y="169"/>
                    <a:pt x="289" y="168"/>
                    <a:pt x="287" y="168"/>
                  </a:cubicBezTo>
                  <a:lnTo>
                    <a:pt x="277" y="159"/>
                  </a:lnTo>
                  <a:cubicBezTo>
                    <a:pt x="274" y="154"/>
                    <a:pt x="271" y="149"/>
                    <a:pt x="269" y="142"/>
                  </a:cubicBezTo>
                  <a:cubicBezTo>
                    <a:pt x="265" y="132"/>
                    <a:pt x="261" y="120"/>
                    <a:pt x="260" y="109"/>
                  </a:cubicBezTo>
                  <a:cubicBezTo>
                    <a:pt x="260" y="107"/>
                    <a:pt x="260" y="105"/>
                    <a:pt x="259" y="104"/>
                  </a:cubicBezTo>
                  <a:cubicBezTo>
                    <a:pt x="256" y="97"/>
                    <a:pt x="254" y="90"/>
                    <a:pt x="251" y="83"/>
                  </a:cubicBezTo>
                  <a:lnTo>
                    <a:pt x="251" y="83"/>
                  </a:lnTo>
                  <a:cubicBezTo>
                    <a:pt x="248" y="76"/>
                    <a:pt x="246" y="69"/>
                    <a:pt x="241" y="63"/>
                  </a:cubicBezTo>
                  <a:cubicBezTo>
                    <a:pt x="230" y="43"/>
                    <a:pt x="215" y="29"/>
                    <a:pt x="196" y="17"/>
                  </a:cubicBezTo>
                  <a:cubicBezTo>
                    <a:pt x="176" y="6"/>
                    <a:pt x="155" y="1"/>
                    <a:pt x="1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0"/>
            <p:cNvSpPr/>
            <p:nvPr/>
          </p:nvSpPr>
          <p:spPr>
            <a:xfrm>
              <a:off x="5471236" y="278738"/>
              <a:ext cx="17783" cy="10479"/>
            </a:xfrm>
            <a:custGeom>
              <a:rect b="b" l="l" r="r" t="t"/>
              <a:pathLst>
                <a:path extrusionOk="0" h="264" w="448">
                  <a:moveTo>
                    <a:pt x="243" y="8"/>
                  </a:moveTo>
                  <a:cubicBezTo>
                    <a:pt x="242" y="8"/>
                    <a:pt x="240" y="8"/>
                    <a:pt x="239" y="8"/>
                  </a:cubicBezTo>
                  <a:cubicBezTo>
                    <a:pt x="240" y="8"/>
                    <a:pt x="242" y="8"/>
                    <a:pt x="243" y="8"/>
                  </a:cubicBezTo>
                  <a:close/>
                  <a:moveTo>
                    <a:pt x="131" y="0"/>
                  </a:moveTo>
                  <a:cubicBezTo>
                    <a:pt x="109" y="0"/>
                    <a:pt x="87" y="6"/>
                    <a:pt x="66" y="17"/>
                  </a:cubicBezTo>
                  <a:cubicBezTo>
                    <a:pt x="40" y="33"/>
                    <a:pt x="15" y="61"/>
                    <a:pt x="9" y="91"/>
                  </a:cubicBezTo>
                  <a:cubicBezTo>
                    <a:pt x="0" y="123"/>
                    <a:pt x="4" y="159"/>
                    <a:pt x="22" y="188"/>
                  </a:cubicBezTo>
                  <a:cubicBezTo>
                    <a:pt x="40" y="215"/>
                    <a:pt x="65" y="236"/>
                    <a:pt x="96" y="245"/>
                  </a:cubicBezTo>
                  <a:cubicBezTo>
                    <a:pt x="133" y="256"/>
                    <a:pt x="171" y="261"/>
                    <a:pt x="211" y="263"/>
                  </a:cubicBezTo>
                  <a:cubicBezTo>
                    <a:pt x="215" y="264"/>
                    <a:pt x="219" y="264"/>
                    <a:pt x="224" y="264"/>
                  </a:cubicBezTo>
                  <a:cubicBezTo>
                    <a:pt x="233" y="264"/>
                    <a:pt x="243" y="263"/>
                    <a:pt x="252" y="263"/>
                  </a:cubicBezTo>
                  <a:cubicBezTo>
                    <a:pt x="269" y="262"/>
                    <a:pt x="286" y="259"/>
                    <a:pt x="303" y="257"/>
                  </a:cubicBezTo>
                  <a:cubicBezTo>
                    <a:pt x="310" y="256"/>
                    <a:pt x="317" y="254"/>
                    <a:pt x="324" y="252"/>
                  </a:cubicBezTo>
                  <a:cubicBezTo>
                    <a:pt x="362" y="238"/>
                    <a:pt x="402" y="222"/>
                    <a:pt x="421" y="183"/>
                  </a:cubicBezTo>
                  <a:cubicBezTo>
                    <a:pt x="428" y="170"/>
                    <a:pt x="434" y="158"/>
                    <a:pt x="437" y="144"/>
                  </a:cubicBezTo>
                  <a:cubicBezTo>
                    <a:pt x="447" y="108"/>
                    <a:pt x="437" y="68"/>
                    <a:pt x="411" y="42"/>
                  </a:cubicBezTo>
                  <a:cubicBezTo>
                    <a:pt x="388" y="18"/>
                    <a:pt x="349" y="1"/>
                    <a:pt x="316" y="1"/>
                  </a:cubicBezTo>
                  <a:cubicBezTo>
                    <a:pt x="314" y="1"/>
                    <a:pt x="313" y="1"/>
                    <a:pt x="311" y="1"/>
                  </a:cubicBezTo>
                  <a:cubicBezTo>
                    <a:pt x="295" y="1"/>
                    <a:pt x="279" y="3"/>
                    <a:pt x="264" y="5"/>
                  </a:cubicBezTo>
                  <a:lnTo>
                    <a:pt x="264" y="5"/>
                  </a:lnTo>
                  <a:cubicBezTo>
                    <a:pt x="267" y="5"/>
                    <a:pt x="270" y="4"/>
                    <a:pt x="273" y="4"/>
                  </a:cubicBezTo>
                  <a:lnTo>
                    <a:pt x="273" y="4"/>
                  </a:lnTo>
                  <a:cubicBezTo>
                    <a:pt x="252" y="7"/>
                    <a:pt x="231" y="8"/>
                    <a:pt x="210" y="8"/>
                  </a:cubicBezTo>
                  <a:cubicBezTo>
                    <a:pt x="199" y="8"/>
                    <a:pt x="189" y="8"/>
                    <a:pt x="178" y="7"/>
                  </a:cubicBezTo>
                  <a:cubicBezTo>
                    <a:pt x="173" y="6"/>
                    <a:pt x="168" y="6"/>
                    <a:pt x="162" y="4"/>
                  </a:cubicBezTo>
                  <a:cubicBezTo>
                    <a:pt x="152" y="2"/>
                    <a:pt x="141" y="0"/>
                    <a:pt x="1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0"/>
            <p:cNvSpPr/>
            <p:nvPr/>
          </p:nvSpPr>
          <p:spPr>
            <a:xfrm>
              <a:off x="5512122" y="753530"/>
              <a:ext cx="2382" cy="1072"/>
            </a:xfrm>
            <a:custGeom>
              <a:rect b="b" l="l" r="r" t="t"/>
              <a:pathLst>
                <a:path extrusionOk="0" h="27" w="60">
                  <a:moveTo>
                    <a:pt x="0" y="1"/>
                  </a:moveTo>
                  <a:lnTo>
                    <a:pt x="0" y="1"/>
                  </a:lnTo>
                  <a:cubicBezTo>
                    <a:pt x="11" y="7"/>
                    <a:pt x="21" y="12"/>
                    <a:pt x="32" y="16"/>
                  </a:cubicBezTo>
                  <a:cubicBezTo>
                    <a:pt x="41" y="20"/>
                    <a:pt x="50" y="24"/>
                    <a:pt x="60" y="27"/>
                  </a:cubicBezTo>
                  <a:lnTo>
                    <a:pt x="58" y="25"/>
                  </a:lnTo>
                  <a:lnTo>
                    <a:pt x="50" y="22"/>
                  </a:lnTo>
                  <a:cubicBezTo>
                    <a:pt x="34" y="13"/>
                    <a:pt x="17" y="7"/>
                    <a:pt x="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0"/>
            <p:cNvSpPr/>
            <p:nvPr/>
          </p:nvSpPr>
          <p:spPr>
            <a:xfrm>
              <a:off x="5503508" y="757102"/>
              <a:ext cx="26953" cy="35845"/>
            </a:xfrm>
            <a:custGeom>
              <a:rect b="b" l="l" r="r" t="t"/>
              <a:pathLst>
                <a:path extrusionOk="0" h="903" w="679">
                  <a:moveTo>
                    <a:pt x="387" y="0"/>
                  </a:moveTo>
                  <a:cubicBezTo>
                    <a:pt x="261" y="167"/>
                    <a:pt x="131" y="333"/>
                    <a:pt x="1" y="495"/>
                  </a:cubicBezTo>
                  <a:cubicBezTo>
                    <a:pt x="2" y="515"/>
                    <a:pt x="2" y="533"/>
                    <a:pt x="3" y="551"/>
                  </a:cubicBezTo>
                  <a:cubicBezTo>
                    <a:pt x="3" y="571"/>
                    <a:pt x="6" y="594"/>
                    <a:pt x="7" y="615"/>
                  </a:cubicBezTo>
                  <a:cubicBezTo>
                    <a:pt x="8" y="626"/>
                    <a:pt x="11" y="638"/>
                    <a:pt x="12" y="649"/>
                  </a:cubicBezTo>
                  <a:cubicBezTo>
                    <a:pt x="14" y="659"/>
                    <a:pt x="16" y="668"/>
                    <a:pt x="18" y="677"/>
                  </a:cubicBezTo>
                  <a:cubicBezTo>
                    <a:pt x="20" y="688"/>
                    <a:pt x="23" y="697"/>
                    <a:pt x="27" y="707"/>
                  </a:cubicBezTo>
                  <a:cubicBezTo>
                    <a:pt x="34" y="728"/>
                    <a:pt x="42" y="747"/>
                    <a:pt x="53" y="766"/>
                  </a:cubicBezTo>
                  <a:cubicBezTo>
                    <a:pt x="104" y="854"/>
                    <a:pt x="207" y="903"/>
                    <a:pt x="309" y="903"/>
                  </a:cubicBezTo>
                  <a:cubicBezTo>
                    <a:pt x="343" y="903"/>
                    <a:pt x="378" y="897"/>
                    <a:pt x="410" y="886"/>
                  </a:cubicBezTo>
                  <a:cubicBezTo>
                    <a:pt x="539" y="841"/>
                    <a:pt x="631" y="716"/>
                    <a:pt x="655" y="583"/>
                  </a:cubicBezTo>
                  <a:cubicBezTo>
                    <a:pt x="679" y="447"/>
                    <a:pt x="639" y="308"/>
                    <a:pt x="566" y="192"/>
                  </a:cubicBezTo>
                  <a:cubicBezTo>
                    <a:pt x="553" y="168"/>
                    <a:pt x="537" y="147"/>
                    <a:pt x="519" y="125"/>
                  </a:cubicBezTo>
                  <a:cubicBezTo>
                    <a:pt x="511" y="114"/>
                    <a:pt x="502" y="102"/>
                    <a:pt x="491" y="92"/>
                  </a:cubicBezTo>
                  <a:cubicBezTo>
                    <a:pt x="487" y="88"/>
                    <a:pt x="482" y="84"/>
                    <a:pt x="478" y="80"/>
                  </a:cubicBezTo>
                  <a:cubicBezTo>
                    <a:pt x="466" y="66"/>
                    <a:pt x="452" y="53"/>
                    <a:pt x="439" y="42"/>
                  </a:cubicBezTo>
                  <a:cubicBezTo>
                    <a:pt x="423" y="26"/>
                    <a:pt x="405" y="13"/>
                    <a:pt x="387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0"/>
            <p:cNvSpPr/>
            <p:nvPr/>
          </p:nvSpPr>
          <p:spPr>
            <a:xfrm>
              <a:off x="5520458" y="729038"/>
              <a:ext cx="24095" cy="26040"/>
            </a:xfrm>
            <a:custGeom>
              <a:rect b="b" l="l" r="r" t="t"/>
              <a:pathLst>
                <a:path extrusionOk="0" h="656" w="607">
                  <a:moveTo>
                    <a:pt x="481" y="0"/>
                  </a:moveTo>
                  <a:cubicBezTo>
                    <a:pt x="325" y="220"/>
                    <a:pt x="164" y="441"/>
                    <a:pt x="1" y="655"/>
                  </a:cubicBezTo>
                  <a:cubicBezTo>
                    <a:pt x="9" y="655"/>
                    <a:pt x="20" y="652"/>
                    <a:pt x="30" y="651"/>
                  </a:cubicBezTo>
                  <a:cubicBezTo>
                    <a:pt x="42" y="650"/>
                    <a:pt x="54" y="647"/>
                    <a:pt x="66" y="645"/>
                  </a:cubicBezTo>
                  <a:cubicBezTo>
                    <a:pt x="133" y="629"/>
                    <a:pt x="201" y="603"/>
                    <a:pt x="262" y="576"/>
                  </a:cubicBezTo>
                  <a:cubicBezTo>
                    <a:pt x="344" y="540"/>
                    <a:pt x="428" y="499"/>
                    <a:pt x="493" y="438"/>
                  </a:cubicBezTo>
                  <a:cubicBezTo>
                    <a:pt x="559" y="376"/>
                    <a:pt x="607" y="289"/>
                    <a:pt x="600" y="197"/>
                  </a:cubicBezTo>
                  <a:cubicBezTo>
                    <a:pt x="595" y="137"/>
                    <a:pt x="566" y="84"/>
                    <a:pt x="525" y="40"/>
                  </a:cubicBezTo>
                  <a:cubicBezTo>
                    <a:pt x="519" y="32"/>
                    <a:pt x="511" y="25"/>
                    <a:pt x="504" y="19"/>
                  </a:cubicBezTo>
                  <a:cubicBezTo>
                    <a:pt x="497" y="14"/>
                    <a:pt x="488" y="6"/>
                    <a:pt x="481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0"/>
            <p:cNvSpPr/>
            <p:nvPr/>
          </p:nvSpPr>
          <p:spPr>
            <a:xfrm>
              <a:off x="5568489" y="619996"/>
              <a:ext cx="66608" cy="91418"/>
            </a:xfrm>
            <a:custGeom>
              <a:rect b="b" l="l" r="r" t="t"/>
              <a:pathLst>
                <a:path extrusionOk="0" h="2303" w="1678">
                  <a:moveTo>
                    <a:pt x="981" y="1"/>
                  </a:moveTo>
                  <a:cubicBezTo>
                    <a:pt x="962" y="1"/>
                    <a:pt x="944" y="3"/>
                    <a:pt x="926" y="7"/>
                  </a:cubicBezTo>
                  <a:cubicBezTo>
                    <a:pt x="915" y="11"/>
                    <a:pt x="905" y="13"/>
                    <a:pt x="894" y="18"/>
                  </a:cubicBezTo>
                  <a:lnTo>
                    <a:pt x="894" y="19"/>
                  </a:lnTo>
                  <a:cubicBezTo>
                    <a:pt x="757" y="300"/>
                    <a:pt x="614" y="577"/>
                    <a:pt x="463" y="852"/>
                  </a:cubicBezTo>
                  <a:cubicBezTo>
                    <a:pt x="386" y="992"/>
                    <a:pt x="306" y="1133"/>
                    <a:pt x="225" y="1271"/>
                  </a:cubicBezTo>
                  <a:cubicBezTo>
                    <a:pt x="152" y="1395"/>
                    <a:pt x="78" y="1521"/>
                    <a:pt x="1" y="1644"/>
                  </a:cubicBezTo>
                  <a:cubicBezTo>
                    <a:pt x="110" y="1626"/>
                    <a:pt x="214" y="1582"/>
                    <a:pt x="306" y="1518"/>
                  </a:cubicBezTo>
                  <a:lnTo>
                    <a:pt x="306" y="1518"/>
                  </a:lnTo>
                  <a:cubicBezTo>
                    <a:pt x="277" y="1689"/>
                    <a:pt x="103" y="1808"/>
                    <a:pt x="84" y="1978"/>
                  </a:cubicBezTo>
                  <a:cubicBezTo>
                    <a:pt x="70" y="2112"/>
                    <a:pt x="169" y="2246"/>
                    <a:pt x="299" y="2288"/>
                  </a:cubicBezTo>
                  <a:cubicBezTo>
                    <a:pt x="332" y="2298"/>
                    <a:pt x="365" y="2303"/>
                    <a:pt x="399" y="2303"/>
                  </a:cubicBezTo>
                  <a:cubicBezTo>
                    <a:pt x="501" y="2303"/>
                    <a:pt x="603" y="2260"/>
                    <a:pt x="677" y="2190"/>
                  </a:cubicBezTo>
                  <a:cubicBezTo>
                    <a:pt x="777" y="2097"/>
                    <a:pt x="830" y="1961"/>
                    <a:pt x="840" y="1826"/>
                  </a:cubicBezTo>
                  <a:cubicBezTo>
                    <a:pt x="851" y="1695"/>
                    <a:pt x="823" y="1563"/>
                    <a:pt x="761" y="1446"/>
                  </a:cubicBezTo>
                  <a:lnTo>
                    <a:pt x="761" y="1446"/>
                  </a:lnTo>
                  <a:cubicBezTo>
                    <a:pt x="842" y="1559"/>
                    <a:pt x="994" y="1608"/>
                    <a:pt x="1134" y="1639"/>
                  </a:cubicBezTo>
                  <a:cubicBezTo>
                    <a:pt x="1204" y="1655"/>
                    <a:pt x="1277" y="1671"/>
                    <a:pt x="1349" y="1671"/>
                  </a:cubicBezTo>
                  <a:cubicBezTo>
                    <a:pt x="1366" y="1671"/>
                    <a:pt x="1384" y="1670"/>
                    <a:pt x="1401" y="1668"/>
                  </a:cubicBezTo>
                  <a:cubicBezTo>
                    <a:pt x="1490" y="1659"/>
                    <a:pt x="1580" y="1617"/>
                    <a:pt x="1629" y="1540"/>
                  </a:cubicBezTo>
                  <a:cubicBezTo>
                    <a:pt x="1678" y="1464"/>
                    <a:pt x="1676" y="1361"/>
                    <a:pt x="1642" y="1274"/>
                  </a:cubicBezTo>
                  <a:cubicBezTo>
                    <a:pt x="1606" y="1189"/>
                    <a:pt x="1543" y="1118"/>
                    <a:pt x="1474" y="1057"/>
                  </a:cubicBezTo>
                  <a:cubicBezTo>
                    <a:pt x="1384" y="978"/>
                    <a:pt x="1282" y="911"/>
                    <a:pt x="1166" y="880"/>
                  </a:cubicBezTo>
                  <a:cubicBezTo>
                    <a:pt x="1128" y="870"/>
                    <a:pt x="1091" y="865"/>
                    <a:pt x="1055" y="865"/>
                  </a:cubicBezTo>
                  <a:cubicBezTo>
                    <a:pt x="992" y="865"/>
                    <a:pt x="930" y="878"/>
                    <a:pt x="865" y="896"/>
                  </a:cubicBezTo>
                  <a:cubicBezTo>
                    <a:pt x="978" y="715"/>
                    <a:pt x="1281" y="603"/>
                    <a:pt x="1303" y="377"/>
                  </a:cubicBezTo>
                  <a:cubicBezTo>
                    <a:pt x="1311" y="305"/>
                    <a:pt x="1290" y="232"/>
                    <a:pt x="1252" y="170"/>
                  </a:cubicBezTo>
                  <a:cubicBezTo>
                    <a:pt x="1196" y="73"/>
                    <a:pt x="1089" y="1"/>
                    <a:pt x="9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0"/>
            <p:cNvSpPr/>
            <p:nvPr/>
          </p:nvSpPr>
          <p:spPr>
            <a:xfrm>
              <a:off x="5621680" y="551482"/>
              <a:ext cx="15203" cy="28620"/>
            </a:xfrm>
            <a:custGeom>
              <a:rect b="b" l="l" r="r" t="t"/>
              <a:pathLst>
                <a:path extrusionOk="0" h="721" w="383">
                  <a:moveTo>
                    <a:pt x="264" y="0"/>
                  </a:moveTo>
                  <a:cubicBezTo>
                    <a:pt x="181" y="243"/>
                    <a:pt x="94" y="481"/>
                    <a:pt x="0" y="720"/>
                  </a:cubicBezTo>
                  <a:cubicBezTo>
                    <a:pt x="7" y="720"/>
                    <a:pt x="15" y="721"/>
                    <a:pt x="22" y="721"/>
                  </a:cubicBezTo>
                  <a:cubicBezTo>
                    <a:pt x="53" y="721"/>
                    <a:pt x="85" y="715"/>
                    <a:pt x="114" y="704"/>
                  </a:cubicBezTo>
                  <a:cubicBezTo>
                    <a:pt x="243" y="660"/>
                    <a:pt x="334" y="535"/>
                    <a:pt x="358" y="401"/>
                  </a:cubicBezTo>
                  <a:cubicBezTo>
                    <a:pt x="382" y="266"/>
                    <a:pt x="343" y="126"/>
                    <a:pt x="270" y="11"/>
                  </a:cubicBezTo>
                  <a:cubicBezTo>
                    <a:pt x="269" y="9"/>
                    <a:pt x="266" y="4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0"/>
            <p:cNvSpPr/>
            <p:nvPr/>
          </p:nvSpPr>
          <p:spPr>
            <a:xfrm>
              <a:off x="5635930" y="514606"/>
              <a:ext cx="15044" cy="25087"/>
            </a:xfrm>
            <a:custGeom>
              <a:rect b="b" l="l" r="r" t="t"/>
              <a:pathLst>
                <a:path extrusionOk="0" h="632" w="379">
                  <a:moveTo>
                    <a:pt x="180" y="0"/>
                  </a:moveTo>
                  <a:cubicBezTo>
                    <a:pt x="124" y="212"/>
                    <a:pt x="65" y="423"/>
                    <a:pt x="1" y="631"/>
                  </a:cubicBezTo>
                  <a:cubicBezTo>
                    <a:pt x="13" y="627"/>
                    <a:pt x="23" y="621"/>
                    <a:pt x="34" y="617"/>
                  </a:cubicBezTo>
                  <a:cubicBezTo>
                    <a:pt x="115" y="580"/>
                    <a:pt x="198" y="540"/>
                    <a:pt x="265" y="479"/>
                  </a:cubicBezTo>
                  <a:cubicBezTo>
                    <a:pt x="331" y="418"/>
                    <a:pt x="379" y="330"/>
                    <a:pt x="370" y="241"/>
                  </a:cubicBezTo>
                  <a:cubicBezTo>
                    <a:pt x="364" y="148"/>
                    <a:pt x="300" y="68"/>
                    <a:pt x="221" y="21"/>
                  </a:cubicBezTo>
                  <a:cubicBezTo>
                    <a:pt x="207" y="13"/>
                    <a:pt x="193" y="6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0"/>
            <p:cNvSpPr/>
            <p:nvPr/>
          </p:nvSpPr>
          <p:spPr>
            <a:xfrm>
              <a:off x="5441623" y="998487"/>
              <a:ext cx="70340" cy="68394"/>
            </a:xfrm>
            <a:custGeom>
              <a:rect b="b" l="l" r="r" t="t"/>
              <a:pathLst>
                <a:path extrusionOk="0" h="1723" w="1772">
                  <a:moveTo>
                    <a:pt x="1087" y="1"/>
                  </a:moveTo>
                  <a:cubicBezTo>
                    <a:pt x="1025" y="1"/>
                    <a:pt x="963" y="19"/>
                    <a:pt x="911" y="52"/>
                  </a:cubicBezTo>
                  <a:cubicBezTo>
                    <a:pt x="820" y="110"/>
                    <a:pt x="756" y="209"/>
                    <a:pt x="728" y="313"/>
                  </a:cubicBezTo>
                  <a:cubicBezTo>
                    <a:pt x="699" y="413"/>
                    <a:pt x="700" y="521"/>
                    <a:pt x="729" y="620"/>
                  </a:cubicBezTo>
                  <a:cubicBezTo>
                    <a:pt x="682" y="522"/>
                    <a:pt x="571" y="460"/>
                    <a:pt x="468" y="413"/>
                  </a:cubicBezTo>
                  <a:cubicBezTo>
                    <a:pt x="404" y="384"/>
                    <a:pt x="335" y="356"/>
                    <a:pt x="264" y="349"/>
                  </a:cubicBezTo>
                  <a:cubicBezTo>
                    <a:pt x="254" y="348"/>
                    <a:pt x="244" y="348"/>
                    <a:pt x="234" y="348"/>
                  </a:cubicBezTo>
                  <a:cubicBezTo>
                    <a:pt x="172" y="348"/>
                    <a:pt x="109" y="368"/>
                    <a:pt x="66" y="413"/>
                  </a:cubicBezTo>
                  <a:cubicBezTo>
                    <a:pt x="15" y="466"/>
                    <a:pt x="1" y="547"/>
                    <a:pt x="15" y="620"/>
                  </a:cubicBezTo>
                  <a:cubicBezTo>
                    <a:pt x="28" y="691"/>
                    <a:pt x="68" y="756"/>
                    <a:pt x="113" y="815"/>
                  </a:cubicBezTo>
                  <a:cubicBezTo>
                    <a:pt x="172" y="891"/>
                    <a:pt x="240" y="960"/>
                    <a:pt x="327" y="1001"/>
                  </a:cubicBezTo>
                  <a:cubicBezTo>
                    <a:pt x="388" y="1031"/>
                    <a:pt x="446" y="1038"/>
                    <a:pt x="509" y="1038"/>
                  </a:cubicBezTo>
                  <a:cubicBezTo>
                    <a:pt x="527" y="1038"/>
                    <a:pt x="545" y="1037"/>
                    <a:pt x="564" y="1037"/>
                  </a:cubicBezTo>
                  <a:lnTo>
                    <a:pt x="564" y="1037"/>
                  </a:lnTo>
                  <a:cubicBezTo>
                    <a:pt x="450" y="1160"/>
                    <a:pt x="193" y="1200"/>
                    <a:pt x="141" y="1373"/>
                  </a:cubicBezTo>
                  <a:cubicBezTo>
                    <a:pt x="124" y="1428"/>
                    <a:pt x="130" y="1490"/>
                    <a:pt x="148" y="1544"/>
                  </a:cubicBezTo>
                  <a:cubicBezTo>
                    <a:pt x="182" y="1640"/>
                    <a:pt x="270" y="1722"/>
                    <a:pt x="371" y="1722"/>
                  </a:cubicBezTo>
                  <a:cubicBezTo>
                    <a:pt x="374" y="1722"/>
                    <a:pt x="376" y="1722"/>
                    <a:pt x="379" y="1722"/>
                  </a:cubicBezTo>
                  <a:cubicBezTo>
                    <a:pt x="432" y="1720"/>
                    <a:pt x="481" y="1695"/>
                    <a:pt x="527" y="1667"/>
                  </a:cubicBezTo>
                  <a:cubicBezTo>
                    <a:pt x="683" y="1568"/>
                    <a:pt x="802" y="1412"/>
                    <a:pt x="858" y="1236"/>
                  </a:cubicBezTo>
                  <a:lnTo>
                    <a:pt x="858" y="1236"/>
                  </a:lnTo>
                  <a:cubicBezTo>
                    <a:pt x="840" y="1291"/>
                    <a:pt x="886" y="1404"/>
                    <a:pt x="905" y="1455"/>
                  </a:cubicBezTo>
                  <a:cubicBezTo>
                    <a:pt x="933" y="1537"/>
                    <a:pt x="973" y="1616"/>
                    <a:pt x="1030" y="1679"/>
                  </a:cubicBezTo>
                  <a:cubicBezTo>
                    <a:pt x="1165" y="1518"/>
                    <a:pt x="1296" y="1353"/>
                    <a:pt x="1428" y="1189"/>
                  </a:cubicBezTo>
                  <a:cubicBezTo>
                    <a:pt x="1403" y="1143"/>
                    <a:pt x="1375" y="1099"/>
                    <a:pt x="1345" y="1055"/>
                  </a:cubicBezTo>
                  <a:lnTo>
                    <a:pt x="1345" y="1055"/>
                  </a:lnTo>
                  <a:cubicBezTo>
                    <a:pt x="1386" y="1083"/>
                    <a:pt x="1432" y="1106"/>
                    <a:pt x="1479" y="1122"/>
                  </a:cubicBezTo>
                  <a:cubicBezTo>
                    <a:pt x="1577" y="996"/>
                    <a:pt x="1675" y="869"/>
                    <a:pt x="1771" y="741"/>
                  </a:cubicBezTo>
                  <a:cubicBezTo>
                    <a:pt x="1758" y="729"/>
                    <a:pt x="1743" y="716"/>
                    <a:pt x="1727" y="705"/>
                  </a:cubicBezTo>
                  <a:cubicBezTo>
                    <a:pt x="1620" y="626"/>
                    <a:pt x="1486" y="584"/>
                    <a:pt x="1352" y="584"/>
                  </a:cubicBezTo>
                  <a:cubicBezTo>
                    <a:pt x="1265" y="584"/>
                    <a:pt x="1179" y="602"/>
                    <a:pt x="1099" y="637"/>
                  </a:cubicBezTo>
                  <a:cubicBezTo>
                    <a:pt x="1148" y="509"/>
                    <a:pt x="1302" y="443"/>
                    <a:pt x="1343" y="313"/>
                  </a:cubicBezTo>
                  <a:cubicBezTo>
                    <a:pt x="1375" y="207"/>
                    <a:pt x="1318" y="87"/>
                    <a:pt x="1223" y="35"/>
                  </a:cubicBezTo>
                  <a:cubicBezTo>
                    <a:pt x="1182" y="12"/>
                    <a:pt x="1135" y="1"/>
                    <a:pt x="10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0"/>
            <p:cNvSpPr/>
            <p:nvPr/>
          </p:nvSpPr>
          <p:spPr>
            <a:xfrm>
              <a:off x="5325873" y="1045645"/>
              <a:ext cx="96459" cy="91259"/>
            </a:xfrm>
            <a:custGeom>
              <a:rect b="b" l="l" r="r" t="t"/>
              <a:pathLst>
                <a:path extrusionOk="0" h="2299" w="2430">
                  <a:moveTo>
                    <a:pt x="1730" y="1"/>
                  </a:moveTo>
                  <a:cubicBezTo>
                    <a:pt x="1712" y="1"/>
                    <a:pt x="1693" y="3"/>
                    <a:pt x="1675" y="7"/>
                  </a:cubicBezTo>
                  <a:cubicBezTo>
                    <a:pt x="1610" y="23"/>
                    <a:pt x="1555" y="65"/>
                    <a:pt x="1506" y="111"/>
                  </a:cubicBezTo>
                  <a:cubicBezTo>
                    <a:pt x="1338" y="271"/>
                    <a:pt x="1230" y="490"/>
                    <a:pt x="1206" y="720"/>
                  </a:cubicBezTo>
                  <a:lnTo>
                    <a:pt x="1206" y="720"/>
                  </a:lnTo>
                  <a:cubicBezTo>
                    <a:pt x="1213" y="647"/>
                    <a:pt x="1129" y="521"/>
                    <a:pt x="1094" y="463"/>
                  </a:cubicBezTo>
                  <a:cubicBezTo>
                    <a:pt x="994" y="296"/>
                    <a:pt x="844" y="142"/>
                    <a:pt x="654" y="107"/>
                  </a:cubicBezTo>
                  <a:cubicBezTo>
                    <a:pt x="634" y="103"/>
                    <a:pt x="613" y="102"/>
                    <a:pt x="593" y="102"/>
                  </a:cubicBezTo>
                  <a:cubicBezTo>
                    <a:pt x="417" y="102"/>
                    <a:pt x="235" y="226"/>
                    <a:pt x="232" y="402"/>
                  </a:cubicBezTo>
                  <a:cubicBezTo>
                    <a:pt x="230" y="494"/>
                    <a:pt x="275" y="581"/>
                    <a:pt x="324" y="659"/>
                  </a:cubicBezTo>
                  <a:cubicBezTo>
                    <a:pt x="416" y="807"/>
                    <a:pt x="526" y="942"/>
                    <a:pt x="651" y="1063"/>
                  </a:cubicBezTo>
                  <a:cubicBezTo>
                    <a:pt x="565" y="1024"/>
                    <a:pt x="469" y="1005"/>
                    <a:pt x="375" y="1005"/>
                  </a:cubicBezTo>
                  <a:cubicBezTo>
                    <a:pt x="359" y="1005"/>
                    <a:pt x="344" y="1006"/>
                    <a:pt x="329" y="1007"/>
                  </a:cubicBezTo>
                  <a:cubicBezTo>
                    <a:pt x="209" y="1016"/>
                    <a:pt x="79" y="1069"/>
                    <a:pt x="34" y="1182"/>
                  </a:cubicBezTo>
                  <a:cubicBezTo>
                    <a:pt x="1" y="1261"/>
                    <a:pt x="19" y="1356"/>
                    <a:pt x="67" y="1427"/>
                  </a:cubicBezTo>
                  <a:cubicBezTo>
                    <a:pt x="115" y="1499"/>
                    <a:pt x="188" y="1549"/>
                    <a:pt x="266" y="1586"/>
                  </a:cubicBezTo>
                  <a:cubicBezTo>
                    <a:pt x="370" y="1634"/>
                    <a:pt x="483" y="1658"/>
                    <a:pt x="598" y="1658"/>
                  </a:cubicBezTo>
                  <a:cubicBezTo>
                    <a:pt x="760" y="1658"/>
                    <a:pt x="922" y="1610"/>
                    <a:pt x="1056" y="1516"/>
                  </a:cubicBezTo>
                  <a:lnTo>
                    <a:pt x="1056" y="1516"/>
                  </a:lnTo>
                  <a:cubicBezTo>
                    <a:pt x="1027" y="1685"/>
                    <a:pt x="854" y="1803"/>
                    <a:pt x="836" y="1974"/>
                  </a:cubicBezTo>
                  <a:cubicBezTo>
                    <a:pt x="821" y="2110"/>
                    <a:pt x="920" y="2244"/>
                    <a:pt x="1050" y="2284"/>
                  </a:cubicBezTo>
                  <a:cubicBezTo>
                    <a:pt x="1084" y="2294"/>
                    <a:pt x="1118" y="2299"/>
                    <a:pt x="1152" y="2299"/>
                  </a:cubicBezTo>
                  <a:cubicBezTo>
                    <a:pt x="1253" y="2299"/>
                    <a:pt x="1354" y="2257"/>
                    <a:pt x="1427" y="2187"/>
                  </a:cubicBezTo>
                  <a:cubicBezTo>
                    <a:pt x="1526" y="2093"/>
                    <a:pt x="1581" y="1958"/>
                    <a:pt x="1591" y="1822"/>
                  </a:cubicBezTo>
                  <a:cubicBezTo>
                    <a:pt x="1601" y="1692"/>
                    <a:pt x="1573" y="1561"/>
                    <a:pt x="1514" y="1446"/>
                  </a:cubicBezTo>
                  <a:lnTo>
                    <a:pt x="1514" y="1446"/>
                  </a:lnTo>
                  <a:cubicBezTo>
                    <a:pt x="1595" y="1555"/>
                    <a:pt x="1746" y="1604"/>
                    <a:pt x="1884" y="1636"/>
                  </a:cubicBezTo>
                  <a:cubicBezTo>
                    <a:pt x="1955" y="1652"/>
                    <a:pt x="2027" y="1666"/>
                    <a:pt x="2100" y="1666"/>
                  </a:cubicBezTo>
                  <a:cubicBezTo>
                    <a:pt x="2117" y="1666"/>
                    <a:pt x="2133" y="1666"/>
                    <a:pt x="2150" y="1664"/>
                  </a:cubicBezTo>
                  <a:cubicBezTo>
                    <a:pt x="2242" y="1658"/>
                    <a:pt x="2331" y="1616"/>
                    <a:pt x="2379" y="1539"/>
                  </a:cubicBezTo>
                  <a:cubicBezTo>
                    <a:pt x="2429" y="1461"/>
                    <a:pt x="2426" y="1359"/>
                    <a:pt x="2391" y="1273"/>
                  </a:cubicBezTo>
                  <a:cubicBezTo>
                    <a:pt x="2356" y="1189"/>
                    <a:pt x="2292" y="1119"/>
                    <a:pt x="2223" y="1058"/>
                  </a:cubicBezTo>
                  <a:cubicBezTo>
                    <a:pt x="2134" y="979"/>
                    <a:pt x="2030" y="912"/>
                    <a:pt x="1916" y="881"/>
                  </a:cubicBezTo>
                  <a:cubicBezTo>
                    <a:pt x="1877" y="870"/>
                    <a:pt x="1841" y="866"/>
                    <a:pt x="1804" y="866"/>
                  </a:cubicBezTo>
                  <a:cubicBezTo>
                    <a:pt x="1741" y="866"/>
                    <a:pt x="1680" y="879"/>
                    <a:pt x="1615" y="895"/>
                  </a:cubicBezTo>
                  <a:cubicBezTo>
                    <a:pt x="1726" y="714"/>
                    <a:pt x="2029" y="602"/>
                    <a:pt x="2052" y="377"/>
                  </a:cubicBezTo>
                  <a:cubicBezTo>
                    <a:pt x="2061" y="305"/>
                    <a:pt x="2039" y="232"/>
                    <a:pt x="2002" y="169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0"/>
            <p:cNvSpPr/>
            <p:nvPr/>
          </p:nvSpPr>
          <p:spPr>
            <a:xfrm>
              <a:off x="5550943" y="943550"/>
              <a:ext cx="16751" cy="20959"/>
            </a:xfrm>
            <a:custGeom>
              <a:rect b="b" l="l" r="r" t="t"/>
              <a:pathLst>
                <a:path extrusionOk="0" h="528" w="422">
                  <a:moveTo>
                    <a:pt x="421" y="0"/>
                  </a:moveTo>
                  <a:cubicBezTo>
                    <a:pt x="369" y="7"/>
                    <a:pt x="321" y="21"/>
                    <a:pt x="274" y="44"/>
                  </a:cubicBezTo>
                  <a:cubicBezTo>
                    <a:pt x="100" y="132"/>
                    <a:pt x="0" y="369"/>
                    <a:pt x="109" y="527"/>
                  </a:cubicBezTo>
                  <a:cubicBezTo>
                    <a:pt x="216" y="353"/>
                    <a:pt x="320" y="178"/>
                    <a:pt x="421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0"/>
            <p:cNvSpPr/>
            <p:nvPr/>
          </p:nvSpPr>
          <p:spPr>
            <a:xfrm>
              <a:off x="5548046" y="785722"/>
              <a:ext cx="73396" cy="72285"/>
            </a:xfrm>
            <a:custGeom>
              <a:rect b="b" l="l" r="r" t="t"/>
              <a:pathLst>
                <a:path extrusionOk="0" h="1821" w="1849">
                  <a:moveTo>
                    <a:pt x="1086" y="0"/>
                  </a:moveTo>
                  <a:cubicBezTo>
                    <a:pt x="1024" y="0"/>
                    <a:pt x="963" y="18"/>
                    <a:pt x="911" y="51"/>
                  </a:cubicBezTo>
                  <a:cubicBezTo>
                    <a:pt x="819" y="108"/>
                    <a:pt x="755" y="207"/>
                    <a:pt x="727" y="311"/>
                  </a:cubicBezTo>
                  <a:cubicBezTo>
                    <a:pt x="698" y="411"/>
                    <a:pt x="699" y="520"/>
                    <a:pt x="728" y="619"/>
                  </a:cubicBezTo>
                  <a:cubicBezTo>
                    <a:pt x="682" y="521"/>
                    <a:pt x="571" y="458"/>
                    <a:pt x="468" y="411"/>
                  </a:cubicBezTo>
                  <a:cubicBezTo>
                    <a:pt x="402" y="383"/>
                    <a:pt x="335" y="354"/>
                    <a:pt x="264" y="348"/>
                  </a:cubicBezTo>
                  <a:cubicBezTo>
                    <a:pt x="255" y="347"/>
                    <a:pt x="246" y="347"/>
                    <a:pt x="236" y="347"/>
                  </a:cubicBezTo>
                  <a:cubicBezTo>
                    <a:pt x="173" y="347"/>
                    <a:pt x="109" y="366"/>
                    <a:pt x="66" y="411"/>
                  </a:cubicBezTo>
                  <a:cubicBezTo>
                    <a:pt x="15" y="466"/>
                    <a:pt x="0" y="546"/>
                    <a:pt x="15" y="619"/>
                  </a:cubicBezTo>
                  <a:cubicBezTo>
                    <a:pt x="27" y="691"/>
                    <a:pt x="68" y="755"/>
                    <a:pt x="113" y="814"/>
                  </a:cubicBezTo>
                  <a:cubicBezTo>
                    <a:pt x="171" y="889"/>
                    <a:pt x="240" y="958"/>
                    <a:pt x="326" y="1000"/>
                  </a:cubicBezTo>
                  <a:cubicBezTo>
                    <a:pt x="385" y="1030"/>
                    <a:pt x="443" y="1037"/>
                    <a:pt x="503" y="1037"/>
                  </a:cubicBezTo>
                  <a:cubicBezTo>
                    <a:pt x="523" y="1037"/>
                    <a:pt x="543" y="1036"/>
                    <a:pt x="564" y="1035"/>
                  </a:cubicBezTo>
                  <a:lnTo>
                    <a:pt x="564" y="1035"/>
                  </a:lnTo>
                  <a:cubicBezTo>
                    <a:pt x="449" y="1159"/>
                    <a:pt x="193" y="1200"/>
                    <a:pt x="141" y="1373"/>
                  </a:cubicBezTo>
                  <a:cubicBezTo>
                    <a:pt x="123" y="1427"/>
                    <a:pt x="130" y="1488"/>
                    <a:pt x="147" y="1543"/>
                  </a:cubicBezTo>
                  <a:cubicBezTo>
                    <a:pt x="182" y="1640"/>
                    <a:pt x="270" y="1722"/>
                    <a:pt x="371" y="1722"/>
                  </a:cubicBezTo>
                  <a:cubicBezTo>
                    <a:pt x="373" y="1722"/>
                    <a:pt x="376" y="1722"/>
                    <a:pt x="378" y="1722"/>
                  </a:cubicBezTo>
                  <a:cubicBezTo>
                    <a:pt x="432" y="1718"/>
                    <a:pt x="481" y="1694"/>
                    <a:pt x="526" y="1665"/>
                  </a:cubicBezTo>
                  <a:cubicBezTo>
                    <a:pt x="683" y="1566"/>
                    <a:pt x="801" y="1410"/>
                    <a:pt x="858" y="1234"/>
                  </a:cubicBezTo>
                  <a:lnTo>
                    <a:pt x="858" y="1234"/>
                  </a:lnTo>
                  <a:cubicBezTo>
                    <a:pt x="840" y="1290"/>
                    <a:pt x="886" y="1404"/>
                    <a:pt x="904" y="1455"/>
                  </a:cubicBezTo>
                  <a:cubicBezTo>
                    <a:pt x="956" y="1601"/>
                    <a:pt x="1049" y="1744"/>
                    <a:pt x="1194" y="1801"/>
                  </a:cubicBezTo>
                  <a:cubicBezTo>
                    <a:pt x="1228" y="1814"/>
                    <a:pt x="1265" y="1821"/>
                    <a:pt x="1303" y="1821"/>
                  </a:cubicBezTo>
                  <a:cubicBezTo>
                    <a:pt x="1423" y="1821"/>
                    <a:pt x="1544" y="1753"/>
                    <a:pt x="1570" y="1637"/>
                  </a:cubicBezTo>
                  <a:cubicBezTo>
                    <a:pt x="1584" y="1565"/>
                    <a:pt x="1564" y="1491"/>
                    <a:pt x="1538" y="1421"/>
                  </a:cubicBezTo>
                  <a:cubicBezTo>
                    <a:pt x="1489" y="1291"/>
                    <a:pt x="1423" y="1170"/>
                    <a:pt x="1345" y="1055"/>
                  </a:cubicBezTo>
                  <a:lnTo>
                    <a:pt x="1345" y="1055"/>
                  </a:lnTo>
                  <a:cubicBezTo>
                    <a:pt x="1417" y="1104"/>
                    <a:pt x="1501" y="1138"/>
                    <a:pt x="1589" y="1149"/>
                  </a:cubicBezTo>
                  <a:cubicBezTo>
                    <a:pt x="1603" y="1150"/>
                    <a:pt x="1618" y="1151"/>
                    <a:pt x="1633" y="1151"/>
                  </a:cubicBezTo>
                  <a:cubicBezTo>
                    <a:pt x="1677" y="1151"/>
                    <a:pt x="1722" y="1144"/>
                    <a:pt x="1760" y="1128"/>
                  </a:cubicBezTo>
                  <a:cubicBezTo>
                    <a:pt x="1791" y="1033"/>
                    <a:pt x="1821" y="935"/>
                    <a:pt x="1849" y="839"/>
                  </a:cubicBezTo>
                  <a:cubicBezTo>
                    <a:pt x="1822" y="785"/>
                    <a:pt x="1776" y="739"/>
                    <a:pt x="1727" y="705"/>
                  </a:cubicBezTo>
                  <a:cubicBezTo>
                    <a:pt x="1619" y="625"/>
                    <a:pt x="1485" y="583"/>
                    <a:pt x="1351" y="583"/>
                  </a:cubicBezTo>
                  <a:cubicBezTo>
                    <a:pt x="1265" y="583"/>
                    <a:pt x="1178" y="600"/>
                    <a:pt x="1099" y="635"/>
                  </a:cubicBezTo>
                  <a:cubicBezTo>
                    <a:pt x="1147" y="508"/>
                    <a:pt x="1301" y="442"/>
                    <a:pt x="1343" y="311"/>
                  </a:cubicBezTo>
                  <a:cubicBezTo>
                    <a:pt x="1375" y="206"/>
                    <a:pt x="1318" y="86"/>
                    <a:pt x="1223" y="34"/>
                  </a:cubicBezTo>
                  <a:cubicBezTo>
                    <a:pt x="1181" y="11"/>
                    <a:pt x="1133" y="0"/>
                    <a:pt x="10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0"/>
            <p:cNvSpPr/>
            <p:nvPr/>
          </p:nvSpPr>
          <p:spPr>
            <a:xfrm>
              <a:off x="5338020" y="914096"/>
              <a:ext cx="100150" cy="91775"/>
            </a:xfrm>
            <a:custGeom>
              <a:rect b="b" l="l" r="r" t="t"/>
              <a:pathLst>
                <a:path extrusionOk="0" h="2312" w="2523">
                  <a:moveTo>
                    <a:pt x="1251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6"/>
                    <a:pt x="973" y="212"/>
                    <a:pt x="960" y="279"/>
                  </a:cubicBezTo>
                  <a:cubicBezTo>
                    <a:pt x="923" y="506"/>
                    <a:pt x="967" y="747"/>
                    <a:pt x="1084" y="946"/>
                  </a:cubicBezTo>
                  <a:lnTo>
                    <a:pt x="1084" y="946"/>
                  </a:lnTo>
                  <a:cubicBezTo>
                    <a:pt x="1046" y="883"/>
                    <a:pt x="905" y="832"/>
                    <a:pt x="842" y="807"/>
                  </a:cubicBezTo>
                  <a:cubicBezTo>
                    <a:pt x="738" y="765"/>
                    <a:pt x="623" y="736"/>
                    <a:pt x="511" y="736"/>
                  </a:cubicBezTo>
                  <a:cubicBezTo>
                    <a:pt x="429" y="736"/>
                    <a:pt x="349" y="751"/>
                    <a:pt x="276" y="788"/>
                  </a:cubicBezTo>
                  <a:cubicBezTo>
                    <a:pt x="101" y="875"/>
                    <a:pt x="1" y="1117"/>
                    <a:pt x="114" y="1276"/>
                  </a:cubicBezTo>
                  <a:cubicBezTo>
                    <a:pt x="167" y="1352"/>
                    <a:pt x="256" y="1393"/>
                    <a:pt x="342" y="1427"/>
                  </a:cubicBezTo>
                  <a:cubicBezTo>
                    <a:pt x="504" y="1489"/>
                    <a:pt x="673" y="1531"/>
                    <a:pt x="844" y="1555"/>
                  </a:cubicBezTo>
                  <a:cubicBezTo>
                    <a:pt x="738" y="1580"/>
                    <a:pt x="636" y="1630"/>
                    <a:pt x="553" y="1703"/>
                  </a:cubicBezTo>
                  <a:cubicBezTo>
                    <a:pt x="462" y="1783"/>
                    <a:pt x="390" y="1904"/>
                    <a:pt x="422" y="2019"/>
                  </a:cubicBezTo>
                  <a:cubicBezTo>
                    <a:pt x="443" y="2102"/>
                    <a:pt x="515" y="2168"/>
                    <a:pt x="596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2"/>
                    <a:pt x="851" y="2204"/>
                  </a:cubicBezTo>
                  <a:cubicBezTo>
                    <a:pt x="1121" y="2148"/>
                    <a:pt x="1355" y="1939"/>
                    <a:pt x="1441" y="1675"/>
                  </a:cubicBezTo>
                  <a:cubicBezTo>
                    <a:pt x="1519" y="1827"/>
                    <a:pt x="1452" y="2027"/>
                    <a:pt x="1538" y="2174"/>
                  </a:cubicBezTo>
                  <a:cubicBezTo>
                    <a:pt x="1590" y="2262"/>
                    <a:pt x="1693" y="2311"/>
                    <a:pt x="1795" y="2311"/>
                  </a:cubicBezTo>
                  <a:cubicBezTo>
                    <a:pt x="1830" y="2311"/>
                    <a:pt x="1864" y="2306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6"/>
                    <a:pt x="2125" y="1715"/>
                    <a:pt x="2053" y="1598"/>
                  </a:cubicBezTo>
                  <a:cubicBezTo>
                    <a:pt x="1983" y="1491"/>
                    <a:pt x="1884" y="1402"/>
                    <a:pt x="1770" y="1345"/>
                  </a:cubicBezTo>
                  <a:lnTo>
                    <a:pt x="1770" y="1345"/>
                  </a:lnTo>
                  <a:cubicBezTo>
                    <a:pt x="1800" y="1354"/>
                    <a:pt x="1832" y="1358"/>
                    <a:pt x="1865" y="1358"/>
                  </a:cubicBezTo>
                  <a:cubicBezTo>
                    <a:pt x="1969" y="1358"/>
                    <a:pt x="2078" y="1319"/>
                    <a:pt x="2175" y="1276"/>
                  </a:cubicBezTo>
                  <a:cubicBezTo>
                    <a:pt x="2257" y="1239"/>
                    <a:pt x="2340" y="1201"/>
                    <a:pt x="2406" y="1138"/>
                  </a:cubicBezTo>
                  <a:cubicBezTo>
                    <a:pt x="2470" y="1076"/>
                    <a:pt x="2522" y="988"/>
                    <a:pt x="2516" y="899"/>
                  </a:cubicBezTo>
                  <a:cubicBezTo>
                    <a:pt x="2510" y="806"/>
                    <a:pt x="2446" y="726"/>
                    <a:pt x="2366" y="679"/>
                  </a:cubicBezTo>
                  <a:cubicBezTo>
                    <a:pt x="2287" y="632"/>
                    <a:pt x="2194" y="613"/>
                    <a:pt x="2103" y="607"/>
                  </a:cubicBezTo>
                  <a:cubicBezTo>
                    <a:pt x="2073" y="605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50"/>
                  </a:cubicBezTo>
                  <a:cubicBezTo>
                    <a:pt x="1647" y="690"/>
                    <a:pt x="1584" y="759"/>
                    <a:pt x="1517" y="841"/>
                  </a:cubicBezTo>
                  <a:cubicBezTo>
                    <a:pt x="1498" y="630"/>
                    <a:pt x="1673" y="358"/>
                    <a:pt x="1557" y="164"/>
                  </a:cubicBezTo>
                  <a:cubicBezTo>
                    <a:pt x="1519" y="102"/>
                    <a:pt x="1459" y="56"/>
                    <a:pt x="1391" y="29"/>
                  </a:cubicBezTo>
                  <a:cubicBezTo>
                    <a:pt x="1347" y="11"/>
                    <a:pt x="1299" y="1"/>
                    <a:pt x="1251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0"/>
            <p:cNvSpPr/>
            <p:nvPr/>
          </p:nvSpPr>
          <p:spPr>
            <a:xfrm>
              <a:off x="5432295" y="832920"/>
              <a:ext cx="96379" cy="91259"/>
            </a:xfrm>
            <a:custGeom>
              <a:rect b="b" l="l" r="r" t="t"/>
              <a:pathLst>
                <a:path extrusionOk="0" h="2299" w="2428">
                  <a:moveTo>
                    <a:pt x="1730" y="0"/>
                  </a:moveTo>
                  <a:cubicBezTo>
                    <a:pt x="1712" y="0"/>
                    <a:pt x="1693" y="2"/>
                    <a:pt x="1675" y="7"/>
                  </a:cubicBezTo>
                  <a:cubicBezTo>
                    <a:pt x="1609" y="22"/>
                    <a:pt x="1553" y="65"/>
                    <a:pt x="1505" y="111"/>
                  </a:cubicBezTo>
                  <a:cubicBezTo>
                    <a:pt x="1338" y="270"/>
                    <a:pt x="1230" y="489"/>
                    <a:pt x="1205" y="718"/>
                  </a:cubicBezTo>
                  <a:lnTo>
                    <a:pt x="1205" y="718"/>
                  </a:lnTo>
                  <a:cubicBezTo>
                    <a:pt x="1211" y="645"/>
                    <a:pt x="1129" y="520"/>
                    <a:pt x="1094" y="462"/>
                  </a:cubicBezTo>
                  <a:cubicBezTo>
                    <a:pt x="994" y="295"/>
                    <a:pt x="844" y="142"/>
                    <a:pt x="652" y="107"/>
                  </a:cubicBezTo>
                  <a:cubicBezTo>
                    <a:pt x="632" y="103"/>
                    <a:pt x="611" y="101"/>
                    <a:pt x="591" y="101"/>
                  </a:cubicBezTo>
                  <a:cubicBezTo>
                    <a:pt x="415" y="101"/>
                    <a:pt x="234" y="226"/>
                    <a:pt x="231" y="401"/>
                  </a:cubicBezTo>
                  <a:cubicBezTo>
                    <a:pt x="229" y="493"/>
                    <a:pt x="274" y="580"/>
                    <a:pt x="323" y="659"/>
                  </a:cubicBezTo>
                  <a:cubicBezTo>
                    <a:pt x="416" y="805"/>
                    <a:pt x="525" y="941"/>
                    <a:pt x="650" y="1063"/>
                  </a:cubicBezTo>
                  <a:cubicBezTo>
                    <a:pt x="565" y="1025"/>
                    <a:pt x="471" y="1005"/>
                    <a:pt x="378" y="1005"/>
                  </a:cubicBezTo>
                  <a:cubicBezTo>
                    <a:pt x="361" y="1005"/>
                    <a:pt x="345" y="1005"/>
                    <a:pt x="328" y="1006"/>
                  </a:cubicBezTo>
                  <a:cubicBezTo>
                    <a:pt x="209" y="1016"/>
                    <a:pt x="78" y="1069"/>
                    <a:pt x="33" y="1180"/>
                  </a:cubicBezTo>
                  <a:cubicBezTo>
                    <a:pt x="0" y="1261"/>
                    <a:pt x="18" y="1355"/>
                    <a:pt x="67" y="1426"/>
                  </a:cubicBezTo>
                  <a:cubicBezTo>
                    <a:pt x="115" y="1498"/>
                    <a:pt x="188" y="1549"/>
                    <a:pt x="266" y="1585"/>
                  </a:cubicBezTo>
                  <a:cubicBezTo>
                    <a:pt x="369" y="1634"/>
                    <a:pt x="482" y="1657"/>
                    <a:pt x="596" y="1657"/>
                  </a:cubicBezTo>
                  <a:cubicBezTo>
                    <a:pt x="759" y="1657"/>
                    <a:pt x="922" y="1609"/>
                    <a:pt x="1055" y="1515"/>
                  </a:cubicBezTo>
                  <a:lnTo>
                    <a:pt x="1055" y="1515"/>
                  </a:lnTo>
                  <a:cubicBezTo>
                    <a:pt x="1026" y="1684"/>
                    <a:pt x="853" y="1803"/>
                    <a:pt x="835" y="1973"/>
                  </a:cubicBezTo>
                  <a:cubicBezTo>
                    <a:pt x="821" y="2108"/>
                    <a:pt x="920" y="2243"/>
                    <a:pt x="1050" y="2283"/>
                  </a:cubicBezTo>
                  <a:cubicBezTo>
                    <a:pt x="1083" y="2293"/>
                    <a:pt x="1117" y="2298"/>
                    <a:pt x="1151" y="2298"/>
                  </a:cubicBezTo>
                  <a:cubicBezTo>
                    <a:pt x="1252" y="2298"/>
                    <a:pt x="1353" y="2256"/>
                    <a:pt x="1427" y="2185"/>
                  </a:cubicBezTo>
                  <a:cubicBezTo>
                    <a:pt x="1526" y="2092"/>
                    <a:pt x="1579" y="1956"/>
                    <a:pt x="1590" y="1821"/>
                  </a:cubicBezTo>
                  <a:cubicBezTo>
                    <a:pt x="1600" y="1692"/>
                    <a:pt x="1573" y="1562"/>
                    <a:pt x="1515" y="1448"/>
                  </a:cubicBezTo>
                  <a:lnTo>
                    <a:pt x="1515" y="1448"/>
                  </a:lnTo>
                  <a:cubicBezTo>
                    <a:pt x="1596" y="1555"/>
                    <a:pt x="1747" y="1604"/>
                    <a:pt x="1883" y="1635"/>
                  </a:cubicBezTo>
                  <a:cubicBezTo>
                    <a:pt x="1954" y="1651"/>
                    <a:pt x="2028" y="1666"/>
                    <a:pt x="2101" y="1666"/>
                  </a:cubicBezTo>
                  <a:cubicBezTo>
                    <a:pt x="2117" y="1666"/>
                    <a:pt x="2134" y="1665"/>
                    <a:pt x="2150" y="1664"/>
                  </a:cubicBezTo>
                  <a:cubicBezTo>
                    <a:pt x="2241" y="1655"/>
                    <a:pt x="2331" y="1615"/>
                    <a:pt x="2379" y="1539"/>
                  </a:cubicBezTo>
                  <a:cubicBezTo>
                    <a:pt x="2428" y="1460"/>
                    <a:pt x="2426" y="1357"/>
                    <a:pt x="2390" y="1273"/>
                  </a:cubicBezTo>
                  <a:cubicBezTo>
                    <a:pt x="2355" y="1189"/>
                    <a:pt x="2292" y="1118"/>
                    <a:pt x="2223" y="1056"/>
                  </a:cubicBezTo>
                  <a:cubicBezTo>
                    <a:pt x="2133" y="977"/>
                    <a:pt x="2030" y="912"/>
                    <a:pt x="1916" y="879"/>
                  </a:cubicBezTo>
                  <a:cubicBezTo>
                    <a:pt x="1877" y="869"/>
                    <a:pt x="1840" y="865"/>
                    <a:pt x="1804" y="865"/>
                  </a:cubicBezTo>
                  <a:cubicBezTo>
                    <a:pt x="1741" y="865"/>
                    <a:pt x="1680" y="877"/>
                    <a:pt x="1615" y="894"/>
                  </a:cubicBezTo>
                  <a:cubicBezTo>
                    <a:pt x="1725" y="714"/>
                    <a:pt x="2028" y="601"/>
                    <a:pt x="2052" y="376"/>
                  </a:cubicBezTo>
                  <a:cubicBezTo>
                    <a:pt x="2060" y="304"/>
                    <a:pt x="2037" y="232"/>
                    <a:pt x="2001" y="169"/>
                  </a:cubicBezTo>
                  <a:cubicBezTo>
                    <a:pt x="1945" y="73"/>
                    <a:pt x="1839" y="0"/>
                    <a:pt x="1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0"/>
            <p:cNvSpPr/>
            <p:nvPr/>
          </p:nvSpPr>
          <p:spPr>
            <a:xfrm>
              <a:off x="5512122" y="753530"/>
              <a:ext cx="2302" cy="992"/>
            </a:xfrm>
            <a:custGeom>
              <a:rect b="b" l="l" r="r" t="t"/>
              <a:pathLst>
                <a:path extrusionOk="0" h="25" w="58">
                  <a:moveTo>
                    <a:pt x="0" y="1"/>
                  </a:moveTo>
                  <a:lnTo>
                    <a:pt x="0" y="1"/>
                  </a:lnTo>
                  <a:cubicBezTo>
                    <a:pt x="11" y="7"/>
                    <a:pt x="21" y="12"/>
                    <a:pt x="32" y="16"/>
                  </a:cubicBezTo>
                  <a:cubicBezTo>
                    <a:pt x="41" y="22"/>
                    <a:pt x="48" y="24"/>
                    <a:pt x="58" y="25"/>
                  </a:cubicBezTo>
                  <a:lnTo>
                    <a:pt x="50" y="22"/>
                  </a:lnTo>
                  <a:cubicBezTo>
                    <a:pt x="34" y="13"/>
                    <a:pt x="17" y="7"/>
                    <a:pt x="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0"/>
            <p:cNvSpPr/>
            <p:nvPr/>
          </p:nvSpPr>
          <p:spPr>
            <a:xfrm>
              <a:off x="5503508" y="757102"/>
              <a:ext cx="26953" cy="35845"/>
            </a:xfrm>
            <a:custGeom>
              <a:rect b="b" l="l" r="r" t="t"/>
              <a:pathLst>
                <a:path extrusionOk="0" h="903" w="679">
                  <a:moveTo>
                    <a:pt x="387" y="0"/>
                  </a:moveTo>
                  <a:cubicBezTo>
                    <a:pt x="261" y="167"/>
                    <a:pt x="131" y="333"/>
                    <a:pt x="1" y="495"/>
                  </a:cubicBezTo>
                  <a:cubicBezTo>
                    <a:pt x="2" y="515"/>
                    <a:pt x="2" y="533"/>
                    <a:pt x="3" y="551"/>
                  </a:cubicBezTo>
                  <a:cubicBezTo>
                    <a:pt x="3" y="571"/>
                    <a:pt x="6" y="594"/>
                    <a:pt x="7" y="615"/>
                  </a:cubicBezTo>
                  <a:cubicBezTo>
                    <a:pt x="8" y="626"/>
                    <a:pt x="11" y="638"/>
                    <a:pt x="12" y="649"/>
                  </a:cubicBezTo>
                  <a:cubicBezTo>
                    <a:pt x="14" y="659"/>
                    <a:pt x="16" y="668"/>
                    <a:pt x="18" y="677"/>
                  </a:cubicBezTo>
                  <a:cubicBezTo>
                    <a:pt x="20" y="688"/>
                    <a:pt x="23" y="697"/>
                    <a:pt x="27" y="707"/>
                  </a:cubicBezTo>
                  <a:cubicBezTo>
                    <a:pt x="34" y="728"/>
                    <a:pt x="42" y="747"/>
                    <a:pt x="53" y="766"/>
                  </a:cubicBezTo>
                  <a:cubicBezTo>
                    <a:pt x="104" y="854"/>
                    <a:pt x="207" y="903"/>
                    <a:pt x="309" y="903"/>
                  </a:cubicBezTo>
                  <a:cubicBezTo>
                    <a:pt x="343" y="903"/>
                    <a:pt x="378" y="897"/>
                    <a:pt x="410" y="886"/>
                  </a:cubicBezTo>
                  <a:cubicBezTo>
                    <a:pt x="539" y="841"/>
                    <a:pt x="631" y="716"/>
                    <a:pt x="655" y="583"/>
                  </a:cubicBezTo>
                  <a:cubicBezTo>
                    <a:pt x="679" y="448"/>
                    <a:pt x="641" y="308"/>
                    <a:pt x="568" y="190"/>
                  </a:cubicBezTo>
                  <a:cubicBezTo>
                    <a:pt x="554" y="167"/>
                    <a:pt x="538" y="146"/>
                    <a:pt x="519" y="125"/>
                  </a:cubicBezTo>
                  <a:cubicBezTo>
                    <a:pt x="511" y="114"/>
                    <a:pt x="502" y="102"/>
                    <a:pt x="491" y="92"/>
                  </a:cubicBezTo>
                  <a:cubicBezTo>
                    <a:pt x="487" y="88"/>
                    <a:pt x="482" y="84"/>
                    <a:pt x="478" y="80"/>
                  </a:cubicBezTo>
                  <a:cubicBezTo>
                    <a:pt x="466" y="66"/>
                    <a:pt x="452" y="53"/>
                    <a:pt x="439" y="42"/>
                  </a:cubicBezTo>
                  <a:cubicBezTo>
                    <a:pt x="423" y="26"/>
                    <a:pt x="405" y="13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0"/>
            <p:cNvSpPr/>
            <p:nvPr/>
          </p:nvSpPr>
          <p:spPr>
            <a:xfrm>
              <a:off x="5520458" y="729038"/>
              <a:ext cx="24095" cy="26040"/>
            </a:xfrm>
            <a:custGeom>
              <a:rect b="b" l="l" r="r" t="t"/>
              <a:pathLst>
                <a:path extrusionOk="0" h="656" w="607">
                  <a:moveTo>
                    <a:pt x="481" y="0"/>
                  </a:moveTo>
                  <a:cubicBezTo>
                    <a:pt x="325" y="220"/>
                    <a:pt x="164" y="441"/>
                    <a:pt x="1" y="655"/>
                  </a:cubicBezTo>
                  <a:cubicBezTo>
                    <a:pt x="9" y="655"/>
                    <a:pt x="20" y="652"/>
                    <a:pt x="30" y="651"/>
                  </a:cubicBezTo>
                  <a:cubicBezTo>
                    <a:pt x="42" y="650"/>
                    <a:pt x="54" y="647"/>
                    <a:pt x="66" y="645"/>
                  </a:cubicBezTo>
                  <a:cubicBezTo>
                    <a:pt x="133" y="629"/>
                    <a:pt x="201" y="603"/>
                    <a:pt x="262" y="576"/>
                  </a:cubicBezTo>
                  <a:cubicBezTo>
                    <a:pt x="344" y="540"/>
                    <a:pt x="428" y="499"/>
                    <a:pt x="493" y="438"/>
                  </a:cubicBezTo>
                  <a:cubicBezTo>
                    <a:pt x="559" y="376"/>
                    <a:pt x="607" y="289"/>
                    <a:pt x="600" y="197"/>
                  </a:cubicBezTo>
                  <a:cubicBezTo>
                    <a:pt x="595" y="137"/>
                    <a:pt x="566" y="84"/>
                    <a:pt x="525" y="40"/>
                  </a:cubicBezTo>
                  <a:cubicBezTo>
                    <a:pt x="519" y="32"/>
                    <a:pt x="511" y="25"/>
                    <a:pt x="504" y="19"/>
                  </a:cubicBezTo>
                  <a:cubicBezTo>
                    <a:pt x="497" y="14"/>
                    <a:pt x="488" y="6"/>
                    <a:pt x="4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0"/>
            <p:cNvSpPr/>
            <p:nvPr/>
          </p:nvSpPr>
          <p:spPr>
            <a:xfrm>
              <a:off x="5231637" y="1126940"/>
              <a:ext cx="100111" cy="91695"/>
            </a:xfrm>
            <a:custGeom>
              <a:rect b="b" l="l" r="r" t="t"/>
              <a:pathLst>
                <a:path extrusionOk="0" h="2310" w="2522">
                  <a:moveTo>
                    <a:pt x="1251" y="0"/>
                  </a:moveTo>
                  <a:cubicBezTo>
                    <a:pt x="1167" y="0"/>
                    <a:pt x="1085" y="29"/>
                    <a:pt x="1033" y="93"/>
                  </a:cubicBezTo>
                  <a:cubicBezTo>
                    <a:pt x="990" y="145"/>
                    <a:pt x="972" y="212"/>
                    <a:pt x="959" y="277"/>
                  </a:cubicBezTo>
                  <a:cubicBezTo>
                    <a:pt x="922" y="504"/>
                    <a:pt x="966" y="746"/>
                    <a:pt x="1084" y="945"/>
                  </a:cubicBezTo>
                  <a:lnTo>
                    <a:pt x="1084" y="945"/>
                  </a:lnTo>
                  <a:cubicBezTo>
                    <a:pt x="1046" y="882"/>
                    <a:pt x="904" y="831"/>
                    <a:pt x="842" y="806"/>
                  </a:cubicBezTo>
                  <a:cubicBezTo>
                    <a:pt x="736" y="764"/>
                    <a:pt x="621" y="735"/>
                    <a:pt x="509" y="735"/>
                  </a:cubicBezTo>
                  <a:cubicBezTo>
                    <a:pt x="427" y="735"/>
                    <a:pt x="348" y="750"/>
                    <a:pt x="275" y="786"/>
                  </a:cubicBezTo>
                  <a:cubicBezTo>
                    <a:pt x="100" y="874"/>
                    <a:pt x="0" y="1116"/>
                    <a:pt x="114" y="1275"/>
                  </a:cubicBezTo>
                  <a:cubicBezTo>
                    <a:pt x="167" y="1350"/>
                    <a:pt x="255" y="1392"/>
                    <a:pt x="342" y="1426"/>
                  </a:cubicBezTo>
                  <a:cubicBezTo>
                    <a:pt x="503" y="1488"/>
                    <a:pt x="672" y="1530"/>
                    <a:pt x="844" y="1553"/>
                  </a:cubicBezTo>
                  <a:cubicBezTo>
                    <a:pt x="738" y="1578"/>
                    <a:pt x="635" y="1629"/>
                    <a:pt x="552" y="1702"/>
                  </a:cubicBezTo>
                  <a:cubicBezTo>
                    <a:pt x="462" y="1781"/>
                    <a:pt x="390" y="1902"/>
                    <a:pt x="421" y="2018"/>
                  </a:cubicBezTo>
                  <a:cubicBezTo>
                    <a:pt x="443" y="2102"/>
                    <a:pt x="515" y="2166"/>
                    <a:pt x="595" y="2196"/>
                  </a:cubicBezTo>
                  <a:cubicBezTo>
                    <a:pt x="637" y="2210"/>
                    <a:pt x="681" y="2216"/>
                    <a:pt x="726" y="2216"/>
                  </a:cubicBezTo>
                  <a:cubicBezTo>
                    <a:pt x="768" y="2216"/>
                    <a:pt x="810" y="2211"/>
                    <a:pt x="851" y="2203"/>
                  </a:cubicBezTo>
                  <a:cubicBezTo>
                    <a:pt x="1121" y="2147"/>
                    <a:pt x="1354" y="1937"/>
                    <a:pt x="1440" y="1675"/>
                  </a:cubicBezTo>
                  <a:cubicBezTo>
                    <a:pt x="1519" y="1827"/>
                    <a:pt x="1451" y="2026"/>
                    <a:pt x="1537" y="2173"/>
                  </a:cubicBezTo>
                  <a:cubicBezTo>
                    <a:pt x="1590" y="2261"/>
                    <a:pt x="1692" y="2310"/>
                    <a:pt x="1794" y="2310"/>
                  </a:cubicBezTo>
                  <a:cubicBezTo>
                    <a:pt x="1828" y="2310"/>
                    <a:pt x="1863" y="2304"/>
                    <a:pt x="1896" y="2292"/>
                  </a:cubicBezTo>
                  <a:cubicBezTo>
                    <a:pt x="2025" y="2248"/>
                    <a:pt x="2117" y="2123"/>
                    <a:pt x="2140" y="1988"/>
                  </a:cubicBezTo>
                  <a:cubicBezTo>
                    <a:pt x="2164" y="1854"/>
                    <a:pt x="2125" y="1713"/>
                    <a:pt x="2052" y="1598"/>
                  </a:cubicBezTo>
                  <a:cubicBezTo>
                    <a:pt x="1984" y="1489"/>
                    <a:pt x="1884" y="1401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7" y="1238"/>
                    <a:pt x="2340" y="1199"/>
                    <a:pt x="2405" y="1136"/>
                  </a:cubicBezTo>
                  <a:cubicBezTo>
                    <a:pt x="2476" y="1074"/>
                    <a:pt x="2522" y="987"/>
                    <a:pt x="2515" y="897"/>
                  </a:cubicBezTo>
                  <a:cubicBezTo>
                    <a:pt x="2509" y="805"/>
                    <a:pt x="2445" y="724"/>
                    <a:pt x="2365" y="677"/>
                  </a:cubicBezTo>
                  <a:cubicBezTo>
                    <a:pt x="2286" y="630"/>
                    <a:pt x="2193" y="613"/>
                    <a:pt x="2102" y="605"/>
                  </a:cubicBezTo>
                  <a:cubicBezTo>
                    <a:pt x="2074" y="603"/>
                    <a:pt x="2045" y="602"/>
                    <a:pt x="2017" y="602"/>
                  </a:cubicBezTo>
                  <a:cubicBezTo>
                    <a:pt x="1925" y="602"/>
                    <a:pt x="1833" y="614"/>
                    <a:pt x="1749" y="649"/>
                  </a:cubicBezTo>
                  <a:cubicBezTo>
                    <a:pt x="1648" y="689"/>
                    <a:pt x="1583" y="758"/>
                    <a:pt x="1518" y="840"/>
                  </a:cubicBezTo>
                  <a:cubicBezTo>
                    <a:pt x="1498" y="629"/>
                    <a:pt x="1674" y="357"/>
                    <a:pt x="1556" y="163"/>
                  </a:cubicBezTo>
                  <a:cubicBezTo>
                    <a:pt x="1519" y="100"/>
                    <a:pt x="1458" y="55"/>
                    <a:pt x="1391" y="27"/>
                  </a:cubicBezTo>
                  <a:cubicBezTo>
                    <a:pt x="1347" y="9"/>
                    <a:pt x="1299" y="0"/>
                    <a:pt x="1251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0"/>
            <p:cNvSpPr/>
            <p:nvPr/>
          </p:nvSpPr>
          <p:spPr>
            <a:xfrm>
              <a:off x="5325873" y="1045645"/>
              <a:ext cx="96459" cy="91259"/>
            </a:xfrm>
            <a:custGeom>
              <a:rect b="b" l="l" r="r" t="t"/>
              <a:pathLst>
                <a:path extrusionOk="0" h="2299" w="2430">
                  <a:moveTo>
                    <a:pt x="1730" y="1"/>
                  </a:moveTo>
                  <a:cubicBezTo>
                    <a:pt x="1712" y="1"/>
                    <a:pt x="1693" y="3"/>
                    <a:pt x="1675" y="7"/>
                  </a:cubicBezTo>
                  <a:cubicBezTo>
                    <a:pt x="1610" y="23"/>
                    <a:pt x="1555" y="65"/>
                    <a:pt x="1506" y="111"/>
                  </a:cubicBezTo>
                  <a:cubicBezTo>
                    <a:pt x="1338" y="271"/>
                    <a:pt x="1230" y="490"/>
                    <a:pt x="1206" y="720"/>
                  </a:cubicBezTo>
                  <a:lnTo>
                    <a:pt x="1206" y="720"/>
                  </a:lnTo>
                  <a:cubicBezTo>
                    <a:pt x="1213" y="647"/>
                    <a:pt x="1129" y="521"/>
                    <a:pt x="1094" y="463"/>
                  </a:cubicBezTo>
                  <a:cubicBezTo>
                    <a:pt x="994" y="296"/>
                    <a:pt x="844" y="142"/>
                    <a:pt x="654" y="107"/>
                  </a:cubicBezTo>
                  <a:cubicBezTo>
                    <a:pt x="633" y="103"/>
                    <a:pt x="613" y="101"/>
                    <a:pt x="592" y="101"/>
                  </a:cubicBezTo>
                  <a:cubicBezTo>
                    <a:pt x="416" y="101"/>
                    <a:pt x="235" y="227"/>
                    <a:pt x="232" y="402"/>
                  </a:cubicBezTo>
                  <a:cubicBezTo>
                    <a:pt x="230" y="494"/>
                    <a:pt x="275" y="581"/>
                    <a:pt x="324" y="659"/>
                  </a:cubicBezTo>
                  <a:cubicBezTo>
                    <a:pt x="416" y="807"/>
                    <a:pt x="526" y="942"/>
                    <a:pt x="651" y="1063"/>
                  </a:cubicBezTo>
                  <a:cubicBezTo>
                    <a:pt x="565" y="1024"/>
                    <a:pt x="469" y="1005"/>
                    <a:pt x="375" y="1005"/>
                  </a:cubicBezTo>
                  <a:cubicBezTo>
                    <a:pt x="359" y="1005"/>
                    <a:pt x="344" y="1006"/>
                    <a:pt x="329" y="1007"/>
                  </a:cubicBezTo>
                  <a:cubicBezTo>
                    <a:pt x="209" y="1016"/>
                    <a:pt x="79" y="1069"/>
                    <a:pt x="34" y="1182"/>
                  </a:cubicBezTo>
                  <a:cubicBezTo>
                    <a:pt x="1" y="1261"/>
                    <a:pt x="19" y="1356"/>
                    <a:pt x="67" y="1427"/>
                  </a:cubicBezTo>
                  <a:cubicBezTo>
                    <a:pt x="115" y="1499"/>
                    <a:pt x="188" y="1549"/>
                    <a:pt x="266" y="1586"/>
                  </a:cubicBezTo>
                  <a:cubicBezTo>
                    <a:pt x="370" y="1634"/>
                    <a:pt x="483" y="1658"/>
                    <a:pt x="598" y="1658"/>
                  </a:cubicBezTo>
                  <a:cubicBezTo>
                    <a:pt x="760" y="1658"/>
                    <a:pt x="922" y="1610"/>
                    <a:pt x="1056" y="1516"/>
                  </a:cubicBezTo>
                  <a:lnTo>
                    <a:pt x="1056" y="1516"/>
                  </a:lnTo>
                  <a:cubicBezTo>
                    <a:pt x="1027" y="1685"/>
                    <a:pt x="854" y="1803"/>
                    <a:pt x="836" y="1974"/>
                  </a:cubicBezTo>
                  <a:cubicBezTo>
                    <a:pt x="821" y="2110"/>
                    <a:pt x="920" y="2244"/>
                    <a:pt x="1050" y="2284"/>
                  </a:cubicBezTo>
                  <a:cubicBezTo>
                    <a:pt x="1084" y="2294"/>
                    <a:pt x="1118" y="2299"/>
                    <a:pt x="1152" y="2299"/>
                  </a:cubicBezTo>
                  <a:cubicBezTo>
                    <a:pt x="1253" y="2299"/>
                    <a:pt x="1354" y="2257"/>
                    <a:pt x="1427" y="2187"/>
                  </a:cubicBezTo>
                  <a:cubicBezTo>
                    <a:pt x="1526" y="2093"/>
                    <a:pt x="1581" y="1958"/>
                    <a:pt x="1591" y="1822"/>
                  </a:cubicBezTo>
                  <a:cubicBezTo>
                    <a:pt x="1601" y="1692"/>
                    <a:pt x="1573" y="1561"/>
                    <a:pt x="1514" y="1446"/>
                  </a:cubicBezTo>
                  <a:lnTo>
                    <a:pt x="1514" y="1446"/>
                  </a:lnTo>
                  <a:cubicBezTo>
                    <a:pt x="1595" y="1555"/>
                    <a:pt x="1746" y="1604"/>
                    <a:pt x="1884" y="1636"/>
                  </a:cubicBezTo>
                  <a:cubicBezTo>
                    <a:pt x="1955" y="1652"/>
                    <a:pt x="2027" y="1666"/>
                    <a:pt x="2100" y="1666"/>
                  </a:cubicBezTo>
                  <a:cubicBezTo>
                    <a:pt x="2117" y="1666"/>
                    <a:pt x="2133" y="1666"/>
                    <a:pt x="2150" y="1664"/>
                  </a:cubicBezTo>
                  <a:cubicBezTo>
                    <a:pt x="2242" y="1658"/>
                    <a:pt x="2331" y="1616"/>
                    <a:pt x="2379" y="1539"/>
                  </a:cubicBezTo>
                  <a:cubicBezTo>
                    <a:pt x="2429" y="1461"/>
                    <a:pt x="2426" y="1359"/>
                    <a:pt x="2391" y="1273"/>
                  </a:cubicBezTo>
                  <a:cubicBezTo>
                    <a:pt x="2356" y="1189"/>
                    <a:pt x="2292" y="1119"/>
                    <a:pt x="2223" y="1058"/>
                  </a:cubicBezTo>
                  <a:cubicBezTo>
                    <a:pt x="2134" y="979"/>
                    <a:pt x="2030" y="912"/>
                    <a:pt x="1916" y="881"/>
                  </a:cubicBezTo>
                  <a:cubicBezTo>
                    <a:pt x="1877" y="870"/>
                    <a:pt x="1841" y="866"/>
                    <a:pt x="1804" y="866"/>
                  </a:cubicBezTo>
                  <a:cubicBezTo>
                    <a:pt x="1741" y="866"/>
                    <a:pt x="1680" y="879"/>
                    <a:pt x="1615" y="895"/>
                  </a:cubicBezTo>
                  <a:cubicBezTo>
                    <a:pt x="1726" y="714"/>
                    <a:pt x="2029" y="602"/>
                    <a:pt x="2052" y="377"/>
                  </a:cubicBezTo>
                  <a:cubicBezTo>
                    <a:pt x="2061" y="305"/>
                    <a:pt x="2039" y="232"/>
                    <a:pt x="2002" y="169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0"/>
            <p:cNvSpPr/>
            <p:nvPr/>
          </p:nvSpPr>
          <p:spPr>
            <a:xfrm>
              <a:off x="5233701" y="1000353"/>
              <a:ext cx="70022" cy="70419"/>
            </a:xfrm>
            <a:custGeom>
              <a:rect b="b" l="l" r="r" t="t"/>
              <a:pathLst>
                <a:path extrusionOk="0" h="1774" w="1764">
                  <a:moveTo>
                    <a:pt x="1120" y="0"/>
                  </a:moveTo>
                  <a:cubicBezTo>
                    <a:pt x="943" y="142"/>
                    <a:pt x="765" y="281"/>
                    <a:pt x="586" y="418"/>
                  </a:cubicBezTo>
                  <a:cubicBezTo>
                    <a:pt x="586" y="470"/>
                    <a:pt x="593" y="523"/>
                    <a:pt x="607" y="573"/>
                  </a:cubicBezTo>
                  <a:cubicBezTo>
                    <a:pt x="588" y="531"/>
                    <a:pt x="557" y="497"/>
                    <a:pt x="521" y="467"/>
                  </a:cubicBezTo>
                  <a:cubicBezTo>
                    <a:pt x="363" y="589"/>
                    <a:pt x="201" y="708"/>
                    <a:pt x="40" y="826"/>
                  </a:cubicBezTo>
                  <a:cubicBezTo>
                    <a:pt x="88" y="877"/>
                    <a:pt x="141" y="923"/>
                    <a:pt x="203" y="953"/>
                  </a:cubicBezTo>
                  <a:cubicBezTo>
                    <a:pt x="262" y="982"/>
                    <a:pt x="320" y="989"/>
                    <a:pt x="381" y="989"/>
                  </a:cubicBezTo>
                  <a:cubicBezTo>
                    <a:pt x="401" y="989"/>
                    <a:pt x="421" y="989"/>
                    <a:pt x="442" y="988"/>
                  </a:cubicBezTo>
                  <a:lnTo>
                    <a:pt x="442" y="988"/>
                  </a:lnTo>
                  <a:cubicBezTo>
                    <a:pt x="327" y="1111"/>
                    <a:pt x="71" y="1152"/>
                    <a:pt x="19" y="1325"/>
                  </a:cubicBezTo>
                  <a:cubicBezTo>
                    <a:pt x="0" y="1380"/>
                    <a:pt x="8" y="1441"/>
                    <a:pt x="25" y="1496"/>
                  </a:cubicBezTo>
                  <a:cubicBezTo>
                    <a:pt x="60" y="1592"/>
                    <a:pt x="147" y="1674"/>
                    <a:pt x="248" y="1674"/>
                  </a:cubicBezTo>
                  <a:cubicBezTo>
                    <a:pt x="250" y="1674"/>
                    <a:pt x="253" y="1674"/>
                    <a:pt x="255" y="1674"/>
                  </a:cubicBezTo>
                  <a:cubicBezTo>
                    <a:pt x="310" y="1672"/>
                    <a:pt x="359" y="1647"/>
                    <a:pt x="404" y="1618"/>
                  </a:cubicBezTo>
                  <a:cubicBezTo>
                    <a:pt x="561" y="1519"/>
                    <a:pt x="679" y="1362"/>
                    <a:pt x="734" y="1187"/>
                  </a:cubicBezTo>
                  <a:lnTo>
                    <a:pt x="734" y="1187"/>
                  </a:lnTo>
                  <a:cubicBezTo>
                    <a:pt x="718" y="1243"/>
                    <a:pt x="764" y="1356"/>
                    <a:pt x="781" y="1407"/>
                  </a:cubicBezTo>
                  <a:cubicBezTo>
                    <a:pt x="833" y="1553"/>
                    <a:pt x="927" y="1698"/>
                    <a:pt x="1072" y="1753"/>
                  </a:cubicBezTo>
                  <a:cubicBezTo>
                    <a:pt x="1106" y="1767"/>
                    <a:pt x="1143" y="1773"/>
                    <a:pt x="1181" y="1773"/>
                  </a:cubicBezTo>
                  <a:cubicBezTo>
                    <a:pt x="1301" y="1773"/>
                    <a:pt x="1422" y="1706"/>
                    <a:pt x="1448" y="1589"/>
                  </a:cubicBezTo>
                  <a:cubicBezTo>
                    <a:pt x="1462" y="1518"/>
                    <a:pt x="1442" y="1444"/>
                    <a:pt x="1416" y="1373"/>
                  </a:cubicBezTo>
                  <a:cubicBezTo>
                    <a:pt x="1367" y="1244"/>
                    <a:pt x="1301" y="1122"/>
                    <a:pt x="1223" y="1007"/>
                  </a:cubicBezTo>
                  <a:lnTo>
                    <a:pt x="1223" y="1007"/>
                  </a:lnTo>
                  <a:cubicBezTo>
                    <a:pt x="1295" y="1056"/>
                    <a:pt x="1379" y="1091"/>
                    <a:pt x="1467" y="1101"/>
                  </a:cubicBezTo>
                  <a:cubicBezTo>
                    <a:pt x="1482" y="1103"/>
                    <a:pt x="1498" y="1104"/>
                    <a:pt x="1515" y="1104"/>
                  </a:cubicBezTo>
                  <a:cubicBezTo>
                    <a:pt x="1596" y="1104"/>
                    <a:pt x="1680" y="1078"/>
                    <a:pt x="1724" y="1011"/>
                  </a:cubicBezTo>
                  <a:cubicBezTo>
                    <a:pt x="1763" y="954"/>
                    <a:pt x="1763" y="876"/>
                    <a:pt x="1737" y="814"/>
                  </a:cubicBezTo>
                  <a:cubicBezTo>
                    <a:pt x="1711" y="751"/>
                    <a:pt x="1661" y="699"/>
                    <a:pt x="1606" y="658"/>
                  </a:cubicBezTo>
                  <a:cubicBezTo>
                    <a:pt x="1498" y="579"/>
                    <a:pt x="1364" y="537"/>
                    <a:pt x="1230" y="537"/>
                  </a:cubicBezTo>
                  <a:cubicBezTo>
                    <a:pt x="1144" y="537"/>
                    <a:pt x="1057" y="555"/>
                    <a:pt x="978" y="590"/>
                  </a:cubicBezTo>
                  <a:cubicBezTo>
                    <a:pt x="1026" y="462"/>
                    <a:pt x="1180" y="396"/>
                    <a:pt x="1222" y="266"/>
                  </a:cubicBezTo>
                  <a:cubicBezTo>
                    <a:pt x="1252" y="168"/>
                    <a:pt x="1205" y="55"/>
                    <a:pt x="1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0"/>
            <p:cNvSpPr/>
            <p:nvPr/>
          </p:nvSpPr>
          <p:spPr>
            <a:xfrm>
              <a:off x="5018872" y="1129719"/>
              <a:ext cx="100111" cy="88877"/>
            </a:xfrm>
            <a:custGeom>
              <a:rect b="b" l="l" r="r" t="t"/>
              <a:pathLst>
                <a:path extrusionOk="0" h="2239" w="2522">
                  <a:moveTo>
                    <a:pt x="1466" y="1"/>
                  </a:moveTo>
                  <a:cubicBezTo>
                    <a:pt x="1297" y="84"/>
                    <a:pt x="1127" y="163"/>
                    <a:pt x="955" y="242"/>
                  </a:cubicBezTo>
                  <a:cubicBezTo>
                    <a:pt x="954" y="247"/>
                    <a:pt x="954" y="251"/>
                    <a:pt x="954" y="254"/>
                  </a:cubicBezTo>
                  <a:cubicBezTo>
                    <a:pt x="952" y="272"/>
                    <a:pt x="950" y="287"/>
                    <a:pt x="949" y="304"/>
                  </a:cubicBezTo>
                  <a:cubicBezTo>
                    <a:pt x="934" y="502"/>
                    <a:pt x="982" y="704"/>
                    <a:pt x="1083" y="876"/>
                  </a:cubicBezTo>
                  <a:lnTo>
                    <a:pt x="1083" y="876"/>
                  </a:lnTo>
                  <a:cubicBezTo>
                    <a:pt x="1046" y="814"/>
                    <a:pt x="903" y="762"/>
                    <a:pt x="840" y="736"/>
                  </a:cubicBezTo>
                  <a:cubicBezTo>
                    <a:pt x="736" y="694"/>
                    <a:pt x="621" y="665"/>
                    <a:pt x="509" y="665"/>
                  </a:cubicBezTo>
                  <a:cubicBezTo>
                    <a:pt x="428" y="665"/>
                    <a:pt x="349" y="680"/>
                    <a:pt x="276" y="716"/>
                  </a:cubicBezTo>
                  <a:cubicBezTo>
                    <a:pt x="101" y="805"/>
                    <a:pt x="1" y="1048"/>
                    <a:pt x="114" y="1205"/>
                  </a:cubicBezTo>
                  <a:cubicBezTo>
                    <a:pt x="169" y="1280"/>
                    <a:pt x="256" y="1324"/>
                    <a:pt x="344" y="1356"/>
                  </a:cubicBezTo>
                  <a:cubicBezTo>
                    <a:pt x="505" y="1418"/>
                    <a:pt x="674" y="1460"/>
                    <a:pt x="846" y="1482"/>
                  </a:cubicBezTo>
                  <a:cubicBezTo>
                    <a:pt x="738" y="1507"/>
                    <a:pt x="637" y="1558"/>
                    <a:pt x="554" y="1631"/>
                  </a:cubicBezTo>
                  <a:cubicBezTo>
                    <a:pt x="463" y="1710"/>
                    <a:pt x="391" y="1831"/>
                    <a:pt x="422" y="1948"/>
                  </a:cubicBezTo>
                  <a:cubicBezTo>
                    <a:pt x="445" y="2032"/>
                    <a:pt x="515" y="2097"/>
                    <a:pt x="597" y="2126"/>
                  </a:cubicBezTo>
                  <a:cubicBezTo>
                    <a:pt x="639" y="2140"/>
                    <a:pt x="683" y="2145"/>
                    <a:pt x="728" y="2145"/>
                  </a:cubicBezTo>
                  <a:cubicBezTo>
                    <a:pt x="769" y="2145"/>
                    <a:pt x="811" y="2140"/>
                    <a:pt x="852" y="2132"/>
                  </a:cubicBezTo>
                  <a:cubicBezTo>
                    <a:pt x="1123" y="2075"/>
                    <a:pt x="1357" y="1866"/>
                    <a:pt x="1442" y="1603"/>
                  </a:cubicBezTo>
                  <a:cubicBezTo>
                    <a:pt x="1520" y="1756"/>
                    <a:pt x="1453" y="1955"/>
                    <a:pt x="1539" y="2102"/>
                  </a:cubicBezTo>
                  <a:cubicBezTo>
                    <a:pt x="1591" y="2190"/>
                    <a:pt x="1693" y="2239"/>
                    <a:pt x="1795" y="2239"/>
                  </a:cubicBezTo>
                  <a:cubicBezTo>
                    <a:pt x="1830" y="2239"/>
                    <a:pt x="1865" y="2233"/>
                    <a:pt x="1897" y="2221"/>
                  </a:cubicBezTo>
                  <a:cubicBezTo>
                    <a:pt x="2027" y="2177"/>
                    <a:pt x="2117" y="2053"/>
                    <a:pt x="2142" y="1918"/>
                  </a:cubicBezTo>
                  <a:cubicBezTo>
                    <a:pt x="2166" y="1783"/>
                    <a:pt x="2126" y="1643"/>
                    <a:pt x="2054" y="1528"/>
                  </a:cubicBezTo>
                  <a:cubicBezTo>
                    <a:pt x="2043" y="1511"/>
                    <a:pt x="2033" y="1496"/>
                    <a:pt x="2021" y="1481"/>
                  </a:cubicBezTo>
                  <a:cubicBezTo>
                    <a:pt x="2012" y="1469"/>
                    <a:pt x="2003" y="1457"/>
                    <a:pt x="1992" y="1445"/>
                  </a:cubicBezTo>
                  <a:cubicBezTo>
                    <a:pt x="1984" y="1436"/>
                    <a:pt x="1977" y="1429"/>
                    <a:pt x="1968" y="1420"/>
                  </a:cubicBezTo>
                  <a:cubicBezTo>
                    <a:pt x="1909" y="1358"/>
                    <a:pt x="1839" y="1308"/>
                    <a:pt x="1762" y="1272"/>
                  </a:cubicBezTo>
                  <a:lnTo>
                    <a:pt x="1762" y="1272"/>
                  </a:lnTo>
                  <a:cubicBezTo>
                    <a:pt x="1771" y="1274"/>
                    <a:pt x="1779" y="1277"/>
                    <a:pt x="1788" y="1278"/>
                  </a:cubicBezTo>
                  <a:cubicBezTo>
                    <a:pt x="1802" y="1282"/>
                    <a:pt x="1815" y="1283"/>
                    <a:pt x="1830" y="1284"/>
                  </a:cubicBezTo>
                  <a:cubicBezTo>
                    <a:pt x="1842" y="1285"/>
                    <a:pt x="1854" y="1287"/>
                    <a:pt x="1865" y="1287"/>
                  </a:cubicBezTo>
                  <a:cubicBezTo>
                    <a:pt x="1908" y="1287"/>
                    <a:pt x="1953" y="1280"/>
                    <a:pt x="1995" y="1268"/>
                  </a:cubicBezTo>
                  <a:cubicBezTo>
                    <a:pt x="2014" y="1264"/>
                    <a:pt x="2033" y="1259"/>
                    <a:pt x="2051" y="1253"/>
                  </a:cubicBezTo>
                  <a:cubicBezTo>
                    <a:pt x="2094" y="1238"/>
                    <a:pt x="2136" y="1222"/>
                    <a:pt x="2176" y="1204"/>
                  </a:cubicBezTo>
                  <a:cubicBezTo>
                    <a:pt x="2258" y="1167"/>
                    <a:pt x="2341" y="1127"/>
                    <a:pt x="2408" y="1065"/>
                  </a:cubicBezTo>
                  <a:cubicBezTo>
                    <a:pt x="2473" y="1004"/>
                    <a:pt x="2521" y="917"/>
                    <a:pt x="2513" y="829"/>
                  </a:cubicBezTo>
                  <a:cubicBezTo>
                    <a:pt x="2507" y="736"/>
                    <a:pt x="2443" y="655"/>
                    <a:pt x="2364" y="608"/>
                  </a:cubicBezTo>
                  <a:cubicBezTo>
                    <a:pt x="2286" y="560"/>
                    <a:pt x="2193" y="544"/>
                    <a:pt x="2100" y="535"/>
                  </a:cubicBezTo>
                  <a:cubicBezTo>
                    <a:pt x="2073" y="533"/>
                    <a:pt x="2046" y="532"/>
                    <a:pt x="2018" y="532"/>
                  </a:cubicBezTo>
                  <a:cubicBezTo>
                    <a:pt x="1926" y="532"/>
                    <a:pt x="1833" y="544"/>
                    <a:pt x="1747" y="579"/>
                  </a:cubicBezTo>
                  <a:cubicBezTo>
                    <a:pt x="1646" y="619"/>
                    <a:pt x="1583" y="689"/>
                    <a:pt x="1516" y="772"/>
                  </a:cubicBezTo>
                  <a:cubicBezTo>
                    <a:pt x="1496" y="560"/>
                    <a:pt x="1672" y="289"/>
                    <a:pt x="1555" y="95"/>
                  </a:cubicBezTo>
                  <a:cubicBezTo>
                    <a:pt x="1550" y="85"/>
                    <a:pt x="1543" y="76"/>
                    <a:pt x="1537" y="67"/>
                  </a:cubicBezTo>
                  <a:cubicBezTo>
                    <a:pt x="1531" y="58"/>
                    <a:pt x="1522" y="49"/>
                    <a:pt x="1516" y="43"/>
                  </a:cubicBezTo>
                  <a:cubicBezTo>
                    <a:pt x="1507" y="34"/>
                    <a:pt x="1501" y="27"/>
                    <a:pt x="1491" y="20"/>
                  </a:cubicBezTo>
                  <a:cubicBezTo>
                    <a:pt x="1484" y="13"/>
                    <a:pt x="1476" y="7"/>
                    <a:pt x="1466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0"/>
            <p:cNvSpPr/>
            <p:nvPr/>
          </p:nvSpPr>
          <p:spPr>
            <a:xfrm>
              <a:off x="5120610" y="1061721"/>
              <a:ext cx="88877" cy="75301"/>
            </a:xfrm>
            <a:custGeom>
              <a:rect b="b" l="l" r="r" t="t"/>
              <a:pathLst>
                <a:path extrusionOk="0" h="1897" w="2239">
                  <a:moveTo>
                    <a:pt x="1857" y="1"/>
                  </a:moveTo>
                  <a:lnTo>
                    <a:pt x="1857" y="1"/>
                  </a:lnTo>
                  <a:cubicBezTo>
                    <a:pt x="1662" y="132"/>
                    <a:pt x="1467" y="259"/>
                    <a:pt x="1270" y="384"/>
                  </a:cubicBezTo>
                  <a:cubicBezTo>
                    <a:pt x="1229" y="412"/>
                    <a:pt x="1186" y="438"/>
                    <a:pt x="1144" y="464"/>
                  </a:cubicBezTo>
                  <a:cubicBezTo>
                    <a:pt x="1001" y="554"/>
                    <a:pt x="857" y="642"/>
                    <a:pt x="712" y="730"/>
                  </a:cubicBezTo>
                  <a:lnTo>
                    <a:pt x="712" y="731"/>
                  </a:lnTo>
                  <a:cubicBezTo>
                    <a:pt x="478" y="871"/>
                    <a:pt x="240" y="1008"/>
                    <a:pt x="1" y="1141"/>
                  </a:cubicBezTo>
                  <a:cubicBezTo>
                    <a:pt x="26" y="1155"/>
                    <a:pt x="52" y="1169"/>
                    <a:pt x="78" y="1183"/>
                  </a:cubicBezTo>
                  <a:cubicBezTo>
                    <a:pt x="181" y="1231"/>
                    <a:pt x="295" y="1255"/>
                    <a:pt x="409" y="1255"/>
                  </a:cubicBezTo>
                  <a:cubicBezTo>
                    <a:pt x="571" y="1255"/>
                    <a:pt x="733" y="1206"/>
                    <a:pt x="866" y="1112"/>
                  </a:cubicBezTo>
                  <a:lnTo>
                    <a:pt x="866" y="1112"/>
                  </a:lnTo>
                  <a:cubicBezTo>
                    <a:pt x="838" y="1283"/>
                    <a:pt x="663" y="1402"/>
                    <a:pt x="646" y="1571"/>
                  </a:cubicBezTo>
                  <a:cubicBezTo>
                    <a:pt x="631" y="1706"/>
                    <a:pt x="730" y="1840"/>
                    <a:pt x="860" y="1882"/>
                  </a:cubicBezTo>
                  <a:cubicBezTo>
                    <a:pt x="893" y="1892"/>
                    <a:pt x="927" y="1897"/>
                    <a:pt x="961" y="1897"/>
                  </a:cubicBezTo>
                  <a:cubicBezTo>
                    <a:pt x="1062" y="1897"/>
                    <a:pt x="1164" y="1854"/>
                    <a:pt x="1238" y="1784"/>
                  </a:cubicBezTo>
                  <a:cubicBezTo>
                    <a:pt x="1338" y="1691"/>
                    <a:pt x="1391" y="1555"/>
                    <a:pt x="1402" y="1419"/>
                  </a:cubicBezTo>
                  <a:cubicBezTo>
                    <a:pt x="1412" y="1289"/>
                    <a:pt x="1384" y="1157"/>
                    <a:pt x="1322" y="1040"/>
                  </a:cubicBezTo>
                  <a:lnTo>
                    <a:pt x="1322" y="1040"/>
                  </a:lnTo>
                  <a:cubicBezTo>
                    <a:pt x="1404" y="1153"/>
                    <a:pt x="1556" y="1202"/>
                    <a:pt x="1695" y="1233"/>
                  </a:cubicBezTo>
                  <a:cubicBezTo>
                    <a:pt x="1765" y="1249"/>
                    <a:pt x="1838" y="1265"/>
                    <a:pt x="1911" y="1265"/>
                  </a:cubicBezTo>
                  <a:cubicBezTo>
                    <a:pt x="1928" y="1265"/>
                    <a:pt x="1945" y="1264"/>
                    <a:pt x="1962" y="1262"/>
                  </a:cubicBezTo>
                  <a:cubicBezTo>
                    <a:pt x="2052" y="1253"/>
                    <a:pt x="2141" y="1211"/>
                    <a:pt x="2190" y="1134"/>
                  </a:cubicBezTo>
                  <a:cubicBezTo>
                    <a:pt x="2239" y="1056"/>
                    <a:pt x="2237" y="955"/>
                    <a:pt x="2203" y="868"/>
                  </a:cubicBezTo>
                  <a:cubicBezTo>
                    <a:pt x="2166" y="784"/>
                    <a:pt x="2104" y="714"/>
                    <a:pt x="2034" y="653"/>
                  </a:cubicBezTo>
                  <a:cubicBezTo>
                    <a:pt x="1943" y="574"/>
                    <a:pt x="1842" y="507"/>
                    <a:pt x="1727" y="476"/>
                  </a:cubicBezTo>
                  <a:cubicBezTo>
                    <a:pt x="1688" y="465"/>
                    <a:pt x="1651" y="461"/>
                    <a:pt x="1615" y="461"/>
                  </a:cubicBezTo>
                  <a:cubicBezTo>
                    <a:pt x="1551" y="461"/>
                    <a:pt x="1490" y="474"/>
                    <a:pt x="1426" y="491"/>
                  </a:cubicBezTo>
                  <a:cubicBezTo>
                    <a:pt x="1531" y="318"/>
                    <a:pt x="1813" y="207"/>
                    <a:pt x="18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0"/>
            <p:cNvSpPr/>
            <p:nvPr/>
          </p:nvSpPr>
          <p:spPr>
            <a:xfrm>
              <a:off x="5338020" y="914096"/>
              <a:ext cx="100150" cy="91775"/>
            </a:xfrm>
            <a:custGeom>
              <a:rect b="b" l="l" r="r" t="t"/>
              <a:pathLst>
                <a:path extrusionOk="0" h="2312" w="2523">
                  <a:moveTo>
                    <a:pt x="1251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6"/>
                    <a:pt x="973" y="212"/>
                    <a:pt x="960" y="279"/>
                  </a:cubicBezTo>
                  <a:cubicBezTo>
                    <a:pt x="923" y="506"/>
                    <a:pt x="967" y="747"/>
                    <a:pt x="1084" y="946"/>
                  </a:cubicBezTo>
                  <a:lnTo>
                    <a:pt x="1084" y="946"/>
                  </a:lnTo>
                  <a:cubicBezTo>
                    <a:pt x="1046" y="883"/>
                    <a:pt x="905" y="832"/>
                    <a:pt x="842" y="807"/>
                  </a:cubicBezTo>
                  <a:cubicBezTo>
                    <a:pt x="738" y="765"/>
                    <a:pt x="623" y="736"/>
                    <a:pt x="511" y="736"/>
                  </a:cubicBezTo>
                  <a:cubicBezTo>
                    <a:pt x="429" y="736"/>
                    <a:pt x="349" y="751"/>
                    <a:pt x="276" y="788"/>
                  </a:cubicBezTo>
                  <a:cubicBezTo>
                    <a:pt x="101" y="875"/>
                    <a:pt x="1" y="1117"/>
                    <a:pt x="114" y="1276"/>
                  </a:cubicBezTo>
                  <a:cubicBezTo>
                    <a:pt x="167" y="1352"/>
                    <a:pt x="256" y="1393"/>
                    <a:pt x="342" y="1427"/>
                  </a:cubicBezTo>
                  <a:cubicBezTo>
                    <a:pt x="504" y="1489"/>
                    <a:pt x="673" y="1531"/>
                    <a:pt x="844" y="1555"/>
                  </a:cubicBezTo>
                  <a:cubicBezTo>
                    <a:pt x="738" y="1580"/>
                    <a:pt x="636" y="1630"/>
                    <a:pt x="553" y="1703"/>
                  </a:cubicBezTo>
                  <a:cubicBezTo>
                    <a:pt x="462" y="1783"/>
                    <a:pt x="390" y="1904"/>
                    <a:pt x="422" y="2019"/>
                  </a:cubicBezTo>
                  <a:cubicBezTo>
                    <a:pt x="443" y="2102"/>
                    <a:pt x="515" y="2168"/>
                    <a:pt x="596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2"/>
                    <a:pt x="851" y="2204"/>
                  </a:cubicBezTo>
                  <a:cubicBezTo>
                    <a:pt x="1121" y="2148"/>
                    <a:pt x="1355" y="1939"/>
                    <a:pt x="1441" y="1675"/>
                  </a:cubicBezTo>
                  <a:cubicBezTo>
                    <a:pt x="1519" y="1827"/>
                    <a:pt x="1452" y="2027"/>
                    <a:pt x="1538" y="2174"/>
                  </a:cubicBezTo>
                  <a:cubicBezTo>
                    <a:pt x="1590" y="2262"/>
                    <a:pt x="1693" y="2311"/>
                    <a:pt x="1795" y="2311"/>
                  </a:cubicBezTo>
                  <a:cubicBezTo>
                    <a:pt x="1830" y="2311"/>
                    <a:pt x="1864" y="2306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6"/>
                    <a:pt x="2125" y="1715"/>
                    <a:pt x="2053" y="1598"/>
                  </a:cubicBezTo>
                  <a:cubicBezTo>
                    <a:pt x="1983" y="1491"/>
                    <a:pt x="1884" y="1402"/>
                    <a:pt x="1770" y="1345"/>
                  </a:cubicBezTo>
                  <a:lnTo>
                    <a:pt x="1770" y="1345"/>
                  </a:lnTo>
                  <a:cubicBezTo>
                    <a:pt x="1800" y="1354"/>
                    <a:pt x="1832" y="1358"/>
                    <a:pt x="1865" y="1358"/>
                  </a:cubicBezTo>
                  <a:cubicBezTo>
                    <a:pt x="1969" y="1358"/>
                    <a:pt x="2078" y="1319"/>
                    <a:pt x="2175" y="1276"/>
                  </a:cubicBezTo>
                  <a:cubicBezTo>
                    <a:pt x="2257" y="1239"/>
                    <a:pt x="2340" y="1201"/>
                    <a:pt x="2406" y="1138"/>
                  </a:cubicBezTo>
                  <a:cubicBezTo>
                    <a:pt x="2470" y="1076"/>
                    <a:pt x="2522" y="988"/>
                    <a:pt x="2516" y="899"/>
                  </a:cubicBezTo>
                  <a:cubicBezTo>
                    <a:pt x="2510" y="806"/>
                    <a:pt x="2446" y="726"/>
                    <a:pt x="2366" y="679"/>
                  </a:cubicBezTo>
                  <a:cubicBezTo>
                    <a:pt x="2287" y="632"/>
                    <a:pt x="2194" y="613"/>
                    <a:pt x="2103" y="607"/>
                  </a:cubicBezTo>
                  <a:cubicBezTo>
                    <a:pt x="2073" y="605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50"/>
                  </a:cubicBezTo>
                  <a:cubicBezTo>
                    <a:pt x="1647" y="690"/>
                    <a:pt x="1584" y="759"/>
                    <a:pt x="1517" y="841"/>
                  </a:cubicBezTo>
                  <a:cubicBezTo>
                    <a:pt x="1498" y="630"/>
                    <a:pt x="1673" y="358"/>
                    <a:pt x="1557" y="164"/>
                  </a:cubicBezTo>
                  <a:cubicBezTo>
                    <a:pt x="1519" y="102"/>
                    <a:pt x="1459" y="56"/>
                    <a:pt x="1391" y="29"/>
                  </a:cubicBezTo>
                  <a:cubicBezTo>
                    <a:pt x="1347" y="11"/>
                    <a:pt x="1299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0"/>
            <p:cNvSpPr/>
            <p:nvPr/>
          </p:nvSpPr>
          <p:spPr>
            <a:xfrm>
              <a:off x="5219927" y="1298343"/>
              <a:ext cx="18577" cy="13615"/>
            </a:xfrm>
            <a:custGeom>
              <a:rect b="b" l="l" r="r" t="t"/>
              <a:pathLst>
                <a:path extrusionOk="0" h="343" w="468">
                  <a:moveTo>
                    <a:pt x="368" y="0"/>
                  </a:moveTo>
                  <a:cubicBezTo>
                    <a:pt x="351" y="0"/>
                    <a:pt x="333" y="1"/>
                    <a:pt x="316" y="2"/>
                  </a:cubicBezTo>
                  <a:cubicBezTo>
                    <a:pt x="196" y="10"/>
                    <a:pt x="66" y="64"/>
                    <a:pt x="20" y="176"/>
                  </a:cubicBezTo>
                  <a:cubicBezTo>
                    <a:pt x="0" y="229"/>
                    <a:pt x="0" y="286"/>
                    <a:pt x="17" y="343"/>
                  </a:cubicBezTo>
                  <a:cubicBezTo>
                    <a:pt x="122" y="268"/>
                    <a:pt x="227" y="190"/>
                    <a:pt x="332" y="111"/>
                  </a:cubicBezTo>
                  <a:cubicBezTo>
                    <a:pt x="377" y="77"/>
                    <a:pt x="423" y="44"/>
                    <a:pt x="467" y="8"/>
                  </a:cubicBezTo>
                  <a:cubicBezTo>
                    <a:pt x="435" y="3"/>
                    <a:pt x="402" y="0"/>
                    <a:pt x="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0"/>
            <p:cNvSpPr/>
            <p:nvPr/>
          </p:nvSpPr>
          <p:spPr>
            <a:xfrm>
              <a:off x="5228620" y="1262538"/>
              <a:ext cx="35487" cy="34058"/>
            </a:xfrm>
            <a:custGeom>
              <a:rect b="b" l="l" r="r" t="t"/>
              <a:pathLst>
                <a:path extrusionOk="0" h="858" w="894">
                  <a:moveTo>
                    <a:pt x="362" y="1"/>
                  </a:moveTo>
                  <a:cubicBezTo>
                    <a:pt x="186" y="1"/>
                    <a:pt x="6" y="126"/>
                    <a:pt x="2" y="301"/>
                  </a:cubicBezTo>
                  <a:cubicBezTo>
                    <a:pt x="0" y="394"/>
                    <a:pt x="45" y="480"/>
                    <a:pt x="95" y="558"/>
                  </a:cubicBezTo>
                  <a:cubicBezTo>
                    <a:pt x="159" y="665"/>
                    <a:pt x="237" y="765"/>
                    <a:pt x="321" y="857"/>
                  </a:cubicBezTo>
                  <a:cubicBezTo>
                    <a:pt x="514" y="708"/>
                    <a:pt x="705" y="560"/>
                    <a:pt x="894" y="407"/>
                  </a:cubicBezTo>
                  <a:cubicBezTo>
                    <a:pt x="882" y="390"/>
                    <a:pt x="872" y="374"/>
                    <a:pt x="866" y="360"/>
                  </a:cubicBezTo>
                  <a:cubicBezTo>
                    <a:pt x="766" y="193"/>
                    <a:pt x="616" y="40"/>
                    <a:pt x="424" y="6"/>
                  </a:cubicBezTo>
                  <a:cubicBezTo>
                    <a:pt x="404" y="3"/>
                    <a:pt x="383" y="1"/>
                    <a:pt x="3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0"/>
            <p:cNvSpPr/>
            <p:nvPr/>
          </p:nvSpPr>
          <p:spPr>
            <a:xfrm>
              <a:off x="5272205" y="1258489"/>
              <a:ext cx="16473" cy="13695"/>
            </a:xfrm>
            <a:custGeom>
              <a:rect b="b" l="l" r="r" t="t"/>
              <a:pathLst>
                <a:path extrusionOk="0" h="345" w="415">
                  <a:moveTo>
                    <a:pt x="398" y="0"/>
                  </a:moveTo>
                  <a:cubicBezTo>
                    <a:pt x="381" y="0"/>
                    <a:pt x="363" y="3"/>
                    <a:pt x="348" y="7"/>
                  </a:cubicBezTo>
                  <a:cubicBezTo>
                    <a:pt x="283" y="23"/>
                    <a:pt x="227" y="65"/>
                    <a:pt x="179" y="111"/>
                  </a:cubicBezTo>
                  <a:cubicBezTo>
                    <a:pt x="108" y="180"/>
                    <a:pt x="48" y="258"/>
                    <a:pt x="1" y="345"/>
                  </a:cubicBezTo>
                  <a:cubicBezTo>
                    <a:pt x="139" y="231"/>
                    <a:pt x="278" y="117"/>
                    <a:pt x="414" y="1"/>
                  </a:cubicBezTo>
                  <a:cubicBezTo>
                    <a:pt x="409" y="1"/>
                    <a:pt x="403" y="0"/>
                    <a:pt x="398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0"/>
            <p:cNvSpPr/>
            <p:nvPr/>
          </p:nvSpPr>
          <p:spPr>
            <a:xfrm>
              <a:off x="5122436" y="1211213"/>
              <a:ext cx="74865" cy="72404"/>
            </a:xfrm>
            <a:custGeom>
              <a:rect b="b" l="l" r="r" t="t"/>
              <a:pathLst>
                <a:path extrusionOk="0" h="1824" w="1886">
                  <a:moveTo>
                    <a:pt x="1089" y="1"/>
                  </a:moveTo>
                  <a:cubicBezTo>
                    <a:pt x="1027" y="1"/>
                    <a:pt x="965" y="18"/>
                    <a:pt x="913" y="51"/>
                  </a:cubicBezTo>
                  <a:cubicBezTo>
                    <a:pt x="820" y="108"/>
                    <a:pt x="758" y="207"/>
                    <a:pt x="729" y="311"/>
                  </a:cubicBezTo>
                  <a:cubicBezTo>
                    <a:pt x="701" y="410"/>
                    <a:pt x="701" y="516"/>
                    <a:pt x="729" y="615"/>
                  </a:cubicBezTo>
                  <a:lnTo>
                    <a:pt x="729" y="615"/>
                  </a:lnTo>
                  <a:cubicBezTo>
                    <a:pt x="683" y="518"/>
                    <a:pt x="572" y="457"/>
                    <a:pt x="470" y="412"/>
                  </a:cubicBezTo>
                  <a:cubicBezTo>
                    <a:pt x="406" y="382"/>
                    <a:pt x="338" y="355"/>
                    <a:pt x="266" y="347"/>
                  </a:cubicBezTo>
                  <a:cubicBezTo>
                    <a:pt x="260" y="347"/>
                    <a:pt x="253" y="347"/>
                    <a:pt x="246" y="347"/>
                  </a:cubicBezTo>
                  <a:cubicBezTo>
                    <a:pt x="179" y="347"/>
                    <a:pt x="111" y="366"/>
                    <a:pt x="65" y="413"/>
                  </a:cubicBezTo>
                  <a:cubicBezTo>
                    <a:pt x="15" y="466"/>
                    <a:pt x="1" y="547"/>
                    <a:pt x="15" y="619"/>
                  </a:cubicBezTo>
                  <a:cubicBezTo>
                    <a:pt x="30" y="690"/>
                    <a:pt x="68" y="756"/>
                    <a:pt x="113" y="814"/>
                  </a:cubicBezTo>
                  <a:cubicBezTo>
                    <a:pt x="169" y="890"/>
                    <a:pt x="240" y="959"/>
                    <a:pt x="326" y="1002"/>
                  </a:cubicBezTo>
                  <a:cubicBezTo>
                    <a:pt x="384" y="1031"/>
                    <a:pt x="441" y="1039"/>
                    <a:pt x="502" y="1039"/>
                  </a:cubicBezTo>
                  <a:cubicBezTo>
                    <a:pt x="522" y="1039"/>
                    <a:pt x="543" y="1038"/>
                    <a:pt x="564" y="1037"/>
                  </a:cubicBezTo>
                  <a:lnTo>
                    <a:pt x="564" y="1037"/>
                  </a:lnTo>
                  <a:cubicBezTo>
                    <a:pt x="450" y="1161"/>
                    <a:pt x="193" y="1200"/>
                    <a:pt x="141" y="1373"/>
                  </a:cubicBezTo>
                  <a:cubicBezTo>
                    <a:pt x="125" y="1429"/>
                    <a:pt x="130" y="1490"/>
                    <a:pt x="149" y="1544"/>
                  </a:cubicBezTo>
                  <a:cubicBezTo>
                    <a:pt x="182" y="1640"/>
                    <a:pt x="272" y="1723"/>
                    <a:pt x="374" y="1723"/>
                  </a:cubicBezTo>
                  <a:cubicBezTo>
                    <a:pt x="376" y="1723"/>
                    <a:pt x="378" y="1723"/>
                    <a:pt x="380" y="1723"/>
                  </a:cubicBezTo>
                  <a:cubicBezTo>
                    <a:pt x="433" y="1720"/>
                    <a:pt x="482" y="1695"/>
                    <a:pt x="528" y="1667"/>
                  </a:cubicBezTo>
                  <a:cubicBezTo>
                    <a:pt x="683" y="1568"/>
                    <a:pt x="803" y="1413"/>
                    <a:pt x="858" y="1238"/>
                  </a:cubicBezTo>
                  <a:lnTo>
                    <a:pt x="858" y="1238"/>
                  </a:lnTo>
                  <a:cubicBezTo>
                    <a:pt x="841" y="1295"/>
                    <a:pt x="886" y="1405"/>
                    <a:pt x="904" y="1456"/>
                  </a:cubicBezTo>
                  <a:cubicBezTo>
                    <a:pt x="956" y="1601"/>
                    <a:pt x="1050" y="1746"/>
                    <a:pt x="1194" y="1803"/>
                  </a:cubicBezTo>
                  <a:cubicBezTo>
                    <a:pt x="1228" y="1817"/>
                    <a:pt x="1265" y="1823"/>
                    <a:pt x="1302" y="1823"/>
                  </a:cubicBezTo>
                  <a:cubicBezTo>
                    <a:pt x="1423" y="1823"/>
                    <a:pt x="1545" y="1755"/>
                    <a:pt x="1570" y="1639"/>
                  </a:cubicBezTo>
                  <a:cubicBezTo>
                    <a:pt x="1586" y="1568"/>
                    <a:pt x="1564" y="1492"/>
                    <a:pt x="1538" y="1423"/>
                  </a:cubicBezTo>
                  <a:cubicBezTo>
                    <a:pt x="1489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7" y="1107"/>
                    <a:pt x="1501" y="1139"/>
                    <a:pt x="1589" y="1149"/>
                  </a:cubicBezTo>
                  <a:cubicBezTo>
                    <a:pt x="1605" y="1151"/>
                    <a:pt x="1621" y="1153"/>
                    <a:pt x="1638" y="1153"/>
                  </a:cubicBezTo>
                  <a:cubicBezTo>
                    <a:pt x="1719" y="1153"/>
                    <a:pt x="1803" y="1126"/>
                    <a:pt x="1848" y="1059"/>
                  </a:cubicBezTo>
                  <a:cubicBezTo>
                    <a:pt x="1886" y="1002"/>
                    <a:pt x="1886" y="924"/>
                    <a:pt x="1860" y="861"/>
                  </a:cubicBezTo>
                  <a:cubicBezTo>
                    <a:pt x="1834" y="797"/>
                    <a:pt x="1784" y="746"/>
                    <a:pt x="1728" y="705"/>
                  </a:cubicBezTo>
                  <a:cubicBezTo>
                    <a:pt x="1620" y="625"/>
                    <a:pt x="1486" y="584"/>
                    <a:pt x="1352" y="584"/>
                  </a:cubicBezTo>
                  <a:cubicBezTo>
                    <a:pt x="1265" y="584"/>
                    <a:pt x="1179" y="601"/>
                    <a:pt x="1099" y="636"/>
                  </a:cubicBezTo>
                  <a:cubicBezTo>
                    <a:pt x="1147" y="508"/>
                    <a:pt x="1303" y="441"/>
                    <a:pt x="1344" y="311"/>
                  </a:cubicBezTo>
                  <a:cubicBezTo>
                    <a:pt x="1376" y="207"/>
                    <a:pt x="1319" y="87"/>
                    <a:pt x="1224" y="34"/>
                  </a:cubicBezTo>
                  <a:cubicBezTo>
                    <a:pt x="1183" y="11"/>
                    <a:pt x="1136" y="1"/>
                    <a:pt x="10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0"/>
            <p:cNvSpPr/>
            <p:nvPr/>
          </p:nvSpPr>
          <p:spPr>
            <a:xfrm>
              <a:off x="4912450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6" y="1"/>
                    <a:pt x="1084" y="30"/>
                    <a:pt x="1032" y="93"/>
                  </a:cubicBezTo>
                  <a:cubicBezTo>
                    <a:pt x="990" y="145"/>
                    <a:pt x="972" y="212"/>
                    <a:pt x="959" y="279"/>
                  </a:cubicBezTo>
                  <a:cubicBezTo>
                    <a:pt x="922" y="506"/>
                    <a:pt x="966" y="747"/>
                    <a:pt x="1083" y="945"/>
                  </a:cubicBezTo>
                  <a:lnTo>
                    <a:pt x="1083" y="945"/>
                  </a:lnTo>
                  <a:cubicBezTo>
                    <a:pt x="1045" y="883"/>
                    <a:pt x="905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8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5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5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0" y="1675"/>
                  </a:cubicBezTo>
                  <a:cubicBezTo>
                    <a:pt x="1519" y="1827"/>
                    <a:pt x="1450" y="2027"/>
                    <a:pt x="1537" y="2174"/>
                  </a:cubicBezTo>
                  <a:cubicBezTo>
                    <a:pt x="1589" y="2261"/>
                    <a:pt x="1692" y="2311"/>
                    <a:pt x="1794" y="2311"/>
                  </a:cubicBezTo>
                  <a:cubicBezTo>
                    <a:pt x="1829" y="2311"/>
                    <a:pt x="1863" y="2305"/>
                    <a:pt x="1896" y="2294"/>
                  </a:cubicBezTo>
                  <a:cubicBezTo>
                    <a:pt x="2025" y="2248"/>
                    <a:pt x="2117" y="2123"/>
                    <a:pt x="2140" y="1989"/>
                  </a:cubicBezTo>
                  <a:cubicBezTo>
                    <a:pt x="2163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39" y="1200"/>
                    <a:pt x="2405" y="1138"/>
                  </a:cubicBezTo>
                  <a:cubicBezTo>
                    <a:pt x="2469" y="1075"/>
                    <a:pt x="2522" y="988"/>
                    <a:pt x="2515" y="898"/>
                  </a:cubicBezTo>
                  <a:cubicBezTo>
                    <a:pt x="2509" y="806"/>
                    <a:pt x="2445" y="725"/>
                    <a:pt x="2365" y="678"/>
                  </a:cubicBezTo>
                  <a:cubicBezTo>
                    <a:pt x="2286" y="632"/>
                    <a:pt x="2193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1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0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0"/>
            <p:cNvSpPr/>
            <p:nvPr/>
          </p:nvSpPr>
          <p:spPr>
            <a:xfrm>
              <a:off x="5006686" y="1258450"/>
              <a:ext cx="96419" cy="91259"/>
            </a:xfrm>
            <a:custGeom>
              <a:rect b="b" l="l" r="r" t="t"/>
              <a:pathLst>
                <a:path extrusionOk="0" h="2299" w="2429">
                  <a:moveTo>
                    <a:pt x="1730" y="1"/>
                  </a:moveTo>
                  <a:cubicBezTo>
                    <a:pt x="1712" y="1"/>
                    <a:pt x="1694" y="3"/>
                    <a:pt x="1675" y="7"/>
                  </a:cubicBezTo>
                  <a:cubicBezTo>
                    <a:pt x="1610" y="23"/>
                    <a:pt x="1553" y="66"/>
                    <a:pt x="1506" y="111"/>
                  </a:cubicBezTo>
                  <a:cubicBezTo>
                    <a:pt x="1339" y="270"/>
                    <a:pt x="1231" y="490"/>
                    <a:pt x="1205" y="719"/>
                  </a:cubicBezTo>
                  <a:lnTo>
                    <a:pt x="1205" y="719"/>
                  </a:lnTo>
                  <a:cubicBezTo>
                    <a:pt x="1212" y="645"/>
                    <a:pt x="1129" y="520"/>
                    <a:pt x="1094" y="462"/>
                  </a:cubicBezTo>
                  <a:cubicBezTo>
                    <a:pt x="994" y="296"/>
                    <a:pt x="844" y="143"/>
                    <a:pt x="653" y="107"/>
                  </a:cubicBezTo>
                  <a:cubicBezTo>
                    <a:pt x="632" y="104"/>
                    <a:pt x="612" y="102"/>
                    <a:pt x="591" y="102"/>
                  </a:cubicBezTo>
                  <a:cubicBezTo>
                    <a:pt x="416" y="102"/>
                    <a:pt x="235" y="227"/>
                    <a:pt x="231" y="401"/>
                  </a:cubicBezTo>
                  <a:cubicBezTo>
                    <a:pt x="230" y="494"/>
                    <a:pt x="274" y="581"/>
                    <a:pt x="324" y="659"/>
                  </a:cubicBezTo>
                  <a:cubicBezTo>
                    <a:pt x="416" y="806"/>
                    <a:pt x="526" y="941"/>
                    <a:pt x="651" y="1062"/>
                  </a:cubicBezTo>
                  <a:cubicBezTo>
                    <a:pt x="566" y="1025"/>
                    <a:pt x="471" y="1005"/>
                    <a:pt x="378" y="1005"/>
                  </a:cubicBezTo>
                  <a:cubicBezTo>
                    <a:pt x="362" y="1005"/>
                    <a:pt x="345" y="1006"/>
                    <a:pt x="329" y="1007"/>
                  </a:cubicBezTo>
                  <a:cubicBezTo>
                    <a:pt x="209" y="1015"/>
                    <a:pt x="79" y="1070"/>
                    <a:pt x="33" y="1181"/>
                  </a:cubicBezTo>
                  <a:cubicBezTo>
                    <a:pt x="1" y="1260"/>
                    <a:pt x="18" y="1355"/>
                    <a:pt x="67" y="1427"/>
                  </a:cubicBezTo>
                  <a:cubicBezTo>
                    <a:pt x="115" y="1499"/>
                    <a:pt x="188" y="1550"/>
                    <a:pt x="266" y="1586"/>
                  </a:cubicBezTo>
                  <a:cubicBezTo>
                    <a:pt x="369" y="1634"/>
                    <a:pt x="483" y="1658"/>
                    <a:pt x="597" y="1658"/>
                  </a:cubicBezTo>
                  <a:cubicBezTo>
                    <a:pt x="759" y="1658"/>
                    <a:pt x="922" y="1610"/>
                    <a:pt x="1055" y="1515"/>
                  </a:cubicBezTo>
                  <a:lnTo>
                    <a:pt x="1055" y="1515"/>
                  </a:lnTo>
                  <a:cubicBezTo>
                    <a:pt x="1026" y="1685"/>
                    <a:pt x="854" y="1804"/>
                    <a:pt x="835" y="1974"/>
                  </a:cubicBezTo>
                  <a:cubicBezTo>
                    <a:pt x="820" y="2109"/>
                    <a:pt x="920" y="2243"/>
                    <a:pt x="1050" y="2284"/>
                  </a:cubicBezTo>
                  <a:cubicBezTo>
                    <a:pt x="1083" y="2294"/>
                    <a:pt x="1117" y="2299"/>
                    <a:pt x="1151" y="2299"/>
                  </a:cubicBezTo>
                  <a:cubicBezTo>
                    <a:pt x="1252" y="2299"/>
                    <a:pt x="1353" y="2256"/>
                    <a:pt x="1427" y="2186"/>
                  </a:cubicBezTo>
                  <a:cubicBezTo>
                    <a:pt x="1526" y="2092"/>
                    <a:pt x="1579" y="1957"/>
                    <a:pt x="1590" y="1822"/>
                  </a:cubicBezTo>
                  <a:cubicBezTo>
                    <a:pt x="1600" y="1693"/>
                    <a:pt x="1573" y="1562"/>
                    <a:pt x="1515" y="1448"/>
                  </a:cubicBezTo>
                  <a:lnTo>
                    <a:pt x="1515" y="1448"/>
                  </a:lnTo>
                  <a:cubicBezTo>
                    <a:pt x="1595" y="1555"/>
                    <a:pt x="1747" y="1604"/>
                    <a:pt x="1884" y="1635"/>
                  </a:cubicBezTo>
                  <a:cubicBezTo>
                    <a:pt x="1954" y="1651"/>
                    <a:pt x="2028" y="1667"/>
                    <a:pt x="2101" y="1667"/>
                  </a:cubicBezTo>
                  <a:cubicBezTo>
                    <a:pt x="2118" y="1667"/>
                    <a:pt x="2134" y="1666"/>
                    <a:pt x="2150" y="1664"/>
                  </a:cubicBezTo>
                  <a:cubicBezTo>
                    <a:pt x="2239" y="1655"/>
                    <a:pt x="2330" y="1616"/>
                    <a:pt x="2379" y="1539"/>
                  </a:cubicBezTo>
                  <a:cubicBezTo>
                    <a:pt x="2428" y="1461"/>
                    <a:pt x="2426" y="1358"/>
                    <a:pt x="2391" y="1274"/>
                  </a:cubicBezTo>
                  <a:cubicBezTo>
                    <a:pt x="2355" y="1189"/>
                    <a:pt x="2292" y="1119"/>
                    <a:pt x="2223" y="1057"/>
                  </a:cubicBezTo>
                  <a:cubicBezTo>
                    <a:pt x="2134" y="978"/>
                    <a:pt x="2030" y="911"/>
                    <a:pt x="1916" y="880"/>
                  </a:cubicBezTo>
                  <a:cubicBezTo>
                    <a:pt x="1877" y="870"/>
                    <a:pt x="1840" y="865"/>
                    <a:pt x="1803" y="865"/>
                  </a:cubicBezTo>
                  <a:cubicBezTo>
                    <a:pt x="1741" y="865"/>
                    <a:pt x="1680" y="878"/>
                    <a:pt x="1615" y="895"/>
                  </a:cubicBezTo>
                  <a:cubicBezTo>
                    <a:pt x="1725" y="713"/>
                    <a:pt x="2028" y="602"/>
                    <a:pt x="2052" y="377"/>
                  </a:cubicBezTo>
                  <a:cubicBezTo>
                    <a:pt x="2061" y="305"/>
                    <a:pt x="2038" y="232"/>
                    <a:pt x="2001" y="170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0"/>
            <p:cNvSpPr/>
            <p:nvPr/>
          </p:nvSpPr>
          <p:spPr>
            <a:xfrm>
              <a:off x="490967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7" y="1"/>
                  </a:moveTo>
                  <a:cubicBezTo>
                    <a:pt x="1026" y="1"/>
                    <a:pt x="964" y="18"/>
                    <a:pt x="913" y="51"/>
                  </a:cubicBezTo>
                  <a:cubicBezTo>
                    <a:pt x="820" y="108"/>
                    <a:pt x="758" y="207"/>
                    <a:pt x="727" y="311"/>
                  </a:cubicBezTo>
                  <a:cubicBezTo>
                    <a:pt x="700" y="410"/>
                    <a:pt x="700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1" y="457"/>
                    <a:pt x="470" y="412"/>
                  </a:cubicBezTo>
                  <a:cubicBezTo>
                    <a:pt x="404" y="382"/>
                    <a:pt x="337" y="355"/>
                    <a:pt x="265" y="347"/>
                  </a:cubicBezTo>
                  <a:cubicBezTo>
                    <a:pt x="258" y="347"/>
                    <a:pt x="251" y="347"/>
                    <a:pt x="245" y="347"/>
                  </a:cubicBezTo>
                  <a:cubicBezTo>
                    <a:pt x="178" y="347"/>
                    <a:pt x="109" y="366"/>
                    <a:pt x="65" y="413"/>
                  </a:cubicBezTo>
                  <a:cubicBezTo>
                    <a:pt x="14" y="466"/>
                    <a:pt x="0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40" y="959"/>
                    <a:pt x="325" y="1002"/>
                  </a:cubicBezTo>
                  <a:cubicBezTo>
                    <a:pt x="384" y="1031"/>
                    <a:pt x="440" y="1039"/>
                    <a:pt x="501" y="1039"/>
                  </a:cubicBezTo>
                  <a:cubicBezTo>
                    <a:pt x="521" y="1039"/>
                    <a:pt x="542" y="1038"/>
                    <a:pt x="564" y="1037"/>
                  </a:cubicBezTo>
                  <a:lnTo>
                    <a:pt x="564" y="1037"/>
                  </a:lnTo>
                  <a:cubicBezTo>
                    <a:pt x="449" y="1161"/>
                    <a:pt x="192" y="1200"/>
                    <a:pt x="140" y="1373"/>
                  </a:cubicBezTo>
                  <a:cubicBezTo>
                    <a:pt x="123" y="1429"/>
                    <a:pt x="128" y="1490"/>
                    <a:pt x="148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8" y="1723"/>
                  </a:cubicBezTo>
                  <a:cubicBezTo>
                    <a:pt x="433" y="1720"/>
                    <a:pt x="482" y="1695"/>
                    <a:pt x="527" y="1667"/>
                  </a:cubicBezTo>
                  <a:cubicBezTo>
                    <a:pt x="683" y="1568"/>
                    <a:pt x="803" y="1412"/>
                    <a:pt x="857" y="1237"/>
                  </a:cubicBezTo>
                  <a:lnTo>
                    <a:pt x="857" y="1237"/>
                  </a:lnTo>
                  <a:cubicBezTo>
                    <a:pt x="840" y="1293"/>
                    <a:pt x="886" y="1405"/>
                    <a:pt x="903" y="1456"/>
                  </a:cubicBezTo>
                  <a:cubicBezTo>
                    <a:pt x="955" y="1601"/>
                    <a:pt x="1049" y="1746"/>
                    <a:pt x="1194" y="1803"/>
                  </a:cubicBezTo>
                  <a:cubicBezTo>
                    <a:pt x="1227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5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4" y="1151"/>
                    <a:pt x="1621" y="1153"/>
                    <a:pt x="1637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4" y="1002"/>
                    <a:pt x="1884" y="924"/>
                    <a:pt x="1858" y="861"/>
                  </a:cubicBezTo>
                  <a:cubicBezTo>
                    <a:pt x="1832" y="797"/>
                    <a:pt x="1783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9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0"/>
            <p:cNvSpPr/>
            <p:nvPr/>
          </p:nvSpPr>
          <p:spPr>
            <a:xfrm>
              <a:off x="5231637" y="1126940"/>
              <a:ext cx="100111" cy="91695"/>
            </a:xfrm>
            <a:custGeom>
              <a:rect b="b" l="l" r="r" t="t"/>
              <a:pathLst>
                <a:path extrusionOk="0" h="2310" w="2522">
                  <a:moveTo>
                    <a:pt x="1251" y="0"/>
                  </a:moveTo>
                  <a:cubicBezTo>
                    <a:pt x="1167" y="0"/>
                    <a:pt x="1085" y="29"/>
                    <a:pt x="1033" y="93"/>
                  </a:cubicBezTo>
                  <a:cubicBezTo>
                    <a:pt x="990" y="145"/>
                    <a:pt x="972" y="212"/>
                    <a:pt x="959" y="277"/>
                  </a:cubicBezTo>
                  <a:cubicBezTo>
                    <a:pt x="922" y="504"/>
                    <a:pt x="966" y="746"/>
                    <a:pt x="1084" y="945"/>
                  </a:cubicBezTo>
                  <a:lnTo>
                    <a:pt x="1084" y="945"/>
                  </a:lnTo>
                  <a:cubicBezTo>
                    <a:pt x="1046" y="882"/>
                    <a:pt x="904" y="831"/>
                    <a:pt x="842" y="806"/>
                  </a:cubicBezTo>
                  <a:cubicBezTo>
                    <a:pt x="736" y="764"/>
                    <a:pt x="621" y="735"/>
                    <a:pt x="509" y="735"/>
                  </a:cubicBezTo>
                  <a:cubicBezTo>
                    <a:pt x="427" y="735"/>
                    <a:pt x="348" y="750"/>
                    <a:pt x="275" y="786"/>
                  </a:cubicBezTo>
                  <a:cubicBezTo>
                    <a:pt x="100" y="874"/>
                    <a:pt x="0" y="1116"/>
                    <a:pt x="114" y="1275"/>
                  </a:cubicBezTo>
                  <a:cubicBezTo>
                    <a:pt x="167" y="1350"/>
                    <a:pt x="255" y="1392"/>
                    <a:pt x="342" y="1426"/>
                  </a:cubicBezTo>
                  <a:cubicBezTo>
                    <a:pt x="503" y="1488"/>
                    <a:pt x="672" y="1530"/>
                    <a:pt x="844" y="1553"/>
                  </a:cubicBezTo>
                  <a:cubicBezTo>
                    <a:pt x="738" y="1578"/>
                    <a:pt x="635" y="1629"/>
                    <a:pt x="552" y="1702"/>
                  </a:cubicBezTo>
                  <a:cubicBezTo>
                    <a:pt x="462" y="1781"/>
                    <a:pt x="390" y="1902"/>
                    <a:pt x="421" y="2018"/>
                  </a:cubicBezTo>
                  <a:cubicBezTo>
                    <a:pt x="443" y="2102"/>
                    <a:pt x="515" y="2166"/>
                    <a:pt x="595" y="2196"/>
                  </a:cubicBezTo>
                  <a:cubicBezTo>
                    <a:pt x="638" y="2210"/>
                    <a:pt x="683" y="2217"/>
                    <a:pt x="729" y="2217"/>
                  </a:cubicBezTo>
                  <a:cubicBezTo>
                    <a:pt x="769" y="2217"/>
                    <a:pt x="811" y="2212"/>
                    <a:pt x="851" y="2203"/>
                  </a:cubicBezTo>
                  <a:cubicBezTo>
                    <a:pt x="1121" y="2147"/>
                    <a:pt x="1354" y="1937"/>
                    <a:pt x="1440" y="1675"/>
                  </a:cubicBezTo>
                  <a:cubicBezTo>
                    <a:pt x="1519" y="1827"/>
                    <a:pt x="1451" y="2026"/>
                    <a:pt x="1537" y="2173"/>
                  </a:cubicBezTo>
                  <a:cubicBezTo>
                    <a:pt x="1590" y="2261"/>
                    <a:pt x="1692" y="2310"/>
                    <a:pt x="1794" y="2310"/>
                  </a:cubicBezTo>
                  <a:cubicBezTo>
                    <a:pt x="1828" y="2310"/>
                    <a:pt x="1863" y="2304"/>
                    <a:pt x="1896" y="2292"/>
                  </a:cubicBezTo>
                  <a:cubicBezTo>
                    <a:pt x="2025" y="2248"/>
                    <a:pt x="2117" y="2123"/>
                    <a:pt x="2140" y="1988"/>
                  </a:cubicBezTo>
                  <a:cubicBezTo>
                    <a:pt x="2164" y="1854"/>
                    <a:pt x="2125" y="1713"/>
                    <a:pt x="2052" y="1598"/>
                  </a:cubicBezTo>
                  <a:cubicBezTo>
                    <a:pt x="1984" y="1489"/>
                    <a:pt x="1884" y="1401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7" y="1238"/>
                    <a:pt x="2340" y="1199"/>
                    <a:pt x="2405" y="1136"/>
                  </a:cubicBezTo>
                  <a:cubicBezTo>
                    <a:pt x="2476" y="1074"/>
                    <a:pt x="2522" y="987"/>
                    <a:pt x="2515" y="897"/>
                  </a:cubicBezTo>
                  <a:cubicBezTo>
                    <a:pt x="2509" y="805"/>
                    <a:pt x="2445" y="724"/>
                    <a:pt x="2365" y="677"/>
                  </a:cubicBezTo>
                  <a:cubicBezTo>
                    <a:pt x="2286" y="630"/>
                    <a:pt x="2193" y="613"/>
                    <a:pt x="2102" y="605"/>
                  </a:cubicBezTo>
                  <a:cubicBezTo>
                    <a:pt x="2074" y="603"/>
                    <a:pt x="2045" y="602"/>
                    <a:pt x="2017" y="602"/>
                  </a:cubicBezTo>
                  <a:cubicBezTo>
                    <a:pt x="1925" y="602"/>
                    <a:pt x="1833" y="614"/>
                    <a:pt x="1749" y="649"/>
                  </a:cubicBezTo>
                  <a:cubicBezTo>
                    <a:pt x="1648" y="689"/>
                    <a:pt x="1583" y="758"/>
                    <a:pt x="1518" y="840"/>
                  </a:cubicBezTo>
                  <a:cubicBezTo>
                    <a:pt x="1498" y="629"/>
                    <a:pt x="1674" y="357"/>
                    <a:pt x="1556" y="163"/>
                  </a:cubicBezTo>
                  <a:cubicBezTo>
                    <a:pt x="1519" y="100"/>
                    <a:pt x="1458" y="55"/>
                    <a:pt x="1391" y="27"/>
                  </a:cubicBezTo>
                  <a:cubicBezTo>
                    <a:pt x="1347" y="9"/>
                    <a:pt x="1299" y="0"/>
                    <a:pt x="12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0"/>
            <p:cNvSpPr/>
            <p:nvPr/>
          </p:nvSpPr>
          <p:spPr>
            <a:xfrm>
              <a:off x="5018872" y="1129719"/>
              <a:ext cx="100111" cy="88877"/>
            </a:xfrm>
            <a:custGeom>
              <a:rect b="b" l="l" r="r" t="t"/>
              <a:pathLst>
                <a:path extrusionOk="0" h="2239" w="2522">
                  <a:moveTo>
                    <a:pt x="1466" y="1"/>
                  </a:moveTo>
                  <a:cubicBezTo>
                    <a:pt x="1297" y="84"/>
                    <a:pt x="1127" y="163"/>
                    <a:pt x="955" y="242"/>
                  </a:cubicBezTo>
                  <a:cubicBezTo>
                    <a:pt x="954" y="247"/>
                    <a:pt x="954" y="251"/>
                    <a:pt x="954" y="254"/>
                  </a:cubicBezTo>
                  <a:cubicBezTo>
                    <a:pt x="952" y="272"/>
                    <a:pt x="950" y="287"/>
                    <a:pt x="949" y="304"/>
                  </a:cubicBezTo>
                  <a:cubicBezTo>
                    <a:pt x="934" y="502"/>
                    <a:pt x="982" y="704"/>
                    <a:pt x="1083" y="876"/>
                  </a:cubicBezTo>
                  <a:lnTo>
                    <a:pt x="1083" y="876"/>
                  </a:lnTo>
                  <a:cubicBezTo>
                    <a:pt x="1046" y="814"/>
                    <a:pt x="903" y="762"/>
                    <a:pt x="840" y="736"/>
                  </a:cubicBezTo>
                  <a:cubicBezTo>
                    <a:pt x="736" y="694"/>
                    <a:pt x="621" y="665"/>
                    <a:pt x="509" y="665"/>
                  </a:cubicBezTo>
                  <a:cubicBezTo>
                    <a:pt x="428" y="665"/>
                    <a:pt x="349" y="680"/>
                    <a:pt x="276" y="716"/>
                  </a:cubicBezTo>
                  <a:cubicBezTo>
                    <a:pt x="101" y="805"/>
                    <a:pt x="1" y="1048"/>
                    <a:pt x="114" y="1205"/>
                  </a:cubicBezTo>
                  <a:cubicBezTo>
                    <a:pt x="169" y="1280"/>
                    <a:pt x="256" y="1324"/>
                    <a:pt x="344" y="1356"/>
                  </a:cubicBezTo>
                  <a:cubicBezTo>
                    <a:pt x="505" y="1418"/>
                    <a:pt x="674" y="1460"/>
                    <a:pt x="846" y="1482"/>
                  </a:cubicBezTo>
                  <a:cubicBezTo>
                    <a:pt x="738" y="1507"/>
                    <a:pt x="637" y="1558"/>
                    <a:pt x="554" y="1631"/>
                  </a:cubicBezTo>
                  <a:cubicBezTo>
                    <a:pt x="463" y="1710"/>
                    <a:pt x="391" y="1831"/>
                    <a:pt x="422" y="1948"/>
                  </a:cubicBezTo>
                  <a:cubicBezTo>
                    <a:pt x="445" y="2032"/>
                    <a:pt x="515" y="2097"/>
                    <a:pt x="597" y="2126"/>
                  </a:cubicBezTo>
                  <a:cubicBezTo>
                    <a:pt x="639" y="2140"/>
                    <a:pt x="683" y="2145"/>
                    <a:pt x="728" y="2145"/>
                  </a:cubicBezTo>
                  <a:cubicBezTo>
                    <a:pt x="769" y="2145"/>
                    <a:pt x="811" y="2140"/>
                    <a:pt x="852" y="2132"/>
                  </a:cubicBezTo>
                  <a:cubicBezTo>
                    <a:pt x="1123" y="2075"/>
                    <a:pt x="1357" y="1866"/>
                    <a:pt x="1442" y="1603"/>
                  </a:cubicBezTo>
                  <a:cubicBezTo>
                    <a:pt x="1520" y="1756"/>
                    <a:pt x="1453" y="1955"/>
                    <a:pt x="1539" y="2102"/>
                  </a:cubicBezTo>
                  <a:cubicBezTo>
                    <a:pt x="1591" y="2190"/>
                    <a:pt x="1693" y="2239"/>
                    <a:pt x="1795" y="2239"/>
                  </a:cubicBezTo>
                  <a:cubicBezTo>
                    <a:pt x="1830" y="2239"/>
                    <a:pt x="1865" y="2233"/>
                    <a:pt x="1897" y="2221"/>
                  </a:cubicBezTo>
                  <a:cubicBezTo>
                    <a:pt x="2027" y="2177"/>
                    <a:pt x="2117" y="2053"/>
                    <a:pt x="2142" y="1918"/>
                  </a:cubicBezTo>
                  <a:cubicBezTo>
                    <a:pt x="2166" y="1783"/>
                    <a:pt x="2126" y="1643"/>
                    <a:pt x="2054" y="1528"/>
                  </a:cubicBezTo>
                  <a:cubicBezTo>
                    <a:pt x="2043" y="1511"/>
                    <a:pt x="2033" y="1496"/>
                    <a:pt x="2021" y="1481"/>
                  </a:cubicBezTo>
                  <a:cubicBezTo>
                    <a:pt x="2012" y="1469"/>
                    <a:pt x="2003" y="1457"/>
                    <a:pt x="1992" y="1445"/>
                  </a:cubicBezTo>
                  <a:cubicBezTo>
                    <a:pt x="1984" y="1436"/>
                    <a:pt x="1977" y="1429"/>
                    <a:pt x="1968" y="1420"/>
                  </a:cubicBezTo>
                  <a:cubicBezTo>
                    <a:pt x="1909" y="1358"/>
                    <a:pt x="1839" y="1308"/>
                    <a:pt x="1762" y="1272"/>
                  </a:cubicBezTo>
                  <a:lnTo>
                    <a:pt x="1762" y="1272"/>
                  </a:lnTo>
                  <a:cubicBezTo>
                    <a:pt x="1771" y="1274"/>
                    <a:pt x="1779" y="1277"/>
                    <a:pt x="1788" y="1278"/>
                  </a:cubicBezTo>
                  <a:cubicBezTo>
                    <a:pt x="1802" y="1282"/>
                    <a:pt x="1815" y="1283"/>
                    <a:pt x="1830" y="1284"/>
                  </a:cubicBezTo>
                  <a:cubicBezTo>
                    <a:pt x="1842" y="1285"/>
                    <a:pt x="1854" y="1287"/>
                    <a:pt x="1865" y="1287"/>
                  </a:cubicBezTo>
                  <a:cubicBezTo>
                    <a:pt x="1908" y="1287"/>
                    <a:pt x="1953" y="1280"/>
                    <a:pt x="1995" y="1268"/>
                  </a:cubicBezTo>
                  <a:cubicBezTo>
                    <a:pt x="2014" y="1264"/>
                    <a:pt x="2033" y="1259"/>
                    <a:pt x="2051" y="1253"/>
                  </a:cubicBezTo>
                  <a:cubicBezTo>
                    <a:pt x="2094" y="1238"/>
                    <a:pt x="2136" y="1222"/>
                    <a:pt x="2176" y="1204"/>
                  </a:cubicBezTo>
                  <a:cubicBezTo>
                    <a:pt x="2258" y="1167"/>
                    <a:pt x="2341" y="1127"/>
                    <a:pt x="2408" y="1065"/>
                  </a:cubicBezTo>
                  <a:cubicBezTo>
                    <a:pt x="2473" y="1004"/>
                    <a:pt x="2521" y="917"/>
                    <a:pt x="2513" y="829"/>
                  </a:cubicBezTo>
                  <a:cubicBezTo>
                    <a:pt x="2507" y="736"/>
                    <a:pt x="2443" y="655"/>
                    <a:pt x="2364" y="608"/>
                  </a:cubicBezTo>
                  <a:cubicBezTo>
                    <a:pt x="2286" y="560"/>
                    <a:pt x="2193" y="544"/>
                    <a:pt x="2100" y="535"/>
                  </a:cubicBezTo>
                  <a:cubicBezTo>
                    <a:pt x="2073" y="533"/>
                    <a:pt x="2046" y="532"/>
                    <a:pt x="2018" y="532"/>
                  </a:cubicBezTo>
                  <a:cubicBezTo>
                    <a:pt x="1926" y="532"/>
                    <a:pt x="1833" y="544"/>
                    <a:pt x="1747" y="579"/>
                  </a:cubicBezTo>
                  <a:cubicBezTo>
                    <a:pt x="1646" y="619"/>
                    <a:pt x="1583" y="689"/>
                    <a:pt x="1516" y="772"/>
                  </a:cubicBezTo>
                  <a:cubicBezTo>
                    <a:pt x="1496" y="560"/>
                    <a:pt x="1672" y="289"/>
                    <a:pt x="1555" y="95"/>
                  </a:cubicBezTo>
                  <a:cubicBezTo>
                    <a:pt x="1550" y="85"/>
                    <a:pt x="1543" y="76"/>
                    <a:pt x="1537" y="67"/>
                  </a:cubicBezTo>
                  <a:cubicBezTo>
                    <a:pt x="1531" y="58"/>
                    <a:pt x="1522" y="49"/>
                    <a:pt x="1516" y="43"/>
                  </a:cubicBezTo>
                  <a:cubicBezTo>
                    <a:pt x="1507" y="34"/>
                    <a:pt x="1501" y="27"/>
                    <a:pt x="1491" y="20"/>
                  </a:cubicBezTo>
                  <a:cubicBezTo>
                    <a:pt x="1484" y="13"/>
                    <a:pt x="1476" y="7"/>
                    <a:pt x="14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0"/>
            <p:cNvSpPr/>
            <p:nvPr/>
          </p:nvSpPr>
          <p:spPr>
            <a:xfrm>
              <a:off x="4822541" y="1199860"/>
              <a:ext cx="37631" cy="14925"/>
            </a:xfrm>
            <a:custGeom>
              <a:rect b="b" l="l" r="r" t="t"/>
              <a:pathLst>
                <a:path extrusionOk="0" h="376" w="948">
                  <a:moveTo>
                    <a:pt x="948" y="0"/>
                  </a:moveTo>
                  <a:cubicBezTo>
                    <a:pt x="634" y="52"/>
                    <a:pt x="318" y="93"/>
                    <a:pt x="0" y="125"/>
                  </a:cubicBezTo>
                  <a:cubicBezTo>
                    <a:pt x="0" y="143"/>
                    <a:pt x="3" y="162"/>
                    <a:pt x="6" y="178"/>
                  </a:cubicBezTo>
                  <a:cubicBezTo>
                    <a:pt x="30" y="262"/>
                    <a:pt x="100" y="328"/>
                    <a:pt x="182" y="355"/>
                  </a:cubicBezTo>
                  <a:cubicBezTo>
                    <a:pt x="225" y="370"/>
                    <a:pt x="270" y="376"/>
                    <a:pt x="315" y="376"/>
                  </a:cubicBezTo>
                  <a:cubicBezTo>
                    <a:pt x="356" y="376"/>
                    <a:pt x="397" y="371"/>
                    <a:pt x="437" y="362"/>
                  </a:cubicBezTo>
                  <a:cubicBezTo>
                    <a:pt x="454" y="357"/>
                    <a:pt x="471" y="353"/>
                    <a:pt x="486" y="349"/>
                  </a:cubicBezTo>
                  <a:cubicBezTo>
                    <a:pt x="504" y="345"/>
                    <a:pt x="521" y="340"/>
                    <a:pt x="536" y="334"/>
                  </a:cubicBezTo>
                  <a:cubicBezTo>
                    <a:pt x="552" y="328"/>
                    <a:pt x="569" y="322"/>
                    <a:pt x="584" y="315"/>
                  </a:cubicBezTo>
                  <a:cubicBezTo>
                    <a:pt x="599" y="309"/>
                    <a:pt x="613" y="302"/>
                    <a:pt x="626" y="296"/>
                  </a:cubicBezTo>
                  <a:cubicBezTo>
                    <a:pt x="629" y="296"/>
                    <a:pt x="632" y="293"/>
                    <a:pt x="635" y="292"/>
                  </a:cubicBezTo>
                  <a:cubicBezTo>
                    <a:pt x="650" y="284"/>
                    <a:pt x="664" y="276"/>
                    <a:pt x="677" y="268"/>
                  </a:cubicBezTo>
                  <a:cubicBezTo>
                    <a:pt x="740" y="230"/>
                    <a:pt x="801" y="183"/>
                    <a:pt x="853" y="126"/>
                  </a:cubicBezTo>
                  <a:cubicBezTo>
                    <a:pt x="871" y="109"/>
                    <a:pt x="887" y="88"/>
                    <a:pt x="903" y="67"/>
                  </a:cubicBezTo>
                  <a:cubicBezTo>
                    <a:pt x="911" y="54"/>
                    <a:pt x="919" y="44"/>
                    <a:pt x="927" y="34"/>
                  </a:cubicBezTo>
                  <a:cubicBezTo>
                    <a:pt x="933" y="22"/>
                    <a:pt x="941" y="12"/>
                    <a:pt x="948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0"/>
            <p:cNvSpPr/>
            <p:nvPr/>
          </p:nvSpPr>
          <p:spPr>
            <a:xfrm>
              <a:off x="4864856" y="1194461"/>
              <a:ext cx="26874" cy="24095"/>
            </a:xfrm>
            <a:custGeom>
              <a:rect b="b" l="l" r="r" t="t"/>
              <a:pathLst>
                <a:path extrusionOk="0" h="607" w="677">
                  <a:moveTo>
                    <a:pt x="627" y="1"/>
                  </a:moveTo>
                  <a:cubicBezTo>
                    <a:pt x="421" y="44"/>
                    <a:pt x="210" y="83"/>
                    <a:pt x="0" y="116"/>
                  </a:cubicBezTo>
                  <a:cubicBezTo>
                    <a:pt x="8" y="178"/>
                    <a:pt x="7" y="243"/>
                    <a:pt x="13" y="304"/>
                  </a:cubicBezTo>
                  <a:cubicBezTo>
                    <a:pt x="13" y="317"/>
                    <a:pt x="16" y="331"/>
                    <a:pt x="17" y="345"/>
                  </a:cubicBezTo>
                  <a:cubicBezTo>
                    <a:pt x="21" y="370"/>
                    <a:pt x="26" y="394"/>
                    <a:pt x="36" y="419"/>
                  </a:cubicBezTo>
                  <a:cubicBezTo>
                    <a:pt x="37" y="424"/>
                    <a:pt x="39" y="430"/>
                    <a:pt x="43" y="437"/>
                  </a:cubicBezTo>
                  <a:cubicBezTo>
                    <a:pt x="47" y="449"/>
                    <a:pt x="53" y="459"/>
                    <a:pt x="59" y="470"/>
                  </a:cubicBezTo>
                  <a:cubicBezTo>
                    <a:pt x="110" y="558"/>
                    <a:pt x="212" y="607"/>
                    <a:pt x="314" y="607"/>
                  </a:cubicBezTo>
                  <a:cubicBezTo>
                    <a:pt x="349" y="607"/>
                    <a:pt x="384" y="601"/>
                    <a:pt x="417" y="589"/>
                  </a:cubicBezTo>
                  <a:cubicBezTo>
                    <a:pt x="546" y="545"/>
                    <a:pt x="637" y="420"/>
                    <a:pt x="662" y="286"/>
                  </a:cubicBezTo>
                  <a:cubicBezTo>
                    <a:pt x="676" y="208"/>
                    <a:pt x="668" y="127"/>
                    <a:pt x="645" y="50"/>
                  </a:cubicBezTo>
                  <a:cubicBezTo>
                    <a:pt x="641" y="33"/>
                    <a:pt x="635" y="17"/>
                    <a:pt x="627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0"/>
            <p:cNvSpPr/>
            <p:nvPr/>
          </p:nvSpPr>
          <p:spPr>
            <a:xfrm>
              <a:off x="4608784" y="1193668"/>
              <a:ext cx="38623" cy="21197"/>
            </a:xfrm>
            <a:custGeom>
              <a:rect b="b" l="l" r="r" t="t"/>
              <a:pathLst>
                <a:path extrusionOk="0" h="534" w="973">
                  <a:moveTo>
                    <a:pt x="187" y="0"/>
                  </a:moveTo>
                  <a:cubicBezTo>
                    <a:pt x="179" y="5"/>
                    <a:pt x="172" y="12"/>
                    <a:pt x="163" y="18"/>
                  </a:cubicBezTo>
                  <a:cubicBezTo>
                    <a:pt x="73" y="98"/>
                    <a:pt x="1" y="219"/>
                    <a:pt x="31" y="335"/>
                  </a:cubicBezTo>
                  <a:cubicBezTo>
                    <a:pt x="54" y="419"/>
                    <a:pt x="125" y="485"/>
                    <a:pt x="206" y="512"/>
                  </a:cubicBezTo>
                  <a:cubicBezTo>
                    <a:pt x="249" y="527"/>
                    <a:pt x="294" y="533"/>
                    <a:pt x="339" y="533"/>
                  </a:cubicBezTo>
                  <a:cubicBezTo>
                    <a:pt x="380" y="533"/>
                    <a:pt x="421" y="528"/>
                    <a:pt x="461" y="520"/>
                  </a:cubicBezTo>
                  <a:cubicBezTo>
                    <a:pt x="479" y="516"/>
                    <a:pt x="495" y="510"/>
                    <a:pt x="511" y="506"/>
                  </a:cubicBezTo>
                  <a:cubicBezTo>
                    <a:pt x="528" y="502"/>
                    <a:pt x="544" y="497"/>
                    <a:pt x="560" y="491"/>
                  </a:cubicBezTo>
                  <a:cubicBezTo>
                    <a:pt x="576" y="485"/>
                    <a:pt x="593" y="479"/>
                    <a:pt x="609" y="473"/>
                  </a:cubicBezTo>
                  <a:cubicBezTo>
                    <a:pt x="622" y="466"/>
                    <a:pt x="637" y="459"/>
                    <a:pt x="651" y="453"/>
                  </a:cubicBezTo>
                  <a:cubicBezTo>
                    <a:pt x="653" y="453"/>
                    <a:pt x="657" y="450"/>
                    <a:pt x="660" y="449"/>
                  </a:cubicBezTo>
                  <a:cubicBezTo>
                    <a:pt x="673" y="442"/>
                    <a:pt x="688" y="433"/>
                    <a:pt x="702" y="426"/>
                  </a:cubicBezTo>
                  <a:cubicBezTo>
                    <a:pt x="765" y="387"/>
                    <a:pt x="825" y="340"/>
                    <a:pt x="877" y="283"/>
                  </a:cubicBezTo>
                  <a:cubicBezTo>
                    <a:pt x="895" y="266"/>
                    <a:pt x="912" y="245"/>
                    <a:pt x="928" y="224"/>
                  </a:cubicBezTo>
                  <a:cubicBezTo>
                    <a:pt x="935" y="213"/>
                    <a:pt x="943" y="202"/>
                    <a:pt x="951" y="192"/>
                  </a:cubicBezTo>
                  <a:cubicBezTo>
                    <a:pt x="958" y="179"/>
                    <a:pt x="965" y="169"/>
                    <a:pt x="972" y="157"/>
                  </a:cubicBezTo>
                  <a:cubicBezTo>
                    <a:pt x="708" y="111"/>
                    <a:pt x="446" y="59"/>
                    <a:pt x="187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0"/>
            <p:cNvSpPr/>
            <p:nvPr/>
          </p:nvSpPr>
          <p:spPr>
            <a:xfrm>
              <a:off x="4652250" y="1200654"/>
              <a:ext cx="26318" cy="17902"/>
            </a:xfrm>
            <a:custGeom>
              <a:rect b="b" l="l" r="r" t="t"/>
              <a:pathLst>
                <a:path extrusionOk="0" h="451" w="663">
                  <a:moveTo>
                    <a:pt x="0" y="0"/>
                  </a:moveTo>
                  <a:cubicBezTo>
                    <a:pt x="0" y="14"/>
                    <a:pt x="2" y="27"/>
                    <a:pt x="2" y="42"/>
                  </a:cubicBezTo>
                  <a:cubicBezTo>
                    <a:pt x="3" y="68"/>
                    <a:pt x="4" y="95"/>
                    <a:pt x="5" y="122"/>
                  </a:cubicBezTo>
                  <a:cubicBezTo>
                    <a:pt x="7" y="136"/>
                    <a:pt x="9" y="151"/>
                    <a:pt x="10" y="164"/>
                  </a:cubicBezTo>
                  <a:cubicBezTo>
                    <a:pt x="12" y="178"/>
                    <a:pt x="14" y="190"/>
                    <a:pt x="16" y="203"/>
                  </a:cubicBezTo>
                  <a:cubicBezTo>
                    <a:pt x="19" y="222"/>
                    <a:pt x="25" y="245"/>
                    <a:pt x="32" y="264"/>
                  </a:cubicBezTo>
                  <a:cubicBezTo>
                    <a:pt x="35" y="271"/>
                    <a:pt x="37" y="278"/>
                    <a:pt x="41" y="284"/>
                  </a:cubicBezTo>
                  <a:cubicBezTo>
                    <a:pt x="45" y="295"/>
                    <a:pt x="50" y="304"/>
                    <a:pt x="55" y="314"/>
                  </a:cubicBezTo>
                  <a:cubicBezTo>
                    <a:pt x="107" y="401"/>
                    <a:pt x="209" y="450"/>
                    <a:pt x="312" y="450"/>
                  </a:cubicBezTo>
                  <a:cubicBezTo>
                    <a:pt x="347" y="450"/>
                    <a:pt x="381" y="445"/>
                    <a:pt x="414" y="433"/>
                  </a:cubicBezTo>
                  <a:cubicBezTo>
                    <a:pt x="542" y="389"/>
                    <a:pt x="633" y="264"/>
                    <a:pt x="658" y="129"/>
                  </a:cubicBezTo>
                  <a:cubicBezTo>
                    <a:pt x="660" y="117"/>
                    <a:pt x="662" y="105"/>
                    <a:pt x="663" y="92"/>
                  </a:cubicBezTo>
                  <a:cubicBezTo>
                    <a:pt x="441" y="68"/>
                    <a:pt x="219" y="38"/>
                    <a:pt x="0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0"/>
            <p:cNvSpPr/>
            <p:nvPr/>
          </p:nvSpPr>
          <p:spPr>
            <a:xfrm>
              <a:off x="4803170" y="1424097"/>
              <a:ext cx="74865" cy="57081"/>
            </a:xfrm>
            <a:custGeom>
              <a:rect b="b" l="l" r="r" t="t"/>
              <a:pathLst>
                <a:path extrusionOk="0" h="1438" w="1886">
                  <a:moveTo>
                    <a:pt x="1087" y="1"/>
                  </a:moveTo>
                  <a:cubicBezTo>
                    <a:pt x="1026" y="1"/>
                    <a:pt x="964" y="19"/>
                    <a:pt x="911" y="52"/>
                  </a:cubicBezTo>
                  <a:cubicBezTo>
                    <a:pt x="818" y="109"/>
                    <a:pt x="756" y="206"/>
                    <a:pt x="728" y="313"/>
                  </a:cubicBezTo>
                  <a:cubicBezTo>
                    <a:pt x="698" y="413"/>
                    <a:pt x="700" y="521"/>
                    <a:pt x="729" y="620"/>
                  </a:cubicBezTo>
                  <a:cubicBezTo>
                    <a:pt x="682" y="522"/>
                    <a:pt x="571" y="458"/>
                    <a:pt x="468" y="413"/>
                  </a:cubicBezTo>
                  <a:cubicBezTo>
                    <a:pt x="404" y="382"/>
                    <a:pt x="336" y="354"/>
                    <a:pt x="264" y="349"/>
                  </a:cubicBezTo>
                  <a:cubicBezTo>
                    <a:pt x="255" y="348"/>
                    <a:pt x="245" y="348"/>
                    <a:pt x="235" y="348"/>
                  </a:cubicBezTo>
                  <a:cubicBezTo>
                    <a:pt x="172" y="348"/>
                    <a:pt x="108" y="368"/>
                    <a:pt x="66" y="413"/>
                  </a:cubicBezTo>
                  <a:cubicBezTo>
                    <a:pt x="15" y="465"/>
                    <a:pt x="1" y="547"/>
                    <a:pt x="15" y="620"/>
                  </a:cubicBezTo>
                  <a:cubicBezTo>
                    <a:pt x="29" y="691"/>
                    <a:pt x="67" y="756"/>
                    <a:pt x="113" y="815"/>
                  </a:cubicBezTo>
                  <a:cubicBezTo>
                    <a:pt x="171" y="891"/>
                    <a:pt x="240" y="959"/>
                    <a:pt x="327" y="1001"/>
                  </a:cubicBezTo>
                  <a:cubicBezTo>
                    <a:pt x="386" y="1030"/>
                    <a:pt x="443" y="1038"/>
                    <a:pt x="505" y="1038"/>
                  </a:cubicBezTo>
                  <a:cubicBezTo>
                    <a:pt x="525" y="1038"/>
                    <a:pt x="544" y="1038"/>
                    <a:pt x="565" y="1036"/>
                  </a:cubicBezTo>
                  <a:lnTo>
                    <a:pt x="565" y="1036"/>
                  </a:lnTo>
                  <a:cubicBezTo>
                    <a:pt x="448" y="1159"/>
                    <a:pt x="193" y="1200"/>
                    <a:pt x="141" y="1373"/>
                  </a:cubicBezTo>
                  <a:cubicBezTo>
                    <a:pt x="135" y="1394"/>
                    <a:pt x="133" y="1414"/>
                    <a:pt x="133" y="1437"/>
                  </a:cubicBezTo>
                  <a:lnTo>
                    <a:pt x="807" y="1360"/>
                  </a:lnTo>
                  <a:cubicBezTo>
                    <a:pt x="827" y="1321"/>
                    <a:pt x="845" y="1281"/>
                    <a:pt x="858" y="1239"/>
                  </a:cubicBezTo>
                  <a:lnTo>
                    <a:pt x="858" y="1239"/>
                  </a:lnTo>
                  <a:cubicBezTo>
                    <a:pt x="850" y="1267"/>
                    <a:pt x="858" y="1310"/>
                    <a:pt x="869" y="1352"/>
                  </a:cubicBezTo>
                  <a:cubicBezTo>
                    <a:pt x="1070" y="1325"/>
                    <a:pt x="1269" y="1294"/>
                    <a:pt x="1467" y="1259"/>
                  </a:cubicBezTo>
                  <a:cubicBezTo>
                    <a:pt x="1432" y="1188"/>
                    <a:pt x="1391" y="1121"/>
                    <a:pt x="1346" y="1054"/>
                  </a:cubicBezTo>
                  <a:lnTo>
                    <a:pt x="1346" y="1054"/>
                  </a:lnTo>
                  <a:cubicBezTo>
                    <a:pt x="1419" y="1103"/>
                    <a:pt x="1502" y="1137"/>
                    <a:pt x="1590" y="1148"/>
                  </a:cubicBezTo>
                  <a:cubicBezTo>
                    <a:pt x="1605" y="1150"/>
                    <a:pt x="1621" y="1151"/>
                    <a:pt x="1637" y="1151"/>
                  </a:cubicBezTo>
                  <a:cubicBezTo>
                    <a:pt x="1719" y="1151"/>
                    <a:pt x="1803" y="1125"/>
                    <a:pt x="1847" y="1058"/>
                  </a:cubicBezTo>
                  <a:cubicBezTo>
                    <a:pt x="1886" y="1001"/>
                    <a:pt x="1886" y="923"/>
                    <a:pt x="1859" y="860"/>
                  </a:cubicBezTo>
                  <a:cubicBezTo>
                    <a:pt x="1833" y="797"/>
                    <a:pt x="1784" y="745"/>
                    <a:pt x="1727" y="705"/>
                  </a:cubicBezTo>
                  <a:cubicBezTo>
                    <a:pt x="1619" y="625"/>
                    <a:pt x="1485" y="585"/>
                    <a:pt x="1352" y="585"/>
                  </a:cubicBezTo>
                  <a:cubicBezTo>
                    <a:pt x="1265" y="585"/>
                    <a:pt x="1179" y="602"/>
                    <a:pt x="1099" y="636"/>
                  </a:cubicBezTo>
                  <a:cubicBezTo>
                    <a:pt x="1148" y="508"/>
                    <a:pt x="1302" y="443"/>
                    <a:pt x="1343" y="313"/>
                  </a:cubicBezTo>
                  <a:cubicBezTo>
                    <a:pt x="1375" y="208"/>
                    <a:pt x="1318" y="87"/>
                    <a:pt x="1223" y="34"/>
                  </a:cubicBezTo>
                  <a:cubicBezTo>
                    <a:pt x="1182" y="12"/>
                    <a:pt x="1135" y="1"/>
                    <a:pt x="10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0"/>
            <p:cNvSpPr/>
            <p:nvPr/>
          </p:nvSpPr>
          <p:spPr>
            <a:xfrm>
              <a:off x="4698256" y="1475264"/>
              <a:ext cx="28382" cy="8415"/>
            </a:xfrm>
            <a:custGeom>
              <a:rect b="b" l="l" r="r" t="t"/>
              <a:pathLst>
                <a:path extrusionOk="0" h="212" w="715">
                  <a:moveTo>
                    <a:pt x="322" y="0"/>
                  </a:moveTo>
                  <a:cubicBezTo>
                    <a:pt x="194" y="0"/>
                    <a:pt x="63" y="68"/>
                    <a:pt x="0" y="172"/>
                  </a:cubicBezTo>
                  <a:cubicBezTo>
                    <a:pt x="238" y="191"/>
                    <a:pt x="476" y="203"/>
                    <a:pt x="715" y="212"/>
                  </a:cubicBezTo>
                  <a:cubicBezTo>
                    <a:pt x="626" y="110"/>
                    <a:pt x="515" y="31"/>
                    <a:pt x="383" y="6"/>
                  </a:cubicBezTo>
                  <a:cubicBezTo>
                    <a:pt x="363" y="2"/>
                    <a:pt x="342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0"/>
            <p:cNvSpPr/>
            <p:nvPr/>
          </p:nvSpPr>
          <p:spPr>
            <a:xfrm>
              <a:off x="4740650" y="1471255"/>
              <a:ext cx="28303" cy="12782"/>
            </a:xfrm>
            <a:custGeom>
              <a:rect b="b" l="l" r="r" t="t"/>
              <a:pathLst>
                <a:path extrusionOk="0" h="322" w="713">
                  <a:moveTo>
                    <a:pt x="390" y="0"/>
                  </a:moveTo>
                  <a:cubicBezTo>
                    <a:pt x="372" y="0"/>
                    <a:pt x="353" y="2"/>
                    <a:pt x="335" y="7"/>
                  </a:cubicBezTo>
                  <a:cubicBezTo>
                    <a:pt x="271" y="22"/>
                    <a:pt x="214" y="64"/>
                    <a:pt x="167" y="111"/>
                  </a:cubicBezTo>
                  <a:cubicBezTo>
                    <a:pt x="102" y="173"/>
                    <a:pt x="47" y="244"/>
                    <a:pt x="1" y="320"/>
                  </a:cubicBezTo>
                  <a:cubicBezTo>
                    <a:pt x="62" y="321"/>
                    <a:pt x="122" y="321"/>
                    <a:pt x="183" y="321"/>
                  </a:cubicBezTo>
                  <a:cubicBezTo>
                    <a:pt x="359" y="321"/>
                    <a:pt x="535" y="318"/>
                    <a:pt x="712" y="312"/>
                  </a:cubicBezTo>
                  <a:cubicBezTo>
                    <a:pt x="707" y="262"/>
                    <a:pt x="688" y="213"/>
                    <a:pt x="662" y="169"/>
                  </a:cubicBezTo>
                  <a:cubicBezTo>
                    <a:pt x="605" y="74"/>
                    <a:pt x="499" y="0"/>
                    <a:pt x="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0"/>
            <p:cNvSpPr/>
            <p:nvPr/>
          </p:nvSpPr>
          <p:spPr>
            <a:xfrm>
              <a:off x="4590524" y="1424057"/>
              <a:ext cx="74785" cy="52239"/>
            </a:xfrm>
            <a:custGeom>
              <a:rect b="b" l="l" r="r" t="t"/>
              <a:pathLst>
                <a:path extrusionOk="0" h="1316" w="1884">
                  <a:moveTo>
                    <a:pt x="1085" y="0"/>
                  </a:moveTo>
                  <a:cubicBezTo>
                    <a:pt x="1024" y="0"/>
                    <a:pt x="962" y="18"/>
                    <a:pt x="910" y="51"/>
                  </a:cubicBezTo>
                  <a:cubicBezTo>
                    <a:pt x="819" y="108"/>
                    <a:pt x="755" y="207"/>
                    <a:pt x="726" y="311"/>
                  </a:cubicBezTo>
                  <a:cubicBezTo>
                    <a:pt x="698" y="412"/>
                    <a:pt x="699" y="520"/>
                    <a:pt x="727" y="619"/>
                  </a:cubicBezTo>
                  <a:cubicBezTo>
                    <a:pt x="680" y="522"/>
                    <a:pt x="570" y="459"/>
                    <a:pt x="467" y="412"/>
                  </a:cubicBezTo>
                  <a:cubicBezTo>
                    <a:pt x="402" y="383"/>
                    <a:pt x="335" y="355"/>
                    <a:pt x="263" y="348"/>
                  </a:cubicBezTo>
                  <a:cubicBezTo>
                    <a:pt x="254" y="347"/>
                    <a:pt x="245" y="347"/>
                    <a:pt x="236" y="347"/>
                  </a:cubicBezTo>
                  <a:cubicBezTo>
                    <a:pt x="173" y="347"/>
                    <a:pt x="109" y="367"/>
                    <a:pt x="65" y="412"/>
                  </a:cubicBezTo>
                  <a:cubicBezTo>
                    <a:pt x="14" y="466"/>
                    <a:pt x="0" y="546"/>
                    <a:pt x="14" y="619"/>
                  </a:cubicBezTo>
                  <a:cubicBezTo>
                    <a:pt x="27" y="691"/>
                    <a:pt x="68" y="756"/>
                    <a:pt x="112" y="814"/>
                  </a:cubicBezTo>
                  <a:cubicBezTo>
                    <a:pt x="170" y="889"/>
                    <a:pt x="240" y="959"/>
                    <a:pt x="325" y="1001"/>
                  </a:cubicBezTo>
                  <a:cubicBezTo>
                    <a:pt x="384" y="1030"/>
                    <a:pt x="442" y="1037"/>
                    <a:pt x="503" y="1037"/>
                  </a:cubicBezTo>
                  <a:cubicBezTo>
                    <a:pt x="523" y="1037"/>
                    <a:pt x="543" y="1036"/>
                    <a:pt x="564" y="1035"/>
                  </a:cubicBezTo>
                  <a:lnTo>
                    <a:pt x="564" y="1035"/>
                  </a:lnTo>
                  <a:cubicBezTo>
                    <a:pt x="538" y="1064"/>
                    <a:pt x="503" y="1089"/>
                    <a:pt x="466" y="1111"/>
                  </a:cubicBezTo>
                  <a:cubicBezTo>
                    <a:pt x="805" y="1191"/>
                    <a:pt x="1148" y="1259"/>
                    <a:pt x="1493" y="1315"/>
                  </a:cubicBezTo>
                  <a:cubicBezTo>
                    <a:pt x="1451" y="1225"/>
                    <a:pt x="1402" y="1138"/>
                    <a:pt x="1345" y="1055"/>
                  </a:cubicBezTo>
                  <a:lnTo>
                    <a:pt x="1345" y="1055"/>
                  </a:lnTo>
                  <a:cubicBezTo>
                    <a:pt x="1417" y="1105"/>
                    <a:pt x="1501" y="1138"/>
                    <a:pt x="1589" y="1149"/>
                  </a:cubicBezTo>
                  <a:cubicBezTo>
                    <a:pt x="1604" y="1151"/>
                    <a:pt x="1620" y="1152"/>
                    <a:pt x="1637" y="1152"/>
                  </a:cubicBezTo>
                  <a:cubicBezTo>
                    <a:pt x="1718" y="1152"/>
                    <a:pt x="1802" y="1126"/>
                    <a:pt x="1846" y="1059"/>
                  </a:cubicBezTo>
                  <a:cubicBezTo>
                    <a:pt x="1883" y="1002"/>
                    <a:pt x="1883" y="924"/>
                    <a:pt x="1857" y="859"/>
                  </a:cubicBezTo>
                  <a:cubicBezTo>
                    <a:pt x="1831" y="798"/>
                    <a:pt x="1782" y="746"/>
                    <a:pt x="1726" y="705"/>
                  </a:cubicBezTo>
                  <a:cubicBezTo>
                    <a:pt x="1618" y="625"/>
                    <a:pt x="1484" y="583"/>
                    <a:pt x="1350" y="583"/>
                  </a:cubicBezTo>
                  <a:cubicBezTo>
                    <a:pt x="1264" y="583"/>
                    <a:pt x="1178" y="600"/>
                    <a:pt x="1099" y="635"/>
                  </a:cubicBezTo>
                  <a:cubicBezTo>
                    <a:pt x="1147" y="508"/>
                    <a:pt x="1300" y="442"/>
                    <a:pt x="1342" y="311"/>
                  </a:cubicBezTo>
                  <a:cubicBezTo>
                    <a:pt x="1375" y="206"/>
                    <a:pt x="1318" y="86"/>
                    <a:pt x="1222" y="34"/>
                  </a:cubicBezTo>
                  <a:cubicBezTo>
                    <a:pt x="1180" y="11"/>
                    <a:pt x="1133" y="0"/>
                    <a:pt x="10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0"/>
            <p:cNvSpPr/>
            <p:nvPr/>
          </p:nvSpPr>
          <p:spPr>
            <a:xfrm>
              <a:off x="4912450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6" y="1"/>
                    <a:pt x="1084" y="30"/>
                    <a:pt x="1032" y="93"/>
                  </a:cubicBezTo>
                  <a:cubicBezTo>
                    <a:pt x="990" y="145"/>
                    <a:pt x="972" y="212"/>
                    <a:pt x="959" y="279"/>
                  </a:cubicBezTo>
                  <a:cubicBezTo>
                    <a:pt x="922" y="506"/>
                    <a:pt x="966" y="747"/>
                    <a:pt x="1083" y="945"/>
                  </a:cubicBezTo>
                  <a:lnTo>
                    <a:pt x="1083" y="945"/>
                  </a:lnTo>
                  <a:cubicBezTo>
                    <a:pt x="1045" y="883"/>
                    <a:pt x="905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8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5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5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0" y="1675"/>
                  </a:cubicBezTo>
                  <a:cubicBezTo>
                    <a:pt x="1519" y="1827"/>
                    <a:pt x="1450" y="2027"/>
                    <a:pt x="1537" y="2174"/>
                  </a:cubicBezTo>
                  <a:cubicBezTo>
                    <a:pt x="1589" y="2261"/>
                    <a:pt x="1692" y="2311"/>
                    <a:pt x="1794" y="2311"/>
                  </a:cubicBezTo>
                  <a:cubicBezTo>
                    <a:pt x="1829" y="2311"/>
                    <a:pt x="1863" y="2305"/>
                    <a:pt x="1896" y="2294"/>
                  </a:cubicBezTo>
                  <a:cubicBezTo>
                    <a:pt x="2025" y="2248"/>
                    <a:pt x="2117" y="2123"/>
                    <a:pt x="2140" y="1989"/>
                  </a:cubicBezTo>
                  <a:cubicBezTo>
                    <a:pt x="2163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39" y="1200"/>
                    <a:pt x="2405" y="1138"/>
                  </a:cubicBezTo>
                  <a:cubicBezTo>
                    <a:pt x="2469" y="1075"/>
                    <a:pt x="2522" y="988"/>
                    <a:pt x="2515" y="898"/>
                  </a:cubicBezTo>
                  <a:cubicBezTo>
                    <a:pt x="2509" y="806"/>
                    <a:pt x="2445" y="725"/>
                    <a:pt x="2365" y="678"/>
                  </a:cubicBezTo>
                  <a:cubicBezTo>
                    <a:pt x="2286" y="632"/>
                    <a:pt x="2193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1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0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0"/>
            <p:cNvSpPr/>
            <p:nvPr/>
          </p:nvSpPr>
          <p:spPr>
            <a:xfrm>
              <a:off x="490967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7" y="1"/>
                  </a:moveTo>
                  <a:cubicBezTo>
                    <a:pt x="1026" y="1"/>
                    <a:pt x="964" y="18"/>
                    <a:pt x="913" y="51"/>
                  </a:cubicBezTo>
                  <a:cubicBezTo>
                    <a:pt x="820" y="108"/>
                    <a:pt x="758" y="207"/>
                    <a:pt x="727" y="311"/>
                  </a:cubicBezTo>
                  <a:cubicBezTo>
                    <a:pt x="700" y="410"/>
                    <a:pt x="700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1" y="457"/>
                    <a:pt x="470" y="412"/>
                  </a:cubicBezTo>
                  <a:cubicBezTo>
                    <a:pt x="404" y="382"/>
                    <a:pt x="337" y="355"/>
                    <a:pt x="265" y="347"/>
                  </a:cubicBezTo>
                  <a:cubicBezTo>
                    <a:pt x="258" y="347"/>
                    <a:pt x="251" y="347"/>
                    <a:pt x="245" y="347"/>
                  </a:cubicBezTo>
                  <a:cubicBezTo>
                    <a:pt x="178" y="347"/>
                    <a:pt x="109" y="366"/>
                    <a:pt x="65" y="413"/>
                  </a:cubicBezTo>
                  <a:cubicBezTo>
                    <a:pt x="14" y="466"/>
                    <a:pt x="0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40" y="959"/>
                    <a:pt x="325" y="1002"/>
                  </a:cubicBezTo>
                  <a:cubicBezTo>
                    <a:pt x="384" y="1031"/>
                    <a:pt x="440" y="1039"/>
                    <a:pt x="501" y="1039"/>
                  </a:cubicBezTo>
                  <a:cubicBezTo>
                    <a:pt x="521" y="1039"/>
                    <a:pt x="542" y="1038"/>
                    <a:pt x="564" y="1037"/>
                  </a:cubicBezTo>
                  <a:lnTo>
                    <a:pt x="564" y="1037"/>
                  </a:lnTo>
                  <a:cubicBezTo>
                    <a:pt x="449" y="1161"/>
                    <a:pt x="192" y="1200"/>
                    <a:pt x="140" y="1373"/>
                  </a:cubicBezTo>
                  <a:cubicBezTo>
                    <a:pt x="123" y="1429"/>
                    <a:pt x="128" y="1490"/>
                    <a:pt x="148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8" y="1723"/>
                  </a:cubicBezTo>
                  <a:cubicBezTo>
                    <a:pt x="433" y="1720"/>
                    <a:pt x="482" y="1695"/>
                    <a:pt x="527" y="1667"/>
                  </a:cubicBezTo>
                  <a:cubicBezTo>
                    <a:pt x="683" y="1568"/>
                    <a:pt x="803" y="1412"/>
                    <a:pt x="857" y="1237"/>
                  </a:cubicBezTo>
                  <a:lnTo>
                    <a:pt x="857" y="1237"/>
                  </a:lnTo>
                  <a:cubicBezTo>
                    <a:pt x="840" y="1293"/>
                    <a:pt x="886" y="1405"/>
                    <a:pt x="903" y="1456"/>
                  </a:cubicBezTo>
                  <a:cubicBezTo>
                    <a:pt x="955" y="1601"/>
                    <a:pt x="1049" y="1746"/>
                    <a:pt x="1194" y="1803"/>
                  </a:cubicBezTo>
                  <a:cubicBezTo>
                    <a:pt x="1227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5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4" y="1151"/>
                    <a:pt x="1621" y="1153"/>
                    <a:pt x="1637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4" y="1002"/>
                    <a:pt x="1884" y="924"/>
                    <a:pt x="1858" y="861"/>
                  </a:cubicBezTo>
                  <a:cubicBezTo>
                    <a:pt x="1832" y="797"/>
                    <a:pt x="1783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9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0"/>
            <p:cNvSpPr/>
            <p:nvPr/>
          </p:nvSpPr>
          <p:spPr>
            <a:xfrm>
              <a:off x="4699606" y="1339705"/>
              <a:ext cx="100190" cy="91735"/>
            </a:xfrm>
            <a:custGeom>
              <a:rect b="b" l="l" r="r" t="t"/>
              <a:pathLst>
                <a:path extrusionOk="0" h="2311" w="2524">
                  <a:moveTo>
                    <a:pt x="1251" y="1"/>
                  </a:moveTo>
                  <a:cubicBezTo>
                    <a:pt x="1167" y="1"/>
                    <a:pt x="1085" y="30"/>
                    <a:pt x="1034" y="93"/>
                  </a:cubicBezTo>
                  <a:cubicBezTo>
                    <a:pt x="991" y="145"/>
                    <a:pt x="972" y="212"/>
                    <a:pt x="961" y="279"/>
                  </a:cubicBezTo>
                  <a:cubicBezTo>
                    <a:pt x="924" y="506"/>
                    <a:pt x="967" y="746"/>
                    <a:pt x="1085" y="945"/>
                  </a:cubicBezTo>
                  <a:lnTo>
                    <a:pt x="1085" y="945"/>
                  </a:lnTo>
                  <a:cubicBezTo>
                    <a:pt x="1046" y="882"/>
                    <a:pt x="904" y="831"/>
                    <a:pt x="842" y="807"/>
                  </a:cubicBezTo>
                  <a:cubicBezTo>
                    <a:pt x="738" y="764"/>
                    <a:pt x="623" y="736"/>
                    <a:pt x="511" y="736"/>
                  </a:cubicBezTo>
                  <a:cubicBezTo>
                    <a:pt x="430" y="736"/>
                    <a:pt x="350" y="751"/>
                    <a:pt x="276" y="788"/>
                  </a:cubicBezTo>
                  <a:cubicBezTo>
                    <a:pt x="102" y="874"/>
                    <a:pt x="1" y="1117"/>
                    <a:pt x="114" y="1275"/>
                  </a:cubicBezTo>
                  <a:cubicBezTo>
                    <a:pt x="168" y="1351"/>
                    <a:pt x="256" y="1393"/>
                    <a:pt x="342" y="1426"/>
                  </a:cubicBezTo>
                  <a:cubicBezTo>
                    <a:pt x="504" y="1489"/>
                    <a:pt x="673" y="1530"/>
                    <a:pt x="845" y="1554"/>
                  </a:cubicBezTo>
                  <a:cubicBezTo>
                    <a:pt x="738" y="1579"/>
                    <a:pt x="637" y="1629"/>
                    <a:pt x="554" y="1702"/>
                  </a:cubicBezTo>
                  <a:cubicBezTo>
                    <a:pt x="462" y="1782"/>
                    <a:pt x="390" y="1903"/>
                    <a:pt x="422" y="2019"/>
                  </a:cubicBezTo>
                  <a:cubicBezTo>
                    <a:pt x="444" y="2102"/>
                    <a:pt x="515" y="2168"/>
                    <a:pt x="596" y="2196"/>
                  </a:cubicBezTo>
                  <a:cubicBezTo>
                    <a:pt x="639" y="2211"/>
                    <a:pt x="684" y="2218"/>
                    <a:pt x="730" y="2218"/>
                  </a:cubicBezTo>
                  <a:cubicBezTo>
                    <a:pt x="771" y="2218"/>
                    <a:pt x="812" y="2213"/>
                    <a:pt x="852" y="2204"/>
                  </a:cubicBezTo>
                  <a:cubicBezTo>
                    <a:pt x="1122" y="2148"/>
                    <a:pt x="1356" y="1939"/>
                    <a:pt x="1441" y="1675"/>
                  </a:cubicBezTo>
                  <a:cubicBezTo>
                    <a:pt x="1519" y="1827"/>
                    <a:pt x="1452" y="2027"/>
                    <a:pt x="1539" y="2174"/>
                  </a:cubicBezTo>
                  <a:cubicBezTo>
                    <a:pt x="1591" y="2261"/>
                    <a:pt x="1693" y="2311"/>
                    <a:pt x="1796" y="2311"/>
                  </a:cubicBezTo>
                  <a:cubicBezTo>
                    <a:pt x="1830" y="2311"/>
                    <a:pt x="1864" y="2305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5" y="1855"/>
                    <a:pt x="2125" y="1715"/>
                    <a:pt x="2052" y="1598"/>
                  </a:cubicBezTo>
                  <a:cubicBezTo>
                    <a:pt x="1984" y="1490"/>
                    <a:pt x="1885" y="1402"/>
                    <a:pt x="1771" y="1345"/>
                  </a:cubicBezTo>
                  <a:lnTo>
                    <a:pt x="1771" y="1345"/>
                  </a:lnTo>
                  <a:cubicBezTo>
                    <a:pt x="1801" y="1354"/>
                    <a:pt x="1833" y="1358"/>
                    <a:pt x="1865" y="1358"/>
                  </a:cubicBezTo>
                  <a:cubicBezTo>
                    <a:pt x="1969" y="1358"/>
                    <a:pt x="2078" y="1318"/>
                    <a:pt x="2175" y="1275"/>
                  </a:cubicBezTo>
                  <a:cubicBezTo>
                    <a:pt x="2258" y="1239"/>
                    <a:pt x="2341" y="1200"/>
                    <a:pt x="2405" y="1138"/>
                  </a:cubicBezTo>
                  <a:cubicBezTo>
                    <a:pt x="2476" y="1075"/>
                    <a:pt x="2523" y="988"/>
                    <a:pt x="2516" y="898"/>
                  </a:cubicBezTo>
                  <a:cubicBezTo>
                    <a:pt x="2510" y="806"/>
                    <a:pt x="2446" y="725"/>
                    <a:pt x="2367" y="678"/>
                  </a:cubicBezTo>
                  <a:cubicBezTo>
                    <a:pt x="2287" y="632"/>
                    <a:pt x="2195" y="613"/>
                    <a:pt x="2102" y="607"/>
                  </a:cubicBezTo>
                  <a:cubicBezTo>
                    <a:pt x="2073" y="604"/>
                    <a:pt x="2042" y="603"/>
                    <a:pt x="2012" y="603"/>
                  </a:cubicBezTo>
                  <a:cubicBezTo>
                    <a:pt x="1923" y="603"/>
                    <a:pt x="1833" y="615"/>
                    <a:pt x="1749" y="649"/>
                  </a:cubicBezTo>
                  <a:cubicBezTo>
                    <a:pt x="1648" y="690"/>
                    <a:pt x="1584" y="759"/>
                    <a:pt x="1518" y="841"/>
                  </a:cubicBezTo>
                  <a:cubicBezTo>
                    <a:pt x="1498" y="630"/>
                    <a:pt x="1674" y="358"/>
                    <a:pt x="1557" y="164"/>
                  </a:cubicBezTo>
                  <a:cubicBezTo>
                    <a:pt x="1519" y="102"/>
                    <a:pt x="1460" y="56"/>
                    <a:pt x="1392" y="29"/>
                  </a:cubicBezTo>
                  <a:cubicBezTo>
                    <a:pt x="1348" y="10"/>
                    <a:pt x="1299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0"/>
            <p:cNvSpPr/>
            <p:nvPr/>
          </p:nvSpPr>
          <p:spPr>
            <a:xfrm>
              <a:off x="4793921" y="1258450"/>
              <a:ext cx="96379" cy="91259"/>
            </a:xfrm>
            <a:custGeom>
              <a:rect b="b" l="l" r="r" t="t"/>
              <a:pathLst>
                <a:path extrusionOk="0" h="2299" w="2428">
                  <a:moveTo>
                    <a:pt x="1729" y="1"/>
                  </a:moveTo>
                  <a:cubicBezTo>
                    <a:pt x="1711" y="1"/>
                    <a:pt x="1692" y="3"/>
                    <a:pt x="1674" y="7"/>
                  </a:cubicBezTo>
                  <a:cubicBezTo>
                    <a:pt x="1609" y="23"/>
                    <a:pt x="1553" y="66"/>
                    <a:pt x="1505" y="111"/>
                  </a:cubicBezTo>
                  <a:cubicBezTo>
                    <a:pt x="1337" y="270"/>
                    <a:pt x="1230" y="490"/>
                    <a:pt x="1205" y="719"/>
                  </a:cubicBezTo>
                  <a:lnTo>
                    <a:pt x="1205" y="719"/>
                  </a:lnTo>
                  <a:cubicBezTo>
                    <a:pt x="1211" y="645"/>
                    <a:pt x="1128" y="520"/>
                    <a:pt x="1094" y="462"/>
                  </a:cubicBezTo>
                  <a:cubicBezTo>
                    <a:pt x="993" y="296"/>
                    <a:pt x="843" y="143"/>
                    <a:pt x="652" y="107"/>
                  </a:cubicBezTo>
                  <a:cubicBezTo>
                    <a:pt x="632" y="104"/>
                    <a:pt x="611" y="102"/>
                    <a:pt x="590" y="102"/>
                  </a:cubicBezTo>
                  <a:cubicBezTo>
                    <a:pt x="415" y="102"/>
                    <a:pt x="234" y="227"/>
                    <a:pt x="230" y="401"/>
                  </a:cubicBezTo>
                  <a:cubicBezTo>
                    <a:pt x="229" y="494"/>
                    <a:pt x="273" y="581"/>
                    <a:pt x="323" y="659"/>
                  </a:cubicBezTo>
                  <a:cubicBezTo>
                    <a:pt x="415" y="806"/>
                    <a:pt x="524" y="941"/>
                    <a:pt x="649" y="1062"/>
                  </a:cubicBezTo>
                  <a:cubicBezTo>
                    <a:pt x="564" y="1025"/>
                    <a:pt x="471" y="1005"/>
                    <a:pt x="378" y="1005"/>
                  </a:cubicBezTo>
                  <a:cubicBezTo>
                    <a:pt x="361" y="1005"/>
                    <a:pt x="345" y="1006"/>
                    <a:pt x="328" y="1007"/>
                  </a:cubicBezTo>
                  <a:cubicBezTo>
                    <a:pt x="209" y="1015"/>
                    <a:pt x="78" y="1070"/>
                    <a:pt x="33" y="1181"/>
                  </a:cubicBezTo>
                  <a:cubicBezTo>
                    <a:pt x="0" y="1260"/>
                    <a:pt x="18" y="1355"/>
                    <a:pt x="66" y="1427"/>
                  </a:cubicBezTo>
                  <a:cubicBezTo>
                    <a:pt x="115" y="1499"/>
                    <a:pt x="188" y="1550"/>
                    <a:pt x="266" y="1586"/>
                  </a:cubicBezTo>
                  <a:cubicBezTo>
                    <a:pt x="369" y="1634"/>
                    <a:pt x="482" y="1658"/>
                    <a:pt x="596" y="1658"/>
                  </a:cubicBezTo>
                  <a:cubicBezTo>
                    <a:pt x="759" y="1658"/>
                    <a:pt x="921" y="1610"/>
                    <a:pt x="1054" y="1515"/>
                  </a:cubicBezTo>
                  <a:lnTo>
                    <a:pt x="1054" y="1515"/>
                  </a:lnTo>
                  <a:cubicBezTo>
                    <a:pt x="1025" y="1685"/>
                    <a:pt x="852" y="1804"/>
                    <a:pt x="835" y="1974"/>
                  </a:cubicBezTo>
                  <a:cubicBezTo>
                    <a:pt x="820" y="2109"/>
                    <a:pt x="919" y="2243"/>
                    <a:pt x="1049" y="2284"/>
                  </a:cubicBezTo>
                  <a:cubicBezTo>
                    <a:pt x="1082" y="2294"/>
                    <a:pt x="1116" y="2299"/>
                    <a:pt x="1150" y="2299"/>
                  </a:cubicBezTo>
                  <a:cubicBezTo>
                    <a:pt x="1251" y="2299"/>
                    <a:pt x="1353" y="2256"/>
                    <a:pt x="1427" y="2186"/>
                  </a:cubicBezTo>
                  <a:cubicBezTo>
                    <a:pt x="1526" y="2092"/>
                    <a:pt x="1579" y="1957"/>
                    <a:pt x="1590" y="1822"/>
                  </a:cubicBezTo>
                  <a:cubicBezTo>
                    <a:pt x="1599" y="1693"/>
                    <a:pt x="1572" y="1561"/>
                    <a:pt x="1513" y="1447"/>
                  </a:cubicBezTo>
                  <a:lnTo>
                    <a:pt x="1513" y="1447"/>
                  </a:lnTo>
                  <a:cubicBezTo>
                    <a:pt x="1594" y="1555"/>
                    <a:pt x="1745" y="1604"/>
                    <a:pt x="1882" y="1635"/>
                  </a:cubicBezTo>
                  <a:cubicBezTo>
                    <a:pt x="1954" y="1651"/>
                    <a:pt x="2027" y="1667"/>
                    <a:pt x="2100" y="1667"/>
                  </a:cubicBezTo>
                  <a:cubicBezTo>
                    <a:pt x="2116" y="1667"/>
                    <a:pt x="2133" y="1666"/>
                    <a:pt x="2149" y="1664"/>
                  </a:cubicBezTo>
                  <a:cubicBezTo>
                    <a:pt x="2237" y="1655"/>
                    <a:pt x="2330" y="1616"/>
                    <a:pt x="2378" y="1539"/>
                  </a:cubicBezTo>
                  <a:cubicBezTo>
                    <a:pt x="2428" y="1461"/>
                    <a:pt x="2425" y="1358"/>
                    <a:pt x="2390" y="1274"/>
                  </a:cubicBezTo>
                  <a:cubicBezTo>
                    <a:pt x="2355" y="1189"/>
                    <a:pt x="2292" y="1119"/>
                    <a:pt x="2222" y="1057"/>
                  </a:cubicBezTo>
                  <a:cubicBezTo>
                    <a:pt x="2132" y="978"/>
                    <a:pt x="2029" y="911"/>
                    <a:pt x="1915" y="880"/>
                  </a:cubicBezTo>
                  <a:cubicBezTo>
                    <a:pt x="1876" y="870"/>
                    <a:pt x="1839" y="865"/>
                    <a:pt x="1803" y="865"/>
                  </a:cubicBezTo>
                  <a:cubicBezTo>
                    <a:pt x="1740" y="865"/>
                    <a:pt x="1679" y="878"/>
                    <a:pt x="1615" y="895"/>
                  </a:cubicBezTo>
                  <a:cubicBezTo>
                    <a:pt x="1725" y="713"/>
                    <a:pt x="2028" y="602"/>
                    <a:pt x="2052" y="377"/>
                  </a:cubicBezTo>
                  <a:cubicBezTo>
                    <a:pt x="2059" y="305"/>
                    <a:pt x="2037" y="232"/>
                    <a:pt x="2001" y="170"/>
                  </a:cubicBezTo>
                  <a:cubicBezTo>
                    <a:pt x="1944" y="74"/>
                    <a:pt x="1839" y="1"/>
                    <a:pt x="17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0"/>
            <p:cNvSpPr/>
            <p:nvPr/>
          </p:nvSpPr>
          <p:spPr>
            <a:xfrm>
              <a:off x="4696867" y="1211213"/>
              <a:ext cx="74865" cy="72404"/>
            </a:xfrm>
            <a:custGeom>
              <a:rect b="b" l="l" r="r" t="t"/>
              <a:pathLst>
                <a:path extrusionOk="0" h="1824" w="1886">
                  <a:moveTo>
                    <a:pt x="1088" y="1"/>
                  </a:moveTo>
                  <a:cubicBezTo>
                    <a:pt x="1027" y="1"/>
                    <a:pt x="965" y="18"/>
                    <a:pt x="912" y="51"/>
                  </a:cubicBezTo>
                  <a:cubicBezTo>
                    <a:pt x="820" y="108"/>
                    <a:pt x="758" y="207"/>
                    <a:pt x="728" y="311"/>
                  </a:cubicBezTo>
                  <a:cubicBezTo>
                    <a:pt x="700" y="410"/>
                    <a:pt x="701" y="516"/>
                    <a:pt x="728" y="615"/>
                  </a:cubicBezTo>
                  <a:lnTo>
                    <a:pt x="728" y="615"/>
                  </a:lnTo>
                  <a:cubicBezTo>
                    <a:pt x="682" y="518"/>
                    <a:pt x="572" y="457"/>
                    <a:pt x="470" y="412"/>
                  </a:cubicBezTo>
                  <a:cubicBezTo>
                    <a:pt x="405" y="382"/>
                    <a:pt x="337" y="355"/>
                    <a:pt x="266" y="347"/>
                  </a:cubicBezTo>
                  <a:cubicBezTo>
                    <a:pt x="259" y="347"/>
                    <a:pt x="252" y="347"/>
                    <a:pt x="245" y="347"/>
                  </a:cubicBezTo>
                  <a:cubicBezTo>
                    <a:pt x="179" y="347"/>
                    <a:pt x="111" y="366"/>
                    <a:pt x="66" y="413"/>
                  </a:cubicBezTo>
                  <a:cubicBezTo>
                    <a:pt x="15" y="466"/>
                    <a:pt x="0" y="547"/>
                    <a:pt x="15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70" y="890"/>
                    <a:pt x="240" y="959"/>
                    <a:pt x="326" y="1002"/>
                  </a:cubicBezTo>
                  <a:cubicBezTo>
                    <a:pt x="384" y="1031"/>
                    <a:pt x="441" y="1039"/>
                    <a:pt x="501" y="1039"/>
                  </a:cubicBezTo>
                  <a:cubicBezTo>
                    <a:pt x="521" y="1039"/>
                    <a:pt x="542" y="1038"/>
                    <a:pt x="563" y="1037"/>
                  </a:cubicBezTo>
                  <a:lnTo>
                    <a:pt x="563" y="1037"/>
                  </a:lnTo>
                  <a:cubicBezTo>
                    <a:pt x="449" y="1161"/>
                    <a:pt x="193" y="1200"/>
                    <a:pt x="141" y="1373"/>
                  </a:cubicBezTo>
                  <a:cubicBezTo>
                    <a:pt x="124" y="1429"/>
                    <a:pt x="129" y="1490"/>
                    <a:pt x="149" y="1544"/>
                  </a:cubicBezTo>
                  <a:cubicBezTo>
                    <a:pt x="182" y="1640"/>
                    <a:pt x="272" y="1723"/>
                    <a:pt x="373" y="1723"/>
                  </a:cubicBezTo>
                  <a:cubicBezTo>
                    <a:pt x="375" y="1723"/>
                    <a:pt x="377" y="1723"/>
                    <a:pt x="379" y="1723"/>
                  </a:cubicBezTo>
                  <a:cubicBezTo>
                    <a:pt x="432" y="1720"/>
                    <a:pt x="482" y="1695"/>
                    <a:pt x="527" y="1667"/>
                  </a:cubicBezTo>
                  <a:cubicBezTo>
                    <a:pt x="683" y="1568"/>
                    <a:pt x="802" y="1413"/>
                    <a:pt x="857" y="1238"/>
                  </a:cubicBezTo>
                  <a:lnTo>
                    <a:pt x="857" y="1238"/>
                  </a:lnTo>
                  <a:cubicBezTo>
                    <a:pt x="841" y="1295"/>
                    <a:pt x="885" y="1405"/>
                    <a:pt x="904" y="1456"/>
                  </a:cubicBezTo>
                  <a:cubicBezTo>
                    <a:pt x="956" y="1601"/>
                    <a:pt x="1050" y="1746"/>
                    <a:pt x="1194" y="1803"/>
                  </a:cubicBezTo>
                  <a:cubicBezTo>
                    <a:pt x="1227" y="1817"/>
                    <a:pt x="1264" y="1823"/>
                    <a:pt x="1301" y="1823"/>
                  </a:cubicBezTo>
                  <a:cubicBezTo>
                    <a:pt x="1422" y="1823"/>
                    <a:pt x="1544" y="1755"/>
                    <a:pt x="1569" y="1639"/>
                  </a:cubicBezTo>
                  <a:cubicBezTo>
                    <a:pt x="1586" y="1568"/>
                    <a:pt x="1563" y="1492"/>
                    <a:pt x="1537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8" y="1149"/>
                  </a:cubicBezTo>
                  <a:cubicBezTo>
                    <a:pt x="1604" y="1151"/>
                    <a:pt x="1620" y="1153"/>
                    <a:pt x="1637" y="1153"/>
                  </a:cubicBezTo>
                  <a:cubicBezTo>
                    <a:pt x="1719" y="1153"/>
                    <a:pt x="1803" y="1126"/>
                    <a:pt x="1848" y="1059"/>
                  </a:cubicBezTo>
                  <a:cubicBezTo>
                    <a:pt x="1885" y="1002"/>
                    <a:pt x="1885" y="924"/>
                    <a:pt x="1859" y="861"/>
                  </a:cubicBezTo>
                  <a:cubicBezTo>
                    <a:pt x="1833" y="797"/>
                    <a:pt x="1784" y="746"/>
                    <a:pt x="1728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9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8" y="87"/>
                    <a:pt x="1224" y="34"/>
                  </a:cubicBezTo>
                  <a:cubicBezTo>
                    <a:pt x="1182" y="11"/>
                    <a:pt x="1135" y="1"/>
                    <a:pt x="1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0"/>
            <p:cNvSpPr/>
            <p:nvPr/>
          </p:nvSpPr>
          <p:spPr>
            <a:xfrm>
              <a:off x="4486841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5"/>
                    <a:pt x="972" y="212"/>
                    <a:pt x="960" y="279"/>
                  </a:cubicBezTo>
                  <a:cubicBezTo>
                    <a:pt x="922" y="506"/>
                    <a:pt x="967" y="747"/>
                    <a:pt x="1084" y="945"/>
                  </a:cubicBezTo>
                  <a:lnTo>
                    <a:pt x="1084" y="945"/>
                  </a:lnTo>
                  <a:cubicBezTo>
                    <a:pt x="1046" y="883"/>
                    <a:pt x="904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9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6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6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9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1" y="1675"/>
                  </a:cubicBezTo>
                  <a:cubicBezTo>
                    <a:pt x="1519" y="1827"/>
                    <a:pt x="1450" y="2027"/>
                    <a:pt x="1538" y="2174"/>
                  </a:cubicBezTo>
                  <a:cubicBezTo>
                    <a:pt x="1589" y="2261"/>
                    <a:pt x="1692" y="2311"/>
                    <a:pt x="1795" y="2311"/>
                  </a:cubicBezTo>
                  <a:cubicBezTo>
                    <a:pt x="1829" y="2311"/>
                    <a:pt x="1864" y="2305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40" y="1200"/>
                    <a:pt x="2405" y="1138"/>
                  </a:cubicBezTo>
                  <a:cubicBezTo>
                    <a:pt x="2475" y="1075"/>
                    <a:pt x="2522" y="988"/>
                    <a:pt x="2516" y="898"/>
                  </a:cubicBezTo>
                  <a:cubicBezTo>
                    <a:pt x="2509" y="806"/>
                    <a:pt x="2446" y="725"/>
                    <a:pt x="2366" y="678"/>
                  </a:cubicBezTo>
                  <a:cubicBezTo>
                    <a:pt x="2286" y="632"/>
                    <a:pt x="2194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1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0"/>
            <p:cNvSpPr/>
            <p:nvPr/>
          </p:nvSpPr>
          <p:spPr>
            <a:xfrm>
              <a:off x="4581077" y="1258450"/>
              <a:ext cx="96419" cy="91259"/>
            </a:xfrm>
            <a:custGeom>
              <a:rect b="b" l="l" r="r" t="t"/>
              <a:pathLst>
                <a:path extrusionOk="0" h="2299" w="2429">
                  <a:moveTo>
                    <a:pt x="1730" y="1"/>
                  </a:moveTo>
                  <a:cubicBezTo>
                    <a:pt x="1712" y="1"/>
                    <a:pt x="1693" y="3"/>
                    <a:pt x="1675" y="7"/>
                  </a:cubicBezTo>
                  <a:cubicBezTo>
                    <a:pt x="1610" y="23"/>
                    <a:pt x="1554" y="66"/>
                    <a:pt x="1506" y="111"/>
                  </a:cubicBezTo>
                  <a:cubicBezTo>
                    <a:pt x="1339" y="270"/>
                    <a:pt x="1231" y="490"/>
                    <a:pt x="1205" y="719"/>
                  </a:cubicBezTo>
                  <a:lnTo>
                    <a:pt x="1205" y="719"/>
                  </a:lnTo>
                  <a:cubicBezTo>
                    <a:pt x="1212" y="645"/>
                    <a:pt x="1129" y="520"/>
                    <a:pt x="1094" y="462"/>
                  </a:cubicBezTo>
                  <a:cubicBezTo>
                    <a:pt x="994" y="296"/>
                    <a:pt x="845" y="143"/>
                    <a:pt x="653" y="107"/>
                  </a:cubicBezTo>
                  <a:cubicBezTo>
                    <a:pt x="633" y="104"/>
                    <a:pt x="612" y="102"/>
                    <a:pt x="591" y="102"/>
                  </a:cubicBezTo>
                  <a:cubicBezTo>
                    <a:pt x="416" y="102"/>
                    <a:pt x="235" y="227"/>
                    <a:pt x="231" y="401"/>
                  </a:cubicBezTo>
                  <a:cubicBezTo>
                    <a:pt x="230" y="494"/>
                    <a:pt x="274" y="581"/>
                    <a:pt x="324" y="659"/>
                  </a:cubicBezTo>
                  <a:cubicBezTo>
                    <a:pt x="416" y="806"/>
                    <a:pt x="526" y="941"/>
                    <a:pt x="651" y="1062"/>
                  </a:cubicBezTo>
                  <a:cubicBezTo>
                    <a:pt x="566" y="1025"/>
                    <a:pt x="472" y="1005"/>
                    <a:pt x="378" y="1005"/>
                  </a:cubicBezTo>
                  <a:cubicBezTo>
                    <a:pt x="362" y="1005"/>
                    <a:pt x="345" y="1006"/>
                    <a:pt x="329" y="1007"/>
                  </a:cubicBezTo>
                  <a:cubicBezTo>
                    <a:pt x="209" y="1015"/>
                    <a:pt x="79" y="1070"/>
                    <a:pt x="33" y="1181"/>
                  </a:cubicBezTo>
                  <a:cubicBezTo>
                    <a:pt x="1" y="1260"/>
                    <a:pt x="19" y="1355"/>
                    <a:pt x="68" y="1427"/>
                  </a:cubicBezTo>
                  <a:cubicBezTo>
                    <a:pt x="116" y="1499"/>
                    <a:pt x="188" y="1550"/>
                    <a:pt x="267" y="1586"/>
                  </a:cubicBezTo>
                  <a:cubicBezTo>
                    <a:pt x="369" y="1634"/>
                    <a:pt x="483" y="1658"/>
                    <a:pt x="597" y="1658"/>
                  </a:cubicBezTo>
                  <a:cubicBezTo>
                    <a:pt x="759" y="1658"/>
                    <a:pt x="922" y="1610"/>
                    <a:pt x="1055" y="1515"/>
                  </a:cubicBezTo>
                  <a:lnTo>
                    <a:pt x="1055" y="1515"/>
                  </a:lnTo>
                  <a:cubicBezTo>
                    <a:pt x="1027" y="1685"/>
                    <a:pt x="854" y="1804"/>
                    <a:pt x="835" y="1974"/>
                  </a:cubicBezTo>
                  <a:cubicBezTo>
                    <a:pt x="821" y="2109"/>
                    <a:pt x="920" y="2243"/>
                    <a:pt x="1050" y="2284"/>
                  </a:cubicBezTo>
                  <a:cubicBezTo>
                    <a:pt x="1082" y="2294"/>
                    <a:pt x="1116" y="2299"/>
                    <a:pt x="1150" y="2299"/>
                  </a:cubicBezTo>
                  <a:cubicBezTo>
                    <a:pt x="1252" y="2299"/>
                    <a:pt x="1354" y="2256"/>
                    <a:pt x="1428" y="2186"/>
                  </a:cubicBezTo>
                  <a:cubicBezTo>
                    <a:pt x="1527" y="2092"/>
                    <a:pt x="1580" y="1957"/>
                    <a:pt x="1590" y="1822"/>
                  </a:cubicBezTo>
                  <a:cubicBezTo>
                    <a:pt x="1600" y="1693"/>
                    <a:pt x="1573" y="1562"/>
                    <a:pt x="1515" y="1448"/>
                  </a:cubicBezTo>
                  <a:lnTo>
                    <a:pt x="1515" y="1448"/>
                  </a:lnTo>
                  <a:cubicBezTo>
                    <a:pt x="1596" y="1555"/>
                    <a:pt x="1747" y="1604"/>
                    <a:pt x="1883" y="1635"/>
                  </a:cubicBezTo>
                  <a:cubicBezTo>
                    <a:pt x="1954" y="1651"/>
                    <a:pt x="2029" y="1667"/>
                    <a:pt x="2102" y="1667"/>
                  </a:cubicBezTo>
                  <a:cubicBezTo>
                    <a:pt x="2118" y="1667"/>
                    <a:pt x="2134" y="1666"/>
                    <a:pt x="2151" y="1664"/>
                  </a:cubicBezTo>
                  <a:cubicBezTo>
                    <a:pt x="2241" y="1658"/>
                    <a:pt x="2332" y="1616"/>
                    <a:pt x="2380" y="1539"/>
                  </a:cubicBezTo>
                  <a:cubicBezTo>
                    <a:pt x="2429" y="1461"/>
                    <a:pt x="2426" y="1358"/>
                    <a:pt x="2391" y="1274"/>
                  </a:cubicBezTo>
                  <a:cubicBezTo>
                    <a:pt x="2356" y="1189"/>
                    <a:pt x="2292" y="1119"/>
                    <a:pt x="2223" y="1057"/>
                  </a:cubicBezTo>
                  <a:cubicBezTo>
                    <a:pt x="2134" y="978"/>
                    <a:pt x="2031" y="911"/>
                    <a:pt x="1916" y="880"/>
                  </a:cubicBezTo>
                  <a:cubicBezTo>
                    <a:pt x="1877" y="870"/>
                    <a:pt x="1840" y="865"/>
                    <a:pt x="1804" y="865"/>
                  </a:cubicBezTo>
                  <a:cubicBezTo>
                    <a:pt x="1741" y="865"/>
                    <a:pt x="1680" y="878"/>
                    <a:pt x="1615" y="895"/>
                  </a:cubicBezTo>
                  <a:cubicBezTo>
                    <a:pt x="1726" y="713"/>
                    <a:pt x="2029" y="602"/>
                    <a:pt x="2053" y="377"/>
                  </a:cubicBezTo>
                  <a:cubicBezTo>
                    <a:pt x="2061" y="305"/>
                    <a:pt x="2038" y="232"/>
                    <a:pt x="2002" y="170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0"/>
            <p:cNvSpPr/>
            <p:nvPr/>
          </p:nvSpPr>
          <p:spPr>
            <a:xfrm>
              <a:off x="448406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8" y="1"/>
                  </a:moveTo>
                  <a:cubicBezTo>
                    <a:pt x="1027" y="1"/>
                    <a:pt x="965" y="18"/>
                    <a:pt x="913" y="51"/>
                  </a:cubicBezTo>
                  <a:cubicBezTo>
                    <a:pt x="820" y="108"/>
                    <a:pt x="758" y="207"/>
                    <a:pt x="728" y="311"/>
                  </a:cubicBezTo>
                  <a:cubicBezTo>
                    <a:pt x="701" y="410"/>
                    <a:pt x="701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2" y="457"/>
                    <a:pt x="470" y="412"/>
                  </a:cubicBezTo>
                  <a:cubicBezTo>
                    <a:pt x="405" y="382"/>
                    <a:pt x="337" y="355"/>
                    <a:pt x="265" y="347"/>
                  </a:cubicBezTo>
                  <a:cubicBezTo>
                    <a:pt x="259" y="347"/>
                    <a:pt x="252" y="347"/>
                    <a:pt x="245" y="347"/>
                  </a:cubicBezTo>
                  <a:cubicBezTo>
                    <a:pt x="179" y="347"/>
                    <a:pt x="112" y="366"/>
                    <a:pt x="65" y="413"/>
                  </a:cubicBezTo>
                  <a:cubicBezTo>
                    <a:pt x="14" y="466"/>
                    <a:pt x="1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39" y="959"/>
                    <a:pt x="326" y="1002"/>
                  </a:cubicBezTo>
                  <a:cubicBezTo>
                    <a:pt x="384" y="1031"/>
                    <a:pt x="441" y="1039"/>
                    <a:pt x="501" y="1039"/>
                  </a:cubicBezTo>
                  <a:cubicBezTo>
                    <a:pt x="522" y="1039"/>
                    <a:pt x="543" y="1038"/>
                    <a:pt x="564" y="1037"/>
                  </a:cubicBezTo>
                  <a:lnTo>
                    <a:pt x="564" y="1037"/>
                  </a:lnTo>
                  <a:cubicBezTo>
                    <a:pt x="450" y="1161"/>
                    <a:pt x="192" y="1200"/>
                    <a:pt x="140" y="1373"/>
                  </a:cubicBezTo>
                  <a:cubicBezTo>
                    <a:pt x="124" y="1429"/>
                    <a:pt x="129" y="1490"/>
                    <a:pt x="149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9" y="1723"/>
                  </a:cubicBezTo>
                  <a:cubicBezTo>
                    <a:pt x="433" y="1720"/>
                    <a:pt x="482" y="1695"/>
                    <a:pt x="528" y="1667"/>
                  </a:cubicBezTo>
                  <a:cubicBezTo>
                    <a:pt x="684" y="1568"/>
                    <a:pt x="803" y="1412"/>
                    <a:pt x="858" y="1237"/>
                  </a:cubicBezTo>
                  <a:lnTo>
                    <a:pt x="858" y="1237"/>
                  </a:lnTo>
                  <a:cubicBezTo>
                    <a:pt x="841" y="1293"/>
                    <a:pt x="886" y="1405"/>
                    <a:pt x="904" y="1456"/>
                  </a:cubicBezTo>
                  <a:cubicBezTo>
                    <a:pt x="956" y="1601"/>
                    <a:pt x="1049" y="1746"/>
                    <a:pt x="1194" y="1803"/>
                  </a:cubicBezTo>
                  <a:cubicBezTo>
                    <a:pt x="1228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6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5" y="1151"/>
                    <a:pt x="1621" y="1153"/>
                    <a:pt x="1638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5" y="1002"/>
                    <a:pt x="1885" y="924"/>
                    <a:pt x="1859" y="861"/>
                  </a:cubicBezTo>
                  <a:cubicBezTo>
                    <a:pt x="1833" y="797"/>
                    <a:pt x="1784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8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8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0"/>
            <p:cNvSpPr/>
            <p:nvPr/>
          </p:nvSpPr>
          <p:spPr>
            <a:xfrm>
              <a:off x="4822541" y="1199860"/>
              <a:ext cx="37631" cy="14925"/>
            </a:xfrm>
            <a:custGeom>
              <a:rect b="b" l="l" r="r" t="t"/>
              <a:pathLst>
                <a:path extrusionOk="0" h="376" w="948">
                  <a:moveTo>
                    <a:pt x="948" y="0"/>
                  </a:moveTo>
                  <a:cubicBezTo>
                    <a:pt x="634" y="52"/>
                    <a:pt x="318" y="94"/>
                    <a:pt x="0" y="125"/>
                  </a:cubicBezTo>
                  <a:cubicBezTo>
                    <a:pt x="0" y="142"/>
                    <a:pt x="3" y="161"/>
                    <a:pt x="6" y="178"/>
                  </a:cubicBezTo>
                  <a:cubicBezTo>
                    <a:pt x="30" y="262"/>
                    <a:pt x="100" y="328"/>
                    <a:pt x="182" y="355"/>
                  </a:cubicBezTo>
                  <a:cubicBezTo>
                    <a:pt x="225" y="370"/>
                    <a:pt x="270" y="376"/>
                    <a:pt x="315" y="376"/>
                  </a:cubicBezTo>
                  <a:cubicBezTo>
                    <a:pt x="356" y="376"/>
                    <a:pt x="397" y="371"/>
                    <a:pt x="437" y="362"/>
                  </a:cubicBezTo>
                  <a:cubicBezTo>
                    <a:pt x="454" y="359"/>
                    <a:pt x="471" y="353"/>
                    <a:pt x="486" y="349"/>
                  </a:cubicBezTo>
                  <a:cubicBezTo>
                    <a:pt x="504" y="345"/>
                    <a:pt x="521" y="340"/>
                    <a:pt x="536" y="334"/>
                  </a:cubicBezTo>
                  <a:cubicBezTo>
                    <a:pt x="552" y="328"/>
                    <a:pt x="569" y="322"/>
                    <a:pt x="584" y="315"/>
                  </a:cubicBezTo>
                  <a:cubicBezTo>
                    <a:pt x="599" y="309"/>
                    <a:pt x="613" y="302"/>
                    <a:pt x="626" y="296"/>
                  </a:cubicBezTo>
                  <a:cubicBezTo>
                    <a:pt x="629" y="296"/>
                    <a:pt x="633" y="293"/>
                    <a:pt x="635" y="292"/>
                  </a:cubicBezTo>
                  <a:cubicBezTo>
                    <a:pt x="650" y="284"/>
                    <a:pt x="664" y="276"/>
                    <a:pt x="677" y="268"/>
                  </a:cubicBezTo>
                  <a:cubicBezTo>
                    <a:pt x="740" y="230"/>
                    <a:pt x="801" y="183"/>
                    <a:pt x="853" y="126"/>
                  </a:cubicBezTo>
                  <a:cubicBezTo>
                    <a:pt x="871" y="109"/>
                    <a:pt x="888" y="88"/>
                    <a:pt x="904" y="67"/>
                  </a:cubicBezTo>
                  <a:cubicBezTo>
                    <a:pt x="911" y="54"/>
                    <a:pt x="920" y="44"/>
                    <a:pt x="927" y="34"/>
                  </a:cubicBezTo>
                  <a:cubicBezTo>
                    <a:pt x="933" y="22"/>
                    <a:pt x="941" y="12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0"/>
            <p:cNvSpPr/>
            <p:nvPr/>
          </p:nvSpPr>
          <p:spPr>
            <a:xfrm>
              <a:off x="4864856" y="1194461"/>
              <a:ext cx="26874" cy="24095"/>
            </a:xfrm>
            <a:custGeom>
              <a:rect b="b" l="l" r="r" t="t"/>
              <a:pathLst>
                <a:path extrusionOk="0" h="607" w="677">
                  <a:moveTo>
                    <a:pt x="627" y="1"/>
                  </a:moveTo>
                  <a:cubicBezTo>
                    <a:pt x="421" y="44"/>
                    <a:pt x="210" y="83"/>
                    <a:pt x="0" y="116"/>
                  </a:cubicBezTo>
                  <a:cubicBezTo>
                    <a:pt x="8" y="178"/>
                    <a:pt x="7" y="243"/>
                    <a:pt x="13" y="304"/>
                  </a:cubicBezTo>
                  <a:cubicBezTo>
                    <a:pt x="13" y="317"/>
                    <a:pt x="16" y="331"/>
                    <a:pt x="17" y="345"/>
                  </a:cubicBezTo>
                  <a:cubicBezTo>
                    <a:pt x="21" y="370"/>
                    <a:pt x="26" y="394"/>
                    <a:pt x="36" y="419"/>
                  </a:cubicBezTo>
                  <a:cubicBezTo>
                    <a:pt x="37" y="424"/>
                    <a:pt x="39" y="430"/>
                    <a:pt x="43" y="437"/>
                  </a:cubicBezTo>
                  <a:cubicBezTo>
                    <a:pt x="47" y="449"/>
                    <a:pt x="53" y="459"/>
                    <a:pt x="59" y="470"/>
                  </a:cubicBezTo>
                  <a:cubicBezTo>
                    <a:pt x="110" y="558"/>
                    <a:pt x="212" y="607"/>
                    <a:pt x="314" y="607"/>
                  </a:cubicBezTo>
                  <a:cubicBezTo>
                    <a:pt x="349" y="607"/>
                    <a:pt x="384" y="601"/>
                    <a:pt x="417" y="589"/>
                  </a:cubicBezTo>
                  <a:cubicBezTo>
                    <a:pt x="546" y="545"/>
                    <a:pt x="637" y="420"/>
                    <a:pt x="662" y="286"/>
                  </a:cubicBezTo>
                  <a:cubicBezTo>
                    <a:pt x="676" y="208"/>
                    <a:pt x="668" y="127"/>
                    <a:pt x="645" y="50"/>
                  </a:cubicBezTo>
                  <a:cubicBezTo>
                    <a:pt x="641" y="33"/>
                    <a:pt x="635" y="17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0"/>
            <p:cNvSpPr/>
            <p:nvPr/>
          </p:nvSpPr>
          <p:spPr>
            <a:xfrm>
              <a:off x="4608784" y="1193628"/>
              <a:ext cx="38623" cy="21157"/>
            </a:xfrm>
            <a:custGeom>
              <a:rect b="b" l="l" r="r" t="t"/>
              <a:pathLst>
                <a:path extrusionOk="0" h="533" w="973">
                  <a:moveTo>
                    <a:pt x="187" y="0"/>
                  </a:moveTo>
                  <a:cubicBezTo>
                    <a:pt x="179" y="5"/>
                    <a:pt x="169" y="11"/>
                    <a:pt x="163" y="18"/>
                  </a:cubicBezTo>
                  <a:cubicBezTo>
                    <a:pt x="73" y="97"/>
                    <a:pt x="1" y="219"/>
                    <a:pt x="31" y="335"/>
                  </a:cubicBezTo>
                  <a:cubicBezTo>
                    <a:pt x="54" y="419"/>
                    <a:pt x="125" y="485"/>
                    <a:pt x="206" y="512"/>
                  </a:cubicBezTo>
                  <a:cubicBezTo>
                    <a:pt x="249" y="527"/>
                    <a:pt x="294" y="533"/>
                    <a:pt x="339" y="533"/>
                  </a:cubicBezTo>
                  <a:cubicBezTo>
                    <a:pt x="380" y="533"/>
                    <a:pt x="421" y="528"/>
                    <a:pt x="461" y="519"/>
                  </a:cubicBezTo>
                  <a:cubicBezTo>
                    <a:pt x="479" y="516"/>
                    <a:pt x="495" y="510"/>
                    <a:pt x="511" y="506"/>
                  </a:cubicBezTo>
                  <a:cubicBezTo>
                    <a:pt x="528" y="502"/>
                    <a:pt x="544" y="497"/>
                    <a:pt x="560" y="491"/>
                  </a:cubicBezTo>
                  <a:cubicBezTo>
                    <a:pt x="576" y="485"/>
                    <a:pt x="593" y="479"/>
                    <a:pt x="609" y="472"/>
                  </a:cubicBezTo>
                  <a:cubicBezTo>
                    <a:pt x="622" y="466"/>
                    <a:pt x="637" y="459"/>
                    <a:pt x="651" y="453"/>
                  </a:cubicBezTo>
                  <a:cubicBezTo>
                    <a:pt x="653" y="453"/>
                    <a:pt x="657" y="450"/>
                    <a:pt x="660" y="449"/>
                  </a:cubicBezTo>
                  <a:cubicBezTo>
                    <a:pt x="673" y="441"/>
                    <a:pt x="688" y="433"/>
                    <a:pt x="702" y="425"/>
                  </a:cubicBezTo>
                  <a:cubicBezTo>
                    <a:pt x="765" y="387"/>
                    <a:pt x="825" y="340"/>
                    <a:pt x="877" y="283"/>
                  </a:cubicBezTo>
                  <a:cubicBezTo>
                    <a:pt x="895" y="266"/>
                    <a:pt x="912" y="245"/>
                    <a:pt x="928" y="224"/>
                  </a:cubicBezTo>
                  <a:cubicBezTo>
                    <a:pt x="935" y="211"/>
                    <a:pt x="943" y="201"/>
                    <a:pt x="951" y="191"/>
                  </a:cubicBezTo>
                  <a:cubicBezTo>
                    <a:pt x="958" y="179"/>
                    <a:pt x="965" y="169"/>
                    <a:pt x="972" y="157"/>
                  </a:cubicBezTo>
                  <a:cubicBezTo>
                    <a:pt x="708" y="112"/>
                    <a:pt x="446" y="6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0"/>
            <p:cNvSpPr/>
            <p:nvPr/>
          </p:nvSpPr>
          <p:spPr>
            <a:xfrm>
              <a:off x="4652250" y="1200654"/>
              <a:ext cx="26318" cy="17902"/>
            </a:xfrm>
            <a:custGeom>
              <a:rect b="b" l="l" r="r" t="t"/>
              <a:pathLst>
                <a:path extrusionOk="0" h="451" w="663">
                  <a:moveTo>
                    <a:pt x="0" y="0"/>
                  </a:moveTo>
                  <a:cubicBezTo>
                    <a:pt x="0" y="14"/>
                    <a:pt x="2" y="27"/>
                    <a:pt x="2" y="42"/>
                  </a:cubicBezTo>
                  <a:cubicBezTo>
                    <a:pt x="3" y="68"/>
                    <a:pt x="4" y="95"/>
                    <a:pt x="5" y="122"/>
                  </a:cubicBezTo>
                  <a:cubicBezTo>
                    <a:pt x="7" y="136"/>
                    <a:pt x="9" y="151"/>
                    <a:pt x="10" y="164"/>
                  </a:cubicBezTo>
                  <a:cubicBezTo>
                    <a:pt x="12" y="178"/>
                    <a:pt x="14" y="190"/>
                    <a:pt x="16" y="203"/>
                  </a:cubicBezTo>
                  <a:cubicBezTo>
                    <a:pt x="19" y="222"/>
                    <a:pt x="25" y="245"/>
                    <a:pt x="32" y="264"/>
                  </a:cubicBezTo>
                  <a:cubicBezTo>
                    <a:pt x="35" y="271"/>
                    <a:pt x="37" y="278"/>
                    <a:pt x="41" y="284"/>
                  </a:cubicBezTo>
                  <a:cubicBezTo>
                    <a:pt x="45" y="295"/>
                    <a:pt x="50" y="304"/>
                    <a:pt x="55" y="314"/>
                  </a:cubicBezTo>
                  <a:cubicBezTo>
                    <a:pt x="107" y="401"/>
                    <a:pt x="209" y="450"/>
                    <a:pt x="312" y="450"/>
                  </a:cubicBezTo>
                  <a:cubicBezTo>
                    <a:pt x="347" y="450"/>
                    <a:pt x="381" y="445"/>
                    <a:pt x="414" y="433"/>
                  </a:cubicBezTo>
                  <a:cubicBezTo>
                    <a:pt x="542" y="389"/>
                    <a:pt x="633" y="264"/>
                    <a:pt x="658" y="129"/>
                  </a:cubicBezTo>
                  <a:cubicBezTo>
                    <a:pt x="660" y="117"/>
                    <a:pt x="662" y="105"/>
                    <a:pt x="663" y="92"/>
                  </a:cubicBezTo>
                  <a:cubicBezTo>
                    <a:pt x="441" y="68"/>
                    <a:pt x="219" y="3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0"/>
            <p:cNvSpPr/>
            <p:nvPr/>
          </p:nvSpPr>
          <p:spPr>
            <a:xfrm>
              <a:off x="4380419" y="1126940"/>
              <a:ext cx="100190" cy="91695"/>
            </a:xfrm>
            <a:custGeom>
              <a:rect b="b" l="l" r="r" t="t"/>
              <a:pathLst>
                <a:path extrusionOk="0" h="2310" w="2524">
                  <a:moveTo>
                    <a:pt x="1252" y="0"/>
                  </a:moveTo>
                  <a:cubicBezTo>
                    <a:pt x="1168" y="0"/>
                    <a:pt x="1086" y="29"/>
                    <a:pt x="1034" y="93"/>
                  </a:cubicBezTo>
                  <a:cubicBezTo>
                    <a:pt x="990" y="145"/>
                    <a:pt x="972" y="212"/>
                    <a:pt x="961" y="277"/>
                  </a:cubicBezTo>
                  <a:cubicBezTo>
                    <a:pt x="923" y="504"/>
                    <a:pt x="967" y="746"/>
                    <a:pt x="1085" y="945"/>
                  </a:cubicBezTo>
                  <a:lnTo>
                    <a:pt x="1085" y="945"/>
                  </a:lnTo>
                  <a:cubicBezTo>
                    <a:pt x="1046" y="882"/>
                    <a:pt x="905" y="831"/>
                    <a:pt x="842" y="806"/>
                  </a:cubicBezTo>
                  <a:cubicBezTo>
                    <a:pt x="737" y="764"/>
                    <a:pt x="622" y="735"/>
                    <a:pt x="510" y="735"/>
                  </a:cubicBezTo>
                  <a:cubicBezTo>
                    <a:pt x="429" y="735"/>
                    <a:pt x="349" y="750"/>
                    <a:pt x="276" y="786"/>
                  </a:cubicBezTo>
                  <a:cubicBezTo>
                    <a:pt x="102" y="874"/>
                    <a:pt x="1" y="1116"/>
                    <a:pt x="114" y="1275"/>
                  </a:cubicBezTo>
                  <a:cubicBezTo>
                    <a:pt x="167" y="1350"/>
                    <a:pt x="256" y="1392"/>
                    <a:pt x="342" y="1426"/>
                  </a:cubicBezTo>
                  <a:cubicBezTo>
                    <a:pt x="504" y="1488"/>
                    <a:pt x="673" y="1530"/>
                    <a:pt x="844" y="1553"/>
                  </a:cubicBezTo>
                  <a:cubicBezTo>
                    <a:pt x="738" y="1578"/>
                    <a:pt x="636" y="1629"/>
                    <a:pt x="553" y="1702"/>
                  </a:cubicBezTo>
                  <a:cubicBezTo>
                    <a:pt x="462" y="1781"/>
                    <a:pt x="390" y="1902"/>
                    <a:pt x="422" y="2018"/>
                  </a:cubicBezTo>
                  <a:cubicBezTo>
                    <a:pt x="443" y="2102"/>
                    <a:pt x="515" y="2166"/>
                    <a:pt x="596" y="2196"/>
                  </a:cubicBezTo>
                  <a:cubicBezTo>
                    <a:pt x="638" y="2210"/>
                    <a:pt x="682" y="2216"/>
                    <a:pt x="727" y="2216"/>
                  </a:cubicBezTo>
                  <a:cubicBezTo>
                    <a:pt x="768" y="2216"/>
                    <a:pt x="810" y="2211"/>
                    <a:pt x="852" y="2203"/>
                  </a:cubicBezTo>
                  <a:cubicBezTo>
                    <a:pt x="1122" y="2147"/>
                    <a:pt x="1355" y="1937"/>
                    <a:pt x="1441" y="1675"/>
                  </a:cubicBezTo>
                  <a:cubicBezTo>
                    <a:pt x="1519" y="1827"/>
                    <a:pt x="1452" y="2026"/>
                    <a:pt x="1539" y="2173"/>
                  </a:cubicBezTo>
                  <a:cubicBezTo>
                    <a:pt x="1590" y="2261"/>
                    <a:pt x="1693" y="2310"/>
                    <a:pt x="1795" y="2310"/>
                  </a:cubicBezTo>
                  <a:cubicBezTo>
                    <a:pt x="1829" y="2310"/>
                    <a:pt x="1864" y="2304"/>
                    <a:pt x="1896" y="2292"/>
                  </a:cubicBezTo>
                  <a:cubicBezTo>
                    <a:pt x="2025" y="2248"/>
                    <a:pt x="2118" y="2123"/>
                    <a:pt x="2141" y="1988"/>
                  </a:cubicBezTo>
                  <a:cubicBezTo>
                    <a:pt x="2165" y="1854"/>
                    <a:pt x="2125" y="1713"/>
                    <a:pt x="2052" y="1598"/>
                  </a:cubicBezTo>
                  <a:cubicBezTo>
                    <a:pt x="1984" y="1489"/>
                    <a:pt x="1885" y="1401"/>
                    <a:pt x="1770" y="1345"/>
                  </a:cubicBezTo>
                  <a:lnTo>
                    <a:pt x="1770" y="1345"/>
                  </a:lnTo>
                  <a:cubicBezTo>
                    <a:pt x="1801" y="1354"/>
                    <a:pt x="1833" y="1358"/>
                    <a:pt x="1865" y="1358"/>
                  </a:cubicBezTo>
                  <a:cubicBezTo>
                    <a:pt x="1969" y="1358"/>
                    <a:pt x="2078" y="1318"/>
                    <a:pt x="2175" y="1275"/>
                  </a:cubicBezTo>
                  <a:cubicBezTo>
                    <a:pt x="2258" y="1238"/>
                    <a:pt x="2341" y="1199"/>
                    <a:pt x="2405" y="1136"/>
                  </a:cubicBezTo>
                  <a:cubicBezTo>
                    <a:pt x="2476" y="1074"/>
                    <a:pt x="2523" y="987"/>
                    <a:pt x="2516" y="897"/>
                  </a:cubicBezTo>
                  <a:cubicBezTo>
                    <a:pt x="2510" y="805"/>
                    <a:pt x="2446" y="724"/>
                    <a:pt x="2367" y="677"/>
                  </a:cubicBezTo>
                  <a:cubicBezTo>
                    <a:pt x="2287" y="630"/>
                    <a:pt x="2195" y="613"/>
                    <a:pt x="2102" y="605"/>
                  </a:cubicBezTo>
                  <a:cubicBezTo>
                    <a:pt x="2074" y="603"/>
                    <a:pt x="2046" y="602"/>
                    <a:pt x="2017" y="602"/>
                  </a:cubicBezTo>
                  <a:cubicBezTo>
                    <a:pt x="1926" y="602"/>
                    <a:pt x="1834" y="614"/>
                    <a:pt x="1749" y="649"/>
                  </a:cubicBezTo>
                  <a:cubicBezTo>
                    <a:pt x="1648" y="689"/>
                    <a:pt x="1584" y="758"/>
                    <a:pt x="1518" y="840"/>
                  </a:cubicBezTo>
                  <a:cubicBezTo>
                    <a:pt x="1498" y="629"/>
                    <a:pt x="1674" y="357"/>
                    <a:pt x="1557" y="163"/>
                  </a:cubicBezTo>
                  <a:cubicBezTo>
                    <a:pt x="1519" y="100"/>
                    <a:pt x="1459" y="55"/>
                    <a:pt x="1391" y="27"/>
                  </a:cubicBezTo>
                  <a:cubicBezTo>
                    <a:pt x="1348" y="9"/>
                    <a:pt x="1299" y="0"/>
                    <a:pt x="1252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0"/>
            <p:cNvSpPr/>
            <p:nvPr/>
          </p:nvSpPr>
          <p:spPr>
            <a:xfrm>
              <a:off x="4377878" y="1017342"/>
              <a:ext cx="10599" cy="19530"/>
            </a:xfrm>
            <a:custGeom>
              <a:rect b="b" l="l" r="r" t="t"/>
              <a:pathLst>
                <a:path extrusionOk="0" h="492" w="267">
                  <a:moveTo>
                    <a:pt x="20" y="0"/>
                  </a:moveTo>
                  <a:cubicBezTo>
                    <a:pt x="2" y="44"/>
                    <a:pt x="0" y="95"/>
                    <a:pt x="10" y="142"/>
                  </a:cubicBezTo>
                  <a:cubicBezTo>
                    <a:pt x="22" y="214"/>
                    <a:pt x="63" y="278"/>
                    <a:pt x="106" y="338"/>
                  </a:cubicBezTo>
                  <a:cubicBezTo>
                    <a:pt x="152" y="397"/>
                    <a:pt x="205" y="453"/>
                    <a:pt x="267" y="492"/>
                  </a:cubicBezTo>
                  <a:cubicBezTo>
                    <a:pt x="191" y="354"/>
                    <a:pt x="119" y="214"/>
                    <a:pt x="50" y="68"/>
                  </a:cubicBezTo>
                  <a:cubicBezTo>
                    <a:pt x="41" y="46"/>
                    <a:pt x="29" y="23"/>
                    <a:pt x="20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0"/>
            <p:cNvSpPr/>
            <p:nvPr/>
          </p:nvSpPr>
          <p:spPr>
            <a:xfrm>
              <a:off x="4382483" y="1044414"/>
              <a:ext cx="20840" cy="22388"/>
            </a:xfrm>
            <a:custGeom>
              <a:rect b="b" l="l" r="r" t="t"/>
              <a:pathLst>
                <a:path extrusionOk="0" h="564" w="525">
                  <a:moveTo>
                    <a:pt x="260" y="0"/>
                  </a:moveTo>
                  <a:cubicBezTo>
                    <a:pt x="156" y="55"/>
                    <a:pt x="51" y="111"/>
                    <a:pt x="20" y="215"/>
                  </a:cubicBezTo>
                  <a:cubicBezTo>
                    <a:pt x="1" y="270"/>
                    <a:pt x="7" y="331"/>
                    <a:pt x="26" y="386"/>
                  </a:cubicBezTo>
                  <a:cubicBezTo>
                    <a:pt x="60" y="482"/>
                    <a:pt x="148" y="564"/>
                    <a:pt x="249" y="564"/>
                  </a:cubicBezTo>
                  <a:cubicBezTo>
                    <a:pt x="251" y="564"/>
                    <a:pt x="253" y="564"/>
                    <a:pt x="256" y="564"/>
                  </a:cubicBezTo>
                  <a:cubicBezTo>
                    <a:pt x="309" y="562"/>
                    <a:pt x="359" y="537"/>
                    <a:pt x="405" y="508"/>
                  </a:cubicBezTo>
                  <a:cubicBezTo>
                    <a:pt x="448" y="481"/>
                    <a:pt x="488" y="449"/>
                    <a:pt x="525" y="414"/>
                  </a:cubicBezTo>
                  <a:cubicBezTo>
                    <a:pt x="432" y="282"/>
                    <a:pt x="345" y="143"/>
                    <a:pt x="2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0"/>
            <p:cNvSpPr/>
            <p:nvPr/>
          </p:nvSpPr>
          <p:spPr>
            <a:xfrm>
              <a:off x="4348861" y="1086571"/>
              <a:ext cx="9447" cy="25008"/>
            </a:xfrm>
            <a:custGeom>
              <a:rect b="b" l="l" r="r" t="t"/>
              <a:pathLst>
                <a:path extrusionOk="0" h="630" w="238">
                  <a:moveTo>
                    <a:pt x="0" y="1"/>
                  </a:moveTo>
                  <a:cubicBezTo>
                    <a:pt x="0" y="185"/>
                    <a:pt x="0" y="367"/>
                    <a:pt x="2" y="552"/>
                  </a:cubicBezTo>
                  <a:cubicBezTo>
                    <a:pt x="2" y="578"/>
                    <a:pt x="2" y="604"/>
                    <a:pt x="3" y="630"/>
                  </a:cubicBezTo>
                  <a:cubicBezTo>
                    <a:pt x="78" y="612"/>
                    <a:pt x="148" y="572"/>
                    <a:pt x="190" y="508"/>
                  </a:cubicBezTo>
                  <a:cubicBezTo>
                    <a:pt x="238" y="430"/>
                    <a:pt x="237" y="329"/>
                    <a:pt x="201" y="242"/>
                  </a:cubicBezTo>
                  <a:cubicBezTo>
                    <a:pt x="165" y="158"/>
                    <a:pt x="102" y="88"/>
                    <a:pt x="31" y="27"/>
                  </a:cubicBezTo>
                  <a:cubicBezTo>
                    <a:pt x="21" y="17"/>
                    <a:pt x="11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0"/>
            <p:cNvSpPr/>
            <p:nvPr/>
          </p:nvSpPr>
          <p:spPr>
            <a:xfrm>
              <a:off x="4349258" y="970899"/>
              <a:ext cx="10876" cy="34257"/>
            </a:xfrm>
            <a:custGeom>
              <a:rect b="b" l="l" r="r" t="t"/>
              <a:pathLst>
                <a:path extrusionOk="0" h="863" w="274">
                  <a:moveTo>
                    <a:pt x="13" y="1"/>
                  </a:moveTo>
                  <a:cubicBezTo>
                    <a:pt x="8" y="287"/>
                    <a:pt x="5" y="576"/>
                    <a:pt x="1" y="862"/>
                  </a:cubicBezTo>
                  <a:cubicBezTo>
                    <a:pt x="3" y="862"/>
                    <a:pt x="4" y="860"/>
                    <a:pt x="5" y="860"/>
                  </a:cubicBezTo>
                  <a:cubicBezTo>
                    <a:pt x="134" y="816"/>
                    <a:pt x="224" y="691"/>
                    <a:pt x="249" y="557"/>
                  </a:cubicBezTo>
                  <a:cubicBezTo>
                    <a:pt x="273" y="421"/>
                    <a:pt x="234" y="282"/>
                    <a:pt x="161" y="166"/>
                  </a:cubicBezTo>
                  <a:cubicBezTo>
                    <a:pt x="120" y="104"/>
                    <a:pt x="70" y="48"/>
                    <a:pt x="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0"/>
            <p:cNvSpPr/>
            <p:nvPr/>
          </p:nvSpPr>
          <p:spPr>
            <a:xfrm>
              <a:off x="4349854" y="938032"/>
              <a:ext cx="9884" cy="29930"/>
            </a:xfrm>
            <a:custGeom>
              <a:rect b="b" l="l" r="r" t="t"/>
              <a:pathLst>
                <a:path extrusionOk="0" h="754" w="249">
                  <a:moveTo>
                    <a:pt x="89" y="1"/>
                  </a:moveTo>
                  <a:cubicBezTo>
                    <a:pt x="64" y="1"/>
                    <a:pt x="40" y="3"/>
                    <a:pt x="15" y="5"/>
                  </a:cubicBezTo>
                  <a:cubicBezTo>
                    <a:pt x="9" y="254"/>
                    <a:pt x="4" y="505"/>
                    <a:pt x="0" y="754"/>
                  </a:cubicBezTo>
                  <a:cubicBezTo>
                    <a:pt x="83" y="744"/>
                    <a:pt x="170" y="714"/>
                    <a:pt x="249" y="681"/>
                  </a:cubicBezTo>
                  <a:cubicBezTo>
                    <a:pt x="187" y="456"/>
                    <a:pt x="133" y="229"/>
                    <a:pt x="89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30"/>
            <p:cNvSpPr/>
            <p:nvPr/>
          </p:nvSpPr>
          <p:spPr>
            <a:xfrm>
              <a:off x="4486841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5"/>
                    <a:pt x="972" y="212"/>
                    <a:pt x="960" y="279"/>
                  </a:cubicBezTo>
                  <a:cubicBezTo>
                    <a:pt x="922" y="506"/>
                    <a:pt x="967" y="747"/>
                    <a:pt x="1084" y="945"/>
                  </a:cubicBezTo>
                  <a:lnTo>
                    <a:pt x="1084" y="945"/>
                  </a:lnTo>
                  <a:cubicBezTo>
                    <a:pt x="1046" y="883"/>
                    <a:pt x="904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9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6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6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9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1" y="1675"/>
                  </a:cubicBezTo>
                  <a:cubicBezTo>
                    <a:pt x="1519" y="1827"/>
                    <a:pt x="1450" y="2027"/>
                    <a:pt x="1538" y="2174"/>
                  </a:cubicBezTo>
                  <a:cubicBezTo>
                    <a:pt x="1589" y="2261"/>
                    <a:pt x="1692" y="2311"/>
                    <a:pt x="1795" y="2311"/>
                  </a:cubicBezTo>
                  <a:cubicBezTo>
                    <a:pt x="1829" y="2311"/>
                    <a:pt x="1864" y="2305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40" y="1200"/>
                    <a:pt x="2405" y="1138"/>
                  </a:cubicBezTo>
                  <a:cubicBezTo>
                    <a:pt x="2475" y="1075"/>
                    <a:pt x="2522" y="988"/>
                    <a:pt x="2516" y="898"/>
                  </a:cubicBezTo>
                  <a:cubicBezTo>
                    <a:pt x="2509" y="806"/>
                    <a:pt x="2446" y="725"/>
                    <a:pt x="2366" y="678"/>
                  </a:cubicBezTo>
                  <a:cubicBezTo>
                    <a:pt x="2286" y="632"/>
                    <a:pt x="2194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1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30"/>
            <p:cNvSpPr/>
            <p:nvPr/>
          </p:nvSpPr>
          <p:spPr>
            <a:xfrm>
              <a:off x="448406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8" y="1"/>
                  </a:moveTo>
                  <a:cubicBezTo>
                    <a:pt x="1027" y="1"/>
                    <a:pt x="965" y="18"/>
                    <a:pt x="913" y="51"/>
                  </a:cubicBezTo>
                  <a:cubicBezTo>
                    <a:pt x="820" y="108"/>
                    <a:pt x="758" y="207"/>
                    <a:pt x="728" y="311"/>
                  </a:cubicBezTo>
                  <a:cubicBezTo>
                    <a:pt x="701" y="410"/>
                    <a:pt x="701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2" y="457"/>
                    <a:pt x="470" y="412"/>
                  </a:cubicBezTo>
                  <a:cubicBezTo>
                    <a:pt x="405" y="382"/>
                    <a:pt x="337" y="355"/>
                    <a:pt x="265" y="347"/>
                  </a:cubicBezTo>
                  <a:cubicBezTo>
                    <a:pt x="259" y="347"/>
                    <a:pt x="252" y="347"/>
                    <a:pt x="245" y="347"/>
                  </a:cubicBezTo>
                  <a:cubicBezTo>
                    <a:pt x="179" y="347"/>
                    <a:pt x="112" y="366"/>
                    <a:pt x="65" y="413"/>
                  </a:cubicBezTo>
                  <a:cubicBezTo>
                    <a:pt x="14" y="466"/>
                    <a:pt x="1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39" y="959"/>
                    <a:pt x="326" y="1002"/>
                  </a:cubicBezTo>
                  <a:cubicBezTo>
                    <a:pt x="384" y="1031"/>
                    <a:pt x="441" y="1039"/>
                    <a:pt x="501" y="1039"/>
                  </a:cubicBezTo>
                  <a:cubicBezTo>
                    <a:pt x="522" y="1039"/>
                    <a:pt x="543" y="1038"/>
                    <a:pt x="564" y="1037"/>
                  </a:cubicBezTo>
                  <a:lnTo>
                    <a:pt x="564" y="1037"/>
                  </a:lnTo>
                  <a:cubicBezTo>
                    <a:pt x="450" y="1161"/>
                    <a:pt x="192" y="1200"/>
                    <a:pt x="140" y="1373"/>
                  </a:cubicBezTo>
                  <a:cubicBezTo>
                    <a:pt x="124" y="1429"/>
                    <a:pt x="129" y="1490"/>
                    <a:pt x="149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9" y="1723"/>
                  </a:cubicBezTo>
                  <a:cubicBezTo>
                    <a:pt x="433" y="1720"/>
                    <a:pt x="482" y="1695"/>
                    <a:pt x="528" y="1667"/>
                  </a:cubicBezTo>
                  <a:cubicBezTo>
                    <a:pt x="684" y="1568"/>
                    <a:pt x="803" y="1412"/>
                    <a:pt x="858" y="1237"/>
                  </a:cubicBezTo>
                  <a:lnTo>
                    <a:pt x="858" y="1237"/>
                  </a:lnTo>
                  <a:cubicBezTo>
                    <a:pt x="841" y="1293"/>
                    <a:pt x="886" y="1405"/>
                    <a:pt x="904" y="1456"/>
                  </a:cubicBezTo>
                  <a:cubicBezTo>
                    <a:pt x="956" y="1601"/>
                    <a:pt x="1049" y="1746"/>
                    <a:pt x="1194" y="1803"/>
                  </a:cubicBezTo>
                  <a:cubicBezTo>
                    <a:pt x="1228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6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5" y="1151"/>
                    <a:pt x="1621" y="1153"/>
                    <a:pt x="1638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5" y="1002"/>
                    <a:pt x="1885" y="924"/>
                    <a:pt x="1859" y="861"/>
                  </a:cubicBezTo>
                  <a:cubicBezTo>
                    <a:pt x="1833" y="797"/>
                    <a:pt x="1784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8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0"/>
            <p:cNvSpPr/>
            <p:nvPr/>
          </p:nvSpPr>
          <p:spPr>
            <a:xfrm>
              <a:off x="4377402" y="1258450"/>
              <a:ext cx="87329" cy="91378"/>
            </a:xfrm>
            <a:custGeom>
              <a:rect b="b" l="l" r="r" t="t"/>
              <a:pathLst>
                <a:path extrusionOk="0" h="2302" w="2200">
                  <a:moveTo>
                    <a:pt x="1500" y="1"/>
                  </a:moveTo>
                  <a:cubicBezTo>
                    <a:pt x="1482" y="1"/>
                    <a:pt x="1463" y="3"/>
                    <a:pt x="1445" y="7"/>
                  </a:cubicBezTo>
                  <a:cubicBezTo>
                    <a:pt x="1380" y="23"/>
                    <a:pt x="1324" y="65"/>
                    <a:pt x="1275" y="111"/>
                  </a:cubicBezTo>
                  <a:cubicBezTo>
                    <a:pt x="1109" y="270"/>
                    <a:pt x="1000" y="492"/>
                    <a:pt x="976" y="720"/>
                  </a:cubicBezTo>
                  <a:lnTo>
                    <a:pt x="976" y="720"/>
                  </a:lnTo>
                  <a:cubicBezTo>
                    <a:pt x="983" y="648"/>
                    <a:pt x="900" y="522"/>
                    <a:pt x="866" y="463"/>
                  </a:cubicBezTo>
                  <a:cubicBezTo>
                    <a:pt x="765" y="297"/>
                    <a:pt x="617" y="144"/>
                    <a:pt x="425" y="108"/>
                  </a:cubicBezTo>
                  <a:cubicBezTo>
                    <a:pt x="404" y="104"/>
                    <a:pt x="383" y="103"/>
                    <a:pt x="361" y="103"/>
                  </a:cubicBezTo>
                  <a:cubicBezTo>
                    <a:pt x="186" y="103"/>
                    <a:pt x="7" y="228"/>
                    <a:pt x="3" y="403"/>
                  </a:cubicBezTo>
                  <a:cubicBezTo>
                    <a:pt x="1" y="495"/>
                    <a:pt x="46" y="582"/>
                    <a:pt x="96" y="660"/>
                  </a:cubicBezTo>
                  <a:cubicBezTo>
                    <a:pt x="188" y="807"/>
                    <a:pt x="299" y="943"/>
                    <a:pt x="423" y="1064"/>
                  </a:cubicBezTo>
                  <a:cubicBezTo>
                    <a:pt x="337" y="1027"/>
                    <a:pt x="245" y="1006"/>
                    <a:pt x="153" y="1006"/>
                  </a:cubicBezTo>
                  <a:cubicBezTo>
                    <a:pt x="135" y="1006"/>
                    <a:pt x="118" y="1007"/>
                    <a:pt x="101" y="1008"/>
                  </a:cubicBezTo>
                  <a:cubicBezTo>
                    <a:pt x="75" y="1009"/>
                    <a:pt x="49" y="1014"/>
                    <a:pt x="24" y="1020"/>
                  </a:cubicBezTo>
                  <a:lnTo>
                    <a:pt x="24" y="1021"/>
                  </a:lnTo>
                  <a:cubicBezTo>
                    <a:pt x="111" y="1238"/>
                    <a:pt x="206" y="1451"/>
                    <a:pt x="313" y="1658"/>
                  </a:cubicBezTo>
                  <a:cubicBezTo>
                    <a:pt x="331" y="1659"/>
                    <a:pt x="348" y="1660"/>
                    <a:pt x="366" y="1660"/>
                  </a:cubicBezTo>
                  <a:cubicBezTo>
                    <a:pt x="529" y="1660"/>
                    <a:pt x="693" y="1611"/>
                    <a:pt x="827" y="1517"/>
                  </a:cubicBezTo>
                  <a:lnTo>
                    <a:pt x="827" y="1517"/>
                  </a:lnTo>
                  <a:cubicBezTo>
                    <a:pt x="798" y="1687"/>
                    <a:pt x="624" y="1806"/>
                    <a:pt x="606" y="1977"/>
                  </a:cubicBezTo>
                  <a:cubicBezTo>
                    <a:pt x="591" y="2111"/>
                    <a:pt x="690" y="2244"/>
                    <a:pt x="820" y="2286"/>
                  </a:cubicBezTo>
                  <a:cubicBezTo>
                    <a:pt x="853" y="2296"/>
                    <a:pt x="888" y="2301"/>
                    <a:pt x="922" y="2301"/>
                  </a:cubicBezTo>
                  <a:cubicBezTo>
                    <a:pt x="1023" y="2301"/>
                    <a:pt x="1125" y="2259"/>
                    <a:pt x="1198" y="2189"/>
                  </a:cubicBezTo>
                  <a:cubicBezTo>
                    <a:pt x="1298" y="2096"/>
                    <a:pt x="1351" y="1960"/>
                    <a:pt x="1362" y="1825"/>
                  </a:cubicBezTo>
                  <a:cubicBezTo>
                    <a:pt x="1372" y="1694"/>
                    <a:pt x="1344" y="1561"/>
                    <a:pt x="1283" y="1446"/>
                  </a:cubicBezTo>
                  <a:lnTo>
                    <a:pt x="1283" y="1446"/>
                  </a:lnTo>
                  <a:cubicBezTo>
                    <a:pt x="1363" y="1557"/>
                    <a:pt x="1516" y="1607"/>
                    <a:pt x="1655" y="1638"/>
                  </a:cubicBezTo>
                  <a:cubicBezTo>
                    <a:pt x="1725" y="1654"/>
                    <a:pt x="1798" y="1669"/>
                    <a:pt x="1871" y="1669"/>
                  </a:cubicBezTo>
                  <a:cubicBezTo>
                    <a:pt x="1888" y="1669"/>
                    <a:pt x="1905" y="1668"/>
                    <a:pt x="1922" y="1666"/>
                  </a:cubicBezTo>
                  <a:cubicBezTo>
                    <a:pt x="2012" y="1658"/>
                    <a:pt x="2101" y="1615"/>
                    <a:pt x="2149" y="1539"/>
                  </a:cubicBezTo>
                  <a:cubicBezTo>
                    <a:pt x="2199" y="1461"/>
                    <a:pt x="2197" y="1359"/>
                    <a:pt x="2163" y="1274"/>
                  </a:cubicBezTo>
                  <a:cubicBezTo>
                    <a:pt x="2126" y="1189"/>
                    <a:pt x="2064" y="1119"/>
                    <a:pt x="1993" y="1057"/>
                  </a:cubicBezTo>
                  <a:cubicBezTo>
                    <a:pt x="1903" y="978"/>
                    <a:pt x="1801" y="911"/>
                    <a:pt x="1686" y="880"/>
                  </a:cubicBezTo>
                  <a:cubicBezTo>
                    <a:pt x="1647" y="870"/>
                    <a:pt x="1611" y="865"/>
                    <a:pt x="1574" y="865"/>
                  </a:cubicBezTo>
                  <a:cubicBezTo>
                    <a:pt x="1511" y="865"/>
                    <a:pt x="1450" y="878"/>
                    <a:pt x="1385" y="896"/>
                  </a:cubicBezTo>
                  <a:cubicBezTo>
                    <a:pt x="1497" y="715"/>
                    <a:pt x="1800" y="603"/>
                    <a:pt x="1822" y="377"/>
                  </a:cubicBezTo>
                  <a:cubicBezTo>
                    <a:pt x="1831" y="305"/>
                    <a:pt x="1810" y="232"/>
                    <a:pt x="1772" y="170"/>
                  </a:cubicBezTo>
                  <a:cubicBezTo>
                    <a:pt x="1715" y="74"/>
                    <a:pt x="1609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0"/>
            <p:cNvSpPr/>
            <p:nvPr/>
          </p:nvSpPr>
          <p:spPr>
            <a:xfrm>
              <a:off x="4380419" y="1126940"/>
              <a:ext cx="100190" cy="91695"/>
            </a:xfrm>
            <a:custGeom>
              <a:rect b="b" l="l" r="r" t="t"/>
              <a:pathLst>
                <a:path extrusionOk="0" h="2310" w="2524">
                  <a:moveTo>
                    <a:pt x="1252" y="0"/>
                  </a:moveTo>
                  <a:cubicBezTo>
                    <a:pt x="1168" y="0"/>
                    <a:pt x="1086" y="29"/>
                    <a:pt x="1034" y="93"/>
                  </a:cubicBezTo>
                  <a:cubicBezTo>
                    <a:pt x="990" y="145"/>
                    <a:pt x="972" y="212"/>
                    <a:pt x="961" y="277"/>
                  </a:cubicBezTo>
                  <a:cubicBezTo>
                    <a:pt x="923" y="504"/>
                    <a:pt x="967" y="746"/>
                    <a:pt x="1085" y="945"/>
                  </a:cubicBezTo>
                  <a:lnTo>
                    <a:pt x="1085" y="945"/>
                  </a:lnTo>
                  <a:cubicBezTo>
                    <a:pt x="1046" y="882"/>
                    <a:pt x="905" y="831"/>
                    <a:pt x="842" y="806"/>
                  </a:cubicBezTo>
                  <a:cubicBezTo>
                    <a:pt x="737" y="764"/>
                    <a:pt x="622" y="735"/>
                    <a:pt x="510" y="735"/>
                  </a:cubicBezTo>
                  <a:cubicBezTo>
                    <a:pt x="429" y="735"/>
                    <a:pt x="349" y="750"/>
                    <a:pt x="276" y="786"/>
                  </a:cubicBezTo>
                  <a:cubicBezTo>
                    <a:pt x="102" y="874"/>
                    <a:pt x="1" y="1116"/>
                    <a:pt x="114" y="1275"/>
                  </a:cubicBezTo>
                  <a:cubicBezTo>
                    <a:pt x="167" y="1350"/>
                    <a:pt x="256" y="1392"/>
                    <a:pt x="342" y="1426"/>
                  </a:cubicBezTo>
                  <a:cubicBezTo>
                    <a:pt x="504" y="1488"/>
                    <a:pt x="673" y="1530"/>
                    <a:pt x="844" y="1553"/>
                  </a:cubicBezTo>
                  <a:cubicBezTo>
                    <a:pt x="738" y="1578"/>
                    <a:pt x="636" y="1629"/>
                    <a:pt x="553" y="1702"/>
                  </a:cubicBezTo>
                  <a:cubicBezTo>
                    <a:pt x="462" y="1781"/>
                    <a:pt x="390" y="1902"/>
                    <a:pt x="422" y="2018"/>
                  </a:cubicBezTo>
                  <a:cubicBezTo>
                    <a:pt x="443" y="2102"/>
                    <a:pt x="515" y="2166"/>
                    <a:pt x="596" y="2196"/>
                  </a:cubicBezTo>
                  <a:cubicBezTo>
                    <a:pt x="639" y="2210"/>
                    <a:pt x="684" y="2217"/>
                    <a:pt x="729" y="2217"/>
                  </a:cubicBezTo>
                  <a:cubicBezTo>
                    <a:pt x="770" y="2217"/>
                    <a:pt x="811" y="2212"/>
                    <a:pt x="852" y="2203"/>
                  </a:cubicBezTo>
                  <a:cubicBezTo>
                    <a:pt x="1122" y="2147"/>
                    <a:pt x="1355" y="1937"/>
                    <a:pt x="1441" y="1675"/>
                  </a:cubicBezTo>
                  <a:cubicBezTo>
                    <a:pt x="1519" y="1827"/>
                    <a:pt x="1452" y="2026"/>
                    <a:pt x="1539" y="2173"/>
                  </a:cubicBezTo>
                  <a:cubicBezTo>
                    <a:pt x="1590" y="2261"/>
                    <a:pt x="1693" y="2310"/>
                    <a:pt x="1795" y="2310"/>
                  </a:cubicBezTo>
                  <a:cubicBezTo>
                    <a:pt x="1829" y="2310"/>
                    <a:pt x="1864" y="2304"/>
                    <a:pt x="1896" y="2292"/>
                  </a:cubicBezTo>
                  <a:cubicBezTo>
                    <a:pt x="2025" y="2248"/>
                    <a:pt x="2118" y="2123"/>
                    <a:pt x="2141" y="1988"/>
                  </a:cubicBezTo>
                  <a:cubicBezTo>
                    <a:pt x="2165" y="1854"/>
                    <a:pt x="2125" y="1713"/>
                    <a:pt x="2052" y="1598"/>
                  </a:cubicBezTo>
                  <a:cubicBezTo>
                    <a:pt x="1984" y="1489"/>
                    <a:pt x="1885" y="1401"/>
                    <a:pt x="1770" y="1345"/>
                  </a:cubicBezTo>
                  <a:lnTo>
                    <a:pt x="1770" y="1345"/>
                  </a:lnTo>
                  <a:cubicBezTo>
                    <a:pt x="1801" y="1354"/>
                    <a:pt x="1833" y="1358"/>
                    <a:pt x="1865" y="1358"/>
                  </a:cubicBezTo>
                  <a:cubicBezTo>
                    <a:pt x="1969" y="1358"/>
                    <a:pt x="2078" y="1318"/>
                    <a:pt x="2175" y="1275"/>
                  </a:cubicBezTo>
                  <a:cubicBezTo>
                    <a:pt x="2258" y="1238"/>
                    <a:pt x="2341" y="1199"/>
                    <a:pt x="2405" y="1136"/>
                  </a:cubicBezTo>
                  <a:cubicBezTo>
                    <a:pt x="2476" y="1074"/>
                    <a:pt x="2523" y="987"/>
                    <a:pt x="2516" y="897"/>
                  </a:cubicBezTo>
                  <a:cubicBezTo>
                    <a:pt x="2510" y="805"/>
                    <a:pt x="2446" y="724"/>
                    <a:pt x="2367" y="677"/>
                  </a:cubicBezTo>
                  <a:cubicBezTo>
                    <a:pt x="2287" y="630"/>
                    <a:pt x="2195" y="613"/>
                    <a:pt x="2102" y="605"/>
                  </a:cubicBezTo>
                  <a:cubicBezTo>
                    <a:pt x="2074" y="603"/>
                    <a:pt x="2046" y="602"/>
                    <a:pt x="2017" y="602"/>
                  </a:cubicBezTo>
                  <a:cubicBezTo>
                    <a:pt x="1926" y="602"/>
                    <a:pt x="1834" y="614"/>
                    <a:pt x="1749" y="649"/>
                  </a:cubicBezTo>
                  <a:cubicBezTo>
                    <a:pt x="1648" y="689"/>
                    <a:pt x="1584" y="758"/>
                    <a:pt x="1518" y="840"/>
                  </a:cubicBezTo>
                  <a:cubicBezTo>
                    <a:pt x="1498" y="629"/>
                    <a:pt x="1674" y="357"/>
                    <a:pt x="1557" y="163"/>
                  </a:cubicBezTo>
                  <a:cubicBezTo>
                    <a:pt x="1519" y="100"/>
                    <a:pt x="1459" y="55"/>
                    <a:pt x="1391" y="27"/>
                  </a:cubicBezTo>
                  <a:cubicBezTo>
                    <a:pt x="1348" y="9"/>
                    <a:pt x="1299" y="0"/>
                    <a:pt x="12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30"/>
            <p:cNvSpPr/>
            <p:nvPr/>
          </p:nvSpPr>
          <p:spPr>
            <a:xfrm>
              <a:off x="5572656" y="726934"/>
              <a:ext cx="49539" cy="34971"/>
            </a:xfrm>
            <a:custGeom>
              <a:rect b="b" l="l" r="r" t="t"/>
              <a:pathLst>
                <a:path extrusionOk="0" h="881" w="1248">
                  <a:moveTo>
                    <a:pt x="359" y="0"/>
                  </a:moveTo>
                  <a:cubicBezTo>
                    <a:pt x="324" y="0"/>
                    <a:pt x="289" y="3"/>
                    <a:pt x="254" y="9"/>
                  </a:cubicBezTo>
                  <a:cubicBezTo>
                    <a:pt x="165" y="25"/>
                    <a:pt x="66" y="72"/>
                    <a:pt x="22" y="147"/>
                  </a:cubicBezTo>
                  <a:cubicBezTo>
                    <a:pt x="321" y="278"/>
                    <a:pt x="610" y="417"/>
                    <a:pt x="855" y="594"/>
                  </a:cubicBezTo>
                  <a:cubicBezTo>
                    <a:pt x="571" y="471"/>
                    <a:pt x="293" y="272"/>
                    <a:pt x="0" y="233"/>
                  </a:cubicBezTo>
                  <a:lnTo>
                    <a:pt x="0" y="233"/>
                  </a:lnTo>
                  <a:cubicBezTo>
                    <a:pt x="0" y="249"/>
                    <a:pt x="1" y="263"/>
                    <a:pt x="6" y="280"/>
                  </a:cubicBezTo>
                  <a:cubicBezTo>
                    <a:pt x="26" y="350"/>
                    <a:pt x="74" y="408"/>
                    <a:pt x="123" y="462"/>
                  </a:cubicBezTo>
                  <a:cubicBezTo>
                    <a:pt x="197" y="542"/>
                    <a:pt x="280" y="614"/>
                    <a:pt x="366" y="678"/>
                  </a:cubicBezTo>
                  <a:cubicBezTo>
                    <a:pt x="467" y="755"/>
                    <a:pt x="573" y="825"/>
                    <a:pt x="694" y="858"/>
                  </a:cubicBezTo>
                  <a:cubicBezTo>
                    <a:pt x="753" y="874"/>
                    <a:pt x="813" y="881"/>
                    <a:pt x="874" y="881"/>
                  </a:cubicBezTo>
                  <a:cubicBezTo>
                    <a:pt x="998" y="881"/>
                    <a:pt x="1125" y="854"/>
                    <a:pt x="1248" y="827"/>
                  </a:cubicBezTo>
                  <a:cubicBezTo>
                    <a:pt x="1175" y="720"/>
                    <a:pt x="1167" y="582"/>
                    <a:pt x="1120" y="462"/>
                  </a:cubicBezTo>
                  <a:cubicBezTo>
                    <a:pt x="1029" y="231"/>
                    <a:pt x="796" y="83"/>
                    <a:pt x="556" y="26"/>
                  </a:cubicBezTo>
                  <a:cubicBezTo>
                    <a:pt x="491" y="10"/>
                    <a:pt x="425" y="0"/>
                    <a:pt x="359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0"/>
            <p:cNvSpPr/>
            <p:nvPr/>
          </p:nvSpPr>
          <p:spPr>
            <a:xfrm>
              <a:off x="5577380" y="653776"/>
              <a:ext cx="21475" cy="23102"/>
            </a:xfrm>
            <a:custGeom>
              <a:rect b="b" l="l" r="r" t="t"/>
              <a:pathLst>
                <a:path extrusionOk="0" h="582" w="541">
                  <a:moveTo>
                    <a:pt x="265" y="1"/>
                  </a:moveTo>
                  <a:cubicBezTo>
                    <a:pt x="256" y="1"/>
                    <a:pt x="248" y="1"/>
                    <a:pt x="239" y="2"/>
                  </a:cubicBezTo>
                  <a:cubicBezTo>
                    <a:pt x="162" y="142"/>
                    <a:pt x="82" y="283"/>
                    <a:pt x="1" y="422"/>
                  </a:cubicBezTo>
                  <a:cubicBezTo>
                    <a:pt x="66" y="501"/>
                    <a:pt x="158" y="557"/>
                    <a:pt x="260" y="575"/>
                  </a:cubicBezTo>
                  <a:cubicBezTo>
                    <a:pt x="281" y="579"/>
                    <a:pt x="302" y="582"/>
                    <a:pt x="324" y="582"/>
                  </a:cubicBezTo>
                  <a:cubicBezTo>
                    <a:pt x="369" y="582"/>
                    <a:pt x="413" y="570"/>
                    <a:pt x="447" y="542"/>
                  </a:cubicBezTo>
                  <a:cubicBezTo>
                    <a:pt x="494" y="504"/>
                    <a:pt x="512" y="441"/>
                    <a:pt x="522" y="381"/>
                  </a:cubicBezTo>
                  <a:cubicBezTo>
                    <a:pt x="540" y="251"/>
                    <a:pt x="497" y="106"/>
                    <a:pt x="382" y="32"/>
                  </a:cubicBezTo>
                  <a:cubicBezTo>
                    <a:pt x="350" y="10"/>
                    <a:pt x="309" y="1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0"/>
            <p:cNvSpPr/>
            <p:nvPr/>
          </p:nvSpPr>
          <p:spPr>
            <a:xfrm>
              <a:off x="5468418" y="1024765"/>
              <a:ext cx="19371" cy="18855"/>
            </a:xfrm>
            <a:custGeom>
              <a:rect b="b" l="l" r="r" t="t"/>
              <a:pathLst>
                <a:path extrusionOk="0" h="475" w="488">
                  <a:moveTo>
                    <a:pt x="185" y="0"/>
                  </a:moveTo>
                  <a:cubicBezTo>
                    <a:pt x="162" y="0"/>
                    <a:pt x="139" y="5"/>
                    <a:pt x="119" y="16"/>
                  </a:cubicBezTo>
                  <a:cubicBezTo>
                    <a:pt x="76" y="38"/>
                    <a:pt x="51" y="85"/>
                    <a:pt x="36" y="131"/>
                  </a:cubicBezTo>
                  <a:cubicBezTo>
                    <a:pt x="1" y="230"/>
                    <a:pt x="11" y="350"/>
                    <a:pt x="89" y="427"/>
                  </a:cubicBezTo>
                  <a:cubicBezTo>
                    <a:pt x="124" y="462"/>
                    <a:pt x="182" y="475"/>
                    <a:pt x="239" y="475"/>
                  </a:cubicBezTo>
                  <a:cubicBezTo>
                    <a:pt x="284" y="475"/>
                    <a:pt x="329" y="467"/>
                    <a:pt x="362" y="455"/>
                  </a:cubicBezTo>
                  <a:cubicBezTo>
                    <a:pt x="419" y="433"/>
                    <a:pt x="473" y="386"/>
                    <a:pt x="484" y="324"/>
                  </a:cubicBezTo>
                  <a:cubicBezTo>
                    <a:pt x="488" y="289"/>
                    <a:pt x="482" y="255"/>
                    <a:pt x="469" y="222"/>
                  </a:cubicBezTo>
                  <a:cubicBezTo>
                    <a:pt x="434" y="131"/>
                    <a:pt x="360" y="55"/>
                    <a:pt x="270" y="18"/>
                  </a:cubicBezTo>
                  <a:cubicBezTo>
                    <a:pt x="243" y="8"/>
                    <a:pt x="214" y="0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0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8" y="219"/>
                    <a:pt x="526" y="196"/>
                    <a:pt x="482" y="175"/>
                  </a:cubicBezTo>
                  <a:cubicBezTo>
                    <a:pt x="448" y="158"/>
                    <a:pt x="416" y="141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0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2" y="230"/>
                    <a:pt x="206" y="240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cubicBezTo>
                    <a:pt x="321" y="294"/>
                    <a:pt x="344" y="306"/>
                    <a:pt x="368" y="319"/>
                  </a:cubicBez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0"/>
            <p:cNvSpPr/>
            <p:nvPr/>
          </p:nvSpPr>
          <p:spPr>
            <a:xfrm>
              <a:off x="5361400" y="1079346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2" y="1"/>
                  </a:moveTo>
                  <a:cubicBezTo>
                    <a:pt x="262" y="1"/>
                    <a:pt x="174" y="30"/>
                    <a:pt x="119" y="64"/>
                  </a:cubicBezTo>
                  <a:cubicBezTo>
                    <a:pt x="55" y="105"/>
                    <a:pt x="0" y="173"/>
                    <a:pt x="3" y="252"/>
                  </a:cubicBezTo>
                  <a:cubicBezTo>
                    <a:pt x="4" y="296"/>
                    <a:pt x="22" y="338"/>
                    <a:pt x="46" y="375"/>
                  </a:cubicBezTo>
                  <a:cubicBezTo>
                    <a:pt x="111" y="477"/>
                    <a:pt x="220" y="553"/>
                    <a:pt x="340" y="575"/>
                  </a:cubicBezTo>
                  <a:cubicBezTo>
                    <a:pt x="360" y="579"/>
                    <a:pt x="380" y="581"/>
                    <a:pt x="401" y="581"/>
                  </a:cubicBezTo>
                  <a:cubicBezTo>
                    <a:pt x="447" y="581"/>
                    <a:pt x="492" y="571"/>
                    <a:pt x="526" y="542"/>
                  </a:cubicBezTo>
                  <a:cubicBezTo>
                    <a:pt x="573" y="503"/>
                    <a:pt x="593" y="441"/>
                    <a:pt x="600" y="382"/>
                  </a:cubicBezTo>
                  <a:cubicBezTo>
                    <a:pt x="619" y="251"/>
                    <a:pt x="577" y="107"/>
                    <a:pt x="461" y="32"/>
                  </a:cubicBezTo>
                  <a:cubicBezTo>
                    <a:pt x="428" y="10"/>
                    <a:pt x="386" y="1"/>
                    <a:pt x="342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0"/>
            <p:cNvSpPr/>
            <p:nvPr/>
          </p:nvSpPr>
          <p:spPr>
            <a:xfrm>
              <a:off x="5574840" y="811961"/>
              <a:ext cx="19371" cy="18855"/>
            </a:xfrm>
            <a:custGeom>
              <a:rect b="b" l="l" r="r" t="t"/>
              <a:pathLst>
                <a:path extrusionOk="0" h="475" w="488">
                  <a:moveTo>
                    <a:pt x="183" y="0"/>
                  </a:moveTo>
                  <a:cubicBezTo>
                    <a:pt x="160" y="0"/>
                    <a:pt x="138" y="5"/>
                    <a:pt x="118" y="16"/>
                  </a:cubicBezTo>
                  <a:cubicBezTo>
                    <a:pt x="75" y="38"/>
                    <a:pt x="50" y="86"/>
                    <a:pt x="35" y="131"/>
                  </a:cubicBezTo>
                  <a:cubicBezTo>
                    <a:pt x="0" y="229"/>
                    <a:pt x="11" y="349"/>
                    <a:pt x="89" y="426"/>
                  </a:cubicBezTo>
                  <a:cubicBezTo>
                    <a:pt x="124" y="461"/>
                    <a:pt x="182" y="475"/>
                    <a:pt x="240" y="475"/>
                  </a:cubicBezTo>
                  <a:cubicBezTo>
                    <a:pt x="284" y="475"/>
                    <a:pt x="329" y="467"/>
                    <a:pt x="362" y="454"/>
                  </a:cubicBezTo>
                  <a:cubicBezTo>
                    <a:pt x="419" y="433"/>
                    <a:pt x="472" y="386"/>
                    <a:pt x="482" y="323"/>
                  </a:cubicBezTo>
                  <a:cubicBezTo>
                    <a:pt x="488" y="290"/>
                    <a:pt x="481" y="254"/>
                    <a:pt x="469" y="222"/>
                  </a:cubicBezTo>
                  <a:cubicBezTo>
                    <a:pt x="434" y="131"/>
                    <a:pt x="360" y="56"/>
                    <a:pt x="269" y="19"/>
                  </a:cubicBezTo>
                  <a:cubicBezTo>
                    <a:pt x="242" y="8"/>
                    <a:pt x="212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30"/>
            <p:cNvSpPr/>
            <p:nvPr/>
          </p:nvSpPr>
          <p:spPr>
            <a:xfrm>
              <a:off x="5554635" y="875115"/>
              <a:ext cx="45173" cy="31637"/>
            </a:xfrm>
            <a:custGeom>
              <a:rect b="b" l="l" r="r" t="t"/>
              <a:pathLst>
                <a:path extrusionOk="0" h="797" w="1138">
                  <a:moveTo>
                    <a:pt x="786" y="1"/>
                  </a:moveTo>
                  <a:cubicBezTo>
                    <a:pt x="608" y="1"/>
                    <a:pt x="428" y="73"/>
                    <a:pt x="282" y="181"/>
                  </a:cubicBezTo>
                  <a:cubicBezTo>
                    <a:pt x="200" y="242"/>
                    <a:pt x="125" y="314"/>
                    <a:pt x="74" y="403"/>
                  </a:cubicBezTo>
                  <a:cubicBezTo>
                    <a:pt x="28" y="482"/>
                    <a:pt x="0" y="589"/>
                    <a:pt x="30" y="669"/>
                  </a:cubicBezTo>
                  <a:cubicBezTo>
                    <a:pt x="323" y="527"/>
                    <a:pt x="616" y="392"/>
                    <a:pt x="908" y="319"/>
                  </a:cubicBezTo>
                  <a:lnTo>
                    <a:pt x="908" y="319"/>
                  </a:lnTo>
                  <a:cubicBezTo>
                    <a:pt x="630" y="459"/>
                    <a:pt x="299" y="544"/>
                    <a:pt x="82" y="742"/>
                  </a:cubicBezTo>
                  <a:cubicBezTo>
                    <a:pt x="95" y="752"/>
                    <a:pt x="106" y="761"/>
                    <a:pt x="122" y="767"/>
                  </a:cubicBezTo>
                  <a:cubicBezTo>
                    <a:pt x="172" y="790"/>
                    <a:pt x="227" y="796"/>
                    <a:pt x="281" y="796"/>
                  </a:cubicBezTo>
                  <a:cubicBezTo>
                    <a:pt x="299" y="796"/>
                    <a:pt x="317" y="795"/>
                    <a:pt x="335" y="794"/>
                  </a:cubicBezTo>
                  <a:cubicBezTo>
                    <a:pt x="445" y="789"/>
                    <a:pt x="552" y="771"/>
                    <a:pt x="658" y="747"/>
                  </a:cubicBezTo>
                  <a:cubicBezTo>
                    <a:pt x="731" y="731"/>
                    <a:pt x="806" y="712"/>
                    <a:pt x="875" y="684"/>
                  </a:cubicBezTo>
                  <a:cubicBezTo>
                    <a:pt x="968" y="491"/>
                    <a:pt x="1054" y="298"/>
                    <a:pt x="1137" y="102"/>
                  </a:cubicBezTo>
                  <a:cubicBezTo>
                    <a:pt x="1085" y="78"/>
                    <a:pt x="1032" y="52"/>
                    <a:pt x="979" y="32"/>
                  </a:cubicBezTo>
                  <a:cubicBezTo>
                    <a:pt x="916" y="10"/>
                    <a:pt x="851" y="1"/>
                    <a:pt x="7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30"/>
            <p:cNvSpPr/>
            <p:nvPr/>
          </p:nvSpPr>
          <p:spPr>
            <a:xfrm>
              <a:off x="5466234" y="939739"/>
              <a:ext cx="49579" cy="34971"/>
            </a:xfrm>
            <a:custGeom>
              <a:rect b="b" l="l" r="r" t="t"/>
              <a:pathLst>
                <a:path extrusionOk="0" h="881" w="1249">
                  <a:moveTo>
                    <a:pt x="357" y="0"/>
                  </a:moveTo>
                  <a:cubicBezTo>
                    <a:pt x="323" y="0"/>
                    <a:pt x="288" y="3"/>
                    <a:pt x="255" y="9"/>
                  </a:cubicBezTo>
                  <a:cubicBezTo>
                    <a:pt x="165" y="24"/>
                    <a:pt x="66" y="71"/>
                    <a:pt x="23" y="147"/>
                  </a:cubicBezTo>
                  <a:cubicBezTo>
                    <a:pt x="321" y="279"/>
                    <a:pt x="612" y="416"/>
                    <a:pt x="856" y="593"/>
                  </a:cubicBezTo>
                  <a:cubicBezTo>
                    <a:pt x="571" y="471"/>
                    <a:pt x="294" y="272"/>
                    <a:pt x="0" y="233"/>
                  </a:cubicBezTo>
                  <a:lnTo>
                    <a:pt x="0" y="233"/>
                  </a:lnTo>
                  <a:cubicBezTo>
                    <a:pt x="0" y="248"/>
                    <a:pt x="2" y="263"/>
                    <a:pt x="8" y="280"/>
                  </a:cubicBezTo>
                  <a:cubicBezTo>
                    <a:pt x="26" y="350"/>
                    <a:pt x="75" y="409"/>
                    <a:pt x="123" y="462"/>
                  </a:cubicBezTo>
                  <a:cubicBezTo>
                    <a:pt x="197" y="541"/>
                    <a:pt x="281" y="613"/>
                    <a:pt x="367" y="678"/>
                  </a:cubicBezTo>
                  <a:cubicBezTo>
                    <a:pt x="467" y="754"/>
                    <a:pt x="573" y="825"/>
                    <a:pt x="695" y="858"/>
                  </a:cubicBezTo>
                  <a:cubicBezTo>
                    <a:pt x="755" y="874"/>
                    <a:pt x="815" y="881"/>
                    <a:pt x="876" y="881"/>
                  </a:cubicBezTo>
                  <a:cubicBezTo>
                    <a:pt x="1000" y="881"/>
                    <a:pt x="1126" y="854"/>
                    <a:pt x="1248" y="826"/>
                  </a:cubicBezTo>
                  <a:cubicBezTo>
                    <a:pt x="1175" y="718"/>
                    <a:pt x="1167" y="582"/>
                    <a:pt x="1120" y="462"/>
                  </a:cubicBezTo>
                  <a:cubicBezTo>
                    <a:pt x="1029" y="232"/>
                    <a:pt x="796" y="83"/>
                    <a:pt x="557" y="25"/>
                  </a:cubicBezTo>
                  <a:cubicBezTo>
                    <a:pt x="491" y="10"/>
                    <a:pt x="424" y="0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30"/>
            <p:cNvSpPr/>
            <p:nvPr/>
          </p:nvSpPr>
          <p:spPr>
            <a:xfrm>
              <a:off x="5378389" y="953116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2" y="0"/>
                  </a:moveTo>
                  <a:cubicBezTo>
                    <a:pt x="296" y="0"/>
                    <a:pt x="291" y="1"/>
                    <a:pt x="285" y="1"/>
                  </a:cubicBezTo>
                  <a:cubicBezTo>
                    <a:pt x="174" y="7"/>
                    <a:pt x="67" y="137"/>
                    <a:pt x="29" y="233"/>
                  </a:cubicBezTo>
                  <a:cubicBezTo>
                    <a:pt x="2" y="302"/>
                    <a:pt x="0" y="390"/>
                    <a:pt x="50" y="453"/>
                  </a:cubicBezTo>
                  <a:cubicBezTo>
                    <a:pt x="77" y="487"/>
                    <a:pt x="117" y="509"/>
                    <a:pt x="157" y="525"/>
                  </a:cubicBezTo>
                  <a:cubicBezTo>
                    <a:pt x="207" y="544"/>
                    <a:pt x="262" y="554"/>
                    <a:pt x="316" y="554"/>
                  </a:cubicBezTo>
                  <a:cubicBezTo>
                    <a:pt x="384" y="554"/>
                    <a:pt x="452" y="539"/>
                    <a:pt x="513" y="509"/>
                  </a:cubicBezTo>
                  <a:cubicBezTo>
                    <a:pt x="571" y="480"/>
                    <a:pt x="625" y="433"/>
                    <a:pt x="643" y="371"/>
                  </a:cubicBezTo>
                  <a:cubicBezTo>
                    <a:pt x="656" y="312"/>
                    <a:pt x="635" y="251"/>
                    <a:pt x="606" y="198"/>
                  </a:cubicBezTo>
                  <a:cubicBezTo>
                    <a:pt x="545" y="87"/>
                    <a:pt x="432" y="0"/>
                    <a:pt x="302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30"/>
            <p:cNvSpPr/>
            <p:nvPr/>
          </p:nvSpPr>
          <p:spPr>
            <a:xfrm>
              <a:off x="5467782" y="866541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2" y="0"/>
                  </a:moveTo>
                  <a:cubicBezTo>
                    <a:pt x="262" y="0"/>
                    <a:pt x="174" y="29"/>
                    <a:pt x="119" y="64"/>
                  </a:cubicBezTo>
                  <a:cubicBezTo>
                    <a:pt x="55" y="104"/>
                    <a:pt x="1" y="174"/>
                    <a:pt x="3" y="253"/>
                  </a:cubicBezTo>
                  <a:cubicBezTo>
                    <a:pt x="5" y="296"/>
                    <a:pt x="23" y="337"/>
                    <a:pt x="46" y="375"/>
                  </a:cubicBezTo>
                  <a:cubicBezTo>
                    <a:pt x="111" y="478"/>
                    <a:pt x="221" y="553"/>
                    <a:pt x="340" y="576"/>
                  </a:cubicBezTo>
                  <a:cubicBezTo>
                    <a:pt x="360" y="579"/>
                    <a:pt x="380" y="581"/>
                    <a:pt x="400" y="581"/>
                  </a:cubicBezTo>
                  <a:cubicBezTo>
                    <a:pt x="446" y="581"/>
                    <a:pt x="492" y="571"/>
                    <a:pt x="527" y="542"/>
                  </a:cubicBezTo>
                  <a:cubicBezTo>
                    <a:pt x="574" y="504"/>
                    <a:pt x="593" y="442"/>
                    <a:pt x="601" y="381"/>
                  </a:cubicBezTo>
                  <a:cubicBezTo>
                    <a:pt x="619" y="251"/>
                    <a:pt x="578" y="107"/>
                    <a:pt x="461" y="31"/>
                  </a:cubicBezTo>
                  <a:cubicBezTo>
                    <a:pt x="428" y="9"/>
                    <a:pt x="386" y="0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30"/>
            <p:cNvSpPr/>
            <p:nvPr/>
          </p:nvSpPr>
          <p:spPr>
            <a:xfrm>
              <a:off x="5572656" y="726934"/>
              <a:ext cx="49539" cy="34971"/>
            </a:xfrm>
            <a:custGeom>
              <a:rect b="b" l="l" r="r" t="t"/>
              <a:pathLst>
                <a:path extrusionOk="0" h="881" w="1248">
                  <a:moveTo>
                    <a:pt x="359" y="0"/>
                  </a:moveTo>
                  <a:cubicBezTo>
                    <a:pt x="324" y="0"/>
                    <a:pt x="289" y="3"/>
                    <a:pt x="254" y="9"/>
                  </a:cubicBezTo>
                  <a:cubicBezTo>
                    <a:pt x="165" y="25"/>
                    <a:pt x="66" y="72"/>
                    <a:pt x="22" y="147"/>
                  </a:cubicBezTo>
                  <a:cubicBezTo>
                    <a:pt x="321" y="278"/>
                    <a:pt x="610" y="417"/>
                    <a:pt x="855" y="594"/>
                  </a:cubicBezTo>
                  <a:cubicBezTo>
                    <a:pt x="571" y="471"/>
                    <a:pt x="293" y="272"/>
                    <a:pt x="0" y="233"/>
                  </a:cubicBezTo>
                  <a:lnTo>
                    <a:pt x="0" y="233"/>
                  </a:lnTo>
                  <a:cubicBezTo>
                    <a:pt x="0" y="249"/>
                    <a:pt x="1" y="263"/>
                    <a:pt x="6" y="280"/>
                  </a:cubicBezTo>
                  <a:cubicBezTo>
                    <a:pt x="26" y="350"/>
                    <a:pt x="74" y="408"/>
                    <a:pt x="123" y="462"/>
                  </a:cubicBezTo>
                  <a:cubicBezTo>
                    <a:pt x="197" y="542"/>
                    <a:pt x="280" y="614"/>
                    <a:pt x="366" y="678"/>
                  </a:cubicBezTo>
                  <a:cubicBezTo>
                    <a:pt x="467" y="755"/>
                    <a:pt x="573" y="825"/>
                    <a:pt x="694" y="858"/>
                  </a:cubicBezTo>
                  <a:cubicBezTo>
                    <a:pt x="753" y="874"/>
                    <a:pt x="813" y="881"/>
                    <a:pt x="874" y="881"/>
                  </a:cubicBezTo>
                  <a:cubicBezTo>
                    <a:pt x="998" y="881"/>
                    <a:pt x="1125" y="854"/>
                    <a:pt x="1248" y="827"/>
                  </a:cubicBezTo>
                  <a:cubicBezTo>
                    <a:pt x="1175" y="720"/>
                    <a:pt x="1167" y="582"/>
                    <a:pt x="1120" y="462"/>
                  </a:cubicBezTo>
                  <a:cubicBezTo>
                    <a:pt x="1029" y="231"/>
                    <a:pt x="796" y="83"/>
                    <a:pt x="556" y="26"/>
                  </a:cubicBezTo>
                  <a:cubicBezTo>
                    <a:pt x="491" y="10"/>
                    <a:pt x="425" y="0"/>
                    <a:pt x="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0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7" y="219"/>
                    <a:pt x="525" y="196"/>
                    <a:pt x="482" y="175"/>
                  </a:cubicBezTo>
                  <a:cubicBezTo>
                    <a:pt x="448" y="159"/>
                    <a:pt x="417" y="144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0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3" y="231"/>
                    <a:pt x="207" y="241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lnTo>
                    <a:pt x="368" y="319"/>
                  </a:ln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0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7" y="219"/>
                    <a:pt x="525" y="196"/>
                    <a:pt x="482" y="175"/>
                  </a:cubicBezTo>
                  <a:cubicBezTo>
                    <a:pt x="448" y="159"/>
                    <a:pt x="417" y="144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30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3" y="231"/>
                    <a:pt x="207" y="241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lnTo>
                    <a:pt x="368" y="319"/>
                  </a:ln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30"/>
            <p:cNvSpPr/>
            <p:nvPr/>
          </p:nvSpPr>
          <p:spPr>
            <a:xfrm>
              <a:off x="5361400" y="1079346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2" y="1"/>
                  </a:moveTo>
                  <a:cubicBezTo>
                    <a:pt x="262" y="1"/>
                    <a:pt x="174" y="30"/>
                    <a:pt x="119" y="64"/>
                  </a:cubicBezTo>
                  <a:cubicBezTo>
                    <a:pt x="55" y="105"/>
                    <a:pt x="0" y="173"/>
                    <a:pt x="3" y="252"/>
                  </a:cubicBezTo>
                  <a:cubicBezTo>
                    <a:pt x="4" y="296"/>
                    <a:pt x="22" y="338"/>
                    <a:pt x="46" y="375"/>
                  </a:cubicBezTo>
                  <a:cubicBezTo>
                    <a:pt x="111" y="477"/>
                    <a:pt x="220" y="553"/>
                    <a:pt x="340" y="575"/>
                  </a:cubicBezTo>
                  <a:cubicBezTo>
                    <a:pt x="360" y="579"/>
                    <a:pt x="380" y="581"/>
                    <a:pt x="401" y="581"/>
                  </a:cubicBezTo>
                  <a:cubicBezTo>
                    <a:pt x="447" y="581"/>
                    <a:pt x="492" y="571"/>
                    <a:pt x="526" y="542"/>
                  </a:cubicBezTo>
                  <a:cubicBezTo>
                    <a:pt x="573" y="503"/>
                    <a:pt x="593" y="441"/>
                    <a:pt x="600" y="382"/>
                  </a:cubicBezTo>
                  <a:cubicBezTo>
                    <a:pt x="619" y="251"/>
                    <a:pt x="577" y="107"/>
                    <a:pt x="461" y="32"/>
                  </a:cubicBezTo>
                  <a:cubicBezTo>
                    <a:pt x="428" y="10"/>
                    <a:pt x="386" y="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30"/>
            <p:cNvSpPr/>
            <p:nvPr/>
          </p:nvSpPr>
          <p:spPr>
            <a:xfrm>
              <a:off x="5255613" y="1024765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6" y="0"/>
                  </a:moveTo>
                  <a:cubicBezTo>
                    <a:pt x="162" y="0"/>
                    <a:pt x="140" y="5"/>
                    <a:pt x="119" y="16"/>
                  </a:cubicBezTo>
                  <a:cubicBezTo>
                    <a:pt x="76" y="38"/>
                    <a:pt x="51" y="85"/>
                    <a:pt x="36" y="131"/>
                  </a:cubicBezTo>
                  <a:cubicBezTo>
                    <a:pt x="0" y="230"/>
                    <a:pt x="11" y="350"/>
                    <a:pt x="89" y="427"/>
                  </a:cubicBezTo>
                  <a:cubicBezTo>
                    <a:pt x="124" y="462"/>
                    <a:pt x="182" y="475"/>
                    <a:pt x="239" y="475"/>
                  </a:cubicBezTo>
                  <a:cubicBezTo>
                    <a:pt x="284" y="475"/>
                    <a:pt x="329" y="467"/>
                    <a:pt x="363" y="455"/>
                  </a:cubicBezTo>
                  <a:cubicBezTo>
                    <a:pt x="420" y="433"/>
                    <a:pt x="473" y="386"/>
                    <a:pt x="483" y="324"/>
                  </a:cubicBezTo>
                  <a:cubicBezTo>
                    <a:pt x="489" y="289"/>
                    <a:pt x="482" y="255"/>
                    <a:pt x="469" y="222"/>
                  </a:cubicBezTo>
                  <a:cubicBezTo>
                    <a:pt x="433" y="131"/>
                    <a:pt x="360" y="55"/>
                    <a:pt x="270" y="18"/>
                  </a:cubicBezTo>
                  <a:cubicBezTo>
                    <a:pt x="244" y="8"/>
                    <a:pt x="21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0"/>
            <p:cNvSpPr/>
            <p:nvPr/>
          </p:nvSpPr>
          <p:spPr>
            <a:xfrm>
              <a:off x="5235329" y="1087960"/>
              <a:ext cx="53310" cy="31597"/>
            </a:xfrm>
            <a:custGeom>
              <a:rect b="b" l="l" r="r" t="t"/>
              <a:pathLst>
                <a:path extrusionOk="0" h="796" w="1343">
                  <a:moveTo>
                    <a:pt x="792" y="0"/>
                  </a:moveTo>
                  <a:cubicBezTo>
                    <a:pt x="612" y="0"/>
                    <a:pt x="431" y="73"/>
                    <a:pt x="284" y="181"/>
                  </a:cubicBezTo>
                  <a:cubicBezTo>
                    <a:pt x="202" y="242"/>
                    <a:pt x="128" y="314"/>
                    <a:pt x="76" y="402"/>
                  </a:cubicBezTo>
                  <a:cubicBezTo>
                    <a:pt x="30" y="481"/>
                    <a:pt x="1" y="586"/>
                    <a:pt x="31" y="669"/>
                  </a:cubicBezTo>
                  <a:cubicBezTo>
                    <a:pt x="324" y="524"/>
                    <a:pt x="617" y="392"/>
                    <a:pt x="909" y="319"/>
                  </a:cubicBezTo>
                  <a:lnTo>
                    <a:pt x="909" y="319"/>
                  </a:lnTo>
                  <a:cubicBezTo>
                    <a:pt x="631" y="457"/>
                    <a:pt x="301" y="543"/>
                    <a:pt x="83" y="741"/>
                  </a:cubicBezTo>
                  <a:cubicBezTo>
                    <a:pt x="95" y="749"/>
                    <a:pt x="108" y="758"/>
                    <a:pt x="124" y="764"/>
                  </a:cubicBezTo>
                  <a:cubicBezTo>
                    <a:pt x="176" y="788"/>
                    <a:pt x="233" y="795"/>
                    <a:pt x="290" y="795"/>
                  </a:cubicBezTo>
                  <a:cubicBezTo>
                    <a:pt x="306" y="795"/>
                    <a:pt x="321" y="795"/>
                    <a:pt x="337" y="794"/>
                  </a:cubicBezTo>
                  <a:cubicBezTo>
                    <a:pt x="446" y="787"/>
                    <a:pt x="553" y="770"/>
                    <a:pt x="660" y="747"/>
                  </a:cubicBezTo>
                  <a:cubicBezTo>
                    <a:pt x="782" y="719"/>
                    <a:pt x="906" y="683"/>
                    <a:pt x="1009" y="611"/>
                  </a:cubicBezTo>
                  <a:cubicBezTo>
                    <a:pt x="1162" y="504"/>
                    <a:pt x="1255" y="332"/>
                    <a:pt x="1342" y="168"/>
                  </a:cubicBezTo>
                  <a:cubicBezTo>
                    <a:pt x="1213" y="154"/>
                    <a:pt x="1104" y="72"/>
                    <a:pt x="982" y="30"/>
                  </a:cubicBezTo>
                  <a:cubicBezTo>
                    <a:pt x="920" y="10"/>
                    <a:pt x="856" y="0"/>
                    <a:pt x="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0"/>
            <p:cNvSpPr/>
            <p:nvPr/>
          </p:nvSpPr>
          <p:spPr>
            <a:xfrm>
              <a:off x="5147047" y="1152504"/>
              <a:ext cx="49579" cy="35011"/>
            </a:xfrm>
            <a:custGeom>
              <a:rect b="b" l="l" r="r" t="t"/>
              <a:pathLst>
                <a:path extrusionOk="0" h="882" w="1249">
                  <a:moveTo>
                    <a:pt x="359" y="1"/>
                  </a:moveTo>
                  <a:cubicBezTo>
                    <a:pt x="324" y="1"/>
                    <a:pt x="289" y="4"/>
                    <a:pt x="254" y="10"/>
                  </a:cubicBezTo>
                  <a:cubicBezTo>
                    <a:pt x="165" y="26"/>
                    <a:pt x="66" y="73"/>
                    <a:pt x="22" y="148"/>
                  </a:cubicBezTo>
                  <a:cubicBezTo>
                    <a:pt x="321" y="279"/>
                    <a:pt x="611" y="417"/>
                    <a:pt x="855" y="594"/>
                  </a:cubicBezTo>
                  <a:cubicBezTo>
                    <a:pt x="571" y="472"/>
                    <a:pt x="293" y="273"/>
                    <a:pt x="0" y="234"/>
                  </a:cubicBezTo>
                  <a:lnTo>
                    <a:pt x="0" y="234"/>
                  </a:lnTo>
                  <a:cubicBezTo>
                    <a:pt x="0" y="250"/>
                    <a:pt x="1" y="263"/>
                    <a:pt x="7" y="281"/>
                  </a:cubicBezTo>
                  <a:cubicBezTo>
                    <a:pt x="26" y="351"/>
                    <a:pt x="74" y="409"/>
                    <a:pt x="122" y="463"/>
                  </a:cubicBezTo>
                  <a:cubicBezTo>
                    <a:pt x="197" y="542"/>
                    <a:pt x="281" y="614"/>
                    <a:pt x="366" y="679"/>
                  </a:cubicBezTo>
                  <a:cubicBezTo>
                    <a:pt x="467" y="756"/>
                    <a:pt x="573" y="826"/>
                    <a:pt x="694" y="859"/>
                  </a:cubicBezTo>
                  <a:cubicBezTo>
                    <a:pt x="753" y="875"/>
                    <a:pt x="814" y="881"/>
                    <a:pt x="874" y="881"/>
                  </a:cubicBezTo>
                  <a:cubicBezTo>
                    <a:pt x="999" y="881"/>
                    <a:pt x="1125" y="854"/>
                    <a:pt x="1248" y="828"/>
                  </a:cubicBezTo>
                  <a:cubicBezTo>
                    <a:pt x="1175" y="719"/>
                    <a:pt x="1167" y="583"/>
                    <a:pt x="1120" y="463"/>
                  </a:cubicBezTo>
                  <a:cubicBezTo>
                    <a:pt x="1029" y="232"/>
                    <a:pt x="796" y="84"/>
                    <a:pt x="557" y="27"/>
                  </a:cubicBezTo>
                  <a:cubicBezTo>
                    <a:pt x="492" y="11"/>
                    <a:pt x="425" y="1"/>
                    <a:pt x="359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30"/>
            <p:cNvSpPr/>
            <p:nvPr/>
          </p:nvSpPr>
          <p:spPr>
            <a:xfrm>
              <a:off x="5148873" y="1080140"/>
              <a:ext cx="24373" cy="22348"/>
            </a:xfrm>
            <a:custGeom>
              <a:rect b="b" l="l" r="r" t="t"/>
              <a:pathLst>
                <a:path extrusionOk="0" h="563" w="614">
                  <a:moveTo>
                    <a:pt x="432" y="0"/>
                  </a:moveTo>
                  <a:cubicBezTo>
                    <a:pt x="289" y="90"/>
                    <a:pt x="145" y="178"/>
                    <a:pt x="0" y="265"/>
                  </a:cubicBezTo>
                  <a:lnTo>
                    <a:pt x="0" y="267"/>
                  </a:lnTo>
                  <a:cubicBezTo>
                    <a:pt x="6" y="298"/>
                    <a:pt x="22" y="327"/>
                    <a:pt x="39" y="355"/>
                  </a:cubicBezTo>
                  <a:cubicBezTo>
                    <a:pt x="104" y="460"/>
                    <a:pt x="214" y="533"/>
                    <a:pt x="333" y="555"/>
                  </a:cubicBezTo>
                  <a:cubicBezTo>
                    <a:pt x="354" y="560"/>
                    <a:pt x="376" y="562"/>
                    <a:pt x="397" y="562"/>
                  </a:cubicBezTo>
                  <a:cubicBezTo>
                    <a:pt x="442" y="562"/>
                    <a:pt x="486" y="551"/>
                    <a:pt x="520" y="523"/>
                  </a:cubicBezTo>
                  <a:cubicBezTo>
                    <a:pt x="568" y="483"/>
                    <a:pt x="585" y="422"/>
                    <a:pt x="595" y="362"/>
                  </a:cubicBezTo>
                  <a:cubicBezTo>
                    <a:pt x="614" y="231"/>
                    <a:pt x="570" y="87"/>
                    <a:pt x="455" y="12"/>
                  </a:cubicBezTo>
                  <a:cubicBezTo>
                    <a:pt x="448" y="6"/>
                    <a:pt x="440" y="2"/>
                    <a:pt x="4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0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40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1"/>
                    <a:pt x="480" y="144"/>
                  </a:cubicBezTo>
                  <a:cubicBezTo>
                    <a:pt x="455" y="134"/>
                    <a:pt x="433" y="124"/>
                    <a:pt x="408" y="111"/>
                  </a:cubicBezTo>
                  <a:lnTo>
                    <a:pt x="407" y="111"/>
                  </a:lnTo>
                  <a:cubicBezTo>
                    <a:pt x="273" y="155"/>
                    <a:pt x="136" y="196"/>
                    <a:pt x="1" y="235"/>
                  </a:cubicBezTo>
                  <a:cubicBezTo>
                    <a:pt x="12" y="244"/>
                    <a:pt x="24" y="254"/>
                    <a:pt x="37" y="262"/>
                  </a:cubicBezTo>
                  <a:cubicBezTo>
                    <a:pt x="59" y="278"/>
                    <a:pt x="82" y="293"/>
                    <a:pt x="106" y="309"/>
                  </a:cubicBezTo>
                  <a:cubicBezTo>
                    <a:pt x="145" y="334"/>
                    <a:pt x="186" y="358"/>
                    <a:pt x="230" y="376"/>
                  </a:cubicBezTo>
                  <a:cubicBezTo>
                    <a:pt x="238" y="381"/>
                    <a:pt x="249" y="385"/>
                    <a:pt x="259" y="389"/>
                  </a:cubicBezTo>
                  <a:lnTo>
                    <a:pt x="261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1"/>
                    <a:pt x="792" y="134"/>
                    <a:pt x="746" y="14"/>
                  </a:cubicBezTo>
                  <a:cubicBezTo>
                    <a:pt x="744" y="9"/>
                    <a:pt x="741" y="5"/>
                    <a:pt x="740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30"/>
            <p:cNvSpPr/>
            <p:nvPr/>
          </p:nvSpPr>
          <p:spPr>
            <a:xfrm>
              <a:off x="5378389" y="953116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2" y="0"/>
                  </a:moveTo>
                  <a:cubicBezTo>
                    <a:pt x="296" y="0"/>
                    <a:pt x="291" y="1"/>
                    <a:pt x="285" y="1"/>
                  </a:cubicBezTo>
                  <a:cubicBezTo>
                    <a:pt x="174" y="7"/>
                    <a:pt x="67" y="137"/>
                    <a:pt x="29" y="233"/>
                  </a:cubicBezTo>
                  <a:cubicBezTo>
                    <a:pt x="2" y="302"/>
                    <a:pt x="0" y="390"/>
                    <a:pt x="50" y="453"/>
                  </a:cubicBezTo>
                  <a:cubicBezTo>
                    <a:pt x="77" y="487"/>
                    <a:pt x="117" y="509"/>
                    <a:pt x="157" y="525"/>
                  </a:cubicBezTo>
                  <a:cubicBezTo>
                    <a:pt x="207" y="544"/>
                    <a:pt x="262" y="554"/>
                    <a:pt x="316" y="554"/>
                  </a:cubicBezTo>
                  <a:cubicBezTo>
                    <a:pt x="384" y="554"/>
                    <a:pt x="452" y="539"/>
                    <a:pt x="513" y="509"/>
                  </a:cubicBezTo>
                  <a:cubicBezTo>
                    <a:pt x="571" y="480"/>
                    <a:pt x="625" y="433"/>
                    <a:pt x="643" y="371"/>
                  </a:cubicBezTo>
                  <a:cubicBezTo>
                    <a:pt x="656" y="312"/>
                    <a:pt x="635" y="251"/>
                    <a:pt x="606" y="198"/>
                  </a:cubicBezTo>
                  <a:cubicBezTo>
                    <a:pt x="545" y="87"/>
                    <a:pt x="432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30"/>
            <p:cNvSpPr/>
            <p:nvPr/>
          </p:nvSpPr>
          <p:spPr>
            <a:xfrm>
              <a:off x="5315949" y="1006347"/>
              <a:ext cx="44855" cy="30883"/>
            </a:xfrm>
            <a:custGeom>
              <a:rect b="b" l="l" r="r" t="t"/>
              <a:pathLst>
                <a:path extrusionOk="0" h="778" w="1130">
                  <a:moveTo>
                    <a:pt x="799" y="0"/>
                  </a:moveTo>
                  <a:cubicBezTo>
                    <a:pt x="745" y="0"/>
                    <a:pt x="691" y="8"/>
                    <a:pt x="638" y="19"/>
                  </a:cubicBezTo>
                  <a:cubicBezTo>
                    <a:pt x="421" y="66"/>
                    <a:pt x="209" y="194"/>
                    <a:pt x="124" y="397"/>
                  </a:cubicBezTo>
                  <a:cubicBezTo>
                    <a:pt x="78" y="502"/>
                    <a:pt x="68" y="625"/>
                    <a:pt x="1" y="721"/>
                  </a:cubicBezTo>
                  <a:cubicBezTo>
                    <a:pt x="117" y="750"/>
                    <a:pt x="235" y="777"/>
                    <a:pt x="352" y="777"/>
                  </a:cubicBezTo>
                  <a:cubicBezTo>
                    <a:pt x="400" y="777"/>
                    <a:pt x="448" y="773"/>
                    <a:pt x="495" y="762"/>
                  </a:cubicBezTo>
                  <a:cubicBezTo>
                    <a:pt x="604" y="733"/>
                    <a:pt x="702" y="674"/>
                    <a:pt x="792" y="607"/>
                  </a:cubicBezTo>
                  <a:cubicBezTo>
                    <a:pt x="872" y="552"/>
                    <a:pt x="947" y="489"/>
                    <a:pt x="1015" y="420"/>
                  </a:cubicBezTo>
                  <a:cubicBezTo>
                    <a:pt x="1061" y="374"/>
                    <a:pt x="1104" y="322"/>
                    <a:pt x="1123" y="260"/>
                  </a:cubicBezTo>
                  <a:cubicBezTo>
                    <a:pt x="1127" y="246"/>
                    <a:pt x="1129" y="231"/>
                    <a:pt x="1130" y="218"/>
                  </a:cubicBezTo>
                  <a:lnTo>
                    <a:pt x="1130" y="218"/>
                  </a:lnTo>
                  <a:cubicBezTo>
                    <a:pt x="868" y="247"/>
                    <a:pt x="615" y="418"/>
                    <a:pt x="358" y="520"/>
                  </a:cubicBezTo>
                  <a:cubicBezTo>
                    <a:pt x="581" y="368"/>
                    <a:pt x="843" y="251"/>
                    <a:pt x="1113" y="140"/>
                  </a:cubicBezTo>
                  <a:cubicBezTo>
                    <a:pt x="1077" y="71"/>
                    <a:pt x="988" y="28"/>
                    <a:pt x="909" y="12"/>
                  </a:cubicBezTo>
                  <a:cubicBezTo>
                    <a:pt x="872" y="4"/>
                    <a:pt x="836" y="0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0"/>
            <p:cNvSpPr/>
            <p:nvPr/>
          </p:nvSpPr>
          <p:spPr>
            <a:xfrm>
              <a:off x="5149231" y="1237570"/>
              <a:ext cx="19371" cy="18855"/>
            </a:xfrm>
            <a:custGeom>
              <a:rect b="b" l="l" r="r" t="t"/>
              <a:pathLst>
                <a:path extrusionOk="0" h="475" w="488">
                  <a:moveTo>
                    <a:pt x="184" y="1"/>
                  </a:moveTo>
                  <a:cubicBezTo>
                    <a:pt x="161" y="1"/>
                    <a:pt x="139" y="5"/>
                    <a:pt x="118" y="16"/>
                  </a:cubicBezTo>
                  <a:cubicBezTo>
                    <a:pt x="76" y="39"/>
                    <a:pt x="51" y="85"/>
                    <a:pt x="35" y="130"/>
                  </a:cubicBezTo>
                  <a:cubicBezTo>
                    <a:pt x="1" y="229"/>
                    <a:pt x="11" y="349"/>
                    <a:pt x="89" y="426"/>
                  </a:cubicBezTo>
                  <a:cubicBezTo>
                    <a:pt x="124" y="461"/>
                    <a:pt x="183" y="475"/>
                    <a:pt x="241" y="475"/>
                  </a:cubicBezTo>
                  <a:cubicBezTo>
                    <a:pt x="286" y="475"/>
                    <a:pt x="329" y="467"/>
                    <a:pt x="362" y="455"/>
                  </a:cubicBezTo>
                  <a:cubicBezTo>
                    <a:pt x="419" y="432"/>
                    <a:pt x="472" y="385"/>
                    <a:pt x="483" y="323"/>
                  </a:cubicBezTo>
                  <a:cubicBezTo>
                    <a:pt x="488" y="290"/>
                    <a:pt x="482" y="254"/>
                    <a:pt x="469" y="222"/>
                  </a:cubicBezTo>
                  <a:cubicBezTo>
                    <a:pt x="434" y="130"/>
                    <a:pt x="360" y="55"/>
                    <a:pt x="269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0"/>
            <p:cNvSpPr/>
            <p:nvPr/>
          </p:nvSpPr>
          <p:spPr>
            <a:xfrm>
              <a:off x="5128986" y="1300765"/>
              <a:ext cx="53231" cy="31558"/>
            </a:xfrm>
            <a:custGeom>
              <a:rect b="b" l="l" r="r" t="t"/>
              <a:pathLst>
                <a:path extrusionOk="0" h="795" w="1341">
                  <a:moveTo>
                    <a:pt x="790" y="1"/>
                  </a:moveTo>
                  <a:cubicBezTo>
                    <a:pt x="611" y="1"/>
                    <a:pt x="429" y="74"/>
                    <a:pt x="282" y="182"/>
                  </a:cubicBezTo>
                  <a:cubicBezTo>
                    <a:pt x="200" y="241"/>
                    <a:pt x="126" y="313"/>
                    <a:pt x="74" y="401"/>
                  </a:cubicBezTo>
                  <a:cubicBezTo>
                    <a:pt x="28" y="481"/>
                    <a:pt x="0" y="587"/>
                    <a:pt x="29" y="668"/>
                  </a:cubicBezTo>
                  <a:cubicBezTo>
                    <a:pt x="323" y="523"/>
                    <a:pt x="616" y="391"/>
                    <a:pt x="907" y="318"/>
                  </a:cubicBezTo>
                  <a:lnTo>
                    <a:pt x="907" y="318"/>
                  </a:lnTo>
                  <a:cubicBezTo>
                    <a:pt x="630" y="458"/>
                    <a:pt x="299" y="542"/>
                    <a:pt x="81" y="740"/>
                  </a:cubicBezTo>
                  <a:cubicBezTo>
                    <a:pt x="94" y="749"/>
                    <a:pt x="106" y="758"/>
                    <a:pt x="122" y="765"/>
                  </a:cubicBezTo>
                  <a:cubicBezTo>
                    <a:pt x="173" y="788"/>
                    <a:pt x="229" y="795"/>
                    <a:pt x="284" y="795"/>
                  </a:cubicBezTo>
                  <a:cubicBezTo>
                    <a:pt x="302" y="795"/>
                    <a:pt x="319" y="794"/>
                    <a:pt x="336" y="793"/>
                  </a:cubicBezTo>
                  <a:cubicBezTo>
                    <a:pt x="444" y="787"/>
                    <a:pt x="552" y="770"/>
                    <a:pt x="658" y="746"/>
                  </a:cubicBezTo>
                  <a:cubicBezTo>
                    <a:pt x="781" y="719"/>
                    <a:pt x="904" y="683"/>
                    <a:pt x="1007" y="611"/>
                  </a:cubicBezTo>
                  <a:cubicBezTo>
                    <a:pt x="1160" y="505"/>
                    <a:pt x="1253" y="333"/>
                    <a:pt x="1341" y="167"/>
                  </a:cubicBezTo>
                  <a:cubicBezTo>
                    <a:pt x="1211" y="155"/>
                    <a:pt x="1102" y="72"/>
                    <a:pt x="980" y="31"/>
                  </a:cubicBezTo>
                  <a:cubicBezTo>
                    <a:pt x="918" y="10"/>
                    <a:pt x="854" y="1"/>
                    <a:pt x="7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30"/>
            <p:cNvSpPr/>
            <p:nvPr/>
          </p:nvSpPr>
          <p:spPr>
            <a:xfrm>
              <a:off x="5040625" y="1365309"/>
              <a:ext cx="47952" cy="34932"/>
            </a:xfrm>
            <a:custGeom>
              <a:rect b="b" l="l" r="r" t="t"/>
              <a:pathLst>
                <a:path extrusionOk="0" h="880" w="1208">
                  <a:moveTo>
                    <a:pt x="357" y="0"/>
                  </a:moveTo>
                  <a:cubicBezTo>
                    <a:pt x="323" y="0"/>
                    <a:pt x="289" y="3"/>
                    <a:pt x="255" y="10"/>
                  </a:cubicBezTo>
                  <a:cubicBezTo>
                    <a:pt x="166" y="26"/>
                    <a:pt x="67" y="72"/>
                    <a:pt x="24" y="147"/>
                  </a:cubicBezTo>
                  <a:cubicBezTo>
                    <a:pt x="321" y="279"/>
                    <a:pt x="612" y="417"/>
                    <a:pt x="857" y="594"/>
                  </a:cubicBezTo>
                  <a:cubicBezTo>
                    <a:pt x="571" y="472"/>
                    <a:pt x="292" y="273"/>
                    <a:pt x="1" y="233"/>
                  </a:cubicBezTo>
                  <a:lnTo>
                    <a:pt x="1" y="233"/>
                  </a:lnTo>
                  <a:cubicBezTo>
                    <a:pt x="3" y="248"/>
                    <a:pt x="4" y="264"/>
                    <a:pt x="8" y="280"/>
                  </a:cubicBezTo>
                  <a:cubicBezTo>
                    <a:pt x="27" y="349"/>
                    <a:pt x="74" y="409"/>
                    <a:pt x="124" y="462"/>
                  </a:cubicBezTo>
                  <a:cubicBezTo>
                    <a:pt x="198" y="541"/>
                    <a:pt x="280" y="613"/>
                    <a:pt x="367" y="677"/>
                  </a:cubicBezTo>
                  <a:cubicBezTo>
                    <a:pt x="466" y="754"/>
                    <a:pt x="573" y="825"/>
                    <a:pt x="695" y="857"/>
                  </a:cubicBezTo>
                  <a:cubicBezTo>
                    <a:pt x="756" y="874"/>
                    <a:pt x="818" y="880"/>
                    <a:pt x="881" y="880"/>
                  </a:cubicBezTo>
                  <a:cubicBezTo>
                    <a:pt x="906" y="880"/>
                    <a:pt x="931" y="879"/>
                    <a:pt x="957" y="877"/>
                  </a:cubicBezTo>
                  <a:cubicBezTo>
                    <a:pt x="1041" y="833"/>
                    <a:pt x="1124" y="791"/>
                    <a:pt x="1208" y="747"/>
                  </a:cubicBezTo>
                  <a:cubicBezTo>
                    <a:pt x="1170" y="656"/>
                    <a:pt x="1157" y="555"/>
                    <a:pt x="1122" y="464"/>
                  </a:cubicBezTo>
                  <a:cubicBezTo>
                    <a:pt x="1031" y="233"/>
                    <a:pt x="797" y="85"/>
                    <a:pt x="557" y="26"/>
                  </a:cubicBezTo>
                  <a:cubicBezTo>
                    <a:pt x="491" y="11"/>
                    <a:pt x="424" y="0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30"/>
            <p:cNvSpPr/>
            <p:nvPr/>
          </p:nvSpPr>
          <p:spPr>
            <a:xfrm>
              <a:off x="4952780" y="1378686"/>
              <a:ext cx="26080" cy="22031"/>
            </a:xfrm>
            <a:custGeom>
              <a:rect b="b" l="l" r="r" t="t"/>
              <a:pathLst>
                <a:path extrusionOk="0" h="555" w="657">
                  <a:moveTo>
                    <a:pt x="304" y="1"/>
                  </a:moveTo>
                  <a:cubicBezTo>
                    <a:pt x="298" y="1"/>
                    <a:pt x="291" y="1"/>
                    <a:pt x="285" y="2"/>
                  </a:cubicBezTo>
                  <a:cubicBezTo>
                    <a:pt x="173" y="8"/>
                    <a:pt x="67" y="138"/>
                    <a:pt x="30" y="234"/>
                  </a:cubicBezTo>
                  <a:cubicBezTo>
                    <a:pt x="3" y="303"/>
                    <a:pt x="1" y="391"/>
                    <a:pt x="51" y="454"/>
                  </a:cubicBezTo>
                  <a:cubicBezTo>
                    <a:pt x="78" y="488"/>
                    <a:pt x="117" y="510"/>
                    <a:pt x="157" y="525"/>
                  </a:cubicBezTo>
                  <a:cubicBezTo>
                    <a:pt x="208" y="545"/>
                    <a:pt x="262" y="554"/>
                    <a:pt x="316" y="554"/>
                  </a:cubicBezTo>
                  <a:cubicBezTo>
                    <a:pt x="384" y="554"/>
                    <a:pt x="452" y="539"/>
                    <a:pt x="512" y="510"/>
                  </a:cubicBezTo>
                  <a:cubicBezTo>
                    <a:pt x="571" y="481"/>
                    <a:pt x="625" y="434"/>
                    <a:pt x="642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5" y="88"/>
                    <a:pt x="434" y="1"/>
                    <a:pt x="30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30"/>
            <p:cNvSpPr/>
            <p:nvPr/>
          </p:nvSpPr>
          <p:spPr>
            <a:xfrm>
              <a:off x="5042213" y="1292151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1" y="1"/>
                  </a:moveTo>
                  <a:cubicBezTo>
                    <a:pt x="261" y="1"/>
                    <a:pt x="174" y="29"/>
                    <a:pt x="119" y="63"/>
                  </a:cubicBezTo>
                  <a:cubicBezTo>
                    <a:pt x="54" y="104"/>
                    <a:pt x="0" y="174"/>
                    <a:pt x="2" y="253"/>
                  </a:cubicBezTo>
                  <a:cubicBezTo>
                    <a:pt x="4" y="296"/>
                    <a:pt x="22" y="337"/>
                    <a:pt x="46" y="375"/>
                  </a:cubicBezTo>
                  <a:cubicBezTo>
                    <a:pt x="111" y="478"/>
                    <a:pt x="220" y="554"/>
                    <a:pt x="340" y="576"/>
                  </a:cubicBezTo>
                  <a:cubicBezTo>
                    <a:pt x="359" y="579"/>
                    <a:pt x="379" y="581"/>
                    <a:pt x="399" y="581"/>
                  </a:cubicBezTo>
                  <a:cubicBezTo>
                    <a:pt x="445" y="581"/>
                    <a:pt x="491" y="570"/>
                    <a:pt x="526" y="541"/>
                  </a:cubicBezTo>
                  <a:cubicBezTo>
                    <a:pt x="573" y="504"/>
                    <a:pt x="593" y="441"/>
                    <a:pt x="600" y="381"/>
                  </a:cubicBezTo>
                  <a:cubicBezTo>
                    <a:pt x="619" y="251"/>
                    <a:pt x="577" y="107"/>
                    <a:pt x="461" y="31"/>
                  </a:cubicBezTo>
                  <a:cubicBezTo>
                    <a:pt x="427" y="9"/>
                    <a:pt x="385" y="1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30"/>
            <p:cNvSpPr/>
            <p:nvPr/>
          </p:nvSpPr>
          <p:spPr>
            <a:xfrm>
              <a:off x="4916142" y="1300765"/>
              <a:ext cx="53271" cy="31558"/>
            </a:xfrm>
            <a:custGeom>
              <a:rect b="b" l="l" r="r" t="t"/>
              <a:pathLst>
                <a:path extrusionOk="0" h="795" w="1342">
                  <a:moveTo>
                    <a:pt x="791" y="1"/>
                  </a:moveTo>
                  <a:cubicBezTo>
                    <a:pt x="612" y="1"/>
                    <a:pt x="430" y="74"/>
                    <a:pt x="283" y="182"/>
                  </a:cubicBezTo>
                  <a:cubicBezTo>
                    <a:pt x="202" y="241"/>
                    <a:pt x="127" y="313"/>
                    <a:pt x="75" y="401"/>
                  </a:cubicBezTo>
                  <a:cubicBezTo>
                    <a:pt x="29" y="481"/>
                    <a:pt x="1" y="587"/>
                    <a:pt x="31" y="668"/>
                  </a:cubicBezTo>
                  <a:cubicBezTo>
                    <a:pt x="324" y="523"/>
                    <a:pt x="616" y="391"/>
                    <a:pt x="908" y="318"/>
                  </a:cubicBezTo>
                  <a:lnTo>
                    <a:pt x="908" y="318"/>
                  </a:lnTo>
                  <a:cubicBezTo>
                    <a:pt x="631" y="458"/>
                    <a:pt x="300" y="542"/>
                    <a:pt x="83" y="740"/>
                  </a:cubicBezTo>
                  <a:cubicBezTo>
                    <a:pt x="95" y="749"/>
                    <a:pt x="107" y="758"/>
                    <a:pt x="124" y="765"/>
                  </a:cubicBezTo>
                  <a:cubicBezTo>
                    <a:pt x="174" y="788"/>
                    <a:pt x="230" y="795"/>
                    <a:pt x="286" y="795"/>
                  </a:cubicBezTo>
                  <a:cubicBezTo>
                    <a:pt x="303" y="795"/>
                    <a:pt x="320" y="794"/>
                    <a:pt x="337" y="793"/>
                  </a:cubicBezTo>
                  <a:cubicBezTo>
                    <a:pt x="445" y="787"/>
                    <a:pt x="553" y="770"/>
                    <a:pt x="659" y="746"/>
                  </a:cubicBezTo>
                  <a:cubicBezTo>
                    <a:pt x="782" y="719"/>
                    <a:pt x="906" y="683"/>
                    <a:pt x="1008" y="611"/>
                  </a:cubicBezTo>
                  <a:cubicBezTo>
                    <a:pt x="1162" y="505"/>
                    <a:pt x="1255" y="333"/>
                    <a:pt x="1341" y="167"/>
                  </a:cubicBezTo>
                  <a:cubicBezTo>
                    <a:pt x="1214" y="155"/>
                    <a:pt x="1104" y="72"/>
                    <a:pt x="981" y="31"/>
                  </a:cubicBezTo>
                  <a:cubicBezTo>
                    <a:pt x="919" y="10"/>
                    <a:pt x="855" y="1"/>
                    <a:pt x="791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30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7" y="219"/>
                    <a:pt x="525" y="196"/>
                    <a:pt x="482" y="175"/>
                  </a:cubicBezTo>
                  <a:cubicBezTo>
                    <a:pt x="448" y="159"/>
                    <a:pt x="417" y="144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30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3" y="231"/>
                    <a:pt x="207" y="241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lnTo>
                    <a:pt x="368" y="319"/>
                  </a:ln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30"/>
            <p:cNvSpPr/>
            <p:nvPr/>
          </p:nvSpPr>
          <p:spPr>
            <a:xfrm>
              <a:off x="5272007" y="1165921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4" y="1"/>
                  </a:moveTo>
                  <a:cubicBezTo>
                    <a:pt x="297" y="1"/>
                    <a:pt x="291" y="1"/>
                    <a:pt x="284" y="1"/>
                  </a:cubicBezTo>
                  <a:cubicBezTo>
                    <a:pt x="174" y="8"/>
                    <a:pt x="66" y="138"/>
                    <a:pt x="29" y="232"/>
                  </a:cubicBezTo>
                  <a:cubicBezTo>
                    <a:pt x="2" y="302"/>
                    <a:pt x="1" y="391"/>
                    <a:pt x="50" y="453"/>
                  </a:cubicBezTo>
                  <a:cubicBezTo>
                    <a:pt x="77" y="487"/>
                    <a:pt x="116" y="508"/>
                    <a:pt x="157" y="524"/>
                  </a:cubicBezTo>
                  <a:cubicBezTo>
                    <a:pt x="207" y="544"/>
                    <a:pt x="261" y="553"/>
                    <a:pt x="315" y="553"/>
                  </a:cubicBezTo>
                  <a:cubicBezTo>
                    <a:pt x="383" y="553"/>
                    <a:pt x="451" y="538"/>
                    <a:pt x="512" y="508"/>
                  </a:cubicBezTo>
                  <a:cubicBezTo>
                    <a:pt x="570" y="480"/>
                    <a:pt x="626" y="433"/>
                    <a:pt x="642" y="371"/>
                  </a:cubicBezTo>
                  <a:cubicBezTo>
                    <a:pt x="657" y="313"/>
                    <a:pt x="634" y="251"/>
                    <a:pt x="606" y="197"/>
                  </a:cubicBezTo>
                  <a:cubicBezTo>
                    <a:pt x="545" y="87"/>
                    <a:pt x="434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0"/>
            <p:cNvSpPr/>
            <p:nvPr/>
          </p:nvSpPr>
          <p:spPr>
            <a:xfrm>
              <a:off x="5147047" y="1152504"/>
              <a:ext cx="49579" cy="35011"/>
            </a:xfrm>
            <a:custGeom>
              <a:rect b="b" l="l" r="r" t="t"/>
              <a:pathLst>
                <a:path extrusionOk="0" h="882" w="1249">
                  <a:moveTo>
                    <a:pt x="359" y="1"/>
                  </a:moveTo>
                  <a:cubicBezTo>
                    <a:pt x="324" y="1"/>
                    <a:pt x="289" y="4"/>
                    <a:pt x="254" y="10"/>
                  </a:cubicBezTo>
                  <a:cubicBezTo>
                    <a:pt x="165" y="26"/>
                    <a:pt x="66" y="73"/>
                    <a:pt x="22" y="148"/>
                  </a:cubicBezTo>
                  <a:cubicBezTo>
                    <a:pt x="321" y="279"/>
                    <a:pt x="611" y="417"/>
                    <a:pt x="855" y="594"/>
                  </a:cubicBezTo>
                  <a:cubicBezTo>
                    <a:pt x="571" y="472"/>
                    <a:pt x="293" y="273"/>
                    <a:pt x="0" y="234"/>
                  </a:cubicBezTo>
                  <a:lnTo>
                    <a:pt x="0" y="234"/>
                  </a:lnTo>
                  <a:cubicBezTo>
                    <a:pt x="0" y="250"/>
                    <a:pt x="1" y="263"/>
                    <a:pt x="7" y="281"/>
                  </a:cubicBezTo>
                  <a:cubicBezTo>
                    <a:pt x="26" y="351"/>
                    <a:pt x="74" y="409"/>
                    <a:pt x="122" y="463"/>
                  </a:cubicBezTo>
                  <a:cubicBezTo>
                    <a:pt x="197" y="542"/>
                    <a:pt x="281" y="614"/>
                    <a:pt x="366" y="679"/>
                  </a:cubicBezTo>
                  <a:cubicBezTo>
                    <a:pt x="467" y="756"/>
                    <a:pt x="573" y="826"/>
                    <a:pt x="694" y="859"/>
                  </a:cubicBezTo>
                  <a:cubicBezTo>
                    <a:pt x="753" y="875"/>
                    <a:pt x="814" y="881"/>
                    <a:pt x="874" y="881"/>
                  </a:cubicBezTo>
                  <a:cubicBezTo>
                    <a:pt x="999" y="881"/>
                    <a:pt x="1125" y="854"/>
                    <a:pt x="1248" y="828"/>
                  </a:cubicBezTo>
                  <a:cubicBezTo>
                    <a:pt x="1175" y="719"/>
                    <a:pt x="1167" y="583"/>
                    <a:pt x="1120" y="463"/>
                  </a:cubicBezTo>
                  <a:cubicBezTo>
                    <a:pt x="1029" y="232"/>
                    <a:pt x="796" y="84"/>
                    <a:pt x="557" y="27"/>
                  </a:cubicBezTo>
                  <a:cubicBezTo>
                    <a:pt x="492" y="11"/>
                    <a:pt x="425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0"/>
            <p:cNvSpPr/>
            <p:nvPr/>
          </p:nvSpPr>
          <p:spPr>
            <a:xfrm>
              <a:off x="5209607" y="1219152"/>
              <a:ext cx="44776" cy="30883"/>
            </a:xfrm>
            <a:custGeom>
              <a:rect b="b" l="l" r="r" t="t"/>
              <a:pathLst>
                <a:path extrusionOk="0" h="778" w="1128">
                  <a:moveTo>
                    <a:pt x="798" y="0"/>
                  </a:moveTo>
                  <a:cubicBezTo>
                    <a:pt x="743" y="0"/>
                    <a:pt x="689" y="8"/>
                    <a:pt x="636" y="19"/>
                  </a:cubicBezTo>
                  <a:cubicBezTo>
                    <a:pt x="420" y="66"/>
                    <a:pt x="208" y="193"/>
                    <a:pt x="122" y="396"/>
                  </a:cubicBezTo>
                  <a:cubicBezTo>
                    <a:pt x="76" y="503"/>
                    <a:pt x="68" y="624"/>
                    <a:pt x="0" y="720"/>
                  </a:cubicBezTo>
                  <a:cubicBezTo>
                    <a:pt x="115" y="749"/>
                    <a:pt x="233" y="777"/>
                    <a:pt x="350" y="777"/>
                  </a:cubicBezTo>
                  <a:cubicBezTo>
                    <a:pt x="399" y="777"/>
                    <a:pt x="447" y="772"/>
                    <a:pt x="495" y="761"/>
                  </a:cubicBezTo>
                  <a:cubicBezTo>
                    <a:pt x="602" y="734"/>
                    <a:pt x="700" y="674"/>
                    <a:pt x="791" y="608"/>
                  </a:cubicBezTo>
                  <a:cubicBezTo>
                    <a:pt x="871" y="552"/>
                    <a:pt x="946" y="489"/>
                    <a:pt x="1013" y="420"/>
                  </a:cubicBezTo>
                  <a:cubicBezTo>
                    <a:pt x="1059" y="375"/>
                    <a:pt x="1102" y="322"/>
                    <a:pt x="1122" y="260"/>
                  </a:cubicBezTo>
                  <a:cubicBezTo>
                    <a:pt x="1126" y="245"/>
                    <a:pt x="1127" y="232"/>
                    <a:pt x="1128" y="218"/>
                  </a:cubicBezTo>
                  <a:lnTo>
                    <a:pt x="1128" y="218"/>
                  </a:lnTo>
                  <a:cubicBezTo>
                    <a:pt x="867" y="247"/>
                    <a:pt x="613" y="417"/>
                    <a:pt x="356" y="520"/>
                  </a:cubicBezTo>
                  <a:cubicBezTo>
                    <a:pt x="579" y="368"/>
                    <a:pt x="842" y="251"/>
                    <a:pt x="1111" y="140"/>
                  </a:cubicBezTo>
                  <a:cubicBezTo>
                    <a:pt x="1075" y="71"/>
                    <a:pt x="986" y="29"/>
                    <a:pt x="907" y="11"/>
                  </a:cubicBezTo>
                  <a:cubicBezTo>
                    <a:pt x="871" y="4"/>
                    <a:pt x="834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30"/>
            <p:cNvSpPr/>
            <p:nvPr/>
          </p:nvSpPr>
          <p:spPr>
            <a:xfrm>
              <a:off x="5059202" y="1165921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4" y="1"/>
                  </a:moveTo>
                  <a:cubicBezTo>
                    <a:pt x="298" y="1"/>
                    <a:pt x="291" y="1"/>
                    <a:pt x="285" y="1"/>
                  </a:cubicBezTo>
                  <a:cubicBezTo>
                    <a:pt x="173" y="8"/>
                    <a:pt x="67" y="138"/>
                    <a:pt x="29" y="232"/>
                  </a:cubicBezTo>
                  <a:cubicBezTo>
                    <a:pt x="1" y="302"/>
                    <a:pt x="0" y="391"/>
                    <a:pt x="50" y="453"/>
                  </a:cubicBezTo>
                  <a:cubicBezTo>
                    <a:pt x="77" y="487"/>
                    <a:pt x="116" y="508"/>
                    <a:pt x="157" y="524"/>
                  </a:cubicBezTo>
                  <a:cubicBezTo>
                    <a:pt x="207" y="544"/>
                    <a:pt x="261" y="553"/>
                    <a:pt x="315" y="553"/>
                  </a:cubicBezTo>
                  <a:cubicBezTo>
                    <a:pt x="383" y="553"/>
                    <a:pt x="451" y="538"/>
                    <a:pt x="512" y="508"/>
                  </a:cubicBezTo>
                  <a:cubicBezTo>
                    <a:pt x="571" y="480"/>
                    <a:pt x="625" y="433"/>
                    <a:pt x="642" y="371"/>
                  </a:cubicBezTo>
                  <a:cubicBezTo>
                    <a:pt x="656" y="313"/>
                    <a:pt x="635" y="251"/>
                    <a:pt x="605" y="197"/>
                  </a:cubicBezTo>
                  <a:cubicBezTo>
                    <a:pt x="545" y="87"/>
                    <a:pt x="434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30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39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0"/>
                    <a:pt x="479" y="144"/>
                  </a:cubicBezTo>
                  <a:cubicBezTo>
                    <a:pt x="455" y="134"/>
                    <a:pt x="432" y="124"/>
                    <a:pt x="408" y="111"/>
                  </a:cubicBezTo>
                  <a:lnTo>
                    <a:pt x="406" y="111"/>
                  </a:lnTo>
                  <a:lnTo>
                    <a:pt x="1" y="235"/>
                  </a:lnTo>
                  <a:cubicBezTo>
                    <a:pt x="12" y="244"/>
                    <a:pt x="25" y="254"/>
                    <a:pt x="36" y="262"/>
                  </a:cubicBezTo>
                  <a:cubicBezTo>
                    <a:pt x="59" y="278"/>
                    <a:pt x="82" y="295"/>
                    <a:pt x="106" y="309"/>
                  </a:cubicBezTo>
                  <a:cubicBezTo>
                    <a:pt x="146" y="334"/>
                    <a:pt x="186" y="358"/>
                    <a:pt x="229" y="376"/>
                  </a:cubicBezTo>
                  <a:cubicBezTo>
                    <a:pt x="239" y="380"/>
                    <a:pt x="249" y="385"/>
                    <a:pt x="259" y="389"/>
                  </a:cubicBezTo>
                  <a:lnTo>
                    <a:pt x="260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0"/>
                    <a:pt x="791" y="134"/>
                    <a:pt x="745" y="14"/>
                  </a:cubicBezTo>
                  <a:cubicBezTo>
                    <a:pt x="744" y="10"/>
                    <a:pt x="741" y="5"/>
                    <a:pt x="739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30"/>
            <p:cNvSpPr/>
            <p:nvPr/>
          </p:nvSpPr>
          <p:spPr>
            <a:xfrm>
              <a:off x="4996762" y="1219152"/>
              <a:ext cx="44855" cy="30883"/>
            </a:xfrm>
            <a:custGeom>
              <a:rect b="b" l="l" r="r" t="t"/>
              <a:pathLst>
                <a:path extrusionOk="0" h="778" w="1130">
                  <a:moveTo>
                    <a:pt x="799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1" y="66"/>
                    <a:pt x="209" y="193"/>
                    <a:pt x="124" y="396"/>
                  </a:cubicBezTo>
                  <a:cubicBezTo>
                    <a:pt x="79" y="503"/>
                    <a:pt x="68" y="624"/>
                    <a:pt x="1" y="720"/>
                  </a:cubicBezTo>
                  <a:cubicBezTo>
                    <a:pt x="116" y="749"/>
                    <a:pt x="234" y="777"/>
                    <a:pt x="352" y="777"/>
                  </a:cubicBezTo>
                  <a:cubicBezTo>
                    <a:pt x="400" y="777"/>
                    <a:pt x="448" y="772"/>
                    <a:pt x="495" y="761"/>
                  </a:cubicBezTo>
                  <a:cubicBezTo>
                    <a:pt x="604" y="734"/>
                    <a:pt x="702" y="674"/>
                    <a:pt x="792" y="608"/>
                  </a:cubicBezTo>
                  <a:cubicBezTo>
                    <a:pt x="871" y="552"/>
                    <a:pt x="947" y="489"/>
                    <a:pt x="1015" y="420"/>
                  </a:cubicBezTo>
                  <a:cubicBezTo>
                    <a:pt x="1061" y="375"/>
                    <a:pt x="1104" y="322"/>
                    <a:pt x="1122" y="260"/>
                  </a:cubicBezTo>
                  <a:cubicBezTo>
                    <a:pt x="1127" y="245"/>
                    <a:pt x="1128" y="232"/>
                    <a:pt x="1130" y="218"/>
                  </a:cubicBezTo>
                  <a:lnTo>
                    <a:pt x="1130" y="218"/>
                  </a:lnTo>
                  <a:cubicBezTo>
                    <a:pt x="868" y="247"/>
                    <a:pt x="615" y="417"/>
                    <a:pt x="358" y="520"/>
                  </a:cubicBezTo>
                  <a:cubicBezTo>
                    <a:pt x="580" y="368"/>
                    <a:pt x="843" y="251"/>
                    <a:pt x="1113" y="140"/>
                  </a:cubicBezTo>
                  <a:cubicBezTo>
                    <a:pt x="1075" y="71"/>
                    <a:pt x="988" y="29"/>
                    <a:pt x="908" y="11"/>
                  </a:cubicBezTo>
                  <a:cubicBezTo>
                    <a:pt x="872" y="4"/>
                    <a:pt x="835" y="0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30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40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1"/>
                    <a:pt x="480" y="144"/>
                  </a:cubicBezTo>
                  <a:cubicBezTo>
                    <a:pt x="455" y="134"/>
                    <a:pt x="433" y="124"/>
                    <a:pt x="408" y="111"/>
                  </a:cubicBezTo>
                  <a:lnTo>
                    <a:pt x="407" y="111"/>
                  </a:lnTo>
                  <a:cubicBezTo>
                    <a:pt x="273" y="155"/>
                    <a:pt x="136" y="196"/>
                    <a:pt x="1" y="235"/>
                  </a:cubicBezTo>
                  <a:cubicBezTo>
                    <a:pt x="12" y="244"/>
                    <a:pt x="24" y="254"/>
                    <a:pt x="37" y="262"/>
                  </a:cubicBezTo>
                  <a:cubicBezTo>
                    <a:pt x="59" y="278"/>
                    <a:pt x="82" y="293"/>
                    <a:pt x="106" y="309"/>
                  </a:cubicBezTo>
                  <a:cubicBezTo>
                    <a:pt x="145" y="334"/>
                    <a:pt x="186" y="358"/>
                    <a:pt x="230" y="376"/>
                  </a:cubicBezTo>
                  <a:cubicBezTo>
                    <a:pt x="238" y="381"/>
                    <a:pt x="249" y="385"/>
                    <a:pt x="259" y="389"/>
                  </a:cubicBezTo>
                  <a:lnTo>
                    <a:pt x="261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1"/>
                    <a:pt x="792" y="134"/>
                    <a:pt x="746" y="14"/>
                  </a:cubicBezTo>
                  <a:cubicBezTo>
                    <a:pt x="744" y="9"/>
                    <a:pt x="741" y="5"/>
                    <a:pt x="740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30"/>
            <p:cNvSpPr/>
            <p:nvPr/>
          </p:nvSpPr>
          <p:spPr>
            <a:xfrm>
              <a:off x="4830004" y="1450375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6" y="0"/>
                  </a:moveTo>
                  <a:cubicBezTo>
                    <a:pt x="163" y="0"/>
                    <a:pt x="140" y="5"/>
                    <a:pt x="119" y="16"/>
                  </a:cubicBezTo>
                  <a:cubicBezTo>
                    <a:pt x="77" y="38"/>
                    <a:pt x="52" y="85"/>
                    <a:pt x="36" y="131"/>
                  </a:cubicBezTo>
                  <a:cubicBezTo>
                    <a:pt x="1" y="230"/>
                    <a:pt x="11" y="349"/>
                    <a:pt x="89" y="425"/>
                  </a:cubicBezTo>
                  <a:cubicBezTo>
                    <a:pt x="124" y="461"/>
                    <a:pt x="182" y="474"/>
                    <a:pt x="240" y="474"/>
                  </a:cubicBezTo>
                  <a:cubicBezTo>
                    <a:pt x="285" y="474"/>
                    <a:pt x="330" y="466"/>
                    <a:pt x="363" y="455"/>
                  </a:cubicBezTo>
                  <a:cubicBezTo>
                    <a:pt x="420" y="433"/>
                    <a:pt x="473" y="386"/>
                    <a:pt x="484" y="323"/>
                  </a:cubicBezTo>
                  <a:cubicBezTo>
                    <a:pt x="489" y="289"/>
                    <a:pt x="483" y="255"/>
                    <a:pt x="469" y="221"/>
                  </a:cubicBezTo>
                  <a:cubicBezTo>
                    <a:pt x="434" y="131"/>
                    <a:pt x="360" y="55"/>
                    <a:pt x="270" y="18"/>
                  </a:cubicBezTo>
                  <a:cubicBezTo>
                    <a:pt x="244" y="7"/>
                    <a:pt x="215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0"/>
            <p:cNvSpPr/>
            <p:nvPr/>
          </p:nvSpPr>
          <p:spPr>
            <a:xfrm>
              <a:off x="4617239" y="1450375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5" y="0"/>
                  </a:moveTo>
                  <a:cubicBezTo>
                    <a:pt x="162" y="0"/>
                    <a:pt x="139" y="5"/>
                    <a:pt x="119" y="16"/>
                  </a:cubicBezTo>
                  <a:cubicBezTo>
                    <a:pt x="75" y="38"/>
                    <a:pt x="51" y="85"/>
                    <a:pt x="36" y="131"/>
                  </a:cubicBezTo>
                  <a:cubicBezTo>
                    <a:pt x="0" y="230"/>
                    <a:pt x="11" y="349"/>
                    <a:pt x="89" y="425"/>
                  </a:cubicBezTo>
                  <a:cubicBezTo>
                    <a:pt x="124" y="461"/>
                    <a:pt x="182" y="474"/>
                    <a:pt x="240" y="474"/>
                  </a:cubicBezTo>
                  <a:cubicBezTo>
                    <a:pt x="284" y="474"/>
                    <a:pt x="329" y="466"/>
                    <a:pt x="362" y="455"/>
                  </a:cubicBezTo>
                  <a:cubicBezTo>
                    <a:pt x="419" y="433"/>
                    <a:pt x="473" y="386"/>
                    <a:pt x="483" y="323"/>
                  </a:cubicBezTo>
                  <a:cubicBezTo>
                    <a:pt x="489" y="289"/>
                    <a:pt x="481" y="255"/>
                    <a:pt x="469" y="221"/>
                  </a:cubicBezTo>
                  <a:cubicBezTo>
                    <a:pt x="433" y="131"/>
                    <a:pt x="359" y="55"/>
                    <a:pt x="270" y="18"/>
                  </a:cubicBezTo>
                  <a:cubicBezTo>
                    <a:pt x="243" y="7"/>
                    <a:pt x="213" y="0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30"/>
            <p:cNvSpPr/>
            <p:nvPr/>
          </p:nvSpPr>
          <p:spPr>
            <a:xfrm>
              <a:off x="4952780" y="1378686"/>
              <a:ext cx="26080" cy="22031"/>
            </a:xfrm>
            <a:custGeom>
              <a:rect b="b" l="l" r="r" t="t"/>
              <a:pathLst>
                <a:path extrusionOk="0" h="555" w="657">
                  <a:moveTo>
                    <a:pt x="304" y="1"/>
                  </a:moveTo>
                  <a:cubicBezTo>
                    <a:pt x="298" y="1"/>
                    <a:pt x="291" y="1"/>
                    <a:pt x="285" y="2"/>
                  </a:cubicBezTo>
                  <a:cubicBezTo>
                    <a:pt x="173" y="8"/>
                    <a:pt x="67" y="138"/>
                    <a:pt x="30" y="234"/>
                  </a:cubicBezTo>
                  <a:cubicBezTo>
                    <a:pt x="3" y="303"/>
                    <a:pt x="1" y="391"/>
                    <a:pt x="51" y="454"/>
                  </a:cubicBezTo>
                  <a:cubicBezTo>
                    <a:pt x="78" y="488"/>
                    <a:pt x="117" y="510"/>
                    <a:pt x="157" y="525"/>
                  </a:cubicBezTo>
                  <a:cubicBezTo>
                    <a:pt x="208" y="545"/>
                    <a:pt x="262" y="554"/>
                    <a:pt x="316" y="554"/>
                  </a:cubicBezTo>
                  <a:cubicBezTo>
                    <a:pt x="384" y="554"/>
                    <a:pt x="452" y="539"/>
                    <a:pt x="512" y="510"/>
                  </a:cubicBezTo>
                  <a:cubicBezTo>
                    <a:pt x="571" y="481"/>
                    <a:pt x="625" y="434"/>
                    <a:pt x="642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5" y="88"/>
                    <a:pt x="434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30"/>
            <p:cNvSpPr/>
            <p:nvPr/>
          </p:nvSpPr>
          <p:spPr>
            <a:xfrm>
              <a:off x="4936426" y="1237570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4" y="1"/>
                  </a:moveTo>
                  <a:cubicBezTo>
                    <a:pt x="161" y="1"/>
                    <a:pt x="139" y="5"/>
                    <a:pt x="119" y="16"/>
                  </a:cubicBezTo>
                  <a:cubicBezTo>
                    <a:pt x="76" y="39"/>
                    <a:pt x="51" y="85"/>
                    <a:pt x="36" y="130"/>
                  </a:cubicBezTo>
                  <a:cubicBezTo>
                    <a:pt x="0" y="229"/>
                    <a:pt x="11" y="349"/>
                    <a:pt x="89" y="426"/>
                  </a:cubicBezTo>
                  <a:cubicBezTo>
                    <a:pt x="124" y="461"/>
                    <a:pt x="183" y="475"/>
                    <a:pt x="241" y="475"/>
                  </a:cubicBezTo>
                  <a:cubicBezTo>
                    <a:pt x="286" y="475"/>
                    <a:pt x="330" y="467"/>
                    <a:pt x="363" y="455"/>
                  </a:cubicBezTo>
                  <a:cubicBezTo>
                    <a:pt x="420" y="432"/>
                    <a:pt x="473" y="385"/>
                    <a:pt x="483" y="323"/>
                  </a:cubicBezTo>
                  <a:cubicBezTo>
                    <a:pt x="489" y="290"/>
                    <a:pt x="481" y="254"/>
                    <a:pt x="469" y="222"/>
                  </a:cubicBezTo>
                  <a:cubicBezTo>
                    <a:pt x="433" y="130"/>
                    <a:pt x="359" y="55"/>
                    <a:pt x="270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30"/>
            <p:cNvSpPr/>
            <p:nvPr/>
          </p:nvSpPr>
          <p:spPr>
            <a:xfrm>
              <a:off x="4916142" y="1300765"/>
              <a:ext cx="53271" cy="31558"/>
            </a:xfrm>
            <a:custGeom>
              <a:rect b="b" l="l" r="r" t="t"/>
              <a:pathLst>
                <a:path extrusionOk="0" h="795" w="1342">
                  <a:moveTo>
                    <a:pt x="791" y="1"/>
                  </a:moveTo>
                  <a:cubicBezTo>
                    <a:pt x="612" y="1"/>
                    <a:pt x="430" y="74"/>
                    <a:pt x="283" y="182"/>
                  </a:cubicBezTo>
                  <a:cubicBezTo>
                    <a:pt x="202" y="241"/>
                    <a:pt x="127" y="313"/>
                    <a:pt x="75" y="401"/>
                  </a:cubicBezTo>
                  <a:cubicBezTo>
                    <a:pt x="29" y="481"/>
                    <a:pt x="1" y="587"/>
                    <a:pt x="31" y="668"/>
                  </a:cubicBezTo>
                  <a:cubicBezTo>
                    <a:pt x="324" y="523"/>
                    <a:pt x="616" y="391"/>
                    <a:pt x="908" y="318"/>
                  </a:cubicBezTo>
                  <a:lnTo>
                    <a:pt x="908" y="318"/>
                  </a:lnTo>
                  <a:cubicBezTo>
                    <a:pt x="631" y="458"/>
                    <a:pt x="300" y="542"/>
                    <a:pt x="83" y="740"/>
                  </a:cubicBezTo>
                  <a:cubicBezTo>
                    <a:pt x="95" y="749"/>
                    <a:pt x="107" y="758"/>
                    <a:pt x="124" y="765"/>
                  </a:cubicBezTo>
                  <a:cubicBezTo>
                    <a:pt x="174" y="788"/>
                    <a:pt x="230" y="795"/>
                    <a:pt x="286" y="795"/>
                  </a:cubicBezTo>
                  <a:cubicBezTo>
                    <a:pt x="303" y="795"/>
                    <a:pt x="320" y="794"/>
                    <a:pt x="337" y="793"/>
                  </a:cubicBezTo>
                  <a:cubicBezTo>
                    <a:pt x="445" y="787"/>
                    <a:pt x="553" y="770"/>
                    <a:pt x="659" y="746"/>
                  </a:cubicBezTo>
                  <a:cubicBezTo>
                    <a:pt x="782" y="719"/>
                    <a:pt x="906" y="683"/>
                    <a:pt x="1008" y="611"/>
                  </a:cubicBezTo>
                  <a:cubicBezTo>
                    <a:pt x="1162" y="505"/>
                    <a:pt x="1255" y="333"/>
                    <a:pt x="1341" y="167"/>
                  </a:cubicBezTo>
                  <a:cubicBezTo>
                    <a:pt x="1214" y="155"/>
                    <a:pt x="1104" y="72"/>
                    <a:pt x="981" y="31"/>
                  </a:cubicBezTo>
                  <a:cubicBezTo>
                    <a:pt x="919" y="10"/>
                    <a:pt x="855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30"/>
            <p:cNvSpPr/>
            <p:nvPr/>
          </p:nvSpPr>
          <p:spPr>
            <a:xfrm>
              <a:off x="4827860" y="1365309"/>
              <a:ext cx="49500" cy="35011"/>
            </a:xfrm>
            <a:custGeom>
              <a:rect b="b" l="l" r="r" t="t"/>
              <a:pathLst>
                <a:path extrusionOk="0" h="882" w="1247">
                  <a:moveTo>
                    <a:pt x="357" y="1"/>
                  </a:moveTo>
                  <a:cubicBezTo>
                    <a:pt x="322" y="1"/>
                    <a:pt x="288" y="4"/>
                    <a:pt x="254" y="10"/>
                  </a:cubicBezTo>
                  <a:cubicBezTo>
                    <a:pt x="164" y="25"/>
                    <a:pt x="65" y="72"/>
                    <a:pt x="22" y="148"/>
                  </a:cubicBezTo>
                  <a:cubicBezTo>
                    <a:pt x="320" y="279"/>
                    <a:pt x="611" y="417"/>
                    <a:pt x="855" y="594"/>
                  </a:cubicBezTo>
                  <a:cubicBezTo>
                    <a:pt x="570" y="472"/>
                    <a:pt x="293" y="273"/>
                    <a:pt x="0" y="233"/>
                  </a:cubicBezTo>
                  <a:lnTo>
                    <a:pt x="0" y="233"/>
                  </a:lnTo>
                  <a:cubicBezTo>
                    <a:pt x="0" y="249"/>
                    <a:pt x="1" y="264"/>
                    <a:pt x="7" y="280"/>
                  </a:cubicBezTo>
                  <a:cubicBezTo>
                    <a:pt x="26" y="351"/>
                    <a:pt x="74" y="409"/>
                    <a:pt x="122" y="463"/>
                  </a:cubicBezTo>
                  <a:cubicBezTo>
                    <a:pt x="197" y="542"/>
                    <a:pt x="281" y="614"/>
                    <a:pt x="366" y="679"/>
                  </a:cubicBezTo>
                  <a:cubicBezTo>
                    <a:pt x="466" y="755"/>
                    <a:pt x="573" y="826"/>
                    <a:pt x="694" y="858"/>
                  </a:cubicBezTo>
                  <a:cubicBezTo>
                    <a:pt x="754" y="875"/>
                    <a:pt x="815" y="881"/>
                    <a:pt x="876" y="881"/>
                  </a:cubicBezTo>
                  <a:cubicBezTo>
                    <a:pt x="1000" y="881"/>
                    <a:pt x="1125" y="854"/>
                    <a:pt x="1247" y="827"/>
                  </a:cubicBezTo>
                  <a:cubicBezTo>
                    <a:pt x="1174" y="719"/>
                    <a:pt x="1167" y="582"/>
                    <a:pt x="1120" y="463"/>
                  </a:cubicBezTo>
                  <a:cubicBezTo>
                    <a:pt x="1028" y="232"/>
                    <a:pt x="796" y="83"/>
                    <a:pt x="556" y="26"/>
                  </a:cubicBezTo>
                  <a:cubicBezTo>
                    <a:pt x="491" y="11"/>
                    <a:pt x="424" y="1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0"/>
            <p:cNvSpPr/>
            <p:nvPr/>
          </p:nvSpPr>
          <p:spPr>
            <a:xfrm>
              <a:off x="4890380" y="1431956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1" y="66"/>
                    <a:pt x="208" y="194"/>
                    <a:pt x="123" y="397"/>
                  </a:cubicBezTo>
                  <a:cubicBezTo>
                    <a:pt x="78" y="502"/>
                    <a:pt x="68" y="625"/>
                    <a:pt x="0" y="721"/>
                  </a:cubicBezTo>
                  <a:cubicBezTo>
                    <a:pt x="116" y="749"/>
                    <a:pt x="234" y="777"/>
                    <a:pt x="351" y="777"/>
                  </a:cubicBezTo>
                  <a:cubicBezTo>
                    <a:pt x="400" y="777"/>
                    <a:pt x="447" y="772"/>
                    <a:pt x="495" y="761"/>
                  </a:cubicBezTo>
                  <a:cubicBezTo>
                    <a:pt x="603" y="733"/>
                    <a:pt x="701" y="674"/>
                    <a:pt x="792" y="607"/>
                  </a:cubicBezTo>
                  <a:cubicBezTo>
                    <a:pt x="872" y="551"/>
                    <a:pt x="947" y="488"/>
                    <a:pt x="1014" y="420"/>
                  </a:cubicBezTo>
                  <a:cubicBezTo>
                    <a:pt x="1060" y="374"/>
                    <a:pt x="1103" y="322"/>
                    <a:pt x="1123" y="259"/>
                  </a:cubicBezTo>
                  <a:cubicBezTo>
                    <a:pt x="1126" y="246"/>
                    <a:pt x="1128" y="231"/>
                    <a:pt x="1129" y="218"/>
                  </a:cubicBezTo>
                  <a:lnTo>
                    <a:pt x="1129" y="218"/>
                  </a:lnTo>
                  <a:cubicBezTo>
                    <a:pt x="868" y="247"/>
                    <a:pt x="614" y="418"/>
                    <a:pt x="357" y="520"/>
                  </a:cubicBezTo>
                  <a:cubicBezTo>
                    <a:pt x="580" y="368"/>
                    <a:pt x="843" y="251"/>
                    <a:pt x="1112" y="140"/>
                  </a:cubicBezTo>
                  <a:cubicBezTo>
                    <a:pt x="1076" y="71"/>
                    <a:pt x="987" y="28"/>
                    <a:pt x="908" y="11"/>
                  </a:cubicBezTo>
                  <a:cubicBezTo>
                    <a:pt x="872" y="3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0"/>
            <p:cNvSpPr/>
            <p:nvPr/>
          </p:nvSpPr>
          <p:spPr>
            <a:xfrm>
              <a:off x="4740015" y="1378686"/>
              <a:ext cx="26080" cy="22031"/>
            </a:xfrm>
            <a:custGeom>
              <a:rect b="b" l="l" r="r" t="t"/>
              <a:pathLst>
                <a:path extrusionOk="0" h="555" w="657">
                  <a:moveTo>
                    <a:pt x="303" y="1"/>
                  </a:moveTo>
                  <a:cubicBezTo>
                    <a:pt x="297" y="1"/>
                    <a:pt x="290" y="1"/>
                    <a:pt x="284" y="2"/>
                  </a:cubicBezTo>
                  <a:cubicBezTo>
                    <a:pt x="173" y="8"/>
                    <a:pt x="66" y="138"/>
                    <a:pt x="28" y="234"/>
                  </a:cubicBezTo>
                  <a:cubicBezTo>
                    <a:pt x="2" y="303"/>
                    <a:pt x="0" y="391"/>
                    <a:pt x="49" y="454"/>
                  </a:cubicBezTo>
                  <a:cubicBezTo>
                    <a:pt x="77" y="488"/>
                    <a:pt x="116" y="510"/>
                    <a:pt x="156" y="525"/>
                  </a:cubicBezTo>
                  <a:cubicBezTo>
                    <a:pt x="207" y="545"/>
                    <a:pt x="261" y="554"/>
                    <a:pt x="315" y="554"/>
                  </a:cubicBezTo>
                  <a:cubicBezTo>
                    <a:pt x="383" y="554"/>
                    <a:pt x="451" y="539"/>
                    <a:pt x="512" y="510"/>
                  </a:cubicBezTo>
                  <a:cubicBezTo>
                    <a:pt x="570" y="481"/>
                    <a:pt x="625" y="434"/>
                    <a:pt x="642" y="371"/>
                  </a:cubicBezTo>
                  <a:cubicBezTo>
                    <a:pt x="656" y="313"/>
                    <a:pt x="635" y="252"/>
                    <a:pt x="605" y="198"/>
                  </a:cubicBezTo>
                  <a:cubicBezTo>
                    <a:pt x="545" y="88"/>
                    <a:pt x="433" y="1"/>
                    <a:pt x="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0"/>
            <p:cNvSpPr/>
            <p:nvPr/>
          </p:nvSpPr>
          <p:spPr>
            <a:xfrm>
              <a:off x="4829369" y="1292151"/>
              <a:ext cx="24611" cy="23102"/>
            </a:xfrm>
            <a:custGeom>
              <a:rect b="b" l="l" r="r" t="t"/>
              <a:pathLst>
                <a:path extrusionOk="0" h="582" w="620">
                  <a:moveTo>
                    <a:pt x="342" y="1"/>
                  </a:moveTo>
                  <a:cubicBezTo>
                    <a:pt x="262" y="1"/>
                    <a:pt x="175" y="29"/>
                    <a:pt x="120" y="63"/>
                  </a:cubicBezTo>
                  <a:cubicBezTo>
                    <a:pt x="56" y="104"/>
                    <a:pt x="1" y="174"/>
                    <a:pt x="4" y="253"/>
                  </a:cubicBezTo>
                  <a:cubicBezTo>
                    <a:pt x="5" y="296"/>
                    <a:pt x="24" y="337"/>
                    <a:pt x="47" y="375"/>
                  </a:cubicBezTo>
                  <a:cubicBezTo>
                    <a:pt x="111" y="478"/>
                    <a:pt x="221" y="554"/>
                    <a:pt x="340" y="576"/>
                  </a:cubicBezTo>
                  <a:cubicBezTo>
                    <a:pt x="360" y="579"/>
                    <a:pt x="380" y="581"/>
                    <a:pt x="400" y="581"/>
                  </a:cubicBezTo>
                  <a:cubicBezTo>
                    <a:pt x="447" y="581"/>
                    <a:pt x="493" y="570"/>
                    <a:pt x="527" y="541"/>
                  </a:cubicBezTo>
                  <a:cubicBezTo>
                    <a:pt x="574" y="504"/>
                    <a:pt x="593" y="441"/>
                    <a:pt x="601" y="381"/>
                  </a:cubicBezTo>
                  <a:cubicBezTo>
                    <a:pt x="620" y="251"/>
                    <a:pt x="578" y="107"/>
                    <a:pt x="462" y="31"/>
                  </a:cubicBezTo>
                  <a:cubicBezTo>
                    <a:pt x="429" y="9"/>
                    <a:pt x="387" y="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30"/>
            <p:cNvSpPr/>
            <p:nvPr/>
          </p:nvSpPr>
          <p:spPr>
            <a:xfrm>
              <a:off x="4723621" y="1237570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4" y="1"/>
                  </a:moveTo>
                  <a:cubicBezTo>
                    <a:pt x="161" y="1"/>
                    <a:pt x="139" y="5"/>
                    <a:pt x="119" y="16"/>
                  </a:cubicBezTo>
                  <a:cubicBezTo>
                    <a:pt x="76" y="39"/>
                    <a:pt x="51" y="85"/>
                    <a:pt x="35" y="130"/>
                  </a:cubicBezTo>
                  <a:cubicBezTo>
                    <a:pt x="1" y="229"/>
                    <a:pt x="11" y="349"/>
                    <a:pt x="89" y="426"/>
                  </a:cubicBezTo>
                  <a:cubicBezTo>
                    <a:pt x="125" y="461"/>
                    <a:pt x="184" y="475"/>
                    <a:pt x="241" y="475"/>
                  </a:cubicBezTo>
                  <a:cubicBezTo>
                    <a:pt x="286" y="475"/>
                    <a:pt x="330" y="467"/>
                    <a:pt x="362" y="455"/>
                  </a:cubicBezTo>
                  <a:cubicBezTo>
                    <a:pt x="420" y="432"/>
                    <a:pt x="473" y="385"/>
                    <a:pt x="483" y="323"/>
                  </a:cubicBezTo>
                  <a:cubicBezTo>
                    <a:pt x="488" y="290"/>
                    <a:pt x="482" y="254"/>
                    <a:pt x="470" y="222"/>
                  </a:cubicBezTo>
                  <a:cubicBezTo>
                    <a:pt x="434" y="130"/>
                    <a:pt x="360" y="55"/>
                    <a:pt x="270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0"/>
            <p:cNvSpPr/>
            <p:nvPr/>
          </p:nvSpPr>
          <p:spPr>
            <a:xfrm>
              <a:off x="4703337" y="1300765"/>
              <a:ext cx="53271" cy="31558"/>
            </a:xfrm>
            <a:custGeom>
              <a:rect b="b" l="l" r="r" t="t"/>
              <a:pathLst>
                <a:path extrusionOk="0" h="795" w="1342">
                  <a:moveTo>
                    <a:pt x="791" y="1"/>
                  </a:moveTo>
                  <a:cubicBezTo>
                    <a:pt x="612" y="1"/>
                    <a:pt x="430" y="74"/>
                    <a:pt x="284" y="182"/>
                  </a:cubicBezTo>
                  <a:cubicBezTo>
                    <a:pt x="202" y="241"/>
                    <a:pt x="128" y="313"/>
                    <a:pt x="76" y="401"/>
                  </a:cubicBezTo>
                  <a:cubicBezTo>
                    <a:pt x="30" y="481"/>
                    <a:pt x="1" y="587"/>
                    <a:pt x="31" y="668"/>
                  </a:cubicBezTo>
                  <a:cubicBezTo>
                    <a:pt x="324" y="523"/>
                    <a:pt x="617" y="391"/>
                    <a:pt x="909" y="318"/>
                  </a:cubicBezTo>
                  <a:lnTo>
                    <a:pt x="909" y="318"/>
                  </a:lnTo>
                  <a:cubicBezTo>
                    <a:pt x="632" y="458"/>
                    <a:pt x="300" y="542"/>
                    <a:pt x="83" y="740"/>
                  </a:cubicBezTo>
                  <a:cubicBezTo>
                    <a:pt x="95" y="749"/>
                    <a:pt x="108" y="758"/>
                    <a:pt x="123" y="765"/>
                  </a:cubicBezTo>
                  <a:cubicBezTo>
                    <a:pt x="174" y="788"/>
                    <a:pt x="230" y="795"/>
                    <a:pt x="286" y="795"/>
                  </a:cubicBezTo>
                  <a:cubicBezTo>
                    <a:pt x="303" y="795"/>
                    <a:pt x="320" y="794"/>
                    <a:pt x="337" y="793"/>
                  </a:cubicBezTo>
                  <a:cubicBezTo>
                    <a:pt x="445" y="787"/>
                    <a:pt x="554" y="770"/>
                    <a:pt x="660" y="746"/>
                  </a:cubicBezTo>
                  <a:cubicBezTo>
                    <a:pt x="782" y="719"/>
                    <a:pt x="906" y="683"/>
                    <a:pt x="1009" y="611"/>
                  </a:cubicBezTo>
                  <a:cubicBezTo>
                    <a:pt x="1162" y="505"/>
                    <a:pt x="1254" y="333"/>
                    <a:pt x="1342" y="167"/>
                  </a:cubicBezTo>
                  <a:cubicBezTo>
                    <a:pt x="1215" y="155"/>
                    <a:pt x="1103" y="72"/>
                    <a:pt x="982" y="31"/>
                  </a:cubicBezTo>
                  <a:cubicBezTo>
                    <a:pt x="920" y="10"/>
                    <a:pt x="85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30"/>
            <p:cNvSpPr/>
            <p:nvPr/>
          </p:nvSpPr>
          <p:spPr>
            <a:xfrm>
              <a:off x="4615016" y="1365309"/>
              <a:ext cx="49579" cy="35011"/>
            </a:xfrm>
            <a:custGeom>
              <a:rect b="b" l="l" r="r" t="t"/>
              <a:pathLst>
                <a:path extrusionOk="0" h="882" w="1249">
                  <a:moveTo>
                    <a:pt x="357" y="1"/>
                  </a:moveTo>
                  <a:cubicBezTo>
                    <a:pt x="323" y="1"/>
                    <a:pt x="289" y="4"/>
                    <a:pt x="255" y="10"/>
                  </a:cubicBezTo>
                  <a:cubicBezTo>
                    <a:pt x="166" y="25"/>
                    <a:pt x="67" y="72"/>
                    <a:pt x="24" y="148"/>
                  </a:cubicBezTo>
                  <a:cubicBezTo>
                    <a:pt x="322" y="279"/>
                    <a:pt x="612" y="417"/>
                    <a:pt x="857" y="594"/>
                  </a:cubicBezTo>
                  <a:cubicBezTo>
                    <a:pt x="572" y="472"/>
                    <a:pt x="295" y="273"/>
                    <a:pt x="1" y="233"/>
                  </a:cubicBezTo>
                  <a:lnTo>
                    <a:pt x="1" y="233"/>
                  </a:lnTo>
                  <a:cubicBezTo>
                    <a:pt x="1" y="249"/>
                    <a:pt x="3" y="264"/>
                    <a:pt x="8" y="280"/>
                  </a:cubicBezTo>
                  <a:cubicBezTo>
                    <a:pt x="27" y="351"/>
                    <a:pt x="76" y="409"/>
                    <a:pt x="124" y="463"/>
                  </a:cubicBezTo>
                  <a:cubicBezTo>
                    <a:pt x="198" y="542"/>
                    <a:pt x="281" y="614"/>
                    <a:pt x="368" y="679"/>
                  </a:cubicBezTo>
                  <a:cubicBezTo>
                    <a:pt x="468" y="755"/>
                    <a:pt x="574" y="826"/>
                    <a:pt x="696" y="858"/>
                  </a:cubicBezTo>
                  <a:cubicBezTo>
                    <a:pt x="755" y="875"/>
                    <a:pt x="816" y="881"/>
                    <a:pt x="877" y="881"/>
                  </a:cubicBezTo>
                  <a:cubicBezTo>
                    <a:pt x="1001" y="881"/>
                    <a:pt x="1127" y="854"/>
                    <a:pt x="1249" y="827"/>
                  </a:cubicBezTo>
                  <a:cubicBezTo>
                    <a:pt x="1176" y="719"/>
                    <a:pt x="1167" y="582"/>
                    <a:pt x="1121" y="463"/>
                  </a:cubicBezTo>
                  <a:cubicBezTo>
                    <a:pt x="1030" y="232"/>
                    <a:pt x="797" y="83"/>
                    <a:pt x="557" y="26"/>
                  </a:cubicBezTo>
                  <a:cubicBezTo>
                    <a:pt x="492" y="11"/>
                    <a:pt x="424" y="1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0"/>
            <p:cNvSpPr/>
            <p:nvPr/>
          </p:nvSpPr>
          <p:spPr>
            <a:xfrm>
              <a:off x="4677575" y="1431956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0" y="66"/>
                    <a:pt x="209" y="194"/>
                    <a:pt x="123" y="397"/>
                  </a:cubicBezTo>
                  <a:cubicBezTo>
                    <a:pt x="79" y="502"/>
                    <a:pt x="68" y="625"/>
                    <a:pt x="1" y="721"/>
                  </a:cubicBezTo>
                  <a:cubicBezTo>
                    <a:pt x="116" y="749"/>
                    <a:pt x="235" y="777"/>
                    <a:pt x="352" y="777"/>
                  </a:cubicBezTo>
                  <a:cubicBezTo>
                    <a:pt x="400" y="777"/>
                    <a:pt x="448" y="772"/>
                    <a:pt x="495" y="761"/>
                  </a:cubicBezTo>
                  <a:cubicBezTo>
                    <a:pt x="603" y="733"/>
                    <a:pt x="701" y="674"/>
                    <a:pt x="792" y="607"/>
                  </a:cubicBezTo>
                  <a:cubicBezTo>
                    <a:pt x="871" y="551"/>
                    <a:pt x="946" y="488"/>
                    <a:pt x="1014" y="420"/>
                  </a:cubicBezTo>
                  <a:cubicBezTo>
                    <a:pt x="1060" y="374"/>
                    <a:pt x="1103" y="322"/>
                    <a:pt x="1122" y="259"/>
                  </a:cubicBezTo>
                  <a:cubicBezTo>
                    <a:pt x="1126" y="246"/>
                    <a:pt x="1128" y="231"/>
                    <a:pt x="1129" y="218"/>
                  </a:cubicBezTo>
                  <a:lnTo>
                    <a:pt x="1129" y="218"/>
                  </a:lnTo>
                  <a:cubicBezTo>
                    <a:pt x="867" y="247"/>
                    <a:pt x="615" y="418"/>
                    <a:pt x="357" y="520"/>
                  </a:cubicBezTo>
                  <a:cubicBezTo>
                    <a:pt x="580" y="368"/>
                    <a:pt x="842" y="251"/>
                    <a:pt x="1112" y="140"/>
                  </a:cubicBezTo>
                  <a:cubicBezTo>
                    <a:pt x="1075" y="71"/>
                    <a:pt x="987" y="28"/>
                    <a:pt x="908" y="11"/>
                  </a:cubicBezTo>
                  <a:cubicBezTo>
                    <a:pt x="872" y="3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0"/>
            <p:cNvSpPr/>
            <p:nvPr/>
          </p:nvSpPr>
          <p:spPr>
            <a:xfrm>
              <a:off x="4527171" y="1378686"/>
              <a:ext cx="26119" cy="22031"/>
            </a:xfrm>
            <a:custGeom>
              <a:rect b="b" l="l" r="r" t="t"/>
              <a:pathLst>
                <a:path extrusionOk="0" h="555" w="658">
                  <a:moveTo>
                    <a:pt x="305" y="1"/>
                  </a:moveTo>
                  <a:cubicBezTo>
                    <a:pt x="298" y="1"/>
                    <a:pt x="292" y="1"/>
                    <a:pt x="285" y="2"/>
                  </a:cubicBezTo>
                  <a:cubicBezTo>
                    <a:pt x="175" y="8"/>
                    <a:pt x="68" y="138"/>
                    <a:pt x="30" y="234"/>
                  </a:cubicBezTo>
                  <a:cubicBezTo>
                    <a:pt x="4" y="303"/>
                    <a:pt x="1" y="391"/>
                    <a:pt x="51" y="454"/>
                  </a:cubicBezTo>
                  <a:cubicBezTo>
                    <a:pt x="78" y="488"/>
                    <a:pt x="118" y="510"/>
                    <a:pt x="157" y="525"/>
                  </a:cubicBezTo>
                  <a:cubicBezTo>
                    <a:pt x="208" y="545"/>
                    <a:pt x="262" y="554"/>
                    <a:pt x="317" y="554"/>
                  </a:cubicBezTo>
                  <a:cubicBezTo>
                    <a:pt x="385" y="554"/>
                    <a:pt x="452" y="539"/>
                    <a:pt x="513" y="510"/>
                  </a:cubicBezTo>
                  <a:cubicBezTo>
                    <a:pt x="572" y="481"/>
                    <a:pt x="626" y="434"/>
                    <a:pt x="643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6" y="88"/>
                    <a:pt x="434" y="1"/>
                    <a:pt x="305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0"/>
            <p:cNvSpPr/>
            <p:nvPr/>
          </p:nvSpPr>
          <p:spPr>
            <a:xfrm>
              <a:off x="4616604" y="1292151"/>
              <a:ext cx="24611" cy="23102"/>
            </a:xfrm>
            <a:custGeom>
              <a:rect b="b" l="l" r="r" t="t"/>
              <a:pathLst>
                <a:path extrusionOk="0" h="582" w="620">
                  <a:moveTo>
                    <a:pt x="341" y="1"/>
                  </a:moveTo>
                  <a:cubicBezTo>
                    <a:pt x="261" y="1"/>
                    <a:pt x="174" y="29"/>
                    <a:pt x="119" y="63"/>
                  </a:cubicBezTo>
                  <a:cubicBezTo>
                    <a:pt x="55" y="104"/>
                    <a:pt x="1" y="174"/>
                    <a:pt x="3" y="253"/>
                  </a:cubicBezTo>
                  <a:cubicBezTo>
                    <a:pt x="5" y="296"/>
                    <a:pt x="22" y="337"/>
                    <a:pt x="46" y="375"/>
                  </a:cubicBezTo>
                  <a:cubicBezTo>
                    <a:pt x="111" y="478"/>
                    <a:pt x="220" y="554"/>
                    <a:pt x="340" y="576"/>
                  </a:cubicBezTo>
                  <a:cubicBezTo>
                    <a:pt x="359" y="579"/>
                    <a:pt x="379" y="581"/>
                    <a:pt x="399" y="581"/>
                  </a:cubicBezTo>
                  <a:cubicBezTo>
                    <a:pt x="446" y="581"/>
                    <a:pt x="492" y="570"/>
                    <a:pt x="526" y="541"/>
                  </a:cubicBezTo>
                  <a:cubicBezTo>
                    <a:pt x="573" y="504"/>
                    <a:pt x="593" y="441"/>
                    <a:pt x="600" y="381"/>
                  </a:cubicBezTo>
                  <a:cubicBezTo>
                    <a:pt x="619" y="251"/>
                    <a:pt x="578" y="107"/>
                    <a:pt x="461" y="31"/>
                  </a:cubicBezTo>
                  <a:cubicBezTo>
                    <a:pt x="428" y="9"/>
                    <a:pt x="386" y="1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0"/>
            <p:cNvSpPr/>
            <p:nvPr/>
          </p:nvSpPr>
          <p:spPr>
            <a:xfrm>
              <a:off x="4490572" y="1300765"/>
              <a:ext cx="53231" cy="31558"/>
            </a:xfrm>
            <a:custGeom>
              <a:rect b="b" l="l" r="r" t="t"/>
              <a:pathLst>
                <a:path extrusionOk="0" h="795" w="1341">
                  <a:moveTo>
                    <a:pt x="790" y="1"/>
                  </a:moveTo>
                  <a:cubicBezTo>
                    <a:pt x="611" y="1"/>
                    <a:pt x="430" y="74"/>
                    <a:pt x="282" y="182"/>
                  </a:cubicBezTo>
                  <a:cubicBezTo>
                    <a:pt x="201" y="241"/>
                    <a:pt x="126" y="313"/>
                    <a:pt x="74" y="401"/>
                  </a:cubicBezTo>
                  <a:cubicBezTo>
                    <a:pt x="28" y="481"/>
                    <a:pt x="0" y="587"/>
                    <a:pt x="30" y="668"/>
                  </a:cubicBezTo>
                  <a:cubicBezTo>
                    <a:pt x="323" y="523"/>
                    <a:pt x="616" y="391"/>
                    <a:pt x="907" y="318"/>
                  </a:cubicBezTo>
                  <a:lnTo>
                    <a:pt x="907" y="318"/>
                  </a:lnTo>
                  <a:cubicBezTo>
                    <a:pt x="630" y="458"/>
                    <a:pt x="299" y="542"/>
                    <a:pt x="82" y="740"/>
                  </a:cubicBezTo>
                  <a:cubicBezTo>
                    <a:pt x="94" y="749"/>
                    <a:pt x="106" y="758"/>
                    <a:pt x="123" y="765"/>
                  </a:cubicBezTo>
                  <a:cubicBezTo>
                    <a:pt x="173" y="788"/>
                    <a:pt x="229" y="795"/>
                    <a:pt x="285" y="795"/>
                  </a:cubicBezTo>
                  <a:cubicBezTo>
                    <a:pt x="302" y="795"/>
                    <a:pt x="319" y="794"/>
                    <a:pt x="336" y="793"/>
                  </a:cubicBezTo>
                  <a:cubicBezTo>
                    <a:pt x="444" y="787"/>
                    <a:pt x="552" y="770"/>
                    <a:pt x="658" y="746"/>
                  </a:cubicBezTo>
                  <a:cubicBezTo>
                    <a:pt x="781" y="719"/>
                    <a:pt x="905" y="683"/>
                    <a:pt x="1007" y="611"/>
                  </a:cubicBezTo>
                  <a:cubicBezTo>
                    <a:pt x="1161" y="505"/>
                    <a:pt x="1254" y="333"/>
                    <a:pt x="1341" y="167"/>
                  </a:cubicBezTo>
                  <a:cubicBezTo>
                    <a:pt x="1213" y="155"/>
                    <a:pt x="1103" y="72"/>
                    <a:pt x="980" y="31"/>
                  </a:cubicBezTo>
                  <a:cubicBezTo>
                    <a:pt x="918" y="10"/>
                    <a:pt x="854" y="1"/>
                    <a:pt x="790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0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40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1"/>
                    <a:pt x="480" y="144"/>
                  </a:cubicBezTo>
                  <a:cubicBezTo>
                    <a:pt x="455" y="134"/>
                    <a:pt x="433" y="124"/>
                    <a:pt x="408" y="111"/>
                  </a:cubicBezTo>
                  <a:lnTo>
                    <a:pt x="407" y="111"/>
                  </a:lnTo>
                  <a:cubicBezTo>
                    <a:pt x="273" y="155"/>
                    <a:pt x="136" y="196"/>
                    <a:pt x="1" y="235"/>
                  </a:cubicBezTo>
                  <a:cubicBezTo>
                    <a:pt x="12" y="244"/>
                    <a:pt x="24" y="254"/>
                    <a:pt x="37" y="262"/>
                  </a:cubicBezTo>
                  <a:cubicBezTo>
                    <a:pt x="59" y="278"/>
                    <a:pt x="82" y="293"/>
                    <a:pt x="106" y="309"/>
                  </a:cubicBezTo>
                  <a:cubicBezTo>
                    <a:pt x="145" y="334"/>
                    <a:pt x="186" y="358"/>
                    <a:pt x="230" y="376"/>
                  </a:cubicBezTo>
                  <a:cubicBezTo>
                    <a:pt x="238" y="381"/>
                    <a:pt x="249" y="385"/>
                    <a:pt x="259" y="389"/>
                  </a:cubicBezTo>
                  <a:lnTo>
                    <a:pt x="261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1"/>
                    <a:pt x="792" y="134"/>
                    <a:pt x="746" y="14"/>
                  </a:cubicBezTo>
                  <a:cubicBezTo>
                    <a:pt x="744" y="9"/>
                    <a:pt x="741" y="5"/>
                    <a:pt x="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0"/>
            <p:cNvSpPr/>
            <p:nvPr/>
          </p:nvSpPr>
          <p:spPr>
            <a:xfrm>
              <a:off x="4783997" y="1219152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0" y="66"/>
                    <a:pt x="209" y="193"/>
                    <a:pt x="122" y="396"/>
                  </a:cubicBezTo>
                  <a:cubicBezTo>
                    <a:pt x="77" y="503"/>
                    <a:pt x="68" y="624"/>
                    <a:pt x="0" y="720"/>
                  </a:cubicBezTo>
                  <a:cubicBezTo>
                    <a:pt x="115" y="749"/>
                    <a:pt x="234" y="777"/>
                    <a:pt x="351" y="777"/>
                  </a:cubicBezTo>
                  <a:cubicBezTo>
                    <a:pt x="399" y="777"/>
                    <a:pt x="447" y="772"/>
                    <a:pt x="495" y="761"/>
                  </a:cubicBezTo>
                  <a:cubicBezTo>
                    <a:pt x="602" y="734"/>
                    <a:pt x="700" y="674"/>
                    <a:pt x="792" y="608"/>
                  </a:cubicBezTo>
                  <a:cubicBezTo>
                    <a:pt x="871" y="552"/>
                    <a:pt x="946" y="489"/>
                    <a:pt x="1014" y="420"/>
                  </a:cubicBezTo>
                  <a:cubicBezTo>
                    <a:pt x="1060" y="375"/>
                    <a:pt x="1102" y="322"/>
                    <a:pt x="1122" y="260"/>
                  </a:cubicBezTo>
                  <a:cubicBezTo>
                    <a:pt x="1126" y="245"/>
                    <a:pt x="1127" y="232"/>
                    <a:pt x="1128" y="218"/>
                  </a:cubicBezTo>
                  <a:lnTo>
                    <a:pt x="1128" y="218"/>
                  </a:lnTo>
                  <a:cubicBezTo>
                    <a:pt x="867" y="247"/>
                    <a:pt x="615" y="417"/>
                    <a:pt x="357" y="520"/>
                  </a:cubicBezTo>
                  <a:cubicBezTo>
                    <a:pt x="579" y="368"/>
                    <a:pt x="842" y="251"/>
                    <a:pt x="1112" y="140"/>
                  </a:cubicBezTo>
                  <a:cubicBezTo>
                    <a:pt x="1075" y="71"/>
                    <a:pt x="987" y="29"/>
                    <a:pt x="907" y="11"/>
                  </a:cubicBezTo>
                  <a:cubicBezTo>
                    <a:pt x="871" y="4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0"/>
            <p:cNvSpPr/>
            <p:nvPr/>
          </p:nvSpPr>
          <p:spPr>
            <a:xfrm>
              <a:off x="4508594" y="1155481"/>
              <a:ext cx="49579" cy="31954"/>
            </a:xfrm>
            <a:custGeom>
              <a:rect b="b" l="l" r="r" t="t"/>
              <a:pathLst>
                <a:path extrusionOk="0" h="805" w="1249">
                  <a:moveTo>
                    <a:pt x="87" y="1"/>
                  </a:moveTo>
                  <a:cubicBezTo>
                    <a:pt x="78" y="6"/>
                    <a:pt x="71" y="13"/>
                    <a:pt x="64" y="20"/>
                  </a:cubicBezTo>
                  <a:cubicBezTo>
                    <a:pt x="56" y="27"/>
                    <a:pt x="47" y="35"/>
                    <a:pt x="41" y="43"/>
                  </a:cubicBezTo>
                  <a:cubicBezTo>
                    <a:pt x="35" y="53"/>
                    <a:pt x="27" y="61"/>
                    <a:pt x="22" y="72"/>
                  </a:cubicBezTo>
                  <a:cubicBezTo>
                    <a:pt x="321" y="203"/>
                    <a:pt x="611" y="341"/>
                    <a:pt x="855" y="518"/>
                  </a:cubicBezTo>
                  <a:cubicBezTo>
                    <a:pt x="571" y="396"/>
                    <a:pt x="292" y="197"/>
                    <a:pt x="0" y="157"/>
                  </a:cubicBezTo>
                  <a:lnTo>
                    <a:pt x="0" y="157"/>
                  </a:lnTo>
                  <a:cubicBezTo>
                    <a:pt x="1" y="172"/>
                    <a:pt x="3" y="187"/>
                    <a:pt x="7" y="204"/>
                  </a:cubicBezTo>
                  <a:cubicBezTo>
                    <a:pt x="26" y="274"/>
                    <a:pt x="73" y="333"/>
                    <a:pt x="123" y="385"/>
                  </a:cubicBezTo>
                  <a:cubicBezTo>
                    <a:pt x="197" y="464"/>
                    <a:pt x="279" y="536"/>
                    <a:pt x="366" y="602"/>
                  </a:cubicBezTo>
                  <a:cubicBezTo>
                    <a:pt x="465" y="678"/>
                    <a:pt x="573" y="749"/>
                    <a:pt x="694" y="781"/>
                  </a:cubicBezTo>
                  <a:cubicBezTo>
                    <a:pt x="754" y="798"/>
                    <a:pt x="816" y="804"/>
                    <a:pt x="878" y="804"/>
                  </a:cubicBezTo>
                  <a:cubicBezTo>
                    <a:pt x="1001" y="804"/>
                    <a:pt x="1127" y="778"/>
                    <a:pt x="1249" y="751"/>
                  </a:cubicBezTo>
                  <a:cubicBezTo>
                    <a:pt x="1242" y="739"/>
                    <a:pt x="1234" y="728"/>
                    <a:pt x="1227" y="714"/>
                  </a:cubicBezTo>
                  <a:cubicBezTo>
                    <a:pt x="1219" y="698"/>
                    <a:pt x="1213" y="682"/>
                    <a:pt x="1206" y="665"/>
                  </a:cubicBezTo>
                  <a:cubicBezTo>
                    <a:pt x="1201" y="655"/>
                    <a:pt x="1197" y="643"/>
                    <a:pt x="1193" y="631"/>
                  </a:cubicBezTo>
                  <a:cubicBezTo>
                    <a:pt x="1177" y="583"/>
                    <a:pt x="1166" y="534"/>
                    <a:pt x="1152" y="484"/>
                  </a:cubicBezTo>
                  <a:cubicBezTo>
                    <a:pt x="786" y="344"/>
                    <a:pt x="430" y="183"/>
                    <a:pt x="87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30"/>
            <p:cNvSpPr/>
            <p:nvPr/>
          </p:nvSpPr>
          <p:spPr>
            <a:xfrm>
              <a:off x="4571193" y="1219152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89" y="8"/>
                    <a:pt x="636" y="19"/>
                  </a:cubicBezTo>
                  <a:cubicBezTo>
                    <a:pt x="421" y="66"/>
                    <a:pt x="208" y="193"/>
                    <a:pt x="123" y="396"/>
                  </a:cubicBezTo>
                  <a:cubicBezTo>
                    <a:pt x="78" y="503"/>
                    <a:pt x="68" y="624"/>
                    <a:pt x="0" y="720"/>
                  </a:cubicBezTo>
                  <a:cubicBezTo>
                    <a:pt x="115" y="749"/>
                    <a:pt x="234" y="777"/>
                    <a:pt x="351" y="777"/>
                  </a:cubicBezTo>
                  <a:cubicBezTo>
                    <a:pt x="399" y="777"/>
                    <a:pt x="447" y="772"/>
                    <a:pt x="495" y="761"/>
                  </a:cubicBezTo>
                  <a:cubicBezTo>
                    <a:pt x="603" y="734"/>
                    <a:pt x="700" y="674"/>
                    <a:pt x="792" y="608"/>
                  </a:cubicBezTo>
                  <a:cubicBezTo>
                    <a:pt x="871" y="552"/>
                    <a:pt x="947" y="489"/>
                    <a:pt x="1014" y="420"/>
                  </a:cubicBezTo>
                  <a:cubicBezTo>
                    <a:pt x="1060" y="375"/>
                    <a:pt x="1103" y="322"/>
                    <a:pt x="1122" y="260"/>
                  </a:cubicBezTo>
                  <a:cubicBezTo>
                    <a:pt x="1126" y="245"/>
                    <a:pt x="1127" y="232"/>
                    <a:pt x="1129" y="218"/>
                  </a:cubicBezTo>
                  <a:lnTo>
                    <a:pt x="1129" y="218"/>
                  </a:lnTo>
                  <a:cubicBezTo>
                    <a:pt x="868" y="247"/>
                    <a:pt x="614" y="417"/>
                    <a:pt x="357" y="520"/>
                  </a:cubicBezTo>
                  <a:cubicBezTo>
                    <a:pt x="579" y="368"/>
                    <a:pt x="843" y="251"/>
                    <a:pt x="1112" y="140"/>
                  </a:cubicBezTo>
                  <a:cubicBezTo>
                    <a:pt x="1075" y="71"/>
                    <a:pt x="986" y="29"/>
                    <a:pt x="907" y="11"/>
                  </a:cubicBezTo>
                  <a:cubicBezTo>
                    <a:pt x="871" y="4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30"/>
            <p:cNvSpPr/>
            <p:nvPr/>
          </p:nvSpPr>
          <p:spPr>
            <a:xfrm>
              <a:off x="4508594" y="1155481"/>
              <a:ext cx="49579" cy="31954"/>
            </a:xfrm>
            <a:custGeom>
              <a:rect b="b" l="l" r="r" t="t"/>
              <a:pathLst>
                <a:path extrusionOk="0" h="805" w="1249">
                  <a:moveTo>
                    <a:pt x="87" y="1"/>
                  </a:moveTo>
                  <a:cubicBezTo>
                    <a:pt x="78" y="6"/>
                    <a:pt x="71" y="13"/>
                    <a:pt x="64" y="20"/>
                  </a:cubicBezTo>
                  <a:cubicBezTo>
                    <a:pt x="56" y="27"/>
                    <a:pt x="47" y="35"/>
                    <a:pt x="41" y="43"/>
                  </a:cubicBezTo>
                  <a:cubicBezTo>
                    <a:pt x="35" y="53"/>
                    <a:pt x="27" y="61"/>
                    <a:pt x="22" y="72"/>
                  </a:cubicBezTo>
                  <a:cubicBezTo>
                    <a:pt x="321" y="203"/>
                    <a:pt x="611" y="341"/>
                    <a:pt x="855" y="518"/>
                  </a:cubicBezTo>
                  <a:cubicBezTo>
                    <a:pt x="571" y="396"/>
                    <a:pt x="292" y="197"/>
                    <a:pt x="0" y="157"/>
                  </a:cubicBezTo>
                  <a:lnTo>
                    <a:pt x="0" y="157"/>
                  </a:lnTo>
                  <a:cubicBezTo>
                    <a:pt x="1" y="172"/>
                    <a:pt x="3" y="187"/>
                    <a:pt x="7" y="204"/>
                  </a:cubicBezTo>
                  <a:cubicBezTo>
                    <a:pt x="26" y="274"/>
                    <a:pt x="73" y="333"/>
                    <a:pt x="123" y="385"/>
                  </a:cubicBezTo>
                  <a:cubicBezTo>
                    <a:pt x="197" y="464"/>
                    <a:pt x="279" y="536"/>
                    <a:pt x="366" y="602"/>
                  </a:cubicBezTo>
                  <a:cubicBezTo>
                    <a:pt x="465" y="678"/>
                    <a:pt x="573" y="749"/>
                    <a:pt x="694" y="781"/>
                  </a:cubicBezTo>
                  <a:cubicBezTo>
                    <a:pt x="754" y="798"/>
                    <a:pt x="816" y="804"/>
                    <a:pt x="878" y="804"/>
                  </a:cubicBezTo>
                  <a:cubicBezTo>
                    <a:pt x="1001" y="804"/>
                    <a:pt x="1127" y="778"/>
                    <a:pt x="1249" y="751"/>
                  </a:cubicBezTo>
                  <a:cubicBezTo>
                    <a:pt x="1242" y="739"/>
                    <a:pt x="1234" y="728"/>
                    <a:pt x="1227" y="714"/>
                  </a:cubicBezTo>
                  <a:cubicBezTo>
                    <a:pt x="1219" y="698"/>
                    <a:pt x="1213" y="682"/>
                    <a:pt x="1206" y="665"/>
                  </a:cubicBezTo>
                  <a:cubicBezTo>
                    <a:pt x="1201" y="655"/>
                    <a:pt x="1197" y="643"/>
                    <a:pt x="1193" y="631"/>
                  </a:cubicBezTo>
                  <a:cubicBezTo>
                    <a:pt x="1177" y="583"/>
                    <a:pt x="1166" y="534"/>
                    <a:pt x="1152" y="484"/>
                  </a:cubicBezTo>
                  <a:cubicBezTo>
                    <a:pt x="786" y="344"/>
                    <a:pt x="430" y="183"/>
                    <a:pt x="87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0"/>
            <p:cNvSpPr/>
            <p:nvPr/>
          </p:nvSpPr>
          <p:spPr>
            <a:xfrm>
              <a:off x="4384230" y="1087920"/>
              <a:ext cx="50810" cy="31637"/>
            </a:xfrm>
            <a:custGeom>
              <a:rect b="b" l="l" r="r" t="t"/>
              <a:pathLst>
                <a:path extrusionOk="0" h="797" w="1280">
                  <a:moveTo>
                    <a:pt x="788" y="1"/>
                  </a:moveTo>
                  <a:cubicBezTo>
                    <a:pt x="610" y="1"/>
                    <a:pt x="429" y="74"/>
                    <a:pt x="283" y="181"/>
                  </a:cubicBezTo>
                  <a:cubicBezTo>
                    <a:pt x="201" y="243"/>
                    <a:pt x="126" y="314"/>
                    <a:pt x="75" y="403"/>
                  </a:cubicBezTo>
                  <a:cubicBezTo>
                    <a:pt x="29" y="482"/>
                    <a:pt x="1" y="588"/>
                    <a:pt x="30" y="670"/>
                  </a:cubicBezTo>
                  <a:cubicBezTo>
                    <a:pt x="323" y="526"/>
                    <a:pt x="616" y="393"/>
                    <a:pt x="909" y="320"/>
                  </a:cubicBezTo>
                  <a:lnTo>
                    <a:pt x="909" y="320"/>
                  </a:lnTo>
                  <a:cubicBezTo>
                    <a:pt x="631" y="458"/>
                    <a:pt x="299" y="545"/>
                    <a:pt x="82" y="743"/>
                  </a:cubicBezTo>
                  <a:cubicBezTo>
                    <a:pt x="95" y="752"/>
                    <a:pt x="107" y="760"/>
                    <a:pt x="122" y="768"/>
                  </a:cubicBezTo>
                  <a:cubicBezTo>
                    <a:pt x="173" y="790"/>
                    <a:pt x="229" y="796"/>
                    <a:pt x="284" y="796"/>
                  </a:cubicBezTo>
                  <a:cubicBezTo>
                    <a:pt x="301" y="796"/>
                    <a:pt x="319" y="796"/>
                    <a:pt x="336" y="795"/>
                  </a:cubicBezTo>
                  <a:cubicBezTo>
                    <a:pt x="445" y="789"/>
                    <a:pt x="553" y="771"/>
                    <a:pt x="659" y="748"/>
                  </a:cubicBezTo>
                  <a:cubicBezTo>
                    <a:pt x="782" y="721"/>
                    <a:pt x="905" y="685"/>
                    <a:pt x="1008" y="612"/>
                  </a:cubicBezTo>
                  <a:cubicBezTo>
                    <a:pt x="1126" y="530"/>
                    <a:pt x="1209" y="409"/>
                    <a:pt x="1279" y="283"/>
                  </a:cubicBezTo>
                  <a:cubicBezTo>
                    <a:pt x="1212" y="214"/>
                    <a:pt x="1148" y="146"/>
                    <a:pt x="1085" y="76"/>
                  </a:cubicBezTo>
                  <a:lnTo>
                    <a:pt x="1084" y="75"/>
                  </a:lnTo>
                  <a:cubicBezTo>
                    <a:pt x="1049" y="59"/>
                    <a:pt x="1014" y="43"/>
                    <a:pt x="980" y="31"/>
                  </a:cubicBezTo>
                  <a:cubicBezTo>
                    <a:pt x="917" y="10"/>
                    <a:pt x="853" y="1"/>
                    <a:pt x="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0"/>
            <p:cNvSpPr/>
            <p:nvPr/>
          </p:nvSpPr>
          <p:spPr>
            <a:xfrm>
              <a:off x="4527171" y="1378686"/>
              <a:ext cx="26119" cy="22031"/>
            </a:xfrm>
            <a:custGeom>
              <a:rect b="b" l="l" r="r" t="t"/>
              <a:pathLst>
                <a:path extrusionOk="0" h="555" w="658">
                  <a:moveTo>
                    <a:pt x="305" y="1"/>
                  </a:moveTo>
                  <a:cubicBezTo>
                    <a:pt x="298" y="1"/>
                    <a:pt x="292" y="1"/>
                    <a:pt x="285" y="2"/>
                  </a:cubicBezTo>
                  <a:cubicBezTo>
                    <a:pt x="175" y="8"/>
                    <a:pt x="68" y="138"/>
                    <a:pt x="30" y="234"/>
                  </a:cubicBezTo>
                  <a:cubicBezTo>
                    <a:pt x="4" y="303"/>
                    <a:pt x="1" y="391"/>
                    <a:pt x="51" y="454"/>
                  </a:cubicBezTo>
                  <a:cubicBezTo>
                    <a:pt x="78" y="488"/>
                    <a:pt x="118" y="510"/>
                    <a:pt x="157" y="525"/>
                  </a:cubicBezTo>
                  <a:cubicBezTo>
                    <a:pt x="208" y="545"/>
                    <a:pt x="262" y="554"/>
                    <a:pt x="317" y="554"/>
                  </a:cubicBezTo>
                  <a:cubicBezTo>
                    <a:pt x="385" y="554"/>
                    <a:pt x="452" y="539"/>
                    <a:pt x="513" y="510"/>
                  </a:cubicBezTo>
                  <a:cubicBezTo>
                    <a:pt x="572" y="481"/>
                    <a:pt x="626" y="434"/>
                    <a:pt x="643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6" y="88"/>
                    <a:pt x="434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30"/>
            <p:cNvSpPr/>
            <p:nvPr/>
          </p:nvSpPr>
          <p:spPr>
            <a:xfrm>
              <a:off x="4510817" y="1237570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4" y="1"/>
                  </a:moveTo>
                  <a:cubicBezTo>
                    <a:pt x="161" y="1"/>
                    <a:pt x="139" y="5"/>
                    <a:pt x="119" y="16"/>
                  </a:cubicBezTo>
                  <a:cubicBezTo>
                    <a:pt x="77" y="39"/>
                    <a:pt x="52" y="85"/>
                    <a:pt x="36" y="130"/>
                  </a:cubicBezTo>
                  <a:cubicBezTo>
                    <a:pt x="0" y="229"/>
                    <a:pt x="11" y="349"/>
                    <a:pt x="89" y="426"/>
                  </a:cubicBezTo>
                  <a:cubicBezTo>
                    <a:pt x="124" y="461"/>
                    <a:pt x="183" y="475"/>
                    <a:pt x="241" y="475"/>
                  </a:cubicBezTo>
                  <a:cubicBezTo>
                    <a:pt x="286" y="475"/>
                    <a:pt x="330" y="467"/>
                    <a:pt x="363" y="455"/>
                  </a:cubicBezTo>
                  <a:cubicBezTo>
                    <a:pt x="420" y="432"/>
                    <a:pt x="473" y="385"/>
                    <a:pt x="484" y="323"/>
                  </a:cubicBezTo>
                  <a:cubicBezTo>
                    <a:pt x="489" y="290"/>
                    <a:pt x="482" y="254"/>
                    <a:pt x="469" y="222"/>
                  </a:cubicBezTo>
                  <a:cubicBezTo>
                    <a:pt x="434" y="130"/>
                    <a:pt x="360" y="55"/>
                    <a:pt x="270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0"/>
            <p:cNvSpPr/>
            <p:nvPr/>
          </p:nvSpPr>
          <p:spPr>
            <a:xfrm>
              <a:off x="4490572" y="1300765"/>
              <a:ext cx="53231" cy="31558"/>
            </a:xfrm>
            <a:custGeom>
              <a:rect b="b" l="l" r="r" t="t"/>
              <a:pathLst>
                <a:path extrusionOk="0" h="795" w="1341">
                  <a:moveTo>
                    <a:pt x="790" y="1"/>
                  </a:moveTo>
                  <a:cubicBezTo>
                    <a:pt x="611" y="1"/>
                    <a:pt x="430" y="74"/>
                    <a:pt x="282" y="182"/>
                  </a:cubicBezTo>
                  <a:cubicBezTo>
                    <a:pt x="201" y="241"/>
                    <a:pt x="126" y="313"/>
                    <a:pt x="74" y="401"/>
                  </a:cubicBezTo>
                  <a:cubicBezTo>
                    <a:pt x="28" y="481"/>
                    <a:pt x="0" y="587"/>
                    <a:pt x="30" y="668"/>
                  </a:cubicBezTo>
                  <a:cubicBezTo>
                    <a:pt x="323" y="523"/>
                    <a:pt x="616" y="391"/>
                    <a:pt x="907" y="318"/>
                  </a:cubicBezTo>
                  <a:lnTo>
                    <a:pt x="907" y="318"/>
                  </a:lnTo>
                  <a:cubicBezTo>
                    <a:pt x="630" y="458"/>
                    <a:pt x="299" y="542"/>
                    <a:pt x="82" y="740"/>
                  </a:cubicBezTo>
                  <a:cubicBezTo>
                    <a:pt x="94" y="749"/>
                    <a:pt x="106" y="758"/>
                    <a:pt x="123" y="765"/>
                  </a:cubicBezTo>
                  <a:cubicBezTo>
                    <a:pt x="173" y="788"/>
                    <a:pt x="229" y="795"/>
                    <a:pt x="285" y="795"/>
                  </a:cubicBezTo>
                  <a:cubicBezTo>
                    <a:pt x="302" y="795"/>
                    <a:pt x="319" y="794"/>
                    <a:pt x="336" y="793"/>
                  </a:cubicBezTo>
                  <a:cubicBezTo>
                    <a:pt x="444" y="787"/>
                    <a:pt x="552" y="770"/>
                    <a:pt x="658" y="746"/>
                  </a:cubicBezTo>
                  <a:cubicBezTo>
                    <a:pt x="781" y="719"/>
                    <a:pt x="905" y="683"/>
                    <a:pt x="1007" y="611"/>
                  </a:cubicBezTo>
                  <a:cubicBezTo>
                    <a:pt x="1161" y="505"/>
                    <a:pt x="1254" y="333"/>
                    <a:pt x="1341" y="167"/>
                  </a:cubicBezTo>
                  <a:cubicBezTo>
                    <a:pt x="1213" y="155"/>
                    <a:pt x="1103" y="72"/>
                    <a:pt x="980" y="31"/>
                  </a:cubicBezTo>
                  <a:cubicBezTo>
                    <a:pt x="918" y="10"/>
                    <a:pt x="854" y="1"/>
                    <a:pt x="7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30"/>
            <p:cNvSpPr/>
            <p:nvPr/>
          </p:nvSpPr>
          <p:spPr>
            <a:xfrm>
              <a:off x="4416025" y="1365269"/>
              <a:ext cx="35765" cy="33344"/>
            </a:xfrm>
            <a:custGeom>
              <a:rect b="b" l="l" r="r" t="t"/>
              <a:pathLst>
                <a:path extrusionOk="0" h="840" w="901">
                  <a:moveTo>
                    <a:pt x="10" y="0"/>
                  </a:moveTo>
                  <a:cubicBezTo>
                    <a:pt x="7" y="0"/>
                    <a:pt x="4" y="0"/>
                    <a:pt x="0" y="0"/>
                  </a:cubicBezTo>
                  <a:cubicBezTo>
                    <a:pt x="246" y="307"/>
                    <a:pt x="521" y="590"/>
                    <a:pt x="837" y="840"/>
                  </a:cubicBezTo>
                  <a:lnTo>
                    <a:pt x="900" y="827"/>
                  </a:lnTo>
                  <a:cubicBezTo>
                    <a:pt x="827" y="722"/>
                    <a:pt x="821" y="583"/>
                    <a:pt x="774" y="464"/>
                  </a:cubicBezTo>
                  <a:cubicBezTo>
                    <a:pt x="683" y="233"/>
                    <a:pt x="450" y="84"/>
                    <a:pt x="209" y="26"/>
                  </a:cubicBezTo>
                  <a:cubicBezTo>
                    <a:pt x="144" y="10"/>
                    <a:pt x="78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30"/>
            <p:cNvSpPr/>
            <p:nvPr/>
          </p:nvSpPr>
          <p:spPr>
            <a:xfrm>
              <a:off x="4403879" y="1292151"/>
              <a:ext cx="24492" cy="23102"/>
            </a:xfrm>
            <a:custGeom>
              <a:rect b="b" l="l" r="r" t="t"/>
              <a:pathLst>
                <a:path extrusionOk="0" h="582" w="617">
                  <a:moveTo>
                    <a:pt x="340" y="1"/>
                  </a:moveTo>
                  <a:cubicBezTo>
                    <a:pt x="259" y="1"/>
                    <a:pt x="172" y="29"/>
                    <a:pt x="117" y="63"/>
                  </a:cubicBezTo>
                  <a:cubicBezTo>
                    <a:pt x="53" y="104"/>
                    <a:pt x="0" y="174"/>
                    <a:pt x="1" y="253"/>
                  </a:cubicBezTo>
                  <a:cubicBezTo>
                    <a:pt x="2" y="296"/>
                    <a:pt x="20" y="337"/>
                    <a:pt x="44" y="375"/>
                  </a:cubicBezTo>
                  <a:cubicBezTo>
                    <a:pt x="109" y="478"/>
                    <a:pt x="218" y="554"/>
                    <a:pt x="338" y="576"/>
                  </a:cubicBezTo>
                  <a:cubicBezTo>
                    <a:pt x="357" y="579"/>
                    <a:pt x="378" y="581"/>
                    <a:pt x="398" y="581"/>
                  </a:cubicBezTo>
                  <a:cubicBezTo>
                    <a:pt x="444" y="581"/>
                    <a:pt x="490" y="570"/>
                    <a:pt x="524" y="541"/>
                  </a:cubicBezTo>
                  <a:cubicBezTo>
                    <a:pt x="571" y="504"/>
                    <a:pt x="591" y="441"/>
                    <a:pt x="598" y="381"/>
                  </a:cubicBezTo>
                  <a:cubicBezTo>
                    <a:pt x="617" y="251"/>
                    <a:pt x="575" y="107"/>
                    <a:pt x="460" y="31"/>
                  </a:cubicBezTo>
                  <a:cubicBezTo>
                    <a:pt x="426" y="9"/>
                    <a:pt x="384" y="1"/>
                    <a:pt x="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0"/>
            <p:cNvSpPr/>
            <p:nvPr/>
          </p:nvSpPr>
          <p:spPr>
            <a:xfrm>
              <a:off x="4508594" y="1155481"/>
              <a:ext cx="49579" cy="31954"/>
            </a:xfrm>
            <a:custGeom>
              <a:rect b="b" l="l" r="r" t="t"/>
              <a:pathLst>
                <a:path extrusionOk="0" h="805" w="1249">
                  <a:moveTo>
                    <a:pt x="87" y="1"/>
                  </a:moveTo>
                  <a:cubicBezTo>
                    <a:pt x="78" y="6"/>
                    <a:pt x="71" y="13"/>
                    <a:pt x="64" y="20"/>
                  </a:cubicBezTo>
                  <a:cubicBezTo>
                    <a:pt x="56" y="27"/>
                    <a:pt x="47" y="35"/>
                    <a:pt x="41" y="43"/>
                  </a:cubicBezTo>
                  <a:cubicBezTo>
                    <a:pt x="35" y="53"/>
                    <a:pt x="27" y="61"/>
                    <a:pt x="22" y="72"/>
                  </a:cubicBezTo>
                  <a:cubicBezTo>
                    <a:pt x="321" y="203"/>
                    <a:pt x="611" y="341"/>
                    <a:pt x="855" y="518"/>
                  </a:cubicBezTo>
                  <a:cubicBezTo>
                    <a:pt x="571" y="396"/>
                    <a:pt x="292" y="197"/>
                    <a:pt x="0" y="157"/>
                  </a:cubicBezTo>
                  <a:lnTo>
                    <a:pt x="0" y="157"/>
                  </a:lnTo>
                  <a:cubicBezTo>
                    <a:pt x="1" y="172"/>
                    <a:pt x="3" y="187"/>
                    <a:pt x="7" y="204"/>
                  </a:cubicBezTo>
                  <a:cubicBezTo>
                    <a:pt x="26" y="274"/>
                    <a:pt x="73" y="333"/>
                    <a:pt x="123" y="385"/>
                  </a:cubicBezTo>
                  <a:cubicBezTo>
                    <a:pt x="197" y="464"/>
                    <a:pt x="279" y="536"/>
                    <a:pt x="366" y="602"/>
                  </a:cubicBezTo>
                  <a:cubicBezTo>
                    <a:pt x="465" y="678"/>
                    <a:pt x="573" y="749"/>
                    <a:pt x="694" y="781"/>
                  </a:cubicBezTo>
                  <a:cubicBezTo>
                    <a:pt x="754" y="798"/>
                    <a:pt x="816" y="804"/>
                    <a:pt x="878" y="804"/>
                  </a:cubicBezTo>
                  <a:cubicBezTo>
                    <a:pt x="1001" y="804"/>
                    <a:pt x="1127" y="778"/>
                    <a:pt x="1249" y="751"/>
                  </a:cubicBezTo>
                  <a:cubicBezTo>
                    <a:pt x="1242" y="739"/>
                    <a:pt x="1234" y="728"/>
                    <a:pt x="1227" y="714"/>
                  </a:cubicBezTo>
                  <a:cubicBezTo>
                    <a:pt x="1219" y="698"/>
                    <a:pt x="1213" y="682"/>
                    <a:pt x="1206" y="665"/>
                  </a:cubicBezTo>
                  <a:cubicBezTo>
                    <a:pt x="1201" y="655"/>
                    <a:pt x="1197" y="643"/>
                    <a:pt x="1193" y="631"/>
                  </a:cubicBezTo>
                  <a:cubicBezTo>
                    <a:pt x="1177" y="583"/>
                    <a:pt x="1166" y="534"/>
                    <a:pt x="1152" y="484"/>
                  </a:cubicBezTo>
                  <a:cubicBezTo>
                    <a:pt x="786" y="344"/>
                    <a:pt x="430" y="183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0"/>
            <p:cNvSpPr/>
            <p:nvPr/>
          </p:nvSpPr>
          <p:spPr>
            <a:xfrm>
              <a:off x="4420828" y="1165921"/>
              <a:ext cx="26119" cy="21991"/>
            </a:xfrm>
            <a:custGeom>
              <a:rect b="b" l="l" r="r" t="t"/>
              <a:pathLst>
                <a:path extrusionOk="0" h="554" w="658">
                  <a:moveTo>
                    <a:pt x="304" y="1"/>
                  </a:moveTo>
                  <a:cubicBezTo>
                    <a:pt x="298" y="1"/>
                    <a:pt x="291" y="1"/>
                    <a:pt x="285" y="1"/>
                  </a:cubicBezTo>
                  <a:cubicBezTo>
                    <a:pt x="174" y="8"/>
                    <a:pt x="67" y="138"/>
                    <a:pt x="29" y="232"/>
                  </a:cubicBezTo>
                  <a:cubicBezTo>
                    <a:pt x="2" y="302"/>
                    <a:pt x="0" y="391"/>
                    <a:pt x="50" y="453"/>
                  </a:cubicBezTo>
                  <a:cubicBezTo>
                    <a:pt x="78" y="487"/>
                    <a:pt x="117" y="508"/>
                    <a:pt x="158" y="524"/>
                  </a:cubicBezTo>
                  <a:cubicBezTo>
                    <a:pt x="208" y="544"/>
                    <a:pt x="262" y="553"/>
                    <a:pt x="316" y="553"/>
                  </a:cubicBezTo>
                  <a:cubicBezTo>
                    <a:pt x="384" y="553"/>
                    <a:pt x="452" y="538"/>
                    <a:pt x="513" y="508"/>
                  </a:cubicBezTo>
                  <a:cubicBezTo>
                    <a:pt x="571" y="480"/>
                    <a:pt x="626" y="433"/>
                    <a:pt x="643" y="371"/>
                  </a:cubicBezTo>
                  <a:cubicBezTo>
                    <a:pt x="657" y="313"/>
                    <a:pt x="635" y="251"/>
                    <a:pt x="606" y="197"/>
                  </a:cubicBezTo>
                  <a:cubicBezTo>
                    <a:pt x="546" y="87"/>
                    <a:pt x="435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30"/>
            <p:cNvSpPr/>
            <p:nvPr/>
          </p:nvSpPr>
          <p:spPr>
            <a:xfrm>
              <a:off x="4361087" y="1219112"/>
              <a:ext cx="42077" cy="30843"/>
            </a:xfrm>
            <a:custGeom>
              <a:rect b="b" l="l" r="r" t="t"/>
              <a:pathLst>
                <a:path extrusionOk="0" h="777" w="1060">
                  <a:moveTo>
                    <a:pt x="734" y="1"/>
                  </a:moveTo>
                  <a:cubicBezTo>
                    <a:pt x="679" y="1"/>
                    <a:pt x="623" y="8"/>
                    <a:pt x="569" y="20"/>
                  </a:cubicBezTo>
                  <a:cubicBezTo>
                    <a:pt x="352" y="67"/>
                    <a:pt x="142" y="194"/>
                    <a:pt x="55" y="397"/>
                  </a:cubicBezTo>
                  <a:cubicBezTo>
                    <a:pt x="31" y="453"/>
                    <a:pt x="18" y="512"/>
                    <a:pt x="0" y="571"/>
                  </a:cubicBezTo>
                  <a:lnTo>
                    <a:pt x="38" y="745"/>
                  </a:lnTo>
                  <a:cubicBezTo>
                    <a:pt x="119" y="763"/>
                    <a:pt x="202" y="777"/>
                    <a:pt x="284" y="777"/>
                  </a:cubicBezTo>
                  <a:cubicBezTo>
                    <a:pt x="332" y="777"/>
                    <a:pt x="379" y="772"/>
                    <a:pt x="425" y="761"/>
                  </a:cubicBezTo>
                  <a:cubicBezTo>
                    <a:pt x="534" y="734"/>
                    <a:pt x="631" y="673"/>
                    <a:pt x="722" y="607"/>
                  </a:cubicBezTo>
                  <a:cubicBezTo>
                    <a:pt x="802" y="552"/>
                    <a:pt x="877" y="490"/>
                    <a:pt x="945" y="419"/>
                  </a:cubicBezTo>
                  <a:cubicBezTo>
                    <a:pt x="990" y="374"/>
                    <a:pt x="1033" y="322"/>
                    <a:pt x="1053" y="260"/>
                  </a:cubicBezTo>
                  <a:cubicBezTo>
                    <a:pt x="1058" y="245"/>
                    <a:pt x="1058" y="231"/>
                    <a:pt x="1060" y="218"/>
                  </a:cubicBezTo>
                  <a:lnTo>
                    <a:pt x="1060" y="218"/>
                  </a:lnTo>
                  <a:cubicBezTo>
                    <a:pt x="798" y="245"/>
                    <a:pt x="545" y="416"/>
                    <a:pt x="288" y="520"/>
                  </a:cubicBezTo>
                  <a:cubicBezTo>
                    <a:pt x="511" y="366"/>
                    <a:pt x="773" y="251"/>
                    <a:pt x="1043" y="140"/>
                  </a:cubicBezTo>
                  <a:cubicBezTo>
                    <a:pt x="1006" y="71"/>
                    <a:pt x="919" y="28"/>
                    <a:pt x="839" y="11"/>
                  </a:cubicBezTo>
                  <a:cubicBezTo>
                    <a:pt x="804" y="4"/>
                    <a:pt x="769" y="1"/>
                    <a:pt x="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0"/>
            <p:cNvSpPr/>
            <p:nvPr/>
          </p:nvSpPr>
          <p:spPr>
            <a:xfrm>
              <a:off x="4328895" y="46165"/>
              <a:ext cx="1332164" cy="1446803"/>
            </a:xfrm>
            <a:custGeom>
              <a:rect b="b" l="l" r="r" t="t"/>
              <a:pathLst>
                <a:path extrusionOk="0" h="36448" w="33560">
                  <a:moveTo>
                    <a:pt x="24910" y="170"/>
                  </a:moveTo>
                  <a:cubicBezTo>
                    <a:pt x="26196" y="170"/>
                    <a:pt x="27487" y="350"/>
                    <a:pt x="28665" y="880"/>
                  </a:cubicBezTo>
                  <a:cubicBezTo>
                    <a:pt x="31415" y="2116"/>
                    <a:pt x="33061" y="5053"/>
                    <a:pt x="33284" y="7982"/>
                  </a:cubicBezTo>
                  <a:cubicBezTo>
                    <a:pt x="33545" y="11447"/>
                    <a:pt x="32081" y="14760"/>
                    <a:pt x="30046" y="17484"/>
                  </a:cubicBezTo>
                  <a:cubicBezTo>
                    <a:pt x="29030" y="18848"/>
                    <a:pt x="27866" y="20095"/>
                    <a:pt x="26654" y="21285"/>
                  </a:cubicBezTo>
                  <a:cubicBezTo>
                    <a:pt x="25491" y="22426"/>
                    <a:pt x="24266" y="23509"/>
                    <a:pt x="22961" y="24489"/>
                  </a:cubicBezTo>
                  <a:cubicBezTo>
                    <a:pt x="20394" y="26420"/>
                    <a:pt x="17486" y="27981"/>
                    <a:pt x="14326" y="28664"/>
                  </a:cubicBezTo>
                  <a:cubicBezTo>
                    <a:pt x="13148" y="28919"/>
                    <a:pt x="11933" y="29056"/>
                    <a:pt x="10719" y="29056"/>
                  </a:cubicBezTo>
                  <a:cubicBezTo>
                    <a:pt x="8790" y="29056"/>
                    <a:pt x="6864" y="28712"/>
                    <a:pt x="5091" y="27951"/>
                  </a:cubicBezTo>
                  <a:cubicBezTo>
                    <a:pt x="4691" y="27779"/>
                    <a:pt x="4297" y="27588"/>
                    <a:pt x="3914" y="27374"/>
                  </a:cubicBezTo>
                  <a:cubicBezTo>
                    <a:pt x="1668" y="25880"/>
                    <a:pt x="626" y="23194"/>
                    <a:pt x="626" y="20568"/>
                  </a:cubicBezTo>
                  <a:cubicBezTo>
                    <a:pt x="626" y="20222"/>
                    <a:pt x="646" y="19876"/>
                    <a:pt x="681" y="19534"/>
                  </a:cubicBezTo>
                  <a:cubicBezTo>
                    <a:pt x="861" y="17823"/>
                    <a:pt x="1439" y="16173"/>
                    <a:pt x="2205" y="14642"/>
                  </a:cubicBezTo>
                  <a:cubicBezTo>
                    <a:pt x="2898" y="13255"/>
                    <a:pt x="3741" y="11942"/>
                    <a:pt x="4686" y="10711"/>
                  </a:cubicBezTo>
                  <a:cubicBezTo>
                    <a:pt x="6479" y="8372"/>
                    <a:pt x="8671" y="6341"/>
                    <a:pt x="11118" y="4700"/>
                  </a:cubicBezTo>
                  <a:cubicBezTo>
                    <a:pt x="13566" y="3058"/>
                    <a:pt x="16277" y="1806"/>
                    <a:pt x="19121" y="1031"/>
                  </a:cubicBezTo>
                  <a:cubicBezTo>
                    <a:pt x="20576" y="634"/>
                    <a:pt x="22069" y="354"/>
                    <a:pt x="23573" y="229"/>
                  </a:cubicBezTo>
                  <a:cubicBezTo>
                    <a:pt x="24015" y="192"/>
                    <a:pt x="24462" y="170"/>
                    <a:pt x="24910" y="170"/>
                  </a:cubicBezTo>
                  <a:close/>
                  <a:moveTo>
                    <a:pt x="33325" y="10777"/>
                  </a:moveTo>
                  <a:cubicBezTo>
                    <a:pt x="33326" y="11007"/>
                    <a:pt x="33328" y="11236"/>
                    <a:pt x="33328" y="11465"/>
                  </a:cubicBezTo>
                  <a:cubicBezTo>
                    <a:pt x="33337" y="12725"/>
                    <a:pt x="33312" y="13984"/>
                    <a:pt x="33229" y="15239"/>
                  </a:cubicBezTo>
                  <a:cubicBezTo>
                    <a:pt x="33190" y="15812"/>
                    <a:pt x="33139" y="16384"/>
                    <a:pt x="33072" y="16953"/>
                  </a:cubicBezTo>
                  <a:cubicBezTo>
                    <a:pt x="32874" y="18652"/>
                    <a:pt x="32419" y="20237"/>
                    <a:pt x="31654" y="21769"/>
                  </a:cubicBezTo>
                  <a:cubicBezTo>
                    <a:pt x="31149" y="22781"/>
                    <a:pt x="30542" y="23744"/>
                    <a:pt x="29864" y="24650"/>
                  </a:cubicBezTo>
                  <a:cubicBezTo>
                    <a:pt x="28848" y="26013"/>
                    <a:pt x="27686" y="27262"/>
                    <a:pt x="26473" y="28450"/>
                  </a:cubicBezTo>
                  <a:cubicBezTo>
                    <a:pt x="25307" y="29591"/>
                    <a:pt x="24083" y="30674"/>
                    <a:pt x="22779" y="31654"/>
                  </a:cubicBezTo>
                  <a:cubicBezTo>
                    <a:pt x="20211" y="33584"/>
                    <a:pt x="17302" y="35146"/>
                    <a:pt x="14144" y="35830"/>
                  </a:cubicBezTo>
                  <a:cubicBezTo>
                    <a:pt x="12966" y="36085"/>
                    <a:pt x="11751" y="36221"/>
                    <a:pt x="10537" y="36221"/>
                  </a:cubicBezTo>
                  <a:cubicBezTo>
                    <a:pt x="8609" y="36221"/>
                    <a:pt x="6682" y="35877"/>
                    <a:pt x="4909" y="35116"/>
                  </a:cubicBezTo>
                  <a:cubicBezTo>
                    <a:pt x="4509" y="34944"/>
                    <a:pt x="4115" y="34753"/>
                    <a:pt x="3733" y="34539"/>
                  </a:cubicBezTo>
                  <a:cubicBezTo>
                    <a:pt x="1333" y="33207"/>
                    <a:pt x="622" y="30306"/>
                    <a:pt x="521" y="27774"/>
                  </a:cubicBezTo>
                  <a:cubicBezTo>
                    <a:pt x="507" y="27435"/>
                    <a:pt x="505" y="27097"/>
                    <a:pt x="504" y="26759"/>
                  </a:cubicBezTo>
                  <a:cubicBezTo>
                    <a:pt x="496" y="25265"/>
                    <a:pt x="510" y="23772"/>
                    <a:pt x="544" y="22279"/>
                  </a:cubicBezTo>
                  <a:cubicBezTo>
                    <a:pt x="546" y="22219"/>
                    <a:pt x="548" y="22159"/>
                    <a:pt x="548" y="22099"/>
                  </a:cubicBezTo>
                  <a:cubicBezTo>
                    <a:pt x="549" y="22103"/>
                    <a:pt x="549" y="22105"/>
                    <a:pt x="549" y="22109"/>
                  </a:cubicBezTo>
                  <a:cubicBezTo>
                    <a:pt x="684" y="22944"/>
                    <a:pt x="926" y="23765"/>
                    <a:pt x="1283" y="24532"/>
                  </a:cubicBezTo>
                  <a:cubicBezTo>
                    <a:pt x="2940" y="28076"/>
                    <a:pt x="6957" y="29278"/>
                    <a:pt x="10662" y="29278"/>
                  </a:cubicBezTo>
                  <a:cubicBezTo>
                    <a:pt x="11154" y="29278"/>
                    <a:pt x="11641" y="29257"/>
                    <a:pt x="12116" y="29217"/>
                  </a:cubicBezTo>
                  <a:cubicBezTo>
                    <a:pt x="15378" y="28946"/>
                    <a:pt x="18466" y="27712"/>
                    <a:pt x="21214" y="25966"/>
                  </a:cubicBezTo>
                  <a:cubicBezTo>
                    <a:pt x="24031" y="24175"/>
                    <a:pt x="26557" y="21879"/>
                    <a:pt x="28764" y="19381"/>
                  </a:cubicBezTo>
                  <a:cubicBezTo>
                    <a:pt x="30936" y="16919"/>
                    <a:pt x="32759" y="14048"/>
                    <a:pt x="33325" y="10777"/>
                  </a:cubicBezTo>
                  <a:close/>
                  <a:moveTo>
                    <a:pt x="24856" y="0"/>
                  </a:moveTo>
                  <a:cubicBezTo>
                    <a:pt x="23634" y="0"/>
                    <a:pt x="22405" y="165"/>
                    <a:pt x="21210" y="383"/>
                  </a:cubicBezTo>
                  <a:cubicBezTo>
                    <a:pt x="18264" y="920"/>
                    <a:pt x="15414" y="1976"/>
                    <a:pt x="12807" y="3447"/>
                  </a:cubicBezTo>
                  <a:cubicBezTo>
                    <a:pt x="10191" y="4923"/>
                    <a:pt x="7811" y="6825"/>
                    <a:pt x="5808" y="9065"/>
                  </a:cubicBezTo>
                  <a:cubicBezTo>
                    <a:pt x="4813" y="10179"/>
                    <a:pt x="3911" y="11376"/>
                    <a:pt x="3119" y="12642"/>
                  </a:cubicBezTo>
                  <a:cubicBezTo>
                    <a:pt x="2208" y="14100"/>
                    <a:pt x="1427" y="15660"/>
                    <a:pt x="942" y="17313"/>
                  </a:cubicBezTo>
                  <a:cubicBezTo>
                    <a:pt x="610" y="18437"/>
                    <a:pt x="421" y="19613"/>
                    <a:pt x="439" y="20786"/>
                  </a:cubicBezTo>
                  <a:cubicBezTo>
                    <a:pt x="407" y="21185"/>
                    <a:pt x="388" y="21586"/>
                    <a:pt x="370" y="21983"/>
                  </a:cubicBezTo>
                  <a:cubicBezTo>
                    <a:pt x="335" y="22743"/>
                    <a:pt x="320" y="23503"/>
                    <a:pt x="309" y="24263"/>
                  </a:cubicBezTo>
                  <a:cubicBezTo>
                    <a:pt x="268" y="27170"/>
                    <a:pt x="0" y="30482"/>
                    <a:pt x="1860" y="32959"/>
                  </a:cubicBezTo>
                  <a:cubicBezTo>
                    <a:pt x="3430" y="35049"/>
                    <a:pt x="6018" y="36025"/>
                    <a:pt x="8538" y="36333"/>
                  </a:cubicBezTo>
                  <a:cubicBezTo>
                    <a:pt x="9180" y="36410"/>
                    <a:pt x="9828" y="36448"/>
                    <a:pt x="10476" y="36448"/>
                  </a:cubicBezTo>
                  <a:cubicBezTo>
                    <a:pt x="10964" y="36448"/>
                    <a:pt x="11452" y="36426"/>
                    <a:pt x="11937" y="36386"/>
                  </a:cubicBezTo>
                  <a:cubicBezTo>
                    <a:pt x="15200" y="36114"/>
                    <a:pt x="18289" y="34881"/>
                    <a:pt x="21035" y="33133"/>
                  </a:cubicBezTo>
                  <a:cubicBezTo>
                    <a:pt x="23852" y="31342"/>
                    <a:pt x="26378" y="29048"/>
                    <a:pt x="28584" y="26549"/>
                  </a:cubicBezTo>
                  <a:cubicBezTo>
                    <a:pt x="30778" y="24064"/>
                    <a:pt x="32520" y="21218"/>
                    <a:pt x="33147" y="17928"/>
                  </a:cubicBezTo>
                  <a:cubicBezTo>
                    <a:pt x="33418" y="16511"/>
                    <a:pt x="33481" y="15068"/>
                    <a:pt x="33525" y="13630"/>
                  </a:cubicBezTo>
                  <a:cubicBezTo>
                    <a:pt x="33560" y="12358"/>
                    <a:pt x="33551" y="11085"/>
                    <a:pt x="33518" y="9813"/>
                  </a:cubicBezTo>
                  <a:cubicBezTo>
                    <a:pt x="33513" y="9606"/>
                    <a:pt x="33504" y="9401"/>
                    <a:pt x="33497" y="9193"/>
                  </a:cubicBezTo>
                  <a:cubicBezTo>
                    <a:pt x="33544" y="7911"/>
                    <a:pt x="33373" y="6622"/>
                    <a:pt x="32925" y="5414"/>
                  </a:cubicBezTo>
                  <a:cubicBezTo>
                    <a:pt x="32419" y="4048"/>
                    <a:pt x="31587" y="2787"/>
                    <a:pt x="30473" y="1841"/>
                  </a:cubicBezTo>
                  <a:cubicBezTo>
                    <a:pt x="29259" y="809"/>
                    <a:pt x="27774" y="249"/>
                    <a:pt x="26199" y="72"/>
                  </a:cubicBezTo>
                  <a:cubicBezTo>
                    <a:pt x="25753" y="22"/>
                    <a:pt x="25305" y="0"/>
                    <a:pt x="248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30"/>
            <p:cNvSpPr/>
            <p:nvPr/>
          </p:nvSpPr>
          <p:spPr>
            <a:xfrm>
              <a:off x="5316465" y="490749"/>
              <a:ext cx="22031" cy="26238"/>
            </a:xfrm>
            <a:custGeom>
              <a:rect b="b" l="l" r="r" t="t"/>
              <a:pathLst>
                <a:path extrusionOk="0" h="661" w="555">
                  <a:moveTo>
                    <a:pt x="298" y="0"/>
                  </a:moveTo>
                  <a:cubicBezTo>
                    <a:pt x="268" y="0"/>
                    <a:pt x="237" y="7"/>
                    <a:pt x="210" y="22"/>
                  </a:cubicBezTo>
                  <a:cubicBezTo>
                    <a:pt x="102" y="82"/>
                    <a:pt x="51" y="213"/>
                    <a:pt x="27" y="324"/>
                  </a:cubicBezTo>
                  <a:cubicBezTo>
                    <a:pt x="0" y="450"/>
                    <a:pt x="50" y="592"/>
                    <a:pt x="173" y="644"/>
                  </a:cubicBezTo>
                  <a:cubicBezTo>
                    <a:pt x="200" y="655"/>
                    <a:pt x="229" y="661"/>
                    <a:pt x="259" y="661"/>
                  </a:cubicBezTo>
                  <a:cubicBezTo>
                    <a:pt x="291" y="661"/>
                    <a:pt x="323" y="654"/>
                    <a:pt x="351" y="642"/>
                  </a:cubicBezTo>
                  <a:cubicBezTo>
                    <a:pt x="355" y="641"/>
                    <a:pt x="357" y="638"/>
                    <a:pt x="362" y="636"/>
                  </a:cubicBezTo>
                  <a:cubicBezTo>
                    <a:pt x="420" y="610"/>
                    <a:pt x="471" y="561"/>
                    <a:pt x="501" y="501"/>
                  </a:cubicBezTo>
                  <a:cubicBezTo>
                    <a:pt x="554" y="399"/>
                    <a:pt x="544" y="263"/>
                    <a:pt x="505" y="155"/>
                  </a:cubicBezTo>
                  <a:cubicBezTo>
                    <a:pt x="487" y="108"/>
                    <a:pt x="453" y="59"/>
                    <a:pt x="407" y="32"/>
                  </a:cubicBezTo>
                  <a:cubicBezTo>
                    <a:pt x="374" y="11"/>
                    <a:pt x="336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30"/>
            <p:cNvSpPr/>
            <p:nvPr/>
          </p:nvSpPr>
          <p:spPr>
            <a:xfrm>
              <a:off x="5268792" y="493885"/>
              <a:ext cx="34138" cy="23420"/>
            </a:xfrm>
            <a:custGeom>
              <a:rect b="b" l="l" r="r" t="t"/>
              <a:pathLst>
                <a:path extrusionOk="0" h="590" w="860">
                  <a:moveTo>
                    <a:pt x="109" y="1"/>
                  </a:moveTo>
                  <a:cubicBezTo>
                    <a:pt x="63" y="1"/>
                    <a:pt x="17" y="29"/>
                    <a:pt x="12" y="84"/>
                  </a:cubicBezTo>
                  <a:cubicBezTo>
                    <a:pt x="7" y="149"/>
                    <a:pt x="0" y="211"/>
                    <a:pt x="19" y="274"/>
                  </a:cubicBezTo>
                  <a:cubicBezTo>
                    <a:pt x="33" y="329"/>
                    <a:pt x="58" y="380"/>
                    <a:pt x="94" y="425"/>
                  </a:cubicBezTo>
                  <a:cubicBezTo>
                    <a:pt x="165" y="512"/>
                    <a:pt x="265" y="569"/>
                    <a:pt x="374" y="586"/>
                  </a:cubicBezTo>
                  <a:cubicBezTo>
                    <a:pt x="392" y="588"/>
                    <a:pt x="411" y="590"/>
                    <a:pt x="429" y="590"/>
                  </a:cubicBezTo>
                  <a:cubicBezTo>
                    <a:pt x="522" y="590"/>
                    <a:pt x="615" y="555"/>
                    <a:pt x="689" y="498"/>
                  </a:cubicBezTo>
                  <a:cubicBezTo>
                    <a:pt x="775" y="435"/>
                    <a:pt x="855" y="316"/>
                    <a:pt x="859" y="206"/>
                  </a:cubicBezTo>
                  <a:cubicBezTo>
                    <a:pt x="860" y="156"/>
                    <a:pt x="835" y="100"/>
                    <a:pt x="783" y="83"/>
                  </a:cubicBezTo>
                  <a:cubicBezTo>
                    <a:pt x="766" y="78"/>
                    <a:pt x="754" y="75"/>
                    <a:pt x="740" y="75"/>
                  </a:cubicBezTo>
                  <a:cubicBezTo>
                    <a:pt x="734" y="75"/>
                    <a:pt x="727" y="75"/>
                    <a:pt x="720" y="76"/>
                  </a:cubicBezTo>
                  <a:cubicBezTo>
                    <a:pt x="683" y="81"/>
                    <a:pt x="640" y="113"/>
                    <a:pt x="629" y="149"/>
                  </a:cubicBezTo>
                  <a:cubicBezTo>
                    <a:pt x="625" y="166"/>
                    <a:pt x="620" y="182"/>
                    <a:pt x="619" y="199"/>
                  </a:cubicBezTo>
                  <a:cubicBezTo>
                    <a:pt x="618" y="200"/>
                    <a:pt x="618" y="200"/>
                    <a:pt x="618" y="201"/>
                  </a:cubicBezTo>
                  <a:cubicBezTo>
                    <a:pt x="618" y="202"/>
                    <a:pt x="616" y="205"/>
                    <a:pt x="616" y="208"/>
                  </a:cubicBezTo>
                  <a:cubicBezTo>
                    <a:pt x="614" y="216"/>
                    <a:pt x="610" y="225"/>
                    <a:pt x="606" y="233"/>
                  </a:cubicBezTo>
                  <a:cubicBezTo>
                    <a:pt x="604" y="237"/>
                    <a:pt x="599" y="246"/>
                    <a:pt x="597" y="251"/>
                  </a:cubicBezTo>
                  <a:cubicBezTo>
                    <a:pt x="589" y="264"/>
                    <a:pt x="582" y="275"/>
                    <a:pt x="571" y="288"/>
                  </a:cubicBezTo>
                  <a:cubicBezTo>
                    <a:pt x="569" y="289"/>
                    <a:pt x="568" y="290"/>
                    <a:pt x="567" y="293"/>
                  </a:cubicBezTo>
                  <a:cubicBezTo>
                    <a:pt x="566" y="294"/>
                    <a:pt x="564" y="294"/>
                    <a:pt x="563" y="295"/>
                  </a:cubicBezTo>
                  <a:cubicBezTo>
                    <a:pt x="558" y="300"/>
                    <a:pt x="552" y="306"/>
                    <a:pt x="546" y="311"/>
                  </a:cubicBezTo>
                  <a:cubicBezTo>
                    <a:pt x="540" y="316"/>
                    <a:pt x="532" y="321"/>
                    <a:pt x="525" y="326"/>
                  </a:cubicBezTo>
                  <a:lnTo>
                    <a:pt x="522" y="329"/>
                  </a:lnTo>
                  <a:cubicBezTo>
                    <a:pt x="521" y="331"/>
                    <a:pt x="521" y="331"/>
                    <a:pt x="520" y="331"/>
                  </a:cubicBezTo>
                  <a:cubicBezTo>
                    <a:pt x="512" y="335"/>
                    <a:pt x="504" y="340"/>
                    <a:pt x="495" y="343"/>
                  </a:cubicBezTo>
                  <a:cubicBezTo>
                    <a:pt x="494" y="345"/>
                    <a:pt x="484" y="347"/>
                    <a:pt x="477" y="350"/>
                  </a:cubicBezTo>
                  <a:cubicBezTo>
                    <a:pt x="473" y="351"/>
                    <a:pt x="462" y="353"/>
                    <a:pt x="460" y="353"/>
                  </a:cubicBezTo>
                  <a:cubicBezTo>
                    <a:pt x="449" y="357"/>
                    <a:pt x="439" y="358"/>
                    <a:pt x="428" y="358"/>
                  </a:cubicBezTo>
                  <a:cubicBezTo>
                    <a:pt x="427" y="358"/>
                    <a:pt x="427" y="359"/>
                    <a:pt x="427" y="359"/>
                  </a:cubicBezTo>
                  <a:cubicBezTo>
                    <a:pt x="426" y="358"/>
                    <a:pt x="426" y="358"/>
                    <a:pt x="423" y="358"/>
                  </a:cubicBezTo>
                  <a:cubicBezTo>
                    <a:pt x="415" y="357"/>
                    <a:pt x="406" y="357"/>
                    <a:pt x="396" y="356"/>
                  </a:cubicBezTo>
                  <a:cubicBezTo>
                    <a:pt x="392" y="356"/>
                    <a:pt x="387" y="353"/>
                    <a:pt x="384" y="353"/>
                  </a:cubicBezTo>
                  <a:cubicBezTo>
                    <a:pt x="382" y="352"/>
                    <a:pt x="370" y="350"/>
                    <a:pt x="366" y="348"/>
                  </a:cubicBezTo>
                  <a:cubicBezTo>
                    <a:pt x="352" y="345"/>
                    <a:pt x="339" y="337"/>
                    <a:pt x="324" y="331"/>
                  </a:cubicBezTo>
                  <a:cubicBezTo>
                    <a:pt x="321" y="327"/>
                    <a:pt x="312" y="322"/>
                    <a:pt x="309" y="320"/>
                  </a:cubicBezTo>
                  <a:cubicBezTo>
                    <a:pt x="302" y="315"/>
                    <a:pt x="295" y="310"/>
                    <a:pt x="288" y="305"/>
                  </a:cubicBezTo>
                  <a:cubicBezTo>
                    <a:pt x="287" y="304"/>
                    <a:pt x="276" y="294"/>
                    <a:pt x="274" y="291"/>
                  </a:cubicBezTo>
                  <a:cubicBezTo>
                    <a:pt x="270" y="286"/>
                    <a:pt x="262" y="279"/>
                    <a:pt x="261" y="277"/>
                  </a:cubicBezTo>
                  <a:cubicBezTo>
                    <a:pt x="255" y="270"/>
                    <a:pt x="250" y="263"/>
                    <a:pt x="245" y="257"/>
                  </a:cubicBezTo>
                  <a:cubicBezTo>
                    <a:pt x="244" y="255"/>
                    <a:pt x="244" y="255"/>
                    <a:pt x="243" y="255"/>
                  </a:cubicBezTo>
                  <a:cubicBezTo>
                    <a:pt x="241" y="254"/>
                    <a:pt x="243" y="254"/>
                    <a:pt x="241" y="250"/>
                  </a:cubicBezTo>
                  <a:cubicBezTo>
                    <a:pt x="235" y="238"/>
                    <a:pt x="229" y="223"/>
                    <a:pt x="223" y="210"/>
                  </a:cubicBezTo>
                  <a:cubicBezTo>
                    <a:pt x="222" y="206"/>
                    <a:pt x="219" y="194"/>
                    <a:pt x="219" y="190"/>
                  </a:cubicBezTo>
                  <a:cubicBezTo>
                    <a:pt x="217" y="179"/>
                    <a:pt x="215" y="168"/>
                    <a:pt x="213" y="156"/>
                  </a:cubicBezTo>
                  <a:cubicBezTo>
                    <a:pt x="208" y="130"/>
                    <a:pt x="202" y="104"/>
                    <a:pt x="199" y="78"/>
                  </a:cubicBezTo>
                  <a:cubicBezTo>
                    <a:pt x="194" y="26"/>
                    <a:pt x="152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30"/>
            <p:cNvSpPr/>
            <p:nvPr/>
          </p:nvSpPr>
          <p:spPr>
            <a:xfrm>
              <a:off x="5137640" y="787072"/>
              <a:ext cx="157232" cy="100428"/>
            </a:xfrm>
            <a:custGeom>
              <a:rect b="b" l="l" r="r" t="t"/>
              <a:pathLst>
                <a:path extrusionOk="0" h="2530" w="3961">
                  <a:moveTo>
                    <a:pt x="1708" y="179"/>
                  </a:moveTo>
                  <a:cubicBezTo>
                    <a:pt x="1823" y="179"/>
                    <a:pt x="1939" y="187"/>
                    <a:pt x="2049" y="198"/>
                  </a:cubicBezTo>
                  <a:cubicBezTo>
                    <a:pt x="2386" y="230"/>
                    <a:pt x="2710" y="314"/>
                    <a:pt x="3002" y="487"/>
                  </a:cubicBezTo>
                  <a:cubicBezTo>
                    <a:pt x="3277" y="651"/>
                    <a:pt x="3523" y="887"/>
                    <a:pt x="3657" y="1182"/>
                  </a:cubicBezTo>
                  <a:cubicBezTo>
                    <a:pt x="3793" y="1482"/>
                    <a:pt x="3795" y="1849"/>
                    <a:pt x="3553" y="2100"/>
                  </a:cubicBezTo>
                  <a:cubicBezTo>
                    <a:pt x="3380" y="2278"/>
                    <a:pt x="3144" y="2358"/>
                    <a:pt x="2904" y="2358"/>
                  </a:cubicBezTo>
                  <a:cubicBezTo>
                    <a:pt x="2806" y="2358"/>
                    <a:pt x="2707" y="2345"/>
                    <a:pt x="2612" y="2320"/>
                  </a:cubicBezTo>
                  <a:cubicBezTo>
                    <a:pt x="2439" y="2275"/>
                    <a:pt x="2289" y="2183"/>
                    <a:pt x="2131" y="2103"/>
                  </a:cubicBezTo>
                  <a:cubicBezTo>
                    <a:pt x="1981" y="2027"/>
                    <a:pt x="1831" y="1979"/>
                    <a:pt x="1662" y="1966"/>
                  </a:cubicBezTo>
                  <a:cubicBezTo>
                    <a:pt x="1473" y="1953"/>
                    <a:pt x="1287" y="1955"/>
                    <a:pt x="1124" y="1845"/>
                  </a:cubicBezTo>
                  <a:cubicBezTo>
                    <a:pt x="981" y="1747"/>
                    <a:pt x="930" y="1598"/>
                    <a:pt x="850" y="1453"/>
                  </a:cubicBezTo>
                  <a:cubicBezTo>
                    <a:pt x="777" y="1324"/>
                    <a:pt x="678" y="1251"/>
                    <a:pt x="539" y="1199"/>
                  </a:cubicBezTo>
                  <a:cubicBezTo>
                    <a:pt x="399" y="1146"/>
                    <a:pt x="189" y="1084"/>
                    <a:pt x="293" y="892"/>
                  </a:cubicBezTo>
                  <a:cubicBezTo>
                    <a:pt x="379" y="730"/>
                    <a:pt x="549" y="576"/>
                    <a:pt x="689" y="464"/>
                  </a:cubicBezTo>
                  <a:cubicBezTo>
                    <a:pt x="803" y="371"/>
                    <a:pt x="928" y="306"/>
                    <a:pt x="1061" y="261"/>
                  </a:cubicBezTo>
                  <a:cubicBezTo>
                    <a:pt x="1197" y="240"/>
                    <a:pt x="1331" y="210"/>
                    <a:pt x="1467" y="193"/>
                  </a:cubicBezTo>
                  <a:cubicBezTo>
                    <a:pt x="1546" y="183"/>
                    <a:pt x="1627" y="179"/>
                    <a:pt x="1708" y="179"/>
                  </a:cubicBezTo>
                  <a:close/>
                  <a:moveTo>
                    <a:pt x="1658" y="0"/>
                  </a:moveTo>
                  <a:cubicBezTo>
                    <a:pt x="1536" y="0"/>
                    <a:pt x="1415" y="7"/>
                    <a:pt x="1295" y="21"/>
                  </a:cubicBezTo>
                  <a:cubicBezTo>
                    <a:pt x="1091" y="44"/>
                    <a:pt x="889" y="86"/>
                    <a:pt x="709" y="189"/>
                  </a:cubicBezTo>
                  <a:cubicBezTo>
                    <a:pt x="530" y="290"/>
                    <a:pt x="384" y="441"/>
                    <a:pt x="249" y="592"/>
                  </a:cubicBezTo>
                  <a:cubicBezTo>
                    <a:pt x="134" y="719"/>
                    <a:pt x="1" y="881"/>
                    <a:pt x="69" y="1061"/>
                  </a:cubicBezTo>
                  <a:cubicBezTo>
                    <a:pt x="126" y="1216"/>
                    <a:pt x="289" y="1283"/>
                    <a:pt x="435" y="1328"/>
                  </a:cubicBezTo>
                  <a:cubicBezTo>
                    <a:pt x="527" y="1355"/>
                    <a:pt x="622" y="1380"/>
                    <a:pt x="685" y="1456"/>
                  </a:cubicBezTo>
                  <a:cubicBezTo>
                    <a:pt x="752" y="1534"/>
                    <a:pt x="782" y="1638"/>
                    <a:pt x="834" y="1725"/>
                  </a:cubicBezTo>
                  <a:cubicBezTo>
                    <a:pt x="918" y="1866"/>
                    <a:pt x="1053" y="1980"/>
                    <a:pt x="1205" y="2043"/>
                  </a:cubicBezTo>
                  <a:cubicBezTo>
                    <a:pt x="1400" y="2125"/>
                    <a:pt x="1613" y="2099"/>
                    <a:pt x="1815" y="2149"/>
                  </a:cubicBezTo>
                  <a:cubicBezTo>
                    <a:pt x="2022" y="2201"/>
                    <a:pt x="2195" y="2335"/>
                    <a:pt x="2389" y="2418"/>
                  </a:cubicBezTo>
                  <a:cubicBezTo>
                    <a:pt x="2560" y="2489"/>
                    <a:pt x="2745" y="2529"/>
                    <a:pt x="2929" y="2529"/>
                  </a:cubicBezTo>
                  <a:cubicBezTo>
                    <a:pt x="3114" y="2529"/>
                    <a:pt x="3298" y="2488"/>
                    <a:pt x="3465" y="2394"/>
                  </a:cubicBezTo>
                  <a:cubicBezTo>
                    <a:pt x="3779" y="2216"/>
                    <a:pt x="3961" y="1879"/>
                    <a:pt x="3932" y="1517"/>
                  </a:cubicBezTo>
                  <a:cubicBezTo>
                    <a:pt x="3902" y="1144"/>
                    <a:pt x="3698" y="802"/>
                    <a:pt x="3427" y="552"/>
                  </a:cubicBezTo>
                  <a:cubicBezTo>
                    <a:pt x="3128" y="276"/>
                    <a:pt x="2732" y="101"/>
                    <a:pt x="2334" y="36"/>
                  </a:cubicBezTo>
                  <a:cubicBezTo>
                    <a:pt x="2208" y="15"/>
                    <a:pt x="2078" y="3"/>
                    <a:pt x="1948" y="3"/>
                  </a:cubicBezTo>
                  <a:cubicBezTo>
                    <a:pt x="1912" y="3"/>
                    <a:pt x="1877" y="4"/>
                    <a:pt x="1841" y="6"/>
                  </a:cubicBezTo>
                  <a:cubicBezTo>
                    <a:pt x="1780" y="2"/>
                    <a:pt x="1719" y="0"/>
                    <a:pt x="1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30"/>
            <p:cNvSpPr/>
            <p:nvPr/>
          </p:nvSpPr>
          <p:spPr>
            <a:xfrm>
              <a:off x="5235249" y="475903"/>
              <a:ext cx="21991" cy="26318"/>
            </a:xfrm>
            <a:custGeom>
              <a:rect b="b" l="l" r="r" t="t"/>
              <a:pathLst>
                <a:path extrusionOk="0" h="663" w="554">
                  <a:moveTo>
                    <a:pt x="298" y="0"/>
                  </a:moveTo>
                  <a:cubicBezTo>
                    <a:pt x="267" y="0"/>
                    <a:pt x="237" y="8"/>
                    <a:pt x="209" y="23"/>
                  </a:cubicBezTo>
                  <a:cubicBezTo>
                    <a:pt x="102" y="82"/>
                    <a:pt x="51" y="212"/>
                    <a:pt x="27" y="325"/>
                  </a:cubicBezTo>
                  <a:cubicBezTo>
                    <a:pt x="1" y="450"/>
                    <a:pt x="50" y="592"/>
                    <a:pt x="173" y="644"/>
                  </a:cubicBezTo>
                  <a:cubicBezTo>
                    <a:pt x="200" y="656"/>
                    <a:pt x="230" y="662"/>
                    <a:pt x="260" y="662"/>
                  </a:cubicBezTo>
                  <a:cubicBezTo>
                    <a:pt x="291" y="662"/>
                    <a:pt x="323" y="656"/>
                    <a:pt x="351" y="643"/>
                  </a:cubicBezTo>
                  <a:cubicBezTo>
                    <a:pt x="355" y="641"/>
                    <a:pt x="357" y="639"/>
                    <a:pt x="361" y="637"/>
                  </a:cubicBezTo>
                  <a:cubicBezTo>
                    <a:pt x="419" y="611"/>
                    <a:pt x="471" y="561"/>
                    <a:pt x="501" y="502"/>
                  </a:cubicBezTo>
                  <a:cubicBezTo>
                    <a:pt x="554" y="399"/>
                    <a:pt x="543" y="261"/>
                    <a:pt x="504" y="156"/>
                  </a:cubicBezTo>
                  <a:cubicBezTo>
                    <a:pt x="486" y="108"/>
                    <a:pt x="452" y="58"/>
                    <a:pt x="407" y="32"/>
                  </a:cubicBezTo>
                  <a:cubicBezTo>
                    <a:pt x="374" y="11"/>
                    <a:pt x="336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30"/>
            <p:cNvSpPr/>
            <p:nvPr/>
          </p:nvSpPr>
          <p:spPr>
            <a:xfrm>
              <a:off x="4974017" y="405683"/>
              <a:ext cx="227849" cy="130358"/>
            </a:xfrm>
            <a:custGeom>
              <a:rect b="b" l="l" r="r" t="t"/>
              <a:pathLst>
                <a:path extrusionOk="0" h="3284" w="5740">
                  <a:moveTo>
                    <a:pt x="3625" y="214"/>
                  </a:moveTo>
                  <a:cubicBezTo>
                    <a:pt x="3832" y="214"/>
                    <a:pt x="4039" y="224"/>
                    <a:pt x="4245" y="243"/>
                  </a:cubicBezTo>
                  <a:cubicBezTo>
                    <a:pt x="4628" y="300"/>
                    <a:pt x="4989" y="435"/>
                    <a:pt x="5250" y="746"/>
                  </a:cubicBezTo>
                  <a:cubicBezTo>
                    <a:pt x="5575" y="1128"/>
                    <a:pt x="5601" y="1674"/>
                    <a:pt x="5321" y="2089"/>
                  </a:cubicBezTo>
                  <a:cubicBezTo>
                    <a:pt x="5055" y="2478"/>
                    <a:pt x="4602" y="2730"/>
                    <a:pt x="4168" y="2885"/>
                  </a:cubicBezTo>
                  <a:cubicBezTo>
                    <a:pt x="3731" y="3040"/>
                    <a:pt x="3268" y="3105"/>
                    <a:pt x="2805" y="3105"/>
                  </a:cubicBezTo>
                  <a:cubicBezTo>
                    <a:pt x="2738" y="3105"/>
                    <a:pt x="2671" y="3104"/>
                    <a:pt x="2605" y="3101"/>
                  </a:cubicBezTo>
                  <a:cubicBezTo>
                    <a:pt x="2057" y="3081"/>
                    <a:pt x="1489" y="2983"/>
                    <a:pt x="965" y="2818"/>
                  </a:cubicBezTo>
                  <a:cubicBezTo>
                    <a:pt x="739" y="2746"/>
                    <a:pt x="514" y="2640"/>
                    <a:pt x="363" y="2449"/>
                  </a:cubicBezTo>
                  <a:cubicBezTo>
                    <a:pt x="208" y="2252"/>
                    <a:pt x="192" y="2007"/>
                    <a:pt x="285" y="1778"/>
                  </a:cubicBezTo>
                  <a:cubicBezTo>
                    <a:pt x="465" y="1337"/>
                    <a:pt x="913" y="1008"/>
                    <a:pt x="1313" y="779"/>
                  </a:cubicBezTo>
                  <a:cubicBezTo>
                    <a:pt x="2026" y="368"/>
                    <a:pt x="2821" y="214"/>
                    <a:pt x="3625" y="214"/>
                  </a:cubicBezTo>
                  <a:close/>
                  <a:moveTo>
                    <a:pt x="3691" y="0"/>
                  </a:moveTo>
                  <a:cubicBezTo>
                    <a:pt x="3349" y="0"/>
                    <a:pt x="3006" y="37"/>
                    <a:pt x="2673" y="115"/>
                  </a:cubicBezTo>
                  <a:cubicBezTo>
                    <a:pt x="2234" y="179"/>
                    <a:pt x="1805" y="309"/>
                    <a:pt x="1405" y="512"/>
                  </a:cubicBezTo>
                  <a:cubicBezTo>
                    <a:pt x="944" y="746"/>
                    <a:pt x="460" y="1085"/>
                    <a:pt x="197" y="1538"/>
                  </a:cubicBezTo>
                  <a:cubicBezTo>
                    <a:pt x="70" y="1753"/>
                    <a:pt x="1" y="2009"/>
                    <a:pt x="67" y="2256"/>
                  </a:cubicBezTo>
                  <a:cubicBezTo>
                    <a:pt x="94" y="2354"/>
                    <a:pt x="139" y="2444"/>
                    <a:pt x="198" y="2527"/>
                  </a:cubicBezTo>
                  <a:cubicBezTo>
                    <a:pt x="275" y="2632"/>
                    <a:pt x="374" y="2721"/>
                    <a:pt x="481" y="2792"/>
                  </a:cubicBezTo>
                  <a:cubicBezTo>
                    <a:pt x="712" y="2943"/>
                    <a:pt x="986" y="3012"/>
                    <a:pt x="1252" y="3074"/>
                  </a:cubicBezTo>
                  <a:cubicBezTo>
                    <a:pt x="1556" y="3147"/>
                    <a:pt x="1863" y="3205"/>
                    <a:pt x="2172" y="3241"/>
                  </a:cubicBezTo>
                  <a:cubicBezTo>
                    <a:pt x="2401" y="3268"/>
                    <a:pt x="2632" y="3283"/>
                    <a:pt x="2862" y="3283"/>
                  </a:cubicBezTo>
                  <a:cubicBezTo>
                    <a:pt x="3228" y="3283"/>
                    <a:pt x="3592" y="3245"/>
                    <a:pt x="3948" y="3154"/>
                  </a:cubicBezTo>
                  <a:cubicBezTo>
                    <a:pt x="4458" y="3022"/>
                    <a:pt x="4980" y="2782"/>
                    <a:pt x="5344" y="2392"/>
                  </a:cubicBezTo>
                  <a:cubicBezTo>
                    <a:pt x="5576" y="2143"/>
                    <a:pt x="5716" y="1835"/>
                    <a:pt x="5732" y="1515"/>
                  </a:cubicBezTo>
                  <a:cubicBezTo>
                    <a:pt x="5739" y="1336"/>
                    <a:pt x="5711" y="1154"/>
                    <a:pt x="5639" y="976"/>
                  </a:cubicBezTo>
                  <a:cubicBezTo>
                    <a:pt x="5405" y="399"/>
                    <a:pt x="4844" y="105"/>
                    <a:pt x="4250" y="33"/>
                  </a:cubicBezTo>
                  <a:cubicBezTo>
                    <a:pt x="4066" y="12"/>
                    <a:pt x="3878" y="0"/>
                    <a:pt x="3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0"/>
            <p:cNvSpPr/>
            <p:nvPr/>
          </p:nvSpPr>
          <p:spPr>
            <a:xfrm>
              <a:off x="5139148" y="957681"/>
              <a:ext cx="62321" cy="57518"/>
            </a:xfrm>
            <a:custGeom>
              <a:rect b="b" l="l" r="r" t="t"/>
              <a:pathLst>
                <a:path extrusionOk="0" h="1449" w="1570">
                  <a:moveTo>
                    <a:pt x="910" y="162"/>
                  </a:moveTo>
                  <a:cubicBezTo>
                    <a:pt x="976" y="162"/>
                    <a:pt x="1033" y="205"/>
                    <a:pt x="1064" y="261"/>
                  </a:cubicBezTo>
                  <a:cubicBezTo>
                    <a:pt x="1093" y="313"/>
                    <a:pt x="1127" y="433"/>
                    <a:pt x="1067" y="474"/>
                  </a:cubicBezTo>
                  <a:cubicBezTo>
                    <a:pt x="1003" y="519"/>
                    <a:pt x="1033" y="627"/>
                    <a:pt x="1103" y="627"/>
                  </a:cubicBezTo>
                  <a:cubicBezTo>
                    <a:pt x="1112" y="627"/>
                    <a:pt x="1122" y="625"/>
                    <a:pt x="1133" y="621"/>
                  </a:cubicBezTo>
                  <a:cubicBezTo>
                    <a:pt x="1177" y="605"/>
                    <a:pt x="1236" y="580"/>
                    <a:pt x="1289" y="580"/>
                  </a:cubicBezTo>
                  <a:cubicBezTo>
                    <a:pt x="1307" y="580"/>
                    <a:pt x="1323" y="582"/>
                    <a:pt x="1339" y="589"/>
                  </a:cubicBezTo>
                  <a:cubicBezTo>
                    <a:pt x="1387" y="609"/>
                    <a:pt x="1391" y="661"/>
                    <a:pt x="1376" y="707"/>
                  </a:cubicBezTo>
                  <a:cubicBezTo>
                    <a:pt x="1344" y="804"/>
                    <a:pt x="1232" y="833"/>
                    <a:pt x="1132" y="833"/>
                  </a:cubicBezTo>
                  <a:cubicBezTo>
                    <a:pt x="1102" y="833"/>
                    <a:pt x="1073" y="831"/>
                    <a:pt x="1047" y="826"/>
                  </a:cubicBezTo>
                  <a:cubicBezTo>
                    <a:pt x="1041" y="825"/>
                    <a:pt x="1034" y="825"/>
                    <a:pt x="1028" y="825"/>
                  </a:cubicBezTo>
                  <a:cubicBezTo>
                    <a:pt x="928" y="825"/>
                    <a:pt x="902" y="974"/>
                    <a:pt x="1008" y="1003"/>
                  </a:cubicBezTo>
                  <a:cubicBezTo>
                    <a:pt x="1062" y="1019"/>
                    <a:pt x="1078" y="1088"/>
                    <a:pt x="1062" y="1136"/>
                  </a:cubicBezTo>
                  <a:cubicBezTo>
                    <a:pt x="1041" y="1198"/>
                    <a:pt x="968" y="1227"/>
                    <a:pt x="909" y="1239"/>
                  </a:cubicBezTo>
                  <a:cubicBezTo>
                    <a:pt x="888" y="1243"/>
                    <a:pt x="864" y="1246"/>
                    <a:pt x="842" y="1246"/>
                  </a:cubicBezTo>
                  <a:cubicBezTo>
                    <a:pt x="796" y="1246"/>
                    <a:pt x="752" y="1233"/>
                    <a:pt x="732" y="1188"/>
                  </a:cubicBezTo>
                  <a:cubicBezTo>
                    <a:pt x="696" y="1113"/>
                    <a:pt x="726" y="1021"/>
                    <a:pt x="747" y="946"/>
                  </a:cubicBezTo>
                  <a:cubicBezTo>
                    <a:pt x="765" y="885"/>
                    <a:pt x="712" y="839"/>
                    <a:pt x="656" y="839"/>
                  </a:cubicBezTo>
                  <a:cubicBezTo>
                    <a:pt x="648" y="839"/>
                    <a:pt x="640" y="840"/>
                    <a:pt x="633" y="842"/>
                  </a:cubicBezTo>
                  <a:cubicBezTo>
                    <a:pt x="575" y="856"/>
                    <a:pt x="510" y="863"/>
                    <a:pt x="447" y="863"/>
                  </a:cubicBezTo>
                  <a:cubicBezTo>
                    <a:pt x="416" y="863"/>
                    <a:pt x="385" y="861"/>
                    <a:pt x="356" y="858"/>
                  </a:cubicBezTo>
                  <a:cubicBezTo>
                    <a:pt x="312" y="853"/>
                    <a:pt x="198" y="837"/>
                    <a:pt x="198" y="772"/>
                  </a:cubicBezTo>
                  <a:cubicBezTo>
                    <a:pt x="198" y="702"/>
                    <a:pt x="344" y="644"/>
                    <a:pt x="395" y="620"/>
                  </a:cubicBezTo>
                  <a:cubicBezTo>
                    <a:pt x="443" y="597"/>
                    <a:pt x="502" y="579"/>
                    <a:pt x="558" y="579"/>
                  </a:cubicBezTo>
                  <a:cubicBezTo>
                    <a:pt x="576" y="579"/>
                    <a:pt x="594" y="580"/>
                    <a:pt x="611" y="585"/>
                  </a:cubicBezTo>
                  <a:cubicBezTo>
                    <a:pt x="612" y="592"/>
                    <a:pt x="614" y="598"/>
                    <a:pt x="615" y="607"/>
                  </a:cubicBezTo>
                  <a:cubicBezTo>
                    <a:pt x="624" y="652"/>
                    <a:pt x="658" y="672"/>
                    <a:pt x="695" y="672"/>
                  </a:cubicBezTo>
                  <a:cubicBezTo>
                    <a:pt x="752" y="672"/>
                    <a:pt x="816" y="623"/>
                    <a:pt x="797" y="550"/>
                  </a:cubicBezTo>
                  <a:cubicBezTo>
                    <a:pt x="770" y="438"/>
                    <a:pt x="714" y="171"/>
                    <a:pt x="901" y="162"/>
                  </a:cubicBezTo>
                  <a:cubicBezTo>
                    <a:pt x="904" y="162"/>
                    <a:pt x="907" y="162"/>
                    <a:pt x="910" y="162"/>
                  </a:cubicBezTo>
                  <a:close/>
                  <a:moveTo>
                    <a:pt x="910" y="0"/>
                  </a:moveTo>
                  <a:cubicBezTo>
                    <a:pt x="790" y="0"/>
                    <a:pt x="682" y="66"/>
                    <a:pt x="627" y="178"/>
                  </a:cubicBezTo>
                  <a:cubicBezTo>
                    <a:pt x="586" y="263"/>
                    <a:pt x="581" y="351"/>
                    <a:pt x="589" y="440"/>
                  </a:cubicBezTo>
                  <a:cubicBezTo>
                    <a:pt x="566" y="436"/>
                    <a:pt x="543" y="433"/>
                    <a:pt x="519" y="433"/>
                  </a:cubicBezTo>
                  <a:cubicBezTo>
                    <a:pt x="464" y="433"/>
                    <a:pt x="408" y="445"/>
                    <a:pt x="357" y="466"/>
                  </a:cubicBezTo>
                  <a:cubicBezTo>
                    <a:pt x="231" y="515"/>
                    <a:pt x="61" y="589"/>
                    <a:pt x="31" y="737"/>
                  </a:cubicBezTo>
                  <a:cubicBezTo>
                    <a:pt x="0" y="879"/>
                    <a:pt x="120" y="977"/>
                    <a:pt x="242" y="1018"/>
                  </a:cubicBezTo>
                  <a:cubicBezTo>
                    <a:pt x="304" y="1038"/>
                    <a:pt x="367" y="1046"/>
                    <a:pt x="431" y="1046"/>
                  </a:cubicBezTo>
                  <a:cubicBezTo>
                    <a:pt x="468" y="1046"/>
                    <a:pt x="506" y="1043"/>
                    <a:pt x="543" y="1039"/>
                  </a:cubicBezTo>
                  <a:lnTo>
                    <a:pt x="543" y="1039"/>
                  </a:lnTo>
                  <a:cubicBezTo>
                    <a:pt x="526" y="1138"/>
                    <a:pt x="530" y="1238"/>
                    <a:pt x="591" y="1325"/>
                  </a:cubicBezTo>
                  <a:cubicBezTo>
                    <a:pt x="653" y="1412"/>
                    <a:pt x="759" y="1449"/>
                    <a:pt x="865" y="1449"/>
                  </a:cubicBezTo>
                  <a:cubicBezTo>
                    <a:pt x="913" y="1449"/>
                    <a:pt x="961" y="1441"/>
                    <a:pt x="1005" y="1427"/>
                  </a:cubicBezTo>
                  <a:cubicBezTo>
                    <a:pt x="1138" y="1386"/>
                    <a:pt x="1255" y="1279"/>
                    <a:pt x="1266" y="1134"/>
                  </a:cubicBezTo>
                  <a:cubicBezTo>
                    <a:pt x="1269" y="1087"/>
                    <a:pt x="1261" y="1039"/>
                    <a:pt x="1242" y="993"/>
                  </a:cubicBezTo>
                  <a:cubicBezTo>
                    <a:pt x="1288" y="987"/>
                    <a:pt x="1334" y="974"/>
                    <a:pt x="1377" y="952"/>
                  </a:cubicBezTo>
                  <a:cubicBezTo>
                    <a:pt x="1471" y="905"/>
                    <a:pt x="1542" y="815"/>
                    <a:pt x="1556" y="709"/>
                  </a:cubicBezTo>
                  <a:cubicBezTo>
                    <a:pt x="1570" y="603"/>
                    <a:pt x="1530" y="500"/>
                    <a:pt x="1437" y="447"/>
                  </a:cubicBezTo>
                  <a:cubicBezTo>
                    <a:pt x="1393" y="424"/>
                    <a:pt x="1347" y="414"/>
                    <a:pt x="1300" y="414"/>
                  </a:cubicBezTo>
                  <a:cubicBezTo>
                    <a:pt x="1287" y="414"/>
                    <a:pt x="1274" y="415"/>
                    <a:pt x="1261" y="416"/>
                  </a:cubicBezTo>
                  <a:cubicBezTo>
                    <a:pt x="1276" y="234"/>
                    <a:pt x="1133" y="24"/>
                    <a:pt x="948" y="3"/>
                  </a:cubicBezTo>
                  <a:cubicBezTo>
                    <a:pt x="935" y="1"/>
                    <a:pt x="922" y="0"/>
                    <a:pt x="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0"/>
            <p:cNvSpPr/>
            <p:nvPr/>
          </p:nvSpPr>
          <p:spPr>
            <a:xfrm>
              <a:off x="5129065" y="455420"/>
              <a:ext cx="19451" cy="19371"/>
            </a:xfrm>
            <a:custGeom>
              <a:rect b="b" l="l" r="r" t="t"/>
              <a:pathLst>
                <a:path extrusionOk="0" h="488" w="490">
                  <a:moveTo>
                    <a:pt x="260" y="0"/>
                  </a:moveTo>
                  <a:cubicBezTo>
                    <a:pt x="242" y="0"/>
                    <a:pt x="225" y="3"/>
                    <a:pt x="208" y="8"/>
                  </a:cubicBezTo>
                  <a:cubicBezTo>
                    <a:pt x="177" y="17"/>
                    <a:pt x="157" y="25"/>
                    <a:pt x="131" y="43"/>
                  </a:cubicBezTo>
                  <a:cubicBezTo>
                    <a:pt x="114" y="55"/>
                    <a:pt x="99" y="71"/>
                    <a:pt x="88" y="86"/>
                  </a:cubicBezTo>
                  <a:cubicBezTo>
                    <a:pt x="78" y="98"/>
                    <a:pt x="72" y="110"/>
                    <a:pt x="67" y="125"/>
                  </a:cubicBezTo>
                  <a:cubicBezTo>
                    <a:pt x="58" y="134"/>
                    <a:pt x="48" y="141"/>
                    <a:pt x="42" y="151"/>
                  </a:cubicBezTo>
                  <a:cubicBezTo>
                    <a:pt x="22" y="176"/>
                    <a:pt x="7" y="211"/>
                    <a:pt x="3" y="243"/>
                  </a:cubicBezTo>
                  <a:cubicBezTo>
                    <a:pt x="0" y="277"/>
                    <a:pt x="7" y="311"/>
                    <a:pt x="19" y="345"/>
                  </a:cubicBezTo>
                  <a:cubicBezTo>
                    <a:pt x="24" y="352"/>
                    <a:pt x="28" y="360"/>
                    <a:pt x="33" y="367"/>
                  </a:cubicBezTo>
                  <a:cubicBezTo>
                    <a:pt x="42" y="383"/>
                    <a:pt x="51" y="399"/>
                    <a:pt x="63" y="411"/>
                  </a:cubicBezTo>
                  <a:cubicBezTo>
                    <a:pt x="106" y="456"/>
                    <a:pt x="165" y="487"/>
                    <a:pt x="227" y="487"/>
                  </a:cubicBezTo>
                  <a:cubicBezTo>
                    <a:pt x="228" y="487"/>
                    <a:pt x="229" y="487"/>
                    <a:pt x="231" y="487"/>
                  </a:cubicBezTo>
                  <a:cubicBezTo>
                    <a:pt x="270" y="485"/>
                    <a:pt x="302" y="480"/>
                    <a:pt x="338" y="466"/>
                  </a:cubicBezTo>
                  <a:cubicBezTo>
                    <a:pt x="364" y="456"/>
                    <a:pt x="389" y="438"/>
                    <a:pt x="410" y="421"/>
                  </a:cubicBezTo>
                  <a:cubicBezTo>
                    <a:pt x="437" y="394"/>
                    <a:pt x="459" y="363"/>
                    <a:pt x="473" y="327"/>
                  </a:cubicBezTo>
                  <a:cubicBezTo>
                    <a:pt x="486" y="293"/>
                    <a:pt x="490" y="260"/>
                    <a:pt x="489" y="225"/>
                  </a:cubicBezTo>
                  <a:cubicBezTo>
                    <a:pt x="486" y="154"/>
                    <a:pt x="453" y="84"/>
                    <a:pt x="394" y="43"/>
                  </a:cubicBezTo>
                  <a:cubicBezTo>
                    <a:pt x="356" y="18"/>
                    <a:pt x="308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30"/>
            <p:cNvSpPr/>
            <p:nvPr/>
          </p:nvSpPr>
          <p:spPr>
            <a:xfrm>
              <a:off x="5083337" y="463280"/>
              <a:ext cx="31597" cy="20205"/>
            </a:xfrm>
            <a:custGeom>
              <a:rect b="b" l="l" r="r" t="t"/>
              <a:pathLst>
                <a:path extrusionOk="0" h="509" w="796">
                  <a:moveTo>
                    <a:pt x="196" y="256"/>
                  </a:moveTo>
                  <a:cubicBezTo>
                    <a:pt x="196" y="257"/>
                    <a:pt x="196" y="257"/>
                    <a:pt x="196" y="258"/>
                  </a:cubicBezTo>
                  <a:cubicBezTo>
                    <a:pt x="196" y="257"/>
                    <a:pt x="196" y="257"/>
                    <a:pt x="196" y="256"/>
                  </a:cubicBezTo>
                  <a:close/>
                  <a:moveTo>
                    <a:pt x="663" y="1"/>
                  </a:moveTo>
                  <a:cubicBezTo>
                    <a:pt x="661" y="1"/>
                    <a:pt x="659" y="1"/>
                    <a:pt x="658" y="1"/>
                  </a:cubicBezTo>
                  <a:cubicBezTo>
                    <a:pt x="623" y="3"/>
                    <a:pt x="585" y="26"/>
                    <a:pt x="573" y="60"/>
                  </a:cubicBezTo>
                  <a:cubicBezTo>
                    <a:pt x="569" y="73"/>
                    <a:pt x="565" y="86"/>
                    <a:pt x="563" y="100"/>
                  </a:cubicBezTo>
                  <a:cubicBezTo>
                    <a:pt x="561" y="103"/>
                    <a:pt x="559" y="114"/>
                    <a:pt x="559" y="114"/>
                  </a:cubicBezTo>
                  <a:cubicBezTo>
                    <a:pt x="558" y="116"/>
                    <a:pt x="558" y="118"/>
                    <a:pt x="558" y="118"/>
                  </a:cubicBezTo>
                  <a:cubicBezTo>
                    <a:pt x="555" y="127"/>
                    <a:pt x="554" y="134"/>
                    <a:pt x="551" y="140"/>
                  </a:cubicBezTo>
                  <a:cubicBezTo>
                    <a:pt x="549" y="144"/>
                    <a:pt x="547" y="155"/>
                    <a:pt x="543" y="159"/>
                  </a:cubicBezTo>
                  <a:cubicBezTo>
                    <a:pt x="542" y="160"/>
                    <a:pt x="542" y="160"/>
                    <a:pt x="542" y="161"/>
                  </a:cubicBezTo>
                  <a:cubicBezTo>
                    <a:pt x="538" y="167"/>
                    <a:pt x="522" y="197"/>
                    <a:pt x="514" y="197"/>
                  </a:cubicBezTo>
                  <a:cubicBezTo>
                    <a:pt x="513" y="197"/>
                    <a:pt x="513" y="198"/>
                    <a:pt x="513" y="198"/>
                  </a:cubicBezTo>
                  <a:cubicBezTo>
                    <a:pt x="508" y="202"/>
                    <a:pt x="502" y="207"/>
                    <a:pt x="497" y="212"/>
                  </a:cubicBezTo>
                  <a:cubicBezTo>
                    <a:pt x="486" y="223"/>
                    <a:pt x="472" y="232"/>
                    <a:pt x="461" y="242"/>
                  </a:cubicBezTo>
                  <a:cubicBezTo>
                    <a:pt x="457" y="243"/>
                    <a:pt x="455" y="247"/>
                    <a:pt x="450" y="249"/>
                  </a:cubicBezTo>
                  <a:cubicBezTo>
                    <a:pt x="450" y="249"/>
                    <a:pt x="439" y="255"/>
                    <a:pt x="436" y="257"/>
                  </a:cubicBezTo>
                  <a:cubicBezTo>
                    <a:pt x="422" y="264"/>
                    <a:pt x="408" y="271"/>
                    <a:pt x="393" y="278"/>
                  </a:cubicBezTo>
                  <a:cubicBezTo>
                    <a:pt x="387" y="281"/>
                    <a:pt x="379" y="284"/>
                    <a:pt x="371" y="286"/>
                  </a:cubicBezTo>
                  <a:cubicBezTo>
                    <a:pt x="370" y="288"/>
                    <a:pt x="358" y="290"/>
                    <a:pt x="356" y="291"/>
                  </a:cubicBezTo>
                  <a:cubicBezTo>
                    <a:pt x="342" y="296"/>
                    <a:pt x="329" y="299"/>
                    <a:pt x="315" y="302"/>
                  </a:cubicBezTo>
                  <a:cubicBezTo>
                    <a:pt x="309" y="304"/>
                    <a:pt x="299" y="304"/>
                    <a:pt x="293" y="304"/>
                  </a:cubicBezTo>
                  <a:lnTo>
                    <a:pt x="283" y="304"/>
                  </a:lnTo>
                  <a:cubicBezTo>
                    <a:pt x="274" y="302"/>
                    <a:pt x="267" y="302"/>
                    <a:pt x="259" y="301"/>
                  </a:cubicBezTo>
                  <a:lnTo>
                    <a:pt x="257" y="301"/>
                  </a:lnTo>
                  <a:cubicBezTo>
                    <a:pt x="256" y="300"/>
                    <a:pt x="256" y="300"/>
                    <a:pt x="254" y="300"/>
                  </a:cubicBezTo>
                  <a:cubicBezTo>
                    <a:pt x="248" y="297"/>
                    <a:pt x="242" y="296"/>
                    <a:pt x="236" y="293"/>
                  </a:cubicBezTo>
                  <a:cubicBezTo>
                    <a:pt x="235" y="291"/>
                    <a:pt x="235" y="291"/>
                    <a:pt x="232" y="291"/>
                  </a:cubicBezTo>
                  <a:lnTo>
                    <a:pt x="216" y="280"/>
                  </a:lnTo>
                  <a:cubicBezTo>
                    <a:pt x="216" y="279"/>
                    <a:pt x="215" y="279"/>
                    <a:pt x="215" y="279"/>
                  </a:cubicBezTo>
                  <a:cubicBezTo>
                    <a:pt x="215" y="279"/>
                    <a:pt x="215" y="279"/>
                    <a:pt x="214" y="279"/>
                  </a:cubicBezTo>
                  <a:cubicBezTo>
                    <a:pt x="212" y="278"/>
                    <a:pt x="214" y="278"/>
                    <a:pt x="212" y="278"/>
                  </a:cubicBezTo>
                  <a:cubicBezTo>
                    <a:pt x="209" y="274"/>
                    <a:pt x="205" y="266"/>
                    <a:pt x="200" y="263"/>
                  </a:cubicBezTo>
                  <a:cubicBezTo>
                    <a:pt x="200" y="263"/>
                    <a:pt x="200" y="261"/>
                    <a:pt x="199" y="261"/>
                  </a:cubicBezTo>
                  <a:cubicBezTo>
                    <a:pt x="198" y="260"/>
                    <a:pt x="198" y="256"/>
                    <a:pt x="196" y="254"/>
                  </a:cubicBezTo>
                  <a:cubicBezTo>
                    <a:pt x="196" y="254"/>
                    <a:pt x="196" y="254"/>
                    <a:pt x="196" y="255"/>
                  </a:cubicBezTo>
                  <a:lnTo>
                    <a:pt x="196" y="255"/>
                  </a:lnTo>
                  <a:cubicBezTo>
                    <a:pt x="195" y="249"/>
                    <a:pt x="194" y="243"/>
                    <a:pt x="193" y="237"/>
                  </a:cubicBezTo>
                  <a:cubicBezTo>
                    <a:pt x="189" y="193"/>
                    <a:pt x="144" y="157"/>
                    <a:pt x="100" y="157"/>
                  </a:cubicBezTo>
                  <a:cubicBezTo>
                    <a:pt x="93" y="157"/>
                    <a:pt x="87" y="158"/>
                    <a:pt x="81" y="159"/>
                  </a:cubicBezTo>
                  <a:cubicBezTo>
                    <a:pt x="27" y="172"/>
                    <a:pt x="1" y="216"/>
                    <a:pt x="3" y="271"/>
                  </a:cubicBezTo>
                  <a:cubicBezTo>
                    <a:pt x="11" y="366"/>
                    <a:pt x="84" y="442"/>
                    <a:pt x="167" y="482"/>
                  </a:cubicBezTo>
                  <a:cubicBezTo>
                    <a:pt x="207" y="501"/>
                    <a:pt x="250" y="508"/>
                    <a:pt x="293" y="508"/>
                  </a:cubicBezTo>
                  <a:cubicBezTo>
                    <a:pt x="349" y="508"/>
                    <a:pt x="406" y="495"/>
                    <a:pt x="459" y="478"/>
                  </a:cubicBezTo>
                  <a:cubicBezTo>
                    <a:pt x="544" y="448"/>
                    <a:pt x="622" y="400"/>
                    <a:pt x="684" y="331"/>
                  </a:cubicBezTo>
                  <a:cubicBezTo>
                    <a:pt x="747" y="260"/>
                    <a:pt x="795" y="147"/>
                    <a:pt x="747" y="55"/>
                  </a:cubicBezTo>
                  <a:cubicBezTo>
                    <a:pt x="730" y="22"/>
                    <a:pt x="701" y="1"/>
                    <a:pt x="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30"/>
            <p:cNvSpPr/>
            <p:nvPr/>
          </p:nvSpPr>
          <p:spPr>
            <a:xfrm>
              <a:off x="5045309" y="1019089"/>
              <a:ext cx="56089" cy="54978"/>
            </a:xfrm>
            <a:custGeom>
              <a:rect b="b" l="l" r="r" t="t"/>
              <a:pathLst>
                <a:path extrusionOk="0" h="1385" w="1413">
                  <a:moveTo>
                    <a:pt x="623" y="157"/>
                  </a:moveTo>
                  <a:cubicBezTo>
                    <a:pt x="661" y="157"/>
                    <a:pt x="699" y="169"/>
                    <a:pt x="731" y="191"/>
                  </a:cubicBezTo>
                  <a:cubicBezTo>
                    <a:pt x="781" y="223"/>
                    <a:pt x="868" y="311"/>
                    <a:pt x="835" y="378"/>
                  </a:cubicBezTo>
                  <a:cubicBezTo>
                    <a:pt x="804" y="436"/>
                    <a:pt x="855" y="503"/>
                    <a:pt x="908" y="503"/>
                  </a:cubicBezTo>
                  <a:cubicBezTo>
                    <a:pt x="927" y="503"/>
                    <a:pt x="945" y="496"/>
                    <a:pt x="962" y="477"/>
                  </a:cubicBezTo>
                  <a:cubicBezTo>
                    <a:pt x="1003" y="430"/>
                    <a:pt x="1061" y="358"/>
                    <a:pt x="1128" y="353"/>
                  </a:cubicBezTo>
                  <a:cubicBezTo>
                    <a:pt x="1131" y="353"/>
                    <a:pt x="1133" y="353"/>
                    <a:pt x="1135" y="353"/>
                  </a:cubicBezTo>
                  <a:cubicBezTo>
                    <a:pt x="1183" y="353"/>
                    <a:pt x="1210" y="394"/>
                    <a:pt x="1217" y="438"/>
                  </a:cubicBezTo>
                  <a:cubicBezTo>
                    <a:pt x="1240" y="575"/>
                    <a:pt x="1090" y="667"/>
                    <a:pt x="983" y="702"/>
                  </a:cubicBezTo>
                  <a:cubicBezTo>
                    <a:pt x="879" y="735"/>
                    <a:pt x="911" y="878"/>
                    <a:pt x="1009" y="878"/>
                  </a:cubicBezTo>
                  <a:cubicBezTo>
                    <a:pt x="1016" y="878"/>
                    <a:pt x="1024" y="878"/>
                    <a:pt x="1031" y="876"/>
                  </a:cubicBezTo>
                  <a:cubicBezTo>
                    <a:pt x="1036" y="875"/>
                    <a:pt x="1041" y="874"/>
                    <a:pt x="1046" y="874"/>
                  </a:cubicBezTo>
                  <a:cubicBezTo>
                    <a:pt x="1094" y="874"/>
                    <a:pt x="1133" y="922"/>
                    <a:pt x="1140" y="969"/>
                  </a:cubicBezTo>
                  <a:cubicBezTo>
                    <a:pt x="1149" y="1034"/>
                    <a:pt x="1099" y="1092"/>
                    <a:pt x="1052" y="1130"/>
                  </a:cubicBezTo>
                  <a:cubicBezTo>
                    <a:pt x="1018" y="1159"/>
                    <a:pt x="973" y="1187"/>
                    <a:pt x="929" y="1187"/>
                  </a:cubicBezTo>
                  <a:cubicBezTo>
                    <a:pt x="909" y="1187"/>
                    <a:pt x="890" y="1182"/>
                    <a:pt x="871" y="1167"/>
                  </a:cubicBezTo>
                  <a:cubicBezTo>
                    <a:pt x="804" y="1119"/>
                    <a:pt x="788" y="1024"/>
                    <a:pt x="772" y="947"/>
                  </a:cubicBezTo>
                  <a:cubicBezTo>
                    <a:pt x="763" y="903"/>
                    <a:pt x="727" y="882"/>
                    <a:pt x="689" y="882"/>
                  </a:cubicBezTo>
                  <a:cubicBezTo>
                    <a:pt x="665" y="882"/>
                    <a:pt x="641" y="890"/>
                    <a:pt x="622" y="906"/>
                  </a:cubicBezTo>
                  <a:cubicBezTo>
                    <a:pt x="555" y="966"/>
                    <a:pt x="468" y="1019"/>
                    <a:pt x="383" y="1050"/>
                  </a:cubicBezTo>
                  <a:cubicBezTo>
                    <a:pt x="357" y="1059"/>
                    <a:pt x="308" y="1077"/>
                    <a:pt x="266" y="1077"/>
                  </a:cubicBezTo>
                  <a:cubicBezTo>
                    <a:pt x="239" y="1077"/>
                    <a:pt x="216" y="1070"/>
                    <a:pt x="204" y="1048"/>
                  </a:cubicBezTo>
                  <a:cubicBezTo>
                    <a:pt x="172" y="987"/>
                    <a:pt x="273" y="865"/>
                    <a:pt x="308" y="822"/>
                  </a:cubicBezTo>
                  <a:cubicBezTo>
                    <a:pt x="349" y="767"/>
                    <a:pt x="412" y="706"/>
                    <a:pt x="483" y="690"/>
                  </a:cubicBezTo>
                  <a:cubicBezTo>
                    <a:pt x="487" y="696"/>
                    <a:pt x="492" y="701"/>
                    <a:pt x="496" y="706"/>
                  </a:cubicBezTo>
                  <a:cubicBezTo>
                    <a:pt x="514" y="729"/>
                    <a:pt x="537" y="738"/>
                    <a:pt x="558" y="738"/>
                  </a:cubicBezTo>
                  <a:cubicBezTo>
                    <a:pt x="628" y="738"/>
                    <a:pt x="694" y="642"/>
                    <a:pt x="631" y="571"/>
                  </a:cubicBezTo>
                  <a:cubicBezTo>
                    <a:pt x="553" y="483"/>
                    <a:pt x="381" y="274"/>
                    <a:pt x="542" y="178"/>
                  </a:cubicBezTo>
                  <a:cubicBezTo>
                    <a:pt x="567" y="164"/>
                    <a:pt x="595" y="157"/>
                    <a:pt x="623" y="157"/>
                  </a:cubicBezTo>
                  <a:close/>
                  <a:moveTo>
                    <a:pt x="617" y="1"/>
                  </a:moveTo>
                  <a:cubicBezTo>
                    <a:pt x="581" y="1"/>
                    <a:pt x="546" y="7"/>
                    <a:pt x="512" y="20"/>
                  </a:cubicBezTo>
                  <a:cubicBezTo>
                    <a:pt x="385" y="68"/>
                    <a:pt x="304" y="186"/>
                    <a:pt x="310" y="323"/>
                  </a:cubicBezTo>
                  <a:cubicBezTo>
                    <a:pt x="314" y="417"/>
                    <a:pt x="349" y="499"/>
                    <a:pt x="398" y="573"/>
                  </a:cubicBezTo>
                  <a:cubicBezTo>
                    <a:pt x="324" y="596"/>
                    <a:pt x="257" y="644"/>
                    <a:pt x="204" y="705"/>
                  </a:cubicBezTo>
                  <a:cubicBezTo>
                    <a:pt x="115" y="806"/>
                    <a:pt x="0" y="952"/>
                    <a:pt x="42" y="1097"/>
                  </a:cubicBezTo>
                  <a:cubicBezTo>
                    <a:pt x="75" y="1211"/>
                    <a:pt x="183" y="1252"/>
                    <a:pt x="290" y="1252"/>
                  </a:cubicBezTo>
                  <a:cubicBezTo>
                    <a:pt x="314" y="1252"/>
                    <a:pt x="338" y="1250"/>
                    <a:pt x="361" y="1247"/>
                  </a:cubicBezTo>
                  <a:cubicBezTo>
                    <a:pt x="463" y="1228"/>
                    <a:pt x="553" y="1182"/>
                    <a:pt x="636" y="1125"/>
                  </a:cubicBezTo>
                  <a:cubicBezTo>
                    <a:pt x="668" y="1221"/>
                    <a:pt x="716" y="1307"/>
                    <a:pt x="813" y="1356"/>
                  </a:cubicBezTo>
                  <a:cubicBezTo>
                    <a:pt x="852" y="1376"/>
                    <a:pt x="894" y="1384"/>
                    <a:pt x="935" y="1384"/>
                  </a:cubicBezTo>
                  <a:cubicBezTo>
                    <a:pt x="1042" y="1384"/>
                    <a:pt x="1151" y="1328"/>
                    <a:pt x="1226" y="1253"/>
                  </a:cubicBezTo>
                  <a:cubicBezTo>
                    <a:pt x="1324" y="1155"/>
                    <a:pt x="1379" y="1005"/>
                    <a:pt x="1319" y="873"/>
                  </a:cubicBezTo>
                  <a:cubicBezTo>
                    <a:pt x="1299" y="828"/>
                    <a:pt x="1270" y="789"/>
                    <a:pt x="1233" y="758"/>
                  </a:cubicBezTo>
                  <a:cubicBezTo>
                    <a:pt x="1270" y="730"/>
                    <a:pt x="1304" y="700"/>
                    <a:pt x="1333" y="659"/>
                  </a:cubicBezTo>
                  <a:cubicBezTo>
                    <a:pt x="1395" y="573"/>
                    <a:pt x="1413" y="461"/>
                    <a:pt x="1377" y="361"/>
                  </a:cubicBezTo>
                  <a:cubicBezTo>
                    <a:pt x="1343" y="264"/>
                    <a:pt x="1259" y="190"/>
                    <a:pt x="1151" y="186"/>
                  </a:cubicBezTo>
                  <a:cubicBezTo>
                    <a:pt x="1150" y="186"/>
                    <a:pt x="1148" y="186"/>
                    <a:pt x="1147" y="186"/>
                  </a:cubicBezTo>
                  <a:cubicBezTo>
                    <a:pt x="1086" y="186"/>
                    <a:pt x="1030" y="208"/>
                    <a:pt x="981" y="240"/>
                  </a:cubicBezTo>
                  <a:cubicBezTo>
                    <a:pt x="925" y="104"/>
                    <a:pt x="768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30"/>
            <p:cNvSpPr/>
            <p:nvPr/>
          </p:nvSpPr>
          <p:spPr>
            <a:xfrm>
              <a:off x="5035782" y="922392"/>
              <a:ext cx="54898" cy="54065"/>
            </a:xfrm>
            <a:custGeom>
              <a:rect b="b" l="l" r="r" t="t"/>
              <a:pathLst>
                <a:path extrusionOk="0" h="1362" w="1383">
                  <a:moveTo>
                    <a:pt x="587" y="161"/>
                  </a:moveTo>
                  <a:cubicBezTo>
                    <a:pt x="621" y="161"/>
                    <a:pt x="656" y="171"/>
                    <a:pt x="686" y="189"/>
                  </a:cubicBezTo>
                  <a:cubicBezTo>
                    <a:pt x="738" y="218"/>
                    <a:pt x="830" y="301"/>
                    <a:pt x="800" y="369"/>
                  </a:cubicBezTo>
                  <a:cubicBezTo>
                    <a:pt x="774" y="428"/>
                    <a:pt x="825" y="490"/>
                    <a:pt x="878" y="490"/>
                  </a:cubicBezTo>
                  <a:cubicBezTo>
                    <a:pt x="897" y="490"/>
                    <a:pt x="918" y="481"/>
                    <a:pt x="934" y="460"/>
                  </a:cubicBezTo>
                  <a:cubicBezTo>
                    <a:pt x="971" y="410"/>
                    <a:pt x="1025" y="336"/>
                    <a:pt x="1091" y="326"/>
                  </a:cubicBezTo>
                  <a:cubicBezTo>
                    <a:pt x="1096" y="325"/>
                    <a:pt x="1100" y="325"/>
                    <a:pt x="1104" y="325"/>
                  </a:cubicBezTo>
                  <a:cubicBezTo>
                    <a:pt x="1148" y="325"/>
                    <a:pt x="1174" y="365"/>
                    <a:pt x="1184" y="406"/>
                  </a:cubicBezTo>
                  <a:cubicBezTo>
                    <a:pt x="1214" y="536"/>
                    <a:pt x="1069" y="638"/>
                    <a:pt x="965" y="680"/>
                  </a:cubicBezTo>
                  <a:cubicBezTo>
                    <a:pt x="869" y="719"/>
                    <a:pt x="908" y="856"/>
                    <a:pt x="1000" y="856"/>
                  </a:cubicBezTo>
                  <a:cubicBezTo>
                    <a:pt x="1009" y="856"/>
                    <a:pt x="1018" y="855"/>
                    <a:pt x="1028" y="852"/>
                  </a:cubicBezTo>
                  <a:cubicBezTo>
                    <a:pt x="1034" y="850"/>
                    <a:pt x="1041" y="849"/>
                    <a:pt x="1047" y="849"/>
                  </a:cubicBezTo>
                  <a:cubicBezTo>
                    <a:pt x="1093" y="849"/>
                    <a:pt x="1132" y="894"/>
                    <a:pt x="1142" y="936"/>
                  </a:cubicBezTo>
                  <a:cubicBezTo>
                    <a:pt x="1155" y="1002"/>
                    <a:pt x="1110" y="1063"/>
                    <a:pt x="1064" y="1103"/>
                  </a:cubicBezTo>
                  <a:cubicBezTo>
                    <a:pt x="1030" y="1135"/>
                    <a:pt x="985" y="1168"/>
                    <a:pt x="939" y="1168"/>
                  </a:cubicBezTo>
                  <a:cubicBezTo>
                    <a:pt x="921" y="1168"/>
                    <a:pt x="903" y="1163"/>
                    <a:pt x="886" y="1152"/>
                  </a:cubicBezTo>
                  <a:cubicBezTo>
                    <a:pt x="815" y="1106"/>
                    <a:pt x="794" y="1012"/>
                    <a:pt x="774" y="936"/>
                  </a:cubicBezTo>
                  <a:cubicBezTo>
                    <a:pt x="763" y="897"/>
                    <a:pt x="729" y="878"/>
                    <a:pt x="694" y="878"/>
                  </a:cubicBezTo>
                  <a:cubicBezTo>
                    <a:pt x="668" y="878"/>
                    <a:pt x="641" y="888"/>
                    <a:pt x="622" y="907"/>
                  </a:cubicBezTo>
                  <a:cubicBezTo>
                    <a:pt x="558" y="971"/>
                    <a:pt x="473" y="1027"/>
                    <a:pt x="392" y="1064"/>
                  </a:cubicBezTo>
                  <a:cubicBezTo>
                    <a:pt x="365" y="1076"/>
                    <a:pt x="311" y="1100"/>
                    <a:pt x="267" y="1100"/>
                  </a:cubicBezTo>
                  <a:cubicBezTo>
                    <a:pt x="244" y="1100"/>
                    <a:pt x="224" y="1093"/>
                    <a:pt x="212" y="1075"/>
                  </a:cubicBezTo>
                  <a:cubicBezTo>
                    <a:pt x="178" y="1014"/>
                    <a:pt x="272" y="888"/>
                    <a:pt x="303" y="843"/>
                  </a:cubicBezTo>
                  <a:cubicBezTo>
                    <a:pt x="341" y="785"/>
                    <a:pt x="400" y="722"/>
                    <a:pt x="469" y="701"/>
                  </a:cubicBezTo>
                  <a:cubicBezTo>
                    <a:pt x="473" y="706"/>
                    <a:pt x="478" y="711"/>
                    <a:pt x="482" y="717"/>
                  </a:cubicBezTo>
                  <a:cubicBezTo>
                    <a:pt x="500" y="736"/>
                    <a:pt x="521" y="745"/>
                    <a:pt x="541" y="745"/>
                  </a:cubicBezTo>
                  <a:cubicBezTo>
                    <a:pt x="612" y="745"/>
                    <a:pt x="677" y="641"/>
                    <a:pt x="608" y="574"/>
                  </a:cubicBezTo>
                  <a:cubicBezTo>
                    <a:pt x="527" y="493"/>
                    <a:pt x="340" y="293"/>
                    <a:pt x="497" y="189"/>
                  </a:cubicBezTo>
                  <a:cubicBezTo>
                    <a:pt x="524" y="170"/>
                    <a:pt x="556" y="161"/>
                    <a:pt x="587" y="161"/>
                  </a:cubicBezTo>
                  <a:close/>
                  <a:moveTo>
                    <a:pt x="578" y="1"/>
                  </a:moveTo>
                  <a:cubicBezTo>
                    <a:pt x="536" y="1"/>
                    <a:pt x="494" y="9"/>
                    <a:pt x="455" y="26"/>
                  </a:cubicBezTo>
                  <a:cubicBezTo>
                    <a:pt x="331" y="82"/>
                    <a:pt x="260" y="206"/>
                    <a:pt x="273" y="342"/>
                  </a:cubicBezTo>
                  <a:cubicBezTo>
                    <a:pt x="281" y="434"/>
                    <a:pt x="322" y="514"/>
                    <a:pt x="376" y="586"/>
                  </a:cubicBezTo>
                  <a:cubicBezTo>
                    <a:pt x="303" y="612"/>
                    <a:pt x="239" y="665"/>
                    <a:pt x="189" y="728"/>
                  </a:cubicBezTo>
                  <a:cubicBezTo>
                    <a:pt x="106" y="835"/>
                    <a:pt x="1" y="987"/>
                    <a:pt x="52" y="1129"/>
                  </a:cubicBezTo>
                  <a:cubicBezTo>
                    <a:pt x="89" y="1233"/>
                    <a:pt x="185" y="1271"/>
                    <a:pt x="282" y="1271"/>
                  </a:cubicBezTo>
                  <a:cubicBezTo>
                    <a:pt x="315" y="1271"/>
                    <a:pt x="347" y="1266"/>
                    <a:pt x="378" y="1259"/>
                  </a:cubicBezTo>
                  <a:cubicBezTo>
                    <a:pt x="479" y="1235"/>
                    <a:pt x="567" y="1184"/>
                    <a:pt x="647" y="1122"/>
                  </a:cubicBezTo>
                  <a:cubicBezTo>
                    <a:pt x="684" y="1213"/>
                    <a:pt x="739" y="1299"/>
                    <a:pt x="836" y="1340"/>
                  </a:cubicBezTo>
                  <a:cubicBezTo>
                    <a:pt x="871" y="1355"/>
                    <a:pt x="907" y="1362"/>
                    <a:pt x="944" y="1362"/>
                  </a:cubicBezTo>
                  <a:cubicBezTo>
                    <a:pt x="1056" y="1362"/>
                    <a:pt x="1169" y="1298"/>
                    <a:pt x="1242" y="1213"/>
                  </a:cubicBezTo>
                  <a:cubicBezTo>
                    <a:pt x="1335" y="1109"/>
                    <a:pt x="1380" y="957"/>
                    <a:pt x="1313" y="828"/>
                  </a:cubicBezTo>
                  <a:cubicBezTo>
                    <a:pt x="1292" y="787"/>
                    <a:pt x="1261" y="751"/>
                    <a:pt x="1221" y="722"/>
                  </a:cubicBezTo>
                  <a:cubicBezTo>
                    <a:pt x="1257" y="692"/>
                    <a:pt x="1289" y="659"/>
                    <a:pt x="1315" y="618"/>
                  </a:cubicBezTo>
                  <a:cubicBezTo>
                    <a:pt x="1371" y="528"/>
                    <a:pt x="1383" y="415"/>
                    <a:pt x="1341" y="317"/>
                  </a:cubicBezTo>
                  <a:cubicBezTo>
                    <a:pt x="1300" y="222"/>
                    <a:pt x="1214" y="155"/>
                    <a:pt x="1110" y="155"/>
                  </a:cubicBezTo>
                  <a:cubicBezTo>
                    <a:pt x="1108" y="155"/>
                    <a:pt x="1106" y="155"/>
                    <a:pt x="1105" y="155"/>
                  </a:cubicBezTo>
                  <a:cubicBezTo>
                    <a:pt x="1042" y="157"/>
                    <a:pt x="986" y="183"/>
                    <a:pt x="938" y="220"/>
                  </a:cubicBezTo>
                  <a:cubicBezTo>
                    <a:pt x="875" y="93"/>
                    <a:pt x="723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30"/>
            <p:cNvSpPr/>
            <p:nvPr/>
          </p:nvSpPr>
          <p:spPr>
            <a:xfrm>
              <a:off x="5051105" y="467885"/>
              <a:ext cx="19371" cy="18696"/>
            </a:xfrm>
            <a:custGeom>
              <a:rect b="b" l="l" r="r" t="t"/>
              <a:pathLst>
                <a:path extrusionOk="0" h="471" w="488">
                  <a:moveTo>
                    <a:pt x="250" y="0"/>
                  </a:moveTo>
                  <a:cubicBezTo>
                    <a:pt x="219" y="0"/>
                    <a:pt x="187" y="7"/>
                    <a:pt x="161" y="20"/>
                  </a:cubicBezTo>
                  <a:cubicBezTo>
                    <a:pt x="118" y="42"/>
                    <a:pt x="88" y="72"/>
                    <a:pt x="66" y="112"/>
                  </a:cubicBezTo>
                  <a:cubicBezTo>
                    <a:pt x="64" y="114"/>
                    <a:pt x="60" y="117"/>
                    <a:pt x="56" y="120"/>
                  </a:cubicBezTo>
                  <a:cubicBezTo>
                    <a:pt x="25" y="152"/>
                    <a:pt x="1" y="190"/>
                    <a:pt x="1" y="238"/>
                  </a:cubicBezTo>
                  <a:cubicBezTo>
                    <a:pt x="0" y="288"/>
                    <a:pt x="14" y="331"/>
                    <a:pt x="43" y="371"/>
                  </a:cubicBezTo>
                  <a:cubicBezTo>
                    <a:pt x="54" y="388"/>
                    <a:pt x="68" y="399"/>
                    <a:pt x="82" y="411"/>
                  </a:cubicBezTo>
                  <a:cubicBezTo>
                    <a:pt x="98" y="429"/>
                    <a:pt x="117" y="444"/>
                    <a:pt x="140" y="454"/>
                  </a:cubicBezTo>
                  <a:cubicBezTo>
                    <a:pt x="161" y="463"/>
                    <a:pt x="181" y="466"/>
                    <a:pt x="200" y="467"/>
                  </a:cubicBezTo>
                  <a:cubicBezTo>
                    <a:pt x="213" y="469"/>
                    <a:pt x="226" y="470"/>
                    <a:pt x="239" y="470"/>
                  </a:cubicBezTo>
                  <a:cubicBezTo>
                    <a:pt x="279" y="470"/>
                    <a:pt x="318" y="460"/>
                    <a:pt x="351" y="441"/>
                  </a:cubicBezTo>
                  <a:cubicBezTo>
                    <a:pt x="387" y="420"/>
                    <a:pt x="418" y="394"/>
                    <a:pt x="442" y="361"/>
                  </a:cubicBezTo>
                  <a:cubicBezTo>
                    <a:pt x="465" y="325"/>
                    <a:pt x="481" y="285"/>
                    <a:pt x="484" y="242"/>
                  </a:cubicBezTo>
                  <a:cubicBezTo>
                    <a:pt x="488" y="163"/>
                    <a:pt x="452" y="82"/>
                    <a:pt x="382" y="40"/>
                  </a:cubicBezTo>
                  <a:cubicBezTo>
                    <a:pt x="348" y="19"/>
                    <a:pt x="313" y="6"/>
                    <a:pt x="273" y="1"/>
                  </a:cubicBezTo>
                  <a:cubicBezTo>
                    <a:pt x="266" y="1"/>
                    <a:pt x="258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30"/>
            <p:cNvSpPr/>
            <p:nvPr/>
          </p:nvSpPr>
          <p:spPr>
            <a:xfrm>
              <a:off x="4812340" y="323038"/>
              <a:ext cx="216060" cy="105867"/>
            </a:xfrm>
            <a:custGeom>
              <a:rect b="b" l="l" r="r" t="t"/>
              <a:pathLst>
                <a:path extrusionOk="0" h="2667" w="5443">
                  <a:moveTo>
                    <a:pt x="3504" y="217"/>
                  </a:moveTo>
                  <a:cubicBezTo>
                    <a:pt x="3703" y="217"/>
                    <a:pt x="3901" y="228"/>
                    <a:pt x="4098" y="249"/>
                  </a:cubicBezTo>
                  <a:cubicBezTo>
                    <a:pt x="4099" y="249"/>
                    <a:pt x="4100" y="249"/>
                    <a:pt x="4101" y="249"/>
                  </a:cubicBezTo>
                  <a:cubicBezTo>
                    <a:pt x="4107" y="249"/>
                    <a:pt x="4112" y="247"/>
                    <a:pt x="4116" y="244"/>
                  </a:cubicBezTo>
                  <a:cubicBezTo>
                    <a:pt x="4198" y="260"/>
                    <a:pt x="4280" y="278"/>
                    <a:pt x="4359" y="302"/>
                  </a:cubicBezTo>
                  <a:cubicBezTo>
                    <a:pt x="4756" y="419"/>
                    <a:pt x="5239" y="739"/>
                    <a:pt x="5103" y="1212"/>
                  </a:cubicBezTo>
                  <a:cubicBezTo>
                    <a:pt x="4983" y="1630"/>
                    <a:pt x="4497" y="1900"/>
                    <a:pt x="4125" y="2072"/>
                  </a:cubicBezTo>
                  <a:cubicBezTo>
                    <a:pt x="3547" y="2338"/>
                    <a:pt x="2902" y="2504"/>
                    <a:pt x="2261" y="2504"/>
                  </a:cubicBezTo>
                  <a:cubicBezTo>
                    <a:pt x="1956" y="2504"/>
                    <a:pt x="1651" y="2467"/>
                    <a:pt x="1355" y="2385"/>
                  </a:cubicBezTo>
                  <a:cubicBezTo>
                    <a:pt x="1130" y="2323"/>
                    <a:pt x="913" y="2236"/>
                    <a:pt x="710" y="2125"/>
                  </a:cubicBezTo>
                  <a:cubicBezTo>
                    <a:pt x="534" y="2027"/>
                    <a:pt x="326" y="1903"/>
                    <a:pt x="240" y="1715"/>
                  </a:cubicBezTo>
                  <a:cubicBezTo>
                    <a:pt x="149" y="1516"/>
                    <a:pt x="240" y="1283"/>
                    <a:pt x="382" y="1131"/>
                  </a:cubicBezTo>
                  <a:cubicBezTo>
                    <a:pt x="538" y="965"/>
                    <a:pt x="751" y="863"/>
                    <a:pt x="958" y="771"/>
                  </a:cubicBezTo>
                  <a:cubicBezTo>
                    <a:pt x="1744" y="417"/>
                    <a:pt x="2629" y="217"/>
                    <a:pt x="3504" y="217"/>
                  </a:cubicBezTo>
                  <a:close/>
                  <a:moveTo>
                    <a:pt x="3575" y="0"/>
                  </a:moveTo>
                  <a:cubicBezTo>
                    <a:pt x="3458" y="0"/>
                    <a:pt x="3343" y="5"/>
                    <a:pt x="3232" y="13"/>
                  </a:cubicBezTo>
                  <a:cubicBezTo>
                    <a:pt x="2462" y="69"/>
                    <a:pt x="1742" y="268"/>
                    <a:pt x="1032" y="561"/>
                  </a:cubicBezTo>
                  <a:cubicBezTo>
                    <a:pt x="611" y="734"/>
                    <a:pt x="92" y="973"/>
                    <a:pt x="45" y="1478"/>
                  </a:cubicBezTo>
                  <a:cubicBezTo>
                    <a:pt x="1" y="1947"/>
                    <a:pt x="524" y="2219"/>
                    <a:pt x="894" y="2382"/>
                  </a:cubicBezTo>
                  <a:cubicBezTo>
                    <a:pt x="1341" y="2579"/>
                    <a:pt x="1817" y="2666"/>
                    <a:pt x="2295" y="2666"/>
                  </a:cubicBezTo>
                  <a:cubicBezTo>
                    <a:pt x="2858" y="2666"/>
                    <a:pt x="3425" y="2545"/>
                    <a:pt x="3951" y="2339"/>
                  </a:cubicBezTo>
                  <a:cubicBezTo>
                    <a:pt x="4318" y="2198"/>
                    <a:pt x="4701" y="2015"/>
                    <a:pt x="4984" y="1736"/>
                  </a:cubicBezTo>
                  <a:cubicBezTo>
                    <a:pt x="5049" y="1673"/>
                    <a:pt x="5109" y="1602"/>
                    <a:pt x="5162" y="1527"/>
                  </a:cubicBezTo>
                  <a:cubicBezTo>
                    <a:pt x="5442" y="1129"/>
                    <a:pt x="5319" y="645"/>
                    <a:pt x="4937" y="358"/>
                  </a:cubicBezTo>
                  <a:cubicBezTo>
                    <a:pt x="4610" y="115"/>
                    <a:pt x="4179" y="23"/>
                    <a:pt x="3756" y="4"/>
                  </a:cubicBezTo>
                  <a:cubicBezTo>
                    <a:pt x="3696" y="1"/>
                    <a:pt x="3635" y="0"/>
                    <a:pt x="3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30"/>
            <p:cNvSpPr/>
            <p:nvPr/>
          </p:nvSpPr>
          <p:spPr>
            <a:xfrm>
              <a:off x="4955638" y="351539"/>
              <a:ext cx="19371" cy="19530"/>
            </a:xfrm>
            <a:custGeom>
              <a:rect b="b" l="l" r="r" t="t"/>
              <a:pathLst>
                <a:path extrusionOk="0" h="492" w="488">
                  <a:moveTo>
                    <a:pt x="249" y="0"/>
                  </a:moveTo>
                  <a:cubicBezTo>
                    <a:pt x="226" y="0"/>
                    <a:pt x="202" y="4"/>
                    <a:pt x="180" y="12"/>
                  </a:cubicBezTo>
                  <a:cubicBezTo>
                    <a:pt x="150" y="24"/>
                    <a:pt x="132" y="33"/>
                    <a:pt x="107" y="55"/>
                  </a:cubicBezTo>
                  <a:cubicBezTo>
                    <a:pt x="91" y="68"/>
                    <a:pt x="80" y="85"/>
                    <a:pt x="69" y="102"/>
                  </a:cubicBezTo>
                  <a:cubicBezTo>
                    <a:pt x="62" y="115"/>
                    <a:pt x="57" y="130"/>
                    <a:pt x="52" y="143"/>
                  </a:cubicBezTo>
                  <a:cubicBezTo>
                    <a:pt x="43" y="153"/>
                    <a:pt x="36" y="162"/>
                    <a:pt x="29" y="172"/>
                  </a:cubicBezTo>
                  <a:cubicBezTo>
                    <a:pt x="13" y="198"/>
                    <a:pt x="0" y="235"/>
                    <a:pt x="0" y="266"/>
                  </a:cubicBezTo>
                  <a:cubicBezTo>
                    <a:pt x="2" y="302"/>
                    <a:pt x="11" y="334"/>
                    <a:pt x="27" y="366"/>
                  </a:cubicBezTo>
                  <a:cubicBezTo>
                    <a:pt x="31" y="376"/>
                    <a:pt x="36" y="382"/>
                    <a:pt x="42" y="390"/>
                  </a:cubicBezTo>
                  <a:cubicBezTo>
                    <a:pt x="53" y="404"/>
                    <a:pt x="63" y="419"/>
                    <a:pt x="78" y="432"/>
                  </a:cubicBezTo>
                  <a:cubicBezTo>
                    <a:pt x="120" y="468"/>
                    <a:pt x="173" y="491"/>
                    <a:pt x="229" y="491"/>
                  </a:cubicBezTo>
                  <a:cubicBezTo>
                    <a:pt x="236" y="491"/>
                    <a:pt x="244" y="491"/>
                    <a:pt x="251" y="490"/>
                  </a:cubicBezTo>
                  <a:cubicBezTo>
                    <a:pt x="289" y="486"/>
                    <a:pt x="322" y="477"/>
                    <a:pt x="356" y="459"/>
                  </a:cubicBezTo>
                  <a:cubicBezTo>
                    <a:pt x="381" y="445"/>
                    <a:pt x="405" y="426"/>
                    <a:pt x="422" y="406"/>
                  </a:cubicBezTo>
                  <a:cubicBezTo>
                    <a:pt x="447" y="376"/>
                    <a:pt x="466" y="344"/>
                    <a:pt x="477" y="307"/>
                  </a:cubicBezTo>
                  <a:cubicBezTo>
                    <a:pt x="486" y="273"/>
                    <a:pt x="488" y="240"/>
                    <a:pt x="483" y="205"/>
                  </a:cubicBezTo>
                  <a:cubicBezTo>
                    <a:pt x="472" y="132"/>
                    <a:pt x="433" y="65"/>
                    <a:pt x="369" y="31"/>
                  </a:cubicBezTo>
                  <a:cubicBezTo>
                    <a:pt x="333" y="12"/>
                    <a:pt x="291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30"/>
            <p:cNvSpPr/>
            <p:nvPr/>
          </p:nvSpPr>
          <p:spPr>
            <a:xfrm>
              <a:off x="4910624" y="362296"/>
              <a:ext cx="31081" cy="21713"/>
            </a:xfrm>
            <a:custGeom>
              <a:rect b="b" l="l" r="r" t="t"/>
              <a:pathLst>
                <a:path extrusionOk="0" h="547" w="783">
                  <a:moveTo>
                    <a:pt x="646" y="1"/>
                  </a:moveTo>
                  <a:cubicBezTo>
                    <a:pt x="642" y="1"/>
                    <a:pt x="638" y="1"/>
                    <a:pt x="634" y="2"/>
                  </a:cubicBezTo>
                  <a:cubicBezTo>
                    <a:pt x="598" y="6"/>
                    <a:pt x="562" y="33"/>
                    <a:pt x="555" y="68"/>
                  </a:cubicBezTo>
                  <a:cubicBezTo>
                    <a:pt x="552" y="83"/>
                    <a:pt x="550" y="95"/>
                    <a:pt x="549" y="110"/>
                  </a:cubicBezTo>
                  <a:cubicBezTo>
                    <a:pt x="547" y="112"/>
                    <a:pt x="546" y="123"/>
                    <a:pt x="546" y="125"/>
                  </a:cubicBezTo>
                  <a:cubicBezTo>
                    <a:pt x="546" y="127"/>
                    <a:pt x="545" y="128"/>
                    <a:pt x="545" y="129"/>
                  </a:cubicBezTo>
                  <a:cubicBezTo>
                    <a:pt x="543" y="137"/>
                    <a:pt x="541" y="144"/>
                    <a:pt x="538" y="153"/>
                  </a:cubicBezTo>
                  <a:cubicBezTo>
                    <a:pt x="537" y="157"/>
                    <a:pt x="536" y="166"/>
                    <a:pt x="533" y="171"/>
                  </a:cubicBezTo>
                  <a:cubicBezTo>
                    <a:pt x="531" y="172"/>
                    <a:pt x="531" y="172"/>
                    <a:pt x="531" y="174"/>
                  </a:cubicBezTo>
                  <a:cubicBezTo>
                    <a:pt x="529" y="182"/>
                    <a:pt x="516" y="211"/>
                    <a:pt x="509" y="214"/>
                  </a:cubicBezTo>
                  <a:lnTo>
                    <a:pt x="506" y="215"/>
                  </a:lnTo>
                  <a:cubicBezTo>
                    <a:pt x="502" y="220"/>
                    <a:pt x="497" y="225"/>
                    <a:pt x="493" y="231"/>
                  </a:cubicBezTo>
                  <a:cubicBezTo>
                    <a:pt x="483" y="241"/>
                    <a:pt x="470" y="253"/>
                    <a:pt x="459" y="263"/>
                  </a:cubicBezTo>
                  <a:cubicBezTo>
                    <a:pt x="456" y="266"/>
                    <a:pt x="453" y="268"/>
                    <a:pt x="449" y="271"/>
                  </a:cubicBezTo>
                  <a:cubicBezTo>
                    <a:pt x="449" y="271"/>
                    <a:pt x="439" y="279"/>
                    <a:pt x="437" y="282"/>
                  </a:cubicBezTo>
                  <a:cubicBezTo>
                    <a:pt x="423" y="291"/>
                    <a:pt x="410" y="298"/>
                    <a:pt x="396" y="307"/>
                  </a:cubicBezTo>
                  <a:cubicBezTo>
                    <a:pt x="390" y="310"/>
                    <a:pt x="382" y="314"/>
                    <a:pt x="375" y="318"/>
                  </a:cubicBezTo>
                  <a:cubicBezTo>
                    <a:pt x="374" y="318"/>
                    <a:pt x="363" y="323"/>
                    <a:pt x="360" y="324"/>
                  </a:cubicBezTo>
                  <a:cubicBezTo>
                    <a:pt x="347" y="330"/>
                    <a:pt x="334" y="335"/>
                    <a:pt x="321" y="338"/>
                  </a:cubicBezTo>
                  <a:cubicBezTo>
                    <a:pt x="314" y="339"/>
                    <a:pt x="307" y="340"/>
                    <a:pt x="298" y="341"/>
                  </a:cubicBezTo>
                  <a:cubicBezTo>
                    <a:pt x="297" y="341"/>
                    <a:pt x="292" y="343"/>
                    <a:pt x="288" y="343"/>
                  </a:cubicBezTo>
                  <a:cubicBezTo>
                    <a:pt x="280" y="343"/>
                    <a:pt x="272" y="343"/>
                    <a:pt x="265" y="341"/>
                  </a:cubicBezTo>
                  <a:lnTo>
                    <a:pt x="262" y="341"/>
                  </a:lnTo>
                  <a:cubicBezTo>
                    <a:pt x="261" y="341"/>
                    <a:pt x="261" y="341"/>
                    <a:pt x="260" y="340"/>
                  </a:cubicBezTo>
                  <a:cubicBezTo>
                    <a:pt x="253" y="339"/>
                    <a:pt x="246" y="338"/>
                    <a:pt x="241" y="336"/>
                  </a:cubicBezTo>
                  <a:cubicBezTo>
                    <a:pt x="239" y="335"/>
                    <a:pt x="239" y="335"/>
                    <a:pt x="238" y="335"/>
                  </a:cubicBezTo>
                  <a:cubicBezTo>
                    <a:pt x="233" y="331"/>
                    <a:pt x="227" y="329"/>
                    <a:pt x="222" y="325"/>
                  </a:cubicBezTo>
                  <a:cubicBezTo>
                    <a:pt x="219" y="324"/>
                    <a:pt x="220" y="324"/>
                    <a:pt x="219" y="324"/>
                  </a:cubicBezTo>
                  <a:cubicBezTo>
                    <a:pt x="218" y="324"/>
                    <a:pt x="218" y="324"/>
                    <a:pt x="218" y="323"/>
                  </a:cubicBezTo>
                  <a:cubicBezTo>
                    <a:pt x="214" y="319"/>
                    <a:pt x="210" y="313"/>
                    <a:pt x="204" y="310"/>
                  </a:cubicBezTo>
                  <a:lnTo>
                    <a:pt x="203" y="309"/>
                  </a:lnTo>
                  <a:cubicBezTo>
                    <a:pt x="202" y="308"/>
                    <a:pt x="201" y="304"/>
                    <a:pt x="199" y="302"/>
                  </a:cubicBezTo>
                  <a:lnTo>
                    <a:pt x="199" y="302"/>
                  </a:lnTo>
                  <a:cubicBezTo>
                    <a:pt x="199" y="301"/>
                    <a:pt x="199" y="300"/>
                    <a:pt x="199" y="298"/>
                  </a:cubicBezTo>
                  <a:lnTo>
                    <a:pt x="198" y="297"/>
                  </a:lnTo>
                  <a:lnTo>
                    <a:pt x="194" y="286"/>
                  </a:lnTo>
                  <a:cubicBezTo>
                    <a:pt x="185" y="244"/>
                    <a:pt x="143" y="214"/>
                    <a:pt x="101" y="214"/>
                  </a:cubicBezTo>
                  <a:cubicBezTo>
                    <a:pt x="93" y="214"/>
                    <a:pt x="84" y="216"/>
                    <a:pt x="76" y="218"/>
                  </a:cubicBezTo>
                  <a:cubicBezTo>
                    <a:pt x="22" y="236"/>
                    <a:pt x="0" y="283"/>
                    <a:pt x="10" y="336"/>
                  </a:cubicBezTo>
                  <a:cubicBezTo>
                    <a:pt x="25" y="432"/>
                    <a:pt x="104" y="500"/>
                    <a:pt x="192" y="532"/>
                  </a:cubicBezTo>
                  <a:cubicBezTo>
                    <a:pt x="222" y="542"/>
                    <a:pt x="253" y="547"/>
                    <a:pt x="284" y="547"/>
                  </a:cubicBezTo>
                  <a:cubicBezTo>
                    <a:pt x="352" y="547"/>
                    <a:pt x="420" y="526"/>
                    <a:pt x="480" y="499"/>
                  </a:cubicBezTo>
                  <a:cubicBezTo>
                    <a:pt x="564" y="461"/>
                    <a:pt x="636" y="404"/>
                    <a:pt x="691" y="331"/>
                  </a:cubicBezTo>
                  <a:cubicBezTo>
                    <a:pt x="746" y="255"/>
                    <a:pt x="782" y="137"/>
                    <a:pt x="727" y="49"/>
                  </a:cubicBezTo>
                  <a:cubicBezTo>
                    <a:pt x="709" y="19"/>
                    <a:pt x="680" y="1"/>
                    <a:pt x="6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30"/>
            <p:cNvSpPr/>
            <p:nvPr/>
          </p:nvSpPr>
          <p:spPr>
            <a:xfrm>
              <a:off x="4878908" y="371585"/>
              <a:ext cx="19331" cy="18736"/>
            </a:xfrm>
            <a:custGeom>
              <a:rect b="b" l="l" r="r" t="t"/>
              <a:pathLst>
                <a:path extrusionOk="0" h="472" w="487">
                  <a:moveTo>
                    <a:pt x="253" y="1"/>
                  </a:moveTo>
                  <a:cubicBezTo>
                    <a:pt x="215" y="2"/>
                    <a:pt x="174" y="11"/>
                    <a:pt x="142" y="32"/>
                  </a:cubicBezTo>
                  <a:cubicBezTo>
                    <a:pt x="104" y="57"/>
                    <a:pt x="76" y="90"/>
                    <a:pt x="58" y="131"/>
                  </a:cubicBezTo>
                  <a:cubicBezTo>
                    <a:pt x="54" y="133"/>
                    <a:pt x="52" y="137"/>
                    <a:pt x="48" y="140"/>
                  </a:cubicBezTo>
                  <a:cubicBezTo>
                    <a:pt x="19" y="175"/>
                    <a:pt x="1" y="215"/>
                    <a:pt x="4" y="262"/>
                  </a:cubicBezTo>
                  <a:cubicBezTo>
                    <a:pt x="8" y="312"/>
                    <a:pt x="28" y="354"/>
                    <a:pt x="60" y="392"/>
                  </a:cubicBezTo>
                  <a:cubicBezTo>
                    <a:pt x="73" y="407"/>
                    <a:pt x="87" y="417"/>
                    <a:pt x="102" y="428"/>
                  </a:cubicBezTo>
                  <a:cubicBezTo>
                    <a:pt x="120" y="443"/>
                    <a:pt x="139" y="458"/>
                    <a:pt x="163" y="464"/>
                  </a:cubicBezTo>
                  <a:cubicBezTo>
                    <a:pt x="179" y="469"/>
                    <a:pt x="196" y="471"/>
                    <a:pt x="212" y="471"/>
                  </a:cubicBezTo>
                  <a:cubicBezTo>
                    <a:pt x="217" y="471"/>
                    <a:pt x="221" y="471"/>
                    <a:pt x="225" y="471"/>
                  </a:cubicBezTo>
                  <a:cubicBezTo>
                    <a:pt x="231" y="471"/>
                    <a:pt x="237" y="471"/>
                    <a:pt x="243" y="471"/>
                  </a:cubicBezTo>
                  <a:cubicBezTo>
                    <a:pt x="290" y="471"/>
                    <a:pt x="337" y="457"/>
                    <a:pt x="372" y="430"/>
                  </a:cubicBezTo>
                  <a:cubicBezTo>
                    <a:pt x="407" y="406"/>
                    <a:pt x="435" y="378"/>
                    <a:pt x="455" y="340"/>
                  </a:cubicBezTo>
                  <a:cubicBezTo>
                    <a:pt x="474" y="304"/>
                    <a:pt x="487" y="261"/>
                    <a:pt x="486" y="220"/>
                  </a:cubicBezTo>
                  <a:cubicBezTo>
                    <a:pt x="485" y="140"/>
                    <a:pt x="439" y="63"/>
                    <a:pt x="366" y="28"/>
                  </a:cubicBezTo>
                  <a:cubicBezTo>
                    <a:pt x="330" y="11"/>
                    <a:pt x="293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30"/>
            <p:cNvSpPr/>
            <p:nvPr/>
          </p:nvSpPr>
          <p:spPr>
            <a:xfrm>
              <a:off x="4837665" y="882618"/>
              <a:ext cx="15680" cy="17466"/>
            </a:xfrm>
            <a:custGeom>
              <a:rect b="b" l="l" r="r" t="t"/>
              <a:pathLst>
                <a:path extrusionOk="0" h="440" w="395">
                  <a:moveTo>
                    <a:pt x="188" y="0"/>
                  </a:moveTo>
                  <a:cubicBezTo>
                    <a:pt x="175" y="0"/>
                    <a:pt x="161" y="1"/>
                    <a:pt x="149" y="4"/>
                  </a:cubicBezTo>
                  <a:cubicBezTo>
                    <a:pt x="136" y="6"/>
                    <a:pt x="124" y="14"/>
                    <a:pt x="114" y="19"/>
                  </a:cubicBezTo>
                  <a:cubicBezTo>
                    <a:pt x="105" y="22"/>
                    <a:pt x="101" y="26"/>
                    <a:pt x="93" y="31"/>
                  </a:cubicBezTo>
                  <a:cubicBezTo>
                    <a:pt x="87" y="37"/>
                    <a:pt x="78" y="42"/>
                    <a:pt x="72" y="48"/>
                  </a:cubicBezTo>
                  <a:cubicBezTo>
                    <a:pt x="56" y="68"/>
                    <a:pt x="45" y="87"/>
                    <a:pt x="35" y="109"/>
                  </a:cubicBezTo>
                  <a:cubicBezTo>
                    <a:pt x="23" y="135"/>
                    <a:pt x="10" y="161"/>
                    <a:pt x="5" y="188"/>
                  </a:cubicBezTo>
                  <a:cubicBezTo>
                    <a:pt x="4" y="201"/>
                    <a:pt x="1" y="217"/>
                    <a:pt x="0" y="230"/>
                  </a:cubicBezTo>
                  <a:cubicBezTo>
                    <a:pt x="0" y="245"/>
                    <a:pt x="4" y="260"/>
                    <a:pt x="5" y="274"/>
                  </a:cubicBezTo>
                  <a:cubicBezTo>
                    <a:pt x="6" y="287"/>
                    <a:pt x="12" y="298"/>
                    <a:pt x="17" y="308"/>
                  </a:cubicBezTo>
                  <a:lnTo>
                    <a:pt x="17" y="311"/>
                  </a:lnTo>
                  <a:cubicBezTo>
                    <a:pt x="27" y="339"/>
                    <a:pt x="38" y="359"/>
                    <a:pt x="57" y="381"/>
                  </a:cubicBezTo>
                  <a:cubicBezTo>
                    <a:pt x="62" y="386"/>
                    <a:pt x="64" y="390"/>
                    <a:pt x="69" y="394"/>
                  </a:cubicBezTo>
                  <a:cubicBezTo>
                    <a:pt x="79" y="402"/>
                    <a:pt x="92" y="412"/>
                    <a:pt x="104" y="418"/>
                  </a:cubicBezTo>
                  <a:cubicBezTo>
                    <a:pt x="118" y="425"/>
                    <a:pt x="131" y="431"/>
                    <a:pt x="146" y="433"/>
                  </a:cubicBezTo>
                  <a:cubicBezTo>
                    <a:pt x="158" y="437"/>
                    <a:pt x="170" y="439"/>
                    <a:pt x="183" y="439"/>
                  </a:cubicBezTo>
                  <a:cubicBezTo>
                    <a:pt x="186" y="439"/>
                    <a:pt x="189" y="439"/>
                    <a:pt x="193" y="439"/>
                  </a:cubicBezTo>
                  <a:cubicBezTo>
                    <a:pt x="245" y="436"/>
                    <a:pt x="295" y="416"/>
                    <a:pt x="332" y="378"/>
                  </a:cubicBezTo>
                  <a:cubicBezTo>
                    <a:pt x="372" y="339"/>
                    <a:pt x="393" y="286"/>
                    <a:pt x="394" y="230"/>
                  </a:cubicBezTo>
                  <a:cubicBezTo>
                    <a:pt x="395" y="207"/>
                    <a:pt x="391" y="183"/>
                    <a:pt x="383" y="161"/>
                  </a:cubicBezTo>
                  <a:cubicBezTo>
                    <a:pt x="378" y="137"/>
                    <a:pt x="368" y="116"/>
                    <a:pt x="354" y="99"/>
                  </a:cubicBezTo>
                  <a:cubicBezTo>
                    <a:pt x="333" y="69"/>
                    <a:pt x="316" y="50"/>
                    <a:pt x="286" y="29"/>
                  </a:cubicBezTo>
                  <a:cubicBezTo>
                    <a:pt x="271" y="19"/>
                    <a:pt x="255" y="14"/>
                    <a:pt x="240" y="9"/>
                  </a:cubicBezTo>
                  <a:cubicBezTo>
                    <a:pt x="237" y="6"/>
                    <a:pt x="233" y="5"/>
                    <a:pt x="229" y="5"/>
                  </a:cubicBezTo>
                  <a:cubicBezTo>
                    <a:pt x="217" y="1"/>
                    <a:pt x="202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30"/>
            <p:cNvSpPr/>
            <p:nvPr/>
          </p:nvSpPr>
          <p:spPr>
            <a:xfrm>
              <a:off x="4767524" y="892065"/>
              <a:ext cx="88917" cy="79628"/>
            </a:xfrm>
            <a:custGeom>
              <a:rect b="b" l="l" r="r" t="t"/>
              <a:pathLst>
                <a:path extrusionOk="0" h="2006" w="2240">
                  <a:moveTo>
                    <a:pt x="1134" y="176"/>
                  </a:moveTo>
                  <a:cubicBezTo>
                    <a:pt x="1226" y="176"/>
                    <a:pt x="1317" y="187"/>
                    <a:pt x="1404" y="215"/>
                  </a:cubicBezTo>
                  <a:cubicBezTo>
                    <a:pt x="1820" y="346"/>
                    <a:pt x="2020" y="815"/>
                    <a:pt x="1924" y="1224"/>
                  </a:cubicBezTo>
                  <a:cubicBezTo>
                    <a:pt x="1833" y="1620"/>
                    <a:pt x="1487" y="1818"/>
                    <a:pt x="1112" y="1818"/>
                  </a:cubicBezTo>
                  <a:cubicBezTo>
                    <a:pt x="1053" y="1818"/>
                    <a:pt x="993" y="1813"/>
                    <a:pt x="933" y="1803"/>
                  </a:cubicBezTo>
                  <a:cubicBezTo>
                    <a:pt x="536" y="1739"/>
                    <a:pt x="157" y="1482"/>
                    <a:pt x="166" y="1040"/>
                  </a:cubicBezTo>
                  <a:cubicBezTo>
                    <a:pt x="174" y="686"/>
                    <a:pt x="407" y="404"/>
                    <a:pt x="704" y="241"/>
                  </a:cubicBezTo>
                  <a:cubicBezTo>
                    <a:pt x="710" y="240"/>
                    <a:pt x="716" y="237"/>
                    <a:pt x="722" y="236"/>
                  </a:cubicBezTo>
                  <a:cubicBezTo>
                    <a:pt x="853" y="202"/>
                    <a:pt x="995" y="176"/>
                    <a:pt x="1134" y="176"/>
                  </a:cubicBezTo>
                  <a:close/>
                  <a:moveTo>
                    <a:pt x="1159" y="0"/>
                  </a:moveTo>
                  <a:cubicBezTo>
                    <a:pt x="1014" y="0"/>
                    <a:pt x="866" y="26"/>
                    <a:pt x="726" y="65"/>
                  </a:cubicBezTo>
                  <a:cubicBezTo>
                    <a:pt x="547" y="116"/>
                    <a:pt x="380" y="219"/>
                    <a:pt x="271" y="371"/>
                  </a:cubicBezTo>
                  <a:cubicBezTo>
                    <a:pt x="256" y="391"/>
                    <a:pt x="241" y="412"/>
                    <a:pt x="229" y="433"/>
                  </a:cubicBezTo>
                  <a:cubicBezTo>
                    <a:pt x="134" y="579"/>
                    <a:pt x="59" y="753"/>
                    <a:pt x="33" y="920"/>
                  </a:cubicBezTo>
                  <a:cubicBezTo>
                    <a:pt x="1" y="1153"/>
                    <a:pt x="49" y="1400"/>
                    <a:pt x="191" y="1589"/>
                  </a:cubicBezTo>
                  <a:cubicBezTo>
                    <a:pt x="334" y="1777"/>
                    <a:pt x="553" y="1902"/>
                    <a:pt x="781" y="1962"/>
                  </a:cubicBezTo>
                  <a:cubicBezTo>
                    <a:pt x="891" y="1991"/>
                    <a:pt x="1006" y="2006"/>
                    <a:pt x="1119" y="2006"/>
                  </a:cubicBezTo>
                  <a:cubicBezTo>
                    <a:pt x="1145" y="2006"/>
                    <a:pt x="1170" y="2005"/>
                    <a:pt x="1195" y="2003"/>
                  </a:cubicBezTo>
                  <a:cubicBezTo>
                    <a:pt x="1568" y="1983"/>
                    <a:pt x="1921" y="1798"/>
                    <a:pt x="2069" y="1424"/>
                  </a:cubicBezTo>
                  <a:cubicBezTo>
                    <a:pt x="2240" y="995"/>
                    <a:pt x="2118" y="471"/>
                    <a:pt x="1754" y="191"/>
                  </a:cubicBezTo>
                  <a:cubicBezTo>
                    <a:pt x="1717" y="163"/>
                    <a:pt x="1678" y="137"/>
                    <a:pt x="1636" y="115"/>
                  </a:cubicBezTo>
                  <a:cubicBezTo>
                    <a:pt x="1487" y="33"/>
                    <a:pt x="1324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0"/>
            <p:cNvSpPr/>
            <p:nvPr/>
          </p:nvSpPr>
          <p:spPr>
            <a:xfrm>
              <a:off x="4756608" y="893335"/>
              <a:ext cx="15918" cy="19093"/>
            </a:xfrm>
            <a:custGeom>
              <a:rect b="b" l="l" r="r" t="t"/>
              <a:pathLst>
                <a:path extrusionOk="0" h="481" w="401">
                  <a:moveTo>
                    <a:pt x="206" y="0"/>
                  </a:moveTo>
                  <a:cubicBezTo>
                    <a:pt x="163" y="0"/>
                    <a:pt x="120" y="20"/>
                    <a:pt x="91" y="52"/>
                  </a:cubicBezTo>
                  <a:cubicBezTo>
                    <a:pt x="62" y="83"/>
                    <a:pt x="38" y="122"/>
                    <a:pt x="23" y="161"/>
                  </a:cubicBezTo>
                  <a:cubicBezTo>
                    <a:pt x="20" y="174"/>
                    <a:pt x="14" y="188"/>
                    <a:pt x="11" y="203"/>
                  </a:cubicBezTo>
                  <a:cubicBezTo>
                    <a:pt x="5" y="231"/>
                    <a:pt x="1" y="261"/>
                    <a:pt x="1" y="292"/>
                  </a:cubicBezTo>
                  <a:cubicBezTo>
                    <a:pt x="3" y="329"/>
                    <a:pt x="8" y="367"/>
                    <a:pt x="26" y="401"/>
                  </a:cubicBezTo>
                  <a:cubicBezTo>
                    <a:pt x="38" y="425"/>
                    <a:pt x="61" y="445"/>
                    <a:pt x="84" y="459"/>
                  </a:cubicBezTo>
                  <a:cubicBezTo>
                    <a:pt x="104" y="472"/>
                    <a:pt x="120" y="475"/>
                    <a:pt x="140" y="477"/>
                  </a:cubicBezTo>
                  <a:cubicBezTo>
                    <a:pt x="150" y="479"/>
                    <a:pt x="158" y="480"/>
                    <a:pt x="167" y="480"/>
                  </a:cubicBezTo>
                  <a:cubicBezTo>
                    <a:pt x="169" y="480"/>
                    <a:pt x="171" y="480"/>
                    <a:pt x="173" y="480"/>
                  </a:cubicBezTo>
                  <a:cubicBezTo>
                    <a:pt x="194" y="479"/>
                    <a:pt x="218" y="476"/>
                    <a:pt x="238" y="470"/>
                  </a:cubicBezTo>
                  <a:cubicBezTo>
                    <a:pt x="252" y="465"/>
                    <a:pt x="268" y="456"/>
                    <a:pt x="282" y="449"/>
                  </a:cubicBezTo>
                  <a:cubicBezTo>
                    <a:pt x="302" y="438"/>
                    <a:pt x="320" y="424"/>
                    <a:pt x="334" y="407"/>
                  </a:cubicBezTo>
                  <a:cubicBezTo>
                    <a:pt x="341" y="405"/>
                    <a:pt x="347" y="398"/>
                    <a:pt x="350" y="392"/>
                  </a:cubicBezTo>
                  <a:cubicBezTo>
                    <a:pt x="383" y="349"/>
                    <a:pt x="401" y="297"/>
                    <a:pt x="400" y="242"/>
                  </a:cubicBezTo>
                  <a:cubicBezTo>
                    <a:pt x="400" y="224"/>
                    <a:pt x="396" y="204"/>
                    <a:pt x="394" y="185"/>
                  </a:cubicBezTo>
                  <a:cubicBezTo>
                    <a:pt x="391" y="178"/>
                    <a:pt x="390" y="171"/>
                    <a:pt x="388" y="161"/>
                  </a:cubicBezTo>
                  <a:cubicBezTo>
                    <a:pt x="380" y="137"/>
                    <a:pt x="370" y="113"/>
                    <a:pt x="354" y="93"/>
                  </a:cubicBezTo>
                  <a:cubicBezTo>
                    <a:pt x="344" y="79"/>
                    <a:pt x="333" y="63"/>
                    <a:pt x="322" y="52"/>
                  </a:cubicBezTo>
                  <a:cubicBezTo>
                    <a:pt x="301" y="31"/>
                    <a:pt x="277" y="18"/>
                    <a:pt x="249" y="7"/>
                  </a:cubicBezTo>
                  <a:cubicBezTo>
                    <a:pt x="235" y="3"/>
                    <a:pt x="22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0"/>
            <p:cNvSpPr/>
            <p:nvPr/>
          </p:nvSpPr>
          <p:spPr>
            <a:xfrm>
              <a:off x="4577465" y="568075"/>
              <a:ext cx="143855" cy="130398"/>
            </a:xfrm>
            <a:custGeom>
              <a:rect b="b" l="l" r="r" t="t"/>
              <a:pathLst>
                <a:path extrusionOk="0" h="3285" w="3624">
                  <a:moveTo>
                    <a:pt x="2522" y="276"/>
                  </a:moveTo>
                  <a:lnTo>
                    <a:pt x="2522" y="276"/>
                  </a:lnTo>
                  <a:cubicBezTo>
                    <a:pt x="2497" y="400"/>
                    <a:pt x="2472" y="522"/>
                    <a:pt x="2447" y="644"/>
                  </a:cubicBezTo>
                  <a:cubicBezTo>
                    <a:pt x="2420" y="777"/>
                    <a:pt x="2320" y="1013"/>
                    <a:pt x="2435" y="1127"/>
                  </a:cubicBezTo>
                  <a:cubicBezTo>
                    <a:pt x="2487" y="1176"/>
                    <a:pt x="2571" y="1196"/>
                    <a:pt x="2636" y="1222"/>
                  </a:cubicBezTo>
                  <a:cubicBezTo>
                    <a:pt x="2728" y="1259"/>
                    <a:pt x="2820" y="1295"/>
                    <a:pt x="2910" y="1332"/>
                  </a:cubicBezTo>
                  <a:cubicBezTo>
                    <a:pt x="3019" y="1376"/>
                    <a:pt x="3132" y="1419"/>
                    <a:pt x="3241" y="1462"/>
                  </a:cubicBezTo>
                  <a:cubicBezTo>
                    <a:pt x="3098" y="1514"/>
                    <a:pt x="2955" y="1565"/>
                    <a:pt x="2813" y="1617"/>
                  </a:cubicBezTo>
                  <a:cubicBezTo>
                    <a:pt x="2701" y="1658"/>
                    <a:pt x="2589" y="1699"/>
                    <a:pt x="2478" y="1738"/>
                  </a:cubicBezTo>
                  <a:cubicBezTo>
                    <a:pt x="2398" y="1766"/>
                    <a:pt x="2295" y="1785"/>
                    <a:pt x="2240" y="1858"/>
                  </a:cubicBezTo>
                  <a:cubicBezTo>
                    <a:pt x="2188" y="1925"/>
                    <a:pt x="2196" y="2014"/>
                    <a:pt x="2194" y="2096"/>
                  </a:cubicBezTo>
                  <a:cubicBezTo>
                    <a:pt x="2192" y="2215"/>
                    <a:pt x="2189" y="2335"/>
                    <a:pt x="2189" y="2455"/>
                  </a:cubicBezTo>
                  <a:cubicBezTo>
                    <a:pt x="2189" y="2621"/>
                    <a:pt x="2190" y="2789"/>
                    <a:pt x="2194" y="2953"/>
                  </a:cubicBezTo>
                  <a:cubicBezTo>
                    <a:pt x="2084" y="2836"/>
                    <a:pt x="1975" y="2717"/>
                    <a:pt x="1863" y="2598"/>
                  </a:cubicBezTo>
                  <a:cubicBezTo>
                    <a:pt x="1783" y="2511"/>
                    <a:pt x="1702" y="2422"/>
                    <a:pt x="1623" y="2333"/>
                  </a:cubicBezTo>
                  <a:cubicBezTo>
                    <a:pt x="1550" y="2252"/>
                    <a:pt x="1477" y="2143"/>
                    <a:pt x="1388" y="2083"/>
                  </a:cubicBezTo>
                  <a:cubicBezTo>
                    <a:pt x="1354" y="2060"/>
                    <a:pt x="1320" y="2052"/>
                    <a:pt x="1286" y="2052"/>
                  </a:cubicBezTo>
                  <a:cubicBezTo>
                    <a:pt x="1245" y="2052"/>
                    <a:pt x="1203" y="2063"/>
                    <a:pt x="1159" y="2076"/>
                  </a:cubicBezTo>
                  <a:cubicBezTo>
                    <a:pt x="1044" y="2111"/>
                    <a:pt x="928" y="2146"/>
                    <a:pt x="814" y="2181"/>
                  </a:cubicBezTo>
                  <a:cubicBezTo>
                    <a:pt x="657" y="2227"/>
                    <a:pt x="501" y="2274"/>
                    <a:pt x="345" y="2320"/>
                  </a:cubicBezTo>
                  <a:cubicBezTo>
                    <a:pt x="523" y="2056"/>
                    <a:pt x="702" y="1791"/>
                    <a:pt x="871" y="1520"/>
                  </a:cubicBezTo>
                  <a:cubicBezTo>
                    <a:pt x="892" y="1488"/>
                    <a:pt x="883" y="1444"/>
                    <a:pt x="857" y="1416"/>
                  </a:cubicBezTo>
                  <a:cubicBezTo>
                    <a:pt x="698" y="1243"/>
                    <a:pt x="538" y="1072"/>
                    <a:pt x="369" y="907"/>
                  </a:cubicBezTo>
                  <a:lnTo>
                    <a:pt x="772" y="907"/>
                  </a:lnTo>
                  <a:cubicBezTo>
                    <a:pt x="893" y="907"/>
                    <a:pt x="1017" y="912"/>
                    <a:pt x="1141" y="912"/>
                  </a:cubicBezTo>
                  <a:cubicBezTo>
                    <a:pt x="1228" y="912"/>
                    <a:pt x="1314" y="910"/>
                    <a:pt x="1399" y="901"/>
                  </a:cubicBezTo>
                  <a:cubicBezTo>
                    <a:pt x="1577" y="881"/>
                    <a:pt x="1705" y="802"/>
                    <a:pt x="1842" y="699"/>
                  </a:cubicBezTo>
                  <a:cubicBezTo>
                    <a:pt x="2065" y="551"/>
                    <a:pt x="2289" y="409"/>
                    <a:pt x="2522" y="276"/>
                  </a:cubicBezTo>
                  <a:close/>
                  <a:moveTo>
                    <a:pt x="2652" y="0"/>
                  </a:moveTo>
                  <a:cubicBezTo>
                    <a:pt x="2637" y="0"/>
                    <a:pt x="2621" y="4"/>
                    <a:pt x="2606" y="12"/>
                  </a:cubicBezTo>
                  <a:cubicBezTo>
                    <a:pt x="2295" y="180"/>
                    <a:pt x="1992" y="373"/>
                    <a:pt x="1712" y="591"/>
                  </a:cubicBezTo>
                  <a:cubicBezTo>
                    <a:pt x="1670" y="619"/>
                    <a:pt x="1625" y="648"/>
                    <a:pt x="1580" y="669"/>
                  </a:cubicBezTo>
                  <a:cubicBezTo>
                    <a:pt x="1493" y="708"/>
                    <a:pt x="1403" y="713"/>
                    <a:pt x="1307" y="716"/>
                  </a:cubicBezTo>
                  <a:cubicBezTo>
                    <a:pt x="1171" y="718"/>
                    <a:pt x="1034" y="719"/>
                    <a:pt x="897" y="719"/>
                  </a:cubicBezTo>
                  <a:cubicBezTo>
                    <a:pt x="779" y="719"/>
                    <a:pt x="661" y="718"/>
                    <a:pt x="543" y="718"/>
                  </a:cubicBezTo>
                  <a:cubicBezTo>
                    <a:pt x="407" y="718"/>
                    <a:pt x="270" y="719"/>
                    <a:pt x="133" y="720"/>
                  </a:cubicBezTo>
                  <a:cubicBezTo>
                    <a:pt x="58" y="722"/>
                    <a:pt x="0" y="826"/>
                    <a:pt x="66" y="880"/>
                  </a:cubicBezTo>
                  <a:cubicBezTo>
                    <a:pt x="290" y="1064"/>
                    <a:pt x="498" y="1263"/>
                    <a:pt x="686" y="1484"/>
                  </a:cubicBezTo>
                  <a:cubicBezTo>
                    <a:pt x="464" y="1796"/>
                    <a:pt x="254" y="2118"/>
                    <a:pt x="41" y="2437"/>
                  </a:cubicBezTo>
                  <a:cubicBezTo>
                    <a:pt x="0" y="2496"/>
                    <a:pt x="56" y="2576"/>
                    <a:pt x="121" y="2576"/>
                  </a:cubicBezTo>
                  <a:cubicBezTo>
                    <a:pt x="129" y="2576"/>
                    <a:pt x="137" y="2575"/>
                    <a:pt x="145" y="2572"/>
                  </a:cubicBezTo>
                  <a:cubicBezTo>
                    <a:pt x="363" y="2507"/>
                    <a:pt x="580" y="2437"/>
                    <a:pt x="796" y="2372"/>
                  </a:cubicBezTo>
                  <a:cubicBezTo>
                    <a:pt x="891" y="2343"/>
                    <a:pt x="987" y="2314"/>
                    <a:pt x="1082" y="2285"/>
                  </a:cubicBezTo>
                  <a:cubicBezTo>
                    <a:pt x="1134" y="2269"/>
                    <a:pt x="1192" y="2242"/>
                    <a:pt x="1245" y="2236"/>
                  </a:cubicBezTo>
                  <a:cubicBezTo>
                    <a:pt x="1253" y="2235"/>
                    <a:pt x="1260" y="2234"/>
                    <a:pt x="1266" y="2234"/>
                  </a:cubicBezTo>
                  <a:cubicBezTo>
                    <a:pt x="1301" y="2234"/>
                    <a:pt x="1308" y="2252"/>
                    <a:pt x="1341" y="2286"/>
                  </a:cubicBezTo>
                  <a:cubicBezTo>
                    <a:pt x="1639" y="2603"/>
                    <a:pt x="1941" y="2923"/>
                    <a:pt x="2222" y="3256"/>
                  </a:cubicBezTo>
                  <a:cubicBezTo>
                    <a:pt x="2239" y="3276"/>
                    <a:pt x="2260" y="3284"/>
                    <a:pt x="2281" y="3284"/>
                  </a:cubicBezTo>
                  <a:cubicBezTo>
                    <a:pt x="2328" y="3284"/>
                    <a:pt x="2376" y="3242"/>
                    <a:pt x="2378" y="3191"/>
                  </a:cubicBezTo>
                  <a:cubicBezTo>
                    <a:pt x="2386" y="2981"/>
                    <a:pt x="2386" y="2770"/>
                    <a:pt x="2387" y="2561"/>
                  </a:cubicBezTo>
                  <a:cubicBezTo>
                    <a:pt x="2387" y="2463"/>
                    <a:pt x="2388" y="2364"/>
                    <a:pt x="2386" y="2267"/>
                  </a:cubicBezTo>
                  <a:cubicBezTo>
                    <a:pt x="2384" y="2211"/>
                    <a:pt x="2384" y="2155"/>
                    <a:pt x="2383" y="2098"/>
                  </a:cubicBezTo>
                  <a:cubicBezTo>
                    <a:pt x="2383" y="2070"/>
                    <a:pt x="2369" y="1999"/>
                    <a:pt x="2387" y="1975"/>
                  </a:cubicBezTo>
                  <a:cubicBezTo>
                    <a:pt x="2431" y="1916"/>
                    <a:pt x="2592" y="1890"/>
                    <a:pt x="2661" y="1866"/>
                  </a:cubicBezTo>
                  <a:lnTo>
                    <a:pt x="2937" y="1768"/>
                  </a:lnTo>
                  <a:cubicBezTo>
                    <a:pt x="3136" y="1697"/>
                    <a:pt x="3332" y="1628"/>
                    <a:pt x="3530" y="1559"/>
                  </a:cubicBezTo>
                  <a:cubicBezTo>
                    <a:pt x="3624" y="1524"/>
                    <a:pt x="3617" y="1410"/>
                    <a:pt x="3533" y="1375"/>
                  </a:cubicBezTo>
                  <a:cubicBezTo>
                    <a:pt x="3232" y="1253"/>
                    <a:pt x="2930" y="1134"/>
                    <a:pt x="2628" y="1013"/>
                  </a:cubicBezTo>
                  <a:cubicBezTo>
                    <a:pt x="2576" y="992"/>
                    <a:pt x="2579" y="999"/>
                    <a:pt x="2581" y="941"/>
                  </a:cubicBezTo>
                  <a:cubicBezTo>
                    <a:pt x="2582" y="907"/>
                    <a:pt x="2596" y="871"/>
                    <a:pt x="2602" y="838"/>
                  </a:cubicBezTo>
                  <a:cubicBezTo>
                    <a:pt x="2617" y="763"/>
                    <a:pt x="2632" y="687"/>
                    <a:pt x="2647" y="612"/>
                  </a:cubicBezTo>
                  <a:cubicBezTo>
                    <a:pt x="2679" y="448"/>
                    <a:pt x="2711" y="283"/>
                    <a:pt x="2743" y="119"/>
                  </a:cubicBezTo>
                  <a:cubicBezTo>
                    <a:pt x="2756" y="55"/>
                    <a:pt x="2709" y="0"/>
                    <a:pt x="2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30"/>
            <p:cNvSpPr/>
            <p:nvPr/>
          </p:nvSpPr>
          <p:spPr>
            <a:xfrm>
              <a:off x="4625495" y="813310"/>
              <a:ext cx="16156" cy="16712"/>
            </a:xfrm>
            <a:custGeom>
              <a:rect b="b" l="l" r="r" t="t"/>
              <a:pathLst>
                <a:path extrusionOk="0" h="421" w="407">
                  <a:moveTo>
                    <a:pt x="241" y="1"/>
                  </a:moveTo>
                  <a:cubicBezTo>
                    <a:pt x="225" y="1"/>
                    <a:pt x="209" y="3"/>
                    <a:pt x="194" y="7"/>
                  </a:cubicBezTo>
                  <a:cubicBezTo>
                    <a:pt x="179" y="12"/>
                    <a:pt x="164" y="21"/>
                    <a:pt x="148" y="26"/>
                  </a:cubicBezTo>
                  <a:cubicBezTo>
                    <a:pt x="135" y="32"/>
                    <a:pt x="121" y="38"/>
                    <a:pt x="109" y="47"/>
                  </a:cubicBezTo>
                  <a:cubicBezTo>
                    <a:pt x="90" y="59"/>
                    <a:pt x="69" y="74"/>
                    <a:pt x="57" y="91"/>
                  </a:cubicBezTo>
                  <a:cubicBezTo>
                    <a:pt x="35" y="117"/>
                    <a:pt x="17" y="142"/>
                    <a:pt x="9" y="177"/>
                  </a:cubicBezTo>
                  <a:cubicBezTo>
                    <a:pt x="0" y="209"/>
                    <a:pt x="0" y="242"/>
                    <a:pt x="8" y="277"/>
                  </a:cubicBezTo>
                  <a:cubicBezTo>
                    <a:pt x="16" y="309"/>
                    <a:pt x="37" y="343"/>
                    <a:pt x="60" y="366"/>
                  </a:cubicBezTo>
                  <a:cubicBezTo>
                    <a:pt x="71" y="378"/>
                    <a:pt x="86" y="388"/>
                    <a:pt x="100" y="396"/>
                  </a:cubicBezTo>
                  <a:cubicBezTo>
                    <a:pt x="113" y="403"/>
                    <a:pt x="126" y="409"/>
                    <a:pt x="139" y="413"/>
                  </a:cubicBezTo>
                  <a:cubicBezTo>
                    <a:pt x="143" y="414"/>
                    <a:pt x="147" y="414"/>
                    <a:pt x="153" y="416"/>
                  </a:cubicBezTo>
                  <a:cubicBezTo>
                    <a:pt x="168" y="419"/>
                    <a:pt x="184" y="421"/>
                    <a:pt x="200" y="421"/>
                  </a:cubicBezTo>
                  <a:cubicBezTo>
                    <a:pt x="219" y="421"/>
                    <a:pt x="238" y="418"/>
                    <a:pt x="257" y="412"/>
                  </a:cubicBezTo>
                  <a:cubicBezTo>
                    <a:pt x="273" y="407"/>
                    <a:pt x="291" y="401"/>
                    <a:pt x="305" y="391"/>
                  </a:cubicBezTo>
                  <a:cubicBezTo>
                    <a:pt x="309" y="388"/>
                    <a:pt x="313" y="384"/>
                    <a:pt x="317" y="381"/>
                  </a:cubicBezTo>
                  <a:cubicBezTo>
                    <a:pt x="331" y="374"/>
                    <a:pt x="344" y="365"/>
                    <a:pt x="356" y="353"/>
                  </a:cubicBezTo>
                  <a:cubicBezTo>
                    <a:pt x="367" y="342"/>
                    <a:pt x="376" y="331"/>
                    <a:pt x="385" y="318"/>
                  </a:cubicBezTo>
                  <a:cubicBezTo>
                    <a:pt x="398" y="293"/>
                    <a:pt x="402" y="272"/>
                    <a:pt x="406" y="242"/>
                  </a:cubicBezTo>
                  <a:cubicBezTo>
                    <a:pt x="407" y="226"/>
                    <a:pt x="404" y="207"/>
                    <a:pt x="401" y="190"/>
                  </a:cubicBezTo>
                  <a:cubicBezTo>
                    <a:pt x="398" y="183"/>
                    <a:pt x="397" y="174"/>
                    <a:pt x="395" y="164"/>
                  </a:cubicBezTo>
                  <a:cubicBezTo>
                    <a:pt x="390" y="144"/>
                    <a:pt x="383" y="126"/>
                    <a:pt x="376" y="107"/>
                  </a:cubicBezTo>
                  <a:cubicBezTo>
                    <a:pt x="370" y="91"/>
                    <a:pt x="365" y="76"/>
                    <a:pt x="356" y="63"/>
                  </a:cubicBezTo>
                  <a:cubicBezTo>
                    <a:pt x="343" y="44"/>
                    <a:pt x="331" y="31"/>
                    <a:pt x="312" y="18"/>
                  </a:cubicBezTo>
                  <a:cubicBezTo>
                    <a:pt x="293" y="8"/>
                    <a:pt x="281" y="5"/>
                    <a:pt x="261" y="2"/>
                  </a:cubicBezTo>
                  <a:cubicBezTo>
                    <a:pt x="254" y="1"/>
                    <a:pt x="247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30"/>
            <p:cNvSpPr/>
            <p:nvPr/>
          </p:nvSpPr>
          <p:spPr>
            <a:xfrm>
              <a:off x="4546582" y="822678"/>
              <a:ext cx="48785" cy="43148"/>
            </a:xfrm>
            <a:custGeom>
              <a:rect b="b" l="l" r="r" t="t"/>
              <a:pathLst>
                <a:path extrusionOk="0" h="1087" w="1229">
                  <a:moveTo>
                    <a:pt x="652" y="1"/>
                  </a:moveTo>
                  <a:cubicBezTo>
                    <a:pt x="578" y="1"/>
                    <a:pt x="505" y="27"/>
                    <a:pt x="453" y="83"/>
                  </a:cubicBezTo>
                  <a:cubicBezTo>
                    <a:pt x="441" y="98"/>
                    <a:pt x="428" y="114"/>
                    <a:pt x="421" y="129"/>
                  </a:cubicBezTo>
                  <a:cubicBezTo>
                    <a:pt x="394" y="156"/>
                    <a:pt x="374" y="191"/>
                    <a:pt x="368" y="228"/>
                  </a:cubicBezTo>
                  <a:cubicBezTo>
                    <a:pt x="358" y="291"/>
                    <a:pt x="380" y="352"/>
                    <a:pt x="427" y="395"/>
                  </a:cubicBezTo>
                  <a:cubicBezTo>
                    <a:pt x="465" y="428"/>
                    <a:pt x="515" y="456"/>
                    <a:pt x="566" y="473"/>
                  </a:cubicBezTo>
                  <a:cubicBezTo>
                    <a:pt x="564" y="479"/>
                    <a:pt x="563" y="485"/>
                    <a:pt x="562" y="494"/>
                  </a:cubicBezTo>
                  <a:cubicBezTo>
                    <a:pt x="555" y="536"/>
                    <a:pt x="552" y="577"/>
                    <a:pt x="542" y="620"/>
                  </a:cubicBezTo>
                  <a:cubicBezTo>
                    <a:pt x="531" y="660"/>
                    <a:pt x="524" y="688"/>
                    <a:pt x="510" y="717"/>
                  </a:cubicBezTo>
                  <a:cubicBezTo>
                    <a:pt x="501" y="730"/>
                    <a:pt x="494" y="745"/>
                    <a:pt x="484" y="759"/>
                  </a:cubicBezTo>
                  <a:cubicBezTo>
                    <a:pt x="483" y="760"/>
                    <a:pt x="479" y="763"/>
                    <a:pt x="478" y="766"/>
                  </a:cubicBezTo>
                  <a:lnTo>
                    <a:pt x="477" y="767"/>
                  </a:lnTo>
                  <a:cubicBezTo>
                    <a:pt x="470" y="774"/>
                    <a:pt x="464" y="781"/>
                    <a:pt x="459" y="787"/>
                  </a:cubicBezTo>
                  <a:cubicBezTo>
                    <a:pt x="452" y="795"/>
                    <a:pt x="447" y="800"/>
                    <a:pt x="441" y="805"/>
                  </a:cubicBezTo>
                  <a:cubicBezTo>
                    <a:pt x="439" y="806"/>
                    <a:pt x="433" y="811"/>
                    <a:pt x="430" y="813"/>
                  </a:cubicBezTo>
                  <a:cubicBezTo>
                    <a:pt x="417" y="824"/>
                    <a:pt x="401" y="832"/>
                    <a:pt x="386" y="842"/>
                  </a:cubicBezTo>
                  <a:cubicBezTo>
                    <a:pt x="384" y="843"/>
                    <a:pt x="375" y="845"/>
                    <a:pt x="374" y="845"/>
                  </a:cubicBezTo>
                  <a:cubicBezTo>
                    <a:pt x="366" y="847"/>
                    <a:pt x="359" y="849"/>
                    <a:pt x="350" y="852"/>
                  </a:cubicBezTo>
                  <a:cubicBezTo>
                    <a:pt x="347" y="852"/>
                    <a:pt x="339" y="853"/>
                    <a:pt x="338" y="853"/>
                  </a:cubicBezTo>
                  <a:cubicBezTo>
                    <a:pt x="329" y="854"/>
                    <a:pt x="322" y="854"/>
                    <a:pt x="314" y="854"/>
                  </a:cubicBezTo>
                  <a:lnTo>
                    <a:pt x="297" y="854"/>
                  </a:lnTo>
                  <a:cubicBezTo>
                    <a:pt x="296" y="853"/>
                    <a:pt x="293" y="853"/>
                    <a:pt x="293" y="853"/>
                  </a:cubicBezTo>
                  <a:cubicBezTo>
                    <a:pt x="288" y="852"/>
                    <a:pt x="283" y="852"/>
                    <a:pt x="277" y="849"/>
                  </a:cubicBezTo>
                  <a:cubicBezTo>
                    <a:pt x="271" y="848"/>
                    <a:pt x="265" y="845"/>
                    <a:pt x="260" y="843"/>
                  </a:cubicBezTo>
                  <a:cubicBezTo>
                    <a:pt x="260" y="843"/>
                    <a:pt x="246" y="837"/>
                    <a:pt x="244" y="836"/>
                  </a:cubicBezTo>
                  <a:cubicBezTo>
                    <a:pt x="241" y="834"/>
                    <a:pt x="233" y="829"/>
                    <a:pt x="229" y="828"/>
                  </a:cubicBezTo>
                  <a:cubicBezTo>
                    <a:pt x="228" y="827"/>
                    <a:pt x="225" y="826"/>
                    <a:pt x="225" y="824"/>
                  </a:cubicBezTo>
                  <a:cubicBezTo>
                    <a:pt x="223" y="822"/>
                    <a:pt x="220" y="819"/>
                    <a:pt x="217" y="817"/>
                  </a:cubicBezTo>
                  <a:cubicBezTo>
                    <a:pt x="214" y="813"/>
                    <a:pt x="207" y="805"/>
                    <a:pt x="204" y="803"/>
                  </a:cubicBezTo>
                  <a:cubicBezTo>
                    <a:pt x="203" y="802"/>
                    <a:pt x="201" y="797"/>
                    <a:pt x="201" y="797"/>
                  </a:cubicBezTo>
                  <a:cubicBezTo>
                    <a:pt x="198" y="792"/>
                    <a:pt x="194" y="786"/>
                    <a:pt x="192" y="781"/>
                  </a:cubicBezTo>
                  <a:cubicBezTo>
                    <a:pt x="171" y="746"/>
                    <a:pt x="156" y="707"/>
                    <a:pt x="125" y="678"/>
                  </a:cubicBezTo>
                  <a:cubicBezTo>
                    <a:pt x="110" y="664"/>
                    <a:pt x="93" y="658"/>
                    <a:pt x="77" y="658"/>
                  </a:cubicBezTo>
                  <a:cubicBezTo>
                    <a:pt x="37" y="658"/>
                    <a:pt x="1" y="694"/>
                    <a:pt x="5" y="741"/>
                  </a:cubicBezTo>
                  <a:cubicBezTo>
                    <a:pt x="10" y="831"/>
                    <a:pt x="62" y="916"/>
                    <a:pt x="135" y="967"/>
                  </a:cubicBezTo>
                  <a:cubicBezTo>
                    <a:pt x="187" y="1004"/>
                    <a:pt x="249" y="1022"/>
                    <a:pt x="311" y="1022"/>
                  </a:cubicBezTo>
                  <a:cubicBezTo>
                    <a:pt x="409" y="1022"/>
                    <a:pt x="507" y="980"/>
                    <a:pt x="574" y="910"/>
                  </a:cubicBezTo>
                  <a:cubicBezTo>
                    <a:pt x="591" y="894"/>
                    <a:pt x="608" y="873"/>
                    <a:pt x="621" y="852"/>
                  </a:cubicBezTo>
                  <a:cubicBezTo>
                    <a:pt x="630" y="876"/>
                    <a:pt x="641" y="900"/>
                    <a:pt x="655" y="922"/>
                  </a:cubicBezTo>
                  <a:cubicBezTo>
                    <a:pt x="715" y="1019"/>
                    <a:pt x="826" y="1086"/>
                    <a:pt x="937" y="1086"/>
                  </a:cubicBezTo>
                  <a:cubicBezTo>
                    <a:pt x="986" y="1086"/>
                    <a:pt x="1034" y="1074"/>
                    <a:pt x="1078" y="1046"/>
                  </a:cubicBezTo>
                  <a:cubicBezTo>
                    <a:pt x="1121" y="1018"/>
                    <a:pt x="1154" y="982"/>
                    <a:pt x="1182" y="942"/>
                  </a:cubicBezTo>
                  <a:cubicBezTo>
                    <a:pt x="1198" y="922"/>
                    <a:pt x="1207" y="901"/>
                    <a:pt x="1218" y="878"/>
                  </a:cubicBezTo>
                  <a:cubicBezTo>
                    <a:pt x="1228" y="850"/>
                    <a:pt x="1223" y="824"/>
                    <a:pt x="1218" y="797"/>
                  </a:cubicBezTo>
                  <a:cubicBezTo>
                    <a:pt x="1213" y="769"/>
                    <a:pt x="1181" y="745"/>
                    <a:pt x="1151" y="745"/>
                  </a:cubicBezTo>
                  <a:cubicBezTo>
                    <a:pt x="1145" y="745"/>
                    <a:pt x="1139" y="747"/>
                    <a:pt x="1133" y="749"/>
                  </a:cubicBezTo>
                  <a:cubicBezTo>
                    <a:pt x="1107" y="759"/>
                    <a:pt x="1087" y="766"/>
                    <a:pt x="1067" y="787"/>
                  </a:cubicBezTo>
                  <a:cubicBezTo>
                    <a:pt x="1050" y="806"/>
                    <a:pt x="1037" y="827"/>
                    <a:pt x="1024" y="847"/>
                  </a:cubicBezTo>
                  <a:cubicBezTo>
                    <a:pt x="1024" y="848"/>
                    <a:pt x="1017" y="854"/>
                    <a:pt x="1016" y="858"/>
                  </a:cubicBezTo>
                  <a:cubicBezTo>
                    <a:pt x="1011" y="864"/>
                    <a:pt x="1004" y="871"/>
                    <a:pt x="998" y="878"/>
                  </a:cubicBezTo>
                  <a:lnTo>
                    <a:pt x="985" y="891"/>
                  </a:lnTo>
                  <a:cubicBezTo>
                    <a:pt x="982" y="892"/>
                    <a:pt x="974" y="897"/>
                    <a:pt x="972" y="899"/>
                  </a:cubicBezTo>
                  <a:cubicBezTo>
                    <a:pt x="969" y="900"/>
                    <a:pt x="965" y="901"/>
                    <a:pt x="963" y="902"/>
                  </a:cubicBezTo>
                  <a:cubicBezTo>
                    <a:pt x="962" y="902"/>
                    <a:pt x="962" y="902"/>
                    <a:pt x="957" y="904"/>
                  </a:cubicBezTo>
                  <a:cubicBezTo>
                    <a:pt x="952" y="905"/>
                    <a:pt x="947" y="905"/>
                    <a:pt x="942" y="907"/>
                  </a:cubicBezTo>
                  <a:cubicBezTo>
                    <a:pt x="942" y="907"/>
                    <a:pt x="942" y="907"/>
                    <a:pt x="941" y="907"/>
                  </a:cubicBezTo>
                  <a:cubicBezTo>
                    <a:pt x="938" y="907"/>
                    <a:pt x="927" y="909"/>
                    <a:pt x="923" y="909"/>
                  </a:cubicBezTo>
                  <a:cubicBezTo>
                    <a:pt x="920" y="909"/>
                    <a:pt x="905" y="907"/>
                    <a:pt x="905" y="907"/>
                  </a:cubicBezTo>
                  <a:cubicBezTo>
                    <a:pt x="900" y="906"/>
                    <a:pt x="895" y="906"/>
                    <a:pt x="890" y="904"/>
                  </a:cubicBezTo>
                  <a:cubicBezTo>
                    <a:pt x="887" y="902"/>
                    <a:pt x="870" y="897"/>
                    <a:pt x="869" y="897"/>
                  </a:cubicBezTo>
                  <a:lnTo>
                    <a:pt x="853" y="889"/>
                  </a:lnTo>
                  <a:cubicBezTo>
                    <a:pt x="849" y="886"/>
                    <a:pt x="844" y="883"/>
                    <a:pt x="840" y="880"/>
                  </a:cubicBezTo>
                  <a:cubicBezTo>
                    <a:pt x="839" y="879"/>
                    <a:pt x="838" y="879"/>
                    <a:pt x="837" y="878"/>
                  </a:cubicBezTo>
                  <a:lnTo>
                    <a:pt x="821" y="862"/>
                  </a:lnTo>
                  <a:cubicBezTo>
                    <a:pt x="817" y="858"/>
                    <a:pt x="812" y="852"/>
                    <a:pt x="807" y="847"/>
                  </a:cubicBezTo>
                  <a:cubicBezTo>
                    <a:pt x="807" y="845"/>
                    <a:pt x="798" y="832"/>
                    <a:pt x="797" y="831"/>
                  </a:cubicBezTo>
                  <a:cubicBezTo>
                    <a:pt x="792" y="823"/>
                    <a:pt x="787" y="813"/>
                    <a:pt x="782" y="806"/>
                  </a:cubicBezTo>
                  <a:cubicBezTo>
                    <a:pt x="781" y="805"/>
                    <a:pt x="777" y="795"/>
                    <a:pt x="776" y="793"/>
                  </a:cubicBezTo>
                  <a:cubicBezTo>
                    <a:pt x="772" y="782"/>
                    <a:pt x="770" y="775"/>
                    <a:pt x="766" y="765"/>
                  </a:cubicBezTo>
                  <a:cubicBezTo>
                    <a:pt x="761" y="746"/>
                    <a:pt x="756" y="729"/>
                    <a:pt x="753" y="712"/>
                  </a:cubicBezTo>
                  <a:cubicBezTo>
                    <a:pt x="743" y="672"/>
                    <a:pt x="743" y="633"/>
                    <a:pt x="740" y="592"/>
                  </a:cubicBezTo>
                  <a:cubicBezTo>
                    <a:pt x="738" y="557"/>
                    <a:pt x="736" y="522"/>
                    <a:pt x="735" y="487"/>
                  </a:cubicBezTo>
                  <a:cubicBezTo>
                    <a:pt x="774" y="480"/>
                    <a:pt x="813" y="469"/>
                    <a:pt x="845" y="447"/>
                  </a:cubicBezTo>
                  <a:cubicBezTo>
                    <a:pt x="901" y="409"/>
                    <a:pt x="932" y="354"/>
                    <a:pt x="938" y="288"/>
                  </a:cubicBezTo>
                  <a:cubicBezTo>
                    <a:pt x="946" y="183"/>
                    <a:pt x="876" y="72"/>
                    <a:pt x="781" y="29"/>
                  </a:cubicBezTo>
                  <a:cubicBezTo>
                    <a:pt x="742" y="10"/>
                    <a:pt x="697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30"/>
            <p:cNvSpPr/>
            <p:nvPr/>
          </p:nvSpPr>
          <p:spPr>
            <a:xfrm>
              <a:off x="4446312" y="775759"/>
              <a:ext cx="97054" cy="82447"/>
            </a:xfrm>
            <a:custGeom>
              <a:rect b="b" l="l" r="r" t="t"/>
              <a:pathLst>
                <a:path extrusionOk="0" h="2077" w="2445">
                  <a:moveTo>
                    <a:pt x="1659" y="196"/>
                  </a:moveTo>
                  <a:cubicBezTo>
                    <a:pt x="1876" y="196"/>
                    <a:pt x="2109" y="295"/>
                    <a:pt x="2194" y="509"/>
                  </a:cubicBezTo>
                  <a:cubicBezTo>
                    <a:pt x="2280" y="722"/>
                    <a:pt x="2208" y="982"/>
                    <a:pt x="2111" y="1180"/>
                  </a:cubicBezTo>
                  <a:cubicBezTo>
                    <a:pt x="1912" y="1589"/>
                    <a:pt x="1515" y="1880"/>
                    <a:pt x="1053" y="1901"/>
                  </a:cubicBezTo>
                  <a:cubicBezTo>
                    <a:pt x="1034" y="1902"/>
                    <a:pt x="1015" y="1902"/>
                    <a:pt x="995" y="1902"/>
                  </a:cubicBezTo>
                  <a:cubicBezTo>
                    <a:pt x="778" y="1902"/>
                    <a:pt x="531" y="1847"/>
                    <a:pt x="370" y="1701"/>
                  </a:cubicBezTo>
                  <a:cubicBezTo>
                    <a:pt x="183" y="1530"/>
                    <a:pt x="194" y="1244"/>
                    <a:pt x="299" y="1032"/>
                  </a:cubicBezTo>
                  <a:cubicBezTo>
                    <a:pt x="364" y="901"/>
                    <a:pt x="459" y="783"/>
                    <a:pt x="567" y="678"/>
                  </a:cubicBezTo>
                  <a:cubicBezTo>
                    <a:pt x="679" y="587"/>
                    <a:pt x="792" y="498"/>
                    <a:pt x="921" y="426"/>
                  </a:cubicBezTo>
                  <a:cubicBezTo>
                    <a:pt x="1139" y="305"/>
                    <a:pt x="1392" y="199"/>
                    <a:pt x="1645" y="196"/>
                  </a:cubicBezTo>
                  <a:cubicBezTo>
                    <a:pt x="1650" y="196"/>
                    <a:pt x="1654" y="196"/>
                    <a:pt x="1659" y="196"/>
                  </a:cubicBezTo>
                  <a:close/>
                  <a:moveTo>
                    <a:pt x="1678" y="0"/>
                  </a:moveTo>
                  <a:cubicBezTo>
                    <a:pt x="1465" y="0"/>
                    <a:pt x="1252" y="72"/>
                    <a:pt x="1062" y="173"/>
                  </a:cubicBezTo>
                  <a:cubicBezTo>
                    <a:pt x="995" y="208"/>
                    <a:pt x="929" y="249"/>
                    <a:pt x="861" y="292"/>
                  </a:cubicBezTo>
                  <a:cubicBezTo>
                    <a:pt x="594" y="430"/>
                    <a:pt x="359" y="633"/>
                    <a:pt x="201" y="878"/>
                  </a:cubicBezTo>
                  <a:cubicBezTo>
                    <a:pt x="59" y="1098"/>
                    <a:pt x="1" y="1386"/>
                    <a:pt x="111" y="1633"/>
                  </a:cubicBezTo>
                  <a:cubicBezTo>
                    <a:pt x="229" y="1893"/>
                    <a:pt x="522" y="2018"/>
                    <a:pt x="788" y="2060"/>
                  </a:cubicBezTo>
                  <a:cubicBezTo>
                    <a:pt x="859" y="2071"/>
                    <a:pt x="930" y="2076"/>
                    <a:pt x="1001" y="2076"/>
                  </a:cubicBezTo>
                  <a:cubicBezTo>
                    <a:pt x="1478" y="2076"/>
                    <a:pt x="1923" y="1831"/>
                    <a:pt x="2189" y="1427"/>
                  </a:cubicBezTo>
                  <a:cubicBezTo>
                    <a:pt x="2336" y="1206"/>
                    <a:pt x="2444" y="922"/>
                    <a:pt x="2431" y="652"/>
                  </a:cubicBezTo>
                  <a:cubicBezTo>
                    <a:pt x="2414" y="381"/>
                    <a:pt x="2253" y="168"/>
                    <a:pt x="2006" y="64"/>
                  </a:cubicBezTo>
                  <a:cubicBezTo>
                    <a:pt x="1899" y="19"/>
                    <a:pt x="1789" y="0"/>
                    <a:pt x="1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30"/>
            <p:cNvSpPr/>
            <p:nvPr/>
          </p:nvSpPr>
          <p:spPr>
            <a:xfrm>
              <a:off x="4499662" y="805054"/>
              <a:ext cx="13338" cy="15362"/>
            </a:xfrm>
            <a:custGeom>
              <a:rect b="b" l="l" r="r" t="t"/>
              <a:pathLst>
                <a:path extrusionOk="0" h="387" w="336">
                  <a:moveTo>
                    <a:pt x="185" y="1"/>
                  </a:moveTo>
                  <a:cubicBezTo>
                    <a:pt x="179" y="1"/>
                    <a:pt x="173" y="1"/>
                    <a:pt x="167" y="3"/>
                  </a:cubicBezTo>
                  <a:cubicBezTo>
                    <a:pt x="157" y="3"/>
                    <a:pt x="146" y="6"/>
                    <a:pt x="136" y="12"/>
                  </a:cubicBezTo>
                  <a:cubicBezTo>
                    <a:pt x="120" y="16"/>
                    <a:pt x="105" y="25"/>
                    <a:pt x="95" y="38"/>
                  </a:cubicBezTo>
                  <a:cubicBezTo>
                    <a:pt x="93" y="42"/>
                    <a:pt x="89" y="44"/>
                    <a:pt x="86" y="48"/>
                  </a:cubicBezTo>
                  <a:cubicBezTo>
                    <a:pt x="75" y="55"/>
                    <a:pt x="65" y="63"/>
                    <a:pt x="57" y="72"/>
                  </a:cubicBezTo>
                  <a:cubicBezTo>
                    <a:pt x="53" y="73"/>
                    <a:pt x="52" y="75"/>
                    <a:pt x="49" y="79"/>
                  </a:cubicBezTo>
                  <a:cubicBezTo>
                    <a:pt x="43" y="88"/>
                    <a:pt x="34" y="96"/>
                    <a:pt x="27" y="109"/>
                  </a:cubicBezTo>
                  <a:cubicBezTo>
                    <a:pt x="26" y="111"/>
                    <a:pt x="25" y="115"/>
                    <a:pt x="23" y="117"/>
                  </a:cubicBezTo>
                  <a:cubicBezTo>
                    <a:pt x="20" y="127"/>
                    <a:pt x="13" y="140"/>
                    <a:pt x="11" y="151"/>
                  </a:cubicBezTo>
                  <a:cubicBezTo>
                    <a:pt x="8" y="158"/>
                    <a:pt x="7" y="164"/>
                    <a:pt x="7" y="171"/>
                  </a:cubicBezTo>
                  <a:cubicBezTo>
                    <a:pt x="2" y="195"/>
                    <a:pt x="0" y="215"/>
                    <a:pt x="2" y="240"/>
                  </a:cubicBezTo>
                  <a:cubicBezTo>
                    <a:pt x="4" y="251"/>
                    <a:pt x="6" y="271"/>
                    <a:pt x="11" y="284"/>
                  </a:cubicBezTo>
                  <a:cubicBezTo>
                    <a:pt x="17" y="309"/>
                    <a:pt x="28" y="330"/>
                    <a:pt x="48" y="348"/>
                  </a:cubicBezTo>
                  <a:cubicBezTo>
                    <a:pt x="52" y="350"/>
                    <a:pt x="54" y="355"/>
                    <a:pt x="60" y="357"/>
                  </a:cubicBezTo>
                  <a:cubicBezTo>
                    <a:pt x="64" y="361"/>
                    <a:pt x="69" y="364"/>
                    <a:pt x="73" y="367"/>
                  </a:cubicBezTo>
                  <a:cubicBezTo>
                    <a:pt x="74" y="369"/>
                    <a:pt x="74" y="369"/>
                    <a:pt x="77" y="369"/>
                  </a:cubicBezTo>
                  <a:cubicBezTo>
                    <a:pt x="98" y="380"/>
                    <a:pt x="116" y="385"/>
                    <a:pt x="140" y="386"/>
                  </a:cubicBezTo>
                  <a:cubicBezTo>
                    <a:pt x="142" y="386"/>
                    <a:pt x="145" y="386"/>
                    <a:pt x="148" y="386"/>
                  </a:cubicBezTo>
                  <a:cubicBezTo>
                    <a:pt x="161" y="386"/>
                    <a:pt x="174" y="384"/>
                    <a:pt x="187" y="380"/>
                  </a:cubicBezTo>
                  <a:cubicBezTo>
                    <a:pt x="214" y="369"/>
                    <a:pt x="230" y="360"/>
                    <a:pt x="252" y="339"/>
                  </a:cubicBezTo>
                  <a:cubicBezTo>
                    <a:pt x="255" y="338"/>
                    <a:pt x="258" y="335"/>
                    <a:pt x="260" y="333"/>
                  </a:cubicBezTo>
                  <a:cubicBezTo>
                    <a:pt x="265" y="325"/>
                    <a:pt x="270" y="319"/>
                    <a:pt x="273" y="314"/>
                  </a:cubicBezTo>
                  <a:cubicBezTo>
                    <a:pt x="287" y="302"/>
                    <a:pt x="299" y="289"/>
                    <a:pt x="309" y="272"/>
                  </a:cubicBezTo>
                  <a:cubicBezTo>
                    <a:pt x="315" y="261"/>
                    <a:pt x="320" y="247"/>
                    <a:pt x="325" y="235"/>
                  </a:cubicBezTo>
                  <a:cubicBezTo>
                    <a:pt x="327" y="230"/>
                    <a:pt x="329" y="224"/>
                    <a:pt x="329" y="219"/>
                  </a:cubicBezTo>
                  <a:cubicBezTo>
                    <a:pt x="334" y="205"/>
                    <a:pt x="336" y="190"/>
                    <a:pt x="335" y="174"/>
                  </a:cubicBezTo>
                  <a:lnTo>
                    <a:pt x="335" y="168"/>
                  </a:lnTo>
                  <a:cubicBezTo>
                    <a:pt x="334" y="157"/>
                    <a:pt x="334" y="143"/>
                    <a:pt x="329" y="132"/>
                  </a:cubicBezTo>
                  <a:cubicBezTo>
                    <a:pt x="329" y="131"/>
                    <a:pt x="328" y="131"/>
                    <a:pt x="328" y="127"/>
                  </a:cubicBezTo>
                  <a:cubicBezTo>
                    <a:pt x="324" y="120"/>
                    <a:pt x="320" y="107"/>
                    <a:pt x="315" y="99"/>
                  </a:cubicBezTo>
                  <a:cubicBezTo>
                    <a:pt x="314" y="98"/>
                    <a:pt x="313" y="95"/>
                    <a:pt x="312" y="94"/>
                  </a:cubicBezTo>
                  <a:cubicBezTo>
                    <a:pt x="309" y="89"/>
                    <a:pt x="304" y="85"/>
                    <a:pt x="302" y="81"/>
                  </a:cubicBezTo>
                  <a:cubicBezTo>
                    <a:pt x="296" y="67"/>
                    <a:pt x="289" y="53"/>
                    <a:pt x="275" y="41"/>
                  </a:cubicBezTo>
                  <a:cubicBezTo>
                    <a:pt x="267" y="34"/>
                    <a:pt x="258" y="28"/>
                    <a:pt x="249" y="20"/>
                  </a:cubicBezTo>
                  <a:cubicBezTo>
                    <a:pt x="247" y="20"/>
                    <a:pt x="247" y="18"/>
                    <a:pt x="246" y="18"/>
                  </a:cubicBezTo>
                  <a:cubicBezTo>
                    <a:pt x="236" y="15"/>
                    <a:pt x="225" y="10"/>
                    <a:pt x="216" y="6"/>
                  </a:cubicBezTo>
                  <a:cubicBezTo>
                    <a:pt x="205" y="2"/>
                    <a:pt x="195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30"/>
            <p:cNvSpPr/>
            <p:nvPr/>
          </p:nvSpPr>
          <p:spPr>
            <a:xfrm>
              <a:off x="5362075" y="303270"/>
              <a:ext cx="105033" cy="99357"/>
            </a:xfrm>
            <a:custGeom>
              <a:rect b="b" l="l" r="r" t="t"/>
              <a:pathLst>
                <a:path extrusionOk="0" h="2503" w="2646">
                  <a:moveTo>
                    <a:pt x="1567" y="0"/>
                  </a:moveTo>
                  <a:cubicBezTo>
                    <a:pt x="1533" y="0"/>
                    <a:pt x="1500" y="1"/>
                    <a:pt x="1466" y="2"/>
                  </a:cubicBezTo>
                  <a:cubicBezTo>
                    <a:pt x="1294" y="10"/>
                    <a:pt x="1082" y="21"/>
                    <a:pt x="924" y="93"/>
                  </a:cubicBezTo>
                  <a:cubicBezTo>
                    <a:pt x="798" y="149"/>
                    <a:pt x="751" y="302"/>
                    <a:pt x="880" y="388"/>
                  </a:cubicBezTo>
                  <a:cubicBezTo>
                    <a:pt x="1013" y="474"/>
                    <a:pt x="1202" y="508"/>
                    <a:pt x="1353" y="547"/>
                  </a:cubicBezTo>
                  <a:cubicBezTo>
                    <a:pt x="1520" y="592"/>
                    <a:pt x="1690" y="634"/>
                    <a:pt x="1851" y="701"/>
                  </a:cubicBezTo>
                  <a:cubicBezTo>
                    <a:pt x="1927" y="734"/>
                    <a:pt x="2002" y="771"/>
                    <a:pt x="2070" y="818"/>
                  </a:cubicBezTo>
                  <a:cubicBezTo>
                    <a:pt x="2073" y="821"/>
                    <a:pt x="2174" y="891"/>
                    <a:pt x="2177" y="891"/>
                  </a:cubicBezTo>
                  <a:cubicBezTo>
                    <a:pt x="2177" y="891"/>
                    <a:pt x="2177" y="891"/>
                    <a:pt x="2177" y="891"/>
                  </a:cubicBezTo>
                  <a:lnTo>
                    <a:pt x="2177" y="891"/>
                  </a:lnTo>
                  <a:cubicBezTo>
                    <a:pt x="2176" y="895"/>
                    <a:pt x="2164" y="896"/>
                    <a:pt x="2148" y="896"/>
                  </a:cubicBezTo>
                  <a:cubicBezTo>
                    <a:pt x="2110" y="896"/>
                    <a:pt x="2047" y="888"/>
                    <a:pt x="2039" y="888"/>
                  </a:cubicBezTo>
                  <a:cubicBezTo>
                    <a:pt x="1826" y="872"/>
                    <a:pt x="1614" y="838"/>
                    <a:pt x="1401" y="815"/>
                  </a:cubicBezTo>
                  <a:cubicBezTo>
                    <a:pt x="1283" y="802"/>
                    <a:pt x="1164" y="793"/>
                    <a:pt x="1044" y="793"/>
                  </a:cubicBezTo>
                  <a:cubicBezTo>
                    <a:pt x="758" y="793"/>
                    <a:pt x="474" y="843"/>
                    <a:pt x="228" y="1004"/>
                  </a:cubicBezTo>
                  <a:cubicBezTo>
                    <a:pt x="146" y="1059"/>
                    <a:pt x="164" y="1174"/>
                    <a:pt x="254" y="1206"/>
                  </a:cubicBezTo>
                  <a:cubicBezTo>
                    <a:pt x="497" y="1292"/>
                    <a:pt x="750" y="1339"/>
                    <a:pt x="995" y="1420"/>
                  </a:cubicBezTo>
                  <a:cubicBezTo>
                    <a:pt x="1113" y="1458"/>
                    <a:pt x="1229" y="1505"/>
                    <a:pt x="1336" y="1571"/>
                  </a:cubicBezTo>
                  <a:cubicBezTo>
                    <a:pt x="1385" y="1601"/>
                    <a:pt x="1513" y="1680"/>
                    <a:pt x="1555" y="1760"/>
                  </a:cubicBezTo>
                  <a:cubicBezTo>
                    <a:pt x="1358" y="1714"/>
                    <a:pt x="1149" y="1684"/>
                    <a:pt x="942" y="1684"/>
                  </a:cubicBezTo>
                  <a:cubicBezTo>
                    <a:pt x="638" y="1684"/>
                    <a:pt x="337" y="1749"/>
                    <a:pt x="82" y="1920"/>
                  </a:cubicBezTo>
                  <a:cubicBezTo>
                    <a:pt x="27" y="1956"/>
                    <a:pt x="1" y="2046"/>
                    <a:pt x="60" y="2094"/>
                  </a:cubicBezTo>
                  <a:cubicBezTo>
                    <a:pt x="228" y="2233"/>
                    <a:pt x="461" y="2270"/>
                    <a:pt x="665" y="2328"/>
                  </a:cubicBezTo>
                  <a:cubicBezTo>
                    <a:pt x="904" y="2396"/>
                    <a:pt x="1140" y="2477"/>
                    <a:pt x="1388" y="2502"/>
                  </a:cubicBezTo>
                  <a:cubicBezTo>
                    <a:pt x="1391" y="2502"/>
                    <a:pt x="1393" y="2502"/>
                    <a:pt x="1396" y="2502"/>
                  </a:cubicBezTo>
                  <a:cubicBezTo>
                    <a:pt x="1476" y="2502"/>
                    <a:pt x="1508" y="2372"/>
                    <a:pt x="1432" y="2336"/>
                  </a:cubicBezTo>
                  <a:cubicBezTo>
                    <a:pt x="1233" y="2243"/>
                    <a:pt x="1020" y="2195"/>
                    <a:pt x="807" y="2137"/>
                  </a:cubicBezTo>
                  <a:cubicBezTo>
                    <a:pt x="702" y="2109"/>
                    <a:pt x="597" y="2081"/>
                    <a:pt x="490" y="2054"/>
                  </a:cubicBezTo>
                  <a:cubicBezTo>
                    <a:pt x="452" y="2044"/>
                    <a:pt x="412" y="2033"/>
                    <a:pt x="374" y="2020"/>
                  </a:cubicBezTo>
                  <a:cubicBezTo>
                    <a:pt x="543" y="1953"/>
                    <a:pt x="718" y="1929"/>
                    <a:pt x="895" y="1929"/>
                  </a:cubicBezTo>
                  <a:cubicBezTo>
                    <a:pt x="1135" y="1929"/>
                    <a:pt x="1380" y="1972"/>
                    <a:pt x="1623" y="2007"/>
                  </a:cubicBezTo>
                  <a:cubicBezTo>
                    <a:pt x="1631" y="2008"/>
                    <a:pt x="1639" y="2009"/>
                    <a:pt x="1647" y="2009"/>
                  </a:cubicBezTo>
                  <a:cubicBezTo>
                    <a:pt x="1687" y="2009"/>
                    <a:pt x="1728" y="1995"/>
                    <a:pt x="1749" y="1956"/>
                  </a:cubicBezTo>
                  <a:cubicBezTo>
                    <a:pt x="1910" y="1644"/>
                    <a:pt x="1504" y="1399"/>
                    <a:pt x="1266" y="1297"/>
                  </a:cubicBezTo>
                  <a:cubicBezTo>
                    <a:pt x="1042" y="1202"/>
                    <a:pt x="806" y="1150"/>
                    <a:pt x="574" y="1081"/>
                  </a:cubicBezTo>
                  <a:cubicBezTo>
                    <a:pt x="732" y="1028"/>
                    <a:pt x="899" y="1010"/>
                    <a:pt x="1067" y="1010"/>
                  </a:cubicBezTo>
                  <a:cubicBezTo>
                    <a:pt x="1164" y="1010"/>
                    <a:pt x="1261" y="1016"/>
                    <a:pt x="1357" y="1025"/>
                  </a:cubicBezTo>
                  <a:cubicBezTo>
                    <a:pt x="1562" y="1045"/>
                    <a:pt x="1766" y="1078"/>
                    <a:pt x="1972" y="1093"/>
                  </a:cubicBezTo>
                  <a:cubicBezTo>
                    <a:pt x="2012" y="1096"/>
                    <a:pt x="2057" y="1100"/>
                    <a:pt x="2103" y="1100"/>
                  </a:cubicBezTo>
                  <a:cubicBezTo>
                    <a:pt x="2204" y="1100"/>
                    <a:pt x="2308" y="1080"/>
                    <a:pt x="2353" y="983"/>
                  </a:cubicBezTo>
                  <a:cubicBezTo>
                    <a:pt x="2484" y="697"/>
                    <a:pt x="1910" y="514"/>
                    <a:pt x="1728" y="458"/>
                  </a:cubicBezTo>
                  <a:cubicBezTo>
                    <a:pt x="1562" y="406"/>
                    <a:pt x="1394" y="366"/>
                    <a:pt x="1229" y="314"/>
                  </a:cubicBezTo>
                  <a:cubicBezTo>
                    <a:pt x="1196" y="303"/>
                    <a:pt x="1161" y="294"/>
                    <a:pt x="1128" y="282"/>
                  </a:cubicBezTo>
                  <a:cubicBezTo>
                    <a:pt x="1116" y="277"/>
                    <a:pt x="1098" y="269"/>
                    <a:pt x="1081" y="262"/>
                  </a:cubicBezTo>
                  <a:cubicBezTo>
                    <a:pt x="1090" y="260"/>
                    <a:pt x="1099" y="257"/>
                    <a:pt x="1103" y="255"/>
                  </a:cubicBezTo>
                  <a:cubicBezTo>
                    <a:pt x="1154" y="244"/>
                    <a:pt x="1206" y="235"/>
                    <a:pt x="1258" y="227"/>
                  </a:cubicBezTo>
                  <a:cubicBezTo>
                    <a:pt x="1384" y="208"/>
                    <a:pt x="1512" y="198"/>
                    <a:pt x="1640" y="198"/>
                  </a:cubicBezTo>
                  <a:cubicBezTo>
                    <a:pt x="1942" y="198"/>
                    <a:pt x="2243" y="252"/>
                    <a:pt x="2523" y="363"/>
                  </a:cubicBezTo>
                  <a:cubicBezTo>
                    <a:pt x="2534" y="367"/>
                    <a:pt x="2543" y="368"/>
                    <a:pt x="2552" y="368"/>
                  </a:cubicBezTo>
                  <a:cubicBezTo>
                    <a:pt x="2625" y="368"/>
                    <a:pt x="2646" y="245"/>
                    <a:pt x="2565" y="212"/>
                  </a:cubicBezTo>
                  <a:cubicBezTo>
                    <a:pt x="2248" y="81"/>
                    <a:pt x="1909" y="0"/>
                    <a:pt x="15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30"/>
            <p:cNvSpPr/>
            <p:nvPr/>
          </p:nvSpPr>
          <p:spPr>
            <a:xfrm>
              <a:off x="5487709" y="363130"/>
              <a:ext cx="101302" cy="82526"/>
            </a:xfrm>
            <a:custGeom>
              <a:rect b="b" l="l" r="r" t="t"/>
              <a:pathLst>
                <a:path extrusionOk="0" h="2079" w="2552">
                  <a:moveTo>
                    <a:pt x="1102" y="0"/>
                  </a:moveTo>
                  <a:cubicBezTo>
                    <a:pt x="910" y="0"/>
                    <a:pt x="720" y="29"/>
                    <a:pt x="546" y="84"/>
                  </a:cubicBezTo>
                  <a:cubicBezTo>
                    <a:pt x="440" y="116"/>
                    <a:pt x="286" y="156"/>
                    <a:pt x="276" y="289"/>
                  </a:cubicBezTo>
                  <a:cubicBezTo>
                    <a:pt x="265" y="433"/>
                    <a:pt x="432" y="480"/>
                    <a:pt x="536" y="521"/>
                  </a:cubicBezTo>
                  <a:cubicBezTo>
                    <a:pt x="838" y="640"/>
                    <a:pt x="1152" y="724"/>
                    <a:pt x="1461" y="824"/>
                  </a:cubicBezTo>
                  <a:cubicBezTo>
                    <a:pt x="1608" y="872"/>
                    <a:pt x="1755" y="922"/>
                    <a:pt x="1898" y="981"/>
                  </a:cubicBezTo>
                  <a:cubicBezTo>
                    <a:pt x="1972" y="1013"/>
                    <a:pt x="2046" y="1047"/>
                    <a:pt x="2118" y="1084"/>
                  </a:cubicBezTo>
                  <a:lnTo>
                    <a:pt x="2118" y="1084"/>
                  </a:lnTo>
                  <a:cubicBezTo>
                    <a:pt x="2111" y="1083"/>
                    <a:pt x="2102" y="1080"/>
                    <a:pt x="2094" y="1079"/>
                  </a:cubicBezTo>
                  <a:cubicBezTo>
                    <a:pt x="2013" y="1056"/>
                    <a:pt x="1933" y="1027"/>
                    <a:pt x="1853" y="1000"/>
                  </a:cubicBezTo>
                  <a:cubicBezTo>
                    <a:pt x="1691" y="945"/>
                    <a:pt x="1527" y="896"/>
                    <a:pt x="1359" y="861"/>
                  </a:cubicBezTo>
                  <a:cubicBezTo>
                    <a:pt x="1181" y="822"/>
                    <a:pt x="998" y="798"/>
                    <a:pt x="816" y="798"/>
                  </a:cubicBezTo>
                  <a:cubicBezTo>
                    <a:pt x="682" y="798"/>
                    <a:pt x="548" y="811"/>
                    <a:pt x="416" y="841"/>
                  </a:cubicBezTo>
                  <a:cubicBezTo>
                    <a:pt x="308" y="866"/>
                    <a:pt x="129" y="901"/>
                    <a:pt x="68" y="1006"/>
                  </a:cubicBezTo>
                  <a:cubicBezTo>
                    <a:pt x="1" y="1121"/>
                    <a:pt x="82" y="1247"/>
                    <a:pt x="187" y="1298"/>
                  </a:cubicBezTo>
                  <a:cubicBezTo>
                    <a:pt x="331" y="1367"/>
                    <a:pt x="514" y="1385"/>
                    <a:pt x="670" y="1418"/>
                  </a:cubicBezTo>
                  <a:cubicBezTo>
                    <a:pt x="838" y="1454"/>
                    <a:pt x="1009" y="1489"/>
                    <a:pt x="1178" y="1528"/>
                  </a:cubicBezTo>
                  <a:cubicBezTo>
                    <a:pt x="1344" y="1569"/>
                    <a:pt x="1510" y="1616"/>
                    <a:pt x="1670" y="1677"/>
                  </a:cubicBezTo>
                  <a:cubicBezTo>
                    <a:pt x="1753" y="1708"/>
                    <a:pt x="1833" y="1745"/>
                    <a:pt x="1910" y="1785"/>
                  </a:cubicBezTo>
                  <a:cubicBezTo>
                    <a:pt x="1931" y="1796"/>
                    <a:pt x="1988" y="1822"/>
                    <a:pt x="2037" y="1850"/>
                  </a:cubicBezTo>
                  <a:cubicBezTo>
                    <a:pt x="2011" y="1850"/>
                    <a:pt x="1985" y="1851"/>
                    <a:pt x="1958" y="1851"/>
                  </a:cubicBezTo>
                  <a:cubicBezTo>
                    <a:pt x="1880" y="1851"/>
                    <a:pt x="1802" y="1849"/>
                    <a:pt x="1722" y="1845"/>
                  </a:cubicBezTo>
                  <a:cubicBezTo>
                    <a:pt x="1566" y="1837"/>
                    <a:pt x="1411" y="1817"/>
                    <a:pt x="1255" y="1809"/>
                  </a:cubicBezTo>
                  <a:cubicBezTo>
                    <a:pt x="1253" y="1809"/>
                    <a:pt x="1252" y="1809"/>
                    <a:pt x="1250" y="1809"/>
                  </a:cubicBezTo>
                  <a:cubicBezTo>
                    <a:pt x="1136" y="1809"/>
                    <a:pt x="1115" y="1987"/>
                    <a:pt x="1228" y="2016"/>
                  </a:cubicBezTo>
                  <a:cubicBezTo>
                    <a:pt x="1404" y="2059"/>
                    <a:pt x="1586" y="2072"/>
                    <a:pt x="1766" y="2077"/>
                  </a:cubicBezTo>
                  <a:cubicBezTo>
                    <a:pt x="1805" y="2078"/>
                    <a:pt x="1843" y="2078"/>
                    <a:pt x="1881" y="2078"/>
                  </a:cubicBezTo>
                  <a:cubicBezTo>
                    <a:pt x="1935" y="2078"/>
                    <a:pt x="1990" y="2077"/>
                    <a:pt x="2043" y="2075"/>
                  </a:cubicBezTo>
                  <a:cubicBezTo>
                    <a:pt x="2114" y="2073"/>
                    <a:pt x="2207" y="2078"/>
                    <a:pt x="2265" y="2031"/>
                  </a:cubicBezTo>
                  <a:cubicBezTo>
                    <a:pt x="2378" y="1940"/>
                    <a:pt x="2309" y="1797"/>
                    <a:pt x="2216" y="1725"/>
                  </a:cubicBezTo>
                  <a:cubicBezTo>
                    <a:pt x="2094" y="1631"/>
                    <a:pt x="1947" y="1565"/>
                    <a:pt x="1807" y="1506"/>
                  </a:cubicBezTo>
                  <a:cubicBezTo>
                    <a:pt x="1508" y="1381"/>
                    <a:pt x="1190" y="1312"/>
                    <a:pt x="874" y="1244"/>
                  </a:cubicBezTo>
                  <a:cubicBezTo>
                    <a:pt x="715" y="1209"/>
                    <a:pt x="558" y="1177"/>
                    <a:pt x="402" y="1140"/>
                  </a:cubicBezTo>
                  <a:cubicBezTo>
                    <a:pt x="381" y="1134"/>
                    <a:pt x="344" y="1117"/>
                    <a:pt x="314" y="1111"/>
                  </a:cubicBezTo>
                  <a:cubicBezTo>
                    <a:pt x="400" y="1079"/>
                    <a:pt x="488" y="1058"/>
                    <a:pt x="577" y="1046"/>
                  </a:cubicBezTo>
                  <a:cubicBezTo>
                    <a:pt x="652" y="1035"/>
                    <a:pt x="727" y="1030"/>
                    <a:pt x="803" y="1030"/>
                  </a:cubicBezTo>
                  <a:cubicBezTo>
                    <a:pt x="1067" y="1030"/>
                    <a:pt x="1332" y="1091"/>
                    <a:pt x="1583" y="1167"/>
                  </a:cubicBezTo>
                  <a:cubicBezTo>
                    <a:pt x="1760" y="1220"/>
                    <a:pt x="1934" y="1287"/>
                    <a:pt x="2115" y="1329"/>
                  </a:cubicBezTo>
                  <a:cubicBezTo>
                    <a:pt x="2174" y="1344"/>
                    <a:pt x="2250" y="1364"/>
                    <a:pt x="2320" y="1364"/>
                  </a:cubicBezTo>
                  <a:cubicBezTo>
                    <a:pt x="2393" y="1364"/>
                    <a:pt x="2460" y="1342"/>
                    <a:pt x="2494" y="1267"/>
                  </a:cubicBezTo>
                  <a:cubicBezTo>
                    <a:pt x="2551" y="1140"/>
                    <a:pt x="2467" y="1036"/>
                    <a:pt x="2364" y="973"/>
                  </a:cubicBezTo>
                  <a:cubicBezTo>
                    <a:pt x="2224" y="888"/>
                    <a:pt x="2071" y="822"/>
                    <a:pt x="1920" y="761"/>
                  </a:cubicBezTo>
                  <a:cubicBezTo>
                    <a:pt x="1602" y="631"/>
                    <a:pt x="1269" y="542"/>
                    <a:pt x="942" y="435"/>
                  </a:cubicBezTo>
                  <a:cubicBezTo>
                    <a:pt x="850" y="405"/>
                    <a:pt x="757" y="374"/>
                    <a:pt x="666" y="339"/>
                  </a:cubicBezTo>
                  <a:cubicBezTo>
                    <a:pt x="650" y="333"/>
                    <a:pt x="624" y="318"/>
                    <a:pt x="599" y="308"/>
                  </a:cubicBezTo>
                  <a:cubicBezTo>
                    <a:pt x="747" y="260"/>
                    <a:pt x="901" y="231"/>
                    <a:pt x="1057" y="226"/>
                  </a:cubicBezTo>
                  <a:cubicBezTo>
                    <a:pt x="1073" y="226"/>
                    <a:pt x="1089" y="226"/>
                    <a:pt x="1105" y="226"/>
                  </a:cubicBezTo>
                  <a:cubicBezTo>
                    <a:pt x="1454" y="226"/>
                    <a:pt x="1768" y="334"/>
                    <a:pt x="2079" y="487"/>
                  </a:cubicBezTo>
                  <a:cubicBezTo>
                    <a:pt x="2089" y="492"/>
                    <a:pt x="2100" y="494"/>
                    <a:pt x="2111" y="494"/>
                  </a:cubicBezTo>
                  <a:cubicBezTo>
                    <a:pt x="2168" y="494"/>
                    <a:pt x="2216" y="425"/>
                    <a:pt x="2165" y="376"/>
                  </a:cubicBezTo>
                  <a:cubicBezTo>
                    <a:pt x="1884" y="118"/>
                    <a:pt x="1490" y="0"/>
                    <a:pt x="110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30"/>
            <p:cNvSpPr/>
            <p:nvPr/>
          </p:nvSpPr>
          <p:spPr>
            <a:xfrm>
              <a:off x="5487193" y="707166"/>
              <a:ext cx="18141" cy="33423"/>
            </a:xfrm>
            <a:custGeom>
              <a:rect b="b" l="l" r="r" t="t"/>
              <a:pathLst>
                <a:path extrusionOk="0" h="842" w="457">
                  <a:moveTo>
                    <a:pt x="194" y="1"/>
                  </a:moveTo>
                  <a:cubicBezTo>
                    <a:pt x="135" y="1"/>
                    <a:pt x="73" y="34"/>
                    <a:pt x="37" y="80"/>
                  </a:cubicBezTo>
                  <a:cubicBezTo>
                    <a:pt x="0" y="125"/>
                    <a:pt x="0" y="191"/>
                    <a:pt x="7" y="247"/>
                  </a:cubicBezTo>
                  <a:cubicBezTo>
                    <a:pt x="15" y="322"/>
                    <a:pt x="38" y="396"/>
                    <a:pt x="50" y="471"/>
                  </a:cubicBezTo>
                  <a:cubicBezTo>
                    <a:pt x="71" y="594"/>
                    <a:pt x="85" y="718"/>
                    <a:pt x="86" y="842"/>
                  </a:cubicBezTo>
                  <a:lnTo>
                    <a:pt x="203" y="690"/>
                  </a:lnTo>
                  <a:cubicBezTo>
                    <a:pt x="289" y="573"/>
                    <a:pt x="373" y="457"/>
                    <a:pt x="457" y="341"/>
                  </a:cubicBezTo>
                  <a:cubicBezTo>
                    <a:pt x="427" y="297"/>
                    <a:pt x="404" y="244"/>
                    <a:pt x="384" y="200"/>
                  </a:cubicBezTo>
                  <a:cubicBezTo>
                    <a:pt x="360" y="146"/>
                    <a:pt x="334" y="78"/>
                    <a:pt x="289" y="37"/>
                  </a:cubicBezTo>
                  <a:cubicBezTo>
                    <a:pt x="262" y="12"/>
                    <a:pt x="229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30"/>
            <p:cNvSpPr/>
            <p:nvPr/>
          </p:nvSpPr>
          <p:spPr>
            <a:xfrm>
              <a:off x="5423562" y="713517"/>
              <a:ext cx="36480" cy="73793"/>
            </a:xfrm>
            <a:custGeom>
              <a:rect b="b" l="l" r="r" t="t"/>
              <a:pathLst>
                <a:path extrusionOk="0" h="1859" w="919">
                  <a:moveTo>
                    <a:pt x="418" y="0"/>
                  </a:moveTo>
                  <a:cubicBezTo>
                    <a:pt x="314" y="0"/>
                    <a:pt x="257" y="90"/>
                    <a:pt x="250" y="189"/>
                  </a:cubicBezTo>
                  <a:cubicBezTo>
                    <a:pt x="238" y="331"/>
                    <a:pt x="246" y="470"/>
                    <a:pt x="229" y="613"/>
                  </a:cubicBezTo>
                  <a:cubicBezTo>
                    <a:pt x="190" y="914"/>
                    <a:pt x="105" y="1197"/>
                    <a:pt x="1" y="1481"/>
                  </a:cubicBezTo>
                  <a:cubicBezTo>
                    <a:pt x="246" y="1607"/>
                    <a:pt x="491" y="1734"/>
                    <a:pt x="737" y="1859"/>
                  </a:cubicBezTo>
                  <a:cubicBezTo>
                    <a:pt x="798" y="1788"/>
                    <a:pt x="859" y="1717"/>
                    <a:pt x="918" y="1645"/>
                  </a:cubicBezTo>
                  <a:cubicBezTo>
                    <a:pt x="913" y="1636"/>
                    <a:pt x="908" y="1626"/>
                    <a:pt x="906" y="1615"/>
                  </a:cubicBezTo>
                  <a:cubicBezTo>
                    <a:pt x="872" y="1464"/>
                    <a:pt x="874" y="1299"/>
                    <a:pt x="862" y="1146"/>
                  </a:cubicBezTo>
                  <a:cubicBezTo>
                    <a:pt x="851" y="996"/>
                    <a:pt x="835" y="846"/>
                    <a:pt x="813" y="698"/>
                  </a:cubicBezTo>
                  <a:cubicBezTo>
                    <a:pt x="792" y="564"/>
                    <a:pt x="766" y="427"/>
                    <a:pt x="714" y="299"/>
                  </a:cubicBezTo>
                  <a:cubicBezTo>
                    <a:pt x="668" y="187"/>
                    <a:pt x="581" y="25"/>
                    <a:pt x="447" y="3"/>
                  </a:cubicBezTo>
                  <a:cubicBezTo>
                    <a:pt x="437" y="1"/>
                    <a:pt x="427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30"/>
            <p:cNvSpPr/>
            <p:nvPr/>
          </p:nvSpPr>
          <p:spPr>
            <a:xfrm>
              <a:off x="5361241" y="703554"/>
              <a:ext cx="31319" cy="48229"/>
            </a:xfrm>
            <a:custGeom>
              <a:rect b="b" l="l" r="r" t="t"/>
              <a:pathLst>
                <a:path extrusionOk="0" h="1215" w="789">
                  <a:moveTo>
                    <a:pt x="584" y="1"/>
                  </a:moveTo>
                  <a:cubicBezTo>
                    <a:pt x="567" y="1"/>
                    <a:pt x="552" y="16"/>
                    <a:pt x="528" y="38"/>
                  </a:cubicBezTo>
                  <a:cubicBezTo>
                    <a:pt x="492" y="71"/>
                    <a:pt x="456" y="109"/>
                    <a:pt x="424" y="143"/>
                  </a:cubicBezTo>
                  <a:cubicBezTo>
                    <a:pt x="355" y="215"/>
                    <a:pt x="297" y="293"/>
                    <a:pt x="245" y="374"/>
                  </a:cubicBezTo>
                  <a:cubicBezTo>
                    <a:pt x="137" y="542"/>
                    <a:pt x="66" y="721"/>
                    <a:pt x="8" y="910"/>
                  </a:cubicBezTo>
                  <a:cubicBezTo>
                    <a:pt x="6" y="917"/>
                    <a:pt x="3" y="920"/>
                    <a:pt x="0" y="928"/>
                  </a:cubicBezTo>
                  <a:cubicBezTo>
                    <a:pt x="187" y="1022"/>
                    <a:pt x="374" y="1120"/>
                    <a:pt x="560" y="1215"/>
                  </a:cubicBezTo>
                  <a:cubicBezTo>
                    <a:pt x="571" y="1182"/>
                    <a:pt x="583" y="1148"/>
                    <a:pt x="595" y="1115"/>
                  </a:cubicBezTo>
                  <a:cubicBezTo>
                    <a:pt x="612" y="1065"/>
                    <a:pt x="628" y="1015"/>
                    <a:pt x="644" y="965"/>
                  </a:cubicBezTo>
                  <a:cubicBezTo>
                    <a:pt x="676" y="855"/>
                    <a:pt x="706" y="742"/>
                    <a:pt x="728" y="631"/>
                  </a:cubicBezTo>
                  <a:cubicBezTo>
                    <a:pt x="767" y="435"/>
                    <a:pt x="788" y="177"/>
                    <a:pt x="627" y="26"/>
                  </a:cubicBezTo>
                  <a:cubicBezTo>
                    <a:pt x="608" y="8"/>
                    <a:pt x="59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30"/>
            <p:cNvSpPr/>
            <p:nvPr/>
          </p:nvSpPr>
          <p:spPr>
            <a:xfrm>
              <a:off x="5280184" y="418187"/>
              <a:ext cx="257779" cy="351896"/>
            </a:xfrm>
            <a:custGeom>
              <a:rect b="b" l="l" r="r" t="t"/>
              <a:pathLst>
                <a:path extrusionOk="0" h="8865" w="6494">
                  <a:moveTo>
                    <a:pt x="3160" y="2573"/>
                  </a:moveTo>
                  <a:cubicBezTo>
                    <a:pt x="3191" y="2573"/>
                    <a:pt x="3222" y="2580"/>
                    <a:pt x="3250" y="2594"/>
                  </a:cubicBezTo>
                  <a:cubicBezTo>
                    <a:pt x="3297" y="2617"/>
                    <a:pt x="3337" y="2661"/>
                    <a:pt x="3360" y="2708"/>
                  </a:cubicBezTo>
                  <a:cubicBezTo>
                    <a:pt x="3399" y="2785"/>
                    <a:pt x="3422" y="2884"/>
                    <a:pt x="3411" y="2973"/>
                  </a:cubicBezTo>
                  <a:cubicBezTo>
                    <a:pt x="3410" y="3000"/>
                    <a:pt x="3403" y="3028"/>
                    <a:pt x="3394" y="3052"/>
                  </a:cubicBezTo>
                  <a:cubicBezTo>
                    <a:pt x="3369" y="3113"/>
                    <a:pt x="3323" y="3169"/>
                    <a:pt x="3268" y="3200"/>
                  </a:cubicBezTo>
                  <a:cubicBezTo>
                    <a:pt x="3265" y="3202"/>
                    <a:pt x="3263" y="3205"/>
                    <a:pt x="3259" y="3206"/>
                  </a:cubicBezTo>
                  <a:cubicBezTo>
                    <a:pt x="3225" y="3226"/>
                    <a:pt x="3184" y="3236"/>
                    <a:pt x="3143" y="3236"/>
                  </a:cubicBezTo>
                  <a:cubicBezTo>
                    <a:pt x="3121" y="3236"/>
                    <a:pt x="3100" y="3233"/>
                    <a:pt x="3079" y="3227"/>
                  </a:cubicBezTo>
                  <a:cubicBezTo>
                    <a:pt x="2952" y="3186"/>
                    <a:pt x="2889" y="3050"/>
                    <a:pt x="2901" y="2924"/>
                  </a:cubicBezTo>
                  <a:cubicBezTo>
                    <a:pt x="2913" y="2826"/>
                    <a:pt x="2943" y="2711"/>
                    <a:pt x="3014" y="2639"/>
                  </a:cubicBezTo>
                  <a:cubicBezTo>
                    <a:pt x="3025" y="2625"/>
                    <a:pt x="3038" y="2615"/>
                    <a:pt x="3052" y="2606"/>
                  </a:cubicBezTo>
                  <a:cubicBezTo>
                    <a:pt x="3085" y="2584"/>
                    <a:pt x="3122" y="2573"/>
                    <a:pt x="3160" y="2573"/>
                  </a:cubicBezTo>
                  <a:close/>
                  <a:moveTo>
                    <a:pt x="5233" y="2736"/>
                  </a:moveTo>
                  <a:cubicBezTo>
                    <a:pt x="5264" y="2736"/>
                    <a:pt x="5296" y="2744"/>
                    <a:pt x="5326" y="2758"/>
                  </a:cubicBezTo>
                  <a:cubicBezTo>
                    <a:pt x="5373" y="2780"/>
                    <a:pt x="5411" y="2825"/>
                    <a:pt x="5435" y="2872"/>
                  </a:cubicBezTo>
                  <a:cubicBezTo>
                    <a:pt x="5484" y="2973"/>
                    <a:pt x="5509" y="3108"/>
                    <a:pt x="5466" y="3217"/>
                  </a:cubicBezTo>
                  <a:cubicBezTo>
                    <a:pt x="5441" y="3277"/>
                    <a:pt x="5398" y="3332"/>
                    <a:pt x="5341" y="3363"/>
                  </a:cubicBezTo>
                  <a:cubicBezTo>
                    <a:pt x="5337" y="3364"/>
                    <a:pt x="5334" y="3369"/>
                    <a:pt x="5331" y="3370"/>
                  </a:cubicBezTo>
                  <a:cubicBezTo>
                    <a:pt x="5298" y="3389"/>
                    <a:pt x="5258" y="3400"/>
                    <a:pt x="5217" y="3400"/>
                  </a:cubicBezTo>
                  <a:cubicBezTo>
                    <a:pt x="5196" y="3400"/>
                    <a:pt x="5174" y="3397"/>
                    <a:pt x="5154" y="3390"/>
                  </a:cubicBezTo>
                  <a:cubicBezTo>
                    <a:pt x="5027" y="3351"/>
                    <a:pt x="4962" y="3216"/>
                    <a:pt x="4977" y="3087"/>
                  </a:cubicBezTo>
                  <a:cubicBezTo>
                    <a:pt x="4989" y="2973"/>
                    <a:pt x="5027" y="2837"/>
                    <a:pt x="5128" y="2769"/>
                  </a:cubicBezTo>
                  <a:cubicBezTo>
                    <a:pt x="5159" y="2747"/>
                    <a:pt x="5196" y="2736"/>
                    <a:pt x="5233" y="2736"/>
                  </a:cubicBezTo>
                  <a:close/>
                  <a:moveTo>
                    <a:pt x="3849" y="2957"/>
                  </a:moveTo>
                  <a:cubicBezTo>
                    <a:pt x="3888" y="2957"/>
                    <a:pt x="3926" y="2978"/>
                    <a:pt x="3935" y="3024"/>
                  </a:cubicBezTo>
                  <a:cubicBezTo>
                    <a:pt x="3942" y="3051"/>
                    <a:pt x="3948" y="3076"/>
                    <a:pt x="3956" y="3102"/>
                  </a:cubicBezTo>
                  <a:cubicBezTo>
                    <a:pt x="3959" y="3112"/>
                    <a:pt x="3963" y="3123"/>
                    <a:pt x="3967" y="3134"/>
                  </a:cubicBezTo>
                  <a:cubicBezTo>
                    <a:pt x="3968" y="3136"/>
                    <a:pt x="3972" y="3149"/>
                    <a:pt x="3973" y="3152"/>
                  </a:cubicBezTo>
                  <a:cubicBezTo>
                    <a:pt x="3979" y="3167"/>
                    <a:pt x="3988" y="3180"/>
                    <a:pt x="3995" y="3193"/>
                  </a:cubicBezTo>
                  <a:cubicBezTo>
                    <a:pt x="3997" y="3196"/>
                    <a:pt x="3997" y="3196"/>
                    <a:pt x="3998" y="3197"/>
                  </a:cubicBezTo>
                  <a:lnTo>
                    <a:pt x="4000" y="3199"/>
                  </a:lnTo>
                  <a:cubicBezTo>
                    <a:pt x="4005" y="3206"/>
                    <a:pt x="4013" y="3212"/>
                    <a:pt x="4019" y="3219"/>
                  </a:cubicBezTo>
                  <a:cubicBezTo>
                    <a:pt x="4020" y="3221"/>
                    <a:pt x="4028" y="3227"/>
                    <a:pt x="4033" y="3232"/>
                  </a:cubicBezTo>
                  <a:cubicBezTo>
                    <a:pt x="4035" y="3233"/>
                    <a:pt x="4046" y="3243"/>
                    <a:pt x="4049" y="3244"/>
                  </a:cubicBezTo>
                  <a:cubicBezTo>
                    <a:pt x="4056" y="3248"/>
                    <a:pt x="4065" y="3253"/>
                    <a:pt x="4072" y="3256"/>
                  </a:cubicBezTo>
                  <a:cubicBezTo>
                    <a:pt x="4075" y="3258"/>
                    <a:pt x="4085" y="3263"/>
                    <a:pt x="4089" y="3265"/>
                  </a:cubicBezTo>
                  <a:cubicBezTo>
                    <a:pt x="4103" y="3271"/>
                    <a:pt x="4118" y="3276"/>
                    <a:pt x="4133" y="3279"/>
                  </a:cubicBezTo>
                  <a:cubicBezTo>
                    <a:pt x="4135" y="3280"/>
                    <a:pt x="4149" y="3281"/>
                    <a:pt x="4150" y="3282"/>
                  </a:cubicBezTo>
                  <a:cubicBezTo>
                    <a:pt x="4155" y="3282"/>
                    <a:pt x="4160" y="3284"/>
                    <a:pt x="4165" y="3284"/>
                  </a:cubicBezTo>
                  <a:cubicBezTo>
                    <a:pt x="4174" y="3284"/>
                    <a:pt x="4182" y="3282"/>
                    <a:pt x="4192" y="3282"/>
                  </a:cubicBezTo>
                  <a:cubicBezTo>
                    <a:pt x="4193" y="3282"/>
                    <a:pt x="4193" y="3282"/>
                    <a:pt x="4196" y="3284"/>
                  </a:cubicBezTo>
                  <a:cubicBezTo>
                    <a:pt x="4196" y="3282"/>
                    <a:pt x="4196" y="3282"/>
                    <a:pt x="4197" y="3282"/>
                  </a:cubicBezTo>
                  <a:cubicBezTo>
                    <a:pt x="4207" y="3280"/>
                    <a:pt x="4218" y="3279"/>
                    <a:pt x="4228" y="3276"/>
                  </a:cubicBezTo>
                  <a:cubicBezTo>
                    <a:pt x="4229" y="3275"/>
                    <a:pt x="4240" y="3272"/>
                    <a:pt x="4245" y="3270"/>
                  </a:cubicBezTo>
                  <a:cubicBezTo>
                    <a:pt x="4251" y="3265"/>
                    <a:pt x="4260" y="3260"/>
                    <a:pt x="4264" y="3259"/>
                  </a:cubicBezTo>
                  <a:cubicBezTo>
                    <a:pt x="4271" y="3255"/>
                    <a:pt x="4279" y="3249"/>
                    <a:pt x="4285" y="3245"/>
                  </a:cubicBezTo>
                  <a:cubicBezTo>
                    <a:pt x="4286" y="3244"/>
                    <a:pt x="4286" y="3244"/>
                    <a:pt x="4289" y="3244"/>
                  </a:cubicBezTo>
                  <a:lnTo>
                    <a:pt x="4291" y="3240"/>
                  </a:lnTo>
                  <a:cubicBezTo>
                    <a:pt x="4297" y="3234"/>
                    <a:pt x="4304" y="3229"/>
                    <a:pt x="4311" y="3223"/>
                  </a:cubicBezTo>
                  <a:cubicBezTo>
                    <a:pt x="4316" y="3219"/>
                    <a:pt x="4320" y="3213"/>
                    <a:pt x="4323" y="3209"/>
                  </a:cubicBezTo>
                  <a:lnTo>
                    <a:pt x="4330" y="3203"/>
                  </a:lnTo>
                  <a:cubicBezTo>
                    <a:pt x="4331" y="3201"/>
                    <a:pt x="4332" y="3199"/>
                    <a:pt x="4333" y="3198"/>
                  </a:cubicBezTo>
                  <a:cubicBezTo>
                    <a:pt x="4342" y="3185"/>
                    <a:pt x="4349" y="3172"/>
                    <a:pt x="4356" y="3159"/>
                  </a:cubicBezTo>
                  <a:cubicBezTo>
                    <a:pt x="4357" y="3154"/>
                    <a:pt x="4361" y="3144"/>
                    <a:pt x="4362" y="3141"/>
                  </a:cubicBezTo>
                  <a:cubicBezTo>
                    <a:pt x="4365" y="3132"/>
                    <a:pt x="4368" y="3123"/>
                    <a:pt x="4369" y="3113"/>
                  </a:cubicBezTo>
                  <a:cubicBezTo>
                    <a:pt x="4370" y="3110"/>
                    <a:pt x="4370" y="3109"/>
                    <a:pt x="4370" y="3107"/>
                  </a:cubicBezTo>
                  <a:lnTo>
                    <a:pt x="4370" y="3104"/>
                  </a:lnTo>
                  <a:cubicBezTo>
                    <a:pt x="4372" y="3088"/>
                    <a:pt x="4374" y="3072"/>
                    <a:pt x="4377" y="3055"/>
                  </a:cubicBezTo>
                  <a:cubicBezTo>
                    <a:pt x="4382" y="3016"/>
                    <a:pt x="4424" y="2979"/>
                    <a:pt x="4458" y="2972"/>
                  </a:cubicBezTo>
                  <a:cubicBezTo>
                    <a:pt x="4471" y="2969"/>
                    <a:pt x="4481" y="2968"/>
                    <a:pt x="4491" y="2968"/>
                  </a:cubicBezTo>
                  <a:cubicBezTo>
                    <a:pt x="4500" y="2968"/>
                    <a:pt x="4510" y="2969"/>
                    <a:pt x="4523" y="2972"/>
                  </a:cubicBezTo>
                  <a:cubicBezTo>
                    <a:pt x="4576" y="2983"/>
                    <a:pt x="4605" y="3035"/>
                    <a:pt x="4609" y="3086"/>
                  </a:cubicBezTo>
                  <a:cubicBezTo>
                    <a:pt x="4620" y="3197"/>
                    <a:pt x="4550" y="3322"/>
                    <a:pt x="4472" y="3395"/>
                  </a:cubicBezTo>
                  <a:cubicBezTo>
                    <a:pt x="4426" y="3437"/>
                    <a:pt x="4370" y="3471"/>
                    <a:pt x="4311" y="3490"/>
                  </a:cubicBezTo>
                  <a:cubicBezTo>
                    <a:pt x="4266" y="3506"/>
                    <a:pt x="4223" y="3514"/>
                    <a:pt x="4178" y="3514"/>
                  </a:cubicBezTo>
                  <a:cubicBezTo>
                    <a:pt x="4173" y="3514"/>
                    <a:pt x="4167" y="3514"/>
                    <a:pt x="4161" y="3513"/>
                  </a:cubicBezTo>
                  <a:cubicBezTo>
                    <a:pt x="4051" y="3507"/>
                    <a:pt x="3945" y="3461"/>
                    <a:pt x="3868" y="3381"/>
                  </a:cubicBezTo>
                  <a:cubicBezTo>
                    <a:pt x="3826" y="3340"/>
                    <a:pt x="3796" y="3292"/>
                    <a:pt x="3775" y="3238"/>
                  </a:cubicBezTo>
                  <a:cubicBezTo>
                    <a:pt x="3771" y="3229"/>
                    <a:pt x="3769" y="3222"/>
                    <a:pt x="3765" y="3212"/>
                  </a:cubicBezTo>
                  <a:cubicBezTo>
                    <a:pt x="3749" y="3160"/>
                    <a:pt x="3749" y="3106"/>
                    <a:pt x="3749" y="3050"/>
                  </a:cubicBezTo>
                  <a:cubicBezTo>
                    <a:pt x="3748" y="2990"/>
                    <a:pt x="3800" y="2957"/>
                    <a:pt x="3849" y="2957"/>
                  </a:cubicBezTo>
                  <a:close/>
                  <a:moveTo>
                    <a:pt x="4225" y="1"/>
                  </a:moveTo>
                  <a:cubicBezTo>
                    <a:pt x="3896" y="1"/>
                    <a:pt x="3566" y="78"/>
                    <a:pt x="3274" y="229"/>
                  </a:cubicBezTo>
                  <a:cubicBezTo>
                    <a:pt x="2951" y="396"/>
                    <a:pt x="2657" y="664"/>
                    <a:pt x="2487" y="992"/>
                  </a:cubicBezTo>
                  <a:cubicBezTo>
                    <a:pt x="2457" y="1050"/>
                    <a:pt x="2431" y="1113"/>
                    <a:pt x="2409" y="1175"/>
                  </a:cubicBezTo>
                  <a:cubicBezTo>
                    <a:pt x="2375" y="1269"/>
                    <a:pt x="2354" y="1367"/>
                    <a:pt x="2343" y="1467"/>
                  </a:cubicBezTo>
                  <a:cubicBezTo>
                    <a:pt x="2327" y="1617"/>
                    <a:pt x="2332" y="1768"/>
                    <a:pt x="2344" y="1919"/>
                  </a:cubicBezTo>
                  <a:cubicBezTo>
                    <a:pt x="2358" y="2088"/>
                    <a:pt x="2383" y="2255"/>
                    <a:pt x="2400" y="2424"/>
                  </a:cubicBezTo>
                  <a:cubicBezTo>
                    <a:pt x="2432" y="2707"/>
                    <a:pt x="2440" y="2988"/>
                    <a:pt x="2420" y="3273"/>
                  </a:cubicBezTo>
                  <a:cubicBezTo>
                    <a:pt x="2385" y="3817"/>
                    <a:pt x="2265" y="4356"/>
                    <a:pt x="2063" y="4863"/>
                  </a:cubicBezTo>
                  <a:cubicBezTo>
                    <a:pt x="1860" y="5379"/>
                    <a:pt x="1581" y="5864"/>
                    <a:pt x="1220" y="6289"/>
                  </a:cubicBezTo>
                  <a:cubicBezTo>
                    <a:pt x="906" y="6661"/>
                    <a:pt x="502" y="7004"/>
                    <a:pt x="1" y="7059"/>
                  </a:cubicBezTo>
                  <a:cubicBezTo>
                    <a:pt x="131" y="7126"/>
                    <a:pt x="259" y="7195"/>
                    <a:pt x="389" y="7263"/>
                  </a:cubicBezTo>
                  <a:cubicBezTo>
                    <a:pt x="877" y="7518"/>
                    <a:pt x="1366" y="7770"/>
                    <a:pt x="1856" y="8022"/>
                  </a:cubicBezTo>
                  <a:cubicBezTo>
                    <a:pt x="1894" y="7816"/>
                    <a:pt x="1983" y="7616"/>
                    <a:pt x="2097" y="7441"/>
                  </a:cubicBezTo>
                  <a:cubicBezTo>
                    <a:pt x="2197" y="7285"/>
                    <a:pt x="2333" y="7113"/>
                    <a:pt x="2491" y="7016"/>
                  </a:cubicBezTo>
                  <a:cubicBezTo>
                    <a:pt x="2534" y="6990"/>
                    <a:pt x="2576" y="6978"/>
                    <a:pt x="2616" y="6978"/>
                  </a:cubicBezTo>
                  <a:cubicBezTo>
                    <a:pt x="2768" y="6978"/>
                    <a:pt x="2888" y="7146"/>
                    <a:pt x="2943" y="7289"/>
                  </a:cubicBezTo>
                  <a:cubicBezTo>
                    <a:pt x="3021" y="7492"/>
                    <a:pt x="2996" y="7719"/>
                    <a:pt x="2958" y="7929"/>
                  </a:cubicBezTo>
                  <a:cubicBezTo>
                    <a:pt x="2937" y="8036"/>
                    <a:pt x="2911" y="8144"/>
                    <a:pt x="2880" y="8249"/>
                  </a:cubicBezTo>
                  <a:cubicBezTo>
                    <a:pt x="2858" y="8330"/>
                    <a:pt x="2837" y="8427"/>
                    <a:pt x="2792" y="8503"/>
                  </a:cubicBezTo>
                  <a:cubicBezTo>
                    <a:pt x="3020" y="8620"/>
                    <a:pt x="3247" y="8734"/>
                    <a:pt x="3474" y="8852"/>
                  </a:cubicBezTo>
                  <a:cubicBezTo>
                    <a:pt x="3536" y="8552"/>
                    <a:pt x="3612" y="8249"/>
                    <a:pt x="3632" y="7945"/>
                  </a:cubicBezTo>
                  <a:cubicBezTo>
                    <a:pt x="3646" y="7737"/>
                    <a:pt x="3602" y="7454"/>
                    <a:pt x="3801" y="7320"/>
                  </a:cubicBezTo>
                  <a:cubicBezTo>
                    <a:pt x="3849" y="7287"/>
                    <a:pt x="3899" y="7274"/>
                    <a:pt x="3949" y="7274"/>
                  </a:cubicBezTo>
                  <a:cubicBezTo>
                    <a:pt x="4105" y="7274"/>
                    <a:pt x="4261" y="7407"/>
                    <a:pt x="4352" y="7523"/>
                  </a:cubicBezTo>
                  <a:cubicBezTo>
                    <a:pt x="4504" y="7716"/>
                    <a:pt x="4573" y="7962"/>
                    <a:pt x="4619" y="8200"/>
                  </a:cubicBezTo>
                  <a:cubicBezTo>
                    <a:pt x="4646" y="8332"/>
                    <a:pt x="4666" y="8468"/>
                    <a:pt x="4682" y="8602"/>
                  </a:cubicBezTo>
                  <a:cubicBezTo>
                    <a:pt x="4693" y="8686"/>
                    <a:pt x="4706" y="8776"/>
                    <a:pt x="4712" y="8864"/>
                  </a:cubicBezTo>
                  <a:cubicBezTo>
                    <a:pt x="4864" y="8680"/>
                    <a:pt x="5013" y="8493"/>
                    <a:pt x="5160" y="8304"/>
                  </a:cubicBezTo>
                  <a:cubicBezTo>
                    <a:pt x="5141" y="8290"/>
                    <a:pt x="5128" y="8269"/>
                    <a:pt x="5125" y="8237"/>
                  </a:cubicBezTo>
                  <a:cubicBezTo>
                    <a:pt x="5114" y="8045"/>
                    <a:pt x="5083" y="7857"/>
                    <a:pt x="5045" y="7669"/>
                  </a:cubicBezTo>
                  <a:cubicBezTo>
                    <a:pt x="5011" y="7500"/>
                    <a:pt x="5010" y="7313"/>
                    <a:pt x="5159" y="7198"/>
                  </a:cubicBezTo>
                  <a:cubicBezTo>
                    <a:pt x="5216" y="7155"/>
                    <a:pt x="5285" y="7134"/>
                    <a:pt x="5354" y="7134"/>
                  </a:cubicBezTo>
                  <a:cubicBezTo>
                    <a:pt x="5428" y="7134"/>
                    <a:pt x="5502" y="7158"/>
                    <a:pt x="5563" y="7201"/>
                  </a:cubicBezTo>
                  <a:cubicBezTo>
                    <a:pt x="5629" y="7248"/>
                    <a:pt x="5683" y="7301"/>
                    <a:pt x="5733" y="7365"/>
                  </a:cubicBezTo>
                  <a:cubicBezTo>
                    <a:pt x="5751" y="7390"/>
                    <a:pt x="5774" y="7417"/>
                    <a:pt x="5794" y="7446"/>
                  </a:cubicBezTo>
                  <a:cubicBezTo>
                    <a:pt x="6037" y="7094"/>
                    <a:pt x="6274" y="6735"/>
                    <a:pt x="6493" y="6368"/>
                  </a:cubicBezTo>
                  <a:cubicBezTo>
                    <a:pt x="6166" y="5763"/>
                    <a:pt x="6132" y="5114"/>
                    <a:pt x="6177" y="4457"/>
                  </a:cubicBezTo>
                  <a:cubicBezTo>
                    <a:pt x="6221" y="3821"/>
                    <a:pt x="6343" y="3176"/>
                    <a:pt x="6352" y="2554"/>
                  </a:cubicBezTo>
                  <a:cubicBezTo>
                    <a:pt x="6355" y="2269"/>
                    <a:pt x="6332" y="1982"/>
                    <a:pt x="6265" y="1707"/>
                  </a:cubicBezTo>
                  <a:cubicBezTo>
                    <a:pt x="6247" y="1629"/>
                    <a:pt x="6225" y="1552"/>
                    <a:pt x="6199" y="1477"/>
                  </a:cubicBezTo>
                  <a:cubicBezTo>
                    <a:pt x="6139" y="1297"/>
                    <a:pt x="6059" y="1125"/>
                    <a:pt x="5952" y="963"/>
                  </a:cubicBezTo>
                  <a:cubicBezTo>
                    <a:pt x="5677" y="545"/>
                    <a:pt x="5256" y="218"/>
                    <a:pt x="4776" y="79"/>
                  </a:cubicBezTo>
                  <a:cubicBezTo>
                    <a:pt x="4627" y="35"/>
                    <a:pt x="4472" y="13"/>
                    <a:pt x="4317" y="5"/>
                  </a:cubicBezTo>
                  <a:cubicBezTo>
                    <a:pt x="4305" y="12"/>
                    <a:pt x="4290" y="16"/>
                    <a:pt x="4276" y="16"/>
                  </a:cubicBezTo>
                  <a:cubicBezTo>
                    <a:pt x="4260" y="16"/>
                    <a:pt x="4244" y="11"/>
                    <a:pt x="4231" y="1"/>
                  </a:cubicBezTo>
                  <a:cubicBezTo>
                    <a:pt x="4229" y="1"/>
                    <a:pt x="4227" y="1"/>
                    <a:pt x="4225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30"/>
            <p:cNvSpPr/>
            <p:nvPr/>
          </p:nvSpPr>
          <p:spPr>
            <a:xfrm>
              <a:off x="5372237" y="453912"/>
              <a:ext cx="161598" cy="34376"/>
            </a:xfrm>
            <a:custGeom>
              <a:rect b="b" l="l" r="r" t="t"/>
              <a:pathLst>
                <a:path extrusionOk="0" h="866" w="4071">
                  <a:moveTo>
                    <a:pt x="88" y="1"/>
                  </a:moveTo>
                  <a:cubicBezTo>
                    <a:pt x="46" y="1"/>
                    <a:pt x="0" y="39"/>
                    <a:pt x="17" y="87"/>
                  </a:cubicBezTo>
                  <a:cubicBezTo>
                    <a:pt x="76" y="262"/>
                    <a:pt x="153" y="449"/>
                    <a:pt x="325" y="543"/>
                  </a:cubicBezTo>
                  <a:cubicBezTo>
                    <a:pt x="383" y="575"/>
                    <a:pt x="443" y="589"/>
                    <a:pt x="503" y="589"/>
                  </a:cubicBezTo>
                  <a:cubicBezTo>
                    <a:pt x="614" y="589"/>
                    <a:pt x="724" y="540"/>
                    <a:pt x="819" y="470"/>
                  </a:cubicBezTo>
                  <a:cubicBezTo>
                    <a:pt x="883" y="422"/>
                    <a:pt x="962" y="326"/>
                    <a:pt x="1044" y="309"/>
                  </a:cubicBezTo>
                  <a:cubicBezTo>
                    <a:pt x="1048" y="308"/>
                    <a:pt x="1052" y="307"/>
                    <a:pt x="1055" y="307"/>
                  </a:cubicBezTo>
                  <a:cubicBezTo>
                    <a:pt x="1125" y="307"/>
                    <a:pt x="1143" y="450"/>
                    <a:pt x="1176" y="504"/>
                  </a:cubicBezTo>
                  <a:cubicBezTo>
                    <a:pt x="1258" y="639"/>
                    <a:pt x="1410" y="717"/>
                    <a:pt x="1564" y="725"/>
                  </a:cubicBezTo>
                  <a:cubicBezTo>
                    <a:pt x="1574" y="726"/>
                    <a:pt x="1583" y="726"/>
                    <a:pt x="1592" y="726"/>
                  </a:cubicBezTo>
                  <a:cubicBezTo>
                    <a:pt x="1745" y="726"/>
                    <a:pt x="1881" y="654"/>
                    <a:pt x="1967" y="526"/>
                  </a:cubicBezTo>
                  <a:cubicBezTo>
                    <a:pt x="2017" y="457"/>
                    <a:pt x="2064" y="314"/>
                    <a:pt x="2158" y="291"/>
                  </a:cubicBezTo>
                  <a:cubicBezTo>
                    <a:pt x="2163" y="290"/>
                    <a:pt x="2169" y="289"/>
                    <a:pt x="2174" y="289"/>
                  </a:cubicBezTo>
                  <a:cubicBezTo>
                    <a:pt x="2260" y="289"/>
                    <a:pt x="2328" y="467"/>
                    <a:pt x="2374" y="529"/>
                  </a:cubicBezTo>
                  <a:cubicBezTo>
                    <a:pt x="2463" y="652"/>
                    <a:pt x="2586" y="763"/>
                    <a:pt x="2744" y="763"/>
                  </a:cubicBezTo>
                  <a:cubicBezTo>
                    <a:pt x="2757" y="763"/>
                    <a:pt x="2770" y="762"/>
                    <a:pt x="2784" y="761"/>
                  </a:cubicBezTo>
                  <a:cubicBezTo>
                    <a:pt x="2962" y="740"/>
                    <a:pt x="3063" y="595"/>
                    <a:pt x="3191" y="491"/>
                  </a:cubicBezTo>
                  <a:cubicBezTo>
                    <a:pt x="3206" y="479"/>
                    <a:pt x="3221" y="464"/>
                    <a:pt x="3238" y="459"/>
                  </a:cubicBezTo>
                  <a:cubicBezTo>
                    <a:pt x="3250" y="455"/>
                    <a:pt x="3259" y="453"/>
                    <a:pt x="3266" y="453"/>
                  </a:cubicBezTo>
                  <a:cubicBezTo>
                    <a:pt x="3287" y="453"/>
                    <a:pt x="3287" y="471"/>
                    <a:pt x="3299" y="498"/>
                  </a:cubicBezTo>
                  <a:cubicBezTo>
                    <a:pt x="3318" y="535"/>
                    <a:pt x="3321" y="579"/>
                    <a:pt x="3337" y="618"/>
                  </a:cubicBezTo>
                  <a:cubicBezTo>
                    <a:pt x="3371" y="698"/>
                    <a:pt x="3433" y="764"/>
                    <a:pt x="3508" y="806"/>
                  </a:cubicBezTo>
                  <a:cubicBezTo>
                    <a:pt x="3576" y="844"/>
                    <a:pt x="3656" y="865"/>
                    <a:pt x="3735" y="865"/>
                  </a:cubicBezTo>
                  <a:cubicBezTo>
                    <a:pt x="3834" y="865"/>
                    <a:pt x="3931" y="832"/>
                    <a:pt x="4001" y="759"/>
                  </a:cubicBezTo>
                  <a:cubicBezTo>
                    <a:pt x="4071" y="688"/>
                    <a:pt x="4009" y="568"/>
                    <a:pt x="3924" y="568"/>
                  </a:cubicBezTo>
                  <a:cubicBezTo>
                    <a:pt x="3906" y="568"/>
                    <a:pt x="3886" y="574"/>
                    <a:pt x="3867" y="587"/>
                  </a:cubicBezTo>
                  <a:cubicBezTo>
                    <a:pt x="3819" y="619"/>
                    <a:pt x="3760" y="638"/>
                    <a:pt x="3703" y="638"/>
                  </a:cubicBezTo>
                  <a:cubicBezTo>
                    <a:pt x="3635" y="638"/>
                    <a:pt x="3570" y="610"/>
                    <a:pt x="3532" y="540"/>
                  </a:cubicBezTo>
                  <a:cubicBezTo>
                    <a:pt x="3463" y="417"/>
                    <a:pt x="3450" y="238"/>
                    <a:pt x="3269" y="238"/>
                  </a:cubicBezTo>
                  <a:cubicBezTo>
                    <a:pt x="3267" y="238"/>
                    <a:pt x="3265" y="238"/>
                    <a:pt x="3263" y="238"/>
                  </a:cubicBezTo>
                  <a:cubicBezTo>
                    <a:pt x="3099" y="241"/>
                    <a:pt x="2986" y="384"/>
                    <a:pt x="2870" y="478"/>
                  </a:cubicBezTo>
                  <a:cubicBezTo>
                    <a:pt x="2823" y="518"/>
                    <a:pt x="2778" y="534"/>
                    <a:pt x="2736" y="534"/>
                  </a:cubicBezTo>
                  <a:cubicBezTo>
                    <a:pt x="2635" y="534"/>
                    <a:pt x="2552" y="438"/>
                    <a:pt x="2482" y="339"/>
                  </a:cubicBezTo>
                  <a:cubicBezTo>
                    <a:pt x="2402" y="224"/>
                    <a:pt x="2317" y="100"/>
                    <a:pt x="2174" y="100"/>
                  </a:cubicBezTo>
                  <a:cubicBezTo>
                    <a:pt x="2154" y="100"/>
                    <a:pt x="2133" y="103"/>
                    <a:pt x="2111" y="108"/>
                  </a:cubicBezTo>
                  <a:cubicBezTo>
                    <a:pt x="1917" y="151"/>
                    <a:pt x="1874" y="339"/>
                    <a:pt x="1735" y="449"/>
                  </a:cubicBezTo>
                  <a:cubicBezTo>
                    <a:pt x="1693" y="483"/>
                    <a:pt x="1638" y="500"/>
                    <a:pt x="1584" y="500"/>
                  </a:cubicBezTo>
                  <a:cubicBezTo>
                    <a:pt x="1509" y="500"/>
                    <a:pt x="1432" y="469"/>
                    <a:pt x="1384" y="412"/>
                  </a:cubicBezTo>
                  <a:cubicBezTo>
                    <a:pt x="1285" y="295"/>
                    <a:pt x="1304" y="119"/>
                    <a:pt x="1122" y="78"/>
                  </a:cubicBezTo>
                  <a:cubicBezTo>
                    <a:pt x="1103" y="75"/>
                    <a:pt x="1086" y="73"/>
                    <a:pt x="1068" y="73"/>
                  </a:cubicBezTo>
                  <a:cubicBezTo>
                    <a:pt x="892" y="73"/>
                    <a:pt x="756" y="258"/>
                    <a:pt x="617" y="342"/>
                  </a:cubicBezTo>
                  <a:cubicBezTo>
                    <a:pt x="573" y="368"/>
                    <a:pt x="531" y="380"/>
                    <a:pt x="492" y="380"/>
                  </a:cubicBezTo>
                  <a:cubicBezTo>
                    <a:pt x="328" y="380"/>
                    <a:pt x="209" y="178"/>
                    <a:pt x="142" y="35"/>
                  </a:cubicBezTo>
                  <a:cubicBezTo>
                    <a:pt x="130" y="11"/>
                    <a:pt x="109" y="1"/>
                    <a:pt x="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30"/>
            <p:cNvSpPr/>
            <p:nvPr/>
          </p:nvSpPr>
          <p:spPr>
            <a:xfrm>
              <a:off x="5473618" y="560572"/>
              <a:ext cx="31478" cy="19967"/>
            </a:xfrm>
            <a:custGeom>
              <a:rect b="b" l="l" r="r" t="t"/>
              <a:pathLst>
                <a:path extrusionOk="0" h="503" w="793">
                  <a:moveTo>
                    <a:pt x="449" y="0"/>
                  </a:moveTo>
                  <a:cubicBezTo>
                    <a:pt x="402" y="0"/>
                    <a:pt x="355" y="6"/>
                    <a:pt x="309" y="15"/>
                  </a:cubicBezTo>
                  <a:cubicBezTo>
                    <a:pt x="255" y="25"/>
                    <a:pt x="199" y="44"/>
                    <a:pt x="150" y="75"/>
                  </a:cubicBezTo>
                  <a:cubicBezTo>
                    <a:pt x="146" y="77"/>
                    <a:pt x="142" y="79"/>
                    <a:pt x="140" y="80"/>
                  </a:cubicBezTo>
                  <a:cubicBezTo>
                    <a:pt x="135" y="85"/>
                    <a:pt x="129" y="89"/>
                    <a:pt x="124" y="93"/>
                  </a:cubicBezTo>
                  <a:cubicBezTo>
                    <a:pt x="110" y="101"/>
                    <a:pt x="99" y="114"/>
                    <a:pt x="88" y="126"/>
                  </a:cubicBezTo>
                  <a:lnTo>
                    <a:pt x="80" y="135"/>
                  </a:lnTo>
                  <a:cubicBezTo>
                    <a:pt x="28" y="200"/>
                    <a:pt x="1" y="283"/>
                    <a:pt x="49" y="360"/>
                  </a:cubicBezTo>
                  <a:cubicBezTo>
                    <a:pt x="83" y="414"/>
                    <a:pt x="152" y="449"/>
                    <a:pt x="213" y="461"/>
                  </a:cubicBezTo>
                  <a:cubicBezTo>
                    <a:pt x="217" y="463"/>
                    <a:pt x="223" y="463"/>
                    <a:pt x="226" y="463"/>
                  </a:cubicBezTo>
                  <a:cubicBezTo>
                    <a:pt x="286" y="489"/>
                    <a:pt x="353" y="503"/>
                    <a:pt x="417" y="503"/>
                  </a:cubicBezTo>
                  <a:cubicBezTo>
                    <a:pt x="433" y="503"/>
                    <a:pt x="449" y="502"/>
                    <a:pt x="464" y="500"/>
                  </a:cubicBezTo>
                  <a:cubicBezTo>
                    <a:pt x="567" y="490"/>
                    <a:pt x="678" y="454"/>
                    <a:pt x="730" y="356"/>
                  </a:cubicBezTo>
                  <a:cubicBezTo>
                    <a:pt x="792" y="245"/>
                    <a:pt x="736" y="104"/>
                    <a:pt x="629" y="42"/>
                  </a:cubicBezTo>
                  <a:cubicBezTo>
                    <a:pt x="574" y="11"/>
                    <a:pt x="512" y="0"/>
                    <a:pt x="44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30"/>
            <p:cNvSpPr/>
            <p:nvPr/>
          </p:nvSpPr>
          <p:spPr>
            <a:xfrm>
              <a:off x="5393831" y="556285"/>
              <a:ext cx="31478" cy="20006"/>
            </a:xfrm>
            <a:custGeom>
              <a:rect b="b" l="l" r="r" t="t"/>
              <a:pathLst>
                <a:path extrusionOk="0" h="504" w="793">
                  <a:moveTo>
                    <a:pt x="449" y="1"/>
                  </a:moveTo>
                  <a:cubicBezTo>
                    <a:pt x="402" y="1"/>
                    <a:pt x="354" y="7"/>
                    <a:pt x="309" y="16"/>
                  </a:cubicBezTo>
                  <a:cubicBezTo>
                    <a:pt x="255" y="26"/>
                    <a:pt x="199" y="46"/>
                    <a:pt x="150" y="77"/>
                  </a:cubicBezTo>
                  <a:cubicBezTo>
                    <a:pt x="146" y="78"/>
                    <a:pt x="142" y="81"/>
                    <a:pt x="140" y="82"/>
                  </a:cubicBezTo>
                  <a:cubicBezTo>
                    <a:pt x="135" y="86"/>
                    <a:pt x="129" y="90"/>
                    <a:pt x="124" y="94"/>
                  </a:cubicBezTo>
                  <a:cubicBezTo>
                    <a:pt x="110" y="103"/>
                    <a:pt x="99" y="115"/>
                    <a:pt x="88" y="128"/>
                  </a:cubicBezTo>
                  <a:lnTo>
                    <a:pt x="80" y="135"/>
                  </a:lnTo>
                  <a:cubicBezTo>
                    <a:pt x="28" y="202"/>
                    <a:pt x="1" y="284"/>
                    <a:pt x="49" y="360"/>
                  </a:cubicBezTo>
                  <a:cubicBezTo>
                    <a:pt x="83" y="416"/>
                    <a:pt x="152" y="451"/>
                    <a:pt x="213" y="462"/>
                  </a:cubicBezTo>
                  <a:cubicBezTo>
                    <a:pt x="217" y="463"/>
                    <a:pt x="223" y="463"/>
                    <a:pt x="226" y="463"/>
                  </a:cubicBezTo>
                  <a:cubicBezTo>
                    <a:pt x="285" y="491"/>
                    <a:pt x="352" y="504"/>
                    <a:pt x="415" y="504"/>
                  </a:cubicBezTo>
                  <a:cubicBezTo>
                    <a:pt x="432" y="504"/>
                    <a:pt x="448" y="503"/>
                    <a:pt x="464" y="501"/>
                  </a:cubicBezTo>
                  <a:cubicBezTo>
                    <a:pt x="567" y="491"/>
                    <a:pt x="678" y="456"/>
                    <a:pt x="730" y="358"/>
                  </a:cubicBezTo>
                  <a:cubicBezTo>
                    <a:pt x="792" y="247"/>
                    <a:pt x="736" y="104"/>
                    <a:pt x="629" y="44"/>
                  </a:cubicBezTo>
                  <a:cubicBezTo>
                    <a:pt x="573" y="12"/>
                    <a:pt x="511" y="1"/>
                    <a:pt x="44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30"/>
            <p:cNvSpPr/>
            <p:nvPr/>
          </p:nvSpPr>
          <p:spPr>
            <a:xfrm>
              <a:off x="5386646" y="430135"/>
              <a:ext cx="41402" cy="28144"/>
            </a:xfrm>
            <a:custGeom>
              <a:rect b="b" l="l" r="r" t="t"/>
              <a:pathLst>
                <a:path extrusionOk="0" h="709" w="1043">
                  <a:moveTo>
                    <a:pt x="886" y="1"/>
                  </a:moveTo>
                  <a:cubicBezTo>
                    <a:pt x="821" y="1"/>
                    <a:pt x="753" y="25"/>
                    <a:pt x="697" y="47"/>
                  </a:cubicBezTo>
                  <a:cubicBezTo>
                    <a:pt x="609" y="84"/>
                    <a:pt x="521" y="124"/>
                    <a:pt x="441" y="177"/>
                  </a:cubicBezTo>
                  <a:cubicBezTo>
                    <a:pt x="280" y="281"/>
                    <a:pt x="143" y="407"/>
                    <a:pt x="30" y="561"/>
                  </a:cubicBezTo>
                  <a:cubicBezTo>
                    <a:pt x="1" y="599"/>
                    <a:pt x="19" y="661"/>
                    <a:pt x="54" y="688"/>
                  </a:cubicBezTo>
                  <a:cubicBezTo>
                    <a:pt x="72" y="701"/>
                    <a:pt x="94" y="708"/>
                    <a:pt x="115" y="708"/>
                  </a:cubicBezTo>
                  <a:cubicBezTo>
                    <a:pt x="140" y="708"/>
                    <a:pt x="164" y="699"/>
                    <a:pt x="183" y="681"/>
                  </a:cubicBezTo>
                  <a:cubicBezTo>
                    <a:pt x="302" y="562"/>
                    <a:pt x="422" y="464"/>
                    <a:pt x="568" y="384"/>
                  </a:cubicBezTo>
                  <a:cubicBezTo>
                    <a:pt x="604" y="364"/>
                    <a:pt x="640" y="345"/>
                    <a:pt x="677" y="328"/>
                  </a:cubicBezTo>
                  <a:cubicBezTo>
                    <a:pt x="719" y="307"/>
                    <a:pt x="738" y="298"/>
                    <a:pt x="776" y="285"/>
                  </a:cubicBezTo>
                  <a:cubicBezTo>
                    <a:pt x="861" y="252"/>
                    <a:pt x="972" y="228"/>
                    <a:pt x="1019" y="141"/>
                  </a:cubicBezTo>
                  <a:cubicBezTo>
                    <a:pt x="1042" y="101"/>
                    <a:pt x="1029" y="56"/>
                    <a:pt x="990" y="30"/>
                  </a:cubicBezTo>
                  <a:cubicBezTo>
                    <a:pt x="959" y="9"/>
                    <a:pt x="923" y="1"/>
                    <a:pt x="8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30"/>
            <p:cNvSpPr/>
            <p:nvPr/>
          </p:nvSpPr>
          <p:spPr>
            <a:xfrm>
              <a:off x="5373626" y="486502"/>
              <a:ext cx="16593" cy="115036"/>
            </a:xfrm>
            <a:custGeom>
              <a:rect b="b" l="l" r="r" t="t"/>
              <a:pathLst>
                <a:path extrusionOk="0" h="2898" w="418">
                  <a:moveTo>
                    <a:pt x="318" y="1"/>
                  </a:moveTo>
                  <a:cubicBezTo>
                    <a:pt x="296" y="1"/>
                    <a:pt x="275" y="13"/>
                    <a:pt x="269" y="39"/>
                  </a:cubicBezTo>
                  <a:cubicBezTo>
                    <a:pt x="213" y="277"/>
                    <a:pt x="177" y="504"/>
                    <a:pt x="171" y="751"/>
                  </a:cubicBezTo>
                  <a:cubicBezTo>
                    <a:pt x="166" y="998"/>
                    <a:pt x="181" y="1244"/>
                    <a:pt x="181" y="1491"/>
                  </a:cubicBezTo>
                  <a:cubicBezTo>
                    <a:pt x="181" y="1714"/>
                    <a:pt x="174" y="1939"/>
                    <a:pt x="140" y="2160"/>
                  </a:cubicBezTo>
                  <a:cubicBezTo>
                    <a:pt x="123" y="2272"/>
                    <a:pt x="98" y="2382"/>
                    <a:pt x="71" y="2492"/>
                  </a:cubicBezTo>
                  <a:cubicBezTo>
                    <a:pt x="44" y="2602"/>
                    <a:pt x="1" y="2710"/>
                    <a:pt x="3" y="2823"/>
                  </a:cubicBezTo>
                  <a:cubicBezTo>
                    <a:pt x="3" y="2870"/>
                    <a:pt x="39" y="2897"/>
                    <a:pt x="78" y="2897"/>
                  </a:cubicBezTo>
                  <a:cubicBezTo>
                    <a:pt x="97" y="2897"/>
                    <a:pt x="116" y="2891"/>
                    <a:pt x="133" y="2877"/>
                  </a:cubicBezTo>
                  <a:cubicBezTo>
                    <a:pt x="291" y="2736"/>
                    <a:pt x="334" y="2462"/>
                    <a:pt x="367" y="2263"/>
                  </a:cubicBezTo>
                  <a:cubicBezTo>
                    <a:pt x="404" y="2034"/>
                    <a:pt x="416" y="1803"/>
                    <a:pt x="417" y="1571"/>
                  </a:cubicBezTo>
                  <a:cubicBezTo>
                    <a:pt x="417" y="1328"/>
                    <a:pt x="405" y="1083"/>
                    <a:pt x="398" y="838"/>
                  </a:cubicBezTo>
                  <a:cubicBezTo>
                    <a:pt x="391" y="578"/>
                    <a:pt x="365" y="314"/>
                    <a:pt x="373" y="53"/>
                  </a:cubicBezTo>
                  <a:cubicBezTo>
                    <a:pt x="374" y="20"/>
                    <a:pt x="346" y="1"/>
                    <a:pt x="3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30"/>
            <p:cNvSpPr/>
            <p:nvPr/>
          </p:nvSpPr>
          <p:spPr>
            <a:xfrm>
              <a:off x="4374107" y="75579"/>
              <a:ext cx="1253092" cy="1103481"/>
            </a:xfrm>
            <a:custGeom>
              <a:rect b="b" l="l" r="r" t="t"/>
              <a:pathLst>
                <a:path extrusionOk="0" h="27799" w="31568">
                  <a:moveTo>
                    <a:pt x="23352" y="709"/>
                  </a:moveTo>
                  <a:cubicBezTo>
                    <a:pt x="23362" y="709"/>
                    <a:pt x="23372" y="709"/>
                    <a:pt x="23382" y="710"/>
                  </a:cubicBezTo>
                  <a:cubicBezTo>
                    <a:pt x="23392" y="711"/>
                    <a:pt x="23403" y="711"/>
                    <a:pt x="23412" y="714"/>
                  </a:cubicBezTo>
                  <a:cubicBezTo>
                    <a:pt x="23418" y="715"/>
                    <a:pt x="23424" y="715"/>
                    <a:pt x="23429" y="717"/>
                  </a:cubicBezTo>
                  <a:cubicBezTo>
                    <a:pt x="23438" y="720"/>
                    <a:pt x="23447" y="721"/>
                    <a:pt x="23455" y="724"/>
                  </a:cubicBezTo>
                  <a:cubicBezTo>
                    <a:pt x="23461" y="725"/>
                    <a:pt x="23470" y="727"/>
                    <a:pt x="23477" y="731"/>
                  </a:cubicBezTo>
                  <a:cubicBezTo>
                    <a:pt x="23485" y="732"/>
                    <a:pt x="23492" y="736"/>
                    <a:pt x="23499" y="740"/>
                  </a:cubicBezTo>
                  <a:cubicBezTo>
                    <a:pt x="23540" y="758"/>
                    <a:pt x="23579" y="784"/>
                    <a:pt x="23616" y="813"/>
                  </a:cubicBezTo>
                  <a:cubicBezTo>
                    <a:pt x="23646" y="836"/>
                    <a:pt x="23675" y="860"/>
                    <a:pt x="23706" y="885"/>
                  </a:cubicBezTo>
                  <a:cubicBezTo>
                    <a:pt x="23710" y="888"/>
                    <a:pt x="23714" y="892"/>
                    <a:pt x="23719" y="896"/>
                  </a:cubicBezTo>
                  <a:cubicBezTo>
                    <a:pt x="23764" y="932"/>
                    <a:pt x="23811" y="965"/>
                    <a:pt x="23865" y="987"/>
                  </a:cubicBezTo>
                  <a:cubicBezTo>
                    <a:pt x="23876" y="993"/>
                    <a:pt x="23887" y="998"/>
                    <a:pt x="23899" y="1001"/>
                  </a:cubicBezTo>
                  <a:cubicBezTo>
                    <a:pt x="23909" y="1018"/>
                    <a:pt x="23918" y="1036"/>
                    <a:pt x="23926" y="1053"/>
                  </a:cubicBezTo>
                  <a:cubicBezTo>
                    <a:pt x="23929" y="1057"/>
                    <a:pt x="23931" y="1063"/>
                    <a:pt x="23934" y="1069"/>
                  </a:cubicBezTo>
                  <a:cubicBezTo>
                    <a:pt x="23941" y="1085"/>
                    <a:pt x="23950" y="1102"/>
                    <a:pt x="23956" y="1121"/>
                  </a:cubicBezTo>
                  <a:cubicBezTo>
                    <a:pt x="23964" y="1138"/>
                    <a:pt x="23970" y="1158"/>
                    <a:pt x="23977" y="1177"/>
                  </a:cubicBezTo>
                  <a:cubicBezTo>
                    <a:pt x="23992" y="1222"/>
                    <a:pt x="24006" y="1269"/>
                    <a:pt x="24014" y="1317"/>
                  </a:cubicBezTo>
                  <a:cubicBezTo>
                    <a:pt x="24018" y="1335"/>
                    <a:pt x="24021" y="1352"/>
                    <a:pt x="24024" y="1370"/>
                  </a:cubicBezTo>
                  <a:cubicBezTo>
                    <a:pt x="24025" y="1381"/>
                    <a:pt x="24028" y="1393"/>
                    <a:pt x="24028" y="1404"/>
                  </a:cubicBezTo>
                  <a:cubicBezTo>
                    <a:pt x="24030" y="1420"/>
                    <a:pt x="24032" y="1435"/>
                    <a:pt x="24032" y="1451"/>
                  </a:cubicBezTo>
                  <a:cubicBezTo>
                    <a:pt x="24033" y="1471"/>
                    <a:pt x="24034" y="1490"/>
                    <a:pt x="24034" y="1510"/>
                  </a:cubicBezTo>
                  <a:lnTo>
                    <a:pt x="24034" y="1529"/>
                  </a:lnTo>
                  <a:cubicBezTo>
                    <a:pt x="24034" y="1552"/>
                    <a:pt x="24033" y="1574"/>
                    <a:pt x="24033" y="1596"/>
                  </a:cubicBezTo>
                  <a:cubicBezTo>
                    <a:pt x="24032" y="1605"/>
                    <a:pt x="24032" y="1612"/>
                    <a:pt x="24032" y="1622"/>
                  </a:cubicBezTo>
                  <a:cubicBezTo>
                    <a:pt x="24032" y="1623"/>
                    <a:pt x="24032" y="1625"/>
                    <a:pt x="24030" y="1626"/>
                  </a:cubicBezTo>
                  <a:cubicBezTo>
                    <a:pt x="24029" y="1647"/>
                    <a:pt x="24027" y="1666"/>
                    <a:pt x="24024" y="1687"/>
                  </a:cubicBezTo>
                  <a:cubicBezTo>
                    <a:pt x="24022" y="1695"/>
                    <a:pt x="24022" y="1705"/>
                    <a:pt x="24019" y="1715"/>
                  </a:cubicBezTo>
                  <a:cubicBezTo>
                    <a:pt x="24019" y="1715"/>
                    <a:pt x="24021" y="1715"/>
                    <a:pt x="24019" y="1716"/>
                  </a:cubicBezTo>
                  <a:cubicBezTo>
                    <a:pt x="24016" y="1742"/>
                    <a:pt x="24012" y="1768"/>
                    <a:pt x="24007" y="1794"/>
                  </a:cubicBezTo>
                  <a:cubicBezTo>
                    <a:pt x="24002" y="1820"/>
                    <a:pt x="23995" y="1847"/>
                    <a:pt x="23988" y="1873"/>
                  </a:cubicBezTo>
                  <a:cubicBezTo>
                    <a:pt x="23959" y="1987"/>
                    <a:pt x="23910" y="2099"/>
                    <a:pt x="23902" y="2218"/>
                  </a:cubicBezTo>
                  <a:cubicBezTo>
                    <a:pt x="23900" y="2248"/>
                    <a:pt x="23927" y="2267"/>
                    <a:pt x="23953" y="2267"/>
                  </a:cubicBezTo>
                  <a:cubicBezTo>
                    <a:pt x="23966" y="2267"/>
                    <a:pt x="23979" y="2263"/>
                    <a:pt x="23988" y="2253"/>
                  </a:cubicBezTo>
                  <a:cubicBezTo>
                    <a:pt x="24001" y="2240"/>
                    <a:pt x="24009" y="2229"/>
                    <a:pt x="24019" y="2214"/>
                  </a:cubicBezTo>
                  <a:cubicBezTo>
                    <a:pt x="24027" y="2206"/>
                    <a:pt x="24032" y="2196"/>
                    <a:pt x="24037" y="2189"/>
                  </a:cubicBezTo>
                  <a:cubicBezTo>
                    <a:pt x="24038" y="2189"/>
                    <a:pt x="24037" y="2188"/>
                    <a:pt x="24037" y="2188"/>
                  </a:cubicBezTo>
                  <a:cubicBezTo>
                    <a:pt x="24042" y="2182"/>
                    <a:pt x="24047" y="2172"/>
                    <a:pt x="24051" y="2166"/>
                  </a:cubicBezTo>
                  <a:cubicBezTo>
                    <a:pt x="24058" y="2153"/>
                    <a:pt x="24064" y="2141"/>
                    <a:pt x="24070" y="2128"/>
                  </a:cubicBezTo>
                  <a:cubicBezTo>
                    <a:pt x="24092" y="2084"/>
                    <a:pt x="24110" y="2036"/>
                    <a:pt x="24122" y="1987"/>
                  </a:cubicBezTo>
                  <a:cubicBezTo>
                    <a:pt x="24128" y="1971"/>
                    <a:pt x="24132" y="1955"/>
                    <a:pt x="24136" y="1939"/>
                  </a:cubicBezTo>
                  <a:cubicBezTo>
                    <a:pt x="24139" y="1924"/>
                    <a:pt x="24143" y="1907"/>
                    <a:pt x="24147" y="1891"/>
                  </a:cubicBezTo>
                  <a:cubicBezTo>
                    <a:pt x="24178" y="1761"/>
                    <a:pt x="24194" y="1623"/>
                    <a:pt x="24184" y="1489"/>
                  </a:cubicBezTo>
                  <a:cubicBezTo>
                    <a:pt x="24170" y="1318"/>
                    <a:pt x="24120" y="1154"/>
                    <a:pt x="24027" y="1018"/>
                  </a:cubicBezTo>
                  <a:cubicBezTo>
                    <a:pt x="24087" y="1013"/>
                    <a:pt x="24147" y="995"/>
                    <a:pt x="24193" y="954"/>
                  </a:cubicBezTo>
                  <a:cubicBezTo>
                    <a:pt x="24222" y="927"/>
                    <a:pt x="24247" y="893"/>
                    <a:pt x="24269" y="857"/>
                  </a:cubicBezTo>
                  <a:cubicBezTo>
                    <a:pt x="24295" y="818"/>
                    <a:pt x="24308" y="778"/>
                    <a:pt x="24339" y="778"/>
                  </a:cubicBezTo>
                  <a:cubicBezTo>
                    <a:pt x="24350" y="778"/>
                    <a:pt x="24362" y="782"/>
                    <a:pt x="24379" y="794"/>
                  </a:cubicBezTo>
                  <a:cubicBezTo>
                    <a:pt x="24423" y="824"/>
                    <a:pt x="24460" y="872"/>
                    <a:pt x="24503" y="903"/>
                  </a:cubicBezTo>
                  <a:cubicBezTo>
                    <a:pt x="24504" y="904"/>
                    <a:pt x="24506" y="904"/>
                    <a:pt x="24507" y="906"/>
                  </a:cubicBezTo>
                  <a:cubicBezTo>
                    <a:pt x="24529" y="921"/>
                    <a:pt x="24550" y="937"/>
                    <a:pt x="24574" y="950"/>
                  </a:cubicBezTo>
                  <a:cubicBezTo>
                    <a:pt x="24587" y="956"/>
                    <a:pt x="24598" y="964"/>
                    <a:pt x="24612" y="971"/>
                  </a:cubicBezTo>
                  <a:cubicBezTo>
                    <a:pt x="24624" y="977"/>
                    <a:pt x="24638" y="984"/>
                    <a:pt x="24650" y="989"/>
                  </a:cubicBezTo>
                  <a:cubicBezTo>
                    <a:pt x="24664" y="996"/>
                    <a:pt x="24679" y="1001"/>
                    <a:pt x="24693" y="1005"/>
                  </a:cubicBezTo>
                  <a:cubicBezTo>
                    <a:pt x="24788" y="1040"/>
                    <a:pt x="24891" y="1060"/>
                    <a:pt x="24994" y="1060"/>
                  </a:cubicBezTo>
                  <a:cubicBezTo>
                    <a:pt x="25004" y="1060"/>
                    <a:pt x="25014" y="1060"/>
                    <a:pt x="25024" y="1059"/>
                  </a:cubicBezTo>
                  <a:cubicBezTo>
                    <a:pt x="25076" y="1058"/>
                    <a:pt x="25128" y="1051"/>
                    <a:pt x="25180" y="1040"/>
                  </a:cubicBezTo>
                  <a:cubicBezTo>
                    <a:pt x="25223" y="1031"/>
                    <a:pt x="25296" y="991"/>
                    <a:pt x="25351" y="991"/>
                  </a:cubicBezTo>
                  <a:cubicBezTo>
                    <a:pt x="25362" y="991"/>
                    <a:pt x="25373" y="993"/>
                    <a:pt x="25383" y="997"/>
                  </a:cubicBezTo>
                  <a:cubicBezTo>
                    <a:pt x="25430" y="1019"/>
                    <a:pt x="25490" y="1144"/>
                    <a:pt x="25513" y="1185"/>
                  </a:cubicBezTo>
                  <a:cubicBezTo>
                    <a:pt x="25548" y="1247"/>
                    <a:pt x="25582" y="1310"/>
                    <a:pt x="25612" y="1374"/>
                  </a:cubicBezTo>
                  <a:cubicBezTo>
                    <a:pt x="25557" y="1433"/>
                    <a:pt x="25511" y="1501"/>
                    <a:pt x="25474" y="1579"/>
                  </a:cubicBezTo>
                  <a:cubicBezTo>
                    <a:pt x="25356" y="1831"/>
                    <a:pt x="25371" y="2138"/>
                    <a:pt x="25503" y="2383"/>
                  </a:cubicBezTo>
                  <a:cubicBezTo>
                    <a:pt x="25444" y="2378"/>
                    <a:pt x="25386" y="2374"/>
                    <a:pt x="25327" y="2374"/>
                  </a:cubicBezTo>
                  <a:cubicBezTo>
                    <a:pt x="25263" y="2374"/>
                    <a:pt x="25199" y="2379"/>
                    <a:pt x="25133" y="2391"/>
                  </a:cubicBezTo>
                  <a:cubicBezTo>
                    <a:pt x="24975" y="2420"/>
                    <a:pt x="24819" y="2491"/>
                    <a:pt x="24708" y="2608"/>
                  </a:cubicBezTo>
                  <a:cubicBezTo>
                    <a:pt x="24695" y="2622"/>
                    <a:pt x="24682" y="2637"/>
                    <a:pt x="24671" y="2652"/>
                  </a:cubicBezTo>
                  <a:cubicBezTo>
                    <a:pt x="24650" y="2678"/>
                    <a:pt x="24632" y="2704"/>
                    <a:pt x="24616" y="2732"/>
                  </a:cubicBezTo>
                  <a:cubicBezTo>
                    <a:pt x="24611" y="2740"/>
                    <a:pt x="24606" y="2748"/>
                    <a:pt x="24600" y="2758"/>
                  </a:cubicBezTo>
                  <a:cubicBezTo>
                    <a:pt x="24595" y="2768"/>
                    <a:pt x="24590" y="2779"/>
                    <a:pt x="24585" y="2790"/>
                  </a:cubicBezTo>
                  <a:cubicBezTo>
                    <a:pt x="24580" y="2800"/>
                    <a:pt x="24574" y="2811"/>
                    <a:pt x="24570" y="2823"/>
                  </a:cubicBezTo>
                  <a:cubicBezTo>
                    <a:pt x="24566" y="2834"/>
                    <a:pt x="24562" y="2844"/>
                    <a:pt x="24560" y="2855"/>
                  </a:cubicBezTo>
                  <a:cubicBezTo>
                    <a:pt x="24559" y="2856"/>
                    <a:pt x="24559" y="2856"/>
                    <a:pt x="24559" y="2857"/>
                  </a:cubicBezTo>
                  <a:cubicBezTo>
                    <a:pt x="24557" y="2863"/>
                    <a:pt x="24555" y="2868"/>
                    <a:pt x="24554" y="2875"/>
                  </a:cubicBezTo>
                  <a:cubicBezTo>
                    <a:pt x="24549" y="2884"/>
                    <a:pt x="24546" y="2892"/>
                    <a:pt x="24546" y="2901"/>
                  </a:cubicBezTo>
                  <a:cubicBezTo>
                    <a:pt x="24545" y="2907"/>
                    <a:pt x="24543" y="2912"/>
                    <a:pt x="24543" y="2918"/>
                  </a:cubicBezTo>
                  <a:cubicBezTo>
                    <a:pt x="24540" y="2929"/>
                    <a:pt x="24539" y="2939"/>
                    <a:pt x="24538" y="2949"/>
                  </a:cubicBezTo>
                  <a:cubicBezTo>
                    <a:pt x="24537" y="2960"/>
                    <a:pt x="24535" y="2969"/>
                    <a:pt x="24534" y="2980"/>
                  </a:cubicBezTo>
                  <a:lnTo>
                    <a:pt x="24533" y="2981"/>
                  </a:lnTo>
                  <a:cubicBezTo>
                    <a:pt x="24532" y="2996"/>
                    <a:pt x="24532" y="3012"/>
                    <a:pt x="24532" y="3028"/>
                  </a:cubicBezTo>
                  <a:cubicBezTo>
                    <a:pt x="24532" y="3089"/>
                    <a:pt x="24541" y="3148"/>
                    <a:pt x="24565" y="3207"/>
                  </a:cubicBezTo>
                  <a:cubicBezTo>
                    <a:pt x="24538" y="3200"/>
                    <a:pt x="24512" y="3194"/>
                    <a:pt x="24485" y="3188"/>
                  </a:cubicBezTo>
                  <a:cubicBezTo>
                    <a:pt x="24478" y="3186"/>
                    <a:pt x="24471" y="3185"/>
                    <a:pt x="24466" y="3184"/>
                  </a:cubicBezTo>
                  <a:cubicBezTo>
                    <a:pt x="24393" y="3165"/>
                    <a:pt x="24321" y="3147"/>
                    <a:pt x="24248" y="3127"/>
                  </a:cubicBezTo>
                  <a:cubicBezTo>
                    <a:pt x="24247" y="3127"/>
                    <a:pt x="24245" y="3126"/>
                    <a:pt x="24245" y="3126"/>
                  </a:cubicBezTo>
                  <a:cubicBezTo>
                    <a:pt x="24245" y="3126"/>
                    <a:pt x="24243" y="3125"/>
                    <a:pt x="24242" y="3125"/>
                  </a:cubicBezTo>
                  <a:cubicBezTo>
                    <a:pt x="24153" y="3100"/>
                    <a:pt x="24064" y="3076"/>
                    <a:pt x="23976" y="3050"/>
                  </a:cubicBezTo>
                  <a:cubicBezTo>
                    <a:pt x="23903" y="3030"/>
                    <a:pt x="23831" y="3008"/>
                    <a:pt x="23759" y="2986"/>
                  </a:cubicBezTo>
                  <a:cubicBezTo>
                    <a:pt x="23753" y="2985"/>
                    <a:pt x="23746" y="2982"/>
                    <a:pt x="23739" y="2980"/>
                  </a:cubicBezTo>
                  <a:cubicBezTo>
                    <a:pt x="23628" y="2944"/>
                    <a:pt x="23515" y="2906"/>
                    <a:pt x="23403" y="2867"/>
                  </a:cubicBezTo>
                  <a:cubicBezTo>
                    <a:pt x="23363" y="2855"/>
                    <a:pt x="23327" y="2841"/>
                    <a:pt x="23289" y="2829"/>
                  </a:cubicBezTo>
                  <a:cubicBezTo>
                    <a:pt x="23248" y="2814"/>
                    <a:pt x="23207" y="2802"/>
                    <a:pt x="23165" y="2788"/>
                  </a:cubicBezTo>
                  <a:cubicBezTo>
                    <a:pt x="23124" y="2775"/>
                    <a:pt x="23083" y="2763"/>
                    <a:pt x="23041" y="2752"/>
                  </a:cubicBezTo>
                  <a:lnTo>
                    <a:pt x="23041" y="2750"/>
                  </a:lnTo>
                  <a:cubicBezTo>
                    <a:pt x="23021" y="2743"/>
                    <a:pt x="22998" y="2737"/>
                    <a:pt x="22977" y="2732"/>
                  </a:cubicBezTo>
                  <a:cubicBezTo>
                    <a:pt x="22987" y="2711"/>
                    <a:pt x="22998" y="2690"/>
                    <a:pt x="23007" y="2669"/>
                  </a:cubicBezTo>
                  <a:cubicBezTo>
                    <a:pt x="23015" y="2652"/>
                    <a:pt x="23023" y="2631"/>
                    <a:pt x="23030" y="2611"/>
                  </a:cubicBezTo>
                  <a:cubicBezTo>
                    <a:pt x="23035" y="2596"/>
                    <a:pt x="23040" y="2582"/>
                    <a:pt x="23043" y="2568"/>
                  </a:cubicBezTo>
                  <a:cubicBezTo>
                    <a:pt x="23062" y="2507"/>
                    <a:pt x="23076" y="2441"/>
                    <a:pt x="23085" y="2378"/>
                  </a:cubicBezTo>
                  <a:cubicBezTo>
                    <a:pt x="23088" y="2357"/>
                    <a:pt x="23090" y="2335"/>
                    <a:pt x="23091" y="2314"/>
                  </a:cubicBezTo>
                  <a:cubicBezTo>
                    <a:pt x="23092" y="2298"/>
                    <a:pt x="23092" y="2284"/>
                    <a:pt x="23093" y="2268"/>
                  </a:cubicBezTo>
                  <a:cubicBezTo>
                    <a:pt x="23098" y="2199"/>
                    <a:pt x="23096" y="2128"/>
                    <a:pt x="23090" y="2058"/>
                  </a:cubicBezTo>
                  <a:cubicBezTo>
                    <a:pt x="23088" y="2037"/>
                    <a:pt x="23086" y="2014"/>
                    <a:pt x="23083" y="1993"/>
                  </a:cubicBezTo>
                  <a:cubicBezTo>
                    <a:pt x="23079" y="1949"/>
                    <a:pt x="23071" y="1902"/>
                    <a:pt x="23059" y="1857"/>
                  </a:cubicBezTo>
                  <a:cubicBezTo>
                    <a:pt x="23055" y="1836"/>
                    <a:pt x="23049" y="1815"/>
                    <a:pt x="23043" y="1795"/>
                  </a:cubicBezTo>
                  <a:cubicBezTo>
                    <a:pt x="23025" y="1728"/>
                    <a:pt x="23001" y="1662"/>
                    <a:pt x="22971" y="1598"/>
                  </a:cubicBezTo>
                  <a:cubicBezTo>
                    <a:pt x="22961" y="1579"/>
                    <a:pt x="22952" y="1559"/>
                    <a:pt x="22942" y="1542"/>
                  </a:cubicBezTo>
                  <a:cubicBezTo>
                    <a:pt x="22942" y="1540"/>
                    <a:pt x="22941" y="1540"/>
                    <a:pt x="22941" y="1539"/>
                  </a:cubicBezTo>
                  <a:lnTo>
                    <a:pt x="22941" y="1538"/>
                  </a:lnTo>
                  <a:cubicBezTo>
                    <a:pt x="22904" y="1467"/>
                    <a:pt x="22858" y="1401"/>
                    <a:pt x="22806" y="1340"/>
                  </a:cubicBezTo>
                  <a:cubicBezTo>
                    <a:pt x="22798" y="1331"/>
                    <a:pt x="22787" y="1327"/>
                    <a:pt x="22775" y="1327"/>
                  </a:cubicBezTo>
                  <a:cubicBezTo>
                    <a:pt x="22747" y="1327"/>
                    <a:pt x="22717" y="1354"/>
                    <a:pt x="22729" y="1385"/>
                  </a:cubicBezTo>
                  <a:cubicBezTo>
                    <a:pt x="22820" y="1609"/>
                    <a:pt x="22892" y="1830"/>
                    <a:pt x="22913" y="2069"/>
                  </a:cubicBezTo>
                  <a:cubicBezTo>
                    <a:pt x="22931" y="2282"/>
                    <a:pt x="22903" y="2495"/>
                    <a:pt x="22863" y="2705"/>
                  </a:cubicBezTo>
                  <a:cubicBezTo>
                    <a:pt x="22733" y="2674"/>
                    <a:pt x="22603" y="2656"/>
                    <a:pt x="22470" y="2651"/>
                  </a:cubicBezTo>
                  <a:lnTo>
                    <a:pt x="22467" y="2651"/>
                  </a:lnTo>
                  <a:cubicBezTo>
                    <a:pt x="22454" y="2651"/>
                    <a:pt x="22442" y="2648"/>
                    <a:pt x="22430" y="2648"/>
                  </a:cubicBezTo>
                  <a:cubicBezTo>
                    <a:pt x="22405" y="2648"/>
                    <a:pt x="22382" y="2651"/>
                    <a:pt x="22357" y="2652"/>
                  </a:cubicBezTo>
                  <a:cubicBezTo>
                    <a:pt x="22353" y="2652"/>
                    <a:pt x="22351" y="2653"/>
                    <a:pt x="22347" y="2653"/>
                  </a:cubicBezTo>
                  <a:cubicBezTo>
                    <a:pt x="22331" y="2654"/>
                    <a:pt x="22317" y="2654"/>
                    <a:pt x="22303" y="2657"/>
                  </a:cubicBezTo>
                  <a:cubicBezTo>
                    <a:pt x="22296" y="2657"/>
                    <a:pt x="22288" y="2658"/>
                    <a:pt x="22282" y="2659"/>
                  </a:cubicBezTo>
                  <a:cubicBezTo>
                    <a:pt x="22267" y="2661"/>
                    <a:pt x="22251" y="2664"/>
                    <a:pt x="22235" y="2667"/>
                  </a:cubicBezTo>
                  <a:cubicBezTo>
                    <a:pt x="22209" y="2671"/>
                    <a:pt x="22183" y="2678"/>
                    <a:pt x="22158" y="2684"/>
                  </a:cubicBezTo>
                  <a:cubicBezTo>
                    <a:pt x="22138" y="2688"/>
                    <a:pt x="22119" y="2694"/>
                    <a:pt x="22100" y="2700"/>
                  </a:cubicBezTo>
                  <a:cubicBezTo>
                    <a:pt x="22092" y="2703"/>
                    <a:pt x="22084" y="2705"/>
                    <a:pt x="22076" y="2708"/>
                  </a:cubicBezTo>
                  <a:cubicBezTo>
                    <a:pt x="22055" y="2714"/>
                    <a:pt x="22032" y="2723"/>
                    <a:pt x="22011" y="2732"/>
                  </a:cubicBezTo>
                  <a:cubicBezTo>
                    <a:pt x="21986" y="2742"/>
                    <a:pt x="21965" y="2752"/>
                    <a:pt x="21941" y="2763"/>
                  </a:cubicBezTo>
                  <a:cubicBezTo>
                    <a:pt x="21886" y="2789"/>
                    <a:pt x="21832" y="2819"/>
                    <a:pt x="21780" y="2850"/>
                  </a:cubicBezTo>
                  <a:cubicBezTo>
                    <a:pt x="21747" y="2871"/>
                    <a:pt x="21713" y="2893"/>
                    <a:pt x="21679" y="2917"/>
                  </a:cubicBezTo>
                  <a:cubicBezTo>
                    <a:pt x="21676" y="2918"/>
                    <a:pt x="21674" y="2921"/>
                    <a:pt x="21671" y="2922"/>
                  </a:cubicBezTo>
                  <a:cubicBezTo>
                    <a:pt x="21665" y="2926"/>
                    <a:pt x="21658" y="2932"/>
                    <a:pt x="21653" y="2937"/>
                  </a:cubicBezTo>
                  <a:cubicBezTo>
                    <a:pt x="21624" y="2956"/>
                    <a:pt x="21596" y="2979"/>
                    <a:pt x="21567" y="3000"/>
                  </a:cubicBezTo>
                  <a:cubicBezTo>
                    <a:pt x="21532" y="3028"/>
                    <a:pt x="21497" y="3054"/>
                    <a:pt x="21463" y="3083"/>
                  </a:cubicBezTo>
                  <a:cubicBezTo>
                    <a:pt x="21436" y="3104"/>
                    <a:pt x="21408" y="3126"/>
                    <a:pt x="21382" y="3148"/>
                  </a:cubicBezTo>
                  <a:cubicBezTo>
                    <a:pt x="21348" y="3177"/>
                    <a:pt x="21312" y="3205"/>
                    <a:pt x="21278" y="3234"/>
                  </a:cubicBezTo>
                  <a:cubicBezTo>
                    <a:pt x="21274" y="2896"/>
                    <a:pt x="21253" y="2546"/>
                    <a:pt x="21174" y="2218"/>
                  </a:cubicBezTo>
                  <a:cubicBezTo>
                    <a:pt x="21171" y="2197"/>
                    <a:pt x="21166" y="2178"/>
                    <a:pt x="21160" y="2159"/>
                  </a:cubicBezTo>
                  <a:cubicBezTo>
                    <a:pt x="21155" y="2145"/>
                    <a:pt x="21153" y="2131"/>
                    <a:pt x="21149" y="2117"/>
                  </a:cubicBezTo>
                  <a:cubicBezTo>
                    <a:pt x="21144" y="2100"/>
                    <a:pt x="21131" y="2088"/>
                    <a:pt x="21114" y="2081"/>
                  </a:cubicBezTo>
                  <a:cubicBezTo>
                    <a:pt x="21070" y="2028"/>
                    <a:pt x="21004" y="1989"/>
                    <a:pt x="20931" y="1961"/>
                  </a:cubicBezTo>
                  <a:cubicBezTo>
                    <a:pt x="20577" y="1830"/>
                    <a:pt x="20206" y="1729"/>
                    <a:pt x="19840" y="1635"/>
                  </a:cubicBezTo>
                  <a:cubicBezTo>
                    <a:pt x="19505" y="1548"/>
                    <a:pt x="19166" y="1475"/>
                    <a:pt x="18826" y="1412"/>
                  </a:cubicBezTo>
                  <a:cubicBezTo>
                    <a:pt x="18882" y="1328"/>
                    <a:pt x="18947" y="1257"/>
                    <a:pt x="19046" y="1220"/>
                  </a:cubicBezTo>
                  <a:cubicBezTo>
                    <a:pt x="19092" y="1202"/>
                    <a:pt x="19138" y="1194"/>
                    <a:pt x="19183" y="1194"/>
                  </a:cubicBezTo>
                  <a:cubicBezTo>
                    <a:pt x="19271" y="1194"/>
                    <a:pt x="19357" y="1224"/>
                    <a:pt x="19436" y="1271"/>
                  </a:cubicBezTo>
                  <a:cubicBezTo>
                    <a:pt x="19453" y="1280"/>
                    <a:pt x="19470" y="1285"/>
                    <a:pt x="19486" y="1285"/>
                  </a:cubicBezTo>
                  <a:cubicBezTo>
                    <a:pt x="19509" y="1285"/>
                    <a:pt x="19530" y="1276"/>
                    <a:pt x="19546" y="1260"/>
                  </a:cubicBezTo>
                  <a:cubicBezTo>
                    <a:pt x="19783" y="1303"/>
                    <a:pt x="20017" y="1346"/>
                    <a:pt x="20243" y="1427"/>
                  </a:cubicBezTo>
                  <a:cubicBezTo>
                    <a:pt x="20378" y="1475"/>
                    <a:pt x="20512" y="1533"/>
                    <a:pt x="20638" y="1602"/>
                  </a:cubicBezTo>
                  <a:cubicBezTo>
                    <a:pt x="20769" y="1674"/>
                    <a:pt x="20898" y="1755"/>
                    <a:pt x="21035" y="1814"/>
                  </a:cubicBezTo>
                  <a:cubicBezTo>
                    <a:pt x="21039" y="1817"/>
                    <a:pt x="21044" y="1818"/>
                    <a:pt x="21049" y="1818"/>
                  </a:cubicBezTo>
                  <a:cubicBezTo>
                    <a:pt x="21073" y="1818"/>
                    <a:pt x="21092" y="1787"/>
                    <a:pt x="21070" y="1762"/>
                  </a:cubicBezTo>
                  <a:cubicBezTo>
                    <a:pt x="20879" y="1537"/>
                    <a:pt x="20570" y="1407"/>
                    <a:pt x="20298" y="1310"/>
                  </a:cubicBezTo>
                  <a:cubicBezTo>
                    <a:pt x="20070" y="1230"/>
                    <a:pt x="19830" y="1170"/>
                    <a:pt x="19587" y="1163"/>
                  </a:cubicBezTo>
                  <a:cubicBezTo>
                    <a:pt x="19615" y="1061"/>
                    <a:pt x="19757" y="1032"/>
                    <a:pt x="19852" y="1032"/>
                  </a:cubicBezTo>
                  <a:cubicBezTo>
                    <a:pt x="19859" y="1032"/>
                    <a:pt x="19865" y="1032"/>
                    <a:pt x="19871" y="1032"/>
                  </a:cubicBezTo>
                  <a:cubicBezTo>
                    <a:pt x="20011" y="1038"/>
                    <a:pt x="20148" y="1090"/>
                    <a:pt x="20290" y="1101"/>
                  </a:cubicBezTo>
                  <a:cubicBezTo>
                    <a:pt x="20309" y="1102"/>
                    <a:pt x="20329" y="1103"/>
                    <a:pt x="20348" y="1103"/>
                  </a:cubicBezTo>
                  <a:cubicBezTo>
                    <a:pt x="20435" y="1103"/>
                    <a:pt x="20521" y="1087"/>
                    <a:pt x="20600" y="1048"/>
                  </a:cubicBezTo>
                  <a:cubicBezTo>
                    <a:pt x="20626" y="1034"/>
                    <a:pt x="20649" y="1018"/>
                    <a:pt x="20674" y="1001"/>
                  </a:cubicBezTo>
                  <a:cubicBezTo>
                    <a:pt x="20723" y="965"/>
                    <a:pt x="20772" y="923"/>
                    <a:pt x="20824" y="892"/>
                  </a:cubicBezTo>
                  <a:cubicBezTo>
                    <a:pt x="20837" y="885"/>
                    <a:pt x="20848" y="878"/>
                    <a:pt x="20861" y="873"/>
                  </a:cubicBezTo>
                  <a:cubicBezTo>
                    <a:pt x="20884" y="861"/>
                    <a:pt x="20906" y="857"/>
                    <a:pt x="20927" y="857"/>
                  </a:cubicBezTo>
                  <a:cubicBezTo>
                    <a:pt x="20994" y="857"/>
                    <a:pt x="21053" y="904"/>
                    <a:pt x="21114" y="944"/>
                  </a:cubicBezTo>
                  <a:cubicBezTo>
                    <a:pt x="21117" y="945"/>
                    <a:pt x="21121" y="948"/>
                    <a:pt x="21123" y="949"/>
                  </a:cubicBezTo>
                  <a:cubicBezTo>
                    <a:pt x="21263" y="1142"/>
                    <a:pt x="21400" y="1335"/>
                    <a:pt x="21497" y="1557"/>
                  </a:cubicBezTo>
                  <a:cubicBezTo>
                    <a:pt x="21555" y="1689"/>
                    <a:pt x="21591" y="1831"/>
                    <a:pt x="21629" y="1970"/>
                  </a:cubicBezTo>
                  <a:cubicBezTo>
                    <a:pt x="21671" y="2117"/>
                    <a:pt x="21685" y="2270"/>
                    <a:pt x="21671" y="2422"/>
                  </a:cubicBezTo>
                  <a:cubicBezTo>
                    <a:pt x="21670" y="2434"/>
                    <a:pt x="21679" y="2439"/>
                    <a:pt x="21688" y="2439"/>
                  </a:cubicBezTo>
                  <a:cubicBezTo>
                    <a:pt x="21696" y="2439"/>
                    <a:pt x="21704" y="2435"/>
                    <a:pt x="21706" y="2427"/>
                  </a:cubicBezTo>
                  <a:cubicBezTo>
                    <a:pt x="21805" y="2117"/>
                    <a:pt x="21801" y="1810"/>
                    <a:pt x="21676" y="1511"/>
                  </a:cubicBezTo>
                  <a:cubicBezTo>
                    <a:pt x="21606" y="1340"/>
                    <a:pt x="21509" y="1178"/>
                    <a:pt x="21394" y="1032"/>
                  </a:cubicBezTo>
                  <a:cubicBezTo>
                    <a:pt x="21483" y="1022"/>
                    <a:pt x="21553" y="971"/>
                    <a:pt x="21619" y="912"/>
                  </a:cubicBezTo>
                  <a:cubicBezTo>
                    <a:pt x="21654" y="881"/>
                    <a:pt x="21686" y="842"/>
                    <a:pt x="21731" y="823"/>
                  </a:cubicBezTo>
                  <a:cubicBezTo>
                    <a:pt x="21741" y="819"/>
                    <a:pt x="21749" y="815"/>
                    <a:pt x="21758" y="813"/>
                  </a:cubicBezTo>
                  <a:cubicBezTo>
                    <a:pt x="21767" y="812"/>
                    <a:pt x="21774" y="810"/>
                    <a:pt x="21783" y="809"/>
                  </a:cubicBezTo>
                  <a:lnTo>
                    <a:pt x="21788" y="809"/>
                  </a:lnTo>
                  <a:cubicBezTo>
                    <a:pt x="21793" y="809"/>
                    <a:pt x="21798" y="809"/>
                    <a:pt x="21804" y="809"/>
                  </a:cubicBezTo>
                  <a:cubicBezTo>
                    <a:pt x="21848" y="809"/>
                    <a:pt x="21894" y="822"/>
                    <a:pt x="21935" y="836"/>
                  </a:cubicBezTo>
                  <a:cubicBezTo>
                    <a:pt x="21966" y="847"/>
                    <a:pt x="21994" y="857"/>
                    <a:pt x="22024" y="868"/>
                  </a:cubicBezTo>
                  <a:cubicBezTo>
                    <a:pt x="22045" y="876"/>
                    <a:pt x="22066" y="883"/>
                    <a:pt x="22086" y="893"/>
                  </a:cubicBezTo>
                  <a:cubicBezTo>
                    <a:pt x="22128" y="908"/>
                    <a:pt x="22171" y="925"/>
                    <a:pt x="22212" y="937"/>
                  </a:cubicBezTo>
                  <a:cubicBezTo>
                    <a:pt x="22233" y="944"/>
                    <a:pt x="22257" y="949"/>
                    <a:pt x="22279" y="953"/>
                  </a:cubicBezTo>
                  <a:cubicBezTo>
                    <a:pt x="22337" y="963"/>
                    <a:pt x="22395" y="969"/>
                    <a:pt x="22453" y="969"/>
                  </a:cubicBezTo>
                  <a:cubicBezTo>
                    <a:pt x="22523" y="969"/>
                    <a:pt x="22592" y="961"/>
                    <a:pt x="22662" y="946"/>
                  </a:cubicBezTo>
                  <a:cubicBezTo>
                    <a:pt x="22685" y="940"/>
                    <a:pt x="22709" y="934"/>
                    <a:pt x="22731" y="927"/>
                  </a:cubicBezTo>
                  <a:cubicBezTo>
                    <a:pt x="22747" y="923"/>
                    <a:pt x="22763" y="916"/>
                    <a:pt x="22779" y="911"/>
                  </a:cubicBezTo>
                  <a:cubicBezTo>
                    <a:pt x="22783" y="909"/>
                    <a:pt x="22785" y="907"/>
                    <a:pt x="22790" y="907"/>
                  </a:cubicBezTo>
                  <a:cubicBezTo>
                    <a:pt x="22793" y="906"/>
                    <a:pt x="22795" y="906"/>
                    <a:pt x="22798" y="904"/>
                  </a:cubicBezTo>
                  <a:cubicBezTo>
                    <a:pt x="22825" y="893"/>
                    <a:pt x="22851" y="881"/>
                    <a:pt x="22878" y="870"/>
                  </a:cubicBezTo>
                  <a:cubicBezTo>
                    <a:pt x="22909" y="855"/>
                    <a:pt x="22940" y="839"/>
                    <a:pt x="22972" y="825"/>
                  </a:cubicBezTo>
                  <a:cubicBezTo>
                    <a:pt x="23019" y="803"/>
                    <a:pt x="23066" y="781"/>
                    <a:pt x="23113" y="761"/>
                  </a:cubicBezTo>
                  <a:cubicBezTo>
                    <a:pt x="23127" y="756"/>
                    <a:pt x="23139" y="751"/>
                    <a:pt x="23153" y="747"/>
                  </a:cubicBezTo>
                  <a:cubicBezTo>
                    <a:pt x="23159" y="745"/>
                    <a:pt x="23167" y="742"/>
                    <a:pt x="23175" y="740"/>
                  </a:cubicBezTo>
                  <a:cubicBezTo>
                    <a:pt x="23189" y="735"/>
                    <a:pt x="23204" y="731"/>
                    <a:pt x="23217" y="727"/>
                  </a:cubicBezTo>
                  <a:cubicBezTo>
                    <a:pt x="23247" y="721"/>
                    <a:pt x="23274" y="714"/>
                    <a:pt x="23303" y="711"/>
                  </a:cubicBezTo>
                  <a:cubicBezTo>
                    <a:pt x="23319" y="710"/>
                    <a:pt x="23335" y="709"/>
                    <a:pt x="23352" y="709"/>
                  </a:cubicBezTo>
                  <a:close/>
                  <a:moveTo>
                    <a:pt x="27874" y="3607"/>
                  </a:moveTo>
                  <a:cubicBezTo>
                    <a:pt x="27866" y="3652"/>
                    <a:pt x="27856" y="3698"/>
                    <a:pt x="27844" y="3742"/>
                  </a:cubicBezTo>
                  <a:cubicBezTo>
                    <a:pt x="27834" y="3773"/>
                    <a:pt x="27825" y="3803"/>
                    <a:pt x="27813" y="3835"/>
                  </a:cubicBezTo>
                  <a:cubicBezTo>
                    <a:pt x="27808" y="3848"/>
                    <a:pt x="27805" y="3861"/>
                    <a:pt x="27804" y="3872"/>
                  </a:cubicBezTo>
                  <a:cubicBezTo>
                    <a:pt x="27601" y="3958"/>
                    <a:pt x="27422" y="4096"/>
                    <a:pt x="27305" y="4277"/>
                  </a:cubicBezTo>
                  <a:cubicBezTo>
                    <a:pt x="27252" y="4200"/>
                    <a:pt x="27182" y="4136"/>
                    <a:pt x="27101" y="4089"/>
                  </a:cubicBezTo>
                  <a:cubicBezTo>
                    <a:pt x="27182" y="4004"/>
                    <a:pt x="27232" y="3898"/>
                    <a:pt x="27256" y="3783"/>
                  </a:cubicBezTo>
                  <a:cubicBezTo>
                    <a:pt x="27288" y="3785"/>
                    <a:pt x="27320" y="3786"/>
                    <a:pt x="27351" y="3786"/>
                  </a:cubicBezTo>
                  <a:cubicBezTo>
                    <a:pt x="27539" y="3786"/>
                    <a:pt x="27724" y="3743"/>
                    <a:pt x="27871" y="3611"/>
                  </a:cubicBezTo>
                  <a:lnTo>
                    <a:pt x="27874" y="3607"/>
                  </a:lnTo>
                  <a:close/>
                  <a:moveTo>
                    <a:pt x="26294" y="1239"/>
                  </a:moveTo>
                  <a:cubicBezTo>
                    <a:pt x="26305" y="1239"/>
                    <a:pt x="26315" y="1239"/>
                    <a:pt x="26326" y="1239"/>
                  </a:cubicBezTo>
                  <a:cubicBezTo>
                    <a:pt x="26638" y="1250"/>
                    <a:pt x="26876" y="1429"/>
                    <a:pt x="26940" y="1739"/>
                  </a:cubicBezTo>
                  <a:cubicBezTo>
                    <a:pt x="27001" y="2036"/>
                    <a:pt x="26866" y="2322"/>
                    <a:pt x="26698" y="2558"/>
                  </a:cubicBezTo>
                  <a:cubicBezTo>
                    <a:pt x="26651" y="2624"/>
                    <a:pt x="26714" y="2701"/>
                    <a:pt x="26783" y="2701"/>
                  </a:cubicBezTo>
                  <a:cubicBezTo>
                    <a:pt x="26790" y="2701"/>
                    <a:pt x="26797" y="2700"/>
                    <a:pt x="26804" y="2698"/>
                  </a:cubicBezTo>
                  <a:cubicBezTo>
                    <a:pt x="26885" y="2680"/>
                    <a:pt x="26973" y="2670"/>
                    <a:pt x="27062" y="2670"/>
                  </a:cubicBezTo>
                  <a:cubicBezTo>
                    <a:pt x="27341" y="2670"/>
                    <a:pt x="27635" y="2767"/>
                    <a:pt x="27786" y="3001"/>
                  </a:cubicBezTo>
                  <a:cubicBezTo>
                    <a:pt x="27882" y="3150"/>
                    <a:pt x="27883" y="3343"/>
                    <a:pt x="27747" y="3466"/>
                  </a:cubicBezTo>
                  <a:cubicBezTo>
                    <a:pt x="27644" y="3560"/>
                    <a:pt x="27508" y="3590"/>
                    <a:pt x="27372" y="3590"/>
                  </a:cubicBezTo>
                  <a:cubicBezTo>
                    <a:pt x="27312" y="3590"/>
                    <a:pt x="27253" y="3584"/>
                    <a:pt x="27196" y="3575"/>
                  </a:cubicBezTo>
                  <a:cubicBezTo>
                    <a:pt x="27190" y="3575"/>
                    <a:pt x="27185" y="3574"/>
                    <a:pt x="27179" y="3574"/>
                  </a:cubicBezTo>
                  <a:cubicBezTo>
                    <a:pt x="27124" y="3574"/>
                    <a:pt x="27064" y="3607"/>
                    <a:pt x="27069" y="3673"/>
                  </a:cubicBezTo>
                  <a:cubicBezTo>
                    <a:pt x="27079" y="3814"/>
                    <a:pt x="27012" y="3935"/>
                    <a:pt x="26899" y="4013"/>
                  </a:cubicBezTo>
                  <a:cubicBezTo>
                    <a:pt x="26875" y="4010"/>
                    <a:pt x="26851" y="4005"/>
                    <a:pt x="26826" y="4002"/>
                  </a:cubicBezTo>
                  <a:cubicBezTo>
                    <a:pt x="26811" y="4001"/>
                    <a:pt x="26796" y="4001"/>
                    <a:pt x="26781" y="4001"/>
                  </a:cubicBezTo>
                  <a:cubicBezTo>
                    <a:pt x="26553" y="4001"/>
                    <a:pt x="26351" y="4118"/>
                    <a:pt x="26204" y="4287"/>
                  </a:cubicBezTo>
                  <a:cubicBezTo>
                    <a:pt x="26186" y="4117"/>
                    <a:pt x="26170" y="3940"/>
                    <a:pt x="26121" y="3784"/>
                  </a:cubicBezTo>
                  <a:cubicBezTo>
                    <a:pt x="26064" y="3601"/>
                    <a:pt x="25925" y="3496"/>
                    <a:pt x="25746" y="3447"/>
                  </a:cubicBezTo>
                  <a:cubicBezTo>
                    <a:pt x="25537" y="3390"/>
                    <a:pt x="25313" y="3367"/>
                    <a:pt x="25099" y="3324"/>
                  </a:cubicBezTo>
                  <a:cubicBezTo>
                    <a:pt x="24970" y="3298"/>
                    <a:pt x="24841" y="3271"/>
                    <a:pt x="24714" y="3241"/>
                  </a:cubicBezTo>
                  <a:cubicBezTo>
                    <a:pt x="24641" y="3058"/>
                    <a:pt x="24726" y="2817"/>
                    <a:pt x="24868" y="2692"/>
                  </a:cubicBezTo>
                  <a:cubicBezTo>
                    <a:pt x="24997" y="2580"/>
                    <a:pt x="25189" y="2530"/>
                    <a:pt x="25374" y="2530"/>
                  </a:cubicBezTo>
                  <a:cubicBezTo>
                    <a:pt x="25474" y="2530"/>
                    <a:pt x="25572" y="2544"/>
                    <a:pt x="25656" y="2572"/>
                  </a:cubicBezTo>
                  <a:cubicBezTo>
                    <a:pt x="25665" y="2575"/>
                    <a:pt x="25673" y="2576"/>
                    <a:pt x="25681" y="2576"/>
                  </a:cubicBezTo>
                  <a:cubicBezTo>
                    <a:pt x="25744" y="2576"/>
                    <a:pt x="25794" y="2498"/>
                    <a:pt x="25758" y="2440"/>
                  </a:cubicBezTo>
                  <a:cubicBezTo>
                    <a:pt x="25602" y="2197"/>
                    <a:pt x="25500" y="1924"/>
                    <a:pt x="25617" y="1640"/>
                  </a:cubicBezTo>
                  <a:cubicBezTo>
                    <a:pt x="25732" y="1361"/>
                    <a:pt x="26008" y="1239"/>
                    <a:pt x="26294" y="1239"/>
                  </a:cubicBezTo>
                  <a:close/>
                  <a:moveTo>
                    <a:pt x="28892" y="4355"/>
                  </a:moveTo>
                  <a:cubicBezTo>
                    <a:pt x="28932" y="4422"/>
                    <a:pt x="28963" y="4491"/>
                    <a:pt x="28980" y="4568"/>
                  </a:cubicBezTo>
                  <a:cubicBezTo>
                    <a:pt x="29001" y="4664"/>
                    <a:pt x="28996" y="4766"/>
                    <a:pt x="28955" y="4855"/>
                  </a:cubicBezTo>
                  <a:cubicBezTo>
                    <a:pt x="28934" y="4902"/>
                    <a:pt x="28907" y="4944"/>
                    <a:pt x="28878" y="4985"/>
                  </a:cubicBezTo>
                  <a:cubicBezTo>
                    <a:pt x="28871" y="4996"/>
                    <a:pt x="28862" y="5006"/>
                    <a:pt x="28857" y="5017"/>
                  </a:cubicBezTo>
                  <a:cubicBezTo>
                    <a:pt x="28802" y="4943"/>
                    <a:pt x="28735" y="4880"/>
                    <a:pt x="28656" y="4839"/>
                  </a:cubicBezTo>
                  <a:cubicBezTo>
                    <a:pt x="28794" y="4721"/>
                    <a:pt x="28891" y="4562"/>
                    <a:pt x="28893" y="4367"/>
                  </a:cubicBezTo>
                  <a:cubicBezTo>
                    <a:pt x="28893" y="4364"/>
                    <a:pt x="28892" y="4360"/>
                    <a:pt x="28892" y="4355"/>
                  </a:cubicBezTo>
                  <a:close/>
                  <a:moveTo>
                    <a:pt x="11374" y="4549"/>
                  </a:moveTo>
                  <a:cubicBezTo>
                    <a:pt x="11379" y="4558"/>
                    <a:pt x="11399" y="4570"/>
                    <a:pt x="11405" y="4582"/>
                  </a:cubicBezTo>
                  <a:cubicBezTo>
                    <a:pt x="11418" y="4601"/>
                    <a:pt x="11426" y="4624"/>
                    <a:pt x="11437" y="4646"/>
                  </a:cubicBezTo>
                  <a:cubicBezTo>
                    <a:pt x="11462" y="4695"/>
                    <a:pt x="11483" y="4745"/>
                    <a:pt x="11506" y="4794"/>
                  </a:cubicBezTo>
                  <a:cubicBezTo>
                    <a:pt x="11519" y="4821"/>
                    <a:pt x="11544" y="4833"/>
                    <a:pt x="11570" y="4833"/>
                  </a:cubicBezTo>
                  <a:cubicBezTo>
                    <a:pt x="11604" y="4833"/>
                    <a:pt x="11640" y="4811"/>
                    <a:pt x="11650" y="4776"/>
                  </a:cubicBezTo>
                  <a:cubicBezTo>
                    <a:pt x="11665" y="4726"/>
                    <a:pt x="11683" y="4681"/>
                    <a:pt x="11713" y="4638"/>
                  </a:cubicBezTo>
                  <a:cubicBezTo>
                    <a:pt x="11725" y="4620"/>
                    <a:pt x="11739" y="4603"/>
                    <a:pt x="11754" y="4589"/>
                  </a:cubicBezTo>
                  <a:cubicBezTo>
                    <a:pt x="11757" y="4584"/>
                    <a:pt x="11765" y="4580"/>
                    <a:pt x="11770" y="4575"/>
                  </a:cubicBezTo>
                  <a:cubicBezTo>
                    <a:pt x="11771" y="4586"/>
                    <a:pt x="11774" y="4599"/>
                    <a:pt x="11774" y="4605"/>
                  </a:cubicBezTo>
                  <a:cubicBezTo>
                    <a:pt x="11775" y="4632"/>
                    <a:pt x="11775" y="4661"/>
                    <a:pt x="11772" y="4687"/>
                  </a:cubicBezTo>
                  <a:cubicBezTo>
                    <a:pt x="11766" y="4740"/>
                    <a:pt x="11743" y="4787"/>
                    <a:pt x="11730" y="4838"/>
                  </a:cubicBezTo>
                  <a:cubicBezTo>
                    <a:pt x="11722" y="4891"/>
                    <a:pt x="11774" y="4937"/>
                    <a:pt x="11821" y="4937"/>
                  </a:cubicBezTo>
                  <a:cubicBezTo>
                    <a:pt x="11845" y="4937"/>
                    <a:pt x="11867" y="4925"/>
                    <a:pt x="11880" y="4896"/>
                  </a:cubicBezTo>
                  <a:cubicBezTo>
                    <a:pt x="11913" y="4824"/>
                    <a:pt x="11970" y="4748"/>
                    <a:pt x="12040" y="4708"/>
                  </a:cubicBezTo>
                  <a:cubicBezTo>
                    <a:pt x="12058" y="4697"/>
                    <a:pt x="12089" y="4680"/>
                    <a:pt x="12115" y="4680"/>
                  </a:cubicBezTo>
                  <a:cubicBezTo>
                    <a:pt x="12124" y="4680"/>
                    <a:pt x="12132" y="4682"/>
                    <a:pt x="12138" y="4687"/>
                  </a:cubicBezTo>
                  <a:cubicBezTo>
                    <a:pt x="12168" y="4707"/>
                    <a:pt x="12168" y="4759"/>
                    <a:pt x="12159" y="4789"/>
                  </a:cubicBezTo>
                  <a:cubicBezTo>
                    <a:pt x="12135" y="4876"/>
                    <a:pt x="12061" y="4948"/>
                    <a:pt x="12003" y="5011"/>
                  </a:cubicBezTo>
                  <a:cubicBezTo>
                    <a:pt x="11933" y="5087"/>
                    <a:pt x="11859" y="5157"/>
                    <a:pt x="11781" y="5224"/>
                  </a:cubicBezTo>
                  <a:cubicBezTo>
                    <a:pt x="11683" y="5145"/>
                    <a:pt x="11562" y="5103"/>
                    <a:pt x="11432" y="5091"/>
                  </a:cubicBezTo>
                  <a:cubicBezTo>
                    <a:pt x="11406" y="5044"/>
                    <a:pt x="11383" y="4996"/>
                    <a:pt x="11366" y="4948"/>
                  </a:cubicBezTo>
                  <a:cubicBezTo>
                    <a:pt x="11339" y="4871"/>
                    <a:pt x="11326" y="4798"/>
                    <a:pt x="11331" y="4716"/>
                  </a:cubicBezTo>
                  <a:cubicBezTo>
                    <a:pt x="11333" y="4679"/>
                    <a:pt x="11340" y="4645"/>
                    <a:pt x="11349" y="4609"/>
                  </a:cubicBezTo>
                  <a:cubicBezTo>
                    <a:pt x="11354" y="4594"/>
                    <a:pt x="11359" y="4575"/>
                    <a:pt x="11368" y="4559"/>
                  </a:cubicBezTo>
                  <a:cubicBezTo>
                    <a:pt x="11369" y="4557"/>
                    <a:pt x="11371" y="4553"/>
                    <a:pt x="11374" y="4549"/>
                  </a:cubicBezTo>
                  <a:close/>
                  <a:moveTo>
                    <a:pt x="18032" y="1499"/>
                  </a:moveTo>
                  <a:cubicBezTo>
                    <a:pt x="18086" y="1499"/>
                    <a:pt x="18141" y="1502"/>
                    <a:pt x="18196" y="1507"/>
                  </a:cubicBezTo>
                  <a:cubicBezTo>
                    <a:pt x="18852" y="1579"/>
                    <a:pt x="19508" y="1741"/>
                    <a:pt x="20137" y="1921"/>
                  </a:cubicBezTo>
                  <a:cubicBezTo>
                    <a:pt x="20294" y="1966"/>
                    <a:pt x="20451" y="2013"/>
                    <a:pt x="20608" y="2065"/>
                  </a:cubicBezTo>
                  <a:cubicBezTo>
                    <a:pt x="20686" y="2091"/>
                    <a:pt x="20765" y="2115"/>
                    <a:pt x="20841" y="2144"/>
                  </a:cubicBezTo>
                  <a:cubicBezTo>
                    <a:pt x="20939" y="2183"/>
                    <a:pt x="20992" y="2226"/>
                    <a:pt x="20942" y="2333"/>
                  </a:cubicBezTo>
                  <a:cubicBezTo>
                    <a:pt x="20887" y="2451"/>
                    <a:pt x="20762" y="2548"/>
                    <a:pt x="20664" y="2633"/>
                  </a:cubicBezTo>
                  <a:cubicBezTo>
                    <a:pt x="20534" y="2743"/>
                    <a:pt x="20397" y="2845"/>
                    <a:pt x="20255" y="2941"/>
                  </a:cubicBezTo>
                  <a:cubicBezTo>
                    <a:pt x="19151" y="3705"/>
                    <a:pt x="18013" y="4422"/>
                    <a:pt x="16858" y="5105"/>
                  </a:cubicBezTo>
                  <a:cubicBezTo>
                    <a:pt x="16575" y="5273"/>
                    <a:pt x="16301" y="5441"/>
                    <a:pt x="15963" y="5450"/>
                  </a:cubicBezTo>
                  <a:cubicBezTo>
                    <a:pt x="15941" y="5451"/>
                    <a:pt x="15919" y="5451"/>
                    <a:pt x="15897" y="5451"/>
                  </a:cubicBezTo>
                  <a:cubicBezTo>
                    <a:pt x="15578" y="5451"/>
                    <a:pt x="15254" y="5383"/>
                    <a:pt x="14945" y="5319"/>
                  </a:cubicBezTo>
                  <a:cubicBezTo>
                    <a:pt x="14646" y="5256"/>
                    <a:pt x="14342" y="5185"/>
                    <a:pt x="14057" y="5079"/>
                  </a:cubicBezTo>
                  <a:cubicBezTo>
                    <a:pt x="13862" y="5006"/>
                    <a:pt x="13431" y="4787"/>
                    <a:pt x="13617" y="4524"/>
                  </a:cubicBezTo>
                  <a:cubicBezTo>
                    <a:pt x="13704" y="4403"/>
                    <a:pt x="13841" y="4315"/>
                    <a:pt x="13963" y="4232"/>
                  </a:cubicBezTo>
                  <a:cubicBezTo>
                    <a:pt x="14105" y="4139"/>
                    <a:pt x="14254" y="4054"/>
                    <a:pt x="14401" y="3970"/>
                  </a:cubicBezTo>
                  <a:cubicBezTo>
                    <a:pt x="14613" y="3846"/>
                    <a:pt x="14826" y="3722"/>
                    <a:pt x="15040" y="3600"/>
                  </a:cubicBezTo>
                  <a:cubicBezTo>
                    <a:pt x="15122" y="3552"/>
                    <a:pt x="15206" y="3506"/>
                    <a:pt x="15289" y="3457"/>
                  </a:cubicBezTo>
                  <a:cubicBezTo>
                    <a:pt x="15341" y="3427"/>
                    <a:pt x="15393" y="3397"/>
                    <a:pt x="15445" y="3368"/>
                  </a:cubicBezTo>
                  <a:cubicBezTo>
                    <a:pt x="15583" y="3288"/>
                    <a:pt x="15721" y="3210"/>
                    <a:pt x="15859" y="3132"/>
                  </a:cubicBezTo>
                  <a:cubicBezTo>
                    <a:pt x="15934" y="3088"/>
                    <a:pt x="16010" y="3044"/>
                    <a:pt x="16087" y="3000"/>
                  </a:cubicBezTo>
                  <a:lnTo>
                    <a:pt x="16087" y="3000"/>
                  </a:lnTo>
                  <a:cubicBezTo>
                    <a:pt x="16088" y="3001"/>
                    <a:pt x="16089" y="3002"/>
                    <a:pt x="16090" y="3003"/>
                  </a:cubicBezTo>
                  <a:cubicBezTo>
                    <a:pt x="16266" y="2903"/>
                    <a:pt x="16442" y="2803"/>
                    <a:pt x="16619" y="2705"/>
                  </a:cubicBezTo>
                  <a:cubicBezTo>
                    <a:pt x="16735" y="2638"/>
                    <a:pt x="16854" y="2572"/>
                    <a:pt x="16972" y="2504"/>
                  </a:cubicBezTo>
                  <a:cubicBezTo>
                    <a:pt x="17010" y="2483"/>
                    <a:pt x="17050" y="2460"/>
                    <a:pt x="17091" y="2438"/>
                  </a:cubicBezTo>
                  <a:cubicBezTo>
                    <a:pt x="17202" y="2373"/>
                    <a:pt x="17312" y="2312"/>
                    <a:pt x="17425" y="2249"/>
                  </a:cubicBezTo>
                  <a:lnTo>
                    <a:pt x="17507" y="2203"/>
                  </a:lnTo>
                  <a:cubicBezTo>
                    <a:pt x="17643" y="2129"/>
                    <a:pt x="17780" y="2066"/>
                    <a:pt x="17934" y="2066"/>
                  </a:cubicBezTo>
                  <a:cubicBezTo>
                    <a:pt x="17942" y="2066"/>
                    <a:pt x="17951" y="2066"/>
                    <a:pt x="17959" y="2066"/>
                  </a:cubicBezTo>
                  <a:cubicBezTo>
                    <a:pt x="17963" y="2066"/>
                    <a:pt x="17969" y="2068"/>
                    <a:pt x="17973" y="2068"/>
                  </a:cubicBezTo>
                  <a:cubicBezTo>
                    <a:pt x="18120" y="2079"/>
                    <a:pt x="18264" y="2131"/>
                    <a:pt x="18404" y="2170"/>
                  </a:cubicBezTo>
                  <a:cubicBezTo>
                    <a:pt x="18575" y="2219"/>
                    <a:pt x="18743" y="2269"/>
                    <a:pt x="18913" y="2326"/>
                  </a:cubicBezTo>
                  <a:cubicBezTo>
                    <a:pt x="19001" y="2355"/>
                    <a:pt x="19090" y="2383"/>
                    <a:pt x="19177" y="2413"/>
                  </a:cubicBezTo>
                  <a:lnTo>
                    <a:pt x="19279" y="2448"/>
                  </a:lnTo>
                  <a:cubicBezTo>
                    <a:pt x="19312" y="2459"/>
                    <a:pt x="19344" y="2470"/>
                    <a:pt x="19379" y="2483"/>
                  </a:cubicBezTo>
                  <a:cubicBezTo>
                    <a:pt x="19422" y="2499"/>
                    <a:pt x="19535" y="2527"/>
                    <a:pt x="19538" y="2589"/>
                  </a:cubicBezTo>
                  <a:lnTo>
                    <a:pt x="19538" y="2589"/>
                  </a:lnTo>
                  <a:cubicBezTo>
                    <a:pt x="19538" y="2593"/>
                    <a:pt x="19537" y="2597"/>
                    <a:pt x="19536" y="2602"/>
                  </a:cubicBezTo>
                  <a:cubicBezTo>
                    <a:pt x="19522" y="2657"/>
                    <a:pt x="19415" y="2732"/>
                    <a:pt x="19377" y="2768"/>
                  </a:cubicBezTo>
                  <a:cubicBezTo>
                    <a:pt x="19346" y="2797"/>
                    <a:pt x="19316" y="2824"/>
                    <a:pt x="19285" y="2852"/>
                  </a:cubicBezTo>
                  <a:cubicBezTo>
                    <a:pt x="19203" y="2928"/>
                    <a:pt x="19118" y="2998"/>
                    <a:pt x="19033" y="3070"/>
                  </a:cubicBezTo>
                  <a:cubicBezTo>
                    <a:pt x="18900" y="3179"/>
                    <a:pt x="18763" y="3283"/>
                    <a:pt x="18624" y="3383"/>
                  </a:cubicBezTo>
                  <a:cubicBezTo>
                    <a:pt x="18623" y="3384"/>
                    <a:pt x="18623" y="3384"/>
                    <a:pt x="18622" y="3384"/>
                  </a:cubicBezTo>
                  <a:cubicBezTo>
                    <a:pt x="18597" y="3402"/>
                    <a:pt x="18570" y="3420"/>
                    <a:pt x="18544" y="3438"/>
                  </a:cubicBezTo>
                  <a:cubicBezTo>
                    <a:pt x="18478" y="3485"/>
                    <a:pt x="18409" y="3533"/>
                    <a:pt x="18341" y="3578"/>
                  </a:cubicBezTo>
                  <a:cubicBezTo>
                    <a:pt x="17989" y="3817"/>
                    <a:pt x="17625" y="4042"/>
                    <a:pt x="17257" y="4255"/>
                  </a:cubicBezTo>
                  <a:cubicBezTo>
                    <a:pt x="17176" y="4302"/>
                    <a:pt x="17096" y="4347"/>
                    <a:pt x="17016" y="4393"/>
                  </a:cubicBezTo>
                  <a:cubicBezTo>
                    <a:pt x="16998" y="4403"/>
                    <a:pt x="16977" y="4415"/>
                    <a:pt x="16957" y="4427"/>
                  </a:cubicBezTo>
                  <a:cubicBezTo>
                    <a:pt x="16800" y="4517"/>
                    <a:pt x="16634" y="4617"/>
                    <a:pt x="16463" y="4690"/>
                  </a:cubicBezTo>
                  <a:cubicBezTo>
                    <a:pt x="16363" y="4732"/>
                    <a:pt x="16261" y="4766"/>
                    <a:pt x="16156" y="4782"/>
                  </a:cubicBezTo>
                  <a:cubicBezTo>
                    <a:pt x="16149" y="4783"/>
                    <a:pt x="16141" y="4787"/>
                    <a:pt x="16132" y="4787"/>
                  </a:cubicBezTo>
                  <a:cubicBezTo>
                    <a:pt x="16092" y="4792"/>
                    <a:pt x="16051" y="4795"/>
                    <a:pt x="16011" y="4795"/>
                  </a:cubicBezTo>
                  <a:cubicBezTo>
                    <a:pt x="15941" y="4795"/>
                    <a:pt x="15872" y="4787"/>
                    <a:pt x="15804" y="4773"/>
                  </a:cubicBezTo>
                  <a:cubicBezTo>
                    <a:pt x="15646" y="4743"/>
                    <a:pt x="15492" y="4680"/>
                    <a:pt x="15344" y="4611"/>
                  </a:cubicBezTo>
                  <a:cubicBezTo>
                    <a:pt x="15302" y="4590"/>
                    <a:pt x="15260" y="4569"/>
                    <a:pt x="15219" y="4549"/>
                  </a:cubicBezTo>
                  <a:cubicBezTo>
                    <a:pt x="15177" y="4528"/>
                    <a:pt x="15065" y="4493"/>
                    <a:pt x="15040" y="4451"/>
                  </a:cubicBezTo>
                  <a:cubicBezTo>
                    <a:pt x="15036" y="4444"/>
                    <a:pt x="15034" y="4437"/>
                    <a:pt x="15034" y="4430"/>
                  </a:cubicBezTo>
                  <a:lnTo>
                    <a:pt x="15034" y="4430"/>
                  </a:lnTo>
                  <a:cubicBezTo>
                    <a:pt x="15036" y="4380"/>
                    <a:pt x="15115" y="4331"/>
                    <a:pt x="15148" y="4304"/>
                  </a:cubicBezTo>
                  <a:cubicBezTo>
                    <a:pt x="15203" y="4260"/>
                    <a:pt x="15260" y="4215"/>
                    <a:pt x="15317" y="4173"/>
                  </a:cubicBezTo>
                  <a:cubicBezTo>
                    <a:pt x="15395" y="4115"/>
                    <a:pt x="15474" y="4059"/>
                    <a:pt x="15555" y="4004"/>
                  </a:cubicBezTo>
                  <a:cubicBezTo>
                    <a:pt x="15576" y="3990"/>
                    <a:pt x="15597" y="3975"/>
                    <a:pt x="15619" y="3963"/>
                  </a:cubicBezTo>
                  <a:cubicBezTo>
                    <a:pt x="15865" y="3796"/>
                    <a:pt x="16117" y="3637"/>
                    <a:pt x="16369" y="3480"/>
                  </a:cubicBezTo>
                  <a:cubicBezTo>
                    <a:pt x="16658" y="3298"/>
                    <a:pt x="16951" y="3124"/>
                    <a:pt x="17253" y="2965"/>
                  </a:cubicBezTo>
                  <a:cubicBezTo>
                    <a:pt x="17465" y="2854"/>
                    <a:pt x="17703" y="2729"/>
                    <a:pt x="17947" y="2729"/>
                  </a:cubicBezTo>
                  <a:cubicBezTo>
                    <a:pt x="17960" y="2729"/>
                    <a:pt x="17972" y="2729"/>
                    <a:pt x="17984" y="2730"/>
                  </a:cubicBezTo>
                  <a:lnTo>
                    <a:pt x="17986" y="2730"/>
                  </a:lnTo>
                  <a:cubicBezTo>
                    <a:pt x="18024" y="2731"/>
                    <a:pt x="18061" y="2736"/>
                    <a:pt x="18099" y="2745"/>
                  </a:cubicBezTo>
                  <a:cubicBezTo>
                    <a:pt x="18216" y="2772"/>
                    <a:pt x="18383" y="2849"/>
                    <a:pt x="18411" y="2981"/>
                  </a:cubicBezTo>
                  <a:cubicBezTo>
                    <a:pt x="18413" y="2988"/>
                    <a:pt x="18414" y="2995"/>
                    <a:pt x="18414" y="3002"/>
                  </a:cubicBezTo>
                  <a:lnTo>
                    <a:pt x="18414" y="3002"/>
                  </a:lnTo>
                  <a:cubicBezTo>
                    <a:pt x="18413" y="3037"/>
                    <a:pt x="18394" y="3068"/>
                    <a:pt x="18367" y="3095"/>
                  </a:cubicBezTo>
                  <a:cubicBezTo>
                    <a:pt x="18296" y="3168"/>
                    <a:pt x="18160" y="3219"/>
                    <a:pt x="18098" y="3254"/>
                  </a:cubicBezTo>
                  <a:cubicBezTo>
                    <a:pt x="17929" y="3349"/>
                    <a:pt x="17760" y="3444"/>
                    <a:pt x="17592" y="3540"/>
                  </a:cubicBezTo>
                  <a:cubicBezTo>
                    <a:pt x="17498" y="3592"/>
                    <a:pt x="17405" y="3646"/>
                    <a:pt x="17312" y="3699"/>
                  </a:cubicBezTo>
                  <a:cubicBezTo>
                    <a:pt x="17269" y="3724"/>
                    <a:pt x="17226" y="3748"/>
                    <a:pt x="17182" y="3773"/>
                  </a:cubicBezTo>
                  <a:cubicBezTo>
                    <a:pt x="17138" y="3798"/>
                    <a:pt x="17094" y="3824"/>
                    <a:pt x="17050" y="3849"/>
                  </a:cubicBezTo>
                  <a:cubicBezTo>
                    <a:pt x="16962" y="3898"/>
                    <a:pt x="16877" y="3948"/>
                    <a:pt x="16790" y="3998"/>
                  </a:cubicBezTo>
                  <a:cubicBezTo>
                    <a:pt x="16785" y="4000"/>
                    <a:pt x="16783" y="4002"/>
                    <a:pt x="16779" y="4003"/>
                  </a:cubicBezTo>
                  <a:cubicBezTo>
                    <a:pt x="16639" y="4085"/>
                    <a:pt x="16493" y="4179"/>
                    <a:pt x="16331" y="4214"/>
                  </a:cubicBezTo>
                  <a:cubicBezTo>
                    <a:pt x="16308" y="4218"/>
                    <a:pt x="16257" y="4226"/>
                    <a:pt x="16208" y="4226"/>
                  </a:cubicBezTo>
                  <a:cubicBezTo>
                    <a:pt x="16166" y="4226"/>
                    <a:pt x="16127" y="4220"/>
                    <a:pt x="16110" y="4200"/>
                  </a:cubicBezTo>
                  <a:lnTo>
                    <a:pt x="16110" y="4200"/>
                  </a:lnTo>
                  <a:cubicBezTo>
                    <a:pt x="16134" y="4191"/>
                    <a:pt x="16258" y="4091"/>
                    <a:pt x="16271" y="4080"/>
                  </a:cubicBezTo>
                  <a:cubicBezTo>
                    <a:pt x="16315" y="4048"/>
                    <a:pt x="16357" y="4017"/>
                    <a:pt x="16401" y="3986"/>
                  </a:cubicBezTo>
                  <a:cubicBezTo>
                    <a:pt x="16487" y="3924"/>
                    <a:pt x="16571" y="3865"/>
                    <a:pt x="16656" y="3805"/>
                  </a:cubicBezTo>
                  <a:cubicBezTo>
                    <a:pt x="16687" y="3787"/>
                    <a:pt x="16716" y="3767"/>
                    <a:pt x="16747" y="3747"/>
                  </a:cubicBezTo>
                  <a:cubicBezTo>
                    <a:pt x="16889" y="3652"/>
                    <a:pt x="17034" y="3564"/>
                    <a:pt x="17181" y="3481"/>
                  </a:cubicBezTo>
                  <a:cubicBezTo>
                    <a:pt x="17187" y="3476"/>
                    <a:pt x="17193" y="3472"/>
                    <a:pt x="17200" y="3470"/>
                  </a:cubicBezTo>
                  <a:cubicBezTo>
                    <a:pt x="17288" y="3419"/>
                    <a:pt x="17378" y="3370"/>
                    <a:pt x="17468" y="3323"/>
                  </a:cubicBezTo>
                  <a:cubicBezTo>
                    <a:pt x="17499" y="3307"/>
                    <a:pt x="17511" y="3281"/>
                    <a:pt x="17511" y="3254"/>
                  </a:cubicBezTo>
                  <a:lnTo>
                    <a:pt x="17511" y="3254"/>
                  </a:lnTo>
                  <a:cubicBezTo>
                    <a:pt x="17512" y="3208"/>
                    <a:pt x="17472" y="3159"/>
                    <a:pt x="17422" y="3159"/>
                  </a:cubicBezTo>
                  <a:cubicBezTo>
                    <a:pt x="17408" y="3159"/>
                    <a:pt x="17394" y="3163"/>
                    <a:pt x="17380" y="3170"/>
                  </a:cubicBezTo>
                  <a:cubicBezTo>
                    <a:pt x="17055" y="3340"/>
                    <a:pt x="16739" y="3528"/>
                    <a:pt x="16436" y="3733"/>
                  </a:cubicBezTo>
                  <a:cubicBezTo>
                    <a:pt x="16436" y="3735"/>
                    <a:pt x="16434" y="3735"/>
                    <a:pt x="16434" y="3735"/>
                  </a:cubicBezTo>
                  <a:cubicBezTo>
                    <a:pt x="16353" y="3790"/>
                    <a:pt x="16271" y="3845"/>
                    <a:pt x="16191" y="3903"/>
                  </a:cubicBezTo>
                  <a:cubicBezTo>
                    <a:pt x="16125" y="3950"/>
                    <a:pt x="16061" y="3998"/>
                    <a:pt x="16000" y="4049"/>
                  </a:cubicBezTo>
                  <a:cubicBezTo>
                    <a:pt x="15945" y="4095"/>
                    <a:pt x="15910" y="4159"/>
                    <a:pt x="15911" y="4220"/>
                  </a:cubicBezTo>
                  <a:lnTo>
                    <a:pt x="15911" y="4220"/>
                  </a:lnTo>
                  <a:cubicBezTo>
                    <a:pt x="15910" y="4270"/>
                    <a:pt x="15933" y="4319"/>
                    <a:pt x="15988" y="4355"/>
                  </a:cubicBezTo>
                  <a:cubicBezTo>
                    <a:pt x="16065" y="4407"/>
                    <a:pt x="16148" y="4428"/>
                    <a:pt x="16234" y="4428"/>
                  </a:cubicBezTo>
                  <a:cubicBezTo>
                    <a:pt x="16466" y="4428"/>
                    <a:pt x="16713" y="4275"/>
                    <a:pt x="16897" y="4172"/>
                  </a:cubicBezTo>
                  <a:cubicBezTo>
                    <a:pt x="17120" y="4048"/>
                    <a:pt x="17343" y="3923"/>
                    <a:pt x="17565" y="3797"/>
                  </a:cubicBezTo>
                  <a:cubicBezTo>
                    <a:pt x="17647" y="3750"/>
                    <a:pt x="17729" y="3704"/>
                    <a:pt x="17811" y="3658"/>
                  </a:cubicBezTo>
                  <a:cubicBezTo>
                    <a:pt x="17849" y="3637"/>
                    <a:pt x="17886" y="3615"/>
                    <a:pt x="17925" y="3594"/>
                  </a:cubicBezTo>
                  <a:cubicBezTo>
                    <a:pt x="18089" y="3500"/>
                    <a:pt x="18260" y="3412"/>
                    <a:pt x="18423" y="3310"/>
                  </a:cubicBezTo>
                  <a:cubicBezTo>
                    <a:pt x="18430" y="3306"/>
                    <a:pt x="18436" y="3302"/>
                    <a:pt x="18442" y="3297"/>
                  </a:cubicBezTo>
                  <a:cubicBezTo>
                    <a:pt x="18499" y="3259"/>
                    <a:pt x="18547" y="3214"/>
                    <a:pt x="18577" y="3160"/>
                  </a:cubicBezTo>
                  <a:cubicBezTo>
                    <a:pt x="18600" y="3120"/>
                    <a:pt x="18614" y="3074"/>
                    <a:pt x="18614" y="3023"/>
                  </a:cubicBezTo>
                  <a:lnTo>
                    <a:pt x="18614" y="3023"/>
                  </a:lnTo>
                  <a:cubicBezTo>
                    <a:pt x="18614" y="3006"/>
                    <a:pt x="18613" y="2988"/>
                    <a:pt x="18609" y="2969"/>
                  </a:cubicBezTo>
                  <a:cubicBezTo>
                    <a:pt x="18607" y="2955"/>
                    <a:pt x="18604" y="2941"/>
                    <a:pt x="18599" y="2928"/>
                  </a:cubicBezTo>
                  <a:cubicBezTo>
                    <a:pt x="18524" y="2664"/>
                    <a:pt x="18197" y="2540"/>
                    <a:pt x="17947" y="2540"/>
                  </a:cubicBezTo>
                  <a:cubicBezTo>
                    <a:pt x="17605" y="2542"/>
                    <a:pt x="17285" y="2727"/>
                    <a:pt x="16994" y="2887"/>
                  </a:cubicBezTo>
                  <a:cubicBezTo>
                    <a:pt x="16652" y="3073"/>
                    <a:pt x="16322" y="3279"/>
                    <a:pt x="15994" y="3487"/>
                  </a:cubicBezTo>
                  <a:cubicBezTo>
                    <a:pt x="15767" y="3632"/>
                    <a:pt x="15537" y="3773"/>
                    <a:pt x="15314" y="3927"/>
                  </a:cubicBezTo>
                  <a:cubicBezTo>
                    <a:pt x="15231" y="3985"/>
                    <a:pt x="15149" y="4044"/>
                    <a:pt x="15069" y="4105"/>
                  </a:cubicBezTo>
                  <a:cubicBezTo>
                    <a:pt x="15037" y="4130"/>
                    <a:pt x="15000" y="4157"/>
                    <a:pt x="14965" y="4186"/>
                  </a:cubicBezTo>
                  <a:lnTo>
                    <a:pt x="14964" y="4186"/>
                  </a:lnTo>
                  <a:cubicBezTo>
                    <a:pt x="14884" y="4253"/>
                    <a:pt x="14814" y="4332"/>
                    <a:pt x="14815" y="4438"/>
                  </a:cubicBezTo>
                  <a:lnTo>
                    <a:pt x="14815" y="4438"/>
                  </a:lnTo>
                  <a:cubicBezTo>
                    <a:pt x="14815" y="4445"/>
                    <a:pt x="14815" y="4452"/>
                    <a:pt x="14816" y="4460"/>
                  </a:cubicBezTo>
                  <a:cubicBezTo>
                    <a:pt x="14830" y="4613"/>
                    <a:pt x="14988" y="4679"/>
                    <a:pt x="15108" y="4740"/>
                  </a:cubicBezTo>
                  <a:cubicBezTo>
                    <a:pt x="15269" y="4820"/>
                    <a:pt x="15438" y="4897"/>
                    <a:pt x="15613" y="4946"/>
                  </a:cubicBezTo>
                  <a:cubicBezTo>
                    <a:pt x="15722" y="4977"/>
                    <a:pt x="15834" y="4997"/>
                    <a:pt x="15948" y="5000"/>
                  </a:cubicBezTo>
                  <a:cubicBezTo>
                    <a:pt x="15955" y="5000"/>
                    <a:pt x="15962" y="5000"/>
                    <a:pt x="15970" y="5000"/>
                  </a:cubicBezTo>
                  <a:cubicBezTo>
                    <a:pt x="16019" y="5000"/>
                    <a:pt x="16068" y="4997"/>
                    <a:pt x="16118" y="4992"/>
                  </a:cubicBezTo>
                  <a:cubicBezTo>
                    <a:pt x="16215" y="4979"/>
                    <a:pt x="16312" y="4955"/>
                    <a:pt x="16405" y="4923"/>
                  </a:cubicBezTo>
                  <a:cubicBezTo>
                    <a:pt x="16506" y="4888"/>
                    <a:pt x="16605" y="4842"/>
                    <a:pt x="16703" y="4793"/>
                  </a:cubicBezTo>
                  <a:cubicBezTo>
                    <a:pt x="16831" y="4729"/>
                    <a:pt x="16956" y="4656"/>
                    <a:pt x="17077" y="4587"/>
                  </a:cubicBezTo>
                  <a:cubicBezTo>
                    <a:pt x="17123" y="4561"/>
                    <a:pt x="17170" y="4534"/>
                    <a:pt x="17215" y="4508"/>
                  </a:cubicBezTo>
                  <a:cubicBezTo>
                    <a:pt x="17345" y="4436"/>
                    <a:pt x="17475" y="4360"/>
                    <a:pt x="17604" y="4282"/>
                  </a:cubicBezTo>
                  <a:cubicBezTo>
                    <a:pt x="17948" y="4079"/>
                    <a:pt x="18285" y="3865"/>
                    <a:pt x="18610" y="3634"/>
                  </a:cubicBezTo>
                  <a:cubicBezTo>
                    <a:pt x="18719" y="3558"/>
                    <a:pt x="18828" y="3477"/>
                    <a:pt x="18935" y="3396"/>
                  </a:cubicBezTo>
                  <a:cubicBezTo>
                    <a:pt x="18938" y="3393"/>
                    <a:pt x="18941" y="3391"/>
                    <a:pt x="18945" y="3388"/>
                  </a:cubicBezTo>
                  <a:cubicBezTo>
                    <a:pt x="19066" y="3295"/>
                    <a:pt x="19185" y="3200"/>
                    <a:pt x="19299" y="3100"/>
                  </a:cubicBezTo>
                  <a:cubicBezTo>
                    <a:pt x="19318" y="3085"/>
                    <a:pt x="19338" y="3068"/>
                    <a:pt x="19357" y="3050"/>
                  </a:cubicBezTo>
                  <a:cubicBezTo>
                    <a:pt x="19426" y="2990"/>
                    <a:pt x="19509" y="2922"/>
                    <a:pt x="19581" y="2849"/>
                  </a:cubicBezTo>
                  <a:cubicBezTo>
                    <a:pt x="19630" y="2798"/>
                    <a:pt x="19672" y="2745"/>
                    <a:pt x="19701" y="2686"/>
                  </a:cubicBezTo>
                  <a:cubicBezTo>
                    <a:pt x="19724" y="2640"/>
                    <a:pt x="19733" y="2599"/>
                    <a:pt x="19729" y="2561"/>
                  </a:cubicBezTo>
                  <a:lnTo>
                    <a:pt x="19729" y="2561"/>
                  </a:lnTo>
                  <a:cubicBezTo>
                    <a:pt x="19713" y="2328"/>
                    <a:pt x="19263" y="2239"/>
                    <a:pt x="19096" y="2185"/>
                  </a:cubicBezTo>
                  <a:cubicBezTo>
                    <a:pt x="18915" y="2126"/>
                    <a:pt x="18733" y="2066"/>
                    <a:pt x="18550" y="2013"/>
                  </a:cubicBezTo>
                  <a:cubicBezTo>
                    <a:pt x="18376" y="1961"/>
                    <a:pt x="18201" y="1900"/>
                    <a:pt x="18021" y="1878"/>
                  </a:cubicBezTo>
                  <a:cubicBezTo>
                    <a:pt x="17990" y="1874"/>
                    <a:pt x="17960" y="1872"/>
                    <a:pt x="17930" y="1872"/>
                  </a:cubicBezTo>
                  <a:cubicBezTo>
                    <a:pt x="17783" y="1872"/>
                    <a:pt x="17645" y="1915"/>
                    <a:pt x="17511" y="1976"/>
                  </a:cubicBezTo>
                  <a:cubicBezTo>
                    <a:pt x="17374" y="2038"/>
                    <a:pt x="17241" y="2121"/>
                    <a:pt x="17112" y="2196"/>
                  </a:cubicBezTo>
                  <a:cubicBezTo>
                    <a:pt x="17097" y="2205"/>
                    <a:pt x="17082" y="2214"/>
                    <a:pt x="17067" y="2222"/>
                  </a:cubicBezTo>
                  <a:cubicBezTo>
                    <a:pt x="16931" y="2300"/>
                    <a:pt x="16796" y="2376"/>
                    <a:pt x="16660" y="2452"/>
                  </a:cubicBezTo>
                  <a:cubicBezTo>
                    <a:pt x="16599" y="2487"/>
                    <a:pt x="16538" y="2521"/>
                    <a:pt x="16477" y="2556"/>
                  </a:cubicBezTo>
                  <a:cubicBezTo>
                    <a:pt x="16290" y="2663"/>
                    <a:pt x="16102" y="2768"/>
                    <a:pt x="15915" y="2875"/>
                  </a:cubicBezTo>
                  <a:cubicBezTo>
                    <a:pt x="15837" y="2919"/>
                    <a:pt x="15759" y="2964"/>
                    <a:pt x="15678" y="3008"/>
                  </a:cubicBezTo>
                  <a:cubicBezTo>
                    <a:pt x="15472" y="3125"/>
                    <a:pt x="15266" y="3242"/>
                    <a:pt x="15059" y="3360"/>
                  </a:cubicBezTo>
                  <a:cubicBezTo>
                    <a:pt x="15027" y="3376"/>
                    <a:pt x="14998" y="3394"/>
                    <a:pt x="14967" y="3412"/>
                  </a:cubicBezTo>
                  <a:cubicBezTo>
                    <a:pt x="14908" y="3445"/>
                    <a:pt x="14848" y="3480"/>
                    <a:pt x="14788" y="3513"/>
                  </a:cubicBezTo>
                  <a:cubicBezTo>
                    <a:pt x="14511" y="3669"/>
                    <a:pt x="14230" y="3825"/>
                    <a:pt x="13958" y="3993"/>
                  </a:cubicBezTo>
                  <a:cubicBezTo>
                    <a:pt x="13731" y="4132"/>
                    <a:pt x="13333" y="4354"/>
                    <a:pt x="13351" y="4668"/>
                  </a:cubicBezTo>
                  <a:cubicBezTo>
                    <a:pt x="13368" y="4974"/>
                    <a:pt x="13714" y="5172"/>
                    <a:pt x="13965" y="5271"/>
                  </a:cubicBezTo>
                  <a:cubicBezTo>
                    <a:pt x="14296" y="5401"/>
                    <a:pt x="14657" y="5477"/>
                    <a:pt x="15005" y="5544"/>
                  </a:cubicBezTo>
                  <a:cubicBezTo>
                    <a:pt x="15289" y="5598"/>
                    <a:pt x="15592" y="5658"/>
                    <a:pt x="15887" y="5658"/>
                  </a:cubicBezTo>
                  <a:cubicBezTo>
                    <a:pt x="15909" y="5658"/>
                    <a:pt x="15932" y="5658"/>
                    <a:pt x="15954" y="5657"/>
                  </a:cubicBezTo>
                  <a:cubicBezTo>
                    <a:pt x="15954" y="5661"/>
                    <a:pt x="15956" y="5663"/>
                    <a:pt x="15956" y="5668"/>
                  </a:cubicBezTo>
                  <a:cubicBezTo>
                    <a:pt x="15986" y="5746"/>
                    <a:pt x="16011" y="5825"/>
                    <a:pt x="16029" y="5906"/>
                  </a:cubicBezTo>
                  <a:cubicBezTo>
                    <a:pt x="16038" y="5948"/>
                    <a:pt x="16046" y="5986"/>
                    <a:pt x="16052" y="6029"/>
                  </a:cubicBezTo>
                  <a:cubicBezTo>
                    <a:pt x="16052" y="6032"/>
                    <a:pt x="16052" y="6033"/>
                    <a:pt x="16053" y="6034"/>
                  </a:cubicBezTo>
                  <a:lnTo>
                    <a:pt x="16053" y="6039"/>
                  </a:lnTo>
                  <a:lnTo>
                    <a:pt x="16057" y="6075"/>
                  </a:lnTo>
                  <a:lnTo>
                    <a:pt x="16057" y="6078"/>
                  </a:lnTo>
                  <a:cubicBezTo>
                    <a:pt x="15972" y="6050"/>
                    <a:pt x="15886" y="6027"/>
                    <a:pt x="15800" y="6005"/>
                  </a:cubicBezTo>
                  <a:cubicBezTo>
                    <a:pt x="15431" y="5908"/>
                    <a:pt x="15047" y="5862"/>
                    <a:pt x="14665" y="5857"/>
                  </a:cubicBezTo>
                  <a:cubicBezTo>
                    <a:pt x="14638" y="5857"/>
                    <a:pt x="14610" y="5857"/>
                    <a:pt x="14583" y="5857"/>
                  </a:cubicBezTo>
                  <a:cubicBezTo>
                    <a:pt x="14092" y="5857"/>
                    <a:pt x="13598" y="5918"/>
                    <a:pt x="13114" y="6022"/>
                  </a:cubicBezTo>
                  <a:cubicBezTo>
                    <a:pt x="13115" y="6006"/>
                    <a:pt x="13113" y="5990"/>
                    <a:pt x="13106" y="5975"/>
                  </a:cubicBezTo>
                  <a:cubicBezTo>
                    <a:pt x="12967" y="5674"/>
                    <a:pt x="12837" y="5350"/>
                    <a:pt x="12765" y="5024"/>
                  </a:cubicBezTo>
                  <a:cubicBezTo>
                    <a:pt x="12699" y="4721"/>
                    <a:pt x="12770" y="4467"/>
                    <a:pt x="12994" y="4250"/>
                  </a:cubicBezTo>
                  <a:cubicBezTo>
                    <a:pt x="13199" y="4052"/>
                    <a:pt x="13459" y="3910"/>
                    <a:pt x="13702" y="3762"/>
                  </a:cubicBezTo>
                  <a:cubicBezTo>
                    <a:pt x="14001" y="3579"/>
                    <a:pt x="14304" y="3403"/>
                    <a:pt x="14609" y="3227"/>
                  </a:cubicBezTo>
                  <a:cubicBezTo>
                    <a:pt x="15192" y="2892"/>
                    <a:pt x="15780" y="2565"/>
                    <a:pt x="16371" y="2241"/>
                  </a:cubicBezTo>
                  <a:cubicBezTo>
                    <a:pt x="16680" y="2074"/>
                    <a:pt x="16989" y="1905"/>
                    <a:pt x="17296" y="1738"/>
                  </a:cubicBezTo>
                  <a:cubicBezTo>
                    <a:pt x="17420" y="1673"/>
                    <a:pt x="17542" y="1601"/>
                    <a:pt x="17676" y="1555"/>
                  </a:cubicBezTo>
                  <a:cubicBezTo>
                    <a:pt x="17792" y="1514"/>
                    <a:pt x="17911" y="1499"/>
                    <a:pt x="18032" y="1499"/>
                  </a:cubicBezTo>
                  <a:close/>
                  <a:moveTo>
                    <a:pt x="28251" y="3948"/>
                  </a:moveTo>
                  <a:cubicBezTo>
                    <a:pt x="28258" y="3948"/>
                    <a:pt x="28265" y="3948"/>
                    <a:pt x="28272" y="3948"/>
                  </a:cubicBezTo>
                  <a:cubicBezTo>
                    <a:pt x="28495" y="3953"/>
                    <a:pt x="28709" y="4058"/>
                    <a:pt x="28726" y="4304"/>
                  </a:cubicBezTo>
                  <a:cubicBezTo>
                    <a:pt x="28741" y="4527"/>
                    <a:pt x="28573" y="4713"/>
                    <a:pt x="28375" y="4788"/>
                  </a:cubicBezTo>
                  <a:cubicBezTo>
                    <a:pt x="28281" y="4822"/>
                    <a:pt x="28282" y="4980"/>
                    <a:pt x="28391" y="4980"/>
                  </a:cubicBezTo>
                  <a:cubicBezTo>
                    <a:pt x="28394" y="4980"/>
                    <a:pt x="28397" y="4979"/>
                    <a:pt x="28401" y="4979"/>
                  </a:cubicBezTo>
                  <a:cubicBezTo>
                    <a:pt x="28411" y="4978"/>
                    <a:pt x="28420" y="4978"/>
                    <a:pt x="28430" y="4978"/>
                  </a:cubicBezTo>
                  <a:cubicBezTo>
                    <a:pt x="28506" y="4978"/>
                    <a:pt x="28571" y="5000"/>
                    <a:pt x="28627" y="5039"/>
                  </a:cubicBezTo>
                  <a:cubicBezTo>
                    <a:pt x="28627" y="5038"/>
                    <a:pt x="28627" y="5038"/>
                    <a:pt x="28627" y="5038"/>
                  </a:cubicBezTo>
                  <a:cubicBezTo>
                    <a:pt x="28628" y="5038"/>
                    <a:pt x="28628" y="5039"/>
                    <a:pt x="28628" y="5039"/>
                  </a:cubicBezTo>
                  <a:cubicBezTo>
                    <a:pt x="28781" y="5143"/>
                    <a:pt x="28851" y="5366"/>
                    <a:pt x="28830" y="5552"/>
                  </a:cubicBezTo>
                  <a:cubicBezTo>
                    <a:pt x="28802" y="5801"/>
                    <a:pt x="28637" y="6037"/>
                    <a:pt x="28399" y="6126"/>
                  </a:cubicBezTo>
                  <a:cubicBezTo>
                    <a:pt x="28392" y="6128"/>
                    <a:pt x="28386" y="6131"/>
                    <a:pt x="28381" y="6135"/>
                  </a:cubicBezTo>
                  <a:cubicBezTo>
                    <a:pt x="28015" y="5739"/>
                    <a:pt x="27545" y="5440"/>
                    <a:pt x="27026" y="5288"/>
                  </a:cubicBezTo>
                  <a:cubicBezTo>
                    <a:pt x="26817" y="5229"/>
                    <a:pt x="26605" y="5192"/>
                    <a:pt x="26394" y="5192"/>
                  </a:cubicBezTo>
                  <a:cubicBezTo>
                    <a:pt x="26371" y="5192"/>
                    <a:pt x="26347" y="5193"/>
                    <a:pt x="26324" y="5194"/>
                  </a:cubicBezTo>
                  <a:cubicBezTo>
                    <a:pt x="26325" y="5183"/>
                    <a:pt x="26325" y="5173"/>
                    <a:pt x="26325" y="5161"/>
                  </a:cubicBezTo>
                  <a:cubicBezTo>
                    <a:pt x="26307" y="5032"/>
                    <a:pt x="26289" y="4903"/>
                    <a:pt x="26271" y="4773"/>
                  </a:cubicBezTo>
                  <a:cubicBezTo>
                    <a:pt x="26255" y="4674"/>
                    <a:pt x="26241" y="4574"/>
                    <a:pt x="26226" y="4473"/>
                  </a:cubicBezTo>
                  <a:cubicBezTo>
                    <a:pt x="26366" y="4323"/>
                    <a:pt x="26555" y="4185"/>
                    <a:pt x="26767" y="4178"/>
                  </a:cubicBezTo>
                  <a:cubicBezTo>
                    <a:pt x="26771" y="4178"/>
                    <a:pt x="26776" y="4178"/>
                    <a:pt x="26780" y="4178"/>
                  </a:cubicBezTo>
                  <a:cubicBezTo>
                    <a:pt x="26972" y="4178"/>
                    <a:pt x="27190" y="4309"/>
                    <a:pt x="27204" y="4516"/>
                  </a:cubicBezTo>
                  <a:cubicBezTo>
                    <a:pt x="27207" y="4572"/>
                    <a:pt x="27263" y="4616"/>
                    <a:pt x="27314" y="4616"/>
                  </a:cubicBezTo>
                  <a:cubicBezTo>
                    <a:pt x="27345" y="4616"/>
                    <a:pt x="27374" y="4601"/>
                    <a:pt x="27391" y="4565"/>
                  </a:cubicBezTo>
                  <a:cubicBezTo>
                    <a:pt x="27549" y="4214"/>
                    <a:pt x="27849" y="3948"/>
                    <a:pt x="28251" y="3948"/>
                  </a:cubicBezTo>
                  <a:close/>
                  <a:moveTo>
                    <a:pt x="29006" y="5588"/>
                  </a:moveTo>
                  <a:cubicBezTo>
                    <a:pt x="29007" y="5595"/>
                    <a:pt x="29010" y="5601"/>
                    <a:pt x="29010" y="5606"/>
                  </a:cubicBezTo>
                  <a:cubicBezTo>
                    <a:pt x="29034" y="5732"/>
                    <a:pt x="29028" y="5864"/>
                    <a:pt x="28989" y="5986"/>
                  </a:cubicBezTo>
                  <a:cubicBezTo>
                    <a:pt x="28954" y="6096"/>
                    <a:pt x="28892" y="6198"/>
                    <a:pt x="28813" y="6281"/>
                  </a:cubicBezTo>
                  <a:cubicBezTo>
                    <a:pt x="28771" y="6327"/>
                    <a:pt x="28725" y="6365"/>
                    <a:pt x="28674" y="6400"/>
                  </a:cubicBezTo>
                  <a:cubicBezTo>
                    <a:pt x="28656" y="6411"/>
                    <a:pt x="28637" y="6422"/>
                    <a:pt x="28619" y="6432"/>
                  </a:cubicBezTo>
                  <a:cubicBezTo>
                    <a:pt x="28584" y="6382"/>
                    <a:pt x="28547" y="6332"/>
                    <a:pt x="28508" y="6284"/>
                  </a:cubicBezTo>
                  <a:cubicBezTo>
                    <a:pt x="28781" y="6153"/>
                    <a:pt x="28966" y="5888"/>
                    <a:pt x="29006" y="5588"/>
                  </a:cubicBezTo>
                  <a:close/>
                  <a:moveTo>
                    <a:pt x="12518" y="5171"/>
                  </a:moveTo>
                  <a:cubicBezTo>
                    <a:pt x="12534" y="5171"/>
                    <a:pt x="12551" y="5174"/>
                    <a:pt x="12568" y="5178"/>
                  </a:cubicBezTo>
                  <a:cubicBezTo>
                    <a:pt x="12571" y="5179"/>
                    <a:pt x="12573" y="5179"/>
                    <a:pt x="12576" y="5179"/>
                  </a:cubicBezTo>
                  <a:cubicBezTo>
                    <a:pt x="12654" y="5492"/>
                    <a:pt x="12785" y="5790"/>
                    <a:pt x="12944" y="6069"/>
                  </a:cubicBezTo>
                  <a:cubicBezTo>
                    <a:pt x="12789" y="6105"/>
                    <a:pt x="12635" y="6145"/>
                    <a:pt x="12484" y="6189"/>
                  </a:cubicBezTo>
                  <a:cubicBezTo>
                    <a:pt x="12255" y="6256"/>
                    <a:pt x="12025" y="6337"/>
                    <a:pt x="11800" y="6433"/>
                  </a:cubicBezTo>
                  <a:cubicBezTo>
                    <a:pt x="11870" y="6297"/>
                    <a:pt x="11916" y="6148"/>
                    <a:pt x="11952" y="5997"/>
                  </a:cubicBezTo>
                  <a:cubicBezTo>
                    <a:pt x="11989" y="5854"/>
                    <a:pt x="12006" y="5703"/>
                    <a:pt x="11979" y="5558"/>
                  </a:cubicBezTo>
                  <a:cubicBezTo>
                    <a:pt x="11994" y="5511"/>
                    <a:pt x="12047" y="5479"/>
                    <a:pt x="12090" y="5468"/>
                  </a:cubicBezTo>
                  <a:cubicBezTo>
                    <a:pt x="12115" y="5460"/>
                    <a:pt x="12139" y="5458"/>
                    <a:pt x="12163" y="5458"/>
                  </a:cubicBezTo>
                  <a:cubicBezTo>
                    <a:pt x="12222" y="5458"/>
                    <a:pt x="12279" y="5475"/>
                    <a:pt x="12339" y="5485"/>
                  </a:cubicBezTo>
                  <a:cubicBezTo>
                    <a:pt x="12346" y="5486"/>
                    <a:pt x="12353" y="5487"/>
                    <a:pt x="12359" y="5487"/>
                  </a:cubicBezTo>
                  <a:cubicBezTo>
                    <a:pt x="12386" y="5487"/>
                    <a:pt x="12409" y="5479"/>
                    <a:pt x="12427" y="5455"/>
                  </a:cubicBezTo>
                  <a:cubicBezTo>
                    <a:pt x="12447" y="5429"/>
                    <a:pt x="12452" y="5393"/>
                    <a:pt x="12433" y="5363"/>
                  </a:cubicBezTo>
                  <a:cubicBezTo>
                    <a:pt x="12409" y="5322"/>
                    <a:pt x="12418" y="5245"/>
                    <a:pt x="12447" y="5205"/>
                  </a:cubicBezTo>
                  <a:cubicBezTo>
                    <a:pt x="12466" y="5179"/>
                    <a:pt x="12491" y="5171"/>
                    <a:pt x="12518" y="5171"/>
                  </a:cubicBezTo>
                  <a:close/>
                  <a:moveTo>
                    <a:pt x="25939" y="3959"/>
                  </a:moveTo>
                  <a:cubicBezTo>
                    <a:pt x="25945" y="4002"/>
                    <a:pt x="25949" y="4048"/>
                    <a:pt x="25954" y="4091"/>
                  </a:cubicBezTo>
                  <a:cubicBezTo>
                    <a:pt x="25972" y="4217"/>
                    <a:pt x="25990" y="4343"/>
                    <a:pt x="26006" y="4469"/>
                  </a:cubicBezTo>
                  <a:cubicBezTo>
                    <a:pt x="26019" y="4564"/>
                    <a:pt x="26033" y="4657"/>
                    <a:pt x="26045" y="4754"/>
                  </a:cubicBezTo>
                  <a:cubicBezTo>
                    <a:pt x="26069" y="4907"/>
                    <a:pt x="26090" y="5063"/>
                    <a:pt x="26112" y="5219"/>
                  </a:cubicBezTo>
                  <a:cubicBezTo>
                    <a:pt x="25951" y="5246"/>
                    <a:pt x="25795" y="5297"/>
                    <a:pt x="25644" y="5380"/>
                  </a:cubicBezTo>
                  <a:cubicBezTo>
                    <a:pt x="25258" y="5591"/>
                    <a:pt x="24909" y="5903"/>
                    <a:pt x="24637" y="6247"/>
                  </a:cubicBezTo>
                  <a:cubicBezTo>
                    <a:pt x="24485" y="6439"/>
                    <a:pt x="24349" y="6644"/>
                    <a:pt x="24237" y="6861"/>
                  </a:cubicBezTo>
                  <a:cubicBezTo>
                    <a:pt x="24185" y="6963"/>
                    <a:pt x="24138" y="7069"/>
                    <a:pt x="24096" y="7177"/>
                  </a:cubicBezTo>
                  <a:cubicBezTo>
                    <a:pt x="24050" y="7297"/>
                    <a:pt x="24027" y="7408"/>
                    <a:pt x="24004" y="7533"/>
                  </a:cubicBezTo>
                  <a:cubicBezTo>
                    <a:pt x="23829" y="7489"/>
                    <a:pt x="23648" y="7460"/>
                    <a:pt x="23464" y="7448"/>
                  </a:cubicBezTo>
                  <a:cubicBezTo>
                    <a:pt x="23410" y="7445"/>
                    <a:pt x="23356" y="7444"/>
                    <a:pt x="23301" y="7444"/>
                  </a:cubicBezTo>
                  <a:cubicBezTo>
                    <a:pt x="23022" y="7444"/>
                    <a:pt x="22743" y="7485"/>
                    <a:pt x="22480" y="7568"/>
                  </a:cubicBezTo>
                  <a:cubicBezTo>
                    <a:pt x="22467" y="7430"/>
                    <a:pt x="22618" y="7308"/>
                    <a:pt x="22714" y="7231"/>
                  </a:cubicBezTo>
                  <a:lnTo>
                    <a:pt x="23105" y="6918"/>
                  </a:lnTo>
                  <a:cubicBezTo>
                    <a:pt x="23374" y="6700"/>
                    <a:pt x="23641" y="6477"/>
                    <a:pt x="23902" y="6247"/>
                  </a:cubicBezTo>
                  <a:cubicBezTo>
                    <a:pt x="23986" y="6172"/>
                    <a:pt x="24070" y="6096"/>
                    <a:pt x="24154" y="6019"/>
                  </a:cubicBezTo>
                  <a:cubicBezTo>
                    <a:pt x="24413" y="5781"/>
                    <a:pt x="24665" y="5533"/>
                    <a:pt x="24905" y="5277"/>
                  </a:cubicBezTo>
                  <a:cubicBezTo>
                    <a:pt x="25052" y="5122"/>
                    <a:pt x="25193" y="4964"/>
                    <a:pt x="25328" y="4800"/>
                  </a:cubicBezTo>
                  <a:cubicBezTo>
                    <a:pt x="25550" y="4533"/>
                    <a:pt x="25759" y="4255"/>
                    <a:pt x="25939" y="3959"/>
                  </a:cubicBezTo>
                  <a:close/>
                  <a:moveTo>
                    <a:pt x="27464" y="1742"/>
                  </a:moveTo>
                  <a:cubicBezTo>
                    <a:pt x="27509" y="1742"/>
                    <a:pt x="27551" y="1756"/>
                    <a:pt x="27586" y="1792"/>
                  </a:cubicBezTo>
                  <a:cubicBezTo>
                    <a:pt x="27643" y="1849"/>
                    <a:pt x="27619" y="1945"/>
                    <a:pt x="27632" y="2018"/>
                  </a:cubicBezTo>
                  <a:lnTo>
                    <a:pt x="27632" y="2021"/>
                  </a:lnTo>
                  <a:cubicBezTo>
                    <a:pt x="27646" y="2093"/>
                    <a:pt x="27677" y="2156"/>
                    <a:pt x="27736" y="2195"/>
                  </a:cubicBezTo>
                  <a:cubicBezTo>
                    <a:pt x="27747" y="2204"/>
                    <a:pt x="27758" y="2210"/>
                    <a:pt x="27771" y="2215"/>
                  </a:cubicBezTo>
                  <a:cubicBezTo>
                    <a:pt x="27771" y="2216"/>
                    <a:pt x="27772" y="2216"/>
                    <a:pt x="27772" y="2216"/>
                  </a:cubicBezTo>
                  <a:cubicBezTo>
                    <a:pt x="27782" y="2221"/>
                    <a:pt x="27793" y="2227"/>
                    <a:pt x="27803" y="2230"/>
                  </a:cubicBezTo>
                  <a:cubicBezTo>
                    <a:pt x="27804" y="2231"/>
                    <a:pt x="27805" y="2231"/>
                    <a:pt x="27807" y="2231"/>
                  </a:cubicBezTo>
                  <a:cubicBezTo>
                    <a:pt x="27817" y="2235"/>
                    <a:pt x="27828" y="2237"/>
                    <a:pt x="27838" y="2240"/>
                  </a:cubicBezTo>
                  <a:cubicBezTo>
                    <a:pt x="27866" y="2246"/>
                    <a:pt x="27894" y="2248"/>
                    <a:pt x="27922" y="2248"/>
                  </a:cubicBezTo>
                  <a:cubicBezTo>
                    <a:pt x="27988" y="2248"/>
                    <a:pt x="28056" y="2236"/>
                    <a:pt x="28122" y="2230"/>
                  </a:cubicBezTo>
                  <a:cubicBezTo>
                    <a:pt x="28138" y="2228"/>
                    <a:pt x="28161" y="2226"/>
                    <a:pt x="28185" y="2226"/>
                  </a:cubicBezTo>
                  <a:cubicBezTo>
                    <a:pt x="28231" y="2226"/>
                    <a:pt x="28281" y="2234"/>
                    <a:pt x="28296" y="2272"/>
                  </a:cubicBezTo>
                  <a:cubicBezTo>
                    <a:pt x="28315" y="2326"/>
                    <a:pt x="28256" y="2414"/>
                    <a:pt x="28240" y="2465"/>
                  </a:cubicBezTo>
                  <a:cubicBezTo>
                    <a:pt x="28227" y="2505"/>
                    <a:pt x="28224" y="2546"/>
                    <a:pt x="28227" y="2584"/>
                  </a:cubicBezTo>
                  <a:lnTo>
                    <a:pt x="28230" y="2599"/>
                  </a:lnTo>
                  <a:cubicBezTo>
                    <a:pt x="28231" y="2608"/>
                    <a:pt x="28232" y="2617"/>
                    <a:pt x="28235" y="2626"/>
                  </a:cubicBezTo>
                  <a:cubicBezTo>
                    <a:pt x="28237" y="2636"/>
                    <a:pt x="28241" y="2646"/>
                    <a:pt x="28247" y="2657"/>
                  </a:cubicBezTo>
                  <a:cubicBezTo>
                    <a:pt x="28248" y="2658"/>
                    <a:pt x="28248" y="2661"/>
                    <a:pt x="28250" y="2663"/>
                  </a:cubicBezTo>
                  <a:cubicBezTo>
                    <a:pt x="28253" y="2671"/>
                    <a:pt x="28257" y="2679"/>
                    <a:pt x="28262" y="2685"/>
                  </a:cubicBezTo>
                  <a:cubicBezTo>
                    <a:pt x="28267" y="2693"/>
                    <a:pt x="28274" y="2700"/>
                    <a:pt x="28281" y="2709"/>
                  </a:cubicBezTo>
                  <a:cubicBezTo>
                    <a:pt x="28282" y="2710"/>
                    <a:pt x="28284" y="2713"/>
                    <a:pt x="28286" y="2715"/>
                  </a:cubicBezTo>
                  <a:cubicBezTo>
                    <a:pt x="28292" y="2721"/>
                    <a:pt x="28300" y="2729"/>
                    <a:pt x="28309" y="2735"/>
                  </a:cubicBezTo>
                  <a:cubicBezTo>
                    <a:pt x="28315" y="2740"/>
                    <a:pt x="28325" y="2745"/>
                    <a:pt x="28334" y="2750"/>
                  </a:cubicBezTo>
                  <a:cubicBezTo>
                    <a:pt x="28337" y="2752"/>
                    <a:pt x="28340" y="2755"/>
                    <a:pt x="28344" y="2756"/>
                  </a:cubicBezTo>
                  <a:cubicBezTo>
                    <a:pt x="28355" y="2760"/>
                    <a:pt x="28365" y="2764"/>
                    <a:pt x="28377" y="2768"/>
                  </a:cubicBezTo>
                  <a:cubicBezTo>
                    <a:pt x="28392" y="2773"/>
                    <a:pt x="28409" y="2777"/>
                    <a:pt x="28429" y="2779"/>
                  </a:cubicBezTo>
                  <a:cubicBezTo>
                    <a:pt x="28445" y="2781"/>
                    <a:pt x="28461" y="2781"/>
                    <a:pt x="28478" y="2781"/>
                  </a:cubicBezTo>
                  <a:cubicBezTo>
                    <a:pt x="28488" y="2781"/>
                    <a:pt x="28498" y="2781"/>
                    <a:pt x="28508" y="2781"/>
                  </a:cubicBezTo>
                  <a:cubicBezTo>
                    <a:pt x="28539" y="2780"/>
                    <a:pt x="28571" y="2779"/>
                    <a:pt x="28602" y="2779"/>
                  </a:cubicBezTo>
                  <a:cubicBezTo>
                    <a:pt x="28693" y="2779"/>
                    <a:pt x="28778" y="2790"/>
                    <a:pt x="28818" y="2861"/>
                  </a:cubicBezTo>
                  <a:cubicBezTo>
                    <a:pt x="28884" y="2981"/>
                    <a:pt x="28840" y="3145"/>
                    <a:pt x="28879" y="3275"/>
                  </a:cubicBezTo>
                  <a:cubicBezTo>
                    <a:pt x="28884" y="3290"/>
                    <a:pt x="28889" y="3307"/>
                    <a:pt x="28897" y="3322"/>
                  </a:cubicBezTo>
                  <a:cubicBezTo>
                    <a:pt x="28902" y="3331"/>
                    <a:pt x="28905" y="3340"/>
                    <a:pt x="28910" y="3348"/>
                  </a:cubicBezTo>
                  <a:cubicBezTo>
                    <a:pt x="28913" y="3355"/>
                    <a:pt x="28917" y="3362"/>
                    <a:pt x="28922" y="3368"/>
                  </a:cubicBezTo>
                  <a:cubicBezTo>
                    <a:pt x="28929" y="3381"/>
                    <a:pt x="28936" y="3391"/>
                    <a:pt x="28946" y="3401"/>
                  </a:cubicBezTo>
                  <a:cubicBezTo>
                    <a:pt x="28955" y="3412"/>
                    <a:pt x="28964" y="3422"/>
                    <a:pt x="28972" y="3432"/>
                  </a:cubicBezTo>
                  <a:cubicBezTo>
                    <a:pt x="28972" y="3433"/>
                    <a:pt x="28975" y="3434"/>
                    <a:pt x="28977" y="3435"/>
                  </a:cubicBezTo>
                  <a:cubicBezTo>
                    <a:pt x="28977" y="3437"/>
                    <a:pt x="28978" y="3438"/>
                    <a:pt x="28982" y="3439"/>
                  </a:cubicBezTo>
                  <a:cubicBezTo>
                    <a:pt x="28988" y="3445"/>
                    <a:pt x="28995" y="3452"/>
                    <a:pt x="29002" y="3458"/>
                  </a:cubicBezTo>
                  <a:cubicBezTo>
                    <a:pt x="29013" y="3469"/>
                    <a:pt x="29027" y="3478"/>
                    <a:pt x="29038" y="3487"/>
                  </a:cubicBezTo>
                  <a:cubicBezTo>
                    <a:pt x="29050" y="3497"/>
                    <a:pt x="29063" y="3506"/>
                    <a:pt x="29076" y="3513"/>
                  </a:cubicBezTo>
                  <a:cubicBezTo>
                    <a:pt x="29086" y="3520"/>
                    <a:pt x="29095" y="3525"/>
                    <a:pt x="29106" y="3531"/>
                  </a:cubicBezTo>
                  <a:cubicBezTo>
                    <a:pt x="29112" y="3534"/>
                    <a:pt x="29118" y="3537"/>
                    <a:pt x="29126" y="3541"/>
                  </a:cubicBezTo>
                  <a:cubicBezTo>
                    <a:pt x="29141" y="3548"/>
                    <a:pt x="29157" y="3557"/>
                    <a:pt x="29172" y="3563"/>
                  </a:cubicBezTo>
                  <a:cubicBezTo>
                    <a:pt x="29293" y="3615"/>
                    <a:pt x="29475" y="3657"/>
                    <a:pt x="29544" y="3783"/>
                  </a:cubicBezTo>
                  <a:cubicBezTo>
                    <a:pt x="29565" y="3823"/>
                    <a:pt x="29569" y="3866"/>
                    <a:pt x="29565" y="3911"/>
                  </a:cubicBezTo>
                  <a:cubicBezTo>
                    <a:pt x="29561" y="3952"/>
                    <a:pt x="29549" y="3997"/>
                    <a:pt x="29539" y="4042"/>
                  </a:cubicBezTo>
                  <a:cubicBezTo>
                    <a:pt x="29535" y="4058"/>
                    <a:pt x="29533" y="4074"/>
                    <a:pt x="29529" y="4090"/>
                  </a:cubicBezTo>
                  <a:cubicBezTo>
                    <a:pt x="29522" y="4129"/>
                    <a:pt x="29519" y="4167"/>
                    <a:pt x="29528" y="4204"/>
                  </a:cubicBezTo>
                  <a:cubicBezTo>
                    <a:pt x="29529" y="4210"/>
                    <a:pt x="29529" y="4215"/>
                    <a:pt x="29532" y="4220"/>
                  </a:cubicBezTo>
                  <a:cubicBezTo>
                    <a:pt x="29532" y="4223"/>
                    <a:pt x="29533" y="4225"/>
                    <a:pt x="29534" y="4228"/>
                  </a:cubicBezTo>
                  <a:lnTo>
                    <a:pt x="29534" y="4229"/>
                  </a:lnTo>
                  <a:cubicBezTo>
                    <a:pt x="29537" y="4240"/>
                    <a:pt x="29540" y="4247"/>
                    <a:pt x="29544" y="4256"/>
                  </a:cubicBezTo>
                  <a:cubicBezTo>
                    <a:pt x="29548" y="4266"/>
                    <a:pt x="29554" y="4273"/>
                    <a:pt x="29558" y="4281"/>
                  </a:cubicBezTo>
                  <a:cubicBezTo>
                    <a:pt x="29563" y="4292"/>
                    <a:pt x="29569" y="4299"/>
                    <a:pt x="29575" y="4308"/>
                  </a:cubicBezTo>
                  <a:cubicBezTo>
                    <a:pt x="29580" y="4314"/>
                    <a:pt x="29585" y="4319"/>
                    <a:pt x="29589" y="4324"/>
                  </a:cubicBezTo>
                  <a:cubicBezTo>
                    <a:pt x="29613" y="4349"/>
                    <a:pt x="29641" y="4369"/>
                    <a:pt x="29673" y="4382"/>
                  </a:cubicBezTo>
                  <a:cubicBezTo>
                    <a:pt x="29674" y="4385"/>
                    <a:pt x="29678" y="4386"/>
                    <a:pt x="29680" y="4386"/>
                  </a:cubicBezTo>
                  <a:cubicBezTo>
                    <a:pt x="29690" y="4391"/>
                    <a:pt x="29701" y="4396"/>
                    <a:pt x="29714" y="4398"/>
                  </a:cubicBezTo>
                  <a:cubicBezTo>
                    <a:pt x="29726" y="4403"/>
                    <a:pt x="29741" y="4407"/>
                    <a:pt x="29757" y="4412"/>
                  </a:cubicBezTo>
                  <a:cubicBezTo>
                    <a:pt x="29787" y="4418"/>
                    <a:pt x="29816" y="4423"/>
                    <a:pt x="29846" y="4426"/>
                  </a:cubicBezTo>
                  <a:cubicBezTo>
                    <a:pt x="29898" y="4431"/>
                    <a:pt x="29972" y="4424"/>
                    <a:pt x="30021" y="4450"/>
                  </a:cubicBezTo>
                  <a:cubicBezTo>
                    <a:pt x="30105" y="4496"/>
                    <a:pt x="30050" y="4626"/>
                    <a:pt x="30023" y="4693"/>
                  </a:cubicBezTo>
                  <a:cubicBezTo>
                    <a:pt x="30002" y="4745"/>
                    <a:pt x="29980" y="4797"/>
                    <a:pt x="29960" y="4849"/>
                  </a:cubicBezTo>
                  <a:lnTo>
                    <a:pt x="29948" y="4880"/>
                  </a:lnTo>
                  <a:cubicBezTo>
                    <a:pt x="29941" y="4901"/>
                    <a:pt x="29935" y="4923"/>
                    <a:pt x="29930" y="4944"/>
                  </a:cubicBezTo>
                  <a:lnTo>
                    <a:pt x="29930" y="4945"/>
                  </a:lnTo>
                  <a:cubicBezTo>
                    <a:pt x="29925" y="4960"/>
                    <a:pt x="29923" y="4975"/>
                    <a:pt x="29920" y="4990"/>
                  </a:cubicBezTo>
                  <a:cubicBezTo>
                    <a:pt x="29917" y="5018"/>
                    <a:pt x="29915" y="5048"/>
                    <a:pt x="29917" y="5077"/>
                  </a:cubicBezTo>
                  <a:cubicBezTo>
                    <a:pt x="29918" y="5104"/>
                    <a:pt x="29923" y="5132"/>
                    <a:pt x="29933" y="5160"/>
                  </a:cubicBezTo>
                  <a:lnTo>
                    <a:pt x="29936" y="5172"/>
                  </a:lnTo>
                  <a:cubicBezTo>
                    <a:pt x="29943" y="5187"/>
                    <a:pt x="29949" y="5203"/>
                    <a:pt x="29957" y="5218"/>
                  </a:cubicBezTo>
                  <a:cubicBezTo>
                    <a:pt x="29965" y="5231"/>
                    <a:pt x="29974" y="5245"/>
                    <a:pt x="29985" y="5256"/>
                  </a:cubicBezTo>
                  <a:cubicBezTo>
                    <a:pt x="29992" y="5267"/>
                    <a:pt x="30001" y="5277"/>
                    <a:pt x="30012" y="5286"/>
                  </a:cubicBezTo>
                  <a:cubicBezTo>
                    <a:pt x="30014" y="5288"/>
                    <a:pt x="30017" y="5292"/>
                    <a:pt x="30021" y="5294"/>
                  </a:cubicBezTo>
                  <a:cubicBezTo>
                    <a:pt x="30032" y="5304"/>
                    <a:pt x="30042" y="5312"/>
                    <a:pt x="30053" y="5320"/>
                  </a:cubicBezTo>
                  <a:cubicBezTo>
                    <a:pt x="30102" y="5358"/>
                    <a:pt x="30164" y="5384"/>
                    <a:pt x="30225" y="5405"/>
                  </a:cubicBezTo>
                  <a:cubicBezTo>
                    <a:pt x="30282" y="5424"/>
                    <a:pt x="30356" y="5440"/>
                    <a:pt x="30396" y="5485"/>
                  </a:cubicBezTo>
                  <a:cubicBezTo>
                    <a:pt x="30443" y="5537"/>
                    <a:pt x="30428" y="5609"/>
                    <a:pt x="30417" y="5672"/>
                  </a:cubicBezTo>
                  <a:cubicBezTo>
                    <a:pt x="30414" y="5683"/>
                    <a:pt x="30412" y="5697"/>
                    <a:pt x="30410" y="5707"/>
                  </a:cubicBezTo>
                  <a:cubicBezTo>
                    <a:pt x="30400" y="5749"/>
                    <a:pt x="30389" y="5788"/>
                    <a:pt x="30382" y="5830"/>
                  </a:cubicBezTo>
                  <a:cubicBezTo>
                    <a:pt x="30376" y="5858"/>
                    <a:pt x="30371" y="5886"/>
                    <a:pt x="30368" y="5913"/>
                  </a:cubicBezTo>
                  <a:cubicBezTo>
                    <a:pt x="30367" y="5924"/>
                    <a:pt x="30367" y="5933"/>
                    <a:pt x="30367" y="5944"/>
                  </a:cubicBezTo>
                  <a:cubicBezTo>
                    <a:pt x="30366" y="5955"/>
                    <a:pt x="30366" y="5969"/>
                    <a:pt x="30368" y="5979"/>
                  </a:cubicBezTo>
                  <a:cubicBezTo>
                    <a:pt x="30368" y="5989"/>
                    <a:pt x="30370" y="5999"/>
                    <a:pt x="30370" y="6009"/>
                  </a:cubicBezTo>
                  <a:cubicBezTo>
                    <a:pt x="30372" y="6025"/>
                    <a:pt x="30375" y="6040"/>
                    <a:pt x="30380" y="6056"/>
                  </a:cubicBezTo>
                  <a:cubicBezTo>
                    <a:pt x="30427" y="6213"/>
                    <a:pt x="30568" y="6261"/>
                    <a:pt x="30693" y="6343"/>
                  </a:cubicBezTo>
                  <a:cubicBezTo>
                    <a:pt x="30769" y="6392"/>
                    <a:pt x="30774" y="6460"/>
                    <a:pt x="30756" y="6532"/>
                  </a:cubicBezTo>
                  <a:cubicBezTo>
                    <a:pt x="30745" y="6583"/>
                    <a:pt x="30721" y="6636"/>
                    <a:pt x="30703" y="6687"/>
                  </a:cubicBezTo>
                  <a:cubicBezTo>
                    <a:pt x="30696" y="6705"/>
                    <a:pt x="30691" y="6723"/>
                    <a:pt x="30688" y="6740"/>
                  </a:cubicBezTo>
                  <a:cubicBezTo>
                    <a:pt x="30685" y="6752"/>
                    <a:pt x="30683" y="6765"/>
                    <a:pt x="30680" y="6776"/>
                  </a:cubicBezTo>
                  <a:cubicBezTo>
                    <a:pt x="30679" y="6782"/>
                    <a:pt x="30679" y="6788"/>
                    <a:pt x="30679" y="6793"/>
                  </a:cubicBezTo>
                  <a:cubicBezTo>
                    <a:pt x="30678" y="6807"/>
                    <a:pt x="30677" y="6822"/>
                    <a:pt x="30677" y="6834"/>
                  </a:cubicBezTo>
                  <a:cubicBezTo>
                    <a:pt x="30677" y="6876"/>
                    <a:pt x="30684" y="6915"/>
                    <a:pt x="30701" y="6955"/>
                  </a:cubicBezTo>
                  <a:cubicBezTo>
                    <a:pt x="30740" y="7037"/>
                    <a:pt x="30814" y="7078"/>
                    <a:pt x="30868" y="7145"/>
                  </a:cubicBezTo>
                  <a:cubicBezTo>
                    <a:pt x="30875" y="7155"/>
                    <a:pt x="30881" y="7162"/>
                    <a:pt x="30888" y="7172"/>
                  </a:cubicBezTo>
                  <a:cubicBezTo>
                    <a:pt x="30893" y="7179"/>
                    <a:pt x="30898" y="7187"/>
                    <a:pt x="30901" y="7193"/>
                  </a:cubicBezTo>
                  <a:cubicBezTo>
                    <a:pt x="30904" y="7199"/>
                    <a:pt x="30907" y="7204"/>
                    <a:pt x="30910" y="7209"/>
                  </a:cubicBezTo>
                  <a:cubicBezTo>
                    <a:pt x="30918" y="7228"/>
                    <a:pt x="30925" y="7244"/>
                    <a:pt x="30930" y="7261"/>
                  </a:cubicBezTo>
                  <a:cubicBezTo>
                    <a:pt x="30934" y="7270"/>
                    <a:pt x="30935" y="7278"/>
                    <a:pt x="30938" y="7286"/>
                  </a:cubicBezTo>
                  <a:cubicBezTo>
                    <a:pt x="30939" y="7294"/>
                    <a:pt x="30941" y="7304"/>
                    <a:pt x="30941" y="7313"/>
                  </a:cubicBezTo>
                  <a:cubicBezTo>
                    <a:pt x="30943" y="7317"/>
                    <a:pt x="30943" y="7320"/>
                    <a:pt x="30943" y="7325"/>
                  </a:cubicBezTo>
                  <a:cubicBezTo>
                    <a:pt x="30944" y="7335"/>
                    <a:pt x="30945" y="7343"/>
                    <a:pt x="30945" y="7354"/>
                  </a:cubicBezTo>
                  <a:cubicBezTo>
                    <a:pt x="30946" y="7362"/>
                    <a:pt x="30946" y="7371"/>
                    <a:pt x="30946" y="7381"/>
                  </a:cubicBezTo>
                  <a:cubicBezTo>
                    <a:pt x="30946" y="7396"/>
                    <a:pt x="30945" y="7412"/>
                    <a:pt x="30945" y="7428"/>
                  </a:cubicBezTo>
                  <a:cubicBezTo>
                    <a:pt x="30944" y="7434"/>
                    <a:pt x="30944" y="7442"/>
                    <a:pt x="30943" y="7448"/>
                  </a:cubicBezTo>
                  <a:cubicBezTo>
                    <a:pt x="30941" y="7463"/>
                    <a:pt x="30939" y="7479"/>
                    <a:pt x="30936" y="7492"/>
                  </a:cubicBezTo>
                  <a:cubicBezTo>
                    <a:pt x="30934" y="7508"/>
                    <a:pt x="30929" y="7526"/>
                    <a:pt x="30925" y="7541"/>
                  </a:cubicBezTo>
                  <a:cubicBezTo>
                    <a:pt x="30922" y="7562"/>
                    <a:pt x="30915" y="7584"/>
                    <a:pt x="30910" y="7605"/>
                  </a:cubicBezTo>
                  <a:cubicBezTo>
                    <a:pt x="30904" y="7620"/>
                    <a:pt x="30899" y="7637"/>
                    <a:pt x="30894" y="7653"/>
                  </a:cubicBezTo>
                  <a:lnTo>
                    <a:pt x="30867" y="7621"/>
                  </a:lnTo>
                  <a:cubicBezTo>
                    <a:pt x="30845" y="7594"/>
                    <a:pt x="30821" y="7568"/>
                    <a:pt x="30797" y="7542"/>
                  </a:cubicBezTo>
                  <a:cubicBezTo>
                    <a:pt x="30782" y="7527"/>
                    <a:pt x="30768" y="7512"/>
                    <a:pt x="30752" y="7497"/>
                  </a:cubicBezTo>
                  <a:cubicBezTo>
                    <a:pt x="30735" y="7480"/>
                    <a:pt x="30717" y="7463"/>
                    <a:pt x="30699" y="7445"/>
                  </a:cubicBezTo>
                  <a:cubicBezTo>
                    <a:pt x="30698" y="7444"/>
                    <a:pt x="30698" y="7443"/>
                    <a:pt x="30696" y="7443"/>
                  </a:cubicBezTo>
                  <a:cubicBezTo>
                    <a:pt x="30667" y="7413"/>
                    <a:pt x="30636" y="7385"/>
                    <a:pt x="30602" y="7359"/>
                  </a:cubicBezTo>
                  <a:cubicBezTo>
                    <a:pt x="30581" y="7340"/>
                    <a:pt x="30561" y="7322"/>
                    <a:pt x="30539" y="7305"/>
                  </a:cubicBezTo>
                  <a:cubicBezTo>
                    <a:pt x="30528" y="7297"/>
                    <a:pt x="30518" y="7289"/>
                    <a:pt x="30508" y="7281"/>
                  </a:cubicBezTo>
                  <a:cubicBezTo>
                    <a:pt x="30479" y="7258"/>
                    <a:pt x="30450" y="7237"/>
                    <a:pt x="30420" y="7216"/>
                  </a:cubicBezTo>
                  <a:cubicBezTo>
                    <a:pt x="30417" y="7213"/>
                    <a:pt x="30413" y="7210"/>
                    <a:pt x="30408" y="7208"/>
                  </a:cubicBezTo>
                  <a:cubicBezTo>
                    <a:pt x="30377" y="7187"/>
                    <a:pt x="30346" y="7166"/>
                    <a:pt x="30315" y="7146"/>
                  </a:cubicBezTo>
                  <a:cubicBezTo>
                    <a:pt x="30276" y="7121"/>
                    <a:pt x="30237" y="7100"/>
                    <a:pt x="30198" y="7079"/>
                  </a:cubicBezTo>
                  <a:cubicBezTo>
                    <a:pt x="30160" y="7058"/>
                    <a:pt x="30122" y="7039"/>
                    <a:pt x="30085" y="7021"/>
                  </a:cubicBezTo>
                  <a:cubicBezTo>
                    <a:pt x="30074" y="7017"/>
                    <a:pt x="30065" y="7012"/>
                    <a:pt x="30055" y="7008"/>
                  </a:cubicBezTo>
                  <a:lnTo>
                    <a:pt x="30053" y="7008"/>
                  </a:lnTo>
                  <a:cubicBezTo>
                    <a:pt x="30026" y="6995"/>
                    <a:pt x="29998" y="6984"/>
                    <a:pt x="29971" y="6974"/>
                  </a:cubicBezTo>
                  <a:cubicBezTo>
                    <a:pt x="29944" y="6961"/>
                    <a:pt x="29915" y="6952"/>
                    <a:pt x="29888" y="6941"/>
                  </a:cubicBezTo>
                  <a:cubicBezTo>
                    <a:pt x="29861" y="6930"/>
                    <a:pt x="29832" y="6920"/>
                    <a:pt x="29804" y="6911"/>
                  </a:cubicBezTo>
                  <a:cubicBezTo>
                    <a:pt x="29776" y="6902"/>
                    <a:pt x="29747" y="6892"/>
                    <a:pt x="29719" y="6885"/>
                  </a:cubicBezTo>
                  <a:cubicBezTo>
                    <a:pt x="29716" y="6883"/>
                    <a:pt x="29712" y="6882"/>
                    <a:pt x="29710" y="6882"/>
                  </a:cubicBezTo>
                  <a:cubicBezTo>
                    <a:pt x="29606" y="6852"/>
                    <a:pt x="29500" y="6830"/>
                    <a:pt x="29393" y="6816"/>
                  </a:cubicBezTo>
                  <a:cubicBezTo>
                    <a:pt x="29392" y="6816"/>
                    <a:pt x="29392" y="6814"/>
                    <a:pt x="29389" y="6814"/>
                  </a:cubicBezTo>
                  <a:cubicBezTo>
                    <a:pt x="29363" y="6811"/>
                    <a:pt x="29337" y="6808"/>
                    <a:pt x="29311" y="6806"/>
                  </a:cubicBezTo>
                  <a:cubicBezTo>
                    <a:pt x="29284" y="6802"/>
                    <a:pt x="29257" y="6801"/>
                    <a:pt x="29230" y="6799"/>
                  </a:cubicBezTo>
                  <a:cubicBezTo>
                    <a:pt x="29202" y="6797"/>
                    <a:pt x="29175" y="6795"/>
                    <a:pt x="29148" y="6795"/>
                  </a:cubicBezTo>
                  <a:cubicBezTo>
                    <a:pt x="29121" y="6793"/>
                    <a:pt x="29095" y="6793"/>
                    <a:pt x="29068" y="6793"/>
                  </a:cubicBezTo>
                  <a:cubicBezTo>
                    <a:pt x="28992" y="6793"/>
                    <a:pt x="28918" y="6798"/>
                    <a:pt x="28844" y="6804"/>
                  </a:cubicBezTo>
                  <a:cubicBezTo>
                    <a:pt x="28826" y="6767"/>
                    <a:pt x="28805" y="6731"/>
                    <a:pt x="28785" y="6697"/>
                  </a:cubicBezTo>
                  <a:cubicBezTo>
                    <a:pt x="28784" y="6694"/>
                    <a:pt x="28784" y="6694"/>
                    <a:pt x="28784" y="6693"/>
                  </a:cubicBezTo>
                  <a:cubicBezTo>
                    <a:pt x="28763" y="6657"/>
                    <a:pt x="28742" y="6621"/>
                    <a:pt x="28720" y="6585"/>
                  </a:cubicBezTo>
                  <a:cubicBezTo>
                    <a:pt x="28745" y="6572"/>
                    <a:pt x="28768" y="6553"/>
                    <a:pt x="28789" y="6538"/>
                  </a:cubicBezTo>
                  <a:cubicBezTo>
                    <a:pt x="28847" y="6496"/>
                    <a:pt x="28903" y="6448"/>
                    <a:pt x="28951" y="6391"/>
                  </a:cubicBezTo>
                  <a:cubicBezTo>
                    <a:pt x="28962" y="6379"/>
                    <a:pt x="28975" y="6364"/>
                    <a:pt x="28986" y="6350"/>
                  </a:cubicBezTo>
                  <a:cubicBezTo>
                    <a:pt x="28987" y="6349"/>
                    <a:pt x="28987" y="6348"/>
                    <a:pt x="28987" y="6346"/>
                  </a:cubicBezTo>
                  <a:lnTo>
                    <a:pt x="28988" y="6346"/>
                  </a:lnTo>
                  <a:cubicBezTo>
                    <a:pt x="29001" y="6330"/>
                    <a:pt x="29012" y="6314"/>
                    <a:pt x="29022" y="6299"/>
                  </a:cubicBezTo>
                  <a:cubicBezTo>
                    <a:pt x="29030" y="6287"/>
                    <a:pt x="29038" y="6275"/>
                    <a:pt x="29045" y="6264"/>
                  </a:cubicBezTo>
                  <a:cubicBezTo>
                    <a:pt x="29055" y="6249"/>
                    <a:pt x="29064" y="6234"/>
                    <a:pt x="29073" y="6217"/>
                  </a:cubicBezTo>
                  <a:cubicBezTo>
                    <a:pt x="29107" y="6156"/>
                    <a:pt x="29134" y="6089"/>
                    <a:pt x="29154" y="6021"/>
                  </a:cubicBezTo>
                  <a:cubicBezTo>
                    <a:pt x="29189" y="5897"/>
                    <a:pt x="29195" y="5765"/>
                    <a:pt x="29178" y="5639"/>
                  </a:cubicBezTo>
                  <a:cubicBezTo>
                    <a:pt x="29175" y="5624"/>
                    <a:pt x="29172" y="5609"/>
                    <a:pt x="29169" y="5594"/>
                  </a:cubicBezTo>
                  <a:cubicBezTo>
                    <a:pt x="29168" y="5587"/>
                    <a:pt x="29168" y="5580"/>
                    <a:pt x="29165" y="5573"/>
                  </a:cubicBezTo>
                  <a:cubicBezTo>
                    <a:pt x="29154" y="5517"/>
                    <a:pt x="29136" y="5463"/>
                    <a:pt x="29113" y="5412"/>
                  </a:cubicBezTo>
                  <a:cubicBezTo>
                    <a:pt x="29106" y="5395"/>
                    <a:pt x="29097" y="5379"/>
                    <a:pt x="29089" y="5361"/>
                  </a:cubicBezTo>
                  <a:cubicBezTo>
                    <a:pt x="29089" y="5360"/>
                    <a:pt x="29087" y="5359"/>
                    <a:pt x="29087" y="5358"/>
                  </a:cubicBezTo>
                  <a:cubicBezTo>
                    <a:pt x="29055" y="5295"/>
                    <a:pt x="29011" y="5254"/>
                    <a:pt x="28961" y="5208"/>
                  </a:cubicBezTo>
                  <a:cubicBezTo>
                    <a:pt x="28957" y="5195"/>
                    <a:pt x="28952" y="5181"/>
                    <a:pt x="28946" y="5169"/>
                  </a:cubicBezTo>
                  <a:cubicBezTo>
                    <a:pt x="28955" y="5165"/>
                    <a:pt x="28962" y="5160"/>
                    <a:pt x="28969" y="5155"/>
                  </a:cubicBezTo>
                  <a:cubicBezTo>
                    <a:pt x="28996" y="5134"/>
                    <a:pt x="29016" y="5103"/>
                    <a:pt x="29034" y="5074"/>
                  </a:cubicBezTo>
                  <a:cubicBezTo>
                    <a:pt x="29065" y="5026"/>
                    <a:pt x="29092" y="4975"/>
                    <a:pt x="29115" y="4922"/>
                  </a:cubicBezTo>
                  <a:cubicBezTo>
                    <a:pt x="29122" y="4902"/>
                    <a:pt x="29129" y="4881"/>
                    <a:pt x="29134" y="4860"/>
                  </a:cubicBezTo>
                  <a:cubicBezTo>
                    <a:pt x="29138" y="4849"/>
                    <a:pt x="29141" y="4838"/>
                    <a:pt x="29143" y="4825"/>
                  </a:cubicBezTo>
                  <a:cubicBezTo>
                    <a:pt x="29147" y="4807"/>
                    <a:pt x="29150" y="4788"/>
                    <a:pt x="29152" y="4770"/>
                  </a:cubicBezTo>
                  <a:cubicBezTo>
                    <a:pt x="29158" y="4702"/>
                    <a:pt x="29153" y="4631"/>
                    <a:pt x="29137" y="4564"/>
                  </a:cubicBezTo>
                  <a:cubicBezTo>
                    <a:pt x="29133" y="4548"/>
                    <a:pt x="29129" y="4532"/>
                    <a:pt x="29123" y="4517"/>
                  </a:cubicBezTo>
                  <a:cubicBezTo>
                    <a:pt x="29116" y="4490"/>
                    <a:pt x="29106" y="4465"/>
                    <a:pt x="29094" y="4439"/>
                  </a:cubicBezTo>
                  <a:cubicBezTo>
                    <a:pt x="29089" y="4426"/>
                    <a:pt x="29082" y="4412"/>
                    <a:pt x="29076" y="4398"/>
                  </a:cubicBezTo>
                  <a:cubicBezTo>
                    <a:pt x="29050" y="4346"/>
                    <a:pt x="29017" y="4294"/>
                    <a:pt x="28983" y="4247"/>
                  </a:cubicBezTo>
                  <a:cubicBezTo>
                    <a:pt x="28929" y="4173"/>
                    <a:pt x="28868" y="4115"/>
                    <a:pt x="28804" y="4056"/>
                  </a:cubicBezTo>
                  <a:cubicBezTo>
                    <a:pt x="28793" y="4041"/>
                    <a:pt x="28784" y="4026"/>
                    <a:pt x="28774" y="4013"/>
                  </a:cubicBezTo>
                  <a:lnTo>
                    <a:pt x="28774" y="4012"/>
                  </a:lnTo>
                  <a:cubicBezTo>
                    <a:pt x="28763" y="3999"/>
                    <a:pt x="28752" y="3985"/>
                    <a:pt x="28740" y="3973"/>
                  </a:cubicBezTo>
                  <a:cubicBezTo>
                    <a:pt x="28730" y="3963"/>
                    <a:pt x="28720" y="3952"/>
                    <a:pt x="28710" y="3943"/>
                  </a:cubicBezTo>
                  <a:cubicBezTo>
                    <a:pt x="28705" y="3939"/>
                    <a:pt x="28700" y="3934"/>
                    <a:pt x="28694" y="3929"/>
                  </a:cubicBezTo>
                  <a:cubicBezTo>
                    <a:pt x="28684" y="3921"/>
                    <a:pt x="28674" y="3912"/>
                    <a:pt x="28662" y="3903"/>
                  </a:cubicBezTo>
                  <a:cubicBezTo>
                    <a:pt x="28648" y="3893"/>
                    <a:pt x="28633" y="3883"/>
                    <a:pt x="28617" y="3874"/>
                  </a:cubicBezTo>
                  <a:cubicBezTo>
                    <a:pt x="28587" y="3857"/>
                    <a:pt x="28556" y="3841"/>
                    <a:pt x="28524" y="3829"/>
                  </a:cubicBezTo>
                  <a:cubicBezTo>
                    <a:pt x="28506" y="3823"/>
                    <a:pt x="28485" y="3817"/>
                    <a:pt x="28465" y="3812"/>
                  </a:cubicBezTo>
                  <a:cubicBezTo>
                    <a:pt x="28392" y="3793"/>
                    <a:pt x="28315" y="3784"/>
                    <a:pt x="28238" y="3784"/>
                  </a:cubicBezTo>
                  <a:cubicBezTo>
                    <a:pt x="28155" y="3784"/>
                    <a:pt x="28071" y="3794"/>
                    <a:pt x="27988" y="3813"/>
                  </a:cubicBezTo>
                  <a:cubicBezTo>
                    <a:pt x="27991" y="3802"/>
                    <a:pt x="27994" y="3792"/>
                    <a:pt x="27996" y="3783"/>
                  </a:cubicBezTo>
                  <a:cubicBezTo>
                    <a:pt x="28013" y="3711"/>
                    <a:pt x="28027" y="3640"/>
                    <a:pt x="28035" y="3565"/>
                  </a:cubicBezTo>
                  <a:cubicBezTo>
                    <a:pt x="28038" y="3544"/>
                    <a:pt x="28039" y="3521"/>
                    <a:pt x="28040" y="3500"/>
                  </a:cubicBezTo>
                  <a:cubicBezTo>
                    <a:pt x="28042" y="3485"/>
                    <a:pt x="28042" y="3468"/>
                    <a:pt x="28042" y="3450"/>
                  </a:cubicBezTo>
                  <a:cubicBezTo>
                    <a:pt x="28043" y="3433"/>
                    <a:pt x="28043" y="3414"/>
                    <a:pt x="28042" y="3396"/>
                  </a:cubicBezTo>
                  <a:cubicBezTo>
                    <a:pt x="28043" y="3383"/>
                    <a:pt x="28042" y="3370"/>
                    <a:pt x="28040" y="3357"/>
                  </a:cubicBezTo>
                  <a:cubicBezTo>
                    <a:pt x="28039" y="3338"/>
                    <a:pt x="28035" y="3318"/>
                    <a:pt x="28034" y="3299"/>
                  </a:cubicBezTo>
                  <a:cubicBezTo>
                    <a:pt x="28039" y="3256"/>
                    <a:pt x="28040" y="3209"/>
                    <a:pt x="28035" y="3163"/>
                  </a:cubicBezTo>
                  <a:cubicBezTo>
                    <a:pt x="28034" y="3147"/>
                    <a:pt x="28032" y="3132"/>
                    <a:pt x="28029" y="3116"/>
                  </a:cubicBezTo>
                  <a:cubicBezTo>
                    <a:pt x="28025" y="3096"/>
                    <a:pt x="28022" y="3078"/>
                    <a:pt x="28014" y="3058"/>
                  </a:cubicBezTo>
                  <a:cubicBezTo>
                    <a:pt x="28009" y="3039"/>
                    <a:pt x="28003" y="3021"/>
                    <a:pt x="27997" y="3003"/>
                  </a:cubicBezTo>
                  <a:cubicBezTo>
                    <a:pt x="27978" y="2958"/>
                    <a:pt x="27955" y="2916"/>
                    <a:pt x="27928" y="2877"/>
                  </a:cubicBezTo>
                  <a:cubicBezTo>
                    <a:pt x="27920" y="2864"/>
                    <a:pt x="27910" y="2850"/>
                    <a:pt x="27899" y="2838"/>
                  </a:cubicBezTo>
                  <a:cubicBezTo>
                    <a:pt x="27889" y="2823"/>
                    <a:pt x="27878" y="2810"/>
                    <a:pt x="27865" y="2796"/>
                  </a:cubicBezTo>
                  <a:cubicBezTo>
                    <a:pt x="27855" y="2783"/>
                    <a:pt x="27841" y="2770"/>
                    <a:pt x="27829" y="2758"/>
                  </a:cubicBezTo>
                  <a:cubicBezTo>
                    <a:pt x="27826" y="2755"/>
                    <a:pt x="27824" y="2752"/>
                    <a:pt x="27821" y="2750"/>
                  </a:cubicBezTo>
                  <a:cubicBezTo>
                    <a:pt x="27808" y="2737"/>
                    <a:pt x="27795" y="2725"/>
                    <a:pt x="27780" y="2715"/>
                  </a:cubicBezTo>
                  <a:cubicBezTo>
                    <a:pt x="27772" y="2708"/>
                    <a:pt x="27763" y="2700"/>
                    <a:pt x="27754" y="2695"/>
                  </a:cubicBezTo>
                  <a:cubicBezTo>
                    <a:pt x="27741" y="2685"/>
                    <a:pt x="27730" y="2677"/>
                    <a:pt x="27715" y="2668"/>
                  </a:cubicBezTo>
                  <a:cubicBezTo>
                    <a:pt x="27711" y="2664"/>
                    <a:pt x="27706" y="2662"/>
                    <a:pt x="27701" y="2658"/>
                  </a:cubicBezTo>
                  <a:cubicBezTo>
                    <a:pt x="27686" y="2647"/>
                    <a:pt x="27673" y="2640"/>
                    <a:pt x="27657" y="2631"/>
                  </a:cubicBezTo>
                  <a:cubicBezTo>
                    <a:pt x="27652" y="2627"/>
                    <a:pt x="27645" y="2624"/>
                    <a:pt x="27638" y="2620"/>
                  </a:cubicBezTo>
                  <a:cubicBezTo>
                    <a:pt x="27619" y="2610"/>
                    <a:pt x="27600" y="2599"/>
                    <a:pt x="27579" y="2590"/>
                  </a:cubicBezTo>
                  <a:cubicBezTo>
                    <a:pt x="27563" y="2584"/>
                    <a:pt x="27549" y="2576"/>
                    <a:pt x="27532" y="2569"/>
                  </a:cubicBezTo>
                  <a:cubicBezTo>
                    <a:pt x="27480" y="2548"/>
                    <a:pt x="27424" y="2531"/>
                    <a:pt x="27368" y="2517"/>
                  </a:cubicBezTo>
                  <a:cubicBezTo>
                    <a:pt x="27366" y="2516"/>
                    <a:pt x="27361" y="2516"/>
                    <a:pt x="27358" y="2516"/>
                  </a:cubicBezTo>
                  <a:cubicBezTo>
                    <a:pt x="27335" y="2510"/>
                    <a:pt x="27311" y="2506"/>
                    <a:pt x="27288" y="2501"/>
                  </a:cubicBezTo>
                  <a:cubicBezTo>
                    <a:pt x="27261" y="2496"/>
                    <a:pt x="27235" y="2491"/>
                    <a:pt x="27207" y="2489"/>
                  </a:cubicBezTo>
                  <a:cubicBezTo>
                    <a:pt x="27180" y="2485"/>
                    <a:pt x="27154" y="2482"/>
                    <a:pt x="27128" y="2482"/>
                  </a:cubicBezTo>
                  <a:cubicBezTo>
                    <a:pt x="27101" y="2481"/>
                    <a:pt x="27075" y="2480"/>
                    <a:pt x="27049" y="2480"/>
                  </a:cubicBezTo>
                  <a:cubicBezTo>
                    <a:pt x="27020" y="2480"/>
                    <a:pt x="26992" y="2481"/>
                    <a:pt x="26965" y="2482"/>
                  </a:cubicBezTo>
                  <a:cubicBezTo>
                    <a:pt x="27056" y="2304"/>
                    <a:pt x="27113" y="2104"/>
                    <a:pt x="27108" y="1904"/>
                  </a:cubicBezTo>
                  <a:cubicBezTo>
                    <a:pt x="27116" y="1903"/>
                    <a:pt x="27122" y="1901"/>
                    <a:pt x="27128" y="1896"/>
                  </a:cubicBezTo>
                  <a:cubicBezTo>
                    <a:pt x="27210" y="1841"/>
                    <a:pt x="27346" y="1742"/>
                    <a:pt x="27464" y="1742"/>
                  </a:cubicBezTo>
                  <a:close/>
                  <a:moveTo>
                    <a:pt x="10321" y="5624"/>
                  </a:moveTo>
                  <a:lnTo>
                    <a:pt x="10321" y="5624"/>
                  </a:lnTo>
                  <a:cubicBezTo>
                    <a:pt x="10217" y="5728"/>
                    <a:pt x="10117" y="5835"/>
                    <a:pt x="10022" y="5945"/>
                  </a:cubicBezTo>
                  <a:cubicBezTo>
                    <a:pt x="9759" y="6252"/>
                    <a:pt x="9514" y="6582"/>
                    <a:pt x="9318" y="6937"/>
                  </a:cubicBezTo>
                  <a:cubicBezTo>
                    <a:pt x="9211" y="7132"/>
                    <a:pt x="9120" y="7337"/>
                    <a:pt x="9049" y="7547"/>
                  </a:cubicBezTo>
                  <a:cubicBezTo>
                    <a:pt x="9012" y="7660"/>
                    <a:pt x="8982" y="7775"/>
                    <a:pt x="8959" y="7891"/>
                  </a:cubicBezTo>
                  <a:cubicBezTo>
                    <a:pt x="8948" y="7953"/>
                    <a:pt x="8932" y="8017"/>
                    <a:pt x="8929" y="8080"/>
                  </a:cubicBezTo>
                  <a:cubicBezTo>
                    <a:pt x="8609" y="7896"/>
                    <a:pt x="8288" y="7714"/>
                    <a:pt x="7969" y="7531"/>
                  </a:cubicBezTo>
                  <a:cubicBezTo>
                    <a:pt x="8275" y="7051"/>
                    <a:pt x="8604" y="6605"/>
                    <a:pt x="9063" y="6256"/>
                  </a:cubicBezTo>
                  <a:cubicBezTo>
                    <a:pt x="9297" y="6079"/>
                    <a:pt x="9552" y="5928"/>
                    <a:pt x="9817" y="5807"/>
                  </a:cubicBezTo>
                  <a:cubicBezTo>
                    <a:pt x="9955" y="5745"/>
                    <a:pt x="10098" y="5689"/>
                    <a:pt x="10243" y="5645"/>
                  </a:cubicBezTo>
                  <a:cubicBezTo>
                    <a:pt x="10267" y="5636"/>
                    <a:pt x="10295" y="5630"/>
                    <a:pt x="10321" y="5624"/>
                  </a:cubicBezTo>
                  <a:close/>
                  <a:moveTo>
                    <a:pt x="21062" y="2528"/>
                  </a:moveTo>
                  <a:cubicBezTo>
                    <a:pt x="21069" y="2598"/>
                    <a:pt x="21075" y="2668"/>
                    <a:pt x="21078" y="2739"/>
                  </a:cubicBezTo>
                  <a:cubicBezTo>
                    <a:pt x="21091" y="2943"/>
                    <a:pt x="21089" y="3146"/>
                    <a:pt x="21080" y="3350"/>
                  </a:cubicBezTo>
                  <a:cubicBezTo>
                    <a:pt x="21078" y="3362"/>
                    <a:pt x="21082" y="3372"/>
                    <a:pt x="21086" y="3383"/>
                  </a:cubicBezTo>
                  <a:cubicBezTo>
                    <a:pt x="20835" y="3584"/>
                    <a:pt x="20579" y="3777"/>
                    <a:pt x="20320" y="3966"/>
                  </a:cubicBezTo>
                  <a:cubicBezTo>
                    <a:pt x="19609" y="4486"/>
                    <a:pt x="18879" y="4980"/>
                    <a:pt x="18208" y="5552"/>
                  </a:cubicBezTo>
                  <a:cubicBezTo>
                    <a:pt x="18039" y="5698"/>
                    <a:pt x="17854" y="5843"/>
                    <a:pt x="17725" y="6028"/>
                  </a:cubicBezTo>
                  <a:cubicBezTo>
                    <a:pt x="17594" y="6217"/>
                    <a:pt x="17562" y="6436"/>
                    <a:pt x="17602" y="6660"/>
                  </a:cubicBezTo>
                  <a:cubicBezTo>
                    <a:pt x="17644" y="6906"/>
                    <a:pt x="17749" y="7145"/>
                    <a:pt x="17846" y="7375"/>
                  </a:cubicBezTo>
                  <a:cubicBezTo>
                    <a:pt x="17935" y="7589"/>
                    <a:pt x="18035" y="7797"/>
                    <a:pt x="18149" y="7999"/>
                  </a:cubicBezTo>
                  <a:cubicBezTo>
                    <a:pt x="18132" y="8000"/>
                    <a:pt x="18115" y="8001"/>
                    <a:pt x="18099" y="8004"/>
                  </a:cubicBezTo>
                  <a:cubicBezTo>
                    <a:pt x="17833" y="8032"/>
                    <a:pt x="17568" y="8076"/>
                    <a:pt x="17303" y="8134"/>
                  </a:cubicBezTo>
                  <a:cubicBezTo>
                    <a:pt x="17338" y="7520"/>
                    <a:pt x="17322" y="6835"/>
                    <a:pt x="16784" y="6432"/>
                  </a:cubicBezTo>
                  <a:cubicBezTo>
                    <a:pt x="16620" y="6309"/>
                    <a:pt x="16431" y="6220"/>
                    <a:pt x="16236" y="6147"/>
                  </a:cubicBezTo>
                  <a:cubicBezTo>
                    <a:pt x="16253" y="6100"/>
                    <a:pt x="16239" y="6044"/>
                    <a:pt x="16231" y="5997"/>
                  </a:cubicBezTo>
                  <a:cubicBezTo>
                    <a:pt x="16224" y="5955"/>
                    <a:pt x="16215" y="5912"/>
                    <a:pt x="16203" y="5871"/>
                  </a:cubicBezTo>
                  <a:cubicBezTo>
                    <a:pt x="16186" y="5796"/>
                    <a:pt x="16161" y="5723"/>
                    <a:pt x="16130" y="5651"/>
                  </a:cubicBezTo>
                  <a:cubicBezTo>
                    <a:pt x="16499" y="5600"/>
                    <a:pt x="16816" y="5380"/>
                    <a:pt x="17126" y="5194"/>
                  </a:cubicBezTo>
                  <a:cubicBezTo>
                    <a:pt x="17795" y="4794"/>
                    <a:pt x="18453" y="4382"/>
                    <a:pt x="19107" y="3961"/>
                  </a:cubicBezTo>
                  <a:cubicBezTo>
                    <a:pt x="19434" y="3749"/>
                    <a:pt x="19758" y="3536"/>
                    <a:pt x="20080" y="3319"/>
                  </a:cubicBezTo>
                  <a:cubicBezTo>
                    <a:pt x="20377" y="3119"/>
                    <a:pt x="20685" y="2921"/>
                    <a:pt x="20940" y="2666"/>
                  </a:cubicBezTo>
                  <a:cubicBezTo>
                    <a:pt x="20982" y="2624"/>
                    <a:pt x="21025" y="2579"/>
                    <a:pt x="21062" y="2528"/>
                  </a:cubicBezTo>
                  <a:close/>
                  <a:moveTo>
                    <a:pt x="23379" y="160"/>
                  </a:moveTo>
                  <a:cubicBezTo>
                    <a:pt x="24599" y="160"/>
                    <a:pt x="25821" y="331"/>
                    <a:pt x="26939" y="832"/>
                  </a:cubicBezTo>
                  <a:cubicBezTo>
                    <a:pt x="29549" y="2006"/>
                    <a:pt x="31112" y="4794"/>
                    <a:pt x="31323" y="7576"/>
                  </a:cubicBezTo>
                  <a:cubicBezTo>
                    <a:pt x="31336" y="7758"/>
                    <a:pt x="31344" y="7940"/>
                    <a:pt x="31348" y="8121"/>
                  </a:cubicBezTo>
                  <a:cubicBezTo>
                    <a:pt x="31345" y="8236"/>
                    <a:pt x="31345" y="8345"/>
                    <a:pt x="31344" y="8457"/>
                  </a:cubicBezTo>
                  <a:cubicBezTo>
                    <a:pt x="31281" y="8263"/>
                    <a:pt x="31187" y="8076"/>
                    <a:pt x="31077" y="7906"/>
                  </a:cubicBezTo>
                  <a:cubicBezTo>
                    <a:pt x="31061" y="7882"/>
                    <a:pt x="31044" y="7860"/>
                    <a:pt x="31028" y="7836"/>
                  </a:cubicBezTo>
                  <a:cubicBezTo>
                    <a:pt x="31068" y="7736"/>
                    <a:pt x="31105" y="7633"/>
                    <a:pt x="31126" y="7529"/>
                  </a:cubicBezTo>
                  <a:cubicBezTo>
                    <a:pt x="31144" y="7444"/>
                    <a:pt x="31149" y="7358"/>
                    <a:pt x="31136" y="7270"/>
                  </a:cubicBezTo>
                  <a:cubicBezTo>
                    <a:pt x="31121" y="7185"/>
                    <a:pt x="31090" y="7104"/>
                    <a:pt x="31038" y="7034"/>
                  </a:cubicBezTo>
                  <a:cubicBezTo>
                    <a:pt x="30996" y="6979"/>
                    <a:pt x="30897" y="6928"/>
                    <a:pt x="30882" y="6856"/>
                  </a:cubicBezTo>
                  <a:cubicBezTo>
                    <a:pt x="30870" y="6793"/>
                    <a:pt x="30913" y="6715"/>
                    <a:pt x="30932" y="6658"/>
                  </a:cubicBezTo>
                  <a:cubicBezTo>
                    <a:pt x="30959" y="6588"/>
                    <a:pt x="30979" y="6515"/>
                    <a:pt x="30974" y="6438"/>
                  </a:cubicBezTo>
                  <a:cubicBezTo>
                    <a:pt x="30963" y="6284"/>
                    <a:pt x="30848" y="6204"/>
                    <a:pt x="30721" y="6140"/>
                  </a:cubicBezTo>
                  <a:cubicBezTo>
                    <a:pt x="30666" y="6111"/>
                    <a:pt x="30591" y="6084"/>
                    <a:pt x="30568" y="6022"/>
                  </a:cubicBezTo>
                  <a:cubicBezTo>
                    <a:pt x="30541" y="5955"/>
                    <a:pt x="30570" y="5872"/>
                    <a:pt x="30588" y="5807"/>
                  </a:cubicBezTo>
                  <a:cubicBezTo>
                    <a:pt x="30620" y="5677"/>
                    <a:pt x="30658" y="5532"/>
                    <a:pt x="30585" y="5407"/>
                  </a:cubicBezTo>
                  <a:cubicBezTo>
                    <a:pt x="30507" y="5275"/>
                    <a:pt x="30362" y="5252"/>
                    <a:pt x="30234" y="5193"/>
                  </a:cubicBezTo>
                  <a:cubicBezTo>
                    <a:pt x="30036" y="5103"/>
                    <a:pt x="30182" y="4892"/>
                    <a:pt x="30240" y="4752"/>
                  </a:cubicBezTo>
                  <a:cubicBezTo>
                    <a:pt x="30303" y="4600"/>
                    <a:pt x="30318" y="4398"/>
                    <a:pt x="30169" y="4289"/>
                  </a:cubicBezTo>
                  <a:cubicBezTo>
                    <a:pt x="30117" y="4250"/>
                    <a:pt x="30058" y="4235"/>
                    <a:pt x="29995" y="4225"/>
                  </a:cubicBezTo>
                  <a:cubicBezTo>
                    <a:pt x="29927" y="4216"/>
                    <a:pt x="29843" y="4229"/>
                    <a:pt x="29781" y="4201"/>
                  </a:cubicBezTo>
                  <a:cubicBezTo>
                    <a:pt x="29697" y="4168"/>
                    <a:pt x="29736" y="4073"/>
                    <a:pt x="29750" y="4004"/>
                  </a:cubicBezTo>
                  <a:cubicBezTo>
                    <a:pt x="29766" y="3926"/>
                    <a:pt x="29781" y="3845"/>
                    <a:pt x="29758" y="3766"/>
                  </a:cubicBezTo>
                  <a:cubicBezTo>
                    <a:pt x="29716" y="3618"/>
                    <a:pt x="29583" y="3534"/>
                    <a:pt x="29449" y="3482"/>
                  </a:cubicBezTo>
                  <a:cubicBezTo>
                    <a:pt x="29309" y="3428"/>
                    <a:pt x="29078" y="3407"/>
                    <a:pt x="29032" y="3231"/>
                  </a:cubicBezTo>
                  <a:cubicBezTo>
                    <a:pt x="28994" y="3084"/>
                    <a:pt x="29064" y="2928"/>
                    <a:pt x="29007" y="2779"/>
                  </a:cubicBezTo>
                  <a:cubicBezTo>
                    <a:pt x="28942" y="2612"/>
                    <a:pt x="28767" y="2576"/>
                    <a:pt x="28607" y="2574"/>
                  </a:cubicBezTo>
                  <a:cubicBezTo>
                    <a:pt x="28586" y="2574"/>
                    <a:pt x="28553" y="2578"/>
                    <a:pt x="28522" y="2578"/>
                  </a:cubicBezTo>
                  <a:cubicBezTo>
                    <a:pt x="28481" y="2578"/>
                    <a:pt x="28442" y="2572"/>
                    <a:pt x="28438" y="2542"/>
                  </a:cubicBezTo>
                  <a:cubicBezTo>
                    <a:pt x="28434" y="2518"/>
                    <a:pt x="28463" y="2466"/>
                    <a:pt x="28470" y="2444"/>
                  </a:cubicBezTo>
                  <a:cubicBezTo>
                    <a:pt x="28484" y="2405"/>
                    <a:pt x="28495" y="2368"/>
                    <a:pt x="28501" y="2329"/>
                  </a:cubicBezTo>
                  <a:cubicBezTo>
                    <a:pt x="28522" y="2159"/>
                    <a:pt x="28394" y="2051"/>
                    <a:pt x="28234" y="2039"/>
                  </a:cubicBezTo>
                  <a:cubicBezTo>
                    <a:pt x="28226" y="2039"/>
                    <a:pt x="28218" y="2038"/>
                    <a:pt x="28209" y="2038"/>
                  </a:cubicBezTo>
                  <a:cubicBezTo>
                    <a:pt x="28135" y="2038"/>
                    <a:pt x="28066" y="2058"/>
                    <a:pt x="27992" y="2069"/>
                  </a:cubicBezTo>
                  <a:cubicBezTo>
                    <a:pt x="27970" y="2073"/>
                    <a:pt x="27938" y="2079"/>
                    <a:pt x="27909" y="2079"/>
                  </a:cubicBezTo>
                  <a:cubicBezTo>
                    <a:pt x="27890" y="2079"/>
                    <a:pt x="27871" y="2077"/>
                    <a:pt x="27857" y="2069"/>
                  </a:cubicBezTo>
                  <a:cubicBezTo>
                    <a:pt x="27804" y="2043"/>
                    <a:pt x="27805" y="1982"/>
                    <a:pt x="27803" y="1930"/>
                  </a:cubicBezTo>
                  <a:cubicBezTo>
                    <a:pt x="27795" y="1758"/>
                    <a:pt x="27726" y="1617"/>
                    <a:pt x="27545" y="1581"/>
                  </a:cubicBezTo>
                  <a:cubicBezTo>
                    <a:pt x="27521" y="1576"/>
                    <a:pt x="27497" y="1574"/>
                    <a:pt x="27474" y="1574"/>
                  </a:cubicBezTo>
                  <a:cubicBezTo>
                    <a:pt x="27329" y="1574"/>
                    <a:pt x="27205" y="1661"/>
                    <a:pt x="27097" y="1756"/>
                  </a:cubicBezTo>
                  <a:cubicBezTo>
                    <a:pt x="27091" y="1715"/>
                    <a:pt x="27080" y="1675"/>
                    <a:pt x="27068" y="1635"/>
                  </a:cubicBezTo>
                  <a:cubicBezTo>
                    <a:pt x="26950" y="1292"/>
                    <a:pt x="26667" y="1103"/>
                    <a:pt x="26308" y="1099"/>
                  </a:cubicBezTo>
                  <a:cubicBezTo>
                    <a:pt x="26301" y="1099"/>
                    <a:pt x="26293" y="1099"/>
                    <a:pt x="26286" y="1099"/>
                  </a:cubicBezTo>
                  <a:cubicBezTo>
                    <a:pt x="26085" y="1099"/>
                    <a:pt x="25896" y="1152"/>
                    <a:pt x="25742" y="1257"/>
                  </a:cubicBezTo>
                  <a:cubicBezTo>
                    <a:pt x="25679" y="1065"/>
                    <a:pt x="25563" y="783"/>
                    <a:pt x="25350" y="783"/>
                  </a:cubicBezTo>
                  <a:cubicBezTo>
                    <a:pt x="25337" y="783"/>
                    <a:pt x="25324" y="784"/>
                    <a:pt x="25310" y="786"/>
                  </a:cubicBezTo>
                  <a:cubicBezTo>
                    <a:pt x="25198" y="803"/>
                    <a:pt x="25102" y="844"/>
                    <a:pt x="24988" y="844"/>
                  </a:cubicBezTo>
                  <a:cubicBezTo>
                    <a:pt x="24984" y="844"/>
                    <a:pt x="24980" y="844"/>
                    <a:pt x="24975" y="844"/>
                  </a:cubicBezTo>
                  <a:cubicBezTo>
                    <a:pt x="24849" y="839"/>
                    <a:pt x="24725" y="798"/>
                    <a:pt x="24617" y="734"/>
                  </a:cubicBezTo>
                  <a:cubicBezTo>
                    <a:pt x="24533" y="684"/>
                    <a:pt x="24455" y="583"/>
                    <a:pt x="24348" y="583"/>
                  </a:cubicBezTo>
                  <a:cubicBezTo>
                    <a:pt x="24346" y="583"/>
                    <a:pt x="24345" y="583"/>
                    <a:pt x="24344" y="583"/>
                  </a:cubicBezTo>
                  <a:cubicBezTo>
                    <a:pt x="24246" y="584"/>
                    <a:pt x="24193" y="661"/>
                    <a:pt x="24150" y="737"/>
                  </a:cubicBezTo>
                  <a:cubicBezTo>
                    <a:pt x="24121" y="789"/>
                    <a:pt x="24103" y="835"/>
                    <a:pt x="24035" y="840"/>
                  </a:cubicBezTo>
                  <a:cubicBezTo>
                    <a:pt x="24031" y="841"/>
                    <a:pt x="24027" y="841"/>
                    <a:pt x="24023" y="841"/>
                  </a:cubicBezTo>
                  <a:cubicBezTo>
                    <a:pt x="23977" y="841"/>
                    <a:pt x="23926" y="821"/>
                    <a:pt x="23888" y="798"/>
                  </a:cubicBezTo>
                  <a:cubicBezTo>
                    <a:pt x="23773" y="731"/>
                    <a:pt x="23693" y="617"/>
                    <a:pt x="23570" y="559"/>
                  </a:cubicBezTo>
                  <a:cubicBezTo>
                    <a:pt x="23500" y="527"/>
                    <a:pt x="23428" y="514"/>
                    <a:pt x="23357" y="514"/>
                  </a:cubicBezTo>
                  <a:cubicBezTo>
                    <a:pt x="23178" y="514"/>
                    <a:pt x="23000" y="597"/>
                    <a:pt x="22835" y="667"/>
                  </a:cubicBezTo>
                  <a:cubicBezTo>
                    <a:pt x="22719" y="714"/>
                    <a:pt x="22603" y="747"/>
                    <a:pt x="22479" y="747"/>
                  </a:cubicBezTo>
                  <a:cubicBezTo>
                    <a:pt x="22461" y="747"/>
                    <a:pt x="22443" y="746"/>
                    <a:pt x="22425" y="745"/>
                  </a:cubicBezTo>
                  <a:cubicBezTo>
                    <a:pt x="22270" y="733"/>
                    <a:pt x="22142" y="662"/>
                    <a:pt x="21998" y="614"/>
                  </a:cubicBezTo>
                  <a:cubicBezTo>
                    <a:pt x="21933" y="592"/>
                    <a:pt x="21865" y="577"/>
                    <a:pt x="21797" y="577"/>
                  </a:cubicBezTo>
                  <a:cubicBezTo>
                    <a:pt x="21756" y="577"/>
                    <a:pt x="21716" y="583"/>
                    <a:pt x="21676" y="595"/>
                  </a:cubicBezTo>
                  <a:cubicBezTo>
                    <a:pt x="21618" y="612"/>
                    <a:pt x="21569" y="647"/>
                    <a:pt x="21523" y="685"/>
                  </a:cubicBezTo>
                  <a:cubicBezTo>
                    <a:pt x="21481" y="720"/>
                    <a:pt x="21442" y="773"/>
                    <a:pt x="21392" y="789"/>
                  </a:cubicBezTo>
                  <a:cubicBezTo>
                    <a:pt x="21380" y="794"/>
                    <a:pt x="21367" y="796"/>
                    <a:pt x="21355" y="796"/>
                  </a:cubicBezTo>
                  <a:cubicBezTo>
                    <a:pt x="21277" y="796"/>
                    <a:pt x="21194" y="724"/>
                    <a:pt x="21131" y="695"/>
                  </a:cubicBezTo>
                  <a:cubicBezTo>
                    <a:pt x="21070" y="665"/>
                    <a:pt x="21006" y="647"/>
                    <a:pt x="20941" y="647"/>
                  </a:cubicBezTo>
                  <a:cubicBezTo>
                    <a:pt x="20908" y="647"/>
                    <a:pt x="20874" y="652"/>
                    <a:pt x="20840" y="662"/>
                  </a:cubicBezTo>
                  <a:cubicBezTo>
                    <a:pt x="20716" y="701"/>
                    <a:pt x="20632" y="808"/>
                    <a:pt x="20517" y="862"/>
                  </a:cubicBezTo>
                  <a:cubicBezTo>
                    <a:pt x="20466" y="888"/>
                    <a:pt x="20412" y="897"/>
                    <a:pt x="20356" y="897"/>
                  </a:cubicBezTo>
                  <a:cubicBezTo>
                    <a:pt x="20257" y="897"/>
                    <a:pt x="20155" y="867"/>
                    <a:pt x="20060" y="850"/>
                  </a:cubicBezTo>
                  <a:cubicBezTo>
                    <a:pt x="19998" y="839"/>
                    <a:pt x="19932" y="832"/>
                    <a:pt x="19867" y="832"/>
                  </a:cubicBezTo>
                  <a:cubicBezTo>
                    <a:pt x="19690" y="832"/>
                    <a:pt x="19515" y="882"/>
                    <a:pt x="19431" y="1036"/>
                  </a:cubicBezTo>
                  <a:cubicBezTo>
                    <a:pt x="19359" y="1006"/>
                    <a:pt x="19281" y="992"/>
                    <a:pt x="19202" y="992"/>
                  </a:cubicBezTo>
                  <a:cubicBezTo>
                    <a:pt x="18958" y="992"/>
                    <a:pt x="18712" y="1132"/>
                    <a:pt x="18643" y="1375"/>
                  </a:cubicBezTo>
                  <a:cubicBezTo>
                    <a:pt x="18442" y="1338"/>
                    <a:pt x="18233" y="1300"/>
                    <a:pt x="18028" y="1300"/>
                  </a:cubicBezTo>
                  <a:cubicBezTo>
                    <a:pt x="17892" y="1300"/>
                    <a:pt x="17759" y="1316"/>
                    <a:pt x="17629" y="1361"/>
                  </a:cubicBezTo>
                  <a:cubicBezTo>
                    <a:pt x="17285" y="1482"/>
                    <a:pt x="16966" y="1695"/>
                    <a:pt x="16648" y="1870"/>
                  </a:cubicBezTo>
                  <a:cubicBezTo>
                    <a:pt x="16302" y="2059"/>
                    <a:pt x="15959" y="2247"/>
                    <a:pt x="15615" y="2439"/>
                  </a:cubicBezTo>
                  <a:cubicBezTo>
                    <a:pt x="14922" y="2823"/>
                    <a:pt x="14238" y="3222"/>
                    <a:pt x="13555" y="3625"/>
                  </a:cubicBezTo>
                  <a:cubicBezTo>
                    <a:pt x="13282" y="3785"/>
                    <a:pt x="12984" y="3943"/>
                    <a:pt x="12770" y="4180"/>
                  </a:cubicBezTo>
                  <a:cubicBezTo>
                    <a:pt x="12548" y="4428"/>
                    <a:pt x="12489" y="4724"/>
                    <a:pt x="12551" y="5043"/>
                  </a:cubicBezTo>
                  <a:cubicBezTo>
                    <a:pt x="12545" y="5042"/>
                    <a:pt x="12538" y="5041"/>
                    <a:pt x="12531" y="5041"/>
                  </a:cubicBezTo>
                  <a:cubicBezTo>
                    <a:pt x="12475" y="5041"/>
                    <a:pt x="12416" y="5072"/>
                    <a:pt x="12376" y="5109"/>
                  </a:cubicBezTo>
                  <a:cubicBezTo>
                    <a:pt x="12342" y="5142"/>
                    <a:pt x="12321" y="5187"/>
                    <a:pt x="12307" y="5234"/>
                  </a:cubicBezTo>
                  <a:cubicBezTo>
                    <a:pt x="12301" y="5255"/>
                    <a:pt x="12298" y="5278"/>
                    <a:pt x="12296" y="5300"/>
                  </a:cubicBezTo>
                  <a:cubicBezTo>
                    <a:pt x="12263" y="5295"/>
                    <a:pt x="12230" y="5293"/>
                    <a:pt x="12199" y="5290"/>
                  </a:cubicBezTo>
                  <a:cubicBezTo>
                    <a:pt x="12194" y="5289"/>
                    <a:pt x="12189" y="5289"/>
                    <a:pt x="12183" y="5289"/>
                  </a:cubicBezTo>
                  <a:cubicBezTo>
                    <a:pt x="12125" y="5289"/>
                    <a:pt x="12066" y="5300"/>
                    <a:pt x="12014" y="5329"/>
                  </a:cubicBezTo>
                  <a:cubicBezTo>
                    <a:pt x="11980" y="5347"/>
                    <a:pt x="11952" y="5372"/>
                    <a:pt x="11931" y="5402"/>
                  </a:cubicBezTo>
                  <a:cubicBezTo>
                    <a:pt x="11921" y="5381"/>
                    <a:pt x="11910" y="5360"/>
                    <a:pt x="11899" y="5342"/>
                  </a:cubicBezTo>
                  <a:cubicBezTo>
                    <a:pt x="11900" y="5341"/>
                    <a:pt x="11900" y="5341"/>
                    <a:pt x="11901" y="5341"/>
                  </a:cubicBezTo>
                  <a:cubicBezTo>
                    <a:pt x="12003" y="5252"/>
                    <a:pt x="12098" y="5154"/>
                    <a:pt x="12182" y="5050"/>
                  </a:cubicBezTo>
                  <a:cubicBezTo>
                    <a:pt x="12260" y="4953"/>
                    <a:pt x="12332" y="4821"/>
                    <a:pt x="12298" y="4693"/>
                  </a:cubicBezTo>
                  <a:cubicBezTo>
                    <a:pt x="12282" y="4638"/>
                    <a:pt x="12249" y="4589"/>
                    <a:pt x="12197" y="4564"/>
                  </a:cubicBezTo>
                  <a:cubicBezTo>
                    <a:pt x="12176" y="4554"/>
                    <a:pt x="12154" y="4550"/>
                    <a:pt x="12132" y="4550"/>
                  </a:cubicBezTo>
                  <a:cubicBezTo>
                    <a:pt x="12097" y="4550"/>
                    <a:pt x="12061" y="4561"/>
                    <a:pt x="12027" y="4575"/>
                  </a:cubicBezTo>
                  <a:cubicBezTo>
                    <a:pt x="11995" y="4590"/>
                    <a:pt x="11967" y="4607"/>
                    <a:pt x="11941" y="4628"/>
                  </a:cubicBezTo>
                  <a:cubicBezTo>
                    <a:pt x="11936" y="4550"/>
                    <a:pt x="11922" y="4461"/>
                    <a:pt x="11845" y="4423"/>
                  </a:cubicBezTo>
                  <a:cubicBezTo>
                    <a:pt x="11823" y="4412"/>
                    <a:pt x="11802" y="4408"/>
                    <a:pt x="11781" y="4408"/>
                  </a:cubicBezTo>
                  <a:cubicBezTo>
                    <a:pt x="11702" y="4408"/>
                    <a:pt x="11633" y="4479"/>
                    <a:pt x="11583" y="4561"/>
                  </a:cubicBezTo>
                  <a:cubicBezTo>
                    <a:pt x="11577" y="4547"/>
                    <a:pt x="11571" y="4531"/>
                    <a:pt x="11563" y="4517"/>
                  </a:cubicBezTo>
                  <a:cubicBezTo>
                    <a:pt x="11534" y="4456"/>
                    <a:pt x="11490" y="4401"/>
                    <a:pt x="11423" y="4381"/>
                  </a:cubicBezTo>
                  <a:cubicBezTo>
                    <a:pt x="11406" y="4376"/>
                    <a:pt x="11389" y="4374"/>
                    <a:pt x="11374" y="4374"/>
                  </a:cubicBezTo>
                  <a:cubicBezTo>
                    <a:pt x="11259" y="4374"/>
                    <a:pt x="11196" y="4504"/>
                    <a:pt x="11172" y="4607"/>
                  </a:cubicBezTo>
                  <a:cubicBezTo>
                    <a:pt x="11145" y="4721"/>
                    <a:pt x="11151" y="4842"/>
                    <a:pt x="11188" y="4953"/>
                  </a:cubicBezTo>
                  <a:cubicBezTo>
                    <a:pt x="11203" y="5005"/>
                    <a:pt x="11228" y="5049"/>
                    <a:pt x="11258" y="5090"/>
                  </a:cubicBezTo>
                  <a:cubicBezTo>
                    <a:pt x="11165" y="5100"/>
                    <a:pt x="11072" y="5125"/>
                    <a:pt x="10988" y="5159"/>
                  </a:cubicBezTo>
                  <a:cubicBezTo>
                    <a:pt x="10854" y="5216"/>
                    <a:pt x="10733" y="5290"/>
                    <a:pt x="10616" y="5375"/>
                  </a:cubicBezTo>
                  <a:cubicBezTo>
                    <a:pt x="10601" y="5373"/>
                    <a:pt x="10585" y="5373"/>
                    <a:pt x="10570" y="5373"/>
                  </a:cubicBezTo>
                  <a:cubicBezTo>
                    <a:pt x="10445" y="5373"/>
                    <a:pt x="10315" y="5421"/>
                    <a:pt x="10198" y="5459"/>
                  </a:cubicBezTo>
                  <a:cubicBezTo>
                    <a:pt x="10048" y="5506"/>
                    <a:pt x="9900" y="5563"/>
                    <a:pt x="9759" y="5628"/>
                  </a:cubicBezTo>
                  <a:cubicBezTo>
                    <a:pt x="9474" y="5758"/>
                    <a:pt x="9208" y="5923"/>
                    <a:pt x="8962" y="6114"/>
                  </a:cubicBezTo>
                  <a:cubicBezTo>
                    <a:pt x="8510" y="6465"/>
                    <a:pt x="8083" y="6928"/>
                    <a:pt x="7864" y="7465"/>
                  </a:cubicBezTo>
                  <a:cubicBezTo>
                    <a:pt x="7726" y="7387"/>
                    <a:pt x="7589" y="7309"/>
                    <a:pt x="7453" y="7230"/>
                  </a:cubicBezTo>
                  <a:cubicBezTo>
                    <a:pt x="7320" y="7154"/>
                    <a:pt x="7188" y="7083"/>
                    <a:pt x="7056" y="7010"/>
                  </a:cubicBezTo>
                  <a:cubicBezTo>
                    <a:pt x="8062" y="6076"/>
                    <a:pt x="9142" y="5224"/>
                    <a:pt x="10282" y="4460"/>
                  </a:cubicBezTo>
                  <a:cubicBezTo>
                    <a:pt x="12605" y="2901"/>
                    <a:pt x="15180" y="1712"/>
                    <a:pt x="17879" y="977"/>
                  </a:cubicBezTo>
                  <a:cubicBezTo>
                    <a:pt x="19260" y="601"/>
                    <a:pt x="20678" y="334"/>
                    <a:pt x="22105" y="216"/>
                  </a:cubicBezTo>
                  <a:cubicBezTo>
                    <a:pt x="22526" y="181"/>
                    <a:pt x="22953" y="160"/>
                    <a:pt x="23379" y="160"/>
                  </a:cubicBezTo>
                  <a:close/>
                  <a:moveTo>
                    <a:pt x="22488" y="2876"/>
                  </a:moveTo>
                  <a:cubicBezTo>
                    <a:pt x="22788" y="2876"/>
                    <a:pt x="23087" y="2976"/>
                    <a:pt x="23368" y="3068"/>
                  </a:cubicBezTo>
                  <a:cubicBezTo>
                    <a:pt x="23780" y="3204"/>
                    <a:pt x="24197" y="3323"/>
                    <a:pt x="24618" y="3428"/>
                  </a:cubicBezTo>
                  <a:cubicBezTo>
                    <a:pt x="24852" y="3487"/>
                    <a:pt x="25087" y="3539"/>
                    <a:pt x="25324" y="3586"/>
                  </a:cubicBezTo>
                  <a:cubicBezTo>
                    <a:pt x="25472" y="3616"/>
                    <a:pt x="25722" y="3621"/>
                    <a:pt x="25845" y="3740"/>
                  </a:cubicBezTo>
                  <a:cubicBezTo>
                    <a:pt x="25839" y="3741"/>
                    <a:pt x="25829" y="3750"/>
                    <a:pt x="25821" y="3762"/>
                  </a:cubicBezTo>
                  <a:cubicBezTo>
                    <a:pt x="25415" y="4370"/>
                    <a:pt x="24976" y="4950"/>
                    <a:pt x="24461" y="5471"/>
                  </a:cubicBezTo>
                  <a:cubicBezTo>
                    <a:pt x="23951" y="5985"/>
                    <a:pt x="23399" y="6457"/>
                    <a:pt x="22835" y="6911"/>
                  </a:cubicBezTo>
                  <a:cubicBezTo>
                    <a:pt x="22809" y="6932"/>
                    <a:pt x="22778" y="6955"/>
                    <a:pt x="22746" y="6981"/>
                  </a:cubicBezTo>
                  <a:cubicBezTo>
                    <a:pt x="22537" y="7140"/>
                    <a:pt x="22233" y="7373"/>
                    <a:pt x="22342" y="7619"/>
                  </a:cubicBezTo>
                  <a:cubicBezTo>
                    <a:pt x="22279" y="7644"/>
                    <a:pt x="22218" y="7670"/>
                    <a:pt x="22158" y="7698"/>
                  </a:cubicBezTo>
                  <a:cubicBezTo>
                    <a:pt x="21860" y="7844"/>
                    <a:pt x="21597" y="8058"/>
                    <a:pt x="21398" y="8322"/>
                  </a:cubicBezTo>
                  <a:cubicBezTo>
                    <a:pt x="21274" y="8488"/>
                    <a:pt x="21183" y="8672"/>
                    <a:pt x="21117" y="8866"/>
                  </a:cubicBezTo>
                  <a:cubicBezTo>
                    <a:pt x="20876" y="8481"/>
                    <a:pt x="20414" y="8256"/>
                    <a:pt x="19991" y="8136"/>
                  </a:cubicBezTo>
                  <a:cubicBezTo>
                    <a:pt x="19581" y="8020"/>
                    <a:pt x="19151" y="7970"/>
                    <a:pt x="18723" y="7970"/>
                  </a:cubicBezTo>
                  <a:cubicBezTo>
                    <a:pt x="18591" y="7970"/>
                    <a:pt x="18459" y="7975"/>
                    <a:pt x="18328" y="7984"/>
                  </a:cubicBezTo>
                  <a:cubicBezTo>
                    <a:pt x="18161" y="7594"/>
                    <a:pt x="17988" y="7200"/>
                    <a:pt x="17869" y="6792"/>
                  </a:cubicBezTo>
                  <a:cubicBezTo>
                    <a:pt x="17822" y="6635"/>
                    <a:pt x="17795" y="6470"/>
                    <a:pt x="17837" y="6312"/>
                  </a:cubicBezTo>
                  <a:lnTo>
                    <a:pt x="17837" y="6312"/>
                  </a:lnTo>
                  <a:cubicBezTo>
                    <a:pt x="18227" y="6558"/>
                    <a:pt x="18653" y="6735"/>
                    <a:pt x="19086" y="6889"/>
                  </a:cubicBezTo>
                  <a:cubicBezTo>
                    <a:pt x="19549" y="7053"/>
                    <a:pt x="20023" y="7210"/>
                    <a:pt x="20504" y="7308"/>
                  </a:cubicBezTo>
                  <a:cubicBezTo>
                    <a:pt x="20734" y="7354"/>
                    <a:pt x="20971" y="7385"/>
                    <a:pt x="21207" y="7385"/>
                  </a:cubicBezTo>
                  <a:cubicBezTo>
                    <a:pt x="21442" y="7385"/>
                    <a:pt x="21676" y="7355"/>
                    <a:pt x="21900" y="7281"/>
                  </a:cubicBezTo>
                  <a:cubicBezTo>
                    <a:pt x="22175" y="7191"/>
                    <a:pt x="22418" y="7035"/>
                    <a:pt x="22645" y="6858"/>
                  </a:cubicBezTo>
                  <a:cubicBezTo>
                    <a:pt x="22779" y="6752"/>
                    <a:pt x="22908" y="6640"/>
                    <a:pt x="23033" y="6527"/>
                  </a:cubicBezTo>
                  <a:cubicBezTo>
                    <a:pt x="23284" y="6303"/>
                    <a:pt x="23528" y="6072"/>
                    <a:pt x="23763" y="5832"/>
                  </a:cubicBezTo>
                  <a:cubicBezTo>
                    <a:pt x="23851" y="5745"/>
                    <a:pt x="23935" y="5656"/>
                    <a:pt x="24018" y="5568"/>
                  </a:cubicBezTo>
                  <a:cubicBezTo>
                    <a:pt x="24038" y="5548"/>
                    <a:pt x="24058" y="5527"/>
                    <a:pt x="24076" y="5507"/>
                  </a:cubicBezTo>
                  <a:cubicBezTo>
                    <a:pt x="24227" y="5348"/>
                    <a:pt x="24377" y="5187"/>
                    <a:pt x="24523" y="5025"/>
                  </a:cubicBezTo>
                  <a:cubicBezTo>
                    <a:pt x="24538" y="5009"/>
                    <a:pt x="24550" y="4995"/>
                    <a:pt x="24565" y="4980"/>
                  </a:cubicBezTo>
                  <a:cubicBezTo>
                    <a:pt x="24622" y="4917"/>
                    <a:pt x="24682" y="4853"/>
                    <a:pt x="24741" y="4790"/>
                  </a:cubicBezTo>
                  <a:lnTo>
                    <a:pt x="24741" y="4790"/>
                  </a:lnTo>
                  <a:cubicBezTo>
                    <a:pt x="24742" y="4791"/>
                    <a:pt x="24743" y="4791"/>
                    <a:pt x="24744" y="4792"/>
                  </a:cubicBezTo>
                  <a:cubicBezTo>
                    <a:pt x="24846" y="4679"/>
                    <a:pt x="24945" y="4565"/>
                    <a:pt x="25034" y="4445"/>
                  </a:cubicBezTo>
                  <a:cubicBezTo>
                    <a:pt x="25092" y="4364"/>
                    <a:pt x="25124" y="4276"/>
                    <a:pt x="25124" y="4191"/>
                  </a:cubicBezTo>
                  <a:lnTo>
                    <a:pt x="25124" y="4191"/>
                  </a:lnTo>
                  <a:cubicBezTo>
                    <a:pt x="25124" y="4102"/>
                    <a:pt x="25088" y="4016"/>
                    <a:pt x="25008" y="3944"/>
                  </a:cubicBezTo>
                  <a:lnTo>
                    <a:pt x="25008" y="3944"/>
                  </a:lnTo>
                  <a:cubicBezTo>
                    <a:pt x="25007" y="3944"/>
                    <a:pt x="25007" y="3943"/>
                    <a:pt x="25007" y="3943"/>
                  </a:cubicBezTo>
                  <a:cubicBezTo>
                    <a:pt x="24847" y="3802"/>
                    <a:pt x="24612" y="3734"/>
                    <a:pt x="24418" y="3659"/>
                  </a:cubicBezTo>
                  <a:cubicBezTo>
                    <a:pt x="24176" y="3568"/>
                    <a:pt x="23930" y="3489"/>
                    <a:pt x="23680" y="3417"/>
                  </a:cubicBezTo>
                  <a:cubicBezTo>
                    <a:pt x="23444" y="3350"/>
                    <a:pt x="23209" y="3273"/>
                    <a:pt x="22966" y="3240"/>
                  </a:cubicBezTo>
                  <a:lnTo>
                    <a:pt x="22966" y="3240"/>
                  </a:lnTo>
                  <a:cubicBezTo>
                    <a:pt x="22966" y="3240"/>
                    <a:pt x="22966" y="3240"/>
                    <a:pt x="22966" y="3240"/>
                  </a:cubicBezTo>
                  <a:cubicBezTo>
                    <a:pt x="22901" y="3231"/>
                    <a:pt x="22837" y="3226"/>
                    <a:pt x="22773" y="3226"/>
                  </a:cubicBezTo>
                  <a:cubicBezTo>
                    <a:pt x="22614" y="3226"/>
                    <a:pt x="22458" y="3257"/>
                    <a:pt x="22309" y="3327"/>
                  </a:cubicBezTo>
                  <a:cubicBezTo>
                    <a:pt x="22092" y="3430"/>
                    <a:pt x="21903" y="3590"/>
                    <a:pt x="21713" y="3736"/>
                  </a:cubicBezTo>
                  <a:cubicBezTo>
                    <a:pt x="21566" y="3848"/>
                    <a:pt x="21420" y="3963"/>
                    <a:pt x="21275" y="4080"/>
                  </a:cubicBezTo>
                  <a:cubicBezTo>
                    <a:pt x="21179" y="4156"/>
                    <a:pt x="21082" y="4236"/>
                    <a:pt x="20987" y="4317"/>
                  </a:cubicBezTo>
                  <a:cubicBezTo>
                    <a:pt x="20856" y="4423"/>
                    <a:pt x="20727" y="4533"/>
                    <a:pt x="20598" y="4646"/>
                  </a:cubicBezTo>
                  <a:cubicBezTo>
                    <a:pt x="20583" y="4657"/>
                    <a:pt x="20569" y="4671"/>
                    <a:pt x="20554" y="4683"/>
                  </a:cubicBezTo>
                  <a:cubicBezTo>
                    <a:pt x="20484" y="4745"/>
                    <a:pt x="20411" y="4804"/>
                    <a:pt x="20340" y="4867"/>
                  </a:cubicBezTo>
                  <a:cubicBezTo>
                    <a:pt x="20196" y="4989"/>
                    <a:pt x="20054" y="5110"/>
                    <a:pt x="19913" y="5235"/>
                  </a:cubicBezTo>
                  <a:cubicBezTo>
                    <a:pt x="19854" y="5287"/>
                    <a:pt x="19796" y="5341"/>
                    <a:pt x="19741" y="5396"/>
                  </a:cubicBezTo>
                  <a:cubicBezTo>
                    <a:pt x="19643" y="5486"/>
                    <a:pt x="19550" y="5580"/>
                    <a:pt x="19461" y="5679"/>
                  </a:cubicBezTo>
                  <a:cubicBezTo>
                    <a:pt x="19442" y="5700"/>
                    <a:pt x="19421" y="5723"/>
                    <a:pt x="19403" y="5746"/>
                  </a:cubicBezTo>
                  <a:cubicBezTo>
                    <a:pt x="19357" y="5799"/>
                    <a:pt x="19310" y="5861"/>
                    <a:pt x="19280" y="5926"/>
                  </a:cubicBezTo>
                  <a:cubicBezTo>
                    <a:pt x="19234" y="6021"/>
                    <a:pt x="19222" y="6122"/>
                    <a:pt x="19295" y="6215"/>
                  </a:cubicBezTo>
                  <a:cubicBezTo>
                    <a:pt x="19353" y="6290"/>
                    <a:pt x="19445" y="6320"/>
                    <a:pt x="19529" y="6355"/>
                  </a:cubicBezTo>
                  <a:cubicBezTo>
                    <a:pt x="19643" y="6403"/>
                    <a:pt x="19758" y="6450"/>
                    <a:pt x="19874" y="6491"/>
                  </a:cubicBezTo>
                  <a:cubicBezTo>
                    <a:pt x="20054" y="6556"/>
                    <a:pt x="20238" y="6613"/>
                    <a:pt x="20426" y="6660"/>
                  </a:cubicBezTo>
                  <a:cubicBezTo>
                    <a:pt x="20512" y="6681"/>
                    <a:pt x="20596" y="6700"/>
                    <a:pt x="20681" y="6715"/>
                  </a:cubicBezTo>
                  <a:cubicBezTo>
                    <a:pt x="20890" y="6756"/>
                    <a:pt x="21100" y="6781"/>
                    <a:pt x="21306" y="6785"/>
                  </a:cubicBezTo>
                  <a:cubicBezTo>
                    <a:pt x="21314" y="6785"/>
                    <a:pt x="21321" y="6785"/>
                    <a:pt x="21329" y="6785"/>
                  </a:cubicBezTo>
                  <a:cubicBezTo>
                    <a:pt x="21680" y="6785"/>
                    <a:pt x="21960" y="6642"/>
                    <a:pt x="22207" y="6427"/>
                  </a:cubicBezTo>
                  <a:cubicBezTo>
                    <a:pt x="22279" y="6364"/>
                    <a:pt x="22348" y="6297"/>
                    <a:pt x="22414" y="6224"/>
                  </a:cubicBezTo>
                  <a:cubicBezTo>
                    <a:pt x="22421" y="6217"/>
                    <a:pt x="22428" y="6209"/>
                    <a:pt x="22434" y="6203"/>
                  </a:cubicBezTo>
                  <a:cubicBezTo>
                    <a:pt x="22483" y="6147"/>
                    <a:pt x="22533" y="6090"/>
                    <a:pt x="22581" y="6033"/>
                  </a:cubicBezTo>
                  <a:cubicBezTo>
                    <a:pt x="22638" y="5969"/>
                    <a:pt x="22694" y="5902"/>
                    <a:pt x="22748" y="5835"/>
                  </a:cubicBezTo>
                  <a:cubicBezTo>
                    <a:pt x="22899" y="5650"/>
                    <a:pt x="23043" y="5455"/>
                    <a:pt x="23181" y="5259"/>
                  </a:cubicBezTo>
                  <a:cubicBezTo>
                    <a:pt x="23226" y="5197"/>
                    <a:pt x="23268" y="5134"/>
                    <a:pt x="23310" y="5070"/>
                  </a:cubicBezTo>
                  <a:cubicBezTo>
                    <a:pt x="23311" y="5069"/>
                    <a:pt x="23311" y="5069"/>
                    <a:pt x="23311" y="5068"/>
                  </a:cubicBezTo>
                  <a:cubicBezTo>
                    <a:pt x="23376" y="4970"/>
                    <a:pt x="23439" y="4872"/>
                    <a:pt x="23501" y="4773"/>
                  </a:cubicBezTo>
                  <a:cubicBezTo>
                    <a:pt x="23541" y="4709"/>
                    <a:pt x="23585" y="4643"/>
                    <a:pt x="23624" y="4574"/>
                  </a:cubicBezTo>
                  <a:lnTo>
                    <a:pt x="23624" y="4574"/>
                  </a:lnTo>
                  <a:cubicBezTo>
                    <a:pt x="23625" y="4573"/>
                    <a:pt x="23626" y="4571"/>
                    <a:pt x="23627" y="4569"/>
                  </a:cubicBezTo>
                  <a:cubicBezTo>
                    <a:pt x="23648" y="4530"/>
                    <a:pt x="23668" y="4489"/>
                    <a:pt x="23683" y="4447"/>
                  </a:cubicBezTo>
                  <a:cubicBezTo>
                    <a:pt x="23695" y="4413"/>
                    <a:pt x="23701" y="4378"/>
                    <a:pt x="23704" y="4347"/>
                  </a:cubicBezTo>
                  <a:lnTo>
                    <a:pt x="23704" y="4347"/>
                  </a:lnTo>
                  <a:cubicBezTo>
                    <a:pt x="23704" y="4347"/>
                    <a:pt x="23704" y="4346"/>
                    <a:pt x="23704" y="4345"/>
                  </a:cubicBezTo>
                  <a:cubicBezTo>
                    <a:pt x="23707" y="4188"/>
                    <a:pt x="23581" y="4078"/>
                    <a:pt x="23436" y="3996"/>
                  </a:cubicBezTo>
                  <a:cubicBezTo>
                    <a:pt x="23266" y="3900"/>
                    <a:pt x="23071" y="3828"/>
                    <a:pt x="22873" y="3828"/>
                  </a:cubicBezTo>
                  <a:cubicBezTo>
                    <a:pt x="22859" y="3828"/>
                    <a:pt x="22844" y="3829"/>
                    <a:pt x="22830" y="3829"/>
                  </a:cubicBezTo>
                  <a:cubicBezTo>
                    <a:pt x="22674" y="3840"/>
                    <a:pt x="22536" y="3896"/>
                    <a:pt x="22411" y="3978"/>
                  </a:cubicBezTo>
                  <a:cubicBezTo>
                    <a:pt x="22358" y="4013"/>
                    <a:pt x="22307" y="4052"/>
                    <a:pt x="22257" y="4094"/>
                  </a:cubicBezTo>
                  <a:lnTo>
                    <a:pt x="22179" y="4161"/>
                  </a:lnTo>
                  <a:cubicBezTo>
                    <a:pt x="22099" y="4228"/>
                    <a:pt x="22020" y="4297"/>
                    <a:pt x="21942" y="4367"/>
                  </a:cubicBezTo>
                  <a:cubicBezTo>
                    <a:pt x="21880" y="4421"/>
                    <a:pt x="21821" y="4474"/>
                    <a:pt x="21763" y="4528"/>
                  </a:cubicBezTo>
                  <a:cubicBezTo>
                    <a:pt x="21658" y="4621"/>
                    <a:pt x="21555" y="4715"/>
                    <a:pt x="21453" y="4807"/>
                  </a:cubicBezTo>
                  <a:cubicBezTo>
                    <a:pt x="21383" y="4871"/>
                    <a:pt x="21315" y="4933"/>
                    <a:pt x="21244" y="4997"/>
                  </a:cubicBezTo>
                  <a:cubicBezTo>
                    <a:pt x="21195" y="5043"/>
                    <a:pt x="21143" y="5089"/>
                    <a:pt x="21093" y="5132"/>
                  </a:cubicBezTo>
                  <a:cubicBezTo>
                    <a:pt x="20926" y="5282"/>
                    <a:pt x="20688" y="5436"/>
                    <a:pt x="20597" y="5647"/>
                  </a:cubicBezTo>
                  <a:cubicBezTo>
                    <a:pt x="20519" y="5830"/>
                    <a:pt x="20622" y="6012"/>
                    <a:pt x="20791" y="6096"/>
                  </a:cubicBezTo>
                  <a:cubicBezTo>
                    <a:pt x="20875" y="6136"/>
                    <a:pt x="20958" y="6154"/>
                    <a:pt x="21041" y="6154"/>
                  </a:cubicBezTo>
                  <a:cubicBezTo>
                    <a:pt x="21116" y="6154"/>
                    <a:pt x="21190" y="6139"/>
                    <a:pt x="21263" y="6113"/>
                  </a:cubicBezTo>
                  <a:cubicBezTo>
                    <a:pt x="21332" y="6088"/>
                    <a:pt x="21400" y="6052"/>
                    <a:pt x="21467" y="6010"/>
                  </a:cubicBezTo>
                  <a:cubicBezTo>
                    <a:pt x="21642" y="5900"/>
                    <a:pt x="21796" y="5745"/>
                    <a:pt x="21923" y="5616"/>
                  </a:cubicBezTo>
                  <a:cubicBezTo>
                    <a:pt x="22081" y="5451"/>
                    <a:pt x="22226" y="5274"/>
                    <a:pt x="22358" y="5087"/>
                  </a:cubicBezTo>
                  <a:lnTo>
                    <a:pt x="22358" y="5087"/>
                  </a:lnTo>
                  <a:cubicBezTo>
                    <a:pt x="22362" y="5082"/>
                    <a:pt x="22365" y="5077"/>
                    <a:pt x="22369" y="5072"/>
                  </a:cubicBezTo>
                  <a:cubicBezTo>
                    <a:pt x="22423" y="4993"/>
                    <a:pt x="22350" y="4918"/>
                    <a:pt x="22274" y="4918"/>
                  </a:cubicBezTo>
                  <a:cubicBezTo>
                    <a:pt x="22242" y="4918"/>
                    <a:pt x="22209" y="4932"/>
                    <a:pt x="22185" y="4965"/>
                  </a:cubicBezTo>
                  <a:cubicBezTo>
                    <a:pt x="22146" y="5020"/>
                    <a:pt x="22106" y="5072"/>
                    <a:pt x="22062" y="5125"/>
                  </a:cubicBezTo>
                  <a:cubicBezTo>
                    <a:pt x="22029" y="5169"/>
                    <a:pt x="21993" y="5215"/>
                    <a:pt x="21953" y="5257"/>
                  </a:cubicBezTo>
                  <a:cubicBezTo>
                    <a:pt x="21898" y="5322"/>
                    <a:pt x="21839" y="5385"/>
                    <a:pt x="21779" y="5447"/>
                  </a:cubicBezTo>
                  <a:cubicBezTo>
                    <a:pt x="21639" y="5589"/>
                    <a:pt x="21488" y="5740"/>
                    <a:pt x="21315" y="5844"/>
                  </a:cubicBezTo>
                  <a:cubicBezTo>
                    <a:pt x="21302" y="5850"/>
                    <a:pt x="21290" y="5858"/>
                    <a:pt x="21275" y="5864"/>
                  </a:cubicBezTo>
                  <a:cubicBezTo>
                    <a:pt x="21200" y="5902"/>
                    <a:pt x="21095" y="5937"/>
                    <a:pt x="21000" y="5937"/>
                  </a:cubicBezTo>
                  <a:cubicBezTo>
                    <a:pt x="20918" y="5937"/>
                    <a:pt x="20844" y="5911"/>
                    <a:pt x="20801" y="5839"/>
                  </a:cubicBezTo>
                  <a:cubicBezTo>
                    <a:pt x="20799" y="5837"/>
                    <a:pt x="20798" y="5833"/>
                    <a:pt x="20795" y="5830"/>
                  </a:cubicBezTo>
                  <a:lnTo>
                    <a:pt x="20795" y="5830"/>
                  </a:lnTo>
                  <a:cubicBezTo>
                    <a:pt x="20795" y="5830"/>
                    <a:pt x="20795" y="5830"/>
                    <a:pt x="20795" y="5830"/>
                  </a:cubicBezTo>
                  <a:cubicBezTo>
                    <a:pt x="20702" y="5661"/>
                    <a:pt x="21030" y="5449"/>
                    <a:pt x="21132" y="5358"/>
                  </a:cubicBezTo>
                  <a:cubicBezTo>
                    <a:pt x="21244" y="5257"/>
                    <a:pt x="21357" y="5157"/>
                    <a:pt x="21469" y="5057"/>
                  </a:cubicBezTo>
                  <a:cubicBezTo>
                    <a:pt x="21530" y="5001"/>
                    <a:pt x="21593" y="4948"/>
                    <a:pt x="21654" y="4892"/>
                  </a:cubicBezTo>
                  <a:cubicBezTo>
                    <a:pt x="21758" y="4799"/>
                    <a:pt x="21864" y="4705"/>
                    <a:pt x="21970" y="4611"/>
                  </a:cubicBezTo>
                  <a:cubicBezTo>
                    <a:pt x="22032" y="4554"/>
                    <a:pt x="22095" y="4499"/>
                    <a:pt x="22157" y="4444"/>
                  </a:cubicBezTo>
                  <a:cubicBezTo>
                    <a:pt x="22166" y="4437"/>
                    <a:pt x="22174" y="4428"/>
                    <a:pt x="22183" y="4421"/>
                  </a:cubicBezTo>
                  <a:cubicBezTo>
                    <a:pt x="22249" y="4360"/>
                    <a:pt x="22319" y="4294"/>
                    <a:pt x="22389" y="4236"/>
                  </a:cubicBezTo>
                  <a:lnTo>
                    <a:pt x="22389" y="4236"/>
                  </a:lnTo>
                  <a:cubicBezTo>
                    <a:pt x="22389" y="4236"/>
                    <a:pt x="22389" y="4236"/>
                    <a:pt x="22389" y="4236"/>
                  </a:cubicBezTo>
                  <a:cubicBezTo>
                    <a:pt x="22471" y="4171"/>
                    <a:pt x="22556" y="4112"/>
                    <a:pt x="22652" y="4074"/>
                  </a:cubicBezTo>
                  <a:cubicBezTo>
                    <a:pt x="22721" y="4048"/>
                    <a:pt x="22793" y="4037"/>
                    <a:pt x="22866" y="4037"/>
                  </a:cubicBezTo>
                  <a:lnTo>
                    <a:pt x="22866" y="4037"/>
                  </a:lnTo>
                  <a:cubicBezTo>
                    <a:pt x="22911" y="4037"/>
                    <a:pt x="22955" y="4041"/>
                    <a:pt x="23000" y="4049"/>
                  </a:cubicBezTo>
                  <a:cubicBezTo>
                    <a:pt x="23076" y="4063"/>
                    <a:pt x="23150" y="4089"/>
                    <a:pt x="23218" y="4119"/>
                  </a:cubicBezTo>
                  <a:cubicBezTo>
                    <a:pt x="23297" y="4153"/>
                    <a:pt x="23392" y="4198"/>
                    <a:pt x="23457" y="4257"/>
                  </a:cubicBezTo>
                  <a:cubicBezTo>
                    <a:pt x="23472" y="4272"/>
                    <a:pt x="23482" y="4287"/>
                    <a:pt x="23487" y="4302"/>
                  </a:cubicBezTo>
                  <a:cubicBezTo>
                    <a:pt x="23513" y="4374"/>
                    <a:pt x="23447" y="4458"/>
                    <a:pt x="23404" y="4523"/>
                  </a:cubicBezTo>
                  <a:cubicBezTo>
                    <a:pt x="23401" y="4527"/>
                    <a:pt x="23399" y="4532"/>
                    <a:pt x="23396" y="4537"/>
                  </a:cubicBezTo>
                  <a:cubicBezTo>
                    <a:pt x="23304" y="4681"/>
                    <a:pt x="23208" y="4823"/>
                    <a:pt x="23108" y="4965"/>
                  </a:cubicBezTo>
                  <a:cubicBezTo>
                    <a:pt x="23088" y="4995"/>
                    <a:pt x="23066" y="5026"/>
                    <a:pt x="23045" y="5057"/>
                  </a:cubicBezTo>
                  <a:cubicBezTo>
                    <a:pt x="23024" y="5085"/>
                    <a:pt x="23004" y="5115"/>
                    <a:pt x="22983" y="5142"/>
                  </a:cubicBezTo>
                  <a:cubicBezTo>
                    <a:pt x="22837" y="5345"/>
                    <a:pt x="22685" y="5543"/>
                    <a:pt x="22525" y="5735"/>
                  </a:cubicBezTo>
                  <a:cubicBezTo>
                    <a:pt x="22473" y="5801"/>
                    <a:pt x="22417" y="5865"/>
                    <a:pt x="22361" y="5929"/>
                  </a:cubicBezTo>
                  <a:cubicBezTo>
                    <a:pt x="22328" y="5965"/>
                    <a:pt x="22297" y="6002"/>
                    <a:pt x="22264" y="6038"/>
                  </a:cubicBezTo>
                  <a:cubicBezTo>
                    <a:pt x="22223" y="6084"/>
                    <a:pt x="22182" y="6130"/>
                    <a:pt x="22138" y="6174"/>
                  </a:cubicBezTo>
                  <a:cubicBezTo>
                    <a:pt x="22075" y="6239"/>
                    <a:pt x="22008" y="6301"/>
                    <a:pt x="21935" y="6355"/>
                  </a:cubicBezTo>
                  <a:cubicBezTo>
                    <a:pt x="21908" y="6376"/>
                    <a:pt x="21879" y="6397"/>
                    <a:pt x="21849" y="6415"/>
                  </a:cubicBezTo>
                  <a:cubicBezTo>
                    <a:pt x="21692" y="6515"/>
                    <a:pt x="21518" y="6554"/>
                    <a:pt x="21336" y="6558"/>
                  </a:cubicBezTo>
                  <a:cubicBezTo>
                    <a:pt x="21312" y="6559"/>
                    <a:pt x="21289" y="6559"/>
                    <a:pt x="21265" y="6559"/>
                  </a:cubicBezTo>
                  <a:cubicBezTo>
                    <a:pt x="21039" y="6556"/>
                    <a:pt x="20808" y="6530"/>
                    <a:pt x="20583" y="6484"/>
                  </a:cubicBezTo>
                  <a:cubicBezTo>
                    <a:pt x="20391" y="6447"/>
                    <a:pt x="20202" y="6397"/>
                    <a:pt x="20020" y="6337"/>
                  </a:cubicBezTo>
                  <a:cubicBezTo>
                    <a:pt x="19921" y="6304"/>
                    <a:pt x="19822" y="6270"/>
                    <a:pt x="19726" y="6230"/>
                  </a:cubicBezTo>
                  <a:cubicBezTo>
                    <a:pt x="19680" y="6212"/>
                    <a:pt x="19634" y="6192"/>
                    <a:pt x="19588" y="6172"/>
                  </a:cubicBezTo>
                  <a:cubicBezTo>
                    <a:pt x="19558" y="6158"/>
                    <a:pt x="19477" y="6132"/>
                    <a:pt x="19458" y="6101"/>
                  </a:cubicBezTo>
                  <a:cubicBezTo>
                    <a:pt x="19442" y="6074"/>
                    <a:pt x="19452" y="6038"/>
                    <a:pt x="19469" y="6004"/>
                  </a:cubicBezTo>
                  <a:cubicBezTo>
                    <a:pt x="19505" y="5937"/>
                    <a:pt x="19579" y="5867"/>
                    <a:pt x="19610" y="5834"/>
                  </a:cubicBezTo>
                  <a:cubicBezTo>
                    <a:pt x="19612" y="5833"/>
                    <a:pt x="19614" y="5830"/>
                    <a:pt x="19614" y="5829"/>
                  </a:cubicBezTo>
                  <a:cubicBezTo>
                    <a:pt x="19682" y="5754"/>
                    <a:pt x="19755" y="5683"/>
                    <a:pt x="19828" y="5616"/>
                  </a:cubicBezTo>
                  <a:cubicBezTo>
                    <a:pt x="19874" y="5572"/>
                    <a:pt x="19921" y="5528"/>
                    <a:pt x="19969" y="5485"/>
                  </a:cubicBezTo>
                  <a:cubicBezTo>
                    <a:pt x="20040" y="5421"/>
                    <a:pt x="20110" y="5355"/>
                    <a:pt x="20182" y="5293"/>
                  </a:cubicBezTo>
                  <a:cubicBezTo>
                    <a:pt x="20332" y="5160"/>
                    <a:pt x="20483" y="5027"/>
                    <a:pt x="20633" y="4896"/>
                  </a:cubicBezTo>
                  <a:lnTo>
                    <a:pt x="20792" y="4755"/>
                  </a:lnTo>
                  <a:cubicBezTo>
                    <a:pt x="20827" y="4724"/>
                    <a:pt x="20864" y="4693"/>
                    <a:pt x="20899" y="4662"/>
                  </a:cubicBezTo>
                  <a:lnTo>
                    <a:pt x="20900" y="4662"/>
                  </a:lnTo>
                  <a:cubicBezTo>
                    <a:pt x="21030" y="4547"/>
                    <a:pt x="21161" y="4435"/>
                    <a:pt x="21294" y="4324"/>
                  </a:cubicBezTo>
                  <a:cubicBezTo>
                    <a:pt x="21389" y="4244"/>
                    <a:pt x="21487" y="4164"/>
                    <a:pt x="21582" y="4086"/>
                  </a:cubicBezTo>
                  <a:cubicBezTo>
                    <a:pt x="21653" y="4028"/>
                    <a:pt x="21723" y="3973"/>
                    <a:pt x="21795" y="3917"/>
                  </a:cubicBezTo>
                  <a:cubicBezTo>
                    <a:pt x="21958" y="3788"/>
                    <a:pt x="22128" y="3653"/>
                    <a:pt x="22311" y="3553"/>
                  </a:cubicBezTo>
                  <a:cubicBezTo>
                    <a:pt x="22452" y="3476"/>
                    <a:pt x="22602" y="3439"/>
                    <a:pt x="22757" y="3439"/>
                  </a:cubicBezTo>
                  <a:cubicBezTo>
                    <a:pt x="22787" y="3439"/>
                    <a:pt x="22817" y="3440"/>
                    <a:pt x="22847" y="3443"/>
                  </a:cubicBezTo>
                  <a:cubicBezTo>
                    <a:pt x="22874" y="3444"/>
                    <a:pt x="22900" y="3448"/>
                    <a:pt x="22927" y="3453"/>
                  </a:cubicBezTo>
                  <a:cubicBezTo>
                    <a:pt x="23103" y="3484"/>
                    <a:pt x="23274" y="3538"/>
                    <a:pt x="23444" y="3591"/>
                  </a:cubicBezTo>
                  <a:lnTo>
                    <a:pt x="23541" y="3622"/>
                  </a:lnTo>
                  <a:cubicBezTo>
                    <a:pt x="23750" y="3688"/>
                    <a:pt x="23958" y="3752"/>
                    <a:pt x="24164" y="3823"/>
                  </a:cubicBezTo>
                  <a:cubicBezTo>
                    <a:pt x="24175" y="3827"/>
                    <a:pt x="24185" y="3829"/>
                    <a:pt x="24194" y="3834"/>
                  </a:cubicBezTo>
                  <a:cubicBezTo>
                    <a:pt x="24278" y="3862"/>
                    <a:pt x="24362" y="3892"/>
                    <a:pt x="24445" y="3923"/>
                  </a:cubicBezTo>
                  <a:cubicBezTo>
                    <a:pt x="24552" y="3965"/>
                    <a:pt x="24658" y="4010"/>
                    <a:pt x="24758" y="4062"/>
                  </a:cubicBezTo>
                  <a:cubicBezTo>
                    <a:pt x="24819" y="4093"/>
                    <a:pt x="24899" y="4137"/>
                    <a:pt x="24899" y="4214"/>
                  </a:cubicBezTo>
                  <a:cubicBezTo>
                    <a:pt x="24900" y="4302"/>
                    <a:pt x="24801" y="4398"/>
                    <a:pt x="24753" y="4463"/>
                  </a:cubicBezTo>
                  <a:cubicBezTo>
                    <a:pt x="24669" y="4569"/>
                    <a:pt x="24586" y="4674"/>
                    <a:pt x="24498" y="4778"/>
                  </a:cubicBezTo>
                  <a:cubicBezTo>
                    <a:pt x="24432" y="4859"/>
                    <a:pt x="24363" y="4942"/>
                    <a:pt x="24294" y="5021"/>
                  </a:cubicBezTo>
                  <a:cubicBezTo>
                    <a:pt x="24125" y="5216"/>
                    <a:pt x="23951" y="5407"/>
                    <a:pt x="23767" y="5593"/>
                  </a:cubicBezTo>
                  <a:cubicBezTo>
                    <a:pt x="23695" y="5667"/>
                    <a:pt x="23622" y="5740"/>
                    <a:pt x="23545" y="5812"/>
                  </a:cubicBezTo>
                  <a:cubicBezTo>
                    <a:pt x="23383" y="5970"/>
                    <a:pt x="23216" y="6125"/>
                    <a:pt x="23043" y="6272"/>
                  </a:cubicBezTo>
                  <a:cubicBezTo>
                    <a:pt x="22738" y="6535"/>
                    <a:pt x="22424" y="6808"/>
                    <a:pt x="22057" y="6985"/>
                  </a:cubicBezTo>
                  <a:cubicBezTo>
                    <a:pt x="21781" y="7119"/>
                    <a:pt x="21480" y="7172"/>
                    <a:pt x="21177" y="7172"/>
                  </a:cubicBezTo>
                  <a:cubicBezTo>
                    <a:pt x="21066" y="7172"/>
                    <a:pt x="20954" y="7165"/>
                    <a:pt x="20843" y="7152"/>
                  </a:cubicBezTo>
                  <a:cubicBezTo>
                    <a:pt x="20422" y="7103"/>
                    <a:pt x="20013" y="6978"/>
                    <a:pt x="19609" y="6851"/>
                  </a:cubicBezTo>
                  <a:cubicBezTo>
                    <a:pt x="19203" y="6725"/>
                    <a:pt x="18800" y="6587"/>
                    <a:pt x="18411" y="6410"/>
                  </a:cubicBezTo>
                  <a:cubicBezTo>
                    <a:pt x="18240" y="6332"/>
                    <a:pt x="18071" y="6252"/>
                    <a:pt x="17902" y="6166"/>
                  </a:cubicBezTo>
                  <a:cubicBezTo>
                    <a:pt x="17995" y="6015"/>
                    <a:pt x="18133" y="5895"/>
                    <a:pt x="18265" y="5778"/>
                  </a:cubicBezTo>
                  <a:cubicBezTo>
                    <a:pt x="18874" y="5242"/>
                    <a:pt x="19540" y="4778"/>
                    <a:pt x="20202" y="4313"/>
                  </a:cubicBezTo>
                  <a:cubicBezTo>
                    <a:pt x="20537" y="4077"/>
                    <a:pt x="20870" y="3840"/>
                    <a:pt x="21196" y="3590"/>
                  </a:cubicBezTo>
                  <a:cubicBezTo>
                    <a:pt x="21351" y="3470"/>
                    <a:pt x="21502" y="3346"/>
                    <a:pt x="21653" y="3223"/>
                  </a:cubicBezTo>
                  <a:cubicBezTo>
                    <a:pt x="21807" y="3096"/>
                    <a:pt x="21974" y="2974"/>
                    <a:pt x="22171" y="2918"/>
                  </a:cubicBezTo>
                  <a:cubicBezTo>
                    <a:pt x="22276" y="2889"/>
                    <a:pt x="22382" y="2876"/>
                    <a:pt x="22488" y="2876"/>
                  </a:cubicBezTo>
                  <a:close/>
                  <a:moveTo>
                    <a:pt x="14532" y="6055"/>
                  </a:moveTo>
                  <a:cubicBezTo>
                    <a:pt x="14622" y="6055"/>
                    <a:pt x="14712" y="6057"/>
                    <a:pt x="14804" y="6061"/>
                  </a:cubicBezTo>
                  <a:cubicBezTo>
                    <a:pt x="15357" y="6089"/>
                    <a:pt x="15905" y="6197"/>
                    <a:pt x="16400" y="6437"/>
                  </a:cubicBezTo>
                  <a:cubicBezTo>
                    <a:pt x="16667" y="6567"/>
                    <a:pt x="16874" y="6751"/>
                    <a:pt x="16987" y="7014"/>
                  </a:cubicBezTo>
                  <a:cubicBezTo>
                    <a:pt x="16864" y="7204"/>
                    <a:pt x="16742" y="7391"/>
                    <a:pt x="16593" y="7564"/>
                  </a:cubicBezTo>
                  <a:cubicBezTo>
                    <a:pt x="16442" y="7741"/>
                    <a:pt x="16275" y="7905"/>
                    <a:pt x="16096" y="8054"/>
                  </a:cubicBezTo>
                  <a:cubicBezTo>
                    <a:pt x="16089" y="8061"/>
                    <a:pt x="16082" y="8066"/>
                    <a:pt x="16076" y="8071"/>
                  </a:cubicBezTo>
                  <a:cubicBezTo>
                    <a:pt x="15679" y="8397"/>
                    <a:pt x="15219" y="8646"/>
                    <a:pt x="14734" y="8811"/>
                  </a:cubicBezTo>
                  <a:cubicBezTo>
                    <a:pt x="14243" y="8976"/>
                    <a:pt x="13712" y="9070"/>
                    <a:pt x="13183" y="9070"/>
                  </a:cubicBezTo>
                  <a:cubicBezTo>
                    <a:pt x="12690" y="9070"/>
                    <a:pt x="12198" y="8988"/>
                    <a:pt x="11744" y="8807"/>
                  </a:cubicBezTo>
                  <a:cubicBezTo>
                    <a:pt x="11500" y="8709"/>
                    <a:pt x="11267" y="8576"/>
                    <a:pt x="11064" y="8407"/>
                  </a:cubicBezTo>
                  <a:cubicBezTo>
                    <a:pt x="10854" y="8230"/>
                    <a:pt x="10684" y="8016"/>
                    <a:pt x="10521" y="7796"/>
                  </a:cubicBezTo>
                  <a:cubicBezTo>
                    <a:pt x="10522" y="7780"/>
                    <a:pt x="10526" y="7762"/>
                    <a:pt x="10532" y="7745"/>
                  </a:cubicBezTo>
                  <a:cubicBezTo>
                    <a:pt x="10570" y="7597"/>
                    <a:pt x="10659" y="7468"/>
                    <a:pt x="10762" y="7356"/>
                  </a:cubicBezTo>
                  <a:cubicBezTo>
                    <a:pt x="11183" y="6900"/>
                    <a:pt x="11772" y="6598"/>
                    <a:pt x="12354" y="6402"/>
                  </a:cubicBezTo>
                  <a:cubicBezTo>
                    <a:pt x="12988" y="6189"/>
                    <a:pt x="13672" y="6080"/>
                    <a:pt x="14338" y="6058"/>
                  </a:cubicBezTo>
                  <a:cubicBezTo>
                    <a:pt x="14403" y="6056"/>
                    <a:pt x="14467" y="6055"/>
                    <a:pt x="14532" y="6055"/>
                  </a:cubicBezTo>
                  <a:close/>
                  <a:moveTo>
                    <a:pt x="11373" y="5276"/>
                  </a:moveTo>
                  <a:cubicBezTo>
                    <a:pt x="11478" y="5276"/>
                    <a:pt x="11580" y="5305"/>
                    <a:pt x="11672" y="5379"/>
                  </a:cubicBezTo>
                  <a:cubicBezTo>
                    <a:pt x="11833" y="5509"/>
                    <a:pt x="11819" y="5730"/>
                    <a:pt x="11777" y="5912"/>
                  </a:cubicBezTo>
                  <a:cubicBezTo>
                    <a:pt x="11729" y="6120"/>
                    <a:pt x="11647" y="6312"/>
                    <a:pt x="11609" y="6521"/>
                  </a:cubicBezTo>
                  <a:cubicBezTo>
                    <a:pt x="11277" y="6679"/>
                    <a:pt x="10964" y="6877"/>
                    <a:pt x="10694" y="7124"/>
                  </a:cubicBezTo>
                  <a:cubicBezTo>
                    <a:pt x="10420" y="7376"/>
                    <a:pt x="10227" y="7703"/>
                    <a:pt x="10312" y="8088"/>
                  </a:cubicBezTo>
                  <a:cubicBezTo>
                    <a:pt x="10356" y="8291"/>
                    <a:pt x="10462" y="8478"/>
                    <a:pt x="10555" y="8662"/>
                  </a:cubicBezTo>
                  <a:cubicBezTo>
                    <a:pt x="10641" y="8832"/>
                    <a:pt x="10733" y="8996"/>
                    <a:pt x="10827" y="9161"/>
                  </a:cubicBezTo>
                  <a:cubicBezTo>
                    <a:pt x="10245" y="8832"/>
                    <a:pt x="9663" y="8500"/>
                    <a:pt x="9083" y="8168"/>
                  </a:cubicBezTo>
                  <a:cubicBezTo>
                    <a:pt x="9101" y="8119"/>
                    <a:pt x="9109" y="8066"/>
                    <a:pt x="9119" y="8011"/>
                  </a:cubicBezTo>
                  <a:cubicBezTo>
                    <a:pt x="9136" y="7923"/>
                    <a:pt x="9156" y="7837"/>
                    <a:pt x="9181" y="7750"/>
                  </a:cubicBezTo>
                  <a:cubicBezTo>
                    <a:pt x="9229" y="7582"/>
                    <a:pt x="9290" y="7415"/>
                    <a:pt x="9365" y="7255"/>
                  </a:cubicBezTo>
                  <a:cubicBezTo>
                    <a:pt x="9517" y="6929"/>
                    <a:pt x="9717" y="6626"/>
                    <a:pt x="9941" y="6345"/>
                  </a:cubicBezTo>
                  <a:cubicBezTo>
                    <a:pt x="10161" y="6070"/>
                    <a:pt x="10399" y="5794"/>
                    <a:pt x="10680" y="5580"/>
                  </a:cubicBezTo>
                  <a:cubicBezTo>
                    <a:pt x="10862" y="5441"/>
                    <a:pt x="11126" y="5276"/>
                    <a:pt x="11373" y="5276"/>
                  </a:cubicBezTo>
                  <a:close/>
                  <a:moveTo>
                    <a:pt x="26376" y="5385"/>
                  </a:moveTo>
                  <a:cubicBezTo>
                    <a:pt x="26453" y="5385"/>
                    <a:pt x="26531" y="5391"/>
                    <a:pt x="26607" y="5402"/>
                  </a:cubicBezTo>
                  <a:cubicBezTo>
                    <a:pt x="26689" y="5412"/>
                    <a:pt x="26769" y="5429"/>
                    <a:pt x="26847" y="5448"/>
                  </a:cubicBezTo>
                  <a:cubicBezTo>
                    <a:pt x="27220" y="5536"/>
                    <a:pt x="27569" y="5705"/>
                    <a:pt x="27872" y="5936"/>
                  </a:cubicBezTo>
                  <a:cubicBezTo>
                    <a:pt x="28189" y="6177"/>
                    <a:pt x="28450" y="6486"/>
                    <a:pt x="28636" y="6838"/>
                  </a:cubicBezTo>
                  <a:cubicBezTo>
                    <a:pt x="28292" y="6906"/>
                    <a:pt x="27963" y="7056"/>
                    <a:pt x="27678" y="7290"/>
                  </a:cubicBezTo>
                  <a:cubicBezTo>
                    <a:pt x="27349" y="7562"/>
                    <a:pt x="27032" y="7999"/>
                    <a:pt x="27022" y="8444"/>
                  </a:cubicBezTo>
                  <a:cubicBezTo>
                    <a:pt x="26764" y="8445"/>
                    <a:pt x="26506" y="8489"/>
                    <a:pt x="26264" y="8575"/>
                  </a:cubicBezTo>
                  <a:cubicBezTo>
                    <a:pt x="25917" y="8701"/>
                    <a:pt x="25597" y="8912"/>
                    <a:pt x="25351" y="9207"/>
                  </a:cubicBezTo>
                  <a:cubicBezTo>
                    <a:pt x="25345" y="9215"/>
                    <a:pt x="25337" y="9223"/>
                    <a:pt x="25331" y="9232"/>
                  </a:cubicBezTo>
                  <a:cubicBezTo>
                    <a:pt x="25329" y="9207"/>
                    <a:pt x="25326" y="9182"/>
                    <a:pt x="25322" y="9157"/>
                  </a:cubicBezTo>
                  <a:cubicBezTo>
                    <a:pt x="25259" y="8541"/>
                    <a:pt x="24983" y="7920"/>
                    <a:pt x="24387" y="7663"/>
                  </a:cubicBezTo>
                  <a:cubicBezTo>
                    <a:pt x="24303" y="7629"/>
                    <a:pt x="24215" y="7595"/>
                    <a:pt x="24127" y="7568"/>
                  </a:cubicBezTo>
                  <a:cubicBezTo>
                    <a:pt x="24162" y="7490"/>
                    <a:pt x="24203" y="7416"/>
                    <a:pt x="24236" y="7337"/>
                  </a:cubicBezTo>
                  <a:cubicBezTo>
                    <a:pt x="24274" y="7240"/>
                    <a:pt x="24319" y="7146"/>
                    <a:pt x="24366" y="7053"/>
                  </a:cubicBezTo>
                  <a:cubicBezTo>
                    <a:pt x="24459" y="6872"/>
                    <a:pt x="24560" y="6699"/>
                    <a:pt x="24679" y="6533"/>
                  </a:cubicBezTo>
                  <a:cubicBezTo>
                    <a:pt x="24913" y="6206"/>
                    <a:pt x="25206" y="5913"/>
                    <a:pt x="25538" y="5685"/>
                  </a:cubicBezTo>
                  <a:cubicBezTo>
                    <a:pt x="25723" y="5555"/>
                    <a:pt x="25925" y="5446"/>
                    <a:pt x="26151" y="5405"/>
                  </a:cubicBezTo>
                  <a:cubicBezTo>
                    <a:pt x="26225" y="5391"/>
                    <a:pt x="26300" y="5385"/>
                    <a:pt x="26376" y="5385"/>
                  </a:cubicBezTo>
                  <a:close/>
                  <a:moveTo>
                    <a:pt x="7796" y="10318"/>
                  </a:moveTo>
                  <a:cubicBezTo>
                    <a:pt x="7902" y="10349"/>
                    <a:pt x="7994" y="10410"/>
                    <a:pt x="8070" y="10504"/>
                  </a:cubicBezTo>
                  <a:cubicBezTo>
                    <a:pt x="8024" y="10499"/>
                    <a:pt x="7978" y="10496"/>
                    <a:pt x="7932" y="10496"/>
                  </a:cubicBezTo>
                  <a:cubicBezTo>
                    <a:pt x="7883" y="10496"/>
                    <a:pt x="7835" y="10499"/>
                    <a:pt x="7786" y="10505"/>
                  </a:cubicBezTo>
                  <a:cubicBezTo>
                    <a:pt x="7674" y="10519"/>
                    <a:pt x="7569" y="10548"/>
                    <a:pt x="7470" y="10593"/>
                  </a:cubicBezTo>
                  <a:cubicBezTo>
                    <a:pt x="7548" y="10488"/>
                    <a:pt x="7635" y="10385"/>
                    <a:pt x="7742" y="10324"/>
                  </a:cubicBezTo>
                  <a:cubicBezTo>
                    <a:pt x="7760" y="10320"/>
                    <a:pt x="7777" y="10319"/>
                    <a:pt x="7796" y="10318"/>
                  </a:cubicBezTo>
                  <a:close/>
                  <a:moveTo>
                    <a:pt x="29066" y="6978"/>
                  </a:moveTo>
                  <a:cubicBezTo>
                    <a:pt x="29148" y="6978"/>
                    <a:pt x="29229" y="6983"/>
                    <a:pt x="29309" y="6993"/>
                  </a:cubicBezTo>
                  <a:cubicBezTo>
                    <a:pt x="29917" y="7067"/>
                    <a:pt x="30485" y="7418"/>
                    <a:pt x="30839" y="7923"/>
                  </a:cubicBezTo>
                  <a:cubicBezTo>
                    <a:pt x="30969" y="8111"/>
                    <a:pt x="31068" y="8313"/>
                    <a:pt x="31148" y="8525"/>
                  </a:cubicBezTo>
                  <a:cubicBezTo>
                    <a:pt x="31214" y="8697"/>
                    <a:pt x="31277" y="8874"/>
                    <a:pt x="31320" y="9054"/>
                  </a:cubicBezTo>
                  <a:cubicBezTo>
                    <a:pt x="31282" y="9603"/>
                    <a:pt x="31204" y="10145"/>
                    <a:pt x="31089" y="10677"/>
                  </a:cubicBezTo>
                  <a:cubicBezTo>
                    <a:pt x="31037" y="10627"/>
                    <a:pt x="30968" y="10589"/>
                    <a:pt x="30900" y="10573"/>
                  </a:cubicBezTo>
                  <a:cubicBezTo>
                    <a:pt x="30873" y="10567"/>
                    <a:pt x="30846" y="10564"/>
                    <a:pt x="30819" y="10564"/>
                  </a:cubicBezTo>
                  <a:cubicBezTo>
                    <a:pt x="30759" y="10564"/>
                    <a:pt x="30700" y="10578"/>
                    <a:pt x="30647" y="10602"/>
                  </a:cubicBezTo>
                  <a:cubicBezTo>
                    <a:pt x="30655" y="10579"/>
                    <a:pt x="30662" y="10560"/>
                    <a:pt x="30666" y="10553"/>
                  </a:cubicBezTo>
                  <a:cubicBezTo>
                    <a:pt x="30724" y="10438"/>
                    <a:pt x="30845" y="10220"/>
                    <a:pt x="30684" y="10130"/>
                  </a:cubicBezTo>
                  <a:cubicBezTo>
                    <a:pt x="30659" y="10117"/>
                    <a:pt x="30635" y="10111"/>
                    <a:pt x="30611" y="10111"/>
                  </a:cubicBezTo>
                  <a:cubicBezTo>
                    <a:pt x="30554" y="10111"/>
                    <a:pt x="30498" y="10142"/>
                    <a:pt x="30449" y="10173"/>
                  </a:cubicBezTo>
                  <a:cubicBezTo>
                    <a:pt x="30435" y="10181"/>
                    <a:pt x="30422" y="10191"/>
                    <a:pt x="30408" y="10198"/>
                  </a:cubicBezTo>
                  <a:cubicBezTo>
                    <a:pt x="30420" y="10162"/>
                    <a:pt x="30434" y="10128"/>
                    <a:pt x="30445" y="10092"/>
                  </a:cubicBezTo>
                  <a:cubicBezTo>
                    <a:pt x="30479" y="9984"/>
                    <a:pt x="30476" y="9858"/>
                    <a:pt x="30384" y="9780"/>
                  </a:cubicBezTo>
                  <a:cubicBezTo>
                    <a:pt x="30345" y="9749"/>
                    <a:pt x="30304" y="9736"/>
                    <a:pt x="30262" y="9736"/>
                  </a:cubicBezTo>
                  <a:cubicBezTo>
                    <a:pt x="30200" y="9736"/>
                    <a:pt x="30137" y="9763"/>
                    <a:pt x="30082" y="9796"/>
                  </a:cubicBezTo>
                  <a:cubicBezTo>
                    <a:pt x="30063" y="9807"/>
                    <a:pt x="30043" y="9819"/>
                    <a:pt x="30024" y="9831"/>
                  </a:cubicBezTo>
                  <a:cubicBezTo>
                    <a:pt x="30000" y="9845"/>
                    <a:pt x="29976" y="9859"/>
                    <a:pt x="29951" y="9875"/>
                  </a:cubicBezTo>
                  <a:cubicBezTo>
                    <a:pt x="29950" y="9876"/>
                    <a:pt x="29948" y="9877"/>
                    <a:pt x="29945" y="9879"/>
                  </a:cubicBezTo>
                  <a:cubicBezTo>
                    <a:pt x="29941" y="9881"/>
                    <a:pt x="29936" y="9884"/>
                    <a:pt x="29933" y="9886"/>
                  </a:cubicBezTo>
                  <a:cubicBezTo>
                    <a:pt x="29960" y="9812"/>
                    <a:pt x="29957" y="9724"/>
                    <a:pt x="29905" y="9671"/>
                  </a:cubicBezTo>
                  <a:cubicBezTo>
                    <a:pt x="29888" y="9652"/>
                    <a:pt x="29865" y="9639"/>
                    <a:pt x="29836" y="9629"/>
                  </a:cubicBezTo>
                  <a:cubicBezTo>
                    <a:pt x="29818" y="9623"/>
                    <a:pt x="29799" y="9621"/>
                    <a:pt x="29781" y="9621"/>
                  </a:cubicBezTo>
                  <a:cubicBezTo>
                    <a:pt x="29704" y="9621"/>
                    <a:pt x="29630" y="9669"/>
                    <a:pt x="29573" y="9718"/>
                  </a:cubicBezTo>
                  <a:cubicBezTo>
                    <a:pt x="29443" y="9827"/>
                    <a:pt x="29336" y="9965"/>
                    <a:pt x="29268" y="10120"/>
                  </a:cubicBezTo>
                  <a:cubicBezTo>
                    <a:pt x="29224" y="9977"/>
                    <a:pt x="29167" y="9834"/>
                    <a:pt x="29095" y="9699"/>
                  </a:cubicBezTo>
                  <a:cubicBezTo>
                    <a:pt x="28865" y="9267"/>
                    <a:pt x="28493" y="8904"/>
                    <a:pt x="28056" y="8684"/>
                  </a:cubicBezTo>
                  <a:cubicBezTo>
                    <a:pt x="27784" y="8548"/>
                    <a:pt x="27490" y="8471"/>
                    <a:pt x="27194" y="8451"/>
                  </a:cubicBezTo>
                  <a:cubicBezTo>
                    <a:pt x="27320" y="7713"/>
                    <a:pt x="28009" y="7138"/>
                    <a:pt x="28725" y="7008"/>
                  </a:cubicBezTo>
                  <a:cubicBezTo>
                    <a:pt x="28838" y="6988"/>
                    <a:pt x="28952" y="6978"/>
                    <a:pt x="29066" y="6978"/>
                  </a:cubicBezTo>
                  <a:close/>
                  <a:moveTo>
                    <a:pt x="7911" y="10599"/>
                  </a:moveTo>
                  <a:cubicBezTo>
                    <a:pt x="7966" y="10599"/>
                    <a:pt x="8021" y="10604"/>
                    <a:pt x="8075" y="10612"/>
                  </a:cubicBezTo>
                  <a:cubicBezTo>
                    <a:pt x="8107" y="10618"/>
                    <a:pt x="8138" y="10625"/>
                    <a:pt x="8170" y="10633"/>
                  </a:cubicBezTo>
                  <a:cubicBezTo>
                    <a:pt x="8263" y="10756"/>
                    <a:pt x="8367" y="10855"/>
                    <a:pt x="8521" y="10918"/>
                  </a:cubicBezTo>
                  <a:cubicBezTo>
                    <a:pt x="8657" y="10974"/>
                    <a:pt x="8802" y="10998"/>
                    <a:pt x="8945" y="11020"/>
                  </a:cubicBezTo>
                  <a:cubicBezTo>
                    <a:pt x="8709" y="11054"/>
                    <a:pt x="8476" y="11113"/>
                    <a:pt x="8236" y="11113"/>
                  </a:cubicBezTo>
                  <a:cubicBezTo>
                    <a:pt x="8194" y="11113"/>
                    <a:pt x="8152" y="11111"/>
                    <a:pt x="8110" y="11107"/>
                  </a:cubicBezTo>
                  <a:cubicBezTo>
                    <a:pt x="7828" y="11080"/>
                    <a:pt x="7510" y="10975"/>
                    <a:pt x="7212" y="10975"/>
                  </a:cubicBezTo>
                  <a:cubicBezTo>
                    <a:pt x="7190" y="10975"/>
                    <a:pt x="7169" y="10976"/>
                    <a:pt x="7147" y="10977"/>
                  </a:cubicBezTo>
                  <a:cubicBezTo>
                    <a:pt x="7219" y="10912"/>
                    <a:pt x="7285" y="10842"/>
                    <a:pt x="7348" y="10759"/>
                  </a:cubicBezTo>
                  <a:cubicBezTo>
                    <a:pt x="7353" y="10753"/>
                    <a:pt x="7359" y="10744"/>
                    <a:pt x="7365" y="10737"/>
                  </a:cubicBezTo>
                  <a:cubicBezTo>
                    <a:pt x="7502" y="10670"/>
                    <a:pt x="7653" y="10621"/>
                    <a:pt x="7804" y="10605"/>
                  </a:cubicBezTo>
                  <a:cubicBezTo>
                    <a:pt x="7840" y="10601"/>
                    <a:pt x="7875" y="10599"/>
                    <a:pt x="7911" y="10599"/>
                  </a:cubicBezTo>
                  <a:close/>
                  <a:moveTo>
                    <a:pt x="17065" y="7280"/>
                  </a:moveTo>
                  <a:cubicBezTo>
                    <a:pt x="17119" y="7566"/>
                    <a:pt x="17102" y="7865"/>
                    <a:pt x="17083" y="8154"/>
                  </a:cubicBezTo>
                  <a:cubicBezTo>
                    <a:pt x="17082" y="8165"/>
                    <a:pt x="17083" y="8173"/>
                    <a:pt x="17085" y="8182"/>
                  </a:cubicBezTo>
                  <a:cubicBezTo>
                    <a:pt x="16779" y="8258"/>
                    <a:pt x="16478" y="8353"/>
                    <a:pt x="16188" y="8469"/>
                  </a:cubicBezTo>
                  <a:cubicBezTo>
                    <a:pt x="16019" y="8536"/>
                    <a:pt x="15852" y="8614"/>
                    <a:pt x="15693" y="8704"/>
                  </a:cubicBezTo>
                  <a:cubicBezTo>
                    <a:pt x="15352" y="8898"/>
                    <a:pt x="15046" y="9152"/>
                    <a:pt x="14826" y="9484"/>
                  </a:cubicBezTo>
                  <a:cubicBezTo>
                    <a:pt x="14473" y="10026"/>
                    <a:pt x="14441" y="10709"/>
                    <a:pt x="14662" y="11306"/>
                  </a:cubicBezTo>
                  <a:cubicBezTo>
                    <a:pt x="14183" y="11041"/>
                    <a:pt x="13706" y="10776"/>
                    <a:pt x="13228" y="10509"/>
                  </a:cubicBezTo>
                  <a:cubicBezTo>
                    <a:pt x="12600" y="10160"/>
                    <a:pt x="11974" y="9810"/>
                    <a:pt x="11349" y="9457"/>
                  </a:cubicBezTo>
                  <a:cubicBezTo>
                    <a:pt x="11239" y="9395"/>
                    <a:pt x="11128" y="9331"/>
                    <a:pt x="11017" y="9269"/>
                  </a:cubicBezTo>
                  <a:cubicBezTo>
                    <a:pt x="11026" y="9254"/>
                    <a:pt x="11030" y="9236"/>
                    <a:pt x="11021" y="9215"/>
                  </a:cubicBezTo>
                  <a:cubicBezTo>
                    <a:pt x="10892" y="8879"/>
                    <a:pt x="10729" y="8562"/>
                    <a:pt x="10593" y="8229"/>
                  </a:cubicBezTo>
                  <a:cubicBezTo>
                    <a:pt x="10567" y="8165"/>
                    <a:pt x="10544" y="8098"/>
                    <a:pt x="10531" y="8033"/>
                  </a:cubicBezTo>
                  <a:lnTo>
                    <a:pt x="10531" y="8033"/>
                  </a:lnTo>
                  <a:cubicBezTo>
                    <a:pt x="10765" y="8391"/>
                    <a:pt x="11073" y="8678"/>
                    <a:pt x="11463" y="8880"/>
                  </a:cubicBezTo>
                  <a:cubicBezTo>
                    <a:pt x="11907" y="9113"/>
                    <a:pt x="12406" y="9224"/>
                    <a:pt x="12905" y="9255"/>
                  </a:cubicBezTo>
                  <a:cubicBezTo>
                    <a:pt x="12959" y="9260"/>
                    <a:pt x="13014" y="9262"/>
                    <a:pt x="13069" y="9262"/>
                  </a:cubicBezTo>
                  <a:cubicBezTo>
                    <a:pt x="13111" y="9264"/>
                    <a:pt x="13153" y="9264"/>
                    <a:pt x="13195" y="9264"/>
                  </a:cubicBezTo>
                  <a:cubicBezTo>
                    <a:pt x="13223" y="9264"/>
                    <a:pt x="13251" y="9264"/>
                    <a:pt x="13279" y="9264"/>
                  </a:cubicBezTo>
                  <a:lnTo>
                    <a:pt x="13334" y="9264"/>
                  </a:lnTo>
                  <a:cubicBezTo>
                    <a:pt x="13485" y="9260"/>
                    <a:pt x="13636" y="9249"/>
                    <a:pt x="13787" y="9230"/>
                  </a:cubicBezTo>
                  <a:cubicBezTo>
                    <a:pt x="13837" y="9224"/>
                    <a:pt x="13888" y="9218"/>
                    <a:pt x="13937" y="9212"/>
                  </a:cubicBezTo>
                  <a:cubicBezTo>
                    <a:pt x="13986" y="9203"/>
                    <a:pt x="14036" y="9196"/>
                    <a:pt x="14087" y="9187"/>
                  </a:cubicBezTo>
                  <a:cubicBezTo>
                    <a:pt x="14132" y="9178"/>
                    <a:pt x="14178" y="9170"/>
                    <a:pt x="14222" y="9161"/>
                  </a:cubicBezTo>
                  <a:cubicBezTo>
                    <a:pt x="14233" y="9160"/>
                    <a:pt x="14241" y="9156"/>
                    <a:pt x="14251" y="9154"/>
                  </a:cubicBezTo>
                  <a:cubicBezTo>
                    <a:pt x="14295" y="9145"/>
                    <a:pt x="14339" y="9135"/>
                    <a:pt x="14384" y="9124"/>
                  </a:cubicBezTo>
                  <a:cubicBezTo>
                    <a:pt x="14426" y="9114"/>
                    <a:pt x="14468" y="9103"/>
                    <a:pt x="14510" y="9092"/>
                  </a:cubicBezTo>
                  <a:cubicBezTo>
                    <a:pt x="14535" y="9085"/>
                    <a:pt x="14558" y="9078"/>
                    <a:pt x="14583" y="9071"/>
                  </a:cubicBezTo>
                  <a:cubicBezTo>
                    <a:pt x="14624" y="9059"/>
                    <a:pt x="14667" y="9046"/>
                    <a:pt x="14707" y="9033"/>
                  </a:cubicBezTo>
                  <a:cubicBezTo>
                    <a:pt x="14737" y="9024"/>
                    <a:pt x="14768" y="9015"/>
                    <a:pt x="14796" y="9003"/>
                  </a:cubicBezTo>
                  <a:cubicBezTo>
                    <a:pt x="14839" y="8989"/>
                    <a:pt x="14883" y="8973"/>
                    <a:pt x="14924" y="8958"/>
                  </a:cubicBezTo>
                  <a:cubicBezTo>
                    <a:pt x="14973" y="8939"/>
                    <a:pt x="15023" y="8920"/>
                    <a:pt x="15072" y="8899"/>
                  </a:cubicBezTo>
                  <a:cubicBezTo>
                    <a:pt x="15110" y="8884"/>
                    <a:pt x="15146" y="8869"/>
                    <a:pt x="15183" y="8852"/>
                  </a:cubicBezTo>
                  <a:cubicBezTo>
                    <a:pt x="15341" y="8783"/>
                    <a:pt x="15494" y="8704"/>
                    <a:pt x="15642" y="8618"/>
                  </a:cubicBezTo>
                  <a:cubicBezTo>
                    <a:pt x="15777" y="8538"/>
                    <a:pt x="15910" y="8451"/>
                    <a:pt x="16035" y="8358"/>
                  </a:cubicBezTo>
                  <a:cubicBezTo>
                    <a:pt x="16423" y="8068"/>
                    <a:pt x="16804" y="7702"/>
                    <a:pt x="17065" y="7280"/>
                  </a:cubicBezTo>
                  <a:close/>
                  <a:moveTo>
                    <a:pt x="18651" y="8162"/>
                  </a:moveTo>
                  <a:cubicBezTo>
                    <a:pt x="18992" y="8162"/>
                    <a:pt x="19333" y="8194"/>
                    <a:pt x="19666" y="8267"/>
                  </a:cubicBezTo>
                  <a:cubicBezTo>
                    <a:pt x="19936" y="8326"/>
                    <a:pt x="20200" y="8410"/>
                    <a:pt x="20442" y="8543"/>
                  </a:cubicBezTo>
                  <a:cubicBezTo>
                    <a:pt x="20691" y="8682"/>
                    <a:pt x="20871" y="8864"/>
                    <a:pt x="21022" y="9103"/>
                  </a:cubicBezTo>
                  <a:cubicBezTo>
                    <a:pt x="21026" y="9113"/>
                    <a:pt x="21035" y="9120"/>
                    <a:pt x="21045" y="9126"/>
                  </a:cubicBezTo>
                  <a:cubicBezTo>
                    <a:pt x="21030" y="9193"/>
                    <a:pt x="21018" y="9260"/>
                    <a:pt x="21007" y="9326"/>
                  </a:cubicBezTo>
                  <a:cubicBezTo>
                    <a:pt x="20981" y="9495"/>
                    <a:pt x="20967" y="9666"/>
                    <a:pt x="20957" y="9838"/>
                  </a:cubicBezTo>
                  <a:cubicBezTo>
                    <a:pt x="20946" y="10051"/>
                    <a:pt x="20942" y="10266"/>
                    <a:pt x="20931" y="10479"/>
                  </a:cubicBezTo>
                  <a:cubicBezTo>
                    <a:pt x="20930" y="10511"/>
                    <a:pt x="20928" y="10546"/>
                    <a:pt x="20925" y="10579"/>
                  </a:cubicBezTo>
                  <a:cubicBezTo>
                    <a:pt x="20764" y="10723"/>
                    <a:pt x="20638" y="10909"/>
                    <a:pt x="20483" y="11060"/>
                  </a:cubicBezTo>
                  <a:cubicBezTo>
                    <a:pt x="20320" y="11217"/>
                    <a:pt x="20140" y="11357"/>
                    <a:pt x="19947" y="11475"/>
                  </a:cubicBezTo>
                  <a:cubicBezTo>
                    <a:pt x="19538" y="11728"/>
                    <a:pt x="19077" y="11886"/>
                    <a:pt x="18601" y="11958"/>
                  </a:cubicBezTo>
                  <a:cubicBezTo>
                    <a:pt x="18395" y="11989"/>
                    <a:pt x="18186" y="12003"/>
                    <a:pt x="17978" y="12003"/>
                  </a:cubicBezTo>
                  <a:cubicBezTo>
                    <a:pt x="17642" y="12003"/>
                    <a:pt x="17305" y="11965"/>
                    <a:pt x="16977" y="11896"/>
                  </a:cubicBezTo>
                  <a:cubicBezTo>
                    <a:pt x="16488" y="11795"/>
                    <a:pt x="16007" y="11628"/>
                    <a:pt x="15599" y="11332"/>
                  </a:cubicBezTo>
                  <a:cubicBezTo>
                    <a:pt x="15425" y="11206"/>
                    <a:pt x="15271" y="11057"/>
                    <a:pt x="15145" y="10890"/>
                  </a:cubicBezTo>
                  <a:cubicBezTo>
                    <a:pt x="14983" y="10676"/>
                    <a:pt x="14862" y="10430"/>
                    <a:pt x="14791" y="10162"/>
                  </a:cubicBezTo>
                  <a:cubicBezTo>
                    <a:pt x="14823" y="10010"/>
                    <a:pt x="14875" y="9860"/>
                    <a:pt x="14956" y="9717"/>
                  </a:cubicBezTo>
                  <a:cubicBezTo>
                    <a:pt x="15218" y="9240"/>
                    <a:pt x="15671" y="8906"/>
                    <a:pt x="16156" y="8684"/>
                  </a:cubicBezTo>
                  <a:cubicBezTo>
                    <a:pt x="16701" y="8436"/>
                    <a:pt x="17309" y="8287"/>
                    <a:pt x="17900" y="8212"/>
                  </a:cubicBezTo>
                  <a:cubicBezTo>
                    <a:pt x="18148" y="8180"/>
                    <a:pt x="18400" y="8162"/>
                    <a:pt x="18651" y="8162"/>
                  </a:cubicBezTo>
                  <a:close/>
                  <a:moveTo>
                    <a:pt x="8233" y="11886"/>
                  </a:moveTo>
                  <a:cubicBezTo>
                    <a:pt x="8259" y="11886"/>
                    <a:pt x="8285" y="11886"/>
                    <a:pt x="8311" y="11887"/>
                  </a:cubicBezTo>
                  <a:cubicBezTo>
                    <a:pt x="8457" y="11891"/>
                    <a:pt x="8604" y="11901"/>
                    <a:pt x="8745" y="11937"/>
                  </a:cubicBezTo>
                  <a:cubicBezTo>
                    <a:pt x="8866" y="11968"/>
                    <a:pt x="8971" y="12024"/>
                    <a:pt x="9059" y="12108"/>
                  </a:cubicBezTo>
                  <a:cubicBezTo>
                    <a:pt x="8733" y="12005"/>
                    <a:pt x="8396" y="11936"/>
                    <a:pt x="8059" y="11895"/>
                  </a:cubicBezTo>
                  <a:cubicBezTo>
                    <a:pt x="8117" y="11888"/>
                    <a:pt x="8175" y="11886"/>
                    <a:pt x="8233" y="11886"/>
                  </a:cubicBezTo>
                  <a:close/>
                  <a:moveTo>
                    <a:pt x="7502" y="10405"/>
                  </a:moveTo>
                  <a:lnTo>
                    <a:pt x="7502" y="10405"/>
                  </a:lnTo>
                  <a:cubicBezTo>
                    <a:pt x="7426" y="10474"/>
                    <a:pt x="7359" y="10551"/>
                    <a:pt x="7293" y="10628"/>
                  </a:cubicBezTo>
                  <a:cubicBezTo>
                    <a:pt x="7209" y="10725"/>
                    <a:pt x="7123" y="10823"/>
                    <a:pt x="7019" y="10897"/>
                  </a:cubicBezTo>
                  <a:cubicBezTo>
                    <a:pt x="6898" y="10982"/>
                    <a:pt x="6764" y="11040"/>
                    <a:pt x="6626" y="11090"/>
                  </a:cubicBezTo>
                  <a:cubicBezTo>
                    <a:pt x="6370" y="11186"/>
                    <a:pt x="6096" y="11280"/>
                    <a:pt x="5898" y="11477"/>
                  </a:cubicBezTo>
                  <a:cubicBezTo>
                    <a:pt x="5757" y="11618"/>
                    <a:pt x="5604" y="11912"/>
                    <a:pt x="5709" y="12115"/>
                  </a:cubicBezTo>
                  <a:cubicBezTo>
                    <a:pt x="5611" y="12145"/>
                    <a:pt x="5514" y="12178"/>
                    <a:pt x="5419" y="12213"/>
                  </a:cubicBezTo>
                  <a:cubicBezTo>
                    <a:pt x="5404" y="11930"/>
                    <a:pt x="5394" y="11639"/>
                    <a:pt x="5569" y="11397"/>
                  </a:cubicBezTo>
                  <a:cubicBezTo>
                    <a:pt x="5653" y="11281"/>
                    <a:pt x="5773" y="11187"/>
                    <a:pt x="5915" y="11154"/>
                  </a:cubicBezTo>
                  <a:cubicBezTo>
                    <a:pt x="6073" y="11115"/>
                    <a:pt x="6238" y="11140"/>
                    <a:pt x="6397" y="11102"/>
                  </a:cubicBezTo>
                  <a:cubicBezTo>
                    <a:pt x="6669" y="11032"/>
                    <a:pt x="6899" y="10849"/>
                    <a:pt x="7112" y="10676"/>
                  </a:cubicBezTo>
                  <a:cubicBezTo>
                    <a:pt x="7236" y="10576"/>
                    <a:pt x="7359" y="10477"/>
                    <a:pt x="7502" y="10405"/>
                  </a:cubicBezTo>
                  <a:close/>
                  <a:moveTo>
                    <a:pt x="7319" y="10331"/>
                  </a:moveTo>
                  <a:cubicBezTo>
                    <a:pt x="7233" y="10375"/>
                    <a:pt x="7151" y="10426"/>
                    <a:pt x="7071" y="10480"/>
                  </a:cubicBezTo>
                  <a:cubicBezTo>
                    <a:pt x="6799" y="10670"/>
                    <a:pt x="6553" y="10934"/>
                    <a:pt x="6208" y="10979"/>
                  </a:cubicBezTo>
                  <a:cubicBezTo>
                    <a:pt x="6038" y="11000"/>
                    <a:pt x="5871" y="10993"/>
                    <a:pt x="5714" y="11072"/>
                  </a:cubicBezTo>
                  <a:cubicBezTo>
                    <a:pt x="5593" y="11133"/>
                    <a:pt x="5492" y="11233"/>
                    <a:pt x="5417" y="11345"/>
                  </a:cubicBezTo>
                  <a:cubicBezTo>
                    <a:pt x="5241" y="11608"/>
                    <a:pt x="5216" y="11961"/>
                    <a:pt x="5312" y="12259"/>
                  </a:cubicBezTo>
                  <a:cubicBezTo>
                    <a:pt x="5265" y="12277"/>
                    <a:pt x="5219" y="12294"/>
                    <a:pt x="5173" y="12315"/>
                  </a:cubicBezTo>
                  <a:cubicBezTo>
                    <a:pt x="5006" y="11925"/>
                    <a:pt x="5118" y="11479"/>
                    <a:pt x="5308" y="11115"/>
                  </a:cubicBezTo>
                  <a:cubicBezTo>
                    <a:pt x="5398" y="10940"/>
                    <a:pt x="5514" y="10767"/>
                    <a:pt x="5682" y="10654"/>
                  </a:cubicBezTo>
                  <a:cubicBezTo>
                    <a:pt x="5830" y="10553"/>
                    <a:pt x="5997" y="10540"/>
                    <a:pt x="6167" y="10540"/>
                  </a:cubicBezTo>
                  <a:cubicBezTo>
                    <a:pt x="6226" y="10540"/>
                    <a:pt x="6285" y="10541"/>
                    <a:pt x="6344" y="10542"/>
                  </a:cubicBezTo>
                  <a:cubicBezTo>
                    <a:pt x="6347" y="10542"/>
                    <a:pt x="6349" y="10542"/>
                    <a:pt x="6352" y="10542"/>
                  </a:cubicBezTo>
                  <a:cubicBezTo>
                    <a:pt x="6572" y="10542"/>
                    <a:pt x="6773" y="10499"/>
                    <a:pt x="6981" y="10433"/>
                  </a:cubicBezTo>
                  <a:cubicBezTo>
                    <a:pt x="7094" y="10398"/>
                    <a:pt x="7205" y="10359"/>
                    <a:pt x="7319" y="10331"/>
                  </a:cubicBezTo>
                  <a:close/>
                  <a:moveTo>
                    <a:pt x="6441" y="11472"/>
                  </a:moveTo>
                  <a:cubicBezTo>
                    <a:pt x="6657" y="11472"/>
                    <a:pt x="6885" y="11543"/>
                    <a:pt x="7084" y="11591"/>
                  </a:cubicBezTo>
                  <a:cubicBezTo>
                    <a:pt x="7224" y="11625"/>
                    <a:pt x="7362" y="11646"/>
                    <a:pt x="7502" y="11646"/>
                  </a:cubicBezTo>
                  <a:cubicBezTo>
                    <a:pt x="7561" y="11646"/>
                    <a:pt x="7620" y="11642"/>
                    <a:pt x="7680" y="11634"/>
                  </a:cubicBezTo>
                  <a:cubicBezTo>
                    <a:pt x="7883" y="11607"/>
                    <a:pt x="8081" y="11546"/>
                    <a:pt x="8284" y="11514"/>
                  </a:cubicBezTo>
                  <a:cubicBezTo>
                    <a:pt x="8351" y="11504"/>
                    <a:pt x="8417" y="11500"/>
                    <a:pt x="8484" y="11500"/>
                  </a:cubicBezTo>
                  <a:cubicBezTo>
                    <a:pt x="8827" y="11500"/>
                    <a:pt x="9164" y="11628"/>
                    <a:pt x="9434" y="11841"/>
                  </a:cubicBezTo>
                  <a:cubicBezTo>
                    <a:pt x="9584" y="11961"/>
                    <a:pt x="9715" y="12104"/>
                    <a:pt x="9824" y="12263"/>
                  </a:cubicBezTo>
                  <a:cubicBezTo>
                    <a:pt x="9876" y="12341"/>
                    <a:pt x="9926" y="12421"/>
                    <a:pt x="9970" y="12505"/>
                  </a:cubicBezTo>
                  <a:cubicBezTo>
                    <a:pt x="9971" y="12508"/>
                    <a:pt x="9973" y="12511"/>
                    <a:pt x="9974" y="12514"/>
                  </a:cubicBezTo>
                  <a:cubicBezTo>
                    <a:pt x="9779" y="12398"/>
                    <a:pt x="9574" y="12300"/>
                    <a:pt x="9361" y="12216"/>
                  </a:cubicBezTo>
                  <a:cubicBezTo>
                    <a:pt x="9348" y="12202"/>
                    <a:pt x="9334" y="12186"/>
                    <a:pt x="9319" y="12171"/>
                  </a:cubicBezTo>
                  <a:cubicBezTo>
                    <a:pt x="9267" y="12113"/>
                    <a:pt x="9216" y="12052"/>
                    <a:pt x="9157" y="12001"/>
                  </a:cubicBezTo>
                  <a:cubicBezTo>
                    <a:pt x="9042" y="11905"/>
                    <a:pt x="8900" y="11847"/>
                    <a:pt x="8754" y="11816"/>
                  </a:cubicBezTo>
                  <a:cubicBezTo>
                    <a:pt x="8617" y="11789"/>
                    <a:pt x="8476" y="11779"/>
                    <a:pt x="8337" y="11779"/>
                  </a:cubicBezTo>
                  <a:cubicBezTo>
                    <a:pt x="8323" y="11779"/>
                    <a:pt x="8310" y="11779"/>
                    <a:pt x="8297" y="11779"/>
                  </a:cubicBezTo>
                  <a:cubicBezTo>
                    <a:pt x="8146" y="11781"/>
                    <a:pt x="8001" y="11806"/>
                    <a:pt x="7869" y="11879"/>
                  </a:cubicBezTo>
                  <a:cubicBezTo>
                    <a:pt x="7718" y="11865"/>
                    <a:pt x="7568" y="11859"/>
                    <a:pt x="7422" y="11859"/>
                  </a:cubicBezTo>
                  <a:cubicBezTo>
                    <a:pt x="7418" y="11859"/>
                    <a:pt x="7414" y="11859"/>
                    <a:pt x="7411" y="11859"/>
                  </a:cubicBezTo>
                  <a:cubicBezTo>
                    <a:pt x="6893" y="11859"/>
                    <a:pt x="6362" y="11931"/>
                    <a:pt x="5850" y="12076"/>
                  </a:cubicBezTo>
                  <a:cubicBezTo>
                    <a:pt x="5850" y="11967"/>
                    <a:pt x="5843" y="11875"/>
                    <a:pt x="5895" y="11769"/>
                  </a:cubicBezTo>
                  <a:cubicBezTo>
                    <a:pt x="5921" y="11718"/>
                    <a:pt x="5953" y="11673"/>
                    <a:pt x="5991" y="11631"/>
                  </a:cubicBezTo>
                  <a:lnTo>
                    <a:pt x="5992" y="11631"/>
                  </a:lnTo>
                  <a:cubicBezTo>
                    <a:pt x="6124" y="11512"/>
                    <a:pt x="6279" y="11472"/>
                    <a:pt x="6441" y="11472"/>
                  </a:cubicBezTo>
                  <a:close/>
                  <a:moveTo>
                    <a:pt x="4939" y="12009"/>
                  </a:moveTo>
                  <a:cubicBezTo>
                    <a:pt x="4960" y="12130"/>
                    <a:pt x="5006" y="12249"/>
                    <a:pt x="5081" y="12355"/>
                  </a:cubicBezTo>
                  <a:cubicBezTo>
                    <a:pt x="4870" y="12453"/>
                    <a:pt x="4667" y="12565"/>
                    <a:pt x="4474" y="12690"/>
                  </a:cubicBezTo>
                  <a:cubicBezTo>
                    <a:pt x="4466" y="12615"/>
                    <a:pt x="4486" y="12539"/>
                    <a:pt x="4508" y="12468"/>
                  </a:cubicBezTo>
                  <a:cubicBezTo>
                    <a:pt x="4531" y="12395"/>
                    <a:pt x="4563" y="12328"/>
                    <a:pt x="4611" y="12266"/>
                  </a:cubicBezTo>
                  <a:cubicBezTo>
                    <a:pt x="4658" y="12208"/>
                    <a:pt x="4714" y="12156"/>
                    <a:pt x="4775" y="12112"/>
                  </a:cubicBezTo>
                  <a:cubicBezTo>
                    <a:pt x="4808" y="12089"/>
                    <a:pt x="4839" y="12067"/>
                    <a:pt x="4872" y="12050"/>
                  </a:cubicBezTo>
                  <a:cubicBezTo>
                    <a:pt x="4896" y="12037"/>
                    <a:pt x="4921" y="12026"/>
                    <a:pt x="4939" y="12009"/>
                  </a:cubicBezTo>
                  <a:close/>
                  <a:moveTo>
                    <a:pt x="4940" y="11652"/>
                  </a:moveTo>
                  <a:lnTo>
                    <a:pt x="4940" y="11652"/>
                  </a:lnTo>
                  <a:cubicBezTo>
                    <a:pt x="4926" y="11733"/>
                    <a:pt x="4921" y="11818"/>
                    <a:pt x="4928" y="11904"/>
                  </a:cubicBezTo>
                  <a:cubicBezTo>
                    <a:pt x="4919" y="11901"/>
                    <a:pt x="4911" y="11900"/>
                    <a:pt x="4903" y="11900"/>
                  </a:cubicBezTo>
                  <a:cubicBezTo>
                    <a:pt x="4870" y="11900"/>
                    <a:pt x="4839" y="11918"/>
                    <a:pt x="4808" y="11936"/>
                  </a:cubicBezTo>
                  <a:cubicBezTo>
                    <a:pt x="4768" y="11958"/>
                    <a:pt x="4730" y="11982"/>
                    <a:pt x="4694" y="12009"/>
                  </a:cubicBezTo>
                  <a:cubicBezTo>
                    <a:pt x="4620" y="12062"/>
                    <a:pt x="4554" y="12124"/>
                    <a:pt x="4498" y="12196"/>
                  </a:cubicBezTo>
                  <a:cubicBezTo>
                    <a:pt x="4446" y="12266"/>
                    <a:pt x="4402" y="12351"/>
                    <a:pt x="4385" y="12437"/>
                  </a:cubicBezTo>
                  <a:cubicBezTo>
                    <a:pt x="4365" y="12531"/>
                    <a:pt x="4381" y="12614"/>
                    <a:pt x="4414" y="12703"/>
                  </a:cubicBezTo>
                  <a:cubicBezTo>
                    <a:pt x="4418" y="12712"/>
                    <a:pt x="4424" y="12718"/>
                    <a:pt x="4434" y="12720"/>
                  </a:cubicBezTo>
                  <a:cubicBezTo>
                    <a:pt x="4387" y="12752"/>
                    <a:pt x="4341" y="12782"/>
                    <a:pt x="4295" y="12816"/>
                  </a:cubicBezTo>
                  <a:cubicBezTo>
                    <a:pt x="4293" y="12813"/>
                    <a:pt x="4292" y="12812"/>
                    <a:pt x="4288" y="12809"/>
                  </a:cubicBezTo>
                  <a:cubicBezTo>
                    <a:pt x="4254" y="12790"/>
                    <a:pt x="4227" y="12780"/>
                    <a:pt x="4204" y="12746"/>
                  </a:cubicBezTo>
                  <a:cubicBezTo>
                    <a:pt x="4183" y="12717"/>
                    <a:pt x="4169" y="12686"/>
                    <a:pt x="4160" y="12652"/>
                  </a:cubicBezTo>
                  <a:cubicBezTo>
                    <a:pt x="4142" y="12582"/>
                    <a:pt x="4144" y="12509"/>
                    <a:pt x="4162" y="12439"/>
                  </a:cubicBezTo>
                  <a:cubicBezTo>
                    <a:pt x="4199" y="12285"/>
                    <a:pt x="4302" y="12163"/>
                    <a:pt x="4419" y="12062"/>
                  </a:cubicBezTo>
                  <a:cubicBezTo>
                    <a:pt x="4584" y="11918"/>
                    <a:pt x="4785" y="11807"/>
                    <a:pt x="4940" y="11652"/>
                  </a:cubicBezTo>
                  <a:close/>
                  <a:moveTo>
                    <a:pt x="10799" y="13200"/>
                  </a:moveTo>
                  <a:lnTo>
                    <a:pt x="10799" y="13200"/>
                  </a:lnTo>
                  <a:cubicBezTo>
                    <a:pt x="10819" y="13207"/>
                    <a:pt x="10840" y="13213"/>
                    <a:pt x="10861" y="13219"/>
                  </a:cubicBezTo>
                  <a:cubicBezTo>
                    <a:pt x="10990" y="13263"/>
                    <a:pt x="11115" y="13317"/>
                    <a:pt x="11235" y="13381"/>
                  </a:cubicBezTo>
                  <a:cubicBezTo>
                    <a:pt x="11350" y="13442"/>
                    <a:pt x="11463" y="13515"/>
                    <a:pt x="11566" y="13597"/>
                  </a:cubicBezTo>
                  <a:cubicBezTo>
                    <a:pt x="11618" y="13639"/>
                    <a:pt x="11670" y="13685"/>
                    <a:pt x="11718" y="13729"/>
                  </a:cubicBezTo>
                  <a:cubicBezTo>
                    <a:pt x="11728" y="13740"/>
                    <a:pt x="11739" y="13749"/>
                    <a:pt x="11748" y="13760"/>
                  </a:cubicBezTo>
                  <a:cubicBezTo>
                    <a:pt x="11669" y="13757"/>
                    <a:pt x="11590" y="13756"/>
                    <a:pt x="11512" y="13756"/>
                  </a:cubicBezTo>
                  <a:cubicBezTo>
                    <a:pt x="11401" y="13756"/>
                    <a:pt x="11291" y="13759"/>
                    <a:pt x="11180" y="13765"/>
                  </a:cubicBezTo>
                  <a:cubicBezTo>
                    <a:pt x="11074" y="13558"/>
                    <a:pt x="10946" y="13370"/>
                    <a:pt x="10799" y="13200"/>
                  </a:cubicBezTo>
                  <a:close/>
                  <a:moveTo>
                    <a:pt x="7225" y="11090"/>
                  </a:moveTo>
                  <a:cubicBezTo>
                    <a:pt x="7229" y="11090"/>
                    <a:pt x="7233" y="11090"/>
                    <a:pt x="7236" y="11090"/>
                  </a:cubicBezTo>
                  <a:cubicBezTo>
                    <a:pt x="7547" y="11098"/>
                    <a:pt x="7843" y="11210"/>
                    <a:pt x="8147" y="11250"/>
                  </a:cubicBezTo>
                  <a:cubicBezTo>
                    <a:pt x="8203" y="11257"/>
                    <a:pt x="8259" y="11260"/>
                    <a:pt x="8315" y="11260"/>
                  </a:cubicBezTo>
                  <a:cubicBezTo>
                    <a:pt x="8355" y="11260"/>
                    <a:pt x="8394" y="11259"/>
                    <a:pt x="8433" y="11256"/>
                  </a:cubicBezTo>
                  <a:cubicBezTo>
                    <a:pt x="8607" y="11245"/>
                    <a:pt x="8778" y="11209"/>
                    <a:pt x="8954" y="11186"/>
                  </a:cubicBezTo>
                  <a:cubicBezTo>
                    <a:pt x="9056" y="11171"/>
                    <a:pt x="9160" y="11166"/>
                    <a:pt x="9263" y="11166"/>
                  </a:cubicBezTo>
                  <a:cubicBezTo>
                    <a:pt x="9281" y="11166"/>
                    <a:pt x="9300" y="11166"/>
                    <a:pt x="9318" y="11166"/>
                  </a:cubicBezTo>
                  <a:cubicBezTo>
                    <a:pt x="9413" y="11169"/>
                    <a:pt x="9502" y="11192"/>
                    <a:pt x="9592" y="11208"/>
                  </a:cubicBezTo>
                  <a:cubicBezTo>
                    <a:pt x="9605" y="11214"/>
                    <a:pt x="9619" y="11221"/>
                    <a:pt x="9631" y="11226"/>
                  </a:cubicBezTo>
                  <a:cubicBezTo>
                    <a:pt x="9797" y="11316"/>
                    <a:pt x="9951" y="11433"/>
                    <a:pt x="10065" y="11584"/>
                  </a:cubicBezTo>
                  <a:cubicBezTo>
                    <a:pt x="10117" y="11655"/>
                    <a:pt x="10163" y="11731"/>
                    <a:pt x="10193" y="11813"/>
                  </a:cubicBezTo>
                  <a:cubicBezTo>
                    <a:pt x="10228" y="11907"/>
                    <a:pt x="10237" y="12009"/>
                    <a:pt x="10268" y="12103"/>
                  </a:cubicBezTo>
                  <a:cubicBezTo>
                    <a:pt x="10270" y="12105"/>
                    <a:pt x="10270" y="12106"/>
                    <a:pt x="10270" y="12109"/>
                  </a:cubicBezTo>
                  <a:cubicBezTo>
                    <a:pt x="10308" y="12292"/>
                    <a:pt x="10403" y="12463"/>
                    <a:pt x="10525" y="12605"/>
                  </a:cubicBezTo>
                  <a:cubicBezTo>
                    <a:pt x="10734" y="12841"/>
                    <a:pt x="11006" y="12935"/>
                    <a:pt x="11293" y="13036"/>
                  </a:cubicBezTo>
                  <a:cubicBezTo>
                    <a:pt x="11574" y="13136"/>
                    <a:pt x="11847" y="13264"/>
                    <a:pt x="12095" y="13430"/>
                  </a:cubicBezTo>
                  <a:cubicBezTo>
                    <a:pt x="12219" y="13512"/>
                    <a:pt x="12336" y="13607"/>
                    <a:pt x="12442" y="13712"/>
                  </a:cubicBezTo>
                  <a:cubicBezTo>
                    <a:pt x="12485" y="13755"/>
                    <a:pt x="12526" y="13801"/>
                    <a:pt x="12565" y="13848"/>
                  </a:cubicBezTo>
                  <a:cubicBezTo>
                    <a:pt x="12433" y="13824"/>
                    <a:pt x="12302" y="13805"/>
                    <a:pt x="12168" y="13791"/>
                  </a:cubicBezTo>
                  <a:cubicBezTo>
                    <a:pt x="12102" y="13785"/>
                    <a:pt x="12035" y="13778"/>
                    <a:pt x="11969" y="13773"/>
                  </a:cubicBezTo>
                  <a:cubicBezTo>
                    <a:pt x="11900" y="13669"/>
                    <a:pt x="11785" y="13581"/>
                    <a:pt x="11691" y="13503"/>
                  </a:cubicBezTo>
                  <a:cubicBezTo>
                    <a:pt x="11583" y="13416"/>
                    <a:pt x="11469" y="13339"/>
                    <a:pt x="11349" y="13273"/>
                  </a:cubicBezTo>
                  <a:cubicBezTo>
                    <a:pt x="11232" y="13209"/>
                    <a:pt x="11110" y="13155"/>
                    <a:pt x="10984" y="13114"/>
                  </a:cubicBezTo>
                  <a:cubicBezTo>
                    <a:pt x="10916" y="13092"/>
                    <a:pt x="10847" y="13072"/>
                    <a:pt x="10776" y="13060"/>
                  </a:cubicBezTo>
                  <a:cubicBezTo>
                    <a:pt x="10735" y="13053"/>
                    <a:pt x="10692" y="13046"/>
                    <a:pt x="10650" y="13039"/>
                  </a:cubicBezTo>
                  <a:cubicBezTo>
                    <a:pt x="10515" y="12901"/>
                    <a:pt x="10366" y="12779"/>
                    <a:pt x="10209" y="12666"/>
                  </a:cubicBezTo>
                  <a:cubicBezTo>
                    <a:pt x="10202" y="12530"/>
                    <a:pt x="10095" y="12380"/>
                    <a:pt x="10026" y="12268"/>
                  </a:cubicBezTo>
                  <a:cubicBezTo>
                    <a:pt x="9942" y="12133"/>
                    <a:pt x="9844" y="12005"/>
                    <a:pt x="9734" y="11890"/>
                  </a:cubicBezTo>
                  <a:cubicBezTo>
                    <a:pt x="9507" y="11656"/>
                    <a:pt x="9220" y="11477"/>
                    <a:pt x="8906" y="11390"/>
                  </a:cubicBezTo>
                  <a:cubicBezTo>
                    <a:pt x="8775" y="11355"/>
                    <a:pt x="8646" y="11340"/>
                    <a:pt x="8518" y="11340"/>
                  </a:cubicBezTo>
                  <a:cubicBezTo>
                    <a:pt x="8491" y="11340"/>
                    <a:pt x="8465" y="11340"/>
                    <a:pt x="8439" y="11341"/>
                  </a:cubicBezTo>
                  <a:cubicBezTo>
                    <a:pt x="8257" y="11349"/>
                    <a:pt x="8077" y="11385"/>
                    <a:pt x="7891" y="11431"/>
                  </a:cubicBezTo>
                  <a:cubicBezTo>
                    <a:pt x="7743" y="11466"/>
                    <a:pt x="7593" y="11497"/>
                    <a:pt x="7440" y="11497"/>
                  </a:cubicBezTo>
                  <a:cubicBezTo>
                    <a:pt x="7403" y="11497"/>
                    <a:pt x="7367" y="11495"/>
                    <a:pt x="7330" y="11491"/>
                  </a:cubicBezTo>
                  <a:cubicBezTo>
                    <a:pt x="7145" y="11473"/>
                    <a:pt x="6965" y="11413"/>
                    <a:pt x="6781" y="11379"/>
                  </a:cubicBezTo>
                  <a:cubicBezTo>
                    <a:pt x="6697" y="11364"/>
                    <a:pt x="6608" y="11354"/>
                    <a:pt x="6519" y="11354"/>
                  </a:cubicBezTo>
                  <a:cubicBezTo>
                    <a:pt x="6486" y="11354"/>
                    <a:pt x="6453" y="11355"/>
                    <a:pt x="6420" y="11358"/>
                  </a:cubicBezTo>
                  <a:cubicBezTo>
                    <a:pt x="6684" y="11246"/>
                    <a:pt x="6930" y="11090"/>
                    <a:pt x="7225" y="11090"/>
                  </a:cubicBezTo>
                  <a:close/>
                  <a:moveTo>
                    <a:pt x="14754" y="10450"/>
                  </a:moveTo>
                  <a:lnTo>
                    <a:pt x="14754" y="10450"/>
                  </a:lnTo>
                  <a:cubicBezTo>
                    <a:pt x="14995" y="11281"/>
                    <a:pt x="15890" y="11802"/>
                    <a:pt x="16692" y="12011"/>
                  </a:cubicBezTo>
                  <a:cubicBezTo>
                    <a:pt x="16797" y="12038"/>
                    <a:pt x="16904" y="12063"/>
                    <a:pt x="17012" y="12084"/>
                  </a:cubicBezTo>
                  <a:cubicBezTo>
                    <a:pt x="17331" y="12148"/>
                    <a:pt x="17658" y="12183"/>
                    <a:pt x="17984" y="12183"/>
                  </a:cubicBezTo>
                  <a:cubicBezTo>
                    <a:pt x="18019" y="12183"/>
                    <a:pt x="18054" y="12183"/>
                    <a:pt x="18088" y="12182"/>
                  </a:cubicBezTo>
                  <a:cubicBezTo>
                    <a:pt x="18122" y="12181"/>
                    <a:pt x="18153" y="12181"/>
                    <a:pt x="18184" y="12180"/>
                  </a:cubicBezTo>
                  <a:cubicBezTo>
                    <a:pt x="18311" y="12176"/>
                    <a:pt x="18439" y="12164"/>
                    <a:pt x="18565" y="12146"/>
                  </a:cubicBezTo>
                  <a:cubicBezTo>
                    <a:pt x="18597" y="12142"/>
                    <a:pt x="18629" y="12139"/>
                    <a:pt x="18660" y="12134"/>
                  </a:cubicBezTo>
                  <a:cubicBezTo>
                    <a:pt x="18724" y="12126"/>
                    <a:pt x="18786" y="12114"/>
                    <a:pt x="18849" y="12102"/>
                  </a:cubicBezTo>
                  <a:cubicBezTo>
                    <a:pt x="18880" y="12094"/>
                    <a:pt x="18911" y="12088"/>
                    <a:pt x="18941" y="12082"/>
                  </a:cubicBezTo>
                  <a:cubicBezTo>
                    <a:pt x="19128" y="12040"/>
                    <a:pt x="19310" y="11986"/>
                    <a:pt x="19489" y="11916"/>
                  </a:cubicBezTo>
                  <a:cubicBezTo>
                    <a:pt x="19524" y="11904"/>
                    <a:pt x="19560" y="11889"/>
                    <a:pt x="19593" y="11874"/>
                  </a:cubicBezTo>
                  <a:cubicBezTo>
                    <a:pt x="19629" y="11859"/>
                    <a:pt x="19664" y="11843"/>
                    <a:pt x="19697" y="11828"/>
                  </a:cubicBezTo>
                  <a:cubicBezTo>
                    <a:pt x="19766" y="11797"/>
                    <a:pt x="19834" y="11763"/>
                    <a:pt x="19900" y="11726"/>
                  </a:cubicBezTo>
                  <a:cubicBezTo>
                    <a:pt x="20135" y="11600"/>
                    <a:pt x="20353" y="11447"/>
                    <a:pt x="20551" y="11270"/>
                  </a:cubicBezTo>
                  <a:cubicBezTo>
                    <a:pt x="20672" y="11161"/>
                    <a:pt x="20804" y="11035"/>
                    <a:pt x="20904" y="10891"/>
                  </a:cubicBezTo>
                  <a:lnTo>
                    <a:pt x="20904" y="10891"/>
                  </a:lnTo>
                  <a:cubicBezTo>
                    <a:pt x="20879" y="11177"/>
                    <a:pt x="20842" y="11459"/>
                    <a:pt x="20779" y="11741"/>
                  </a:cubicBezTo>
                  <a:cubicBezTo>
                    <a:pt x="20685" y="12176"/>
                    <a:pt x="20561" y="12615"/>
                    <a:pt x="20337" y="13001"/>
                  </a:cubicBezTo>
                  <a:cubicBezTo>
                    <a:pt x="20114" y="13388"/>
                    <a:pt x="19794" y="13634"/>
                    <a:pt x="19408" y="13837"/>
                  </a:cubicBezTo>
                  <a:cubicBezTo>
                    <a:pt x="19391" y="13844"/>
                    <a:pt x="19383" y="13854"/>
                    <a:pt x="19378" y="13867"/>
                  </a:cubicBezTo>
                  <a:cubicBezTo>
                    <a:pt x="19327" y="13839"/>
                    <a:pt x="19276" y="13813"/>
                    <a:pt x="19226" y="13786"/>
                  </a:cubicBezTo>
                  <a:cubicBezTo>
                    <a:pt x="19189" y="13766"/>
                    <a:pt x="19151" y="13747"/>
                    <a:pt x="19114" y="13726"/>
                  </a:cubicBezTo>
                  <a:cubicBezTo>
                    <a:pt x="18491" y="13394"/>
                    <a:pt x="17869" y="13058"/>
                    <a:pt x="17248" y="12721"/>
                  </a:cubicBezTo>
                  <a:cubicBezTo>
                    <a:pt x="16589" y="12364"/>
                    <a:pt x="15932" y="12005"/>
                    <a:pt x="15275" y="11644"/>
                  </a:cubicBezTo>
                  <a:cubicBezTo>
                    <a:pt x="15133" y="11566"/>
                    <a:pt x="14988" y="11485"/>
                    <a:pt x="14844" y="11406"/>
                  </a:cubicBezTo>
                  <a:cubicBezTo>
                    <a:pt x="14844" y="11401"/>
                    <a:pt x="14846" y="11396"/>
                    <a:pt x="14844" y="11390"/>
                  </a:cubicBezTo>
                  <a:cubicBezTo>
                    <a:pt x="14786" y="11077"/>
                    <a:pt x="14737" y="10760"/>
                    <a:pt x="14754" y="10450"/>
                  </a:cubicBezTo>
                  <a:close/>
                  <a:moveTo>
                    <a:pt x="10542" y="12379"/>
                  </a:moveTo>
                  <a:cubicBezTo>
                    <a:pt x="10582" y="12393"/>
                    <a:pt x="10623" y="12404"/>
                    <a:pt x="10668" y="12410"/>
                  </a:cubicBezTo>
                  <a:cubicBezTo>
                    <a:pt x="10864" y="12440"/>
                    <a:pt x="11059" y="12457"/>
                    <a:pt x="11251" y="12505"/>
                  </a:cubicBezTo>
                  <a:cubicBezTo>
                    <a:pt x="11655" y="12605"/>
                    <a:pt x="12030" y="12791"/>
                    <a:pt x="12312" y="13101"/>
                  </a:cubicBezTo>
                  <a:cubicBezTo>
                    <a:pt x="12462" y="13266"/>
                    <a:pt x="12607" y="13409"/>
                    <a:pt x="12843" y="13414"/>
                  </a:cubicBezTo>
                  <a:cubicBezTo>
                    <a:pt x="12846" y="13414"/>
                    <a:pt x="12850" y="13414"/>
                    <a:pt x="12854" y="13414"/>
                  </a:cubicBezTo>
                  <a:cubicBezTo>
                    <a:pt x="12861" y="13414"/>
                    <a:pt x="12868" y="13414"/>
                    <a:pt x="12876" y="13414"/>
                  </a:cubicBezTo>
                  <a:cubicBezTo>
                    <a:pt x="13022" y="13487"/>
                    <a:pt x="13154" y="13588"/>
                    <a:pt x="13270" y="13697"/>
                  </a:cubicBezTo>
                  <a:cubicBezTo>
                    <a:pt x="13351" y="13776"/>
                    <a:pt x="13432" y="13860"/>
                    <a:pt x="13496" y="13955"/>
                  </a:cubicBezTo>
                  <a:cubicBezTo>
                    <a:pt x="13526" y="14000"/>
                    <a:pt x="13554" y="14049"/>
                    <a:pt x="13577" y="14099"/>
                  </a:cubicBezTo>
                  <a:cubicBezTo>
                    <a:pt x="13580" y="14109"/>
                    <a:pt x="13583" y="14118"/>
                    <a:pt x="13586" y="14125"/>
                  </a:cubicBezTo>
                  <a:cubicBezTo>
                    <a:pt x="13422" y="14055"/>
                    <a:pt x="13249" y="14004"/>
                    <a:pt x="13078" y="13959"/>
                  </a:cubicBezTo>
                  <a:cubicBezTo>
                    <a:pt x="12988" y="13935"/>
                    <a:pt x="12897" y="13914"/>
                    <a:pt x="12807" y="13894"/>
                  </a:cubicBezTo>
                  <a:cubicBezTo>
                    <a:pt x="12764" y="13804"/>
                    <a:pt x="12681" y="13722"/>
                    <a:pt x="12618" y="13653"/>
                  </a:cubicBezTo>
                  <a:cubicBezTo>
                    <a:pt x="12525" y="13552"/>
                    <a:pt x="12423" y="13463"/>
                    <a:pt x="12317" y="13381"/>
                  </a:cubicBezTo>
                  <a:cubicBezTo>
                    <a:pt x="12090" y="13207"/>
                    <a:pt x="11838" y="13075"/>
                    <a:pt x="11574" y="12967"/>
                  </a:cubicBezTo>
                  <a:cubicBezTo>
                    <a:pt x="11298" y="12855"/>
                    <a:pt x="10986" y="12799"/>
                    <a:pt x="10749" y="12607"/>
                  </a:cubicBezTo>
                  <a:cubicBezTo>
                    <a:pt x="10667" y="12540"/>
                    <a:pt x="10599" y="12463"/>
                    <a:pt x="10542" y="12379"/>
                  </a:cubicBezTo>
                  <a:close/>
                  <a:moveTo>
                    <a:pt x="13324" y="13387"/>
                  </a:moveTo>
                  <a:cubicBezTo>
                    <a:pt x="13394" y="13387"/>
                    <a:pt x="13463" y="13394"/>
                    <a:pt x="13535" y="13411"/>
                  </a:cubicBezTo>
                  <a:cubicBezTo>
                    <a:pt x="13749" y="13463"/>
                    <a:pt x="13952" y="13587"/>
                    <a:pt x="14046" y="13791"/>
                  </a:cubicBezTo>
                  <a:cubicBezTo>
                    <a:pt x="14135" y="13978"/>
                    <a:pt x="14133" y="14217"/>
                    <a:pt x="13994" y="14380"/>
                  </a:cubicBezTo>
                  <a:cubicBezTo>
                    <a:pt x="13951" y="14339"/>
                    <a:pt x="13904" y="14302"/>
                    <a:pt x="13852" y="14268"/>
                  </a:cubicBezTo>
                  <a:cubicBezTo>
                    <a:pt x="13827" y="14252"/>
                    <a:pt x="13802" y="14237"/>
                    <a:pt x="13776" y="14222"/>
                  </a:cubicBezTo>
                  <a:cubicBezTo>
                    <a:pt x="13763" y="14103"/>
                    <a:pt x="13699" y="13979"/>
                    <a:pt x="13633" y="13885"/>
                  </a:cubicBezTo>
                  <a:cubicBezTo>
                    <a:pt x="13557" y="13775"/>
                    <a:pt x="13464" y="13677"/>
                    <a:pt x="13367" y="13588"/>
                  </a:cubicBezTo>
                  <a:cubicBezTo>
                    <a:pt x="13292" y="13520"/>
                    <a:pt x="13214" y="13453"/>
                    <a:pt x="13130" y="13399"/>
                  </a:cubicBezTo>
                  <a:cubicBezTo>
                    <a:pt x="13195" y="13393"/>
                    <a:pt x="13259" y="13387"/>
                    <a:pt x="13324" y="13387"/>
                  </a:cubicBezTo>
                  <a:close/>
                  <a:moveTo>
                    <a:pt x="29742" y="9828"/>
                  </a:moveTo>
                  <a:cubicBezTo>
                    <a:pt x="29740" y="9837"/>
                    <a:pt x="29739" y="9845"/>
                    <a:pt x="29736" y="9853"/>
                  </a:cubicBezTo>
                  <a:cubicBezTo>
                    <a:pt x="29711" y="9920"/>
                    <a:pt x="29700" y="9991"/>
                    <a:pt x="29737" y="10056"/>
                  </a:cubicBezTo>
                  <a:cubicBezTo>
                    <a:pt x="29768" y="10111"/>
                    <a:pt x="29809" y="10131"/>
                    <a:pt x="29855" y="10131"/>
                  </a:cubicBezTo>
                  <a:cubicBezTo>
                    <a:pt x="29956" y="10131"/>
                    <a:pt x="30077" y="10030"/>
                    <a:pt x="30151" y="9983"/>
                  </a:cubicBezTo>
                  <a:cubicBezTo>
                    <a:pt x="30175" y="9969"/>
                    <a:pt x="30214" y="9935"/>
                    <a:pt x="30243" y="9935"/>
                  </a:cubicBezTo>
                  <a:cubicBezTo>
                    <a:pt x="30252" y="9935"/>
                    <a:pt x="30261" y="9939"/>
                    <a:pt x="30267" y="9948"/>
                  </a:cubicBezTo>
                  <a:cubicBezTo>
                    <a:pt x="30288" y="9978"/>
                    <a:pt x="30249" y="10052"/>
                    <a:pt x="30237" y="10083"/>
                  </a:cubicBezTo>
                  <a:cubicBezTo>
                    <a:pt x="30195" y="10192"/>
                    <a:pt x="30147" y="10298"/>
                    <a:pt x="30114" y="10409"/>
                  </a:cubicBezTo>
                  <a:cubicBezTo>
                    <a:pt x="30110" y="10421"/>
                    <a:pt x="30110" y="10432"/>
                    <a:pt x="30111" y="10444"/>
                  </a:cubicBezTo>
                  <a:cubicBezTo>
                    <a:pt x="30106" y="10457"/>
                    <a:pt x="30103" y="10470"/>
                    <a:pt x="30106" y="10485"/>
                  </a:cubicBezTo>
                  <a:cubicBezTo>
                    <a:pt x="30156" y="10812"/>
                    <a:pt x="30142" y="11135"/>
                    <a:pt x="30111" y="11462"/>
                  </a:cubicBezTo>
                  <a:cubicBezTo>
                    <a:pt x="30095" y="11629"/>
                    <a:pt x="30059" y="11790"/>
                    <a:pt x="30025" y="11953"/>
                  </a:cubicBezTo>
                  <a:cubicBezTo>
                    <a:pt x="29997" y="12084"/>
                    <a:pt x="29955" y="12215"/>
                    <a:pt x="29933" y="12347"/>
                  </a:cubicBezTo>
                  <a:cubicBezTo>
                    <a:pt x="29929" y="12368"/>
                    <a:pt x="29926" y="12390"/>
                    <a:pt x="29923" y="12411"/>
                  </a:cubicBezTo>
                  <a:cubicBezTo>
                    <a:pt x="29921" y="12426"/>
                    <a:pt x="29935" y="12435"/>
                    <a:pt x="29948" y="12435"/>
                  </a:cubicBezTo>
                  <a:cubicBezTo>
                    <a:pt x="29957" y="12435"/>
                    <a:pt x="29966" y="12431"/>
                    <a:pt x="29970" y="12423"/>
                  </a:cubicBezTo>
                  <a:cubicBezTo>
                    <a:pt x="30047" y="12283"/>
                    <a:pt x="30091" y="12116"/>
                    <a:pt x="30140" y="11964"/>
                  </a:cubicBezTo>
                  <a:cubicBezTo>
                    <a:pt x="30193" y="11795"/>
                    <a:pt x="30235" y="11619"/>
                    <a:pt x="30275" y="11447"/>
                  </a:cubicBezTo>
                  <a:cubicBezTo>
                    <a:pt x="30343" y="11142"/>
                    <a:pt x="30345" y="10814"/>
                    <a:pt x="30268" y="10511"/>
                  </a:cubicBezTo>
                  <a:cubicBezTo>
                    <a:pt x="30317" y="10476"/>
                    <a:pt x="30366" y="10443"/>
                    <a:pt x="30417" y="10408"/>
                  </a:cubicBezTo>
                  <a:cubicBezTo>
                    <a:pt x="30438" y="10395"/>
                    <a:pt x="30461" y="10379"/>
                    <a:pt x="30482" y="10365"/>
                  </a:cubicBezTo>
                  <a:cubicBezTo>
                    <a:pt x="30514" y="10344"/>
                    <a:pt x="30545" y="10323"/>
                    <a:pt x="30578" y="10301"/>
                  </a:cubicBezTo>
                  <a:cubicBezTo>
                    <a:pt x="30579" y="10299"/>
                    <a:pt x="30579" y="10299"/>
                    <a:pt x="30581" y="10298"/>
                  </a:cubicBezTo>
                  <a:lnTo>
                    <a:pt x="30581" y="10298"/>
                  </a:lnTo>
                  <a:cubicBezTo>
                    <a:pt x="30580" y="10307"/>
                    <a:pt x="30579" y="10317"/>
                    <a:pt x="30576" y="10326"/>
                  </a:cubicBezTo>
                  <a:cubicBezTo>
                    <a:pt x="30539" y="10449"/>
                    <a:pt x="30434" y="10551"/>
                    <a:pt x="30436" y="10687"/>
                  </a:cubicBezTo>
                  <a:cubicBezTo>
                    <a:pt x="30438" y="10735"/>
                    <a:pt x="30459" y="10787"/>
                    <a:pt x="30501" y="10813"/>
                  </a:cubicBezTo>
                  <a:cubicBezTo>
                    <a:pt x="30521" y="10826"/>
                    <a:pt x="30540" y="10831"/>
                    <a:pt x="30558" y="10831"/>
                  </a:cubicBezTo>
                  <a:cubicBezTo>
                    <a:pt x="30599" y="10831"/>
                    <a:pt x="30637" y="10806"/>
                    <a:pt x="30673" y="10780"/>
                  </a:cubicBezTo>
                  <a:cubicBezTo>
                    <a:pt x="30717" y="10748"/>
                    <a:pt x="30775" y="10719"/>
                    <a:pt x="30833" y="10719"/>
                  </a:cubicBezTo>
                  <a:cubicBezTo>
                    <a:pt x="30850" y="10719"/>
                    <a:pt x="30868" y="10722"/>
                    <a:pt x="30885" y="10728"/>
                  </a:cubicBezTo>
                  <a:cubicBezTo>
                    <a:pt x="30961" y="10755"/>
                    <a:pt x="30980" y="10839"/>
                    <a:pt x="31005" y="10906"/>
                  </a:cubicBezTo>
                  <a:cubicBezTo>
                    <a:pt x="31008" y="10918"/>
                    <a:pt x="31018" y="10927"/>
                    <a:pt x="31026" y="10936"/>
                  </a:cubicBezTo>
                  <a:cubicBezTo>
                    <a:pt x="30909" y="11428"/>
                    <a:pt x="30761" y="11911"/>
                    <a:pt x="30585" y="12385"/>
                  </a:cubicBezTo>
                  <a:cubicBezTo>
                    <a:pt x="30282" y="13207"/>
                    <a:pt x="29900" y="14000"/>
                    <a:pt x="29460" y="14760"/>
                  </a:cubicBezTo>
                  <a:cubicBezTo>
                    <a:pt x="29339" y="14502"/>
                    <a:pt x="29271" y="14232"/>
                    <a:pt x="29239" y="13955"/>
                  </a:cubicBezTo>
                  <a:cubicBezTo>
                    <a:pt x="29231" y="13894"/>
                    <a:pt x="29226" y="13833"/>
                    <a:pt x="29221" y="13771"/>
                  </a:cubicBezTo>
                  <a:cubicBezTo>
                    <a:pt x="29361" y="13557"/>
                    <a:pt x="29464" y="13312"/>
                    <a:pt x="29547" y="13067"/>
                  </a:cubicBezTo>
                  <a:cubicBezTo>
                    <a:pt x="29567" y="13011"/>
                    <a:pt x="29586" y="12955"/>
                    <a:pt x="29604" y="12899"/>
                  </a:cubicBezTo>
                  <a:cubicBezTo>
                    <a:pt x="29664" y="12711"/>
                    <a:pt x="29715" y="12513"/>
                    <a:pt x="29745" y="12313"/>
                  </a:cubicBezTo>
                  <a:cubicBezTo>
                    <a:pt x="29766" y="12166"/>
                    <a:pt x="29776" y="12019"/>
                    <a:pt x="29771" y="11873"/>
                  </a:cubicBezTo>
                  <a:cubicBezTo>
                    <a:pt x="29771" y="11857"/>
                    <a:pt x="29758" y="11848"/>
                    <a:pt x="29746" y="11848"/>
                  </a:cubicBezTo>
                  <a:cubicBezTo>
                    <a:pt x="29736" y="11848"/>
                    <a:pt x="29727" y="11853"/>
                    <a:pt x="29723" y="11865"/>
                  </a:cubicBezTo>
                  <a:cubicBezTo>
                    <a:pt x="29625" y="12195"/>
                    <a:pt x="29555" y="12531"/>
                    <a:pt x="29453" y="12859"/>
                  </a:cubicBezTo>
                  <a:cubicBezTo>
                    <a:pt x="29427" y="12941"/>
                    <a:pt x="29397" y="13021"/>
                    <a:pt x="29367" y="13102"/>
                  </a:cubicBezTo>
                  <a:cubicBezTo>
                    <a:pt x="29319" y="13234"/>
                    <a:pt x="29266" y="13363"/>
                    <a:pt x="29213" y="13493"/>
                  </a:cubicBezTo>
                  <a:cubicBezTo>
                    <a:pt x="29213" y="13367"/>
                    <a:pt x="29218" y="13239"/>
                    <a:pt x="29227" y="13112"/>
                  </a:cubicBezTo>
                  <a:cubicBezTo>
                    <a:pt x="29266" y="12540"/>
                    <a:pt x="29374" y="11963"/>
                    <a:pt x="29398" y="11416"/>
                  </a:cubicBezTo>
                  <a:cubicBezTo>
                    <a:pt x="29416" y="11052"/>
                    <a:pt x="29402" y="10678"/>
                    <a:pt x="29320" y="10322"/>
                  </a:cubicBezTo>
                  <a:cubicBezTo>
                    <a:pt x="29406" y="10175"/>
                    <a:pt x="29502" y="10035"/>
                    <a:pt x="29628" y="9918"/>
                  </a:cubicBezTo>
                  <a:cubicBezTo>
                    <a:pt x="29663" y="9885"/>
                    <a:pt x="29700" y="9859"/>
                    <a:pt x="29737" y="9831"/>
                  </a:cubicBezTo>
                  <a:cubicBezTo>
                    <a:pt x="29739" y="9829"/>
                    <a:pt x="29740" y="9829"/>
                    <a:pt x="29742" y="9828"/>
                  </a:cubicBezTo>
                  <a:close/>
                  <a:moveTo>
                    <a:pt x="21471" y="14106"/>
                  </a:moveTo>
                  <a:cubicBezTo>
                    <a:pt x="21555" y="14106"/>
                    <a:pt x="21591" y="14224"/>
                    <a:pt x="21592" y="14301"/>
                  </a:cubicBezTo>
                  <a:cubicBezTo>
                    <a:pt x="21595" y="14450"/>
                    <a:pt x="21514" y="14598"/>
                    <a:pt x="21459" y="14732"/>
                  </a:cubicBezTo>
                  <a:cubicBezTo>
                    <a:pt x="21443" y="14770"/>
                    <a:pt x="21429" y="14807"/>
                    <a:pt x="21414" y="14847"/>
                  </a:cubicBezTo>
                  <a:cubicBezTo>
                    <a:pt x="21403" y="14873"/>
                    <a:pt x="21390" y="14901"/>
                    <a:pt x="21383" y="14930"/>
                  </a:cubicBezTo>
                  <a:cubicBezTo>
                    <a:pt x="21220" y="14843"/>
                    <a:pt x="21054" y="14755"/>
                    <a:pt x="20889" y="14668"/>
                  </a:cubicBezTo>
                  <a:cubicBezTo>
                    <a:pt x="20962" y="14567"/>
                    <a:pt x="21039" y="14471"/>
                    <a:pt x="21121" y="14378"/>
                  </a:cubicBezTo>
                  <a:cubicBezTo>
                    <a:pt x="21205" y="14282"/>
                    <a:pt x="21306" y="14168"/>
                    <a:pt x="21426" y="14116"/>
                  </a:cubicBezTo>
                  <a:cubicBezTo>
                    <a:pt x="21442" y="14109"/>
                    <a:pt x="21458" y="14106"/>
                    <a:pt x="21471" y="14106"/>
                  </a:cubicBezTo>
                  <a:close/>
                  <a:moveTo>
                    <a:pt x="23244" y="7646"/>
                  </a:moveTo>
                  <a:cubicBezTo>
                    <a:pt x="23303" y="7646"/>
                    <a:pt x="23363" y="7648"/>
                    <a:pt x="23422" y="7652"/>
                  </a:cubicBezTo>
                  <a:cubicBezTo>
                    <a:pt x="23557" y="7661"/>
                    <a:pt x="23692" y="7679"/>
                    <a:pt x="23826" y="7708"/>
                  </a:cubicBezTo>
                  <a:cubicBezTo>
                    <a:pt x="24243" y="7797"/>
                    <a:pt x="24618" y="7960"/>
                    <a:pt x="24838" y="8345"/>
                  </a:cubicBezTo>
                  <a:cubicBezTo>
                    <a:pt x="24987" y="8603"/>
                    <a:pt x="25039" y="8888"/>
                    <a:pt x="25091" y="9176"/>
                  </a:cubicBezTo>
                  <a:cubicBezTo>
                    <a:pt x="25106" y="9251"/>
                    <a:pt x="25118" y="9327"/>
                    <a:pt x="25135" y="9402"/>
                  </a:cubicBezTo>
                  <a:cubicBezTo>
                    <a:pt x="25139" y="9429"/>
                    <a:pt x="25145" y="9457"/>
                    <a:pt x="25150" y="9483"/>
                  </a:cubicBezTo>
                  <a:cubicBezTo>
                    <a:pt x="25056" y="9652"/>
                    <a:pt x="24987" y="9834"/>
                    <a:pt x="24956" y="10028"/>
                  </a:cubicBezTo>
                  <a:cubicBezTo>
                    <a:pt x="24942" y="10106"/>
                    <a:pt x="24936" y="10183"/>
                    <a:pt x="24934" y="10261"/>
                  </a:cubicBezTo>
                  <a:cubicBezTo>
                    <a:pt x="24925" y="10506"/>
                    <a:pt x="24954" y="10750"/>
                    <a:pt x="24976" y="10995"/>
                  </a:cubicBezTo>
                  <a:cubicBezTo>
                    <a:pt x="25030" y="11559"/>
                    <a:pt x="25006" y="12125"/>
                    <a:pt x="24882" y="12681"/>
                  </a:cubicBezTo>
                  <a:cubicBezTo>
                    <a:pt x="24743" y="13296"/>
                    <a:pt x="24496" y="13885"/>
                    <a:pt x="24144" y="14411"/>
                  </a:cubicBezTo>
                  <a:cubicBezTo>
                    <a:pt x="23946" y="14705"/>
                    <a:pt x="23714" y="15006"/>
                    <a:pt x="23429" y="15232"/>
                  </a:cubicBezTo>
                  <a:cubicBezTo>
                    <a:pt x="23428" y="15210"/>
                    <a:pt x="23426" y="15187"/>
                    <a:pt x="23426" y="15166"/>
                  </a:cubicBezTo>
                  <a:cubicBezTo>
                    <a:pt x="23425" y="15081"/>
                    <a:pt x="23423" y="14999"/>
                    <a:pt x="23407" y="14917"/>
                  </a:cubicBezTo>
                  <a:cubicBezTo>
                    <a:pt x="23379" y="14769"/>
                    <a:pt x="23298" y="14625"/>
                    <a:pt x="23155" y="14564"/>
                  </a:cubicBezTo>
                  <a:cubicBezTo>
                    <a:pt x="23109" y="14544"/>
                    <a:pt x="23065" y="14535"/>
                    <a:pt x="23024" y="14535"/>
                  </a:cubicBezTo>
                  <a:cubicBezTo>
                    <a:pt x="22765" y="14535"/>
                    <a:pt x="22587" y="14878"/>
                    <a:pt x="22503" y="15093"/>
                  </a:cubicBezTo>
                  <a:cubicBezTo>
                    <a:pt x="22473" y="15171"/>
                    <a:pt x="22452" y="15253"/>
                    <a:pt x="22430" y="15333"/>
                  </a:cubicBezTo>
                  <a:cubicBezTo>
                    <a:pt x="22420" y="15374"/>
                    <a:pt x="22409" y="15418"/>
                    <a:pt x="22393" y="15459"/>
                  </a:cubicBezTo>
                  <a:cubicBezTo>
                    <a:pt x="22334" y="15430"/>
                    <a:pt x="22275" y="15399"/>
                    <a:pt x="22217" y="15368"/>
                  </a:cubicBezTo>
                  <a:cubicBezTo>
                    <a:pt x="22022" y="15265"/>
                    <a:pt x="21825" y="15162"/>
                    <a:pt x="21629" y="15058"/>
                  </a:cubicBezTo>
                  <a:cubicBezTo>
                    <a:pt x="21608" y="15047"/>
                    <a:pt x="21585" y="15035"/>
                    <a:pt x="21564" y="15024"/>
                  </a:cubicBezTo>
                  <a:cubicBezTo>
                    <a:pt x="21576" y="15010"/>
                    <a:pt x="21587" y="14995"/>
                    <a:pt x="21593" y="14977"/>
                  </a:cubicBezTo>
                  <a:cubicBezTo>
                    <a:pt x="21624" y="14901"/>
                    <a:pt x="21645" y="14819"/>
                    <a:pt x="21671" y="14740"/>
                  </a:cubicBezTo>
                  <a:cubicBezTo>
                    <a:pt x="21696" y="14667"/>
                    <a:pt x="21721" y="14594"/>
                    <a:pt x="21742" y="14521"/>
                  </a:cubicBezTo>
                  <a:cubicBezTo>
                    <a:pt x="21783" y="14374"/>
                    <a:pt x="21797" y="14213"/>
                    <a:pt x="21723" y="14074"/>
                  </a:cubicBezTo>
                  <a:cubicBezTo>
                    <a:pt x="21666" y="13966"/>
                    <a:pt x="21561" y="13897"/>
                    <a:pt x="21443" y="13897"/>
                  </a:cubicBezTo>
                  <a:cubicBezTo>
                    <a:pt x="21417" y="13897"/>
                    <a:pt x="21390" y="13900"/>
                    <a:pt x="21363" y="13908"/>
                  </a:cubicBezTo>
                  <a:cubicBezTo>
                    <a:pt x="21281" y="13930"/>
                    <a:pt x="21214" y="13985"/>
                    <a:pt x="21150" y="14038"/>
                  </a:cubicBezTo>
                  <a:cubicBezTo>
                    <a:pt x="21089" y="14089"/>
                    <a:pt x="21031" y="14145"/>
                    <a:pt x="20978" y="14202"/>
                  </a:cubicBezTo>
                  <a:cubicBezTo>
                    <a:pt x="20873" y="14316"/>
                    <a:pt x="20787" y="14441"/>
                    <a:pt x="20719" y="14579"/>
                  </a:cubicBezTo>
                  <a:cubicBezTo>
                    <a:pt x="20327" y="14373"/>
                    <a:pt x="19936" y="14166"/>
                    <a:pt x="19545" y="13958"/>
                  </a:cubicBezTo>
                  <a:cubicBezTo>
                    <a:pt x="20202" y="13748"/>
                    <a:pt x="20608" y="13093"/>
                    <a:pt x="20822" y="12473"/>
                  </a:cubicBezTo>
                  <a:cubicBezTo>
                    <a:pt x="21081" y="11726"/>
                    <a:pt x="21169" y="10945"/>
                    <a:pt x="21169" y="10157"/>
                  </a:cubicBezTo>
                  <a:cubicBezTo>
                    <a:pt x="21169" y="9789"/>
                    <a:pt x="21167" y="9413"/>
                    <a:pt x="21261" y="9053"/>
                  </a:cubicBezTo>
                  <a:cubicBezTo>
                    <a:pt x="21291" y="8943"/>
                    <a:pt x="21327" y="8836"/>
                    <a:pt x="21375" y="8735"/>
                  </a:cubicBezTo>
                  <a:cubicBezTo>
                    <a:pt x="21416" y="8647"/>
                    <a:pt x="21463" y="8564"/>
                    <a:pt x="21516" y="8486"/>
                  </a:cubicBezTo>
                  <a:cubicBezTo>
                    <a:pt x="21593" y="8374"/>
                    <a:pt x="21681" y="8268"/>
                    <a:pt x="21785" y="8174"/>
                  </a:cubicBezTo>
                  <a:cubicBezTo>
                    <a:pt x="22187" y="7808"/>
                    <a:pt x="22713" y="7646"/>
                    <a:pt x="23244" y="7646"/>
                  </a:cubicBezTo>
                  <a:close/>
                  <a:moveTo>
                    <a:pt x="23030" y="14729"/>
                  </a:moveTo>
                  <a:cubicBezTo>
                    <a:pt x="23032" y="14729"/>
                    <a:pt x="23033" y="14729"/>
                    <a:pt x="23034" y="14729"/>
                  </a:cubicBezTo>
                  <a:cubicBezTo>
                    <a:pt x="23147" y="14740"/>
                    <a:pt x="23200" y="14858"/>
                    <a:pt x="23212" y="14955"/>
                  </a:cubicBezTo>
                  <a:cubicBezTo>
                    <a:pt x="23223" y="15033"/>
                    <a:pt x="23216" y="15112"/>
                    <a:pt x="23214" y="15191"/>
                  </a:cubicBezTo>
                  <a:cubicBezTo>
                    <a:pt x="23212" y="15250"/>
                    <a:pt x="23207" y="15317"/>
                    <a:pt x="23220" y="15377"/>
                  </a:cubicBezTo>
                  <a:cubicBezTo>
                    <a:pt x="23076" y="15461"/>
                    <a:pt x="22921" y="15526"/>
                    <a:pt x="22753" y="15560"/>
                  </a:cubicBezTo>
                  <a:cubicBezTo>
                    <a:pt x="22736" y="15564"/>
                    <a:pt x="22717" y="15565"/>
                    <a:pt x="22698" y="15565"/>
                  </a:cubicBezTo>
                  <a:cubicBezTo>
                    <a:pt x="22653" y="15565"/>
                    <a:pt x="22604" y="15557"/>
                    <a:pt x="22564" y="15545"/>
                  </a:cubicBezTo>
                  <a:cubicBezTo>
                    <a:pt x="22551" y="15541"/>
                    <a:pt x="22538" y="15534"/>
                    <a:pt x="22525" y="15529"/>
                  </a:cubicBezTo>
                  <a:cubicBezTo>
                    <a:pt x="22534" y="15519"/>
                    <a:pt x="22543" y="15508"/>
                    <a:pt x="22549" y="15497"/>
                  </a:cubicBezTo>
                  <a:cubicBezTo>
                    <a:pt x="22582" y="15441"/>
                    <a:pt x="22605" y="15380"/>
                    <a:pt x="22627" y="15320"/>
                  </a:cubicBezTo>
                  <a:cubicBezTo>
                    <a:pt x="22670" y="15193"/>
                    <a:pt x="22720" y="15067"/>
                    <a:pt x="22790" y="14952"/>
                  </a:cubicBezTo>
                  <a:cubicBezTo>
                    <a:pt x="22824" y="14900"/>
                    <a:pt x="22861" y="14848"/>
                    <a:pt x="22904" y="14802"/>
                  </a:cubicBezTo>
                  <a:cubicBezTo>
                    <a:pt x="22937" y="14769"/>
                    <a:pt x="22979" y="14729"/>
                    <a:pt x="23030" y="14729"/>
                  </a:cubicBezTo>
                  <a:close/>
                  <a:moveTo>
                    <a:pt x="14358" y="15218"/>
                  </a:moveTo>
                  <a:lnTo>
                    <a:pt x="14358" y="15218"/>
                  </a:lnTo>
                  <a:cubicBezTo>
                    <a:pt x="14531" y="15259"/>
                    <a:pt x="14702" y="15312"/>
                    <a:pt x="14858" y="15398"/>
                  </a:cubicBezTo>
                  <a:cubicBezTo>
                    <a:pt x="15017" y="15482"/>
                    <a:pt x="15159" y="15593"/>
                    <a:pt x="15282" y="15722"/>
                  </a:cubicBezTo>
                  <a:cubicBezTo>
                    <a:pt x="15004" y="15748"/>
                    <a:pt x="14728" y="15792"/>
                    <a:pt x="14458" y="15858"/>
                  </a:cubicBezTo>
                  <a:cubicBezTo>
                    <a:pt x="14446" y="15862"/>
                    <a:pt x="14435" y="15864"/>
                    <a:pt x="14422" y="15869"/>
                  </a:cubicBezTo>
                  <a:lnTo>
                    <a:pt x="14422" y="15868"/>
                  </a:lnTo>
                  <a:cubicBezTo>
                    <a:pt x="14406" y="15653"/>
                    <a:pt x="14389" y="15432"/>
                    <a:pt x="14358" y="15218"/>
                  </a:cubicBezTo>
                  <a:close/>
                  <a:moveTo>
                    <a:pt x="11436" y="13934"/>
                  </a:moveTo>
                  <a:cubicBezTo>
                    <a:pt x="11590" y="13934"/>
                    <a:pt x="11743" y="13940"/>
                    <a:pt x="11896" y="13951"/>
                  </a:cubicBezTo>
                  <a:cubicBezTo>
                    <a:pt x="12434" y="13993"/>
                    <a:pt x="13007" y="14092"/>
                    <a:pt x="13505" y="14312"/>
                  </a:cubicBezTo>
                  <a:cubicBezTo>
                    <a:pt x="13723" y="14406"/>
                    <a:pt x="13920" y="14544"/>
                    <a:pt x="14027" y="14754"/>
                  </a:cubicBezTo>
                  <a:cubicBezTo>
                    <a:pt x="13513" y="15305"/>
                    <a:pt x="12857" y="15669"/>
                    <a:pt x="12133" y="15868"/>
                  </a:cubicBezTo>
                  <a:cubicBezTo>
                    <a:pt x="11730" y="15978"/>
                    <a:pt x="11308" y="16044"/>
                    <a:pt x="10888" y="16044"/>
                  </a:cubicBezTo>
                  <a:cubicBezTo>
                    <a:pt x="10479" y="16044"/>
                    <a:pt x="10071" y="15982"/>
                    <a:pt x="9684" y="15839"/>
                  </a:cubicBezTo>
                  <a:cubicBezTo>
                    <a:pt x="9284" y="15693"/>
                    <a:pt x="8959" y="15451"/>
                    <a:pt x="8626" y="15192"/>
                  </a:cubicBezTo>
                  <a:cubicBezTo>
                    <a:pt x="8650" y="15046"/>
                    <a:pt x="8705" y="14907"/>
                    <a:pt x="8798" y="14783"/>
                  </a:cubicBezTo>
                  <a:cubicBezTo>
                    <a:pt x="9119" y="14343"/>
                    <a:pt x="9702" y="14182"/>
                    <a:pt x="10207" y="14069"/>
                  </a:cubicBezTo>
                  <a:cubicBezTo>
                    <a:pt x="10610" y="13977"/>
                    <a:pt x="11023" y="13934"/>
                    <a:pt x="11436" y="13934"/>
                  </a:cubicBezTo>
                  <a:close/>
                  <a:moveTo>
                    <a:pt x="28235" y="15912"/>
                  </a:moveTo>
                  <a:cubicBezTo>
                    <a:pt x="28270" y="15912"/>
                    <a:pt x="28303" y="15923"/>
                    <a:pt x="28330" y="15948"/>
                  </a:cubicBezTo>
                  <a:cubicBezTo>
                    <a:pt x="28374" y="15988"/>
                    <a:pt x="28400" y="16056"/>
                    <a:pt x="28424" y="16109"/>
                  </a:cubicBezTo>
                  <a:cubicBezTo>
                    <a:pt x="28444" y="16154"/>
                    <a:pt x="28466" y="16207"/>
                    <a:pt x="28497" y="16250"/>
                  </a:cubicBezTo>
                  <a:cubicBezTo>
                    <a:pt x="28414" y="16368"/>
                    <a:pt x="28330" y="16486"/>
                    <a:pt x="28244" y="16601"/>
                  </a:cubicBezTo>
                  <a:lnTo>
                    <a:pt x="28127" y="16753"/>
                  </a:lnTo>
                  <a:cubicBezTo>
                    <a:pt x="28126" y="16629"/>
                    <a:pt x="28112" y="16505"/>
                    <a:pt x="28091" y="16382"/>
                  </a:cubicBezTo>
                  <a:cubicBezTo>
                    <a:pt x="28079" y="16307"/>
                    <a:pt x="28056" y="16233"/>
                    <a:pt x="28048" y="16158"/>
                  </a:cubicBezTo>
                  <a:cubicBezTo>
                    <a:pt x="28041" y="16102"/>
                    <a:pt x="28041" y="16036"/>
                    <a:pt x="28078" y="15991"/>
                  </a:cubicBezTo>
                  <a:cubicBezTo>
                    <a:pt x="28114" y="15945"/>
                    <a:pt x="28176" y="15912"/>
                    <a:pt x="28235" y="15912"/>
                  </a:cubicBezTo>
                  <a:close/>
                  <a:moveTo>
                    <a:pt x="7416" y="12057"/>
                  </a:moveTo>
                  <a:cubicBezTo>
                    <a:pt x="8085" y="12057"/>
                    <a:pt x="8751" y="12181"/>
                    <a:pt x="9359" y="12437"/>
                  </a:cubicBezTo>
                  <a:cubicBezTo>
                    <a:pt x="10012" y="12712"/>
                    <a:pt x="10600" y="13160"/>
                    <a:pt x="10947" y="13783"/>
                  </a:cubicBezTo>
                  <a:cubicBezTo>
                    <a:pt x="10735" y="13802"/>
                    <a:pt x="10523" y="13833"/>
                    <a:pt x="10313" y="13873"/>
                  </a:cubicBezTo>
                  <a:cubicBezTo>
                    <a:pt x="9765" y="13977"/>
                    <a:pt x="9119" y="14137"/>
                    <a:pt x="8722" y="14557"/>
                  </a:cubicBezTo>
                  <a:cubicBezTo>
                    <a:pt x="8516" y="14776"/>
                    <a:pt x="8382" y="15063"/>
                    <a:pt x="8393" y="15368"/>
                  </a:cubicBezTo>
                  <a:cubicBezTo>
                    <a:pt x="8408" y="15717"/>
                    <a:pt x="8524" y="16071"/>
                    <a:pt x="8657" y="16391"/>
                  </a:cubicBezTo>
                  <a:cubicBezTo>
                    <a:pt x="8552" y="16368"/>
                    <a:pt x="8444" y="16354"/>
                    <a:pt x="8339" y="16354"/>
                  </a:cubicBezTo>
                  <a:cubicBezTo>
                    <a:pt x="8318" y="16354"/>
                    <a:pt x="8299" y="16356"/>
                    <a:pt x="8278" y="16356"/>
                  </a:cubicBezTo>
                  <a:cubicBezTo>
                    <a:pt x="8263" y="16357"/>
                    <a:pt x="8250" y="16357"/>
                    <a:pt x="8234" y="16359"/>
                  </a:cubicBezTo>
                  <a:cubicBezTo>
                    <a:pt x="8221" y="16361"/>
                    <a:pt x="8206" y="16361"/>
                    <a:pt x="8193" y="16363"/>
                  </a:cubicBezTo>
                  <a:cubicBezTo>
                    <a:pt x="8175" y="16364"/>
                    <a:pt x="8157" y="16368"/>
                    <a:pt x="8138" y="16373"/>
                  </a:cubicBezTo>
                  <a:cubicBezTo>
                    <a:pt x="8121" y="16377"/>
                    <a:pt x="8101" y="16379"/>
                    <a:pt x="8083" y="16385"/>
                  </a:cubicBezTo>
                  <a:cubicBezTo>
                    <a:pt x="8067" y="16389"/>
                    <a:pt x="8052" y="16393"/>
                    <a:pt x="8037" y="16399"/>
                  </a:cubicBezTo>
                  <a:cubicBezTo>
                    <a:pt x="8028" y="16400"/>
                    <a:pt x="8021" y="16404"/>
                    <a:pt x="8012" y="16406"/>
                  </a:cubicBezTo>
                  <a:cubicBezTo>
                    <a:pt x="7996" y="16413"/>
                    <a:pt x="7980" y="16420"/>
                    <a:pt x="7963" y="16426"/>
                  </a:cubicBezTo>
                  <a:cubicBezTo>
                    <a:pt x="7950" y="16431"/>
                    <a:pt x="7935" y="16437"/>
                    <a:pt x="7923" y="16445"/>
                  </a:cubicBezTo>
                  <a:cubicBezTo>
                    <a:pt x="7920" y="16446"/>
                    <a:pt x="7916" y="16447"/>
                    <a:pt x="7913" y="16448"/>
                  </a:cubicBezTo>
                  <a:cubicBezTo>
                    <a:pt x="7901" y="16455"/>
                    <a:pt x="7888" y="16461"/>
                    <a:pt x="7878" y="16468"/>
                  </a:cubicBezTo>
                  <a:cubicBezTo>
                    <a:pt x="7875" y="16471"/>
                    <a:pt x="7871" y="16473"/>
                    <a:pt x="7866" y="16476"/>
                  </a:cubicBezTo>
                  <a:cubicBezTo>
                    <a:pt x="7856" y="16482"/>
                    <a:pt x="7847" y="16488"/>
                    <a:pt x="7838" y="16493"/>
                  </a:cubicBezTo>
                  <a:cubicBezTo>
                    <a:pt x="7802" y="16518"/>
                    <a:pt x="7768" y="16546"/>
                    <a:pt x="7735" y="16578"/>
                  </a:cubicBezTo>
                  <a:cubicBezTo>
                    <a:pt x="7721" y="16592"/>
                    <a:pt x="7706" y="16608"/>
                    <a:pt x="7694" y="16624"/>
                  </a:cubicBezTo>
                  <a:cubicBezTo>
                    <a:pt x="7678" y="16642"/>
                    <a:pt x="7661" y="16663"/>
                    <a:pt x="7647" y="16682"/>
                  </a:cubicBezTo>
                  <a:cubicBezTo>
                    <a:pt x="7622" y="16716"/>
                    <a:pt x="7601" y="16753"/>
                    <a:pt x="7583" y="16791"/>
                  </a:cubicBezTo>
                  <a:cubicBezTo>
                    <a:pt x="7516" y="16755"/>
                    <a:pt x="7442" y="16737"/>
                    <a:pt x="7369" y="16737"/>
                  </a:cubicBezTo>
                  <a:cubicBezTo>
                    <a:pt x="7284" y="16737"/>
                    <a:pt x="7200" y="16761"/>
                    <a:pt x="7128" y="16807"/>
                  </a:cubicBezTo>
                  <a:cubicBezTo>
                    <a:pt x="7084" y="16701"/>
                    <a:pt x="7005" y="16610"/>
                    <a:pt x="6898" y="16562"/>
                  </a:cubicBezTo>
                  <a:cubicBezTo>
                    <a:pt x="6842" y="16537"/>
                    <a:pt x="6786" y="16526"/>
                    <a:pt x="6731" y="16526"/>
                  </a:cubicBezTo>
                  <a:cubicBezTo>
                    <a:pt x="6643" y="16526"/>
                    <a:pt x="6555" y="16554"/>
                    <a:pt x="6471" y="16592"/>
                  </a:cubicBezTo>
                  <a:cubicBezTo>
                    <a:pt x="6443" y="16494"/>
                    <a:pt x="6396" y="16404"/>
                    <a:pt x="6308" y="16341"/>
                  </a:cubicBezTo>
                  <a:cubicBezTo>
                    <a:pt x="6255" y="16303"/>
                    <a:pt x="6198" y="16286"/>
                    <a:pt x="6142" y="16286"/>
                  </a:cubicBezTo>
                  <a:cubicBezTo>
                    <a:pt x="6072" y="16286"/>
                    <a:pt x="6002" y="16312"/>
                    <a:pt x="5935" y="16353"/>
                  </a:cubicBezTo>
                  <a:cubicBezTo>
                    <a:pt x="5910" y="16368"/>
                    <a:pt x="5876" y="16385"/>
                    <a:pt x="5854" y="16405"/>
                  </a:cubicBezTo>
                  <a:cubicBezTo>
                    <a:pt x="5854" y="16404"/>
                    <a:pt x="5852" y="16401"/>
                    <a:pt x="5852" y="16399"/>
                  </a:cubicBezTo>
                  <a:cubicBezTo>
                    <a:pt x="5854" y="16337"/>
                    <a:pt x="5819" y="16256"/>
                    <a:pt x="5777" y="16212"/>
                  </a:cubicBezTo>
                  <a:cubicBezTo>
                    <a:pt x="5722" y="16152"/>
                    <a:pt x="5643" y="16126"/>
                    <a:pt x="5564" y="16126"/>
                  </a:cubicBezTo>
                  <a:cubicBezTo>
                    <a:pt x="5517" y="16126"/>
                    <a:pt x="5471" y="16135"/>
                    <a:pt x="5428" y="16151"/>
                  </a:cubicBezTo>
                  <a:cubicBezTo>
                    <a:pt x="5396" y="16164"/>
                    <a:pt x="5278" y="16245"/>
                    <a:pt x="5245" y="16245"/>
                  </a:cubicBezTo>
                  <a:cubicBezTo>
                    <a:pt x="5244" y="16245"/>
                    <a:pt x="5242" y="16245"/>
                    <a:pt x="5241" y="16245"/>
                  </a:cubicBezTo>
                  <a:cubicBezTo>
                    <a:pt x="5211" y="16235"/>
                    <a:pt x="5174" y="16129"/>
                    <a:pt x="5147" y="16103"/>
                  </a:cubicBezTo>
                  <a:cubicBezTo>
                    <a:pt x="5089" y="16046"/>
                    <a:pt x="5013" y="16019"/>
                    <a:pt x="4936" y="16019"/>
                  </a:cubicBezTo>
                  <a:cubicBezTo>
                    <a:pt x="4883" y="16019"/>
                    <a:pt x="4831" y="16031"/>
                    <a:pt x="4783" y="16056"/>
                  </a:cubicBezTo>
                  <a:cubicBezTo>
                    <a:pt x="4733" y="16082"/>
                    <a:pt x="4681" y="16123"/>
                    <a:pt x="4649" y="16172"/>
                  </a:cubicBezTo>
                  <a:cubicBezTo>
                    <a:pt x="4646" y="16161"/>
                    <a:pt x="4639" y="16150"/>
                    <a:pt x="4634" y="16141"/>
                  </a:cubicBezTo>
                  <a:cubicBezTo>
                    <a:pt x="4617" y="16112"/>
                    <a:pt x="4596" y="16086"/>
                    <a:pt x="4568" y="16066"/>
                  </a:cubicBezTo>
                  <a:cubicBezTo>
                    <a:pt x="4525" y="16035"/>
                    <a:pt x="4475" y="16022"/>
                    <a:pt x="4426" y="16022"/>
                  </a:cubicBezTo>
                  <a:cubicBezTo>
                    <a:pt x="4360" y="16022"/>
                    <a:pt x="4295" y="16045"/>
                    <a:pt x="4240" y="16083"/>
                  </a:cubicBezTo>
                  <a:cubicBezTo>
                    <a:pt x="4210" y="16104"/>
                    <a:pt x="4181" y="16130"/>
                    <a:pt x="4155" y="16156"/>
                  </a:cubicBezTo>
                  <a:cubicBezTo>
                    <a:pt x="4126" y="16185"/>
                    <a:pt x="4120" y="16203"/>
                    <a:pt x="4104" y="16203"/>
                  </a:cubicBezTo>
                  <a:cubicBezTo>
                    <a:pt x="4097" y="16203"/>
                    <a:pt x="4088" y="16199"/>
                    <a:pt x="4075" y="16191"/>
                  </a:cubicBezTo>
                  <a:cubicBezTo>
                    <a:pt x="4049" y="16176"/>
                    <a:pt x="4032" y="16139"/>
                    <a:pt x="4003" y="16121"/>
                  </a:cubicBezTo>
                  <a:cubicBezTo>
                    <a:pt x="3976" y="16104"/>
                    <a:pt x="3945" y="16095"/>
                    <a:pt x="3914" y="16091"/>
                  </a:cubicBezTo>
                  <a:cubicBezTo>
                    <a:pt x="3902" y="16090"/>
                    <a:pt x="3891" y="16089"/>
                    <a:pt x="3880" y="16089"/>
                  </a:cubicBezTo>
                  <a:cubicBezTo>
                    <a:pt x="3766" y="16089"/>
                    <a:pt x="3703" y="16169"/>
                    <a:pt x="3634" y="16248"/>
                  </a:cubicBezTo>
                  <a:cubicBezTo>
                    <a:pt x="3576" y="16184"/>
                    <a:pt x="3482" y="16148"/>
                    <a:pt x="3393" y="16148"/>
                  </a:cubicBezTo>
                  <a:cubicBezTo>
                    <a:pt x="3368" y="16148"/>
                    <a:pt x="3342" y="16151"/>
                    <a:pt x="3318" y="16157"/>
                  </a:cubicBezTo>
                  <a:cubicBezTo>
                    <a:pt x="3235" y="16178"/>
                    <a:pt x="3165" y="16235"/>
                    <a:pt x="3126" y="16306"/>
                  </a:cubicBezTo>
                  <a:cubicBezTo>
                    <a:pt x="3108" y="16281"/>
                    <a:pt x="3090" y="16259"/>
                    <a:pt x="3071" y="16235"/>
                  </a:cubicBezTo>
                  <a:cubicBezTo>
                    <a:pt x="3044" y="16203"/>
                    <a:pt x="3012" y="16175"/>
                    <a:pt x="2980" y="16146"/>
                  </a:cubicBezTo>
                  <a:cubicBezTo>
                    <a:pt x="2983" y="15970"/>
                    <a:pt x="2962" y="15795"/>
                    <a:pt x="2966" y="15619"/>
                  </a:cubicBezTo>
                  <a:cubicBezTo>
                    <a:pt x="2974" y="15443"/>
                    <a:pt x="2990" y="15267"/>
                    <a:pt x="3024" y="15092"/>
                  </a:cubicBezTo>
                  <a:cubicBezTo>
                    <a:pt x="3095" y="14733"/>
                    <a:pt x="3220" y="14394"/>
                    <a:pt x="3403" y="14078"/>
                  </a:cubicBezTo>
                  <a:cubicBezTo>
                    <a:pt x="3425" y="14040"/>
                    <a:pt x="3449" y="14003"/>
                    <a:pt x="3474" y="13965"/>
                  </a:cubicBezTo>
                  <a:cubicBezTo>
                    <a:pt x="3516" y="13899"/>
                    <a:pt x="3560" y="13833"/>
                    <a:pt x="3610" y="13770"/>
                  </a:cubicBezTo>
                  <a:cubicBezTo>
                    <a:pt x="3873" y="13416"/>
                    <a:pt x="4206" y="13117"/>
                    <a:pt x="4577" y="12874"/>
                  </a:cubicBezTo>
                  <a:cubicBezTo>
                    <a:pt x="4655" y="12822"/>
                    <a:pt x="4736" y="12772"/>
                    <a:pt x="4818" y="12727"/>
                  </a:cubicBezTo>
                  <a:cubicBezTo>
                    <a:pt x="4860" y="12703"/>
                    <a:pt x="4899" y="12681"/>
                    <a:pt x="4941" y="12659"/>
                  </a:cubicBezTo>
                  <a:cubicBezTo>
                    <a:pt x="5689" y="12263"/>
                    <a:pt x="6554" y="12057"/>
                    <a:pt x="7416" y="12057"/>
                  </a:cubicBezTo>
                  <a:close/>
                  <a:moveTo>
                    <a:pt x="25453" y="15820"/>
                  </a:moveTo>
                  <a:cubicBezTo>
                    <a:pt x="25465" y="15820"/>
                    <a:pt x="25477" y="15827"/>
                    <a:pt x="25495" y="15844"/>
                  </a:cubicBezTo>
                  <a:cubicBezTo>
                    <a:pt x="25656" y="15995"/>
                    <a:pt x="25636" y="16254"/>
                    <a:pt x="25596" y="16450"/>
                  </a:cubicBezTo>
                  <a:cubicBezTo>
                    <a:pt x="25574" y="16561"/>
                    <a:pt x="25544" y="16673"/>
                    <a:pt x="25512" y="16784"/>
                  </a:cubicBezTo>
                  <a:cubicBezTo>
                    <a:pt x="25496" y="16833"/>
                    <a:pt x="25480" y="16884"/>
                    <a:pt x="25464" y="16933"/>
                  </a:cubicBezTo>
                  <a:cubicBezTo>
                    <a:pt x="25451" y="16967"/>
                    <a:pt x="25439" y="17000"/>
                    <a:pt x="25428" y="17034"/>
                  </a:cubicBezTo>
                  <a:cubicBezTo>
                    <a:pt x="25241" y="16940"/>
                    <a:pt x="25055" y="16843"/>
                    <a:pt x="24868" y="16748"/>
                  </a:cubicBezTo>
                  <a:cubicBezTo>
                    <a:pt x="24871" y="16741"/>
                    <a:pt x="24875" y="16737"/>
                    <a:pt x="24876" y="16731"/>
                  </a:cubicBezTo>
                  <a:cubicBezTo>
                    <a:pt x="24934" y="16541"/>
                    <a:pt x="25006" y="16362"/>
                    <a:pt x="25113" y="16195"/>
                  </a:cubicBezTo>
                  <a:cubicBezTo>
                    <a:pt x="25165" y="16113"/>
                    <a:pt x="25224" y="16035"/>
                    <a:pt x="25292" y="15963"/>
                  </a:cubicBezTo>
                  <a:cubicBezTo>
                    <a:pt x="25324" y="15929"/>
                    <a:pt x="25360" y="15893"/>
                    <a:pt x="25396" y="15858"/>
                  </a:cubicBezTo>
                  <a:cubicBezTo>
                    <a:pt x="25421" y="15835"/>
                    <a:pt x="25436" y="15820"/>
                    <a:pt x="25453" y="15820"/>
                  </a:cubicBezTo>
                  <a:close/>
                  <a:moveTo>
                    <a:pt x="7000" y="9052"/>
                  </a:moveTo>
                  <a:cubicBezTo>
                    <a:pt x="7004" y="9052"/>
                    <a:pt x="7008" y="9053"/>
                    <a:pt x="7012" y="9053"/>
                  </a:cubicBezTo>
                  <a:cubicBezTo>
                    <a:pt x="7054" y="9061"/>
                    <a:pt x="7048" y="9068"/>
                    <a:pt x="7048" y="9113"/>
                  </a:cubicBezTo>
                  <a:cubicBezTo>
                    <a:pt x="7047" y="9145"/>
                    <a:pt x="7047" y="9176"/>
                    <a:pt x="7049" y="9210"/>
                  </a:cubicBezTo>
                  <a:cubicBezTo>
                    <a:pt x="7050" y="9224"/>
                    <a:pt x="7053" y="9239"/>
                    <a:pt x="7057" y="9251"/>
                  </a:cubicBezTo>
                  <a:cubicBezTo>
                    <a:pt x="7059" y="9265"/>
                    <a:pt x="7064" y="9276"/>
                    <a:pt x="7068" y="9287"/>
                  </a:cubicBezTo>
                  <a:cubicBezTo>
                    <a:pt x="7068" y="9290"/>
                    <a:pt x="7069" y="9291"/>
                    <a:pt x="7069" y="9293"/>
                  </a:cubicBezTo>
                  <a:cubicBezTo>
                    <a:pt x="7073" y="9306"/>
                    <a:pt x="7078" y="9317"/>
                    <a:pt x="7084" y="9328"/>
                  </a:cubicBezTo>
                  <a:lnTo>
                    <a:pt x="7084" y="9329"/>
                  </a:lnTo>
                  <a:cubicBezTo>
                    <a:pt x="7091" y="9340"/>
                    <a:pt x="7097" y="9350"/>
                    <a:pt x="7104" y="9363"/>
                  </a:cubicBezTo>
                  <a:cubicBezTo>
                    <a:pt x="7110" y="9373"/>
                    <a:pt x="7117" y="9380"/>
                    <a:pt x="7123" y="9390"/>
                  </a:cubicBezTo>
                  <a:cubicBezTo>
                    <a:pt x="7142" y="9413"/>
                    <a:pt x="7162" y="9432"/>
                    <a:pt x="7187" y="9449"/>
                  </a:cubicBezTo>
                  <a:cubicBezTo>
                    <a:pt x="7195" y="9456"/>
                    <a:pt x="7204" y="9463"/>
                    <a:pt x="7213" y="9468"/>
                  </a:cubicBezTo>
                  <a:cubicBezTo>
                    <a:pt x="7225" y="9475"/>
                    <a:pt x="7237" y="9483"/>
                    <a:pt x="7250" y="9489"/>
                  </a:cubicBezTo>
                  <a:cubicBezTo>
                    <a:pt x="7263" y="9495"/>
                    <a:pt x="7279" y="9503"/>
                    <a:pt x="7295" y="9509"/>
                  </a:cubicBezTo>
                  <a:cubicBezTo>
                    <a:pt x="7316" y="9517"/>
                    <a:pt x="7336" y="9525"/>
                    <a:pt x="7359" y="9530"/>
                  </a:cubicBezTo>
                  <a:cubicBezTo>
                    <a:pt x="7362" y="9531"/>
                    <a:pt x="7366" y="9531"/>
                    <a:pt x="7371" y="9532"/>
                  </a:cubicBezTo>
                  <a:cubicBezTo>
                    <a:pt x="7380" y="9534"/>
                    <a:pt x="7388" y="9537"/>
                    <a:pt x="7398" y="9538"/>
                  </a:cubicBezTo>
                  <a:cubicBezTo>
                    <a:pt x="7437" y="9546"/>
                    <a:pt x="7476" y="9548"/>
                    <a:pt x="7516" y="9548"/>
                  </a:cubicBezTo>
                  <a:cubicBezTo>
                    <a:pt x="7536" y="9548"/>
                    <a:pt x="7557" y="9547"/>
                    <a:pt x="7576" y="9546"/>
                  </a:cubicBezTo>
                  <a:cubicBezTo>
                    <a:pt x="7580" y="9546"/>
                    <a:pt x="7586" y="9545"/>
                    <a:pt x="7590" y="9545"/>
                  </a:cubicBezTo>
                  <a:cubicBezTo>
                    <a:pt x="7609" y="9543"/>
                    <a:pt x="7626" y="9541"/>
                    <a:pt x="7643" y="9537"/>
                  </a:cubicBezTo>
                  <a:cubicBezTo>
                    <a:pt x="7770" y="9510"/>
                    <a:pt x="8024" y="9373"/>
                    <a:pt x="8212" y="9373"/>
                  </a:cubicBezTo>
                  <a:cubicBezTo>
                    <a:pt x="8312" y="9373"/>
                    <a:pt x="8394" y="9412"/>
                    <a:pt x="8430" y="9526"/>
                  </a:cubicBezTo>
                  <a:cubicBezTo>
                    <a:pt x="8475" y="9667"/>
                    <a:pt x="8455" y="9816"/>
                    <a:pt x="8539" y="9944"/>
                  </a:cubicBezTo>
                  <a:cubicBezTo>
                    <a:pt x="8548" y="9957"/>
                    <a:pt x="8557" y="9969"/>
                    <a:pt x="8565" y="9979"/>
                  </a:cubicBezTo>
                  <a:cubicBezTo>
                    <a:pt x="8565" y="9980"/>
                    <a:pt x="8567" y="9980"/>
                    <a:pt x="8567" y="9980"/>
                  </a:cubicBezTo>
                  <a:cubicBezTo>
                    <a:pt x="8580" y="9995"/>
                    <a:pt x="8591" y="10009"/>
                    <a:pt x="8606" y="10022"/>
                  </a:cubicBezTo>
                  <a:cubicBezTo>
                    <a:pt x="8607" y="10024"/>
                    <a:pt x="8610" y="10026"/>
                    <a:pt x="8611" y="10026"/>
                  </a:cubicBezTo>
                  <a:cubicBezTo>
                    <a:pt x="8623" y="10036"/>
                    <a:pt x="8636" y="10047"/>
                    <a:pt x="8648" y="10056"/>
                  </a:cubicBezTo>
                  <a:cubicBezTo>
                    <a:pt x="8668" y="10072"/>
                    <a:pt x="8690" y="10086"/>
                    <a:pt x="8714" y="10098"/>
                  </a:cubicBezTo>
                  <a:cubicBezTo>
                    <a:pt x="8730" y="10105"/>
                    <a:pt x="8745" y="10114"/>
                    <a:pt x="8762" y="10120"/>
                  </a:cubicBezTo>
                  <a:cubicBezTo>
                    <a:pt x="8783" y="10129"/>
                    <a:pt x="8805" y="10136"/>
                    <a:pt x="8828" y="10144"/>
                  </a:cubicBezTo>
                  <a:cubicBezTo>
                    <a:pt x="8912" y="10169"/>
                    <a:pt x="8997" y="10175"/>
                    <a:pt x="9083" y="10175"/>
                  </a:cubicBezTo>
                  <a:cubicBezTo>
                    <a:pt x="9181" y="10175"/>
                    <a:pt x="9279" y="10167"/>
                    <a:pt x="9377" y="10167"/>
                  </a:cubicBezTo>
                  <a:cubicBezTo>
                    <a:pt x="9456" y="10167"/>
                    <a:pt x="9535" y="10172"/>
                    <a:pt x="9612" y="10193"/>
                  </a:cubicBezTo>
                  <a:cubicBezTo>
                    <a:pt x="9624" y="10197"/>
                    <a:pt x="9636" y="10199"/>
                    <a:pt x="9645" y="10203"/>
                  </a:cubicBezTo>
                  <a:cubicBezTo>
                    <a:pt x="9662" y="10208"/>
                    <a:pt x="9678" y="10217"/>
                    <a:pt x="9690" y="10224"/>
                  </a:cubicBezTo>
                  <a:cubicBezTo>
                    <a:pt x="9695" y="10227"/>
                    <a:pt x="9700" y="10230"/>
                    <a:pt x="9706" y="10234"/>
                  </a:cubicBezTo>
                  <a:cubicBezTo>
                    <a:pt x="9713" y="10239"/>
                    <a:pt x="9719" y="10243"/>
                    <a:pt x="9724" y="10248"/>
                  </a:cubicBezTo>
                  <a:cubicBezTo>
                    <a:pt x="9731" y="10254"/>
                    <a:pt x="9740" y="10260"/>
                    <a:pt x="9746" y="10269"/>
                  </a:cubicBezTo>
                  <a:cubicBezTo>
                    <a:pt x="9753" y="10275"/>
                    <a:pt x="9760" y="10282"/>
                    <a:pt x="9766" y="10291"/>
                  </a:cubicBezTo>
                  <a:cubicBezTo>
                    <a:pt x="9776" y="10303"/>
                    <a:pt x="9786" y="10319"/>
                    <a:pt x="9793" y="10334"/>
                  </a:cubicBezTo>
                  <a:cubicBezTo>
                    <a:pt x="9799" y="10345"/>
                    <a:pt x="9807" y="10357"/>
                    <a:pt x="9810" y="10370"/>
                  </a:cubicBezTo>
                  <a:cubicBezTo>
                    <a:pt x="9823" y="10401"/>
                    <a:pt x="9834" y="10435"/>
                    <a:pt x="9843" y="10472"/>
                  </a:cubicBezTo>
                  <a:cubicBezTo>
                    <a:pt x="9846" y="10485"/>
                    <a:pt x="9849" y="10499"/>
                    <a:pt x="9855" y="10513"/>
                  </a:cubicBezTo>
                  <a:cubicBezTo>
                    <a:pt x="9861" y="10534"/>
                    <a:pt x="9867" y="10556"/>
                    <a:pt x="9876" y="10577"/>
                  </a:cubicBezTo>
                  <a:cubicBezTo>
                    <a:pt x="9882" y="10589"/>
                    <a:pt x="9887" y="10604"/>
                    <a:pt x="9893" y="10616"/>
                  </a:cubicBezTo>
                  <a:cubicBezTo>
                    <a:pt x="9903" y="10635"/>
                    <a:pt x="9913" y="10655"/>
                    <a:pt x="9924" y="10672"/>
                  </a:cubicBezTo>
                  <a:cubicBezTo>
                    <a:pt x="9930" y="10681"/>
                    <a:pt x="9937" y="10690"/>
                    <a:pt x="9943" y="10698"/>
                  </a:cubicBezTo>
                  <a:cubicBezTo>
                    <a:pt x="9949" y="10708"/>
                    <a:pt x="9959" y="10718"/>
                    <a:pt x="9966" y="10727"/>
                  </a:cubicBezTo>
                  <a:cubicBezTo>
                    <a:pt x="9973" y="10734"/>
                    <a:pt x="9982" y="10743"/>
                    <a:pt x="9990" y="10751"/>
                  </a:cubicBezTo>
                  <a:cubicBezTo>
                    <a:pt x="10000" y="10761"/>
                    <a:pt x="10012" y="10771"/>
                    <a:pt x="10025" y="10780"/>
                  </a:cubicBezTo>
                  <a:cubicBezTo>
                    <a:pt x="10039" y="10790"/>
                    <a:pt x="10055" y="10801"/>
                    <a:pt x="10072" y="10810"/>
                  </a:cubicBezTo>
                  <a:cubicBezTo>
                    <a:pt x="10157" y="10856"/>
                    <a:pt x="10245" y="10870"/>
                    <a:pt x="10333" y="10870"/>
                  </a:cubicBezTo>
                  <a:cubicBezTo>
                    <a:pt x="10488" y="10870"/>
                    <a:pt x="10647" y="10826"/>
                    <a:pt x="10802" y="10826"/>
                  </a:cubicBezTo>
                  <a:cubicBezTo>
                    <a:pt x="10818" y="10826"/>
                    <a:pt x="10834" y="10827"/>
                    <a:pt x="10850" y="10828"/>
                  </a:cubicBezTo>
                  <a:cubicBezTo>
                    <a:pt x="10859" y="10829"/>
                    <a:pt x="10866" y="10829"/>
                    <a:pt x="10875" y="10831"/>
                  </a:cubicBezTo>
                  <a:cubicBezTo>
                    <a:pt x="10881" y="10831"/>
                    <a:pt x="10890" y="10832"/>
                    <a:pt x="10897" y="10833"/>
                  </a:cubicBezTo>
                  <a:cubicBezTo>
                    <a:pt x="10916" y="10834"/>
                    <a:pt x="10933" y="10837"/>
                    <a:pt x="10950" y="10843"/>
                  </a:cubicBezTo>
                  <a:lnTo>
                    <a:pt x="10966" y="10847"/>
                  </a:lnTo>
                  <a:cubicBezTo>
                    <a:pt x="10997" y="10854"/>
                    <a:pt x="11026" y="10868"/>
                    <a:pt x="11051" y="10885"/>
                  </a:cubicBezTo>
                  <a:cubicBezTo>
                    <a:pt x="11064" y="10896"/>
                    <a:pt x="11075" y="10907"/>
                    <a:pt x="11086" y="10922"/>
                  </a:cubicBezTo>
                  <a:cubicBezTo>
                    <a:pt x="11090" y="10928"/>
                    <a:pt x="11094" y="10935"/>
                    <a:pt x="11096" y="10943"/>
                  </a:cubicBezTo>
                  <a:cubicBezTo>
                    <a:pt x="11100" y="10951"/>
                    <a:pt x="11103" y="10958"/>
                    <a:pt x="11104" y="10968"/>
                  </a:cubicBezTo>
                  <a:cubicBezTo>
                    <a:pt x="11122" y="11056"/>
                    <a:pt x="11091" y="11146"/>
                    <a:pt x="11116" y="11235"/>
                  </a:cubicBezTo>
                  <a:cubicBezTo>
                    <a:pt x="11131" y="11291"/>
                    <a:pt x="11166" y="11345"/>
                    <a:pt x="11208" y="11385"/>
                  </a:cubicBezTo>
                  <a:cubicBezTo>
                    <a:pt x="11296" y="11470"/>
                    <a:pt x="11421" y="11504"/>
                    <a:pt x="11538" y="11510"/>
                  </a:cubicBezTo>
                  <a:cubicBezTo>
                    <a:pt x="11549" y="11511"/>
                    <a:pt x="11560" y="11511"/>
                    <a:pt x="11571" y="11511"/>
                  </a:cubicBezTo>
                  <a:cubicBezTo>
                    <a:pt x="11631" y="11511"/>
                    <a:pt x="11690" y="11502"/>
                    <a:pt x="11750" y="11494"/>
                  </a:cubicBezTo>
                  <a:cubicBezTo>
                    <a:pt x="11795" y="11488"/>
                    <a:pt x="11883" y="11469"/>
                    <a:pt x="11957" y="11469"/>
                  </a:cubicBezTo>
                  <a:cubicBezTo>
                    <a:pt x="12001" y="11469"/>
                    <a:pt x="12040" y="11476"/>
                    <a:pt x="12062" y="11496"/>
                  </a:cubicBezTo>
                  <a:cubicBezTo>
                    <a:pt x="12067" y="11499"/>
                    <a:pt x="12069" y="11503"/>
                    <a:pt x="12070" y="11506"/>
                  </a:cubicBezTo>
                  <a:cubicBezTo>
                    <a:pt x="12072" y="11508"/>
                    <a:pt x="12073" y="11510"/>
                    <a:pt x="12073" y="11513"/>
                  </a:cubicBezTo>
                  <a:cubicBezTo>
                    <a:pt x="12074" y="11515"/>
                    <a:pt x="12074" y="11516"/>
                    <a:pt x="12074" y="11519"/>
                  </a:cubicBezTo>
                  <a:cubicBezTo>
                    <a:pt x="12075" y="11524"/>
                    <a:pt x="12075" y="11526"/>
                    <a:pt x="12075" y="11530"/>
                  </a:cubicBezTo>
                  <a:cubicBezTo>
                    <a:pt x="12075" y="11546"/>
                    <a:pt x="12072" y="11562"/>
                    <a:pt x="12065" y="11581"/>
                  </a:cubicBezTo>
                  <a:cubicBezTo>
                    <a:pt x="12059" y="11599"/>
                    <a:pt x="12052" y="11617"/>
                    <a:pt x="12047" y="11634"/>
                  </a:cubicBezTo>
                  <a:cubicBezTo>
                    <a:pt x="12043" y="11646"/>
                    <a:pt x="12041" y="11655"/>
                    <a:pt x="12039" y="11665"/>
                  </a:cubicBezTo>
                  <a:cubicBezTo>
                    <a:pt x="12028" y="11728"/>
                    <a:pt x="12039" y="11789"/>
                    <a:pt x="12075" y="11842"/>
                  </a:cubicBezTo>
                  <a:cubicBezTo>
                    <a:pt x="12082" y="11853"/>
                    <a:pt x="12091" y="11862"/>
                    <a:pt x="12099" y="11870"/>
                  </a:cubicBezTo>
                  <a:cubicBezTo>
                    <a:pt x="12106" y="11879"/>
                    <a:pt x="12115" y="11888"/>
                    <a:pt x="12125" y="11895"/>
                  </a:cubicBezTo>
                  <a:cubicBezTo>
                    <a:pt x="12131" y="11901"/>
                    <a:pt x="12141" y="11906"/>
                    <a:pt x="12148" y="11912"/>
                  </a:cubicBezTo>
                  <a:cubicBezTo>
                    <a:pt x="12153" y="11916"/>
                    <a:pt x="12160" y="11919"/>
                    <a:pt x="12167" y="11923"/>
                  </a:cubicBezTo>
                  <a:cubicBezTo>
                    <a:pt x="12192" y="11937"/>
                    <a:pt x="12219" y="11949"/>
                    <a:pt x="12246" y="11958"/>
                  </a:cubicBezTo>
                  <a:cubicBezTo>
                    <a:pt x="12257" y="11963"/>
                    <a:pt x="12271" y="11967"/>
                    <a:pt x="12282" y="11971"/>
                  </a:cubicBezTo>
                  <a:cubicBezTo>
                    <a:pt x="12330" y="11987"/>
                    <a:pt x="12380" y="11999"/>
                    <a:pt x="12424" y="12010"/>
                  </a:cubicBezTo>
                  <a:cubicBezTo>
                    <a:pt x="12496" y="12029"/>
                    <a:pt x="12568" y="12045"/>
                    <a:pt x="12640" y="12062"/>
                  </a:cubicBezTo>
                  <a:cubicBezTo>
                    <a:pt x="12688" y="12072"/>
                    <a:pt x="12736" y="12084"/>
                    <a:pt x="12785" y="12096"/>
                  </a:cubicBezTo>
                  <a:cubicBezTo>
                    <a:pt x="12804" y="12100"/>
                    <a:pt x="12824" y="12105"/>
                    <a:pt x="12844" y="12110"/>
                  </a:cubicBezTo>
                  <a:cubicBezTo>
                    <a:pt x="12861" y="12114"/>
                    <a:pt x="12879" y="12119"/>
                    <a:pt x="12896" y="12124"/>
                  </a:cubicBezTo>
                  <a:cubicBezTo>
                    <a:pt x="12931" y="12133"/>
                    <a:pt x="12965" y="12141"/>
                    <a:pt x="13000" y="12154"/>
                  </a:cubicBezTo>
                  <a:cubicBezTo>
                    <a:pt x="13006" y="12155"/>
                    <a:pt x="13011" y="12157"/>
                    <a:pt x="13017" y="12159"/>
                  </a:cubicBezTo>
                  <a:cubicBezTo>
                    <a:pt x="13042" y="12166"/>
                    <a:pt x="13067" y="12176"/>
                    <a:pt x="13092" y="12185"/>
                  </a:cubicBezTo>
                  <a:cubicBezTo>
                    <a:pt x="13122" y="12195"/>
                    <a:pt x="13152" y="12207"/>
                    <a:pt x="13182" y="12219"/>
                  </a:cubicBezTo>
                  <a:cubicBezTo>
                    <a:pt x="13205" y="12230"/>
                    <a:pt x="13228" y="12240"/>
                    <a:pt x="13250" y="12251"/>
                  </a:cubicBezTo>
                  <a:cubicBezTo>
                    <a:pt x="13332" y="12291"/>
                    <a:pt x="13407" y="12341"/>
                    <a:pt x="13475" y="12401"/>
                  </a:cubicBezTo>
                  <a:cubicBezTo>
                    <a:pt x="13630" y="12661"/>
                    <a:pt x="14054" y="12661"/>
                    <a:pt x="14317" y="12721"/>
                  </a:cubicBezTo>
                  <a:cubicBezTo>
                    <a:pt x="14321" y="12722"/>
                    <a:pt x="14327" y="12722"/>
                    <a:pt x="14330" y="12724"/>
                  </a:cubicBezTo>
                  <a:cubicBezTo>
                    <a:pt x="14345" y="12729"/>
                    <a:pt x="14361" y="12733"/>
                    <a:pt x="14374" y="12738"/>
                  </a:cubicBezTo>
                  <a:cubicBezTo>
                    <a:pt x="14386" y="12742"/>
                    <a:pt x="14395" y="12745"/>
                    <a:pt x="14406" y="12750"/>
                  </a:cubicBezTo>
                  <a:cubicBezTo>
                    <a:pt x="14411" y="12753"/>
                    <a:pt x="14416" y="12755"/>
                    <a:pt x="14421" y="12758"/>
                  </a:cubicBezTo>
                  <a:cubicBezTo>
                    <a:pt x="14441" y="12768"/>
                    <a:pt x="14459" y="12779"/>
                    <a:pt x="14474" y="12792"/>
                  </a:cubicBezTo>
                  <a:cubicBezTo>
                    <a:pt x="14476" y="12794"/>
                    <a:pt x="14479" y="12795"/>
                    <a:pt x="14480" y="12796"/>
                  </a:cubicBezTo>
                  <a:cubicBezTo>
                    <a:pt x="14490" y="12805"/>
                    <a:pt x="14501" y="12813"/>
                    <a:pt x="14510" y="12823"/>
                  </a:cubicBezTo>
                  <a:cubicBezTo>
                    <a:pt x="14557" y="12873"/>
                    <a:pt x="14589" y="12936"/>
                    <a:pt x="14619" y="13008"/>
                  </a:cubicBezTo>
                  <a:cubicBezTo>
                    <a:pt x="14625" y="13021"/>
                    <a:pt x="14632" y="13036"/>
                    <a:pt x="14637" y="13051"/>
                  </a:cubicBezTo>
                  <a:lnTo>
                    <a:pt x="14656" y="13097"/>
                  </a:lnTo>
                  <a:cubicBezTo>
                    <a:pt x="14714" y="13244"/>
                    <a:pt x="14791" y="13383"/>
                    <a:pt x="14939" y="13456"/>
                  </a:cubicBezTo>
                  <a:cubicBezTo>
                    <a:pt x="14957" y="13463"/>
                    <a:pt x="14973" y="13471"/>
                    <a:pt x="14991" y="13477"/>
                  </a:cubicBezTo>
                  <a:cubicBezTo>
                    <a:pt x="15009" y="13484"/>
                    <a:pt x="15026" y="13490"/>
                    <a:pt x="15043" y="13495"/>
                  </a:cubicBezTo>
                  <a:cubicBezTo>
                    <a:pt x="15062" y="13500"/>
                    <a:pt x="15079" y="13506"/>
                    <a:pt x="15097" y="13509"/>
                  </a:cubicBezTo>
                  <a:cubicBezTo>
                    <a:pt x="15115" y="13511"/>
                    <a:pt x="15134" y="13515"/>
                    <a:pt x="15151" y="13519"/>
                  </a:cubicBezTo>
                  <a:cubicBezTo>
                    <a:pt x="15165" y="13520"/>
                    <a:pt x="15176" y="13523"/>
                    <a:pt x="15188" y="13523"/>
                  </a:cubicBezTo>
                  <a:cubicBezTo>
                    <a:pt x="15205" y="13524"/>
                    <a:pt x="15223" y="13526"/>
                    <a:pt x="15240" y="13526"/>
                  </a:cubicBezTo>
                  <a:cubicBezTo>
                    <a:pt x="15280" y="13528"/>
                    <a:pt x="15317" y="13529"/>
                    <a:pt x="15354" y="13529"/>
                  </a:cubicBezTo>
                  <a:cubicBezTo>
                    <a:pt x="15390" y="13529"/>
                    <a:pt x="15425" y="13528"/>
                    <a:pt x="15459" y="13528"/>
                  </a:cubicBezTo>
                  <a:cubicBezTo>
                    <a:pt x="15488" y="13528"/>
                    <a:pt x="15518" y="13527"/>
                    <a:pt x="15549" y="13527"/>
                  </a:cubicBezTo>
                  <a:cubicBezTo>
                    <a:pt x="15671" y="13527"/>
                    <a:pt x="15800" y="13539"/>
                    <a:pt x="15899" y="13612"/>
                  </a:cubicBezTo>
                  <a:cubicBezTo>
                    <a:pt x="16048" y="13718"/>
                    <a:pt x="15974" y="13942"/>
                    <a:pt x="16079" y="14082"/>
                  </a:cubicBezTo>
                  <a:cubicBezTo>
                    <a:pt x="16114" y="14128"/>
                    <a:pt x="16156" y="14165"/>
                    <a:pt x="16204" y="14192"/>
                  </a:cubicBezTo>
                  <a:cubicBezTo>
                    <a:pt x="16214" y="14197"/>
                    <a:pt x="16223" y="14202"/>
                    <a:pt x="16232" y="14206"/>
                  </a:cubicBezTo>
                  <a:cubicBezTo>
                    <a:pt x="16241" y="14212"/>
                    <a:pt x="16250" y="14216"/>
                    <a:pt x="16261" y="14219"/>
                  </a:cubicBezTo>
                  <a:cubicBezTo>
                    <a:pt x="16291" y="14232"/>
                    <a:pt x="16321" y="14243"/>
                    <a:pt x="16352" y="14249"/>
                  </a:cubicBezTo>
                  <a:cubicBezTo>
                    <a:pt x="16363" y="14252"/>
                    <a:pt x="16370" y="14253"/>
                    <a:pt x="16380" y="14255"/>
                  </a:cubicBezTo>
                  <a:cubicBezTo>
                    <a:pt x="16390" y="14257"/>
                    <a:pt x="16399" y="14260"/>
                    <a:pt x="16407" y="14260"/>
                  </a:cubicBezTo>
                  <a:cubicBezTo>
                    <a:pt x="16418" y="14263"/>
                    <a:pt x="16430" y="14264"/>
                    <a:pt x="16442" y="14264"/>
                  </a:cubicBezTo>
                  <a:cubicBezTo>
                    <a:pt x="16452" y="14265"/>
                    <a:pt x="16463" y="14266"/>
                    <a:pt x="16474" y="14268"/>
                  </a:cubicBezTo>
                  <a:cubicBezTo>
                    <a:pt x="16486" y="14269"/>
                    <a:pt x="16498" y="14269"/>
                    <a:pt x="16509" y="14269"/>
                  </a:cubicBezTo>
                  <a:cubicBezTo>
                    <a:pt x="16673" y="14269"/>
                    <a:pt x="16835" y="14205"/>
                    <a:pt x="16997" y="14205"/>
                  </a:cubicBezTo>
                  <a:cubicBezTo>
                    <a:pt x="17029" y="14205"/>
                    <a:pt x="17060" y="14207"/>
                    <a:pt x="17092" y="14213"/>
                  </a:cubicBezTo>
                  <a:cubicBezTo>
                    <a:pt x="17157" y="14224"/>
                    <a:pt x="17238" y="14254"/>
                    <a:pt x="17277" y="14316"/>
                  </a:cubicBezTo>
                  <a:cubicBezTo>
                    <a:pt x="17284" y="14326"/>
                    <a:pt x="17291" y="14339"/>
                    <a:pt x="17293" y="14351"/>
                  </a:cubicBezTo>
                  <a:cubicBezTo>
                    <a:pt x="17296" y="14357"/>
                    <a:pt x="17297" y="14364"/>
                    <a:pt x="17298" y="14369"/>
                  </a:cubicBezTo>
                  <a:cubicBezTo>
                    <a:pt x="17302" y="14385"/>
                    <a:pt x="17305" y="14401"/>
                    <a:pt x="17305" y="14420"/>
                  </a:cubicBezTo>
                  <a:cubicBezTo>
                    <a:pt x="17306" y="14426"/>
                    <a:pt x="17306" y="14435"/>
                    <a:pt x="17306" y="14441"/>
                  </a:cubicBezTo>
                  <a:cubicBezTo>
                    <a:pt x="17307" y="14456"/>
                    <a:pt x="17307" y="14471"/>
                    <a:pt x="17307" y="14487"/>
                  </a:cubicBezTo>
                  <a:cubicBezTo>
                    <a:pt x="17307" y="14507"/>
                    <a:pt x="17307" y="14526"/>
                    <a:pt x="17308" y="14545"/>
                  </a:cubicBezTo>
                  <a:cubicBezTo>
                    <a:pt x="17308" y="14551"/>
                    <a:pt x="17308" y="14557"/>
                    <a:pt x="17310" y="14563"/>
                  </a:cubicBezTo>
                  <a:cubicBezTo>
                    <a:pt x="17317" y="14634"/>
                    <a:pt x="17337" y="14696"/>
                    <a:pt x="17373" y="14745"/>
                  </a:cubicBezTo>
                  <a:cubicBezTo>
                    <a:pt x="17379" y="14753"/>
                    <a:pt x="17385" y="14760"/>
                    <a:pt x="17391" y="14770"/>
                  </a:cubicBezTo>
                  <a:cubicBezTo>
                    <a:pt x="17397" y="14776"/>
                    <a:pt x="17404" y="14784"/>
                    <a:pt x="17411" y="14791"/>
                  </a:cubicBezTo>
                  <a:cubicBezTo>
                    <a:pt x="17425" y="14804"/>
                    <a:pt x="17437" y="14815"/>
                    <a:pt x="17452" y="14825"/>
                  </a:cubicBezTo>
                  <a:lnTo>
                    <a:pt x="17453" y="14825"/>
                  </a:lnTo>
                  <a:cubicBezTo>
                    <a:pt x="17467" y="14833"/>
                    <a:pt x="17478" y="14842"/>
                    <a:pt x="17493" y="14849"/>
                  </a:cubicBezTo>
                  <a:cubicBezTo>
                    <a:pt x="17496" y="14852"/>
                    <a:pt x="17501" y="14854"/>
                    <a:pt x="17506" y="14856"/>
                  </a:cubicBezTo>
                  <a:cubicBezTo>
                    <a:pt x="17520" y="14863"/>
                    <a:pt x="17534" y="14869"/>
                    <a:pt x="17548" y="14873"/>
                  </a:cubicBezTo>
                  <a:cubicBezTo>
                    <a:pt x="17553" y="14874"/>
                    <a:pt x="17558" y="14877"/>
                    <a:pt x="17563" y="14877"/>
                  </a:cubicBezTo>
                  <a:cubicBezTo>
                    <a:pt x="17579" y="14882"/>
                    <a:pt x="17595" y="14885"/>
                    <a:pt x="17610" y="14889"/>
                  </a:cubicBezTo>
                  <a:cubicBezTo>
                    <a:pt x="17783" y="14918"/>
                    <a:pt x="17961" y="14929"/>
                    <a:pt x="18138" y="14929"/>
                  </a:cubicBezTo>
                  <a:cubicBezTo>
                    <a:pt x="18178" y="14929"/>
                    <a:pt x="18218" y="14928"/>
                    <a:pt x="18258" y="14927"/>
                  </a:cubicBezTo>
                  <a:cubicBezTo>
                    <a:pt x="18279" y="14926"/>
                    <a:pt x="18302" y="14926"/>
                    <a:pt x="18328" y="14925"/>
                  </a:cubicBezTo>
                  <a:cubicBezTo>
                    <a:pt x="18355" y="14924"/>
                    <a:pt x="18383" y="14923"/>
                    <a:pt x="18412" y="14923"/>
                  </a:cubicBezTo>
                  <a:cubicBezTo>
                    <a:pt x="18425" y="14923"/>
                    <a:pt x="18438" y="14923"/>
                    <a:pt x="18451" y="14924"/>
                  </a:cubicBezTo>
                  <a:cubicBezTo>
                    <a:pt x="18461" y="14925"/>
                    <a:pt x="18472" y="14925"/>
                    <a:pt x="18480" y="14925"/>
                  </a:cubicBezTo>
                  <a:cubicBezTo>
                    <a:pt x="18488" y="14926"/>
                    <a:pt x="18495" y="14926"/>
                    <a:pt x="18505" y="14927"/>
                  </a:cubicBezTo>
                  <a:cubicBezTo>
                    <a:pt x="18526" y="14930"/>
                    <a:pt x="18550" y="14934"/>
                    <a:pt x="18568" y="14940"/>
                  </a:cubicBezTo>
                  <a:cubicBezTo>
                    <a:pt x="18576" y="14941"/>
                    <a:pt x="18583" y="14943"/>
                    <a:pt x="18589" y="14946"/>
                  </a:cubicBezTo>
                  <a:cubicBezTo>
                    <a:pt x="18612" y="14952"/>
                    <a:pt x="18634" y="14961"/>
                    <a:pt x="18652" y="14973"/>
                  </a:cubicBezTo>
                  <a:cubicBezTo>
                    <a:pt x="18661" y="14978"/>
                    <a:pt x="18669" y="14983"/>
                    <a:pt x="18677" y="14992"/>
                  </a:cubicBezTo>
                  <a:cubicBezTo>
                    <a:pt x="18683" y="14995"/>
                    <a:pt x="18688" y="15002"/>
                    <a:pt x="18692" y="15007"/>
                  </a:cubicBezTo>
                  <a:cubicBezTo>
                    <a:pt x="18706" y="15020"/>
                    <a:pt x="18716" y="15034"/>
                    <a:pt x="18725" y="15050"/>
                  </a:cubicBezTo>
                  <a:cubicBezTo>
                    <a:pt x="18806" y="15198"/>
                    <a:pt x="18732" y="15399"/>
                    <a:pt x="18795" y="15559"/>
                  </a:cubicBezTo>
                  <a:cubicBezTo>
                    <a:pt x="18831" y="15645"/>
                    <a:pt x="18884" y="15706"/>
                    <a:pt x="18949" y="15749"/>
                  </a:cubicBezTo>
                  <a:cubicBezTo>
                    <a:pt x="18977" y="15768"/>
                    <a:pt x="19008" y="15781"/>
                    <a:pt x="19039" y="15794"/>
                  </a:cubicBezTo>
                  <a:cubicBezTo>
                    <a:pt x="19056" y="15800"/>
                    <a:pt x="19074" y="15806"/>
                    <a:pt x="19091" y="15810"/>
                  </a:cubicBezTo>
                  <a:cubicBezTo>
                    <a:pt x="19112" y="15815"/>
                    <a:pt x="19133" y="15821"/>
                    <a:pt x="19155" y="15825"/>
                  </a:cubicBezTo>
                  <a:cubicBezTo>
                    <a:pt x="19170" y="15827"/>
                    <a:pt x="19185" y="15828"/>
                    <a:pt x="19202" y="15831"/>
                  </a:cubicBezTo>
                  <a:cubicBezTo>
                    <a:pt x="19219" y="15833"/>
                    <a:pt x="19237" y="15835"/>
                    <a:pt x="19255" y="15836"/>
                  </a:cubicBezTo>
                  <a:lnTo>
                    <a:pt x="19260" y="15836"/>
                  </a:lnTo>
                  <a:cubicBezTo>
                    <a:pt x="19287" y="15838"/>
                    <a:pt x="19315" y="15839"/>
                    <a:pt x="19342" y="15839"/>
                  </a:cubicBezTo>
                  <a:cubicBezTo>
                    <a:pt x="19401" y="15839"/>
                    <a:pt x="19459" y="15835"/>
                    <a:pt x="19515" y="15831"/>
                  </a:cubicBezTo>
                  <a:cubicBezTo>
                    <a:pt x="19534" y="15830"/>
                    <a:pt x="19553" y="15827"/>
                    <a:pt x="19571" y="15826"/>
                  </a:cubicBezTo>
                  <a:cubicBezTo>
                    <a:pt x="19626" y="15820"/>
                    <a:pt x="19685" y="15815"/>
                    <a:pt x="19743" y="15815"/>
                  </a:cubicBezTo>
                  <a:cubicBezTo>
                    <a:pt x="19877" y="15815"/>
                    <a:pt x="20009" y="15844"/>
                    <a:pt x="20087" y="15965"/>
                  </a:cubicBezTo>
                  <a:cubicBezTo>
                    <a:pt x="20114" y="16009"/>
                    <a:pt x="20136" y="16056"/>
                    <a:pt x="20162" y="16101"/>
                  </a:cubicBezTo>
                  <a:cubicBezTo>
                    <a:pt x="20170" y="16114"/>
                    <a:pt x="20177" y="16128"/>
                    <a:pt x="20188" y="16142"/>
                  </a:cubicBezTo>
                  <a:cubicBezTo>
                    <a:pt x="20192" y="16149"/>
                    <a:pt x="20197" y="16155"/>
                    <a:pt x="20202" y="16160"/>
                  </a:cubicBezTo>
                  <a:cubicBezTo>
                    <a:pt x="20212" y="16172"/>
                    <a:pt x="20222" y="16182"/>
                    <a:pt x="20233" y="16192"/>
                  </a:cubicBezTo>
                  <a:cubicBezTo>
                    <a:pt x="20249" y="16208"/>
                    <a:pt x="20268" y="16223"/>
                    <a:pt x="20289" y="16234"/>
                  </a:cubicBezTo>
                  <a:cubicBezTo>
                    <a:pt x="20301" y="16241"/>
                    <a:pt x="20313" y="16249"/>
                    <a:pt x="20326" y="16254"/>
                  </a:cubicBezTo>
                  <a:cubicBezTo>
                    <a:pt x="20333" y="16258"/>
                    <a:pt x="20339" y="16260"/>
                    <a:pt x="20344" y="16263"/>
                  </a:cubicBezTo>
                  <a:cubicBezTo>
                    <a:pt x="20358" y="16269"/>
                    <a:pt x="20372" y="16274"/>
                    <a:pt x="20386" y="16278"/>
                  </a:cubicBezTo>
                  <a:lnTo>
                    <a:pt x="20388" y="16279"/>
                  </a:lnTo>
                  <a:cubicBezTo>
                    <a:pt x="20401" y="16283"/>
                    <a:pt x="20417" y="16286"/>
                    <a:pt x="20432" y="16290"/>
                  </a:cubicBezTo>
                  <a:cubicBezTo>
                    <a:pt x="20451" y="16295"/>
                    <a:pt x="20471" y="16297"/>
                    <a:pt x="20490" y="16301"/>
                  </a:cubicBezTo>
                  <a:cubicBezTo>
                    <a:pt x="20541" y="16307"/>
                    <a:pt x="20593" y="16307"/>
                    <a:pt x="20645" y="16307"/>
                  </a:cubicBezTo>
                  <a:cubicBezTo>
                    <a:pt x="20652" y="16307"/>
                    <a:pt x="20660" y="16307"/>
                    <a:pt x="20667" y="16307"/>
                  </a:cubicBezTo>
                  <a:cubicBezTo>
                    <a:pt x="20794" y="16307"/>
                    <a:pt x="20920" y="16310"/>
                    <a:pt x="21028" y="16393"/>
                  </a:cubicBezTo>
                  <a:cubicBezTo>
                    <a:pt x="21169" y="16503"/>
                    <a:pt x="21238" y="16687"/>
                    <a:pt x="21180" y="16857"/>
                  </a:cubicBezTo>
                  <a:cubicBezTo>
                    <a:pt x="21179" y="16863"/>
                    <a:pt x="21177" y="16868"/>
                    <a:pt x="21176" y="16874"/>
                  </a:cubicBezTo>
                  <a:cubicBezTo>
                    <a:pt x="21161" y="16873"/>
                    <a:pt x="21145" y="16873"/>
                    <a:pt x="21129" y="16871"/>
                  </a:cubicBezTo>
                  <a:cubicBezTo>
                    <a:pt x="21117" y="16871"/>
                    <a:pt x="21104" y="16871"/>
                    <a:pt x="21091" y="16871"/>
                  </a:cubicBezTo>
                  <a:cubicBezTo>
                    <a:pt x="20826" y="16871"/>
                    <a:pt x="20557" y="16943"/>
                    <a:pt x="20333" y="17083"/>
                  </a:cubicBezTo>
                  <a:cubicBezTo>
                    <a:pt x="20286" y="17113"/>
                    <a:pt x="20242" y="17147"/>
                    <a:pt x="20197" y="17180"/>
                  </a:cubicBezTo>
                  <a:cubicBezTo>
                    <a:pt x="20151" y="17213"/>
                    <a:pt x="20111" y="17223"/>
                    <a:pt x="20069" y="17223"/>
                  </a:cubicBezTo>
                  <a:cubicBezTo>
                    <a:pt x="20033" y="17223"/>
                    <a:pt x="19996" y="17216"/>
                    <a:pt x="19954" y="17210"/>
                  </a:cubicBezTo>
                  <a:cubicBezTo>
                    <a:pt x="19891" y="17201"/>
                    <a:pt x="19827" y="17196"/>
                    <a:pt x="19763" y="17196"/>
                  </a:cubicBezTo>
                  <a:cubicBezTo>
                    <a:pt x="19756" y="17196"/>
                    <a:pt x="19749" y="17196"/>
                    <a:pt x="19742" y="17196"/>
                  </a:cubicBezTo>
                  <a:cubicBezTo>
                    <a:pt x="19740" y="17137"/>
                    <a:pt x="19737" y="17077"/>
                    <a:pt x="19732" y="17017"/>
                  </a:cubicBezTo>
                  <a:cubicBezTo>
                    <a:pt x="19730" y="16996"/>
                    <a:pt x="19728" y="16976"/>
                    <a:pt x="19724" y="16953"/>
                  </a:cubicBezTo>
                  <a:cubicBezTo>
                    <a:pt x="19722" y="16926"/>
                    <a:pt x="19718" y="16900"/>
                    <a:pt x="19714" y="16873"/>
                  </a:cubicBezTo>
                  <a:cubicBezTo>
                    <a:pt x="19714" y="16868"/>
                    <a:pt x="19713" y="16863"/>
                    <a:pt x="19713" y="16859"/>
                  </a:cubicBezTo>
                  <a:cubicBezTo>
                    <a:pt x="19711" y="16838"/>
                    <a:pt x="19707" y="16817"/>
                    <a:pt x="19703" y="16799"/>
                  </a:cubicBezTo>
                  <a:cubicBezTo>
                    <a:pt x="19698" y="16778"/>
                    <a:pt x="19695" y="16755"/>
                    <a:pt x="19690" y="16734"/>
                  </a:cubicBezTo>
                  <a:cubicBezTo>
                    <a:pt x="19687" y="16720"/>
                    <a:pt x="19683" y="16706"/>
                    <a:pt x="19680" y="16691"/>
                  </a:cubicBezTo>
                  <a:cubicBezTo>
                    <a:pt x="19678" y="16684"/>
                    <a:pt x="19675" y="16676"/>
                    <a:pt x="19672" y="16666"/>
                  </a:cubicBezTo>
                  <a:cubicBezTo>
                    <a:pt x="19667" y="16649"/>
                    <a:pt x="19662" y="16630"/>
                    <a:pt x="19656" y="16611"/>
                  </a:cubicBezTo>
                  <a:cubicBezTo>
                    <a:pt x="19652" y="16596"/>
                    <a:pt x="19646" y="16581"/>
                    <a:pt x="19641" y="16566"/>
                  </a:cubicBezTo>
                  <a:cubicBezTo>
                    <a:pt x="19562" y="16346"/>
                    <a:pt x="19407" y="16177"/>
                    <a:pt x="19234" y="16025"/>
                  </a:cubicBezTo>
                  <a:cubicBezTo>
                    <a:pt x="19211" y="16004"/>
                    <a:pt x="19187" y="15983"/>
                    <a:pt x="19162" y="15963"/>
                  </a:cubicBezTo>
                  <a:cubicBezTo>
                    <a:pt x="19110" y="15920"/>
                    <a:pt x="19056" y="15877"/>
                    <a:pt x="19001" y="15836"/>
                  </a:cubicBezTo>
                  <a:cubicBezTo>
                    <a:pt x="18977" y="15818"/>
                    <a:pt x="18951" y="15800"/>
                    <a:pt x="18925" y="15781"/>
                  </a:cubicBezTo>
                  <a:cubicBezTo>
                    <a:pt x="18837" y="15721"/>
                    <a:pt x="18748" y="15666"/>
                    <a:pt x="18655" y="15617"/>
                  </a:cubicBezTo>
                  <a:cubicBezTo>
                    <a:pt x="18593" y="15583"/>
                    <a:pt x="18531" y="15555"/>
                    <a:pt x="18468" y="15531"/>
                  </a:cubicBezTo>
                  <a:cubicBezTo>
                    <a:pt x="18446" y="15523"/>
                    <a:pt x="18422" y="15513"/>
                    <a:pt x="18397" y="15507"/>
                  </a:cubicBezTo>
                  <a:cubicBezTo>
                    <a:pt x="18368" y="15497"/>
                    <a:pt x="18338" y="15488"/>
                    <a:pt x="18310" y="15479"/>
                  </a:cubicBezTo>
                  <a:cubicBezTo>
                    <a:pt x="18271" y="15468"/>
                    <a:pt x="18232" y="15458"/>
                    <a:pt x="18192" y="15450"/>
                  </a:cubicBezTo>
                  <a:cubicBezTo>
                    <a:pt x="18172" y="15446"/>
                    <a:pt x="18152" y="15441"/>
                    <a:pt x="18133" y="15436"/>
                  </a:cubicBezTo>
                  <a:cubicBezTo>
                    <a:pt x="18113" y="15432"/>
                    <a:pt x="18092" y="15429"/>
                    <a:pt x="18072" y="15425"/>
                  </a:cubicBezTo>
                  <a:cubicBezTo>
                    <a:pt x="18046" y="15421"/>
                    <a:pt x="18020" y="15416"/>
                    <a:pt x="17994" y="15411"/>
                  </a:cubicBezTo>
                  <a:cubicBezTo>
                    <a:pt x="17779" y="15379"/>
                    <a:pt x="17547" y="15363"/>
                    <a:pt x="17360" y="15242"/>
                  </a:cubicBezTo>
                  <a:cubicBezTo>
                    <a:pt x="17347" y="15231"/>
                    <a:pt x="17332" y="15222"/>
                    <a:pt x="17319" y="15211"/>
                  </a:cubicBezTo>
                  <a:cubicBezTo>
                    <a:pt x="17274" y="15176"/>
                    <a:pt x="17233" y="15135"/>
                    <a:pt x="17196" y="15094"/>
                  </a:cubicBezTo>
                  <a:cubicBezTo>
                    <a:pt x="17141" y="15035"/>
                    <a:pt x="17092" y="14974"/>
                    <a:pt x="17034" y="14919"/>
                  </a:cubicBezTo>
                  <a:cubicBezTo>
                    <a:pt x="16995" y="14879"/>
                    <a:pt x="16954" y="14843"/>
                    <a:pt x="16907" y="14813"/>
                  </a:cubicBezTo>
                  <a:cubicBezTo>
                    <a:pt x="16708" y="14684"/>
                    <a:pt x="16467" y="14712"/>
                    <a:pt x="16241" y="14692"/>
                  </a:cubicBezTo>
                  <a:cubicBezTo>
                    <a:pt x="16222" y="14691"/>
                    <a:pt x="16201" y="14688"/>
                    <a:pt x="16181" y="14685"/>
                  </a:cubicBezTo>
                  <a:cubicBezTo>
                    <a:pt x="16163" y="14684"/>
                    <a:pt x="16144" y="14681"/>
                    <a:pt x="16125" y="14676"/>
                  </a:cubicBezTo>
                  <a:cubicBezTo>
                    <a:pt x="16108" y="14675"/>
                    <a:pt x="16092" y="14671"/>
                    <a:pt x="16076" y="14667"/>
                  </a:cubicBezTo>
                  <a:cubicBezTo>
                    <a:pt x="16063" y="14666"/>
                    <a:pt x="16051" y="14664"/>
                    <a:pt x="16040" y="14659"/>
                  </a:cubicBezTo>
                  <a:cubicBezTo>
                    <a:pt x="16019" y="14655"/>
                    <a:pt x="15998" y="14649"/>
                    <a:pt x="15977" y="14644"/>
                  </a:cubicBezTo>
                  <a:cubicBezTo>
                    <a:pt x="15960" y="14640"/>
                    <a:pt x="15944" y="14634"/>
                    <a:pt x="15927" y="14628"/>
                  </a:cubicBezTo>
                  <a:cubicBezTo>
                    <a:pt x="15911" y="14624"/>
                    <a:pt x="15894" y="14618"/>
                    <a:pt x="15876" y="14612"/>
                  </a:cubicBezTo>
                  <a:cubicBezTo>
                    <a:pt x="15869" y="14608"/>
                    <a:pt x="15861" y="14606"/>
                    <a:pt x="15852" y="14602"/>
                  </a:cubicBezTo>
                  <a:cubicBezTo>
                    <a:pt x="15834" y="14596"/>
                    <a:pt x="15817" y="14589"/>
                    <a:pt x="15800" y="14581"/>
                  </a:cubicBezTo>
                  <a:cubicBezTo>
                    <a:pt x="15792" y="14577"/>
                    <a:pt x="15785" y="14575"/>
                    <a:pt x="15775" y="14571"/>
                  </a:cubicBezTo>
                  <a:cubicBezTo>
                    <a:pt x="15754" y="14562"/>
                    <a:pt x="15734" y="14552"/>
                    <a:pt x="15713" y="14541"/>
                  </a:cubicBezTo>
                  <a:cubicBezTo>
                    <a:pt x="15701" y="14536"/>
                    <a:pt x="15691" y="14529"/>
                    <a:pt x="15678" y="14523"/>
                  </a:cubicBezTo>
                  <a:cubicBezTo>
                    <a:pt x="15630" y="14498"/>
                    <a:pt x="15584" y="14469"/>
                    <a:pt x="15540" y="14438"/>
                  </a:cubicBezTo>
                  <a:cubicBezTo>
                    <a:pt x="15512" y="14420"/>
                    <a:pt x="15488" y="14401"/>
                    <a:pt x="15462" y="14382"/>
                  </a:cubicBezTo>
                  <a:cubicBezTo>
                    <a:pt x="15436" y="14363"/>
                    <a:pt x="15411" y="14343"/>
                    <a:pt x="15386" y="14323"/>
                  </a:cubicBezTo>
                  <a:cubicBezTo>
                    <a:pt x="15340" y="14289"/>
                    <a:pt x="15296" y="14250"/>
                    <a:pt x="15250" y="14217"/>
                  </a:cubicBezTo>
                  <a:cubicBezTo>
                    <a:pt x="15212" y="14187"/>
                    <a:pt x="15172" y="14159"/>
                    <a:pt x="15132" y="14132"/>
                  </a:cubicBezTo>
                  <a:cubicBezTo>
                    <a:pt x="15114" y="14119"/>
                    <a:pt x="15094" y="14107"/>
                    <a:pt x="15076" y="14097"/>
                  </a:cubicBezTo>
                  <a:cubicBezTo>
                    <a:pt x="15074" y="14096"/>
                    <a:pt x="15072" y="14096"/>
                    <a:pt x="15071" y="14094"/>
                  </a:cubicBezTo>
                  <a:cubicBezTo>
                    <a:pt x="15038" y="14075"/>
                    <a:pt x="15006" y="14058"/>
                    <a:pt x="14970" y="14044"/>
                  </a:cubicBezTo>
                  <a:cubicBezTo>
                    <a:pt x="14948" y="14034"/>
                    <a:pt x="14925" y="14024"/>
                    <a:pt x="14900" y="14016"/>
                  </a:cubicBezTo>
                  <a:cubicBezTo>
                    <a:pt x="14890" y="14013"/>
                    <a:pt x="14879" y="14010"/>
                    <a:pt x="14868" y="14005"/>
                  </a:cubicBezTo>
                  <a:cubicBezTo>
                    <a:pt x="14866" y="14004"/>
                    <a:pt x="14864" y="14004"/>
                    <a:pt x="14861" y="14004"/>
                  </a:cubicBezTo>
                  <a:cubicBezTo>
                    <a:pt x="14845" y="14000"/>
                    <a:pt x="14829" y="13995"/>
                    <a:pt x="14813" y="13993"/>
                  </a:cubicBezTo>
                  <a:cubicBezTo>
                    <a:pt x="14795" y="13988"/>
                    <a:pt x="14775" y="13984"/>
                    <a:pt x="14757" y="13983"/>
                  </a:cubicBezTo>
                  <a:cubicBezTo>
                    <a:pt x="14740" y="13979"/>
                    <a:pt x="14722" y="13977"/>
                    <a:pt x="14705" y="13976"/>
                  </a:cubicBezTo>
                  <a:cubicBezTo>
                    <a:pt x="14702" y="13974"/>
                    <a:pt x="14696" y="13974"/>
                    <a:pt x="14692" y="13974"/>
                  </a:cubicBezTo>
                  <a:cubicBezTo>
                    <a:pt x="14671" y="13973"/>
                    <a:pt x="14647" y="13972"/>
                    <a:pt x="14627" y="13972"/>
                  </a:cubicBezTo>
                  <a:cubicBezTo>
                    <a:pt x="14624" y="13972"/>
                    <a:pt x="14621" y="13972"/>
                    <a:pt x="14619" y="13972"/>
                  </a:cubicBezTo>
                  <a:cubicBezTo>
                    <a:pt x="14506" y="13972"/>
                    <a:pt x="14393" y="13995"/>
                    <a:pt x="14287" y="14041"/>
                  </a:cubicBezTo>
                  <a:cubicBezTo>
                    <a:pt x="14286" y="14016"/>
                    <a:pt x="14285" y="13990"/>
                    <a:pt x="14281" y="13966"/>
                  </a:cubicBezTo>
                  <a:cubicBezTo>
                    <a:pt x="14278" y="13941"/>
                    <a:pt x="14275" y="13916"/>
                    <a:pt x="14267" y="13891"/>
                  </a:cubicBezTo>
                  <a:cubicBezTo>
                    <a:pt x="14267" y="13889"/>
                    <a:pt x="14266" y="13886"/>
                    <a:pt x="14266" y="13883"/>
                  </a:cubicBezTo>
                  <a:cubicBezTo>
                    <a:pt x="14262" y="13862"/>
                    <a:pt x="14256" y="13841"/>
                    <a:pt x="14250" y="13820"/>
                  </a:cubicBezTo>
                  <a:cubicBezTo>
                    <a:pt x="14248" y="13812"/>
                    <a:pt x="14245" y="13804"/>
                    <a:pt x="14241" y="13796"/>
                  </a:cubicBezTo>
                  <a:cubicBezTo>
                    <a:pt x="14238" y="13782"/>
                    <a:pt x="14231" y="13768"/>
                    <a:pt x="14226" y="13753"/>
                  </a:cubicBezTo>
                  <a:cubicBezTo>
                    <a:pt x="14222" y="13743"/>
                    <a:pt x="14217" y="13733"/>
                    <a:pt x="14210" y="13721"/>
                  </a:cubicBezTo>
                  <a:cubicBezTo>
                    <a:pt x="14207" y="13709"/>
                    <a:pt x="14200" y="13697"/>
                    <a:pt x="14193" y="13686"/>
                  </a:cubicBezTo>
                  <a:cubicBezTo>
                    <a:pt x="14189" y="13675"/>
                    <a:pt x="14184" y="13667"/>
                    <a:pt x="14178" y="13659"/>
                  </a:cubicBezTo>
                  <a:cubicBezTo>
                    <a:pt x="14171" y="13644"/>
                    <a:pt x="14162" y="13631"/>
                    <a:pt x="14153" y="13617"/>
                  </a:cubicBezTo>
                  <a:cubicBezTo>
                    <a:pt x="14146" y="13608"/>
                    <a:pt x="14141" y="13598"/>
                    <a:pt x="14135" y="13591"/>
                  </a:cubicBezTo>
                  <a:cubicBezTo>
                    <a:pt x="14130" y="13582"/>
                    <a:pt x="14123" y="13572"/>
                    <a:pt x="14115" y="13563"/>
                  </a:cubicBezTo>
                  <a:cubicBezTo>
                    <a:pt x="14105" y="13549"/>
                    <a:pt x="14094" y="13536"/>
                    <a:pt x="14082" y="13521"/>
                  </a:cubicBezTo>
                  <a:cubicBezTo>
                    <a:pt x="14082" y="13520"/>
                    <a:pt x="14080" y="13519"/>
                    <a:pt x="14078" y="13518"/>
                  </a:cubicBezTo>
                  <a:cubicBezTo>
                    <a:pt x="14067" y="13506"/>
                    <a:pt x="14057" y="13494"/>
                    <a:pt x="14046" y="13484"/>
                  </a:cubicBezTo>
                  <a:cubicBezTo>
                    <a:pt x="14025" y="13462"/>
                    <a:pt x="14000" y="13440"/>
                    <a:pt x="13975" y="13421"/>
                  </a:cubicBezTo>
                  <a:cubicBezTo>
                    <a:pt x="13957" y="13406"/>
                    <a:pt x="13936" y="13391"/>
                    <a:pt x="13916" y="13377"/>
                  </a:cubicBezTo>
                  <a:cubicBezTo>
                    <a:pt x="13886" y="13357"/>
                    <a:pt x="13855" y="13338"/>
                    <a:pt x="13824" y="13321"/>
                  </a:cubicBezTo>
                  <a:cubicBezTo>
                    <a:pt x="13823" y="13320"/>
                    <a:pt x="13821" y="13320"/>
                    <a:pt x="13819" y="13318"/>
                  </a:cubicBezTo>
                  <a:cubicBezTo>
                    <a:pt x="13804" y="13311"/>
                    <a:pt x="13790" y="13302"/>
                    <a:pt x="13773" y="13296"/>
                  </a:cubicBezTo>
                  <a:cubicBezTo>
                    <a:pt x="13720" y="13271"/>
                    <a:pt x="13667" y="13252"/>
                    <a:pt x="13613" y="13237"/>
                  </a:cubicBezTo>
                  <a:cubicBezTo>
                    <a:pt x="13594" y="13232"/>
                    <a:pt x="13578" y="13226"/>
                    <a:pt x="13559" y="13222"/>
                  </a:cubicBezTo>
                  <a:cubicBezTo>
                    <a:pt x="13541" y="13218"/>
                    <a:pt x="13523" y="13214"/>
                    <a:pt x="13504" y="13211"/>
                  </a:cubicBezTo>
                  <a:cubicBezTo>
                    <a:pt x="13425" y="13196"/>
                    <a:pt x="13347" y="13188"/>
                    <a:pt x="13269" y="13188"/>
                  </a:cubicBezTo>
                  <a:cubicBezTo>
                    <a:pt x="13246" y="13188"/>
                    <a:pt x="13222" y="13188"/>
                    <a:pt x="13199" y="13190"/>
                  </a:cubicBezTo>
                  <a:cubicBezTo>
                    <a:pt x="13085" y="13197"/>
                    <a:pt x="12971" y="13225"/>
                    <a:pt x="12858" y="13225"/>
                  </a:cubicBezTo>
                  <a:cubicBezTo>
                    <a:pt x="12846" y="13225"/>
                    <a:pt x="12834" y="13225"/>
                    <a:pt x="12822" y="13224"/>
                  </a:cubicBezTo>
                  <a:cubicBezTo>
                    <a:pt x="12820" y="13224"/>
                    <a:pt x="12819" y="13224"/>
                    <a:pt x="12818" y="13223"/>
                  </a:cubicBezTo>
                  <a:cubicBezTo>
                    <a:pt x="12807" y="13223"/>
                    <a:pt x="12797" y="13222"/>
                    <a:pt x="12787" y="13221"/>
                  </a:cubicBezTo>
                  <a:cubicBezTo>
                    <a:pt x="12781" y="13219"/>
                    <a:pt x="12775" y="13219"/>
                    <a:pt x="12770" y="13217"/>
                  </a:cubicBezTo>
                  <a:cubicBezTo>
                    <a:pt x="12747" y="13213"/>
                    <a:pt x="12726" y="13207"/>
                    <a:pt x="12705" y="13197"/>
                  </a:cubicBezTo>
                  <a:cubicBezTo>
                    <a:pt x="12700" y="13196"/>
                    <a:pt x="12694" y="13193"/>
                    <a:pt x="12688" y="13190"/>
                  </a:cubicBezTo>
                  <a:cubicBezTo>
                    <a:pt x="12676" y="13185"/>
                    <a:pt x="12664" y="13176"/>
                    <a:pt x="12651" y="13169"/>
                  </a:cubicBezTo>
                  <a:cubicBezTo>
                    <a:pt x="12639" y="13162"/>
                    <a:pt x="12628" y="13156"/>
                    <a:pt x="12617" y="13146"/>
                  </a:cubicBezTo>
                  <a:cubicBezTo>
                    <a:pt x="12614" y="13145"/>
                    <a:pt x="12612" y="13143"/>
                    <a:pt x="12609" y="13141"/>
                  </a:cubicBezTo>
                  <a:cubicBezTo>
                    <a:pt x="12499" y="13058"/>
                    <a:pt x="12411" y="12930"/>
                    <a:pt x="12312" y="12838"/>
                  </a:cubicBezTo>
                  <a:cubicBezTo>
                    <a:pt x="12277" y="12806"/>
                    <a:pt x="12241" y="12774"/>
                    <a:pt x="12203" y="12745"/>
                  </a:cubicBezTo>
                  <a:cubicBezTo>
                    <a:pt x="12186" y="12731"/>
                    <a:pt x="12168" y="12717"/>
                    <a:pt x="12150" y="12704"/>
                  </a:cubicBezTo>
                  <a:cubicBezTo>
                    <a:pt x="12125" y="12686"/>
                    <a:pt x="12101" y="12669"/>
                    <a:pt x="12077" y="12652"/>
                  </a:cubicBezTo>
                  <a:cubicBezTo>
                    <a:pt x="12061" y="12641"/>
                    <a:pt x="12047" y="12631"/>
                    <a:pt x="12031" y="12622"/>
                  </a:cubicBezTo>
                  <a:cubicBezTo>
                    <a:pt x="12018" y="12613"/>
                    <a:pt x="12005" y="12605"/>
                    <a:pt x="11992" y="12597"/>
                  </a:cubicBezTo>
                  <a:cubicBezTo>
                    <a:pt x="11962" y="12579"/>
                    <a:pt x="11931" y="12561"/>
                    <a:pt x="11900" y="12544"/>
                  </a:cubicBezTo>
                  <a:cubicBezTo>
                    <a:pt x="11854" y="12519"/>
                    <a:pt x="11807" y="12496"/>
                    <a:pt x="11760" y="12475"/>
                  </a:cubicBezTo>
                  <a:cubicBezTo>
                    <a:pt x="11741" y="12466"/>
                    <a:pt x="11720" y="12457"/>
                    <a:pt x="11699" y="12448"/>
                  </a:cubicBezTo>
                  <a:cubicBezTo>
                    <a:pt x="11619" y="12415"/>
                    <a:pt x="11537" y="12385"/>
                    <a:pt x="11453" y="12359"/>
                  </a:cubicBezTo>
                  <a:cubicBezTo>
                    <a:pt x="11429" y="12351"/>
                    <a:pt x="11406" y="12343"/>
                    <a:pt x="11381" y="12338"/>
                  </a:cubicBezTo>
                  <a:cubicBezTo>
                    <a:pt x="11371" y="12334"/>
                    <a:pt x="11362" y="12332"/>
                    <a:pt x="11351" y="12329"/>
                  </a:cubicBezTo>
                  <a:cubicBezTo>
                    <a:pt x="11327" y="12322"/>
                    <a:pt x="11304" y="12316"/>
                    <a:pt x="11280" y="12311"/>
                  </a:cubicBezTo>
                  <a:cubicBezTo>
                    <a:pt x="11231" y="12300"/>
                    <a:pt x="11183" y="12289"/>
                    <a:pt x="11136" y="12279"/>
                  </a:cubicBezTo>
                  <a:cubicBezTo>
                    <a:pt x="11031" y="12258"/>
                    <a:pt x="10926" y="12243"/>
                    <a:pt x="10822" y="12232"/>
                  </a:cubicBezTo>
                  <a:cubicBezTo>
                    <a:pt x="10787" y="12228"/>
                    <a:pt x="10746" y="12225"/>
                    <a:pt x="10705" y="12219"/>
                  </a:cubicBezTo>
                  <a:cubicBezTo>
                    <a:pt x="10702" y="12218"/>
                    <a:pt x="10698" y="12218"/>
                    <a:pt x="10694" y="12218"/>
                  </a:cubicBezTo>
                  <a:cubicBezTo>
                    <a:pt x="10682" y="12217"/>
                    <a:pt x="10668" y="12214"/>
                    <a:pt x="10655" y="12212"/>
                  </a:cubicBezTo>
                  <a:cubicBezTo>
                    <a:pt x="10636" y="12208"/>
                    <a:pt x="10616" y="12203"/>
                    <a:pt x="10598" y="12196"/>
                  </a:cubicBezTo>
                  <a:cubicBezTo>
                    <a:pt x="10590" y="12193"/>
                    <a:pt x="10583" y="12191"/>
                    <a:pt x="10574" y="12187"/>
                  </a:cubicBezTo>
                  <a:cubicBezTo>
                    <a:pt x="10573" y="12187"/>
                    <a:pt x="10573" y="12186"/>
                    <a:pt x="10573" y="12186"/>
                  </a:cubicBezTo>
                  <a:cubicBezTo>
                    <a:pt x="10565" y="12182"/>
                    <a:pt x="10558" y="12178"/>
                    <a:pt x="10550" y="12172"/>
                  </a:cubicBezTo>
                  <a:cubicBezTo>
                    <a:pt x="10543" y="12168"/>
                    <a:pt x="10536" y="12164"/>
                    <a:pt x="10529" y="12158"/>
                  </a:cubicBezTo>
                  <a:cubicBezTo>
                    <a:pt x="10522" y="12152"/>
                    <a:pt x="10515" y="12145"/>
                    <a:pt x="10508" y="12140"/>
                  </a:cubicBezTo>
                  <a:cubicBezTo>
                    <a:pt x="10504" y="12136"/>
                    <a:pt x="10500" y="12131"/>
                    <a:pt x="10498" y="12128"/>
                  </a:cubicBezTo>
                  <a:lnTo>
                    <a:pt x="10496" y="12126"/>
                  </a:lnTo>
                  <a:cubicBezTo>
                    <a:pt x="10489" y="12116"/>
                    <a:pt x="10482" y="12108"/>
                    <a:pt x="10477" y="12097"/>
                  </a:cubicBezTo>
                  <a:lnTo>
                    <a:pt x="10475" y="12095"/>
                  </a:lnTo>
                  <a:cubicBezTo>
                    <a:pt x="10470" y="12087"/>
                    <a:pt x="10465" y="12078"/>
                    <a:pt x="10461" y="12067"/>
                  </a:cubicBezTo>
                  <a:cubicBezTo>
                    <a:pt x="10432" y="11999"/>
                    <a:pt x="10422" y="11915"/>
                    <a:pt x="10402" y="11845"/>
                  </a:cubicBezTo>
                  <a:cubicBezTo>
                    <a:pt x="10375" y="11751"/>
                    <a:pt x="10336" y="11659"/>
                    <a:pt x="10286" y="11574"/>
                  </a:cubicBezTo>
                  <a:cubicBezTo>
                    <a:pt x="10185" y="11407"/>
                    <a:pt x="10044" y="11269"/>
                    <a:pt x="9886" y="11156"/>
                  </a:cubicBezTo>
                  <a:cubicBezTo>
                    <a:pt x="9850" y="11131"/>
                    <a:pt x="9813" y="11106"/>
                    <a:pt x="9775" y="11086"/>
                  </a:cubicBezTo>
                  <a:cubicBezTo>
                    <a:pt x="9750" y="11071"/>
                    <a:pt x="9724" y="11056"/>
                    <a:pt x="9697" y="11041"/>
                  </a:cubicBezTo>
                  <a:cubicBezTo>
                    <a:pt x="9683" y="11035"/>
                    <a:pt x="9667" y="11026"/>
                    <a:pt x="9653" y="11021"/>
                  </a:cubicBezTo>
                  <a:cubicBezTo>
                    <a:pt x="9632" y="11010"/>
                    <a:pt x="9611" y="11000"/>
                    <a:pt x="9590" y="10990"/>
                  </a:cubicBezTo>
                  <a:cubicBezTo>
                    <a:pt x="9589" y="10989"/>
                    <a:pt x="9588" y="10989"/>
                    <a:pt x="9587" y="10989"/>
                  </a:cubicBezTo>
                  <a:cubicBezTo>
                    <a:pt x="9585" y="10988"/>
                    <a:pt x="9583" y="10988"/>
                    <a:pt x="9582" y="10988"/>
                  </a:cubicBezTo>
                  <a:cubicBezTo>
                    <a:pt x="9562" y="10979"/>
                    <a:pt x="9542" y="10971"/>
                    <a:pt x="9522" y="10963"/>
                  </a:cubicBezTo>
                  <a:cubicBezTo>
                    <a:pt x="9459" y="10937"/>
                    <a:pt x="9392" y="10915"/>
                    <a:pt x="9327" y="10897"/>
                  </a:cubicBezTo>
                  <a:cubicBezTo>
                    <a:pt x="9128" y="10840"/>
                    <a:pt x="8921" y="10827"/>
                    <a:pt x="8724" y="10771"/>
                  </a:cubicBezTo>
                  <a:cubicBezTo>
                    <a:pt x="8717" y="10770"/>
                    <a:pt x="8710" y="10767"/>
                    <a:pt x="8703" y="10764"/>
                  </a:cubicBezTo>
                  <a:cubicBezTo>
                    <a:pt x="8684" y="10759"/>
                    <a:pt x="8665" y="10752"/>
                    <a:pt x="8647" y="10746"/>
                  </a:cubicBezTo>
                  <a:cubicBezTo>
                    <a:pt x="8608" y="10733"/>
                    <a:pt x="8572" y="10715"/>
                    <a:pt x="8535" y="10697"/>
                  </a:cubicBezTo>
                  <a:cubicBezTo>
                    <a:pt x="8519" y="10687"/>
                    <a:pt x="8504" y="10678"/>
                    <a:pt x="8488" y="10667"/>
                  </a:cubicBezTo>
                  <a:cubicBezTo>
                    <a:pt x="8469" y="10655"/>
                    <a:pt x="8452" y="10641"/>
                    <a:pt x="8434" y="10625"/>
                  </a:cubicBezTo>
                  <a:cubicBezTo>
                    <a:pt x="8349" y="10547"/>
                    <a:pt x="8295" y="10442"/>
                    <a:pt x="8224" y="10350"/>
                  </a:cubicBezTo>
                  <a:cubicBezTo>
                    <a:pt x="8091" y="10183"/>
                    <a:pt x="7906" y="10101"/>
                    <a:pt x="7696" y="10083"/>
                  </a:cubicBezTo>
                  <a:cubicBezTo>
                    <a:pt x="7673" y="10081"/>
                    <a:pt x="7652" y="10080"/>
                    <a:pt x="7630" y="10080"/>
                  </a:cubicBezTo>
                  <a:cubicBezTo>
                    <a:pt x="7611" y="10080"/>
                    <a:pt x="7593" y="10081"/>
                    <a:pt x="7574" y="10082"/>
                  </a:cubicBezTo>
                  <a:cubicBezTo>
                    <a:pt x="7558" y="10082"/>
                    <a:pt x="7543" y="10083"/>
                    <a:pt x="7527" y="10083"/>
                  </a:cubicBezTo>
                  <a:cubicBezTo>
                    <a:pt x="7504" y="10084"/>
                    <a:pt x="7480" y="10087"/>
                    <a:pt x="7457" y="10091"/>
                  </a:cubicBezTo>
                  <a:cubicBezTo>
                    <a:pt x="7449" y="10093"/>
                    <a:pt x="7441" y="10093"/>
                    <a:pt x="7433" y="10095"/>
                  </a:cubicBezTo>
                  <a:cubicBezTo>
                    <a:pt x="7416" y="10098"/>
                    <a:pt x="7398" y="10100"/>
                    <a:pt x="7381" y="10104"/>
                  </a:cubicBezTo>
                  <a:cubicBezTo>
                    <a:pt x="7369" y="10106"/>
                    <a:pt x="7355" y="10110"/>
                    <a:pt x="7343" y="10114"/>
                  </a:cubicBezTo>
                  <a:cubicBezTo>
                    <a:pt x="7271" y="10129"/>
                    <a:pt x="7200" y="10150"/>
                    <a:pt x="7130" y="10172"/>
                  </a:cubicBezTo>
                  <a:lnTo>
                    <a:pt x="7052" y="10199"/>
                  </a:lnTo>
                  <a:cubicBezTo>
                    <a:pt x="6990" y="10220"/>
                    <a:pt x="6927" y="10244"/>
                    <a:pt x="6865" y="10262"/>
                  </a:cubicBezTo>
                  <a:cubicBezTo>
                    <a:pt x="6825" y="10277"/>
                    <a:pt x="6785" y="10291"/>
                    <a:pt x="6745" y="10302"/>
                  </a:cubicBezTo>
                  <a:cubicBezTo>
                    <a:pt x="6725" y="10308"/>
                    <a:pt x="6704" y="10315"/>
                    <a:pt x="6683" y="10319"/>
                  </a:cubicBezTo>
                  <a:cubicBezTo>
                    <a:pt x="6666" y="10325"/>
                    <a:pt x="6645" y="10329"/>
                    <a:pt x="6626" y="10334"/>
                  </a:cubicBezTo>
                  <a:cubicBezTo>
                    <a:pt x="6624" y="10335"/>
                    <a:pt x="6621" y="10335"/>
                    <a:pt x="6619" y="10335"/>
                  </a:cubicBezTo>
                  <a:cubicBezTo>
                    <a:pt x="6562" y="10349"/>
                    <a:pt x="6504" y="10360"/>
                    <a:pt x="6445" y="10366"/>
                  </a:cubicBezTo>
                  <a:cubicBezTo>
                    <a:pt x="6443" y="10368"/>
                    <a:pt x="6439" y="10368"/>
                    <a:pt x="6434" y="10368"/>
                  </a:cubicBezTo>
                  <a:cubicBezTo>
                    <a:pt x="6418" y="10370"/>
                    <a:pt x="6400" y="10371"/>
                    <a:pt x="6382" y="10371"/>
                  </a:cubicBezTo>
                  <a:cubicBezTo>
                    <a:pt x="6380" y="10373"/>
                    <a:pt x="6379" y="10373"/>
                    <a:pt x="6376" y="10373"/>
                  </a:cubicBezTo>
                  <a:cubicBezTo>
                    <a:pt x="6360" y="10374"/>
                    <a:pt x="6343" y="10374"/>
                    <a:pt x="6325" y="10374"/>
                  </a:cubicBezTo>
                  <a:cubicBezTo>
                    <a:pt x="6318" y="10374"/>
                    <a:pt x="6311" y="10374"/>
                    <a:pt x="6303" y="10374"/>
                  </a:cubicBezTo>
                  <a:cubicBezTo>
                    <a:pt x="6249" y="10373"/>
                    <a:pt x="6194" y="10371"/>
                    <a:pt x="6140" y="10371"/>
                  </a:cubicBezTo>
                  <a:lnTo>
                    <a:pt x="6129" y="10371"/>
                  </a:lnTo>
                  <a:cubicBezTo>
                    <a:pt x="6109" y="10371"/>
                    <a:pt x="6085" y="10373"/>
                    <a:pt x="6064" y="10373"/>
                  </a:cubicBezTo>
                  <a:cubicBezTo>
                    <a:pt x="6042" y="10374"/>
                    <a:pt x="6020" y="10374"/>
                    <a:pt x="5997" y="10376"/>
                  </a:cubicBezTo>
                  <a:cubicBezTo>
                    <a:pt x="5994" y="10376"/>
                    <a:pt x="5991" y="10376"/>
                    <a:pt x="5989" y="10378"/>
                  </a:cubicBezTo>
                  <a:cubicBezTo>
                    <a:pt x="5966" y="10379"/>
                    <a:pt x="5944" y="10381"/>
                    <a:pt x="5922" y="10384"/>
                  </a:cubicBezTo>
                  <a:cubicBezTo>
                    <a:pt x="5797" y="10402"/>
                    <a:pt x="5678" y="10441"/>
                    <a:pt x="5565" y="10520"/>
                  </a:cubicBezTo>
                  <a:cubicBezTo>
                    <a:pt x="5538" y="10537"/>
                    <a:pt x="5513" y="10558"/>
                    <a:pt x="5490" y="10579"/>
                  </a:cubicBezTo>
                  <a:cubicBezTo>
                    <a:pt x="5468" y="10598"/>
                    <a:pt x="5445" y="10619"/>
                    <a:pt x="5426" y="10641"/>
                  </a:cubicBezTo>
                  <a:cubicBezTo>
                    <a:pt x="5419" y="10646"/>
                    <a:pt x="5414" y="10651"/>
                    <a:pt x="5411" y="10656"/>
                  </a:cubicBezTo>
                  <a:cubicBezTo>
                    <a:pt x="5391" y="10676"/>
                    <a:pt x="5372" y="10696"/>
                    <a:pt x="5356" y="10718"/>
                  </a:cubicBezTo>
                  <a:cubicBezTo>
                    <a:pt x="5336" y="10740"/>
                    <a:pt x="5317" y="10764"/>
                    <a:pt x="5299" y="10789"/>
                  </a:cubicBezTo>
                  <a:lnTo>
                    <a:pt x="5296" y="10793"/>
                  </a:lnTo>
                  <a:cubicBezTo>
                    <a:pt x="5286" y="10806"/>
                    <a:pt x="5277" y="10818"/>
                    <a:pt x="5268" y="10831"/>
                  </a:cubicBezTo>
                  <a:cubicBezTo>
                    <a:pt x="5251" y="10854"/>
                    <a:pt x="5236" y="10879"/>
                    <a:pt x="5221" y="10904"/>
                  </a:cubicBezTo>
                  <a:cubicBezTo>
                    <a:pt x="5195" y="10946"/>
                    <a:pt x="5172" y="10987"/>
                    <a:pt x="5150" y="11030"/>
                  </a:cubicBezTo>
                  <a:cubicBezTo>
                    <a:pt x="5146" y="11037"/>
                    <a:pt x="5141" y="11047"/>
                    <a:pt x="5137" y="11055"/>
                  </a:cubicBezTo>
                  <a:cubicBezTo>
                    <a:pt x="5086" y="11154"/>
                    <a:pt x="5041" y="11261"/>
                    <a:pt x="5005" y="11374"/>
                  </a:cubicBezTo>
                  <a:cubicBezTo>
                    <a:pt x="4891" y="11492"/>
                    <a:pt x="4756" y="11587"/>
                    <a:pt x="4621" y="11682"/>
                  </a:cubicBezTo>
                  <a:cubicBezTo>
                    <a:pt x="4583" y="11708"/>
                    <a:pt x="4546" y="11734"/>
                    <a:pt x="4510" y="11761"/>
                  </a:cubicBezTo>
                  <a:cubicBezTo>
                    <a:pt x="4508" y="11761"/>
                    <a:pt x="4508" y="11763"/>
                    <a:pt x="4507" y="11763"/>
                  </a:cubicBezTo>
                  <a:cubicBezTo>
                    <a:pt x="4480" y="11782"/>
                    <a:pt x="4454" y="11802"/>
                    <a:pt x="4426" y="11822"/>
                  </a:cubicBezTo>
                  <a:cubicBezTo>
                    <a:pt x="4393" y="11847"/>
                    <a:pt x="4362" y="11870"/>
                    <a:pt x="4331" y="11896"/>
                  </a:cubicBezTo>
                  <a:cubicBezTo>
                    <a:pt x="4263" y="11956"/>
                    <a:pt x="4200" y="12018"/>
                    <a:pt x="4143" y="12089"/>
                  </a:cubicBezTo>
                  <a:cubicBezTo>
                    <a:pt x="4034" y="12230"/>
                    <a:pt x="3966" y="12407"/>
                    <a:pt x="3982" y="12587"/>
                  </a:cubicBezTo>
                  <a:cubicBezTo>
                    <a:pt x="3990" y="12680"/>
                    <a:pt x="4046" y="12860"/>
                    <a:pt x="4143" y="12926"/>
                  </a:cubicBezTo>
                  <a:cubicBezTo>
                    <a:pt x="4133" y="12933"/>
                    <a:pt x="4126" y="12942"/>
                    <a:pt x="4116" y="12950"/>
                  </a:cubicBezTo>
                  <a:cubicBezTo>
                    <a:pt x="4054" y="12999"/>
                    <a:pt x="3992" y="13051"/>
                    <a:pt x="3934" y="13105"/>
                  </a:cubicBezTo>
                  <a:cubicBezTo>
                    <a:pt x="3930" y="13109"/>
                    <a:pt x="3925" y="13113"/>
                    <a:pt x="3920" y="13117"/>
                  </a:cubicBezTo>
                  <a:cubicBezTo>
                    <a:pt x="3893" y="13141"/>
                    <a:pt x="3866" y="13166"/>
                    <a:pt x="3840" y="13192"/>
                  </a:cubicBezTo>
                  <a:lnTo>
                    <a:pt x="3794" y="13238"/>
                  </a:lnTo>
                  <a:cubicBezTo>
                    <a:pt x="3747" y="13285"/>
                    <a:pt x="3700" y="13333"/>
                    <a:pt x="3657" y="13384"/>
                  </a:cubicBezTo>
                  <a:cubicBezTo>
                    <a:pt x="3636" y="13405"/>
                    <a:pt x="3616" y="13427"/>
                    <a:pt x="3598" y="13450"/>
                  </a:cubicBezTo>
                  <a:cubicBezTo>
                    <a:pt x="3534" y="13523"/>
                    <a:pt x="3475" y="13599"/>
                    <a:pt x="3417" y="13677"/>
                  </a:cubicBezTo>
                  <a:cubicBezTo>
                    <a:pt x="3392" y="13711"/>
                    <a:pt x="3368" y="13744"/>
                    <a:pt x="3346" y="13779"/>
                  </a:cubicBezTo>
                  <a:cubicBezTo>
                    <a:pt x="3325" y="13810"/>
                    <a:pt x="3304" y="13841"/>
                    <a:pt x="3285" y="13872"/>
                  </a:cubicBezTo>
                  <a:cubicBezTo>
                    <a:pt x="3270" y="13896"/>
                    <a:pt x="3254" y="13921"/>
                    <a:pt x="3238" y="13947"/>
                  </a:cubicBezTo>
                  <a:cubicBezTo>
                    <a:pt x="3214" y="13988"/>
                    <a:pt x="3190" y="14028"/>
                    <a:pt x="3167" y="14071"/>
                  </a:cubicBezTo>
                  <a:cubicBezTo>
                    <a:pt x="3148" y="14107"/>
                    <a:pt x="3128" y="14144"/>
                    <a:pt x="3110" y="14181"/>
                  </a:cubicBezTo>
                  <a:cubicBezTo>
                    <a:pt x="3091" y="14217"/>
                    <a:pt x="3075" y="14254"/>
                    <a:pt x="3059" y="14291"/>
                  </a:cubicBezTo>
                  <a:cubicBezTo>
                    <a:pt x="3025" y="14363"/>
                    <a:pt x="2996" y="14435"/>
                    <a:pt x="2970" y="14508"/>
                  </a:cubicBezTo>
                  <a:cubicBezTo>
                    <a:pt x="2956" y="14544"/>
                    <a:pt x="2944" y="14577"/>
                    <a:pt x="2931" y="14613"/>
                  </a:cubicBezTo>
                  <a:cubicBezTo>
                    <a:pt x="2919" y="14648"/>
                    <a:pt x="2908" y="14682"/>
                    <a:pt x="2898" y="14718"/>
                  </a:cubicBezTo>
                  <a:cubicBezTo>
                    <a:pt x="2884" y="14760"/>
                    <a:pt x="2873" y="14804"/>
                    <a:pt x="2862" y="14847"/>
                  </a:cubicBezTo>
                  <a:cubicBezTo>
                    <a:pt x="2853" y="14880"/>
                    <a:pt x="2845" y="14916"/>
                    <a:pt x="2837" y="14951"/>
                  </a:cubicBezTo>
                  <a:cubicBezTo>
                    <a:pt x="2764" y="15284"/>
                    <a:pt x="2725" y="15692"/>
                    <a:pt x="2825" y="16031"/>
                  </a:cubicBezTo>
                  <a:cubicBezTo>
                    <a:pt x="2583" y="15880"/>
                    <a:pt x="2284" y="15807"/>
                    <a:pt x="1997" y="15807"/>
                  </a:cubicBezTo>
                  <a:cubicBezTo>
                    <a:pt x="1944" y="15807"/>
                    <a:pt x="1891" y="15810"/>
                    <a:pt x="1840" y="15814"/>
                  </a:cubicBezTo>
                  <a:cubicBezTo>
                    <a:pt x="1753" y="15512"/>
                    <a:pt x="2015" y="15245"/>
                    <a:pt x="2222" y="15063"/>
                  </a:cubicBezTo>
                  <a:cubicBezTo>
                    <a:pt x="2277" y="15016"/>
                    <a:pt x="2331" y="14968"/>
                    <a:pt x="2383" y="14919"/>
                  </a:cubicBezTo>
                  <a:cubicBezTo>
                    <a:pt x="2404" y="14899"/>
                    <a:pt x="2425" y="14878"/>
                    <a:pt x="2445" y="14857"/>
                  </a:cubicBezTo>
                  <a:cubicBezTo>
                    <a:pt x="2464" y="14838"/>
                    <a:pt x="2483" y="14817"/>
                    <a:pt x="2503" y="14796"/>
                  </a:cubicBezTo>
                  <a:cubicBezTo>
                    <a:pt x="2541" y="14754"/>
                    <a:pt x="2576" y="14708"/>
                    <a:pt x="2607" y="14664"/>
                  </a:cubicBezTo>
                  <a:cubicBezTo>
                    <a:pt x="2619" y="14646"/>
                    <a:pt x="2629" y="14629"/>
                    <a:pt x="2639" y="14612"/>
                  </a:cubicBezTo>
                  <a:cubicBezTo>
                    <a:pt x="2649" y="14597"/>
                    <a:pt x="2657" y="14581"/>
                    <a:pt x="2664" y="14567"/>
                  </a:cubicBezTo>
                  <a:cubicBezTo>
                    <a:pt x="2671" y="14552"/>
                    <a:pt x="2679" y="14539"/>
                    <a:pt x="2685" y="14523"/>
                  </a:cubicBezTo>
                  <a:cubicBezTo>
                    <a:pt x="2695" y="14503"/>
                    <a:pt x="2702" y="14482"/>
                    <a:pt x="2710" y="14462"/>
                  </a:cubicBezTo>
                  <a:cubicBezTo>
                    <a:pt x="2712" y="14455"/>
                    <a:pt x="2715" y="14448"/>
                    <a:pt x="2717" y="14442"/>
                  </a:cubicBezTo>
                  <a:cubicBezTo>
                    <a:pt x="2735" y="14379"/>
                    <a:pt x="2683" y="14329"/>
                    <a:pt x="2627" y="14325"/>
                  </a:cubicBezTo>
                  <a:cubicBezTo>
                    <a:pt x="2486" y="14312"/>
                    <a:pt x="2398" y="14167"/>
                    <a:pt x="2388" y="14039"/>
                  </a:cubicBezTo>
                  <a:cubicBezTo>
                    <a:pt x="2377" y="13880"/>
                    <a:pt x="2479" y="13735"/>
                    <a:pt x="2584" y="13628"/>
                  </a:cubicBezTo>
                  <a:lnTo>
                    <a:pt x="2609" y="13603"/>
                  </a:lnTo>
                  <a:cubicBezTo>
                    <a:pt x="2664" y="13550"/>
                    <a:pt x="2730" y="13500"/>
                    <a:pt x="2795" y="13451"/>
                  </a:cubicBezTo>
                  <a:cubicBezTo>
                    <a:pt x="2813" y="13437"/>
                    <a:pt x="2832" y="13422"/>
                    <a:pt x="2851" y="13407"/>
                  </a:cubicBezTo>
                  <a:cubicBezTo>
                    <a:pt x="2869" y="13393"/>
                    <a:pt x="2887" y="13378"/>
                    <a:pt x="2907" y="13363"/>
                  </a:cubicBezTo>
                  <a:cubicBezTo>
                    <a:pt x="2908" y="13363"/>
                    <a:pt x="2908" y="13363"/>
                    <a:pt x="2908" y="13362"/>
                  </a:cubicBezTo>
                  <a:cubicBezTo>
                    <a:pt x="2925" y="13346"/>
                    <a:pt x="2941" y="13332"/>
                    <a:pt x="2959" y="13316"/>
                  </a:cubicBezTo>
                  <a:cubicBezTo>
                    <a:pt x="2975" y="13301"/>
                    <a:pt x="2991" y="13286"/>
                    <a:pt x="3006" y="13270"/>
                  </a:cubicBezTo>
                  <a:cubicBezTo>
                    <a:pt x="3017" y="13259"/>
                    <a:pt x="3029" y="13245"/>
                    <a:pt x="3038" y="13234"/>
                  </a:cubicBezTo>
                  <a:cubicBezTo>
                    <a:pt x="3051" y="13219"/>
                    <a:pt x="3063" y="13204"/>
                    <a:pt x="3074" y="13190"/>
                  </a:cubicBezTo>
                  <a:cubicBezTo>
                    <a:pt x="3080" y="13181"/>
                    <a:pt x="3086" y="13171"/>
                    <a:pt x="3092" y="13161"/>
                  </a:cubicBezTo>
                  <a:cubicBezTo>
                    <a:pt x="3106" y="13143"/>
                    <a:pt x="3117" y="13122"/>
                    <a:pt x="3127" y="13101"/>
                  </a:cubicBezTo>
                  <a:cubicBezTo>
                    <a:pt x="3131" y="13091"/>
                    <a:pt x="3136" y="13083"/>
                    <a:pt x="3139" y="13072"/>
                  </a:cubicBezTo>
                  <a:cubicBezTo>
                    <a:pt x="3145" y="13060"/>
                    <a:pt x="3150" y="13047"/>
                    <a:pt x="3154" y="13035"/>
                  </a:cubicBezTo>
                  <a:cubicBezTo>
                    <a:pt x="3199" y="12901"/>
                    <a:pt x="3135" y="12766"/>
                    <a:pt x="3161" y="12638"/>
                  </a:cubicBezTo>
                  <a:cubicBezTo>
                    <a:pt x="3162" y="12631"/>
                    <a:pt x="3163" y="12624"/>
                    <a:pt x="3164" y="12617"/>
                  </a:cubicBezTo>
                  <a:cubicBezTo>
                    <a:pt x="3164" y="12615"/>
                    <a:pt x="3165" y="12615"/>
                    <a:pt x="3165" y="12614"/>
                  </a:cubicBezTo>
                  <a:cubicBezTo>
                    <a:pt x="3167" y="12610"/>
                    <a:pt x="3169" y="12608"/>
                    <a:pt x="3170" y="12604"/>
                  </a:cubicBezTo>
                  <a:cubicBezTo>
                    <a:pt x="3174" y="12591"/>
                    <a:pt x="3180" y="12578"/>
                    <a:pt x="3186" y="12565"/>
                  </a:cubicBezTo>
                  <a:cubicBezTo>
                    <a:pt x="3207" y="12521"/>
                    <a:pt x="3237" y="12483"/>
                    <a:pt x="3272" y="12446"/>
                  </a:cubicBezTo>
                  <a:lnTo>
                    <a:pt x="3283" y="12435"/>
                  </a:lnTo>
                  <a:cubicBezTo>
                    <a:pt x="3296" y="12421"/>
                    <a:pt x="3308" y="12410"/>
                    <a:pt x="3321" y="12400"/>
                  </a:cubicBezTo>
                  <a:cubicBezTo>
                    <a:pt x="3346" y="12376"/>
                    <a:pt x="3372" y="12355"/>
                    <a:pt x="3397" y="12333"/>
                  </a:cubicBezTo>
                  <a:cubicBezTo>
                    <a:pt x="3409" y="12321"/>
                    <a:pt x="3424" y="12310"/>
                    <a:pt x="3436" y="12297"/>
                  </a:cubicBezTo>
                  <a:cubicBezTo>
                    <a:pt x="3633" y="12122"/>
                    <a:pt x="3773" y="11917"/>
                    <a:pt x="3876" y="11676"/>
                  </a:cubicBezTo>
                  <a:cubicBezTo>
                    <a:pt x="3900" y="11617"/>
                    <a:pt x="3924" y="11557"/>
                    <a:pt x="3949" y="11498"/>
                  </a:cubicBezTo>
                  <a:cubicBezTo>
                    <a:pt x="3976" y="11428"/>
                    <a:pt x="4002" y="11360"/>
                    <a:pt x="4032" y="11292"/>
                  </a:cubicBezTo>
                  <a:cubicBezTo>
                    <a:pt x="4051" y="11246"/>
                    <a:pt x="4074" y="11198"/>
                    <a:pt x="4096" y="11152"/>
                  </a:cubicBezTo>
                  <a:cubicBezTo>
                    <a:pt x="4111" y="11124"/>
                    <a:pt x="4126" y="11097"/>
                    <a:pt x="4141" y="11069"/>
                  </a:cubicBezTo>
                  <a:cubicBezTo>
                    <a:pt x="4157" y="11041"/>
                    <a:pt x="4174" y="11014"/>
                    <a:pt x="4190" y="10988"/>
                  </a:cubicBezTo>
                  <a:cubicBezTo>
                    <a:pt x="4259" y="10886"/>
                    <a:pt x="4347" y="10803"/>
                    <a:pt x="4456" y="10746"/>
                  </a:cubicBezTo>
                  <a:cubicBezTo>
                    <a:pt x="4597" y="10672"/>
                    <a:pt x="4759" y="10646"/>
                    <a:pt x="4903" y="10576"/>
                  </a:cubicBezTo>
                  <a:lnTo>
                    <a:pt x="4938" y="10557"/>
                  </a:lnTo>
                  <a:lnTo>
                    <a:pt x="4939" y="10557"/>
                  </a:lnTo>
                  <a:cubicBezTo>
                    <a:pt x="4971" y="10539"/>
                    <a:pt x="5001" y="10519"/>
                    <a:pt x="5029" y="10496"/>
                  </a:cubicBezTo>
                  <a:cubicBezTo>
                    <a:pt x="5035" y="10491"/>
                    <a:pt x="5042" y="10485"/>
                    <a:pt x="5048" y="10479"/>
                  </a:cubicBezTo>
                  <a:cubicBezTo>
                    <a:pt x="5059" y="10472"/>
                    <a:pt x="5066" y="10462"/>
                    <a:pt x="5075" y="10454"/>
                  </a:cubicBezTo>
                  <a:cubicBezTo>
                    <a:pt x="5080" y="10452"/>
                    <a:pt x="5082" y="10448"/>
                    <a:pt x="5085" y="10444"/>
                  </a:cubicBezTo>
                  <a:cubicBezTo>
                    <a:pt x="5097" y="10431"/>
                    <a:pt x="5108" y="10420"/>
                    <a:pt x="5118" y="10406"/>
                  </a:cubicBezTo>
                  <a:cubicBezTo>
                    <a:pt x="5132" y="10391"/>
                    <a:pt x="5143" y="10375"/>
                    <a:pt x="5157" y="10359"/>
                  </a:cubicBezTo>
                  <a:cubicBezTo>
                    <a:pt x="5157" y="10359"/>
                    <a:pt x="5158" y="10359"/>
                    <a:pt x="5158" y="10358"/>
                  </a:cubicBezTo>
                  <a:cubicBezTo>
                    <a:pt x="5181" y="10326"/>
                    <a:pt x="5201" y="10292"/>
                    <a:pt x="5220" y="10255"/>
                  </a:cubicBezTo>
                  <a:cubicBezTo>
                    <a:pt x="5231" y="10237"/>
                    <a:pt x="5238" y="10219"/>
                    <a:pt x="5247" y="10201"/>
                  </a:cubicBezTo>
                  <a:cubicBezTo>
                    <a:pt x="5262" y="10170"/>
                    <a:pt x="5274" y="10136"/>
                    <a:pt x="5288" y="10104"/>
                  </a:cubicBezTo>
                  <a:cubicBezTo>
                    <a:pt x="5294" y="10089"/>
                    <a:pt x="5299" y="10074"/>
                    <a:pt x="5305" y="10058"/>
                  </a:cubicBezTo>
                  <a:cubicBezTo>
                    <a:pt x="5315" y="10029"/>
                    <a:pt x="5325" y="9998"/>
                    <a:pt x="5336" y="9967"/>
                  </a:cubicBezTo>
                  <a:cubicBezTo>
                    <a:pt x="5376" y="9840"/>
                    <a:pt x="5414" y="9712"/>
                    <a:pt x="5479" y="9595"/>
                  </a:cubicBezTo>
                  <a:cubicBezTo>
                    <a:pt x="5512" y="9537"/>
                    <a:pt x="5552" y="9479"/>
                    <a:pt x="5605" y="9438"/>
                  </a:cubicBezTo>
                  <a:cubicBezTo>
                    <a:pt x="5641" y="9410"/>
                    <a:pt x="5673" y="9400"/>
                    <a:pt x="5704" y="9400"/>
                  </a:cubicBezTo>
                  <a:cubicBezTo>
                    <a:pt x="5758" y="9400"/>
                    <a:pt x="5808" y="9429"/>
                    <a:pt x="5868" y="9453"/>
                  </a:cubicBezTo>
                  <a:cubicBezTo>
                    <a:pt x="5884" y="9460"/>
                    <a:pt x="5898" y="9465"/>
                    <a:pt x="5915" y="9469"/>
                  </a:cubicBezTo>
                  <a:cubicBezTo>
                    <a:pt x="5928" y="9473"/>
                    <a:pt x="5941" y="9475"/>
                    <a:pt x="5954" y="9478"/>
                  </a:cubicBezTo>
                  <a:cubicBezTo>
                    <a:pt x="5966" y="9480"/>
                    <a:pt x="5977" y="9482"/>
                    <a:pt x="5990" y="9483"/>
                  </a:cubicBezTo>
                  <a:cubicBezTo>
                    <a:pt x="5999" y="9484"/>
                    <a:pt x="6006" y="9484"/>
                    <a:pt x="6014" y="9484"/>
                  </a:cubicBezTo>
                  <a:lnTo>
                    <a:pt x="6016" y="9484"/>
                  </a:lnTo>
                  <a:cubicBezTo>
                    <a:pt x="6026" y="9486"/>
                    <a:pt x="6035" y="9486"/>
                    <a:pt x="6045" y="9486"/>
                  </a:cubicBezTo>
                  <a:cubicBezTo>
                    <a:pt x="6060" y="9486"/>
                    <a:pt x="6074" y="9484"/>
                    <a:pt x="6089" y="9483"/>
                  </a:cubicBezTo>
                  <a:cubicBezTo>
                    <a:pt x="6102" y="9482"/>
                    <a:pt x="6117" y="9480"/>
                    <a:pt x="6131" y="9477"/>
                  </a:cubicBezTo>
                  <a:cubicBezTo>
                    <a:pt x="6142" y="9475"/>
                    <a:pt x="6151" y="9473"/>
                    <a:pt x="6162" y="9470"/>
                  </a:cubicBezTo>
                  <a:cubicBezTo>
                    <a:pt x="6162" y="9471"/>
                    <a:pt x="6162" y="9471"/>
                    <a:pt x="6162" y="9471"/>
                  </a:cubicBezTo>
                  <a:cubicBezTo>
                    <a:pt x="6163" y="9471"/>
                    <a:pt x="6163" y="9470"/>
                    <a:pt x="6163" y="9470"/>
                  </a:cubicBezTo>
                  <a:cubicBezTo>
                    <a:pt x="6173" y="9468"/>
                    <a:pt x="6182" y="9467"/>
                    <a:pt x="6193" y="9463"/>
                  </a:cubicBezTo>
                  <a:cubicBezTo>
                    <a:pt x="6206" y="9458"/>
                    <a:pt x="6221" y="9454"/>
                    <a:pt x="6236" y="9449"/>
                  </a:cubicBezTo>
                  <a:cubicBezTo>
                    <a:pt x="6242" y="9448"/>
                    <a:pt x="6247" y="9446"/>
                    <a:pt x="6252" y="9443"/>
                  </a:cubicBezTo>
                  <a:cubicBezTo>
                    <a:pt x="6268" y="9437"/>
                    <a:pt x="6285" y="9430"/>
                    <a:pt x="6300" y="9422"/>
                  </a:cubicBezTo>
                  <a:cubicBezTo>
                    <a:pt x="6304" y="9421"/>
                    <a:pt x="6310" y="9420"/>
                    <a:pt x="6314" y="9417"/>
                  </a:cubicBezTo>
                  <a:cubicBezTo>
                    <a:pt x="6331" y="9410"/>
                    <a:pt x="6351" y="9399"/>
                    <a:pt x="6370" y="9390"/>
                  </a:cubicBezTo>
                  <a:cubicBezTo>
                    <a:pt x="6371" y="9389"/>
                    <a:pt x="6373" y="9387"/>
                    <a:pt x="6376" y="9386"/>
                  </a:cubicBezTo>
                  <a:cubicBezTo>
                    <a:pt x="6393" y="9376"/>
                    <a:pt x="6408" y="9368"/>
                    <a:pt x="6425" y="9358"/>
                  </a:cubicBezTo>
                  <a:cubicBezTo>
                    <a:pt x="6453" y="9343"/>
                    <a:pt x="6481" y="9326"/>
                    <a:pt x="6507" y="9308"/>
                  </a:cubicBezTo>
                  <a:cubicBezTo>
                    <a:pt x="6618" y="9239"/>
                    <a:pt x="6725" y="9161"/>
                    <a:pt x="6845" y="9105"/>
                  </a:cubicBezTo>
                  <a:cubicBezTo>
                    <a:pt x="6885" y="9086"/>
                    <a:pt x="6951" y="9052"/>
                    <a:pt x="7000" y="9052"/>
                  </a:cubicBezTo>
                  <a:close/>
                  <a:moveTo>
                    <a:pt x="14583" y="14108"/>
                  </a:moveTo>
                  <a:cubicBezTo>
                    <a:pt x="14686" y="14108"/>
                    <a:pt x="14789" y="14126"/>
                    <a:pt x="14888" y="14166"/>
                  </a:cubicBezTo>
                  <a:cubicBezTo>
                    <a:pt x="15101" y="14253"/>
                    <a:pt x="15268" y="14424"/>
                    <a:pt x="15447" y="14561"/>
                  </a:cubicBezTo>
                  <a:cubicBezTo>
                    <a:pt x="15618" y="14692"/>
                    <a:pt x="15813" y="14789"/>
                    <a:pt x="16021" y="14844"/>
                  </a:cubicBezTo>
                  <a:cubicBezTo>
                    <a:pt x="16237" y="14901"/>
                    <a:pt x="16467" y="14869"/>
                    <a:pt x="16677" y="14932"/>
                  </a:cubicBezTo>
                  <a:cubicBezTo>
                    <a:pt x="16877" y="14992"/>
                    <a:pt x="16983" y="15177"/>
                    <a:pt x="17125" y="15315"/>
                  </a:cubicBezTo>
                  <a:cubicBezTo>
                    <a:pt x="17144" y="15332"/>
                    <a:pt x="17163" y="15348"/>
                    <a:pt x="17182" y="15363"/>
                  </a:cubicBezTo>
                  <a:cubicBezTo>
                    <a:pt x="17320" y="15473"/>
                    <a:pt x="17482" y="15535"/>
                    <a:pt x="17654" y="15570"/>
                  </a:cubicBezTo>
                  <a:cubicBezTo>
                    <a:pt x="17862" y="15611"/>
                    <a:pt x="18076" y="15611"/>
                    <a:pt x="18281" y="15661"/>
                  </a:cubicBezTo>
                  <a:cubicBezTo>
                    <a:pt x="18502" y="15717"/>
                    <a:pt x="18702" y="15827"/>
                    <a:pt x="18887" y="15953"/>
                  </a:cubicBezTo>
                  <a:cubicBezTo>
                    <a:pt x="19102" y="16097"/>
                    <a:pt x="19307" y="16259"/>
                    <a:pt x="19413" y="16503"/>
                  </a:cubicBezTo>
                  <a:cubicBezTo>
                    <a:pt x="19510" y="16731"/>
                    <a:pt x="19518" y="16973"/>
                    <a:pt x="19531" y="17216"/>
                  </a:cubicBezTo>
                  <a:cubicBezTo>
                    <a:pt x="19434" y="17234"/>
                    <a:pt x="19337" y="17260"/>
                    <a:pt x="19244" y="17296"/>
                  </a:cubicBezTo>
                  <a:cubicBezTo>
                    <a:pt x="19194" y="16892"/>
                    <a:pt x="18950" y="16519"/>
                    <a:pt x="18669" y="16236"/>
                  </a:cubicBezTo>
                  <a:cubicBezTo>
                    <a:pt x="18535" y="16101"/>
                    <a:pt x="18369" y="15983"/>
                    <a:pt x="18184" y="15932"/>
                  </a:cubicBezTo>
                  <a:cubicBezTo>
                    <a:pt x="17960" y="15872"/>
                    <a:pt x="17737" y="15891"/>
                    <a:pt x="17536" y="15754"/>
                  </a:cubicBezTo>
                  <a:cubicBezTo>
                    <a:pt x="17401" y="15659"/>
                    <a:pt x="17276" y="15582"/>
                    <a:pt x="17128" y="15538"/>
                  </a:cubicBezTo>
                  <a:cubicBezTo>
                    <a:pt x="17072" y="15521"/>
                    <a:pt x="17012" y="15508"/>
                    <a:pt x="16950" y="15501"/>
                  </a:cubicBezTo>
                  <a:cubicBezTo>
                    <a:pt x="16841" y="15489"/>
                    <a:pt x="16728" y="15493"/>
                    <a:pt x="16620" y="15471"/>
                  </a:cubicBezTo>
                  <a:cubicBezTo>
                    <a:pt x="16495" y="15446"/>
                    <a:pt x="16401" y="15380"/>
                    <a:pt x="16302" y="15302"/>
                  </a:cubicBezTo>
                  <a:cubicBezTo>
                    <a:pt x="16141" y="15175"/>
                    <a:pt x="15988" y="15083"/>
                    <a:pt x="15776" y="15066"/>
                  </a:cubicBezTo>
                  <a:cubicBezTo>
                    <a:pt x="15561" y="15049"/>
                    <a:pt x="15342" y="15083"/>
                    <a:pt x="15150" y="14958"/>
                  </a:cubicBezTo>
                  <a:cubicBezTo>
                    <a:pt x="14977" y="14844"/>
                    <a:pt x="14855" y="14667"/>
                    <a:pt x="14671" y="14565"/>
                  </a:cubicBezTo>
                  <a:cubicBezTo>
                    <a:pt x="14568" y="14507"/>
                    <a:pt x="14458" y="14480"/>
                    <a:pt x="14347" y="14480"/>
                  </a:cubicBezTo>
                  <a:cubicBezTo>
                    <a:pt x="14279" y="14480"/>
                    <a:pt x="14211" y="14490"/>
                    <a:pt x="14144" y="14509"/>
                  </a:cubicBezTo>
                  <a:cubicBezTo>
                    <a:pt x="14223" y="14403"/>
                    <a:pt x="14270" y="14280"/>
                    <a:pt x="14285" y="14155"/>
                  </a:cubicBezTo>
                  <a:cubicBezTo>
                    <a:pt x="14382" y="14125"/>
                    <a:pt x="14482" y="14108"/>
                    <a:pt x="14583" y="14108"/>
                  </a:cubicBezTo>
                  <a:close/>
                  <a:moveTo>
                    <a:pt x="27052" y="8630"/>
                  </a:moveTo>
                  <a:cubicBezTo>
                    <a:pt x="27054" y="8630"/>
                    <a:pt x="27056" y="8631"/>
                    <a:pt x="27058" y="8631"/>
                  </a:cubicBezTo>
                  <a:cubicBezTo>
                    <a:pt x="27072" y="8641"/>
                    <a:pt x="27088" y="8646"/>
                    <a:pt x="27104" y="8646"/>
                  </a:cubicBezTo>
                  <a:cubicBezTo>
                    <a:pt x="27118" y="8646"/>
                    <a:pt x="27132" y="8642"/>
                    <a:pt x="27144" y="8635"/>
                  </a:cubicBezTo>
                  <a:cubicBezTo>
                    <a:pt x="27299" y="8641"/>
                    <a:pt x="27453" y="8665"/>
                    <a:pt x="27604" y="8709"/>
                  </a:cubicBezTo>
                  <a:cubicBezTo>
                    <a:pt x="28084" y="8848"/>
                    <a:pt x="28505" y="9176"/>
                    <a:pt x="28779" y="9593"/>
                  </a:cubicBezTo>
                  <a:cubicBezTo>
                    <a:pt x="28886" y="9755"/>
                    <a:pt x="28966" y="9927"/>
                    <a:pt x="29027" y="10107"/>
                  </a:cubicBezTo>
                  <a:cubicBezTo>
                    <a:pt x="29053" y="10182"/>
                    <a:pt x="29075" y="10259"/>
                    <a:pt x="29093" y="10337"/>
                  </a:cubicBezTo>
                  <a:cubicBezTo>
                    <a:pt x="29159" y="10612"/>
                    <a:pt x="29183" y="10899"/>
                    <a:pt x="29179" y="11183"/>
                  </a:cubicBezTo>
                  <a:cubicBezTo>
                    <a:pt x="29172" y="11806"/>
                    <a:pt x="29048" y="12451"/>
                    <a:pt x="29005" y="13087"/>
                  </a:cubicBezTo>
                  <a:cubicBezTo>
                    <a:pt x="28958" y="13743"/>
                    <a:pt x="28992" y="14393"/>
                    <a:pt x="29320" y="14997"/>
                  </a:cubicBezTo>
                  <a:cubicBezTo>
                    <a:pt x="29101" y="15367"/>
                    <a:pt x="28865" y="15726"/>
                    <a:pt x="28621" y="16076"/>
                  </a:cubicBezTo>
                  <a:cubicBezTo>
                    <a:pt x="28601" y="16047"/>
                    <a:pt x="28580" y="16020"/>
                    <a:pt x="28560" y="15995"/>
                  </a:cubicBezTo>
                  <a:cubicBezTo>
                    <a:pt x="28511" y="15931"/>
                    <a:pt x="28456" y="15879"/>
                    <a:pt x="28391" y="15831"/>
                  </a:cubicBezTo>
                  <a:cubicBezTo>
                    <a:pt x="28330" y="15788"/>
                    <a:pt x="28256" y="15764"/>
                    <a:pt x="28182" y="15764"/>
                  </a:cubicBezTo>
                  <a:cubicBezTo>
                    <a:pt x="28112" y="15764"/>
                    <a:pt x="28044" y="15785"/>
                    <a:pt x="27986" y="15828"/>
                  </a:cubicBezTo>
                  <a:cubicBezTo>
                    <a:pt x="27838" y="15943"/>
                    <a:pt x="27839" y="16130"/>
                    <a:pt x="27872" y="16299"/>
                  </a:cubicBezTo>
                  <a:cubicBezTo>
                    <a:pt x="27911" y="16487"/>
                    <a:pt x="27942" y="16675"/>
                    <a:pt x="27953" y="16867"/>
                  </a:cubicBezTo>
                  <a:cubicBezTo>
                    <a:pt x="27954" y="16899"/>
                    <a:pt x="27969" y="16919"/>
                    <a:pt x="27987" y="16934"/>
                  </a:cubicBezTo>
                  <a:cubicBezTo>
                    <a:pt x="27840" y="17122"/>
                    <a:pt x="27693" y="17310"/>
                    <a:pt x="27539" y="17494"/>
                  </a:cubicBezTo>
                  <a:cubicBezTo>
                    <a:pt x="27533" y="17405"/>
                    <a:pt x="27521" y="17316"/>
                    <a:pt x="27510" y="17232"/>
                  </a:cubicBezTo>
                  <a:cubicBezTo>
                    <a:pt x="27493" y="17097"/>
                    <a:pt x="27474" y="16962"/>
                    <a:pt x="27446" y="16830"/>
                  </a:cubicBezTo>
                  <a:cubicBezTo>
                    <a:pt x="27401" y="16592"/>
                    <a:pt x="27331" y="16346"/>
                    <a:pt x="27179" y="16153"/>
                  </a:cubicBezTo>
                  <a:cubicBezTo>
                    <a:pt x="27088" y="16037"/>
                    <a:pt x="26932" y="15904"/>
                    <a:pt x="26776" y="15904"/>
                  </a:cubicBezTo>
                  <a:cubicBezTo>
                    <a:pt x="26726" y="15904"/>
                    <a:pt x="26676" y="15917"/>
                    <a:pt x="26628" y="15950"/>
                  </a:cubicBezTo>
                  <a:cubicBezTo>
                    <a:pt x="26429" y="16085"/>
                    <a:pt x="26474" y="16368"/>
                    <a:pt x="26459" y="16575"/>
                  </a:cubicBezTo>
                  <a:cubicBezTo>
                    <a:pt x="26439" y="16879"/>
                    <a:pt x="26363" y="17182"/>
                    <a:pt x="26302" y="17482"/>
                  </a:cubicBezTo>
                  <a:cubicBezTo>
                    <a:pt x="26074" y="17366"/>
                    <a:pt x="25847" y="17250"/>
                    <a:pt x="25620" y="17133"/>
                  </a:cubicBezTo>
                  <a:cubicBezTo>
                    <a:pt x="25664" y="17057"/>
                    <a:pt x="25685" y="16961"/>
                    <a:pt x="25709" y="16879"/>
                  </a:cubicBezTo>
                  <a:cubicBezTo>
                    <a:pt x="25738" y="16774"/>
                    <a:pt x="25764" y="16666"/>
                    <a:pt x="25785" y="16559"/>
                  </a:cubicBezTo>
                  <a:cubicBezTo>
                    <a:pt x="25824" y="16349"/>
                    <a:pt x="25849" y="16122"/>
                    <a:pt x="25771" y="15919"/>
                  </a:cubicBezTo>
                  <a:cubicBezTo>
                    <a:pt x="25715" y="15776"/>
                    <a:pt x="25595" y="15608"/>
                    <a:pt x="25444" y="15608"/>
                  </a:cubicBezTo>
                  <a:cubicBezTo>
                    <a:pt x="25404" y="15608"/>
                    <a:pt x="25362" y="15619"/>
                    <a:pt x="25319" y="15646"/>
                  </a:cubicBezTo>
                  <a:cubicBezTo>
                    <a:pt x="25159" y="15743"/>
                    <a:pt x="25024" y="15915"/>
                    <a:pt x="24924" y="16071"/>
                  </a:cubicBezTo>
                  <a:cubicBezTo>
                    <a:pt x="24810" y="16247"/>
                    <a:pt x="24721" y="16446"/>
                    <a:pt x="24684" y="16651"/>
                  </a:cubicBezTo>
                  <a:cubicBezTo>
                    <a:pt x="24194" y="16399"/>
                    <a:pt x="23705" y="16146"/>
                    <a:pt x="23216" y="15893"/>
                  </a:cubicBezTo>
                  <a:cubicBezTo>
                    <a:pt x="23086" y="15825"/>
                    <a:pt x="22959" y="15757"/>
                    <a:pt x="22829" y="15689"/>
                  </a:cubicBezTo>
                  <a:cubicBezTo>
                    <a:pt x="23330" y="15635"/>
                    <a:pt x="23733" y="15292"/>
                    <a:pt x="24048" y="14919"/>
                  </a:cubicBezTo>
                  <a:cubicBezTo>
                    <a:pt x="24408" y="14494"/>
                    <a:pt x="24688" y="14009"/>
                    <a:pt x="24891" y="13493"/>
                  </a:cubicBezTo>
                  <a:cubicBezTo>
                    <a:pt x="25091" y="12985"/>
                    <a:pt x="25211" y="12447"/>
                    <a:pt x="25247" y="11902"/>
                  </a:cubicBezTo>
                  <a:cubicBezTo>
                    <a:pt x="25266" y="11618"/>
                    <a:pt x="25259" y="11337"/>
                    <a:pt x="25227" y="11053"/>
                  </a:cubicBezTo>
                  <a:cubicBezTo>
                    <a:pt x="25210" y="10886"/>
                    <a:pt x="25185" y="10718"/>
                    <a:pt x="25172" y="10548"/>
                  </a:cubicBezTo>
                  <a:cubicBezTo>
                    <a:pt x="25159" y="10397"/>
                    <a:pt x="25155" y="10246"/>
                    <a:pt x="25170" y="10097"/>
                  </a:cubicBezTo>
                  <a:cubicBezTo>
                    <a:pt x="25181" y="9995"/>
                    <a:pt x="25203" y="9899"/>
                    <a:pt x="25236" y="9805"/>
                  </a:cubicBezTo>
                  <a:cubicBezTo>
                    <a:pt x="25258" y="9743"/>
                    <a:pt x="25284" y="9681"/>
                    <a:pt x="25314" y="9621"/>
                  </a:cubicBezTo>
                  <a:cubicBezTo>
                    <a:pt x="25483" y="9293"/>
                    <a:pt x="25777" y="9026"/>
                    <a:pt x="26101" y="8859"/>
                  </a:cubicBezTo>
                  <a:cubicBezTo>
                    <a:pt x="26394" y="8708"/>
                    <a:pt x="26723" y="8630"/>
                    <a:pt x="27052" y="8630"/>
                  </a:cubicBezTo>
                  <a:close/>
                  <a:moveTo>
                    <a:pt x="14258" y="14606"/>
                  </a:moveTo>
                  <a:cubicBezTo>
                    <a:pt x="14415" y="14606"/>
                    <a:pt x="14567" y="14661"/>
                    <a:pt x="14692" y="14766"/>
                  </a:cubicBezTo>
                  <a:cubicBezTo>
                    <a:pt x="14817" y="14871"/>
                    <a:pt x="14918" y="15001"/>
                    <a:pt x="15051" y="15098"/>
                  </a:cubicBezTo>
                  <a:cubicBezTo>
                    <a:pt x="15209" y="15214"/>
                    <a:pt x="15389" y="15239"/>
                    <a:pt x="15580" y="15244"/>
                  </a:cubicBezTo>
                  <a:cubicBezTo>
                    <a:pt x="15785" y="15250"/>
                    <a:pt x="15962" y="15259"/>
                    <a:pt x="16137" y="15376"/>
                  </a:cubicBezTo>
                  <a:cubicBezTo>
                    <a:pt x="16300" y="15484"/>
                    <a:pt x="16443" y="15592"/>
                    <a:pt x="16640" y="15618"/>
                  </a:cubicBezTo>
                  <a:cubicBezTo>
                    <a:pt x="16869" y="15650"/>
                    <a:pt x="17089" y="15630"/>
                    <a:pt x="17299" y="15746"/>
                  </a:cubicBezTo>
                  <a:cubicBezTo>
                    <a:pt x="17433" y="15822"/>
                    <a:pt x="17546" y="15907"/>
                    <a:pt x="17681" y="15961"/>
                  </a:cubicBezTo>
                  <a:cubicBezTo>
                    <a:pt x="17725" y="15979"/>
                    <a:pt x="17774" y="15995"/>
                    <a:pt x="17826" y="16005"/>
                  </a:cubicBezTo>
                  <a:cubicBezTo>
                    <a:pt x="18026" y="16045"/>
                    <a:pt x="18214" y="16066"/>
                    <a:pt x="18390" y="16177"/>
                  </a:cubicBezTo>
                  <a:cubicBezTo>
                    <a:pt x="18796" y="16435"/>
                    <a:pt x="18945" y="16883"/>
                    <a:pt x="19058" y="17323"/>
                  </a:cubicBezTo>
                  <a:cubicBezTo>
                    <a:pt x="19062" y="17342"/>
                    <a:pt x="19074" y="17357"/>
                    <a:pt x="19087" y="17367"/>
                  </a:cubicBezTo>
                  <a:cubicBezTo>
                    <a:pt x="18889" y="17473"/>
                    <a:pt x="18717" y="17622"/>
                    <a:pt x="18588" y="17810"/>
                  </a:cubicBezTo>
                  <a:cubicBezTo>
                    <a:pt x="18579" y="17566"/>
                    <a:pt x="18541" y="17317"/>
                    <a:pt x="18508" y="17084"/>
                  </a:cubicBezTo>
                  <a:cubicBezTo>
                    <a:pt x="18463" y="16780"/>
                    <a:pt x="18392" y="16488"/>
                    <a:pt x="18138" y="16286"/>
                  </a:cubicBezTo>
                  <a:cubicBezTo>
                    <a:pt x="17997" y="16175"/>
                    <a:pt x="17829" y="16086"/>
                    <a:pt x="17658" y="16015"/>
                  </a:cubicBezTo>
                  <a:cubicBezTo>
                    <a:pt x="17536" y="15965"/>
                    <a:pt x="17411" y="15923"/>
                    <a:pt x="17290" y="15885"/>
                  </a:cubicBezTo>
                  <a:cubicBezTo>
                    <a:pt x="16977" y="15790"/>
                    <a:pt x="16650" y="15735"/>
                    <a:pt x="16323" y="15712"/>
                  </a:cubicBezTo>
                  <a:cubicBezTo>
                    <a:pt x="16167" y="15701"/>
                    <a:pt x="16010" y="15695"/>
                    <a:pt x="15853" y="15695"/>
                  </a:cubicBezTo>
                  <a:cubicBezTo>
                    <a:pt x="15739" y="15695"/>
                    <a:pt x="15624" y="15698"/>
                    <a:pt x="15510" y="15704"/>
                  </a:cubicBezTo>
                  <a:cubicBezTo>
                    <a:pt x="15507" y="15687"/>
                    <a:pt x="15499" y="15672"/>
                    <a:pt x="15487" y="15656"/>
                  </a:cubicBezTo>
                  <a:cubicBezTo>
                    <a:pt x="15201" y="15334"/>
                    <a:pt x="14771" y="15094"/>
                    <a:pt x="14336" y="15082"/>
                  </a:cubicBezTo>
                  <a:cubicBezTo>
                    <a:pt x="14322" y="15019"/>
                    <a:pt x="14311" y="14954"/>
                    <a:pt x="14294" y="14892"/>
                  </a:cubicBezTo>
                  <a:cubicBezTo>
                    <a:pt x="14269" y="14791"/>
                    <a:pt x="14230" y="14697"/>
                    <a:pt x="14181" y="14611"/>
                  </a:cubicBezTo>
                  <a:cubicBezTo>
                    <a:pt x="14207" y="14608"/>
                    <a:pt x="14232" y="14606"/>
                    <a:pt x="14258" y="14606"/>
                  </a:cubicBezTo>
                  <a:close/>
                  <a:moveTo>
                    <a:pt x="26856" y="16071"/>
                  </a:moveTo>
                  <a:cubicBezTo>
                    <a:pt x="26865" y="16071"/>
                    <a:pt x="26875" y="16072"/>
                    <a:pt x="26885" y="16074"/>
                  </a:cubicBezTo>
                  <a:cubicBezTo>
                    <a:pt x="27019" y="16096"/>
                    <a:pt x="27106" y="16258"/>
                    <a:pt x="27152" y="16370"/>
                  </a:cubicBezTo>
                  <a:cubicBezTo>
                    <a:pt x="27204" y="16498"/>
                    <a:pt x="27230" y="16635"/>
                    <a:pt x="27251" y="16769"/>
                  </a:cubicBezTo>
                  <a:cubicBezTo>
                    <a:pt x="27273" y="16917"/>
                    <a:pt x="27289" y="17067"/>
                    <a:pt x="27300" y="17217"/>
                  </a:cubicBezTo>
                  <a:cubicBezTo>
                    <a:pt x="27312" y="17370"/>
                    <a:pt x="27310" y="17535"/>
                    <a:pt x="27344" y="17686"/>
                  </a:cubicBezTo>
                  <a:cubicBezTo>
                    <a:pt x="27345" y="17697"/>
                    <a:pt x="27350" y="17707"/>
                    <a:pt x="27355" y="17716"/>
                  </a:cubicBezTo>
                  <a:cubicBezTo>
                    <a:pt x="27297" y="17788"/>
                    <a:pt x="27236" y="17859"/>
                    <a:pt x="27175" y="17930"/>
                  </a:cubicBezTo>
                  <a:cubicBezTo>
                    <a:pt x="26929" y="17805"/>
                    <a:pt x="26684" y="17678"/>
                    <a:pt x="26439" y="17552"/>
                  </a:cubicBezTo>
                  <a:cubicBezTo>
                    <a:pt x="26543" y="17268"/>
                    <a:pt x="26628" y="16985"/>
                    <a:pt x="26667" y="16684"/>
                  </a:cubicBezTo>
                  <a:cubicBezTo>
                    <a:pt x="26684" y="16541"/>
                    <a:pt x="26676" y="16402"/>
                    <a:pt x="26688" y="16260"/>
                  </a:cubicBezTo>
                  <a:cubicBezTo>
                    <a:pt x="26695" y="16161"/>
                    <a:pt x="26752" y="16071"/>
                    <a:pt x="26856" y="16071"/>
                  </a:cubicBezTo>
                  <a:close/>
                  <a:moveTo>
                    <a:pt x="15694" y="15865"/>
                  </a:moveTo>
                  <a:cubicBezTo>
                    <a:pt x="15808" y="15865"/>
                    <a:pt x="15922" y="15868"/>
                    <a:pt x="16035" y="15873"/>
                  </a:cubicBezTo>
                  <a:cubicBezTo>
                    <a:pt x="16628" y="15899"/>
                    <a:pt x="17232" y="16005"/>
                    <a:pt x="17765" y="16278"/>
                  </a:cubicBezTo>
                  <a:cubicBezTo>
                    <a:pt x="17902" y="16348"/>
                    <a:pt x="18040" y="16427"/>
                    <a:pt x="18138" y="16550"/>
                  </a:cubicBezTo>
                  <a:cubicBezTo>
                    <a:pt x="18224" y="16659"/>
                    <a:pt x="18262" y="16794"/>
                    <a:pt x="18286" y="16930"/>
                  </a:cubicBezTo>
                  <a:cubicBezTo>
                    <a:pt x="18272" y="16944"/>
                    <a:pt x="18257" y="16959"/>
                    <a:pt x="18245" y="16978"/>
                  </a:cubicBezTo>
                  <a:cubicBezTo>
                    <a:pt x="18220" y="17013"/>
                    <a:pt x="18201" y="17052"/>
                    <a:pt x="18178" y="17088"/>
                  </a:cubicBezTo>
                  <a:cubicBezTo>
                    <a:pt x="18126" y="17171"/>
                    <a:pt x="18069" y="17253"/>
                    <a:pt x="18006" y="17329"/>
                  </a:cubicBezTo>
                  <a:cubicBezTo>
                    <a:pt x="17885" y="17477"/>
                    <a:pt x="17745" y="17612"/>
                    <a:pt x="17593" y="17727"/>
                  </a:cubicBezTo>
                  <a:cubicBezTo>
                    <a:pt x="17263" y="17973"/>
                    <a:pt x="16879" y="18125"/>
                    <a:pt x="16477" y="18211"/>
                  </a:cubicBezTo>
                  <a:cubicBezTo>
                    <a:pt x="16182" y="18272"/>
                    <a:pt x="15879" y="18297"/>
                    <a:pt x="15576" y="18297"/>
                  </a:cubicBezTo>
                  <a:cubicBezTo>
                    <a:pt x="15427" y="18297"/>
                    <a:pt x="15279" y="18291"/>
                    <a:pt x="15132" y="18281"/>
                  </a:cubicBezTo>
                  <a:cubicBezTo>
                    <a:pt x="14672" y="18248"/>
                    <a:pt x="14207" y="18160"/>
                    <a:pt x="13791" y="17951"/>
                  </a:cubicBezTo>
                  <a:cubicBezTo>
                    <a:pt x="13421" y="17765"/>
                    <a:pt x="13098" y="17474"/>
                    <a:pt x="12879" y="17120"/>
                  </a:cubicBezTo>
                  <a:cubicBezTo>
                    <a:pt x="12893" y="17046"/>
                    <a:pt x="12918" y="16975"/>
                    <a:pt x="12957" y="16907"/>
                  </a:cubicBezTo>
                  <a:cubicBezTo>
                    <a:pt x="13224" y="16437"/>
                    <a:pt x="13827" y="16180"/>
                    <a:pt x="14322" y="16039"/>
                  </a:cubicBezTo>
                  <a:cubicBezTo>
                    <a:pt x="14765" y="15911"/>
                    <a:pt x="15232" y="15865"/>
                    <a:pt x="15694" y="15865"/>
                  </a:cubicBezTo>
                  <a:close/>
                  <a:moveTo>
                    <a:pt x="1967" y="15953"/>
                  </a:moveTo>
                  <a:cubicBezTo>
                    <a:pt x="2251" y="15953"/>
                    <a:pt x="2536" y="16039"/>
                    <a:pt x="2769" y="16203"/>
                  </a:cubicBezTo>
                  <a:cubicBezTo>
                    <a:pt x="2934" y="16321"/>
                    <a:pt x="3148" y="16552"/>
                    <a:pt x="3015" y="16768"/>
                  </a:cubicBezTo>
                  <a:cubicBezTo>
                    <a:pt x="2919" y="16926"/>
                    <a:pt x="2675" y="16946"/>
                    <a:pt x="2516" y="17000"/>
                  </a:cubicBezTo>
                  <a:cubicBezTo>
                    <a:pt x="2312" y="17067"/>
                    <a:pt x="2121" y="17188"/>
                    <a:pt x="1981" y="17352"/>
                  </a:cubicBezTo>
                  <a:cubicBezTo>
                    <a:pt x="1828" y="17531"/>
                    <a:pt x="1762" y="17749"/>
                    <a:pt x="1658" y="17958"/>
                  </a:cubicBezTo>
                  <a:cubicBezTo>
                    <a:pt x="1549" y="18182"/>
                    <a:pt x="1389" y="18381"/>
                    <a:pt x="1125" y="18381"/>
                  </a:cubicBezTo>
                  <a:cubicBezTo>
                    <a:pt x="1116" y="18381"/>
                    <a:pt x="1107" y="18381"/>
                    <a:pt x="1097" y="18381"/>
                  </a:cubicBezTo>
                  <a:cubicBezTo>
                    <a:pt x="847" y="18369"/>
                    <a:pt x="581" y="18234"/>
                    <a:pt x="443" y="18021"/>
                  </a:cubicBezTo>
                  <a:cubicBezTo>
                    <a:pt x="441" y="18019"/>
                    <a:pt x="439" y="18018"/>
                    <a:pt x="438" y="18016"/>
                  </a:cubicBezTo>
                  <a:cubicBezTo>
                    <a:pt x="502" y="17597"/>
                    <a:pt x="592" y="17182"/>
                    <a:pt x="703" y="16770"/>
                  </a:cubicBezTo>
                  <a:cubicBezTo>
                    <a:pt x="889" y="16461"/>
                    <a:pt x="1120" y="16191"/>
                    <a:pt x="1467" y="16048"/>
                  </a:cubicBezTo>
                  <a:cubicBezTo>
                    <a:pt x="1626" y="15984"/>
                    <a:pt x="1796" y="15953"/>
                    <a:pt x="1967" y="15953"/>
                  </a:cubicBezTo>
                  <a:close/>
                  <a:moveTo>
                    <a:pt x="6938" y="7118"/>
                  </a:moveTo>
                  <a:cubicBezTo>
                    <a:pt x="8192" y="7891"/>
                    <a:pt x="9480" y="8614"/>
                    <a:pt x="10761" y="9344"/>
                  </a:cubicBezTo>
                  <a:cubicBezTo>
                    <a:pt x="12068" y="10089"/>
                    <a:pt x="13380" y="10824"/>
                    <a:pt x="14696" y="11553"/>
                  </a:cubicBezTo>
                  <a:cubicBezTo>
                    <a:pt x="16007" y="12279"/>
                    <a:pt x="17321" y="12995"/>
                    <a:pt x="18638" y="13708"/>
                  </a:cubicBezTo>
                  <a:cubicBezTo>
                    <a:pt x="19956" y="14420"/>
                    <a:pt x="21277" y="15124"/>
                    <a:pt x="22605" y="15820"/>
                  </a:cubicBezTo>
                  <a:cubicBezTo>
                    <a:pt x="23931" y="16513"/>
                    <a:pt x="25262" y="17201"/>
                    <a:pt x="26596" y="17880"/>
                  </a:cubicBezTo>
                  <a:cubicBezTo>
                    <a:pt x="26740" y="17955"/>
                    <a:pt x="26885" y="18028"/>
                    <a:pt x="27028" y="18101"/>
                  </a:cubicBezTo>
                  <a:cubicBezTo>
                    <a:pt x="26875" y="18275"/>
                    <a:pt x="26719" y="18451"/>
                    <a:pt x="26559" y="18623"/>
                  </a:cubicBezTo>
                  <a:cubicBezTo>
                    <a:pt x="25237" y="17932"/>
                    <a:pt x="23916" y="17233"/>
                    <a:pt x="22601" y="16529"/>
                  </a:cubicBezTo>
                  <a:cubicBezTo>
                    <a:pt x="21280" y="15822"/>
                    <a:pt x="19964" y="15108"/>
                    <a:pt x="18650" y="14391"/>
                  </a:cubicBezTo>
                  <a:cubicBezTo>
                    <a:pt x="17336" y="13672"/>
                    <a:pt x="16026" y="12947"/>
                    <a:pt x="14721" y="12216"/>
                  </a:cubicBezTo>
                  <a:cubicBezTo>
                    <a:pt x="13414" y="11485"/>
                    <a:pt x="12112" y="10745"/>
                    <a:pt x="10811" y="10006"/>
                  </a:cubicBezTo>
                  <a:cubicBezTo>
                    <a:pt x="9507" y="9267"/>
                    <a:pt x="8209" y="8521"/>
                    <a:pt x="6913" y="7775"/>
                  </a:cubicBezTo>
                  <a:cubicBezTo>
                    <a:pt x="6775" y="7697"/>
                    <a:pt x="6638" y="7618"/>
                    <a:pt x="6501" y="7538"/>
                  </a:cubicBezTo>
                  <a:cubicBezTo>
                    <a:pt x="6645" y="7397"/>
                    <a:pt x="6791" y="7257"/>
                    <a:pt x="6938" y="7118"/>
                  </a:cubicBezTo>
                  <a:close/>
                  <a:moveTo>
                    <a:pt x="14110" y="14980"/>
                  </a:moveTo>
                  <a:cubicBezTo>
                    <a:pt x="14178" y="15269"/>
                    <a:pt x="14192" y="15579"/>
                    <a:pt x="14213" y="15868"/>
                  </a:cubicBezTo>
                  <a:cubicBezTo>
                    <a:pt x="14214" y="15888"/>
                    <a:pt x="14222" y="15906"/>
                    <a:pt x="14231" y="15921"/>
                  </a:cubicBezTo>
                  <a:cubicBezTo>
                    <a:pt x="14016" y="15984"/>
                    <a:pt x="13806" y="16064"/>
                    <a:pt x="13606" y="16166"/>
                  </a:cubicBezTo>
                  <a:cubicBezTo>
                    <a:pt x="13351" y="16296"/>
                    <a:pt x="13083" y="16453"/>
                    <a:pt x="12881" y="16658"/>
                  </a:cubicBezTo>
                  <a:cubicBezTo>
                    <a:pt x="12624" y="16918"/>
                    <a:pt x="12614" y="17280"/>
                    <a:pt x="12674" y="17622"/>
                  </a:cubicBezTo>
                  <a:cubicBezTo>
                    <a:pt x="12708" y="17819"/>
                    <a:pt x="12756" y="18014"/>
                    <a:pt x="12818" y="18205"/>
                  </a:cubicBezTo>
                  <a:cubicBezTo>
                    <a:pt x="12864" y="18350"/>
                    <a:pt x="12910" y="18497"/>
                    <a:pt x="12973" y="18638"/>
                  </a:cubicBezTo>
                  <a:cubicBezTo>
                    <a:pt x="12962" y="18637"/>
                    <a:pt x="12952" y="18637"/>
                    <a:pt x="12941" y="18637"/>
                  </a:cubicBezTo>
                  <a:cubicBezTo>
                    <a:pt x="12881" y="18637"/>
                    <a:pt x="12822" y="18647"/>
                    <a:pt x="12762" y="18665"/>
                  </a:cubicBezTo>
                  <a:cubicBezTo>
                    <a:pt x="12716" y="18678"/>
                    <a:pt x="12678" y="18690"/>
                    <a:pt x="12643" y="18690"/>
                  </a:cubicBezTo>
                  <a:cubicBezTo>
                    <a:pt x="12605" y="18690"/>
                    <a:pt x="12570" y="18676"/>
                    <a:pt x="12531" y="18634"/>
                  </a:cubicBezTo>
                  <a:cubicBezTo>
                    <a:pt x="12424" y="18522"/>
                    <a:pt x="12335" y="18419"/>
                    <a:pt x="12168" y="18411"/>
                  </a:cubicBezTo>
                  <a:cubicBezTo>
                    <a:pt x="12162" y="18411"/>
                    <a:pt x="12157" y="18410"/>
                    <a:pt x="12151" y="18410"/>
                  </a:cubicBezTo>
                  <a:cubicBezTo>
                    <a:pt x="12011" y="18410"/>
                    <a:pt x="11879" y="18473"/>
                    <a:pt x="11759" y="18544"/>
                  </a:cubicBezTo>
                  <a:cubicBezTo>
                    <a:pt x="11737" y="18518"/>
                    <a:pt x="11713" y="18494"/>
                    <a:pt x="11684" y="18473"/>
                  </a:cubicBezTo>
                  <a:cubicBezTo>
                    <a:pt x="11676" y="18466"/>
                    <a:pt x="11667" y="18458"/>
                    <a:pt x="11657" y="18452"/>
                  </a:cubicBezTo>
                  <a:cubicBezTo>
                    <a:pt x="11619" y="18425"/>
                    <a:pt x="11577" y="18403"/>
                    <a:pt x="11532" y="18387"/>
                  </a:cubicBezTo>
                  <a:cubicBezTo>
                    <a:pt x="11505" y="18376"/>
                    <a:pt x="11475" y="18367"/>
                    <a:pt x="11445" y="18361"/>
                  </a:cubicBezTo>
                  <a:cubicBezTo>
                    <a:pt x="11431" y="18357"/>
                    <a:pt x="11417" y="18353"/>
                    <a:pt x="11401" y="18353"/>
                  </a:cubicBezTo>
                  <a:cubicBezTo>
                    <a:pt x="11386" y="18351"/>
                    <a:pt x="11371" y="18350"/>
                    <a:pt x="11355" y="18348"/>
                  </a:cubicBezTo>
                  <a:cubicBezTo>
                    <a:pt x="11342" y="18347"/>
                    <a:pt x="11330" y="18347"/>
                    <a:pt x="11317" y="18347"/>
                  </a:cubicBezTo>
                  <a:cubicBezTo>
                    <a:pt x="11239" y="18347"/>
                    <a:pt x="11160" y="18363"/>
                    <a:pt x="11089" y="18394"/>
                  </a:cubicBezTo>
                  <a:cubicBezTo>
                    <a:pt x="11044" y="18414"/>
                    <a:pt x="11010" y="18451"/>
                    <a:pt x="10968" y="18470"/>
                  </a:cubicBezTo>
                  <a:cubicBezTo>
                    <a:pt x="10950" y="18478"/>
                    <a:pt x="10949" y="18482"/>
                    <a:pt x="10944" y="18482"/>
                  </a:cubicBezTo>
                  <a:cubicBezTo>
                    <a:pt x="10940" y="18482"/>
                    <a:pt x="10935" y="18480"/>
                    <a:pt x="10923" y="18475"/>
                  </a:cubicBezTo>
                  <a:cubicBezTo>
                    <a:pt x="10901" y="18466"/>
                    <a:pt x="10879" y="18436"/>
                    <a:pt x="10860" y="18421"/>
                  </a:cubicBezTo>
                  <a:cubicBezTo>
                    <a:pt x="10760" y="18344"/>
                    <a:pt x="10642" y="18309"/>
                    <a:pt x="10523" y="18309"/>
                  </a:cubicBezTo>
                  <a:cubicBezTo>
                    <a:pt x="10373" y="18309"/>
                    <a:pt x="10223" y="18365"/>
                    <a:pt x="10109" y="18465"/>
                  </a:cubicBezTo>
                  <a:cubicBezTo>
                    <a:pt x="10226" y="17601"/>
                    <a:pt x="9724" y="16759"/>
                    <a:pt x="8890" y="16458"/>
                  </a:cubicBezTo>
                  <a:cubicBezTo>
                    <a:pt x="8860" y="16447"/>
                    <a:pt x="8829" y="16437"/>
                    <a:pt x="8796" y="16427"/>
                  </a:cubicBezTo>
                  <a:cubicBezTo>
                    <a:pt x="8803" y="16414"/>
                    <a:pt x="8807" y="16400"/>
                    <a:pt x="8803" y="16382"/>
                  </a:cubicBezTo>
                  <a:cubicBezTo>
                    <a:pt x="8778" y="16229"/>
                    <a:pt x="8753" y="16080"/>
                    <a:pt x="8718" y="15929"/>
                  </a:cubicBezTo>
                  <a:cubicBezTo>
                    <a:pt x="8684" y="15781"/>
                    <a:pt x="8643" y="15634"/>
                    <a:pt x="8626" y="15484"/>
                  </a:cubicBezTo>
                  <a:cubicBezTo>
                    <a:pt x="8620" y="15444"/>
                    <a:pt x="8619" y="15404"/>
                    <a:pt x="8617" y="15363"/>
                  </a:cubicBezTo>
                  <a:lnTo>
                    <a:pt x="8617" y="15363"/>
                  </a:lnTo>
                  <a:cubicBezTo>
                    <a:pt x="8835" y="15616"/>
                    <a:pt x="9138" y="15801"/>
                    <a:pt x="9437" y="15936"/>
                  </a:cubicBezTo>
                  <a:cubicBezTo>
                    <a:pt x="9819" y="16108"/>
                    <a:pt x="10230" y="16204"/>
                    <a:pt x="10648" y="16234"/>
                  </a:cubicBezTo>
                  <a:cubicBezTo>
                    <a:pt x="10740" y="16240"/>
                    <a:pt x="10833" y="16245"/>
                    <a:pt x="10923" y="16245"/>
                  </a:cubicBezTo>
                  <a:lnTo>
                    <a:pt x="10944" y="16245"/>
                  </a:lnTo>
                  <a:cubicBezTo>
                    <a:pt x="11038" y="16245"/>
                    <a:pt x="11131" y="16242"/>
                    <a:pt x="11225" y="16235"/>
                  </a:cubicBezTo>
                  <a:cubicBezTo>
                    <a:pt x="11229" y="16235"/>
                    <a:pt x="11235" y="16235"/>
                    <a:pt x="11239" y="16234"/>
                  </a:cubicBezTo>
                  <a:cubicBezTo>
                    <a:pt x="11280" y="16233"/>
                    <a:pt x="11320" y="16229"/>
                    <a:pt x="11361" y="16224"/>
                  </a:cubicBezTo>
                  <a:cubicBezTo>
                    <a:pt x="11397" y="16220"/>
                    <a:pt x="11433" y="16217"/>
                    <a:pt x="11471" y="16212"/>
                  </a:cubicBezTo>
                  <a:cubicBezTo>
                    <a:pt x="11476" y="16212"/>
                    <a:pt x="11481" y="16212"/>
                    <a:pt x="11486" y="16211"/>
                  </a:cubicBezTo>
                  <a:cubicBezTo>
                    <a:pt x="11515" y="16207"/>
                    <a:pt x="11544" y="16203"/>
                    <a:pt x="11573" y="16199"/>
                  </a:cubicBezTo>
                  <a:cubicBezTo>
                    <a:pt x="11588" y="16198"/>
                    <a:pt x="11601" y="16196"/>
                    <a:pt x="11616" y="16192"/>
                  </a:cubicBezTo>
                  <a:cubicBezTo>
                    <a:pt x="11652" y="16187"/>
                    <a:pt x="11689" y="16181"/>
                    <a:pt x="11725" y="16175"/>
                  </a:cubicBezTo>
                  <a:cubicBezTo>
                    <a:pt x="11766" y="16167"/>
                    <a:pt x="11806" y="16160"/>
                    <a:pt x="11846" y="16152"/>
                  </a:cubicBezTo>
                  <a:cubicBezTo>
                    <a:pt x="11885" y="16146"/>
                    <a:pt x="11923" y="16137"/>
                    <a:pt x="11962" y="16128"/>
                  </a:cubicBezTo>
                  <a:cubicBezTo>
                    <a:pt x="12004" y="16119"/>
                    <a:pt x="12047" y="16109"/>
                    <a:pt x="12087" y="16098"/>
                  </a:cubicBezTo>
                  <a:cubicBezTo>
                    <a:pt x="12161" y="16080"/>
                    <a:pt x="12234" y="16059"/>
                    <a:pt x="12307" y="16036"/>
                  </a:cubicBezTo>
                  <a:cubicBezTo>
                    <a:pt x="12587" y="15953"/>
                    <a:pt x="12860" y="15844"/>
                    <a:pt x="13116" y="15713"/>
                  </a:cubicBezTo>
                  <a:cubicBezTo>
                    <a:pt x="13484" y="15527"/>
                    <a:pt x="13830" y="15284"/>
                    <a:pt x="14110" y="14980"/>
                  </a:cubicBezTo>
                  <a:close/>
                  <a:moveTo>
                    <a:pt x="8349" y="16500"/>
                  </a:moveTo>
                  <a:cubicBezTo>
                    <a:pt x="8476" y="16500"/>
                    <a:pt x="8605" y="16524"/>
                    <a:pt x="8724" y="16556"/>
                  </a:cubicBezTo>
                  <a:cubicBezTo>
                    <a:pt x="9099" y="16656"/>
                    <a:pt x="9437" y="16895"/>
                    <a:pt x="9650" y="17218"/>
                  </a:cubicBezTo>
                  <a:cubicBezTo>
                    <a:pt x="9896" y="17587"/>
                    <a:pt x="9985" y="18044"/>
                    <a:pt x="9905" y="18477"/>
                  </a:cubicBezTo>
                  <a:cubicBezTo>
                    <a:pt x="9815" y="18433"/>
                    <a:pt x="9717" y="18412"/>
                    <a:pt x="9619" y="18412"/>
                  </a:cubicBezTo>
                  <a:cubicBezTo>
                    <a:pt x="9386" y="18412"/>
                    <a:pt x="9154" y="18534"/>
                    <a:pt x="9031" y="18752"/>
                  </a:cubicBezTo>
                  <a:cubicBezTo>
                    <a:pt x="8929" y="18700"/>
                    <a:pt x="8817" y="18671"/>
                    <a:pt x="8705" y="18671"/>
                  </a:cubicBezTo>
                  <a:cubicBezTo>
                    <a:pt x="8682" y="18671"/>
                    <a:pt x="8659" y="18672"/>
                    <a:pt x="8636" y="18674"/>
                  </a:cubicBezTo>
                  <a:cubicBezTo>
                    <a:pt x="8547" y="18507"/>
                    <a:pt x="8592" y="18306"/>
                    <a:pt x="8548" y="18123"/>
                  </a:cubicBezTo>
                  <a:cubicBezTo>
                    <a:pt x="8506" y="17960"/>
                    <a:pt x="8392" y="17842"/>
                    <a:pt x="8256" y="17748"/>
                  </a:cubicBezTo>
                  <a:cubicBezTo>
                    <a:pt x="8126" y="17659"/>
                    <a:pt x="7975" y="17596"/>
                    <a:pt x="7858" y="17491"/>
                  </a:cubicBezTo>
                  <a:cubicBezTo>
                    <a:pt x="7715" y="17363"/>
                    <a:pt x="7673" y="17171"/>
                    <a:pt x="7718" y="16988"/>
                  </a:cubicBezTo>
                  <a:cubicBezTo>
                    <a:pt x="7767" y="16788"/>
                    <a:pt x="7908" y="16602"/>
                    <a:pt x="8109" y="16535"/>
                  </a:cubicBezTo>
                  <a:cubicBezTo>
                    <a:pt x="8186" y="16510"/>
                    <a:pt x="8267" y="16500"/>
                    <a:pt x="8349" y="16500"/>
                  </a:cubicBezTo>
                  <a:close/>
                  <a:moveTo>
                    <a:pt x="6741" y="18046"/>
                  </a:moveTo>
                  <a:cubicBezTo>
                    <a:pt x="6985" y="18046"/>
                    <a:pt x="7207" y="18179"/>
                    <a:pt x="7411" y="18320"/>
                  </a:cubicBezTo>
                  <a:cubicBezTo>
                    <a:pt x="7554" y="18420"/>
                    <a:pt x="7692" y="18533"/>
                    <a:pt x="7816" y="18656"/>
                  </a:cubicBezTo>
                  <a:cubicBezTo>
                    <a:pt x="7932" y="18768"/>
                    <a:pt x="8028" y="18894"/>
                    <a:pt x="8134" y="19015"/>
                  </a:cubicBezTo>
                  <a:cubicBezTo>
                    <a:pt x="8103" y="19074"/>
                    <a:pt x="8079" y="19137"/>
                    <a:pt x="8064" y="19201"/>
                  </a:cubicBezTo>
                  <a:cubicBezTo>
                    <a:pt x="7839" y="19206"/>
                    <a:pt x="7620" y="19299"/>
                    <a:pt x="7454" y="19454"/>
                  </a:cubicBezTo>
                  <a:cubicBezTo>
                    <a:pt x="7361" y="19541"/>
                    <a:pt x="7286" y="19647"/>
                    <a:pt x="7238" y="19765"/>
                  </a:cubicBezTo>
                  <a:cubicBezTo>
                    <a:pt x="7215" y="19824"/>
                    <a:pt x="7203" y="19884"/>
                    <a:pt x="7179" y="19944"/>
                  </a:cubicBezTo>
                  <a:cubicBezTo>
                    <a:pt x="7161" y="19988"/>
                    <a:pt x="7135" y="20009"/>
                    <a:pt x="7104" y="20027"/>
                  </a:cubicBezTo>
                  <a:cubicBezTo>
                    <a:pt x="7103" y="20022"/>
                    <a:pt x="7101" y="20020"/>
                    <a:pt x="7099" y="20018"/>
                  </a:cubicBezTo>
                  <a:cubicBezTo>
                    <a:pt x="6978" y="19910"/>
                    <a:pt x="6822" y="19848"/>
                    <a:pt x="6682" y="19768"/>
                  </a:cubicBezTo>
                  <a:cubicBezTo>
                    <a:pt x="6546" y="19690"/>
                    <a:pt x="6413" y="19601"/>
                    <a:pt x="6298" y="19492"/>
                  </a:cubicBezTo>
                  <a:cubicBezTo>
                    <a:pt x="6078" y="19278"/>
                    <a:pt x="5959" y="18975"/>
                    <a:pt x="6013" y="18668"/>
                  </a:cubicBezTo>
                  <a:cubicBezTo>
                    <a:pt x="6065" y="18378"/>
                    <a:pt x="6278" y="18150"/>
                    <a:pt x="6558" y="18071"/>
                  </a:cubicBezTo>
                  <a:cubicBezTo>
                    <a:pt x="6621" y="18054"/>
                    <a:pt x="6681" y="18046"/>
                    <a:pt x="6741" y="18046"/>
                  </a:cubicBezTo>
                  <a:close/>
                  <a:moveTo>
                    <a:pt x="6401" y="7635"/>
                  </a:moveTo>
                  <a:cubicBezTo>
                    <a:pt x="7671" y="8391"/>
                    <a:pt x="8944" y="9138"/>
                    <a:pt x="10223" y="9877"/>
                  </a:cubicBezTo>
                  <a:cubicBezTo>
                    <a:pt x="10559" y="10072"/>
                    <a:pt x="10895" y="10266"/>
                    <a:pt x="11230" y="10457"/>
                  </a:cubicBezTo>
                  <a:cubicBezTo>
                    <a:pt x="12194" y="11009"/>
                    <a:pt x="13159" y="11556"/>
                    <a:pt x="14126" y="12099"/>
                  </a:cubicBezTo>
                  <a:cubicBezTo>
                    <a:pt x="14302" y="12197"/>
                    <a:pt x="14478" y="12296"/>
                    <a:pt x="14655" y="12394"/>
                  </a:cubicBezTo>
                  <a:cubicBezTo>
                    <a:pt x="15785" y="13028"/>
                    <a:pt x="16917" y="13657"/>
                    <a:pt x="18052" y="14281"/>
                  </a:cubicBezTo>
                  <a:cubicBezTo>
                    <a:pt x="18296" y="14415"/>
                    <a:pt x="18538" y="14548"/>
                    <a:pt x="18781" y="14681"/>
                  </a:cubicBezTo>
                  <a:cubicBezTo>
                    <a:pt x="19574" y="15116"/>
                    <a:pt x="20367" y="15547"/>
                    <a:pt x="21163" y="15977"/>
                  </a:cubicBezTo>
                  <a:cubicBezTo>
                    <a:pt x="21441" y="16128"/>
                    <a:pt x="21720" y="16277"/>
                    <a:pt x="21998" y="16428"/>
                  </a:cubicBezTo>
                  <a:cubicBezTo>
                    <a:pt x="23316" y="17136"/>
                    <a:pt x="24639" y="17839"/>
                    <a:pt x="25964" y="18537"/>
                  </a:cubicBezTo>
                  <a:cubicBezTo>
                    <a:pt x="26115" y="18617"/>
                    <a:pt x="26266" y="18696"/>
                    <a:pt x="26415" y="18775"/>
                  </a:cubicBezTo>
                  <a:cubicBezTo>
                    <a:pt x="25966" y="19265"/>
                    <a:pt x="25500" y="19742"/>
                    <a:pt x="25024" y="20207"/>
                  </a:cubicBezTo>
                  <a:cubicBezTo>
                    <a:pt x="24937" y="20292"/>
                    <a:pt x="24849" y="20375"/>
                    <a:pt x="24762" y="20460"/>
                  </a:cubicBezTo>
                  <a:cubicBezTo>
                    <a:pt x="24760" y="20453"/>
                    <a:pt x="24759" y="20445"/>
                    <a:pt x="24758" y="20437"/>
                  </a:cubicBezTo>
                  <a:cubicBezTo>
                    <a:pt x="24740" y="20307"/>
                    <a:pt x="24721" y="20177"/>
                    <a:pt x="24699" y="20049"/>
                  </a:cubicBezTo>
                  <a:cubicBezTo>
                    <a:pt x="24676" y="19920"/>
                    <a:pt x="24655" y="19791"/>
                    <a:pt x="24629" y="19664"/>
                  </a:cubicBezTo>
                  <a:cubicBezTo>
                    <a:pt x="24622" y="19636"/>
                    <a:pt x="24616" y="19607"/>
                    <a:pt x="24608" y="19578"/>
                  </a:cubicBezTo>
                  <a:cubicBezTo>
                    <a:pt x="24633" y="19128"/>
                    <a:pt x="24352" y="18691"/>
                    <a:pt x="23946" y="18503"/>
                  </a:cubicBezTo>
                  <a:cubicBezTo>
                    <a:pt x="24029" y="18155"/>
                    <a:pt x="23787" y="17833"/>
                    <a:pt x="23478" y="17667"/>
                  </a:cubicBezTo>
                  <a:cubicBezTo>
                    <a:pt x="23258" y="17550"/>
                    <a:pt x="23001" y="17470"/>
                    <a:pt x="22747" y="17470"/>
                  </a:cubicBezTo>
                  <a:cubicBezTo>
                    <a:pt x="22612" y="17470"/>
                    <a:pt x="22478" y="17493"/>
                    <a:pt x="22352" y="17545"/>
                  </a:cubicBezTo>
                  <a:cubicBezTo>
                    <a:pt x="22122" y="17216"/>
                    <a:pt x="21782" y="16982"/>
                    <a:pt x="21393" y="16900"/>
                  </a:cubicBezTo>
                  <a:cubicBezTo>
                    <a:pt x="21454" y="16613"/>
                    <a:pt x="21322" y="16301"/>
                    <a:pt x="21066" y="16157"/>
                  </a:cubicBezTo>
                  <a:cubicBezTo>
                    <a:pt x="21050" y="16150"/>
                    <a:pt x="21036" y="16141"/>
                    <a:pt x="21022" y="16135"/>
                  </a:cubicBezTo>
                  <a:cubicBezTo>
                    <a:pt x="20859" y="16062"/>
                    <a:pt x="20693" y="16097"/>
                    <a:pt x="20522" y="16079"/>
                  </a:cubicBezTo>
                  <a:cubicBezTo>
                    <a:pt x="20326" y="16060"/>
                    <a:pt x="20297" y="15862"/>
                    <a:pt x="20164" y="15753"/>
                  </a:cubicBezTo>
                  <a:cubicBezTo>
                    <a:pt x="20049" y="15660"/>
                    <a:pt x="19920" y="15636"/>
                    <a:pt x="19786" y="15636"/>
                  </a:cubicBezTo>
                  <a:cubicBezTo>
                    <a:pt x="19641" y="15636"/>
                    <a:pt x="19491" y="15664"/>
                    <a:pt x="19346" y="15664"/>
                  </a:cubicBezTo>
                  <a:cubicBezTo>
                    <a:pt x="19300" y="15664"/>
                    <a:pt x="19255" y="15661"/>
                    <a:pt x="19211" y="15654"/>
                  </a:cubicBezTo>
                  <a:cubicBezTo>
                    <a:pt x="19021" y="15623"/>
                    <a:pt x="18941" y="15510"/>
                    <a:pt x="18937" y="15322"/>
                  </a:cubicBezTo>
                  <a:cubicBezTo>
                    <a:pt x="18935" y="15160"/>
                    <a:pt x="18940" y="14989"/>
                    <a:pt x="18818" y="14865"/>
                  </a:cubicBezTo>
                  <a:cubicBezTo>
                    <a:pt x="18790" y="14834"/>
                    <a:pt x="18758" y="14813"/>
                    <a:pt x="18721" y="14793"/>
                  </a:cubicBezTo>
                  <a:cubicBezTo>
                    <a:pt x="18615" y="14735"/>
                    <a:pt x="18487" y="14722"/>
                    <a:pt x="18368" y="14717"/>
                  </a:cubicBezTo>
                  <a:cubicBezTo>
                    <a:pt x="18146" y="14707"/>
                    <a:pt x="17925" y="14703"/>
                    <a:pt x="17703" y="14667"/>
                  </a:cubicBezTo>
                  <a:cubicBezTo>
                    <a:pt x="17619" y="14652"/>
                    <a:pt x="17553" y="14642"/>
                    <a:pt x="17542" y="14547"/>
                  </a:cubicBezTo>
                  <a:cubicBezTo>
                    <a:pt x="17531" y="14460"/>
                    <a:pt x="17543" y="14373"/>
                    <a:pt x="17520" y="14287"/>
                  </a:cubicBezTo>
                  <a:cubicBezTo>
                    <a:pt x="17474" y="14125"/>
                    <a:pt x="17327" y="14020"/>
                    <a:pt x="17167" y="13989"/>
                  </a:cubicBezTo>
                  <a:cubicBezTo>
                    <a:pt x="17124" y="13980"/>
                    <a:pt x="17083" y="13977"/>
                    <a:pt x="17041" y="13977"/>
                  </a:cubicBezTo>
                  <a:cubicBezTo>
                    <a:pt x="16883" y="13977"/>
                    <a:pt x="16730" y="14029"/>
                    <a:pt x="16571" y="14047"/>
                  </a:cubicBezTo>
                  <a:cubicBezTo>
                    <a:pt x="16546" y="14050"/>
                    <a:pt x="16521" y="14052"/>
                    <a:pt x="16495" y="14052"/>
                  </a:cubicBezTo>
                  <a:cubicBezTo>
                    <a:pt x="16439" y="14052"/>
                    <a:pt x="16382" y="14043"/>
                    <a:pt x="16329" y="14020"/>
                  </a:cubicBezTo>
                  <a:cubicBezTo>
                    <a:pt x="16225" y="13973"/>
                    <a:pt x="16212" y="13887"/>
                    <a:pt x="16198" y="13783"/>
                  </a:cubicBezTo>
                  <a:cubicBezTo>
                    <a:pt x="16157" y="13425"/>
                    <a:pt x="15841" y="13311"/>
                    <a:pt x="15518" y="13311"/>
                  </a:cubicBezTo>
                  <a:cubicBezTo>
                    <a:pt x="15513" y="13311"/>
                    <a:pt x="15509" y="13311"/>
                    <a:pt x="15504" y="13311"/>
                  </a:cubicBezTo>
                  <a:cubicBezTo>
                    <a:pt x="15455" y="13311"/>
                    <a:pt x="15400" y="13313"/>
                    <a:pt x="15344" y="13313"/>
                  </a:cubicBezTo>
                  <a:cubicBezTo>
                    <a:pt x="15199" y="13313"/>
                    <a:pt x="15045" y="13297"/>
                    <a:pt x="14951" y="13188"/>
                  </a:cubicBezTo>
                  <a:cubicBezTo>
                    <a:pt x="14830" y="13046"/>
                    <a:pt x="14819" y="12840"/>
                    <a:pt x="14703" y="12693"/>
                  </a:cubicBezTo>
                  <a:cubicBezTo>
                    <a:pt x="14661" y="12641"/>
                    <a:pt x="14610" y="12601"/>
                    <a:pt x="14556" y="12572"/>
                  </a:cubicBezTo>
                  <a:cubicBezTo>
                    <a:pt x="14316" y="12447"/>
                    <a:pt x="13979" y="12509"/>
                    <a:pt x="13745" y="12394"/>
                  </a:cubicBezTo>
                  <a:cubicBezTo>
                    <a:pt x="13743" y="12384"/>
                    <a:pt x="13739" y="12373"/>
                    <a:pt x="13731" y="12363"/>
                  </a:cubicBezTo>
                  <a:cubicBezTo>
                    <a:pt x="13553" y="12118"/>
                    <a:pt x="13288" y="12000"/>
                    <a:pt x="13004" y="11924"/>
                  </a:cubicBezTo>
                  <a:cubicBezTo>
                    <a:pt x="12855" y="11885"/>
                    <a:pt x="12704" y="11856"/>
                    <a:pt x="12554" y="11823"/>
                  </a:cubicBezTo>
                  <a:cubicBezTo>
                    <a:pt x="12484" y="11807"/>
                    <a:pt x="12412" y="11790"/>
                    <a:pt x="12343" y="11769"/>
                  </a:cubicBezTo>
                  <a:cubicBezTo>
                    <a:pt x="12315" y="11761"/>
                    <a:pt x="12272" y="11755"/>
                    <a:pt x="12252" y="11734"/>
                  </a:cubicBezTo>
                  <a:cubicBezTo>
                    <a:pt x="12223" y="11703"/>
                    <a:pt x="12241" y="11671"/>
                    <a:pt x="12252" y="11632"/>
                  </a:cubicBezTo>
                  <a:cubicBezTo>
                    <a:pt x="12293" y="11497"/>
                    <a:pt x="12282" y="11371"/>
                    <a:pt x="12138" y="11307"/>
                  </a:cubicBezTo>
                  <a:cubicBezTo>
                    <a:pt x="12077" y="11280"/>
                    <a:pt x="12013" y="11271"/>
                    <a:pt x="11948" y="11271"/>
                  </a:cubicBezTo>
                  <a:cubicBezTo>
                    <a:pt x="11832" y="11271"/>
                    <a:pt x="11714" y="11299"/>
                    <a:pt x="11601" y="11304"/>
                  </a:cubicBezTo>
                  <a:cubicBezTo>
                    <a:pt x="11593" y="11304"/>
                    <a:pt x="11585" y="11304"/>
                    <a:pt x="11577" y="11304"/>
                  </a:cubicBezTo>
                  <a:cubicBezTo>
                    <a:pt x="11445" y="11304"/>
                    <a:pt x="11308" y="11262"/>
                    <a:pt x="11312" y="11108"/>
                  </a:cubicBezTo>
                  <a:cubicBezTo>
                    <a:pt x="11315" y="10958"/>
                    <a:pt x="11323" y="10825"/>
                    <a:pt x="11202" y="10715"/>
                  </a:cubicBezTo>
                  <a:cubicBezTo>
                    <a:pt x="11175" y="10692"/>
                    <a:pt x="11146" y="10672"/>
                    <a:pt x="11118" y="10656"/>
                  </a:cubicBezTo>
                  <a:cubicBezTo>
                    <a:pt x="11030" y="10607"/>
                    <a:pt x="10933" y="10592"/>
                    <a:pt x="10835" y="10592"/>
                  </a:cubicBezTo>
                  <a:cubicBezTo>
                    <a:pt x="10702" y="10592"/>
                    <a:pt x="10565" y="10619"/>
                    <a:pt x="10437" y="10630"/>
                  </a:cubicBezTo>
                  <a:cubicBezTo>
                    <a:pt x="10411" y="10632"/>
                    <a:pt x="10385" y="10633"/>
                    <a:pt x="10359" y="10633"/>
                  </a:cubicBezTo>
                  <a:cubicBezTo>
                    <a:pt x="10244" y="10633"/>
                    <a:pt x="10132" y="10607"/>
                    <a:pt x="10088" y="10483"/>
                  </a:cubicBezTo>
                  <a:cubicBezTo>
                    <a:pt x="10036" y="10340"/>
                    <a:pt x="10024" y="10194"/>
                    <a:pt x="9901" y="10085"/>
                  </a:cubicBezTo>
                  <a:cubicBezTo>
                    <a:pt x="9769" y="9969"/>
                    <a:pt x="9606" y="9945"/>
                    <a:pt x="9439" y="9945"/>
                  </a:cubicBezTo>
                  <a:cubicBezTo>
                    <a:pt x="9326" y="9945"/>
                    <a:pt x="9211" y="9956"/>
                    <a:pt x="9103" y="9957"/>
                  </a:cubicBezTo>
                  <a:cubicBezTo>
                    <a:pt x="8981" y="9957"/>
                    <a:pt x="8825" y="9948"/>
                    <a:pt x="8736" y="9851"/>
                  </a:cubicBezTo>
                  <a:cubicBezTo>
                    <a:pt x="8634" y="9742"/>
                    <a:pt x="8673" y="9553"/>
                    <a:pt x="8620" y="9421"/>
                  </a:cubicBezTo>
                  <a:cubicBezTo>
                    <a:pt x="8546" y="9228"/>
                    <a:pt x="8375" y="9159"/>
                    <a:pt x="8194" y="9159"/>
                  </a:cubicBezTo>
                  <a:cubicBezTo>
                    <a:pt x="8091" y="9159"/>
                    <a:pt x="7984" y="9182"/>
                    <a:pt x="7890" y="9216"/>
                  </a:cubicBezTo>
                  <a:cubicBezTo>
                    <a:pt x="7770" y="9259"/>
                    <a:pt x="7636" y="9330"/>
                    <a:pt x="7504" y="9330"/>
                  </a:cubicBezTo>
                  <a:cubicBezTo>
                    <a:pt x="7476" y="9330"/>
                    <a:pt x="7448" y="9327"/>
                    <a:pt x="7421" y="9320"/>
                  </a:cubicBezTo>
                  <a:cubicBezTo>
                    <a:pt x="7365" y="9306"/>
                    <a:pt x="7304" y="9277"/>
                    <a:pt x="7277" y="9225"/>
                  </a:cubicBezTo>
                  <a:cubicBezTo>
                    <a:pt x="7247" y="9167"/>
                    <a:pt x="7271" y="9091"/>
                    <a:pt x="7260" y="9027"/>
                  </a:cubicBezTo>
                  <a:cubicBezTo>
                    <a:pt x="7237" y="8889"/>
                    <a:pt x="7152" y="8842"/>
                    <a:pt x="7048" y="8842"/>
                  </a:cubicBezTo>
                  <a:cubicBezTo>
                    <a:pt x="6893" y="8842"/>
                    <a:pt x="6695" y="8946"/>
                    <a:pt x="6593" y="9012"/>
                  </a:cubicBezTo>
                  <a:cubicBezTo>
                    <a:pt x="6425" y="9119"/>
                    <a:pt x="6227" y="9314"/>
                    <a:pt x="6014" y="9314"/>
                  </a:cubicBezTo>
                  <a:cubicBezTo>
                    <a:pt x="5979" y="9314"/>
                    <a:pt x="5944" y="9309"/>
                    <a:pt x="5909" y="9297"/>
                  </a:cubicBezTo>
                  <a:cubicBezTo>
                    <a:pt x="5841" y="9274"/>
                    <a:pt x="5782" y="9239"/>
                    <a:pt x="5709" y="9239"/>
                  </a:cubicBezTo>
                  <a:cubicBezTo>
                    <a:pt x="5705" y="9239"/>
                    <a:pt x="5701" y="9240"/>
                    <a:pt x="5697" y="9240"/>
                  </a:cubicBezTo>
                  <a:cubicBezTo>
                    <a:pt x="5630" y="9244"/>
                    <a:pt x="5570" y="9275"/>
                    <a:pt x="5518" y="9315"/>
                  </a:cubicBezTo>
                  <a:cubicBezTo>
                    <a:pt x="5411" y="9400"/>
                    <a:pt x="5340" y="9526"/>
                    <a:pt x="5287" y="9650"/>
                  </a:cubicBezTo>
                  <a:cubicBezTo>
                    <a:pt x="5183" y="9895"/>
                    <a:pt x="5141" y="10224"/>
                    <a:pt x="4906" y="10384"/>
                  </a:cubicBezTo>
                  <a:cubicBezTo>
                    <a:pt x="4770" y="10476"/>
                    <a:pt x="4598" y="10497"/>
                    <a:pt x="4445" y="10553"/>
                  </a:cubicBezTo>
                  <a:cubicBezTo>
                    <a:pt x="4314" y="10601"/>
                    <a:pt x="4197" y="10673"/>
                    <a:pt x="4100" y="10775"/>
                  </a:cubicBezTo>
                  <a:cubicBezTo>
                    <a:pt x="3918" y="10960"/>
                    <a:pt x="3819" y="11209"/>
                    <a:pt x="3725" y="11447"/>
                  </a:cubicBezTo>
                  <a:cubicBezTo>
                    <a:pt x="3622" y="11702"/>
                    <a:pt x="3517" y="11946"/>
                    <a:pt x="3313" y="12136"/>
                  </a:cubicBezTo>
                  <a:cubicBezTo>
                    <a:pt x="3211" y="12231"/>
                    <a:pt x="3101" y="12322"/>
                    <a:pt x="3029" y="12444"/>
                  </a:cubicBezTo>
                  <a:cubicBezTo>
                    <a:pt x="2948" y="12585"/>
                    <a:pt x="2964" y="12714"/>
                    <a:pt x="2982" y="12868"/>
                  </a:cubicBezTo>
                  <a:cubicBezTo>
                    <a:pt x="3019" y="13199"/>
                    <a:pt x="2605" y="13352"/>
                    <a:pt x="2417" y="13559"/>
                  </a:cubicBezTo>
                  <a:cubicBezTo>
                    <a:pt x="2222" y="13771"/>
                    <a:pt x="2126" y="14079"/>
                    <a:pt x="2307" y="14332"/>
                  </a:cubicBezTo>
                  <a:cubicBezTo>
                    <a:pt x="2359" y="14405"/>
                    <a:pt x="2425" y="14456"/>
                    <a:pt x="2502" y="14484"/>
                  </a:cubicBezTo>
                  <a:cubicBezTo>
                    <a:pt x="2391" y="14730"/>
                    <a:pt x="2137" y="14889"/>
                    <a:pt x="1955" y="15079"/>
                  </a:cubicBezTo>
                  <a:cubicBezTo>
                    <a:pt x="1767" y="15280"/>
                    <a:pt x="1612" y="15555"/>
                    <a:pt x="1705" y="15833"/>
                  </a:cubicBezTo>
                  <a:cubicBezTo>
                    <a:pt x="1695" y="15834"/>
                    <a:pt x="1683" y="15836"/>
                    <a:pt x="1673" y="15837"/>
                  </a:cubicBezTo>
                  <a:cubicBezTo>
                    <a:pt x="1365" y="15902"/>
                    <a:pt x="1047" y="16081"/>
                    <a:pt x="828" y="16332"/>
                  </a:cubicBezTo>
                  <a:cubicBezTo>
                    <a:pt x="1086" y="15496"/>
                    <a:pt x="1424" y="14682"/>
                    <a:pt x="1814" y="13902"/>
                  </a:cubicBezTo>
                  <a:cubicBezTo>
                    <a:pt x="2471" y="12585"/>
                    <a:pt x="3272" y="11338"/>
                    <a:pt x="4167" y="10171"/>
                  </a:cubicBezTo>
                  <a:cubicBezTo>
                    <a:pt x="4854" y="9276"/>
                    <a:pt x="5601" y="8430"/>
                    <a:pt x="6401" y="7635"/>
                  </a:cubicBezTo>
                  <a:close/>
                  <a:moveTo>
                    <a:pt x="12400" y="19728"/>
                  </a:moveTo>
                  <a:cubicBezTo>
                    <a:pt x="12404" y="19728"/>
                    <a:pt x="12408" y="19728"/>
                    <a:pt x="12411" y="19728"/>
                  </a:cubicBezTo>
                  <a:cubicBezTo>
                    <a:pt x="12546" y="19732"/>
                    <a:pt x="12685" y="19789"/>
                    <a:pt x="12810" y="19832"/>
                  </a:cubicBezTo>
                  <a:cubicBezTo>
                    <a:pt x="12885" y="19860"/>
                    <a:pt x="12959" y="19894"/>
                    <a:pt x="13036" y="19921"/>
                  </a:cubicBezTo>
                  <a:cubicBezTo>
                    <a:pt x="13045" y="19924"/>
                    <a:pt x="13052" y="19928"/>
                    <a:pt x="13058" y="19930"/>
                  </a:cubicBezTo>
                  <a:cubicBezTo>
                    <a:pt x="13140" y="19986"/>
                    <a:pt x="13216" y="20051"/>
                    <a:pt x="13279" y="20124"/>
                  </a:cubicBezTo>
                  <a:cubicBezTo>
                    <a:pt x="13326" y="20180"/>
                    <a:pt x="13367" y="20253"/>
                    <a:pt x="13354" y="20329"/>
                  </a:cubicBezTo>
                  <a:cubicBezTo>
                    <a:pt x="13342" y="20395"/>
                    <a:pt x="13298" y="20450"/>
                    <a:pt x="13253" y="20497"/>
                  </a:cubicBezTo>
                  <a:cubicBezTo>
                    <a:pt x="13155" y="20598"/>
                    <a:pt x="13031" y="20680"/>
                    <a:pt x="12901" y="20732"/>
                  </a:cubicBezTo>
                  <a:cubicBezTo>
                    <a:pt x="12821" y="20765"/>
                    <a:pt x="12717" y="20802"/>
                    <a:pt x="12621" y="20802"/>
                  </a:cubicBezTo>
                  <a:cubicBezTo>
                    <a:pt x="12578" y="20802"/>
                    <a:pt x="12537" y="20795"/>
                    <a:pt x="12500" y="20776"/>
                  </a:cubicBezTo>
                  <a:cubicBezTo>
                    <a:pt x="12381" y="20717"/>
                    <a:pt x="12350" y="20549"/>
                    <a:pt x="12319" y="20433"/>
                  </a:cubicBezTo>
                  <a:cubicBezTo>
                    <a:pt x="12277" y="20281"/>
                    <a:pt x="12241" y="20123"/>
                    <a:pt x="12224" y="19967"/>
                  </a:cubicBezTo>
                  <a:cubicBezTo>
                    <a:pt x="12219" y="19904"/>
                    <a:pt x="12217" y="19823"/>
                    <a:pt x="12261" y="19774"/>
                  </a:cubicBezTo>
                  <a:cubicBezTo>
                    <a:pt x="12298" y="19735"/>
                    <a:pt x="12350" y="19728"/>
                    <a:pt x="12400" y="19728"/>
                  </a:cubicBezTo>
                  <a:close/>
                  <a:moveTo>
                    <a:pt x="4384" y="16156"/>
                  </a:moveTo>
                  <a:cubicBezTo>
                    <a:pt x="4407" y="16156"/>
                    <a:pt x="4433" y="16165"/>
                    <a:pt x="4461" y="16186"/>
                  </a:cubicBezTo>
                  <a:cubicBezTo>
                    <a:pt x="4516" y="16228"/>
                    <a:pt x="4513" y="16312"/>
                    <a:pt x="4571" y="16357"/>
                  </a:cubicBezTo>
                  <a:cubicBezTo>
                    <a:pt x="4598" y="16376"/>
                    <a:pt x="4629" y="16386"/>
                    <a:pt x="4660" y="16386"/>
                  </a:cubicBezTo>
                  <a:cubicBezTo>
                    <a:pt x="4690" y="16386"/>
                    <a:pt x="4721" y="16376"/>
                    <a:pt x="4747" y="16354"/>
                  </a:cubicBezTo>
                  <a:cubicBezTo>
                    <a:pt x="4804" y="16309"/>
                    <a:pt x="4819" y="16232"/>
                    <a:pt x="4897" y="16206"/>
                  </a:cubicBezTo>
                  <a:cubicBezTo>
                    <a:pt x="4915" y="16200"/>
                    <a:pt x="4930" y="16198"/>
                    <a:pt x="4944" y="16198"/>
                  </a:cubicBezTo>
                  <a:cubicBezTo>
                    <a:pt x="5014" y="16198"/>
                    <a:pt x="5045" y="16262"/>
                    <a:pt x="5081" y="16323"/>
                  </a:cubicBezTo>
                  <a:cubicBezTo>
                    <a:pt x="5124" y="16396"/>
                    <a:pt x="5176" y="16429"/>
                    <a:pt x="5235" y="16429"/>
                  </a:cubicBezTo>
                  <a:cubicBezTo>
                    <a:pt x="5276" y="16429"/>
                    <a:pt x="5320" y="16413"/>
                    <a:pt x="5366" y="16384"/>
                  </a:cubicBezTo>
                  <a:cubicBezTo>
                    <a:pt x="5418" y="16352"/>
                    <a:pt x="5498" y="16293"/>
                    <a:pt x="5570" y="16293"/>
                  </a:cubicBezTo>
                  <a:cubicBezTo>
                    <a:pt x="5592" y="16293"/>
                    <a:pt x="5613" y="16299"/>
                    <a:pt x="5633" y="16312"/>
                  </a:cubicBezTo>
                  <a:cubicBezTo>
                    <a:pt x="5698" y="16358"/>
                    <a:pt x="5670" y="16456"/>
                    <a:pt x="5689" y="16523"/>
                  </a:cubicBezTo>
                  <a:cubicBezTo>
                    <a:pt x="5708" y="16595"/>
                    <a:pt x="5749" y="16620"/>
                    <a:pt x="5796" y="16620"/>
                  </a:cubicBezTo>
                  <a:cubicBezTo>
                    <a:pt x="5864" y="16620"/>
                    <a:pt x="5946" y="16568"/>
                    <a:pt x="6002" y="16531"/>
                  </a:cubicBezTo>
                  <a:cubicBezTo>
                    <a:pt x="6049" y="16500"/>
                    <a:pt x="6100" y="16466"/>
                    <a:pt x="6151" y="16466"/>
                  </a:cubicBezTo>
                  <a:cubicBezTo>
                    <a:pt x="6177" y="16466"/>
                    <a:pt x="6203" y="16475"/>
                    <a:pt x="6229" y="16499"/>
                  </a:cubicBezTo>
                  <a:cubicBezTo>
                    <a:pt x="6295" y="16561"/>
                    <a:pt x="6304" y="16675"/>
                    <a:pt x="6316" y="16759"/>
                  </a:cubicBezTo>
                  <a:cubicBezTo>
                    <a:pt x="6323" y="16803"/>
                    <a:pt x="6369" y="16830"/>
                    <a:pt x="6411" y="16830"/>
                  </a:cubicBezTo>
                  <a:cubicBezTo>
                    <a:pt x="6428" y="16830"/>
                    <a:pt x="6444" y="16826"/>
                    <a:pt x="6456" y="16817"/>
                  </a:cubicBezTo>
                  <a:cubicBezTo>
                    <a:pt x="6541" y="16763"/>
                    <a:pt x="6638" y="16697"/>
                    <a:pt x="6742" y="16697"/>
                  </a:cubicBezTo>
                  <a:cubicBezTo>
                    <a:pt x="6764" y="16697"/>
                    <a:pt x="6786" y="16700"/>
                    <a:pt x="6808" y="16707"/>
                  </a:cubicBezTo>
                  <a:cubicBezTo>
                    <a:pt x="6927" y="16743"/>
                    <a:pt x="6997" y="16851"/>
                    <a:pt x="6992" y="16971"/>
                  </a:cubicBezTo>
                  <a:cubicBezTo>
                    <a:pt x="6990" y="17027"/>
                    <a:pt x="7032" y="17056"/>
                    <a:pt x="7077" y="17056"/>
                  </a:cubicBezTo>
                  <a:cubicBezTo>
                    <a:pt x="7107" y="17056"/>
                    <a:pt x="7138" y="17043"/>
                    <a:pt x="7156" y="17015"/>
                  </a:cubicBezTo>
                  <a:cubicBezTo>
                    <a:pt x="7210" y="16936"/>
                    <a:pt x="7297" y="16896"/>
                    <a:pt x="7385" y="16896"/>
                  </a:cubicBezTo>
                  <a:cubicBezTo>
                    <a:pt x="7436" y="16896"/>
                    <a:pt x="7488" y="16909"/>
                    <a:pt x="7533" y="16936"/>
                  </a:cubicBezTo>
                  <a:cubicBezTo>
                    <a:pt x="7502" y="17045"/>
                    <a:pt x="7495" y="17161"/>
                    <a:pt x="7512" y="17273"/>
                  </a:cubicBezTo>
                  <a:cubicBezTo>
                    <a:pt x="7545" y="17471"/>
                    <a:pt x="7672" y="17618"/>
                    <a:pt x="7833" y="17729"/>
                  </a:cubicBezTo>
                  <a:cubicBezTo>
                    <a:pt x="7999" y="17841"/>
                    <a:pt x="8233" y="17919"/>
                    <a:pt x="8328" y="18108"/>
                  </a:cubicBezTo>
                  <a:cubicBezTo>
                    <a:pt x="8425" y="18301"/>
                    <a:pt x="8376" y="18534"/>
                    <a:pt x="8506" y="18702"/>
                  </a:cubicBezTo>
                  <a:cubicBezTo>
                    <a:pt x="8483" y="18710"/>
                    <a:pt x="8459" y="18718"/>
                    <a:pt x="8436" y="18728"/>
                  </a:cubicBezTo>
                  <a:cubicBezTo>
                    <a:pt x="8363" y="18762"/>
                    <a:pt x="8301" y="18807"/>
                    <a:pt x="8247" y="18862"/>
                  </a:cubicBezTo>
                  <a:cubicBezTo>
                    <a:pt x="8058" y="18599"/>
                    <a:pt x="7785" y="18376"/>
                    <a:pt x="7525" y="18199"/>
                  </a:cubicBezTo>
                  <a:cubicBezTo>
                    <a:pt x="7280" y="18032"/>
                    <a:pt x="7016" y="17879"/>
                    <a:pt x="6723" y="17879"/>
                  </a:cubicBezTo>
                  <a:cubicBezTo>
                    <a:pt x="6669" y="17879"/>
                    <a:pt x="6614" y="17884"/>
                    <a:pt x="6557" y="17895"/>
                  </a:cubicBezTo>
                  <a:cubicBezTo>
                    <a:pt x="5844" y="18040"/>
                    <a:pt x="5588" y="18920"/>
                    <a:pt x="6007" y="19480"/>
                  </a:cubicBezTo>
                  <a:cubicBezTo>
                    <a:pt x="6126" y="19637"/>
                    <a:pt x="6282" y="19758"/>
                    <a:pt x="6448" y="19862"/>
                  </a:cubicBezTo>
                  <a:cubicBezTo>
                    <a:pt x="6585" y="19947"/>
                    <a:pt x="6740" y="20043"/>
                    <a:pt x="6901" y="20095"/>
                  </a:cubicBezTo>
                  <a:cubicBezTo>
                    <a:pt x="6769" y="20151"/>
                    <a:pt x="6656" y="20244"/>
                    <a:pt x="6568" y="20358"/>
                  </a:cubicBezTo>
                  <a:cubicBezTo>
                    <a:pt x="6414" y="20285"/>
                    <a:pt x="6237" y="20249"/>
                    <a:pt x="6071" y="20218"/>
                  </a:cubicBezTo>
                  <a:cubicBezTo>
                    <a:pt x="5886" y="20183"/>
                    <a:pt x="5696" y="20155"/>
                    <a:pt x="5508" y="20133"/>
                  </a:cubicBezTo>
                  <a:cubicBezTo>
                    <a:pt x="5156" y="20092"/>
                    <a:pt x="4801" y="20072"/>
                    <a:pt x="4447" y="20072"/>
                  </a:cubicBezTo>
                  <a:cubicBezTo>
                    <a:pt x="4422" y="20072"/>
                    <a:pt x="4397" y="20072"/>
                    <a:pt x="4372" y="20072"/>
                  </a:cubicBezTo>
                  <a:cubicBezTo>
                    <a:pt x="3998" y="20076"/>
                    <a:pt x="3626" y="20103"/>
                    <a:pt x="3254" y="20154"/>
                  </a:cubicBezTo>
                  <a:cubicBezTo>
                    <a:pt x="3065" y="20179"/>
                    <a:pt x="2879" y="20212"/>
                    <a:pt x="2695" y="20251"/>
                  </a:cubicBezTo>
                  <a:cubicBezTo>
                    <a:pt x="2602" y="20270"/>
                    <a:pt x="2509" y="20291"/>
                    <a:pt x="2419" y="20316"/>
                  </a:cubicBezTo>
                  <a:cubicBezTo>
                    <a:pt x="2379" y="20327"/>
                    <a:pt x="2337" y="20336"/>
                    <a:pt x="2298" y="20350"/>
                  </a:cubicBezTo>
                  <a:cubicBezTo>
                    <a:pt x="2269" y="20116"/>
                    <a:pt x="2124" y="19909"/>
                    <a:pt x="1860" y="19879"/>
                  </a:cubicBezTo>
                  <a:cubicBezTo>
                    <a:pt x="1827" y="19875"/>
                    <a:pt x="1793" y="19873"/>
                    <a:pt x="1760" y="19873"/>
                  </a:cubicBezTo>
                  <a:cubicBezTo>
                    <a:pt x="1288" y="19873"/>
                    <a:pt x="881" y="20248"/>
                    <a:pt x="753" y="20688"/>
                  </a:cubicBezTo>
                  <a:cubicBezTo>
                    <a:pt x="738" y="20683"/>
                    <a:pt x="724" y="20681"/>
                    <a:pt x="709" y="20681"/>
                  </a:cubicBezTo>
                  <a:cubicBezTo>
                    <a:pt x="699" y="20681"/>
                    <a:pt x="689" y="20682"/>
                    <a:pt x="678" y="20684"/>
                  </a:cubicBezTo>
                  <a:cubicBezTo>
                    <a:pt x="614" y="20697"/>
                    <a:pt x="551" y="20728"/>
                    <a:pt x="493" y="20757"/>
                  </a:cubicBezTo>
                  <a:cubicBezTo>
                    <a:pt x="463" y="20772"/>
                    <a:pt x="432" y="20787"/>
                    <a:pt x="403" y="20804"/>
                  </a:cubicBezTo>
                  <a:cubicBezTo>
                    <a:pt x="300" y="20051"/>
                    <a:pt x="289" y="19289"/>
                    <a:pt x="367" y="18545"/>
                  </a:cubicBezTo>
                  <a:cubicBezTo>
                    <a:pt x="376" y="18458"/>
                    <a:pt x="387" y="18369"/>
                    <a:pt x="398" y="18284"/>
                  </a:cubicBezTo>
                  <a:cubicBezTo>
                    <a:pt x="519" y="18417"/>
                    <a:pt x="715" y="18504"/>
                    <a:pt x="871" y="18547"/>
                  </a:cubicBezTo>
                  <a:cubicBezTo>
                    <a:pt x="944" y="18568"/>
                    <a:pt x="1019" y="18578"/>
                    <a:pt x="1093" y="18578"/>
                  </a:cubicBezTo>
                  <a:cubicBezTo>
                    <a:pt x="1261" y="18578"/>
                    <a:pt x="1424" y="18523"/>
                    <a:pt x="1553" y="18405"/>
                  </a:cubicBezTo>
                  <a:cubicBezTo>
                    <a:pt x="1753" y="18221"/>
                    <a:pt x="1825" y="17950"/>
                    <a:pt x="1942" y="17716"/>
                  </a:cubicBezTo>
                  <a:cubicBezTo>
                    <a:pt x="2075" y="17450"/>
                    <a:pt x="2288" y="17294"/>
                    <a:pt x="2569" y="17202"/>
                  </a:cubicBezTo>
                  <a:cubicBezTo>
                    <a:pt x="2780" y="17132"/>
                    <a:pt x="3034" y="17095"/>
                    <a:pt x="3169" y="16893"/>
                  </a:cubicBezTo>
                  <a:cubicBezTo>
                    <a:pt x="3243" y="16780"/>
                    <a:pt x="3256" y="16650"/>
                    <a:pt x="3226" y="16528"/>
                  </a:cubicBezTo>
                  <a:cubicBezTo>
                    <a:pt x="3238" y="16442"/>
                    <a:pt x="3278" y="16350"/>
                    <a:pt x="3371" y="16331"/>
                  </a:cubicBezTo>
                  <a:cubicBezTo>
                    <a:pt x="3382" y="16329"/>
                    <a:pt x="3392" y="16327"/>
                    <a:pt x="3402" y="16327"/>
                  </a:cubicBezTo>
                  <a:cubicBezTo>
                    <a:pt x="3479" y="16327"/>
                    <a:pt x="3525" y="16392"/>
                    <a:pt x="3587" y="16436"/>
                  </a:cubicBezTo>
                  <a:cubicBezTo>
                    <a:pt x="3597" y="16443"/>
                    <a:pt x="3609" y="16446"/>
                    <a:pt x="3622" y="16446"/>
                  </a:cubicBezTo>
                  <a:cubicBezTo>
                    <a:pt x="3655" y="16446"/>
                    <a:pt x="3690" y="16425"/>
                    <a:pt x="3694" y="16393"/>
                  </a:cubicBezTo>
                  <a:cubicBezTo>
                    <a:pt x="3706" y="16312"/>
                    <a:pt x="3788" y="16212"/>
                    <a:pt x="3872" y="16212"/>
                  </a:cubicBezTo>
                  <a:cubicBezTo>
                    <a:pt x="3898" y="16212"/>
                    <a:pt x="3924" y="16221"/>
                    <a:pt x="3949" y="16244"/>
                  </a:cubicBezTo>
                  <a:cubicBezTo>
                    <a:pt x="3990" y="16282"/>
                    <a:pt x="4007" y="16346"/>
                    <a:pt x="4072" y="16358"/>
                  </a:cubicBezTo>
                  <a:cubicBezTo>
                    <a:pt x="4079" y="16360"/>
                    <a:pt x="4086" y="16360"/>
                    <a:pt x="4093" y="16360"/>
                  </a:cubicBezTo>
                  <a:cubicBezTo>
                    <a:pt x="4205" y="16360"/>
                    <a:pt x="4271" y="16156"/>
                    <a:pt x="4384" y="16156"/>
                  </a:cubicBezTo>
                  <a:close/>
                  <a:moveTo>
                    <a:pt x="9322" y="19796"/>
                  </a:moveTo>
                  <a:cubicBezTo>
                    <a:pt x="9371" y="19796"/>
                    <a:pt x="9425" y="19803"/>
                    <a:pt x="9460" y="19841"/>
                  </a:cubicBezTo>
                  <a:cubicBezTo>
                    <a:pt x="9507" y="19890"/>
                    <a:pt x="9506" y="19971"/>
                    <a:pt x="9499" y="20033"/>
                  </a:cubicBezTo>
                  <a:cubicBezTo>
                    <a:pt x="9485" y="20190"/>
                    <a:pt x="9449" y="20348"/>
                    <a:pt x="9411" y="20500"/>
                  </a:cubicBezTo>
                  <a:cubicBezTo>
                    <a:pt x="9381" y="20617"/>
                    <a:pt x="9351" y="20784"/>
                    <a:pt x="9234" y="20846"/>
                  </a:cubicBezTo>
                  <a:cubicBezTo>
                    <a:pt x="9196" y="20866"/>
                    <a:pt x="9153" y="20873"/>
                    <a:pt x="9109" y="20873"/>
                  </a:cubicBezTo>
                  <a:cubicBezTo>
                    <a:pt x="9014" y="20873"/>
                    <a:pt x="8912" y="20837"/>
                    <a:pt x="8833" y="20806"/>
                  </a:cubicBezTo>
                  <a:cubicBezTo>
                    <a:pt x="8703" y="20754"/>
                    <a:pt x="8579" y="20675"/>
                    <a:pt x="8480" y="20575"/>
                  </a:cubicBezTo>
                  <a:cubicBezTo>
                    <a:pt x="8433" y="20528"/>
                    <a:pt x="8387" y="20473"/>
                    <a:pt x="8376" y="20408"/>
                  </a:cubicBezTo>
                  <a:cubicBezTo>
                    <a:pt x="8363" y="20332"/>
                    <a:pt x="8403" y="20259"/>
                    <a:pt x="8449" y="20202"/>
                  </a:cubicBezTo>
                  <a:cubicBezTo>
                    <a:pt x="8510" y="20128"/>
                    <a:pt x="8584" y="20064"/>
                    <a:pt x="8666" y="20007"/>
                  </a:cubicBezTo>
                  <a:cubicBezTo>
                    <a:pt x="8673" y="20003"/>
                    <a:pt x="8681" y="20001"/>
                    <a:pt x="8688" y="19997"/>
                  </a:cubicBezTo>
                  <a:cubicBezTo>
                    <a:pt x="8764" y="19969"/>
                    <a:pt x="8838" y="19933"/>
                    <a:pt x="8913" y="19905"/>
                  </a:cubicBezTo>
                  <a:cubicBezTo>
                    <a:pt x="9038" y="19858"/>
                    <a:pt x="9177" y="19801"/>
                    <a:pt x="9311" y="19796"/>
                  </a:cubicBezTo>
                  <a:cubicBezTo>
                    <a:pt x="9315" y="19796"/>
                    <a:pt x="9318" y="19796"/>
                    <a:pt x="9322" y="19796"/>
                  </a:cubicBezTo>
                  <a:close/>
                  <a:moveTo>
                    <a:pt x="21138" y="17059"/>
                  </a:moveTo>
                  <a:cubicBezTo>
                    <a:pt x="21588" y="17059"/>
                    <a:pt x="22021" y="17304"/>
                    <a:pt x="22238" y="17713"/>
                  </a:cubicBezTo>
                  <a:cubicBezTo>
                    <a:pt x="22255" y="17746"/>
                    <a:pt x="22287" y="17760"/>
                    <a:pt x="22320" y="17760"/>
                  </a:cubicBezTo>
                  <a:cubicBezTo>
                    <a:pt x="22337" y="17760"/>
                    <a:pt x="22355" y="17756"/>
                    <a:pt x="22371" y="17748"/>
                  </a:cubicBezTo>
                  <a:cubicBezTo>
                    <a:pt x="22500" y="17689"/>
                    <a:pt x="22638" y="17663"/>
                    <a:pt x="22778" y="17663"/>
                  </a:cubicBezTo>
                  <a:cubicBezTo>
                    <a:pt x="22968" y="17663"/>
                    <a:pt x="23159" y="17711"/>
                    <a:pt x="23331" y="17790"/>
                  </a:cubicBezTo>
                  <a:cubicBezTo>
                    <a:pt x="23592" y="17911"/>
                    <a:pt x="23901" y="18187"/>
                    <a:pt x="23749" y="18508"/>
                  </a:cubicBezTo>
                  <a:cubicBezTo>
                    <a:pt x="23719" y="18569"/>
                    <a:pt x="23742" y="18629"/>
                    <a:pt x="23805" y="18651"/>
                  </a:cubicBezTo>
                  <a:cubicBezTo>
                    <a:pt x="24194" y="18790"/>
                    <a:pt x="24464" y="19192"/>
                    <a:pt x="24428" y="19604"/>
                  </a:cubicBezTo>
                  <a:cubicBezTo>
                    <a:pt x="24392" y="20014"/>
                    <a:pt x="24037" y="20369"/>
                    <a:pt x="23633" y="20424"/>
                  </a:cubicBezTo>
                  <a:cubicBezTo>
                    <a:pt x="23578" y="20430"/>
                    <a:pt x="23534" y="20463"/>
                    <a:pt x="23533" y="20524"/>
                  </a:cubicBezTo>
                  <a:cubicBezTo>
                    <a:pt x="23529" y="20759"/>
                    <a:pt x="23304" y="20934"/>
                    <a:pt x="23114" y="21040"/>
                  </a:cubicBezTo>
                  <a:cubicBezTo>
                    <a:pt x="22920" y="21153"/>
                    <a:pt x="22701" y="21221"/>
                    <a:pt x="22476" y="21229"/>
                  </a:cubicBezTo>
                  <a:cubicBezTo>
                    <a:pt x="22457" y="21230"/>
                    <a:pt x="22438" y="21230"/>
                    <a:pt x="22418" y="21230"/>
                  </a:cubicBezTo>
                  <a:cubicBezTo>
                    <a:pt x="22192" y="21230"/>
                    <a:pt x="21972" y="21174"/>
                    <a:pt x="21769" y="21076"/>
                  </a:cubicBezTo>
                  <a:cubicBezTo>
                    <a:pt x="21607" y="21000"/>
                    <a:pt x="21416" y="20828"/>
                    <a:pt x="21226" y="20828"/>
                  </a:cubicBezTo>
                  <a:cubicBezTo>
                    <a:pt x="21191" y="20828"/>
                    <a:pt x="21157" y="20834"/>
                    <a:pt x="21123" y="20847"/>
                  </a:cubicBezTo>
                  <a:cubicBezTo>
                    <a:pt x="21020" y="20885"/>
                    <a:pt x="20937" y="20960"/>
                    <a:pt x="20833" y="20999"/>
                  </a:cubicBezTo>
                  <a:cubicBezTo>
                    <a:pt x="20728" y="21037"/>
                    <a:pt x="20618" y="21056"/>
                    <a:pt x="20506" y="21056"/>
                  </a:cubicBezTo>
                  <a:cubicBezTo>
                    <a:pt x="20495" y="21056"/>
                    <a:pt x="20483" y="21055"/>
                    <a:pt x="20471" y="21055"/>
                  </a:cubicBezTo>
                  <a:cubicBezTo>
                    <a:pt x="20243" y="21049"/>
                    <a:pt x="20029" y="20953"/>
                    <a:pt x="19867" y="20795"/>
                  </a:cubicBezTo>
                  <a:cubicBezTo>
                    <a:pt x="19793" y="20722"/>
                    <a:pt x="19732" y="20638"/>
                    <a:pt x="19686" y="20546"/>
                  </a:cubicBezTo>
                  <a:cubicBezTo>
                    <a:pt x="19639" y="20451"/>
                    <a:pt x="19618" y="20343"/>
                    <a:pt x="19548" y="20259"/>
                  </a:cubicBezTo>
                  <a:cubicBezTo>
                    <a:pt x="19473" y="20170"/>
                    <a:pt x="19374" y="20153"/>
                    <a:pt x="19269" y="20153"/>
                  </a:cubicBezTo>
                  <a:cubicBezTo>
                    <a:pt x="19209" y="20153"/>
                    <a:pt x="19147" y="20159"/>
                    <a:pt x="19086" y="20159"/>
                  </a:cubicBezTo>
                  <a:cubicBezTo>
                    <a:pt x="19035" y="20159"/>
                    <a:pt x="18984" y="20155"/>
                    <a:pt x="18936" y="20141"/>
                  </a:cubicBezTo>
                  <a:cubicBezTo>
                    <a:pt x="18690" y="20067"/>
                    <a:pt x="18484" y="19864"/>
                    <a:pt x="18309" y="19685"/>
                  </a:cubicBezTo>
                  <a:cubicBezTo>
                    <a:pt x="18133" y="19509"/>
                    <a:pt x="17969" y="19286"/>
                    <a:pt x="17966" y="19034"/>
                  </a:cubicBezTo>
                  <a:cubicBezTo>
                    <a:pt x="17984" y="18924"/>
                    <a:pt x="18019" y="18818"/>
                    <a:pt x="18067" y="18721"/>
                  </a:cubicBezTo>
                  <a:cubicBezTo>
                    <a:pt x="18112" y="18634"/>
                    <a:pt x="18170" y="18556"/>
                    <a:pt x="18239" y="18489"/>
                  </a:cubicBezTo>
                  <a:cubicBezTo>
                    <a:pt x="18327" y="18405"/>
                    <a:pt x="18446" y="18388"/>
                    <a:pt x="18535" y="18311"/>
                  </a:cubicBezTo>
                  <a:cubicBezTo>
                    <a:pt x="18622" y="18239"/>
                    <a:pt x="18653" y="18135"/>
                    <a:pt x="18702" y="18039"/>
                  </a:cubicBezTo>
                  <a:cubicBezTo>
                    <a:pt x="18753" y="17940"/>
                    <a:pt x="18816" y="17849"/>
                    <a:pt x="18893" y="17769"/>
                  </a:cubicBezTo>
                  <a:cubicBezTo>
                    <a:pt x="19046" y="17609"/>
                    <a:pt x="19242" y="17485"/>
                    <a:pt x="19456" y="17422"/>
                  </a:cubicBezTo>
                  <a:cubicBezTo>
                    <a:pt x="19509" y="17407"/>
                    <a:pt x="19564" y="17395"/>
                    <a:pt x="19618" y="17388"/>
                  </a:cubicBezTo>
                  <a:cubicBezTo>
                    <a:pt x="19627" y="17390"/>
                    <a:pt x="19636" y="17391"/>
                    <a:pt x="19645" y="17391"/>
                  </a:cubicBezTo>
                  <a:cubicBezTo>
                    <a:pt x="19662" y="17391"/>
                    <a:pt x="19679" y="17387"/>
                    <a:pt x="19695" y="17379"/>
                  </a:cubicBezTo>
                  <a:cubicBezTo>
                    <a:pt x="19725" y="17378"/>
                    <a:pt x="19755" y="17375"/>
                    <a:pt x="19785" y="17375"/>
                  </a:cubicBezTo>
                  <a:cubicBezTo>
                    <a:pt x="19899" y="17375"/>
                    <a:pt x="20015" y="17417"/>
                    <a:pt x="20128" y="17417"/>
                  </a:cubicBezTo>
                  <a:cubicBezTo>
                    <a:pt x="20135" y="17417"/>
                    <a:pt x="20141" y="17416"/>
                    <a:pt x="20147" y="17416"/>
                  </a:cubicBezTo>
                  <a:cubicBezTo>
                    <a:pt x="20267" y="17411"/>
                    <a:pt x="20347" y="17318"/>
                    <a:pt x="20445" y="17260"/>
                  </a:cubicBezTo>
                  <a:cubicBezTo>
                    <a:pt x="20566" y="17186"/>
                    <a:pt x="20697" y="17130"/>
                    <a:pt x="20836" y="17096"/>
                  </a:cubicBezTo>
                  <a:cubicBezTo>
                    <a:pt x="20936" y="17071"/>
                    <a:pt x="21037" y="17059"/>
                    <a:pt x="21138" y="17059"/>
                  </a:cubicBezTo>
                  <a:close/>
                  <a:moveTo>
                    <a:pt x="24509" y="19976"/>
                  </a:moveTo>
                  <a:cubicBezTo>
                    <a:pt x="24519" y="20080"/>
                    <a:pt x="24529" y="20184"/>
                    <a:pt x="24540" y="20288"/>
                  </a:cubicBezTo>
                  <a:cubicBezTo>
                    <a:pt x="24546" y="20347"/>
                    <a:pt x="24555" y="20405"/>
                    <a:pt x="24561" y="20463"/>
                  </a:cubicBezTo>
                  <a:cubicBezTo>
                    <a:pt x="24565" y="20492"/>
                    <a:pt x="24567" y="20518"/>
                    <a:pt x="24571" y="20545"/>
                  </a:cubicBezTo>
                  <a:cubicBezTo>
                    <a:pt x="24572" y="20557"/>
                    <a:pt x="24574" y="20572"/>
                    <a:pt x="24575" y="20585"/>
                  </a:cubicBezTo>
                  <a:cubicBezTo>
                    <a:pt x="24573" y="20586"/>
                    <a:pt x="24571" y="20589"/>
                    <a:pt x="24569" y="20593"/>
                  </a:cubicBezTo>
                  <a:cubicBezTo>
                    <a:pt x="24559" y="20612"/>
                    <a:pt x="24558" y="20634"/>
                    <a:pt x="24560" y="20654"/>
                  </a:cubicBezTo>
                  <a:cubicBezTo>
                    <a:pt x="24320" y="20880"/>
                    <a:pt x="24080" y="21106"/>
                    <a:pt x="23835" y="21327"/>
                  </a:cubicBezTo>
                  <a:cubicBezTo>
                    <a:pt x="23833" y="21315"/>
                    <a:pt x="23831" y="21304"/>
                    <a:pt x="23830" y="21292"/>
                  </a:cubicBezTo>
                  <a:cubicBezTo>
                    <a:pt x="23817" y="21207"/>
                    <a:pt x="23806" y="21125"/>
                    <a:pt x="23794" y="21040"/>
                  </a:cubicBezTo>
                  <a:cubicBezTo>
                    <a:pt x="23776" y="20908"/>
                    <a:pt x="23750" y="20780"/>
                    <a:pt x="23713" y="20654"/>
                  </a:cubicBezTo>
                  <a:cubicBezTo>
                    <a:pt x="23717" y="20638"/>
                    <a:pt x="23723" y="20623"/>
                    <a:pt x="23726" y="20607"/>
                  </a:cubicBezTo>
                  <a:cubicBezTo>
                    <a:pt x="24067" y="20533"/>
                    <a:pt x="24359" y="20290"/>
                    <a:pt x="24509" y="19976"/>
                  </a:cubicBezTo>
                  <a:close/>
                  <a:moveTo>
                    <a:pt x="18328" y="17243"/>
                  </a:moveTo>
                  <a:cubicBezTo>
                    <a:pt x="18341" y="17359"/>
                    <a:pt x="18353" y="17473"/>
                    <a:pt x="18361" y="17590"/>
                  </a:cubicBezTo>
                  <a:cubicBezTo>
                    <a:pt x="18374" y="17775"/>
                    <a:pt x="18368" y="17966"/>
                    <a:pt x="18390" y="18152"/>
                  </a:cubicBezTo>
                  <a:cubicBezTo>
                    <a:pt x="18348" y="18194"/>
                    <a:pt x="18288" y="18222"/>
                    <a:pt x="18238" y="18258"/>
                  </a:cubicBezTo>
                  <a:cubicBezTo>
                    <a:pt x="18139" y="18331"/>
                    <a:pt x="18051" y="18406"/>
                    <a:pt x="17978" y="18504"/>
                  </a:cubicBezTo>
                  <a:cubicBezTo>
                    <a:pt x="17837" y="18694"/>
                    <a:pt x="17765" y="18923"/>
                    <a:pt x="17739" y="19154"/>
                  </a:cubicBezTo>
                  <a:cubicBezTo>
                    <a:pt x="17675" y="19757"/>
                    <a:pt x="17988" y="20315"/>
                    <a:pt x="18260" y="20834"/>
                  </a:cubicBezTo>
                  <a:cubicBezTo>
                    <a:pt x="18182" y="20801"/>
                    <a:pt x="18103" y="20772"/>
                    <a:pt x="18023" y="20747"/>
                  </a:cubicBezTo>
                  <a:cubicBezTo>
                    <a:pt x="17832" y="20691"/>
                    <a:pt x="17631" y="20663"/>
                    <a:pt x="17430" y="20663"/>
                  </a:cubicBezTo>
                  <a:cubicBezTo>
                    <a:pt x="17007" y="20663"/>
                    <a:pt x="16581" y="20786"/>
                    <a:pt x="16244" y="21034"/>
                  </a:cubicBezTo>
                  <a:cubicBezTo>
                    <a:pt x="16215" y="21055"/>
                    <a:pt x="16187" y="21079"/>
                    <a:pt x="16160" y="21102"/>
                  </a:cubicBezTo>
                  <a:cubicBezTo>
                    <a:pt x="16157" y="21102"/>
                    <a:pt x="16157" y="21103"/>
                    <a:pt x="16155" y="21105"/>
                  </a:cubicBezTo>
                  <a:cubicBezTo>
                    <a:pt x="16130" y="21126"/>
                    <a:pt x="16106" y="21149"/>
                    <a:pt x="16082" y="21173"/>
                  </a:cubicBezTo>
                  <a:cubicBezTo>
                    <a:pt x="16078" y="21175"/>
                    <a:pt x="16076" y="21177"/>
                    <a:pt x="16073" y="21181"/>
                  </a:cubicBezTo>
                  <a:cubicBezTo>
                    <a:pt x="16024" y="21231"/>
                    <a:pt x="15979" y="21283"/>
                    <a:pt x="15940" y="21339"/>
                  </a:cubicBezTo>
                  <a:lnTo>
                    <a:pt x="15927" y="21355"/>
                  </a:lnTo>
                  <a:cubicBezTo>
                    <a:pt x="15874" y="21430"/>
                    <a:pt x="15838" y="21504"/>
                    <a:pt x="15813" y="21584"/>
                  </a:cubicBezTo>
                  <a:cubicBezTo>
                    <a:pt x="15744" y="21497"/>
                    <a:pt x="15651" y="21430"/>
                    <a:pt x="15549" y="21388"/>
                  </a:cubicBezTo>
                  <a:cubicBezTo>
                    <a:pt x="15624" y="21225"/>
                    <a:pt x="15627" y="21034"/>
                    <a:pt x="15540" y="20869"/>
                  </a:cubicBezTo>
                  <a:cubicBezTo>
                    <a:pt x="15452" y="20702"/>
                    <a:pt x="15287" y="20600"/>
                    <a:pt x="15108" y="20574"/>
                  </a:cubicBezTo>
                  <a:cubicBezTo>
                    <a:pt x="15171" y="20363"/>
                    <a:pt x="15133" y="20127"/>
                    <a:pt x="14989" y="19954"/>
                  </a:cubicBezTo>
                  <a:cubicBezTo>
                    <a:pt x="14857" y="19794"/>
                    <a:pt x="14659" y="19710"/>
                    <a:pt x="14457" y="19710"/>
                  </a:cubicBezTo>
                  <a:cubicBezTo>
                    <a:pt x="14452" y="19710"/>
                    <a:pt x="14447" y="19710"/>
                    <a:pt x="14442" y="19710"/>
                  </a:cubicBezTo>
                  <a:cubicBezTo>
                    <a:pt x="14477" y="19461"/>
                    <a:pt x="14353" y="19205"/>
                    <a:pt x="14101" y="19103"/>
                  </a:cubicBezTo>
                  <a:cubicBezTo>
                    <a:pt x="14031" y="19076"/>
                    <a:pt x="13955" y="19058"/>
                    <a:pt x="13878" y="19058"/>
                  </a:cubicBezTo>
                  <a:cubicBezTo>
                    <a:pt x="13872" y="19058"/>
                    <a:pt x="13866" y="19058"/>
                    <a:pt x="13860" y="19059"/>
                  </a:cubicBezTo>
                  <a:cubicBezTo>
                    <a:pt x="13819" y="19060"/>
                    <a:pt x="13779" y="19065"/>
                    <a:pt x="13739" y="19074"/>
                  </a:cubicBezTo>
                  <a:cubicBezTo>
                    <a:pt x="13701" y="19085"/>
                    <a:pt x="13661" y="19111"/>
                    <a:pt x="13620" y="19117"/>
                  </a:cubicBezTo>
                  <a:cubicBezTo>
                    <a:pt x="13608" y="19118"/>
                    <a:pt x="13599" y="19120"/>
                    <a:pt x="13592" y="19120"/>
                  </a:cubicBezTo>
                  <a:cubicBezTo>
                    <a:pt x="13573" y="19120"/>
                    <a:pt x="13572" y="19111"/>
                    <a:pt x="13557" y="19081"/>
                  </a:cubicBezTo>
                  <a:cubicBezTo>
                    <a:pt x="13539" y="19049"/>
                    <a:pt x="13531" y="19012"/>
                    <a:pt x="13513" y="18977"/>
                  </a:cubicBezTo>
                  <a:cubicBezTo>
                    <a:pt x="13479" y="18911"/>
                    <a:pt x="13430" y="18851"/>
                    <a:pt x="13374" y="18801"/>
                  </a:cubicBezTo>
                  <a:cubicBezTo>
                    <a:pt x="13307" y="18743"/>
                    <a:pt x="13228" y="18700"/>
                    <a:pt x="13145" y="18671"/>
                  </a:cubicBezTo>
                  <a:cubicBezTo>
                    <a:pt x="13096" y="18373"/>
                    <a:pt x="12986" y="18083"/>
                    <a:pt x="12925" y="17786"/>
                  </a:cubicBezTo>
                  <a:cubicBezTo>
                    <a:pt x="12890" y="17622"/>
                    <a:pt x="12855" y="17446"/>
                    <a:pt x="12860" y="17276"/>
                  </a:cubicBezTo>
                  <a:lnTo>
                    <a:pt x="12860" y="17276"/>
                  </a:lnTo>
                  <a:cubicBezTo>
                    <a:pt x="13217" y="18019"/>
                    <a:pt x="14097" y="18345"/>
                    <a:pt x="14875" y="18442"/>
                  </a:cubicBezTo>
                  <a:cubicBezTo>
                    <a:pt x="14994" y="18458"/>
                    <a:pt x="15114" y="18470"/>
                    <a:pt x="15235" y="18476"/>
                  </a:cubicBezTo>
                  <a:cubicBezTo>
                    <a:pt x="15274" y="18478"/>
                    <a:pt x="15313" y="18482"/>
                    <a:pt x="15353" y="18483"/>
                  </a:cubicBezTo>
                  <a:cubicBezTo>
                    <a:pt x="15385" y="18486"/>
                    <a:pt x="15416" y="18487"/>
                    <a:pt x="15447" y="18487"/>
                  </a:cubicBezTo>
                  <a:cubicBezTo>
                    <a:pt x="15504" y="18489"/>
                    <a:pt x="15563" y="18491"/>
                    <a:pt x="15619" y="18491"/>
                  </a:cubicBezTo>
                  <a:cubicBezTo>
                    <a:pt x="15706" y="18491"/>
                    <a:pt x="15795" y="18488"/>
                    <a:pt x="15883" y="18483"/>
                  </a:cubicBezTo>
                  <a:cubicBezTo>
                    <a:pt x="16013" y="18476"/>
                    <a:pt x="16140" y="18465"/>
                    <a:pt x="16268" y="18446"/>
                  </a:cubicBezTo>
                  <a:cubicBezTo>
                    <a:pt x="16323" y="18439"/>
                    <a:pt x="16378" y="18431"/>
                    <a:pt x="16432" y="18419"/>
                  </a:cubicBezTo>
                  <a:cubicBezTo>
                    <a:pt x="16503" y="18406"/>
                    <a:pt x="16571" y="18392"/>
                    <a:pt x="16640" y="18374"/>
                  </a:cubicBezTo>
                  <a:cubicBezTo>
                    <a:pt x="16656" y="18371"/>
                    <a:pt x="16672" y="18367"/>
                    <a:pt x="16690" y="18362"/>
                  </a:cubicBezTo>
                  <a:cubicBezTo>
                    <a:pt x="16764" y="18343"/>
                    <a:pt x="16838" y="18321"/>
                    <a:pt x="16910" y="18298"/>
                  </a:cubicBezTo>
                  <a:cubicBezTo>
                    <a:pt x="17158" y="18217"/>
                    <a:pt x="17395" y="18107"/>
                    <a:pt x="17617" y="17962"/>
                  </a:cubicBezTo>
                  <a:cubicBezTo>
                    <a:pt x="17805" y="17838"/>
                    <a:pt x="17981" y="17692"/>
                    <a:pt x="18128" y="17519"/>
                  </a:cubicBezTo>
                  <a:cubicBezTo>
                    <a:pt x="18202" y="17434"/>
                    <a:pt x="18271" y="17341"/>
                    <a:pt x="18328" y="17243"/>
                  </a:cubicBezTo>
                  <a:close/>
                  <a:moveTo>
                    <a:pt x="17994" y="19655"/>
                  </a:moveTo>
                  <a:lnTo>
                    <a:pt x="17994" y="19655"/>
                  </a:lnTo>
                  <a:cubicBezTo>
                    <a:pt x="18146" y="19864"/>
                    <a:pt x="18357" y="20044"/>
                    <a:pt x="18539" y="20172"/>
                  </a:cubicBezTo>
                  <a:cubicBezTo>
                    <a:pt x="18606" y="20219"/>
                    <a:pt x="18672" y="20258"/>
                    <a:pt x="18739" y="20288"/>
                  </a:cubicBezTo>
                  <a:cubicBezTo>
                    <a:pt x="18860" y="20344"/>
                    <a:pt x="18987" y="20371"/>
                    <a:pt x="19127" y="20371"/>
                  </a:cubicBezTo>
                  <a:cubicBezTo>
                    <a:pt x="19162" y="20371"/>
                    <a:pt x="19199" y="20369"/>
                    <a:pt x="19236" y="20366"/>
                  </a:cubicBezTo>
                  <a:cubicBezTo>
                    <a:pt x="19256" y="20364"/>
                    <a:pt x="19274" y="20362"/>
                    <a:pt x="19292" y="20362"/>
                  </a:cubicBezTo>
                  <a:cubicBezTo>
                    <a:pt x="19317" y="20362"/>
                    <a:pt x="19341" y="20365"/>
                    <a:pt x="19362" y="20377"/>
                  </a:cubicBezTo>
                  <a:cubicBezTo>
                    <a:pt x="19367" y="20603"/>
                    <a:pt x="19420" y="20826"/>
                    <a:pt x="19471" y="21045"/>
                  </a:cubicBezTo>
                  <a:cubicBezTo>
                    <a:pt x="19498" y="21164"/>
                    <a:pt x="19529" y="21283"/>
                    <a:pt x="19561" y="21400"/>
                  </a:cubicBezTo>
                  <a:cubicBezTo>
                    <a:pt x="19587" y="21496"/>
                    <a:pt x="19609" y="21596"/>
                    <a:pt x="19645" y="21689"/>
                  </a:cubicBezTo>
                  <a:cubicBezTo>
                    <a:pt x="19536" y="21724"/>
                    <a:pt x="19431" y="21768"/>
                    <a:pt x="19330" y="21824"/>
                  </a:cubicBezTo>
                  <a:cubicBezTo>
                    <a:pt x="19327" y="21816"/>
                    <a:pt x="19326" y="21810"/>
                    <a:pt x="19321" y="21802"/>
                  </a:cubicBezTo>
                  <a:cubicBezTo>
                    <a:pt x="19221" y="21612"/>
                    <a:pt x="19093" y="21439"/>
                    <a:pt x="18944" y="21290"/>
                  </a:cubicBezTo>
                  <a:cubicBezTo>
                    <a:pt x="18801" y="21145"/>
                    <a:pt x="18635" y="21023"/>
                    <a:pt x="18456" y="20925"/>
                  </a:cubicBezTo>
                  <a:cubicBezTo>
                    <a:pt x="18457" y="20915"/>
                    <a:pt x="18457" y="20906"/>
                    <a:pt x="18453" y="20895"/>
                  </a:cubicBezTo>
                  <a:cubicBezTo>
                    <a:pt x="18321" y="20479"/>
                    <a:pt x="18090" y="20082"/>
                    <a:pt x="17994" y="19655"/>
                  </a:cubicBezTo>
                  <a:close/>
                  <a:moveTo>
                    <a:pt x="1785" y="20079"/>
                  </a:moveTo>
                  <a:cubicBezTo>
                    <a:pt x="1815" y="20079"/>
                    <a:pt x="1846" y="20081"/>
                    <a:pt x="1875" y="20087"/>
                  </a:cubicBezTo>
                  <a:cubicBezTo>
                    <a:pt x="2014" y="20118"/>
                    <a:pt x="2084" y="20240"/>
                    <a:pt x="2099" y="20374"/>
                  </a:cubicBezTo>
                  <a:cubicBezTo>
                    <a:pt x="2131" y="20654"/>
                    <a:pt x="1964" y="20913"/>
                    <a:pt x="1872" y="21164"/>
                  </a:cubicBezTo>
                  <a:cubicBezTo>
                    <a:pt x="1830" y="21278"/>
                    <a:pt x="1800" y="21397"/>
                    <a:pt x="1792" y="21515"/>
                  </a:cubicBezTo>
                  <a:cubicBezTo>
                    <a:pt x="1779" y="21660"/>
                    <a:pt x="1850" y="21816"/>
                    <a:pt x="1703" y="21912"/>
                  </a:cubicBezTo>
                  <a:cubicBezTo>
                    <a:pt x="1640" y="21953"/>
                    <a:pt x="1570" y="21970"/>
                    <a:pt x="1499" y="21970"/>
                  </a:cubicBezTo>
                  <a:cubicBezTo>
                    <a:pt x="1337" y="21970"/>
                    <a:pt x="1171" y="21878"/>
                    <a:pt x="1071" y="21756"/>
                  </a:cubicBezTo>
                  <a:cubicBezTo>
                    <a:pt x="924" y="21575"/>
                    <a:pt x="870" y="21327"/>
                    <a:pt x="877" y="21097"/>
                  </a:cubicBezTo>
                  <a:cubicBezTo>
                    <a:pt x="887" y="20854"/>
                    <a:pt x="972" y="20611"/>
                    <a:pt x="1121" y="20420"/>
                  </a:cubicBezTo>
                  <a:cubicBezTo>
                    <a:pt x="1160" y="20370"/>
                    <a:pt x="1206" y="20321"/>
                    <a:pt x="1258" y="20275"/>
                  </a:cubicBezTo>
                  <a:cubicBezTo>
                    <a:pt x="1351" y="20208"/>
                    <a:pt x="1453" y="20155"/>
                    <a:pt x="1559" y="20121"/>
                  </a:cubicBezTo>
                  <a:cubicBezTo>
                    <a:pt x="1631" y="20096"/>
                    <a:pt x="1709" y="20079"/>
                    <a:pt x="1785" y="20079"/>
                  </a:cubicBezTo>
                  <a:close/>
                  <a:moveTo>
                    <a:pt x="19543" y="20726"/>
                  </a:moveTo>
                  <a:lnTo>
                    <a:pt x="19543" y="20726"/>
                  </a:lnTo>
                  <a:cubicBezTo>
                    <a:pt x="19577" y="20783"/>
                    <a:pt x="19616" y="20837"/>
                    <a:pt x="19659" y="20888"/>
                  </a:cubicBezTo>
                  <a:cubicBezTo>
                    <a:pt x="19856" y="21116"/>
                    <a:pt x="20130" y="21247"/>
                    <a:pt x="20416" y="21267"/>
                  </a:cubicBezTo>
                  <a:cubicBezTo>
                    <a:pt x="20444" y="21270"/>
                    <a:pt x="20473" y="21271"/>
                    <a:pt x="20501" y="21271"/>
                  </a:cubicBezTo>
                  <a:cubicBezTo>
                    <a:pt x="20674" y="21271"/>
                    <a:pt x="20847" y="21230"/>
                    <a:pt x="21007" y="21149"/>
                  </a:cubicBezTo>
                  <a:cubicBezTo>
                    <a:pt x="21056" y="21123"/>
                    <a:pt x="21102" y="21085"/>
                    <a:pt x="21154" y="21060"/>
                  </a:cubicBezTo>
                  <a:cubicBezTo>
                    <a:pt x="21165" y="21056"/>
                    <a:pt x="21173" y="21054"/>
                    <a:pt x="21181" y="21050"/>
                  </a:cubicBezTo>
                  <a:lnTo>
                    <a:pt x="21181" y="21050"/>
                  </a:lnTo>
                  <a:cubicBezTo>
                    <a:pt x="21179" y="21102"/>
                    <a:pt x="21173" y="21153"/>
                    <a:pt x="21178" y="21205"/>
                  </a:cubicBezTo>
                  <a:cubicBezTo>
                    <a:pt x="21183" y="21270"/>
                    <a:pt x="21192" y="21337"/>
                    <a:pt x="21204" y="21401"/>
                  </a:cubicBezTo>
                  <a:cubicBezTo>
                    <a:pt x="21225" y="21526"/>
                    <a:pt x="21252" y="21651"/>
                    <a:pt x="21282" y="21775"/>
                  </a:cubicBezTo>
                  <a:cubicBezTo>
                    <a:pt x="21312" y="21894"/>
                    <a:pt x="21343" y="22013"/>
                    <a:pt x="21376" y="22132"/>
                  </a:cubicBezTo>
                  <a:cubicBezTo>
                    <a:pt x="21112" y="21884"/>
                    <a:pt x="20794" y="21701"/>
                    <a:pt x="20428" y="21632"/>
                  </a:cubicBezTo>
                  <a:cubicBezTo>
                    <a:pt x="20415" y="21629"/>
                    <a:pt x="20400" y="21628"/>
                    <a:pt x="20387" y="21625"/>
                  </a:cubicBezTo>
                  <a:cubicBezTo>
                    <a:pt x="20308" y="21612"/>
                    <a:pt x="20229" y="21606"/>
                    <a:pt x="20151" y="21606"/>
                  </a:cubicBezTo>
                  <a:cubicBezTo>
                    <a:pt x="20034" y="21606"/>
                    <a:pt x="19919" y="21619"/>
                    <a:pt x="19807" y="21643"/>
                  </a:cubicBezTo>
                  <a:cubicBezTo>
                    <a:pt x="19781" y="21540"/>
                    <a:pt x="19738" y="21436"/>
                    <a:pt x="19707" y="21333"/>
                  </a:cubicBezTo>
                  <a:cubicBezTo>
                    <a:pt x="19672" y="21225"/>
                    <a:pt x="19642" y="21116"/>
                    <a:pt x="19612" y="21007"/>
                  </a:cubicBezTo>
                  <a:cubicBezTo>
                    <a:pt x="19587" y="20914"/>
                    <a:pt x="19565" y="20821"/>
                    <a:pt x="19543" y="20726"/>
                  </a:cubicBezTo>
                  <a:close/>
                  <a:moveTo>
                    <a:pt x="23606" y="20883"/>
                  </a:moveTo>
                  <a:cubicBezTo>
                    <a:pt x="23607" y="20945"/>
                    <a:pt x="23611" y="21004"/>
                    <a:pt x="23617" y="21066"/>
                  </a:cubicBezTo>
                  <a:cubicBezTo>
                    <a:pt x="23624" y="21152"/>
                    <a:pt x="23632" y="21236"/>
                    <a:pt x="23640" y="21320"/>
                  </a:cubicBezTo>
                  <a:cubicBezTo>
                    <a:pt x="23645" y="21373"/>
                    <a:pt x="23649" y="21431"/>
                    <a:pt x="23658" y="21488"/>
                  </a:cubicBezTo>
                  <a:cubicBezTo>
                    <a:pt x="23378" y="21738"/>
                    <a:pt x="23093" y="21986"/>
                    <a:pt x="22806" y="22227"/>
                  </a:cubicBezTo>
                  <a:cubicBezTo>
                    <a:pt x="22527" y="22461"/>
                    <a:pt x="22243" y="22690"/>
                    <a:pt x="21954" y="22915"/>
                  </a:cubicBezTo>
                  <a:cubicBezTo>
                    <a:pt x="21867" y="22743"/>
                    <a:pt x="21761" y="22579"/>
                    <a:pt x="21642" y="22425"/>
                  </a:cubicBezTo>
                  <a:cubicBezTo>
                    <a:pt x="21654" y="22327"/>
                    <a:pt x="21597" y="22211"/>
                    <a:pt x="21571" y="22121"/>
                  </a:cubicBezTo>
                  <a:cubicBezTo>
                    <a:pt x="21535" y="21995"/>
                    <a:pt x="21501" y="21867"/>
                    <a:pt x="21470" y="21739"/>
                  </a:cubicBezTo>
                  <a:cubicBezTo>
                    <a:pt x="21440" y="21616"/>
                    <a:pt x="21409" y="21493"/>
                    <a:pt x="21379" y="21371"/>
                  </a:cubicBezTo>
                  <a:cubicBezTo>
                    <a:pt x="21366" y="21309"/>
                    <a:pt x="21350" y="21247"/>
                    <a:pt x="21331" y="21186"/>
                  </a:cubicBezTo>
                  <a:cubicBezTo>
                    <a:pt x="21317" y="21139"/>
                    <a:pt x="21296" y="21097"/>
                    <a:pt x="21277" y="21054"/>
                  </a:cubicBezTo>
                  <a:lnTo>
                    <a:pt x="21277" y="21054"/>
                  </a:lnTo>
                  <a:cubicBezTo>
                    <a:pt x="21309" y="21064"/>
                    <a:pt x="21343" y="21085"/>
                    <a:pt x="21381" y="21107"/>
                  </a:cubicBezTo>
                  <a:cubicBezTo>
                    <a:pt x="21499" y="21180"/>
                    <a:pt x="21618" y="21251"/>
                    <a:pt x="21744" y="21306"/>
                  </a:cubicBezTo>
                  <a:cubicBezTo>
                    <a:pt x="21953" y="21399"/>
                    <a:pt x="22172" y="21454"/>
                    <a:pt x="22399" y="21454"/>
                  </a:cubicBezTo>
                  <a:cubicBezTo>
                    <a:pt x="22435" y="21454"/>
                    <a:pt x="22471" y="21453"/>
                    <a:pt x="22508" y="21450"/>
                  </a:cubicBezTo>
                  <a:cubicBezTo>
                    <a:pt x="22519" y="21449"/>
                    <a:pt x="22529" y="21449"/>
                    <a:pt x="22539" y="21446"/>
                  </a:cubicBezTo>
                  <a:lnTo>
                    <a:pt x="22540" y="21446"/>
                  </a:lnTo>
                  <a:cubicBezTo>
                    <a:pt x="22587" y="21441"/>
                    <a:pt x="22636" y="21435"/>
                    <a:pt x="22681" y="21428"/>
                  </a:cubicBezTo>
                  <a:cubicBezTo>
                    <a:pt x="22894" y="21389"/>
                    <a:pt x="23101" y="21310"/>
                    <a:pt x="23278" y="21189"/>
                  </a:cubicBezTo>
                  <a:cubicBezTo>
                    <a:pt x="23399" y="21107"/>
                    <a:pt x="23518" y="21004"/>
                    <a:pt x="23606" y="20883"/>
                  </a:cubicBezTo>
                  <a:close/>
                  <a:moveTo>
                    <a:pt x="4447" y="20263"/>
                  </a:moveTo>
                  <a:cubicBezTo>
                    <a:pt x="4781" y="20263"/>
                    <a:pt x="5113" y="20283"/>
                    <a:pt x="5446" y="20322"/>
                  </a:cubicBezTo>
                  <a:cubicBezTo>
                    <a:pt x="5632" y="20343"/>
                    <a:pt x="5815" y="20372"/>
                    <a:pt x="5998" y="20407"/>
                  </a:cubicBezTo>
                  <a:cubicBezTo>
                    <a:pt x="6156" y="20436"/>
                    <a:pt x="6307" y="20486"/>
                    <a:pt x="6461" y="20532"/>
                  </a:cubicBezTo>
                  <a:cubicBezTo>
                    <a:pt x="6378" y="20707"/>
                    <a:pt x="6350" y="20907"/>
                    <a:pt x="6398" y="21095"/>
                  </a:cubicBezTo>
                  <a:cubicBezTo>
                    <a:pt x="5972" y="21296"/>
                    <a:pt x="5813" y="21809"/>
                    <a:pt x="6047" y="22214"/>
                  </a:cubicBezTo>
                  <a:cubicBezTo>
                    <a:pt x="5881" y="22322"/>
                    <a:pt x="5774" y="22491"/>
                    <a:pt x="5733" y="22673"/>
                  </a:cubicBezTo>
                  <a:cubicBezTo>
                    <a:pt x="5365" y="22569"/>
                    <a:pt x="4981" y="22549"/>
                    <a:pt x="4601" y="22543"/>
                  </a:cubicBezTo>
                  <a:cubicBezTo>
                    <a:pt x="4543" y="22542"/>
                    <a:pt x="4485" y="22542"/>
                    <a:pt x="4428" y="22542"/>
                  </a:cubicBezTo>
                  <a:cubicBezTo>
                    <a:pt x="4065" y="22542"/>
                    <a:pt x="3702" y="22559"/>
                    <a:pt x="3340" y="22592"/>
                  </a:cubicBezTo>
                  <a:cubicBezTo>
                    <a:pt x="3304" y="22596"/>
                    <a:pt x="3267" y="22599"/>
                    <a:pt x="3230" y="22603"/>
                  </a:cubicBezTo>
                  <a:cubicBezTo>
                    <a:pt x="3184" y="22608"/>
                    <a:pt x="3137" y="22613"/>
                    <a:pt x="3091" y="22618"/>
                  </a:cubicBezTo>
                  <a:cubicBezTo>
                    <a:pt x="3046" y="22623"/>
                    <a:pt x="2999" y="22629"/>
                    <a:pt x="2954" y="22636"/>
                  </a:cubicBezTo>
                  <a:cubicBezTo>
                    <a:pt x="2908" y="22641"/>
                    <a:pt x="2861" y="22647"/>
                    <a:pt x="2815" y="22654"/>
                  </a:cubicBezTo>
                  <a:cubicBezTo>
                    <a:pt x="2723" y="22667"/>
                    <a:pt x="2632" y="22681"/>
                    <a:pt x="2541" y="22695"/>
                  </a:cubicBezTo>
                  <a:cubicBezTo>
                    <a:pt x="2494" y="22702"/>
                    <a:pt x="2449" y="22711"/>
                    <a:pt x="2403" y="22719"/>
                  </a:cubicBezTo>
                  <a:cubicBezTo>
                    <a:pt x="2311" y="22735"/>
                    <a:pt x="2221" y="22752"/>
                    <a:pt x="2129" y="22771"/>
                  </a:cubicBezTo>
                  <a:cubicBezTo>
                    <a:pt x="1929" y="22811"/>
                    <a:pt x="1728" y="22857"/>
                    <a:pt x="1530" y="22909"/>
                  </a:cubicBezTo>
                  <a:cubicBezTo>
                    <a:pt x="1366" y="22954"/>
                    <a:pt x="1196" y="23007"/>
                    <a:pt x="1048" y="23092"/>
                  </a:cubicBezTo>
                  <a:cubicBezTo>
                    <a:pt x="753" y="22433"/>
                    <a:pt x="549" y="21727"/>
                    <a:pt x="434" y="21004"/>
                  </a:cubicBezTo>
                  <a:cubicBezTo>
                    <a:pt x="479" y="20980"/>
                    <a:pt x="524" y="20957"/>
                    <a:pt x="570" y="20935"/>
                  </a:cubicBezTo>
                  <a:cubicBezTo>
                    <a:pt x="597" y="20923"/>
                    <a:pt x="625" y="20909"/>
                    <a:pt x="652" y="20898"/>
                  </a:cubicBezTo>
                  <a:cubicBezTo>
                    <a:pt x="653" y="20897"/>
                    <a:pt x="654" y="20897"/>
                    <a:pt x="655" y="20897"/>
                  </a:cubicBezTo>
                  <a:cubicBezTo>
                    <a:pt x="661" y="20897"/>
                    <a:pt x="671" y="20889"/>
                    <a:pt x="675" y="20888"/>
                  </a:cubicBezTo>
                  <a:cubicBezTo>
                    <a:pt x="690" y="20883"/>
                    <a:pt x="704" y="20876"/>
                    <a:pt x="718" y="20869"/>
                  </a:cubicBezTo>
                  <a:lnTo>
                    <a:pt x="718" y="20869"/>
                  </a:lnTo>
                  <a:cubicBezTo>
                    <a:pt x="717" y="20884"/>
                    <a:pt x="715" y="20899"/>
                    <a:pt x="713" y="20913"/>
                  </a:cubicBezTo>
                  <a:cubicBezTo>
                    <a:pt x="692" y="21281"/>
                    <a:pt x="746" y="21762"/>
                    <a:pt x="1044" y="22012"/>
                  </a:cubicBezTo>
                  <a:cubicBezTo>
                    <a:pt x="1167" y="22115"/>
                    <a:pt x="1318" y="22166"/>
                    <a:pt x="1476" y="22166"/>
                  </a:cubicBezTo>
                  <a:cubicBezTo>
                    <a:pt x="1494" y="22166"/>
                    <a:pt x="1512" y="22165"/>
                    <a:pt x="1529" y="22164"/>
                  </a:cubicBezTo>
                  <a:cubicBezTo>
                    <a:pt x="1668" y="22154"/>
                    <a:pt x="1814" y="22093"/>
                    <a:pt x="1900" y="21982"/>
                  </a:cubicBezTo>
                  <a:cubicBezTo>
                    <a:pt x="2011" y="21838"/>
                    <a:pt x="1944" y="21679"/>
                    <a:pt x="1955" y="21514"/>
                  </a:cubicBezTo>
                  <a:cubicBezTo>
                    <a:pt x="1968" y="21342"/>
                    <a:pt x="2056" y="21181"/>
                    <a:pt x="2128" y="21028"/>
                  </a:cubicBezTo>
                  <a:cubicBezTo>
                    <a:pt x="2200" y="20876"/>
                    <a:pt x="2269" y="20720"/>
                    <a:pt x="2295" y="20550"/>
                  </a:cubicBezTo>
                  <a:cubicBezTo>
                    <a:pt x="2296" y="20539"/>
                    <a:pt x="2298" y="20528"/>
                    <a:pt x="2299" y="20518"/>
                  </a:cubicBezTo>
                  <a:cubicBezTo>
                    <a:pt x="2341" y="20512"/>
                    <a:pt x="2383" y="20502"/>
                    <a:pt x="2425" y="20493"/>
                  </a:cubicBezTo>
                  <a:cubicBezTo>
                    <a:pt x="2518" y="20475"/>
                    <a:pt x="2611" y="20455"/>
                    <a:pt x="2704" y="20436"/>
                  </a:cubicBezTo>
                  <a:cubicBezTo>
                    <a:pt x="2706" y="20435"/>
                    <a:pt x="2710" y="20435"/>
                    <a:pt x="2712" y="20435"/>
                  </a:cubicBezTo>
                  <a:cubicBezTo>
                    <a:pt x="2754" y="20427"/>
                    <a:pt x="2798" y="20419"/>
                    <a:pt x="2840" y="20410"/>
                  </a:cubicBezTo>
                  <a:cubicBezTo>
                    <a:pt x="2925" y="20395"/>
                    <a:pt x="3009" y="20381"/>
                    <a:pt x="3095" y="20368"/>
                  </a:cubicBezTo>
                  <a:cubicBezTo>
                    <a:pt x="3138" y="20361"/>
                    <a:pt x="3181" y="20355"/>
                    <a:pt x="3225" y="20348"/>
                  </a:cubicBezTo>
                  <a:cubicBezTo>
                    <a:pt x="3598" y="20296"/>
                    <a:pt x="3976" y="20268"/>
                    <a:pt x="4352" y="20263"/>
                  </a:cubicBezTo>
                  <a:cubicBezTo>
                    <a:pt x="4383" y="20263"/>
                    <a:pt x="4415" y="20263"/>
                    <a:pt x="4447" y="20263"/>
                  </a:cubicBezTo>
                  <a:close/>
                  <a:moveTo>
                    <a:pt x="11018" y="19791"/>
                  </a:moveTo>
                  <a:cubicBezTo>
                    <a:pt x="11167" y="19791"/>
                    <a:pt x="11317" y="19801"/>
                    <a:pt x="11465" y="19823"/>
                  </a:cubicBezTo>
                  <a:cubicBezTo>
                    <a:pt x="11663" y="19853"/>
                    <a:pt x="11851" y="19929"/>
                    <a:pt x="12047" y="19958"/>
                  </a:cubicBezTo>
                  <a:cubicBezTo>
                    <a:pt x="12048" y="19990"/>
                    <a:pt x="12049" y="20021"/>
                    <a:pt x="12052" y="20051"/>
                  </a:cubicBezTo>
                  <a:cubicBezTo>
                    <a:pt x="12065" y="20192"/>
                    <a:pt x="12084" y="20336"/>
                    <a:pt x="12121" y="20474"/>
                  </a:cubicBezTo>
                  <a:cubicBezTo>
                    <a:pt x="12135" y="20533"/>
                    <a:pt x="12153" y="20591"/>
                    <a:pt x="12174" y="20646"/>
                  </a:cubicBezTo>
                  <a:cubicBezTo>
                    <a:pt x="12238" y="20811"/>
                    <a:pt x="12346" y="20955"/>
                    <a:pt x="12532" y="20981"/>
                  </a:cubicBezTo>
                  <a:cubicBezTo>
                    <a:pt x="12556" y="20984"/>
                    <a:pt x="12580" y="20986"/>
                    <a:pt x="12605" y="20986"/>
                  </a:cubicBezTo>
                  <a:cubicBezTo>
                    <a:pt x="12759" y="20986"/>
                    <a:pt x="12916" y="20927"/>
                    <a:pt x="13049" y="20858"/>
                  </a:cubicBezTo>
                  <a:cubicBezTo>
                    <a:pt x="13125" y="20820"/>
                    <a:pt x="13199" y="20772"/>
                    <a:pt x="13267" y="20715"/>
                  </a:cubicBezTo>
                  <a:cubicBezTo>
                    <a:pt x="13386" y="20869"/>
                    <a:pt x="13515" y="21012"/>
                    <a:pt x="13625" y="21173"/>
                  </a:cubicBezTo>
                  <a:cubicBezTo>
                    <a:pt x="13757" y="21366"/>
                    <a:pt x="13870" y="21575"/>
                    <a:pt x="13959" y="21792"/>
                  </a:cubicBezTo>
                  <a:cubicBezTo>
                    <a:pt x="14125" y="22193"/>
                    <a:pt x="14212" y="22622"/>
                    <a:pt x="14217" y="23055"/>
                  </a:cubicBezTo>
                  <a:cubicBezTo>
                    <a:pt x="14147" y="23038"/>
                    <a:pt x="14079" y="23021"/>
                    <a:pt x="14010" y="23006"/>
                  </a:cubicBezTo>
                  <a:cubicBezTo>
                    <a:pt x="13999" y="22581"/>
                    <a:pt x="13769" y="22116"/>
                    <a:pt x="13327" y="22043"/>
                  </a:cubicBezTo>
                  <a:cubicBezTo>
                    <a:pt x="13300" y="22039"/>
                    <a:pt x="13273" y="22037"/>
                    <a:pt x="13245" y="22037"/>
                  </a:cubicBezTo>
                  <a:cubicBezTo>
                    <a:pt x="13049" y="22037"/>
                    <a:pt x="12831" y="22144"/>
                    <a:pt x="12804" y="22342"/>
                  </a:cubicBezTo>
                  <a:cubicBezTo>
                    <a:pt x="12803" y="22344"/>
                    <a:pt x="12803" y="22344"/>
                    <a:pt x="12802" y="22346"/>
                  </a:cubicBezTo>
                  <a:cubicBezTo>
                    <a:pt x="12747" y="22426"/>
                    <a:pt x="12704" y="22512"/>
                    <a:pt x="12669" y="22602"/>
                  </a:cubicBezTo>
                  <a:cubicBezTo>
                    <a:pt x="12645" y="22665"/>
                    <a:pt x="12625" y="22732"/>
                    <a:pt x="12611" y="22800"/>
                  </a:cubicBezTo>
                  <a:cubicBezTo>
                    <a:pt x="12604" y="22799"/>
                    <a:pt x="12596" y="22799"/>
                    <a:pt x="12587" y="22798"/>
                  </a:cubicBezTo>
                  <a:cubicBezTo>
                    <a:pt x="12361" y="22783"/>
                    <a:pt x="12133" y="22776"/>
                    <a:pt x="11907" y="22776"/>
                  </a:cubicBezTo>
                  <a:cubicBezTo>
                    <a:pt x="11646" y="22776"/>
                    <a:pt x="11386" y="22786"/>
                    <a:pt x="11126" y="22805"/>
                  </a:cubicBezTo>
                  <a:cubicBezTo>
                    <a:pt x="10726" y="22832"/>
                    <a:pt x="10328" y="22882"/>
                    <a:pt x="9933" y="22948"/>
                  </a:cubicBezTo>
                  <a:cubicBezTo>
                    <a:pt x="9851" y="22780"/>
                    <a:pt x="9734" y="22628"/>
                    <a:pt x="9589" y="22511"/>
                  </a:cubicBezTo>
                  <a:cubicBezTo>
                    <a:pt x="9421" y="22374"/>
                    <a:pt x="9186" y="22244"/>
                    <a:pt x="8958" y="22244"/>
                  </a:cubicBezTo>
                  <a:cubicBezTo>
                    <a:pt x="8911" y="22244"/>
                    <a:pt x="8864" y="22250"/>
                    <a:pt x="8818" y="22262"/>
                  </a:cubicBezTo>
                  <a:cubicBezTo>
                    <a:pt x="8615" y="22315"/>
                    <a:pt x="8506" y="22479"/>
                    <a:pt x="8446" y="22668"/>
                  </a:cubicBezTo>
                  <a:cubicBezTo>
                    <a:pt x="8418" y="22705"/>
                    <a:pt x="8396" y="22742"/>
                    <a:pt x="8373" y="22781"/>
                  </a:cubicBezTo>
                  <a:cubicBezTo>
                    <a:pt x="8312" y="22897"/>
                    <a:pt x="8263" y="23022"/>
                    <a:pt x="8247" y="23152"/>
                  </a:cubicBezTo>
                  <a:cubicBezTo>
                    <a:pt x="8237" y="23211"/>
                    <a:pt x="8236" y="23269"/>
                    <a:pt x="8239" y="23327"/>
                  </a:cubicBezTo>
                  <a:cubicBezTo>
                    <a:pt x="8147" y="23353"/>
                    <a:pt x="8055" y="23382"/>
                    <a:pt x="7964" y="23409"/>
                  </a:cubicBezTo>
                  <a:cubicBezTo>
                    <a:pt x="8012" y="22920"/>
                    <a:pt x="8008" y="22431"/>
                    <a:pt x="8146" y="21955"/>
                  </a:cubicBezTo>
                  <a:cubicBezTo>
                    <a:pt x="8203" y="21754"/>
                    <a:pt x="8281" y="21560"/>
                    <a:pt x="8381" y="21378"/>
                  </a:cubicBezTo>
                  <a:cubicBezTo>
                    <a:pt x="8466" y="21221"/>
                    <a:pt x="8576" y="21080"/>
                    <a:pt x="8674" y="20929"/>
                  </a:cubicBezTo>
                  <a:cubicBezTo>
                    <a:pt x="8678" y="20931"/>
                    <a:pt x="8680" y="20932"/>
                    <a:pt x="8684" y="20935"/>
                  </a:cubicBezTo>
                  <a:cubicBezTo>
                    <a:pt x="8815" y="21001"/>
                    <a:pt x="8968" y="21057"/>
                    <a:pt x="9118" y="21057"/>
                  </a:cubicBezTo>
                  <a:cubicBezTo>
                    <a:pt x="9146" y="21057"/>
                    <a:pt x="9173" y="21055"/>
                    <a:pt x="9201" y="21051"/>
                  </a:cubicBezTo>
                  <a:cubicBezTo>
                    <a:pt x="9383" y="21024"/>
                    <a:pt x="9490" y="20883"/>
                    <a:pt x="9552" y="20721"/>
                  </a:cubicBezTo>
                  <a:cubicBezTo>
                    <a:pt x="9553" y="20718"/>
                    <a:pt x="9554" y="20713"/>
                    <a:pt x="9555" y="20711"/>
                  </a:cubicBezTo>
                  <a:cubicBezTo>
                    <a:pt x="9625" y="20523"/>
                    <a:pt x="9653" y="20316"/>
                    <a:pt x="9671" y="20115"/>
                  </a:cubicBezTo>
                  <a:cubicBezTo>
                    <a:pt x="9672" y="20101"/>
                    <a:pt x="9672" y="20085"/>
                    <a:pt x="9673" y="20071"/>
                  </a:cubicBezTo>
                  <a:cubicBezTo>
                    <a:pt x="10057" y="19941"/>
                    <a:pt x="10424" y="19817"/>
                    <a:pt x="10835" y="19796"/>
                  </a:cubicBezTo>
                  <a:cubicBezTo>
                    <a:pt x="10896" y="19793"/>
                    <a:pt x="10957" y="19791"/>
                    <a:pt x="11018" y="19791"/>
                  </a:cubicBezTo>
                  <a:close/>
                  <a:moveTo>
                    <a:pt x="17454" y="20849"/>
                  </a:moveTo>
                  <a:cubicBezTo>
                    <a:pt x="17486" y="20849"/>
                    <a:pt x="17517" y="20849"/>
                    <a:pt x="17549" y="20851"/>
                  </a:cubicBezTo>
                  <a:cubicBezTo>
                    <a:pt x="18228" y="20886"/>
                    <a:pt x="18827" y="21311"/>
                    <a:pt x="19128" y="21914"/>
                  </a:cubicBezTo>
                  <a:cubicBezTo>
                    <a:pt x="19131" y="21924"/>
                    <a:pt x="19138" y="21930"/>
                    <a:pt x="19143" y="21936"/>
                  </a:cubicBezTo>
                  <a:cubicBezTo>
                    <a:pt x="18944" y="22074"/>
                    <a:pt x="18767" y="22242"/>
                    <a:pt x="18624" y="22436"/>
                  </a:cubicBezTo>
                  <a:cubicBezTo>
                    <a:pt x="18512" y="22586"/>
                    <a:pt x="18424" y="22748"/>
                    <a:pt x="18354" y="22921"/>
                  </a:cubicBezTo>
                  <a:cubicBezTo>
                    <a:pt x="18294" y="23080"/>
                    <a:pt x="18243" y="23252"/>
                    <a:pt x="18266" y="23420"/>
                  </a:cubicBezTo>
                  <a:cubicBezTo>
                    <a:pt x="18229" y="23405"/>
                    <a:pt x="18192" y="23390"/>
                    <a:pt x="18155" y="23377"/>
                  </a:cubicBezTo>
                  <a:cubicBezTo>
                    <a:pt x="17928" y="23298"/>
                    <a:pt x="17663" y="23250"/>
                    <a:pt x="17398" y="23250"/>
                  </a:cubicBezTo>
                  <a:cubicBezTo>
                    <a:pt x="17054" y="23250"/>
                    <a:pt x="16709" y="23331"/>
                    <a:pt x="16446" y="23529"/>
                  </a:cubicBezTo>
                  <a:cubicBezTo>
                    <a:pt x="16432" y="23451"/>
                    <a:pt x="16409" y="23375"/>
                    <a:pt x="16370" y="23303"/>
                  </a:cubicBezTo>
                  <a:cubicBezTo>
                    <a:pt x="16301" y="23177"/>
                    <a:pt x="16195" y="23080"/>
                    <a:pt x="16067" y="23025"/>
                  </a:cubicBezTo>
                  <a:cubicBezTo>
                    <a:pt x="16201" y="22762"/>
                    <a:pt x="16093" y="22426"/>
                    <a:pt x="15830" y="22288"/>
                  </a:cubicBezTo>
                  <a:cubicBezTo>
                    <a:pt x="15936" y="22133"/>
                    <a:pt x="15968" y="21930"/>
                    <a:pt x="15905" y="21752"/>
                  </a:cubicBezTo>
                  <a:cubicBezTo>
                    <a:pt x="15904" y="21749"/>
                    <a:pt x="15902" y="21745"/>
                    <a:pt x="15901" y="21742"/>
                  </a:cubicBezTo>
                  <a:cubicBezTo>
                    <a:pt x="16166" y="21151"/>
                    <a:pt x="16828" y="20849"/>
                    <a:pt x="17454" y="20849"/>
                  </a:cubicBezTo>
                  <a:close/>
                  <a:moveTo>
                    <a:pt x="13233" y="22229"/>
                  </a:moveTo>
                  <a:cubicBezTo>
                    <a:pt x="13290" y="22229"/>
                    <a:pt x="13349" y="22242"/>
                    <a:pt x="13407" y="22269"/>
                  </a:cubicBezTo>
                  <a:cubicBezTo>
                    <a:pt x="13617" y="22368"/>
                    <a:pt x="13742" y="22576"/>
                    <a:pt x="13787" y="22795"/>
                  </a:cubicBezTo>
                  <a:cubicBezTo>
                    <a:pt x="13834" y="23015"/>
                    <a:pt x="13839" y="23272"/>
                    <a:pt x="13701" y="23461"/>
                  </a:cubicBezTo>
                  <a:cubicBezTo>
                    <a:pt x="13656" y="23522"/>
                    <a:pt x="13568" y="23604"/>
                    <a:pt x="13483" y="23604"/>
                  </a:cubicBezTo>
                  <a:cubicBezTo>
                    <a:pt x="13469" y="23604"/>
                    <a:pt x="13456" y="23602"/>
                    <a:pt x="13442" y="23597"/>
                  </a:cubicBezTo>
                  <a:cubicBezTo>
                    <a:pt x="13327" y="23559"/>
                    <a:pt x="13324" y="23397"/>
                    <a:pt x="13327" y="23299"/>
                  </a:cubicBezTo>
                  <a:cubicBezTo>
                    <a:pt x="13328" y="23249"/>
                    <a:pt x="13281" y="23210"/>
                    <a:pt x="13234" y="23210"/>
                  </a:cubicBezTo>
                  <a:cubicBezTo>
                    <a:pt x="13213" y="23210"/>
                    <a:pt x="13192" y="23218"/>
                    <a:pt x="13176" y="23237"/>
                  </a:cubicBezTo>
                  <a:cubicBezTo>
                    <a:pt x="13126" y="23294"/>
                    <a:pt x="13033" y="23408"/>
                    <a:pt x="12943" y="23408"/>
                  </a:cubicBezTo>
                  <a:cubicBezTo>
                    <a:pt x="12922" y="23408"/>
                    <a:pt x="12901" y="23401"/>
                    <a:pt x="12881" y="23387"/>
                  </a:cubicBezTo>
                  <a:cubicBezTo>
                    <a:pt x="12780" y="23315"/>
                    <a:pt x="12770" y="23138"/>
                    <a:pt x="12766" y="23029"/>
                  </a:cubicBezTo>
                  <a:cubicBezTo>
                    <a:pt x="12763" y="22882"/>
                    <a:pt x="12790" y="22737"/>
                    <a:pt x="12841" y="22597"/>
                  </a:cubicBezTo>
                  <a:cubicBezTo>
                    <a:pt x="12865" y="22528"/>
                    <a:pt x="12900" y="22460"/>
                    <a:pt x="12938" y="22397"/>
                  </a:cubicBezTo>
                  <a:cubicBezTo>
                    <a:pt x="12948" y="22382"/>
                    <a:pt x="12957" y="22365"/>
                    <a:pt x="12966" y="22347"/>
                  </a:cubicBezTo>
                  <a:cubicBezTo>
                    <a:pt x="13036" y="22270"/>
                    <a:pt x="13132" y="22229"/>
                    <a:pt x="13233" y="22229"/>
                  </a:cubicBezTo>
                  <a:close/>
                  <a:moveTo>
                    <a:pt x="8949" y="22442"/>
                  </a:moveTo>
                  <a:cubicBezTo>
                    <a:pt x="9095" y="22442"/>
                    <a:pt x="9255" y="22526"/>
                    <a:pt x="9365" y="22597"/>
                  </a:cubicBezTo>
                  <a:cubicBezTo>
                    <a:pt x="9530" y="22705"/>
                    <a:pt x="9662" y="22858"/>
                    <a:pt x="9750" y="23033"/>
                  </a:cubicBezTo>
                  <a:cubicBezTo>
                    <a:pt x="9793" y="23118"/>
                    <a:pt x="9823" y="23210"/>
                    <a:pt x="9843" y="23305"/>
                  </a:cubicBezTo>
                  <a:cubicBezTo>
                    <a:pt x="9860" y="23389"/>
                    <a:pt x="9885" y="23499"/>
                    <a:pt x="9809" y="23565"/>
                  </a:cubicBezTo>
                  <a:cubicBezTo>
                    <a:pt x="9764" y="23603"/>
                    <a:pt x="9718" y="23619"/>
                    <a:pt x="9674" y="23619"/>
                  </a:cubicBezTo>
                  <a:cubicBezTo>
                    <a:pt x="9525" y="23619"/>
                    <a:pt x="9386" y="23443"/>
                    <a:pt x="9333" y="23317"/>
                  </a:cubicBezTo>
                  <a:cubicBezTo>
                    <a:pt x="9316" y="23278"/>
                    <a:pt x="9285" y="23262"/>
                    <a:pt x="9253" y="23262"/>
                  </a:cubicBezTo>
                  <a:cubicBezTo>
                    <a:pt x="9192" y="23262"/>
                    <a:pt x="9127" y="23321"/>
                    <a:pt x="9144" y="23392"/>
                  </a:cubicBezTo>
                  <a:cubicBezTo>
                    <a:pt x="9188" y="23570"/>
                    <a:pt x="9157" y="23787"/>
                    <a:pt x="8962" y="23858"/>
                  </a:cubicBezTo>
                  <a:cubicBezTo>
                    <a:pt x="8933" y="23868"/>
                    <a:pt x="8903" y="23873"/>
                    <a:pt x="8875" y="23873"/>
                  </a:cubicBezTo>
                  <a:cubicBezTo>
                    <a:pt x="8724" y="23873"/>
                    <a:pt x="8588" y="23738"/>
                    <a:pt x="8519" y="23612"/>
                  </a:cubicBezTo>
                  <a:cubicBezTo>
                    <a:pt x="8429" y="23448"/>
                    <a:pt x="8418" y="23254"/>
                    <a:pt x="8457" y="23075"/>
                  </a:cubicBezTo>
                  <a:cubicBezTo>
                    <a:pt x="8478" y="22978"/>
                    <a:pt x="8514" y="22888"/>
                    <a:pt x="8557" y="22798"/>
                  </a:cubicBezTo>
                  <a:cubicBezTo>
                    <a:pt x="8575" y="22763"/>
                    <a:pt x="8590" y="22727"/>
                    <a:pt x="8608" y="22690"/>
                  </a:cubicBezTo>
                  <a:cubicBezTo>
                    <a:pt x="8655" y="22617"/>
                    <a:pt x="8708" y="22544"/>
                    <a:pt x="8777" y="22495"/>
                  </a:cubicBezTo>
                  <a:cubicBezTo>
                    <a:pt x="8828" y="22457"/>
                    <a:pt x="8887" y="22442"/>
                    <a:pt x="8949" y="22442"/>
                  </a:cubicBezTo>
                  <a:close/>
                  <a:moveTo>
                    <a:pt x="10515" y="18528"/>
                  </a:moveTo>
                  <a:cubicBezTo>
                    <a:pt x="10566" y="18528"/>
                    <a:pt x="10618" y="18537"/>
                    <a:pt x="10664" y="18559"/>
                  </a:cubicBezTo>
                  <a:cubicBezTo>
                    <a:pt x="10739" y="18591"/>
                    <a:pt x="10786" y="18663"/>
                    <a:pt x="10863" y="18694"/>
                  </a:cubicBezTo>
                  <a:cubicBezTo>
                    <a:pt x="10889" y="18705"/>
                    <a:pt x="10913" y="18709"/>
                    <a:pt x="10936" y="18709"/>
                  </a:cubicBezTo>
                  <a:cubicBezTo>
                    <a:pt x="11057" y="18709"/>
                    <a:pt x="11139" y="18577"/>
                    <a:pt x="11269" y="18559"/>
                  </a:cubicBezTo>
                  <a:cubicBezTo>
                    <a:pt x="11286" y="18556"/>
                    <a:pt x="11302" y="18555"/>
                    <a:pt x="11319" y="18555"/>
                  </a:cubicBezTo>
                  <a:cubicBezTo>
                    <a:pt x="11450" y="18555"/>
                    <a:pt x="11576" y="18626"/>
                    <a:pt x="11639" y="18742"/>
                  </a:cubicBezTo>
                  <a:cubicBezTo>
                    <a:pt x="11656" y="18775"/>
                    <a:pt x="11696" y="18795"/>
                    <a:pt x="11735" y="18795"/>
                  </a:cubicBezTo>
                  <a:cubicBezTo>
                    <a:pt x="11753" y="18795"/>
                    <a:pt x="11770" y="18790"/>
                    <a:pt x="11785" y="18780"/>
                  </a:cubicBezTo>
                  <a:cubicBezTo>
                    <a:pt x="11883" y="18713"/>
                    <a:pt x="12015" y="18619"/>
                    <a:pt x="12143" y="18619"/>
                  </a:cubicBezTo>
                  <a:cubicBezTo>
                    <a:pt x="12163" y="18619"/>
                    <a:pt x="12184" y="18621"/>
                    <a:pt x="12204" y="18626"/>
                  </a:cubicBezTo>
                  <a:cubicBezTo>
                    <a:pt x="12326" y="18658"/>
                    <a:pt x="12381" y="18807"/>
                    <a:pt x="12488" y="18868"/>
                  </a:cubicBezTo>
                  <a:cubicBezTo>
                    <a:pt x="12534" y="18894"/>
                    <a:pt x="12578" y="18903"/>
                    <a:pt x="12622" y="18903"/>
                  </a:cubicBezTo>
                  <a:cubicBezTo>
                    <a:pt x="12708" y="18903"/>
                    <a:pt x="12792" y="18867"/>
                    <a:pt x="12884" y="18852"/>
                  </a:cubicBezTo>
                  <a:cubicBezTo>
                    <a:pt x="12904" y="18849"/>
                    <a:pt x="12923" y="18848"/>
                    <a:pt x="12943" y="18848"/>
                  </a:cubicBezTo>
                  <a:cubicBezTo>
                    <a:pt x="13045" y="18848"/>
                    <a:pt x="13148" y="18889"/>
                    <a:pt x="13225" y="18954"/>
                  </a:cubicBezTo>
                  <a:cubicBezTo>
                    <a:pt x="13270" y="18991"/>
                    <a:pt x="13306" y="19035"/>
                    <a:pt x="13331" y="19086"/>
                  </a:cubicBezTo>
                  <a:cubicBezTo>
                    <a:pt x="13360" y="19148"/>
                    <a:pt x="13365" y="19220"/>
                    <a:pt x="13412" y="19274"/>
                  </a:cubicBezTo>
                  <a:cubicBezTo>
                    <a:pt x="13456" y="19325"/>
                    <a:pt x="13505" y="19343"/>
                    <a:pt x="13557" y="19343"/>
                  </a:cubicBezTo>
                  <a:cubicBezTo>
                    <a:pt x="13626" y="19343"/>
                    <a:pt x="13700" y="19310"/>
                    <a:pt x="13770" y="19288"/>
                  </a:cubicBezTo>
                  <a:cubicBezTo>
                    <a:pt x="13809" y="19275"/>
                    <a:pt x="13846" y="19270"/>
                    <a:pt x="13882" y="19270"/>
                  </a:cubicBezTo>
                  <a:cubicBezTo>
                    <a:pt x="14130" y="19270"/>
                    <a:pt x="14318" y="19534"/>
                    <a:pt x="14207" y="19782"/>
                  </a:cubicBezTo>
                  <a:cubicBezTo>
                    <a:pt x="14175" y="19853"/>
                    <a:pt x="14218" y="19944"/>
                    <a:pt x="14296" y="19944"/>
                  </a:cubicBezTo>
                  <a:cubicBezTo>
                    <a:pt x="14306" y="19944"/>
                    <a:pt x="14317" y="19943"/>
                    <a:pt x="14328" y="19940"/>
                  </a:cubicBezTo>
                  <a:cubicBezTo>
                    <a:pt x="14375" y="19925"/>
                    <a:pt x="14424" y="19917"/>
                    <a:pt x="14473" y="19917"/>
                  </a:cubicBezTo>
                  <a:cubicBezTo>
                    <a:pt x="14606" y="19917"/>
                    <a:pt x="14737" y="19972"/>
                    <a:pt x="14825" y="20077"/>
                  </a:cubicBezTo>
                  <a:cubicBezTo>
                    <a:pt x="14951" y="20230"/>
                    <a:pt x="14950" y="20452"/>
                    <a:pt x="14858" y="20621"/>
                  </a:cubicBezTo>
                  <a:cubicBezTo>
                    <a:pt x="14815" y="20697"/>
                    <a:pt x="14874" y="20779"/>
                    <a:pt x="14954" y="20779"/>
                  </a:cubicBezTo>
                  <a:cubicBezTo>
                    <a:pt x="14962" y="20779"/>
                    <a:pt x="14970" y="20779"/>
                    <a:pt x="14979" y="20777"/>
                  </a:cubicBezTo>
                  <a:cubicBezTo>
                    <a:pt x="15003" y="20772"/>
                    <a:pt x="15027" y="20770"/>
                    <a:pt x="15050" y="20770"/>
                  </a:cubicBezTo>
                  <a:cubicBezTo>
                    <a:pt x="15344" y="20770"/>
                    <a:pt x="15499" y="21144"/>
                    <a:pt x="15308" y="21374"/>
                  </a:cubicBezTo>
                  <a:cubicBezTo>
                    <a:pt x="15244" y="21451"/>
                    <a:pt x="15288" y="21550"/>
                    <a:pt x="15385" y="21560"/>
                  </a:cubicBezTo>
                  <a:cubicBezTo>
                    <a:pt x="15537" y="21576"/>
                    <a:pt x="15671" y="21688"/>
                    <a:pt x="15712" y="21835"/>
                  </a:cubicBezTo>
                  <a:cubicBezTo>
                    <a:pt x="15755" y="21996"/>
                    <a:pt x="15684" y="22154"/>
                    <a:pt x="15561" y="22258"/>
                  </a:cubicBezTo>
                  <a:cubicBezTo>
                    <a:pt x="15478" y="22327"/>
                    <a:pt x="15553" y="22436"/>
                    <a:pt x="15639" y="22446"/>
                  </a:cubicBezTo>
                  <a:cubicBezTo>
                    <a:pt x="15925" y="22481"/>
                    <a:pt x="16001" y="22820"/>
                    <a:pt x="15814" y="23012"/>
                  </a:cubicBezTo>
                  <a:cubicBezTo>
                    <a:pt x="15748" y="23081"/>
                    <a:pt x="15798" y="23193"/>
                    <a:pt x="15891" y="23196"/>
                  </a:cubicBezTo>
                  <a:cubicBezTo>
                    <a:pt x="16241" y="23212"/>
                    <a:pt x="16271" y="23618"/>
                    <a:pt x="16225" y="23892"/>
                  </a:cubicBezTo>
                  <a:cubicBezTo>
                    <a:pt x="16020" y="23732"/>
                    <a:pt x="15771" y="23617"/>
                    <a:pt x="15543" y="23514"/>
                  </a:cubicBezTo>
                  <a:cubicBezTo>
                    <a:pt x="15177" y="23347"/>
                    <a:pt x="14801" y="23214"/>
                    <a:pt x="14416" y="23107"/>
                  </a:cubicBezTo>
                  <a:cubicBezTo>
                    <a:pt x="14411" y="22629"/>
                    <a:pt x="14313" y="22154"/>
                    <a:pt x="14127" y="21712"/>
                  </a:cubicBezTo>
                  <a:cubicBezTo>
                    <a:pt x="14033" y="21491"/>
                    <a:pt x="13920" y="21279"/>
                    <a:pt x="13784" y="21081"/>
                  </a:cubicBezTo>
                  <a:cubicBezTo>
                    <a:pt x="13669" y="20914"/>
                    <a:pt x="13540" y="20742"/>
                    <a:pt x="13380" y="20610"/>
                  </a:cubicBezTo>
                  <a:cubicBezTo>
                    <a:pt x="13409" y="20577"/>
                    <a:pt x="13435" y="20545"/>
                    <a:pt x="13457" y="20508"/>
                  </a:cubicBezTo>
                  <a:cubicBezTo>
                    <a:pt x="13561" y="20344"/>
                    <a:pt x="13519" y="20171"/>
                    <a:pt x="13397" y="20030"/>
                  </a:cubicBezTo>
                  <a:cubicBezTo>
                    <a:pt x="13233" y="19841"/>
                    <a:pt x="13001" y="19709"/>
                    <a:pt x="12757" y="19631"/>
                  </a:cubicBezTo>
                  <a:cubicBezTo>
                    <a:pt x="12754" y="19629"/>
                    <a:pt x="12751" y="19628"/>
                    <a:pt x="12749" y="19627"/>
                  </a:cubicBezTo>
                  <a:cubicBezTo>
                    <a:pt x="12643" y="19587"/>
                    <a:pt x="12519" y="19545"/>
                    <a:pt x="12399" y="19545"/>
                  </a:cubicBezTo>
                  <a:cubicBezTo>
                    <a:pt x="12330" y="19545"/>
                    <a:pt x="12262" y="19559"/>
                    <a:pt x="12200" y="19596"/>
                  </a:cubicBezTo>
                  <a:cubicBezTo>
                    <a:pt x="12124" y="19642"/>
                    <a:pt x="12084" y="19710"/>
                    <a:pt x="12065" y="19788"/>
                  </a:cubicBezTo>
                  <a:cubicBezTo>
                    <a:pt x="11895" y="19702"/>
                    <a:pt x="11676" y="19674"/>
                    <a:pt x="11496" y="19647"/>
                  </a:cubicBezTo>
                  <a:cubicBezTo>
                    <a:pt x="11334" y="19623"/>
                    <a:pt x="11169" y="19610"/>
                    <a:pt x="11006" y="19610"/>
                  </a:cubicBezTo>
                  <a:cubicBezTo>
                    <a:pt x="10943" y="19610"/>
                    <a:pt x="10881" y="19612"/>
                    <a:pt x="10819" y="19616"/>
                  </a:cubicBezTo>
                  <a:cubicBezTo>
                    <a:pt x="10434" y="19639"/>
                    <a:pt x="10015" y="19716"/>
                    <a:pt x="9671" y="19905"/>
                  </a:cubicBezTo>
                  <a:cubicBezTo>
                    <a:pt x="9657" y="19806"/>
                    <a:pt x="9616" y="19716"/>
                    <a:pt x="9521" y="19659"/>
                  </a:cubicBezTo>
                  <a:cubicBezTo>
                    <a:pt x="9462" y="19625"/>
                    <a:pt x="9397" y="19611"/>
                    <a:pt x="9330" y="19611"/>
                  </a:cubicBezTo>
                  <a:cubicBezTo>
                    <a:pt x="9209" y="19611"/>
                    <a:pt x="9082" y="19656"/>
                    <a:pt x="8975" y="19699"/>
                  </a:cubicBezTo>
                  <a:cubicBezTo>
                    <a:pt x="8971" y="19700"/>
                    <a:pt x="8969" y="19701"/>
                    <a:pt x="8965" y="19702"/>
                  </a:cubicBezTo>
                  <a:cubicBezTo>
                    <a:pt x="8724" y="19783"/>
                    <a:pt x="8492" y="19920"/>
                    <a:pt x="8330" y="20111"/>
                  </a:cubicBezTo>
                  <a:cubicBezTo>
                    <a:pt x="8210" y="20253"/>
                    <a:pt x="8172" y="20426"/>
                    <a:pt x="8277" y="20591"/>
                  </a:cubicBezTo>
                  <a:cubicBezTo>
                    <a:pt x="8343" y="20694"/>
                    <a:pt x="8440" y="20780"/>
                    <a:pt x="8547" y="20852"/>
                  </a:cubicBezTo>
                  <a:cubicBezTo>
                    <a:pt x="8251" y="21097"/>
                    <a:pt x="8080" y="21517"/>
                    <a:pt x="7975" y="21870"/>
                  </a:cubicBezTo>
                  <a:cubicBezTo>
                    <a:pt x="7828" y="22363"/>
                    <a:pt x="7772" y="22912"/>
                    <a:pt x="7839" y="23420"/>
                  </a:cubicBezTo>
                  <a:cubicBezTo>
                    <a:pt x="7840" y="23430"/>
                    <a:pt x="7844" y="23436"/>
                    <a:pt x="7846" y="23444"/>
                  </a:cubicBezTo>
                  <a:cubicBezTo>
                    <a:pt x="7830" y="23448"/>
                    <a:pt x="7815" y="23451"/>
                    <a:pt x="7799" y="23457"/>
                  </a:cubicBezTo>
                  <a:cubicBezTo>
                    <a:pt x="7320" y="23604"/>
                    <a:pt x="6818" y="23743"/>
                    <a:pt x="6373" y="23979"/>
                  </a:cubicBezTo>
                  <a:cubicBezTo>
                    <a:pt x="6283" y="24027"/>
                    <a:pt x="6201" y="24084"/>
                    <a:pt x="6122" y="24142"/>
                  </a:cubicBezTo>
                  <a:cubicBezTo>
                    <a:pt x="6120" y="24128"/>
                    <a:pt x="6113" y="24115"/>
                    <a:pt x="6099" y="24102"/>
                  </a:cubicBezTo>
                  <a:cubicBezTo>
                    <a:pt x="5892" y="23941"/>
                    <a:pt x="5839" y="23569"/>
                    <a:pt x="6065" y="23397"/>
                  </a:cubicBezTo>
                  <a:cubicBezTo>
                    <a:pt x="6120" y="23356"/>
                    <a:pt x="6139" y="23284"/>
                    <a:pt x="6086" y="23231"/>
                  </a:cubicBezTo>
                  <a:cubicBezTo>
                    <a:pt x="5960" y="23100"/>
                    <a:pt x="5891" y="22919"/>
                    <a:pt x="5924" y="22738"/>
                  </a:cubicBezTo>
                  <a:cubicBezTo>
                    <a:pt x="5960" y="22548"/>
                    <a:pt x="6086" y="22420"/>
                    <a:pt x="6257" y="22345"/>
                  </a:cubicBezTo>
                  <a:cubicBezTo>
                    <a:pt x="6328" y="22314"/>
                    <a:pt x="6319" y="22222"/>
                    <a:pt x="6280" y="22175"/>
                  </a:cubicBezTo>
                  <a:cubicBezTo>
                    <a:pt x="6027" y="21857"/>
                    <a:pt x="6182" y="21378"/>
                    <a:pt x="6569" y="21267"/>
                  </a:cubicBezTo>
                  <a:cubicBezTo>
                    <a:pt x="6622" y="21252"/>
                    <a:pt x="6669" y="21186"/>
                    <a:pt x="6647" y="21129"/>
                  </a:cubicBezTo>
                  <a:cubicBezTo>
                    <a:pt x="6574" y="20938"/>
                    <a:pt x="6585" y="20735"/>
                    <a:pt x="6687" y="20555"/>
                  </a:cubicBezTo>
                  <a:cubicBezTo>
                    <a:pt x="6735" y="20467"/>
                    <a:pt x="6802" y="20387"/>
                    <a:pt x="6882" y="20329"/>
                  </a:cubicBezTo>
                  <a:cubicBezTo>
                    <a:pt x="6980" y="20259"/>
                    <a:pt x="7090" y="20251"/>
                    <a:pt x="7195" y="20199"/>
                  </a:cubicBezTo>
                  <a:cubicBezTo>
                    <a:pt x="7301" y="20148"/>
                    <a:pt x="7350" y="20054"/>
                    <a:pt x="7389" y="19946"/>
                  </a:cubicBezTo>
                  <a:cubicBezTo>
                    <a:pt x="7428" y="19837"/>
                    <a:pt x="7473" y="19738"/>
                    <a:pt x="7554" y="19652"/>
                  </a:cubicBezTo>
                  <a:cubicBezTo>
                    <a:pt x="7694" y="19505"/>
                    <a:pt x="7882" y="19426"/>
                    <a:pt x="8079" y="19426"/>
                  </a:cubicBezTo>
                  <a:cubicBezTo>
                    <a:pt x="8109" y="19426"/>
                    <a:pt x="8138" y="19428"/>
                    <a:pt x="8167" y="19431"/>
                  </a:cubicBezTo>
                  <a:cubicBezTo>
                    <a:pt x="8171" y="19432"/>
                    <a:pt x="8174" y="19432"/>
                    <a:pt x="8177" y="19432"/>
                  </a:cubicBezTo>
                  <a:cubicBezTo>
                    <a:pt x="8238" y="19432"/>
                    <a:pt x="8278" y="19369"/>
                    <a:pt x="8283" y="19316"/>
                  </a:cubicBezTo>
                  <a:cubicBezTo>
                    <a:pt x="8302" y="19067"/>
                    <a:pt x="8515" y="18895"/>
                    <a:pt x="8739" y="18895"/>
                  </a:cubicBezTo>
                  <a:cubicBezTo>
                    <a:pt x="8830" y="18895"/>
                    <a:pt x="8923" y="18923"/>
                    <a:pt x="9005" y="18987"/>
                  </a:cubicBezTo>
                  <a:cubicBezTo>
                    <a:pt x="9029" y="19006"/>
                    <a:pt x="9059" y="19016"/>
                    <a:pt x="9087" y="19016"/>
                  </a:cubicBezTo>
                  <a:cubicBezTo>
                    <a:pt x="9131" y="19016"/>
                    <a:pt x="9172" y="18991"/>
                    <a:pt x="9187" y="18939"/>
                  </a:cubicBezTo>
                  <a:cubicBezTo>
                    <a:pt x="9248" y="18727"/>
                    <a:pt x="9423" y="18617"/>
                    <a:pt x="9604" y="18617"/>
                  </a:cubicBezTo>
                  <a:cubicBezTo>
                    <a:pt x="9738" y="18617"/>
                    <a:pt x="9875" y="18677"/>
                    <a:pt x="9972" y="18801"/>
                  </a:cubicBezTo>
                  <a:cubicBezTo>
                    <a:pt x="9991" y="18826"/>
                    <a:pt x="10015" y="18836"/>
                    <a:pt x="10039" y="18836"/>
                  </a:cubicBezTo>
                  <a:cubicBezTo>
                    <a:pt x="10086" y="18836"/>
                    <a:pt x="10135" y="18798"/>
                    <a:pt x="10152" y="18754"/>
                  </a:cubicBezTo>
                  <a:cubicBezTo>
                    <a:pt x="10202" y="18628"/>
                    <a:pt x="10335" y="18548"/>
                    <a:pt x="10465" y="18531"/>
                  </a:cubicBezTo>
                  <a:cubicBezTo>
                    <a:pt x="10481" y="18529"/>
                    <a:pt x="10498" y="18528"/>
                    <a:pt x="10515" y="18528"/>
                  </a:cubicBezTo>
                  <a:close/>
                  <a:moveTo>
                    <a:pt x="20142" y="21787"/>
                  </a:moveTo>
                  <a:cubicBezTo>
                    <a:pt x="20204" y="21787"/>
                    <a:pt x="20267" y="21791"/>
                    <a:pt x="20329" y="21801"/>
                  </a:cubicBezTo>
                  <a:cubicBezTo>
                    <a:pt x="20658" y="21851"/>
                    <a:pt x="20960" y="22012"/>
                    <a:pt x="21200" y="22237"/>
                  </a:cubicBezTo>
                  <a:cubicBezTo>
                    <a:pt x="21446" y="22467"/>
                    <a:pt x="21627" y="22754"/>
                    <a:pt x="21774" y="23056"/>
                  </a:cubicBezTo>
                  <a:cubicBezTo>
                    <a:pt x="21686" y="23121"/>
                    <a:pt x="21603" y="23186"/>
                    <a:pt x="21519" y="23250"/>
                  </a:cubicBezTo>
                  <a:cubicBezTo>
                    <a:pt x="20820" y="23776"/>
                    <a:pt x="20096" y="24271"/>
                    <a:pt x="19347" y="24726"/>
                  </a:cubicBezTo>
                  <a:cubicBezTo>
                    <a:pt x="19279" y="24190"/>
                    <a:pt x="18897" y="23747"/>
                    <a:pt x="18429" y="23497"/>
                  </a:cubicBezTo>
                  <a:cubicBezTo>
                    <a:pt x="18411" y="22899"/>
                    <a:pt x="18868" y="22308"/>
                    <a:pt x="19362" y="22016"/>
                  </a:cubicBezTo>
                  <a:cubicBezTo>
                    <a:pt x="19600" y="21876"/>
                    <a:pt x="19867" y="21787"/>
                    <a:pt x="20142" y="21787"/>
                  </a:cubicBezTo>
                  <a:close/>
                  <a:moveTo>
                    <a:pt x="5628" y="23327"/>
                  </a:moveTo>
                  <a:cubicBezTo>
                    <a:pt x="5694" y="23327"/>
                    <a:pt x="5757" y="23342"/>
                    <a:pt x="5810" y="23378"/>
                  </a:cubicBezTo>
                  <a:cubicBezTo>
                    <a:pt x="5646" y="23653"/>
                    <a:pt x="5713" y="24059"/>
                    <a:pt x="6007" y="24221"/>
                  </a:cubicBezTo>
                  <a:cubicBezTo>
                    <a:pt x="6012" y="24222"/>
                    <a:pt x="6015" y="24222"/>
                    <a:pt x="6018" y="24225"/>
                  </a:cubicBezTo>
                  <a:cubicBezTo>
                    <a:pt x="5732" y="24472"/>
                    <a:pt x="5535" y="24799"/>
                    <a:pt x="5427" y="25180"/>
                  </a:cubicBezTo>
                  <a:cubicBezTo>
                    <a:pt x="5421" y="25199"/>
                    <a:pt x="5418" y="25219"/>
                    <a:pt x="5413" y="25237"/>
                  </a:cubicBezTo>
                  <a:cubicBezTo>
                    <a:pt x="5382" y="25241"/>
                    <a:pt x="5349" y="25246"/>
                    <a:pt x="5317" y="25247"/>
                  </a:cubicBezTo>
                  <a:cubicBezTo>
                    <a:pt x="5309" y="25247"/>
                    <a:pt x="5302" y="25247"/>
                    <a:pt x="5294" y="25247"/>
                  </a:cubicBezTo>
                  <a:cubicBezTo>
                    <a:pt x="5238" y="25247"/>
                    <a:pt x="5183" y="25237"/>
                    <a:pt x="5127" y="25219"/>
                  </a:cubicBezTo>
                  <a:cubicBezTo>
                    <a:pt x="4997" y="25174"/>
                    <a:pt x="4858" y="25086"/>
                    <a:pt x="4788" y="24966"/>
                  </a:cubicBezTo>
                  <a:cubicBezTo>
                    <a:pt x="4631" y="24694"/>
                    <a:pt x="4897" y="24477"/>
                    <a:pt x="5055" y="24290"/>
                  </a:cubicBezTo>
                  <a:cubicBezTo>
                    <a:pt x="5122" y="24209"/>
                    <a:pt x="5179" y="24118"/>
                    <a:pt x="5189" y="24009"/>
                  </a:cubicBezTo>
                  <a:cubicBezTo>
                    <a:pt x="5201" y="23868"/>
                    <a:pt x="5125" y="23725"/>
                    <a:pt x="5185" y="23591"/>
                  </a:cubicBezTo>
                  <a:cubicBezTo>
                    <a:pt x="5250" y="23443"/>
                    <a:pt x="5449" y="23327"/>
                    <a:pt x="5628" y="23327"/>
                  </a:cubicBezTo>
                  <a:close/>
                  <a:moveTo>
                    <a:pt x="2563" y="23328"/>
                  </a:moveTo>
                  <a:cubicBezTo>
                    <a:pt x="2709" y="23328"/>
                    <a:pt x="2850" y="23414"/>
                    <a:pt x="2893" y="23560"/>
                  </a:cubicBezTo>
                  <a:cubicBezTo>
                    <a:pt x="2943" y="23724"/>
                    <a:pt x="2880" y="23902"/>
                    <a:pt x="2883" y="24069"/>
                  </a:cubicBezTo>
                  <a:cubicBezTo>
                    <a:pt x="2887" y="24222"/>
                    <a:pt x="2934" y="24368"/>
                    <a:pt x="3053" y="24470"/>
                  </a:cubicBezTo>
                  <a:cubicBezTo>
                    <a:pt x="3164" y="24565"/>
                    <a:pt x="3323" y="24620"/>
                    <a:pt x="3362" y="24774"/>
                  </a:cubicBezTo>
                  <a:cubicBezTo>
                    <a:pt x="3405" y="24935"/>
                    <a:pt x="3334" y="25110"/>
                    <a:pt x="3225" y="25229"/>
                  </a:cubicBezTo>
                  <a:cubicBezTo>
                    <a:pt x="3163" y="25295"/>
                    <a:pt x="3091" y="25345"/>
                    <a:pt x="3014" y="25390"/>
                  </a:cubicBezTo>
                  <a:cubicBezTo>
                    <a:pt x="2940" y="25433"/>
                    <a:pt x="2860" y="25452"/>
                    <a:pt x="2783" y="25489"/>
                  </a:cubicBezTo>
                  <a:cubicBezTo>
                    <a:pt x="2609" y="25334"/>
                    <a:pt x="2441" y="25170"/>
                    <a:pt x="2284" y="25000"/>
                  </a:cubicBezTo>
                  <a:cubicBezTo>
                    <a:pt x="2209" y="24870"/>
                    <a:pt x="2123" y="24751"/>
                    <a:pt x="2071" y="24607"/>
                  </a:cubicBezTo>
                  <a:cubicBezTo>
                    <a:pt x="2018" y="24455"/>
                    <a:pt x="1986" y="24299"/>
                    <a:pt x="1986" y="24137"/>
                  </a:cubicBezTo>
                  <a:cubicBezTo>
                    <a:pt x="1991" y="23813"/>
                    <a:pt x="2136" y="23394"/>
                    <a:pt x="2501" y="23334"/>
                  </a:cubicBezTo>
                  <a:cubicBezTo>
                    <a:pt x="2522" y="23330"/>
                    <a:pt x="2542" y="23328"/>
                    <a:pt x="2563" y="23328"/>
                  </a:cubicBezTo>
                  <a:close/>
                  <a:moveTo>
                    <a:pt x="17388" y="23445"/>
                  </a:moveTo>
                  <a:cubicBezTo>
                    <a:pt x="17618" y="23445"/>
                    <a:pt x="17850" y="23485"/>
                    <a:pt x="18067" y="23560"/>
                  </a:cubicBezTo>
                  <a:cubicBezTo>
                    <a:pt x="18635" y="23753"/>
                    <a:pt x="19057" y="24216"/>
                    <a:pt x="19137" y="24816"/>
                  </a:cubicBezTo>
                  <a:cubicBezTo>
                    <a:pt x="19138" y="24827"/>
                    <a:pt x="19140" y="24837"/>
                    <a:pt x="19145" y="24846"/>
                  </a:cubicBezTo>
                  <a:cubicBezTo>
                    <a:pt x="18224" y="25394"/>
                    <a:pt x="17268" y="25881"/>
                    <a:pt x="16278" y="26286"/>
                  </a:cubicBezTo>
                  <a:cubicBezTo>
                    <a:pt x="16336" y="26135"/>
                    <a:pt x="16331" y="25960"/>
                    <a:pt x="16265" y="25813"/>
                  </a:cubicBezTo>
                  <a:lnTo>
                    <a:pt x="16265" y="25813"/>
                  </a:lnTo>
                  <a:cubicBezTo>
                    <a:pt x="16269" y="25814"/>
                    <a:pt x="16274" y="25814"/>
                    <a:pt x="16279" y="25814"/>
                  </a:cubicBezTo>
                  <a:cubicBezTo>
                    <a:pt x="16317" y="25814"/>
                    <a:pt x="16354" y="25798"/>
                    <a:pt x="16372" y="25761"/>
                  </a:cubicBezTo>
                  <a:cubicBezTo>
                    <a:pt x="16575" y="25329"/>
                    <a:pt x="16783" y="24808"/>
                    <a:pt x="16581" y="24339"/>
                  </a:cubicBezTo>
                  <a:cubicBezTo>
                    <a:pt x="16537" y="24236"/>
                    <a:pt x="16476" y="24145"/>
                    <a:pt x="16404" y="24064"/>
                  </a:cubicBezTo>
                  <a:cubicBezTo>
                    <a:pt x="16412" y="24053"/>
                    <a:pt x="16420" y="24039"/>
                    <a:pt x="16422" y="24022"/>
                  </a:cubicBezTo>
                  <a:cubicBezTo>
                    <a:pt x="16443" y="23920"/>
                    <a:pt x="16457" y="23815"/>
                    <a:pt x="16461" y="23710"/>
                  </a:cubicBezTo>
                  <a:cubicBezTo>
                    <a:pt x="16736" y="23527"/>
                    <a:pt x="17061" y="23445"/>
                    <a:pt x="17388" y="23445"/>
                  </a:cubicBezTo>
                  <a:close/>
                  <a:moveTo>
                    <a:pt x="11906" y="23007"/>
                  </a:moveTo>
                  <a:cubicBezTo>
                    <a:pt x="12133" y="23007"/>
                    <a:pt x="12360" y="23014"/>
                    <a:pt x="12586" y="23030"/>
                  </a:cubicBezTo>
                  <a:cubicBezTo>
                    <a:pt x="12584" y="23082"/>
                    <a:pt x="12587" y="23134"/>
                    <a:pt x="12593" y="23186"/>
                  </a:cubicBezTo>
                  <a:cubicBezTo>
                    <a:pt x="12612" y="23346"/>
                    <a:pt x="12685" y="23532"/>
                    <a:pt x="12850" y="23587"/>
                  </a:cubicBezTo>
                  <a:cubicBezTo>
                    <a:pt x="12883" y="23598"/>
                    <a:pt x="12916" y="23604"/>
                    <a:pt x="12946" y="23604"/>
                  </a:cubicBezTo>
                  <a:cubicBezTo>
                    <a:pt x="13032" y="23604"/>
                    <a:pt x="13107" y="23563"/>
                    <a:pt x="13172" y="23507"/>
                  </a:cubicBezTo>
                  <a:cubicBezTo>
                    <a:pt x="13185" y="23559"/>
                    <a:pt x="13204" y="23610"/>
                    <a:pt x="13238" y="23653"/>
                  </a:cubicBezTo>
                  <a:cubicBezTo>
                    <a:pt x="13298" y="23735"/>
                    <a:pt x="13386" y="23784"/>
                    <a:pt x="13484" y="23784"/>
                  </a:cubicBezTo>
                  <a:cubicBezTo>
                    <a:pt x="13497" y="23784"/>
                    <a:pt x="13511" y="23783"/>
                    <a:pt x="13525" y="23782"/>
                  </a:cubicBezTo>
                  <a:cubicBezTo>
                    <a:pt x="13765" y="23748"/>
                    <a:pt x="13933" y="23514"/>
                    <a:pt x="13984" y="23293"/>
                  </a:cubicBezTo>
                  <a:cubicBezTo>
                    <a:pt x="13988" y="23274"/>
                    <a:pt x="13990" y="23254"/>
                    <a:pt x="13994" y="23235"/>
                  </a:cubicBezTo>
                  <a:cubicBezTo>
                    <a:pt x="14287" y="23300"/>
                    <a:pt x="14579" y="23384"/>
                    <a:pt x="14864" y="23483"/>
                  </a:cubicBezTo>
                  <a:cubicBezTo>
                    <a:pt x="15120" y="23573"/>
                    <a:pt x="15371" y="23678"/>
                    <a:pt x="15615" y="23797"/>
                  </a:cubicBezTo>
                  <a:cubicBezTo>
                    <a:pt x="15827" y="23899"/>
                    <a:pt x="16042" y="24012"/>
                    <a:pt x="16212" y="24177"/>
                  </a:cubicBezTo>
                  <a:cubicBezTo>
                    <a:pt x="16615" y="24573"/>
                    <a:pt x="16423" y="25106"/>
                    <a:pt x="16218" y="25554"/>
                  </a:cubicBezTo>
                  <a:cubicBezTo>
                    <a:pt x="14847" y="24930"/>
                    <a:pt x="13332" y="24604"/>
                    <a:pt x="11827" y="24575"/>
                  </a:cubicBezTo>
                  <a:cubicBezTo>
                    <a:pt x="11755" y="24574"/>
                    <a:pt x="11683" y="24574"/>
                    <a:pt x="11613" y="24574"/>
                  </a:cubicBezTo>
                  <a:cubicBezTo>
                    <a:pt x="11550" y="24574"/>
                    <a:pt x="11486" y="24575"/>
                    <a:pt x="11423" y="24575"/>
                  </a:cubicBezTo>
                  <a:cubicBezTo>
                    <a:pt x="11378" y="24576"/>
                    <a:pt x="11331" y="24576"/>
                    <a:pt x="11286" y="24579"/>
                  </a:cubicBezTo>
                  <a:cubicBezTo>
                    <a:pt x="11223" y="24580"/>
                    <a:pt x="11161" y="24583"/>
                    <a:pt x="11099" y="24586"/>
                  </a:cubicBezTo>
                  <a:cubicBezTo>
                    <a:pt x="11088" y="24586"/>
                    <a:pt x="11076" y="24587"/>
                    <a:pt x="11066" y="24587"/>
                  </a:cubicBezTo>
                  <a:cubicBezTo>
                    <a:pt x="10990" y="24591"/>
                    <a:pt x="10916" y="24595"/>
                    <a:pt x="10840" y="24600"/>
                  </a:cubicBezTo>
                  <a:cubicBezTo>
                    <a:pt x="10824" y="24601"/>
                    <a:pt x="10808" y="24601"/>
                    <a:pt x="10791" y="24604"/>
                  </a:cubicBezTo>
                  <a:cubicBezTo>
                    <a:pt x="10710" y="24611"/>
                    <a:pt x="10629" y="24617"/>
                    <a:pt x="10548" y="24625"/>
                  </a:cubicBezTo>
                  <a:cubicBezTo>
                    <a:pt x="10371" y="24641"/>
                    <a:pt x="10194" y="24663"/>
                    <a:pt x="10017" y="24688"/>
                  </a:cubicBezTo>
                  <a:cubicBezTo>
                    <a:pt x="9932" y="24700"/>
                    <a:pt x="9845" y="24714"/>
                    <a:pt x="9760" y="24727"/>
                  </a:cubicBezTo>
                  <a:cubicBezTo>
                    <a:pt x="9756" y="24727"/>
                    <a:pt x="9754" y="24729"/>
                    <a:pt x="9749" y="24729"/>
                  </a:cubicBezTo>
                  <a:cubicBezTo>
                    <a:pt x="9662" y="24745"/>
                    <a:pt x="9577" y="24758"/>
                    <a:pt x="9489" y="24776"/>
                  </a:cubicBezTo>
                  <a:cubicBezTo>
                    <a:pt x="9402" y="24793"/>
                    <a:pt x="9314" y="24810"/>
                    <a:pt x="9228" y="24830"/>
                  </a:cubicBezTo>
                  <a:cubicBezTo>
                    <a:pt x="9140" y="24849"/>
                    <a:pt x="9054" y="24870"/>
                    <a:pt x="8967" y="24892"/>
                  </a:cubicBezTo>
                  <a:cubicBezTo>
                    <a:pt x="8881" y="24913"/>
                    <a:pt x="8795" y="24935"/>
                    <a:pt x="8709" y="24958"/>
                  </a:cubicBezTo>
                  <a:cubicBezTo>
                    <a:pt x="8624" y="24982"/>
                    <a:pt x="8538" y="25006"/>
                    <a:pt x="8453" y="25032"/>
                  </a:cubicBezTo>
                  <a:cubicBezTo>
                    <a:pt x="8113" y="25135"/>
                    <a:pt x="7778" y="25256"/>
                    <a:pt x="7453" y="25397"/>
                  </a:cubicBezTo>
                  <a:cubicBezTo>
                    <a:pt x="7416" y="25412"/>
                    <a:pt x="7379" y="25428"/>
                    <a:pt x="7341" y="25445"/>
                  </a:cubicBezTo>
                  <a:cubicBezTo>
                    <a:pt x="6674" y="25743"/>
                    <a:pt x="6046" y="26138"/>
                    <a:pt x="5583" y="26704"/>
                  </a:cubicBezTo>
                  <a:cubicBezTo>
                    <a:pt x="5495" y="25854"/>
                    <a:pt x="5481" y="24866"/>
                    <a:pt x="6240" y="24321"/>
                  </a:cubicBezTo>
                  <a:cubicBezTo>
                    <a:pt x="6273" y="24297"/>
                    <a:pt x="6308" y="24274"/>
                    <a:pt x="6344" y="24251"/>
                  </a:cubicBezTo>
                  <a:cubicBezTo>
                    <a:pt x="6345" y="24250"/>
                    <a:pt x="6348" y="24248"/>
                    <a:pt x="6349" y="24248"/>
                  </a:cubicBezTo>
                  <a:cubicBezTo>
                    <a:pt x="6376" y="24231"/>
                    <a:pt x="6401" y="24216"/>
                    <a:pt x="6429" y="24200"/>
                  </a:cubicBezTo>
                  <a:cubicBezTo>
                    <a:pt x="6444" y="24191"/>
                    <a:pt x="6458" y="24184"/>
                    <a:pt x="6474" y="24175"/>
                  </a:cubicBezTo>
                  <a:cubicBezTo>
                    <a:pt x="6505" y="24157"/>
                    <a:pt x="6538" y="24141"/>
                    <a:pt x="6569" y="24126"/>
                  </a:cubicBezTo>
                  <a:cubicBezTo>
                    <a:pt x="6606" y="24107"/>
                    <a:pt x="6645" y="24090"/>
                    <a:pt x="6684" y="24073"/>
                  </a:cubicBezTo>
                  <a:cubicBezTo>
                    <a:pt x="6718" y="24057"/>
                    <a:pt x="6751" y="24043"/>
                    <a:pt x="6786" y="24029"/>
                  </a:cubicBezTo>
                  <a:cubicBezTo>
                    <a:pt x="6822" y="24016"/>
                    <a:pt x="6856" y="24002"/>
                    <a:pt x="6892" y="23988"/>
                  </a:cubicBezTo>
                  <a:cubicBezTo>
                    <a:pt x="6933" y="23972"/>
                    <a:pt x="6976" y="23956"/>
                    <a:pt x="7020" y="23941"/>
                  </a:cubicBezTo>
                  <a:cubicBezTo>
                    <a:pt x="7028" y="23939"/>
                    <a:pt x="7037" y="23935"/>
                    <a:pt x="7046" y="23933"/>
                  </a:cubicBezTo>
                  <a:cubicBezTo>
                    <a:pt x="7085" y="23918"/>
                    <a:pt x="7126" y="23904"/>
                    <a:pt x="7167" y="23892"/>
                  </a:cubicBezTo>
                  <a:cubicBezTo>
                    <a:pt x="7179" y="23888"/>
                    <a:pt x="7194" y="23883"/>
                    <a:pt x="7207" y="23878"/>
                  </a:cubicBezTo>
                  <a:cubicBezTo>
                    <a:pt x="7320" y="23842"/>
                    <a:pt x="7433" y="23805"/>
                    <a:pt x="7543" y="23772"/>
                  </a:cubicBezTo>
                  <a:cubicBezTo>
                    <a:pt x="7787" y="23694"/>
                    <a:pt x="8033" y="23620"/>
                    <a:pt x="8281" y="23550"/>
                  </a:cubicBezTo>
                  <a:cubicBezTo>
                    <a:pt x="8313" y="23654"/>
                    <a:pt x="8363" y="23753"/>
                    <a:pt x="8432" y="23839"/>
                  </a:cubicBezTo>
                  <a:cubicBezTo>
                    <a:pt x="8546" y="23979"/>
                    <a:pt x="8713" y="24075"/>
                    <a:pt x="8885" y="24075"/>
                  </a:cubicBezTo>
                  <a:cubicBezTo>
                    <a:pt x="8959" y="24075"/>
                    <a:pt x="9034" y="24057"/>
                    <a:pt x="9106" y="24018"/>
                  </a:cubicBezTo>
                  <a:cubicBezTo>
                    <a:pt x="9240" y="23944"/>
                    <a:pt x="9325" y="23813"/>
                    <a:pt x="9359" y="23669"/>
                  </a:cubicBezTo>
                  <a:cubicBezTo>
                    <a:pt x="9447" y="23744"/>
                    <a:pt x="9550" y="23794"/>
                    <a:pt x="9669" y="23794"/>
                  </a:cubicBezTo>
                  <a:cubicBezTo>
                    <a:pt x="9703" y="23794"/>
                    <a:pt x="9738" y="23790"/>
                    <a:pt x="9774" y="23782"/>
                  </a:cubicBezTo>
                  <a:cubicBezTo>
                    <a:pt x="9890" y="23752"/>
                    <a:pt x="9991" y="23674"/>
                    <a:pt x="10032" y="23561"/>
                  </a:cubicBezTo>
                  <a:cubicBezTo>
                    <a:pt x="10075" y="23438"/>
                    <a:pt x="10049" y="23288"/>
                    <a:pt x="10015" y="23164"/>
                  </a:cubicBezTo>
                  <a:cubicBezTo>
                    <a:pt x="10640" y="23064"/>
                    <a:pt x="11273" y="23007"/>
                    <a:pt x="11906" y="23007"/>
                  </a:cubicBezTo>
                  <a:close/>
                  <a:moveTo>
                    <a:pt x="11606" y="24779"/>
                  </a:moveTo>
                  <a:cubicBezTo>
                    <a:pt x="12322" y="24779"/>
                    <a:pt x="13038" y="24848"/>
                    <a:pt x="13739" y="24986"/>
                  </a:cubicBezTo>
                  <a:cubicBezTo>
                    <a:pt x="13552" y="25851"/>
                    <a:pt x="12780" y="26397"/>
                    <a:pt x="11952" y="26591"/>
                  </a:cubicBezTo>
                  <a:cubicBezTo>
                    <a:pt x="11635" y="26666"/>
                    <a:pt x="11297" y="26708"/>
                    <a:pt x="10957" y="26708"/>
                  </a:cubicBezTo>
                  <a:cubicBezTo>
                    <a:pt x="10395" y="26708"/>
                    <a:pt x="9829" y="26591"/>
                    <a:pt x="9356" y="26310"/>
                  </a:cubicBezTo>
                  <a:cubicBezTo>
                    <a:pt x="8924" y="26055"/>
                    <a:pt x="8640" y="25654"/>
                    <a:pt x="8325" y="25278"/>
                  </a:cubicBezTo>
                  <a:cubicBezTo>
                    <a:pt x="8648" y="25177"/>
                    <a:pt x="8976" y="25092"/>
                    <a:pt x="9303" y="25023"/>
                  </a:cubicBezTo>
                  <a:cubicBezTo>
                    <a:pt x="10058" y="24860"/>
                    <a:pt x="10832" y="24779"/>
                    <a:pt x="11606" y="24779"/>
                  </a:cubicBezTo>
                  <a:close/>
                  <a:moveTo>
                    <a:pt x="4369" y="22746"/>
                  </a:moveTo>
                  <a:cubicBezTo>
                    <a:pt x="4433" y="22746"/>
                    <a:pt x="4498" y="22746"/>
                    <a:pt x="4562" y="22747"/>
                  </a:cubicBezTo>
                  <a:cubicBezTo>
                    <a:pt x="4949" y="22754"/>
                    <a:pt x="5340" y="22772"/>
                    <a:pt x="5714" y="22886"/>
                  </a:cubicBezTo>
                  <a:cubicBezTo>
                    <a:pt x="5718" y="22990"/>
                    <a:pt x="5745" y="23092"/>
                    <a:pt x="5792" y="23188"/>
                  </a:cubicBezTo>
                  <a:cubicBezTo>
                    <a:pt x="5736" y="23167"/>
                    <a:pt x="5677" y="23157"/>
                    <a:pt x="5617" y="23157"/>
                  </a:cubicBezTo>
                  <a:cubicBezTo>
                    <a:pt x="5506" y="23157"/>
                    <a:pt x="5393" y="23190"/>
                    <a:pt x="5296" y="23245"/>
                  </a:cubicBezTo>
                  <a:cubicBezTo>
                    <a:pt x="5193" y="23303"/>
                    <a:pt x="5098" y="23388"/>
                    <a:pt x="5044" y="23496"/>
                  </a:cubicBezTo>
                  <a:cubicBezTo>
                    <a:pt x="4984" y="23617"/>
                    <a:pt x="4995" y="23736"/>
                    <a:pt x="5020" y="23863"/>
                  </a:cubicBezTo>
                  <a:cubicBezTo>
                    <a:pt x="5052" y="24021"/>
                    <a:pt x="4995" y="24118"/>
                    <a:pt x="4888" y="24227"/>
                  </a:cubicBezTo>
                  <a:cubicBezTo>
                    <a:pt x="4799" y="24318"/>
                    <a:pt x="4703" y="24403"/>
                    <a:pt x="4645" y="24519"/>
                  </a:cubicBezTo>
                  <a:cubicBezTo>
                    <a:pt x="4526" y="24757"/>
                    <a:pt x="4563" y="25033"/>
                    <a:pt x="4758" y="25220"/>
                  </a:cubicBezTo>
                  <a:cubicBezTo>
                    <a:pt x="4869" y="25325"/>
                    <a:pt x="5013" y="25409"/>
                    <a:pt x="5164" y="25446"/>
                  </a:cubicBezTo>
                  <a:cubicBezTo>
                    <a:pt x="5209" y="25456"/>
                    <a:pt x="5262" y="25464"/>
                    <a:pt x="5314" y="25464"/>
                  </a:cubicBezTo>
                  <a:cubicBezTo>
                    <a:pt x="5332" y="25464"/>
                    <a:pt x="5349" y="25463"/>
                    <a:pt x="5366" y="25461"/>
                  </a:cubicBezTo>
                  <a:lnTo>
                    <a:pt x="5366" y="25461"/>
                  </a:lnTo>
                  <a:cubicBezTo>
                    <a:pt x="5291" y="25923"/>
                    <a:pt x="5333" y="26396"/>
                    <a:pt x="5385" y="26859"/>
                  </a:cubicBezTo>
                  <a:cubicBezTo>
                    <a:pt x="5106" y="26760"/>
                    <a:pt x="4828" y="26654"/>
                    <a:pt x="4554" y="26537"/>
                  </a:cubicBezTo>
                  <a:cubicBezTo>
                    <a:pt x="4174" y="26373"/>
                    <a:pt x="3800" y="26190"/>
                    <a:pt x="3437" y="25990"/>
                  </a:cubicBezTo>
                  <a:cubicBezTo>
                    <a:pt x="3263" y="25875"/>
                    <a:pt x="3100" y="25752"/>
                    <a:pt x="2943" y="25623"/>
                  </a:cubicBezTo>
                  <a:cubicBezTo>
                    <a:pt x="3248" y="25576"/>
                    <a:pt x="3516" y="25257"/>
                    <a:pt x="3558" y="24970"/>
                  </a:cubicBezTo>
                  <a:cubicBezTo>
                    <a:pt x="3582" y="24797"/>
                    <a:pt x="3541" y="24618"/>
                    <a:pt x="3408" y="24497"/>
                  </a:cubicBezTo>
                  <a:cubicBezTo>
                    <a:pt x="3341" y="24436"/>
                    <a:pt x="3258" y="24396"/>
                    <a:pt x="3188" y="24339"/>
                  </a:cubicBezTo>
                  <a:cubicBezTo>
                    <a:pt x="3095" y="24261"/>
                    <a:pt x="3070" y="24154"/>
                    <a:pt x="3070" y="24037"/>
                  </a:cubicBezTo>
                  <a:cubicBezTo>
                    <a:pt x="3071" y="23829"/>
                    <a:pt x="3127" y="23608"/>
                    <a:pt x="3013" y="23419"/>
                  </a:cubicBezTo>
                  <a:cubicBezTo>
                    <a:pt x="2924" y="23272"/>
                    <a:pt x="2756" y="23186"/>
                    <a:pt x="2586" y="23175"/>
                  </a:cubicBezTo>
                  <a:cubicBezTo>
                    <a:pt x="2573" y="23175"/>
                    <a:pt x="2561" y="23174"/>
                    <a:pt x="2548" y="23174"/>
                  </a:cubicBezTo>
                  <a:cubicBezTo>
                    <a:pt x="2153" y="23174"/>
                    <a:pt x="1900" y="23562"/>
                    <a:pt x="1835" y="23915"/>
                  </a:cubicBezTo>
                  <a:cubicBezTo>
                    <a:pt x="1803" y="24099"/>
                    <a:pt x="1808" y="24289"/>
                    <a:pt x="1849" y="24472"/>
                  </a:cubicBezTo>
                  <a:cubicBezTo>
                    <a:pt x="1568" y="24092"/>
                    <a:pt x="1325" y="23684"/>
                    <a:pt x="1122" y="23256"/>
                  </a:cubicBezTo>
                  <a:cubicBezTo>
                    <a:pt x="1470" y="23115"/>
                    <a:pt x="1834" y="23032"/>
                    <a:pt x="2203" y="22959"/>
                  </a:cubicBezTo>
                  <a:cubicBezTo>
                    <a:pt x="2594" y="22881"/>
                    <a:pt x="2987" y="22824"/>
                    <a:pt x="3383" y="22789"/>
                  </a:cubicBezTo>
                  <a:cubicBezTo>
                    <a:pt x="3711" y="22759"/>
                    <a:pt x="4040" y="22746"/>
                    <a:pt x="4369" y="22746"/>
                  </a:cubicBezTo>
                  <a:close/>
                  <a:moveTo>
                    <a:pt x="13941" y="25027"/>
                  </a:moveTo>
                  <a:cubicBezTo>
                    <a:pt x="14652" y="25181"/>
                    <a:pt x="15337" y="25408"/>
                    <a:pt x="16000" y="25701"/>
                  </a:cubicBezTo>
                  <a:cubicBezTo>
                    <a:pt x="16003" y="25717"/>
                    <a:pt x="16009" y="25731"/>
                    <a:pt x="16020" y="25746"/>
                  </a:cubicBezTo>
                  <a:cubicBezTo>
                    <a:pt x="16056" y="25786"/>
                    <a:pt x="16084" y="25838"/>
                    <a:pt x="16098" y="25886"/>
                  </a:cubicBezTo>
                  <a:cubicBezTo>
                    <a:pt x="16107" y="25916"/>
                    <a:pt x="16114" y="25946"/>
                    <a:pt x="16119" y="25976"/>
                  </a:cubicBezTo>
                  <a:cubicBezTo>
                    <a:pt x="16119" y="25977"/>
                    <a:pt x="16119" y="25978"/>
                    <a:pt x="16120" y="25980"/>
                  </a:cubicBezTo>
                  <a:lnTo>
                    <a:pt x="16120" y="25984"/>
                  </a:lnTo>
                  <a:cubicBezTo>
                    <a:pt x="16122" y="25991"/>
                    <a:pt x="16122" y="25999"/>
                    <a:pt x="16122" y="26008"/>
                  </a:cubicBezTo>
                  <a:cubicBezTo>
                    <a:pt x="16123" y="26024"/>
                    <a:pt x="16123" y="26040"/>
                    <a:pt x="16123" y="26058"/>
                  </a:cubicBezTo>
                  <a:cubicBezTo>
                    <a:pt x="16120" y="26074"/>
                    <a:pt x="16120" y="26088"/>
                    <a:pt x="16118" y="26102"/>
                  </a:cubicBezTo>
                  <a:lnTo>
                    <a:pt x="16118" y="26104"/>
                  </a:lnTo>
                  <a:cubicBezTo>
                    <a:pt x="16118" y="26105"/>
                    <a:pt x="16118" y="26105"/>
                    <a:pt x="16117" y="26109"/>
                  </a:cubicBezTo>
                  <a:lnTo>
                    <a:pt x="16113" y="26132"/>
                  </a:lnTo>
                  <a:cubicBezTo>
                    <a:pt x="16106" y="26162"/>
                    <a:pt x="16097" y="26190"/>
                    <a:pt x="16087" y="26219"/>
                  </a:cubicBezTo>
                  <a:cubicBezTo>
                    <a:pt x="16086" y="26221"/>
                    <a:pt x="16082" y="26225"/>
                    <a:pt x="16082" y="26227"/>
                  </a:cubicBezTo>
                  <a:cubicBezTo>
                    <a:pt x="16078" y="26234"/>
                    <a:pt x="16076" y="26241"/>
                    <a:pt x="16072" y="26248"/>
                  </a:cubicBezTo>
                  <a:cubicBezTo>
                    <a:pt x="16065" y="26262"/>
                    <a:pt x="16056" y="26276"/>
                    <a:pt x="16047" y="26289"/>
                  </a:cubicBezTo>
                  <a:cubicBezTo>
                    <a:pt x="16044" y="26295"/>
                    <a:pt x="16041" y="26300"/>
                    <a:pt x="16037" y="26305"/>
                  </a:cubicBezTo>
                  <a:cubicBezTo>
                    <a:pt x="16036" y="26307"/>
                    <a:pt x="16036" y="26307"/>
                    <a:pt x="16036" y="26308"/>
                  </a:cubicBezTo>
                  <a:lnTo>
                    <a:pt x="16034" y="26310"/>
                  </a:lnTo>
                  <a:cubicBezTo>
                    <a:pt x="16021" y="26325"/>
                    <a:pt x="16009" y="26338"/>
                    <a:pt x="15997" y="26350"/>
                  </a:cubicBezTo>
                  <a:cubicBezTo>
                    <a:pt x="15979" y="26365"/>
                    <a:pt x="15972" y="26387"/>
                    <a:pt x="15969" y="26409"/>
                  </a:cubicBezTo>
                  <a:cubicBezTo>
                    <a:pt x="15110" y="26744"/>
                    <a:pt x="14228" y="27016"/>
                    <a:pt x="13324" y="27213"/>
                  </a:cubicBezTo>
                  <a:cubicBezTo>
                    <a:pt x="12207" y="27455"/>
                    <a:pt x="11054" y="27584"/>
                    <a:pt x="9902" y="27584"/>
                  </a:cubicBezTo>
                  <a:cubicBezTo>
                    <a:pt x="8446" y="27584"/>
                    <a:pt x="6992" y="27377"/>
                    <a:pt x="5612" y="26930"/>
                  </a:cubicBezTo>
                  <a:cubicBezTo>
                    <a:pt x="5611" y="26919"/>
                    <a:pt x="5610" y="26909"/>
                    <a:pt x="5609" y="26898"/>
                  </a:cubicBezTo>
                  <a:cubicBezTo>
                    <a:pt x="6302" y="26125"/>
                    <a:pt x="7238" y="25635"/>
                    <a:pt x="8221" y="25312"/>
                  </a:cubicBezTo>
                  <a:cubicBezTo>
                    <a:pt x="8431" y="25740"/>
                    <a:pt x="8731" y="26127"/>
                    <a:pt x="9126" y="26401"/>
                  </a:cubicBezTo>
                  <a:cubicBezTo>
                    <a:pt x="9514" y="26667"/>
                    <a:pt x="9973" y="26813"/>
                    <a:pt x="10436" y="26875"/>
                  </a:cubicBezTo>
                  <a:cubicBezTo>
                    <a:pt x="10631" y="26901"/>
                    <a:pt x="10834" y="26914"/>
                    <a:pt x="11038" y="26914"/>
                  </a:cubicBezTo>
                  <a:cubicBezTo>
                    <a:pt x="11813" y="26914"/>
                    <a:pt x="12619" y="26715"/>
                    <a:pt x="13212" y="26226"/>
                  </a:cubicBezTo>
                  <a:cubicBezTo>
                    <a:pt x="13584" y="25920"/>
                    <a:pt x="13855" y="25501"/>
                    <a:pt x="13941" y="25027"/>
                  </a:cubicBezTo>
                  <a:close/>
                  <a:moveTo>
                    <a:pt x="23317" y="0"/>
                  </a:moveTo>
                  <a:cubicBezTo>
                    <a:pt x="22157" y="0"/>
                    <a:pt x="20990" y="156"/>
                    <a:pt x="19857" y="362"/>
                  </a:cubicBezTo>
                  <a:cubicBezTo>
                    <a:pt x="17059" y="875"/>
                    <a:pt x="14355" y="1875"/>
                    <a:pt x="11879" y="3272"/>
                  </a:cubicBezTo>
                  <a:cubicBezTo>
                    <a:pt x="9395" y="4674"/>
                    <a:pt x="7136" y="6480"/>
                    <a:pt x="5236" y="8606"/>
                  </a:cubicBezTo>
                  <a:cubicBezTo>
                    <a:pt x="4291" y="9663"/>
                    <a:pt x="3434" y="10800"/>
                    <a:pt x="2683" y="12001"/>
                  </a:cubicBezTo>
                  <a:cubicBezTo>
                    <a:pt x="1818" y="13386"/>
                    <a:pt x="1075" y="14865"/>
                    <a:pt x="615" y="16436"/>
                  </a:cubicBezTo>
                  <a:cubicBezTo>
                    <a:pt x="183" y="17908"/>
                    <a:pt x="0" y="19471"/>
                    <a:pt x="246" y="20993"/>
                  </a:cubicBezTo>
                  <a:cubicBezTo>
                    <a:pt x="375" y="21785"/>
                    <a:pt x="604" y="22564"/>
                    <a:pt x="944" y="23293"/>
                  </a:cubicBezTo>
                  <a:cubicBezTo>
                    <a:pt x="1246" y="23939"/>
                    <a:pt x="1631" y="24501"/>
                    <a:pt x="2080" y="24991"/>
                  </a:cubicBezTo>
                  <a:cubicBezTo>
                    <a:pt x="2105" y="25021"/>
                    <a:pt x="2131" y="25050"/>
                    <a:pt x="2159" y="25076"/>
                  </a:cubicBezTo>
                  <a:cubicBezTo>
                    <a:pt x="4055" y="27072"/>
                    <a:pt x="7047" y="27799"/>
                    <a:pt x="9849" y="27799"/>
                  </a:cubicBezTo>
                  <a:cubicBezTo>
                    <a:pt x="10316" y="27799"/>
                    <a:pt x="10777" y="27779"/>
                    <a:pt x="11227" y="27741"/>
                  </a:cubicBezTo>
                  <a:cubicBezTo>
                    <a:pt x="14323" y="27482"/>
                    <a:pt x="17255" y="26313"/>
                    <a:pt x="19864" y="24654"/>
                  </a:cubicBezTo>
                  <a:cubicBezTo>
                    <a:pt x="22537" y="22955"/>
                    <a:pt x="24936" y="20775"/>
                    <a:pt x="27029" y="18405"/>
                  </a:cubicBezTo>
                  <a:cubicBezTo>
                    <a:pt x="28687" y="16527"/>
                    <a:pt x="30131" y="14399"/>
                    <a:pt x="30913" y="12023"/>
                  </a:cubicBezTo>
                  <a:cubicBezTo>
                    <a:pt x="31151" y="11299"/>
                    <a:pt x="31328" y="10552"/>
                    <a:pt x="31431" y="9782"/>
                  </a:cubicBezTo>
                  <a:cubicBezTo>
                    <a:pt x="31476" y="9443"/>
                    <a:pt x="31506" y="9100"/>
                    <a:pt x="31521" y="8758"/>
                  </a:cubicBezTo>
                  <a:cubicBezTo>
                    <a:pt x="31568" y="7531"/>
                    <a:pt x="31405" y="6297"/>
                    <a:pt x="30976" y="5141"/>
                  </a:cubicBezTo>
                  <a:cubicBezTo>
                    <a:pt x="30496" y="3843"/>
                    <a:pt x="29708" y="2647"/>
                    <a:pt x="28649" y="1748"/>
                  </a:cubicBezTo>
                  <a:cubicBezTo>
                    <a:pt x="27497" y="767"/>
                    <a:pt x="26087" y="236"/>
                    <a:pt x="24592" y="69"/>
                  </a:cubicBezTo>
                  <a:cubicBezTo>
                    <a:pt x="24169" y="21"/>
                    <a:pt x="23743" y="0"/>
                    <a:pt x="2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30"/>
            <p:cNvSpPr/>
            <p:nvPr/>
          </p:nvSpPr>
          <p:spPr>
            <a:xfrm>
              <a:off x="5477150" y="526792"/>
              <a:ext cx="21793" cy="26397"/>
            </a:xfrm>
            <a:custGeom>
              <a:rect b="b" l="l" r="r" t="t"/>
              <a:pathLst>
                <a:path extrusionOk="0" h="665" w="549">
                  <a:moveTo>
                    <a:pt x="271" y="1"/>
                  </a:moveTo>
                  <a:cubicBezTo>
                    <a:pt x="234" y="1"/>
                    <a:pt x="197" y="11"/>
                    <a:pt x="166" y="33"/>
                  </a:cubicBezTo>
                  <a:cubicBezTo>
                    <a:pt x="65" y="101"/>
                    <a:pt x="27" y="237"/>
                    <a:pt x="15" y="351"/>
                  </a:cubicBezTo>
                  <a:cubicBezTo>
                    <a:pt x="0" y="477"/>
                    <a:pt x="64" y="615"/>
                    <a:pt x="192" y="654"/>
                  </a:cubicBezTo>
                  <a:cubicBezTo>
                    <a:pt x="213" y="661"/>
                    <a:pt x="235" y="664"/>
                    <a:pt x="258" y="664"/>
                  </a:cubicBezTo>
                  <a:cubicBezTo>
                    <a:pt x="297" y="664"/>
                    <a:pt x="337" y="654"/>
                    <a:pt x="370" y="636"/>
                  </a:cubicBezTo>
                  <a:cubicBezTo>
                    <a:pt x="374" y="634"/>
                    <a:pt x="376" y="631"/>
                    <a:pt x="380" y="628"/>
                  </a:cubicBezTo>
                  <a:cubicBezTo>
                    <a:pt x="437" y="596"/>
                    <a:pt x="481" y="542"/>
                    <a:pt x="505" y="482"/>
                  </a:cubicBezTo>
                  <a:cubicBezTo>
                    <a:pt x="548" y="373"/>
                    <a:pt x="524" y="238"/>
                    <a:pt x="474" y="137"/>
                  </a:cubicBezTo>
                  <a:cubicBezTo>
                    <a:pt x="449" y="89"/>
                    <a:pt x="412" y="44"/>
                    <a:pt x="364" y="22"/>
                  </a:cubicBezTo>
                  <a:cubicBezTo>
                    <a:pt x="334" y="8"/>
                    <a:pt x="302" y="1"/>
                    <a:pt x="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30"/>
            <p:cNvSpPr/>
            <p:nvPr/>
          </p:nvSpPr>
          <p:spPr>
            <a:xfrm>
              <a:off x="5428802" y="535485"/>
              <a:ext cx="34455" cy="22150"/>
            </a:xfrm>
            <a:custGeom>
              <a:rect b="b" l="l" r="r" t="t"/>
              <a:pathLst>
                <a:path extrusionOk="0" h="558" w="868">
                  <a:moveTo>
                    <a:pt x="101" y="1"/>
                  </a:moveTo>
                  <a:cubicBezTo>
                    <a:pt x="51" y="1"/>
                    <a:pt x="0" y="34"/>
                    <a:pt x="1" y="94"/>
                  </a:cubicBezTo>
                  <a:cubicBezTo>
                    <a:pt x="3" y="158"/>
                    <a:pt x="1" y="221"/>
                    <a:pt x="27" y="282"/>
                  </a:cubicBezTo>
                  <a:cubicBezTo>
                    <a:pt x="48" y="337"/>
                    <a:pt x="79" y="383"/>
                    <a:pt x="120" y="425"/>
                  </a:cubicBezTo>
                  <a:cubicBezTo>
                    <a:pt x="198" y="503"/>
                    <a:pt x="303" y="550"/>
                    <a:pt x="414" y="557"/>
                  </a:cubicBezTo>
                  <a:cubicBezTo>
                    <a:pt x="420" y="558"/>
                    <a:pt x="425" y="558"/>
                    <a:pt x="431" y="558"/>
                  </a:cubicBezTo>
                  <a:cubicBezTo>
                    <a:pt x="536" y="558"/>
                    <a:pt x="640" y="510"/>
                    <a:pt x="718" y="439"/>
                  </a:cubicBezTo>
                  <a:cubicBezTo>
                    <a:pt x="797" y="366"/>
                    <a:pt x="867" y="241"/>
                    <a:pt x="857" y="130"/>
                  </a:cubicBezTo>
                  <a:cubicBezTo>
                    <a:pt x="858" y="80"/>
                    <a:pt x="828" y="27"/>
                    <a:pt x="775" y="16"/>
                  </a:cubicBezTo>
                  <a:cubicBezTo>
                    <a:pt x="762" y="13"/>
                    <a:pt x="752" y="12"/>
                    <a:pt x="743" y="12"/>
                  </a:cubicBezTo>
                  <a:cubicBezTo>
                    <a:pt x="733" y="12"/>
                    <a:pt x="723" y="13"/>
                    <a:pt x="711" y="16"/>
                  </a:cubicBezTo>
                  <a:cubicBezTo>
                    <a:pt x="676" y="23"/>
                    <a:pt x="634" y="60"/>
                    <a:pt x="629" y="99"/>
                  </a:cubicBezTo>
                  <a:cubicBezTo>
                    <a:pt x="626" y="114"/>
                    <a:pt x="624" y="131"/>
                    <a:pt x="623" y="148"/>
                  </a:cubicBezTo>
                  <a:lnTo>
                    <a:pt x="623" y="151"/>
                  </a:lnTo>
                  <a:cubicBezTo>
                    <a:pt x="621" y="152"/>
                    <a:pt x="621" y="154"/>
                    <a:pt x="621" y="157"/>
                  </a:cubicBezTo>
                  <a:cubicBezTo>
                    <a:pt x="620" y="166"/>
                    <a:pt x="617" y="175"/>
                    <a:pt x="614" y="184"/>
                  </a:cubicBezTo>
                  <a:cubicBezTo>
                    <a:pt x="613" y="188"/>
                    <a:pt x="610" y="198"/>
                    <a:pt x="608" y="203"/>
                  </a:cubicBezTo>
                  <a:cubicBezTo>
                    <a:pt x="602" y="216"/>
                    <a:pt x="593" y="230"/>
                    <a:pt x="586" y="242"/>
                  </a:cubicBezTo>
                  <a:cubicBezTo>
                    <a:pt x="584" y="243"/>
                    <a:pt x="584" y="244"/>
                    <a:pt x="582" y="247"/>
                  </a:cubicBezTo>
                  <a:cubicBezTo>
                    <a:pt x="581" y="249"/>
                    <a:pt x="578" y="252"/>
                    <a:pt x="576" y="253"/>
                  </a:cubicBezTo>
                  <a:cubicBezTo>
                    <a:pt x="572" y="257"/>
                    <a:pt x="568" y="263"/>
                    <a:pt x="563" y="267"/>
                  </a:cubicBezTo>
                  <a:cubicBezTo>
                    <a:pt x="557" y="273"/>
                    <a:pt x="551" y="279"/>
                    <a:pt x="542" y="284"/>
                  </a:cubicBezTo>
                  <a:lnTo>
                    <a:pt x="540" y="288"/>
                  </a:lnTo>
                  <a:cubicBezTo>
                    <a:pt x="539" y="289"/>
                    <a:pt x="539" y="289"/>
                    <a:pt x="537" y="289"/>
                  </a:cubicBezTo>
                  <a:cubicBezTo>
                    <a:pt x="531" y="293"/>
                    <a:pt x="523" y="299"/>
                    <a:pt x="515" y="303"/>
                  </a:cubicBezTo>
                  <a:cubicBezTo>
                    <a:pt x="514" y="304"/>
                    <a:pt x="504" y="309"/>
                    <a:pt x="497" y="314"/>
                  </a:cubicBezTo>
                  <a:cubicBezTo>
                    <a:pt x="492" y="315"/>
                    <a:pt x="481" y="319"/>
                    <a:pt x="480" y="320"/>
                  </a:cubicBezTo>
                  <a:cubicBezTo>
                    <a:pt x="470" y="322"/>
                    <a:pt x="459" y="324"/>
                    <a:pt x="449" y="326"/>
                  </a:cubicBezTo>
                  <a:cubicBezTo>
                    <a:pt x="448" y="326"/>
                    <a:pt x="448" y="326"/>
                    <a:pt x="448" y="328"/>
                  </a:cubicBezTo>
                  <a:cubicBezTo>
                    <a:pt x="447" y="326"/>
                    <a:pt x="447" y="326"/>
                    <a:pt x="443" y="326"/>
                  </a:cubicBezTo>
                  <a:cubicBezTo>
                    <a:pt x="435" y="326"/>
                    <a:pt x="426" y="328"/>
                    <a:pt x="416" y="328"/>
                  </a:cubicBezTo>
                  <a:cubicBezTo>
                    <a:pt x="412" y="328"/>
                    <a:pt x="407" y="326"/>
                    <a:pt x="402" y="326"/>
                  </a:cubicBezTo>
                  <a:cubicBezTo>
                    <a:pt x="401" y="325"/>
                    <a:pt x="388" y="324"/>
                    <a:pt x="385" y="322"/>
                  </a:cubicBezTo>
                  <a:cubicBezTo>
                    <a:pt x="370" y="319"/>
                    <a:pt x="355" y="315"/>
                    <a:pt x="341" y="309"/>
                  </a:cubicBezTo>
                  <a:cubicBezTo>
                    <a:pt x="337" y="307"/>
                    <a:pt x="327" y="303"/>
                    <a:pt x="324" y="300"/>
                  </a:cubicBezTo>
                  <a:cubicBezTo>
                    <a:pt x="316" y="296"/>
                    <a:pt x="308" y="292"/>
                    <a:pt x="301" y="288"/>
                  </a:cubicBezTo>
                  <a:cubicBezTo>
                    <a:pt x="300" y="285"/>
                    <a:pt x="287" y="277"/>
                    <a:pt x="285" y="276"/>
                  </a:cubicBezTo>
                  <a:cubicBezTo>
                    <a:pt x="280" y="272"/>
                    <a:pt x="272" y="264"/>
                    <a:pt x="271" y="263"/>
                  </a:cubicBezTo>
                  <a:cubicBezTo>
                    <a:pt x="264" y="256"/>
                    <a:pt x="258" y="250"/>
                    <a:pt x="253" y="243"/>
                  </a:cubicBezTo>
                  <a:lnTo>
                    <a:pt x="250" y="241"/>
                  </a:lnTo>
                  <a:cubicBezTo>
                    <a:pt x="249" y="240"/>
                    <a:pt x="249" y="240"/>
                    <a:pt x="248" y="237"/>
                  </a:cubicBezTo>
                  <a:cubicBezTo>
                    <a:pt x="239" y="224"/>
                    <a:pt x="232" y="211"/>
                    <a:pt x="225" y="196"/>
                  </a:cubicBezTo>
                  <a:cubicBezTo>
                    <a:pt x="224" y="192"/>
                    <a:pt x="220" y="180"/>
                    <a:pt x="219" y="178"/>
                  </a:cubicBezTo>
                  <a:cubicBezTo>
                    <a:pt x="214" y="167"/>
                    <a:pt x="212" y="156"/>
                    <a:pt x="208" y="146"/>
                  </a:cubicBezTo>
                  <a:cubicBezTo>
                    <a:pt x="199" y="120"/>
                    <a:pt x="193" y="95"/>
                    <a:pt x="187" y="68"/>
                  </a:cubicBezTo>
                  <a:cubicBezTo>
                    <a:pt x="178" y="22"/>
                    <a:pt x="140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30"/>
            <p:cNvSpPr/>
            <p:nvPr/>
          </p:nvSpPr>
          <p:spPr>
            <a:xfrm>
              <a:off x="5394863" y="520282"/>
              <a:ext cx="21793" cy="26397"/>
            </a:xfrm>
            <a:custGeom>
              <a:rect b="b" l="l" r="r" t="t"/>
              <a:pathLst>
                <a:path extrusionOk="0" h="665" w="549">
                  <a:moveTo>
                    <a:pt x="270" y="0"/>
                  </a:moveTo>
                  <a:cubicBezTo>
                    <a:pt x="234" y="0"/>
                    <a:pt x="197" y="11"/>
                    <a:pt x="164" y="33"/>
                  </a:cubicBezTo>
                  <a:cubicBezTo>
                    <a:pt x="64" y="101"/>
                    <a:pt x="27" y="236"/>
                    <a:pt x="13" y="351"/>
                  </a:cubicBezTo>
                  <a:cubicBezTo>
                    <a:pt x="1" y="478"/>
                    <a:pt x="63" y="614"/>
                    <a:pt x="192" y="655"/>
                  </a:cubicBezTo>
                  <a:cubicBezTo>
                    <a:pt x="213" y="661"/>
                    <a:pt x="235" y="664"/>
                    <a:pt x="257" y="664"/>
                  </a:cubicBezTo>
                  <a:cubicBezTo>
                    <a:pt x="296" y="664"/>
                    <a:pt x="336" y="654"/>
                    <a:pt x="371" y="634"/>
                  </a:cubicBezTo>
                  <a:cubicBezTo>
                    <a:pt x="375" y="632"/>
                    <a:pt x="377" y="630"/>
                    <a:pt x="380" y="627"/>
                  </a:cubicBezTo>
                  <a:cubicBezTo>
                    <a:pt x="436" y="595"/>
                    <a:pt x="481" y="541"/>
                    <a:pt x="506" y="480"/>
                  </a:cubicBezTo>
                  <a:cubicBezTo>
                    <a:pt x="549" y="374"/>
                    <a:pt x="525" y="236"/>
                    <a:pt x="474" y="136"/>
                  </a:cubicBezTo>
                  <a:cubicBezTo>
                    <a:pt x="449" y="89"/>
                    <a:pt x="411" y="45"/>
                    <a:pt x="362" y="22"/>
                  </a:cubicBezTo>
                  <a:cubicBezTo>
                    <a:pt x="333" y="8"/>
                    <a:pt x="302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6" name="Google Shape;2146;p30"/>
          <p:cNvGrpSpPr/>
          <p:nvPr/>
        </p:nvGrpSpPr>
        <p:grpSpPr>
          <a:xfrm>
            <a:off x="5164005" y="2378062"/>
            <a:ext cx="1402441" cy="982577"/>
            <a:chOff x="4039530" y="1887637"/>
            <a:chExt cx="1402441" cy="982577"/>
          </a:xfrm>
        </p:grpSpPr>
        <p:sp>
          <p:nvSpPr>
            <p:cNvPr id="2147" name="Google Shape;2147;p30"/>
            <p:cNvSpPr/>
            <p:nvPr/>
          </p:nvSpPr>
          <p:spPr>
            <a:xfrm>
              <a:off x="4039530" y="1887637"/>
              <a:ext cx="1402441" cy="982577"/>
            </a:xfrm>
            <a:custGeom>
              <a:rect b="b" l="l" r="r" t="t"/>
              <a:pathLst>
                <a:path extrusionOk="0" h="28497" w="40677">
                  <a:moveTo>
                    <a:pt x="26355" y="0"/>
                  </a:moveTo>
                  <a:cubicBezTo>
                    <a:pt x="25431" y="0"/>
                    <a:pt x="24490" y="45"/>
                    <a:pt x="23562" y="134"/>
                  </a:cubicBezTo>
                  <a:cubicBezTo>
                    <a:pt x="20939" y="383"/>
                    <a:pt x="18339" y="971"/>
                    <a:pt x="15835" y="1882"/>
                  </a:cubicBezTo>
                  <a:cubicBezTo>
                    <a:pt x="15616" y="1960"/>
                    <a:pt x="15390" y="2049"/>
                    <a:pt x="15127" y="2156"/>
                  </a:cubicBezTo>
                  <a:cubicBezTo>
                    <a:pt x="14109" y="2445"/>
                    <a:pt x="13059" y="2754"/>
                    <a:pt x="11918" y="3106"/>
                  </a:cubicBezTo>
                  <a:cubicBezTo>
                    <a:pt x="10035" y="3689"/>
                    <a:pt x="8038" y="4323"/>
                    <a:pt x="6130" y="5108"/>
                  </a:cubicBezTo>
                  <a:cubicBezTo>
                    <a:pt x="5122" y="5522"/>
                    <a:pt x="4221" y="5939"/>
                    <a:pt x="3375" y="6382"/>
                  </a:cubicBezTo>
                  <a:cubicBezTo>
                    <a:pt x="2627" y="6775"/>
                    <a:pt x="1770" y="7254"/>
                    <a:pt x="1089" y="7982"/>
                  </a:cubicBezTo>
                  <a:cubicBezTo>
                    <a:pt x="365" y="8759"/>
                    <a:pt x="1" y="9751"/>
                    <a:pt x="36" y="10847"/>
                  </a:cubicBezTo>
                  <a:cubicBezTo>
                    <a:pt x="65" y="11710"/>
                    <a:pt x="249" y="12543"/>
                    <a:pt x="426" y="13350"/>
                  </a:cubicBezTo>
                  <a:cubicBezTo>
                    <a:pt x="462" y="13517"/>
                    <a:pt x="500" y="13688"/>
                    <a:pt x="536" y="13859"/>
                  </a:cubicBezTo>
                  <a:cubicBezTo>
                    <a:pt x="956" y="15850"/>
                    <a:pt x="1483" y="17833"/>
                    <a:pt x="2102" y="19749"/>
                  </a:cubicBezTo>
                  <a:cubicBezTo>
                    <a:pt x="2414" y="20717"/>
                    <a:pt x="2759" y="21692"/>
                    <a:pt x="3129" y="22651"/>
                  </a:cubicBezTo>
                  <a:lnTo>
                    <a:pt x="3215" y="22870"/>
                  </a:lnTo>
                  <a:cubicBezTo>
                    <a:pt x="3529" y="23685"/>
                    <a:pt x="3855" y="24528"/>
                    <a:pt x="4351" y="25308"/>
                  </a:cubicBezTo>
                  <a:cubicBezTo>
                    <a:pt x="5302" y="26806"/>
                    <a:pt x="6932" y="27818"/>
                    <a:pt x="9066" y="28233"/>
                  </a:cubicBezTo>
                  <a:cubicBezTo>
                    <a:pt x="9965" y="28407"/>
                    <a:pt x="10914" y="28497"/>
                    <a:pt x="11889" y="28497"/>
                  </a:cubicBezTo>
                  <a:cubicBezTo>
                    <a:pt x="15091" y="28497"/>
                    <a:pt x="18271" y="27560"/>
                    <a:pt x="21229" y="26549"/>
                  </a:cubicBezTo>
                  <a:cubicBezTo>
                    <a:pt x="24909" y="25291"/>
                    <a:pt x="28810" y="23920"/>
                    <a:pt x="32509" y="22203"/>
                  </a:cubicBezTo>
                  <a:cubicBezTo>
                    <a:pt x="33456" y="21765"/>
                    <a:pt x="34378" y="21302"/>
                    <a:pt x="35251" y="20829"/>
                  </a:cubicBezTo>
                  <a:cubicBezTo>
                    <a:pt x="36026" y="20411"/>
                    <a:pt x="36990" y="19887"/>
                    <a:pt x="37699" y="19042"/>
                  </a:cubicBezTo>
                  <a:cubicBezTo>
                    <a:pt x="38398" y="18214"/>
                    <a:pt x="38749" y="17241"/>
                    <a:pt x="38999" y="16397"/>
                  </a:cubicBezTo>
                  <a:cubicBezTo>
                    <a:pt x="39272" y="15474"/>
                    <a:pt x="39520" y="14494"/>
                    <a:pt x="39754" y="13403"/>
                  </a:cubicBezTo>
                  <a:cubicBezTo>
                    <a:pt x="39972" y="12387"/>
                    <a:pt x="40158" y="11349"/>
                    <a:pt x="40308" y="10318"/>
                  </a:cubicBezTo>
                  <a:lnTo>
                    <a:pt x="40322" y="10225"/>
                  </a:lnTo>
                  <a:cubicBezTo>
                    <a:pt x="40461" y="9256"/>
                    <a:pt x="40608" y="8254"/>
                    <a:pt x="40640" y="7239"/>
                  </a:cubicBezTo>
                  <a:cubicBezTo>
                    <a:pt x="40677" y="6057"/>
                    <a:pt x="40383" y="5055"/>
                    <a:pt x="39770" y="4260"/>
                  </a:cubicBezTo>
                  <a:cubicBezTo>
                    <a:pt x="39278" y="3623"/>
                    <a:pt x="38591" y="3073"/>
                    <a:pt x="37671" y="2581"/>
                  </a:cubicBezTo>
                  <a:cubicBezTo>
                    <a:pt x="36201" y="1795"/>
                    <a:pt x="34450" y="1160"/>
                    <a:pt x="32466" y="692"/>
                  </a:cubicBezTo>
                  <a:cubicBezTo>
                    <a:pt x="30683" y="273"/>
                    <a:pt x="28814" y="41"/>
                    <a:pt x="26911" y="6"/>
                  </a:cubicBezTo>
                  <a:cubicBezTo>
                    <a:pt x="26725" y="3"/>
                    <a:pt x="26540" y="0"/>
                    <a:pt x="2635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30"/>
            <p:cNvSpPr/>
            <p:nvPr/>
          </p:nvSpPr>
          <p:spPr>
            <a:xfrm>
              <a:off x="4915239" y="2060993"/>
              <a:ext cx="42373" cy="25722"/>
            </a:xfrm>
            <a:custGeom>
              <a:rect b="b" l="l" r="r" t="t"/>
              <a:pathLst>
                <a:path extrusionOk="0" h="746" w="1229">
                  <a:moveTo>
                    <a:pt x="1229" y="1"/>
                  </a:moveTo>
                  <a:lnTo>
                    <a:pt x="1229" y="1"/>
                  </a:lnTo>
                  <a:cubicBezTo>
                    <a:pt x="1192" y="5"/>
                    <a:pt x="1158" y="7"/>
                    <a:pt x="1124" y="13"/>
                  </a:cubicBezTo>
                  <a:cubicBezTo>
                    <a:pt x="972" y="34"/>
                    <a:pt x="821" y="67"/>
                    <a:pt x="673" y="107"/>
                  </a:cubicBezTo>
                  <a:cubicBezTo>
                    <a:pt x="438" y="171"/>
                    <a:pt x="217" y="265"/>
                    <a:pt x="1" y="374"/>
                  </a:cubicBezTo>
                  <a:cubicBezTo>
                    <a:pt x="321" y="497"/>
                    <a:pt x="642" y="621"/>
                    <a:pt x="965" y="745"/>
                  </a:cubicBezTo>
                  <a:cubicBezTo>
                    <a:pt x="1000" y="479"/>
                    <a:pt x="1092" y="227"/>
                    <a:pt x="1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30"/>
            <p:cNvSpPr/>
            <p:nvPr/>
          </p:nvSpPr>
          <p:spPr>
            <a:xfrm>
              <a:off x="4881588" y="2039237"/>
              <a:ext cx="94882" cy="30722"/>
            </a:xfrm>
            <a:custGeom>
              <a:rect b="b" l="l" r="r" t="t"/>
              <a:pathLst>
                <a:path extrusionOk="0" h="891" w="2752">
                  <a:moveTo>
                    <a:pt x="2141" y="1"/>
                  </a:moveTo>
                  <a:cubicBezTo>
                    <a:pt x="1890" y="1"/>
                    <a:pt x="1640" y="24"/>
                    <a:pt x="1392" y="75"/>
                  </a:cubicBezTo>
                  <a:cubicBezTo>
                    <a:pt x="892" y="180"/>
                    <a:pt x="440" y="386"/>
                    <a:pt x="1" y="633"/>
                  </a:cubicBezTo>
                  <a:cubicBezTo>
                    <a:pt x="226" y="720"/>
                    <a:pt x="452" y="804"/>
                    <a:pt x="679" y="891"/>
                  </a:cubicBezTo>
                  <a:cubicBezTo>
                    <a:pt x="949" y="694"/>
                    <a:pt x="1253" y="553"/>
                    <a:pt x="1573" y="457"/>
                  </a:cubicBezTo>
                  <a:cubicBezTo>
                    <a:pt x="1740" y="409"/>
                    <a:pt x="1908" y="373"/>
                    <a:pt x="2081" y="352"/>
                  </a:cubicBezTo>
                  <a:cubicBezTo>
                    <a:pt x="2150" y="343"/>
                    <a:pt x="2223" y="334"/>
                    <a:pt x="2295" y="334"/>
                  </a:cubicBezTo>
                  <a:cubicBezTo>
                    <a:pt x="2336" y="334"/>
                    <a:pt x="2378" y="337"/>
                    <a:pt x="2418" y="344"/>
                  </a:cubicBezTo>
                  <a:cubicBezTo>
                    <a:pt x="2517" y="235"/>
                    <a:pt x="2630" y="138"/>
                    <a:pt x="2751" y="50"/>
                  </a:cubicBezTo>
                  <a:cubicBezTo>
                    <a:pt x="2726" y="42"/>
                    <a:pt x="2698" y="35"/>
                    <a:pt x="2670" y="32"/>
                  </a:cubicBezTo>
                  <a:cubicBezTo>
                    <a:pt x="2524" y="12"/>
                    <a:pt x="2377" y="2"/>
                    <a:pt x="2231" y="2"/>
                  </a:cubicBezTo>
                  <a:cubicBezTo>
                    <a:pt x="2201" y="1"/>
                    <a:pt x="2171" y="1"/>
                    <a:pt x="21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30"/>
            <p:cNvSpPr/>
            <p:nvPr/>
          </p:nvSpPr>
          <p:spPr>
            <a:xfrm>
              <a:off x="4854765" y="2021412"/>
              <a:ext cx="152391" cy="36170"/>
            </a:xfrm>
            <a:custGeom>
              <a:rect b="b" l="l" r="r" t="t"/>
              <a:pathLst>
                <a:path extrusionOk="0" h="1049" w="4420">
                  <a:moveTo>
                    <a:pt x="2939" y="1"/>
                  </a:moveTo>
                  <a:cubicBezTo>
                    <a:pt x="2662" y="1"/>
                    <a:pt x="2384" y="23"/>
                    <a:pt x="2110" y="66"/>
                  </a:cubicBezTo>
                  <a:cubicBezTo>
                    <a:pt x="1355" y="185"/>
                    <a:pt x="655" y="467"/>
                    <a:pt x="1" y="855"/>
                  </a:cubicBezTo>
                  <a:cubicBezTo>
                    <a:pt x="172" y="921"/>
                    <a:pt x="342" y="982"/>
                    <a:pt x="511" y="1049"/>
                  </a:cubicBezTo>
                  <a:cubicBezTo>
                    <a:pt x="995" y="645"/>
                    <a:pt x="1610" y="404"/>
                    <a:pt x="2227" y="297"/>
                  </a:cubicBezTo>
                  <a:cubicBezTo>
                    <a:pt x="2492" y="252"/>
                    <a:pt x="2764" y="226"/>
                    <a:pt x="3035" y="226"/>
                  </a:cubicBezTo>
                  <a:cubicBezTo>
                    <a:pt x="3088" y="226"/>
                    <a:pt x="3142" y="227"/>
                    <a:pt x="3196" y="229"/>
                  </a:cubicBezTo>
                  <a:cubicBezTo>
                    <a:pt x="3366" y="237"/>
                    <a:pt x="3714" y="229"/>
                    <a:pt x="3850" y="380"/>
                  </a:cubicBezTo>
                  <a:cubicBezTo>
                    <a:pt x="4030" y="301"/>
                    <a:pt x="4223" y="248"/>
                    <a:pt x="4417" y="221"/>
                  </a:cubicBezTo>
                  <a:lnTo>
                    <a:pt x="4420" y="218"/>
                  </a:lnTo>
                  <a:cubicBezTo>
                    <a:pt x="4270" y="181"/>
                    <a:pt x="4123" y="130"/>
                    <a:pt x="3972" y="101"/>
                  </a:cubicBezTo>
                  <a:cubicBezTo>
                    <a:pt x="3755" y="55"/>
                    <a:pt x="3538" y="29"/>
                    <a:pt x="3318" y="14"/>
                  </a:cubicBezTo>
                  <a:cubicBezTo>
                    <a:pt x="3192" y="5"/>
                    <a:pt x="3065" y="1"/>
                    <a:pt x="29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30"/>
            <p:cNvSpPr/>
            <p:nvPr/>
          </p:nvSpPr>
          <p:spPr>
            <a:xfrm>
              <a:off x="5018363" y="2003897"/>
              <a:ext cx="82574" cy="57444"/>
            </a:xfrm>
            <a:custGeom>
              <a:rect b="b" l="l" r="r" t="t"/>
              <a:pathLst>
                <a:path extrusionOk="0" h="1666" w="2395">
                  <a:moveTo>
                    <a:pt x="1713" y="1"/>
                  </a:moveTo>
                  <a:cubicBezTo>
                    <a:pt x="1493" y="1"/>
                    <a:pt x="1273" y="45"/>
                    <a:pt x="1065" y="106"/>
                  </a:cubicBezTo>
                  <a:cubicBezTo>
                    <a:pt x="675" y="217"/>
                    <a:pt x="287" y="414"/>
                    <a:pt x="1" y="708"/>
                  </a:cubicBezTo>
                  <a:cubicBezTo>
                    <a:pt x="90" y="709"/>
                    <a:pt x="177" y="715"/>
                    <a:pt x="264" y="729"/>
                  </a:cubicBezTo>
                  <a:cubicBezTo>
                    <a:pt x="413" y="750"/>
                    <a:pt x="609" y="776"/>
                    <a:pt x="736" y="869"/>
                  </a:cubicBezTo>
                  <a:cubicBezTo>
                    <a:pt x="742" y="874"/>
                    <a:pt x="745" y="882"/>
                    <a:pt x="753" y="888"/>
                  </a:cubicBezTo>
                  <a:cubicBezTo>
                    <a:pt x="931" y="734"/>
                    <a:pt x="1150" y="609"/>
                    <a:pt x="1374" y="609"/>
                  </a:cubicBezTo>
                  <a:cubicBezTo>
                    <a:pt x="1457" y="609"/>
                    <a:pt x="1539" y="626"/>
                    <a:pt x="1621" y="664"/>
                  </a:cubicBezTo>
                  <a:cubicBezTo>
                    <a:pt x="1976" y="830"/>
                    <a:pt x="2150" y="1265"/>
                    <a:pt x="2317" y="1591"/>
                  </a:cubicBezTo>
                  <a:cubicBezTo>
                    <a:pt x="2330" y="1616"/>
                    <a:pt x="2341" y="1640"/>
                    <a:pt x="2351" y="1666"/>
                  </a:cubicBezTo>
                  <a:cubicBezTo>
                    <a:pt x="2321" y="1526"/>
                    <a:pt x="2294" y="1388"/>
                    <a:pt x="2268" y="1249"/>
                  </a:cubicBezTo>
                  <a:cubicBezTo>
                    <a:pt x="2231" y="1036"/>
                    <a:pt x="2178" y="807"/>
                    <a:pt x="2181" y="591"/>
                  </a:cubicBezTo>
                  <a:cubicBezTo>
                    <a:pt x="2181" y="425"/>
                    <a:pt x="2255" y="284"/>
                    <a:pt x="2395" y="194"/>
                  </a:cubicBezTo>
                  <a:cubicBezTo>
                    <a:pt x="2359" y="172"/>
                    <a:pt x="2322" y="147"/>
                    <a:pt x="2281" y="127"/>
                  </a:cubicBezTo>
                  <a:cubicBezTo>
                    <a:pt x="2159" y="67"/>
                    <a:pt x="2021" y="24"/>
                    <a:pt x="1885" y="10"/>
                  </a:cubicBezTo>
                  <a:cubicBezTo>
                    <a:pt x="1828" y="4"/>
                    <a:pt x="1770" y="1"/>
                    <a:pt x="171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30"/>
            <p:cNvSpPr/>
            <p:nvPr/>
          </p:nvSpPr>
          <p:spPr>
            <a:xfrm>
              <a:off x="4959164" y="2040375"/>
              <a:ext cx="104950" cy="92200"/>
            </a:xfrm>
            <a:custGeom>
              <a:rect b="b" l="l" r="r" t="t"/>
              <a:pathLst>
                <a:path extrusionOk="0" h="2674" w="3044">
                  <a:moveTo>
                    <a:pt x="1727" y="1"/>
                  </a:moveTo>
                  <a:cubicBezTo>
                    <a:pt x="1665" y="1"/>
                    <a:pt x="1604" y="4"/>
                    <a:pt x="1543" y="10"/>
                  </a:cubicBezTo>
                  <a:cubicBezTo>
                    <a:pt x="1282" y="36"/>
                    <a:pt x="1028" y="125"/>
                    <a:pt x="809" y="264"/>
                  </a:cubicBezTo>
                  <a:cubicBezTo>
                    <a:pt x="391" y="528"/>
                    <a:pt x="110" y="989"/>
                    <a:pt x="0" y="1465"/>
                  </a:cubicBezTo>
                  <a:cubicBezTo>
                    <a:pt x="1018" y="1863"/>
                    <a:pt x="2032" y="2266"/>
                    <a:pt x="3043" y="2673"/>
                  </a:cubicBezTo>
                  <a:cubicBezTo>
                    <a:pt x="2938" y="2469"/>
                    <a:pt x="2826" y="2266"/>
                    <a:pt x="2734" y="2052"/>
                  </a:cubicBezTo>
                  <a:cubicBezTo>
                    <a:pt x="2621" y="1787"/>
                    <a:pt x="2513" y="1522"/>
                    <a:pt x="2409" y="1255"/>
                  </a:cubicBezTo>
                  <a:cubicBezTo>
                    <a:pt x="2276" y="910"/>
                    <a:pt x="2023" y="436"/>
                    <a:pt x="2236" y="83"/>
                  </a:cubicBezTo>
                  <a:cubicBezTo>
                    <a:pt x="2141" y="60"/>
                    <a:pt x="2046" y="30"/>
                    <a:pt x="1950" y="16"/>
                  </a:cubicBezTo>
                  <a:cubicBezTo>
                    <a:pt x="1876" y="6"/>
                    <a:pt x="1802" y="1"/>
                    <a:pt x="172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30"/>
            <p:cNvSpPr/>
            <p:nvPr/>
          </p:nvSpPr>
          <p:spPr>
            <a:xfrm>
              <a:off x="4134448" y="2122743"/>
              <a:ext cx="214036" cy="133610"/>
            </a:xfrm>
            <a:custGeom>
              <a:rect b="b" l="l" r="r" t="t"/>
              <a:pathLst>
                <a:path extrusionOk="0" h="3875" w="6208">
                  <a:moveTo>
                    <a:pt x="6061" y="1"/>
                  </a:moveTo>
                  <a:cubicBezTo>
                    <a:pt x="5992" y="26"/>
                    <a:pt x="5921" y="54"/>
                    <a:pt x="5853" y="78"/>
                  </a:cubicBezTo>
                  <a:cubicBezTo>
                    <a:pt x="5241" y="312"/>
                    <a:pt x="4624" y="538"/>
                    <a:pt x="4007" y="758"/>
                  </a:cubicBezTo>
                  <a:cubicBezTo>
                    <a:pt x="3458" y="1000"/>
                    <a:pt x="2912" y="1246"/>
                    <a:pt x="2376" y="1510"/>
                  </a:cubicBezTo>
                  <a:cubicBezTo>
                    <a:pt x="1766" y="1807"/>
                    <a:pt x="1161" y="2146"/>
                    <a:pt x="661" y="2610"/>
                  </a:cubicBezTo>
                  <a:cubicBezTo>
                    <a:pt x="402" y="2848"/>
                    <a:pt x="147" y="3121"/>
                    <a:pt x="49" y="3468"/>
                  </a:cubicBezTo>
                  <a:cubicBezTo>
                    <a:pt x="13" y="3600"/>
                    <a:pt x="0" y="3737"/>
                    <a:pt x="10" y="3874"/>
                  </a:cubicBezTo>
                  <a:cubicBezTo>
                    <a:pt x="54" y="3787"/>
                    <a:pt x="116" y="3705"/>
                    <a:pt x="199" y="3643"/>
                  </a:cubicBezTo>
                  <a:cubicBezTo>
                    <a:pt x="324" y="3547"/>
                    <a:pt x="470" y="3504"/>
                    <a:pt x="617" y="3504"/>
                  </a:cubicBezTo>
                  <a:cubicBezTo>
                    <a:pt x="711" y="3504"/>
                    <a:pt x="806" y="3522"/>
                    <a:pt x="896" y="3556"/>
                  </a:cubicBezTo>
                  <a:cubicBezTo>
                    <a:pt x="958" y="3192"/>
                    <a:pt x="1285" y="2946"/>
                    <a:pt x="1637" y="2946"/>
                  </a:cubicBezTo>
                  <a:cubicBezTo>
                    <a:pt x="1732" y="2946"/>
                    <a:pt x="1828" y="2963"/>
                    <a:pt x="1921" y="3001"/>
                  </a:cubicBezTo>
                  <a:cubicBezTo>
                    <a:pt x="1942" y="2646"/>
                    <a:pt x="2094" y="2278"/>
                    <a:pt x="2458" y="2182"/>
                  </a:cubicBezTo>
                  <a:cubicBezTo>
                    <a:pt x="2521" y="2164"/>
                    <a:pt x="2584" y="2156"/>
                    <a:pt x="2645" y="2156"/>
                  </a:cubicBezTo>
                  <a:cubicBezTo>
                    <a:pt x="2743" y="2156"/>
                    <a:pt x="2837" y="2177"/>
                    <a:pt x="2923" y="2214"/>
                  </a:cubicBezTo>
                  <a:cubicBezTo>
                    <a:pt x="3000" y="2020"/>
                    <a:pt x="3152" y="1856"/>
                    <a:pt x="3356" y="1789"/>
                  </a:cubicBezTo>
                  <a:cubicBezTo>
                    <a:pt x="3426" y="1766"/>
                    <a:pt x="3497" y="1756"/>
                    <a:pt x="3567" y="1756"/>
                  </a:cubicBezTo>
                  <a:cubicBezTo>
                    <a:pt x="3732" y="1756"/>
                    <a:pt x="3890" y="1815"/>
                    <a:pt x="4016" y="1916"/>
                  </a:cubicBezTo>
                  <a:cubicBezTo>
                    <a:pt x="4157" y="1585"/>
                    <a:pt x="4363" y="1275"/>
                    <a:pt x="4720" y="1179"/>
                  </a:cubicBezTo>
                  <a:cubicBezTo>
                    <a:pt x="4787" y="1161"/>
                    <a:pt x="4856" y="1153"/>
                    <a:pt x="4925" y="1153"/>
                  </a:cubicBezTo>
                  <a:cubicBezTo>
                    <a:pt x="5125" y="1153"/>
                    <a:pt x="5326" y="1224"/>
                    <a:pt x="5465" y="1359"/>
                  </a:cubicBezTo>
                  <a:cubicBezTo>
                    <a:pt x="5577" y="1167"/>
                    <a:pt x="5697" y="978"/>
                    <a:pt x="5823" y="798"/>
                  </a:cubicBezTo>
                  <a:cubicBezTo>
                    <a:pt x="5927" y="648"/>
                    <a:pt x="6037" y="463"/>
                    <a:pt x="6207" y="383"/>
                  </a:cubicBezTo>
                  <a:lnTo>
                    <a:pt x="6061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30"/>
            <p:cNvSpPr/>
            <p:nvPr/>
          </p:nvSpPr>
          <p:spPr>
            <a:xfrm>
              <a:off x="4088041" y="2056442"/>
              <a:ext cx="1307594" cy="767077"/>
            </a:xfrm>
            <a:custGeom>
              <a:rect b="b" l="l" r="r" t="t"/>
              <a:pathLst>
                <a:path extrusionOk="0" h="22247" w="37926">
                  <a:moveTo>
                    <a:pt x="37140" y="0"/>
                  </a:moveTo>
                  <a:lnTo>
                    <a:pt x="37140" y="0"/>
                  </a:lnTo>
                  <a:cubicBezTo>
                    <a:pt x="37433" y="936"/>
                    <a:pt x="37119" y="1983"/>
                    <a:pt x="36515" y="2786"/>
                  </a:cubicBezTo>
                  <a:cubicBezTo>
                    <a:pt x="35585" y="4018"/>
                    <a:pt x="34203" y="4905"/>
                    <a:pt x="32869" y="5637"/>
                  </a:cubicBezTo>
                  <a:cubicBezTo>
                    <a:pt x="31398" y="6446"/>
                    <a:pt x="29859" y="7144"/>
                    <a:pt x="28320" y="7808"/>
                  </a:cubicBezTo>
                  <a:cubicBezTo>
                    <a:pt x="26762" y="8482"/>
                    <a:pt x="25180" y="9103"/>
                    <a:pt x="23581" y="9673"/>
                  </a:cubicBezTo>
                  <a:cubicBezTo>
                    <a:pt x="20353" y="10825"/>
                    <a:pt x="17015" y="11899"/>
                    <a:pt x="13609" y="12362"/>
                  </a:cubicBezTo>
                  <a:cubicBezTo>
                    <a:pt x="12637" y="12495"/>
                    <a:pt x="11651" y="12570"/>
                    <a:pt x="10666" y="12570"/>
                  </a:cubicBezTo>
                  <a:cubicBezTo>
                    <a:pt x="8498" y="12570"/>
                    <a:pt x="6338" y="12207"/>
                    <a:pt x="4351" y="11298"/>
                  </a:cubicBezTo>
                  <a:cubicBezTo>
                    <a:pt x="3011" y="10686"/>
                    <a:pt x="1719" y="9820"/>
                    <a:pt x="814" y="8638"/>
                  </a:cubicBezTo>
                  <a:cubicBezTo>
                    <a:pt x="478" y="8201"/>
                    <a:pt x="197" y="7704"/>
                    <a:pt x="1" y="7176"/>
                  </a:cubicBezTo>
                  <a:lnTo>
                    <a:pt x="1" y="7176"/>
                  </a:lnTo>
                  <a:cubicBezTo>
                    <a:pt x="87" y="7653"/>
                    <a:pt x="205" y="8127"/>
                    <a:pt x="305" y="8587"/>
                  </a:cubicBezTo>
                  <a:cubicBezTo>
                    <a:pt x="512" y="9522"/>
                    <a:pt x="741" y="10455"/>
                    <a:pt x="992" y="11380"/>
                  </a:cubicBezTo>
                  <a:cubicBezTo>
                    <a:pt x="1503" y="13248"/>
                    <a:pt x="2111" y="15086"/>
                    <a:pt x="2804" y="16895"/>
                  </a:cubicBezTo>
                  <a:cubicBezTo>
                    <a:pt x="3134" y="17756"/>
                    <a:pt x="3455" y="18637"/>
                    <a:pt x="3915" y="19441"/>
                  </a:cubicBezTo>
                  <a:cubicBezTo>
                    <a:pt x="4334" y="20177"/>
                    <a:pt x="4904" y="20775"/>
                    <a:pt x="5636" y="21206"/>
                  </a:cubicBezTo>
                  <a:cubicBezTo>
                    <a:pt x="7042" y="22032"/>
                    <a:pt x="8757" y="22247"/>
                    <a:pt x="10372" y="22247"/>
                  </a:cubicBezTo>
                  <a:cubicBezTo>
                    <a:pt x="10486" y="22247"/>
                    <a:pt x="10599" y="22246"/>
                    <a:pt x="10712" y="22244"/>
                  </a:cubicBezTo>
                  <a:cubicBezTo>
                    <a:pt x="14635" y="22180"/>
                    <a:pt x="18395" y="20738"/>
                    <a:pt x="22042" y="19437"/>
                  </a:cubicBezTo>
                  <a:cubicBezTo>
                    <a:pt x="25681" y="18139"/>
                    <a:pt x="29312" y="16779"/>
                    <a:pt x="32731" y="14973"/>
                  </a:cubicBezTo>
                  <a:cubicBezTo>
                    <a:pt x="33530" y="14551"/>
                    <a:pt x="34377" y="14135"/>
                    <a:pt x="35027" y="13494"/>
                  </a:cubicBezTo>
                  <a:cubicBezTo>
                    <a:pt x="35648" y="12880"/>
                    <a:pt x="35979" y="12067"/>
                    <a:pt x="36229" y="11245"/>
                  </a:cubicBezTo>
                  <a:cubicBezTo>
                    <a:pt x="36792" y="9392"/>
                    <a:pt x="37199" y="7477"/>
                    <a:pt x="37500" y="5566"/>
                  </a:cubicBezTo>
                  <a:cubicBezTo>
                    <a:pt x="37656" y="4585"/>
                    <a:pt x="37796" y="3596"/>
                    <a:pt x="37864" y="2606"/>
                  </a:cubicBezTo>
                  <a:cubicBezTo>
                    <a:pt x="37925" y="1728"/>
                    <a:pt x="37834" y="871"/>
                    <a:pt x="37274" y="160"/>
                  </a:cubicBezTo>
                  <a:cubicBezTo>
                    <a:pt x="37231" y="107"/>
                    <a:pt x="37186" y="56"/>
                    <a:pt x="371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30"/>
            <p:cNvSpPr/>
            <p:nvPr/>
          </p:nvSpPr>
          <p:spPr>
            <a:xfrm>
              <a:off x="4079352" y="1933631"/>
              <a:ext cx="1284528" cy="541508"/>
            </a:xfrm>
            <a:custGeom>
              <a:rect b="b" l="l" r="r" t="t"/>
              <a:pathLst>
                <a:path extrusionOk="0" h="15705" w="37257">
                  <a:moveTo>
                    <a:pt x="25419" y="751"/>
                  </a:moveTo>
                  <a:cubicBezTo>
                    <a:pt x="27474" y="751"/>
                    <a:pt x="29528" y="985"/>
                    <a:pt x="31513" y="1519"/>
                  </a:cubicBezTo>
                  <a:cubicBezTo>
                    <a:pt x="32207" y="1706"/>
                    <a:pt x="32890" y="1930"/>
                    <a:pt x="33560" y="2194"/>
                  </a:cubicBezTo>
                  <a:cubicBezTo>
                    <a:pt x="34145" y="2424"/>
                    <a:pt x="34809" y="2648"/>
                    <a:pt x="35277" y="3084"/>
                  </a:cubicBezTo>
                  <a:cubicBezTo>
                    <a:pt x="35753" y="3528"/>
                    <a:pt x="35862" y="4196"/>
                    <a:pt x="35659" y="4800"/>
                  </a:cubicBezTo>
                  <a:cubicBezTo>
                    <a:pt x="35451" y="5420"/>
                    <a:pt x="34971" y="5881"/>
                    <a:pt x="34459" y="6268"/>
                  </a:cubicBezTo>
                  <a:cubicBezTo>
                    <a:pt x="33271" y="7172"/>
                    <a:pt x="31940" y="7877"/>
                    <a:pt x="30606" y="8537"/>
                  </a:cubicBezTo>
                  <a:cubicBezTo>
                    <a:pt x="30478" y="8601"/>
                    <a:pt x="30348" y="8664"/>
                    <a:pt x="30217" y="8727"/>
                  </a:cubicBezTo>
                  <a:cubicBezTo>
                    <a:pt x="30208" y="8731"/>
                    <a:pt x="30201" y="8737"/>
                    <a:pt x="30191" y="8740"/>
                  </a:cubicBezTo>
                  <a:cubicBezTo>
                    <a:pt x="28900" y="9372"/>
                    <a:pt x="27593" y="9975"/>
                    <a:pt x="26274" y="10548"/>
                  </a:cubicBezTo>
                  <a:cubicBezTo>
                    <a:pt x="23404" y="11799"/>
                    <a:pt x="20468" y="12974"/>
                    <a:pt x="17469" y="13889"/>
                  </a:cubicBezTo>
                  <a:cubicBezTo>
                    <a:pt x="15352" y="14535"/>
                    <a:pt x="13138" y="15004"/>
                    <a:pt x="10920" y="15004"/>
                  </a:cubicBezTo>
                  <a:cubicBezTo>
                    <a:pt x="10185" y="15004"/>
                    <a:pt x="9450" y="14953"/>
                    <a:pt x="8718" y="14839"/>
                  </a:cubicBezTo>
                  <a:cubicBezTo>
                    <a:pt x="6270" y="14459"/>
                    <a:pt x="3814" y="13361"/>
                    <a:pt x="2196" y="11437"/>
                  </a:cubicBezTo>
                  <a:cubicBezTo>
                    <a:pt x="1790" y="10951"/>
                    <a:pt x="1393" y="10412"/>
                    <a:pt x="1242" y="9788"/>
                  </a:cubicBezTo>
                  <a:cubicBezTo>
                    <a:pt x="1086" y="9143"/>
                    <a:pt x="1276" y="8554"/>
                    <a:pt x="1722" y="8076"/>
                  </a:cubicBezTo>
                  <a:cubicBezTo>
                    <a:pt x="2706" y="7012"/>
                    <a:pt x="4170" y="6471"/>
                    <a:pt x="5472" y="5912"/>
                  </a:cubicBezTo>
                  <a:cubicBezTo>
                    <a:pt x="7314" y="5123"/>
                    <a:pt x="9184" y="4405"/>
                    <a:pt x="11090" y="3785"/>
                  </a:cubicBezTo>
                  <a:cubicBezTo>
                    <a:pt x="12064" y="3427"/>
                    <a:pt x="13044" y="3084"/>
                    <a:pt x="14032" y="2768"/>
                  </a:cubicBezTo>
                  <a:cubicBezTo>
                    <a:pt x="16902" y="1848"/>
                    <a:pt x="19848" y="1138"/>
                    <a:pt x="22854" y="868"/>
                  </a:cubicBezTo>
                  <a:cubicBezTo>
                    <a:pt x="23706" y="792"/>
                    <a:pt x="24562" y="751"/>
                    <a:pt x="25419" y="751"/>
                  </a:cubicBezTo>
                  <a:close/>
                  <a:moveTo>
                    <a:pt x="25080" y="1"/>
                  </a:moveTo>
                  <a:cubicBezTo>
                    <a:pt x="24386" y="1"/>
                    <a:pt x="23692" y="27"/>
                    <a:pt x="23000" y="78"/>
                  </a:cubicBezTo>
                  <a:cubicBezTo>
                    <a:pt x="21931" y="158"/>
                    <a:pt x="20865" y="294"/>
                    <a:pt x="19811" y="482"/>
                  </a:cubicBezTo>
                  <a:cubicBezTo>
                    <a:pt x="17559" y="1100"/>
                    <a:pt x="15310" y="1739"/>
                    <a:pt x="13078" y="2424"/>
                  </a:cubicBezTo>
                  <a:cubicBezTo>
                    <a:pt x="12950" y="2475"/>
                    <a:pt x="12820" y="2525"/>
                    <a:pt x="12694" y="2581"/>
                  </a:cubicBezTo>
                  <a:cubicBezTo>
                    <a:pt x="12676" y="2589"/>
                    <a:pt x="12658" y="2593"/>
                    <a:pt x="12641" y="2593"/>
                  </a:cubicBezTo>
                  <a:cubicBezTo>
                    <a:pt x="12619" y="2593"/>
                    <a:pt x="12599" y="2587"/>
                    <a:pt x="12580" y="2579"/>
                  </a:cubicBezTo>
                  <a:cubicBezTo>
                    <a:pt x="11346" y="2961"/>
                    <a:pt x="10117" y="3358"/>
                    <a:pt x="8894" y="3777"/>
                  </a:cubicBezTo>
                  <a:cubicBezTo>
                    <a:pt x="7076" y="4398"/>
                    <a:pt x="5271" y="5070"/>
                    <a:pt x="3546" y="5915"/>
                  </a:cubicBezTo>
                  <a:cubicBezTo>
                    <a:pt x="2323" y="6514"/>
                    <a:pt x="717" y="7203"/>
                    <a:pt x="246" y="8550"/>
                  </a:cubicBezTo>
                  <a:cubicBezTo>
                    <a:pt x="1" y="11870"/>
                    <a:pt x="3267" y="14111"/>
                    <a:pt x="6121" y="15016"/>
                  </a:cubicBezTo>
                  <a:cubicBezTo>
                    <a:pt x="7658" y="15502"/>
                    <a:pt x="9247" y="15705"/>
                    <a:pt x="10842" y="15705"/>
                  </a:cubicBezTo>
                  <a:cubicBezTo>
                    <a:pt x="12301" y="15705"/>
                    <a:pt x="13764" y="15536"/>
                    <a:pt x="15196" y="15260"/>
                  </a:cubicBezTo>
                  <a:cubicBezTo>
                    <a:pt x="18339" y="14656"/>
                    <a:pt x="21421" y="13646"/>
                    <a:pt x="24418" y="12541"/>
                  </a:cubicBezTo>
                  <a:cubicBezTo>
                    <a:pt x="25943" y="11979"/>
                    <a:pt x="27451" y="11371"/>
                    <a:pt x="28936" y="10711"/>
                  </a:cubicBezTo>
                  <a:cubicBezTo>
                    <a:pt x="30343" y="10088"/>
                    <a:pt x="31751" y="9438"/>
                    <a:pt x="33093" y="8683"/>
                  </a:cubicBezTo>
                  <a:cubicBezTo>
                    <a:pt x="34353" y="7972"/>
                    <a:pt x="35721" y="7098"/>
                    <a:pt x="36526" y="5863"/>
                  </a:cubicBezTo>
                  <a:cubicBezTo>
                    <a:pt x="37133" y="4930"/>
                    <a:pt x="37257" y="3728"/>
                    <a:pt x="36582" y="2864"/>
                  </a:cubicBezTo>
                  <a:cubicBezTo>
                    <a:pt x="36305" y="2674"/>
                    <a:pt x="36014" y="2504"/>
                    <a:pt x="35719" y="2353"/>
                  </a:cubicBezTo>
                  <a:cubicBezTo>
                    <a:pt x="34954" y="1957"/>
                    <a:pt x="34147" y="1637"/>
                    <a:pt x="33332" y="1350"/>
                  </a:cubicBezTo>
                  <a:cubicBezTo>
                    <a:pt x="30684" y="425"/>
                    <a:pt x="27882" y="1"/>
                    <a:pt x="25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30"/>
            <p:cNvSpPr/>
            <p:nvPr/>
          </p:nvSpPr>
          <p:spPr>
            <a:xfrm>
              <a:off x="5193477" y="2009793"/>
              <a:ext cx="109811" cy="107612"/>
            </a:xfrm>
            <a:custGeom>
              <a:rect b="b" l="l" r="r" t="t"/>
              <a:pathLst>
                <a:path extrusionOk="0" h="3121" w="3185">
                  <a:moveTo>
                    <a:pt x="74" y="1"/>
                  </a:moveTo>
                  <a:lnTo>
                    <a:pt x="1" y="228"/>
                  </a:lnTo>
                  <a:cubicBezTo>
                    <a:pt x="62" y="250"/>
                    <a:pt x="121" y="278"/>
                    <a:pt x="171" y="318"/>
                  </a:cubicBezTo>
                  <a:cubicBezTo>
                    <a:pt x="284" y="405"/>
                    <a:pt x="331" y="538"/>
                    <a:pt x="367" y="671"/>
                  </a:cubicBezTo>
                  <a:cubicBezTo>
                    <a:pt x="367" y="677"/>
                    <a:pt x="371" y="683"/>
                    <a:pt x="371" y="686"/>
                  </a:cubicBezTo>
                  <a:cubicBezTo>
                    <a:pt x="389" y="686"/>
                    <a:pt x="407" y="685"/>
                    <a:pt x="426" y="685"/>
                  </a:cubicBezTo>
                  <a:cubicBezTo>
                    <a:pt x="633" y="685"/>
                    <a:pt x="837" y="702"/>
                    <a:pt x="1041" y="742"/>
                  </a:cubicBezTo>
                  <a:cubicBezTo>
                    <a:pt x="1260" y="789"/>
                    <a:pt x="1468" y="870"/>
                    <a:pt x="1601" y="1055"/>
                  </a:cubicBezTo>
                  <a:cubicBezTo>
                    <a:pt x="1727" y="1230"/>
                    <a:pt x="1752" y="1464"/>
                    <a:pt x="1741" y="1670"/>
                  </a:cubicBezTo>
                  <a:cubicBezTo>
                    <a:pt x="1736" y="1794"/>
                    <a:pt x="1719" y="1919"/>
                    <a:pt x="1703" y="2040"/>
                  </a:cubicBezTo>
                  <a:cubicBezTo>
                    <a:pt x="1683" y="2170"/>
                    <a:pt x="1683" y="2335"/>
                    <a:pt x="1606" y="2446"/>
                  </a:cubicBezTo>
                  <a:cubicBezTo>
                    <a:pt x="1595" y="2464"/>
                    <a:pt x="1583" y="2476"/>
                    <a:pt x="1569" y="2490"/>
                  </a:cubicBezTo>
                  <a:cubicBezTo>
                    <a:pt x="1579" y="2509"/>
                    <a:pt x="1589" y="2532"/>
                    <a:pt x="1595" y="2553"/>
                  </a:cubicBezTo>
                  <a:cubicBezTo>
                    <a:pt x="1661" y="2536"/>
                    <a:pt x="1727" y="2528"/>
                    <a:pt x="1792" y="2528"/>
                  </a:cubicBezTo>
                  <a:cubicBezTo>
                    <a:pt x="2147" y="2528"/>
                    <a:pt x="2478" y="2769"/>
                    <a:pt x="2583" y="3121"/>
                  </a:cubicBezTo>
                  <a:cubicBezTo>
                    <a:pt x="2770" y="2899"/>
                    <a:pt x="2921" y="2649"/>
                    <a:pt x="2994" y="2359"/>
                  </a:cubicBezTo>
                  <a:cubicBezTo>
                    <a:pt x="3185" y="1602"/>
                    <a:pt x="2735" y="1108"/>
                    <a:pt x="2096" y="792"/>
                  </a:cubicBezTo>
                  <a:cubicBezTo>
                    <a:pt x="1479" y="488"/>
                    <a:pt x="820" y="245"/>
                    <a:pt x="167" y="30"/>
                  </a:cubicBezTo>
                  <a:cubicBezTo>
                    <a:pt x="136" y="19"/>
                    <a:pt x="106" y="9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30"/>
            <p:cNvSpPr/>
            <p:nvPr/>
          </p:nvSpPr>
          <p:spPr>
            <a:xfrm>
              <a:off x="5107351" y="2087196"/>
              <a:ext cx="165216" cy="96820"/>
            </a:xfrm>
            <a:custGeom>
              <a:rect b="b" l="l" r="r" t="t"/>
              <a:pathLst>
                <a:path extrusionOk="0" h="2808" w="4792">
                  <a:moveTo>
                    <a:pt x="2464" y="1"/>
                  </a:moveTo>
                  <a:cubicBezTo>
                    <a:pt x="2330" y="1"/>
                    <a:pt x="2196" y="85"/>
                    <a:pt x="2134" y="258"/>
                  </a:cubicBezTo>
                  <a:cubicBezTo>
                    <a:pt x="2106" y="338"/>
                    <a:pt x="2039" y="384"/>
                    <a:pt x="1967" y="384"/>
                  </a:cubicBezTo>
                  <a:cubicBezTo>
                    <a:pt x="1925" y="384"/>
                    <a:pt x="1882" y="368"/>
                    <a:pt x="1844" y="335"/>
                  </a:cubicBezTo>
                  <a:cubicBezTo>
                    <a:pt x="1728" y="233"/>
                    <a:pt x="1605" y="188"/>
                    <a:pt x="1489" y="188"/>
                  </a:cubicBezTo>
                  <a:cubicBezTo>
                    <a:pt x="1198" y="188"/>
                    <a:pt x="951" y="470"/>
                    <a:pt x="975" y="822"/>
                  </a:cubicBezTo>
                  <a:cubicBezTo>
                    <a:pt x="985" y="935"/>
                    <a:pt x="884" y="1008"/>
                    <a:pt x="783" y="1008"/>
                  </a:cubicBezTo>
                  <a:cubicBezTo>
                    <a:pt x="752" y="1008"/>
                    <a:pt x="722" y="1001"/>
                    <a:pt x="694" y="986"/>
                  </a:cubicBezTo>
                  <a:cubicBezTo>
                    <a:pt x="634" y="952"/>
                    <a:pt x="569" y="936"/>
                    <a:pt x="504" y="936"/>
                  </a:cubicBezTo>
                  <a:cubicBezTo>
                    <a:pt x="352" y="936"/>
                    <a:pt x="201" y="1024"/>
                    <a:pt x="120" y="1163"/>
                  </a:cubicBezTo>
                  <a:cubicBezTo>
                    <a:pt x="0" y="1371"/>
                    <a:pt x="51" y="1679"/>
                    <a:pt x="155" y="1890"/>
                  </a:cubicBezTo>
                  <a:cubicBezTo>
                    <a:pt x="868" y="2183"/>
                    <a:pt x="1581" y="2474"/>
                    <a:pt x="2290" y="2773"/>
                  </a:cubicBezTo>
                  <a:cubicBezTo>
                    <a:pt x="2310" y="2782"/>
                    <a:pt x="2326" y="2794"/>
                    <a:pt x="2340" y="2808"/>
                  </a:cubicBezTo>
                  <a:lnTo>
                    <a:pt x="2410" y="2768"/>
                  </a:lnTo>
                  <a:cubicBezTo>
                    <a:pt x="3035" y="2416"/>
                    <a:pt x="3649" y="2038"/>
                    <a:pt x="4233" y="1617"/>
                  </a:cubicBezTo>
                  <a:cubicBezTo>
                    <a:pt x="4412" y="1487"/>
                    <a:pt x="4596" y="1349"/>
                    <a:pt x="4766" y="1197"/>
                  </a:cubicBezTo>
                  <a:cubicBezTo>
                    <a:pt x="4766" y="1190"/>
                    <a:pt x="4761" y="1187"/>
                    <a:pt x="4764" y="1180"/>
                  </a:cubicBezTo>
                  <a:cubicBezTo>
                    <a:pt x="4791" y="857"/>
                    <a:pt x="4567" y="639"/>
                    <a:pt x="4299" y="639"/>
                  </a:cubicBezTo>
                  <a:cubicBezTo>
                    <a:pt x="4205" y="639"/>
                    <a:pt x="4106" y="666"/>
                    <a:pt x="4010" y="724"/>
                  </a:cubicBezTo>
                  <a:cubicBezTo>
                    <a:pt x="3984" y="740"/>
                    <a:pt x="3955" y="747"/>
                    <a:pt x="3927" y="747"/>
                  </a:cubicBezTo>
                  <a:cubicBezTo>
                    <a:pt x="3818" y="747"/>
                    <a:pt x="3713" y="642"/>
                    <a:pt x="3753" y="528"/>
                  </a:cubicBezTo>
                  <a:cubicBezTo>
                    <a:pt x="3803" y="383"/>
                    <a:pt x="3725" y="237"/>
                    <a:pt x="3579" y="190"/>
                  </a:cubicBezTo>
                  <a:cubicBezTo>
                    <a:pt x="3547" y="180"/>
                    <a:pt x="3515" y="175"/>
                    <a:pt x="3484" y="175"/>
                  </a:cubicBezTo>
                  <a:cubicBezTo>
                    <a:pt x="3343" y="175"/>
                    <a:pt x="3209" y="271"/>
                    <a:pt x="3114" y="365"/>
                  </a:cubicBezTo>
                  <a:cubicBezTo>
                    <a:pt x="3078" y="401"/>
                    <a:pt x="3032" y="417"/>
                    <a:pt x="2986" y="417"/>
                  </a:cubicBezTo>
                  <a:cubicBezTo>
                    <a:pt x="2908" y="417"/>
                    <a:pt x="2832" y="368"/>
                    <a:pt x="2807" y="284"/>
                  </a:cubicBezTo>
                  <a:cubicBezTo>
                    <a:pt x="2754" y="98"/>
                    <a:pt x="2609" y="1"/>
                    <a:pt x="2464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30"/>
            <p:cNvSpPr/>
            <p:nvPr/>
          </p:nvSpPr>
          <p:spPr>
            <a:xfrm>
              <a:off x="5207717" y="2039720"/>
              <a:ext cx="34443" cy="46134"/>
            </a:xfrm>
            <a:custGeom>
              <a:rect b="b" l="l" r="r" t="t"/>
              <a:pathLst>
                <a:path extrusionOk="0" h="1338" w="999">
                  <a:moveTo>
                    <a:pt x="0" y="0"/>
                  </a:moveTo>
                  <a:cubicBezTo>
                    <a:pt x="17" y="80"/>
                    <a:pt x="32" y="158"/>
                    <a:pt x="44" y="237"/>
                  </a:cubicBezTo>
                  <a:cubicBezTo>
                    <a:pt x="68" y="390"/>
                    <a:pt x="85" y="544"/>
                    <a:pt x="92" y="697"/>
                  </a:cubicBezTo>
                  <a:cubicBezTo>
                    <a:pt x="98" y="854"/>
                    <a:pt x="114" y="1040"/>
                    <a:pt x="70" y="1195"/>
                  </a:cubicBezTo>
                  <a:cubicBezTo>
                    <a:pt x="69" y="1201"/>
                    <a:pt x="64" y="1205"/>
                    <a:pt x="61" y="1213"/>
                  </a:cubicBezTo>
                  <a:cubicBezTo>
                    <a:pt x="99" y="1250"/>
                    <a:pt x="134" y="1290"/>
                    <a:pt x="163" y="1337"/>
                  </a:cubicBezTo>
                  <a:cubicBezTo>
                    <a:pt x="291" y="1269"/>
                    <a:pt x="433" y="1225"/>
                    <a:pt x="575" y="1225"/>
                  </a:cubicBezTo>
                  <a:cubicBezTo>
                    <a:pt x="669" y="1225"/>
                    <a:pt x="763" y="1244"/>
                    <a:pt x="853" y="1288"/>
                  </a:cubicBezTo>
                  <a:lnTo>
                    <a:pt x="855" y="1290"/>
                  </a:lnTo>
                  <a:cubicBezTo>
                    <a:pt x="869" y="1241"/>
                    <a:pt x="881" y="1192"/>
                    <a:pt x="892" y="1144"/>
                  </a:cubicBezTo>
                  <a:cubicBezTo>
                    <a:pt x="918" y="1038"/>
                    <a:pt x="942" y="934"/>
                    <a:pt x="958" y="827"/>
                  </a:cubicBezTo>
                  <a:cubicBezTo>
                    <a:pt x="983" y="681"/>
                    <a:pt x="999" y="504"/>
                    <a:pt x="926" y="368"/>
                  </a:cubicBezTo>
                  <a:cubicBezTo>
                    <a:pt x="843" y="214"/>
                    <a:pt x="655" y="164"/>
                    <a:pt x="498" y="120"/>
                  </a:cubicBezTo>
                  <a:cubicBezTo>
                    <a:pt x="334" y="73"/>
                    <a:pt x="167" y="3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30"/>
            <p:cNvSpPr/>
            <p:nvPr/>
          </p:nvSpPr>
          <p:spPr>
            <a:xfrm>
              <a:off x="5149931" y="2025998"/>
              <a:ext cx="47855" cy="60237"/>
            </a:xfrm>
            <a:custGeom>
              <a:rect b="b" l="l" r="r" t="t"/>
              <a:pathLst>
                <a:path extrusionOk="0" h="1747" w="1388">
                  <a:moveTo>
                    <a:pt x="760" y="1"/>
                  </a:moveTo>
                  <a:cubicBezTo>
                    <a:pt x="721" y="1"/>
                    <a:pt x="681" y="2"/>
                    <a:pt x="641" y="4"/>
                  </a:cubicBezTo>
                  <a:cubicBezTo>
                    <a:pt x="424" y="17"/>
                    <a:pt x="204" y="62"/>
                    <a:pt x="1" y="141"/>
                  </a:cubicBezTo>
                  <a:cubicBezTo>
                    <a:pt x="34" y="226"/>
                    <a:pt x="63" y="312"/>
                    <a:pt x="91" y="397"/>
                  </a:cubicBezTo>
                  <a:cubicBezTo>
                    <a:pt x="157" y="614"/>
                    <a:pt x="219" y="829"/>
                    <a:pt x="277" y="1047"/>
                  </a:cubicBezTo>
                  <a:cubicBezTo>
                    <a:pt x="334" y="1257"/>
                    <a:pt x="404" y="1476"/>
                    <a:pt x="431" y="1694"/>
                  </a:cubicBezTo>
                  <a:cubicBezTo>
                    <a:pt x="500" y="1704"/>
                    <a:pt x="572" y="1721"/>
                    <a:pt x="640" y="1747"/>
                  </a:cubicBezTo>
                  <a:cubicBezTo>
                    <a:pt x="767" y="1524"/>
                    <a:pt x="1002" y="1415"/>
                    <a:pt x="1239" y="1415"/>
                  </a:cubicBezTo>
                  <a:cubicBezTo>
                    <a:pt x="1276" y="1415"/>
                    <a:pt x="1312" y="1418"/>
                    <a:pt x="1348" y="1423"/>
                  </a:cubicBezTo>
                  <a:cubicBezTo>
                    <a:pt x="1358" y="1323"/>
                    <a:pt x="1377" y="1223"/>
                    <a:pt x="1380" y="1126"/>
                  </a:cubicBezTo>
                  <a:cubicBezTo>
                    <a:pt x="1388" y="999"/>
                    <a:pt x="1388" y="872"/>
                    <a:pt x="1380" y="746"/>
                  </a:cubicBezTo>
                  <a:cubicBezTo>
                    <a:pt x="1372" y="625"/>
                    <a:pt x="1362" y="501"/>
                    <a:pt x="1341" y="380"/>
                  </a:cubicBezTo>
                  <a:cubicBezTo>
                    <a:pt x="1325" y="292"/>
                    <a:pt x="1315" y="161"/>
                    <a:pt x="1248" y="94"/>
                  </a:cubicBezTo>
                  <a:cubicBezTo>
                    <a:pt x="1191" y="34"/>
                    <a:pt x="1084" y="23"/>
                    <a:pt x="1005" y="15"/>
                  </a:cubicBezTo>
                  <a:cubicBezTo>
                    <a:pt x="923" y="6"/>
                    <a:pt x="842" y="1"/>
                    <a:pt x="76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30"/>
            <p:cNvSpPr/>
            <p:nvPr/>
          </p:nvSpPr>
          <p:spPr>
            <a:xfrm>
              <a:off x="4717680" y="1973832"/>
              <a:ext cx="478341" cy="50996"/>
            </a:xfrm>
            <a:custGeom>
              <a:rect b="b" l="l" r="r" t="t"/>
              <a:pathLst>
                <a:path extrusionOk="0" h="1479" w="13874">
                  <a:moveTo>
                    <a:pt x="6902" y="1"/>
                  </a:moveTo>
                  <a:cubicBezTo>
                    <a:pt x="5117" y="1"/>
                    <a:pt x="3331" y="177"/>
                    <a:pt x="1575" y="484"/>
                  </a:cubicBezTo>
                  <a:cubicBezTo>
                    <a:pt x="1048" y="576"/>
                    <a:pt x="523" y="682"/>
                    <a:pt x="1" y="799"/>
                  </a:cubicBezTo>
                  <a:cubicBezTo>
                    <a:pt x="501" y="962"/>
                    <a:pt x="995" y="1135"/>
                    <a:pt x="1488" y="1312"/>
                  </a:cubicBezTo>
                  <a:cubicBezTo>
                    <a:pt x="1582" y="1039"/>
                    <a:pt x="1823" y="832"/>
                    <a:pt x="2120" y="822"/>
                  </a:cubicBezTo>
                  <a:cubicBezTo>
                    <a:pt x="2124" y="822"/>
                    <a:pt x="2129" y="822"/>
                    <a:pt x="2133" y="822"/>
                  </a:cubicBezTo>
                  <a:cubicBezTo>
                    <a:pt x="2301" y="822"/>
                    <a:pt x="2431" y="900"/>
                    <a:pt x="2584" y="952"/>
                  </a:cubicBezTo>
                  <a:cubicBezTo>
                    <a:pt x="2642" y="971"/>
                    <a:pt x="2694" y="980"/>
                    <a:pt x="2742" y="980"/>
                  </a:cubicBezTo>
                  <a:cubicBezTo>
                    <a:pt x="2910" y="980"/>
                    <a:pt x="3032" y="875"/>
                    <a:pt x="3182" y="758"/>
                  </a:cubicBezTo>
                  <a:cubicBezTo>
                    <a:pt x="3330" y="643"/>
                    <a:pt x="3473" y="562"/>
                    <a:pt x="3641" y="562"/>
                  </a:cubicBezTo>
                  <a:cubicBezTo>
                    <a:pt x="3697" y="562"/>
                    <a:pt x="3756" y="572"/>
                    <a:pt x="3820" y="592"/>
                  </a:cubicBezTo>
                  <a:cubicBezTo>
                    <a:pt x="3959" y="635"/>
                    <a:pt x="4089" y="749"/>
                    <a:pt x="4230" y="773"/>
                  </a:cubicBezTo>
                  <a:cubicBezTo>
                    <a:pt x="4246" y="775"/>
                    <a:pt x="4261" y="776"/>
                    <a:pt x="4276" y="776"/>
                  </a:cubicBezTo>
                  <a:cubicBezTo>
                    <a:pt x="4459" y="776"/>
                    <a:pt x="4533" y="592"/>
                    <a:pt x="4687" y="509"/>
                  </a:cubicBezTo>
                  <a:cubicBezTo>
                    <a:pt x="4742" y="480"/>
                    <a:pt x="4800" y="464"/>
                    <a:pt x="4858" y="464"/>
                  </a:cubicBezTo>
                  <a:cubicBezTo>
                    <a:pt x="4914" y="464"/>
                    <a:pt x="4970" y="479"/>
                    <a:pt x="5021" y="512"/>
                  </a:cubicBezTo>
                  <a:cubicBezTo>
                    <a:pt x="5132" y="582"/>
                    <a:pt x="5161" y="774"/>
                    <a:pt x="5282" y="816"/>
                  </a:cubicBezTo>
                  <a:cubicBezTo>
                    <a:pt x="5303" y="824"/>
                    <a:pt x="5324" y="827"/>
                    <a:pt x="5347" y="827"/>
                  </a:cubicBezTo>
                  <a:cubicBezTo>
                    <a:pt x="5492" y="827"/>
                    <a:pt x="5661" y="693"/>
                    <a:pt x="5762" y="627"/>
                  </a:cubicBezTo>
                  <a:cubicBezTo>
                    <a:pt x="5897" y="539"/>
                    <a:pt x="6039" y="450"/>
                    <a:pt x="6202" y="422"/>
                  </a:cubicBezTo>
                  <a:cubicBezTo>
                    <a:pt x="6230" y="417"/>
                    <a:pt x="6258" y="415"/>
                    <a:pt x="6286" y="415"/>
                  </a:cubicBezTo>
                  <a:cubicBezTo>
                    <a:pt x="6394" y="415"/>
                    <a:pt x="6500" y="448"/>
                    <a:pt x="6596" y="499"/>
                  </a:cubicBezTo>
                  <a:cubicBezTo>
                    <a:pt x="6759" y="585"/>
                    <a:pt x="6867" y="666"/>
                    <a:pt x="7006" y="666"/>
                  </a:cubicBezTo>
                  <a:cubicBezTo>
                    <a:pt x="7075" y="666"/>
                    <a:pt x="7152" y="646"/>
                    <a:pt x="7247" y="597"/>
                  </a:cubicBezTo>
                  <a:cubicBezTo>
                    <a:pt x="7397" y="519"/>
                    <a:pt x="7567" y="424"/>
                    <a:pt x="7735" y="424"/>
                  </a:cubicBezTo>
                  <a:cubicBezTo>
                    <a:pt x="7811" y="424"/>
                    <a:pt x="7887" y="443"/>
                    <a:pt x="7960" y="494"/>
                  </a:cubicBezTo>
                  <a:cubicBezTo>
                    <a:pt x="8011" y="529"/>
                    <a:pt x="8051" y="597"/>
                    <a:pt x="8101" y="627"/>
                  </a:cubicBezTo>
                  <a:cubicBezTo>
                    <a:pt x="8130" y="643"/>
                    <a:pt x="8159" y="649"/>
                    <a:pt x="8186" y="649"/>
                  </a:cubicBezTo>
                  <a:cubicBezTo>
                    <a:pt x="8261" y="649"/>
                    <a:pt x="8332" y="602"/>
                    <a:pt x="8402" y="573"/>
                  </a:cubicBezTo>
                  <a:cubicBezTo>
                    <a:pt x="8538" y="520"/>
                    <a:pt x="8677" y="476"/>
                    <a:pt x="8823" y="456"/>
                  </a:cubicBezTo>
                  <a:cubicBezTo>
                    <a:pt x="8867" y="451"/>
                    <a:pt x="8912" y="448"/>
                    <a:pt x="8956" y="448"/>
                  </a:cubicBezTo>
                  <a:cubicBezTo>
                    <a:pt x="9186" y="448"/>
                    <a:pt x="9401" y="523"/>
                    <a:pt x="9542" y="716"/>
                  </a:cubicBezTo>
                  <a:cubicBezTo>
                    <a:pt x="9549" y="723"/>
                    <a:pt x="9549" y="728"/>
                    <a:pt x="9553" y="737"/>
                  </a:cubicBezTo>
                  <a:cubicBezTo>
                    <a:pt x="9610" y="716"/>
                    <a:pt x="9668" y="695"/>
                    <a:pt x="9726" y="677"/>
                  </a:cubicBezTo>
                  <a:cubicBezTo>
                    <a:pt x="9976" y="601"/>
                    <a:pt x="10236" y="543"/>
                    <a:pt x="10499" y="543"/>
                  </a:cubicBezTo>
                  <a:cubicBezTo>
                    <a:pt x="10569" y="543"/>
                    <a:pt x="10639" y="547"/>
                    <a:pt x="10710" y="556"/>
                  </a:cubicBezTo>
                  <a:cubicBezTo>
                    <a:pt x="10865" y="575"/>
                    <a:pt x="11015" y="618"/>
                    <a:pt x="11158" y="684"/>
                  </a:cubicBezTo>
                  <a:cubicBezTo>
                    <a:pt x="11277" y="741"/>
                    <a:pt x="11418" y="811"/>
                    <a:pt x="11474" y="935"/>
                  </a:cubicBezTo>
                  <a:cubicBezTo>
                    <a:pt x="11509" y="926"/>
                    <a:pt x="11545" y="920"/>
                    <a:pt x="11578" y="915"/>
                  </a:cubicBezTo>
                  <a:cubicBezTo>
                    <a:pt x="11646" y="904"/>
                    <a:pt x="11716" y="896"/>
                    <a:pt x="11786" y="896"/>
                  </a:cubicBezTo>
                  <a:cubicBezTo>
                    <a:pt x="11886" y="896"/>
                    <a:pt x="11984" y="912"/>
                    <a:pt x="12073" y="960"/>
                  </a:cubicBezTo>
                  <a:cubicBezTo>
                    <a:pt x="12228" y="1044"/>
                    <a:pt x="12322" y="1206"/>
                    <a:pt x="12402" y="1353"/>
                  </a:cubicBezTo>
                  <a:cubicBezTo>
                    <a:pt x="12423" y="1393"/>
                    <a:pt x="12441" y="1436"/>
                    <a:pt x="12459" y="1479"/>
                  </a:cubicBezTo>
                  <a:cubicBezTo>
                    <a:pt x="12691" y="1356"/>
                    <a:pt x="12933" y="1273"/>
                    <a:pt x="13194" y="1242"/>
                  </a:cubicBezTo>
                  <a:cubicBezTo>
                    <a:pt x="13280" y="1232"/>
                    <a:pt x="13375" y="1224"/>
                    <a:pt x="13472" y="1224"/>
                  </a:cubicBezTo>
                  <a:cubicBezTo>
                    <a:pt x="13584" y="1224"/>
                    <a:pt x="13698" y="1235"/>
                    <a:pt x="13801" y="1269"/>
                  </a:cubicBezTo>
                  <a:lnTo>
                    <a:pt x="13874" y="1041"/>
                  </a:lnTo>
                  <a:cubicBezTo>
                    <a:pt x="12587" y="620"/>
                    <a:pt x="11255" y="336"/>
                    <a:pt x="9911" y="177"/>
                  </a:cubicBezTo>
                  <a:cubicBezTo>
                    <a:pt x="8913" y="57"/>
                    <a:pt x="7908" y="1"/>
                    <a:pt x="690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30"/>
            <p:cNvSpPr/>
            <p:nvPr/>
          </p:nvSpPr>
          <p:spPr>
            <a:xfrm>
              <a:off x="5102214" y="2013517"/>
              <a:ext cx="48751" cy="94372"/>
            </a:xfrm>
            <a:custGeom>
              <a:rect b="b" l="l" r="r" t="t"/>
              <a:pathLst>
                <a:path extrusionOk="0" h="2737" w="1414">
                  <a:moveTo>
                    <a:pt x="620" y="1"/>
                  </a:moveTo>
                  <a:cubicBezTo>
                    <a:pt x="546" y="1"/>
                    <a:pt x="470" y="15"/>
                    <a:pt x="395" y="31"/>
                  </a:cubicBezTo>
                  <a:cubicBezTo>
                    <a:pt x="261" y="61"/>
                    <a:pt x="0" y="106"/>
                    <a:pt x="18" y="289"/>
                  </a:cubicBezTo>
                  <a:cubicBezTo>
                    <a:pt x="25" y="404"/>
                    <a:pt x="72" y="524"/>
                    <a:pt x="98" y="637"/>
                  </a:cubicBezTo>
                  <a:cubicBezTo>
                    <a:pt x="124" y="750"/>
                    <a:pt x="151" y="864"/>
                    <a:pt x="171" y="980"/>
                  </a:cubicBezTo>
                  <a:cubicBezTo>
                    <a:pt x="259" y="1462"/>
                    <a:pt x="322" y="1946"/>
                    <a:pt x="401" y="2429"/>
                  </a:cubicBezTo>
                  <a:lnTo>
                    <a:pt x="401" y="2450"/>
                  </a:lnTo>
                  <a:cubicBezTo>
                    <a:pt x="430" y="2523"/>
                    <a:pt x="462" y="2591"/>
                    <a:pt x="489" y="2664"/>
                  </a:cubicBezTo>
                  <a:cubicBezTo>
                    <a:pt x="499" y="2690"/>
                    <a:pt x="502" y="2713"/>
                    <a:pt x="499" y="2737"/>
                  </a:cubicBezTo>
                  <a:cubicBezTo>
                    <a:pt x="560" y="2723"/>
                    <a:pt x="621" y="2716"/>
                    <a:pt x="682" y="2716"/>
                  </a:cubicBezTo>
                  <a:cubicBezTo>
                    <a:pt x="715" y="2716"/>
                    <a:pt x="747" y="2718"/>
                    <a:pt x="779" y="2722"/>
                  </a:cubicBezTo>
                  <a:cubicBezTo>
                    <a:pt x="865" y="2404"/>
                    <a:pt x="1117" y="2175"/>
                    <a:pt x="1414" y="2088"/>
                  </a:cubicBezTo>
                  <a:cubicBezTo>
                    <a:pt x="1352" y="1859"/>
                    <a:pt x="1326" y="1616"/>
                    <a:pt x="1279" y="1385"/>
                  </a:cubicBezTo>
                  <a:cubicBezTo>
                    <a:pt x="1233" y="1161"/>
                    <a:pt x="1179" y="937"/>
                    <a:pt x="1128" y="717"/>
                  </a:cubicBezTo>
                  <a:cubicBezTo>
                    <a:pt x="1083" y="520"/>
                    <a:pt x="1036" y="297"/>
                    <a:pt x="912" y="134"/>
                  </a:cubicBezTo>
                  <a:cubicBezTo>
                    <a:pt x="834" y="32"/>
                    <a:pt x="730" y="1"/>
                    <a:pt x="62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30"/>
            <p:cNvSpPr/>
            <p:nvPr/>
          </p:nvSpPr>
          <p:spPr>
            <a:xfrm>
              <a:off x="4633450" y="2004966"/>
              <a:ext cx="539814" cy="215638"/>
            </a:xfrm>
            <a:custGeom>
              <a:rect b="b" l="l" r="r" t="t"/>
              <a:pathLst>
                <a:path extrusionOk="0" h="6254" w="15657">
                  <a:moveTo>
                    <a:pt x="1966" y="1"/>
                  </a:moveTo>
                  <a:cubicBezTo>
                    <a:pt x="1307" y="152"/>
                    <a:pt x="651" y="324"/>
                    <a:pt x="0" y="505"/>
                  </a:cubicBezTo>
                  <a:cubicBezTo>
                    <a:pt x="919" y="724"/>
                    <a:pt x="1823" y="1010"/>
                    <a:pt x="2718" y="1313"/>
                  </a:cubicBezTo>
                  <a:cubicBezTo>
                    <a:pt x="6628" y="2633"/>
                    <a:pt x="10318" y="4479"/>
                    <a:pt x="14035" y="6254"/>
                  </a:cubicBezTo>
                  <a:cubicBezTo>
                    <a:pt x="14582" y="5988"/>
                    <a:pt x="15120" y="5708"/>
                    <a:pt x="15656" y="5421"/>
                  </a:cubicBezTo>
                  <a:cubicBezTo>
                    <a:pt x="14687" y="5012"/>
                    <a:pt x="13718" y="4609"/>
                    <a:pt x="12746" y="4210"/>
                  </a:cubicBezTo>
                  <a:cubicBezTo>
                    <a:pt x="10942" y="3474"/>
                    <a:pt x="9127" y="2757"/>
                    <a:pt x="7308" y="2053"/>
                  </a:cubicBezTo>
                  <a:cubicBezTo>
                    <a:pt x="5533" y="1361"/>
                    <a:pt x="3731" y="725"/>
                    <a:pt x="19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30"/>
            <p:cNvSpPr/>
            <p:nvPr/>
          </p:nvSpPr>
          <p:spPr>
            <a:xfrm>
              <a:off x="5041084" y="2034238"/>
              <a:ext cx="69472" cy="113163"/>
            </a:xfrm>
            <a:custGeom>
              <a:rect b="b" l="l" r="r" t="t"/>
              <a:pathLst>
                <a:path extrusionOk="0" h="3282" w="2015">
                  <a:moveTo>
                    <a:pt x="779" y="0"/>
                  </a:moveTo>
                  <a:cubicBezTo>
                    <a:pt x="655" y="0"/>
                    <a:pt x="528" y="56"/>
                    <a:pt x="415" y="132"/>
                  </a:cubicBezTo>
                  <a:cubicBezTo>
                    <a:pt x="230" y="257"/>
                    <a:pt x="1" y="429"/>
                    <a:pt x="98" y="675"/>
                  </a:cubicBezTo>
                  <a:cubicBezTo>
                    <a:pt x="194" y="919"/>
                    <a:pt x="334" y="1156"/>
                    <a:pt x="441" y="1396"/>
                  </a:cubicBezTo>
                  <a:cubicBezTo>
                    <a:pt x="554" y="1647"/>
                    <a:pt x="667" y="1902"/>
                    <a:pt x="765" y="2161"/>
                  </a:cubicBezTo>
                  <a:cubicBezTo>
                    <a:pt x="865" y="2421"/>
                    <a:pt x="937" y="2690"/>
                    <a:pt x="1035" y="2950"/>
                  </a:cubicBezTo>
                  <a:cubicBezTo>
                    <a:pt x="1041" y="2970"/>
                    <a:pt x="1043" y="2987"/>
                    <a:pt x="1041" y="3004"/>
                  </a:cubicBezTo>
                  <a:cubicBezTo>
                    <a:pt x="1269" y="3098"/>
                    <a:pt x="1499" y="3189"/>
                    <a:pt x="1726" y="3281"/>
                  </a:cubicBezTo>
                  <a:cubicBezTo>
                    <a:pt x="1614" y="3012"/>
                    <a:pt x="1610" y="2715"/>
                    <a:pt x="1801" y="2448"/>
                  </a:cubicBezTo>
                  <a:cubicBezTo>
                    <a:pt x="1860" y="2365"/>
                    <a:pt x="1933" y="2298"/>
                    <a:pt x="2014" y="2245"/>
                  </a:cubicBezTo>
                  <a:cubicBezTo>
                    <a:pt x="1980" y="2225"/>
                    <a:pt x="1949" y="2197"/>
                    <a:pt x="1933" y="2152"/>
                  </a:cubicBezTo>
                  <a:cubicBezTo>
                    <a:pt x="1748" y="1651"/>
                    <a:pt x="1556" y="1150"/>
                    <a:pt x="1344" y="657"/>
                  </a:cubicBezTo>
                  <a:cubicBezTo>
                    <a:pt x="1262" y="466"/>
                    <a:pt x="1191" y="245"/>
                    <a:pt x="1035" y="102"/>
                  </a:cubicBezTo>
                  <a:cubicBezTo>
                    <a:pt x="956" y="29"/>
                    <a:pt x="868" y="0"/>
                    <a:pt x="77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30"/>
            <p:cNvSpPr/>
            <p:nvPr/>
          </p:nvSpPr>
          <p:spPr>
            <a:xfrm>
              <a:off x="4627106" y="2028963"/>
              <a:ext cx="474686" cy="220844"/>
            </a:xfrm>
            <a:custGeom>
              <a:rect b="b" l="l" r="r" t="t"/>
              <a:pathLst>
                <a:path extrusionOk="0" h="6405" w="13768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" y="1"/>
                    <a:pt x="2" y="1"/>
                  </a:cubicBezTo>
                  <a:lnTo>
                    <a:pt x="2" y="1"/>
                  </a:lnTo>
                  <a:cubicBezTo>
                    <a:pt x="1" y="1"/>
                    <a:pt x="1" y="1"/>
                    <a:pt x="0" y="1"/>
                  </a:cubicBezTo>
                  <a:close/>
                  <a:moveTo>
                    <a:pt x="2" y="1"/>
                  </a:moveTo>
                  <a:cubicBezTo>
                    <a:pt x="3" y="2"/>
                    <a:pt x="3" y="4"/>
                    <a:pt x="3" y="4"/>
                  </a:cubicBezTo>
                  <a:cubicBezTo>
                    <a:pt x="20" y="61"/>
                    <a:pt x="29" y="120"/>
                    <a:pt x="40" y="181"/>
                  </a:cubicBezTo>
                  <a:cubicBezTo>
                    <a:pt x="63" y="307"/>
                    <a:pt x="82" y="432"/>
                    <a:pt x="95" y="558"/>
                  </a:cubicBezTo>
                  <a:cubicBezTo>
                    <a:pt x="110" y="685"/>
                    <a:pt x="121" y="810"/>
                    <a:pt x="131" y="936"/>
                  </a:cubicBezTo>
                  <a:cubicBezTo>
                    <a:pt x="140" y="1013"/>
                    <a:pt x="146" y="1093"/>
                    <a:pt x="149" y="1172"/>
                  </a:cubicBezTo>
                  <a:cubicBezTo>
                    <a:pt x="359" y="1202"/>
                    <a:pt x="528" y="1338"/>
                    <a:pt x="616" y="1519"/>
                  </a:cubicBezTo>
                  <a:cubicBezTo>
                    <a:pt x="766" y="1425"/>
                    <a:pt x="934" y="1380"/>
                    <a:pt x="1102" y="1380"/>
                  </a:cubicBezTo>
                  <a:cubicBezTo>
                    <a:pt x="1433" y="1380"/>
                    <a:pt x="1760" y="1555"/>
                    <a:pt x="1931" y="1866"/>
                  </a:cubicBezTo>
                  <a:cubicBezTo>
                    <a:pt x="2124" y="1693"/>
                    <a:pt x="2368" y="1562"/>
                    <a:pt x="2620" y="1562"/>
                  </a:cubicBezTo>
                  <a:cubicBezTo>
                    <a:pt x="2716" y="1562"/>
                    <a:pt x="2813" y="1581"/>
                    <a:pt x="2909" y="1624"/>
                  </a:cubicBezTo>
                  <a:cubicBezTo>
                    <a:pt x="3111" y="1718"/>
                    <a:pt x="3259" y="1898"/>
                    <a:pt x="3309" y="2101"/>
                  </a:cubicBezTo>
                  <a:cubicBezTo>
                    <a:pt x="3384" y="2075"/>
                    <a:pt x="3463" y="2061"/>
                    <a:pt x="3543" y="2061"/>
                  </a:cubicBezTo>
                  <a:cubicBezTo>
                    <a:pt x="3654" y="2061"/>
                    <a:pt x="3767" y="2088"/>
                    <a:pt x="3870" y="2148"/>
                  </a:cubicBezTo>
                  <a:cubicBezTo>
                    <a:pt x="4101" y="2280"/>
                    <a:pt x="4209" y="2525"/>
                    <a:pt x="4218" y="2778"/>
                  </a:cubicBezTo>
                  <a:cubicBezTo>
                    <a:pt x="4321" y="2744"/>
                    <a:pt x="4429" y="2728"/>
                    <a:pt x="4537" y="2728"/>
                  </a:cubicBezTo>
                  <a:cubicBezTo>
                    <a:pt x="4880" y="2728"/>
                    <a:pt x="5225" y="2890"/>
                    <a:pt x="5426" y="3169"/>
                  </a:cubicBezTo>
                  <a:cubicBezTo>
                    <a:pt x="5512" y="3122"/>
                    <a:pt x="5614" y="3099"/>
                    <a:pt x="5719" y="3099"/>
                  </a:cubicBezTo>
                  <a:cubicBezTo>
                    <a:pt x="5766" y="3099"/>
                    <a:pt x="5813" y="3103"/>
                    <a:pt x="5859" y="3112"/>
                  </a:cubicBezTo>
                  <a:cubicBezTo>
                    <a:pt x="6108" y="3164"/>
                    <a:pt x="6259" y="3341"/>
                    <a:pt x="6359" y="3550"/>
                  </a:cubicBezTo>
                  <a:cubicBezTo>
                    <a:pt x="6436" y="3450"/>
                    <a:pt x="6527" y="3357"/>
                    <a:pt x="6640" y="3280"/>
                  </a:cubicBezTo>
                  <a:cubicBezTo>
                    <a:pt x="6665" y="3263"/>
                    <a:pt x="6691" y="3255"/>
                    <a:pt x="6717" y="3255"/>
                  </a:cubicBezTo>
                  <a:cubicBezTo>
                    <a:pt x="6775" y="3255"/>
                    <a:pt x="6832" y="3294"/>
                    <a:pt x="6867" y="3341"/>
                  </a:cubicBezTo>
                  <a:cubicBezTo>
                    <a:pt x="7020" y="3541"/>
                    <a:pt x="7181" y="3738"/>
                    <a:pt x="7338" y="3938"/>
                  </a:cubicBezTo>
                  <a:cubicBezTo>
                    <a:pt x="7427" y="3843"/>
                    <a:pt x="7553" y="3787"/>
                    <a:pt x="7689" y="3787"/>
                  </a:cubicBezTo>
                  <a:cubicBezTo>
                    <a:pt x="7739" y="3787"/>
                    <a:pt x="7791" y="3794"/>
                    <a:pt x="7842" y="3810"/>
                  </a:cubicBezTo>
                  <a:cubicBezTo>
                    <a:pt x="8015" y="3863"/>
                    <a:pt x="8126" y="3990"/>
                    <a:pt x="8186" y="4141"/>
                  </a:cubicBezTo>
                  <a:cubicBezTo>
                    <a:pt x="8298" y="4077"/>
                    <a:pt x="8426" y="4040"/>
                    <a:pt x="8555" y="4040"/>
                  </a:cubicBezTo>
                  <a:cubicBezTo>
                    <a:pt x="8653" y="4040"/>
                    <a:pt x="8752" y="4061"/>
                    <a:pt x="8847" y="4107"/>
                  </a:cubicBezTo>
                  <a:cubicBezTo>
                    <a:pt x="9080" y="4220"/>
                    <a:pt x="9213" y="4444"/>
                    <a:pt x="9241" y="4684"/>
                  </a:cubicBezTo>
                  <a:cubicBezTo>
                    <a:pt x="9357" y="4641"/>
                    <a:pt x="9479" y="4614"/>
                    <a:pt x="9598" y="4614"/>
                  </a:cubicBezTo>
                  <a:cubicBezTo>
                    <a:pt x="9762" y="4614"/>
                    <a:pt x="9922" y="4664"/>
                    <a:pt x="10058" y="4788"/>
                  </a:cubicBezTo>
                  <a:cubicBezTo>
                    <a:pt x="10215" y="4930"/>
                    <a:pt x="10304" y="5147"/>
                    <a:pt x="10295" y="5355"/>
                  </a:cubicBezTo>
                  <a:cubicBezTo>
                    <a:pt x="10367" y="5343"/>
                    <a:pt x="10440" y="5336"/>
                    <a:pt x="10512" y="5336"/>
                  </a:cubicBezTo>
                  <a:cubicBezTo>
                    <a:pt x="10704" y="5336"/>
                    <a:pt x="10887" y="5387"/>
                    <a:pt x="11033" y="5538"/>
                  </a:cubicBezTo>
                  <a:cubicBezTo>
                    <a:pt x="11131" y="5641"/>
                    <a:pt x="11190" y="5768"/>
                    <a:pt x="11207" y="5898"/>
                  </a:cubicBezTo>
                  <a:cubicBezTo>
                    <a:pt x="11282" y="5884"/>
                    <a:pt x="11357" y="5877"/>
                    <a:pt x="11433" y="5877"/>
                  </a:cubicBezTo>
                  <a:cubicBezTo>
                    <a:pt x="11823" y="5877"/>
                    <a:pt x="12207" y="6064"/>
                    <a:pt x="12426" y="6405"/>
                  </a:cubicBezTo>
                  <a:cubicBezTo>
                    <a:pt x="12873" y="6198"/>
                    <a:pt x="13320" y="5986"/>
                    <a:pt x="13768" y="5774"/>
                  </a:cubicBezTo>
                  <a:cubicBezTo>
                    <a:pt x="12850" y="5318"/>
                    <a:pt x="11925" y="4873"/>
                    <a:pt x="11007" y="4426"/>
                  </a:cubicBezTo>
                  <a:cubicBezTo>
                    <a:pt x="9123" y="3525"/>
                    <a:pt x="7228" y="2654"/>
                    <a:pt x="5292" y="1877"/>
                  </a:cubicBezTo>
                  <a:cubicBezTo>
                    <a:pt x="3801" y="1278"/>
                    <a:pt x="2280" y="768"/>
                    <a:pt x="755" y="268"/>
                  </a:cubicBezTo>
                  <a:cubicBezTo>
                    <a:pt x="528" y="193"/>
                    <a:pt x="260" y="69"/>
                    <a:pt x="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30"/>
            <p:cNvSpPr/>
            <p:nvPr/>
          </p:nvSpPr>
          <p:spPr>
            <a:xfrm>
              <a:off x="4780257" y="1995105"/>
              <a:ext cx="254754" cy="52789"/>
            </a:xfrm>
            <a:custGeom>
              <a:rect b="b" l="l" r="r" t="t"/>
              <a:pathLst>
                <a:path extrusionOk="0" h="1531" w="7389">
                  <a:moveTo>
                    <a:pt x="5874" y="1"/>
                  </a:moveTo>
                  <a:cubicBezTo>
                    <a:pt x="5713" y="1"/>
                    <a:pt x="5544" y="179"/>
                    <a:pt x="5390" y="253"/>
                  </a:cubicBezTo>
                  <a:cubicBezTo>
                    <a:pt x="5308" y="292"/>
                    <a:pt x="5228" y="314"/>
                    <a:pt x="5146" y="314"/>
                  </a:cubicBezTo>
                  <a:cubicBezTo>
                    <a:pt x="5082" y="314"/>
                    <a:pt x="5017" y="300"/>
                    <a:pt x="4950" y="272"/>
                  </a:cubicBezTo>
                  <a:cubicBezTo>
                    <a:pt x="4784" y="202"/>
                    <a:pt x="4665" y="77"/>
                    <a:pt x="4509" y="77"/>
                  </a:cubicBezTo>
                  <a:cubicBezTo>
                    <a:pt x="4451" y="77"/>
                    <a:pt x="4388" y="95"/>
                    <a:pt x="4316" y="139"/>
                  </a:cubicBezTo>
                  <a:cubicBezTo>
                    <a:pt x="4064" y="291"/>
                    <a:pt x="3857" y="542"/>
                    <a:pt x="3556" y="542"/>
                  </a:cubicBezTo>
                  <a:cubicBezTo>
                    <a:pt x="3510" y="542"/>
                    <a:pt x="3461" y="536"/>
                    <a:pt x="3411" y="523"/>
                  </a:cubicBezTo>
                  <a:cubicBezTo>
                    <a:pt x="3271" y="488"/>
                    <a:pt x="3175" y="402"/>
                    <a:pt x="3112" y="278"/>
                  </a:cubicBezTo>
                  <a:cubicBezTo>
                    <a:pt x="3069" y="198"/>
                    <a:pt x="3046" y="148"/>
                    <a:pt x="3004" y="148"/>
                  </a:cubicBezTo>
                  <a:cubicBezTo>
                    <a:pt x="2977" y="148"/>
                    <a:pt x="2942" y="168"/>
                    <a:pt x="2889" y="214"/>
                  </a:cubicBezTo>
                  <a:cubicBezTo>
                    <a:pt x="2825" y="268"/>
                    <a:pt x="2769" y="329"/>
                    <a:pt x="2692" y="365"/>
                  </a:cubicBezTo>
                  <a:cubicBezTo>
                    <a:pt x="2635" y="390"/>
                    <a:pt x="2582" y="400"/>
                    <a:pt x="2531" y="400"/>
                  </a:cubicBezTo>
                  <a:cubicBezTo>
                    <a:pt x="2273" y="400"/>
                    <a:pt x="2082" y="129"/>
                    <a:pt x="1815" y="117"/>
                  </a:cubicBezTo>
                  <a:cubicBezTo>
                    <a:pt x="1810" y="117"/>
                    <a:pt x="1806" y="117"/>
                    <a:pt x="1801" y="117"/>
                  </a:cubicBezTo>
                  <a:cubicBezTo>
                    <a:pt x="1476" y="117"/>
                    <a:pt x="1291" y="536"/>
                    <a:pt x="982" y="601"/>
                  </a:cubicBezTo>
                  <a:cubicBezTo>
                    <a:pt x="953" y="608"/>
                    <a:pt x="924" y="610"/>
                    <a:pt x="897" y="610"/>
                  </a:cubicBezTo>
                  <a:cubicBezTo>
                    <a:pt x="764" y="610"/>
                    <a:pt x="650" y="547"/>
                    <a:pt x="518" y="512"/>
                  </a:cubicBezTo>
                  <a:cubicBezTo>
                    <a:pt x="477" y="500"/>
                    <a:pt x="436" y="495"/>
                    <a:pt x="397" y="495"/>
                  </a:cubicBezTo>
                  <a:cubicBezTo>
                    <a:pt x="209" y="495"/>
                    <a:pt x="51" y="621"/>
                    <a:pt x="1" y="815"/>
                  </a:cubicBezTo>
                  <a:cubicBezTo>
                    <a:pt x="269" y="912"/>
                    <a:pt x="535" y="1008"/>
                    <a:pt x="800" y="1106"/>
                  </a:cubicBezTo>
                  <a:cubicBezTo>
                    <a:pt x="1177" y="1246"/>
                    <a:pt x="1555" y="1390"/>
                    <a:pt x="1931" y="1530"/>
                  </a:cubicBezTo>
                  <a:cubicBezTo>
                    <a:pt x="2614" y="1016"/>
                    <a:pt x="3435" y="692"/>
                    <a:pt x="4275" y="555"/>
                  </a:cubicBezTo>
                  <a:cubicBezTo>
                    <a:pt x="4594" y="503"/>
                    <a:pt x="4917" y="476"/>
                    <a:pt x="5239" y="476"/>
                  </a:cubicBezTo>
                  <a:cubicBezTo>
                    <a:pt x="5357" y="476"/>
                    <a:pt x="5476" y="480"/>
                    <a:pt x="5593" y="487"/>
                  </a:cubicBezTo>
                  <a:cubicBezTo>
                    <a:pt x="5984" y="513"/>
                    <a:pt x="6437" y="549"/>
                    <a:pt x="6802" y="704"/>
                  </a:cubicBezTo>
                  <a:cubicBezTo>
                    <a:pt x="6972" y="529"/>
                    <a:pt x="7171" y="383"/>
                    <a:pt x="7389" y="272"/>
                  </a:cubicBezTo>
                  <a:cubicBezTo>
                    <a:pt x="7290" y="204"/>
                    <a:pt x="7188" y="176"/>
                    <a:pt x="7078" y="176"/>
                  </a:cubicBezTo>
                  <a:cubicBezTo>
                    <a:pt x="7000" y="176"/>
                    <a:pt x="6919" y="190"/>
                    <a:pt x="6832" y="213"/>
                  </a:cubicBezTo>
                  <a:cubicBezTo>
                    <a:pt x="6689" y="252"/>
                    <a:pt x="6547" y="344"/>
                    <a:pt x="6397" y="344"/>
                  </a:cubicBezTo>
                  <a:cubicBezTo>
                    <a:pt x="6379" y="344"/>
                    <a:pt x="6360" y="342"/>
                    <a:pt x="6341" y="339"/>
                  </a:cubicBezTo>
                  <a:cubicBezTo>
                    <a:pt x="6187" y="315"/>
                    <a:pt x="6151" y="217"/>
                    <a:pt x="6064" y="108"/>
                  </a:cubicBezTo>
                  <a:cubicBezTo>
                    <a:pt x="6003" y="30"/>
                    <a:pt x="5939" y="1"/>
                    <a:pt x="5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30"/>
            <p:cNvSpPr/>
            <p:nvPr/>
          </p:nvSpPr>
          <p:spPr>
            <a:xfrm>
              <a:off x="4137241" y="2082266"/>
              <a:ext cx="905345" cy="354144"/>
            </a:xfrm>
            <a:custGeom>
              <a:rect b="b" l="l" r="r" t="t"/>
              <a:pathLst>
                <a:path extrusionOk="0" h="10271" w="26259">
                  <a:moveTo>
                    <a:pt x="13594" y="2135"/>
                  </a:moveTo>
                  <a:cubicBezTo>
                    <a:pt x="13687" y="2135"/>
                    <a:pt x="13780" y="2137"/>
                    <a:pt x="13874" y="2140"/>
                  </a:cubicBezTo>
                  <a:cubicBezTo>
                    <a:pt x="14404" y="2161"/>
                    <a:pt x="14941" y="2278"/>
                    <a:pt x="15398" y="2555"/>
                  </a:cubicBezTo>
                  <a:cubicBezTo>
                    <a:pt x="15791" y="2794"/>
                    <a:pt x="16051" y="3124"/>
                    <a:pt x="16306" y="3498"/>
                  </a:cubicBezTo>
                  <a:cubicBezTo>
                    <a:pt x="16870" y="4322"/>
                    <a:pt x="16469" y="5264"/>
                    <a:pt x="15925" y="5987"/>
                  </a:cubicBezTo>
                  <a:cubicBezTo>
                    <a:pt x="15417" y="6660"/>
                    <a:pt x="14742" y="7181"/>
                    <a:pt x="13969" y="7511"/>
                  </a:cubicBezTo>
                  <a:cubicBezTo>
                    <a:pt x="13396" y="7754"/>
                    <a:pt x="12785" y="7889"/>
                    <a:pt x="12169" y="7889"/>
                  </a:cubicBezTo>
                  <a:cubicBezTo>
                    <a:pt x="11974" y="7889"/>
                    <a:pt x="11778" y="7876"/>
                    <a:pt x="11583" y="7847"/>
                  </a:cubicBezTo>
                  <a:cubicBezTo>
                    <a:pt x="11115" y="7781"/>
                    <a:pt x="10685" y="7644"/>
                    <a:pt x="10218" y="7644"/>
                  </a:cubicBezTo>
                  <a:cubicBezTo>
                    <a:pt x="10157" y="7644"/>
                    <a:pt x="10095" y="7646"/>
                    <a:pt x="10032" y="7652"/>
                  </a:cubicBezTo>
                  <a:cubicBezTo>
                    <a:pt x="9772" y="7673"/>
                    <a:pt x="9520" y="7704"/>
                    <a:pt x="9269" y="7704"/>
                  </a:cubicBezTo>
                  <a:cubicBezTo>
                    <a:pt x="9044" y="7704"/>
                    <a:pt x="8820" y="7678"/>
                    <a:pt x="8594" y="7598"/>
                  </a:cubicBezTo>
                  <a:cubicBezTo>
                    <a:pt x="7778" y="7306"/>
                    <a:pt x="6886" y="6673"/>
                    <a:pt x="7028" y="5704"/>
                  </a:cubicBezTo>
                  <a:cubicBezTo>
                    <a:pt x="7096" y="5253"/>
                    <a:pt x="7344" y="4869"/>
                    <a:pt x="7637" y="4533"/>
                  </a:cubicBezTo>
                  <a:cubicBezTo>
                    <a:pt x="7937" y="4186"/>
                    <a:pt x="8271" y="3836"/>
                    <a:pt x="8635" y="3559"/>
                  </a:cubicBezTo>
                  <a:cubicBezTo>
                    <a:pt x="8808" y="3429"/>
                    <a:pt x="8995" y="3316"/>
                    <a:pt x="9199" y="3248"/>
                  </a:cubicBezTo>
                  <a:cubicBezTo>
                    <a:pt x="9444" y="3165"/>
                    <a:pt x="9707" y="3174"/>
                    <a:pt x="9959" y="3118"/>
                  </a:cubicBezTo>
                  <a:cubicBezTo>
                    <a:pt x="10256" y="3050"/>
                    <a:pt x="10277" y="2885"/>
                    <a:pt x="10496" y="2772"/>
                  </a:cubicBezTo>
                  <a:cubicBezTo>
                    <a:pt x="11060" y="2487"/>
                    <a:pt x="11685" y="2268"/>
                    <a:pt x="12319" y="2241"/>
                  </a:cubicBezTo>
                  <a:cubicBezTo>
                    <a:pt x="12740" y="2173"/>
                    <a:pt x="13166" y="2135"/>
                    <a:pt x="13594" y="2135"/>
                  </a:cubicBezTo>
                  <a:close/>
                  <a:moveTo>
                    <a:pt x="14269" y="0"/>
                  </a:moveTo>
                  <a:cubicBezTo>
                    <a:pt x="14246" y="0"/>
                    <a:pt x="14223" y="3"/>
                    <a:pt x="14198" y="10"/>
                  </a:cubicBezTo>
                  <a:cubicBezTo>
                    <a:pt x="14040" y="50"/>
                    <a:pt x="14021" y="213"/>
                    <a:pt x="13933" y="323"/>
                  </a:cubicBezTo>
                  <a:cubicBezTo>
                    <a:pt x="13851" y="429"/>
                    <a:pt x="13736" y="488"/>
                    <a:pt x="13614" y="488"/>
                  </a:cubicBezTo>
                  <a:cubicBezTo>
                    <a:pt x="13552" y="488"/>
                    <a:pt x="13488" y="472"/>
                    <a:pt x="13426" y="440"/>
                  </a:cubicBezTo>
                  <a:cubicBezTo>
                    <a:pt x="13213" y="328"/>
                    <a:pt x="13098" y="36"/>
                    <a:pt x="12842" y="36"/>
                  </a:cubicBezTo>
                  <a:cubicBezTo>
                    <a:pt x="12825" y="36"/>
                    <a:pt x="12807" y="37"/>
                    <a:pt x="12789" y="40"/>
                  </a:cubicBezTo>
                  <a:cubicBezTo>
                    <a:pt x="12448" y="93"/>
                    <a:pt x="12292" y="478"/>
                    <a:pt x="12174" y="759"/>
                  </a:cubicBezTo>
                  <a:cubicBezTo>
                    <a:pt x="12138" y="843"/>
                    <a:pt x="12057" y="896"/>
                    <a:pt x="11977" y="896"/>
                  </a:cubicBezTo>
                  <a:cubicBezTo>
                    <a:pt x="11919" y="896"/>
                    <a:pt x="11861" y="868"/>
                    <a:pt x="11822" y="804"/>
                  </a:cubicBezTo>
                  <a:cubicBezTo>
                    <a:pt x="11713" y="622"/>
                    <a:pt x="11548" y="543"/>
                    <a:pt x="11387" y="543"/>
                  </a:cubicBezTo>
                  <a:cubicBezTo>
                    <a:pt x="11097" y="543"/>
                    <a:pt x="10820" y="801"/>
                    <a:pt x="10904" y="1175"/>
                  </a:cubicBezTo>
                  <a:cubicBezTo>
                    <a:pt x="10928" y="1288"/>
                    <a:pt x="10821" y="1385"/>
                    <a:pt x="10724" y="1385"/>
                  </a:cubicBezTo>
                  <a:cubicBezTo>
                    <a:pt x="10675" y="1385"/>
                    <a:pt x="10629" y="1360"/>
                    <a:pt x="10604" y="1301"/>
                  </a:cubicBezTo>
                  <a:cubicBezTo>
                    <a:pt x="10553" y="1184"/>
                    <a:pt x="10448" y="1128"/>
                    <a:pt x="10335" y="1128"/>
                  </a:cubicBezTo>
                  <a:cubicBezTo>
                    <a:pt x="10275" y="1128"/>
                    <a:pt x="10213" y="1144"/>
                    <a:pt x="10157" y="1175"/>
                  </a:cubicBezTo>
                  <a:cubicBezTo>
                    <a:pt x="9960" y="1285"/>
                    <a:pt x="9881" y="1538"/>
                    <a:pt x="9828" y="1738"/>
                  </a:cubicBezTo>
                  <a:cubicBezTo>
                    <a:pt x="9805" y="1823"/>
                    <a:pt x="9737" y="1862"/>
                    <a:pt x="9667" y="1862"/>
                  </a:cubicBezTo>
                  <a:cubicBezTo>
                    <a:pt x="9593" y="1862"/>
                    <a:pt x="9518" y="1819"/>
                    <a:pt x="9492" y="1738"/>
                  </a:cubicBezTo>
                  <a:cubicBezTo>
                    <a:pt x="9432" y="1556"/>
                    <a:pt x="9292" y="1469"/>
                    <a:pt x="9141" y="1469"/>
                  </a:cubicBezTo>
                  <a:cubicBezTo>
                    <a:pt x="9035" y="1469"/>
                    <a:pt x="8925" y="1512"/>
                    <a:pt x="8833" y="1596"/>
                  </a:cubicBezTo>
                  <a:cubicBezTo>
                    <a:pt x="8659" y="1755"/>
                    <a:pt x="8555" y="1989"/>
                    <a:pt x="8470" y="2206"/>
                  </a:cubicBezTo>
                  <a:cubicBezTo>
                    <a:pt x="8430" y="2304"/>
                    <a:pt x="8352" y="2348"/>
                    <a:pt x="8276" y="2348"/>
                  </a:cubicBezTo>
                  <a:cubicBezTo>
                    <a:pt x="8162" y="2348"/>
                    <a:pt x="8052" y="2252"/>
                    <a:pt x="8075" y="2097"/>
                  </a:cubicBezTo>
                  <a:cubicBezTo>
                    <a:pt x="8112" y="1856"/>
                    <a:pt x="7866" y="1739"/>
                    <a:pt x="7647" y="1739"/>
                  </a:cubicBezTo>
                  <a:cubicBezTo>
                    <a:pt x="7572" y="1739"/>
                    <a:pt x="7500" y="1753"/>
                    <a:pt x="7444" y="1780"/>
                  </a:cubicBezTo>
                  <a:cubicBezTo>
                    <a:pt x="7160" y="1918"/>
                    <a:pt x="6998" y="2222"/>
                    <a:pt x="6872" y="2494"/>
                  </a:cubicBezTo>
                  <a:cubicBezTo>
                    <a:pt x="6844" y="2555"/>
                    <a:pt x="6791" y="2581"/>
                    <a:pt x="6736" y="2581"/>
                  </a:cubicBezTo>
                  <a:cubicBezTo>
                    <a:pt x="6646" y="2581"/>
                    <a:pt x="6550" y="2510"/>
                    <a:pt x="6552" y="2409"/>
                  </a:cubicBezTo>
                  <a:cubicBezTo>
                    <a:pt x="6554" y="2264"/>
                    <a:pt x="6578" y="1955"/>
                    <a:pt x="6409" y="1878"/>
                  </a:cubicBezTo>
                  <a:cubicBezTo>
                    <a:pt x="6383" y="1866"/>
                    <a:pt x="6359" y="1861"/>
                    <a:pt x="6336" y="1861"/>
                  </a:cubicBezTo>
                  <a:cubicBezTo>
                    <a:pt x="6185" y="1861"/>
                    <a:pt x="6079" y="2077"/>
                    <a:pt x="6009" y="2182"/>
                  </a:cubicBezTo>
                  <a:cubicBezTo>
                    <a:pt x="5839" y="2440"/>
                    <a:pt x="5683" y="2710"/>
                    <a:pt x="5535" y="2983"/>
                  </a:cubicBezTo>
                  <a:cubicBezTo>
                    <a:pt x="5504" y="3041"/>
                    <a:pt x="5441" y="3069"/>
                    <a:pt x="5379" y="3069"/>
                  </a:cubicBezTo>
                  <a:cubicBezTo>
                    <a:pt x="5301" y="3069"/>
                    <a:pt x="5223" y="3024"/>
                    <a:pt x="5206" y="2940"/>
                  </a:cubicBezTo>
                  <a:cubicBezTo>
                    <a:pt x="5174" y="2774"/>
                    <a:pt x="5027" y="2700"/>
                    <a:pt x="4875" y="2700"/>
                  </a:cubicBezTo>
                  <a:cubicBezTo>
                    <a:pt x="4785" y="2700"/>
                    <a:pt x="4693" y="2726"/>
                    <a:pt x="4622" y="2774"/>
                  </a:cubicBezTo>
                  <a:cubicBezTo>
                    <a:pt x="4360" y="2944"/>
                    <a:pt x="4268" y="3304"/>
                    <a:pt x="4185" y="3581"/>
                  </a:cubicBezTo>
                  <a:cubicBezTo>
                    <a:pt x="4156" y="3676"/>
                    <a:pt x="4070" y="3725"/>
                    <a:pt x="3984" y="3725"/>
                  </a:cubicBezTo>
                  <a:cubicBezTo>
                    <a:pt x="3901" y="3725"/>
                    <a:pt x="3820" y="3678"/>
                    <a:pt x="3795" y="3581"/>
                  </a:cubicBezTo>
                  <a:cubicBezTo>
                    <a:pt x="3759" y="3444"/>
                    <a:pt x="3633" y="3342"/>
                    <a:pt x="3498" y="3342"/>
                  </a:cubicBezTo>
                  <a:cubicBezTo>
                    <a:pt x="3458" y="3342"/>
                    <a:pt x="3417" y="3351"/>
                    <a:pt x="3377" y="3371"/>
                  </a:cubicBezTo>
                  <a:cubicBezTo>
                    <a:pt x="3217" y="3450"/>
                    <a:pt x="3174" y="3664"/>
                    <a:pt x="3204" y="3821"/>
                  </a:cubicBezTo>
                  <a:lnTo>
                    <a:pt x="3200" y="3821"/>
                  </a:lnTo>
                  <a:cubicBezTo>
                    <a:pt x="3204" y="3838"/>
                    <a:pt x="3210" y="3856"/>
                    <a:pt x="3213" y="3872"/>
                  </a:cubicBezTo>
                  <a:cubicBezTo>
                    <a:pt x="3228" y="3999"/>
                    <a:pt x="3135" y="4061"/>
                    <a:pt x="3035" y="4061"/>
                  </a:cubicBezTo>
                  <a:cubicBezTo>
                    <a:pt x="2949" y="4061"/>
                    <a:pt x="2857" y="4015"/>
                    <a:pt x="2826" y="3925"/>
                  </a:cubicBezTo>
                  <a:cubicBezTo>
                    <a:pt x="2804" y="3869"/>
                    <a:pt x="2794" y="3812"/>
                    <a:pt x="2790" y="3757"/>
                  </a:cubicBezTo>
                  <a:cubicBezTo>
                    <a:pt x="2743" y="3673"/>
                    <a:pt x="2645" y="3634"/>
                    <a:pt x="2544" y="3634"/>
                  </a:cubicBezTo>
                  <a:cubicBezTo>
                    <a:pt x="2462" y="3634"/>
                    <a:pt x="2378" y="3660"/>
                    <a:pt x="2319" y="3710"/>
                  </a:cubicBezTo>
                  <a:cubicBezTo>
                    <a:pt x="2113" y="3884"/>
                    <a:pt x="2100" y="4190"/>
                    <a:pt x="2132" y="4437"/>
                  </a:cubicBezTo>
                  <a:cubicBezTo>
                    <a:pt x="2145" y="4526"/>
                    <a:pt x="2067" y="4575"/>
                    <a:pt x="1989" y="4575"/>
                  </a:cubicBezTo>
                  <a:cubicBezTo>
                    <a:pt x="1951" y="4575"/>
                    <a:pt x="1913" y="4563"/>
                    <a:pt x="1887" y="4538"/>
                  </a:cubicBezTo>
                  <a:cubicBezTo>
                    <a:pt x="1788" y="4446"/>
                    <a:pt x="1678" y="4405"/>
                    <a:pt x="1573" y="4405"/>
                  </a:cubicBezTo>
                  <a:cubicBezTo>
                    <a:pt x="1301" y="4405"/>
                    <a:pt x="1064" y="4674"/>
                    <a:pt x="1155" y="5001"/>
                  </a:cubicBezTo>
                  <a:cubicBezTo>
                    <a:pt x="1186" y="5114"/>
                    <a:pt x="1087" y="5214"/>
                    <a:pt x="987" y="5214"/>
                  </a:cubicBezTo>
                  <a:cubicBezTo>
                    <a:pt x="948" y="5214"/>
                    <a:pt x="909" y="5199"/>
                    <a:pt x="878" y="5164"/>
                  </a:cubicBezTo>
                  <a:cubicBezTo>
                    <a:pt x="777" y="5052"/>
                    <a:pt x="657" y="5004"/>
                    <a:pt x="543" y="5004"/>
                  </a:cubicBezTo>
                  <a:cubicBezTo>
                    <a:pt x="254" y="5004"/>
                    <a:pt x="0" y="5310"/>
                    <a:pt x="181" y="5648"/>
                  </a:cubicBezTo>
                  <a:cubicBezTo>
                    <a:pt x="216" y="5717"/>
                    <a:pt x="189" y="5780"/>
                    <a:pt x="142" y="5815"/>
                  </a:cubicBezTo>
                  <a:cubicBezTo>
                    <a:pt x="383" y="6325"/>
                    <a:pt x="772" y="6772"/>
                    <a:pt x="1157" y="7173"/>
                  </a:cubicBezTo>
                  <a:cubicBezTo>
                    <a:pt x="1573" y="7605"/>
                    <a:pt x="2025" y="7995"/>
                    <a:pt x="2520" y="8336"/>
                  </a:cubicBezTo>
                  <a:cubicBezTo>
                    <a:pt x="4472" y="9679"/>
                    <a:pt x="6890" y="10270"/>
                    <a:pt x="9243" y="10270"/>
                  </a:cubicBezTo>
                  <a:cubicBezTo>
                    <a:pt x="9328" y="10270"/>
                    <a:pt x="9412" y="10269"/>
                    <a:pt x="9497" y="10268"/>
                  </a:cubicBezTo>
                  <a:cubicBezTo>
                    <a:pt x="12497" y="10209"/>
                    <a:pt x="15413" y="9308"/>
                    <a:pt x="18219" y="8304"/>
                  </a:cubicBezTo>
                  <a:cubicBezTo>
                    <a:pt x="20946" y="7329"/>
                    <a:pt x="23627" y="6232"/>
                    <a:pt x="26259" y="5026"/>
                  </a:cubicBezTo>
                  <a:cubicBezTo>
                    <a:pt x="26109" y="4824"/>
                    <a:pt x="25873" y="4707"/>
                    <a:pt x="25631" y="4707"/>
                  </a:cubicBezTo>
                  <a:cubicBezTo>
                    <a:pt x="25494" y="4707"/>
                    <a:pt x="25356" y="4744"/>
                    <a:pt x="25231" y="4826"/>
                  </a:cubicBezTo>
                  <a:cubicBezTo>
                    <a:pt x="25197" y="4848"/>
                    <a:pt x="25163" y="4858"/>
                    <a:pt x="25131" y="4858"/>
                  </a:cubicBezTo>
                  <a:cubicBezTo>
                    <a:pt x="24984" y="4858"/>
                    <a:pt x="24878" y="4652"/>
                    <a:pt x="24996" y="4527"/>
                  </a:cubicBezTo>
                  <a:cubicBezTo>
                    <a:pt x="25122" y="4392"/>
                    <a:pt x="24945" y="4217"/>
                    <a:pt x="24815" y="4181"/>
                  </a:cubicBezTo>
                  <a:cubicBezTo>
                    <a:pt x="24772" y="4169"/>
                    <a:pt x="24728" y="4164"/>
                    <a:pt x="24682" y="4164"/>
                  </a:cubicBezTo>
                  <a:cubicBezTo>
                    <a:pt x="24527" y="4164"/>
                    <a:pt x="24363" y="4223"/>
                    <a:pt x="24221" y="4267"/>
                  </a:cubicBezTo>
                  <a:cubicBezTo>
                    <a:pt x="24205" y="4271"/>
                    <a:pt x="24190" y="4274"/>
                    <a:pt x="24175" y="4274"/>
                  </a:cubicBezTo>
                  <a:cubicBezTo>
                    <a:pt x="24023" y="4274"/>
                    <a:pt x="23900" y="4059"/>
                    <a:pt x="24037" y="3950"/>
                  </a:cubicBezTo>
                  <a:cubicBezTo>
                    <a:pt x="24189" y="3833"/>
                    <a:pt x="24147" y="3604"/>
                    <a:pt x="23986" y="3507"/>
                  </a:cubicBezTo>
                  <a:cubicBezTo>
                    <a:pt x="23929" y="3472"/>
                    <a:pt x="23868" y="3457"/>
                    <a:pt x="23805" y="3457"/>
                  </a:cubicBezTo>
                  <a:cubicBezTo>
                    <a:pt x="23620" y="3457"/>
                    <a:pt x="23425" y="3583"/>
                    <a:pt x="23301" y="3692"/>
                  </a:cubicBezTo>
                  <a:cubicBezTo>
                    <a:pt x="23260" y="3729"/>
                    <a:pt x="23210" y="3745"/>
                    <a:pt x="23162" y="3745"/>
                  </a:cubicBezTo>
                  <a:cubicBezTo>
                    <a:pt x="23014" y="3745"/>
                    <a:pt x="22871" y="3595"/>
                    <a:pt x="22975" y="3439"/>
                  </a:cubicBezTo>
                  <a:cubicBezTo>
                    <a:pt x="23081" y="3276"/>
                    <a:pt x="23066" y="3012"/>
                    <a:pt x="22858" y="2929"/>
                  </a:cubicBezTo>
                  <a:cubicBezTo>
                    <a:pt x="22821" y="2914"/>
                    <a:pt x="22784" y="2907"/>
                    <a:pt x="22748" y="2907"/>
                  </a:cubicBezTo>
                  <a:cubicBezTo>
                    <a:pt x="22592" y="2907"/>
                    <a:pt x="22459" y="3036"/>
                    <a:pt x="22399" y="3174"/>
                  </a:cubicBezTo>
                  <a:cubicBezTo>
                    <a:pt x="22368" y="3244"/>
                    <a:pt x="22309" y="3273"/>
                    <a:pt x="22246" y="3273"/>
                  </a:cubicBezTo>
                  <a:cubicBezTo>
                    <a:pt x="22122" y="3273"/>
                    <a:pt x="21986" y="3161"/>
                    <a:pt x="22039" y="3023"/>
                  </a:cubicBezTo>
                  <a:cubicBezTo>
                    <a:pt x="22079" y="2911"/>
                    <a:pt x="22113" y="2781"/>
                    <a:pt x="22053" y="2670"/>
                  </a:cubicBezTo>
                  <a:cubicBezTo>
                    <a:pt x="22023" y="2612"/>
                    <a:pt x="21928" y="2560"/>
                    <a:pt x="21847" y="2560"/>
                  </a:cubicBezTo>
                  <a:cubicBezTo>
                    <a:pt x="21785" y="2560"/>
                    <a:pt x="21731" y="2591"/>
                    <a:pt x="21722" y="2675"/>
                  </a:cubicBezTo>
                  <a:cubicBezTo>
                    <a:pt x="21714" y="2757"/>
                    <a:pt x="21635" y="2834"/>
                    <a:pt x="21555" y="2834"/>
                  </a:cubicBezTo>
                  <a:cubicBezTo>
                    <a:pt x="21521" y="2834"/>
                    <a:pt x="21486" y="2819"/>
                    <a:pt x="21458" y="2784"/>
                  </a:cubicBezTo>
                  <a:cubicBezTo>
                    <a:pt x="21278" y="2559"/>
                    <a:pt x="21095" y="2337"/>
                    <a:pt x="20911" y="2117"/>
                  </a:cubicBezTo>
                  <a:cubicBezTo>
                    <a:pt x="20810" y="2231"/>
                    <a:pt x="20743" y="2367"/>
                    <a:pt x="20707" y="2520"/>
                  </a:cubicBezTo>
                  <a:cubicBezTo>
                    <a:pt x="20688" y="2604"/>
                    <a:pt x="20614" y="2645"/>
                    <a:pt x="20540" y="2645"/>
                  </a:cubicBezTo>
                  <a:cubicBezTo>
                    <a:pt x="20466" y="2645"/>
                    <a:pt x="20392" y="2604"/>
                    <a:pt x="20373" y="2520"/>
                  </a:cubicBezTo>
                  <a:cubicBezTo>
                    <a:pt x="20333" y="2347"/>
                    <a:pt x="20296" y="2135"/>
                    <a:pt x="20170" y="1997"/>
                  </a:cubicBezTo>
                  <a:cubicBezTo>
                    <a:pt x="20126" y="1949"/>
                    <a:pt x="20024" y="1903"/>
                    <a:pt x="19938" y="1903"/>
                  </a:cubicBezTo>
                  <a:cubicBezTo>
                    <a:pt x="19864" y="1903"/>
                    <a:pt x="19801" y="1938"/>
                    <a:pt x="19796" y="2035"/>
                  </a:cubicBezTo>
                  <a:cubicBezTo>
                    <a:pt x="19790" y="2162"/>
                    <a:pt x="19673" y="2239"/>
                    <a:pt x="19566" y="2239"/>
                  </a:cubicBezTo>
                  <a:cubicBezTo>
                    <a:pt x="19484" y="2239"/>
                    <a:pt x="19408" y="2194"/>
                    <a:pt x="19390" y="2091"/>
                  </a:cubicBezTo>
                  <a:cubicBezTo>
                    <a:pt x="19336" y="1769"/>
                    <a:pt x="19016" y="1542"/>
                    <a:pt x="18701" y="1542"/>
                  </a:cubicBezTo>
                  <a:cubicBezTo>
                    <a:pt x="18564" y="1542"/>
                    <a:pt x="18428" y="1584"/>
                    <a:pt x="18316" y="1680"/>
                  </a:cubicBezTo>
                  <a:cubicBezTo>
                    <a:pt x="18276" y="1714"/>
                    <a:pt x="18234" y="1728"/>
                    <a:pt x="18195" y="1728"/>
                  </a:cubicBezTo>
                  <a:cubicBezTo>
                    <a:pt x="18080" y="1728"/>
                    <a:pt x="17987" y="1605"/>
                    <a:pt x="18046" y="1473"/>
                  </a:cubicBezTo>
                  <a:cubicBezTo>
                    <a:pt x="18128" y="1291"/>
                    <a:pt x="18112" y="1046"/>
                    <a:pt x="17948" y="913"/>
                  </a:cubicBezTo>
                  <a:cubicBezTo>
                    <a:pt x="17886" y="865"/>
                    <a:pt x="17813" y="841"/>
                    <a:pt x="17741" y="841"/>
                  </a:cubicBezTo>
                  <a:cubicBezTo>
                    <a:pt x="17629" y="841"/>
                    <a:pt x="17520" y="897"/>
                    <a:pt x="17458" y="1000"/>
                  </a:cubicBezTo>
                  <a:cubicBezTo>
                    <a:pt x="17423" y="1058"/>
                    <a:pt x="17372" y="1082"/>
                    <a:pt x="17321" y="1082"/>
                  </a:cubicBezTo>
                  <a:cubicBezTo>
                    <a:pt x="17207" y="1082"/>
                    <a:pt x="17095" y="963"/>
                    <a:pt x="17165" y="830"/>
                  </a:cubicBezTo>
                  <a:cubicBezTo>
                    <a:pt x="17284" y="599"/>
                    <a:pt x="17040" y="367"/>
                    <a:pt x="16817" y="367"/>
                  </a:cubicBezTo>
                  <a:cubicBezTo>
                    <a:pt x="16550" y="367"/>
                    <a:pt x="16338" y="573"/>
                    <a:pt x="16187" y="768"/>
                  </a:cubicBezTo>
                  <a:cubicBezTo>
                    <a:pt x="16159" y="804"/>
                    <a:pt x="16117" y="820"/>
                    <a:pt x="16073" y="820"/>
                  </a:cubicBezTo>
                  <a:cubicBezTo>
                    <a:pt x="15996" y="820"/>
                    <a:pt x="15914" y="769"/>
                    <a:pt x="15899" y="693"/>
                  </a:cubicBezTo>
                  <a:cubicBezTo>
                    <a:pt x="15838" y="381"/>
                    <a:pt x="15578" y="182"/>
                    <a:pt x="15311" y="182"/>
                  </a:cubicBezTo>
                  <a:cubicBezTo>
                    <a:pt x="15150" y="182"/>
                    <a:pt x="14985" y="255"/>
                    <a:pt x="14861" y="420"/>
                  </a:cubicBezTo>
                  <a:cubicBezTo>
                    <a:pt x="14821" y="474"/>
                    <a:pt x="14754" y="501"/>
                    <a:pt x="14689" y="501"/>
                  </a:cubicBezTo>
                  <a:cubicBezTo>
                    <a:pt x="14598" y="501"/>
                    <a:pt x="14513" y="445"/>
                    <a:pt x="14520" y="327"/>
                  </a:cubicBezTo>
                  <a:cubicBezTo>
                    <a:pt x="14533" y="162"/>
                    <a:pt x="14436" y="0"/>
                    <a:pt x="14269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0"/>
            <p:cNvSpPr/>
            <p:nvPr/>
          </p:nvSpPr>
          <p:spPr>
            <a:xfrm>
              <a:off x="4387380" y="2168358"/>
              <a:ext cx="306988" cy="175227"/>
            </a:xfrm>
            <a:custGeom>
              <a:rect b="b" l="l" r="r" t="t"/>
              <a:pathLst>
                <a:path extrusionOk="0" h="5082" w="8904">
                  <a:moveTo>
                    <a:pt x="6052" y="1"/>
                  </a:moveTo>
                  <a:cubicBezTo>
                    <a:pt x="5339" y="5"/>
                    <a:pt x="4621" y="120"/>
                    <a:pt x="4043" y="255"/>
                  </a:cubicBezTo>
                  <a:cubicBezTo>
                    <a:pt x="3939" y="303"/>
                    <a:pt x="3835" y="361"/>
                    <a:pt x="3733" y="429"/>
                  </a:cubicBezTo>
                  <a:cubicBezTo>
                    <a:pt x="3642" y="489"/>
                    <a:pt x="3556" y="548"/>
                    <a:pt x="3468" y="609"/>
                  </a:cubicBezTo>
                  <a:cubicBezTo>
                    <a:pt x="3700" y="709"/>
                    <a:pt x="3957" y="760"/>
                    <a:pt x="4214" y="760"/>
                  </a:cubicBezTo>
                  <a:cubicBezTo>
                    <a:pt x="4366" y="760"/>
                    <a:pt x="4517" y="742"/>
                    <a:pt x="4663" y="706"/>
                  </a:cubicBezTo>
                  <a:cubicBezTo>
                    <a:pt x="4679" y="702"/>
                    <a:pt x="4695" y="700"/>
                    <a:pt x="4710" y="700"/>
                  </a:cubicBezTo>
                  <a:cubicBezTo>
                    <a:pt x="4891" y="700"/>
                    <a:pt x="4949" y="975"/>
                    <a:pt x="4756" y="1037"/>
                  </a:cubicBezTo>
                  <a:cubicBezTo>
                    <a:pt x="4577" y="1094"/>
                    <a:pt x="4395" y="1121"/>
                    <a:pt x="4214" y="1121"/>
                  </a:cubicBezTo>
                  <a:cubicBezTo>
                    <a:pt x="3844" y="1121"/>
                    <a:pt x="3479" y="1006"/>
                    <a:pt x="3165" y="793"/>
                  </a:cubicBezTo>
                  <a:cubicBezTo>
                    <a:pt x="2989" y="888"/>
                    <a:pt x="2806" y="965"/>
                    <a:pt x="2595" y="997"/>
                  </a:cubicBezTo>
                  <a:cubicBezTo>
                    <a:pt x="2351" y="1037"/>
                    <a:pt x="2114" y="1051"/>
                    <a:pt x="1887" y="1158"/>
                  </a:cubicBezTo>
                  <a:cubicBezTo>
                    <a:pt x="1677" y="1261"/>
                    <a:pt x="1490" y="1406"/>
                    <a:pt x="1317" y="1564"/>
                  </a:cubicBezTo>
                  <a:cubicBezTo>
                    <a:pt x="1164" y="1703"/>
                    <a:pt x="987" y="1867"/>
                    <a:pt x="817" y="2051"/>
                  </a:cubicBezTo>
                  <a:cubicBezTo>
                    <a:pt x="820" y="2058"/>
                    <a:pt x="820" y="2068"/>
                    <a:pt x="820" y="2078"/>
                  </a:cubicBezTo>
                  <a:cubicBezTo>
                    <a:pt x="794" y="2358"/>
                    <a:pt x="973" y="2611"/>
                    <a:pt x="1254" y="2662"/>
                  </a:cubicBezTo>
                  <a:cubicBezTo>
                    <a:pt x="1291" y="2669"/>
                    <a:pt x="1328" y="2672"/>
                    <a:pt x="1365" y="2672"/>
                  </a:cubicBezTo>
                  <a:cubicBezTo>
                    <a:pt x="1560" y="2672"/>
                    <a:pt x="1759" y="2591"/>
                    <a:pt x="1942" y="2535"/>
                  </a:cubicBezTo>
                  <a:cubicBezTo>
                    <a:pt x="2099" y="2486"/>
                    <a:pt x="2264" y="2443"/>
                    <a:pt x="2432" y="2443"/>
                  </a:cubicBezTo>
                  <a:cubicBezTo>
                    <a:pt x="2466" y="2443"/>
                    <a:pt x="2501" y="2445"/>
                    <a:pt x="2535" y="2449"/>
                  </a:cubicBezTo>
                  <a:cubicBezTo>
                    <a:pt x="2742" y="2473"/>
                    <a:pt x="2953" y="2615"/>
                    <a:pt x="3163" y="2615"/>
                  </a:cubicBezTo>
                  <a:cubicBezTo>
                    <a:pt x="3182" y="2615"/>
                    <a:pt x="3201" y="2614"/>
                    <a:pt x="3219" y="2611"/>
                  </a:cubicBezTo>
                  <a:cubicBezTo>
                    <a:pt x="3442" y="2584"/>
                    <a:pt x="3616" y="2313"/>
                    <a:pt x="3786" y="2178"/>
                  </a:cubicBezTo>
                  <a:cubicBezTo>
                    <a:pt x="3947" y="2051"/>
                    <a:pt x="4137" y="1961"/>
                    <a:pt x="4334" y="1897"/>
                  </a:cubicBezTo>
                  <a:cubicBezTo>
                    <a:pt x="4595" y="1814"/>
                    <a:pt x="4905" y="1755"/>
                    <a:pt x="5201" y="1755"/>
                  </a:cubicBezTo>
                  <a:cubicBezTo>
                    <a:pt x="5346" y="1755"/>
                    <a:pt x="5487" y="1769"/>
                    <a:pt x="5618" y="1801"/>
                  </a:cubicBezTo>
                  <a:cubicBezTo>
                    <a:pt x="5722" y="1827"/>
                    <a:pt x="5709" y="1965"/>
                    <a:pt x="5618" y="1997"/>
                  </a:cubicBezTo>
                  <a:cubicBezTo>
                    <a:pt x="5358" y="2086"/>
                    <a:pt x="5067" y="2086"/>
                    <a:pt x="4796" y="2148"/>
                  </a:cubicBezTo>
                  <a:cubicBezTo>
                    <a:pt x="4670" y="2178"/>
                    <a:pt x="4546" y="2216"/>
                    <a:pt x="4429" y="2266"/>
                  </a:cubicBezTo>
                  <a:cubicBezTo>
                    <a:pt x="4505" y="2282"/>
                    <a:pt x="4579" y="2303"/>
                    <a:pt x="4651" y="2329"/>
                  </a:cubicBezTo>
                  <a:cubicBezTo>
                    <a:pt x="4757" y="2366"/>
                    <a:pt x="4864" y="2408"/>
                    <a:pt x="4962" y="2463"/>
                  </a:cubicBezTo>
                  <a:cubicBezTo>
                    <a:pt x="5058" y="2516"/>
                    <a:pt x="5136" y="2585"/>
                    <a:pt x="5209" y="2669"/>
                  </a:cubicBezTo>
                  <a:cubicBezTo>
                    <a:pt x="5243" y="2709"/>
                    <a:pt x="5255" y="2768"/>
                    <a:pt x="5228" y="2819"/>
                  </a:cubicBezTo>
                  <a:cubicBezTo>
                    <a:pt x="5207" y="2855"/>
                    <a:pt x="5164" y="2881"/>
                    <a:pt x="5122" y="2881"/>
                  </a:cubicBezTo>
                  <a:cubicBezTo>
                    <a:pt x="5110" y="2881"/>
                    <a:pt x="5099" y="2879"/>
                    <a:pt x="5088" y="2875"/>
                  </a:cubicBezTo>
                  <a:cubicBezTo>
                    <a:pt x="4988" y="2838"/>
                    <a:pt x="4890" y="2799"/>
                    <a:pt x="4793" y="2749"/>
                  </a:cubicBezTo>
                  <a:cubicBezTo>
                    <a:pt x="4710" y="2705"/>
                    <a:pt x="4626" y="2658"/>
                    <a:pt x="4540" y="2619"/>
                  </a:cubicBezTo>
                  <a:cubicBezTo>
                    <a:pt x="4396" y="2553"/>
                    <a:pt x="4243" y="2500"/>
                    <a:pt x="4087" y="2460"/>
                  </a:cubicBezTo>
                  <a:cubicBezTo>
                    <a:pt x="4063" y="2477"/>
                    <a:pt x="4037" y="2492"/>
                    <a:pt x="4014" y="2511"/>
                  </a:cubicBezTo>
                  <a:cubicBezTo>
                    <a:pt x="3834" y="2666"/>
                    <a:pt x="3691" y="2846"/>
                    <a:pt x="3463" y="2932"/>
                  </a:cubicBezTo>
                  <a:cubicBezTo>
                    <a:pt x="3390" y="2959"/>
                    <a:pt x="3318" y="2971"/>
                    <a:pt x="3248" y="2971"/>
                  </a:cubicBezTo>
                  <a:cubicBezTo>
                    <a:pt x="3096" y="2971"/>
                    <a:pt x="2950" y="2915"/>
                    <a:pt x="2802" y="2845"/>
                  </a:cubicBezTo>
                  <a:cubicBezTo>
                    <a:pt x="2659" y="2776"/>
                    <a:pt x="2533" y="2748"/>
                    <a:pt x="2408" y="2748"/>
                  </a:cubicBezTo>
                  <a:cubicBezTo>
                    <a:pt x="2251" y="2748"/>
                    <a:pt x="2096" y="2792"/>
                    <a:pt x="1913" y="2851"/>
                  </a:cubicBezTo>
                  <a:cubicBezTo>
                    <a:pt x="1739" y="2908"/>
                    <a:pt x="1564" y="2961"/>
                    <a:pt x="1382" y="2961"/>
                  </a:cubicBezTo>
                  <a:cubicBezTo>
                    <a:pt x="1334" y="2961"/>
                    <a:pt x="1285" y="2957"/>
                    <a:pt x="1236" y="2949"/>
                  </a:cubicBezTo>
                  <a:cubicBezTo>
                    <a:pt x="879" y="2886"/>
                    <a:pt x="662" y="2575"/>
                    <a:pt x="652" y="2235"/>
                  </a:cubicBezTo>
                  <a:cubicBezTo>
                    <a:pt x="282" y="2676"/>
                    <a:pt x="0" y="3199"/>
                    <a:pt x="174" y="3726"/>
                  </a:cubicBezTo>
                  <a:cubicBezTo>
                    <a:pt x="313" y="4140"/>
                    <a:pt x="755" y="4398"/>
                    <a:pt x="1103" y="4620"/>
                  </a:cubicBezTo>
                  <a:cubicBezTo>
                    <a:pt x="1450" y="4843"/>
                    <a:pt x="1791" y="4917"/>
                    <a:pt x="2174" y="4917"/>
                  </a:cubicBezTo>
                  <a:cubicBezTo>
                    <a:pt x="2259" y="4917"/>
                    <a:pt x="2347" y="4913"/>
                    <a:pt x="2437" y="4907"/>
                  </a:cubicBezTo>
                  <a:cubicBezTo>
                    <a:pt x="2557" y="4898"/>
                    <a:pt x="2672" y="4892"/>
                    <a:pt x="2787" y="4890"/>
                  </a:cubicBezTo>
                  <a:cubicBezTo>
                    <a:pt x="2775" y="4882"/>
                    <a:pt x="2761" y="4872"/>
                    <a:pt x="2751" y="4862"/>
                  </a:cubicBezTo>
                  <a:cubicBezTo>
                    <a:pt x="2621" y="4742"/>
                    <a:pt x="2527" y="4602"/>
                    <a:pt x="2460" y="4439"/>
                  </a:cubicBezTo>
                  <a:cubicBezTo>
                    <a:pt x="2395" y="4270"/>
                    <a:pt x="2363" y="4083"/>
                    <a:pt x="2380" y="3903"/>
                  </a:cubicBezTo>
                  <a:cubicBezTo>
                    <a:pt x="2395" y="3714"/>
                    <a:pt x="2437" y="3514"/>
                    <a:pt x="2594" y="3390"/>
                  </a:cubicBezTo>
                  <a:cubicBezTo>
                    <a:pt x="2616" y="3372"/>
                    <a:pt x="2643" y="3363"/>
                    <a:pt x="2669" y="3363"/>
                  </a:cubicBezTo>
                  <a:cubicBezTo>
                    <a:pt x="2722" y="3363"/>
                    <a:pt x="2773" y="3400"/>
                    <a:pt x="2775" y="3466"/>
                  </a:cubicBezTo>
                  <a:cubicBezTo>
                    <a:pt x="2777" y="3616"/>
                    <a:pt x="2737" y="3764"/>
                    <a:pt x="2740" y="3913"/>
                  </a:cubicBezTo>
                  <a:cubicBezTo>
                    <a:pt x="2742" y="4041"/>
                    <a:pt x="2767" y="4178"/>
                    <a:pt x="2817" y="4287"/>
                  </a:cubicBezTo>
                  <a:cubicBezTo>
                    <a:pt x="2871" y="4407"/>
                    <a:pt x="2946" y="4515"/>
                    <a:pt x="3027" y="4601"/>
                  </a:cubicBezTo>
                  <a:cubicBezTo>
                    <a:pt x="3116" y="4693"/>
                    <a:pt x="3213" y="4781"/>
                    <a:pt x="3327" y="4840"/>
                  </a:cubicBezTo>
                  <a:cubicBezTo>
                    <a:pt x="3363" y="4860"/>
                    <a:pt x="3384" y="4887"/>
                    <a:pt x="3392" y="4920"/>
                  </a:cubicBezTo>
                  <a:cubicBezTo>
                    <a:pt x="3488" y="4931"/>
                    <a:pt x="3583" y="4948"/>
                    <a:pt x="3681" y="4969"/>
                  </a:cubicBezTo>
                  <a:cubicBezTo>
                    <a:pt x="4012" y="5040"/>
                    <a:pt x="4344" y="5082"/>
                    <a:pt x="4680" y="5082"/>
                  </a:cubicBezTo>
                  <a:cubicBezTo>
                    <a:pt x="4748" y="5082"/>
                    <a:pt x="4816" y="5080"/>
                    <a:pt x="4885" y="5077"/>
                  </a:cubicBezTo>
                  <a:cubicBezTo>
                    <a:pt x="5624" y="5038"/>
                    <a:pt x="6339" y="4839"/>
                    <a:pt x="6979" y="4473"/>
                  </a:cubicBezTo>
                  <a:cubicBezTo>
                    <a:pt x="7613" y="4108"/>
                    <a:pt x="8177" y="3587"/>
                    <a:pt x="8534" y="2944"/>
                  </a:cubicBezTo>
                  <a:cubicBezTo>
                    <a:pt x="8754" y="2546"/>
                    <a:pt x="8904" y="2084"/>
                    <a:pt x="8860" y="1625"/>
                  </a:cubicBezTo>
                  <a:cubicBezTo>
                    <a:pt x="8823" y="1209"/>
                    <a:pt x="8666" y="895"/>
                    <a:pt x="8334" y="627"/>
                  </a:cubicBezTo>
                  <a:cubicBezTo>
                    <a:pt x="7886" y="266"/>
                    <a:pt x="7296" y="89"/>
                    <a:pt x="6666" y="27"/>
                  </a:cubicBezTo>
                  <a:lnTo>
                    <a:pt x="6666" y="27"/>
                  </a:lnTo>
                  <a:cubicBezTo>
                    <a:pt x="6869" y="195"/>
                    <a:pt x="7003" y="475"/>
                    <a:pt x="7069" y="740"/>
                  </a:cubicBezTo>
                  <a:cubicBezTo>
                    <a:pt x="7148" y="1053"/>
                    <a:pt x="7202" y="1327"/>
                    <a:pt x="7365" y="1611"/>
                  </a:cubicBezTo>
                  <a:cubicBezTo>
                    <a:pt x="7414" y="1569"/>
                    <a:pt x="7466" y="1531"/>
                    <a:pt x="7524" y="1501"/>
                  </a:cubicBezTo>
                  <a:cubicBezTo>
                    <a:pt x="7594" y="1468"/>
                    <a:pt x="7667" y="1435"/>
                    <a:pt x="7748" y="1421"/>
                  </a:cubicBezTo>
                  <a:cubicBezTo>
                    <a:pt x="7787" y="1413"/>
                    <a:pt x="7825" y="1409"/>
                    <a:pt x="7863" y="1409"/>
                  </a:cubicBezTo>
                  <a:cubicBezTo>
                    <a:pt x="7919" y="1409"/>
                    <a:pt x="7974" y="1417"/>
                    <a:pt x="8031" y="1434"/>
                  </a:cubicBezTo>
                  <a:cubicBezTo>
                    <a:pt x="8123" y="1460"/>
                    <a:pt x="8178" y="1549"/>
                    <a:pt x="8165" y="1643"/>
                  </a:cubicBezTo>
                  <a:cubicBezTo>
                    <a:pt x="8153" y="1737"/>
                    <a:pt x="8073" y="1804"/>
                    <a:pt x="7979" y="1807"/>
                  </a:cubicBezTo>
                  <a:cubicBezTo>
                    <a:pt x="7932" y="1807"/>
                    <a:pt x="7886" y="1814"/>
                    <a:pt x="7839" y="1817"/>
                  </a:cubicBezTo>
                  <a:cubicBezTo>
                    <a:pt x="7803" y="1822"/>
                    <a:pt x="7766" y="1822"/>
                    <a:pt x="7730" y="1825"/>
                  </a:cubicBezTo>
                  <a:cubicBezTo>
                    <a:pt x="7700" y="1830"/>
                    <a:pt x="7671" y="1836"/>
                    <a:pt x="7642" y="1845"/>
                  </a:cubicBezTo>
                  <a:cubicBezTo>
                    <a:pt x="7624" y="1849"/>
                    <a:pt x="7604" y="1855"/>
                    <a:pt x="7587" y="1862"/>
                  </a:cubicBezTo>
                  <a:cubicBezTo>
                    <a:pt x="7584" y="1865"/>
                    <a:pt x="7572" y="1869"/>
                    <a:pt x="7568" y="1871"/>
                  </a:cubicBezTo>
                  <a:cubicBezTo>
                    <a:pt x="7551" y="1877"/>
                    <a:pt x="7533" y="1886"/>
                    <a:pt x="7516" y="1892"/>
                  </a:cubicBezTo>
                  <a:cubicBezTo>
                    <a:pt x="7511" y="1897"/>
                    <a:pt x="7506" y="1898"/>
                    <a:pt x="7502" y="1901"/>
                  </a:cubicBezTo>
                  <a:cubicBezTo>
                    <a:pt x="7557" y="2053"/>
                    <a:pt x="7583" y="2209"/>
                    <a:pt x="7559" y="2384"/>
                  </a:cubicBezTo>
                  <a:cubicBezTo>
                    <a:pt x="7486" y="2928"/>
                    <a:pt x="7052" y="3322"/>
                    <a:pt x="6572" y="3532"/>
                  </a:cubicBezTo>
                  <a:cubicBezTo>
                    <a:pt x="6308" y="3647"/>
                    <a:pt x="6034" y="3723"/>
                    <a:pt x="5761" y="3803"/>
                  </a:cubicBezTo>
                  <a:cubicBezTo>
                    <a:pt x="5603" y="3848"/>
                    <a:pt x="5447" y="3895"/>
                    <a:pt x="5293" y="3950"/>
                  </a:cubicBezTo>
                  <a:cubicBezTo>
                    <a:pt x="5144" y="4007"/>
                    <a:pt x="4996" y="4098"/>
                    <a:pt x="4839" y="4121"/>
                  </a:cubicBezTo>
                  <a:cubicBezTo>
                    <a:pt x="4827" y="4122"/>
                    <a:pt x="4816" y="4123"/>
                    <a:pt x="4804" y="4123"/>
                  </a:cubicBezTo>
                  <a:cubicBezTo>
                    <a:pt x="4644" y="4123"/>
                    <a:pt x="4543" y="3950"/>
                    <a:pt x="4662" y="3813"/>
                  </a:cubicBezTo>
                  <a:cubicBezTo>
                    <a:pt x="4818" y="3634"/>
                    <a:pt x="5093" y="3569"/>
                    <a:pt x="5316" y="3506"/>
                  </a:cubicBezTo>
                  <a:cubicBezTo>
                    <a:pt x="5561" y="3439"/>
                    <a:pt x="5811" y="3393"/>
                    <a:pt x="6053" y="3327"/>
                  </a:cubicBezTo>
                  <a:cubicBezTo>
                    <a:pt x="6494" y="3205"/>
                    <a:pt x="6987" y="2999"/>
                    <a:pt x="7164" y="2542"/>
                  </a:cubicBezTo>
                  <a:cubicBezTo>
                    <a:pt x="7357" y="2051"/>
                    <a:pt x="6927" y="1671"/>
                    <a:pt x="6817" y="1216"/>
                  </a:cubicBezTo>
                  <a:cubicBezTo>
                    <a:pt x="6723" y="825"/>
                    <a:pt x="6676" y="34"/>
                    <a:pt x="6108" y="34"/>
                  </a:cubicBezTo>
                  <a:cubicBezTo>
                    <a:pt x="6107" y="34"/>
                    <a:pt x="6106" y="34"/>
                    <a:pt x="6105" y="34"/>
                  </a:cubicBezTo>
                  <a:cubicBezTo>
                    <a:pt x="6079" y="34"/>
                    <a:pt x="6063" y="20"/>
                    <a:pt x="605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0"/>
            <p:cNvSpPr/>
            <p:nvPr/>
          </p:nvSpPr>
          <p:spPr>
            <a:xfrm>
              <a:off x="4343248" y="2027446"/>
              <a:ext cx="275372" cy="120335"/>
            </a:xfrm>
            <a:custGeom>
              <a:rect b="b" l="l" r="r" t="t"/>
              <a:pathLst>
                <a:path extrusionOk="0" h="3490" w="7987">
                  <a:moveTo>
                    <a:pt x="7889" y="1"/>
                  </a:moveTo>
                  <a:cubicBezTo>
                    <a:pt x="7573" y="14"/>
                    <a:pt x="7196" y="221"/>
                    <a:pt x="6896" y="317"/>
                  </a:cubicBezTo>
                  <a:cubicBezTo>
                    <a:pt x="6203" y="543"/>
                    <a:pt x="5462" y="764"/>
                    <a:pt x="4801" y="994"/>
                  </a:cubicBezTo>
                  <a:cubicBezTo>
                    <a:pt x="4532" y="1087"/>
                    <a:pt x="4265" y="1178"/>
                    <a:pt x="3999" y="1275"/>
                  </a:cubicBezTo>
                  <a:cubicBezTo>
                    <a:pt x="2660" y="1752"/>
                    <a:pt x="1328" y="2254"/>
                    <a:pt x="0" y="2766"/>
                  </a:cubicBezTo>
                  <a:lnTo>
                    <a:pt x="147" y="3149"/>
                  </a:lnTo>
                  <a:cubicBezTo>
                    <a:pt x="171" y="3137"/>
                    <a:pt x="197" y="3129"/>
                    <a:pt x="224" y="3123"/>
                  </a:cubicBezTo>
                  <a:cubicBezTo>
                    <a:pt x="274" y="3111"/>
                    <a:pt x="320" y="3105"/>
                    <a:pt x="362" y="3105"/>
                  </a:cubicBezTo>
                  <a:cubicBezTo>
                    <a:pt x="598" y="3105"/>
                    <a:pt x="742" y="3278"/>
                    <a:pt x="824" y="3490"/>
                  </a:cubicBezTo>
                  <a:cubicBezTo>
                    <a:pt x="1030" y="3186"/>
                    <a:pt x="1316" y="2937"/>
                    <a:pt x="1697" y="2937"/>
                  </a:cubicBezTo>
                  <a:cubicBezTo>
                    <a:pt x="1702" y="2937"/>
                    <a:pt x="1707" y="2937"/>
                    <a:pt x="1712" y="2937"/>
                  </a:cubicBezTo>
                  <a:cubicBezTo>
                    <a:pt x="1954" y="2943"/>
                    <a:pt x="2183" y="3053"/>
                    <a:pt x="2331" y="3227"/>
                  </a:cubicBezTo>
                  <a:cubicBezTo>
                    <a:pt x="2474" y="2996"/>
                    <a:pt x="2662" y="2796"/>
                    <a:pt x="2921" y="2719"/>
                  </a:cubicBezTo>
                  <a:cubicBezTo>
                    <a:pt x="2992" y="2697"/>
                    <a:pt x="3063" y="2687"/>
                    <a:pt x="3132" y="2687"/>
                  </a:cubicBezTo>
                  <a:cubicBezTo>
                    <a:pt x="3326" y="2687"/>
                    <a:pt x="3505" y="2767"/>
                    <a:pt x="3640" y="2900"/>
                  </a:cubicBezTo>
                  <a:cubicBezTo>
                    <a:pt x="3751" y="2673"/>
                    <a:pt x="3914" y="2477"/>
                    <a:pt x="4165" y="2410"/>
                  </a:cubicBezTo>
                  <a:cubicBezTo>
                    <a:pt x="4223" y="2394"/>
                    <a:pt x="4284" y="2387"/>
                    <a:pt x="4345" y="2387"/>
                  </a:cubicBezTo>
                  <a:cubicBezTo>
                    <a:pt x="4437" y="2387"/>
                    <a:pt x="4529" y="2404"/>
                    <a:pt x="4612" y="2439"/>
                  </a:cubicBezTo>
                  <a:cubicBezTo>
                    <a:pt x="4671" y="2179"/>
                    <a:pt x="4838" y="1949"/>
                    <a:pt x="5098" y="1839"/>
                  </a:cubicBezTo>
                  <a:cubicBezTo>
                    <a:pt x="5204" y="1793"/>
                    <a:pt x="5315" y="1772"/>
                    <a:pt x="5424" y="1772"/>
                  </a:cubicBezTo>
                  <a:cubicBezTo>
                    <a:pt x="5615" y="1772"/>
                    <a:pt x="5803" y="1837"/>
                    <a:pt x="5955" y="1953"/>
                  </a:cubicBezTo>
                  <a:cubicBezTo>
                    <a:pt x="6092" y="1676"/>
                    <a:pt x="6268" y="1418"/>
                    <a:pt x="6568" y="1299"/>
                  </a:cubicBezTo>
                  <a:cubicBezTo>
                    <a:pt x="6673" y="1257"/>
                    <a:pt x="6770" y="1238"/>
                    <a:pt x="6861" y="1238"/>
                  </a:cubicBezTo>
                  <a:cubicBezTo>
                    <a:pt x="7109" y="1238"/>
                    <a:pt x="7310" y="1380"/>
                    <a:pt x="7512" y="1579"/>
                  </a:cubicBezTo>
                  <a:cubicBezTo>
                    <a:pt x="7567" y="1633"/>
                    <a:pt x="7598" y="1659"/>
                    <a:pt x="7623" y="1659"/>
                  </a:cubicBezTo>
                  <a:cubicBezTo>
                    <a:pt x="7654" y="1659"/>
                    <a:pt x="7675" y="1621"/>
                    <a:pt x="7719" y="1548"/>
                  </a:cubicBezTo>
                  <a:cubicBezTo>
                    <a:pt x="7762" y="1476"/>
                    <a:pt x="7809" y="1412"/>
                    <a:pt x="7875" y="1359"/>
                  </a:cubicBezTo>
                  <a:cubicBezTo>
                    <a:pt x="7909" y="1330"/>
                    <a:pt x="7947" y="1306"/>
                    <a:pt x="7986" y="1286"/>
                  </a:cubicBezTo>
                  <a:cubicBezTo>
                    <a:pt x="7977" y="1220"/>
                    <a:pt x="7976" y="1156"/>
                    <a:pt x="7973" y="1093"/>
                  </a:cubicBezTo>
                  <a:cubicBezTo>
                    <a:pt x="7969" y="1014"/>
                    <a:pt x="7966" y="934"/>
                    <a:pt x="7960" y="858"/>
                  </a:cubicBezTo>
                  <a:cubicBezTo>
                    <a:pt x="7953" y="704"/>
                    <a:pt x="7941" y="551"/>
                    <a:pt x="7939" y="397"/>
                  </a:cubicBezTo>
                  <a:cubicBezTo>
                    <a:pt x="7936" y="271"/>
                    <a:pt x="7922" y="134"/>
                    <a:pt x="7939" y="4"/>
                  </a:cubicBezTo>
                  <a:cubicBezTo>
                    <a:pt x="7922" y="4"/>
                    <a:pt x="7904" y="1"/>
                    <a:pt x="78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30"/>
            <p:cNvSpPr/>
            <p:nvPr/>
          </p:nvSpPr>
          <p:spPr>
            <a:xfrm>
              <a:off x="4360969" y="2482971"/>
              <a:ext cx="56647" cy="337111"/>
            </a:xfrm>
            <a:custGeom>
              <a:rect b="b" l="l" r="r" t="t"/>
              <a:pathLst>
                <a:path extrusionOk="0" h="9777" w="1643">
                  <a:moveTo>
                    <a:pt x="66" y="1"/>
                  </a:moveTo>
                  <a:lnTo>
                    <a:pt x="66" y="1"/>
                  </a:lnTo>
                  <a:cubicBezTo>
                    <a:pt x="103" y="407"/>
                    <a:pt x="350" y="754"/>
                    <a:pt x="612" y="1082"/>
                  </a:cubicBezTo>
                  <a:cubicBezTo>
                    <a:pt x="985" y="1545"/>
                    <a:pt x="1183" y="1978"/>
                    <a:pt x="1028" y="2576"/>
                  </a:cubicBezTo>
                  <a:cubicBezTo>
                    <a:pt x="886" y="3124"/>
                    <a:pt x="584" y="3614"/>
                    <a:pt x="360" y="4129"/>
                  </a:cubicBezTo>
                  <a:cubicBezTo>
                    <a:pt x="162" y="4583"/>
                    <a:pt x="1" y="5078"/>
                    <a:pt x="69" y="5581"/>
                  </a:cubicBezTo>
                  <a:cubicBezTo>
                    <a:pt x="149" y="6177"/>
                    <a:pt x="575" y="6549"/>
                    <a:pt x="887" y="7027"/>
                  </a:cubicBezTo>
                  <a:cubicBezTo>
                    <a:pt x="1246" y="7576"/>
                    <a:pt x="1052" y="8092"/>
                    <a:pt x="752" y="8617"/>
                  </a:cubicBezTo>
                  <a:cubicBezTo>
                    <a:pt x="552" y="8970"/>
                    <a:pt x="325" y="9320"/>
                    <a:pt x="190" y="9704"/>
                  </a:cubicBezTo>
                  <a:cubicBezTo>
                    <a:pt x="355" y="9732"/>
                    <a:pt x="520" y="9756"/>
                    <a:pt x="684" y="9777"/>
                  </a:cubicBezTo>
                  <a:cubicBezTo>
                    <a:pt x="888" y="9263"/>
                    <a:pt x="1242" y="8821"/>
                    <a:pt x="1440" y="8303"/>
                  </a:cubicBezTo>
                  <a:cubicBezTo>
                    <a:pt x="1642" y="7783"/>
                    <a:pt x="1601" y="7254"/>
                    <a:pt x="1288" y="6793"/>
                  </a:cubicBezTo>
                  <a:cubicBezTo>
                    <a:pt x="965" y="6312"/>
                    <a:pt x="491" y="5946"/>
                    <a:pt x="511" y="5316"/>
                  </a:cubicBezTo>
                  <a:cubicBezTo>
                    <a:pt x="528" y="4767"/>
                    <a:pt x="825" y="4247"/>
                    <a:pt x="1053" y="3762"/>
                  </a:cubicBezTo>
                  <a:cubicBezTo>
                    <a:pt x="1271" y="3299"/>
                    <a:pt x="1494" y="2821"/>
                    <a:pt x="1539" y="2305"/>
                  </a:cubicBezTo>
                  <a:cubicBezTo>
                    <a:pt x="1590" y="1739"/>
                    <a:pt x="1346" y="1291"/>
                    <a:pt x="1007" y="858"/>
                  </a:cubicBezTo>
                  <a:cubicBezTo>
                    <a:pt x="835" y="638"/>
                    <a:pt x="628" y="411"/>
                    <a:pt x="549" y="138"/>
                  </a:cubicBezTo>
                  <a:cubicBezTo>
                    <a:pt x="542" y="114"/>
                    <a:pt x="538" y="91"/>
                    <a:pt x="533" y="67"/>
                  </a:cubicBezTo>
                  <a:cubicBezTo>
                    <a:pt x="377" y="48"/>
                    <a:pt x="222" y="26"/>
                    <a:pt x="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30"/>
            <p:cNvSpPr/>
            <p:nvPr/>
          </p:nvSpPr>
          <p:spPr>
            <a:xfrm>
              <a:off x="4479367" y="2488625"/>
              <a:ext cx="56543" cy="333801"/>
            </a:xfrm>
            <a:custGeom>
              <a:rect b="b" l="l" r="r" t="t"/>
              <a:pathLst>
                <a:path extrusionOk="0" h="9681" w="1640">
                  <a:moveTo>
                    <a:pt x="558" y="0"/>
                  </a:moveTo>
                  <a:cubicBezTo>
                    <a:pt x="405" y="9"/>
                    <a:pt x="250" y="16"/>
                    <a:pt x="98" y="22"/>
                  </a:cubicBezTo>
                  <a:cubicBezTo>
                    <a:pt x="182" y="350"/>
                    <a:pt x="391" y="641"/>
                    <a:pt x="613" y="917"/>
                  </a:cubicBezTo>
                  <a:cubicBezTo>
                    <a:pt x="985" y="1380"/>
                    <a:pt x="1183" y="1813"/>
                    <a:pt x="1028" y="2411"/>
                  </a:cubicBezTo>
                  <a:cubicBezTo>
                    <a:pt x="886" y="2959"/>
                    <a:pt x="584" y="3448"/>
                    <a:pt x="360" y="3964"/>
                  </a:cubicBezTo>
                  <a:cubicBezTo>
                    <a:pt x="162" y="4418"/>
                    <a:pt x="1" y="4913"/>
                    <a:pt x="68" y="5416"/>
                  </a:cubicBezTo>
                  <a:cubicBezTo>
                    <a:pt x="149" y="6011"/>
                    <a:pt x="575" y="6384"/>
                    <a:pt x="888" y="6861"/>
                  </a:cubicBezTo>
                  <a:cubicBezTo>
                    <a:pt x="1247" y="7411"/>
                    <a:pt x="1051" y="7927"/>
                    <a:pt x="754" y="8452"/>
                  </a:cubicBezTo>
                  <a:cubicBezTo>
                    <a:pt x="529" y="8847"/>
                    <a:pt x="271" y="9240"/>
                    <a:pt x="148" y="9680"/>
                  </a:cubicBezTo>
                  <a:cubicBezTo>
                    <a:pt x="323" y="9670"/>
                    <a:pt x="499" y="9654"/>
                    <a:pt x="675" y="9639"/>
                  </a:cubicBezTo>
                  <a:cubicBezTo>
                    <a:pt x="878" y="9114"/>
                    <a:pt x="1242" y="8665"/>
                    <a:pt x="1443" y="8139"/>
                  </a:cubicBezTo>
                  <a:cubicBezTo>
                    <a:pt x="1640" y="7619"/>
                    <a:pt x="1598" y="7090"/>
                    <a:pt x="1287" y="6629"/>
                  </a:cubicBezTo>
                  <a:cubicBezTo>
                    <a:pt x="964" y="6148"/>
                    <a:pt x="490" y="5782"/>
                    <a:pt x="510" y="5152"/>
                  </a:cubicBezTo>
                  <a:cubicBezTo>
                    <a:pt x="526" y="4603"/>
                    <a:pt x="823" y="4083"/>
                    <a:pt x="1051" y="3598"/>
                  </a:cubicBezTo>
                  <a:cubicBezTo>
                    <a:pt x="1270" y="3135"/>
                    <a:pt x="1493" y="2657"/>
                    <a:pt x="1538" y="2141"/>
                  </a:cubicBezTo>
                  <a:cubicBezTo>
                    <a:pt x="1589" y="1575"/>
                    <a:pt x="1345" y="1127"/>
                    <a:pt x="1006" y="694"/>
                  </a:cubicBezTo>
                  <a:cubicBezTo>
                    <a:pt x="839" y="481"/>
                    <a:pt x="642" y="262"/>
                    <a:pt x="55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30"/>
            <p:cNvSpPr/>
            <p:nvPr/>
          </p:nvSpPr>
          <p:spPr>
            <a:xfrm>
              <a:off x="4420134" y="2489073"/>
              <a:ext cx="56578" cy="334490"/>
            </a:xfrm>
            <a:custGeom>
              <a:rect b="b" l="l" r="r" t="t"/>
              <a:pathLst>
                <a:path extrusionOk="0" h="9701" w="1641">
                  <a:moveTo>
                    <a:pt x="97" y="1"/>
                  </a:moveTo>
                  <a:cubicBezTo>
                    <a:pt x="178" y="332"/>
                    <a:pt x="390" y="625"/>
                    <a:pt x="613" y="905"/>
                  </a:cubicBezTo>
                  <a:cubicBezTo>
                    <a:pt x="983" y="1368"/>
                    <a:pt x="1182" y="1801"/>
                    <a:pt x="1028" y="2399"/>
                  </a:cubicBezTo>
                  <a:cubicBezTo>
                    <a:pt x="885" y="2947"/>
                    <a:pt x="583" y="3437"/>
                    <a:pt x="359" y="3952"/>
                  </a:cubicBezTo>
                  <a:cubicBezTo>
                    <a:pt x="162" y="4406"/>
                    <a:pt x="0" y="4901"/>
                    <a:pt x="68" y="5404"/>
                  </a:cubicBezTo>
                  <a:cubicBezTo>
                    <a:pt x="149" y="6000"/>
                    <a:pt x="575" y="6372"/>
                    <a:pt x="887" y="6849"/>
                  </a:cubicBezTo>
                  <a:cubicBezTo>
                    <a:pt x="1247" y="7399"/>
                    <a:pt x="1051" y="7915"/>
                    <a:pt x="753" y="8440"/>
                  </a:cubicBezTo>
                  <a:cubicBezTo>
                    <a:pt x="526" y="8841"/>
                    <a:pt x="265" y="9239"/>
                    <a:pt x="143" y="9690"/>
                  </a:cubicBezTo>
                  <a:cubicBezTo>
                    <a:pt x="312" y="9697"/>
                    <a:pt x="481" y="9700"/>
                    <a:pt x="649" y="9701"/>
                  </a:cubicBezTo>
                  <a:cubicBezTo>
                    <a:pt x="651" y="9691"/>
                    <a:pt x="652" y="9684"/>
                    <a:pt x="655" y="9675"/>
                  </a:cubicBezTo>
                  <a:cubicBezTo>
                    <a:pt x="853" y="9128"/>
                    <a:pt x="1236" y="8669"/>
                    <a:pt x="1443" y="8124"/>
                  </a:cubicBezTo>
                  <a:cubicBezTo>
                    <a:pt x="1640" y="7606"/>
                    <a:pt x="1599" y="7078"/>
                    <a:pt x="1288" y="6615"/>
                  </a:cubicBezTo>
                  <a:cubicBezTo>
                    <a:pt x="966" y="6135"/>
                    <a:pt x="491" y="5769"/>
                    <a:pt x="510" y="5139"/>
                  </a:cubicBezTo>
                  <a:cubicBezTo>
                    <a:pt x="527" y="4589"/>
                    <a:pt x="824" y="4069"/>
                    <a:pt x="1052" y="3585"/>
                  </a:cubicBezTo>
                  <a:cubicBezTo>
                    <a:pt x="1271" y="3121"/>
                    <a:pt x="1494" y="2644"/>
                    <a:pt x="1539" y="2128"/>
                  </a:cubicBezTo>
                  <a:cubicBezTo>
                    <a:pt x="1589" y="1562"/>
                    <a:pt x="1347" y="1114"/>
                    <a:pt x="1006" y="681"/>
                  </a:cubicBezTo>
                  <a:cubicBezTo>
                    <a:pt x="848" y="478"/>
                    <a:pt x="664" y="266"/>
                    <a:pt x="572" y="20"/>
                  </a:cubicBezTo>
                  <a:cubicBezTo>
                    <a:pt x="413" y="15"/>
                    <a:pt x="255" y="9"/>
                    <a:pt x="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30"/>
            <p:cNvSpPr/>
            <p:nvPr/>
          </p:nvSpPr>
          <p:spPr>
            <a:xfrm>
              <a:off x="4538531" y="2482902"/>
              <a:ext cx="56578" cy="332732"/>
            </a:xfrm>
            <a:custGeom>
              <a:rect b="b" l="l" r="r" t="t"/>
              <a:pathLst>
                <a:path extrusionOk="0" h="9650" w="1641">
                  <a:moveTo>
                    <a:pt x="523" y="1"/>
                  </a:moveTo>
                  <a:cubicBezTo>
                    <a:pt x="372" y="21"/>
                    <a:pt x="221" y="39"/>
                    <a:pt x="70" y="57"/>
                  </a:cubicBezTo>
                  <a:cubicBezTo>
                    <a:pt x="122" y="439"/>
                    <a:pt x="361" y="770"/>
                    <a:pt x="612" y="1084"/>
                  </a:cubicBezTo>
                  <a:cubicBezTo>
                    <a:pt x="985" y="1547"/>
                    <a:pt x="1183" y="1980"/>
                    <a:pt x="1028" y="2578"/>
                  </a:cubicBezTo>
                  <a:cubicBezTo>
                    <a:pt x="886" y="3126"/>
                    <a:pt x="584" y="3616"/>
                    <a:pt x="360" y="4131"/>
                  </a:cubicBezTo>
                  <a:cubicBezTo>
                    <a:pt x="162" y="4585"/>
                    <a:pt x="1" y="5080"/>
                    <a:pt x="69" y="5583"/>
                  </a:cubicBezTo>
                  <a:cubicBezTo>
                    <a:pt x="149" y="6179"/>
                    <a:pt x="575" y="6551"/>
                    <a:pt x="887" y="7028"/>
                  </a:cubicBezTo>
                  <a:cubicBezTo>
                    <a:pt x="1246" y="7578"/>
                    <a:pt x="1052" y="8094"/>
                    <a:pt x="752" y="8619"/>
                  </a:cubicBezTo>
                  <a:cubicBezTo>
                    <a:pt x="560" y="8954"/>
                    <a:pt x="349" y="9287"/>
                    <a:pt x="211" y="9650"/>
                  </a:cubicBezTo>
                  <a:cubicBezTo>
                    <a:pt x="403" y="9619"/>
                    <a:pt x="593" y="9588"/>
                    <a:pt x="784" y="9553"/>
                  </a:cubicBezTo>
                  <a:cubicBezTo>
                    <a:pt x="991" y="9131"/>
                    <a:pt x="1272" y="8745"/>
                    <a:pt x="1440" y="8305"/>
                  </a:cubicBezTo>
                  <a:cubicBezTo>
                    <a:pt x="1640" y="7785"/>
                    <a:pt x="1598" y="7256"/>
                    <a:pt x="1287" y="6795"/>
                  </a:cubicBezTo>
                  <a:cubicBezTo>
                    <a:pt x="964" y="6314"/>
                    <a:pt x="490" y="5948"/>
                    <a:pt x="510" y="5318"/>
                  </a:cubicBezTo>
                  <a:cubicBezTo>
                    <a:pt x="527" y="4769"/>
                    <a:pt x="824" y="4249"/>
                    <a:pt x="1052" y="3764"/>
                  </a:cubicBezTo>
                  <a:cubicBezTo>
                    <a:pt x="1269" y="3301"/>
                    <a:pt x="1492" y="2823"/>
                    <a:pt x="1538" y="2307"/>
                  </a:cubicBezTo>
                  <a:cubicBezTo>
                    <a:pt x="1589" y="1741"/>
                    <a:pt x="1345" y="1293"/>
                    <a:pt x="1006" y="860"/>
                  </a:cubicBezTo>
                  <a:cubicBezTo>
                    <a:pt x="834" y="640"/>
                    <a:pt x="627" y="413"/>
                    <a:pt x="548" y="140"/>
                  </a:cubicBezTo>
                  <a:cubicBezTo>
                    <a:pt x="533" y="93"/>
                    <a:pt x="527" y="46"/>
                    <a:pt x="5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0"/>
            <p:cNvSpPr/>
            <p:nvPr/>
          </p:nvSpPr>
          <p:spPr>
            <a:xfrm>
              <a:off x="4597696" y="2472938"/>
              <a:ext cx="56578" cy="329939"/>
            </a:xfrm>
            <a:custGeom>
              <a:rect b="b" l="l" r="r" t="t"/>
              <a:pathLst>
                <a:path extrusionOk="0" h="9569" w="1641">
                  <a:moveTo>
                    <a:pt x="551" y="0"/>
                  </a:moveTo>
                  <a:lnTo>
                    <a:pt x="551" y="0"/>
                  </a:lnTo>
                  <a:cubicBezTo>
                    <a:pt x="390" y="31"/>
                    <a:pt x="228" y="63"/>
                    <a:pt x="67" y="92"/>
                  </a:cubicBezTo>
                  <a:cubicBezTo>
                    <a:pt x="24" y="586"/>
                    <a:pt x="307" y="993"/>
                    <a:pt x="612" y="1373"/>
                  </a:cubicBezTo>
                  <a:cubicBezTo>
                    <a:pt x="983" y="1836"/>
                    <a:pt x="1182" y="2269"/>
                    <a:pt x="1027" y="2867"/>
                  </a:cubicBezTo>
                  <a:cubicBezTo>
                    <a:pt x="885" y="3415"/>
                    <a:pt x="583" y="3905"/>
                    <a:pt x="359" y="4420"/>
                  </a:cubicBezTo>
                  <a:cubicBezTo>
                    <a:pt x="162" y="4874"/>
                    <a:pt x="0" y="5369"/>
                    <a:pt x="68" y="5872"/>
                  </a:cubicBezTo>
                  <a:cubicBezTo>
                    <a:pt x="149" y="6468"/>
                    <a:pt x="574" y="6840"/>
                    <a:pt x="886" y="7318"/>
                  </a:cubicBezTo>
                  <a:cubicBezTo>
                    <a:pt x="1246" y="7867"/>
                    <a:pt x="1051" y="8383"/>
                    <a:pt x="751" y="8908"/>
                  </a:cubicBezTo>
                  <a:cubicBezTo>
                    <a:pt x="626" y="9126"/>
                    <a:pt x="494" y="9344"/>
                    <a:pt x="376" y="9569"/>
                  </a:cubicBezTo>
                  <a:cubicBezTo>
                    <a:pt x="590" y="9518"/>
                    <a:pt x="805" y="9466"/>
                    <a:pt x="1017" y="9412"/>
                  </a:cubicBezTo>
                  <a:cubicBezTo>
                    <a:pt x="1172" y="9146"/>
                    <a:pt x="1329" y="8882"/>
                    <a:pt x="1440" y="8594"/>
                  </a:cubicBezTo>
                  <a:cubicBezTo>
                    <a:pt x="1640" y="8074"/>
                    <a:pt x="1599" y="7545"/>
                    <a:pt x="1286" y="7084"/>
                  </a:cubicBezTo>
                  <a:cubicBezTo>
                    <a:pt x="963" y="6603"/>
                    <a:pt x="490" y="6237"/>
                    <a:pt x="509" y="5607"/>
                  </a:cubicBezTo>
                  <a:cubicBezTo>
                    <a:pt x="526" y="5058"/>
                    <a:pt x="823" y="4538"/>
                    <a:pt x="1051" y="4053"/>
                  </a:cubicBezTo>
                  <a:cubicBezTo>
                    <a:pt x="1270" y="3590"/>
                    <a:pt x="1492" y="3112"/>
                    <a:pt x="1537" y="2596"/>
                  </a:cubicBezTo>
                  <a:cubicBezTo>
                    <a:pt x="1588" y="2030"/>
                    <a:pt x="1346" y="1582"/>
                    <a:pt x="1005" y="1149"/>
                  </a:cubicBezTo>
                  <a:cubicBezTo>
                    <a:pt x="833" y="929"/>
                    <a:pt x="626" y="702"/>
                    <a:pt x="547" y="429"/>
                  </a:cubicBezTo>
                  <a:cubicBezTo>
                    <a:pt x="503" y="278"/>
                    <a:pt x="511" y="136"/>
                    <a:pt x="5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0"/>
            <p:cNvSpPr/>
            <p:nvPr/>
          </p:nvSpPr>
          <p:spPr>
            <a:xfrm>
              <a:off x="4300598" y="2470386"/>
              <a:ext cx="57853" cy="338318"/>
            </a:xfrm>
            <a:custGeom>
              <a:rect b="b" l="l" r="r" t="t"/>
              <a:pathLst>
                <a:path extrusionOk="0" h="9812" w="1678">
                  <a:moveTo>
                    <a:pt x="127" y="0"/>
                  </a:moveTo>
                  <a:cubicBezTo>
                    <a:pt x="125" y="6"/>
                    <a:pt x="123" y="12"/>
                    <a:pt x="122" y="19"/>
                  </a:cubicBezTo>
                  <a:cubicBezTo>
                    <a:pt x="0" y="582"/>
                    <a:pt x="315" y="1029"/>
                    <a:pt x="649" y="1447"/>
                  </a:cubicBezTo>
                  <a:cubicBezTo>
                    <a:pt x="1021" y="1910"/>
                    <a:pt x="1219" y="2343"/>
                    <a:pt x="1065" y="2941"/>
                  </a:cubicBezTo>
                  <a:cubicBezTo>
                    <a:pt x="922" y="3489"/>
                    <a:pt x="620" y="3979"/>
                    <a:pt x="396" y="4494"/>
                  </a:cubicBezTo>
                  <a:cubicBezTo>
                    <a:pt x="198" y="4948"/>
                    <a:pt x="37" y="5443"/>
                    <a:pt x="104" y="5946"/>
                  </a:cubicBezTo>
                  <a:cubicBezTo>
                    <a:pt x="186" y="6542"/>
                    <a:pt x="611" y="6914"/>
                    <a:pt x="924" y="7392"/>
                  </a:cubicBezTo>
                  <a:cubicBezTo>
                    <a:pt x="1283" y="7941"/>
                    <a:pt x="1087" y="8457"/>
                    <a:pt x="789" y="8982"/>
                  </a:cubicBezTo>
                  <a:cubicBezTo>
                    <a:pt x="661" y="9202"/>
                    <a:pt x="526" y="9424"/>
                    <a:pt x="408" y="9653"/>
                  </a:cubicBezTo>
                  <a:cubicBezTo>
                    <a:pt x="560" y="9712"/>
                    <a:pt x="716" y="9764"/>
                    <a:pt x="872" y="9812"/>
                  </a:cubicBezTo>
                  <a:cubicBezTo>
                    <a:pt x="1072" y="9430"/>
                    <a:pt x="1322" y="9071"/>
                    <a:pt x="1477" y="8668"/>
                  </a:cubicBezTo>
                  <a:cubicBezTo>
                    <a:pt x="1678" y="8148"/>
                    <a:pt x="1635" y="7619"/>
                    <a:pt x="1323" y="7158"/>
                  </a:cubicBezTo>
                  <a:cubicBezTo>
                    <a:pt x="1001" y="6677"/>
                    <a:pt x="526" y="6311"/>
                    <a:pt x="546" y="5681"/>
                  </a:cubicBezTo>
                  <a:cubicBezTo>
                    <a:pt x="563" y="5132"/>
                    <a:pt x="859" y="4612"/>
                    <a:pt x="1087" y="4127"/>
                  </a:cubicBezTo>
                  <a:cubicBezTo>
                    <a:pt x="1306" y="3664"/>
                    <a:pt x="1529" y="3186"/>
                    <a:pt x="1575" y="2670"/>
                  </a:cubicBezTo>
                  <a:cubicBezTo>
                    <a:pt x="1625" y="2104"/>
                    <a:pt x="1382" y="1656"/>
                    <a:pt x="1042" y="1223"/>
                  </a:cubicBezTo>
                  <a:cubicBezTo>
                    <a:pt x="870" y="1003"/>
                    <a:pt x="664" y="776"/>
                    <a:pt x="583" y="503"/>
                  </a:cubicBezTo>
                  <a:cubicBezTo>
                    <a:pt x="545" y="369"/>
                    <a:pt x="547" y="241"/>
                    <a:pt x="576" y="119"/>
                  </a:cubicBezTo>
                  <a:cubicBezTo>
                    <a:pt x="425" y="82"/>
                    <a:pt x="275" y="42"/>
                    <a:pt x="1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0"/>
            <p:cNvSpPr/>
            <p:nvPr/>
          </p:nvSpPr>
          <p:spPr>
            <a:xfrm>
              <a:off x="4098729" y="2353506"/>
              <a:ext cx="28582" cy="72132"/>
            </a:xfrm>
            <a:custGeom>
              <a:rect b="b" l="l" r="r" t="t"/>
              <a:pathLst>
                <a:path extrusionOk="0" h="2092" w="829">
                  <a:moveTo>
                    <a:pt x="0" y="0"/>
                  </a:moveTo>
                  <a:lnTo>
                    <a:pt x="0" y="0"/>
                  </a:lnTo>
                  <a:cubicBezTo>
                    <a:pt x="155" y="699"/>
                    <a:pt x="327" y="1397"/>
                    <a:pt x="506" y="2091"/>
                  </a:cubicBezTo>
                  <a:cubicBezTo>
                    <a:pt x="543" y="2026"/>
                    <a:pt x="577" y="1961"/>
                    <a:pt x="605" y="1890"/>
                  </a:cubicBezTo>
                  <a:cubicBezTo>
                    <a:pt x="828" y="1352"/>
                    <a:pt x="639" y="860"/>
                    <a:pt x="302" y="420"/>
                  </a:cubicBezTo>
                  <a:cubicBezTo>
                    <a:pt x="194" y="277"/>
                    <a:pt x="89" y="140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30"/>
            <p:cNvSpPr/>
            <p:nvPr/>
          </p:nvSpPr>
          <p:spPr>
            <a:xfrm>
              <a:off x="4127966" y="2404050"/>
              <a:ext cx="52475" cy="191192"/>
            </a:xfrm>
            <a:custGeom>
              <a:rect b="b" l="l" r="r" t="t"/>
              <a:pathLst>
                <a:path extrusionOk="0" h="5545" w="1522">
                  <a:moveTo>
                    <a:pt x="1130" y="1"/>
                  </a:moveTo>
                  <a:cubicBezTo>
                    <a:pt x="1097" y="267"/>
                    <a:pt x="924" y="503"/>
                    <a:pt x="761" y="706"/>
                  </a:cubicBezTo>
                  <a:cubicBezTo>
                    <a:pt x="472" y="1068"/>
                    <a:pt x="123" y="1419"/>
                    <a:pt x="1" y="1878"/>
                  </a:cubicBezTo>
                  <a:cubicBezTo>
                    <a:pt x="130" y="2332"/>
                    <a:pt x="265" y="2784"/>
                    <a:pt x="406" y="3236"/>
                  </a:cubicBezTo>
                  <a:cubicBezTo>
                    <a:pt x="439" y="3280"/>
                    <a:pt x="475" y="3326"/>
                    <a:pt x="510" y="3370"/>
                  </a:cubicBezTo>
                  <a:cubicBezTo>
                    <a:pt x="876" y="3825"/>
                    <a:pt x="1070" y="4253"/>
                    <a:pt x="930" y="4834"/>
                  </a:cubicBezTo>
                  <a:cubicBezTo>
                    <a:pt x="1012" y="5070"/>
                    <a:pt x="1091" y="5309"/>
                    <a:pt x="1177" y="5544"/>
                  </a:cubicBezTo>
                  <a:cubicBezTo>
                    <a:pt x="1304" y="5239"/>
                    <a:pt x="1406" y="4924"/>
                    <a:pt x="1435" y="4593"/>
                  </a:cubicBezTo>
                  <a:cubicBezTo>
                    <a:pt x="1486" y="4027"/>
                    <a:pt x="1241" y="3579"/>
                    <a:pt x="903" y="3146"/>
                  </a:cubicBezTo>
                  <a:cubicBezTo>
                    <a:pt x="731" y="2925"/>
                    <a:pt x="524" y="2699"/>
                    <a:pt x="445" y="2425"/>
                  </a:cubicBezTo>
                  <a:cubicBezTo>
                    <a:pt x="363" y="2141"/>
                    <a:pt x="461" y="1887"/>
                    <a:pt x="617" y="1649"/>
                  </a:cubicBezTo>
                  <a:cubicBezTo>
                    <a:pt x="892" y="1233"/>
                    <a:pt x="1282" y="892"/>
                    <a:pt x="1475" y="424"/>
                  </a:cubicBezTo>
                  <a:cubicBezTo>
                    <a:pt x="1494" y="377"/>
                    <a:pt x="1507" y="330"/>
                    <a:pt x="1521" y="282"/>
                  </a:cubicBezTo>
                  <a:cubicBezTo>
                    <a:pt x="1388" y="190"/>
                    <a:pt x="1257" y="97"/>
                    <a:pt x="11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30"/>
            <p:cNvSpPr/>
            <p:nvPr/>
          </p:nvSpPr>
          <p:spPr>
            <a:xfrm>
              <a:off x="4655585" y="2458009"/>
              <a:ext cx="57853" cy="326043"/>
            </a:xfrm>
            <a:custGeom>
              <a:rect b="b" l="l" r="r" t="t"/>
              <a:pathLst>
                <a:path extrusionOk="0" h="9456" w="1678">
                  <a:moveTo>
                    <a:pt x="816" y="1"/>
                  </a:moveTo>
                  <a:cubicBezTo>
                    <a:pt x="610" y="53"/>
                    <a:pt x="402" y="103"/>
                    <a:pt x="194" y="151"/>
                  </a:cubicBezTo>
                  <a:cubicBezTo>
                    <a:pt x="164" y="224"/>
                    <a:pt x="138" y="298"/>
                    <a:pt x="122" y="378"/>
                  </a:cubicBezTo>
                  <a:cubicBezTo>
                    <a:pt x="1" y="941"/>
                    <a:pt x="314" y="1388"/>
                    <a:pt x="649" y="1806"/>
                  </a:cubicBezTo>
                  <a:cubicBezTo>
                    <a:pt x="1021" y="2269"/>
                    <a:pt x="1219" y="2702"/>
                    <a:pt x="1064" y="3300"/>
                  </a:cubicBezTo>
                  <a:cubicBezTo>
                    <a:pt x="923" y="3848"/>
                    <a:pt x="621" y="4338"/>
                    <a:pt x="397" y="4853"/>
                  </a:cubicBezTo>
                  <a:cubicBezTo>
                    <a:pt x="199" y="5307"/>
                    <a:pt x="37" y="5802"/>
                    <a:pt x="105" y="6305"/>
                  </a:cubicBezTo>
                  <a:cubicBezTo>
                    <a:pt x="185" y="6901"/>
                    <a:pt x="611" y="7273"/>
                    <a:pt x="924" y="7751"/>
                  </a:cubicBezTo>
                  <a:cubicBezTo>
                    <a:pt x="1283" y="8300"/>
                    <a:pt x="1088" y="8816"/>
                    <a:pt x="788" y="9341"/>
                  </a:cubicBezTo>
                  <a:cubicBezTo>
                    <a:pt x="766" y="9378"/>
                    <a:pt x="745" y="9418"/>
                    <a:pt x="722" y="9455"/>
                  </a:cubicBezTo>
                  <a:cubicBezTo>
                    <a:pt x="942" y="9389"/>
                    <a:pt x="1161" y="9320"/>
                    <a:pt x="1381" y="9251"/>
                  </a:cubicBezTo>
                  <a:cubicBezTo>
                    <a:pt x="1416" y="9177"/>
                    <a:pt x="1449" y="9103"/>
                    <a:pt x="1479" y="9026"/>
                  </a:cubicBezTo>
                  <a:cubicBezTo>
                    <a:pt x="1678" y="8507"/>
                    <a:pt x="1636" y="7978"/>
                    <a:pt x="1324" y="7517"/>
                  </a:cubicBezTo>
                  <a:cubicBezTo>
                    <a:pt x="1001" y="7036"/>
                    <a:pt x="527" y="6670"/>
                    <a:pt x="547" y="6040"/>
                  </a:cubicBezTo>
                  <a:cubicBezTo>
                    <a:pt x="563" y="5491"/>
                    <a:pt x="860" y="4971"/>
                    <a:pt x="1088" y="4486"/>
                  </a:cubicBezTo>
                  <a:cubicBezTo>
                    <a:pt x="1307" y="4023"/>
                    <a:pt x="1529" y="3545"/>
                    <a:pt x="1575" y="3029"/>
                  </a:cubicBezTo>
                  <a:cubicBezTo>
                    <a:pt x="1626" y="2463"/>
                    <a:pt x="1382" y="2015"/>
                    <a:pt x="1042" y="1582"/>
                  </a:cubicBezTo>
                  <a:cubicBezTo>
                    <a:pt x="871" y="1362"/>
                    <a:pt x="663" y="1135"/>
                    <a:pt x="584" y="862"/>
                  </a:cubicBezTo>
                  <a:cubicBezTo>
                    <a:pt x="502" y="577"/>
                    <a:pt x="601" y="323"/>
                    <a:pt x="757" y="86"/>
                  </a:cubicBezTo>
                  <a:cubicBezTo>
                    <a:pt x="777" y="57"/>
                    <a:pt x="796" y="30"/>
                    <a:pt x="81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30"/>
            <p:cNvSpPr/>
            <p:nvPr/>
          </p:nvSpPr>
          <p:spPr>
            <a:xfrm>
              <a:off x="4182338" y="2432081"/>
              <a:ext cx="56026" cy="316182"/>
            </a:xfrm>
            <a:custGeom>
              <a:rect b="b" l="l" r="r" t="t"/>
              <a:pathLst>
                <a:path extrusionOk="0" h="9170" w="1625">
                  <a:moveTo>
                    <a:pt x="812" y="1"/>
                  </a:moveTo>
                  <a:cubicBezTo>
                    <a:pt x="529" y="342"/>
                    <a:pt x="216" y="684"/>
                    <a:pt x="121" y="1130"/>
                  </a:cubicBezTo>
                  <a:cubicBezTo>
                    <a:pt x="1" y="1693"/>
                    <a:pt x="314" y="2140"/>
                    <a:pt x="648" y="2558"/>
                  </a:cubicBezTo>
                  <a:cubicBezTo>
                    <a:pt x="1021" y="3021"/>
                    <a:pt x="1219" y="3454"/>
                    <a:pt x="1064" y="4052"/>
                  </a:cubicBezTo>
                  <a:cubicBezTo>
                    <a:pt x="922" y="4600"/>
                    <a:pt x="620" y="5090"/>
                    <a:pt x="396" y="5605"/>
                  </a:cubicBezTo>
                  <a:cubicBezTo>
                    <a:pt x="305" y="5814"/>
                    <a:pt x="224" y="6032"/>
                    <a:pt x="166" y="6255"/>
                  </a:cubicBezTo>
                  <a:cubicBezTo>
                    <a:pt x="462" y="7036"/>
                    <a:pt x="766" y="7824"/>
                    <a:pt x="1180" y="8550"/>
                  </a:cubicBezTo>
                  <a:cubicBezTo>
                    <a:pt x="1305" y="8770"/>
                    <a:pt x="1445" y="8975"/>
                    <a:pt x="1598" y="9170"/>
                  </a:cubicBezTo>
                  <a:cubicBezTo>
                    <a:pt x="1599" y="8855"/>
                    <a:pt x="1512" y="8549"/>
                    <a:pt x="1322" y="8269"/>
                  </a:cubicBezTo>
                  <a:cubicBezTo>
                    <a:pt x="999" y="7788"/>
                    <a:pt x="526" y="7422"/>
                    <a:pt x="544" y="6792"/>
                  </a:cubicBezTo>
                  <a:cubicBezTo>
                    <a:pt x="561" y="6243"/>
                    <a:pt x="859" y="5723"/>
                    <a:pt x="1086" y="5238"/>
                  </a:cubicBezTo>
                  <a:cubicBezTo>
                    <a:pt x="1305" y="4775"/>
                    <a:pt x="1527" y="4297"/>
                    <a:pt x="1573" y="3781"/>
                  </a:cubicBezTo>
                  <a:cubicBezTo>
                    <a:pt x="1624" y="3215"/>
                    <a:pt x="1381" y="2767"/>
                    <a:pt x="1041" y="2334"/>
                  </a:cubicBezTo>
                  <a:cubicBezTo>
                    <a:pt x="869" y="2114"/>
                    <a:pt x="662" y="1887"/>
                    <a:pt x="583" y="1614"/>
                  </a:cubicBezTo>
                  <a:cubicBezTo>
                    <a:pt x="501" y="1329"/>
                    <a:pt x="600" y="1075"/>
                    <a:pt x="756" y="838"/>
                  </a:cubicBezTo>
                  <a:cubicBezTo>
                    <a:pt x="897" y="622"/>
                    <a:pt x="1070" y="427"/>
                    <a:pt x="1232" y="222"/>
                  </a:cubicBezTo>
                  <a:cubicBezTo>
                    <a:pt x="1090" y="152"/>
                    <a:pt x="950" y="78"/>
                    <a:pt x="8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30"/>
            <p:cNvSpPr/>
            <p:nvPr/>
          </p:nvSpPr>
          <p:spPr>
            <a:xfrm>
              <a:off x="4241434" y="2452768"/>
              <a:ext cx="57853" cy="335421"/>
            </a:xfrm>
            <a:custGeom>
              <a:rect b="b" l="l" r="r" t="t"/>
              <a:pathLst>
                <a:path extrusionOk="0" h="9728" w="1678">
                  <a:moveTo>
                    <a:pt x="350" y="1"/>
                  </a:moveTo>
                  <a:cubicBezTo>
                    <a:pt x="247" y="163"/>
                    <a:pt x="163" y="337"/>
                    <a:pt x="122" y="531"/>
                  </a:cubicBezTo>
                  <a:cubicBezTo>
                    <a:pt x="1" y="1094"/>
                    <a:pt x="314" y="1541"/>
                    <a:pt x="649" y="1959"/>
                  </a:cubicBezTo>
                  <a:cubicBezTo>
                    <a:pt x="1022" y="2422"/>
                    <a:pt x="1219" y="2855"/>
                    <a:pt x="1064" y="3453"/>
                  </a:cubicBezTo>
                  <a:cubicBezTo>
                    <a:pt x="923" y="4001"/>
                    <a:pt x="621" y="4491"/>
                    <a:pt x="397" y="5006"/>
                  </a:cubicBezTo>
                  <a:cubicBezTo>
                    <a:pt x="199" y="5461"/>
                    <a:pt x="37" y="5956"/>
                    <a:pt x="105" y="6458"/>
                  </a:cubicBezTo>
                  <a:cubicBezTo>
                    <a:pt x="185" y="7055"/>
                    <a:pt x="611" y="7426"/>
                    <a:pt x="924" y="7904"/>
                  </a:cubicBezTo>
                  <a:cubicBezTo>
                    <a:pt x="1277" y="8443"/>
                    <a:pt x="1094" y="8950"/>
                    <a:pt x="805" y="9463"/>
                  </a:cubicBezTo>
                  <a:cubicBezTo>
                    <a:pt x="928" y="9552"/>
                    <a:pt x="1053" y="9638"/>
                    <a:pt x="1184" y="9715"/>
                  </a:cubicBezTo>
                  <a:cubicBezTo>
                    <a:pt x="1192" y="9721"/>
                    <a:pt x="1201" y="9724"/>
                    <a:pt x="1209" y="9728"/>
                  </a:cubicBezTo>
                  <a:cubicBezTo>
                    <a:pt x="1309" y="9550"/>
                    <a:pt x="1404" y="9369"/>
                    <a:pt x="1479" y="9177"/>
                  </a:cubicBezTo>
                  <a:cubicBezTo>
                    <a:pt x="1678" y="8659"/>
                    <a:pt x="1635" y="8130"/>
                    <a:pt x="1324" y="7669"/>
                  </a:cubicBezTo>
                  <a:cubicBezTo>
                    <a:pt x="1001" y="7188"/>
                    <a:pt x="527" y="6822"/>
                    <a:pt x="547" y="6192"/>
                  </a:cubicBezTo>
                  <a:cubicBezTo>
                    <a:pt x="563" y="5643"/>
                    <a:pt x="860" y="5123"/>
                    <a:pt x="1088" y="4638"/>
                  </a:cubicBezTo>
                  <a:cubicBezTo>
                    <a:pt x="1307" y="4175"/>
                    <a:pt x="1529" y="3697"/>
                    <a:pt x="1575" y="3181"/>
                  </a:cubicBezTo>
                  <a:cubicBezTo>
                    <a:pt x="1626" y="2615"/>
                    <a:pt x="1382" y="2167"/>
                    <a:pt x="1042" y="1734"/>
                  </a:cubicBezTo>
                  <a:cubicBezTo>
                    <a:pt x="871" y="1514"/>
                    <a:pt x="663" y="1287"/>
                    <a:pt x="584" y="1014"/>
                  </a:cubicBezTo>
                  <a:cubicBezTo>
                    <a:pt x="502" y="729"/>
                    <a:pt x="601" y="475"/>
                    <a:pt x="757" y="238"/>
                  </a:cubicBezTo>
                  <a:cubicBezTo>
                    <a:pt x="772" y="217"/>
                    <a:pt x="787" y="197"/>
                    <a:pt x="802" y="176"/>
                  </a:cubicBezTo>
                  <a:cubicBezTo>
                    <a:pt x="651" y="120"/>
                    <a:pt x="500" y="62"/>
                    <a:pt x="3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30"/>
            <p:cNvSpPr/>
            <p:nvPr/>
          </p:nvSpPr>
          <p:spPr>
            <a:xfrm>
              <a:off x="4892277" y="2374916"/>
              <a:ext cx="62163" cy="329698"/>
            </a:xfrm>
            <a:custGeom>
              <a:rect b="b" l="l" r="r" t="t"/>
              <a:pathLst>
                <a:path extrusionOk="0" h="9562" w="1803">
                  <a:moveTo>
                    <a:pt x="1450" y="1"/>
                  </a:moveTo>
                  <a:cubicBezTo>
                    <a:pt x="1313" y="52"/>
                    <a:pt x="1177" y="101"/>
                    <a:pt x="1041" y="151"/>
                  </a:cubicBezTo>
                  <a:cubicBezTo>
                    <a:pt x="1178" y="357"/>
                    <a:pt x="1298" y="585"/>
                    <a:pt x="1270" y="839"/>
                  </a:cubicBezTo>
                  <a:cubicBezTo>
                    <a:pt x="1238" y="1109"/>
                    <a:pt x="1063" y="1344"/>
                    <a:pt x="900" y="1551"/>
                  </a:cubicBezTo>
                  <a:cubicBezTo>
                    <a:pt x="598" y="1928"/>
                    <a:pt x="226" y="2295"/>
                    <a:pt x="121" y="2786"/>
                  </a:cubicBezTo>
                  <a:cubicBezTo>
                    <a:pt x="0" y="3349"/>
                    <a:pt x="314" y="3796"/>
                    <a:pt x="649" y="4215"/>
                  </a:cubicBezTo>
                  <a:cubicBezTo>
                    <a:pt x="1020" y="4678"/>
                    <a:pt x="1219" y="5111"/>
                    <a:pt x="1063" y="5708"/>
                  </a:cubicBezTo>
                  <a:cubicBezTo>
                    <a:pt x="922" y="6257"/>
                    <a:pt x="620" y="6746"/>
                    <a:pt x="396" y="7262"/>
                  </a:cubicBezTo>
                  <a:cubicBezTo>
                    <a:pt x="198" y="7716"/>
                    <a:pt x="37" y="8211"/>
                    <a:pt x="104" y="8713"/>
                  </a:cubicBezTo>
                  <a:cubicBezTo>
                    <a:pt x="150" y="9048"/>
                    <a:pt x="303" y="9311"/>
                    <a:pt x="485" y="9562"/>
                  </a:cubicBezTo>
                  <a:cubicBezTo>
                    <a:pt x="630" y="9508"/>
                    <a:pt x="776" y="9455"/>
                    <a:pt x="921" y="9402"/>
                  </a:cubicBezTo>
                  <a:cubicBezTo>
                    <a:pt x="708" y="9126"/>
                    <a:pt x="533" y="8839"/>
                    <a:pt x="546" y="8450"/>
                  </a:cubicBezTo>
                  <a:cubicBezTo>
                    <a:pt x="563" y="7901"/>
                    <a:pt x="859" y="7381"/>
                    <a:pt x="1088" y="6894"/>
                  </a:cubicBezTo>
                  <a:cubicBezTo>
                    <a:pt x="1307" y="6431"/>
                    <a:pt x="1530" y="5954"/>
                    <a:pt x="1576" y="5438"/>
                  </a:cubicBezTo>
                  <a:cubicBezTo>
                    <a:pt x="1626" y="4872"/>
                    <a:pt x="1383" y="4424"/>
                    <a:pt x="1043" y="3990"/>
                  </a:cubicBezTo>
                  <a:cubicBezTo>
                    <a:pt x="871" y="3770"/>
                    <a:pt x="665" y="3544"/>
                    <a:pt x="584" y="3270"/>
                  </a:cubicBezTo>
                  <a:cubicBezTo>
                    <a:pt x="503" y="2986"/>
                    <a:pt x="601" y="2732"/>
                    <a:pt x="757" y="2494"/>
                  </a:cubicBezTo>
                  <a:cubicBezTo>
                    <a:pt x="1032" y="2078"/>
                    <a:pt x="1422" y="1737"/>
                    <a:pt x="1614" y="1269"/>
                  </a:cubicBezTo>
                  <a:cubicBezTo>
                    <a:pt x="1803" y="811"/>
                    <a:pt x="1692" y="389"/>
                    <a:pt x="14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30"/>
            <p:cNvSpPr/>
            <p:nvPr/>
          </p:nvSpPr>
          <p:spPr>
            <a:xfrm>
              <a:off x="5188133" y="2231729"/>
              <a:ext cx="66748" cy="336283"/>
            </a:xfrm>
            <a:custGeom>
              <a:rect b="b" l="l" r="r" t="t"/>
              <a:pathLst>
                <a:path extrusionOk="0" h="9753" w="1936">
                  <a:moveTo>
                    <a:pt x="1919" y="1"/>
                  </a:moveTo>
                  <a:lnTo>
                    <a:pt x="1919" y="1"/>
                  </a:lnTo>
                  <a:cubicBezTo>
                    <a:pt x="1777" y="88"/>
                    <a:pt x="1635" y="173"/>
                    <a:pt x="1493" y="256"/>
                  </a:cubicBezTo>
                  <a:cubicBezTo>
                    <a:pt x="1431" y="631"/>
                    <a:pt x="1239" y="974"/>
                    <a:pt x="1008" y="1324"/>
                  </a:cubicBezTo>
                  <a:cubicBezTo>
                    <a:pt x="716" y="1770"/>
                    <a:pt x="374" y="2234"/>
                    <a:pt x="336" y="2782"/>
                  </a:cubicBezTo>
                  <a:cubicBezTo>
                    <a:pt x="297" y="3366"/>
                    <a:pt x="673" y="3783"/>
                    <a:pt x="989" y="4228"/>
                  </a:cubicBezTo>
                  <a:cubicBezTo>
                    <a:pt x="1147" y="4452"/>
                    <a:pt x="1302" y="4704"/>
                    <a:pt x="1270" y="4991"/>
                  </a:cubicBezTo>
                  <a:cubicBezTo>
                    <a:pt x="1239" y="5261"/>
                    <a:pt x="1064" y="5496"/>
                    <a:pt x="900" y="5703"/>
                  </a:cubicBezTo>
                  <a:cubicBezTo>
                    <a:pt x="598" y="6080"/>
                    <a:pt x="227" y="6447"/>
                    <a:pt x="121" y="6938"/>
                  </a:cubicBezTo>
                  <a:cubicBezTo>
                    <a:pt x="1" y="7501"/>
                    <a:pt x="314" y="7948"/>
                    <a:pt x="649" y="8366"/>
                  </a:cubicBezTo>
                  <a:cubicBezTo>
                    <a:pt x="998" y="8801"/>
                    <a:pt x="1189" y="9211"/>
                    <a:pt x="1085" y="9753"/>
                  </a:cubicBezTo>
                  <a:cubicBezTo>
                    <a:pt x="1249" y="9666"/>
                    <a:pt x="1415" y="9578"/>
                    <a:pt x="1578" y="9488"/>
                  </a:cubicBezTo>
                  <a:cubicBezTo>
                    <a:pt x="1592" y="8971"/>
                    <a:pt x="1360" y="8550"/>
                    <a:pt x="1042" y="8144"/>
                  </a:cubicBezTo>
                  <a:cubicBezTo>
                    <a:pt x="870" y="7923"/>
                    <a:pt x="663" y="7697"/>
                    <a:pt x="584" y="7423"/>
                  </a:cubicBezTo>
                  <a:cubicBezTo>
                    <a:pt x="502" y="7139"/>
                    <a:pt x="601" y="6885"/>
                    <a:pt x="757" y="6647"/>
                  </a:cubicBezTo>
                  <a:cubicBezTo>
                    <a:pt x="1032" y="6231"/>
                    <a:pt x="1421" y="5890"/>
                    <a:pt x="1614" y="5422"/>
                  </a:cubicBezTo>
                  <a:cubicBezTo>
                    <a:pt x="1836" y="4884"/>
                    <a:pt x="1645" y="4392"/>
                    <a:pt x="1311" y="3952"/>
                  </a:cubicBezTo>
                  <a:cubicBezTo>
                    <a:pt x="949" y="3476"/>
                    <a:pt x="608" y="3043"/>
                    <a:pt x="854" y="2426"/>
                  </a:cubicBezTo>
                  <a:cubicBezTo>
                    <a:pt x="1069" y="1886"/>
                    <a:pt x="1496" y="1455"/>
                    <a:pt x="1737" y="924"/>
                  </a:cubicBezTo>
                  <a:cubicBezTo>
                    <a:pt x="1886" y="601"/>
                    <a:pt x="1936" y="294"/>
                    <a:pt x="19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0"/>
            <p:cNvSpPr/>
            <p:nvPr/>
          </p:nvSpPr>
          <p:spPr>
            <a:xfrm>
              <a:off x="5128900" y="2269517"/>
              <a:ext cx="63404" cy="335215"/>
            </a:xfrm>
            <a:custGeom>
              <a:rect b="b" l="l" r="r" t="t"/>
              <a:pathLst>
                <a:path extrusionOk="0" h="9722" w="1839">
                  <a:moveTo>
                    <a:pt x="1652" y="0"/>
                  </a:moveTo>
                  <a:lnTo>
                    <a:pt x="1652" y="0"/>
                  </a:lnTo>
                  <a:cubicBezTo>
                    <a:pt x="1410" y="123"/>
                    <a:pt x="1167" y="242"/>
                    <a:pt x="922" y="360"/>
                  </a:cubicBezTo>
                  <a:cubicBezTo>
                    <a:pt x="652" y="765"/>
                    <a:pt x="370" y="1191"/>
                    <a:pt x="336" y="1687"/>
                  </a:cubicBezTo>
                  <a:cubicBezTo>
                    <a:pt x="297" y="2271"/>
                    <a:pt x="673" y="2689"/>
                    <a:pt x="989" y="3133"/>
                  </a:cubicBezTo>
                  <a:cubicBezTo>
                    <a:pt x="1147" y="3357"/>
                    <a:pt x="1302" y="3609"/>
                    <a:pt x="1270" y="3897"/>
                  </a:cubicBezTo>
                  <a:cubicBezTo>
                    <a:pt x="1239" y="4166"/>
                    <a:pt x="1064" y="4403"/>
                    <a:pt x="900" y="4608"/>
                  </a:cubicBezTo>
                  <a:cubicBezTo>
                    <a:pt x="598" y="4986"/>
                    <a:pt x="226" y="5352"/>
                    <a:pt x="121" y="5843"/>
                  </a:cubicBezTo>
                  <a:cubicBezTo>
                    <a:pt x="0" y="6407"/>
                    <a:pt x="314" y="6853"/>
                    <a:pt x="649" y="7272"/>
                  </a:cubicBezTo>
                  <a:cubicBezTo>
                    <a:pt x="1021" y="7735"/>
                    <a:pt x="1219" y="8168"/>
                    <a:pt x="1064" y="8766"/>
                  </a:cubicBezTo>
                  <a:cubicBezTo>
                    <a:pt x="976" y="9099"/>
                    <a:pt x="832" y="9412"/>
                    <a:pt x="680" y="9721"/>
                  </a:cubicBezTo>
                  <a:cubicBezTo>
                    <a:pt x="897" y="9618"/>
                    <a:pt x="1115" y="9517"/>
                    <a:pt x="1331" y="9410"/>
                  </a:cubicBezTo>
                  <a:cubicBezTo>
                    <a:pt x="1451" y="9116"/>
                    <a:pt x="1546" y="8813"/>
                    <a:pt x="1574" y="8495"/>
                  </a:cubicBezTo>
                  <a:cubicBezTo>
                    <a:pt x="1628" y="7929"/>
                    <a:pt x="1383" y="7481"/>
                    <a:pt x="1045" y="7048"/>
                  </a:cubicBezTo>
                  <a:cubicBezTo>
                    <a:pt x="872" y="6827"/>
                    <a:pt x="666" y="6601"/>
                    <a:pt x="586" y="6327"/>
                  </a:cubicBezTo>
                  <a:cubicBezTo>
                    <a:pt x="504" y="6043"/>
                    <a:pt x="603" y="5789"/>
                    <a:pt x="759" y="5551"/>
                  </a:cubicBezTo>
                  <a:cubicBezTo>
                    <a:pt x="1033" y="5135"/>
                    <a:pt x="1423" y="4794"/>
                    <a:pt x="1616" y="4326"/>
                  </a:cubicBezTo>
                  <a:cubicBezTo>
                    <a:pt x="1838" y="3788"/>
                    <a:pt x="1647" y="3296"/>
                    <a:pt x="1313" y="2856"/>
                  </a:cubicBezTo>
                  <a:cubicBezTo>
                    <a:pt x="952" y="2380"/>
                    <a:pt x="610" y="1947"/>
                    <a:pt x="855" y="1330"/>
                  </a:cubicBezTo>
                  <a:cubicBezTo>
                    <a:pt x="1048" y="848"/>
                    <a:pt x="1406" y="455"/>
                    <a:pt x="16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0"/>
            <p:cNvSpPr/>
            <p:nvPr/>
          </p:nvSpPr>
          <p:spPr>
            <a:xfrm>
              <a:off x="5247194" y="2196871"/>
              <a:ext cx="71162" cy="338525"/>
            </a:xfrm>
            <a:custGeom>
              <a:rect b="b" l="l" r="r" t="t"/>
              <a:pathLst>
                <a:path extrusionOk="0" h="9818" w="2064">
                  <a:moveTo>
                    <a:pt x="1641" y="0"/>
                  </a:moveTo>
                  <a:cubicBezTo>
                    <a:pt x="1542" y="82"/>
                    <a:pt x="1440" y="160"/>
                    <a:pt x="1338" y="238"/>
                  </a:cubicBezTo>
                  <a:cubicBezTo>
                    <a:pt x="1381" y="346"/>
                    <a:pt x="1421" y="456"/>
                    <a:pt x="1454" y="569"/>
                  </a:cubicBezTo>
                  <a:cubicBezTo>
                    <a:pt x="1643" y="1247"/>
                    <a:pt x="1375" y="1781"/>
                    <a:pt x="1008" y="2336"/>
                  </a:cubicBezTo>
                  <a:cubicBezTo>
                    <a:pt x="716" y="2782"/>
                    <a:pt x="373" y="3246"/>
                    <a:pt x="336" y="3794"/>
                  </a:cubicBezTo>
                  <a:cubicBezTo>
                    <a:pt x="298" y="4378"/>
                    <a:pt x="674" y="4796"/>
                    <a:pt x="989" y="5240"/>
                  </a:cubicBezTo>
                  <a:cubicBezTo>
                    <a:pt x="1147" y="5464"/>
                    <a:pt x="1303" y="5716"/>
                    <a:pt x="1270" y="6004"/>
                  </a:cubicBezTo>
                  <a:cubicBezTo>
                    <a:pt x="1239" y="6273"/>
                    <a:pt x="1064" y="6510"/>
                    <a:pt x="901" y="6715"/>
                  </a:cubicBezTo>
                  <a:cubicBezTo>
                    <a:pt x="599" y="7093"/>
                    <a:pt x="227" y="7459"/>
                    <a:pt x="122" y="7950"/>
                  </a:cubicBezTo>
                  <a:cubicBezTo>
                    <a:pt x="1" y="8514"/>
                    <a:pt x="314" y="8960"/>
                    <a:pt x="649" y="9379"/>
                  </a:cubicBezTo>
                  <a:cubicBezTo>
                    <a:pt x="767" y="9526"/>
                    <a:pt x="865" y="9670"/>
                    <a:pt x="942" y="9817"/>
                  </a:cubicBezTo>
                  <a:cubicBezTo>
                    <a:pt x="1064" y="9723"/>
                    <a:pt x="1183" y="9624"/>
                    <a:pt x="1296" y="9519"/>
                  </a:cubicBezTo>
                  <a:cubicBezTo>
                    <a:pt x="1225" y="9395"/>
                    <a:pt x="1139" y="9275"/>
                    <a:pt x="1045" y="9155"/>
                  </a:cubicBezTo>
                  <a:cubicBezTo>
                    <a:pt x="874" y="8934"/>
                    <a:pt x="666" y="8708"/>
                    <a:pt x="587" y="8434"/>
                  </a:cubicBezTo>
                  <a:cubicBezTo>
                    <a:pt x="505" y="8150"/>
                    <a:pt x="604" y="7896"/>
                    <a:pt x="760" y="7658"/>
                  </a:cubicBezTo>
                  <a:cubicBezTo>
                    <a:pt x="1034" y="7242"/>
                    <a:pt x="1423" y="6901"/>
                    <a:pt x="1616" y="6433"/>
                  </a:cubicBezTo>
                  <a:cubicBezTo>
                    <a:pt x="1839" y="5895"/>
                    <a:pt x="1647" y="5403"/>
                    <a:pt x="1313" y="4963"/>
                  </a:cubicBezTo>
                  <a:cubicBezTo>
                    <a:pt x="953" y="4487"/>
                    <a:pt x="610" y="4054"/>
                    <a:pt x="856" y="3437"/>
                  </a:cubicBezTo>
                  <a:cubicBezTo>
                    <a:pt x="1073" y="2897"/>
                    <a:pt x="1499" y="2466"/>
                    <a:pt x="1740" y="1935"/>
                  </a:cubicBezTo>
                  <a:cubicBezTo>
                    <a:pt x="2064" y="1225"/>
                    <a:pt x="1917" y="604"/>
                    <a:pt x="16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0"/>
            <p:cNvSpPr/>
            <p:nvPr/>
          </p:nvSpPr>
          <p:spPr>
            <a:xfrm>
              <a:off x="5308462" y="2418600"/>
              <a:ext cx="36098" cy="79511"/>
            </a:xfrm>
            <a:custGeom>
              <a:rect b="b" l="l" r="r" t="t"/>
              <a:pathLst>
                <a:path extrusionOk="0" h="2306" w="1047">
                  <a:moveTo>
                    <a:pt x="1046" y="0"/>
                  </a:moveTo>
                  <a:cubicBezTo>
                    <a:pt x="984" y="100"/>
                    <a:pt x="912" y="195"/>
                    <a:pt x="841" y="284"/>
                  </a:cubicBezTo>
                  <a:cubicBezTo>
                    <a:pt x="539" y="661"/>
                    <a:pt x="167" y="1028"/>
                    <a:pt x="62" y="1519"/>
                  </a:cubicBezTo>
                  <a:cubicBezTo>
                    <a:pt x="1" y="1808"/>
                    <a:pt x="53" y="2066"/>
                    <a:pt x="164" y="2305"/>
                  </a:cubicBezTo>
                  <a:cubicBezTo>
                    <a:pt x="299" y="2086"/>
                    <a:pt x="416" y="1855"/>
                    <a:pt x="516" y="1617"/>
                  </a:cubicBezTo>
                  <a:cubicBezTo>
                    <a:pt x="541" y="1524"/>
                    <a:pt x="579" y="1434"/>
                    <a:pt x="628" y="1347"/>
                  </a:cubicBezTo>
                  <a:cubicBezTo>
                    <a:pt x="702" y="1148"/>
                    <a:pt x="769" y="945"/>
                    <a:pt x="831" y="742"/>
                  </a:cubicBezTo>
                  <a:cubicBezTo>
                    <a:pt x="905" y="496"/>
                    <a:pt x="977" y="248"/>
                    <a:pt x="10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30"/>
            <p:cNvSpPr/>
            <p:nvPr/>
          </p:nvSpPr>
          <p:spPr>
            <a:xfrm>
              <a:off x="5316564" y="2157670"/>
              <a:ext cx="68024" cy="240429"/>
            </a:xfrm>
            <a:custGeom>
              <a:rect b="b" l="l" r="r" t="t"/>
              <a:pathLst>
                <a:path extrusionOk="0" h="6973" w="1973">
                  <a:moveTo>
                    <a:pt x="760" y="0"/>
                  </a:moveTo>
                  <a:cubicBezTo>
                    <a:pt x="677" y="103"/>
                    <a:pt x="595" y="207"/>
                    <a:pt x="506" y="306"/>
                  </a:cubicBezTo>
                  <a:cubicBezTo>
                    <a:pt x="746" y="764"/>
                    <a:pt x="1019" y="1208"/>
                    <a:pt x="1157" y="1706"/>
                  </a:cubicBezTo>
                  <a:cubicBezTo>
                    <a:pt x="1348" y="2384"/>
                    <a:pt x="1078" y="2918"/>
                    <a:pt x="712" y="3473"/>
                  </a:cubicBezTo>
                  <a:cubicBezTo>
                    <a:pt x="421" y="3919"/>
                    <a:pt x="77" y="4383"/>
                    <a:pt x="41" y="4931"/>
                  </a:cubicBezTo>
                  <a:cubicBezTo>
                    <a:pt x="1" y="5515"/>
                    <a:pt x="378" y="5933"/>
                    <a:pt x="692" y="6377"/>
                  </a:cubicBezTo>
                  <a:cubicBezTo>
                    <a:pt x="821" y="6556"/>
                    <a:pt x="942" y="6754"/>
                    <a:pt x="972" y="6973"/>
                  </a:cubicBezTo>
                  <a:cubicBezTo>
                    <a:pt x="1031" y="6744"/>
                    <a:pt x="1088" y="6514"/>
                    <a:pt x="1144" y="6284"/>
                  </a:cubicBezTo>
                  <a:cubicBezTo>
                    <a:pt x="1106" y="6222"/>
                    <a:pt x="1062" y="6160"/>
                    <a:pt x="1017" y="6100"/>
                  </a:cubicBezTo>
                  <a:cubicBezTo>
                    <a:pt x="656" y="5624"/>
                    <a:pt x="314" y="5191"/>
                    <a:pt x="560" y="4574"/>
                  </a:cubicBezTo>
                  <a:cubicBezTo>
                    <a:pt x="776" y="4034"/>
                    <a:pt x="1203" y="3603"/>
                    <a:pt x="1443" y="3072"/>
                  </a:cubicBezTo>
                  <a:cubicBezTo>
                    <a:pt x="1972" y="1914"/>
                    <a:pt x="1249" y="995"/>
                    <a:pt x="76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30"/>
            <p:cNvSpPr/>
            <p:nvPr/>
          </p:nvSpPr>
          <p:spPr>
            <a:xfrm>
              <a:off x="4951441" y="2357091"/>
              <a:ext cx="63335" cy="329353"/>
            </a:xfrm>
            <a:custGeom>
              <a:rect b="b" l="l" r="r" t="t"/>
              <a:pathLst>
                <a:path extrusionOk="0" h="9552" w="1837">
                  <a:moveTo>
                    <a:pt x="1077" y="0"/>
                  </a:moveTo>
                  <a:cubicBezTo>
                    <a:pt x="944" y="54"/>
                    <a:pt x="810" y="106"/>
                    <a:pt x="675" y="158"/>
                  </a:cubicBezTo>
                  <a:cubicBezTo>
                    <a:pt x="776" y="306"/>
                    <a:pt x="884" y="448"/>
                    <a:pt x="988" y="594"/>
                  </a:cubicBezTo>
                  <a:cubicBezTo>
                    <a:pt x="1147" y="818"/>
                    <a:pt x="1302" y="1071"/>
                    <a:pt x="1269" y="1358"/>
                  </a:cubicBezTo>
                  <a:cubicBezTo>
                    <a:pt x="1238" y="1627"/>
                    <a:pt x="1064" y="1864"/>
                    <a:pt x="899" y="2069"/>
                  </a:cubicBezTo>
                  <a:cubicBezTo>
                    <a:pt x="597" y="2447"/>
                    <a:pt x="226" y="2813"/>
                    <a:pt x="121" y="3304"/>
                  </a:cubicBezTo>
                  <a:cubicBezTo>
                    <a:pt x="0" y="3868"/>
                    <a:pt x="314" y="4315"/>
                    <a:pt x="648" y="4733"/>
                  </a:cubicBezTo>
                  <a:cubicBezTo>
                    <a:pt x="1019" y="5196"/>
                    <a:pt x="1219" y="5629"/>
                    <a:pt x="1064" y="6227"/>
                  </a:cubicBezTo>
                  <a:cubicBezTo>
                    <a:pt x="922" y="6775"/>
                    <a:pt x="620" y="7265"/>
                    <a:pt x="396" y="7780"/>
                  </a:cubicBezTo>
                  <a:cubicBezTo>
                    <a:pt x="198" y="8234"/>
                    <a:pt x="37" y="8729"/>
                    <a:pt x="105" y="9232"/>
                  </a:cubicBezTo>
                  <a:cubicBezTo>
                    <a:pt x="120" y="9346"/>
                    <a:pt x="151" y="9452"/>
                    <a:pt x="189" y="9552"/>
                  </a:cubicBezTo>
                  <a:lnTo>
                    <a:pt x="611" y="9392"/>
                  </a:lnTo>
                  <a:cubicBezTo>
                    <a:pt x="565" y="9263"/>
                    <a:pt x="539" y="9123"/>
                    <a:pt x="544" y="8968"/>
                  </a:cubicBezTo>
                  <a:cubicBezTo>
                    <a:pt x="563" y="8418"/>
                    <a:pt x="860" y="7898"/>
                    <a:pt x="1089" y="7411"/>
                  </a:cubicBezTo>
                  <a:cubicBezTo>
                    <a:pt x="1306" y="6948"/>
                    <a:pt x="1529" y="6471"/>
                    <a:pt x="1575" y="5955"/>
                  </a:cubicBezTo>
                  <a:cubicBezTo>
                    <a:pt x="1626" y="5389"/>
                    <a:pt x="1382" y="4941"/>
                    <a:pt x="1043" y="4507"/>
                  </a:cubicBezTo>
                  <a:cubicBezTo>
                    <a:pt x="871" y="4287"/>
                    <a:pt x="664" y="4061"/>
                    <a:pt x="585" y="3787"/>
                  </a:cubicBezTo>
                  <a:cubicBezTo>
                    <a:pt x="502" y="3503"/>
                    <a:pt x="601" y="3249"/>
                    <a:pt x="758" y="3011"/>
                  </a:cubicBezTo>
                  <a:cubicBezTo>
                    <a:pt x="1033" y="2595"/>
                    <a:pt x="1421" y="2254"/>
                    <a:pt x="1614" y="1786"/>
                  </a:cubicBezTo>
                  <a:cubicBezTo>
                    <a:pt x="1837" y="1247"/>
                    <a:pt x="1645" y="756"/>
                    <a:pt x="1311" y="315"/>
                  </a:cubicBezTo>
                  <a:cubicBezTo>
                    <a:pt x="1230" y="209"/>
                    <a:pt x="1150" y="105"/>
                    <a:pt x="10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30"/>
            <p:cNvSpPr/>
            <p:nvPr/>
          </p:nvSpPr>
          <p:spPr>
            <a:xfrm>
              <a:off x="4773948" y="2414394"/>
              <a:ext cx="57026" cy="325353"/>
            </a:xfrm>
            <a:custGeom>
              <a:rect b="b" l="l" r="r" t="t"/>
              <a:pathLst>
                <a:path extrusionOk="0" h="9436" w="1654">
                  <a:moveTo>
                    <a:pt x="1653" y="1"/>
                  </a:moveTo>
                  <a:lnTo>
                    <a:pt x="1653" y="1"/>
                  </a:lnTo>
                  <a:cubicBezTo>
                    <a:pt x="1454" y="67"/>
                    <a:pt x="1256" y="134"/>
                    <a:pt x="1057" y="198"/>
                  </a:cubicBezTo>
                  <a:cubicBezTo>
                    <a:pt x="1007" y="271"/>
                    <a:pt x="952" y="342"/>
                    <a:pt x="900" y="409"/>
                  </a:cubicBezTo>
                  <a:cubicBezTo>
                    <a:pt x="598" y="786"/>
                    <a:pt x="227" y="1153"/>
                    <a:pt x="121" y="1644"/>
                  </a:cubicBezTo>
                  <a:cubicBezTo>
                    <a:pt x="1" y="2207"/>
                    <a:pt x="314" y="2654"/>
                    <a:pt x="648" y="3072"/>
                  </a:cubicBezTo>
                  <a:cubicBezTo>
                    <a:pt x="1021" y="3535"/>
                    <a:pt x="1219" y="3968"/>
                    <a:pt x="1064" y="4566"/>
                  </a:cubicBezTo>
                  <a:cubicBezTo>
                    <a:pt x="922" y="5114"/>
                    <a:pt x="620" y="5604"/>
                    <a:pt x="396" y="6119"/>
                  </a:cubicBezTo>
                  <a:cubicBezTo>
                    <a:pt x="198" y="6574"/>
                    <a:pt x="37" y="7069"/>
                    <a:pt x="105" y="7571"/>
                  </a:cubicBezTo>
                  <a:cubicBezTo>
                    <a:pt x="186" y="8168"/>
                    <a:pt x="611" y="8539"/>
                    <a:pt x="923" y="9017"/>
                  </a:cubicBezTo>
                  <a:cubicBezTo>
                    <a:pt x="1016" y="9158"/>
                    <a:pt x="1070" y="9298"/>
                    <a:pt x="1098" y="9435"/>
                  </a:cubicBezTo>
                  <a:cubicBezTo>
                    <a:pt x="1247" y="9382"/>
                    <a:pt x="1396" y="9329"/>
                    <a:pt x="1544" y="9275"/>
                  </a:cubicBezTo>
                  <a:cubicBezTo>
                    <a:pt x="1500" y="9103"/>
                    <a:pt x="1428" y="8938"/>
                    <a:pt x="1323" y="8782"/>
                  </a:cubicBezTo>
                  <a:cubicBezTo>
                    <a:pt x="1000" y="8301"/>
                    <a:pt x="527" y="7935"/>
                    <a:pt x="546" y="7305"/>
                  </a:cubicBezTo>
                  <a:cubicBezTo>
                    <a:pt x="563" y="6756"/>
                    <a:pt x="860" y="6236"/>
                    <a:pt x="1088" y="5751"/>
                  </a:cubicBezTo>
                  <a:cubicBezTo>
                    <a:pt x="1307" y="5288"/>
                    <a:pt x="1528" y="4810"/>
                    <a:pt x="1574" y="4294"/>
                  </a:cubicBezTo>
                  <a:cubicBezTo>
                    <a:pt x="1625" y="3728"/>
                    <a:pt x="1382" y="3280"/>
                    <a:pt x="1042" y="2847"/>
                  </a:cubicBezTo>
                  <a:cubicBezTo>
                    <a:pt x="870" y="2627"/>
                    <a:pt x="663" y="2400"/>
                    <a:pt x="584" y="2127"/>
                  </a:cubicBezTo>
                  <a:cubicBezTo>
                    <a:pt x="502" y="1842"/>
                    <a:pt x="600" y="1588"/>
                    <a:pt x="757" y="1351"/>
                  </a:cubicBezTo>
                  <a:cubicBezTo>
                    <a:pt x="1032" y="935"/>
                    <a:pt x="1421" y="593"/>
                    <a:pt x="1614" y="126"/>
                  </a:cubicBezTo>
                  <a:cubicBezTo>
                    <a:pt x="1630" y="83"/>
                    <a:pt x="1642" y="42"/>
                    <a:pt x="16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0"/>
            <p:cNvSpPr/>
            <p:nvPr/>
          </p:nvSpPr>
          <p:spPr>
            <a:xfrm>
              <a:off x="4833043" y="2393569"/>
              <a:ext cx="59681" cy="327905"/>
            </a:xfrm>
            <a:custGeom>
              <a:rect b="b" l="l" r="r" t="t"/>
              <a:pathLst>
                <a:path extrusionOk="0" h="9510" w="1731">
                  <a:moveTo>
                    <a:pt x="1681" y="1"/>
                  </a:moveTo>
                  <a:cubicBezTo>
                    <a:pt x="1543" y="48"/>
                    <a:pt x="1406" y="98"/>
                    <a:pt x="1269" y="146"/>
                  </a:cubicBezTo>
                  <a:cubicBezTo>
                    <a:pt x="1274" y="196"/>
                    <a:pt x="1277" y="246"/>
                    <a:pt x="1270" y="298"/>
                  </a:cubicBezTo>
                  <a:cubicBezTo>
                    <a:pt x="1239" y="568"/>
                    <a:pt x="1065" y="803"/>
                    <a:pt x="901" y="1010"/>
                  </a:cubicBezTo>
                  <a:cubicBezTo>
                    <a:pt x="599" y="1387"/>
                    <a:pt x="228" y="1754"/>
                    <a:pt x="122" y="2245"/>
                  </a:cubicBezTo>
                  <a:cubicBezTo>
                    <a:pt x="1" y="2808"/>
                    <a:pt x="314" y="3255"/>
                    <a:pt x="650" y="3674"/>
                  </a:cubicBezTo>
                  <a:cubicBezTo>
                    <a:pt x="1020" y="4137"/>
                    <a:pt x="1219" y="4570"/>
                    <a:pt x="1065" y="5167"/>
                  </a:cubicBezTo>
                  <a:cubicBezTo>
                    <a:pt x="922" y="5716"/>
                    <a:pt x="620" y="6205"/>
                    <a:pt x="397" y="6721"/>
                  </a:cubicBezTo>
                  <a:cubicBezTo>
                    <a:pt x="199" y="7175"/>
                    <a:pt x="37" y="7670"/>
                    <a:pt x="105" y="8172"/>
                  </a:cubicBezTo>
                  <a:cubicBezTo>
                    <a:pt x="180" y="8723"/>
                    <a:pt x="547" y="9082"/>
                    <a:pt x="850" y="9510"/>
                  </a:cubicBezTo>
                  <a:cubicBezTo>
                    <a:pt x="1000" y="9457"/>
                    <a:pt x="1148" y="9404"/>
                    <a:pt x="1297" y="9349"/>
                  </a:cubicBezTo>
                  <a:cubicBezTo>
                    <a:pt x="977" y="8887"/>
                    <a:pt x="527" y="8523"/>
                    <a:pt x="547" y="7908"/>
                  </a:cubicBezTo>
                  <a:cubicBezTo>
                    <a:pt x="564" y="7360"/>
                    <a:pt x="862" y="6840"/>
                    <a:pt x="1089" y="6353"/>
                  </a:cubicBezTo>
                  <a:cubicBezTo>
                    <a:pt x="1308" y="5890"/>
                    <a:pt x="1531" y="5413"/>
                    <a:pt x="1577" y="4897"/>
                  </a:cubicBezTo>
                  <a:cubicBezTo>
                    <a:pt x="1628" y="4331"/>
                    <a:pt x="1384" y="3883"/>
                    <a:pt x="1044" y="3449"/>
                  </a:cubicBezTo>
                  <a:cubicBezTo>
                    <a:pt x="872" y="3229"/>
                    <a:pt x="665" y="3003"/>
                    <a:pt x="586" y="2729"/>
                  </a:cubicBezTo>
                  <a:cubicBezTo>
                    <a:pt x="504" y="2445"/>
                    <a:pt x="603" y="2191"/>
                    <a:pt x="759" y="1953"/>
                  </a:cubicBezTo>
                  <a:cubicBezTo>
                    <a:pt x="1034" y="1537"/>
                    <a:pt x="1422" y="1196"/>
                    <a:pt x="1615" y="728"/>
                  </a:cubicBezTo>
                  <a:cubicBezTo>
                    <a:pt x="1719" y="474"/>
                    <a:pt x="1731" y="233"/>
                    <a:pt x="16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0"/>
            <p:cNvSpPr/>
            <p:nvPr/>
          </p:nvSpPr>
          <p:spPr>
            <a:xfrm>
              <a:off x="4714749" y="2437253"/>
              <a:ext cx="56336" cy="323940"/>
            </a:xfrm>
            <a:custGeom>
              <a:rect b="b" l="l" r="r" t="t"/>
              <a:pathLst>
                <a:path extrusionOk="0" h="9395" w="1634">
                  <a:moveTo>
                    <a:pt x="1287" y="1"/>
                  </a:moveTo>
                  <a:cubicBezTo>
                    <a:pt x="1027" y="79"/>
                    <a:pt x="766" y="155"/>
                    <a:pt x="504" y="230"/>
                  </a:cubicBezTo>
                  <a:cubicBezTo>
                    <a:pt x="331" y="456"/>
                    <a:pt x="181" y="697"/>
                    <a:pt x="121" y="980"/>
                  </a:cubicBezTo>
                  <a:cubicBezTo>
                    <a:pt x="0" y="1543"/>
                    <a:pt x="314" y="1990"/>
                    <a:pt x="649" y="2408"/>
                  </a:cubicBezTo>
                  <a:cubicBezTo>
                    <a:pt x="1021" y="2871"/>
                    <a:pt x="1219" y="3304"/>
                    <a:pt x="1064" y="3902"/>
                  </a:cubicBezTo>
                  <a:cubicBezTo>
                    <a:pt x="922" y="4450"/>
                    <a:pt x="620" y="4940"/>
                    <a:pt x="396" y="5455"/>
                  </a:cubicBezTo>
                  <a:cubicBezTo>
                    <a:pt x="198" y="5909"/>
                    <a:pt x="37" y="6404"/>
                    <a:pt x="104" y="6907"/>
                  </a:cubicBezTo>
                  <a:cubicBezTo>
                    <a:pt x="186" y="7503"/>
                    <a:pt x="611" y="7875"/>
                    <a:pt x="923" y="8353"/>
                  </a:cubicBezTo>
                  <a:cubicBezTo>
                    <a:pt x="1157" y="8711"/>
                    <a:pt x="1155" y="9053"/>
                    <a:pt x="1043" y="9395"/>
                  </a:cubicBezTo>
                  <a:cubicBezTo>
                    <a:pt x="1226" y="9330"/>
                    <a:pt x="1405" y="9268"/>
                    <a:pt x="1585" y="9205"/>
                  </a:cubicBezTo>
                  <a:cubicBezTo>
                    <a:pt x="1633" y="8828"/>
                    <a:pt x="1551" y="8455"/>
                    <a:pt x="1323" y="8119"/>
                  </a:cubicBezTo>
                  <a:cubicBezTo>
                    <a:pt x="1000" y="7638"/>
                    <a:pt x="526" y="7272"/>
                    <a:pt x="546" y="6642"/>
                  </a:cubicBezTo>
                  <a:cubicBezTo>
                    <a:pt x="563" y="6093"/>
                    <a:pt x="859" y="5573"/>
                    <a:pt x="1087" y="5088"/>
                  </a:cubicBezTo>
                  <a:cubicBezTo>
                    <a:pt x="1306" y="4625"/>
                    <a:pt x="1529" y="4147"/>
                    <a:pt x="1574" y="3631"/>
                  </a:cubicBezTo>
                  <a:cubicBezTo>
                    <a:pt x="1625" y="3065"/>
                    <a:pt x="1382" y="2617"/>
                    <a:pt x="1042" y="2184"/>
                  </a:cubicBezTo>
                  <a:cubicBezTo>
                    <a:pt x="870" y="1964"/>
                    <a:pt x="663" y="1737"/>
                    <a:pt x="583" y="1464"/>
                  </a:cubicBezTo>
                  <a:cubicBezTo>
                    <a:pt x="502" y="1179"/>
                    <a:pt x="600" y="925"/>
                    <a:pt x="756" y="688"/>
                  </a:cubicBezTo>
                  <a:cubicBezTo>
                    <a:pt x="916" y="447"/>
                    <a:pt x="1112" y="231"/>
                    <a:pt x="12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30"/>
            <p:cNvSpPr/>
            <p:nvPr/>
          </p:nvSpPr>
          <p:spPr>
            <a:xfrm>
              <a:off x="5010571" y="2336887"/>
              <a:ext cx="63370" cy="327836"/>
            </a:xfrm>
            <a:custGeom>
              <a:rect b="b" l="l" r="r" t="t"/>
              <a:pathLst>
                <a:path extrusionOk="0" h="9508" w="1838">
                  <a:moveTo>
                    <a:pt x="794" y="0"/>
                  </a:moveTo>
                  <a:cubicBezTo>
                    <a:pt x="659" y="57"/>
                    <a:pt x="525" y="117"/>
                    <a:pt x="387" y="172"/>
                  </a:cubicBezTo>
                  <a:cubicBezTo>
                    <a:pt x="496" y="544"/>
                    <a:pt x="759" y="853"/>
                    <a:pt x="989" y="1179"/>
                  </a:cubicBezTo>
                  <a:cubicBezTo>
                    <a:pt x="1147" y="1403"/>
                    <a:pt x="1303" y="1655"/>
                    <a:pt x="1270" y="1942"/>
                  </a:cubicBezTo>
                  <a:cubicBezTo>
                    <a:pt x="1239" y="2212"/>
                    <a:pt x="1064" y="2447"/>
                    <a:pt x="901" y="2654"/>
                  </a:cubicBezTo>
                  <a:cubicBezTo>
                    <a:pt x="599" y="3031"/>
                    <a:pt x="228" y="3398"/>
                    <a:pt x="122" y="3889"/>
                  </a:cubicBezTo>
                  <a:cubicBezTo>
                    <a:pt x="1" y="4452"/>
                    <a:pt x="314" y="4899"/>
                    <a:pt x="650" y="5318"/>
                  </a:cubicBezTo>
                  <a:cubicBezTo>
                    <a:pt x="1020" y="5781"/>
                    <a:pt x="1219" y="6214"/>
                    <a:pt x="1064" y="6811"/>
                  </a:cubicBezTo>
                  <a:cubicBezTo>
                    <a:pt x="922" y="7360"/>
                    <a:pt x="620" y="7849"/>
                    <a:pt x="396" y="8365"/>
                  </a:cubicBezTo>
                  <a:cubicBezTo>
                    <a:pt x="239" y="8726"/>
                    <a:pt x="108" y="9113"/>
                    <a:pt x="93" y="9507"/>
                  </a:cubicBezTo>
                  <a:cubicBezTo>
                    <a:pt x="252" y="9444"/>
                    <a:pt x="412" y="9382"/>
                    <a:pt x="572" y="9318"/>
                  </a:cubicBezTo>
                  <a:cubicBezTo>
                    <a:pt x="650" y="8854"/>
                    <a:pt x="894" y="8413"/>
                    <a:pt x="1089" y="7997"/>
                  </a:cubicBezTo>
                  <a:cubicBezTo>
                    <a:pt x="1308" y="7535"/>
                    <a:pt x="1531" y="7058"/>
                    <a:pt x="1576" y="6541"/>
                  </a:cubicBezTo>
                  <a:cubicBezTo>
                    <a:pt x="1626" y="5975"/>
                    <a:pt x="1384" y="5527"/>
                    <a:pt x="1043" y="5093"/>
                  </a:cubicBezTo>
                  <a:cubicBezTo>
                    <a:pt x="871" y="4873"/>
                    <a:pt x="665" y="4647"/>
                    <a:pt x="585" y="4373"/>
                  </a:cubicBezTo>
                  <a:cubicBezTo>
                    <a:pt x="504" y="4089"/>
                    <a:pt x="603" y="3835"/>
                    <a:pt x="759" y="3597"/>
                  </a:cubicBezTo>
                  <a:cubicBezTo>
                    <a:pt x="1033" y="3181"/>
                    <a:pt x="1422" y="2840"/>
                    <a:pt x="1615" y="2372"/>
                  </a:cubicBezTo>
                  <a:cubicBezTo>
                    <a:pt x="1838" y="1833"/>
                    <a:pt x="1646" y="1342"/>
                    <a:pt x="1312" y="901"/>
                  </a:cubicBezTo>
                  <a:cubicBezTo>
                    <a:pt x="1085" y="603"/>
                    <a:pt x="866" y="322"/>
                    <a:pt x="7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30"/>
            <p:cNvSpPr/>
            <p:nvPr/>
          </p:nvSpPr>
          <p:spPr>
            <a:xfrm>
              <a:off x="5069770" y="2309236"/>
              <a:ext cx="63335" cy="328939"/>
            </a:xfrm>
            <a:custGeom>
              <a:rect b="b" l="l" r="r" t="t"/>
              <a:pathLst>
                <a:path extrusionOk="0" h="9540" w="1837">
                  <a:moveTo>
                    <a:pt x="934" y="0"/>
                  </a:moveTo>
                  <a:lnTo>
                    <a:pt x="934" y="0"/>
                  </a:lnTo>
                  <a:cubicBezTo>
                    <a:pt x="752" y="81"/>
                    <a:pt x="570" y="161"/>
                    <a:pt x="387" y="240"/>
                  </a:cubicBezTo>
                  <a:cubicBezTo>
                    <a:pt x="362" y="337"/>
                    <a:pt x="342" y="434"/>
                    <a:pt x="335" y="535"/>
                  </a:cubicBezTo>
                  <a:cubicBezTo>
                    <a:pt x="296" y="1119"/>
                    <a:pt x="673" y="1536"/>
                    <a:pt x="987" y="1981"/>
                  </a:cubicBezTo>
                  <a:cubicBezTo>
                    <a:pt x="1147" y="2205"/>
                    <a:pt x="1302" y="2457"/>
                    <a:pt x="1269" y="2744"/>
                  </a:cubicBezTo>
                  <a:cubicBezTo>
                    <a:pt x="1237" y="3014"/>
                    <a:pt x="1063" y="3249"/>
                    <a:pt x="899" y="3456"/>
                  </a:cubicBezTo>
                  <a:cubicBezTo>
                    <a:pt x="597" y="3833"/>
                    <a:pt x="226" y="4200"/>
                    <a:pt x="121" y="4691"/>
                  </a:cubicBezTo>
                  <a:cubicBezTo>
                    <a:pt x="0" y="5254"/>
                    <a:pt x="313" y="5701"/>
                    <a:pt x="648" y="6120"/>
                  </a:cubicBezTo>
                  <a:cubicBezTo>
                    <a:pt x="1021" y="6583"/>
                    <a:pt x="1219" y="7016"/>
                    <a:pt x="1063" y="7613"/>
                  </a:cubicBezTo>
                  <a:cubicBezTo>
                    <a:pt x="922" y="8162"/>
                    <a:pt x="620" y="8651"/>
                    <a:pt x="396" y="9167"/>
                  </a:cubicBezTo>
                  <a:cubicBezTo>
                    <a:pt x="342" y="9289"/>
                    <a:pt x="293" y="9414"/>
                    <a:pt x="248" y="9540"/>
                  </a:cubicBezTo>
                  <a:cubicBezTo>
                    <a:pt x="454" y="9452"/>
                    <a:pt x="657" y="9361"/>
                    <a:pt x="861" y="9271"/>
                  </a:cubicBezTo>
                  <a:cubicBezTo>
                    <a:pt x="937" y="9111"/>
                    <a:pt x="1015" y="8953"/>
                    <a:pt x="1088" y="8799"/>
                  </a:cubicBezTo>
                  <a:cubicBezTo>
                    <a:pt x="1307" y="8337"/>
                    <a:pt x="1529" y="7860"/>
                    <a:pt x="1575" y="7343"/>
                  </a:cubicBezTo>
                  <a:cubicBezTo>
                    <a:pt x="1626" y="6777"/>
                    <a:pt x="1382" y="6329"/>
                    <a:pt x="1043" y="5895"/>
                  </a:cubicBezTo>
                  <a:cubicBezTo>
                    <a:pt x="871" y="5675"/>
                    <a:pt x="663" y="5449"/>
                    <a:pt x="584" y="5175"/>
                  </a:cubicBezTo>
                  <a:cubicBezTo>
                    <a:pt x="502" y="4891"/>
                    <a:pt x="601" y="4637"/>
                    <a:pt x="757" y="4399"/>
                  </a:cubicBezTo>
                  <a:cubicBezTo>
                    <a:pt x="1032" y="3983"/>
                    <a:pt x="1421" y="3642"/>
                    <a:pt x="1613" y="3174"/>
                  </a:cubicBezTo>
                  <a:cubicBezTo>
                    <a:pt x="1836" y="2635"/>
                    <a:pt x="1644" y="2144"/>
                    <a:pt x="1310" y="1703"/>
                  </a:cubicBezTo>
                  <a:cubicBezTo>
                    <a:pt x="950" y="1228"/>
                    <a:pt x="607" y="795"/>
                    <a:pt x="853" y="177"/>
                  </a:cubicBezTo>
                  <a:cubicBezTo>
                    <a:pt x="878" y="118"/>
                    <a:pt x="905" y="60"/>
                    <a:pt x="9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30"/>
            <p:cNvSpPr/>
            <p:nvPr/>
          </p:nvSpPr>
          <p:spPr>
            <a:xfrm>
              <a:off x="4780843" y="2254450"/>
              <a:ext cx="46820" cy="25101"/>
            </a:xfrm>
            <a:custGeom>
              <a:rect b="b" l="l" r="r" t="t"/>
              <a:pathLst>
                <a:path extrusionOk="0" h="728" w="1358">
                  <a:moveTo>
                    <a:pt x="247" y="1"/>
                  </a:moveTo>
                  <a:cubicBezTo>
                    <a:pt x="150" y="1"/>
                    <a:pt x="51" y="70"/>
                    <a:pt x="30" y="165"/>
                  </a:cubicBezTo>
                  <a:cubicBezTo>
                    <a:pt x="1" y="290"/>
                    <a:pt x="67" y="400"/>
                    <a:pt x="186" y="440"/>
                  </a:cubicBezTo>
                  <a:lnTo>
                    <a:pt x="620" y="591"/>
                  </a:lnTo>
                  <a:cubicBezTo>
                    <a:pt x="767" y="642"/>
                    <a:pt x="909" y="700"/>
                    <a:pt x="1061" y="724"/>
                  </a:cubicBezTo>
                  <a:cubicBezTo>
                    <a:pt x="1078" y="727"/>
                    <a:pt x="1095" y="728"/>
                    <a:pt x="1112" y="728"/>
                  </a:cubicBezTo>
                  <a:cubicBezTo>
                    <a:pt x="1200" y="728"/>
                    <a:pt x="1278" y="688"/>
                    <a:pt x="1316" y="599"/>
                  </a:cubicBezTo>
                  <a:cubicBezTo>
                    <a:pt x="1358" y="505"/>
                    <a:pt x="1325" y="379"/>
                    <a:pt x="1228" y="328"/>
                  </a:cubicBezTo>
                  <a:cubicBezTo>
                    <a:pt x="1076" y="249"/>
                    <a:pt x="915" y="203"/>
                    <a:pt x="750" y="151"/>
                  </a:cubicBezTo>
                  <a:cubicBezTo>
                    <a:pt x="602" y="104"/>
                    <a:pt x="453" y="56"/>
                    <a:pt x="305" y="9"/>
                  </a:cubicBezTo>
                  <a:cubicBezTo>
                    <a:pt x="286" y="3"/>
                    <a:pt x="266" y="1"/>
                    <a:pt x="24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30"/>
            <p:cNvSpPr/>
            <p:nvPr/>
          </p:nvSpPr>
          <p:spPr>
            <a:xfrm>
              <a:off x="4805392" y="2211042"/>
              <a:ext cx="33891" cy="36825"/>
            </a:xfrm>
            <a:custGeom>
              <a:rect b="b" l="l" r="r" t="t"/>
              <a:pathLst>
                <a:path extrusionOk="0" h="1068" w="983">
                  <a:moveTo>
                    <a:pt x="737" y="0"/>
                  </a:moveTo>
                  <a:cubicBezTo>
                    <a:pt x="678" y="0"/>
                    <a:pt x="620" y="22"/>
                    <a:pt x="578" y="69"/>
                  </a:cubicBezTo>
                  <a:cubicBezTo>
                    <a:pt x="477" y="180"/>
                    <a:pt x="374" y="292"/>
                    <a:pt x="272" y="405"/>
                  </a:cubicBezTo>
                  <a:cubicBezTo>
                    <a:pt x="210" y="473"/>
                    <a:pt x="151" y="543"/>
                    <a:pt x="105" y="622"/>
                  </a:cubicBezTo>
                  <a:cubicBezTo>
                    <a:pt x="62" y="697"/>
                    <a:pt x="30" y="779"/>
                    <a:pt x="12" y="863"/>
                  </a:cubicBezTo>
                  <a:cubicBezTo>
                    <a:pt x="1" y="920"/>
                    <a:pt x="11" y="977"/>
                    <a:pt x="55" y="1019"/>
                  </a:cubicBezTo>
                  <a:cubicBezTo>
                    <a:pt x="83" y="1048"/>
                    <a:pt x="127" y="1068"/>
                    <a:pt x="169" y="1068"/>
                  </a:cubicBezTo>
                  <a:cubicBezTo>
                    <a:pt x="184" y="1068"/>
                    <a:pt x="198" y="1066"/>
                    <a:pt x="211" y="1061"/>
                  </a:cubicBezTo>
                  <a:cubicBezTo>
                    <a:pt x="254" y="1045"/>
                    <a:pt x="296" y="1029"/>
                    <a:pt x="336" y="1007"/>
                  </a:cubicBezTo>
                  <a:cubicBezTo>
                    <a:pt x="381" y="982"/>
                    <a:pt x="422" y="954"/>
                    <a:pt x="462" y="920"/>
                  </a:cubicBezTo>
                  <a:cubicBezTo>
                    <a:pt x="492" y="898"/>
                    <a:pt x="521" y="876"/>
                    <a:pt x="546" y="846"/>
                  </a:cubicBezTo>
                  <a:cubicBezTo>
                    <a:pt x="572" y="816"/>
                    <a:pt x="599" y="788"/>
                    <a:pt x="624" y="757"/>
                  </a:cubicBezTo>
                  <a:cubicBezTo>
                    <a:pt x="722" y="639"/>
                    <a:pt x="816" y="522"/>
                    <a:pt x="914" y="404"/>
                  </a:cubicBezTo>
                  <a:cubicBezTo>
                    <a:pt x="956" y="355"/>
                    <a:pt x="983" y="304"/>
                    <a:pt x="983" y="236"/>
                  </a:cubicBezTo>
                  <a:cubicBezTo>
                    <a:pt x="982" y="178"/>
                    <a:pt x="956" y="108"/>
                    <a:pt x="912" y="69"/>
                  </a:cubicBezTo>
                  <a:cubicBezTo>
                    <a:pt x="865" y="25"/>
                    <a:pt x="800" y="0"/>
                    <a:pt x="7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0"/>
            <p:cNvSpPr/>
            <p:nvPr/>
          </p:nvSpPr>
          <p:spPr>
            <a:xfrm>
              <a:off x="4753364" y="2178667"/>
              <a:ext cx="39787" cy="30860"/>
            </a:xfrm>
            <a:custGeom>
              <a:rect b="b" l="l" r="r" t="t"/>
              <a:pathLst>
                <a:path extrusionOk="0" h="895" w="1154">
                  <a:moveTo>
                    <a:pt x="876" y="1"/>
                  </a:moveTo>
                  <a:cubicBezTo>
                    <a:pt x="833" y="1"/>
                    <a:pt x="789" y="12"/>
                    <a:pt x="750" y="37"/>
                  </a:cubicBezTo>
                  <a:cubicBezTo>
                    <a:pt x="636" y="108"/>
                    <a:pt x="525" y="177"/>
                    <a:pt x="411" y="249"/>
                  </a:cubicBezTo>
                  <a:cubicBezTo>
                    <a:pt x="354" y="285"/>
                    <a:pt x="300" y="321"/>
                    <a:pt x="246" y="362"/>
                  </a:cubicBezTo>
                  <a:cubicBezTo>
                    <a:pt x="210" y="390"/>
                    <a:pt x="164" y="416"/>
                    <a:pt x="133" y="450"/>
                  </a:cubicBezTo>
                  <a:cubicBezTo>
                    <a:pt x="109" y="474"/>
                    <a:pt x="88" y="503"/>
                    <a:pt x="66" y="531"/>
                  </a:cubicBezTo>
                  <a:cubicBezTo>
                    <a:pt x="35" y="568"/>
                    <a:pt x="14" y="603"/>
                    <a:pt x="8" y="653"/>
                  </a:cubicBezTo>
                  <a:cubicBezTo>
                    <a:pt x="1" y="698"/>
                    <a:pt x="8" y="749"/>
                    <a:pt x="32" y="790"/>
                  </a:cubicBezTo>
                  <a:cubicBezTo>
                    <a:pt x="74" y="856"/>
                    <a:pt x="143" y="894"/>
                    <a:pt x="219" y="894"/>
                  </a:cubicBezTo>
                  <a:cubicBezTo>
                    <a:pt x="237" y="894"/>
                    <a:pt x="255" y="892"/>
                    <a:pt x="274" y="888"/>
                  </a:cubicBezTo>
                  <a:cubicBezTo>
                    <a:pt x="306" y="879"/>
                    <a:pt x="339" y="873"/>
                    <a:pt x="373" y="864"/>
                  </a:cubicBezTo>
                  <a:cubicBezTo>
                    <a:pt x="416" y="851"/>
                    <a:pt x="461" y="825"/>
                    <a:pt x="504" y="804"/>
                  </a:cubicBezTo>
                  <a:cubicBezTo>
                    <a:pt x="563" y="774"/>
                    <a:pt x="619" y="740"/>
                    <a:pt x="677" y="705"/>
                  </a:cubicBezTo>
                  <a:cubicBezTo>
                    <a:pt x="790" y="635"/>
                    <a:pt x="902" y="564"/>
                    <a:pt x="1015" y="493"/>
                  </a:cubicBezTo>
                  <a:cubicBezTo>
                    <a:pt x="1072" y="457"/>
                    <a:pt x="1118" y="401"/>
                    <a:pt x="1136" y="335"/>
                  </a:cubicBezTo>
                  <a:cubicBezTo>
                    <a:pt x="1154" y="271"/>
                    <a:pt x="1145" y="188"/>
                    <a:pt x="1111" y="133"/>
                  </a:cubicBezTo>
                  <a:cubicBezTo>
                    <a:pt x="1059" y="52"/>
                    <a:pt x="968" y="1"/>
                    <a:pt x="8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0"/>
            <p:cNvSpPr/>
            <p:nvPr/>
          </p:nvSpPr>
          <p:spPr>
            <a:xfrm>
              <a:off x="4685649" y="2137983"/>
              <a:ext cx="45441" cy="24584"/>
            </a:xfrm>
            <a:custGeom>
              <a:rect b="b" l="l" r="r" t="t"/>
              <a:pathLst>
                <a:path extrusionOk="0" h="713" w="1318">
                  <a:moveTo>
                    <a:pt x="1012" y="1"/>
                  </a:moveTo>
                  <a:cubicBezTo>
                    <a:pt x="988" y="1"/>
                    <a:pt x="964" y="4"/>
                    <a:pt x="940" y="12"/>
                  </a:cubicBezTo>
                  <a:cubicBezTo>
                    <a:pt x="803" y="54"/>
                    <a:pt x="665" y="96"/>
                    <a:pt x="529" y="138"/>
                  </a:cubicBezTo>
                  <a:cubicBezTo>
                    <a:pt x="445" y="163"/>
                    <a:pt x="362" y="196"/>
                    <a:pt x="285" y="237"/>
                  </a:cubicBezTo>
                  <a:cubicBezTo>
                    <a:pt x="214" y="274"/>
                    <a:pt x="150" y="335"/>
                    <a:pt x="92" y="391"/>
                  </a:cubicBezTo>
                  <a:cubicBezTo>
                    <a:pt x="1" y="477"/>
                    <a:pt x="36" y="669"/>
                    <a:pt x="171" y="691"/>
                  </a:cubicBezTo>
                  <a:cubicBezTo>
                    <a:pt x="238" y="702"/>
                    <a:pt x="307" y="713"/>
                    <a:pt x="375" y="713"/>
                  </a:cubicBezTo>
                  <a:cubicBezTo>
                    <a:pt x="388" y="713"/>
                    <a:pt x="401" y="713"/>
                    <a:pt x="414" y="712"/>
                  </a:cubicBezTo>
                  <a:cubicBezTo>
                    <a:pt x="500" y="707"/>
                    <a:pt x="591" y="686"/>
                    <a:pt x="672" y="662"/>
                  </a:cubicBezTo>
                  <a:lnTo>
                    <a:pt x="1083" y="533"/>
                  </a:lnTo>
                  <a:cubicBezTo>
                    <a:pt x="1217" y="491"/>
                    <a:pt x="1317" y="344"/>
                    <a:pt x="1271" y="200"/>
                  </a:cubicBezTo>
                  <a:cubicBezTo>
                    <a:pt x="1235" y="88"/>
                    <a:pt x="1129" y="1"/>
                    <a:pt x="10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30"/>
            <p:cNvSpPr/>
            <p:nvPr/>
          </p:nvSpPr>
          <p:spPr>
            <a:xfrm>
              <a:off x="4577699" y="2102194"/>
              <a:ext cx="51440" cy="25239"/>
            </a:xfrm>
            <a:custGeom>
              <a:rect b="b" l="l" r="r" t="t"/>
              <a:pathLst>
                <a:path extrusionOk="0" h="732" w="1492">
                  <a:moveTo>
                    <a:pt x="1182" y="1"/>
                  </a:moveTo>
                  <a:cubicBezTo>
                    <a:pt x="1160" y="1"/>
                    <a:pt x="1138" y="3"/>
                    <a:pt x="1115" y="7"/>
                  </a:cubicBezTo>
                  <a:cubicBezTo>
                    <a:pt x="934" y="41"/>
                    <a:pt x="757" y="82"/>
                    <a:pt x="584" y="144"/>
                  </a:cubicBezTo>
                  <a:cubicBezTo>
                    <a:pt x="486" y="177"/>
                    <a:pt x="390" y="216"/>
                    <a:pt x="298" y="264"/>
                  </a:cubicBezTo>
                  <a:cubicBezTo>
                    <a:pt x="250" y="290"/>
                    <a:pt x="199" y="320"/>
                    <a:pt x="157" y="356"/>
                  </a:cubicBezTo>
                  <a:cubicBezTo>
                    <a:pt x="117" y="391"/>
                    <a:pt x="85" y="438"/>
                    <a:pt x="56" y="481"/>
                  </a:cubicBezTo>
                  <a:cubicBezTo>
                    <a:pt x="0" y="559"/>
                    <a:pt x="56" y="691"/>
                    <a:pt x="148" y="708"/>
                  </a:cubicBezTo>
                  <a:cubicBezTo>
                    <a:pt x="197" y="718"/>
                    <a:pt x="246" y="728"/>
                    <a:pt x="296" y="731"/>
                  </a:cubicBezTo>
                  <a:cubicBezTo>
                    <a:pt x="299" y="731"/>
                    <a:pt x="303" y="731"/>
                    <a:pt x="306" y="731"/>
                  </a:cubicBezTo>
                  <a:cubicBezTo>
                    <a:pt x="357" y="731"/>
                    <a:pt x="415" y="718"/>
                    <a:pt x="466" y="710"/>
                  </a:cubicBezTo>
                  <a:cubicBezTo>
                    <a:pt x="557" y="695"/>
                    <a:pt x="645" y="671"/>
                    <a:pt x="734" y="649"/>
                  </a:cubicBezTo>
                  <a:cubicBezTo>
                    <a:pt x="908" y="606"/>
                    <a:pt x="1084" y="565"/>
                    <a:pt x="1261" y="530"/>
                  </a:cubicBezTo>
                  <a:cubicBezTo>
                    <a:pt x="1400" y="505"/>
                    <a:pt x="1491" y="328"/>
                    <a:pt x="1450" y="197"/>
                  </a:cubicBezTo>
                  <a:cubicBezTo>
                    <a:pt x="1409" y="70"/>
                    <a:pt x="1305" y="1"/>
                    <a:pt x="11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30"/>
            <p:cNvSpPr/>
            <p:nvPr/>
          </p:nvSpPr>
          <p:spPr>
            <a:xfrm>
              <a:off x="4273809" y="2235039"/>
              <a:ext cx="42407" cy="20516"/>
            </a:xfrm>
            <a:custGeom>
              <a:rect b="b" l="l" r="r" t="t"/>
              <a:pathLst>
                <a:path extrusionOk="0" h="595" w="1230">
                  <a:moveTo>
                    <a:pt x="230" y="1"/>
                  </a:moveTo>
                  <a:cubicBezTo>
                    <a:pt x="139" y="1"/>
                    <a:pt x="47" y="55"/>
                    <a:pt x="25" y="149"/>
                  </a:cubicBezTo>
                  <a:cubicBezTo>
                    <a:pt x="0" y="255"/>
                    <a:pt x="56" y="374"/>
                    <a:pt x="169" y="401"/>
                  </a:cubicBezTo>
                  <a:cubicBezTo>
                    <a:pt x="316" y="438"/>
                    <a:pt x="460" y="477"/>
                    <a:pt x="606" y="520"/>
                  </a:cubicBezTo>
                  <a:cubicBezTo>
                    <a:pt x="677" y="541"/>
                    <a:pt x="748" y="563"/>
                    <a:pt x="821" y="577"/>
                  </a:cubicBezTo>
                  <a:cubicBezTo>
                    <a:pt x="864" y="585"/>
                    <a:pt x="909" y="594"/>
                    <a:pt x="953" y="594"/>
                  </a:cubicBezTo>
                  <a:cubicBezTo>
                    <a:pt x="961" y="594"/>
                    <a:pt x="969" y="594"/>
                    <a:pt x="977" y="593"/>
                  </a:cubicBezTo>
                  <a:cubicBezTo>
                    <a:pt x="1004" y="591"/>
                    <a:pt x="1034" y="589"/>
                    <a:pt x="1061" y="583"/>
                  </a:cubicBezTo>
                  <a:cubicBezTo>
                    <a:pt x="1088" y="576"/>
                    <a:pt x="1117" y="559"/>
                    <a:pt x="1141" y="547"/>
                  </a:cubicBezTo>
                  <a:cubicBezTo>
                    <a:pt x="1187" y="526"/>
                    <a:pt x="1214" y="473"/>
                    <a:pt x="1221" y="425"/>
                  </a:cubicBezTo>
                  <a:cubicBezTo>
                    <a:pt x="1229" y="368"/>
                    <a:pt x="1210" y="328"/>
                    <a:pt x="1176" y="285"/>
                  </a:cubicBezTo>
                  <a:cubicBezTo>
                    <a:pt x="1067" y="148"/>
                    <a:pt x="876" y="125"/>
                    <a:pt x="716" y="96"/>
                  </a:cubicBezTo>
                  <a:cubicBezTo>
                    <a:pt x="569" y="68"/>
                    <a:pt x="424" y="40"/>
                    <a:pt x="277" y="6"/>
                  </a:cubicBezTo>
                  <a:cubicBezTo>
                    <a:pt x="262" y="2"/>
                    <a:pt x="246" y="1"/>
                    <a:pt x="2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30"/>
            <p:cNvSpPr/>
            <p:nvPr/>
          </p:nvSpPr>
          <p:spPr>
            <a:xfrm>
              <a:off x="4354349" y="2217351"/>
              <a:ext cx="862" cy="138"/>
            </a:xfrm>
            <a:custGeom>
              <a:rect b="b" l="l" r="r" t="t"/>
              <a:pathLst>
                <a:path extrusionOk="0" h="4" w="25">
                  <a:moveTo>
                    <a:pt x="0" y="0"/>
                  </a:moveTo>
                  <a:lnTo>
                    <a:pt x="0" y="0"/>
                  </a:lnTo>
                  <a:cubicBezTo>
                    <a:pt x="5" y="1"/>
                    <a:pt x="13" y="2"/>
                    <a:pt x="24" y="3"/>
                  </a:cubicBezTo>
                  <a:cubicBezTo>
                    <a:pt x="20" y="2"/>
                    <a:pt x="16" y="2"/>
                    <a:pt x="10" y="1"/>
                  </a:cubicBezTo>
                  <a:cubicBezTo>
                    <a:pt x="6" y="1"/>
                    <a:pt x="2" y="0"/>
                    <a:pt x="0" y="0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30"/>
            <p:cNvSpPr/>
            <p:nvPr/>
          </p:nvSpPr>
          <p:spPr>
            <a:xfrm>
              <a:off x="4319009" y="2198009"/>
              <a:ext cx="47407" cy="19585"/>
            </a:xfrm>
            <a:custGeom>
              <a:rect b="b" l="l" r="r" t="t"/>
              <a:pathLst>
                <a:path extrusionOk="0" h="568" w="1375">
                  <a:moveTo>
                    <a:pt x="528" y="0"/>
                  </a:moveTo>
                  <a:cubicBezTo>
                    <a:pt x="414" y="0"/>
                    <a:pt x="301" y="11"/>
                    <a:pt x="187" y="32"/>
                  </a:cubicBezTo>
                  <a:cubicBezTo>
                    <a:pt x="73" y="53"/>
                    <a:pt x="0" y="194"/>
                    <a:pt x="35" y="301"/>
                  </a:cubicBezTo>
                  <a:cubicBezTo>
                    <a:pt x="68" y="406"/>
                    <a:pt x="153" y="456"/>
                    <a:pt x="253" y="456"/>
                  </a:cubicBezTo>
                  <a:cubicBezTo>
                    <a:pt x="267" y="456"/>
                    <a:pt x="281" y="455"/>
                    <a:pt x="296" y="453"/>
                  </a:cubicBezTo>
                  <a:lnTo>
                    <a:pt x="296" y="453"/>
                  </a:lnTo>
                  <a:cubicBezTo>
                    <a:pt x="296" y="453"/>
                    <a:pt x="295" y="454"/>
                    <a:pt x="295" y="454"/>
                  </a:cubicBezTo>
                  <a:cubicBezTo>
                    <a:pt x="297" y="454"/>
                    <a:pt x="300" y="454"/>
                    <a:pt x="301" y="453"/>
                  </a:cubicBezTo>
                  <a:lnTo>
                    <a:pt x="303" y="453"/>
                  </a:lnTo>
                  <a:cubicBezTo>
                    <a:pt x="308" y="453"/>
                    <a:pt x="307" y="453"/>
                    <a:pt x="309" y="452"/>
                  </a:cubicBezTo>
                  <a:cubicBezTo>
                    <a:pt x="316" y="450"/>
                    <a:pt x="321" y="450"/>
                    <a:pt x="327" y="449"/>
                  </a:cubicBezTo>
                  <a:cubicBezTo>
                    <a:pt x="349" y="447"/>
                    <a:pt x="370" y="444"/>
                    <a:pt x="392" y="443"/>
                  </a:cubicBezTo>
                  <a:cubicBezTo>
                    <a:pt x="415" y="442"/>
                    <a:pt x="437" y="442"/>
                    <a:pt x="460" y="442"/>
                  </a:cubicBezTo>
                  <a:cubicBezTo>
                    <a:pt x="475" y="442"/>
                    <a:pt x="491" y="442"/>
                    <a:pt x="507" y="442"/>
                  </a:cubicBezTo>
                  <a:cubicBezTo>
                    <a:pt x="529" y="442"/>
                    <a:pt x="551" y="444"/>
                    <a:pt x="572" y="447"/>
                  </a:cubicBezTo>
                  <a:lnTo>
                    <a:pt x="578" y="447"/>
                  </a:lnTo>
                  <a:cubicBezTo>
                    <a:pt x="619" y="454"/>
                    <a:pt x="660" y="460"/>
                    <a:pt x="698" y="470"/>
                  </a:cubicBezTo>
                  <a:cubicBezTo>
                    <a:pt x="775" y="490"/>
                    <a:pt x="849" y="517"/>
                    <a:pt x="926" y="542"/>
                  </a:cubicBezTo>
                  <a:cubicBezTo>
                    <a:pt x="959" y="553"/>
                    <a:pt x="993" y="557"/>
                    <a:pt x="1026" y="559"/>
                  </a:cubicBezTo>
                  <a:cubicBezTo>
                    <a:pt x="1033" y="561"/>
                    <a:pt x="1051" y="562"/>
                    <a:pt x="1081" y="567"/>
                  </a:cubicBezTo>
                  <a:cubicBezTo>
                    <a:pt x="1088" y="568"/>
                    <a:pt x="1094" y="568"/>
                    <a:pt x="1101" y="568"/>
                  </a:cubicBezTo>
                  <a:cubicBezTo>
                    <a:pt x="1113" y="568"/>
                    <a:pt x="1127" y="567"/>
                    <a:pt x="1140" y="567"/>
                  </a:cubicBezTo>
                  <a:cubicBezTo>
                    <a:pt x="1161" y="567"/>
                    <a:pt x="1181" y="564"/>
                    <a:pt x="1202" y="561"/>
                  </a:cubicBezTo>
                  <a:cubicBezTo>
                    <a:pt x="1211" y="560"/>
                    <a:pt x="1214" y="559"/>
                    <a:pt x="1214" y="559"/>
                  </a:cubicBezTo>
                  <a:lnTo>
                    <a:pt x="1214" y="559"/>
                  </a:lnTo>
                  <a:cubicBezTo>
                    <a:pt x="1213" y="559"/>
                    <a:pt x="1211" y="559"/>
                    <a:pt x="1206" y="560"/>
                  </a:cubicBezTo>
                  <a:lnTo>
                    <a:pt x="1206" y="560"/>
                  </a:lnTo>
                  <a:cubicBezTo>
                    <a:pt x="1321" y="541"/>
                    <a:pt x="1375" y="444"/>
                    <a:pt x="1328" y="333"/>
                  </a:cubicBezTo>
                  <a:cubicBezTo>
                    <a:pt x="1280" y="219"/>
                    <a:pt x="1182" y="131"/>
                    <a:pt x="1068" y="85"/>
                  </a:cubicBezTo>
                  <a:cubicBezTo>
                    <a:pt x="975" y="49"/>
                    <a:pt x="880" y="31"/>
                    <a:pt x="783" y="17"/>
                  </a:cubicBezTo>
                  <a:cubicBezTo>
                    <a:pt x="698" y="6"/>
                    <a:pt x="613" y="0"/>
                    <a:pt x="5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30"/>
            <p:cNvSpPr/>
            <p:nvPr/>
          </p:nvSpPr>
          <p:spPr>
            <a:xfrm>
              <a:off x="4354177" y="2217351"/>
              <a:ext cx="241" cy="34"/>
            </a:xfrm>
            <a:custGeom>
              <a:rect b="b" l="l" r="r" t="t"/>
              <a:pathLst>
                <a:path extrusionOk="0" h="1" w="7">
                  <a:moveTo>
                    <a:pt x="6" y="0"/>
                  </a:moveTo>
                  <a:cubicBezTo>
                    <a:pt x="6" y="0"/>
                    <a:pt x="5" y="0"/>
                    <a:pt x="6" y="0"/>
                  </a:cubicBezTo>
                  <a:cubicBezTo>
                    <a:pt x="1" y="0"/>
                    <a:pt x="0" y="0"/>
                    <a:pt x="6" y="0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30"/>
            <p:cNvSpPr/>
            <p:nvPr/>
          </p:nvSpPr>
          <p:spPr>
            <a:xfrm>
              <a:off x="4257397" y="2281963"/>
              <a:ext cx="42993" cy="37273"/>
            </a:xfrm>
            <a:custGeom>
              <a:rect b="b" l="l" r="r" t="t"/>
              <a:pathLst>
                <a:path extrusionOk="0" h="1081" w="1247">
                  <a:moveTo>
                    <a:pt x="948" y="0"/>
                  </a:moveTo>
                  <a:cubicBezTo>
                    <a:pt x="905" y="0"/>
                    <a:pt x="861" y="11"/>
                    <a:pt x="819" y="34"/>
                  </a:cubicBezTo>
                  <a:cubicBezTo>
                    <a:pt x="647" y="129"/>
                    <a:pt x="486" y="246"/>
                    <a:pt x="340" y="377"/>
                  </a:cubicBezTo>
                  <a:cubicBezTo>
                    <a:pt x="261" y="446"/>
                    <a:pt x="189" y="523"/>
                    <a:pt x="126" y="610"/>
                  </a:cubicBezTo>
                  <a:cubicBezTo>
                    <a:pt x="52" y="711"/>
                    <a:pt x="0" y="834"/>
                    <a:pt x="34" y="960"/>
                  </a:cubicBezTo>
                  <a:cubicBezTo>
                    <a:pt x="52" y="1026"/>
                    <a:pt x="119" y="1081"/>
                    <a:pt x="189" y="1081"/>
                  </a:cubicBezTo>
                  <a:cubicBezTo>
                    <a:pt x="190" y="1081"/>
                    <a:pt x="192" y="1081"/>
                    <a:pt x="193" y="1081"/>
                  </a:cubicBezTo>
                  <a:cubicBezTo>
                    <a:pt x="350" y="1075"/>
                    <a:pt x="461" y="967"/>
                    <a:pt x="568" y="863"/>
                  </a:cubicBezTo>
                  <a:cubicBezTo>
                    <a:pt x="641" y="793"/>
                    <a:pt x="718" y="727"/>
                    <a:pt x="797" y="663"/>
                  </a:cubicBezTo>
                  <a:cubicBezTo>
                    <a:pt x="887" y="595"/>
                    <a:pt x="980" y="533"/>
                    <a:pt x="1079" y="478"/>
                  </a:cubicBezTo>
                  <a:cubicBezTo>
                    <a:pt x="1199" y="415"/>
                    <a:pt x="1247" y="241"/>
                    <a:pt x="1173" y="127"/>
                  </a:cubicBezTo>
                  <a:cubicBezTo>
                    <a:pt x="1121" y="46"/>
                    <a:pt x="1037" y="0"/>
                    <a:pt x="9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30"/>
            <p:cNvSpPr/>
            <p:nvPr/>
          </p:nvSpPr>
          <p:spPr>
            <a:xfrm>
              <a:off x="4311976" y="2326475"/>
              <a:ext cx="38684" cy="27584"/>
            </a:xfrm>
            <a:custGeom>
              <a:rect b="b" l="l" r="r" t="t"/>
              <a:pathLst>
                <a:path extrusionOk="0" h="800" w="1122">
                  <a:moveTo>
                    <a:pt x="908" y="0"/>
                  </a:moveTo>
                  <a:cubicBezTo>
                    <a:pt x="870" y="0"/>
                    <a:pt x="835" y="10"/>
                    <a:pt x="798" y="27"/>
                  </a:cubicBezTo>
                  <a:cubicBezTo>
                    <a:pt x="669" y="86"/>
                    <a:pt x="541" y="149"/>
                    <a:pt x="413" y="211"/>
                  </a:cubicBezTo>
                  <a:cubicBezTo>
                    <a:pt x="350" y="243"/>
                    <a:pt x="288" y="275"/>
                    <a:pt x="226" y="308"/>
                  </a:cubicBezTo>
                  <a:cubicBezTo>
                    <a:pt x="183" y="332"/>
                    <a:pt x="142" y="360"/>
                    <a:pt x="103" y="393"/>
                  </a:cubicBezTo>
                  <a:cubicBezTo>
                    <a:pt x="84" y="408"/>
                    <a:pt x="67" y="423"/>
                    <a:pt x="51" y="443"/>
                  </a:cubicBezTo>
                  <a:cubicBezTo>
                    <a:pt x="17" y="486"/>
                    <a:pt x="2" y="536"/>
                    <a:pt x="1" y="592"/>
                  </a:cubicBezTo>
                  <a:cubicBezTo>
                    <a:pt x="0" y="655"/>
                    <a:pt x="39" y="738"/>
                    <a:pt x="101" y="766"/>
                  </a:cubicBezTo>
                  <a:cubicBezTo>
                    <a:pt x="143" y="784"/>
                    <a:pt x="179" y="800"/>
                    <a:pt x="225" y="800"/>
                  </a:cubicBezTo>
                  <a:cubicBezTo>
                    <a:pt x="275" y="800"/>
                    <a:pt x="318" y="779"/>
                    <a:pt x="361" y="758"/>
                  </a:cubicBezTo>
                  <a:cubicBezTo>
                    <a:pt x="393" y="743"/>
                    <a:pt x="422" y="727"/>
                    <a:pt x="452" y="706"/>
                  </a:cubicBezTo>
                  <a:cubicBezTo>
                    <a:pt x="512" y="666"/>
                    <a:pt x="573" y="628"/>
                    <a:pt x="635" y="591"/>
                  </a:cubicBezTo>
                  <a:cubicBezTo>
                    <a:pt x="756" y="517"/>
                    <a:pt x="881" y="451"/>
                    <a:pt x="1011" y="391"/>
                  </a:cubicBezTo>
                  <a:cubicBezTo>
                    <a:pt x="1056" y="370"/>
                    <a:pt x="1095" y="310"/>
                    <a:pt x="1108" y="265"/>
                  </a:cubicBezTo>
                  <a:cubicBezTo>
                    <a:pt x="1122" y="217"/>
                    <a:pt x="1117" y="149"/>
                    <a:pt x="1088" y="103"/>
                  </a:cubicBezTo>
                  <a:cubicBezTo>
                    <a:pt x="1058" y="58"/>
                    <a:pt x="1015" y="19"/>
                    <a:pt x="961" y="6"/>
                  </a:cubicBezTo>
                  <a:cubicBezTo>
                    <a:pt x="942" y="2"/>
                    <a:pt x="925" y="0"/>
                    <a:pt x="90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0"/>
            <p:cNvSpPr/>
            <p:nvPr/>
          </p:nvSpPr>
          <p:spPr>
            <a:xfrm>
              <a:off x="4398102" y="2374744"/>
              <a:ext cx="47096" cy="29342"/>
            </a:xfrm>
            <a:custGeom>
              <a:rect b="b" l="l" r="r" t="t"/>
              <a:pathLst>
                <a:path extrusionOk="0" h="851" w="1366">
                  <a:moveTo>
                    <a:pt x="247" y="0"/>
                  </a:moveTo>
                  <a:cubicBezTo>
                    <a:pt x="205" y="0"/>
                    <a:pt x="158" y="13"/>
                    <a:pt x="131" y="31"/>
                  </a:cubicBezTo>
                  <a:cubicBezTo>
                    <a:pt x="90" y="57"/>
                    <a:pt x="59" y="91"/>
                    <a:pt x="40" y="137"/>
                  </a:cubicBezTo>
                  <a:cubicBezTo>
                    <a:pt x="1" y="233"/>
                    <a:pt x="33" y="359"/>
                    <a:pt x="131" y="411"/>
                  </a:cubicBezTo>
                  <a:cubicBezTo>
                    <a:pt x="205" y="451"/>
                    <a:pt x="279" y="488"/>
                    <a:pt x="352" y="530"/>
                  </a:cubicBezTo>
                  <a:cubicBezTo>
                    <a:pt x="426" y="573"/>
                    <a:pt x="500" y="618"/>
                    <a:pt x="578" y="658"/>
                  </a:cubicBezTo>
                  <a:cubicBezTo>
                    <a:pt x="666" y="702"/>
                    <a:pt x="757" y="746"/>
                    <a:pt x="848" y="783"/>
                  </a:cubicBezTo>
                  <a:cubicBezTo>
                    <a:pt x="929" y="814"/>
                    <a:pt x="1014" y="827"/>
                    <a:pt x="1097" y="845"/>
                  </a:cubicBezTo>
                  <a:cubicBezTo>
                    <a:pt x="1113" y="849"/>
                    <a:pt x="1129" y="850"/>
                    <a:pt x="1145" y="850"/>
                  </a:cubicBezTo>
                  <a:cubicBezTo>
                    <a:pt x="1217" y="850"/>
                    <a:pt x="1291" y="818"/>
                    <a:pt x="1325" y="753"/>
                  </a:cubicBezTo>
                  <a:cubicBezTo>
                    <a:pt x="1363" y="680"/>
                    <a:pt x="1365" y="564"/>
                    <a:pt x="1293" y="508"/>
                  </a:cubicBezTo>
                  <a:cubicBezTo>
                    <a:pt x="1214" y="445"/>
                    <a:pt x="1137" y="377"/>
                    <a:pt x="1049" y="327"/>
                  </a:cubicBezTo>
                  <a:cubicBezTo>
                    <a:pt x="977" y="285"/>
                    <a:pt x="898" y="253"/>
                    <a:pt x="823" y="218"/>
                  </a:cubicBezTo>
                  <a:cubicBezTo>
                    <a:pt x="653" y="142"/>
                    <a:pt x="473" y="82"/>
                    <a:pt x="300" y="9"/>
                  </a:cubicBezTo>
                  <a:cubicBezTo>
                    <a:pt x="285" y="3"/>
                    <a:pt x="267" y="0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0"/>
            <p:cNvSpPr/>
            <p:nvPr/>
          </p:nvSpPr>
          <p:spPr>
            <a:xfrm>
              <a:off x="4496882" y="2371434"/>
              <a:ext cx="40304" cy="26756"/>
            </a:xfrm>
            <a:custGeom>
              <a:rect b="b" l="l" r="r" t="t"/>
              <a:pathLst>
                <a:path extrusionOk="0" h="776" w="1169">
                  <a:moveTo>
                    <a:pt x="253" y="1"/>
                  </a:moveTo>
                  <a:cubicBezTo>
                    <a:pt x="169" y="1"/>
                    <a:pt x="83" y="45"/>
                    <a:pt x="43" y="119"/>
                  </a:cubicBezTo>
                  <a:cubicBezTo>
                    <a:pt x="14" y="173"/>
                    <a:pt x="1" y="239"/>
                    <a:pt x="21" y="301"/>
                  </a:cubicBezTo>
                  <a:cubicBezTo>
                    <a:pt x="41" y="363"/>
                    <a:pt x="78" y="402"/>
                    <a:pt x="130" y="443"/>
                  </a:cubicBezTo>
                  <a:cubicBezTo>
                    <a:pt x="186" y="486"/>
                    <a:pt x="247" y="526"/>
                    <a:pt x="308" y="564"/>
                  </a:cubicBezTo>
                  <a:cubicBezTo>
                    <a:pt x="370" y="604"/>
                    <a:pt x="432" y="648"/>
                    <a:pt x="498" y="679"/>
                  </a:cubicBezTo>
                  <a:cubicBezTo>
                    <a:pt x="579" y="715"/>
                    <a:pt x="663" y="756"/>
                    <a:pt x="752" y="769"/>
                  </a:cubicBezTo>
                  <a:cubicBezTo>
                    <a:pt x="778" y="772"/>
                    <a:pt x="801" y="775"/>
                    <a:pt x="825" y="775"/>
                  </a:cubicBezTo>
                  <a:cubicBezTo>
                    <a:pt x="835" y="775"/>
                    <a:pt x="845" y="775"/>
                    <a:pt x="855" y="774"/>
                  </a:cubicBezTo>
                  <a:cubicBezTo>
                    <a:pt x="886" y="771"/>
                    <a:pt x="917" y="766"/>
                    <a:pt x="950" y="761"/>
                  </a:cubicBezTo>
                  <a:cubicBezTo>
                    <a:pt x="993" y="755"/>
                    <a:pt x="1033" y="742"/>
                    <a:pt x="1071" y="719"/>
                  </a:cubicBezTo>
                  <a:cubicBezTo>
                    <a:pt x="1143" y="672"/>
                    <a:pt x="1168" y="579"/>
                    <a:pt x="1127" y="504"/>
                  </a:cubicBezTo>
                  <a:cubicBezTo>
                    <a:pt x="1096" y="449"/>
                    <a:pt x="1053" y="412"/>
                    <a:pt x="1010" y="370"/>
                  </a:cubicBezTo>
                  <a:cubicBezTo>
                    <a:pt x="946" y="307"/>
                    <a:pt x="871" y="277"/>
                    <a:pt x="792" y="245"/>
                  </a:cubicBezTo>
                  <a:lnTo>
                    <a:pt x="792" y="245"/>
                  </a:lnTo>
                  <a:cubicBezTo>
                    <a:pt x="807" y="251"/>
                    <a:pt x="822" y="258"/>
                    <a:pt x="837" y="264"/>
                  </a:cubicBezTo>
                  <a:cubicBezTo>
                    <a:pt x="820" y="257"/>
                    <a:pt x="804" y="250"/>
                    <a:pt x="787" y="243"/>
                  </a:cubicBezTo>
                  <a:lnTo>
                    <a:pt x="787" y="243"/>
                  </a:lnTo>
                  <a:cubicBezTo>
                    <a:pt x="788" y="244"/>
                    <a:pt x="790" y="244"/>
                    <a:pt x="792" y="245"/>
                  </a:cubicBezTo>
                  <a:lnTo>
                    <a:pt x="792" y="245"/>
                  </a:lnTo>
                  <a:cubicBezTo>
                    <a:pt x="790" y="244"/>
                    <a:pt x="788" y="243"/>
                    <a:pt x="786" y="243"/>
                  </a:cubicBezTo>
                  <a:lnTo>
                    <a:pt x="786" y="243"/>
                  </a:lnTo>
                  <a:cubicBezTo>
                    <a:pt x="786" y="243"/>
                    <a:pt x="786" y="243"/>
                    <a:pt x="787" y="243"/>
                  </a:cubicBezTo>
                  <a:lnTo>
                    <a:pt x="787" y="243"/>
                  </a:lnTo>
                  <a:cubicBezTo>
                    <a:pt x="783" y="241"/>
                    <a:pt x="779" y="240"/>
                    <a:pt x="776" y="238"/>
                  </a:cubicBezTo>
                  <a:lnTo>
                    <a:pt x="776" y="238"/>
                  </a:lnTo>
                  <a:cubicBezTo>
                    <a:pt x="779" y="240"/>
                    <a:pt x="783" y="241"/>
                    <a:pt x="786" y="243"/>
                  </a:cubicBezTo>
                  <a:lnTo>
                    <a:pt x="786" y="243"/>
                  </a:lnTo>
                  <a:cubicBezTo>
                    <a:pt x="742" y="224"/>
                    <a:pt x="698" y="205"/>
                    <a:pt x="653" y="187"/>
                  </a:cubicBezTo>
                  <a:cubicBezTo>
                    <a:pt x="553" y="145"/>
                    <a:pt x="459" y="93"/>
                    <a:pt x="367" y="33"/>
                  </a:cubicBezTo>
                  <a:cubicBezTo>
                    <a:pt x="333" y="11"/>
                    <a:pt x="293" y="1"/>
                    <a:pt x="2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0"/>
            <p:cNvSpPr/>
            <p:nvPr/>
          </p:nvSpPr>
          <p:spPr>
            <a:xfrm>
              <a:off x="4637346" y="2336094"/>
              <a:ext cx="37546" cy="40376"/>
            </a:xfrm>
            <a:custGeom>
              <a:rect b="b" l="l" r="r" t="t"/>
              <a:pathLst>
                <a:path extrusionOk="0" h="1171" w="1089">
                  <a:moveTo>
                    <a:pt x="831" y="0"/>
                  </a:moveTo>
                  <a:cubicBezTo>
                    <a:pt x="829" y="0"/>
                    <a:pt x="827" y="0"/>
                    <a:pt x="825" y="0"/>
                  </a:cubicBezTo>
                  <a:cubicBezTo>
                    <a:pt x="759" y="3"/>
                    <a:pt x="686" y="25"/>
                    <a:pt x="640" y="77"/>
                  </a:cubicBezTo>
                  <a:cubicBezTo>
                    <a:pt x="536" y="196"/>
                    <a:pt x="432" y="313"/>
                    <a:pt x="329" y="431"/>
                  </a:cubicBezTo>
                  <a:cubicBezTo>
                    <a:pt x="278" y="490"/>
                    <a:pt x="225" y="546"/>
                    <a:pt x="176" y="605"/>
                  </a:cubicBezTo>
                  <a:cubicBezTo>
                    <a:pt x="100" y="699"/>
                    <a:pt x="1" y="814"/>
                    <a:pt x="6" y="942"/>
                  </a:cubicBezTo>
                  <a:cubicBezTo>
                    <a:pt x="9" y="999"/>
                    <a:pt x="30" y="1062"/>
                    <a:pt x="73" y="1103"/>
                  </a:cubicBezTo>
                  <a:cubicBezTo>
                    <a:pt x="111" y="1138"/>
                    <a:pt x="165" y="1170"/>
                    <a:pt x="220" y="1170"/>
                  </a:cubicBezTo>
                  <a:cubicBezTo>
                    <a:pt x="225" y="1170"/>
                    <a:pt x="229" y="1170"/>
                    <a:pt x="234" y="1170"/>
                  </a:cubicBezTo>
                  <a:cubicBezTo>
                    <a:pt x="286" y="1164"/>
                    <a:pt x="329" y="1154"/>
                    <a:pt x="375" y="1130"/>
                  </a:cubicBezTo>
                  <a:cubicBezTo>
                    <a:pt x="408" y="1113"/>
                    <a:pt x="437" y="1090"/>
                    <a:pt x="464" y="1063"/>
                  </a:cubicBezTo>
                  <a:cubicBezTo>
                    <a:pt x="491" y="1037"/>
                    <a:pt x="520" y="1011"/>
                    <a:pt x="546" y="985"/>
                  </a:cubicBezTo>
                  <a:cubicBezTo>
                    <a:pt x="601" y="930"/>
                    <a:pt x="651" y="866"/>
                    <a:pt x="703" y="805"/>
                  </a:cubicBezTo>
                  <a:cubicBezTo>
                    <a:pt x="806" y="686"/>
                    <a:pt x="908" y="567"/>
                    <a:pt x="1011" y="448"/>
                  </a:cubicBezTo>
                  <a:cubicBezTo>
                    <a:pt x="1057" y="395"/>
                    <a:pt x="1088" y="334"/>
                    <a:pt x="1088" y="264"/>
                  </a:cubicBezTo>
                  <a:cubicBezTo>
                    <a:pt x="1085" y="198"/>
                    <a:pt x="1058" y="121"/>
                    <a:pt x="1010" y="77"/>
                  </a:cubicBezTo>
                  <a:cubicBezTo>
                    <a:pt x="963" y="33"/>
                    <a:pt x="898" y="0"/>
                    <a:pt x="8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30"/>
            <p:cNvSpPr/>
            <p:nvPr/>
          </p:nvSpPr>
          <p:spPr>
            <a:xfrm>
              <a:off x="4736298" y="2304029"/>
              <a:ext cx="36960" cy="30273"/>
            </a:xfrm>
            <a:custGeom>
              <a:rect b="b" l="l" r="r" t="t"/>
              <a:pathLst>
                <a:path extrusionOk="0" h="878" w="1072">
                  <a:moveTo>
                    <a:pt x="769" y="376"/>
                  </a:moveTo>
                  <a:lnTo>
                    <a:pt x="769" y="376"/>
                  </a:lnTo>
                  <a:cubicBezTo>
                    <a:pt x="777" y="379"/>
                    <a:pt x="785" y="383"/>
                    <a:pt x="793" y="387"/>
                  </a:cubicBezTo>
                  <a:cubicBezTo>
                    <a:pt x="784" y="383"/>
                    <a:pt x="777" y="379"/>
                    <a:pt x="769" y="376"/>
                  </a:cubicBezTo>
                  <a:close/>
                  <a:moveTo>
                    <a:pt x="249" y="0"/>
                  </a:moveTo>
                  <a:cubicBezTo>
                    <a:pt x="205" y="0"/>
                    <a:pt x="160" y="11"/>
                    <a:pt x="126" y="33"/>
                  </a:cubicBezTo>
                  <a:cubicBezTo>
                    <a:pt x="74" y="67"/>
                    <a:pt x="29" y="117"/>
                    <a:pt x="16" y="178"/>
                  </a:cubicBezTo>
                  <a:cubicBezTo>
                    <a:pt x="0" y="244"/>
                    <a:pt x="11" y="303"/>
                    <a:pt x="41" y="364"/>
                  </a:cubicBezTo>
                  <a:cubicBezTo>
                    <a:pt x="114" y="519"/>
                    <a:pt x="233" y="643"/>
                    <a:pt x="370" y="743"/>
                  </a:cubicBezTo>
                  <a:cubicBezTo>
                    <a:pt x="439" y="794"/>
                    <a:pt x="516" y="829"/>
                    <a:pt x="598" y="855"/>
                  </a:cubicBezTo>
                  <a:cubicBezTo>
                    <a:pt x="646" y="871"/>
                    <a:pt x="699" y="873"/>
                    <a:pt x="749" y="877"/>
                  </a:cubicBezTo>
                  <a:cubicBezTo>
                    <a:pt x="754" y="877"/>
                    <a:pt x="760" y="878"/>
                    <a:pt x="765" y="878"/>
                  </a:cubicBezTo>
                  <a:cubicBezTo>
                    <a:pt x="827" y="878"/>
                    <a:pt x="883" y="851"/>
                    <a:pt x="937" y="825"/>
                  </a:cubicBezTo>
                  <a:cubicBezTo>
                    <a:pt x="1047" y="769"/>
                    <a:pt x="1072" y="585"/>
                    <a:pt x="977" y="503"/>
                  </a:cubicBezTo>
                  <a:cubicBezTo>
                    <a:pt x="967" y="495"/>
                    <a:pt x="957" y="486"/>
                    <a:pt x="948" y="477"/>
                  </a:cubicBezTo>
                  <a:cubicBezTo>
                    <a:pt x="919" y="449"/>
                    <a:pt x="896" y="435"/>
                    <a:pt x="868" y="421"/>
                  </a:cubicBezTo>
                  <a:lnTo>
                    <a:pt x="868" y="421"/>
                  </a:lnTo>
                  <a:cubicBezTo>
                    <a:pt x="872" y="423"/>
                    <a:pt x="875" y="424"/>
                    <a:pt x="878" y="425"/>
                  </a:cubicBezTo>
                  <a:cubicBezTo>
                    <a:pt x="874" y="423"/>
                    <a:pt x="870" y="422"/>
                    <a:pt x="866" y="420"/>
                  </a:cubicBezTo>
                  <a:lnTo>
                    <a:pt x="866" y="420"/>
                  </a:lnTo>
                  <a:cubicBezTo>
                    <a:pt x="853" y="414"/>
                    <a:pt x="839" y="408"/>
                    <a:pt x="822" y="401"/>
                  </a:cubicBezTo>
                  <a:lnTo>
                    <a:pt x="822" y="401"/>
                  </a:lnTo>
                  <a:cubicBezTo>
                    <a:pt x="832" y="405"/>
                    <a:pt x="841" y="409"/>
                    <a:pt x="851" y="413"/>
                  </a:cubicBezTo>
                  <a:lnTo>
                    <a:pt x="851" y="413"/>
                  </a:lnTo>
                  <a:cubicBezTo>
                    <a:pt x="841" y="409"/>
                    <a:pt x="832" y="405"/>
                    <a:pt x="822" y="401"/>
                  </a:cubicBezTo>
                  <a:lnTo>
                    <a:pt x="822" y="401"/>
                  </a:lnTo>
                  <a:cubicBezTo>
                    <a:pt x="822" y="401"/>
                    <a:pt x="822" y="401"/>
                    <a:pt x="822" y="401"/>
                  </a:cubicBezTo>
                  <a:lnTo>
                    <a:pt x="822" y="401"/>
                  </a:lnTo>
                  <a:cubicBezTo>
                    <a:pt x="822" y="401"/>
                    <a:pt x="822" y="401"/>
                    <a:pt x="822" y="401"/>
                  </a:cubicBezTo>
                  <a:lnTo>
                    <a:pt x="822" y="401"/>
                  </a:lnTo>
                  <a:cubicBezTo>
                    <a:pt x="822" y="401"/>
                    <a:pt x="822" y="401"/>
                    <a:pt x="822" y="401"/>
                  </a:cubicBezTo>
                  <a:lnTo>
                    <a:pt x="822" y="401"/>
                  </a:lnTo>
                  <a:cubicBezTo>
                    <a:pt x="822" y="400"/>
                    <a:pt x="821" y="400"/>
                    <a:pt x="821" y="400"/>
                  </a:cubicBezTo>
                  <a:lnTo>
                    <a:pt x="821" y="400"/>
                  </a:lnTo>
                  <a:cubicBezTo>
                    <a:pt x="821" y="400"/>
                    <a:pt x="822" y="400"/>
                    <a:pt x="822" y="401"/>
                  </a:cubicBezTo>
                  <a:lnTo>
                    <a:pt x="822" y="401"/>
                  </a:lnTo>
                  <a:cubicBezTo>
                    <a:pt x="792" y="387"/>
                    <a:pt x="763" y="373"/>
                    <a:pt x="732" y="360"/>
                  </a:cubicBezTo>
                  <a:lnTo>
                    <a:pt x="732" y="360"/>
                  </a:lnTo>
                  <a:cubicBezTo>
                    <a:pt x="745" y="366"/>
                    <a:pt x="757" y="371"/>
                    <a:pt x="769" y="376"/>
                  </a:cubicBezTo>
                  <a:lnTo>
                    <a:pt x="769" y="376"/>
                  </a:lnTo>
                  <a:cubicBezTo>
                    <a:pt x="710" y="349"/>
                    <a:pt x="653" y="316"/>
                    <a:pt x="599" y="279"/>
                  </a:cubicBezTo>
                  <a:cubicBezTo>
                    <a:pt x="560" y="247"/>
                    <a:pt x="525" y="212"/>
                    <a:pt x="493" y="173"/>
                  </a:cubicBezTo>
                  <a:cubicBezTo>
                    <a:pt x="480" y="154"/>
                    <a:pt x="468" y="138"/>
                    <a:pt x="457" y="119"/>
                  </a:cubicBezTo>
                  <a:cubicBezTo>
                    <a:pt x="427" y="67"/>
                    <a:pt x="371" y="24"/>
                    <a:pt x="313" y="8"/>
                  </a:cubicBezTo>
                  <a:cubicBezTo>
                    <a:pt x="293" y="3"/>
                    <a:pt x="271" y="0"/>
                    <a:pt x="2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30"/>
            <p:cNvSpPr/>
            <p:nvPr/>
          </p:nvSpPr>
          <p:spPr>
            <a:xfrm>
              <a:off x="4868521" y="2284204"/>
              <a:ext cx="28789" cy="22688"/>
            </a:xfrm>
            <a:custGeom>
              <a:rect b="b" l="l" r="r" t="t"/>
              <a:pathLst>
                <a:path extrusionOk="0" h="658" w="835">
                  <a:moveTo>
                    <a:pt x="291" y="1"/>
                  </a:moveTo>
                  <a:cubicBezTo>
                    <a:pt x="276" y="1"/>
                    <a:pt x="261" y="2"/>
                    <a:pt x="245" y="5"/>
                  </a:cubicBezTo>
                  <a:cubicBezTo>
                    <a:pt x="209" y="7"/>
                    <a:pt x="175" y="19"/>
                    <a:pt x="142" y="38"/>
                  </a:cubicBezTo>
                  <a:cubicBezTo>
                    <a:pt x="110" y="55"/>
                    <a:pt x="85" y="78"/>
                    <a:pt x="65" y="109"/>
                  </a:cubicBezTo>
                  <a:cubicBezTo>
                    <a:pt x="41" y="135"/>
                    <a:pt x="26" y="166"/>
                    <a:pt x="16" y="202"/>
                  </a:cubicBezTo>
                  <a:cubicBezTo>
                    <a:pt x="1" y="272"/>
                    <a:pt x="3" y="352"/>
                    <a:pt x="43" y="415"/>
                  </a:cubicBezTo>
                  <a:cubicBezTo>
                    <a:pt x="58" y="432"/>
                    <a:pt x="73" y="452"/>
                    <a:pt x="86" y="470"/>
                  </a:cubicBezTo>
                  <a:cubicBezTo>
                    <a:pt x="121" y="504"/>
                    <a:pt x="161" y="527"/>
                    <a:pt x="208" y="541"/>
                  </a:cubicBezTo>
                  <a:cubicBezTo>
                    <a:pt x="260" y="562"/>
                    <a:pt x="312" y="582"/>
                    <a:pt x="364" y="601"/>
                  </a:cubicBezTo>
                  <a:cubicBezTo>
                    <a:pt x="390" y="613"/>
                    <a:pt x="414" y="623"/>
                    <a:pt x="440" y="631"/>
                  </a:cubicBezTo>
                  <a:cubicBezTo>
                    <a:pt x="453" y="637"/>
                    <a:pt x="465" y="642"/>
                    <a:pt x="477" y="646"/>
                  </a:cubicBezTo>
                  <a:cubicBezTo>
                    <a:pt x="495" y="653"/>
                    <a:pt x="514" y="657"/>
                    <a:pt x="533" y="657"/>
                  </a:cubicBezTo>
                  <a:cubicBezTo>
                    <a:pt x="541" y="657"/>
                    <a:pt x="549" y="657"/>
                    <a:pt x="557" y="655"/>
                  </a:cubicBezTo>
                  <a:cubicBezTo>
                    <a:pt x="580" y="652"/>
                    <a:pt x="605" y="649"/>
                    <a:pt x="628" y="646"/>
                  </a:cubicBezTo>
                  <a:lnTo>
                    <a:pt x="647" y="639"/>
                  </a:lnTo>
                  <a:cubicBezTo>
                    <a:pt x="690" y="626"/>
                    <a:pt x="727" y="604"/>
                    <a:pt x="760" y="573"/>
                  </a:cubicBezTo>
                  <a:cubicBezTo>
                    <a:pt x="784" y="549"/>
                    <a:pt x="802" y="523"/>
                    <a:pt x="812" y="493"/>
                  </a:cubicBezTo>
                  <a:cubicBezTo>
                    <a:pt x="828" y="463"/>
                    <a:pt x="835" y="430"/>
                    <a:pt x="834" y="395"/>
                  </a:cubicBezTo>
                  <a:cubicBezTo>
                    <a:pt x="834" y="352"/>
                    <a:pt x="822" y="309"/>
                    <a:pt x="800" y="270"/>
                  </a:cubicBezTo>
                  <a:cubicBezTo>
                    <a:pt x="777" y="222"/>
                    <a:pt x="737" y="175"/>
                    <a:pt x="689" y="149"/>
                  </a:cubicBezTo>
                  <a:cubicBezTo>
                    <a:pt x="659" y="134"/>
                    <a:pt x="626" y="121"/>
                    <a:pt x="593" y="109"/>
                  </a:cubicBezTo>
                  <a:cubicBezTo>
                    <a:pt x="567" y="98"/>
                    <a:pt x="539" y="87"/>
                    <a:pt x="513" y="76"/>
                  </a:cubicBezTo>
                  <a:cubicBezTo>
                    <a:pt x="460" y="53"/>
                    <a:pt x="408" y="33"/>
                    <a:pt x="355" y="11"/>
                  </a:cubicBezTo>
                  <a:cubicBezTo>
                    <a:pt x="334" y="4"/>
                    <a:pt x="312" y="1"/>
                    <a:pt x="29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30"/>
            <p:cNvSpPr/>
            <p:nvPr/>
          </p:nvSpPr>
          <p:spPr>
            <a:xfrm>
              <a:off x="4899827" y="2236280"/>
              <a:ext cx="37339" cy="32653"/>
            </a:xfrm>
            <a:custGeom>
              <a:rect b="b" l="l" r="r" t="t"/>
              <a:pathLst>
                <a:path extrusionOk="0" h="947" w="1083">
                  <a:moveTo>
                    <a:pt x="825" y="1"/>
                  </a:moveTo>
                  <a:cubicBezTo>
                    <a:pt x="805" y="1"/>
                    <a:pt x="784" y="4"/>
                    <a:pt x="764" y="10"/>
                  </a:cubicBezTo>
                  <a:cubicBezTo>
                    <a:pt x="744" y="19"/>
                    <a:pt x="725" y="27"/>
                    <a:pt x="706" y="35"/>
                  </a:cubicBezTo>
                  <a:cubicBezTo>
                    <a:pt x="672" y="56"/>
                    <a:pt x="643" y="83"/>
                    <a:pt x="622" y="117"/>
                  </a:cubicBezTo>
                  <a:lnTo>
                    <a:pt x="622" y="117"/>
                  </a:lnTo>
                  <a:cubicBezTo>
                    <a:pt x="546" y="210"/>
                    <a:pt x="459" y="294"/>
                    <a:pt x="365" y="369"/>
                  </a:cubicBezTo>
                  <a:cubicBezTo>
                    <a:pt x="352" y="379"/>
                    <a:pt x="338" y="389"/>
                    <a:pt x="324" y="399"/>
                  </a:cubicBezTo>
                  <a:cubicBezTo>
                    <a:pt x="282" y="427"/>
                    <a:pt x="238" y="451"/>
                    <a:pt x="204" y="488"/>
                  </a:cubicBezTo>
                  <a:cubicBezTo>
                    <a:pt x="164" y="533"/>
                    <a:pt x="121" y="578"/>
                    <a:pt x="76" y="620"/>
                  </a:cubicBezTo>
                  <a:cubicBezTo>
                    <a:pt x="15" y="675"/>
                    <a:pt x="1" y="784"/>
                    <a:pt x="46" y="853"/>
                  </a:cubicBezTo>
                  <a:cubicBezTo>
                    <a:pt x="63" y="880"/>
                    <a:pt x="87" y="903"/>
                    <a:pt x="114" y="922"/>
                  </a:cubicBezTo>
                  <a:cubicBezTo>
                    <a:pt x="143" y="940"/>
                    <a:pt x="174" y="946"/>
                    <a:pt x="206" y="946"/>
                  </a:cubicBezTo>
                  <a:cubicBezTo>
                    <a:pt x="225" y="946"/>
                    <a:pt x="244" y="944"/>
                    <a:pt x="263" y="941"/>
                  </a:cubicBezTo>
                  <a:cubicBezTo>
                    <a:pt x="331" y="931"/>
                    <a:pt x="401" y="921"/>
                    <a:pt x="464" y="898"/>
                  </a:cubicBezTo>
                  <a:cubicBezTo>
                    <a:pt x="562" y="864"/>
                    <a:pt x="649" y="786"/>
                    <a:pt x="727" y="721"/>
                  </a:cubicBezTo>
                  <a:cubicBezTo>
                    <a:pt x="848" y="620"/>
                    <a:pt x="951" y="500"/>
                    <a:pt x="1044" y="372"/>
                  </a:cubicBezTo>
                  <a:cubicBezTo>
                    <a:pt x="1078" y="324"/>
                    <a:pt x="1083" y="238"/>
                    <a:pt x="1067" y="182"/>
                  </a:cubicBezTo>
                  <a:cubicBezTo>
                    <a:pt x="1052" y="125"/>
                    <a:pt x="1008" y="62"/>
                    <a:pt x="954" y="35"/>
                  </a:cubicBezTo>
                  <a:cubicBezTo>
                    <a:pt x="915" y="15"/>
                    <a:pt x="870" y="1"/>
                    <a:pt x="8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0"/>
            <p:cNvSpPr/>
            <p:nvPr/>
          </p:nvSpPr>
          <p:spPr>
            <a:xfrm>
              <a:off x="4717025" y="2220592"/>
              <a:ext cx="51578" cy="37549"/>
            </a:xfrm>
            <a:custGeom>
              <a:rect b="b" l="l" r="r" t="t"/>
              <a:pathLst>
                <a:path extrusionOk="0" h="1089" w="1496">
                  <a:moveTo>
                    <a:pt x="1231" y="1"/>
                  </a:moveTo>
                  <a:cubicBezTo>
                    <a:pt x="1228" y="1"/>
                    <a:pt x="1225" y="1"/>
                    <a:pt x="1222" y="1"/>
                  </a:cubicBezTo>
                  <a:cubicBezTo>
                    <a:pt x="1153" y="3"/>
                    <a:pt x="1103" y="31"/>
                    <a:pt x="1049" y="73"/>
                  </a:cubicBezTo>
                  <a:cubicBezTo>
                    <a:pt x="1041" y="77"/>
                    <a:pt x="1035" y="84"/>
                    <a:pt x="1027" y="89"/>
                  </a:cubicBezTo>
                  <a:cubicBezTo>
                    <a:pt x="1026" y="90"/>
                    <a:pt x="1026" y="90"/>
                    <a:pt x="1025" y="90"/>
                  </a:cubicBezTo>
                  <a:cubicBezTo>
                    <a:pt x="1005" y="106"/>
                    <a:pt x="984" y="121"/>
                    <a:pt x="964" y="136"/>
                  </a:cubicBezTo>
                  <a:lnTo>
                    <a:pt x="835" y="230"/>
                  </a:lnTo>
                  <a:cubicBezTo>
                    <a:pt x="751" y="288"/>
                    <a:pt x="665" y="346"/>
                    <a:pt x="578" y="401"/>
                  </a:cubicBezTo>
                  <a:cubicBezTo>
                    <a:pt x="493" y="454"/>
                    <a:pt x="408" y="506"/>
                    <a:pt x="325" y="563"/>
                  </a:cubicBezTo>
                  <a:cubicBezTo>
                    <a:pt x="271" y="601"/>
                    <a:pt x="213" y="636"/>
                    <a:pt x="166" y="684"/>
                  </a:cubicBezTo>
                  <a:cubicBezTo>
                    <a:pt x="131" y="720"/>
                    <a:pt x="98" y="758"/>
                    <a:pt x="64" y="798"/>
                  </a:cubicBezTo>
                  <a:cubicBezTo>
                    <a:pt x="21" y="852"/>
                    <a:pt x="1" y="914"/>
                    <a:pt x="30" y="984"/>
                  </a:cubicBezTo>
                  <a:cubicBezTo>
                    <a:pt x="53" y="1041"/>
                    <a:pt x="115" y="1088"/>
                    <a:pt x="178" y="1088"/>
                  </a:cubicBezTo>
                  <a:cubicBezTo>
                    <a:pt x="180" y="1088"/>
                    <a:pt x="182" y="1088"/>
                    <a:pt x="184" y="1088"/>
                  </a:cubicBezTo>
                  <a:cubicBezTo>
                    <a:pt x="246" y="1084"/>
                    <a:pt x="307" y="1076"/>
                    <a:pt x="366" y="1064"/>
                  </a:cubicBezTo>
                  <a:cubicBezTo>
                    <a:pt x="433" y="1052"/>
                    <a:pt x="493" y="1023"/>
                    <a:pt x="554" y="994"/>
                  </a:cubicBezTo>
                  <a:cubicBezTo>
                    <a:pt x="653" y="948"/>
                    <a:pt x="749" y="891"/>
                    <a:pt x="839" y="831"/>
                  </a:cubicBezTo>
                  <a:cubicBezTo>
                    <a:pt x="1032" y="704"/>
                    <a:pt x="1215" y="565"/>
                    <a:pt x="1394" y="418"/>
                  </a:cubicBezTo>
                  <a:cubicBezTo>
                    <a:pt x="1495" y="336"/>
                    <a:pt x="1486" y="156"/>
                    <a:pt x="1395" y="73"/>
                  </a:cubicBezTo>
                  <a:cubicBezTo>
                    <a:pt x="1351" y="31"/>
                    <a:pt x="1293" y="1"/>
                    <a:pt x="12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0"/>
            <p:cNvSpPr/>
            <p:nvPr/>
          </p:nvSpPr>
          <p:spPr>
            <a:xfrm>
              <a:off x="4328387" y="2246727"/>
              <a:ext cx="40028" cy="37066"/>
            </a:xfrm>
            <a:custGeom>
              <a:rect b="b" l="l" r="r" t="t"/>
              <a:pathLst>
                <a:path extrusionOk="0" h="1075" w="1161">
                  <a:moveTo>
                    <a:pt x="915" y="0"/>
                  </a:moveTo>
                  <a:cubicBezTo>
                    <a:pt x="857" y="0"/>
                    <a:pt x="800" y="21"/>
                    <a:pt x="759" y="68"/>
                  </a:cubicBezTo>
                  <a:cubicBezTo>
                    <a:pt x="655" y="186"/>
                    <a:pt x="545" y="300"/>
                    <a:pt x="427" y="405"/>
                  </a:cubicBezTo>
                  <a:cubicBezTo>
                    <a:pt x="370" y="456"/>
                    <a:pt x="312" y="505"/>
                    <a:pt x="250" y="554"/>
                  </a:cubicBezTo>
                  <a:cubicBezTo>
                    <a:pt x="187" y="604"/>
                    <a:pt x="136" y="664"/>
                    <a:pt x="84" y="727"/>
                  </a:cubicBezTo>
                  <a:cubicBezTo>
                    <a:pt x="26" y="794"/>
                    <a:pt x="0" y="894"/>
                    <a:pt x="52" y="973"/>
                  </a:cubicBezTo>
                  <a:cubicBezTo>
                    <a:pt x="72" y="1003"/>
                    <a:pt x="96" y="1026"/>
                    <a:pt x="125" y="1046"/>
                  </a:cubicBezTo>
                  <a:cubicBezTo>
                    <a:pt x="152" y="1063"/>
                    <a:pt x="194" y="1074"/>
                    <a:pt x="232" y="1074"/>
                  </a:cubicBezTo>
                  <a:cubicBezTo>
                    <a:pt x="250" y="1074"/>
                    <a:pt x="267" y="1072"/>
                    <a:pt x="281" y="1066"/>
                  </a:cubicBezTo>
                  <a:cubicBezTo>
                    <a:pt x="332" y="1047"/>
                    <a:pt x="389" y="1030"/>
                    <a:pt x="436" y="1004"/>
                  </a:cubicBezTo>
                  <a:cubicBezTo>
                    <a:pt x="485" y="978"/>
                    <a:pt x="530" y="946"/>
                    <a:pt x="573" y="910"/>
                  </a:cubicBezTo>
                  <a:cubicBezTo>
                    <a:pt x="636" y="859"/>
                    <a:pt x="697" y="806"/>
                    <a:pt x="757" y="752"/>
                  </a:cubicBezTo>
                  <a:cubicBezTo>
                    <a:pt x="877" y="643"/>
                    <a:pt x="988" y="524"/>
                    <a:pt x="1092" y="400"/>
                  </a:cubicBezTo>
                  <a:cubicBezTo>
                    <a:pt x="1132" y="351"/>
                    <a:pt x="1160" y="300"/>
                    <a:pt x="1160" y="233"/>
                  </a:cubicBezTo>
                  <a:cubicBezTo>
                    <a:pt x="1160" y="177"/>
                    <a:pt x="1134" y="108"/>
                    <a:pt x="1092" y="68"/>
                  </a:cubicBezTo>
                  <a:cubicBezTo>
                    <a:pt x="1045" y="26"/>
                    <a:pt x="980" y="0"/>
                    <a:pt x="9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30"/>
            <p:cNvSpPr/>
            <p:nvPr/>
          </p:nvSpPr>
          <p:spPr>
            <a:xfrm>
              <a:off x="4203542" y="2264069"/>
              <a:ext cx="31581" cy="27412"/>
            </a:xfrm>
            <a:custGeom>
              <a:rect b="b" l="l" r="r" t="t"/>
              <a:pathLst>
                <a:path extrusionOk="0" h="795" w="916">
                  <a:moveTo>
                    <a:pt x="623" y="0"/>
                  </a:moveTo>
                  <a:cubicBezTo>
                    <a:pt x="602" y="0"/>
                    <a:pt x="580" y="4"/>
                    <a:pt x="559" y="10"/>
                  </a:cubicBezTo>
                  <a:cubicBezTo>
                    <a:pt x="515" y="23"/>
                    <a:pt x="475" y="46"/>
                    <a:pt x="443" y="79"/>
                  </a:cubicBezTo>
                  <a:cubicBezTo>
                    <a:pt x="380" y="127"/>
                    <a:pt x="318" y="176"/>
                    <a:pt x="255" y="225"/>
                  </a:cubicBezTo>
                  <a:cubicBezTo>
                    <a:pt x="223" y="250"/>
                    <a:pt x="192" y="275"/>
                    <a:pt x="158" y="299"/>
                  </a:cubicBezTo>
                  <a:cubicBezTo>
                    <a:pt x="143" y="311"/>
                    <a:pt x="131" y="327"/>
                    <a:pt x="120" y="343"/>
                  </a:cubicBezTo>
                  <a:cubicBezTo>
                    <a:pt x="96" y="372"/>
                    <a:pt x="69" y="401"/>
                    <a:pt x="49" y="433"/>
                  </a:cubicBezTo>
                  <a:cubicBezTo>
                    <a:pt x="12" y="496"/>
                    <a:pt x="0" y="585"/>
                    <a:pt x="18" y="655"/>
                  </a:cubicBezTo>
                  <a:cubicBezTo>
                    <a:pt x="31" y="700"/>
                    <a:pt x="64" y="739"/>
                    <a:pt x="105" y="762"/>
                  </a:cubicBezTo>
                  <a:cubicBezTo>
                    <a:pt x="147" y="786"/>
                    <a:pt x="193" y="790"/>
                    <a:pt x="240" y="794"/>
                  </a:cubicBezTo>
                  <a:cubicBezTo>
                    <a:pt x="246" y="794"/>
                    <a:pt x="252" y="795"/>
                    <a:pt x="258" y="795"/>
                  </a:cubicBezTo>
                  <a:cubicBezTo>
                    <a:pt x="316" y="795"/>
                    <a:pt x="372" y="764"/>
                    <a:pt x="426" y="742"/>
                  </a:cubicBezTo>
                  <a:cubicBezTo>
                    <a:pt x="454" y="730"/>
                    <a:pt x="474" y="719"/>
                    <a:pt x="497" y="700"/>
                  </a:cubicBezTo>
                  <a:lnTo>
                    <a:pt x="548" y="662"/>
                  </a:lnTo>
                  <a:cubicBezTo>
                    <a:pt x="621" y="608"/>
                    <a:pt x="694" y="553"/>
                    <a:pt x="768" y="499"/>
                  </a:cubicBezTo>
                  <a:cubicBezTo>
                    <a:pt x="808" y="475"/>
                    <a:pt x="840" y="443"/>
                    <a:pt x="865" y="402"/>
                  </a:cubicBezTo>
                  <a:cubicBezTo>
                    <a:pt x="874" y="381"/>
                    <a:pt x="882" y="359"/>
                    <a:pt x="892" y="338"/>
                  </a:cubicBezTo>
                  <a:cubicBezTo>
                    <a:pt x="916" y="257"/>
                    <a:pt x="892" y="169"/>
                    <a:pt x="841" y="105"/>
                  </a:cubicBezTo>
                  <a:cubicBezTo>
                    <a:pt x="823" y="77"/>
                    <a:pt x="797" y="53"/>
                    <a:pt x="766" y="36"/>
                  </a:cubicBezTo>
                  <a:cubicBezTo>
                    <a:pt x="734" y="17"/>
                    <a:pt x="702" y="6"/>
                    <a:pt x="667" y="5"/>
                  </a:cubicBezTo>
                  <a:cubicBezTo>
                    <a:pt x="652" y="2"/>
                    <a:pt x="638" y="0"/>
                    <a:pt x="6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30"/>
            <p:cNvSpPr/>
            <p:nvPr/>
          </p:nvSpPr>
          <p:spPr>
            <a:xfrm>
              <a:off x="4764225" y="2220075"/>
              <a:ext cx="241" cy="1827"/>
            </a:xfrm>
            <a:custGeom>
              <a:rect b="b" l="l" r="r" t="t"/>
              <a:pathLst>
                <a:path extrusionOk="0" h="53" w="7">
                  <a:moveTo>
                    <a:pt x="0" y="0"/>
                  </a:moveTo>
                  <a:lnTo>
                    <a:pt x="6" y="51"/>
                  </a:lnTo>
                  <a:lnTo>
                    <a:pt x="6" y="51"/>
                  </a:lnTo>
                  <a:cubicBezTo>
                    <a:pt x="6" y="43"/>
                    <a:pt x="5" y="36"/>
                    <a:pt x="5" y="27"/>
                  </a:cubicBezTo>
                  <a:lnTo>
                    <a:pt x="0" y="0"/>
                  </a:lnTo>
                  <a:close/>
                  <a:moveTo>
                    <a:pt x="6" y="51"/>
                  </a:moveTo>
                  <a:cubicBezTo>
                    <a:pt x="6" y="52"/>
                    <a:pt x="7" y="52"/>
                    <a:pt x="7" y="52"/>
                  </a:cubicBezTo>
                  <a:lnTo>
                    <a:pt x="6" y="51"/>
                  </a:ln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30"/>
            <p:cNvSpPr/>
            <p:nvPr/>
          </p:nvSpPr>
          <p:spPr>
            <a:xfrm>
              <a:off x="4764432" y="2221868"/>
              <a:ext cx="69" cy="276"/>
            </a:xfrm>
            <a:custGeom>
              <a:rect b="b" l="l" r="r" t="t"/>
              <a:pathLst>
                <a:path extrusionOk="0" h="8" w="2">
                  <a:moveTo>
                    <a:pt x="1" y="0"/>
                  </a:moveTo>
                  <a:lnTo>
                    <a:pt x="1" y="6"/>
                  </a:lnTo>
                  <a:lnTo>
                    <a:pt x="1" y="8"/>
                  </a:lnTo>
                  <a:cubicBezTo>
                    <a:pt x="2" y="6"/>
                    <a:pt x="2" y="2"/>
                    <a:pt x="1" y="0"/>
                  </a:cubicBez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30"/>
            <p:cNvSpPr/>
            <p:nvPr/>
          </p:nvSpPr>
          <p:spPr>
            <a:xfrm>
              <a:off x="4745814" y="2197320"/>
              <a:ext cx="18825" cy="33066"/>
            </a:xfrm>
            <a:custGeom>
              <a:rect b="b" l="l" r="r" t="t"/>
              <a:pathLst>
                <a:path extrusionOk="0" h="959" w="546">
                  <a:moveTo>
                    <a:pt x="221" y="1"/>
                  </a:moveTo>
                  <a:cubicBezTo>
                    <a:pt x="219" y="1"/>
                    <a:pt x="216" y="1"/>
                    <a:pt x="214" y="1"/>
                  </a:cubicBezTo>
                  <a:cubicBezTo>
                    <a:pt x="160" y="4"/>
                    <a:pt x="104" y="21"/>
                    <a:pt x="67" y="62"/>
                  </a:cubicBezTo>
                  <a:cubicBezTo>
                    <a:pt x="28" y="105"/>
                    <a:pt x="10" y="152"/>
                    <a:pt x="5" y="209"/>
                  </a:cubicBezTo>
                  <a:cubicBezTo>
                    <a:pt x="0" y="260"/>
                    <a:pt x="0" y="309"/>
                    <a:pt x="3" y="359"/>
                  </a:cubicBezTo>
                  <a:cubicBezTo>
                    <a:pt x="4" y="406"/>
                    <a:pt x="4" y="452"/>
                    <a:pt x="8" y="499"/>
                  </a:cubicBezTo>
                  <a:cubicBezTo>
                    <a:pt x="15" y="563"/>
                    <a:pt x="25" y="626"/>
                    <a:pt x="46" y="687"/>
                  </a:cubicBezTo>
                  <a:cubicBezTo>
                    <a:pt x="73" y="770"/>
                    <a:pt x="115" y="837"/>
                    <a:pt x="178" y="896"/>
                  </a:cubicBezTo>
                  <a:cubicBezTo>
                    <a:pt x="222" y="935"/>
                    <a:pt x="280" y="959"/>
                    <a:pt x="338" y="959"/>
                  </a:cubicBezTo>
                  <a:cubicBezTo>
                    <a:pt x="373" y="959"/>
                    <a:pt x="408" y="950"/>
                    <a:pt x="439" y="930"/>
                  </a:cubicBezTo>
                  <a:cubicBezTo>
                    <a:pt x="470" y="910"/>
                    <a:pt x="496" y="884"/>
                    <a:pt x="516" y="853"/>
                  </a:cubicBezTo>
                  <a:cubicBezTo>
                    <a:pt x="543" y="811"/>
                    <a:pt x="546" y="764"/>
                    <a:pt x="542" y="718"/>
                  </a:cubicBezTo>
                  <a:cubicBezTo>
                    <a:pt x="536" y="680"/>
                    <a:pt x="533" y="644"/>
                    <a:pt x="523" y="605"/>
                  </a:cubicBezTo>
                  <a:cubicBezTo>
                    <a:pt x="516" y="579"/>
                    <a:pt x="504" y="555"/>
                    <a:pt x="494" y="530"/>
                  </a:cubicBezTo>
                  <a:cubicBezTo>
                    <a:pt x="468" y="467"/>
                    <a:pt x="445" y="400"/>
                    <a:pt x="427" y="333"/>
                  </a:cubicBezTo>
                  <a:cubicBezTo>
                    <a:pt x="424" y="293"/>
                    <a:pt x="421" y="251"/>
                    <a:pt x="422" y="209"/>
                  </a:cubicBezTo>
                  <a:cubicBezTo>
                    <a:pt x="426" y="103"/>
                    <a:pt x="328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0"/>
            <p:cNvSpPr/>
            <p:nvPr/>
          </p:nvSpPr>
          <p:spPr>
            <a:xfrm>
              <a:off x="4795910" y="2214455"/>
              <a:ext cx="33271" cy="23240"/>
            </a:xfrm>
            <a:custGeom>
              <a:rect b="b" l="l" r="r" t="t"/>
              <a:pathLst>
                <a:path extrusionOk="0" h="674" w="965">
                  <a:moveTo>
                    <a:pt x="873" y="298"/>
                  </a:moveTo>
                  <a:cubicBezTo>
                    <a:pt x="874" y="299"/>
                    <a:pt x="876" y="301"/>
                    <a:pt x="877" y="303"/>
                  </a:cubicBezTo>
                  <a:lnTo>
                    <a:pt x="877" y="303"/>
                  </a:lnTo>
                  <a:cubicBezTo>
                    <a:pt x="876" y="301"/>
                    <a:pt x="874" y="299"/>
                    <a:pt x="873" y="298"/>
                  </a:cubicBezTo>
                  <a:close/>
                  <a:moveTo>
                    <a:pt x="256" y="1"/>
                  </a:moveTo>
                  <a:cubicBezTo>
                    <a:pt x="178" y="1"/>
                    <a:pt x="99" y="39"/>
                    <a:pt x="61" y="111"/>
                  </a:cubicBezTo>
                  <a:cubicBezTo>
                    <a:pt x="1" y="223"/>
                    <a:pt x="38" y="348"/>
                    <a:pt x="143" y="416"/>
                  </a:cubicBezTo>
                  <a:cubicBezTo>
                    <a:pt x="231" y="476"/>
                    <a:pt x="323" y="533"/>
                    <a:pt x="415" y="585"/>
                  </a:cubicBezTo>
                  <a:cubicBezTo>
                    <a:pt x="437" y="598"/>
                    <a:pt x="461" y="608"/>
                    <a:pt x="486" y="618"/>
                  </a:cubicBezTo>
                  <a:cubicBezTo>
                    <a:pt x="526" y="637"/>
                    <a:pt x="565" y="655"/>
                    <a:pt x="609" y="661"/>
                  </a:cubicBezTo>
                  <a:cubicBezTo>
                    <a:pt x="639" y="665"/>
                    <a:pt x="670" y="674"/>
                    <a:pt x="700" y="674"/>
                  </a:cubicBezTo>
                  <a:cubicBezTo>
                    <a:pt x="728" y="671"/>
                    <a:pt x="758" y="665"/>
                    <a:pt x="786" y="659"/>
                  </a:cubicBezTo>
                  <a:cubicBezTo>
                    <a:pt x="836" y="649"/>
                    <a:pt x="868" y="625"/>
                    <a:pt x="908" y="593"/>
                  </a:cubicBezTo>
                  <a:cubicBezTo>
                    <a:pt x="955" y="558"/>
                    <a:pt x="964" y="485"/>
                    <a:pt x="952" y="433"/>
                  </a:cubicBezTo>
                  <a:cubicBezTo>
                    <a:pt x="947" y="409"/>
                    <a:pt x="937" y="384"/>
                    <a:pt x="926" y="365"/>
                  </a:cubicBezTo>
                  <a:cubicBezTo>
                    <a:pt x="912" y="343"/>
                    <a:pt x="894" y="323"/>
                    <a:pt x="877" y="303"/>
                  </a:cubicBezTo>
                  <a:lnTo>
                    <a:pt x="877" y="303"/>
                  </a:lnTo>
                  <a:cubicBezTo>
                    <a:pt x="881" y="308"/>
                    <a:pt x="885" y="314"/>
                    <a:pt x="890" y="319"/>
                  </a:cubicBezTo>
                  <a:lnTo>
                    <a:pt x="890" y="319"/>
                  </a:lnTo>
                  <a:cubicBezTo>
                    <a:pt x="872" y="297"/>
                    <a:pt x="855" y="277"/>
                    <a:pt x="831" y="259"/>
                  </a:cubicBezTo>
                  <a:cubicBezTo>
                    <a:pt x="811" y="244"/>
                    <a:pt x="791" y="229"/>
                    <a:pt x="771" y="216"/>
                  </a:cubicBezTo>
                  <a:cubicBezTo>
                    <a:pt x="730" y="191"/>
                    <a:pt x="681" y="177"/>
                    <a:pt x="637" y="159"/>
                  </a:cubicBezTo>
                  <a:lnTo>
                    <a:pt x="637" y="159"/>
                  </a:lnTo>
                  <a:cubicBezTo>
                    <a:pt x="656" y="167"/>
                    <a:pt x="676" y="176"/>
                    <a:pt x="695" y="184"/>
                  </a:cubicBezTo>
                  <a:cubicBezTo>
                    <a:pt x="646" y="163"/>
                    <a:pt x="597" y="144"/>
                    <a:pt x="548" y="125"/>
                  </a:cubicBezTo>
                  <a:cubicBezTo>
                    <a:pt x="486" y="98"/>
                    <a:pt x="426" y="65"/>
                    <a:pt x="368" y="30"/>
                  </a:cubicBezTo>
                  <a:cubicBezTo>
                    <a:pt x="334" y="10"/>
                    <a:pt x="295" y="1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0"/>
            <p:cNvSpPr/>
            <p:nvPr/>
          </p:nvSpPr>
          <p:spPr>
            <a:xfrm>
              <a:off x="4738539" y="2291066"/>
              <a:ext cx="25755" cy="35618"/>
            </a:xfrm>
            <a:custGeom>
              <a:rect b="b" l="l" r="r" t="t"/>
              <a:pathLst>
                <a:path extrusionOk="0" h="1033" w="747">
                  <a:moveTo>
                    <a:pt x="477" y="0"/>
                  </a:moveTo>
                  <a:cubicBezTo>
                    <a:pt x="455" y="0"/>
                    <a:pt x="434" y="3"/>
                    <a:pt x="413" y="10"/>
                  </a:cubicBezTo>
                  <a:cubicBezTo>
                    <a:pt x="392" y="19"/>
                    <a:pt x="373" y="26"/>
                    <a:pt x="352" y="36"/>
                  </a:cubicBezTo>
                  <a:cubicBezTo>
                    <a:pt x="313" y="60"/>
                    <a:pt x="283" y="89"/>
                    <a:pt x="259" y="128"/>
                  </a:cubicBezTo>
                  <a:cubicBezTo>
                    <a:pt x="206" y="203"/>
                    <a:pt x="159" y="283"/>
                    <a:pt x="122" y="368"/>
                  </a:cubicBezTo>
                  <a:cubicBezTo>
                    <a:pt x="68" y="487"/>
                    <a:pt x="17" y="608"/>
                    <a:pt x="8" y="739"/>
                  </a:cubicBezTo>
                  <a:cubicBezTo>
                    <a:pt x="1" y="862"/>
                    <a:pt x="75" y="991"/>
                    <a:pt x="196" y="1025"/>
                  </a:cubicBezTo>
                  <a:cubicBezTo>
                    <a:pt x="215" y="1030"/>
                    <a:pt x="234" y="1032"/>
                    <a:pt x="254" y="1032"/>
                  </a:cubicBezTo>
                  <a:cubicBezTo>
                    <a:pt x="300" y="1032"/>
                    <a:pt x="347" y="1019"/>
                    <a:pt x="386" y="997"/>
                  </a:cubicBezTo>
                  <a:cubicBezTo>
                    <a:pt x="456" y="955"/>
                    <a:pt x="492" y="885"/>
                    <a:pt x="519" y="813"/>
                  </a:cubicBezTo>
                  <a:cubicBezTo>
                    <a:pt x="535" y="770"/>
                    <a:pt x="544" y="724"/>
                    <a:pt x="559" y="680"/>
                  </a:cubicBezTo>
                  <a:cubicBezTo>
                    <a:pt x="568" y="650"/>
                    <a:pt x="580" y="622"/>
                    <a:pt x="591" y="593"/>
                  </a:cubicBezTo>
                  <a:cubicBezTo>
                    <a:pt x="623" y="521"/>
                    <a:pt x="659" y="452"/>
                    <a:pt x="702" y="388"/>
                  </a:cubicBezTo>
                  <a:cubicBezTo>
                    <a:pt x="739" y="333"/>
                    <a:pt x="746" y="249"/>
                    <a:pt x="730" y="190"/>
                  </a:cubicBezTo>
                  <a:cubicBezTo>
                    <a:pt x="713" y="129"/>
                    <a:pt x="667" y="66"/>
                    <a:pt x="611" y="36"/>
                  </a:cubicBezTo>
                  <a:cubicBezTo>
                    <a:pt x="570" y="14"/>
                    <a:pt x="523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30"/>
            <p:cNvSpPr/>
            <p:nvPr/>
          </p:nvSpPr>
          <p:spPr>
            <a:xfrm>
              <a:off x="4601213" y="2364125"/>
              <a:ext cx="38822" cy="21550"/>
            </a:xfrm>
            <a:custGeom>
              <a:rect b="b" l="l" r="r" t="t"/>
              <a:pathLst>
                <a:path extrusionOk="0" h="625" w="1126">
                  <a:moveTo>
                    <a:pt x="232" y="1"/>
                  </a:moveTo>
                  <a:cubicBezTo>
                    <a:pt x="135" y="1"/>
                    <a:pt x="34" y="72"/>
                    <a:pt x="13" y="167"/>
                  </a:cubicBezTo>
                  <a:cubicBezTo>
                    <a:pt x="0" y="224"/>
                    <a:pt x="2" y="290"/>
                    <a:pt x="36" y="341"/>
                  </a:cubicBezTo>
                  <a:cubicBezTo>
                    <a:pt x="69" y="393"/>
                    <a:pt x="112" y="422"/>
                    <a:pt x="169" y="443"/>
                  </a:cubicBezTo>
                  <a:cubicBezTo>
                    <a:pt x="282" y="487"/>
                    <a:pt x="397" y="524"/>
                    <a:pt x="513" y="561"/>
                  </a:cubicBezTo>
                  <a:cubicBezTo>
                    <a:pt x="570" y="579"/>
                    <a:pt x="628" y="597"/>
                    <a:pt x="689" y="607"/>
                  </a:cubicBezTo>
                  <a:cubicBezTo>
                    <a:pt x="734" y="613"/>
                    <a:pt x="783" y="624"/>
                    <a:pt x="830" y="624"/>
                  </a:cubicBezTo>
                  <a:cubicBezTo>
                    <a:pt x="875" y="624"/>
                    <a:pt x="920" y="610"/>
                    <a:pt x="964" y="599"/>
                  </a:cubicBezTo>
                  <a:cubicBezTo>
                    <a:pt x="1044" y="579"/>
                    <a:pt x="1103" y="505"/>
                    <a:pt x="1115" y="425"/>
                  </a:cubicBezTo>
                  <a:cubicBezTo>
                    <a:pt x="1126" y="341"/>
                    <a:pt x="1087" y="260"/>
                    <a:pt x="1013" y="214"/>
                  </a:cubicBezTo>
                  <a:cubicBezTo>
                    <a:pt x="975" y="191"/>
                    <a:pt x="940" y="165"/>
                    <a:pt x="896" y="152"/>
                  </a:cubicBezTo>
                  <a:cubicBezTo>
                    <a:pt x="867" y="144"/>
                    <a:pt x="836" y="138"/>
                    <a:pt x="808" y="131"/>
                  </a:cubicBezTo>
                  <a:cubicBezTo>
                    <a:pt x="752" y="117"/>
                    <a:pt x="693" y="110"/>
                    <a:pt x="635" y="99"/>
                  </a:cubicBezTo>
                  <a:cubicBezTo>
                    <a:pt x="518" y="78"/>
                    <a:pt x="403" y="46"/>
                    <a:pt x="290" y="10"/>
                  </a:cubicBezTo>
                  <a:cubicBezTo>
                    <a:pt x="271" y="4"/>
                    <a:pt x="252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30"/>
            <p:cNvSpPr/>
            <p:nvPr/>
          </p:nvSpPr>
          <p:spPr>
            <a:xfrm>
              <a:off x="4488400" y="2368779"/>
              <a:ext cx="31892" cy="35342"/>
            </a:xfrm>
            <a:custGeom>
              <a:rect b="b" l="l" r="r" t="t"/>
              <a:pathLst>
                <a:path extrusionOk="0" h="1025" w="925">
                  <a:moveTo>
                    <a:pt x="688" y="1"/>
                  </a:moveTo>
                  <a:cubicBezTo>
                    <a:pt x="687" y="1"/>
                    <a:pt x="685" y="1"/>
                    <a:pt x="684" y="1"/>
                  </a:cubicBezTo>
                  <a:cubicBezTo>
                    <a:pt x="626" y="4"/>
                    <a:pt x="558" y="22"/>
                    <a:pt x="519" y="71"/>
                  </a:cubicBezTo>
                  <a:cubicBezTo>
                    <a:pt x="440" y="164"/>
                    <a:pt x="363" y="259"/>
                    <a:pt x="285" y="353"/>
                  </a:cubicBezTo>
                  <a:cubicBezTo>
                    <a:pt x="236" y="412"/>
                    <a:pt x="186" y="472"/>
                    <a:pt x="144" y="535"/>
                  </a:cubicBezTo>
                  <a:cubicBezTo>
                    <a:pt x="108" y="586"/>
                    <a:pt x="75" y="636"/>
                    <a:pt x="40" y="687"/>
                  </a:cubicBezTo>
                  <a:cubicBezTo>
                    <a:pt x="9" y="732"/>
                    <a:pt x="1" y="811"/>
                    <a:pt x="18" y="860"/>
                  </a:cubicBezTo>
                  <a:cubicBezTo>
                    <a:pt x="33" y="907"/>
                    <a:pt x="59" y="947"/>
                    <a:pt x="98" y="978"/>
                  </a:cubicBezTo>
                  <a:cubicBezTo>
                    <a:pt x="138" y="1009"/>
                    <a:pt x="188" y="1025"/>
                    <a:pt x="238" y="1025"/>
                  </a:cubicBezTo>
                  <a:cubicBezTo>
                    <a:pt x="295" y="1025"/>
                    <a:pt x="352" y="1004"/>
                    <a:pt x="394" y="959"/>
                  </a:cubicBezTo>
                  <a:lnTo>
                    <a:pt x="514" y="827"/>
                  </a:lnTo>
                  <a:cubicBezTo>
                    <a:pt x="569" y="770"/>
                    <a:pt x="615" y="704"/>
                    <a:pt x="662" y="641"/>
                  </a:cubicBezTo>
                  <a:cubicBezTo>
                    <a:pt x="736" y="546"/>
                    <a:pt x="810" y="448"/>
                    <a:pt x="884" y="352"/>
                  </a:cubicBezTo>
                  <a:cubicBezTo>
                    <a:pt x="918" y="310"/>
                    <a:pt x="925" y="223"/>
                    <a:pt x="909" y="173"/>
                  </a:cubicBezTo>
                  <a:cubicBezTo>
                    <a:pt x="893" y="124"/>
                    <a:pt x="866" y="83"/>
                    <a:pt x="826" y="52"/>
                  </a:cubicBezTo>
                  <a:cubicBezTo>
                    <a:pt x="788" y="22"/>
                    <a:pt x="739" y="1"/>
                    <a:pt x="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30"/>
            <p:cNvSpPr/>
            <p:nvPr/>
          </p:nvSpPr>
          <p:spPr>
            <a:xfrm>
              <a:off x="4377208" y="2373434"/>
              <a:ext cx="38201" cy="15688"/>
            </a:xfrm>
            <a:custGeom>
              <a:rect b="b" l="l" r="r" t="t"/>
              <a:pathLst>
                <a:path extrusionOk="0" h="455" w="1108">
                  <a:moveTo>
                    <a:pt x="901" y="1"/>
                  </a:moveTo>
                  <a:cubicBezTo>
                    <a:pt x="897" y="1"/>
                    <a:pt x="892" y="1"/>
                    <a:pt x="888" y="1"/>
                  </a:cubicBezTo>
                  <a:cubicBezTo>
                    <a:pt x="818" y="7"/>
                    <a:pt x="750" y="11"/>
                    <a:pt x="683" y="20"/>
                  </a:cubicBezTo>
                  <a:lnTo>
                    <a:pt x="741" y="12"/>
                  </a:lnTo>
                  <a:lnTo>
                    <a:pt x="741" y="12"/>
                  </a:lnTo>
                  <a:cubicBezTo>
                    <a:pt x="616" y="29"/>
                    <a:pt x="493" y="37"/>
                    <a:pt x="368" y="37"/>
                  </a:cubicBezTo>
                  <a:cubicBezTo>
                    <a:pt x="315" y="37"/>
                    <a:pt x="262" y="36"/>
                    <a:pt x="209" y="33"/>
                  </a:cubicBezTo>
                  <a:cubicBezTo>
                    <a:pt x="206" y="32"/>
                    <a:pt x="203" y="32"/>
                    <a:pt x="200" y="32"/>
                  </a:cubicBezTo>
                  <a:cubicBezTo>
                    <a:pt x="97" y="32"/>
                    <a:pt x="1" y="133"/>
                    <a:pt x="6" y="236"/>
                  </a:cubicBezTo>
                  <a:cubicBezTo>
                    <a:pt x="11" y="353"/>
                    <a:pt x="95" y="431"/>
                    <a:pt x="209" y="439"/>
                  </a:cubicBezTo>
                  <a:cubicBezTo>
                    <a:pt x="323" y="448"/>
                    <a:pt x="440" y="451"/>
                    <a:pt x="556" y="453"/>
                  </a:cubicBezTo>
                  <a:cubicBezTo>
                    <a:pt x="584" y="454"/>
                    <a:pt x="613" y="454"/>
                    <a:pt x="642" y="454"/>
                  </a:cubicBezTo>
                  <a:cubicBezTo>
                    <a:pt x="671" y="454"/>
                    <a:pt x="700" y="454"/>
                    <a:pt x="729" y="453"/>
                  </a:cubicBezTo>
                  <a:cubicBezTo>
                    <a:pt x="801" y="452"/>
                    <a:pt x="873" y="438"/>
                    <a:pt x="945" y="426"/>
                  </a:cubicBezTo>
                  <a:cubicBezTo>
                    <a:pt x="993" y="418"/>
                    <a:pt x="1052" y="369"/>
                    <a:pt x="1075" y="326"/>
                  </a:cubicBezTo>
                  <a:cubicBezTo>
                    <a:pt x="1098" y="281"/>
                    <a:pt x="1108" y="238"/>
                    <a:pt x="1101" y="188"/>
                  </a:cubicBezTo>
                  <a:cubicBezTo>
                    <a:pt x="1087" y="94"/>
                    <a:pt x="100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30"/>
            <p:cNvSpPr/>
            <p:nvPr/>
          </p:nvSpPr>
          <p:spPr>
            <a:xfrm>
              <a:off x="4316286" y="2318338"/>
              <a:ext cx="37236" cy="18171"/>
            </a:xfrm>
            <a:custGeom>
              <a:rect b="b" l="l" r="r" t="t"/>
              <a:pathLst>
                <a:path extrusionOk="0" h="527" w="1080">
                  <a:moveTo>
                    <a:pt x="786" y="1"/>
                  </a:moveTo>
                  <a:cubicBezTo>
                    <a:pt x="721" y="1"/>
                    <a:pt x="655" y="14"/>
                    <a:pt x="593" y="25"/>
                  </a:cubicBezTo>
                  <a:cubicBezTo>
                    <a:pt x="522" y="36"/>
                    <a:pt x="450" y="50"/>
                    <a:pt x="380" y="61"/>
                  </a:cubicBezTo>
                  <a:cubicBezTo>
                    <a:pt x="328" y="67"/>
                    <a:pt x="277" y="74"/>
                    <a:pt x="225" y="79"/>
                  </a:cubicBezTo>
                  <a:cubicBezTo>
                    <a:pt x="164" y="87"/>
                    <a:pt x="114" y="99"/>
                    <a:pt x="68" y="144"/>
                  </a:cubicBezTo>
                  <a:cubicBezTo>
                    <a:pt x="28" y="183"/>
                    <a:pt x="0" y="247"/>
                    <a:pt x="2" y="302"/>
                  </a:cubicBezTo>
                  <a:cubicBezTo>
                    <a:pt x="7" y="411"/>
                    <a:pt x="94" y="526"/>
                    <a:pt x="213" y="526"/>
                  </a:cubicBezTo>
                  <a:cubicBezTo>
                    <a:pt x="217" y="526"/>
                    <a:pt x="222" y="526"/>
                    <a:pt x="226" y="526"/>
                  </a:cubicBezTo>
                  <a:cubicBezTo>
                    <a:pt x="338" y="518"/>
                    <a:pt x="448" y="510"/>
                    <a:pt x="560" y="508"/>
                  </a:cubicBezTo>
                  <a:cubicBezTo>
                    <a:pt x="714" y="504"/>
                    <a:pt x="896" y="519"/>
                    <a:pt x="1009" y="396"/>
                  </a:cubicBezTo>
                  <a:cubicBezTo>
                    <a:pt x="1057" y="344"/>
                    <a:pt x="1079" y="282"/>
                    <a:pt x="1070" y="212"/>
                  </a:cubicBezTo>
                  <a:cubicBezTo>
                    <a:pt x="1058" y="140"/>
                    <a:pt x="1021" y="94"/>
                    <a:pt x="963" y="52"/>
                  </a:cubicBezTo>
                  <a:cubicBezTo>
                    <a:pt x="909" y="13"/>
                    <a:pt x="848" y="1"/>
                    <a:pt x="7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30"/>
            <p:cNvSpPr/>
            <p:nvPr/>
          </p:nvSpPr>
          <p:spPr>
            <a:xfrm>
              <a:off x="4306425" y="2263311"/>
              <a:ext cx="793" cy="1827"/>
            </a:xfrm>
            <a:custGeom>
              <a:rect b="b" l="l" r="r" t="t"/>
              <a:pathLst>
                <a:path extrusionOk="0" h="53" w="23">
                  <a:moveTo>
                    <a:pt x="1" y="0"/>
                  </a:moveTo>
                  <a:lnTo>
                    <a:pt x="1" y="0"/>
                  </a:lnTo>
                  <a:cubicBezTo>
                    <a:pt x="7" y="18"/>
                    <a:pt x="16" y="35"/>
                    <a:pt x="23" y="52"/>
                  </a:cubicBezTo>
                  <a:lnTo>
                    <a:pt x="7" y="13"/>
                  </a:lnTo>
                  <a:cubicBezTo>
                    <a:pt x="6" y="8"/>
                    <a:pt x="4" y="3"/>
                    <a:pt x="1" y="0"/>
                  </a:cubicBez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30"/>
            <p:cNvSpPr/>
            <p:nvPr/>
          </p:nvSpPr>
          <p:spPr>
            <a:xfrm>
              <a:off x="4301460" y="2245106"/>
              <a:ext cx="19997" cy="25515"/>
            </a:xfrm>
            <a:custGeom>
              <a:rect b="b" l="l" r="r" t="t"/>
              <a:pathLst>
                <a:path extrusionOk="0" h="740" w="580">
                  <a:moveTo>
                    <a:pt x="207" y="0"/>
                  </a:moveTo>
                  <a:cubicBezTo>
                    <a:pt x="156" y="0"/>
                    <a:pt x="97" y="22"/>
                    <a:pt x="63" y="61"/>
                  </a:cubicBezTo>
                  <a:cubicBezTo>
                    <a:pt x="26" y="99"/>
                    <a:pt x="0" y="150"/>
                    <a:pt x="3" y="205"/>
                  </a:cubicBezTo>
                  <a:lnTo>
                    <a:pt x="11" y="259"/>
                  </a:lnTo>
                  <a:cubicBezTo>
                    <a:pt x="18" y="287"/>
                    <a:pt x="32" y="310"/>
                    <a:pt x="48" y="331"/>
                  </a:cubicBezTo>
                  <a:lnTo>
                    <a:pt x="48" y="331"/>
                  </a:lnTo>
                  <a:cubicBezTo>
                    <a:pt x="48" y="330"/>
                    <a:pt x="48" y="330"/>
                    <a:pt x="48" y="330"/>
                  </a:cubicBezTo>
                  <a:lnTo>
                    <a:pt x="48" y="330"/>
                  </a:lnTo>
                  <a:cubicBezTo>
                    <a:pt x="74" y="364"/>
                    <a:pt x="94" y="401"/>
                    <a:pt x="113" y="440"/>
                  </a:cubicBezTo>
                  <a:cubicBezTo>
                    <a:pt x="116" y="448"/>
                    <a:pt x="120" y="457"/>
                    <a:pt x="123" y="468"/>
                  </a:cubicBezTo>
                  <a:cubicBezTo>
                    <a:pt x="130" y="493"/>
                    <a:pt x="142" y="518"/>
                    <a:pt x="152" y="541"/>
                  </a:cubicBezTo>
                  <a:cubicBezTo>
                    <a:pt x="162" y="565"/>
                    <a:pt x="171" y="589"/>
                    <a:pt x="186" y="611"/>
                  </a:cubicBezTo>
                  <a:cubicBezTo>
                    <a:pt x="193" y="622"/>
                    <a:pt x="199" y="633"/>
                    <a:pt x="206" y="645"/>
                  </a:cubicBezTo>
                  <a:cubicBezTo>
                    <a:pt x="222" y="672"/>
                    <a:pt x="249" y="698"/>
                    <a:pt x="275" y="714"/>
                  </a:cubicBezTo>
                  <a:cubicBezTo>
                    <a:pt x="304" y="731"/>
                    <a:pt x="337" y="739"/>
                    <a:pt x="371" y="739"/>
                  </a:cubicBezTo>
                  <a:cubicBezTo>
                    <a:pt x="380" y="739"/>
                    <a:pt x="390" y="739"/>
                    <a:pt x="399" y="737"/>
                  </a:cubicBezTo>
                  <a:cubicBezTo>
                    <a:pt x="416" y="737"/>
                    <a:pt x="432" y="733"/>
                    <a:pt x="447" y="724"/>
                  </a:cubicBezTo>
                  <a:cubicBezTo>
                    <a:pt x="464" y="719"/>
                    <a:pt x="478" y="711"/>
                    <a:pt x="490" y="700"/>
                  </a:cubicBezTo>
                  <a:cubicBezTo>
                    <a:pt x="522" y="674"/>
                    <a:pt x="548" y="640"/>
                    <a:pt x="558" y="599"/>
                  </a:cubicBezTo>
                  <a:cubicBezTo>
                    <a:pt x="563" y="585"/>
                    <a:pt x="567" y="570"/>
                    <a:pt x="569" y="555"/>
                  </a:cubicBezTo>
                  <a:cubicBezTo>
                    <a:pt x="573" y="530"/>
                    <a:pt x="579" y="504"/>
                    <a:pt x="578" y="479"/>
                  </a:cubicBezTo>
                  <a:cubicBezTo>
                    <a:pt x="573" y="452"/>
                    <a:pt x="569" y="426"/>
                    <a:pt x="566" y="400"/>
                  </a:cubicBezTo>
                  <a:cubicBezTo>
                    <a:pt x="559" y="349"/>
                    <a:pt x="533" y="301"/>
                    <a:pt x="508" y="257"/>
                  </a:cubicBezTo>
                  <a:cubicBezTo>
                    <a:pt x="467" y="185"/>
                    <a:pt x="414" y="117"/>
                    <a:pt x="352" y="61"/>
                  </a:cubicBezTo>
                  <a:cubicBezTo>
                    <a:pt x="312" y="24"/>
                    <a:pt x="263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30"/>
            <p:cNvSpPr/>
            <p:nvPr/>
          </p:nvSpPr>
          <p:spPr>
            <a:xfrm>
              <a:off x="4338972" y="2195803"/>
              <a:ext cx="33926" cy="21481"/>
            </a:xfrm>
            <a:custGeom>
              <a:rect b="b" l="l" r="r" t="t"/>
              <a:pathLst>
                <a:path extrusionOk="0" h="623" w="984">
                  <a:moveTo>
                    <a:pt x="251" y="1"/>
                  </a:moveTo>
                  <a:cubicBezTo>
                    <a:pt x="210" y="1"/>
                    <a:pt x="165" y="12"/>
                    <a:pt x="135" y="31"/>
                  </a:cubicBezTo>
                  <a:cubicBezTo>
                    <a:pt x="93" y="59"/>
                    <a:pt x="63" y="92"/>
                    <a:pt x="44" y="138"/>
                  </a:cubicBezTo>
                  <a:cubicBezTo>
                    <a:pt x="0" y="238"/>
                    <a:pt x="39" y="361"/>
                    <a:pt x="135" y="417"/>
                  </a:cubicBezTo>
                  <a:cubicBezTo>
                    <a:pt x="214" y="462"/>
                    <a:pt x="296" y="505"/>
                    <a:pt x="380" y="543"/>
                  </a:cubicBezTo>
                  <a:cubicBezTo>
                    <a:pt x="437" y="569"/>
                    <a:pt x="494" y="597"/>
                    <a:pt x="557" y="610"/>
                  </a:cubicBezTo>
                  <a:cubicBezTo>
                    <a:pt x="591" y="617"/>
                    <a:pt x="626" y="623"/>
                    <a:pt x="660" y="623"/>
                  </a:cubicBezTo>
                  <a:cubicBezTo>
                    <a:pt x="667" y="623"/>
                    <a:pt x="674" y="622"/>
                    <a:pt x="681" y="622"/>
                  </a:cubicBezTo>
                  <a:cubicBezTo>
                    <a:pt x="704" y="621"/>
                    <a:pt x="729" y="618"/>
                    <a:pt x="754" y="617"/>
                  </a:cubicBezTo>
                  <a:cubicBezTo>
                    <a:pt x="804" y="613"/>
                    <a:pt x="846" y="601"/>
                    <a:pt x="886" y="570"/>
                  </a:cubicBezTo>
                  <a:cubicBezTo>
                    <a:pt x="922" y="543"/>
                    <a:pt x="953" y="502"/>
                    <a:pt x="964" y="456"/>
                  </a:cubicBezTo>
                  <a:cubicBezTo>
                    <a:pt x="984" y="360"/>
                    <a:pt x="946" y="266"/>
                    <a:pt x="863" y="212"/>
                  </a:cubicBezTo>
                  <a:cubicBezTo>
                    <a:pt x="844" y="200"/>
                    <a:pt x="826" y="189"/>
                    <a:pt x="809" y="177"/>
                  </a:cubicBezTo>
                  <a:cubicBezTo>
                    <a:pt x="774" y="153"/>
                    <a:pt x="741" y="138"/>
                    <a:pt x="701" y="122"/>
                  </a:cubicBezTo>
                  <a:cubicBezTo>
                    <a:pt x="657" y="105"/>
                    <a:pt x="614" y="96"/>
                    <a:pt x="567" y="85"/>
                  </a:cubicBezTo>
                  <a:cubicBezTo>
                    <a:pt x="478" y="64"/>
                    <a:pt x="393" y="38"/>
                    <a:pt x="307" y="9"/>
                  </a:cubicBezTo>
                  <a:cubicBezTo>
                    <a:pt x="290" y="3"/>
                    <a:pt x="27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0"/>
            <p:cNvSpPr/>
            <p:nvPr/>
          </p:nvSpPr>
          <p:spPr>
            <a:xfrm>
              <a:off x="4455301" y="2155498"/>
              <a:ext cx="31857" cy="16481"/>
            </a:xfrm>
            <a:custGeom>
              <a:rect b="b" l="l" r="r" t="t"/>
              <a:pathLst>
                <a:path extrusionOk="0" h="478" w="924">
                  <a:moveTo>
                    <a:pt x="227" y="0"/>
                  </a:moveTo>
                  <a:cubicBezTo>
                    <a:pt x="191" y="0"/>
                    <a:pt x="156" y="8"/>
                    <a:pt x="124" y="27"/>
                  </a:cubicBezTo>
                  <a:cubicBezTo>
                    <a:pt x="79" y="53"/>
                    <a:pt x="37" y="103"/>
                    <a:pt x="26" y="154"/>
                  </a:cubicBezTo>
                  <a:cubicBezTo>
                    <a:pt x="1" y="261"/>
                    <a:pt x="58" y="386"/>
                    <a:pt x="174" y="414"/>
                  </a:cubicBezTo>
                  <a:cubicBezTo>
                    <a:pt x="285" y="440"/>
                    <a:pt x="395" y="457"/>
                    <a:pt x="507" y="471"/>
                  </a:cubicBezTo>
                  <a:cubicBezTo>
                    <a:pt x="529" y="473"/>
                    <a:pt x="551" y="478"/>
                    <a:pt x="574" y="478"/>
                  </a:cubicBezTo>
                  <a:cubicBezTo>
                    <a:pt x="576" y="478"/>
                    <a:pt x="579" y="478"/>
                    <a:pt x="581" y="478"/>
                  </a:cubicBezTo>
                  <a:cubicBezTo>
                    <a:pt x="605" y="477"/>
                    <a:pt x="629" y="472"/>
                    <a:pt x="654" y="469"/>
                  </a:cubicBezTo>
                  <a:cubicBezTo>
                    <a:pt x="696" y="464"/>
                    <a:pt x="728" y="461"/>
                    <a:pt x="767" y="440"/>
                  </a:cubicBezTo>
                  <a:cubicBezTo>
                    <a:pt x="778" y="435"/>
                    <a:pt x="789" y="429"/>
                    <a:pt x="799" y="422"/>
                  </a:cubicBezTo>
                  <a:cubicBezTo>
                    <a:pt x="825" y="407"/>
                    <a:pt x="850" y="389"/>
                    <a:pt x="870" y="366"/>
                  </a:cubicBezTo>
                  <a:cubicBezTo>
                    <a:pt x="923" y="313"/>
                    <a:pt x="923" y="218"/>
                    <a:pt x="868" y="164"/>
                  </a:cubicBezTo>
                  <a:cubicBezTo>
                    <a:pt x="838" y="134"/>
                    <a:pt x="806" y="110"/>
                    <a:pt x="769" y="89"/>
                  </a:cubicBezTo>
                  <a:cubicBezTo>
                    <a:pt x="729" y="65"/>
                    <a:pt x="675" y="56"/>
                    <a:pt x="628" y="47"/>
                  </a:cubicBezTo>
                  <a:cubicBezTo>
                    <a:pt x="548" y="32"/>
                    <a:pt x="464" y="31"/>
                    <a:pt x="384" y="22"/>
                  </a:cubicBezTo>
                  <a:cubicBezTo>
                    <a:pt x="351" y="16"/>
                    <a:pt x="318" y="13"/>
                    <a:pt x="286" y="6"/>
                  </a:cubicBezTo>
                  <a:cubicBezTo>
                    <a:pt x="266" y="2"/>
                    <a:pt x="247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0"/>
            <p:cNvSpPr/>
            <p:nvPr/>
          </p:nvSpPr>
          <p:spPr>
            <a:xfrm>
              <a:off x="4579112" y="2115262"/>
              <a:ext cx="38063" cy="23757"/>
            </a:xfrm>
            <a:custGeom>
              <a:rect b="b" l="l" r="r" t="t"/>
              <a:pathLst>
                <a:path extrusionOk="0" h="689" w="1104">
                  <a:moveTo>
                    <a:pt x="839" y="1"/>
                  </a:moveTo>
                  <a:cubicBezTo>
                    <a:pt x="818" y="1"/>
                    <a:pt x="797" y="4"/>
                    <a:pt x="778" y="11"/>
                  </a:cubicBezTo>
                  <a:cubicBezTo>
                    <a:pt x="581" y="78"/>
                    <a:pt x="383" y="147"/>
                    <a:pt x="187" y="215"/>
                  </a:cubicBezTo>
                  <a:cubicBezTo>
                    <a:pt x="127" y="236"/>
                    <a:pt x="76" y="270"/>
                    <a:pt x="43" y="326"/>
                  </a:cubicBezTo>
                  <a:cubicBezTo>
                    <a:pt x="13" y="378"/>
                    <a:pt x="1" y="453"/>
                    <a:pt x="18" y="511"/>
                  </a:cubicBezTo>
                  <a:cubicBezTo>
                    <a:pt x="51" y="610"/>
                    <a:pt x="145" y="688"/>
                    <a:pt x="250" y="688"/>
                  </a:cubicBezTo>
                  <a:cubicBezTo>
                    <a:pt x="271" y="688"/>
                    <a:pt x="292" y="685"/>
                    <a:pt x="314" y="678"/>
                  </a:cubicBezTo>
                  <a:cubicBezTo>
                    <a:pt x="512" y="616"/>
                    <a:pt x="711" y="553"/>
                    <a:pt x="909" y="491"/>
                  </a:cubicBezTo>
                  <a:cubicBezTo>
                    <a:pt x="970" y="472"/>
                    <a:pt x="1025" y="432"/>
                    <a:pt x="1058" y="376"/>
                  </a:cubicBezTo>
                  <a:cubicBezTo>
                    <a:pt x="1090" y="322"/>
                    <a:pt x="1104" y="243"/>
                    <a:pt x="1084" y="184"/>
                  </a:cubicBezTo>
                  <a:cubicBezTo>
                    <a:pt x="1064" y="124"/>
                    <a:pt x="1027" y="66"/>
                    <a:pt x="969" y="36"/>
                  </a:cubicBezTo>
                  <a:cubicBezTo>
                    <a:pt x="930" y="15"/>
                    <a:pt x="884" y="1"/>
                    <a:pt x="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0"/>
            <p:cNvSpPr/>
            <p:nvPr/>
          </p:nvSpPr>
          <p:spPr>
            <a:xfrm>
              <a:off x="4662204" y="2118330"/>
              <a:ext cx="27892" cy="27756"/>
            </a:xfrm>
            <a:custGeom>
              <a:rect b="b" l="l" r="r" t="t"/>
              <a:pathLst>
                <a:path extrusionOk="0" h="805" w="809">
                  <a:moveTo>
                    <a:pt x="235" y="1"/>
                  </a:moveTo>
                  <a:cubicBezTo>
                    <a:pt x="206" y="1"/>
                    <a:pt x="177" y="7"/>
                    <a:pt x="150" y="22"/>
                  </a:cubicBezTo>
                  <a:cubicBezTo>
                    <a:pt x="120" y="31"/>
                    <a:pt x="94" y="48"/>
                    <a:pt x="73" y="72"/>
                  </a:cubicBezTo>
                  <a:cubicBezTo>
                    <a:pt x="32" y="117"/>
                    <a:pt x="1" y="177"/>
                    <a:pt x="3" y="240"/>
                  </a:cubicBezTo>
                  <a:cubicBezTo>
                    <a:pt x="6" y="261"/>
                    <a:pt x="8" y="284"/>
                    <a:pt x="12" y="305"/>
                  </a:cubicBezTo>
                  <a:cubicBezTo>
                    <a:pt x="23" y="344"/>
                    <a:pt x="44" y="380"/>
                    <a:pt x="73" y="410"/>
                  </a:cubicBezTo>
                  <a:cubicBezTo>
                    <a:pt x="122" y="464"/>
                    <a:pt x="172" y="518"/>
                    <a:pt x="220" y="573"/>
                  </a:cubicBezTo>
                  <a:cubicBezTo>
                    <a:pt x="245" y="599"/>
                    <a:pt x="268" y="628"/>
                    <a:pt x="293" y="652"/>
                  </a:cubicBezTo>
                  <a:cubicBezTo>
                    <a:pt x="319" y="678"/>
                    <a:pt x="346" y="704"/>
                    <a:pt x="372" y="730"/>
                  </a:cubicBezTo>
                  <a:cubicBezTo>
                    <a:pt x="419" y="776"/>
                    <a:pt x="486" y="805"/>
                    <a:pt x="553" y="805"/>
                  </a:cubicBezTo>
                  <a:cubicBezTo>
                    <a:pt x="554" y="805"/>
                    <a:pt x="556" y="805"/>
                    <a:pt x="558" y="805"/>
                  </a:cubicBezTo>
                  <a:cubicBezTo>
                    <a:pt x="591" y="805"/>
                    <a:pt x="622" y="797"/>
                    <a:pt x="649" y="782"/>
                  </a:cubicBezTo>
                  <a:cubicBezTo>
                    <a:pt x="681" y="771"/>
                    <a:pt x="709" y="755"/>
                    <a:pt x="732" y="730"/>
                  </a:cubicBezTo>
                  <a:cubicBezTo>
                    <a:pt x="776" y="682"/>
                    <a:pt x="809" y="618"/>
                    <a:pt x="806" y="551"/>
                  </a:cubicBezTo>
                  <a:cubicBezTo>
                    <a:pt x="804" y="484"/>
                    <a:pt x="780" y="423"/>
                    <a:pt x="732" y="374"/>
                  </a:cubicBezTo>
                  <a:cubicBezTo>
                    <a:pt x="707" y="348"/>
                    <a:pt x="681" y="322"/>
                    <a:pt x="657" y="296"/>
                  </a:cubicBezTo>
                  <a:cubicBezTo>
                    <a:pt x="631" y="269"/>
                    <a:pt x="602" y="245"/>
                    <a:pt x="574" y="220"/>
                  </a:cubicBezTo>
                  <a:cubicBezTo>
                    <a:pt x="519" y="171"/>
                    <a:pt x="466" y="121"/>
                    <a:pt x="412" y="72"/>
                  </a:cubicBezTo>
                  <a:cubicBezTo>
                    <a:pt x="365" y="29"/>
                    <a:pt x="306" y="1"/>
                    <a:pt x="242" y="1"/>
                  </a:cubicBezTo>
                  <a:cubicBezTo>
                    <a:pt x="240" y="1"/>
                    <a:pt x="238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30"/>
            <p:cNvSpPr/>
            <p:nvPr/>
          </p:nvSpPr>
          <p:spPr>
            <a:xfrm>
              <a:off x="4459094" y="2211697"/>
              <a:ext cx="69989" cy="24998"/>
            </a:xfrm>
            <a:custGeom>
              <a:rect b="b" l="l" r="r" t="t"/>
              <a:pathLst>
                <a:path extrusionOk="0" h="725" w="2030">
                  <a:moveTo>
                    <a:pt x="1762" y="1"/>
                  </a:moveTo>
                  <a:cubicBezTo>
                    <a:pt x="1740" y="1"/>
                    <a:pt x="1719" y="4"/>
                    <a:pt x="1698" y="13"/>
                  </a:cubicBezTo>
                  <a:cubicBezTo>
                    <a:pt x="1465" y="110"/>
                    <a:pt x="1213" y="171"/>
                    <a:pt x="967" y="214"/>
                  </a:cubicBezTo>
                  <a:cubicBezTo>
                    <a:pt x="955" y="217"/>
                    <a:pt x="944" y="218"/>
                    <a:pt x="932" y="220"/>
                  </a:cubicBezTo>
                  <a:lnTo>
                    <a:pt x="932" y="220"/>
                  </a:lnTo>
                  <a:cubicBezTo>
                    <a:pt x="928" y="221"/>
                    <a:pt x="922" y="221"/>
                    <a:pt x="916" y="222"/>
                  </a:cubicBezTo>
                  <a:cubicBezTo>
                    <a:pt x="884" y="227"/>
                    <a:pt x="853" y="229"/>
                    <a:pt x="822" y="232"/>
                  </a:cubicBezTo>
                  <a:cubicBezTo>
                    <a:pt x="759" y="237"/>
                    <a:pt x="697" y="240"/>
                    <a:pt x="634" y="243"/>
                  </a:cubicBezTo>
                  <a:cubicBezTo>
                    <a:pt x="608" y="244"/>
                    <a:pt x="582" y="245"/>
                    <a:pt x="557" y="245"/>
                  </a:cubicBezTo>
                  <a:cubicBezTo>
                    <a:pt x="462" y="245"/>
                    <a:pt x="377" y="236"/>
                    <a:pt x="279" y="214"/>
                  </a:cubicBezTo>
                  <a:cubicBezTo>
                    <a:pt x="263" y="211"/>
                    <a:pt x="247" y="209"/>
                    <a:pt x="231" y="209"/>
                  </a:cubicBezTo>
                  <a:cubicBezTo>
                    <a:pt x="140" y="209"/>
                    <a:pt x="55" y="264"/>
                    <a:pt x="29" y="357"/>
                  </a:cubicBezTo>
                  <a:cubicBezTo>
                    <a:pt x="0" y="463"/>
                    <a:pt x="66" y="578"/>
                    <a:pt x="171" y="607"/>
                  </a:cubicBezTo>
                  <a:cubicBezTo>
                    <a:pt x="413" y="673"/>
                    <a:pt x="662" y="725"/>
                    <a:pt x="913" y="725"/>
                  </a:cubicBezTo>
                  <a:cubicBezTo>
                    <a:pt x="949" y="725"/>
                    <a:pt x="986" y="723"/>
                    <a:pt x="1022" y="721"/>
                  </a:cubicBezTo>
                  <a:cubicBezTo>
                    <a:pt x="1332" y="701"/>
                    <a:pt x="1616" y="609"/>
                    <a:pt x="1885" y="454"/>
                  </a:cubicBezTo>
                  <a:cubicBezTo>
                    <a:pt x="1989" y="395"/>
                    <a:pt x="2030" y="263"/>
                    <a:pt x="1983" y="154"/>
                  </a:cubicBezTo>
                  <a:cubicBezTo>
                    <a:pt x="1949" y="73"/>
                    <a:pt x="1856" y="1"/>
                    <a:pt x="17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30"/>
            <p:cNvSpPr/>
            <p:nvPr/>
          </p:nvSpPr>
          <p:spPr>
            <a:xfrm>
              <a:off x="4560046" y="2176357"/>
              <a:ext cx="46786" cy="22515"/>
            </a:xfrm>
            <a:custGeom>
              <a:rect b="b" l="l" r="r" t="t"/>
              <a:pathLst>
                <a:path extrusionOk="0" h="653" w="1357">
                  <a:moveTo>
                    <a:pt x="536" y="1"/>
                  </a:moveTo>
                  <a:cubicBezTo>
                    <a:pt x="512" y="1"/>
                    <a:pt x="488" y="2"/>
                    <a:pt x="464" y="4"/>
                  </a:cubicBezTo>
                  <a:cubicBezTo>
                    <a:pt x="361" y="12"/>
                    <a:pt x="259" y="17"/>
                    <a:pt x="162" y="51"/>
                  </a:cubicBezTo>
                  <a:cubicBezTo>
                    <a:pt x="70" y="83"/>
                    <a:pt x="1" y="179"/>
                    <a:pt x="33" y="279"/>
                  </a:cubicBezTo>
                  <a:cubicBezTo>
                    <a:pt x="58" y="356"/>
                    <a:pt x="130" y="416"/>
                    <a:pt x="211" y="416"/>
                  </a:cubicBezTo>
                  <a:cubicBezTo>
                    <a:pt x="227" y="416"/>
                    <a:pt x="244" y="414"/>
                    <a:pt x="261" y="408"/>
                  </a:cubicBezTo>
                  <a:cubicBezTo>
                    <a:pt x="282" y="401"/>
                    <a:pt x="303" y="394"/>
                    <a:pt x="325" y="390"/>
                  </a:cubicBezTo>
                  <a:lnTo>
                    <a:pt x="347" y="387"/>
                  </a:lnTo>
                  <a:cubicBezTo>
                    <a:pt x="351" y="387"/>
                    <a:pt x="351" y="387"/>
                    <a:pt x="356" y="385"/>
                  </a:cubicBezTo>
                  <a:cubicBezTo>
                    <a:pt x="372" y="384"/>
                    <a:pt x="389" y="384"/>
                    <a:pt x="405" y="383"/>
                  </a:cubicBezTo>
                  <a:lnTo>
                    <a:pt x="420" y="383"/>
                  </a:lnTo>
                  <a:cubicBezTo>
                    <a:pt x="426" y="384"/>
                    <a:pt x="431" y="384"/>
                    <a:pt x="436" y="385"/>
                  </a:cubicBezTo>
                  <a:cubicBezTo>
                    <a:pt x="475" y="393"/>
                    <a:pt x="512" y="405"/>
                    <a:pt x="548" y="418"/>
                  </a:cubicBezTo>
                  <a:cubicBezTo>
                    <a:pt x="556" y="420"/>
                    <a:pt x="564" y="423"/>
                    <a:pt x="570" y="427"/>
                  </a:cubicBezTo>
                  <a:cubicBezTo>
                    <a:pt x="571" y="427"/>
                    <a:pt x="570" y="427"/>
                    <a:pt x="573" y="429"/>
                  </a:cubicBezTo>
                  <a:cubicBezTo>
                    <a:pt x="590" y="437"/>
                    <a:pt x="608" y="445"/>
                    <a:pt x="626" y="455"/>
                  </a:cubicBezTo>
                  <a:cubicBezTo>
                    <a:pt x="698" y="492"/>
                    <a:pt x="769" y="538"/>
                    <a:pt x="844" y="570"/>
                  </a:cubicBezTo>
                  <a:cubicBezTo>
                    <a:pt x="893" y="592"/>
                    <a:pt x="943" y="620"/>
                    <a:pt x="995" y="637"/>
                  </a:cubicBezTo>
                  <a:cubicBezTo>
                    <a:pt x="1031" y="648"/>
                    <a:pt x="1065" y="653"/>
                    <a:pt x="1100" y="653"/>
                  </a:cubicBezTo>
                  <a:cubicBezTo>
                    <a:pt x="1132" y="653"/>
                    <a:pt x="1163" y="649"/>
                    <a:pt x="1196" y="642"/>
                  </a:cubicBezTo>
                  <a:cubicBezTo>
                    <a:pt x="1293" y="623"/>
                    <a:pt x="1357" y="504"/>
                    <a:pt x="1326" y="413"/>
                  </a:cubicBezTo>
                  <a:cubicBezTo>
                    <a:pt x="1306" y="348"/>
                    <a:pt x="1274" y="290"/>
                    <a:pt x="1224" y="243"/>
                  </a:cubicBezTo>
                  <a:cubicBezTo>
                    <a:pt x="1181" y="203"/>
                    <a:pt x="1126" y="169"/>
                    <a:pt x="1076" y="139"/>
                  </a:cubicBezTo>
                  <a:cubicBezTo>
                    <a:pt x="987" y="86"/>
                    <a:pt x="872" y="46"/>
                    <a:pt x="769" y="26"/>
                  </a:cubicBezTo>
                  <a:cubicBezTo>
                    <a:pt x="693" y="11"/>
                    <a:pt x="614" y="1"/>
                    <a:pt x="5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30"/>
            <p:cNvSpPr/>
            <p:nvPr/>
          </p:nvSpPr>
          <p:spPr>
            <a:xfrm>
              <a:off x="4595041" y="2210663"/>
              <a:ext cx="25617" cy="41307"/>
            </a:xfrm>
            <a:custGeom>
              <a:rect b="b" l="l" r="r" t="t"/>
              <a:pathLst>
                <a:path extrusionOk="0" h="1198" w="743">
                  <a:moveTo>
                    <a:pt x="194" y="678"/>
                  </a:moveTo>
                  <a:lnTo>
                    <a:pt x="194" y="678"/>
                  </a:lnTo>
                  <a:cubicBezTo>
                    <a:pt x="194" y="683"/>
                    <a:pt x="195" y="689"/>
                    <a:pt x="196" y="695"/>
                  </a:cubicBezTo>
                  <a:cubicBezTo>
                    <a:pt x="195" y="689"/>
                    <a:pt x="194" y="683"/>
                    <a:pt x="194" y="678"/>
                  </a:cubicBezTo>
                  <a:close/>
                  <a:moveTo>
                    <a:pt x="301" y="0"/>
                  </a:moveTo>
                  <a:cubicBezTo>
                    <a:pt x="255" y="0"/>
                    <a:pt x="207" y="11"/>
                    <a:pt x="171" y="35"/>
                  </a:cubicBezTo>
                  <a:cubicBezTo>
                    <a:pt x="60" y="107"/>
                    <a:pt x="0" y="265"/>
                    <a:pt x="80" y="384"/>
                  </a:cubicBezTo>
                  <a:cubicBezTo>
                    <a:pt x="108" y="426"/>
                    <a:pt x="130" y="472"/>
                    <a:pt x="153" y="518"/>
                  </a:cubicBezTo>
                  <a:cubicBezTo>
                    <a:pt x="172" y="570"/>
                    <a:pt x="186" y="623"/>
                    <a:pt x="194" y="678"/>
                  </a:cubicBezTo>
                  <a:lnTo>
                    <a:pt x="194" y="678"/>
                  </a:lnTo>
                  <a:cubicBezTo>
                    <a:pt x="191" y="659"/>
                    <a:pt x="189" y="641"/>
                    <a:pt x="186" y="623"/>
                  </a:cubicBezTo>
                  <a:lnTo>
                    <a:pt x="186" y="623"/>
                  </a:lnTo>
                  <a:cubicBezTo>
                    <a:pt x="191" y="653"/>
                    <a:pt x="195" y="684"/>
                    <a:pt x="200" y="713"/>
                  </a:cubicBezTo>
                  <a:cubicBezTo>
                    <a:pt x="208" y="790"/>
                    <a:pt x="210" y="867"/>
                    <a:pt x="205" y="944"/>
                  </a:cubicBezTo>
                  <a:cubicBezTo>
                    <a:pt x="201" y="1003"/>
                    <a:pt x="236" y="1085"/>
                    <a:pt x="279" y="1124"/>
                  </a:cubicBezTo>
                  <a:cubicBezTo>
                    <a:pt x="321" y="1164"/>
                    <a:pt x="369" y="1187"/>
                    <a:pt x="426" y="1195"/>
                  </a:cubicBezTo>
                  <a:cubicBezTo>
                    <a:pt x="437" y="1196"/>
                    <a:pt x="448" y="1197"/>
                    <a:pt x="459" y="1197"/>
                  </a:cubicBezTo>
                  <a:cubicBezTo>
                    <a:pt x="570" y="1197"/>
                    <a:pt x="679" y="1124"/>
                    <a:pt x="706" y="1013"/>
                  </a:cubicBezTo>
                  <a:cubicBezTo>
                    <a:pt x="731" y="910"/>
                    <a:pt x="743" y="802"/>
                    <a:pt x="734" y="698"/>
                  </a:cubicBezTo>
                  <a:cubicBezTo>
                    <a:pt x="726" y="572"/>
                    <a:pt x="691" y="467"/>
                    <a:pt x="644" y="356"/>
                  </a:cubicBezTo>
                  <a:cubicBezTo>
                    <a:pt x="610" y="274"/>
                    <a:pt x="572" y="197"/>
                    <a:pt x="520" y="126"/>
                  </a:cubicBezTo>
                  <a:cubicBezTo>
                    <a:pt x="480" y="71"/>
                    <a:pt x="435" y="26"/>
                    <a:pt x="368" y="9"/>
                  </a:cubicBezTo>
                  <a:cubicBezTo>
                    <a:pt x="347" y="3"/>
                    <a:pt x="324" y="0"/>
                    <a:pt x="3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0"/>
            <p:cNvSpPr/>
            <p:nvPr/>
          </p:nvSpPr>
          <p:spPr>
            <a:xfrm>
              <a:off x="4617004" y="2222247"/>
              <a:ext cx="931" cy="2207"/>
            </a:xfrm>
            <a:custGeom>
              <a:rect b="b" l="l" r="r" t="t"/>
              <a:pathLst>
                <a:path extrusionOk="0" h="64" w="27">
                  <a:moveTo>
                    <a:pt x="0" y="1"/>
                  </a:moveTo>
                  <a:lnTo>
                    <a:pt x="0" y="1"/>
                  </a:lnTo>
                  <a:cubicBezTo>
                    <a:pt x="2" y="7"/>
                    <a:pt x="5" y="14"/>
                    <a:pt x="7" y="21"/>
                  </a:cubicBezTo>
                  <a:lnTo>
                    <a:pt x="26" y="63"/>
                  </a:lnTo>
                  <a:cubicBezTo>
                    <a:pt x="17" y="41"/>
                    <a:pt x="8" y="21"/>
                    <a:pt x="0" y="1"/>
                  </a:cubicBezTo>
                  <a:close/>
                </a:path>
              </a:pathLst>
            </a:custGeom>
            <a:solidFill>
              <a:srgbClr val="E577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0"/>
            <p:cNvSpPr/>
            <p:nvPr/>
          </p:nvSpPr>
          <p:spPr>
            <a:xfrm>
              <a:off x="4504260" y="2277861"/>
              <a:ext cx="25306" cy="35894"/>
            </a:xfrm>
            <a:custGeom>
              <a:rect b="b" l="l" r="r" t="t"/>
              <a:pathLst>
                <a:path extrusionOk="0" h="1041" w="734">
                  <a:moveTo>
                    <a:pt x="268" y="0"/>
                  </a:moveTo>
                  <a:cubicBezTo>
                    <a:pt x="245" y="0"/>
                    <a:pt x="222" y="4"/>
                    <a:pt x="202" y="10"/>
                  </a:cubicBezTo>
                  <a:cubicBezTo>
                    <a:pt x="138" y="31"/>
                    <a:pt x="76" y="70"/>
                    <a:pt x="46" y="130"/>
                  </a:cubicBezTo>
                  <a:cubicBezTo>
                    <a:pt x="13" y="193"/>
                    <a:pt x="0" y="262"/>
                    <a:pt x="20" y="331"/>
                  </a:cubicBezTo>
                  <a:cubicBezTo>
                    <a:pt x="53" y="455"/>
                    <a:pt x="99" y="574"/>
                    <a:pt x="148" y="692"/>
                  </a:cubicBezTo>
                  <a:cubicBezTo>
                    <a:pt x="169" y="741"/>
                    <a:pt x="193" y="791"/>
                    <a:pt x="216" y="840"/>
                  </a:cubicBezTo>
                  <a:cubicBezTo>
                    <a:pt x="237" y="881"/>
                    <a:pt x="266" y="917"/>
                    <a:pt x="298" y="949"/>
                  </a:cubicBezTo>
                  <a:cubicBezTo>
                    <a:pt x="341" y="991"/>
                    <a:pt x="391" y="1016"/>
                    <a:pt x="448" y="1033"/>
                  </a:cubicBezTo>
                  <a:cubicBezTo>
                    <a:pt x="466" y="1038"/>
                    <a:pt x="485" y="1041"/>
                    <a:pt x="503" y="1041"/>
                  </a:cubicBezTo>
                  <a:cubicBezTo>
                    <a:pt x="598" y="1041"/>
                    <a:pt x="689" y="977"/>
                    <a:pt x="715" y="882"/>
                  </a:cubicBezTo>
                  <a:lnTo>
                    <a:pt x="723" y="855"/>
                  </a:lnTo>
                  <a:cubicBezTo>
                    <a:pt x="733" y="803"/>
                    <a:pt x="729" y="753"/>
                    <a:pt x="719" y="704"/>
                  </a:cubicBezTo>
                  <a:cubicBezTo>
                    <a:pt x="708" y="657"/>
                    <a:pt x="690" y="612"/>
                    <a:pt x="668" y="570"/>
                  </a:cubicBezTo>
                  <a:cubicBezTo>
                    <a:pt x="650" y="533"/>
                    <a:pt x="632" y="495"/>
                    <a:pt x="616" y="456"/>
                  </a:cubicBezTo>
                  <a:cubicBezTo>
                    <a:pt x="580" y="371"/>
                    <a:pt x="548" y="282"/>
                    <a:pt x="523" y="193"/>
                  </a:cubicBezTo>
                  <a:cubicBezTo>
                    <a:pt x="505" y="128"/>
                    <a:pt x="461" y="70"/>
                    <a:pt x="403" y="36"/>
                  </a:cubicBezTo>
                  <a:cubicBezTo>
                    <a:pt x="366" y="14"/>
                    <a:pt x="316" y="0"/>
                    <a:pt x="26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30"/>
            <p:cNvSpPr/>
            <p:nvPr/>
          </p:nvSpPr>
          <p:spPr>
            <a:xfrm>
              <a:off x="4430684" y="2274378"/>
              <a:ext cx="27513" cy="34721"/>
            </a:xfrm>
            <a:custGeom>
              <a:rect b="b" l="l" r="r" t="t"/>
              <a:pathLst>
                <a:path extrusionOk="0" h="1007" w="798">
                  <a:moveTo>
                    <a:pt x="506" y="172"/>
                  </a:moveTo>
                  <a:cubicBezTo>
                    <a:pt x="508" y="175"/>
                    <a:pt x="509" y="178"/>
                    <a:pt x="510" y="181"/>
                  </a:cubicBezTo>
                  <a:lnTo>
                    <a:pt x="510" y="181"/>
                  </a:lnTo>
                  <a:cubicBezTo>
                    <a:pt x="509" y="178"/>
                    <a:pt x="508" y="175"/>
                    <a:pt x="506" y="172"/>
                  </a:cubicBezTo>
                  <a:close/>
                  <a:moveTo>
                    <a:pt x="262" y="0"/>
                  </a:moveTo>
                  <a:cubicBezTo>
                    <a:pt x="241" y="0"/>
                    <a:pt x="220" y="3"/>
                    <a:pt x="201" y="9"/>
                  </a:cubicBezTo>
                  <a:cubicBezTo>
                    <a:pt x="140" y="29"/>
                    <a:pt x="79" y="67"/>
                    <a:pt x="49" y="125"/>
                  </a:cubicBezTo>
                  <a:cubicBezTo>
                    <a:pt x="20" y="182"/>
                    <a:pt x="0" y="257"/>
                    <a:pt x="23" y="321"/>
                  </a:cubicBezTo>
                  <a:cubicBezTo>
                    <a:pt x="66" y="435"/>
                    <a:pt x="114" y="547"/>
                    <a:pt x="164" y="658"/>
                  </a:cubicBezTo>
                  <a:cubicBezTo>
                    <a:pt x="225" y="789"/>
                    <a:pt x="294" y="972"/>
                    <a:pt x="455" y="1000"/>
                  </a:cubicBezTo>
                  <a:cubicBezTo>
                    <a:pt x="479" y="1004"/>
                    <a:pt x="502" y="1006"/>
                    <a:pt x="526" y="1006"/>
                  </a:cubicBezTo>
                  <a:cubicBezTo>
                    <a:pt x="565" y="1006"/>
                    <a:pt x="603" y="999"/>
                    <a:pt x="637" y="977"/>
                  </a:cubicBezTo>
                  <a:cubicBezTo>
                    <a:pt x="690" y="941"/>
                    <a:pt x="723" y="896"/>
                    <a:pt x="745" y="836"/>
                  </a:cubicBezTo>
                  <a:cubicBezTo>
                    <a:pt x="797" y="689"/>
                    <a:pt x="688" y="551"/>
                    <a:pt x="624" y="425"/>
                  </a:cubicBezTo>
                  <a:cubicBezTo>
                    <a:pt x="583" y="346"/>
                    <a:pt x="545" y="264"/>
                    <a:pt x="510" y="181"/>
                  </a:cubicBezTo>
                  <a:lnTo>
                    <a:pt x="510" y="181"/>
                  </a:lnTo>
                  <a:cubicBezTo>
                    <a:pt x="502" y="150"/>
                    <a:pt x="489" y="124"/>
                    <a:pt x="468" y="101"/>
                  </a:cubicBezTo>
                  <a:cubicBezTo>
                    <a:pt x="449" y="73"/>
                    <a:pt x="426" y="51"/>
                    <a:pt x="396" y="35"/>
                  </a:cubicBezTo>
                  <a:cubicBezTo>
                    <a:pt x="358" y="14"/>
                    <a:pt x="309" y="0"/>
                    <a:pt x="2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30"/>
            <p:cNvSpPr/>
            <p:nvPr/>
          </p:nvSpPr>
          <p:spPr>
            <a:xfrm>
              <a:off x="4973024" y="2052270"/>
              <a:ext cx="35270" cy="30687"/>
            </a:xfrm>
            <a:custGeom>
              <a:rect b="b" l="l" r="r" t="t"/>
              <a:pathLst>
                <a:path extrusionOk="0" h="890" w="1023">
                  <a:moveTo>
                    <a:pt x="742" y="1"/>
                  </a:moveTo>
                  <a:cubicBezTo>
                    <a:pt x="720" y="1"/>
                    <a:pt x="699" y="3"/>
                    <a:pt x="677" y="8"/>
                  </a:cubicBezTo>
                  <a:cubicBezTo>
                    <a:pt x="656" y="11"/>
                    <a:pt x="636" y="19"/>
                    <a:pt x="616" y="27"/>
                  </a:cubicBezTo>
                  <a:cubicBezTo>
                    <a:pt x="560" y="49"/>
                    <a:pt x="511" y="78"/>
                    <a:pt x="461" y="113"/>
                  </a:cubicBezTo>
                  <a:cubicBezTo>
                    <a:pt x="382" y="171"/>
                    <a:pt x="303" y="234"/>
                    <a:pt x="234" y="303"/>
                  </a:cubicBezTo>
                  <a:cubicBezTo>
                    <a:pt x="163" y="373"/>
                    <a:pt x="100" y="450"/>
                    <a:pt x="41" y="530"/>
                  </a:cubicBezTo>
                  <a:cubicBezTo>
                    <a:pt x="7" y="573"/>
                    <a:pt x="0" y="664"/>
                    <a:pt x="16" y="714"/>
                  </a:cubicBezTo>
                  <a:cubicBezTo>
                    <a:pt x="33" y="765"/>
                    <a:pt x="60" y="807"/>
                    <a:pt x="101" y="839"/>
                  </a:cubicBezTo>
                  <a:cubicBezTo>
                    <a:pt x="144" y="872"/>
                    <a:pt x="199" y="890"/>
                    <a:pt x="253" y="890"/>
                  </a:cubicBezTo>
                  <a:cubicBezTo>
                    <a:pt x="314" y="890"/>
                    <a:pt x="374" y="868"/>
                    <a:pt x="417" y="821"/>
                  </a:cubicBezTo>
                  <a:cubicBezTo>
                    <a:pt x="475" y="758"/>
                    <a:pt x="539" y="700"/>
                    <a:pt x="606" y="645"/>
                  </a:cubicBezTo>
                  <a:cubicBezTo>
                    <a:pt x="640" y="622"/>
                    <a:pt x="671" y="598"/>
                    <a:pt x="705" y="577"/>
                  </a:cubicBezTo>
                  <a:cubicBezTo>
                    <a:pt x="726" y="565"/>
                    <a:pt x="749" y="551"/>
                    <a:pt x="771" y="539"/>
                  </a:cubicBezTo>
                  <a:cubicBezTo>
                    <a:pt x="798" y="523"/>
                    <a:pt x="822" y="507"/>
                    <a:pt x="847" y="489"/>
                  </a:cubicBezTo>
                  <a:lnTo>
                    <a:pt x="847" y="489"/>
                  </a:lnTo>
                  <a:cubicBezTo>
                    <a:pt x="843" y="492"/>
                    <a:pt x="839" y="495"/>
                    <a:pt x="835" y="498"/>
                  </a:cubicBezTo>
                  <a:cubicBezTo>
                    <a:pt x="843" y="493"/>
                    <a:pt x="850" y="487"/>
                    <a:pt x="858" y="481"/>
                  </a:cubicBezTo>
                  <a:lnTo>
                    <a:pt x="858" y="481"/>
                  </a:lnTo>
                  <a:cubicBezTo>
                    <a:pt x="854" y="484"/>
                    <a:pt x="850" y="486"/>
                    <a:pt x="847" y="489"/>
                  </a:cubicBezTo>
                  <a:lnTo>
                    <a:pt x="847" y="489"/>
                  </a:lnTo>
                  <a:cubicBezTo>
                    <a:pt x="851" y="486"/>
                    <a:pt x="856" y="482"/>
                    <a:pt x="861" y="479"/>
                  </a:cubicBezTo>
                  <a:lnTo>
                    <a:pt x="861" y="479"/>
                  </a:lnTo>
                  <a:cubicBezTo>
                    <a:pt x="860" y="480"/>
                    <a:pt x="859" y="480"/>
                    <a:pt x="858" y="481"/>
                  </a:cubicBezTo>
                  <a:lnTo>
                    <a:pt x="858" y="481"/>
                  </a:lnTo>
                  <a:cubicBezTo>
                    <a:pt x="860" y="479"/>
                    <a:pt x="862" y="477"/>
                    <a:pt x="865" y="476"/>
                  </a:cubicBezTo>
                  <a:lnTo>
                    <a:pt x="865" y="476"/>
                  </a:lnTo>
                  <a:cubicBezTo>
                    <a:pt x="902" y="448"/>
                    <a:pt x="939" y="420"/>
                    <a:pt x="963" y="378"/>
                  </a:cubicBezTo>
                  <a:cubicBezTo>
                    <a:pt x="976" y="352"/>
                    <a:pt x="995" y="315"/>
                    <a:pt x="1002" y="289"/>
                  </a:cubicBezTo>
                  <a:cubicBezTo>
                    <a:pt x="1022" y="224"/>
                    <a:pt x="1012" y="154"/>
                    <a:pt x="970" y="97"/>
                  </a:cubicBezTo>
                  <a:cubicBezTo>
                    <a:pt x="939" y="57"/>
                    <a:pt x="891" y="23"/>
                    <a:pt x="840" y="13"/>
                  </a:cubicBezTo>
                  <a:cubicBezTo>
                    <a:pt x="807" y="6"/>
                    <a:pt x="774" y="1"/>
                    <a:pt x="7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30"/>
            <p:cNvSpPr/>
            <p:nvPr/>
          </p:nvSpPr>
          <p:spPr>
            <a:xfrm>
              <a:off x="5045497" y="2008690"/>
              <a:ext cx="25651" cy="18102"/>
            </a:xfrm>
            <a:custGeom>
              <a:rect b="b" l="l" r="r" t="t"/>
              <a:pathLst>
                <a:path extrusionOk="0" h="525" w="744">
                  <a:moveTo>
                    <a:pt x="330" y="483"/>
                  </a:moveTo>
                  <a:cubicBezTo>
                    <a:pt x="329" y="483"/>
                    <a:pt x="328" y="483"/>
                    <a:pt x="327" y="483"/>
                  </a:cubicBezTo>
                  <a:cubicBezTo>
                    <a:pt x="328" y="483"/>
                    <a:pt x="329" y="483"/>
                    <a:pt x="330" y="483"/>
                  </a:cubicBezTo>
                  <a:close/>
                  <a:moveTo>
                    <a:pt x="483" y="0"/>
                  </a:moveTo>
                  <a:cubicBezTo>
                    <a:pt x="461" y="3"/>
                    <a:pt x="441" y="5"/>
                    <a:pt x="419" y="10"/>
                  </a:cubicBezTo>
                  <a:cubicBezTo>
                    <a:pt x="412" y="12"/>
                    <a:pt x="405" y="13"/>
                    <a:pt x="399" y="13"/>
                  </a:cubicBezTo>
                  <a:cubicBezTo>
                    <a:pt x="350" y="20"/>
                    <a:pt x="305" y="45"/>
                    <a:pt x="259" y="66"/>
                  </a:cubicBezTo>
                  <a:cubicBezTo>
                    <a:pt x="231" y="78"/>
                    <a:pt x="206" y="97"/>
                    <a:pt x="180" y="117"/>
                  </a:cubicBezTo>
                  <a:cubicBezTo>
                    <a:pt x="154" y="136"/>
                    <a:pt x="124" y="150"/>
                    <a:pt x="97" y="169"/>
                  </a:cubicBezTo>
                  <a:cubicBezTo>
                    <a:pt x="58" y="195"/>
                    <a:pt x="20" y="235"/>
                    <a:pt x="9" y="281"/>
                  </a:cubicBezTo>
                  <a:cubicBezTo>
                    <a:pt x="0" y="325"/>
                    <a:pt x="2" y="365"/>
                    <a:pt x="19" y="405"/>
                  </a:cubicBezTo>
                  <a:cubicBezTo>
                    <a:pt x="34" y="442"/>
                    <a:pt x="60" y="477"/>
                    <a:pt x="97" y="497"/>
                  </a:cubicBezTo>
                  <a:cubicBezTo>
                    <a:pt x="125" y="512"/>
                    <a:pt x="162" y="524"/>
                    <a:pt x="197" y="524"/>
                  </a:cubicBezTo>
                  <a:cubicBezTo>
                    <a:pt x="213" y="524"/>
                    <a:pt x="229" y="522"/>
                    <a:pt x="244" y="516"/>
                  </a:cubicBezTo>
                  <a:cubicBezTo>
                    <a:pt x="267" y="507"/>
                    <a:pt x="288" y="498"/>
                    <a:pt x="311" y="490"/>
                  </a:cubicBezTo>
                  <a:cubicBezTo>
                    <a:pt x="325" y="485"/>
                    <a:pt x="339" y="483"/>
                    <a:pt x="353" y="480"/>
                  </a:cubicBezTo>
                  <a:lnTo>
                    <a:pt x="353" y="480"/>
                  </a:lnTo>
                  <a:cubicBezTo>
                    <a:pt x="400" y="475"/>
                    <a:pt x="448" y="467"/>
                    <a:pt x="493" y="455"/>
                  </a:cubicBezTo>
                  <a:cubicBezTo>
                    <a:pt x="519" y="448"/>
                    <a:pt x="546" y="436"/>
                    <a:pt x="570" y="425"/>
                  </a:cubicBezTo>
                  <a:cubicBezTo>
                    <a:pt x="596" y="414"/>
                    <a:pt x="618" y="399"/>
                    <a:pt x="642" y="385"/>
                  </a:cubicBezTo>
                  <a:cubicBezTo>
                    <a:pt x="670" y="367"/>
                    <a:pt x="696" y="342"/>
                    <a:pt x="714" y="312"/>
                  </a:cubicBezTo>
                  <a:cubicBezTo>
                    <a:pt x="721" y="296"/>
                    <a:pt x="727" y="279"/>
                    <a:pt x="735" y="264"/>
                  </a:cubicBezTo>
                  <a:cubicBezTo>
                    <a:pt x="743" y="237"/>
                    <a:pt x="744" y="211"/>
                    <a:pt x="738" y="182"/>
                  </a:cubicBezTo>
                  <a:cubicBezTo>
                    <a:pt x="738" y="165"/>
                    <a:pt x="733" y="148"/>
                    <a:pt x="725" y="132"/>
                  </a:cubicBezTo>
                  <a:cubicBezTo>
                    <a:pt x="720" y="116"/>
                    <a:pt x="711" y="100"/>
                    <a:pt x="699" y="88"/>
                  </a:cubicBezTo>
                  <a:cubicBezTo>
                    <a:pt x="674" y="55"/>
                    <a:pt x="634" y="23"/>
                    <a:pt x="593" y="15"/>
                  </a:cubicBezTo>
                  <a:cubicBezTo>
                    <a:pt x="579" y="13"/>
                    <a:pt x="563" y="10"/>
                    <a:pt x="549" y="9"/>
                  </a:cubicBezTo>
                  <a:cubicBezTo>
                    <a:pt x="528" y="4"/>
                    <a:pt x="506" y="0"/>
                    <a:pt x="48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30"/>
            <p:cNvSpPr/>
            <p:nvPr/>
          </p:nvSpPr>
          <p:spPr>
            <a:xfrm>
              <a:off x="4069250" y="1916944"/>
              <a:ext cx="1342968" cy="923754"/>
            </a:xfrm>
            <a:custGeom>
              <a:rect b="b" l="l" r="r" t="t"/>
              <a:pathLst>
                <a:path extrusionOk="0" h="26791" w="38952">
                  <a:moveTo>
                    <a:pt x="25374" y="485"/>
                  </a:moveTo>
                  <a:cubicBezTo>
                    <a:pt x="28176" y="485"/>
                    <a:pt x="30978" y="909"/>
                    <a:pt x="33627" y="1834"/>
                  </a:cubicBezTo>
                  <a:cubicBezTo>
                    <a:pt x="34441" y="2121"/>
                    <a:pt x="35248" y="2441"/>
                    <a:pt x="36013" y="2837"/>
                  </a:cubicBezTo>
                  <a:cubicBezTo>
                    <a:pt x="36307" y="2988"/>
                    <a:pt x="36598" y="3158"/>
                    <a:pt x="36875" y="3348"/>
                  </a:cubicBezTo>
                  <a:cubicBezTo>
                    <a:pt x="37550" y="4212"/>
                    <a:pt x="37426" y="5414"/>
                    <a:pt x="36819" y="6347"/>
                  </a:cubicBezTo>
                  <a:cubicBezTo>
                    <a:pt x="36014" y="7582"/>
                    <a:pt x="34646" y="8456"/>
                    <a:pt x="33386" y="9167"/>
                  </a:cubicBezTo>
                  <a:cubicBezTo>
                    <a:pt x="32044" y="9922"/>
                    <a:pt x="30636" y="10572"/>
                    <a:pt x="29229" y="11195"/>
                  </a:cubicBezTo>
                  <a:cubicBezTo>
                    <a:pt x="27744" y="11855"/>
                    <a:pt x="26236" y="12463"/>
                    <a:pt x="24711" y="13025"/>
                  </a:cubicBezTo>
                  <a:cubicBezTo>
                    <a:pt x="21714" y="14130"/>
                    <a:pt x="18632" y="15140"/>
                    <a:pt x="15489" y="15744"/>
                  </a:cubicBezTo>
                  <a:cubicBezTo>
                    <a:pt x="14057" y="16020"/>
                    <a:pt x="12594" y="16189"/>
                    <a:pt x="11135" y="16189"/>
                  </a:cubicBezTo>
                  <a:cubicBezTo>
                    <a:pt x="9540" y="16189"/>
                    <a:pt x="7951" y="15986"/>
                    <a:pt x="6414" y="15500"/>
                  </a:cubicBezTo>
                  <a:cubicBezTo>
                    <a:pt x="3561" y="14595"/>
                    <a:pt x="294" y="12354"/>
                    <a:pt x="541" y="9034"/>
                  </a:cubicBezTo>
                  <a:cubicBezTo>
                    <a:pt x="1011" y="7687"/>
                    <a:pt x="2618" y="6998"/>
                    <a:pt x="3840" y="6399"/>
                  </a:cubicBezTo>
                  <a:cubicBezTo>
                    <a:pt x="5566" y="5554"/>
                    <a:pt x="7370" y="4882"/>
                    <a:pt x="9188" y="4261"/>
                  </a:cubicBezTo>
                  <a:cubicBezTo>
                    <a:pt x="10411" y="3842"/>
                    <a:pt x="11640" y="3445"/>
                    <a:pt x="12874" y="3063"/>
                  </a:cubicBezTo>
                  <a:cubicBezTo>
                    <a:pt x="12893" y="3071"/>
                    <a:pt x="12914" y="3077"/>
                    <a:pt x="12936" y="3077"/>
                  </a:cubicBezTo>
                  <a:cubicBezTo>
                    <a:pt x="12952" y="3077"/>
                    <a:pt x="12970" y="3073"/>
                    <a:pt x="12988" y="3065"/>
                  </a:cubicBezTo>
                  <a:cubicBezTo>
                    <a:pt x="13114" y="3009"/>
                    <a:pt x="13244" y="2959"/>
                    <a:pt x="13372" y="2908"/>
                  </a:cubicBezTo>
                  <a:cubicBezTo>
                    <a:pt x="15605" y="2223"/>
                    <a:pt x="17853" y="1584"/>
                    <a:pt x="20105" y="966"/>
                  </a:cubicBezTo>
                  <a:cubicBezTo>
                    <a:pt x="21159" y="778"/>
                    <a:pt x="22225" y="642"/>
                    <a:pt x="23294" y="562"/>
                  </a:cubicBezTo>
                  <a:cubicBezTo>
                    <a:pt x="23986" y="511"/>
                    <a:pt x="24680" y="485"/>
                    <a:pt x="25374" y="485"/>
                  </a:cubicBezTo>
                  <a:close/>
                  <a:moveTo>
                    <a:pt x="37685" y="4046"/>
                  </a:moveTo>
                  <a:cubicBezTo>
                    <a:pt x="37731" y="4102"/>
                    <a:pt x="37776" y="4153"/>
                    <a:pt x="37819" y="4206"/>
                  </a:cubicBezTo>
                  <a:cubicBezTo>
                    <a:pt x="38379" y="4917"/>
                    <a:pt x="38470" y="5774"/>
                    <a:pt x="38409" y="6652"/>
                  </a:cubicBezTo>
                  <a:cubicBezTo>
                    <a:pt x="38341" y="7642"/>
                    <a:pt x="38201" y="8631"/>
                    <a:pt x="38045" y="9612"/>
                  </a:cubicBezTo>
                  <a:cubicBezTo>
                    <a:pt x="37744" y="11523"/>
                    <a:pt x="37337" y="13438"/>
                    <a:pt x="36774" y="15291"/>
                  </a:cubicBezTo>
                  <a:cubicBezTo>
                    <a:pt x="36524" y="16113"/>
                    <a:pt x="36193" y="16926"/>
                    <a:pt x="35572" y="17540"/>
                  </a:cubicBezTo>
                  <a:cubicBezTo>
                    <a:pt x="34922" y="18181"/>
                    <a:pt x="34075" y="18597"/>
                    <a:pt x="33276" y="19019"/>
                  </a:cubicBezTo>
                  <a:cubicBezTo>
                    <a:pt x="29857" y="20825"/>
                    <a:pt x="26226" y="22185"/>
                    <a:pt x="22587" y="23483"/>
                  </a:cubicBezTo>
                  <a:cubicBezTo>
                    <a:pt x="18940" y="24784"/>
                    <a:pt x="15180" y="26226"/>
                    <a:pt x="11257" y="26290"/>
                  </a:cubicBezTo>
                  <a:cubicBezTo>
                    <a:pt x="11144" y="26292"/>
                    <a:pt x="11031" y="26293"/>
                    <a:pt x="10917" y="26293"/>
                  </a:cubicBezTo>
                  <a:cubicBezTo>
                    <a:pt x="9302" y="26293"/>
                    <a:pt x="7587" y="26078"/>
                    <a:pt x="6181" y="25252"/>
                  </a:cubicBezTo>
                  <a:cubicBezTo>
                    <a:pt x="5449" y="24821"/>
                    <a:pt x="4879" y="24223"/>
                    <a:pt x="4460" y="23487"/>
                  </a:cubicBezTo>
                  <a:cubicBezTo>
                    <a:pt x="4000" y="22683"/>
                    <a:pt x="3679" y="21802"/>
                    <a:pt x="3349" y="20941"/>
                  </a:cubicBezTo>
                  <a:cubicBezTo>
                    <a:pt x="2656" y="19132"/>
                    <a:pt x="2048" y="17294"/>
                    <a:pt x="1537" y="15426"/>
                  </a:cubicBezTo>
                  <a:cubicBezTo>
                    <a:pt x="1286" y="14501"/>
                    <a:pt x="1057" y="13568"/>
                    <a:pt x="850" y="12633"/>
                  </a:cubicBezTo>
                  <a:cubicBezTo>
                    <a:pt x="750" y="12173"/>
                    <a:pt x="632" y="11699"/>
                    <a:pt x="546" y="11222"/>
                  </a:cubicBezTo>
                  <a:lnTo>
                    <a:pt x="546" y="11222"/>
                  </a:lnTo>
                  <a:cubicBezTo>
                    <a:pt x="742" y="11750"/>
                    <a:pt x="1023" y="12247"/>
                    <a:pt x="1359" y="12684"/>
                  </a:cubicBezTo>
                  <a:cubicBezTo>
                    <a:pt x="2264" y="13866"/>
                    <a:pt x="3556" y="14732"/>
                    <a:pt x="4896" y="15344"/>
                  </a:cubicBezTo>
                  <a:cubicBezTo>
                    <a:pt x="6883" y="16253"/>
                    <a:pt x="9043" y="16616"/>
                    <a:pt x="11211" y="16616"/>
                  </a:cubicBezTo>
                  <a:cubicBezTo>
                    <a:pt x="12196" y="16616"/>
                    <a:pt x="13182" y="16541"/>
                    <a:pt x="14154" y="16408"/>
                  </a:cubicBezTo>
                  <a:cubicBezTo>
                    <a:pt x="17560" y="15945"/>
                    <a:pt x="20898" y="14871"/>
                    <a:pt x="24126" y="13719"/>
                  </a:cubicBezTo>
                  <a:cubicBezTo>
                    <a:pt x="25725" y="13149"/>
                    <a:pt x="27307" y="12528"/>
                    <a:pt x="28865" y="11854"/>
                  </a:cubicBezTo>
                  <a:cubicBezTo>
                    <a:pt x="30404" y="11190"/>
                    <a:pt x="31943" y="10492"/>
                    <a:pt x="33414" y="9683"/>
                  </a:cubicBezTo>
                  <a:cubicBezTo>
                    <a:pt x="34748" y="8951"/>
                    <a:pt x="36130" y="8064"/>
                    <a:pt x="37060" y="6832"/>
                  </a:cubicBezTo>
                  <a:cubicBezTo>
                    <a:pt x="37664" y="6029"/>
                    <a:pt x="37978" y="4982"/>
                    <a:pt x="37685" y="4046"/>
                  </a:cubicBezTo>
                  <a:close/>
                  <a:moveTo>
                    <a:pt x="25502" y="1"/>
                  </a:moveTo>
                  <a:cubicBezTo>
                    <a:pt x="24581" y="1"/>
                    <a:pt x="23668" y="46"/>
                    <a:pt x="22779" y="129"/>
                  </a:cubicBezTo>
                  <a:cubicBezTo>
                    <a:pt x="20214" y="373"/>
                    <a:pt x="17673" y="953"/>
                    <a:pt x="15261" y="1831"/>
                  </a:cubicBezTo>
                  <a:cubicBezTo>
                    <a:pt x="15018" y="1919"/>
                    <a:pt x="14780" y="2012"/>
                    <a:pt x="14544" y="2111"/>
                  </a:cubicBezTo>
                  <a:cubicBezTo>
                    <a:pt x="13462" y="2415"/>
                    <a:pt x="12384" y="2736"/>
                    <a:pt x="11307" y="3067"/>
                  </a:cubicBezTo>
                  <a:cubicBezTo>
                    <a:pt x="9385" y="3663"/>
                    <a:pt x="7454" y="4279"/>
                    <a:pt x="5592" y="5044"/>
                  </a:cubicBezTo>
                  <a:cubicBezTo>
                    <a:pt x="4680" y="5418"/>
                    <a:pt x="3783" y="5825"/>
                    <a:pt x="2910" y="6284"/>
                  </a:cubicBezTo>
                  <a:cubicBezTo>
                    <a:pt x="2178" y="6669"/>
                    <a:pt x="1424" y="7100"/>
                    <a:pt x="851" y="7710"/>
                  </a:cubicBezTo>
                  <a:cubicBezTo>
                    <a:pt x="268" y="8335"/>
                    <a:pt x="0" y="9112"/>
                    <a:pt x="27" y="9965"/>
                  </a:cubicBezTo>
                  <a:cubicBezTo>
                    <a:pt x="59" y="10925"/>
                    <a:pt x="314" y="11897"/>
                    <a:pt x="510" y="12831"/>
                  </a:cubicBezTo>
                  <a:cubicBezTo>
                    <a:pt x="922" y="14792"/>
                    <a:pt x="1436" y="16730"/>
                    <a:pt x="2053" y="18636"/>
                  </a:cubicBezTo>
                  <a:cubicBezTo>
                    <a:pt x="2362" y="19597"/>
                    <a:pt x="2700" y="20548"/>
                    <a:pt x="3063" y="21490"/>
                  </a:cubicBezTo>
                  <a:cubicBezTo>
                    <a:pt x="3394" y="22341"/>
                    <a:pt x="3717" y="23224"/>
                    <a:pt x="4210" y="23998"/>
                  </a:cubicBezTo>
                  <a:cubicBezTo>
                    <a:pt x="5139" y="25461"/>
                    <a:pt x="6709" y="26221"/>
                    <a:pt x="8367" y="26544"/>
                  </a:cubicBezTo>
                  <a:cubicBezTo>
                    <a:pt x="9251" y="26715"/>
                    <a:pt x="10139" y="26791"/>
                    <a:pt x="11027" y="26791"/>
                  </a:cubicBezTo>
                  <a:cubicBezTo>
                    <a:pt x="14114" y="26791"/>
                    <a:pt x="17201" y="25876"/>
                    <a:pt x="20091" y="24889"/>
                  </a:cubicBezTo>
                  <a:cubicBezTo>
                    <a:pt x="23871" y="23597"/>
                    <a:pt x="27661" y="22260"/>
                    <a:pt x="31287" y="20577"/>
                  </a:cubicBezTo>
                  <a:cubicBezTo>
                    <a:pt x="32199" y="20154"/>
                    <a:pt x="33098" y="19707"/>
                    <a:pt x="33982" y="19229"/>
                  </a:cubicBezTo>
                  <a:cubicBezTo>
                    <a:pt x="34773" y="18800"/>
                    <a:pt x="35596" y="18342"/>
                    <a:pt x="36184" y="17640"/>
                  </a:cubicBezTo>
                  <a:cubicBezTo>
                    <a:pt x="36752" y="16968"/>
                    <a:pt x="37070" y="16139"/>
                    <a:pt x="37317" y="15302"/>
                  </a:cubicBezTo>
                  <a:cubicBezTo>
                    <a:pt x="37604" y="14338"/>
                    <a:pt x="37845" y="13355"/>
                    <a:pt x="38056" y="12372"/>
                  </a:cubicBezTo>
                  <a:cubicBezTo>
                    <a:pt x="38272" y="11368"/>
                    <a:pt x="38452" y="10360"/>
                    <a:pt x="38600" y="9342"/>
                  </a:cubicBezTo>
                  <a:cubicBezTo>
                    <a:pt x="38743" y="8358"/>
                    <a:pt x="38893" y="7357"/>
                    <a:pt x="38924" y="6360"/>
                  </a:cubicBezTo>
                  <a:cubicBezTo>
                    <a:pt x="38951" y="5478"/>
                    <a:pt x="38777" y="4635"/>
                    <a:pt x="38231" y="3929"/>
                  </a:cubicBezTo>
                  <a:cubicBezTo>
                    <a:pt x="37753" y="3307"/>
                    <a:pt x="37092" y="2848"/>
                    <a:pt x="36405" y="2481"/>
                  </a:cubicBezTo>
                  <a:cubicBezTo>
                    <a:pt x="34849" y="1648"/>
                    <a:pt x="33122" y="1073"/>
                    <a:pt x="31407" y="670"/>
                  </a:cubicBezTo>
                  <a:cubicBezTo>
                    <a:pt x="29646" y="255"/>
                    <a:pt x="27840" y="40"/>
                    <a:pt x="26032" y="6"/>
                  </a:cubicBezTo>
                  <a:cubicBezTo>
                    <a:pt x="25855" y="2"/>
                    <a:pt x="25678" y="1"/>
                    <a:pt x="25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30"/>
            <p:cNvSpPr/>
            <p:nvPr/>
          </p:nvSpPr>
          <p:spPr>
            <a:xfrm>
              <a:off x="4116830" y="1959524"/>
              <a:ext cx="1199024" cy="491478"/>
            </a:xfrm>
            <a:custGeom>
              <a:rect b="b" l="l" r="r" t="t"/>
              <a:pathLst>
                <a:path extrusionOk="0" h="14254" w="34777">
                  <a:moveTo>
                    <a:pt x="25116" y="1033"/>
                  </a:moveTo>
                  <a:cubicBezTo>
                    <a:pt x="25181" y="1033"/>
                    <a:pt x="25245" y="1062"/>
                    <a:pt x="25306" y="1139"/>
                  </a:cubicBezTo>
                  <a:cubicBezTo>
                    <a:pt x="25393" y="1248"/>
                    <a:pt x="25429" y="1346"/>
                    <a:pt x="25583" y="1369"/>
                  </a:cubicBezTo>
                  <a:cubicBezTo>
                    <a:pt x="25604" y="1372"/>
                    <a:pt x="25624" y="1374"/>
                    <a:pt x="25644" y="1374"/>
                  </a:cubicBezTo>
                  <a:cubicBezTo>
                    <a:pt x="25794" y="1374"/>
                    <a:pt x="25935" y="1283"/>
                    <a:pt x="26077" y="1243"/>
                  </a:cubicBezTo>
                  <a:cubicBezTo>
                    <a:pt x="26163" y="1220"/>
                    <a:pt x="26244" y="1206"/>
                    <a:pt x="26322" y="1206"/>
                  </a:cubicBezTo>
                  <a:cubicBezTo>
                    <a:pt x="26432" y="1206"/>
                    <a:pt x="26534" y="1234"/>
                    <a:pt x="26634" y="1303"/>
                  </a:cubicBezTo>
                  <a:cubicBezTo>
                    <a:pt x="26413" y="1415"/>
                    <a:pt x="26215" y="1560"/>
                    <a:pt x="26044" y="1736"/>
                  </a:cubicBezTo>
                  <a:cubicBezTo>
                    <a:pt x="25679" y="1581"/>
                    <a:pt x="25226" y="1545"/>
                    <a:pt x="24835" y="1519"/>
                  </a:cubicBezTo>
                  <a:cubicBezTo>
                    <a:pt x="24718" y="1512"/>
                    <a:pt x="24599" y="1508"/>
                    <a:pt x="24481" y="1508"/>
                  </a:cubicBezTo>
                  <a:cubicBezTo>
                    <a:pt x="24159" y="1508"/>
                    <a:pt x="23836" y="1535"/>
                    <a:pt x="23517" y="1587"/>
                  </a:cubicBezTo>
                  <a:cubicBezTo>
                    <a:pt x="22677" y="1724"/>
                    <a:pt x="21856" y="2048"/>
                    <a:pt x="21173" y="2561"/>
                  </a:cubicBezTo>
                  <a:cubicBezTo>
                    <a:pt x="20797" y="2421"/>
                    <a:pt x="20419" y="2278"/>
                    <a:pt x="20042" y="2138"/>
                  </a:cubicBezTo>
                  <a:cubicBezTo>
                    <a:pt x="19777" y="2040"/>
                    <a:pt x="19511" y="1944"/>
                    <a:pt x="19243" y="1847"/>
                  </a:cubicBezTo>
                  <a:cubicBezTo>
                    <a:pt x="19293" y="1653"/>
                    <a:pt x="19451" y="1527"/>
                    <a:pt x="19639" y="1527"/>
                  </a:cubicBezTo>
                  <a:cubicBezTo>
                    <a:pt x="19678" y="1527"/>
                    <a:pt x="19719" y="1532"/>
                    <a:pt x="19760" y="1544"/>
                  </a:cubicBezTo>
                  <a:cubicBezTo>
                    <a:pt x="19892" y="1579"/>
                    <a:pt x="20006" y="1642"/>
                    <a:pt x="20139" y="1642"/>
                  </a:cubicBezTo>
                  <a:cubicBezTo>
                    <a:pt x="20166" y="1642"/>
                    <a:pt x="20195" y="1640"/>
                    <a:pt x="20224" y="1633"/>
                  </a:cubicBezTo>
                  <a:cubicBezTo>
                    <a:pt x="20533" y="1568"/>
                    <a:pt x="20718" y="1149"/>
                    <a:pt x="21043" y="1149"/>
                  </a:cubicBezTo>
                  <a:cubicBezTo>
                    <a:pt x="21048" y="1149"/>
                    <a:pt x="21052" y="1149"/>
                    <a:pt x="21057" y="1149"/>
                  </a:cubicBezTo>
                  <a:cubicBezTo>
                    <a:pt x="21324" y="1161"/>
                    <a:pt x="21515" y="1432"/>
                    <a:pt x="21773" y="1432"/>
                  </a:cubicBezTo>
                  <a:cubicBezTo>
                    <a:pt x="21824" y="1432"/>
                    <a:pt x="21877" y="1422"/>
                    <a:pt x="21934" y="1397"/>
                  </a:cubicBezTo>
                  <a:cubicBezTo>
                    <a:pt x="22011" y="1361"/>
                    <a:pt x="22067" y="1300"/>
                    <a:pt x="22131" y="1246"/>
                  </a:cubicBezTo>
                  <a:cubicBezTo>
                    <a:pt x="22184" y="1200"/>
                    <a:pt x="22219" y="1180"/>
                    <a:pt x="22246" y="1180"/>
                  </a:cubicBezTo>
                  <a:cubicBezTo>
                    <a:pt x="22288" y="1180"/>
                    <a:pt x="22311" y="1230"/>
                    <a:pt x="22354" y="1310"/>
                  </a:cubicBezTo>
                  <a:cubicBezTo>
                    <a:pt x="22417" y="1434"/>
                    <a:pt x="22513" y="1520"/>
                    <a:pt x="22653" y="1555"/>
                  </a:cubicBezTo>
                  <a:cubicBezTo>
                    <a:pt x="22703" y="1568"/>
                    <a:pt x="22752" y="1574"/>
                    <a:pt x="22798" y="1574"/>
                  </a:cubicBezTo>
                  <a:cubicBezTo>
                    <a:pt x="23099" y="1574"/>
                    <a:pt x="23306" y="1323"/>
                    <a:pt x="23558" y="1171"/>
                  </a:cubicBezTo>
                  <a:cubicBezTo>
                    <a:pt x="23630" y="1127"/>
                    <a:pt x="23693" y="1109"/>
                    <a:pt x="23751" y="1109"/>
                  </a:cubicBezTo>
                  <a:cubicBezTo>
                    <a:pt x="23907" y="1109"/>
                    <a:pt x="24026" y="1234"/>
                    <a:pt x="24192" y="1304"/>
                  </a:cubicBezTo>
                  <a:cubicBezTo>
                    <a:pt x="24259" y="1332"/>
                    <a:pt x="24324" y="1346"/>
                    <a:pt x="24388" y="1346"/>
                  </a:cubicBezTo>
                  <a:cubicBezTo>
                    <a:pt x="24470" y="1346"/>
                    <a:pt x="24550" y="1324"/>
                    <a:pt x="24632" y="1285"/>
                  </a:cubicBezTo>
                  <a:cubicBezTo>
                    <a:pt x="24787" y="1211"/>
                    <a:pt x="24955" y="1033"/>
                    <a:pt x="25116" y="1033"/>
                  </a:cubicBezTo>
                  <a:close/>
                  <a:moveTo>
                    <a:pt x="24342" y="1796"/>
                  </a:moveTo>
                  <a:cubicBezTo>
                    <a:pt x="24469" y="1796"/>
                    <a:pt x="24595" y="1801"/>
                    <a:pt x="24721" y="1809"/>
                  </a:cubicBezTo>
                  <a:cubicBezTo>
                    <a:pt x="24941" y="1824"/>
                    <a:pt x="25158" y="1850"/>
                    <a:pt x="25375" y="1896"/>
                  </a:cubicBezTo>
                  <a:cubicBezTo>
                    <a:pt x="25526" y="1925"/>
                    <a:pt x="25674" y="1976"/>
                    <a:pt x="25823" y="2013"/>
                  </a:cubicBezTo>
                  <a:lnTo>
                    <a:pt x="25820" y="2016"/>
                  </a:lnTo>
                  <a:cubicBezTo>
                    <a:pt x="25626" y="2043"/>
                    <a:pt x="25433" y="2096"/>
                    <a:pt x="25253" y="2175"/>
                  </a:cubicBezTo>
                  <a:cubicBezTo>
                    <a:pt x="25117" y="2024"/>
                    <a:pt x="24769" y="2032"/>
                    <a:pt x="24599" y="2024"/>
                  </a:cubicBezTo>
                  <a:cubicBezTo>
                    <a:pt x="24545" y="2022"/>
                    <a:pt x="24491" y="2021"/>
                    <a:pt x="24438" y="2021"/>
                  </a:cubicBezTo>
                  <a:cubicBezTo>
                    <a:pt x="24167" y="2021"/>
                    <a:pt x="23895" y="2047"/>
                    <a:pt x="23630" y="2092"/>
                  </a:cubicBezTo>
                  <a:cubicBezTo>
                    <a:pt x="23013" y="2199"/>
                    <a:pt x="22398" y="2440"/>
                    <a:pt x="21914" y="2844"/>
                  </a:cubicBezTo>
                  <a:cubicBezTo>
                    <a:pt x="21745" y="2777"/>
                    <a:pt x="21575" y="2716"/>
                    <a:pt x="21404" y="2651"/>
                  </a:cubicBezTo>
                  <a:cubicBezTo>
                    <a:pt x="22057" y="2262"/>
                    <a:pt x="22757" y="1980"/>
                    <a:pt x="23513" y="1861"/>
                  </a:cubicBezTo>
                  <a:cubicBezTo>
                    <a:pt x="23788" y="1818"/>
                    <a:pt x="24065" y="1796"/>
                    <a:pt x="24342" y="1796"/>
                  </a:cubicBezTo>
                  <a:close/>
                  <a:moveTo>
                    <a:pt x="27861" y="1288"/>
                  </a:moveTo>
                  <a:cubicBezTo>
                    <a:pt x="27918" y="1288"/>
                    <a:pt x="27976" y="1291"/>
                    <a:pt x="28033" y="1297"/>
                  </a:cubicBezTo>
                  <a:cubicBezTo>
                    <a:pt x="28169" y="1311"/>
                    <a:pt x="28307" y="1354"/>
                    <a:pt x="28429" y="1414"/>
                  </a:cubicBezTo>
                  <a:cubicBezTo>
                    <a:pt x="28470" y="1434"/>
                    <a:pt x="28507" y="1459"/>
                    <a:pt x="28543" y="1481"/>
                  </a:cubicBezTo>
                  <a:cubicBezTo>
                    <a:pt x="28403" y="1571"/>
                    <a:pt x="28329" y="1712"/>
                    <a:pt x="28329" y="1878"/>
                  </a:cubicBezTo>
                  <a:cubicBezTo>
                    <a:pt x="28326" y="2094"/>
                    <a:pt x="28379" y="2323"/>
                    <a:pt x="28416" y="2536"/>
                  </a:cubicBezTo>
                  <a:cubicBezTo>
                    <a:pt x="28442" y="2675"/>
                    <a:pt x="28469" y="2813"/>
                    <a:pt x="28499" y="2953"/>
                  </a:cubicBezTo>
                  <a:cubicBezTo>
                    <a:pt x="28489" y="2927"/>
                    <a:pt x="28478" y="2903"/>
                    <a:pt x="28465" y="2878"/>
                  </a:cubicBezTo>
                  <a:cubicBezTo>
                    <a:pt x="28298" y="2552"/>
                    <a:pt x="28124" y="2117"/>
                    <a:pt x="27769" y="1951"/>
                  </a:cubicBezTo>
                  <a:cubicBezTo>
                    <a:pt x="27687" y="1913"/>
                    <a:pt x="27605" y="1896"/>
                    <a:pt x="27522" y="1896"/>
                  </a:cubicBezTo>
                  <a:cubicBezTo>
                    <a:pt x="27298" y="1896"/>
                    <a:pt x="27079" y="2021"/>
                    <a:pt x="26901" y="2175"/>
                  </a:cubicBezTo>
                  <a:cubicBezTo>
                    <a:pt x="26893" y="2169"/>
                    <a:pt x="26890" y="2161"/>
                    <a:pt x="26884" y="2156"/>
                  </a:cubicBezTo>
                  <a:cubicBezTo>
                    <a:pt x="26757" y="2063"/>
                    <a:pt x="26561" y="2037"/>
                    <a:pt x="26412" y="2016"/>
                  </a:cubicBezTo>
                  <a:cubicBezTo>
                    <a:pt x="26325" y="2002"/>
                    <a:pt x="26238" y="1996"/>
                    <a:pt x="26149" y="1995"/>
                  </a:cubicBezTo>
                  <a:cubicBezTo>
                    <a:pt x="26435" y="1701"/>
                    <a:pt x="26823" y="1504"/>
                    <a:pt x="27213" y="1393"/>
                  </a:cubicBezTo>
                  <a:cubicBezTo>
                    <a:pt x="27421" y="1332"/>
                    <a:pt x="27641" y="1288"/>
                    <a:pt x="27861" y="1288"/>
                  </a:cubicBezTo>
                  <a:close/>
                  <a:moveTo>
                    <a:pt x="24314" y="2311"/>
                  </a:moveTo>
                  <a:cubicBezTo>
                    <a:pt x="24346" y="2311"/>
                    <a:pt x="24379" y="2312"/>
                    <a:pt x="24412" y="2312"/>
                  </a:cubicBezTo>
                  <a:cubicBezTo>
                    <a:pt x="24558" y="2315"/>
                    <a:pt x="24705" y="2325"/>
                    <a:pt x="24851" y="2345"/>
                  </a:cubicBezTo>
                  <a:cubicBezTo>
                    <a:pt x="24878" y="2349"/>
                    <a:pt x="24907" y="2355"/>
                    <a:pt x="24932" y="2365"/>
                  </a:cubicBezTo>
                  <a:cubicBezTo>
                    <a:pt x="24810" y="2451"/>
                    <a:pt x="24698" y="2548"/>
                    <a:pt x="24599" y="2657"/>
                  </a:cubicBezTo>
                  <a:cubicBezTo>
                    <a:pt x="24558" y="2649"/>
                    <a:pt x="24515" y="2646"/>
                    <a:pt x="24472" y="2646"/>
                  </a:cubicBezTo>
                  <a:cubicBezTo>
                    <a:pt x="24401" y="2646"/>
                    <a:pt x="24329" y="2654"/>
                    <a:pt x="24262" y="2663"/>
                  </a:cubicBezTo>
                  <a:cubicBezTo>
                    <a:pt x="24089" y="2684"/>
                    <a:pt x="23921" y="2720"/>
                    <a:pt x="23754" y="2768"/>
                  </a:cubicBezTo>
                  <a:cubicBezTo>
                    <a:pt x="23434" y="2864"/>
                    <a:pt x="23130" y="3005"/>
                    <a:pt x="22860" y="3201"/>
                  </a:cubicBezTo>
                  <a:cubicBezTo>
                    <a:pt x="22633" y="3115"/>
                    <a:pt x="22407" y="3031"/>
                    <a:pt x="22181" y="2944"/>
                  </a:cubicBezTo>
                  <a:cubicBezTo>
                    <a:pt x="22621" y="2696"/>
                    <a:pt x="23073" y="2491"/>
                    <a:pt x="23573" y="2386"/>
                  </a:cubicBezTo>
                  <a:cubicBezTo>
                    <a:pt x="23818" y="2336"/>
                    <a:pt x="24065" y="2311"/>
                    <a:pt x="24314" y="2311"/>
                  </a:cubicBezTo>
                  <a:close/>
                  <a:moveTo>
                    <a:pt x="31641" y="2325"/>
                  </a:moveTo>
                  <a:cubicBezTo>
                    <a:pt x="31808" y="2359"/>
                    <a:pt x="31975" y="2398"/>
                    <a:pt x="32139" y="2445"/>
                  </a:cubicBezTo>
                  <a:cubicBezTo>
                    <a:pt x="32295" y="2487"/>
                    <a:pt x="32483" y="2538"/>
                    <a:pt x="32566" y="2693"/>
                  </a:cubicBezTo>
                  <a:cubicBezTo>
                    <a:pt x="32639" y="2829"/>
                    <a:pt x="32623" y="3006"/>
                    <a:pt x="32598" y="3152"/>
                  </a:cubicBezTo>
                  <a:cubicBezTo>
                    <a:pt x="32582" y="3258"/>
                    <a:pt x="32558" y="3362"/>
                    <a:pt x="32532" y="3468"/>
                  </a:cubicBezTo>
                  <a:cubicBezTo>
                    <a:pt x="32521" y="3517"/>
                    <a:pt x="32509" y="3565"/>
                    <a:pt x="32495" y="3615"/>
                  </a:cubicBezTo>
                  <a:lnTo>
                    <a:pt x="32493" y="3612"/>
                  </a:lnTo>
                  <a:cubicBezTo>
                    <a:pt x="32403" y="3568"/>
                    <a:pt x="32310" y="3549"/>
                    <a:pt x="32216" y="3549"/>
                  </a:cubicBezTo>
                  <a:cubicBezTo>
                    <a:pt x="32074" y="3549"/>
                    <a:pt x="31932" y="3594"/>
                    <a:pt x="31803" y="3662"/>
                  </a:cubicBezTo>
                  <a:cubicBezTo>
                    <a:pt x="31774" y="3615"/>
                    <a:pt x="31739" y="3575"/>
                    <a:pt x="31701" y="3538"/>
                  </a:cubicBezTo>
                  <a:cubicBezTo>
                    <a:pt x="31704" y="3529"/>
                    <a:pt x="31709" y="3526"/>
                    <a:pt x="31710" y="3518"/>
                  </a:cubicBezTo>
                  <a:cubicBezTo>
                    <a:pt x="31755" y="3365"/>
                    <a:pt x="31739" y="3180"/>
                    <a:pt x="31733" y="3022"/>
                  </a:cubicBezTo>
                  <a:cubicBezTo>
                    <a:pt x="31727" y="2868"/>
                    <a:pt x="31709" y="2714"/>
                    <a:pt x="31686" y="2562"/>
                  </a:cubicBezTo>
                  <a:cubicBezTo>
                    <a:pt x="31673" y="2482"/>
                    <a:pt x="31658" y="2404"/>
                    <a:pt x="31641" y="2325"/>
                  </a:cubicBezTo>
                  <a:close/>
                  <a:moveTo>
                    <a:pt x="30726" y="1930"/>
                  </a:moveTo>
                  <a:cubicBezTo>
                    <a:pt x="30807" y="1930"/>
                    <a:pt x="30888" y="1935"/>
                    <a:pt x="30970" y="1944"/>
                  </a:cubicBezTo>
                  <a:cubicBezTo>
                    <a:pt x="31050" y="1953"/>
                    <a:pt x="31156" y="1964"/>
                    <a:pt x="31213" y="2023"/>
                  </a:cubicBezTo>
                  <a:cubicBezTo>
                    <a:pt x="31280" y="2090"/>
                    <a:pt x="31290" y="2221"/>
                    <a:pt x="31306" y="2309"/>
                  </a:cubicBezTo>
                  <a:cubicBezTo>
                    <a:pt x="31327" y="2429"/>
                    <a:pt x="31338" y="2553"/>
                    <a:pt x="31347" y="2674"/>
                  </a:cubicBezTo>
                  <a:cubicBezTo>
                    <a:pt x="31353" y="2800"/>
                    <a:pt x="31353" y="2927"/>
                    <a:pt x="31347" y="3054"/>
                  </a:cubicBezTo>
                  <a:cubicBezTo>
                    <a:pt x="31342" y="3151"/>
                    <a:pt x="31323" y="3251"/>
                    <a:pt x="31313" y="3351"/>
                  </a:cubicBezTo>
                  <a:cubicBezTo>
                    <a:pt x="31277" y="3346"/>
                    <a:pt x="31241" y="3343"/>
                    <a:pt x="31204" y="3343"/>
                  </a:cubicBezTo>
                  <a:cubicBezTo>
                    <a:pt x="30968" y="3343"/>
                    <a:pt x="30733" y="3452"/>
                    <a:pt x="30605" y="3675"/>
                  </a:cubicBezTo>
                  <a:cubicBezTo>
                    <a:pt x="30537" y="3649"/>
                    <a:pt x="30467" y="3632"/>
                    <a:pt x="30396" y="3622"/>
                  </a:cubicBezTo>
                  <a:cubicBezTo>
                    <a:pt x="30369" y="3404"/>
                    <a:pt x="30300" y="3185"/>
                    <a:pt x="30243" y="2975"/>
                  </a:cubicBezTo>
                  <a:cubicBezTo>
                    <a:pt x="30185" y="2757"/>
                    <a:pt x="30123" y="2542"/>
                    <a:pt x="30056" y="2325"/>
                  </a:cubicBezTo>
                  <a:cubicBezTo>
                    <a:pt x="30027" y="2241"/>
                    <a:pt x="29998" y="2156"/>
                    <a:pt x="29967" y="2070"/>
                  </a:cubicBezTo>
                  <a:cubicBezTo>
                    <a:pt x="30170" y="1991"/>
                    <a:pt x="30389" y="1946"/>
                    <a:pt x="30607" y="1933"/>
                  </a:cubicBezTo>
                  <a:cubicBezTo>
                    <a:pt x="30647" y="1931"/>
                    <a:pt x="30686" y="1930"/>
                    <a:pt x="30726" y="1930"/>
                  </a:cubicBezTo>
                  <a:close/>
                  <a:moveTo>
                    <a:pt x="24386" y="2944"/>
                  </a:moveTo>
                  <a:lnTo>
                    <a:pt x="24386" y="2944"/>
                  </a:lnTo>
                  <a:cubicBezTo>
                    <a:pt x="24249" y="3170"/>
                    <a:pt x="24157" y="3422"/>
                    <a:pt x="24122" y="3688"/>
                  </a:cubicBezTo>
                  <a:cubicBezTo>
                    <a:pt x="23799" y="3564"/>
                    <a:pt x="23478" y="3440"/>
                    <a:pt x="23158" y="3317"/>
                  </a:cubicBezTo>
                  <a:cubicBezTo>
                    <a:pt x="23374" y="3208"/>
                    <a:pt x="23595" y="3114"/>
                    <a:pt x="23830" y="3050"/>
                  </a:cubicBezTo>
                  <a:cubicBezTo>
                    <a:pt x="23977" y="3010"/>
                    <a:pt x="24130" y="2977"/>
                    <a:pt x="24281" y="2956"/>
                  </a:cubicBezTo>
                  <a:cubicBezTo>
                    <a:pt x="24315" y="2950"/>
                    <a:pt x="24349" y="2948"/>
                    <a:pt x="24386" y="2944"/>
                  </a:cubicBezTo>
                  <a:close/>
                  <a:moveTo>
                    <a:pt x="29200" y="1567"/>
                  </a:moveTo>
                  <a:cubicBezTo>
                    <a:pt x="29311" y="1567"/>
                    <a:pt x="29415" y="1598"/>
                    <a:pt x="29493" y="1700"/>
                  </a:cubicBezTo>
                  <a:cubicBezTo>
                    <a:pt x="29616" y="1863"/>
                    <a:pt x="29663" y="2086"/>
                    <a:pt x="29708" y="2283"/>
                  </a:cubicBezTo>
                  <a:cubicBezTo>
                    <a:pt x="29759" y="2506"/>
                    <a:pt x="29813" y="2730"/>
                    <a:pt x="29859" y="2954"/>
                  </a:cubicBezTo>
                  <a:cubicBezTo>
                    <a:pt x="29906" y="3182"/>
                    <a:pt x="29931" y="3425"/>
                    <a:pt x="29994" y="3654"/>
                  </a:cubicBezTo>
                  <a:cubicBezTo>
                    <a:pt x="29697" y="3741"/>
                    <a:pt x="29446" y="3970"/>
                    <a:pt x="29359" y="4288"/>
                  </a:cubicBezTo>
                  <a:cubicBezTo>
                    <a:pt x="29327" y="4284"/>
                    <a:pt x="29295" y="4282"/>
                    <a:pt x="29262" y="4282"/>
                  </a:cubicBezTo>
                  <a:cubicBezTo>
                    <a:pt x="29201" y="4282"/>
                    <a:pt x="29140" y="4289"/>
                    <a:pt x="29079" y="4303"/>
                  </a:cubicBezTo>
                  <a:cubicBezTo>
                    <a:pt x="29082" y="4279"/>
                    <a:pt x="29079" y="4256"/>
                    <a:pt x="29069" y="4230"/>
                  </a:cubicBezTo>
                  <a:cubicBezTo>
                    <a:pt x="29042" y="4157"/>
                    <a:pt x="29010" y="4089"/>
                    <a:pt x="28982" y="4016"/>
                  </a:cubicBezTo>
                  <a:lnTo>
                    <a:pt x="28982" y="3995"/>
                  </a:lnTo>
                  <a:cubicBezTo>
                    <a:pt x="28902" y="3512"/>
                    <a:pt x="28839" y="3028"/>
                    <a:pt x="28751" y="2546"/>
                  </a:cubicBezTo>
                  <a:cubicBezTo>
                    <a:pt x="28733" y="2430"/>
                    <a:pt x="28704" y="2316"/>
                    <a:pt x="28678" y="2203"/>
                  </a:cubicBezTo>
                  <a:cubicBezTo>
                    <a:pt x="28652" y="2090"/>
                    <a:pt x="28605" y="1970"/>
                    <a:pt x="28598" y="1855"/>
                  </a:cubicBezTo>
                  <a:cubicBezTo>
                    <a:pt x="28582" y="1672"/>
                    <a:pt x="28842" y="1627"/>
                    <a:pt x="28975" y="1597"/>
                  </a:cubicBezTo>
                  <a:cubicBezTo>
                    <a:pt x="29050" y="1581"/>
                    <a:pt x="29127" y="1567"/>
                    <a:pt x="29200" y="1567"/>
                  </a:cubicBezTo>
                  <a:close/>
                  <a:moveTo>
                    <a:pt x="24326" y="415"/>
                  </a:moveTo>
                  <a:cubicBezTo>
                    <a:pt x="25332" y="415"/>
                    <a:pt x="26336" y="471"/>
                    <a:pt x="27335" y="591"/>
                  </a:cubicBezTo>
                  <a:cubicBezTo>
                    <a:pt x="28680" y="751"/>
                    <a:pt x="30011" y="1035"/>
                    <a:pt x="31300" y="1459"/>
                  </a:cubicBezTo>
                  <a:cubicBezTo>
                    <a:pt x="31332" y="1467"/>
                    <a:pt x="31362" y="1477"/>
                    <a:pt x="31393" y="1488"/>
                  </a:cubicBezTo>
                  <a:cubicBezTo>
                    <a:pt x="32046" y="1704"/>
                    <a:pt x="32704" y="1948"/>
                    <a:pt x="33322" y="2250"/>
                  </a:cubicBezTo>
                  <a:cubicBezTo>
                    <a:pt x="33961" y="2566"/>
                    <a:pt x="34411" y="3060"/>
                    <a:pt x="34219" y="3817"/>
                  </a:cubicBezTo>
                  <a:cubicBezTo>
                    <a:pt x="34146" y="4107"/>
                    <a:pt x="33995" y="4357"/>
                    <a:pt x="33808" y="4579"/>
                  </a:cubicBezTo>
                  <a:cubicBezTo>
                    <a:pt x="33704" y="4227"/>
                    <a:pt x="33373" y="3986"/>
                    <a:pt x="33018" y="3986"/>
                  </a:cubicBezTo>
                  <a:cubicBezTo>
                    <a:pt x="32953" y="3986"/>
                    <a:pt x="32887" y="3994"/>
                    <a:pt x="32821" y="4011"/>
                  </a:cubicBezTo>
                  <a:cubicBezTo>
                    <a:pt x="32815" y="3990"/>
                    <a:pt x="32805" y="3967"/>
                    <a:pt x="32795" y="3948"/>
                  </a:cubicBezTo>
                  <a:cubicBezTo>
                    <a:pt x="32808" y="3934"/>
                    <a:pt x="32821" y="3922"/>
                    <a:pt x="32832" y="3904"/>
                  </a:cubicBezTo>
                  <a:cubicBezTo>
                    <a:pt x="32909" y="3793"/>
                    <a:pt x="32909" y="3628"/>
                    <a:pt x="32927" y="3498"/>
                  </a:cubicBezTo>
                  <a:cubicBezTo>
                    <a:pt x="32945" y="3377"/>
                    <a:pt x="32962" y="3252"/>
                    <a:pt x="32967" y="3128"/>
                  </a:cubicBezTo>
                  <a:cubicBezTo>
                    <a:pt x="32977" y="2922"/>
                    <a:pt x="32952" y="2688"/>
                    <a:pt x="32826" y="2513"/>
                  </a:cubicBezTo>
                  <a:cubicBezTo>
                    <a:pt x="32693" y="2328"/>
                    <a:pt x="32485" y="2247"/>
                    <a:pt x="32266" y="2200"/>
                  </a:cubicBezTo>
                  <a:cubicBezTo>
                    <a:pt x="32062" y="2160"/>
                    <a:pt x="31859" y="2143"/>
                    <a:pt x="31652" y="2143"/>
                  </a:cubicBezTo>
                  <a:cubicBezTo>
                    <a:pt x="31633" y="2143"/>
                    <a:pt x="31615" y="2144"/>
                    <a:pt x="31597" y="2144"/>
                  </a:cubicBezTo>
                  <a:cubicBezTo>
                    <a:pt x="31597" y="2141"/>
                    <a:pt x="31593" y="2135"/>
                    <a:pt x="31593" y="2129"/>
                  </a:cubicBezTo>
                  <a:cubicBezTo>
                    <a:pt x="31557" y="1996"/>
                    <a:pt x="31510" y="1863"/>
                    <a:pt x="31397" y="1776"/>
                  </a:cubicBezTo>
                  <a:cubicBezTo>
                    <a:pt x="31347" y="1736"/>
                    <a:pt x="31287" y="1708"/>
                    <a:pt x="31227" y="1686"/>
                  </a:cubicBezTo>
                  <a:cubicBezTo>
                    <a:pt x="31124" y="1651"/>
                    <a:pt x="31010" y="1640"/>
                    <a:pt x="30898" y="1640"/>
                  </a:cubicBezTo>
                  <a:cubicBezTo>
                    <a:pt x="30801" y="1640"/>
                    <a:pt x="30706" y="1648"/>
                    <a:pt x="30620" y="1658"/>
                  </a:cubicBezTo>
                  <a:cubicBezTo>
                    <a:pt x="30359" y="1689"/>
                    <a:pt x="30116" y="1772"/>
                    <a:pt x="29885" y="1895"/>
                  </a:cubicBezTo>
                  <a:cubicBezTo>
                    <a:pt x="29866" y="1852"/>
                    <a:pt x="29849" y="1809"/>
                    <a:pt x="29828" y="1769"/>
                  </a:cubicBezTo>
                  <a:cubicBezTo>
                    <a:pt x="29748" y="1622"/>
                    <a:pt x="29654" y="1460"/>
                    <a:pt x="29499" y="1376"/>
                  </a:cubicBezTo>
                  <a:cubicBezTo>
                    <a:pt x="29410" y="1328"/>
                    <a:pt x="29311" y="1312"/>
                    <a:pt x="29212" y="1312"/>
                  </a:cubicBezTo>
                  <a:cubicBezTo>
                    <a:pt x="29142" y="1312"/>
                    <a:pt x="29072" y="1320"/>
                    <a:pt x="29004" y="1331"/>
                  </a:cubicBezTo>
                  <a:cubicBezTo>
                    <a:pt x="28970" y="1336"/>
                    <a:pt x="28934" y="1342"/>
                    <a:pt x="28900" y="1351"/>
                  </a:cubicBezTo>
                  <a:cubicBezTo>
                    <a:pt x="28844" y="1227"/>
                    <a:pt x="28703" y="1158"/>
                    <a:pt x="28584" y="1099"/>
                  </a:cubicBezTo>
                  <a:cubicBezTo>
                    <a:pt x="28441" y="1033"/>
                    <a:pt x="28291" y="990"/>
                    <a:pt x="28136" y="971"/>
                  </a:cubicBezTo>
                  <a:cubicBezTo>
                    <a:pt x="28065" y="962"/>
                    <a:pt x="27995" y="958"/>
                    <a:pt x="27925" y="958"/>
                  </a:cubicBezTo>
                  <a:cubicBezTo>
                    <a:pt x="27662" y="958"/>
                    <a:pt x="27402" y="1016"/>
                    <a:pt x="27152" y="1092"/>
                  </a:cubicBezTo>
                  <a:cubicBezTo>
                    <a:pt x="27094" y="1110"/>
                    <a:pt x="27036" y="1131"/>
                    <a:pt x="26979" y="1152"/>
                  </a:cubicBezTo>
                  <a:cubicBezTo>
                    <a:pt x="26975" y="1143"/>
                    <a:pt x="26975" y="1138"/>
                    <a:pt x="26968" y="1131"/>
                  </a:cubicBezTo>
                  <a:cubicBezTo>
                    <a:pt x="26826" y="938"/>
                    <a:pt x="26611" y="863"/>
                    <a:pt x="26382" y="863"/>
                  </a:cubicBezTo>
                  <a:cubicBezTo>
                    <a:pt x="26338" y="863"/>
                    <a:pt x="26293" y="866"/>
                    <a:pt x="26249" y="871"/>
                  </a:cubicBezTo>
                  <a:cubicBezTo>
                    <a:pt x="26103" y="891"/>
                    <a:pt x="25964" y="935"/>
                    <a:pt x="25828" y="988"/>
                  </a:cubicBezTo>
                  <a:cubicBezTo>
                    <a:pt x="25757" y="1017"/>
                    <a:pt x="25687" y="1064"/>
                    <a:pt x="25612" y="1064"/>
                  </a:cubicBezTo>
                  <a:cubicBezTo>
                    <a:pt x="25584" y="1064"/>
                    <a:pt x="25556" y="1058"/>
                    <a:pt x="25527" y="1042"/>
                  </a:cubicBezTo>
                  <a:cubicBezTo>
                    <a:pt x="25476" y="1012"/>
                    <a:pt x="25437" y="944"/>
                    <a:pt x="25386" y="909"/>
                  </a:cubicBezTo>
                  <a:cubicBezTo>
                    <a:pt x="25313" y="858"/>
                    <a:pt x="25237" y="839"/>
                    <a:pt x="25161" y="839"/>
                  </a:cubicBezTo>
                  <a:cubicBezTo>
                    <a:pt x="24993" y="839"/>
                    <a:pt x="24823" y="934"/>
                    <a:pt x="24673" y="1012"/>
                  </a:cubicBezTo>
                  <a:cubicBezTo>
                    <a:pt x="24578" y="1061"/>
                    <a:pt x="24501" y="1081"/>
                    <a:pt x="24432" y="1081"/>
                  </a:cubicBezTo>
                  <a:cubicBezTo>
                    <a:pt x="24293" y="1081"/>
                    <a:pt x="24185" y="1000"/>
                    <a:pt x="24022" y="914"/>
                  </a:cubicBezTo>
                  <a:cubicBezTo>
                    <a:pt x="23926" y="863"/>
                    <a:pt x="23820" y="830"/>
                    <a:pt x="23711" y="830"/>
                  </a:cubicBezTo>
                  <a:cubicBezTo>
                    <a:pt x="23683" y="830"/>
                    <a:pt x="23655" y="832"/>
                    <a:pt x="23627" y="837"/>
                  </a:cubicBezTo>
                  <a:cubicBezTo>
                    <a:pt x="23465" y="865"/>
                    <a:pt x="23323" y="954"/>
                    <a:pt x="23188" y="1042"/>
                  </a:cubicBezTo>
                  <a:cubicBezTo>
                    <a:pt x="23086" y="1108"/>
                    <a:pt x="22917" y="1242"/>
                    <a:pt x="22773" y="1242"/>
                  </a:cubicBezTo>
                  <a:cubicBezTo>
                    <a:pt x="22750" y="1242"/>
                    <a:pt x="22729" y="1239"/>
                    <a:pt x="22708" y="1231"/>
                  </a:cubicBezTo>
                  <a:cubicBezTo>
                    <a:pt x="22586" y="1189"/>
                    <a:pt x="22558" y="997"/>
                    <a:pt x="22447" y="927"/>
                  </a:cubicBezTo>
                  <a:cubicBezTo>
                    <a:pt x="22396" y="894"/>
                    <a:pt x="22340" y="879"/>
                    <a:pt x="22284" y="879"/>
                  </a:cubicBezTo>
                  <a:cubicBezTo>
                    <a:pt x="22226" y="879"/>
                    <a:pt x="22167" y="895"/>
                    <a:pt x="22112" y="924"/>
                  </a:cubicBezTo>
                  <a:cubicBezTo>
                    <a:pt x="21958" y="1007"/>
                    <a:pt x="21884" y="1191"/>
                    <a:pt x="21701" y="1191"/>
                  </a:cubicBezTo>
                  <a:cubicBezTo>
                    <a:pt x="21687" y="1191"/>
                    <a:pt x="21672" y="1190"/>
                    <a:pt x="21656" y="1188"/>
                  </a:cubicBezTo>
                  <a:cubicBezTo>
                    <a:pt x="21515" y="1164"/>
                    <a:pt x="21385" y="1050"/>
                    <a:pt x="21246" y="1007"/>
                  </a:cubicBezTo>
                  <a:cubicBezTo>
                    <a:pt x="21182" y="987"/>
                    <a:pt x="21123" y="977"/>
                    <a:pt x="21067" y="977"/>
                  </a:cubicBezTo>
                  <a:cubicBezTo>
                    <a:pt x="20899" y="977"/>
                    <a:pt x="20755" y="1058"/>
                    <a:pt x="20607" y="1173"/>
                  </a:cubicBezTo>
                  <a:cubicBezTo>
                    <a:pt x="20457" y="1290"/>
                    <a:pt x="20335" y="1395"/>
                    <a:pt x="20168" y="1395"/>
                  </a:cubicBezTo>
                  <a:cubicBezTo>
                    <a:pt x="20119" y="1395"/>
                    <a:pt x="20068" y="1386"/>
                    <a:pt x="20010" y="1367"/>
                  </a:cubicBezTo>
                  <a:cubicBezTo>
                    <a:pt x="19856" y="1315"/>
                    <a:pt x="19726" y="1237"/>
                    <a:pt x="19558" y="1237"/>
                  </a:cubicBezTo>
                  <a:cubicBezTo>
                    <a:pt x="19554" y="1237"/>
                    <a:pt x="19549" y="1237"/>
                    <a:pt x="19545" y="1237"/>
                  </a:cubicBezTo>
                  <a:cubicBezTo>
                    <a:pt x="19248" y="1247"/>
                    <a:pt x="19007" y="1454"/>
                    <a:pt x="18914" y="1727"/>
                  </a:cubicBezTo>
                  <a:cubicBezTo>
                    <a:pt x="18420" y="1550"/>
                    <a:pt x="17925" y="1377"/>
                    <a:pt x="17426" y="1214"/>
                  </a:cubicBezTo>
                  <a:cubicBezTo>
                    <a:pt x="17948" y="1096"/>
                    <a:pt x="18472" y="990"/>
                    <a:pt x="19000" y="898"/>
                  </a:cubicBezTo>
                  <a:cubicBezTo>
                    <a:pt x="20756" y="591"/>
                    <a:pt x="22542" y="415"/>
                    <a:pt x="24326" y="415"/>
                  </a:cubicBezTo>
                  <a:close/>
                  <a:moveTo>
                    <a:pt x="26158" y="2345"/>
                  </a:moveTo>
                  <a:cubicBezTo>
                    <a:pt x="26233" y="2345"/>
                    <a:pt x="26307" y="2350"/>
                    <a:pt x="26381" y="2360"/>
                  </a:cubicBezTo>
                  <a:cubicBezTo>
                    <a:pt x="26477" y="2373"/>
                    <a:pt x="26572" y="2404"/>
                    <a:pt x="26667" y="2427"/>
                  </a:cubicBezTo>
                  <a:cubicBezTo>
                    <a:pt x="26454" y="2779"/>
                    <a:pt x="26707" y="3253"/>
                    <a:pt x="26840" y="3599"/>
                  </a:cubicBezTo>
                  <a:cubicBezTo>
                    <a:pt x="26944" y="3867"/>
                    <a:pt x="27052" y="4132"/>
                    <a:pt x="27164" y="4396"/>
                  </a:cubicBezTo>
                  <a:cubicBezTo>
                    <a:pt x="27257" y="4610"/>
                    <a:pt x="27369" y="4813"/>
                    <a:pt x="27474" y="5017"/>
                  </a:cubicBezTo>
                  <a:cubicBezTo>
                    <a:pt x="26463" y="4610"/>
                    <a:pt x="25449" y="4206"/>
                    <a:pt x="24430" y="3809"/>
                  </a:cubicBezTo>
                  <a:cubicBezTo>
                    <a:pt x="24539" y="3334"/>
                    <a:pt x="24822" y="2873"/>
                    <a:pt x="25240" y="2607"/>
                  </a:cubicBezTo>
                  <a:cubicBezTo>
                    <a:pt x="25459" y="2469"/>
                    <a:pt x="25713" y="2380"/>
                    <a:pt x="25974" y="2354"/>
                  </a:cubicBezTo>
                  <a:cubicBezTo>
                    <a:pt x="26035" y="2348"/>
                    <a:pt x="26096" y="2345"/>
                    <a:pt x="26158" y="2345"/>
                  </a:cubicBezTo>
                  <a:close/>
                  <a:moveTo>
                    <a:pt x="27586" y="2166"/>
                  </a:moveTo>
                  <a:cubicBezTo>
                    <a:pt x="27675" y="2166"/>
                    <a:pt x="27763" y="2195"/>
                    <a:pt x="27842" y="2268"/>
                  </a:cubicBezTo>
                  <a:cubicBezTo>
                    <a:pt x="27998" y="2411"/>
                    <a:pt x="28069" y="2632"/>
                    <a:pt x="28151" y="2823"/>
                  </a:cubicBezTo>
                  <a:cubicBezTo>
                    <a:pt x="28363" y="3315"/>
                    <a:pt x="28555" y="3817"/>
                    <a:pt x="28741" y="4319"/>
                  </a:cubicBezTo>
                  <a:cubicBezTo>
                    <a:pt x="28758" y="4364"/>
                    <a:pt x="28788" y="4392"/>
                    <a:pt x="28822" y="4412"/>
                  </a:cubicBezTo>
                  <a:cubicBezTo>
                    <a:pt x="28741" y="4465"/>
                    <a:pt x="28668" y="4532"/>
                    <a:pt x="28609" y="4615"/>
                  </a:cubicBezTo>
                  <a:cubicBezTo>
                    <a:pt x="28418" y="4882"/>
                    <a:pt x="28422" y="5179"/>
                    <a:pt x="28533" y="5447"/>
                  </a:cubicBezTo>
                  <a:cubicBezTo>
                    <a:pt x="28306" y="5355"/>
                    <a:pt x="28076" y="5263"/>
                    <a:pt x="27848" y="5169"/>
                  </a:cubicBezTo>
                  <a:cubicBezTo>
                    <a:pt x="27850" y="5153"/>
                    <a:pt x="27848" y="5136"/>
                    <a:pt x="27842" y="5116"/>
                  </a:cubicBezTo>
                  <a:cubicBezTo>
                    <a:pt x="27744" y="4856"/>
                    <a:pt x="27672" y="4586"/>
                    <a:pt x="27572" y="4326"/>
                  </a:cubicBezTo>
                  <a:cubicBezTo>
                    <a:pt x="27474" y="4068"/>
                    <a:pt x="27361" y="3813"/>
                    <a:pt x="27248" y="3562"/>
                  </a:cubicBezTo>
                  <a:cubicBezTo>
                    <a:pt x="27141" y="3321"/>
                    <a:pt x="27001" y="3085"/>
                    <a:pt x="26905" y="2841"/>
                  </a:cubicBezTo>
                  <a:cubicBezTo>
                    <a:pt x="26808" y="2595"/>
                    <a:pt x="27037" y="2423"/>
                    <a:pt x="27222" y="2298"/>
                  </a:cubicBezTo>
                  <a:cubicBezTo>
                    <a:pt x="27335" y="2222"/>
                    <a:pt x="27462" y="2166"/>
                    <a:pt x="27586" y="2166"/>
                  </a:cubicBezTo>
                  <a:close/>
                  <a:moveTo>
                    <a:pt x="31192" y="3705"/>
                  </a:moveTo>
                  <a:cubicBezTo>
                    <a:pt x="31337" y="3705"/>
                    <a:pt x="31482" y="3802"/>
                    <a:pt x="31535" y="3989"/>
                  </a:cubicBezTo>
                  <a:cubicBezTo>
                    <a:pt x="31559" y="4073"/>
                    <a:pt x="31636" y="4121"/>
                    <a:pt x="31714" y="4121"/>
                  </a:cubicBezTo>
                  <a:cubicBezTo>
                    <a:pt x="31759" y="4121"/>
                    <a:pt x="31806" y="4105"/>
                    <a:pt x="31842" y="4069"/>
                  </a:cubicBezTo>
                  <a:cubicBezTo>
                    <a:pt x="31937" y="3975"/>
                    <a:pt x="32070" y="3880"/>
                    <a:pt x="32211" y="3880"/>
                  </a:cubicBezTo>
                  <a:cubicBezTo>
                    <a:pt x="32242" y="3880"/>
                    <a:pt x="32275" y="3885"/>
                    <a:pt x="32307" y="3895"/>
                  </a:cubicBezTo>
                  <a:cubicBezTo>
                    <a:pt x="32453" y="3942"/>
                    <a:pt x="32531" y="4088"/>
                    <a:pt x="32480" y="4232"/>
                  </a:cubicBezTo>
                  <a:cubicBezTo>
                    <a:pt x="32441" y="4347"/>
                    <a:pt x="32547" y="4452"/>
                    <a:pt x="32655" y="4452"/>
                  </a:cubicBezTo>
                  <a:cubicBezTo>
                    <a:pt x="32684" y="4452"/>
                    <a:pt x="32712" y="4445"/>
                    <a:pt x="32738" y="4429"/>
                  </a:cubicBezTo>
                  <a:cubicBezTo>
                    <a:pt x="32834" y="4371"/>
                    <a:pt x="32933" y="4344"/>
                    <a:pt x="33027" y="4344"/>
                  </a:cubicBezTo>
                  <a:cubicBezTo>
                    <a:pt x="33295" y="4344"/>
                    <a:pt x="33519" y="4562"/>
                    <a:pt x="33492" y="4886"/>
                  </a:cubicBezTo>
                  <a:cubicBezTo>
                    <a:pt x="33489" y="4892"/>
                    <a:pt x="33494" y="4896"/>
                    <a:pt x="33494" y="4903"/>
                  </a:cubicBezTo>
                  <a:cubicBezTo>
                    <a:pt x="33323" y="5053"/>
                    <a:pt x="33140" y="5192"/>
                    <a:pt x="32961" y="5322"/>
                  </a:cubicBezTo>
                  <a:cubicBezTo>
                    <a:pt x="32376" y="5742"/>
                    <a:pt x="31763" y="6120"/>
                    <a:pt x="31138" y="6473"/>
                  </a:cubicBezTo>
                  <a:lnTo>
                    <a:pt x="31067" y="6512"/>
                  </a:lnTo>
                  <a:cubicBezTo>
                    <a:pt x="31053" y="6499"/>
                    <a:pt x="31037" y="6486"/>
                    <a:pt x="31016" y="6477"/>
                  </a:cubicBezTo>
                  <a:cubicBezTo>
                    <a:pt x="30308" y="6178"/>
                    <a:pt x="29595" y="5887"/>
                    <a:pt x="28881" y="5594"/>
                  </a:cubicBezTo>
                  <a:cubicBezTo>
                    <a:pt x="28779" y="5383"/>
                    <a:pt x="28728" y="5075"/>
                    <a:pt x="28848" y="4867"/>
                  </a:cubicBezTo>
                  <a:cubicBezTo>
                    <a:pt x="28929" y="4728"/>
                    <a:pt x="29079" y="4640"/>
                    <a:pt x="29231" y="4640"/>
                  </a:cubicBezTo>
                  <a:cubicBezTo>
                    <a:pt x="29296" y="4640"/>
                    <a:pt x="29361" y="4656"/>
                    <a:pt x="29422" y="4690"/>
                  </a:cubicBezTo>
                  <a:cubicBezTo>
                    <a:pt x="29449" y="4705"/>
                    <a:pt x="29480" y="4712"/>
                    <a:pt x="29511" y="4712"/>
                  </a:cubicBezTo>
                  <a:cubicBezTo>
                    <a:pt x="29611" y="4712"/>
                    <a:pt x="29712" y="4639"/>
                    <a:pt x="29703" y="4527"/>
                  </a:cubicBezTo>
                  <a:cubicBezTo>
                    <a:pt x="29679" y="4175"/>
                    <a:pt x="29926" y="3892"/>
                    <a:pt x="30217" y="3892"/>
                  </a:cubicBezTo>
                  <a:cubicBezTo>
                    <a:pt x="30333" y="3892"/>
                    <a:pt x="30456" y="3937"/>
                    <a:pt x="30572" y="4039"/>
                  </a:cubicBezTo>
                  <a:cubicBezTo>
                    <a:pt x="30610" y="4072"/>
                    <a:pt x="30653" y="4088"/>
                    <a:pt x="30695" y="4088"/>
                  </a:cubicBezTo>
                  <a:cubicBezTo>
                    <a:pt x="30767" y="4088"/>
                    <a:pt x="30834" y="4043"/>
                    <a:pt x="30862" y="3963"/>
                  </a:cubicBezTo>
                  <a:cubicBezTo>
                    <a:pt x="30923" y="3789"/>
                    <a:pt x="31058" y="3705"/>
                    <a:pt x="31192" y="3705"/>
                  </a:cubicBezTo>
                  <a:close/>
                  <a:moveTo>
                    <a:pt x="16949" y="1319"/>
                  </a:moveTo>
                  <a:cubicBezTo>
                    <a:pt x="18714" y="2043"/>
                    <a:pt x="20516" y="2679"/>
                    <a:pt x="22291" y="3371"/>
                  </a:cubicBezTo>
                  <a:cubicBezTo>
                    <a:pt x="24110" y="4075"/>
                    <a:pt x="25924" y="4792"/>
                    <a:pt x="27729" y="5528"/>
                  </a:cubicBezTo>
                  <a:cubicBezTo>
                    <a:pt x="28702" y="5928"/>
                    <a:pt x="29671" y="6332"/>
                    <a:pt x="30640" y="6740"/>
                  </a:cubicBezTo>
                  <a:cubicBezTo>
                    <a:pt x="30104" y="7027"/>
                    <a:pt x="29566" y="7307"/>
                    <a:pt x="29019" y="7573"/>
                  </a:cubicBezTo>
                  <a:cubicBezTo>
                    <a:pt x="25302" y="5798"/>
                    <a:pt x="21612" y="3953"/>
                    <a:pt x="17702" y="2632"/>
                  </a:cubicBezTo>
                  <a:cubicBezTo>
                    <a:pt x="16808" y="2329"/>
                    <a:pt x="15903" y="2043"/>
                    <a:pt x="14985" y="1824"/>
                  </a:cubicBezTo>
                  <a:cubicBezTo>
                    <a:pt x="15635" y="1642"/>
                    <a:pt x="16290" y="1470"/>
                    <a:pt x="16949" y="1319"/>
                  </a:cubicBezTo>
                  <a:close/>
                  <a:moveTo>
                    <a:pt x="14803" y="2016"/>
                  </a:moveTo>
                  <a:cubicBezTo>
                    <a:pt x="15057" y="2086"/>
                    <a:pt x="15324" y="2210"/>
                    <a:pt x="15553" y="2283"/>
                  </a:cubicBezTo>
                  <a:cubicBezTo>
                    <a:pt x="17077" y="2783"/>
                    <a:pt x="18599" y="3294"/>
                    <a:pt x="20090" y="3892"/>
                  </a:cubicBezTo>
                  <a:cubicBezTo>
                    <a:pt x="22026" y="4669"/>
                    <a:pt x="23921" y="5541"/>
                    <a:pt x="25804" y="6442"/>
                  </a:cubicBezTo>
                  <a:cubicBezTo>
                    <a:pt x="26726" y="6885"/>
                    <a:pt x="27650" y="7332"/>
                    <a:pt x="28569" y="7788"/>
                  </a:cubicBezTo>
                  <a:cubicBezTo>
                    <a:pt x="28121" y="8000"/>
                    <a:pt x="27674" y="8212"/>
                    <a:pt x="27228" y="8419"/>
                  </a:cubicBezTo>
                  <a:cubicBezTo>
                    <a:pt x="27009" y="8078"/>
                    <a:pt x="26624" y="7891"/>
                    <a:pt x="26234" y="7891"/>
                  </a:cubicBezTo>
                  <a:cubicBezTo>
                    <a:pt x="26158" y="7891"/>
                    <a:pt x="26083" y="7898"/>
                    <a:pt x="26008" y="7912"/>
                  </a:cubicBezTo>
                  <a:cubicBezTo>
                    <a:pt x="25991" y="7782"/>
                    <a:pt x="25932" y="7655"/>
                    <a:pt x="25834" y="7552"/>
                  </a:cubicBezTo>
                  <a:cubicBezTo>
                    <a:pt x="25689" y="7401"/>
                    <a:pt x="25505" y="7350"/>
                    <a:pt x="25313" y="7350"/>
                  </a:cubicBezTo>
                  <a:cubicBezTo>
                    <a:pt x="25241" y="7350"/>
                    <a:pt x="25168" y="7357"/>
                    <a:pt x="25096" y="7369"/>
                  </a:cubicBezTo>
                  <a:cubicBezTo>
                    <a:pt x="25105" y="7161"/>
                    <a:pt x="25016" y="6944"/>
                    <a:pt x="24859" y="6802"/>
                  </a:cubicBezTo>
                  <a:cubicBezTo>
                    <a:pt x="24724" y="6678"/>
                    <a:pt x="24564" y="6628"/>
                    <a:pt x="24399" y="6628"/>
                  </a:cubicBezTo>
                  <a:cubicBezTo>
                    <a:pt x="24280" y="6628"/>
                    <a:pt x="24158" y="6655"/>
                    <a:pt x="24042" y="6698"/>
                  </a:cubicBezTo>
                  <a:cubicBezTo>
                    <a:pt x="24014" y="6458"/>
                    <a:pt x="23881" y="6234"/>
                    <a:pt x="23648" y="6121"/>
                  </a:cubicBezTo>
                  <a:cubicBezTo>
                    <a:pt x="23553" y="6075"/>
                    <a:pt x="23454" y="6054"/>
                    <a:pt x="23356" y="6054"/>
                  </a:cubicBezTo>
                  <a:cubicBezTo>
                    <a:pt x="23227" y="6054"/>
                    <a:pt x="23099" y="6091"/>
                    <a:pt x="22987" y="6155"/>
                  </a:cubicBezTo>
                  <a:cubicBezTo>
                    <a:pt x="22928" y="6004"/>
                    <a:pt x="22816" y="5877"/>
                    <a:pt x="22643" y="5824"/>
                  </a:cubicBezTo>
                  <a:cubicBezTo>
                    <a:pt x="22592" y="5808"/>
                    <a:pt x="22540" y="5801"/>
                    <a:pt x="22490" y="5801"/>
                  </a:cubicBezTo>
                  <a:cubicBezTo>
                    <a:pt x="22354" y="5801"/>
                    <a:pt x="22228" y="5857"/>
                    <a:pt x="22139" y="5952"/>
                  </a:cubicBezTo>
                  <a:cubicBezTo>
                    <a:pt x="21982" y="5754"/>
                    <a:pt x="21821" y="5555"/>
                    <a:pt x="21668" y="5355"/>
                  </a:cubicBezTo>
                  <a:cubicBezTo>
                    <a:pt x="21633" y="5308"/>
                    <a:pt x="21577" y="5269"/>
                    <a:pt x="21518" y="5269"/>
                  </a:cubicBezTo>
                  <a:cubicBezTo>
                    <a:pt x="21492" y="5269"/>
                    <a:pt x="21466" y="5277"/>
                    <a:pt x="21441" y="5294"/>
                  </a:cubicBezTo>
                  <a:cubicBezTo>
                    <a:pt x="21329" y="5371"/>
                    <a:pt x="21237" y="5464"/>
                    <a:pt x="21160" y="5564"/>
                  </a:cubicBezTo>
                  <a:cubicBezTo>
                    <a:pt x="21060" y="5355"/>
                    <a:pt x="20909" y="5178"/>
                    <a:pt x="20660" y="5126"/>
                  </a:cubicBezTo>
                  <a:cubicBezTo>
                    <a:pt x="20614" y="5117"/>
                    <a:pt x="20567" y="5113"/>
                    <a:pt x="20520" y="5113"/>
                  </a:cubicBezTo>
                  <a:cubicBezTo>
                    <a:pt x="20415" y="5113"/>
                    <a:pt x="20313" y="5136"/>
                    <a:pt x="20227" y="5183"/>
                  </a:cubicBezTo>
                  <a:cubicBezTo>
                    <a:pt x="20026" y="4904"/>
                    <a:pt x="19681" y="4742"/>
                    <a:pt x="19339" y="4742"/>
                  </a:cubicBezTo>
                  <a:cubicBezTo>
                    <a:pt x="19230" y="4742"/>
                    <a:pt x="19122" y="4758"/>
                    <a:pt x="19019" y="4792"/>
                  </a:cubicBezTo>
                  <a:cubicBezTo>
                    <a:pt x="19010" y="4539"/>
                    <a:pt x="18902" y="4294"/>
                    <a:pt x="18671" y="4162"/>
                  </a:cubicBezTo>
                  <a:cubicBezTo>
                    <a:pt x="18568" y="4102"/>
                    <a:pt x="18455" y="4075"/>
                    <a:pt x="18344" y="4075"/>
                  </a:cubicBezTo>
                  <a:cubicBezTo>
                    <a:pt x="18264" y="4075"/>
                    <a:pt x="18185" y="4089"/>
                    <a:pt x="18111" y="4115"/>
                  </a:cubicBezTo>
                  <a:cubicBezTo>
                    <a:pt x="18060" y="3912"/>
                    <a:pt x="17911" y="3732"/>
                    <a:pt x="17710" y="3638"/>
                  </a:cubicBezTo>
                  <a:cubicBezTo>
                    <a:pt x="17614" y="3595"/>
                    <a:pt x="17517" y="3576"/>
                    <a:pt x="17421" y="3576"/>
                  </a:cubicBezTo>
                  <a:cubicBezTo>
                    <a:pt x="17169" y="3576"/>
                    <a:pt x="16925" y="3707"/>
                    <a:pt x="16732" y="3880"/>
                  </a:cubicBezTo>
                  <a:cubicBezTo>
                    <a:pt x="16562" y="3569"/>
                    <a:pt x="16235" y="3394"/>
                    <a:pt x="15903" y="3394"/>
                  </a:cubicBezTo>
                  <a:cubicBezTo>
                    <a:pt x="15736" y="3394"/>
                    <a:pt x="15567" y="3439"/>
                    <a:pt x="15417" y="3533"/>
                  </a:cubicBezTo>
                  <a:cubicBezTo>
                    <a:pt x="15330" y="3352"/>
                    <a:pt x="15160" y="3216"/>
                    <a:pt x="14950" y="3187"/>
                  </a:cubicBezTo>
                  <a:cubicBezTo>
                    <a:pt x="14947" y="3107"/>
                    <a:pt x="14941" y="3027"/>
                    <a:pt x="14932" y="2950"/>
                  </a:cubicBezTo>
                  <a:cubicBezTo>
                    <a:pt x="14923" y="2824"/>
                    <a:pt x="14911" y="2699"/>
                    <a:pt x="14897" y="2573"/>
                  </a:cubicBezTo>
                  <a:cubicBezTo>
                    <a:pt x="14883" y="2446"/>
                    <a:pt x="14864" y="2320"/>
                    <a:pt x="14841" y="2195"/>
                  </a:cubicBezTo>
                  <a:cubicBezTo>
                    <a:pt x="14830" y="2135"/>
                    <a:pt x="14821" y="2075"/>
                    <a:pt x="14804" y="2018"/>
                  </a:cubicBezTo>
                  <a:cubicBezTo>
                    <a:pt x="14804" y="2018"/>
                    <a:pt x="14804" y="2017"/>
                    <a:pt x="14803" y="2016"/>
                  </a:cubicBezTo>
                  <a:close/>
                  <a:moveTo>
                    <a:pt x="14458" y="1969"/>
                  </a:moveTo>
                  <a:cubicBezTo>
                    <a:pt x="14473" y="1969"/>
                    <a:pt x="14492" y="1971"/>
                    <a:pt x="14508" y="1971"/>
                  </a:cubicBezTo>
                  <a:cubicBezTo>
                    <a:pt x="14492" y="2101"/>
                    <a:pt x="14505" y="2238"/>
                    <a:pt x="14508" y="2364"/>
                  </a:cubicBezTo>
                  <a:cubicBezTo>
                    <a:pt x="14511" y="2518"/>
                    <a:pt x="14523" y="2672"/>
                    <a:pt x="14529" y="2825"/>
                  </a:cubicBezTo>
                  <a:cubicBezTo>
                    <a:pt x="14533" y="2904"/>
                    <a:pt x="14536" y="2982"/>
                    <a:pt x="14540" y="3061"/>
                  </a:cubicBezTo>
                  <a:cubicBezTo>
                    <a:pt x="14542" y="3124"/>
                    <a:pt x="14544" y="3189"/>
                    <a:pt x="14552" y="3254"/>
                  </a:cubicBezTo>
                  <a:cubicBezTo>
                    <a:pt x="14514" y="3274"/>
                    <a:pt x="14476" y="3299"/>
                    <a:pt x="14442" y="3327"/>
                  </a:cubicBezTo>
                  <a:cubicBezTo>
                    <a:pt x="14375" y="3381"/>
                    <a:pt x="14328" y="3445"/>
                    <a:pt x="14286" y="3517"/>
                  </a:cubicBezTo>
                  <a:cubicBezTo>
                    <a:pt x="14242" y="3590"/>
                    <a:pt x="14220" y="3628"/>
                    <a:pt x="14190" y="3628"/>
                  </a:cubicBezTo>
                  <a:cubicBezTo>
                    <a:pt x="14164" y="3628"/>
                    <a:pt x="14133" y="3602"/>
                    <a:pt x="14078" y="3548"/>
                  </a:cubicBezTo>
                  <a:cubicBezTo>
                    <a:pt x="13876" y="3349"/>
                    <a:pt x="13676" y="3207"/>
                    <a:pt x="13427" y="3207"/>
                  </a:cubicBezTo>
                  <a:cubicBezTo>
                    <a:pt x="13337" y="3207"/>
                    <a:pt x="13240" y="3226"/>
                    <a:pt x="13135" y="3267"/>
                  </a:cubicBezTo>
                  <a:cubicBezTo>
                    <a:pt x="12834" y="3387"/>
                    <a:pt x="12659" y="3643"/>
                    <a:pt x="12521" y="3922"/>
                  </a:cubicBezTo>
                  <a:cubicBezTo>
                    <a:pt x="12369" y="3806"/>
                    <a:pt x="12182" y="3741"/>
                    <a:pt x="11991" y="3741"/>
                  </a:cubicBezTo>
                  <a:cubicBezTo>
                    <a:pt x="11881" y="3741"/>
                    <a:pt x="11771" y="3762"/>
                    <a:pt x="11665" y="3808"/>
                  </a:cubicBezTo>
                  <a:cubicBezTo>
                    <a:pt x="11405" y="3918"/>
                    <a:pt x="11238" y="4148"/>
                    <a:pt x="11178" y="4408"/>
                  </a:cubicBezTo>
                  <a:cubicBezTo>
                    <a:pt x="11095" y="4373"/>
                    <a:pt x="11003" y="4356"/>
                    <a:pt x="10910" y="4356"/>
                  </a:cubicBezTo>
                  <a:cubicBezTo>
                    <a:pt x="10850" y="4356"/>
                    <a:pt x="10790" y="4363"/>
                    <a:pt x="10732" y="4378"/>
                  </a:cubicBezTo>
                  <a:cubicBezTo>
                    <a:pt x="10480" y="4445"/>
                    <a:pt x="10318" y="4642"/>
                    <a:pt x="10207" y="4869"/>
                  </a:cubicBezTo>
                  <a:cubicBezTo>
                    <a:pt x="10072" y="4736"/>
                    <a:pt x="9893" y="4656"/>
                    <a:pt x="9699" y="4656"/>
                  </a:cubicBezTo>
                  <a:cubicBezTo>
                    <a:pt x="9630" y="4656"/>
                    <a:pt x="9559" y="4666"/>
                    <a:pt x="9488" y="4688"/>
                  </a:cubicBezTo>
                  <a:cubicBezTo>
                    <a:pt x="9229" y="4765"/>
                    <a:pt x="9041" y="4965"/>
                    <a:pt x="8898" y="5195"/>
                  </a:cubicBezTo>
                  <a:cubicBezTo>
                    <a:pt x="8750" y="5022"/>
                    <a:pt x="8521" y="4912"/>
                    <a:pt x="8279" y="4906"/>
                  </a:cubicBezTo>
                  <a:cubicBezTo>
                    <a:pt x="8273" y="4906"/>
                    <a:pt x="8268" y="4906"/>
                    <a:pt x="8262" y="4906"/>
                  </a:cubicBezTo>
                  <a:cubicBezTo>
                    <a:pt x="7882" y="4906"/>
                    <a:pt x="7597" y="5156"/>
                    <a:pt x="7391" y="5459"/>
                  </a:cubicBezTo>
                  <a:cubicBezTo>
                    <a:pt x="7309" y="5247"/>
                    <a:pt x="7164" y="5073"/>
                    <a:pt x="6928" y="5073"/>
                  </a:cubicBezTo>
                  <a:cubicBezTo>
                    <a:pt x="6886" y="5073"/>
                    <a:pt x="6840" y="5079"/>
                    <a:pt x="6791" y="5091"/>
                  </a:cubicBezTo>
                  <a:cubicBezTo>
                    <a:pt x="6764" y="5098"/>
                    <a:pt x="6738" y="5106"/>
                    <a:pt x="6714" y="5117"/>
                  </a:cubicBezTo>
                  <a:cubicBezTo>
                    <a:pt x="6544" y="5197"/>
                    <a:pt x="6435" y="5382"/>
                    <a:pt x="6331" y="5532"/>
                  </a:cubicBezTo>
                  <a:cubicBezTo>
                    <a:pt x="6204" y="5713"/>
                    <a:pt x="6084" y="5901"/>
                    <a:pt x="5973" y="6093"/>
                  </a:cubicBezTo>
                  <a:cubicBezTo>
                    <a:pt x="5833" y="5958"/>
                    <a:pt x="5632" y="5887"/>
                    <a:pt x="5432" y="5887"/>
                  </a:cubicBezTo>
                  <a:cubicBezTo>
                    <a:pt x="5363" y="5887"/>
                    <a:pt x="5294" y="5895"/>
                    <a:pt x="5228" y="5913"/>
                  </a:cubicBezTo>
                  <a:cubicBezTo>
                    <a:pt x="4869" y="6010"/>
                    <a:pt x="4665" y="6319"/>
                    <a:pt x="4523" y="6650"/>
                  </a:cubicBezTo>
                  <a:cubicBezTo>
                    <a:pt x="4397" y="6549"/>
                    <a:pt x="4239" y="6490"/>
                    <a:pt x="4074" y="6490"/>
                  </a:cubicBezTo>
                  <a:cubicBezTo>
                    <a:pt x="4005" y="6490"/>
                    <a:pt x="3934" y="6500"/>
                    <a:pt x="3864" y="6523"/>
                  </a:cubicBezTo>
                  <a:cubicBezTo>
                    <a:pt x="3659" y="6590"/>
                    <a:pt x="3507" y="6754"/>
                    <a:pt x="3430" y="6948"/>
                  </a:cubicBezTo>
                  <a:cubicBezTo>
                    <a:pt x="3344" y="6911"/>
                    <a:pt x="3251" y="6890"/>
                    <a:pt x="3153" y="6890"/>
                  </a:cubicBezTo>
                  <a:cubicBezTo>
                    <a:pt x="3092" y="6890"/>
                    <a:pt x="3029" y="6898"/>
                    <a:pt x="2965" y="6916"/>
                  </a:cubicBezTo>
                  <a:cubicBezTo>
                    <a:pt x="2601" y="7012"/>
                    <a:pt x="2448" y="7380"/>
                    <a:pt x="2428" y="7735"/>
                  </a:cubicBezTo>
                  <a:cubicBezTo>
                    <a:pt x="2334" y="7697"/>
                    <a:pt x="2238" y="7680"/>
                    <a:pt x="2144" y="7680"/>
                  </a:cubicBezTo>
                  <a:cubicBezTo>
                    <a:pt x="1792" y="7680"/>
                    <a:pt x="1465" y="7926"/>
                    <a:pt x="1403" y="8290"/>
                  </a:cubicBezTo>
                  <a:cubicBezTo>
                    <a:pt x="1313" y="8256"/>
                    <a:pt x="1218" y="8238"/>
                    <a:pt x="1124" y="8238"/>
                  </a:cubicBezTo>
                  <a:cubicBezTo>
                    <a:pt x="977" y="8238"/>
                    <a:pt x="831" y="8281"/>
                    <a:pt x="706" y="8377"/>
                  </a:cubicBezTo>
                  <a:cubicBezTo>
                    <a:pt x="626" y="8439"/>
                    <a:pt x="565" y="8522"/>
                    <a:pt x="520" y="8609"/>
                  </a:cubicBezTo>
                  <a:cubicBezTo>
                    <a:pt x="510" y="8473"/>
                    <a:pt x="523" y="8335"/>
                    <a:pt x="559" y="8203"/>
                  </a:cubicBezTo>
                  <a:cubicBezTo>
                    <a:pt x="657" y="7856"/>
                    <a:pt x="912" y="7583"/>
                    <a:pt x="1171" y="7345"/>
                  </a:cubicBezTo>
                  <a:cubicBezTo>
                    <a:pt x="1671" y="6881"/>
                    <a:pt x="2276" y="6542"/>
                    <a:pt x="2886" y="6245"/>
                  </a:cubicBezTo>
                  <a:cubicBezTo>
                    <a:pt x="3422" y="5982"/>
                    <a:pt x="3968" y="5735"/>
                    <a:pt x="4517" y="5494"/>
                  </a:cubicBezTo>
                  <a:cubicBezTo>
                    <a:pt x="5134" y="5273"/>
                    <a:pt x="5751" y="5047"/>
                    <a:pt x="6363" y="4813"/>
                  </a:cubicBezTo>
                  <a:cubicBezTo>
                    <a:pt x="6431" y="4787"/>
                    <a:pt x="6502" y="4760"/>
                    <a:pt x="6569" y="4734"/>
                  </a:cubicBezTo>
                  <a:cubicBezTo>
                    <a:pt x="7897" y="4220"/>
                    <a:pt x="9229" y="3719"/>
                    <a:pt x="10568" y="3241"/>
                  </a:cubicBezTo>
                  <a:cubicBezTo>
                    <a:pt x="10834" y="3146"/>
                    <a:pt x="11102" y="3054"/>
                    <a:pt x="11371" y="2961"/>
                  </a:cubicBezTo>
                  <a:cubicBezTo>
                    <a:pt x="12031" y="2731"/>
                    <a:pt x="12773" y="2511"/>
                    <a:pt x="13466" y="2284"/>
                  </a:cubicBezTo>
                  <a:cubicBezTo>
                    <a:pt x="13765" y="2189"/>
                    <a:pt x="14143" y="1981"/>
                    <a:pt x="14458" y="1969"/>
                  </a:cubicBezTo>
                  <a:close/>
                  <a:moveTo>
                    <a:pt x="14861" y="3561"/>
                  </a:moveTo>
                  <a:cubicBezTo>
                    <a:pt x="15028" y="3561"/>
                    <a:pt x="15125" y="3723"/>
                    <a:pt x="15112" y="3888"/>
                  </a:cubicBezTo>
                  <a:cubicBezTo>
                    <a:pt x="15105" y="4006"/>
                    <a:pt x="15190" y="4062"/>
                    <a:pt x="15281" y="4062"/>
                  </a:cubicBezTo>
                  <a:cubicBezTo>
                    <a:pt x="15346" y="4062"/>
                    <a:pt x="15413" y="4035"/>
                    <a:pt x="15453" y="3981"/>
                  </a:cubicBezTo>
                  <a:cubicBezTo>
                    <a:pt x="15577" y="3816"/>
                    <a:pt x="15741" y="3744"/>
                    <a:pt x="15903" y="3744"/>
                  </a:cubicBezTo>
                  <a:cubicBezTo>
                    <a:pt x="16170" y="3744"/>
                    <a:pt x="16430" y="3943"/>
                    <a:pt x="16491" y="4255"/>
                  </a:cubicBezTo>
                  <a:cubicBezTo>
                    <a:pt x="16506" y="4331"/>
                    <a:pt x="16587" y="4381"/>
                    <a:pt x="16664" y="4381"/>
                  </a:cubicBezTo>
                  <a:cubicBezTo>
                    <a:pt x="16708" y="4381"/>
                    <a:pt x="16751" y="4365"/>
                    <a:pt x="16779" y="4329"/>
                  </a:cubicBezTo>
                  <a:cubicBezTo>
                    <a:pt x="16930" y="4135"/>
                    <a:pt x="17142" y="3928"/>
                    <a:pt x="17409" y="3928"/>
                  </a:cubicBezTo>
                  <a:cubicBezTo>
                    <a:pt x="17632" y="3928"/>
                    <a:pt x="17876" y="4161"/>
                    <a:pt x="17757" y="4391"/>
                  </a:cubicBezTo>
                  <a:cubicBezTo>
                    <a:pt x="17687" y="4524"/>
                    <a:pt x="17799" y="4644"/>
                    <a:pt x="17913" y="4644"/>
                  </a:cubicBezTo>
                  <a:cubicBezTo>
                    <a:pt x="17964" y="4644"/>
                    <a:pt x="18015" y="4620"/>
                    <a:pt x="18050" y="4562"/>
                  </a:cubicBezTo>
                  <a:cubicBezTo>
                    <a:pt x="18112" y="4458"/>
                    <a:pt x="18222" y="4403"/>
                    <a:pt x="18333" y="4403"/>
                  </a:cubicBezTo>
                  <a:cubicBezTo>
                    <a:pt x="18405" y="4403"/>
                    <a:pt x="18478" y="4426"/>
                    <a:pt x="18539" y="4475"/>
                  </a:cubicBezTo>
                  <a:cubicBezTo>
                    <a:pt x="18703" y="4607"/>
                    <a:pt x="18718" y="4852"/>
                    <a:pt x="18637" y="5034"/>
                  </a:cubicBezTo>
                  <a:cubicBezTo>
                    <a:pt x="18577" y="5166"/>
                    <a:pt x="18670" y="5290"/>
                    <a:pt x="18785" y="5290"/>
                  </a:cubicBezTo>
                  <a:cubicBezTo>
                    <a:pt x="18825" y="5290"/>
                    <a:pt x="18867" y="5275"/>
                    <a:pt x="18906" y="5241"/>
                  </a:cubicBezTo>
                  <a:cubicBezTo>
                    <a:pt x="19019" y="5145"/>
                    <a:pt x="19155" y="5103"/>
                    <a:pt x="19291" y="5103"/>
                  </a:cubicBezTo>
                  <a:cubicBezTo>
                    <a:pt x="19606" y="5103"/>
                    <a:pt x="19927" y="5330"/>
                    <a:pt x="19981" y="5652"/>
                  </a:cubicBezTo>
                  <a:cubicBezTo>
                    <a:pt x="19999" y="5755"/>
                    <a:pt x="20075" y="5800"/>
                    <a:pt x="20157" y="5800"/>
                  </a:cubicBezTo>
                  <a:cubicBezTo>
                    <a:pt x="20264" y="5800"/>
                    <a:pt x="20381" y="5723"/>
                    <a:pt x="20387" y="5596"/>
                  </a:cubicBezTo>
                  <a:cubicBezTo>
                    <a:pt x="20392" y="5499"/>
                    <a:pt x="20455" y="5464"/>
                    <a:pt x="20529" y="5464"/>
                  </a:cubicBezTo>
                  <a:cubicBezTo>
                    <a:pt x="20615" y="5464"/>
                    <a:pt x="20717" y="5510"/>
                    <a:pt x="20761" y="5558"/>
                  </a:cubicBezTo>
                  <a:cubicBezTo>
                    <a:pt x="20887" y="5697"/>
                    <a:pt x="20924" y="5908"/>
                    <a:pt x="20964" y="6083"/>
                  </a:cubicBezTo>
                  <a:cubicBezTo>
                    <a:pt x="20983" y="6166"/>
                    <a:pt x="21057" y="6208"/>
                    <a:pt x="21131" y="6208"/>
                  </a:cubicBezTo>
                  <a:cubicBezTo>
                    <a:pt x="21205" y="6208"/>
                    <a:pt x="21279" y="6166"/>
                    <a:pt x="21298" y="6083"/>
                  </a:cubicBezTo>
                  <a:cubicBezTo>
                    <a:pt x="21334" y="5928"/>
                    <a:pt x="21401" y="5792"/>
                    <a:pt x="21502" y="5678"/>
                  </a:cubicBezTo>
                  <a:cubicBezTo>
                    <a:pt x="21685" y="5898"/>
                    <a:pt x="21869" y="6120"/>
                    <a:pt x="22049" y="6345"/>
                  </a:cubicBezTo>
                  <a:cubicBezTo>
                    <a:pt x="22077" y="6381"/>
                    <a:pt x="22112" y="6396"/>
                    <a:pt x="22146" y="6396"/>
                  </a:cubicBezTo>
                  <a:cubicBezTo>
                    <a:pt x="22225" y="6396"/>
                    <a:pt x="22304" y="6318"/>
                    <a:pt x="22313" y="6236"/>
                  </a:cubicBezTo>
                  <a:cubicBezTo>
                    <a:pt x="22322" y="6153"/>
                    <a:pt x="22376" y="6122"/>
                    <a:pt x="22438" y="6122"/>
                  </a:cubicBezTo>
                  <a:cubicBezTo>
                    <a:pt x="22519" y="6122"/>
                    <a:pt x="22613" y="6174"/>
                    <a:pt x="22643" y="6231"/>
                  </a:cubicBezTo>
                  <a:cubicBezTo>
                    <a:pt x="22704" y="6343"/>
                    <a:pt x="22669" y="6473"/>
                    <a:pt x="22630" y="6585"/>
                  </a:cubicBezTo>
                  <a:cubicBezTo>
                    <a:pt x="22577" y="6722"/>
                    <a:pt x="22712" y="6834"/>
                    <a:pt x="22836" y="6834"/>
                  </a:cubicBezTo>
                  <a:cubicBezTo>
                    <a:pt x="22899" y="6834"/>
                    <a:pt x="22959" y="6805"/>
                    <a:pt x="22990" y="6736"/>
                  </a:cubicBezTo>
                  <a:cubicBezTo>
                    <a:pt x="23050" y="6598"/>
                    <a:pt x="23183" y="6468"/>
                    <a:pt x="23339" y="6468"/>
                  </a:cubicBezTo>
                  <a:cubicBezTo>
                    <a:pt x="23375" y="6468"/>
                    <a:pt x="23412" y="6475"/>
                    <a:pt x="23449" y="6490"/>
                  </a:cubicBezTo>
                  <a:cubicBezTo>
                    <a:pt x="23657" y="6573"/>
                    <a:pt x="23672" y="6838"/>
                    <a:pt x="23565" y="7000"/>
                  </a:cubicBezTo>
                  <a:cubicBezTo>
                    <a:pt x="23462" y="7157"/>
                    <a:pt x="23605" y="7306"/>
                    <a:pt x="23753" y="7306"/>
                  </a:cubicBezTo>
                  <a:cubicBezTo>
                    <a:pt x="23802" y="7306"/>
                    <a:pt x="23851" y="7291"/>
                    <a:pt x="23892" y="7254"/>
                  </a:cubicBezTo>
                  <a:cubicBezTo>
                    <a:pt x="24016" y="7144"/>
                    <a:pt x="24212" y="7019"/>
                    <a:pt x="24396" y="7019"/>
                  </a:cubicBezTo>
                  <a:cubicBezTo>
                    <a:pt x="24459" y="7019"/>
                    <a:pt x="24520" y="7033"/>
                    <a:pt x="24577" y="7068"/>
                  </a:cubicBezTo>
                  <a:cubicBezTo>
                    <a:pt x="24737" y="7166"/>
                    <a:pt x="24780" y="7395"/>
                    <a:pt x="24627" y="7511"/>
                  </a:cubicBezTo>
                  <a:cubicBezTo>
                    <a:pt x="24490" y="7620"/>
                    <a:pt x="24613" y="7835"/>
                    <a:pt x="24765" y="7835"/>
                  </a:cubicBezTo>
                  <a:cubicBezTo>
                    <a:pt x="24780" y="7835"/>
                    <a:pt x="24796" y="7833"/>
                    <a:pt x="24811" y="7828"/>
                  </a:cubicBezTo>
                  <a:cubicBezTo>
                    <a:pt x="24954" y="7784"/>
                    <a:pt x="25117" y="7725"/>
                    <a:pt x="25273" y="7725"/>
                  </a:cubicBezTo>
                  <a:cubicBezTo>
                    <a:pt x="25319" y="7725"/>
                    <a:pt x="25363" y="7730"/>
                    <a:pt x="25406" y="7742"/>
                  </a:cubicBezTo>
                  <a:cubicBezTo>
                    <a:pt x="25536" y="7778"/>
                    <a:pt x="25713" y="7953"/>
                    <a:pt x="25587" y="8088"/>
                  </a:cubicBezTo>
                  <a:cubicBezTo>
                    <a:pt x="25468" y="8214"/>
                    <a:pt x="25574" y="8420"/>
                    <a:pt x="25721" y="8420"/>
                  </a:cubicBezTo>
                  <a:cubicBezTo>
                    <a:pt x="25753" y="8420"/>
                    <a:pt x="25786" y="8411"/>
                    <a:pt x="25820" y="8389"/>
                  </a:cubicBezTo>
                  <a:cubicBezTo>
                    <a:pt x="25945" y="8307"/>
                    <a:pt x="26084" y="8269"/>
                    <a:pt x="26222" y="8269"/>
                  </a:cubicBezTo>
                  <a:cubicBezTo>
                    <a:pt x="26463" y="8269"/>
                    <a:pt x="26699" y="8387"/>
                    <a:pt x="26849" y="8589"/>
                  </a:cubicBezTo>
                  <a:cubicBezTo>
                    <a:pt x="24216" y="9795"/>
                    <a:pt x="21536" y="10891"/>
                    <a:pt x="18809" y="11866"/>
                  </a:cubicBezTo>
                  <a:cubicBezTo>
                    <a:pt x="16003" y="12870"/>
                    <a:pt x="13087" y="13772"/>
                    <a:pt x="10086" y="13831"/>
                  </a:cubicBezTo>
                  <a:cubicBezTo>
                    <a:pt x="10002" y="13832"/>
                    <a:pt x="9918" y="13833"/>
                    <a:pt x="9833" y="13833"/>
                  </a:cubicBezTo>
                  <a:cubicBezTo>
                    <a:pt x="7479" y="13833"/>
                    <a:pt x="5061" y="13242"/>
                    <a:pt x="3110" y="11899"/>
                  </a:cubicBezTo>
                  <a:cubicBezTo>
                    <a:pt x="2615" y="11557"/>
                    <a:pt x="2162" y="11167"/>
                    <a:pt x="1746" y="10735"/>
                  </a:cubicBezTo>
                  <a:cubicBezTo>
                    <a:pt x="1361" y="10334"/>
                    <a:pt x="973" y="9887"/>
                    <a:pt x="731" y="9377"/>
                  </a:cubicBezTo>
                  <a:cubicBezTo>
                    <a:pt x="782" y="9340"/>
                    <a:pt x="809" y="9277"/>
                    <a:pt x="773" y="9209"/>
                  </a:cubicBezTo>
                  <a:cubicBezTo>
                    <a:pt x="592" y="8871"/>
                    <a:pt x="846" y="8565"/>
                    <a:pt x="1136" y="8565"/>
                  </a:cubicBezTo>
                  <a:cubicBezTo>
                    <a:pt x="1250" y="8565"/>
                    <a:pt x="1369" y="8613"/>
                    <a:pt x="1470" y="8725"/>
                  </a:cubicBezTo>
                  <a:cubicBezTo>
                    <a:pt x="1501" y="8760"/>
                    <a:pt x="1540" y="8775"/>
                    <a:pt x="1579" y="8775"/>
                  </a:cubicBezTo>
                  <a:cubicBezTo>
                    <a:pt x="1679" y="8775"/>
                    <a:pt x="1778" y="8675"/>
                    <a:pt x="1747" y="8562"/>
                  </a:cubicBezTo>
                  <a:cubicBezTo>
                    <a:pt x="1656" y="8235"/>
                    <a:pt x="1893" y="7967"/>
                    <a:pt x="2165" y="7967"/>
                  </a:cubicBezTo>
                  <a:cubicBezTo>
                    <a:pt x="2270" y="7967"/>
                    <a:pt x="2380" y="8007"/>
                    <a:pt x="2479" y="8099"/>
                  </a:cubicBezTo>
                  <a:cubicBezTo>
                    <a:pt x="2505" y="8124"/>
                    <a:pt x="2543" y="8137"/>
                    <a:pt x="2582" y="8137"/>
                  </a:cubicBezTo>
                  <a:cubicBezTo>
                    <a:pt x="2659" y="8137"/>
                    <a:pt x="2737" y="8087"/>
                    <a:pt x="2724" y="7999"/>
                  </a:cubicBezTo>
                  <a:cubicBezTo>
                    <a:pt x="2692" y="7751"/>
                    <a:pt x="2705" y="7445"/>
                    <a:pt x="2911" y="7271"/>
                  </a:cubicBezTo>
                  <a:cubicBezTo>
                    <a:pt x="2970" y="7221"/>
                    <a:pt x="3054" y="7195"/>
                    <a:pt x="3136" y="7195"/>
                  </a:cubicBezTo>
                  <a:cubicBezTo>
                    <a:pt x="3237" y="7195"/>
                    <a:pt x="3335" y="7234"/>
                    <a:pt x="3382" y="7318"/>
                  </a:cubicBezTo>
                  <a:cubicBezTo>
                    <a:pt x="3386" y="7374"/>
                    <a:pt x="3396" y="7431"/>
                    <a:pt x="3418" y="7486"/>
                  </a:cubicBezTo>
                  <a:cubicBezTo>
                    <a:pt x="3449" y="7576"/>
                    <a:pt x="3541" y="7622"/>
                    <a:pt x="3627" y="7622"/>
                  </a:cubicBezTo>
                  <a:cubicBezTo>
                    <a:pt x="3727" y="7622"/>
                    <a:pt x="3820" y="7561"/>
                    <a:pt x="3805" y="7433"/>
                  </a:cubicBezTo>
                  <a:cubicBezTo>
                    <a:pt x="3802" y="7417"/>
                    <a:pt x="3796" y="7400"/>
                    <a:pt x="3792" y="7382"/>
                  </a:cubicBezTo>
                  <a:lnTo>
                    <a:pt x="3796" y="7382"/>
                  </a:lnTo>
                  <a:cubicBezTo>
                    <a:pt x="3766" y="7225"/>
                    <a:pt x="3809" y="7012"/>
                    <a:pt x="3969" y="6932"/>
                  </a:cubicBezTo>
                  <a:cubicBezTo>
                    <a:pt x="4009" y="6913"/>
                    <a:pt x="4050" y="6903"/>
                    <a:pt x="4090" y="6903"/>
                  </a:cubicBezTo>
                  <a:cubicBezTo>
                    <a:pt x="4225" y="6903"/>
                    <a:pt x="4351" y="7005"/>
                    <a:pt x="4387" y="7142"/>
                  </a:cubicBezTo>
                  <a:cubicBezTo>
                    <a:pt x="4412" y="7239"/>
                    <a:pt x="4493" y="7286"/>
                    <a:pt x="4576" y="7286"/>
                  </a:cubicBezTo>
                  <a:cubicBezTo>
                    <a:pt x="4662" y="7286"/>
                    <a:pt x="4748" y="7237"/>
                    <a:pt x="4777" y="7142"/>
                  </a:cubicBezTo>
                  <a:cubicBezTo>
                    <a:pt x="4860" y="6865"/>
                    <a:pt x="4952" y="6505"/>
                    <a:pt x="5214" y="6335"/>
                  </a:cubicBezTo>
                  <a:cubicBezTo>
                    <a:pt x="5285" y="6288"/>
                    <a:pt x="5377" y="6262"/>
                    <a:pt x="5466" y="6262"/>
                  </a:cubicBezTo>
                  <a:cubicBezTo>
                    <a:pt x="5619" y="6262"/>
                    <a:pt x="5766" y="6336"/>
                    <a:pt x="5798" y="6501"/>
                  </a:cubicBezTo>
                  <a:cubicBezTo>
                    <a:pt x="5815" y="6586"/>
                    <a:pt x="5893" y="6630"/>
                    <a:pt x="5972" y="6630"/>
                  </a:cubicBezTo>
                  <a:cubicBezTo>
                    <a:pt x="6034" y="6630"/>
                    <a:pt x="6096" y="6602"/>
                    <a:pt x="6127" y="6544"/>
                  </a:cubicBezTo>
                  <a:cubicBezTo>
                    <a:pt x="6275" y="6271"/>
                    <a:pt x="6431" y="6001"/>
                    <a:pt x="6601" y="5744"/>
                  </a:cubicBezTo>
                  <a:cubicBezTo>
                    <a:pt x="6671" y="5638"/>
                    <a:pt x="6778" y="5422"/>
                    <a:pt x="6928" y="5422"/>
                  </a:cubicBezTo>
                  <a:cubicBezTo>
                    <a:pt x="6951" y="5422"/>
                    <a:pt x="6975" y="5428"/>
                    <a:pt x="7001" y="5439"/>
                  </a:cubicBezTo>
                  <a:cubicBezTo>
                    <a:pt x="7170" y="5516"/>
                    <a:pt x="7146" y="5825"/>
                    <a:pt x="7144" y="5970"/>
                  </a:cubicBezTo>
                  <a:cubicBezTo>
                    <a:pt x="7142" y="6071"/>
                    <a:pt x="7238" y="6142"/>
                    <a:pt x="7329" y="6142"/>
                  </a:cubicBezTo>
                  <a:cubicBezTo>
                    <a:pt x="7384" y="6142"/>
                    <a:pt x="7436" y="6116"/>
                    <a:pt x="7464" y="6056"/>
                  </a:cubicBezTo>
                  <a:cubicBezTo>
                    <a:pt x="7590" y="5783"/>
                    <a:pt x="7752" y="5480"/>
                    <a:pt x="8036" y="5341"/>
                  </a:cubicBezTo>
                  <a:cubicBezTo>
                    <a:pt x="8092" y="5314"/>
                    <a:pt x="8164" y="5300"/>
                    <a:pt x="8239" y="5300"/>
                  </a:cubicBezTo>
                  <a:cubicBezTo>
                    <a:pt x="8458" y="5300"/>
                    <a:pt x="8704" y="5417"/>
                    <a:pt x="8667" y="5658"/>
                  </a:cubicBezTo>
                  <a:cubicBezTo>
                    <a:pt x="8644" y="5813"/>
                    <a:pt x="8754" y="5909"/>
                    <a:pt x="8868" y="5909"/>
                  </a:cubicBezTo>
                  <a:cubicBezTo>
                    <a:pt x="8944" y="5909"/>
                    <a:pt x="9022" y="5866"/>
                    <a:pt x="9062" y="5767"/>
                  </a:cubicBezTo>
                  <a:cubicBezTo>
                    <a:pt x="9147" y="5551"/>
                    <a:pt x="9251" y="5317"/>
                    <a:pt x="9425" y="5157"/>
                  </a:cubicBezTo>
                  <a:cubicBezTo>
                    <a:pt x="9517" y="5073"/>
                    <a:pt x="9627" y="5030"/>
                    <a:pt x="9733" y="5030"/>
                  </a:cubicBezTo>
                  <a:cubicBezTo>
                    <a:pt x="9884" y="5030"/>
                    <a:pt x="10024" y="5118"/>
                    <a:pt x="10084" y="5299"/>
                  </a:cubicBezTo>
                  <a:cubicBezTo>
                    <a:pt x="10110" y="5380"/>
                    <a:pt x="10185" y="5424"/>
                    <a:pt x="10259" y="5424"/>
                  </a:cubicBezTo>
                  <a:cubicBezTo>
                    <a:pt x="10329" y="5424"/>
                    <a:pt x="10397" y="5384"/>
                    <a:pt x="10420" y="5299"/>
                  </a:cubicBezTo>
                  <a:cubicBezTo>
                    <a:pt x="10473" y="5099"/>
                    <a:pt x="10552" y="4846"/>
                    <a:pt x="10749" y="4736"/>
                  </a:cubicBezTo>
                  <a:cubicBezTo>
                    <a:pt x="10805" y="4705"/>
                    <a:pt x="10867" y="4689"/>
                    <a:pt x="10927" y="4689"/>
                  </a:cubicBezTo>
                  <a:cubicBezTo>
                    <a:pt x="11040" y="4689"/>
                    <a:pt x="11145" y="4745"/>
                    <a:pt x="11196" y="4862"/>
                  </a:cubicBezTo>
                  <a:cubicBezTo>
                    <a:pt x="11221" y="4921"/>
                    <a:pt x="11267" y="4946"/>
                    <a:pt x="11316" y="4946"/>
                  </a:cubicBezTo>
                  <a:cubicBezTo>
                    <a:pt x="11413" y="4946"/>
                    <a:pt x="11520" y="4849"/>
                    <a:pt x="11496" y="4736"/>
                  </a:cubicBezTo>
                  <a:cubicBezTo>
                    <a:pt x="11412" y="4362"/>
                    <a:pt x="11689" y="4105"/>
                    <a:pt x="11980" y="4105"/>
                  </a:cubicBezTo>
                  <a:cubicBezTo>
                    <a:pt x="12140" y="4105"/>
                    <a:pt x="12305" y="4183"/>
                    <a:pt x="12414" y="4365"/>
                  </a:cubicBezTo>
                  <a:cubicBezTo>
                    <a:pt x="12453" y="4430"/>
                    <a:pt x="12511" y="4457"/>
                    <a:pt x="12569" y="4457"/>
                  </a:cubicBezTo>
                  <a:cubicBezTo>
                    <a:pt x="12649" y="4457"/>
                    <a:pt x="12730" y="4404"/>
                    <a:pt x="12766" y="4320"/>
                  </a:cubicBezTo>
                  <a:cubicBezTo>
                    <a:pt x="12884" y="4039"/>
                    <a:pt x="13040" y="3654"/>
                    <a:pt x="13381" y="3601"/>
                  </a:cubicBezTo>
                  <a:cubicBezTo>
                    <a:pt x="13399" y="3598"/>
                    <a:pt x="13416" y="3597"/>
                    <a:pt x="13433" y="3597"/>
                  </a:cubicBezTo>
                  <a:cubicBezTo>
                    <a:pt x="13689" y="3597"/>
                    <a:pt x="13805" y="3889"/>
                    <a:pt x="14018" y="4001"/>
                  </a:cubicBezTo>
                  <a:cubicBezTo>
                    <a:pt x="14080" y="4033"/>
                    <a:pt x="14144" y="4049"/>
                    <a:pt x="14207" y="4049"/>
                  </a:cubicBezTo>
                  <a:cubicBezTo>
                    <a:pt x="14328" y="4049"/>
                    <a:pt x="14443" y="3990"/>
                    <a:pt x="14525" y="3885"/>
                  </a:cubicBezTo>
                  <a:cubicBezTo>
                    <a:pt x="14613" y="3774"/>
                    <a:pt x="14632" y="3611"/>
                    <a:pt x="14790" y="3571"/>
                  </a:cubicBezTo>
                  <a:cubicBezTo>
                    <a:pt x="14815" y="3564"/>
                    <a:pt x="14838" y="3561"/>
                    <a:pt x="14861" y="3561"/>
                  </a:cubicBezTo>
                  <a:close/>
                  <a:moveTo>
                    <a:pt x="24336" y="0"/>
                  </a:moveTo>
                  <a:cubicBezTo>
                    <a:pt x="23478" y="0"/>
                    <a:pt x="22621" y="41"/>
                    <a:pt x="21768" y="117"/>
                  </a:cubicBezTo>
                  <a:cubicBezTo>
                    <a:pt x="18762" y="387"/>
                    <a:pt x="15817" y="1097"/>
                    <a:pt x="12946" y="2017"/>
                  </a:cubicBezTo>
                  <a:cubicBezTo>
                    <a:pt x="11958" y="2332"/>
                    <a:pt x="10978" y="2676"/>
                    <a:pt x="10004" y="3034"/>
                  </a:cubicBezTo>
                  <a:cubicBezTo>
                    <a:pt x="8098" y="3654"/>
                    <a:pt x="6228" y="4372"/>
                    <a:pt x="4386" y="5160"/>
                  </a:cubicBezTo>
                  <a:cubicBezTo>
                    <a:pt x="3084" y="5720"/>
                    <a:pt x="1621" y="6259"/>
                    <a:pt x="636" y="7325"/>
                  </a:cubicBezTo>
                  <a:cubicBezTo>
                    <a:pt x="190" y="7803"/>
                    <a:pt x="0" y="8392"/>
                    <a:pt x="156" y="9037"/>
                  </a:cubicBezTo>
                  <a:cubicBezTo>
                    <a:pt x="307" y="9661"/>
                    <a:pt x="704" y="10200"/>
                    <a:pt x="1110" y="10685"/>
                  </a:cubicBezTo>
                  <a:cubicBezTo>
                    <a:pt x="2729" y="12612"/>
                    <a:pt x="5186" y="13708"/>
                    <a:pt x="7633" y="14088"/>
                  </a:cubicBezTo>
                  <a:cubicBezTo>
                    <a:pt x="8364" y="14202"/>
                    <a:pt x="9098" y="14253"/>
                    <a:pt x="9831" y="14253"/>
                  </a:cubicBezTo>
                  <a:cubicBezTo>
                    <a:pt x="12050" y="14253"/>
                    <a:pt x="14265" y="13783"/>
                    <a:pt x="16383" y="13138"/>
                  </a:cubicBezTo>
                  <a:cubicBezTo>
                    <a:pt x="19382" y="12223"/>
                    <a:pt x="22318" y="11048"/>
                    <a:pt x="25188" y="9797"/>
                  </a:cubicBezTo>
                  <a:cubicBezTo>
                    <a:pt x="26507" y="9224"/>
                    <a:pt x="27814" y="8621"/>
                    <a:pt x="29105" y="7989"/>
                  </a:cubicBezTo>
                  <a:cubicBezTo>
                    <a:pt x="29115" y="7986"/>
                    <a:pt x="29123" y="7980"/>
                    <a:pt x="29131" y="7976"/>
                  </a:cubicBezTo>
                  <a:cubicBezTo>
                    <a:pt x="29262" y="7913"/>
                    <a:pt x="29392" y="7850"/>
                    <a:pt x="29520" y="7786"/>
                  </a:cubicBezTo>
                  <a:cubicBezTo>
                    <a:pt x="30854" y="7126"/>
                    <a:pt x="32186" y="6421"/>
                    <a:pt x="33373" y="5517"/>
                  </a:cubicBezTo>
                  <a:cubicBezTo>
                    <a:pt x="33884" y="5129"/>
                    <a:pt x="34364" y="4669"/>
                    <a:pt x="34573" y="4049"/>
                  </a:cubicBezTo>
                  <a:cubicBezTo>
                    <a:pt x="34776" y="3445"/>
                    <a:pt x="34667" y="2777"/>
                    <a:pt x="34191" y="2332"/>
                  </a:cubicBezTo>
                  <a:cubicBezTo>
                    <a:pt x="33723" y="1897"/>
                    <a:pt x="33060" y="1673"/>
                    <a:pt x="32474" y="1442"/>
                  </a:cubicBezTo>
                  <a:cubicBezTo>
                    <a:pt x="31805" y="1179"/>
                    <a:pt x="31121" y="955"/>
                    <a:pt x="30427" y="768"/>
                  </a:cubicBezTo>
                  <a:cubicBezTo>
                    <a:pt x="28444" y="233"/>
                    <a:pt x="26390" y="0"/>
                    <a:pt x="24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30"/>
            <p:cNvSpPr/>
            <p:nvPr/>
          </p:nvSpPr>
          <p:spPr>
            <a:xfrm>
              <a:off x="4374588" y="2155911"/>
              <a:ext cx="344292" cy="198398"/>
            </a:xfrm>
            <a:custGeom>
              <a:rect b="b" l="l" r="r" t="t"/>
              <a:pathLst>
                <a:path extrusionOk="0" h="5754" w="9986">
                  <a:moveTo>
                    <a:pt x="6424" y="364"/>
                  </a:moveTo>
                  <a:cubicBezTo>
                    <a:pt x="6435" y="383"/>
                    <a:pt x="6451" y="398"/>
                    <a:pt x="6477" y="398"/>
                  </a:cubicBezTo>
                  <a:cubicBezTo>
                    <a:pt x="6478" y="398"/>
                    <a:pt x="6480" y="398"/>
                    <a:pt x="6481" y="398"/>
                  </a:cubicBezTo>
                  <a:cubicBezTo>
                    <a:pt x="7048" y="398"/>
                    <a:pt x="7095" y="1189"/>
                    <a:pt x="7189" y="1580"/>
                  </a:cubicBezTo>
                  <a:cubicBezTo>
                    <a:pt x="7299" y="2034"/>
                    <a:pt x="7729" y="2414"/>
                    <a:pt x="7537" y="2905"/>
                  </a:cubicBezTo>
                  <a:cubicBezTo>
                    <a:pt x="7359" y="3362"/>
                    <a:pt x="6866" y="3569"/>
                    <a:pt x="6426" y="3690"/>
                  </a:cubicBezTo>
                  <a:cubicBezTo>
                    <a:pt x="6183" y="3757"/>
                    <a:pt x="5933" y="3804"/>
                    <a:pt x="5688" y="3870"/>
                  </a:cubicBezTo>
                  <a:cubicBezTo>
                    <a:pt x="5465" y="3933"/>
                    <a:pt x="5190" y="3997"/>
                    <a:pt x="5034" y="4177"/>
                  </a:cubicBezTo>
                  <a:cubicBezTo>
                    <a:pt x="4915" y="4315"/>
                    <a:pt x="5016" y="4487"/>
                    <a:pt x="5176" y="4487"/>
                  </a:cubicBezTo>
                  <a:cubicBezTo>
                    <a:pt x="5188" y="4487"/>
                    <a:pt x="5199" y="4486"/>
                    <a:pt x="5211" y="4485"/>
                  </a:cubicBezTo>
                  <a:cubicBezTo>
                    <a:pt x="5369" y="4461"/>
                    <a:pt x="5516" y="4371"/>
                    <a:pt x="5665" y="4314"/>
                  </a:cubicBezTo>
                  <a:cubicBezTo>
                    <a:pt x="5819" y="4258"/>
                    <a:pt x="5975" y="4211"/>
                    <a:pt x="6133" y="4167"/>
                  </a:cubicBezTo>
                  <a:cubicBezTo>
                    <a:pt x="6407" y="4086"/>
                    <a:pt x="6680" y="4011"/>
                    <a:pt x="6944" y="3896"/>
                  </a:cubicBezTo>
                  <a:cubicBezTo>
                    <a:pt x="7424" y="3685"/>
                    <a:pt x="7859" y="3292"/>
                    <a:pt x="7932" y="2748"/>
                  </a:cubicBezTo>
                  <a:cubicBezTo>
                    <a:pt x="7955" y="2574"/>
                    <a:pt x="7929" y="2417"/>
                    <a:pt x="7875" y="2264"/>
                  </a:cubicBezTo>
                  <a:cubicBezTo>
                    <a:pt x="7878" y="2262"/>
                    <a:pt x="7883" y="2261"/>
                    <a:pt x="7889" y="2256"/>
                  </a:cubicBezTo>
                  <a:cubicBezTo>
                    <a:pt x="7906" y="2249"/>
                    <a:pt x="7923" y="2241"/>
                    <a:pt x="7940" y="2235"/>
                  </a:cubicBezTo>
                  <a:cubicBezTo>
                    <a:pt x="7944" y="2232"/>
                    <a:pt x="7956" y="2228"/>
                    <a:pt x="7959" y="2226"/>
                  </a:cubicBezTo>
                  <a:cubicBezTo>
                    <a:pt x="7976" y="2219"/>
                    <a:pt x="7996" y="2212"/>
                    <a:pt x="8016" y="2209"/>
                  </a:cubicBezTo>
                  <a:cubicBezTo>
                    <a:pt x="8043" y="2200"/>
                    <a:pt x="8073" y="2194"/>
                    <a:pt x="8102" y="2189"/>
                  </a:cubicBezTo>
                  <a:cubicBezTo>
                    <a:pt x="8138" y="2185"/>
                    <a:pt x="8175" y="2185"/>
                    <a:pt x="8211" y="2180"/>
                  </a:cubicBezTo>
                  <a:cubicBezTo>
                    <a:pt x="8258" y="2178"/>
                    <a:pt x="8304" y="2171"/>
                    <a:pt x="8351" y="2171"/>
                  </a:cubicBezTo>
                  <a:cubicBezTo>
                    <a:pt x="8445" y="2168"/>
                    <a:pt x="8526" y="2101"/>
                    <a:pt x="8537" y="2007"/>
                  </a:cubicBezTo>
                  <a:cubicBezTo>
                    <a:pt x="8550" y="1913"/>
                    <a:pt x="8495" y="1824"/>
                    <a:pt x="8403" y="1798"/>
                  </a:cubicBezTo>
                  <a:cubicBezTo>
                    <a:pt x="8346" y="1781"/>
                    <a:pt x="8290" y="1772"/>
                    <a:pt x="8234" y="1772"/>
                  </a:cubicBezTo>
                  <a:cubicBezTo>
                    <a:pt x="8196" y="1772"/>
                    <a:pt x="8158" y="1776"/>
                    <a:pt x="8120" y="1784"/>
                  </a:cubicBezTo>
                  <a:cubicBezTo>
                    <a:pt x="8040" y="1799"/>
                    <a:pt x="7966" y="1831"/>
                    <a:pt x="7896" y="1865"/>
                  </a:cubicBezTo>
                  <a:cubicBezTo>
                    <a:pt x="7839" y="1895"/>
                    <a:pt x="7786" y="1933"/>
                    <a:pt x="7738" y="1975"/>
                  </a:cubicBezTo>
                  <a:cubicBezTo>
                    <a:pt x="7574" y="1690"/>
                    <a:pt x="7521" y="1418"/>
                    <a:pt x="7441" y="1103"/>
                  </a:cubicBezTo>
                  <a:cubicBezTo>
                    <a:pt x="7375" y="840"/>
                    <a:pt x="7241" y="559"/>
                    <a:pt x="7038" y="390"/>
                  </a:cubicBezTo>
                  <a:lnTo>
                    <a:pt x="7038" y="390"/>
                  </a:lnTo>
                  <a:cubicBezTo>
                    <a:pt x="7668" y="452"/>
                    <a:pt x="8258" y="629"/>
                    <a:pt x="8706" y="992"/>
                  </a:cubicBezTo>
                  <a:cubicBezTo>
                    <a:pt x="9033" y="1254"/>
                    <a:pt x="9191" y="1569"/>
                    <a:pt x="9227" y="1985"/>
                  </a:cubicBezTo>
                  <a:cubicBezTo>
                    <a:pt x="9271" y="2444"/>
                    <a:pt x="9121" y="2905"/>
                    <a:pt x="8901" y="3304"/>
                  </a:cubicBezTo>
                  <a:cubicBezTo>
                    <a:pt x="8544" y="3946"/>
                    <a:pt x="7980" y="4467"/>
                    <a:pt x="7346" y="4831"/>
                  </a:cubicBezTo>
                  <a:cubicBezTo>
                    <a:pt x="6705" y="5199"/>
                    <a:pt x="5991" y="5398"/>
                    <a:pt x="5252" y="5435"/>
                  </a:cubicBezTo>
                  <a:cubicBezTo>
                    <a:pt x="5182" y="5439"/>
                    <a:pt x="5113" y="5441"/>
                    <a:pt x="5044" y="5441"/>
                  </a:cubicBezTo>
                  <a:cubicBezTo>
                    <a:pt x="4709" y="5441"/>
                    <a:pt x="4379" y="5400"/>
                    <a:pt x="4048" y="5329"/>
                  </a:cubicBezTo>
                  <a:cubicBezTo>
                    <a:pt x="3950" y="5308"/>
                    <a:pt x="3855" y="5290"/>
                    <a:pt x="3759" y="5279"/>
                  </a:cubicBezTo>
                  <a:cubicBezTo>
                    <a:pt x="3751" y="5247"/>
                    <a:pt x="3730" y="5220"/>
                    <a:pt x="3694" y="5200"/>
                  </a:cubicBezTo>
                  <a:cubicBezTo>
                    <a:pt x="3580" y="5141"/>
                    <a:pt x="3483" y="5053"/>
                    <a:pt x="3394" y="4961"/>
                  </a:cubicBezTo>
                  <a:cubicBezTo>
                    <a:pt x="3313" y="4875"/>
                    <a:pt x="3237" y="4767"/>
                    <a:pt x="3184" y="4647"/>
                  </a:cubicBezTo>
                  <a:cubicBezTo>
                    <a:pt x="3134" y="4538"/>
                    <a:pt x="3110" y="4401"/>
                    <a:pt x="3107" y="4273"/>
                  </a:cubicBezTo>
                  <a:cubicBezTo>
                    <a:pt x="3105" y="4123"/>
                    <a:pt x="3144" y="3976"/>
                    <a:pt x="3142" y="3826"/>
                  </a:cubicBezTo>
                  <a:cubicBezTo>
                    <a:pt x="3140" y="3760"/>
                    <a:pt x="3089" y="3723"/>
                    <a:pt x="3036" y="3723"/>
                  </a:cubicBezTo>
                  <a:cubicBezTo>
                    <a:pt x="3010" y="3723"/>
                    <a:pt x="2983" y="3732"/>
                    <a:pt x="2960" y="3750"/>
                  </a:cubicBezTo>
                  <a:cubicBezTo>
                    <a:pt x="2804" y="3873"/>
                    <a:pt x="2763" y="4074"/>
                    <a:pt x="2747" y="4263"/>
                  </a:cubicBezTo>
                  <a:cubicBezTo>
                    <a:pt x="2730" y="4443"/>
                    <a:pt x="2761" y="4630"/>
                    <a:pt x="2828" y="4799"/>
                  </a:cubicBezTo>
                  <a:cubicBezTo>
                    <a:pt x="2894" y="4962"/>
                    <a:pt x="2987" y="5102"/>
                    <a:pt x="3118" y="5222"/>
                  </a:cubicBezTo>
                  <a:cubicBezTo>
                    <a:pt x="3128" y="5232"/>
                    <a:pt x="3142" y="5242"/>
                    <a:pt x="3154" y="5250"/>
                  </a:cubicBezTo>
                  <a:cubicBezTo>
                    <a:pt x="3038" y="5252"/>
                    <a:pt x="2924" y="5258"/>
                    <a:pt x="2804" y="5267"/>
                  </a:cubicBezTo>
                  <a:cubicBezTo>
                    <a:pt x="2714" y="5273"/>
                    <a:pt x="2626" y="5277"/>
                    <a:pt x="2541" y="5277"/>
                  </a:cubicBezTo>
                  <a:cubicBezTo>
                    <a:pt x="2158" y="5277"/>
                    <a:pt x="1816" y="5202"/>
                    <a:pt x="1470" y="4980"/>
                  </a:cubicBezTo>
                  <a:cubicBezTo>
                    <a:pt x="1122" y="4757"/>
                    <a:pt x="680" y="4500"/>
                    <a:pt x="542" y="4086"/>
                  </a:cubicBezTo>
                  <a:cubicBezTo>
                    <a:pt x="372" y="3561"/>
                    <a:pt x="654" y="3039"/>
                    <a:pt x="1024" y="2600"/>
                  </a:cubicBezTo>
                  <a:cubicBezTo>
                    <a:pt x="1034" y="2939"/>
                    <a:pt x="1251" y="3251"/>
                    <a:pt x="1608" y="3313"/>
                  </a:cubicBezTo>
                  <a:cubicBezTo>
                    <a:pt x="1656" y="3321"/>
                    <a:pt x="1705" y="3325"/>
                    <a:pt x="1753" y="3325"/>
                  </a:cubicBezTo>
                  <a:cubicBezTo>
                    <a:pt x="1935" y="3325"/>
                    <a:pt x="2111" y="3272"/>
                    <a:pt x="2287" y="3215"/>
                  </a:cubicBezTo>
                  <a:cubicBezTo>
                    <a:pt x="2468" y="3155"/>
                    <a:pt x="2623" y="3112"/>
                    <a:pt x="2779" y="3112"/>
                  </a:cubicBezTo>
                  <a:cubicBezTo>
                    <a:pt x="2905" y="3112"/>
                    <a:pt x="3031" y="3140"/>
                    <a:pt x="3174" y="3209"/>
                  </a:cubicBezTo>
                  <a:cubicBezTo>
                    <a:pt x="3322" y="3279"/>
                    <a:pt x="3468" y="3334"/>
                    <a:pt x="3620" y="3334"/>
                  </a:cubicBezTo>
                  <a:cubicBezTo>
                    <a:pt x="3690" y="3334"/>
                    <a:pt x="3762" y="3322"/>
                    <a:pt x="3835" y="3295"/>
                  </a:cubicBezTo>
                  <a:cubicBezTo>
                    <a:pt x="4063" y="3210"/>
                    <a:pt x="4206" y="3029"/>
                    <a:pt x="4386" y="2876"/>
                  </a:cubicBezTo>
                  <a:cubicBezTo>
                    <a:pt x="4409" y="2856"/>
                    <a:pt x="4435" y="2841"/>
                    <a:pt x="4459" y="2825"/>
                  </a:cubicBezTo>
                  <a:cubicBezTo>
                    <a:pt x="4615" y="2863"/>
                    <a:pt x="4768" y="2917"/>
                    <a:pt x="4912" y="2982"/>
                  </a:cubicBezTo>
                  <a:cubicBezTo>
                    <a:pt x="5000" y="3022"/>
                    <a:pt x="5083" y="3069"/>
                    <a:pt x="5165" y="3112"/>
                  </a:cubicBezTo>
                  <a:cubicBezTo>
                    <a:pt x="5262" y="3163"/>
                    <a:pt x="5360" y="3202"/>
                    <a:pt x="5460" y="3238"/>
                  </a:cubicBezTo>
                  <a:cubicBezTo>
                    <a:pt x="5471" y="3242"/>
                    <a:pt x="5482" y="3244"/>
                    <a:pt x="5494" y="3244"/>
                  </a:cubicBezTo>
                  <a:cubicBezTo>
                    <a:pt x="5536" y="3244"/>
                    <a:pt x="5579" y="3218"/>
                    <a:pt x="5600" y="3183"/>
                  </a:cubicBezTo>
                  <a:cubicBezTo>
                    <a:pt x="5628" y="3132"/>
                    <a:pt x="5615" y="3073"/>
                    <a:pt x="5581" y="3033"/>
                  </a:cubicBezTo>
                  <a:cubicBezTo>
                    <a:pt x="5508" y="2950"/>
                    <a:pt x="5430" y="2879"/>
                    <a:pt x="5334" y="2826"/>
                  </a:cubicBezTo>
                  <a:cubicBezTo>
                    <a:pt x="5236" y="2772"/>
                    <a:pt x="5129" y="2730"/>
                    <a:pt x="5023" y="2693"/>
                  </a:cubicBezTo>
                  <a:cubicBezTo>
                    <a:pt x="4951" y="2667"/>
                    <a:pt x="4877" y="2646"/>
                    <a:pt x="4801" y="2629"/>
                  </a:cubicBezTo>
                  <a:cubicBezTo>
                    <a:pt x="4918" y="2580"/>
                    <a:pt x="5042" y="2542"/>
                    <a:pt x="5168" y="2512"/>
                  </a:cubicBezTo>
                  <a:cubicBezTo>
                    <a:pt x="5439" y="2450"/>
                    <a:pt x="5730" y="2450"/>
                    <a:pt x="5990" y="2361"/>
                  </a:cubicBezTo>
                  <a:cubicBezTo>
                    <a:pt x="6083" y="2329"/>
                    <a:pt x="6094" y="2190"/>
                    <a:pt x="5990" y="2164"/>
                  </a:cubicBezTo>
                  <a:cubicBezTo>
                    <a:pt x="5860" y="2133"/>
                    <a:pt x="5720" y="2119"/>
                    <a:pt x="5576" y="2119"/>
                  </a:cubicBezTo>
                  <a:cubicBezTo>
                    <a:pt x="5280" y="2119"/>
                    <a:pt x="4968" y="2178"/>
                    <a:pt x="4706" y="2261"/>
                  </a:cubicBezTo>
                  <a:cubicBezTo>
                    <a:pt x="4510" y="2325"/>
                    <a:pt x="4319" y="2414"/>
                    <a:pt x="4158" y="2542"/>
                  </a:cubicBezTo>
                  <a:cubicBezTo>
                    <a:pt x="3989" y="2676"/>
                    <a:pt x="3814" y="2949"/>
                    <a:pt x="3592" y="2976"/>
                  </a:cubicBezTo>
                  <a:cubicBezTo>
                    <a:pt x="3573" y="2978"/>
                    <a:pt x="3554" y="2979"/>
                    <a:pt x="3535" y="2979"/>
                  </a:cubicBezTo>
                  <a:cubicBezTo>
                    <a:pt x="3326" y="2979"/>
                    <a:pt x="3114" y="2837"/>
                    <a:pt x="2907" y="2813"/>
                  </a:cubicBezTo>
                  <a:cubicBezTo>
                    <a:pt x="2872" y="2809"/>
                    <a:pt x="2837" y="2807"/>
                    <a:pt x="2802" y="2807"/>
                  </a:cubicBezTo>
                  <a:cubicBezTo>
                    <a:pt x="2635" y="2807"/>
                    <a:pt x="2470" y="2850"/>
                    <a:pt x="2314" y="2899"/>
                  </a:cubicBezTo>
                  <a:cubicBezTo>
                    <a:pt x="2131" y="2955"/>
                    <a:pt x="1932" y="3036"/>
                    <a:pt x="1737" y="3036"/>
                  </a:cubicBezTo>
                  <a:cubicBezTo>
                    <a:pt x="1700" y="3036"/>
                    <a:pt x="1663" y="3033"/>
                    <a:pt x="1626" y="3027"/>
                  </a:cubicBezTo>
                  <a:cubicBezTo>
                    <a:pt x="1345" y="2976"/>
                    <a:pt x="1167" y="2721"/>
                    <a:pt x="1193" y="2441"/>
                  </a:cubicBezTo>
                  <a:cubicBezTo>
                    <a:pt x="1193" y="2431"/>
                    <a:pt x="1193" y="2423"/>
                    <a:pt x="1189" y="2414"/>
                  </a:cubicBezTo>
                  <a:cubicBezTo>
                    <a:pt x="1360" y="2231"/>
                    <a:pt x="1537" y="2066"/>
                    <a:pt x="1689" y="1928"/>
                  </a:cubicBezTo>
                  <a:cubicBezTo>
                    <a:pt x="1862" y="1770"/>
                    <a:pt x="2049" y="1624"/>
                    <a:pt x="2261" y="1522"/>
                  </a:cubicBezTo>
                  <a:cubicBezTo>
                    <a:pt x="2487" y="1414"/>
                    <a:pt x="2724" y="1400"/>
                    <a:pt x="2967" y="1361"/>
                  </a:cubicBezTo>
                  <a:cubicBezTo>
                    <a:pt x="3178" y="1329"/>
                    <a:pt x="3361" y="1252"/>
                    <a:pt x="3537" y="1157"/>
                  </a:cubicBezTo>
                  <a:cubicBezTo>
                    <a:pt x="3850" y="1370"/>
                    <a:pt x="4215" y="1485"/>
                    <a:pt x="4584" y="1485"/>
                  </a:cubicBezTo>
                  <a:cubicBezTo>
                    <a:pt x="4766" y="1485"/>
                    <a:pt x="4949" y="1457"/>
                    <a:pt x="5128" y="1400"/>
                  </a:cubicBezTo>
                  <a:cubicBezTo>
                    <a:pt x="5322" y="1339"/>
                    <a:pt x="5263" y="1064"/>
                    <a:pt x="5082" y="1064"/>
                  </a:cubicBezTo>
                  <a:cubicBezTo>
                    <a:pt x="5067" y="1064"/>
                    <a:pt x="5051" y="1066"/>
                    <a:pt x="5035" y="1070"/>
                  </a:cubicBezTo>
                  <a:cubicBezTo>
                    <a:pt x="4890" y="1105"/>
                    <a:pt x="4738" y="1123"/>
                    <a:pt x="4586" y="1123"/>
                  </a:cubicBezTo>
                  <a:cubicBezTo>
                    <a:pt x="4330" y="1123"/>
                    <a:pt x="4072" y="1073"/>
                    <a:pt x="3840" y="972"/>
                  </a:cubicBezTo>
                  <a:cubicBezTo>
                    <a:pt x="3928" y="912"/>
                    <a:pt x="4015" y="852"/>
                    <a:pt x="4105" y="793"/>
                  </a:cubicBezTo>
                  <a:cubicBezTo>
                    <a:pt x="4207" y="725"/>
                    <a:pt x="4311" y="666"/>
                    <a:pt x="4415" y="618"/>
                  </a:cubicBezTo>
                  <a:cubicBezTo>
                    <a:pt x="4993" y="483"/>
                    <a:pt x="5711" y="368"/>
                    <a:pt x="6424" y="364"/>
                  </a:cubicBezTo>
                  <a:close/>
                  <a:moveTo>
                    <a:pt x="6705" y="1"/>
                  </a:moveTo>
                  <a:cubicBezTo>
                    <a:pt x="6280" y="1"/>
                    <a:pt x="5855" y="38"/>
                    <a:pt x="5435" y="106"/>
                  </a:cubicBezTo>
                  <a:cubicBezTo>
                    <a:pt x="4801" y="133"/>
                    <a:pt x="4175" y="352"/>
                    <a:pt x="3612" y="638"/>
                  </a:cubicBezTo>
                  <a:cubicBezTo>
                    <a:pt x="3393" y="751"/>
                    <a:pt x="3372" y="915"/>
                    <a:pt x="3075" y="983"/>
                  </a:cubicBezTo>
                  <a:cubicBezTo>
                    <a:pt x="2823" y="1040"/>
                    <a:pt x="2560" y="1030"/>
                    <a:pt x="2315" y="1113"/>
                  </a:cubicBezTo>
                  <a:cubicBezTo>
                    <a:pt x="2111" y="1181"/>
                    <a:pt x="1924" y="1294"/>
                    <a:pt x="1751" y="1424"/>
                  </a:cubicBezTo>
                  <a:cubicBezTo>
                    <a:pt x="1387" y="1701"/>
                    <a:pt x="1053" y="2051"/>
                    <a:pt x="753" y="2398"/>
                  </a:cubicBezTo>
                  <a:cubicBezTo>
                    <a:pt x="460" y="2735"/>
                    <a:pt x="212" y="3118"/>
                    <a:pt x="144" y="3569"/>
                  </a:cubicBezTo>
                  <a:cubicBezTo>
                    <a:pt x="1" y="4538"/>
                    <a:pt x="893" y="5172"/>
                    <a:pt x="1709" y="5462"/>
                  </a:cubicBezTo>
                  <a:cubicBezTo>
                    <a:pt x="1935" y="5542"/>
                    <a:pt x="2158" y="5568"/>
                    <a:pt x="2384" y="5568"/>
                  </a:cubicBezTo>
                  <a:cubicBezTo>
                    <a:pt x="2634" y="5568"/>
                    <a:pt x="2887" y="5537"/>
                    <a:pt x="3147" y="5516"/>
                  </a:cubicBezTo>
                  <a:cubicBezTo>
                    <a:pt x="3210" y="5510"/>
                    <a:pt x="3271" y="5508"/>
                    <a:pt x="3333" y="5508"/>
                  </a:cubicBezTo>
                  <a:cubicBezTo>
                    <a:pt x="3800" y="5508"/>
                    <a:pt x="4230" y="5645"/>
                    <a:pt x="4698" y="5711"/>
                  </a:cubicBezTo>
                  <a:cubicBezTo>
                    <a:pt x="4893" y="5740"/>
                    <a:pt x="5088" y="5753"/>
                    <a:pt x="5283" y="5753"/>
                  </a:cubicBezTo>
                  <a:cubicBezTo>
                    <a:pt x="5899" y="5753"/>
                    <a:pt x="6511" y="5618"/>
                    <a:pt x="7083" y="5375"/>
                  </a:cubicBezTo>
                  <a:cubicBezTo>
                    <a:pt x="7858" y="5045"/>
                    <a:pt x="8532" y="4524"/>
                    <a:pt x="9041" y="3852"/>
                  </a:cubicBezTo>
                  <a:cubicBezTo>
                    <a:pt x="9585" y="3129"/>
                    <a:pt x="9986" y="2188"/>
                    <a:pt x="9422" y="1363"/>
                  </a:cubicBezTo>
                  <a:cubicBezTo>
                    <a:pt x="9167" y="991"/>
                    <a:pt x="8907" y="659"/>
                    <a:pt x="8514" y="420"/>
                  </a:cubicBezTo>
                  <a:cubicBezTo>
                    <a:pt x="8057" y="143"/>
                    <a:pt x="7520" y="27"/>
                    <a:pt x="6990" y="6"/>
                  </a:cubicBezTo>
                  <a:cubicBezTo>
                    <a:pt x="6895" y="3"/>
                    <a:pt x="6800" y="1"/>
                    <a:pt x="6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8" name="Google Shape;2238;p30"/>
          <p:cNvGrpSpPr/>
          <p:nvPr/>
        </p:nvGrpSpPr>
        <p:grpSpPr>
          <a:xfrm>
            <a:off x="8248617" y="937986"/>
            <a:ext cx="150259" cy="142822"/>
            <a:chOff x="7988550" y="3122299"/>
            <a:chExt cx="266700" cy="253500"/>
          </a:xfrm>
        </p:grpSpPr>
        <p:sp>
          <p:nvSpPr>
            <p:cNvPr id="2239" name="Google Shape;2239;p3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3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1" name="Google Shape;2241;p30"/>
          <p:cNvGrpSpPr/>
          <p:nvPr/>
        </p:nvGrpSpPr>
        <p:grpSpPr>
          <a:xfrm>
            <a:off x="7965742" y="1466211"/>
            <a:ext cx="150259" cy="142822"/>
            <a:chOff x="7988550" y="3122299"/>
            <a:chExt cx="266700" cy="253500"/>
          </a:xfrm>
        </p:grpSpPr>
        <p:sp>
          <p:nvSpPr>
            <p:cNvPr id="2242" name="Google Shape;2242;p3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3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4" name="Google Shape;2244;p30"/>
          <p:cNvGrpSpPr/>
          <p:nvPr/>
        </p:nvGrpSpPr>
        <p:grpSpPr>
          <a:xfrm>
            <a:off x="5594467" y="4254361"/>
            <a:ext cx="150259" cy="142822"/>
            <a:chOff x="7988550" y="3122299"/>
            <a:chExt cx="266700" cy="253500"/>
          </a:xfrm>
        </p:grpSpPr>
        <p:sp>
          <p:nvSpPr>
            <p:cNvPr id="2245" name="Google Shape;2245;p3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3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7" name="Google Shape;2247;p30"/>
          <p:cNvGrpSpPr/>
          <p:nvPr/>
        </p:nvGrpSpPr>
        <p:grpSpPr>
          <a:xfrm>
            <a:off x="6105267" y="4024586"/>
            <a:ext cx="150259" cy="142822"/>
            <a:chOff x="7988550" y="3122299"/>
            <a:chExt cx="266700" cy="253500"/>
          </a:xfrm>
        </p:grpSpPr>
        <p:sp>
          <p:nvSpPr>
            <p:cNvPr id="2248" name="Google Shape;2248;p3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3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0" name="Google Shape;2250;p30"/>
          <p:cNvGrpSpPr/>
          <p:nvPr/>
        </p:nvGrpSpPr>
        <p:grpSpPr>
          <a:xfrm>
            <a:off x="5708167" y="3646236"/>
            <a:ext cx="150259" cy="142822"/>
            <a:chOff x="7988550" y="3122299"/>
            <a:chExt cx="266700" cy="253500"/>
          </a:xfrm>
        </p:grpSpPr>
        <p:sp>
          <p:nvSpPr>
            <p:cNvPr id="2251" name="Google Shape;2251;p3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2" name="Shape 7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3" name="Google Shape;7183;p39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</a:t>
            </a:r>
            <a:r>
              <a:rPr lang="en" sz="3000">
                <a:solidFill>
                  <a:schemeClr val="lt1"/>
                </a:solidFill>
              </a:rPr>
              <a:t>ACCURACY </a:t>
            </a:r>
            <a:r>
              <a:rPr lang="en" sz="3000"/>
              <a:t>AND </a:t>
            </a:r>
            <a:r>
              <a:rPr lang="en" sz="3000">
                <a:solidFill>
                  <a:schemeClr val="lt1"/>
                </a:solidFill>
              </a:rPr>
              <a:t>MINIMUM ACCURACY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7184" name="Google Shape;7184;p39"/>
          <p:cNvSpPr txBox="1"/>
          <p:nvPr/>
        </p:nvSpPr>
        <p:spPr>
          <a:xfrm flipH="1">
            <a:off x="720100" y="3694550"/>
            <a:ext cx="28137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Confusion-Matrix</a:t>
            </a:r>
            <a:endParaRPr b="1" sz="20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7185" name="Google Shape;7185;p39"/>
          <p:cNvSpPr txBox="1"/>
          <p:nvPr/>
        </p:nvSpPr>
        <p:spPr>
          <a:xfrm flipH="1">
            <a:off x="720084" y="3980400"/>
            <a:ext cx="2813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Recommended or not against successfully or unsuccessfully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186" name="Google Shape;7186;p39"/>
          <p:cNvSpPr txBox="1"/>
          <p:nvPr/>
        </p:nvSpPr>
        <p:spPr>
          <a:xfrm flipH="1">
            <a:off x="720100" y="1385450"/>
            <a:ext cx="28137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Software-Testing</a:t>
            </a:r>
            <a:endParaRPr b="1" sz="20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7187" name="Google Shape;7187;p39"/>
          <p:cNvSpPr txBox="1"/>
          <p:nvPr/>
        </p:nvSpPr>
        <p:spPr>
          <a:xfrm flipH="1">
            <a:off x="534675" y="1671400"/>
            <a:ext cx="29991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Manual and Automated validating if recommendations meet criteria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188" name="Google Shape;7188;p39"/>
          <p:cNvSpPr txBox="1"/>
          <p:nvPr/>
        </p:nvSpPr>
        <p:spPr>
          <a:xfrm flipH="1">
            <a:off x="720100" y="2539950"/>
            <a:ext cx="28137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Accuracy-Score</a:t>
            </a:r>
            <a:endParaRPr b="1" sz="20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7189" name="Google Shape;7189;p39"/>
          <p:cNvSpPr txBox="1"/>
          <p:nvPr/>
        </p:nvSpPr>
        <p:spPr>
          <a:xfrm flipH="1">
            <a:off x="720084" y="2825900"/>
            <a:ext cx="2813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For set of recommendations against actual labels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190" name="Google Shape;7190;p39"/>
          <p:cNvSpPr/>
          <p:nvPr/>
        </p:nvSpPr>
        <p:spPr>
          <a:xfrm>
            <a:off x="3687350" y="1347513"/>
            <a:ext cx="585600" cy="5856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Concert One"/>
                <a:ea typeface="Concert One"/>
                <a:cs typeface="Concert One"/>
                <a:sym typeface="Concert One"/>
              </a:rPr>
              <a:t>✓</a:t>
            </a:r>
            <a:endParaRPr b="1" sz="1700">
              <a:solidFill>
                <a:schemeClr val="lt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7191" name="Google Shape;7191;p39"/>
          <p:cNvSpPr/>
          <p:nvPr/>
        </p:nvSpPr>
        <p:spPr>
          <a:xfrm>
            <a:off x="3687350" y="2502013"/>
            <a:ext cx="585600" cy="5856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5"/>
                </a:solidFill>
                <a:latin typeface="Concert One"/>
                <a:ea typeface="Concert One"/>
                <a:cs typeface="Concert One"/>
                <a:sym typeface="Concert One"/>
              </a:rPr>
              <a:t>1.0</a:t>
            </a:r>
            <a:endParaRPr b="1" sz="1700">
              <a:solidFill>
                <a:schemeClr val="accent5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7192" name="Google Shape;7192;p39"/>
          <p:cNvSpPr/>
          <p:nvPr/>
        </p:nvSpPr>
        <p:spPr>
          <a:xfrm>
            <a:off x="3687350" y="3656513"/>
            <a:ext cx="585600" cy="5856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2"/>
                </a:solidFill>
                <a:latin typeface="Concert One"/>
                <a:ea typeface="Concert One"/>
                <a:cs typeface="Concert One"/>
                <a:sym typeface="Concert One"/>
              </a:rPr>
              <a:t>✓</a:t>
            </a:r>
            <a:endParaRPr b="1" sz="1700">
              <a:solidFill>
                <a:schemeClr val="accent2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grpSp>
        <p:nvGrpSpPr>
          <p:cNvPr id="7193" name="Google Shape;7193;p39"/>
          <p:cNvGrpSpPr/>
          <p:nvPr/>
        </p:nvGrpSpPr>
        <p:grpSpPr>
          <a:xfrm>
            <a:off x="6713475" y="1639793"/>
            <a:ext cx="1262301" cy="1199139"/>
            <a:chOff x="6332475" y="1792193"/>
            <a:chExt cx="1262301" cy="1199139"/>
          </a:xfrm>
        </p:grpSpPr>
        <p:sp>
          <p:nvSpPr>
            <p:cNvPr id="7194" name="Google Shape;7194;p39"/>
            <p:cNvSpPr/>
            <p:nvPr/>
          </p:nvSpPr>
          <p:spPr>
            <a:xfrm>
              <a:off x="6341894" y="1792193"/>
              <a:ext cx="1252882" cy="1199139"/>
            </a:xfrm>
            <a:custGeom>
              <a:rect b="b" l="l" r="r" t="t"/>
              <a:pathLst>
                <a:path extrusionOk="0" h="63657" w="66510">
                  <a:moveTo>
                    <a:pt x="26055" y="0"/>
                  </a:moveTo>
                  <a:cubicBezTo>
                    <a:pt x="22662" y="0"/>
                    <a:pt x="19372" y="398"/>
                    <a:pt x="16279" y="1184"/>
                  </a:cubicBezTo>
                  <a:cubicBezTo>
                    <a:pt x="12443" y="2158"/>
                    <a:pt x="9171" y="3649"/>
                    <a:pt x="6554" y="5617"/>
                  </a:cubicBezTo>
                  <a:cubicBezTo>
                    <a:pt x="3915" y="7601"/>
                    <a:pt x="2046" y="10037"/>
                    <a:pt x="1145" y="12659"/>
                  </a:cubicBezTo>
                  <a:cubicBezTo>
                    <a:pt x="758" y="13788"/>
                    <a:pt x="547" y="14949"/>
                    <a:pt x="517" y="16109"/>
                  </a:cubicBezTo>
                  <a:cubicBezTo>
                    <a:pt x="275" y="20658"/>
                    <a:pt x="0" y="26660"/>
                    <a:pt x="13" y="32795"/>
                  </a:cubicBezTo>
                  <a:cubicBezTo>
                    <a:pt x="20" y="35891"/>
                    <a:pt x="1002" y="38719"/>
                    <a:pt x="2935" y="41197"/>
                  </a:cubicBezTo>
                  <a:lnTo>
                    <a:pt x="12593" y="53577"/>
                  </a:lnTo>
                  <a:cubicBezTo>
                    <a:pt x="17362" y="59700"/>
                    <a:pt x="27375" y="63657"/>
                    <a:pt x="38107" y="63657"/>
                  </a:cubicBezTo>
                  <a:cubicBezTo>
                    <a:pt x="38109" y="63657"/>
                    <a:pt x="38111" y="63657"/>
                    <a:pt x="38113" y="63657"/>
                  </a:cubicBezTo>
                  <a:cubicBezTo>
                    <a:pt x="38119" y="63657"/>
                    <a:pt x="38125" y="63657"/>
                    <a:pt x="38131" y="63657"/>
                  </a:cubicBezTo>
                  <a:cubicBezTo>
                    <a:pt x="41524" y="63657"/>
                    <a:pt x="44808" y="63258"/>
                    <a:pt x="47894" y="62474"/>
                  </a:cubicBezTo>
                  <a:cubicBezTo>
                    <a:pt x="57248" y="60100"/>
                    <a:pt x="63280" y="54511"/>
                    <a:pt x="63635" y="47888"/>
                  </a:cubicBezTo>
                  <a:lnTo>
                    <a:pt x="64500" y="31786"/>
                  </a:lnTo>
                  <a:cubicBezTo>
                    <a:pt x="64525" y="31481"/>
                    <a:pt x="64538" y="31174"/>
                    <a:pt x="64538" y="30868"/>
                  </a:cubicBezTo>
                  <a:cubicBezTo>
                    <a:pt x="64711" y="30592"/>
                    <a:pt x="64828" y="30277"/>
                    <a:pt x="64874" y="29945"/>
                  </a:cubicBezTo>
                  <a:cubicBezTo>
                    <a:pt x="65321" y="29593"/>
                    <a:pt x="65658" y="29260"/>
                    <a:pt x="65802" y="29109"/>
                  </a:cubicBezTo>
                  <a:cubicBezTo>
                    <a:pt x="66278" y="28616"/>
                    <a:pt x="66509" y="27940"/>
                    <a:pt x="66440" y="27259"/>
                  </a:cubicBezTo>
                  <a:cubicBezTo>
                    <a:pt x="66369" y="26588"/>
                    <a:pt x="66014" y="25983"/>
                    <a:pt x="65461" y="25595"/>
                  </a:cubicBezTo>
                  <a:lnTo>
                    <a:pt x="65434" y="25576"/>
                  </a:lnTo>
                  <a:cubicBezTo>
                    <a:pt x="65229" y="25434"/>
                    <a:pt x="64854" y="25193"/>
                    <a:pt x="64392" y="24957"/>
                  </a:cubicBezTo>
                  <a:cubicBezTo>
                    <a:pt x="64383" y="24929"/>
                    <a:pt x="64373" y="24905"/>
                    <a:pt x="64363" y="24879"/>
                  </a:cubicBezTo>
                  <a:cubicBezTo>
                    <a:pt x="64543" y="24648"/>
                    <a:pt x="64680" y="24381"/>
                    <a:pt x="64761" y="24096"/>
                  </a:cubicBezTo>
                  <a:lnTo>
                    <a:pt x="64767" y="24075"/>
                  </a:lnTo>
                  <a:cubicBezTo>
                    <a:pt x="64857" y="23747"/>
                    <a:pt x="64872" y="23406"/>
                    <a:pt x="64819" y="23076"/>
                  </a:cubicBezTo>
                  <a:cubicBezTo>
                    <a:pt x="65193" y="22663"/>
                    <a:pt x="65417" y="22329"/>
                    <a:pt x="65477" y="22234"/>
                  </a:cubicBezTo>
                  <a:cubicBezTo>
                    <a:pt x="66073" y="21313"/>
                    <a:pt x="65945" y="20144"/>
                    <a:pt x="65222" y="19380"/>
                  </a:cubicBezTo>
                  <a:cubicBezTo>
                    <a:pt x="65330" y="18529"/>
                    <a:pt x="65308" y="17818"/>
                    <a:pt x="65303" y="17676"/>
                  </a:cubicBezTo>
                  <a:cubicBezTo>
                    <a:pt x="65277" y="17004"/>
                    <a:pt x="64963" y="16378"/>
                    <a:pt x="64438" y="15955"/>
                  </a:cubicBezTo>
                  <a:cubicBezTo>
                    <a:pt x="64027" y="15623"/>
                    <a:pt x="63511" y="15440"/>
                    <a:pt x="62981" y="15440"/>
                  </a:cubicBezTo>
                  <a:cubicBezTo>
                    <a:pt x="62837" y="15440"/>
                    <a:pt x="62693" y="15453"/>
                    <a:pt x="62553" y="15480"/>
                  </a:cubicBezTo>
                  <a:cubicBezTo>
                    <a:pt x="62414" y="15505"/>
                    <a:pt x="61714" y="15645"/>
                    <a:pt x="60906" y="15940"/>
                  </a:cubicBezTo>
                  <a:cubicBezTo>
                    <a:pt x="60552" y="15733"/>
                    <a:pt x="60148" y="15623"/>
                    <a:pt x="59731" y="15623"/>
                  </a:cubicBezTo>
                  <a:cubicBezTo>
                    <a:pt x="59671" y="15623"/>
                    <a:pt x="59611" y="15624"/>
                    <a:pt x="59555" y="15630"/>
                  </a:cubicBezTo>
                  <a:cubicBezTo>
                    <a:pt x="59435" y="15330"/>
                    <a:pt x="59253" y="15060"/>
                    <a:pt x="59025" y="14836"/>
                  </a:cubicBezTo>
                  <a:cubicBezTo>
                    <a:pt x="59075" y="14340"/>
                    <a:pt x="59068" y="13963"/>
                    <a:pt x="59061" y="13791"/>
                  </a:cubicBezTo>
                  <a:lnTo>
                    <a:pt x="59059" y="13765"/>
                  </a:lnTo>
                  <a:cubicBezTo>
                    <a:pt x="58994" y="12685"/>
                    <a:pt x="58199" y="11809"/>
                    <a:pt x="57170" y="11617"/>
                  </a:cubicBezTo>
                  <a:cubicBezTo>
                    <a:pt x="56823" y="10989"/>
                    <a:pt x="56452" y="10480"/>
                    <a:pt x="56245" y="10211"/>
                  </a:cubicBezTo>
                  <a:lnTo>
                    <a:pt x="56216" y="10174"/>
                  </a:lnTo>
                  <a:cubicBezTo>
                    <a:pt x="55794" y="9651"/>
                    <a:pt x="55168" y="9337"/>
                    <a:pt x="54502" y="9309"/>
                  </a:cubicBezTo>
                  <a:cubicBezTo>
                    <a:pt x="54469" y="9308"/>
                    <a:pt x="54436" y="9308"/>
                    <a:pt x="54406" y="9308"/>
                  </a:cubicBezTo>
                  <a:cubicBezTo>
                    <a:pt x="53769" y="9308"/>
                    <a:pt x="53153" y="9572"/>
                    <a:pt x="52714" y="10038"/>
                  </a:cubicBezTo>
                  <a:lnTo>
                    <a:pt x="52705" y="10047"/>
                  </a:lnTo>
                  <a:cubicBezTo>
                    <a:pt x="52614" y="10142"/>
                    <a:pt x="52382" y="10400"/>
                    <a:pt x="52103" y="10760"/>
                  </a:cubicBezTo>
                  <a:lnTo>
                    <a:pt x="51575" y="10081"/>
                  </a:lnTo>
                  <a:cubicBezTo>
                    <a:pt x="46806" y="3957"/>
                    <a:pt x="36791" y="0"/>
                    <a:pt x="260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39"/>
            <p:cNvSpPr/>
            <p:nvPr/>
          </p:nvSpPr>
          <p:spPr>
            <a:xfrm>
              <a:off x="6426022" y="1864868"/>
              <a:ext cx="1042769" cy="824668"/>
            </a:xfrm>
            <a:custGeom>
              <a:rect b="b" l="l" r="r" t="t"/>
              <a:pathLst>
                <a:path extrusionOk="0" h="43778" w="55356">
                  <a:moveTo>
                    <a:pt x="21755" y="0"/>
                  </a:moveTo>
                  <a:cubicBezTo>
                    <a:pt x="18951" y="0"/>
                    <a:pt x="16132" y="323"/>
                    <a:pt x="13447" y="1005"/>
                  </a:cubicBezTo>
                  <a:cubicBezTo>
                    <a:pt x="5737" y="2962"/>
                    <a:pt x="1139" y="7371"/>
                    <a:pt x="881" y="12171"/>
                  </a:cubicBezTo>
                  <a:cubicBezTo>
                    <a:pt x="587" y="17637"/>
                    <a:pt x="295" y="23104"/>
                    <a:pt x="0" y="28569"/>
                  </a:cubicBezTo>
                  <a:cubicBezTo>
                    <a:pt x="259" y="23769"/>
                    <a:pt x="4856" y="19361"/>
                    <a:pt x="12566" y="17403"/>
                  </a:cubicBezTo>
                  <a:cubicBezTo>
                    <a:pt x="15251" y="16721"/>
                    <a:pt x="18069" y="16399"/>
                    <a:pt x="20873" y="16399"/>
                  </a:cubicBezTo>
                  <a:cubicBezTo>
                    <a:pt x="29586" y="16399"/>
                    <a:pt x="38161" y="19515"/>
                    <a:pt x="42166" y="24660"/>
                  </a:cubicBezTo>
                  <a:lnTo>
                    <a:pt x="52190" y="37530"/>
                  </a:lnTo>
                  <a:cubicBezTo>
                    <a:pt x="53784" y="39577"/>
                    <a:pt x="54475" y="41713"/>
                    <a:pt x="54364" y="43777"/>
                  </a:cubicBezTo>
                  <a:cubicBezTo>
                    <a:pt x="54658" y="38312"/>
                    <a:pt x="54951" y="32844"/>
                    <a:pt x="55244" y="27379"/>
                  </a:cubicBezTo>
                  <a:cubicBezTo>
                    <a:pt x="55356" y="25314"/>
                    <a:pt x="54663" y="23176"/>
                    <a:pt x="53071" y="21130"/>
                  </a:cubicBezTo>
                  <a:lnTo>
                    <a:pt x="43047" y="8260"/>
                  </a:lnTo>
                  <a:cubicBezTo>
                    <a:pt x="39042" y="3116"/>
                    <a:pt x="30467" y="0"/>
                    <a:pt x="21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39"/>
            <p:cNvSpPr/>
            <p:nvPr/>
          </p:nvSpPr>
          <p:spPr>
            <a:xfrm>
              <a:off x="6418299" y="2166325"/>
              <a:ext cx="1041525" cy="530652"/>
            </a:xfrm>
            <a:custGeom>
              <a:rect b="b" l="l" r="r" t="t"/>
              <a:pathLst>
                <a:path extrusionOk="0" h="28170" w="55290">
                  <a:moveTo>
                    <a:pt x="21258" y="1"/>
                  </a:moveTo>
                  <a:cubicBezTo>
                    <a:pt x="18428" y="1"/>
                    <a:pt x="15584" y="326"/>
                    <a:pt x="12876" y="1013"/>
                  </a:cubicBezTo>
                  <a:cubicBezTo>
                    <a:pt x="5219" y="2959"/>
                    <a:pt x="289" y="7376"/>
                    <a:pt x="12" y="12544"/>
                  </a:cubicBezTo>
                  <a:cubicBezTo>
                    <a:pt x="0" y="12762"/>
                    <a:pt x="169" y="12950"/>
                    <a:pt x="389" y="12963"/>
                  </a:cubicBezTo>
                  <a:cubicBezTo>
                    <a:pt x="395" y="12963"/>
                    <a:pt x="401" y="12963"/>
                    <a:pt x="407" y="12963"/>
                  </a:cubicBezTo>
                  <a:cubicBezTo>
                    <a:pt x="616" y="12963"/>
                    <a:pt x="795" y="12799"/>
                    <a:pt x="807" y="12586"/>
                  </a:cubicBezTo>
                  <a:cubicBezTo>
                    <a:pt x="1066" y="7780"/>
                    <a:pt x="5766" y="3640"/>
                    <a:pt x="13074" y="1784"/>
                  </a:cubicBezTo>
                  <a:cubicBezTo>
                    <a:pt x="15735" y="1109"/>
                    <a:pt x="18527" y="789"/>
                    <a:pt x="21304" y="789"/>
                  </a:cubicBezTo>
                  <a:cubicBezTo>
                    <a:pt x="29889" y="789"/>
                    <a:pt x="38326" y="3846"/>
                    <a:pt x="42262" y="8899"/>
                  </a:cubicBezTo>
                  <a:lnTo>
                    <a:pt x="52284" y="21769"/>
                  </a:lnTo>
                  <a:cubicBezTo>
                    <a:pt x="53782" y="23693"/>
                    <a:pt x="54485" y="25704"/>
                    <a:pt x="54376" y="27751"/>
                  </a:cubicBezTo>
                  <a:cubicBezTo>
                    <a:pt x="54365" y="27969"/>
                    <a:pt x="54533" y="28157"/>
                    <a:pt x="54752" y="28170"/>
                  </a:cubicBezTo>
                  <a:lnTo>
                    <a:pt x="54774" y="28170"/>
                  </a:lnTo>
                  <a:cubicBezTo>
                    <a:pt x="54983" y="28170"/>
                    <a:pt x="55161" y="28005"/>
                    <a:pt x="55169" y="27794"/>
                  </a:cubicBezTo>
                  <a:cubicBezTo>
                    <a:pt x="55289" y="25584"/>
                    <a:pt x="54507" y="23330"/>
                    <a:pt x="52912" y="21283"/>
                  </a:cubicBezTo>
                  <a:lnTo>
                    <a:pt x="42890" y="8411"/>
                  </a:lnTo>
                  <a:cubicBezTo>
                    <a:pt x="38811" y="3174"/>
                    <a:pt x="30097" y="1"/>
                    <a:pt x="21258" y="1"/>
                  </a:cubicBezTo>
                  <a:close/>
                </a:path>
              </a:pathLst>
            </a:custGeom>
            <a:solidFill>
              <a:srgbClr val="0D0F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39"/>
            <p:cNvSpPr/>
            <p:nvPr/>
          </p:nvSpPr>
          <p:spPr>
            <a:xfrm>
              <a:off x="6378703" y="2091766"/>
              <a:ext cx="1132963" cy="853998"/>
            </a:xfrm>
            <a:custGeom>
              <a:rect b="b" l="l" r="r" t="t"/>
              <a:pathLst>
                <a:path extrusionOk="0" h="45335" w="60144">
                  <a:moveTo>
                    <a:pt x="1004" y="0"/>
                  </a:moveTo>
                  <a:lnTo>
                    <a:pt x="1004" y="0"/>
                  </a:lnTo>
                  <a:cubicBezTo>
                    <a:pt x="711" y="5467"/>
                    <a:pt x="418" y="10932"/>
                    <a:pt x="123" y="16397"/>
                  </a:cubicBezTo>
                  <a:cubicBezTo>
                    <a:pt x="1" y="18683"/>
                    <a:pt x="767" y="21050"/>
                    <a:pt x="2533" y="23315"/>
                  </a:cubicBezTo>
                  <a:lnTo>
                    <a:pt x="12556" y="36185"/>
                  </a:lnTo>
                  <a:cubicBezTo>
                    <a:pt x="16993" y="41884"/>
                    <a:pt x="26493" y="45335"/>
                    <a:pt x="36144" y="45335"/>
                  </a:cubicBezTo>
                  <a:cubicBezTo>
                    <a:pt x="39250" y="45335"/>
                    <a:pt x="42372" y="44978"/>
                    <a:pt x="45345" y="44223"/>
                  </a:cubicBezTo>
                  <a:cubicBezTo>
                    <a:pt x="53885" y="42053"/>
                    <a:pt x="58976" y="37171"/>
                    <a:pt x="59263" y="31855"/>
                  </a:cubicBezTo>
                  <a:cubicBezTo>
                    <a:pt x="59558" y="26387"/>
                    <a:pt x="59850" y="20922"/>
                    <a:pt x="60144" y="15457"/>
                  </a:cubicBezTo>
                  <a:lnTo>
                    <a:pt x="60144" y="15457"/>
                  </a:lnTo>
                  <a:cubicBezTo>
                    <a:pt x="59857" y="20773"/>
                    <a:pt x="54765" y="25655"/>
                    <a:pt x="46226" y="27825"/>
                  </a:cubicBezTo>
                  <a:cubicBezTo>
                    <a:pt x="43252" y="28580"/>
                    <a:pt x="40130" y="28937"/>
                    <a:pt x="37023" y="28937"/>
                  </a:cubicBezTo>
                  <a:cubicBezTo>
                    <a:pt x="27372" y="28937"/>
                    <a:pt x="17873" y="25487"/>
                    <a:pt x="13435" y="19787"/>
                  </a:cubicBezTo>
                  <a:lnTo>
                    <a:pt x="3413" y="6917"/>
                  </a:lnTo>
                  <a:cubicBezTo>
                    <a:pt x="1648" y="4651"/>
                    <a:pt x="882" y="2286"/>
                    <a:pt x="1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39"/>
            <p:cNvSpPr/>
            <p:nvPr/>
          </p:nvSpPr>
          <p:spPr>
            <a:xfrm>
              <a:off x="6772990" y="2579638"/>
              <a:ext cx="71827" cy="330033"/>
            </a:xfrm>
            <a:custGeom>
              <a:rect b="b" l="l" r="r" t="t"/>
              <a:pathLst>
                <a:path extrusionOk="0" h="17520" w="3813">
                  <a:moveTo>
                    <a:pt x="882" y="0"/>
                  </a:moveTo>
                  <a:lnTo>
                    <a:pt x="0" y="16400"/>
                  </a:lnTo>
                  <a:cubicBezTo>
                    <a:pt x="940" y="16812"/>
                    <a:pt x="1920" y="17186"/>
                    <a:pt x="2932" y="17520"/>
                  </a:cubicBezTo>
                  <a:lnTo>
                    <a:pt x="3813" y="1120"/>
                  </a:lnTo>
                  <a:cubicBezTo>
                    <a:pt x="2801" y="788"/>
                    <a:pt x="1821" y="413"/>
                    <a:pt x="8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39"/>
            <p:cNvSpPr/>
            <p:nvPr/>
          </p:nvSpPr>
          <p:spPr>
            <a:xfrm>
              <a:off x="6674960" y="2522806"/>
              <a:ext cx="100310" cy="359250"/>
            </a:xfrm>
            <a:custGeom>
              <a:rect b="b" l="l" r="r" t="t"/>
              <a:pathLst>
                <a:path extrusionOk="0" h="19071" w="5325">
                  <a:moveTo>
                    <a:pt x="880" y="0"/>
                  </a:moveTo>
                  <a:lnTo>
                    <a:pt x="1" y="16398"/>
                  </a:lnTo>
                  <a:cubicBezTo>
                    <a:pt x="1316" y="17403"/>
                    <a:pt x="2813" y="18296"/>
                    <a:pt x="4444" y="19070"/>
                  </a:cubicBezTo>
                  <a:lnTo>
                    <a:pt x="5324" y="2672"/>
                  </a:lnTo>
                  <a:cubicBezTo>
                    <a:pt x="3690" y="1900"/>
                    <a:pt x="2195" y="1005"/>
                    <a:pt x="8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39"/>
            <p:cNvSpPr/>
            <p:nvPr/>
          </p:nvSpPr>
          <p:spPr>
            <a:xfrm>
              <a:off x="6634309" y="2715527"/>
              <a:ext cx="45869" cy="61467"/>
            </a:xfrm>
            <a:custGeom>
              <a:rect b="b" l="l" r="r" t="t"/>
              <a:pathLst>
                <a:path extrusionOk="0" h="3263" w="2435">
                  <a:moveTo>
                    <a:pt x="544" y="1"/>
                  </a:moveTo>
                  <a:cubicBezTo>
                    <a:pt x="24" y="1"/>
                    <a:pt x="1" y="957"/>
                    <a:pt x="2" y="970"/>
                  </a:cubicBezTo>
                  <a:cubicBezTo>
                    <a:pt x="13" y="1173"/>
                    <a:pt x="129" y="1377"/>
                    <a:pt x="217" y="1377"/>
                  </a:cubicBezTo>
                  <a:cubicBezTo>
                    <a:pt x="230" y="1377"/>
                    <a:pt x="242" y="1373"/>
                    <a:pt x="253" y="1364"/>
                  </a:cubicBezTo>
                  <a:cubicBezTo>
                    <a:pt x="276" y="1347"/>
                    <a:pt x="291" y="1306"/>
                    <a:pt x="297" y="1247"/>
                  </a:cubicBezTo>
                  <a:cubicBezTo>
                    <a:pt x="337" y="706"/>
                    <a:pt x="538" y="588"/>
                    <a:pt x="706" y="588"/>
                  </a:cubicBezTo>
                  <a:cubicBezTo>
                    <a:pt x="771" y="588"/>
                    <a:pt x="831" y="606"/>
                    <a:pt x="874" y="623"/>
                  </a:cubicBezTo>
                  <a:cubicBezTo>
                    <a:pt x="1174" y="746"/>
                    <a:pt x="1612" y="1273"/>
                    <a:pt x="1832" y="2009"/>
                  </a:cubicBezTo>
                  <a:cubicBezTo>
                    <a:pt x="1958" y="2431"/>
                    <a:pt x="1948" y="2709"/>
                    <a:pt x="1944" y="2828"/>
                  </a:cubicBezTo>
                  <a:cubicBezTo>
                    <a:pt x="1935" y="3050"/>
                    <a:pt x="2091" y="3262"/>
                    <a:pt x="2204" y="3262"/>
                  </a:cubicBezTo>
                  <a:cubicBezTo>
                    <a:pt x="2221" y="3262"/>
                    <a:pt x="2238" y="3257"/>
                    <a:pt x="2252" y="3246"/>
                  </a:cubicBezTo>
                  <a:cubicBezTo>
                    <a:pt x="2434" y="3108"/>
                    <a:pt x="2216" y="1318"/>
                    <a:pt x="1184" y="332"/>
                  </a:cubicBezTo>
                  <a:cubicBezTo>
                    <a:pt x="914" y="92"/>
                    <a:pt x="705" y="1"/>
                    <a:pt x="5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39"/>
            <p:cNvSpPr/>
            <p:nvPr/>
          </p:nvSpPr>
          <p:spPr>
            <a:xfrm>
              <a:off x="6644519" y="2735777"/>
              <a:ext cx="22530" cy="30705"/>
            </a:xfrm>
            <a:custGeom>
              <a:rect b="b" l="l" r="r" t="t"/>
              <a:pathLst>
                <a:path extrusionOk="0" h="1630" w="1196">
                  <a:moveTo>
                    <a:pt x="284" y="1"/>
                  </a:moveTo>
                  <a:cubicBezTo>
                    <a:pt x="58" y="1"/>
                    <a:pt x="0" y="349"/>
                    <a:pt x="9" y="497"/>
                  </a:cubicBezTo>
                  <a:cubicBezTo>
                    <a:pt x="21" y="700"/>
                    <a:pt x="146" y="897"/>
                    <a:pt x="238" y="897"/>
                  </a:cubicBezTo>
                  <a:cubicBezTo>
                    <a:pt x="256" y="897"/>
                    <a:pt x="273" y="890"/>
                    <a:pt x="287" y="874"/>
                  </a:cubicBezTo>
                  <a:cubicBezTo>
                    <a:pt x="316" y="842"/>
                    <a:pt x="319" y="785"/>
                    <a:pt x="322" y="764"/>
                  </a:cubicBezTo>
                  <a:cubicBezTo>
                    <a:pt x="331" y="623"/>
                    <a:pt x="388" y="582"/>
                    <a:pt x="440" y="582"/>
                  </a:cubicBezTo>
                  <a:cubicBezTo>
                    <a:pt x="460" y="582"/>
                    <a:pt x="479" y="588"/>
                    <a:pt x="495" y="596"/>
                  </a:cubicBezTo>
                  <a:cubicBezTo>
                    <a:pt x="641" y="671"/>
                    <a:pt x="755" y="928"/>
                    <a:pt x="769" y="1122"/>
                  </a:cubicBezTo>
                  <a:cubicBezTo>
                    <a:pt x="800" y="1556"/>
                    <a:pt x="922" y="1629"/>
                    <a:pt x="1002" y="1629"/>
                  </a:cubicBezTo>
                  <a:cubicBezTo>
                    <a:pt x="1042" y="1629"/>
                    <a:pt x="1071" y="1611"/>
                    <a:pt x="1072" y="1610"/>
                  </a:cubicBezTo>
                  <a:cubicBezTo>
                    <a:pt x="1195" y="1478"/>
                    <a:pt x="1055" y="599"/>
                    <a:pt x="592" y="156"/>
                  </a:cubicBezTo>
                  <a:cubicBezTo>
                    <a:pt x="465" y="44"/>
                    <a:pt x="364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39"/>
            <p:cNvSpPr/>
            <p:nvPr/>
          </p:nvSpPr>
          <p:spPr>
            <a:xfrm>
              <a:off x="6690595" y="2766031"/>
              <a:ext cx="57831" cy="56230"/>
            </a:xfrm>
            <a:custGeom>
              <a:rect b="b" l="l" r="r" t="t"/>
              <a:pathLst>
                <a:path extrusionOk="0" h="2985" w="3070">
                  <a:moveTo>
                    <a:pt x="820" y="0"/>
                  </a:moveTo>
                  <a:cubicBezTo>
                    <a:pt x="98" y="0"/>
                    <a:pt x="1" y="950"/>
                    <a:pt x="51" y="1134"/>
                  </a:cubicBezTo>
                  <a:cubicBezTo>
                    <a:pt x="98" y="1304"/>
                    <a:pt x="219" y="1423"/>
                    <a:pt x="311" y="1423"/>
                  </a:cubicBezTo>
                  <a:cubicBezTo>
                    <a:pt x="347" y="1423"/>
                    <a:pt x="378" y="1404"/>
                    <a:pt x="399" y="1363"/>
                  </a:cubicBezTo>
                  <a:cubicBezTo>
                    <a:pt x="415" y="1330"/>
                    <a:pt x="419" y="1296"/>
                    <a:pt x="421" y="1278"/>
                  </a:cubicBezTo>
                  <a:cubicBezTo>
                    <a:pt x="428" y="1180"/>
                    <a:pt x="452" y="881"/>
                    <a:pt x="629" y="707"/>
                  </a:cubicBezTo>
                  <a:cubicBezTo>
                    <a:pt x="749" y="588"/>
                    <a:pt x="883" y="551"/>
                    <a:pt x="1005" y="551"/>
                  </a:cubicBezTo>
                  <a:cubicBezTo>
                    <a:pt x="1073" y="551"/>
                    <a:pt x="1138" y="563"/>
                    <a:pt x="1193" y="578"/>
                  </a:cubicBezTo>
                  <a:cubicBezTo>
                    <a:pt x="1681" y="715"/>
                    <a:pt x="2189" y="1281"/>
                    <a:pt x="2403" y="1926"/>
                  </a:cubicBezTo>
                  <a:cubicBezTo>
                    <a:pt x="2512" y="2256"/>
                    <a:pt x="2504" y="2479"/>
                    <a:pt x="2499" y="2588"/>
                  </a:cubicBezTo>
                  <a:cubicBezTo>
                    <a:pt x="2496" y="2687"/>
                    <a:pt x="2534" y="2758"/>
                    <a:pt x="2554" y="2797"/>
                  </a:cubicBezTo>
                  <a:cubicBezTo>
                    <a:pt x="2611" y="2907"/>
                    <a:pt x="2717" y="2984"/>
                    <a:pt x="2804" y="2984"/>
                  </a:cubicBezTo>
                  <a:cubicBezTo>
                    <a:pt x="2849" y="2984"/>
                    <a:pt x="2889" y="2964"/>
                    <a:pt x="2915" y="2917"/>
                  </a:cubicBezTo>
                  <a:cubicBezTo>
                    <a:pt x="3070" y="2634"/>
                    <a:pt x="2755" y="998"/>
                    <a:pt x="1532" y="230"/>
                  </a:cubicBezTo>
                  <a:cubicBezTo>
                    <a:pt x="1245" y="66"/>
                    <a:pt x="1011" y="0"/>
                    <a:pt x="82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39"/>
            <p:cNvSpPr/>
            <p:nvPr/>
          </p:nvSpPr>
          <p:spPr>
            <a:xfrm>
              <a:off x="6704064" y="2785245"/>
              <a:ext cx="28407" cy="28445"/>
            </a:xfrm>
            <a:custGeom>
              <a:rect b="b" l="l" r="r" t="t"/>
              <a:pathLst>
                <a:path extrusionOk="0" h="1510" w="1508">
                  <a:moveTo>
                    <a:pt x="427" y="1"/>
                  </a:moveTo>
                  <a:cubicBezTo>
                    <a:pt x="78" y="1"/>
                    <a:pt x="1" y="444"/>
                    <a:pt x="52" y="619"/>
                  </a:cubicBezTo>
                  <a:cubicBezTo>
                    <a:pt x="101" y="785"/>
                    <a:pt x="226" y="899"/>
                    <a:pt x="322" y="899"/>
                  </a:cubicBezTo>
                  <a:cubicBezTo>
                    <a:pt x="361" y="899"/>
                    <a:pt x="395" y="880"/>
                    <a:pt x="417" y="839"/>
                  </a:cubicBezTo>
                  <a:cubicBezTo>
                    <a:pt x="455" y="769"/>
                    <a:pt x="432" y="683"/>
                    <a:pt x="481" y="615"/>
                  </a:cubicBezTo>
                  <a:cubicBezTo>
                    <a:pt x="520" y="563"/>
                    <a:pt x="569" y="552"/>
                    <a:pt x="602" y="552"/>
                  </a:cubicBezTo>
                  <a:cubicBezTo>
                    <a:pt x="612" y="552"/>
                    <a:pt x="620" y="553"/>
                    <a:pt x="627" y="554"/>
                  </a:cubicBezTo>
                  <a:cubicBezTo>
                    <a:pt x="787" y="579"/>
                    <a:pt x="924" y="762"/>
                    <a:pt x="976" y="928"/>
                  </a:cubicBezTo>
                  <a:cubicBezTo>
                    <a:pt x="1025" y="1080"/>
                    <a:pt x="988" y="1254"/>
                    <a:pt x="1099" y="1390"/>
                  </a:cubicBezTo>
                  <a:cubicBezTo>
                    <a:pt x="1168" y="1474"/>
                    <a:pt x="1238" y="1509"/>
                    <a:pt x="1296" y="1509"/>
                  </a:cubicBezTo>
                  <a:cubicBezTo>
                    <a:pt x="1343" y="1509"/>
                    <a:pt x="1380" y="1486"/>
                    <a:pt x="1402" y="1445"/>
                  </a:cubicBezTo>
                  <a:cubicBezTo>
                    <a:pt x="1507" y="1256"/>
                    <a:pt x="1321" y="459"/>
                    <a:pt x="765" y="108"/>
                  </a:cubicBezTo>
                  <a:cubicBezTo>
                    <a:pt x="631" y="32"/>
                    <a:pt x="519" y="1"/>
                    <a:pt x="4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39"/>
            <p:cNvSpPr/>
            <p:nvPr/>
          </p:nvSpPr>
          <p:spPr>
            <a:xfrm>
              <a:off x="6663017" y="2698781"/>
              <a:ext cx="52067" cy="58905"/>
            </a:xfrm>
            <a:custGeom>
              <a:rect b="b" l="l" r="r" t="t"/>
              <a:pathLst>
                <a:path extrusionOk="0" h="3127" w="2764">
                  <a:moveTo>
                    <a:pt x="667" y="0"/>
                  </a:moveTo>
                  <a:cubicBezTo>
                    <a:pt x="51" y="0"/>
                    <a:pt x="0" y="942"/>
                    <a:pt x="23" y="1066"/>
                  </a:cubicBezTo>
                  <a:cubicBezTo>
                    <a:pt x="56" y="1239"/>
                    <a:pt x="170" y="1400"/>
                    <a:pt x="262" y="1400"/>
                  </a:cubicBezTo>
                  <a:cubicBezTo>
                    <a:pt x="287" y="1400"/>
                    <a:pt x="310" y="1389"/>
                    <a:pt x="330" y="1362"/>
                  </a:cubicBezTo>
                  <a:cubicBezTo>
                    <a:pt x="337" y="1354"/>
                    <a:pt x="353" y="1325"/>
                    <a:pt x="357" y="1264"/>
                  </a:cubicBezTo>
                  <a:cubicBezTo>
                    <a:pt x="366" y="1159"/>
                    <a:pt x="389" y="838"/>
                    <a:pt x="575" y="677"/>
                  </a:cubicBezTo>
                  <a:cubicBezTo>
                    <a:pt x="657" y="606"/>
                    <a:pt x="750" y="571"/>
                    <a:pt x="854" y="571"/>
                  </a:cubicBezTo>
                  <a:cubicBezTo>
                    <a:pt x="944" y="571"/>
                    <a:pt x="1042" y="597"/>
                    <a:pt x="1147" y="651"/>
                  </a:cubicBezTo>
                  <a:cubicBezTo>
                    <a:pt x="1629" y="896"/>
                    <a:pt x="2097" y="1625"/>
                    <a:pt x="2210" y="2315"/>
                  </a:cubicBezTo>
                  <a:cubicBezTo>
                    <a:pt x="2244" y="2517"/>
                    <a:pt x="2184" y="2732"/>
                    <a:pt x="2282" y="2924"/>
                  </a:cubicBezTo>
                  <a:cubicBezTo>
                    <a:pt x="2352" y="3061"/>
                    <a:pt x="2444" y="3127"/>
                    <a:pt x="2517" y="3127"/>
                  </a:cubicBezTo>
                  <a:cubicBezTo>
                    <a:pt x="2552" y="3127"/>
                    <a:pt x="2582" y="3111"/>
                    <a:pt x="2604" y="3081"/>
                  </a:cubicBezTo>
                  <a:cubicBezTo>
                    <a:pt x="2764" y="2858"/>
                    <a:pt x="2494" y="1154"/>
                    <a:pt x="1364" y="285"/>
                  </a:cubicBezTo>
                  <a:cubicBezTo>
                    <a:pt x="1075" y="81"/>
                    <a:pt x="847" y="0"/>
                    <a:pt x="6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39"/>
            <p:cNvSpPr/>
            <p:nvPr/>
          </p:nvSpPr>
          <p:spPr>
            <a:xfrm>
              <a:off x="6674866" y="2718598"/>
              <a:ext cx="25676" cy="29669"/>
            </a:xfrm>
            <a:custGeom>
              <a:rect b="b" l="l" r="r" t="t"/>
              <a:pathLst>
                <a:path extrusionOk="0" h="1575" w="1363">
                  <a:moveTo>
                    <a:pt x="356" y="1"/>
                  </a:moveTo>
                  <a:cubicBezTo>
                    <a:pt x="64" y="1"/>
                    <a:pt x="1" y="417"/>
                    <a:pt x="32" y="570"/>
                  </a:cubicBezTo>
                  <a:cubicBezTo>
                    <a:pt x="67" y="753"/>
                    <a:pt x="191" y="897"/>
                    <a:pt x="284" y="897"/>
                  </a:cubicBezTo>
                  <a:cubicBezTo>
                    <a:pt x="311" y="897"/>
                    <a:pt x="335" y="884"/>
                    <a:pt x="354" y="857"/>
                  </a:cubicBezTo>
                  <a:cubicBezTo>
                    <a:pt x="404" y="785"/>
                    <a:pt x="375" y="686"/>
                    <a:pt x="429" y="613"/>
                  </a:cubicBezTo>
                  <a:cubicBezTo>
                    <a:pt x="448" y="588"/>
                    <a:pt x="483" y="567"/>
                    <a:pt x="526" y="567"/>
                  </a:cubicBezTo>
                  <a:cubicBezTo>
                    <a:pt x="539" y="567"/>
                    <a:pt x="552" y="569"/>
                    <a:pt x="566" y="573"/>
                  </a:cubicBezTo>
                  <a:cubicBezTo>
                    <a:pt x="704" y="616"/>
                    <a:pt x="843" y="815"/>
                    <a:pt x="883" y="1023"/>
                  </a:cubicBezTo>
                  <a:cubicBezTo>
                    <a:pt x="899" y="1110"/>
                    <a:pt x="886" y="1198"/>
                    <a:pt x="908" y="1285"/>
                  </a:cubicBezTo>
                  <a:cubicBezTo>
                    <a:pt x="919" y="1324"/>
                    <a:pt x="941" y="1387"/>
                    <a:pt x="994" y="1464"/>
                  </a:cubicBezTo>
                  <a:cubicBezTo>
                    <a:pt x="1041" y="1529"/>
                    <a:pt x="1107" y="1574"/>
                    <a:pt x="1164" y="1574"/>
                  </a:cubicBezTo>
                  <a:cubicBezTo>
                    <a:pt x="1195" y="1574"/>
                    <a:pt x="1223" y="1561"/>
                    <a:pt x="1244" y="1531"/>
                  </a:cubicBezTo>
                  <a:cubicBezTo>
                    <a:pt x="1363" y="1364"/>
                    <a:pt x="1188" y="520"/>
                    <a:pt x="683" y="131"/>
                  </a:cubicBezTo>
                  <a:cubicBezTo>
                    <a:pt x="551" y="38"/>
                    <a:pt x="443" y="1"/>
                    <a:pt x="3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39"/>
            <p:cNvSpPr/>
            <p:nvPr/>
          </p:nvSpPr>
          <p:spPr>
            <a:xfrm>
              <a:off x="6871680" y="2844790"/>
              <a:ext cx="75651" cy="44136"/>
            </a:xfrm>
            <a:custGeom>
              <a:rect b="b" l="l" r="r" t="t"/>
              <a:pathLst>
                <a:path extrusionOk="0" h="2343" w="4016">
                  <a:moveTo>
                    <a:pt x="1584" y="0"/>
                  </a:moveTo>
                  <a:cubicBezTo>
                    <a:pt x="171" y="0"/>
                    <a:pt x="0" y="1269"/>
                    <a:pt x="140" y="1480"/>
                  </a:cubicBezTo>
                  <a:cubicBezTo>
                    <a:pt x="210" y="1583"/>
                    <a:pt x="318" y="1635"/>
                    <a:pt x="413" y="1635"/>
                  </a:cubicBezTo>
                  <a:cubicBezTo>
                    <a:pt x="511" y="1635"/>
                    <a:pt x="597" y="1581"/>
                    <a:pt x="615" y="1473"/>
                  </a:cubicBezTo>
                  <a:cubicBezTo>
                    <a:pt x="736" y="772"/>
                    <a:pt x="1187" y="500"/>
                    <a:pt x="1686" y="500"/>
                  </a:cubicBezTo>
                  <a:cubicBezTo>
                    <a:pt x="2225" y="500"/>
                    <a:pt x="2820" y="817"/>
                    <a:pt x="3116" y="1255"/>
                  </a:cubicBezTo>
                  <a:cubicBezTo>
                    <a:pt x="3362" y="1617"/>
                    <a:pt x="3352" y="1926"/>
                    <a:pt x="3349" y="2043"/>
                  </a:cubicBezTo>
                  <a:cubicBezTo>
                    <a:pt x="3347" y="2112"/>
                    <a:pt x="3369" y="2173"/>
                    <a:pt x="3420" y="2230"/>
                  </a:cubicBezTo>
                  <a:cubicBezTo>
                    <a:pt x="3485" y="2307"/>
                    <a:pt x="3575" y="2342"/>
                    <a:pt x="3660" y="2342"/>
                  </a:cubicBezTo>
                  <a:cubicBezTo>
                    <a:pt x="3773" y="2342"/>
                    <a:pt x="3877" y="2279"/>
                    <a:pt x="3897" y="2164"/>
                  </a:cubicBezTo>
                  <a:cubicBezTo>
                    <a:pt x="4016" y="1487"/>
                    <a:pt x="3363" y="326"/>
                    <a:pt x="2070" y="45"/>
                  </a:cubicBezTo>
                  <a:cubicBezTo>
                    <a:pt x="1894" y="14"/>
                    <a:pt x="1732" y="0"/>
                    <a:pt x="15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39"/>
            <p:cNvSpPr/>
            <p:nvPr/>
          </p:nvSpPr>
          <p:spPr>
            <a:xfrm>
              <a:off x="6889952" y="2862234"/>
              <a:ext cx="37204" cy="23151"/>
            </a:xfrm>
            <a:custGeom>
              <a:rect b="b" l="l" r="r" t="t"/>
              <a:pathLst>
                <a:path extrusionOk="0" h="1229" w="1975">
                  <a:moveTo>
                    <a:pt x="836" y="0"/>
                  </a:moveTo>
                  <a:cubicBezTo>
                    <a:pt x="181" y="0"/>
                    <a:pt x="0" y="594"/>
                    <a:pt x="149" y="805"/>
                  </a:cubicBezTo>
                  <a:cubicBezTo>
                    <a:pt x="218" y="904"/>
                    <a:pt x="324" y="953"/>
                    <a:pt x="420" y="953"/>
                  </a:cubicBezTo>
                  <a:cubicBezTo>
                    <a:pt x="522" y="953"/>
                    <a:pt x="612" y="897"/>
                    <a:pt x="631" y="786"/>
                  </a:cubicBezTo>
                  <a:cubicBezTo>
                    <a:pt x="668" y="570"/>
                    <a:pt x="786" y="497"/>
                    <a:pt x="914" y="497"/>
                  </a:cubicBezTo>
                  <a:cubicBezTo>
                    <a:pt x="1066" y="497"/>
                    <a:pt x="1234" y="600"/>
                    <a:pt x="1302" y="692"/>
                  </a:cubicBezTo>
                  <a:cubicBezTo>
                    <a:pt x="1407" y="841"/>
                    <a:pt x="1339" y="1072"/>
                    <a:pt x="1527" y="1182"/>
                  </a:cubicBezTo>
                  <a:cubicBezTo>
                    <a:pt x="1581" y="1214"/>
                    <a:pt x="1638" y="1228"/>
                    <a:pt x="1692" y="1228"/>
                  </a:cubicBezTo>
                  <a:cubicBezTo>
                    <a:pt x="1803" y="1228"/>
                    <a:pt x="1898" y="1165"/>
                    <a:pt x="1917" y="1058"/>
                  </a:cubicBezTo>
                  <a:cubicBezTo>
                    <a:pt x="1975" y="724"/>
                    <a:pt x="1666" y="154"/>
                    <a:pt x="1049" y="20"/>
                  </a:cubicBezTo>
                  <a:cubicBezTo>
                    <a:pt x="973" y="7"/>
                    <a:pt x="902" y="0"/>
                    <a:pt x="8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39"/>
            <p:cNvSpPr/>
            <p:nvPr/>
          </p:nvSpPr>
          <p:spPr>
            <a:xfrm>
              <a:off x="6962458" y="2859747"/>
              <a:ext cx="79155" cy="39201"/>
            </a:xfrm>
            <a:custGeom>
              <a:rect b="b" l="l" r="r" t="t"/>
              <a:pathLst>
                <a:path extrusionOk="0" h="2081" w="4202">
                  <a:moveTo>
                    <a:pt x="2090" y="1"/>
                  </a:moveTo>
                  <a:cubicBezTo>
                    <a:pt x="321" y="1"/>
                    <a:pt x="0" y="1442"/>
                    <a:pt x="233" y="1689"/>
                  </a:cubicBezTo>
                  <a:cubicBezTo>
                    <a:pt x="307" y="1768"/>
                    <a:pt x="401" y="1783"/>
                    <a:pt x="427" y="1787"/>
                  </a:cubicBezTo>
                  <a:cubicBezTo>
                    <a:pt x="439" y="1788"/>
                    <a:pt x="451" y="1789"/>
                    <a:pt x="464" y="1789"/>
                  </a:cubicBezTo>
                  <a:cubicBezTo>
                    <a:pt x="604" y="1789"/>
                    <a:pt x="710" y="1705"/>
                    <a:pt x="720" y="1578"/>
                  </a:cubicBezTo>
                  <a:cubicBezTo>
                    <a:pt x="783" y="848"/>
                    <a:pt x="1439" y="486"/>
                    <a:pt x="2073" y="486"/>
                  </a:cubicBezTo>
                  <a:cubicBezTo>
                    <a:pt x="2120" y="486"/>
                    <a:pt x="2167" y="488"/>
                    <a:pt x="2214" y="492"/>
                  </a:cubicBezTo>
                  <a:cubicBezTo>
                    <a:pt x="2891" y="550"/>
                    <a:pt x="3598" y="1038"/>
                    <a:pt x="3576" y="1823"/>
                  </a:cubicBezTo>
                  <a:cubicBezTo>
                    <a:pt x="3573" y="1983"/>
                    <a:pt x="3713" y="2076"/>
                    <a:pt x="3848" y="2080"/>
                  </a:cubicBezTo>
                  <a:cubicBezTo>
                    <a:pt x="3852" y="2080"/>
                    <a:pt x="3856" y="2080"/>
                    <a:pt x="3860" y="2080"/>
                  </a:cubicBezTo>
                  <a:cubicBezTo>
                    <a:pt x="4011" y="2080"/>
                    <a:pt x="4139" y="1980"/>
                    <a:pt x="4146" y="1848"/>
                  </a:cubicBezTo>
                  <a:cubicBezTo>
                    <a:pt x="4201" y="911"/>
                    <a:pt x="3364" y="101"/>
                    <a:pt x="2242" y="4"/>
                  </a:cubicBezTo>
                  <a:cubicBezTo>
                    <a:pt x="2191" y="2"/>
                    <a:pt x="2140" y="1"/>
                    <a:pt x="209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39"/>
            <p:cNvSpPr/>
            <p:nvPr/>
          </p:nvSpPr>
          <p:spPr>
            <a:xfrm>
              <a:off x="6982595" y="2876739"/>
              <a:ext cx="38749" cy="21117"/>
            </a:xfrm>
            <a:custGeom>
              <a:rect b="b" l="l" r="r" t="t"/>
              <a:pathLst>
                <a:path extrusionOk="0" h="1121" w="2057">
                  <a:moveTo>
                    <a:pt x="1054" y="0"/>
                  </a:moveTo>
                  <a:cubicBezTo>
                    <a:pt x="200" y="0"/>
                    <a:pt x="1" y="714"/>
                    <a:pt x="195" y="914"/>
                  </a:cubicBezTo>
                  <a:cubicBezTo>
                    <a:pt x="268" y="989"/>
                    <a:pt x="361" y="1002"/>
                    <a:pt x="391" y="1005"/>
                  </a:cubicBezTo>
                  <a:cubicBezTo>
                    <a:pt x="401" y="1006"/>
                    <a:pt x="412" y="1007"/>
                    <a:pt x="423" y="1007"/>
                  </a:cubicBezTo>
                  <a:cubicBezTo>
                    <a:pt x="535" y="1007"/>
                    <a:pt x="674" y="938"/>
                    <a:pt x="687" y="788"/>
                  </a:cubicBezTo>
                  <a:cubicBezTo>
                    <a:pt x="705" y="591"/>
                    <a:pt x="880" y="488"/>
                    <a:pt x="1057" y="488"/>
                  </a:cubicBezTo>
                  <a:cubicBezTo>
                    <a:pt x="1076" y="488"/>
                    <a:pt x="1094" y="489"/>
                    <a:pt x="1113" y="491"/>
                  </a:cubicBezTo>
                  <a:cubicBezTo>
                    <a:pt x="1286" y="513"/>
                    <a:pt x="1467" y="648"/>
                    <a:pt x="1461" y="855"/>
                  </a:cubicBezTo>
                  <a:cubicBezTo>
                    <a:pt x="1456" y="1002"/>
                    <a:pt x="1587" y="1120"/>
                    <a:pt x="1755" y="1120"/>
                  </a:cubicBezTo>
                  <a:cubicBezTo>
                    <a:pt x="1757" y="1120"/>
                    <a:pt x="1759" y="1120"/>
                    <a:pt x="1761" y="1120"/>
                  </a:cubicBezTo>
                  <a:cubicBezTo>
                    <a:pt x="1887" y="1119"/>
                    <a:pt x="2022" y="1034"/>
                    <a:pt x="2029" y="895"/>
                  </a:cubicBezTo>
                  <a:cubicBezTo>
                    <a:pt x="2057" y="449"/>
                    <a:pt x="1648" y="48"/>
                    <a:pt x="1122" y="2"/>
                  </a:cubicBezTo>
                  <a:cubicBezTo>
                    <a:pt x="1098" y="1"/>
                    <a:pt x="1076" y="0"/>
                    <a:pt x="10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39"/>
            <p:cNvSpPr/>
            <p:nvPr/>
          </p:nvSpPr>
          <p:spPr>
            <a:xfrm>
              <a:off x="6918359" y="2810788"/>
              <a:ext cx="77629" cy="41612"/>
            </a:xfrm>
            <a:custGeom>
              <a:rect b="b" l="l" r="r" t="t"/>
              <a:pathLst>
                <a:path extrusionOk="0" h="2209" w="4121">
                  <a:moveTo>
                    <a:pt x="1857" y="1"/>
                  </a:moveTo>
                  <a:cubicBezTo>
                    <a:pt x="287" y="1"/>
                    <a:pt x="1" y="1333"/>
                    <a:pt x="221" y="1587"/>
                  </a:cubicBezTo>
                  <a:cubicBezTo>
                    <a:pt x="295" y="1674"/>
                    <a:pt x="390" y="1694"/>
                    <a:pt x="409" y="1697"/>
                  </a:cubicBezTo>
                  <a:cubicBezTo>
                    <a:pt x="429" y="1700"/>
                    <a:pt x="449" y="1702"/>
                    <a:pt x="468" y="1702"/>
                  </a:cubicBezTo>
                  <a:cubicBezTo>
                    <a:pt x="594" y="1702"/>
                    <a:pt x="688" y="1626"/>
                    <a:pt x="698" y="1506"/>
                  </a:cubicBezTo>
                  <a:cubicBezTo>
                    <a:pt x="756" y="816"/>
                    <a:pt x="1337" y="490"/>
                    <a:pt x="1926" y="490"/>
                  </a:cubicBezTo>
                  <a:cubicBezTo>
                    <a:pt x="2005" y="490"/>
                    <a:pt x="2083" y="496"/>
                    <a:pt x="2161" y="507"/>
                  </a:cubicBezTo>
                  <a:cubicBezTo>
                    <a:pt x="2827" y="609"/>
                    <a:pt x="3523" y="1141"/>
                    <a:pt x="3499" y="1929"/>
                  </a:cubicBezTo>
                  <a:cubicBezTo>
                    <a:pt x="3497" y="2085"/>
                    <a:pt x="3634" y="2192"/>
                    <a:pt x="3766" y="2206"/>
                  </a:cubicBezTo>
                  <a:cubicBezTo>
                    <a:pt x="3778" y="2208"/>
                    <a:pt x="3789" y="2208"/>
                    <a:pt x="3800" y="2208"/>
                  </a:cubicBezTo>
                  <a:cubicBezTo>
                    <a:pt x="3941" y="2208"/>
                    <a:pt x="4056" y="2117"/>
                    <a:pt x="4062" y="1991"/>
                  </a:cubicBezTo>
                  <a:cubicBezTo>
                    <a:pt x="4120" y="1052"/>
                    <a:pt x="3297" y="187"/>
                    <a:pt x="2190" y="20"/>
                  </a:cubicBezTo>
                  <a:cubicBezTo>
                    <a:pt x="2073" y="7"/>
                    <a:pt x="1962" y="1"/>
                    <a:pt x="18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39"/>
            <p:cNvSpPr/>
            <p:nvPr/>
          </p:nvSpPr>
          <p:spPr>
            <a:xfrm>
              <a:off x="6938252" y="2827912"/>
              <a:ext cx="38278" cy="22153"/>
            </a:xfrm>
            <a:custGeom>
              <a:rect b="b" l="l" r="r" t="t"/>
              <a:pathLst>
                <a:path extrusionOk="0" h="1176" w="2032">
                  <a:moveTo>
                    <a:pt x="936" y="0"/>
                  </a:moveTo>
                  <a:cubicBezTo>
                    <a:pt x="204" y="0"/>
                    <a:pt x="1" y="640"/>
                    <a:pt x="157" y="847"/>
                  </a:cubicBezTo>
                  <a:cubicBezTo>
                    <a:pt x="224" y="936"/>
                    <a:pt x="324" y="979"/>
                    <a:pt x="418" y="979"/>
                  </a:cubicBezTo>
                  <a:cubicBezTo>
                    <a:pt x="530" y="979"/>
                    <a:pt x="633" y="917"/>
                    <a:pt x="653" y="799"/>
                  </a:cubicBezTo>
                  <a:cubicBezTo>
                    <a:pt x="693" y="573"/>
                    <a:pt x="830" y="490"/>
                    <a:pt x="977" y="490"/>
                  </a:cubicBezTo>
                  <a:cubicBezTo>
                    <a:pt x="1124" y="490"/>
                    <a:pt x="1280" y="574"/>
                    <a:pt x="1354" y="678"/>
                  </a:cubicBezTo>
                  <a:cubicBezTo>
                    <a:pt x="1455" y="818"/>
                    <a:pt x="1382" y="1041"/>
                    <a:pt x="1576" y="1139"/>
                  </a:cubicBezTo>
                  <a:cubicBezTo>
                    <a:pt x="1627" y="1164"/>
                    <a:pt x="1679" y="1176"/>
                    <a:pt x="1726" y="1176"/>
                  </a:cubicBezTo>
                  <a:cubicBezTo>
                    <a:pt x="1854" y="1176"/>
                    <a:pt x="1956" y="1095"/>
                    <a:pt x="1974" y="989"/>
                  </a:cubicBezTo>
                  <a:cubicBezTo>
                    <a:pt x="2032" y="652"/>
                    <a:pt x="1714" y="104"/>
                    <a:pt x="1084" y="8"/>
                  </a:cubicBezTo>
                  <a:cubicBezTo>
                    <a:pt x="1032" y="3"/>
                    <a:pt x="983" y="0"/>
                    <a:pt x="9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39"/>
            <p:cNvSpPr/>
            <p:nvPr/>
          </p:nvSpPr>
          <p:spPr>
            <a:xfrm>
              <a:off x="7185871" y="2843434"/>
              <a:ext cx="78213" cy="45003"/>
            </a:xfrm>
            <a:custGeom>
              <a:rect b="b" l="l" r="r" t="t"/>
              <a:pathLst>
                <a:path extrusionOk="0" h="2389" w="4152">
                  <a:moveTo>
                    <a:pt x="2797" y="1"/>
                  </a:moveTo>
                  <a:cubicBezTo>
                    <a:pt x="2631" y="1"/>
                    <a:pt x="2454" y="22"/>
                    <a:pt x="2270" y="65"/>
                  </a:cubicBezTo>
                  <a:cubicBezTo>
                    <a:pt x="418" y="577"/>
                    <a:pt x="0" y="2194"/>
                    <a:pt x="296" y="2360"/>
                  </a:cubicBezTo>
                  <a:cubicBezTo>
                    <a:pt x="334" y="2382"/>
                    <a:pt x="380" y="2388"/>
                    <a:pt x="417" y="2388"/>
                  </a:cubicBezTo>
                  <a:cubicBezTo>
                    <a:pt x="439" y="2388"/>
                    <a:pt x="458" y="2386"/>
                    <a:pt x="471" y="2383"/>
                  </a:cubicBezTo>
                  <a:cubicBezTo>
                    <a:pt x="659" y="2343"/>
                    <a:pt x="757" y="2201"/>
                    <a:pt x="766" y="2087"/>
                  </a:cubicBezTo>
                  <a:cubicBezTo>
                    <a:pt x="832" y="1303"/>
                    <a:pt x="1577" y="713"/>
                    <a:pt x="2241" y="556"/>
                  </a:cubicBezTo>
                  <a:cubicBezTo>
                    <a:pt x="2366" y="526"/>
                    <a:pt x="2491" y="511"/>
                    <a:pt x="2611" y="511"/>
                  </a:cubicBezTo>
                  <a:cubicBezTo>
                    <a:pt x="3133" y="511"/>
                    <a:pt x="3567" y="796"/>
                    <a:pt x="3547" y="1432"/>
                  </a:cubicBezTo>
                  <a:cubicBezTo>
                    <a:pt x="3544" y="1565"/>
                    <a:pt x="3634" y="1614"/>
                    <a:pt x="3721" y="1614"/>
                  </a:cubicBezTo>
                  <a:cubicBezTo>
                    <a:pt x="3739" y="1614"/>
                    <a:pt x="3757" y="1612"/>
                    <a:pt x="3774" y="1608"/>
                  </a:cubicBezTo>
                  <a:cubicBezTo>
                    <a:pt x="3790" y="1604"/>
                    <a:pt x="3811" y="1598"/>
                    <a:pt x="3827" y="1591"/>
                  </a:cubicBezTo>
                  <a:cubicBezTo>
                    <a:pt x="4152" y="1454"/>
                    <a:pt x="4114" y="1081"/>
                    <a:pt x="4024" y="790"/>
                  </a:cubicBezTo>
                  <a:cubicBezTo>
                    <a:pt x="3868" y="285"/>
                    <a:pt x="3408" y="1"/>
                    <a:pt x="27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39"/>
            <p:cNvSpPr/>
            <p:nvPr/>
          </p:nvSpPr>
          <p:spPr>
            <a:xfrm>
              <a:off x="7206178" y="2861047"/>
              <a:ext cx="39389" cy="23585"/>
            </a:xfrm>
            <a:custGeom>
              <a:rect b="b" l="l" r="r" t="t"/>
              <a:pathLst>
                <a:path extrusionOk="0" h="1252" w="2091">
                  <a:moveTo>
                    <a:pt x="1387" y="0"/>
                  </a:moveTo>
                  <a:cubicBezTo>
                    <a:pt x="1309" y="0"/>
                    <a:pt x="1226" y="10"/>
                    <a:pt x="1140" y="31"/>
                  </a:cubicBezTo>
                  <a:cubicBezTo>
                    <a:pt x="256" y="276"/>
                    <a:pt x="1" y="1099"/>
                    <a:pt x="246" y="1227"/>
                  </a:cubicBezTo>
                  <a:cubicBezTo>
                    <a:pt x="270" y="1240"/>
                    <a:pt x="306" y="1251"/>
                    <a:pt x="355" y="1251"/>
                  </a:cubicBezTo>
                  <a:cubicBezTo>
                    <a:pt x="375" y="1251"/>
                    <a:pt x="398" y="1249"/>
                    <a:pt x="422" y="1245"/>
                  </a:cubicBezTo>
                  <a:cubicBezTo>
                    <a:pt x="555" y="1217"/>
                    <a:pt x="699" y="1097"/>
                    <a:pt x="714" y="940"/>
                  </a:cubicBezTo>
                  <a:cubicBezTo>
                    <a:pt x="733" y="719"/>
                    <a:pt x="942" y="550"/>
                    <a:pt x="1132" y="514"/>
                  </a:cubicBezTo>
                  <a:cubicBezTo>
                    <a:pt x="1158" y="509"/>
                    <a:pt x="1183" y="507"/>
                    <a:pt x="1208" y="507"/>
                  </a:cubicBezTo>
                  <a:cubicBezTo>
                    <a:pt x="1349" y="507"/>
                    <a:pt x="1476" y="588"/>
                    <a:pt x="1470" y="761"/>
                  </a:cubicBezTo>
                  <a:cubicBezTo>
                    <a:pt x="1466" y="892"/>
                    <a:pt x="1559" y="946"/>
                    <a:pt x="1659" y="946"/>
                  </a:cubicBezTo>
                  <a:cubicBezTo>
                    <a:pt x="1703" y="946"/>
                    <a:pt x="1748" y="936"/>
                    <a:pt x="1788" y="917"/>
                  </a:cubicBezTo>
                  <a:cubicBezTo>
                    <a:pt x="1935" y="845"/>
                    <a:pt x="2091" y="696"/>
                    <a:pt x="1991" y="386"/>
                  </a:cubicBezTo>
                  <a:cubicBezTo>
                    <a:pt x="1913" y="142"/>
                    <a:pt x="1683" y="0"/>
                    <a:pt x="13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39"/>
            <p:cNvSpPr/>
            <p:nvPr/>
          </p:nvSpPr>
          <p:spPr>
            <a:xfrm>
              <a:off x="7277233" y="2814160"/>
              <a:ext cx="67758" cy="50579"/>
            </a:xfrm>
            <a:custGeom>
              <a:rect b="b" l="l" r="r" t="t"/>
              <a:pathLst>
                <a:path extrusionOk="0" h="2685" w="3597">
                  <a:moveTo>
                    <a:pt x="2683" y="0"/>
                  </a:moveTo>
                  <a:cubicBezTo>
                    <a:pt x="2495" y="0"/>
                    <a:pt x="2283" y="46"/>
                    <a:pt x="2053" y="141"/>
                  </a:cubicBezTo>
                  <a:cubicBezTo>
                    <a:pt x="461" y="877"/>
                    <a:pt x="1" y="2572"/>
                    <a:pt x="328" y="2677"/>
                  </a:cubicBezTo>
                  <a:cubicBezTo>
                    <a:pt x="344" y="2682"/>
                    <a:pt x="361" y="2684"/>
                    <a:pt x="379" y="2684"/>
                  </a:cubicBezTo>
                  <a:cubicBezTo>
                    <a:pt x="516" y="2684"/>
                    <a:pt x="711" y="2543"/>
                    <a:pt x="732" y="2335"/>
                  </a:cubicBezTo>
                  <a:cubicBezTo>
                    <a:pt x="795" y="1425"/>
                    <a:pt x="1774" y="528"/>
                    <a:pt x="2472" y="528"/>
                  </a:cubicBezTo>
                  <a:cubicBezTo>
                    <a:pt x="2650" y="528"/>
                    <a:pt x="2809" y="586"/>
                    <a:pt x="2931" y="717"/>
                  </a:cubicBezTo>
                  <a:cubicBezTo>
                    <a:pt x="3129" y="928"/>
                    <a:pt x="3116" y="1235"/>
                    <a:pt x="3113" y="1349"/>
                  </a:cubicBezTo>
                  <a:cubicBezTo>
                    <a:pt x="3111" y="1374"/>
                    <a:pt x="3108" y="1452"/>
                    <a:pt x="3169" y="1490"/>
                  </a:cubicBezTo>
                  <a:cubicBezTo>
                    <a:pt x="3189" y="1504"/>
                    <a:pt x="3213" y="1511"/>
                    <a:pt x="3237" y="1511"/>
                  </a:cubicBezTo>
                  <a:cubicBezTo>
                    <a:pt x="3370" y="1511"/>
                    <a:pt x="3546" y="1322"/>
                    <a:pt x="3555" y="1134"/>
                  </a:cubicBezTo>
                  <a:cubicBezTo>
                    <a:pt x="3597" y="415"/>
                    <a:pt x="3250" y="0"/>
                    <a:pt x="268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39"/>
            <p:cNvSpPr/>
            <p:nvPr/>
          </p:nvSpPr>
          <p:spPr>
            <a:xfrm>
              <a:off x="7295618" y="2832546"/>
              <a:ext cx="34661" cy="25958"/>
            </a:xfrm>
            <a:custGeom>
              <a:rect b="b" l="l" r="r" t="t"/>
              <a:pathLst>
                <a:path extrusionOk="0" h="1378" w="1840">
                  <a:moveTo>
                    <a:pt x="1320" y="0"/>
                  </a:moveTo>
                  <a:cubicBezTo>
                    <a:pt x="1229" y="0"/>
                    <a:pt x="1129" y="21"/>
                    <a:pt x="1025" y="64"/>
                  </a:cubicBezTo>
                  <a:cubicBezTo>
                    <a:pt x="279" y="411"/>
                    <a:pt x="0" y="1290"/>
                    <a:pt x="265" y="1370"/>
                  </a:cubicBezTo>
                  <a:cubicBezTo>
                    <a:pt x="280" y="1375"/>
                    <a:pt x="296" y="1377"/>
                    <a:pt x="311" y="1377"/>
                  </a:cubicBezTo>
                  <a:cubicBezTo>
                    <a:pt x="346" y="1377"/>
                    <a:pt x="378" y="1367"/>
                    <a:pt x="397" y="1359"/>
                  </a:cubicBezTo>
                  <a:cubicBezTo>
                    <a:pt x="511" y="1314"/>
                    <a:pt x="638" y="1181"/>
                    <a:pt x="651" y="1020"/>
                  </a:cubicBezTo>
                  <a:cubicBezTo>
                    <a:pt x="670" y="792"/>
                    <a:pt x="864" y="592"/>
                    <a:pt x="1028" y="540"/>
                  </a:cubicBezTo>
                  <a:cubicBezTo>
                    <a:pt x="1057" y="531"/>
                    <a:pt x="1086" y="527"/>
                    <a:pt x="1113" y="527"/>
                  </a:cubicBezTo>
                  <a:cubicBezTo>
                    <a:pt x="1215" y="527"/>
                    <a:pt x="1303" y="591"/>
                    <a:pt x="1298" y="751"/>
                  </a:cubicBezTo>
                  <a:cubicBezTo>
                    <a:pt x="1295" y="858"/>
                    <a:pt x="1347" y="915"/>
                    <a:pt x="1425" y="915"/>
                  </a:cubicBezTo>
                  <a:cubicBezTo>
                    <a:pt x="1477" y="915"/>
                    <a:pt x="1540" y="889"/>
                    <a:pt x="1606" y="836"/>
                  </a:cubicBezTo>
                  <a:cubicBezTo>
                    <a:pt x="1839" y="644"/>
                    <a:pt x="1762" y="324"/>
                    <a:pt x="1688" y="197"/>
                  </a:cubicBezTo>
                  <a:cubicBezTo>
                    <a:pt x="1614" y="67"/>
                    <a:pt x="1482" y="0"/>
                    <a:pt x="132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39"/>
            <p:cNvSpPr/>
            <p:nvPr/>
          </p:nvSpPr>
          <p:spPr>
            <a:xfrm>
              <a:off x="7235602" y="2787185"/>
              <a:ext cx="73786" cy="47923"/>
            </a:xfrm>
            <a:custGeom>
              <a:rect b="b" l="l" r="r" t="t"/>
              <a:pathLst>
                <a:path extrusionOk="0" h="2544" w="3917">
                  <a:moveTo>
                    <a:pt x="2768" y="1"/>
                  </a:moveTo>
                  <a:cubicBezTo>
                    <a:pt x="2585" y="1"/>
                    <a:pt x="2385" y="33"/>
                    <a:pt x="2173" y="100"/>
                  </a:cubicBezTo>
                  <a:cubicBezTo>
                    <a:pt x="390" y="747"/>
                    <a:pt x="1" y="2380"/>
                    <a:pt x="285" y="2523"/>
                  </a:cubicBezTo>
                  <a:cubicBezTo>
                    <a:pt x="317" y="2538"/>
                    <a:pt x="352" y="2543"/>
                    <a:pt x="383" y="2543"/>
                  </a:cubicBezTo>
                  <a:cubicBezTo>
                    <a:pt x="413" y="2543"/>
                    <a:pt x="440" y="2538"/>
                    <a:pt x="457" y="2533"/>
                  </a:cubicBezTo>
                  <a:cubicBezTo>
                    <a:pt x="639" y="2479"/>
                    <a:pt x="731" y="2331"/>
                    <a:pt x="741" y="2215"/>
                  </a:cubicBezTo>
                  <a:cubicBezTo>
                    <a:pt x="809" y="1428"/>
                    <a:pt x="1513" y="790"/>
                    <a:pt x="2144" y="590"/>
                  </a:cubicBezTo>
                  <a:cubicBezTo>
                    <a:pt x="2286" y="544"/>
                    <a:pt x="2428" y="521"/>
                    <a:pt x="2562" y="521"/>
                  </a:cubicBezTo>
                  <a:cubicBezTo>
                    <a:pt x="3007" y="521"/>
                    <a:pt x="3363" y="784"/>
                    <a:pt x="3344" y="1385"/>
                  </a:cubicBezTo>
                  <a:cubicBezTo>
                    <a:pt x="3339" y="1510"/>
                    <a:pt x="3419" y="1555"/>
                    <a:pt x="3496" y="1555"/>
                  </a:cubicBezTo>
                  <a:cubicBezTo>
                    <a:pt x="3515" y="1555"/>
                    <a:pt x="3534" y="1552"/>
                    <a:pt x="3552" y="1547"/>
                  </a:cubicBezTo>
                  <a:cubicBezTo>
                    <a:pt x="3568" y="1541"/>
                    <a:pt x="3588" y="1535"/>
                    <a:pt x="3601" y="1528"/>
                  </a:cubicBezTo>
                  <a:cubicBezTo>
                    <a:pt x="3917" y="1366"/>
                    <a:pt x="3852" y="951"/>
                    <a:pt x="3785" y="718"/>
                  </a:cubicBezTo>
                  <a:cubicBezTo>
                    <a:pt x="3654" y="253"/>
                    <a:pt x="3277" y="1"/>
                    <a:pt x="27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39"/>
            <p:cNvSpPr/>
            <p:nvPr/>
          </p:nvSpPr>
          <p:spPr>
            <a:xfrm>
              <a:off x="7254684" y="2805118"/>
              <a:ext cx="37411" cy="24847"/>
            </a:xfrm>
            <a:custGeom>
              <a:rect b="b" l="l" r="r" t="t"/>
              <a:pathLst>
                <a:path extrusionOk="0" h="1319" w="1986">
                  <a:moveTo>
                    <a:pt x="1388" y="1"/>
                  </a:moveTo>
                  <a:cubicBezTo>
                    <a:pt x="1301" y="1"/>
                    <a:pt x="1207" y="16"/>
                    <a:pt x="1110" y="48"/>
                  </a:cubicBezTo>
                  <a:cubicBezTo>
                    <a:pt x="323" y="335"/>
                    <a:pt x="1" y="1169"/>
                    <a:pt x="265" y="1299"/>
                  </a:cubicBezTo>
                  <a:cubicBezTo>
                    <a:pt x="284" y="1310"/>
                    <a:pt x="311" y="1318"/>
                    <a:pt x="348" y="1318"/>
                  </a:cubicBezTo>
                  <a:cubicBezTo>
                    <a:pt x="372" y="1318"/>
                    <a:pt x="399" y="1315"/>
                    <a:pt x="431" y="1306"/>
                  </a:cubicBezTo>
                  <a:cubicBezTo>
                    <a:pt x="535" y="1278"/>
                    <a:pt x="691" y="1158"/>
                    <a:pt x="707" y="985"/>
                  </a:cubicBezTo>
                  <a:cubicBezTo>
                    <a:pt x="727" y="764"/>
                    <a:pt x="923" y="582"/>
                    <a:pt x="1099" y="533"/>
                  </a:cubicBezTo>
                  <a:cubicBezTo>
                    <a:pt x="1131" y="524"/>
                    <a:pt x="1163" y="520"/>
                    <a:pt x="1193" y="520"/>
                  </a:cubicBezTo>
                  <a:cubicBezTo>
                    <a:pt x="1317" y="520"/>
                    <a:pt x="1419" y="593"/>
                    <a:pt x="1414" y="758"/>
                  </a:cubicBezTo>
                  <a:cubicBezTo>
                    <a:pt x="1410" y="881"/>
                    <a:pt x="1486" y="932"/>
                    <a:pt x="1571" y="932"/>
                  </a:cubicBezTo>
                  <a:cubicBezTo>
                    <a:pt x="1616" y="932"/>
                    <a:pt x="1664" y="918"/>
                    <a:pt x="1704" y="894"/>
                  </a:cubicBezTo>
                  <a:cubicBezTo>
                    <a:pt x="1841" y="814"/>
                    <a:pt x="1986" y="655"/>
                    <a:pt x="1896" y="352"/>
                  </a:cubicBezTo>
                  <a:cubicBezTo>
                    <a:pt x="1828" y="127"/>
                    <a:pt x="1636" y="1"/>
                    <a:pt x="13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39"/>
            <p:cNvSpPr/>
            <p:nvPr/>
          </p:nvSpPr>
          <p:spPr>
            <a:xfrm>
              <a:off x="7435712" y="2710441"/>
              <a:ext cx="36338" cy="60751"/>
            </a:xfrm>
            <a:custGeom>
              <a:rect b="b" l="l" r="r" t="t"/>
              <a:pathLst>
                <a:path extrusionOk="0" h="3225" w="1929">
                  <a:moveTo>
                    <a:pt x="1638" y="1"/>
                  </a:moveTo>
                  <a:cubicBezTo>
                    <a:pt x="1569" y="1"/>
                    <a:pt x="1483" y="40"/>
                    <a:pt x="1377" y="133"/>
                  </a:cubicBezTo>
                  <a:cubicBezTo>
                    <a:pt x="1323" y="186"/>
                    <a:pt x="1255" y="260"/>
                    <a:pt x="1210" y="317"/>
                  </a:cubicBezTo>
                  <a:cubicBezTo>
                    <a:pt x="391" y="1398"/>
                    <a:pt x="0" y="3224"/>
                    <a:pt x="233" y="3224"/>
                  </a:cubicBezTo>
                  <a:cubicBezTo>
                    <a:pt x="238" y="3224"/>
                    <a:pt x="243" y="3223"/>
                    <a:pt x="249" y="3222"/>
                  </a:cubicBezTo>
                  <a:cubicBezTo>
                    <a:pt x="319" y="3203"/>
                    <a:pt x="436" y="3020"/>
                    <a:pt x="456" y="2793"/>
                  </a:cubicBezTo>
                  <a:cubicBezTo>
                    <a:pt x="521" y="1761"/>
                    <a:pt x="1159" y="586"/>
                    <a:pt x="1493" y="586"/>
                  </a:cubicBezTo>
                  <a:cubicBezTo>
                    <a:pt x="1533" y="586"/>
                    <a:pt x="1567" y="602"/>
                    <a:pt x="1597" y="636"/>
                  </a:cubicBezTo>
                  <a:cubicBezTo>
                    <a:pt x="1715" y="775"/>
                    <a:pt x="1698" y="1142"/>
                    <a:pt x="1692" y="1261"/>
                  </a:cubicBezTo>
                  <a:cubicBezTo>
                    <a:pt x="1691" y="1290"/>
                    <a:pt x="1686" y="1358"/>
                    <a:pt x="1714" y="1387"/>
                  </a:cubicBezTo>
                  <a:cubicBezTo>
                    <a:pt x="1719" y="1393"/>
                    <a:pt x="1724" y="1395"/>
                    <a:pt x="1730" y="1395"/>
                  </a:cubicBezTo>
                  <a:cubicBezTo>
                    <a:pt x="1785" y="1395"/>
                    <a:pt x="1880" y="1184"/>
                    <a:pt x="1900" y="970"/>
                  </a:cubicBezTo>
                  <a:cubicBezTo>
                    <a:pt x="1929" y="654"/>
                    <a:pt x="1921" y="1"/>
                    <a:pt x="16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39"/>
            <p:cNvSpPr/>
            <p:nvPr/>
          </p:nvSpPr>
          <p:spPr>
            <a:xfrm>
              <a:off x="7446732" y="2730578"/>
              <a:ext cx="18178" cy="30460"/>
            </a:xfrm>
            <a:custGeom>
              <a:rect b="b" l="l" r="r" t="t"/>
              <a:pathLst>
                <a:path extrusionOk="0" h="1617" w="965">
                  <a:moveTo>
                    <a:pt x="778" y="0"/>
                  </a:moveTo>
                  <a:cubicBezTo>
                    <a:pt x="709" y="0"/>
                    <a:pt x="632" y="75"/>
                    <a:pt x="573" y="149"/>
                  </a:cubicBezTo>
                  <a:cubicBezTo>
                    <a:pt x="165" y="689"/>
                    <a:pt x="1" y="1616"/>
                    <a:pt x="148" y="1616"/>
                  </a:cubicBezTo>
                  <a:cubicBezTo>
                    <a:pt x="150" y="1616"/>
                    <a:pt x="151" y="1616"/>
                    <a:pt x="153" y="1616"/>
                  </a:cubicBezTo>
                  <a:cubicBezTo>
                    <a:pt x="182" y="1611"/>
                    <a:pt x="212" y="1574"/>
                    <a:pt x="212" y="1574"/>
                  </a:cubicBezTo>
                  <a:cubicBezTo>
                    <a:pt x="299" y="1467"/>
                    <a:pt x="345" y="1298"/>
                    <a:pt x="355" y="1178"/>
                  </a:cubicBezTo>
                  <a:cubicBezTo>
                    <a:pt x="368" y="960"/>
                    <a:pt x="463" y="737"/>
                    <a:pt x="544" y="637"/>
                  </a:cubicBezTo>
                  <a:cubicBezTo>
                    <a:pt x="575" y="600"/>
                    <a:pt x="605" y="578"/>
                    <a:pt x="629" y="578"/>
                  </a:cubicBezTo>
                  <a:cubicBezTo>
                    <a:pt x="669" y="578"/>
                    <a:pt x="695" y="633"/>
                    <a:pt x="690" y="764"/>
                  </a:cubicBezTo>
                  <a:cubicBezTo>
                    <a:pt x="686" y="858"/>
                    <a:pt x="705" y="898"/>
                    <a:pt x="732" y="898"/>
                  </a:cubicBezTo>
                  <a:cubicBezTo>
                    <a:pt x="750" y="898"/>
                    <a:pt x="771" y="882"/>
                    <a:pt x="792" y="854"/>
                  </a:cubicBezTo>
                  <a:cubicBezTo>
                    <a:pt x="804" y="842"/>
                    <a:pt x="824" y="810"/>
                    <a:pt x="849" y="751"/>
                  </a:cubicBezTo>
                  <a:cubicBezTo>
                    <a:pt x="964" y="483"/>
                    <a:pt x="928" y="103"/>
                    <a:pt x="841" y="26"/>
                  </a:cubicBezTo>
                  <a:cubicBezTo>
                    <a:pt x="822" y="8"/>
                    <a:pt x="800" y="0"/>
                    <a:pt x="7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39"/>
            <p:cNvSpPr/>
            <p:nvPr/>
          </p:nvSpPr>
          <p:spPr>
            <a:xfrm>
              <a:off x="7477664" y="2655680"/>
              <a:ext cx="20401" cy="63445"/>
            </a:xfrm>
            <a:custGeom>
              <a:rect b="b" l="l" r="r" t="t"/>
              <a:pathLst>
                <a:path extrusionOk="0" h="3368" w="1083">
                  <a:moveTo>
                    <a:pt x="927" y="0"/>
                  </a:moveTo>
                  <a:cubicBezTo>
                    <a:pt x="919" y="0"/>
                    <a:pt x="911" y="3"/>
                    <a:pt x="903" y="8"/>
                  </a:cubicBezTo>
                  <a:cubicBezTo>
                    <a:pt x="886" y="21"/>
                    <a:pt x="821" y="79"/>
                    <a:pt x="702" y="361"/>
                  </a:cubicBezTo>
                  <a:cubicBezTo>
                    <a:pt x="178" y="1694"/>
                    <a:pt x="1" y="3248"/>
                    <a:pt x="63" y="3362"/>
                  </a:cubicBezTo>
                  <a:cubicBezTo>
                    <a:pt x="67" y="3363"/>
                    <a:pt x="74" y="3364"/>
                    <a:pt x="80" y="3367"/>
                  </a:cubicBezTo>
                  <a:cubicBezTo>
                    <a:pt x="158" y="3312"/>
                    <a:pt x="211" y="3045"/>
                    <a:pt x="219" y="2913"/>
                  </a:cubicBezTo>
                  <a:cubicBezTo>
                    <a:pt x="260" y="2267"/>
                    <a:pt x="419" y="1647"/>
                    <a:pt x="512" y="1333"/>
                  </a:cubicBezTo>
                  <a:cubicBezTo>
                    <a:pt x="576" y="1110"/>
                    <a:pt x="739" y="591"/>
                    <a:pt x="850" y="591"/>
                  </a:cubicBezTo>
                  <a:cubicBezTo>
                    <a:pt x="851" y="591"/>
                    <a:pt x="852" y="591"/>
                    <a:pt x="852" y="592"/>
                  </a:cubicBezTo>
                  <a:cubicBezTo>
                    <a:pt x="887" y="593"/>
                    <a:pt x="939" y="680"/>
                    <a:pt x="909" y="1240"/>
                  </a:cubicBezTo>
                  <a:cubicBezTo>
                    <a:pt x="904" y="1313"/>
                    <a:pt x="909" y="1333"/>
                    <a:pt x="911" y="1357"/>
                  </a:cubicBezTo>
                  <a:cubicBezTo>
                    <a:pt x="917" y="1355"/>
                    <a:pt x="926" y="1355"/>
                    <a:pt x="932" y="1354"/>
                  </a:cubicBezTo>
                  <a:cubicBezTo>
                    <a:pt x="1027" y="1113"/>
                    <a:pt x="1082" y="0"/>
                    <a:pt x="9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39"/>
            <p:cNvSpPr/>
            <p:nvPr/>
          </p:nvSpPr>
          <p:spPr>
            <a:xfrm>
              <a:off x="7483466" y="2677801"/>
              <a:ext cx="10417" cy="31666"/>
            </a:xfrm>
            <a:custGeom>
              <a:rect b="b" l="l" r="r" t="t"/>
              <a:pathLst>
                <a:path extrusionOk="0" h="1681" w="553">
                  <a:moveTo>
                    <a:pt x="456" y="0"/>
                  </a:moveTo>
                  <a:cubicBezTo>
                    <a:pt x="437" y="0"/>
                    <a:pt x="401" y="30"/>
                    <a:pt x="342" y="173"/>
                  </a:cubicBezTo>
                  <a:cubicBezTo>
                    <a:pt x="133" y="707"/>
                    <a:pt x="0" y="1598"/>
                    <a:pt x="65" y="1680"/>
                  </a:cubicBezTo>
                  <a:cubicBezTo>
                    <a:pt x="65" y="1680"/>
                    <a:pt x="65" y="1680"/>
                    <a:pt x="66" y="1680"/>
                  </a:cubicBezTo>
                  <a:cubicBezTo>
                    <a:pt x="123" y="1680"/>
                    <a:pt x="188" y="1403"/>
                    <a:pt x="198" y="1221"/>
                  </a:cubicBezTo>
                  <a:cubicBezTo>
                    <a:pt x="214" y="969"/>
                    <a:pt x="303" y="601"/>
                    <a:pt x="364" y="592"/>
                  </a:cubicBezTo>
                  <a:cubicBezTo>
                    <a:pt x="375" y="601"/>
                    <a:pt x="393" y="615"/>
                    <a:pt x="384" y="768"/>
                  </a:cubicBezTo>
                  <a:cubicBezTo>
                    <a:pt x="378" y="869"/>
                    <a:pt x="390" y="883"/>
                    <a:pt x="397" y="896"/>
                  </a:cubicBezTo>
                  <a:lnTo>
                    <a:pt x="406" y="896"/>
                  </a:lnTo>
                  <a:cubicBezTo>
                    <a:pt x="510" y="778"/>
                    <a:pt x="553" y="0"/>
                    <a:pt x="4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39"/>
            <p:cNvSpPr/>
            <p:nvPr/>
          </p:nvSpPr>
          <p:spPr>
            <a:xfrm>
              <a:off x="7461388" y="2640573"/>
              <a:ext cx="28972" cy="62201"/>
            </a:xfrm>
            <a:custGeom>
              <a:rect b="b" l="l" r="r" t="t"/>
              <a:pathLst>
                <a:path extrusionOk="0" h="3302" w="1538">
                  <a:moveTo>
                    <a:pt x="1296" y="0"/>
                  </a:moveTo>
                  <a:cubicBezTo>
                    <a:pt x="1208" y="0"/>
                    <a:pt x="1098" y="116"/>
                    <a:pt x="960" y="341"/>
                  </a:cubicBezTo>
                  <a:cubicBezTo>
                    <a:pt x="281" y="1534"/>
                    <a:pt x="0" y="3301"/>
                    <a:pt x="158" y="3301"/>
                  </a:cubicBezTo>
                  <a:cubicBezTo>
                    <a:pt x="162" y="3301"/>
                    <a:pt x="165" y="3301"/>
                    <a:pt x="169" y="3299"/>
                  </a:cubicBezTo>
                  <a:cubicBezTo>
                    <a:pt x="231" y="3271"/>
                    <a:pt x="325" y="3059"/>
                    <a:pt x="338" y="2859"/>
                  </a:cubicBezTo>
                  <a:cubicBezTo>
                    <a:pt x="390" y="2084"/>
                    <a:pt x="671" y="1378"/>
                    <a:pt x="756" y="1181"/>
                  </a:cubicBezTo>
                  <a:cubicBezTo>
                    <a:pt x="917" y="811"/>
                    <a:pt x="1072" y="587"/>
                    <a:pt x="1173" y="587"/>
                  </a:cubicBezTo>
                  <a:cubicBezTo>
                    <a:pt x="1180" y="587"/>
                    <a:pt x="1187" y="589"/>
                    <a:pt x="1194" y="591"/>
                  </a:cubicBezTo>
                  <a:cubicBezTo>
                    <a:pt x="1338" y="640"/>
                    <a:pt x="1314" y="1099"/>
                    <a:pt x="1306" y="1249"/>
                  </a:cubicBezTo>
                  <a:cubicBezTo>
                    <a:pt x="1303" y="1323"/>
                    <a:pt x="1309" y="1349"/>
                    <a:pt x="1321" y="1373"/>
                  </a:cubicBezTo>
                  <a:lnTo>
                    <a:pt x="1342" y="1373"/>
                  </a:lnTo>
                  <a:cubicBezTo>
                    <a:pt x="1507" y="1181"/>
                    <a:pt x="1537" y="12"/>
                    <a:pt x="1299" y="1"/>
                  </a:cubicBezTo>
                  <a:cubicBezTo>
                    <a:pt x="1298" y="1"/>
                    <a:pt x="1297" y="0"/>
                    <a:pt x="129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39"/>
            <p:cNvSpPr/>
            <p:nvPr/>
          </p:nvSpPr>
          <p:spPr>
            <a:xfrm>
              <a:off x="7469676" y="2660898"/>
              <a:ext cx="15070" cy="31120"/>
            </a:xfrm>
            <a:custGeom>
              <a:rect b="b" l="l" r="r" t="t"/>
              <a:pathLst>
                <a:path extrusionOk="0" h="1652" w="800">
                  <a:moveTo>
                    <a:pt x="633" y="0"/>
                  </a:moveTo>
                  <a:cubicBezTo>
                    <a:pt x="601" y="0"/>
                    <a:pt x="547" y="30"/>
                    <a:pt x="468" y="162"/>
                  </a:cubicBezTo>
                  <a:cubicBezTo>
                    <a:pt x="166" y="696"/>
                    <a:pt x="0" y="1651"/>
                    <a:pt x="121" y="1651"/>
                  </a:cubicBezTo>
                  <a:cubicBezTo>
                    <a:pt x="125" y="1651"/>
                    <a:pt x="129" y="1650"/>
                    <a:pt x="133" y="1648"/>
                  </a:cubicBezTo>
                  <a:cubicBezTo>
                    <a:pt x="188" y="1622"/>
                    <a:pt x="275" y="1403"/>
                    <a:pt x="288" y="1202"/>
                  </a:cubicBezTo>
                  <a:cubicBezTo>
                    <a:pt x="300" y="1009"/>
                    <a:pt x="358" y="841"/>
                    <a:pt x="381" y="778"/>
                  </a:cubicBezTo>
                  <a:cubicBezTo>
                    <a:pt x="427" y="657"/>
                    <a:pt x="476" y="586"/>
                    <a:pt x="509" y="586"/>
                  </a:cubicBezTo>
                  <a:cubicBezTo>
                    <a:pt x="538" y="586"/>
                    <a:pt x="556" y="642"/>
                    <a:pt x="549" y="768"/>
                  </a:cubicBezTo>
                  <a:cubicBezTo>
                    <a:pt x="544" y="882"/>
                    <a:pt x="563" y="892"/>
                    <a:pt x="578" y="899"/>
                  </a:cubicBezTo>
                  <a:cubicBezTo>
                    <a:pt x="732" y="847"/>
                    <a:pt x="800" y="81"/>
                    <a:pt x="656" y="6"/>
                  </a:cubicBezTo>
                  <a:cubicBezTo>
                    <a:pt x="650" y="2"/>
                    <a:pt x="642" y="0"/>
                    <a:pt x="6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39"/>
            <p:cNvSpPr/>
            <p:nvPr/>
          </p:nvSpPr>
          <p:spPr>
            <a:xfrm>
              <a:off x="6743905" y="2654117"/>
              <a:ext cx="64744" cy="52726"/>
            </a:xfrm>
            <a:custGeom>
              <a:rect b="b" l="l" r="r" t="t"/>
              <a:pathLst>
                <a:path extrusionOk="0" h="2799" w="3437">
                  <a:moveTo>
                    <a:pt x="1022" y="0"/>
                  </a:moveTo>
                  <a:cubicBezTo>
                    <a:pt x="137" y="0"/>
                    <a:pt x="0" y="1004"/>
                    <a:pt x="92" y="1229"/>
                  </a:cubicBezTo>
                  <a:cubicBezTo>
                    <a:pt x="152" y="1376"/>
                    <a:pt x="271" y="1465"/>
                    <a:pt x="366" y="1465"/>
                  </a:cubicBezTo>
                  <a:cubicBezTo>
                    <a:pt x="417" y="1465"/>
                    <a:pt x="462" y="1439"/>
                    <a:pt x="485" y="1380"/>
                  </a:cubicBezTo>
                  <a:cubicBezTo>
                    <a:pt x="572" y="1164"/>
                    <a:pt x="543" y="904"/>
                    <a:pt x="729" y="725"/>
                  </a:cubicBezTo>
                  <a:cubicBezTo>
                    <a:pt x="783" y="675"/>
                    <a:pt x="929" y="535"/>
                    <a:pt x="1213" y="535"/>
                  </a:cubicBezTo>
                  <a:cubicBezTo>
                    <a:pt x="1258" y="535"/>
                    <a:pt x="1306" y="538"/>
                    <a:pt x="1358" y="546"/>
                  </a:cubicBezTo>
                  <a:cubicBezTo>
                    <a:pt x="1869" y="625"/>
                    <a:pt x="2424" y="1118"/>
                    <a:pt x="2678" y="1718"/>
                  </a:cubicBezTo>
                  <a:cubicBezTo>
                    <a:pt x="2826" y="2069"/>
                    <a:pt x="2818" y="2324"/>
                    <a:pt x="2815" y="2433"/>
                  </a:cubicBezTo>
                  <a:cubicBezTo>
                    <a:pt x="2813" y="2521"/>
                    <a:pt x="2844" y="2584"/>
                    <a:pt x="2877" y="2636"/>
                  </a:cubicBezTo>
                  <a:cubicBezTo>
                    <a:pt x="2937" y="2735"/>
                    <a:pt x="3045" y="2798"/>
                    <a:pt x="3138" y="2798"/>
                  </a:cubicBezTo>
                  <a:cubicBezTo>
                    <a:pt x="3200" y="2798"/>
                    <a:pt x="3255" y="2770"/>
                    <a:pt x="3282" y="2704"/>
                  </a:cubicBezTo>
                  <a:cubicBezTo>
                    <a:pt x="3437" y="2333"/>
                    <a:pt x="3028" y="796"/>
                    <a:pt x="1734" y="171"/>
                  </a:cubicBezTo>
                  <a:cubicBezTo>
                    <a:pt x="1455" y="50"/>
                    <a:pt x="1220" y="0"/>
                    <a:pt x="10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39"/>
            <p:cNvSpPr/>
            <p:nvPr/>
          </p:nvSpPr>
          <p:spPr>
            <a:xfrm>
              <a:off x="6759352" y="2672804"/>
              <a:ext cx="31609" cy="26900"/>
            </a:xfrm>
            <a:custGeom>
              <a:rect b="b" l="l" r="r" t="t"/>
              <a:pathLst>
                <a:path extrusionOk="0" h="1428" w="1678">
                  <a:moveTo>
                    <a:pt x="530" y="0"/>
                  </a:moveTo>
                  <a:cubicBezTo>
                    <a:pt x="99" y="0"/>
                    <a:pt x="0" y="486"/>
                    <a:pt x="82" y="676"/>
                  </a:cubicBezTo>
                  <a:cubicBezTo>
                    <a:pt x="143" y="818"/>
                    <a:pt x="263" y="904"/>
                    <a:pt x="360" y="904"/>
                  </a:cubicBezTo>
                  <a:cubicBezTo>
                    <a:pt x="416" y="904"/>
                    <a:pt x="463" y="876"/>
                    <a:pt x="488" y="816"/>
                  </a:cubicBezTo>
                  <a:cubicBezTo>
                    <a:pt x="517" y="745"/>
                    <a:pt x="505" y="661"/>
                    <a:pt x="557" y="598"/>
                  </a:cubicBezTo>
                  <a:cubicBezTo>
                    <a:pt x="593" y="553"/>
                    <a:pt x="645" y="534"/>
                    <a:pt x="710" y="534"/>
                  </a:cubicBezTo>
                  <a:cubicBezTo>
                    <a:pt x="715" y="534"/>
                    <a:pt x="720" y="534"/>
                    <a:pt x="724" y="534"/>
                  </a:cubicBezTo>
                  <a:cubicBezTo>
                    <a:pt x="843" y="541"/>
                    <a:pt x="1013" y="658"/>
                    <a:pt x="1094" y="858"/>
                  </a:cubicBezTo>
                  <a:cubicBezTo>
                    <a:pt x="1132" y="953"/>
                    <a:pt x="1130" y="1022"/>
                    <a:pt x="1130" y="1052"/>
                  </a:cubicBezTo>
                  <a:cubicBezTo>
                    <a:pt x="1127" y="1185"/>
                    <a:pt x="1199" y="1285"/>
                    <a:pt x="1259" y="1344"/>
                  </a:cubicBezTo>
                  <a:cubicBezTo>
                    <a:pt x="1313" y="1397"/>
                    <a:pt x="1382" y="1428"/>
                    <a:pt x="1444" y="1428"/>
                  </a:cubicBezTo>
                  <a:cubicBezTo>
                    <a:pt x="1504" y="1428"/>
                    <a:pt x="1556" y="1400"/>
                    <a:pt x="1583" y="1335"/>
                  </a:cubicBezTo>
                  <a:cubicBezTo>
                    <a:pt x="1677" y="1109"/>
                    <a:pt x="1459" y="367"/>
                    <a:pt x="862" y="78"/>
                  </a:cubicBezTo>
                  <a:cubicBezTo>
                    <a:pt x="734" y="23"/>
                    <a:pt x="624" y="0"/>
                    <a:pt x="5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39"/>
            <p:cNvSpPr/>
            <p:nvPr/>
          </p:nvSpPr>
          <p:spPr>
            <a:xfrm>
              <a:off x="6822401" y="2688137"/>
              <a:ext cx="72317" cy="47452"/>
            </a:xfrm>
            <a:custGeom>
              <a:rect b="b" l="l" r="r" t="t"/>
              <a:pathLst>
                <a:path extrusionOk="0" h="2519" w="3839">
                  <a:moveTo>
                    <a:pt x="1336" y="0"/>
                  </a:moveTo>
                  <a:cubicBezTo>
                    <a:pt x="149" y="0"/>
                    <a:pt x="1" y="1166"/>
                    <a:pt x="126" y="1379"/>
                  </a:cubicBezTo>
                  <a:cubicBezTo>
                    <a:pt x="194" y="1494"/>
                    <a:pt x="306" y="1555"/>
                    <a:pt x="401" y="1555"/>
                  </a:cubicBezTo>
                  <a:cubicBezTo>
                    <a:pt x="478" y="1555"/>
                    <a:pt x="544" y="1515"/>
                    <a:pt x="569" y="1431"/>
                  </a:cubicBezTo>
                  <a:cubicBezTo>
                    <a:pt x="734" y="865"/>
                    <a:pt x="734" y="865"/>
                    <a:pt x="833" y="771"/>
                  </a:cubicBezTo>
                  <a:cubicBezTo>
                    <a:pt x="1027" y="588"/>
                    <a:pt x="1239" y="511"/>
                    <a:pt x="1542" y="511"/>
                  </a:cubicBezTo>
                  <a:cubicBezTo>
                    <a:pt x="2004" y="513"/>
                    <a:pt x="2648" y="833"/>
                    <a:pt x="2985" y="1444"/>
                  </a:cubicBezTo>
                  <a:cubicBezTo>
                    <a:pt x="3185" y="1800"/>
                    <a:pt x="3175" y="2077"/>
                    <a:pt x="3172" y="2196"/>
                  </a:cubicBezTo>
                  <a:cubicBezTo>
                    <a:pt x="3167" y="2284"/>
                    <a:pt x="3203" y="2343"/>
                    <a:pt x="3238" y="2389"/>
                  </a:cubicBezTo>
                  <a:cubicBezTo>
                    <a:pt x="3301" y="2472"/>
                    <a:pt x="3403" y="2519"/>
                    <a:pt x="3496" y="2519"/>
                  </a:cubicBezTo>
                  <a:cubicBezTo>
                    <a:pt x="3585" y="2519"/>
                    <a:pt x="3665" y="2476"/>
                    <a:pt x="3693" y="2382"/>
                  </a:cubicBezTo>
                  <a:cubicBezTo>
                    <a:pt x="3839" y="1894"/>
                    <a:pt x="3333" y="520"/>
                    <a:pt x="1958" y="90"/>
                  </a:cubicBezTo>
                  <a:cubicBezTo>
                    <a:pt x="1724" y="27"/>
                    <a:pt x="1518" y="0"/>
                    <a:pt x="13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39"/>
            <p:cNvSpPr/>
            <p:nvPr/>
          </p:nvSpPr>
          <p:spPr>
            <a:xfrm>
              <a:off x="6839656" y="2706014"/>
              <a:ext cx="35622" cy="24639"/>
            </a:xfrm>
            <a:custGeom>
              <a:rect b="b" l="l" r="r" t="t"/>
              <a:pathLst>
                <a:path extrusionOk="0" h="1308" w="1891">
                  <a:moveTo>
                    <a:pt x="711" y="1"/>
                  </a:moveTo>
                  <a:cubicBezTo>
                    <a:pt x="154" y="1"/>
                    <a:pt x="0" y="543"/>
                    <a:pt x="132" y="757"/>
                  </a:cubicBezTo>
                  <a:cubicBezTo>
                    <a:pt x="200" y="869"/>
                    <a:pt x="311" y="928"/>
                    <a:pt x="407" y="928"/>
                  </a:cubicBezTo>
                  <a:cubicBezTo>
                    <a:pt x="488" y="928"/>
                    <a:pt x="558" y="886"/>
                    <a:pt x="583" y="799"/>
                  </a:cubicBezTo>
                  <a:cubicBezTo>
                    <a:pt x="648" y="574"/>
                    <a:pt x="663" y="519"/>
                    <a:pt x="840" y="511"/>
                  </a:cubicBezTo>
                  <a:cubicBezTo>
                    <a:pt x="844" y="510"/>
                    <a:pt x="848" y="510"/>
                    <a:pt x="852" y="510"/>
                  </a:cubicBezTo>
                  <a:cubicBezTo>
                    <a:pt x="981" y="510"/>
                    <a:pt x="1154" y="596"/>
                    <a:pt x="1245" y="768"/>
                  </a:cubicBezTo>
                  <a:cubicBezTo>
                    <a:pt x="1326" y="919"/>
                    <a:pt x="1276" y="1126"/>
                    <a:pt x="1440" y="1245"/>
                  </a:cubicBezTo>
                  <a:cubicBezTo>
                    <a:pt x="1497" y="1287"/>
                    <a:pt x="1560" y="1307"/>
                    <a:pt x="1617" y="1307"/>
                  </a:cubicBezTo>
                  <a:cubicBezTo>
                    <a:pt x="1705" y="1307"/>
                    <a:pt x="1781" y="1260"/>
                    <a:pt x="1807" y="1173"/>
                  </a:cubicBezTo>
                  <a:cubicBezTo>
                    <a:pt x="1890" y="890"/>
                    <a:pt x="1609" y="233"/>
                    <a:pt x="988" y="40"/>
                  </a:cubicBezTo>
                  <a:cubicBezTo>
                    <a:pt x="887" y="13"/>
                    <a:pt x="795" y="1"/>
                    <a:pt x="7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39"/>
            <p:cNvSpPr/>
            <p:nvPr/>
          </p:nvSpPr>
          <p:spPr>
            <a:xfrm>
              <a:off x="6784331" y="2629459"/>
              <a:ext cx="68983" cy="50070"/>
            </a:xfrm>
            <a:custGeom>
              <a:rect b="b" l="l" r="r" t="t"/>
              <a:pathLst>
                <a:path extrusionOk="0" h="2658" w="3662">
                  <a:moveTo>
                    <a:pt x="1186" y="1"/>
                  </a:moveTo>
                  <a:cubicBezTo>
                    <a:pt x="170" y="1"/>
                    <a:pt x="0" y="1065"/>
                    <a:pt x="100" y="1283"/>
                  </a:cubicBezTo>
                  <a:cubicBezTo>
                    <a:pt x="162" y="1422"/>
                    <a:pt x="285" y="1502"/>
                    <a:pt x="385" y="1502"/>
                  </a:cubicBezTo>
                  <a:cubicBezTo>
                    <a:pt x="446" y="1502"/>
                    <a:pt x="498" y="1473"/>
                    <a:pt x="524" y="1410"/>
                  </a:cubicBezTo>
                  <a:cubicBezTo>
                    <a:pt x="617" y="1190"/>
                    <a:pt x="591" y="923"/>
                    <a:pt x="783" y="742"/>
                  </a:cubicBezTo>
                  <a:cubicBezTo>
                    <a:pt x="968" y="565"/>
                    <a:pt x="1179" y="518"/>
                    <a:pt x="1349" y="518"/>
                  </a:cubicBezTo>
                  <a:cubicBezTo>
                    <a:pt x="1387" y="518"/>
                    <a:pt x="1422" y="520"/>
                    <a:pt x="1455" y="524"/>
                  </a:cubicBezTo>
                  <a:cubicBezTo>
                    <a:pt x="2043" y="589"/>
                    <a:pt x="2632" y="1060"/>
                    <a:pt x="2886" y="1670"/>
                  </a:cubicBezTo>
                  <a:cubicBezTo>
                    <a:pt x="3016" y="1978"/>
                    <a:pt x="3009" y="2204"/>
                    <a:pt x="3007" y="2313"/>
                  </a:cubicBezTo>
                  <a:cubicBezTo>
                    <a:pt x="3006" y="2382"/>
                    <a:pt x="3025" y="2444"/>
                    <a:pt x="3071" y="2510"/>
                  </a:cubicBezTo>
                  <a:cubicBezTo>
                    <a:pt x="3137" y="2606"/>
                    <a:pt x="3240" y="2657"/>
                    <a:pt x="3330" y="2657"/>
                  </a:cubicBezTo>
                  <a:cubicBezTo>
                    <a:pt x="3403" y="2657"/>
                    <a:pt x="3468" y="2623"/>
                    <a:pt x="3498" y="2552"/>
                  </a:cubicBezTo>
                  <a:cubicBezTo>
                    <a:pt x="3661" y="2171"/>
                    <a:pt x="3221" y="663"/>
                    <a:pt x="1851" y="126"/>
                  </a:cubicBezTo>
                  <a:cubicBezTo>
                    <a:pt x="1597" y="38"/>
                    <a:pt x="1376" y="1"/>
                    <a:pt x="11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39"/>
            <p:cNvSpPr/>
            <p:nvPr/>
          </p:nvSpPr>
          <p:spPr>
            <a:xfrm>
              <a:off x="6800926" y="2647618"/>
              <a:ext cx="33700" cy="25770"/>
            </a:xfrm>
            <a:custGeom>
              <a:rect b="b" l="l" r="r" t="t"/>
              <a:pathLst>
                <a:path extrusionOk="0" h="1368" w="1789">
                  <a:moveTo>
                    <a:pt x="603" y="1"/>
                  </a:moveTo>
                  <a:cubicBezTo>
                    <a:pt x="110" y="1"/>
                    <a:pt x="1" y="515"/>
                    <a:pt x="91" y="703"/>
                  </a:cubicBezTo>
                  <a:cubicBezTo>
                    <a:pt x="154" y="837"/>
                    <a:pt x="277" y="914"/>
                    <a:pt x="379" y="914"/>
                  </a:cubicBezTo>
                  <a:cubicBezTo>
                    <a:pt x="442" y="914"/>
                    <a:pt x="498" y="884"/>
                    <a:pt x="525" y="819"/>
                  </a:cubicBezTo>
                  <a:cubicBezTo>
                    <a:pt x="557" y="747"/>
                    <a:pt x="544" y="660"/>
                    <a:pt x="598" y="597"/>
                  </a:cubicBezTo>
                  <a:cubicBezTo>
                    <a:pt x="612" y="580"/>
                    <a:pt x="670" y="524"/>
                    <a:pt x="769" y="524"/>
                  </a:cubicBezTo>
                  <a:cubicBezTo>
                    <a:pt x="771" y="524"/>
                    <a:pt x="774" y="524"/>
                    <a:pt x="777" y="524"/>
                  </a:cubicBezTo>
                  <a:cubicBezTo>
                    <a:pt x="935" y="530"/>
                    <a:pt x="1107" y="666"/>
                    <a:pt x="1179" y="839"/>
                  </a:cubicBezTo>
                  <a:cubicBezTo>
                    <a:pt x="1214" y="921"/>
                    <a:pt x="1211" y="985"/>
                    <a:pt x="1210" y="1014"/>
                  </a:cubicBezTo>
                  <a:cubicBezTo>
                    <a:pt x="1207" y="1116"/>
                    <a:pt x="1257" y="1220"/>
                    <a:pt x="1348" y="1295"/>
                  </a:cubicBezTo>
                  <a:cubicBezTo>
                    <a:pt x="1406" y="1344"/>
                    <a:pt x="1472" y="1367"/>
                    <a:pt x="1531" y="1367"/>
                  </a:cubicBezTo>
                  <a:cubicBezTo>
                    <a:pt x="1602" y="1367"/>
                    <a:pt x="1664" y="1333"/>
                    <a:pt x="1692" y="1266"/>
                  </a:cubicBezTo>
                  <a:cubicBezTo>
                    <a:pt x="1788" y="1035"/>
                    <a:pt x="1556" y="309"/>
                    <a:pt x="919" y="60"/>
                  </a:cubicBezTo>
                  <a:cubicBezTo>
                    <a:pt x="800" y="19"/>
                    <a:pt x="695" y="1"/>
                    <a:pt x="60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39"/>
            <p:cNvSpPr/>
            <p:nvPr/>
          </p:nvSpPr>
          <p:spPr>
            <a:xfrm>
              <a:off x="7033758" y="2722497"/>
              <a:ext cx="79720" cy="36375"/>
            </a:xfrm>
            <a:custGeom>
              <a:rect b="b" l="l" r="r" t="t"/>
              <a:pathLst>
                <a:path extrusionOk="0" h="1931" w="4232">
                  <a:moveTo>
                    <a:pt x="2286" y="1"/>
                  </a:moveTo>
                  <a:cubicBezTo>
                    <a:pt x="346" y="77"/>
                    <a:pt x="1" y="1613"/>
                    <a:pt x="246" y="1848"/>
                  </a:cubicBezTo>
                  <a:cubicBezTo>
                    <a:pt x="324" y="1922"/>
                    <a:pt x="425" y="1929"/>
                    <a:pt x="442" y="1929"/>
                  </a:cubicBezTo>
                  <a:cubicBezTo>
                    <a:pt x="445" y="1929"/>
                    <a:pt x="447" y="1929"/>
                    <a:pt x="449" y="1929"/>
                  </a:cubicBezTo>
                  <a:cubicBezTo>
                    <a:pt x="609" y="1929"/>
                    <a:pt x="731" y="1833"/>
                    <a:pt x="744" y="1697"/>
                  </a:cubicBezTo>
                  <a:cubicBezTo>
                    <a:pt x="813" y="913"/>
                    <a:pt x="1574" y="490"/>
                    <a:pt x="2258" y="490"/>
                  </a:cubicBezTo>
                  <a:cubicBezTo>
                    <a:pt x="2940" y="490"/>
                    <a:pt x="3654" y="915"/>
                    <a:pt x="3632" y="1698"/>
                  </a:cubicBezTo>
                  <a:cubicBezTo>
                    <a:pt x="3628" y="1857"/>
                    <a:pt x="3775" y="1931"/>
                    <a:pt x="3876" y="1931"/>
                  </a:cubicBezTo>
                  <a:cubicBezTo>
                    <a:pt x="3895" y="1931"/>
                    <a:pt x="3918" y="1929"/>
                    <a:pt x="3936" y="1929"/>
                  </a:cubicBezTo>
                  <a:cubicBezTo>
                    <a:pt x="4231" y="1903"/>
                    <a:pt x="4214" y="1610"/>
                    <a:pt x="4207" y="1498"/>
                  </a:cubicBezTo>
                  <a:cubicBezTo>
                    <a:pt x="4152" y="645"/>
                    <a:pt x="3328" y="2"/>
                    <a:pt x="22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39"/>
            <p:cNvSpPr/>
            <p:nvPr/>
          </p:nvSpPr>
          <p:spPr>
            <a:xfrm>
              <a:off x="7053820" y="2739413"/>
              <a:ext cx="39615" cy="20024"/>
            </a:xfrm>
            <a:custGeom>
              <a:rect b="b" l="l" r="r" t="t"/>
              <a:pathLst>
                <a:path extrusionOk="0" h="1063" w="2103">
                  <a:moveTo>
                    <a:pt x="1170" y="1"/>
                  </a:moveTo>
                  <a:cubicBezTo>
                    <a:pt x="292" y="37"/>
                    <a:pt x="1" y="771"/>
                    <a:pt x="233" y="987"/>
                  </a:cubicBezTo>
                  <a:cubicBezTo>
                    <a:pt x="308" y="1056"/>
                    <a:pt x="401" y="1060"/>
                    <a:pt x="431" y="1062"/>
                  </a:cubicBezTo>
                  <a:cubicBezTo>
                    <a:pt x="435" y="1062"/>
                    <a:pt x="439" y="1062"/>
                    <a:pt x="444" y="1062"/>
                  </a:cubicBezTo>
                  <a:cubicBezTo>
                    <a:pt x="556" y="1062"/>
                    <a:pt x="717" y="989"/>
                    <a:pt x="731" y="822"/>
                  </a:cubicBezTo>
                  <a:cubicBezTo>
                    <a:pt x="748" y="611"/>
                    <a:pt x="949" y="489"/>
                    <a:pt x="1140" y="489"/>
                  </a:cubicBezTo>
                  <a:cubicBezTo>
                    <a:pt x="1148" y="489"/>
                    <a:pt x="1155" y="490"/>
                    <a:pt x="1163" y="490"/>
                  </a:cubicBezTo>
                  <a:cubicBezTo>
                    <a:pt x="1340" y="497"/>
                    <a:pt x="1521" y="614"/>
                    <a:pt x="1514" y="822"/>
                  </a:cubicBezTo>
                  <a:cubicBezTo>
                    <a:pt x="1510" y="981"/>
                    <a:pt x="1657" y="1062"/>
                    <a:pt x="1780" y="1062"/>
                  </a:cubicBezTo>
                  <a:cubicBezTo>
                    <a:pt x="1792" y="1062"/>
                    <a:pt x="1804" y="1062"/>
                    <a:pt x="1815" y="1060"/>
                  </a:cubicBezTo>
                  <a:cubicBezTo>
                    <a:pt x="1924" y="1046"/>
                    <a:pt x="2103" y="982"/>
                    <a:pt x="2087" y="728"/>
                  </a:cubicBezTo>
                  <a:cubicBezTo>
                    <a:pt x="2061" y="315"/>
                    <a:pt x="1665" y="2"/>
                    <a:pt x="1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39"/>
            <p:cNvSpPr/>
            <p:nvPr/>
          </p:nvSpPr>
          <p:spPr>
            <a:xfrm>
              <a:off x="7129904" y="2715716"/>
              <a:ext cx="80756" cy="41122"/>
            </a:xfrm>
            <a:custGeom>
              <a:rect b="b" l="l" r="r" t="t"/>
              <a:pathLst>
                <a:path extrusionOk="0" h="2183" w="4287">
                  <a:moveTo>
                    <a:pt x="2646" y="1"/>
                  </a:moveTo>
                  <a:cubicBezTo>
                    <a:pt x="2540" y="1"/>
                    <a:pt x="2430" y="8"/>
                    <a:pt x="2318" y="23"/>
                  </a:cubicBezTo>
                  <a:cubicBezTo>
                    <a:pt x="415" y="356"/>
                    <a:pt x="1" y="1944"/>
                    <a:pt x="307" y="2141"/>
                  </a:cubicBezTo>
                  <a:cubicBezTo>
                    <a:pt x="361" y="2176"/>
                    <a:pt x="423" y="2182"/>
                    <a:pt x="458" y="2182"/>
                  </a:cubicBezTo>
                  <a:cubicBezTo>
                    <a:pt x="472" y="2182"/>
                    <a:pt x="482" y="2181"/>
                    <a:pt x="484" y="2181"/>
                  </a:cubicBezTo>
                  <a:cubicBezTo>
                    <a:pt x="649" y="2161"/>
                    <a:pt x="772" y="2051"/>
                    <a:pt x="785" y="1910"/>
                  </a:cubicBezTo>
                  <a:cubicBezTo>
                    <a:pt x="852" y="1126"/>
                    <a:pt x="1610" y="603"/>
                    <a:pt x="2292" y="512"/>
                  </a:cubicBezTo>
                  <a:cubicBezTo>
                    <a:pt x="2365" y="502"/>
                    <a:pt x="2439" y="497"/>
                    <a:pt x="2512" y="497"/>
                  </a:cubicBezTo>
                  <a:cubicBezTo>
                    <a:pt x="3109" y="497"/>
                    <a:pt x="3665" y="830"/>
                    <a:pt x="3644" y="1524"/>
                  </a:cubicBezTo>
                  <a:cubicBezTo>
                    <a:pt x="3642" y="1668"/>
                    <a:pt x="3759" y="1724"/>
                    <a:pt x="3854" y="1724"/>
                  </a:cubicBezTo>
                  <a:cubicBezTo>
                    <a:pt x="3864" y="1724"/>
                    <a:pt x="3874" y="1723"/>
                    <a:pt x="3884" y="1722"/>
                  </a:cubicBezTo>
                  <a:cubicBezTo>
                    <a:pt x="3901" y="1721"/>
                    <a:pt x="3926" y="1716"/>
                    <a:pt x="3942" y="1712"/>
                  </a:cubicBezTo>
                  <a:cubicBezTo>
                    <a:pt x="4287" y="1618"/>
                    <a:pt x="4223" y="1270"/>
                    <a:pt x="4187" y="1083"/>
                  </a:cubicBezTo>
                  <a:cubicBezTo>
                    <a:pt x="4062" y="417"/>
                    <a:pt x="3449" y="1"/>
                    <a:pt x="264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39"/>
            <p:cNvSpPr/>
            <p:nvPr/>
          </p:nvSpPr>
          <p:spPr>
            <a:xfrm>
              <a:off x="7150720" y="2732895"/>
              <a:ext cx="39766" cy="21946"/>
            </a:xfrm>
            <a:custGeom>
              <a:rect b="b" l="l" r="r" t="t"/>
              <a:pathLst>
                <a:path extrusionOk="0" h="1165" w="2111">
                  <a:moveTo>
                    <a:pt x="1318" y="1"/>
                  </a:moveTo>
                  <a:cubicBezTo>
                    <a:pt x="1267" y="1"/>
                    <a:pt x="1215" y="4"/>
                    <a:pt x="1161" y="12"/>
                  </a:cubicBezTo>
                  <a:cubicBezTo>
                    <a:pt x="258" y="171"/>
                    <a:pt x="0" y="973"/>
                    <a:pt x="250" y="1128"/>
                  </a:cubicBezTo>
                  <a:cubicBezTo>
                    <a:pt x="277" y="1146"/>
                    <a:pt x="324" y="1164"/>
                    <a:pt x="390" y="1164"/>
                  </a:cubicBezTo>
                  <a:cubicBezTo>
                    <a:pt x="403" y="1164"/>
                    <a:pt x="415" y="1164"/>
                    <a:pt x="429" y="1162"/>
                  </a:cubicBezTo>
                  <a:cubicBezTo>
                    <a:pt x="544" y="1152"/>
                    <a:pt x="712" y="1058"/>
                    <a:pt x="726" y="885"/>
                  </a:cubicBezTo>
                  <a:cubicBezTo>
                    <a:pt x="743" y="664"/>
                    <a:pt x="959" y="514"/>
                    <a:pt x="1153" y="497"/>
                  </a:cubicBezTo>
                  <a:cubicBezTo>
                    <a:pt x="1167" y="496"/>
                    <a:pt x="1180" y="495"/>
                    <a:pt x="1193" y="495"/>
                  </a:cubicBezTo>
                  <a:cubicBezTo>
                    <a:pt x="1357" y="495"/>
                    <a:pt x="1507" y="587"/>
                    <a:pt x="1501" y="780"/>
                  </a:cubicBezTo>
                  <a:cubicBezTo>
                    <a:pt x="1498" y="917"/>
                    <a:pt x="1601" y="985"/>
                    <a:pt x="1721" y="985"/>
                  </a:cubicBezTo>
                  <a:cubicBezTo>
                    <a:pt x="1756" y="985"/>
                    <a:pt x="1793" y="979"/>
                    <a:pt x="1829" y="967"/>
                  </a:cubicBezTo>
                  <a:cubicBezTo>
                    <a:pt x="1962" y="923"/>
                    <a:pt x="2110" y="813"/>
                    <a:pt x="2057" y="529"/>
                  </a:cubicBezTo>
                  <a:cubicBezTo>
                    <a:pt x="1997" y="206"/>
                    <a:pt x="1703" y="1"/>
                    <a:pt x="13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39"/>
            <p:cNvSpPr/>
            <p:nvPr/>
          </p:nvSpPr>
          <p:spPr>
            <a:xfrm>
              <a:off x="7084694" y="2677815"/>
              <a:ext cx="79551" cy="38542"/>
            </a:xfrm>
            <a:custGeom>
              <a:rect b="b" l="l" r="r" t="t"/>
              <a:pathLst>
                <a:path extrusionOk="0" h="2046" w="4223">
                  <a:moveTo>
                    <a:pt x="2451" y="0"/>
                  </a:moveTo>
                  <a:cubicBezTo>
                    <a:pt x="2397" y="0"/>
                    <a:pt x="2343" y="2"/>
                    <a:pt x="2288" y="5"/>
                  </a:cubicBezTo>
                  <a:cubicBezTo>
                    <a:pt x="350" y="209"/>
                    <a:pt x="0" y="1761"/>
                    <a:pt x="243" y="1977"/>
                  </a:cubicBezTo>
                  <a:cubicBezTo>
                    <a:pt x="322" y="2045"/>
                    <a:pt x="422" y="2045"/>
                    <a:pt x="442" y="2045"/>
                  </a:cubicBezTo>
                  <a:cubicBezTo>
                    <a:pt x="451" y="2045"/>
                    <a:pt x="462" y="2044"/>
                    <a:pt x="471" y="2044"/>
                  </a:cubicBezTo>
                  <a:cubicBezTo>
                    <a:pt x="572" y="2036"/>
                    <a:pt x="729" y="1954"/>
                    <a:pt x="741" y="1795"/>
                  </a:cubicBezTo>
                  <a:cubicBezTo>
                    <a:pt x="810" y="1001"/>
                    <a:pt x="1604" y="508"/>
                    <a:pt x="2333" y="490"/>
                  </a:cubicBezTo>
                  <a:cubicBezTo>
                    <a:pt x="2346" y="490"/>
                    <a:pt x="2360" y="490"/>
                    <a:pt x="2373" y="490"/>
                  </a:cubicBezTo>
                  <a:cubicBezTo>
                    <a:pt x="3019" y="490"/>
                    <a:pt x="3649" y="868"/>
                    <a:pt x="3628" y="1605"/>
                  </a:cubicBezTo>
                  <a:cubicBezTo>
                    <a:pt x="3624" y="1764"/>
                    <a:pt x="3762" y="1821"/>
                    <a:pt x="3862" y="1821"/>
                  </a:cubicBezTo>
                  <a:cubicBezTo>
                    <a:pt x="3875" y="1821"/>
                    <a:pt x="3888" y="1820"/>
                    <a:pt x="3899" y="1818"/>
                  </a:cubicBezTo>
                  <a:cubicBezTo>
                    <a:pt x="4222" y="1768"/>
                    <a:pt x="4205" y="1507"/>
                    <a:pt x="4196" y="1365"/>
                  </a:cubicBezTo>
                  <a:cubicBezTo>
                    <a:pt x="4149" y="567"/>
                    <a:pt x="3409" y="0"/>
                    <a:pt x="24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39"/>
            <p:cNvSpPr/>
            <p:nvPr/>
          </p:nvSpPr>
          <p:spPr>
            <a:xfrm>
              <a:off x="7104700" y="2694768"/>
              <a:ext cx="39578" cy="20947"/>
            </a:xfrm>
            <a:custGeom>
              <a:rect b="b" l="l" r="r" t="t"/>
              <a:pathLst>
                <a:path extrusionOk="0" h="1112" w="2101">
                  <a:moveTo>
                    <a:pt x="1248" y="1"/>
                  </a:moveTo>
                  <a:cubicBezTo>
                    <a:pt x="1223" y="1"/>
                    <a:pt x="1198" y="2"/>
                    <a:pt x="1173" y="3"/>
                  </a:cubicBezTo>
                  <a:cubicBezTo>
                    <a:pt x="295" y="97"/>
                    <a:pt x="1" y="849"/>
                    <a:pt x="234" y="1048"/>
                  </a:cubicBezTo>
                  <a:cubicBezTo>
                    <a:pt x="308" y="1111"/>
                    <a:pt x="397" y="1112"/>
                    <a:pt x="430" y="1112"/>
                  </a:cubicBezTo>
                  <a:cubicBezTo>
                    <a:pt x="431" y="1112"/>
                    <a:pt x="432" y="1112"/>
                    <a:pt x="434" y="1112"/>
                  </a:cubicBezTo>
                  <a:cubicBezTo>
                    <a:pt x="551" y="1109"/>
                    <a:pt x="718" y="1018"/>
                    <a:pt x="733" y="852"/>
                  </a:cubicBezTo>
                  <a:cubicBezTo>
                    <a:pt x="751" y="633"/>
                    <a:pt x="968" y="498"/>
                    <a:pt x="1164" y="493"/>
                  </a:cubicBezTo>
                  <a:cubicBezTo>
                    <a:pt x="1168" y="493"/>
                    <a:pt x="1171" y="493"/>
                    <a:pt x="1174" y="493"/>
                  </a:cubicBezTo>
                  <a:cubicBezTo>
                    <a:pt x="1346" y="493"/>
                    <a:pt x="1522" y="599"/>
                    <a:pt x="1515" y="802"/>
                  </a:cubicBezTo>
                  <a:cubicBezTo>
                    <a:pt x="1510" y="953"/>
                    <a:pt x="1644" y="1024"/>
                    <a:pt x="1763" y="1024"/>
                  </a:cubicBezTo>
                  <a:cubicBezTo>
                    <a:pt x="1781" y="1024"/>
                    <a:pt x="1798" y="1023"/>
                    <a:pt x="1815" y="1020"/>
                  </a:cubicBezTo>
                  <a:cubicBezTo>
                    <a:pt x="1923" y="998"/>
                    <a:pt x="2101" y="921"/>
                    <a:pt x="2087" y="669"/>
                  </a:cubicBezTo>
                  <a:cubicBezTo>
                    <a:pt x="2065" y="277"/>
                    <a:pt x="1709" y="1"/>
                    <a:pt x="12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39"/>
            <p:cNvSpPr/>
            <p:nvPr/>
          </p:nvSpPr>
          <p:spPr>
            <a:xfrm>
              <a:off x="7339509" y="2648993"/>
              <a:ext cx="61222" cy="53819"/>
            </a:xfrm>
            <a:custGeom>
              <a:rect b="b" l="l" r="r" t="t"/>
              <a:pathLst>
                <a:path extrusionOk="0" h="2857" w="3250">
                  <a:moveTo>
                    <a:pt x="2427" y="1"/>
                  </a:moveTo>
                  <a:cubicBezTo>
                    <a:pt x="2247" y="1"/>
                    <a:pt x="2038" y="64"/>
                    <a:pt x="1812" y="190"/>
                  </a:cubicBezTo>
                  <a:cubicBezTo>
                    <a:pt x="415" y="1055"/>
                    <a:pt x="0" y="2774"/>
                    <a:pt x="287" y="2852"/>
                  </a:cubicBezTo>
                  <a:cubicBezTo>
                    <a:pt x="299" y="2855"/>
                    <a:pt x="310" y="2856"/>
                    <a:pt x="320" y="2856"/>
                  </a:cubicBezTo>
                  <a:cubicBezTo>
                    <a:pt x="368" y="2856"/>
                    <a:pt x="412" y="2832"/>
                    <a:pt x="432" y="2822"/>
                  </a:cubicBezTo>
                  <a:cubicBezTo>
                    <a:pt x="511" y="2777"/>
                    <a:pt x="630" y="2643"/>
                    <a:pt x="643" y="2481"/>
                  </a:cubicBezTo>
                  <a:cubicBezTo>
                    <a:pt x="706" y="1684"/>
                    <a:pt x="1299" y="925"/>
                    <a:pt x="1836" y="651"/>
                  </a:cubicBezTo>
                  <a:cubicBezTo>
                    <a:pt x="1968" y="584"/>
                    <a:pt x="2101" y="546"/>
                    <a:pt x="2222" y="546"/>
                  </a:cubicBezTo>
                  <a:cubicBezTo>
                    <a:pt x="2512" y="546"/>
                    <a:pt x="2737" y="761"/>
                    <a:pt x="2715" y="1307"/>
                  </a:cubicBezTo>
                  <a:cubicBezTo>
                    <a:pt x="2712" y="1410"/>
                    <a:pt x="2753" y="1457"/>
                    <a:pt x="2809" y="1457"/>
                  </a:cubicBezTo>
                  <a:cubicBezTo>
                    <a:pt x="2846" y="1457"/>
                    <a:pt x="2890" y="1437"/>
                    <a:pt x="2932" y="1398"/>
                  </a:cubicBezTo>
                  <a:cubicBezTo>
                    <a:pt x="3250" y="1102"/>
                    <a:pt x="3026" y="428"/>
                    <a:pt x="2983" y="345"/>
                  </a:cubicBezTo>
                  <a:cubicBezTo>
                    <a:pt x="2867" y="117"/>
                    <a:pt x="2673" y="1"/>
                    <a:pt x="24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39"/>
            <p:cNvSpPr/>
            <p:nvPr/>
          </p:nvSpPr>
          <p:spPr>
            <a:xfrm>
              <a:off x="7355691" y="2667868"/>
              <a:ext cx="31289" cy="27390"/>
            </a:xfrm>
            <a:custGeom>
              <a:rect b="b" l="l" r="r" t="t"/>
              <a:pathLst>
                <a:path extrusionOk="0" h="1454" w="1661">
                  <a:moveTo>
                    <a:pt x="1193" y="0"/>
                  </a:moveTo>
                  <a:cubicBezTo>
                    <a:pt x="1105" y="0"/>
                    <a:pt x="1006" y="29"/>
                    <a:pt x="901" y="89"/>
                  </a:cubicBezTo>
                  <a:cubicBezTo>
                    <a:pt x="248" y="493"/>
                    <a:pt x="0" y="1389"/>
                    <a:pt x="230" y="1450"/>
                  </a:cubicBezTo>
                  <a:cubicBezTo>
                    <a:pt x="239" y="1453"/>
                    <a:pt x="249" y="1454"/>
                    <a:pt x="259" y="1454"/>
                  </a:cubicBezTo>
                  <a:cubicBezTo>
                    <a:pt x="293" y="1454"/>
                    <a:pt x="326" y="1440"/>
                    <a:pt x="345" y="1428"/>
                  </a:cubicBezTo>
                  <a:cubicBezTo>
                    <a:pt x="443" y="1374"/>
                    <a:pt x="557" y="1231"/>
                    <a:pt x="569" y="1070"/>
                  </a:cubicBezTo>
                  <a:cubicBezTo>
                    <a:pt x="586" y="841"/>
                    <a:pt x="754" y="629"/>
                    <a:pt x="901" y="564"/>
                  </a:cubicBezTo>
                  <a:cubicBezTo>
                    <a:pt x="932" y="550"/>
                    <a:pt x="963" y="542"/>
                    <a:pt x="992" y="542"/>
                  </a:cubicBezTo>
                  <a:cubicBezTo>
                    <a:pt x="1073" y="542"/>
                    <a:pt x="1137" y="602"/>
                    <a:pt x="1130" y="751"/>
                  </a:cubicBezTo>
                  <a:cubicBezTo>
                    <a:pt x="1126" y="859"/>
                    <a:pt x="1173" y="903"/>
                    <a:pt x="1232" y="903"/>
                  </a:cubicBezTo>
                  <a:cubicBezTo>
                    <a:pt x="1278" y="903"/>
                    <a:pt x="1332" y="876"/>
                    <a:pt x="1376" y="831"/>
                  </a:cubicBezTo>
                  <a:cubicBezTo>
                    <a:pt x="1660" y="538"/>
                    <a:pt x="1474" y="174"/>
                    <a:pt x="1471" y="170"/>
                  </a:cubicBezTo>
                  <a:cubicBezTo>
                    <a:pt x="1414" y="58"/>
                    <a:pt x="1315" y="0"/>
                    <a:pt x="11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39"/>
            <p:cNvSpPr/>
            <p:nvPr/>
          </p:nvSpPr>
          <p:spPr>
            <a:xfrm>
              <a:off x="7408266" y="2604066"/>
              <a:ext cx="46434" cy="58264"/>
            </a:xfrm>
            <a:custGeom>
              <a:rect b="b" l="l" r="r" t="t"/>
              <a:pathLst>
                <a:path extrusionOk="0" h="3093" w="2465">
                  <a:moveTo>
                    <a:pt x="1951" y="0"/>
                  </a:moveTo>
                  <a:cubicBezTo>
                    <a:pt x="1805" y="0"/>
                    <a:pt x="1626" y="90"/>
                    <a:pt x="1424" y="270"/>
                  </a:cubicBezTo>
                  <a:cubicBezTo>
                    <a:pt x="316" y="1327"/>
                    <a:pt x="1" y="3044"/>
                    <a:pt x="217" y="3090"/>
                  </a:cubicBezTo>
                  <a:cubicBezTo>
                    <a:pt x="222" y="3092"/>
                    <a:pt x="227" y="3092"/>
                    <a:pt x="232" y="3092"/>
                  </a:cubicBezTo>
                  <a:cubicBezTo>
                    <a:pt x="260" y="3092"/>
                    <a:pt x="292" y="3075"/>
                    <a:pt x="330" y="3043"/>
                  </a:cubicBezTo>
                  <a:cubicBezTo>
                    <a:pt x="389" y="2992"/>
                    <a:pt x="486" y="2849"/>
                    <a:pt x="497" y="2681"/>
                  </a:cubicBezTo>
                  <a:cubicBezTo>
                    <a:pt x="552" y="1937"/>
                    <a:pt x="980" y="1156"/>
                    <a:pt x="1355" y="797"/>
                  </a:cubicBezTo>
                  <a:cubicBezTo>
                    <a:pt x="1504" y="654"/>
                    <a:pt x="1655" y="568"/>
                    <a:pt x="1780" y="568"/>
                  </a:cubicBezTo>
                  <a:cubicBezTo>
                    <a:pt x="1971" y="568"/>
                    <a:pt x="2103" y="767"/>
                    <a:pt x="2081" y="1273"/>
                  </a:cubicBezTo>
                  <a:cubicBezTo>
                    <a:pt x="2076" y="1373"/>
                    <a:pt x="2102" y="1412"/>
                    <a:pt x="2136" y="1412"/>
                  </a:cubicBezTo>
                  <a:cubicBezTo>
                    <a:pt x="2167" y="1412"/>
                    <a:pt x="2204" y="1383"/>
                    <a:pt x="2235" y="1338"/>
                  </a:cubicBezTo>
                  <a:cubicBezTo>
                    <a:pt x="2465" y="1012"/>
                    <a:pt x="2334" y="345"/>
                    <a:pt x="2248" y="196"/>
                  </a:cubicBezTo>
                  <a:cubicBezTo>
                    <a:pt x="2176" y="66"/>
                    <a:pt x="2075" y="0"/>
                    <a:pt x="19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39"/>
            <p:cNvSpPr/>
            <p:nvPr/>
          </p:nvSpPr>
          <p:spPr>
            <a:xfrm>
              <a:off x="7420303" y="2623694"/>
              <a:ext cx="24074" cy="29349"/>
            </a:xfrm>
            <a:custGeom>
              <a:rect b="b" l="l" r="r" t="t"/>
              <a:pathLst>
                <a:path extrusionOk="0" h="1558" w="1278">
                  <a:moveTo>
                    <a:pt x="989" y="1"/>
                  </a:moveTo>
                  <a:cubicBezTo>
                    <a:pt x="916" y="1"/>
                    <a:pt x="828" y="43"/>
                    <a:pt x="733" y="126"/>
                  </a:cubicBezTo>
                  <a:cubicBezTo>
                    <a:pt x="247" y="591"/>
                    <a:pt x="1" y="1558"/>
                    <a:pt x="214" y="1558"/>
                  </a:cubicBezTo>
                  <a:cubicBezTo>
                    <a:pt x="214" y="1558"/>
                    <a:pt x="215" y="1558"/>
                    <a:pt x="215" y="1558"/>
                  </a:cubicBezTo>
                  <a:cubicBezTo>
                    <a:pt x="251" y="1558"/>
                    <a:pt x="289" y="1523"/>
                    <a:pt x="290" y="1522"/>
                  </a:cubicBezTo>
                  <a:cubicBezTo>
                    <a:pt x="382" y="1439"/>
                    <a:pt x="456" y="1279"/>
                    <a:pt x="468" y="1139"/>
                  </a:cubicBezTo>
                  <a:cubicBezTo>
                    <a:pt x="483" y="920"/>
                    <a:pt x="600" y="706"/>
                    <a:pt x="704" y="615"/>
                  </a:cubicBezTo>
                  <a:cubicBezTo>
                    <a:pt x="740" y="584"/>
                    <a:pt x="777" y="566"/>
                    <a:pt x="808" y="566"/>
                  </a:cubicBezTo>
                  <a:cubicBezTo>
                    <a:pt x="863" y="566"/>
                    <a:pt x="903" y="623"/>
                    <a:pt x="896" y="758"/>
                  </a:cubicBezTo>
                  <a:cubicBezTo>
                    <a:pt x="893" y="849"/>
                    <a:pt x="918" y="899"/>
                    <a:pt x="960" y="899"/>
                  </a:cubicBezTo>
                  <a:cubicBezTo>
                    <a:pt x="981" y="899"/>
                    <a:pt x="1006" y="886"/>
                    <a:pt x="1033" y="860"/>
                  </a:cubicBezTo>
                  <a:cubicBezTo>
                    <a:pt x="1058" y="840"/>
                    <a:pt x="1082" y="804"/>
                    <a:pt x="1094" y="785"/>
                  </a:cubicBezTo>
                  <a:cubicBezTo>
                    <a:pt x="1277" y="478"/>
                    <a:pt x="1181" y="137"/>
                    <a:pt x="1113" y="58"/>
                  </a:cubicBezTo>
                  <a:cubicBezTo>
                    <a:pt x="1080" y="20"/>
                    <a:pt x="1038" y="1"/>
                    <a:pt x="9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39"/>
            <p:cNvSpPr/>
            <p:nvPr/>
          </p:nvSpPr>
          <p:spPr>
            <a:xfrm>
              <a:off x="7377354" y="2584494"/>
              <a:ext cx="54648" cy="56098"/>
            </a:xfrm>
            <a:custGeom>
              <a:rect b="b" l="l" r="r" t="t"/>
              <a:pathLst>
                <a:path extrusionOk="0" h="2978" w="2901">
                  <a:moveTo>
                    <a:pt x="2258" y="1"/>
                  </a:moveTo>
                  <a:cubicBezTo>
                    <a:pt x="2089" y="1"/>
                    <a:pt x="1890" y="78"/>
                    <a:pt x="1675" y="229"/>
                  </a:cubicBezTo>
                  <a:cubicBezTo>
                    <a:pt x="434" y="1180"/>
                    <a:pt x="1" y="2954"/>
                    <a:pt x="322" y="2978"/>
                  </a:cubicBezTo>
                  <a:cubicBezTo>
                    <a:pt x="325" y="2978"/>
                    <a:pt x="328" y="2978"/>
                    <a:pt x="331" y="2978"/>
                  </a:cubicBezTo>
                  <a:cubicBezTo>
                    <a:pt x="377" y="2978"/>
                    <a:pt x="419" y="2948"/>
                    <a:pt x="437" y="2936"/>
                  </a:cubicBezTo>
                  <a:cubicBezTo>
                    <a:pt x="509" y="2885"/>
                    <a:pt x="613" y="2745"/>
                    <a:pt x="626" y="2585"/>
                  </a:cubicBezTo>
                  <a:cubicBezTo>
                    <a:pt x="686" y="1788"/>
                    <a:pt x="1217" y="994"/>
                    <a:pt x="1695" y="687"/>
                  </a:cubicBezTo>
                  <a:cubicBezTo>
                    <a:pt x="1826" y="602"/>
                    <a:pt x="1956" y="554"/>
                    <a:pt x="2070" y="554"/>
                  </a:cubicBezTo>
                  <a:cubicBezTo>
                    <a:pt x="2308" y="554"/>
                    <a:pt x="2480" y="763"/>
                    <a:pt x="2459" y="1287"/>
                  </a:cubicBezTo>
                  <a:cubicBezTo>
                    <a:pt x="2455" y="1382"/>
                    <a:pt x="2486" y="1431"/>
                    <a:pt x="2533" y="1431"/>
                  </a:cubicBezTo>
                  <a:cubicBezTo>
                    <a:pt x="2569" y="1431"/>
                    <a:pt x="2614" y="1403"/>
                    <a:pt x="2661" y="1345"/>
                  </a:cubicBezTo>
                  <a:cubicBezTo>
                    <a:pt x="2901" y="1043"/>
                    <a:pt x="2787" y="352"/>
                    <a:pt x="2586" y="140"/>
                  </a:cubicBezTo>
                  <a:cubicBezTo>
                    <a:pt x="2500" y="47"/>
                    <a:pt x="2388" y="1"/>
                    <a:pt x="22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39"/>
            <p:cNvSpPr/>
            <p:nvPr/>
          </p:nvSpPr>
          <p:spPr>
            <a:xfrm>
              <a:off x="7392782" y="2603689"/>
              <a:ext cx="26693" cy="28426"/>
            </a:xfrm>
            <a:custGeom>
              <a:rect b="b" l="l" r="r" t="t"/>
              <a:pathLst>
                <a:path extrusionOk="0" h="1509" w="1417">
                  <a:moveTo>
                    <a:pt x="1084" y="0"/>
                  </a:moveTo>
                  <a:cubicBezTo>
                    <a:pt x="1002" y="0"/>
                    <a:pt x="907" y="36"/>
                    <a:pt x="804" y="108"/>
                  </a:cubicBezTo>
                  <a:cubicBezTo>
                    <a:pt x="204" y="570"/>
                    <a:pt x="0" y="1497"/>
                    <a:pt x="217" y="1508"/>
                  </a:cubicBezTo>
                  <a:cubicBezTo>
                    <a:pt x="218" y="1508"/>
                    <a:pt x="218" y="1508"/>
                    <a:pt x="219" y="1508"/>
                  </a:cubicBezTo>
                  <a:cubicBezTo>
                    <a:pt x="259" y="1508"/>
                    <a:pt x="303" y="1479"/>
                    <a:pt x="305" y="1476"/>
                  </a:cubicBezTo>
                  <a:cubicBezTo>
                    <a:pt x="413" y="1401"/>
                    <a:pt x="495" y="1248"/>
                    <a:pt x="505" y="1107"/>
                  </a:cubicBezTo>
                  <a:cubicBezTo>
                    <a:pt x="521" y="889"/>
                    <a:pt x="657" y="681"/>
                    <a:pt x="775" y="599"/>
                  </a:cubicBezTo>
                  <a:cubicBezTo>
                    <a:pt x="815" y="570"/>
                    <a:pt x="855" y="555"/>
                    <a:pt x="890" y="555"/>
                  </a:cubicBezTo>
                  <a:cubicBezTo>
                    <a:pt x="958" y="555"/>
                    <a:pt x="1008" y="614"/>
                    <a:pt x="1003" y="755"/>
                  </a:cubicBezTo>
                  <a:cubicBezTo>
                    <a:pt x="999" y="858"/>
                    <a:pt x="1035" y="901"/>
                    <a:pt x="1084" y="901"/>
                  </a:cubicBezTo>
                  <a:cubicBezTo>
                    <a:pt x="1109" y="901"/>
                    <a:pt x="1137" y="890"/>
                    <a:pt x="1165" y="869"/>
                  </a:cubicBezTo>
                  <a:cubicBezTo>
                    <a:pt x="1205" y="840"/>
                    <a:pt x="1236" y="797"/>
                    <a:pt x="1250" y="776"/>
                  </a:cubicBezTo>
                  <a:cubicBezTo>
                    <a:pt x="1416" y="545"/>
                    <a:pt x="1364" y="189"/>
                    <a:pt x="1250" y="69"/>
                  </a:cubicBezTo>
                  <a:cubicBezTo>
                    <a:pt x="1205" y="23"/>
                    <a:pt x="1149" y="0"/>
                    <a:pt x="10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39"/>
            <p:cNvSpPr/>
            <p:nvPr/>
          </p:nvSpPr>
          <p:spPr>
            <a:xfrm>
              <a:off x="6383657" y="2341137"/>
              <a:ext cx="25393" cy="61599"/>
            </a:xfrm>
            <a:custGeom>
              <a:rect b="b" l="l" r="r" t="t"/>
              <a:pathLst>
                <a:path extrusionOk="0" h="3270" w="1348">
                  <a:moveTo>
                    <a:pt x="32" y="0"/>
                  </a:moveTo>
                  <a:cubicBezTo>
                    <a:pt x="21" y="188"/>
                    <a:pt x="12" y="373"/>
                    <a:pt x="0" y="560"/>
                  </a:cubicBezTo>
                  <a:cubicBezTo>
                    <a:pt x="3" y="559"/>
                    <a:pt x="5" y="557"/>
                    <a:pt x="8" y="557"/>
                  </a:cubicBezTo>
                  <a:cubicBezTo>
                    <a:pt x="30" y="549"/>
                    <a:pt x="54" y="544"/>
                    <a:pt x="79" y="544"/>
                  </a:cubicBezTo>
                  <a:cubicBezTo>
                    <a:pt x="194" y="544"/>
                    <a:pt x="332" y="639"/>
                    <a:pt x="475" y="835"/>
                  </a:cubicBezTo>
                  <a:cubicBezTo>
                    <a:pt x="652" y="1073"/>
                    <a:pt x="803" y="1412"/>
                    <a:pt x="906" y="1771"/>
                  </a:cubicBezTo>
                  <a:cubicBezTo>
                    <a:pt x="1008" y="2131"/>
                    <a:pt x="1064" y="2506"/>
                    <a:pt x="1046" y="2818"/>
                  </a:cubicBezTo>
                  <a:cubicBezTo>
                    <a:pt x="1038" y="2941"/>
                    <a:pt x="1089" y="3118"/>
                    <a:pt x="1158" y="3212"/>
                  </a:cubicBezTo>
                  <a:cubicBezTo>
                    <a:pt x="1187" y="3251"/>
                    <a:pt x="1214" y="3269"/>
                    <a:pt x="1237" y="3269"/>
                  </a:cubicBezTo>
                  <a:cubicBezTo>
                    <a:pt x="1269" y="3269"/>
                    <a:pt x="1293" y="3232"/>
                    <a:pt x="1297" y="3161"/>
                  </a:cubicBezTo>
                  <a:cubicBezTo>
                    <a:pt x="1347" y="2295"/>
                    <a:pt x="991" y="1055"/>
                    <a:pt x="501" y="393"/>
                  </a:cubicBezTo>
                  <a:cubicBezTo>
                    <a:pt x="334" y="166"/>
                    <a:pt x="172" y="38"/>
                    <a:pt x="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39"/>
            <p:cNvSpPr/>
            <p:nvPr/>
          </p:nvSpPr>
          <p:spPr>
            <a:xfrm>
              <a:off x="6383280" y="2360219"/>
              <a:ext cx="16539" cy="30724"/>
            </a:xfrm>
            <a:custGeom>
              <a:rect b="b" l="l" r="r" t="t"/>
              <a:pathLst>
                <a:path extrusionOk="0" h="1631" w="878">
                  <a:moveTo>
                    <a:pt x="208" y="1"/>
                  </a:moveTo>
                  <a:cubicBezTo>
                    <a:pt x="99" y="1"/>
                    <a:pt x="22" y="128"/>
                    <a:pt x="7" y="372"/>
                  </a:cubicBezTo>
                  <a:cubicBezTo>
                    <a:pt x="0" y="494"/>
                    <a:pt x="51" y="670"/>
                    <a:pt x="120" y="766"/>
                  </a:cubicBezTo>
                  <a:cubicBezTo>
                    <a:pt x="149" y="804"/>
                    <a:pt x="177" y="823"/>
                    <a:pt x="200" y="823"/>
                  </a:cubicBezTo>
                  <a:cubicBezTo>
                    <a:pt x="232" y="823"/>
                    <a:pt x="255" y="786"/>
                    <a:pt x="260" y="714"/>
                  </a:cubicBezTo>
                  <a:cubicBezTo>
                    <a:pt x="264" y="628"/>
                    <a:pt x="289" y="579"/>
                    <a:pt x="322" y="565"/>
                  </a:cubicBezTo>
                  <a:cubicBezTo>
                    <a:pt x="328" y="563"/>
                    <a:pt x="334" y="562"/>
                    <a:pt x="341" y="562"/>
                  </a:cubicBezTo>
                  <a:cubicBezTo>
                    <a:pt x="372" y="562"/>
                    <a:pt x="409" y="588"/>
                    <a:pt x="449" y="641"/>
                  </a:cubicBezTo>
                  <a:cubicBezTo>
                    <a:pt x="498" y="706"/>
                    <a:pt x="537" y="796"/>
                    <a:pt x="566" y="896"/>
                  </a:cubicBezTo>
                  <a:cubicBezTo>
                    <a:pt x="594" y="991"/>
                    <a:pt x="608" y="1092"/>
                    <a:pt x="602" y="1178"/>
                  </a:cubicBezTo>
                  <a:cubicBezTo>
                    <a:pt x="595" y="1301"/>
                    <a:pt x="646" y="1477"/>
                    <a:pt x="716" y="1573"/>
                  </a:cubicBezTo>
                  <a:cubicBezTo>
                    <a:pt x="745" y="1611"/>
                    <a:pt x="772" y="1630"/>
                    <a:pt x="795" y="1630"/>
                  </a:cubicBezTo>
                  <a:cubicBezTo>
                    <a:pt x="828" y="1630"/>
                    <a:pt x="851" y="1592"/>
                    <a:pt x="855" y="1521"/>
                  </a:cubicBezTo>
                  <a:cubicBezTo>
                    <a:pt x="878" y="1105"/>
                    <a:pt x="709" y="513"/>
                    <a:pt x="474" y="195"/>
                  </a:cubicBezTo>
                  <a:cubicBezTo>
                    <a:pt x="377" y="64"/>
                    <a:pt x="285" y="1"/>
                    <a:pt x="2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39"/>
            <p:cNvSpPr/>
            <p:nvPr/>
          </p:nvSpPr>
          <p:spPr>
            <a:xfrm>
              <a:off x="6393603" y="2408820"/>
              <a:ext cx="34510" cy="61919"/>
            </a:xfrm>
            <a:custGeom>
              <a:rect b="b" l="l" r="r" t="t"/>
              <a:pathLst>
                <a:path extrusionOk="0" h="3287" w="1832">
                  <a:moveTo>
                    <a:pt x="427" y="1"/>
                  </a:moveTo>
                  <a:cubicBezTo>
                    <a:pt x="198" y="1"/>
                    <a:pt x="36" y="268"/>
                    <a:pt x="8" y="775"/>
                  </a:cubicBezTo>
                  <a:cubicBezTo>
                    <a:pt x="1" y="898"/>
                    <a:pt x="51" y="1073"/>
                    <a:pt x="121" y="1168"/>
                  </a:cubicBezTo>
                  <a:cubicBezTo>
                    <a:pt x="149" y="1207"/>
                    <a:pt x="177" y="1225"/>
                    <a:pt x="200" y="1225"/>
                  </a:cubicBezTo>
                  <a:cubicBezTo>
                    <a:pt x="233" y="1225"/>
                    <a:pt x="256" y="1188"/>
                    <a:pt x="261" y="1116"/>
                  </a:cubicBezTo>
                  <a:cubicBezTo>
                    <a:pt x="278" y="806"/>
                    <a:pt x="365" y="622"/>
                    <a:pt x="492" y="575"/>
                  </a:cubicBezTo>
                  <a:cubicBezTo>
                    <a:pt x="513" y="567"/>
                    <a:pt x="536" y="563"/>
                    <a:pt x="559" y="563"/>
                  </a:cubicBezTo>
                  <a:cubicBezTo>
                    <a:pt x="674" y="563"/>
                    <a:pt x="813" y="657"/>
                    <a:pt x="958" y="855"/>
                  </a:cubicBezTo>
                  <a:cubicBezTo>
                    <a:pt x="1134" y="1093"/>
                    <a:pt x="1283" y="1431"/>
                    <a:pt x="1388" y="1791"/>
                  </a:cubicBezTo>
                  <a:cubicBezTo>
                    <a:pt x="1490" y="2149"/>
                    <a:pt x="1547" y="2525"/>
                    <a:pt x="1528" y="2835"/>
                  </a:cubicBezTo>
                  <a:cubicBezTo>
                    <a:pt x="1521" y="2958"/>
                    <a:pt x="1571" y="3134"/>
                    <a:pt x="1642" y="3229"/>
                  </a:cubicBezTo>
                  <a:cubicBezTo>
                    <a:pt x="1670" y="3268"/>
                    <a:pt x="1697" y="3287"/>
                    <a:pt x="1720" y="3287"/>
                  </a:cubicBezTo>
                  <a:cubicBezTo>
                    <a:pt x="1753" y="3287"/>
                    <a:pt x="1776" y="3249"/>
                    <a:pt x="1781" y="3177"/>
                  </a:cubicBezTo>
                  <a:cubicBezTo>
                    <a:pt x="1831" y="2313"/>
                    <a:pt x="1475" y="1073"/>
                    <a:pt x="985" y="409"/>
                  </a:cubicBezTo>
                  <a:cubicBezTo>
                    <a:pt x="782" y="134"/>
                    <a:pt x="588" y="1"/>
                    <a:pt x="4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39"/>
            <p:cNvSpPr/>
            <p:nvPr/>
          </p:nvSpPr>
          <p:spPr>
            <a:xfrm>
              <a:off x="6402306" y="2428223"/>
              <a:ext cx="16558" cy="30686"/>
            </a:xfrm>
            <a:custGeom>
              <a:rect b="b" l="l" r="r" t="t"/>
              <a:pathLst>
                <a:path extrusionOk="0" h="1629" w="879">
                  <a:moveTo>
                    <a:pt x="209" y="1"/>
                  </a:moveTo>
                  <a:cubicBezTo>
                    <a:pt x="99" y="1"/>
                    <a:pt x="21" y="128"/>
                    <a:pt x="8" y="370"/>
                  </a:cubicBezTo>
                  <a:cubicBezTo>
                    <a:pt x="1" y="494"/>
                    <a:pt x="51" y="670"/>
                    <a:pt x="121" y="764"/>
                  </a:cubicBezTo>
                  <a:cubicBezTo>
                    <a:pt x="149" y="803"/>
                    <a:pt x="177" y="822"/>
                    <a:pt x="200" y="822"/>
                  </a:cubicBezTo>
                  <a:cubicBezTo>
                    <a:pt x="232" y="822"/>
                    <a:pt x="255" y="785"/>
                    <a:pt x="261" y="712"/>
                  </a:cubicBezTo>
                  <a:cubicBezTo>
                    <a:pt x="265" y="627"/>
                    <a:pt x="289" y="578"/>
                    <a:pt x="323" y="567"/>
                  </a:cubicBezTo>
                  <a:cubicBezTo>
                    <a:pt x="329" y="564"/>
                    <a:pt x="335" y="563"/>
                    <a:pt x="342" y="563"/>
                  </a:cubicBezTo>
                  <a:cubicBezTo>
                    <a:pt x="373" y="563"/>
                    <a:pt x="410" y="588"/>
                    <a:pt x="450" y="642"/>
                  </a:cubicBezTo>
                  <a:cubicBezTo>
                    <a:pt x="496" y="707"/>
                    <a:pt x="538" y="796"/>
                    <a:pt x="565" y="894"/>
                  </a:cubicBezTo>
                  <a:cubicBezTo>
                    <a:pt x="594" y="994"/>
                    <a:pt x="608" y="1095"/>
                    <a:pt x="603" y="1177"/>
                  </a:cubicBezTo>
                  <a:cubicBezTo>
                    <a:pt x="595" y="1300"/>
                    <a:pt x="646" y="1477"/>
                    <a:pt x="717" y="1571"/>
                  </a:cubicBezTo>
                  <a:cubicBezTo>
                    <a:pt x="745" y="1610"/>
                    <a:pt x="772" y="1629"/>
                    <a:pt x="795" y="1629"/>
                  </a:cubicBezTo>
                  <a:cubicBezTo>
                    <a:pt x="827" y="1629"/>
                    <a:pt x="851" y="1591"/>
                    <a:pt x="855" y="1518"/>
                  </a:cubicBezTo>
                  <a:cubicBezTo>
                    <a:pt x="878" y="1105"/>
                    <a:pt x="709" y="512"/>
                    <a:pt x="477" y="196"/>
                  </a:cubicBezTo>
                  <a:cubicBezTo>
                    <a:pt x="379" y="64"/>
                    <a:pt x="286" y="1"/>
                    <a:pt x="20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39"/>
            <p:cNvSpPr/>
            <p:nvPr/>
          </p:nvSpPr>
          <p:spPr>
            <a:xfrm>
              <a:off x="6380850" y="2386893"/>
              <a:ext cx="4125" cy="26128"/>
            </a:xfrm>
            <a:custGeom>
              <a:rect b="b" l="l" r="r" t="t"/>
              <a:pathLst>
                <a:path extrusionOk="0" h="1387" w="219">
                  <a:moveTo>
                    <a:pt x="51" y="1"/>
                  </a:moveTo>
                  <a:cubicBezTo>
                    <a:pt x="37" y="245"/>
                    <a:pt x="24" y="487"/>
                    <a:pt x="11" y="730"/>
                  </a:cubicBezTo>
                  <a:cubicBezTo>
                    <a:pt x="2" y="893"/>
                    <a:pt x="1" y="1054"/>
                    <a:pt x="1" y="1217"/>
                  </a:cubicBezTo>
                  <a:cubicBezTo>
                    <a:pt x="18" y="1259"/>
                    <a:pt x="37" y="1298"/>
                    <a:pt x="59" y="1329"/>
                  </a:cubicBezTo>
                  <a:cubicBezTo>
                    <a:pt x="87" y="1367"/>
                    <a:pt x="114" y="1386"/>
                    <a:pt x="137" y="1386"/>
                  </a:cubicBezTo>
                  <a:cubicBezTo>
                    <a:pt x="169" y="1386"/>
                    <a:pt x="193" y="1349"/>
                    <a:pt x="197" y="1277"/>
                  </a:cubicBezTo>
                  <a:cubicBezTo>
                    <a:pt x="219" y="897"/>
                    <a:pt x="162" y="445"/>
                    <a:pt x="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39"/>
            <p:cNvSpPr/>
            <p:nvPr/>
          </p:nvSpPr>
          <p:spPr>
            <a:xfrm>
              <a:off x="6492651" y="2543169"/>
              <a:ext cx="34454" cy="61919"/>
            </a:xfrm>
            <a:custGeom>
              <a:rect b="b" l="l" r="r" t="t"/>
              <a:pathLst>
                <a:path extrusionOk="0" h="3287" w="1829">
                  <a:moveTo>
                    <a:pt x="428" y="1"/>
                  </a:moveTo>
                  <a:cubicBezTo>
                    <a:pt x="199" y="1"/>
                    <a:pt x="37" y="267"/>
                    <a:pt x="7" y="774"/>
                  </a:cubicBezTo>
                  <a:cubicBezTo>
                    <a:pt x="0" y="897"/>
                    <a:pt x="51" y="1071"/>
                    <a:pt x="120" y="1167"/>
                  </a:cubicBezTo>
                  <a:cubicBezTo>
                    <a:pt x="149" y="1206"/>
                    <a:pt x="176" y="1224"/>
                    <a:pt x="199" y="1224"/>
                  </a:cubicBezTo>
                  <a:cubicBezTo>
                    <a:pt x="231" y="1224"/>
                    <a:pt x="254" y="1187"/>
                    <a:pt x="258" y="1115"/>
                  </a:cubicBezTo>
                  <a:cubicBezTo>
                    <a:pt x="276" y="804"/>
                    <a:pt x="362" y="620"/>
                    <a:pt x="489" y="573"/>
                  </a:cubicBezTo>
                  <a:cubicBezTo>
                    <a:pt x="511" y="566"/>
                    <a:pt x="534" y="562"/>
                    <a:pt x="558" y="562"/>
                  </a:cubicBezTo>
                  <a:cubicBezTo>
                    <a:pt x="674" y="562"/>
                    <a:pt x="811" y="656"/>
                    <a:pt x="957" y="853"/>
                  </a:cubicBezTo>
                  <a:cubicBezTo>
                    <a:pt x="1132" y="1092"/>
                    <a:pt x="1282" y="1429"/>
                    <a:pt x="1386" y="1790"/>
                  </a:cubicBezTo>
                  <a:cubicBezTo>
                    <a:pt x="1488" y="2148"/>
                    <a:pt x="1545" y="2524"/>
                    <a:pt x="1527" y="2834"/>
                  </a:cubicBezTo>
                  <a:cubicBezTo>
                    <a:pt x="1520" y="2957"/>
                    <a:pt x="1571" y="3133"/>
                    <a:pt x="1640" y="3228"/>
                  </a:cubicBezTo>
                  <a:cubicBezTo>
                    <a:pt x="1669" y="3267"/>
                    <a:pt x="1697" y="3286"/>
                    <a:pt x="1719" y="3286"/>
                  </a:cubicBezTo>
                  <a:cubicBezTo>
                    <a:pt x="1752" y="3286"/>
                    <a:pt x="1775" y="3248"/>
                    <a:pt x="1780" y="3176"/>
                  </a:cubicBezTo>
                  <a:cubicBezTo>
                    <a:pt x="1829" y="2310"/>
                    <a:pt x="1474" y="1071"/>
                    <a:pt x="986" y="407"/>
                  </a:cubicBezTo>
                  <a:cubicBezTo>
                    <a:pt x="783" y="133"/>
                    <a:pt x="589" y="1"/>
                    <a:pt x="4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39"/>
            <p:cNvSpPr/>
            <p:nvPr/>
          </p:nvSpPr>
          <p:spPr>
            <a:xfrm>
              <a:off x="6501335" y="2562572"/>
              <a:ext cx="16596" cy="30630"/>
            </a:xfrm>
            <a:custGeom>
              <a:rect b="b" l="l" r="r" t="t"/>
              <a:pathLst>
                <a:path extrusionOk="0" h="1626" w="881">
                  <a:moveTo>
                    <a:pt x="209" y="0"/>
                  </a:moveTo>
                  <a:cubicBezTo>
                    <a:pt x="99" y="0"/>
                    <a:pt x="22" y="127"/>
                    <a:pt x="8" y="371"/>
                  </a:cubicBezTo>
                  <a:cubicBezTo>
                    <a:pt x="1" y="493"/>
                    <a:pt x="51" y="669"/>
                    <a:pt x="122" y="763"/>
                  </a:cubicBezTo>
                  <a:cubicBezTo>
                    <a:pt x="150" y="802"/>
                    <a:pt x="178" y="821"/>
                    <a:pt x="201" y="821"/>
                  </a:cubicBezTo>
                  <a:cubicBezTo>
                    <a:pt x="233" y="821"/>
                    <a:pt x="257" y="783"/>
                    <a:pt x="261" y="711"/>
                  </a:cubicBezTo>
                  <a:cubicBezTo>
                    <a:pt x="267" y="626"/>
                    <a:pt x="288" y="577"/>
                    <a:pt x="324" y="563"/>
                  </a:cubicBezTo>
                  <a:cubicBezTo>
                    <a:pt x="330" y="561"/>
                    <a:pt x="336" y="560"/>
                    <a:pt x="342" y="560"/>
                  </a:cubicBezTo>
                  <a:cubicBezTo>
                    <a:pt x="374" y="560"/>
                    <a:pt x="411" y="585"/>
                    <a:pt x="450" y="639"/>
                  </a:cubicBezTo>
                  <a:cubicBezTo>
                    <a:pt x="497" y="704"/>
                    <a:pt x="539" y="793"/>
                    <a:pt x="565" y="892"/>
                  </a:cubicBezTo>
                  <a:cubicBezTo>
                    <a:pt x="594" y="991"/>
                    <a:pt x="609" y="1092"/>
                    <a:pt x="604" y="1175"/>
                  </a:cubicBezTo>
                  <a:cubicBezTo>
                    <a:pt x="597" y="1297"/>
                    <a:pt x="648" y="1475"/>
                    <a:pt x="717" y="1569"/>
                  </a:cubicBezTo>
                  <a:cubicBezTo>
                    <a:pt x="745" y="1607"/>
                    <a:pt x="773" y="1626"/>
                    <a:pt x="796" y="1626"/>
                  </a:cubicBezTo>
                  <a:cubicBezTo>
                    <a:pt x="829" y="1626"/>
                    <a:pt x="853" y="1588"/>
                    <a:pt x="857" y="1515"/>
                  </a:cubicBezTo>
                  <a:cubicBezTo>
                    <a:pt x="880" y="1102"/>
                    <a:pt x="710" y="509"/>
                    <a:pt x="476" y="193"/>
                  </a:cubicBezTo>
                  <a:cubicBezTo>
                    <a:pt x="379" y="63"/>
                    <a:pt x="286" y="0"/>
                    <a:pt x="20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39"/>
            <p:cNvSpPr/>
            <p:nvPr/>
          </p:nvSpPr>
          <p:spPr>
            <a:xfrm>
              <a:off x="6535205" y="2600887"/>
              <a:ext cx="34435" cy="61900"/>
            </a:xfrm>
            <a:custGeom>
              <a:rect b="b" l="l" r="r" t="t"/>
              <a:pathLst>
                <a:path extrusionOk="0" h="3286" w="1828">
                  <a:moveTo>
                    <a:pt x="426" y="1"/>
                  </a:moveTo>
                  <a:cubicBezTo>
                    <a:pt x="199" y="1"/>
                    <a:pt x="37" y="266"/>
                    <a:pt x="7" y="773"/>
                  </a:cubicBezTo>
                  <a:cubicBezTo>
                    <a:pt x="0" y="896"/>
                    <a:pt x="51" y="1072"/>
                    <a:pt x="120" y="1167"/>
                  </a:cubicBezTo>
                  <a:cubicBezTo>
                    <a:pt x="149" y="1206"/>
                    <a:pt x="176" y="1225"/>
                    <a:pt x="199" y="1225"/>
                  </a:cubicBezTo>
                  <a:cubicBezTo>
                    <a:pt x="231" y="1225"/>
                    <a:pt x="254" y="1188"/>
                    <a:pt x="258" y="1117"/>
                  </a:cubicBezTo>
                  <a:lnTo>
                    <a:pt x="258" y="1115"/>
                  </a:lnTo>
                  <a:cubicBezTo>
                    <a:pt x="276" y="805"/>
                    <a:pt x="362" y="622"/>
                    <a:pt x="491" y="574"/>
                  </a:cubicBezTo>
                  <a:cubicBezTo>
                    <a:pt x="513" y="566"/>
                    <a:pt x="536" y="561"/>
                    <a:pt x="561" y="561"/>
                  </a:cubicBezTo>
                  <a:cubicBezTo>
                    <a:pt x="676" y="561"/>
                    <a:pt x="814" y="656"/>
                    <a:pt x="959" y="853"/>
                  </a:cubicBezTo>
                  <a:cubicBezTo>
                    <a:pt x="1133" y="1091"/>
                    <a:pt x="1283" y="1430"/>
                    <a:pt x="1387" y="1789"/>
                  </a:cubicBezTo>
                  <a:cubicBezTo>
                    <a:pt x="1491" y="2149"/>
                    <a:pt x="1545" y="2524"/>
                    <a:pt x="1527" y="2834"/>
                  </a:cubicBezTo>
                  <a:cubicBezTo>
                    <a:pt x="1520" y="2957"/>
                    <a:pt x="1571" y="3133"/>
                    <a:pt x="1638" y="3227"/>
                  </a:cubicBezTo>
                  <a:cubicBezTo>
                    <a:pt x="1668" y="3266"/>
                    <a:pt x="1696" y="3285"/>
                    <a:pt x="1719" y="3285"/>
                  </a:cubicBezTo>
                  <a:cubicBezTo>
                    <a:pt x="1750" y="3285"/>
                    <a:pt x="1773" y="3248"/>
                    <a:pt x="1777" y="3177"/>
                  </a:cubicBezTo>
                  <a:cubicBezTo>
                    <a:pt x="1828" y="2310"/>
                    <a:pt x="1471" y="1073"/>
                    <a:pt x="982" y="409"/>
                  </a:cubicBezTo>
                  <a:cubicBezTo>
                    <a:pt x="780" y="134"/>
                    <a:pt x="587" y="1"/>
                    <a:pt x="4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39"/>
            <p:cNvSpPr/>
            <p:nvPr/>
          </p:nvSpPr>
          <p:spPr>
            <a:xfrm>
              <a:off x="6543908" y="2620290"/>
              <a:ext cx="16577" cy="30705"/>
            </a:xfrm>
            <a:custGeom>
              <a:rect b="b" l="l" r="r" t="t"/>
              <a:pathLst>
                <a:path extrusionOk="0" h="1630" w="880">
                  <a:moveTo>
                    <a:pt x="208" y="1"/>
                  </a:moveTo>
                  <a:cubicBezTo>
                    <a:pt x="100" y="1"/>
                    <a:pt x="22" y="128"/>
                    <a:pt x="7" y="371"/>
                  </a:cubicBezTo>
                  <a:cubicBezTo>
                    <a:pt x="0" y="494"/>
                    <a:pt x="51" y="670"/>
                    <a:pt x="121" y="765"/>
                  </a:cubicBezTo>
                  <a:cubicBezTo>
                    <a:pt x="149" y="804"/>
                    <a:pt x="177" y="823"/>
                    <a:pt x="200" y="823"/>
                  </a:cubicBezTo>
                  <a:cubicBezTo>
                    <a:pt x="232" y="823"/>
                    <a:pt x="256" y="786"/>
                    <a:pt x="260" y="713"/>
                  </a:cubicBezTo>
                  <a:cubicBezTo>
                    <a:pt x="266" y="628"/>
                    <a:pt x="289" y="579"/>
                    <a:pt x="323" y="564"/>
                  </a:cubicBezTo>
                  <a:cubicBezTo>
                    <a:pt x="329" y="562"/>
                    <a:pt x="336" y="561"/>
                    <a:pt x="342" y="561"/>
                  </a:cubicBezTo>
                  <a:cubicBezTo>
                    <a:pt x="373" y="561"/>
                    <a:pt x="409" y="587"/>
                    <a:pt x="449" y="641"/>
                  </a:cubicBezTo>
                  <a:cubicBezTo>
                    <a:pt x="497" y="706"/>
                    <a:pt x="538" y="797"/>
                    <a:pt x="564" y="895"/>
                  </a:cubicBezTo>
                  <a:cubicBezTo>
                    <a:pt x="593" y="995"/>
                    <a:pt x="608" y="1093"/>
                    <a:pt x="603" y="1178"/>
                  </a:cubicBezTo>
                  <a:cubicBezTo>
                    <a:pt x="596" y="1301"/>
                    <a:pt x="647" y="1475"/>
                    <a:pt x="716" y="1572"/>
                  </a:cubicBezTo>
                  <a:cubicBezTo>
                    <a:pt x="745" y="1611"/>
                    <a:pt x="772" y="1629"/>
                    <a:pt x="795" y="1629"/>
                  </a:cubicBezTo>
                  <a:cubicBezTo>
                    <a:pt x="828" y="1629"/>
                    <a:pt x="851" y="1591"/>
                    <a:pt x="856" y="1519"/>
                  </a:cubicBezTo>
                  <a:cubicBezTo>
                    <a:pt x="879" y="1106"/>
                    <a:pt x="709" y="513"/>
                    <a:pt x="475" y="195"/>
                  </a:cubicBezTo>
                  <a:cubicBezTo>
                    <a:pt x="378" y="64"/>
                    <a:pt x="285" y="1"/>
                    <a:pt x="2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39"/>
            <p:cNvSpPr/>
            <p:nvPr/>
          </p:nvSpPr>
          <p:spPr>
            <a:xfrm>
              <a:off x="6516160" y="2532846"/>
              <a:ext cx="34473" cy="61919"/>
            </a:xfrm>
            <a:custGeom>
              <a:rect b="b" l="l" r="r" t="t"/>
              <a:pathLst>
                <a:path extrusionOk="0" h="3287" w="1830">
                  <a:moveTo>
                    <a:pt x="427" y="1"/>
                  </a:moveTo>
                  <a:cubicBezTo>
                    <a:pt x="200" y="1"/>
                    <a:pt x="37" y="267"/>
                    <a:pt x="8" y="775"/>
                  </a:cubicBezTo>
                  <a:cubicBezTo>
                    <a:pt x="1" y="898"/>
                    <a:pt x="51" y="1075"/>
                    <a:pt x="122" y="1169"/>
                  </a:cubicBezTo>
                  <a:cubicBezTo>
                    <a:pt x="151" y="1208"/>
                    <a:pt x="178" y="1226"/>
                    <a:pt x="201" y="1226"/>
                  </a:cubicBezTo>
                  <a:cubicBezTo>
                    <a:pt x="233" y="1226"/>
                    <a:pt x="256" y="1188"/>
                    <a:pt x="260" y="1116"/>
                  </a:cubicBezTo>
                  <a:cubicBezTo>
                    <a:pt x="279" y="805"/>
                    <a:pt x="364" y="622"/>
                    <a:pt x="491" y="573"/>
                  </a:cubicBezTo>
                  <a:cubicBezTo>
                    <a:pt x="513" y="565"/>
                    <a:pt x="535" y="561"/>
                    <a:pt x="559" y="561"/>
                  </a:cubicBezTo>
                  <a:cubicBezTo>
                    <a:pt x="674" y="561"/>
                    <a:pt x="814" y="655"/>
                    <a:pt x="959" y="853"/>
                  </a:cubicBezTo>
                  <a:cubicBezTo>
                    <a:pt x="1134" y="1091"/>
                    <a:pt x="1285" y="1430"/>
                    <a:pt x="1388" y="1790"/>
                  </a:cubicBezTo>
                  <a:cubicBezTo>
                    <a:pt x="1490" y="2148"/>
                    <a:pt x="1545" y="2523"/>
                    <a:pt x="1526" y="2836"/>
                  </a:cubicBezTo>
                  <a:cubicBezTo>
                    <a:pt x="1519" y="2959"/>
                    <a:pt x="1570" y="3135"/>
                    <a:pt x="1640" y="3229"/>
                  </a:cubicBezTo>
                  <a:cubicBezTo>
                    <a:pt x="1669" y="3268"/>
                    <a:pt x="1697" y="3287"/>
                    <a:pt x="1719" y="3287"/>
                  </a:cubicBezTo>
                  <a:cubicBezTo>
                    <a:pt x="1752" y="3287"/>
                    <a:pt x="1775" y="3249"/>
                    <a:pt x="1779" y="3177"/>
                  </a:cubicBezTo>
                  <a:cubicBezTo>
                    <a:pt x="1830" y="2311"/>
                    <a:pt x="1473" y="1071"/>
                    <a:pt x="984" y="408"/>
                  </a:cubicBezTo>
                  <a:cubicBezTo>
                    <a:pt x="781" y="134"/>
                    <a:pt x="588" y="1"/>
                    <a:pt x="4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39"/>
            <p:cNvSpPr/>
            <p:nvPr/>
          </p:nvSpPr>
          <p:spPr>
            <a:xfrm>
              <a:off x="6524882" y="2552305"/>
              <a:ext cx="16596" cy="30667"/>
            </a:xfrm>
            <a:custGeom>
              <a:rect b="b" l="l" r="r" t="t"/>
              <a:pathLst>
                <a:path extrusionOk="0" h="1628" w="881">
                  <a:moveTo>
                    <a:pt x="210" y="0"/>
                  </a:moveTo>
                  <a:cubicBezTo>
                    <a:pt x="101" y="0"/>
                    <a:pt x="23" y="128"/>
                    <a:pt x="8" y="370"/>
                  </a:cubicBezTo>
                  <a:cubicBezTo>
                    <a:pt x="1" y="493"/>
                    <a:pt x="52" y="667"/>
                    <a:pt x="122" y="764"/>
                  </a:cubicBezTo>
                  <a:cubicBezTo>
                    <a:pt x="151" y="802"/>
                    <a:pt x="179" y="820"/>
                    <a:pt x="201" y="820"/>
                  </a:cubicBezTo>
                  <a:cubicBezTo>
                    <a:pt x="234" y="820"/>
                    <a:pt x="257" y="783"/>
                    <a:pt x="261" y="711"/>
                  </a:cubicBezTo>
                  <a:cubicBezTo>
                    <a:pt x="267" y="627"/>
                    <a:pt x="290" y="576"/>
                    <a:pt x="324" y="563"/>
                  </a:cubicBezTo>
                  <a:cubicBezTo>
                    <a:pt x="330" y="561"/>
                    <a:pt x="337" y="560"/>
                    <a:pt x="344" y="560"/>
                  </a:cubicBezTo>
                  <a:cubicBezTo>
                    <a:pt x="375" y="560"/>
                    <a:pt x="412" y="585"/>
                    <a:pt x="451" y="638"/>
                  </a:cubicBezTo>
                  <a:cubicBezTo>
                    <a:pt x="499" y="703"/>
                    <a:pt x="539" y="794"/>
                    <a:pt x="568" y="892"/>
                  </a:cubicBezTo>
                  <a:cubicBezTo>
                    <a:pt x="593" y="991"/>
                    <a:pt x="610" y="1092"/>
                    <a:pt x="604" y="1177"/>
                  </a:cubicBezTo>
                  <a:cubicBezTo>
                    <a:pt x="597" y="1300"/>
                    <a:pt x="648" y="1476"/>
                    <a:pt x="718" y="1569"/>
                  </a:cubicBezTo>
                  <a:cubicBezTo>
                    <a:pt x="747" y="1608"/>
                    <a:pt x="775" y="1627"/>
                    <a:pt x="798" y="1627"/>
                  </a:cubicBezTo>
                  <a:cubicBezTo>
                    <a:pt x="830" y="1627"/>
                    <a:pt x="853" y="1590"/>
                    <a:pt x="857" y="1519"/>
                  </a:cubicBezTo>
                  <a:cubicBezTo>
                    <a:pt x="880" y="1105"/>
                    <a:pt x="711" y="511"/>
                    <a:pt x="476" y="195"/>
                  </a:cubicBezTo>
                  <a:cubicBezTo>
                    <a:pt x="379" y="64"/>
                    <a:pt x="287" y="0"/>
                    <a:pt x="2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39"/>
            <p:cNvSpPr/>
            <p:nvPr/>
          </p:nvSpPr>
          <p:spPr>
            <a:xfrm>
              <a:off x="6429168" y="2319662"/>
              <a:ext cx="34510" cy="61919"/>
            </a:xfrm>
            <a:custGeom>
              <a:rect b="b" l="l" r="r" t="t"/>
              <a:pathLst>
                <a:path extrusionOk="0" h="3287" w="1832">
                  <a:moveTo>
                    <a:pt x="428" y="1"/>
                  </a:moveTo>
                  <a:cubicBezTo>
                    <a:pt x="200" y="1"/>
                    <a:pt x="38" y="267"/>
                    <a:pt x="8" y="774"/>
                  </a:cubicBezTo>
                  <a:cubicBezTo>
                    <a:pt x="1" y="896"/>
                    <a:pt x="51" y="1072"/>
                    <a:pt x="121" y="1166"/>
                  </a:cubicBezTo>
                  <a:cubicBezTo>
                    <a:pt x="150" y="1205"/>
                    <a:pt x="178" y="1224"/>
                    <a:pt x="201" y="1224"/>
                  </a:cubicBezTo>
                  <a:cubicBezTo>
                    <a:pt x="233" y="1224"/>
                    <a:pt x="255" y="1187"/>
                    <a:pt x="259" y="1116"/>
                  </a:cubicBezTo>
                  <a:cubicBezTo>
                    <a:pt x="278" y="805"/>
                    <a:pt x="365" y="622"/>
                    <a:pt x="490" y="574"/>
                  </a:cubicBezTo>
                  <a:cubicBezTo>
                    <a:pt x="512" y="566"/>
                    <a:pt x="535" y="563"/>
                    <a:pt x="558" y="563"/>
                  </a:cubicBezTo>
                  <a:cubicBezTo>
                    <a:pt x="674" y="563"/>
                    <a:pt x="813" y="657"/>
                    <a:pt x="958" y="854"/>
                  </a:cubicBezTo>
                  <a:cubicBezTo>
                    <a:pt x="1133" y="1093"/>
                    <a:pt x="1284" y="1432"/>
                    <a:pt x="1387" y="1791"/>
                  </a:cubicBezTo>
                  <a:cubicBezTo>
                    <a:pt x="1491" y="2151"/>
                    <a:pt x="1545" y="2526"/>
                    <a:pt x="1528" y="2836"/>
                  </a:cubicBezTo>
                  <a:cubicBezTo>
                    <a:pt x="1521" y="2959"/>
                    <a:pt x="1571" y="3135"/>
                    <a:pt x="1641" y="3229"/>
                  </a:cubicBezTo>
                  <a:cubicBezTo>
                    <a:pt x="1669" y="3268"/>
                    <a:pt x="1697" y="3287"/>
                    <a:pt x="1720" y="3287"/>
                  </a:cubicBezTo>
                  <a:cubicBezTo>
                    <a:pt x="1753" y="3287"/>
                    <a:pt x="1776" y="3249"/>
                    <a:pt x="1781" y="3177"/>
                  </a:cubicBezTo>
                  <a:cubicBezTo>
                    <a:pt x="1831" y="2311"/>
                    <a:pt x="1473" y="1071"/>
                    <a:pt x="984" y="408"/>
                  </a:cubicBezTo>
                  <a:cubicBezTo>
                    <a:pt x="782" y="133"/>
                    <a:pt x="589" y="1"/>
                    <a:pt x="4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39"/>
            <p:cNvSpPr/>
            <p:nvPr/>
          </p:nvSpPr>
          <p:spPr>
            <a:xfrm>
              <a:off x="6437928" y="2339102"/>
              <a:ext cx="16615" cy="30686"/>
            </a:xfrm>
            <a:custGeom>
              <a:rect b="b" l="l" r="r" t="t"/>
              <a:pathLst>
                <a:path extrusionOk="0" h="1629" w="882">
                  <a:moveTo>
                    <a:pt x="208" y="0"/>
                  </a:moveTo>
                  <a:cubicBezTo>
                    <a:pt x="99" y="0"/>
                    <a:pt x="21" y="128"/>
                    <a:pt x="8" y="369"/>
                  </a:cubicBezTo>
                  <a:cubicBezTo>
                    <a:pt x="1" y="492"/>
                    <a:pt x="51" y="667"/>
                    <a:pt x="121" y="762"/>
                  </a:cubicBezTo>
                  <a:cubicBezTo>
                    <a:pt x="150" y="801"/>
                    <a:pt x="178" y="820"/>
                    <a:pt x="201" y="820"/>
                  </a:cubicBezTo>
                  <a:cubicBezTo>
                    <a:pt x="233" y="820"/>
                    <a:pt x="256" y="782"/>
                    <a:pt x="261" y="710"/>
                  </a:cubicBezTo>
                  <a:cubicBezTo>
                    <a:pt x="265" y="625"/>
                    <a:pt x="289" y="577"/>
                    <a:pt x="323" y="564"/>
                  </a:cubicBezTo>
                  <a:cubicBezTo>
                    <a:pt x="329" y="562"/>
                    <a:pt x="335" y="561"/>
                    <a:pt x="342" y="561"/>
                  </a:cubicBezTo>
                  <a:cubicBezTo>
                    <a:pt x="373" y="561"/>
                    <a:pt x="410" y="586"/>
                    <a:pt x="450" y="639"/>
                  </a:cubicBezTo>
                  <a:cubicBezTo>
                    <a:pt x="499" y="704"/>
                    <a:pt x="538" y="797"/>
                    <a:pt x="567" y="895"/>
                  </a:cubicBezTo>
                  <a:cubicBezTo>
                    <a:pt x="595" y="993"/>
                    <a:pt x="610" y="1094"/>
                    <a:pt x="604" y="1178"/>
                  </a:cubicBezTo>
                  <a:cubicBezTo>
                    <a:pt x="597" y="1301"/>
                    <a:pt x="647" y="1475"/>
                    <a:pt x="718" y="1570"/>
                  </a:cubicBezTo>
                  <a:cubicBezTo>
                    <a:pt x="748" y="1609"/>
                    <a:pt x="775" y="1629"/>
                    <a:pt x="798" y="1629"/>
                  </a:cubicBezTo>
                  <a:cubicBezTo>
                    <a:pt x="830" y="1629"/>
                    <a:pt x="852" y="1591"/>
                    <a:pt x="857" y="1519"/>
                  </a:cubicBezTo>
                  <a:cubicBezTo>
                    <a:pt x="881" y="1106"/>
                    <a:pt x="711" y="512"/>
                    <a:pt x="477" y="196"/>
                  </a:cubicBezTo>
                  <a:cubicBezTo>
                    <a:pt x="379" y="64"/>
                    <a:pt x="286" y="0"/>
                    <a:pt x="20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39"/>
            <p:cNvSpPr/>
            <p:nvPr/>
          </p:nvSpPr>
          <p:spPr>
            <a:xfrm>
              <a:off x="6471722" y="2377380"/>
              <a:ext cx="34510" cy="61881"/>
            </a:xfrm>
            <a:custGeom>
              <a:rect b="b" l="l" r="r" t="t"/>
              <a:pathLst>
                <a:path extrusionOk="0" h="3285" w="1832">
                  <a:moveTo>
                    <a:pt x="429" y="0"/>
                  </a:moveTo>
                  <a:cubicBezTo>
                    <a:pt x="200" y="0"/>
                    <a:pt x="38" y="267"/>
                    <a:pt x="8" y="773"/>
                  </a:cubicBezTo>
                  <a:cubicBezTo>
                    <a:pt x="1" y="895"/>
                    <a:pt x="51" y="1073"/>
                    <a:pt x="122" y="1167"/>
                  </a:cubicBezTo>
                  <a:cubicBezTo>
                    <a:pt x="150" y="1205"/>
                    <a:pt x="177" y="1224"/>
                    <a:pt x="200" y="1224"/>
                  </a:cubicBezTo>
                  <a:cubicBezTo>
                    <a:pt x="233" y="1224"/>
                    <a:pt x="257" y="1186"/>
                    <a:pt x="261" y="1113"/>
                  </a:cubicBezTo>
                  <a:cubicBezTo>
                    <a:pt x="280" y="803"/>
                    <a:pt x="366" y="620"/>
                    <a:pt x="492" y="572"/>
                  </a:cubicBezTo>
                  <a:cubicBezTo>
                    <a:pt x="513" y="564"/>
                    <a:pt x="536" y="560"/>
                    <a:pt x="560" y="560"/>
                  </a:cubicBezTo>
                  <a:cubicBezTo>
                    <a:pt x="676" y="560"/>
                    <a:pt x="815" y="654"/>
                    <a:pt x="959" y="852"/>
                  </a:cubicBezTo>
                  <a:cubicBezTo>
                    <a:pt x="1134" y="1090"/>
                    <a:pt x="1286" y="1429"/>
                    <a:pt x="1388" y="1789"/>
                  </a:cubicBezTo>
                  <a:cubicBezTo>
                    <a:pt x="1492" y="2148"/>
                    <a:pt x="1546" y="2524"/>
                    <a:pt x="1528" y="2834"/>
                  </a:cubicBezTo>
                  <a:cubicBezTo>
                    <a:pt x="1521" y="2957"/>
                    <a:pt x="1571" y="3133"/>
                    <a:pt x="1641" y="3227"/>
                  </a:cubicBezTo>
                  <a:cubicBezTo>
                    <a:pt x="1670" y="3266"/>
                    <a:pt x="1697" y="3285"/>
                    <a:pt x="1721" y="3285"/>
                  </a:cubicBezTo>
                  <a:cubicBezTo>
                    <a:pt x="1753" y="3285"/>
                    <a:pt x="1777" y="3247"/>
                    <a:pt x="1781" y="3175"/>
                  </a:cubicBezTo>
                  <a:cubicBezTo>
                    <a:pt x="1831" y="2309"/>
                    <a:pt x="1473" y="1069"/>
                    <a:pt x="985" y="407"/>
                  </a:cubicBezTo>
                  <a:cubicBezTo>
                    <a:pt x="783" y="133"/>
                    <a:pt x="589" y="0"/>
                    <a:pt x="4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39"/>
            <p:cNvSpPr/>
            <p:nvPr/>
          </p:nvSpPr>
          <p:spPr>
            <a:xfrm>
              <a:off x="6480425" y="2396802"/>
              <a:ext cx="16577" cy="30667"/>
            </a:xfrm>
            <a:custGeom>
              <a:rect b="b" l="l" r="r" t="t"/>
              <a:pathLst>
                <a:path extrusionOk="0" h="1628" w="880">
                  <a:moveTo>
                    <a:pt x="210" y="0"/>
                  </a:moveTo>
                  <a:cubicBezTo>
                    <a:pt x="101" y="0"/>
                    <a:pt x="23" y="128"/>
                    <a:pt x="8" y="370"/>
                  </a:cubicBezTo>
                  <a:cubicBezTo>
                    <a:pt x="1" y="492"/>
                    <a:pt x="51" y="667"/>
                    <a:pt x="122" y="764"/>
                  </a:cubicBezTo>
                  <a:cubicBezTo>
                    <a:pt x="151" y="802"/>
                    <a:pt x="178" y="821"/>
                    <a:pt x="201" y="821"/>
                  </a:cubicBezTo>
                  <a:cubicBezTo>
                    <a:pt x="233" y="821"/>
                    <a:pt x="256" y="784"/>
                    <a:pt x="261" y="712"/>
                  </a:cubicBezTo>
                  <a:cubicBezTo>
                    <a:pt x="266" y="627"/>
                    <a:pt x="290" y="577"/>
                    <a:pt x="324" y="563"/>
                  </a:cubicBezTo>
                  <a:cubicBezTo>
                    <a:pt x="330" y="561"/>
                    <a:pt x="336" y="560"/>
                    <a:pt x="343" y="560"/>
                  </a:cubicBezTo>
                  <a:cubicBezTo>
                    <a:pt x="374" y="560"/>
                    <a:pt x="412" y="586"/>
                    <a:pt x="451" y="640"/>
                  </a:cubicBezTo>
                  <a:cubicBezTo>
                    <a:pt x="499" y="703"/>
                    <a:pt x="539" y="794"/>
                    <a:pt x="567" y="894"/>
                  </a:cubicBezTo>
                  <a:cubicBezTo>
                    <a:pt x="596" y="990"/>
                    <a:pt x="610" y="1093"/>
                    <a:pt x="604" y="1176"/>
                  </a:cubicBezTo>
                  <a:cubicBezTo>
                    <a:pt x="597" y="1299"/>
                    <a:pt x="648" y="1474"/>
                    <a:pt x="718" y="1569"/>
                  </a:cubicBezTo>
                  <a:cubicBezTo>
                    <a:pt x="747" y="1608"/>
                    <a:pt x="774" y="1627"/>
                    <a:pt x="797" y="1627"/>
                  </a:cubicBezTo>
                  <a:cubicBezTo>
                    <a:pt x="830" y="1627"/>
                    <a:pt x="853" y="1589"/>
                    <a:pt x="857" y="1517"/>
                  </a:cubicBezTo>
                  <a:cubicBezTo>
                    <a:pt x="880" y="1104"/>
                    <a:pt x="711" y="511"/>
                    <a:pt x="476" y="195"/>
                  </a:cubicBezTo>
                  <a:cubicBezTo>
                    <a:pt x="379" y="64"/>
                    <a:pt x="287" y="0"/>
                    <a:pt x="2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39"/>
            <p:cNvSpPr/>
            <p:nvPr/>
          </p:nvSpPr>
          <p:spPr>
            <a:xfrm>
              <a:off x="6452715" y="2309339"/>
              <a:ext cx="34510" cy="61919"/>
            </a:xfrm>
            <a:custGeom>
              <a:rect b="b" l="l" r="r" t="t"/>
              <a:pathLst>
                <a:path extrusionOk="0" h="3287" w="1832">
                  <a:moveTo>
                    <a:pt x="428" y="0"/>
                  </a:moveTo>
                  <a:cubicBezTo>
                    <a:pt x="200" y="0"/>
                    <a:pt x="38" y="267"/>
                    <a:pt x="8" y="774"/>
                  </a:cubicBezTo>
                  <a:cubicBezTo>
                    <a:pt x="1" y="897"/>
                    <a:pt x="51" y="1072"/>
                    <a:pt x="122" y="1169"/>
                  </a:cubicBezTo>
                  <a:cubicBezTo>
                    <a:pt x="151" y="1207"/>
                    <a:pt x="178" y="1226"/>
                    <a:pt x="200" y="1226"/>
                  </a:cubicBezTo>
                  <a:cubicBezTo>
                    <a:pt x="232" y="1226"/>
                    <a:pt x="255" y="1187"/>
                    <a:pt x="259" y="1115"/>
                  </a:cubicBezTo>
                  <a:cubicBezTo>
                    <a:pt x="278" y="803"/>
                    <a:pt x="365" y="621"/>
                    <a:pt x="490" y="572"/>
                  </a:cubicBezTo>
                  <a:cubicBezTo>
                    <a:pt x="512" y="565"/>
                    <a:pt x="535" y="561"/>
                    <a:pt x="558" y="561"/>
                  </a:cubicBezTo>
                  <a:cubicBezTo>
                    <a:pt x="674" y="561"/>
                    <a:pt x="813" y="655"/>
                    <a:pt x="958" y="852"/>
                  </a:cubicBezTo>
                  <a:cubicBezTo>
                    <a:pt x="1133" y="1091"/>
                    <a:pt x="1283" y="1428"/>
                    <a:pt x="1387" y="1789"/>
                  </a:cubicBezTo>
                  <a:cubicBezTo>
                    <a:pt x="1491" y="2150"/>
                    <a:pt x="1546" y="2523"/>
                    <a:pt x="1528" y="2836"/>
                  </a:cubicBezTo>
                  <a:cubicBezTo>
                    <a:pt x="1521" y="2958"/>
                    <a:pt x="1571" y="3133"/>
                    <a:pt x="1642" y="3228"/>
                  </a:cubicBezTo>
                  <a:cubicBezTo>
                    <a:pt x="1670" y="3267"/>
                    <a:pt x="1698" y="3286"/>
                    <a:pt x="1721" y="3286"/>
                  </a:cubicBezTo>
                  <a:cubicBezTo>
                    <a:pt x="1753" y="3286"/>
                    <a:pt x="1777" y="3248"/>
                    <a:pt x="1781" y="3176"/>
                  </a:cubicBezTo>
                  <a:cubicBezTo>
                    <a:pt x="1831" y="2310"/>
                    <a:pt x="1473" y="1072"/>
                    <a:pt x="985" y="408"/>
                  </a:cubicBezTo>
                  <a:cubicBezTo>
                    <a:pt x="783" y="133"/>
                    <a:pt x="589" y="0"/>
                    <a:pt x="4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39"/>
            <p:cNvSpPr/>
            <p:nvPr/>
          </p:nvSpPr>
          <p:spPr>
            <a:xfrm>
              <a:off x="6461456" y="2328723"/>
              <a:ext cx="16539" cy="30724"/>
            </a:xfrm>
            <a:custGeom>
              <a:rect b="b" l="l" r="r" t="t"/>
              <a:pathLst>
                <a:path extrusionOk="0" h="1631" w="878">
                  <a:moveTo>
                    <a:pt x="207" y="1"/>
                  </a:moveTo>
                  <a:cubicBezTo>
                    <a:pt x="99" y="1"/>
                    <a:pt x="21" y="128"/>
                    <a:pt x="8" y="372"/>
                  </a:cubicBezTo>
                  <a:cubicBezTo>
                    <a:pt x="0" y="495"/>
                    <a:pt x="51" y="671"/>
                    <a:pt x="120" y="765"/>
                  </a:cubicBezTo>
                  <a:cubicBezTo>
                    <a:pt x="149" y="803"/>
                    <a:pt x="176" y="822"/>
                    <a:pt x="199" y="822"/>
                  </a:cubicBezTo>
                  <a:cubicBezTo>
                    <a:pt x="232" y="822"/>
                    <a:pt x="255" y="785"/>
                    <a:pt x="260" y="713"/>
                  </a:cubicBezTo>
                  <a:cubicBezTo>
                    <a:pt x="264" y="627"/>
                    <a:pt x="289" y="577"/>
                    <a:pt x="322" y="567"/>
                  </a:cubicBezTo>
                  <a:cubicBezTo>
                    <a:pt x="329" y="564"/>
                    <a:pt x="335" y="563"/>
                    <a:pt x="342" y="563"/>
                  </a:cubicBezTo>
                  <a:cubicBezTo>
                    <a:pt x="373" y="563"/>
                    <a:pt x="410" y="589"/>
                    <a:pt x="449" y="642"/>
                  </a:cubicBezTo>
                  <a:cubicBezTo>
                    <a:pt x="495" y="707"/>
                    <a:pt x="537" y="798"/>
                    <a:pt x="565" y="894"/>
                  </a:cubicBezTo>
                  <a:cubicBezTo>
                    <a:pt x="594" y="994"/>
                    <a:pt x="608" y="1095"/>
                    <a:pt x="602" y="1180"/>
                  </a:cubicBezTo>
                  <a:cubicBezTo>
                    <a:pt x="595" y="1303"/>
                    <a:pt x="646" y="1479"/>
                    <a:pt x="716" y="1573"/>
                  </a:cubicBezTo>
                  <a:cubicBezTo>
                    <a:pt x="744" y="1612"/>
                    <a:pt x="772" y="1631"/>
                    <a:pt x="795" y="1631"/>
                  </a:cubicBezTo>
                  <a:cubicBezTo>
                    <a:pt x="827" y="1631"/>
                    <a:pt x="851" y="1593"/>
                    <a:pt x="855" y="1521"/>
                  </a:cubicBezTo>
                  <a:cubicBezTo>
                    <a:pt x="878" y="1105"/>
                    <a:pt x="709" y="515"/>
                    <a:pt x="474" y="196"/>
                  </a:cubicBezTo>
                  <a:cubicBezTo>
                    <a:pt x="377" y="64"/>
                    <a:pt x="284" y="1"/>
                    <a:pt x="2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39"/>
            <p:cNvSpPr/>
            <p:nvPr/>
          </p:nvSpPr>
          <p:spPr>
            <a:xfrm>
              <a:off x="6570826" y="2511710"/>
              <a:ext cx="34510" cy="61881"/>
            </a:xfrm>
            <a:custGeom>
              <a:rect b="b" l="l" r="r" t="t"/>
              <a:pathLst>
                <a:path extrusionOk="0" h="3285" w="1832">
                  <a:moveTo>
                    <a:pt x="427" y="0"/>
                  </a:moveTo>
                  <a:cubicBezTo>
                    <a:pt x="199" y="0"/>
                    <a:pt x="37" y="266"/>
                    <a:pt x="7" y="772"/>
                  </a:cubicBezTo>
                  <a:cubicBezTo>
                    <a:pt x="0" y="895"/>
                    <a:pt x="51" y="1073"/>
                    <a:pt x="121" y="1167"/>
                  </a:cubicBezTo>
                  <a:cubicBezTo>
                    <a:pt x="149" y="1205"/>
                    <a:pt x="177" y="1224"/>
                    <a:pt x="200" y="1224"/>
                  </a:cubicBezTo>
                  <a:cubicBezTo>
                    <a:pt x="232" y="1224"/>
                    <a:pt x="256" y="1187"/>
                    <a:pt x="260" y="1115"/>
                  </a:cubicBezTo>
                  <a:cubicBezTo>
                    <a:pt x="279" y="804"/>
                    <a:pt x="365" y="619"/>
                    <a:pt x="491" y="573"/>
                  </a:cubicBezTo>
                  <a:cubicBezTo>
                    <a:pt x="513" y="565"/>
                    <a:pt x="536" y="561"/>
                    <a:pt x="561" y="561"/>
                  </a:cubicBezTo>
                  <a:cubicBezTo>
                    <a:pt x="676" y="561"/>
                    <a:pt x="814" y="655"/>
                    <a:pt x="959" y="852"/>
                  </a:cubicBezTo>
                  <a:cubicBezTo>
                    <a:pt x="1133" y="1090"/>
                    <a:pt x="1285" y="1429"/>
                    <a:pt x="1387" y="1789"/>
                  </a:cubicBezTo>
                  <a:cubicBezTo>
                    <a:pt x="1491" y="2148"/>
                    <a:pt x="1546" y="2523"/>
                    <a:pt x="1529" y="2834"/>
                  </a:cubicBezTo>
                  <a:cubicBezTo>
                    <a:pt x="1522" y="2957"/>
                    <a:pt x="1572" y="3133"/>
                    <a:pt x="1641" y="3226"/>
                  </a:cubicBezTo>
                  <a:cubicBezTo>
                    <a:pt x="1670" y="3265"/>
                    <a:pt x="1698" y="3284"/>
                    <a:pt x="1721" y="3284"/>
                  </a:cubicBezTo>
                  <a:cubicBezTo>
                    <a:pt x="1754" y="3284"/>
                    <a:pt x="1777" y="3246"/>
                    <a:pt x="1781" y="3174"/>
                  </a:cubicBezTo>
                  <a:cubicBezTo>
                    <a:pt x="1832" y="2308"/>
                    <a:pt x="1474" y="1068"/>
                    <a:pt x="985" y="407"/>
                  </a:cubicBezTo>
                  <a:cubicBezTo>
                    <a:pt x="782" y="133"/>
                    <a:pt x="588" y="0"/>
                    <a:pt x="4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39"/>
            <p:cNvSpPr/>
            <p:nvPr/>
          </p:nvSpPr>
          <p:spPr>
            <a:xfrm>
              <a:off x="6579510" y="2531132"/>
              <a:ext cx="16596" cy="30705"/>
            </a:xfrm>
            <a:custGeom>
              <a:rect b="b" l="l" r="r" t="t"/>
              <a:pathLst>
                <a:path extrusionOk="0" h="1630" w="881">
                  <a:moveTo>
                    <a:pt x="208" y="0"/>
                  </a:moveTo>
                  <a:cubicBezTo>
                    <a:pt x="99" y="0"/>
                    <a:pt x="22" y="128"/>
                    <a:pt x="8" y="369"/>
                  </a:cubicBezTo>
                  <a:cubicBezTo>
                    <a:pt x="1" y="492"/>
                    <a:pt x="52" y="668"/>
                    <a:pt x="121" y="763"/>
                  </a:cubicBezTo>
                  <a:cubicBezTo>
                    <a:pt x="149" y="802"/>
                    <a:pt x="177" y="821"/>
                    <a:pt x="200" y="821"/>
                  </a:cubicBezTo>
                  <a:cubicBezTo>
                    <a:pt x="232" y="821"/>
                    <a:pt x="255" y="783"/>
                    <a:pt x="259" y="712"/>
                  </a:cubicBezTo>
                  <a:cubicBezTo>
                    <a:pt x="265" y="626"/>
                    <a:pt x="288" y="577"/>
                    <a:pt x="323" y="564"/>
                  </a:cubicBezTo>
                  <a:cubicBezTo>
                    <a:pt x="328" y="562"/>
                    <a:pt x="334" y="561"/>
                    <a:pt x="340" y="561"/>
                  </a:cubicBezTo>
                  <a:cubicBezTo>
                    <a:pt x="371" y="561"/>
                    <a:pt x="410" y="586"/>
                    <a:pt x="448" y="641"/>
                  </a:cubicBezTo>
                  <a:cubicBezTo>
                    <a:pt x="498" y="706"/>
                    <a:pt x="537" y="795"/>
                    <a:pt x="565" y="895"/>
                  </a:cubicBezTo>
                  <a:cubicBezTo>
                    <a:pt x="593" y="994"/>
                    <a:pt x="609" y="1095"/>
                    <a:pt x="604" y="1178"/>
                  </a:cubicBezTo>
                  <a:cubicBezTo>
                    <a:pt x="597" y="1300"/>
                    <a:pt x="648" y="1475"/>
                    <a:pt x="717" y="1572"/>
                  </a:cubicBezTo>
                  <a:cubicBezTo>
                    <a:pt x="746" y="1611"/>
                    <a:pt x="774" y="1630"/>
                    <a:pt x="797" y="1630"/>
                  </a:cubicBezTo>
                  <a:cubicBezTo>
                    <a:pt x="830" y="1630"/>
                    <a:pt x="853" y="1592"/>
                    <a:pt x="857" y="1520"/>
                  </a:cubicBezTo>
                  <a:cubicBezTo>
                    <a:pt x="880" y="1106"/>
                    <a:pt x="710" y="512"/>
                    <a:pt x="476" y="196"/>
                  </a:cubicBezTo>
                  <a:cubicBezTo>
                    <a:pt x="378" y="64"/>
                    <a:pt x="285" y="0"/>
                    <a:pt x="20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39"/>
            <p:cNvSpPr/>
            <p:nvPr/>
          </p:nvSpPr>
          <p:spPr>
            <a:xfrm>
              <a:off x="6613380" y="2569410"/>
              <a:ext cx="34435" cy="61919"/>
            </a:xfrm>
            <a:custGeom>
              <a:rect b="b" l="l" r="r" t="t"/>
              <a:pathLst>
                <a:path extrusionOk="0" h="3287" w="1828">
                  <a:moveTo>
                    <a:pt x="427" y="1"/>
                  </a:moveTo>
                  <a:cubicBezTo>
                    <a:pt x="200" y="1"/>
                    <a:pt x="37" y="267"/>
                    <a:pt x="7" y="774"/>
                  </a:cubicBezTo>
                  <a:cubicBezTo>
                    <a:pt x="0" y="897"/>
                    <a:pt x="51" y="1071"/>
                    <a:pt x="121" y="1167"/>
                  </a:cubicBezTo>
                  <a:cubicBezTo>
                    <a:pt x="150" y="1206"/>
                    <a:pt x="177" y="1225"/>
                    <a:pt x="200" y="1225"/>
                  </a:cubicBezTo>
                  <a:cubicBezTo>
                    <a:pt x="232" y="1225"/>
                    <a:pt x="256" y="1187"/>
                    <a:pt x="260" y="1115"/>
                  </a:cubicBezTo>
                  <a:cubicBezTo>
                    <a:pt x="279" y="804"/>
                    <a:pt x="364" y="621"/>
                    <a:pt x="491" y="573"/>
                  </a:cubicBezTo>
                  <a:cubicBezTo>
                    <a:pt x="513" y="566"/>
                    <a:pt x="536" y="562"/>
                    <a:pt x="560" y="562"/>
                  </a:cubicBezTo>
                  <a:cubicBezTo>
                    <a:pt x="676" y="562"/>
                    <a:pt x="814" y="656"/>
                    <a:pt x="959" y="853"/>
                  </a:cubicBezTo>
                  <a:cubicBezTo>
                    <a:pt x="1133" y="1092"/>
                    <a:pt x="1285" y="1431"/>
                    <a:pt x="1387" y="1790"/>
                  </a:cubicBezTo>
                  <a:cubicBezTo>
                    <a:pt x="1490" y="2148"/>
                    <a:pt x="1546" y="2524"/>
                    <a:pt x="1526" y="2834"/>
                  </a:cubicBezTo>
                  <a:cubicBezTo>
                    <a:pt x="1519" y="2957"/>
                    <a:pt x="1569" y="3133"/>
                    <a:pt x="1640" y="3228"/>
                  </a:cubicBezTo>
                  <a:cubicBezTo>
                    <a:pt x="1669" y="3267"/>
                    <a:pt x="1696" y="3286"/>
                    <a:pt x="1719" y="3286"/>
                  </a:cubicBezTo>
                  <a:cubicBezTo>
                    <a:pt x="1751" y="3286"/>
                    <a:pt x="1773" y="3249"/>
                    <a:pt x="1779" y="3176"/>
                  </a:cubicBezTo>
                  <a:cubicBezTo>
                    <a:pt x="1828" y="2311"/>
                    <a:pt x="1472" y="1071"/>
                    <a:pt x="983" y="407"/>
                  </a:cubicBezTo>
                  <a:cubicBezTo>
                    <a:pt x="781" y="133"/>
                    <a:pt x="588" y="1"/>
                    <a:pt x="4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39"/>
            <p:cNvSpPr/>
            <p:nvPr/>
          </p:nvSpPr>
          <p:spPr>
            <a:xfrm>
              <a:off x="6622083" y="2588850"/>
              <a:ext cx="16539" cy="30705"/>
            </a:xfrm>
            <a:custGeom>
              <a:rect b="b" l="l" r="r" t="t"/>
              <a:pathLst>
                <a:path extrusionOk="0" h="1630" w="878">
                  <a:moveTo>
                    <a:pt x="207" y="1"/>
                  </a:moveTo>
                  <a:cubicBezTo>
                    <a:pt x="98" y="1"/>
                    <a:pt x="21" y="128"/>
                    <a:pt x="7" y="370"/>
                  </a:cubicBezTo>
                  <a:cubicBezTo>
                    <a:pt x="0" y="493"/>
                    <a:pt x="51" y="669"/>
                    <a:pt x="120" y="763"/>
                  </a:cubicBezTo>
                  <a:cubicBezTo>
                    <a:pt x="149" y="802"/>
                    <a:pt x="176" y="821"/>
                    <a:pt x="199" y="821"/>
                  </a:cubicBezTo>
                  <a:cubicBezTo>
                    <a:pt x="231" y="821"/>
                    <a:pt x="254" y="784"/>
                    <a:pt x="258" y="712"/>
                  </a:cubicBezTo>
                  <a:cubicBezTo>
                    <a:pt x="264" y="628"/>
                    <a:pt x="287" y="579"/>
                    <a:pt x="322" y="565"/>
                  </a:cubicBezTo>
                  <a:cubicBezTo>
                    <a:pt x="328" y="563"/>
                    <a:pt x="334" y="561"/>
                    <a:pt x="341" y="561"/>
                  </a:cubicBezTo>
                  <a:cubicBezTo>
                    <a:pt x="372" y="561"/>
                    <a:pt x="410" y="586"/>
                    <a:pt x="448" y="640"/>
                  </a:cubicBezTo>
                  <a:cubicBezTo>
                    <a:pt x="497" y="705"/>
                    <a:pt x="536" y="797"/>
                    <a:pt x="564" y="895"/>
                  </a:cubicBezTo>
                  <a:cubicBezTo>
                    <a:pt x="593" y="994"/>
                    <a:pt x="608" y="1095"/>
                    <a:pt x="603" y="1178"/>
                  </a:cubicBezTo>
                  <a:cubicBezTo>
                    <a:pt x="596" y="1301"/>
                    <a:pt x="647" y="1477"/>
                    <a:pt x="715" y="1571"/>
                  </a:cubicBezTo>
                  <a:cubicBezTo>
                    <a:pt x="744" y="1610"/>
                    <a:pt x="772" y="1629"/>
                    <a:pt x="795" y="1629"/>
                  </a:cubicBezTo>
                  <a:cubicBezTo>
                    <a:pt x="827" y="1629"/>
                    <a:pt x="849" y="1592"/>
                    <a:pt x="853" y="1520"/>
                  </a:cubicBezTo>
                  <a:cubicBezTo>
                    <a:pt x="878" y="1106"/>
                    <a:pt x="707" y="514"/>
                    <a:pt x="474" y="197"/>
                  </a:cubicBezTo>
                  <a:cubicBezTo>
                    <a:pt x="377" y="65"/>
                    <a:pt x="284" y="1"/>
                    <a:pt x="2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39"/>
            <p:cNvSpPr/>
            <p:nvPr/>
          </p:nvSpPr>
          <p:spPr>
            <a:xfrm>
              <a:off x="6594392" y="2501444"/>
              <a:ext cx="34491" cy="61881"/>
            </a:xfrm>
            <a:custGeom>
              <a:rect b="b" l="l" r="r" t="t"/>
              <a:pathLst>
                <a:path extrusionOk="0" h="3285" w="1831">
                  <a:moveTo>
                    <a:pt x="428" y="0"/>
                  </a:moveTo>
                  <a:cubicBezTo>
                    <a:pt x="200" y="0"/>
                    <a:pt x="37" y="267"/>
                    <a:pt x="8" y="775"/>
                  </a:cubicBezTo>
                  <a:cubicBezTo>
                    <a:pt x="1" y="897"/>
                    <a:pt x="51" y="1072"/>
                    <a:pt x="122" y="1169"/>
                  </a:cubicBezTo>
                  <a:cubicBezTo>
                    <a:pt x="148" y="1206"/>
                    <a:pt x="174" y="1224"/>
                    <a:pt x="197" y="1224"/>
                  </a:cubicBezTo>
                  <a:cubicBezTo>
                    <a:pt x="229" y="1224"/>
                    <a:pt x="253" y="1185"/>
                    <a:pt x="258" y="1113"/>
                  </a:cubicBezTo>
                  <a:cubicBezTo>
                    <a:pt x="276" y="802"/>
                    <a:pt x="361" y="617"/>
                    <a:pt x="490" y="571"/>
                  </a:cubicBezTo>
                  <a:cubicBezTo>
                    <a:pt x="512" y="563"/>
                    <a:pt x="535" y="559"/>
                    <a:pt x="559" y="559"/>
                  </a:cubicBezTo>
                  <a:cubicBezTo>
                    <a:pt x="675" y="559"/>
                    <a:pt x="813" y="654"/>
                    <a:pt x="958" y="850"/>
                  </a:cubicBezTo>
                  <a:cubicBezTo>
                    <a:pt x="1132" y="1088"/>
                    <a:pt x="1282" y="1426"/>
                    <a:pt x="1386" y="1787"/>
                  </a:cubicBezTo>
                  <a:cubicBezTo>
                    <a:pt x="1490" y="2148"/>
                    <a:pt x="1545" y="2521"/>
                    <a:pt x="1528" y="2833"/>
                  </a:cubicBezTo>
                  <a:cubicBezTo>
                    <a:pt x="1521" y="2956"/>
                    <a:pt x="1571" y="3133"/>
                    <a:pt x="1642" y="3227"/>
                  </a:cubicBezTo>
                  <a:cubicBezTo>
                    <a:pt x="1671" y="3266"/>
                    <a:pt x="1698" y="3285"/>
                    <a:pt x="1721" y="3285"/>
                  </a:cubicBezTo>
                  <a:cubicBezTo>
                    <a:pt x="1753" y="3285"/>
                    <a:pt x="1776" y="3248"/>
                    <a:pt x="1780" y="3177"/>
                  </a:cubicBezTo>
                  <a:cubicBezTo>
                    <a:pt x="1831" y="2311"/>
                    <a:pt x="1473" y="1071"/>
                    <a:pt x="985" y="408"/>
                  </a:cubicBezTo>
                  <a:cubicBezTo>
                    <a:pt x="783" y="133"/>
                    <a:pt x="589" y="0"/>
                    <a:pt x="4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39"/>
            <p:cNvSpPr/>
            <p:nvPr/>
          </p:nvSpPr>
          <p:spPr>
            <a:xfrm>
              <a:off x="6603114" y="2520790"/>
              <a:ext cx="16539" cy="30705"/>
            </a:xfrm>
            <a:custGeom>
              <a:rect b="b" l="l" r="r" t="t"/>
              <a:pathLst>
                <a:path extrusionOk="0" h="1630" w="878">
                  <a:moveTo>
                    <a:pt x="209" y="0"/>
                  </a:moveTo>
                  <a:cubicBezTo>
                    <a:pt x="100" y="0"/>
                    <a:pt x="23" y="128"/>
                    <a:pt x="8" y="370"/>
                  </a:cubicBezTo>
                  <a:cubicBezTo>
                    <a:pt x="1" y="493"/>
                    <a:pt x="51" y="669"/>
                    <a:pt x="121" y="764"/>
                  </a:cubicBezTo>
                  <a:cubicBezTo>
                    <a:pt x="149" y="803"/>
                    <a:pt x="177" y="822"/>
                    <a:pt x="200" y="822"/>
                  </a:cubicBezTo>
                  <a:cubicBezTo>
                    <a:pt x="233" y="822"/>
                    <a:pt x="257" y="784"/>
                    <a:pt x="261" y="712"/>
                  </a:cubicBezTo>
                  <a:cubicBezTo>
                    <a:pt x="265" y="627"/>
                    <a:pt x="290" y="578"/>
                    <a:pt x="323" y="563"/>
                  </a:cubicBezTo>
                  <a:cubicBezTo>
                    <a:pt x="329" y="561"/>
                    <a:pt x="335" y="560"/>
                    <a:pt x="342" y="560"/>
                  </a:cubicBezTo>
                  <a:cubicBezTo>
                    <a:pt x="373" y="560"/>
                    <a:pt x="410" y="586"/>
                    <a:pt x="450" y="640"/>
                  </a:cubicBezTo>
                  <a:cubicBezTo>
                    <a:pt x="496" y="705"/>
                    <a:pt x="538" y="794"/>
                    <a:pt x="567" y="894"/>
                  </a:cubicBezTo>
                  <a:cubicBezTo>
                    <a:pt x="590" y="993"/>
                    <a:pt x="604" y="1095"/>
                    <a:pt x="601" y="1178"/>
                  </a:cubicBezTo>
                  <a:cubicBezTo>
                    <a:pt x="594" y="1301"/>
                    <a:pt x="645" y="1477"/>
                    <a:pt x="715" y="1572"/>
                  </a:cubicBezTo>
                  <a:cubicBezTo>
                    <a:pt x="744" y="1611"/>
                    <a:pt x="772" y="1630"/>
                    <a:pt x="794" y="1630"/>
                  </a:cubicBezTo>
                  <a:cubicBezTo>
                    <a:pt x="827" y="1630"/>
                    <a:pt x="850" y="1592"/>
                    <a:pt x="854" y="1520"/>
                  </a:cubicBezTo>
                  <a:cubicBezTo>
                    <a:pt x="877" y="1105"/>
                    <a:pt x="708" y="513"/>
                    <a:pt x="474" y="195"/>
                  </a:cubicBezTo>
                  <a:cubicBezTo>
                    <a:pt x="378" y="64"/>
                    <a:pt x="285" y="0"/>
                    <a:pt x="20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39"/>
            <p:cNvSpPr/>
            <p:nvPr/>
          </p:nvSpPr>
          <p:spPr>
            <a:xfrm>
              <a:off x="6394715" y="2091728"/>
              <a:ext cx="1116988" cy="567649"/>
            </a:xfrm>
            <a:custGeom>
              <a:rect b="b" l="l" r="r" t="t"/>
              <a:pathLst>
                <a:path extrusionOk="0" h="30134" w="59296">
                  <a:moveTo>
                    <a:pt x="59295" y="15459"/>
                  </a:moveTo>
                  <a:lnTo>
                    <a:pt x="59295" y="15459"/>
                  </a:lnTo>
                  <a:cubicBezTo>
                    <a:pt x="59295" y="15462"/>
                    <a:pt x="59295" y="15465"/>
                    <a:pt x="59295" y="15469"/>
                  </a:cubicBezTo>
                  <a:lnTo>
                    <a:pt x="59295" y="15469"/>
                  </a:lnTo>
                  <a:cubicBezTo>
                    <a:pt x="59295" y="15465"/>
                    <a:pt x="59295" y="15462"/>
                    <a:pt x="59295" y="15459"/>
                  </a:cubicBezTo>
                  <a:close/>
                  <a:moveTo>
                    <a:pt x="158" y="1"/>
                  </a:moveTo>
                  <a:cubicBezTo>
                    <a:pt x="103" y="966"/>
                    <a:pt x="52" y="1933"/>
                    <a:pt x="1" y="2900"/>
                  </a:cubicBezTo>
                  <a:cubicBezTo>
                    <a:pt x="421" y="4669"/>
                    <a:pt x="1351" y="6554"/>
                    <a:pt x="2565" y="8113"/>
                  </a:cubicBezTo>
                  <a:lnTo>
                    <a:pt x="12588" y="20985"/>
                  </a:lnTo>
                  <a:cubicBezTo>
                    <a:pt x="17026" y="26682"/>
                    <a:pt x="26524" y="30133"/>
                    <a:pt x="36174" y="30133"/>
                  </a:cubicBezTo>
                  <a:cubicBezTo>
                    <a:pt x="39281" y="30133"/>
                    <a:pt x="42403" y="29776"/>
                    <a:pt x="45377" y="29020"/>
                  </a:cubicBezTo>
                  <a:cubicBezTo>
                    <a:pt x="53353" y="26997"/>
                    <a:pt x="58321" y="22603"/>
                    <a:pt x="59176" y="17701"/>
                  </a:cubicBezTo>
                  <a:cubicBezTo>
                    <a:pt x="59214" y="16956"/>
                    <a:pt x="59255" y="16213"/>
                    <a:pt x="59295" y="15469"/>
                  </a:cubicBezTo>
                  <a:lnTo>
                    <a:pt x="59295" y="15469"/>
                  </a:lnTo>
                  <a:cubicBezTo>
                    <a:pt x="59005" y="20781"/>
                    <a:pt x="53912" y="25658"/>
                    <a:pt x="45379" y="27827"/>
                  </a:cubicBezTo>
                  <a:cubicBezTo>
                    <a:pt x="42405" y="28582"/>
                    <a:pt x="39283" y="28939"/>
                    <a:pt x="36177" y="28939"/>
                  </a:cubicBezTo>
                  <a:cubicBezTo>
                    <a:pt x="26527" y="28939"/>
                    <a:pt x="17028" y="25489"/>
                    <a:pt x="12590" y="19789"/>
                  </a:cubicBezTo>
                  <a:lnTo>
                    <a:pt x="2566" y="6919"/>
                  </a:lnTo>
                  <a:cubicBezTo>
                    <a:pt x="802" y="4653"/>
                    <a:pt x="36" y="2287"/>
                    <a:pt x="1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39"/>
            <p:cNvSpPr/>
            <p:nvPr/>
          </p:nvSpPr>
          <p:spPr>
            <a:xfrm>
              <a:off x="6380097" y="2084212"/>
              <a:ext cx="1139254" cy="869030"/>
            </a:xfrm>
            <a:custGeom>
              <a:rect b="b" l="l" r="r" t="t"/>
              <a:pathLst>
                <a:path extrusionOk="0" h="46133" w="60478">
                  <a:moveTo>
                    <a:pt x="931" y="1"/>
                  </a:moveTo>
                  <a:cubicBezTo>
                    <a:pt x="724" y="1"/>
                    <a:pt x="546" y="166"/>
                    <a:pt x="533" y="378"/>
                  </a:cubicBezTo>
                  <a:cubicBezTo>
                    <a:pt x="285" y="5014"/>
                    <a:pt x="0" y="11123"/>
                    <a:pt x="15" y="17288"/>
                  </a:cubicBezTo>
                  <a:cubicBezTo>
                    <a:pt x="21" y="19927"/>
                    <a:pt x="859" y="22335"/>
                    <a:pt x="2508" y="24452"/>
                  </a:cubicBezTo>
                  <a:lnTo>
                    <a:pt x="12168" y="36832"/>
                  </a:lnTo>
                  <a:cubicBezTo>
                    <a:pt x="16677" y="42622"/>
                    <a:pt x="26312" y="46132"/>
                    <a:pt x="36088" y="46132"/>
                  </a:cubicBezTo>
                  <a:cubicBezTo>
                    <a:pt x="39223" y="46132"/>
                    <a:pt x="42371" y="45771"/>
                    <a:pt x="45368" y="45003"/>
                  </a:cubicBezTo>
                  <a:cubicBezTo>
                    <a:pt x="53833" y="42855"/>
                    <a:pt x="59279" y="37976"/>
                    <a:pt x="59586" y="32272"/>
                  </a:cubicBezTo>
                  <a:lnTo>
                    <a:pt x="60467" y="15874"/>
                  </a:lnTo>
                  <a:cubicBezTo>
                    <a:pt x="60477" y="15656"/>
                    <a:pt x="60310" y="15468"/>
                    <a:pt x="60090" y="15455"/>
                  </a:cubicBezTo>
                  <a:cubicBezTo>
                    <a:pt x="60085" y="15455"/>
                    <a:pt x="60079" y="15455"/>
                    <a:pt x="60074" y="15455"/>
                  </a:cubicBezTo>
                  <a:cubicBezTo>
                    <a:pt x="59866" y="15455"/>
                    <a:pt x="59683" y="15618"/>
                    <a:pt x="59672" y="15833"/>
                  </a:cubicBezTo>
                  <a:lnTo>
                    <a:pt x="58791" y="32231"/>
                  </a:lnTo>
                  <a:cubicBezTo>
                    <a:pt x="58654" y="34779"/>
                    <a:pt x="57363" y="37230"/>
                    <a:pt x="55057" y="39322"/>
                  </a:cubicBezTo>
                  <a:cubicBezTo>
                    <a:pt x="52652" y="41503"/>
                    <a:pt x="49235" y="43202"/>
                    <a:pt x="45173" y="44234"/>
                  </a:cubicBezTo>
                  <a:cubicBezTo>
                    <a:pt x="42223" y="44982"/>
                    <a:pt x="39126" y="45338"/>
                    <a:pt x="36047" y="45338"/>
                  </a:cubicBezTo>
                  <a:cubicBezTo>
                    <a:pt x="26523" y="45338"/>
                    <a:pt x="17164" y="41946"/>
                    <a:pt x="12797" y="36340"/>
                  </a:cubicBezTo>
                  <a:lnTo>
                    <a:pt x="3137" y="23960"/>
                  </a:lnTo>
                  <a:cubicBezTo>
                    <a:pt x="1578" y="21958"/>
                    <a:pt x="819" y="19775"/>
                    <a:pt x="813" y="17285"/>
                  </a:cubicBezTo>
                  <a:cubicBezTo>
                    <a:pt x="799" y="11141"/>
                    <a:pt x="1082" y="5045"/>
                    <a:pt x="1328" y="420"/>
                  </a:cubicBezTo>
                  <a:cubicBezTo>
                    <a:pt x="1340" y="202"/>
                    <a:pt x="1173" y="14"/>
                    <a:pt x="952" y="1"/>
                  </a:cubicBezTo>
                  <a:cubicBezTo>
                    <a:pt x="945" y="1"/>
                    <a:pt x="938" y="1"/>
                    <a:pt x="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39"/>
            <p:cNvSpPr/>
            <p:nvPr/>
          </p:nvSpPr>
          <p:spPr>
            <a:xfrm>
              <a:off x="6332475" y="1837818"/>
              <a:ext cx="1244330" cy="799068"/>
            </a:xfrm>
            <a:custGeom>
              <a:rect b="b" l="l" r="r" t="t"/>
              <a:pathLst>
                <a:path extrusionOk="0" h="42419" w="66056">
                  <a:moveTo>
                    <a:pt x="26721" y="1436"/>
                  </a:moveTo>
                  <a:cubicBezTo>
                    <a:pt x="35433" y="1436"/>
                    <a:pt x="44008" y="4552"/>
                    <a:pt x="48013" y="9696"/>
                  </a:cubicBezTo>
                  <a:lnTo>
                    <a:pt x="58037" y="22566"/>
                  </a:lnTo>
                  <a:cubicBezTo>
                    <a:pt x="63333" y="29365"/>
                    <a:pt x="58672" y="37177"/>
                    <a:pt x="47648" y="39979"/>
                  </a:cubicBezTo>
                  <a:cubicBezTo>
                    <a:pt x="44962" y="40661"/>
                    <a:pt x="42143" y="40984"/>
                    <a:pt x="39339" y="40984"/>
                  </a:cubicBezTo>
                  <a:cubicBezTo>
                    <a:pt x="30626" y="40984"/>
                    <a:pt x="22051" y="37868"/>
                    <a:pt x="18045" y="32723"/>
                  </a:cubicBezTo>
                  <a:lnTo>
                    <a:pt x="8021" y="19853"/>
                  </a:lnTo>
                  <a:cubicBezTo>
                    <a:pt x="2726" y="13052"/>
                    <a:pt x="7384" y="5241"/>
                    <a:pt x="18413" y="2441"/>
                  </a:cubicBezTo>
                  <a:cubicBezTo>
                    <a:pt x="21098" y="1759"/>
                    <a:pt x="23917" y="1436"/>
                    <a:pt x="26721" y="1436"/>
                  </a:cubicBezTo>
                  <a:close/>
                  <a:moveTo>
                    <a:pt x="26581" y="0"/>
                  </a:moveTo>
                  <a:cubicBezTo>
                    <a:pt x="23475" y="0"/>
                    <a:pt x="20353" y="358"/>
                    <a:pt x="17379" y="1113"/>
                  </a:cubicBezTo>
                  <a:cubicBezTo>
                    <a:pt x="5166" y="4215"/>
                    <a:pt x="1" y="12865"/>
                    <a:pt x="5867" y="20398"/>
                  </a:cubicBezTo>
                  <a:lnTo>
                    <a:pt x="15891" y="33268"/>
                  </a:lnTo>
                  <a:cubicBezTo>
                    <a:pt x="20328" y="38968"/>
                    <a:pt x="29826" y="42418"/>
                    <a:pt x="39477" y="42418"/>
                  </a:cubicBezTo>
                  <a:cubicBezTo>
                    <a:pt x="42584" y="42418"/>
                    <a:pt x="45706" y="42061"/>
                    <a:pt x="48680" y="41306"/>
                  </a:cubicBezTo>
                  <a:cubicBezTo>
                    <a:pt x="60892" y="38205"/>
                    <a:pt x="66055" y="29551"/>
                    <a:pt x="60189" y="22021"/>
                  </a:cubicBezTo>
                  <a:lnTo>
                    <a:pt x="50167" y="9149"/>
                  </a:lnTo>
                  <a:cubicBezTo>
                    <a:pt x="45729" y="3451"/>
                    <a:pt x="36231" y="0"/>
                    <a:pt x="265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39"/>
            <p:cNvSpPr/>
            <p:nvPr/>
          </p:nvSpPr>
          <p:spPr>
            <a:xfrm>
              <a:off x="6378514" y="1830339"/>
              <a:ext cx="1152309" cy="813950"/>
            </a:xfrm>
            <a:custGeom>
              <a:rect b="b" l="l" r="r" t="t"/>
              <a:pathLst>
                <a:path extrusionOk="0" h="43209" w="61171">
                  <a:moveTo>
                    <a:pt x="24155" y="792"/>
                  </a:moveTo>
                  <a:cubicBezTo>
                    <a:pt x="33680" y="792"/>
                    <a:pt x="43042" y="4183"/>
                    <a:pt x="47407" y="9790"/>
                  </a:cubicBezTo>
                  <a:lnTo>
                    <a:pt x="57430" y="22660"/>
                  </a:lnTo>
                  <a:cubicBezTo>
                    <a:pt x="59678" y="25546"/>
                    <a:pt x="60321" y="28658"/>
                    <a:pt x="59294" y="31659"/>
                  </a:cubicBezTo>
                  <a:cubicBezTo>
                    <a:pt x="57808" y="35989"/>
                    <a:pt x="52889" y="39598"/>
                    <a:pt x="46136" y="41314"/>
                  </a:cubicBezTo>
                  <a:cubicBezTo>
                    <a:pt x="43186" y="42064"/>
                    <a:pt x="40089" y="42419"/>
                    <a:pt x="37009" y="42419"/>
                  </a:cubicBezTo>
                  <a:cubicBezTo>
                    <a:pt x="27486" y="42419"/>
                    <a:pt x="18127" y="39026"/>
                    <a:pt x="13760" y="33420"/>
                  </a:cubicBezTo>
                  <a:lnTo>
                    <a:pt x="3736" y="20550"/>
                  </a:lnTo>
                  <a:cubicBezTo>
                    <a:pt x="1489" y="17663"/>
                    <a:pt x="845" y="14551"/>
                    <a:pt x="1873" y="11550"/>
                  </a:cubicBezTo>
                  <a:cubicBezTo>
                    <a:pt x="3358" y="7219"/>
                    <a:pt x="8276" y="3610"/>
                    <a:pt x="15032" y="1894"/>
                  </a:cubicBezTo>
                  <a:cubicBezTo>
                    <a:pt x="17981" y="1146"/>
                    <a:pt x="21077" y="792"/>
                    <a:pt x="24155" y="792"/>
                  </a:cubicBezTo>
                  <a:close/>
                  <a:moveTo>
                    <a:pt x="24114" y="1"/>
                  </a:moveTo>
                  <a:cubicBezTo>
                    <a:pt x="20982" y="1"/>
                    <a:pt x="17835" y="361"/>
                    <a:pt x="14837" y="1122"/>
                  </a:cubicBezTo>
                  <a:cubicBezTo>
                    <a:pt x="11264" y="2030"/>
                    <a:pt x="8233" y="3404"/>
                    <a:pt x="5831" y="5211"/>
                  </a:cubicBezTo>
                  <a:cubicBezTo>
                    <a:pt x="3517" y="6951"/>
                    <a:pt x="1887" y="9052"/>
                    <a:pt x="1121" y="11291"/>
                  </a:cubicBezTo>
                  <a:cubicBezTo>
                    <a:pt x="1" y="14559"/>
                    <a:pt x="688" y="17930"/>
                    <a:pt x="3109" y="21039"/>
                  </a:cubicBezTo>
                  <a:lnTo>
                    <a:pt x="13132" y="33909"/>
                  </a:lnTo>
                  <a:cubicBezTo>
                    <a:pt x="17642" y="39699"/>
                    <a:pt x="27277" y="43208"/>
                    <a:pt x="37052" y="43208"/>
                  </a:cubicBezTo>
                  <a:cubicBezTo>
                    <a:pt x="40188" y="43208"/>
                    <a:pt x="43336" y="42850"/>
                    <a:pt x="46334" y="42087"/>
                  </a:cubicBezTo>
                  <a:cubicBezTo>
                    <a:pt x="49910" y="41179"/>
                    <a:pt x="52938" y="39804"/>
                    <a:pt x="55340" y="37997"/>
                  </a:cubicBezTo>
                  <a:cubicBezTo>
                    <a:pt x="57654" y="36258"/>
                    <a:pt x="59282" y="34155"/>
                    <a:pt x="60050" y="31917"/>
                  </a:cubicBezTo>
                  <a:cubicBezTo>
                    <a:pt x="61170" y="28649"/>
                    <a:pt x="60483" y="25279"/>
                    <a:pt x="58061" y="22169"/>
                  </a:cubicBezTo>
                  <a:lnTo>
                    <a:pt x="48037" y="9299"/>
                  </a:lnTo>
                  <a:cubicBezTo>
                    <a:pt x="43528" y="3510"/>
                    <a:pt x="33892" y="1"/>
                    <a:pt x="24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39"/>
            <p:cNvSpPr/>
            <p:nvPr/>
          </p:nvSpPr>
          <p:spPr>
            <a:xfrm>
              <a:off x="6424553" y="1857371"/>
              <a:ext cx="1060175" cy="759905"/>
            </a:xfrm>
            <a:custGeom>
              <a:rect b="b" l="l" r="r" t="t"/>
              <a:pathLst>
                <a:path extrusionOk="0" h="40340" w="56280">
                  <a:moveTo>
                    <a:pt x="21854" y="791"/>
                  </a:moveTo>
                  <a:cubicBezTo>
                    <a:pt x="30439" y="791"/>
                    <a:pt x="38877" y="3850"/>
                    <a:pt x="42810" y="8902"/>
                  </a:cubicBezTo>
                  <a:lnTo>
                    <a:pt x="52832" y="21772"/>
                  </a:lnTo>
                  <a:cubicBezTo>
                    <a:pt x="54853" y="24368"/>
                    <a:pt x="55434" y="27164"/>
                    <a:pt x="54510" y="29862"/>
                  </a:cubicBezTo>
                  <a:cubicBezTo>
                    <a:pt x="53172" y="33759"/>
                    <a:pt x="48743" y="37008"/>
                    <a:pt x="42659" y="38553"/>
                  </a:cubicBezTo>
                  <a:cubicBezTo>
                    <a:pt x="39997" y="39229"/>
                    <a:pt x="37203" y="39549"/>
                    <a:pt x="34425" y="39549"/>
                  </a:cubicBezTo>
                  <a:cubicBezTo>
                    <a:pt x="25840" y="39549"/>
                    <a:pt x="17403" y="36492"/>
                    <a:pt x="13468" y="31438"/>
                  </a:cubicBezTo>
                  <a:lnTo>
                    <a:pt x="3446" y="18568"/>
                  </a:lnTo>
                  <a:cubicBezTo>
                    <a:pt x="1425" y="15974"/>
                    <a:pt x="845" y="13175"/>
                    <a:pt x="1769" y="10478"/>
                  </a:cubicBezTo>
                  <a:cubicBezTo>
                    <a:pt x="3107" y="6581"/>
                    <a:pt x="7536" y="3332"/>
                    <a:pt x="13623" y="1787"/>
                  </a:cubicBezTo>
                  <a:cubicBezTo>
                    <a:pt x="16283" y="1110"/>
                    <a:pt x="19076" y="791"/>
                    <a:pt x="21854" y="791"/>
                  </a:cubicBezTo>
                  <a:close/>
                  <a:moveTo>
                    <a:pt x="21811" y="1"/>
                  </a:moveTo>
                  <a:cubicBezTo>
                    <a:pt x="18980" y="1"/>
                    <a:pt x="16136" y="327"/>
                    <a:pt x="13428" y="1015"/>
                  </a:cubicBezTo>
                  <a:cubicBezTo>
                    <a:pt x="6986" y="2652"/>
                    <a:pt x="2462" y="6006"/>
                    <a:pt x="1017" y="10221"/>
                  </a:cubicBezTo>
                  <a:cubicBezTo>
                    <a:pt x="1" y="13185"/>
                    <a:pt x="624" y="16241"/>
                    <a:pt x="2818" y="19058"/>
                  </a:cubicBezTo>
                  <a:lnTo>
                    <a:pt x="12840" y="31929"/>
                  </a:lnTo>
                  <a:cubicBezTo>
                    <a:pt x="16918" y="37166"/>
                    <a:pt x="25630" y="40340"/>
                    <a:pt x="34470" y="40340"/>
                  </a:cubicBezTo>
                  <a:cubicBezTo>
                    <a:pt x="37300" y="40340"/>
                    <a:pt x="40147" y="40012"/>
                    <a:pt x="42856" y="39325"/>
                  </a:cubicBezTo>
                  <a:cubicBezTo>
                    <a:pt x="49297" y="37688"/>
                    <a:pt x="53820" y="34335"/>
                    <a:pt x="55265" y="30120"/>
                  </a:cubicBezTo>
                  <a:cubicBezTo>
                    <a:pt x="56280" y="27155"/>
                    <a:pt x="55657" y="24101"/>
                    <a:pt x="53463" y="21281"/>
                  </a:cubicBezTo>
                  <a:lnTo>
                    <a:pt x="43440" y="8411"/>
                  </a:lnTo>
                  <a:cubicBezTo>
                    <a:pt x="39362" y="3176"/>
                    <a:pt x="30648" y="1"/>
                    <a:pt x="21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39"/>
            <p:cNvSpPr/>
            <p:nvPr/>
          </p:nvSpPr>
          <p:spPr>
            <a:xfrm>
              <a:off x="6534244" y="2562176"/>
              <a:ext cx="2449" cy="3541"/>
            </a:xfrm>
            <a:custGeom>
              <a:rect b="b" l="l" r="r" t="t"/>
              <a:pathLst>
                <a:path extrusionOk="0" h="188" w="130">
                  <a:moveTo>
                    <a:pt x="12" y="0"/>
                  </a:moveTo>
                  <a:lnTo>
                    <a:pt x="1" y="188"/>
                  </a:lnTo>
                  <a:cubicBezTo>
                    <a:pt x="50" y="176"/>
                    <a:pt x="92" y="165"/>
                    <a:pt x="129" y="152"/>
                  </a:cubicBezTo>
                  <a:cubicBezTo>
                    <a:pt x="84" y="107"/>
                    <a:pt x="44" y="57"/>
                    <a:pt x="12" y="0"/>
                  </a:cubicBezTo>
                  <a:close/>
                </a:path>
              </a:pathLst>
            </a:custGeom>
            <a:solidFill>
              <a:srgbClr val="EFE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39"/>
            <p:cNvSpPr/>
            <p:nvPr/>
          </p:nvSpPr>
          <p:spPr>
            <a:xfrm>
              <a:off x="6603999" y="2192716"/>
              <a:ext cx="685497" cy="340186"/>
            </a:xfrm>
            <a:custGeom>
              <a:rect b="b" l="l" r="r" t="t"/>
              <a:pathLst>
                <a:path extrusionOk="0" h="18059" w="36390">
                  <a:moveTo>
                    <a:pt x="36389" y="1"/>
                  </a:moveTo>
                  <a:lnTo>
                    <a:pt x="36102" y="70"/>
                  </a:lnTo>
                  <a:lnTo>
                    <a:pt x="35881" y="125"/>
                  </a:lnTo>
                  <a:lnTo>
                    <a:pt x="35790" y="149"/>
                  </a:lnTo>
                  <a:lnTo>
                    <a:pt x="35474" y="230"/>
                  </a:lnTo>
                  <a:lnTo>
                    <a:pt x="35178" y="305"/>
                  </a:lnTo>
                  <a:lnTo>
                    <a:pt x="34953" y="363"/>
                  </a:lnTo>
                  <a:lnTo>
                    <a:pt x="34608" y="450"/>
                  </a:lnTo>
                  <a:lnTo>
                    <a:pt x="34572" y="460"/>
                  </a:lnTo>
                  <a:lnTo>
                    <a:pt x="34464" y="486"/>
                  </a:lnTo>
                  <a:lnTo>
                    <a:pt x="34146" y="568"/>
                  </a:lnTo>
                  <a:lnTo>
                    <a:pt x="33940" y="620"/>
                  </a:lnTo>
                  <a:lnTo>
                    <a:pt x="33749" y="666"/>
                  </a:lnTo>
                  <a:lnTo>
                    <a:pt x="32023" y="1106"/>
                  </a:lnTo>
                  <a:lnTo>
                    <a:pt x="31245" y="1304"/>
                  </a:lnTo>
                  <a:lnTo>
                    <a:pt x="30409" y="1516"/>
                  </a:lnTo>
                  <a:lnTo>
                    <a:pt x="30283" y="1549"/>
                  </a:lnTo>
                  <a:lnTo>
                    <a:pt x="29548" y="1734"/>
                  </a:lnTo>
                  <a:lnTo>
                    <a:pt x="29484" y="1752"/>
                  </a:lnTo>
                  <a:lnTo>
                    <a:pt x="29173" y="1831"/>
                  </a:lnTo>
                  <a:lnTo>
                    <a:pt x="29082" y="1854"/>
                  </a:lnTo>
                  <a:lnTo>
                    <a:pt x="28511" y="2000"/>
                  </a:lnTo>
                  <a:lnTo>
                    <a:pt x="27913" y="2153"/>
                  </a:lnTo>
                  <a:lnTo>
                    <a:pt x="27659" y="2218"/>
                  </a:lnTo>
                  <a:lnTo>
                    <a:pt x="27197" y="2336"/>
                  </a:lnTo>
                  <a:lnTo>
                    <a:pt x="26373" y="2546"/>
                  </a:lnTo>
                  <a:lnTo>
                    <a:pt x="26130" y="2606"/>
                  </a:lnTo>
                  <a:lnTo>
                    <a:pt x="25433" y="2784"/>
                  </a:lnTo>
                  <a:lnTo>
                    <a:pt x="24908" y="2916"/>
                  </a:lnTo>
                  <a:lnTo>
                    <a:pt x="23196" y="3351"/>
                  </a:lnTo>
                  <a:cubicBezTo>
                    <a:pt x="23193" y="3351"/>
                    <a:pt x="23191" y="3354"/>
                    <a:pt x="23190" y="3354"/>
                  </a:cubicBezTo>
                  <a:lnTo>
                    <a:pt x="22939" y="3416"/>
                  </a:lnTo>
                  <a:lnTo>
                    <a:pt x="22403" y="3552"/>
                  </a:lnTo>
                  <a:lnTo>
                    <a:pt x="22402" y="3552"/>
                  </a:lnTo>
                  <a:lnTo>
                    <a:pt x="22211" y="3601"/>
                  </a:lnTo>
                  <a:lnTo>
                    <a:pt x="22034" y="3645"/>
                  </a:lnTo>
                  <a:lnTo>
                    <a:pt x="21648" y="3744"/>
                  </a:lnTo>
                  <a:lnTo>
                    <a:pt x="21641" y="3745"/>
                  </a:lnTo>
                  <a:lnTo>
                    <a:pt x="21247" y="3846"/>
                  </a:lnTo>
                  <a:lnTo>
                    <a:pt x="20512" y="4031"/>
                  </a:lnTo>
                  <a:lnTo>
                    <a:pt x="20245" y="4100"/>
                  </a:lnTo>
                  <a:lnTo>
                    <a:pt x="20244" y="4102"/>
                  </a:lnTo>
                  <a:lnTo>
                    <a:pt x="20138" y="4129"/>
                  </a:lnTo>
                  <a:lnTo>
                    <a:pt x="19962" y="4174"/>
                  </a:lnTo>
                  <a:lnTo>
                    <a:pt x="19476" y="4296"/>
                  </a:lnTo>
                  <a:lnTo>
                    <a:pt x="19406" y="4315"/>
                  </a:lnTo>
                  <a:lnTo>
                    <a:pt x="19207" y="4366"/>
                  </a:lnTo>
                  <a:lnTo>
                    <a:pt x="19046" y="4406"/>
                  </a:lnTo>
                  <a:lnTo>
                    <a:pt x="18877" y="4448"/>
                  </a:lnTo>
                  <a:lnTo>
                    <a:pt x="18672" y="4500"/>
                  </a:lnTo>
                  <a:lnTo>
                    <a:pt x="18314" y="4592"/>
                  </a:lnTo>
                  <a:lnTo>
                    <a:pt x="18161" y="4630"/>
                  </a:lnTo>
                  <a:lnTo>
                    <a:pt x="17313" y="4845"/>
                  </a:lnTo>
                  <a:lnTo>
                    <a:pt x="17094" y="4901"/>
                  </a:lnTo>
                  <a:lnTo>
                    <a:pt x="16723" y="4995"/>
                  </a:lnTo>
                  <a:lnTo>
                    <a:pt x="16398" y="5077"/>
                  </a:lnTo>
                  <a:lnTo>
                    <a:pt x="16390" y="5080"/>
                  </a:lnTo>
                  <a:lnTo>
                    <a:pt x="15871" y="5212"/>
                  </a:lnTo>
                  <a:lnTo>
                    <a:pt x="14881" y="5464"/>
                  </a:lnTo>
                  <a:lnTo>
                    <a:pt x="14734" y="5500"/>
                  </a:lnTo>
                  <a:lnTo>
                    <a:pt x="14379" y="5590"/>
                  </a:lnTo>
                  <a:lnTo>
                    <a:pt x="14221" y="5630"/>
                  </a:lnTo>
                  <a:lnTo>
                    <a:pt x="13178" y="5896"/>
                  </a:lnTo>
                  <a:lnTo>
                    <a:pt x="13145" y="5905"/>
                  </a:lnTo>
                  <a:lnTo>
                    <a:pt x="12740" y="6007"/>
                  </a:lnTo>
                  <a:lnTo>
                    <a:pt x="12214" y="6141"/>
                  </a:lnTo>
                  <a:lnTo>
                    <a:pt x="11994" y="6196"/>
                  </a:lnTo>
                  <a:lnTo>
                    <a:pt x="11831" y="6238"/>
                  </a:lnTo>
                  <a:lnTo>
                    <a:pt x="11658" y="6281"/>
                  </a:lnTo>
                  <a:lnTo>
                    <a:pt x="11482" y="6326"/>
                  </a:lnTo>
                  <a:lnTo>
                    <a:pt x="11179" y="6404"/>
                  </a:lnTo>
                  <a:lnTo>
                    <a:pt x="11106" y="6423"/>
                  </a:lnTo>
                  <a:lnTo>
                    <a:pt x="10445" y="6590"/>
                  </a:lnTo>
                  <a:lnTo>
                    <a:pt x="10377" y="6606"/>
                  </a:lnTo>
                  <a:lnTo>
                    <a:pt x="10021" y="6697"/>
                  </a:lnTo>
                  <a:lnTo>
                    <a:pt x="9846" y="6740"/>
                  </a:lnTo>
                  <a:lnTo>
                    <a:pt x="9663" y="6786"/>
                  </a:lnTo>
                  <a:lnTo>
                    <a:pt x="9478" y="6834"/>
                  </a:lnTo>
                  <a:lnTo>
                    <a:pt x="9130" y="6922"/>
                  </a:lnTo>
                  <a:lnTo>
                    <a:pt x="9123" y="6924"/>
                  </a:lnTo>
                  <a:lnTo>
                    <a:pt x="8775" y="7012"/>
                  </a:lnTo>
                  <a:lnTo>
                    <a:pt x="8063" y="7192"/>
                  </a:lnTo>
                  <a:lnTo>
                    <a:pt x="7365" y="7370"/>
                  </a:lnTo>
                  <a:lnTo>
                    <a:pt x="6841" y="7502"/>
                  </a:lnTo>
                  <a:lnTo>
                    <a:pt x="6754" y="7527"/>
                  </a:lnTo>
                  <a:lnTo>
                    <a:pt x="6751" y="7527"/>
                  </a:lnTo>
                  <a:lnTo>
                    <a:pt x="5745" y="7781"/>
                  </a:lnTo>
                  <a:lnTo>
                    <a:pt x="5559" y="7827"/>
                  </a:lnTo>
                  <a:lnTo>
                    <a:pt x="5084" y="7948"/>
                  </a:lnTo>
                  <a:lnTo>
                    <a:pt x="4813" y="8018"/>
                  </a:lnTo>
                  <a:lnTo>
                    <a:pt x="4751" y="8034"/>
                  </a:lnTo>
                  <a:lnTo>
                    <a:pt x="4146" y="8187"/>
                  </a:lnTo>
                  <a:lnTo>
                    <a:pt x="3864" y="8259"/>
                  </a:lnTo>
                  <a:cubicBezTo>
                    <a:pt x="3863" y="8259"/>
                    <a:pt x="3861" y="8259"/>
                    <a:pt x="3860" y="8260"/>
                  </a:cubicBezTo>
                  <a:lnTo>
                    <a:pt x="3753" y="8288"/>
                  </a:lnTo>
                  <a:lnTo>
                    <a:pt x="3182" y="8434"/>
                  </a:lnTo>
                  <a:lnTo>
                    <a:pt x="2952" y="8491"/>
                  </a:lnTo>
                  <a:lnTo>
                    <a:pt x="2611" y="8578"/>
                  </a:lnTo>
                  <a:lnTo>
                    <a:pt x="2450" y="8618"/>
                  </a:lnTo>
                  <a:lnTo>
                    <a:pt x="2077" y="8714"/>
                  </a:lnTo>
                  <a:lnTo>
                    <a:pt x="1843" y="8773"/>
                  </a:lnTo>
                  <a:lnTo>
                    <a:pt x="1507" y="8858"/>
                  </a:lnTo>
                  <a:lnTo>
                    <a:pt x="1413" y="8884"/>
                  </a:lnTo>
                  <a:lnTo>
                    <a:pt x="1104" y="8960"/>
                  </a:lnTo>
                  <a:lnTo>
                    <a:pt x="816" y="9035"/>
                  </a:lnTo>
                  <a:lnTo>
                    <a:pt x="768" y="9047"/>
                  </a:lnTo>
                  <a:lnTo>
                    <a:pt x="179" y="9197"/>
                  </a:lnTo>
                  <a:lnTo>
                    <a:pt x="100" y="9217"/>
                  </a:lnTo>
                  <a:lnTo>
                    <a:pt x="0" y="9242"/>
                  </a:lnTo>
                  <a:lnTo>
                    <a:pt x="155" y="9441"/>
                  </a:lnTo>
                  <a:cubicBezTo>
                    <a:pt x="159" y="9627"/>
                    <a:pt x="217" y="9708"/>
                    <a:pt x="237" y="9717"/>
                  </a:cubicBezTo>
                  <a:cubicBezTo>
                    <a:pt x="241" y="9718"/>
                    <a:pt x="246" y="9719"/>
                    <a:pt x="251" y="9719"/>
                  </a:cubicBezTo>
                  <a:cubicBezTo>
                    <a:pt x="273" y="9719"/>
                    <a:pt x="306" y="9708"/>
                    <a:pt x="345" y="9685"/>
                  </a:cubicBezTo>
                  <a:lnTo>
                    <a:pt x="528" y="9920"/>
                  </a:lnTo>
                  <a:lnTo>
                    <a:pt x="713" y="10156"/>
                  </a:lnTo>
                  <a:lnTo>
                    <a:pt x="2568" y="12537"/>
                  </a:lnTo>
                  <a:lnTo>
                    <a:pt x="2984" y="13073"/>
                  </a:lnTo>
                  <a:lnTo>
                    <a:pt x="3400" y="13607"/>
                  </a:lnTo>
                  <a:lnTo>
                    <a:pt x="3616" y="13886"/>
                  </a:lnTo>
                  <a:cubicBezTo>
                    <a:pt x="4505" y="15029"/>
                    <a:pt x="5624" y="16074"/>
                    <a:pt x="6920" y="17005"/>
                  </a:cubicBezTo>
                  <a:cubicBezTo>
                    <a:pt x="7008" y="17068"/>
                    <a:pt x="7095" y="17131"/>
                    <a:pt x="7184" y="17193"/>
                  </a:cubicBezTo>
                  <a:cubicBezTo>
                    <a:pt x="7196" y="17200"/>
                    <a:pt x="7206" y="17207"/>
                    <a:pt x="7219" y="17216"/>
                  </a:cubicBezTo>
                  <a:cubicBezTo>
                    <a:pt x="7300" y="17272"/>
                    <a:pt x="7379" y="17328"/>
                    <a:pt x="7463" y="17382"/>
                  </a:cubicBezTo>
                  <a:cubicBezTo>
                    <a:pt x="7514" y="17416"/>
                    <a:pt x="7563" y="17448"/>
                    <a:pt x="7613" y="17481"/>
                  </a:cubicBezTo>
                  <a:cubicBezTo>
                    <a:pt x="7642" y="17533"/>
                    <a:pt x="7672" y="17585"/>
                    <a:pt x="7704" y="17636"/>
                  </a:cubicBezTo>
                  <a:cubicBezTo>
                    <a:pt x="7735" y="17632"/>
                    <a:pt x="7763" y="17630"/>
                    <a:pt x="7789" y="17630"/>
                  </a:cubicBezTo>
                  <a:cubicBezTo>
                    <a:pt x="7809" y="17630"/>
                    <a:pt x="7828" y="17631"/>
                    <a:pt x="7847" y="17633"/>
                  </a:cubicBezTo>
                  <a:cubicBezTo>
                    <a:pt x="7970" y="17714"/>
                    <a:pt x="8097" y="17792"/>
                    <a:pt x="8224" y="17870"/>
                  </a:cubicBezTo>
                  <a:cubicBezTo>
                    <a:pt x="8253" y="17909"/>
                    <a:pt x="8284" y="17949"/>
                    <a:pt x="8315" y="17988"/>
                  </a:cubicBezTo>
                  <a:lnTo>
                    <a:pt x="8368" y="18059"/>
                  </a:lnTo>
                  <a:lnTo>
                    <a:pt x="8489" y="18028"/>
                  </a:lnTo>
                  <a:lnTo>
                    <a:pt x="9260" y="17834"/>
                  </a:lnTo>
                  <a:lnTo>
                    <a:pt x="9576" y="17751"/>
                  </a:lnTo>
                  <a:lnTo>
                    <a:pt x="9866" y="17679"/>
                  </a:lnTo>
                  <a:lnTo>
                    <a:pt x="9904" y="17669"/>
                  </a:lnTo>
                  <a:lnTo>
                    <a:pt x="10053" y="17633"/>
                  </a:lnTo>
                  <a:lnTo>
                    <a:pt x="10220" y="17590"/>
                  </a:lnTo>
                  <a:lnTo>
                    <a:pt x="10386" y="17548"/>
                  </a:lnTo>
                  <a:lnTo>
                    <a:pt x="10567" y="17502"/>
                  </a:lnTo>
                  <a:lnTo>
                    <a:pt x="10797" y="17444"/>
                  </a:lnTo>
                  <a:lnTo>
                    <a:pt x="10810" y="17439"/>
                  </a:lnTo>
                  <a:lnTo>
                    <a:pt x="10871" y="17424"/>
                  </a:lnTo>
                  <a:lnTo>
                    <a:pt x="11160" y="17350"/>
                  </a:lnTo>
                  <a:lnTo>
                    <a:pt x="11435" y="17279"/>
                  </a:lnTo>
                  <a:lnTo>
                    <a:pt x="11967" y="17144"/>
                  </a:lnTo>
                  <a:lnTo>
                    <a:pt x="12121" y="17105"/>
                  </a:lnTo>
                  <a:lnTo>
                    <a:pt x="12453" y="17021"/>
                  </a:lnTo>
                  <a:lnTo>
                    <a:pt x="12453" y="17019"/>
                  </a:lnTo>
                  <a:lnTo>
                    <a:pt x="12546" y="16996"/>
                  </a:lnTo>
                  <a:lnTo>
                    <a:pt x="12753" y="16943"/>
                  </a:lnTo>
                  <a:lnTo>
                    <a:pt x="12764" y="16941"/>
                  </a:lnTo>
                  <a:lnTo>
                    <a:pt x="12774" y="16940"/>
                  </a:lnTo>
                  <a:lnTo>
                    <a:pt x="13048" y="16869"/>
                  </a:lnTo>
                  <a:lnTo>
                    <a:pt x="13067" y="16864"/>
                  </a:lnTo>
                  <a:lnTo>
                    <a:pt x="13072" y="16862"/>
                  </a:lnTo>
                  <a:lnTo>
                    <a:pt x="13384" y="16783"/>
                  </a:lnTo>
                  <a:lnTo>
                    <a:pt x="14246" y="16565"/>
                  </a:lnTo>
                  <a:lnTo>
                    <a:pt x="14390" y="16529"/>
                  </a:lnTo>
                  <a:lnTo>
                    <a:pt x="14558" y="16485"/>
                  </a:lnTo>
                  <a:lnTo>
                    <a:pt x="14722" y="16443"/>
                  </a:lnTo>
                  <a:lnTo>
                    <a:pt x="14867" y="16407"/>
                  </a:lnTo>
                  <a:lnTo>
                    <a:pt x="15054" y="16361"/>
                  </a:lnTo>
                  <a:lnTo>
                    <a:pt x="15599" y="16221"/>
                  </a:lnTo>
                  <a:lnTo>
                    <a:pt x="15915" y="16140"/>
                  </a:lnTo>
                  <a:lnTo>
                    <a:pt x="16232" y="16061"/>
                  </a:lnTo>
                  <a:lnTo>
                    <a:pt x="16312" y="16041"/>
                  </a:lnTo>
                  <a:lnTo>
                    <a:pt x="16472" y="16000"/>
                  </a:lnTo>
                  <a:lnTo>
                    <a:pt x="16714" y="15938"/>
                  </a:lnTo>
                  <a:lnTo>
                    <a:pt x="17173" y="15821"/>
                  </a:lnTo>
                  <a:lnTo>
                    <a:pt x="17339" y="15779"/>
                  </a:lnTo>
                  <a:lnTo>
                    <a:pt x="17498" y="15740"/>
                  </a:lnTo>
                  <a:lnTo>
                    <a:pt x="17634" y="15706"/>
                  </a:lnTo>
                  <a:lnTo>
                    <a:pt x="17768" y="15673"/>
                  </a:lnTo>
                  <a:lnTo>
                    <a:pt x="17927" y="15634"/>
                  </a:lnTo>
                  <a:lnTo>
                    <a:pt x="17943" y="15629"/>
                  </a:lnTo>
                  <a:lnTo>
                    <a:pt x="18123" y="15583"/>
                  </a:lnTo>
                  <a:lnTo>
                    <a:pt x="18263" y="15547"/>
                  </a:lnTo>
                  <a:lnTo>
                    <a:pt x="18350" y="15524"/>
                  </a:lnTo>
                  <a:lnTo>
                    <a:pt x="18353" y="15524"/>
                  </a:lnTo>
                  <a:lnTo>
                    <a:pt x="18738" y="15426"/>
                  </a:lnTo>
                  <a:lnTo>
                    <a:pt x="18786" y="15413"/>
                  </a:lnTo>
                  <a:lnTo>
                    <a:pt x="18818" y="15404"/>
                  </a:lnTo>
                  <a:lnTo>
                    <a:pt x="19010" y="15358"/>
                  </a:lnTo>
                  <a:lnTo>
                    <a:pt x="19119" y="15329"/>
                  </a:lnTo>
                  <a:lnTo>
                    <a:pt x="19303" y="15281"/>
                  </a:lnTo>
                  <a:lnTo>
                    <a:pt x="19415" y="15253"/>
                  </a:lnTo>
                  <a:lnTo>
                    <a:pt x="19466" y="15240"/>
                  </a:lnTo>
                  <a:lnTo>
                    <a:pt x="19467" y="15240"/>
                  </a:lnTo>
                  <a:lnTo>
                    <a:pt x="19596" y="15208"/>
                  </a:lnTo>
                  <a:lnTo>
                    <a:pt x="19886" y="15134"/>
                  </a:lnTo>
                  <a:lnTo>
                    <a:pt x="19972" y="15113"/>
                  </a:lnTo>
                  <a:cubicBezTo>
                    <a:pt x="19974" y="15113"/>
                    <a:pt x="19974" y="15110"/>
                    <a:pt x="19977" y="15110"/>
                  </a:cubicBezTo>
                  <a:lnTo>
                    <a:pt x="19987" y="15107"/>
                  </a:lnTo>
                  <a:lnTo>
                    <a:pt x="20265" y="15036"/>
                  </a:lnTo>
                  <a:lnTo>
                    <a:pt x="20556" y="14962"/>
                  </a:lnTo>
                  <a:lnTo>
                    <a:pt x="20587" y="14954"/>
                  </a:lnTo>
                  <a:lnTo>
                    <a:pt x="20613" y="14948"/>
                  </a:lnTo>
                  <a:lnTo>
                    <a:pt x="20815" y="14897"/>
                  </a:lnTo>
                  <a:lnTo>
                    <a:pt x="20846" y="14890"/>
                  </a:lnTo>
                  <a:lnTo>
                    <a:pt x="20889" y="14877"/>
                  </a:lnTo>
                  <a:lnTo>
                    <a:pt x="20939" y="14866"/>
                  </a:lnTo>
                  <a:lnTo>
                    <a:pt x="20958" y="14861"/>
                  </a:lnTo>
                  <a:lnTo>
                    <a:pt x="21107" y="14824"/>
                  </a:lnTo>
                  <a:lnTo>
                    <a:pt x="21194" y="14802"/>
                  </a:lnTo>
                  <a:lnTo>
                    <a:pt x="21322" y="14769"/>
                  </a:lnTo>
                  <a:lnTo>
                    <a:pt x="21335" y="14768"/>
                  </a:lnTo>
                  <a:lnTo>
                    <a:pt x="21399" y="14752"/>
                  </a:lnTo>
                  <a:lnTo>
                    <a:pt x="22021" y="14594"/>
                  </a:lnTo>
                  <a:lnTo>
                    <a:pt x="22399" y="14499"/>
                  </a:lnTo>
                  <a:lnTo>
                    <a:pt x="22735" y="14412"/>
                  </a:lnTo>
                  <a:lnTo>
                    <a:pt x="23466" y="14228"/>
                  </a:lnTo>
                  <a:lnTo>
                    <a:pt x="23783" y="14147"/>
                  </a:lnTo>
                  <a:lnTo>
                    <a:pt x="24109" y="14065"/>
                  </a:lnTo>
                  <a:lnTo>
                    <a:pt x="24251" y="14028"/>
                  </a:lnTo>
                  <a:lnTo>
                    <a:pt x="24807" y="13887"/>
                  </a:lnTo>
                  <a:lnTo>
                    <a:pt x="24808" y="13887"/>
                  </a:lnTo>
                  <a:lnTo>
                    <a:pt x="25045" y="13826"/>
                  </a:lnTo>
                  <a:lnTo>
                    <a:pt x="25371" y="13743"/>
                  </a:lnTo>
                  <a:lnTo>
                    <a:pt x="25678" y="13665"/>
                  </a:lnTo>
                  <a:lnTo>
                    <a:pt x="25918" y="13604"/>
                  </a:lnTo>
                  <a:lnTo>
                    <a:pt x="26344" y="13494"/>
                  </a:lnTo>
                  <a:lnTo>
                    <a:pt x="26345" y="13494"/>
                  </a:lnTo>
                  <a:lnTo>
                    <a:pt x="26800" y="13380"/>
                  </a:lnTo>
                  <a:lnTo>
                    <a:pt x="27808" y="13123"/>
                  </a:lnTo>
                  <a:lnTo>
                    <a:pt x="28005" y="13073"/>
                  </a:lnTo>
                  <a:lnTo>
                    <a:pt x="28018" y="13070"/>
                  </a:lnTo>
                  <a:lnTo>
                    <a:pt x="28284" y="13004"/>
                  </a:lnTo>
                  <a:lnTo>
                    <a:pt x="28285" y="13001"/>
                  </a:lnTo>
                  <a:lnTo>
                    <a:pt x="28322" y="12992"/>
                  </a:lnTo>
                  <a:lnTo>
                    <a:pt x="28554" y="12933"/>
                  </a:lnTo>
                  <a:lnTo>
                    <a:pt x="28581" y="12927"/>
                  </a:lnTo>
                  <a:lnTo>
                    <a:pt x="28617" y="12918"/>
                  </a:lnTo>
                  <a:lnTo>
                    <a:pt x="29045" y="12809"/>
                  </a:lnTo>
                  <a:lnTo>
                    <a:pt x="29208" y="12768"/>
                  </a:lnTo>
                  <a:lnTo>
                    <a:pt x="29808" y="12615"/>
                  </a:lnTo>
                  <a:lnTo>
                    <a:pt x="30068" y="12549"/>
                  </a:lnTo>
                  <a:cubicBezTo>
                    <a:pt x="30071" y="12549"/>
                    <a:pt x="30071" y="12549"/>
                    <a:pt x="30074" y="12546"/>
                  </a:cubicBezTo>
                  <a:lnTo>
                    <a:pt x="31237" y="12253"/>
                  </a:lnTo>
                  <a:cubicBezTo>
                    <a:pt x="31239" y="12253"/>
                    <a:pt x="31239" y="12250"/>
                    <a:pt x="31240" y="12250"/>
                  </a:cubicBezTo>
                  <a:lnTo>
                    <a:pt x="31340" y="12226"/>
                  </a:lnTo>
                  <a:lnTo>
                    <a:pt x="31503" y="12184"/>
                  </a:lnTo>
                  <a:lnTo>
                    <a:pt x="31629" y="12151"/>
                  </a:lnTo>
                  <a:lnTo>
                    <a:pt x="31875" y="12088"/>
                  </a:lnTo>
                  <a:lnTo>
                    <a:pt x="31922" y="12075"/>
                  </a:lnTo>
                  <a:lnTo>
                    <a:pt x="32235" y="11996"/>
                  </a:lnTo>
                  <a:lnTo>
                    <a:pt x="32464" y="11938"/>
                  </a:lnTo>
                  <a:lnTo>
                    <a:pt x="33997" y="11549"/>
                  </a:lnTo>
                  <a:lnTo>
                    <a:pt x="34370" y="11455"/>
                  </a:lnTo>
                  <a:lnTo>
                    <a:pt x="34907" y="11319"/>
                  </a:lnTo>
                  <a:lnTo>
                    <a:pt x="35266" y="11228"/>
                  </a:lnTo>
                  <a:lnTo>
                    <a:pt x="35748" y="11105"/>
                  </a:lnTo>
                  <a:lnTo>
                    <a:pt x="35761" y="10899"/>
                  </a:lnTo>
                  <a:lnTo>
                    <a:pt x="35764" y="10828"/>
                  </a:lnTo>
                  <a:lnTo>
                    <a:pt x="35777" y="10602"/>
                  </a:lnTo>
                  <a:lnTo>
                    <a:pt x="35786" y="10465"/>
                  </a:lnTo>
                  <a:lnTo>
                    <a:pt x="35794" y="10301"/>
                  </a:lnTo>
                  <a:lnTo>
                    <a:pt x="35805" y="10132"/>
                  </a:lnTo>
                  <a:lnTo>
                    <a:pt x="35857" y="9230"/>
                  </a:lnTo>
                  <a:lnTo>
                    <a:pt x="35872" y="8934"/>
                  </a:lnTo>
                  <a:lnTo>
                    <a:pt x="35891" y="8637"/>
                  </a:lnTo>
                  <a:lnTo>
                    <a:pt x="36165" y="3905"/>
                  </a:lnTo>
                  <a:lnTo>
                    <a:pt x="36191" y="3423"/>
                  </a:lnTo>
                  <a:lnTo>
                    <a:pt x="36209" y="3153"/>
                  </a:lnTo>
                  <a:lnTo>
                    <a:pt x="36222" y="2921"/>
                  </a:lnTo>
                  <a:lnTo>
                    <a:pt x="36222" y="2918"/>
                  </a:lnTo>
                  <a:lnTo>
                    <a:pt x="36241" y="2577"/>
                  </a:lnTo>
                  <a:lnTo>
                    <a:pt x="36245" y="2507"/>
                  </a:lnTo>
                  <a:lnTo>
                    <a:pt x="36261" y="2244"/>
                  </a:lnTo>
                  <a:lnTo>
                    <a:pt x="36262" y="2201"/>
                  </a:lnTo>
                  <a:lnTo>
                    <a:pt x="36281" y="1894"/>
                  </a:lnTo>
                  <a:lnTo>
                    <a:pt x="36294" y="1671"/>
                  </a:lnTo>
                  <a:lnTo>
                    <a:pt x="36304" y="1487"/>
                  </a:lnTo>
                  <a:lnTo>
                    <a:pt x="36320" y="1197"/>
                  </a:lnTo>
                  <a:lnTo>
                    <a:pt x="36320" y="1187"/>
                  </a:lnTo>
                  <a:lnTo>
                    <a:pt x="36339" y="888"/>
                  </a:lnTo>
                  <a:lnTo>
                    <a:pt x="36340" y="838"/>
                  </a:lnTo>
                  <a:lnTo>
                    <a:pt x="36356" y="565"/>
                  </a:lnTo>
                  <a:lnTo>
                    <a:pt x="36359" y="507"/>
                  </a:lnTo>
                  <a:lnTo>
                    <a:pt x="36373" y="265"/>
                  </a:lnTo>
                  <a:lnTo>
                    <a:pt x="36389" y="6"/>
                  </a:lnTo>
                  <a:lnTo>
                    <a:pt x="36389" y="1"/>
                  </a:lnTo>
                  <a:close/>
                </a:path>
              </a:pathLst>
            </a:custGeom>
            <a:solidFill>
              <a:srgbClr val="EFE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39"/>
            <p:cNvSpPr/>
            <p:nvPr/>
          </p:nvSpPr>
          <p:spPr>
            <a:xfrm>
              <a:off x="6432295" y="1916408"/>
              <a:ext cx="857200" cy="450405"/>
            </a:xfrm>
            <a:custGeom>
              <a:rect b="b" l="l" r="r" t="t"/>
              <a:pathLst>
                <a:path extrusionOk="0" h="23910" w="45505">
                  <a:moveTo>
                    <a:pt x="19375" y="1"/>
                  </a:moveTo>
                  <a:cubicBezTo>
                    <a:pt x="19216" y="1"/>
                    <a:pt x="19057" y="2"/>
                    <a:pt x="18898" y="4"/>
                  </a:cubicBezTo>
                  <a:lnTo>
                    <a:pt x="18896" y="4"/>
                  </a:lnTo>
                  <a:cubicBezTo>
                    <a:pt x="18564" y="10"/>
                    <a:pt x="18232" y="19"/>
                    <a:pt x="17900" y="35"/>
                  </a:cubicBezTo>
                  <a:cubicBezTo>
                    <a:pt x="16975" y="73"/>
                    <a:pt x="16051" y="149"/>
                    <a:pt x="15133" y="263"/>
                  </a:cubicBezTo>
                  <a:cubicBezTo>
                    <a:pt x="14953" y="284"/>
                    <a:pt x="14772" y="307"/>
                    <a:pt x="14592" y="335"/>
                  </a:cubicBezTo>
                  <a:cubicBezTo>
                    <a:pt x="14354" y="365"/>
                    <a:pt x="14118" y="401"/>
                    <a:pt x="13882" y="442"/>
                  </a:cubicBezTo>
                  <a:cubicBezTo>
                    <a:pt x="13518" y="499"/>
                    <a:pt x="13157" y="564"/>
                    <a:pt x="12797" y="636"/>
                  </a:cubicBezTo>
                  <a:cubicBezTo>
                    <a:pt x="12556" y="683"/>
                    <a:pt x="12315" y="733"/>
                    <a:pt x="12076" y="788"/>
                  </a:cubicBezTo>
                  <a:cubicBezTo>
                    <a:pt x="11874" y="833"/>
                    <a:pt x="11673" y="878"/>
                    <a:pt x="11474" y="928"/>
                  </a:cubicBezTo>
                  <a:lnTo>
                    <a:pt x="11187" y="999"/>
                  </a:lnTo>
                  <a:cubicBezTo>
                    <a:pt x="11062" y="1029"/>
                    <a:pt x="10940" y="1062"/>
                    <a:pt x="10818" y="1094"/>
                  </a:cubicBezTo>
                  <a:cubicBezTo>
                    <a:pt x="10689" y="1129"/>
                    <a:pt x="10560" y="1163"/>
                    <a:pt x="10434" y="1199"/>
                  </a:cubicBezTo>
                  <a:cubicBezTo>
                    <a:pt x="10191" y="1267"/>
                    <a:pt x="9951" y="1339"/>
                    <a:pt x="9714" y="1413"/>
                  </a:cubicBezTo>
                  <a:cubicBezTo>
                    <a:pt x="9392" y="1514"/>
                    <a:pt x="9078" y="1619"/>
                    <a:pt x="8767" y="1728"/>
                  </a:cubicBezTo>
                  <a:cubicBezTo>
                    <a:pt x="7858" y="2048"/>
                    <a:pt x="7003" y="2408"/>
                    <a:pt x="6206" y="2799"/>
                  </a:cubicBezTo>
                  <a:cubicBezTo>
                    <a:pt x="6042" y="2881"/>
                    <a:pt x="5880" y="2962"/>
                    <a:pt x="5721" y="3047"/>
                  </a:cubicBezTo>
                  <a:cubicBezTo>
                    <a:pt x="5506" y="3158"/>
                    <a:pt x="5297" y="3274"/>
                    <a:pt x="5091" y="3391"/>
                  </a:cubicBezTo>
                  <a:cubicBezTo>
                    <a:pt x="4769" y="3577"/>
                    <a:pt x="4454" y="3769"/>
                    <a:pt x="4152" y="3967"/>
                  </a:cubicBezTo>
                  <a:cubicBezTo>
                    <a:pt x="3946" y="4102"/>
                    <a:pt x="3744" y="4241"/>
                    <a:pt x="3545" y="4384"/>
                  </a:cubicBezTo>
                  <a:cubicBezTo>
                    <a:pt x="3376" y="4502"/>
                    <a:pt x="3210" y="4628"/>
                    <a:pt x="3048" y="4753"/>
                  </a:cubicBezTo>
                  <a:cubicBezTo>
                    <a:pt x="2868" y="4895"/>
                    <a:pt x="2692" y="5036"/>
                    <a:pt x="2521" y="5183"/>
                  </a:cubicBezTo>
                  <a:cubicBezTo>
                    <a:pt x="2423" y="5267"/>
                    <a:pt x="2325" y="5354"/>
                    <a:pt x="2230" y="5440"/>
                  </a:cubicBezTo>
                  <a:cubicBezTo>
                    <a:pt x="2041" y="5612"/>
                    <a:pt x="1857" y="5784"/>
                    <a:pt x="1684" y="5960"/>
                  </a:cubicBezTo>
                  <a:cubicBezTo>
                    <a:pt x="1574" y="6073"/>
                    <a:pt x="1466" y="6184"/>
                    <a:pt x="1364" y="6298"/>
                  </a:cubicBezTo>
                  <a:cubicBezTo>
                    <a:pt x="1242" y="6428"/>
                    <a:pt x="1125" y="6562"/>
                    <a:pt x="1013" y="6695"/>
                  </a:cubicBezTo>
                  <a:cubicBezTo>
                    <a:pt x="1046" y="6708"/>
                    <a:pt x="1080" y="6715"/>
                    <a:pt x="1115" y="6715"/>
                  </a:cubicBezTo>
                  <a:cubicBezTo>
                    <a:pt x="1130" y="6715"/>
                    <a:pt x="1146" y="6714"/>
                    <a:pt x="1161" y="6711"/>
                  </a:cubicBezTo>
                  <a:cubicBezTo>
                    <a:pt x="1169" y="6709"/>
                    <a:pt x="1174" y="6709"/>
                    <a:pt x="1182" y="6708"/>
                  </a:cubicBezTo>
                  <a:lnTo>
                    <a:pt x="1182" y="6708"/>
                  </a:lnTo>
                  <a:cubicBezTo>
                    <a:pt x="1" y="9559"/>
                    <a:pt x="418" y="12716"/>
                    <a:pt x="2726" y="15682"/>
                  </a:cubicBezTo>
                  <a:lnTo>
                    <a:pt x="6982" y="21150"/>
                  </a:lnTo>
                  <a:lnTo>
                    <a:pt x="7182" y="21405"/>
                  </a:lnTo>
                  <a:lnTo>
                    <a:pt x="7386" y="21668"/>
                  </a:lnTo>
                  <a:lnTo>
                    <a:pt x="8689" y="23343"/>
                  </a:lnTo>
                  <a:lnTo>
                    <a:pt x="8901" y="23614"/>
                  </a:lnTo>
                  <a:lnTo>
                    <a:pt x="9016" y="23758"/>
                  </a:lnTo>
                  <a:lnTo>
                    <a:pt x="9121" y="23894"/>
                  </a:lnTo>
                  <a:lnTo>
                    <a:pt x="9132" y="23910"/>
                  </a:lnTo>
                  <a:lnTo>
                    <a:pt x="9232" y="23885"/>
                  </a:lnTo>
                  <a:lnTo>
                    <a:pt x="9311" y="23865"/>
                  </a:lnTo>
                  <a:lnTo>
                    <a:pt x="9902" y="23715"/>
                  </a:lnTo>
                  <a:lnTo>
                    <a:pt x="9948" y="23703"/>
                  </a:lnTo>
                  <a:lnTo>
                    <a:pt x="10237" y="23628"/>
                  </a:lnTo>
                  <a:lnTo>
                    <a:pt x="10546" y="23552"/>
                  </a:lnTo>
                  <a:lnTo>
                    <a:pt x="10639" y="23526"/>
                  </a:lnTo>
                  <a:lnTo>
                    <a:pt x="10977" y="23441"/>
                  </a:lnTo>
                  <a:lnTo>
                    <a:pt x="11210" y="23382"/>
                  </a:lnTo>
                  <a:lnTo>
                    <a:pt x="11584" y="23286"/>
                  </a:lnTo>
                  <a:lnTo>
                    <a:pt x="11744" y="23246"/>
                  </a:lnTo>
                  <a:lnTo>
                    <a:pt x="12084" y="23159"/>
                  </a:lnTo>
                  <a:lnTo>
                    <a:pt x="12314" y="23102"/>
                  </a:lnTo>
                  <a:lnTo>
                    <a:pt x="12887" y="22956"/>
                  </a:lnTo>
                  <a:lnTo>
                    <a:pt x="12992" y="22928"/>
                  </a:lnTo>
                  <a:cubicBezTo>
                    <a:pt x="12997" y="22928"/>
                    <a:pt x="12997" y="22928"/>
                    <a:pt x="12998" y="22927"/>
                  </a:cubicBezTo>
                  <a:lnTo>
                    <a:pt x="13280" y="22855"/>
                  </a:lnTo>
                  <a:lnTo>
                    <a:pt x="13884" y="22702"/>
                  </a:lnTo>
                  <a:lnTo>
                    <a:pt x="13945" y="22686"/>
                  </a:lnTo>
                  <a:lnTo>
                    <a:pt x="14218" y="22616"/>
                  </a:lnTo>
                  <a:lnTo>
                    <a:pt x="14693" y="22495"/>
                  </a:lnTo>
                  <a:lnTo>
                    <a:pt x="14878" y="22449"/>
                  </a:lnTo>
                  <a:lnTo>
                    <a:pt x="15885" y="22195"/>
                  </a:lnTo>
                  <a:lnTo>
                    <a:pt x="15887" y="22195"/>
                  </a:lnTo>
                  <a:lnTo>
                    <a:pt x="15973" y="22170"/>
                  </a:lnTo>
                  <a:lnTo>
                    <a:pt x="16499" y="22038"/>
                  </a:lnTo>
                  <a:lnTo>
                    <a:pt x="17197" y="21860"/>
                  </a:lnTo>
                  <a:lnTo>
                    <a:pt x="17907" y="21680"/>
                  </a:lnTo>
                  <a:lnTo>
                    <a:pt x="18255" y="21592"/>
                  </a:lnTo>
                  <a:lnTo>
                    <a:pt x="18263" y="21590"/>
                  </a:lnTo>
                  <a:lnTo>
                    <a:pt x="18612" y="21502"/>
                  </a:lnTo>
                  <a:lnTo>
                    <a:pt x="18795" y="21454"/>
                  </a:lnTo>
                  <a:lnTo>
                    <a:pt x="18980" y="21408"/>
                  </a:lnTo>
                  <a:lnTo>
                    <a:pt x="19155" y="21365"/>
                  </a:lnTo>
                  <a:lnTo>
                    <a:pt x="19510" y="21274"/>
                  </a:lnTo>
                  <a:lnTo>
                    <a:pt x="19579" y="21258"/>
                  </a:lnTo>
                  <a:lnTo>
                    <a:pt x="20239" y="21091"/>
                  </a:lnTo>
                  <a:lnTo>
                    <a:pt x="20311" y="21072"/>
                  </a:lnTo>
                  <a:lnTo>
                    <a:pt x="20614" y="20994"/>
                  </a:lnTo>
                  <a:lnTo>
                    <a:pt x="20792" y="20949"/>
                  </a:lnTo>
                  <a:lnTo>
                    <a:pt x="20965" y="20906"/>
                  </a:lnTo>
                  <a:lnTo>
                    <a:pt x="21126" y="20864"/>
                  </a:lnTo>
                  <a:lnTo>
                    <a:pt x="21347" y="20809"/>
                  </a:lnTo>
                  <a:lnTo>
                    <a:pt x="21874" y="20675"/>
                  </a:lnTo>
                  <a:lnTo>
                    <a:pt x="22278" y="20573"/>
                  </a:lnTo>
                  <a:lnTo>
                    <a:pt x="22310" y="20564"/>
                  </a:lnTo>
                  <a:lnTo>
                    <a:pt x="23355" y="20298"/>
                  </a:lnTo>
                  <a:lnTo>
                    <a:pt x="23513" y="20258"/>
                  </a:lnTo>
                  <a:lnTo>
                    <a:pt x="23868" y="20168"/>
                  </a:lnTo>
                  <a:lnTo>
                    <a:pt x="24013" y="20132"/>
                  </a:lnTo>
                  <a:lnTo>
                    <a:pt x="25004" y="19880"/>
                  </a:lnTo>
                  <a:lnTo>
                    <a:pt x="25522" y="19748"/>
                  </a:lnTo>
                  <a:lnTo>
                    <a:pt x="25531" y="19745"/>
                  </a:lnTo>
                  <a:lnTo>
                    <a:pt x="25855" y="19663"/>
                  </a:lnTo>
                  <a:lnTo>
                    <a:pt x="26228" y="19569"/>
                  </a:lnTo>
                  <a:lnTo>
                    <a:pt x="26446" y="19513"/>
                  </a:lnTo>
                  <a:lnTo>
                    <a:pt x="27295" y="19298"/>
                  </a:lnTo>
                  <a:lnTo>
                    <a:pt x="27448" y="19260"/>
                  </a:lnTo>
                  <a:lnTo>
                    <a:pt x="27804" y="19168"/>
                  </a:lnTo>
                  <a:lnTo>
                    <a:pt x="28010" y="19116"/>
                  </a:lnTo>
                  <a:lnTo>
                    <a:pt x="28178" y="19074"/>
                  </a:lnTo>
                  <a:lnTo>
                    <a:pt x="28341" y="19034"/>
                  </a:lnTo>
                  <a:lnTo>
                    <a:pt x="28539" y="18983"/>
                  </a:lnTo>
                  <a:lnTo>
                    <a:pt x="28610" y="18964"/>
                  </a:lnTo>
                  <a:lnTo>
                    <a:pt x="29095" y="18842"/>
                  </a:lnTo>
                  <a:lnTo>
                    <a:pt x="29272" y="18797"/>
                  </a:lnTo>
                  <a:lnTo>
                    <a:pt x="29376" y="18770"/>
                  </a:lnTo>
                  <a:lnTo>
                    <a:pt x="29377" y="18768"/>
                  </a:lnTo>
                  <a:lnTo>
                    <a:pt x="29645" y="18699"/>
                  </a:lnTo>
                  <a:lnTo>
                    <a:pt x="30379" y="18514"/>
                  </a:lnTo>
                  <a:lnTo>
                    <a:pt x="30775" y="18413"/>
                  </a:lnTo>
                  <a:lnTo>
                    <a:pt x="30782" y="18410"/>
                  </a:lnTo>
                  <a:lnTo>
                    <a:pt x="31166" y="18313"/>
                  </a:lnTo>
                  <a:lnTo>
                    <a:pt x="31345" y="18269"/>
                  </a:lnTo>
                  <a:lnTo>
                    <a:pt x="31534" y="18220"/>
                  </a:lnTo>
                  <a:lnTo>
                    <a:pt x="31535" y="18220"/>
                  </a:lnTo>
                  <a:lnTo>
                    <a:pt x="32072" y="18084"/>
                  </a:lnTo>
                  <a:lnTo>
                    <a:pt x="32322" y="18020"/>
                  </a:lnTo>
                  <a:cubicBezTo>
                    <a:pt x="32327" y="18020"/>
                    <a:pt x="32327" y="18019"/>
                    <a:pt x="32328" y="18019"/>
                  </a:cubicBezTo>
                  <a:lnTo>
                    <a:pt x="34040" y="17584"/>
                  </a:lnTo>
                  <a:lnTo>
                    <a:pt x="34565" y="17450"/>
                  </a:lnTo>
                  <a:lnTo>
                    <a:pt x="35264" y="17274"/>
                  </a:lnTo>
                  <a:lnTo>
                    <a:pt x="35505" y="17212"/>
                  </a:lnTo>
                  <a:lnTo>
                    <a:pt x="36331" y="17003"/>
                  </a:lnTo>
                  <a:lnTo>
                    <a:pt x="36793" y="16886"/>
                  </a:lnTo>
                  <a:lnTo>
                    <a:pt x="37047" y="16821"/>
                  </a:lnTo>
                  <a:lnTo>
                    <a:pt x="37644" y="16668"/>
                  </a:lnTo>
                  <a:lnTo>
                    <a:pt x="38216" y="16522"/>
                  </a:lnTo>
                  <a:lnTo>
                    <a:pt x="38305" y="16499"/>
                  </a:lnTo>
                  <a:lnTo>
                    <a:pt x="38616" y="16420"/>
                  </a:lnTo>
                  <a:lnTo>
                    <a:pt x="38681" y="16402"/>
                  </a:lnTo>
                  <a:lnTo>
                    <a:pt x="39416" y="16217"/>
                  </a:lnTo>
                  <a:lnTo>
                    <a:pt x="39543" y="16184"/>
                  </a:lnTo>
                  <a:lnTo>
                    <a:pt x="40377" y="15972"/>
                  </a:lnTo>
                  <a:lnTo>
                    <a:pt x="41155" y="15774"/>
                  </a:lnTo>
                  <a:lnTo>
                    <a:pt x="42883" y="15334"/>
                  </a:lnTo>
                  <a:lnTo>
                    <a:pt x="43073" y="15288"/>
                  </a:lnTo>
                  <a:lnTo>
                    <a:pt x="43280" y="15234"/>
                  </a:lnTo>
                  <a:lnTo>
                    <a:pt x="43597" y="15154"/>
                  </a:lnTo>
                  <a:lnTo>
                    <a:pt x="43706" y="15126"/>
                  </a:lnTo>
                  <a:lnTo>
                    <a:pt x="43742" y="15118"/>
                  </a:lnTo>
                  <a:lnTo>
                    <a:pt x="44085" y="15031"/>
                  </a:lnTo>
                  <a:lnTo>
                    <a:pt x="44312" y="14973"/>
                  </a:lnTo>
                  <a:lnTo>
                    <a:pt x="44608" y="14898"/>
                  </a:lnTo>
                  <a:lnTo>
                    <a:pt x="44922" y="14816"/>
                  </a:lnTo>
                  <a:lnTo>
                    <a:pt x="45015" y="14793"/>
                  </a:lnTo>
                  <a:lnTo>
                    <a:pt x="45236" y="14738"/>
                  </a:lnTo>
                  <a:lnTo>
                    <a:pt x="45504" y="14669"/>
                  </a:lnTo>
                  <a:lnTo>
                    <a:pt x="45483" y="14635"/>
                  </a:lnTo>
                  <a:lnTo>
                    <a:pt x="45321" y="14430"/>
                  </a:lnTo>
                  <a:lnTo>
                    <a:pt x="45058" y="14093"/>
                  </a:lnTo>
                  <a:lnTo>
                    <a:pt x="44510" y="13391"/>
                  </a:lnTo>
                  <a:lnTo>
                    <a:pt x="44179" y="12967"/>
                  </a:lnTo>
                  <a:lnTo>
                    <a:pt x="44133" y="12906"/>
                  </a:lnTo>
                  <a:lnTo>
                    <a:pt x="43960" y="12685"/>
                  </a:lnTo>
                  <a:lnTo>
                    <a:pt x="43711" y="12368"/>
                  </a:lnTo>
                  <a:lnTo>
                    <a:pt x="43639" y="12275"/>
                  </a:lnTo>
                  <a:lnTo>
                    <a:pt x="43579" y="12196"/>
                  </a:lnTo>
                  <a:lnTo>
                    <a:pt x="43473" y="12062"/>
                  </a:lnTo>
                  <a:lnTo>
                    <a:pt x="43271" y="11799"/>
                  </a:lnTo>
                  <a:lnTo>
                    <a:pt x="43010" y="11464"/>
                  </a:lnTo>
                  <a:lnTo>
                    <a:pt x="42982" y="11431"/>
                  </a:lnTo>
                  <a:lnTo>
                    <a:pt x="42396" y="10679"/>
                  </a:lnTo>
                  <a:lnTo>
                    <a:pt x="40690" y="8486"/>
                  </a:lnTo>
                  <a:lnTo>
                    <a:pt x="40445" y="8173"/>
                  </a:lnTo>
                  <a:cubicBezTo>
                    <a:pt x="40413" y="8135"/>
                    <a:pt x="40384" y="8096"/>
                    <a:pt x="40354" y="8060"/>
                  </a:cubicBezTo>
                  <a:cubicBezTo>
                    <a:pt x="40208" y="7873"/>
                    <a:pt x="40052" y="7691"/>
                    <a:pt x="39893" y="7510"/>
                  </a:cubicBezTo>
                  <a:cubicBezTo>
                    <a:pt x="39652" y="7238"/>
                    <a:pt x="39400" y="6973"/>
                    <a:pt x="39133" y="6715"/>
                  </a:cubicBezTo>
                  <a:cubicBezTo>
                    <a:pt x="38958" y="6543"/>
                    <a:pt x="38778" y="6374"/>
                    <a:pt x="38590" y="6211"/>
                  </a:cubicBezTo>
                  <a:cubicBezTo>
                    <a:pt x="38438" y="6074"/>
                    <a:pt x="38280" y="5941"/>
                    <a:pt x="38121" y="5811"/>
                  </a:cubicBezTo>
                  <a:cubicBezTo>
                    <a:pt x="37945" y="5667"/>
                    <a:pt x="37769" y="5526"/>
                    <a:pt x="37587" y="5387"/>
                  </a:cubicBezTo>
                  <a:cubicBezTo>
                    <a:pt x="37486" y="5309"/>
                    <a:pt x="37380" y="5231"/>
                    <a:pt x="37276" y="5155"/>
                  </a:cubicBezTo>
                  <a:cubicBezTo>
                    <a:pt x="37074" y="5006"/>
                    <a:pt x="36868" y="4863"/>
                    <a:pt x="36657" y="4722"/>
                  </a:cubicBezTo>
                  <a:cubicBezTo>
                    <a:pt x="36384" y="4537"/>
                    <a:pt x="36104" y="4358"/>
                    <a:pt x="35818" y="4185"/>
                  </a:cubicBezTo>
                  <a:cubicBezTo>
                    <a:pt x="35046" y="3714"/>
                    <a:pt x="34225" y="3281"/>
                    <a:pt x="33362" y="2885"/>
                  </a:cubicBezTo>
                  <a:cubicBezTo>
                    <a:pt x="33198" y="2810"/>
                    <a:pt x="33032" y="2737"/>
                    <a:pt x="32864" y="2665"/>
                  </a:cubicBezTo>
                  <a:cubicBezTo>
                    <a:pt x="32647" y="2568"/>
                    <a:pt x="32426" y="2477"/>
                    <a:pt x="32204" y="2386"/>
                  </a:cubicBezTo>
                  <a:cubicBezTo>
                    <a:pt x="31866" y="2249"/>
                    <a:pt x="31521" y="2117"/>
                    <a:pt x="31173" y="1993"/>
                  </a:cubicBezTo>
                  <a:cubicBezTo>
                    <a:pt x="30944" y="1908"/>
                    <a:pt x="30711" y="1829"/>
                    <a:pt x="30477" y="1751"/>
                  </a:cubicBezTo>
                  <a:cubicBezTo>
                    <a:pt x="30284" y="1684"/>
                    <a:pt x="30088" y="1621"/>
                    <a:pt x="29888" y="1560"/>
                  </a:cubicBezTo>
                  <a:cubicBezTo>
                    <a:pt x="29673" y="1492"/>
                    <a:pt x="29460" y="1427"/>
                    <a:pt x="29240" y="1365"/>
                  </a:cubicBezTo>
                  <a:lnTo>
                    <a:pt x="29239" y="1365"/>
                  </a:lnTo>
                  <a:cubicBezTo>
                    <a:pt x="29113" y="1329"/>
                    <a:pt x="28986" y="1293"/>
                    <a:pt x="28861" y="1259"/>
                  </a:cubicBezTo>
                  <a:cubicBezTo>
                    <a:pt x="28618" y="1192"/>
                    <a:pt x="28374" y="1127"/>
                    <a:pt x="28132" y="1065"/>
                  </a:cubicBezTo>
                  <a:cubicBezTo>
                    <a:pt x="27810" y="986"/>
                    <a:pt x="27486" y="911"/>
                    <a:pt x="27160" y="839"/>
                  </a:cubicBezTo>
                  <a:cubicBezTo>
                    <a:pt x="26267" y="641"/>
                    <a:pt x="25354" y="478"/>
                    <a:pt x="24429" y="349"/>
                  </a:cubicBezTo>
                  <a:cubicBezTo>
                    <a:pt x="24249" y="323"/>
                    <a:pt x="24068" y="300"/>
                    <a:pt x="23888" y="277"/>
                  </a:cubicBezTo>
                  <a:cubicBezTo>
                    <a:pt x="23651" y="248"/>
                    <a:pt x="23413" y="221"/>
                    <a:pt x="23175" y="198"/>
                  </a:cubicBezTo>
                  <a:cubicBezTo>
                    <a:pt x="22812" y="157"/>
                    <a:pt x="22446" y="127"/>
                    <a:pt x="22079" y="99"/>
                  </a:cubicBezTo>
                  <a:cubicBezTo>
                    <a:pt x="21835" y="82"/>
                    <a:pt x="21590" y="66"/>
                    <a:pt x="21343" y="53"/>
                  </a:cubicBezTo>
                  <a:cubicBezTo>
                    <a:pt x="21135" y="42"/>
                    <a:pt x="20930" y="33"/>
                    <a:pt x="20724" y="26"/>
                  </a:cubicBezTo>
                  <a:cubicBezTo>
                    <a:pt x="20499" y="17"/>
                    <a:pt x="20269" y="11"/>
                    <a:pt x="20044" y="9"/>
                  </a:cubicBezTo>
                  <a:cubicBezTo>
                    <a:pt x="19912" y="4"/>
                    <a:pt x="19783" y="3"/>
                    <a:pt x="19653" y="3"/>
                  </a:cubicBezTo>
                  <a:cubicBezTo>
                    <a:pt x="19560" y="1"/>
                    <a:pt x="19468" y="1"/>
                    <a:pt x="193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39"/>
            <p:cNvSpPr/>
            <p:nvPr/>
          </p:nvSpPr>
          <p:spPr>
            <a:xfrm>
              <a:off x="6432540" y="1896063"/>
              <a:ext cx="859781" cy="483446"/>
            </a:xfrm>
            <a:custGeom>
              <a:rect b="b" l="l" r="r" t="t"/>
              <a:pathLst>
                <a:path extrusionOk="0" h="25664" w="45642">
                  <a:moveTo>
                    <a:pt x="20450" y="0"/>
                  </a:moveTo>
                  <a:cubicBezTo>
                    <a:pt x="20160" y="0"/>
                    <a:pt x="19911" y="366"/>
                    <a:pt x="19849" y="858"/>
                  </a:cubicBezTo>
                  <a:cubicBezTo>
                    <a:pt x="19613" y="462"/>
                    <a:pt x="19271" y="220"/>
                    <a:pt x="19004" y="220"/>
                  </a:cubicBezTo>
                  <a:cubicBezTo>
                    <a:pt x="18943" y="220"/>
                    <a:pt x="18886" y="232"/>
                    <a:pt x="18836" y="259"/>
                  </a:cubicBezTo>
                  <a:cubicBezTo>
                    <a:pt x="18651" y="354"/>
                    <a:pt x="18592" y="608"/>
                    <a:pt x="18649" y="917"/>
                  </a:cubicBezTo>
                  <a:cubicBezTo>
                    <a:pt x="18564" y="918"/>
                    <a:pt x="18482" y="930"/>
                    <a:pt x="18395" y="946"/>
                  </a:cubicBezTo>
                  <a:cubicBezTo>
                    <a:pt x="18319" y="960"/>
                    <a:pt x="18247" y="979"/>
                    <a:pt x="18176" y="998"/>
                  </a:cubicBezTo>
                  <a:cubicBezTo>
                    <a:pt x="18209" y="605"/>
                    <a:pt x="18095" y="289"/>
                    <a:pt x="17857" y="221"/>
                  </a:cubicBezTo>
                  <a:cubicBezTo>
                    <a:pt x="17826" y="212"/>
                    <a:pt x="17793" y="207"/>
                    <a:pt x="17761" y="207"/>
                  </a:cubicBezTo>
                  <a:cubicBezTo>
                    <a:pt x="17655" y="207"/>
                    <a:pt x="17543" y="253"/>
                    <a:pt x="17437" y="334"/>
                  </a:cubicBezTo>
                  <a:cubicBezTo>
                    <a:pt x="17295" y="445"/>
                    <a:pt x="17164" y="615"/>
                    <a:pt x="17064" y="829"/>
                  </a:cubicBezTo>
                  <a:cubicBezTo>
                    <a:pt x="17086" y="521"/>
                    <a:pt x="17002" y="279"/>
                    <a:pt x="16809" y="202"/>
                  </a:cubicBezTo>
                  <a:cubicBezTo>
                    <a:pt x="16769" y="186"/>
                    <a:pt x="16725" y="178"/>
                    <a:pt x="16680" y="178"/>
                  </a:cubicBezTo>
                  <a:cubicBezTo>
                    <a:pt x="16577" y="178"/>
                    <a:pt x="16464" y="218"/>
                    <a:pt x="16353" y="289"/>
                  </a:cubicBezTo>
                  <a:cubicBezTo>
                    <a:pt x="16194" y="399"/>
                    <a:pt x="16037" y="575"/>
                    <a:pt x="15914" y="796"/>
                  </a:cubicBezTo>
                  <a:cubicBezTo>
                    <a:pt x="15809" y="527"/>
                    <a:pt x="15635" y="351"/>
                    <a:pt x="15436" y="348"/>
                  </a:cubicBezTo>
                  <a:cubicBezTo>
                    <a:pt x="15435" y="348"/>
                    <a:pt x="15434" y="348"/>
                    <a:pt x="15433" y="348"/>
                  </a:cubicBezTo>
                  <a:cubicBezTo>
                    <a:pt x="15134" y="348"/>
                    <a:pt x="14890" y="747"/>
                    <a:pt x="14847" y="1255"/>
                  </a:cubicBezTo>
                  <a:cubicBezTo>
                    <a:pt x="14678" y="1008"/>
                    <a:pt x="14466" y="817"/>
                    <a:pt x="14261" y="712"/>
                  </a:cubicBezTo>
                  <a:cubicBezTo>
                    <a:pt x="14149" y="654"/>
                    <a:pt x="14039" y="624"/>
                    <a:pt x="13939" y="624"/>
                  </a:cubicBezTo>
                  <a:cubicBezTo>
                    <a:pt x="13858" y="624"/>
                    <a:pt x="13784" y="644"/>
                    <a:pt x="13723" y="684"/>
                  </a:cubicBezTo>
                  <a:cubicBezTo>
                    <a:pt x="13542" y="806"/>
                    <a:pt x="13513" y="1077"/>
                    <a:pt x="13613" y="1392"/>
                  </a:cubicBezTo>
                  <a:cubicBezTo>
                    <a:pt x="13502" y="1409"/>
                    <a:pt x="13388" y="1434"/>
                    <a:pt x="13272" y="1471"/>
                  </a:cubicBezTo>
                  <a:cubicBezTo>
                    <a:pt x="13194" y="1496"/>
                    <a:pt x="13124" y="1529"/>
                    <a:pt x="13056" y="1561"/>
                  </a:cubicBezTo>
                  <a:cubicBezTo>
                    <a:pt x="13080" y="1255"/>
                    <a:pt x="13000" y="1011"/>
                    <a:pt x="12810" y="936"/>
                  </a:cubicBezTo>
                  <a:cubicBezTo>
                    <a:pt x="12770" y="919"/>
                    <a:pt x="12726" y="911"/>
                    <a:pt x="12680" y="911"/>
                  </a:cubicBezTo>
                  <a:cubicBezTo>
                    <a:pt x="12385" y="911"/>
                    <a:pt x="12009" y="1239"/>
                    <a:pt x="11807" y="1737"/>
                  </a:cubicBezTo>
                  <a:cubicBezTo>
                    <a:pt x="11784" y="1790"/>
                    <a:pt x="11767" y="1841"/>
                    <a:pt x="11751" y="1893"/>
                  </a:cubicBezTo>
                  <a:cubicBezTo>
                    <a:pt x="11620" y="1377"/>
                    <a:pt x="11303" y="1005"/>
                    <a:pt x="11002" y="1005"/>
                  </a:cubicBezTo>
                  <a:cubicBezTo>
                    <a:pt x="10974" y="1005"/>
                    <a:pt x="10947" y="1008"/>
                    <a:pt x="10919" y="1015"/>
                  </a:cubicBezTo>
                  <a:cubicBezTo>
                    <a:pt x="10632" y="1094"/>
                    <a:pt x="10489" y="1517"/>
                    <a:pt x="10569" y="2011"/>
                  </a:cubicBezTo>
                  <a:cubicBezTo>
                    <a:pt x="10364" y="1820"/>
                    <a:pt x="10133" y="1689"/>
                    <a:pt x="9925" y="1637"/>
                  </a:cubicBezTo>
                  <a:cubicBezTo>
                    <a:pt x="9857" y="1621"/>
                    <a:pt x="9792" y="1613"/>
                    <a:pt x="9730" y="1613"/>
                  </a:cubicBezTo>
                  <a:cubicBezTo>
                    <a:pt x="9606" y="1613"/>
                    <a:pt x="9498" y="1647"/>
                    <a:pt x="9424" y="1719"/>
                  </a:cubicBezTo>
                  <a:cubicBezTo>
                    <a:pt x="9274" y="1867"/>
                    <a:pt x="9290" y="2128"/>
                    <a:pt x="9433" y="2405"/>
                  </a:cubicBezTo>
                  <a:cubicBezTo>
                    <a:pt x="9353" y="2432"/>
                    <a:pt x="9275" y="2463"/>
                    <a:pt x="9196" y="2502"/>
                  </a:cubicBezTo>
                  <a:cubicBezTo>
                    <a:pt x="9125" y="2535"/>
                    <a:pt x="9063" y="2575"/>
                    <a:pt x="9001" y="2614"/>
                  </a:cubicBezTo>
                  <a:cubicBezTo>
                    <a:pt x="8921" y="2232"/>
                    <a:pt x="8721" y="1965"/>
                    <a:pt x="8474" y="1965"/>
                  </a:cubicBezTo>
                  <a:cubicBezTo>
                    <a:pt x="8472" y="1965"/>
                    <a:pt x="8470" y="1965"/>
                    <a:pt x="8468" y="1965"/>
                  </a:cubicBezTo>
                  <a:cubicBezTo>
                    <a:pt x="8191" y="1971"/>
                    <a:pt x="7949" y="2314"/>
                    <a:pt x="7888" y="2783"/>
                  </a:cubicBezTo>
                  <a:cubicBezTo>
                    <a:pt x="7816" y="2483"/>
                    <a:pt x="7663" y="2278"/>
                    <a:pt x="7454" y="2265"/>
                  </a:cubicBezTo>
                  <a:cubicBezTo>
                    <a:pt x="7447" y="2265"/>
                    <a:pt x="7440" y="2264"/>
                    <a:pt x="7432" y="2264"/>
                  </a:cubicBezTo>
                  <a:cubicBezTo>
                    <a:pt x="7292" y="2264"/>
                    <a:pt x="7153" y="2346"/>
                    <a:pt x="7038" y="2489"/>
                  </a:cubicBezTo>
                  <a:cubicBezTo>
                    <a:pt x="6920" y="2643"/>
                    <a:pt x="6821" y="2863"/>
                    <a:pt x="6775" y="3109"/>
                  </a:cubicBezTo>
                  <a:cubicBezTo>
                    <a:pt x="6625" y="2928"/>
                    <a:pt x="6449" y="2819"/>
                    <a:pt x="6286" y="2819"/>
                  </a:cubicBezTo>
                  <a:cubicBezTo>
                    <a:pt x="6248" y="2819"/>
                    <a:pt x="6212" y="2825"/>
                    <a:pt x="6176" y="2837"/>
                  </a:cubicBezTo>
                  <a:cubicBezTo>
                    <a:pt x="5887" y="2942"/>
                    <a:pt x="5781" y="3398"/>
                    <a:pt x="5911" y="3890"/>
                  </a:cubicBezTo>
                  <a:cubicBezTo>
                    <a:pt x="5630" y="3681"/>
                    <a:pt x="5321" y="3578"/>
                    <a:pt x="5072" y="3578"/>
                  </a:cubicBezTo>
                  <a:cubicBezTo>
                    <a:pt x="4888" y="3578"/>
                    <a:pt x="4736" y="3634"/>
                    <a:pt x="4650" y="3745"/>
                  </a:cubicBezTo>
                  <a:cubicBezTo>
                    <a:pt x="4519" y="3918"/>
                    <a:pt x="4596" y="4192"/>
                    <a:pt x="4798" y="4446"/>
                  </a:cubicBezTo>
                  <a:cubicBezTo>
                    <a:pt x="4699" y="4504"/>
                    <a:pt x="4603" y="4569"/>
                    <a:pt x="4509" y="4648"/>
                  </a:cubicBezTo>
                  <a:cubicBezTo>
                    <a:pt x="4447" y="4700"/>
                    <a:pt x="4389" y="4754"/>
                    <a:pt x="4337" y="4807"/>
                  </a:cubicBezTo>
                  <a:cubicBezTo>
                    <a:pt x="4249" y="4512"/>
                    <a:pt x="4085" y="4316"/>
                    <a:pt x="3875" y="4315"/>
                  </a:cubicBezTo>
                  <a:cubicBezTo>
                    <a:pt x="3874" y="4315"/>
                    <a:pt x="3873" y="4315"/>
                    <a:pt x="3873" y="4315"/>
                  </a:cubicBezTo>
                  <a:cubicBezTo>
                    <a:pt x="3706" y="4315"/>
                    <a:pt x="3550" y="4447"/>
                    <a:pt x="3434" y="4653"/>
                  </a:cubicBezTo>
                  <a:cubicBezTo>
                    <a:pt x="3315" y="4856"/>
                    <a:pt x="3240" y="5138"/>
                    <a:pt x="3247" y="5449"/>
                  </a:cubicBezTo>
                  <a:cubicBezTo>
                    <a:pt x="3247" y="5507"/>
                    <a:pt x="3255" y="5562"/>
                    <a:pt x="3260" y="5615"/>
                  </a:cubicBezTo>
                  <a:cubicBezTo>
                    <a:pt x="3113" y="5428"/>
                    <a:pt x="2940" y="5280"/>
                    <a:pt x="2771" y="5188"/>
                  </a:cubicBezTo>
                  <a:cubicBezTo>
                    <a:pt x="2705" y="5267"/>
                    <a:pt x="2640" y="5347"/>
                    <a:pt x="2578" y="5426"/>
                  </a:cubicBezTo>
                  <a:cubicBezTo>
                    <a:pt x="2489" y="5537"/>
                    <a:pt x="2404" y="5650"/>
                    <a:pt x="2323" y="5764"/>
                  </a:cubicBezTo>
                  <a:cubicBezTo>
                    <a:pt x="2253" y="5858"/>
                    <a:pt x="2188" y="5952"/>
                    <a:pt x="2123" y="6047"/>
                  </a:cubicBezTo>
                  <a:cubicBezTo>
                    <a:pt x="2152" y="6105"/>
                    <a:pt x="2188" y="6161"/>
                    <a:pt x="2228" y="6219"/>
                  </a:cubicBezTo>
                  <a:cubicBezTo>
                    <a:pt x="2165" y="6200"/>
                    <a:pt x="2101" y="6184"/>
                    <a:pt x="2041" y="6173"/>
                  </a:cubicBezTo>
                  <a:cubicBezTo>
                    <a:pt x="1978" y="6265"/>
                    <a:pt x="1919" y="6359"/>
                    <a:pt x="1862" y="6453"/>
                  </a:cubicBezTo>
                  <a:cubicBezTo>
                    <a:pt x="1771" y="6597"/>
                    <a:pt x="1687" y="6743"/>
                    <a:pt x="1607" y="6890"/>
                  </a:cubicBezTo>
                  <a:cubicBezTo>
                    <a:pt x="1521" y="7049"/>
                    <a:pt x="1439" y="7210"/>
                    <a:pt x="1364" y="7373"/>
                  </a:cubicBezTo>
                  <a:cubicBezTo>
                    <a:pt x="1242" y="7503"/>
                    <a:pt x="1125" y="7636"/>
                    <a:pt x="1013" y="7770"/>
                  </a:cubicBezTo>
                  <a:cubicBezTo>
                    <a:pt x="1047" y="7783"/>
                    <a:pt x="1082" y="7790"/>
                    <a:pt x="1118" y="7790"/>
                  </a:cubicBezTo>
                  <a:cubicBezTo>
                    <a:pt x="1132" y="7790"/>
                    <a:pt x="1147" y="7789"/>
                    <a:pt x="1161" y="7786"/>
                  </a:cubicBezTo>
                  <a:cubicBezTo>
                    <a:pt x="1169" y="7785"/>
                    <a:pt x="1174" y="7785"/>
                    <a:pt x="1182" y="7782"/>
                  </a:cubicBezTo>
                  <a:lnTo>
                    <a:pt x="1182" y="7782"/>
                  </a:lnTo>
                  <a:cubicBezTo>
                    <a:pt x="1" y="10633"/>
                    <a:pt x="418" y="13791"/>
                    <a:pt x="2726" y="16758"/>
                  </a:cubicBezTo>
                  <a:lnTo>
                    <a:pt x="6982" y="22224"/>
                  </a:lnTo>
                  <a:lnTo>
                    <a:pt x="7182" y="22481"/>
                  </a:lnTo>
                  <a:lnTo>
                    <a:pt x="7386" y="22742"/>
                  </a:lnTo>
                  <a:lnTo>
                    <a:pt x="8689" y="24417"/>
                  </a:lnTo>
                  <a:lnTo>
                    <a:pt x="8901" y="24690"/>
                  </a:lnTo>
                  <a:lnTo>
                    <a:pt x="9016" y="24834"/>
                  </a:lnTo>
                  <a:lnTo>
                    <a:pt x="9121" y="24970"/>
                  </a:lnTo>
                  <a:lnTo>
                    <a:pt x="9132" y="24986"/>
                  </a:lnTo>
                  <a:lnTo>
                    <a:pt x="9288" y="25183"/>
                  </a:lnTo>
                  <a:cubicBezTo>
                    <a:pt x="9291" y="25370"/>
                    <a:pt x="9349" y="25450"/>
                    <a:pt x="9369" y="25460"/>
                  </a:cubicBezTo>
                  <a:cubicBezTo>
                    <a:pt x="9373" y="25462"/>
                    <a:pt x="9378" y="25463"/>
                    <a:pt x="9383" y="25463"/>
                  </a:cubicBezTo>
                  <a:cubicBezTo>
                    <a:pt x="9405" y="25463"/>
                    <a:pt x="9438" y="25451"/>
                    <a:pt x="9477" y="25427"/>
                  </a:cubicBezTo>
                  <a:lnTo>
                    <a:pt x="9662" y="25664"/>
                  </a:lnTo>
                  <a:cubicBezTo>
                    <a:pt x="9782" y="25586"/>
                    <a:pt x="9902" y="25465"/>
                    <a:pt x="10009" y="25312"/>
                  </a:cubicBezTo>
                  <a:cubicBezTo>
                    <a:pt x="10063" y="25234"/>
                    <a:pt x="10114" y="25146"/>
                    <a:pt x="10160" y="25050"/>
                  </a:cubicBezTo>
                  <a:cubicBezTo>
                    <a:pt x="10183" y="25003"/>
                    <a:pt x="10204" y="24955"/>
                    <a:pt x="10222" y="24905"/>
                  </a:cubicBezTo>
                  <a:cubicBezTo>
                    <a:pt x="10242" y="24850"/>
                    <a:pt x="10257" y="24798"/>
                    <a:pt x="10273" y="24746"/>
                  </a:cubicBezTo>
                  <a:cubicBezTo>
                    <a:pt x="10322" y="24919"/>
                    <a:pt x="10391" y="25072"/>
                    <a:pt x="10471" y="25204"/>
                  </a:cubicBezTo>
                  <a:cubicBezTo>
                    <a:pt x="10533" y="25310"/>
                    <a:pt x="10608" y="25400"/>
                    <a:pt x="10683" y="25469"/>
                  </a:cubicBezTo>
                  <a:cubicBezTo>
                    <a:pt x="10792" y="25569"/>
                    <a:pt x="10909" y="25625"/>
                    <a:pt x="11021" y="25625"/>
                  </a:cubicBezTo>
                  <a:cubicBezTo>
                    <a:pt x="11049" y="25625"/>
                    <a:pt x="11076" y="25622"/>
                    <a:pt x="11103" y="25615"/>
                  </a:cubicBezTo>
                  <a:cubicBezTo>
                    <a:pt x="11380" y="25544"/>
                    <a:pt x="11519" y="25124"/>
                    <a:pt x="11452" y="24630"/>
                  </a:cubicBezTo>
                  <a:lnTo>
                    <a:pt x="11452" y="24630"/>
                  </a:lnTo>
                  <a:cubicBezTo>
                    <a:pt x="11640" y="24811"/>
                    <a:pt x="11845" y="24941"/>
                    <a:pt x="12034" y="25007"/>
                  </a:cubicBezTo>
                  <a:cubicBezTo>
                    <a:pt x="12125" y="25040"/>
                    <a:pt x="12213" y="25057"/>
                    <a:pt x="12293" y="25057"/>
                  </a:cubicBezTo>
                  <a:cubicBezTo>
                    <a:pt x="12315" y="25057"/>
                    <a:pt x="12336" y="25056"/>
                    <a:pt x="12356" y="25053"/>
                  </a:cubicBezTo>
                  <a:cubicBezTo>
                    <a:pt x="12438" y="25046"/>
                    <a:pt x="12510" y="25017"/>
                    <a:pt x="12567" y="24967"/>
                  </a:cubicBezTo>
                  <a:cubicBezTo>
                    <a:pt x="12587" y="24949"/>
                    <a:pt x="12604" y="24929"/>
                    <a:pt x="12618" y="24908"/>
                  </a:cubicBezTo>
                  <a:lnTo>
                    <a:pt x="12618" y="24906"/>
                  </a:lnTo>
                  <a:cubicBezTo>
                    <a:pt x="12669" y="24834"/>
                    <a:pt x="12689" y="24739"/>
                    <a:pt x="12683" y="24630"/>
                  </a:cubicBezTo>
                  <a:cubicBezTo>
                    <a:pt x="12682" y="24604"/>
                    <a:pt x="12681" y="24581"/>
                    <a:pt x="12675" y="24554"/>
                  </a:cubicBezTo>
                  <a:cubicBezTo>
                    <a:pt x="12662" y="24472"/>
                    <a:pt x="12637" y="24382"/>
                    <a:pt x="12597" y="24291"/>
                  </a:cubicBezTo>
                  <a:cubicBezTo>
                    <a:pt x="12595" y="24287"/>
                    <a:pt x="12595" y="24284"/>
                    <a:pt x="12594" y="24281"/>
                  </a:cubicBezTo>
                  <a:lnTo>
                    <a:pt x="12610" y="24277"/>
                  </a:lnTo>
                  <a:cubicBezTo>
                    <a:pt x="12683" y="24255"/>
                    <a:pt x="12757" y="24228"/>
                    <a:pt x="12834" y="24197"/>
                  </a:cubicBezTo>
                  <a:cubicBezTo>
                    <a:pt x="12904" y="24169"/>
                    <a:pt x="12972" y="24135"/>
                    <a:pt x="13036" y="24101"/>
                  </a:cubicBezTo>
                  <a:cubicBezTo>
                    <a:pt x="13043" y="24158"/>
                    <a:pt x="13054" y="24215"/>
                    <a:pt x="13066" y="24267"/>
                  </a:cubicBezTo>
                  <a:cubicBezTo>
                    <a:pt x="13069" y="24278"/>
                    <a:pt x="13072" y="24285"/>
                    <a:pt x="13073" y="24294"/>
                  </a:cubicBezTo>
                  <a:cubicBezTo>
                    <a:pt x="13101" y="24395"/>
                    <a:pt x="13137" y="24483"/>
                    <a:pt x="13184" y="24560"/>
                  </a:cubicBezTo>
                  <a:cubicBezTo>
                    <a:pt x="13184" y="24563"/>
                    <a:pt x="13187" y="24567"/>
                    <a:pt x="13189" y="24570"/>
                  </a:cubicBezTo>
                  <a:cubicBezTo>
                    <a:pt x="13272" y="24704"/>
                    <a:pt x="13381" y="24786"/>
                    <a:pt x="13506" y="24798"/>
                  </a:cubicBezTo>
                  <a:cubicBezTo>
                    <a:pt x="13515" y="24799"/>
                    <a:pt x="13524" y="24799"/>
                    <a:pt x="13532" y="24799"/>
                  </a:cubicBezTo>
                  <a:cubicBezTo>
                    <a:pt x="13793" y="24799"/>
                    <a:pt x="14040" y="24489"/>
                    <a:pt x="14153" y="24053"/>
                  </a:cubicBezTo>
                  <a:cubicBezTo>
                    <a:pt x="14186" y="24356"/>
                    <a:pt x="14315" y="24580"/>
                    <a:pt x="14514" y="24623"/>
                  </a:cubicBezTo>
                  <a:cubicBezTo>
                    <a:pt x="14536" y="24628"/>
                    <a:pt x="14559" y="24630"/>
                    <a:pt x="14582" y="24630"/>
                  </a:cubicBezTo>
                  <a:cubicBezTo>
                    <a:pt x="14710" y="24630"/>
                    <a:pt x="14846" y="24557"/>
                    <a:pt x="14968" y="24428"/>
                  </a:cubicBezTo>
                  <a:cubicBezTo>
                    <a:pt x="15046" y="24346"/>
                    <a:pt x="15119" y="24244"/>
                    <a:pt x="15181" y="24125"/>
                  </a:cubicBezTo>
                  <a:cubicBezTo>
                    <a:pt x="15217" y="24054"/>
                    <a:pt x="15251" y="23977"/>
                    <a:pt x="15282" y="23896"/>
                  </a:cubicBezTo>
                  <a:cubicBezTo>
                    <a:pt x="15315" y="23953"/>
                    <a:pt x="15351" y="24004"/>
                    <a:pt x="15387" y="24049"/>
                  </a:cubicBezTo>
                  <a:cubicBezTo>
                    <a:pt x="15462" y="24144"/>
                    <a:pt x="15547" y="24212"/>
                    <a:pt x="15634" y="24248"/>
                  </a:cubicBezTo>
                  <a:cubicBezTo>
                    <a:pt x="15677" y="24264"/>
                    <a:pt x="15720" y="24273"/>
                    <a:pt x="15764" y="24273"/>
                  </a:cubicBezTo>
                  <a:cubicBezTo>
                    <a:pt x="15779" y="24273"/>
                    <a:pt x="15794" y="24272"/>
                    <a:pt x="15809" y="24270"/>
                  </a:cubicBezTo>
                  <a:cubicBezTo>
                    <a:pt x="15956" y="24248"/>
                    <a:pt x="16076" y="24130"/>
                    <a:pt x="16155" y="23952"/>
                  </a:cubicBezTo>
                  <a:cubicBezTo>
                    <a:pt x="16165" y="23935"/>
                    <a:pt x="16172" y="23919"/>
                    <a:pt x="16177" y="23901"/>
                  </a:cubicBezTo>
                  <a:cubicBezTo>
                    <a:pt x="16206" y="23831"/>
                    <a:pt x="16227" y="23751"/>
                    <a:pt x="16242" y="23665"/>
                  </a:cubicBezTo>
                  <a:cubicBezTo>
                    <a:pt x="16247" y="23643"/>
                    <a:pt x="16252" y="23621"/>
                    <a:pt x="16253" y="23598"/>
                  </a:cubicBezTo>
                  <a:cubicBezTo>
                    <a:pt x="16263" y="23523"/>
                    <a:pt x="16269" y="23444"/>
                    <a:pt x="16269" y="23362"/>
                  </a:cubicBezTo>
                  <a:cubicBezTo>
                    <a:pt x="16269" y="23341"/>
                    <a:pt x="16269" y="23321"/>
                    <a:pt x="16268" y="23302"/>
                  </a:cubicBezTo>
                  <a:lnTo>
                    <a:pt x="16268" y="23302"/>
                  </a:lnTo>
                  <a:cubicBezTo>
                    <a:pt x="16292" y="23331"/>
                    <a:pt x="16317" y="23357"/>
                    <a:pt x="16343" y="23385"/>
                  </a:cubicBezTo>
                  <a:cubicBezTo>
                    <a:pt x="16478" y="23526"/>
                    <a:pt x="16627" y="23636"/>
                    <a:pt x="16769" y="23714"/>
                  </a:cubicBezTo>
                  <a:cubicBezTo>
                    <a:pt x="16914" y="23792"/>
                    <a:pt x="17057" y="23834"/>
                    <a:pt x="17181" y="23834"/>
                  </a:cubicBezTo>
                  <a:cubicBezTo>
                    <a:pt x="17210" y="23834"/>
                    <a:pt x="17239" y="23831"/>
                    <a:pt x="17267" y="23826"/>
                  </a:cubicBezTo>
                  <a:cubicBezTo>
                    <a:pt x="17330" y="23816"/>
                    <a:pt x="17385" y="23790"/>
                    <a:pt x="17430" y="23754"/>
                  </a:cubicBezTo>
                  <a:cubicBezTo>
                    <a:pt x="17539" y="23666"/>
                    <a:pt x="17580" y="23513"/>
                    <a:pt x="17555" y="23333"/>
                  </a:cubicBezTo>
                  <a:cubicBezTo>
                    <a:pt x="17545" y="23240"/>
                    <a:pt x="17518" y="23144"/>
                    <a:pt x="17476" y="23040"/>
                  </a:cubicBezTo>
                  <a:cubicBezTo>
                    <a:pt x="17584" y="23015"/>
                    <a:pt x="17695" y="22981"/>
                    <a:pt x="17808" y="22934"/>
                  </a:cubicBezTo>
                  <a:cubicBezTo>
                    <a:pt x="17883" y="22905"/>
                    <a:pt x="17952" y="22871"/>
                    <a:pt x="18017" y="22835"/>
                  </a:cubicBezTo>
                  <a:cubicBezTo>
                    <a:pt x="18017" y="22927"/>
                    <a:pt x="18024" y="23014"/>
                    <a:pt x="18042" y="23089"/>
                  </a:cubicBezTo>
                  <a:cubicBezTo>
                    <a:pt x="18065" y="23204"/>
                    <a:pt x="18110" y="23298"/>
                    <a:pt x="18173" y="23363"/>
                  </a:cubicBezTo>
                  <a:cubicBezTo>
                    <a:pt x="18209" y="23401"/>
                    <a:pt x="18251" y="23429"/>
                    <a:pt x="18299" y="23447"/>
                  </a:cubicBezTo>
                  <a:cubicBezTo>
                    <a:pt x="18334" y="23459"/>
                    <a:pt x="18371" y="23465"/>
                    <a:pt x="18409" y="23465"/>
                  </a:cubicBezTo>
                  <a:cubicBezTo>
                    <a:pt x="18657" y="23465"/>
                    <a:pt x="18951" y="23211"/>
                    <a:pt x="19153" y="22828"/>
                  </a:cubicBezTo>
                  <a:cubicBezTo>
                    <a:pt x="19189" y="22758"/>
                    <a:pt x="19221" y="22685"/>
                    <a:pt x="19251" y="22610"/>
                  </a:cubicBezTo>
                  <a:cubicBezTo>
                    <a:pt x="19261" y="22588"/>
                    <a:pt x="19269" y="22566"/>
                    <a:pt x="19276" y="22545"/>
                  </a:cubicBezTo>
                  <a:cubicBezTo>
                    <a:pt x="19285" y="22513"/>
                    <a:pt x="19295" y="22481"/>
                    <a:pt x="19305" y="22451"/>
                  </a:cubicBezTo>
                  <a:cubicBezTo>
                    <a:pt x="19319" y="22503"/>
                    <a:pt x="19335" y="22553"/>
                    <a:pt x="19355" y="22604"/>
                  </a:cubicBezTo>
                  <a:cubicBezTo>
                    <a:pt x="19409" y="22748"/>
                    <a:pt x="19475" y="22878"/>
                    <a:pt x="19552" y="22986"/>
                  </a:cubicBezTo>
                  <a:cubicBezTo>
                    <a:pt x="19576" y="23022"/>
                    <a:pt x="19604" y="23057"/>
                    <a:pt x="19631" y="23087"/>
                  </a:cubicBezTo>
                  <a:cubicBezTo>
                    <a:pt x="19705" y="23175"/>
                    <a:pt x="19785" y="23240"/>
                    <a:pt x="19868" y="23282"/>
                  </a:cubicBezTo>
                  <a:cubicBezTo>
                    <a:pt x="19930" y="23313"/>
                    <a:pt x="19993" y="23330"/>
                    <a:pt x="20055" y="23330"/>
                  </a:cubicBezTo>
                  <a:cubicBezTo>
                    <a:pt x="20082" y="23330"/>
                    <a:pt x="20109" y="23327"/>
                    <a:pt x="20136" y="23320"/>
                  </a:cubicBezTo>
                  <a:cubicBezTo>
                    <a:pt x="20158" y="23314"/>
                    <a:pt x="20175" y="23307"/>
                    <a:pt x="20194" y="23298"/>
                  </a:cubicBezTo>
                  <a:cubicBezTo>
                    <a:pt x="20279" y="23261"/>
                    <a:pt x="20346" y="23188"/>
                    <a:pt x="20396" y="23089"/>
                  </a:cubicBezTo>
                  <a:cubicBezTo>
                    <a:pt x="20428" y="23025"/>
                    <a:pt x="20455" y="22950"/>
                    <a:pt x="20471" y="22866"/>
                  </a:cubicBezTo>
                  <a:cubicBezTo>
                    <a:pt x="20477" y="22843"/>
                    <a:pt x="20483" y="22820"/>
                    <a:pt x="20484" y="22797"/>
                  </a:cubicBezTo>
                  <a:cubicBezTo>
                    <a:pt x="20500" y="22705"/>
                    <a:pt x="20504" y="22605"/>
                    <a:pt x="20499" y="22498"/>
                  </a:cubicBezTo>
                  <a:cubicBezTo>
                    <a:pt x="20497" y="22462"/>
                    <a:pt x="20496" y="22426"/>
                    <a:pt x="20490" y="22389"/>
                  </a:cubicBezTo>
                  <a:cubicBezTo>
                    <a:pt x="20490" y="22371"/>
                    <a:pt x="20486" y="22353"/>
                    <a:pt x="20484" y="22335"/>
                  </a:cubicBezTo>
                  <a:lnTo>
                    <a:pt x="20484" y="22335"/>
                  </a:lnTo>
                  <a:cubicBezTo>
                    <a:pt x="20496" y="22344"/>
                    <a:pt x="20504" y="22354"/>
                    <a:pt x="20514" y="22364"/>
                  </a:cubicBezTo>
                  <a:cubicBezTo>
                    <a:pt x="20558" y="22405"/>
                    <a:pt x="20605" y="22444"/>
                    <a:pt x="20650" y="22480"/>
                  </a:cubicBezTo>
                  <a:cubicBezTo>
                    <a:pt x="20683" y="22504"/>
                    <a:pt x="20716" y="22527"/>
                    <a:pt x="20750" y="22549"/>
                  </a:cubicBezTo>
                  <a:cubicBezTo>
                    <a:pt x="20802" y="22585"/>
                    <a:pt x="20854" y="22614"/>
                    <a:pt x="20904" y="22641"/>
                  </a:cubicBezTo>
                  <a:cubicBezTo>
                    <a:pt x="20994" y="22689"/>
                    <a:pt x="21080" y="22721"/>
                    <a:pt x="21163" y="22741"/>
                  </a:cubicBezTo>
                  <a:cubicBezTo>
                    <a:pt x="21174" y="22744"/>
                    <a:pt x="21183" y="22747"/>
                    <a:pt x="21191" y="22748"/>
                  </a:cubicBezTo>
                  <a:cubicBezTo>
                    <a:pt x="21241" y="22759"/>
                    <a:pt x="21289" y="22764"/>
                    <a:pt x="21335" y="22764"/>
                  </a:cubicBezTo>
                  <a:cubicBezTo>
                    <a:pt x="21440" y="22764"/>
                    <a:pt x="21531" y="22735"/>
                    <a:pt x="21600" y="22675"/>
                  </a:cubicBezTo>
                  <a:cubicBezTo>
                    <a:pt x="21609" y="22667"/>
                    <a:pt x="21617" y="22660"/>
                    <a:pt x="21623" y="22650"/>
                  </a:cubicBezTo>
                  <a:cubicBezTo>
                    <a:pt x="21753" y="22510"/>
                    <a:pt x="21746" y="22260"/>
                    <a:pt x="21629" y="21990"/>
                  </a:cubicBezTo>
                  <a:cubicBezTo>
                    <a:pt x="21646" y="21985"/>
                    <a:pt x="21662" y="21979"/>
                    <a:pt x="21681" y="21974"/>
                  </a:cubicBezTo>
                  <a:cubicBezTo>
                    <a:pt x="21744" y="21954"/>
                    <a:pt x="21805" y="21933"/>
                    <a:pt x="21868" y="21905"/>
                  </a:cubicBezTo>
                  <a:cubicBezTo>
                    <a:pt x="21917" y="21883"/>
                    <a:pt x="21965" y="21862"/>
                    <a:pt x="22011" y="21839"/>
                  </a:cubicBezTo>
                  <a:cubicBezTo>
                    <a:pt x="22030" y="21827"/>
                    <a:pt x="22049" y="21819"/>
                    <a:pt x="22069" y="21808"/>
                  </a:cubicBezTo>
                  <a:cubicBezTo>
                    <a:pt x="22072" y="21833"/>
                    <a:pt x="22076" y="21856"/>
                    <a:pt x="22079" y="21881"/>
                  </a:cubicBezTo>
                  <a:cubicBezTo>
                    <a:pt x="22105" y="22019"/>
                    <a:pt x="22146" y="22140"/>
                    <a:pt x="22200" y="22239"/>
                  </a:cubicBezTo>
                  <a:cubicBezTo>
                    <a:pt x="22286" y="22394"/>
                    <a:pt x="22402" y="22494"/>
                    <a:pt x="22540" y="22504"/>
                  </a:cubicBezTo>
                  <a:cubicBezTo>
                    <a:pt x="22549" y="22505"/>
                    <a:pt x="22558" y="22505"/>
                    <a:pt x="22568" y="22505"/>
                  </a:cubicBezTo>
                  <a:cubicBezTo>
                    <a:pt x="22720" y="22505"/>
                    <a:pt x="22867" y="22397"/>
                    <a:pt x="22987" y="22220"/>
                  </a:cubicBezTo>
                  <a:cubicBezTo>
                    <a:pt x="23043" y="22138"/>
                    <a:pt x="23094" y="22041"/>
                    <a:pt x="23133" y="21931"/>
                  </a:cubicBezTo>
                  <a:cubicBezTo>
                    <a:pt x="23155" y="21878"/>
                    <a:pt x="23170" y="21820"/>
                    <a:pt x="23188" y="21761"/>
                  </a:cubicBezTo>
                  <a:cubicBezTo>
                    <a:pt x="23195" y="21820"/>
                    <a:pt x="23205" y="21876"/>
                    <a:pt x="23218" y="21927"/>
                  </a:cubicBezTo>
                  <a:cubicBezTo>
                    <a:pt x="23248" y="22042"/>
                    <a:pt x="23293" y="22140"/>
                    <a:pt x="23355" y="22210"/>
                  </a:cubicBezTo>
                  <a:cubicBezTo>
                    <a:pt x="23409" y="22273"/>
                    <a:pt x="23472" y="22315"/>
                    <a:pt x="23549" y="22331"/>
                  </a:cubicBezTo>
                  <a:cubicBezTo>
                    <a:pt x="23572" y="22336"/>
                    <a:pt x="23595" y="22339"/>
                    <a:pt x="23618" y="22339"/>
                  </a:cubicBezTo>
                  <a:cubicBezTo>
                    <a:pt x="23812" y="22339"/>
                    <a:pt x="24020" y="22167"/>
                    <a:pt x="24178" y="21899"/>
                  </a:cubicBezTo>
                  <a:cubicBezTo>
                    <a:pt x="24227" y="21819"/>
                    <a:pt x="24270" y="21729"/>
                    <a:pt x="24306" y="21631"/>
                  </a:cubicBezTo>
                  <a:lnTo>
                    <a:pt x="24317" y="21603"/>
                  </a:lnTo>
                  <a:cubicBezTo>
                    <a:pt x="24324" y="21618"/>
                    <a:pt x="24332" y="21631"/>
                    <a:pt x="24340" y="21645"/>
                  </a:cubicBezTo>
                  <a:cubicBezTo>
                    <a:pt x="24469" y="21851"/>
                    <a:pt x="24632" y="21981"/>
                    <a:pt x="24797" y="21981"/>
                  </a:cubicBezTo>
                  <a:cubicBezTo>
                    <a:pt x="24812" y="21981"/>
                    <a:pt x="24828" y="21980"/>
                    <a:pt x="24843" y="21977"/>
                  </a:cubicBezTo>
                  <a:cubicBezTo>
                    <a:pt x="24864" y="21976"/>
                    <a:pt x="24881" y="21970"/>
                    <a:pt x="24901" y="21963"/>
                  </a:cubicBezTo>
                  <a:cubicBezTo>
                    <a:pt x="24992" y="21931"/>
                    <a:pt x="25072" y="21860"/>
                    <a:pt x="25134" y="21761"/>
                  </a:cubicBezTo>
                  <a:cubicBezTo>
                    <a:pt x="25246" y="21586"/>
                    <a:pt x="25310" y="21321"/>
                    <a:pt x="25300" y="21022"/>
                  </a:cubicBezTo>
                  <a:lnTo>
                    <a:pt x="25300" y="21007"/>
                  </a:lnTo>
                  <a:cubicBezTo>
                    <a:pt x="25544" y="21289"/>
                    <a:pt x="25834" y="21472"/>
                    <a:pt x="26078" y="21524"/>
                  </a:cubicBezTo>
                  <a:cubicBezTo>
                    <a:pt x="26127" y="21535"/>
                    <a:pt x="26175" y="21541"/>
                    <a:pt x="26220" y="21541"/>
                  </a:cubicBezTo>
                  <a:cubicBezTo>
                    <a:pt x="26314" y="21541"/>
                    <a:pt x="26397" y="21516"/>
                    <a:pt x="26462" y="21463"/>
                  </a:cubicBezTo>
                  <a:cubicBezTo>
                    <a:pt x="26486" y="21443"/>
                    <a:pt x="26508" y="21420"/>
                    <a:pt x="26524" y="21394"/>
                  </a:cubicBezTo>
                  <a:cubicBezTo>
                    <a:pt x="26599" y="21283"/>
                    <a:pt x="26610" y="21120"/>
                    <a:pt x="26567" y="20935"/>
                  </a:cubicBezTo>
                  <a:cubicBezTo>
                    <a:pt x="26553" y="20874"/>
                    <a:pt x="26532" y="20814"/>
                    <a:pt x="26508" y="20750"/>
                  </a:cubicBezTo>
                  <a:cubicBezTo>
                    <a:pt x="26606" y="20727"/>
                    <a:pt x="26707" y="20697"/>
                    <a:pt x="26808" y="20657"/>
                  </a:cubicBezTo>
                  <a:cubicBezTo>
                    <a:pt x="26820" y="20654"/>
                    <a:pt x="26828" y="20649"/>
                    <a:pt x="26840" y="20644"/>
                  </a:cubicBezTo>
                  <a:cubicBezTo>
                    <a:pt x="26886" y="20625"/>
                    <a:pt x="26935" y="20603"/>
                    <a:pt x="26978" y="20579"/>
                  </a:cubicBezTo>
                  <a:cubicBezTo>
                    <a:pt x="27001" y="20568"/>
                    <a:pt x="27025" y="20555"/>
                    <a:pt x="27049" y="20542"/>
                  </a:cubicBezTo>
                  <a:lnTo>
                    <a:pt x="27049" y="20563"/>
                  </a:lnTo>
                  <a:cubicBezTo>
                    <a:pt x="27049" y="20671"/>
                    <a:pt x="27061" y="20772"/>
                    <a:pt x="27088" y="20859"/>
                  </a:cubicBezTo>
                  <a:cubicBezTo>
                    <a:pt x="27123" y="20976"/>
                    <a:pt x="27182" y="21068"/>
                    <a:pt x="27266" y="21120"/>
                  </a:cubicBezTo>
                  <a:cubicBezTo>
                    <a:pt x="27287" y="21133"/>
                    <a:pt x="27306" y="21144"/>
                    <a:pt x="27331" y="21153"/>
                  </a:cubicBezTo>
                  <a:cubicBezTo>
                    <a:pt x="27366" y="21165"/>
                    <a:pt x="27402" y="21171"/>
                    <a:pt x="27439" y="21171"/>
                  </a:cubicBezTo>
                  <a:cubicBezTo>
                    <a:pt x="27486" y="21171"/>
                    <a:pt x="27534" y="21162"/>
                    <a:pt x="27585" y="21144"/>
                  </a:cubicBezTo>
                  <a:cubicBezTo>
                    <a:pt x="27590" y="21144"/>
                    <a:pt x="27593" y="21140"/>
                    <a:pt x="27599" y="21139"/>
                  </a:cubicBezTo>
                  <a:cubicBezTo>
                    <a:pt x="27700" y="21101"/>
                    <a:pt x="27807" y="21026"/>
                    <a:pt x="27905" y="20924"/>
                  </a:cubicBezTo>
                  <a:cubicBezTo>
                    <a:pt x="28054" y="20773"/>
                    <a:pt x="28189" y="20563"/>
                    <a:pt x="28285" y="20316"/>
                  </a:cubicBezTo>
                  <a:cubicBezTo>
                    <a:pt x="28305" y="20264"/>
                    <a:pt x="28319" y="20209"/>
                    <a:pt x="28335" y="20158"/>
                  </a:cubicBezTo>
                  <a:cubicBezTo>
                    <a:pt x="28358" y="20242"/>
                    <a:pt x="28386" y="20319"/>
                    <a:pt x="28418" y="20395"/>
                  </a:cubicBezTo>
                  <a:cubicBezTo>
                    <a:pt x="28422" y="20408"/>
                    <a:pt x="28429" y="20418"/>
                    <a:pt x="28435" y="20431"/>
                  </a:cubicBezTo>
                  <a:cubicBezTo>
                    <a:pt x="28487" y="20550"/>
                    <a:pt x="28550" y="20655"/>
                    <a:pt x="28618" y="20743"/>
                  </a:cubicBezTo>
                  <a:cubicBezTo>
                    <a:pt x="28651" y="20786"/>
                    <a:pt x="28687" y="20828"/>
                    <a:pt x="28724" y="20860"/>
                  </a:cubicBezTo>
                  <a:cubicBezTo>
                    <a:pt x="28838" y="20972"/>
                    <a:pt x="28962" y="21035"/>
                    <a:pt x="29082" y="21035"/>
                  </a:cubicBezTo>
                  <a:cubicBezTo>
                    <a:pt x="29110" y="21035"/>
                    <a:pt x="29137" y="21031"/>
                    <a:pt x="29164" y="21025"/>
                  </a:cubicBezTo>
                  <a:cubicBezTo>
                    <a:pt x="29325" y="20986"/>
                    <a:pt x="29440" y="20824"/>
                    <a:pt x="29493" y="20599"/>
                  </a:cubicBezTo>
                  <a:cubicBezTo>
                    <a:pt x="29532" y="20439"/>
                    <a:pt x="29541" y="20247"/>
                    <a:pt x="29512" y="20042"/>
                  </a:cubicBezTo>
                  <a:lnTo>
                    <a:pt x="29512" y="20042"/>
                  </a:lnTo>
                  <a:cubicBezTo>
                    <a:pt x="29795" y="20312"/>
                    <a:pt x="30118" y="20468"/>
                    <a:pt x="30364" y="20468"/>
                  </a:cubicBezTo>
                  <a:cubicBezTo>
                    <a:pt x="30470" y="20468"/>
                    <a:pt x="30561" y="20440"/>
                    <a:pt x="30629" y="20379"/>
                  </a:cubicBezTo>
                  <a:cubicBezTo>
                    <a:pt x="30782" y="20244"/>
                    <a:pt x="30781" y="19980"/>
                    <a:pt x="30655" y="19695"/>
                  </a:cubicBezTo>
                  <a:cubicBezTo>
                    <a:pt x="30734" y="19672"/>
                    <a:pt x="30814" y="19645"/>
                    <a:pt x="30896" y="19611"/>
                  </a:cubicBezTo>
                  <a:cubicBezTo>
                    <a:pt x="30908" y="19607"/>
                    <a:pt x="30922" y="19600"/>
                    <a:pt x="30935" y="19594"/>
                  </a:cubicBezTo>
                  <a:cubicBezTo>
                    <a:pt x="30991" y="19568"/>
                    <a:pt x="31045" y="19544"/>
                    <a:pt x="31098" y="19515"/>
                  </a:cubicBezTo>
                  <a:cubicBezTo>
                    <a:pt x="31107" y="19587"/>
                    <a:pt x="31121" y="19655"/>
                    <a:pt x="31139" y="19720"/>
                  </a:cubicBezTo>
                  <a:lnTo>
                    <a:pt x="31139" y="19723"/>
                  </a:lnTo>
                  <a:cubicBezTo>
                    <a:pt x="31218" y="20004"/>
                    <a:pt x="31372" y="20195"/>
                    <a:pt x="31567" y="20210"/>
                  </a:cubicBezTo>
                  <a:cubicBezTo>
                    <a:pt x="31577" y="20211"/>
                    <a:pt x="31586" y="20212"/>
                    <a:pt x="31596" y="20212"/>
                  </a:cubicBezTo>
                  <a:cubicBezTo>
                    <a:pt x="31775" y="20212"/>
                    <a:pt x="31951" y="20059"/>
                    <a:pt x="32077" y="19819"/>
                  </a:cubicBezTo>
                  <a:cubicBezTo>
                    <a:pt x="32096" y="19789"/>
                    <a:pt x="32110" y="19754"/>
                    <a:pt x="32126" y="19720"/>
                  </a:cubicBezTo>
                  <a:cubicBezTo>
                    <a:pt x="32149" y="19665"/>
                    <a:pt x="32171" y="19604"/>
                    <a:pt x="32191" y="19544"/>
                  </a:cubicBezTo>
                  <a:cubicBezTo>
                    <a:pt x="32198" y="19518"/>
                    <a:pt x="32205" y="19493"/>
                    <a:pt x="32212" y="19466"/>
                  </a:cubicBezTo>
                  <a:cubicBezTo>
                    <a:pt x="32217" y="19499"/>
                    <a:pt x="32221" y="19531"/>
                    <a:pt x="32227" y="19561"/>
                  </a:cubicBezTo>
                  <a:cubicBezTo>
                    <a:pt x="32236" y="19614"/>
                    <a:pt x="32249" y="19662"/>
                    <a:pt x="32264" y="19708"/>
                  </a:cubicBezTo>
                  <a:cubicBezTo>
                    <a:pt x="32327" y="19884"/>
                    <a:pt x="32433" y="20005"/>
                    <a:pt x="32572" y="20036"/>
                  </a:cubicBezTo>
                  <a:cubicBezTo>
                    <a:pt x="32595" y="20041"/>
                    <a:pt x="32618" y="20044"/>
                    <a:pt x="32642" y="20044"/>
                  </a:cubicBezTo>
                  <a:cubicBezTo>
                    <a:pt x="32713" y="20044"/>
                    <a:pt x="32785" y="20020"/>
                    <a:pt x="32856" y="19978"/>
                  </a:cubicBezTo>
                  <a:cubicBezTo>
                    <a:pt x="32934" y="19933"/>
                    <a:pt x="33011" y="19864"/>
                    <a:pt x="33080" y="19777"/>
                  </a:cubicBezTo>
                  <a:cubicBezTo>
                    <a:pt x="33086" y="19773"/>
                    <a:pt x="33092" y="19766"/>
                    <a:pt x="33094" y="19760"/>
                  </a:cubicBezTo>
                  <a:cubicBezTo>
                    <a:pt x="33157" y="19686"/>
                    <a:pt x="33210" y="19597"/>
                    <a:pt x="33259" y="19499"/>
                  </a:cubicBezTo>
                  <a:cubicBezTo>
                    <a:pt x="33289" y="19438"/>
                    <a:pt x="33317" y="19376"/>
                    <a:pt x="33340" y="19311"/>
                  </a:cubicBezTo>
                  <a:cubicBezTo>
                    <a:pt x="33386" y="19388"/>
                    <a:pt x="33434" y="19457"/>
                    <a:pt x="33484" y="19513"/>
                  </a:cubicBezTo>
                  <a:lnTo>
                    <a:pt x="33487" y="19513"/>
                  </a:lnTo>
                  <a:cubicBezTo>
                    <a:pt x="33590" y="19625"/>
                    <a:pt x="33707" y="19689"/>
                    <a:pt x="33827" y="19689"/>
                  </a:cubicBezTo>
                  <a:cubicBezTo>
                    <a:pt x="33841" y="19689"/>
                    <a:pt x="33855" y="19688"/>
                    <a:pt x="33870" y="19686"/>
                  </a:cubicBezTo>
                  <a:cubicBezTo>
                    <a:pt x="33888" y="19682"/>
                    <a:pt x="33907" y="19679"/>
                    <a:pt x="33927" y="19669"/>
                  </a:cubicBezTo>
                  <a:cubicBezTo>
                    <a:pt x="34014" y="19640"/>
                    <a:pt x="34089" y="19578"/>
                    <a:pt x="34148" y="19486"/>
                  </a:cubicBezTo>
                  <a:cubicBezTo>
                    <a:pt x="34238" y="19354"/>
                    <a:pt x="34297" y="19170"/>
                    <a:pt x="34319" y="18955"/>
                  </a:cubicBezTo>
                  <a:cubicBezTo>
                    <a:pt x="34326" y="18878"/>
                    <a:pt x="34327" y="18796"/>
                    <a:pt x="34326" y="18714"/>
                  </a:cubicBezTo>
                  <a:lnTo>
                    <a:pt x="34326" y="18714"/>
                  </a:lnTo>
                  <a:cubicBezTo>
                    <a:pt x="34385" y="18781"/>
                    <a:pt x="34447" y="18843"/>
                    <a:pt x="34512" y="18901"/>
                  </a:cubicBezTo>
                  <a:cubicBezTo>
                    <a:pt x="34625" y="19002"/>
                    <a:pt x="34744" y="19083"/>
                    <a:pt x="34860" y="19141"/>
                  </a:cubicBezTo>
                  <a:cubicBezTo>
                    <a:pt x="34995" y="19210"/>
                    <a:pt x="35126" y="19247"/>
                    <a:pt x="35241" y="19247"/>
                  </a:cubicBezTo>
                  <a:cubicBezTo>
                    <a:pt x="35337" y="19247"/>
                    <a:pt x="35422" y="19221"/>
                    <a:pt x="35488" y="19168"/>
                  </a:cubicBezTo>
                  <a:cubicBezTo>
                    <a:pt x="35547" y="19119"/>
                    <a:pt x="35584" y="19051"/>
                    <a:pt x="35605" y="18969"/>
                  </a:cubicBezTo>
                  <a:cubicBezTo>
                    <a:pt x="35628" y="18872"/>
                    <a:pt x="35623" y="18757"/>
                    <a:pt x="35590" y="18628"/>
                  </a:cubicBezTo>
                  <a:cubicBezTo>
                    <a:pt x="35576" y="18572"/>
                    <a:pt x="35556" y="18514"/>
                    <a:pt x="35533" y="18455"/>
                  </a:cubicBezTo>
                  <a:cubicBezTo>
                    <a:pt x="35621" y="18434"/>
                    <a:pt x="35713" y="18409"/>
                    <a:pt x="35805" y="18374"/>
                  </a:cubicBezTo>
                  <a:cubicBezTo>
                    <a:pt x="35805" y="18373"/>
                    <a:pt x="35807" y="18373"/>
                    <a:pt x="35807" y="18373"/>
                  </a:cubicBezTo>
                  <a:cubicBezTo>
                    <a:pt x="35827" y="18366"/>
                    <a:pt x="35847" y="18358"/>
                    <a:pt x="35866" y="18348"/>
                  </a:cubicBezTo>
                  <a:cubicBezTo>
                    <a:pt x="35941" y="18318"/>
                    <a:pt x="36010" y="18283"/>
                    <a:pt x="36075" y="18247"/>
                  </a:cubicBezTo>
                  <a:lnTo>
                    <a:pt x="36075" y="18247"/>
                  </a:lnTo>
                  <a:cubicBezTo>
                    <a:pt x="36074" y="18337"/>
                    <a:pt x="36081" y="18419"/>
                    <a:pt x="36097" y="18496"/>
                  </a:cubicBezTo>
                  <a:cubicBezTo>
                    <a:pt x="36136" y="18677"/>
                    <a:pt x="36224" y="18810"/>
                    <a:pt x="36357" y="18858"/>
                  </a:cubicBezTo>
                  <a:cubicBezTo>
                    <a:pt x="36392" y="18870"/>
                    <a:pt x="36428" y="18876"/>
                    <a:pt x="36466" y="18876"/>
                  </a:cubicBezTo>
                  <a:cubicBezTo>
                    <a:pt x="36604" y="18876"/>
                    <a:pt x="36757" y="18797"/>
                    <a:pt x="36901" y="18659"/>
                  </a:cubicBezTo>
                  <a:cubicBezTo>
                    <a:pt x="36983" y="18579"/>
                    <a:pt x="37064" y="18481"/>
                    <a:pt x="37136" y="18367"/>
                  </a:cubicBezTo>
                  <a:cubicBezTo>
                    <a:pt x="37204" y="18262"/>
                    <a:pt x="37263" y="18145"/>
                    <a:pt x="37312" y="18019"/>
                  </a:cubicBezTo>
                  <a:cubicBezTo>
                    <a:pt x="37314" y="18016"/>
                    <a:pt x="37314" y="18015"/>
                    <a:pt x="37314" y="18013"/>
                  </a:cubicBezTo>
                  <a:cubicBezTo>
                    <a:pt x="37334" y="17962"/>
                    <a:pt x="37348" y="17912"/>
                    <a:pt x="37364" y="17862"/>
                  </a:cubicBezTo>
                  <a:cubicBezTo>
                    <a:pt x="37377" y="17905"/>
                    <a:pt x="37389" y="17947"/>
                    <a:pt x="37403" y="17986"/>
                  </a:cubicBezTo>
                  <a:cubicBezTo>
                    <a:pt x="37438" y="18086"/>
                    <a:pt x="37480" y="18178"/>
                    <a:pt x="37526" y="18260"/>
                  </a:cubicBezTo>
                  <a:cubicBezTo>
                    <a:pt x="37579" y="18358"/>
                    <a:pt x="37639" y="18445"/>
                    <a:pt x="37704" y="18514"/>
                  </a:cubicBezTo>
                  <a:cubicBezTo>
                    <a:pt x="37831" y="18658"/>
                    <a:pt x="37976" y="18741"/>
                    <a:pt x="38114" y="18741"/>
                  </a:cubicBezTo>
                  <a:cubicBezTo>
                    <a:pt x="38141" y="18741"/>
                    <a:pt x="38168" y="18738"/>
                    <a:pt x="38194" y="18731"/>
                  </a:cubicBezTo>
                  <a:cubicBezTo>
                    <a:pt x="38391" y="18680"/>
                    <a:pt x="38518" y="18455"/>
                    <a:pt x="38549" y="18151"/>
                  </a:cubicBezTo>
                  <a:cubicBezTo>
                    <a:pt x="38562" y="18026"/>
                    <a:pt x="38561" y="17889"/>
                    <a:pt x="38541" y="17746"/>
                  </a:cubicBezTo>
                  <a:lnTo>
                    <a:pt x="38541" y="17746"/>
                  </a:lnTo>
                  <a:cubicBezTo>
                    <a:pt x="38600" y="17804"/>
                    <a:pt x="38662" y="17856"/>
                    <a:pt x="38723" y="17901"/>
                  </a:cubicBezTo>
                  <a:cubicBezTo>
                    <a:pt x="38956" y="18077"/>
                    <a:pt x="39198" y="18175"/>
                    <a:pt x="39393" y="18175"/>
                  </a:cubicBezTo>
                  <a:cubicBezTo>
                    <a:pt x="39498" y="18175"/>
                    <a:pt x="39590" y="18146"/>
                    <a:pt x="39658" y="18086"/>
                  </a:cubicBezTo>
                  <a:cubicBezTo>
                    <a:pt x="39785" y="17973"/>
                    <a:pt x="39805" y="17770"/>
                    <a:pt x="39737" y="17540"/>
                  </a:cubicBezTo>
                  <a:cubicBezTo>
                    <a:pt x="39723" y="17495"/>
                    <a:pt x="39706" y="17449"/>
                    <a:pt x="39687" y="17401"/>
                  </a:cubicBezTo>
                  <a:cubicBezTo>
                    <a:pt x="39766" y="17380"/>
                    <a:pt x="39846" y="17351"/>
                    <a:pt x="39927" y="17319"/>
                  </a:cubicBezTo>
                  <a:cubicBezTo>
                    <a:pt x="39997" y="17290"/>
                    <a:pt x="40064" y="17256"/>
                    <a:pt x="40129" y="17221"/>
                  </a:cubicBezTo>
                  <a:cubicBezTo>
                    <a:pt x="40139" y="17313"/>
                    <a:pt x="40159" y="17400"/>
                    <a:pt x="40186" y="17479"/>
                  </a:cubicBezTo>
                  <a:cubicBezTo>
                    <a:pt x="40267" y="17732"/>
                    <a:pt x="40416" y="17901"/>
                    <a:pt x="40598" y="17915"/>
                  </a:cubicBezTo>
                  <a:cubicBezTo>
                    <a:pt x="40607" y="17916"/>
                    <a:pt x="40617" y="17917"/>
                    <a:pt x="40626" y="17917"/>
                  </a:cubicBezTo>
                  <a:cubicBezTo>
                    <a:pt x="40824" y="17917"/>
                    <a:pt x="41015" y="17733"/>
                    <a:pt x="41145" y="17452"/>
                  </a:cubicBezTo>
                  <a:cubicBezTo>
                    <a:pt x="41182" y="17367"/>
                    <a:pt x="41217" y="17272"/>
                    <a:pt x="41243" y="17170"/>
                  </a:cubicBezTo>
                  <a:cubicBezTo>
                    <a:pt x="41257" y="17290"/>
                    <a:pt x="41286" y="17399"/>
                    <a:pt x="41328" y="17488"/>
                  </a:cubicBezTo>
                  <a:cubicBezTo>
                    <a:pt x="41390" y="17625"/>
                    <a:pt x="41484" y="17716"/>
                    <a:pt x="41602" y="17742"/>
                  </a:cubicBezTo>
                  <a:cubicBezTo>
                    <a:pt x="41625" y="17747"/>
                    <a:pt x="41649" y="17750"/>
                    <a:pt x="41672" y="17750"/>
                  </a:cubicBezTo>
                  <a:cubicBezTo>
                    <a:pt x="41852" y="17750"/>
                    <a:pt x="42041" y="17606"/>
                    <a:pt x="42194" y="17373"/>
                  </a:cubicBezTo>
                  <a:cubicBezTo>
                    <a:pt x="42264" y="17270"/>
                    <a:pt x="42323" y="17149"/>
                    <a:pt x="42372" y="17016"/>
                  </a:cubicBezTo>
                  <a:cubicBezTo>
                    <a:pt x="42424" y="17107"/>
                    <a:pt x="42482" y="17185"/>
                    <a:pt x="42545" y="17247"/>
                  </a:cubicBezTo>
                  <a:cubicBezTo>
                    <a:pt x="42635" y="17335"/>
                    <a:pt x="42736" y="17387"/>
                    <a:pt x="42837" y="17393"/>
                  </a:cubicBezTo>
                  <a:cubicBezTo>
                    <a:pt x="42838" y="17394"/>
                    <a:pt x="42841" y="17394"/>
                    <a:pt x="42842" y="17394"/>
                  </a:cubicBezTo>
                  <a:cubicBezTo>
                    <a:pt x="42863" y="17394"/>
                    <a:pt x="42878" y="17393"/>
                    <a:pt x="42899" y="17391"/>
                  </a:cubicBezTo>
                  <a:cubicBezTo>
                    <a:pt x="42980" y="17378"/>
                    <a:pt x="43052" y="17336"/>
                    <a:pt x="43115" y="17270"/>
                  </a:cubicBezTo>
                  <a:cubicBezTo>
                    <a:pt x="43134" y="17251"/>
                    <a:pt x="43153" y="17228"/>
                    <a:pt x="43169" y="17205"/>
                  </a:cubicBezTo>
                  <a:cubicBezTo>
                    <a:pt x="43183" y="17185"/>
                    <a:pt x="43196" y="17165"/>
                    <a:pt x="43209" y="17142"/>
                  </a:cubicBezTo>
                  <a:cubicBezTo>
                    <a:pt x="43225" y="17114"/>
                    <a:pt x="43239" y="17085"/>
                    <a:pt x="43252" y="17055"/>
                  </a:cubicBezTo>
                  <a:lnTo>
                    <a:pt x="43252" y="17054"/>
                  </a:lnTo>
                  <a:cubicBezTo>
                    <a:pt x="43278" y="16989"/>
                    <a:pt x="43303" y="16919"/>
                    <a:pt x="43319" y="16843"/>
                  </a:cubicBezTo>
                  <a:cubicBezTo>
                    <a:pt x="43339" y="16750"/>
                    <a:pt x="43353" y="16649"/>
                    <a:pt x="43355" y="16543"/>
                  </a:cubicBezTo>
                  <a:cubicBezTo>
                    <a:pt x="43356" y="16504"/>
                    <a:pt x="43356" y="16462"/>
                    <a:pt x="43355" y="16420"/>
                  </a:cubicBezTo>
                  <a:lnTo>
                    <a:pt x="43355" y="16420"/>
                  </a:lnTo>
                  <a:cubicBezTo>
                    <a:pt x="43387" y="16457"/>
                    <a:pt x="43421" y="16496"/>
                    <a:pt x="43457" y="16530"/>
                  </a:cubicBezTo>
                  <a:cubicBezTo>
                    <a:pt x="43531" y="16606"/>
                    <a:pt x="43607" y="16671"/>
                    <a:pt x="43687" y="16724"/>
                  </a:cubicBezTo>
                  <a:cubicBezTo>
                    <a:pt x="43703" y="16739"/>
                    <a:pt x="43721" y="16750"/>
                    <a:pt x="43737" y="16761"/>
                  </a:cubicBezTo>
                  <a:cubicBezTo>
                    <a:pt x="43779" y="16789"/>
                    <a:pt x="43823" y="16815"/>
                    <a:pt x="43862" y="16837"/>
                  </a:cubicBezTo>
                  <a:cubicBezTo>
                    <a:pt x="43892" y="16851"/>
                    <a:pt x="43921" y="16866"/>
                    <a:pt x="43950" y="16879"/>
                  </a:cubicBezTo>
                  <a:cubicBezTo>
                    <a:pt x="43963" y="16883"/>
                    <a:pt x="43977" y="16889"/>
                    <a:pt x="43990" y="16895"/>
                  </a:cubicBezTo>
                  <a:cubicBezTo>
                    <a:pt x="44004" y="16902"/>
                    <a:pt x="44019" y="16905"/>
                    <a:pt x="44033" y="16911"/>
                  </a:cubicBezTo>
                  <a:cubicBezTo>
                    <a:pt x="44035" y="16911"/>
                    <a:pt x="44036" y="16911"/>
                    <a:pt x="44039" y="16912"/>
                  </a:cubicBezTo>
                  <a:cubicBezTo>
                    <a:pt x="44078" y="16927"/>
                    <a:pt x="44118" y="16938"/>
                    <a:pt x="44156" y="16944"/>
                  </a:cubicBezTo>
                  <a:cubicBezTo>
                    <a:pt x="44192" y="16952"/>
                    <a:pt x="44226" y="16956"/>
                    <a:pt x="44259" y="16956"/>
                  </a:cubicBezTo>
                  <a:cubicBezTo>
                    <a:pt x="44268" y="16956"/>
                    <a:pt x="44276" y="16956"/>
                    <a:pt x="44284" y="16955"/>
                  </a:cubicBezTo>
                  <a:cubicBezTo>
                    <a:pt x="44328" y="16955"/>
                    <a:pt x="44371" y="16948"/>
                    <a:pt x="44410" y="16937"/>
                  </a:cubicBezTo>
                  <a:lnTo>
                    <a:pt x="44452" y="16919"/>
                  </a:lnTo>
                  <a:lnTo>
                    <a:pt x="44488" y="16908"/>
                  </a:lnTo>
                  <a:cubicBezTo>
                    <a:pt x="44527" y="16890"/>
                    <a:pt x="44569" y="16875"/>
                    <a:pt x="44606" y="16854"/>
                  </a:cubicBezTo>
                  <a:cubicBezTo>
                    <a:pt x="44693" y="16811"/>
                    <a:pt x="44728" y="16778"/>
                    <a:pt x="44769" y="16742"/>
                  </a:cubicBezTo>
                  <a:cubicBezTo>
                    <a:pt x="44778" y="16735"/>
                    <a:pt x="44787" y="16724"/>
                    <a:pt x="44793" y="16717"/>
                  </a:cubicBezTo>
                  <a:cubicBezTo>
                    <a:pt x="44806" y="16706"/>
                    <a:pt x="44816" y="16694"/>
                    <a:pt x="44826" y="16681"/>
                  </a:cubicBezTo>
                  <a:cubicBezTo>
                    <a:pt x="44912" y="16579"/>
                    <a:pt x="44937" y="16493"/>
                    <a:pt x="44935" y="16418"/>
                  </a:cubicBezTo>
                  <a:cubicBezTo>
                    <a:pt x="44934" y="16369"/>
                    <a:pt x="44920" y="16323"/>
                    <a:pt x="44902" y="16280"/>
                  </a:cubicBezTo>
                  <a:cubicBezTo>
                    <a:pt x="44892" y="16255"/>
                    <a:pt x="44881" y="16234"/>
                    <a:pt x="44865" y="16212"/>
                  </a:cubicBezTo>
                  <a:lnTo>
                    <a:pt x="44863" y="16212"/>
                  </a:lnTo>
                  <a:cubicBezTo>
                    <a:pt x="44842" y="16179"/>
                    <a:pt x="44813" y="16150"/>
                    <a:pt x="44780" y="16121"/>
                  </a:cubicBezTo>
                  <a:cubicBezTo>
                    <a:pt x="44726" y="16072"/>
                    <a:pt x="44661" y="16029"/>
                    <a:pt x="44589" y="15987"/>
                  </a:cubicBezTo>
                  <a:cubicBezTo>
                    <a:pt x="44590" y="15985"/>
                    <a:pt x="44592" y="15981"/>
                    <a:pt x="44595" y="15980"/>
                  </a:cubicBezTo>
                  <a:cubicBezTo>
                    <a:pt x="44638" y="15923"/>
                    <a:pt x="44676" y="15866"/>
                    <a:pt x="44707" y="15803"/>
                  </a:cubicBezTo>
                  <a:cubicBezTo>
                    <a:pt x="44732" y="15756"/>
                    <a:pt x="44755" y="15704"/>
                    <a:pt x="44775" y="15646"/>
                  </a:cubicBezTo>
                  <a:cubicBezTo>
                    <a:pt x="44790" y="15604"/>
                    <a:pt x="44800" y="15561"/>
                    <a:pt x="44808" y="15522"/>
                  </a:cubicBezTo>
                  <a:cubicBezTo>
                    <a:pt x="44819" y="15479"/>
                    <a:pt x="44823" y="15437"/>
                    <a:pt x="44829" y="15396"/>
                  </a:cubicBezTo>
                  <a:cubicBezTo>
                    <a:pt x="44957" y="15470"/>
                    <a:pt x="45086" y="15521"/>
                    <a:pt x="45206" y="15521"/>
                  </a:cubicBezTo>
                  <a:cubicBezTo>
                    <a:pt x="45240" y="15521"/>
                    <a:pt x="45272" y="15517"/>
                    <a:pt x="45304" y="15509"/>
                  </a:cubicBezTo>
                  <a:cubicBezTo>
                    <a:pt x="45389" y="15487"/>
                    <a:pt x="45465" y="15431"/>
                    <a:pt x="45533" y="15336"/>
                  </a:cubicBezTo>
                  <a:cubicBezTo>
                    <a:pt x="45601" y="15230"/>
                    <a:pt x="45641" y="15090"/>
                    <a:pt x="45628" y="14939"/>
                  </a:cubicBezTo>
                  <a:cubicBezTo>
                    <a:pt x="45620" y="14861"/>
                    <a:pt x="45605" y="14783"/>
                    <a:pt x="45592" y="14702"/>
                  </a:cubicBezTo>
                  <a:cubicBezTo>
                    <a:pt x="45573" y="14666"/>
                    <a:pt x="45555" y="14628"/>
                    <a:pt x="45527" y="14595"/>
                  </a:cubicBezTo>
                  <a:cubicBezTo>
                    <a:pt x="45494" y="14565"/>
                    <a:pt x="45461" y="14535"/>
                    <a:pt x="45425" y="14504"/>
                  </a:cubicBezTo>
                  <a:cubicBezTo>
                    <a:pt x="45282" y="14383"/>
                    <a:pt x="45125" y="14281"/>
                    <a:pt x="44966" y="14211"/>
                  </a:cubicBezTo>
                  <a:cubicBezTo>
                    <a:pt x="44883" y="14172"/>
                    <a:pt x="44820" y="14174"/>
                    <a:pt x="44743" y="14167"/>
                  </a:cubicBezTo>
                  <a:cubicBezTo>
                    <a:pt x="44703" y="14164"/>
                    <a:pt x="44661" y="14163"/>
                    <a:pt x="44617" y="14163"/>
                  </a:cubicBezTo>
                  <a:cubicBezTo>
                    <a:pt x="44586" y="14163"/>
                    <a:pt x="44554" y="14163"/>
                    <a:pt x="44523" y="14165"/>
                  </a:cubicBezTo>
                  <a:cubicBezTo>
                    <a:pt x="44465" y="14168"/>
                    <a:pt x="44410" y="14175"/>
                    <a:pt x="44357" y="14181"/>
                  </a:cubicBezTo>
                  <a:cubicBezTo>
                    <a:pt x="44403" y="14143"/>
                    <a:pt x="44448" y="14102"/>
                    <a:pt x="44489" y="14060"/>
                  </a:cubicBezTo>
                  <a:cubicBezTo>
                    <a:pt x="44576" y="13975"/>
                    <a:pt x="44653" y="13887"/>
                    <a:pt x="44713" y="13797"/>
                  </a:cubicBezTo>
                  <a:cubicBezTo>
                    <a:pt x="44777" y="13703"/>
                    <a:pt x="44826" y="13606"/>
                    <a:pt x="44856" y="13517"/>
                  </a:cubicBezTo>
                  <a:cubicBezTo>
                    <a:pt x="44869" y="13479"/>
                    <a:pt x="44879" y="13440"/>
                    <a:pt x="44885" y="13404"/>
                  </a:cubicBezTo>
                  <a:lnTo>
                    <a:pt x="44885" y="13403"/>
                  </a:lnTo>
                  <a:cubicBezTo>
                    <a:pt x="44907" y="13273"/>
                    <a:pt x="44888" y="13158"/>
                    <a:pt x="44820" y="13071"/>
                  </a:cubicBezTo>
                  <a:cubicBezTo>
                    <a:pt x="44798" y="13044"/>
                    <a:pt x="44772" y="13020"/>
                    <a:pt x="44743" y="13000"/>
                  </a:cubicBezTo>
                  <a:cubicBezTo>
                    <a:pt x="44669" y="12948"/>
                    <a:pt x="44569" y="12925"/>
                    <a:pt x="44456" y="12925"/>
                  </a:cubicBezTo>
                  <a:cubicBezTo>
                    <a:pt x="44453" y="12925"/>
                    <a:pt x="44450" y="12925"/>
                    <a:pt x="44446" y="12925"/>
                  </a:cubicBezTo>
                  <a:cubicBezTo>
                    <a:pt x="44414" y="12925"/>
                    <a:pt x="44381" y="12927"/>
                    <a:pt x="44345" y="12932"/>
                  </a:cubicBezTo>
                  <a:cubicBezTo>
                    <a:pt x="44214" y="12948"/>
                    <a:pt x="44069" y="12996"/>
                    <a:pt x="43921" y="13070"/>
                  </a:cubicBezTo>
                  <a:cubicBezTo>
                    <a:pt x="43873" y="13093"/>
                    <a:pt x="43825" y="13119"/>
                    <a:pt x="43779" y="13147"/>
                  </a:cubicBezTo>
                  <a:cubicBezTo>
                    <a:pt x="43794" y="13108"/>
                    <a:pt x="43805" y="13070"/>
                    <a:pt x="43817" y="13032"/>
                  </a:cubicBezTo>
                  <a:cubicBezTo>
                    <a:pt x="43847" y="12932"/>
                    <a:pt x="43867" y="12833"/>
                    <a:pt x="43880" y="12739"/>
                  </a:cubicBezTo>
                  <a:cubicBezTo>
                    <a:pt x="43925" y="12382"/>
                    <a:pt x="43841" y="12082"/>
                    <a:pt x="43639" y="11990"/>
                  </a:cubicBezTo>
                  <a:cubicBezTo>
                    <a:pt x="43595" y="11970"/>
                    <a:pt x="43549" y="11960"/>
                    <a:pt x="43500" y="11960"/>
                  </a:cubicBezTo>
                  <a:cubicBezTo>
                    <a:pt x="43341" y="11960"/>
                    <a:pt x="43162" y="12064"/>
                    <a:pt x="43000" y="12240"/>
                  </a:cubicBezTo>
                  <a:cubicBezTo>
                    <a:pt x="42946" y="12176"/>
                    <a:pt x="42889" y="12115"/>
                    <a:pt x="42827" y="12053"/>
                  </a:cubicBezTo>
                  <a:cubicBezTo>
                    <a:pt x="42770" y="12001"/>
                    <a:pt x="42714" y="11952"/>
                    <a:pt x="42656" y="11908"/>
                  </a:cubicBezTo>
                  <a:cubicBezTo>
                    <a:pt x="42994" y="11705"/>
                    <a:pt x="43183" y="11427"/>
                    <a:pt x="43104" y="11199"/>
                  </a:cubicBezTo>
                  <a:cubicBezTo>
                    <a:pt x="43035" y="10995"/>
                    <a:pt x="42770" y="10883"/>
                    <a:pt x="42433" y="10883"/>
                  </a:cubicBezTo>
                  <a:cubicBezTo>
                    <a:pt x="42347" y="10883"/>
                    <a:pt x="42256" y="10891"/>
                    <a:pt x="42163" y="10906"/>
                  </a:cubicBezTo>
                  <a:cubicBezTo>
                    <a:pt x="42427" y="10753"/>
                    <a:pt x="42581" y="10545"/>
                    <a:pt x="42541" y="10347"/>
                  </a:cubicBezTo>
                  <a:cubicBezTo>
                    <a:pt x="42488" y="10093"/>
                    <a:pt x="42134" y="9932"/>
                    <a:pt x="41687" y="9932"/>
                  </a:cubicBezTo>
                  <a:cubicBezTo>
                    <a:pt x="41647" y="9932"/>
                    <a:pt x="41606" y="9933"/>
                    <a:pt x="41565" y="9936"/>
                  </a:cubicBezTo>
                  <a:cubicBezTo>
                    <a:pt x="41737" y="9705"/>
                    <a:pt x="41799" y="9468"/>
                    <a:pt x="41696" y="9302"/>
                  </a:cubicBezTo>
                  <a:cubicBezTo>
                    <a:pt x="41618" y="9174"/>
                    <a:pt x="41456" y="9111"/>
                    <a:pt x="41255" y="9111"/>
                  </a:cubicBezTo>
                  <a:cubicBezTo>
                    <a:pt x="41068" y="9111"/>
                    <a:pt x="40847" y="9165"/>
                    <a:pt x="40625" y="9272"/>
                  </a:cubicBezTo>
                  <a:cubicBezTo>
                    <a:pt x="40885" y="8735"/>
                    <a:pt x="40822" y="8146"/>
                    <a:pt x="40514" y="8001"/>
                  </a:cubicBezTo>
                  <a:cubicBezTo>
                    <a:pt x="40469" y="7981"/>
                    <a:pt x="40422" y="7972"/>
                    <a:pt x="40373" y="7972"/>
                  </a:cubicBezTo>
                  <a:cubicBezTo>
                    <a:pt x="40202" y="7972"/>
                    <a:pt x="40017" y="8091"/>
                    <a:pt x="39854" y="8290"/>
                  </a:cubicBezTo>
                  <a:cubicBezTo>
                    <a:pt x="39781" y="8205"/>
                    <a:pt x="39696" y="8121"/>
                    <a:pt x="39600" y="8046"/>
                  </a:cubicBezTo>
                  <a:cubicBezTo>
                    <a:pt x="39535" y="7996"/>
                    <a:pt x="39475" y="7947"/>
                    <a:pt x="39407" y="7910"/>
                  </a:cubicBezTo>
                  <a:cubicBezTo>
                    <a:pt x="39675" y="7759"/>
                    <a:pt x="39833" y="7558"/>
                    <a:pt x="39784" y="7356"/>
                  </a:cubicBezTo>
                  <a:cubicBezTo>
                    <a:pt x="39746" y="7195"/>
                    <a:pt x="39583" y="7066"/>
                    <a:pt x="39358" y="6994"/>
                  </a:cubicBezTo>
                  <a:cubicBezTo>
                    <a:pt x="39245" y="6957"/>
                    <a:pt x="39113" y="6939"/>
                    <a:pt x="38972" y="6939"/>
                  </a:cubicBezTo>
                  <a:cubicBezTo>
                    <a:pt x="38832" y="6939"/>
                    <a:pt x="38684" y="6957"/>
                    <a:pt x="38536" y="6991"/>
                  </a:cubicBezTo>
                  <a:cubicBezTo>
                    <a:pt x="38482" y="7003"/>
                    <a:pt x="38428" y="7021"/>
                    <a:pt x="38378" y="7037"/>
                  </a:cubicBezTo>
                  <a:cubicBezTo>
                    <a:pt x="38749" y="6588"/>
                    <a:pt x="38845" y="6048"/>
                    <a:pt x="38573" y="5843"/>
                  </a:cubicBezTo>
                  <a:cubicBezTo>
                    <a:pt x="38500" y="5786"/>
                    <a:pt x="38411" y="5759"/>
                    <a:pt x="38313" y="5759"/>
                  </a:cubicBezTo>
                  <a:cubicBezTo>
                    <a:pt x="38086" y="5759"/>
                    <a:pt x="37808" y="5905"/>
                    <a:pt x="37569" y="6161"/>
                  </a:cubicBezTo>
                  <a:cubicBezTo>
                    <a:pt x="37610" y="5610"/>
                    <a:pt x="37395" y="5116"/>
                    <a:pt x="37079" y="5080"/>
                  </a:cubicBezTo>
                  <a:cubicBezTo>
                    <a:pt x="37065" y="5078"/>
                    <a:pt x="37052" y="5077"/>
                    <a:pt x="37038" y="5077"/>
                  </a:cubicBezTo>
                  <a:cubicBezTo>
                    <a:pt x="36844" y="5077"/>
                    <a:pt x="36666" y="5251"/>
                    <a:pt x="36549" y="5519"/>
                  </a:cubicBezTo>
                  <a:cubicBezTo>
                    <a:pt x="36478" y="5475"/>
                    <a:pt x="36403" y="5433"/>
                    <a:pt x="36324" y="5397"/>
                  </a:cubicBezTo>
                  <a:cubicBezTo>
                    <a:pt x="36253" y="5364"/>
                    <a:pt x="36182" y="5338"/>
                    <a:pt x="36114" y="5314"/>
                  </a:cubicBezTo>
                  <a:cubicBezTo>
                    <a:pt x="36361" y="5008"/>
                    <a:pt x="36446" y="4676"/>
                    <a:pt x="36280" y="4489"/>
                  </a:cubicBezTo>
                  <a:cubicBezTo>
                    <a:pt x="36198" y="4396"/>
                    <a:pt x="36069" y="4351"/>
                    <a:pt x="35915" y="4351"/>
                  </a:cubicBezTo>
                  <a:cubicBezTo>
                    <a:pt x="35726" y="4351"/>
                    <a:pt x="35499" y="4421"/>
                    <a:pt x="35278" y="4559"/>
                  </a:cubicBezTo>
                  <a:cubicBezTo>
                    <a:pt x="35465" y="4313"/>
                    <a:pt x="35524" y="4064"/>
                    <a:pt x="35400" y="3895"/>
                  </a:cubicBezTo>
                  <a:cubicBezTo>
                    <a:pt x="35315" y="3779"/>
                    <a:pt x="35161" y="3720"/>
                    <a:pt x="34972" y="3720"/>
                  </a:cubicBezTo>
                  <a:cubicBezTo>
                    <a:pt x="34777" y="3720"/>
                    <a:pt x="34546" y="3783"/>
                    <a:pt x="34319" y="3911"/>
                  </a:cubicBezTo>
                  <a:cubicBezTo>
                    <a:pt x="34375" y="3625"/>
                    <a:pt x="34320" y="3384"/>
                    <a:pt x="34148" y="3277"/>
                  </a:cubicBezTo>
                  <a:cubicBezTo>
                    <a:pt x="34089" y="3239"/>
                    <a:pt x="34021" y="3221"/>
                    <a:pt x="33948" y="3221"/>
                  </a:cubicBezTo>
                  <a:cubicBezTo>
                    <a:pt x="33704" y="3221"/>
                    <a:pt x="33401" y="3421"/>
                    <a:pt x="33170" y="3737"/>
                  </a:cubicBezTo>
                  <a:cubicBezTo>
                    <a:pt x="33155" y="3437"/>
                    <a:pt x="33071" y="3163"/>
                    <a:pt x="32950" y="2967"/>
                  </a:cubicBezTo>
                  <a:cubicBezTo>
                    <a:pt x="32830" y="2778"/>
                    <a:pt x="32675" y="2663"/>
                    <a:pt x="32513" y="2663"/>
                  </a:cubicBezTo>
                  <a:cubicBezTo>
                    <a:pt x="32509" y="2663"/>
                    <a:pt x="32505" y="2663"/>
                    <a:pt x="32501" y="2663"/>
                  </a:cubicBezTo>
                  <a:cubicBezTo>
                    <a:pt x="32285" y="2672"/>
                    <a:pt x="32119" y="2893"/>
                    <a:pt x="32041" y="3212"/>
                  </a:cubicBezTo>
                  <a:cubicBezTo>
                    <a:pt x="31937" y="3169"/>
                    <a:pt x="31829" y="3127"/>
                    <a:pt x="31707" y="3104"/>
                  </a:cubicBezTo>
                  <a:cubicBezTo>
                    <a:pt x="31629" y="3088"/>
                    <a:pt x="31553" y="3076"/>
                    <a:pt x="31476" y="3068"/>
                  </a:cubicBezTo>
                  <a:cubicBezTo>
                    <a:pt x="31655" y="2819"/>
                    <a:pt x="31712" y="2568"/>
                    <a:pt x="31589" y="2405"/>
                  </a:cubicBezTo>
                  <a:cubicBezTo>
                    <a:pt x="31507" y="2297"/>
                    <a:pt x="31362" y="2243"/>
                    <a:pt x="31184" y="2243"/>
                  </a:cubicBezTo>
                  <a:cubicBezTo>
                    <a:pt x="31145" y="2243"/>
                    <a:pt x="31105" y="2245"/>
                    <a:pt x="31063" y="2251"/>
                  </a:cubicBezTo>
                  <a:cubicBezTo>
                    <a:pt x="30831" y="2282"/>
                    <a:pt x="30561" y="2395"/>
                    <a:pt x="30314" y="2575"/>
                  </a:cubicBezTo>
                  <a:cubicBezTo>
                    <a:pt x="30270" y="2607"/>
                    <a:pt x="30226" y="2643"/>
                    <a:pt x="30186" y="2679"/>
                  </a:cubicBezTo>
                  <a:cubicBezTo>
                    <a:pt x="30352" y="2124"/>
                    <a:pt x="30241" y="1594"/>
                    <a:pt x="29923" y="1503"/>
                  </a:cubicBezTo>
                  <a:cubicBezTo>
                    <a:pt x="29890" y="1493"/>
                    <a:pt x="29857" y="1488"/>
                    <a:pt x="29823" y="1488"/>
                  </a:cubicBezTo>
                  <a:cubicBezTo>
                    <a:pt x="29564" y="1488"/>
                    <a:pt x="29279" y="1762"/>
                    <a:pt x="29113" y="2170"/>
                  </a:cubicBezTo>
                  <a:cubicBezTo>
                    <a:pt x="28967" y="1671"/>
                    <a:pt x="28643" y="1319"/>
                    <a:pt x="28357" y="1319"/>
                  </a:cubicBezTo>
                  <a:cubicBezTo>
                    <a:pt x="28333" y="1319"/>
                    <a:pt x="28309" y="1322"/>
                    <a:pt x="28286" y="1327"/>
                  </a:cubicBezTo>
                  <a:cubicBezTo>
                    <a:pt x="28083" y="1370"/>
                    <a:pt x="27960" y="1604"/>
                    <a:pt x="27937" y="1914"/>
                  </a:cubicBezTo>
                  <a:cubicBezTo>
                    <a:pt x="27853" y="1900"/>
                    <a:pt x="27771" y="1885"/>
                    <a:pt x="27681" y="1881"/>
                  </a:cubicBezTo>
                  <a:cubicBezTo>
                    <a:pt x="27624" y="1877"/>
                    <a:pt x="27566" y="1875"/>
                    <a:pt x="27509" y="1875"/>
                  </a:cubicBezTo>
                  <a:cubicBezTo>
                    <a:pt x="27492" y="1875"/>
                    <a:pt x="27475" y="1875"/>
                    <a:pt x="27458" y="1875"/>
                  </a:cubicBezTo>
                  <a:cubicBezTo>
                    <a:pt x="27590" y="1503"/>
                    <a:pt x="27563" y="1168"/>
                    <a:pt x="27349" y="1039"/>
                  </a:cubicBezTo>
                  <a:cubicBezTo>
                    <a:pt x="27293" y="1004"/>
                    <a:pt x="27228" y="988"/>
                    <a:pt x="27157" y="988"/>
                  </a:cubicBezTo>
                  <a:cubicBezTo>
                    <a:pt x="26934" y="988"/>
                    <a:pt x="26656" y="1155"/>
                    <a:pt x="26428" y="1426"/>
                  </a:cubicBezTo>
                  <a:cubicBezTo>
                    <a:pt x="26529" y="1135"/>
                    <a:pt x="26508" y="879"/>
                    <a:pt x="26342" y="755"/>
                  </a:cubicBezTo>
                  <a:cubicBezTo>
                    <a:pt x="26278" y="705"/>
                    <a:pt x="26198" y="682"/>
                    <a:pt x="26108" y="682"/>
                  </a:cubicBezTo>
                  <a:cubicBezTo>
                    <a:pt x="25875" y="682"/>
                    <a:pt x="25577" y="840"/>
                    <a:pt x="25324" y="1099"/>
                  </a:cubicBezTo>
                  <a:cubicBezTo>
                    <a:pt x="25291" y="813"/>
                    <a:pt x="25173" y="592"/>
                    <a:pt x="24978" y="543"/>
                  </a:cubicBezTo>
                  <a:cubicBezTo>
                    <a:pt x="24949" y="536"/>
                    <a:pt x="24921" y="532"/>
                    <a:pt x="24892" y="532"/>
                  </a:cubicBezTo>
                  <a:cubicBezTo>
                    <a:pt x="24622" y="532"/>
                    <a:pt x="24333" y="832"/>
                    <a:pt x="24177" y="1268"/>
                  </a:cubicBezTo>
                  <a:cubicBezTo>
                    <a:pt x="23999" y="757"/>
                    <a:pt x="23642" y="409"/>
                    <a:pt x="23346" y="409"/>
                  </a:cubicBezTo>
                  <a:cubicBezTo>
                    <a:pt x="23309" y="409"/>
                    <a:pt x="23273" y="415"/>
                    <a:pt x="23238" y="426"/>
                  </a:cubicBezTo>
                  <a:cubicBezTo>
                    <a:pt x="23033" y="492"/>
                    <a:pt x="22935" y="751"/>
                    <a:pt x="22950" y="1080"/>
                  </a:cubicBezTo>
                  <a:cubicBezTo>
                    <a:pt x="22878" y="1069"/>
                    <a:pt x="22804" y="1064"/>
                    <a:pt x="22729" y="1064"/>
                  </a:cubicBezTo>
                  <a:cubicBezTo>
                    <a:pt x="22686" y="1064"/>
                    <a:pt x="22643" y="1066"/>
                    <a:pt x="22599" y="1068"/>
                  </a:cubicBezTo>
                  <a:cubicBezTo>
                    <a:pt x="22519" y="1074"/>
                    <a:pt x="22440" y="1084"/>
                    <a:pt x="22366" y="1097"/>
                  </a:cubicBezTo>
                  <a:cubicBezTo>
                    <a:pt x="22470" y="808"/>
                    <a:pt x="22456" y="553"/>
                    <a:pt x="22294" y="427"/>
                  </a:cubicBezTo>
                  <a:cubicBezTo>
                    <a:pt x="22229" y="379"/>
                    <a:pt x="22145" y="354"/>
                    <a:pt x="22050" y="354"/>
                  </a:cubicBezTo>
                  <a:cubicBezTo>
                    <a:pt x="21958" y="354"/>
                    <a:pt x="21855" y="377"/>
                    <a:pt x="21749" y="423"/>
                  </a:cubicBezTo>
                  <a:cubicBezTo>
                    <a:pt x="21535" y="517"/>
                    <a:pt x="21305" y="693"/>
                    <a:pt x="21116" y="933"/>
                  </a:cubicBezTo>
                  <a:cubicBezTo>
                    <a:pt x="21080" y="979"/>
                    <a:pt x="21051" y="1024"/>
                    <a:pt x="21020" y="1068"/>
                  </a:cubicBezTo>
                  <a:cubicBezTo>
                    <a:pt x="21033" y="489"/>
                    <a:pt x="20786" y="4"/>
                    <a:pt x="20457" y="0"/>
                  </a:cubicBezTo>
                  <a:cubicBezTo>
                    <a:pt x="20454" y="0"/>
                    <a:pt x="20452" y="0"/>
                    <a:pt x="204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39"/>
            <p:cNvSpPr/>
            <p:nvPr/>
          </p:nvSpPr>
          <p:spPr>
            <a:xfrm>
              <a:off x="6451302" y="1890393"/>
              <a:ext cx="846689" cy="493995"/>
            </a:xfrm>
            <a:custGeom>
              <a:rect b="b" l="l" r="r" t="t"/>
              <a:pathLst>
                <a:path extrusionOk="0" h="26224" w="44947">
                  <a:moveTo>
                    <a:pt x="1312" y="6066"/>
                  </a:moveTo>
                  <a:cubicBezTo>
                    <a:pt x="1241" y="6160"/>
                    <a:pt x="1176" y="6254"/>
                    <a:pt x="1111" y="6349"/>
                  </a:cubicBezTo>
                  <a:cubicBezTo>
                    <a:pt x="1082" y="6391"/>
                    <a:pt x="1053" y="6433"/>
                    <a:pt x="1027" y="6476"/>
                  </a:cubicBezTo>
                  <a:cubicBezTo>
                    <a:pt x="967" y="6567"/>
                    <a:pt x="907" y="6661"/>
                    <a:pt x="850" y="6755"/>
                  </a:cubicBezTo>
                  <a:cubicBezTo>
                    <a:pt x="941" y="6761"/>
                    <a:pt x="1037" y="6780"/>
                    <a:pt x="1128" y="6806"/>
                  </a:cubicBezTo>
                  <a:cubicBezTo>
                    <a:pt x="1160" y="6816"/>
                    <a:pt x="1189" y="6819"/>
                    <a:pt x="1219" y="6819"/>
                  </a:cubicBezTo>
                  <a:cubicBezTo>
                    <a:pt x="1313" y="6817"/>
                    <a:pt x="1403" y="6772"/>
                    <a:pt x="1459" y="6694"/>
                  </a:cubicBezTo>
                  <a:cubicBezTo>
                    <a:pt x="1489" y="6654"/>
                    <a:pt x="1506" y="6608"/>
                    <a:pt x="1514" y="6560"/>
                  </a:cubicBezTo>
                  <a:cubicBezTo>
                    <a:pt x="1524" y="6487"/>
                    <a:pt x="1508" y="6411"/>
                    <a:pt x="1463" y="6348"/>
                  </a:cubicBezTo>
                  <a:cubicBezTo>
                    <a:pt x="1392" y="6250"/>
                    <a:pt x="1342" y="6153"/>
                    <a:pt x="1312" y="6066"/>
                  </a:cubicBezTo>
                  <a:close/>
                  <a:moveTo>
                    <a:pt x="594" y="7194"/>
                  </a:moveTo>
                  <a:cubicBezTo>
                    <a:pt x="508" y="7353"/>
                    <a:pt x="427" y="7516"/>
                    <a:pt x="352" y="7677"/>
                  </a:cubicBezTo>
                  <a:cubicBezTo>
                    <a:pt x="230" y="7809"/>
                    <a:pt x="113" y="7943"/>
                    <a:pt x="1" y="8074"/>
                  </a:cubicBezTo>
                  <a:cubicBezTo>
                    <a:pt x="34" y="8087"/>
                    <a:pt x="69" y="8094"/>
                    <a:pt x="104" y="8094"/>
                  </a:cubicBezTo>
                  <a:cubicBezTo>
                    <a:pt x="119" y="8094"/>
                    <a:pt x="134" y="8092"/>
                    <a:pt x="150" y="8090"/>
                  </a:cubicBezTo>
                  <a:cubicBezTo>
                    <a:pt x="157" y="8089"/>
                    <a:pt x="161" y="8089"/>
                    <a:pt x="168" y="8087"/>
                  </a:cubicBezTo>
                  <a:cubicBezTo>
                    <a:pt x="261" y="8067"/>
                    <a:pt x="334" y="8004"/>
                    <a:pt x="376" y="7920"/>
                  </a:cubicBezTo>
                  <a:cubicBezTo>
                    <a:pt x="399" y="7871"/>
                    <a:pt x="434" y="7817"/>
                    <a:pt x="463" y="7776"/>
                  </a:cubicBezTo>
                  <a:cubicBezTo>
                    <a:pt x="505" y="7716"/>
                    <a:pt x="551" y="7660"/>
                    <a:pt x="604" y="7599"/>
                  </a:cubicBezTo>
                  <a:cubicBezTo>
                    <a:pt x="659" y="7534"/>
                    <a:pt x="687" y="7448"/>
                    <a:pt x="678" y="7364"/>
                  </a:cubicBezTo>
                  <a:cubicBezTo>
                    <a:pt x="676" y="7354"/>
                    <a:pt x="676" y="7347"/>
                    <a:pt x="672" y="7340"/>
                  </a:cubicBezTo>
                  <a:cubicBezTo>
                    <a:pt x="662" y="7285"/>
                    <a:pt x="635" y="7234"/>
                    <a:pt x="594" y="7194"/>
                  </a:cubicBezTo>
                  <a:close/>
                  <a:moveTo>
                    <a:pt x="7998" y="25136"/>
                  </a:moveTo>
                  <a:lnTo>
                    <a:pt x="8103" y="25272"/>
                  </a:lnTo>
                  <a:lnTo>
                    <a:pt x="8115" y="25288"/>
                  </a:lnTo>
                  <a:lnTo>
                    <a:pt x="8271" y="25487"/>
                  </a:lnTo>
                  <a:cubicBezTo>
                    <a:pt x="8272" y="25470"/>
                    <a:pt x="8272" y="25454"/>
                    <a:pt x="8272" y="25438"/>
                  </a:cubicBezTo>
                  <a:cubicBezTo>
                    <a:pt x="8274" y="25375"/>
                    <a:pt x="8252" y="25313"/>
                    <a:pt x="8219" y="25263"/>
                  </a:cubicBezTo>
                  <a:cubicBezTo>
                    <a:pt x="8218" y="25263"/>
                    <a:pt x="8217" y="25262"/>
                    <a:pt x="8217" y="25262"/>
                  </a:cubicBezTo>
                  <a:lnTo>
                    <a:pt x="8217" y="25262"/>
                  </a:lnTo>
                  <a:cubicBezTo>
                    <a:pt x="8217" y="25260"/>
                    <a:pt x="8215" y="25259"/>
                    <a:pt x="8214" y="25258"/>
                  </a:cubicBezTo>
                  <a:cubicBezTo>
                    <a:pt x="8191" y="25227"/>
                    <a:pt x="8164" y="25200"/>
                    <a:pt x="8128" y="25178"/>
                  </a:cubicBezTo>
                  <a:cubicBezTo>
                    <a:pt x="8089" y="25155"/>
                    <a:pt x="8046" y="25141"/>
                    <a:pt x="7999" y="25136"/>
                  </a:cubicBezTo>
                  <a:lnTo>
                    <a:pt x="7999" y="25136"/>
                  </a:lnTo>
                  <a:lnTo>
                    <a:pt x="7999" y="25137"/>
                  </a:lnTo>
                  <a:lnTo>
                    <a:pt x="7999" y="25137"/>
                  </a:lnTo>
                  <a:cubicBezTo>
                    <a:pt x="7999" y="25137"/>
                    <a:pt x="7998" y="25136"/>
                    <a:pt x="7998" y="25136"/>
                  </a:cubicBezTo>
                  <a:close/>
                  <a:moveTo>
                    <a:pt x="19434" y="1"/>
                  </a:moveTo>
                  <a:cubicBezTo>
                    <a:pt x="19138" y="1"/>
                    <a:pt x="18877" y="207"/>
                    <a:pt x="18710" y="538"/>
                  </a:cubicBezTo>
                  <a:cubicBezTo>
                    <a:pt x="18480" y="335"/>
                    <a:pt x="18222" y="223"/>
                    <a:pt x="17986" y="223"/>
                  </a:cubicBezTo>
                  <a:cubicBezTo>
                    <a:pt x="17881" y="223"/>
                    <a:pt x="17779" y="246"/>
                    <a:pt x="17687" y="292"/>
                  </a:cubicBezTo>
                  <a:cubicBezTo>
                    <a:pt x="17541" y="368"/>
                    <a:pt x="17437" y="492"/>
                    <a:pt x="17376" y="655"/>
                  </a:cubicBezTo>
                  <a:cubicBezTo>
                    <a:pt x="17287" y="440"/>
                    <a:pt x="17134" y="292"/>
                    <a:pt x="16929" y="232"/>
                  </a:cubicBezTo>
                  <a:cubicBezTo>
                    <a:pt x="16871" y="215"/>
                    <a:pt x="16811" y="206"/>
                    <a:pt x="16751" y="206"/>
                  </a:cubicBezTo>
                  <a:cubicBezTo>
                    <a:pt x="16581" y="206"/>
                    <a:pt x="16405" y="273"/>
                    <a:pt x="16240" y="399"/>
                  </a:cubicBezTo>
                  <a:cubicBezTo>
                    <a:pt x="16221" y="412"/>
                    <a:pt x="16204" y="428"/>
                    <a:pt x="16188" y="441"/>
                  </a:cubicBezTo>
                  <a:cubicBezTo>
                    <a:pt x="16116" y="343"/>
                    <a:pt x="16022" y="268"/>
                    <a:pt x="15910" y="223"/>
                  </a:cubicBezTo>
                  <a:cubicBezTo>
                    <a:pt x="15833" y="192"/>
                    <a:pt x="15751" y="177"/>
                    <a:pt x="15667" y="177"/>
                  </a:cubicBezTo>
                  <a:cubicBezTo>
                    <a:pt x="15508" y="177"/>
                    <a:pt x="15339" y="232"/>
                    <a:pt x="15172" y="340"/>
                  </a:cubicBezTo>
                  <a:cubicBezTo>
                    <a:pt x="15081" y="402"/>
                    <a:pt x="14997" y="477"/>
                    <a:pt x="14915" y="567"/>
                  </a:cubicBezTo>
                  <a:cubicBezTo>
                    <a:pt x="14775" y="427"/>
                    <a:pt x="14608" y="350"/>
                    <a:pt x="14427" y="347"/>
                  </a:cubicBezTo>
                  <a:lnTo>
                    <a:pt x="14417" y="347"/>
                  </a:lnTo>
                  <a:cubicBezTo>
                    <a:pt x="14104" y="347"/>
                    <a:pt x="13835" y="574"/>
                    <a:pt x="13677" y="938"/>
                  </a:cubicBezTo>
                  <a:cubicBezTo>
                    <a:pt x="13583" y="861"/>
                    <a:pt x="13483" y="796"/>
                    <a:pt x="13384" y="743"/>
                  </a:cubicBezTo>
                  <a:cubicBezTo>
                    <a:pt x="13227" y="664"/>
                    <a:pt x="13071" y="624"/>
                    <a:pt x="12925" y="624"/>
                  </a:cubicBezTo>
                  <a:cubicBezTo>
                    <a:pt x="12786" y="624"/>
                    <a:pt x="12656" y="661"/>
                    <a:pt x="12545" y="734"/>
                  </a:cubicBezTo>
                  <a:cubicBezTo>
                    <a:pt x="12367" y="851"/>
                    <a:pt x="12266" y="1045"/>
                    <a:pt x="12249" y="1283"/>
                  </a:cubicBezTo>
                  <a:cubicBezTo>
                    <a:pt x="12172" y="1130"/>
                    <a:pt x="12057" y="1016"/>
                    <a:pt x="11908" y="954"/>
                  </a:cubicBezTo>
                  <a:cubicBezTo>
                    <a:pt x="11830" y="923"/>
                    <a:pt x="11749" y="908"/>
                    <a:pt x="11667" y="908"/>
                  </a:cubicBezTo>
                  <a:cubicBezTo>
                    <a:pt x="11349" y="908"/>
                    <a:pt x="11009" y="1127"/>
                    <a:pt x="10753" y="1488"/>
                  </a:cubicBezTo>
                  <a:cubicBezTo>
                    <a:pt x="10546" y="1186"/>
                    <a:pt x="10268" y="1005"/>
                    <a:pt x="9984" y="1005"/>
                  </a:cubicBezTo>
                  <a:cubicBezTo>
                    <a:pt x="9933" y="1005"/>
                    <a:pt x="9881" y="1011"/>
                    <a:pt x="9830" y="1023"/>
                  </a:cubicBezTo>
                  <a:cubicBezTo>
                    <a:pt x="9535" y="1102"/>
                    <a:pt x="9333" y="1375"/>
                    <a:pt x="9262" y="1746"/>
                  </a:cubicBezTo>
                  <a:cubicBezTo>
                    <a:pt x="9170" y="1701"/>
                    <a:pt x="9075" y="1667"/>
                    <a:pt x="8982" y="1644"/>
                  </a:cubicBezTo>
                  <a:cubicBezTo>
                    <a:pt x="8890" y="1621"/>
                    <a:pt x="8801" y="1610"/>
                    <a:pt x="8716" y="1610"/>
                  </a:cubicBezTo>
                  <a:cubicBezTo>
                    <a:pt x="8511" y="1610"/>
                    <a:pt x="8335" y="1676"/>
                    <a:pt x="8203" y="1802"/>
                  </a:cubicBezTo>
                  <a:cubicBezTo>
                    <a:pt x="8086" y="1916"/>
                    <a:pt x="8020" y="2068"/>
                    <a:pt x="8008" y="2241"/>
                  </a:cubicBezTo>
                  <a:cubicBezTo>
                    <a:pt x="7862" y="2064"/>
                    <a:pt x="7675" y="1965"/>
                    <a:pt x="7467" y="1965"/>
                  </a:cubicBezTo>
                  <a:cubicBezTo>
                    <a:pt x="7462" y="1965"/>
                    <a:pt x="7458" y="1967"/>
                    <a:pt x="7452" y="1967"/>
                  </a:cubicBezTo>
                  <a:cubicBezTo>
                    <a:pt x="7195" y="1970"/>
                    <a:pt x="6964" y="2129"/>
                    <a:pt x="6800" y="2391"/>
                  </a:cubicBezTo>
                  <a:cubicBezTo>
                    <a:pt x="6700" y="2316"/>
                    <a:pt x="6585" y="2273"/>
                    <a:pt x="6461" y="2266"/>
                  </a:cubicBezTo>
                  <a:cubicBezTo>
                    <a:pt x="6446" y="2265"/>
                    <a:pt x="6432" y="2264"/>
                    <a:pt x="6418" y="2264"/>
                  </a:cubicBezTo>
                  <a:cubicBezTo>
                    <a:pt x="6193" y="2264"/>
                    <a:pt x="5974" y="2383"/>
                    <a:pt x="5791" y="2605"/>
                  </a:cubicBezTo>
                  <a:cubicBezTo>
                    <a:pt x="5723" y="2692"/>
                    <a:pt x="5662" y="2793"/>
                    <a:pt x="5612" y="2905"/>
                  </a:cubicBezTo>
                  <a:cubicBezTo>
                    <a:pt x="5501" y="2851"/>
                    <a:pt x="5386" y="2823"/>
                    <a:pt x="5273" y="2823"/>
                  </a:cubicBezTo>
                  <a:cubicBezTo>
                    <a:pt x="5202" y="2823"/>
                    <a:pt x="5131" y="2834"/>
                    <a:pt x="5062" y="2856"/>
                  </a:cubicBezTo>
                  <a:cubicBezTo>
                    <a:pt x="4766" y="2963"/>
                    <a:pt x="4584" y="3273"/>
                    <a:pt x="4551" y="3667"/>
                  </a:cubicBezTo>
                  <a:cubicBezTo>
                    <a:pt x="4383" y="3609"/>
                    <a:pt x="4216" y="3579"/>
                    <a:pt x="4061" y="3579"/>
                  </a:cubicBezTo>
                  <a:cubicBezTo>
                    <a:pt x="3786" y="3579"/>
                    <a:pt x="3547" y="3672"/>
                    <a:pt x="3402" y="3861"/>
                  </a:cubicBezTo>
                  <a:cubicBezTo>
                    <a:pt x="3266" y="4037"/>
                    <a:pt x="3240" y="4265"/>
                    <a:pt x="3315" y="4506"/>
                  </a:cubicBezTo>
                  <a:cubicBezTo>
                    <a:pt x="3187" y="4385"/>
                    <a:pt x="3032" y="4315"/>
                    <a:pt x="2865" y="4314"/>
                  </a:cubicBezTo>
                  <a:cubicBezTo>
                    <a:pt x="2864" y="4314"/>
                    <a:pt x="2863" y="4314"/>
                    <a:pt x="2861" y="4314"/>
                  </a:cubicBezTo>
                  <a:cubicBezTo>
                    <a:pt x="2586" y="4314"/>
                    <a:pt x="2341" y="4487"/>
                    <a:pt x="2160" y="4803"/>
                  </a:cubicBezTo>
                  <a:cubicBezTo>
                    <a:pt x="2090" y="4925"/>
                    <a:pt x="2036" y="5059"/>
                    <a:pt x="2000" y="5203"/>
                  </a:cubicBezTo>
                  <a:cubicBezTo>
                    <a:pt x="1991" y="5228"/>
                    <a:pt x="1986" y="5251"/>
                    <a:pt x="1980" y="5274"/>
                  </a:cubicBezTo>
                  <a:cubicBezTo>
                    <a:pt x="1971" y="5268"/>
                    <a:pt x="1960" y="5261"/>
                    <a:pt x="1951" y="5258"/>
                  </a:cubicBezTo>
                  <a:cubicBezTo>
                    <a:pt x="1885" y="5333"/>
                    <a:pt x="1820" y="5411"/>
                    <a:pt x="1756" y="5489"/>
                  </a:cubicBezTo>
                  <a:cubicBezTo>
                    <a:pt x="1690" y="5568"/>
                    <a:pt x="1625" y="5648"/>
                    <a:pt x="1563" y="5727"/>
                  </a:cubicBezTo>
                  <a:cubicBezTo>
                    <a:pt x="1698" y="5788"/>
                    <a:pt x="1863" y="5913"/>
                    <a:pt x="2010" y="6101"/>
                  </a:cubicBezTo>
                  <a:cubicBezTo>
                    <a:pt x="2020" y="6111"/>
                    <a:pt x="2029" y="6123"/>
                    <a:pt x="2038" y="6131"/>
                  </a:cubicBezTo>
                  <a:cubicBezTo>
                    <a:pt x="2094" y="6187"/>
                    <a:pt x="2169" y="6217"/>
                    <a:pt x="2247" y="6217"/>
                  </a:cubicBezTo>
                  <a:cubicBezTo>
                    <a:pt x="2284" y="6217"/>
                    <a:pt x="2323" y="6210"/>
                    <a:pt x="2360" y="6195"/>
                  </a:cubicBezTo>
                  <a:cubicBezTo>
                    <a:pt x="2484" y="6144"/>
                    <a:pt x="2557" y="6017"/>
                    <a:pt x="2543" y="5885"/>
                  </a:cubicBezTo>
                  <a:cubicBezTo>
                    <a:pt x="2537" y="5841"/>
                    <a:pt x="2534" y="5801"/>
                    <a:pt x="2534" y="5759"/>
                  </a:cubicBezTo>
                  <a:cubicBezTo>
                    <a:pt x="2533" y="5755"/>
                    <a:pt x="2533" y="5749"/>
                    <a:pt x="2533" y="5743"/>
                  </a:cubicBezTo>
                  <a:cubicBezTo>
                    <a:pt x="2527" y="5505"/>
                    <a:pt x="2579" y="5273"/>
                    <a:pt x="2679" y="5101"/>
                  </a:cubicBezTo>
                  <a:cubicBezTo>
                    <a:pt x="2723" y="5023"/>
                    <a:pt x="2765" y="4977"/>
                    <a:pt x="2797" y="4948"/>
                  </a:cubicBezTo>
                  <a:cubicBezTo>
                    <a:pt x="2830" y="4920"/>
                    <a:pt x="2852" y="4912"/>
                    <a:pt x="2859" y="4912"/>
                  </a:cubicBezTo>
                  <a:cubicBezTo>
                    <a:pt x="2891" y="4913"/>
                    <a:pt x="2977" y="4994"/>
                    <a:pt x="3038" y="5192"/>
                  </a:cubicBezTo>
                  <a:cubicBezTo>
                    <a:pt x="3055" y="5252"/>
                    <a:pt x="3091" y="5304"/>
                    <a:pt x="3142" y="5343"/>
                  </a:cubicBezTo>
                  <a:cubicBezTo>
                    <a:pt x="3175" y="5369"/>
                    <a:pt x="3213" y="5387"/>
                    <a:pt x="3252" y="5397"/>
                  </a:cubicBezTo>
                  <a:cubicBezTo>
                    <a:pt x="3276" y="5403"/>
                    <a:pt x="3300" y="5406"/>
                    <a:pt x="3324" y="5406"/>
                  </a:cubicBezTo>
                  <a:cubicBezTo>
                    <a:pt x="3404" y="5406"/>
                    <a:pt x="3481" y="5373"/>
                    <a:pt x="3537" y="5314"/>
                  </a:cubicBezTo>
                  <a:cubicBezTo>
                    <a:pt x="3584" y="5267"/>
                    <a:pt x="3634" y="5221"/>
                    <a:pt x="3688" y="5177"/>
                  </a:cubicBezTo>
                  <a:cubicBezTo>
                    <a:pt x="3760" y="5115"/>
                    <a:pt x="3841" y="5059"/>
                    <a:pt x="3937" y="5001"/>
                  </a:cubicBezTo>
                  <a:cubicBezTo>
                    <a:pt x="4012" y="4958"/>
                    <a:pt x="4063" y="4884"/>
                    <a:pt x="4079" y="4798"/>
                  </a:cubicBezTo>
                  <a:cubicBezTo>
                    <a:pt x="4080" y="4788"/>
                    <a:pt x="4082" y="4777"/>
                    <a:pt x="4082" y="4767"/>
                  </a:cubicBezTo>
                  <a:cubicBezTo>
                    <a:pt x="4087" y="4691"/>
                    <a:pt x="4066" y="4617"/>
                    <a:pt x="4017" y="4558"/>
                  </a:cubicBezTo>
                  <a:cubicBezTo>
                    <a:pt x="3868" y="4370"/>
                    <a:pt x="3862" y="4240"/>
                    <a:pt x="3875" y="4226"/>
                  </a:cubicBezTo>
                  <a:cubicBezTo>
                    <a:pt x="3898" y="4196"/>
                    <a:pt x="3965" y="4173"/>
                    <a:pt x="4061" y="4173"/>
                  </a:cubicBezTo>
                  <a:cubicBezTo>
                    <a:pt x="4219" y="4173"/>
                    <a:pt x="4458" y="4234"/>
                    <a:pt x="4712" y="4424"/>
                  </a:cubicBezTo>
                  <a:cubicBezTo>
                    <a:pt x="4714" y="4427"/>
                    <a:pt x="4717" y="4428"/>
                    <a:pt x="4721" y="4430"/>
                  </a:cubicBezTo>
                  <a:cubicBezTo>
                    <a:pt x="4774" y="4469"/>
                    <a:pt x="4836" y="4489"/>
                    <a:pt x="4899" y="4489"/>
                  </a:cubicBezTo>
                  <a:cubicBezTo>
                    <a:pt x="4957" y="4489"/>
                    <a:pt x="5016" y="4472"/>
                    <a:pt x="5066" y="4438"/>
                  </a:cubicBezTo>
                  <a:cubicBezTo>
                    <a:pt x="5154" y="4380"/>
                    <a:pt x="5203" y="4279"/>
                    <a:pt x="5197" y="4177"/>
                  </a:cubicBezTo>
                  <a:cubicBezTo>
                    <a:pt x="5197" y="4157"/>
                    <a:pt x="5196" y="4135"/>
                    <a:pt x="5189" y="4116"/>
                  </a:cubicBezTo>
                  <a:cubicBezTo>
                    <a:pt x="5083" y="3721"/>
                    <a:pt x="5183" y="3448"/>
                    <a:pt x="5257" y="3423"/>
                  </a:cubicBezTo>
                  <a:cubicBezTo>
                    <a:pt x="5261" y="3422"/>
                    <a:pt x="5267" y="3421"/>
                    <a:pt x="5274" y="3421"/>
                  </a:cubicBezTo>
                  <a:cubicBezTo>
                    <a:pt x="5324" y="3421"/>
                    <a:pt x="5422" y="3466"/>
                    <a:pt x="5532" y="3601"/>
                  </a:cubicBezTo>
                  <a:cubicBezTo>
                    <a:pt x="5591" y="3672"/>
                    <a:pt x="5675" y="3710"/>
                    <a:pt x="5763" y="3710"/>
                  </a:cubicBezTo>
                  <a:cubicBezTo>
                    <a:pt x="5788" y="3710"/>
                    <a:pt x="5813" y="3707"/>
                    <a:pt x="5838" y="3701"/>
                  </a:cubicBezTo>
                  <a:cubicBezTo>
                    <a:pt x="5950" y="3672"/>
                    <a:pt x="6035" y="3582"/>
                    <a:pt x="6056" y="3468"/>
                  </a:cubicBezTo>
                  <a:cubicBezTo>
                    <a:pt x="6092" y="3272"/>
                    <a:pt x="6166" y="3096"/>
                    <a:pt x="6257" y="2979"/>
                  </a:cubicBezTo>
                  <a:cubicBezTo>
                    <a:pt x="6322" y="2900"/>
                    <a:pt x="6380" y="2863"/>
                    <a:pt x="6416" y="2863"/>
                  </a:cubicBezTo>
                  <a:cubicBezTo>
                    <a:pt x="6417" y="2863"/>
                    <a:pt x="6419" y="2863"/>
                    <a:pt x="6420" y="2863"/>
                  </a:cubicBezTo>
                  <a:cubicBezTo>
                    <a:pt x="6452" y="2865"/>
                    <a:pt x="6534" y="2941"/>
                    <a:pt x="6583" y="3152"/>
                  </a:cubicBezTo>
                  <a:cubicBezTo>
                    <a:pt x="6614" y="3288"/>
                    <a:pt x="6734" y="3382"/>
                    <a:pt x="6871" y="3382"/>
                  </a:cubicBezTo>
                  <a:cubicBezTo>
                    <a:pt x="6877" y="3382"/>
                    <a:pt x="6883" y="3382"/>
                    <a:pt x="6889" y="3382"/>
                  </a:cubicBezTo>
                  <a:cubicBezTo>
                    <a:pt x="7034" y="3374"/>
                    <a:pt x="7152" y="3265"/>
                    <a:pt x="7169" y="3122"/>
                  </a:cubicBezTo>
                  <a:cubicBezTo>
                    <a:pt x="7192" y="2941"/>
                    <a:pt x="7247" y="2803"/>
                    <a:pt x="7305" y="2709"/>
                  </a:cubicBezTo>
                  <a:cubicBezTo>
                    <a:pt x="7363" y="2615"/>
                    <a:pt x="7423" y="2566"/>
                    <a:pt x="7464" y="2566"/>
                  </a:cubicBezTo>
                  <a:cubicBezTo>
                    <a:pt x="7514" y="2566"/>
                    <a:pt x="7636" y="2690"/>
                    <a:pt x="7696" y="2979"/>
                  </a:cubicBezTo>
                  <a:cubicBezTo>
                    <a:pt x="7705" y="3026"/>
                    <a:pt x="7726" y="3070"/>
                    <a:pt x="7758" y="3106"/>
                  </a:cubicBezTo>
                  <a:cubicBezTo>
                    <a:pt x="7789" y="3142"/>
                    <a:pt x="7828" y="3174"/>
                    <a:pt x="7875" y="3192"/>
                  </a:cubicBezTo>
                  <a:cubicBezTo>
                    <a:pt x="7912" y="3208"/>
                    <a:pt x="7951" y="3215"/>
                    <a:pt x="7989" y="3215"/>
                  </a:cubicBezTo>
                  <a:cubicBezTo>
                    <a:pt x="8046" y="3215"/>
                    <a:pt x="8103" y="3199"/>
                    <a:pt x="8151" y="3166"/>
                  </a:cubicBezTo>
                  <a:cubicBezTo>
                    <a:pt x="8201" y="3135"/>
                    <a:pt x="8258" y="3099"/>
                    <a:pt x="8314" y="3071"/>
                  </a:cubicBezTo>
                  <a:cubicBezTo>
                    <a:pt x="8376" y="3041"/>
                    <a:pt x="8444" y="3013"/>
                    <a:pt x="8519" y="2987"/>
                  </a:cubicBezTo>
                  <a:cubicBezTo>
                    <a:pt x="8600" y="2959"/>
                    <a:pt x="8665" y="2898"/>
                    <a:pt x="8698" y="2817"/>
                  </a:cubicBezTo>
                  <a:cubicBezTo>
                    <a:pt x="8701" y="2807"/>
                    <a:pt x="8704" y="2800"/>
                    <a:pt x="8707" y="2793"/>
                  </a:cubicBezTo>
                  <a:cubicBezTo>
                    <a:pt x="8730" y="2719"/>
                    <a:pt x="8723" y="2640"/>
                    <a:pt x="8686" y="2569"/>
                  </a:cubicBezTo>
                  <a:cubicBezTo>
                    <a:pt x="8591" y="2381"/>
                    <a:pt x="8597" y="2259"/>
                    <a:pt x="8620" y="2235"/>
                  </a:cubicBezTo>
                  <a:cubicBezTo>
                    <a:pt x="8632" y="2223"/>
                    <a:pt x="8665" y="2212"/>
                    <a:pt x="8717" y="2212"/>
                  </a:cubicBezTo>
                  <a:cubicBezTo>
                    <a:pt x="8750" y="2212"/>
                    <a:pt x="8792" y="2217"/>
                    <a:pt x="8841" y="2228"/>
                  </a:cubicBezTo>
                  <a:cubicBezTo>
                    <a:pt x="9003" y="2269"/>
                    <a:pt x="9190" y="2380"/>
                    <a:pt x="9358" y="2531"/>
                  </a:cubicBezTo>
                  <a:cubicBezTo>
                    <a:pt x="9379" y="2552"/>
                    <a:pt x="9401" y="2566"/>
                    <a:pt x="9427" y="2579"/>
                  </a:cubicBezTo>
                  <a:cubicBezTo>
                    <a:pt x="9468" y="2600"/>
                    <a:pt x="9514" y="2611"/>
                    <a:pt x="9560" y="2611"/>
                  </a:cubicBezTo>
                  <a:cubicBezTo>
                    <a:pt x="9608" y="2611"/>
                    <a:pt x="9657" y="2599"/>
                    <a:pt x="9701" y="2575"/>
                  </a:cubicBezTo>
                  <a:cubicBezTo>
                    <a:pt x="9746" y="2550"/>
                    <a:pt x="9783" y="2515"/>
                    <a:pt x="9811" y="2474"/>
                  </a:cubicBezTo>
                  <a:cubicBezTo>
                    <a:pt x="9851" y="2414"/>
                    <a:pt x="9867" y="2341"/>
                    <a:pt x="9854" y="2264"/>
                  </a:cubicBezTo>
                  <a:cubicBezTo>
                    <a:pt x="9791" y="1872"/>
                    <a:pt x="9909" y="1623"/>
                    <a:pt x="9977" y="1606"/>
                  </a:cubicBezTo>
                  <a:cubicBezTo>
                    <a:pt x="9982" y="1605"/>
                    <a:pt x="9987" y="1604"/>
                    <a:pt x="9992" y="1604"/>
                  </a:cubicBezTo>
                  <a:cubicBezTo>
                    <a:pt x="10102" y="1604"/>
                    <a:pt x="10342" y="1836"/>
                    <a:pt x="10452" y="2269"/>
                  </a:cubicBezTo>
                  <a:cubicBezTo>
                    <a:pt x="10455" y="2280"/>
                    <a:pt x="10459" y="2295"/>
                    <a:pt x="10465" y="2306"/>
                  </a:cubicBezTo>
                  <a:cubicBezTo>
                    <a:pt x="10508" y="2414"/>
                    <a:pt x="10612" y="2488"/>
                    <a:pt x="10733" y="2494"/>
                  </a:cubicBezTo>
                  <a:cubicBezTo>
                    <a:pt x="10737" y="2494"/>
                    <a:pt x="10742" y="2494"/>
                    <a:pt x="10746" y="2494"/>
                  </a:cubicBezTo>
                  <a:cubicBezTo>
                    <a:pt x="10874" y="2494"/>
                    <a:pt x="10987" y="2409"/>
                    <a:pt x="11025" y="2284"/>
                  </a:cubicBezTo>
                  <a:cubicBezTo>
                    <a:pt x="11038" y="2244"/>
                    <a:pt x="11051" y="2205"/>
                    <a:pt x="11067" y="2165"/>
                  </a:cubicBezTo>
                  <a:lnTo>
                    <a:pt x="11073" y="2149"/>
                  </a:lnTo>
                  <a:cubicBezTo>
                    <a:pt x="11260" y="1688"/>
                    <a:pt x="11560" y="1509"/>
                    <a:pt x="11666" y="1509"/>
                  </a:cubicBezTo>
                  <a:cubicBezTo>
                    <a:pt x="11674" y="1509"/>
                    <a:pt x="11682" y="1510"/>
                    <a:pt x="11687" y="1512"/>
                  </a:cubicBezTo>
                  <a:cubicBezTo>
                    <a:pt x="11709" y="1521"/>
                    <a:pt x="11764" y="1616"/>
                    <a:pt x="11745" y="1837"/>
                  </a:cubicBezTo>
                  <a:cubicBezTo>
                    <a:pt x="11739" y="1901"/>
                    <a:pt x="11757" y="1961"/>
                    <a:pt x="11787" y="2013"/>
                  </a:cubicBezTo>
                  <a:cubicBezTo>
                    <a:pt x="11809" y="2049"/>
                    <a:pt x="11838" y="2082"/>
                    <a:pt x="11874" y="2106"/>
                  </a:cubicBezTo>
                  <a:cubicBezTo>
                    <a:pt x="11924" y="2141"/>
                    <a:pt x="11982" y="2158"/>
                    <a:pt x="12041" y="2158"/>
                  </a:cubicBezTo>
                  <a:cubicBezTo>
                    <a:pt x="12086" y="2158"/>
                    <a:pt x="12130" y="2148"/>
                    <a:pt x="12171" y="2129"/>
                  </a:cubicBezTo>
                  <a:cubicBezTo>
                    <a:pt x="12240" y="2097"/>
                    <a:pt x="12295" y="2071"/>
                    <a:pt x="12351" y="2054"/>
                  </a:cubicBezTo>
                  <a:cubicBezTo>
                    <a:pt x="12442" y="2025"/>
                    <a:pt x="12538" y="2003"/>
                    <a:pt x="12647" y="1987"/>
                  </a:cubicBezTo>
                  <a:cubicBezTo>
                    <a:pt x="12734" y="1974"/>
                    <a:pt x="12810" y="1924"/>
                    <a:pt x="12857" y="1850"/>
                  </a:cubicBezTo>
                  <a:cubicBezTo>
                    <a:pt x="12862" y="1838"/>
                    <a:pt x="12870" y="1827"/>
                    <a:pt x="12873" y="1817"/>
                  </a:cubicBezTo>
                  <a:cubicBezTo>
                    <a:pt x="12906" y="1749"/>
                    <a:pt x="12912" y="1671"/>
                    <a:pt x="12887" y="1600"/>
                  </a:cubicBezTo>
                  <a:cubicBezTo>
                    <a:pt x="12819" y="1382"/>
                    <a:pt x="12848" y="1252"/>
                    <a:pt x="12877" y="1234"/>
                  </a:cubicBezTo>
                  <a:cubicBezTo>
                    <a:pt x="12887" y="1227"/>
                    <a:pt x="12906" y="1223"/>
                    <a:pt x="12931" y="1223"/>
                  </a:cubicBezTo>
                  <a:cubicBezTo>
                    <a:pt x="12974" y="1223"/>
                    <a:pt x="13037" y="1236"/>
                    <a:pt x="13115" y="1275"/>
                  </a:cubicBezTo>
                  <a:cubicBezTo>
                    <a:pt x="13280" y="1362"/>
                    <a:pt x="13450" y="1519"/>
                    <a:pt x="13583" y="1710"/>
                  </a:cubicBezTo>
                  <a:cubicBezTo>
                    <a:pt x="13586" y="1714"/>
                    <a:pt x="13587" y="1717"/>
                    <a:pt x="13591" y="1722"/>
                  </a:cubicBezTo>
                  <a:cubicBezTo>
                    <a:pt x="13648" y="1804"/>
                    <a:pt x="13742" y="1852"/>
                    <a:pt x="13840" y="1852"/>
                  </a:cubicBezTo>
                  <a:cubicBezTo>
                    <a:pt x="13865" y="1852"/>
                    <a:pt x="13890" y="1849"/>
                    <a:pt x="13915" y="1843"/>
                  </a:cubicBezTo>
                  <a:cubicBezTo>
                    <a:pt x="14016" y="1815"/>
                    <a:pt x="14095" y="1737"/>
                    <a:pt x="14124" y="1638"/>
                  </a:cubicBezTo>
                  <a:cubicBezTo>
                    <a:pt x="14128" y="1619"/>
                    <a:pt x="14134" y="1599"/>
                    <a:pt x="14136" y="1577"/>
                  </a:cubicBezTo>
                  <a:cubicBezTo>
                    <a:pt x="14154" y="1368"/>
                    <a:pt x="14208" y="1211"/>
                    <a:pt x="14268" y="1104"/>
                  </a:cubicBezTo>
                  <a:cubicBezTo>
                    <a:pt x="14326" y="998"/>
                    <a:pt x="14388" y="945"/>
                    <a:pt x="14427" y="945"/>
                  </a:cubicBezTo>
                  <a:cubicBezTo>
                    <a:pt x="14468" y="945"/>
                    <a:pt x="14559" y="1024"/>
                    <a:pt x="14626" y="1202"/>
                  </a:cubicBezTo>
                  <a:cubicBezTo>
                    <a:pt x="14668" y="1310"/>
                    <a:pt x="14769" y="1384"/>
                    <a:pt x="14885" y="1392"/>
                  </a:cubicBezTo>
                  <a:cubicBezTo>
                    <a:pt x="14891" y="1393"/>
                    <a:pt x="14898" y="1393"/>
                    <a:pt x="14904" y="1393"/>
                  </a:cubicBezTo>
                  <a:cubicBezTo>
                    <a:pt x="15014" y="1393"/>
                    <a:pt x="15113" y="1336"/>
                    <a:pt x="15166" y="1239"/>
                  </a:cubicBezTo>
                  <a:cubicBezTo>
                    <a:pt x="15264" y="1065"/>
                    <a:pt x="15387" y="920"/>
                    <a:pt x="15507" y="840"/>
                  </a:cubicBezTo>
                  <a:cubicBezTo>
                    <a:pt x="15583" y="790"/>
                    <a:pt x="15638" y="776"/>
                    <a:pt x="15670" y="776"/>
                  </a:cubicBezTo>
                  <a:cubicBezTo>
                    <a:pt x="15679" y="776"/>
                    <a:pt x="15687" y="777"/>
                    <a:pt x="15692" y="779"/>
                  </a:cubicBezTo>
                  <a:cubicBezTo>
                    <a:pt x="15723" y="792"/>
                    <a:pt x="15777" y="900"/>
                    <a:pt x="15760" y="1107"/>
                  </a:cubicBezTo>
                  <a:cubicBezTo>
                    <a:pt x="15751" y="1248"/>
                    <a:pt x="15843" y="1381"/>
                    <a:pt x="15982" y="1417"/>
                  </a:cubicBezTo>
                  <a:cubicBezTo>
                    <a:pt x="16007" y="1423"/>
                    <a:pt x="16032" y="1427"/>
                    <a:pt x="16057" y="1427"/>
                  </a:cubicBezTo>
                  <a:cubicBezTo>
                    <a:pt x="16171" y="1427"/>
                    <a:pt x="16278" y="1362"/>
                    <a:pt x="16327" y="1255"/>
                  </a:cubicBezTo>
                  <a:cubicBezTo>
                    <a:pt x="16406" y="1089"/>
                    <a:pt x="16507" y="952"/>
                    <a:pt x="16610" y="871"/>
                  </a:cubicBezTo>
                  <a:cubicBezTo>
                    <a:pt x="16670" y="826"/>
                    <a:pt x="16720" y="806"/>
                    <a:pt x="16751" y="806"/>
                  </a:cubicBezTo>
                  <a:cubicBezTo>
                    <a:pt x="16756" y="806"/>
                    <a:pt x="16761" y="806"/>
                    <a:pt x="16766" y="808"/>
                  </a:cubicBezTo>
                  <a:cubicBezTo>
                    <a:pt x="16812" y="821"/>
                    <a:pt x="16896" y="978"/>
                    <a:pt x="16870" y="1275"/>
                  </a:cubicBezTo>
                  <a:cubicBezTo>
                    <a:pt x="16867" y="1323"/>
                    <a:pt x="16874" y="1371"/>
                    <a:pt x="16891" y="1414"/>
                  </a:cubicBezTo>
                  <a:cubicBezTo>
                    <a:pt x="16911" y="1460"/>
                    <a:pt x="16940" y="1501"/>
                    <a:pt x="16979" y="1532"/>
                  </a:cubicBezTo>
                  <a:cubicBezTo>
                    <a:pt x="17033" y="1575"/>
                    <a:pt x="17100" y="1599"/>
                    <a:pt x="17168" y="1599"/>
                  </a:cubicBezTo>
                  <a:cubicBezTo>
                    <a:pt x="17196" y="1599"/>
                    <a:pt x="17224" y="1594"/>
                    <a:pt x="17252" y="1586"/>
                  </a:cubicBezTo>
                  <a:cubicBezTo>
                    <a:pt x="17316" y="1566"/>
                    <a:pt x="17379" y="1551"/>
                    <a:pt x="17441" y="1540"/>
                  </a:cubicBezTo>
                  <a:cubicBezTo>
                    <a:pt x="17518" y="1525"/>
                    <a:pt x="17586" y="1518"/>
                    <a:pt x="17649" y="1515"/>
                  </a:cubicBezTo>
                  <a:cubicBezTo>
                    <a:pt x="17736" y="1514"/>
                    <a:pt x="17819" y="1472"/>
                    <a:pt x="17873" y="1405"/>
                  </a:cubicBezTo>
                  <a:cubicBezTo>
                    <a:pt x="17879" y="1398"/>
                    <a:pt x="17884" y="1391"/>
                    <a:pt x="17887" y="1384"/>
                  </a:cubicBezTo>
                  <a:lnTo>
                    <a:pt x="17889" y="1384"/>
                  </a:lnTo>
                  <a:cubicBezTo>
                    <a:pt x="17932" y="1319"/>
                    <a:pt x="17951" y="1241"/>
                    <a:pt x="17935" y="1161"/>
                  </a:cubicBezTo>
                  <a:cubicBezTo>
                    <a:pt x="17896" y="956"/>
                    <a:pt x="17936" y="840"/>
                    <a:pt x="17961" y="825"/>
                  </a:cubicBezTo>
                  <a:cubicBezTo>
                    <a:pt x="17970" y="821"/>
                    <a:pt x="17982" y="818"/>
                    <a:pt x="17997" y="818"/>
                  </a:cubicBezTo>
                  <a:cubicBezTo>
                    <a:pt x="18109" y="818"/>
                    <a:pt x="18371" y="954"/>
                    <a:pt x="18586" y="1312"/>
                  </a:cubicBezTo>
                  <a:cubicBezTo>
                    <a:pt x="18602" y="1339"/>
                    <a:pt x="18621" y="1361"/>
                    <a:pt x="18644" y="1381"/>
                  </a:cubicBezTo>
                  <a:cubicBezTo>
                    <a:pt x="18697" y="1429"/>
                    <a:pt x="18767" y="1457"/>
                    <a:pt x="18842" y="1457"/>
                  </a:cubicBezTo>
                  <a:cubicBezTo>
                    <a:pt x="18863" y="1457"/>
                    <a:pt x="18884" y="1455"/>
                    <a:pt x="18905" y="1450"/>
                  </a:cubicBezTo>
                  <a:cubicBezTo>
                    <a:pt x="18954" y="1440"/>
                    <a:pt x="18997" y="1418"/>
                    <a:pt x="19035" y="1385"/>
                  </a:cubicBezTo>
                  <a:cubicBezTo>
                    <a:pt x="19091" y="1339"/>
                    <a:pt x="19129" y="1273"/>
                    <a:pt x="19137" y="1195"/>
                  </a:cubicBezTo>
                  <a:cubicBezTo>
                    <a:pt x="19186" y="803"/>
                    <a:pt x="19360" y="601"/>
                    <a:pt x="19445" y="601"/>
                  </a:cubicBezTo>
                  <a:lnTo>
                    <a:pt x="19446" y="601"/>
                  </a:lnTo>
                  <a:cubicBezTo>
                    <a:pt x="19472" y="601"/>
                    <a:pt x="19503" y="632"/>
                    <a:pt x="19516" y="645"/>
                  </a:cubicBezTo>
                  <a:cubicBezTo>
                    <a:pt x="19618" y="750"/>
                    <a:pt x="19720" y="1016"/>
                    <a:pt x="19712" y="1364"/>
                  </a:cubicBezTo>
                  <a:cubicBezTo>
                    <a:pt x="19712" y="1377"/>
                    <a:pt x="19712" y="1391"/>
                    <a:pt x="19713" y="1404"/>
                  </a:cubicBezTo>
                  <a:cubicBezTo>
                    <a:pt x="19726" y="1519"/>
                    <a:pt x="19806" y="1619"/>
                    <a:pt x="19921" y="1655"/>
                  </a:cubicBezTo>
                  <a:cubicBezTo>
                    <a:pt x="19951" y="1664"/>
                    <a:pt x="19980" y="1668"/>
                    <a:pt x="20010" y="1668"/>
                  </a:cubicBezTo>
                  <a:cubicBezTo>
                    <a:pt x="20109" y="1668"/>
                    <a:pt x="20203" y="1620"/>
                    <a:pt x="20259" y="1534"/>
                  </a:cubicBezTo>
                  <a:cubicBezTo>
                    <a:pt x="20282" y="1499"/>
                    <a:pt x="20304" y="1465"/>
                    <a:pt x="20331" y="1431"/>
                  </a:cubicBezTo>
                  <a:cubicBezTo>
                    <a:pt x="20333" y="1427"/>
                    <a:pt x="20335" y="1424"/>
                    <a:pt x="20340" y="1420"/>
                  </a:cubicBezTo>
                  <a:cubicBezTo>
                    <a:pt x="20490" y="1229"/>
                    <a:pt x="20679" y="1075"/>
                    <a:pt x="20854" y="998"/>
                  </a:cubicBezTo>
                  <a:cubicBezTo>
                    <a:pt x="20934" y="964"/>
                    <a:pt x="20998" y="953"/>
                    <a:pt x="21041" y="953"/>
                  </a:cubicBezTo>
                  <a:cubicBezTo>
                    <a:pt x="21071" y="953"/>
                    <a:pt x="21091" y="958"/>
                    <a:pt x="21100" y="965"/>
                  </a:cubicBezTo>
                  <a:cubicBezTo>
                    <a:pt x="21121" y="980"/>
                    <a:pt x="21150" y="1088"/>
                    <a:pt x="21074" y="1296"/>
                  </a:cubicBezTo>
                  <a:cubicBezTo>
                    <a:pt x="21053" y="1355"/>
                    <a:pt x="21050" y="1418"/>
                    <a:pt x="21069" y="1476"/>
                  </a:cubicBezTo>
                  <a:cubicBezTo>
                    <a:pt x="21077" y="1515"/>
                    <a:pt x="21099" y="1556"/>
                    <a:pt x="21126" y="1590"/>
                  </a:cubicBezTo>
                  <a:cubicBezTo>
                    <a:pt x="21183" y="1659"/>
                    <a:pt x="21268" y="1697"/>
                    <a:pt x="21357" y="1697"/>
                  </a:cubicBezTo>
                  <a:cubicBezTo>
                    <a:pt x="21374" y="1697"/>
                    <a:pt x="21391" y="1695"/>
                    <a:pt x="21408" y="1693"/>
                  </a:cubicBezTo>
                  <a:cubicBezTo>
                    <a:pt x="21473" y="1680"/>
                    <a:pt x="21539" y="1672"/>
                    <a:pt x="21606" y="1670"/>
                  </a:cubicBezTo>
                  <a:cubicBezTo>
                    <a:pt x="21646" y="1667"/>
                    <a:pt x="21686" y="1665"/>
                    <a:pt x="21725" y="1665"/>
                  </a:cubicBezTo>
                  <a:cubicBezTo>
                    <a:pt x="21785" y="1665"/>
                    <a:pt x="21843" y="1669"/>
                    <a:pt x="21899" y="1677"/>
                  </a:cubicBezTo>
                  <a:cubicBezTo>
                    <a:pt x="21911" y="1678"/>
                    <a:pt x="21924" y="1679"/>
                    <a:pt x="21937" y="1679"/>
                  </a:cubicBezTo>
                  <a:cubicBezTo>
                    <a:pt x="22010" y="1679"/>
                    <a:pt x="22083" y="1651"/>
                    <a:pt x="22138" y="1600"/>
                  </a:cubicBezTo>
                  <a:cubicBezTo>
                    <a:pt x="22147" y="1592"/>
                    <a:pt x="22154" y="1584"/>
                    <a:pt x="22164" y="1573"/>
                  </a:cubicBezTo>
                  <a:cubicBezTo>
                    <a:pt x="22215" y="1515"/>
                    <a:pt x="22239" y="1441"/>
                    <a:pt x="22237" y="1366"/>
                  </a:cubicBezTo>
                  <a:cubicBezTo>
                    <a:pt x="22226" y="1140"/>
                    <a:pt x="22287" y="1021"/>
                    <a:pt x="22319" y="1010"/>
                  </a:cubicBezTo>
                  <a:cubicBezTo>
                    <a:pt x="22324" y="1008"/>
                    <a:pt x="22331" y="1007"/>
                    <a:pt x="22338" y="1007"/>
                  </a:cubicBezTo>
                  <a:cubicBezTo>
                    <a:pt x="22447" y="1007"/>
                    <a:pt x="22724" y="1222"/>
                    <a:pt x="22876" y="1652"/>
                  </a:cubicBezTo>
                  <a:cubicBezTo>
                    <a:pt x="22879" y="1657"/>
                    <a:pt x="22880" y="1662"/>
                    <a:pt x="22882" y="1665"/>
                  </a:cubicBezTo>
                  <a:cubicBezTo>
                    <a:pt x="22922" y="1785"/>
                    <a:pt x="23035" y="1866"/>
                    <a:pt x="23162" y="1867"/>
                  </a:cubicBezTo>
                  <a:lnTo>
                    <a:pt x="23163" y="1867"/>
                  </a:lnTo>
                  <a:cubicBezTo>
                    <a:pt x="23269" y="1867"/>
                    <a:pt x="23364" y="1814"/>
                    <a:pt x="23417" y="1724"/>
                  </a:cubicBezTo>
                  <a:cubicBezTo>
                    <a:pt x="23429" y="1709"/>
                    <a:pt x="23437" y="1688"/>
                    <a:pt x="23445" y="1670"/>
                  </a:cubicBezTo>
                  <a:cubicBezTo>
                    <a:pt x="23576" y="1303"/>
                    <a:pt x="23790" y="1131"/>
                    <a:pt x="23878" y="1131"/>
                  </a:cubicBezTo>
                  <a:cubicBezTo>
                    <a:pt x="23883" y="1131"/>
                    <a:pt x="23887" y="1132"/>
                    <a:pt x="23891" y="1133"/>
                  </a:cubicBezTo>
                  <a:cubicBezTo>
                    <a:pt x="23921" y="1140"/>
                    <a:pt x="23992" y="1225"/>
                    <a:pt x="24015" y="1433"/>
                  </a:cubicBezTo>
                  <a:cubicBezTo>
                    <a:pt x="24028" y="1547"/>
                    <a:pt x="24106" y="1645"/>
                    <a:pt x="24216" y="1681"/>
                  </a:cubicBezTo>
                  <a:cubicBezTo>
                    <a:pt x="24248" y="1693"/>
                    <a:pt x="24281" y="1698"/>
                    <a:pt x="24314" y="1698"/>
                  </a:cubicBezTo>
                  <a:cubicBezTo>
                    <a:pt x="24392" y="1698"/>
                    <a:pt x="24469" y="1666"/>
                    <a:pt x="24526" y="1607"/>
                  </a:cubicBezTo>
                  <a:cubicBezTo>
                    <a:pt x="24761" y="1366"/>
                    <a:pt x="24985" y="1280"/>
                    <a:pt x="25093" y="1280"/>
                  </a:cubicBezTo>
                  <a:cubicBezTo>
                    <a:pt x="25119" y="1280"/>
                    <a:pt x="25138" y="1285"/>
                    <a:pt x="25149" y="1294"/>
                  </a:cubicBezTo>
                  <a:cubicBezTo>
                    <a:pt x="25175" y="1312"/>
                    <a:pt x="25206" y="1421"/>
                    <a:pt x="25134" y="1629"/>
                  </a:cubicBezTo>
                  <a:cubicBezTo>
                    <a:pt x="25087" y="1765"/>
                    <a:pt x="25142" y="1915"/>
                    <a:pt x="25269" y="1987"/>
                  </a:cubicBezTo>
                  <a:cubicBezTo>
                    <a:pt x="25315" y="2013"/>
                    <a:pt x="25366" y="2025"/>
                    <a:pt x="25416" y="2025"/>
                  </a:cubicBezTo>
                  <a:cubicBezTo>
                    <a:pt x="25501" y="2025"/>
                    <a:pt x="25586" y="1989"/>
                    <a:pt x="25645" y="1919"/>
                  </a:cubicBezTo>
                  <a:cubicBezTo>
                    <a:pt x="25857" y="1669"/>
                    <a:pt x="26057" y="1589"/>
                    <a:pt x="26146" y="1589"/>
                  </a:cubicBezTo>
                  <a:cubicBezTo>
                    <a:pt x="26163" y="1589"/>
                    <a:pt x="26176" y="1592"/>
                    <a:pt x="26184" y="1597"/>
                  </a:cubicBezTo>
                  <a:cubicBezTo>
                    <a:pt x="26225" y="1622"/>
                    <a:pt x="26267" y="1795"/>
                    <a:pt x="26166" y="2075"/>
                  </a:cubicBezTo>
                  <a:cubicBezTo>
                    <a:pt x="26150" y="2120"/>
                    <a:pt x="26144" y="2168"/>
                    <a:pt x="26150" y="2214"/>
                  </a:cubicBezTo>
                  <a:cubicBezTo>
                    <a:pt x="26156" y="2263"/>
                    <a:pt x="26174" y="2309"/>
                    <a:pt x="26203" y="2349"/>
                  </a:cubicBezTo>
                  <a:cubicBezTo>
                    <a:pt x="26259" y="2426"/>
                    <a:pt x="26346" y="2474"/>
                    <a:pt x="26441" y="2474"/>
                  </a:cubicBezTo>
                  <a:cubicBezTo>
                    <a:pt x="26445" y="2474"/>
                    <a:pt x="26449" y="2474"/>
                    <a:pt x="26453" y="2474"/>
                  </a:cubicBezTo>
                  <a:cubicBezTo>
                    <a:pt x="26468" y="2473"/>
                    <a:pt x="26484" y="2473"/>
                    <a:pt x="26499" y="2473"/>
                  </a:cubicBezTo>
                  <a:cubicBezTo>
                    <a:pt x="26548" y="2473"/>
                    <a:pt x="26598" y="2475"/>
                    <a:pt x="26646" y="2479"/>
                  </a:cubicBezTo>
                  <a:cubicBezTo>
                    <a:pt x="26716" y="2485"/>
                    <a:pt x="26788" y="2495"/>
                    <a:pt x="26867" y="2510"/>
                  </a:cubicBezTo>
                  <a:cubicBezTo>
                    <a:pt x="26885" y="2513"/>
                    <a:pt x="26904" y="2515"/>
                    <a:pt x="26922" y="2515"/>
                  </a:cubicBezTo>
                  <a:cubicBezTo>
                    <a:pt x="26988" y="2515"/>
                    <a:pt x="27052" y="2493"/>
                    <a:pt x="27105" y="2452"/>
                  </a:cubicBezTo>
                  <a:cubicBezTo>
                    <a:pt x="27111" y="2449"/>
                    <a:pt x="27116" y="2443"/>
                    <a:pt x="27120" y="2439"/>
                  </a:cubicBezTo>
                  <a:cubicBezTo>
                    <a:pt x="27178" y="2388"/>
                    <a:pt x="27217" y="2315"/>
                    <a:pt x="27221" y="2237"/>
                  </a:cubicBezTo>
                  <a:cubicBezTo>
                    <a:pt x="27238" y="2010"/>
                    <a:pt x="27313" y="1924"/>
                    <a:pt x="27335" y="1918"/>
                  </a:cubicBezTo>
                  <a:cubicBezTo>
                    <a:pt x="27338" y="1917"/>
                    <a:pt x="27342" y="1917"/>
                    <a:pt x="27346" y="1917"/>
                  </a:cubicBezTo>
                  <a:cubicBezTo>
                    <a:pt x="27436" y="1917"/>
                    <a:pt x="27685" y="2122"/>
                    <a:pt x="27811" y="2552"/>
                  </a:cubicBezTo>
                  <a:cubicBezTo>
                    <a:pt x="27820" y="2582"/>
                    <a:pt x="27833" y="2608"/>
                    <a:pt x="27847" y="2632"/>
                  </a:cubicBezTo>
                  <a:cubicBezTo>
                    <a:pt x="27898" y="2712"/>
                    <a:pt x="27986" y="2761"/>
                    <a:pt x="28083" y="2768"/>
                  </a:cubicBezTo>
                  <a:cubicBezTo>
                    <a:pt x="28088" y="2768"/>
                    <a:pt x="28094" y="2769"/>
                    <a:pt x="28099" y="2769"/>
                  </a:cubicBezTo>
                  <a:cubicBezTo>
                    <a:pt x="28144" y="2769"/>
                    <a:pt x="28186" y="2758"/>
                    <a:pt x="28227" y="2739"/>
                  </a:cubicBezTo>
                  <a:lnTo>
                    <a:pt x="28228" y="2739"/>
                  </a:lnTo>
                  <a:cubicBezTo>
                    <a:pt x="28293" y="2706"/>
                    <a:pt x="28345" y="2653"/>
                    <a:pt x="28374" y="2582"/>
                  </a:cubicBezTo>
                  <a:cubicBezTo>
                    <a:pt x="28515" y="2238"/>
                    <a:pt x="28720" y="2088"/>
                    <a:pt x="28811" y="2088"/>
                  </a:cubicBezTo>
                  <a:cubicBezTo>
                    <a:pt x="28817" y="2088"/>
                    <a:pt x="28822" y="2088"/>
                    <a:pt x="28828" y="2090"/>
                  </a:cubicBezTo>
                  <a:cubicBezTo>
                    <a:pt x="28852" y="2097"/>
                    <a:pt x="28877" y="2134"/>
                    <a:pt x="28885" y="2150"/>
                  </a:cubicBezTo>
                  <a:cubicBezTo>
                    <a:pt x="28957" y="2282"/>
                    <a:pt x="28985" y="2562"/>
                    <a:pt x="28887" y="2894"/>
                  </a:cubicBezTo>
                  <a:cubicBezTo>
                    <a:pt x="28884" y="2907"/>
                    <a:pt x="28879" y="2921"/>
                    <a:pt x="28878" y="2934"/>
                  </a:cubicBezTo>
                  <a:cubicBezTo>
                    <a:pt x="28859" y="3050"/>
                    <a:pt x="28910" y="3166"/>
                    <a:pt x="29011" y="3230"/>
                  </a:cubicBezTo>
                  <a:cubicBezTo>
                    <a:pt x="29060" y="3262"/>
                    <a:pt x="29116" y="3277"/>
                    <a:pt x="29172" y="3277"/>
                  </a:cubicBezTo>
                  <a:cubicBezTo>
                    <a:pt x="29243" y="3277"/>
                    <a:pt x="29314" y="3252"/>
                    <a:pt x="29370" y="3203"/>
                  </a:cubicBezTo>
                  <a:cubicBezTo>
                    <a:pt x="29401" y="3175"/>
                    <a:pt x="29434" y="3149"/>
                    <a:pt x="29466" y="3123"/>
                  </a:cubicBezTo>
                  <a:cubicBezTo>
                    <a:pt x="29470" y="3120"/>
                    <a:pt x="29473" y="3116"/>
                    <a:pt x="29477" y="3115"/>
                  </a:cubicBezTo>
                  <a:cubicBezTo>
                    <a:pt x="29673" y="2972"/>
                    <a:pt x="29897" y="2872"/>
                    <a:pt x="30085" y="2846"/>
                  </a:cubicBezTo>
                  <a:cubicBezTo>
                    <a:pt x="30118" y="2842"/>
                    <a:pt x="30148" y="2840"/>
                    <a:pt x="30174" y="2840"/>
                  </a:cubicBezTo>
                  <a:cubicBezTo>
                    <a:pt x="30268" y="2840"/>
                    <a:pt x="30321" y="2863"/>
                    <a:pt x="30336" y="2882"/>
                  </a:cubicBezTo>
                  <a:cubicBezTo>
                    <a:pt x="30349" y="2901"/>
                    <a:pt x="30349" y="3013"/>
                    <a:pt x="30219" y="3192"/>
                  </a:cubicBezTo>
                  <a:cubicBezTo>
                    <a:pt x="30183" y="3243"/>
                    <a:pt x="30163" y="3302"/>
                    <a:pt x="30163" y="3366"/>
                  </a:cubicBezTo>
                  <a:cubicBezTo>
                    <a:pt x="30163" y="3406"/>
                    <a:pt x="30171" y="3449"/>
                    <a:pt x="30190" y="3490"/>
                  </a:cubicBezTo>
                  <a:cubicBezTo>
                    <a:pt x="30233" y="3585"/>
                    <a:pt x="30324" y="3651"/>
                    <a:pt x="30431" y="3664"/>
                  </a:cubicBezTo>
                  <a:cubicBezTo>
                    <a:pt x="30501" y="3672"/>
                    <a:pt x="30568" y="3680"/>
                    <a:pt x="30638" y="3698"/>
                  </a:cubicBezTo>
                  <a:cubicBezTo>
                    <a:pt x="30733" y="3715"/>
                    <a:pt x="30827" y="3751"/>
                    <a:pt x="30912" y="3787"/>
                  </a:cubicBezTo>
                  <a:cubicBezTo>
                    <a:pt x="30949" y="3803"/>
                    <a:pt x="30988" y="3811"/>
                    <a:pt x="31027" y="3811"/>
                  </a:cubicBezTo>
                  <a:cubicBezTo>
                    <a:pt x="31074" y="3811"/>
                    <a:pt x="31120" y="3800"/>
                    <a:pt x="31162" y="3779"/>
                  </a:cubicBezTo>
                  <a:cubicBezTo>
                    <a:pt x="31173" y="3773"/>
                    <a:pt x="31183" y="3766"/>
                    <a:pt x="31195" y="3758"/>
                  </a:cubicBezTo>
                  <a:cubicBezTo>
                    <a:pt x="31255" y="3716"/>
                    <a:pt x="31302" y="3654"/>
                    <a:pt x="31319" y="3582"/>
                  </a:cubicBezTo>
                  <a:cubicBezTo>
                    <a:pt x="31377" y="3341"/>
                    <a:pt x="31471" y="3265"/>
                    <a:pt x="31499" y="3262"/>
                  </a:cubicBezTo>
                  <a:cubicBezTo>
                    <a:pt x="31500" y="3262"/>
                    <a:pt x="31500" y="3262"/>
                    <a:pt x="31501" y="3262"/>
                  </a:cubicBezTo>
                  <a:cubicBezTo>
                    <a:pt x="31529" y="3262"/>
                    <a:pt x="31607" y="3305"/>
                    <a:pt x="31681" y="3421"/>
                  </a:cubicBezTo>
                  <a:cubicBezTo>
                    <a:pt x="31778" y="3578"/>
                    <a:pt x="31843" y="3803"/>
                    <a:pt x="31855" y="4037"/>
                  </a:cubicBezTo>
                  <a:cubicBezTo>
                    <a:pt x="31857" y="4041"/>
                    <a:pt x="31857" y="4046"/>
                    <a:pt x="31857" y="4048"/>
                  </a:cubicBezTo>
                  <a:cubicBezTo>
                    <a:pt x="31862" y="4175"/>
                    <a:pt x="31947" y="4285"/>
                    <a:pt x="32070" y="4321"/>
                  </a:cubicBezTo>
                  <a:cubicBezTo>
                    <a:pt x="32098" y="4330"/>
                    <a:pt x="32127" y="4334"/>
                    <a:pt x="32155" y="4334"/>
                  </a:cubicBezTo>
                  <a:cubicBezTo>
                    <a:pt x="32229" y="4334"/>
                    <a:pt x="32301" y="4307"/>
                    <a:pt x="32355" y="4256"/>
                  </a:cubicBezTo>
                  <a:cubicBezTo>
                    <a:pt x="32371" y="4243"/>
                    <a:pt x="32386" y="4227"/>
                    <a:pt x="32396" y="4212"/>
                  </a:cubicBezTo>
                  <a:cubicBezTo>
                    <a:pt x="32610" y="3924"/>
                    <a:pt x="32835" y="3818"/>
                    <a:pt x="32937" y="3818"/>
                  </a:cubicBezTo>
                  <a:cubicBezTo>
                    <a:pt x="32954" y="3818"/>
                    <a:pt x="32968" y="3822"/>
                    <a:pt x="32978" y="3828"/>
                  </a:cubicBezTo>
                  <a:cubicBezTo>
                    <a:pt x="33009" y="3849"/>
                    <a:pt x="33051" y="3955"/>
                    <a:pt x="33014" y="4149"/>
                  </a:cubicBezTo>
                  <a:cubicBezTo>
                    <a:pt x="32991" y="4264"/>
                    <a:pt x="33037" y="4380"/>
                    <a:pt x="33131" y="4450"/>
                  </a:cubicBezTo>
                  <a:cubicBezTo>
                    <a:pt x="33183" y="4487"/>
                    <a:pt x="33244" y="4506"/>
                    <a:pt x="33306" y="4506"/>
                  </a:cubicBezTo>
                  <a:cubicBezTo>
                    <a:pt x="33356" y="4506"/>
                    <a:pt x="33406" y="4494"/>
                    <a:pt x="33452" y="4470"/>
                  </a:cubicBezTo>
                  <a:cubicBezTo>
                    <a:pt x="33653" y="4356"/>
                    <a:pt x="33834" y="4317"/>
                    <a:pt x="33963" y="4317"/>
                  </a:cubicBezTo>
                  <a:cubicBezTo>
                    <a:pt x="34060" y="4317"/>
                    <a:pt x="34127" y="4339"/>
                    <a:pt x="34148" y="4369"/>
                  </a:cubicBezTo>
                  <a:cubicBezTo>
                    <a:pt x="34168" y="4395"/>
                    <a:pt x="34154" y="4513"/>
                    <a:pt x="34030" y="4675"/>
                  </a:cubicBezTo>
                  <a:cubicBezTo>
                    <a:pt x="33943" y="4790"/>
                    <a:pt x="33950" y="4951"/>
                    <a:pt x="34047" y="5057"/>
                  </a:cubicBezTo>
                  <a:cubicBezTo>
                    <a:pt x="34106" y="5121"/>
                    <a:pt x="34186" y="5155"/>
                    <a:pt x="34267" y="5155"/>
                  </a:cubicBezTo>
                  <a:cubicBezTo>
                    <a:pt x="34322" y="5155"/>
                    <a:pt x="34377" y="5139"/>
                    <a:pt x="34427" y="5108"/>
                  </a:cubicBezTo>
                  <a:cubicBezTo>
                    <a:pt x="34619" y="4988"/>
                    <a:pt x="34790" y="4946"/>
                    <a:pt x="34905" y="4946"/>
                  </a:cubicBezTo>
                  <a:cubicBezTo>
                    <a:pt x="34976" y="4946"/>
                    <a:pt x="35027" y="4962"/>
                    <a:pt x="35048" y="4985"/>
                  </a:cubicBezTo>
                  <a:cubicBezTo>
                    <a:pt x="35074" y="5016"/>
                    <a:pt x="35059" y="5192"/>
                    <a:pt x="34871" y="5426"/>
                  </a:cubicBezTo>
                  <a:cubicBezTo>
                    <a:pt x="34841" y="5463"/>
                    <a:pt x="34821" y="5509"/>
                    <a:pt x="34812" y="5555"/>
                  </a:cubicBezTo>
                  <a:cubicBezTo>
                    <a:pt x="34804" y="5603"/>
                    <a:pt x="34805" y="5649"/>
                    <a:pt x="34818" y="5697"/>
                  </a:cubicBezTo>
                  <a:cubicBezTo>
                    <a:pt x="34845" y="5791"/>
                    <a:pt x="34918" y="5864"/>
                    <a:pt x="35009" y="5895"/>
                  </a:cubicBezTo>
                  <a:cubicBezTo>
                    <a:pt x="35071" y="5915"/>
                    <a:pt x="35130" y="5938"/>
                    <a:pt x="35189" y="5967"/>
                  </a:cubicBezTo>
                  <a:cubicBezTo>
                    <a:pt x="35251" y="5996"/>
                    <a:pt x="35316" y="6030"/>
                    <a:pt x="35384" y="6072"/>
                  </a:cubicBezTo>
                  <a:cubicBezTo>
                    <a:pt x="35432" y="6100"/>
                    <a:pt x="35486" y="6114"/>
                    <a:pt x="35539" y="6114"/>
                  </a:cubicBezTo>
                  <a:cubicBezTo>
                    <a:pt x="35569" y="6114"/>
                    <a:pt x="35599" y="6110"/>
                    <a:pt x="35628" y="6101"/>
                  </a:cubicBezTo>
                  <a:cubicBezTo>
                    <a:pt x="35636" y="6098"/>
                    <a:pt x="35644" y="6095"/>
                    <a:pt x="35651" y="6091"/>
                  </a:cubicBezTo>
                  <a:cubicBezTo>
                    <a:pt x="35723" y="6062"/>
                    <a:pt x="35779" y="6004"/>
                    <a:pt x="35810" y="5937"/>
                  </a:cubicBezTo>
                  <a:cubicBezTo>
                    <a:pt x="35892" y="5752"/>
                    <a:pt x="35992" y="5672"/>
                    <a:pt x="36031" y="5672"/>
                  </a:cubicBezTo>
                  <a:cubicBezTo>
                    <a:pt x="36032" y="5672"/>
                    <a:pt x="36033" y="5672"/>
                    <a:pt x="36033" y="5672"/>
                  </a:cubicBezTo>
                  <a:cubicBezTo>
                    <a:pt x="36106" y="5682"/>
                    <a:pt x="36296" y="5957"/>
                    <a:pt x="36262" y="6436"/>
                  </a:cubicBezTo>
                  <a:cubicBezTo>
                    <a:pt x="36260" y="6466"/>
                    <a:pt x="36262" y="6494"/>
                    <a:pt x="36269" y="6523"/>
                  </a:cubicBezTo>
                  <a:cubicBezTo>
                    <a:pt x="36289" y="6615"/>
                    <a:pt x="36351" y="6693"/>
                    <a:pt x="36440" y="6732"/>
                  </a:cubicBezTo>
                  <a:cubicBezTo>
                    <a:pt x="36477" y="6748"/>
                    <a:pt x="36514" y="6756"/>
                    <a:pt x="36553" y="6756"/>
                  </a:cubicBezTo>
                  <a:cubicBezTo>
                    <a:pt x="36561" y="6756"/>
                    <a:pt x="36570" y="6756"/>
                    <a:pt x="36579" y="6755"/>
                  </a:cubicBezTo>
                  <a:cubicBezTo>
                    <a:pt x="36653" y="6751"/>
                    <a:pt x="36725" y="6719"/>
                    <a:pt x="36777" y="6661"/>
                  </a:cubicBezTo>
                  <a:cubicBezTo>
                    <a:pt x="36987" y="6438"/>
                    <a:pt x="37189" y="6357"/>
                    <a:pt x="37304" y="6357"/>
                  </a:cubicBezTo>
                  <a:cubicBezTo>
                    <a:pt x="37338" y="6357"/>
                    <a:pt x="37365" y="6364"/>
                    <a:pt x="37382" y="6377"/>
                  </a:cubicBezTo>
                  <a:cubicBezTo>
                    <a:pt x="37405" y="6394"/>
                    <a:pt x="37412" y="6433"/>
                    <a:pt x="37416" y="6463"/>
                  </a:cubicBezTo>
                  <a:cubicBezTo>
                    <a:pt x="37434" y="6612"/>
                    <a:pt x="37354" y="6882"/>
                    <a:pt x="37136" y="7145"/>
                  </a:cubicBezTo>
                  <a:cubicBezTo>
                    <a:pt x="37128" y="7156"/>
                    <a:pt x="37119" y="7168"/>
                    <a:pt x="37113" y="7179"/>
                  </a:cubicBezTo>
                  <a:cubicBezTo>
                    <a:pt x="37051" y="7279"/>
                    <a:pt x="37055" y="7405"/>
                    <a:pt x="37122" y="7504"/>
                  </a:cubicBezTo>
                  <a:cubicBezTo>
                    <a:pt x="37180" y="7587"/>
                    <a:pt x="37273" y="7633"/>
                    <a:pt x="37369" y="7633"/>
                  </a:cubicBezTo>
                  <a:cubicBezTo>
                    <a:pt x="37400" y="7633"/>
                    <a:pt x="37432" y="7628"/>
                    <a:pt x="37462" y="7618"/>
                  </a:cubicBezTo>
                  <a:cubicBezTo>
                    <a:pt x="37503" y="7605"/>
                    <a:pt x="37542" y="7591"/>
                    <a:pt x="37582" y="7582"/>
                  </a:cubicBezTo>
                  <a:cubicBezTo>
                    <a:pt x="37585" y="7579"/>
                    <a:pt x="37591" y="7579"/>
                    <a:pt x="37595" y="7578"/>
                  </a:cubicBezTo>
                  <a:cubicBezTo>
                    <a:pt x="37720" y="7549"/>
                    <a:pt x="37843" y="7534"/>
                    <a:pt x="37957" y="7534"/>
                  </a:cubicBezTo>
                  <a:cubicBezTo>
                    <a:pt x="38070" y="7534"/>
                    <a:pt x="38173" y="7548"/>
                    <a:pt x="38256" y="7576"/>
                  </a:cubicBezTo>
                  <a:cubicBezTo>
                    <a:pt x="38408" y="7623"/>
                    <a:pt x="38476" y="7692"/>
                    <a:pt x="38484" y="7722"/>
                  </a:cubicBezTo>
                  <a:cubicBezTo>
                    <a:pt x="38487" y="7741"/>
                    <a:pt x="38443" y="7839"/>
                    <a:pt x="38252" y="7947"/>
                  </a:cubicBezTo>
                  <a:cubicBezTo>
                    <a:pt x="38194" y="7981"/>
                    <a:pt x="38152" y="8027"/>
                    <a:pt x="38127" y="8084"/>
                  </a:cubicBezTo>
                  <a:cubicBezTo>
                    <a:pt x="38108" y="8125"/>
                    <a:pt x="38098" y="8168"/>
                    <a:pt x="38098" y="8211"/>
                  </a:cubicBezTo>
                  <a:cubicBezTo>
                    <a:pt x="38101" y="8320"/>
                    <a:pt x="38160" y="8421"/>
                    <a:pt x="38256" y="8471"/>
                  </a:cubicBezTo>
                  <a:cubicBezTo>
                    <a:pt x="38300" y="8494"/>
                    <a:pt x="38346" y="8529"/>
                    <a:pt x="38404" y="8575"/>
                  </a:cubicBezTo>
                  <a:cubicBezTo>
                    <a:pt x="38479" y="8636"/>
                    <a:pt x="38549" y="8704"/>
                    <a:pt x="38623" y="8785"/>
                  </a:cubicBezTo>
                  <a:cubicBezTo>
                    <a:pt x="38678" y="8846"/>
                    <a:pt x="38754" y="8884"/>
                    <a:pt x="38839" y="8884"/>
                  </a:cubicBezTo>
                  <a:cubicBezTo>
                    <a:pt x="38843" y="8884"/>
                    <a:pt x="38848" y="8884"/>
                    <a:pt x="38853" y="8884"/>
                  </a:cubicBezTo>
                  <a:cubicBezTo>
                    <a:pt x="38866" y="8884"/>
                    <a:pt x="38877" y="8883"/>
                    <a:pt x="38889" y="8881"/>
                  </a:cubicBezTo>
                  <a:cubicBezTo>
                    <a:pt x="38961" y="8870"/>
                    <a:pt x="39029" y="8832"/>
                    <a:pt x="39076" y="8774"/>
                  </a:cubicBezTo>
                  <a:cubicBezTo>
                    <a:pt x="39203" y="8621"/>
                    <a:pt x="39314" y="8564"/>
                    <a:pt x="39363" y="8564"/>
                  </a:cubicBezTo>
                  <a:cubicBezTo>
                    <a:pt x="39370" y="8564"/>
                    <a:pt x="39375" y="8565"/>
                    <a:pt x="39379" y="8567"/>
                  </a:cubicBezTo>
                  <a:cubicBezTo>
                    <a:pt x="39397" y="8575"/>
                    <a:pt x="39424" y="8607"/>
                    <a:pt x="39447" y="8669"/>
                  </a:cubicBezTo>
                  <a:cubicBezTo>
                    <a:pt x="39505" y="8831"/>
                    <a:pt x="39496" y="9128"/>
                    <a:pt x="39352" y="9431"/>
                  </a:cubicBezTo>
                  <a:cubicBezTo>
                    <a:pt x="39351" y="9433"/>
                    <a:pt x="39351" y="9434"/>
                    <a:pt x="39351" y="9437"/>
                  </a:cubicBezTo>
                  <a:cubicBezTo>
                    <a:pt x="39294" y="9550"/>
                    <a:pt x="39317" y="9687"/>
                    <a:pt x="39407" y="9778"/>
                  </a:cubicBezTo>
                  <a:cubicBezTo>
                    <a:pt x="39464" y="9835"/>
                    <a:pt x="39541" y="9865"/>
                    <a:pt x="39619" y="9865"/>
                  </a:cubicBezTo>
                  <a:cubicBezTo>
                    <a:pt x="39642" y="9865"/>
                    <a:pt x="39666" y="9862"/>
                    <a:pt x="39688" y="9857"/>
                  </a:cubicBezTo>
                  <a:cubicBezTo>
                    <a:pt x="39707" y="9851"/>
                    <a:pt x="39727" y="9844"/>
                    <a:pt x="39748" y="9835"/>
                  </a:cubicBezTo>
                  <a:cubicBezTo>
                    <a:pt x="39953" y="9737"/>
                    <a:pt x="40129" y="9705"/>
                    <a:pt x="40252" y="9705"/>
                  </a:cubicBezTo>
                  <a:cubicBezTo>
                    <a:pt x="40354" y="9705"/>
                    <a:pt x="40420" y="9727"/>
                    <a:pt x="40436" y="9752"/>
                  </a:cubicBezTo>
                  <a:cubicBezTo>
                    <a:pt x="40449" y="9772"/>
                    <a:pt x="40446" y="9882"/>
                    <a:pt x="40321" y="10050"/>
                  </a:cubicBezTo>
                  <a:cubicBezTo>
                    <a:pt x="40251" y="10141"/>
                    <a:pt x="40241" y="10268"/>
                    <a:pt x="40298" y="10371"/>
                  </a:cubicBezTo>
                  <a:cubicBezTo>
                    <a:pt x="40349" y="10468"/>
                    <a:pt x="40452" y="10527"/>
                    <a:pt x="40560" y="10527"/>
                  </a:cubicBezTo>
                  <a:cubicBezTo>
                    <a:pt x="40567" y="10527"/>
                    <a:pt x="40573" y="10527"/>
                    <a:pt x="40579" y="10527"/>
                  </a:cubicBezTo>
                  <a:cubicBezTo>
                    <a:pt x="40615" y="10525"/>
                    <a:pt x="40649" y="10524"/>
                    <a:pt x="40681" y="10524"/>
                  </a:cubicBezTo>
                  <a:cubicBezTo>
                    <a:pt x="41044" y="10524"/>
                    <a:pt x="41231" y="10647"/>
                    <a:pt x="41243" y="10700"/>
                  </a:cubicBezTo>
                  <a:cubicBezTo>
                    <a:pt x="41249" y="10725"/>
                    <a:pt x="41201" y="10830"/>
                    <a:pt x="41006" y="10941"/>
                  </a:cubicBezTo>
                  <a:cubicBezTo>
                    <a:pt x="40882" y="11013"/>
                    <a:pt x="40826" y="11163"/>
                    <a:pt x="40875" y="11301"/>
                  </a:cubicBezTo>
                  <a:cubicBezTo>
                    <a:pt x="40917" y="11421"/>
                    <a:pt x="41031" y="11499"/>
                    <a:pt x="41156" y="11499"/>
                  </a:cubicBezTo>
                  <a:cubicBezTo>
                    <a:pt x="41172" y="11499"/>
                    <a:pt x="41188" y="11498"/>
                    <a:pt x="41204" y="11495"/>
                  </a:cubicBezTo>
                  <a:cubicBezTo>
                    <a:pt x="41288" y="11482"/>
                    <a:pt x="41363" y="11476"/>
                    <a:pt x="41430" y="11476"/>
                  </a:cubicBezTo>
                  <a:cubicBezTo>
                    <a:pt x="41672" y="11476"/>
                    <a:pt x="41803" y="11550"/>
                    <a:pt x="41818" y="11591"/>
                  </a:cubicBezTo>
                  <a:cubicBezTo>
                    <a:pt x="41832" y="11631"/>
                    <a:pt x="41757" y="11790"/>
                    <a:pt x="41496" y="11949"/>
                  </a:cubicBezTo>
                  <a:cubicBezTo>
                    <a:pt x="41454" y="11973"/>
                    <a:pt x="41421" y="12008"/>
                    <a:pt x="41396" y="12047"/>
                  </a:cubicBezTo>
                  <a:cubicBezTo>
                    <a:pt x="41370" y="12089"/>
                    <a:pt x="41357" y="12138"/>
                    <a:pt x="41353" y="12187"/>
                  </a:cubicBezTo>
                  <a:cubicBezTo>
                    <a:pt x="41348" y="12285"/>
                    <a:pt x="41392" y="12379"/>
                    <a:pt x="41468" y="12441"/>
                  </a:cubicBezTo>
                  <a:cubicBezTo>
                    <a:pt x="41519" y="12480"/>
                    <a:pt x="41568" y="12522"/>
                    <a:pt x="41615" y="12566"/>
                  </a:cubicBezTo>
                  <a:cubicBezTo>
                    <a:pt x="41666" y="12614"/>
                    <a:pt x="41714" y="12666"/>
                    <a:pt x="41764" y="12725"/>
                  </a:cubicBezTo>
                  <a:cubicBezTo>
                    <a:pt x="41777" y="12743"/>
                    <a:pt x="41792" y="12757"/>
                    <a:pt x="41806" y="12769"/>
                  </a:cubicBezTo>
                  <a:cubicBezTo>
                    <a:pt x="41856" y="12809"/>
                    <a:pt x="41920" y="12832"/>
                    <a:pt x="41986" y="12834"/>
                  </a:cubicBezTo>
                  <a:lnTo>
                    <a:pt x="42010" y="12834"/>
                  </a:lnTo>
                  <a:cubicBezTo>
                    <a:pt x="42037" y="12832"/>
                    <a:pt x="42063" y="12829"/>
                    <a:pt x="42086" y="12822"/>
                  </a:cubicBezTo>
                  <a:cubicBezTo>
                    <a:pt x="42135" y="12805"/>
                    <a:pt x="42178" y="12779"/>
                    <a:pt x="42214" y="12738"/>
                  </a:cubicBezTo>
                  <a:cubicBezTo>
                    <a:pt x="42350" y="12592"/>
                    <a:pt x="42456" y="12556"/>
                    <a:pt x="42497" y="12556"/>
                  </a:cubicBezTo>
                  <a:cubicBezTo>
                    <a:pt x="42503" y="12556"/>
                    <a:pt x="42507" y="12557"/>
                    <a:pt x="42510" y="12558"/>
                  </a:cubicBezTo>
                  <a:cubicBezTo>
                    <a:pt x="42554" y="12578"/>
                    <a:pt x="42601" y="12722"/>
                    <a:pt x="42584" y="12945"/>
                  </a:cubicBezTo>
                  <a:cubicBezTo>
                    <a:pt x="42575" y="13031"/>
                    <a:pt x="42558" y="13129"/>
                    <a:pt x="42526" y="13238"/>
                  </a:cubicBezTo>
                  <a:cubicBezTo>
                    <a:pt x="42518" y="13271"/>
                    <a:pt x="42506" y="13307"/>
                    <a:pt x="42493" y="13342"/>
                  </a:cubicBezTo>
                  <a:cubicBezTo>
                    <a:pt x="42483" y="13371"/>
                    <a:pt x="42477" y="13401"/>
                    <a:pt x="42477" y="13431"/>
                  </a:cubicBezTo>
                  <a:cubicBezTo>
                    <a:pt x="42474" y="13467"/>
                    <a:pt x="42479" y="13503"/>
                    <a:pt x="42490" y="13538"/>
                  </a:cubicBezTo>
                  <a:cubicBezTo>
                    <a:pt x="42496" y="13551"/>
                    <a:pt x="42500" y="13565"/>
                    <a:pt x="42506" y="13577"/>
                  </a:cubicBezTo>
                  <a:cubicBezTo>
                    <a:pt x="42525" y="13613"/>
                    <a:pt x="42551" y="13648"/>
                    <a:pt x="42585" y="13675"/>
                  </a:cubicBezTo>
                  <a:cubicBezTo>
                    <a:pt x="42623" y="13705"/>
                    <a:pt x="42669" y="13727"/>
                    <a:pt x="42714" y="13737"/>
                  </a:cubicBezTo>
                  <a:cubicBezTo>
                    <a:pt x="42734" y="13742"/>
                    <a:pt x="42754" y="13744"/>
                    <a:pt x="42775" y="13744"/>
                  </a:cubicBezTo>
                  <a:cubicBezTo>
                    <a:pt x="42794" y="13744"/>
                    <a:pt x="42814" y="13742"/>
                    <a:pt x="42832" y="13739"/>
                  </a:cubicBezTo>
                  <a:cubicBezTo>
                    <a:pt x="42866" y="13733"/>
                    <a:pt x="42900" y="13718"/>
                    <a:pt x="42929" y="13701"/>
                  </a:cubicBezTo>
                  <a:cubicBezTo>
                    <a:pt x="42930" y="13698"/>
                    <a:pt x="42930" y="13698"/>
                    <a:pt x="42932" y="13698"/>
                  </a:cubicBezTo>
                  <a:cubicBezTo>
                    <a:pt x="43070" y="13616"/>
                    <a:pt x="43193" y="13567"/>
                    <a:pt x="43294" y="13544"/>
                  </a:cubicBezTo>
                  <a:cubicBezTo>
                    <a:pt x="43358" y="13527"/>
                    <a:pt x="43414" y="13521"/>
                    <a:pt x="43458" y="13521"/>
                  </a:cubicBezTo>
                  <a:cubicBezTo>
                    <a:pt x="43524" y="13521"/>
                    <a:pt x="43567" y="13535"/>
                    <a:pt x="43580" y="13552"/>
                  </a:cubicBezTo>
                  <a:cubicBezTo>
                    <a:pt x="43589" y="13565"/>
                    <a:pt x="43594" y="13588"/>
                    <a:pt x="43590" y="13623"/>
                  </a:cubicBezTo>
                  <a:lnTo>
                    <a:pt x="43590" y="13625"/>
                  </a:lnTo>
                  <a:cubicBezTo>
                    <a:pt x="43589" y="13661"/>
                    <a:pt x="43574" y="13708"/>
                    <a:pt x="43551" y="13763"/>
                  </a:cubicBezTo>
                  <a:cubicBezTo>
                    <a:pt x="43524" y="13828"/>
                    <a:pt x="43482" y="13905"/>
                    <a:pt x="43421" y="13984"/>
                  </a:cubicBezTo>
                  <a:cubicBezTo>
                    <a:pt x="43407" y="14004"/>
                    <a:pt x="43392" y="14022"/>
                    <a:pt x="43376" y="14042"/>
                  </a:cubicBezTo>
                  <a:cubicBezTo>
                    <a:pt x="43319" y="14108"/>
                    <a:pt x="43248" y="14179"/>
                    <a:pt x="43163" y="14250"/>
                  </a:cubicBezTo>
                  <a:cubicBezTo>
                    <a:pt x="43153" y="14258"/>
                    <a:pt x="43141" y="14268"/>
                    <a:pt x="43133" y="14278"/>
                  </a:cubicBezTo>
                  <a:cubicBezTo>
                    <a:pt x="43112" y="14300"/>
                    <a:pt x="43096" y="14322"/>
                    <a:pt x="43083" y="14346"/>
                  </a:cubicBezTo>
                  <a:cubicBezTo>
                    <a:pt x="43046" y="14423"/>
                    <a:pt x="43040" y="14514"/>
                    <a:pt x="43076" y="14597"/>
                  </a:cubicBezTo>
                  <a:cubicBezTo>
                    <a:pt x="43122" y="14708"/>
                    <a:pt x="43233" y="14779"/>
                    <a:pt x="43351" y="14779"/>
                  </a:cubicBezTo>
                  <a:cubicBezTo>
                    <a:pt x="43363" y="14779"/>
                    <a:pt x="43375" y="14778"/>
                    <a:pt x="43387" y="14776"/>
                  </a:cubicBezTo>
                  <a:cubicBezTo>
                    <a:pt x="43427" y="14771"/>
                    <a:pt x="43470" y="14765"/>
                    <a:pt x="43509" y="14763"/>
                  </a:cubicBezTo>
                  <a:cubicBezTo>
                    <a:pt x="43515" y="14763"/>
                    <a:pt x="43522" y="14762"/>
                    <a:pt x="43528" y="14762"/>
                  </a:cubicBezTo>
                  <a:cubicBezTo>
                    <a:pt x="43557" y="14761"/>
                    <a:pt x="43586" y="14760"/>
                    <a:pt x="43615" y="14760"/>
                  </a:cubicBezTo>
                  <a:cubicBezTo>
                    <a:pt x="43649" y="14760"/>
                    <a:pt x="43682" y="14761"/>
                    <a:pt x="43711" y="14763"/>
                  </a:cubicBezTo>
                  <a:lnTo>
                    <a:pt x="43755" y="14766"/>
                  </a:lnTo>
                  <a:cubicBezTo>
                    <a:pt x="43805" y="14771"/>
                    <a:pt x="43812" y="14772"/>
                    <a:pt x="43827" y="14779"/>
                  </a:cubicBezTo>
                  <a:cubicBezTo>
                    <a:pt x="43833" y="14781"/>
                    <a:pt x="43838" y="14785"/>
                    <a:pt x="43843" y="14787"/>
                  </a:cubicBezTo>
                  <a:cubicBezTo>
                    <a:pt x="43964" y="14837"/>
                    <a:pt x="44098" y="14922"/>
                    <a:pt x="44225" y="15031"/>
                  </a:cubicBezTo>
                  <a:cubicBezTo>
                    <a:pt x="44250" y="15051"/>
                    <a:pt x="44273" y="15072"/>
                    <a:pt x="44296" y="15091"/>
                  </a:cubicBezTo>
                  <a:cubicBezTo>
                    <a:pt x="44302" y="15101"/>
                    <a:pt x="44309" y="15113"/>
                    <a:pt x="44316" y="15127"/>
                  </a:cubicBezTo>
                  <a:cubicBezTo>
                    <a:pt x="44332" y="15162"/>
                    <a:pt x="44344" y="15207"/>
                    <a:pt x="44348" y="15254"/>
                  </a:cubicBezTo>
                  <a:cubicBezTo>
                    <a:pt x="44354" y="15335"/>
                    <a:pt x="44338" y="15412"/>
                    <a:pt x="44305" y="15462"/>
                  </a:cubicBezTo>
                  <a:cubicBezTo>
                    <a:pt x="44287" y="15488"/>
                    <a:pt x="44268" y="15517"/>
                    <a:pt x="44219" y="15517"/>
                  </a:cubicBezTo>
                  <a:cubicBezTo>
                    <a:pt x="44184" y="15517"/>
                    <a:pt x="44134" y="15502"/>
                    <a:pt x="44059" y="15464"/>
                  </a:cubicBezTo>
                  <a:cubicBezTo>
                    <a:pt x="44041" y="15455"/>
                    <a:pt x="44020" y="15443"/>
                    <a:pt x="43999" y="15430"/>
                  </a:cubicBezTo>
                  <a:cubicBezTo>
                    <a:pt x="43952" y="15404"/>
                    <a:pt x="43900" y="15390"/>
                    <a:pt x="43848" y="15390"/>
                  </a:cubicBezTo>
                  <a:cubicBezTo>
                    <a:pt x="43802" y="15390"/>
                    <a:pt x="43756" y="15401"/>
                    <a:pt x="43713" y="15422"/>
                  </a:cubicBezTo>
                  <a:cubicBezTo>
                    <a:pt x="43623" y="15466"/>
                    <a:pt x="43561" y="15557"/>
                    <a:pt x="43551" y="15658"/>
                  </a:cubicBezTo>
                  <a:cubicBezTo>
                    <a:pt x="43547" y="15695"/>
                    <a:pt x="43540" y="15732"/>
                    <a:pt x="43531" y="15768"/>
                  </a:cubicBezTo>
                  <a:cubicBezTo>
                    <a:pt x="43525" y="15791"/>
                    <a:pt x="43518" y="15816"/>
                    <a:pt x="43511" y="15837"/>
                  </a:cubicBezTo>
                  <a:cubicBezTo>
                    <a:pt x="43475" y="15936"/>
                    <a:pt x="43434" y="16014"/>
                    <a:pt x="43372" y="16093"/>
                  </a:cubicBezTo>
                  <a:cubicBezTo>
                    <a:pt x="43372" y="16094"/>
                    <a:pt x="43371" y="16094"/>
                    <a:pt x="43371" y="16094"/>
                  </a:cubicBezTo>
                  <a:cubicBezTo>
                    <a:pt x="43319" y="16164"/>
                    <a:pt x="43297" y="16250"/>
                    <a:pt x="43313" y="16333"/>
                  </a:cubicBezTo>
                  <a:cubicBezTo>
                    <a:pt x="43314" y="16337"/>
                    <a:pt x="43314" y="16343"/>
                    <a:pt x="43314" y="16346"/>
                  </a:cubicBezTo>
                  <a:cubicBezTo>
                    <a:pt x="43326" y="16396"/>
                    <a:pt x="43349" y="16441"/>
                    <a:pt x="43384" y="16477"/>
                  </a:cubicBezTo>
                  <a:cubicBezTo>
                    <a:pt x="43392" y="16487"/>
                    <a:pt x="43400" y="16494"/>
                    <a:pt x="43408" y="16501"/>
                  </a:cubicBezTo>
                  <a:cubicBezTo>
                    <a:pt x="43424" y="16516"/>
                    <a:pt x="43439" y="16527"/>
                    <a:pt x="43457" y="16538"/>
                  </a:cubicBezTo>
                  <a:cubicBezTo>
                    <a:pt x="43593" y="16614"/>
                    <a:pt x="43632" y="16662"/>
                    <a:pt x="43645" y="16686"/>
                  </a:cubicBezTo>
                  <a:cubicBezTo>
                    <a:pt x="43654" y="16711"/>
                    <a:pt x="43654" y="16719"/>
                    <a:pt x="43654" y="16719"/>
                  </a:cubicBezTo>
                  <a:cubicBezTo>
                    <a:pt x="43654" y="16719"/>
                    <a:pt x="43652" y="16727"/>
                    <a:pt x="43645" y="16740"/>
                  </a:cubicBezTo>
                  <a:cubicBezTo>
                    <a:pt x="43636" y="16755"/>
                    <a:pt x="43616" y="16783"/>
                    <a:pt x="43576" y="16820"/>
                  </a:cubicBezTo>
                  <a:cubicBezTo>
                    <a:pt x="43545" y="16849"/>
                    <a:pt x="43532" y="16859"/>
                    <a:pt x="43486" y="16884"/>
                  </a:cubicBezTo>
                  <a:cubicBezTo>
                    <a:pt x="43457" y="16898"/>
                    <a:pt x="43427" y="16910"/>
                    <a:pt x="43402" y="16920"/>
                  </a:cubicBezTo>
                  <a:lnTo>
                    <a:pt x="43329" y="16946"/>
                  </a:lnTo>
                  <a:cubicBezTo>
                    <a:pt x="43323" y="16949"/>
                    <a:pt x="43309" y="16952"/>
                    <a:pt x="43287" y="16952"/>
                  </a:cubicBezTo>
                  <a:lnTo>
                    <a:pt x="43275" y="16952"/>
                  </a:lnTo>
                  <a:cubicBezTo>
                    <a:pt x="43270" y="16952"/>
                    <a:pt x="43262" y="16952"/>
                    <a:pt x="43255" y="16950"/>
                  </a:cubicBezTo>
                  <a:cubicBezTo>
                    <a:pt x="43244" y="16950"/>
                    <a:pt x="43232" y="16949"/>
                    <a:pt x="43218" y="16945"/>
                  </a:cubicBezTo>
                  <a:cubicBezTo>
                    <a:pt x="43189" y="16939"/>
                    <a:pt x="43153" y="16930"/>
                    <a:pt x="43111" y="16914"/>
                  </a:cubicBezTo>
                  <a:cubicBezTo>
                    <a:pt x="43068" y="16898"/>
                    <a:pt x="43023" y="16874"/>
                    <a:pt x="42980" y="16849"/>
                  </a:cubicBezTo>
                  <a:cubicBezTo>
                    <a:pt x="42968" y="16844"/>
                    <a:pt x="42955" y="16836"/>
                    <a:pt x="42946" y="16829"/>
                  </a:cubicBezTo>
                  <a:cubicBezTo>
                    <a:pt x="42864" y="16779"/>
                    <a:pt x="42780" y="16712"/>
                    <a:pt x="42701" y="16636"/>
                  </a:cubicBezTo>
                  <a:cubicBezTo>
                    <a:pt x="42666" y="16604"/>
                    <a:pt x="42633" y="16568"/>
                    <a:pt x="42600" y="16532"/>
                  </a:cubicBezTo>
                  <a:cubicBezTo>
                    <a:pt x="42598" y="16530"/>
                    <a:pt x="42594" y="16526"/>
                    <a:pt x="42593" y="16523"/>
                  </a:cubicBezTo>
                  <a:cubicBezTo>
                    <a:pt x="42535" y="16455"/>
                    <a:pt x="42452" y="16419"/>
                    <a:pt x="42366" y="16419"/>
                  </a:cubicBezTo>
                  <a:cubicBezTo>
                    <a:pt x="42333" y="16419"/>
                    <a:pt x="42299" y="16425"/>
                    <a:pt x="42266" y="16436"/>
                  </a:cubicBezTo>
                  <a:lnTo>
                    <a:pt x="42266" y="16436"/>
                  </a:lnTo>
                  <a:cubicBezTo>
                    <a:pt x="42259" y="16439"/>
                    <a:pt x="42252" y="16441"/>
                    <a:pt x="42245" y="16444"/>
                  </a:cubicBezTo>
                  <a:cubicBezTo>
                    <a:pt x="42199" y="16462"/>
                    <a:pt x="42158" y="16490"/>
                    <a:pt x="42128" y="16527"/>
                  </a:cubicBezTo>
                  <a:cubicBezTo>
                    <a:pt x="42093" y="16568"/>
                    <a:pt x="42070" y="16614"/>
                    <a:pt x="42063" y="16667"/>
                  </a:cubicBezTo>
                  <a:cubicBezTo>
                    <a:pt x="42057" y="16686"/>
                    <a:pt x="42056" y="16711"/>
                    <a:pt x="42057" y="16732"/>
                  </a:cubicBezTo>
                  <a:cubicBezTo>
                    <a:pt x="42059" y="16768"/>
                    <a:pt x="42059" y="16805"/>
                    <a:pt x="42057" y="16836"/>
                  </a:cubicBezTo>
                  <a:lnTo>
                    <a:pt x="42057" y="16842"/>
                  </a:lnTo>
                  <a:cubicBezTo>
                    <a:pt x="42051" y="16960"/>
                    <a:pt x="42034" y="17062"/>
                    <a:pt x="42012" y="17145"/>
                  </a:cubicBezTo>
                  <a:cubicBezTo>
                    <a:pt x="42005" y="17168"/>
                    <a:pt x="41997" y="17189"/>
                    <a:pt x="41989" y="17210"/>
                  </a:cubicBezTo>
                  <a:cubicBezTo>
                    <a:pt x="41949" y="17317"/>
                    <a:pt x="41901" y="17379"/>
                    <a:pt x="41867" y="17394"/>
                  </a:cubicBezTo>
                  <a:lnTo>
                    <a:pt x="41867" y="17394"/>
                  </a:lnTo>
                  <a:cubicBezTo>
                    <a:pt x="41866" y="17394"/>
                    <a:pt x="41866" y="17394"/>
                    <a:pt x="41865" y="17394"/>
                  </a:cubicBezTo>
                  <a:cubicBezTo>
                    <a:pt x="41832" y="17394"/>
                    <a:pt x="41748" y="17339"/>
                    <a:pt x="41663" y="17203"/>
                  </a:cubicBezTo>
                  <a:cubicBezTo>
                    <a:pt x="41654" y="17190"/>
                    <a:pt x="41647" y="17180"/>
                    <a:pt x="41640" y="17167"/>
                  </a:cubicBezTo>
                  <a:cubicBezTo>
                    <a:pt x="41586" y="17072"/>
                    <a:pt x="41485" y="17014"/>
                    <a:pt x="41379" y="17014"/>
                  </a:cubicBezTo>
                  <a:cubicBezTo>
                    <a:pt x="41372" y="17014"/>
                    <a:pt x="41364" y="17015"/>
                    <a:pt x="41357" y="17015"/>
                  </a:cubicBezTo>
                  <a:cubicBezTo>
                    <a:pt x="41337" y="17017"/>
                    <a:pt x="41318" y="17020"/>
                    <a:pt x="41300" y="17025"/>
                  </a:cubicBezTo>
                  <a:lnTo>
                    <a:pt x="41300" y="17025"/>
                  </a:lnTo>
                  <a:cubicBezTo>
                    <a:pt x="41203" y="17048"/>
                    <a:pt x="41125" y="17119"/>
                    <a:pt x="41089" y="17213"/>
                  </a:cubicBezTo>
                  <a:cubicBezTo>
                    <a:pt x="41058" y="17292"/>
                    <a:pt x="41026" y="17363"/>
                    <a:pt x="40995" y="17422"/>
                  </a:cubicBezTo>
                  <a:cubicBezTo>
                    <a:pt x="40889" y="17616"/>
                    <a:pt x="40776" y="17716"/>
                    <a:pt x="40708" y="17744"/>
                  </a:cubicBezTo>
                  <a:lnTo>
                    <a:pt x="40708" y="17744"/>
                  </a:lnTo>
                  <a:cubicBezTo>
                    <a:pt x="40699" y="17747"/>
                    <a:pt x="40691" y="17748"/>
                    <a:pt x="40684" y="17748"/>
                  </a:cubicBezTo>
                  <a:cubicBezTo>
                    <a:pt x="40681" y="17748"/>
                    <a:pt x="40677" y="17748"/>
                    <a:pt x="40674" y="17747"/>
                  </a:cubicBezTo>
                  <a:cubicBezTo>
                    <a:pt x="40653" y="17743"/>
                    <a:pt x="40592" y="17675"/>
                    <a:pt x="40562" y="17512"/>
                  </a:cubicBezTo>
                  <a:cubicBezTo>
                    <a:pt x="40556" y="17487"/>
                    <a:pt x="40552" y="17464"/>
                    <a:pt x="40549" y="17435"/>
                  </a:cubicBezTo>
                  <a:cubicBezTo>
                    <a:pt x="40533" y="17292"/>
                    <a:pt x="40417" y="17181"/>
                    <a:pt x="40274" y="17170"/>
                  </a:cubicBezTo>
                  <a:cubicBezTo>
                    <a:pt x="40266" y="17169"/>
                    <a:pt x="40257" y="17169"/>
                    <a:pt x="40249" y="17169"/>
                  </a:cubicBezTo>
                  <a:cubicBezTo>
                    <a:pt x="40215" y="17169"/>
                    <a:pt x="40183" y="17174"/>
                    <a:pt x="40153" y="17185"/>
                  </a:cubicBezTo>
                  <a:lnTo>
                    <a:pt x="40153" y="17185"/>
                  </a:lnTo>
                  <a:cubicBezTo>
                    <a:pt x="40057" y="17215"/>
                    <a:pt x="39978" y="17293"/>
                    <a:pt x="39951" y="17396"/>
                  </a:cubicBezTo>
                  <a:cubicBezTo>
                    <a:pt x="39947" y="17418"/>
                    <a:pt x="39938" y="17440"/>
                    <a:pt x="39934" y="17458"/>
                  </a:cubicBezTo>
                  <a:cubicBezTo>
                    <a:pt x="39886" y="17613"/>
                    <a:pt x="39827" y="17724"/>
                    <a:pt x="39771" y="17798"/>
                  </a:cubicBezTo>
                  <a:cubicBezTo>
                    <a:pt x="39721" y="17862"/>
                    <a:pt x="39676" y="17900"/>
                    <a:pt x="39644" y="17914"/>
                  </a:cubicBezTo>
                  <a:lnTo>
                    <a:pt x="39644" y="17914"/>
                  </a:lnTo>
                  <a:cubicBezTo>
                    <a:pt x="39641" y="17915"/>
                    <a:pt x="39638" y="17915"/>
                    <a:pt x="39635" y="17915"/>
                  </a:cubicBezTo>
                  <a:cubicBezTo>
                    <a:pt x="39633" y="17915"/>
                    <a:pt x="39632" y="17915"/>
                    <a:pt x="39631" y="17915"/>
                  </a:cubicBezTo>
                  <a:cubicBezTo>
                    <a:pt x="39609" y="17913"/>
                    <a:pt x="39573" y="17883"/>
                    <a:pt x="39534" y="17815"/>
                  </a:cubicBezTo>
                  <a:cubicBezTo>
                    <a:pt x="39496" y="17750"/>
                    <a:pt x="39459" y="17649"/>
                    <a:pt x="39437" y="17509"/>
                  </a:cubicBezTo>
                  <a:cubicBezTo>
                    <a:pt x="39436" y="17500"/>
                    <a:pt x="39433" y="17490"/>
                    <a:pt x="39431" y="17479"/>
                  </a:cubicBezTo>
                  <a:cubicBezTo>
                    <a:pt x="39424" y="17430"/>
                    <a:pt x="39407" y="17385"/>
                    <a:pt x="39379" y="17347"/>
                  </a:cubicBezTo>
                  <a:cubicBezTo>
                    <a:pt x="39352" y="17307"/>
                    <a:pt x="39315" y="17275"/>
                    <a:pt x="39271" y="17254"/>
                  </a:cubicBezTo>
                  <a:cubicBezTo>
                    <a:pt x="39229" y="17232"/>
                    <a:pt x="39181" y="17221"/>
                    <a:pt x="39134" y="17221"/>
                  </a:cubicBezTo>
                  <a:cubicBezTo>
                    <a:pt x="39102" y="17221"/>
                    <a:pt x="39070" y="17226"/>
                    <a:pt x="39039" y="17236"/>
                  </a:cubicBezTo>
                  <a:lnTo>
                    <a:pt x="39039" y="17236"/>
                  </a:lnTo>
                  <a:cubicBezTo>
                    <a:pt x="39019" y="17242"/>
                    <a:pt x="39000" y="17250"/>
                    <a:pt x="38981" y="17261"/>
                  </a:cubicBezTo>
                  <a:cubicBezTo>
                    <a:pt x="38923" y="17291"/>
                    <a:pt x="38866" y="17320"/>
                    <a:pt x="38808" y="17343"/>
                  </a:cubicBezTo>
                  <a:cubicBezTo>
                    <a:pt x="38743" y="17370"/>
                    <a:pt x="38676" y="17394"/>
                    <a:pt x="38599" y="17415"/>
                  </a:cubicBezTo>
                  <a:cubicBezTo>
                    <a:pt x="38521" y="17438"/>
                    <a:pt x="38454" y="17492"/>
                    <a:pt x="38418" y="17564"/>
                  </a:cubicBezTo>
                  <a:cubicBezTo>
                    <a:pt x="38414" y="17567"/>
                    <a:pt x="38412" y="17573"/>
                    <a:pt x="38411" y="17577"/>
                  </a:cubicBezTo>
                  <a:cubicBezTo>
                    <a:pt x="38407" y="17584"/>
                    <a:pt x="38405" y="17588"/>
                    <a:pt x="38404" y="17596"/>
                  </a:cubicBezTo>
                  <a:cubicBezTo>
                    <a:pt x="38373" y="17668"/>
                    <a:pt x="38375" y="17752"/>
                    <a:pt x="38407" y="17821"/>
                  </a:cubicBezTo>
                  <a:cubicBezTo>
                    <a:pt x="38412" y="17835"/>
                    <a:pt x="38420" y="17848"/>
                    <a:pt x="38424" y="17861"/>
                  </a:cubicBezTo>
                  <a:cubicBezTo>
                    <a:pt x="38493" y="18046"/>
                    <a:pt x="38470" y="18146"/>
                    <a:pt x="38454" y="18163"/>
                  </a:cubicBezTo>
                  <a:cubicBezTo>
                    <a:pt x="38451" y="18165"/>
                    <a:pt x="38448" y="18168"/>
                    <a:pt x="38444" y="18170"/>
                  </a:cubicBezTo>
                  <a:lnTo>
                    <a:pt x="38444" y="18170"/>
                  </a:lnTo>
                  <a:cubicBezTo>
                    <a:pt x="38433" y="18173"/>
                    <a:pt x="38419" y="18174"/>
                    <a:pt x="38403" y="18174"/>
                  </a:cubicBezTo>
                  <a:cubicBezTo>
                    <a:pt x="38301" y="18174"/>
                    <a:pt x="38103" y="18112"/>
                    <a:pt x="37881" y="17939"/>
                  </a:cubicBezTo>
                  <a:cubicBezTo>
                    <a:pt x="37841" y="17906"/>
                    <a:pt x="37799" y="17870"/>
                    <a:pt x="37756" y="17829"/>
                  </a:cubicBezTo>
                  <a:cubicBezTo>
                    <a:pt x="37732" y="17806"/>
                    <a:pt x="37708" y="17789"/>
                    <a:pt x="37679" y="17776"/>
                  </a:cubicBezTo>
                  <a:cubicBezTo>
                    <a:pt x="37667" y="17770"/>
                    <a:pt x="37654" y="17763"/>
                    <a:pt x="37640" y="17760"/>
                  </a:cubicBezTo>
                  <a:cubicBezTo>
                    <a:pt x="37610" y="17749"/>
                    <a:pt x="37578" y="17744"/>
                    <a:pt x="37546" y="17744"/>
                  </a:cubicBezTo>
                  <a:cubicBezTo>
                    <a:pt x="37508" y="17744"/>
                    <a:pt x="37470" y="17751"/>
                    <a:pt x="37434" y="17766"/>
                  </a:cubicBezTo>
                  <a:lnTo>
                    <a:pt x="37434" y="17766"/>
                  </a:lnTo>
                  <a:cubicBezTo>
                    <a:pt x="37422" y="17770"/>
                    <a:pt x="37411" y="17775"/>
                    <a:pt x="37399" y="17780"/>
                  </a:cubicBezTo>
                  <a:cubicBezTo>
                    <a:pt x="37356" y="17803"/>
                    <a:pt x="37320" y="17835"/>
                    <a:pt x="37292" y="17874"/>
                  </a:cubicBezTo>
                  <a:cubicBezTo>
                    <a:pt x="37249" y="17933"/>
                    <a:pt x="37229" y="18010"/>
                    <a:pt x="37240" y="18086"/>
                  </a:cubicBezTo>
                  <a:cubicBezTo>
                    <a:pt x="37250" y="18166"/>
                    <a:pt x="37255" y="18239"/>
                    <a:pt x="37255" y="18304"/>
                  </a:cubicBezTo>
                  <a:cubicBezTo>
                    <a:pt x="37252" y="18467"/>
                    <a:pt x="37220" y="18586"/>
                    <a:pt x="37184" y="18658"/>
                  </a:cubicBezTo>
                  <a:cubicBezTo>
                    <a:pt x="37161" y="18702"/>
                    <a:pt x="37140" y="18729"/>
                    <a:pt x="37121" y="18738"/>
                  </a:cubicBezTo>
                  <a:lnTo>
                    <a:pt x="37121" y="18738"/>
                  </a:lnTo>
                  <a:cubicBezTo>
                    <a:pt x="37119" y="18739"/>
                    <a:pt x="37116" y="18739"/>
                    <a:pt x="37114" y="18739"/>
                  </a:cubicBezTo>
                  <a:cubicBezTo>
                    <a:pt x="37092" y="18739"/>
                    <a:pt x="37062" y="18727"/>
                    <a:pt x="37027" y="18701"/>
                  </a:cubicBezTo>
                  <a:cubicBezTo>
                    <a:pt x="36964" y="18661"/>
                    <a:pt x="36888" y="18577"/>
                    <a:pt x="36816" y="18454"/>
                  </a:cubicBezTo>
                  <a:cubicBezTo>
                    <a:pt x="36768" y="18379"/>
                    <a:pt x="36725" y="18288"/>
                    <a:pt x="36689" y="18180"/>
                  </a:cubicBezTo>
                  <a:cubicBezTo>
                    <a:pt x="36676" y="18148"/>
                    <a:pt x="36666" y="18114"/>
                    <a:pt x="36657" y="18078"/>
                  </a:cubicBezTo>
                  <a:cubicBezTo>
                    <a:pt x="36653" y="18065"/>
                    <a:pt x="36647" y="18050"/>
                    <a:pt x="36643" y="18037"/>
                  </a:cubicBezTo>
                  <a:cubicBezTo>
                    <a:pt x="36595" y="17932"/>
                    <a:pt x="36488" y="17861"/>
                    <a:pt x="36370" y="17860"/>
                  </a:cubicBezTo>
                  <a:cubicBezTo>
                    <a:pt x="36344" y="17860"/>
                    <a:pt x="36318" y="17863"/>
                    <a:pt x="36294" y="17869"/>
                  </a:cubicBezTo>
                  <a:lnTo>
                    <a:pt x="36294" y="17869"/>
                  </a:lnTo>
                  <a:cubicBezTo>
                    <a:pt x="36188" y="17892"/>
                    <a:pt x="36101" y="17970"/>
                    <a:pt x="36068" y="18078"/>
                  </a:cubicBezTo>
                  <a:cubicBezTo>
                    <a:pt x="36057" y="18117"/>
                    <a:pt x="36045" y="18157"/>
                    <a:pt x="36032" y="18195"/>
                  </a:cubicBezTo>
                  <a:lnTo>
                    <a:pt x="36028" y="18211"/>
                  </a:lnTo>
                  <a:cubicBezTo>
                    <a:pt x="36007" y="18264"/>
                    <a:pt x="35986" y="18312"/>
                    <a:pt x="35963" y="18359"/>
                  </a:cubicBezTo>
                  <a:cubicBezTo>
                    <a:pt x="35914" y="18460"/>
                    <a:pt x="35859" y="18545"/>
                    <a:pt x="35807" y="18615"/>
                  </a:cubicBezTo>
                  <a:cubicBezTo>
                    <a:pt x="35726" y="18722"/>
                    <a:pt x="35645" y="18792"/>
                    <a:pt x="35580" y="18834"/>
                  </a:cubicBezTo>
                  <a:cubicBezTo>
                    <a:pt x="35556" y="18849"/>
                    <a:pt x="35534" y="18860"/>
                    <a:pt x="35514" y="18868"/>
                  </a:cubicBezTo>
                  <a:lnTo>
                    <a:pt x="35514" y="18868"/>
                  </a:lnTo>
                  <a:cubicBezTo>
                    <a:pt x="35501" y="18872"/>
                    <a:pt x="35489" y="18874"/>
                    <a:pt x="35479" y="18874"/>
                  </a:cubicBezTo>
                  <a:cubicBezTo>
                    <a:pt x="35473" y="18874"/>
                    <a:pt x="35468" y="18873"/>
                    <a:pt x="35463" y="18872"/>
                  </a:cubicBezTo>
                  <a:cubicBezTo>
                    <a:pt x="35449" y="18866"/>
                    <a:pt x="35417" y="18821"/>
                    <a:pt x="35395" y="18726"/>
                  </a:cubicBezTo>
                  <a:cubicBezTo>
                    <a:pt x="35387" y="18678"/>
                    <a:pt x="35381" y="18620"/>
                    <a:pt x="35382" y="18548"/>
                  </a:cubicBezTo>
                  <a:cubicBezTo>
                    <a:pt x="35384" y="18502"/>
                    <a:pt x="35374" y="18454"/>
                    <a:pt x="35352" y="18413"/>
                  </a:cubicBezTo>
                  <a:cubicBezTo>
                    <a:pt x="35345" y="18398"/>
                    <a:pt x="35338" y="18387"/>
                    <a:pt x="35329" y="18374"/>
                  </a:cubicBezTo>
                  <a:cubicBezTo>
                    <a:pt x="35304" y="18339"/>
                    <a:pt x="35274" y="18310"/>
                    <a:pt x="35238" y="18287"/>
                  </a:cubicBezTo>
                  <a:cubicBezTo>
                    <a:pt x="35190" y="18258"/>
                    <a:pt x="35136" y="18243"/>
                    <a:pt x="35083" y="18243"/>
                  </a:cubicBezTo>
                  <a:cubicBezTo>
                    <a:pt x="35057" y="18243"/>
                    <a:pt x="35031" y="18247"/>
                    <a:pt x="35005" y="18254"/>
                  </a:cubicBezTo>
                  <a:lnTo>
                    <a:pt x="35005" y="18254"/>
                  </a:lnTo>
                  <a:cubicBezTo>
                    <a:pt x="34978" y="18259"/>
                    <a:pt x="34951" y="18269"/>
                    <a:pt x="34926" y="18283"/>
                  </a:cubicBezTo>
                  <a:cubicBezTo>
                    <a:pt x="34867" y="18316"/>
                    <a:pt x="34805" y="18345"/>
                    <a:pt x="34744" y="18372"/>
                  </a:cubicBezTo>
                  <a:cubicBezTo>
                    <a:pt x="34720" y="18382"/>
                    <a:pt x="34695" y="18392"/>
                    <a:pt x="34668" y="18401"/>
                  </a:cubicBezTo>
                  <a:lnTo>
                    <a:pt x="34668" y="18401"/>
                  </a:lnTo>
                  <a:cubicBezTo>
                    <a:pt x="34658" y="18405"/>
                    <a:pt x="34648" y="18408"/>
                    <a:pt x="34638" y="18411"/>
                  </a:cubicBezTo>
                  <a:cubicBezTo>
                    <a:pt x="34607" y="18421"/>
                    <a:pt x="34574" y="18431"/>
                    <a:pt x="34539" y="18441"/>
                  </a:cubicBezTo>
                  <a:lnTo>
                    <a:pt x="34539" y="18441"/>
                  </a:lnTo>
                  <a:cubicBezTo>
                    <a:pt x="34513" y="18448"/>
                    <a:pt x="34486" y="18455"/>
                    <a:pt x="34457" y="18462"/>
                  </a:cubicBezTo>
                  <a:cubicBezTo>
                    <a:pt x="34372" y="18482"/>
                    <a:pt x="34303" y="18538"/>
                    <a:pt x="34262" y="18615"/>
                  </a:cubicBezTo>
                  <a:cubicBezTo>
                    <a:pt x="34256" y="18625"/>
                    <a:pt x="34254" y="18635"/>
                    <a:pt x="34249" y="18646"/>
                  </a:cubicBezTo>
                  <a:cubicBezTo>
                    <a:pt x="34233" y="18684"/>
                    <a:pt x="34228" y="18726"/>
                    <a:pt x="34231" y="18766"/>
                  </a:cubicBezTo>
                  <a:cubicBezTo>
                    <a:pt x="34232" y="18799"/>
                    <a:pt x="34239" y="18834"/>
                    <a:pt x="34254" y="18866"/>
                  </a:cubicBezTo>
                  <a:cubicBezTo>
                    <a:pt x="34284" y="18940"/>
                    <a:pt x="34300" y="19003"/>
                    <a:pt x="34311" y="19055"/>
                  </a:cubicBezTo>
                  <a:cubicBezTo>
                    <a:pt x="34329" y="19163"/>
                    <a:pt x="34310" y="19224"/>
                    <a:pt x="34295" y="19235"/>
                  </a:cubicBezTo>
                  <a:cubicBezTo>
                    <a:pt x="34292" y="19238"/>
                    <a:pt x="34288" y="19241"/>
                    <a:pt x="34282" y="19243"/>
                  </a:cubicBezTo>
                  <a:lnTo>
                    <a:pt x="34282" y="19243"/>
                  </a:lnTo>
                  <a:cubicBezTo>
                    <a:pt x="34274" y="19245"/>
                    <a:pt x="34264" y="19246"/>
                    <a:pt x="34252" y="19246"/>
                  </a:cubicBezTo>
                  <a:cubicBezTo>
                    <a:pt x="34184" y="19246"/>
                    <a:pt x="34066" y="19213"/>
                    <a:pt x="33926" y="19127"/>
                  </a:cubicBezTo>
                  <a:cubicBezTo>
                    <a:pt x="33831" y="19069"/>
                    <a:pt x="33721" y="18987"/>
                    <a:pt x="33613" y="18873"/>
                  </a:cubicBezTo>
                  <a:cubicBezTo>
                    <a:pt x="33597" y="18857"/>
                    <a:pt x="33582" y="18841"/>
                    <a:pt x="33565" y="18823"/>
                  </a:cubicBezTo>
                  <a:cubicBezTo>
                    <a:pt x="33564" y="18821"/>
                    <a:pt x="33561" y="18817"/>
                    <a:pt x="33558" y="18814"/>
                  </a:cubicBezTo>
                  <a:cubicBezTo>
                    <a:pt x="33500" y="18747"/>
                    <a:pt x="33417" y="18711"/>
                    <a:pt x="33332" y="18711"/>
                  </a:cubicBezTo>
                  <a:cubicBezTo>
                    <a:pt x="33305" y="18711"/>
                    <a:pt x="33278" y="18715"/>
                    <a:pt x="33251" y="18722"/>
                  </a:cubicBezTo>
                  <a:lnTo>
                    <a:pt x="33251" y="18722"/>
                  </a:lnTo>
                  <a:cubicBezTo>
                    <a:pt x="33237" y="18725"/>
                    <a:pt x="33223" y="18730"/>
                    <a:pt x="33210" y="18735"/>
                  </a:cubicBezTo>
                  <a:cubicBezTo>
                    <a:pt x="33113" y="18772"/>
                    <a:pt x="33044" y="18859"/>
                    <a:pt x="33027" y="18958"/>
                  </a:cubicBezTo>
                  <a:cubicBezTo>
                    <a:pt x="33022" y="18980"/>
                    <a:pt x="33021" y="19002"/>
                    <a:pt x="33021" y="19023"/>
                  </a:cubicBezTo>
                  <a:cubicBezTo>
                    <a:pt x="33021" y="19039"/>
                    <a:pt x="33022" y="19054"/>
                    <a:pt x="33022" y="19067"/>
                  </a:cubicBezTo>
                  <a:cubicBezTo>
                    <a:pt x="33025" y="19318"/>
                    <a:pt x="32965" y="19498"/>
                    <a:pt x="32910" y="19598"/>
                  </a:cubicBezTo>
                  <a:cubicBezTo>
                    <a:pt x="32881" y="19645"/>
                    <a:pt x="32854" y="19675"/>
                    <a:pt x="32831" y="19684"/>
                  </a:cubicBezTo>
                  <a:lnTo>
                    <a:pt x="32831" y="19684"/>
                  </a:lnTo>
                  <a:cubicBezTo>
                    <a:pt x="32828" y="19684"/>
                    <a:pt x="32825" y="19684"/>
                    <a:pt x="32820" y="19681"/>
                  </a:cubicBezTo>
                  <a:cubicBezTo>
                    <a:pt x="32781" y="19673"/>
                    <a:pt x="32695" y="19609"/>
                    <a:pt x="32608" y="19462"/>
                  </a:cubicBezTo>
                  <a:cubicBezTo>
                    <a:pt x="32608" y="19461"/>
                    <a:pt x="32605" y="19458"/>
                    <a:pt x="32605" y="19456"/>
                  </a:cubicBezTo>
                  <a:cubicBezTo>
                    <a:pt x="32551" y="19362"/>
                    <a:pt x="32451" y="19305"/>
                    <a:pt x="32344" y="19305"/>
                  </a:cubicBezTo>
                  <a:cubicBezTo>
                    <a:pt x="32336" y="19305"/>
                    <a:pt x="32328" y="19306"/>
                    <a:pt x="32321" y="19306"/>
                  </a:cubicBezTo>
                  <a:cubicBezTo>
                    <a:pt x="32297" y="19308"/>
                    <a:pt x="32274" y="19313"/>
                    <a:pt x="32251" y="19321"/>
                  </a:cubicBezTo>
                  <a:lnTo>
                    <a:pt x="32251" y="19321"/>
                  </a:lnTo>
                  <a:cubicBezTo>
                    <a:pt x="32195" y="19337"/>
                    <a:pt x="32144" y="19369"/>
                    <a:pt x="32106" y="19413"/>
                  </a:cubicBezTo>
                  <a:cubicBezTo>
                    <a:pt x="32083" y="19440"/>
                    <a:pt x="32065" y="19471"/>
                    <a:pt x="32052" y="19505"/>
                  </a:cubicBezTo>
                  <a:cubicBezTo>
                    <a:pt x="32029" y="19570"/>
                    <a:pt x="32002" y="19629"/>
                    <a:pt x="31974" y="19681"/>
                  </a:cubicBezTo>
                  <a:cubicBezTo>
                    <a:pt x="31931" y="19768"/>
                    <a:pt x="31885" y="19837"/>
                    <a:pt x="31839" y="19891"/>
                  </a:cubicBezTo>
                  <a:cubicBezTo>
                    <a:pt x="31827" y="19908"/>
                    <a:pt x="31813" y="19923"/>
                    <a:pt x="31800" y="19934"/>
                  </a:cubicBezTo>
                  <a:cubicBezTo>
                    <a:pt x="31745" y="19993"/>
                    <a:pt x="31696" y="20025"/>
                    <a:pt x="31661" y="20037"/>
                  </a:cubicBezTo>
                  <a:lnTo>
                    <a:pt x="31661" y="20037"/>
                  </a:lnTo>
                  <a:cubicBezTo>
                    <a:pt x="31656" y="20038"/>
                    <a:pt x="31651" y="20038"/>
                    <a:pt x="31647" y="20038"/>
                  </a:cubicBezTo>
                  <a:cubicBezTo>
                    <a:pt x="31645" y="20038"/>
                    <a:pt x="31643" y="20038"/>
                    <a:pt x="31641" y="20038"/>
                  </a:cubicBezTo>
                  <a:cubicBezTo>
                    <a:pt x="31628" y="20035"/>
                    <a:pt x="31599" y="20006"/>
                    <a:pt x="31570" y="19947"/>
                  </a:cubicBezTo>
                  <a:cubicBezTo>
                    <a:pt x="31547" y="19897"/>
                    <a:pt x="31527" y="19824"/>
                    <a:pt x="31514" y="19725"/>
                  </a:cubicBezTo>
                  <a:cubicBezTo>
                    <a:pt x="31512" y="19702"/>
                    <a:pt x="31505" y="19680"/>
                    <a:pt x="31498" y="19658"/>
                  </a:cubicBezTo>
                  <a:lnTo>
                    <a:pt x="31498" y="19657"/>
                  </a:lnTo>
                  <a:cubicBezTo>
                    <a:pt x="31458" y="19547"/>
                    <a:pt x="31359" y="19469"/>
                    <a:pt x="31240" y="19461"/>
                  </a:cubicBezTo>
                  <a:cubicBezTo>
                    <a:pt x="31231" y="19460"/>
                    <a:pt x="31222" y="19459"/>
                    <a:pt x="31213" y="19459"/>
                  </a:cubicBezTo>
                  <a:cubicBezTo>
                    <a:pt x="31183" y="19459"/>
                    <a:pt x="31153" y="19464"/>
                    <a:pt x="31126" y="19472"/>
                  </a:cubicBezTo>
                  <a:cubicBezTo>
                    <a:pt x="31120" y="19474"/>
                    <a:pt x="31115" y="19476"/>
                    <a:pt x="31110" y="19478"/>
                  </a:cubicBezTo>
                  <a:lnTo>
                    <a:pt x="31110" y="19478"/>
                  </a:lnTo>
                  <a:cubicBezTo>
                    <a:pt x="31017" y="19509"/>
                    <a:pt x="30942" y="19586"/>
                    <a:pt x="30915" y="19686"/>
                  </a:cubicBezTo>
                  <a:cubicBezTo>
                    <a:pt x="30913" y="19696"/>
                    <a:pt x="30910" y="19706"/>
                    <a:pt x="30906" y="19716"/>
                  </a:cubicBezTo>
                  <a:cubicBezTo>
                    <a:pt x="30905" y="19722"/>
                    <a:pt x="30905" y="19728"/>
                    <a:pt x="30900" y="19732"/>
                  </a:cubicBezTo>
                  <a:cubicBezTo>
                    <a:pt x="30870" y="19839"/>
                    <a:pt x="30833" y="19927"/>
                    <a:pt x="30795" y="19995"/>
                  </a:cubicBezTo>
                  <a:cubicBezTo>
                    <a:pt x="30782" y="20021"/>
                    <a:pt x="30768" y="20042"/>
                    <a:pt x="30753" y="20063"/>
                  </a:cubicBezTo>
                  <a:cubicBezTo>
                    <a:pt x="30693" y="20148"/>
                    <a:pt x="30637" y="20193"/>
                    <a:pt x="30602" y="20205"/>
                  </a:cubicBezTo>
                  <a:lnTo>
                    <a:pt x="30602" y="20205"/>
                  </a:lnTo>
                  <a:cubicBezTo>
                    <a:pt x="30600" y="20205"/>
                    <a:pt x="30599" y="20205"/>
                    <a:pt x="30597" y="20205"/>
                  </a:cubicBezTo>
                  <a:lnTo>
                    <a:pt x="30596" y="20205"/>
                  </a:lnTo>
                  <a:cubicBezTo>
                    <a:pt x="30574" y="20204"/>
                    <a:pt x="30537" y="20171"/>
                    <a:pt x="30496" y="20103"/>
                  </a:cubicBezTo>
                  <a:cubicBezTo>
                    <a:pt x="30466" y="20048"/>
                    <a:pt x="30436" y="19969"/>
                    <a:pt x="30414" y="19866"/>
                  </a:cubicBezTo>
                  <a:cubicBezTo>
                    <a:pt x="30408" y="19843"/>
                    <a:pt x="30404" y="19819"/>
                    <a:pt x="30401" y="19794"/>
                  </a:cubicBezTo>
                  <a:cubicBezTo>
                    <a:pt x="30399" y="19787"/>
                    <a:pt x="30399" y="19778"/>
                    <a:pt x="30397" y="19771"/>
                  </a:cubicBezTo>
                  <a:cubicBezTo>
                    <a:pt x="30392" y="19722"/>
                    <a:pt x="30373" y="19677"/>
                    <a:pt x="30346" y="19638"/>
                  </a:cubicBezTo>
                  <a:cubicBezTo>
                    <a:pt x="30320" y="19599"/>
                    <a:pt x="30281" y="19566"/>
                    <a:pt x="30236" y="19544"/>
                  </a:cubicBezTo>
                  <a:cubicBezTo>
                    <a:pt x="30194" y="19523"/>
                    <a:pt x="30149" y="19512"/>
                    <a:pt x="30103" y="19512"/>
                  </a:cubicBezTo>
                  <a:cubicBezTo>
                    <a:pt x="30071" y="19512"/>
                    <a:pt x="30040" y="19517"/>
                    <a:pt x="30009" y="19528"/>
                  </a:cubicBezTo>
                  <a:lnTo>
                    <a:pt x="30009" y="19528"/>
                  </a:lnTo>
                  <a:cubicBezTo>
                    <a:pt x="29990" y="19533"/>
                    <a:pt x="29970" y="19541"/>
                    <a:pt x="29952" y="19550"/>
                  </a:cubicBezTo>
                  <a:cubicBezTo>
                    <a:pt x="29951" y="19550"/>
                    <a:pt x="29948" y="19552"/>
                    <a:pt x="29946" y="19552"/>
                  </a:cubicBezTo>
                  <a:cubicBezTo>
                    <a:pt x="29890" y="19583"/>
                    <a:pt x="29831" y="19609"/>
                    <a:pt x="29773" y="19635"/>
                  </a:cubicBezTo>
                  <a:cubicBezTo>
                    <a:pt x="29744" y="19647"/>
                    <a:pt x="29715" y="19659"/>
                    <a:pt x="29685" y="19669"/>
                  </a:cubicBezTo>
                  <a:lnTo>
                    <a:pt x="29685" y="19669"/>
                  </a:lnTo>
                  <a:cubicBezTo>
                    <a:pt x="29650" y="19681"/>
                    <a:pt x="29614" y="19692"/>
                    <a:pt x="29577" y="19703"/>
                  </a:cubicBezTo>
                  <a:cubicBezTo>
                    <a:pt x="29572" y="19704"/>
                    <a:pt x="29568" y="19706"/>
                    <a:pt x="29564" y="19707"/>
                  </a:cubicBezTo>
                  <a:lnTo>
                    <a:pt x="29564" y="19707"/>
                  </a:lnTo>
                  <a:cubicBezTo>
                    <a:pt x="29564" y="19707"/>
                    <a:pt x="29564" y="19707"/>
                    <a:pt x="29564" y="19707"/>
                  </a:cubicBezTo>
                  <a:cubicBezTo>
                    <a:pt x="29510" y="19723"/>
                    <a:pt x="29461" y="19752"/>
                    <a:pt x="29425" y="19794"/>
                  </a:cubicBezTo>
                  <a:cubicBezTo>
                    <a:pt x="29418" y="19803"/>
                    <a:pt x="29412" y="19810"/>
                    <a:pt x="29405" y="19819"/>
                  </a:cubicBezTo>
                  <a:cubicBezTo>
                    <a:pt x="29392" y="19836"/>
                    <a:pt x="29383" y="19852"/>
                    <a:pt x="29375" y="19868"/>
                  </a:cubicBezTo>
                  <a:cubicBezTo>
                    <a:pt x="29370" y="19875"/>
                    <a:pt x="29369" y="19881"/>
                    <a:pt x="29367" y="19888"/>
                  </a:cubicBezTo>
                  <a:cubicBezTo>
                    <a:pt x="29339" y="19960"/>
                    <a:pt x="29340" y="20042"/>
                    <a:pt x="29370" y="20113"/>
                  </a:cubicBezTo>
                  <a:cubicBezTo>
                    <a:pt x="29463" y="20322"/>
                    <a:pt x="29438" y="20438"/>
                    <a:pt x="29419" y="20454"/>
                  </a:cubicBezTo>
                  <a:cubicBezTo>
                    <a:pt x="29414" y="20458"/>
                    <a:pt x="29407" y="20462"/>
                    <a:pt x="29398" y="20464"/>
                  </a:cubicBezTo>
                  <a:lnTo>
                    <a:pt x="29398" y="20464"/>
                  </a:lnTo>
                  <a:cubicBezTo>
                    <a:pt x="29390" y="20466"/>
                    <a:pt x="29379" y="20466"/>
                    <a:pt x="29368" y="20466"/>
                  </a:cubicBezTo>
                  <a:cubicBezTo>
                    <a:pt x="29246" y="20466"/>
                    <a:pt x="28990" y="20379"/>
                    <a:pt x="28719" y="20120"/>
                  </a:cubicBezTo>
                  <a:cubicBezTo>
                    <a:pt x="28696" y="20099"/>
                    <a:pt x="28672" y="20081"/>
                    <a:pt x="28643" y="20068"/>
                  </a:cubicBezTo>
                  <a:cubicBezTo>
                    <a:pt x="28603" y="20048"/>
                    <a:pt x="28557" y="20038"/>
                    <a:pt x="28512" y="20038"/>
                  </a:cubicBezTo>
                  <a:cubicBezTo>
                    <a:pt x="28497" y="20038"/>
                    <a:pt x="28482" y="20039"/>
                    <a:pt x="28467" y="20041"/>
                  </a:cubicBezTo>
                  <a:cubicBezTo>
                    <a:pt x="28450" y="20044"/>
                    <a:pt x="28434" y="20048"/>
                    <a:pt x="28417" y="20053"/>
                  </a:cubicBezTo>
                  <a:lnTo>
                    <a:pt x="28417" y="20053"/>
                  </a:lnTo>
                  <a:cubicBezTo>
                    <a:pt x="28399" y="20058"/>
                    <a:pt x="28381" y="20065"/>
                    <a:pt x="28364" y="20074"/>
                  </a:cubicBezTo>
                  <a:cubicBezTo>
                    <a:pt x="28321" y="20097"/>
                    <a:pt x="28285" y="20129"/>
                    <a:pt x="28257" y="20168"/>
                  </a:cubicBezTo>
                  <a:cubicBezTo>
                    <a:pt x="28233" y="20200"/>
                    <a:pt x="28215" y="20240"/>
                    <a:pt x="28207" y="20279"/>
                  </a:cubicBezTo>
                  <a:cubicBezTo>
                    <a:pt x="28200" y="20312"/>
                    <a:pt x="28198" y="20345"/>
                    <a:pt x="28204" y="20380"/>
                  </a:cubicBezTo>
                  <a:cubicBezTo>
                    <a:pt x="28223" y="20530"/>
                    <a:pt x="28220" y="20654"/>
                    <a:pt x="28205" y="20754"/>
                  </a:cubicBezTo>
                  <a:cubicBezTo>
                    <a:pt x="28180" y="20917"/>
                    <a:pt x="28122" y="21012"/>
                    <a:pt x="28085" y="21032"/>
                  </a:cubicBezTo>
                  <a:lnTo>
                    <a:pt x="28085" y="21032"/>
                  </a:lnTo>
                  <a:cubicBezTo>
                    <a:pt x="28083" y="21033"/>
                    <a:pt x="28080" y="21033"/>
                    <a:pt x="28077" y="21033"/>
                  </a:cubicBezTo>
                  <a:cubicBezTo>
                    <a:pt x="28035" y="21033"/>
                    <a:pt x="27958" y="20984"/>
                    <a:pt x="27875" y="20885"/>
                  </a:cubicBezTo>
                  <a:cubicBezTo>
                    <a:pt x="27827" y="20829"/>
                    <a:pt x="27780" y="20755"/>
                    <a:pt x="27732" y="20667"/>
                  </a:cubicBezTo>
                  <a:lnTo>
                    <a:pt x="27732" y="20666"/>
                  </a:lnTo>
                  <a:cubicBezTo>
                    <a:pt x="27707" y="20618"/>
                    <a:pt x="27686" y="20566"/>
                    <a:pt x="27664" y="20510"/>
                  </a:cubicBezTo>
                  <a:cubicBezTo>
                    <a:pt x="27647" y="20467"/>
                    <a:pt x="27632" y="20422"/>
                    <a:pt x="27621" y="20373"/>
                  </a:cubicBezTo>
                  <a:cubicBezTo>
                    <a:pt x="27616" y="20360"/>
                    <a:pt x="27611" y="20345"/>
                    <a:pt x="27606" y="20334"/>
                  </a:cubicBezTo>
                  <a:cubicBezTo>
                    <a:pt x="27599" y="20317"/>
                    <a:pt x="27589" y="20301"/>
                    <a:pt x="27579" y="20285"/>
                  </a:cubicBezTo>
                  <a:cubicBezTo>
                    <a:pt x="27566" y="20265"/>
                    <a:pt x="27550" y="20249"/>
                    <a:pt x="27531" y="20234"/>
                  </a:cubicBezTo>
                  <a:cubicBezTo>
                    <a:pt x="27479" y="20185"/>
                    <a:pt x="27409" y="20156"/>
                    <a:pt x="27333" y="20155"/>
                  </a:cubicBezTo>
                  <a:cubicBezTo>
                    <a:pt x="27322" y="20155"/>
                    <a:pt x="27312" y="20156"/>
                    <a:pt x="27303" y="20158"/>
                  </a:cubicBezTo>
                  <a:cubicBezTo>
                    <a:pt x="27281" y="20160"/>
                    <a:pt x="27259" y="20164"/>
                    <a:pt x="27239" y="20171"/>
                  </a:cubicBezTo>
                  <a:lnTo>
                    <a:pt x="27239" y="20171"/>
                  </a:lnTo>
                  <a:cubicBezTo>
                    <a:pt x="27141" y="20196"/>
                    <a:pt x="27063" y="20269"/>
                    <a:pt x="27032" y="20370"/>
                  </a:cubicBezTo>
                  <a:lnTo>
                    <a:pt x="27027" y="20387"/>
                  </a:lnTo>
                  <a:cubicBezTo>
                    <a:pt x="27017" y="20422"/>
                    <a:pt x="27006" y="20457"/>
                    <a:pt x="26994" y="20488"/>
                  </a:cubicBezTo>
                  <a:cubicBezTo>
                    <a:pt x="26993" y="20494"/>
                    <a:pt x="26991" y="20501"/>
                    <a:pt x="26988" y="20507"/>
                  </a:cubicBezTo>
                  <a:cubicBezTo>
                    <a:pt x="26931" y="20656"/>
                    <a:pt x="26864" y="20776"/>
                    <a:pt x="26794" y="20872"/>
                  </a:cubicBezTo>
                  <a:cubicBezTo>
                    <a:pt x="26724" y="20972"/>
                    <a:pt x="26652" y="21046"/>
                    <a:pt x="26589" y="21095"/>
                  </a:cubicBezTo>
                  <a:cubicBezTo>
                    <a:pt x="26542" y="21131"/>
                    <a:pt x="26501" y="21154"/>
                    <a:pt x="26469" y="21165"/>
                  </a:cubicBezTo>
                  <a:lnTo>
                    <a:pt x="26469" y="21165"/>
                  </a:lnTo>
                  <a:cubicBezTo>
                    <a:pt x="26459" y="21168"/>
                    <a:pt x="26450" y="21170"/>
                    <a:pt x="26442" y="21170"/>
                  </a:cubicBezTo>
                  <a:cubicBezTo>
                    <a:pt x="26436" y="21170"/>
                    <a:pt x="26430" y="21169"/>
                    <a:pt x="26426" y="21167"/>
                  </a:cubicBezTo>
                  <a:cubicBezTo>
                    <a:pt x="26420" y="21165"/>
                    <a:pt x="26410" y="21154"/>
                    <a:pt x="26398" y="21136"/>
                  </a:cubicBezTo>
                  <a:cubicBezTo>
                    <a:pt x="26375" y="21100"/>
                    <a:pt x="26350" y="21027"/>
                    <a:pt x="26345" y="20911"/>
                  </a:cubicBezTo>
                  <a:cubicBezTo>
                    <a:pt x="26343" y="20891"/>
                    <a:pt x="26343" y="20868"/>
                    <a:pt x="26343" y="20842"/>
                  </a:cubicBezTo>
                  <a:cubicBezTo>
                    <a:pt x="26345" y="20777"/>
                    <a:pt x="26324" y="20716"/>
                    <a:pt x="26288" y="20666"/>
                  </a:cubicBezTo>
                  <a:cubicBezTo>
                    <a:pt x="26265" y="20631"/>
                    <a:pt x="26235" y="20602"/>
                    <a:pt x="26199" y="20579"/>
                  </a:cubicBezTo>
                  <a:cubicBezTo>
                    <a:pt x="26179" y="20566"/>
                    <a:pt x="26157" y="20558"/>
                    <a:pt x="26135" y="20550"/>
                  </a:cubicBezTo>
                  <a:cubicBezTo>
                    <a:pt x="26105" y="20540"/>
                    <a:pt x="26074" y="20535"/>
                    <a:pt x="26042" y="20535"/>
                  </a:cubicBezTo>
                  <a:cubicBezTo>
                    <a:pt x="26011" y="20535"/>
                    <a:pt x="25979" y="20541"/>
                    <a:pt x="25948" y="20551"/>
                  </a:cubicBezTo>
                  <a:lnTo>
                    <a:pt x="25948" y="20551"/>
                  </a:lnTo>
                  <a:cubicBezTo>
                    <a:pt x="25927" y="20557"/>
                    <a:pt x="25907" y="20566"/>
                    <a:pt x="25887" y="20576"/>
                  </a:cubicBezTo>
                  <a:cubicBezTo>
                    <a:pt x="25874" y="20584"/>
                    <a:pt x="25861" y="20589"/>
                    <a:pt x="25848" y="20597"/>
                  </a:cubicBezTo>
                  <a:cubicBezTo>
                    <a:pt x="25847" y="20597"/>
                    <a:pt x="25847" y="20598"/>
                    <a:pt x="25847" y="20598"/>
                  </a:cubicBezTo>
                  <a:cubicBezTo>
                    <a:pt x="25802" y="20623"/>
                    <a:pt x="25754" y="20646"/>
                    <a:pt x="25708" y="20663"/>
                  </a:cubicBezTo>
                  <a:cubicBezTo>
                    <a:pt x="25692" y="20670"/>
                    <a:pt x="25673" y="20677"/>
                    <a:pt x="25656" y="20683"/>
                  </a:cubicBezTo>
                  <a:cubicBezTo>
                    <a:pt x="25637" y="20691"/>
                    <a:pt x="25617" y="20698"/>
                    <a:pt x="25597" y="20704"/>
                  </a:cubicBezTo>
                  <a:lnTo>
                    <a:pt x="25597" y="20704"/>
                  </a:lnTo>
                  <a:cubicBezTo>
                    <a:pt x="25545" y="20721"/>
                    <a:pt x="25491" y="20736"/>
                    <a:pt x="25433" y="20752"/>
                  </a:cubicBezTo>
                  <a:lnTo>
                    <a:pt x="25433" y="20752"/>
                  </a:lnTo>
                  <a:cubicBezTo>
                    <a:pt x="25432" y="20752"/>
                    <a:pt x="25431" y="20752"/>
                    <a:pt x="25430" y="20753"/>
                  </a:cubicBezTo>
                  <a:lnTo>
                    <a:pt x="25430" y="20753"/>
                  </a:lnTo>
                  <a:cubicBezTo>
                    <a:pt x="25426" y="20754"/>
                    <a:pt x="25422" y="20755"/>
                    <a:pt x="25418" y="20756"/>
                  </a:cubicBezTo>
                  <a:lnTo>
                    <a:pt x="25418" y="20756"/>
                  </a:lnTo>
                  <a:cubicBezTo>
                    <a:pt x="25334" y="20776"/>
                    <a:pt x="25263" y="20832"/>
                    <a:pt x="25225" y="20908"/>
                  </a:cubicBezTo>
                  <a:cubicBezTo>
                    <a:pt x="25219" y="20919"/>
                    <a:pt x="25216" y="20929"/>
                    <a:pt x="25212" y="20940"/>
                  </a:cubicBezTo>
                  <a:cubicBezTo>
                    <a:pt x="25184" y="21009"/>
                    <a:pt x="25184" y="21089"/>
                    <a:pt x="25213" y="21158"/>
                  </a:cubicBezTo>
                  <a:cubicBezTo>
                    <a:pt x="25216" y="21160"/>
                    <a:pt x="25216" y="21162"/>
                    <a:pt x="25216" y="21167"/>
                  </a:cubicBezTo>
                  <a:cubicBezTo>
                    <a:pt x="25277" y="21317"/>
                    <a:pt x="25284" y="21419"/>
                    <a:pt x="25274" y="21477"/>
                  </a:cubicBezTo>
                  <a:cubicBezTo>
                    <a:pt x="25269" y="21506"/>
                    <a:pt x="25262" y="21522"/>
                    <a:pt x="25255" y="21528"/>
                  </a:cubicBezTo>
                  <a:cubicBezTo>
                    <a:pt x="25252" y="21530"/>
                    <a:pt x="25248" y="21532"/>
                    <a:pt x="25243" y="21534"/>
                  </a:cubicBezTo>
                  <a:lnTo>
                    <a:pt x="25243" y="21534"/>
                  </a:lnTo>
                  <a:cubicBezTo>
                    <a:pt x="25234" y="21536"/>
                    <a:pt x="25223" y="21537"/>
                    <a:pt x="25211" y="21537"/>
                  </a:cubicBezTo>
                  <a:cubicBezTo>
                    <a:pt x="25184" y="21537"/>
                    <a:pt x="25148" y="21532"/>
                    <a:pt x="25106" y="21519"/>
                  </a:cubicBezTo>
                  <a:cubicBezTo>
                    <a:pt x="24962" y="21479"/>
                    <a:pt x="24744" y="21360"/>
                    <a:pt x="24526" y="21113"/>
                  </a:cubicBezTo>
                  <a:lnTo>
                    <a:pt x="24519" y="21105"/>
                  </a:lnTo>
                  <a:cubicBezTo>
                    <a:pt x="24491" y="21074"/>
                    <a:pt x="24461" y="21051"/>
                    <a:pt x="24426" y="21033"/>
                  </a:cubicBezTo>
                  <a:cubicBezTo>
                    <a:pt x="24425" y="21033"/>
                    <a:pt x="24425" y="21031"/>
                    <a:pt x="24423" y="21031"/>
                  </a:cubicBezTo>
                  <a:cubicBezTo>
                    <a:pt x="24384" y="21012"/>
                    <a:pt x="24341" y="21002"/>
                    <a:pt x="24296" y="21002"/>
                  </a:cubicBezTo>
                  <a:cubicBezTo>
                    <a:pt x="24264" y="21002"/>
                    <a:pt x="24232" y="21007"/>
                    <a:pt x="24200" y="21017"/>
                  </a:cubicBezTo>
                  <a:lnTo>
                    <a:pt x="24200" y="21017"/>
                  </a:lnTo>
                  <a:cubicBezTo>
                    <a:pt x="24191" y="21020"/>
                    <a:pt x="24181" y="21023"/>
                    <a:pt x="24172" y="21027"/>
                  </a:cubicBezTo>
                  <a:cubicBezTo>
                    <a:pt x="24076" y="21063"/>
                    <a:pt x="24006" y="21149"/>
                    <a:pt x="23989" y="21248"/>
                  </a:cubicBezTo>
                  <a:cubicBezTo>
                    <a:pt x="23989" y="21252"/>
                    <a:pt x="23986" y="21255"/>
                    <a:pt x="23986" y="21259"/>
                  </a:cubicBezTo>
                  <a:cubicBezTo>
                    <a:pt x="23983" y="21277"/>
                    <a:pt x="23982" y="21295"/>
                    <a:pt x="23983" y="21313"/>
                  </a:cubicBezTo>
                  <a:cubicBezTo>
                    <a:pt x="23992" y="21591"/>
                    <a:pt x="23928" y="21788"/>
                    <a:pt x="23868" y="21891"/>
                  </a:cubicBezTo>
                  <a:cubicBezTo>
                    <a:pt x="23841" y="21939"/>
                    <a:pt x="23813" y="21967"/>
                    <a:pt x="23791" y="21975"/>
                  </a:cubicBezTo>
                  <a:lnTo>
                    <a:pt x="23791" y="21975"/>
                  </a:lnTo>
                  <a:cubicBezTo>
                    <a:pt x="23790" y="21976"/>
                    <a:pt x="23789" y="21976"/>
                    <a:pt x="23788" y="21976"/>
                  </a:cubicBezTo>
                  <a:cubicBezTo>
                    <a:pt x="23759" y="21976"/>
                    <a:pt x="23665" y="21923"/>
                    <a:pt x="23567" y="21750"/>
                  </a:cubicBezTo>
                  <a:cubicBezTo>
                    <a:pt x="23559" y="21733"/>
                    <a:pt x="23546" y="21717"/>
                    <a:pt x="23533" y="21702"/>
                  </a:cubicBezTo>
                  <a:cubicBezTo>
                    <a:pt x="23478" y="21638"/>
                    <a:pt x="23400" y="21600"/>
                    <a:pt x="23312" y="21600"/>
                  </a:cubicBezTo>
                  <a:cubicBezTo>
                    <a:pt x="23307" y="21600"/>
                    <a:pt x="23302" y="21600"/>
                    <a:pt x="23297" y="21600"/>
                  </a:cubicBezTo>
                  <a:cubicBezTo>
                    <a:pt x="23292" y="21600"/>
                    <a:pt x="23287" y="21600"/>
                    <a:pt x="23283" y="21601"/>
                  </a:cubicBezTo>
                  <a:cubicBezTo>
                    <a:pt x="23260" y="21604"/>
                    <a:pt x="23238" y="21608"/>
                    <a:pt x="23217" y="21615"/>
                  </a:cubicBezTo>
                  <a:lnTo>
                    <a:pt x="23217" y="21615"/>
                  </a:lnTo>
                  <a:cubicBezTo>
                    <a:pt x="23185" y="21624"/>
                    <a:pt x="23154" y="21638"/>
                    <a:pt x="23127" y="21656"/>
                  </a:cubicBezTo>
                  <a:cubicBezTo>
                    <a:pt x="23077" y="21688"/>
                    <a:pt x="23038" y="21738"/>
                    <a:pt x="23015" y="21798"/>
                  </a:cubicBezTo>
                  <a:cubicBezTo>
                    <a:pt x="23012" y="21808"/>
                    <a:pt x="23009" y="21815"/>
                    <a:pt x="23004" y="21822"/>
                  </a:cubicBezTo>
                  <a:cubicBezTo>
                    <a:pt x="22964" y="21932"/>
                    <a:pt x="22916" y="22020"/>
                    <a:pt x="22870" y="22092"/>
                  </a:cubicBezTo>
                  <a:cubicBezTo>
                    <a:pt x="22772" y="22244"/>
                    <a:pt x="22673" y="22317"/>
                    <a:pt x="22618" y="22334"/>
                  </a:cubicBezTo>
                  <a:lnTo>
                    <a:pt x="22618" y="22334"/>
                  </a:lnTo>
                  <a:cubicBezTo>
                    <a:pt x="22614" y="22335"/>
                    <a:pt x="22611" y="22335"/>
                    <a:pt x="22608" y="22335"/>
                  </a:cubicBezTo>
                  <a:cubicBezTo>
                    <a:pt x="22605" y="22335"/>
                    <a:pt x="22603" y="22335"/>
                    <a:pt x="22600" y="22335"/>
                  </a:cubicBezTo>
                  <a:cubicBezTo>
                    <a:pt x="22580" y="22329"/>
                    <a:pt x="22532" y="22280"/>
                    <a:pt x="22498" y="22154"/>
                  </a:cubicBezTo>
                  <a:cubicBezTo>
                    <a:pt x="22489" y="22118"/>
                    <a:pt x="22479" y="22072"/>
                    <a:pt x="22475" y="22021"/>
                  </a:cubicBezTo>
                  <a:cubicBezTo>
                    <a:pt x="22472" y="22010"/>
                    <a:pt x="22470" y="21998"/>
                    <a:pt x="22467" y="21988"/>
                  </a:cubicBezTo>
                  <a:cubicBezTo>
                    <a:pt x="22456" y="21939"/>
                    <a:pt x="22434" y="21896"/>
                    <a:pt x="22400" y="21860"/>
                  </a:cubicBezTo>
                  <a:cubicBezTo>
                    <a:pt x="22352" y="21802"/>
                    <a:pt x="22280" y="21764"/>
                    <a:pt x="22198" y="21759"/>
                  </a:cubicBezTo>
                  <a:cubicBezTo>
                    <a:pt x="22190" y="21758"/>
                    <a:pt x="22183" y="21758"/>
                    <a:pt x="22175" y="21758"/>
                  </a:cubicBezTo>
                  <a:cubicBezTo>
                    <a:pt x="22149" y="21758"/>
                    <a:pt x="22124" y="21761"/>
                    <a:pt x="22099" y="21768"/>
                  </a:cubicBezTo>
                  <a:lnTo>
                    <a:pt x="22099" y="21768"/>
                  </a:lnTo>
                  <a:cubicBezTo>
                    <a:pt x="22019" y="21786"/>
                    <a:pt x="21949" y="21837"/>
                    <a:pt x="21907" y="21910"/>
                  </a:cubicBezTo>
                  <a:cubicBezTo>
                    <a:pt x="21899" y="21923"/>
                    <a:pt x="21893" y="21935"/>
                    <a:pt x="21889" y="21948"/>
                  </a:cubicBezTo>
                  <a:cubicBezTo>
                    <a:pt x="21883" y="21961"/>
                    <a:pt x="21879" y="21971"/>
                    <a:pt x="21876" y="21984"/>
                  </a:cubicBezTo>
                  <a:cubicBezTo>
                    <a:pt x="21854" y="22068"/>
                    <a:pt x="21828" y="22135"/>
                    <a:pt x="21802" y="22197"/>
                  </a:cubicBezTo>
                  <a:cubicBezTo>
                    <a:pt x="21719" y="22385"/>
                    <a:pt x="21621" y="22480"/>
                    <a:pt x="21567" y="22502"/>
                  </a:cubicBezTo>
                  <a:lnTo>
                    <a:pt x="21567" y="22502"/>
                  </a:lnTo>
                  <a:cubicBezTo>
                    <a:pt x="21564" y="22503"/>
                    <a:pt x="21561" y="22503"/>
                    <a:pt x="21558" y="22503"/>
                  </a:cubicBezTo>
                  <a:lnTo>
                    <a:pt x="21555" y="22503"/>
                  </a:lnTo>
                  <a:cubicBezTo>
                    <a:pt x="21523" y="22502"/>
                    <a:pt x="21445" y="22421"/>
                    <a:pt x="21394" y="22242"/>
                  </a:cubicBezTo>
                  <a:cubicBezTo>
                    <a:pt x="21378" y="22192"/>
                    <a:pt x="21365" y="22134"/>
                    <a:pt x="21357" y="22068"/>
                  </a:cubicBezTo>
                  <a:cubicBezTo>
                    <a:pt x="21353" y="22043"/>
                    <a:pt x="21349" y="22021"/>
                    <a:pt x="21342" y="22003"/>
                  </a:cubicBezTo>
                  <a:cubicBezTo>
                    <a:pt x="21336" y="21984"/>
                    <a:pt x="21324" y="21967"/>
                    <a:pt x="21314" y="21952"/>
                  </a:cubicBezTo>
                  <a:cubicBezTo>
                    <a:pt x="21313" y="21946"/>
                    <a:pt x="21308" y="21941"/>
                    <a:pt x="21305" y="21935"/>
                  </a:cubicBezTo>
                  <a:cubicBezTo>
                    <a:pt x="21278" y="21896"/>
                    <a:pt x="21240" y="21863"/>
                    <a:pt x="21197" y="21839"/>
                  </a:cubicBezTo>
                  <a:cubicBezTo>
                    <a:pt x="21154" y="21818"/>
                    <a:pt x="21108" y="21809"/>
                    <a:pt x="21063" y="21809"/>
                  </a:cubicBezTo>
                  <a:cubicBezTo>
                    <a:pt x="21060" y="21809"/>
                    <a:pt x="21056" y="21809"/>
                    <a:pt x="21053" y="21809"/>
                  </a:cubicBezTo>
                  <a:cubicBezTo>
                    <a:pt x="21030" y="21809"/>
                    <a:pt x="21008" y="21812"/>
                    <a:pt x="20987" y="21818"/>
                  </a:cubicBezTo>
                  <a:lnTo>
                    <a:pt x="20987" y="21818"/>
                  </a:lnTo>
                  <a:cubicBezTo>
                    <a:pt x="20959" y="21824"/>
                    <a:pt x="20931" y="21834"/>
                    <a:pt x="20904" y="21848"/>
                  </a:cubicBezTo>
                  <a:cubicBezTo>
                    <a:pt x="20851" y="21880"/>
                    <a:pt x="20792" y="21906"/>
                    <a:pt x="20731" y="21932"/>
                  </a:cubicBezTo>
                  <a:cubicBezTo>
                    <a:pt x="20715" y="21939"/>
                    <a:pt x="20699" y="21945"/>
                    <a:pt x="20680" y="21952"/>
                  </a:cubicBezTo>
                  <a:cubicBezTo>
                    <a:pt x="20651" y="21963"/>
                    <a:pt x="20620" y="21974"/>
                    <a:pt x="20587" y="21985"/>
                  </a:cubicBezTo>
                  <a:lnTo>
                    <a:pt x="20587" y="21985"/>
                  </a:lnTo>
                  <a:cubicBezTo>
                    <a:pt x="20570" y="21990"/>
                    <a:pt x="20552" y="21995"/>
                    <a:pt x="20535" y="22000"/>
                  </a:cubicBezTo>
                  <a:cubicBezTo>
                    <a:pt x="20529" y="22001"/>
                    <a:pt x="20524" y="22003"/>
                    <a:pt x="20518" y="22005"/>
                  </a:cubicBezTo>
                  <a:lnTo>
                    <a:pt x="20518" y="22005"/>
                  </a:lnTo>
                  <a:cubicBezTo>
                    <a:pt x="20438" y="22029"/>
                    <a:pt x="20372" y="22087"/>
                    <a:pt x="20334" y="22163"/>
                  </a:cubicBezTo>
                  <a:cubicBezTo>
                    <a:pt x="20333" y="22169"/>
                    <a:pt x="20330" y="22176"/>
                    <a:pt x="20327" y="22183"/>
                  </a:cubicBezTo>
                  <a:cubicBezTo>
                    <a:pt x="20301" y="22249"/>
                    <a:pt x="20301" y="22322"/>
                    <a:pt x="20324" y="22388"/>
                  </a:cubicBezTo>
                  <a:cubicBezTo>
                    <a:pt x="20325" y="22395"/>
                    <a:pt x="20330" y="22402"/>
                    <a:pt x="20333" y="22410"/>
                  </a:cubicBezTo>
                  <a:cubicBezTo>
                    <a:pt x="20341" y="22430"/>
                    <a:pt x="20348" y="22447"/>
                    <a:pt x="20354" y="22465"/>
                  </a:cubicBezTo>
                  <a:cubicBezTo>
                    <a:pt x="20419" y="22638"/>
                    <a:pt x="20397" y="22736"/>
                    <a:pt x="20380" y="22750"/>
                  </a:cubicBezTo>
                  <a:cubicBezTo>
                    <a:pt x="20376" y="22754"/>
                    <a:pt x="20369" y="22758"/>
                    <a:pt x="20360" y="22761"/>
                  </a:cubicBezTo>
                  <a:lnTo>
                    <a:pt x="20360" y="22761"/>
                  </a:lnTo>
                  <a:cubicBezTo>
                    <a:pt x="20352" y="22762"/>
                    <a:pt x="20342" y="22763"/>
                    <a:pt x="20331" y="22763"/>
                  </a:cubicBezTo>
                  <a:cubicBezTo>
                    <a:pt x="20320" y="22763"/>
                    <a:pt x="20308" y="22762"/>
                    <a:pt x="20295" y="22760"/>
                  </a:cubicBezTo>
                  <a:cubicBezTo>
                    <a:pt x="20226" y="22753"/>
                    <a:pt x="20126" y="22724"/>
                    <a:pt x="20014" y="22661"/>
                  </a:cubicBezTo>
                  <a:cubicBezTo>
                    <a:pt x="20001" y="22655"/>
                    <a:pt x="19986" y="22648"/>
                    <a:pt x="19973" y="22639"/>
                  </a:cubicBezTo>
                  <a:cubicBezTo>
                    <a:pt x="19902" y="22599"/>
                    <a:pt x="19827" y="22545"/>
                    <a:pt x="19749" y="22479"/>
                  </a:cubicBezTo>
                  <a:cubicBezTo>
                    <a:pt x="19742" y="22472"/>
                    <a:pt x="19733" y="22466"/>
                    <a:pt x="19726" y="22457"/>
                  </a:cubicBezTo>
                  <a:cubicBezTo>
                    <a:pt x="19712" y="22444"/>
                    <a:pt x="19696" y="22430"/>
                    <a:pt x="19683" y="22417"/>
                  </a:cubicBezTo>
                  <a:cubicBezTo>
                    <a:pt x="19661" y="22395"/>
                    <a:pt x="19635" y="22379"/>
                    <a:pt x="19609" y="22366"/>
                  </a:cubicBezTo>
                  <a:cubicBezTo>
                    <a:pt x="19568" y="22346"/>
                    <a:pt x="19522" y="22335"/>
                    <a:pt x="19476" y="22335"/>
                  </a:cubicBezTo>
                  <a:cubicBezTo>
                    <a:pt x="19454" y="22335"/>
                    <a:pt x="19431" y="22338"/>
                    <a:pt x="19409" y="22343"/>
                  </a:cubicBezTo>
                  <a:lnTo>
                    <a:pt x="19407" y="22343"/>
                  </a:lnTo>
                  <a:cubicBezTo>
                    <a:pt x="19404" y="22344"/>
                    <a:pt x="19401" y="22345"/>
                    <a:pt x="19398" y="22346"/>
                  </a:cubicBezTo>
                  <a:lnTo>
                    <a:pt x="19398" y="22346"/>
                  </a:lnTo>
                  <a:cubicBezTo>
                    <a:pt x="19397" y="22346"/>
                    <a:pt x="19396" y="22346"/>
                    <a:pt x="19396" y="22346"/>
                  </a:cubicBezTo>
                  <a:lnTo>
                    <a:pt x="19394" y="22346"/>
                  </a:lnTo>
                  <a:cubicBezTo>
                    <a:pt x="19371" y="22352"/>
                    <a:pt x="19350" y="22361"/>
                    <a:pt x="19328" y="22372"/>
                  </a:cubicBezTo>
                  <a:cubicBezTo>
                    <a:pt x="19285" y="22395"/>
                    <a:pt x="19247" y="22426"/>
                    <a:pt x="19221" y="22466"/>
                  </a:cubicBezTo>
                  <a:cubicBezTo>
                    <a:pt x="19198" y="22498"/>
                    <a:pt x="19182" y="22534"/>
                    <a:pt x="19175" y="22574"/>
                  </a:cubicBezTo>
                  <a:cubicBezTo>
                    <a:pt x="19165" y="22606"/>
                    <a:pt x="19165" y="22642"/>
                    <a:pt x="19169" y="22677"/>
                  </a:cubicBezTo>
                  <a:cubicBezTo>
                    <a:pt x="19171" y="22685"/>
                    <a:pt x="19171" y="22693"/>
                    <a:pt x="19171" y="22700"/>
                  </a:cubicBezTo>
                  <a:cubicBezTo>
                    <a:pt x="19186" y="22825"/>
                    <a:pt x="19185" y="22931"/>
                    <a:pt x="19176" y="23020"/>
                  </a:cubicBezTo>
                  <a:cubicBezTo>
                    <a:pt x="19175" y="23029"/>
                    <a:pt x="19175" y="23035"/>
                    <a:pt x="19172" y="23043"/>
                  </a:cubicBezTo>
                  <a:lnTo>
                    <a:pt x="19172" y="23045"/>
                  </a:lnTo>
                  <a:cubicBezTo>
                    <a:pt x="19153" y="23175"/>
                    <a:pt x="19114" y="23261"/>
                    <a:pt x="19081" y="23303"/>
                  </a:cubicBezTo>
                  <a:cubicBezTo>
                    <a:pt x="19070" y="23318"/>
                    <a:pt x="19058" y="23327"/>
                    <a:pt x="19049" y="23332"/>
                  </a:cubicBezTo>
                  <a:lnTo>
                    <a:pt x="19049" y="23332"/>
                  </a:lnTo>
                  <a:cubicBezTo>
                    <a:pt x="19048" y="23332"/>
                    <a:pt x="19047" y="23332"/>
                    <a:pt x="19046" y="23332"/>
                  </a:cubicBezTo>
                  <a:cubicBezTo>
                    <a:pt x="19034" y="23332"/>
                    <a:pt x="19020" y="23328"/>
                    <a:pt x="19003" y="23319"/>
                  </a:cubicBezTo>
                  <a:cubicBezTo>
                    <a:pt x="18976" y="23306"/>
                    <a:pt x="18941" y="23283"/>
                    <a:pt x="18905" y="23248"/>
                  </a:cubicBezTo>
                  <a:cubicBezTo>
                    <a:pt x="18867" y="23215"/>
                    <a:pt x="18826" y="23166"/>
                    <a:pt x="18784" y="23104"/>
                  </a:cubicBezTo>
                  <a:cubicBezTo>
                    <a:pt x="18758" y="23066"/>
                    <a:pt x="18732" y="23023"/>
                    <a:pt x="18709" y="22977"/>
                  </a:cubicBezTo>
                  <a:lnTo>
                    <a:pt x="18707" y="22977"/>
                  </a:lnTo>
                  <a:cubicBezTo>
                    <a:pt x="18665" y="22895"/>
                    <a:pt x="18628" y="22799"/>
                    <a:pt x="18595" y="22690"/>
                  </a:cubicBezTo>
                  <a:cubicBezTo>
                    <a:pt x="18593" y="22684"/>
                    <a:pt x="18592" y="22677"/>
                    <a:pt x="18589" y="22669"/>
                  </a:cubicBezTo>
                  <a:cubicBezTo>
                    <a:pt x="18586" y="22656"/>
                    <a:pt x="18580" y="22642"/>
                    <a:pt x="18574" y="22631"/>
                  </a:cubicBezTo>
                  <a:cubicBezTo>
                    <a:pt x="18528" y="22524"/>
                    <a:pt x="18421" y="22453"/>
                    <a:pt x="18303" y="22452"/>
                  </a:cubicBezTo>
                  <a:lnTo>
                    <a:pt x="18300" y="22452"/>
                  </a:lnTo>
                  <a:cubicBezTo>
                    <a:pt x="18296" y="22452"/>
                    <a:pt x="18289" y="22452"/>
                    <a:pt x="18281" y="22453"/>
                  </a:cubicBezTo>
                  <a:cubicBezTo>
                    <a:pt x="18253" y="22455"/>
                    <a:pt x="18225" y="22461"/>
                    <a:pt x="18199" y="22470"/>
                  </a:cubicBezTo>
                  <a:lnTo>
                    <a:pt x="18199" y="22470"/>
                  </a:lnTo>
                  <a:cubicBezTo>
                    <a:pt x="18118" y="22495"/>
                    <a:pt x="18049" y="22554"/>
                    <a:pt x="18014" y="22633"/>
                  </a:cubicBezTo>
                  <a:cubicBezTo>
                    <a:pt x="18009" y="22645"/>
                    <a:pt x="18006" y="22656"/>
                    <a:pt x="18001" y="22668"/>
                  </a:cubicBezTo>
                  <a:cubicBezTo>
                    <a:pt x="17988" y="22707"/>
                    <a:pt x="17978" y="22746"/>
                    <a:pt x="17964" y="22785"/>
                  </a:cubicBezTo>
                  <a:cubicBezTo>
                    <a:pt x="17962" y="22791"/>
                    <a:pt x="17959" y="22798"/>
                    <a:pt x="17958" y="22804"/>
                  </a:cubicBezTo>
                  <a:cubicBezTo>
                    <a:pt x="17941" y="22848"/>
                    <a:pt x="17922" y="22890"/>
                    <a:pt x="17902" y="22931"/>
                  </a:cubicBezTo>
                  <a:cubicBezTo>
                    <a:pt x="17746" y="23261"/>
                    <a:pt x="17543" y="23426"/>
                    <a:pt x="17437" y="23463"/>
                  </a:cubicBezTo>
                  <a:lnTo>
                    <a:pt x="17437" y="23463"/>
                  </a:lnTo>
                  <a:cubicBezTo>
                    <a:pt x="17428" y="23465"/>
                    <a:pt x="17419" y="23466"/>
                    <a:pt x="17412" y="23466"/>
                  </a:cubicBezTo>
                  <a:cubicBezTo>
                    <a:pt x="17405" y="23466"/>
                    <a:pt x="17400" y="23465"/>
                    <a:pt x="17395" y="23463"/>
                  </a:cubicBezTo>
                  <a:cubicBezTo>
                    <a:pt x="17389" y="23462"/>
                    <a:pt x="17382" y="23455"/>
                    <a:pt x="17375" y="23443"/>
                  </a:cubicBezTo>
                  <a:cubicBezTo>
                    <a:pt x="17347" y="23406"/>
                    <a:pt x="17310" y="23310"/>
                    <a:pt x="17314" y="23140"/>
                  </a:cubicBezTo>
                  <a:cubicBezTo>
                    <a:pt x="17316" y="23078"/>
                    <a:pt x="17294" y="23016"/>
                    <a:pt x="17259" y="22965"/>
                  </a:cubicBezTo>
                  <a:cubicBezTo>
                    <a:pt x="17258" y="22964"/>
                    <a:pt x="17258" y="22963"/>
                    <a:pt x="17254" y="22960"/>
                  </a:cubicBezTo>
                  <a:cubicBezTo>
                    <a:pt x="17230" y="22929"/>
                    <a:pt x="17203" y="22902"/>
                    <a:pt x="17167" y="22880"/>
                  </a:cubicBezTo>
                  <a:cubicBezTo>
                    <a:pt x="17120" y="22853"/>
                    <a:pt x="17068" y="22839"/>
                    <a:pt x="17015" y="22839"/>
                  </a:cubicBezTo>
                  <a:cubicBezTo>
                    <a:pt x="17003" y="22839"/>
                    <a:pt x="16990" y="22840"/>
                    <a:pt x="16978" y="22841"/>
                  </a:cubicBezTo>
                  <a:cubicBezTo>
                    <a:pt x="16957" y="22843"/>
                    <a:pt x="16936" y="22848"/>
                    <a:pt x="16915" y="22855"/>
                  </a:cubicBezTo>
                  <a:lnTo>
                    <a:pt x="16915" y="22855"/>
                  </a:lnTo>
                  <a:cubicBezTo>
                    <a:pt x="16895" y="22861"/>
                    <a:pt x="16875" y="22869"/>
                    <a:pt x="16858" y="22879"/>
                  </a:cubicBezTo>
                  <a:cubicBezTo>
                    <a:pt x="16797" y="22912"/>
                    <a:pt x="16737" y="22941"/>
                    <a:pt x="16678" y="22965"/>
                  </a:cubicBezTo>
                  <a:cubicBezTo>
                    <a:pt x="16621" y="22989"/>
                    <a:pt x="16562" y="23009"/>
                    <a:pt x="16497" y="23028"/>
                  </a:cubicBezTo>
                  <a:lnTo>
                    <a:pt x="16497" y="23028"/>
                  </a:lnTo>
                  <a:cubicBezTo>
                    <a:pt x="16466" y="23037"/>
                    <a:pt x="16434" y="23045"/>
                    <a:pt x="16400" y="23053"/>
                  </a:cubicBezTo>
                  <a:cubicBezTo>
                    <a:pt x="16387" y="23057"/>
                    <a:pt x="16374" y="23061"/>
                    <a:pt x="16361" y="23066"/>
                  </a:cubicBezTo>
                  <a:lnTo>
                    <a:pt x="16361" y="23066"/>
                  </a:lnTo>
                  <a:cubicBezTo>
                    <a:pt x="16288" y="23091"/>
                    <a:pt x="16229" y="23142"/>
                    <a:pt x="16194" y="23211"/>
                  </a:cubicBezTo>
                  <a:cubicBezTo>
                    <a:pt x="16188" y="23219"/>
                    <a:pt x="16184" y="23231"/>
                    <a:pt x="16181" y="23241"/>
                  </a:cubicBezTo>
                  <a:cubicBezTo>
                    <a:pt x="16154" y="23312"/>
                    <a:pt x="16154" y="23391"/>
                    <a:pt x="16182" y="23461"/>
                  </a:cubicBezTo>
                  <a:cubicBezTo>
                    <a:pt x="16195" y="23489"/>
                    <a:pt x="16204" y="23515"/>
                    <a:pt x="16213" y="23541"/>
                  </a:cubicBezTo>
                  <a:cubicBezTo>
                    <a:pt x="16269" y="23717"/>
                    <a:pt x="16245" y="23816"/>
                    <a:pt x="16226" y="23830"/>
                  </a:cubicBezTo>
                  <a:cubicBezTo>
                    <a:pt x="16223" y="23832"/>
                    <a:pt x="16219" y="23835"/>
                    <a:pt x="16215" y="23836"/>
                  </a:cubicBezTo>
                  <a:lnTo>
                    <a:pt x="16215" y="23836"/>
                  </a:lnTo>
                  <a:cubicBezTo>
                    <a:pt x="16206" y="23838"/>
                    <a:pt x="16195" y="23839"/>
                    <a:pt x="16183" y="23839"/>
                  </a:cubicBezTo>
                  <a:cubicBezTo>
                    <a:pt x="16113" y="23839"/>
                    <a:pt x="15992" y="23806"/>
                    <a:pt x="15849" y="23720"/>
                  </a:cubicBezTo>
                  <a:cubicBezTo>
                    <a:pt x="15741" y="23653"/>
                    <a:pt x="15618" y="23556"/>
                    <a:pt x="15497" y="23417"/>
                  </a:cubicBezTo>
                  <a:cubicBezTo>
                    <a:pt x="15495" y="23414"/>
                    <a:pt x="15491" y="23411"/>
                    <a:pt x="15490" y="23407"/>
                  </a:cubicBezTo>
                  <a:cubicBezTo>
                    <a:pt x="15431" y="23340"/>
                    <a:pt x="15349" y="23305"/>
                    <a:pt x="15264" y="23305"/>
                  </a:cubicBezTo>
                  <a:cubicBezTo>
                    <a:pt x="15236" y="23305"/>
                    <a:pt x="15208" y="23309"/>
                    <a:pt x="15180" y="23316"/>
                  </a:cubicBezTo>
                  <a:lnTo>
                    <a:pt x="15180" y="23316"/>
                  </a:lnTo>
                  <a:cubicBezTo>
                    <a:pt x="15167" y="23319"/>
                    <a:pt x="15155" y="23323"/>
                    <a:pt x="15142" y="23328"/>
                  </a:cubicBezTo>
                  <a:cubicBezTo>
                    <a:pt x="15046" y="23367"/>
                    <a:pt x="14976" y="23453"/>
                    <a:pt x="14957" y="23551"/>
                  </a:cubicBezTo>
                  <a:cubicBezTo>
                    <a:pt x="14954" y="23564"/>
                    <a:pt x="14953" y="23579"/>
                    <a:pt x="14953" y="23592"/>
                  </a:cubicBezTo>
                  <a:cubicBezTo>
                    <a:pt x="14950" y="23601"/>
                    <a:pt x="14950" y="23608"/>
                    <a:pt x="14950" y="23616"/>
                  </a:cubicBezTo>
                  <a:cubicBezTo>
                    <a:pt x="14950" y="23627"/>
                    <a:pt x="14953" y="23634"/>
                    <a:pt x="14950" y="23641"/>
                  </a:cubicBezTo>
                  <a:cubicBezTo>
                    <a:pt x="14953" y="23735"/>
                    <a:pt x="14947" y="23819"/>
                    <a:pt x="14934" y="23894"/>
                  </a:cubicBezTo>
                  <a:cubicBezTo>
                    <a:pt x="14931" y="23917"/>
                    <a:pt x="14925" y="23940"/>
                    <a:pt x="14921" y="23961"/>
                  </a:cubicBezTo>
                  <a:cubicBezTo>
                    <a:pt x="14902" y="24054"/>
                    <a:pt x="14875" y="24127"/>
                    <a:pt x="14844" y="24179"/>
                  </a:cubicBezTo>
                  <a:cubicBezTo>
                    <a:pt x="14847" y="24180"/>
                    <a:pt x="14850" y="24181"/>
                    <a:pt x="14853" y="24181"/>
                  </a:cubicBezTo>
                  <a:lnTo>
                    <a:pt x="14853" y="24181"/>
                  </a:lnTo>
                  <a:cubicBezTo>
                    <a:pt x="14819" y="24242"/>
                    <a:pt x="14785" y="24273"/>
                    <a:pt x="14762" y="24278"/>
                  </a:cubicBezTo>
                  <a:cubicBezTo>
                    <a:pt x="14762" y="24278"/>
                    <a:pt x="14761" y="24278"/>
                    <a:pt x="14760" y="24278"/>
                  </a:cubicBezTo>
                  <a:cubicBezTo>
                    <a:pt x="14735" y="24278"/>
                    <a:pt x="14680" y="24248"/>
                    <a:pt x="14616" y="24169"/>
                  </a:cubicBezTo>
                  <a:cubicBezTo>
                    <a:pt x="14608" y="24156"/>
                    <a:pt x="14596" y="24146"/>
                    <a:pt x="14587" y="24132"/>
                  </a:cubicBezTo>
                  <a:cubicBezTo>
                    <a:pt x="14569" y="24107"/>
                    <a:pt x="14553" y="24081"/>
                    <a:pt x="14537" y="24052"/>
                  </a:cubicBezTo>
                  <a:cubicBezTo>
                    <a:pt x="14509" y="24005"/>
                    <a:pt x="14470" y="23966"/>
                    <a:pt x="14424" y="23940"/>
                  </a:cubicBezTo>
                  <a:cubicBezTo>
                    <a:pt x="14382" y="23914"/>
                    <a:pt x="14333" y="23901"/>
                    <a:pt x="14282" y="23901"/>
                  </a:cubicBezTo>
                  <a:cubicBezTo>
                    <a:pt x="14281" y="23901"/>
                    <a:pt x="14280" y="23901"/>
                    <a:pt x="14279" y="23901"/>
                  </a:cubicBezTo>
                  <a:lnTo>
                    <a:pt x="14279" y="23901"/>
                  </a:lnTo>
                  <a:cubicBezTo>
                    <a:pt x="14279" y="23901"/>
                    <a:pt x="14278" y="23901"/>
                    <a:pt x="14277" y="23901"/>
                  </a:cubicBezTo>
                  <a:cubicBezTo>
                    <a:pt x="14267" y="23901"/>
                    <a:pt x="14258" y="23901"/>
                    <a:pt x="14248" y="23902"/>
                  </a:cubicBezTo>
                  <a:cubicBezTo>
                    <a:pt x="14131" y="23911"/>
                    <a:pt x="14032" y="23989"/>
                    <a:pt x="13993" y="24097"/>
                  </a:cubicBezTo>
                  <a:cubicBezTo>
                    <a:pt x="13990" y="24103"/>
                    <a:pt x="13987" y="24110"/>
                    <a:pt x="13987" y="24113"/>
                  </a:cubicBezTo>
                  <a:cubicBezTo>
                    <a:pt x="13985" y="24116"/>
                    <a:pt x="13985" y="24117"/>
                    <a:pt x="13985" y="24119"/>
                  </a:cubicBezTo>
                  <a:cubicBezTo>
                    <a:pt x="13945" y="24224"/>
                    <a:pt x="13900" y="24311"/>
                    <a:pt x="13856" y="24380"/>
                  </a:cubicBezTo>
                  <a:cubicBezTo>
                    <a:pt x="13857" y="24381"/>
                    <a:pt x="13858" y="24381"/>
                    <a:pt x="13859" y="24382"/>
                  </a:cubicBezTo>
                  <a:lnTo>
                    <a:pt x="13859" y="24382"/>
                  </a:lnTo>
                  <a:cubicBezTo>
                    <a:pt x="13786" y="24496"/>
                    <a:pt x="13712" y="24568"/>
                    <a:pt x="13655" y="24604"/>
                  </a:cubicBezTo>
                  <a:cubicBezTo>
                    <a:pt x="13623" y="24624"/>
                    <a:pt x="13594" y="24635"/>
                    <a:pt x="13577" y="24635"/>
                  </a:cubicBezTo>
                  <a:cubicBezTo>
                    <a:pt x="13575" y="24635"/>
                    <a:pt x="13573" y="24634"/>
                    <a:pt x="13571" y="24634"/>
                  </a:cubicBezTo>
                  <a:cubicBezTo>
                    <a:pt x="13554" y="24630"/>
                    <a:pt x="13506" y="24582"/>
                    <a:pt x="13476" y="24468"/>
                  </a:cubicBezTo>
                  <a:cubicBezTo>
                    <a:pt x="13476" y="24467"/>
                    <a:pt x="13474" y="24467"/>
                    <a:pt x="13474" y="24467"/>
                  </a:cubicBezTo>
                  <a:cubicBezTo>
                    <a:pt x="13461" y="24428"/>
                    <a:pt x="13453" y="24379"/>
                    <a:pt x="13446" y="24321"/>
                  </a:cubicBezTo>
                  <a:cubicBezTo>
                    <a:pt x="13440" y="24283"/>
                    <a:pt x="13428" y="24247"/>
                    <a:pt x="13412" y="24214"/>
                  </a:cubicBezTo>
                  <a:cubicBezTo>
                    <a:pt x="13366" y="24125"/>
                    <a:pt x="13275" y="24064"/>
                    <a:pt x="13168" y="24055"/>
                  </a:cubicBezTo>
                  <a:cubicBezTo>
                    <a:pt x="13161" y="24055"/>
                    <a:pt x="13154" y="24054"/>
                    <a:pt x="13147" y="24054"/>
                  </a:cubicBezTo>
                  <a:cubicBezTo>
                    <a:pt x="13112" y="24054"/>
                    <a:pt x="13079" y="24061"/>
                    <a:pt x="13047" y="24072"/>
                  </a:cubicBezTo>
                  <a:lnTo>
                    <a:pt x="13047" y="24072"/>
                  </a:lnTo>
                  <a:cubicBezTo>
                    <a:pt x="12953" y="24102"/>
                    <a:pt x="12878" y="24179"/>
                    <a:pt x="12852" y="24279"/>
                  </a:cubicBezTo>
                  <a:cubicBezTo>
                    <a:pt x="12835" y="24341"/>
                    <a:pt x="12819" y="24394"/>
                    <a:pt x="12797" y="24444"/>
                  </a:cubicBezTo>
                  <a:cubicBezTo>
                    <a:pt x="12800" y="24442"/>
                    <a:pt x="12803" y="24441"/>
                    <a:pt x="12806" y="24439"/>
                  </a:cubicBezTo>
                  <a:lnTo>
                    <a:pt x="12806" y="24439"/>
                  </a:lnTo>
                  <a:cubicBezTo>
                    <a:pt x="12805" y="24440"/>
                    <a:pt x="12805" y="24441"/>
                    <a:pt x="12805" y="24442"/>
                  </a:cubicBezTo>
                  <a:cubicBezTo>
                    <a:pt x="12769" y="24533"/>
                    <a:pt x="12728" y="24605"/>
                    <a:pt x="12689" y="24660"/>
                  </a:cubicBezTo>
                  <a:cubicBezTo>
                    <a:pt x="12689" y="24660"/>
                    <a:pt x="12688" y="24660"/>
                    <a:pt x="12688" y="24662"/>
                  </a:cubicBezTo>
                  <a:cubicBezTo>
                    <a:pt x="12618" y="24757"/>
                    <a:pt x="12554" y="24800"/>
                    <a:pt x="12525" y="24800"/>
                  </a:cubicBezTo>
                  <a:cubicBezTo>
                    <a:pt x="12515" y="24799"/>
                    <a:pt x="12497" y="24790"/>
                    <a:pt x="12481" y="24771"/>
                  </a:cubicBezTo>
                  <a:cubicBezTo>
                    <a:pt x="12461" y="24752"/>
                    <a:pt x="12438" y="24719"/>
                    <a:pt x="12416" y="24674"/>
                  </a:cubicBezTo>
                  <a:cubicBezTo>
                    <a:pt x="12393" y="24631"/>
                    <a:pt x="12372" y="24573"/>
                    <a:pt x="12353" y="24501"/>
                  </a:cubicBezTo>
                  <a:cubicBezTo>
                    <a:pt x="12344" y="24464"/>
                    <a:pt x="12336" y="24420"/>
                    <a:pt x="12328" y="24373"/>
                  </a:cubicBezTo>
                  <a:cubicBezTo>
                    <a:pt x="12328" y="24370"/>
                    <a:pt x="12327" y="24366"/>
                    <a:pt x="12327" y="24363"/>
                  </a:cubicBezTo>
                  <a:cubicBezTo>
                    <a:pt x="12321" y="24314"/>
                    <a:pt x="12301" y="24269"/>
                    <a:pt x="12276" y="24230"/>
                  </a:cubicBezTo>
                  <a:cubicBezTo>
                    <a:pt x="12271" y="24226"/>
                    <a:pt x="12266" y="24221"/>
                    <a:pt x="12263" y="24215"/>
                  </a:cubicBezTo>
                  <a:cubicBezTo>
                    <a:pt x="12236" y="24184"/>
                    <a:pt x="12204" y="24155"/>
                    <a:pt x="12165" y="24136"/>
                  </a:cubicBezTo>
                  <a:cubicBezTo>
                    <a:pt x="12162" y="24135"/>
                    <a:pt x="12158" y="24133"/>
                    <a:pt x="12154" y="24132"/>
                  </a:cubicBezTo>
                  <a:cubicBezTo>
                    <a:pt x="12114" y="24113"/>
                    <a:pt x="12071" y="24104"/>
                    <a:pt x="12029" y="24104"/>
                  </a:cubicBezTo>
                  <a:cubicBezTo>
                    <a:pt x="11980" y="24104"/>
                    <a:pt x="11931" y="24116"/>
                    <a:pt x="11887" y="24140"/>
                  </a:cubicBezTo>
                  <a:cubicBezTo>
                    <a:pt x="11832" y="24170"/>
                    <a:pt x="11778" y="24196"/>
                    <a:pt x="11724" y="24221"/>
                  </a:cubicBezTo>
                  <a:lnTo>
                    <a:pt x="11724" y="24221"/>
                  </a:lnTo>
                  <a:cubicBezTo>
                    <a:pt x="11718" y="24224"/>
                    <a:pt x="11712" y="24226"/>
                    <a:pt x="11706" y="24228"/>
                  </a:cubicBezTo>
                  <a:cubicBezTo>
                    <a:pt x="11706" y="24229"/>
                    <a:pt x="11705" y="24229"/>
                    <a:pt x="11704" y="24229"/>
                  </a:cubicBezTo>
                  <a:lnTo>
                    <a:pt x="11704" y="24229"/>
                  </a:lnTo>
                  <a:cubicBezTo>
                    <a:pt x="11643" y="24254"/>
                    <a:pt x="11577" y="24277"/>
                    <a:pt x="11506" y="24298"/>
                  </a:cubicBezTo>
                  <a:cubicBezTo>
                    <a:pt x="11481" y="24304"/>
                    <a:pt x="11458" y="24314"/>
                    <a:pt x="11437" y="24327"/>
                  </a:cubicBezTo>
                  <a:lnTo>
                    <a:pt x="11437" y="24327"/>
                  </a:lnTo>
                  <a:cubicBezTo>
                    <a:pt x="11382" y="24357"/>
                    <a:pt x="11337" y="24404"/>
                    <a:pt x="11311" y="24459"/>
                  </a:cubicBezTo>
                  <a:cubicBezTo>
                    <a:pt x="11308" y="24467"/>
                    <a:pt x="11305" y="24472"/>
                    <a:pt x="11302" y="24480"/>
                  </a:cubicBezTo>
                  <a:cubicBezTo>
                    <a:pt x="11279" y="24545"/>
                    <a:pt x="11275" y="24615"/>
                    <a:pt x="11296" y="24682"/>
                  </a:cubicBezTo>
                  <a:cubicBezTo>
                    <a:pt x="11298" y="24690"/>
                    <a:pt x="11302" y="24698"/>
                    <a:pt x="11305" y="24708"/>
                  </a:cubicBezTo>
                  <a:cubicBezTo>
                    <a:pt x="11329" y="24760"/>
                    <a:pt x="11344" y="24804"/>
                    <a:pt x="11353" y="24846"/>
                  </a:cubicBezTo>
                  <a:cubicBezTo>
                    <a:pt x="11367" y="24897"/>
                    <a:pt x="11373" y="24940"/>
                    <a:pt x="11370" y="24972"/>
                  </a:cubicBezTo>
                  <a:cubicBezTo>
                    <a:pt x="11373" y="24972"/>
                    <a:pt x="11376" y="24970"/>
                    <a:pt x="11377" y="24970"/>
                  </a:cubicBezTo>
                  <a:lnTo>
                    <a:pt x="11377" y="24970"/>
                  </a:lnTo>
                  <a:cubicBezTo>
                    <a:pt x="11377" y="25013"/>
                    <a:pt x="11368" y="25038"/>
                    <a:pt x="11361" y="25045"/>
                  </a:cubicBezTo>
                  <a:cubicBezTo>
                    <a:pt x="11349" y="25056"/>
                    <a:pt x="11326" y="25062"/>
                    <a:pt x="11294" y="25062"/>
                  </a:cubicBezTo>
                  <a:cubicBezTo>
                    <a:pt x="11269" y="25062"/>
                    <a:pt x="11237" y="25058"/>
                    <a:pt x="11201" y="25048"/>
                  </a:cubicBezTo>
                  <a:cubicBezTo>
                    <a:pt x="11065" y="25015"/>
                    <a:pt x="10862" y="24918"/>
                    <a:pt x="10648" y="24716"/>
                  </a:cubicBezTo>
                  <a:cubicBezTo>
                    <a:pt x="10626" y="24695"/>
                    <a:pt x="10602" y="24676"/>
                    <a:pt x="10575" y="24663"/>
                  </a:cubicBezTo>
                  <a:cubicBezTo>
                    <a:pt x="10533" y="24644"/>
                    <a:pt x="10488" y="24634"/>
                    <a:pt x="10443" y="24634"/>
                  </a:cubicBezTo>
                  <a:cubicBezTo>
                    <a:pt x="10432" y="24634"/>
                    <a:pt x="10421" y="24634"/>
                    <a:pt x="10410" y="24635"/>
                  </a:cubicBezTo>
                  <a:lnTo>
                    <a:pt x="10410" y="24635"/>
                  </a:lnTo>
                  <a:cubicBezTo>
                    <a:pt x="10373" y="24639"/>
                    <a:pt x="10336" y="24649"/>
                    <a:pt x="10302" y="24667"/>
                  </a:cubicBezTo>
                  <a:cubicBezTo>
                    <a:pt x="10258" y="24690"/>
                    <a:pt x="10222" y="24722"/>
                    <a:pt x="10196" y="24760"/>
                  </a:cubicBezTo>
                  <a:lnTo>
                    <a:pt x="10197" y="24759"/>
                  </a:lnTo>
                  <a:lnTo>
                    <a:pt x="10197" y="24759"/>
                  </a:lnTo>
                  <a:cubicBezTo>
                    <a:pt x="10155" y="24820"/>
                    <a:pt x="10134" y="24894"/>
                    <a:pt x="10144" y="24970"/>
                  </a:cubicBezTo>
                  <a:cubicBezTo>
                    <a:pt x="10157" y="25063"/>
                    <a:pt x="10162" y="25145"/>
                    <a:pt x="10157" y="25219"/>
                  </a:cubicBezTo>
                  <a:cubicBezTo>
                    <a:pt x="10149" y="25477"/>
                    <a:pt x="10064" y="25614"/>
                    <a:pt x="10019" y="25626"/>
                  </a:cubicBezTo>
                  <a:cubicBezTo>
                    <a:pt x="10017" y="25626"/>
                    <a:pt x="10014" y="25626"/>
                    <a:pt x="10011" y="25626"/>
                  </a:cubicBezTo>
                  <a:cubicBezTo>
                    <a:pt x="9995" y="25626"/>
                    <a:pt x="9971" y="25619"/>
                    <a:pt x="9942" y="25601"/>
                  </a:cubicBezTo>
                  <a:cubicBezTo>
                    <a:pt x="9885" y="25569"/>
                    <a:pt x="9811" y="25499"/>
                    <a:pt x="9737" y="25388"/>
                  </a:cubicBezTo>
                  <a:cubicBezTo>
                    <a:pt x="9681" y="25302"/>
                    <a:pt x="9625" y="25196"/>
                    <a:pt x="9580" y="25063"/>
                  </a:cubicBezTo>
                  <a:cubicBezTo>
                    <a:pt x="9570" y="25031"/>
                    <a:pt x="9558" y="24999"/>
                    <a:pt x="9550" y="24965"/>
                  </a:cubicBezTo>
                  <a:cubicBezTo>
                    <a:pt x="9545" y="24952"/>
                    <a:pt x="9541" y="24937"/>
                    <a:pt x="9535" y="24926"/>
                  </a:cubicBezTo>
                  <a:cubicBezTo>
                    <a:pt x="9488" y="24819"/>
                    <a:pt x="9384" y="24747"/>
                    <a:pt x="9264" y="24745"/>
                  </a:cubicBezTo>
                  <a:cubicBezTo>
                    <a:pt x="9184" y="24747"/>
                    <a:pt x="9109" y="24777"/>
                    <a:pt x="9055" y="24832"/>
                  </a:cubicBezTo>
                  <a:cubicBezTo>
                    <a:pt x="9022" y="24862"/>
                    <a:pt x="8995" y="24903"/>
                    <a:pt x="8979" y="24946"/>
                  </a:cubicBezTo>
                  <a:lnTo>
                    <a:pt x="8979" y="24946"/>
                  </a:lnTo>
                  <a:cubicBezTo>
                    <a:pt x="8977" y="24952"/>
                    <a:pt x="8975" y="24957"/>
                    <a:pt x="8974" y="24963"/>
                  </a:cubicBezTo>
                  <a:cubicBezTo>
                    <a:pt x="8962" y="25001"/>
                    <a:pt x="8951" y="25041"/>
                    <a:pt x="8936" y="25080"/>
                  </a:cubicBezTo>
                  <a:cubicBezTo>
                    <a:pt x="8935" y="25086"/>
                    <a:pt x="8932" y="25092"/>
                    <a:pt x="8931" y="25098"/>
                  </a:cubicBezTo>
                  <a:lnTo>
                    <a:pt x="8931" y="25098"/>
                  </a:lnTo>
                  <a:cubicBezTo>
                    <a:pt x="8928" y="25104"/>
                    <a:pt x="8926" y="25109"/>
                    <a:pt x="8923" y="25116"/>
                  </a:cubicBezTo>
                  <a:lnTo>
                    <a:pt x="8923" y="25116"/>
                  </a:lnTo>
                  <a:cubicBezTo>
                    <a:pt x="8922" y="25118"/>
                    <a:pt x="8921" y="25121"/>
                    <a:pt x="8920" y="25123"/>
                  </a:cubicBezTo>
                  <a:cubicBezTo>
                    <a:pt x="8920" y="25123"/>
                    <a:pt x="8920" y="25124"/>
                    <a:pt x="8920" y="25124"/>
                  </a:cubicBezTo>
                  <a:lnTo>
                    <a:pt x="8920" y="25124"/>
                  </a:lnTo>
                  <a:cubicBezTo>
                    <a:pt x="8877" y="25231"/>
                    <a:pt x="8829" y="25323"/>
                    <a:pt x="8779" y="25399"/>
                  </a:cubicBezTo>
                  <a:cubicBezTo>
                    <a:pt x="8669" y="25572"/>
                    <a:pt x="8552" y="25678"/>
                    <a:pt x="8466" y="25727"/>
                  </a:cubicBezTo>
                  <a:lnTo>
                    <a:pt x="8649" y="25962"/>
                  </a:lnTo>
                  <a:lnTo>
                    <a:pt x="8834" y="26197"/>
                  </a:lnTo>
                  <a:cubicBezTo>
                    <a:pt x="8985" y="26096"/>
                    <a:pt x="9130" y="25946"/>
                    <a:pt x="9254" y="25763"/>
                  </a:cubicBezTo>
                  <a:cubicBezTo>
                    <a:pt x="9255" y="25759"/>
                    <a:pt x="9259" y="25756"/>
                    <a:pt x="9261" y="25751"/>
                  </a:cubicBezTo>
                  <a:cubicBezTo>
                    <a:pt x="9264" y="25757"/>
                    <a:pt x="9270" y="25764"/>
                    <a:pt x="9274" y="25767"/>
                  </a:cubicBezTo>
                  <a:cubicBezTo>
                    <a:pt x="9476" y="26055"/>
                    <a:pt x="9739" y="26223"/>
                    <a:pt x="10006" y="26223"/>
                  </a:cubicBezTo>
                  <a:cubicBezTo>
                    <a:pt x="10059" y="26223"/>
                    <a:pt x="10112" y="26217"/>
                    <a:pt x="10165" y="26203"/>
                  </a:cubicBezTo>
                  <a:cubicBezTo>
                    <a:pt x="10453" y="26128"/>
                    <a:pt x="10652" y="25868"/>
                    <a:pt x="10725" y="25503"/>
                  </a:cubicBezTo>
                  <a:cubicBezTo>
                    <a:pt x="10775" y="25529"/>
                    <a:pt x="10826" y="25551"/>
                    <a:pt x="10876" y="25571"/>
                  </a:cubicBezTo>
                  <a:cubicBezTo>
                    <a:pt x="10974" y="25611"/>
                    <a:pt x="11074" y="25636"/>
                    <a:pt x="11169" y="25647"/>
                  </a:cubicBezTo>
                  <a:cubicBezTo>
                    <a:pt x="11209" y="25653"/>
                    <a:pt x="11249" y="25656"/>
                    <a:pt x="11288" y="25656"/>
                  </a:cubicBezTo>
                  <a:cubicBezTo>
                    <a:pt x="11373" y="25656"/>
                    <a:pt x="11455" y="25642"/>
                    <a:pt x="11530" y="25616"/>
                  </a:cubicBezTo>
                  <a:cubicBezTo>
                    <a:pt x="11614" y="25590"/>
                    <a:pt x="11686" y="25548"/>
                    <a:pt x="11752" y="25489"/>
                  </a:cubicBezTo>
                  <a:cubicBezTo>
                    <a:pt x="11869" y="25385"/>
                    <a:pt x="11940" y="25246"/>
                    <a:pt x="11962" y="25084"/>
                  </a:cubicBezTo>
                  <a:cubicBezTo>
                    <a:pt x="12053" y="25210"/>
                    <a:pt x="12164" y="25301"/>
                    <a:pt x="12292" y="25349"/>
                  </a:cubicBezTo>
                  <a:lnTo>
                    <a:pt x="12294" y="25349"/>
                  </a:lnTo>
                  <a:cubicBezTo>
                    <a:pt x="12350" y="25373"/>
                    <a:pt x="12409" y="25388"/>
                    <a:pt x="12471" y="25392"/>
                  </a:cubicBezTo>
                  <a:cubicBezTo>
                    <a:pt x="12490" y="25394"/>
                    <a:pt x="12509" y="25394"/>
                    <a:pt x="12527" y="25394"/>
                  </a:cubicBezTo>
                  <a:cubicBezTo>
                    <a:pt x="12699" y="25394"/>
                    <a:pt x="12862" y="25323"/>
                    <a:pt x="13002" y="25196"/>
                  </a:cubicBezTo>
                  <a:cubicBezTo>
                    <a:pt x="13050" y="25154"/>
                    <a:pt x="13095" y="25106"/>
                    <a:pt x="13137" y="25051"/>
                  </a:cubicBezTo>
                  <a:cubicBezTo>
                    <a:pt x="13223" y="25131"/>
                    <a:pt x="13324" y="25187"/>
                    <a:pt x="13438" y="25210"/>
                  </a:cubicBezTo>
                  <a:cubicBezTo>
                    <a:pt x="13483" y="25220"/>
                    <a:pt x="13527" y="25224"/>
                    <a:pt x="13572" y="25224"/>
                  </a:cubicBezTo>
                  <a:cubicBezTo>
                    <a:pt x="13850" y="25224"/>
                    <a:pt x="14125" y="25041"/>
                    <a:pt x="14336" y="24724"/>
                  </a:cubicBezTo>
                  <a:cubicBezTo>
                    <a:pt x="14467" y="24818"/>
                    <a:pt x="14608" y="24868"/>
                    <a:pt x="14755" y="24868"/>
                  </a:cubicBezTo>
                  <a:cubicBezTo>
                    <a:pt x="14783" y="24868"/>
                    <a:pt x="14811" y="24866"/>
                    <a:pt x="14840" y="24862"/>
                  </a:cubicBezTo>
                  <a:cubicBezTo>
                    <a:pt x="15094" y="24826"/>
                    <a:pt x="15301" y="24637"/>
                    <a:pt x="15426" y="24351"/>
                  </a:cubicBezTo>
                  <a:cubicBezTo>
                    <a:pt x="15441" y="24319"/>
                    <a:pt x="15454" y="24283"/>
                    <a:pt x="15467" y="24249"/>
                  </a:cubicBezTo>
                  <a:cubicBezTo>
                    <a:pt x="15471" y="24230"/>
                    <a:pt x="15477" y="24213"/>
                    <a:pt x="15482" y="24192"/>
                  </a:cubicBezTo>
                  <a:cubicBezTo>
                    <a:pt x="15543" y="24233"/>
                    <a:pt x="15607" y="24269"/>
                    <a:pt x="15669" y="24299"/>
                  </a:cubicBezTo>
                  <a:cubicBezTo>
                    <a:pt x="15842" y="24384"/>
                    <a:pt x="16012" y="24428"/>
                    <a:pt x="16171" y="24428"/>
                  </a:cubicBezTo>
                  <a:cubicBezTo>
                    <a:pt x="16302" y="24428"/>
                    <a:pt x="16425" y="24398"/>
                    <a:pt x="16528" y="24336"/>
                  </a:cubicBezTo>
                  <a:lnTo>
                    <a:pt x="16528" y="24336"/>
                  </a:lnTo>
                  <a:cubicBezTo>
                    <a:pt x="16530" y="24338"/>
                    <a:pt x="16533" y="24339"/>
                    <a:pt x="16535" y="24341"/>
                  </a:cubicBezTo>
                  <a:cubicBezTo>
                    <a:pt x="16558" y="24328"/>
                    <a:pt x="16579" y="24312"/>
                    <a:pt x="16601" y="24293"/>
                  </a:cubicBezTo>
                  <a:cubicBezTo>
                    <a:pt x="16668" y="24239"/>
                    <a:pt x="16722" y="24174"/>
                    <a:pt x="16761" y="24099"/>
                  </a:cubicBezTo>
                  <a:lnTo>
                    <a:pt x="16761" y="24099"/>
                  </a:lnTo>
                  <a:cubicBezTo>
                    <a:pt x="16810" y="24009"/>
                    <a:pt x="16838" y="23905"/>
                    <a:pt x="16846" y="23790"/>
                  </a:cubicBezTo>
                  <a:cubicBezTo>
                    <a:pt x="16847" y="23779"/>
                    <a:pt x="16848" y="23769"/>
                    <a:pt x="16848" y="23757"/>
                  </a:cubicBezTo>
                  <a:lnTo>
                    <a:pt x="16848" y="23757"/>
                  </a:lnTo>
                  <a:cubicBezTo>
                    <a:pt x="16855" y="23768"/>
                    <a:pt x="16861" y="23780"/>
                    <a:pt x="16870" y="23790"/>
                  </a:cubicBezTo>
                  <a:cubicBezTo>
                    <a:pt x="16949" y="23905"/>
                    <a:pt x="17056" y="23990"/>
                    <a:pt x="17184" y="24035"/>
                  </a:cubicBezTo>
                  <a:cubicBezTo>
                    <a:pt x="17252" y="24059"/>
                    <a:pt x="17321" y="24070"/>
                    <a:pt x="17391" y="24070"/>
                  </a:cubicBezTo>
                  <a:cubicBezTo>
                    <a:pt x="17704" y="24070"/>
                    <a:pt x="18036" y="23845"/>
                    <a:pt x="18287" y="23468"/>
                  </a:cubicBezTo>
                  <a:cubicBezTo>
                    <a:pt x="18346" y="23551"/>
                    <a:pt x="18411" y="23627"/>
                    <a:pt x="18478" y="23689"/>
                  </a:cubicBezTo>
                  <a:cubicBezTo>
                    <a:pt x="18557" y="23765"/>
                    <a:pt x="18642" y="23824"/>
                    <a:pt x="18729" y="23866"/>
                  </a:cubicBezTo>
                  <a:cubicBezTo>
                    <a:pt x="18824" y="23911"/>
                    <a:pt x="18922" y="23934"/>
                    <a:pt x="19020" y="23938"/>
                  </a:cubicBezTo>
                  <a:cubicBezTo>
                    <a:pt x="19077" y="23938"/>
                    <a:pt x="19134" y="23933"/>
                    <a:pt x="19191" y="23918"/>
                  </a:cubicBezTo>
                  <a:cubicBezTo>
                    <a:pt x="19396" y="23867"/>
                    <a:pt x="19554" y="23722"/>
                    <a:pt x="19655" y="23513"/>
                  </a:cubicBezTo>
                  <a:lnTo>
                    <a:pt x="19655" y="23513"/>
                  </a:lnTo>
                  <a:cubicBezTo>
                    <a:pt x="19677" y="23470"/>
                    <a:pt x="19696" y="23425"/>
                    <a:pt x="19712" y="23377"/>
                  </a:cubicBezTo>
                  <a:cubicBezTo>
                    <a:pt x="19731" y="23327"/>
                    <a:pt x="19742" y="23274"/>
                    <a:pt x="19754" y="23220"/>
                  </a:cubicBezTo>
                  <a:lnTo>
                    <a:pt x="19754" y="23220"/>
                  </a:lnTo>
                  <a:cubicBezTo>
                    <a:pt x="19816" y="23253"/>
                    <a:pt x="19880" y="23282"/>
                    <a:pt x="19941" y="23303"/>
                  </a:cubicBezTo>
                  <a:cubicBezTo>
                    <a:pt x="19956" y="23309"/>
                    <a:pt x="19969" y="23313"/>
                    <a:pt x="19980" y="23318"/>
                  </a:cubicBezTo>
                  <a:cubicBezTo>
                    <a:pt x="20096" y="23355"/>
                    <a:pt x="20208" y="23373"/>
                    <a:pt x="20313" y="23373"/>
                  </a:cubicBezTo>
                  <a:cubicBezTo>
                    <a:pt x="20492" y="23373"/>
                    <a:pt x="20652" y="23319"/>
                    <a:pt x="20779" y="23208"/>
                  </a:cubicBezTo>
                  <a:cubicBezTo>
                    <a:pt x="20789" y="23198"/>
                    <a:pt x="20802" y="23188"/>
                    <a:pt x="20810" y="23176"/>
                  </a:cubicBezTo>
                  <a:cubicBezTo>
                    <a:pt x="20860" y="23126"/>
                    <a:pt x="20900" y="23068"/>
                    <a:pt x="20930" y="23005"/>
                  </a:cubicBezTo>
                  <a:lnTo>
                    <a:pt x="20930" y="23005"/>
                  </a:lnTo>
                  <a:cubicBezTo>
                    <a:pt x="20960" y="22945"/>
                    <a:pt x="20981" y="22880"/>
                    <a:pt x="20993" y="22810"/>
                  </a:cubicBezTo>
                  <a:lnTo>
                    <a:pt x="20993" y="22810"/>
                  </a:lnTo>
                  <a:cubicBezTo>
                    <a:pt x="21124" y="22987"/>
                    <a:pt x="21296" y="23095"/>
                    <a:pt x="21496" y="23111"/>
                  </a:cubicBezTo>
                  <a:cubicBezTo>
                    <a:pt x="21515" y="23113"/>
                    <a:pt x="21533" y="23114"/>
                    <a:pt x="21551" y="23114"/>
                  </a:cubicBezTo>
                  <a:cubicBezTo>
                    <a:pt x="21780" y="23114"/>
                    <a:pt x="21993" y="22990"/>
                    <a:pt x="22163" y="22771"/>
                  </a:cubicBezTo>
                  <a:cubicBezTo>
                    <a:pt x="22249" y="22851"/>
                    <a:pt x="22351" y="22906"/>
                    <a:pt x="22466" y="22929"/>
                  </a:cubicBezTo>
                  <a:cubicBezTo>
                    <a:pt x="22511" y="22939"/>
                    <a:pt x="22555" y="22944"/>
                    <a:pt x="22600" y="22944"/>
                  </a:cubicBezTo>
                  <a:cubicBezTo>
                    <a:pt x="22877" y="22944"/>
                    <a:pt x="23153" y="22760"/>
                    <a:pt x="23364" y="22443"/>
                  </a:cubicBezTo>
                  <a:cubicBezTo>
                    <a:pt x="23489" y="22536"/>
                    <a:pt x="23626" y="22586"/>
                    <a:pt x="23767" y="22586"/>
                  </a:cubicBezTo>
                  <a:cubicBezTo>
                    <a:pt x="23782" y="22586"/>
                    <a:pt x="23797" y="22585"/>
                    <a:pt x="23811" y="22584"/>
                  </a:cubicBezTo>
                  <a:cubicBezTo>
                    <a:pt x="23832" y="22584"/>
                    <a:pt x="23849" y="22583"/>
                    <a:pt x="23868" y="22580"/>
                  </a:cubicBezTo>
                  <a:cubicBezTo>
                    <a:pt x="23967" y="22567"/>
                    <a:pt x="24061" y="22529"/>
                    <a:pt x="24143" y="22469"/>
                  </a:cubicBezTo>
                  <a:lnTo>
                    <a:pt x="24145" y="22469"/>
                  </a:lnTo>
                  <a:cubicBezTo>
                    <a:pt x="24224" y="22414"/>
                    <a:pt x="24293" y="22342"/>
                    <a:pt x="24353" y="22255"/>
                  </a:cubicBezTo>
                  <a:cubicBezTo>
                    <a:pt x="24377" y="22218"/>
                    <a:pt x="24401" y="22178"/>
                    <a:pt x="24422" y="22136"/>
                  </a:cubicBezTo>
                  <a:lnTo>
                    <a:pt x="24422" y="22136"/>
                  </a:lnTo>
                  <a:cubicBezTo>
                    <a:pt x="24457" y="22068"/>
                    <a:pt x="24488" y="21993"/>
                    <a:pt x="24513" y="21911"/>
                  </a:cubicBezTo>
                  <a:lnTo>
                    <a:pt x="24513" y="21911"/>
                  </a:lnTo>
                  <a:cubicBezTo>
                    <a:pt x="24748" y="22064"/>
                    <a:pt x="24989" y="22145"/>
                    <a:pt x="25205" y="22145"/>
                  </a:cubicBezTo>
                  <a:cubicBezTo>
                    <a:pt x="25368" y="22145"/>
                    <a:pt x="25516" y="22099"/>
                    <a:pt x="25636" y="22003"/>
                  </a:cubicBezTo>
                  <a:cubicBezTo>
                    <a:pt x="25716" y="21937"/>
                    <a:pt x="25777" y="21856"/>
                    <a:pt x="25817" y="21762"/>
                  </a:cubicBezTo>
                  <a:lnTo>
                    <a:pt x="25817" y="21762"/>
                  </a:lnTo>
                  <a:cubicBezTo>
                    <a:pt x="25857" y="21674"/>
                    <a:pt x="25880" y="21574"/>
                    <a:pt x="25882" y="21466"/>
                  </a:cubicBezTo>
                  <a:lnTo>
                    <a:pt x="25882" y="21466"/>
                  </a:lnTo>
                  <a:cubicBezTo>
                    <a:pt x="25950" y="21571"/>
                    <a:pt x="26037" y="21658"/>
                    <a:pt x="26143" y="21710"/>
                  </a:cubicBezTo>
                  <a:cubicBezTo>
                    <a:pt x="26166" y="21723"/>
                    <a:pt x="26192" y="21733"/>
                    <a:pt x="26219" y="21743"/>
                  </a:cubicBezTo>
                  <a:cubicBezTo>
                    <a:pt x="26288" y="21767"/>
                    <a:pt x="26363" y="21779"/>
                    <a:pt x="26437" y="21779"/>
                  </a:cubicBezTo>
                  <a:cubicBezTo>
                    <a:pt x="26555" y="21776"/>
                    <a:pt x="26677" y="21743"/>
                    <a:pt x="26797" y="21679"/>
                  </a:cubicBezTo>
                  <a:cubicBezTo>
                    <a:pt x="26870" y="21639"/>
                    <a:pt x="26942" y="21588"/>
                    <a:pt x="27013" y="21529"/>
                  </a:cubicBezTo>
                  <a:cubicBezTo>
                    <a:pt x="27123" y="21435"/>
                    <a:pt x="27227" y="21317"/>
                    <a:pt x="27320" y="21175"/>
                  </a:cubicBezTo>
                  <a:cubicBezTo>
                    <a:pt x="27359" y="21230"/>
                    <a:pt x="27398" y="21278"/>
                    <a:pt x="27440" y="21326"/>
                  </a:cubicBezTo>
                  <a:cubicBezTo>
                    <a:pt x="27626" y="21531"/>
                    <a:pt x="27846" y="21647"/>
                    <a:pt x="28069" y="21647"/>
                  </a:cubicBezTo>
                  <a:cubicBezTo>
                    <a:pt x="28122" y="21647"/>
                    <a:pt x="28174" y="21641"/>
                    <a:pt x="28227" y="21627"/>
                  </a:cubicBezTo>
                  <a:cubicBezTo>
                    <a:pt x="28428" y="21577"/>
                    <a:pt x="28586" y="21434"/>
                    <a:pt x="28687" y="21228"/>
                  </a:cubicBezTo>
                  <a:lnTo>
                    <a:pt x="28687" y="21228"/>
                  </a:lnTo>
                  <a:cubicBezTo>
                    <a:pt x="28732" y="21139"/>
                    <a:pt x="28766" y="21039"/>
                    <a:pt x="28789" y="20929"/>
                  </a:cubicBezTo>
                  <a:lnTo>
                    <a:pt x="28789" y="20929"/>
                  </a:lnTo>
                  <a:cubicBezTo>
                    <a:pt x="28984" y="21029"/>
                    <a:pt x="29176" y="21080"/>
                    <a:pt x="29350" y="21080"/>
                  </a:cubicBezTo>
                  <a:cubicBezTo>
                    <a:pt x="29529" y="21080"/>
                    <a:pt x="29689" y="21026"/>
                    <a:pt x="29815" y="20914"/>
                  </a:cubicBezTo>
                  <a:cubicBezTo>
                    <a:pt x="29889" y="20849"/>
                    <a:pt x="29944" y="20768"/>
                    <a:pt x="29980" y="20677"/>
                  </a:cubicBezTo>
                  <a:lnTo>
                    <a:pt x="29980" y="20677"/>
                  </a:lnTo>
                  <a:cubicBezTo>
                    <a:pt x="30002" y="20626"/>
                    <a:pt x="30017" y="20572"/>
                    <a:pt x="30026" y="20515"/>
                  </a:cubicBezTo>
                  <a:lnTo>
                    <a:pt x="30026" y="20515"/>
                  </a:lnTo>
                  <a:cubicBezTo>
                    <a:pt x="30156" y="20693"/>
                    <a:pt x="30330" y="20802"/>
                    <a:pt x="30531" y="20819"/>
                  </a:cubicBezTo>
                  <a:cubicBezTo>
                    <a:pt x="30547" y="20820"/>
                    <a:pt x="30564" y="20821"/>
                    <a:pt x="30580" y="20821"/>
                  </a:cubicBezTo>
                  <a:cubicBezTo>
                    <a:pt x="30811" y="20821"/>
                    <a:pt x="31026" y="20698"/>
                    <a:pt x="31196" y="20477"/>
                  </a:cubicBezTo>
                  <a:cubicBezTo>
                    <a:pt x="31283" y="20559"/>
                    <a:pt x="31384" y="20613"/>
                    <a:pt x="31498" y="20636"/>
                  </a:cubicBezTo>
                  <a:cubicBezTo>
                    <a:pt x="31542" y="20645"/>
                    <a:pt x="31588" y="20650"/>
                    <a:pt x="31633" y="20650"/>
                  </a:cubicBezTo>
                  <a:cubicBezTo>
                    <a:pt x="31685" y="20650"/>
                    <a:pt x="31737" y="20644"/>
                    <a:pt x="31787" y="20631"/>
                  </a:cubicBezTo>
                  <a:cubicBezTo>
                    <a:pt x="31886" y="20607"/>
                    <a:pt x="31982" y="20561"/>
                    <a:pt x="32075" y="20491"/>
                  </a:cubicBezTo>
                  <a:cubicBezTo>
                    <a:pt x="32152" y="20438"/>
                    <a:pt x="32225" y="20367"/>
                    <a:pt x="32293" y="20286"/>
                  </a:cubicBezTo>
                  <a:cubicBezTo>
                    <a:pt x="32329" y="20243"/>
                    <a:pt x="32364" y="20195"/>
                    <a:pt x="32397" y="20148"/>
                  </a:cubicBezTo>
                  <a:cubicBezTo>
                    <a:pt x="32525" y="20243"/>
                    <a:pt x="32666" y="20293"/>
                    <a:pt x="32810" y="20293"/>
                  </a:cubicBezTo>
                  <a:cubicBezTo>
                    <a:pt x="32840" y="20293"/>
                    <a:pt x="32870" y="20290"/>
                    <a:pt x="32900" y="20286"/>
                  </a:cubicBezTo>
                  <a:cubicBezTo>
                    <a:pt x="33153" y="20250"/>
                    <a:pt x="33356" y="20065"/>
                    <a:pt x="33481" y="19783"/>
                  </a:cubicBezTo>
                  <a:lnTo>
                    <a:pt x="33481" y="19783"/>
                  </a:lnTo>
                  <a:cubicBezTo>
                    <a:pt x="33505" y="19731"/>
                    <a:pt x="33526" y="19675"/>
                    <a:pt x="33544" y="19616"/>
                  </a:cubicBezTo>
                  <a:lnTo>
                    <a:pt x="33544" y="19616"/>
                  </a:lnTo>
                  <a:cubicBezTo>
                    <a:pt x="33760" y="19756"/>
                    <a:pt x="33980" y="19837"/>
                    <a:pt x="34181" y="19847"/>
                  </a:cubicBezTo>
                  <a:cubicBezTo>
                    <a:pt x="34200" y="19849"/>
                    <a:pt x="34218" y="19849"/>
                    <a:pt x="34237" y="19849"/>
                  </a:cubicBezTo>
                  <a:cubicBezTo>
                    <a:pt x="34327" y="19849"/>
                    <a:pt x="34414" y="19834"/>
                    <a:pt x="34493" y="19804"/>
                  </a:cubicBezTo>
                  <a:cubicBezTo>
                    <a:pt x="34557" y="19781"/>
                    <a:pt x="34614" y="19748"/>
                    <a:pt x="34666" y="19705"/>
                  </a:cubicBezTo>
                  <a:cubicBezTo>
                    <a:pt x="34743" y="19643"/>
                    <a:pt x="34802" y="19566"/>
                    <a:pt x="34843" y="19477"/>
                  </a:cubicBezTo>
                  <a:lnTo>
                    <a:pt x="34843" y="19477"/>
                  </a:lnTo>
                  <a:cubicBezTo>
                    <a:pt x="34886" y="19385"/>
                    <a:pt x="34910" y="19281"/>
                    <a:pt x="34913" y="19167"/>
                  </a:cubicBezTo>
                  <a:lnTo>
                    <a:pt x="34913" y="19167"/>
                  </a:lnTo>
                  <a:cubicBezTo>
                    <a:pt x="34995" y="19301"/>
                    <a:pt x="35109" y="19395"/>
                    <a:pt x="35250" y="19445"/>
                  </a:cubicBezTo>
                  <a:cubicBezTo>
                    <a:pt x="35317" y="19468"/>
                    <a:pt x="35386" y="19480"/>
                    <a:pt x="35456" y="19480"/>
                  </a:cubicBezTo>
                  <a:cubicBezTo>
                    <a:pt x="35751" y="19480"/>
                    <a:pt x="36064" y="19280"/>
                    <a:pt x="36309" y="18940"/>
                  </a:cubicBezTo>
                  <a:cubicBezTo>
                    <a:pt x="36324" y="18921"/>
                    <a:pt x="36339" y="18899"/>
                    <a:pt x="36352" y="18875"/>
                  </a:cubicBezTo>
                  <a:cubicBezTo>
                    <a:pt x="36363" y="18892"/>
                    <a:pt x="36374" y="18906"/>
                    <a:pt x="36384" y="18918"/>
                  </a:cubicBezTo>
                  <a:cubicBezTo>
                    <a:pt x="36587" y="19188"/>
                    <a:pt x="36843" y="19346"/>
                    <a:pt x="37102" y="19346"/>
                  </a:cubicBezTo>
                  <a:cubicBezTo>
                    <a:pt x="37154" y="19346"/>
                    <a:pt x="37206" y="19339"/>
                    <a:pt x="37258" y="19326"/>
                  </a:cubicBezTo>
                  <a:cubicBezTo>
                    <a:pt x="37481" y="19269"/>
                    <a:pt x="37650" y="19100"/>
                    <a:pt x="37749" y="18857"/>
                  </a:cubicBezTo>
                  <a:lnTo>
                    <a:pt x="37749" y="18857"/>
                  </a:lnTo>
                  <a:cubicBezTo>
                    <a:pt x="37779" y="18787"/>
                    <a:pt x="37802" y="18710"/>
                    <a:pt x="37819" y="18627"/>
                  </a:cubicBezTo>
                  <a:lnTo>
                    <a:pt x="37819" y="18627"/>
                  </a:lnTo>
                  <a:cubicBezTo>
                    <a:pt x="38014" y="18727"/>
                    <a:pt x="38207" y="18779"/>
                    <a:pt x="38382" y="18779"/>
                  </a:cubicBezTo>
                  <a:cubicBezTo>
                    <a:pt x="38560" y="18779"/>
                    <a:pt x="38720" y="18725"/>
                    <a:pt x="38845" y="18613"/>
                  </a:cubicBezTo>
                  <a:cubicBezTo>
                    <a:pt x="38914" y="18553"/>
                    <a:pt x="38966" y="18480"/>
                    <a:pt x="39003" y="18397"/>
                  </a:cubicBezTo>
                  <a:lnTo>
                    <a:pt x="39003" y="18397"/>
                  </a:lnTo>
                  <a:cubicBezTo>
                    <a:pt x="39028" y="18342"/>
                    <a:pt x="39047" y="18282"/>
                    <a:pt x="39058" y="18218"/>
                  </a:cubicBezTo>
                  <a:lnTo>
                    <a:pt x="39058" y="18218"/>
                  </a:lnTo>
                  <a:cubicBezTo>
                    <a:pt x="39189" y="18396"/>
                    <a:pt x="39361" y="18504"/>
                    <a:pt x="39561" y="18519"/>
                  </a:cubicBezTo>
                  <a:cubicBezTo>
                    <a:pt x="39580" y="18521"/>
                    <a:pt x="39598" y="18522"/>
                    <a:pt x="39617" y="18522"/>
                  </a:cubicBezTo>
                  <a:cubicBezTo>
                    <a:pt x="39845" y="18522"/>
                    <a:pt x="40059" y="18398"/>
                    <a:pt x="40228" y="18179"/>
                  </a:cubicBezTo>
                  <a:cubicBezTo>
                    <a:pt x="40315" y="18260"/>
                    <a:pt x="40416" y="18314"/>
                    <a:pt x="40528" y="18339"/>
                  </a:cubicBezTo>
                  <a:cubicBezTo>
                    <a:pt x="40573" y="18349"/>
                    <a:pt x="40618" y="18353"/>
                    <a:pt x="40662" y="18353"/>
                  </a:cubicBezTo>
                  <a:cubicBezTo>
                    <a:pt x="40941" y="18353"/>
                    <a:pt x="41216" y="18170"/>
                    <a:pt x="41428" y="17853"/>
                  </a:cubicBezTo>
                  <a:cubicBezTo>
                    <a:pt x="41458" y="17876"/>
                    <a:pt x="41488" y="17893"/>
                    <a:pt x="41520" y="17910"/>
                  </a:cubicBezTo>
                  <a:cubicBezTo>
                    <a:pt x="41621" y="17967"/>
                    <a:pt x="41729" y="17996"/>
                    <a:pt x="41840" y="17996"/>
                  </a:cubicBezTo>
                  <a:cubicBezTo>
                    <a:pt x="41869" y="17996"/>
                    <a:pt x="41898" y="17994"/>
                    <a:pt x="41927" y="17990"/>
                  </a:cubicBezTo>
                  <a:lnTo>
                    <a:pt x="41933" y="17990"/>
                  </a:lnTo>
                  <a:cubicBezTo>
                    <a:pt x="42012" y="17978"/>
                    <a:pt x="42086" y="17954"/>
                    <a:pt x="42155" y="17913"/>
                  </a:cubicBezTo>
                  <a:cubicBezTo>
                    <a:pt x="42229" y="17871"/>
                    <a:pt x="42297" y="17814"/>
                    <a:pt x="42357" y="17744"/>
                  </a:cubicBezTo>
                  <a:cubicBezTo>
                    <a:pt x="42373" y="17726"/>
                    <a:pt x="42388" y="17708"/>
                    <a:pt x="42401" y="17688"/>
                  </a:cubicBezTo>
                  <a:cubicBezTo>
                    <a:pt x="42441" y="17632"/>
                    <a:pt x="42478" y="17569"/>
                    <a:pt x="42508" y="17500"/>
                  </a:cubicBezTo>
                  <a:lnTo>
                    <a:pt x="42508" y="17500"/>
                  </a:lnTo>
                  <a:cubicBezTo>
                    <a:pt x="42521" y="17472"/>
                    <a:pt x="42533" y="17444"/>
                    <a:pt x="42544" y="17414"/>
                  </a:cubicBezTo>
                  <a:cubicBezTo>
                    <a:pt x="42544" y="17413"/>
                    <a:pt x="42544" y="17413"/>
                    <a:pt x="42544" y="17413"/>
                  </a:cubicBezTo>
                  <a:lnTo>
                    <a:pt x="42544" y="17413"/>
                  </a:lnTo>
                  <a:cubicBezTo>
                    <a:pt x="42546" y="17408"/>
                    <a:pt x="42548" y="17404"/>
                    <a:pt x="42549" y="17400"/>
                  </a:cubicBezTo>
                  <a:lnTo>
                    <a:pt x="42549" y="17400"/>
                  </a:lnTo>
                  <a:cubicBezTo>
                    <a:pt x="42560" y="17373"/>
                    <a:pt x="42569" y="17347"/>
                    <a:pt x="42577" y="17319"/>
                  </a:cubicBezTo>
                  <a:lnTo>
                    <a:pt x="42577" y="17319"/>
                  </a:lnTo>
                  <a:cubicBezTo>
                    <a:pt x="42608" y="17341"/>
                    <a:pt x="42639" y="17358"/>
                    <a:pt x="42671" y="17376"/>
                  </a:cubicBezTo>
                  <a:cubicBezTo>
                    <a:pt x="42679" y="17381"/>
                    <a:pt x="42691" y="17386"/>
                    <a:pt x="42698" y="17392"/>
                  </a:cubicBezTo>
                  <a:cubicBezTo>
                    <a:pt x="42756" y="17424"/>
                    <a:pt x="42815" y="17453"/>
                    <a:pt x="42874" y="17474"/>
                  </a:cubicBezTo>
                  <a:cubicBezTo>
                    <a:pt x="42884" y="17479"/>
                    <a:pt x="42894" y="17482"/>
                    <a:pt x="42906" y="17486"/>
                  </a:cubicBezTo>
                  <a:cubicBezTo>
                    <a:pt x="42904" y="17481"/>
                    <a:pt x="42902" y="17476"/>
                    <a:pt x="42900" y="17471"/>
                  </a:cubicBezTo>
                  <a:lnTo>
                    <a:pt x="42900" y="17471"/>
                  </a:lnTo>
                  <a:cubicBezTo>
                    <a:pt x="42903" y="17472"/>
                    <a:pt x="42907" y="17473"/>
                    <a:pt x="42910" y="17474"/>
                  </a:cubicBezTo>
                  <a:cubicBezTo>
                    <a:pt x="42919" y="17479"/>
                    <a:pt x="42930" y="17482"/>
                    <a:pt x="42941" y="17486"/>
                  </a:cubicBezTo>
                  <a:lnTo>
                    <a:pt x="42943" y="17486"/>
                  </a:lnTo>
                  <a:cubicBezTo>
                    <a:pt x="43058" y="17525"/>
                    <a:pt x="43169" y="17544"/>
                    <a:pt x="43271" y="17544"/>
                  </a:cubicBezTo>
                  <a:cubicBezTo>
                    <a:pt x="43278" y="17544"/>
                    <a:pt x="43286" y="17544"/>
                    <a:pt x="43293" y="17544"/>
                  </a:cubicBezTo>
                  <a:cubicBezTo>
                    <a:pt x="43299" y="17544"/>
                    <a:pt x="43306" y="17544"/>
                    <a:pt x="43313" y="17542"/>
                  </a:cubicBezTo>
                  <a:cubicBezTo>
                    <a:pt x="43381" y="17538"/>
                    <a:pt x="43449" y="17525"/>
                    <a:pt x="43511" y="17506"/>
                  </a:cubicBezTo>
                  <a:lnTo>
                    <a:pt x="43597" y="17474"/>
                  </a:lnTo>
                  <a:cubicBezTo>
                    <a:pt x="43623" y="17464"/>
                    <a:pt x="43648" y="17456"/>
                    <a:pt x="43672" y="17443"/>
                  </a:cubicBezTo>
                  <a:cubicBezTo>
                    <a:pt x="43697" y="17431"/>
                    <a:pt x="43720" y="17421"/>
                    <a:pt x="43745" y="17409"/>
                  </a:cubicBezTo>
                  <a:cubicBezTo>
                    <a:pt x="43857" y="17355"/>
                    <a:pt x="43915" y="17304"/>
                    <a:pt x="43968" y="17255"/>
                  </a:cubicBezTo>
                  <a:lnTo>
                    <a:pt x="43970" y="17254"/>
                  </a:lnTo>
                  <a:cubicBezTo>
                    <a:pt x="43971" y="17254"/>
                    <a:pt x="43971" y="17254"/>
                    <a:pt x="43971" y="17251"/>
                  </a:cubicBezTo>
                  <a:cubicBezTo>
                    <a:pt x="43976" y="17249"/>
                    <a:pt x="43978" y="17246"/>
                    <a:pt x="43980" y="17242"/>
                  </a:cubicBezTo>
                  <a:cubicBezTo>
                    <a:pt x="44045" y="17178"/>
                    <a:pt x="44098" y="17113"/>
                    <a:pt x="44136" y="17049"/>
                  </a:cubicBezTo>
                  <a:cubicBezTo>
                    <a:pt x="44159" y="17011"/>
                    <a:pt x="44179" y="16972"/>
                    <a:pt x="44194" y="16932"/>
                  </a:cubicBezTo>
                  <a:cubicBezTo>
                    <a:pt x="44215" y="16878"/>
                    <a:pt x="44228" y="16823"/>
                    <a:pt x="44232" y="16767"/>
                  </a:cubicBezTo>
                  <a:cubicBezTo>
                    <a:pt x="44238" y="16714"/>
                    <a:pt x="44235" y="16662"/>
                    <a:pt x="44224" y="16605"/>
                  </a:cubicBezTo>
                  <a:cubicBezTo>
                    <a:pt x="44217" y="16558"/>
                    <a:pt x="44202" y="16507"/>
                    <a:pt x="44185" y="16457"/>
                  </a:cubicBezTo>
                  <a:cubicBezTo>
                    <a:pt x="44182" y="16454"/>
                    <a:pt x="44182" y="16449"/>
                    <a:pt x="44179" y="16447"/>
                  </a:cubicBezTo>
                  <a:cubicBezTo>
                    <a:pt x="44178" y="16445"/>
                    <a:pt x="44178" y="16441"/>
                    <a:pt x="44178" y="16441"/>
                  </a:cubicBezTo>
                  <a:cubicBezTo>
                    <a:pt x="44146" y="16370"/>
                    <a:pt x="44103" y="16309"/>
                    <a:pt x="44056" y="16257"/>
                  </a:cubicBezTo>
                  <a:cubicBezTo>
                    <a:pt x="44036" y="16233"/>
                    <a:pt x="44016" y="16214"/>
                    <a:pt x="43994" y="16194"/>
                  </a:cubicBezTo>
                  <a:cubicBezTo>
                    <a:pt x="44000" y="16185"/>
                    <a:pt x="44004" y="16174"/>
                    <a:pt x="44007" y="16164"/>
                  </a:cubicBezTo>
                  <a:cubicBezTo>
                    <a:pt x="44020" y="16139"/>
                    <a:pt x="44030" y="16115"/>
                    <a:pt x="44041" y="16089"/>
                  </a:cubicBezTo>
                  <a:cubicBezTo>
                    <a:pt x="44102" y="16102"/>
                    <a:pt x="44159" y="16108"/>
                    <a:pt x="44211" y="16108"/>
                  </a:cubicBezTo>
                  <a:cubicBezTo>
                    <a:pt x="44217" y="16108"/>
                    <a:pt x="44223" y="16108"/>
                    <a:pt x="44228" y="16107"/>
                  </a:cubicBezTo>
                  <a:cubicBezTo>
                    <a:pt x="44332" y="16106"/>
                    <a:pt x="44423" y="16080"/>
                    <a:pt x="44497" y="16045"/>
                  </a:cubicBezTo>
                  <a:cubicBezTo>
                    <a:pt x="44527" y="16031"/>
                    <a:pt x="44554" y="16015"/>
                    <a:pt x="44579" y="15999"/>
                  </a:cubicBezTo>
                  <a:cubicBezTo>
                    <a:pt x="44677" y="15934"/>
                    <a:pt x="44745" y="15853"/>
                    <a:pt x="44787" y="15791"/>
                  </a:cubicBezTo>
                  <a:cubicBezTo>
                    <a:pt x="44897" y="15627"/>
                    <a:pt x="44947" y="15420"/>
                    <a:pt x="44931" y="15198"/>
                  </a:cubicBezTo>
                  <a:cubicBezTo>
                    <a:pt x="44915" y="15081"/>
                    <a:pt x="44888" y="14980"/>
                    <a:pt x="44843" y="14882"/>
                  </a:cubicBezTo>
                  <a:cubicBezTo>
                    <a:pt x="44813" y="14817"/>
                    <a:pt x="44782" y="14765"/>
                    <a:pt x="44743" y="14716"/>
                  </a:cubicBezTo>
                  <a:cubicBezTo>
                    <a:pt x="44735" y="14706"/>
                    <a:pt x="44725" y="14694"/>
                    <a:pt x="44713" y="14684"/>
                  </a:cubicBezTo>
                  <a:cubicBezTo>
                    <a:pt x="44705" y="14675"/>
                    <a:pt x="44693" y="14665"/>
                    <a:pt x="44684" y="14657"/>
                  </a:cubicBezTo>
                  <a:cubicBezTo>
                    <a:pt x="44655" y="14629"/>
                    <a:pt x="44627" y="14605"/>
                    <a:pt x="44593" y="14577"/>
                  </a:cubicBezTo>
                  <a:cubicBezTo>
                    <a:pt x="44424" y="14433"/>
                    <a:pt x="44243" y="14317"/>
                    <a:pt x="44069" y="14242"/>
                  </a:cubicBezTo>
                  <a:cubicBezTo>
                    <a:pt x="44036" y="14225"/>
                    <a:pt x="44007" y="14215"/>
                    <a:pt x="43978" y="14206"/>
                  </a:cubicBezTo>
                  <a:cubicBezTo>
                    <a:pt x="43991" y="14185"/>
                    <a:pt x="44006" y="14162"/>
                    <a:pt x="44016" y="14141"/>
                  </a:cubicBezTo>
                  <a:cubicBezTo>
                    <a:pt x="44072" y="14042"/>
                    <a:pt x="44113" y="13942"/>
                    <a:pt x="44137" y="13845"/>
                  </a:cubicBezTo>
                  <a:cubicBezTo>
                    <a:pt x="44163" y="13753"/>
                    <a:pt x="44173" y="13661"/>
                    <a:pt x="44170" y="13574"/>
                  </a:cubicBezTo>
                  <a:cubicBezTo>
                    <a:pt x="44165" y="13431"/>
                    <a:pt x="44120" y="13300"/>
                    <a:pt x="44033" y="13186"/>
                  </a:cubicBezTo>
                  <a:cubicBezTo>
                    <a:pt x="43990" y="13132"/>
                    <a:pt x="43939" y="13085"/>
                    <a:pt x="43882" y="13047"/>
                  </a:cubicBezTo>
                  <a:cubicBezTo>
                    <a:pt x="43798" y="12989"/>
                    <a:pt x="43701" y="12953"/>
                    <a:pt x="43593" y="12937"/>
                  </a:cubicBezTo>
                  <a:cubicBezTo>
                    <a:pt x="43541" y="12928"/>
                    <a:pt x="43487" y="12924"/>
                    <a:pt x="43431" y="12924"/>
                  </a:cubicBezTo>
                  <a:cubicBezTo>
                    <a:pt x="43346" y="12924"/>
                    <a:pt x="43258" y="12934"/>
                    <a:pt x="43167" y="12955"/>
                  </a:cubicBezTo>
                  <a:cubicBezTo>
                    <a:pt x="43196" y="12512"/>
                    <a:pt x="43046" y="12158"/>
                    <a:pt x="42741" y="12018"/>
                  </a:cubicBezTo>
                  <a:cubicBezTo>
                    <a:pt x="42657" y="11980"/>
                    <a:pt x="42568" y="11961"/>
                    <a:pt x="42477" y="11961"/>
                  </a:cubicBezTo>
                  <a:cubicBezTo>
                    <a:pt x="42415" y="11961"/>
                    <a:pt x="42352" y="11970"/>
                    <a:pt x="42288" y="11988"/>
                  </a:cubicBezTo>
                  <a:cubicBezTo>
                    <a:pt x="42402" y="11794"/>
                    <a:pt x="42432" y="11591"/>
                    <a:pt x="42366" y="11400"/>
                  </a:cubicBezTo>
                  <a:cubicBezTo>
                    <a:pt x="42284" y="11163"/>
                    <a:pt x="42077" y="10999"/>
                    <a:pt x="41786" y="10925"/>
                  </a:cubicBezTo>
                  <a:cubicBezTo>
                    <a:pt x="41826" y="10816"/>
                    <a:pt x="41835" y="10700"/>
                    <a:pt x="41812" y="10585"/>
                  </a:cubicBezTo>
                  <a:cubicBezTo>
                    <a:pt x="41747" y="10263"/>
                    <a:pt x="41442" y="10033"/>
                    <a:pt x="41005" y="9958"/>
                  </a:cubicBezTo>
                  <a:cubicBezTo>
                    <a:pt x="41048" y="9770"/>
                    <a:pt x="41025" y="9591"/>
                    <a:pt x="40930" y="9440"/>
                  </a:cubicBezTo>
                  <a:cubicBezTo>
                    <a:pt x="40794" y="9220"/>
                    <a:pt x="40540" y="9109"/>
                    <a:pt x="40231" y="9109"/>
                  </a:cubicBezTo>
                  <a:cubicBezTo>
                    <a:pt x="40172" y="9109"/>
                    <a:pt x="40111" y="9113"/>
                    <a:pt x="40049" y="9121"/>
                  </a:cubicBezTo>
                  <a:cubicBezTo>
                    <a:pt x="40080" y="8888"/>
                    <a:pt x="40065" y="8660"/>
                    <a:pt x="39999" y="8471"/>
                  </a:cubicBezTo>
                  <a:cubicBezTo>
                    <a:pt x="39924" y="8262"/>
                    <a:pt x="39792" y="8109"/>
                    <a:pt x="39613" y="8024"/>
                  </a:cubicBezTo>
                  <a:cubicBezTo>
                    <a:pt x="39529" y="7987"/>
                    <a:pt x="39442" y="7968"/>
                    <a:pt x="39352" y="7968"/>
                  </a:cubicBezTo>
                  <a:cubicBezTo>
                    <a:pt x="39224" y="7968"/>
                    <a:pt x="39092" y="8007"/>
                    <a:pt x="38964" y="8082"/>
                  </a:cubicBezTo>
                  <a:cubicBezTo>
                    <a:pt x="39062" y="7924"/>
                    <a:pt x="39094" y="7752"/>
                    <a:pt x="39055" y="7585"/>
                  </a:cubicBezTo>
                  <a:cubicBezTo>
                    <a:pt x="38993" y="7325"/>
                    <a:pt x="38765" y="7114"/>
                    <a:pt x="38430" y="7008"/>
                  </a:cubicBezTo>
                  <a:cubicBezTo>
                    <a:pt x="38293" y="6962"/>
                    <a:pt x="38139" y="6939"/>
                    <a:pt x="37971" y="6939"/>
                  </a:cubicBezTo>
                  <a:cubicBezTo>
                    <a:pt x="37956" y="6939"/>
                    <a:pt x="37942" y="6939"/>
                    <a:pt x="37927" y="6940"/>
                  </a:cubicBezTo>
                  <a:cubicBezTo>
                    <a:pt x="37992" y="6749"/>
                    <a:pt x="38018" y="6564"/>
                    <a:pt x="37999" y="6396"/>
                  </a:cubicBezTo>
                  <a:cubicBezTo>
                    <a:pt x="37975" y="6189"/>
                    <a:pt x="37881" y="6019"/>
                    <a:pt x="37735" y="5908"/>
                  </a:cubicBezTo>
                  <a:cubicBezTo>
                    <a:pt x="37609" y="5808"/>
                    <a:pt x="37458" y="5760"/>
                    <a:pt x="37295" y="5760"/>
                  </a:cubicBezTo>
                  <a:cubicBezTo>
                    <a:pt x="37138" y="5760"/>
                    <a:pt x="36971" y="5805"/>
                    <a:pt x="36804" y="5890"/>
                  </a:cubicBezTo>
                  <a:cubicBezTo>
                    <a:pt x="36702" y="5441"/>
                    <a:pt x="36438" y="5124"/>
                    <a:pt x="36094" y="5082"/>
                  </a:cubicBezTo>
                  <a:cubicBezTo>
                    <a:pt x="36069" y="5079"/>
                    <a:pt x="36045" y="5078"/>
                    <a:pt x="36021" y="5078"/>
                  </a:cubicBezTo>
                  <a:cubicBezTo>
                    <a:pt x="35879" y="5078"/>
                    <a:pt x="35744" y="5125"/>
                    <a:pt x="35622" y="5213"/>
                  </a:cubicBezTo>
                  <a:cubicBezTo>
                    <a:pt x="35671" y="4974"/>
                    <a:pt x="35626" y="4754"/>
                    <a:pt x="35482" y="4594"/>
                  </a:cubicBezTo>
                  <a:cubicBezTo>
                    <a:pt x="35340" y="4434"/>
                    <a:pt x="35130" y="4355"/>
                    <a:pt x="34890" y="4355"/>
                  </a:cubicBezTo>
                  <a:cubicBezTo>
                    <a:pt x="34841" y="4355"/>
                    <a:pt x="34791" y="4358"/>
                    <a:pt x="34740" y="4365"/>
                  </a:cubicBezTo>
                  <a:cubicBezTo>
                    <a:pt x="34734" y="4236"/>
                    <a:pt x="34694" y="4121"/>
                    <a:pt x="34619" y="4018"/>
                  </a:cubicBezTo>
                  <a:cubicBezTo>
                    <a:pt x="34475" y="3822"/>
                    <a:pt x="34233" y="3723"/>
                    <a:pt x="33949" y="3723"/>
                  </a:cubicBezTo>
                  <a:cubicBezTo>
                    <a:pt x="33835" y="3723"/>
                    <a:pt x="33715" y="3739"/>
                    <a:pt x="33591" y="3771"/>
                  </a:cubicBezTo>
                  <a:cubicBezTo>
                    <a:pt x="33546" y="3578"/>
                    <a:pt x="33441" y="3422"/>
                    <a:pt x="33289" y="3327"/>
                  </a:cubicBezTo>
                  <a:cubicBezTo>
                    <a:pt x="33183" y="3257"/>
                    <a:pt x="33061" y="3224"/>
                    <a:pt x="32933" y="3224"/>
                  </a:cubicBezTo>
                  <a:cubicBezTo>
                    <a:pt x="32741" y="3224"/>
                    <a:pt x="32534" y="3298"/>
                    <a:pt x="32335" y="3435"/>
                  </a:cubicBezTo>
                  <a:cubicBezTo>
                    <a:pt x="32295" y="3318"/>
                    <a:pt x="32243" y="3205"/>
                    <a:pt x="32182" y="3104"/>
                  </a:cubicBezTo>
                  <a:cubicBezTo>
                    <a:pt x="32003" y="2826"/>
                    <a:pt x="31755" y="2666"/>
                    <a:pt x="31500" y="2666"/>
                  </a:cubicBezTo>
                  <a:cubicBezTo>
                    <a:pt x="31490" y="2666"/>
                    <a:pt x="31480" y="2667"/>
                    <a:pt x="31471" y="2667"/>
                  </a:cubicBezTo>
                  <a:cubicBezTo>
                    <a:pt x="31255" y="2674"/>
                    <a:pt x="31068" y="2788"/>
                    <a:pt x="30929" y="2985"/>
                  </a:cubicBezTo>
                  <a:cubicBezTo>
                    <a:pt x="30945" y="2814"/>
                    <a:pt x="30905" y="2655"/>
                    <a:pt x="30807" y="2526"/>
                  </a:cubicBezTo>
                  <a:cubicBezTo>
                    <a:pt x="30671" y="2346"/>
                    <a:pt x="30440" y="2247"/>
                    <a:pt x="30160" y="2247"/>
                  </a:cubicBezTo>
                  <a:cubicBezTo>
                    <a:pt x="30109" y="2247"/>
                    <a:pt x="30057" y="2250"/>
                    <a:pt x="30003" y="2257"/>
                  </a:cubicBezTo>
                  <a:cubicBezTo>
                    <a:pt x="29852" y="2277"/>
                    <a:pt x="29695" y="2323"/>
                    <a:pt x="29542" y="2393"/>
                  </a:cubicBezTo>
                  <a:cubicBezTo>
                    <a:pt x="29533" y="2194"/>
                    <a:pt x="29486" y="2012"/>
                    <a:pt x="29406" y="1866"/>
                  </a:cubicBezTo>
                  <a:cubicBezTo>
                    <a:pt x="29307" y="1687"/>
                    <a:pt x="29162" y="1566"/>
                    <a:pt x="28992" y="1518"/>
                  </a:cubicBezTo>
                  <a:cubicBezTo>
                    <a:pt x="28931" y="1500"/>
                    <a:pt x="28869" y="1491"/>
                    <a:pt x="28807" y="1491"/>
                  </a:cubicBezTo>
                  <a:cubicBezTo>
                    <a:pt x="28571" y="1491"/>
                    <a:pt x="28333" y="1618"/>
                    <a:pt x="28135" y="1843"/>
                  </a:cubicBezTo>
                  <a:cubicBezTo>
                    <a:pt x="27919" y="1518"/>
                    <a:pt x="27625" y="1322"/>
                    <a:pt x="27337" y="1322"/>
                  </a:cubicBezTo>
                  <a:cubicBezTo>
                    <a:pt x="27295" y="1322"/>
                    <a:pt x="27253" y="1326"/>
                    <a:pt x="27211" y="1335"/>
                  </a:cubicBezTo>
                  <a:cubicBezTo>
                    <a:pt x="27048" y="1369"/>
                    <a:pt x="26915" y="1463"/>
                    <a:pt x="26814" y="1606"/>
                  </a:cubicBezTo>
                  <a:cubicBezTo>
                    <a:pt x="26781" y="1377"/>
                    <a:pt x="26672" y="1195"/>
                    <a:pt x="26495" y="1088"/>
                  </a:cubicBezTo>
                  <a:cubicBezTo>
                    <a:pt x="26389" y="1021"/>
                    <a:pt x="26270" y="989"/>
                    <a:pt x="26144" y="989"/>
                  </a:cubicBezTo>
                  <a:cubicBezTo>
                    <a:pt x="26008" y="989"/>
                    <a:pt x="25864" y="1026"/>
                    <a:pt x="25720" y="1098"/>
                  </a:cubicBezTo>
                  <a:cubicBezTo>
                    <a:pt x="25676" y="985"/>
                    <a:pt x="25607" y="889"/>
                    <a:pt x="25509" y="819"/>
                  </a:cubicBezTo>
                  <a:cubicBezTo>
                    <a:pt x="25392" y="728"/>
                    <a:pt x="25249" y="684"/>
                    <a:pt x="25094" y="684"/>
                  </a:cubicBezTo>
                  <a:cubicBezTo>
                    <a:pt x="24895" y="684"/>
                    <a:pt x="24676" y="756"/>
                    <a:pt x="24459" y="892"/>
                  </a:cubicBezTo>
                  <a:cubicBezTo>
                    <a:pt x="24358" y="718"/>
                    <a:pt x="24211" y="598"/>
                    <a:pt x="24035" y="554"/>
                  </a:cubicBezTo>
                  <a:cubicBezTo>
                    <a:pt x="23983" y="540"/>
                    <a:pt x="23930" y="534"/>
                    <a:pt x="23877" y="534"/>
                  </a:cubicBezTo>
                  <a:cubicBezTo>
                    <a:pt x="23624" y="534"/>
                    <a:pt x="23372" y="681"/>
                    <a:pt x="23170" y="935"/>
                  </a:cubicBezTo>
                  <a:cubicBezTo>
                    <a:pt x="22934" y="608"/>
                    <a:pt x="22625" y="411"/>
                    <a:pt x="22327" y="411"/>
                  </a:cubicBezTo>
                  <a:cubicBezTo>
                    <a:pt x="22261" y="411"/>
                    <a:pt x="22195" y="421"/>
                    <a:pt x="22131" y="441"/>
                  </a:cubicBezTo>
                  <a:cubicBezTo>
                    <a:pt x="21929" y="509"/>
                    <a:pt x="21782" y="668"/>
                    <a:pt x="21702" y="893"/>
                  </a:cubicBezTo>
                  <a:cubicBezTo>
                    <a:pt x="21669" y="727"/>
                    <a:pt x="21588" y="590"/>
                    <a:pt x="21461" y="492"/>
                  </a:cubicBezTo>
                  <a:cubicBezTo>
                    <a:pt x="21344" y="402"/>
                    <a:pt x="21198" y="356"/>
                    <a:pt x="21036" y="356"/>
                  </a:cubicBezTo>
                  <a:cubicBezTo>
                    <a:pt x="20904" y="356"/>
                    <a:pt x="20761" y="387"/>
                    <a:pt x="20615" y="448"/>
                  </a:cubicBezTo>
                  <a:cubicBezTo>
                    <a:pt x="20477" y="510"/>
                    <a:pt x="20340" y="596"/>
                    <a:pt x="20211" y="700"/>
                  </a:cubicBezTo>
                  <a:cubicBezTo>
                    <a:pt x="20151" y="510"/>
                    <a:pt x="20057" y="347"/>
                    <a:pt x="19941" y="228"/>
                  </a:cubicBezTo>
                  <a:cubicBezTo>
                    <a:pt x="19800" y="80"/>
                    <a:pt x="19631" y="5"/>
                    <a:pt x="19452" y="1"/>
                  </a:cubicBezTo>
                  <a:cubicBezTo>
                    <a:pt x="19446" y="1"/>
                    <a:pt x="19440" y="1"/>
                    <a:pt x="19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39"/>
            <p:cNvSpPr/>
            <p:nvPr/>
          </p:nvSpPr>
          <p:spPr>
            <a:xfrm>
              <a:off x="6534244" y="2562176"/>
              <a:ext cx="2449" cy="3541"/>
            </a:xfrm>
            <a:custGeom>
              <a:rect b="b" l="l" r="r" t="t"/>
              <a:pathLst>
                <a:path extrusionOk="0" h="188" w="130">
                  <a:moveTo>
                    <a:pt x="12" y="0"/>
                  </a:moveTo>
                  <a:lnTo>
                    <a:pt x="1" y="188"/>
                  </a:lnTo>
                  <a:cubicBezTo>
                    <a:pt x="50" y="176"/>
                    <a:pt x="92" y="165"/>
                    <a:pt x="129" y="152"/>
                  </a:cubicBezTo>
                  <a:cubicBezTo>
                    <a:pt x="84" y="107"/>
                    <a:pt x="44" y="57"/>
                    <a:pt x="12" y="0"/>
                  </a:cubicBezTo>
                  <a:close/>
                </a:path>
              </a:pathLst>
            </a:custGeom>
            <a:solidFill>
              <a:srgbClr val="89B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39"/>
            <p:cNvSpPr/>
            <p:nvPr/>
          </p:nvSpPr>
          <p:spPr>
            <a:xfrm>
              <a:off x="6567210" y="2150520"/>
              <a:ext cx="760545" cy="369516"/>
            </a:xfrm>
            <a:custGeom>
              <a:rect b="b" l="l" r="r" t="t"/>
              <a:pathLst>
                <a:path extrusionOk="0" h="19616" w="40374">
                  <a:moveTo>
                    <a:pt x="35988" y="1"/>
                  </a:moveTo>
                  <a:cubicBezTo>
                    <a:pt x="35937" y="1"/>
                    <a:pt x="35882" y="8"/>
                    <a:pt x="35820" y="23"/>
                  </a:cubicBezTo>
                  <a:cubicBezTo>
                    <a:pt x="35729" y="47"/>
                    <a:pt x="35662" y="97"/>
                    <a:pt x="35611" y="163"/>
                  </a:cubicBezTo>
                  <a:cubicBezTo>
                    <a:pt x="35514" y="290"/>
                    <a:pt x="35477" y="478"/>
                    <a:pt x="35421" y="646"/>
                  </a:cubicBezTo>
                  <a:cubicBezTo>
                    <a:pt x="35376" y="778"/>
                    <a:pt x="35320" y="898"/>
                    <a:pt x="35213" y="970"/>
                  </a:cubicBezTo>
                  <a:cubicBezTo>
                    <a:pt x="35181" y="992"/>
                    <a:pt x="35141" y="1009"/>
                    <a:pt x="35096" y="1022"/>
                  </a:cubicBezTo>
                  <a:cubicBezTo>
                    <a:pt x="34930" y="1064"/>
                    <a:pt x="34819" y="1074"/>
                    <a:pt x="34724" y="1074"/>
                  </a:cubicBezTo>
                  <a:cubicBezTo>
                    <a:pt x="34651" y="1074"/>
                    <a:pt x="34587" y="1068"/>
                    <a:pt x="34515" y="1068"/>
                  </a:cubicBezTo>
                  <a:cubicBezTo>
                    <a:pt x="34419" y="1068"/>
                    <a:pt x="34308" y="1078"/>
                    <a:pt x="34142" y="1120"/>
                  </a:cubicBezTo>
                  <a:cubicBezTo>
                    <a:pt x="33683" y="1236"/>
                    <a:pt x="33696" y="1288"/>
                    <a:pt x="33235" y="1405"/>
                  </a:cubicBezTo>
                  <a:cubicBezTo>
                    <a:pt x="33136" y="1430"/>
                    <a:pt x="33056" y="1439"/>
                    <a:pt x="32986" y="1439"/>
                  </a:cubicBezTo>
                  <a:cubicBezTo>
                    <a:pt x="32802" y="1439"/>
                    <a:pt x="32692" y="1376"/>
                    <a:pt x="32509" y="1376"/>
                  </a:cubicBezTo>
                  <a:cubicBezTo>
                    <a:pt x="32438" y="1376"/>
                    <a:pt x="32358" y="1385"/>
                    <a:pt x="32258" y="1411"/>
                  </a:cubicBezTo>
                  <a:cubicBezTo>
                    <a:pt x="32147" y="1439"/>
                    <a:pt x="32060" y="1448"/>
                    <a:pt x="31986" y="1448"/>
                  </a:cubicBezTo>
                  <a:cubicBezTo>
                    <a:pt x="31824" y="1448"/>
                    <a:pt x="31720" y="1403"/>
                    <a:pt x="31558" y="1403"/>
                  </a:cubicBezTo>
                  <a:cubicBezTo>
                    <a:pt x="31484" y="1403"/>
                    <a:pt x="31397" y="1413"/>
                    <a:pt x="31286" y="1441"/>
                  </a:cubicBezTo>
                  <a:cubicBezTo>
                    <a:pt x="31127" y="1481"/>
                    <a:pt x="31018" y="1490"/>
                    <a:pt x="30926" y="1490"/>
                  </a:cubicBezTo>
                  <a:cubicBezTo>
                    <a:pt x="30844" y="1490"/>
                    <a:pt x="30774" y="1483"/>
                    <a:pt x="30693" y="1483"/>
                  </a:cubicBezTo>
                  <a:cubicBezTo>
                    <a:pt x="30600" y="1483"/>
                    <a:pt x="30491" y="1493"/>
                    <a:pt x="30331" y="1533"/>
                  </a:cubicBezTo>
                  <a:cubicBezTo>
                    <a:pt x="29872" y="1650"/>
                    <a:pt x="30007" y="2184"/>
                    <a:pt x="29547" y="2301"/>
                  </a:cubicBezTo>
                  <a:cubicBezTo>
                    <a:pt x="29089" y="2420"/>
                    <a:pt x="29101" y="2467"/>
                    <a:pt x="28642" y="2586"/>
                  </a:cubicBezTo>
                  <a:cubicBezTo>
                    <a:pt x="28589" y="2599"/>
                    <a:pt x="28541" y="2605"/>
                    <a:pt x="28496" y="2605"/>
                  </a:cubicBezTo>
                  <a:cubicBezTo>
                    <a:pt x="28196" y="2605"/>
                    <a:pt x="28053" y="2344"/>
                    <a:pt x="27752" y="2344"/>
                  </a:cubicBezTo>
                  <a:cubicBezTo>
                    <a:pt x="27707" y="2344"/>
                    <a:pt x="27659" y="2350"/>
                    <a:pt x="27605" y="2363"/>
                  </a:cubicBezTo>
                  <a:cubicBezTo>
                    <a:pt x="27145" y="2480"/>
                    <a:pt x="27243" y="2861"/>
                    <a:pt x="26783" y="2978"/>
                  </a:cubicBezTo>
                  <a:cubicBezTo>
                    <a:pt x="26322" y="3095"/>
                    <a:pt x="26308" y="3037"/>
                    <a:pt x="25849" y="3156"/>
                  </a:cubicBezTo>
                  <a:cubicBezTo>
                    <a:pt x="25388" y="3271"/>
                    <a:pt x="25473" y="3605"/>
                    <a:pt x="25013" y="3722"/>
                  </a:cubicBezTo>
                  <a:cubicBezTo>
                    <a:pt x="24951" y="3737"/>
                    <a:pt x="24895" y="3744"/>
                    <a:pt x="24844" y="3744"/>
                  </a:cubicBezTo>
                  <a:cubicBezTo>
                    <a:pt x="24571" y="3744"/>
                    <a:pt x="24439" y="3553"/>
                    <a:pt x="24167" y="3553"/>
                  </a:cubicBezTo>
                  <a:cubicBezTo>
                    <a:pt x="24116" y="3553"/>
                    <a:pt x="24060" y="3560"/>
                    <a:pt x="23997" y="3576"/>
                  </a:cubicBezTo>
                  <a:cubicBezTo>
                    <a:pt x="23536" y="3693"/>
                    <a:pt x="23515" y="3605"/>
                    <a:pt x="23056" y="3722"/>
                  </a:cubicBezTo>
                  <a:cubicBezTo>
                    <a:pt x="23011" y="3733"/>
                    <a:pt x="22970" y="3738"/>
                    <a:pt x="22931" y="3738"/>
                  </a:cubicBezTo>
                  <a:cubicBezTo>
                    <a:pt x="22605" y="3738"/>
                    <a:pt x="22448" y="3392"/>
                    <a:pt x="22124" y="3392"/>
                  </a:cubicBezTo>
                  <a:cubicBezTo>
                    <a:pt x="22084" y="3392"/>
                    <a:pt x="22041" y="3397"/>
                    <a:pt x="21996" y="3408"/>
                  </a:cubicBezTo>
                  <a:cubicBezTo>
                    <a:pt x="21536" y="3525"/>
                    <a:pt x="21515" y="3442"/>
                    <a:pt x="21056" y="3560"/>
                  </a:cubicBezTo>
                  <a:cubicBezTo>
                    <a:pt x="20596" y="3677"/>
                    <a:pt x="20671" y="3971"/>
                    <a:pt x="20212" y="4088"/>
                  </a:cubicBezTo>
                  <a:cubicBezTo>
                    <a:pt x="19751" y="4205"/>
                    <a:pt x="19959" y="5021"/>
                    <a:pt x="19499" y="5138"/>
                  </a:cubicBezTo>
                  <a:cubicBezTo>
                    <a:pt x="19455" y="5149"/>
                    <a:pt x="19415" y="5154"/>
                    <a:pt x="19376" y="5154"/>
                  </a:cubicBezTo>
                  <a:cubicBezTo>
                    <a:pt x="19047" y="5154"/>
                    <a:pt x="18886" y="4785"/>
                    <a:pt x="18556" y="4785"/>
                  </a:cubicBezTo>
                  <a:cubicBezTo>
                    <a:pt x="18518" y="4785"/>
                    <a:pt x="18477" y="4790"/>
                    <a:pt x="18434" y="4801"/>
                  </a:cubicBezTo>
                  <a:cubicBezTo>
                    <a:pt x="17974" y="4917"/>
                    <a:pt x="18078" y="5325"/>
                    <a:pt x="17618" y="5444"/>
                  </a:cubicBezTo>
                  <a:cubicBezTo>
                    <a:pt x="17587" y="5452"/>
                    <a:pt x="17557" y="5455"/>
                    <a:pt x="17529" y="5455"/>
                  </a:cubicBezTo>
                  <a:cubicBezTo>
                    <a:pt x="17159" y="5455"/>
                    <a:pt x="16953" y="4852"/>
                    <a:pt x="16582" y="4852"/>
                  </a:cubicBezTo>
                  <a:cubicBezTo>
                    <a:pt x="16553" y="4852"/>
                    <a:pt x="16523" y="4856"/>
                    <a:pt x="16492" y="4863"/>
                  </a:cubicBezTo>
                  <a:cubicBezTo>
                    <a:pt x="16033" y="4982"/>
                    <a:pt x="16059" y="5083"/>
                    <a:pt x="15600" y="5200"/>
                  </a:cubicBezTo>
                  <a:cubicBezTo>
                    <a:pt x="15139" y="5317"/>
                    <a:pt x="15314" y="6001"/>
                    <a:pt x="14854" y="6118"/>
                  </a:cubicBezTo>
                  <a:cubicBezTo>
                    <a:pt x="14736" y="6148"/>
                    <a:pt x="14645" y="6158"/>
                    <a:pt x="14568" y="6158"/>
                  </a:cubicBezTo>
                  <a:cubicBezTo>
                    <a:pt x="14421" y="6158"/>
                    <a:pt x="14322" y="6123"/>
                    <a:pt x="14175" y="6123"/>
                  </a:cubicBezTo>
                  <a:cubicBezTo>
                    <a:pt x="14098" y="6123"/>
                    <a:pt x="14007" y="6133"/>
                    <a:pt x="13889" y="6163"/>
                  </a:cubicBezTo>
                  <a:cubicBezTo>
                    <a:pt x="13843" y="6175"/>
                    <a:pt x="13800" y="6180"/>
                    <a:pt x="13759" y="6180"/>
                  </a:cubicBezTo>
                  <a:cubicBezTo>
                    <a:pt x="13438" y="6180"/>
                    <a:pt x="13283" y="5847"/>
                    <a:pt x="12962" y="5847"/>
                  </a:cubicBezTo>
                  <a:cubicBezTo>
                    <a:pt x="12921" y="5847"/>
                    <a:pt x="12879" y="5852"/>
                    <a:pt x="12833" y="5864"/>
                  </a:cubicBezTo>
                  <a:cubicBezTo>
                    <a:pt x="12374" y="5981"/>
                    <a:pt x="12605" y="6887"/>
                    <a:pt x="12144" y="7004"/>
                  </a:cubicBezTo>
                  <a:cubicBezTo>
                    <a:pt x="12073" y="7022"/>
                    <a:pt x="12011" y="7030"/>
                    <a:pt x="11956" y="7030"/>
                  </a:cubicBezTo>
                  <a:cubicBezTo>
                    <a:pt x="11707" y="7030"/>
                    <a:pt x="11582" y="6883"/>
                    <a:pt x="11333" y="6883"/>
                  </a:cubicBezTo>
                  <a:cubicBezTo>
                    <a:pt x="11277" y="6883"/>
                    <a:pt x="11214" y="6890"/>
                    <a:pt x="11142" y="6909"/>
                  </a:cubicBezTo>
                  <a:cubicBezTo>
                    <a:pt x="11107" y="6918"/>
                    <a:pt x="11073" y="6922"/>
                    <a:pt x="11040" y="6922"/>
                  </a:cubicBezTo>
                  <a:cubicBezTo>
                    <a:pt x="10685" y="6922"/>
                    <a:pt x="10502" y="6431"/>
                    <a:pt x="10148" y="6431"/>
                  </a:cubicBezTo>
                  <a:cubicBezTo>
                    <a:pt x="10115" y="6431"/>
                    <a:pt x="10081" y="6435"/>
                    <a:pt x="10045" y="6444"/>
                  </a:cubicBezTo>
                  <a:cubicBezTo>
                    <a:pt x="9585" y="6562"/>
                    <a:pt x="9770" y="7286"/>
                    <a:pt x="9311" y="7403"/>
                  </a:cubicBezTo>
                  <a:cubicBezTo>
                    <a:pt x="8853" y="7519"/>
                    <a:pt x="8924" y="7804"/>
                    <a:pt x="8465" y="7921"/>
                  </a:cubicBezTo>
                  <a:cubicBezTo>
                    <a:pt x="8386" y="7941"/>
                    <a:pt x="8319" y="7949"/>
                    <a:pt x="8260" y="7949"/>
                  </a:cubicBezTo>
                  <a:cubicBezTo>
                    <a:pt x="8028" y="7949"/>
                    <a:pt x="7907" y="7829"/>
                    <a:pt x="7675" y="7829"/>
                  </a:cubicBezTo>
                  <a:cubicBezTo>
                    <a:pt x="7616" y="7829"/>
                    <a:pt x="7548" y="7837"/>
                    <a:pt x="7470" y="7857"/>
                  </a:cubicBezTo>
                  <a:cubicBezTo>
                    <a:pt x="7013" y="7974"/>
                    <a:pt x="7079" y="8241"/>
                    <a:pt x="6621" y="8357"/>
                  </a:cubicBezTo>
                  <a:cubicBezTo>
                    <a:pt x="6584" y="8366"/>
                    <a:pt x="6548" y="8370"/>
                    <a:pt x="6514" y="8370"/>
                  </a:cubicBezTo>
                  <a:cubicBezTo>
                    <a:pt x="6168" y="8370"/>
                    <a:pt x="5992" y="7924"/>
                    <a:pt x="5645" y="7924"/>
                  </a:cubicBezTo>
                  <a:cubicBezTo>
                    <a:pt x="5610" y="7924"/>
                    <a:pt x="5574" y="7928"/>
                    <a:pt x="5536" y="7938"/>
                  </a:cubicBezTo>
                  <a:cubicBezTo>
                    <a:pt x="5078" y="8056"/>
                    <a:pt x="5152" y="8348"/>
                    <a:pt x="4691" y="8464"/>
                  </a:cubicBezTo>
                  <a:cubicBezTo>
                    <a:pt x="4232" y="8579"/>
                    <a:pt x="4284" y="8780"/>
                    <a:pt x="3824" y="8897"/>
                  </a:cubicBezTo>
                  <a:cubicBezTo>
                    <a:pt x="3790" y="8905"/>
                    <a:pt x="3758" y="8909"/>
                    <a:pt x="3727" y="8909"/>
                  </a:cubicBezTo>
                  <a:cubicBezTo>
                    <a:pt x="3366" y="8909"/>
                    <a:pt x="3174" y="8377"/>
                    <a:pt x="2815" y="8377"/>
                  </a:cubicBezTo>
                  <a:cubicBezTo>
                    <a:pt x="2784" y="8377"/>
                    <a:pt x="2752" y="8381"/>
                    <a:pt x="2718" y="8390"/>
                  </a:cubicBezTo>
                  <a:cubicBezTo>
                    <a:pt x="2258" y="8505"/>
                    <a:pt x="2461" y="9305"/>
                    <a:pt x="2002" y="9422"/>
                  </a:cubicBezTo>
                  <a:cubicBezTo>
                    <a:pt x="1972" y="9430"/>
                    <a:pt x="1943" y="9433"/>
                    <a:pt x="1914" y="9433"/>
                  </a:cubicBezTo>
                  <a:cubicBezTo>
                    <a:pt x="1542" y="9433"/>
                    <a:pt x="1333" y="8820"/>
                    <a:pt x="962" y="8820"/>
                  </a:cubicBezTo>
                  <a:cubicBezTo>
                    <a:pt x="933" y="8820"/>
                    <a:pt x="904" y="8824"/>
                    <a:pt x="873" y="8832"/>
                  </a:cubicBezTo>
                  <a:cubicBezTo>
                    <a:pt x="437" y="8941"/>
                    <a:pt x="397" y="8881"/>
                    <a:pt x="0" y="8973"/>
                  </a:cubicBezTo>
                  <a:lnTo>
                    <a:pt x="205" y="9234"/>
                  </a:lnTo>
                  <a:lnTo>
                    <a:pt x="1507" y="10909"/>
                  </a:lnTo>
                  <a:lnTo>
                    <a:pt x="1721" y="11182"/>
                  </a:lnTo>
                  <a:lnTo>
                    <a:pt x="1833" y="11326"/>
                  </a:lnTo>
                  <a:lnTo>
                    <a:pt x="1939" y="11460"/>
                  </a:lnTo>
                  <a:lnTo>
                    <a:pt x="1952" y="11478"/>
                  </a:lnTo>
                  <a:lnTo>
                    <a:pt x="2106" y="11675"/>
                  </a:lnTo>
                  <a:cubicBezTo>
                    <a:pt x="2110" y="11862"/>
                    <a:pt x="2168" y="11942"/>
                    <a:pt x="2187" y="11951"/>
                  </a:cubicBezTo>
                  <a:cubicBezTo>
                    <a:pt x="2191" y="11952"/>
                    <a:pt x="2196" y="11953"/>
                    <a:pt x="2202" y="11953"/>
                  </a:cubicBezTo>
                  <a:cubicBezTo>
                    <a:pt x="2224" y="11953"/>
                    <a:pt x="2257" y="11942"/>
                    <a:pt x="2295" y="11919"/>
                  </a:cubicBezTo>
                  <a:lnTo>
                    <a:pt x="2480" y="12156"/>
                  </a:lnTo>
                  <a:lnTo>
                    <a:pt x="2663" y="12390"/>
                  </a:lnTo>
                  <a:lnTo>
                    <a:pt x="4518" y="14772"/>
                  </a:lnTo>
                  <a:lnTo>
                    <a:pt x="4935" y="15307"/>
                  </a:lnTo>
                  <a:lnTo>
                    <a:pt x="5351" y="15841"/>
                  </a:lnTo>
                  <a:lnTo>
                    <a:pt x="5568" y="16120"/>
                  </a:lnTo>
                  <a:cubicBezTo>
                    <a:pt x="6457" y="17263"/>
                    <a:pt x="7576" y="18308"/>
                    <a:pt x="8870" y="19239"/>
                  </a:cubicBezTo>
                  <a:cubicBezTo>
                    <a:pt x="8960" y="19303"/>
                    <a:pt x="9046" y="19366"/>
                    <a:pt x="9136" y="19427"/>
                  </a:cubicBezTo>
                  <a:cubicBezTo>
                    <a:pt x="9148" y="19434"/>
                    <a:pt x="9158" y="19441"/>
                    <a:pt x="9171" y="19450"/>
                  </a:cubicBezTo>
                  <a:cubicBezTo>
                    <a:pt x="9251" y="19506"/>
                    <a:pt x="9331" y="19563"/>
                    <a:pt x="9415" y="19616"/>
                  </a:cubicBezTo>
                  <a:cubicBezTo>
                    <a:pt x="9422" y="19613"/>
                    <a:pt x="9432" y="19609"/>
                    <a:pt x="9441" y="19607"/>
                  </a:cubicBezTo>
                  <a:cubicBezTo>
                    <a:pt x="9461" y="19604"/>
                    <a:pt x="9480" y="19599"/>
                    <a:pt x="9497" y="19594"/>
                  </a:cubicBezTo>
                  <a:cubicBezTo>
                    <a:pt x="9596" y="19573"/>
                    <a:pt x="9676" y="19566"/>
                    <a:pt x="9745" y="19566"/>
                  </a:cubicBezTo>
                  <a:cubicBezTo>
                    <a:pt x="9772" y="19566"/>
                    <a:pt x="9797" y="19567"/>
                    <a:pt x="9822" y="19568"/>
                  </a:cubicBezTo>
                  <a:cubicBezTo>
                    <a:pt x="9919" y="19575"/>
                    <a:pt x="10001" y="19591"/>
                    <a:pt x="10107" y="19591"/>
                  </a:cubicBezTo>
                  <a:cubicBezTo>
                    <a:pt x="10190" y="19591"/>
                    <a:pt x="10286" y="19582"/>
                    <a:pt x="10415" y="19550"/>
                  </a:cubicBezTo>
                  <a:cubicBezTo>
                    <a:pt x="10747" y="19464"/>
                    <a:pt x="10808" y="19308"/>
                    <a:pt x="10984" y="19180"/>
                  </a:cubicBezTo>
                  <a:cubicBezTo>
                    <a:pt x="11050" y="19131"/>
                    <a:pt x="11135" y="19088"/>
                    <a:pt x="11258" y="19056"/>
                  </a:cubicBezTo>
                  <a:cubicBezTo>
                    <a:pt x="11264" y="19053"/>
                    <a:pt x="11271" y="19052"/>
                    <a:pt x="11278" y="19050"/>
                  </a:cubicBezTo>
                  <a:cubicBezTo>
                    <a:pt x="11324" y="19036"/>
                    <a:pt x="11370" y="19030"/>
                    <a:pt x="11411" y="19030"/>
                  </a:cubicBezTo>
                  <a:cubicBezTo>
                    <a:pt x="11416" y="19030"/>
                    <a:pt x="11422" y="19030"/>
                    <a:pt x="11427" y="19030"/>
                  </a:cubicBezTo>
                  <a:cubicBezTo>
                    <a:pt x="11518" y="19030"/>
                    <a:pt x="11593" y="19052"/>
                    <a:pt x="11662" y="19082"/>
                  </a:cubicBezTo>
                  <a:cubicBezTo>
                    <a:pt x="11710" y="19102"/>
                    <a:pt x="11753" y="19128"/>
                    <a:pt x="11796" y="19153"/>
                  </a:cubicBezTo>
                  <a:cubicBezTo>
                    <a:pt x="11847" y="19181"/>
                    <a:pt x="11897" y="19209"/>
                    <a:pt x="11951" y="19232"/>
                  </a:cubicBezTo>
                  <a:cubicBezTo>
                    <a:pt x="11988" y="19248"/>
                    <a:pt x="12030" y="19262"/>
                    <a:pt x="12073" y="19270"/>
                  </a:cubicBezTo>
                  <a:cubicBezTo>
                    <a:pt x="12094" y="19275"/>
                    <a:pt x="12114" y="19277"/>
                    <a:pt x="12136" y="19280"/>
                  </a:cubicBezTo>
                  <a:cubicBezTo>
                    <a:pt x="12144" y="19280"/>
                    <a:pt x="12153" y="19280"/>
                    <a:pt x="12162" y="19280"/>
                  </a:cubicBezTo>
                  <a:cubicBezTo>
                    <a:pt x="12191" y="19280"/>
                    <a:pt x="12220" y="19278"/>
                    <a:pt x="12252" y="19274"/>
                  </a:cubicBezTo>
                  <a:cubicBezTo>
                    <a:pt x="12274" y="19270"/>
                    <a:pt x="12297" y="19265"/>
                    <a:pt x="12320" y="19259"/>
                  </a:cubicBezTo>
                  <a:cubicBezTo>
                    <a:pt x="12345" y="19254"/>
                    <a:pt x="12368" y="19248"/>
                    <a:pt x="12390" y="19246"/>
                  </a:cubicBezTo>
                  <a:cubicBezTo>
                    <a:pt x="12418" y="19242"/>
                    <a:pt x="12445" y="19240"/>
                    <a:pt x="12471" y="19240"/>
                  </a:cubicBezTo>
                  <a:cubicBezTo>
                    <a:pt x="12596" y="19240"/>
                    <a:pt x="12692" y="19285"/>
                    <a:pt x="12785" y="19339"/>
                  </a:cubicBezTo>
                  <a:cubicBezTo>
                    <a:pt x="12883" y="19397"/>
                    <a:pt x="12977" y="19461"/>
                    <a:pt x="13093" y="19492"/>
                  </a:cubicBezTo>
                  <a:cubicBezTo>
                    <a:pt x="13133" y="19503"/>
                    <a:pt x="13176" y="19509"/>
                    <a:pt x="13224" y="19509"/>
                  </a:cubicBezTo>
                  <a:cubicBezTo>
                    <a:pt x="13269" y="19509"/>
                    <a:pt x="13317" y="19504"/>
                    <a:pt x="13370" y="19490"/>
                  </a:cubicBezTo>
                  <a:cubicBezTo>
                    <a:pt x="13391" y="19486"/>
                    <a:pt x="13409" y="19479"/>
                    <a:pt x="13427" y="19474"/>
                  </a:cubicBezTo>
                  <a:cubicBezTo>
                    <a:pt x="13622" y="19411"/>
                    <a:pt x="13709" y="19306"/>
                    <a:pt x="13797" y="19202"/>
                  </a:cubicBezTo>
                  <a:cubicBezTo>
                    <a:pt x="13862" y="19125"/>
                    <a:pt x="13927" y="19050"/>
                    <a:pt x="14037" y="18992"/>
                  </a:cubicBezTo>
                  <a:cubicBezTo>
                    <a:pt x="14086" y="18965"/>
                    <a:pt x="14143" y="18943"/>
                    <a:pt x="14214" y="18926"/>
                  </a:cubicBezTo>
                  <a:cubicBezTo>
                    <a:pt x="14237" y="18920"/>
                    <a:pt x="14259" y="18913"/>
                    <a:pt x="14279" y="18904"/>
                  </a:cubicBezTo>
                  <a:cubicBezTo>
                    <a:pt x="14288" y="18901"/>
                    <a:pt x="14295" y="18899"/>
                    <a:pt x="14302" y="18894"/>
                  </a:cubicBezTo>
                  <a:cubicBezTo>
                    <a:pt x="14338" y="18877"/>
                    <a:pt x="14370" y="18857"/>
                    <a:pt x="14399" y="18834"/>
                  </a:cubicBezTo>
                  <a:cubicBezTo>
                    <a:pt x="14416" y="18819"/>
                    <a:pt x="14432" y="18805"/>
                    <a:pt x="14447" y="18789"/>
                  </a:cubicBezTo>
                  <a:cubicBezTo>
                    <a:pt x="14491" y="18738"/>
                    <a:pt x="14525" y="18681"/>
                    <a:pt x="14553" y="18618"/>
                  </a:cubicBezTo>
                  <a:lnTo>
                    <a:pt x="14555" y="18618"/>
                  </a:lnTo>
                  <a:cubicBezTo>
                    <a:pt x="14561" y="18608"/>
                    <a:pt x="14565" y="18597"/>
                    <a:pt x="14569" y="18587"/>
                  </a:cubicBezTo>
                  <a:cubicBezTo>
                    <a:pt x="14614" y="18493"/>
                    <a:pt x="14652" y="18392"/>
                    <a:pt x="14706" y="18305"/>
                  </a:cubicBezTo>
                  <a:cubicBezTo>
                    <a:pt x="14760" y="18216"/>
                    <a:pt x="14835" y="18144"/>
                    <a:pt x="14947" y="18103"/>
                  </a:cubicBezTo>
                  <a:lnTo>
                    <a:pt x="14950" y="18103"/>
                  </a:lnTo>
                  <a:cubicBezTo>
                    <a:pt x="14965" y="18099"/>
                    <a:pt x="14979" y="18093"/>
                    <a:pt x="14995" y="18090"/>
                  </a:cubicBezTo>
                  <a:cubicBezTo>
                    <a:pt x="14997" y="18090"/>
                    <a:pt x="14998" y="18089"/>
                    <a:pt x="15001" y="18089"/>
                  </a:cubicBezTo>
                  <a:cubicBezTo>
                    <a:pt x="15095" y="18065"/>
                    <a:pt x="15171" y="18057"/>
                    <a:pt x="15238" y="18057"/>
                  </a:cubicBezTo>
                  <a:cubicBezTo>
                    <a:pt x="15263" y="18057"/>
                    <a:pt x="15288" y="18058"/>
                    <a:pt x="15311" y="18060"/>
                  </a:cubicBezTo>
                  <a:cubicBezTo>
                    <a:pt x="15441" y="18070"/>
                    <a:pt x="15536" y="18112"/>
                    <a:pt x="15666" y="18122"/>
                  </a:cubicBezTo>
                  <a:cubicBezTo>
                    <a:pt x="15693" y="18125"/>
                    <a:pt x="15722" y="18126"/>
                    <a:pt x="15752" y="18126"/>
                  </a:cubicBezTo>
                  <a:cubicBezTo>
                    <a:pt x="15801" y="18126"/>
                    <a:pt x="15855" y="18122"/>
                    <a:pt x="15918" y="18110"/>
                  </a:cubicBezTo>
                  <a:lnTo>
                    <a:pt x="15919" y="18110"/>
                  </a:lnTo>
                  <a:cubicBezTo>
                    <a:pt x="15941" y="18105"/>
                    <a:pt x="15962" y="18099"/>
                    <a:pt x="15985" y="18093"/>
                  </a:cubicBezTo>
                  <a:cubicBezTo>
                    <a:pt x="16105" y="18064"/>
                    <a:pt x="16189" y="18032"/>
                    <a:pt x="16258" y="17999"/>
                  </a:cubicBezTo>
                  <a:cubicBezTo>
                    <a:pt x="16377" y="17944"/>
                    <a:pt x="16452" y="17884"/>
                    <a:pt x="16557" y="17826"/>
                  </a:cubicBezTo>
                  <a:cubicBezTo>
                    <a:pt x="16582" y="17816"/>
                    <a:pt x="16603" y="17804"/>
                    <a:pt x="16629" y="17793"/>
                  </a:cubicBezTo>
                  <a:cubicBezTo>
                    <a:pt x="16693" y="17764"/>
                    <a:pt x="16772" y="17737"/>
                    <a:pt x="16877" y="17709"/>
                  </a:cubicBezTo>
                  <a:cubicBezTo>
                    <a:pt x="16940" y="17693"/>
                    <a:pt x="16996" y="17687"/>
                    <a:pt x="17047" y="17687"/>
                  </a:cubicBezTo>
                  <a:cubicBezTo>
                    <a:pt x="17168" y="17687"/>
                    <a:pt x="17262" y="17724"/>
                    <a:pt x="17351" y="17765"/>
                  </a:cubicBezTo>
                  <a:cubicBezTo>
                    <a:pt x="17386" y="17780"/>
                    <a:pt x="17419" y="17796"/>
                    <a:pt x="17455" y="17812"/>
                  </a:cubicBezTo>
                  <a:cubicBezTo>
                    <a:pt x="17520" y="17840"/>
                    <a:pt x="17588" y="17865"/>
                    <a:pt x="17668" y="17874"/>
                  </a:cubicBezTo>
                  <a:cubicBezTo>
                    <a:pt x="17687" y="17876"/>
                    <a:pt x="17706" y="17877"/>
                    <a:pt x="17725" y="17877"/>
                  </a:cubicBezTo>
                  <a:cubicBezTo>
                    <a:pt x="17765" y="17877"/>
                    <a:pt x="17807" y="17873"/>
                    <a:pt x="17853" y="17865"/>
                  </a:cubicBezTo>
                  <a:cubicBezTo>
                    <a:pt x="17868" y="17862"/>
                    <a:pt x="17884" y="17859"/>
                    <a:pt x="17899" y="17853"/>
                  </a:cubicBezTo>
                  <a:cubicBezTo>
                    <a:pt x="17970" y="17836"/>
                    <a:pt x="18032" y="17829"/>
                    <a:pt x="18087" y="17829"/>
                  </a:cubicBezTo>
                  <a:cubicBezTo>
                    <a:pt x="18241" y="17829"/>
                    <a:pt x="18349" y="17884"/>
                    <a:pt x="18465" y="17930"/>
                  </a:cubicBezTo>
                  <a:cubicBezTo>
                    <a:pt x="18543" y="17960"/>
                    <a:pt x="18624" y="17984"/>
                    <a:pt x="18727" y="17984"/>
                  </a:cubicBezTo>
                  <a:cubicBezTo>
                    <a:pt x="18750" y="17984"/>
                    <a:pt x="18774" y="17983"/>
                    <a:pt x="18799" y="17980"/>
                  </a:cubicBezTo>
                  <a:lnTo>
                    <a:pt x="18800" y="17980"/>
                  </a:lnTo>
                  <a:cubicBezTo>
                    <a:pt x="18836" y="17976"/>
                    <a:pt x="18874" y="17969"/>
                    <a:pt x="18916" y="17959"/>
                  </a:cubicBezTo>
                  <a:cubicBezTo>
                    <a:pt x="19012" y="17935"/>
                    <a:pt x="19090" y="17925"/>
                    <a:pt x="19158" y="17925"/>
                  </a:cubicBezTo>
                  <a:cubicBezTo>
                    <a:pt x="19187" y="17925"/>
                    <a:pt x="19214" y="17927"/>
                    <a:pt x="19240" y="17930"/>
                  </a:cubicBezTo>
                  <a:cubicBezTo>
                    <a:pt x="19255" y="17931"/>
                    <a:pt x="19271" y="17933"/>
                    <a:pt x="19285" y="17934"/>
                  </a:cubicBezTo>
                  <a:cubicBezTo>
                    <a:pt x="19346" y="17944"/>
                    <a:pt x="19398" y="17959"/>
                    <a:pt x="19451" y="17970"/>
                  </a:cubicBezTo>
                  <a:cubicBezTo>
                    <a:pt x="19497" y="17982"/>
                    <a:pt x="19541" y="17989"/>
                    <a:pt x="19591" y="17995"/>
                  </a:cubicBezTo>
                  <a:cubicBezTo>
                    <a:pt x="19613" y="17997"/>
                    <a:pt x="19635" y="17999"/>
                    <a:pt x="19659" y="17999"/>
                  </a:cubicBezTo>
                  <a:cubicBezTo>
                    <a:pt x="19704" y="17999"/>
                    <a:pt x="19753" y="17994"/>
                    <a:pt x="19809" y="17985"/>
                  </a:cubicBezTo>
                  <a:cubicBezTo>
                    <a:pt x="19834" y="17982"/>
                    <a:pt x="19861" y="17976"/>
                    <a:pt x="19890" y="17969"/>
                  </a:cubicBezTo>
                  <a:cubicBezTo>
                    <a:pt x="19896" y="17967"/>
                    <a:pt x="19902" y="17967"/>
                    <a:pt x="19906" y="17966"/>
                  </a:cubicBezTo>
                  <a:cubicBezTo>
                    <a:pt x="19945" y="17956"/>
                    <a:pt x="19978" y="17944"/>
                    <a:pt x="20010" y="17931"/>
                  </a:cubicBezTo>
                  <a:cubicBezTo>
                    <a:pt x="20060" y="17908"/>
                    <a:pt x="20104" y="17882"/>
                    <a:pt x="20140" y="17852"/>
                  </a:cubicBezTo>
                  <a:cubicBezTo>
                    <a:pt x="20169" y="17829"/>
                    <a:pt x="20193" y="17804"/>
                    <a:pt x="20216" y="17778"/>
                  </a:cubicBezTo>
                  <a:cubicBezTo>
                    <a:pt x="20229" y="17761"/>
                    <a:pt x="20244" y="17745"/>
                    <a:pt x="20257" y="17729"/>
                  </a:cubicBezTo>
                  <a:cubicBezTo>
                    <a:pt x="20286" y="17692"/>
                    <a:pt x="20309" y="17653"/>
                    <a:pt x="20336" y="17615"/>
                  </a:cubicBezTo>
                  <a:cubicBezTo>
                    <a:pt x="20366" y="17571"/>
                    <a:pt x="20400" y="17526"/>
                    <a:pt x="20437" y="17485"/>
                  </a:cubicBezTo>
                  <a:cubicBezTo>
                    <a:pt x="20505" y="17412"/>
                    <a:pt x="20592" y="17350"/>
                    <a:pt x="20732" y="17316"/>
                  </a:cubicBezTo>
                  <a:cubicBezTo>
                    <a:pt x="20739" y="17312"/>
                    <a:pt x="20746" y="17312"/>
                    <a:pt x="20753" y="17311"/>
                  </a:cubicBezTo>
                  <a:cubicBezTo>
                    <a:pt x="20824" y="17294"/>
                    <a:pt x="20885" y="17287"/>
                    <a:pt x="20939" y="17287"/>
                  </a:cubicBezTo>
                  <a:cubicBezTo>
                    <a:pt x="20980" y="17287"/>
                    <a:pt x="21017" y="17291"/>
                    <a:pt x="21052" y="17298"/>
                  </a:cubicBezTo>
                  <a:cubicBezTo>
                    <a:pt x="21085" y="17305"/>
                    <a:pt x="21116" y="17312"/>
                    <a:pt x="21146" y="17321"/>
                  </a:cubicBezTo>
                  <a:cubicBezTo>
                    <a:pt x="21165" y="17325"/>
                    <a:pt x="21182" y="17332"/>
                    <a:pt x="21198" y="17338"/>
                  </a:cubicBezTo>
                  <a:lnTo>
                    <a:pt x="21201" y="17338"/>
                  </a:lnTo>
                  <a:cubicBezTo>
                    <a:pt x="21254" y="17355"/>
                    <a:pt x="21305" y="17374"/>
                    <a:pt x="21361" y="17389"/>
                  </a:cubicBezTo>
                  <a:cubicBezTo>
                    <a:pt x="21396" y="17397"/>
                    <a:pt x="21433" y="17405"/>
                    <a:pt x="21475" y="17407"/>
                  </a:cubicBezTo>
                  <a:cubicBezTo>
                    <a:pt x="21497" y="17407"/>
                    <a:pt x="21515" y="17410"/>
                    <a:pt x="21540" y="17410"/>
                  </a:cubicBezTo>
                  <a:cubicBezTo>
                    <a:pt x="21599" y="17410"/>
                    <a:pt x="21663" y="17400"/>
                    <a:pt x="21738" y="17383"/>
                  </a:cubicBezTo>
                  <a:cubicBezTo>
                    <a:pt x="21772" y="17376"/>
                    <a:pt x="21803" y="17367"/>
                    <a:pt x="21833" y="17360"/>
                  </a:cubicBezTo>
                  <a:cubicBezTo>
                    <a:pt x="21866" y="17354"/>
                    <a:pt x="21895" y="17348"/>
                    <a:pt x="21922" y="17342"/>
                  </a:cubicBezTo>
                  <a:cubicBezTo>
                    <a:pt x="21924" y="17342"/>
                    <a:pt x="21924" y="17341"/>
                    <a:pt x="21925" y="17341"/>
                  </a:cubicBezTo>
                  <a:cubicBezTo>
                    <a:pt x="21930" y="17341"/>
                    <a:pt x="21933" y="17340"/>
                    <a:pt x="21934" y="17340"/>
                  </a:cubicBezTo>
                  <a:cubicBezTo>
                    <a:pt x="22055" y="17318"/>
                    <a:pt x="22139" y="17316"/>
                    <a:pt x="22223" y="17312"/>
                  </a:cubicBezTo>
                  <a:cubicBezTo>
                    <a:pt x="22309" y="17309"/>
                    <a:pt x="22396" y="17305"/>
                    <a:pt x="22523" y="17282"/>
                  </a:cubicBezTo>
                  <a:cubicBezTo>
                    <a:pt x="22529" y="17282"/>
                    <a:pt x="22532" y="17280"/>
                    <a:pt x="22537" y="17280"/>
                  </a:cubicBezTo>
                  <a:cubicBezTo>
                    <a:pt x="22566" y="17275"/>
                    <a:pt x="22597" y="17267"/>
                    <a:pt x="22631" y="17259"/>
                  </a:cubicBezTo>
                  <a:cubicBezTo>
                    <a:pt x="22651" y="17254"/>
                    <a:pt x="22669" y="17249"/>
                    <a:pt x="22690" y="17244"/>
                  </a:cubicBezTo>
                  <a:cubicBezTo>
                    <a:pt x="22725" y="17237"/>
                    <a:pt x="22755" y="17224"/>
                    <a:pt x="22783" y="17208"/>
                  </a:cubicBezTo>
                  <a:cubicBezTo>
                    <a:pt x="22793" y="17204"/>
                    <a:pt x="22800" y="17197"/>
                    <a:pt x="22810" y="17191"/>
                  </a:cubicBezTo>
                  <a:cubicBezTo>
                    <a:pt x="22820" y="17187"/>
                    <a:pt x="22828" y="17179"/>
                    <a:pt x="22836" y="17172"/>
                  </a:cubicBezTo>
                  <a:cubicBezTo>
                    <a:pt x="22861" y="17152"/>
                    <a:pt x="22879" y="17130"/>
                    <a:pt x="22898" y="17104"/>
                  </a:cubicBezTo>
                  <a:cubicBezTo>
                    <a:pt x="22901" y="17101"/>
                    <a:pt x="22905" y="17096"/>
                    <a:pt x="22907" y="17093"/>
                  </a:cubicBezTo>
                  <a:cubicBezTo>
                    <a:pt x="22955" y="17025"/>
                    <a:pt x="22986" y="16944"/>
                    <a:pt x="23014" y="16857"/>
                  </a:cubicBezTo>
                  <a:lnTo>
                    <a:pt x="23030" y="16804"/>
                  </a:lnTo>
                  <a:cubicBezTo>
                    <a:pt x="23074" y="16648"/>
                    <a:pt x="23109" y="16488"/>
                    <a:pt x="23188" y="16367"/>
                  </a:cubicBezTo>
                  <a:cubicBezTo>
                    <a:pt x="23204" y="16342"/>
                    <a:pt x="23223" y="16316"/>
                    <a:pt x="23246" y="16294"/>
                  </a:cubicBezTo>
                  <a:cubicBezTo>
                    <a:pt x="23289" y="16253"/>
                    <a:pt x="23344" y="16221"/>
                    <a:pt x="23412" y="16202"/>
                  </a:cubicBezTo>
                  <a:cubicBezTo>
                    <a:pt x="23825" y="16100"/>
                    <a:pt x="23880" y="16118"/>
                    <a:pt x="24213" y="16042"/>
                  </a:cubicBezTo>
                  <a:cubicBezTo>
                    <a:pt x="24257" y="16033"/>
                    <a:pt x="24301" y="16022"/>
                    <a:pt x="24352" y="16010"/>
                  </a:cubicBezTo>
                  <a:cubicBezTo>
                    <a:pt x="24420" y="15993"/>
                    <a:pt x="24479" y="15986"/>
                    <a:pt x="24532" y="15986"/>
                  </a:cubicBezTo>
                  <a:cubicBezTo>
                    <a:pt x="24648" y="15986"/>
                    <a:pt x="24737" y="16019"/>
                    <a:pt x="24824" y="16055"/>
                  </a:cubicBezTo>
                  <a:cubicBezTo>
                    <a:pt x="24934" y="16101"/>
                    <a:pt x="25036" y="16154"/>
                    <a:pt x="25179" y="16157"/>
                  </a:cubicBezTo>
                  <a:cubicBezTo>
                    <a:pt x="25185" y="16157"/>
                    <a:pt x="25192" y="16158"/>
                    <a:pt x="25199" y="16158"/>
                  </a:cubicBezTo>
                  <a:cubicBezTo>
                    <a:pt x="25250" y="16158"/>
                    <a:pt x="25309" y="16152"/>
                    <a:pt x="25374" y="16134"/>
                  </a:cubicBezTo>
                  <a:cubicBezTo>
                    <a:pt x="25423" y="16121"/>
                    <a:pt x="25466" y="16107"/>
                    <a:pt x="25505" y="16094"/>
                  </a:cubicBezTo>
                  <a:cubicBezTo>
                    <a:pt x="25625" y="16051"/>
                    <a:pt x="25700" y="16000"/>
                    <a:pt x="25769" y="15948"/>
                  </a:cubicBezTo>
                  <a:cubicBezTo>
                    <a:pt x="25889" y="15859"/>
                    <a:pt x="25986" y="15765"/>
                    <a:pt x="26250" y="15697"/>
                  </a:cubicBezTo>
                  <a:cubicBezTo>
                    <a:pt x="26530" y="15628"/>
                    <a:pt x="26596" y="15421"/>
                    <a:pt x="26705" y="15242"/>
                  </a:cubicBezTo>
                  <a:cubicBezTo>
                    <a:pt x="26758" y="15160"/>
                    <a:pt x="26819" y="15080"/>
                    <a:pt x="26917" y="15024"/>
                  </a:cubicBezTo>
                  <a:cubicBezTo>
                    <a:pt x="26956" y="15003"/>
                    <a:pt x="27002" y="14982"/>
                    <a:pt x="27056" y="14971"/>
                  </a:cubicBezTo>
                  <a:cubicBezTo>
                    <a:pt x="27083" y="14964"/>
                    <a:pt x="27107" y="14959"/>
                    <a:pt x="27133" y="14958"/>
                  </a:cubicBezTo>
                  <a:cubicBezTo>
                    <a:pt x="27150" y="14956"/>
                    <a:pt x="27165" y="14955"/>
                    <a:pt x="27181" y="14955"/>
                  </a:cubicBezTo>
                  <a:cubicBezTo>
                    <a:pt x="27421" y="14955"/>
                    <a:pt x="27571" y="15148"/>
                    <a:pt x="27761" y="15255"/>
                  </a:cubicBezTo>
                  <a:cubicBezTo>
                    <a:pt x="27834" y="15296"/>
                    <a:pt x="27914" y="15325"/>
                    <a:pt x="28008" y="15325"/>
                  </a:cubicBezTo>
                  <a:cubicBezTo>
                    <a:pt x="28046" y="15325"/>
                    <a:pt x="28086" y="15320"/>
                    <a:pt x="28129" y="15310"/>
                  </a:cubicBezTo>
                  <a:cubicBezTo>
                    <a:pt x="28132" y="15310"/>
                    <a:pt x="28137" y="15310"/>
                    <a:pt x="28138" y="15307"/>
                  </a:cubicBezTo>
                  <a:cubicBezTo>
                    <a:pt x="28392" y="15242"/>
                    <a:pt x="28492" y="15160"/>
                    <a:pt x="28612" y="15080"/>
                  </a:cubicBezTo>
                  <a:lnTo>
                    <a:pt x="28613" y="15079"/>
                  </a:lnTo>
                  <a:cubicBezTo>
                    <a:pt x="28674" y="15039"/>
                    <a:pt x="28737" y="15000"/>
                    <a:pt x="28830" y="14964"/>
                  </a:cubicBezTo>
                  <a:cubicBezTo>
                    <a:pt x="28882" y="14942"/>
                    <a:pt x="28942" y="14923"/>
                    <a:pt x="29014" y="14903"/>
                  </a:cubicBezTo>
                  <a:lnTo>
                    <a:pt x="29017" y="14903"/>
                  </a:lnTo>
                  <a:cubicBezTo>
                    <a:pt x="29092" y="14884"/>
                    <a:pt x="29157" y="14876"/>
                    <a:pt x="29215" y="14876"/>
                  </a:cubicBezTo>
                  <a:cubicBezTo>
                    <a:pt x="29259" y="14876"/>
                    <a:pt x="29299" y="14881"/>
                    <a:pt x="29338" y="14889"/>
                  </a:cubicBezTo>
                  <a:cubicBezTo>
                    <a:pt x="29509" y="14923"/>
                    <a:pt x="29630" y="15015"/>
                    <a:pt x="29831" y="15015"/>
                  </a:cubicBezTo>
                  <a:cubicBezTo>
                    <a:pt x="29858" y="15015"/>
                    <a:pt x="29886" y="15013"/>
                    <a:pt x="29915" y="15010"/>
                  </a:cubicBezTo>
                  <a:cubicBezTo>
                    <a:pt x="29950" y="15004"/>
                    <a:pt x="29987" y="15000"/>
                    <a:pt x="30028" y="14988"/>
                  </a:cubicBezTo>
                  <a:cubicBezTo>
                    <a:pt x="30096" y="14971"/>
                    <a:pt x="30152" y="14945"/>
                    <a:pt x="30199" y="14913"/>
                  </a:cubicBezTo>
                  <a:cubicBezTo>
                    <a:pt x="30233" y="14887"/>
                    <a:pt x="30262" y="14860"/>
                    <a:pt x="30289" y="14829"/>
                  </a:cubicBezTo>
                  <a:cubicBezTo>
                    <a:pt x="30303" y="14812"/>
                    <a:pt x="30316" y="14795"/>
                    <a:pt x="30329" y="14779"/>
                  </a:cubicBezTo>
                  <a:cubicBezTo>
                    <a:pt x="30347" y="14754"/>
                    <a:pt x="30361" y="14730"/>
                    <a:pt x="30377" y="14704"/>
                  </a:cubicBezTo>
                  <a:cubicBezTo>
                    <a:pt x="30384" y="14689"/>
                    <a:pt x="30396" y="14672"/>
                    <a:pt x="30404" y="14656"/>
                  </a:cubicBezTo>
                  <a:cubicBezTo>
                    <a:pt x="30420" y="14621"/>
                    <a:pt x="30438" y="14590"/>
                    <a:pt x="30455" y="14557"/>
                  </a:cubicBezTo>
                  <a:cubicBezTo>
                    <a:pt x="30462" y="14546"/>
                    <a:pt x="30469" y="14533"/>
                    <a:pt x="30477" y="14520"/>
                  </a:cubicBezTo>
                  <a:cubicBezTo>
                    <a:pt x="30529" y="14434"/>
                    <a:pt x="30589" y="14353"/>
                    <a:pt x="30684" y="14295"/>
                  </a:cubicBezTo>
                  <a:cubicBezTo>
                    <a:pt x="30693" y="14292"/>
                    <a:pt x="30700" y="14288"/>
                    <a:pt x="30709" y="14282"/>
                  </a:cubicBezTo>
                  <a:lnTo>
                    <a:pt x="30712" y="14281"/>
                  </a:lnTo>
                  <a:cubicBezTo>
                    <a:pt x="30741" y="14266"/>
                    <a:pt x="30771" y="14253"/>
                    <a:pt x="30806" y="14245"/>
                  </a:cubicBezTo>
                  <a:lnTo>
                    <a:pt x="30807" y="14245"/>
                  </a:lnTo>
                  <a:cubicBezTo>
                    <a:pt x="30814" y="14243"/>
                    <a:pt x="30820" y="14242"/>
                    <a:pt x="30827" y="14239"/>
                  </a:cubicBezTo>
                  <a:cubicBezTo>
                    <a:pt x="30883" y="14225"/>
                    <a:pt x="30934" y="14219"/>
                    <a:pt x="30981" y="14219"/>
                  </a:cubicBezTo>
                  <a:cubicBezTo>
                    <a:pt x="31121" y="14219"/>
                    <a:pt x="31226" y="14273"/>
                    <a:pt x="31330" y="14333"/>
                  </a:cubicBezTo>
                  <a:cubicBezTo>
                    <a:pt x="31446" y="14397"/>
                    <a:pt x="31560" y="14467"/>
                    <a:pt x="31717" y="14467"/>
                  </a:cubicBezTo>
                  <a:cubicBezTo>
                    <a:pt x="31763" y="14467"/>
                    <a:pt x="31813" y="14461"/>
                    <a:pt x="31868" y="14447"/>
                  </a:cubicBezTo>
                  <a:cubicBezTo>
                    <a:pt x="32331" y="14330"/>
                    <a:pt x="32285" y="14141"/>
                    <a:pt x="32749" y="14022"/>
                  </a:cubicBezTo>
                  <a:cubicBezTo>
                    <a:pt x="32772" y="14015"/>
                    <a:pt x="32793" y="14012"/>
                    <a:pt x="32814" y="14007"/>
                  </a:cubicBezTo>
                  <a:cubicBezTo>
                    <a:pt x="32901" y="13988"/>
                    <a:pt x="32973" y="13982"/>
                    <a:pt x="33036" y="13982"/>
                  </a:cubicBezTo>
                  <a:cubicBezTo>
                    <a:pt x="33119" y="13982"/>
                    <a:pt x="33187" y="13993"/>
                    <a:pt x="33255" y="14004"/>
                  </a:cubicBezTo>
                  <a:cubicBezTo>
                    <a:pt x="33297" y="14008"/>
                    <a:pt x="33339" y="14014"/>
                    <a:pt x="33384" y="14018"/>
                  </a:cubicBezTo>
                  <a:lnTo>
                    <a:pt x="33385" y="14018"/>
                  </a:lnTo>
                  <a:cubicBezTo>
                    <a:pt x="33402" y="14019"/>
                    <a:pt x="33419" y="14020"/>
                    <a:pt x="33436" y="14020"/>
                  </a:cubicBezTo>
                  <a:cubicBezTo>
                    <a:pt x="33461" y="14020"/>
                    <a:pt x="33486" y="14019"/>
                    <a:pt x="33515" y="14015"/>
                  </a:cubicBezTo>
                  <a:cubicBezTo>
                    <a:pt x="33528" y="14015"/>
                    <a:pt x="33543" y="14014"/>
                    <a:pt x="33556" y="14012"/>
                  </a:cubicBezTo>
                  <a:cubicBezTo>
                    <a:pt x="33608" y="14007"/>
                    <a:pt x="33664" y="13996"/>
                    <a:pt x="33729" y="13979"/>
                  </a:cubicBezTo>
                  <a:cubicBezTo>
                    <a:pt x="33758" y="13972"/>
                    <a:pt x="33782" y="13963"/>
                    <a:pt x="33808" y="13955"/>
                  </a:cubicBezTo>
                  <a:lnTo>
                    <a:pt x="33810" y="13955"/>
                  </a:lnTo>
                  <a:cubicBezTo>
                    <a:pt x="33827" y="13947"/>
                    <a:pt x="33846" y="13940"/>
                    <a:pt x="33862" y="13931"/>
                  </a:cubicBezTo>
                  <a:cubicBezTo>
                    <a:pt x="34015" y="13855"/>
                    <a:pt x="34085" y="13737"/>
                    <a:pt x="34165" y="13623"/>
                  </a:cubicBezTo>
                  <a:cubicBezTo>
                    <a:pt x="34241" y="13510"/>
                    <a:pt x="34329" y="13406"/>
                    <a:pt x="34513" y="13348"/>
                  </a:cubicBezTo>
                  <a:cubicBezTo>
                    <a:pt x="34526" y="13344"/>
                    <a:pt x="34540" y="13341"/>
                    <a:pt x="34553" y="13337"/>
                  </a:cubicBezTo>
                  <a:cubicBezTo>
                    <a:pt x="34687" y="13304"/>
                    <a:pt x="34786" y="13294"/>
                    <a:pt x="34870" y="13294"/>
                  </a:cubicBezTo>
                  <a:cubicBezTo>
                    <a:pt x="34917" y="13294"/>
                    <a:pt x="34960" y="13297"/>
                    <a:pt x="35002" y="13301"/>
                  </a:cubicBezTo>
                  <a:cubicBezTo>
                    <a:pt x="35069" y="13307"/>
                    <a:pt x="35133" y="13315"/>
                    <a:pt x="35209" y="13315"/>
                  </a:cubicBezTo>
                  <a:cubicBezTo>
                    <a:pt x="35269" y="13315"/>
                    <a:pt x="35336" y="13310"/>
                    <a:pt x="35418" y="13296"/>
                  </a:cubicBezTo>
                  <a:cubicBezTo>
                    <a:pt x="35449" y="13291"/>
                    <a:pt x="35486" y="13282"/>
                    <a:pt x="35523" y="13272"/>
                  </a:cubicBezTo>
                  <a:cubicBezTo>
                    <a:pt x="35559" y="13263"/>
                    <a:pt x="35593" y="13259"/>
                    <a:pt x="35626" y="13259"/>
                  </a:cubicBezTo>
                  <a:cubicBezTo>
                    <a:pt x="35908" y="13259"/>
                    <a:pt x="36082" y="13564"/>
                    <a:pt x="36317" y="13695"/>
                  </a:cubicBezTo>
                  <a:cubicBezTo>
                    <a:pt x="36382" y="13730"/>
                    <a:pt x="36451" y="13753"/>
                    <a:pt x="36527" y="13753"/>
                  </a:cubicBezTo>
                  <a:cubicBezTo>
                    <a:pt x="36560" y="13753"/>
                    <a:pt x="36594" y="13749"/>
                    <a:pt x="36630" y="13739"/>
                  </a:cubicBezTo>
                  <a:cubicBezTo>
                    <a:pt x="36734" y="13712"/>
                    <a:pt x="36805" y="13647"/>
                    <a:pt x="36855" y="13559"/>
                  </a:cubicBezTo>
                  <a:cubicBezTo>
                    <a:pt x="36941" y="13409"/>
                    <a:pt x="36971" y="13192"/>
                    <a:pt x="37024" y="13005"/>
                  </a:cubicBezTo>
                  <a:cubicBezTo>
                    <a:pt x="37056" y="12901"/>
                    <a:pt x="37092" y="12803"/>
                    <a:pt x="37151" y="12730"/>
                  </a:cubicBezTo>
                  <a:cubicBezTo>
                    <a:pt x="37196" y="12676"/>
                    <a:pt x="37255" y="12634"/>
                    <a:pt x="37333" y="12614"/>
                  </a:cubicBezTo>
                  <a:cubicBezTo>
                    <a:pt x="37371" y="12604"/>
                    <a:pt x="37406" y="12600"/>
                    <a:pt x="37440" y="12600"/>
                  </a:cubicBezTo>
                  <a:cubicBezTo>
                    <a:pt x="37552" y="12600"/>
                    <a:pt x="37647" y="12645"/>
                    <a:pt x="37734" y="12706"/>
                  </a:cubicBezTo>
                  <a:cubicBezTo>
                    <a:pt x="37802" y="12755"/>
                    <a:pt x="37867" y="12810"/>
                    <a:pt x="37932" y="12865"/>
                  </a:cubicBezTo>
                  <a:cubicBezTo>
                    <a:pt x="37983" y="12908"/>
                    <a:pt x="38035" y="12947"/>
                    <a:pt x="38090" y="12979"/>
                  </a:cubicBezTo>
                  <a:cubicBezTo>
                    <a:pt x="38158" y="13016"/>
                    <a:pt x="38231" y="13042"/>
                    <a:pt x="38315" y="13042"/>
                  </a:cubicBezTo>
                  <a:cubicBezTo>
                    <a:pt x="38337" y="13042"/>
                    <a:pt x="38360" y="13040"/>
                    <a:pt x="38384" y="13037"/>
                  </a:cubicBezTo>
                  <a:cubicBezTo>
                    <a:pt x="38399" y="13032"/>
                    <a:pt x="38413" y="13031"/>
                    <a:pt x="38427" y="13026"/>
                  </a:cubicBezTo>
                  <a:cubicBezTo>
                    <a:pt x="38557" y="12995"/>
                    <a:pt x="38625" y="12940"/>
                    <a:pt x="38663" y="12871"/>
                  </a:cubicBezTo>
                  <a:cubicBezTo>
                    <a:pt x="38710" y="12787"/>
                    <a:pt x="38713" y="12683"/>
                    <a:pt x="38726" y="12567"/>
                  </a:cubicBezTo>
                  <a:cubicBezTo>
                    <a:pt x="38739" y="12433"/>
                    <a:pt x="38768" y="12289"/>
                    <a:pt x="38885" y="12149"/>
                  </a:cubicBezTo>
                  <a:cubicBezTo>
                    <a:pt x="38899" y="12131"/>
                    <a:pt x="38914" y="12116"/>
                    <a:pt x="38927" y="12101"/>
                  </a:cubicBezTo>
                  <a:cubicBezTo>
                    <a:pt x="39145" y="11864"/>
                    <a:pt x="39240" y="11939"/>
                    <a:pt x="39282" y="11733"/>
                  </a:cubicBezTo>
                  <a:cubicBezTo>
                    <a:pt x="39291" y="11687"/>
                    <a:pt x="39298" y="11626"/>
                    <a:pt x="39304" y="11544"/>
                  </a:cubicBezTo>
                  <a:cubicBezTo>
                    <a:pt x="39308" y="11504"/>
                    <a:pt x="39315" y="11466"/>
                    <a:pt x="39324" y="11434"/>
                  </a:cubicBezTo>
                  <a:cubicBezTo>
                    <a:pt x="39356" y="11323"/>
                    <a:pt x="39425" y="11244"/>
                    <a:pt x="39504" y="11177"/>
                  </a:cubicBezTo>
                  <a:cubicBezTo>
                    <a:pt x="39677" y="11031"/>
                    <a:pt x="39903" y="10936"/>
                    <a:pt x="39919" y="10643"/>
                  </a:cubicBezTo>
                  <a:cubicBezTo>
                    <a:pt x="39921" y="10619"/>
                    <a:pt x="39921" y="10593"/>
                    <a:pt x="39919" y="10568"/>
                  </a:cubicBezTo>
                  <a:cubicBezTo>
                    <a:pt x="39911" y="10438"/>
                    <a:pt x="39861" y="10347"/>
                    <a:pt x="39799" y="10265"/>
                  </a:cubicBezTo>
                  <a:cubicBezTo>
                    <a:pt x="39737" y="10187"/>
                    <a:pt x="39664" y="10118"/>
                    <a:pt x="39607" y="10037"/>
                  </a:cubicBezTo>
                  <a:cubicBezTo>
                    <a:pt x="39543" y="9949"/>
                    <a:pt x="39498" y="9842"/>
                    <a:pt x="39507" y="9688"/>
                  </a:cubicBezTo>
                  <a:cubicBezTo>
                    <a:pt x="39535" y="9223"/>
                    <a:pt x="39024" y="9192"/>
                    <a:pt x="39051" y="8729"/>
                  </a:cubicBezTo>
                  <a:cubicBezTo>
                    <a:pt x="39078" y="8263"/>
                    <a:pt x="39627" y="8295"/>
                    <a:pt x="39654" y="7830"/>
                  </a:cubicBezTo>
                  <a:cubicBezTo>
                    <a:pt x="39680" y="7364"/>
                    <a:pt x="39686" y="7364"/>
                    <a:pt x="39714" y="6899"/>
                  </a:cubicBezTo>
                  <a:cubicBezTo>
                    <a:pt x="39728" y="6655"/>
                    <a:pt x="39669" y="6534"/>
                    <a:pt x="39614" y="6407"/>
                  </a:cubicBezTo>
                  <a:cubicBezTo>
                    <a:pt x="39578" y="6326"/>
                    <a:pt x="39543" y="6239"/>
                    <a:pt x="39535" y="6115"/>
                  </a:cubicBezTo>
                  <a:cubicBezTo>
                    <a:pt x="39532" y="6069"/>
                    <a:pt x="39529" y="6017"/>
                    <a:pt x="39533" y="5956"/>
                  </a:cubicBezTo>
                  <a:cubicBezTo>
                    <a:pt x="39542" y="5784"/>
                    <a:pt x="39640" y="5682"/>
                    <a:pt x="39760" y="5597"/>
                  </a:cubicBezTo>
                  <a:lnTo>
                    <a:pt x="39763" y="5595"/>
                  </a:lnTo>
                  <a:cubicBezTo>
                    <a:pt x="39791" y="5575"/>
                    <a:pt x="39822" y="5556"/>
                    <a:pt x="39852" y="5538"/>
                  </a:cubicBezTo>
                  <a:cubicBezTo>
                    <a:pt x="39880" y="5520"/>
                    <a:pt x="39903" y="5504"/>
                    <a:pt x="39930" y="5488"/>
                  </a:cubicBezTo>
                  <a:cubicBezTo>
                    <a:pt x="39944" y="5480"/>
                    <a:pt x="39959" y="5470"/>
                    <a:pt x="39972" y="5461"/>
                  </a:cubicBezTo>
                  <a:cubicBezTo>
                    <a:pt x="40018" y="5432"/>
                    <a:pt x="40061" y="5402"/>
                    <a:pt x="40102" y="5366"/>
                  </a:cubicBezTo>
                  <a:cubicBezTo>
                    <a:pt x="40128" y="5343"/>
                    <a:pt x="40154" y="5317"/>
                    <a:pt x="40175" y="5288"/>
                  </a:cubicBezTo>
                  <a:cubicBezTo>
                    <a:pt x="40183" y="5281"/>
                    <a:pt x="40190" y="5271"/>
                    <a:pt x="40196" y="5260"/>
                  </a:cubicBezTo>
                  <a:cubicBezTo>
                    <a:pt x="40232" y="5206"/>
                    <a:pt x="40253" y="5142"/>
                    <a:pt x="40258" y="5063"/>
                  </a:cubicBezTo>
                  <a:cubicBezTo>
                    <a:pt x="40258" y="5035"/>
                    <a:pt x="40258" y="5011"/>
                    <a:pt x="40256" y="4986"/>
                  </a:cubicBezTo>
                  <a:cubicBezTo>
                    <a:pt x="40256" y="4985"/>
                    <a:pt x="40256" y="4982"/>
                    <a:pt x="40255" y="4977"/>
                  </a:cubicBezTo>
                  <a:cubicBezTo>
                    <a:pt x="40236" y="4806"/>
                    <a:pt x="40126" y="4697"/>
                    <a:pt x="40011" y="4595"/>
                  </a:cubicBezTo>
                  <a:cubicBezTo>
                    <a:pt x="39882" y="4481"/>
                    <a:pt x="39750" y="4370"/>
                    <a:pt x="39729" y="4178"/>
                  </a:cubicBezTo>
                  <a:cubicBezTo>
                    <a:pt x="39729" y="4176"/>
                    <a:pt x="39729" y="4175"/>
                    <a:pt x="39728" y="4173"/>
                  </a:cubicBezTo>
                  <a:cubicBezTo>
                    <a:pt x="39727" y="4150"/>
                    <a:pt x="39727" y="4126"/>
                    <a:pt x="39728" y="4100"/>
                  </a:cubicBezTo>
                  <a:lnTo>
                    <a:pt x="39728" y="4096"/>
                  </a:lnTo>
                  <a:cubicBezTo>
                    <a:pt x="39731" y="4042"/>
                    <a:pt x="39732" y="3994"/>
                    <a:pt x="39732" y="3951"/>
                  </a:cubicBezTo>
                  <a:cubicBezTo>
                    <a:pt x="39732" y="3892"/>
                    <a:pt x="39731" y="3841"/>
                    <a:pt x="39728" y="3798"/>
                  </a:cubicBezTo>
                  <a:cubicBezTo>
                    <a:pt x="39727" y="3762"/>
                    <a:pt x="39722" y="3727"/>
                    <a:pt x="39719" y="3697"/>
                  </a:cubicBezTo>
                  <a:cubicBezTo>
                    <a:pt x="39716" y="3671"/>
                    <a:pt x="39714" y="3652"/>
                    <a:pt x="39709" y="3628"/>
                  </a:cubicBezTo>
                  <a:cubicBezTo>
                    <a:pt x="39698" y="3540"/>
                    <a:pt x="39685" y="3450"/>
                    <a:pt x="39686" y="3310"/>
                  </a:cubicBezTo>
                  <a:cubicBezTo>
                    <a:pt x="39686" y="3267"/>
                    <a:pt x="39688" y="3219"/>
                    <a:pt x="39692" y="3163"/>
                  </a:cubicBezTo>
                  <a:cubicBezTo>
                    <a:pt x="39693" y="3123"/>
                    <a:pt x="39701" y="3085"/>
                    <a:pt x="39712" y="3053"/>
                  </a:cubicBezTo>
                  <a:cubicBezTo>
                    <a:pt x="39714" y="3049"/>
                    <a:pt x="39714" y="3046"/>
                    <a:pt x="39715" y="3042"/>
                  </a:cubicBezTo>
                  <a:cubicBezTo>
                    <a:pt x="39729" y="3000"/>
                    <a:pt x="39750" y="2962"/>
                    <a:pt x="39777" y="2931"/>
                  </a:cubicBezTo>
                  <a:cubicBezTo>
                    <a:pt x="39810" y="2882"/>
                    <a:pt x="39856" y="2841"/>
                    <a:pt x="39903" y="2805"/>
                  </a:cubicBezTo>
                  <a:lnTo>
                    <a:pt x="39908" y="2801"/>
                  </a:lnTo>
                  <a:cubicBezTo>
                    <a:pt x="39940" y="2776"/>
                    <a:pt x="39975" y="2753"/>
                    <a:pt x="40011" y="2730"/>
                  </a:cubicBezTo>
                  <a:cubicBezTo>
                    <a:pt x="40015" y="2726"/>
                    <a:pt x="40018" y="2723"/>
                    <a:pt x="40024" y="2721"/>
                  </a:cubicBezTo>
                  <a:cubicBezTo>
                    <a:pt x="40076" y="2687"/>
                    <a:pt x="40131" y="2652"/>
                    <a:pt x="40177" y="2613"/>
                  </a:cubicBezTo>
                  <a:cubicBezTo>
                    <a:pt x="40210" y="2587"/>
                    <a:pt x="40240" y="2558"/>
                    <a:pt x="40268" y="2528"/>
                  </a:cubicBezTo>
                  <a:cubicBezTo>
                    <a:pt x="40301" y="2487"/>
                    <a:pt x="40328" y="2444"/>
                    <a:pt x="40347" y="2392"/>
                  </a:cubicBezTo>
                  <a:cubicBezTo>
                    <a:pt x="40362" y="2355"/>
                    <a:pt x="40370" y="2314"/>
                    <a:pt x="40372" y="2268"/>
                  </a:cubicBezTo>
                  <a:cubicBezTo>
                    <a:pt x="40373" y="2254"/>
                    <a:pt x="40373" y="2239"/>
                    <a:pt x="40373" y="2226"/>
                  </a:cubicBezTo>
                  <a:cubicBezTo>
                    <a:pt x="40372" y="2028"/>
                    <a:pt x="40258" y="1930"/>
                    <a:pt x="40105" y="1838"/>
                  </a:cubicBezTo>
                  <a:cubicBezTo>
                    <a:pt x="40100" y="1835"/>
                    <a:pt x="40099" y="1835"/>
                    <a:pt x="40096" y="1832"/>
                  </a:cubicBezTo>
                  <a:lnTo>
                    <a:pt x="40093" y="1831"/>
                  </a:lnTo>
                  <a:cubicBezTo>
                    <a:pt x="39976" y="1756"/>
                    <a:pt x="39845" y="1683"/>
                    <a:pt x="39742" y="1561"/>
                  </a:cubicBezTo>
                  <a:cubicBezTo>
                    <a:pt x="39721" y="1533"/>
                    <a:pt x="39702" y="1506"/>
                    <a:pt x="39682" y="1474"/>
                  </a:cubicBezTo>
                  <a:cubicBezTo>
                    <a:pt x="39673" y="1460"/>
                    <a:pt x="39666" y="1442"/>
                    <a:pt x="39657" y="1427"/>
                  </a:cubicBezTo>
                  <a:cubicBezTo>
                    <a:pt x="39585" y="1276"/>
                    <a:pt x="39594" y="1128"/>
                    <a:pt x="39610" y="986"/>
                  </a:cubicBezTo>
                  <a:cubicBezTo>
                    <a:pt x="39636" y="762"/>
                    <a:pt x="39682" y="562"/>
                    <a:pt x="39462" y="418"/>
                  </a:cubicBezTo>
                  <a:cubicBezTo>
                    <a:pt x="39444" y="406"/>
                    <a:pt x="39426" y="394"/>
                    <a:pt x="39408" y="387"/>
                  </a:cubicBezTo>
                  <a:cubicBezTo>
                    <a:pt x="39359" y="366"/>
                    <a:pt x="39310" y="357"/>
                    <a:pt x="39262" y="357"/>
                  </a:cubicBezTo>
                  <a:cubicBezTo>
                    <a:pt x="39113" y="357"/>
                    <a:pt x="38965" y="440"/>
                    <a:pt x="38819" y="497"/>
                  </a:cubicBezTo>
                  <a:cubicBezTo>
                    <a:pt x="38742" y="528"/>
                    <a:pt x="38666" y="550"/>
                    <a:pt x="38591" y="550"/>
                  </a:cubicBezTo>
                  <a:cubicBezTo>
                    <a:pt x="38563" y="550"/>
                    <a:pt x="38536" y="547"/>
                    <a:pt x="38508" y="540"/>
                  </a:cubicBezTo>
                  <a:cubicBezTo>
                    <a:pt x="38469" y="533"/>
                    <a:pt x="38430" y="517"/>
                    <a:pt x="38390" y="490"/>
                  </a:cubicBezTo>
                  <a:cubicBezTo>
                    <a:pt x="38084" y="292"/>
                    <a:pt x="38100" y="348"/>
                    <a:pt x="37851" y="331"/>
                  </a:cubicBezTo>
                  <a:cubicBezTo>
                    <a:pt x="37808" y="329"/>
                    <a:pt x="37755" y="324"/>
                    <a:pt x="37693" y="315"/>
                  </a:cubicBezTo>
                  <a:cubicBezTo>
                    <a:pt x="37628" y="305"/>
                    <a:pt x="37573" y="298"/>
                    <a:pt x="37527" y="288"/>
                  </a:cubicBezTo>
                  <a:cubicBezTo>
                    <a:pt x="37365" y="262"/>
                    <a:pt x="37288" y="241"/>
                    <a:pt x="37192" y="234"/>
                  </a:cubicBezTo>
                  <a:cubicBezTo>
                    <a:pt x="37165" y="232"/>
                    <a:pt x="37136" y="230"/>
                    <a:pt x="37104" y="230"/>
                  </a:cubicBezTo>
                  <a:cubicBezTo>
                    <a:pt x="37039" y="230"/>
                    <a:pt x="36957" y="236"/>
                    <a:pt x="36841" y="247"/>
                  </a:cubicBezTo>
                  <a:cubicBezTo>
                    <a:pt x="36819" y="249"/>
                    <a:pt x="36799" y="250"/>
                    <a:pt x="36779" y="250"/>
                  </a:cubicBezTo>
                  <a:cubicBezTo>
                    <a:pt x="36775" y="250"/>
                    <a:pt x="36772" y="250"/>
                    <a:pt x="36768" y="250"/>
                  </a:cubicBezTo>
                  <a:cubicBezTo>
                    <a:pt x="36415" y="250"/>
                    <a:pt x="36292" y="1"/>
                    <a:pt x="359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39"/>
            <p:cNvSpPr/>
            <p:nvPr/>
          </p:nvSpPr>
          <p:spPr>
            <a:xfrm>
              <a:off x="6563630" y="2145020"/>
              <a:ext cx="769794" cy="380461"/>
            </a:xfrm>
            <a:custGeom>
              <a:rect b="b" l="l" r="r" t="t"/>
              <a:pathLst>
                <a:path extrusionOk="0" h="20197" w="40865">
                  <a:moveTo>
                    <a:pt x="29186" y="14903"/>
                  </a:moveTo>
                  <a:lnTo>
                    <a:pt x="29186" y="14903"/>
                  </a:lnTo>
                  <a:cubicBezTo>
                    <a:pt x="29186" y="14903"/>
                    <a:pt x="29186" y="14903"/>
                    <a:pt x="29186" y="14903"/>
                  </a:cubicBezTo>
                  <a:cubicBezTo>
                    <a:pt x="29186" y="14903"/>
                    <a:pt x="29186" y="14903"/>
                    <a:pt x="29186" y="14903"/>
                  </a:cubicBezTo>
                  <a:close/>
                  <a:moveTo>
                    <a:pt x="36187" y="0"/>
                  </a:moveTo>
                  <a:cubicBezTo>
                    <a:pt x="36114" y="0"/>
                    <a:pt x="36034" y="9"/>
                    <a:pt x="35947" y="31"/>
                  </a:cubicBezTo>
                  <a:cubicBezTo>
                    <a:pt x="35870" y="51"/>
                    <a:pt x="35804" y="80"/>
                    <a:pt x="35748" y="116"/>
                  </a:cubicBezTo>
                  <a:cubicBezTo>
                    <a:pt x="35629" y="193"/>
                    <a:pt x="35550" y="297"/>
                    <a:pt x="35494" y="409"/>
                  </a:cubicBezTo>
                  <a:cubicBezTo>
                    <a:pt x="35436" y="519"/>
                    <a:pt x="35400" y="636"/>
                    <a:pt x="35371" y="734"/>
                  </a:cubicBezTo>
                  <a:cubicBezTo>
                    <a:pt x="35345" y="816"/>
                    <a:pt x="35323" y="880"/>
                    <a:pt x="35306" y="926"/>
                  </a:cubicBezTo>
                  <a:cubicBezTo>
                    <a:pt x="35279" y="991"/>
                    <a:pt x="35254" y="1023"/>
                    <a:pt x="35221" y="1030"/>
                  </a:cubicBezTo>
                  <a:cubicBezTo>
                    <a:pt x="35084" y="1064"/>
                    <a:pt x="35000" y="1071"/>
                    <a:pt x="34919" y="1071"/>
                  </a:cubicBezTo>
                  <a:cubicBezTo>
                    <a:pt x="34889" y="1071"/>
                    <a:pt x="34860" y="1070"/>
                    <a:pt x="34828" y="1069"/>
                  </a:cubicBezTo>
                  <a:cubicBezTo>
                    <a:pt x="34790" y="1068"/>
                    <a:pt x="34749" y="1066"/>
                    <a:pt x="34705" y="1066"/>
                  </a:cubicBezTo>
                  <a:cubicBezTo>
                    <a:pt x="34594" y="1066"/>
                    <a:pt x="34459" y="1076"/>
                    <a:pt x="34265" y="1127"/>
                  </a:cubicBezTo>
                  <a:cubicBezTo>
                    <a:pt x="34017" y="1190"/>
                    <a:pt x="33897" y="1235"/>
                    <a:pt x="33779" y="1281"/>
                  </a:cubicBezTo>
                  <a:cubicBezTo>
                    <a:pt x="33673" y="1320"/>
                    <a:pt x="33572" y="1361"/>
                    <a:pt x="33359" y="1412"/>
                  </a:cubicBezTo>
                  <a:cubicBezTo>
                    <a:pt x="33287" y="1430"/>
                    <a:pt x="33233" y="1437"/>
                    <a:pt x="33184" y="1437"/>
                  </a:cubicBezTo>
                  <a:cubicBezTo>
                    <a:pt x="33122" y="1437"/>
                    <a:pt x="33070" y="1426"/>
                    <a:pt x="33007" y="1412"/>
                  </a:cubicBezTo>
                  <a:cubicBezTo>
                    <a:pt x="32923" y="1394"/>
                    <a:pt x="32827" y="1374"/>
                    <a:pt x="32704" y="1374"/>
                  </a:cubicBezTo>
                  <a:cubicBezTo>
                    <a:pt x="32614" y="1374"/>
                    <a:pt x="32508" y="1385"/>
                    <a:pt x="32381" y="1417"/>
                  </a:cubicBezTo>
                  <a:cubicBezTo>
                    <a:pt x="32300" y="1438"/>
                    <a:pt x="32239" y="1446"/>
                    <a:pt x="32185" y="1446"/>
                  </a:cubicBezTo>
                  <a:cubicBezTo>
                    <a:pt x="32127" y="1446"/>
                    <a:pt x="32077" y="1437"/>
                    <a:pt x="32018" y="1427"/>
                  </a:cubicBezTo>
                  <a:cubicBezTo>
                    <a:pt x="31943" y="1414"/>
                    <a:pt x="31859" y="1399"/>
                    <a:pt x="31753" y="1399"/>
                  </a:cubicBezTo>
                  <a:cubicBezTo>
                    <a:pt x="31658" y="1399"/>
                    <a:pt x="31547" y="1411"/>
                    <a:pt x="31410" y="1446"/>
                  </a:cubicBezTo>
                  <a:cubicBezTo>
                    <a:pt x="31277" y="1480"/>
                    <a:pt x="31193" y="1487"/>
                    <a:pt x="31116" y="1487"/>
                  </a:cubicBezTo>
                  <a:cubicBezTo>
                    <a:pt x="31084" y="1487"/>
                    <a:pt x="31053" y="1486"/>
                    <a:pt x="31020" y="1485"/>
                  </a:cubicBezTo>
                  <a:cubicBezTo>
                    <a:pt x="30978" y="1482"/>
                    <a:pt x="30933" y="1480"/>
                    <a:pt x="30884" y="1480"/>
                  </a:cubicBezTo>
                  <a:cubicBezTo>
                    <a:pt x="30775" y="1480"/>
                    <a:pt x="30643" y="1491"/>
                    <a:pt x="30454" y="1538"/>
                  </a:cubicBezTo>
                  <a:cubicBezTo>
                    <a:pt x="30091" y="1630"/>
                    <a:pt x="29956" y="1900"/>
                    <a:pt x="29867" y="2079"/>
                  </a:cubicBezTo>
                  <a:cubicBezTo>
                    <a:pt x="29786" y="2240"/>
                    <a:pt x="29757" y="2286"/>
                    <a:pt x="29669" y="2307"/>
                  </a:cubicBezTo>
                  <a:cubicBezTo>
                    <a:pt x="29424" y="2368"/>
                    <a:pt x="29302" y="2413"/>
                    <a:pt x="29186" y="2459"/>
                  </a:cubicBezTo>
                  <a:cubicBezTo>
                    <a:pt x="29079" y="2498"/>
                    <a:pt x="28976" y="2538"/>
                    <a:pt x="28763" y="2590"/>
                  </a:cubicBezTo>
                  <a:cubicBezTo>
                    <a:pt x="28736" y="2597"/>
                    <a:pt x="28712" y="2601"/>
                    <a:pt x="28690" y="2601"/>
                  </a:cubicBezTo>
                  <a:cubicBezTo>
                    <a:pt x="28626" y="2601"/>
                    <a:pt x="28572" y="2571"/>
                    <a:pt x="28471" y="2511"/>
                  </a:cubicBezTo>
                  <a:cubicBezTo>
                    <a:pt x="28350" y="2439"/>
                    <a:pt x="28180" y="2340"/>
                    <a:pt x="27947" y="2340"/>
                  </a:cubicBezTo>
                  <a:cubicBezTo>
                    <a:pt x="27880" y="2340"/>
                    <a:pt x="27807" y="2348"/>
                    <a:pt x="27729" y="2368"/>
                  </a:cubicBezTo>
                  <a:cubicBezTo>
                    <a:pt x="27396" y="2455"/>
                    <a:pt x="27253" y="2647"/>
                    <a:pt x="27150" y="2788"/>
                  </a:cubicBezTo>
                  <a:cubicBezTo>
                    <a:pt x="27069" y="2901"/>
                    <a:pt x="27033" y="2951"/>
                    <a:pt x="26906" y="2983"/>
                  </a:cubicBezTo>
                  <a:cubicBezTo>
                    <a:pt x="26694" y="3038"/>
                    <a:pt x="26589" y="3051"/>
                    <a:pt x="26475" y="3065"/>
                  </a:cubicBezTo>
                  <a:cubicBezTo>
                    <a:pt x="26351" y="3081"/>
                    <a:pt x="26221" y="3097"/>
                    <a:pt x="25972" y="3161"/>
                  </a:cubicBezTo>
                  <a:cubicBezTo>
                    <a:pt x="25648" y="3243"/>
                    <a:pt x="25505" y="3415"/>
                    <a:pt x="25398" y="3543"/>
                  </a:cubicBezTo>
                  <a:cubicBezTo>
                    <a:pt x="25316" y="3643"/>
                    <a:pt x="25274" y="3693"/>
                    <a:pt x="25137" y="3726"/>
                  </a:cubicBezTo>
                  <a:cubicBezTo>
                    <a:pt x="25101" y="3736"/>
                    <a:pt x="25070" y="3740"/>
                    <a:pt x="25041" y="3740"/>
                  </a:cubicBezTo>
                  <a:cubicBezTo>
                    <a:pt x="24971" y="3740"/>
                    <a:pt x="24915" y="3714"/>
                    <a:pt x="24829" y="3673"/>
                  </a:cubicBezTo>
                  <a:cubicBezTo>
                    <a:pt x="24713" y="3619"/>
                    <a:pt x="24565" y="3549"/>
                    <a:pt x="24363" y="3549"/>
                  </a:cubicBezTo>
                  <a:cubicBezTo>
                    <a:pt x="24290" y="3549"/>
                    <a:pt x="24209" y="3558"/>
                    <a:pt x="24120" y="3581"/>
                  </a:cubicBezTo>
                  <a:cubicBezTo>
                    <a:pt x="23918" y="3631"/>
                    <a:pt x="23819" y="3638"/>
                    <a:pt x="23706" y="3646"/>
                  </a:cubicBezTo>
                  <a:cubicBezTo>
                    <a:pt x="23579" y="3653"/>
                    <a:pt x="23436" y="3661"/>
                    <a:pt x="23179" y="3726"/>
                  </a:cubicBezTo>
                  <a:cubicBezTo>
                    <a:pt x="23160" y="3732"/>
                    <a:pt x="23142" y="3735"/>
                    <a:pt x="23125" y="3735"/>
                  </a:cubicBezTo>
                  <a:cubicBezTo>
                    <a:pt x="23066" y="3735"/>
                    <a:pt x="23013" y="3700"/>
                    <a:pt x="22898" y="3617"/>
                  </a:cubicBezTo>
                  <a:cubicBezTo>
                    <a:pt x="22765" y="3522"/>
                    <a:pt x="22577" y="3388"/>
                    <a:pt x="22318" y="3388"/>
                  </a:cubicBezTo>
                  <a:cubicBezTo>
                    <a:pt x="22256" y="3388"/>
                    <a:pt x="22190" y="3395"/>
                    <a:pt x="22120" y="3413"/>
                  </a:cubicBezTo>
                  <a:cubicBezTo>
                    <a:pt x="21916" y="3465"/>
                    <a:pt x="21817" y="3472"/>
                    <a:pt x="21702" y="3480"/>
                  </a:cubicBezTo>
                  <a:cubicBezTo>
                    <a:pt x="21578" y="3488"/>
                    <a:pt x="21435" y="3500"/>
                    <a:pt x="21180" y="3565"/>
                  </a:cubicBezTo>
                  <a:cubicBezTo>
                    <a:pt x="20865" y="3644"/>
                    <a:pt x="20719" y="3801"/>
                    <a:pt x="20613" y="3914"/>
                  </a:cubicBezTo>
                  <a:cubicBezTo>
                    <a:pt x="20526" y="4005"/>
                    <a:pt x="20481" y="4057"/>
                    <a:pt x="20335" y="4093"/>
                  </a:cubicBezTo>
                  <a:cubicBezTo>
                    <a:pt x="19936" y="4194"/>
                    <a:pt x="19832" y="4575"/>
                    <a:pt x="19765" y="4829"/>
                  </a:cubicBezTo>
                  <a:cubicBezTo>
                    <a:pt x="19718" y="4997"/>
                    <a:pt x="19679" y="5129"/>
                    <a:pt x="19622" y="5144"/>
                  </a:cubicBezTo>
                  <a:cubicBezTo>
                    <a:pt x="19606" y="5148"/>
                    <a:pt x="19591" y="5150"/>
                    <a:pt x="19576" y="5150"/>
                  </a:cubicBezTo>
                  <a:cubicBezTo>
                    <a:pt x="19517" y="5150"/>
                    <a:pt x="19463" y="5116"/>
                    <a:pt x="19344" y="5024"/>
                  </a:cubicBezTo>
                  <a:cubicBezTo>
                    <a:pt x="19209" y="4923"/>
                    <a:pt x="19020" y="4780"/>
                    <a:pt x="18755" y="4780"/>
                  </a:cubicBezTo>
                  <a:cubicBezTo>
                    <a:pt x="18693" y="4780"/>
                    <a:pt x="18627" y="4788"/>
                    <a:pt x="18557" y="4806"/>
                  </a:cubicBezTo>
                  <a:cubicBezTo>
                    <a:pt x="18218" y="4893"/>
                    <a:pt x="18079" y="5099"/>
                    <a:pt x="17977" y="5251"/>
                  </a:cubicBezTo>
                  <a:cubicBezTo>
                    <a:pt x="17899" y="5366"/>
                    <a:pt x="17863" y="5420"/>
                    <a:pt x="17744" y="5448"/>
                  </a:cubicBezTo>
                  <a:cubicBezTo>
                    <a:pt x="17740" y="5450"/>
                    <a:pt x="17736" y="5450"/>
                    <a:pt x="17731" y="5450"/>
                  </a:cubicBezTo>
                  <a:cubicBezTo>
                    <a:pt x="17674" y="5450"/>
                    <a:pt x="17585" y="5362"/>
                    <a:pt x="17472" y="5242"/>
                  </a:cubicBezTo>
                  <a:cubicBezTo>
                    <a:pt x="17317" y="5080"/>
                    <a:pt x="17094" y="4849"/>
                    <a:pt x="16783" y="4849"/>
                  </a:cubicBezTo>
                  <a:cubicBezTo>
                    <a:pt x="16731" y="4849"/>
                    <a:pt x="16676" y="4855"/>
                    <a:pt x="16618" y="4870"/>
                  </a:cubicBezTo>
                  <a:cubicBezTo>
                    <a:pt x="16356" y="4936"/>
                    <a:pt x="16226" y="5001"/>
                    <a:pt x="16110" y="5060"/>
                  </a:cubicBezTo>
                  <a:cubicBezTo>
                    <a:pt x="16012" y="5111"/>
                    <a:pt x="15923" y="5154"/>
                    <a:pt x="15726" y="5205"/>
                  </a:cubicBezTo>
                  <a:cubicBezTo>
                    <a:pt x="15342" y="5303"/>
                    <a:pt x="15223" y="5635"/>
                    <a:pt x="15146" y="5853"/>
                  </a:cubicBezTo>
                  <a:cubicBezTo>
                    <a:pt x="15074" y="6056"/>
                    <a:pt x="15042" y="6107"/>
                    <a:pt x="14982" y="6121"/>
                  </a:cubicBezTo>
                  <a:cubicBezTo>
                    <a:pt x="14890" y="6144"/>
                    <a:pt x="14824" y="6152"/>
                    <a:pt x="14765" y="6152"/>
                  </a:cubicBezTo>
                  <a:cubicBezTo>
                    <a:pt x="14713" y="6152"/>
                    <a:pt x="14666" y="6146"/>
                    <a:pt x="14612" y="6138"/>
                  </a:cubicBezTo>
                  <a:cubicBezTo>
                    <a:pt x="14544" y="6129"/>
                    <a:pt x="14469" y="6118"/>
                    <a:pt x="14377" y="6118"/>
                  </a:cubicBezTo>
                  <a:cubicBezTo>
                    <a:pt x="14279" y="6118"/>
                    <a:pt x="14162" y="6130"/>
                    <a:pt x="14014" y="6169"/>
                  </a:cubicBezTo>
                  <a:cubicBezTo>
                    <a:pt x="13995" y="6174"/>
                    <a:pt x="13977" y="6177"/>
                    <a:pt x="13960" y="6177"/>
                  </a:cubicBezTo>
                  <a:cubicBezTo>
                    <a:pt x="13901" y="6177"/>
                    <a:pt x="13846" y="6144"/>
                    <a:pt x="13733" y="6063"/>
                  </a:cubicBezTo>
                  <a:cubicBezTo>
                    <a:pt x="13602" y="5973"/>
                    <a:pt x="13416" y="5843"/>
                    <a:pt x="13160" y="5843"/>
                  </a:cubicBezTo>
                  <a:cubicBezTo>
                    <a:pt x="13098" y="5843"/>
                    <a:pt x="13032" y="5851"/>
                    <a:pt x="12961" y="5869"/>
                  </a:cubicBezTo>
                  <a:cubicBezTo>
                    <a:pt x="12552" y="5972"/>
                    <a:pt x="12464" y="6372"/>
                    <a:pt x="12398" y="6662"/>
                  </a:cubicBezTo>
                  <a:cubicBezTo>
                    <a:pt x="12370" y="6778"/>
                    <a:pt x="12321" y="6994"/>
                    <a:pt x="12269" y="7007"/>
                  </a:cubicBezTo>
                  <a:cubicBezTo>
                    <a:pt x="12224" y="7019"/>
                    <a:pt x="12188" y="7024"/>
                    <a:pt x="12154" y="7024"/>
                  </a:cubicBezTo>
                  <a:cubicBezTo>
                    <a:pt x="12087" y="7024"/>
                    <a:pt x="12033" y="7003"/>
                    <a:pt x="11952" y="6971"/>
                  </a:cubicBezTo>
                  <a:cubicBezTo>
                    <a:pt x="11845" y="6930"/>
                    <a:pt x="11712" y="6877"/>
                    <a:pt x="11531" y="6877"/>
                  </a:cubicBezTo>
                  <a:cubicBezTo>
                    <a:pt x="11452" y="6877"/>
                    <a:pt x="11365" y="6887"/>
                    <a:pt x="11267" y="6912"/>
                  </a:cubicBezTo>
                  <a:cubicBezTo>
                    <a:pt x="11259" y="6914"/>
                    <a:pt x="11250" y="6916"/>
                    <a:pt x="11241" y="6916"/>
                  </a:cubicBezTo>
                  <a:cubicBezTo>
                    <a:pt x="11185" y="6916"/>
                    <a:pt x="11125" y="6870"/>
                    <a:pt x="10993" y="6749"/>
                  </a:cubicBezTo>
                  <a:cubicBezTo>
                    <a:pt x="10848" y="6616"/>
                    <a:pt x="10640" y="6427"/>
                    <a:pt x="10349" y="6427"/>
                  </a:cubicBezTo>
                  <a:cubicBezTo>
                    <a:pt x="10293" y="6427"/>
                    <a:pt x="10233" y="6434"/>
                    <a:pt x="10170" y="6450"/>
                  </a:cubicBezTo>
                  <a:cubicBezTo>
                    <a:pt x="9781" y="6550"/>
                    <a:pt x="9667" y="6896"/>
                    <a:pt x="9593" y="7124"/>
                  </a:cubicBezTo>
                  <a:cubicBezTo>
                    <a:pt x="9528" y="7324"/>
                    <a:pt x="9496" y="7394"/>
                    <a:pt x="9436" y="7406"/>
                  </a:cubicBezTo>
                  <a:cubicBezTo>
                    <a:pt x="9124" y="7485"/>
                    <a:pt x="8978" y="7635"/>
                    <a:pt x="8871" y="7745"/>
                  </a:cubicBezTo>
                  <a:cubicBezTo>
                    <a:pt x="8786" y="7832"/>
                    <a:pt x="8736" y="7885"/>
                    <a:pt x="8590" y="7923"/>
                  </a:cubicBezTo>
                  <a:cubicBezTo>
                    <a:pt x="8539" y="7935"/>
                    <a:pt x="8497" y="7941"/>
                    <a:pt x="8460" y="7941"/>
                  </a:cubicBezTo>
                  <a:cubicBezTo>
                    <a:pt x="8393" y="7941"/>
                    <a:pt x="8338" y="7923"/>
                    <a:pt x="8262" y="7897"/>
                  </a:cubicBezTo>
                  <a:cubicBezTo>
                    <a:pt x="8163" y="7863"/>
                    <a:pt x="8040" y="7822"/>
                    <a:pt x="7877" y="7822"/>
                  </a:cubicBezTo>
                  <a:cubicBezTo>
                    <a:pt x="7795" y="7822"/>
                    <a:pt x="7703" y="7833"/>
                    <a:pt x="7598" y="7859"/>
                  </a:cubicBezTo>
                  <a:cubicBezTo>
                    <a:pt x="7291" y="7937"/>
                    <a:pt x="7143" y="8080"/>
                    <a:pt x="7037" y="8184"/>
                  </a:cubicBezTo>
                  <a:cubicBezTo>
                    <a:pt x="6950" y="8268"/>
                    <a:pt x="6898" y="8320"/>
                    <a:pt x="6746" y="8357"/>
                  </a:cubicBezTo>
                  <a:cubicBezTo>
                    <a:pt x="6735" y="8360"/>
                    <a:pt x="6725" y="8361"/>
                    <a:pt x="6714" y="8361"/>
                  </a:cubicBezTo>
                  <a:cubicBezTo>
                    <a:pt x="6662" y="8361"/>
                    <a:pt x="6606" y="8325"/>
                    <a:pt x="6472" y="8211"/>
                  </a:cubicBezTo>
                  <a:cubicBezTo>
                    <a:pt x="6330" y="8090"/>
                    <a:pt x="6126" y="7916"/>
                    <a:pt x="5842" y="7916"/>
                  </a:cubicBezTo>
                  <a:cubicBezTo>
                    <a:pt x="5785" y="7916"/>
                    <a:pt x="5725" y="7923"/>
                    <a:pt x="5661" y="7939"/>
                  </a:cubicBezTo>
                  <a:cubicBezTo>
                    <a:pt x="5348" y="8018"/>
                    <a:pt x="5203" y="8174"/>
                    <a:pt x="5095" y="8286"/>
                  </a:cubicBezTo>
                  <a:cubicBezTo>
                    <a:pt x="5008" y="8377"/>
                    <a:pt x="4964" y="8428"/>
                    <a:pt x="4816" y="8464"/>
                  </a:cubicBezTo>
                  <a:cubicBezTo>
                    <a:pt x="4526" y="8538"/>
                    <a:pt x="4388" y="8647"/>
                    <a:pt x="4274" y="8734"/>
                  </a:cubicBezTo>
                  <a:cubicBezTo>
                    <a:pt x="4184" y="8805"/>
                    <a:pt x="4119" y="8855"/>
                    <a:pt x="3949" y="8897"/>
                  </a:cubicBezTo>
                  <a:cubicBezTo>
                    <a:pt x="3943" y="8899"/>
                    <a:pt x="3936" y="8899"/>
                    <a:pt x="3929" y="8899"/>
                  </a:cubicBezTo>
                  <a:cubicBezTo>
                    <a:pt x="3876" y="8899"/>
                    <a:pt x="3811" y="8846"/>
                    <a:pt x="3676" y="8718"/>
                  </a:cubicBezTo>
                  <a:cubicBezTo>
                    <a:pt x="3527" y="8574"/>
                    <a:pt x="3313" y="8368"/>
                    <a:pt x="3015" y="8368"/>
                  </a:cubicBezTo>
                  <a:cubicBezTo>
                    <a:pt x="2961" y="8368"/>
                    <a:pt x="2903" y="8375"/>
                    <a:pt x="2843" y="8390"/>
                  </a:cubicBezTo>
                  <a:cubicBezTo>
                    <a:pt x="2446" y="8488"/>
                    <a:pt x="2339" y="8867"/>
                    <a:pt x="2272" y="9115"/>
                  </a:cubicBezTo>
                  <a:cubicBezTo>
                    <a:pt x="2224" y="9285"/>
                    <a:pt x="2185" y="9408"/>
                    <a:pt x="2129" y="9422"/>
                  </a:cubicBezTo>
                  <a:cubicBezTo>
                    <a:pt x="2126" y="9423"/>
                    <a:pt x="2123" y="9423"/>
                    <a:pt x="2120" y="9423"/>
                  </a:cubicBezTo>
                  <a:cubicBezTo>
                    <a:pt x="2059" y="9423"/>
                    <a:pt x="1951" y="9312"/>
                    <a:pt x="1854" y="9210"/>
                  </a:cubicBezTo>
                  <a:cubicBezTo>
                    <a:pt x="1700" y="9047"/>
                    <a:pt x="1476" y="8811"/>
                    <a:pt x="1164" y="8811"/>
                  </a:cubicBezTo>
                  <a:cubicBezTo>
                    <a:pt x="1112" y="8811"/>
                    <a:pt x="1058" y="8818"/>
                    <a:pt x="1001" y="8832"/>
                  </a:cubicBezTo>
                  <a:cubicBezTo>
                    <a:pt x="795" y="8884"/>
                    <a:pt x="694" y="8893"/>
                    <a:pt x="580" y="8903"/>
                  </a:cubicBezTo>
                  <a:cubicBezTo>
                    <a:pt x="456" y="8913"/>
                    <a:pt x="316" y="8926"/>
                    <a:pt x="63" y="8989"/>
                  </a:cubicBezTo>
                  <a:cubicBezTo>
                    <a:pt x="41" y="8994"/>
                    <a:pt x="21" y="8999"/>
                    <a:pt x="1" y="9005"/>
                  </a:cubicBezTo>
                  <a:lnTo>
                    <a:pt x="202" y="9261"/>
                  </a:lnTo>
                  <a:lnTo>
                    <a:pt x="405" y="9523"/>
                  </a:lnTo>
                  <a:cubicBezTo>
                    <a:pt x="493" y="9506"/>
                    <a:pt x="558" y="9503"/>
                    <a:pt x="630" y="9496"/>
                  </a:cubicBezTo>
                  <a:cubicBezTo>
                    <a:pt x="756" y="9484"/>
                    <a:pt x="895" y="9473"/>
                    <a:pt x="1149" y="9409"/>
                  </a:cubicBezTo>
                  <a:cubicBezTo>
                    <a:pt x="1152" y="9408"/>
                    <a:pt x="1156" y="9408"/>
                    <a:pt x="1160" y="9408"/>
                  </a:cubicBezTo>
                  <a:cubicBezTo>
                    <a:pt x="1224" y="9408"/>
                    <a:pt x="1328" y="9520"/>
                    <a:pt x="1423" y="9620"/>
                  </a:cubicBezTo>
                  <a:cubicBezTo>
                    <a:pt x="1578" y="9785"/>
                    <a:pt x="1801" y="10021"/>
                    <a:pt x="2113" y="10021"/>
                  </a:cubicBezTo>
                  <a:cubicBezTo>
                    <a:pt x="2165" y="10021"/>
                    <a:pt x="2219" y="10014"/>
                    <a:pt x="2276" y="10000"/>
                  </a:cubicBezTo>
                  <a:cubicBezTo>
                    <a:pt x="2673" y="9899"/>
                    <a:pt x="2780" y="9521"/>
                    <a:pt x="2849" y="9274"/>
                  </a:cubicBezTo>
                  <a:cubicBezTo>
                    <a:pt x="2895" y="9102"/>
                    <a:pt x="2936" y="8982"/>
                    <a:pt x="2990" y="8968"/>
                  </a:cubicBezTo>
                  <a:cubicBezTo>
                    <a:pt x="2998" y="8966"/>
                    <a:pt x="3005" y="8964"/>
                    <a:pt x="3013" y="8964"/>
                  </a:cubicBezTo>
                  <a:cubicBezTo>
                    <a:pt x="3066" y="8964"/>
                    <a:pt x="3132" y="9019"/>
                    <a:pt x="3263" y="9145"/>
                  </a:cubicBezTo>
                  <a:cubicBezTo>
                    <a:pt x="3414" y="9290"/>
                    <a:pt x="3629" y="9496"/>
                    <a:pt x="3929" y="9496"/>
                  </a:cubicBezTo>
                  <a:cubicBezTo>
                    <a:pt x="3982" y="9496"/>
                    <a:pt x="4039" y="9489"/>
                    <a:pt x="4098" y="9474"/>
                  </a:cubicBezTo>
                  <a:cubicBezTo>
                    <a:pt x="4386" y="9402"/>
                    <a:pt x="4526" y="9293"/>
                    <a:pt x="4640" y="9203"/>
                  </a:cubicBezTo>
                  <a:cubicBezTo>
                    <a:pt x="4730" y="9135"/>
                    <a:pt x="4795" y="9085"/>
                    <a:pt x="4965" y="9041"/>
                  </a:cubicBezTo>
                  <a:cubicBezTo>
                    <a:pt x="5278" y="8962"/>
                    <a:pt x="5426" y="8805"/>
                    <a:pt x="5531" y="8693"/>
                  </a:cubicBezTo>
                  <a:cubicBezTo>
                    <a:pt x="5618" y="8603"/>
                    <a:pt x="5664" y="8552"/>
                    <a:pt x="5810" y="8516"/>
                  </a:cubicBezTo>
                  <a:cubicBezTo>
                    <a:pt x="5821" y="8513"/>
                    <a:pt x="5832" y="8512"/>
                    <a:pt x="5843" y="8512"/>
                  </a:cubicBezTo>
                  <a:cubicBezTo>
                    <a:pt x="5895" y="8512"/>
                    <a:pt x="5949" y="8547"/>
                    <a:pt x="6084" y="8662"/>
                  </a:cubicBezTo>
                  <a:cubicBezTo>
                    <a:pt x="6227" y="8784"/>
                    <a:pt x="6431" y="8958"/>
                    <a:pt x="6713" y="8958"/>
                  </a:cubicBezTo>
                  <a:cubicBezTo>
                    <a:pt x="6770" y="8958"/>
                    <a:pt x="6830" y="8951"/>
                    <a:pt x="6894" y="8935"/>
                  </a:cubicBezTo>
                  <a:cubicBezTo>
                    <a:pt x="7203" y="8855"/>
                    <a:pt x="7348" y="8712"/>
                    <a:pt x="7455" y="8610"/>
                  </a:cubicBezTo>
                  <a:cubicBezTo>
                    <a:pt x="7542" y="8525"/>
                    <a:pt x="7594" y="8474"/>
                    <a:pt x="7745" y="8437"/>
                  </a:cubicBezTo>
                  <a:cubicBezTo>
                    <a:pt x="7797" y="8424"/>
                    <a:pt x="7838" y="8418"/>
                    <a:pt x="7875" y="8418"/>
                  </a:cubicBezTo>
                  <a:cubicBezTo>
                    <a:pt x="7943" y="8418"/>
                    <a:pt x="7997" y="8436"/>
                    <a:pt x="8074" y="8462"/>
                  </a:cubicBezTo>
                  <a:cubicBezTo>
                    <a:pt x="8172" y="8496"/>
                    <a:pt x="8295" y="8537"/>
                    <a:pt x="8459" y="8537"/>
                  </a:cubicBezTo>
                  <a:cubicBezTo>
                    <a:pt x="8541" y="8537"/>
                    <a:pt x="8633" y="8527"/>
                    <a:pt x="8738" y="8500"/>
                  </a:cubicBezTo>
                  <a:cubicBezTo>
                    <a:pt x="9050" y="8421"/>
                    <a:pt x="9196" y="8271"/>
                    <a:pt x="9303" y="8161"/>
                  </a:cubicBezTo>
                  <a:cubicBezTo>
                    <a:pt x="9388" y="8074"/>
                    <a:pt x="9439" y="8022"/>
                    <a:pt x="9584" y="7983"/>
                  </a:cubicBezTo>
                  <a:cubicBezTo>
                    <a:pt x="9974" y="7885"/>
                    <a:pt x="10088" y="7536"/>
                    <a:pt x="10162" y="7308"/>
                  </a:cubicBezTo>
                  <a:cubicBezTo>
                    <a:pt x="10227" y="7108"/>
                    <a:pt x="10258" y="7041"/>
                    <a:pt x="10319" y="7026"/>
                  </a:cubicBezTo>
                  <a:cubicBezTo>
                    <a:pt x="10328" y="7024"/>
                    <a:pt x="10337" y="7022"/>
                    <a:pt x="10346" y="7022"/>
                  </a:cubicBezTo>
                  <a:cubicBezTo>
                    <a:pt x="10400" y="7022"/>
                    <a:pt x="10461" y="7069"/>
                    <a:pt x="10590" y="7188"/>
                  </a:cubicBezTo>
                  <a:cubicBezTo>
                    <a:pt x="10738" y="7321"/>
                    <a:pt x="10947" y="7511"/>
                    <a:pt x="11237" y="7511"/>
                  </a:cubicBezTo>
                  <a:cubicBezTo>
                    <a:pt x="11292" y="7511"/>
                    <a:pt x="11351" y="7504"/>
                    <a:pt x="11413" y="7488"/>
                  </a:cubicBezTo>
                  <a:cubicBezTo>
                    <a:pt x="11460" y="7477"/>
                    <a:pt x="11497" y="7472"/>
                    <a:pt x="11531" y="7472"/>
                  </a:cubicBezTo>
                  <a:cubicBezTo>
                    <a:pt x="11599" y="7472"/>
                    <a:pt x="11653" y="7492"/>
                    <a:pt x="11734" y="7524"/>
                  </a:cubicBezTo>
                  <a:cubicBezTo>
                    <a:pt x="11840" y="7566"/>
                    <a:pt x="11973" y="7618"/>
                    <a:pt x="12155" y="7618"/>
                  </a:cubicBezTo>
                  <a:cubicBezTo>
                    <a:pt x="12233" y="7618"/>
                    <a:pt x="12320" y="7608"/>
                    <a:pt x="12418" y="7583"/>
                  </a:cubicBezTo>
                  <a:cubicBezTo>
                    <a:pt x="12825" y="7481"/>
                    <a:pt x="12913" y="7080"/>
                    <a:pt x="12981" y="6789"/>
                  </a:cubicBezTo>
                  <a:cubicBezTo>
                    <a:pt x="13007" y="6674"/>
                    <a:pt x="13056" y="6457"/>
                    <a:pt x="13106" y="6444"/>
                  </a:cubicBezTo>
                  <a:cubicBezTo>
                    <a:pt x="13126" y="6440"/>
                    <a:pt x="13143" y="6437"/>
                    <a:pt x="13160" y="6437"/>
                  </a:cubicBezTo>
                  <a:cubicBezTo>
                    <a:pt x="13220" y="6437"/>
                    <a:pt x="13274" y="6469"/>
                    <a:pt x="13388" y="6551"/>
                  </a:cubicBezTo>
                  <a:cubicBezTo>
                    <a:pt x="13519" y="6643"/>
                    <a:pt x="13705" y="6771"/>
                    <a:pt x="13961" y="6771"/>
                  </a:cubicBezTo>
                  <a:cubicBezTo>
                    <a:pt x="14023" y="6771"/>
                    <a:pt x="14089" y="6764"/>
                    <a:pt x="14160" y="6746"/>
                  </a:cubicBezTo>
                  <a:cubicBezTo>
                    <a:pt x="14251" y="6723"/>
                    <a:pt x="14316" y="6715"/>
                    <a:pt x="14375" y="6715"/>
                  </a:cubicBezTo>
                  <a:cubicBezTo>
                    <a:pt x="14427" y="6715"/>
                    <a:pt x="14474" y="6722"/>
                    <a:pt x="14528" y="6730"/>
                  </a:cubicBezTo>
                  <a:cubicBezTo>
                    <a:pt x="14596" y="6739"/>
                    <a:pt x="14672" y="6750"/>
                    <a:pt x="14765" y="6750"/>
                  </a:cubicBezTo>
                  <a:cubicBezTo>
                    <a:pt x="14863" y="6750"/>
                    <a:pt x="14980" y="6738"/>
                    <a:pt x="15126" y="6701"/>
                  </a:cubicBezTo>
                  <a:cubicBezTo>
                    <a:pt x="15510" y="6603"/>
                    <a:pt x="15630" y="6271"/>
                    <a:pt x="15706" y="6052"/>
                  </a:cubicBezTo>
                  <a:cubicBezTo>
                    <a:pt x="15778" y="5850"/>
                    <a:pt x="15810" y="5796"/>
                    <a:pt x="15871" y="5782"/>
                  </a:cubicBezTo>
                  <a:cubicBezTo>
                    <a:pt x="16132" y="5716"/>
                    <a:pt x="16262" y="5651"/>
                    <a:pt x="16377" y="5593"/>
                  </a:cubicBezTo>
                  <a:cubicBezTo>
                    <a:pt x="16478" y="5542"/>
                    <a:pt x="16565" y="5499"/>
                    <a:pt x="16766" y="5447"/>
                  </a:cubicBezTo>
                  <a:cubicBezTo>
                    <a:pt x="16770" y="5446"/>
                    <a:pt x="16774" y="5446"/>
                    <a:pt x="16778" y="5446"/>
                  </a:cubicBezTo>
                  <a:cubicBezTo>
                    <a:pt x="16836" y="5446"/>
                    <a:pt x="16924" y="5534"/>
                    <a:pt x="17039" y="5655"/>
                  </a:cubicBezTo>
                  <a:cubicBezTo>
                    <a:pt x="17193" y="5816"/>
                    <a:pt x="17416" y="6047"/>
                    <a:pt x="17727" y="6047"/>
                  </a:cubicBezTo>
                  <a:cubicBezTo>
                    <a:pt x="17779" y="6047"/>
                    <a:pt x="17834" y="6040"/>
                    <a:pt x="17892" y="6026"/>
                  </a:cubicBezTo>
                  <a:cubicBezTo>
                    <a:pt x="18231" y="5939"/>
                    <a:pt x="18369" y="5734"/>
                    <a:pt x="18473" y="5583"/>
                  </a:cubicBezTo>
                  <a:cubicBezTo>
                    <a:pt x="18553" y="5467"/>
                    <a:pt x="18586" y="5412"/>
                    <a:pt x="18706" y="5384"/>
                  </a:cubicBezTo>
                  <a:cubicBezTo>
                    <a:pt x="18722" y="5379"/>
                    <a:pt x="18738" y="5377"/>
                    <a:pt x="18753" y="5377"/>
                  </a:cubicBezTo>
                  <a:cubicBezTo>
                    <a:pt x="18810" y="5377"/>
                    <a:pt x="18865" y="5412"/>
                    <a:pt x="18983" y="5500"/>
                  </a:cubicBezTo>
                  <a:cubicBezTo>
                    <a:pt x="19118" y="5603"/>
                    <a:pt x="19309" y="5747"/>
                    <a:pt x="19573" y="5747"/>
                  </a:cubicBezTo>
                  <a:cubicBezTo>
                    <a:pt x="19634" y="5747"/>
                    <a:pt x="19699" y="5739"/>
                    <a:pt x="19768" y="5721"/>
                  </a:cubicBezTo>
                  <a:cubicBezTo>
                    <a:pt x="20167" y="5620"/>
                    <a:pt x="20272" y="5238"/>
                    <a:pt x="20340" y="4985"/>
                  </a:cubicBezTo>
                  <a:cubicBezTo>
                    <a:pt x="20386" y="4815"/>
                    <a:pt x="20425" y="4685"/>
                    <a:pt x="20483" y="4670"/>
                  </a:cubicBezTo>
                  <a:cubicBezTo>
                    <a:pt x="20797" y="4591"/>
                    <a:pt x="20943" y="4435"/>
                    <a:pt x="21050" y="4321"/>
                  </a:cubicBezTo>
                  <a:cubicBezTo>
                    <a:pt x="21134" y="4229"/>
                    <a:pt x="21181" y="4178"/>
                    <a:pt x="21327" y="4142"/>
                  </a:cubicBezTo>
                  <a:cubicBezTo>
                    <a:pt x="21531" y="4092"/>
                    <a:pt x="21630" y="4084"/>
                    <a:pt x="21746" y="4076"/>
                  </a:cubicBezTo>
                  <a:cubicBezTo>
                    <a:pt x="21870" y="4067"/>
                    <a:pt x="22013" y="4056"/>
                    <a:pt x="22267" y="3991"/>
                  </a:cubicBezTo>
                  <a:cubicBezTo>
                    <a:pt x="22285" y="3986"/>
                    <a:pt x="22302" y="3984"/>
                    <a:pt x="22318" y="3984"/>
                  </a:cubicBezTo>
                  <a:cubicBezTo>
                    <a:pt x="22378" y="3984"/>
                    <a:pt x="22431" y="4017"/>
                    <a:pt x="22548" y="4100"/>
                  </a:cubicBezTo>
                  <a:cubicBezTo>
                    <a:pt x="22681" y="4195"/>
                    <a:pt x="22866" y="4329"/>
                    <a:pt x="23123" y="4329"/>
                  </a:cubicBezTo>
                  <a:cubicBezTo>
                    <a:pt x="23186" y="4329"/>
                    <a:pt x="23253" y="4321"/>
                    <a:pt x="23325" y="4302"/>
                  </a:cubicBezTo>
                  <a:cubicBezTo>
                    <a:pt x="23527" y="4252"/>
                    <a:pt x="23627" y="4245"/>
                    <a:pt x="23739" y="4240"/>
                  </a:cubicBezTo>
                  <a:cubicBezTo>
                    <a:pt x="23866" y="4230"/>
                    <a:pt x="24009" y="4223"/>
                    <a:pt x="24266" y="4157"/>
                  </a:cubicBezTo>
                  <a:cubicBezTo>
                    <a:pt x="24302" y="4148"/>
                    <a:pt x="24333" y="4143"/>
                    <a:pt x="24361" y="4143"/>
                  </a:cubicBezTo>
                  <a:cubicBezTo>
                    <a:pt x="24432" y="4143"/>
                    <a:pt x="24488" y="4170"/>
                    <a:pt x="24574" y="4211"/>
                  </a:cubicBezTo>
                  <a:cubicBezTo>
                    <a:pt x="24689" y="4266"/>
                    <a:pt x="24836" y="4335"/>
                    <a:pt x="25036" y="4335"/>
                  </a:cubicBezTo>
                  <a:cubicBezTo>
                    <a:pt x="25111" y="4335"/>
                    <a:pt x="25192" y="4325"/>
                    <a:pt x="25282" y="4302"/>
                  </a:cubicBezTo>
                  <a:cubicBezTo>
                    <a:pt x="25607" y="4220"/>
                    <a:pt x="25750" y="4048"/>
                    <a:pt x="25857" y="3923"/>
                  </a:cubicBezTo>
                  <a:cubicBezTo>
                    <a:pt x="25941" y="3823"/>
                    <a:pt x="25982" y="3771"/>
                    <a:pt x="26118" y="3737"/>
                  </a:cubicBezTo>
                  <a:cubicBezTo>
                    <a:pt x="26330" y="3682"/>
                    <a:pt x="26437" y="3670"/>
                    <a:pt x="26550" y="3656"/>
                  </a:cubicBezTo>
                  <a:cubicBezTo>
                    <a:pt x="26674" y="3638"/>
                    <a:pt x="26804" y="3622"/>
                    <a:pt x="27052" y="3559"/>
                  </a:cubicBezTo>
                  <a:cubicBezTo>
                    <a:pt x="27387" y="3475"/>
                    <a:pt x="27527" y="3282"/>
                    <a:pt x="27632" y="3139"/>
                  </a:cubicBezTo>
                  <a:cubicBezTo>
                    <a:pt x="27713" y="3029"/>
                    <a:pt x="27749" y="2977"/>
                    <a:pt x="27875" y="2944"/>
                  </a:cubicBezTo>
                  <a:cubicBezTo>
                    <a:pt x="27902" y="2937"/>
                    <a:pt x="27925" y="2934"/>
                    <a:pt x="27947" y="2934"/>
                  </a:cubicBezTo>
                  <a:cubicBezTo>
                    <a:pt x="28013" y="2934"/>
                    <a:pt x="28067" y="2964"/>
                    <a:pt x="28168" y="3023"/>
                  </a:cubicBezTo>
                  <a:cubicBezTo>
                    <a:pt x="28290" y="3095"/>
                    <a:pt x="28458" y="3195"/>
                    <a:pt x="28690" y="3195"/>
                  </a:cubicBezTo>
                  <a:cubicBezTo>
                    <a:pt x="28758" y="3195"/>
                    <a:pt x="28831" y="3187"/>
                    <a:pt x="28910" y="3166"/>
                  </a:cubicBezTo>
                  <a:cubicBezTo>
                    <a:pt x="29155" y="3104"/>
                    <a:pt x="29275" y="3060"/>
                    <a:pt x="29395" y="3015"/>
                  </a:cubicBezTo>
                  <a:cubicBezTo>
                    <a:pt x="29502" y="2974"/>
                    <a:pt x="29603" y="2935"/>
                    <a:pt x="29816" y="2883"/>
                  </a:cubicBezTo>
                  <a:cubicBezTo>
                    <a:pt x="30180" y="2791"/>
                    <a:pt x="30313" y="2520"/>
                    <a:pt x="30404" y="2342"/>
                  </a:cubicBezTo>
                  <a:cubicBezTo>
                    <a:pt x="30483" y="2179"/>
                    <a:pt x="30514" y="2136"/>
                    <a:pt x="30602" y="2114"/>
                  </a:cubicBezTo>
                  <a:cubicBezTo>
                    <a:pt x="30730" y="2082"/>
                    <a:pt x="30812" y="2074"/>
                    <a:pt x="30887" y="2074"/>
                  </a:cubicBezTo>
                  <a:cubicBezTo>
                    <a:pt x="30922" y="2074"/>
                    <a:pt x="30955" y="2076"/>
                    <a:pt x="30991" y="2078"/>
                  </a:cubicBezTo>
                  <a:cubicBezTo>
                    <a:pt x="31034" y="2080"/>
                    <a:pt x="31078" y="2082"/>
                    <a:pt x="31127" y="2082"/>
                  </a:cubicBezTo>
                  <a:cubicBezTo>
                    <a:pt x="31236" y="2082"/>
                    <a:pt x="31369" y="2071"/>
                    <a:pt x="31559" y="2025"/>
                  </a:cubicBezTo>
                  <a:cubicBezTo>
                    <a:pt x="31643" y="2003"/>
                    <a:pt x="31706" y="1995"/>
                    <a:pt x="31761" y="1995"/>
                  </a:cubicBezTo>
                  <a:cubicBezTo>
                    <a:pt x="31816" y="1995"/>
                    <a:pt x="31865" y="2003"/>
                    <a:pt x="31921" y="2013"/>
                  </a:cubicBezTo>
                  <a:cubicBezTo>
                    <a:pt x="31997" y="2025"/>
                    <a:pt x="32081" y="2040"/>
                    <a:pt x="32187" y="2040"/>
                  </a:cubicBezTo>
                  <a:cubicBezTo>
                    <a:pt x="32281" y="2040"/>
                    <a:pt x="32392" y="2028"/>
                    <a:pt x="32529" y="1993"/>
                  </a:cubicBezTo>
                  <a:cubicBezTo>
                    <a:pt x="32601" y="1975"/>
                    <a:pt x="32656" y="1968"/>
                    <a:pt x="32704" y="1968"/>
                  </a:cubicBezTo>
                  <a:cubicBezTo>
                    <a:pt x="32766" y="1968"/>
                    <a:pt x="32817" y="1979"/>
                    <a:pt x="32881" y="1993"/>
                  </a:cubicBezTo>
                  <a:cubicBezTo>
                    <a:pt x="32965" y="2011"/>
                    <a:pt x="33060" y="2032"/>
                    <a:pt x="33183" y="2032"/>
                  </a:cubicBezTo>
                  <a:cubicBezTo>
                    <a:pt x="33274" y="2032"/>
                    <a:pt x="33380" y="2020"/>
                    <a:pt x="33507" y="1988"/>
                  </a:cubicBezTo>
                  <a:cubicBezTo>
                    <a:pt x="33754" y="1926"/>
                    <a:pt x="33875" y="1880"/>
                    <a:pt x="33992" y="1837"/>
                  </a:cubicBezTo>
                  <a:cubicBezTo>
                    <a:pt x="34099" y="1796"/>
                    <a:pt x="34202" y="1757"/>
                    <a:pt x="34414" y="1703"/>
                  </a:cubicBezTo>
                  <a:cubicBezTo>
                    <a:pt x="34550" y="1669"/>
                    <a:pt x="34636" y="1661"/>
                    <a:pt x="34716" y="1661"/>
                  </a:cubicBezTo>
                  <a:cubicBezTo>
                    <a:pt x="34746" y="1661"/>
                    <a:pt x="34775" y="1662"/>
                    <a:pt x="34807" y="1664"/>
                  </a:cubicBezTo>
                  <a:cubicBezTo>
                    <a:pt x="34841" y="1665"/>
                    <a:pt x="34878" y="1666"/>
                    <a:pt x="34917" y="1666"/>
                  </a:cubicBezTo>
                  <a:cubicBezTo>
                    <a:pt x="35030" y="1666"/>
                    <a:pt x="35168" y="1656"/>
                    <a:pt x="35370" y="1606"/>
                  </a:cubicBezTo>
                  <a:cubicBezTo>
                    <a:pt x="35427" y="1591"/>
                    <a:pt x="35479" y="1570"/>
                    <a:pt x="35525" y="1544"/>
                  </a:cubicBezTo>
                  <a:cubicBezTo>
                    <a:pt x="35625" y="1490"/>
                    <a:pt x="35699" y="1415"/>
                    <a:pt x="35756" y="1335"/>
                  </a:cubicBezTo>
                  <a:cubicBezTo>
                    <a:pt x="35847" y="1206"/>
                    <a:pt x="35896" y="1060"/>
                    <a:pt x="35934" y="938"/>
                  </a:cubicBezTo>
                  <a:cubicBezTo>
                    <a:pt x="35937" y="925"/>
                    <a:pt x="35941" y="914"/>
                    <a:pt x="35944" y="901"/>
                  </a:cubicBezTo>
                  <a:cubicBezTo>
                    <a:pt x="36005" y="704"/>
                    <a:pt x="36036" y="620"/>
                    <a:pt x="36096" y="606"/>
                  </a:cubicBezTo>
                  <a:cubicBezTo>
                    <a:pt x="36130" y="597"/>
                    <a:pt x="36159" y="593"/>
                    <a:pt x="36186" y="593"/>
                  </a:cubicBezTo>
                  <a:cubicBezTo>
                    <a:pt x="36257" y="593"/>
                    <a:pt x="36310" y="622"/>
                    <a:pt x="36403" y="675"/>
                  </a:cubicBezTo>
                  <a:cubicBezTo>
                    <a:pt x="36532" y="746"/>
                    <a:pt x="36706" y="842"/>
                    <a:pt x="36963" y="842"/>
                  </a:cubicBezTo>
                  <a:cubicBezTo>
                    <a:pt x="36996" y="842"/>
                    <a:pt x="37031" y="840"/>
                    <a:pt x="37067" y="837"/>
                  </a:cubicBezTo>
                  <a:cubicBezTo>
                    <a:pt x="37080" y="835"/>
                    <a:pt x="37090" y="835"/>
                    <a:pt x="37103" y="834"/>
                  </a:cubicBezTo>
                  <a:cubicBezTo>
                    <a:pt x="37139" y="831"/>
                    <a:pt x="37171" y="828"/>
                    <a:pt x="37198" y="826"/>
                  </a:cubicBezTo>
                  <a:cubicBezTo>
                    <a:pt x="37241" y="823"/>
                    <a:pt x="37276" y="822"/>
                    <a:pt x="37306" y="822"/>
                  </a:cubicBezTo>
                  <a:cubicBezTo>
                    <a:pt x="37377" y="822"/>
                    <a:pt x="37426" y="830"/>
                    <a:pt x="37502" y="845"/>
                  </a:cubicBezTo>
                  <a:cubicBezTo>
                    <a:pt x="37509" y="845"/>
                    <a:pt x="37517" y="848"/>
                    <a:pt x="37525" y="850"/>
                  </a:cubicBezTo>
                  <a:cubicBezTo>
                    <a:pt x="37603" y="865"/>
                    <a:pt x="37701" y="881"/>
                    <a:pt x="37848" y="903"/>
                  </a:cubicBezTo>
                  <a:cubicBezTo>
                    <a:pt x="38013" y="927"/>
                    <a:pt x="38115" y="927"/>
                    <a:pt x="38184" y="927"/>
                  </a:cubicBezTo>
                  <a:cubicBezTo>
                    <a:pt x="38258" y="927"/>
                    <a:pt x="38262" y="927"/>
                    <a:pt x="38427" y="1033"/>
                  </a:cubicBezTo>
                  <a:cubicBezTo>
                    <a:pt x="38526" y="1098"/>
                    <a:pt x="38623" y="1130"/>
                    <a:pt x="38718" y="1138"/>
                  </a:cubicBezTo>
                  <a:cubicBezTo>
                    <a:pt x="38740" y="1141"/>
                    <a:pt x="38762" y="1143"/>
                    <a:pt x="38784" y="1143"/>
                  </a:cubicBezTo>
                  <a:cubicBezTo>
                    <a:pt x="38803" y="1143"/>
                    <a:pt x="38822" y="1142"/>
                    <a:pt x="38840" y="1140"/>
                  </a:cubicBezTo>
                  <a:cubicBezTo>
                    <a:pt x="38946" y="1131"/>
                    <a:pt x="39046" y="1102"/>
                    <a:pt x="39131" y="1067"/>
                  </a:cubicBezTo>
                  <a:cubicBezTo>
                    <a:pt x="39170" y="1052"/>
                    <a:pt x="39211" y="1037"/>
                    <a:pt x="39244" y="1021"/>
                  </a:cubicBezTo>
                  <a:cubicBezTo>
                    <a:pt x="39291" y="1001"/>
                    <a:pt x="39328" y="985"/>
                    <a:pt x="39358" y="974"/>
                  </a:cubicBezTo>
                  <a:cubicBezTo>
                    <a:pt x="39405" y="956"/>
                    <a:pt x="39436" y="948"/>
                    <a:pt x="39460" y="948"/>
                  </a:cubicBezTo>
                  <a:cubicBezTo>
                    <a:pt x="39476" y="948"/>
                    <a:pt x="39489" y="952"/>
                    <a:pt x="39501" y="959"/>
                  </a:cubicBezTo>
                  <a:cubicBezTo>
                    <a:pt x="39538" y="985"/>
                    <a:pt x="39546" y="990"/>
                    <a:pt x="39522" y="1187"/>
                  </a:cubicBezTo>
                  <a:cubicBezTo>
                    <a:pt x="39517" y="1233"/>
                    <a:pt x="39509" y="1285"/>
                    <a:pt x="39507" y="1343"/>
                  </a:cubicBezTo>
                  <a:cubicBezTo>
                    <a:pt x="39494" y="1483"/>
                    <a:pt x="39501" y="1646"/>
                    <a:pt x="39574" y="1815"/>
                  </a:cubicBezTo>
                  <a:cubicBezTo>
                    <a:pt x="39579" y="1825"/>
                    <a:pt x="39583" y="1837"/>
                    <a:pt x="39589" y="1847"/>
                  </a:cubicBezTo>
                  <a:cubicBezTo>
                    <a:pt x="39631" y="1934"/>
                    <a:pt x="39681" y="2006"/>
                    <a:pt x="39735" y="2065"/>
                  </a:cubicBezTo>
                  <a:lnTo>
                    <a:pt x="39735" y="2068"/>
                  </a:lnTo>
                  <a:cubicBezTo>
                    <a:pt x="39833" y="2178"/>
                    <a:pt x="39944" y="2253"/>
                    <a:pt x="40038" y="2315"/>
                  </a:cubicBezTo>
                  <a:cubicBezTo>
                    <a:pt x="40051" y="2323"/>
                    <a:pt x="40065" y="2331"/>
                    <a:pt x="40077" y="2338"/>
                  </a:cubicBezTo>
                  <a:cubicBezTo>
                    <a:pt x="40116" y="2364"/>
                    <a:pt x="40149" y="2383"/>
                    <a:pt x="40172" y="2401"/>
                  </a:cubicBezTo>
                  <a:lnTo>
                    <a:pt x="40173" y="2403"/>
                  </a:lnTo>
                  <a:cubicBezTo>
                    <a:pt x="40247" y="2453"/>
                    <a:pt x="40260" y="2479"/>
                    <a:pt x="40260" y="2517"/>
                  </a:cubicBezTo>
                  <a:cubicBezTo>
                    <a:pt x="40260" y="2524"/>
                    <a:pt x="40259" y="2533"/>
                    <a:pt x="40259" y="2540"/>
                  </a:cubicBezTo>
                  <a:cubicBezTo>
                    <a:pt x="40254" y="2598"/>
                    <a:pt x="40231" y="2629"/>
                    <a:pt x="40127" y="2704"/>
                  </a:cubicBezTo>
                  <a:cubicBezTo>
                    <a:pt x="40124" y="2704"/>
                    <a:pt x="40123" y="2706"/>
                    <a:pt x="40121" y="2707"/>
                  </a:cubicBezTo>
                  <a:cubicBezTo>
                    <a:pt x="40106" y="2719"/>
                    <a:pt x="40085" y="2730"/>
                    <a:pt x="40064" y="2745"/>
                  </a:cubicBezTo>
                  <a:cubicBezTo>
                    <a:pt x="40059" y="2748"/>
                    <a:pt x="40057" y="2751"/>
                    <a:pt x="40052" y="2752"/>
                  </a:cubicBezTo>
                  <a:cubicBezTo>
                    <a:pt x="40052" y="2755"/>
                    <a:pt x="40051" y="2755"/>
                    <a:pt x="40051" y="2755"/>
                  </a:cubicBezTo>
                  <a:cubicBezTo>
                    <a:pt x="39993" y="2791"/>
                    <a:pt x="39927" y="2836"/>
                    <a:pt x="39863" y="2889"/>
                  </a:cubicBezTo>
                  <a:cubicBezTo>
                    <a:pt x="39843" y="2906"/>
                    <a:pt x="39824" y="2924"/>
                    <a:pt x="39805" y="2944"/>
                  </a:cubicBezTo>
                  <a:cubicBezTo>
                    <a:pt x="39792" y="2957"/>
                    <a:pt x="39778" y="2969"/>
                    <a:pt x="39768" y="2983"/>
                  </a:cubicBezTo>
                  <a:cubicBezTo>
                    <a:pt x="39716" y="3039"/>
                    <a:pt x="39668" y="3106"/>
                    <a:pt x="39636" y="3185"/>
                  </a:cubicBezTo>
                  <a:cubicBezTo>
                    <a:pt x="39634" y="3189"/>
                    <a:pt x="39632" y="3191"/>
                    <a:pt x="39632" y="3195"/>
                  </a:cubicBezTo>
                  <a:cubicBezTo>
                    <a:pt x="39623" y="3217"/>
                    <a:pt x="39615" y="3238"/>
                    <a:pt x="39609" y="3260"/>
                  </a:cubicBezTo>
                  <a:cubicBezTo>
                    <a:pt x="39593" y="3314"/>
                    <a:pt x="39582" y="3370"/>
                    <a:pt x="39579" y="3435"/>
                  </a:cubicBezTo>
                  <a:cubicBezTo>
                    <a:pt x="39576" y="3467"/>
                    <a:pt x="39574" y="3498"/>
                    <a:pt x="39573" y="3527"/>
                  </a:cubicBezTo>
                  <a:cubicBezTo>
                    <a:pt x="39569" y="3651"/>
                    <a:pt x="39574" y="3745"/>
                    <a:pt x="39582" y="3823"/>
                  </a:cubicBezTo>
                  <a:cubicBezTo>
                    <a:pt x="39583" y="3827"/>
                    <a:pt x="39583" y="3832"/>
                    <a:pt x="39583" y="3835"/>
                  </a:cubicBezTo>
                  <a:cubicBezTo>
                    <a:pt x="39589" y="3881"/>
                    <a:pt x="39595" y="3921"/>
                    <a:pt x="39600" y="3960"/>
                  </a:cubicBezTo>
                  <a:cubicBezTo>
                    <a:pt x="39608" y="4012"/>
                    <a:pt x="39615" y="4061"/>
                    <a:pt x="39618" y="4120"/>
                  </a:cubicBezTo>
                  <a:cubicBezTo>
                    <a:pt x="39619" y="4129"/>
                    <a:pt x="39619" y="4141"/>
                    <a:pt x="39619" y="4151"/>
                  </a:cubicBezTo>
                  <a:cubicBezTo>
                    <a:pt x="39623" y="4209"/>
                    <a:pt x="39622" y="4279"/>
                    <a:pt x="39618" y="4370"/>
                  </a:cubicBezTo>
                  <a:cubicBezTo>
                    <a:pt x="39612" y="4450"/>
                    <a:pt x="39619" y="4522"/>
                    <a:pt x="39636" y="4584"/>
                  </a:cubicBezTo>
                  <a:cubicBezTo>
                    <a:pt x="39668" y="4731"/>
                    <a:pt x="39742" y="4842"/>
                    <a:pt x="39821" y="4933"/>
                  </a:cubicBezTo>
                  <a:cubicBezTo>
                    <a:pt x="39847" y="4962"/>
                    <a:pt x="39874" y="4989"/>
                    <a:pt x="39900" y="5014"/>
                  </a:cubicBezTo>
                  <a:lnTo>
                    <a:pt x="39900" y="5014"/>
                  </a:lnTo>
                  <a:cubicBezTo>
                    <a:pt x="39929" y="5042"/>
                    <a:pt x="39958" y="5068"/>
                    <a:pt x="39984" y="5092"/>
                  </a:cubicBezTo>
                  <a:cubicBezTo>
                    <a:pt x="40036" y="5139"/>
                    <a:pt x="40073" y="5174"/>
                    <a:pt x="40099" y="5203"/>
                  </a:cubicBezTo>
                  <a:lnTo>
                    <a:pt x="40099" y="5203"/>
                  </a:lnTo>
                  <a:cubicBezTo>
                    <a:pt x="40139" y="5250"/>
                    <a:pt x="40151" y="5283"/>
                    <a:pt x="40149" y="5332"/>
                  </a:cubicBezTo>
                  <a:cubicBezTo>
                    <a:pt x="40146" y="5360"/>
                    <a:pt x="40137" y="5382"/>
                    <a:pt x="40113" y="5410"/>
                  </a:cubicBezTo>
                  <a:cubicBezTo>
                    <a:pt x="40110" y="5411"/>
                    <a:pt x="40109" y="5414"/>
                    <a:pt x="40106" y="5417"/>
                  </a:cubicBezTo>
                  <a:cubicBezTo>
                    <a:pt x="40080" y="5443"/>
                    <a:pt x="40036" y="5472"/>
                    <a:pt x="39971" y="5513"/>
                  </a:cubicBezTo>
                  <a:cubicBezTo>
                    <a:pt x="39958" y="5522"/>
                    <a:pt x="39944" y="5529"/>
                    <a:pt x="39930" y="5541"/>
                  </a:cubicBezTo>
                  <a:cubicBezTo>
                    <a:pt x="39911" y="5554"/>
                    <a:pt x="39889" y="5565"/>
                    <a:pt x="39865" y="5580"/>
                  </a:cubicBezTo>
                  <a:cubicBezTo>
                    <a:pt x="39863" y="5583"/>
                    <a:pt x="39860" y="5584"/>
                    <a:pt x="39857" y="5584"/>
                  </a:cubicBezTo>
                  <a:cubicBezTo>
                    <a:pt x="39849" y="5591"/>
                    <a:pt x="39839" y="5599"/>
                    <a:pt x="39827" y="5606"/>
                  </a:cubicBezTo>
                  <a:cubicBezTo>
                    <a:pt x="39756" y="5652"/>
                    <a:pt x="39681" y="5708"/>
                    <a:pt x="39616" y="5779"/>
                  </a:cubicBezTo>
                  <a:cubicBezTo>
                    <a:pt x="39522" y="5880"/>
                    <a:pt x="39446" y="6011"/>
                    <a:pt x="39429" y="6189"/>
                  </a:cubicBezTo>
                  <a:cubicBezTo>
                    <a:pt x="39427" y="6201"/>
                    <a:pt x="39427" y="6212"/>
                    <a:pt x="39424" y="6225"/>
                  </a:cubicBezTo>
                  <a:cubicBezTo>
                    <a:pt x="39420" y="6326"/>
                    <a:pt x="39423" y="6413"/>
                    <a:pt x="39434" y="6488"/>
                  </a:cubicBezTo>
                  <a:cubicBezTo>
                    <a:pt x="39450" y="6608"/>
                    <a:pt x="39482" y="6699"/>
                    <a:pt x="39515" y="6776"/>
                  </a:cubicBezTo>
                  <a:cubicBezTo>
                    <a:pt x="39524" y="6797"/>
                    <a:pt x="39531" y="6817"/>
                    <a:pt x="39540" y="6834"/>
                  </a:cubicBezTo>
                  <a:cubicBezTo>
                    <a:pt x="39586" y="6940"/>
                    <a:pt x="39616" y="7007"/>
                    <a:pt x="39608" y="7171"/>
                  </a:cubicBezTo>
                  <a:cubicBezTo>
                    <a:pt x="39595" y="7399"/>
                    <a:pt x="39586" y="7514"/>
                    <a:pt x="39576" y="7630"/>
                  </a:cubicBezTo>
                  <a:cubicBezTo>
                    <a:pt x="39567" y="7748"/>
                    <a:pt x="39560" y="7866"/>
                    <a:pt x="39546" y="8102"/>
                  </a:cubicBezTo>
                  <a:cubicBezTo>
                    <a:pt x="39540" y="8185"/>
                    <a:pt x="39504" y="8221"/>
                    <a:pt x="39362" y="8328"/>
                  </a:cubicBezTo>
                  <a:cubicBezTo>
                    <a:pt x="39203" y="8448"/>
                    <a:pt x="38962" y="8628"/>
                    <a:pt x="38944" y="8999"/>
                  </a:cubicBezTo>
                  <a:cubicBezTo>
                    <a:pt x="38922" y="9365"/>
                    <a:pt x="39124" y="9570"/>
                    <a:pt x="39255" y="9705"/>
                  </a:cubicBezTo>
                  <a:cubicBezTo>
                    <a:pt x="39377" y="9829"/>
                    <a:pt x="39406" y="9867"/>
                    <a:pt x="39400" y="9959"/>
                  </a:cubicBezTo>
                  <a:cubicBezTo>
                    <a:pt x="39384" y="10228"/>
                    <a:pt x="39482" y="10411"/>
                    <a:pt x="39583" y="10541"/>
                  </a:cubicBezTo>
                  <a:cubicBezTo>
                    <a:pt x="39616" y="10584"/>
                    <a:pt x="39651" y="10621"/>
                    <a:pt x="39680" y="10654"/>
                  </a:cubicBezTo>
                  <a:cubicBezTo>
                    <a:pt x="39723" y="10703"/>
                    <a:pt x="39753" y="10739"/>
                    <a:pt x="39775" y="10772"/>
                  </a:cubicBezTo>
                  <a:cubicBezTo>
                    <a:pt x="39805" y="10817"/>
                    <a:pt x="39814" y="10857"/>
                    <a:pt x="39811" y="10918"/>
                  </a:cubicBezTo>
                  <a:cubicBezTo>
                    <a:pt x="39805" y="11002"/>
                    <a:pt x="39768" y="11038"/>
                    <a:pt x="39623" y="11143"/>
                  </a:cubicBezTo>
                  <a:cubicBezTo>
                    <a:pt x="39547" y="11201"/>
                    <a:pt x="39453" y="11269"/>
                    <a:pt x="39372" y="11367"/>
                  </a:cubicBezTo>
                  <a:cubicBezTo>
                    <a:pt x="39312" y="11439"/>
                    <a:pt x="39258" y="11527"/>
                    <a:pt x="39227" y="11638"/>
                  </a:cubicBezTo>
                  <a:cubicBezTo>
                    <a:pt x="39211" y="11692"/>
                    <a:pt x="39199" y="11751"/>
                    <a:pt x="39196" y="11816"/>
                  </a:cubicBezTo>
                  <a:cubicBezTo>
                    <a:pt x="39193" y="11872"/>
                    <a:pt x="39189" y="11908"/>
                    <a:pt x="39186" y="11934"/>
                  </a:cubicBezTo>
                  <a:cubicBezTo>
                    <a:pt x="39185" y="11943"/>
                    <a:pt x="39185" y="11950"/>
                    <a:pt x="39183" y="11957"/>
                  </a:cubicBezTo>
                  <a:cubicBezTo>
                    <a:pt x="39182" y="11959"/>
                    <a:pt x="39177" y="11959"/>
                    <a:pt x="39177" y="11960"/>
                  </a:cubicBezTo>
                  <a:cubicBezTo>
                    <a:pt x="39110" y="12002"/>
                    <a:pt x="38997" y="12074"/>
                    <a:pt x="38857" y="12239"/>
                  </a:cubicBezTo>
                  <a:lnTo>
                    <a:pt x="38850" y="12246"/>
                  </a:lnTo>
                  <a:cubicBezTo>
                    <a:pt x="38658" y="12473"/>
                    <a:pt x="38630" y="12711"/>
                    <a:pt x="38616" y="12872"/>
                  </a:cubicBezTo>
                  <a:cubicBezTo>
                    <a:pt x="38614" y="12875"/>
                    <a:pt x="38614" y="12877"/>
                    <a:pt x="38614" y="12881"/>
                  </a:cubicBezTo>
                  <a:cubicBezTo>
                    <a:pt x="38609" y="12927"/>
                    <a:pt x="38601" y="12997"/>
                    <a:pt x="38600" y="13007"/>
                  </a:cubicBezTo>
                  <a:cubicBezTo>
                    <a:pt x="38600" y="13007"/>
                    <a:pt x="38587" y="13018"/>
                    <a:pt x="38542" y="13028"/>
                  </a:cubicBezTo>
                  <a:cubicBezTo>
                    <a:pt x="38530" y="13031"/>
                    <a:pt x="38518" y="13033"/>
                    <a:pt x="38506" y="13033"/>
                  </a:cubicBezTo>
                  <a:cubicBezTo>
                    <a:pt x="38463" y="13033"/>
                    <a:pt x="38419" y="13010"/>
                    <a:pt x="38334" y="12945"/>
                  </a:cubicBezTo>
                  <a:cubicBezTo>
                    <a:pt x="38313" y="12926"/>
                    <a:pt x="38290" y="12908"/>
                    <a:pt x="38262" y="12882"/>
                  </a:cubicBezTo>
                  <a:cubicBezTo>
                    <a:pt x="38255" y="12877"/>
                    <a:pt x="38246" y="12869"/>
                    <a:pt x="38239" y="12862"/>
                  </a:cubicBezTo>
                  <a:cubicBezTo>
                    <a:pt x="38160" y="12794"/>
                    <a:pt x="38063" y="12716"/>
                    <a:pt x="37943" y="12660"/>
                  </a:cubicBezTo>
                  <a:cubicBezTo>
                    <a:pt x="37854" y="12617"/>
                    <a:pt x="37753" y="12590"/>
                    <a:pt x="37639" y="12590"/>
                  </a:cubicBezTo>
                  <a:cubicBezTo>
                    <a:pt x="37580" y="12590"/>
                    <a:pt x="37517" y="12597"/>
                    <a:pt x="37451" y="12614"/>
                  </a:cubicBezTo>
                  <a:cubicBezTo>
                    <a:pt x="37382" y="12631"/>
                    <a:pt x="37323" y="12657"/>
                    <a:pt x="37271" y="12689"/>
                  </a:cubicBezTo>
                  <a:cubicBezTo>
                    <a:pt x="37170" y="12751"/>
                    <a:pt x="37097" y="12836"/>
                    <a:pt x="37043" y="12932"/>
                  </a:cubicBezTo>
                  <a:cubicBezTo>
                    <a:pt x="36992" y="13018"/>
                    <a:pt x="36956" y="13115"/>
                    <a:pt x="36931" y="13207"/>
                  </a:cubicBezTo>
                  <a:cubicBezTo>
                    <a:pt x="36911" y="13272"/>
                    <a:pt x="36897" y="13337"/>
                    <a:pt x="36882" y="13396"/>
                  </a:cubicBezTo>
                  <a:cubicBezTo>
                    <a:pt x="36852" y="13529"/>
                    <a:pt x="36804" y="13725"/>
                    <a:pt x="36747" y="13740"/>
                  </a:cubicBezTo>
                  <a:cubicBezTo>
                    <a:pt x="36738" y="13742"/>
                    <a:pt x="36729" y="13743"/>
                    <a:pt x="36721" y="13743"/>
                  </a:cubicBezTo>
                  <a:cubicBezTo>
                    <a:pt x="36663" y="13743"/>
                    <a:pt x="36602" y="13696"/>
                    <a:pt x="36469" y="13574"/>
                  </a:cubicBezTo>
                  <a:cubicBezTo>
                    <a:pt x="36334" y="13450"/>
                    <a:pt x="36143" y="13274"/>
                    <a:pt x="35881" y="13252"/>
                  </a:cubicBezTo>
                  <a:cubicBezTo>
                    <a:pt x="35861" y="13250"/>
                    <a:pt x="35840" y="13249"/>
                    <a:pt x="35820" y="13249"/>
                  </a:cubicBezTo>
                  <a:cubicBezTo>
                    <a:pt x="35764" y="13249"/>
                    <a:pt x="35705" y="13256"/>
                    <a:pt x="35642" y="13272"/>
                  </a:cubicBezTo>
                  <a:cubicBezTo>
                    <a:pt x="35567" y="13292"/>
                    <a:pt x="35508" y="13303"/>
                    <a:pt x="35458" y="13305"/>
                  </a:cubicBezTo>
                  <a:cubicBezTo>
                    <a:pt x="35438" y="13307"/>
                    <a:pt x="35419" y="13307"/>
                    <a:pt x="35400" y="13307"/>
                  </a:cubicBezTo>
                  <a:cubicBezTo>
                    <a:pt x="35352" y="13307"/>
                    <a:pt x="35307" y="13303"/>
                    <a:pt x="35260" y="13298"/>
                  </a:cubicBezTo>
                  <a:cubicBezTo>
                    <a:pt x="35206" y="13292"/>
                    <a:pt x="35144" y="13285"/>
                    <a:pt x="35075" y="13285"/>
                  </a:cubicBezTo>
                  <a:cubicBezTo>
                    <a:pt x="34970" y="13285"/>
                    <a:pt x="34841" y="13295"/>
                    <a:pt x="34672" y="13339"/>
                  </a:cubicBezTo>
                  <a:cubicBezTo>
                    <a:pt x="34451" y="13393"/>
                    <a:pt x="34314" y="13500"/>
                    <a:pt x="34218" y="13609"/>
                  </a:cubicBezTo>
                  <a:cubicBezTo>
                    <a:pt x="34163" y="13668"/>
                    <a:pt x="34122" y="13728"/>
                    <a:pt x="34086" y="13782"/>
                  </a:cubicBezTo>
                  <a:cubicBezTo>
                    <a:pt x="34007" y="13899"/>
                    <a:pt x="33968" y="13951"/>
                    <a:pt x="33845" y="13984"/>
                  </a:cubicBezTo>
                  <a:cubicBezTo>
                    <a:pt x="33822" y="13988"/>
                    <a:pt x="33800" y="13994"/>
                    <a:pt x="33780" y="13998"/>
                  </a:cubicBezTo>
                  <a:lnTo>
                    <a:pt x="33779" y="13998"/>
                  </a:lnTo>
                  <a:cubicBezTo>
                    <a:pt x="33733" y="14008"/>
                    <a:pt x="33691" y="14014"/>
                    <a:pt x="33655" y="14014"/>
                  </a:cubicBezTo>
                  <a:cubicBezTo>
                    <a:pt x="33649" y="14014"/>
                    <a:pt x="33644" y="14014"/>
                    <a:pt x="33639" y="14014"/>
                  </a:cubicBezTo>
                  <a:cubicBezTo>
                    <a:pt x="33582" y="14014"/>
                    <a:pt x="33534" y="14008"/>
                    <a:pt x="33477" y="13998"/>
                  </a:cubicBezTo>
                  <a:cubicBezTo>
                    <a:pt x="33476" y="13995"/>
                    <a:pt x="33474" y="13995"/>
                    <a:pt x="33473" y="13995"/>
                  </a:cubicBezTo>
                  <a:cubicBezTo>
                    <a:pt x="33405" y="13985"/>
                    <a:pt x="33328" y="13975"/>
                    <a:pt x="33235" y="13975"/>
                  </a:cubicBezTo>
                  <a:cubicBezTo>
                    <a:pt x="33182" y="13975"/>
                    <a:pt x="33124" y="13978"/>
                    <a:pt x="33058" y="13987"/>
                  </a:cubicBezTo>
                  <a:cubicBezTo>
                    <a:pt x="33001" y="13994"/>
                    <a:pt x="32939" y="14007"/>
                    <a:pt x="32868" y="14023"/>
                  </a:cubicBezTo>
                  <a:cubicBezTo>
                    <a:pt x="32783" y="14044"/>
                    <a:pt x="32712" y="14068"/>
                    <a:pt x="32650" y="14095"/>
                  </a:cubicBezTo>
                  <a:cubicBezTo>
                    <a:pt x="32498" y="14157"/>
                    <a:pt x="32405" y="14226"/>
                    <a:pt x="32325" y="14287"/>
                  </a:cubicBezTo>
                  <a:cubicBezTo>
                    <a:pt x="32231" y="14355"/>
                    <a:pt x="32162" y="14404"/>
                    <a:pt x="31989" y="14449"/>
                  </a:cubicBezTo>
                  <a:cubicBezTo>
                    <a:pt x="31959" y="14456"/>
                    <a:pt x="31933" y="14460"/>
                    <a:pt x="31908" y="14460"/>
                  </a:cubicBezTo>
                  <a:cubicBezTo>
                    <a:pt x="31886" y="14460"/>
                    <a:pt x="31866" y="14457"/>
                    <a:pt x="31844" y="14450"/>
                  </a:cubicBezTo>
                  <a:cubicBezTo>
                    <a:pt x="31801" y="14439"/>
                    <a:pt x="31755" y="14413"/>
                    <a:pt x="31690" y="14375"/>
                  </a:cubicBezTo>
                  <a:cubicBezTo>
                    <a:pt x="31642" y="14348"/>
                    <a:pt x="31589" y="14317"/>
                    <a:pt x="31525" y="14290"/>
                  </a:cubicBezTo>
                  <a:cubicBezTo>
                    <a:pt x="31475" y="14267"/>
                    <a:pt x="31417" y="14247"/>
                    <a:pt x="31352" y="14234"/>
                  </a:cubicBezTo>
                  <a:cubicBezTo>
                    <a:pt x="31298" y="14221"/>
                    <a:pt x="31239" y="14214"/>
                    <a:pt x="31175" y="14214"/>
                  </a:cubicBezTo>
                  <a:cubicBezTo>
                    <a:pt x="31106" y="14214"/>
                    <a:pt x="31031" y="14223"/>
                    <a:pt x="30950" y="14244"/>
                  </a:cubicBezTo>
                  <a:cubicBezTo>
                    <a:pt x="30926" y="14248"/>
                    <a:pt x="30906" y="14255"/>
                    <a:pt x="30885" y="14262"/>
                  </a:cubicBezTo>
                  <a:cubicBezTo>
                    <a:pt x="30864" y="14273"/>
                    <a:pt x="30846" y="14280"/>
                    <a:pt x="30824" y="14287"/>
                  </a:cubicBezTo>
                  <a:cubicBezTo>
                    <a:pt x="30814" y="14290"/>
                    <a:pt x="30805" y="14294"/>
                    <a:pt x="30797" y="14299"/>
                  </a:cubicBezTo>
                  <a:cubicBezTo>
                    <a:pt x="30727" y="14332"/>
                    <a:pt x="30668" y="14371"/>
                    <a:pt x="30618" y="14414"/>
                  </a:cubicBezTo>
                  <a:cubicBezTo>
                    <a:pt x="30535" y="14486"/>
                    <a:pt x="30473" y="14570"/>
                    <a:pt x="30428" y="14648"/>
                  </a:cubicBezTo>
                  <a:cubicBezTo>
                    <a:pt x="30417" y="14664"/>
                    <a:pt x="30408" y="14678"/>
                    <a:pt x="30401" y="14693"/>
                  </a:cubicBezTo>
                  <a:cubicBezTo>
                    <a:pt x="30391" y="14713"/>
                    <a:pt x="30381" y="14729"/>
                    <a:pt x="30371" y="14746"/>
                  </a:cubicBezTo>
                  <a:cubicBezTo>
                    <a:pt x="30365" y="14753"/>
                    <a:pt x="30362" y="14760"/>
                    <a:pt x="30358" y="14768"/>
                  </a:cubicBezTo>
                  <a:cubicBezTo>
                    <a:pt x="30352" y="14781"/>
                    <a:pt x="30345" y="14792"/>
                    <a:pt x="30340" y="14801"/>
                  </a:cubicBezTo>
                  <a:cubicBezTo>
                    <a:pt x="30316" y="14846"/>
                    <a:pt x="30297" y="14880"/>
                    <a:pt x="30277" y="14908"/>
                  </a:cubicBezTo>
                  <a:cubicBezTo>
                    <a:pt x="30262" y="14926"/>
                    <a:pt x="30249" y="14939"/>
                    <a:pt x="30235" y="14952"/>
                  </a:cubicBezTo>
                  <a:cubicBezTo>
                    <a:pt x="30212" y="14973"/>
                    <a:pt x="30184" y="14983"/>
                    <a:pt x="30150" y="14991"/>
                  </a:cubicBezTo>
                  <a:cubicBezTo>
                    <a:pt x="30101" y="15004"/>
                    <a:pt x="30062" y="15009"/>
                    <a:pt x="30026" y="15009"/>
                  </a:cubicBezTo>
                  <a:cubicBezTo>
                    <a:pt x="29956" y="15009"/>
                    <a:pt x="29900" y="14989"/>
                    <a:pt x="29822" y="14960"/>
                  </a:cubicBezTo>
                  <a:cubicBezTo>
                    <a:pt x="29749" y="14932"/>
                    <a:pt x="29663" y="14900"/>
                    <a:pt x="29554" y="14883"/>
                  </a:cubicBezTo>
                  <a:lnTo>
                    <a:pt x="29551" y="14883"/>
                  </a:lnTo>
                  <a:cubicBezTo>
                    <a:pt x="29533" y="14880"/>
                    <a:pt x="29513" y="14879"/>
                    <a:pt x="29493" y="14876"/>
                  </a:cubicBezTo>
                  <a:lnTo>
                    <a:pt x="29492" y="14876"/>
                  </a:lnTo>
                  <a:cubicBezTo>
                    <a:pt x="29469" y="14874"/>
                    <a:pt x="29446" y="14873"/>
                    <a:pt x="29421" y="14873"/>
                  </a:cubicBezTo>
                  <a:cubicBezTo>
                    <a:pt x="29352" y="14873"/>
                    <a:pt x="29274" y="14881"/>
                    <a:pt x="29188" y="14900"/>
                  </a:cubicBezTo>
                  <a:cubicBezTo>
                    <a:pt x="29187" y="14902"/>
                    <a:pt x="29187" y="14902"/>
                    <a:pt x="29186" y="14902"/>
                  </a:cubicBezTo>
                  <a:lnTo>
                    <a:pt x="29175" y="14902"/>
                  </a:lnTo>
                  <a:cubicBezTo>
                    <a:pt x="29165" y="14903"/>
                    <a:pt x="29152" y="14908"/>
                    <a:pt x="29144" y="14909"/>
                  </a:cubicBezTo>
                  <a:cubicBezTo>
                    <a:pt x="29085" y="14925"/>
                    <a:pt x="29030" y="14939"/>
                    <a:pt x="28983" y="14955"/>
                  </a:cubicBezTo>
                  <a:cubicBezTo>
                    <a:pt x="28803" y="15019"/>
                    <a:pt x="28695" y="15092"/>
                    <a:pt x="28605" y="15155"/>
                  </a:cubicBezTo>
                  <a:cubicBezTo>
                    <a:pt x="28598" y="15160"/>
                    <a:pt x="28589" y="15165"/>
                    <a:pt x="28582" y="15170"/>
                  </a:cubicBezTo>
                  <a:cubicBezTo>
                    <a:pt x="28548" y="15193"/>
                    <a:pt x="28516" y="15215"/>
                    <a:pt x="28480" y="15235"/>
                  </a:cubicBezTo>
                  <a:cubicBezTo>
                    <a:pt x="28423" y="15266"/>
                    <a:pt x="28358" y="15290"/>
                    <a:pt x="28259" y="15315"/>
                  </a:cubicBezTo>
                  <a:cubicBezTo>
                    <a:pt x="28241" y="15320"/>
                    <a:pt x="28225" y="15322"/>
                    <a:pt x="28209" y="15322"/>
                  </a:cubicBezTo>
                  <a:cubicBezTo>
                    <a:pt x="28158" y="15322"/>
                    <a:pt x="28111" y="15296"/>
                    <a:pt x="28024" y="15232"/>
                  </a:cubicBezTo>
                  <a:cubicBezTo>
                    <a:pt x="28006" y="15221"/>
                    <a:pt x="27992" y="15208"/>
                    <a:pt x="27974" y="15196"/>
                  </a:cubicBezTo>
                  <a:cubicBezTo>
                    <a:pt x="27852" y="15104"/>
                    <a:pt x="27684" y="14977"/>
                    <a:pt x="27456" y="14954"/>
                  </a:cubicBezTo>
                  <a:cubicBezTo>
                    <a:pt x="27433" y="14951"/>
                    <a:pt x="27408" y="14950"/>
                    <a:pt x="27383" y="14950"/>
                  </a:cubicBezTo>
                  <a:cubicBezTo>
                    <a:pt x="27322" y="14950"/>
                    <a:pt x="27256" y="14958"/>
                    <a:pt x="27186" y="14976"/>
                  </a:cubicBezTo>
                  <a:cubicBezTo>
                    <a:pt x="27152" y="14984"/>
                    <a:pt x="27117" y="14996"/>
                    <a:pt x="27087" y="15009"/>
                  </a:cubicBezTo>
                  <a:cubicBezTo>
                    <a:pt x="27038" y="15026"/>
                    <a:pt x="26993" y="15048"/>
                    <a:pt x="26952" y="15071"/>
                  </a:cubicBezTo>
                  <a:cubicBezTo>
                    <a:pt x="26857" y="15129"/>
                    <a:pt x="26785" y="15201"/>
                    <a:pt x="26729" y="15273"/>
                  </a:cubicBezTo>
                  <a:cubicBezTo>
                    <a:pt x="26729" y="15273"/>
                    <a:pt x="26727" y="15273"/>
                    <a:pt x="26727" y="15276"/>
                  </a:cubicBezTo>
                  <a:cubicBezTo>
                    <a:pt x="26670" y="15348"/>
                    <a:pt x="26628" y="15422"/>
                    <a:pt x="26594" y="15485"/>
                  </a:cubicBezTo>
                  <a:cubicBezTo>
                    <a:pt x="26515" y="15627"/>
                    <a:pt x="26482" y="15677"/>
                    <a:pt x="26381" y="15703"/>
                  </a:cubicBezTo>
                  <a:cubicBezTo>
                    <a:pt x="26089" y="15777"/>
                    <a:pt x="25946" y="15886"/>
                    <a:pt x="25832" y="15976"/>
                  </a:cubicBezTo>
                  <a:cubicBezTo>
                    <a:pt x="25818" y="15986"/>
                    <a:pt x="25805" y="15995"/>
                    <a:pt x="25793" y="16006"/>
                  </a:cubicBezTo>
                  <a:cubicBezTo>
                    <a:pt x="25721" y="16060"/>
                    <a:pt x="25653" y="16100"/>
                    <a:pt x="25519" y="16136"/>
                  </a:cubicBezTo>
                  <a:cubicBezTo>
                    <a:pt x="25513" y="16138"/>
                    <a:pt x="25509" y="16139"/>
                    <a:pt x="25502" y="16142"/>
                  </a:cubicBezTo>
                  <a:cubicBezTo>
                    <a:pt x="25463" y="16151"/>
                    <a:pt x="25430" y="16155"/>
                    <a:pt x="25400" y="16155"/>
                  </a:cubicBezTo>
                  <a:cubicBezTo>
                    <a:pt x="25327" y="16155"/>
                    <a:pt x="25271" y="16131"/>
                    <a:pt x="25184" y="16094"/>
                  </a:cubicBezTo>
                  <a:cubicBezTo>
                    <a:pt x="25161" y="16084"/>
                    <a:pt x="25134" y="16073"/>
                    <a:pt x="25108" y="16062"/>
                  </a:cubicBezTo>
                  <a:cubicBezTo>
                    <a:pt x="25098" y="16058"/>
                    <a:pt x="25089" y="16054"/>
                    <a:pt x="25080" y="16052"/>
                  </a:cubicBezTo>
                  <a:cubicBezTo>
                    <a:pt x="24997" y="16021"/>
                    <a:pt x="24903" y="15993"/>
                    <a:pt x="24787" y="15986"/>
                  </a:cubicBezTo>
                  <a:cubicBezTo>
                    <a:pt x="24769" y="15985"/>
                    <a:pt x="24750" y="15984"/>
                    <a:pt x="24731" y="15984"/>
                  </a:cubicBezTo>
                  <a:cubicBezTo>
                    <a:pt x="24656" y="15984"/>
                    <a:pt x="24573" y="15994"/>
                    <a:pt x="24481" y="16019"/>
                  </a:cubicBezTo>
                  <a:lnTo>
                    <a:pt x="24480" y="16019"/>
                  </a:lnTo>
                  <a:cubicBezTo>
                    <a:pt x="24260" y="16073"/>
                    <a:pt x="24151" y="16091"/>
                    <a:pt x="24035" y="16110"/>
                  </a:cubicBezTo>
                  <a:cubicBezTo>
                    <a:pt x="23912" y="16130"/>
                    <a:pt x="23784" y="16151"/>
                    <a:pt x="23542" y="16214"/>
                  </a:cubicBezTo>
                  <a:cubicBezTo>
                    <a:pt x="23524" y="16217"/>
                    <a:pt x="23510" y="16223"/>
                    <a:pt x="23494" y="16228"/>
                  </a:cubicBezTo>
                  <a:cubicBezTo>
                    <a:pt x="23478" y="16233"/>
                    <a:pt x="23462" y="16237"/>
                    <a:pt x="23448" y="16244"/>
                  </a:cubicBezTo>
                  <a:cubicBezTo>
                    <a:pt x="23335" y="16289"/>
                    <a:pt x="23250" y="16360"/>
                    <a:pt x="23185" y="16442"/>
                  </a:cubicBezTo>
                  <a:cubicBezTo>
                    <a:pt x="23169" y="16462"/>
                    <a:pt x="23155" y="16483"/>
                    <a:pt x="23142" y="16504"/>
                  </a:cubicBezTo>
                  <a:cubicBezTo>
                    <a:pt x="23126" y="16527"/>
                    <a:pt x="23110" y="16555"/>
                    <a:pt x="23097" y="16579"/>
                  </a:cubicBezTo>
                  <a:cubicBezTo>
                    <a:pt x="23032" y="16702"/>
                    <a:pt x="22996" y="16835"/>
                    <a:pt x="22966" y="16943"/>
                  </a:cubicBezTo>
                  <a:cubicBezTo>
                    <a:pt x="22945" y="17017"/>
                    <a:pt x="22925" y="17082"/>
                    <a:pt x="22906" y="17132"/>
                  </a:cubicBezTo>
                  <a:cubicBezTo>
                    <a:pt x="22906" y="17134"/>
                    <a:pt x="22903" y="17134"/>
                    <a:pt x="22903" y="17134"/>
                  </a:cubicBezTo>
                  <a:cubicBezTo>
                    <a:pt x="22901" y="17142"/>
                    <a:pt x="22899" y="17149"/>
                    <a:pt x="22895" y="17157"/>
                  </a:cubicBezTo>
                  <a:cubicBezTo>
                    <a:pt x="22872" y="17211"/>
                    <a:pt x="22846" y="17248"/>
                    <a:pt x="22815" y="17253"/>
                  </a:cubicBezTo>
                  <a:cubicBezTo>
                    <a:pt x="22791" y="17258"/>
                    <a:pt x="22766" y="17265"/>
                    <a:pt x="22743" y="17269"/>
                  </a:cubicBezTo>
                  <a:cubicBezTo>
                    <a:pt x="22707" y="17278"/>
                    <a:pt x="22677" y="17284"/>
                    <a:pt x="22648" y="17289"/>
                  </a:cubicBezTo>
                  <a:cubicBezTo>
                    <a:pt x="22642" y="17291"/>
                    <a:pt x="22635" y="17291"/>
                    <a:pt x="22628" y="17292"/>
                  </a:cubicBezTo>
                  <a:cubicBezTo>
                    <a:pt x="22538" y="17307"/>
                    <a:pt x="22473" y="17308"/>
                    <a:pt x="22398" y="17313"/>
                  </a:cubicBezTo>
                  <a:lnTo>
                    <a:pt x="22390" y="17313"/>
                  </a:lnTo>
                  <a:cubicBezTo>
                    <a:pt x="22358" y="17314"/>
                    <a:pt x="22323" y="17314"/>
                    <a:pt x="22287" y="17318"/>
                  </a:cubicBezTo>
                  <a:cubicBezTo>
                    <a:pt x="22203" y="17323"/>
                    <a:pt x="22105" y="17334"/>
                    <a:pt x="21972" y="17363"/>
                  </a:cubicBezTo>
                  <a:cubicBezTo>
                    <a:pt x="21961" y="17365"/>
                    <a:pt x="21948" y="17369"/>
                    <a:pt x="21935" y="17372"/>
                  </a:cubicBezTo>
                  <a:cubicBezTo>
                    <a:pt x="21912" y="17377"/>
                    <a:pt x="21889" y="17385"/>
                    <a:pt x="21863" y="17390"/>
                  </a:cubicBezTo>
                  <a:cubicBezTo>
                    <a:pt x="21813" y="17403"/>
                    <a:pt x="21773" y="17409"/>
                    <a:pt x="21736" y="17409"/>
                  </a:cubicBezTo>
                  <a:cubicBezTo>
                    <a:pt x="21686" y="17409"/>
                    <a:pt x="21644" y="17398"/>
                    <a:pt x="21594" y="17383"/>
                  </a:cubicBezTo>
                  <a:cubicBezTo>
                    <a:pt x="21587" y="17380"/>
                    <a:pt x="21578" y="17377"/>
                    <a:pt x="21571" y="17376"/>
                  </a:cubicBezTo>
                  <a:cubicBezTo>
                    <a:pt x="21558" y="17372"/>
                    <a:pt x="21545" y="17366"/>
                    <a:pt x="21531" y="17363"/>
                  </a:cubicBezTo>
                  <a:cubicBezTo>
                    <a:pt x="21525" y="17362"/>
                    <a:pt x="21518" y="17357"/>
                    <a:pt x="21511" y="17356"/>
                  </a:cubicBezTo>
                  <a:cubicBezTo>
                    <a:pt x="21424" y="17326"/>
                    <a:pt x="21319" y="17291"/>
                    <a:pt x="21183" y="17287"/>
                  </a:cubicBezTo>
                  <a:cubicBezTo>
                    <a:pt x="21167" y="17286"/>
                    <a:pt x="21151" y="17285"/>
                    <a:pt x="21135" y="17285"/>
                  </a:cubicBezTo>
                  <a:cubicBezTo>
                    <a:pt x="21100" y="17285"/>
                    <a:pt x="21064" y="17287"/>
                    <a:pt x="21024" y="17292"/>
                  </a:cubicBezTo>
                  <a:cubicBezTo>
                    <a:pt x="20974" y="17298"/>
                    <a:pt x="20917" y="17307"/>
                    <a:pt x="20858" y="17323"/>
                  </a:cubicBezTo>
                  <a:cubicBezTo>
                    <a:pt x="20614" y="17385"/>
                    <a:pt x="20474" y="17506"/>
                    <a:pt x="20376" y="17626"/>
                  </a:cubicBezTo>
                  <a:cubicBezTo>
                    <a:pt x="20367" y="17637"/>
                    <a:pt x="20359" y="17646"/>
                    <a:pt x="20351" y="17658"/>
                  </a:cubicBezTo>
                  <a:cubicBezTo>
                    <a:pt x="20331" y="17681"/>
                    <a:pt x="20315" y="17704"/>
                    <a:pt x="20301" y="17727"/>
                  </a:cubicBezTo>
                  <a:cubicBezTo>
                    <a:pt x="20289" y="17741"/>
                    <a:pt x="20281" y="17756"/>
                    <a:pt x="20269" y="17769"/>
                  </a:cubicBezTo>
                  <a:cubicBezTo>
                    <a:pt x="20243" y="17809"/>
                    <a:pt x="20221" y="17841"/>
                    <a:pt x="20197" y="17868"/>
                  </a:cubicBezTo>
                  <a:cubicBezTo>
                    <a:pt x="20167" y="17904"/>
                    <a:pt x="20138" y="17932"/>
                    <a:pt x="20094" y="17949"/>
                  </a:cubicBezTo>
                  <a:cubicBezTo>
                    <a:pt x="20074" y="17958"/>
                    <a:pt x="20055" y="17965"/>
                    <a:pt x="20029" y="17972"/>
                  </a:cubicBezTo>
                  <a:cubicBezTo>
                    <a:pt x="19961" y="17990"/>
                    <a:pt x="19909" y="17996"/>
                    <a:pt x="19862" y="17996"/>
                  </a:cubicBezTo>
                  <a:cubicBezTo>
                    <a:pt x="19823" y="17996"/>
                    <a:pt x="19788" y="17992"/>
                    <a:pt x="19752" y="17985"/>
                  </a:cubicBezTo>
                  <a:cubicBezTo>
                    <a:pt x="19747" y="17985"/>
                    <a:pt x="19739" y="17984"/>
                    <a:pt x="19732" y="17982"/>
                  </a:cubicBezTo>
                  <a:cubicBezTo>
                    <a:pt x="19728" y="17982"/>
                    <a:pt x="19725" y="17979"/>
                    <a:pt x="19721" y="17979"/>
                  </a:cubicBezTo>
                  <a:lnTo>
                    <a:pt x="19719" y="17979"/>
                  </a:lnTo>
                  <a:cubicBezTo>
                    <a:pt x="19705" y="17978"/>
                    <a:pt x="19690" y="17975"/>
                    <a:pt x="19676" y="17971"/>
                  </a:cubicBezTo>
                  <a:cubicBezTo>
                    <a:pt x="19605" y="17955"/>
                    <a:pt x="19526" y="17936"/>
                    <a:pt x="19430" y="17929"/>
                  </a:cubicBezTo>
                  <a:cubicBezTo>
                    <a:pt x="19403" y="17927"/>
                    <a:pt x="19373" y="17927"/>
                    <a:pt x="19341" y="17927"/>
                  </a:cubicBezTo>
                  <a:cubicBezTo>
                    <a:pt x="19338" y="17927"/>
                    <a:pt x="19336" y="17926"/>
                    <a:pt x="19333" y="17926"/>
                  </a:cubicBezTo>
                  <a:cubicBezTo>
                    <a:pt x="19331" y="17926"/>
                    <a:pt x="19329" y="17927"/>
                    <a:pt x="19326" y="17927"/>
                  </a:cubicBezTo>
                  <a:cubicBezTo>
                    <a:pt x="19299" y="17927"/>
                    <a:pt x="19270" y="17929"/>
                    <a:pt x="19240" y="17933"/>
                  </a:cubicBezTo>
                  <a:cubicBezTo>
                    <a:pt x="19178" y="17939"/>
                    <a:pt x="19113" y="17951"/>
                    <a:pt x="19041" y="17969"/>
                  </a:cubicBezTo>
                  <a:cubicBezTo>
                    <a:pt x="18996" y="17981"/>
                    <a:pt x="18960" y="17986"/>
                    <a:pt x="18928" y="17986"/>
                  </a:cubicBezTo>
                  <a:cubicBezTo>
                    <a:pt x="18903" y="17986"/>
                    <a:pt x="18880" y="17983"/>
                    <a:pt x="18857" y="17978"/>
                  </a:cubicBezTo>
                  <a:cubicBezTo>
                    <a:pt x="18814" y="17969"/>
                    <a:pt x="18771" y="17951"/>
                    <a:pt x="18717" y="17929"/>
                  </a:cubicBezTo>
                  <a:cubicBezTo>
                    <a:pt x="18608" y="17885"/>
                    <a:pt x="18470" y="17831"/>
                    <a:pt x="18283" y="17831"/>
                  </a:cubicBezTo>
                  <a:cubicBezTo>
                    <a:pt x="18223" y="17831"/>
                    <a:pt x="18158" y="17836"/>
                    <a:pt x="18088" y="17850"/>
                  </a:cubicBezTo>
                  <a:cubicBezTo>
                    <a:pt x="18068" y="17855"/>
                    <a:pt x="18046" y="17860"/>
                    <a:pt x="18024" y="17864"/>
                  </a:cubicBezTo>
                  <a:cubicBezTo>
                    <a:pt x="17988" y="17874"/>
                    <a:pt x="17956" y="17878"/>
                    <a:pt x="17928" y="17878"/>
                  </a:cubicBezTo>
                  <a:cubicBezTo>
                    <a:pt x="17900" y="17878"/>
                    <a:pt x="17875" y="17874"/>
                    <a:pt x="17850" y="17867"/>
                  </a:cubicBezTo>
                  <a:cubicBezTo>
                    <a:pt x="17819" y="17860"/>
                    <a:pt x="17789" y="17847"/>
                    <a:pt x="17750" y="17828"/>
                  </a:cubicBezTo>
                  <a:lnTo>
                    <a:pt x="17713" y="17812"/>
                  </a:lnTo>
                  <a:cubicBezTo>
                    <a:pt x="17645" y="17780"/>
                    <a:pt x="17563" y="17741"/>
                    <a:pt x="17467" y="17717"/>
                  </a:cubicBezTo>
                  <a:cubicBezTo>
                    <a:pt x="17450" y="17711"/>
                    <a:pt x="17431" y="17708"/>
                    <a:pt x="17414" y="17704"/>
                  </a:cubicBezTo>
                  <a:cubicBezTo>
                    <a:pt x="17361" y="17694"/>
                    <a:pt x="17304" y="17687"/>
                    <a:pt x="17242" y="17687"/>
                  </a:cubicBezTo>
                  <a:cubicBezTo>
                    <a:pt x="17197" y="17687"/>
                    <a:pt x="17149" y="17691"/>
                    <a:pt x="17099" y="17698"/>
                  </a:cubicBezTo>
                  <a:cubicBezTo>
                    <a:pt x="17067" y="17704"/>
                    <a:pt x="17034" y="17711"/>
                    <a:pt x="17000" y="17718"/>
                  </a:cubicBezTo>
                  <a:cubicBezTo>
                    <a:pt x="16920" y="17738"/>
                    <a:pt x="16854" y="17760"/>
                    <a:pt x="16795" y="17782"/>
                  </a:cubicBezTo>
                  <a:cubicBezTo>
                    <a:pt x="16644" y="17835"/>
                    <a:pt x="16552" y="17896"/>
                    <a:pt x="16468" y="17948"/>
                  </a:cubicBezTo>
                  <a:cubicBezTo>
                    <a:pt x="16383" y="18000"/>
                    <a:pt x="16314" y="18043"/>
                    <a:pt x="16175" y="18085"/>
                  </a:cubicBezTo>
                  <a:cubicBezTo>
                    <a:pt x="16154" y="18092"/>
                    <a:pt x="16132" y="18098"/>
                    <a:pt x="16108" y="18105"/>
                  </a:cubicBezTo>
                  <a:cubicBezTo>
                    <a:pt x="16038" y="18122"/>
                    <a:pt x="15984" y="18128"/>
                    <a:pt x="15937" y="18128"/>
                  </a:cubicBezTo>
                  <a:cubicBezTo>
                    <a:pt x="15873" y="18128"/>
                    <a:pt x="15820" y="18116"/>
                    <a:pt x="15754" y="18101"/>
                  </a:cubicBezTo>
                  <a:cubicBezTo>
                    <a:pt x="15696" y="18088"/>
                    <a:pt x="15631" y="18072"/>
                    <a:pt x="15555" y="18065"/>
                  </a:cubicBezTo>
                  <a:cubicBezTo>
                    <a:pt x="15547" y="18063"/>
                    <a:pt x="15539" y="18063"/>
                    <a:pt x="15532" y="18062"/>
                  </a:cubicBezTo>
                  <a:lnTo>
                    <a:pt x="15530" y="18062"/>
                  </a:lnTo>
                  <a:cubicBezTo>
                    <a:pt x="15502" y="18059"/>
                    <a:pt x="15472" y="18058"/>
                    <a:pt x="15440" y="18058"/>
                  </a:cubicBezTo>
                  <a:cubicBezTo>
                    <a:pt x="15412" y="18058"/>
                    <a:pt x="15383" y="18059"/>
                    <a:pt x="15353" y="18062"/>
                  </a:cubicBezTo>
                  <a:lnTo>
                    <a:pt x="15358" y="18056"/>
                  </a:lnTo>
                  <a:lnTo>
                    <a:pt x="15358" y="18056"/>
                  </a:lnTo>
                  <a:cubicBezTo>
                    <a:pt x="15328" y="18059"/>
                    <a:pt x="15293" y="18063"/>
                    <a:pt x="15257" y="18069"/>
                  </a:cubicBezTo>
                  <a:cubicBezTo>
                    <a:pt x="15257" y="18070"/>
                    <a:pt x="15257" y="18071"/>
                    <a:pt x="15257" y="18072"/>
                  </a:cubicBezTo>
                  <a:lnTo>
                    <a:pt x="15257" y="18072"/>
                  </a:lnTo>
                  <a:cubicBezTo>
                    <a:pt x="15255" y="18072"/>
                    <a:pt x="15252" y="18073"/>
                    <a:pt x="15250" y="18073"/>
                  </a:cubicBezTo>
                  <a:cubicBezTo>
                    <a:pt x="15208" y="18079"/>
                    <a:pt x="15163" y="18091"/>
                    <a:pt x="15116" y="18101"/>
                  </a:cubicBezTo>
                  <a:cubicBezTo>
                    <a:pt x="15108" y="18102"/>
                    <a:pt x="15101" y="18105"/>
                    <a:pt x="15092" y="18107"/>
                  </a:cubicBezTo>
                  <a:lnTo>
                    <a:pt x="15092" y="18107"/>
                  </a:lnTo>
                  <a:lnTo>
                    <a:pt x="15093" y="18106"/>
                  </a:lnTo>
                  <a:lnTo>
                    <a:pt x="15093" y="18106"/>
                  </a:lnTo>
                  <a:cubicBezTo>
                    <a:pt x="15032" y="18122"/>
                    <a:pt x="14977" y="18145"/>
                    <a:pt x="14930" y="18173"/>
                  </a:cubicBezTo>
                  <a:cubicBezTo>
                    <a:pt x="14884" y="18197"/>
                    <a:pt x="14844" y="18227"/>
                    <a:pt x="14809" y="18259"/>
                  </a:cubicBezTo>
                  <a:lnTo>
                    <a:pt x="14809" y="18259"/>
                  </a:lnTo>
                  <a:cubicBezTo>
                    <a:pt x="14786" y="18279"/>
                    <a:pt x="14765" y="18300"/>
                    <a:pt x="14746" y="18322"/>
                  </a:cubicBezTo>
                  <a:cubicBezTo>
                    <a:pt x="14664" y="18411"/>
                    <a:pt x="14609" y="18511"/>
                    <a:pt x="14566" y="18600"/>
                  </a:cubicBezTo>
                  <a:cubicBezTo>
                    <a:pt x="14551" y="18632"/>
                    <a:pt x="14538" y="18661"/>
                    <a:pt x="14527" y="18687"/>
                  </a:cubicBezTo>
                  <a:cubicBezTo>
                    <a:pt x="14515" y="18711"/>
                    <a:pt x="14507" y="18734"/>
                    <a:pt x="14498" y="18752"/>
                  </a:cubicBezTo>
                  <a:cubicBezTo>
                    <a:pt x="14471" y="18809"/>
                    <a:pt x="14450" y="18848"/>
                    <a:pt x="14429" y="18877"/>
                  </a:cubicBezTo>
                  <a:cubicBezTo>
                    <a:pt x="14425" y="18882"/>
                    <a:pt x="14420" y="18887"/>
                    <a:pt x="14416" y="18891"/>
                  </a:cubicBezTo>
                  <a:lnTo>
                    <a:pt x="14416" y="18891"/>
                  </a:lnTo>
                  <a:cubicBezTo>
                    <a:pt x="14395" y="18911"/>
                    <a:pt x="14374" y="18923"/>
                    <a:pt x="14345" y="18929"/>
                  </a:cubicBezTo>
                  <a:cubicBezTo>
                    <a:pt x="14335" y="18931"/>
                    <a:pt x="14325" y="18935"/>
                    <a:pt x="14313" y="18938"/>
                  </a:cubicBezTo>
                  <a:cubicBezTo>
                    <a:pt x="14287" y="18945"/>
                    <a:pt x="14260" y="18954"/>
                    <a:pt x="14237" y="18961"/>
                  </a:cubicBezTo>
                  <a:cubicBezTo>
                    <a:pt x="14095" y="19012"/>
                    <a:pt x="13994" y="19079"/>
                    <a:pt x="13916" y="19149"/>
                  </a:cubicBezTo>
                  <a:cubicBezTo>
                    <a:pt x="13893" y="19169"/>
                    <a:pt x="13873" y="19189"/>
                    <a:pt x="13851" y="19211"/>
                  </a:cubicBezTo>
                  <a:cubicBezTo>
                    <a:pt x="13851" y="19211"/>
                    <a:pt x="13851" y="19211"/>
                    <a:pt x="13851" y="19211"/>
                  </a:cubicBezTo>
                  <a:lnTo>
                    <a:pt x="13851" y="19211"/>
                  </a:lnTo>
                  <a:cubicBezTo>
                    <a:pt x="13849" y="19213"/>
                    <a:pt x="13847" y="19215"/>
                    <a:pt x="13846" y="19217"/>
                  </a:cubicBezTo>
                  <a:cubicBezTo>
                    <a:pt x="13814" y="19250"/>
                    <a:pt x="13786" y="19284"/>
                    <a:pt x="13759" y="19313"/>
                  </a:cubicBezTo>
                  <a:cubicBezTo>
                    <a:pt x="13677" y="19411"/>
                    <a:pt x="13632" y="19465"/>
                    <a:pt x="13490" y="19501"/>
                  </a:cubicBezTo>
                  <a:cubicBezTo>
                    <a:pt x="13464" y="19508"/>
                    <a:pt x="13440" y="19511"/>
                    <a:pt x="13418" y="19511"/>
                  </a:cubicBezTo>
                  <a:cubicBezTo>
                    <a:pt x="13352" y="19511"/>
                    <a:pt x="13297" y="19480"/>
                    <a:pt x="13193" y="19419"/>
                  </a:cubicBezTo>
                  <a:cubicBezTo>
                    <a:pt x="13192" y="19416"/>
                    <a:pt x="13187" y="19416"/>
                    <a:pt x="13186" y="19413"/>
                  </a:cubicBezTo>
                  <a:cubicBezTo>
                    <a:pt x="13065" y="19342"/>
                    <a:pt x="12894" y="19242"/>
                    <a:pt x="12663" y="19241"/>
                  </a:cubicBezTo>
                  <a:lnTo>
                    <a:pt x="12663" y="19241"/>
                  </a:lnTo>
                  <a:cubicBezTo>
                    <a:pt x="12664" y="19239"/>
                    <a:pt x="12664" y="19237"/>
                    <a:pt x="12665" y="19235"/>
                  </a:cubicBezTo>
                  <a:cubicBezTo>
                    <a:pt x="12621" y="19235"/>
                    <a:pt x="12577" y="19240"/>
                    <a:pt x="12531" y="19248"/>
                  </a:cubicBezTo>
                  <a:cubicBezTo>
                    <a:pt x="12506" y="19254"/>
                    <a:pt x="12480" y="19257"/>
                    <a:pt x="12451" y="19264"/>
                  </a:cubicBezTo>
                  <a:cubicBezTo>
                    <a:pt x="12422" y="19272"/>
                    <a:pt x="12395" y="19275"/>
                    <a:pt x="12371" y="19275"/>
                  </a:cubicBezTo>
                  <a:cubicBezTo>
                    <a:pt x="12364" y="19275"/>
                    <a:pt x="12356" y="19275"/>
                    <a:pt x="12349" y="19274"/>
                  </a:cubicBezTo>
                  <a:cubicBezTo>
                    <a:pt x="12310" y="19268"/>
                    <a:pt x="12268" y="19250"/>
                    <a:pt x="12213" y="19222"/>
                  </a:cubicBezTo>
                  <a:cubicBezTo>
                    <a:pt x="12194" y="19214"/>
                    <a:pt x="12174" y="19202"/>
                    <a:pt x="12152" y="19189"/>
                  </a:cubicBezTo>
                  <a:cubicBezTo>
                    <a:pt x="12126" y="19175"/>
                    <a:pt x="12102" y="19160"/>
                    <a:pt x="12073" y="19146"/>
                  </a:cubicBezTo>
                  <a:cubicBezTo>
                    <a:pt x="12035" y="19126"/>
                    <a:pt x="11994" y="19105"/>
                    <a:pt x="11946" y="19088"/>
                  </a:cubicBezTo>
                  <a:cubicBezTo>
                    <a:pt x="11892" y="19066"/>
                    <a:pt x="11829" y="19048"/>
                    <a:pt x="11763" y="19038"/>
                  </a:cubicBezTo>
                  <a:cubicBezTo>
                    <a:pt x="11720" y="19030"/>
                    <a:pt x="11675" y="19026"/>
                    <a:pt x="11628" y="19026"/>
                  </a:cubicBezTo>
                  <a:cubicBezTo>
                    <a:pt x="11561" y="19026"/>
                    <a:pt x="11489" y="19035"/>
                    <a:pt x="11410" y="19055"/>
                  </a:cubicBezTo>
                  <a:cubicBezTo>
                    <a:pt x="11405" y="19056"/>
                    <a:pt x="11397" y="19056"/>
                    <a:pt x="11394" y="19061"/>
                  </a:cubicBezTo>
                  <a:cubicBezTo>
                    <a:pt x="11395" y="19061"/>
                    <a:pt x="11395" y="19061"/>
                    <a:pt x="11395" y="19062"/>
                  </a:cubicBezTo>
                  <a:lnTo>
                    <a:pt x="11395" y="19062"/>
                  </a:lnTo>
                  <a:cubicBezTo>
                    <a:pt x="11391" y="19063"/>
                    <a:pt x="11387" y="19064"/>
                    <a:pt x="11384" y="19066"/>
                  </a:cubicBezTo>
                  <a:cubicBezTo>
                    <a:pt x="11356" y="19074"/>
                    <a:pt x="11331" y="19081"/>
                    <a:pt x="11305" y="19089"/>
                  </a:cubicBezTo>
                  <a:cubicBezTo>
                    <a:pt x="11195" y="19126"/>
                    <a:pt x="11107" y="19170"/>
                    <a:pt x="11037" y="19218"/>
                  </a:cubicBezTo>
                  <a:cubicBezTo>
                    <a:pt x="10950" y="19274"/>
                    <a:pt x="10886" y="19335"/>
                    <a:pt x="10834" y="19385"/>
                  </a:cubicBezTo>
                  <a:cubicBezTo>
                    <a:pt x="10746" y="19472"/>
                    <a:pt x="10694" y="19523"/>
                    <a:pt x="10538" y="19563"/>
                  </a:cubicBezTo>
                  <a:cubicBezTo>
                    <a:pt x="10439" y="19588"/>
                    <a:pt x="10369" y="19596"/>
                    <a:pt x="10306" y="19596"/>
                  </a:cubicBezTo>
                  <a:cubicBezTo>
                    <a:pt x="10256" y="19596"/>
                    <a:pt x="10211" y="19591"/>
                    <a:pt x="10160" y="19585"/>
                  </a:cubicBezTo>
                  <a:cubicBezTo>
                    <a:pt x="10097" y="19577"/>
                    <a:pt x="10030" y="19569"/>
                    <a:pt x="9947" y="19569"/>
                  </a:cubicBezTo>
                  <a:cubicBezTo>
                    <a:pt x="9921" y="19569"/>
                    <a:pt x="9894" y="19570"/>
                    <a:pt x="9866" y="19572"/>
                  </a:cubicBezTo>
                  <a:cubicBezTo>
                    <a:pt x="9781" y="19577"/>
                    <a:pt x="9681" y="19592"/>
                    <a:pt x="9566" y="19622"/>
                  </a:cubicBezTo>
                  <a:cubicBezTo>
                    <a:pt x="9564" y="19622"/>
                    <a:pt x="9563" y="19624"/>
                    <a:pt x="9561" y="19624"/>
                  </a:cubicBezTo>
                  <a:cubicBezTo>
                    <a:pt x="9486" y="19644"/>
                    <a:pt x="9424" y="19671"/>
                    <a:pt x="9368" y="19707"/>
                  </a:cubicBezTo>
                  <a:cubicBezTo>
                    <a:pt x="9355" y="19716"/>
                    <a:pt x="9345" y="19723"/>
                    <a:pt x="9333" y="19732"/>
                  </a:cubicBezTo>
                  <a:cubicBezTo>
                    <a:pt x="9345" y="19740"/>
                    <a:pt x="9356" y="19748"/>
                    <a:pt x="9368" y="19755"/>
                  </a:cubicBezTo>
                  <a:cubicBezTo>
                    <a:pt x="9447" y="19811"/>
                    <a:pt x="9528" y="19866"/>
                    <a:pt x="9612" y="19921"/>
                  </a:cubicBezTo>
                  <a:cubicBezTo>
                    <a:pt x="9659" y="19954"/>
                    <a:pt x="9710" y="19989"/>
                    <a:pt x="9760" y="20021"/>
                  </a:cubicBezTo>
                  <a:cubicBezTo>
                    <a:pt x="9789" y="20072"/>
                    <a:pt x="9821" y="20123"/>
                    <a:pt x="9853" y="20176"/>
                  </a:cubicBezTo>
                  <a:cubicBezTo>
                    <a:pt x="9886" y="20172"/>
                    <a:pt x="9916" y="20170"/>
                    <a:pt x="9944" y="20170"/>
                  </a:cubicBezTo>
                  <a:cubicBezTo>
                    <a:pt x="9962" y="20170"/>
                    <a:pt x="9979" y="20171"/>
                    <a:pt x="9996" y="20172"/>
                  </a:cubicBezTo>
                  <a:cubicBezTo>
                    <a:pt x="10027" y="20174"/>
                    <a:pt x="10061" y="20178"/>
                    <a:pt x="10092" y="20181"/>
                  </a:cubicBezTo>
                  <a:cubicBezTo>
                    <a:pt x="10133" y="20187"/>
                    <a:pt x="10175" y="20191"/>
                    <a:pt x="10221" y="20194"/>
                  </a:cubicBezTo>
                  <a:cubicBezTo>
                    <a:pt x="10247" y="20195"/>
                    <a:pt x="10273" y="20196"/>
                    <a:pt x="10302" y="20196"/>
                  </a:cubicBezTo>
                  <a:cubicBezTo>
                    <a:pt x="10404" y="20196"/>
                    <a:pt x="10527" y="20184"/>
                    <a:pt x="10689" y="20145"/>
                  </a:cubicBezTo>
                  <a:cubicBezTo>
                    <a:pt x="10999" y="20065"/>
                    <a:pt x="11146" y="19924"/>
                    <a:pt x="11254" y="19820"/>
                  </a:cubicBezTo>
                  <a:cubicBezTo>
                    <a:pt x="11288" y="19790"/>
                    <a:pt x="11315" y="19762"/>
                    <a:pt x="11345" y="19738"/>
                  </a:cubicBezTo>
                  <a:cubicBezTo>
                    <a:pt x="11396" y="19697"/>
                    <a:pt x="11454" y="19668"/>
                    <a:pt x="11553" y="19644"/>
                  </a:cubicBezTo>
                  <a:cubicBezTo>
                    <a:pt x="11584" y="19637"/>
                    <a:pt x="11611" y="19632"/>
                    <a:pt x="11636" y="19632"/>
                  </a:cubicBezTo>
                  <a:cubicBezTo>
                    <a:pt x="11690" y="19635"/>
                    <a:pt x="11735" y="19654"/>
                    <a:pt x="11806" y="19694"/>
                  </a:cubicBezTo>
                  <a:cubicBezTo>
                    <a:pt x="11820" y="19702"/>
                    <a:pt x="11836" y="19710"/>
                    <a:pt x="11852" y="19722"/>
                  </a:cubicBezTo>
                  <a:cubicBezTo>
                    <a:pt x="11858" y="19723"/>
                    <a:pt x="11861" y="19726"/>
                    <a:pt x="11865" y="19729"/>
                  </a:cubicBezTo>
                  <a:cubicBezTo>
                    <a:pt x="11937" y="19768"/>
                    <a:pt x="12024" y="19817"/>
                    <a:pt x="12131" y="19849"/>
                  </a:cubicBezTo>
                  <a:cubicBezTo>
                    <a:pt x="12157" y="19856"/>
                    <a:pt x="12184" y="19863"/>
                    <a:pt x="12213" y="19869"/>
                  </a:cubicBezTo>
                  <a:cubicBezTo>
                    <a:pt x="12213" y="19869"/>
                    <a:pt x="12214" y="19868"/>
                    <a:pt x="12214" y="19868"/>
                  </a:cubicBezTo>
                  <a:cubicBezTo>
                    <a:pt x="12214" y="19868"/>
                    <a:pt x="12214" y="19869"/>
                    <a:pt x="12214" y="19870"/>
                  </a:cubicBezTo>
                  <a:cubicBezTo>
                    <a:pt x="12265" y="19880"/>
                    <a:pt x="12320" y="19886"/>
                    <a:pt x="12378" y="19886"/>
                  </a:cubicBezTo>
                  <a:cubicBezTo>
                    <a:pt x="12408" y="19886"/>
                    <a:pt x="12440" y="19884"/>
                    <a:pt x="12473" y="19881"/>
                  </a:cubicBezTo>
                  <a:lnTo>
                    <a:pt x="12473" y="19878"/>
                  </a:lnTo>
                  <a:cubicBezTo>
                    <a:pt x="12496" y="19876"/>
                    <a:pt x="12520" y="19873"/>
                    <a:pt x="12545" y="19868"/>
                  </a:cubicBezTo>
                  <a:cubicBezTo>
                    <a:pt x="12561" y="19866"/>
                    <a:pt x="12578" y="19862"/>
                    <a:pt x="12595" y="19856"/>
                  </a:cubicBezTo>
                  <a:cubicBezTo>
                    <a:pt x="12620" y="19849"/>
                    <a:pt x="12642" y="19846"/>
                    <a:pt x="12663" y="19846"/>
                  </a:cubicBezTo>
                  <a:cubicBezTo>
                    <a:pt x="12688" y="19846"/>
                    <a:pt x="12712" y="19851"/>
                    <a:pt x="12737" y="19859"/>
                  </a:cubicBezTo>
                  <a:cubicBezTo>
                    <a:pt x="12780" y="19870"/>
                    <a:pt x="12826" y="19898"/>
                    <a:pt x="12891" y="19940"/>
                  </a:cubicBezTo>
                  <a:cubicBezTo>
                    <a:pt x="12913" y="19953"/>
                    <a:pt x="12935" y="19967"/>
                    <a:pt x="12961" y="19979"/>
                  </a:cubicBezTo>
                  <a:cubicBezTo>
                    <a:pt x="12984" y="19992"/>
                    <a:pt x="13007" y="20006"/>
                    <a:pt x="13036" y="20019"/>
                  </a:cubicBezTo>
                  <a:cubicBezTo>
                    <a:pt x="13098" y="20049"/>
                    <a:pt x="13164" y="20077"/>
                    <a:pt x="13244" y="20094"/>
                  </a:cubicBezTo>
                  <a:cubicBezTo>
                    <a:pt x="13283" y="20104"/>
                    <a:pt x="13326" y="20111"/>
                    <a:pt x="13372" y="20114"/>
                  </a:cubicBezTo>
                  <a:cubicBezTo>
                    <a:pt x="13390" y="20116"/>
                    <a:pt x="13407" y="20116"/>
                    <a:pt x="13426" y="20116"/>
                  </a:cubicBezTo>
                  <a:cubicBezTo>
                    <a:pt x="13493" y="20116"/>
                    <a:pt x="13566" y="20107"/>
                    <a:pt x="13643" y="20087"/>
                  </a:cubicBezTo>
                  <a:cubicBezTo>
                    <a:pt x="13655" y="20085"/>
                    <a:pt x="13665" y="20083"/>
                    <a:pt x="13675" y="20078"/>
                  </a:cubicBezTo>
                  <a:cubicBezTo>
                    <a:pt x="13716" y="20065"/>
                    <a:pt x="13756" y="20054"/>
                    <a:pt x="13792" y="20039"/>
                  </a:cubicBezTo>
                  <a:cubicBezTo>
                    <a:pt x="13957" y="19971"/>
                    <a:pt x="14065" y="19882"/>
                    <a:pt x="14144" y="19797"/>
                  </a:cubicBezTo>
                  <a:cubicBezTo>
                    <a:pt x="14175" y="19766"/>
                    <a:pt x="14198" y="19736"/>
                    <a:pt x="14224" y="19707"/>
                  </a:cubicBezTo>
                  <a:cubicBezTo>
                    <a:pt x="14243" y="19683"/>
                    <a:pt x="14260" y="19664"/>
                    <a:pt x="14277" y="19644"/>
                  </a:cubicBezTo>
                  <a:cubicBezTo>
                    <a:pt x="14332" y="19585"/>
                    <a:pt x="14384" y="19549"/>
                    <a:pt x="14491" y="19520"/>
                  </a:cubicBezTo>
                  <a:cubicBezTo>
                    <a:pt x="14499" y="19517"/>
                    <a:pt x="14507" y="19514"/>
                    <a:pt x="14515" y="19512"/>
                  </a:cubicBezTo>
                  <a:lnTo>
                    <a:pt x="14517" y="19512"/>
                  </a:lnTo>
                  <a:cubicBezTo>
                    <a:pt x="14534" y="19507"/>
                    <a:pt x="14546" y="19502"/>
                    <a:pt x="14560" y="19498"/>
                  </a:cubicBezTo>
                  <a:cubicBezTo>
                    <a:pt x="14615" y="19478"/>
                    <a:pt x="14661" y="19456"/>
                    <a:pt x="14704" y="19429"/>
                  </a:cubicBezTo>
                  <a:cubicBezTo>
                    <a:pt x="14748" y="19401"/>
                    <a:pt x="14787" y="19375"/>
                    <a:pt x="14818" y="19342"/>
                  </a:cubicBezTo>
                  <a:cubicBezTo>
                    <a:pt x="14831" y="19329"/>
                    <a:pt x="14842" y="19319"/>
                    <a:pt x="14852" y="19307"/>
                  </a:cubicBezTo>
                  <a:cubicBezTo>
                    <a:pt x="14882" y="19276"/>
                    <a:pt x="14909" y="19242"/>
                    <a:pt x="14932" y="19209"/>
                  </a:cubicBezTo>
                  <a:cubicBezTo>
                    <a:pt x="14960" y="19170"/>
                    <a:pt x="14982" y="19133"/>
                    <a:pt x="15000" y="19095"/>
                  </a:cubicBezTo>
                  <a:cubicBezTo>
                    <a:pt x="15032" y="19038"/>
                    <a:pt x="15057" y="18981"/>
                    <a:pt x="15078" y="18932"/>
                  </a:cubicBezTo>
                  <a:cubicBezTo>
                    <a:pt x="15084" y="18922"/>
                    <a:pt x="15087" y="18913"/>
                    <a:pt x="15091" y="18902"/>
                  </a:cubicBezTo>
                  <a:cubicBezTo>
                    <a:pt x="15097" y="18892"/>
                    <a:pt x="15100" y="18880"/>
                    <a:pt x="15106" y="18872"/>
                  </a:cubicBezTo>
                  <a:cubicBezTo>
                    <a:pt x="15165" y="18742"/>
                    <a:pt x="15195" y="18704"/>
                    <a:pt x="15266" y="18685"/>
                  </a:cubicBezTo>
                  <a:cubicBezTo>
                    <a:pt x="15302" y="18677"/>
                    <a:pt x="15335" y="18671"/>
                    <a:pt x="15361" y="18668"/>
                  </a:cubicBezTo>
                  <a:cubicBezTo>
                    <a:pt x="15390" y="18662"/>
                    <a:pt x="15416" y="18662"/>
                    <a:pt x="15441" y="18662"/>
                  </a:cubicBezTo>
                  <a:cubicBezTo>
                    <a:pt x="15503" y="18664"/>
                    <a:pt x="15555" y="18675"/>
                    <a:pt x="15621" y="18690"/>
                  </a:cubicBezTo>
                  <a:cubicBezTo>
                    <a:pt x="15669" y="18700"/>
                    <a:pt x="15719" y="18713"/>
                    <a:pt x="15777" y="18721"/>
                  </a:cubicBezTo>
                  <a:cubicBezTo>
                    <a:pt x="15823" y="18729"/>
                    <a:pt x="15873" y="18733"/>
                    <a:pt x="15929" y="18733"/>
                  </a:cubicBezTo>
                  <a:cubicBezTo>
                    <a:pt x="15961" y="18733"/>
                    <a:pt x="15995" y="18732"/>
                    <a:pt x="16031" y="18729"/>
                  </a:cubicBezTo>
                  <a:cubicBezTo>
                    <a:pt x="16097" y="18723"/>
                    <a:pt x="16174" y="18711"/>
                    <a:pt x="16256" y="18691"/>
                  </a:cubicBezTo>
                  <a:cubicBezTo>
                    <a:pt x="16304" y="18678"/>
                    <a:pt x="16349" y="18665"/>
                    <a:pt x="16389" y="18654"/>
                  </a:cubicBezTo>
                  <a:cubicBezTo>
                    <a:pt x="16515" y="18613"/>
                    <a:pt x="16606" y="18570"/>
                    <a:pt x="16681" y="18525"/>
                  </a:cubicBezTo>
                  <a:cubicBezTo>
                    <a:pt x="16681" y="18525"/>
                    <a:pt x="16681" y="18526"/>
                    <a:pt x="16682" y="18526"/>
                  </a:cubicBezTo>
                  <a:cubicBezTo>
                    <a:pt x="16682" y="18526"/>
                    <a:pt x="16682" y="18525"/>
                    <a:pt x="16682" y="18524"/>
                  </a:cubicBezTo>
                  <a:cubicBezTo>
                    <a:pt x="16721" y="18502"/>
                    <a:pt x="16754" y="18480"/>
                    <a:pt x="16787" y="18460"/>
                  </a:cubicBezTo>
                  <a:cubicBezTo>
                    <a:pt x="16847" y="18424"/>
                    <a:pt x="16899" y="18391"/>
                    <a:pt x="16974" y="18361"/>
                  </a:cubicBezTo>
                  <a:cubicBezTo>
                    <a:pt x="16989" y="18355"/>
                    <a:pt x="17005" y="18348"/>
                    <a:pt x="17024" y="18340"/>
                  </a:cubicBezTo>
                  <a:cubicBezTo>
                    <a:pt x="17060" y="18329"/>
                    <a:pt x="17099" y="18316"/>
                    <a:pt x="17148" y="18304"/>
                  </a:cubicBezTo>
                  <a:cubicBezTo>
                    <a:pt x="17183" y="18296"/>
                    <a:pt x="17213" y="18292"/>
                    <a:pt x="17241" y="18292"/>
                  </a:cubicBezTo>
                  <a:cubicBezTo>
                    <a:pt x="17273" y="18292"/>
                    <a:pt x="17302" y="18297"/>
                    <a:pt x="17332" y="18307"/>
                  </a:cubicBezTo>
                  <a:cubicBezTo>
                    <a:pt x="17368" y="18317"/>
                    <a:pt x="17407" y="18336"/>
                    <a:pt x="17453" y="18358"/>
                  </a:cubicBezTo>
                  <a:cubicBezTo>
                    <a:pt x="17454" y="18359"/>
                    <a:pt x="17459" y="18359"/>
                    <a:pt x="17460" y="18361"/>
                  </a:cubicBezTo>
                  <a:cubicBezTo>
                    <a:pt x="17493" y="18376"/>
                    <a:pt x="17529" y="18394"/>
                    <a:pt x="17567" y="18410"/>
                  </a:cubicBezTo>
                  <a:cubicBezTo>
                    <a:pt x="17659" y="18447"/>
                    <a:pt x="17772" y="18482"/>
                    <a:pt x="17909" y="18483"/>
                  </a:cubicBezTo>
                  <a:cubicBezTo>
                    <a:pt x="17915" y="18483"/>
                    <a:pt x="17922" y="18483"/>
                    <a:pt x="17928" y="18483"/>
                  </a:cubicBezTo>
                  <a:cubicBezTo>
                    <a:pt x="18001" y="18483"/>
                    <a:pt x="18083" y="18475"/>
                    <a:pt x="18172" y="18453"/>
                  </a:cubicBezTo>
                  <a:cubicBezTo>
                    <a:pt x="18202" y="18446"/>
                    <a:pt x="18225" y="18440"/>
                    <a:pt x="18251" y="18440"/>
                  </a:cubicBezTo>
                  <a:cubicBezTo>
                    <a:pt x="18263" y="18439"/>
                    <a:pt x="18275" y="18438"/>
                    <a:pt x="18287" y="18438"/>
                  </a:cubicBezTo>
                  <a:cubicBezTo>
                    <a:pt x="18357" y="18438"/>
                    <a:pt x="18412" y="18460"/>
                    <a:pt x="18494" y="18495"/>
                  </a:cubicBezTo>
                  <a:cubicBezTo>
                    <a:pt x="18498" y="18496"/>
                    <a:pt x="18499" y="18496"/>
                    <a:pt x="18504" y="18498"/>
                  </a:cubicBezTo>
                  <a:cubicBezTo>
                    <a:pt x="18540" y="18512"/>
                    <a:pt x="18577" y="18528"/>
                    <a:pt x="18621" y="18541"/>
                  </a:cubicBezTo>
                  <a:cubicBezTo>
                    <a:pt x="18674" y="18560"/>
                    <a:pt x="18735" y="18574"/>
                    <a:pt x="18800" y="18583"/>
                  </a:cubicBezTo>
                  <a:cubicBezTo>
                    <a:pt x="18839" y="18588"/>
                    <a:pt x="18881" y="18592"/>
                    <a:pt x="18925" y="18592"/>
                  </a:cubicBezTo>
                  <a:cubicBezTo>
                    <a:pt x="18998" y="18592"/>
                    <a:pt x="19078" y="18583"/>
                    <a:pt x="19168" y="18563"/>
                  </a:cubicBezTo>
                  <a:cubicBezTo>
                    <a:pt x="19172" y="18561"/>
                    <a:pt x="19179" y="18560"/>
                    <a:pt x="19186" y="18557"/>
                  </a:cubicBezTo>
                  <a:cubicBezTo>
                    <a:pt x="19257" y="18540"/>
                    <a:pt x="19312" y="18533"/>
                    <a:pt x="19360" y="18533"/>
                  </a:cubicBezTo>
                  <a:cubicBezTo>
                    <a:pt x="19392" y="18533"/>
                    <a:pt x="19421" y="18536"/>
                    <a:pt x="19451" y="18541"/>
                  </a:cubicBezTo>
                  <a:cubicBezTo>
                    <a:pt x="19480" y="18547"/>
                    <a:pt x="19508" y="18554"/>
                    <a:pt x="19543" y="18561"/>
                  </a:cubicBezTo>
                  <a:cubicBezTo>
                    <a:pt x="19602" y="18576"/>
                    <a:pt x="19669" y="18591"/>
                    <a:pt x="19748" y="18599"/>
                  </a:cubicBezTo>
                  <a:cubicBezTo>
                    <a:pt x="19782" y="18602"/>
                    <a:pt x="19817" y="18604"/>
                    <a:pt x="19856" y="18604"/>
                  </a:cubicBezTo>
                  <a:cubicBezTo>
                    <a:pt x="19916" y="18604"/>
                    <a:pt x="19984" y="18599"/>
                    <a:pt x="20060" y="18586"/>
                  </a:cubicBezTo>
                  <a:cubicBezTo>
                    <a:pt x="20096" y="18581"/>
                    <a:pt x="20136" y="18571"/>
                    <a:pt x="20178" y="18561"/>
                  </a:cubicBezTo>
                  <a:cubicBezTo>
                    <a:pt x="20246" y="18542"/>
                    <a:pt x="20305" y="18521"/>
                    <a:pt x="20359" y="18496"/>
                  </a:cubicBezTo>
                  <a:cubicBezTo>
                    <a:pt x="20416" y="18469"/>
                    <a:pt x="20464" y="18438"/>
                    <a:pt x="20507" y="18404"/>
                  </a:cubicBezTo>
                  <a:cubicBezTo>
                    <a:pt x="20568" y="18359"/>
                    <a:pt x="20614" y="18310"/>
                    <a:pt x="20656" y="18261"/>
                  </a:cubicBezTo>
                  <a:cubicBezTo>
                    <a:pt x="20679" y="18235"/>
                    <a:pt x="20699" y="18206"/>
                    <a:pt x="20719" y="18179"/>
                  </a:cubicBezTo>
                  <a:cubicBezTo>
                    <a:pt x="20735" y="18157"/>
                    <a:pt x="20750" y="18135"/>
                    <a:pt x="20763" y="18115"/>
                  </a:cubicBezTo>
                  <a:cubicBezTo>
                    <a:pt x="20809" y="18044"/>
                    <a:pt x="20844" y="17998"/>
                    <a:pt x="20887" y="17964"/>
                  </a:cubicBezTo>
                  <a:cubicBezTo>
                    <a:pt x="20893" y="17958"/>
                    <a:pt x="20897" y="17955"/>
                    <a:pt x="20903" y="17953"/>
                  </a:cubicBezTo>
                  <a:cubicBezTo>
                    <a:pt x="20909" y="17949"/>
                    <a:pt x="20911" y="17946"/>
                    <a:pt x="20919" y="17943"/>
                  </a:cubicBezTo>
                  <a:cubicBezTo>
                    <a:pt x="20933" y="17935"/>
                    <a:pt x="20950" y="17927"/>
                    <a:pt x="20968" y="17925"/>
                  </a:cubicBezTo>
                  <a:cubicBezTo>
                    <a:pt x="20979" y="17919"/>
                    <a:pt x="20989" y="17917"/>
                    <a:pt x="21001" y="17913"/>
                  </a:cubicBezTo>
                  <a:cubicBezTo>
                    <a:pt x="21011" y="17912"/>
                    <a:pt x="21020" y="17907"/>
                    <a:pt x="21031" y="17906"/>
                  </a:cubicBezTo>
                  <a:cubicBezTo>
                    <a:pt x="21067" y="17899"/>
                    <a:pt x="21096" y="17895"/>
                    <a:pt x="21124" y="17895"/>
                  </a:cubicBezTo>
                  <a:cubicBezTo>
                    <a:pt x="21136" y="17895"/>
                    <a:pt x="21148" y="17896"/>
                    <a:pt x="21160" y="17897"/>
                  </a:cubicBezTo>
                  <a:cubicBezTo>
                    <a:pt x="21196" y="17899"/>
                    <a:pt x="21232" y="17906"/>
                    <a:pt x="21268" y="17919"/>
                  </a:cubicBezTo>
                  <a:cubicBezTo>
                    <a:pt x="21290" y="17925"/>
                    <a:pt x="21311" y="17933"/>
                    <a:pt x="21336" y="17942"/>
                  </a:cubicBezTo>
                  <a:cubicBezTo>
                    <a:pt x="21365" y="17951"/>
                    <a:pt x="21395" y="17962"/>
                    <a:pt x="21428" y="17972"/>
                  </a:cubicBezTo>
                  <a:cubicBezTo>
                    <a:pt x="21446" y="17978"/>
                    <a:pt x="21464" y="17985"/>
                    <a:pt x="21486" y="17990"/>
                  </a:cubicBezTo>
                  <a:cubicBezTo>
                    <a:pt x="21509" y="17997"/>
                    <a:pt x="21536" y="18001"/>
                    <a:pt x="21564" y="18007"/>
                  </a:cubicBezTo>
                  <a:cubicBezTo>
                    <a:pt x="21612" y="18016"/>
                    <a:pt x="21666" y="18022"/>
                    <a:pt x="21724" y="18022"/>
                  </a:cubicBezTo>
                  <a:cubicBezTo>
                    <a:pt x="21750" y="18022"/>
                    <a:pt x="21776" y="18021"/>
                    <a:pt x="21804" y="18018"/>
                  </a:cubicBezTo>
                  <a:cubicBezTo>
                    <a:pt x="21867" y="18014"/>
                    <a:pt x="21935" y="18005"/>
                    <a:pt x="22009" y="17985"/>
                  </a:cubicBezTo>
                  <a:cubicBezTo>
                    <a:pt x="22042" y="17977"/>
                    <a:pt x="22073" y="17969"/>
                    <a:pt x="22101" y="17964"/>
                  </a:cubicBezTo>
                  <a:cubicBezTo>
                    <a:pt x="22228" y="17936"/>
                    <a:pt x="22309" y="17932"/>
                    <a:pt x="22390" y="17927"/>
                  </a:cubicBezTo>
                  <a:cubicBezTo>
                    <a:pt x="22401" y="17926"/>
                    <a:pt x="22413" y="17926"/>
                    <a:pt x="22423" y="17926"/>
                  </a:cubicBezTo>
                  <a:cubicBezTo>
                    <a:pt x="22502" y="17922"/>
                    <a:pt x="22589" y="17919"/>
                    <a:pt x="22707" y="17899"/>
                  </a:cubicBezTo>
                  <a:cubicBezTo>
                    <a:pt x="22716" y="17897"/>
                    <a:pt x="22723" y="17897"/>
                    <a:pt x="22733" y="17896"/>
                  </a:cubicBezTo>
                  <a:cubicBezTo>
                    <a:pt x="22798" y="17884"/>
                    <a:pt x="22873" y="17870"/>
                    <a:pt x="22960" y="17848"/>
                  </a:cubicBezTo>
                  <a:cubicBezTo>
                    <a:pt x="22981" y="17842"/>
                    <a:pt x="23002" y="17835"/>
                    <a:pt x="23022" y="17831"/>
                  </a:cubicBezTo>
                  <a:cubicBezTo>
                    <a:pt x="23025" y="17828"/>
                    <a:pt x="23026" y="17828"/>
                    <a:pt x="23031" y="17828"/>
                  </a:cubicBezTo>
                  <a:cubicBezTo>
                    <a:pt x="23043" y="17824"/>
                    <a:pt x="23054" y="17819"/>
                    <a:pt x="23062" y="17813"/>
                  </a:cubicBezTo>
                  <a:cubicBezTo>
                    <a:pt x="23075" y="17809"/>
                    <a:pt x="23090" y="17802"/>
                    <a:pt x="23103" y="17796"/>
                  </a:cubicBezTo>
                  <a:cubicBezTo>
                    <a:pt x="23192" y="17751"/>
                    <a:pt x="23261" y="17689"/>
                    <a:pt x="23318" y="17617"/>
                  </a:cubicBezTo>
                  <a:cubicBezTo>
                    <a:pt x="23322" y="17611"/>
                    <a:pt x="23328" y="17604"/>
                    <a:pt x="23332" y="17600"/>
                  </a:cubicBezTo>
                  <a:cubicBezTo>
                    <a:pt x="23337" y="17594"/>
                    <a:pt x="23341" y="17590"/>
                    <a:pt x="23344" y="17582"/>
                  </a:cubicBezTo>
                  <a:cubicBezTo>
                    <a:pt x="23404" y="17500"/>
                    <a:pt x="23445" y="17406"/>
                    <a:pt x="23478" y="17315"/>
                  </a:cubicBezTo>
                  <a:cubicBezTo>
                    <a:pt x="23479" y="17314"/>
                    <a:pt x="23479" y="17311"/>
                    <a:pt x="23479" y="17308"/>
                  </a:cubicBezTo>
                  <a:cubicBezTo>
                    <a:pt x="23495" y="17265"/>
                    <a:pt x="23508" y="17222"/>
                    <a:pt x="23520" y="17184"/>
                  </a:cubicBezTo>
                  <a:cubicBezTo>
                    <a:pt x="23527" y="17161"/>
                    <a:pt x="23531" y="17139"/>
                    <a:pt x="23539" y="17118"/>
                  </a:cubicBezTo>
                  <a:cubicBezTo>
                    <a:pt x="23586" y="16944"/>
                    <a:pt x="23625" y="16820"/>
                    <a:pt x="23687" y="16803"/>
                  </a:cubicBezTo>
                  <a:cubicBezTo>
                    <a:pt x="23905" y="16750"/>
                    <a:pt x="24015" y="16731"/>
                    <a:pt x="24130" y="16712"/>
                  </a:cubicBezTo>
                  <a:cubicBezTo>
                    <a:pt x="24193" y="16701"/>
                    <a:pt x="24256" y="16692"/>
                    <a:pt x="24335" y="16676"/>
                  </a:cubicBezTo>
                  <a:cubicBezTo>
                    <a:pt x="24412" y="16659"/>
                    <a:pt x="24504" y="16640"/>
                    <a:pt x="24626" y="16608"/>
                  </a:cubicBezTo>
                  <a:cubicBezTo>
                    <a:pt x="24639" y="16605"/>
                    <a:pt x="24649" y="16604"/>
                    <a:pt x="24662" y="16601"/>
                  </a:cubicBezTo>
                  <a:lnTo>
                    <a:pt x="24663" y="16601"/>
                  </a:lnTo>
                  <a:cubicBezTo>
                    <a:pt x="24689" y="16596"/>
                    <a:pt x="24712" y="16593"/>
                    <a:pt x="24734" y="16593"/>
                  </a:cubicBezTo>
                  <a:cubicBezTo>
                    <a:pt x="24804" y="16593"/>
                    <a:pt x="24860" y="16618"/>
                    <a:pt x="24945" y="16656"/>
                  </a:cubicBezTo>
                  <a:lnTo>
                    <a:pt x="24956" y="16662"/>
                  </a:lnTo>
                  <a:cubicBezTo>
                    <a:pt x="25066" y="16711"/>
                    <a:pt x="25205" y="16769"/>
                    <a:pt x="25394" y="16769"/>
                  </a:cubicBezTo>
                  <a:cubicBezTo>
                    <a:pt x="25455" y="16769"/>
                    <a:pt x="25522" y="16763"/>
                    <a:pt x="25594" y="16748"/>
                  </a:cubicBezTo>
                  <a:cubicBezTo>
                    <a:pt x="25613" y="16744"/>
                    <a:pt x="25630" y="16741"/>
                    <a:pt x="25649" y="16735"/>
                  </a:cubicBezTo>
                  <a:cubicBezTo>
                    <a:pt x="25747" y="16709"/>
                    <a:pt x="25829" y="16680"/>
                    <a:pt x="25899" y="16649"/>
                  </a:cubicBezTo>
                  <a:cubicBezTo>
                    <a:pt x="26011" y="16598"/>
                    <a:pt x="26091" y="16543"/>
                    <a:pt x="26157" y="16493"/>
                  </a:cubicBezTo>
                  <a:cubicBezTo>
                    <a:pt x="26172" y="16484"/>
                    <a:pt x="26185" y="16474"/>
                    <a:pt x="26198" y="16462"/>
                  </a:cubicBezTo>
                  <a:cubicBezTo>
                    <a:pt x="26288" y="16392"/>
                    <a:pt x="26353" y="16341"/>
                    <a:pt x="26525" y="16296"/>
                  </a:cubicBezTo>
                  <a:cubicBezTo>
                    <a:pt x="26609" y="16276"/>
                    <a:pt x="26681" y="16246"/>
                    <a:pt x="26742" y="16210"/>
                  </a:cubicBezTo>
                  <a:cubicBezTo>
                    <a:pt x="26812" y="16171"/>
                    <a:pt x="26870" y="16122"/>
                    <a:pt x="26919" y="16071"/>
                  </a:cubicBezTo>
                  <a:lnTo>
                    <a:pt x="26921" y="16070"/>
                  </a:lnTo>
                  <a:cubicBezTo>
                    <a:pt x="27003" y="15983"/>
                    <a:pt x="27059" y="15889"/>
                    <a:pt x="27104" y="15811"/>
                  </a:cubicBezTo>
                  <a:cubicBezTo>
                    <a:pt x="27108" y="15803"/>
                    <a:pt x="27114" y="15795"/>
                    <a:pt x="27117" y="15788"/>
                  </a:cubicBezTo>
                  <a:cubicBezTo>
                    <a:pt x="27188" y="15660"/>
                    <a:pt x="27222" y="15605"/>
                    <a:pt x="27302" y="15575"/>
                  </a:cubicBezTo>
                  <a:cubicBezTo>
                    <a:pt x="27310" y="15573"/>
                    <a:pt x="27321" y="15569"/>
                    <a:pt x="27332" y="15566"/>
                  </a:cubicBezTo>
                  <a:cubicBezTo>
                    <a:pt x="27349" y="15561"/>
                    <a:pt x="27364" y="15559"/>
                    <a:pt x="27380" y="15559"/>
                  </a:cubicBezTo>
                  <a:cubicBezTo>
                    <a:pt x="27439" y="15559"/>
                    <a:pt x="27495" y="15595"/>
                    <a:pt x="27615" y="15684"/>
                  </a:cubicBezTo>
                  <a:cubicBezTo>
                    <a:pt x="27702" y="15749"/>
                    <a:pt x="27808" y="15829"/>
                    <a:pt x="27944" y="15879"/>
                  </a:cubicBezTo>
                  <a:cubicBezTo>
                    <a:pt x="28023" y="15910"/>
                    <a:pt x="28112" y="15931"/>
                    <a:pt x="28211" y="15931"/>
                  </a:cubicBezTo>
                  <a:cubicBezTo>
                    <a:pt x="28235" y="15931"/>
                    <a:pt x="28259" y="15929"/>
                    <a:pt x="28285" y="15927"/>
                  </a:cubicBezTo>
                  <a:lnTo>
                    <a:pt x="28286" y="15927"/>
                  </a:lnTo>
                  <a:cubicBezTo>
                    <a:pt x="28324" y="15922"/>
                    <a:pt x="28363" y="15915"/>
                    <a:pt x="28403" y="15905"/>
                  </a:cubicBezTo>
                  <a:cubicBezTo>
                    <a:pt x="28524" y="15875"/>
                    <a:pt x="28620" y="15839"/>
                    <a:pt x="28698" y="15803"/>
                  </a:cubicBezTo>
                  <a:cubicBezTo>
                    <a:pt x="28791" y="15759"/>
                    <a:pt x="28861" y="15712"/>
                    <a:pt x="28920" y="15674"/>
                  </a:cubicBezTo>
                  <a:lnTo>
                    <a:pt x="28921" y="15673"/>
                  </a:lnTo>
                  <a:cubicBezTo>
                    <a:pt x="28929" y="15667"/>
                    <a:pt x="28934" y="15663"/>
                    <a:pt x="28942" y="15658"/>
                  </a:cubicBezTo>
                  <a:cubicBezTo>
                    <a:pt x="29038" y="15590"/>
                    <a:pt x="29108" y="15544"/>
                    <a:pt x="29290" y="15500"/>
                  </a:cubicBezTo>
                  <a:cubicBezTo>
                    <a:pt x="29338" y="15487"/>
                    <a:pt x="29378" y="15482"/>
                    <a:pt x="29414" y="15482"/>
                  </a:cubicBezTo>
                  <a:cubicBezTo>
                    <a:pt x="29484" y="15482"/>
                    <a:pt x="29540" y="15502"/>
                    <a:pt x="29619" y="15531"/>
                  </a:cubicBezTo>
                  <a:cubicBezTo>
                    <a:pt x="29722" y="15571"/>
                    <a:pt x="29854" y="15619"/>
                    <a:pt x="30031" y="15619"/>
                  </a:cubicBezTo>
                  <a:cubicBezTo>
                    <a:pt x="30068" y="15619"/>
                    <a:pt x="30107" y="15617"/>
                    <a:pt x="30148" y="15612"/>
                  </a:cubicBezTo>
                  <a:cubicBezTo>
                    <a:pt x="30153" y="15611"/>
                    <a:pt x="30156" y="15611"/>
                    <a:pt x="30161" y="15611"/>
                  </a:cubicBezTo>
                  <a:cubicBezTo>
                    <a:pt x="30205" y="15605"/>
                    <a:pt x="30251" y="15595"/>
                    <a:pt x="30300" y="15583"/>
                  </a:cubicBezTo>
                  <a:cubicBezTo>
                    <a:pt x="30345" y="15572"/>
                    <a:pt x="30387" y="15557"/>
                    <a:pt x="30424" y="15543"/>
                  </a:cubicBezTo>
                  <a:lnTo>
                    <a:pt x="30427" y="15540"/>
                  </a:lnTo>
                  <a:cubicBezTo>
                    <a:pt x="30439" y="15536"/>
                    <a:pt x="30452" y="15530"/>
                    <a:pt x="30463" y="15524"/>
                  </a:cubicBezTo>
                  <a:cubicBezTo>
                    <a:pt x="30508" y="15504"/>
                    <a:pt x="30547" y="15479"/>
                    <a:pt x="30583" y="15452"/>
                  </a:cubicBezTo>
                  <a:cubicBezTo>
                    <a:pt x="30587" y="15450"/>
                    <a:pt x="30593" y="15446"/>
                    <a:pt x="30596" y="15443"/>
                  </a:cubicBezTo>
                  <a:cubicBezTo>
                    <a:pt x="30654" y="15400"/>
                    <a:pt x="30698" y="15352"/>
                    <a:pt x="30739" y="15305"/>
                  </a:cubicBezTo>
                  <a:cubicBezTo>
                    <a:pt x="30762" y="15277"/>
                    <a:pt x="30782" y="15248"/>
                    <a:pt x="30799" y="15219"/>
                  </a:cubicBezTo>
                  <a:cubicBezTo>
                    <a:pt x="30805" y="15211"/>
                    <a:pt x="30811" y="15204"/>
                    <a:pt x="30817" y="15193"/>
                  </a:cubicBezTo>
                  <a:cubicBezTo>
                    <a:pt x="30847" y="15147"/>
                    <a:pt x="30870" y="15100"/>
                    <a:pt x="30893" y="15059"/>
                  </a:cubicBezTo>
                  <a:cubicBezTo>
                    <a:pt x="30915" y="15019"/>
                    <a:pt x="30934" y="14987"/>
                    <a:pt x="30948" y="14960"/>
                  </a:cubicBezTo>
                  <a:cubicBezTo>
                    <a:pt x="30957" y="14947"/>
                    <a:pt x="30964" y="14934"/>
                    <a:pt x="30973" y="14924"/>
                  </a:cubicBezTo>
                  <a:cubicBezTo>
                    <a:pt x="30994" y="14893"/>
                    <a:pt x="31016" y="14873"/>
                    <a:pt x="31042" y="14857"/>
                  </a:cubicBezTo>
                  <a:cubicBezTo>
                    <a:pt x="31045" y="14854"/>
                    <a:pt x="31049" y="14854"/>
                    <a:pt x="31051" y="14851"/>
                  </a:cubicBezTo>
                  <a:cubicBezTo>
                    <a:pt x="31062" y="14847"/>
                    <a:pt x="31072" y="14844"/>
                    <a:pt x="31084" y="14838"/>
                  </a:cubicBezTo>
                  <a:cubicBezTo>
                    <a:pt x="31088" y="14837"/>
                    <a:pt x="31095" y="14836"/>
                    <a:pt x="31101" y="14833"/>
                  </a:cubicBezTo>
                  <a:cubicBezTo>
                    <a:pt x="31130" y="14825"/>
                    <a:pt x="31155" y="14821"/>
                    <a:pt x="31179" y="14821"/>
                  </a:cubicBezTo>
                  <a:cubicBezTo>
                    <a:pt x="31245" y="14821"/>
                    <a:pt x="31301" y="14850"/>
                    <a:pt x="31401" y="14908"/>
                  </a:cubicBezTo>
                  <a:cubicBezTo>
                    <a:pt x="31520" y="14975"/>
                    <a:pt x="31688" y="15069"/>
                    <a:pt x="31917" y="15069"/>
                  </a:cubicBezTo>
                  <a:cubicBezTo>
                    <a:pt x="31985" y="15069"/>
                    <a:pt x="32059" y="15060"/>
                    <a:pt x="32139" y="15040"/>
                  </a:cubicBezTo>
                  <a:cubicBezTo>
                    <a:pt x="32428" y="14968"/>
                    <a:pt x="32568" y="14864"/>
                    <a:pt x="32683" y="14779"/>
                  </a:cubicBezTo>
                  <a:cubicBezTo>
                    <a:pt x="32776" y="14710"/>
                    <a:pt x="32845" y="14659"/>
                    <a:pt x="33021" y="14616"/>
                  </a:cubicBezTo>
                  <a:cubicBezTo>
                    <a:pt x="33111" y="14594"/>
                    <a:pt x="33177" y="14586"/>
                    <a:pt x="33236" y="14586"/>
                  </a:cubicBezTo>
                  <a:cubicBezTo>
                    <a:pt x="33290" y="14586"/>
                    <a:pt x="33338" y="14593"/>
                    <a:pt x="33393" y="14600"/>
                  </a:cubicBezTo>
                  <a:cubicBezTo>
                    <a:pt x="33415" y="14605"/>
                    <a:pt x="33437" y="14606"/>
                    <a:pt x="33461" y="14609"/>
                  </a:cubicBezTo>
                  <a:cubicBezTo>
                    <a:pt x="33468" y="14612"/>
                    <a:pt x="33476" y="14612"/>
                    <a:pt x="33484" y="14612"/>
                  </a:cubicBezTo>
                  <a:cubicBezTo>
                    <a:pt x="33529" y="14617"/>
                    <a:pt x="33578" y="14621"/>
                    <a:pt x="33633" y="14621"/>
                  </a:cubicBezTo>
                  <a:cubicBezTo>
                    <a:pt x="33672" y="14621"/>
                    <a:pt x="33715" y="14619"/>
                    <a:pt x="33763" y="14613"/>
                  </a:cubicBezTo>
                  <a:cubicBezTo>
                    <a:pt x="33772" y="14613"/>
                    <a:pt x="33780" y="14612"/>
                    <a:pt x="33790" y="14612"/>
                  </a:cubicBezTo>
                  <a:lnTo>
                    <a:pt x="33792" y="14612"/>
                  </a:lnTo>
                  <a:cubicBezTo>
                    <a:pt x="33842" y="14606"/>
                    <a:pt x="33896" y="14594"/>
                    <a:pt x="33958" y="14580"/>
                  </a:cubicBezTo>
                  <a:cubicBezTo>
                    <a:pt x="33971" y="14579"/>
                    <a:pt x="33985" y="14576"/>
                    <a:pt x="33997" y="14571"/>
                  </a:cubicBezTo>
                  <a:cubicBezTo>
                    <a:pt x="34018" y="14566"/>
                    <a:pt x="34037" y="14561"/>
                    <a:pt x="34059" y="14554"/>
                  </a:cubicBezTo>
                  <a:cubicBezTo>
                    <a:pt x="34141" y="14527"/>
                    <a:pt x="34213" y="14493"/>
                    <a:pt x="34274" y="14454"/>
                  </a:cubicBezTo>
                  <a:cubicBezTo>
                    <a:pt x="34423" y="14359"/>
                    <a:pt x="34509" y="14236"/>
                    <a:pt x="34578" y="14137"/>
                  </a:cubicBezTo>
                  <a:lnTo>
                    <a:pt x="34578" y="14135"/>
                  </a:lnTo>
                  <a:lnTo>
                    <a:pt x="34584" y="14130"/>
                  </a:lnTo>
                  <a:cubicBezTo>
                    <a:pt x="34665" y="14013"/>
                    <a:pt x="34701" y="13959"/>
                    <a:pt x="34824" y="13928"/>
                  </a:cubicBezTo>
                  <a:cubicBezTo>
                    <a:pt x="34834" y="13926"/>
                    <a:pt x="34844" y="13922"/>
                    <a:pt x="34854" y="13920"/>
                  </a:cubicBezTo>
                  <a:cubicBezTo>
                    <a:pt x="34946" y="13899"/>
                    <a:pt x="35013" y="13892"/>
                    <a:pt x="35073" y="13892"/>
                  </a:cubicBezTo>
                  <a:cubicBezTo>
                    <a:pt x="35118" y="13892"/>
                    <a:pt x="35160" y="13896"/>
                    <a:pt x="35206" y="13900"/>
                  </a:cubicBezTo>
                  <a:cubicBezTo>
                    <a:pt x="35238" y="13904"/>
                    <a:pt x="35274" y="13907"/>
                    <a:pt x="35313" y="13909"/>
                  </a:cubicBezTo>
                  <a:cubicBezTo>
                    <a:pt x="35345" y="13911"/>
                    <a:pt x="35378" y="13913"/>
                    <a:pt x="35415" y="13913"/>
                  </a:cubicBezTo>
                  <a:cubicBezTo>
                    <a:pt x="35516" y="13913"/>
                    <a:pt x="35638" y="13900"/>
                    <a:pt x="35794" y="13861"/>
                  </a:cubicBezTo>
                  <a:cubicBezTo>
                    <a:pt x="35803" y="13859"/>
                    <a:pt x="35812" y="13857"/>
                    <a:pt x="35822" y="13857"/>
                  </a:cubicBezTo>
                  <a:cubicBezTo>
                    <a:pt x="35878" y="13857"/>
                    <a:pt x="35941" y="13904"/>
                    <a:pt x="36072" y="14024"/>
                  </a:cubicBezTo>
                  <a:cubicBezTo>
                    <a:pt x="36094" y="14044"/>
                    <a:pt x="36117" y="14066"/>
                    <a:pt x="36143" y="14086"/>
                  </a:cubicBezTo>
                  <a:cubicBezTo>
                    <a:pt x="36284" y="14211"/>
                    <a:pt x="36473" y="14349"/>
                    <a:pt x="36721" y="14349"/>
                  </a:cubicBezTo>
                  <a:cubicBezTo>
                    <a:pt x="36777" y="14349"/>
                    <a:pt x="36836" y="14342"/>
                    <a:pt x="36898" y="14326"/>
                  </a:cubicBezTo>
                  <a:cubicBezTo>
                    <a:pt x="37207" y="14247"/>
                    <a:pt x="37336" y="14003"/>
                    <a:pt x="37411" y="13763"/>
                  </a:cubicBezTo>
                  <a:cubicBezTo>
                    <a:pt x="37435" y="13688"/>
                    <a:pt x="37451" y="13611"/>
                    <a:pt x="37468" y="13541"/>
                  </a:cubicBezTo>
                  <a:cubicBezTo>
                    <a:pt x="37481" y="13489"/>
                    <a:pt x="37496" y="13428"/>
                    <a:pt x="37512" y="13370"/>
                  </a:cubicBezTo>
                  <a:cubicBezTo>
                    <a:pt x="37539" y="13284"/>
                    <a:pt x="37569" y="13207"/>
                    <a:pt x="37603" y="13199"/>
                  </a:cubicBezTo>
                  <a:cubicBezTo>
                    <a:pt x="37616" y="13195"/>
                    <a:pt x="37628" y="13193"/>
                    <a:pt x="37640" y="13193"/>
                  </a:cubicBezTo>
                  <a:cubicBezTo>
                    <a:pt x="37694" y="13193"/>
                    <a:pt x="37750" y="13231"/>
                    <a:pt x="37883" y="13344"/>
                  </a:cubicBezTo>
                  <a:lnTo>
                    <a:pt x="37909" y="13366"/>
                  </a:lnTo>
                  <a:cubicBezTo>
                    <a:pt x="37940" y="13393"/>
                    <a:pt x="37974" y="13421"/>
                    <a:pt x="38013" y="13450"/>
                  </a:cubicBezTo>
                  <a:cubicBezTo>
                    <a:pt x="38080" y="13500"/>
                    <a:pt x="38161" y="13552"/>
                    <a:pt x="38252" y="13588"/>
                  </a:cubicBezTo>
                  <a:cubicBezTo>
                    <a:pt x="38332" y="13620"/>
                    <a:pt x="38421" y="13638"/>
                    <a:pt x="38517" y="13638"/>
                  </a:cubicBezTo>
                  <a:cubicBezTo>
                    <a:pt x="38528" y="13638"/>
                    <a:pt x="38538" y="13638"/>
                    <a:pt x="38548" y="13637"/>
                  </a:cubicBezTo>
                  <a:cubicBezTo>
                    <a:pt x="38594" y="13635"/>
                    <a:pt x="38643" y="13627"/>
                    <a:pt x="38695" y="13613"/>
                  </a:cubicBezTo>
                  <a:cubicBezTo>
                    <a:pt x="38756" y="13597"/>
                    <a:pt x="38808" y="13580"/>
                    <a:pt x="38854" y="13555"/>
                  </a:cubicBezTo>
                  <a:cubicBezTo>
                    <a:pt x="38916" y="13526"/>
                    <a:pt x="38968" y="13490"/>
                    <a:pt x="39010" y="13453"/>
                  </a:cubicBezTo>
                  <a:cubicBezTo>
                    <a:pt x="39114" y="13357"/>
                    <a:pt x="39163" y="13240"/>
                    <a:pt x="39186" y="13132"/>
                  </a:cubicBezTo>
                  <a:cubicBezTo>
                    <a:pt x="39203" y="13063"/>
                    <a:pt x="39211" y="12997"/>
                    <a:pt x="39215" y="12945"/>
                  </a:cubicBezTo>
                  <a:cubicBezTo>
                    <a:pt x="39221" y="12898"/>
                    <a:pt x="39225" y="12858"/>
                    <a:pt x="39232" y="12823"/>
                  </a:cubicBezTo>
                  <a:cubicBezTo>
                    <a:pt x="39244" y="12750"/>
                    <a:pt x="39264" y="12693"/>
                    <a:pt x="39313" y="12636"/>
                  </a:cubicBezTo>
                  <a:cubicBezTo>
                    <a:pt x="39398" y="12536"/>
                    <a:pt x="39452" y="12500"/>
                    <a:pt x="39504" y="12470"/>
                  </a:cubicBezTo>
                  <a:cubicBezTo>
                    <a:pt x="39647" y="12379"/>
                    <a:pt x="39723" y="12289"/>
                    <a:pt x="39762" y="12133"/>
                  </a:cubicBezTo>
                  <a:cubicBezTo>
                    <a:pt x="39782" y="12058"/>
                    <a:pt x="39795" y="11967"/>
                    <a:pt x="39800" y="11855"/>
                  </a:cubicBezTo>
                  <a:cubicBezTo>
                    <a:pt x="39800" y="11845"/>
                    <a:pt x="39802" y="11837"/>
                    <a:pt x="39804" y="11829"/>
                  </a:cubicBezTo>
                  <a:cubicBezTo>
                    <a:pt x="39814" y="11762"/>
                    <a:pt x="39857" y="11722"/>
                    <a:pt x="39986" y="11627"/>
                  </a:cubicBezTo>
                  <a:cubicBezTo>
                    <a:pt x="39999" y="11618"/>
                    <a:pt x="40013" y="11606"/>
                    <a:pt x="40028" y="11596"/>
                  </a:cubicBezTo>
                  <a:cubicBezTo>
                    <a:pt x="40134" y="11517"/>
                    <a:pt x="40264" y="11409"/>
                    <a:pt x="40341" y="11243"/>
                  </a:cubicBezTo>
                  <a:cubicBezTo>
                    <a:pt x="40377" y="11166"/>
                    <a:pt x="40404" y="11078"/>
                    <a:pt x="40412" y="10974"/>
                  </a:cubicBezTo>
                  <a:cubicBezTo>
                    <a:pt x="40413" y="10968"/>
                    <a:pt x="40413" y="10961"/>
                    <a:pt x="40413" y="10954"/>
                  </a:cubicBezTo>
                  <a:cubicBezTo>
                    <a:pt x="40423" y="10825"/>
                    <a:pt x="40403" y="10717"/>
                    <a:pt x="40368" y="10623"/>
                  </a:cubicBezTo>
                  <a:cubicBezTo>
                    <a:pt x="40331" y="10515"/>
                    <a:pt x="40273" y="10429"/>
                    <a:pt x="40217" y="10356"/>
                  </a:cubicBezTo>
                  <a:cubicBezTo>
                    <a:pt x="40188" y="10320"/>
                    <a:pt x="40159" y="10289"/>
                    <a:pt x="40134" y="10257"/>
                  </a:cubicBezTo>
                  <a:cubicBezTo>
                    <a:pt x="40084" y="10202"/>
                    <a:pt x="40051" y="10161"/>
                    <a:pt x="40031" y="10125"/>
                  </a:cubicBezTo>
                  <a:cubicBezTo>
                    <a:pt x="40007" y="10086"/>
                    <a:pt x="40000" y="10047"/>
                    <a:pt x="40005" y="9994"/>
                  </a:cubicBezTo>
                  <a:cubicBezTo>
                    <a:pt x="40026" y="9629"/>
                    <a:pt x="39826" y="9424"/>
                    <a:pt x="39691" y="9288"/>
                  </a:cubicBezTo>
                  <a:cubicBezTo>
                    <a:pt x="39572" y="9164"/>
                    <a:pt x="39543" y="9127"/>
                    <a:pt x="39550" y="9034"/>
                  </a:cubicBezTo>
                  <a:cubicBezTo>
                    <a:pt x="39554" y="8949"/>
                    <a:pt x="39589" y="8913"/>
                    <a:pt x="39732" y="8806"/>
                  </a:cubicBezTo>
                  <a:cubicBezTo>
                    <a:pt x="39891" y="8688"/>
                    <a:pt x="40129" y="8507"/>
                    <a:pt x="40150" y="8135"/>
                  </a:cubicBezTo>
                  <a:cubicBezTo>
                    <a:pt x="40165" y="7904"/>
                    <a:pt x="40172" y="7788"/>
                    <a:pt x="40181" y="7673"/>
                  </a:cubicBezTo>
                  <a:cubicBezTo>
                    <a:pt x="40189" y="7556"/>
                    <a:pt x="40197" y="7439"/>
                    <a:pt x="40211" y="7207"/>
                  </a:cubicBezTo>
                  <a:cubicBezTo>
                    <a:pt x="40228" y="6904"/>
                    <a:pt x="40153" y="6733"/>
                    <a:pt x="40096" y="6598"/>
                  </a:cubicBezTo>
                  <a:cubicBezTo>
                    <a:pt x="40084" y="6572"/>
                    <a:pt x="40072" y="6546"/>
                    <a:pt x="40064" y="6521"/>
                  </a:cubicBezTo>
                  <a:cubicBezTo>
                    <a:pt x="40036" y="6452"/>
                    <a:pt x="40022" y="6381"/>
                    <a:pt x="40029" y="6263"/>
                  </a:cubicBezTo>
                  <a:cubicBezTo>
                    <a:pt x="40033" y="6199"/>
                    <a:pt x="40072" y="6163"/>
                    <a:pt x="40247" y="6053"/>
                  </a:cubicBezTo>
                  <a:cubicBezTo>
                    <a:pt x="40257" y="6048"/>
                    <a:pt x="40267" y="6040"/>
                    <a:pt x="40276" y="6035"/>
                  </a:cubicBezTo>
                  <a:cubicBezTo>
                    <a:pt x="40303" y="6019"/>
                    <a:pt x="40331" y="6003"/>
                    <a:pt x="40358" y="5984"/>
                  </a:cubicBezTo>
                  <a:cubicBezTo>
                    <a:pt x="40370" y="5975"/>
                    <a:pt x="40384" y="5967"/>
                    <a:pt x="40397" y="5955"/>
                  </a:cubicBezTo>
                  <a:cubicBezTo>
                    <a:pt x="40442" y="5925"/>
                    <a:pt x="40490" y="5887"/>
                    <a:pt x="40533" y="5845"/>
                  </a:cubicBezTo>
                  <a:cubicBezTo>
                    <a:pt x="40553" y="5828"/>
                    <a:pt x="40569" y="5809"/>
                    <a:pt x="40586" y="5788"/>
                  </a:cubicBezTo>
                  <a:cubicBezTo>
                    <a:pt x="40598" y="5775"/>
                    <a:pt x="40611" y="5760"/>
                    <a:pt x="40620" y="5746"/>
                  </a:cubicBezTo>
                  <a:cubicBezTo>
                    <a:pt x="40670" y="5678"/>
                    <a:pt x="40712" y="5597"/>
                    <a:pt x="40735" y="5499"/>
                  </a:cubicBezTo>
                  <a:cubicBezTo>
                    <a:pt x="40736" y="5489"/>
                    <a:pt x="40741" y="5479"/>
                    <a:pt x="40741" y="5469"/>
                  </a:cubicBezTo>
                  <a:cubicBezTo>
                    <a:pt x="40748" y="5438"/>
                    <a:pt x="40751" y="5404"/>
                    <a:pt x="40752" y="5369"/>
                  </a:cubicBezTo>
                  <a:cubicBezTo>
                    <a:pt x="40752" y="5363"/>
                    <a:pt x="40755" y="5356"/>
                    <a:pt x="40752" y="5352"/>
                  </a:cubicBezTo>
                  <a:cubicBezTo>
                    <a:pt x="40758" y="5222"/>
                    <a:pt x="40734" y="5114"/>
                    <a:pt x="40692" y="5020"/>
                  </a:cubicBezTo>
                  <a:lnTo>
                    <a:pt x="40686" y="5008"/>
                  </a:lnTo>
                  <a:lnTo>
                    <a:pt x="40686" y="5007"/>
                  </a:lnTo>
                  <a:cubicBezTo>
                    <a:pt x="40620" y="4864"/>
                    <a:pt x="40514" y="4760"/>
                    <a:pt x="40425" y="4678"/>
                  </a:cubicBezTo>
                  <a:cubicBezTo>
                    <a:pt x="40412" y="4666"/>
                    <a:pt x="40402" y="4656"/>
                    <a:pt x="40389" y="4646"/>
                  </a:cubicBezTo>
                  <a:cubicBezTo>
                    <a:pt x="40302" y="4568"/>
                    <a:pt x="40257" y="4525"/>
                    <a:pt x="40238" y="4481"/>
                  </a:cubicBezTo>
                  <a:cubicBezTo>
                    <a:pt x="40228" y="4461"/>
                    <a:pt x="40224" y="4444"/>
                    <a:pt x="40223" y="4422"/>
                  </a:cubicBezTo>
                  <a:lnTo>
                    <a:pt x="40223" y="4402"/>
                  </a:lnTo>
                  <a:cubicBezTo>
                    <a:pt x="40224" y="4382"/>
                    <a:pt x="40224" y="4366"/>
                    <a:pt x="40224" y="4349"/>
                  </a:cubicBezTo>
                  <a:cubicBezTo>
                    <a:pt x="40230" y="4262"/>
                    <a:pt x="40228" y="4190"/>
                    <a:pt x="40225" y="4128"/>
                  </a:cubicBezTo>
                  <a:lnTo>
                    <a:pt x="40225" y="4112"/>
                  </a:lnTo>
                  <a:cubicBezTo>
                    <a:pt x="40224" y="4079"/>
                    <a:pt x="40221" y="4050"/>
                    <a:pt x="40221" y="4021"/>
                  </a:cubicBezTo>
                  <a:cubicBezTo>
                    <a:pt x="40215" y="3967"/>
                    <a:pt x="40208" y="3920"/>
                    <a:pt x="40201" y="3875"/>
                  </a:cubicBezTo>
                  <a:cubicBezTo>
                    <a:pt x="40195" y="3829"/>
                    <a:pt x="40188" y="3786"/>
                    <a:pt x="40185" y="3735"/>
                  </a:cubicBezTo>
                  <a:cubicBezTo>
                    <a:pt x="40185" y="3725"/>
                    <a:pt x="40182" y="3715"/>
                    <a:pt x="40182" y="3703"/>
                  </a:cubicBezTo>
                  <a:cubicBezTo>
                    <a:pt x="40181" y="3699"/>
                    <a:pt x="40181" y="3693"/>
                    <a:pt x="40181" y="3687"/>
                  </a:cubicBezTo>
                  <a:cubicBezTo>
                    <a:pt x="40179" y="3641"/>
                    <a:pt x="40178" y="3585"/>
                    <a:pt x="40181" y="3516"/>
                  </a:cubicBezTo>
                  <a:cubicBezTo>
                    <a:pt x="40181" y="3500"/>
                    <a:pt x="40182" y="3482"/>
                    <a:pt x="40182" y="3464"/>
                  </a:cubicBezTo>
                  <a:cubicBezTo>
                    <a:pt x="40185" y="3441"/>
                    <a:pt x="40189" y="3420"/>
                    <a:pt x="40202" y="3400"/>
                  </a:cubicBezTo>
                  <a:cubicBezTo>
                    <a:pt x="40217" y="3377"/>
                    <a:pt x="40243" y="3354"/>
                    <a:pt x="40286" y="3321"/>
                  </a:cubicBezTo>
                  <a:cubicBezTo>
                    <a:pt x="40296" y="3314"/>
                    <a:pt x="40308" y="3305"/>
                    <a:pt x="40318" y="3298"/>
                  </a:cubicBezTo>
                  <a:cubicBezTo>
                    <a:pt x="40331" y="3289"/>
                    <a:pt x="40345" y="3277"/>
                    <a:pt x="40361" y="3269"/>
                  </a:cubicBezTo>
                  <a:cubicBezTo>
                    <a:pt x="40370" y="3263"/>
                    <a:pt x="40380" y="3256"/>
                    <a:pt x="40389" y="3249"/>
                  </a:cubicBezTo>
                  <a:cubicBezTo>
                    <a:pt x="40435" y="3218"/>
                    <a:pt x="40490" y="3184"/>
                    <a:pt x="40543" y="3140"/>
                  </a:cubicBezTo>
                  <a:cubicBezTo>
                    <a:pt x="40563" y="3124"/>
                    <a:pt x="40583" y="3109"/>
                    <a:pt x="40605" y="3093"/>
                  </a:cubicBezTo>
                  <a:cubicBezTo>
                    <a:pt x="40632" y="3065"/>
                    <a:pt x="40658" y="3038"/>
                    <a:pt x="40686" y="3009"/>
                  </a:cubicBezTo>
                  <a:cubicBezTo>
                    <a:pt x="40709" y="2982"/>
                    <a:pt x="40731" y="2956"/>
                    <a:pt x="40751" y="2922"/>
                  </a:cubicBezTo>
                  <a:lnTo>
                    <a:pt x="40784" y="2869"/>
                  </a:lnTo>
                  <a:cubicBezTo>
                    <a:pt x="40823" y="2797"/>
                    <a:pt x="40850" y="2710"/>
                    <a:pt x="40859" y="2611"/>
                  </a:cubicBezTo>
                  <a:cubicBezTo>
                    <a:pt x="40861" y="2598"/>
                    <a:pt x="40863" y="2583"/>
                    <a:pt x="40865" y="2570"/>
                  </a:cubicBezTo>
                  <a:cubicBezTo>
                    <a:pt x="40863" y="2523"/>
                    <a:pt x="40862" y="2469"/>
                    <a:pt x="40855" y="2421"/>
                  </a:cubicBezTo>
                  <a:cubicBezTo>
                    <a:pt x="40830" y="2237"/>
                    <a:pt x="40744" y="2108"/>
                    <a:pt x="40641" y="2014"/>
                  </a:cubicBezTo>
                  <a:cubicBezTo>
                    <a:pt x="40621" y="1993"/>
                    <a:pt x="40599" y="1975"/>
                    <a:pt x="40578" y="1960"/>
                  </a:cubicBezTo>
                  <a:cubicBezTo>
                    <a:pt x="40517" y="1909"/>
                    <a:pt x="40454" y="1869"/>
                    <a:pt x="40397" y="1834"/>
                  </a:cubicBezTo>
                  <a:lnTo>
                    <a:pt x="40371" y="1818"/>
                  </a:lnTo>
                  <a:cubicBezTo>
                    <a:pt x="40309" y="1781"/>
                    <a:pt x="40260" y="1746"/>
                    <a:pt x="40220" y="1708"/>
                  </a:cubicBezTo>
                  <a:cubicBezTo>
                    <a:pt x="40181" y="1675"/>
                    <a:pt x="40152" y="1638"/>
                    <a:pt x="40130" y="1593"/>
                  </a:cubicBezTo>
                  <a:cubicBezTo>
                    <a:pt x="40087" y="1502"/>
                    <a:pt x="40100" y="1392"/>
                    <a:pt x="40116" y="1264"/>
                  </a:cubicBezTo>
                  <a:lnTo>
                    <a:pt x="40116" y="1261"/>
                  </a:lnTo>
                  <a:lnTo>
                    <a:pt x="40116" y="1258"/>
                  </a:lnTo>
                  <a:cubicBezTo>
                    <a:pt x="40143" y="1060"/>
                    <a:pt x="40181" y="743"/>
                    <a:pt x="39895" y="512"/>
                  </a:cubicBezTo>
                  <a:cubicBezTo>
                    <a:pt x="39891" y="507"/>
                    <a:pt x="39885" y="505"/>
                    <a:pt x="39882" y="500"/>
                  </a:cubicBezTo>
                  <a:cubicBezTo>
                    <a:pt x="39866" y="489"/>
                    <a:pt x="39847" y="474"/>
                    <a:pt x="39827" y="463"/>
                  </a:cubicBezTo>
                  <a:cubicBezTo>
                    <a:pt x="39732" y="401"/>
                    <a:pt x="39635" y="369"/>
                    <a:pt x="39543" y="359"/>
                  </a:cubicBezTo>
                  <a:cubicBezTo>
                    <a:pt x="39518" y="356"/>
                    <a:pt x="39493" y="355"/>
                    <a:pt x="39469" y="355"/>
                  </a:cubicBezTo>
                  <a:cubicBezTo>
                    <a:pt x="39359" y="355"/>
                    <a:pt x="39255" y="381"/>
                    <a:pt x="39163" y="412"/>
                  </a:cubicBezTo>
                  <a:cubicBezTo>
                    <a:pt x="39108" y="434"/>
                    <a:pt x="39058" y="455"/>
                    <a:pt x="39010" y="476"/>
                  </a:cubicBezTo>
                  <a:cubicBezTo>
                    <a:pt x="38958" y="499"/>
                    <a:pt x="38916" y="516"/>
                    <a:pt x="38884" y="526"/>
                  </a:cubicBezTo>
                  <a:cubicBezTo>
                    <a:pt x="38845" y="541"/>
                    <a:pt x="38818" y="548"/>
                    <a:pt x="38797" y="548"/>
                  </a:cubicBezTo>
                  <a:cubicBezTo>
                    <a:pt x="38779" y="548"/>
                    <a:pt x="38766" y="543"/>
                    <a:pt x="38755" y="535"/>
                  </a:cubicBezTo>
                  <a:cubicBezTo>
                    <a:pt x="38614" y="445"/>
                    <a:pt x="38521" y="392"/>
                    <a:pt x="38434" y="366"/>
                  </a:cubicBezTo>
                  <a:cubicBezTo>
                    <a:pt x="38353" y="339"/>
                    <a:pt x="38281" y="333"/>
                    <a:pt x="38184" y="333"/>
                  </a:cubicBezTo>
                  <a:lnTo>
                    <a:pt x="38173" y="333"/>
                  </a:lnTo>
                  <a:cubicBezTo>
                    <a:pt x="38115" y="333"/>
                    <a:pt x="38049" y="331"/>
                    <a:pt x="37933" y="315"/>
                  </a:cubicBezTo>
                  <a:cubicBezTo>
                    <a:pt x="37910" y="311"/>
                    <a:pt x="37888" y="310"/>
                    <a:pt x="37868" y="307"/>
                  </a:cubicBezTo>
                  <a:cubicBezTo>
                    <a:pt x="37862" y="304"/>
                    <a:pt x="37860" y="304"/>
                    <a:pt x="37855" y="304"/>
                  </a:cubicBezTo>
                  <a:cubicBezTo>
                    <a:pt x="37763" y="289"/>
                    <a:pt x="37695" y="278"/>
                    <a:pt x="37639" y="268"/>
                  </a:cubicBezTo>
                  <a:cubicBezTo>
                    <a:pt x="37614" y="263"/>
                    <a:pt x="37590" y="259"/>
                    <a:pt x="37567" y="256"/>
                  </a:cubicBezTo>
                  <a:cubicBezTo>
                    <a:pt x="37479" y="240"/>
                    <a:pt x="37407" y="231"/>
                    <a:pt x="37307" y="231"/>
                  </a:cubicBezTo>
                  <a:cubicBezTo>
                    <a:pt x="37241" y="231"/>
                    <a:pt x="37163" y="235"/>
                    <a:pt x="37060" y="243"/>
                  </a:cubicBezTo>
                  <a:cubicBezTo>
                    <a:pt x="37044" y="243"/>
                    <a:pt x="37027" y="245"/>
                    <a:pt x="37011" y="246"/>
                  </a:cubicBezTo>
                  <a:cubicBezTo>
                    <a:pt x="36994" y="248"/>
                    <a:pt x="36979" y="248"/>
                    <a:pt x="36964" y="248"/>
                  </a:cubicBezTo>
                  <a:cubicBezTo>
                    <a:pt x="36920" y="248"/>
                    <a:pt x="36884" y="242"/>
                    <a:pt x="36849" y="230"/>
                  </a:cubicBezTo>
                  <a:cubicBezTo>
                    <a:pt x="36799" y="214"/>
                    <a:pt x="36749" y="187"/>
                    <a:pt x="36690" y="154"/>
                  </a:cubicBezTo>
                  <a:cubicBezTo>
                    <a:pt x="36680" y="149"/>
                    <a:pt x="36670" y="144"/>
                    <a:pt x="36659" y="138"/>
                  </a:cubicBezTo>
                  <a:cubicBezTo>
                    <a:pt x="36620" y="115"/>
                    <a:pt x="36572" y="92"/>
                    <a:pt x="36524" y="71"/>
                  </a:cubicBezTo>
                  <a:cubicBezTo>
                    <a:pt x="36432" y="31"/>
                    <a:pt x="36321" y="0"/>
                    <a:pt x="36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39"/>
            <p:cNvSpPr/>
            <p:nvPr/>
          </p:nvSpPr>
          <p:spPr>
            <a:xfrm>
              <a:off x="6599667" y="2192923"/>
              <a:ext cx="754291" cy="367576"/>
            </a:xfrm>
            <a:custGeom>
              <a:rect b="b" l="l" r="r" t="t"/>
              <a:pathLst>
                <a:path extrusionOk="0" h="19513" w="40042">
                  <a:moveTo>
                    <a:pt x="35658" y="0"/>
                  </a:moveTo>
                  <a:cubicBezTo>
                    <a:pt x="35608" y="0"/>
                    <a:pt x="35553" y="7"/>
                    <a:pt x="35490" y="21"/>
                  </a:cubicBezTo>
                  <a:cubicBezTo>
                    <a:pt x="35483" y="24"/>
                    <a:pt x="35476" y="26"/>
                    <a:pt x="35469" y="29"/>
                  </a:cubicBezTo>
                  <a:cubicBezTo>
                    <a:pt x="35320" y="75"/>
                    <a:pt x="35244" y="193"/>
                    <a:pt x="35190" y="336"/>
                  </a:cubicBezTo>
                  <a:cubicBezTo>
                    <a:pt x="35163" y="404"/>
                    <a:pt x="35141" y="482"/>
                    <a:pt x="35118" y="558"/>
                  </a:cubicBezTo>
                  <a:cubicBezTo>
                    <a:pt x="35096" y="626"/>
                    <a:pt x="35075" y="695"/>
                    <a:pt x="35047" y="756"/>
                  </a:cubicBezTo>
                  <a:cubicBezTo>
                    <a:pt x="35036" y="785"/>
                    <a:pt x="35021" y="811"/>
                    <a:pt x="35005" y="836"/>
                  </a:cubicBezTo>
                  <a:cubicBezTo>
                    <a:pt x="34998" y="850"/>
                    <a:pt x="34988" y="866"/>
                    <a:pt x="34975" y="880"/>
                  </a:cubicBezTo>
                  <a:lnTo>
                    <a:pt x="34975" y="883"/>
                  </a:lnTo>
                  <a:cubicBezTo>
                    <a:pt x="34942" y="926"/>
                    <a:pt x="34904" y="960"/>
                    <a:pt x="34854" y="987"/>
                  </a:cubicBezTo>
                  <a:cubicBezTo>
                    <a:pt x="34829" y="1000"/>
                    <a:pt x="34800" y="1010"/>
                    <a:pt x="34767" y="1020"/>
                  </a:cubicBezTo>
                  <a:cubicBezTo>
                    <a:pt x="34717" y="1032"/>
                    <a:pt x="34673" y="1043"/>
                    <a:pt x="34634" y="1049"/>
                  </a:cubicBezTo>
                  <a:lnTo>
                    <a:pt x="34632" y="1049"/>
                  </a:lnTo>
                  <a:cubicBezTo>
                    <a:pt x="34555" y="1065"/>
                    <a:pt x="34491" y="1068"/>
                    <a:pt x="34434" y="1071"/>
                  </a:cubicBezTo>
                  <a:cubicBezTo>
                    <a:pt x="34419" y="1071"/>
                    <a:pt x="34405" y="1071"/>
                    <a:pt x="34391" y="1071"/>
                  </a:cubicBezTo>
                  <a:cubicBezTo>
                    <a:pt x="34324" y="1071"/>
                    <a:pt x="34265" y="1067"/>
                    <a:pt x="34200" y="1067"/>
                  </a:cubicBezTo>
                  <a:cubicBezTo>
                    <a:pt x="34187" y="1067"/>
                    <a:pt x="34173" y="1067"/>
                    <a:pt x="34159" y="1068"/>
                  </a:cubicBezTo>
                  <a:cubicBezTo>
                    <a:pt x="34151" y="1068"/>
                    <a:pt x="34139" y="1068"/>
                    <a:pt x="34126" y="1071"/>
                  </a:cubicBezTo>
                  <a:cubicBezTo>
                    <a:pt x="34044" y="1072"/>
                    <a:pt x="33946" y="1087"/>
                    <a:pt x="33813" y="1118"/>
                  </a:cubicBezTo>
                  <a:cubicBezTo>
                    <a:pt x="33797" y="1123"/>
                    <a:pt x="33780" y="1129"/>
                    <a:pt x="33765" y="1131"/>
                  </a:cubicBezTo>
                  <a:cubicBezTo>
                    <a:pt x="33426" y="1222"/>
                    <a:pt x="33364" y="1273"/>
                    <a:pt x="33109" y="1349"/>
                  </a:cubicBezTo>
                  <a:cubicBezTo>
                    <a:pt x="33051" y="1367"/>
                    <a:pt x="32986" y="1385"/>
                    <a:pt x="32905" y="1406"/>
                  </a:cubicBezTo>
                  <a:cubicBezTo>
                    <a:pt x="32808" y="1429"/>
                    <a:pt x="32730" y="1440"/>
                    <a:pt x="32661" y="1440"/>
                  </a:cubicBezTo>
                  <a:cubicBezTo>
                    <a:pt x="32473" y="1440"/>
                    <a:pt x="32362" y="1376"/>
                    <a:pt x="32174" y="1376"/>
                  </a:cubicBezTo>
                  <a:cubicBezTo>
                    <a:pt x="32135" y="1376"/>
                    <a:pt x="32093" y="1379"/>
                    <a:pt x="32046" y="1385"/>
                  </a:cubicBezTo>
                  <a:cubicBezTo>
                    <a:pt x="32010" y="1390"/>
                    <a:pt x="31971" y="1398"/>
                    <a:pt x="31928" y="1410"/>
                  </a:cubicBezTo>
                  <a:cubicBezTo>
                    <a:pt x="31818" y="1438"/>
                    <a:pt x="31731" y="1448"/>
                    <a:pt x="31656" y="1448"/>
                  </a:cubicBezTo>
                  <a:cubicBezTo>
                    <a:pt x="31614" y="1448"/>
                    <a:pt x="31575" y="1445"/>
                    <a:pt x="31538" y="1440"/>
                  </a:cubicBezTo>
                  <a:cubicBezTo>
                    <a:pt x="31435" y="1428"/>
                    <a:pt x="31347" y="1404"/>
                    <a:pt x="31229" y="1404"/>
                  </a:cubicBezTo>
                  <a:cubicBezTo>
                    <a:pt x="31154" y="1404"/>
                    <a:pt x="31066" y="1414"/>
                    <a:pt x="30955" y="1442"/>
                  </a:cubicBezTo>
                  <a:cubicBezTo>
                    <a:pt x="30824" y="1475"/>
                    <a:pt x="30727" y="1489"/>
                    <a:pt x="30645" y="1491"/>
                  </a:cubicBezTo>
                  <a:cubicBezTo>
                    <a:pt x="30624" y="1492"/>
                    <a:pt x="30605" y="1492"/>
                    <a:pt x="30587" y="1492"/>
                  </a:cubicBezTo>
                  <a:cubicBezTo>
                    <a:pt x="30568" y="1492"/>
                    <a:pt x="30550" y="1492"/>
                    <a:pt x="30532" y="1491"/>
                  </a:cubicBezTo>
                  <a:cubicBezTo>
                    <a:pt x="30475" y="1489"/>
                    <a:pt x="30421" y="1484"/>
                    <a:pt x="30360" y="1484"/>
                  </a:cubicBezTo>
                  <a:cubicBezTo>
                    <a:pt x="30268" y="1484"/>
                    <a:pt x="30160" y="1494"/>
                    <a:pt x="30001" y="1534"/>
                  </a:cubicBezTo>
                  <a:cubicBezTo>
                    <a:pt x="29881" y="1563"/>
                    <a:pt x="29802" y="1621"/>
                    <a:pt x="29744" y="1693"/>
                  </a:cubicBezTo>
                  <a:cubicBezTo>
                    <a:pt x="29734" y="1703"/>
                    <a:pt x="29727" y="1715"/>
                    <a:pt x="29716" y="1725"/>
                  </a:cubicBezTo>
                  <a:cubicBezTo>
                    <a:pt x="29594" y="1891"/>
                    <a:pt x="29553" y="2114"/>
                    <a:pt x="29369" y="2236"/>
                  </a:cubicBezTo>
                  <a:cubicBezTo>
                    <a:pt x="29327" y="2265"/>
                    <a:pt x="29276" y="2286"/>
                    <a:pt x="29216" y="2302"/>
                  </a:cubicBezTo>
                  <a:cubicBezTo>
                    <a:pt x="29086" y="2337"/>
                    <a:pt x="28995" y="2364"/>
                    <a:pt x="28920" y="2389"/>
                  </a:cubicBezTo>
                  <a:cubicBezTo>
                    <a:pt x="28811" y="2425"/>
                    <a:pt x="28738" y="2457"/>
                    <a:pt x="28634" y="2493"/>
                  </a:cubicBezTo>
                  <a:cubicBezTo>
                    <a:pt x="28553" y="2519"/>
                    <a:pt x="28456" y="2552"/>
                    <a:pt x="28309" y="2588"/>
                  </a:cubicBezTo>
                  <a:cubicBezTo>
                    <a:pt x="28286" y="2595"/>
                    <a:pt x="28266" y="2598"/>
                    <a:pt x="28247" y="2601"/>
                  </a:cubicBezTo>
                  <a:cubicBezTo>
                    <a:pt x="28217" y="2606"/>
                    <a:pt x="28188" y="2608"/>
                    <a:pt x="28161" y="2608"/>
                  </a:cubicBezTo>
                  <a:cubicBezTo>
                    <a:pt x="28069" y="2608"/>
                    <a:pt x="27992" y="2583"/>
                    <a:pt x="27922" y="2547"/>
                  </a:cubicBezTo>
                  <a:cubicBezTo>
                    <a:pt x="27771" y="2478"/>
                    <a:pt x="27644" y="2363"/>
                    <a:pt x="27456" y="2350"/>
                  </a:cubicBezTo>
                  <a:cubicBezTo>
                    <a:pt x="27444" y="2349"/>
                    <a:pt x="27433" y="2348"/>
                    <a:pt x="27421" y="2348"/>
                  </a:cubicBezTo>
                  <a:cubicBezTo>
                    <a:pt x="27376" y="2348"/>
                    <a:pt x="27328" y="2355"/>
                    <a:pt x="27275" y="2367"/>
                  </a:cubicBezTo>
                  <a:cubicBezTo>
                    <a:pt x="27089" y="2415"/>
                    <a:pt x="26994" y="2504"/>
                    <a:pt x="26919" y="2604"/>
                  </a:cubicBezTo>
                  <a:cubicBezTo>
                    <a:pt x="26919" y="2604"/>
                    <a:pt x="26916" y="2604"/>
                    <a:pt x="26916" y="2605"/>
                  </a:cubicBezTo>
                  <a:cubicBezTo>
                    <a:pt x="26848" y="2690"/>
                    <a:pt x="26793" y="2784"/>
                    <a:pt x="26702" y="2861"/>
                  </a:cubicBezTo>
                  <a:cubicBezTo>
                    <a:pt x="26640" y="2908"/>
                    <a:pt x="26562" y="2955"/>
                    <a:pt x="26453" y="2981"/>
                  </a:cubicBezTo>
                  <a:cubicBezTo>
                    <a:pt x="26444" y="2983"/>
                    <a:pt x="26435" y="2986"/>
                    <a:pt x="26425" y="2988"/>
                  </a:cubicBezTo>
                  <a:cubicBezTo>
                    <a:pt x="26240" y="3034"/>
                    <a:pt x="26129" y="3051"/>
                    <a:pt x="26028" y="3064"/>
                  </a:cubicBezTo>
                  <a:cubicBezTo>
                    <a:pt x="25913" y="3079"/>
                    <a:pt x="25810" y="3089"/>
                    <a:pt x="25621" y="3132"/>
                  </a:cubicBezTo>
                  <a:cubicBezTo>
                    <a:pt x="25588" y="3139"/>
                    <a:pt x="25555" y="3149"/>
                    <a:pt x="25519" y="3158"/>
                  </a:cubicBezTo>
                  <a:cubicBezTo>
                    <a:pt x="25486" y="3167"/>
                    <a:pt x="25455" y="3175"/>
                    <a:pt x="25428" y="3187"/>
                  </a:cubicBezTo>
                  <a:cubicBezTo>
                    <a:pt x="25210" y="3268"/>
                    <a:pt x="25139" y="3409"/>
                    <a:pt x="25024" y="3529"/>
                  </a:cubicBezTo>
                  <a:cubicBezTo>
                    <a:pt x="24995" y="3561"/>
                    <a:pt x="24963" y="3591"/>
                    <a:pt x="24924" y="3619"/>
                  </a:cubicBezTo>
                  <a:cubicBezTo>
                    <a:pt x="24865" y="3659"/>
                    <a:pt x="24787" y="3698"/>
                    <a:pt x="24684" y="3724"/>
                  </a:cubicBezTo>
                  <a:cubicBezTo>
                    <a:pt x="24654" y="3731"/>
                    <a:pt x="24624" y="3737"/>
                    <a:pt x="24596" y="3741"/>
                  </a:cubicBezTo>
                  <a:lnTo>
                    <a:pt x="24595" y="3741"/>
                  </a:lnTo>
                  <a:cubicBezTo>
                    <a:pt x="24566" y="3745"/>
                    <a:pt x="24538" y="3747"/>
                    <a:pt x="24512" y="3747"/>
                  </a:cubicBezTo>
                  <a:cubicBezTo>
                    <a:pt x="24459" y="3747"/>
                    <a:pt x="24412" y="3740"/>
                    <a:pt x="24368" y="3728"/>
                  </a:cubicBezTo>
                  <a:cubicBezTo>
                    <a:pt x="24267" y="3701"/>
                    <a:pt x="24183" y="3652"/>
                    <a:pt x="24091" y="3614"/>
                  </a:cubicBezTo>
                  <a:cubicBezTo>
                    <a:pt x="24016" y="3581"/>
                    <a:pt x="23936" y="3556"/>
                    <a:pt x="23837" y="3556"/>
                  </a:cubicBezTo>
                  <a:cubicBezTo>
                    <a:pt x="23786" y="3556"/>
                    <a:pt x="23730" y="3562"/>
                    <a:pt x="23667" y="3578"/>
                  </a:cubicBezTo>
                  <a:cubicBezTo>
                    <a:pt x="23644" y="3585"/>
                    <a:pt x="23621" y="3591"/>
                    <a:pt x="23600" y="3594"/>
                  </a:cubicBezTo>
                  <a:lnTo>
                    <a:pt x="23600" y="3597"/>
                  </a:lnTo>
                  <a:cubicBezTo>
                    <a:pt x="23333" y="3658"/>
                    <a:pt x="23225" y="3645"/>
                    <a:pt x="23052" y="3663"/>
                  </a:cubicBezTo>
                  <a:cubicBezTo>
                    <a:pt x="23040" y="3665"/>
                    <a:pt x="23030" y="3665"/>
                    <a:pt x="23017" y="3666"/>
                  </a:cubicBezTo>
                  <a:cubicBezTo>
                    <a:pt x="22939" y="3678"/>
                    <a:pt x="22850" y="3694"/>
                    <a:pt x="22726" y="3724"/>
                  </a:cubicBezTo>
                  <a:cubicBezTo>
                    <a:pt x="22681" y="3735"/>
                    <a:pt x="22640" y="3740"/>
                    <a:pt x="22601" y="3740"/>
                  </a:cubicBezTo>
                  <a:cubicBezTo>
                    <a:pt x="22566" y="3740"/>
                    <a:pt x="22534" y="3736"/>
                    <a:pt x="22503" y="3730"/>
                  </a:cubicBezTo>
                  <a:cubicBezTo>
                    <a:pt x="22417" y="3712"/>
                    <a:pt x="22343" y="3669"/>
                    <a:pt x="22271" y="3620"/>
                  </a:cubicBezTo>
                  <a:cubicBezTo>
                    <a:pt x="22203" y="3572"/>
                    <a:pt x="22137" y="3522"/>
                    <a:pt x="22069" y="3481"/>
                  </a:cubicBezTo>
                  <a:cubicBezTo>
                    <a:pt x="22027" y="3455"/>
                    <a:pt x="21986" y="3434"/>
                    <a:pt x="21940" y="3419"/>
                  </a:cubicBezTo>
                  <a:cubicBezTo>
                    <a:pt x="21940" y="3419"/>
                    <a:pt x="21940" y="3418"/>
                    <a:pt x="21939" y="3418"/>
                  </a:cubicBezTo>
                  <a:cubicBezTo>
                    <a:pt x="21894" y="3402"/>
                    <a:pt x="21847" y="3393"/>
                    <a:pt x="21795" y="3393"/>
                  </a:cubicBezTo>
                  <a:cubicBezTo>
                    <a:pt x="21756" y="3393"/>
                    <a:pt x="21713" y="3399"/>
                    <a:pt x="21667" y="3411"/>
                  </a:cubicBezTo>
                  <a:cubicBezTo>
                    <a:pt x="21657" y="3412"/>
                    <a:pt x="21646" y="3416"/>
                    <a:pt x="21637" y="3418"/>
                  </a:cubicBezTo>
                  <a:lnTo>
                    <a:pt x="21631" y="3418"/>
                  </a:lnTo>
                  <a:cubicBezTo>
                    <a:pt x="21322" y="3496"/>
                    <a:pt x="21221" y="3476"/>
                    <a:pt x="21016" y="3503"/>
                  </a:cubicBezTo>
                  <a:cubicBezTo>
                    <a:pt x="21011" y="3503"/>
                    <a:pt x="21008" y="3503"/>
                    <a:pt x="21002" y="3505"/>
                  </a:cubicBezTo>
                  <a:cubicBezTo>
                    <a:pt x="20928" y="3515"/>
                    <a:pt x="20839" y="3532"/>
                    <a:pt x="20726" y="3561"/>
                  </a:cubicBezTo>
                  <a:cubicBezTo>
                    <a:pt x="20612" y="3591"/>
                    <a:pt x="20529" y="3630"/>
                    <a:pt x="20464" y="3678"/>
                  </a:cubicBezTo>
                  <a:cubicBezTo>
                    <a:pt x="20464" y="3678"/>
                    <a:pt x="20462" y="3678"/>
                    <a:pt x="20462" y="3679"/>
                  </a:cubicBezTo>
                  <a:cubicBezTo>
                    <a:pt x="20269" y="3816"/>
                    <a:pt x="20224" y="4004"/>
                    <a:pt x="19882" y="4091"/>
                  </a:cubicBezTo>
                  <a:cubicBezTo>
                    <a:pt x="19797" y="4112"/>
                    <a:pt x="19733" y="4157"/>
                    <a:pt x="19687" y="4219"/>
                  </a:cubicBezTo>
                  <a:cubicBezTo>
                    <a:pt x="19670" y="4241"/>
                    <a:pt x="19655" y="4262"/>
                    <a:pt x="19644" y="4285"/>
                  </a:cubicBezTo>
                  <a:cubicBezTo>
                    <a:pt x="19587" y="4384"/>
                    <a:pt x="19554" y="4503"/>
                    <a:pt x="19522" y="4625"/>
                  </a:cubicBezTo>
                  <a:cubicBezTo>
                    <a:pt x="19517" y="4651"/>
                    <a:pt x="19509" y="4675"/>
                    <a:pt x="19502" y="4701"/>
                  </a:cubicBezTo>
                  <a:cubicBezTo>
                    <a:pt x="19444" y="4903"/>
                    <a:pt x="19371" y="5088"/>
                    <a:pt x="19170" y="5139"/>
                  </a:cubicBezTo>
                  <a:cubicBezTo>
                    <a:pt x="19167" y="5139"/>
                    <a:pt x="19162" y="5141"/>
                    <a:pt x="19157" y="5141"/>
                  </a:cubicBezTo>
                  <a:cubicBezTo>
                    <a:pt x="19120" y="5150"/>
                    <a:pt x="19084" y="5154"/>
                    <a:pt x="19051" y="5154"/>
                  </a:cubicBezTo>
                  <a:cubicBezTo>
                    <a:pt x="19037" y="5154"/>
                    <a:pt x="19023" y="5153"/>
                    <a:pt x="19010" y="5152"/>
                  </a:cubicBezTo>
                  <a:cubicBezTo>
                    <a:pt x="18945" y="5146"/>
                    <a:pt x="18887" y="5127"/>
                    <a:pt x="18832" y="5100"/>
                  </a:cubicBezTo>
                  <a:cubicBezTo>
                    <a:pt x="18789" y="5078"/>
                    <a:pt x="18749" y="5051"/>
                    <a:pt x="18708" y="5023"/>
                  </a:cubicBezTo>
                  <a:cubicBezTo>
                    <a:pt x="18666" y="4994"/>
                    <a:pt x="18626" y="4962"/>
                    <a:pt x="18584" y="4932"/>
                  </a:cubicBezTo>
                  <a:cubicBezTo>
                    <a:pt x="18542" y="4899"/>
                    <a:pt x="18498" y="4870"/>
                    <a:pt x="18453" y="4846"/>
                  </a:cubicBezTo>
                  <a:cubicBezTo>
                    <a:pt x="18385" y="4810"/>
                    <a:pt x="18312" y="4784"/>
                    <a:pt x="18227" y="4784"/>
                  </a:cubicBezTo>
                  <a:cubicBezTo>
                    <a:pt x="18203" y="4784"/>
                    <a:pt x="18178" y="4786"/>
                    <a:pt x="18153" y="4791"/>
                  </a:cubicBezTo>
                  <a:cubicBezTo>
                    <a:pt x="18138" y="4792"/>
                    <a:pt x="18122" y="4796"/>
                    <a:pt x="18106" y="4799"/>
                  </a:cubicBezTo>
                  <a:cubicBezTo>
                    <a:pt x="18096" y="4802"/>
                    <a:pt x="18089" y="4804"/>
                    <a:pt x="18082" y="4805"/>
                  </a:cubicBezTo>
                  <a:cubicBezTo>
                    <a:pt x="18014" y="4825"/>
                    <a:pt x="17959" y="4853"/>
                    <a:pt x="17913" y="4883"/>
                  </a:cubicBezTo>
                  <a:cubicBezTo>
                    <a:pt x="17799" y="4958"/>
                    <a:pt x="17740" y="5062"/>
                    <a:pt x="17670" y="5160"/>
                  </a:cubicBezTo>
                  <a:cubicBezTo>
                    <a:pt x="17604" y="5257"/>
                    <a:pt x="17530" y="5348"/>
                    <a:pt x="17395" y="5406"/>
                  </a:cubicBezTo>
                  <a:cubicBezTo>
                    <a:pt x="17364" y="5420"/>
                    <a:pt x="17330" y="5433"/>
                    <a:pt x="17292" y="5442"/>
                  </a:cubicBezTo>
                  <a:cubicBezTo>
                    <a:pt x="17265" y="5449"/>
                    <a:pt x="17240" y="5453"/>
                    <a:pt x="17216" y="5453"/>
                  </a:cubicBezTo>
                  <a:cubicBezTo>
                    <a:pt x="17211" y="5453"/>
                    <a:pt x="17206" y="5454"/>
                    <a:pt x="17201" y="5454"/>
                  </a:cubicBezTo>
                  <a:cubicBezTo>
                    <a:pt x="16973" y="5454"/>
                    <a:pt x="16806" y="5226"/>
                    <a:pt x="16627" y="5049"/>
                  </a:cubicBezTo>
                  <a:cubicBezTo>
                    <a:pt x="16598" y="5020"/>
                    <a:pt x="16566" y="4993"/>
                    <a:pt x="16536" y="4968"/>
                  </a:cubicBezTo>
                  <a:cubicBezTo>
                    <a:pt x="16534" y="4968"/>
                    <a:pt x="16534" y="4968"/>
                    <a:pt x="16533" y="4965"/>
                  </a:cubicBezTo>
                  <a:cubicBezTo>
                    <a:pt x="16448" y="4900"/>
                    <a:pt x="16359" y="4853"/>
                    <a:pt x="16256" y="4853"/>
                  </a:cubicBezTo>
                  <a:cubicBezTo>
                    <a:pt x="16227" y="4853"/>
                    <a:pt x="16197" y="4856"/>
                    <a:pt x="16166" y="4864"/>
                  </a:cubicBezTo>
                  <a:cubicBezTo>
                    <a:pt x="15706" y="4983"/>
                    <a:pt x="15732" y="5081"/>
                    <a:pt x="15273" y="5199"/>
                  </a:cubicBezTo>
                  <a:cubicBezTo>
                    <a:pt x="15147" y="5231"/>
                    <a:pt x="15068" y="5307"/>
                    <a:pt x="15012" y="5403"/>
                  </a:cubicBezTo>
                  <a:cubicBezTo>
                    <a:pt x="14999" y="5424"/>
                    <a:pt x="14986" y="5447"/>
                    <a:pt x="14975" y="5471"/>
                  </a:cubicBezTo>
                  <a:cubicBezTo>
                    <a:pt x="14942" y="5538"/>
                    <a:pt x="14919" y="5611"/>
                    <a:pt x="14892" y="5683"/>
                  </a:cubicBezTo>
                  <a:cubicBezTo>
                    <a:pt x="14856" y="5779"/>
                    <a:pt x="14820" y="5878"/>
                    <a:pt x="14762" y="5957"/>
                  </a:cubicBezTo>
                  <a:cubicBezTo>
                    <a:pt x="14723" y="6010"/>
                    <a:pt x="14674" y="6055"/>
                    <a:pt x="14609" y="6087"/>
                  </a:cubicBezTo>
                  <a:cubicBezTo>
                    <a:pt x="14584" y="6098"/>
                    <a:pt x="14557" y="6110"/>
                    <a:pt x="14527" y="6117"/>
                  </a:cubicBezTo>
                  <a:cubicBezTo>
                    <a:pt x="14444" y="6137"/>
                    <a:pt x="14376" y="6148"/>
                    <a:pt x="14317" y="6153"/>
                  </a:cubicBezTo>
                  <a:cubicBezTo>
                    <a:pt x="14288" y="6155"/>
                    <a:pt x="14261" y="6156"/>
                    <a:pt x="14233" y="6156"/>
                  </a:cubicBezTo>
                  <a:cubicBezTo>
                    <a:pt x="14117" y="6156"/>
                    <a:pt x="14030" y="6133"/>
                    <a:pt x="13923" y="6124"/>
                  </a:cubicBezTo>
                  <a:cubicBezTo>
                    <a:pt x="13898" y="6123"/>
                    <a:pt x="13872" y="6121"/>
                    <a:pt x="13844" y="6121"/>
                  </a:cubicBezTo>
                  <a:cubicBezTo>
                    <a:pt x="13767" y="6121"/>
                    <a:pt x="13676" y="6131"/>
                    <a:pt x="13556" y="6161"/>
                  </a:cubicBezTo>
                  <a:cubicBezTo>
                    <a:pt x="13539" y="6166"/>
                    <a:pt x="13520" y="6169"/>
                    <a:pt x="13503" y="6171"/>
                  </a:cubicBezTo>
                  <a:cubicBezTo>
                    <a:pt x="13478" y="6175"/>
                    <a:pt x="13453" y="6177"/>
                    <a:pt x="13430" y="6177"/>
                  </a:cubicBezTo>
                  <a:cubicBezTo>
                    <a:pt x="13334" y="6177"/>
                    <a:pt x="13254" y="6146"/>
                    <a:pt x="13180" y="6106"/>
                  </a:cubicBezTo>
                  <a:cubicBezTo>
                    <a:pt x="13157" y="6094"/>
                    <a:pt x="13135" y="6081"/>
                    <a:pt x="13112" y="6065"/>
                  </a:cubicBezTo>
                  <a:cubicBezTo>
                    <a:pt x="13097" y="6054"/>
                    <a:pt x="13080" y="6044"/>
                    <a:pt x="13064" y="6032"/>
                  </a:cubicBezTo>
                  <a:cubicBezTo>
                    <a:pt x="13035" y="6012"/>
                    <a:pt x="13007" y="5995"/>
                    <a:pt x="12978" y="5974"/>
                  </a:cubicBezTo>
                  <a:cubicBezTo>
                    <a:pt x="12924" y="5935"/>
                    <a:pt x="12866" y="5901"/>
                    <a:pt x="12803" y="5878"/>
                  </a:cubicBezTo>
                  <a:cubicBezTo>
                    <a:pt x="12773" y="5865"/>
                    <a:pt x="12738" y="5856"/>
                    <a:pt x="12703" y="5850"/>
                  </a:cubicBezTo>
                  <a:cubicBezTo>
                    <a:pt x="12679" y="5847"/>
                    <a:pt x="12654" y="5845"/>
                    <a:pt x="12628" y="5845"/>
                  </a:cubicBezTo>
                  <a:cubicBezTo>
                    <a:pt x="12589" y="5845"/>
                    <a:pt x="12547" y="5849"/>
                    <a:pt x="12503" y="5860"/>
                  </a:cubicBezTo>
                  <a:cubicBezTo>
                    <a:pt x="12386" y="5889"/>
                    <a:pt x="12315" y="5969"/>
                    <a:pt x="12265" y="6074"/>
                  </a:cubicBezTo>
                  <a:lnTo>
                    <a:pt x="12265" y="6075"/>
                  </a:lnTo>
                  <a:cubicBezTo>
                    <a:pt x="12250" y="6104"/>
                    <a:pt x="12240" y="6135"/>
                    <a:pt x="12228" y="6166"/>
                  </a:cubicBezTo>
                  <a:cubicBezTo>
                    <a:pt x="12191" y="6276"/>
                    <a:pt x="12166" y="6405"/>
                    <a:pt x="12139" y="6524"/>
                  </a:cubicBezTo>
                  <a:cubicBezTo>
                    <a:pt x="12133" y="6549"/>
                    <a:pt x="12126" y="6571"/>
                    <a:pt x="12120" y="6594"/>
                  </a:cubicBezTo>
                  <a:cubicBezTo>
                    <a:pt x="12094" y="6698"/>
                    <a:pt x="12060" y="6796"/>
                    <a:pt x="12005" y="6871"/>
                  </a:cubicBezTo>
                  <a:cubicBezTo>
                    <a:pt x="11959" y="6934"/>
                    <a:pt x="11896" y="6982"/>
                    <a:pt x="11814" y="7004"/>
                  </a:cubicBezTo>
                  <a:cubicBezTo>
                    <a:pt x="11742" y="7021"/>
                    <a:pt x="11680" y="7028"/>
                    <a:pt x="11625" y="7028"/>
                  </a:cubicBezTo>
                  <a:lnTo>
                    <a:pt x="11622" y="7028"/>
                  </a:lnTo>
                  <a:cubicBezTo>
                    <a:pt x="11611" y="7028"/>
                    <a:pt x="11596" y="7028"/>
                    <a:pt x="11583" y="7027"/>
                  </a:cubicBezTo>
                  <a:cubicBezTo>
                    <a:pt x="11475" y="7019"/>
                    <a:pt x="11391" y="6983"/>
                    <a:pt x="11305" y="6950"/>
                  </a:cubicBezTo>
                  <a:cubicBezTo>
                    <a:pt x="11302" y="6949"/>
                    <a:pt x="11297" y="6949"/>
                    <a:pt x="11295" y="6947"/>
                  </a:cubicBezTo>
                  <a:cubicBezTo>
                    <a:pt x="11207" y="6913"/>
                    <a:pt x="11120" y="6881"/>
                    <a:pt x="11005" y="6881"/>
                  </a:cubicBezTo>
                  <a:cubicBezTo>
                    <a:pt x="11000" y="6881"/>
                    <a:pt x="10995" y="6881"/>
                    <a:pt x="10990" y="6881"/>
                  </a:cubicBezTo>
                  <a:cubicBezTo>
                    <a:pt x="10937" y="6882"/>
                    <a:pt x="10879" y="6890"/>
                    <a:pt x="10812" y="6905"/>
                  </a:cubicBezTo>
                  <a:lnTo>
                    <a:pt x="10811" y="6905"/>
                  </a:lnTo>
                  <a:cubicBezTo>
                    <a:pt x="10775" y="6915"/>
                    <a:pt x="10740" y="6919"/>
                    <a:pt x="10707" y="6919"/>
                  </a:cubicBezTo>
                  <a:cubicBezTo>
                    <a:pt x="10614" y="6919"/>
                    <a:pt x="10532" y="6884"/>
                    <a:pt x="10456" y="6833"/>
                  </a:cubicBezTo>
                  <a:cubicBezTo>
                    <a:pt x="10427" y="6813"/>
                    <a:pt x="10401" y="6796"/>
                    <a:pt x="10376" y="6774"/>
                  </a:cubicBezTo>
                  <a:cubicBezTo>
                    <a:pt x="10335" y="6739"/>
                    <a:pt x="10294" y="6703"/>
                    <a:pt x="10255" y="6667"/>
                  </a:cubicBezTo>
                  <a:cubicBezTo>
                    <a:pt x="10213" y="6631"/>
                    <a:pt x="10174" y="6594"/>
                    <a:pt x="10131" y="6560"/>
                  </a:cubicBezTo>
                  <a:cubicBezTo>
                    <a:pt x="10037" y="6487"/>
                    <a:pt x="9937" y="6430"/>
                    <a:pt x="9817" y="6430"/>
                  </a:cubicBezTo>
                  <a:cubicBezTo>
                    <a:pt x="9784" y="6430"/>
                    <a:pt x="9750" y="6434"/>
                    <a:pt x="9714" y="6443"/>
                  </a:cubicBezTo>
                  <a:cubicBezTo>
                    <a:pt x="9497" y="6498"/>
                    <a:pt x="9424" y="6690"/>
                    <a:pt x="9359" y="6890"/>
                  </a:cubicBezTo>
                  <a:cubicBezTo>
                    <a:pt x="9359" y="6892"/>
                    <a:pt x="9359" y="6897"/>
                    <a:pt x="9356" y="6898"/>
                  </a:cubicBezTo>
                  <a:cubicBezTo>
                    <a:pt x="9302" y="7058"/>
                    <a:pt x="9253" y="7222"/>
                    <a:pt x="9139" y="7321"/>
                  </a:cubicBezTo>
                  <a:cubicBezTo>
                    <a:pt x="9096" y="7359"/>
                    <a:pt x="9044" y="7388"/>
                    <a:pt x="8979" y="7403"/>
                  </a:cubicBezTo>
                  <a:cubicBezTo>
                    <a:pt x="8825" y="7444"/>
                    <a:pt x="8731" y="7502"/>
                    <a:pt x="8654" y="7567"/>
                  </a:cubicBezTo>
                  <a:cubicBezTo>
                    <a:pt x="8509" y="7691"/>
                    <a:pt x="8436" y="7838"/>
                    <a:pt x="8136" y="7917"/>
                  </a:cubicBezTo>
                  <a:cubicBezTo>
                    <a:pt x="8135" y="7917"/>
                    <a:pt x="8133" y="7920"/>
                    <a:pt x="8132" y="7920"/>
                  </a:cubicBezTo>
                  <a:cubicBezTo>
                    <a:pt x="8054" y="7939"/>
                    <a:pt x="7987" y="7948"/>
                    <a:pt x="7927" y="7948"/>
                  </a:cubicBezTo>
                  <a:cubicBezTo>
                    <a:pt x="7907" y="7948"/>
                    <a:pt x="7887" y="7947"/>
                    <a:pt x="7868" y="7945"/>
                  </a:cubicBezTo>
                  <a:cubicBezTo>
                    <a:pt x="7674" y="7927"/>
                    <a:pt x="7556" y="7831"/>
                    <a:pt x="7349" y="7829"/>
                  </a:cubicBezTo>
                  <a:cubicBezTo>
                    <a:pt x="7297" y="7829"/>
                    <a:pt x="7240" y="7835"/>
                    <a:pt x="7173" y="7849"/>
                  </a:cubicBezTo>
                  <a:cubicBezTo>
                    <a:pt x="7160" y="7852"/>
                    <a:pt x="7150" y="7855"/>
                    <a:pt x="7137" y="7858"/>
                  </a:cubicBezTo>
                  <a:cubicBezTo>
                    <a:pt x="7101" y="7867"/>
                    <a:pt x="7068" y="7877"/>
                    <a:pt x="7038" y="7888"/>
                  </a:cubicBezTo>
                  <a:cubicBezTo>
                    <a:pt x="6902" y="7937"/>
                    <a:pt x="6823" y="8002"/>
                    <a:pt x="6750" y="8069"/>
                  </a:cubicBezTo>
                  <a:lnTo>
                    <a:pt x="6720" y="8101"/>
                  </a:lnTo>
                  <a:cubicBezTo>
                    <a:pt x="6655" y="8166"/>
                    <a:pt x="6589" y="8231"/>
                    <a:pt x="6486" y="8284"/>
                  </a:cubicBezTo>
                  <a:cubicBezTo>
                    <a:pt x="6433" y="8313"/>
                    <a:pt x="6368" y="8339"/>
                    <a:pt x="6287" y="8358"/>
                  </a:cubicBezTo>
                  <a:cubicBezTo>
                    <a:pt x="6286" y="8360"/>
                    <a:pt x="6281" y="8360"/>
                    <a:pt x="6280" y="8360"/>
                  </a:cubicBezTo>
                  <a:cubicBezTo>
                    <a:pt x="6245" y="8369"/>
                    <a:pt x="6211" y="8373"/>
                    <a:pt x="6179" y="8373"/>
                  </a:cubicBezTo>
                  <a:cubicBezTo>
                    <a:pt x="6099" y="8373"/>
                    <a:pt x="6028" y="8349"/>
                    <a:pt x="5962" y="8313"/>
                  </a:cubicBezTo>
                  <a:cubicBezTo>
                    <a:pt x="5866" y="8261"/>
                    <a:pt x="5780" y="8180"/>
                    <a:pt x="5692" y="8105"/>
                  </a:cubicBezTo>
                  <a:cubicBezTo>
                    <a:pt x="5580" y="8014"/>
                    <a:pt x="5464" y="7929"/>
                    <a:pt x="5318" y="7927"/>
                  </a:cubicBezTo>
                  <a:cubicBezTo>
                    <a:pt x="5282" y="7927"/>
                    <a:pt x="5242" y="7930"/>
                    <a:pt x="5203" y="7942"/>
                  </a:cubicBezTo>
                  <a:cubicBezTo>
                    <a:pt x="5141" y="7956"/>
                    <a:pt x="5089" y="7975"/>
                    <a:pt x="5046" y="7995"/>
                  </a:cubicBezTo>
                  <a:cubicBezTo>
                    <a:pt x="4780" y="8118"/>
                    <a:pt x="4758" y="8324"/>
                    <a:pt x="4458" y="8436"/>
                  </a:cubicBezTo>
                  <a:cubicBezTo>
                    <a:pt x="4426" y="8447"/>
                    <a:pt x="4395" y="8457"/>
                    <a:pt x="4359" y="8466"/>
                  </a:cubicBezTo>
                  <a:cubicBezTo>
                    <a:pt x="4285" y="8485"/>
                    <a:pt x="4223" y="8505"/>
                    <a:pt x="4172" y="8528"/>
                  </a:cubicBezTo>
                  <a:cubicBezTo>
                    <a:pt x="4135" y="8544"/>
                    <a:pt x="4104" y="8560"/>
                    <a:pt x="4073" y="8578"/>
                  </a:cubicBezTo>
                  <a:cubicBezTo>
                    <a:pt x="4073" y="8578"/>
                    <a:pt x="4073" y="8580"/>
                    <a:pt x="4071" y="8580"/>
                  </a:cubicBezTo>
                  <a:cubicBezTo>
                    <a:pt x="3960" y="8646"/>
                    <a:pt x="3889" y="8721"/>
                    <a:pt x="3775" y="8788"/>
                  </a:cubicBezTo>
                  <a:cubicBezTo>
                    <a:pt x="3708" y="8830"/>
                    <a:pt x="3618" y="8867"/>
                    <a:pt x="3494" y="8897"/>
                  </a:cubicBezTo>
                  <a:cubicBezTo>
                    <a:pt x="3492" y="8897"/>
                    <a:pt x="3488" y="8899"/>
                    <a:pt x="3487" y="8899"/>
                  </a:cubicBezTo>
                  <a:cubicBezTo>
                    <a:pt x="3454" y="8908"/>
                    <a:pt x="3420" y="8911"/>
                    <a:pt x="3389" y="8911"/>
                  </a:cubicBezTo>
                  <a:cubicBezTo>
                    <a:pt x="3380" y="8911"/>
                    <a:pt x="3370" y="8911"/>
                    <a:pt x="3361" y="8910"/>
                  </a:cubicBezTo>
                  <a:cubicBezTo>
                    <a:pt x="3159" y="8890"/>
                    <a:pt x="3007" y="8703"/>
                    <a:pt x="2844" y="8555"/>
                  </a:cubicBezTo>
                  <a:cubicBezTo>
                    <a:pt x="2737" y="8457"/>
                    <a:pt x="2623" y="8380"/>
                    <a:pt x="2485" y="8380"/>
                  </a:cubicBezTo>
                  <a:cubicBezTo>
                    <a:pt x="2454" y="8380"/>
                    <a:pt x="2422" y="8384"/>
                    <a:pt x="2388" y="8392"/>
                  </a:cubicBezTo>
                  <a:cubicBezTo>
                    <a:pt x="2213" y="8437"/>
                    <a:pt x="2134" y="8581"/>
                    <a:pt x="2078" y="8750"/>
                  </a:cubicBezTo>
                  <a:cubicBezTo>
                    <a:pt x="2011" y="8949"/>
                    <a:pt x="1977" y="9183"/>
                    <a:pt x="1848" y="9322"/>
                  </a:cubicBezTo>
                  <a:cubicBezTo>
                    <a:pt x="1804" y="9371"/>
                    <a:pt x="1746" y="9404"/>
                    <a:pt x="1672" y="9424"/>
                  </a:cubicBezTo>
                  <a:cubicBezTo>
                    <a:pt x="1636" y="9436"/>
                    <a:pt x="1601" y="9437"/>
                    <a:pt x="1568" y="9437"/>
                  </a:cubicBezTo>
                  <a:cubicBezTo>
                    <a:pt x="1453" y="9432"/>
                    <a:pt x="1352" y="9368"/>
                    <a:pt x="1258" y="9281"/>
                  </a:cubicBezTo>
                  <a:cubicBezTo>
                    <a:pt x="1183" y="9212"/>
                    <a:pt x="1109" y="9128"/>
                    <a:pt x="1033" y="9053"/>
                  </a:cubicBezTo>
                  <a:cubicBezTo>
                    <a:pt x="1024" y="9042"/>
                    <a:pt x="1013" y="9032"/>
                    <a:pt x="1002" y="9022"/>
                  </a:cubicBezTo>
                  <a:cubicBezTo>
                    <a:pt x="890" y="8911"/>
                    <a:pt x="771" y="8823"/>
                    <a:pt x="630" y="8823"/>
                  </a:cubicBezTo>
                  <a:cubicBezTo>
                    <a:pt x="602" y="8823"/>
                    <a:pt x="573" y="8826"/>
                    <a:pt x="543" y="8834"/>
                  </a:cubicBezTo>
                  <a:cubicBezTo>
                    <a:pt x="268" y="8906"/>
                    <a:pt x="151" y="8906"/>
                    <a:pt x="1" y="8921"/>
                  </a:cubicBezTo>
                  <a:lnTo>
                    <a:pt x="115" y="9065"/>
                  </a:lnTo>
                  <a:lnTo>
                    <a:pt x="219" y="9201"/>
                  </a:lnTo>
                  <a:lnTo>
                    <a:pt x="232" y="9216"/>
                  </a:lnTo>
                  <a:lnTo>
                    <a:pt x="387" y="9416"/>
                  </a:lnTo>
                  <a:cubicBezTo>
                    <a:pt x="390" y="9602"/>
                    <a:pt x="448" y="9683"/>
                    <a:pt x="468" y="9691"/>
                  </a:cubicBezTo>
                  <a:cubicBezTo>
                    <a:pt x="472" y="9693"/>
                    <a:pt x="477" y="9694"/>
                    <a:pt x="483" y="9694"/>
                  </a:cubicBezTo>
                  <a:cubicBezTo>
                    <a:pt x="505" y="9694"/>
                    <a:pt x="538" y="9682"/>
                    <a:pt x="577" y="9660"/>
                  </a:cubicBezTo>
                  <a:lnTo>
                    <a:pt x="760" y="9895"/>
                  </a:lnTo>
                  <a:lnTo>
                    <a:pt x="945" y="10130"/>
                  </a:lnTo>
                  <a:lnTo>
                    <a:pt x="2800" y="12512"/>
                  </a:lnTo>
                  <a:lnTo>
                    <a:pt x="3217" y="13047"/>
                  </a:lnTo>
                  <a:lnTo>
                    <a:pt x="3631" y="13582"/>
                  </a:lnTo>
                  <a:lnTo>
                    <a:pt x="3848" y="13860"/>
                  </a:lnTo>
                  <a:cubicBezTo>
                    <a:pt x="4737" y="15003"/>
                    <a:pt x="5855" y="16048"/>
                    <a:pt x="7152" y="16980"/>
                  </a:cubicBezTo>
                  <a:cubicBezTo>
                    <a:pt x="7240" y="17043"/>
                    <a:pt x="7326" y="17105"/>
                    <a:pt x="7417" y="17167"/>
                  </a:cubicBezTo>
                  <a:cubicBezTo>
                    <a:pt x="7427" y="17174"/>
                    <a:pt x="7439" y="17182"/>
                    <a:pt x="7450" y="17190"/>
                  </a:cubicBezTo>
                  <a:cubicBezTo>
                    <a:pt x="7533" y="17247"/>
                    <a:pt x="7612" y="17303"/>
                    <a:pt x="7694" y="17356"/>
                  </a:cubicBezTo>
                  <a:cubicBezTo>
                    <a:pt x="7745" y="17391"/>
                    <a:pt x="7794" y="17423"/>
                    <a:pt x="7845" y="17456"/>
                  </a:cubicBezTo>
                  <a:cubicBezTo>
                    <a:pt x="7873" y="17508"/>
                    <a:pt x="7904" y="17560"/>
                    <a:pt x="7937" y="17610"/>
                  </a:cubicBezTo>
                  <a:cubicBezTo>
                    <a:pt x="7967" y="17606"/>
                    <a:pt x="7994" y="17604"/>
                    <a:pt x="8020" y="17604"/>
                  </a:cubicBezTo>
                  <a:cubicBezTo>
                    <a:pt x="8040" y="17604"/>
                    <a:pt x="8060" y="17606"/>
                    <a:pt x="8078" y="17607"/>
                  </a:cubicBezTo>
                  <a:cubicBezTo>
                    <a:pt x="8201" y="17688"/>
                    <a:pt x="8328" y="17766"/>
                    <a:pt x="8457" y="17844"/>
                  </a:cubicBezTo>
                  <a:cubicBezTo>
                    <a:pt x="8485" y="17883"/>
                    <a:pt x="8516" y="17924"/>
                    <a:pt x="8546" y="17963"/>
                  </a:cubicBezTo>
                  <a:lnTo>
                    <a:pt x="8601" y="18033"/>
                  </a:lnTo>
                  <a:cubicBezTo>
                    <a:pt x="8644" y="18087"/>
                    <a:pt x="8690" y="18147"/>
                    <a:pt x="8738" y="18205"/>
                  </a:cubicBezTo>
                  <a:cubicBezTo>
                    <a:pt x="8761" y="18234"/>
                    <a:pt x="8784" y="18260"/>
                    <a:pt x="8807" y="18292"/>
                  </a:cubicBezTo>
                  <a:cubicBezTo>
                    <a:pt x="8856" y="18349"/>
                    <a:pt x="8914" y="18397"/>
                    <a:pt x="8978" y="18430"/>
                  </a:cubicBezTo>
                  <a:cubicBezTo>
                    <a:pt x="9062" y="18478"/>
                    <a:pt x="9158" y="18505"/>
                    <a:pt x="9256" y="18505"/>
                  </a:cubicBezTo>
                  <a:cubicBezTo>
                    <a:pt x="9296" y="18505"/>
                    <a:pt x="9337" y="18500"/>
                    <a:pt x="9378" y="18491"/>
                  </a:cubicBezTo>
                  <a:cubicBezTo>
                    <a:pt x="9425" y="18482"/>
                    <a:pt x="9468" y="18468"/>
                    <a:pt x="9510" y="18448"/>
                  </a:cubicBezTo>
                  <a:cubicBezTo>
                    <a:pt x="9609" y="18502"/>
                    <a:pt x="9710" y="18556"/>
                    <a:pt x="9811" y="18609"/>
                  </a:cubicBezTo>
                  <a:cubicBezTo>
                    <a:pt x="9904" y="18660"/>
                    <a:pt x="9998" y="18707"/>
                    <a:pt x="10095" y="18755"/>
                  </a:cubicBezTo>
                  <a:cubicBezTo>
                    <a:pt x="10222" y="18820"/>
                    <a:pt x="10350" y="18883"/>
                    <a:pt x="10479" y="18944"/>
                  </a:cubicBezTo>
                  <a:cubicBezTo>
                    <a:pt x="10586" y="18996"/>
                    <a:pt x="10694" y="19049"/>
                    <a:pt x="10804" y="19100"/>
                  </a:cubicBezTo>
                  <a:cubicBezTo>
                    <a:pt x="10847" y="19081"/>
                    <a:pt x="10896" y="19065"/>
                    <a:pt x="10951" y="19051"/>
                  </a:cubicBezTo>
                  <a:cubicBezTo>
                    <a:pt x="11006" y="19037"/>
                    <a:pt x="11056" y="19031"/>
                    <a:pt x="11103" y="19031"/>
                  </a:cubicBezTo>
                  <a:cubicBezTo>
                    <a:pt x="11403" y="19031"/>
                    <a:pt x="11546" y="19281"/>
                    <a:pt x="11844" y="19281"/>
                  </a:cubicBezTo>
                  <a:cubicBezTo>
                    <a:pt x="11890" y="19281"/>
                    <a:pt x="11940" y="19275"/>
                    <a:pt x="11995" y="19262"/>
                  </a:cubicBezTo>
                  <a:cubicBezTo>
                    <a:pt x="12046" y="19249"/>
                    <a:pt x="12093" y="19243"/>
                    <a:pt x="12137" y="19243"/>
                  </a:cubicBezTo>
                  <a:cubicBezTo>
                    <a:pt x="12209" y="19243"/>
                    <a:pt x="12271" y="19258"/>
                    <a:pt x="12330" y="19280"/>
                  </a:cubicBezTo>
                  <a:cubicBezTo>
                    <a:pt x="12521" y="19353"/>
                    <a:pt x="12660" y="19512"/>
                    <a:pt x="12894" y="19512"/>
                  </a:cubicBezTo>
                  <a:cubicBezTo>
                    <a:pt x="12940" y="19512"/>
                    <a:pt x="12988" y="19506"/>
                    <a:pt x="13041" y="19493"/>
                  </a:cubicBezTo>
                  <a:cubicBezTo>
                    <a:pt x="13126" y="19471"/>
                    <a:pt x="13193" y="19442"/>
                    <a:pt x="13246" y="19410"/>
                  </a:cubicBezTo>
                  <a:cubicBezTo>
                    <a:pt x="13360" y="19343"/>
                    <a:pt x="13425" y="19254"/>
                    <a:pt x="13497" y="19169"/>
                  </a:cubicBezTo>
                  <a:cubicBezTo>
                    <a:pt x="13584" y="19073"/>
                    <a:pt x="13682" y="18977"/>
                    <a:pt x="13887" y="18927"/>
                  </a:cubicBezTo>
                  <a:cubicBezTo>
                    <a:pt x="14353" y="18808"/>
                    <a:pt x="14202" y="18209"/>
                    <a:pt x="14667" y="18092"/>
                  </a:cubicBezTo>
                  <a:cubicBezTo>
                    <a:pt x="14762" y="18068"/>
                    <a:pt x="14840" y="18059"/>
                    <a:pt x="14908" y="18059"/>
                  </a:cubicBezTo>
                  <a:cubicBezTo>
                    <a:pt x="14937" y="18059"/>
                    <a:pt x="14964" y="18061"/>
                    <a:pt x="14990" y="18064"/>
                  </a:cubicBezTo>
                  <a:cubicBezTo>
                    <a:pt x="15098" y="18075"/>
                    <a:pt x="15186" y="18105"/>
                    <a:pt x="15289" y="18121"/>
                  </a:cubicBezTo>
                  <a:cubicBezTo>
                    <a:pt x="15326" y="18127"/>
                    <a:pt x="15366" y="18130"/>
                    <a:pt x="15411" y="18130"/>
                  </a:cubicBezTo>
                  <a:cubicBezTo>
                    <a:pt x="15463" y="18130"/>
                    <a:pt x="15522" y="18125"/>
                    <a:pt x="15589" y="18113"/>
                  </a:cubicBezTo>
                  <a:cubicBezTo>
                    <a:pt x="15611" y="18107"/>
                    <a:pt x="15632" y="18101"/>
                    <a:pt x="15655" y="18097"/>
                  </a:cubicBezTo>
                  <a:cubicBezTo>
                    <a:pt x="15999" y="18010"/>
                    <a:pt x="16068" y="17903"/>
                    <a:pt x="16269" y="17808"/>
                  </a:cubicBezTo>
                  <a:cubicBezTo>
                    <a:pt x="16338" y="17775"/>
                    <a:pt x="16426" y="17743"/>
                    <a:pt x="16547" y="17711"/>
                  </a:cubicBezTo>
                  <a:cubicBezTo>
                    <a:pt x="16550" y="17711"/>
                    <a:pt x="16555" y="17711"/>
                    <a:pt x="16556" y="17710"/>
                  </a:cubicBezTo>
                  <a:cubicBezTo>
                    <a:pt x="16615" y="17695"/>
                    <a:pt x="16668" y="17689"/>
                    <a:pt x="16716" y="17689"/>
                  </a:cubicBezTo>
                  <a:cubicBezTo>
                    <a:pt x="16768" y="17689"/>
                    <a:pt x="16814" y="17696"/>
                    <a:pt x="16858" y="17707"/>
                  </a:cubicBezTo>
                  <a:cubicBezTo>
                    <a:pt x="17048" y="17752"/>
                    <a:pt x="17177" y="17881"/>
                    <a:pt x="17402" y="17881"/>
                  </a:cubicBezTo>
                  <a:cubicBezTo>
                    <a:pt x="17454" y="17881"/>
                    <a:pt x="17510" y="17875"/>
                    <a:pt x="17574" y="17859"/>
                  </a:cubicBezTo>
                  <a:cubicBezTo>
                    <a:pt x="17645" y="17840"/>
                    <a:pt x="17708" y="17833"/>
                    <a:pt x="17764" y="17833"/>
                  </a:cubicBezTo>
                  <a:cubicBezTo>
                    <a:pt x="18017" y="17833"/>
                    <a:pt x="18145" y="17986"/>
                    <a:pt x="18400" y="17986"/>
                  </a:cubicBezTo>
                  <a:cubicBezTo>
                    <a:pt x="18455" y="17986"/>
                    <a:pt x="18517" y="17979"/>
                    <a:pt x="18587" y="17961"/>
                  </a:cubicBezTo>
                  <a:cubicBezTo>
                    <a:pt x="18683" y="17937"/>
                    <a:pt x="18761" y="17929"/>
                    <a:pt x="18830" y="17929"/>
                  </a:cubicBezTo>
                  <a:cubicBezTo>
                    <a:pt x="18953" y="17929"/>
                    <a:pt x="19043" y="17957"/>
                    <a:pt x="19140" y="17977"/>
                  </a:cubicBezTo>
                  <a:cubicBezTo>
                    <a:pt x="19199" y="17990"/>
                    <a:pt x="19260" y="18001"/>
                    <a:pt x="19332" y="18001"/>
                  </a:cubicBezTo>
                  <a:cubicBezTo>
                    <a:pt x="19401" y="18001"/>
                    <a:pt x="19480" y="17991"/>
                    <a:pt x="19576" y="17967"/>
                  </a:cubicBezTo>
                  <a:cubicBezTo>
                    <a:pt x="20041" y="17849"/>
                    <a:pt x="19937" y="17436"/>
                    <a:pt x="20402" y="17319"/>
                  </a:cubicBezTo>
                  <a:cubicBezTo>
                    <a:pt x="20413" y="17314"/>
                    <a:pt x="20426" y="17312"/>
                    <a:pt x="20439" y="17310"/>
                  </a:cubicBezTo>
                  <a:cubicBezTo>
                    <a:pt x="20503" y="17295"/>
                    <a:pt x="20560" y="17290"/>
                    <a:pt x="20612" y="17290"/>
                  </a:cubicBezTo>
                  <a:cubicBezTo>
                    <a:pt x="20625" y="17290"/>
                    <a:pt x="20638" y="17291"/>
                    <a:pt x="20651" y="17291"/>
                  </a:cubicBezTo>
                  <a:cubicBezTo>
                    <a:pt x="20705" y="17297"/>
                    <a:pt x="20751" y="17306"/>
                    <a:pt x="20796" y="17319"/>
                  </a:cubicBezTo>
                  <a:cubicBezTo>
                    <a:pt x="20889" y="17346"/>
                    <a:pt x="20975" y="17384"/>
                    <a:pt x="21077" y="17404"/>
                  </a:cubicBezTo>
                  <a:lnTo>
                    <a:pt x="21080" y="17404"/>
                  </a:lnTo>
                  <a:cubicBezTo>
                    <a:pt x="21118" y="17411"/>
                    <a:pt x="21158" y="17416"/>
                    <a:pt x="21202" y="17416"/>
                  </a:cubicBezTo>
                  <a:cubicBezTo>
                    <a:pt x="21227" y="17416"/>
                    <a:pt x="21254" y="17414"/>
                    <a:pt x="21282" y="17411"/>
                  </a:cubicBezTo>
                  <a:cubicBezTo>
                    <a:pt x="21312" y="17407"/>
                    <a:pt x="21344" y="17404"/>
                    <a:pt x="21380" y="17394"/>
                  </a:cubicBezTo>
                  <a:cubicBezTo>
                    <a:pt x="21390" y="17394"/>
                    <a:pt x="21399" y="17391"/>
                    <a:pt x="21408" y="17389"/>
                  </a:cubicBezTo>
                  <a:cubicBezTo>
                    <a:pt x="21499" y="17365"/>
                    <a:pt x="21572" y="17351"/>
                    <a:pt x="21637" y="17342"/>
                  </a:cubicBezTo>
                  <a:cubicBezTo>
                    <a:pt x="21653" y="17340"/>
                    <a:pt x="21667" y="17339"/>
                    <a:pt x="21680" y="17336"/>
                  </a:cubicBezTo>
                  <a:cubicBezTo>
                    <a:pt x="21881" y="17312"/>
                    <a:pt x="21982" y="17335"/>
                    <a:pt x="22239" y="17281"/>
                  </a:cubicBezTo>
                  <a:cubicBezTo>
                    <a:pt x="22275" y="17274"/>
                    <a:pt x="22317" y="17264"/>
                    <a:pt x="22360" y="17254"/>
                  </a:cubicBezTo>
                  <a:cubicBezTo>
                    <a:pt x="22425" y="17235"/>
                    <a:pt x="22477" y="17205"/>
                    <a:pt x="22521" y="17163"/>
                  </a:cubicBezTo>
                  <a:cubicBezTo>
                    <a:pt x="22596" y="17095"/>
                    <a:pt x="22640" y="16993"/>
                    <a:pt x="22676" y="16881"/>
                  </a:cubicBezTo>
                  <a:cubicBezTo>
                    <a:pt x="22766" y="16611"/>
                    <a:pt x="22801" y="16282"/>
                    <a:pt x="23084" y="16210"/>
                  </a:cubicBezTo>
                  <a:cubicBezTo>
                    <a:pt x="23548" y="16093"/>
                    <a:pt x="23558" y="16134"/>
                    <a:pt x="24022" y="16015"/>
                  </a:cubicBezTo>
                  <a:cubicBezTo>
                    <a:pt x="24029" y="16014"/>
                    <a:pt x="24036" y="16012"/>
                    <a:pt x="24042" y="16011"/>
                  </a:cubicBezTo>
                  <a:cubicBezTo>
                    <a:pt x="24102" y="15997"/>
                    <a:pt x="24155" y="15991"/>
                    <a:pt x="24204" y="15991"/>
                  </a:cubicBezTo>
                  <a:cubicBezTo>
                    <a:pt x="24258" y="15991"/>
                    <a:pt x="24306" y="15998"/>
                    <a:pt x="24351" y="16011"/>
                  </a:cubicBezTo>
                  <a:cubicBezTo>
                    <a:pt x="24477" y="16043"/>
                    <a:pt x="24578" y="16109"/>
                    <a:pt x="24703" y="16142"/>
                  </a:cubicBezTo>
                  <a:cubicBezTo>
                    <a:pt x="24753" y="16155"/>
                    <a:pt x="24807" y="16164"/>
                    <a:pt x="24867" y="16164"/>
                  </a:cubicBezTo>
                  <a:cubicBezTo>
                    <a:pt x="24920" y="16164"/>
                    <a:pt x="24978" y="16158"/>
                    <a:pt x="25044" y="16141"/>
                  </a:cubicBezTo>
                  <a:cubicBezTo>
                    <a:pt x="25509" y="16025"/>
                    <a:pt x="25458" y="15820"/>
                    <a:pt x="25923" y="15703"/>
                  </a:cubicBezTo>
                  <a:cubicBezTo>
                    <a:pt x="26386" y="15588"/>
                    <a:pt x="26264" y="15094"/>
                    <a:pt x="26727" y="14976"/>
                  </a:cubicBezTo>
                  <a:cubicBezTo>
                    <a:pt x="26770" y="14965"/>
                    <a:pt x="26811" y="14960"/>
                    <a:pt x="26849" y="14960"/>
                  </a:cubicBezTo>
                  <a:cubicBezTo>
                    <a:pt x="27182" y="14960"/>
                    <a:pt x="27345" y="15331"/>
                    <a:pt x="27678" y="15331"/>
                  </a:cubicBezTo>
                  <a:cubicBezTo>
                    <a:pt x="27716" y="15331"/>
                    <a:pt x="27757" y="15326"/>
                    <a:pt x="27801" y="15315"/>
                  </a:cubicBezTo>
                  <a:cubicBezTo>
                    <a:pt x="28263" y="15198"/>
                    <a:pt x="28221" y="15026"/>
                    <a:pt x="28684" y="14910"/>
                  </a:cubicBezTo>
                  <a:cubicBezTo>
                    <a:pt x="28759" y="14891"/>
                    <a:pt x="28823" y="14883"/>
                    <a:pt x="28881" y="14883"/>
                  </a:cubicBezTo>
                  <a:cubicBezTo>
                    <a:pt x="29128" y="14883"/>
                    <a:pt x="29253" y="15021"/>
                    <a:pt x="29499" y="15021"/>
                  </a:cubicBezTo>
                  <a:cubicBezTo>
                    <a:pt x="29557" y="15021"/>
                    <a:pt x="29621" y="15013"/>
                    <a:pt x="29695" y="14995"/>
                  </a:cubicBezTo>
                  <a:cubicBezTo>
                    <a:pt x="30160" y="14878"/>
                    <a:pt x="30030" y="14361"/>
                    <a:pt x="30493" y="14244"/>
                  </a:cubicBezTo>
                  <a:cubicBezTo>
                    <a:pt x="30549" y="14230"/>
                    <a:pt x="30600" y="14223"/>
                    <a:pt x="30647" y="14223"/>
                  </a:cubicBezTo>
                  <a:cubicBezTo>
                    <a:pt x="30685" y="14223"/>
                    <a:pt x="30721" y="14228"/>
                    <a:pt x="30754" y="14235"/>
                  </a:cubicBezTo>
                  <a:cubicBezTo>
                    <a:pt x="30983" y="14284"/>
                    <a:pt x="31123" y="14469"/>
                    <a:pt x="31380" y="14469"/>
                  </a:cubicBezTo>
                  <a:cubicBezTo>
                    <a:pt x="31427" y="14469"/>
                    <a:pt x="31478" y="14463"/>
                    <a:pt x="31534" y="14449"/>
                  </a:cubicBezTo>
                  <a:cubicBezTo>
                    <a:pt x="31544" y="14448"/>
                    <a:pt x="31553" y="14445"/>
                    <a:pt x="31561" y="14442"/>
                  </a:cubicBezTo>
                  <a:cubicBezTo>
                    <a:pt x="31574" y="14439"/>
                    <a:pt x="31584" y="14435"/>
                    <a:pt x="31597" y="14432"/>
                  </a:cubicBezTo>
                  <a:cubicBezTo>
                    <a:pt x="31733" y="14390"/>
                    <a:pt x="31820" y="14344"/>
                    <a:pt x="31893" y="14293"/>
                  </a:cubicBezTo>
                  <a:cubicBezTo>
                    <a:pt x="31898" y="14289"/>
                    <a:pt x="31902" y="14287"/>
                    <a:pt x="31906" y="14283"/>
                  </a:cubicBezTo>
                  <a:cubicBezTo>
                    <a:pt x="32000" y="14218"/>
                    <a:pt x="32075" y="14150"/>
                    <a:pt x="32212" y="14091"/>
                  </a:cubicBezTo>
                  <a:cubicBezTo>
                    <a:pt x="32245" y="14077"/>
                    <a:pt x="32283" y="14062"/>
                    <a:pt x="32325" y="14049"/>
                  </a:cubicBezTo>
                  <a:cubicBezTo>
                    <a:pt x="32352" y="14041"/>
                    <a:pt x="32381" y="14033"/>
                    <a:pt x="32413" y="14023"/>
                  </a:cubicBezTo>
                  <a:cubicBezTo>
                    <a:pt x="32494" y="14004"/>
                    <a:pt x="32563" y="13993"/>
                    <a:pt x="32622" y="13987"/>
                  </a:cubicBezTo>
                  <a:cubicBezTo>
                    <a:pt x="32650" y="13985"/>
                    <a:pt x="32675" y="13984"/>
                    <a:pt x="32700" y="13984"/>
                  </a:cubicBezTo>
                  <a:cubicBezTo>
                    <a:pt x="32775" y="13984"/>
                    <a:pt x="32837" y="13993"/>
                    <a:pt x="32901" y="14002"/>
                  </a:cubicBezTo>
                  <a:cubicBezTo>
                    <a:pt x="32901" y="14002"/>
                    <a:pt x="32901" y="14003"/>
                    <a:pt x="32901" y="14003"/>
                  </a:cubicBezTo>
                  <a:cubicBezTo>
                    <a:pt x="32901" y="14003"/>
                    <a:pt x="32902" y="14003"/>
                    <a:pt x="32902" y="14002"/>
                  </a:cubicBezTo>
                  <a:cubicBezTo>
                    <a:pt x="32941" y="14007"/>
                    <a:pt x="32982" y="14015"/>
                    <a:pt x="33023" y="14016"/>
                  </a:cubicBezTo>
                  <a:cubicBezTo>
                    <a:pt x="33049" y="14018"/>
                    <a:pt x="33077" y="14020"/>
                    <a:pt x="33106" y="14020"/>
                  </a:cubicBezTo>
                  <a:cubicBezTo>
                    <a:pt x="33135" y="14020"/>
                    <a:pt x="33166" y="14018"/>
                    <a:pt x="33200" y="14015"/>
                  </a:cubicBezTo>
                  <a:cubicBezTo>
                    <a:pt x="33256" y="14009"/>
                    <a:pt x="33319" y="13999"/>
                    <a:pt x="33392" y="13980"/>
                  </a:cubicBezTo>
                  <a:cubicBezTo>
                    <a:pt x="33436" y="13970"/>
                    <a:pt x="33474" y="13955"/>
                    <a:pt x="33510" y="13940"/>
                  </a:cubicBezTo>
                  <a:lnTo>
                    <a:pt x="33511" y="13940"/>
                  </a:lnTo>
                  <a:cubicBezTo>
                    <a:pt x="33536" y="13928"/>
                    <a:pt x="33558" y="13918"/>
                    <a:pt x="33576" y="13905"/>
                  </a:cubicBezTo>
                  <a:cubicBezTo>
                    <a:pt x="33673" y="13846"/>
                    <a:pt x="33732" y="13769"/>
                    <a:pt x="33786" y="13690"/>
                  </a:cubicBezTo>
                  <a:cubicBezTo>
                    <a:pt x="33797" y="13672"/>
                    <a:pt x="33810" y="13655"/>
                    <a:pt x="33822" y="13636"/>
                  </a:cubicBezTo>
                  <a:cubicBezTo>
                    <a:pt x="33865" y="13573"/>
                    <a:pt x="33911" y="13511"/>
                    <a:pt x="33976" y="13459"/>
                  </a:cubicBezTo>
                  <a:cubicBezTo>
                    <a:pt x="34037" y="13408"/>
                    <a:pt x="34110" y="13366"/>
                    <a:pt x="34217" y="13340"/>
                  </a:cubicBezTo>
                  <a:cubicBezTo>
                    <a:pt x="34258" y="13330"/>
                    <a:pt x="34295" y="13322"/>
                    <a:pt x="34330" y="13316"/>
                  </a:cubicBezTo>
                  <a:cubicBezTo>
                    <a:pt x="34405" y="13302"/>
                    <a:pt x="34467" y="13299"/>
                    <a:pt x="34522" y="13297"/>
                  </a:cubicBezTo>
                  <a:cubicBezTo>
                    <a:pt x="34629" y="13297"/>
                    <a:pt x="34709" y="13312"/>
                    <a:pt x="34806" y="13316"/>
                  </a:cubicBezTo>
                  <a:cubicBezTo>
                    <a:pt x="34829" y="13318"/>
                    <a:pt x="34852" y="13319"/>
                    <a:pt x="34877" y="13319"/>
                  </a:cubicBezTo>
                  <a:cubicBezTo>
                    <a:pt x="34909" y="13319"/>
                    <a:pt x="34943" y="13317"/>
                    <a:pt x="34979" y="13313"/>
                  </a:cubicBezTo>
                  <a:cubicBezTo>
                    <a:pt x="35039" y="13307"/>
                    <a:pt x="35106" y="13294"/>
                    <a:pt x="35189" y="13276"/>
                  </a:cubicBezTo>
                  <a:cubicBezTo>
                    <a:pt x="35212" y="13270"/>
                    <a:pt x="35235" y="13264"/>
                    <a:pt x="35258" y="13264"/>
                  </a:cubicBezTo>
                  <a:cubicBezTo>
                    <a:pt x="35271" y="13263"/>
                    <a:pt x="35283" y="13262"/>
                    <a:pt x="35296" y="13262"/>
                  </a:cubicBezTo>
                  <a:cubicBezTo>
                    <a:pt x="35356" y="13262"/>
                    <a:pt x="35410" y="13276"/>
                    <a:pt x="35460" y="13300"/>
                  </a:cubicBezTo>
                  <a:cubicBezTo>
                    <a:pt x="35509" y="13322"/>
                    <a:pt x="35552" y="13351"/>
                    <a:pt x="35596" y="13384"/>
                  </a:cubicBezTo>
                  <a:lnTo>
                    <a:pt x="35597" y="13385"/>
                  </a:lnTo>
                  <a:cubicBezTo>
                    <a:pt x="35639" y="13417"/>
                    <a:pt x="35679" y="13453"/>
                    <a:pt x="35718" y="13489"/>
                  </a:cubicBezTo>
                  <a:cubicBezTo>
                    <a:pt x="35789" y="13553"/>
                    <a:pt x="35860" y="13619"/>
                    <a:pt x="35935" y="13668"/>
                  </a:cubicBezTo>
                  <a:cubicBezTo>
                    <a:pt x="35984" y="13703"/>
                    <a:pt x="36036" y="13727"/>
                    <a:pt x="36091" y="13745"/>
                  </a:cubicBezTo>
                  <a:cubicBezTo>
                    <a:pt x="36122" y="13753"/>
                    <a:pt x="36156" y="13758"/>
                    <a:pt x="36191" y="13758"/>
                  </a:cubicBezTo>
                  <a:cubicBezTo>
                    <a:pt x="36223" y="13758"/>
                    <a:pt x="36258" y="13754"/>
                    <a:pt x="36294" y="13745"/>
                  </a:cubicBezTo>
                  <a:cubicBezTo>
                    <a:pt x="36374" y="13723"/>
                    <a:pt x="36433" y="13681"/>
                    <a:pt x="36478" y="13623"/>
                  </a:cubicBezTo>
                  <a:cubicBezTo>
                    <a:pt x="36538" y="13551"/>
                    <a:pt x="36574" y="13456"/>
                    <a:pt x="36603" y="13352"/>
                  </a:cubicBezTo>
                  <a:cubicBezTo>
                    <a:pt x="36605" y="13352"/>
                    <a:pt x="36605" y="13352"/>
                    <a:pt x="36605" y="13351"/>
                  </a:cubicBezTo>
                  <a:lnTo>
                    <a:pt x="36605" y="13349"/>
                  </a:lnTo>
                  <a:cubicBezTo>
                    <a:pt x="36608" y="13338"/>
                    <a:pt x="36612" y="13327"/>
                    <a:pt x="36613" y="13316"/>
                  </a:cubicBezTo>
                  <a:cubicBezTo>
                    <a:pt x="36625" y="13278"/>
                    <a:pt x="36635" y="13235"/>
                    <a:pt x="36644" y="13196"/>
                  </a:cubicBezTo>
                  <a:cubicBezTo>
                    <a:pt x="36655" y="13149"/>
                    <a:pt x="36665" y="13102"/>
                    <a:pt x="36678" y="13056"/>
                  </a:cubicBezTo>
                  <a:cubicBezTo>
                    <a:pt x="36687" y="13019"/>
                    <a:pt x="36699" y="12980"/>
                    <a:pt x="36712" y="12944"/>
                  </a:cubicBezTo>
                  <a:lnTo>
                    <a:pt x="36712" y="12941"/>
                  </a:lnTo>
                  <a:lnTo>
                    <a:pt x="36712" y="12939"/>
                  </a:lnTo>
                  <a:cubicBezTo>
                    <a:pt x="36736" y="12868"/>
                    <a:pt x="36766" y="12802"/>
                    <a:pt x="36807" y="12749"/>
                  </a:cubicBezTo>
                  <a:cubicBezTo>
                    <a:pt x="36853" y="12685"/>
                    <a:pt x="36915" y="12638"/>
                    <a:pt x="37000" y="12616"/>
                  </a:cubicBezTo>
                  <a:cubicBezTo>
                    <a:pt x="37002" y="12616"/>
                    <a:pt x="37003" y="12614"/>
                    <a:pt x="37005" y="12614"/>
                  </a:cubicBezTo>
                  <a:cubicBezTo>
                    <a:pt x="37031" y="12609"/>
                    <a:pt x="37054" y="12606"/>
                    <a:pt x="37077" y="12604"/>
                  </a:cubicBezTo>
                  <a:cubicBezTo>
                    <a:pt x="37088" y="12603"/>
                    <a:pt x="37100" y="12603"/>
                    <a:pt x="37111" y="12603"/>
                  </a:cubicBezTo>
                  <a:cubicBezTo>
                    <a:pt x="37268" y="12603"/>
                    <a:pt x="37391" y="12694"/>
                    <a:pt x="37508" y="12792"/>
                  </a:cubicBezTo>
                  <a:lnTo>
                    <a:pt x="37510" y="12792"/>
                  </a:lnTo>
                  <a:cubicBezTo>
                    <a:pt x="37655" y="12914"/>
                    <a:pt x="37792" y="13044"/>
                    <a:pt x="37982" y="13044"/>
                  </a:cubicBezTo>
                  <a:cubicBezTo>
                    <a:pt x="38017" y="13044"/>
                    <a:pt x="38054" y="13040"/>
                    <a:pt x="38093" y="13030"/>
                  </a:cubicBezTo>
                  <a:cubicBezTo>
                    <a:pt x="38174" y="13010"/>
                    <a:pt x="38232" y="12980"/>
                    <a:pt x="38273" y="12944"/>
                  </a:cubicBezTo>
                  <a:cubicBezTo>
                    <a:pt x="38325" y="12896"/>
                    <a:pt x="38351" y="12837"/>
                    <a:pt x="38366" y="12770"/>
                  </a:cubicBezTo>
                  <a:cubicBezTo>
                    <a:pt x="38373" y="12737"/>
                    <a:pt x="38376" y="12702"/>
                    <a:pt x="38382" y="12666"/>
                  </a:cubicBezTo>
                  <a:cubicBezTo>
                    <a:pt x="38395" y="12534"/>
                    <a:pt x="38402" y="12378"/>
                    <a:pt x="38497" y="12226"/>
                  </a:cubicBezTo>
                  <a:cubicBezTo>
                    <a:pt x="38513" y="12202"/>
                    <a:pt x="38532" y="12178"/>
                    <a:pt x="38552" y="12152"/>
                  </a:cubicBezTo>
                  <a:cubicBezTo>
                    <a:pt x="38621" y="12070"/>
                    <a:pt x="38682" y="12017"/>
                    <a:pt x="38730" y="11981"/>
                  </a:cubicBezTo>
                  <a:cubicBezTo>
                    <a:pt x="38891" y="11862"/>
                    <a:pt x="38949" y="11904"/>
                    <a:pt x="38971" y="11548"/>
                  </a:cubicBezTo>
                  <a:cubicBezTo>
                    <a:pt x="38978" y="11425"/>
                    <a:pt x="39021" y="11338"/>
                    <a:pt x="39082" y="11266"/>
                  </a:cubicBezTo>
                  <a:cubicBezTo>
                    <a:pt x="39134" y="11206"/>
                    <a:pt x="39197" y="11156"/>
                    <a:pt x="39262" y="11110"/>
                  </a:cubicBezTo>
                  <a:cubicBezTo>
                    <a:pt x="39358" y="11040"/>
                    <a:pt x="39451" y="10970"/>
                    <a:pt x="39513" y="10874"/>
                  </a:cubicBezTo>
                  <a:cubicBezTo>
                    <a:pt x="39552" y="10811"/>
                    <a:pt x="39580" y="10739"/>
                    <a:pt x="39586" y="10648"/>
                  </a:cubicBezTo>
                  <a:cubicBezTo>
                    <a:pt x="39601" y="10384"/>
                    <a:pt x="39459" y="10262"/>
                    <a:pt x="39339" y="10119"/>
                  </a:cubicBezTo>
                  <a:cubicBezTo>
                    <a:pt x="39274" y="10046"/>
                    <a:pt x="39216" y="9967"/>
                    <a:pt x="39189" y="9863"/>
                  </a:cubicBezTo>
                  <a:cubicBezTo>
                    <a:pt x="39177" y="9820"/>
                    <a:pt x="39173" y="9771"/>
                    <a:pt x="39173" y="9717"/>
                  </a:cubicBezTo>
                  <a:cubicBezTo>
                    <a:pt x="39173" y="9707"/>
                    <a:pt x="39173" y="9699"/>
                    <a:pt x="39174" y="9688"/>
                  </a:cubicBezTo>
                  <a:cubicBezTo>
                    <a:pt x="39177" y="9625"/>
                    <a:pt x="39173" y="9570"/>
                    <a:pt x="39158" y="9520"/>
                  </a:cubicBezTo>
                  <a:cubicBezTo>
                    <a:pt x="39153" y="9495"/>
                    <a:pt x="39141" y="9473"/>
                    <a:pt x="39132" y="9450"/>
                  </a:cubicBezTo>
                  <a:cubicBezTo>
                    <a:pt x="39014" y="9193"/>
                    <a:pt x="38696" y="9100"/>
                    <a:pt x="38718" y="8730"/>
                  </a:cubicBezTo>
                  <a:cubicBezTo>
                    <a:pt x="38719" y="8681"/>
                    <a:pt x="38730" y="8638"/>
                    <a:pt x="38743" y="8599"/>
                  </a:cubicBezTo>
                  <a:cubicBezTo>
                    <a:pt x="38857" y="8268"/>
                    <a:pt x="39295" y="8248"/>
                    <a:pt x="39320" y="7834"/>
                  </a:cubicBezTo>
                  <a:cubicBezTo>
                    <a:pt x="39332" y="7668"/>
                    <a:pt x="39339" y="7561"/>
                    <a:pt x="39343" y="7470"/>
                  </a:cubicBezTo>
                  <a:cubicBezTo>
                    <a:pt x="39350" y="7359"/>
                    <a:pt x="39358" y="7272"/>
                    <a:pt x="39368" y="7126"/>
                  </a:cubicBezTo>
                  <a:cubicBezTo>
                    <a:pt x="39371" y="7063"/>
                    <a:pt x="39375" y="6992"/>
                    <a:pt x="39379" y="6904"/>
                  </a:cubicBezTo>
                  <a:cubicBezTo>
                    <a:pt x="39384" y="6864"/>
                    <a:pt x="39384" y="6826"/>
                    <a:pt x="39382" y="6794"/>
                  </a:cubicBezTo>
                  <a:cubicBezTo>
                    <a:pt x="39368" y="6435"/>
                    <a:pt x="39173" y="6386"/>
                    <a:pt x="39197" y="5960"/>
                  </a:cubicBezTo>
                  <a:cubicBezTo>
                    <a:pt x="39216" y="5671"/>
                    <a:pt x="39479" y="5577"/>
                    <a:pt x="39682" y="5437"/>
                  </a:cubicBezTo>
                  <a:cubicBezTo>
                    <a:pt x="39757" y="5387"/>
                    <a:pt x="39824" y="5331"/>
                    <a:pt x="39867" y="5257"/>
                  </a:cubicBezTo>
                  <a:cubicBezTo>
                    <a:pt x="39882" y="5232"/>
                    <a:pt x="39892" y="5208"/>
                    <a:pt x="39902" y="5180"/>
                  </a:cubicBezTo>
                  <a:cubicBezTo>
                    <a:pt x="39913" y="5149"/>
                    <a:pt x="39920" y="5110"/>
                    <a:pt x="39923" y="5071"/>
                  </a:cubicBezTo>
                  <a:cubicBezTo>
                    <a:pt x="39926" y="5030"/>
                    <a:pt x="39923" y="4993"/>
                    <a:pt x="39918" y="4961"/>
                  </a:cubicBezTo>
                  <a:cubicBezTo>
                    <a:pt x="39887" y="4781"/>
                    <a:pt x="39752" y="4672"/>
                    <a:pt x="39625" y="4558"/>
                  </a:cubicBezTo>
                  <a:cubicBezTo>
                    <a:pt x="39600" y="4537"/>
                    <a:pt x="39577" y="4514"/>
                    <a:pt x="39552" y="4489"/>
                  </a:cubicBezTo>
                  <a:cubicBezTo>
                    <a:pt x="39552" y="4489"/>
                    <a:pt x="39552" y="4488"/>
                    <a:pt x="39551" y="4488"/>
                  </a:cubicBezTo>
                  <a:cubicBezTo>
                    <a:pt x="39485" y="4421"/>
                    <a:pt x="39428" y="4348"/>
                    <a:pt x="39405" y="4251"/>
                  </a:cubicBezTo>
                  <a:lnTo>
                    <a:pt x="39405" y="4249"/>
                  </a:lnTo>
                  <a:cubicBezTo>
                    <a:pt x="39405" y="4249"/>
                    <a:pt x="39404" y="4249"/>
                    <a:pt x="39404" y="4248"/>
                  </a:cubicBezTo>
                  <a:cubicBezTo>
                    <a:pt x="39392" y="4205"/>
                    <a:pt x="39389" y="4157"/>
                    <a:pt x="39391" y="4106"/>
                  </a:cubicBezTo>
                  <a:cubicBezTo>
                    <a:pt x="39394" y="4047"/>
                    <a:pt x="39396" y="3994"/>
                    <a:pt x="39396" y="3948"/>
                  </a:cubicBezTo>
                  <a:cubicBezTo>
                    <a:pt x="39396" y="3889"/>
                    <a:pt x="39394" y="3838"/>
                    <a:pt x="39391" y="3793"/>
                  </a:cubicBezTo>
                  <a:cubicBezTo>
                    <a:pt x="39386" y="3756"/>
                    <a:pt x="39384" y="3720"/>
                    <a:pt x="39378" y="3686"/>
                  </a:cubicBezTo>
                  <a:cubicBezTo>
                    <a:pt x="39378" y="3672"/>
                    <a:pt x="39375" y="3656"/>
                    <a:pt x="39372" y="3640"/>
                  </a:cubicBezTo>
                  <a:lnTo>
                    <a:pt x="39372" y="3639"/>
                  </a:lnTo>
                  <a:cubicBezTo>
                    <a:pt x="39362" y="3555"/>
                    <a:pt x="39350" y="3473"/>
                    <a:pt x="39349" y="3346"/>
                  </a:cubicBezTo>
                  <a:lnTo>
                    <a:pt x="39349" y="3311"/>
                  </a:lnTo>
                  <a:cubicBezTo>
                    <a:pt x="39349" y="3271"/>
                    <a:pt x="39350" y="3224"/>
                    <a:pt x="39355" y="3174"/>
                  </a:cubicBezTo>
                  <a:cubicBezTo>
                    <a:pt x="39356" y="3149"/>
                    <a:pt x="39360" y="3126"/>
                    <a:pt x="39365" y="3102"/>
                  </a:cubicBezTo>
                  <a:cubicBezTo>
                    <a:pt x="39372" y="3061"/>
                    <a:pt x="39386" y="3022"/>
                    <a:pt x="39407" y="2991"/>
                  </a:cubicBezTo>
                  <a:lnTo>
                    <a:pt x="39407" y="2989"/>
                  </a:lnTo>
                  <a:cubicBezTo>
                    <a:pt x="39440" y="2931"/>
                    <a:pt x="39480" y="2884"/>
                    <a:pt x="39531" y="2845"/>
                  </a:cubicBezTo>
                  <a:cubicBezTo>
                    <a:pt x="39560" y="2819"/>
                    <a:pt x="39591" y="2797"/>
                    <a:pt x="39622" y="2776"/>
                  </a:cubicBezTo>
                  <a:cubicBezTo>
                    <a:pt x="39649" y="2758"/>
                    <a:pt x="39674" y="2741"/>
                    <a:pt x="39701" y="2725"/>
                  </a:cubicBezTo>
                  <a:cubicBezTo>
                    <a:pt x="39703" y="2725"/>
                    <a:pt x="39703" y="2724"/>
                    <a:pt x="39704" y="2724"/>
                  </a:cubicBezTo>
                  <a:cubicBezTo>
                    <a:pt x="39789" y="2667"/>
                    <a:pt x="39876" y="2611"/>
                    <a:pt x="39939" y="2536"/>
                  </a:cubicBezTo>
                  <a:cubicBezTo>
                    <a:pt x="39974" y="2496"/>
                    <a:pt x="40000" y="2452"/>
                    <a:pt x="40017" y="2400"/>
                  </a:cubicBezTo>
                  <a:cubicBezTo>
                    <a:pt x="40029" y="2364"/>
                    <a:pt x="40039" y="2322"/>
                    <a:pt x="40040" y="2279"/>
                  </a:cubicBezTo>
                  <a:cubicBezTo>
                    <a:pt x="40042" y="2260"/>
                    <a:pt x="40042" y="2241"/>
                    <a:pt x="40040" y="2221"/>
                  </a:cubicBezTo>
                  <a:cubicBezTo>
                    <a:pt x="40039" y="2191"/>
                    <a:pt x="40035" y="2162"/>
                    <a:pt x="40020" y="2117"/>
                  </a:cubicBezTo>
                  <a:cubicBezTo>
                    <a:pt x="40011" y="2075"/>
                    <a:pt x="39993" y="2038"/>
                    <a:pt x="39971" y="2005"/>
                  </a:cubicBezTo>
                  <a:cubicBezTo>
                    <a:pt x="39915" y="1922"/>
                    <a:pt x="39827" y="1865"/>
                    <a:pt x="39734" y="1804"/>
                  </a:cubicBezTo>
                  <a:cubicBezTo>
                    <a:pt x="39636" y="1743"/>
                    <a:pt x="39529" y="1680"/>
                    <a:pt x="39443" y="1586"/>
                  </a:cubicBezTo>
                  <a:cubicBezTo>
                    <a:pt x="39401" y="1541"/>
                    <a:pt x="39363" y="1487"/>
                    <a:pt x="39333" y="1424"/>
                  </a:cubicBezTo>
                  <a:cubicBezTo>
                    <a:pt x="39323" y="1406"/>
                    <a:pt x="39314" y="1385"/>
                    <a:pt x="39308" y="1367"/>
                  </a:cubicBezTo>
                  <a:cubicBezTo>
                    <a:pt x="39271" y="1260"/>
                    <a:pt x="39269" y="1155"/>
                    <a:pt x="39278" y="1053"/>
                  </a:cubicBezTo>
                  <a:cubicBezTo>
                    <a:pt x="39298" y="804"/>
                    <a:pt x="39379" y="576"/>
                    <a:pt x="39135" y="417"/>
                  </a:cubicBezTo>
                  <a:cubicBezTo>
                    <a:pt x="39069" y="374"/>
                    <a:pt x="39004" y="358"/>
                    <a:pt x="38938" y="358"/>
                  </a:cubicBezTo>
                  <a:cubicBezTo>
                    <a:pt x="38915" y="358"/>
                    <a:pt x="38892" y="360"/>
                    <a:pt x="38868" y="363"/>
                  </a:cubicBezTo>
                  <a:cubicBezTo>
                    <a:pt x="38857" y="365"/>
                    <a:pt x="38839" y="368"/>
                    <a:pt x="38825" y="372"/>
                  </a:cubicBezTo>
                  <a:cubicBezTo>
                    <a:pt x="38748" y="389"/>
                    <a:pt x="38670" y="424"/>
                    <a:pt x="38594" y="457"/>
                  </a:cubicBezTo>
                  <a:cubicBezTo>
                    <a:pt x="38591" y="459"/>
                    <a:pt x="38587" y="460"/>
                    <a:pt x="38585" y="462"/>
                  </a:cubicBezTo>
                  <a:cubicBezTo>
                    <a:pt x="38497" y="501"/>
                    <a:pt x="38409" y="537"/>
                    <a:pt x="38320" y="547"/>
                  </a:cubicBezTo>
                  <a:cubicBezTo>
                    <a:pt x="38315" y="547"/>
                    <a:pt x="38308" y="548"/>
                    <a:pt x="38301" y="548"/>
                  </a:cubicBezTo>
                  <a:cubicBezTo>
                    <a:pt x="38287" y="550"/>
                    <a:pt x="38274" y="551"/>
                    <a:pt x="38260" y="551"/>
                  </a:cubicBezTo>
                  <a:cubicBezTo>
                    <a:pt x="38239" y="551"/>
                    <a:pt x="38218" y="549"/>
                    <a:pt x="38197" y="545"/>
                  </a:cubicBezTo>
                  <a:cubicBezTo>
                    <a:pt x="38188" y="544"/>
                    <a:pt x="38178" y="541"/>
                    <a:pt x="38168" y="538"/>
                  </a:cubicBezTo>
                  <a:cubicBezTo>
                    <a:pt x="38132" y="531"/>
                    <a:pt x="38099" y="515"/>
                    <a:pt x="38063" y="491"/>
                  </a:cubicBezTo>
                  <a:cubicBezTo>
                    <a:pt x="38058" y="488"/>
                    <a:pt x="38053" y="486"/>
                    <a:pt x="38051" y="482"/>
                  </a:cubicBezTo>
                  <a:cubicBezTo>
                    <a:pt x="38051" y="482"/>
                    <a:pt x="38051" y="480"/>
                    <a:pt x="38050" y="480"/>
                  </a:cubicBezTo>
                  <a:cubicBezTo>
                    <a:pt x="38021" y="465"/>
                    <a:pt x="37998" y="447"/>
                    <a:pt x="37973" y="433"/>
                  </a:cubicBezTo>
                  <a:cubicBezTo>
                    <a:pt x="37940" y="415"/>
                    <a:pt x="37913" y="400"/>
                    <a:pt x="37887" y="387"/>
                  </a:cubicBezTo>
                  <a:cubicBezTo>
                    <a:pt x="37793" y="337"/>
                    <a:pt x="37745" y="335"/>
                    <a:pt x="37665" y="335"/>
                  </a:cubicBezTo>
                  <a:cubicBezTo>
                    <a:pt x="37656" y="335"/>
                    <a:pt x="37648" y="335"/>
                    <a:pt x="37638" y="335"/>
                  </a:cubicBezTo>
                  <a:cubicBezTo>
                    <a:pt x="37576" y="335"/>
                    <a:pt x="37495" y="335"/>
                    <a:pt x="37364" y="314"/>
                  </a:cubicBezTo>
                  <a:cubicBezTo>
                    <a:pt x="37184" y="287"/>
                    <a:pt x="37081" y="267"/>
                    <a:pt x="36997" y="251"/>
                  </a:cubicBezTo>
                  <a:cubicBezTo>
                    <a:pt x="36923" y="237"/>
                    <a:pt x="36864" y="229"/>
                    <a:pt x="36779" y="229"/>
                  </a:cubicBezTo>
                  <a:cubicBezTo>
                    <a:pt x="36730" y="229"/>
                    <a:pt x="36671" y="232"/>
                    <a:pt x="36595" y="238"/>
                  </a:cubicBezTo>
                  <a:cubicBezTo>
                    <a:pt x="36570" y="241"/>
                    <a:pt x="36543" y="244"/>
                    <a:pt x="36512" y="245"/>
                  </a:cubicBezTo>
                  <a:cubicBezTo>
                    <a:pt x="36486" y="248"/>
                    <a:pt x="36461" y="249"/>
                    <a:pt x="36437" y="249"/>
                  </a:cubicBezTo>
                  <a:cubicBezTo>
                    <a:pt x="36330" y="249"/>
                    <a:pt x="36244" y="226"/>
                    <a:pt x="36169" y="193"/>
                  </a:cubicBezTo>
                  <a:cubicBezTo>
                    <a:pt x="36117" y="173"/>
                    <a:pt x="36072" y="148"/>
                    <a:pt x="36027" y="122"/>
                  </a:cubicBezTo>
                  <a:cubicBezTo>
                    <a:pt x="35962" y="86"/>
                    <a:pt x="35897" y="50"/>
                    <a:pt x="35825" y="27"/>
                  </a:cubicBezTo>
                  <a:cubicBezTo>
                    <a:pt x="35775" y="10"/>
                    <a:pt x="35720" y="0"/>
                    <a:pt x="356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39"/>
            <p:cNvSpPr/>
            <p:nvPr/>
          </p:nvSpPr>
          <p:spPr>
            <a:xfrm>
              <a:off x="6595748" y="2187574"/>
              <a:ext cx="763974" cy="378709"/>
            </a:xfrm>
            <a:custGeom>
              <a:rect b="b" l="l" r="r" t="t"/>
              <a:pathLst>
                <a:path extrusionOk="0" h="20104" w="40556">
                  <a:moveTo>
                    <a:pt x="35875" y="0"/>
                  </a:moveTo>
                  <a:cubicBezTo>
                    <a:pt x="35867" y="0"/>
                    <a:pt x="35858" y="1"/>
                    <a:pt x="35850" y="1"/>
                  </a:cubicBezTo>
                  <a:cubicBezTo>
                    <a:pt x="35785" y="4"/>
                    <a:pt x="35716" y="12"/>
                    <a:pt x="35638" y="33"/>
                  </a:cubicBezTo>
                  <a:cubicBezTo>
                    <a:pt x="35249" y="131"/>
                    <a:pt x="35138" y="483"/>
                    <a:pt x="35065" y="723"/>
                  </a:cubicBezTo>
                  <a:cubicBezTo>
                    <a:pt x="35062" y="727"/>
                    <a:pt x="35062" y="733"/>
                    <a:pt x="35060" y="736"/>
                  </a:cubicBezTo>
                  <a:cubicBezTo>
                    <a:pt x="35059" y="740"/>
                    <a:pt x="35059" y="743"/>
                    <a:pt x="35056" y="747"/>
                  </a:cubicBezTo>
                  <a:cubicBezTo>
                    <a:pt x="35044" y="793"/>
                    <a:pt x="35032" y="834"/>
                    <a:pt x="35020" y="865"/>
                  </a:cubicBezTo>
                  <a:cubicBezTo>
                    <a:pt x="34990" y="951"/>
                    <a:pt x="34967" y="1000"/>
                    <a:pt x="34936" y="1018"/>
                  </a:cubicBezTo>
                  <a:cubicBezTo>
                    <a:pt x="34929" y="1026"/>
                    <a:pt x="34919" y="1030"/>
                    <a:pt x="34910" y="1031"/>
                  </a:cubicBezTo>
                  <a:cubicBezTo>
                    <a:pt x="34865" y="1043"/>
                    <a:pt x="34825" y="1052"/>
                    <a:pt x="34789" y="1059"/>
                  </a:cubicBezTo>
                  <a:cubicBezTo>
                    <a:pt x="34751" y="1066"/>
                    <a:pt x="34717" y="1069"/>
                    <a:pt x="34687" y="1072"/>
                  </a:cubicBezTo>
                  <a:cubicBezTo>
                    <a:pt x="34656" y="1074"/>
                    <a:pt x="34629" y="1075"/>
                    <a:pt x="34602" y="1075"/>
                  </a:cubicBezTo>
                  <a:cubicBezTo>
                    <a:pt x="34575" y="1075"/>
                    <a:pt x="34548" y="1074"/>
                    <a:pt x="34519" y="1073"/>
                  </a:cubicBezTo>
                  <a:cubicBezTo>
                    <a:pt x="34482" y="1072"/>
                    <a:pt x="34443" y="1069"/>
                    <a:pt x="34399" y="1069"/>
                  </a:cubicBezTo>
                  <a:lnTo>
                    <a:pt x="34389" y="1069"/>
                  </a:lnTo>
                  <a:cubicBezTo>
                    <a:pt x="34279" y="1070"/>
                    <a:pt x="34147" y="1083"/>
                    <a:pt x="33956" y="1131"/>
                  </a:cubicBezTo>
                  <a:cubicBezTo>
                    <a:pt x="33709" y="1192"/>
                    <a:pt x="33588" y="1239"/>
                    <a:pt x="33471" y="1284"/>
                  </a:cubicBezTo>
                  <a:cubicBezTo>
                    <a:pt x="33364" y="1324"/>
                    <a:pt x="33262" y="1363"/>
                    <a:pt x="33048" y="1418"/>
                  </a:cubicBezTo>
                  <a:cubicBezTo>
                    <a:pt x="32977" y="1435"/>
                    <a:pt x="32923" y="1442"/>
                    <a:pt x="32875" y="1442"/>
                  </a:cubicBezTo>
                  <a:cubicBezTo>
                    <a:pt x="32813" y="1442"/>
                    <a:pt x="32761" y="1431"/>
                    <a:pt x="32696" y="1418"/>
                  </a:cubicBezTo>
                  <a:cubicBezTo>
                    <a:pt x="32631" y="1404"/>
                    <a:pt x="32562" y="1387"/>
                    <a:pt x="32477" y="1382"/>
                  </a:cubicBezTo>
                  <a:cubicBezTo>
                    <a:pt x="32449" y="1380"/>
                    <a:pt x="32420" y="1378"/>
                    <a:pt x="32389" y="1378"/>
                  </a:cubicBezTo>
                  <a:cubicBezTo>
                    <a:pt x="32300" y="1378"/>
                    <a:pt x="32195" y="1390"/>
                    <a:pt x="32072" y="1421"/>
                  </a:cubicBezTo>
                  <a:cubicBezTo>
                    <a:pt x="31990" y="1443"/>
                    <a:pt x="31928" y="1450"/>
                    <a:pt x="31873" y="1450"/>
                  </a:cubicBezTo>
                  <a:cubicBezTo>
                    <a:pt x="31816" y="1450"/>
                    <a:pt x="31767" y="1442"/>
                    <a:pt x="31710" y="1433"/>
                  </a:cubicBezTo>
                  <a:cubicBezTo>
                    <a:pt x="31635" y="1419"/>
                    <a:pt x="31551" y="1405"/>
                    <a:pt x="31447" y="1405"/>
                  </a:cubicBezTo>
                  <a:cubicBezTo>
                    <a:pt x="31352" y="1405"/>
                    <a:pt x="31239" y="1417"/>
                    <a:pt x="31101" y="1452"/>
                  </a:cubicBezTo>
                  <a:cubicBezTo>
                    <a:pt x="30975" y="1483"/>
                    <a:pt x="30894" y="1492"/>
                    <a:pt x="30819" y="1492"/>
                  </a:cubicBezTo>
                  <a:cubicBezTo>
                    <a:pt x="30783" y="1492"/>
                    <a:pt x="30748" y="1490"/>
                    <a:pt x="30710" y="1488"/>
                  </a:cubicBezTo>
                  <a:cubicBezTo>
                    <a:pt x="30668" y="1485"/>
                    <a:pt x="30624" y="1483"/>
                    <a:pt x="30575" y="1483"/>
                  </a:cubicBezTo>
                  <a:cubicBezTo>
                    <a:pt x="30466" y="1483"/>
                    <a:pt x="30334" y="1494"/>
                    <a:pt x="30144" y="1542"/>
                  </a:cubicBezTo>
                  <a:cubicBezTo>
                    <a:pt x="29780" y="1633"/>
                    <a:pt x="29647" y="1905"/>
                    <a:pt x="29556" y="2084"/>
                  </a:cubicBezTo>
                  <a:cubicBezTo>
                    <a:pt x="29549" y="2098"/>
                    <a:pt x="29542" y="2113"/>
                    <a:pt x="29535" y="2126"/>
                  </a:cubicBezTo>
                  <a:cubicBezTo>
                    <a:pt x="29470" y="2253"/>
                    <a:pt x="29439" y="2292"/>
                    <a:pt x="29359" y="2310"/>
                  </a:cubicBezTo>
                  <a:cubicBezTo>
                    <a:pt x="29203" y="2351"/>
                    <a:pt x="29097" y="2383"/>
                    <a:pt x="29011" y="2411"/>
                  </a:cubicBezTo>
                  <a:cubicBezTo>
                    <a:pt x="28962" y="2430"/>
                    <a:pt x="28918" y="2446"/>
                    <a:pt x="28875" y="2462"/>
                  </a:cubicBezTo>
                  <a:cubicBezTo>
                    <a:pt x="28827" y="2481"/>
                    <a:pt x="28783" y="2498"/>
                    <a:pt x="28729" y="2514"/>
                  </a:cubicBezTo>
                  <a:cubicBezTo>
                    <a:pt x="28702" y="2524"/>
                    <a:pt x="28673" y="2534"/>
                    <a:pt x="28638" y="2543"/>
                  </a:cubicBezTo>
                  <a:cubicBezTo>
                    <a:pt x="28588" y="2560"/>
                    <a:pt x="28527" y="2576"/>
                    <a:pt x="28451" y="2593"/>
                  </a:cubicBezTo>
                  <a:cubicBezTo>
                    <a:pt x="28425" y="2601"/>
                    <a:pt x="28402" y="2604"/>
                    <a:pt x="28381" y="2604"/>
                  </a:cubicBezTo>
                  <a:cubicBezTo>
                    <a:pt x="28351" y="2604"/>
                    <a:pt x="28323" y="2598"/>
                    <a:pt x="28292" y="2586"/>
                  </a:cubicBezTo>
                  <a:cubicBezTo>
                    <a:pt x="28256" y="2572"/>
                    <a:pt x="28214" y="2549"/>
                    <a:pt x="28159" y="2514"/>
                  </a:cubicBezTo>
                  <a:cubicBezTo>
                    <a:pt x="28142" y="2505"/>
                    <a:pt x="28126" y="2495"/>
                    <a:pt x="28108" y="2485"/>
                  </a:cubicBezTo>
                  <a:cubicBezTo>
                    <a:pt x="27992" y="2418"/>
                    <a:pt x="27837" y="2344"/>
                    <a:pt x="27636" y="2344"/>
                  </a:cubicBezTo>
                  <a:cubicBezTo>
                    <a:pt x="27568" y="2344"/>
                    <a:pt x="27495" y="2352"/>
                    <a:pt x="27416" y="2372"/>
                  </a:cubicBezTo>
                  <a:cubicBezTo>
                    <a:pt x="27192" y="2430"/>
                    <a:pt x="27052" y="2536"/>
                    <a:pt x="26957" y="2644"/>
                  </a:cubicBezTo>
                  <a:cubicBezTo>
                    <a:pt x="26908" y="2697"/>
                    <a:pt x="26870" y="2748"/>
                    <a:pt x="26835" y="2794"/>
                  </a:cubicBezTo>
                  <a:cubicBezTo>
                    <a:pt x="26831" y="2801"/>
                    <a:pt x="26827" y="2807"/>
                    <a:pt x="26821" y="2814"/>
                  </a:cubicBezTo>
                  <a:cubicBezTo>
                    <a:pt x="26749" y="2911"/>
                    <a:pt x="26711" y="2959"/>
                    <a:pt x="26593" y="2987"/>
                  </a:cubicBezTo>
                  <a:cubicBezTo>
                    <a:pt x="26580" y="2990"/>
                    <a:pt x="26568" y="2993"/>
                    <a:pt x="26560" y="2996"/>
                  </a:cubicBezTo>
                  <a:cubicBezTo>
                    <a:pt x="26369" y="3044"/>
                    <a:pt x="26269" y="3058"/>
                    <a:pt x="26163" y="3068"/>
                  </a:cubicBezTo>
                  <a:cubicBezTo>
                    <a:pt x="26092" y="3077"/>
                    <a:pt x="26020" y="3088"/>
                    <a:pt x="25930" y="3104"/>
                  </a:cubicBezTo>
                  <a:cubicBezTo>
                    <a:pt x="25857" y="3117"/>
                    <a:pt x="25771" y="3138"/>
                    <a:pt x="25659" y="3164"/>
                  </a:cubicBezTo>
                  <a:cubicBezTo>
                    <a:pt x="25532" y="3197"/>
                    <a:pt x="25434" y="3243"/>
                    <a:pt x="25353" y="3296"/>
                  </a:cubicBezTo>
                  <a:cubicBezTo>
                    <a:pt x="25229" y="3376"/>
                    <a:pt x="25149" y="3471"/>
                    <a:pt x="25086" y="3546"/>
                  </a:cubicBezTo>
                  <a:cubicBezTo>
                    <a:pt x="25028" y="3615"/>
                    <a:pt x="24991" y="3660"/>
                    <a:pt x="24927" y="3693"/>
                  </a:cubicBezTo>
                  <a:cubicBezTo>
                    <a:pt x="24900" y="3709"/>
                    <a:pt x="24866" y="3719"/>
                    <a:pt x="24825" y="3731"/>
                  </a:cubicBezTo>
                  <a:cubicBezTo>
                    <a:pt x="24789" y="3740"/>
                    <a:pt x="24758" y="3744"/>
                    <a:pt x="24730" y="3744"/>
                  </a:cubicBezTo>
                  <a:cubicBezTo>
                    <a:pt x="24659" y="3744"/>
                    <a:pt x="24604" y="3717"/>
                    <a:pt x="24517" y="3676"/>
                  </a:cubicBezTo>
                  <a:cubicBezTo>
                    <a:pt x="24493" y="3664"/>
                    <a:pt x="24467" y="3653"/>
                    <a:pt x="24438" y="3640"/>
                  </a:cubicBezTo>
                  <a:cubicBezTo>
                    <a:pt x="24336" y="3596"/>
                    <a:pt x="24212" y="3553"/>
                    <a:pt x="24053" y="3553"/>
                  </a:cubicBezTo>
                  <a:cubicBezTo>
                    <a:pt x="23979" y="3553"/>
                    <a:pt x="23898" y="3562"/>
                    <a:pt x="23808" y="3585"/>
                  </a:cubicBezTo>
                  <a:cubicBezTo>
                    <a:pt x="23745" y="3601"/>
                    <a:pt x="23691" y="3611"/>
                    <a:pt x="23647" y="3621"/>
                  </a:cubicBezTo>
                  <a:cubicBezTo>
                    <a:pt x="23644" y="3621"/>
                    <a:pt x="23644" y="3623"/>
                    <a:pt x="23641" y="3623"/>
                  </a:cubicBezTo>
                  <a:cubicBezTo>
                    <a:pt x="23541" y="3640"/>
                    <a:pt x="23471" y="3646"/>
                    <a:pt x="23394" y="3650"/>
                  </a:cubicBezTo>
                  <a:cubicBezTo>
                    <a:pt x="23367" y="3651"/>
                    <a:pt x="23341" y="3651"/>
                    <a:pt x="23312" y="3654"/>
                  </a:cubicBezTo>
                  <a:cubicBezTo>
                    <a:pt x="23203" y="3664"/>
                    <a:pt x="23072" y="3679"/>
                    <a:pt x="22867" y="3731"/>
                  </a:cubicBezTo>
                  <a:cubicBezTo>
                    <a:pt x="22848" y="3736"/>
                    <a:pt x="22830" y="3739"/>
                    <a:pt x="22813" y="3739"/>
                  </a:cubicBezTo>
                  <a:cubicBezTo>
                    <a:pt x="22754" y="3739"/>
                    <a:pt x="22700" y="3705"/>
                    <a:pt x="22586" y="3621"/>
                  </a:cubicBezTo>
                  <a:cubicBezTo>
                    <a:pt x="22489" y="3552"/>
                    <a:pt x="22363" y="3462"/>
                    <a:pt x="22202" y="3419"/>
                  </a:cubicBezTo>
                  <a:cubicBezTo>
                    <a:pt x="22142" y="3402"/>
                    <a:pt x="22077" y="3392"/>
                    <a:pt x="22007" y="3392"/>
                  </a:cubicBezTo>
                  <a:cubicBezTo>
                    <a:pt x="21947" y="3392"/>
                    <a:pt x="21883" y="3399"/>
                    <a:pt x="21815" y="3416"/>
                  </a:cubicBezTo>
                  <a:lnTo>
                    <a:pt x="21811" y="3416"/>
                  </a:lnTo>
                  <a:lnTo>
                    <a:pt x="21809" y="3419"/>
                  </a:lnTo>
                  <a:cubicBezTo>
                    <a:pt x="21606" y="3470"/>
                    <a:pt x="21506" y="3477"/>
                    <a:pt x="21390" y="3485"/>
                  </a:cubicBezTo>
                  <a:cubicBezTo>
                    <a:pt x="21328" y="3488"/>
                    <a:pt x="21262" y="3494"/>
                    <a:pt x="21181" y="3506"/>
                  </a:cubicBezTo>
                  <a:cubicBezTo>
                    <a:pt x="21180" y="3504"/>
                    <a:pt x="21180" y="3503"/>
                    <a:pt x="21180" y="3503"/>
                  </a:cubicBezTo>
                  <a:cubicBezTo>
                    <a:pt x="21179" y="3503"/>
                    <a:pt x="21178" y="3504"/>
                    <a:pt x="21177" y="3506"/>
                  </a:cubicBezTo>
                  <a:cubicBezTo>
                    <a:pt x="21095" y="3517"/>
                    <a:pt x="20995" y="3536"/>
                    <a:pt x="20866" y="3568"/>
                  </a:cubicBezTo>
                  <a:cubicBezTo>
                    <a:pt x="20725" y="3604"/>
                    <a:pt x="20618" y="3654"/>
                    <a:pt x="20533" y="3711"/>
                  </a:cubicBezTo>
                  <a:cubicBezTo>
                    <a:pt x="20533" y="3711"/>
                    <a:pt x="20532" y="3711"/>
                    <a:pt x="20532" y="3712"/>
                  </a:cubicBezTo>
                  <a:cubicBezTo>
                    <a:pt x="20429" y="3781"/>
                    <a:pt x="20358" y="3855"/>
                    <a:pt x="20301" y="3918"/>
                  </a:cubicBezTo>
                  <a:cubicBezTo>
                    <a:pt x="20214" y="4011"/>
                    <a:pt x="20166" y="4061"/>
                    <a:pt x="20022" y="4097"/>
                  </a:cubicBezTo>
                  <a:cubicBezTo>
                    <a:pt x="19831" y="4145"/>
                    <a:pt x="19709" y="4258"/>
                    <a:pt x="19625" y="4389"/>
                  </a:cubicBezTo>
                  <a:cubicBezTo>
                    <a:pt x="19567" y="4480"/>
                    <a:pt x="19527" y="4581"/>
                    <a:pt x="19498" y="4675"/>
                  </a:cubicBezTo>
                  <a:cubicBezTo>
                    <a:pt x="19479" y="4730"/>
                    <a:pt x="19465" y="4785"/>
                    <a:pt x="19450" y="4834"/>
                  </a:cubicBezTo>
                  <a:cubicBezTo>
                    <a:pt x="19449" y="4838"/>
                    <a:pt x="19448" y="4845"/>
                    <a:pt x="19445" y="4849"/>
                  </a:cubicBezTo>
                  <a:cubicBezTo>
                    <a:pt x="19401" y="5010"/>
                    <a:pt x="19362" y="5131"/>
                    <a:pt x="19310" y="5145"/>
                  </a:cubicBezTo>
                  <a:cubicBezTo>
                    <a:pt x="19293" y="5150"/>
                    <a:pt x="19277" y="5152"/>
                    <a:pt x="19262" y="5152"/>
                  </a:cubicBezTo>
                  <a:cubicBezTo>
                    <a:pt x="19245" y="5152"/>
                    <a:pt x="19229" y="5149"/>
                    <a:pt x="19211" y="5144"/>
                  </a:cubicBezTo>
                  <a:cubicBezTo>
                    <a:pt x="19188" y="5134"/>
                    <a:pt x="19160" y="5119"/>
                    <a:pt x="19127" y="5098"/>
                  </a:cubicBezTo>
                  <a:cubicBezTo>
                    <a:pt x="19101" y="5080"/>
                    <a:pt x="19068" y="5059"/>
                    <a:pt x="19029" y="5028"/>
                  </a:cubicBezTo>
                  <a:cubicBezTo>
                    <a:pt x="19007" y="5011"/>
                    <a:pt x="18986" y="4995"/>
                    <a:pt x="18960" y="4978"/>
                  </a:cubicBezTo>
                  <a:cubicBezTo>
                    <a:pt x="18902" y="4936"/>
                    <a:pt x="18838" y="4893"/>
                    <a:pt x="18763" y="4858"/>
                  </a:cubicBezTo>
                  <a:cubicBezTo>
                    <a:pt x="18675" y="4816"/>
                    <a:pt x="18571" y="4786"/>
                    <a:pt x="18456" y="4783"/>
                  </a:cubicBezTo>
                  <a:cubicBezTo>
                    <a:pt x="18447" y="4783"/>
                    <a:pt x="18437" y="4782"/>
                    <a:pt x="18428" y="4782"/>
                  </a:cubicBezTo>
                  <a:cubicBezTo>
                    <a:pt x="18371" y="4782"/>
                    <a:pt x="18308" y="4790"/>
                    <a:pt x="18244" y="4808"/>
                  </a:cubicBezTo>
                  <a:cubicBezTo>
                    <a:pt x="18222" y="4813"/>
                    <a:pt x="18202" y="4819"/>
                    <a:pt x="18182" y="4826"/>
                  </a:cubicBezTo>
                  <a:cubicBezTo>
                    <a:pt x="18180" y="4826"/>
                    <a:pt x="18180" y="4828"/>
                    <a:pt x="18180" y="4828"/>
                  </a:cubicBezTo>
                  <a:cubicBezTo>
                    <a:pt x="18107" y="4851"/>
                    <a:pt x="18043" y="4880"/>
                    <a:pt x="17990" y="4914"/>
                  </a:cubicBezTo>
                  <a:cubicBezTo>
                    <a:pt x="17891" y="4974"/>
                    <a:pt x="17819" y="5046"/>
                    <a:pt x="17763" y="5115"/>
                  </a:cubicBezTo>
                  <a:cubicBezTo>
                    <a:pt x="17724" y="5163"/>
                    <a:pt x="17691" y="5210"/>
                    <a:pt x="17665" y="5254"/>
                  </a:cubicBezTo>
                  <a:cubicBezTo>
                    <a:pt x="17621" y="5319"/>
                    <a:pt x="17588" y="5363"/>
                    <a:pt x="17551" y="5397"/>
                  </a:cubicBezTo>
                  <a:cubicBezTo>
                    <a:pt x="17520" y="5421"/>
                    <a:pt x="17484" y="5440"/>
                    <a:pt x="17431" y="5451"/>
                  </a:cubicBezTo>
                  <a:cubicBezTo>
                    <a:pt x="17427" y="5452"/>
                    <a:pt x="17423" y="5453"/>
                    <a:pt x="17419" y="5453"/>
                  </a:cubicBezTo>
                  <a:cubicBezTo>
                    <a:pt x="17365" y="5453"/>
                    <a:pt x="17283" y="5375"/>
                    <a:pt x="17175" y="5264"/>
                  </a:cubicBezTo>
                  <a:lnTo>
                    <a:pt x="17157" y="5246"/>
                  </a:lnTo>
                  <a:cubicBezTo>
                    <a:pt x="17002" y="5086"/>
                    <a:pt x="16779" y="4853"/>
                    <a:pt x="16470" y="4853"/>
                  </a:cubicBezTo>
                  <a:cubicBezTo>
                    <a:pt x="16417" y="4853"/>
                    <a:pt x="16362" y="4859"/>
                    <a:pt x="16305" y="4874"/>
                  </a:cubicBezTo>
                  <a:cubicBezTo>
                    <a:pt x="16044" y="4939"/>
                    <a:pt x="15914" y="5007"/>
                    <a:pt x="15798" y="5065"/>
                  </a:cubicBezTo>
                  <a:cubicBezTo>
                    <a:pt x="15699" y="5115"/>
                    <a:pt x="15611" y="5158"/>
                    <a:pt x="15413" y="5209"/>
                  </a:cubicBezTo>
                  <a:cubicBezTo>
                    <a:pt x="15147" y="5277"/>
                    <a:pt x="15009" y="5456"/>
                    <a:pt x="14922" y="5635"/>
                  </a:cubicBezTo>
                  <a:cubicBezTo>
                    <a:pt x="14883" y="5714"/>
                    <a:pt x="14857" y="5789"/>
                    <a:pt x="14831" y="5856"/>
                  </a:cubicBezTo>
                  <a:cubicBezTo>
                    <a:pt x="14831" y="5859"/>
                    <a:pt x="14830" y="5859"/>
                    <a:pt x="14830" y="5860"/>
                  </a:cubicBezTo>
                  <a:cubicBezTo>
                    <a:pt x="14823" y="5882"/>
                    <a:pt x="14815" y="5899"/>
                    <a:pt x="14808" y="5918"/>
                  </a:cubicBezTo>
                  <a:cubicBezTo>
                    <a:pt x="14775" y="6007"/>
                    <a:pt x="14750" y="6061"/>
                    <a:pt x="14723" y="6089"/>
                  </a:cubicBezTo>
                  <a:cubicBezTo>
                    <a:pt x="14706" y="6111"/>
                    <a:pt x="14687" y="6121"/>
                    <a:pt x="14665" y="6126"/>
                  </a:cubicBezTo>
                  <a:cubicBezTo>
                    <a:pt x="14575" y="6148"/>
                    <a:pt x="14510" y="6156"/>
                    <a:pt x="14453" y="6156"/>
                  </a:cubicBezTo>
                  <a:cubicBezTo>
                    <a:pt x="14399" y="6156"/>
                    <a:pt x="14352" y="6149"/>
                    <a:pt x="14297" y="6141"/>
                  </a:cubicBezTo>
                  <a:cubicBezTo>
                    <a:pt x="14280" y="6140"/>
                    <a:pt x="14261" y="6136"/>
                    <a:pt x="14244" y="6134"/>
                  </a:cubicBezTo>
                  <a:cubicBezTo>
                    <a:pt x="14188" y="6128"/>
                    <a:pt x="14128" y="6122"/>
                    <a:pt x="14058" y="6122"/>
                  </a:cubicBezTo>
                  <a:cubicBezTo>
                    <a:pt x="13961" y="6122"/>
                    <a:pt x="13845" y="6133"/>
                    <a:pt x="13698" y="6170"/>
                  </a:cubicBezTo>
                  <a:cubicBezTo>
                    <a:pt x="13675" y="6176"/>
                    <a:pt x="13656" y="6179"/>
                    <a:pt x="13637" y="6179"/>
                  </a:cubicBezTo>
                  <a:cubicBezTo>
                    <a:pt x="13623" y="6178"/>
                    <a:pt x="13610" y="6176"/>
                    <a:pt x="13596" y="6172"/>
                  </a:cubicBezTo>
                  <a:cubicBezTo>
                    <a:pt x="13552" y="6157"/>
                    <a:pt x="13500" y="6126"/>
                    <a:pt x="13417" y="6065"/>
                  </a:cubicBezTo>
                  <a:cubicBezTo>
                    <a:pt x="13404" y="6056"/>
                    <a:pt x="13389" y="6046"/>
                    <a:pt x="13375" y="6036"/>
                  </a:cubicBezTo>
                  <a:cubicBezTo>
                    <a:pt x="13359" y="6026"/>
                    <a:pt x="13343" y="6013"/>
                    <a:pt x="13327" y="6004"/>
                  </a:cubicBezTo>
                  <a:cubicBezTo>
                    <a:pt x="13209" y="5928"/>
                    <a:pt x="13060" y="5851"/>
                    <a:pt x="12868" y="5846"/>
                  </a:cubicBezTo>
                  <a:cubicBezTo>
                    <a:pt x="12862" y="5845"/>
                    <a:pt x="12857" y="5845"/>
                    <a:pt x="12851" y="5845"/>
                  </a:cubicBezTo>
                  <a:cubicBezTo>
                    <a:pt x="12788" y="5845"/>
                    <a:pt x="12717" y="5853"/>
                    <a:pt x="12643" y="5870"/>
                  </a:cubicBezTo>
                  <a:cubicBezTo>
                    <a:pt x="12455" y="5919"/>
                    <a:pt x="12335" y="6029"/>
                    <a:pt x="12253" y="6163"/>
                  </a:cubicBezTo>
                  <a:cubicBezTo>
                    <a:pt x="12181" y="6284"/>
                    <a:pt x="12139" y="6421"/>
                    <a:pt x="12107" y="6551"/>
                  </a:cubicBezTo>
                  <a:cubicBezTo>
                    <a:pt x="12097" y="6587"/>
                    <a:pt x="12090" y="6624"/>
                    <a:pt x="12083" y="6657"/>
                  </a:cubicBezTo>
                  <a:lnTo>
                    <a:pt x="12083" y="6660"/>
                  </a:lnTo>
                  <a:cubicBezTo>
                    <a:pt x="12081" y="6661"/>
                    <a:pt x="12081" y="6664"/>
                    <a:pt x="12081" y="6668"/>
                  </a:cubicBezTo>
                  <a:cubicBezTo>
                    <a:pt x="12080" y="6681"/>
                    <a:pt x="12076" y="6696"/>
                    <a:pt x="12073" y="6712"/>
                  </a:cubicBezTo>
                  <a:cubicBezTo>
                    <a:pt x="12047" y="6821"/>
                    <a:pt x="12008" y="6979"/>
                    <a:pt x="11966" y="7009"/>
                  </a:cubicBezTo>
                  <a:cubicBezTo>
                    <a:pt x="11963" y="7010"/>
                    <a:pt x="11960" y="7013"/>
                    <a:pt x="11957" y="7015"/>
                  </a:cubicBezTo>
                  <a:cubicBezTo>
                    <a:pt x="11912" y="7026"/>
                    <a:pt x="11876" y="7032"/>
                    <a:pt x="11842" y="7032"/>
                  </a:cubicBezTo>
                  <a:cubicBezTo>
                    <a:pt x="11833" y="7032"/>
                    <a:pt x="11823" y="7032"/>
                    <a:pt x="11814" y="7031"/>
                  </a:cubicBezTo>
                  <a:cubicBezTo>
                    <a:pt x="11784" y="7029"/>
                    <a:pt x="11755" y="7021"/>
                    <a:pt x="11722" y="7009"/>
                  </a:cubicBezTo>
                  <a:cubicBezTo>
                    <a:pt x="11697" y="7000"/>
                    <a:pt x="11670" y="6989"/>
                    <a:pt x="11640" y="6979"/>
                  </a:cubicBezTo>
                  <a:cubicBezTo>
                    <a:pt x="11599" y="6963"/>
                    <a:pt x="11556" y="6945"/>
                    <a:pt x="11508" y="6931"/>
                  </a:cubicBezTo>
                  <a:cubicBezTo>
                    <a:pt x="11481" y="6922"/>
                    <a:pt x="11451" y="6914"/>
                    <a:pt x="11417" y="6908"/>
                  </a:cubicBezTo>
                  <a:cubicBezTo>
                    <a:pt x="11358" y="6895"/>
                    <a:pt x="11292" y="6886"/>
                    <a:pt x="11218" y="6886"/>
                  </a:cubicBezTo>
                  <a:cubicBezTo>
                    <a:pt x="11140" y="6886"/>
                    <a:pt x="11053" y="6896"/>
                    <a:pt x="10955" y="6921"/>
                  </a:cubicBezTo>
                  <a:cubicBezTo>
                    <a:pt x="10948" y="6923"/>
                    <a:pt x="10940" y="6925"/>
                    <a:pt x="10932" y="6925"/>
                  </a:cubicBezTo>
                  <a:cubicBezTo>
                    <a:pt x="10927" y="6925"/>
                    <a:pt x="10921" y="6924"/>
                    <a:pt x="10916" y="6922"/>
                  </a:cubicBezTo>
                  <a:cubicBezTo>
                    <a:pt x="10890" y="6921"/>
                    <a:pt x="10863" y="6906"/>
                    <a:pt x="10827" y="6880"/>
                  </a:cubicBezTo>
                  <a:cubicBezTo>
                    <a:pt x="10789" y="6855"/>
                    <a:pt x="10743" y="6814"/>
                    <a:pt x="10681" y="6756"/>
                  </a:cubicBezTo>
                  <a:cubicBezTo>
                    <a:pt x="10658" y="6733"/>
                    <a:pt x="10631" y="6712"/>
                    <a:pt x="10602" y="6686"/>
                  </a:cubicBezTo>
                  <a:cubicBezTo>
                    <a:pt x="10462" y="6566"/>
                    <a:pt x="10278" y="6434"/>
                    <a:pt x="10036" y="6434"/>
                  </a:cubicBezTo>
                  <a:cubicBezTo>
                    <a:pt x="9979" y="6434"/>
                    <a:pt x="9920" y="6441"/>
                    <a:pt x="9857" y="6458"/>
                  </a:cubicBezTo>
                  <a:cubicBezTo>
                    <a:pt x="9502" y="6547"/>
                    <a:pt x="9375" y="6844"/>
                    <a:pt x="9300" y="7072"/>
                  </a:cubicBezTo>
                  <a:cubicBezTo>
                    <a:pt x="9293" y="7094"/>
                    <a:pt x="9285" y="7114"/>
                    <a:pt x="9280" y="7133"/>
                  </a:cubicBezTo>
                  <a:cubicBezTo>
                    <a:pt x="9258" y="7198"/>
                    <a:pt x="9242" y="7251"/>
                    <a:pt x="9225" y="7289"/>
                  </a:cubicBezTo>
                  <a:cubicBezTo>
                    <a:pt x="9193" y="7371"/>
                    <a:pt x="9164" y="7406"/>
                    <a:pt x="9124" y="7417"/>
                  </a:cubicBezTo>
                  <a:cubicBezTo>
                    <a:pt x="8812" y="7497"/>
                    <a:pt x="8666" y="7646"/>
                    <a:pt x="8559" y="7757"/>
                  </a:cubicBezTo>
                  <a:lnTo>
                    <a:pt x="8546" y="7768"/>
                  </a:lnTo>
                  <a:cubicBezTo>
                    <a:pt x="8470" y="7848"/>
                    <a:pt x="8415" y="7897"/>
                    <a:pt x="8276" y="7931"/>
                  </a:cubicBezTo>
                  <a:cubicBezTo>
                    <a:pt x="8236" y="7941"/>
                    <a:pt x="8200" y="7947"/>
                    <a:pt x="8169" y="7949"/>
                  </a:cubicBezTo>
                  <a:cubicBezTo>
                    <a:pt x="8160" y="7949"/>
                    <a:pt x="8151" y="7950"/>
                    <a:pt x="8143" y="7950"/>
                  </a:cubicBezTo>
                  <a:cubicBezTo>
                    <a:pt x="8077" y="7950"/>
                    <a:pt x="8024" y="7931"/>
                    <a:pt x="7950" y="7905"/>
                  </a:cubicBezTo>
                  <a:cubicBezTo>
                    <a:pt x="7852" y="7872"/>
                    <a:pt x="7730" y="7832"/>
                    <a:pt x="7567" y="7832"/>
                  </a:cubicBezTo>
                  <a:cubicBezTo>
                    <a:pt x="7517" y="7832"/>
                    <a:pt x="7463" y="7836"/>
                    <a:pt x="7404" y="7845"/>
                  </a:cubicBezTo>
                  <a:cubicBezTo>
                    <a:pt x="7367" y="7851"/>
                    <a:pt x="7326" y="7858"/>
                    <a:pt x="7286" y="7868"/>
                  </a:cubicBezTo>
                  <a:lnTo>
                    <a:pt x="7283" y="7869"/>
                  </a:lnTo>
                  <a:cubicBezTo>
                    <a:pt x="7098" y="7917"/>
                    <a:pt x="6970" y="7988"/>
                    <a:pt x="6876" y="8060"/>
                  </a:cubicBezTo>
                  <a:cubicBezTo>
                    <a:pt x="6826" y="8097"/>
                    <a:pt x="6784" y="8136"/>
                    <a:pt x="6748" y="8171"/>
                  </a:cubicBezTo>
                  <a:lnTo>
                    <a:pt x="6725" y="8194"/>
                  </a:lnTo>
                  <a:cubicBezTo>
                    <a:pt x="6655" y="8262"/>
                    <a:pt x="6609" y="8305"/>
                    <a:pt x="6518" y="8341"/>
                  </a:cubicBezTo>
                  <a:cubicBezTo>
                    <a:pt x="6494" y="8351"/>
                    <a:pt x="6466" y="8360"/>
                    <a:pt x="6432" y="8370"/>
                  </a:cubicBezTo>
                  <a:cubicBezTo>
                    <a:pt x="6420" y="8373"/>
                    <a:pt x="6410" y="8374"/>
                    <a:pt x="6400" y="8374"/>
                  </a:cubicBezTo>
                  <a:cubicBezTo>
                    <a:pt x="6376" y="8374"/>
                    <a:pt x="6353" y="8367"/>
                    <a:pt x="6322" y="8350"/>
                  </a:cubicBezTo>
                  <a:cubicBezTo>
                    <a:pt x="6320" y="8349"/>
                    <a:pt x="6316" y="8349"/>
                    <a:pt x="6313" y="8344"/>
                  </a:cubicBezTo>
                  <a:cubicBezTo>
                    <a:pt x="6276" y="8321"/>
                    <a:pt x="6227" y="8284"/>
                    <a:pt x="6157" y="8223"/>
                  </a:cubicBezTo>
                  <a:cubicBezTo>
                    <a:pt x="6114" y="8187"/>
                    <a:pt x="6068" y="8146"/>
                    <a:pt x="6011" y="8106"/>
                  </a:cubicBezTo>
                  <a:cubicBezTo>
                    <a:pt x="6003" y="8099"/>
                    <a:pt x="5996" y="8093"/>
                    <a:pt x="5984" y="8086"/>
                  </a:cubicBezTo>
                  <a:cubicBezTo>
                    <a:pt x="5863" y="8001"/>
                    <a:pt x="5714" y="7927"/>
                    <a:pt x="5531" y="7927"/>
                  </a:cubicBezTo>
                  <a:cubicBezTo>
                    <a:pt x="5473" y="7927"/>
                    <a:pt x="5411" y="7935"/>
                    <a:pt x="5346" y="7952"/>
                  </a:cubicBezTo>
                  <a:cubicBezTo>
                    <a:pt x="5031" y="8031"/>
                    <a:pt x="4886" y="8185"/>
                    <a:pt x="4779" y="8299"/>
                  </a:cubicBezTo>
                  <a:cubicBezTo>
                    <a:pt x="4712" y="8372"/>
                    <a:pt x="4669" y="8416"/>
                    <a:pt x="4584" y="8451"/>
                  </a:cubicBezTo>
                  <a:cubicBezTo>
                    <a:pt x="4561" y="8461"/>
                    <a:pt x="4533" y="8471"/>
                    <a:pt x="4502" y="8478"/>
                  </a:cubicBezTo>
                  <a:cubicBezTo>
                    <a:pt x="4431" y="8496"/>
                    <a:pt x="4370" y="8515"/>
                    <a:pt x="4314" y="8536"/>
                  </a:cubicBezTo>
                  <a:cubicBezTo>
                    <a:pt x="4312" y="8538"/>
                    <a:pt x="4312" y="8538"/>
                    <a:pt x="4308" y="8538"/>
                  </a:cubicBezTo>
                  <a:cubicBezTo>
                    <a:pt x="4236" y="8566"/>
                    <a:pt x="4175" y="8597"/>
                    <a:pt x="4125" y="8627"/>
                  </a:cubicBezTo>
                  <a:cubicBezTo>
                    <a:pt x="4057" y="8668"/>
                    <a:pt x="4006" y="8711"/>
                    <a:pt x="3959" y="8745"/>
                  </a:cubicBezTo>
                  <a:cubicBezTo>
                    <a:pt x="3868" y="8815"/>
                    <a:pt x="3803" y="8865"/>
                    <a:pt x="3634" y="8907"/>
                  </a:cubicBezTo>
                  <a:cubicBezTo>
                    <a:pt x="3631" y="8907"/>
                    <a:pt x="3628" y="8909"/>
                    <a:pt x="3624" y="8909"/>
                  </a:cubicBezTo>
                  <a:cubicBezTo>
                    <a:pt x="3619" y="8910"/>
                    <a:pt x="3614" y="8910"/>
                    <a:pt x="3609" y="8910"/>
                  </a:cubicBezTo>
                  <a:cubicBezTo>
                    <a:pt x="3562" y="8910"/>
                    <a:pt x="3504" y="8866"/>
                    <a:pt x="3399" y="8767"/>
                  </a:cubicBezTo>
                  <a:cubicBezTo>
                    <a:pt x="3386" y="8754"/>
                    <a:pt x="3374" y="8743"/>
                    <a:pt x="3361" y="8731"/>
                  </a:cubicBezTo>
                  <a:cubicBezTo>
                    <a:pt x="3211" y="8587"/>
                    <a:pt x="2995" y="8381"/>
                    <a:pt x="2696" y="8381"/>
                  </a:cubicBezTo>
                  <a:cubicBezTo>
                    <a:pt x="2642" y="8381"/>
                    <a:pt x="2586" y="8387"/>
                    <a:pt x="2527" y="8402"/>
                  </a:cubicBezTo>
                  <a:cubicBezTo>
                    <a:pt x="2130" y="8502"/>
                    <a:pt x="2025" y="8878"/>
                    <a:pt x="1955" y="9128"/>
                  </a:cubicBezTo>
                  <a:cubicBezTo>
                    <a:pt x="1955" y="9129"/>
                    <a:pt x="1954" y="9131"/>
                    <a:pt x="1954" y="9132"/>
                  </a:cubicBezTo>
                  <a:cubicBezTo>
                    <a:pt x="1938" y="9194"/>
                    <a:pt x="1921" y="9251"/>
                    <a:pt x="1905" y="9295"/>
                  </a:cubicBezTo>
                  <a:cubicBezTo>
                    <a:pt x="1877" y="9375"/>
                    <a:pt x="1848" y="9425"/>
                    <a:pt x="1812" y="9434"/>
                  </a:cubicBezTo>
                  <a:cubicBezTo>
                    <a:pt x="1809" y="9435"/>
                    <a:pt x="1805" y="9435"/>
                    <a:pt x="1801" y="9435"/>
                  </a:cubicBezTo>
                  <a:cubicBezTo>
                    <a:pt x="1751" y="9435"/>
                    <a:pt x="1673" y="9362"/>
                    <a:pt x="1594" y="9281"/>
                  </a:cubicBezTo>
                  <a:lnTo>
                    <a:pt x="1594" y="9281"/>
                  </a:lnTo>
                  <a:cubicBezTo>
                    <a:pt x="1593" y="9278"/>
                    <a:pt x="1592" y="9275"/>
                    <a:pt x="1591" y="9272"/>
                  </a:cubicBezTo>
                  <a:cubicBezTo>
                    <a:pt x="1591" y="9274"/>
                    <a:pt x="1591" y="9275"/>
                    <a:pt x="1590" y="9277"/>
                  </a:cubicBezTo>
                  <a:lnTo>
                    <a:pt x="1590" y="9277"/>
                  </a:lnTo>
                  <a:cubicBezTo>
                    <a:pt x="1577" y="9263"/>
                    <a:pt x="1564" y="9250"/>
                    <a:pt x="1551" y="9236"/>
                  </a:cubicBezTo>
                  <a:cubicBezTo>
                    <a:pt x="1545" y="9232"/>
                    <a:pt x="1542" y="9226"/>
                    <a:pt x="1538" y="9223"/>
                  </a:cubicBezTo>
                  <a:cubicBezTo>
                    <a:pt x="1492" y="9174"/>
                    <a:pt x="1440" y="9118"/>
                    <a:pt x="1379" y="9064"/>
                  </a:cubicBezTo>
                  <a:cubicBezTo>
                    <a:pt x="1242" y="8939"/>
                    <a:pt x="1068" y="8825"/>
                    <a:pt x="850" y="8825"/>
                  </a:cubicBezTo>
                  <a:cubicBezTo>
                    <a:pt x="797" y="8825"/>
                    <a:pt x="742" y="8832"/>
                    <a:pt x="684" y="8847"/>
                  </a:cubicBezTo>
                  <a:cubicBezTo>
                    <a:pt x="477" y="8898"/>
                    <a:pt x="376" y="8907"/>
                    <a:pt x="261" y="8919"/>
                  </a:cubicBezTo>
                  <a:cubicBezTo>
                    <a:pt x="187" y="8923"/>
                    <a:pt x="108" y="8930"/>
                    <a:pt x="1" y="8949"/>
                  </a:cubicBezTo>
                  <a:lnTo>
                    <a:pt x="214" y="9222"/>
                  </a:lnTo>
                  <a:lnTo>
                    <a:pt x="328" y="9366"/>
                  </a:lnTo>
                  <a:lnTo>
                    <a:pt x="432" y="9500"/>
                  </a:lnTo>
                  <a:cubicBezTo>
                    <a:pt x="466" y="9498"/>
                    <a:pt x="502" y="9492"/>
                    <a:pt x="541" y="9486"/>
                  </a:cubicBezTo>
                  <a:cubicBezTo>
                    <a:pt x="568" y="9483"/>
                    <a:pt x="595" y="9477"/>
                    <a:pt x="624" y="9472"/>
                  </a:cubicBezTo>
                  <a:cubicBezTo>
                    <a:pt x="684" y="9460"/>
                    <a:pt x="751" y="9446"/>
                    <a:pt x="831" y="9425"/>
                  </a:cubicBezTo>
                  <a:cubicBezTo>
                    <a:pt x="834" y="9425"/>
                    <a:pt x="837" y="9424"/>
                    <a:pt x="841" y="9424"/>
                  </a:cubicBezTo>
                  <a:cubicBezTo>
                    <a:pt x="903" y="9424"/>
                    <a:pt x="1009" y="9533"/>
                    <a:pt x="1104" y="9635"/>
                  </a:cubicBezTo>
                  <a:lnTo>
                    <a:pt x="1105" y="9636"/>
                  </a:lnTo>
                  <a:cubicBezTo>
                    <a:pt x="1167" y="9701"/>
                    <a:pt x="1238" y="9775"/>
                    <a:pt x="1322" y="9845"/>
                  </a:cubicBezTo>
                  <a:cubicBezTo>
                    <a:pt x="1398" y="9907"/>
                    <a:pt x="1483" y="9962"/>
                    <a:pt x="1580" y="9997"/>
                  </a:cubicBezTo>
                  <a:cubicBezTo>
                    <a:pt x="1586" y="9998"/>
                    <a:pt x="1593" y="10003"/>
                    <a:pt x="1600" y="10003"/>
                  </a:cubicBezTo>
                  <a:cubicBezTo>
                    <a:pt x="1662" y="10024"/>
                    <a:pt x="1728" y="10036"/>
                    <a:pt x="1799" y="10036"/>
                  </a:cubicBezTo>
                  <a:cubicBezTo>
                    <a:pt x="1851" y="10036"/>
                    <a:pt x="1904" y="10030"/>
                    <a:pt x="1961" y="10016"/>
                  </a:cubicBezTo>
                  <a:cubicBezTo>
                    <a:pt x="1974" y="10011"/>
                    <a:pt x="1986" y="10009"/>
                    <a:pt x="1997" y="10003"/>
                  </a:cubicBezTo>
                  <a:cubicBezTo>
                    <a:pt x="2111" y="9968"/>
                    <a:pt x="2201" y="9909"/>
                    <a:pt x="2270" y="9837"/>
                  </a:cubicBezTo>
                  <a:cubicBezTo>
                    <a:pt x="2375" y="9727"/>
                    <a:pt x="2439" y="9586"/>
                    <a:pt x="2484" y="9453"/>
                  </a:cubicBezTo>
                  <a:cubicBezTo>
                    <a:pt x="2486" y="9447"/>
                    <a:pt x="2488" y="9440"/>
                    <a:pt x="2490" y="9434"/>
                  </a:cubicBezTo>
                  <a:lnTo>
                    <a:pt x="2490" y="9434"/>
                  </a:lnTo>
                  <a:cubicBezTo>
                    <a:pt x="2490" y="9438"/>
                    <a:pt x="2490" y="9442"/>
                    <a:pt x="2489" y="9446"/>
                  </a:cubicBezTo>
                  <a:cubicBezTo>
                    <a:pt x="2510" y="9388"/>
                    <a:pt x="2524" y="9332"/>
                    <a:pt x="2538" y="9282"/>
                  </a:cubicBezTo>
                  <a:cubicBezTo>
                    <a:pt x="2574" y="9157"/>
                    <a:pt x="2605" y="9056"/>
                    <a:pt x="2641" y="9008"/>
                  </a:cubicBezTo>
                  <a:lnTo>
                    <a:pt x="2641" y="9008"/>
                  </a:lnTo>
                  <a:cubicBezTo>
                    <a:pt x="2652" y="8995"/>
                    <a:pt x="2663" y="8987"/>
                    <a:pt x="2676" y="8984"/>
                  </a:cubicBezTo>
                  <a:cubicBezTo>
                    <a:pt x="2682" y="8982"/>
                    <a:pt x="2689" y="8981"/>
                    <a:pt x="2695" y="8981"/>
                  </a:cubicBezTo>
                  <a:cubicBezTo>
                    <a:pt x="2749" y="8981"/>
                    <a:pt x="2815" y="9033"/>
                    <a:pt x="2948" y="9161"/>
                  </a:cubicBezTo>
                  <a:cubicBezTo>
                    <a:pt x="3058" y="9268"/>
                    <a:pt x="3204" y="9409"/>
                    <a:pt x="3392" y="9474"/>
                  </a:cubicBezTo>
                  <a:cubicBezTo>
                    <a:pt x="3457" y="9498"/>
                    <a:pt x="3528" y="9512"/>
                    <a:pt x="3604" y="9512"/>
                  </a:cubicBezTo>
                  <a:cubicBezTo>
                    <a:pt x="3645" y="9512"/>
                    <a:pt x="3687" y="9508"/>
                    <a:pt x="3731" y="9499"/>
                  </a:cubicBezTo>
                  <a:cubicBezTo>
                    <a:pt x="3747" y="9498"/>
                    <a:pt x="3764" y="9493"/>
                    <a:pt x="3780" y="9490"/>
                  </a:cubicBezTo>
                  <a:cubicBezTo>
                    <a:pt x="3836" y="9476"/>
                    <a:pt x="3887" y="9460"/>
                    <a:pt x="3933" y="9443"/>
                  </a:cubicBezTo>
                  <a:lnTo>
                    <a:pt x="3933" y="9441"/>
                  </a:lnTo>
                  <a:cubicBezTo>
                    <a:pt x="4125" y="9375"/>
                    <a:pt x="4233" y="9290"/>
                    <a:pt x="4324" y="9219"/>
                  </a:cubicBezTo>
                  <a:cubicBezTo>
                    <a:pt x="4370" y="9183"/>
                    <a:pt x="4411" y="9153"/>
                    <a:pt x="4460" y="9128"/>
                  </a:cubicBezTo>
                  <a:cubicBezTo>
                    <a:pt x="4461" y="9128"/>
                    <a:pt x="4461" y="9128"/>
                    <a:pt x="4461" y="9125"/>
                  </a:cubicBezTo>
                  <a:cubicBezTo>
                    <a:pt x="4474" y="9118"/>
                    <a:pt x="4489" y="9111"/>
                    <a:pt x="4504" y="9106"/>
                  </a:cubicBezTo>
                  <a:cubicBezTo>
                    <a:pt x="4545" y="9088"/>
                    <a:pt x="4591" y="9072"/>
                    <a:pt x="4649" y="9057"/>
                  </a:cubicBezTo>
                  <a:cubicBezTo>
                    <a:pt x="4705" y="9043"/>
                    <a:pt x="4756" y="9027"/>
                    <a:pt x="4803" y="9007"/>
                  </a:cubicBezTo>
                  <a:cubicBezTo>
                    <a:pt x="4886" y="8974"/>
                    <a:pt x="4952" y="8936"/>
                    <a:pt x="5010" y="8897"/>
                  </a:cubicBezTo>
                  <a:cubicBezTo>
                    <a:pt x="5010" y="8894"/>
                    <a:pt x="5013" y="8894"/>
                    <a:pt x="5013" y="8894"/>
                  </a:cubicBezTo>
                  <a:cubicBezTo>
                    <a:pt x="5102" y="8834"/>
                    <a:pt x="5164" y="8764"/>
                    <a:pt x="5218" y="8707"/>
                  </a:cubicBezTo>
                  <a:cubicBezTo>
                    <a:pt x="5304" y="8617"/>
                    <a:pt x="5352" y="8566"/>
                    <a:pt x="5496" y="8530"/>
                  </a:cubicBezTo>
                  <a:cubicBezTo>
                    <a:pt x="5508" y="8528"/>
                    <a:pt x="5519" y="8526"/>
                    <a:pt x="5530" y="8526"/>
                  </a:cubicBezTo>
                  <a:cubicBezTo>
                    <a:pt x="5582" y="8526"/>
                    <a:pt x="5637" y="8562"/>
                    <a:pt x="5770" y="8676"/>
                  </a:cubicBezTo>
                  <a:cubicBezTo>
                    <a:pt x="5779" y="8683"/>
                    <a:pt x="5788" y="8691"/>
                    <a:pt x="5796" y="8699"/>
                  </a:cubicBezTo>
                  <a:cubicBezTo>
                    <a:pt x="5796" y="8699"/>
                    <a:pt x="5799" y="8699"/>
                    <a:pt x="5799" y="8702"/>
                  </a:cubicBezTo>
                  <a:cubicBezTo>
                    <a:pt x="5851" y="8745"/>
                    <a:pt x="5910" y="8793"/>
                    <a:pt x="5980" y="8836"/>
                  </a:cubicBezTo>
                  <a:cubicBezTo>
                    <a:pt x="6068" y="8894"/>
                    <a:pt x="6170" y="8943"/>
                    <a:pt x="6287" y="8963"/>
                  </a:cubicBezTo>
                  <a:cubicBezTo>
                    <a:pt x="6323" y="8969"/>
                    <a:pt x="6361" y="8973"/>
                    <a:pt x="6400" y="8973"/>
                  </a:cubicBezTo>
                  <a:cubicBezTo>
                    <a:pt x="6457" y="8973"/>
                    <a:pt x="6518" y="8965"/>
                    <a:pt x="6582" y="8949"/>
                  </a:cubicBezTo>
                  <a:cubicBezTo>
                    <a:pt x="6745" y="8907"/>
                    <a:pt x="6863" y="8848"/>
                    <a:pt x="6956" y="8784"/>
                  </a:cubicBezTo>
                  <a:cubicBezTo>
                    <a:pt x="7035" y="8731"/>
                    <a:pt x="7094" y="8673"/>
                    <a:pt x="7143" y="8624"/>
                  </a:cubicBezTo>
                  <a:cubicBezTo>
                    <a:pt x="7221" y="8548"/>
                    <a:pt x="7272" y="8500"/>
                    <a:pt x="7394" y="8461"/>
                  </a:cubicBezTo>
                  <a:cubicBezTo>
                    <a:pt x="7406" y="8457"/>
                    <a:pt x="7420" y="8452"/>
                    <a:pt x="7433" y="8450"/>
                  </a:cubicBezTo>
                  <a:cubicBezTo>
                    <a:pt x="7456" y="8444"/>
                    <a:pt x="7478" y="8438"/>
                    <a:pt x="7498" y="8437"/>
                  </a:cubicBezTo>
                  <a:cubicBezTo>
                    <a:pt x="7522" y="8433"/>
                    <a:pt x="7543" y="8431"/>
                    <a:pt x="7564" y="8431"/>
                  </a:cubicBezTo>
                  <a:cubicBezTo>
                    <a:pt x="7631" y="8431"/>
                    <a:pt x="7686" y="8450"/>
                    <a:pt x="7762" y="8474"/>
                  </a:cubicBezTo>
                  <a:cubicBezTo>
                    <a:pt x="7774" y="8478"/>
                    <a:pt x="7787" y="8483"/>
                    <a:pt x="7799" y="8487"/>
                  </a:cubicBezTo>
                  <a:cubicBezTo>
                    <a:pt x="7858" y="8507"/>
                    <a:pt x="7923" y="8525"/>
                    <a:pt x="8001" y="8538"/>
                  </a:cubicBezTo>
                  <a:cubicBezTo>
                    <a:pt x="8045" y="8545"/>
                    <a:pt x="8093" y="8549"/>
                    <a:pt x="8145" y="8549"/>
                  </a:cubicBezTo>
                  <a:cubicBezTo>
                    <a:pt x="8195" y="8549"/>
                    <a:pt x="8248" y="8545"/>
                    <a:pt x="8305" y="8536"/>
                  </a:cubicBezTo>
                  <a:cubicBezTo>
                    <a:pt x="8343" y="8530"/>
                    <a:pt x="8385" y="8523"/>
                    <a:pt x="8426" y="8512"/>
                  </a:cubicBezTo>
                  <a:cubicBezTo>
                    <a:pt x="8522" y="8487"/>
                    <a:pt x="8603" y="8457"/>
                    <a:pt x="8673" y="8422"/>
                  </a:cubicBezTo>
                  <a:cubicBezTo>
                    <a:pt x="8826" y="8343"/>
                    <a:pt x="8917" y="8249"/>
                    <a:pt x="8991" y="8172"/>
                  </a:cubicBezTo>
                  <a:cubicBezTo>
                    <a:pt x="9051" y="8107"/>
                    <a:pt x="9098" y="8063"/>
                    <a:pt x="9177" y="8028"/>
                  </a:cubicBezTo>
                  <a:cubicBezTo>
                    <a:pt x="9186" y="8024"/>
                    <a:pt x="9196" y="8019"/>
                    <a:pt x="9206" y="8017"/>
                  </a:cubicBezTo>
                  <a:cubicBezTo>
                    <a:pt x="9225" y="8009"/>
                    <a:pt x="9249" y="8002"/>
                    <a:pt x="9274" y="7996"/>
                  </a:cubicBezTo>
                  <a:cubicBezTo>
                    <a:pt x="9360" y="7975"/>
                    <a:pt x="9431" y="7940"/>
                    <a:pt x="9492" y="7897"/>
                  </a:cubicBezTo>
                  <a:cubicBezTo>
                    <a:pt x="9583" y="7838"/>
                    <a:pt x="9648" y="7761"/>
                    <a:pt x="9698" y="7679"/>
                  </a:cubicBezTo>
                  <a:cubicBezTo>
                    <a:pt x="9773" y="7557"/>
                    <a:pt x="9815" y="7426"/>
                    <a:pt x="9851" y="7319"/>
                  </a:cubicBezTo>
                  <a:cubicBezTo>
                    <a:pt x="9884" y="7220"/>
                    <a:pt x="9909" y="7153"/>
                    <a:pt x="9932" y="7110"/>
                  </a:cubicBezTo>
                  <a:cubicBezTo>
                    <a:pt x="9957" y="7065"/>
                    <a:pt x="9978" y="7045"/>
                    <a:pt x="10009" y="7036"/>
                  </a:cubicBezTo>
                  <a:cubicBezTo>
                    <a:pt x="10017" y="7034"/>
                    <a:pt x="10025" y="7033"/>
                    <a:pt x="10034" y="7033"/>
                  </a:cubicBezTo>
                  <a:cubicBezTo>
                    <a:pt x="10058" y="7033"/>
                    <a:pt x="10083" y="7042"/>
                    <a:pt x="10115" y="7064"/>
                  </a:cubicBezTo>
                  <a:cubicBezTo>
                    <a:pt x="10147" y="7083"/>
                    <a:pt x="10187" y="7116"/>
                    <a:pt x="10238" y="7162"/>
                  </a:cubicBezTo>
                  <a:cubicBezTo>
                    <a:pt x="10250" y="7175"/>
                    <a:pt x="10264" y="7187"/>
                    <a:pt x="10281" y="7201"/>
                  </a:cubicBezTo>
                  <a:cubicBezTo>
                    <a:pt x="10335" y="7251"/>
                    <a:pt x="10398" y="7306"/>
                    <a:pt x="10472" y="7361"/>
                  </a:cubicBezTo>
                  <a:cubicBezTo>
                    <a:pt x="10580" y="7441"/>
                    <a:pt x="10711" y="7507"/>
                    <a:pt x="10869" y="7520"/>
                  </a:cubicBezTo>
                  <a:cubicBezTo>
                    <a:pt x="10888" y="7521"/>
                    <a:pt x="10907" y="7522"/>
                    <a:pt x="10927" y="7522"/>
                  </a:cubicBezTo>
                  <a:cubicBezTo>
                    <a:pt x="10951" y="7522"/>
                    <a:pt x="10977" y="7521"/>
                    <a:pt x="11003" y="7519"/>
                  </a:cubicBezTo>
                  <a:cubicBezTo>
                    <a:pt x="11035" y="7514"/>
                    <a:pt x="11068" y="7508"/>
                    <a:pt x="11101" y="7500"/>
                  </a:cubicBezTo>
                  <a:cubicBezTo>
                    <a:pt x="11144" y="7488"/>
                    <a:pt x="11181" y="7484"/>
                    <a:pt x="11213" y="7484"/>
                  </a:cubicBezTo>
                  <a:cubicBezTo>
                    <a:pt x="11218" y="7484"/>
                    <a:pt x="11222" y="7484"/>
                    <a:pt x="11227" y="7484"/>
                  </a:cubicBezTo>
                  <a:cubicBezTo>
                    <a:pt x="11270" y="7485"/>
                    <a:pt x="11306" y="7494"/>
                    <a:pt x="11351" y="7511"/>
                  </a:cubicBezTo>
                  <a:cubicBezTo>
                    <a:pt x="11371" y="7519"/>
                    <a:pt x="11393" y="7527"/>
                    <a:pt x="11416" y="7536"/>
                  </a:cubicBezTo>
                  <a:cubicBezTo>
                    <a:pt x="11417" y="7537"/>
                    <a:pt x="11419" y="7537"/>
                    <a:pt x="11422" y="7537"/>
                  </a:cubicBezTo>
                  <a:cubicBezTo>
                    <a:pt x="11482" y="7563"/>
                    <a:pt x="11554" y="7592"/>
                    <a:pt x="11640" y="7609"/>
                  </a:cubicBezTo>
                  <a:cubicBezTo>
                    <a:pt x="11663" y="7615"/>
                    <a:pt x="11684" y="7621"/>
                    <a:pt x="11710" y="7624"/>
                  </a:cubicBezTo>
                  <a:cubicBezTo>
                    <a:pt x="11752" y="7630"/>
                    <a:pt x="11796" y="7633"/>
                    <a:pt x="11843" y="7633"/>
                  </a:cubicBezTo>
                  <a:cubicBezTo>
                    <a:pt x="11903" y="7633"/>
                    <a:pt x="11968" y="7628"/>
                    <a:pt x="12039" y="7614"/>
                  </a:cubicBezTo>
                  <a:cubicBezTo>
                    <a:pt x="12061" y="7608"/>
                    <a:pt x="12083" y="7605"/>
                    <a:pt x="12104" y="7599"/>
                  </a:cubicBezTo>
                  <a:cubicBezTo>
                    <a:pt x="12169" y="7583"/>
                    <a:pt x="12226" y="7559"/>
                    <a:pt x="12275" y="7527"/>
                  </a:cubicBezTo>
                  <a:cubicBezTo>
                    <a:pt x="12292" y="7519"/>
                    <a:pt x="12307" y="7507"/>
                    <a:pt x="12325" y="7494"/>
                  </a:cubicBezTo>
                  <a:lnTo>
                    <a:pt x="12327" y="7494"/>
                  </a:lnTo>
                  <a:cubicBezTo>
                    <a:pt x="12405" y="7436"/>
                    <a:pt x="12462" y="7363"/>
                    <a:pt x="12509" y="7282"/>
                  </a:cubicBezTo>
                  <a:cubicBezTo>
                    <a:pt x="12519" y="7263"/>
                    <a:pt x="12529" y="7246"/>
                    <a:pt x="12538" y="7225"/>
                  </a:cubicBezTo>
                  <a:cubicBezTo>
                    <a:pt x="12574" y="7153"/>
                    <a:pt x="12600" y="7074"/>
                    <a:pt x="12621" y="6999"/>
                  </a:cubicBezTo>
                  <a:cubicBezTo>
                    <a:pt x="12641" y="6932"/>
                    <a:pt x="12653" y="6865"/>
                    <a:pt x="12667" y="6804"/>
                  </a:cubicBezTo>
                  <a:cubicBezTo>
                    <a:pt x="12675" y="6774"/>
                    <a:pt x="12685" y="6735"/>
                    <a:pt x="12693" y="6697"/>
                  </a:cubicBezTo>
                  <a:cubicBezTo>
                    <a:pt x="12702" y="6661"/>
                    <a:pt x="12714" y="6622"/>
                    <a:pt x="12724" y="6587"/>
                  </a:cubicBezTo>
                  <a:cubicBezTo>
                    <a:pt x="12745" y="6518"/>
                    <a:pt x="12768" y="6465"/>
                    <a:pt x="12796" y="6458"/>
                  </a:cubicBezTo>
                  <a:cubicBezTo>
                    <a:pt x="12815" y="6453"/>
                    <a:pt x="12832" y="6450"/>
                    <a:pt x="12848" y="6450"/>
                  </a:cubicBezTo>
                  <a:cubicBezTo>
                    <a:pt x="12878" y="6450"/>
                    <a:pt x="12906" y="6458"/>
                    <a:pt x="12940" y="6475"/>
                  </a:cubicBezTo>
                  <a:cubicBezTo>
                    <a:pt x="12959" y="6485"/>
                    <a:pt x="12976" y="6495"/>
                    <a:pt x="12998" y="6508"/>
                  </a:cubicBezTo>
                  <a:cubicBezTo>
                    <a:pt x="13021" y="6524"/>
                    <a:pt x="13047" y="6540"/>
                    <a:pt x="13077" y="6561"/>
                  </a:cubicBezTo>
                  <a:cubicBezTo>
                    <a:pt x="13184" y="6638"/>
                    <a:pt x="13329" y="6738"/>
                    <a:pt x="13518" y="6771"/>
                  </a:cubicBezTo>
                  <a:cubicBezTo>
                    <a:pt x="13559" y="6778"/>
                    <a:pt x="13603" y="6782"/>
                    <a:pt x="13650" y="6782"/>
                  </a:cubicBezTo>
                  <a:cubicBezTo>
                    <a:pt x="13712" y="6782"/>
                    <a:pt x="13779" y="6775"/>
                    <a:pt x="13850" y="6756"/>
                  </a:cubicBezTo>
                  <a:cubicBezTo>
                    <a:pt x="13939" y="6734"/>
                    <a:pt x="14004" y="6726"/>
                    <a:pt x="14062" y="6726"/>
                  </a:cubicBezTo>
                  <a:cubicBezTo>
                    <a:pt x="14116" y="6726"/>
                    <a:pt x="14164" y="6733"/>
                    <a:pt x="14219" y="6740"/>
                  </a:cubicBezTo>
                  <a:cubicBezTo>
                    <a:pt x="14247" y="6745"/>
                    <a:pt x="14275" y="6749"/>
                    <a:pt x="14306" y="6751"/>
                  </a:cubicBezTo>
                  <a:cubicBezTo>
                    <a:pt x="14352" y="6756"/>
                    <a:pt x="14403" y="6760"/>
                    <a:pt x="14461" y="6760"/>
                  </a:cubicBezTo>
                  <a:cubicBezTo>
                    <a:pt x="14523" y="6760"/>
                    <a:pt x="14593" y="6755"/>
                    <a:pt x="14672" y="6742"/>
                  </a:cubicBezTo>
                  <a:cubicBezTo>
                    <a:pt x="14717" y="6735"/>
                    <a:pt x="14765" y="6725"/>
                    <a:pt x="14818" y="6712"/>
                  </a:cubicBezTo>
                  <a:cubicBezTo>
                    <a:pt x="15055" y="6652"/>
                    <a:pt x="15191" y="6502"/>
                    <a:pt x="15277" y="6346"/>
                  </a:cubicBezTo>
                  <a:cubicBezTo>
                    <a:pt x="15331" y="6253"/>
                    <a:pt x="15367" y="6154"/>
                    <a:pt x="15394" y="6072"/>
                  </a:cubicBezTo>
                  <a:cubicBezTo>
                    <a:pt x="15396" y="6069"/>
                    <a:pt x="15396" y="6068"/>
                    <a:pt x="15399" y="6063"/>
                  </a:cubicBezTo>
                  <a:cubicBezTo>
                    <a:pt x="15424" y="5984"/>
                    <a:pt x="15446" y="5931"/>
                    <a:pt x="15466" y="5890"/>
                  </a:cubicBezTo>
                  <a:cubicBezTo>
                    <a:pt x="15489" y="5844"/>
                    <a:pt x="15511" y="5818"/>
                    <a:pt x="15537" y="5805"/>
                  </a:cubicBezTo>
                  <a:cubicBezTo>
                    <a:pt x="15546" y="5801"/>
                    <a:pt x="15553" y="5796"/>
                    <a:pt x="15565" y="5794"/>
                  </a:cubicBezTo>
                  <a:cubicBezTo>
                    <a:pt x="15826" y="5729"/>
                    <a:pt x="15956" y="5661"/>
                    <a:pt x="16071" y="5603"/>
                  </a:cubicBezTo>
                  <a:cubicBezTo>
                    <a:pt x="16146" y="5567"/>
                    <a:pt x="16214" y="5531"/>
                    <a:pt x="16327" y="5498"/>
                  </a:cubicBezTo>
                  <a:cubicBezTo>
                    <a:pt x="16366" y="5485"/>
                    <a:pt x="16409" y="5473"/>
                    <a:pt x="16459" y="5462"/>
                  </a:cubicBezTo>
                  <a:cubicBezTo>
                    <a:pt x="16464" y="5460"/>
                    <a:pt x="16468" y="5460"/>
                    <a:pt x="16473" y="5460"/>
                  </a:cubicBezTo>
                  <a:cubicBezTo>
                    <a:pt x="16509" y="5460"/>
                    <a:pt x="16559" y="5498"/>
                    <a:pt x="16621" y="5557"/>
                  </a:cubicBezTo>
                  <a:cubicBezTo>
                    <a:pt x="16654" y="5587"/>
                    <a:pt x="16690" y="5625"/>
                    <a:pt x="16731" y="5667"/>
                  </a:cubicBezTo>
                  <a:cubicBezTo>
                    <a:pt x="16882" y="5824"/>
                    <a:pt x="17099" y="6050"/>
                    <a:pt x="17399" y="6058"/>
                  </a:cubicBezTo>
                  <a:cubicBezTo>
                    <a:pt x="17409" y="6058"/>
                    <a:pt x="17418" y="6058"/>
                    <a:pt x="17428" y="6058"/>
                  </a:cubicBezTo>
                  <a:cubicBezTo>
                    <a:pt x="17477" y="6058"/>
                    <a:pt x="17528" y="6052"/>
                    <a:pt x="17583" y="6039"/>
                  </a:cubicBezTo>
                  <a:cubicBezTo>
                    <a:pt x="17688" y="6012"/>
                    <a:pt x="17775" y="5974"/>
                    <a:pt x="17847" y="5928"/>
                  </a:cubicBezTo>
                  <a:cubicBezTo>
                    <a:pt x="18005" y="5830"/>
                    <a:pt x="18095" y="5700"/>
                    <a:pt x="18166" y="5593"/>
                  </a:cubicBezTo>
                  <a:cubicBezTo>
                    <a:pt x="18244" y="5477"/>
                    <a:pt x="18280" y="5425"/>
                    <a:pt x="18398" y="5394"/>
                  </a:cubicBezTo>
                  <a:cubicBezTo>
                    <a:pt x="18404" y="5392"/>
                    <a:pt x="18408" y="5392"/>
                    <a:pt x="18413" y="5392"/>
                  </a:cubicBezTo>
                  <a:cubicBezTo>
                    <a:pt x="18424" y="5390"/>
                    <a:pt x="18436" y="5389"/>
                    <a:pt x="18447" y="5389"/>
                  </a:cubicBezTo>
                  <a:cubicBezTo>
                    <a:pt x="18503" y="5389"/>
                    <a:pt x="18555" y="5421"/>
                    <a:pt x="18662" y="5502"/>
                  </a:cubicBezTo>
                  <a:cubicBezTo>
                    <a:pt x="18668" y="5506"/>
                    <a:pt x="18672" y="5509"/>
                    <a:pt x="18678" y="5515"/>
                  </a:cubicBezTo>
                  <a:cubicBezTo>
                    <a:pt x="18743" y="5564"/>
                    <a:pt x="18821" y="5622"/>
                    <a:pt x="18913" y="5668"/>
                  </a:cubicBezTo>
                  <a:cubicBezTo>
                    <a:pt x="18915" y="5671"/>
                    <a:pt x="18918" y="5672"/>
                    <a:pt x="18922" y="5674"/>
                  </a:cubicBezTo>
                  <a:cubicBezTo>
                    <a:pt x="19003" y="5714"/>
                    <a:pt x="19095" y="5746"/>
                    <a:pt x="19202" y="5757"/>
                  </a:cubicBezTo>
                  <a:cubicBezTo>
                    <a:pt x="19222" y="5759"/>
                    <a:pt x="19243" y="5760"/>
                    <a:pt x="19264" y="5760"/>
                  </a:cubicBezTo>
                  <a:cubicBezTo>
                    <a:pt x="19292" y="5760"/>
                    <a:pt x="19320" y="5759"/>
                    <a:pt x="19349" y="5755"/>
                  </a:cubicBezTo>
                  <a:cubicBezTo>
                    <a:pt x="19385" y="5752"/>
                    <a:pt x="19423" y="5746"/>
                    <a:pt x="19463" y="5736"/>
                  </a:cubicBezTo>
                  <a:cubicBezTo>
                    <a:pt x="19599" y="5701"/>
                    <a:pt x="19700" y="5635"/>
                    <a:pt x="19777" y="5551"/>
                  </a:cubicBezTo>
                  <a:cubicBezTo>
                    <a:pt x="19853" y="5472"/>
                    <a:pt x="19905" y="5378"/>
                    <a:pt x="19943" y="5281"/>
                  </a:cubicBezTo>
                  <a:cubicBezTo>
                    <a:pt x="19983" y="5183"/>
                    <a:pt x="20010" y="5083"/>
                    <a:pt x="20034" y="5000"/>
                  </a:cubicBezTo>
                  <a:cubicBezTo>
                    <a:pt x="20042" y="4966"/>
                    <a:pt x="20051" y="4936"/>
                    <a:pt x="20061" y="4907"/>
                  </a:cubicBezTo>
                  <a:lnTo>
                    <a:pt x="20061" y="4906"/>
                  </a:lnTo>
                  <a:cubicBezTo>
                    <a:pt x="20094" y="4785"/>
                    <a:pt x="20129" y="4696"/>
                    <a:pt x="20176" y="4685"/>
                  </a:cubicBezTo>
                  <a:cubicBezTo>
                    <a:pt x="20338" y="4645"/>
                    <a:pt x="20455" y="4582"/>
                    <a:pt x="20546" y="4517"/>
                  </a:cubicBezTo>
                  <a:cubicBezTo>
                    <a:pt x="20610" y="4473"/>
                    <a:pt x="20657" y="4425"/>
                    <a:pt x="20700" y="4379"/>
                  </a:cubicBezTo>
                  <a:lnTo>
                    <a:pt x="20703" y="4377"/>
                  </a:lnTo>
                  <a:cubicBezTo>
                    <a:pt x="20718" y="4363"/>
                    <a:pt x="20729" y="4349"/>
                    <a:pt x="20742" y="4334"/>
                  </a:cubicBezTo>
                  <a:cubicBezTo>
                    <a:pt x="20761" y="4314"/>
                    <a:pt x="20777" y="4298"/>
                    <a:pt x="20793" y="4281"/>
                  </a:cubicBezTo>
                  <a:cubicBezTo>
                    <a:pt x="20806" y="4268"/>
                    <a:pt x="20816" y="4258"/>
                    <a:pt x="20827" y="4249"/>
                  </a:cubicBezTo>
                  <a:cubicBezTo>
                    <a:pt x="20877" y="4207"/>
                    <a:pt x="20929" y="4178"/>
                    <a:pt x="21021" y="4155"/>
                  </a:cubicBezTo>
                  <a:cubicBezTo>
                    <a:pt x="21134" y="4126"/>
                    <a:pt x="21216" y="4112"/>
                    <a:pt x="21284" y="4105"/>
                  </a:cubicBezTo>
                  <a:cubicBezTo>
                    <a:pt x="21340" y="4096"/>
                    <a:pt x="21386" y="4092"/>
                    <a:pt x="21440" y="4087"/>
                  </a:cubicBezTo>
                  <a:cubicBezTo>
                    <a:pt x="21522" y="4083"/>
                    <a:pt x="21614" y="4076"/>
                    <a:pt x="21743" y="4054"/>
                  </a:cubicBezTo>
                  <a:cubicBezTo>
                    <a:pt x="21787" y="4044"/>
                    <a:pt x="21838" y="4034"/>
                    <a:pt x="21894" y="4021"/>
                  </a:cubicBezTo>
                  <a:cubicBezTo>
                    <a:pt x="21916" y="4015"/>
                    <a:pt x="21938" y="4011"/>
                    <a:pt x="21962" y="4005"/>
                  </a:cubicBezTo>
                  <a:cubicBezTo>
                    <a:pt x="21981" y="4000"/>
                    <a:pt x="21999" y="3997"/>
                    <a:pt x="22016" y="3997"/>
                  </a:cubicBezTo>
                  <a:cubicBezTo>
                    <a:pt x="22042" y="3997"/>
                    <a:pt x="22068" y="4004"/>
                    <a:pt x="22098" y="4021"/>
                  </a:cubicBezTo>
                  <a:lnTo>
                    <a:pt x="22099" y="4021"/>
                  </a:lnTo>
                  <a:cubicBezTo>
                    <a:pt x="22101" y="4021"/>
                    <a:pt x="22101" y="4021"/>
                    <a:pt x="22104" y="4022"/>
                  </a:cubicBezTo>
                  <a:cubicBezTo>
                    <a:pt x="22140" y="4041"/>
                    <a:pt x="22184" y="4071"/>
                    <a:pt x="22245" y="4115"/>
                  </a:cubicBezTo>
                  <a:cubicBezTo>
                    <a:pt x="22251" y="4121"/>
                    <a:pt x="22258" y="4123"/>
                    <a:pt x="22265" y="4129"/>
                  </a:cubicBezTo>
                  <a:cubicBezTo>
                    <a:pt x="22323" y="4170"/>
                    <a:pt x="22392" y="4217"/>
                    <a:pt x="22472" y="4256"/>
                  </a:cubicBezTo>
                  <a:lnTo>
                    <a:pt x="22472" y="4258"/>
                  </a:lnTo>
                  <a:cubicBezTo>
                    <a:pt x="22570" y="4307"/>
                    <a:pt x="22688" y="4344"/>
                    <a:pt x="22825" y="4344"/>
                  </a:cubicBezTo>
                  <a:cubicBezTo>
                    <a:pt x="22886" y="4344"/>
                    <a:pt x="22952" y="4336"/>
                    <a:pt x="23023" y="4317"/>
                  </a:cubicBezTo>
                  <a:cubicBezTo>
                    <a:pt x="23049" y="4311"/>
                    <a:pt x="23071" y="4304"/>
                    <a:pt x="23094" y="4301"/>
                  </a:cubicBezTo>
                  <a:cubicBezTo>
                    <a:pt x="23147" y="4288"/>
                    <a:pt x="23195" y="4279"/>
                    <a:pt x="23237" y="4272"/>
                  </a:cubicBezTo>
                  <a:cubicBezTo>
                    <a:pt x="23313" y="4261"/>
                    <a:pt x="23374" y="4258"/>
                    <a:pt x="23439" y="4253"/>
                  </a:cubicBezTo>
                  <a:cubicBezTo>
                    <a:pt x="23443" y="4253"/>
                    <a:pt x="23450" y="4252"/>
                    <a:pt x="23458" y="4252"/>
                  </a:cubicBezTo>
                  <a:cubicBezTo>
                    <a:pt x="23501" y="4249"/>
                    <a:pt x="23547" y="4246"/>
                    <a:pt x="23598" y="4239"/>
                  </a:cubicBezTo>
                  <a:cubicBezTo>
                    <a:pt x="23650" y="4235"/>
                    <a:pt x="23707" y="4227"/>
                    <a:pt x="23775" y="4213"/>
                  </a:cubicBezTo>
                  <a:cubicBezTo>
                    <a:pt x="23811" y="4206"/>
                    <a:pt x="23853" y="4196"/>
                    <a:pt x="23896" y="4185"/>
                  </a:cubicBezTo>
                  <a:cubicBezTo>
                    <a:pt x="23918" y="4180"/>
                    <a:pt x="23940" y="4174"/>
                    <a:pt x="23966" y="4170"/>
                  </a:cubicBezTo>
                  <a:cubicBezTo>
                    <a:pt x="24003" y="4160"/>
                    <a:pt x="24033" y="4156"/>
                    <a:pt x="24061" y="4156"/>
                  </a:cubicBezTo>
                  <a:cubicBezTo>
                    <a:pt x="24088" y="4156"/>
                    <a:pt x="24113" y="4160"/>
                    <a:pt x="24139" y="4167"/>
                  </a:cubicBezTo>
                  <a:cubicBezTo>
                    <a:pt x="24178" y="4178"/>
                    <a:pt x="24220" y="4198"/>
                    <a:pt x="24272" y="4222"/>
                  </a:cubicBezTo>
                  <a:cubicBezTo>
                    <a:pt x="24301" y="4236"/>
                    <a:pt x="24331" y="4250"/>
                    <a:pt x="24364" y="4265"/>
                  </a:cubicBezTo>
                  <a:cubicBezTo>
                    <a:pt x="24386" y="4274"/>
                    <a:pt x="24406" y="4281"/>
                    <a:pt x="24429" y="4289"/>
                  </a:cubicBezTo>
                  <a:cubicBezTo>
                    <a:pt x="24515" y="4321"/>
                    <a:pt x="24617" y="4346"/>
                    <a:pt x="24738" y="4346"/>
                  </a:cubicBezTo>
                  <a:cubicBezTo>
                    <a:pt x="24812" y="4346"/>
                    <a:pt x="24892" y="4337"/>
                    <a:pt x="24980" y="4314"/>
                  </a:cubicBezTo>
                  <a:cubicBezTo>
                    <a:pt x="25094" y="4285"/>
                    <a:pt x="25185" y="4245"/>
                    <a:pt x="25259" y="4200"/>
                  </a:cubicBezTo>
                  <a:cubicBezTo>
                    <a:pt x="25354" y="4144"/>
                    <a:pt x="25425" y="4079"/>
                    <a:pt x="25481" y="4015"/>
                  </a:cubicBezTo>
                  <a:cubicBezTo>
                    <a:pt x="25507" y="3986"/>
                    <a:pt x="25532" y="3957"/>
                    <a:pt x="25554" y="3933"/>
                  </a:cubicBezTo>
                  <a:cubicBezTo>
                    <a:pt x="25636" y="3833"/>
                    <a:pt x="25678" y="3781"/>
                    <a:pt x="25815" y="3747"/>
                  </a:cubicBezTo>
                  <a:cubicBezTo>
                    <a:pt x="25994" y="3702"/>
                    <a:pt x="26096" y="3686"/>
                    <a:pt x="26192" y="3673"/>
                  </a:cubicBezTo>
                  <a:cubicBezTo>
                    <a:pt x="26210" y="3672"/>
                    <a:pt x="26226" y="3667"/>
                    <a:pt x="26243" y="3666"/>
                  </a:cubicBezTo>
                  <a:cubicBezTo>
                    <a:pt x="26371" y="3650"/>
                    <a:pt x="26500" y="3633"/>
                    <a:pt x="26747" y="3571"/>
                  </a:cubicBezTo>
                  <a:cubicBezTo>
                    <a:pt x="26819" y="3552"/>
                    <a:pt x="26883" y="3529"/>
                    <a:pt x="26939" y="3501"/>
                  </a:cubicBezTo>
                  <a:cubicBezTo>
                    <a:pt x="27143" y="3406"/>
                    <a:pt x="27247" y="3262"/>
                    <a:pt x="27329" y="3149"/>
                  </a:cubicBezTo>
                  <a:cubicBezTo>
                    <a:pt x="27368" y="3096"/>
                    <a:pt x="27397" y="3055"/>
                    <a:pt x="27431" y="3025"/>
                  </a:cubicBezTo>
                  <a:cubicBezTo>
                    <a:pt x="27468" y="2993"/>
                    <a:pt x="27507" y="2972"/>
                    <a:pt x="27572" y="2957"/>
                  </a:cubicBezTo>
                  <a:cubicBezTo>
                    <a:pt x="27598" y="2949"/>
                    <a:pt x="27620" y="2946"/>
                    <a:pt x="27642" y="2946"/>
                  </a:cubicBezTo>
                  <a:cubicBezTo>
                    <a:pt x="27669" y="2946"/>
                    <a:pt x="27694" y="2951"/>
                    <a:pt x="27722" y="2961"/>
                  </a:cubicBezTo>
                  <a:cubicBezTo>
                    <a:pt x="27762" y="2974"/>
                    <a:pt x="27805" y="3000"/>
                    <a:pt x="27865" y="3036"/>
                  </a:cubicBezTo>
                  <a:cubicBezTo>
                    <a:pt x="27880" y="3045"/>
                    <a:pt x="27899" y="3055"/>
                    <a:pt x="27917" y="3067"/>
                  </a:cubicBezTo>
                  <a:cubicBezTo>
                    <a:pt x="28002" y="3113"/>
                    <a:pt x="28104" y="3166"/>
                    <a:pt x="28234" y="3191"/>
                  </a:cubicBezTo>
                  <a:cubicBezTo>
                    <a:pt x="28282" y="3201"/>
                    <a:pt x="28334" y="3206"/>
                    <a:pt x="28389" y="3206"/>
                  </a:cubicBezTo>
                  <a:cubicBezTo>
                    <a:pt x="28456" y="3206"/>
                    <a:pt x="28529" y="3198"/>
                    <a:pt x="28608" y="3178"/>
                  </a:cubicBezTo>
                  <a:cubicBezTo>
                    <a:pt x="28624" y="3175"/>
                    <a:pt x="28638" y="3171"/>
                    <a:pt x="28651" y="3166"/>
                  </a:cubicBezTo>
                  <a:cubicBezTo>
                    <a:pt x="28679" y="3161"/>
                    <a:pt x="28703" y="3153"/>
                    <a:pt x="28726" y="3146"/>
                  </a:cubicBezTo>
                  <a:cubicBezTo>
                    <a:pt x="28862" y="3109"/>
                    <a:pt x="28954" y="3077"/>
                    <a:pt x="29035" y="3047"/>
                  </a:cubicBezTo>
                  <a:cubicBezTo>
                    <a:pt x="29055" y="3038"/>
                    <a:pt x="29073" y="3032"/>
                    <a:pt x="29092" y="3025"/>
                  </a:cubicBezTo>
                  <a:cubicBezTo>
                    <a:pt x="29167" y="2996"/>
                    <a:pt x="29242" y="2969"/>
                    <a:pt x="29353" y="2935"/>
                  </a:cubicBezTo>
                  <a:cubicBezTo>
                    <a:pt x="29398" y="2922"/>
                    <a:pt x="29451" y="2908"/>
                    <a:pt x="29512" y="2892"/>
                  </a:cubicBezTo>
                  <a:cubicBezTo>
                    <a:pt x="29516" y="2889"/>
                    <a:pt x="29519" y="2889"/>
                    <a:pt x="29520" y="2889"/>
                  </a:cubicBezTo>
                  <a:cubicBezTo>
                    <a:pt x="29679" y="2846"/>
                    <a:pt x="29794" y="2769"/>
                    <a:pt x="29880" y="2680"/>
                  </a:cubicBezTo>
                  <a:cubicBezTo>
                    <a:pt x="29958" y="2601"/>
                    <a:pt x="30011" y="2512"/>
                    <a:pt x="30053" y="2432"/>
                  </a:cubicBezTo>
                  <a:cubicBezTo>
                    <a:pt x="30069" y="2403"/>
                    <a:pt x="30082" y="2375"/>
                    <a:pt x="30095" y="2351"/>
                  </a:cubicBezTo>
                  <a:cubicBezTo>
                    <a:pt x="30141" y="2258"/>
                    <a:pt x="30170" y="2205"/>
                    <a:pt x="30204" y="2170"/>
                  </a:cubicBezTo>
                  <a:cubicBezTo>
                    <a:pt x="30230" y="2144"/>
                    <a:pt x="30256" y="2134"/>
                    <a:pt x="30295" y="2123"/>
                  </a:cubicBezTo>
                  <a:cubicBezTo>
                    <a:pt x="30422" y="2091"/>
                    <a:pt x="30504" y="2083"/>
                    <a:pt x="30580" y="2083"/>
                  </a:cubicBezTo>
                  <a:cubicBezTo>
                    <a:pt x="30615" y="2083"/>
                    <a:pt x="30649" y="2084"/>
                    <a:pt x="30685" y="2087"/>
                  </a:cubicBezTo>
                  <a:cubicBezTo>
                    <a:pt x="30708" y="2090"/>
                    <a:pt x="30733" y="2090"/>
                    <a:pt x="30760" y="2091"/>
                  </a:cubicBezTo>
                  <a:cubicBezTo>
                    <a:pt x="30778" y="2091"/>
                    <a:pt x="30796" y="2092"/>
                    <a:pt x="30814" y="2092"/>
                  </a:cubicBezTo>
                  <a:cubicBezTo>
                    <a:pt x="30886" y="2092"/>
                    <a:pt x="30967" y="2088"/>
                    <a:pt x="31069" y="2071"/>
                  </a:cubicBezTo>
                  <a:cubicBezTo>
                    <a:pt x="31123" y="2062"/>
                    <a:pt x="31183" y="2049"/>
                    <a:pt x="31251" y="2033"/>
                  </a:cubicBezTo>
                  <a:cubicBezTo>
                    <a:pt x="31329" y="2013"/>
                    <a:pt x="31390" y="2005"/>
                    <a:pt x="31444" y="2005"/>
                  </a:cubicBezTo>
                  <a:cubicBezTo>
                    <a:pt x="31470" y="2005"/>
                    <a:pt x="31494" y="2007"/>
                    <a:pt x="31518" y="2010"/>
                  </a:cubicBezTo>
                  <a:cubicBezTo>
                    <a:pt x="31551" y="2012"/>
                    <a:pt x="31582" y="2017"/>
                    <a:pt x="31613" y="2022"/>
                  </a:cubicBezTo>
                  <a:cubicBezTo>
                    <a:pt x="31683" y="2033"/>
                    <a:pt x="31761" y="2048"/>
                    <a:pt x="31857" y="2048"/>
                  </a:cubicBezTo>
                  <a:cubicBezTo>
                    <a:pt x="31867" y="2048"/>
                    <a:pt x="31878" y="2048"/>
                    <a:pt x="31888" y="2048"/>
                  </a:cubicBezTo>
                  <a:cubicBezTo>
                    <a:pt x="31952" y="2048"/>
                    <a:pt x="32023" y="2044"/>
                    <a:pt x="32104" y="2027"/>
                  </a:cubicBezTo>
                  <a:cubicBezTo>
                    <a:pt x="32140" y="2020"/>
                    <a:pt x="32181" y="2012"/>
                    <a:pt x="32222" y="2000"/>
                  </a:cubicBezTo>
                  <a:cubicBezTo>
                    <a:pt x="32293" y="1982"/>
                    <a:pt x="32347" y="1975"/>
                    <a:pt x="32395" y="1975"/>
                  </a:cubicBezTo>
                  <a:cubicBezTo>
                    <a:pt x="32423" y="1975"/>
                    <a:pt x="32449" y="1977"/>
                    <a:pt x="32475" y="1981"/>
                  </a:cubicBezTo>
                  <a:cubicBezTo>
                    <a:pt x="32507" y="1986"/>
                    <a:pt x="32540" y="1991"/>
                    <a:pt x="32573" y="2000"/>
                  </a:cubicBezTo>
                  <a:cubicBezTo>
                    <a:pt x="32601" y="2006"/>
                    <a:pt x="32628" y="2013"/>
                    <a:pt x="32658" y="2017"/>
                  </a:cubicBezTo>
                  <a:cubicBezTo>
                    <a:pt x="32721" y="2029"/>
                    <a:pt x="32792" y="2039"/>
                    <a:pt x="32875" y="2039"/>
                  </a:cubicBezTo>
                  <a:cubicBezTo>
                    <a:pt x="32966" y="2039"/>
                    <a:pt x="33072" y="2027"/>
                    <a:pt x="33198" y="1996"/>
                  </a:cubicBezTo>
                  <a:cubicBezTo>
                    <a:pt x="33341" y="1960"/>
                    <a:pt x="33444" y="1926"/>
                    <a:pt x="33526" y="1899"/>
                  </a:cubicBezTo>
                  <a:cubicBezTo>
                    <a:pt x="33587" y="1880"/>
                    <a:pt x="33637" y="1860"/>
                    <a:pt x="33685" y="1841"/>
                  </a:cubicBezTo>
                  <a:cubicBezTo>
                    <a:pt x="33745" y="1818"/>
                    <a:pt x="33803" y="1798"/>
                    <a:pt x="33878" y="1773"/>
                  </a:cubicBezTo>
                  <a:cubicBezTo>
                    <a:pt x="33940" y="1753"/>
                    <a:pt x="34010" y="1733"/>
                    <a:pt x="34106" y="1708"/>
                  </a:cubicBezTo>
                  <a:cubicBezTo>
                    <a:pt x="34125" y="1703"/>
                    <a:pt x="34142" y="1700"/>
                    <a:pt x="34158" y="1695"/>
                  </a:cubicBezTo>
                  <a:cubicBezTo>
                    <a:pt x="34264" y="1672"/>
                    <a:pt x="34337" y="1666"/>
                    <a:pt x="34406" y="1666"/>
                  </a:cubicBezTo>
                  <a:cubicBezTo>
                    <a:pt x="34437" y="1666"/>
                    <a:pt x="34467" y="1667"/>
                    <a:pt x="34499" y="1668"/>
                  </a:cubicBezTo>
                  <a:lnTo>
                    <a:pt x="34519" y="1668"/>
                  </a:lnTo>
                  <a:cubicBezTo>
                    <a:pt x="34528" y="1671"/>
                    <a:pt x="34536" y="1671"/>
                    <a:pt x="34546" y="1671"/>
                  </a:cubicBezTo>
                  <a:cubicBezTo>
                    <a:pt x="34572" y="1672"/>
                    <a:pt x="34600" y="1672"/>
                    <a:pt x="34629" y="1672"/>
                  </a:cubicBezTo>
                  <a:cubicBezTo>
                    <a:pt x="34701" y="1672"/>
                    <a:pt x="34780" y="1667"/>
                    <a:pt x="34881" y="1649"/>
                  </a:cubicBezTo>
                  <a:cubicBezTo>
                    <a:pt x="34909" y="1645"/>
                    <a:pt x="34939" y="1639"/>
                    <a:pt x="34969" y="1632"/>
                  </a:cubicBezTo>
                  <a:cubicBezTo>
                    <a:pt x="34994" y="1628"/>
                    <a:pt x="35017" y="1623"/>
                    <a:pt x="35042" y="1616"/>
                  </a:cubicBezTo>
                  <a:lnTo>
                    <a:pt x="35063" y="1610"/>
                  </a:lnTo>
                  <a:cubicBezTo>
                    <a:pt x="35114" y="1599"/>
                    <a:pt x="35163" y="1580"/>
                    <a:pt x="35205" y="1558"/>
                  </a:cubicBezTo>
                  <a:cubicBezTo>
                    <a:pt x="35265" y="1528"/>
                    <a:pt x="35319" y="1488"/>
                    <a:pt x="35364" y="1444"/>
                  </a:cubicBezTo>
                  <a:cubicBezTo>
                    <a:pt x="35365" y="1444"/>
                    <a:pt x="35365" y="1444"/>
                    <a:pt x="35365" y="1443"/>
                  </a:cubicBezTo>
                  <a:cubicBezTo>
                    <a:pt x="35366" y="1441"/>
                    <a:pt x="35371" y="1440"/>
                    <a:pt x="35371" y="1437"/>
                  </a:cubicBezTo>
                  <a:cubicBezTo>
                    <a:pt x="35395" y="1413"/>
                    <a:pt x="35417" y="1387"/>
                    <a:pt x="35437" y="1358"/>
                  </a:cubicBezTo>
                  <a:cubicBezTo>
                    <a:pt x="35482" y="1300"/>
                    <a:pt x="35517" y="1238"/>
                    <a:pt x="35544" y="1174"/>
                  </a:cubicBezTo>
                  <a:cubicBezTo>
                    <a:pt x="35557" y="1147"/>
                    <a:pt x="35567" y="1122"/>
                    <a:pt x="35576" y="1095"/>
                  </a:cubicBezTo>
                  <a:cubicBezTo>
                    <a:pt x="35602" y="1029"/>
                    <a:pt x="35619" y="964"/>
                    <a:pt x="35638" y="907"/>
                  </a:cubicBezTo>
                  <a:cubicBezTo>
                    <a:pt x="35658" y="845"/>
                    <a:pt x="35674" y="793"/>
                    <a:pt x="35688" y="751"/>
                  </a:cubicBezTo>
                  <a:cubicBezTo>
                    <a:pt x="35694" y="736"/>
                    <a:pt x="35698" y="721"/>
                    <a:pt x="35704" y="708"/>
                  </a:cubicBezTo>
                  <a:cubicBezTo>
                    <a:pt x="35730" y="647"/>
                    <a:pt x="35755" y="619"/>
                    <a:pt x="35788" y="610"/>
                  </a:cubicBezTo>
                  <a:cubicBezTo>
                    <a:pt x="35823" y="601"/>
                    <a:pt x="35852" y="597"/>
                    <a:pt x="35879" y="597"/>
                  </a:cubicBezTo>
                  <a:cubicBezTo>
                    <a:pt x="35936" y="597"/>
                    <a:pt x="35981" y="616"/>
                    <a:pt x="36045" y="650"/>
                  </a:cubicBezTo>
                  <a:cubicBezTo>
                    <a:pt x="36062" y="658"/>
                    <a:pt x="36077" y="668"/>
                    <a:pt x="36094" y="678"/>
                  </a:cubicBezTo>
                  <a:cubicBezTo>
                    <a:pt x="36127" y="697"/>
                    <a:pt x="36163" y="714"/>
                    <a:pt x="36201" y="736"/>
                  </a:cubicBezTo>
                  <a:lnTo>
                    <a:pt x="36202" y="736"/>
                  </a:lnTo>
                  <a:cubicBezTo>
                    <a:pt x="36297" y="783"/>
                    <a:pt x="36413" y="828"/>
                    <a:pt x="36560" y="842"/>
                  </a:cubicBezTo>
                  <a:cubicBezTo>
                    <a:pt x="36594" y="846"/>
                    <a:pt x="36630" y="847"/>
                    <a:pt x="36668" y="847"/>
                  </a:cubicBezTo>
                  <a:cubicBezTo>
                    <a:pt x="36698" y="847"/>
                    <a:pt x="36729" y="846"/>
                    <a:pt x="36762" y="844"/>
                  </a:cubicBezTo>
                  <a:cubicBezTo>
                    <a:pt x="36774" y="842"/>
                    <a:pt x="36788" y="842"/>
                    <a:pt x="36800" y="841"/>
                  </a:cubicBezTo>
                  <a:cubicBezTo>
                    <a:pt x="36836" y="837"/>
                    <a:pt x="36868" y="835"/>
                    <a:pt x="36896" y="831"/>
                  </a:cubicBezTo>
                  <a:cubicBezTo>
                    <a:pt x="36921" y="829"/>
                    <a:pt x="36938" y="829"/>
                    <a:pt x="36959" y="829"/>
                  </a:cubicBezTo>
                  <a:cubicBezTo>
                    <a:pt x="36971" y="829"/>
                    <a:pt x="36984" y="829"/>
                    <a:pt x="36995" y="829"/>
                  </a:cubicBezTo>
                  <a:cubicBezTo>
                    <a:pt x="37076" y="829"/>
                    <a:pt x="37126" y="838"/>
                    <a:pt x="37220" y="857"/>
                  </a:cubicBezTo>
                  <a:cubicBezTo>
                    <a:pt x="37243" y="863"/>
                    <a:pt x="37267" y="865"/>
                    <a:pt x="37296" y="871"/>
                  </a:cubicBezTo>
                  <a:cubicBezTo>
                    <a:pt x="37361" y="884"/>
                    <a:pt x="37441" y="899"/>
                    <a:pt x="37543" y="910"/>
                  </a:cubicBezTo>
                  <a:cubicBezTo>
                    <a:pt x="37708" y="935"/>
                    <a:pt x="37810" y="935"/>
                    <a:pt x="37878" y="935"/>
                  </a:cubicBezTo>
                  <a:cubicBezTo>
                    <a:pt x="37903" y="935"/>
                    <a:pt x="37918" y="935"/>
                    <a:pt x="37936" y="938"/>
                  </a:cubicBezTo>
                  <a:cubicBezTo>
                    <a:pt x="37939" y="938"/>
                    <a:pt x="37942" y="939"/>
                    <a:pt x="37943" y="939"/>
                  </a:cubicBezTo>
                  <a:cubicBezTo>
                    <a:pt x="37976" y="949"/>
                    <a:pt x="38018" y="972"/>
                    <a:pt x="38121" y="1040"/>
                  </a:cubicBezTo>
                  <a:cubicBezTo>
                    <a:pt x="38128" y="1046"/>
                    <a:pt x="38134" y="1050"/>
                    <a:pt x="38141" y="1053"/>
                  </a:cubicBezTo>
                  <a:cubicBezTo>
                    <a:pt x="38160" y="1066"/>
                    <a:pt x="38180" y="1076"/>
                    <a:pt x="38199" y="1086"/>
                  </a:cubicBezTo>
                  <a:cubicBezTo>
                    <a:pt x="38236" y="1105"/>
                    <a:pt x="38274" y="1118"/>
                    <a:pt x="38311" y="1130"/>
                  </a:cubicBezTo>
                  <a:cubicBezTo>
                    <a:pt x="38315" y="1131"/>
                    <a:pt x="38317" y="1131"/>
                    <a:pt x="38321" y="1131"/>
                  </a:cubicBezTo>
                  <a:cubicBezTo>
                    <a:pt x="38373" y="1145"/>
                    <a:pt x="38427" y="1151"/>
                    <a:pt x="38478" y="1151"/>
                  </a:cubicBezTo>
                  <a:cubicBezTo>
                    <a:pt x="38483" y="1151"/>
                    <a:pt x="38489" y="1151"/>
                    <a:pt x="38494" y="1151"/>
                  </a:cubicBezTo>
                  <a:cubicBezTo>
                    <a:pt x="38528" y="1151"/>
                    <a:pt x="38562" y="1147"/>
                    <a:pt x="38593" y="1141"/>
                  </a:cubicBezTo>
                  <a:cubicBezTo>
                    <a:pt x="38610" y="1140"/>
                    <a:pt x="38626" y="1137"/>
                    <a:pt x="38642" y="1133"/>
                  </a:cubicBezTo>
                  <a:cubicBezTo>
                    <a:pt x="38672" y="1127"/>
                    <a:pt x="38699" y="1118"/>
                    <a:pt x="38727" y="1111"/>
                  </a:cubicBezTo>
                  <a:cubicBezTo>
                    <a:pt x="38780" y="1092"/>
                    <a:pt x="38834" y="1073"/>
                    <a:pt x="38880" y="1053"/>
                  </a:cubicBezTo>
                  <a:lnTo>
                    <a:pt x="38881" y="1053"/>
                  </a:lnTo>
                  <a:cubicBezTo>
                    <a:pt x="38902" y="1044"/>
                    <a:pt x="38917" y="1037"/>
                    <a:pt x="38936" y="1030"/>
                  </a:cubicBezTo>
                  <a:cubicBezTo>
                    <a:pt x="38964" y="1017"/>
                    <a:pt x="38987" y="1008"/>
                    <a:pt x="39008" y="998"/>
                  </a:cubicBezTo>
                  <a:cubicBezTo>
                    <a:pt x="39077" y="970"/>
                    <a:pt x="39119" y="958"/>
                    <a:pt x="39147" y="958"/>
                  </a:cubicBezTo>
                  <a:cubicBezTo>
                    <a:pt x="39153" y="958"/>
                    <a:pt x="39158" y="958"/>
                    <a:pt x="39163" y="959"/>
                  </a:cubicBezTo>
                  <a:cubicBezTo>
                    <a:pt x="39173" y="961"/>
                    <a:pt x="39182" y="965"/>
                    <a:pt x="39190" y="968"/>
                  </a:cubicBezTo>
                  <a:cubicBezTo>
                    <a:pt x="39225" y="991"/>
                    <a:pt x="39234" y="997"/>
                    <a:pt x="39218" y="1140"/>
                  </a:cubicBezTo>
                  <a:cubicBezTo>
                    <a:pt x="39216" y="1156"/>
                    <a:pt x="39213" y="1174"/>
                    <a:pt x="39212" y="1193"/>
                  </a:cubicBezTo>
                  <a:cubicBezTo>
                    <a:pt x="39206" y="1236"/>
                    <a:pt x="39199" y="1286"/>
                    <a:pt x="39197" y="1337"/>
                  </a:cubicBezTo>
                  <a:cubicBezTo>
                    <a:pt x="39189" y="1428"/>
                    <a:pt x="39189" y="1529"/>
                    <a:pt x="39209" y="1638"/>
                  </a:cubicBezTo>
                  <a:cubicBezTo>
                    <a:pt x="39218" y="1684"/>
                    <a:pt x="39231" y="1733"/>
                    <a:pt x="39248" y="1784"/>
                  </a:cubicBezTo>
                  <a:cubicBezTo>
                    <a:pt x="39257" y="1807"/>
                    <a:pt x="39267" y="1831"/>
                    <a:pt x="39278" y="1856"/>
                  </a:cubicBezTo>
                  <a:cubicBezTo>
                    <a:pt x="39293" y="1885"/>
                    <a:pt x="39307" y="1911"/>
                    <a:pt x="39322" y="1937"/>
                  </a:cubicBezTo>
                  <a:cubicBezTo>
                    <a:pt x="39450" y="2149"/>
                    <a:pt x="39630" y="2261"/>
                    <a:pt x="39766" y="2346"/>
                  </a:cubicBezTo>
                  <a:cubicBezTo>
                    <a:pt x="39802" y="2370"/>
                    <a:pt x="39833" y="2390"/>
                    <a:pt x="39856" y="2406"/>
                  </a:cubicBezTo>
                  <a:cubicBezTo>
                    <a:pt x="39896" y="2433"/>
                    <a:pt x="39921" y="2453"/>
                    <a:pt x="39934" y="2471"/>
                  </a:cubicBezTo>
                  <a:cubicBezTo>
                    <a:pt x="39947" y="2488"/>
                    <a:pt x="39949" y="2504"/>
                    <a:pt x="39949" y="2521"/>
                  </a:cubicBezTo>
                  <a:cubicBezTo>
                    <a:pt x="39949" y="2531"/>
                    <a:pt x="39949" y="2538"/>
                    <a:pt x="39948" y="2549"/>
                  </a:cubicBezTo>
                  <a:cubicBezTo>
                    <a:pt x="39947" y="2575"/>
                    <a:pt x="39941" y="2593"/>
                    <a:pt x="39928" y="2615"/>
                  </a:cubicBezTo>
                  <a:lnTo>
                    <a:pt x="39926" y="2618"/>
                  </a:lnTo>
                  <a:cubicBezTo>
                    <a:pt x="39899" y="2654"/>
                    <a:pt x="39847" y="2693"/>
                    <a:pt x="39743" y="2764"/>
                  </a:cubicBezTo>
                  <a:cubicBezTo>
                    <a:pt x="39737" y="2767"/>
                    <a:pt x="39733" y="2771"/>
                    <a:pt x="39726" y="2774"/>
                  </a:cubicBezTo>
                  <a:lnTo>
                    <a:pt x="39724" y="2777"/>
                  </a:lnTo>
                  <a:cubicBezTo>
                    <a:pt x="39710" y="2785"/>
                    <a:pt x="39695" y="2795"/>
                    <a:pt x="39681" y="2807"/>
                  </a:cubicBezTo>
                  <a:cubicBezTo>
                    <a:pt x="39675" y="2810"/>
                    <a:pt x="39668" y="2814"/>
                    <a:pt x="39661" y="2820"/>
                  </a:cubicBezTo>
                  <a:cubicBezTo>
                    <a:pt x="39603" y="2857"/>
                    <a:pt x="39544" y="2904"/>
                    <a:pt x="39488" y="2960"/>
                  </a:cubicBezTo>
                  <a:cubicBezTo>
                    <a:pt x="39470" y="2979"/>
                    <a:pt x="39451" y="2996"/>
                    <a:pt x="39434" y="3018"/>
                  </a:cubicBezTo>
                  <a:cubicBezTo>
                    <a:pt x="39387" y="3073"/>
                    <a:pt x="39348" y="3135"/>
                    <a:pt x="39319" y="3210"/>
                  </a:cubicBezTo>
                  <a:cubicBezTo>
                    <a:pt x="39296" y="3263"/>
                    <a:pt x="39278" y="3327"/>
                    <a:pt x="39271" y="3393"/>
                  </a:cubicBezTo>
                  <a:cubicBezTo>
                    <a:pt x="39270" y="3409"/>
                    <a:pt x="39268" y="3426"/>
                    <a:pt x="39267" y="3444"/>
                  </a:cubicBezTo>
                  <a:cubicBezTo>
                    <a:pt x="39264" y="3478"/>
                    <a:pt x="39262" y="3510"/>
                    <a:pt x="39261" y="3539"/>
                  </a:cubicBezTo>
                  <a:cubicBezTo>
                    <a:pt x="39259" y="3601"/>
                    <a:pt x="39259" y="3653"/>
                    <a:pt x="39261" y="3698"/>
                  </a:cubicBezTo>
                  <a:cubicBezTo>
                    <a:pt x="39262" y="3725"/>
                    <a:pt x="39262" y="3748"/>
                    <a:pt x="39267" y="3770"/>
                  </a:cubicBezTo>
                  <a:lnTo>
                    <a:pt x="39267" y="3773"/>
                  </a:lnTo>
                  <a:cubicBezTo>
                    <a:pt x="39271" y="3848"/>
                    <a:pt x="39281" y="3910"/>
                    <a:pt x="39288" y="3968"/>
                  </a:cubicBezTo>
                  <a:cubicBezTo>
                    <a:pt x="39290" y="3976"/>
                    <a:pt x="39290" y="3985"/>
                    <a:pt x="39291" y="3994"/>
                  </a:cubicBezTo>
                  <a:cubicBezTo>
                    <a:pt x="39296" y="4022"/>
                    <a:pt x="39298" y="4050"/>
                    <a:pt x="39303" y="4080"/>
                  </a:cubicBezTo>
                  <a:lnTo>
                    <a:pt x="39303" y="4083"/>
                  </a:lnTo>
                  <a:cubicBezTo>
                    <a:pt x="39306" y="4121"/>
                    <a:pt x="39307" y="4162"/>
                    <a:pt x="39307" y="4210"/>
                  </a:cubicBezTo>
                  <a:cubicBezTo>
                    <a:pt x="39310" y="4236"/>
                    <a:pt x="39310" y="4261"/>
                    <a:pt x="39307" y="4292"/>
                  </a:cubicBezTo>
                  <a:cubicBezTo>
                    <a:pt x="39307" y="4318"/>
                    <a:pt x="39306" y="4346"/>
                    <a:pt x="39304" y="4375"/>
                  </a:cubicBezTo>
                  <a:cubicBezTo>
                    <a:pt x="39299" y="4473"/>
                    <a:pt x="39310" y="4562"/>
                    <a:pt x="39335" y="4639"/>
                  </a:cubicBezTo>
                  <a:lnTo>
                    <a:pt x="39335" y="4639"/>
                  </a:lnTo>
                  <a:cubicBezTo>
                    <a:pt x="39339" y="4652"/>
                    <a:pt x="39343" y="4664"/>
                    <a:pt x="39348" y="4676"/>
                  </a:cubicBezTo>
                  <a:cubicBezTo>
                    <a:pt x="39385" y="4786"/>
                    <a:pt x="39447" y="4874"/>
                    <a:pt x="39514" y="4949"/>
                  </a:cubicBezTo>
                  <a:cubicBezTo>
                    <a:pt x="39519" y="4953"/>
                    <a:pt x="39522" y="4959"/>
                    <a:pt x="39528" y="4965"/>
                  </a:cubicBezTo>
                  <a:lnTo>
                    <a:pt x="39528" y="4964"/>
                  </a:lnTo>
                  <a:lnTo>
                    <a:pt x="39528" y="4964"/>
                  </a:lnTo>
                  <a:cubicBezTo>
                    <a:pt x="39574" y="5014"/>
                    <a:pt x="39623" y="5059"/>
                    <a:pt x="39667" y="5096"/>
                  </a:cubicBezTo>
                  <a:cubicBezTo>
                    <a:pt x="39804" y="5219"/>
                    <a:pt x="39838" y="5259"/>
                    <a:pt x="39833" y="5340"/>
                  </a:cubicBezTo>
                  <a:cubicBezTo>
                    <a:pt x="39831" y="5376"/>
                    <a:pt x="39817" y="5404"/>
                    <a:pt x="39769" y="5441"/>
                  </a:cubicBezTo>
                  <a:cubicBezTo>
                    <a:pt x="39747" y="5459"/>
                    <a:pt x="39721" y="5479"/>
                    <a:pt x="39682" y="5502"/>
                  </a:cubicBezTo>
                  <a:cubicBezTo>
                    <a:pt x="39664" y="5516"/>
                    <a:pt x="39639" y="5531"/>
                    <a:pt x="39613" y="5548"/>
                  </a:cubicBezTo>
                  <a:cubicBezTo>
                    <a:pt x="39421" y="5665"/>
                    <a:pt x="39131" y="5841"/>
                    <a:pt x="39109" y="6231"/>
                  </a:cubicBezTo>
                  <a:cubicBezTo>
                    <a:pt x="39091" y="6534"/>
                    <a:pt x="39166" y="6704"/>
                    <a:pt x="39225" y="6840"/>
                  </a:cubicBezTo>
                  <a:cubicBezTo>
                    <a:pt x="39270" y="6944"/>
                    <a:pt x="39300" y="7013"/>
                    <a:pt x="39291" y="7175"/>
                  </a:cubicBezTo>
                  <a:cubicBezTo>
                    <a:pt x="39290" y="7191"/>
                    <a:pt x="39290" y="7205"/>
                    <a:pt x="39290" y="7223"/>
                  </a:cubicBezTo>
                  <a:cubicBezTo>
                    <a:pt x="39281" y="7381"/>
                    <a:pt x="39274" y="7482"/>
                    <a:pt x="39267" y="7570"/>
                  </a:cubicBezTo>
                  <a:cubicBezTo>
                    <a:pt x="39264" y="7592"/>
                    <a:pt x="39262" y="7612"/>
                    <a:pt x="39261" y="7631"/>
                  </a:cubicBezTo>
                  <a:cubicBezTo>
                    <a:pt x="39255" y="7716"/>
                    <a:pt x="39248" y="7801"/>
                    <a:pt x="39241" y="7931"/>
                  </a:cubicBezTo>
                  <a:cubicBezTo>
                    <a:pt x="39239" y="7982"/>
                    <a:pt x="39236" y="8038"/>
                    <a:pt x="39232" y="8103"/>
                  </a:cubicBezTo>
                  <a:cubicBezTo>
                    <a:pt x="39226" y="8190"/>
                    <a:pt x="39190" y="8223"/>
                    <a:pt x="39047" y="8330"/>
                  </a:cubicBezTo>
                  <a:cubicBezTo>
                    <a:pt x="38938" y="8413"/>
                    <a:pt x="38790" y="8525"/>
                    <a:pt x="38699" y="8711"/>
                  </a:cubicBezTo>
                  <a:cubicBezTo>
                    <a:pt x="38663" y="8786"/>
                    <a:pt x="38639" y="8875"/>
                    <a:pt x="38630" y="8979"/>
                  </a:cubicBezTo>
                  <a:cubicBezTo>
                    <a:pt x="38627" y="8987"/>
                    <a:pt x="38627" y="8995"/>
                    <a:pt x="38627" y="9002"/>
                  </a:cubicBezTo>
                  <a:cubicBezTo>
                    <a:pt x="38626" y="9020"/>
                    <a:pt x="38626" y="9034"/>
                    <a:pt x="38626" y="9046"/>
                  </a:cubicBezTo>
                  <a:cubicBezTo>
                    <a:pt x="38624" y="9303"/>
                    <a:pt x="38733" y="9477"/>
                    <a:pt x="38842" y="9601"/>
                  </a:cubicBezTo>
                  <a:cubicBezTo>
                    <a:pt x="38874" y="9642"/>
                    <a:pt x="38909" y="9678"/>
                    <a:pt x="38939" y="9708"/>
                  </a:cubicBezTo>
                  <a:cubicBezTo>
                    <a:pt x="39060" y="9832"/>
                    <a:pt x="39089" y="9871"/>
                    <a:pt x="39083" y="9962"/>
                  </a:cubicBezTo>
                  <a:lnTo>
                    <a:pt x="39083" y="9970"/>
                  </a:lnTo>
                  <a:cubicBezTo>
                    <a:pt x="39082" y="9980"/>
                    <a:pt x="39082" y="9987"/>
                    <a:pt x="39082" y="9994"/>
                  </a:cubicBezTo>
                  <a:cubicBezTo>
                    <a:pt x="39081" y="10049"/>
                    <a:pt x="39083" y="10099"/>
                    <a:pt x="39091" y="10149"/>
                  </a:cubicBezTo>
                  <a:cubicBezTo>
                    <a:pt x="39101" y="10208"/>
                    <a:pt x="39115" y="10263"/>
                    <a:pt x="39134" y="10312"/>
                  </a:cubicBezTo>
                  <a:cubicBezTo>
                    <a:pt x="39174" y="10414"/>
                    <a:pt x="39231" y="10499"/>
                    <a:pt x="39285" y="10566"/>
                  </a:cubicBezTo>
                  <a:cubicBezTo>
                    <a:pt x="39313" y="10600"/>
                    <a:pt x="39340" y="10631"/>
                    <a:pt x="39365" y="10658"/>
                  </a:cubicBezTo>
                  <a:cubicBezTo>
                    <a:pt x="39469" y="10775"/>
                    <a:pt x="39502" y="10817"/>
                    <a:pt x="39495" y="10919"/>
                  </a:cubicBezTo>
                  <a:cubicBezTo>
                    <a:pt x="39492" y="10986"/>
                    <a:pt x="39469" y="11022"/>
                    <a:pt x="39387" y="11085"/>
                  </a:cubicBezTo>
                  <a:cubicBezTo>
                    <a:pt x="39365" y="11103"/>
                    <a:pt x="39340" y="11121"/>
                    <a:pt x="39310" y="11145"/>
                  </a:cubicBezTo>
                  <a:cubicBezTo>
                    <a:pt x="39283" y="11166"/>
                    <a:pt x="39252" y="11188"/>
                    <a:pt x="39219" y="11215"/>
                  </a:cubicBezTo>
                  <a:cubicBezTo>
                    <a:pt x="39070" y="11334"/>
                    <a:pt x="38900" y="11511"/>
                    <a:pt x="38881" y="11817"/>
                  </a:cubicBezTo>
                  <a:cubicBezTo>
                    <a:pt x="38878" y="11894"/>
                    <a:pt x="38873" y="11936"/>
                    <a:pt x="38870" y="11959"/>
                  </a:cubicBezTo>
                  <a:cubicBezTo>
                    <a:pt x="38867" y="11960"/>
                    <a:pt x="38864" y="11960"/>
                    <a:pt x="38864" y="11962"/>
                  </a:cubicBezTo>
                  <a:cubicBezTo>
                    <a:pt x="38824" y="11988"/>
                    <a:pt x="38770" y="12022"/>
                    <a:pt x="38701" y="12080"/>
                  </a:cubicBezTo>
                  <a:cubicBezTo>
                    <a:pt x="38678" y="12099"/>
                    <a:pt x="38655" y="12123"/>
                    <a:pt x="38626" y="12148"/>
                  </a:cubicBezTo>
                  <a:cubicBezTo>
                    <a:pt x="38597" y="12177"/>
                    <a:pt x="38567" y="12210"/>
                    <a:pt x="38533" y="12247"/>
                  </a:cubicBezTo>
                  <a:cubicBezTo>
                    <a:pt x="38473" y="12321"/>
                    <a:pt x="38427" y="12398"/>
                    <a:pt x="38395" y="12470"/>
                  </a:cubicBezTo>
                  <a:lnTo>
                    <a:pt x="38395" y="12471"/>
                  </a:lnTo>
                  <a:cubicBezTo>
                    <a:pt x="38330" y="12617"/>
                    <a:pt x="38314" y="12753"/>
                    <a:pt x="38302" y="12861"/>
                  </a:cubicBezTo>
                  <a:cubicBezTo>
                    <a:pt x="38301" y="12868"/>
                    <a:pt x="38301" y="12875"/>
                    <a:pt x="38301" y="12883"/>
                  </a:cubicBezTo>
                  <a:cubicBezTo>
                    <a:pt x="38301" y="12888"/>
                    <a:pt x="38300" y="12891"/>
                    <a:pt x="38300" y="12897"/>
                  </a:cubicBezTo>
                  <a:cubicBezTo>
                    <a:pt x="38295" y="12942"/>
                    <a:pt x="38289" y="12999"/>
                    <a:pt x="38287" y="13008"/>
                  </a:cubicBezTo>
                  <a:cubicBezTo>
                    <a:pt x="38287" y="13008"/>
                    <a:pt x="38285" y="13011"/>
                    <a:pt x="38278" y="13014"/>
                  </a:cubicBezTo>
                  <a:cubicBezTo>
                    <a:pt x="38268" y="13018"/>
                    <a:pt x="38253" y="13023"/>
                    <a:pt x="38230" y="13030"/>
                  </a:cubicBezTo>
                  <a:cubicBezTo>
                    <a:pt x="38218" y="13033"/>
                    <a:pt x="38206" y="13035"/>
                    <a:pt x="38194" y="13035"/>
                  </a:cubicBezTo>
                  <a:cubicBezTo>
                    <a:pt x="38141" y="13035"/>
                    <a:pt x="38083" y="12997"/>
                    <a:pt x="37950" y="12884"/>
                  </a:cubicBezTo>
                  <a:cubicBezTo>
                    <a:pt x="37914" y="12854"/>
                    <a:pt x="37875" y="12819"/>
                    <a:pt x="37830" y="12787"/>
                  </a:cubicBezTo>
                  <a:cubicBezTo>
                    <a:pt x="37700" y="12689"/>
                    <a:pt x="37535" y="12593"/>
                    <a:pt x="37326" y="12593"/>
                  </a:cubicBezTo>
                  <a:cubicBezTo>
                    <a:pt x="37291" y="12593"/>
                    <a:pt x="37256" y="12595"/>
                    <a:pt x="37218" y="12601"/>
                  </a:cubicBezTo>
                  <a:cubicBezTo>
                    <a:pt x="37191" y="12604"/>
                    <a:pt x="37166" y="12610"/>
                    <a:pt x="37139" y="12617"/>
                  </a:cubicBezTo>
                  <a:cubicBezTo>
                    <a:pt x="37074" y="12633"/>
                    <a:pt x="37018" y="12657"/>
                    <a:pt x="36969" y="12686"/>
                  </a:cubicBezTo>
                  <a:cubicBezTo>
                    <a:pt x="36957" y="12691"/>
                    <a:pt x="36946" y="12698"/>
                    <a:pt x="36937" y="12708"/>
                  </a:cubicBezTo>
                  <a:cubicBezTo>
                    <a:pt x="36827" y="12781"/>
                    <a:pt x="36752" y="12884"/>
                    <a:pt x="36699" y="12997"/>
                  </a:cubicBezTo>
                  <a:cubicBezTo>
                    <a:pt x="36697" y="12999"/>
                    <a:pt x="36697" y="13001"/>
                    <a:pt x="36694" y="13005"/>
                  </a:cubicBezTo>
                  <a:cubicBezTo>
                    <a:pt x="36664" y="13070"/>
                    <a:pt x="36642" y="13135"/>
                    <a:pt x="36622" y="13200"/>
                  </a:cubicBezTo>
                  <a:cubicBezTo>
                    <a:pt x="36601" y="13268"/>
                    <a:pt x="36586" y="13337"/>
                    <a:pt x="36570" y="13401"/>
                  </a:cubicBezTo>
                  <a:cubicBezTo>
                    <a:pt x="36569" y="13405"/>
                    <a:pt x="36569" y="13409"/>
                    <a:pt x="36567" y="13415"/>
                  </a:cubicBezTo>
                  <a:lnTo>
                    <a:pt x="36567" y="13417"/>
                  </a:lnTo>
                  <a:cubicBezTo>
                    <a:pt x="36562" y="13440"/>
                    <a:pt x="36554" y="13467"/>
                    <a:pt x="36547" y="13495"/>
                  </a:cubicBezTo>
                  <a:lnTo>
                    <a:pt x="36547" y="13496"/>
                  </a:lnTo>
                  <a:cubicBezTo>
                    <a:pt x="36517" y="13611"/>
                    <a:pt x="36478" y="13734"/>
                    <a:pt x="36435" y="13744"/>
                  </a:cubicBezTo>
                  <a:cubicBezTo>
                    <a:pt x="36426" y="13746"/>
                    <a:pt x="36418" y="13748"/>
                    <a:pt x="36410" y="13748"/>
                  </a:cubicBezTo>
                  <a:cubicBezTo>
                    <a:pt x="36407" y="13748"/>
                    <a:pt x="36404" y="13748"/>
                    <a:pt x="36401" y="13747"/>
                  </a:cubicBezTo>
                  <a:cubicBezTo>
                    <a:pt x="36355" y="13744"/>
                    <a:pt x="36305" y="13711"/>
                    <a:pt x="36215" y="13632"/>
                  </a:cubicBezTo>
                  <a:cubicBezTo>
                    <a:pt x="36196" y="13614"/>
                    <a:pt x="36179" y="13599"/>
                    <a:pt x="36157" y="13578"/>
                  </a:cubicBezTo>
                  <a:cubicBezTo>
                    <a:pt x="36110" y="13535"/>
                    <a:pt x="36055" y="13487"/>
                    <a:pt x="35993" y="13438"/>
                  </a:cubicBezTo>
                  <a:cubicBezTo>
                    <a:pt x="35970" y="13418"/>
                    <a:pt x="35942" y="13402"/>
                    <a:pt x="35915" y="13383"/>
                  </a:cubicBezTo>
                  <a:cubicBezTo>
                    <a:pt x="35833" y="13330"/>
                    <a:pt x="35737" y="13285"/>
                    <a:pt x="35629" y="13266"/>
                  </a:cubicBezTo>
                  <a:cubicBezTo>
                    <a:pt x="35625" y="13265"/>
                    <a:pt x="35622" y="13265"/>
                    <a:pt x="35616" y="13265"/>
                  </a:cubicBezTo>
                  <a:cubicBezTo>
                    <a:pt x="35603" y="13264"/>
                    <a:pt x="35589" y="13259"/>
                    <a:pt x="35576" y="13259"/>
                  </a:cubicBezTo>
                  <a:cubicBezTo>
                    <a:pt x="35551" y="13256"/>
                    <a:pt x="35526" y="13255"/>
                    <a:pt x="35500" y="13255"/>
                  </a:cubicBezTo>
                  <a:cubicBezTo>
                    <a:pt x="35447" y="13255"/>
                    <a:pt x="35390" y="13262"/>
                    <a:pt x="35329" y="13278"/>
                  </a:cubicBezTo>
                  <a:cubicBezTo>
                    <a:pt x="35229" y="13303"/>
                    <a:pt x="35160" y="13311"/>
                    <a:pt x="35098" y="13314"/>
                  </a:cubicBezTo>
                  <a:lnTo>
                    <a:pt x="35096" y="13314"/>
                  </a:lnTo>
                  <a:cubicBezTo>
                    <a:pt x="35044" y="13314"/>
                    <a:pt x="34997" y="13310"/>
                    <a:pt x="34946" y="13304"/>
                  </a:cubicBezTo>
                  <a:cubicBezTo>
                    <a:pt x="34909" y="13301"/>
                    <a:pt x="34867" y="13295"/>
                    <a:pt x="34822" y="13295"/>
                  </a:cubicBezTo>
                  <a:lnTo>
                    <a:pt x="34821" y="13295"/>
                  </a:lnTo>
                  <a:cubicBezTo>
                    <a:pt x="34799" y="13294"/>
                    <a:pt x="34775" y="13293"/>
                    <a:pt x="34751" y="13293"/>
                  </a:cubicBezTo>
                  <a:cubicBezTo>
                    <a:pt x="34682" y="13293"/>
                    <a:pt x="34604" y="13299"/>
                    <a:pt x="34513" y="13314"/>
                  </a:cubicBezTo>
                  <a:cubicBezTo>
                    <a:pt x="34467" y="13323"/>
                    <a:pt x="34417" y="13333"/>
                    <a:pt x="34360" y="13346"/>
                  </a:cubicBezTo>
                  <a:cubicBezTo>
                    <a:pt x="34317" y="13357"/>
                    <a:pt x="34277" y="13369"/>
                    <a:pt x="34240" y="13382"/>
                  </a:cubicBezTo>
                  <a:cubicBezTo>
                    <a:pt x="34142" y="13420"/>
                    <a:pt x="34064" y="13470"/>
                    <a:pt x="33999" y="13525"/>
                  </a:cubicBezTo>
                  <a:cubicBezTo>
                    <a:pt x="33913" y="13597"/>
                    <a:pt x="33854" y="13675"/>
                    <a:pt x="33803" y="13747"/>
                  </a:cubicBezTo>
                  <a:cubicBezTo>
                    <a:pt x="33793" y="13762"/>
                    <a:pt x="33783" y="13776"/>
                    <a:pt x="33774" y="13788"/>
                  </a:cubicBezTo>
                  <a:cubicBezTo>
                    <a:pt x="33754" y="13816"/>
                    <a:pt x="33738" y="13841"/>
                    <a:pt x="33719" y="13863"/>
                  </a:cubicBezTo>
                  <a:cubicBezTo>
                    <a:pt x="33716" y="13870"/>
                    <a:pt x="33711" y="13874"/>
                    <a:pt x="33706" y="13880"/>
                  </a:cubicBezTo>
                  <a:cubicBezTo>
                    <a:pt x="33676" y="13920"/>
                    <a:pt x="33646" y="13946"/>
                    <a:pt x="33601" y="13967"/>
                  </a:cubicBezTo>
                  <a:cubicBezTo>
                    <a:pt x="33581" y="13975"/>
                    <a:pt x="33561" y="13985"/>
                    <a:pt x="33533" y="13990"/>
                  </a:cubicBezTo>
                  <a:cubicBezTo>
                    <a:pt x="33443" y="14014"/>
                    <a:pt x="33377" y="14021"/>
                    <a:pt x="33318" y="14021"/>
                  </a:cubicBezTo>
                  <a:cubicBezTo>
                    <a:pt x="33281" y="14021"/>
                    <a:pt x="33246" y="14018"/>
                    <a:pt x="33211" y="14014"/>
                  </a:cubicBezTo>
                  <a:cubicBezTo>
                    <a:pt x="33211" y="14014"/>
                    <a:pt x="33210" y="14015"/>
                    <a:pt x="33209" y="14015"/>
                  </a:cubicBezTo>
                  <a:cubicBezTo>
                    <a:pt x="33209" y="14015"/>
                    <a:pt x="33208" y="14015"/>
                    <a:pt x="33208" y="14014"/>
                  </a:cubicBezTo>
                  <a:cubicBezTo>
                    <a:pt x="33192" y="14011"/>
                    <a:pt x="33177" y="14008"/>
                    <a:pt x="33161" y="14007"/>
                  </a:cubicBezTo>
                  <a:cubicBezTo>
                    <a:pt x="33155" y="14007"/>
                    <a:pt x="33151" y="14004"/>
                    <a:pt x="33148" y="14004"/>
                  </a:cubicBezTo>
                  <a:cubicBezTo>
                    <a:pt x="33082" y="13995"/>
                    <a:pt x="33008" y="13985"/>
                    <a:pt x="32919" y="13985"/>
                  </a:cubicBezTo>
                  <a:cubicBezTo>
                    <a:pt x="32913" y="13985"/>
                    <a:pt x="32907" y="13985"/>
                    <a:pt x="32901" y="13985"/>
                  </a:cubicBezTo>
                  <a:cubicBezTo>
                    <a:pt x="32866" y="13985"/>
                    <a:pt x="32829" y="13987"/>
                    <a:pt x="32788" y="13993"/>
                  </a:cubicBezTo>
                  <a:cubicBezTo>
                    <a:pt x="32746" y="13995"/>
                    <a:pt x="32702" y="14003"/>
                    <a:pt x="32656" y="14011"/>
                  </a:cubicBezTo>
                  <a:cubicBezTo>
                    <a:pt x="32624" y="14017"/>
                    <a:pt x="32592" y="14024"/>
                    <a:pt x="32557" y="14033"/>
                  </a:cubicBezTo>
                  <a:cubicBezTo>
                    <a:pt x="32518" y="14043"/>
                    <a:pt x="32482" y="14053"/>
                    <a:pt x="32448" y="14065"/>
                  </a:cubicBezTo>
                  <a:cubicBezTo>
                    <a:pt x="32407" y="14076"/>
                    <a:pt x="32370" y="14091"/>
                    <a:pt x="32335" y="14104"/>
                  </a:cubicBezTo>
                  <a:cubicBezTo>
                    <a:pt x="32244" y="14141"/>
                    <a:pt x="32173" y="14183"/>
                    <a:pt x="32114" y="14221"/>
                  </a:cubicBezTo>
                  <a:cubicBezTo>
                    <a:pt x="32075" y="14247"/>
                    <a:pt x="32042" y="14270"/>
                    <a:pt x="32010" y="14293"/>
                  </a:cubicBezTo>
                  <a:cubicBezTo>
                    <a:pt x="31964" y="14327"/>
                    <a:pt x="31924" y="14358"/>
                    <a:pt x="31873" y="14384"/>
                  </a:cubicBezTo>
                  <a:cubicBezTo>
                    <a:pt x="31866" y="14387"/>
                    <a:pt x="31857" y="14392"/>
                    <a:pt x="31850" y="14397"/>
                  </a:cubicBezTo>
                  <a:cubicBezTo>
                    <a:pt x="31804" y="14420"/>
                    <a:pt x="31749" y="14437"/>
                    <a:pt x="31674" y="14457"/>
                  </a:cubicBezTo>
                  <a:cubicBezTo>
                    <a:pt x="31645" y="14464"/>
                    <a:pt x="31620" y="14468"/>
                    <a:pt x="31597" y="14468"/>
                  </a:cubicBezTo>
                  <a:cubicBezTo>
                    <a:pt x="31530" y="14468"/>
                    <a:pt x="31475" y="14439"/>
                    <a:pt x="31374" y="14382"/>
                  </a:cubicBezTo>
                  <a:cubicBezTo>
                    <a:pt x="31294" y="14339"/>
                    <a:pt x="31198" y="14283"/>
                    <a:pt x="31071" y="14250"/>
                  </a:cubicBezTo>
                  <a:cubicBezTo>
                    <a:pt x="31071" y="14249"/>
                    <a:pt x="31070" y="14249"/>
                    <a:pt x="31070" y="14249"/>
                  </a:cubicBezTo>
                  <a:cubicBezTo>
                    <a:pt x="31070" y="14249"/>
                    <a:pt x="31069" y="14250"/>
                    <a:pt x="31069" y="14250"/>
                  </a:cubicBezTo>
                  <a:cubicBezTo>
                    <a:pt x="31004" y="14232"/>
                    <a:pt x="30932" y="14221"/>
                    <a:pt x="30853" y="14221"/>
                  </a:cubicBezTo>
                  <a:cubicBezTo>
                    <a:pt x="30785" y="14221"/>
                    <a:pt x="30711" y="14230"/>
                    <a:pt x="30632" y="14250"/>
                  </a:cubicBezTo>
                  <a:cubicBezTo>
                    <a:pt x="30586" y="14263"/>
                    <a:pt x="30542" y="14277"/>
                    <a:pt x="30505" y="14293"/>
                  </a:cubicBezTo>
                  <a:cubicBezTo>
                    <a:pt x="30238" y="14407"/>
                    <a:pt x="30124" y="14625"/>
                    <a:pt x="30044" y="14775"/>
                  </a:cubicBezTo>
                  <a:cubicBezTo>
                    <a:pt x="29961" y="14934"/>
                    <a:pt x="29930" y="14977"/>
                    <a:pt x="29836" y="14999"/>
                  </a:cubicBezTo>
                  <a:cubicBezTo>
                    <a:pt x="29787" y="15011"/>
                    <a:pt x="29748" y="15016"/>
                    <a:pt x="29711" y="15016"/>
                  </a:cubicBezTo>
                  <a:cubicBezTo>
                    <a:pt x="29642" y="15016"/>
                    <a:pt x="29587" y="14996"/>
                    <a:pt x="29509" y="14967"/>
                  </a:cubicBezTo>
                  <a:cubicBezTo>
                    <a:pt x="29405" y="14928"/>
                    <a:pt x="29275" y="14880"/>
                    <a:pt x="29099" y="14880"/>
                  </a:cubicBezTo>
                  <a:cubicBezTo>
                    <a:pt x="29018" y="14880"/>
                    <a:pt x="28928" y="14890"/>
                    <a:pt x="28826" y="14916"/>
                  </a:cubicBezTo>
                  <a:cubicBezTo>
                    <a:pt x="28542" y="14989"/>
                    <a:pt x="28400" y="15084"/>
                    <a:pt x="28289" y="15163"/>
                  </a:cubicBezTo>
                  <a:cubicBezTo>
                    <a:pt x="28191" y="15228"/>
                    <a:pt x="28123" y="15277"/>
                    <a:pt x="27940" y="15322"/>
                  </a:cubicBezTo>
                  <a:cubicBezTo>
                    <a:pt x="27922" y="15326"/>
                    <a:pt x="27907" y="15329"/>
                    <a:pt x="27892" y="15329"/>
                  </a:cubicBezTo>
                  <a:cubicBezTo>
                    <a:pt x="27832" y="15329"/>
                    <a:pt x="27777" y="15293"/>
                    <a:pt x="27655" y="15202"/>
                  </a:cubicBezTo>
                  <a:cubicBezTo>
                    <a:pt x="27520" y="15101"/>
                    <a:pt x="27328" y="14958"/>
                    <a:pt x="27063" y="14958"/>
                  </a:cubicBezTo>
                  <a:cubicBezTo>
                    <a:pt x="27001" y="14958"/>
                    <a:pt x="26936" y="14965"/>
                    <a:pt x="26867" y="14983"/>
                  </a:cubicBezTo>
                  <a:cubicBezTo>
                    <a:pt x="26509" y="15072"/>
                    <a:pt x="26371" y="15323"/>
                    <a:pt x="26277" y="15491"/>
                  </a:cubicBezTo>
                  <a:cubicBezTo>
                    <a:pt x="26197" y="15634"/>
                    <a:pt x="26164" y="15686"/>
                    <a:pt x="26062" y="15710"/>
                  </a:cubicBezTo>
                  <a:cubicBezTo>
                    <a:pt x="25770" y="15784"/>
                    <a:pt x="25627" y="15894"/>
                    <a:pt x="25513" y="15982"/>
                  </a:cubicBezTo>
                  <a:cubicBezTo>
                    <a:pt x="25421" y="16052"/>
                    <a:pt x="25356" y="16103"/>
                    <a:pt x="25185" y="16146"/>
                  </a:cubicBezTo>
                  <a:cubicBezTo>
                    <a:pt x="25144" y="16156"/>
                    <a:pt x="25110" y="16161"/>
                    <a:pt x="25079" y="16161"/>
                  </a:cubicBezTo>
                  <a:cubicBezTo>
                    <a:pt x="25008" y="16161"/>
                    <a:pt x="24953" y="16137"/>
                    <a:pt x="24868" y="16100"/>
                  </a:cubicBezTo>
                  <a:cubicBezTo>
                    <a:pt x="24851" y="16093"/>
                    <a:pt x="24836" y="16087"/>
                    <a:pt x="24820" y="16080"/>
                  </a:cubicBezTo>
                  <a:cubicBezTo>
                    <a:pt x="24734" y="16044"/>
                    <a:pt x="24633" y="16003"/>
                    <a:pt x="24504" y="15993"/>
                  </a:cubicBezTo>
                  <a:cubicBezTo>
                    <a:pt x="24476" y="15990"/>
                    <a:pt x="24447" y="15989"/>
                    <a:pt x="24417" y="15989"/>
                  </a:cubicBezTo>
                  <a:cubicBezTo>
                    <a:pt x="24353" y="15989"/>
                    <a:pt x="24284" y="15996"/>
                    <a:pt x="24207" y="16013"/>
                  </a:cubicBezTo>
                  <a:cubicBezTo>
                    <a:pt x="24194" y="16015"/>
                    <a:pt x="24179" y="16018"/>
                    <a:pt x="24165" y="16022"/>
                  </a:cubicBezTo>
                  <a:cubicBezTo>
                    <a:pt x="23945" y="16076"/>
                    <a:pt x="23837" y="16094"/>
                    <a:pt x="23722" y="16115"/>
                  </a:cubicBezTo>
                  <a:cubicBezTo>
                    <a:pt x="23599" y="16133"/>
                    <a:pt x="23471" y="16153"/>
                    <a:pt x="23225" y="16217"/>
                  </a:cubicBezTo>
                  <a:cubicBezTo>
                    <a:pt x="22866" y="16309"/>
                    <a:pt x="22743" y="16624"/>
                    <a:pt x="22671" y="16869"/>
                  </a:cubicBezTo>
                  <a:cubicBezTo>
                    <a:pt x="22662" y="16897"/>
                    <a:pt x="22655" y="16923"/>
                    <a:pt x="22648" y="16947"/>
                  </a:cubicBezTo>
                  <a:cubicBezTo>
                    <a:pt x="22616" y="17067"/>
                    <a:pt x="22587" y="17162"/>
                    <a:pt x="22552" y="17216"/>
                  </a:cubicBezTo>
                  <a:cubicBezTo>
                    <a:pt x="22537" y="17240"/>
                    <a:pt x="22519" y="17256"/>
                    <a:pt x="22502" y="17259"/>
                  </a:cubicBezTo>
                  <a:cubicBezTo>
                    <a:pt x="22397" y="17287"/>
                    <a:pt x="22320" y="17300"/>
                    <a:pt x="22255" y="17308"/>
                  </a:cubicBezTo>
                  <a:cubicBezTo>
                    <a:pt x="22193" y="17314"/>
                    <a:pt x="22141" y="17317"/>
                    <a:pt x="22086" y="17320"/>
                  </a:cubicBezTo>
                  <a:cubicBezTo>
                    <a:pt x="22011" y="17321"/>
                    <a:pt x="21932" y="17324"/>
                    <a:pt x="21825" y="17341"/>
                  </a:cubicBezTo>
                  <a:cubicBezTo>
                    <a:pt x="21757" y="17350"/>
                    <a:pt x="21678" y="17366"/>
                    <a:pt x="21581" y="17388"/>
                  </a:cubicBezTo>
                  <a:cubicBezTo>
                    <a:pt x="21571" y="17389"/>
                    <a:pt x="21559" y="17393"/>
                    <a:pt x="21549" y="17396"/>
                  </a:cubicBezTo>
                  <a:cubicBezTo>
                    <a:pt x="21541" y="17399"/>
                    <a:pt x="21533" y="17401"/>
                    <a:pt x="21526" y="17402"/>
                  </a:cubicBezTo>
                  <a:cubicBezTo>
                    <a:pt x="21485" y="17411"/>
                    <a:pt x="21450" y="17415"/>
                    <a:pt x="21418" y="17415"/>
                  </a:cubicBezTo>
                  <a:cubicBezTo>
                    <a:pt x="21348" y="17415"/>
                    <a:pt x="21294" y="17396"/>
                    <a:pt x="21217" y="17370"/>
                  </a:cubicBezTo>
                  <a:lnTo>
                    <a:pt x="21216" y="17370"/>
                  </a:lnTo>
                  <a:cubicBezTo>
                    <a:pt x="21198" y="17365"/>
                    <a:pt x="21183" y="17357"/>
                    <a:pt x="21165" y="17353"/>
                  </a:cubicBezTo>
                  <a:cubicBezTo>
                    <a:pt x="21115" y="17336"/>
                    <a:pt x="21058" y="17320"/>
                    <a:pt x="20995" y="17307"/>
                  </a:cubicBezTo>
                  <a:lnTo>
                    <a:pt x="20994" y="17307"/>
                  </a:lnTo>
                  <a:cubicBezTo>
                    <a:pt x="20953" y="17300"/>
                    <a:pt x="20908" y="17294"/>
                    <a:pt x="20862" y="17292"/>
                  </a:cubicBezTo>
                  <a:cubicBezTo>
                    <a:pt x="20847" y="17292"/>
                    <a:pt x="20832" y="17291"/>
                    <a:pt x="20816" y="17291"/>
                  </a:cubicBezTo>
                  <a:cubicBezTo>
                    <a:pt x="20745" y="17291"/>
                    <a:pt x="20667" y="17300"/>
                    <a:pt x="20581" y="17320"/>
                  </a:cubicBezTo>
                  <a:cubicBezTo>
                    <a:pt x="20568" y="17321"/>
                    <a:pt x="20556" y="17324"/>
                    <a:pt x="20545" y="17328"/>
                  </a:cubicBezTo>
                  <a:cubicBezTo>
                    <a:pt x="20520" y="17334"/>
                    <a:pt x="20497" y="17341"/>
                    <a:pt x="20474" y="17349"/>
                  </a:cubicBezTo>
                  <a:cubicBezTo>
                    <a:pt x="20181" y="17444"/>
                    <a:pt x="20054" y="17633"/>
                    <a:pt x="19957" y="17775"/>
                  </a:cubicBezTo>
                  <a:cubicBezTo>
                    <a:pt x="19878" y="17891"/>
                    <a:pt x="19840" y="17945"/>
                    <a:pt x="19719" y="17977"/>
                  </a:cubicBezTo>
                  <a:cubicBezTo>
                    <a:pt x="19650" y="17993"/>
                    <a:pt x="19596" y="18000"/>
                    <a:pt x="19549" y="18000"/>
                  </a:cubicBezTo>
                  <a:cubicBezTo>
                    <a:pt x="19485" y="18000"/>
                    <a:pt x="19431" y="17988"/>
                    <a:pt x="19365" y="17972"/>
                  </a:cubicBezTo>
                  <a:cubicBezTo>
                    <a:pt x="19277" y="17952"/>
                    <a:pt x="19177" y="17928"/>
                    <a:pt x="19047" y="17928"/>
                  </a:cubicBezTo>
                  <a:cubicBezTo>
                    <a:pt x="18957" y="17928"/>
                    <a:pt x="18853" y="17940"/>
                    <a:pt x="18729" y="17971"/>
                  </a:cubicBezTo>
                  <a:cubicBezTo>
                    <a:pt x="18685" y="17982"/>
                    <a:pt x="18649" y="17987"/>
                    <a:pt x="18616" y="17987"/>
                  </a:cubicBezTo>
                  <a:cubicBezTo>
                    <a:pt x="18546" y="17987"/>
                    <a:pt x="18491" y="17964"/>
                    <a:pt x="18405" y="17930"/>
                  </a:cubicBezTo>
                  <a:cubicBezTo>
                    <a:pt x="18297" y="17888"/>
                    <a:pt x="18160" y="17832"/>
                    <a:pt x="17973" y="17832"/>
                  </a:cubicBezTo>
                  <a:cubicBezTo>
                    <a:pt x="17895" y="17832"/>
                    <a:pt x="17809" y="17841"/>
                    <a:pt x="17712" y="17865"/>
                  </a:cubicBezTo>
                  <a:cubicBezTo>
                    <a:pt x="17676" y="17875"/>
                    <a:pt x="17644" y="17879"/>
                    <a:pt x="17615" y="17879"/>
                  </a:cubicBezTo>
                  <a:cubicBezTo>
                    <a:pt x="17544" y="17879"/>
                    <a:pt x="17487" y="17853"/>
                    <a:pt x="17401" y="17812"/>
                  </a:cubicBezTo>
                  <a:cubicBezTo>
                    <a:pt x="17305" y="17769"/>
                    <a:pt x="17191" y="17712"/>
                    <a:pt x="17041" y="17695"/>
                  </a:cubicBezTo>
                  <a:cubicBezTo>
                    <a:pt x="17006" y="17690"/>
                    <a:pt x="16969" y="17687"/>
                    <a:pt x="16930" y="17687"/>
                  </a:cubicBezTo>
                  <a:cubicBezTo>
                    <a:pt x="16873" y="17687"/>
                    <a:pt x="16812" y="17693"/>
                    <a:pt x="16745" y="17707"/>
                  </a:cubicBezTo>
                  <a:cubicBezTo>
                    <a:pt x="16728" y="17710"/>
                    <a:pt x="16709" y="17714"/>
                    <a:pt x="16690" y="17720"/>
                  </a:cubicBezTo>
                  <a:cubicBezTo>
                    <a:pt x="16597" y="17743"/>
                    <a:pt x="16517" y="17770"/>
                    <a:pt x="16449" y="17796"/>
                  </a:cubicBezTo>
                  <a:cubicBezTo>
                    <a:pt x="16322" y="17847"/>
                    <a:pt x="16236" y="17899"/>
                    <a:pt x="16158" y="17949"/>
                  </a:cubicBezTo>
                  <a:cubicBezTo>
                    <a:pt x="16063" y="18010"/>
                    <a:pt x="15985" y="18057"/>
                    <a:pt x="15798" y="18104"/>
                  </a:cubicBezTo>
                  <a:cubicBezTo>
                    <a:pt x="15728" y="18121"/>
                    <a:pt x="15673" y="18128"/>
                    <a:pt x="15625" y="18128"/>
                  </a:cubicBezTo>
                  <a:cubicBezTo>
                    <a:pt x="15581" y="18128"/>
                    <a:pt x="15542" y="18122"/>
                    <a:pt x="15500" y="18114"/>
                  </a:cubicBezTo>
                  <a:cubicBezTo>
                    <a:pt x="15481" y="18109"/>
                    <a:pt x="15463" y="18107"/>
                    <a:pt x="15445" y="18101"/>
                  </a:cubicBezTo>
                  <a:cubicBezTo>
                    <a:pt x="15373" y="18085"/>
                    <a:pt x="15292" y="18065"/>
                    <a:pt x="15194" y="18059"/>
                  </a:cubicBezTo>
                  <a:cubicBezTo>
                    <a:pt x="15173" y="18058"/>
                    <a:pt x="15152" y="18057"/>
                    <a:pt x="15130" y="18057"/>
                  </a:cubicBezTo>
                  <a:cubicBezTo>
                    <a:pt x="15040" y="18057"/>
                    <a:pt x="14935" y="18068"/>
                    <a:pt x="14808" y="18099"/>
                  </a:cubicBezTo>
                  <a:cubicBezTo>
                    <a:pt x="14434" y="18193"/>
                    <a:pt x="14304" y="18490"/>
                    <a:pt x="14218" y="18685"/>
                  </a:cubicBezTo>
                  <a:cubicBezTo>
                    <a:pt x="14138" y="18864"/>
                    <a:pt x="14109" y="18911"/>
                    <a:pt x="14030" y="18932"/>
                  </a:cubicBezTo>
                  <a:cubicBezTo>
                    <a:pt x="13705" y="19016"/>
                    <a:pt x="13559" y="19186"/>
                    <a:pt x="13453" y="19312"/>
                  </a:cubicBezTo>
                  <a:cubicBezTo>
                    <a:pt x="13435" y="19331"/>
                    <a:pt x="13421" y="19351"/>
                    <a:pt x="13404" y="19367"/>
                  </a:cubicBezTo>
                  <a:cubicBezTo>
                    <a:pt x="13346" y="19430"/>
                    <a:pt x="13294" y="19471"/>
                    <a:pt x="13186" y="19499"/>
                  </a:cubicBezTo>
                  <a:cubicBezTo>
                    <a:pt x="13159" y="19506"/>
                    <a:pt x="13136" y="19509"/>
                    <a:pt x="13114" y="19509"/>
                  </a:cubicBezTo>
                  <a:cubicBezTo>
                    <a:pt x="13048" y="19509"/>
                    <a:pt x="12993" y="19479"/>
                    <a:pt x="12888" y="19416"/>
                  </a:cubicBezTo>
                  <a:cubicBezTo>
                    <a:pt x="12833" y="19384"/>
                    <a:pt x="12771" y="19345"/>
                    <a:pt x="12696" y="19313"/>
                  </a:cubicBezTo>
                  <a:cubicBezTo>
                    <a:pt x="12695" y="19313"/>
                    <a:pt x="12695" y="19313"/>
                    <a:pt x="12693" y="19312"/>
                  </a:cubicBezTo>
                  <a:cubicBezTo>
                    <a:pt x="12599" y="19269"/>
                    <a:pt x="12486" y="19238"/>
                    <a:pt x="12354" y="19238"/>
                  </a:cubicBezTo>
                  <a:cubicBezTo>
                    <a:pt x="12298" y="19238"/>
                    <a:pt x="12238" y="19244"/>
                    <a:pt x="12174" y="19257"/>
                  </a:cubicBezTo>
                  <a:cubicBezTo>
                    <a:pt x="12161" y="19258"/>
                    <a:pt x="12151" y="19263"/>
                    <a:pt x="12138" y="19266"/>
                  </a:cubicBezTo>
                  <a:cubicBezTo>
                    <a:pt x="12109" y="19273"/>
                    <a:pt x="12083" y="19277"/>
                    <a:pt x="12060" y="19277"/>
                  </a:cubicBezTo>
                  <a:cubicBezTo>
                    <a:pt x="11994" y="19277"/>
                    <a:pt x="11938" y="19248"/>
                    <a:pt x="11837" y="19191"/>
                  </a:cubicBezTo>
                  <a:cubicBezTo>
                    <a:pt x="11717" y="19121"/>
                    <a:pt x="11549" y="19027"/>
                    <a:pt x="11320" y="19027"/>
                  </a:cubicBezTo>
                  <a:cubicBezTo>
                    <a:pt x="11251" y="19027"/>
                    <a:pt x="11177" y="19035"/>
                    <a:pt x="11097" y="19055"/>
                  </a:cubicBezTo>
                  <a:cubicBezTo>
                    <a:pt x="10916" y="19100"/>
                    <a:pt x="10789" y="19169"/>
                    <a:pt x="10696" y="19237"/>
                  </a:cubicBezTo>
                  <a:cubicBezTo>
                    <a:pt x="10802" y="19292"/>
                    <a:pt x="10911" y="19344"/>
                    <a:pt x="11020" y="19393"/>
                  </a:cubicBezTo>
                  <a:cubicBezTo>
                    <a:pt x="11374" y="19559"/>
                    <a:pt x="11735" y="19719"/>
                    <a:pt x="12102" y="19870"/>
                  </a:cubicBezTo>
                  <a:cubicBezTo>
                    <a:pt x="12159" y="19869"/>
                    <a:pt x="12218" y="19860"/>
                    <a:pt x="12282" y="19843"/>
                  </a:cubicBezTo>
                  <a:cubicBezTo>
                    <a:pt x="12308" y="19837"/>
                    <a:pt x="12331" y="19833"/>
                    <a:pt x="12353" y="19833"/>
                  </a:cubicBezTo>
                  <a:cubicBezTo>
                    <a:pt x="12420" y="19833"/>
                    <a:pt x="12476" y="19864"/>
                    <a:pt x="12579" y="19927"/>
                  </a:cubicBezTo>
                  <a:cubicBezTo>
                    <a:pt x="12703" y="20001"/>
                    <a:pt x="12876" y="20104"/>
                    <a:pt x="13114" y="20104"/>
                  </a:cubicBezTo>
                  <a:cubicBezTo>
                    <a:pt x="13180" y="20104"/>
                    <a:pt x="13252" y="20096"/>
                    <a:pt x="13329" y="20077"/>
                  </a:cubicBezTo>
                  <a:cubicBezTo>
                    <a:pt x="13386" y="20060"/>
                    <a:pt x="13440" y="20044"/>
                    <a:pt x="13487" y="20023"/>
                  </a:cubicBezTo>
                  <a:cubicBezTo>
                    <a:pt x="13642" y="19959"/>
                    <a:pt x="13746" y="19872"/>
                    <a:pt x="13822" y="19791"/>
                  </a:cubicBezTo>
                  <a:cubicBezTo>
                    <a:pt x="13854" y="19759"/>
                    <a:pt x="13880" y="19726"/>
                    <a:pt x="13906" y="19697"/>
                  </a:cubicBezTo>
                  <a:cubicBezTo>
                    <a:pt x="13978" y="19611"/>
                    <a:pt x="14023" y="19560"/>
                    <a:pt x="14125" y="19524"/>
                  </a:cubicBezTo>
                  <a:cubicBezTo>
                    <a:pt x="14143" y="19518"/>
                    <a:pt x="14157" y="19515"/>
                    <a:pt x="14174" y="19510"/>
                  </a:cubicBezTo>
                  <a:cubicBezTo>
                    <a:pt x="14548" y="19416"/>
                    <a:pt x="14678" y="19118"/>
                    <a:pt x="14765" y="18924"/>
                  </a:cubicBezTo>
                  <a:cubicBezTo>
                    <a:pt x="14843" y="18743"/>
                    <a:pt x="14873" y="18695"/>
                    <a:pt x="14952" y="18677"/>
                  </a:cubicBezTo>
                  <a:cubicBezTo>
                    <a:pt x="15019" y="18660"/>
                    <a:pt x="15071" y="18653"/>
                    <a:pt x="15118" y="18653"/>
                  </a:cubicBezTo>
                  <a:cubicBezTo>
                    <a:pt x="15138" y="18653"/>
                    <a:pt x="15157" y="18654"/>
                    <a:pt x="15176" y="18656"/>
                  </a:cubicBezTo>
                  <a:cubicBezTo>
                    <a:pt x="15220" y="18659"/>
                    <a:pt x="15258" y="18669"/>
                    <a:pt x="15306" y="18680"/>
                  </a:cubicBezTo>
                  <a:cubicBezTo>
                    <a:pt x="15357" y="18693"/>
                    <a:pt x="15409" y="18703"/>
                    <a:pt x="15471" y="18713"/>
                  </a:cubicBezTo>
                  <a:lnTo>
                    <a:pt x="15472" y="18713"/>
                  </a:lnTo>
                  <a:cubicBezTo>
                    <a:pt x="15519" y="18719"/>
                    <a:pt x="15570" y="18723"/>
                    <a:pt x="15627" y="18723"/>
                  </a:cubicBezTo>
                  <a:cubicBezTo>
                    <a:pt x="15672" y="18723"/>
                    <a:pt x="15721" y="18721"/>
                    <a:pt x="15775" y="18714"/>
                  </a:cubicBezTo>
                  <a:cubicBezTo>
                    <a:pt x="15826" y="18707"/>
                    <a:pt x="15882" y="18695"/>
                    <a:pt x="15943" y="18681"/>
                  </a:cubicBezTo>
                  <a:cubicBezTo>
                    <a:pt x="16221" y="18612"/>
                    <a:pt x="16354" y="18527"/>
                    <a:pt x="16474" y="18453"/>
                  </a:cubicBezTo>
                  <a:cubicBezTo>
                    <a:pt x="16510" y="18428"/>
                    <a:pt x="16543" y="18410"/>
                    <a:pt x="16582" y="18389"/>
                  </a:cubicBezTo>
                  <a:cubicBezTo>
                    <a:pt x="16643" y="18355"/>
                    <a:pt x="16716" y="18324"/>
                    <a:pt x="16832" y="18297"/>
                  </a:cubicBezTo>
                  <a:cubicBezTo>
                    <a:pt x="16868" y="18288"/>
                    <a:pt x="16900" y="18283"/>
                    <a:pt x="16929" y="18283"/>
                  </a:cubicBezTo>
                  <a:cubicBezTo>
                    <a:pt x="16929" y="18283"/>
                    <a:pt x="16929" y="18284"/>
                    <a:pt x="16929" y="18284"/>
                  </a:cubicBezTo>
                  <a:cubicBezTo>
                    <a:pt x="16929" y="18284"/>
                    <a:pt x="16929" y="18283"/>
                    <a:pt x="16930" y="18283"/>
                  </a:cubicBezTo>
                  <a:cubicBezTo>
                    <a:pt x="17002" y="18283"/>
                    <a:pt x="17059" y="18310"/>
                    <a:pt x="17145" y="18352"/>
                  </a:cubicBezTo>
                  <a:cubicBezTo>
                    <a:pt x="17261" y="18407"/>
                    <a:pt x="17408" y="18475"/>
                    <a:pt x="17610" y="18475"/>
                  </a:cubicBezTo>
                  <a:cubicBezTo>
                    <a:pt x="17684" y="18475"/>
                    <a:pt x="17766" y="18466"/>
                    <a:pt x="17857" y="18443"/>
                  </a:cubicBezTo>
                  <a:cubicBezTo>
                    <a:pt x="17901" y="18431"/>
                    <a:pt x="17937" y="18426"/>
                    <a:pt x="17971" y="18426"/>
                  </a:cubicBezTo>
                  <a:cubicBezTo>
                    <a:pt x="18040" y="18426"/>
                    <a:pt x="18096" y="18449"/>
                    <a:pt x="18180" y="18483"/>
                  </a:cubicBezTo>
                  <a:cubicBezTo>
                    <a:pt x="18288" y="18526"/>
                    <a:pt x="18426" y="18581"/>
                    <a:pt x="18614" y="18581"/>
                  </a:cubicBezTo>
                  <a:cubicBezTo>
                    <a:pt x="18691" y="18581"/>
                    <a:pt x="18777" y="18572"/>
                    <a:pt x="18873" y="18548"/>
                  </a:cubicBezTo>
                  <a:cubicBezTo>
                    <a:pt x="18943" y="18531"/>
                    <a:pt x="18996" y="18524"/>
                    <a:pt x="19044" y="18524"/>
                  </a:cubicBezTo>
                  <a:cubicBezTo>
                    <a:pt x="19108" y="18524"/>
                    <a:pt x="19161" y="18536"/>
                    <a:pt x="19227" y="18551"/>
                  </a:cubicBezTo>
                  <a:cubicBezTo>
                    <a:pt x="19274" y="18563"/>
                    <a:pt x="19325" y="18576"/>
                    <a:pt x="19383" y="18583"/>
                  </a:cubicBezTo>
                  <a:lnTo>
                    <a:pt x="19384" y="18583"/>
                  </a:lnTo>
                  <a:cubicBezTo>
                    <a:pt x="19433" y="18590"/>
                    <a:pt x="19487" y="18596"/>
                    <a:pt x="19547" y="18596"/>
                  </a:cubicBezTo>
                  <a:cubicBezTo>
                    <a:pt x="19637" y="18596"/>
                    <a:pt x="19740" y="18584"/>
                    <a:pt x="19863" y="18551"/>
                  </a:cubicBezTo>
                  <a:cubicBezTo>
                    <a:pt x="20205" y="18465"/>
                    <a:pt x="20345" y="18258"/>
                    <a:pt x="20451" y="18107"/>
                  </a:cubicBezTo>
                  <a:cubicBezTo>
                    <a:pt x="20530" y="17988"/>
                    <a:pt x="20566" y="17935"/>
                    <a:pt x="20689" y="17904"/>
                  </a:cubicBezTo>
                  <a:cubicBezTo>
                    <a:pt x="20737" y="17891"/>
                    <a:pt x="20778" y="17884"/>
                    <a:pt x="20815" y="17884"/>
                  </a:cubicBezTo>
                  <a:cubicBezTo>
                    <a:pt x="20885" y="17884"/>
                    <a:pt x="20942" y="17904"/>
                    <a:pt x="21021" y="17930"/>
                  </a:cubicBezTo>
                  <a:cubicBezTo>
                    <a:pt x="21112" y="17964"/>
                    <a:pt x="21227" y="18003"/>
                    <a:pt x="21377" y="18008"/>
                  </a:cubicBezTo>
                  <a:lnTo>
                    <a:pt x="21379" y="18008"/>
                  </a:lnTo>
                  <a:cubicBezTo>
                    <a:pt x="21392" y="18009"/>
                    <a:pt x="21405" y="18009"/>
                    <a:pt x="21418" y="18009"/>
                  </a:cubicBezTo>
                  <a:cubicBezTo>
                    <a:pt x="21495" y="18009"/>
                    <a:pt x="21581" y="17999"/>
                    <a:pt x="21678" y="17977"/>
                  </a:cubicBezTo>
                  <a:cubicBezTo>
                    <a:pt x="21682" y="17977"/>
                    <a:pt x="21689" y="17974"/>
                    <a:pt x="21695" y="17972"/>
                  </a:cubicBezTo>
                  <a:cubicBezTo>
                    <a:pt x="21714" y="17967"/>
                    <a:pt x="21730" y="17964"/>
                    <a:pt x="21746" y="17959"/>
                  </a:cubicBezTo>
                  <a:cubicBezTo>
                    <a:pt x="21844" y="17936"/>
                    <a:pt x="21916" y="17926"/>
                    <a:pt x="21978" y="17920"/>
                  </a:cubicBezTo>
                  <a:cubicBezTo>
                    <a:pt x="22013" y="17919"/>
                    <a:pt x="22046" y="17915"/>
                    <a:pt x="22078" y="17915"/>
                  </a:cubicBezTo>
                  <a:cubicBezTo>
                    <a:pt x="22089" y="17915"/>
                    <a:pt x="22099" y="17913"/>
                    <a:pt x="22111" y="17913"/>
                  </a:cubicBezTo>
                  <a:cubicBezTo>
                    <a:pt x="22241" y="17907"/>
                    <a:pt x="22386" y="17902"/>
                    <a:pt x="22648" y="17835"/>
                  </a:cubicBezTo>
                  <a:cubicBezTo>
                    <a:pt x="22654" y="17834"/>
                    <a:pt x="22656" y="17834"/>
                    <a:pt x="22662" y="17832"/>
                  </a:cubicBezTo>
                  <a:cubicBezTo>
                    <a:pt x="22770" y="17801"/>
                    <a:pt x="22857" y="17753"/>
                    <a:pt x="22928" y="17689"/>
                  </a:cubicBezTo>
                  <a:cubicBezTo>
                    <a:pt x="23007" y="17617"/>
                    <a:pt x="23063" y="17531"/>
                    <a:pt x="23107" y="17443"/>
                  </a:cubicBezTo>
                  <a:cubicBezTo>
                    <a:pt x="23165" y="17327"/>
                    <a:pt x="23198" y="17206"/>
                    <a:pt x="23225" y="17106"/>
                  </a:cubicBezTo>
                  <a:cubicBezTo>
                    <a:pt x="23274" y="16933"/>
                    <a:pt x="23313" y="16809"/>
                    <a:pt x="23374" y="16793"/>
                  </a:cubicBezTo>
                  <a:cubicBezTo>
                    <a:pt x="23593" y="16738"/>
                    <a:pt x="23703" y="16721"/>
                    <a:pt x="23818" y="16701"/>
                  </a:cubicBezTo>
                  <a:cubicBezTo>
                    <a:pt x="23941" y="16680"/>
                    <a:pt x="24068" y="16660"/>
                    <a:pt x="24314" y="16598"/>
                  </a:cubicBezTo>
                  <a:cubicBezTo>
                    <a:pt x="24322" y="16595"/>
                    <a:pt x="24334" y="16592"/>
                    <a:pt x="24342" y="16591"/>
                  </a:cubicBezTo>
                  <a:cubicBezTo>
                    <a:pt x="24371" y="16585"/>
                    <a:pt x="24397" y="16582"/>
                    <a:pt x="24421" y="16582"/>
                  </a:cubicBezTo>
                  <a:cubicBezTo>
                    <a:pt x="24491" y="16582"/>
                    <a:pt x="24546" y="16607"/>
                    <a:pt x="24631" y="16644"/>
                  </a:cubicBezTo>
                  <a:cubicBezTo>
                    <a:pt x="24651" y="16653"/>
                    <a:pt x="24667" y="16660"/>
                    <a:pt x="24689" y="16670"/>
                  </a:cubicBezTo>
                  <a:lnTo>
                    <a:pt x="24690" y="16670"/>
                  </a:lnTo>
                  <a:cubicBezTo>
                    <a:pt x="24788" y="16711"/>
                    <a:pt x="24905" y="16753"/>
                    <a:pt x="25057" y="16757"/>
                  </a:cubicBezTo>
                  <a:cubicBezTo>
                    <a:pt x="25067" y="16757"/>
                    <a:pt x="25077" y="16757"/>
                    <a:pt x="25087" y="16757"/>
                  </a:cubicBezTo>
                  <a:cubicBezTo>
                    <a:pt x="25161" y="16757"/>
                    <a:pt x="25243" y="16748"/>
                    <a:pt x="25333" y="16724"/>
                  </a:cubicBezTo>
                  <a:cubicBezTo>
                    <a:pt x="25626" y="16650"/>
                    <a:pt x="25767" y="16540"/>
                    <a:pt x="25881" y="16451"/>
                  </a:cubicBezTo>
                  <a:cubicBezTo>
                    <a:pt x="25972" y="16382"/>
                    <a:pt x="26039" y="16331"/>
                    <a:pt x="26210" y="16288"/>
                  </a:cubicBezTo>
                  <a:cubicBezTo>
                    <a:pt x="26567" y="16197"/>
                    <a:pt x="26705" y="15946"/>
                    <a:pt x="26799" y="15778"/>
                  </a:cubicBezTo>
                  <a:cubicBezTo>
                    <a:pt x="26879" y="15635"/>
                    <a:pt x="26913" y="15583"/>
                    <a:pt x="27014" y="15560"/>
                  </a:cubicBezTo>
                  <a:cubicBezTo>
                    <a:pt x="27032" y="15556"/>
                    <a:pt x="27048" y="15553"/>
                    <a:pt x="27063" y="15553"/>
                  </a:cubicBezTo>
                  <a:cubicBezTo>
                    <a:pt x="27123" y="15553"/>
                    <a:pt x="27177" y="15589"/>
                    <a:pt x="27300" y="15677"/>
                  </a:cubicBezTo>
                  <a:cubicBezTo>
                    <a:pt x="27435" y="15778"/>
                    <a:pt x="27628" y="15923"/>
                    <a:pt x="27894" y="15923"/>
                  </a:cubicBezTo>
                  <a:cubicBezTo>
                    <a:pt x="27955" y="15923"/>
                    <a:pt x="28019" y="15915"/>
                    <a:pt x="28088" y="15898"/>
                  </a:cubicBezTo>
                  <a:cubicBezTo>
                    <a:pt x="28371" y="15826"/>
                    <a:pt x="28514" y="15729"/>
                    <a:pt x="28625" y="15650"/>
                  </a:cubicBezTo>
                  <a:cubicBezTo>
                    <a:pt x="28722" y="15585"/>
                    <a:pt x="28791" y="15537"/>
                    <a:pt x="28972" y="15491"/>
                  </a:cubicBezTo>
                  <a:cubicBezTo>
                    <a:pt x="29020" y="15479"/>
                    <a:pt x="29059" y="15474"/>
                    <a:pt x="29094" y="15474"/>
                  </a:cubicBezTo>
                  <a:cubicBezTo>
                    <a:pt x="29165" y="15474"/>
                    <a:pt x="29221" y="15494"/>
                    <a:pt x="29301" y="15524"/>
                  </a:cubicBezTo>
                  <a:cubicBezTo>
                    <a:pt x="29405" y="15563"/>
                    <a:pt x="29535" y="15610"/>
                    <a:pt x="29710" y="15610"/>
                  </a:cubicBezTo>
                  <a:cubicBezTo>
                    <a:pt x="29791" y="15610"/>
                    <a:pt x="29881" y="15600"/>
                    <a:pt x="29982" y="15575"/>
                  </a:cubicBezTo>
                  <a:cubicBezTo>
                    <a:pt x="30343" y="15482"/>
                    <a:pt x="30483" y="15222"/>
                    <a:pt x="30573" y="15049"/>
                  </a:cubicBezTo>
                  <a:cubicBezTo>
                    <a:pt x="30656" y="14890"/>
                    <a:pt x="30687" y="14847"/>
                    <a:pt x="30780" y="14824"/>
                  </a:cubicBezTo>
                  <a:cubicBezTo>
                    <a:pt x="30809" y="14817"/>
                    <a:pt x="30833" y="14813"/>
                    <a:pt x="30857" y="14813"/>
                  </a:cubicBezTo>
                  <a:cubicBezTo>
                    <a:pt x="30923" y="14813"/>
                    <a:pt x="30978" y="14842"/>
                    <a:pt x="31079" y="14898"/>
                  </a:cubicBezTo>
                  <a:cubicBezTo>
                    <a:pt x="31199" y="14965"/>
                    <a:pt x="31365" y="15060"/>
                    <a:pt x="31593" y="15060"/>
                  </a:cubicBezTo>
                  <a:cubicBezTo>
                    <a:pt x="31638" y="15060"/>
                    <a:pt x="31686" y="15056"/>
                    <a:pt x="31736" y="15048"/>
                  </a:cubicBezTo>
                  <a:cubicBezTo>
                    <a:pt x="31740" y="15048"/>
                    <a:pt x="31742" y="15048"/>
                    <a:pt x="31746" y="15046"/>
                  </a:cubicBezTo>
                  <a:cubicBezTo>
                    <a:pt x="31769" y="15042"/>
                    <a:pt x="31794" y="15036"/>
                    <a:pt x="31820" y="15029"/>
                  </a:cubicBezTo>
                  <a:cubicBezTo>
                    <a:pt x="31906" y="15006"/>
                    <a:pt x="31979" y="14983"/>
                    <a:pt x="32042" y="14957"/>
                  </a:cubicBezTo>
                  <a:cubicBezTo>
                    <a:pt x="32054" y="14952"/>
                    <a:pt x="32068" y="14947"/>
                    <a:pt x="32080" y="14941"/>
                  </a:cubicBezTo>
                  <a:cubicBezTo>
                    <a:pt x="32080" y="14940"/>
                    <a:pt x="32080" y="14940"/>
                    <a:pt x="32081" y="14940"/>
                  </a:cubicBezTo>
                  <a:cubicBezTo>
                    <a:pt x="32081" y="14940"/>
                    <a:pt x="32081" y="14941"/>
                    <a:pt x="32081" y="14941"/>
                  </a:cubicBezTo>
                  <a:cubicBezTo>
                    <a:pt x="32196" y="14889"/>
                    <a:pt x="32276" y="14833"/>
                    <a:pt x="32347" y="14782"/>
                  </a:cubicBezTo>
                  <a:cubicBezTo>
                    <a:pt x="32352" y="14776"/>
                    <a:pt x="32360" y="14774"/>
                    <a:pt x="32364" y="14769"/>
                  </a:cubicBezTo>
                  <a:cubicBezTo>
                    <a:pt x="32370" y="14765"/>
                    <a:pt x="32375" y="14761"/>
                    <a:pt x="32381" y="14758"/>
                  </a:cubicBezTo>
                  <a:cubicBezTo>
                    <a:pt x="32455" y="14703"/>
                    <a:pt x="32518" y="14659"/>
                    <a:pt x="32643" y="14622"/>
                  </a:cubicBezTo>
                  <a:cubicBezTo>
                    <a:pt x="32660" y="14616"/>
                    <a:pt x="32679" y="14610"/>
                    <a:pt x="32700" y="14606"/>
                  </a:cubicBezTo>
                  <a:cubicBezTo>
                    <a:pt x="32728" y="14599"/>
                    <a:pt x="32752" y="14593"/>
                    <a:pt x="32775" y="14589"/>
                  </a:cubicBezTo>
                  <a:cubicBezTo>
                    <a:pt x="32827" y="14579"/>
                    <a:pt x="32870" y="14576"/>
                    <a:pt x="32909" y="14576"/>
                  </a:cubicBezTo>
                  <a:cubicBezTo>
                    <a:pt x="32965" y="14576"/>
                    <a:pt x="33014" y="14583"/>
                    <a:pt x="33071" y="14592"/>
                  </a:cubicBezTo>
                  <a:lnTo>
                    <a:pt x="33104" y="14596"/>
                  </a:lnTo>
                  <a:lnTo>
                    <a:pt x="33106" y="14596"/>
                  </a:lnTo>
                  <a:cubicBezTo>
                    <a:pt x="33166" y="14605"/>
                    <a:pt x="33236" y="14613"/>
                    <a:pt x="33318" y="14613"/>
                  </a:cubicBezTo>
                  <a:cubicBezTo>
                    <a:pt x="33325" y="14613"/>
                    <a:pt x="33332" y="14613"/>
                    <a:pt x="33338" y="14613"/>
                  </a:cubicBezTo>
                  <a:cubicBezTo>
                    <a:pt x="33431" y="14610"/>
                    <a:pt x="33540" y="14599"/>
                    <a:pt x="33676" y="14566"/>
                  </a:cubicBezTo>
                  <a:cubicBezTo>
                    <a:pt x="33698" y="14560"/>
                    <a:pt x="33718" y="14556"/>
                    <a:pt x="33738" y="14548"/>
                  </a:cubicBezTo>
                  <a:cubicBezTo>
                    <a:pt x="33774" y="14537"/>
                    <a:pt x="33807" y="14524"/>
                    <a:pt x="33839" y="14509"/>
                  </a:cubicBezTo>
                  <a:cubicBezTo>
                    <a:pt x="33885" y="14491"/>
                    <a:pt x="33929" y="14466"/>
                    <a:pt x="33965" y="14442"/>
                  </a:cubicBezTo>
                  <a:cubicBezTo>
                    <a:pt x="34060" y="14378"/>
                    <a:pt x="34128" y="14304"/>
                    <a:pt x="34183" y="14232"/>
                  </a:cubicBezTo>
                  <a:cubicBezTo>
                    <a:pt x="34186" y="14232"/>
                    <a:pt x="34186" y="14231"/>
                    <a:pt x="34186" y="14231"/>
                  </a:cubicBezTo>
                  <a:cubicBezTo>
                    <a:pt x="34214" y="14195"/>
                    <a:pt x="34239" y="14156"/>
                    <a:pt x="34262" y="14124"/>
                  </a:cubicBezTo>
                  <a:cubicBezTo>
                    <a:pt x="34304" y="14062"/>
                    <a:pt x="34334" y="14021"/>
                    <a:pt x="34369" y="13988"/>
                  </a:cubicBezTo>
                  <a:cubicBezTo>
                    <a:pt x="34402" y="13958"/>
                    <a:pt x="34441" y="13938"/>
                    <a:pt x="34500" y="13923"/>
                  </a:cubicBezTo>
                  <a:cubicBezTo>
                    <a:pt x="34555" y="13909"/>
                    <a:pt x="34600" y="13900"/>
                    <a:pt x="34640" y="13894"/>
                  </a:cubicBezTo>
                  <a:cubicBezTo>
                    <a:pt x="34671" y="13892"/>
                    <a:pt x="34698" y="13889"/>
                    <a:pt x="34723" y="13887"/>
                  </a:cubicBezTo>
                  <a:cubicBezTo>
                    <a:pt x="34729" y="13887"/>
                    <a:pt x="34735" y="13887"/>
                    <a:pt x="34741" y="13887"/>
                  </a:cubicBezTo>
                  <a:cubicBezTo>
                    <a:pt x="34791" y="13887"/>
                    <a:pt x="34835" y="13892"/>
                    <a:pt x="34886" y="13896"/>
                  </a:cubicBezTo>
                  <a:cubicBezTo>
                    <a:pt x="34943" y="13902"/>
                    <a:pt x="35006" y="13909"/>
                    <a:pt x="35082" y="13909"/>
                  </a:cubicBezTo>
                  <a:cubicBezTo>
                    <a:pt x="35144" y="13909"/>
                    <a:pt x="35215" y="13904"/>
                    <a:pt x="35297" y="13892"/>
                  </a:cubicBezTo>
                  <a:lnTo>
                    <a:pt x="35299" y="13892"/>
                  </a:lnTo>
                  <a:cubicBezTo>
                    <a:pt x="35336" y="13886"/>
                    <a:pt x="35378" y="13879"/>
                    <a:pt x="35420" y="13867"/>
                  </a:cubicBezTo>
                  <a:cubicBezTo>
                    <a:pt x="35428" y="13866"/>
                    <a:pt x="35439" y="13863"/>
                    <a:pt x="35449" y="13860"/>
                  </a:cubicBezTo>
                  <a:cubicBezTo>
                    <a:pt x="35457" y="13858"/>
                    <a:pt x="35465" y="13857"/>
                    <a:pt x="35473" y="13855"/>
                  </a:cubicBezTo>
                  <a:cubicBezTo>
                    <a:pt x="35482" y="13853"/>
                    <a:pt x="35492" y="13852"/>
                    <a:pt x="35501" y="13852"/>
                  </a:cubicBezTo>
                  <a:cubicBezTo>
                    <a:pt x="35546" y="13852"/>
                    <a:pt x="35593" y="13880"/>
                    <a:pt x="35675" y="13952"/>
                  </a:cubicBezTo>
                  <a:cubicBezTo>
                    <a:pt x="35681" y="13956"/>
                    <a:pt x="35687" y="13961"/>
                    <a:pt x="35694" y="13968"/>
                  </a:cubicBezTo>
                  <a:cubicBezTo>
                    <a:pt x="35710" y="13982"/>
                    <a:pt x="35730" y="14001"/>
                    <a:pt x="35752" y="14019"/>
                  </a:cubicBezTo>
                  <a:cubicBezTo>
                    <a:pt x="35817" y="14081"/>
                    <a:pt x="35896" y="14151"/>
                    <a:pt x="35990" y="14212"/>
                  </a:cubicBezTo>
                  <a:cubicBezTo>
                    <a:pt x="36104" y="14286"/>
                    <a:pt x="36241" y="14344"/>
                    <a:pt x="36403" y="14344"/>
                  </a:cubicBezTo>
                  <a:cubicBezTo>
                    <a:pt x="36458" y="14344"/>
                    <a:pt x="36517" y="14337"/>
                    <a:pt x="36579" y="14322"/>
                  </a:cubicBezTo>
                  <a:cubicBezTo>
                    <a:pt x="36771" y="14274"/>
                    <a:pt x="36894" y="14160"/>
                    <a:pt x="36974" y="14023"/>
                  </a:cubicBezTo>
                  <a:cubicBezTo>
                    <a:pt x="37000" y="13987"/>
                    <a:pt x="37018" y="13946"/>
                    <a:pt x="37037" y="13906"/>
                  </a:cubicBezTo>
                  <a:cubicBezTo>
                    <a:pt x="37060" y="13853"/>
                    <a:pt x="37080" y="13799"/>
                    <a:pt x="37094" y="13747"/>
                  </a:cubicBezTo>
                  <a:lnTo>
                    <a:pt x="37096" y="13744"/>
                  </a:lnTo>
                  <a:cubicBezTo>
                    <a:pt x="37117" y="13675"/>
                    <a:pt x="37133" y="13604"/>
                    <a:pt x="37149" y="13539"/>
                  </a:cubicBezTo>
                  <a:cubicBezTo>
                    <a:pt x="37155" y="13518"/>
                    <a:pt x="37161" y="13495"/>
                    <a:pt x="37166" y="13469"/>
                  </a:cubicBezTo>
                  <a:cubicBezTo>
                    <a:pt x="37168" y="13467"/>
                    <a:pt x="37168" y="13463"/>
                    <a:pt x="37168" y="13461"/>
                  </a:cubicBezTo>
                  <a:lnTo>
                    <a:pt x="37168" y="13458"/>
                  </a:lnTo>
                  <a:cubicBezTo>
                    <a:pt x="37198" y="13339"/>
                    <a:pt x="37236" y="13207"/>
                    <a:pt x="37283" y="13196"/>
                  </a:cubicBezTo>
                  <a:cubicBezTo>
                    <a:pt x="37296" y="13193"/>
                    <a:pt x="37311" y="13191"/>
                    <a:pt x="37322" y="13191"/>
                  </a:cubicBezTo>
                  <a:cubicBezTo>
                    <a:pt x="37343" y="13193"/>
                    <a:pt x="37363" y="13196"/>
                    <a:pt x="37387" y="13210"/>
                  </a:cubicBezTo>
                  <a:cubicBezTo>
                    <a:pt x="37399" y="13216"/>
                    <a:pt x="37412" y="13223"/>
                    <a:pt x="37426" y="13235"/>
                  </a:cubicBezTo>
                  <a:cubicBezTo>
                    <a:pt x="37459" y="13258"/>
                    <a:pt x="37506" y="13292"/>
                    <a:pt x="37563" y="13340"/>
                  </a:cubicBezTo>
                  <a:cubicBezTo>
                    <a:pt x="37579" y="13353"/>
                    <a:pt x="37595" y="13368"/>
                    <a:pt x="37614" y="13383"/>
                  </a:cubicBezTo>
                  <a:cubicBezTo>
                    <a:pt x="37673" y="13433"/>
                    <a:pt x="37741" y="13484"/>
                    <a:pt x="37820" y="13531"/>
                  </a:cubicBezTo>
                  <a:cubicBezTo>
                    <a:pt x="37926" y="13589"/>
                    <a:pt x="38049" y="13634"/>
                    <a:pt x="38192" y="13634"/>
                  </a:cubicBezTo>
                  <a:cubicBezTo>
                    <a:pt x="38250" y="13634"/>
                    <a:pt x="38311" y="13627"/>
                    <a:pt x="38376" y="13610"/>
                  </a:cubicBezTo>
                  <a:cubicBezTo>
                    <a:pt x="38422" y="13597"/>
                    <a:pt x="38463" y="13584"/>
                    <a:pt x="38502" y="13568"/>
                  </a:cubicBezTo>
                  <a:cubicBezTo>
                    <a:pt x="38621" y="13518"/>
                    <a:pt x="38707" y="13447"/>
                    <a:pt x="38763" y="13368"/>
                  </a:cubicBezTo>
                  <a:cubicBezTo>
                    <a:pt x="38828" y="13279"/>
                    <a:pt x="38858" y="13181"/>
                    <a:pt x="38877" y="13093"/>
                  </a:cubicBezTo>
                  <a:cubicBezTo>
                    <a:pt x="38877" y="13092"/>
                    <a:pt x="38878" y="13090"/>
                    <a:pt x="38877" y="13088"/>
                  </a:cubicBezTo>
                  <a:cubicBezTo>
                    <a:pt x="38887" y="13034"/>
                    <a:pt x="38893" y="12984"/>
                    <a:pt x="38896" y="12940"/>
                  </a:cubicBezTo>
                  <a:cubicBezTo>
                    <a:pt x="38909" y="12802"/>
                    <a:pt x="38922" y="12718"/>
                    <a:pt x="38992" y="12633"/>
                  </a:cubicBezTo>
                  <a:cubicBezTo>
                    <a:pt x="39075" y="12535"/>
                    <a:pt x="39130" y="12499"/>
                    <a:pt x="39182" y="12467"/>
                  </a:cubicBezTo>
                  <a:cubicBezTo>
                    <a:pt x="39392" y="12334"/>
                    <a:pt x="39459" y="12197"/>
                    <a:pt x="39479" y="11852"/>
                  </a:cubicBezTo>
                  <a:cubicBezTo>
                    <a:pt x="39480" y="11822"/>
                    <a:pt x="39488" y="11796"/>
                    <a:pt x="39502" y="11772"/>
                  </a:cubicBezTo>
                  <a:cubicBezTo>
                    <a:pt x="39528" y="11734"/>
                    <a:pt x="39574" y="11693"/>
                    <a:pt x="39665" y="11627"/>
                  </a:cubicBezTo>
                  <a:cubicBezTo>
                    <a:pt x="39704" y="11598"/>
                    <a:pt x="39747" y="11565"/>
                    <a:pt x="39791" y="11529"/>
                  </a:cubicBezTo>
                  <a:cubicBezTo>
                    <a:pt x="39887" y="11448"/>
                    <a:pt x="39983" y="11344"/>
                    <a:pt x="40040" y="11194"/>
                  </a:cubicBezTo>
                  <a:cubicBezTo>
                    <a:pt x="40069" y="11123"/>
                    <a:pt x="40087" y="11044"/>
                    <a:pt x="40092" y="10954"/>
                  </a:cubicBezTo>
                  <a:cubicBezTo>
                    <a:pt x="40114" y="10597"/>
                    <a:pt x="39932" y="10394"/>
                    <a:pt x="39811" y="10258"/>
                  </a:cubicBezTo>
                  <a:cubicBezTo>
                    <a:pt x="39805" y="10251"/>
                    <a:pt x="39798" y="10244"/>
                    <a:pt x="39794" y="10239"/>
                  </a:cubicBezTo>
                  <a:cubicBezTo>
                    <a:pt x="39703" y="10136"/>
                    <a:pt x="39674" y="10092"/>
                    <a:pt x="39680" y="9996"/>
                  </a:cubicBezTo>
                  <a:cubicBezTo>
                    <a:pt x="39681" y="9981"/>
                    <a:pt x="39681" y="9965"/>
                    <a:pt x="39681" y="9952"/>
                  </a:cubicBezTo>
                  <a:lnTo>
                    <a:pt x="39681" y="9951"/>
                  </a:lnTo>
                  <a:cubicBezTo>
                    <a:pt x="39682" y="9821"/>
                    <a:pt x="39656" y="9714"/>
                    <a:pt x="39613" y="9622"/>
                  </a:cubicBezTo>
                  <a:cubicBezTo>
                    <a:pt x="39579" y="9542"/>
                    <a:pt x="39534" y="9477"/>
                    <a:pt x="39486" y="9420"/>
                  </a:cubicBezTo>
                  <a:cubicBezTo>
                    <a:pt x="39447" y="9369"/>
                    <a:pt x="39404" y="9326"/>
                    <a:pt x="39368" y="9288"/>
                  </a:cubicBezTo>
                  <a:cubicBezTo>
                    <a:pt x="39247" y="9164"/>
                    <a:pt x="39218" y="9125"/>
                    <a:pt x="39223" y="9034"/>
                  </a:cubicBezTo>
                  <a:cubicBezTo>
                    <a:pt x="39225" y="9001"/>
                    <a:pt x="39232" y="8976"/>
                    <a:pt x="39247" y="8952"/>
                  </a:cubicBezTo>
                  <a:cubicBezTo>
                    <a:pt x="39271" y="8913"/>
                    <a:pt x="39319" y="8873"/>
                    <a:pt x="39407" y="8806"/>
                  </a:cubicBezTo>
                  <a:cubicBezTo>
                    <a:pt x="39509" y="8730"/>
                    <a:pt x="39646" y="8626"/>
                    <a:pt x="39737" y="8460"/>
                  </a:cubicBezTo>
                  <a:cubicBezTo>
                    <a:pt x="39783" y="8373"/>
                    <a:pt x="39818" y="8269"/>
                    <a:pt x="39827" y="8142"/>
                  </a:cubicBezTo>
                  <a:lnTo>
                    <a:pt x="39827" y="8138"/>
                  </a:lnTo>
                  <a:cubicBezTo>
                    <a:pt x="39840" y="7904"/>
                    <a:pt x="39848" y="7788"/>
                    <a:pt x="39859" y="7673"/>
                  </a:cubicBezTo>
                  <a:lnTo>
                    <a:pt x="39861" y="7630"/>
                  </a:lnTo>
                  <a:lnTo>
                    <a:pt x="39861" y="7628"/>
                  </a:lnTo>
                  <a:cubicBezTo>
                    <a:pt x="39861" y="7622"/>
                    <a:pt x="39861" y="7620"/>
                    <a:pt x="39863" y="7614"/>
                  </a:cubicBezTo>
                  <a:cubicBezTo>
                    <a:pt x="39863" y="7601"/>
                    <a:pt x="39866" y="7591"/>
                    <a:pt x="39866" y="7579"/>
                  </a:cubicBezTo>
                  <a:cubicBezTo>
                    <a:pt x="39870" y="7503"/>
                    <a:pt x="39876" y="7413"/>
                    <a:pt x="39883" y="7283"/>
                  </a:cubicBezTo>
                  <a:cubicBezTo>
                    <a:pt x="39885" y="7260"/>
                    <a:pt x="39887" y="7234"/>
                    <a:pt x="39889" y="7208"/>
                  </a:cubicBezTo>
                  <a:cubicBezTo>
                    <a:pt x="39895" y="7116"/>
                    <a:pt x="39890" y="7038"/>
                    <a:pt x="39883" y="6967"/>
                  </a:cubicBezTo>
                  <a:cubicBezTo>
                    <a:pt x="39863" y="6805"/>
                    <a:pt x="39815" y="6696"/>
                    <a:pt x="39773" y="6599"/>
                  </a:cubicBezTo>
                  <a:cubicBezTo>
                    <a:pt x="39729" y="6495"/>
                    <a:pt x="39697" y="6426"/>
                    <a:pt x="39708" y="6264"/>
                  </a:cubicBezTo>
                  <a:cubicBezTo>
                    <a:pt x="39711" y="6201"/>
                    <a:pt x="39750" y="6165"/>
                    <a:pt x="39926" y="6055"/>
                  </a:cubicBezTo>
                  <a:cubicBezTo>
                    <a:pt x="39949" y="6040"/>
                    <a:pt x="39974" y="6026"/>
                    <a:pt x="39999" y="6012"/>
                  </a:cubicBezTo>
                  <a:cubicBezTo>
                    <a:pt x="40079" y="5960"/>
                    <a:pt x="40169" y="5896"/>
                    <a:pt x="40245" y="5811"/>
                  </a:cubicBezTo>
                  <a:cubicBezTo>
                    <a:pt x="40309" y="5743"/>
                    <a:pt x="40364" y="5658"/>
                    <a:pt x="40396" y="5554"/>
                  </a:cubicBezTo>
                  <a:cubicBezTo>
                    <a:pt x="40409" y="5518"/>
                    <a:pt x="40417" y="5479"/>
                    <a:pt x="40423" y="5440"/>
                  </a:cubicBezTo>
                  <a:cubicBezTo>
                    <a:pt x="40426" y="5418"/>
                    <a:pt x="40429" y="5397"/>
                    <a:pt x="40430" y="5371"/>
                  </a:cubicBezTo>
                  <a:cubicBezTo>
                    <a:pt x="40432" y="5332"/>
                    <a:pt x="40432" y="5291"/>
                    <a:pt x="40429" y="5255"/>
                  </a:cubicBezTo>
                  <a:cubicBezTo>
                    <a:pt x="40419" y="5138"/>
                    <a:pt x="40381" y="5037"/>
                    <a:pt x="40332" y="4952"/>
                  </a:cubicBezTo>
                  <a:cubicBezTo>
                    <a:pt x="40279" y="4855"/>
                    <a:pt x="40205" y="4777"/>
                    <a:pt x="40137" y="4714"/>
                  </a:cubicBezTo>
                  <a:cubicBezTo>
                    <a:pt x="40113" y="4691"/>
                    <a:pt x="40090" y="4669"/>
                    <a:pt x="40065" y="4649"/>
                  </a:cubicBezTo>
                  <a:cubicBezTo>
                    <a:pt x="40039" y="4624"/>
                    <a:pt x="40014" y="4603"/>
                    <a:pt x="39996" y="4584"/>
                  </a:cubicBezTo>
                  <a:lnTo>
                    <a:pt x="39993" y="4582"/>
                  </a:lnTo>
                  <a:cubicBezTo>
                    <a:pt x="39926" y="4519"/>
                    <a:pt x="39903" y="4481"/>
                    <a:pt x="39899" y="4431"/>
                  </a:cubicBezTo>
                  <a:cubicBezTo>
                    <a:pt x="39898" y="4424"/>
                    <a:pt x="39898" y="4415"/>
                    <a:pt x="39898" y="4406"/>
                  </a:cubicBezTo>
                  <a:cubicBezTo>
                    <a:pt x="39905" y="4271"/>
                    <a:pt x="39903" y="4165"/>
                    <a:pt x="39898" y="4082"/>
                  </a:cubicBezTo>
                  <a:cubicBezTo>
                    <a:pt x="39895" y="4027"/>
                    <a:pt x="39889" y="3981"/>
                    <a:pt x="39883" y="3937"/>
                  </a:cubicBezTo>
                  <a:cubicBezTo>
                    <a:pt x="39882" y="3917"/>
                    <a:pt x="39877" y="3898"/>
                    <a:pt x="39876" y="3881"/>
                  </a:cubicBezTo>
                  <a:cubicBezTo>
                    <a:pt x="39867" y="3823"/>
                    <a:pt x="39860" y="3768"/>
                    <a:pt x="39856" y="3700"/>
                  </a:cubicBezTo>
                  <a:lnTo>
                    <a:pt x="39856" y="3699"/>
                  </a:lnTo>
                  <a:cubicBezTo>
                    <a:pt x="39853" y="3638"/>
                    <a:pt x="39853" y="3566"/>
                    <a:pt x="39859" y="3471"/>
                  </a:cubicBezTo>
                  <a:cubicBezTo>
                    <a:pt x="39864" y="3470"/>
                    <a:pt x="39864" y="3464"/>
                    <a:pt x="39866" y="3458"/>
                  </a:cubicBezTo>
                  <a:cubicBezTo>
                    <a:pt x="39869" y="3429"/>
                    <a:pt x="39882" y="3407"/>
                    <a:pt x="39911" y="3377"/>
                  </a:cubicBezTo>
                  <a:cubicBezTo>
                    <a:pt x="39941" y="3348"/>
                    <a:pt x="39990" y="3314"/>
                    <a:pt x="40069" y="3262"/>
                  </a:cubicBezTo>
                  <a:cubicBezTo>
                    <a:pt x="40085" y="3252"/>
                    <a:pt x="40101" y="3240"/>
                    <a:pt x="40120" y="3230"/>
                  </a:cubicBezTo>
                  <a:cubicBezTo>
                    <a:pt x="40134" y="3220"/>
                    <a:pt x="40149" y="3211"/>
                    <a:pt x="40163" y="3201"/>
                  </a:cubicBezTo>
                  <a:cubicBezTo>
                    <a:pt x="40176" y="3191"/>
                    <a:pt x="40191" y="3181"/>
                    <a:pt x="40205" y="3169"/>
                  </a:cubicBezTo>
                  <a:cubicBezTo>
                    <a:pt x="40256" y="3133"/>
                    <a:pt x="40306" y="3088"/>
                    <a:pt x="40354" y="3038"/>
                  </a:cubicBezTo>
                  <a:cubicBezTo>
                    <a:pt x="40422" y="2966"/>
                    <a:pt x="40479" y="2879"/>
                    <a:pt x="40512" y="2771"/>
                  </a:cubicBezTo>
                  <a:cubicBezTo>
                    <a:pt x="40533" y="2715"/>
                    <a:pt x="40544" y="2654"/>
                    <a:pt x="40547" y="2583"/>
                  </a:cubicBezTo>
                  <a:cubicBezTo>
                    <a:pt x="40556" y="2433"/>
                    <a:pt x="40527" y="2315"/>
                    <a:pt x="40479" y="2217"/>
                  </a:cubicBezTo>
                  <a:cubicBezTo>
                    <a:pt x="40424" y="2105"/>
                    <a:pt x="40339" y="2022"/>
                    <a:pt x="40257" y="1955"/>
                  </a:cubicBezTo>
                  <a:cubicBezTo>
                    <a:pt x="40199" y="1911"/>
                    <a:pt x="40140" y="1873"/>
                    <a:pt x="40087" y="1840"/>
                  </a:cubicBezTo>
                  <a:cubicBezTo>
                    <a:pt x="40040" y="1810"/>
                    <a:pt x="39997" y="1782"/>
                    <a:pt x="39962" y="1758"/>
                  </a:cubicBezTo>
                  <a:cubicBezTo>
                    <a:pt x="39898" y="1710"/>
                    <a:pt x="39853" y="1664"/>
                    <a:pt x="39820" y="1599"/>
                  </a:cubicBezTo>
                  <a:cubicBezTo>
                    <a:pt x="39796" y="1551"/>
                    <a:pt x="39789" y="1499"/>
                    <a:pt x="39791" y="1441"/>
                  </a:cubicBezTo>
                  <a:cubicBezTo>
                    <a:pt x="39794" y="1389"/>
                    <a:pt x="39798" y="1332"/>
                    <a:pt x="39808" y="1271"/>
                  </a:cubicBezTo>
                  <a:cubicBezTo>
                    <a:pt x="39833" y="1066"/>
                    <a:pt x="39876" y="730"/>
                    <a:pt x="39558" y="497"/>
                  </a:cubicBezTo>
                  <a:cubicBezTo>
                    <a:pt x="39545" y="489"/>
                    <a:pt x="39534" y="477"/>
                    <a:pt x="39519" y="470"/>
                  </a:cubicBezTo>
                  <a:cubicBezTo>
                    <a:pt x="39392" y="388"/>
                    <a:pt x="39268" y="360"/>
                    <a:pt x="39153" y="360"/>
                  </a:cubicBezTo>
                  <a:cubicBezTo>
                    <a:pt x="39108" y="360"/>
                    <a:pt x="39062" y="366"/>
                    <a:pt x="39018" y="373"/>
                  </a:cubicBezTo>
                  <a:lnTo>
                    <a:pt x="39018" y="375"/>
                  </a:lnTo>
                  <a:cubicBezTo>
                    <a:pt x="38953" y="385"/>
                    <a:pt x="38891" y="405"/>
                    <a:pt x="38835" y="427"/>
                  </a:cubicBezTo>
                  <a:cubicBezTo>
                    <a:pt x="38799" y="440"/>
                    <a:pt x="38764" y="454"/>
                    <a:pt x="38734" y="467"/>
                  </a:cubicBezTo>
                  <a:cubicBezTo>
                    <a:pt x="38721" y="473"/>
                    <a:pt x="38711" y="476"/>
                    <a:pt x="38701" y="481"/>
                  </a:cubicBezTo>
                  <a:cubicBezTo>
                    <a:pt x="38590" y="531"/>
                    <a:pt x="38528" y="552"/>
                    <a:pt x="38490" y="554"/>
                  </a:cubicBezTo>
                  <a:cubicBezTo>
                    <a:pt x="38488" y="554"/>
                    <a:pt x="38485" y="554"/>
                    <a:pt x="38483" y="554"/>
                  </a:cubicBezTo>
                  <a:cubicBezTo>
                    <a:pt x="38471" y="554"/>
                    <a:pt x="38461" y="551"/>
                    <a:pt x="38454" y="546"/>
                  </a:cubicBezTo>
                  <a:cubicBezTo>
                    <a:pt x="38451" y="546"/>
                    <a:pt x="38448" y="545"/>
                    <a:pt x="38445" y="542"/>
                  </a:cubicBezTo>
                  <a:cubicBezTo>
                    <a:pt x="38445" y="542"/>
                    <a:pt x="38444" y="542"/>
                    <a:pt x="38444" y="541"/>
                  </a:cubicBezTo>
                  <a:cubicBezTo>
                    <a:pt x="38431" y="532"/>
                    <a:pt x="38418" y="525"/>
                    <a:pt x="38408" y="518"/>
                  </a:cubicBezTo>
                  <a:cubicBezTo>
                    <a:pt x="38393" y="509"/>
                    <a:pt x="38380" y="499"/>
                    <a:pt x="38367" y="490"/>
                  </a:cubicBezTo>
                  <a:cubicBezTo>
                    <a:pt x="38261" y="424"/>
                    <a:pt x="38181" y="386"/>
                    <a:pt x="38108" y="365"/>
                  </a:cubicBezTo>
                  <a:cubicBezTo>
                    <a:pt x="38035" y="340"/>
                    <a:pt x="37965" y="337"/>
                    <a:pt x="37877" y="337"/>
                  </a:cubicBezTo>
                  <a:cubicBezTo>
                    <a:pt x="37854" y="337"/>
                    <a:pt x="37828" y="337"/>
                    <a:pt x="37797" y="336"/>
                  </a:cubicBezTo>
                  <a:cubicBezTo>
                    <a:pt x="37754" y="333"/>
                    <a:pt x="37701" y="330"/>
                    <a:pt x="37625" y="318"/>
                  </a:cubicBezTo>
                  <a:cubicBezTo>
                    <a:pt x="37491" y="300"/>
                    <a:pt x="37402" y="282"/>
                    <a:pt x="37332" y="268"/>
                  </a:cubicBezTo>
                  <a:cubicBezTo>
                    <a:pt x="37208" y="244"/>
                    <a:pt x="37125" y="230"/>
                    <a:pt x="36999" y="230"/>
                  </a:cubicBezTo>
                  <a:cubicBezTo>
                    <a:pt x="36973" y="230"/>
                    <a:pt x="36945" y="231"/>
                    <a:pt x="36914" y="232"/>
                  </a:cubicBezTo>
                  <a:cubicBezTo>
                    <a:pt x="36881" y="235"/>
                    <a:pt x="36845" y="235"/>
                    <a:pt x="36803" y="238"/>
                  </a:cubicBezTo>
                  <a:cubicBezTo>
                    <a:pt x="36772" y="239"/>
                    <a:pt x="36742" y="243"/>
                    <a:pt x="36706" y="246"/>
                  </a:cubicBezTo>
                  <a:cubicBezTo>
                    <a:pt x="36689" y="248"/>
                    <a:pt x="36672" y="249"/>
                    <a:pt x="36657" y="249"/>
                  </a:cubicBezTo>
                  <a:cubicBezTo>
                    <a:pt x="36552" y="249"/>
                    <a:pt x="36484" y="212"/>
                    <a:pt x="36383" y="155"/>
                  </a:cubicBezTo>
                  <a:cubicBezTo>
                    <a:pt x="36316" y="119"/>
                    <a:pt x="36240" y="76"/>
                    <a:pt x="36146" y="44"/>
                  </a:cubicBezTo>
                  <a:cubicBezTo>
                    <a:pt x="36070" y="17"/>
                    <a:pt x="35980" y="0"/>
                    <a:pt x="35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39"/>
            <p:cNvSpPr/>
            <p:nvPr/>
          </p:nvSpPr>
          <p:spPr>
            <a:xfrm>
              <a:off x="7226089" y="2011330"/>
              <a:ext cx="266381" cy="275630"/>
            </a:xfrm>
            <a:custGeom>
              <a:rect b="b" l="l" r="r" t="t"/>
              <a:pathLst>
                <a:path extrusionOk="0" h="14632" w="14141">
                  <a:moveTo>
                    <a:pt x="7472" y="0"/>
                  </a:moveTo>
                  <a:cubicBezTo>
                    <a:pt x="7472" y="0"/>
                    <a:pt x="6180" y="1383"/>
                    <a:pt x="6002" y="2441"/>
                  </a:cubicBezTo>
                  <a:cubicBezTo>
                    <a:pt x="6002" y="2441"/>
                    <a:pt x="5484" y="2119"/>
                    <a:pt x="4954" y="2064"/>
                  </a:cubicBezTo>
                  <a:lnTo>
                    <a:pt x="4954" y="2064"/>
                  </a:lnTo>
                  <a:cubicBezTo>
                    <a:pt x="4954" y="2064"/>
                    <a:pt x="4752" y="3514"/>
                    <a:pt x="5373" y="4787"/>
                  </a:cubicBezTo>
                  <a:cubicBezTo>
                    <a:pt x="5037" y="4589"/>
                    <a:pt x="4719" y="4538"/>
                    <a:pt x="4483" y="4538"/>
                  </a:cubicBezTo>
                  <a:cubicBezTo>
                    <a:pt x="4239" y="4538"/>
                    <a:pt x="4083" y="4592"/>
                    <a:pt x="4083" y="4592"/>
                  </a:cubicBezTo>
                  <a:cubicBezTo>
                    <a:pt x="4869" y="6639"/>
                    <a:pt x="6600" y="8224"/>
                    <a:pt x="6493" y="11347"/>
                  </a:cubicBezTo>
                  <a:lnTo>
                    <a:pt x="6443" y="12521"/>
                  </a:lnTo>
                  <a:cubicBezTo>
                    <a:pt x="5155" y="10826"/>
                    <a:pt x="5281" y="9119"/>
                    <a:pt x="4726" y="7596"/>
                  </a:cubicBezTo>
                  <a:cubicBezTo>
                    <a:pt x="4726" y="7596"/>
                    <a:pt x="4247" y="7791"/>
                    <a:pt x="4044" y="8401"/>
                  </a:cubicBezTo>
                  <a:cubicBezTo>
                    <a:pt x="3745" y="7293"/>
                    <a:pt x="2853" y="6516"/>
                    <a:pt x="2853" y="6516"/>
                  </a:cubicBezTo>
                  <a:cubicBezTo>
                    <a:pt x="2560" y="6831"/>
                    <a:pt x="2413" y="7304"/>
                    <a:pt x="2413" y="7304"/>
                  </a:cubicBezTo>
                  <a:cubicBezTo>
                    <a:pt x="1743" y="6754"/>
                    <a:pt x="220" y="6593"/>
                    <a:pt x="220" y="6593"/>
                  </a:cubicBezTo>
                  <a:lnTo>
                    <a:pt x="220" y="6593"/>
                  </a:lnTo>
                  <a:cubicBezTo>
                    <a:pt x="220" y="6593"/>
                    <a:pt x="296" y="8123"/>
                    <a:pt x="810" y="8821"/>
                  </a:cubicBezTo>
                  <a:cubicBezTo>
                    <a:pt x="810" y="8821"/>
                    <a:pt x="332" y="8941"/>
                    <a:pt x="0" y="9218"/>
                  </a:cubicBezTo>
                  <a:cubicBezTo>
                    <a:pt x="0" y="9218"/>
                    <a:pt x="725" y="10151"/>
                    <a:pt x="1816" y="10510"/>
                  </a:cubicBezTo>
                  <a:cubicBezTo>
                    <a:pt x="1197" y="10678"/>
                    <a:pt x="976" y="11148"/>
                    <a:pt x="976" y="11148"/>
                  </a:cubicBezTo>
                  <a:cubicBezTo>
                    <a:pt x="2609" y="11844"/>
                    <a:pt x="4503" y="11731"/>
                    <a:pt x="6258" y="13552"/>
                  </a:cubicBezTo>
                  <a:lnTo>
                    <a:pt x="6392" y="13696"/>
                  </a:lnTo>
                  <a:lnTo>
                    <a:pt x="6355" y="14589"/>
                  </a:lnTo>
                  <a:lnTo>
                    <a:pt x="7352" y="14631"/>
                  </a:lnTo>
                  <a:lnTo>
                    <a:pt x="7388" y="13739"/>
                  </a:lnTo>
                  <a:lnTo>
                    <a:pt x="7537" y="13608"/>
                  </a:lnTo>
                  <a:cubicBezTo>
                    <a:pt x="9437" y="11941"/>
                    <a:pt x="11315" y="12213"/>
                    <a:pt x="13002" y="11658"/>
                  </a:cubicBezTo>
                  <a:cubicBezTo>
                    <a:pt x="13002" y="11658"/>
                    <a:pt x="12822" y="11170"/>
                    <a:pt x="12220" y="10950"/>
                  </a:cubicBezTo>
                  <a:cubicBezTo>
                    <a:pt x="13335" y="10685"/>
                    <a:pt x="14137" y="9817"/>
                    <a:pt x="14137" y="9817"/>
                  </a:cubicBezTo>
                  <a:cubicBezTo>
                    <a:pt x="13832" y="9514"/>
                    <a:pt x="13364" y="9354"/>
                    <a:pt x="13364" y="9354"/>
                  </a:cubicBezTo>
                  <a:cubicBezTo>
                    <a:pt x="13937" y="8700"/>
                    <a:pt x="14141" y="7183"/>
                    <a:pt x="14141" y="7183"/>
                  </a:cubicBezTo>
                  <a:lnTo>
                    <a:pt x="14141" y="7183"/>
                  </a:lnTo>
                  <a:cubicBezTo>
                    <a:pt x="14141" y="7183"/>
                    <a:pt x="12611" y="7213"/>
                    <a:pt x="11896" y="7705"/>
                  </a:cubicBezTo>
                  <a:cubicBezTo>
                    <a:pt x="11896" y="7705"/>
                    <a:pt x="11791" y="7222"/>
                    <a:pt x="11522" y="6883"/>
                  </a:cubicBezTo>
                  <a:cubicBezTo>
                    <a:pt x="11522" y="6883"/>
                    <a:pt x="10570" y="7581"/>
                    <a:pt x="10179" y="8658"/>
                  </a:cubicBezTo>
                  <a:cubicBezTo>
                    <a:pt x="10027" y="8036"/>
                    <a:pt x="9565" y="7799"/>
                    <a:pt x="9565" y="7799"/>
                  </a:cubicBezTo>
                  <a:cubicBezTo>
                    <a:pt x="8885" y="9270"/>
                    <a:pt x="8866" y="10981"/>
                    <a:pt x="7439" y="12561"/>
                  </a:cubicBezTo>
                  <a:lnTo>
                    <a:pt x="7488" y="11386"/>
                  </a:lnTo>
                  <a:cubicBezTo>
                    <a:pt x="7645" y="8266"/>
                    <a:pt x="9506" y="6831"/>
                    <a:pt x="10461" y="4859"/>
                  </a:cubicBezTo>
                  <a:cubicBezTo>
                    <a:pt x="10461" y="4859"/>
                    <a:pt x="10250" y="4766"/>
                    <a:pt x="9927" y="4766"/>
                  </a:cubicBezTo>
                  <a:cubicBezTo>
                    <a:pt x="9711" y="4766"/>
                    <a:pt x="9445" y="4807"/>
                    <a:pt x="9158" y="4946"/>
                  </a:cubicBezTo>
                  <a:cubicBezTo>
                    <a:pt x="9885" y="3727"/>
                    <a:pt x="9805" y="2268"/>
                    <a:pt x="9805" y="2268"/>
                  </a:cubicBezTo>
                  <a:lnTo>
                    <a:pt x="9805" y="2268"/>
                  </a:lnTo>
                  <a:cubicBezTo>
                    <a:pt x="9272" y="2278"/>
                    <a:pt x="8728" y="2555"/>
                    <a:pt x="8728" y="2555"/>
                  </a:cubicBezTo>
                  <a:cubicBezTo>
                    <a:pt x="8641" y="1487"/>
                    <a:pt x="7472" y="0"/>
                    <a:pt x="74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39"/>
            <p:cNvSpPr/>
            <p:nvPr/>
          </p:nvSpPr>
          <p:spPr>
            <a:xfrm>
              <a:off x="7219891" y="2005660"/>
              <a:ext cx="278946" cy="286707"/>
            </a:xfrm>
            <a:custGeom>
              <a:rect b="b" l="l" r="r" t="t"/>
              <a:pathLst>
                <a:path extrusionOk="0" h="15220" w="14808">
                  <a:moveTo>
                    <a:pt x="7792" y="786"/>
                  </a:moveTo>
                  <a:cubicBezTo>
                    <a:pt x="8162" y="1316"/>
                    <a:pt x="8716" y="2234"/>
                    <a:pt x="8770" y="2888"/>
                  </a:cubicBezTo>
                  <a:cubicBezTo>
                    <a:pt x="8778" y="2987"/>
                    <a:pt x="8834" y="3075"/>
                    <a:pt x="8921" y="3125"/>
                  </a:cubicBezTo>
                  <a:cubicBezTo>
                    <a:pt x="8966" y="3150"/>
                    <a:pt x="9017" y="3163"/>
                    <a:pt x="9068" y="3163"/>
                  </a:cubicBezTo>
                  <a:cubicBezTo>
                    <a:pt x="9114" y="3163"/>
                    <a:pt x="9160" y="3152"/>
                    <a:pt x="9203" y="3132"/>
                  </a:cubicBezTo>
                  <a:cubicBezTo>
                    <a:pt x="9207" y="3130"/>
                    <a:pt x="9500" y="2982"/>
                    <a:pt x="9845" y="2914"/>
                  </a:cubicBezTo>
                  <a:lnTo>
                    <a:pt x="9845" y="2914"/>
                  </a:lnTo>
                  <a:cubicBezTo>
                    <a:pt x="9823" y="3389"/>
                    <a:pt x="9716" y="4308"/>
                    <a:pt x="9244" y="5102"/>
                  </a:cubicBezTo>
                  <a:cubicBezTo>
                    <a:pt x="9178" y="5216"/>
                    <a:pt x="9192" y="5361"/>
                    <a:pt x="9281" y="5457"/>
                  </a:cubicBezTo>
                  <a:cubicBezTo>
                    <a:pt x="9338" y="5521"/>
                    <a:pt x="9418" y="5555"/>
                    <a:pt x="9500" y="5555"/>
                  </a:cubicBezTo>
                  <a:cubicBezTo>
                    <a:pt x="9544" y="5555"/>
                    <a:pt x="9589" y="5545"/>
                    <a:pt x="9630" y="5525"/>
                  </a:cubicBezTo>
                  <a:cubicBezTo>
                    <a:pt x="9876" y="5406"/>
                    <a:pt x="10100" y="5374"/>
                    <a:pt x="10278" y="5374"/>
                  </a:cubicBezTo>
                  <a:cubicBezTo>
                    <a:pt x="10305" y="5374"/>
                    <a:pt x="10332" y="5375"/>
                    <a:pt x="10357" y="5376"/>
                  </a:cubicBezTo>
                  <a:cubicBezTo>
                    <a:pt x="10103" y="5837"/>
                    <a:pt x="9806" y="6276"/>
                    <a:pt x="9490" y="6735"/>
                  </a:cubicBezTo>
                  <a:cubicBezTo>
                    <a:pt x="9051" y="7377"/>
                    <a:pt x="8583" y="8061"/>
                    <a:pt x="8214" y="8875"/>
                  </a:cubicBezTo>
                  <a:cubicBezTo>
                    <a:pt x="8147" y="9023"/>
                    <a:pt x="8082" y="9174"/>
                    <a:pt x="8023" y="9332"/>
                  </a:cubicBezTo>
                  <a:cubicBezTo>
                    <a:pt x="7983" y="9433"/>
                    <a:pt x="7947" y="9538"/>
                    <a:pt x="7912" y="9642"/>
                  </a:cubicBezTo>
                  <a:cubicBezTo>
                    <a:pt x="7710" y="10247"/>
                    <a:pt x="7570" y="10918"/>
                    <a:pt x="7532" y="11684"/>
                  </a:cubicBezTo>
                  <a:lnTo>
                    <a:pt x="7496" y="12555"/>
                  </a:lnTo>
                  <a:lnTo>
                    <a:pt x="7483" y="12861"/>
                  </a:lnTo>
                  <a:cubicBezTo>
                    <a:pt x="7478" y="12985"/>
                    <a:pt x="7551" y="13101"/>
                    <a:pt x="7670" y="13150"/>
                  </a:cubicBezTo>
                  <a:cubicBezTo>
                    <a:pt x="7706" y="13165"/>
                    <a:pt x="7745" y="13172"/>
                    <a:pt x="7783" y="13172"/>
                  </a:cubicBezTo>
                  <a:cubicBezTo>
                    <a:pt x="7835" y="13172"/>
                    <a:pt x="7886" y="13159"/>
                    <a:pt x="7931" y="13134"/>
                  </a:cubicBezTo>
                  <a:cubicBezTo>
                    <a:pt x="7958" y="13118"/>
                    <a:pt x="7981" y="13098"/>
                    <a:pt x="8003" y="13075"/>
                  </a:cubicBezTo>
                  <a:cubicBezTo>
                    <a:pt x="8533" y="12487"/>
                    <a:pt x="8875" y="11891"/>
                    <a:pt x="9128" y="11295"/>
                  </a:cubicBezTo>
                  <a:cubicBezTo>
                    <a:pt x="9175" y="11181"/>
                    <a:pt x="9221" y="11068"/>
                    <a:pt x="9265" y="10954"/>
                  </a:cubicBezTo>
                  <a:cubicBezTo>
                    <a:pt x="9304" y="10852"/>
                    <a:pt x="9340" y="10746"/>
                    <a:pt x="9374" y="10644"/>
                  </a:cubicBezTo>
                  <a:cubicBezTo>
                    <a:pt x="9477" y="10343"/>
                    <a:pt x="9565" y="10046"/>
                    <a:pt x="9652" y="9749"/>
                  </a:cubicBezTo>
                  <a:cubicBezTo>
                    <a:pt x="9770" y="9352"/>
                    <a:pt x="9881" y="8972"/>
                    <a:pt x="10022" y="8608"/>
                  </a:cubicBezTo>
                  <a:cubicBezTo>
                    <a:pt x="10103" y="8711"/>
                    <a:pt x="10184" y="8854"/>
                    <a:pt x="10229" y="9041"/>
                  </a:cubicBezTo>
                  <a:cubicBezTo>
                    <a:pt x="10253" y="9141"/>
                    <a:pt x="10326" y="9220"/>
                    <a:pt x="10421" y="9252"/>
                  </a:cubicBezTo>
                  <a:cubicBezTo>
                    <a:pt x="10448" y="9264"/>
                    <a:pt x="10474" y="9268"/>
                    <a:pt x="10503" y="9271"/>
                  </a:cubicBezTo>
                  <a:cubicBezTo>
                    <a:pt x="10508" y="9271"/>
                    <a:pt x="10513" y="9271"/>
                    <a:pt x="10517" y="9271"/>
                  </a:cubicBezTo>
                  <a:cubicBezTo>
                    <a:pt x="10599" y="9271"/>
                    <a:pt x="10677" y="9236"/>
                    <a:pt x="10733" y="9180"/>
                  </a:cubicBezTo>
                  <a:cubicBezTo>
                    <a:pt x="10763" y="9151"/>
                    <a:pt x="10788" y="9115"/>
                    <a:pt x="10802" y="9073"/>
                  </a:cubicBezTo>
                  <a:cubicBezTo>
                    <a:pt x="10907" y="8782"/>
                    <a:pt x="11062" y="8517"/>
                    <a:pt x="11223" y="8294"/>
                  </a:cubicBezTo>
                  <a:cubicBezTo>
                    <a:pt x="11286" y="8210"/>
                    <a:pt x="11346" y="8132"/>
                    <a:pt x="11408" y="8058"/>
                  </a:cubicBezTo>
                  <a:cubicBezTo>
                    <a:pt x="11548" y="7892"/>
                    <a:pt x="11684" y="7752"/>
                    <a:pt x="11795" y="7650"/>
                  </a:cubicBezTo>
                  <a:cubicBezTo>
                    <a:pt x="11850" y="7764"/>
                    <a:pt x="11887" y="7872"/>
                    <a:pt x="11913" y="7953"/>
                  </a:cubicBezTo>
                  <a:cubicBezTo>
                    <a:pt x="11938" y="8030"/>
                    <a:pt x="11950" y="8080"/>
                    <a:pt x="11950" y="8082"/>
                  </a:cubicBezTo>
                  <a:cubicBezTo>
                    <a:pt x="11968" y="8168"/>
                    <a:pt x="12023" y="8240"/>
                    <a:pt x="12101" y="8284"/>
                  </a:cubicBezTo>
                  <a:cubicBezTo>
                    <a:pt x="12110" y="8289"/>
                    <a:pt x="12120" y="8292"/>
                    <a:pt x="12131" y="8298"/>
                  </a:cubicBezTo>
                  <a:cubicBezTo>
                    <a:pt x="12167" y="8312"/>
                    <a:pt x="12204" y="8319"/>
                    <a:pt x="12241" y="8319"/>
                  </a:cubicBezTo>
                  <a:cubicBezTo>
                    <a:pt x="12301" y="8319"/>
                    <a:pt x="12361" y="8301"/>
                    <a:pt x="12411" y="8265"/>
                  </a:cubicBezTo>
                  <a:cubicBezTo>
                    <a:pt x="12420" y="8261"/>
                    <a:pt x="12430" y="8253"/>
                    <a:pt x="12440" y="8248"/>
                  </a:cubicBezTo>
                  <a:cubicBezTo>
                    <a:pt x="12855" y="7979"/>
                    <a:pt x="13620" y="7859"/>
                    <a:pt x="14126" y="7816"/>
                  </a:cubicBezTo>
                  <a:lnTo>
                    <a:pt x="14126" y="7816"/>
                  </a:lnTo>
                  <a:cubicBezTo>
                    <a:pt x="14022" y="8327"/>
                    <a:pt x="13809" y="9098"/>
                    <a:pt x="13484" y="9469"/>
                  </a:cubicBezTo>
                  <a:cubicBezTo>
                    <a:pt x="13419" y="9545"/>
                    <a:pt x="13394" y="9645"/>
                    <a:pt x="13419" y="9743"/>
                  </a:cubicBezTo>
                  <a:cubicBezTo>
                    <a:pt x="13446" y="9838"/>
                    <a:pt x="13517" y="9916"/>
                    <a:pt x="13611" y="9949"/>
                  </a:cubicBezTo>
                  <a:cubicBezTo>
                    <a:pt x="13612" y="9949"/>
                    <a:pt x="13816" y="10022"/>
                    <a:pt x="14022" y="10151"/>
                  </a:cubicBezTo>
                  <a:cubicBezTo>
                    <a:pt x="13711" y="10393"/>
                    <a:pt x="13155" y="10798"/>
                    <a:pt x="12479" y="10960"/>
                  </a:cubicBezTo>
                  <a:cubicBezTo>
                    <a:pt x="12351" y="10990"/>
                    <a:pt x="12257" y="11101"/>
                    <a:pt x="12250" y="11234"/>
                  </a:cubicBezTo>
                  <a:cubicBezTo>
                    <a:pt x="12241" y="11365"/>
                    <a:pt x="12322" y="11487"/>
                    <a:pt x="12445" y="11531"/>
                  </a:cubicBezTo>
                  <a:cubicBezTo>
                    <a:pt x="12627" y="11598"/>
                    <a:pt x="12761" y="11693"/>
                    <a:pt x="12855" y="11786"/>
                  </a:cubicBezTo>
                  <a:cubicBezTo>
                    <a:pt x="12474" y="11884"/>
                    <a:pt x="12082" y="11952"/>
                    <a:pt x="11671" y="12022"/>
                  </a:cubicBezTo>
                  <a:cubicBezTo>
                    <a:pt x="11312" y="12083"/>
                    <a:pt x="10938" y="12148"/>
                    <a:pt x="10557" y="12239"/>
                  </a:cubicBezTo>
                  <a:cubicBezTo>
                    <a:pt x="10448" y="12263"/>
                    <a:pt x="10337" y="12291"/>
                    <a:pt x="10227" y="12321"/>
                  </a:cubicBezTo>
                  <a:cubicBezTo>
                    <a:pt x="10115" y="12351"/>
                    <a:pt x="10002" y="12386"/>
                    <a:pt x="9890" y="12422"/>
                  </a:cubicBezTo>
                  <a:cubicBezTo>
                    <a:pt x="9699" y="12484"/>
                    <a:pt x="9509" y="12553"/>
                    <a:pt x="9317" y="12637"/>
                  </a:cubicBezTo>
                  <a:cubicBezTo>
                    <a:pt x="9177" y="12695"/>
                    <a:pt x="9038" y="12761"/>
                    <a:pt x="8901" y="12835"/>
                  </a:cubicBezTo>
                  <a:lnTo>
                    <a:pt x="8899" y="12835"/>
                  </a:lnTo>
                  <a:cubicBezTo>
                    <a:pt x="8754" y="12910"/>
                    <a:pt x="8611" y="12992"/>
                    <a:pt x="8465" y="13086"/>
                  </a:cubicBezTo>
                  <a:cubicBezTo>
                    <a:pt x="8331" y="13170"/>
                    <a:pt x="8195" y="13264"/>
                    <a:pt x="8064" y="13362"/>
                  </a:cubicBezTo>
                  <a:cubicBezTo>
                    <a:pt x="7984" y="13420"/>
                    <a:pt x="7906" y="13483"/>
                    <a:pt x="7827" y="13548"/>
                  </a:cubicBezTo>
                  <a:cubicBezTo>
                    <a:pt x="7774" y="13591"/>
                    <a:pt x="7722" y="13639"/>
                    <a:pt x="7667" y="13684"/>
                  </a:cubicBezTo>
                  <a:lnTo>
                    <a:pt x="7595" y="13749"/>
                  </a:lnTo>
                  <a:lnTo>
                    <a:pt x="7517" y="13817"/>
                  </a:lnTo>
                  <a:cubicBezTo>
                    <a:pt x="7457" y="13871"/>
                    <a:pt x="7421" y="13946"/>
                    <a:pt x="7418" y="14029"/>
                  </a:cubicBezTo>
                  <a:lnTo>
                    <a:pt x="7392" y="14622"/>
                  </a:lnTo>
                  <a:lnTo>
                    <a:pt x="7198" y="14613"/>
                  </a:lnTo>
                  <a:lnTo>
                    <a:pt x="7063" y="14608"/>
                  </a:lnTo>
                  <a:lnTo>
                    <a:pt x="6994" y="14606"/>
                  </a:lnTo>
                  <a:lnTo>
                    <a:pt x="6994" y="14606"/>
                  </a:lnTo>
                  <a:lnTo>
                    <a:pt x="7000" y="14489"/>
                  </a:lnTo>
                  <a:lnTo>
                    <a:pt x="7006" y="14378"/>
                  </a:lnTo>
                  <a:lnTo>
                    <a:pt x="7021" y="14014"/>
                  </a:lnTo>
                  <a:cubicBezTo>
                    <a:pt x="7023" y="13952"/>
                    <a:pt x="7006" y="13891"/>
                    <a:pt x="6972" y="13840"/>
                  </a:cubicBezTo>
                  <a:lnTo>
                    <a:pt x="6972" y="13840"/>
                  </a:lnTo>
                  <a:cubicBezTo>
                    <a:pt x="6962" y="13823"/>
                    <a:pt x="6950" y="13808"/>
                    <a:pt x="6936" y="13793"/>
                  </a:cubicBezTo>
                  <a:lnTo>
                    <a:pt x="6893" y="13747"/>
                  </a:lnTo>
                  <a:lnTo>
                    <a:pt x="6840" y="13689"/>
                  </a:lnTo>
                  <a:lnTo>
                    <a:pt x="6803" y="13649"/>
                  </a:lnTo>
                  <a:cubicBezTo>
                    <a:pt x="6794" y="13641"/>
                    <a:pt x="6785" y="13632"/>
                    <a:pt x="6777" y="13623"/>
                  </a:cubicBezTo>
                  <a:lnTo>
                    <a:pt x="6777" y="13623"/>
                  </a:lnTo>
                  <a:cubicBezTo>
                    <a:pt x="6769" y="13615"/>
                    <a:pt x="6762" y="13607"/>
                    <a:pt x="6754" y="13599"/>
                  </a:cubicBezTo>
                  <a:cubicBezTo>
                    <a:pt x="6727" y="13570"/>
                    <a:pt x="6700" y="13544"/>
                    <a:pt x="6673" y="13517"/>
                  </a:cubicBezTo>
                  <a:lnTo>
                    <a:pt x="6673" y="13517"/>
                  </a:lnTo>
                  <a:cubicBezTo>
                    <a:pt x="6659" y="13504"/>
                    <a:pt x="6645" y="13490"/>
                    <a:pt x="6632" y="13476"/>
                  </a:cubicBezTo>
                  <a:cubicBezTo>
                    <a:pt x="6609" y="13454"/>
                    <a:pt x="6586" y="13433"/>
                    <a:pt x="6564" y="13413"/>
                  </a:cubicBezTo>
                  <a:lnTo>
                    <a:pt x="6564" y="13413"/>
                  </a:lnTo>
                  <a:cubicBezTo>
                    <a:pt x="6518" y="13370"/>
                    <a:pt x="6473" y="13328"/>
                    <a:pt x="6427" y="13288"/>
                  </a:cubicBezTo>
                  <a:cubicBezTo>
                    <a:pt x="6423" y="13284"/>
                    <a:pt x="6419" y="13280"/>
                    <a:pt x="6414" y="13277"/>
                  </a:cubicBezTo>
                  <a:lnTo>
                    <a:pt x="6414" y="13277"/>
                  </a:lnTo>
                  <a:cubicBezTo>
                    <a:pt x="6412" y="13275"/>
                    <a:pt x="6410" y="13273"/>
                    <a:pt x="6408" y="13271"/>
                  </a:cubicBezTo>
                  <a:cubicBezTo>
                    <a:pt x="6317" y="13191"/>
                    <a:pt x="6230" y="13119"/>
                    <a:pt x="6141" y="13050"/>
                  </a:cubicBezTo>
                  <a:cubicBezTo>
                    <a:pt x="6114" y="13029"/>
                    <a:pt x="6088" y="13009"/>
                    <a:pt x="6062" y="12989"/>
                  </a:cubicBezTo>
                  <a:lnTo>
                    <a:pt x="6062" y="12989"/>
                  </a:lnTo>
                  <a:cubicBezTo>
                    <a:pt x="6007" y="12947"/>
                    <a:pt x="5951" y="12907"/>
                    <a:pt x="5896" y="12868"/>
                  </a:cubicBezTo>
                  <a:cubicBezTo>
                    <a:pt x="5871" y="12851"/>
                    <a:pt x="5848" y="12836"/>
                    <a:pt x="5825" y="12818"/>
                  </a:cubicBezTo>
                  <a:cubicBezTo>
                    <a:pt x="5753" y="12769"/>
                    <a:pt x="5680" y="12722"/>
                    <a:pt x="5608" y="12678"/>
                  </a:cubicBezTo>
                  <a:cubicBezTo>
                    <a:pt x="5601" y="12672"/>
                    <a:pt x="5592" y="12666"/>
                    <a:pt x="5585" y="12663"/>
                  </a:cubicBezTo>
                  <a:cubicBezTo>
                    <a:pt x="5582" y="12660"/>
                    <a:pt x="5582" y="12660"/>
                    <a:pt x="5581" y="12660"/>
                  </a:cubicBezTo>
                  <a:cubicBezTo>
                    <a:pt x="5531" y="12630"/>
                    <a:pt x="5482" y="12599"/>
                    <a:pt x="5432" y="12570"/>
                  </a:cubicBezTo>
                  <a:lnTo>
                    <a:pt x="5432" y="12570"/>
                  </a:lnTo>
                  <a:cubicBezTo>
                    <a:pt x="5430" y="12569"/>
                    <a:pt x="5428" y="12567"/>
                    <a:pt x="5426" y="12566"/>
                  </a:cubicBezTo>
                  <a:cubicBezTo>
                    <a:pt x="5423" y="12564"/>
                    <a:pt x="5419" y="12562"/>
                    <a:pt x="5415" y="12560"/>
                  </a:cubicBezTo>
                  <a:lnTo>
                    <a:pt x="5415" y="12560"/>
                  </a:lnTo>
                  <a:cubicBezTo>
                    <a:pt x="5308" y="12499"/>
                    <a:pt x="5203" y="12442"/>
                    <a:pt x="5096" y="12389"/>
                  </a:cubicBezTo>
                  <a:cubicBezTo>
                    <a:pt x="5062" y="12371"/>
                    <a:pt x="5026" y="12356"/>
                    <a:pt x="4993" y="12339"/>
                  </a:cubicBezTo>
                  <a:lnTo>
                    <a:pt x="4993" y="12339"/>
                  </a:lnTo>
                  <a:cubicBezTo>
                    <a:pt x="4991" y="12338"/>
                    <a:pt x="4988" y="12337"/>
                    <a:pt x="4986" y="12335"/>
                  </a:cubicBezTo>
                  <a:cubicBezTo>
                    <a:pt x="4986" y="12335"/>
                    <a:pt x="4985" y="12335"/>
                    <a:pt x="4985" y="12335"/>
                  </a:cubicBezTo>
                  <a:lnTo>
                    <a:pt x="4985" y="12335"/>
                  </a:lnTo>
                  <a:cubicBezTo>
                    <a:pt x="4985" y="12335"/>
                    <a:pt x="4984" y="12334"/>
                    <a:pt x="4983" y="12334"/>
                  </a:cubicBezTo>
                  <a:cubicBezTo>
                    <a:pt x="4836" y="12263"/>
                    <a:pt x="4687" y="12201"/>
                    <a:pt x="4543" y="12144"/>
                  </a:cubicBezTo>
                  <a:cubicBezTo>
                    <a:pt x="4293" y="12044"/>
                    <a:pt x="4044" y="11960"/>
                    <a:pt x="3800" y="11887"/>
                  </a:cubicBezTo>
                  <a:cubicBezTo>
                    <a:pt x="3727" y="11865"/>
                    <a:pt x="3655" y="11843"/>
                    <a:pt x="3586" y="11826"/>
                  </a:cubicBezTo>
                  <a:cubicBezTo>
                    <a:pt x="3371" y="11764"/>
                    <a:pt x="3156" y="11708"/>
                    <a:pt x="2948" y="11654"/>
                  </a:cubicBezTo>
                  <a:cubicBezTo>
                    <a:pt x="2869" y="11633"/>
                    <a:pt x="2789" y="11612"/>
                    <a:pt x="2713" y="11591"/>
                  </a:cubicBezTo>
                  <a:lnTo>
                    <a:pt x="2710" y="11591"/>
                  </a:lnTo>
                  <a:lnTo>
                    <a:pt x="2586" y="11559"/>
                  </a:lnTo>
                  <a:cubicBezTo>
                    <a:pt x="2584" y="11558"/>
                    <a:pt x="2582" y="11558"/>
                    <a:pt x="2580" y="11557"/>
                  </a:cubicBezTo>
                  <a:lnTo>
                    <a:pt x="2580" y="11557"/>
                  </a:lnTo>
                  <a:cubicBezTo>
                    <a:pt x="2582" y="11557"/>
                    <a:pt x="2584" y="11556"/>
                    <a:pt x="2586" y="11556"/>
                  </a:cubicBezTo>
                  <a:cubicBezTo>
                    <a:pt x="2433" y="11516"/>
                    <a:pt x="2285" y="11474"/>
                    <a:pt x="2138" y="11430"/>
                  </a:cubicBezTo>
                  <a:lnTo>
                    <a:pt x="2138" y="11430"/>
                  </a:lnTo>
                  <a:cubicBezTo>
                    <a:pt x="2138" y="11431"/>
                    <a:pt x="2139" y="11432"/>
                    <a:pt x="2139" y="11432"/>
                  </a:cubicBezTo>
                  <a:cubicBezTo>
                    <a:pt x="2139" y="11432"/>
                    <a:pt x="2138" y="11432"/>
                    <a:pt x="2138" y="11432"/>
                  </a:cubicBezTo>
                  <a:cubicBezTo>
                    <a:pt x="2114" y="11425"/>
                    <a:pt x="2088" y="11416"/>
                    <a:pt x="2063" y="11409"/>
                  </a:cubicBezTo>
                  <a:cubicBezTo>
                    <a:pt x="1972" y="11381"/>
                    <a:pt x="1884" y="11352"/>
                    <a:pt x="1796" y="11322"/>
                  </a:cubicBezTo>
                  <a:cubicBezTo>
                    <a:pt x="1808" y="11313"/>
                    <a:pt x="1819" y="11302"/>
                    <a:pt x="1832" y="11292"/>
                  </a:cubicBezTo>
                  <a:cubicBezTo>
                    <a:pt x="1847" y="11282"/>
                    <a:pt x="1861" y="11272"/>
                    <a:pt x="1875" y="11260"/>
                  </a:cubicBezTo>
                  <a:cubicBezTo>
                    <a:pt x="1927" y="11224"/>
                    <a:pt x="1988" y="11191"/>
                    <a:pt x="2057" y="11162"/>
                  </a:cubicBezTo>
                  <a:cubicBezTo>
                    <a:pt x="2108" y="11137"/>
                    <a:pt x="2164" y="11119"/>
                    <a:pt x="2223" y="11104"/>
                  </a:cubicBezTo>
                  <a:cubicBezTo>
                    <a:pt x="2225" y="11104"/>
                    <a:pt x="2225" y="11104"/>
                    <a:pt x="2225" y="11101"/>
                  </a:cubicBezTo>
                  <a:lnTo>
                    <a:pt x="2225" y="11101"/>
                  </a:lnTo>
                  <a:cubicBezTo>
                    <a:pt x="2225" y="11101"/>
                    <a:pt x="2225" y="11101"/>
                    <a:pt x="2225" y="11101"/>
                  </a:cubicBezTo>
                  <a:cubicBezTo>
                    <a:pt x="2227" y="11101"/>
                    <a:pt x="2228" y="11101"/>
                    <a:pt x="2228" y="11101"/>
                  </a:cubicBezTo>
                  <a:lnTo>
                    <a:pt x="2228" y="11101"/>
                  </a:lnTo>
                  <a:cubicBezTo>
                    <a:pt x="2231" y="11100"/>
                    <a:pt x="2234" y="11100"/>
                    <a:pt x="2238" y="11098"/>
                  </a:cubicBezTo>
                  <a:cubicBezTo>
                    <a:pt x="2287" y="11083"/>
                    <a:pt x="2329" y="11057"/>
                    <a:pt x="2363" y="11018"/>
                  </a:cubicBezTo>
                  <a:lnTo>
                    <a:pt x="2363" y="11018"/>
                  </a:lnTo>
                  <a:cubicBezTo>
                    <a:pt x="2365" y="11017"/>
                    <a:pt x="2366" y="11015"/>
                    <a:pt x="2368" y="11013"/>
                  </a:cubicBezTo>
                  <a:cubicBezTo>
                    <a:pt x="2368" y="11013"/>
                    <a:pt x="2369" y="11012"/>
                    <a:pt x="2369" y="11012"/>
                  </a:cubicBezTo>
                  <a:lnTo>
                    <a:pt x="2369" y="11012"/>
                  </a:lnTo>
                  <a:cubicBezTo>
                    <a:pt x="2369" y="11012"/>
                    <a:pt x="2369" y="11012"/>
                    <a:pt x="2369" y="11012"/>
                  </a:cubicBezTo>
                  <a:cubicBezTo>
                    <a:pt x="2375" y="11006"/>
                    <a:pt x="2381" y="10999"/>
                    <a:pt x="2386" y="10992"/>
                  </a:cubicBezTo>
                  <a:cubicBezTo>
                    <a:pt x="2415" y="10956"/>
                    <a:pt x="2433" y="10912"/>
                    <a:pt x="2441" y="10866"/>
                  </a:cubicBezTo>
                  <a:lnTo>
                    <a:pt x="2441" y="10863"/>
                  </a:lnTo>
                  <a:cubicBezTo>
                    <a:pt x="2444" y="10854"/>
                    <a:pt x="2446" y="10846"/>
                    <a:pt x="2446" y="10837"/>
                  </a:cubicBezTo>
                  <a:cubicBezTo>
                    <a:pt x="2447" y="10831"/>
                    <a:pt x="2447" y="10826"/>
                    <a:pt x="2447" y="10820"/>
                  </a:cubicBezTo>
                  <a:cubicBezTo>
                    <a:pt x="2447" y="10814"/>
                    <a:pt x="2446" y="10808"/>
                    <a:pt x="2446" y="10802"/>
                  </a:cubicBezTo>
                  <a:lnTo>
                    <a:pt x="2446" y="10802"/>
                  </a:lnTo>
                  <a:cubicBezTo>
                    <a:pt x="2445" y="10785"/>
                    <a:pt x="2443" y="10769"/>
                    <a:pt x="2440" y="10753"/>
                  </a:cubicBezTo>
                  <a:cubicBezTo>
                    <a:pt x="2424" y="10675"/>
                    <a:pt x="2379" y="10608"/>
                    <a:pt x="2314" y="10566"/>
                  </a:cubicBezTo>
                  <a:cubicBezTo>
                    <a:pt x="2312" y="10564"/>
                    <a:pt x="2310" y="10563"/>
                    <a:pt x="2307" y="10561"/>
                  </a:cubicBezTo>
                  <a:lnTo>
                    <a:pt x="2307" y="10561"/>
                  </a:lnTo>
                  <a:cubicBezTo>
                    <a:pt x="2286" y="10546"/>
                    <a:pt x="2264" y="10536"/>
                    <a:pt x="2239" y="10528"/>
                  </a:cubicBezTo>
                  <a:cubicBezTo>
                    <a:pt x="2228" y="10524"/>
                    <a:pt x="2215" y="10520"/>
                    <a:pt x="2203" y="10515"/>
                  </a:cubicBezTo>
                  <a:cubicBezTo>
                    <a:pt x="2203" y="10515"/>
                    <a:pt x="2203" y="10516"/>
                    <a:pt x="2203" y="10516"/>
                  </a:cubicBezTo>
                  <a:lnTo>
                    <a:pt x="2203" y="10516"/>
                  </a:lnTo>
                  <a:cubicBezTo>
                    <a:pt x="2107" y="10484"/>
                    <a:pt x="2015" y="10444"/>
                    <a:pt x="1927" y="10404"/>
                  </a:cubicBezTo>
                  <a:cubicBezTo>
                    <a:pt x="1919" y="10398"/>
                    <a:pt x="1907" y="10394"/>
                    <a:pt x="1897" y="10391"/>
                  </a:cubicBezTo>
                  <a:cubicBezTo>
                    <a:pt x="1405" y="10154"/>
                    <a:pt x="1015" y="9809"/>
                    <a:pt x="787" y="9578"/>
                  </a:cubicBezTo>
                  <a:cubicBezTo>
                    <a:pt x="1005" y="9469"/>
                    <a:pt x="1213" y="9415"/>
                    <a:pt x="1214" y="9412"/>
                  </a:cubicBezTo>
                  <a:cubicBezTo>
                    <a:pt x="1311" y="9389"/>
                    <a:pt x="1390" y="9319"/>
                    <a:pt x="1424" y="9225"/>
                  </a:cubicBezTo>
                  <a:cubicBezTo>
                    <a:pt x="1458" y="9131"/>
                    <a:pt x="1444" y="9027"/>
                    <a:pt x="1385" y="8948"/>
                  </a:cubicBezTo>
                  <a:cubicBezTo>
                    <a:pt x="1269" y="8792"/>
                    <a:pt x="1177" y="8575"/>
                    <a:pt x="1105" y="8340"/>
                  </a:cubicBezTo>
                  <a:cubicBezTo>
                    <a:pt x="1054" y="8184"/>
                    <a:pt x="1015" y="8019"/>
                    <a:pt x="983" y="7858"/>
                  </a:cubicBezTo>
                  <a:cubicBezTo>
                    <a:pt x="959" y="7741"/>
                    <a:pt x="939" y="7622"/>
                    <a:pt x="923" y="7513"/>
                  </a:cubicBezTo>
                  <a:cubicBezTo>
                    <a:pt x="907" y="7419"/>
                    <a:pt x="895" y="7329"/>
                    <a:pt x="887" y="7246"/>
                  </a:cubicBezTo>
                  <a:lnTo>
                    <a:pt x="887" y="7246"/>
                  </a:lnTo>
                  <a:cubicBezTo>
                    <a:pt x="1119" y="7286"/>
                    <a:pt x="1405" y="7345"/>
                    <a:pt x="1681" y="7431"/>
                  </a:cubicBezTo>
                  <a:cubicBezTo>
                    <a:pt x="1711" y="7439"/>
                    <a:pt x="1741" y="7449"/>
                    <a:pt x="1773" y="7456"/>
                  </a:cubicBezTo>
                  <a:cubicBezTo>
                    <a:pt x="1893" y="7497"/>
                    <a:pt x="2013" y="7540"/>
                    <a:pt x="2124" y="7589"/>
                  </a:cubicBezTo>
                  <a:cubicBezTo>
                    <a:pt x="2163" y="7605"/>
                    <a:pt x="2200" y="7622"/>
                    <a:pt x="2236" y="7641"/>
                  </a:cubicBezTo>
                  <a:cubicBezTo>
                    <a:pt x="2359" y="7700"/>
                    <a:pt x="2469" y="7767"/>
                    <a:pt x="2557" y="7839"/>
                  </a:cubicBezTo>
                  <a:cubicBezTo>
                    <a:pt x="2574" y="7853"/>
                    <a:pt x="2593" y="7865"/>
                    <a:pt x="2612" y="7872"/>
                  </a:cubicBezTo>
                  <a:cubicBezTo>
                    <a:pt x="2654" y="7895"/>
                    <a:pt x="2700" y="7906"/>
                    <a:pt x="2747" y="7906"/>
                  </a:cubicBezTo>
                  <a:cubicBezTo>
                    <a:pt x="2775" y="7906"/>
                    <a:pt x="2803" y="7902"/>
                    <a:pt x="2831" y="7894"/>
                  </a:cubicBezTo>
                  <a:cubicBezTo>
                    <a:pt x="2925" y="7865"/>
                    <a:pt x="3000" y="7794"/>
                    <a:pt x="3030" y="7702"/>
                  </a:cubicBezTo>
                  <a:cubicBezTo>
                    <a:pt x="3032" y="7700"/>
                    <a:pt x="3032" y="7699"/>
                    <a:pt x="3032" y="7698"/>
                  </a:cubicBezTo>
                  <a:cubicBezTo>
                    <a:pt x="3032" y="7695"/>
                    <a:pt x="3045" y="7656"/>
                    <a:pt x="3069" y="7592"/>
                  </a:cubicBezTo>
                  <a:lnTo>
                    <a:pt x="3069" y="7591"/>
                  </a:lnTo>
                  <a:cubicBezTo>
                    <a:pt x="3102" y="7511"/>
                    <a:pt x="3153" y="7396"/>
                    <a:pt x="3221" y="7279"/>
                  </a:cubicBezTo>
                  <a:cubicBezTo>
                    <a:pt x="3268" y="7332"/>
                    <a:pt x="3322" y="7392"/>
                    <a:pt x="3378" y="7462"/>
                  </a:cubicBezTo>
                  <a:cubicBezTo>
                    <a:pt x="3450" y="7553"/>
                    <a:pt x="3530" y="7654"/>
                    <a:pt x="3608" y="7765"/>
                  </a:cubicBezTo>
                  <a:cubicBezTo>
                    <a:pt x="3703" y="7908"/>
                    <a:pt x="3798" y="8066"/>
                    <a:pt x="3883" y="8236"/>
                  </a:cubicBezTo>
                  <a:cubicBezTo>
                    <a:pt x="3931" y="8334"/>
                    <a:pt x="3976" y="8437"/>
                    <a:pt x="4015" y="8543"/>
                  </a:cubicBezTo>
                  <a:cubicBezTo>
                    <a:pt x="4042" y="8621"/>
                    <a:pt x="4070" y="8701"/>
                    <a:pt x="4091" y="8782"/>
                  </a:cubicBezTo>
                  <a:cubicBezTo>
                    <a:pt x="4126" y="8910"/>
                    <a:pt x="4238" y="9000"/>
                    <a:pt x="4371" y="9004"/>
                  </a:cubicBezTo>
                  <a:cubicBezTo>
                    <a:pt x="4376" y="9004"/>
                    <a:pt x="4381" y="9004"/>
                    <a:pt x="4386" y="9004"/>
                  </a:cubicBezTo>
                  <a:cubicBezTo>
                    <a:pt x="4510" y="9004"/>
                    <a:pt x="4623" y="8920"/>
                    <a:pt x="4663" y="8799"/>
                  </a:cubicBezTo>
                  <a:cubicBezTo>
                    <a:pt x="4669" y="8783"/>
                    <a:pt x="4676" y="8767"/>
                    <a:pt x="4683" y="8748"/>
                  </a:cubicBezTo>
                  <a:cubicBezTo>
                    <a:pt x="4742" y="8590"/>
                    <a:pt x="4826" y="8471"/>
                    <a:pt x="4907" y="8383"/>
                  </a:cubicBezTo>
                  <a:cubicBezTo>
                    <a:pt x="4936" y="8481"/>
                    <a:pt x="4963" y="8581"/>
                    <a:pt x="4988" y="8682"/>
                  </a:cubicBezTo>
                  <a:cubicBezTo>
                    <a:pt x="5028" y="8842"/>
                    <a:pt x="5066" y="9007"/>
                    <a:pt x="5102" y="9171"/>
                  </a:cubicBezTo>
                  <a:cubicBezTo>
                    <a:pt x="5107" y="9199"/>
                    <a:pt x="5115" y="9228"/>
                    <a:pt x="5119" y="9257"/>
                  </a:cubicBezTo>
                  <a:cubicBezTo>
                    <a:pt x="5136" y="9329"/>
                    <a:pt x="5151" y="9402"/>
                    <a:pt x="5165" y="9474"/>
                  </a:cubicBezTo>
                  <a:lnTo>
                    <a:pt x="5181" y="9550"/>
                  </a:lnTo>
                  <a:cubicBezTo>
                    <a:pt x="5194" y="9606"/>
                    <a:pt x="5204" y="9662"/>
                    <a:pt x="5217" y="9718"/>
                  </a:cubicBezTo>
                  <a:cubicBezTo>
                    <a:pt x="5245" y="9850"/>
                    <a:pt x="5271" y="9980"/>
                    <a:pt x="5299" y="10111"/>
                  </a:cubicBezTo>
                  <a:cubicBezTo>
                    <a:pt x="5305" y="10138"/>
                    <a:pt x="5312" y="10163"/>
                    <a:pt x="5317" y="10190"/>
                  </a:cubicBezTo>
                  <a:cubicBezTo>
                    <a:pt x="5318" y="10195"/>
                    <a:pt x="5318" y="10196"/>
                    <a:pt x="5318" y="10199"/>
                  </a:cubicBezTo>
                  <a:cubicBezTo>
                    <a:pt x="5334" y="10276"/>
                    <a:pt x="5353" y="10349"/>
                    <a:pt x="5372" y="10423"/>
                  </a:cubicBezTo>
                  <a:cubicBezTo>
                    <a:pt x="5377" y="10452"/>
                    <a:pt x="5385" y="10481"/>
                    <a:pt x="5393" y="10509"/>
                  </a:cubicBezTo>
                  <a:cubicBezTo>
                    <a:pt x="5399" y="10534"/>
                    <a:pt x="5405" y="10556"/>
                    <a:pt x="5411" y="10579"/>
                  </a:cubicBezTo>
                  <a:cubicBezTo>
                    <a:pt x="5422" y="10629"/>
                    <a:pt x="5437" y="10681"/>
                    <a:pt x="5451" y="10732"/>
                  </a:cubicBezTo>
                  <a:cubicBezTo>
                    <a:pt x="5457" y="10755"/>
                    <a:pt x="5464" y="10779"/>
                    <a:pt x="5470" y="10801"/>
                  </a:cubicBezTo>
                  <a:cubicBezTo>
                    <a:pt x="5506" y="10931"/>
                    <a:pt x="5545" y="11061"/>
                    <a:pt x="5591" y="11191"/>
                  </a:cubicBezTo>
                  <a:cubicBezTo>
                    <a:pt x="5598" y="11210"/>
                    <a:pt x="5605" y="11230"/>
                    <a:pt x="5613" y="11251"/>
                  </a:cubicBezTo>
                  <a:lnTo>
                    <a:pt x="5613" y="11253"/>
                  </a:lnTo>
                  <a:cubicBezTo>
                    <a:pt x="5628" y="11301"/>
                    <a:pt x="5644" y="11350"/>
                    <a:pt x="5663" y="11396"/>
                  </a:cubicBezTo>
                  <a:cubicBezTo>
                    <a:pt x="5686" y="11455"/>
                    <a:pt x="5709" y="11517"/>
                    <a:pt x="5732" y="11576"/>
                  </a:cubicBezTo>
                  <a:cubicBezTo>
                    <a:pt x="5745" y="11609"/>
                    <a:pt x="5760" y="11641"/>
                    <a:pt x="5773" y="11671"/>
                  </a:cubicBezTo>
                  <a:cubicBezTo>
                    <a:pt x="5790" y="11713"/>
                    <a:pt x="5809" y="11757"/>
                    <a:pt x="5826" y="11799"/>
                  </a:cubicBezTo>
                  <a:cubicBezTo>
                    <a:pt x="5859" y="11874"/>
                    <a:pt x="5896" y="11949"/>
                    <a:pt x="5932" y="12022"/>
                  </a:cubicBezTo>
                  <a:cubicBezTo>
                    <a:pt x="5952" y="12058"/>
                    <a:pt x="5968" y="12094"/>
                    <a:pt x="5988" y="12131"/>
                  </a:cubicBezTo>
                  <a:cubicBezTo>
                    <a:pt x="6042" y="12235"/>
                    <a:pt x="6101" y="12341"/>
                    <a:pt x="6164" y="12444"/>
                  </a:cubicBezTo>
                  <a:lnTo>
                    <a:pt x="6164" y="12444"/>
                  </a:lnTo>
                  <a:cubicBezTo>
                    <a:pt x="6162" y="12444"/>
                    <a:pt x="6160" y="12444"/>
                    <a:pt x="6158" y="12444"/>
                  </a:cubicBezTo>
                  <a:lnTo>
                    <a:pt x="6158" y="12444"/>
                  </a:lnTo>
                  <a:cubicBezTo>
                    <a:pt x="6159" y="12444"/>
                    <a:pt x="6159" y="12445"/>
                    <a:pt x="6159" y="12445"/>
                  </a:cubicBezTo>
                  <a:lnTo>
                    <a:pt x="6159" y="12445"/>
                  </a:lnTo>
                  <a:cubicBezTo>
                    <a:pt x="6159" y="12445"/>
                    <a:pt x="6159" y="12445"/>
                    <a:pt x="6158" y="12445"/>
                  </a:cubicBezTo>
                  <a:lnTo>
                    <a:pt x="6158" y="12445"/>
                  </a:lnTo>
                  <a:cubicBezTo>
                    <a:pt x="6178" y="12478"/>
                    <a:pt x="6199" y="12514"/>
                    <a:pt x="6222" y="12546"/>
                  </a:cubicBezTo>
                  <a:cubicBezTo>
                    <a:pt x="6248" y="12591"/>
                    <a:pt x="6274" y="12630"/>
                    <a:pt x="6301" y="12672"/>
                  </a:cubicBezTo>
                  <a:cubicBezTo>
                    <a:pt x="6357" y="12758"/>
                    <a:pt x="6418" y="12845"/>
                    <a:pt x="6483" y="12930"/>
                  </a:cubicBezTo>
                  <a:lnTo>
                    <a:pt x="6483" y="12932"/>
                  </a:lnTo>
                  <a:cubicBezTo>
                    <a:pt x="6500" y="12955"/>
                    <a:pt x="6516" y="12978"/>
                    <a:pt x="6534" y="12999"/>
                  </a:cubicBezTo>
                  <a:cubicBezTo>
                    <a:pt x="6566" y="13043"/>
                    <a:pt x="6609" y="13075"/>
                    <a:pt x="6657" y="13094"/>
                  </a:cubicBezTo>
                  <a:lnTo>
                    <a:pt x="6657" y="13094"/>
                  </a:lnTo>
                  <a:cubicBezTo>
                    <a:pt x="6684" y="13106"/>
                    <a:pt x="6712" y="13114"/>
                    <a:pt x="6741" y="13118"/>
                  </a:cubicBezTo>
                  <a:cubicBezTo>
                    <a:pt x="6753" y="13120"/>
                    <a:pt x="6766" y="13120"/>
                    <a:pt x="6778" y="13120"/>
                  </a:cubicBezTo>
                  <a:cubicBezTo>
                    <a:pt x="6787" y="13120"/>
                    <a:pt x="6795" y="13120"/>
                    <a:pt x="6803" y="13119"/>
                  </a:cubicBezTo>
                  <a:cubicBezTo>
                    <a:pt x="6827" y="13119"/>
                    <a:pt x="6847" y="13114"/>
                    <a:pt x="6870" y="13106"/>
                  </a:cubicBezTo>
                  <a:cubicBezTo>
                    <a:pt x="6951" y="13079"/>
                    <a:pt x="7016" y="13024"/>
                    <a:pt x="7050" y="12949"/>
                  </a:cubicBezTo>
                  <a:cubicBezTo>
                    <a:pt x="7056" y="12940"/>
                    <a:pt x="7059" y="12930"/>
                    <a:pt x="7063" y="12920"/>
                  </a:cubicBezTo>
                  <a:cubicBezTo>
                    <a:pt x="7072" y="12894"/>
                    <a:pt x="7079" y="12862"/>
                    <a:pt x="7079" y="12833"/>
                  </a:cubicBezTo>
                  <a:lnTo>
                    <a:pt x="7079" y="12829"/>
                  </a:lnTo>
                  <a:lnTo>
                    <a:pt x="7092" y="12551"/>
                  </a:lnTo>
                  <a:lnTo>
                    <a:pt x="7092" y="12545"/>
                  </a:lnTo>
                  <a:lnTo>
                    <a:pt x="7101" y="12347"/>
                  </a:lnTo>
                  <a:lnTo>
                    <a:pt x="7110" y="12154"/>
                  </a:lnTo>
                  <a:lnTo>
                    <a:pt x="7111" y="12081"/>
                  </a:lnTo>
                  <a:lnTo>
                    <a:pt x="7130" y="11661"/>
                  </a:lnTo>
                  <a:cubicBezTo>
                    <a:pt x="7130" y="11647"/>
                    <a:pt x="7131" y="11631"/>
                    <a:pt x="7131" y="11618"/>
                  </a:cubicBezTo>
                  <a:cubicBezTo>
                    <a:pt x="7133" y="11556"/>
                    <a:pt x="7136" y="11495"/>
                    <a:pt x="7136" y="11436"/>
                  </a:cubicBezTo>
                  <a:cubicBezTo>
                    <a:pt x="7144" y="10212"/>
                    <a:pt x="6873" y="9210"/>
                    <a:pt x="6502" y="8334"/>
                  </a:cubicBezTo>
                  <a:cubicBezTo>
                    <a:pt x="6451" y="8214"/>
                    <a:pt x="6401" y="8099"/>
                    <a:pt x="6346" y="7986"/>
                  </a:cubicBezTo>
                  <a:lnTo>
                    <a:pt x="6346" y="7983"/>
                  </a:lnTo>
                  <a:cubicBezTo>
                    <a:pt x="6295" y="7874"/>
                    <a:pt x="6242" y="7763"/>
                    <a:pt x="6187" y="7656"/>
                  </a:cubicBezTo>
                  <a:cubicBezTo>
                    <a:pt x="5997" y="7275"/>
                    <a:pt x="5793" y="6914"/>
                    <a:pt x="5595" y="6567"/>
                  </a:cubicBezTo>
                  <a:cubicBezTo>
                    <a:pt x="5324" y="6085"/>
                    <a:pt x="5061" y="5622"/>
                    <a:pt x="4848" y="5143"/>
                  </a:cubicBezTo>
                  <a:lnTo>
                    <a:pt x="4848" y="5143"/>
                  </a:lnTo>
                  <a:cubicBezTo>
                    <a:pt x="5037" y="5145"/>
                    <a:pt x="5289" y="5190"/>
                    <a:pt x="5559" y="5352"/>
                  </a:cubicBezTo>
                  <a:cubicBezTo>
                    <a:pt x="5606" y="5379"/>
                    <a:pt x="5658" y="5393"/>
                    <a:pt x="5710" y="5393"/>
                  </a:cubicBezTo>
                  <a:cubicBezTo>
                    <a:pt x="5784" y="5393"/>
                    <a:pt x="5858" y="5365"/>
                    <a:pt x="5916" y="5313"/>
                  </a:cubicBezTo>
                  <a:cubicBezTo>
                    <a:pt x="6011" y="5223"/>
                    <a:pt x="6040" y="5081"/>
                    <a:pt x="5981" y="4964"/>
                  </a:cubicBezTo>
                  <a:cubicBezTo>
                    <a:pt x="5577" y="4132"/>
                    <a:pt x="5548" y="3205"/>
                    <a:pt x="5565" y="2732"/>
                  </a:cubicBezTo>
                  <a:lnTo>
                    <a:pt x="5565" y="2732"/>
                  </a:lnTo>
                  <a:cubicBezTo>
                    <a:pt x="5903" y="2830"/>
                    <a:pt x="6183" y="3000"/>
                    <a:pt x="6186" y="3003"/>
                  </a:cubicBezTo>
                  <a:cubicBezTo>
                    <a:pt x="6234" y="3033"/>
                    <a:pt x="6287" y="3048"/>
                    <a:pt x="6342" y="3048"/>
                  </a:cubicBezTo>
                  <a:cubicBezTo>
                    <a:pt x="6384" y="3048"/>
                    <a:pt x="6426" y="3039"/>
                    <a:pt x="6466" y="3022"/>
                  </a:cubicBezTo>
                  <a:cubicBezTo>
                    <a:pt x="6555" y="2980"/>
                    <a:pt x="6620" y="2896"/>
                    <a:pt x="6637" y="2800"/>
                  </a:cubicBezTo>
                  <a:cubicBezTo>
                    <a:pt x="6754" y="2107"/>
                    <a:pt x="7426" y="1225"/>
                    <a:pt x="7792" y="786"/>
                  </a:cubicBezTo>
                  <a:close/>
                  <a:moveTo>
                    <a:pt x="7805" y="1"/>
                  </a:moveTo>
                  <a:cubicBezTo>
                    <a:pt x="7722" y="1"/>
                    <a:pt x="7641" y="34"/>
                    <a:pt x="7584" y="95"/>
                  </a:cubicBezTo>
                  <a:cubicBezTo>
                    <a:pt x="7535" y="147"/>
                    <a:pt x="6503" y="1262"/>
                    <a:pt x="6142" y="2305"/>
                  </a:cubicBezTo>
                  <a:cubicBezTo>
                    <a:pt x="5924" y="2207"/>
                    <a:pt x="5624" y="2100"/>
                    <a:pt x="5318" y="2065"/>
                  </a:cubicBezTo>
                  <a:cubicBezTo>
                    <a:pt x="5308" y="2064"/>
                    <a:pt x="5298" y="2064"/>
                    <a:pt x="5288" y="2064"/>
                  </a:cubicBezTo>
                  <a:cubicBezTo>
                    <a:pt x="5141" y="2064"/>
                    <a:pt x="5009" y="2171"/>
                    <a:pt x="4989" y="2322"/>
                  </a:cubicBezTo>
                  <a:cubicBezTo>
                    <a:pt x="4980" y="2374"/>
                    <a:pt x="4839" y="3439"/>
                    <a:pt x="5184" y="4574"/>
                  </a:cubicBezTo>
                  <a:cubicBezTo>
                    <a:pt x="5049" y="4548"/>
                    <a:pt x="4923" y="4539"/>
                    <a:pt x="4812" y="4539"/>
                  </a:cubicBezTo>
                  <a:cubicBezTo>
                    <a:pt x="4524" y="4539"/>
                    <a:pt x="4332" y="4601"/>
                    <a:pt x="4316" y="4606"/>
                  </a:cubicBezTo>
                  <a:cubicBezTo>
                    <a:pt x="4238" y="4633"/>
                    <a:pt x="4175" y="4689"/>
                    <a:pt x="4142" y="4761"/>
                  </a:cubicBezTo>
                  <a:cubicBezTo>
                    <a:pt x="4107" y="4835"/>
                    <a:pt x="4106" y="4920"/>
                    <a:pt x="4132" y="4995"/>
                  </a:cubicBezTo>
                  <a:cubicBezTo>
                    <a:pt x="4383" y="5645"/>
                    <a:pt x="4715" y="6231"/>
                    <a:pt x="5067" y="6852"/>
                  </a:cubicBezTo>
                  <a:cubicBezTo>
                    <a:pt x="5334" y="7324"/>
                    <a:pt x="5604" y="7803"/>
                    <a:pt x="5839" y="8315"/>
                  </a:cubicBezTo>
                  <a:cubicBezTo>
                    <a:pt x="5897" y="8440"/>
                    <a:pt x="5950" y="8567"/>
                    <a:pt x="6001" y="8696"/>
                  </a:cubicBezTo>
                  <a:lnTo>
                    <a:pt x="6001" y="8698"/>
                  </a:lnTo>
                  <a:cubicBezTo>
                    <a:pt x="6062" y="8844"/>
                    <a:pt x="6115" y="8991"/>
                    <a:pt x="6167" y="9142"/>
                  </a:cubicBezTo>
                  <a:cubicBezTo>
                    <a:pt x="6274" y="9460"/>
                    <a:pt x="6362" y="9795"/>
                    <a:pt x="6425" y="10150"/>
                  </a:cubicBezTo>
                  <a:cubicBezTo>
                    <a:pt x="6476" y="10434"/>
                    <a:pt x="6510" y="10733"/>
                    <a:pt x="6523" y="11048"/>
                  </a:cubicBezTo>
                  <a:cubicBezTo>
                    <a:pt x="6528" y="11150"/>
                    <a:pt x="6531" y="11257"/>
                    <a:pt x="6531" y="11365"/>
                  </a:cubicBezTo>
                  <a:cubicBezTo>
                    <a:pt x="6531" y="11423"/>
                    <a:pt x="6528" y="11482"/>
                    <a:pt x="6528" y="11542"/>
                  </a:cubicBezTo>
                  <a:cubicBezTo>
                    <a:pt x="6528" y="11572"/>
                    <a:pt x="6526" y="11599"/>
                    <a:pt x="6526" y="11630"/>
                  </a:cubicBezTo>
                  <a:lnTo>
                    <a:pt x="6525" y="11684"/>
                  </a:lnTo>
                  <a:lnTo>
                    <a:pt x="6525" y="11690"/>
                  </a:lnTo>
                  <a:lnTo>
                    <a:pt x="6518" y="11853"/>
                  </a:lnTo>
                  <a:cubicBezTo>
                    <a:pt x="6480" y="11781"/>
                    <a:pt x="6444" y="11708"/>
                    <a:pt x="6411" y="11635"/>
                  </a:cubicBezTo>
                  <a:cubicBezTo>
                    <a:pt x="6405" y="11622"/>
                    <a:pt x="6398" y="11608"/>
                    <a:pt x="6394" y="11596"/>
                  </a:cubicBezTo>
                  <a:cubicBezTo>
                    <a:pt x="6346" y="11497"/>
                    <a:pt x="6304" y="11397"/>
                    <a:pt x="6265" y="11296"/>
                  </a:cubicBezTo>
                  <a:cubicBezTo>
                    <a:pt x="6225" y="11194"/>
                    <a:pt x="6186" y="11091"/>
                    <a:pt x="6151" y="10987"/>
                  </a:cubicBezTo>
                  <a:cubicBezTo>
                    <a:pt x="6128" y="10922"/>
                    <a:pt x="6108" y="10856"/>
                    <a:pt x="6088" y="10791"/>
                  </a:cubicBezTo>
                  <a:cubicBezTo>
                    <a:pt x="6069" y="10732"/>
                    <a:pt x="6051" y="10670"/>
                    <a:pt x="6034" y="10611"/>
                  </a:cubicBezTo>
                  <a:cubicBezTo>
                    <a:pt x="6007" y="10511"/>
                    <a:pt x="5979" y="10413"/>
                    <a:pt x="5956" y="10315"/>
                  </a:cubicBezTo>
                  <a:cubicBezTo>
                    <a:pt x="5950" y="10299"/>
                    <a:pt x="5948" y="10284"/>
                    <a:pt x="5943" y="10268"/>
                  </a:cubicBezTo>
                  <a:cubicBezTo>
                    <a:pt x="5924" y="10186"/>
                    <a:pt x="5904" y="10105"/>
                    <a:pt x="5885" y="10024"/>
                  </a:cubicBezTo>
                  <a:lnTo>
                    <a:pt x="5885" y="10023"/>
                  </a:lnTo>
                  <a:cubicBezTo>
                    <a:pt x="5877" y="9987"/>
                    <a:pt x="5868" y="9947"/>
                    <a:pt x="5859" y="9909"/>
                  </a:cubicBezTo>
                  <a:cubicBezTo>
                    <a:pt x="5835" y="9802"/>
                    <a:pt x="5813" y="9695"/>
                    <a:pt x="5792" y="9591"/>
                  </a:cubicBezTo>
                  <a:cubicBezTo>
                    <a:pt x="5790" y="9590"/>
                    <a:pt x="5790" y="9590"/>
                    <a:pt x="5792" y="9590"/>
                  </a:cubicBezTo>
                  <a:cubicBezTo>
                    <a:pt x="5790" y="9589"/>
                    <a:pt x="5790" y="9589"/>
                    <a:pt x="5792" y="9589"/>
                  </a:cubicBezTo>
                  <a:cubicBezTo>
                    <a:pt x="5790" y="9586"/>
                    <a:pt x="5790" y="9586"/>
                    <a:pt x="5792" y="9586"/>
                  </a:cubicBezTo>
                  <a:lnTo>
                    <a:pt x="5792" y="9584"/>
                  </a:lnTo>
                  <a:cubicBezTo>
                    <a:pt x="5780" y="9528"/>
                    <a:pt x="5769" y="9477"/>
                    <a:pt x="5756" y="9423"/>
                  </a:cubicBezTo>
                  <a:cubicBezTo>
                    <a:pt x="5751" y="9398"/>
                    <a:pt x="5747" y="9375"/>
                    <a:pt x="5741" y="9352"/>
                  </a:cubicBezTo>
                  <a:cubicBezTo>
                    <a:pt x="5708" y="9181"/>
                    <a:pt x="5672" y="9013"/>
                    <a:pt x="5631" y="8841"/>
                  </a:cubicBezTo>
                  <a:cubicBezTo>
                    <a:pt x="5552" y="8487"/>
                    <a:pt x="5462" y="8132"/>
                    <a:pt x="5335" y="7787"/>
                  </a:cubicBezTo>
                  <a:cubicBezTo>
                    <a:pt x="5307" y="7709"/>
                    <a:pt x="5249" y="7648"/>
                    <a:pt x="5177" y="7615"/>
                  </a:cubicBezTo>
                  <a:cubicBezTo>
                    <a:pt x="5138" y="7599"/>
                    <a:pt x="5097" y="7591"/>
                    <a:pt x="5056" y="7591"/>
                  </a:cubicBezTo>
                  <a:cubicBezTo>
                    <a:pt x="5017" y="7591"/>
                    <a:pt x="4979" y="7598"/>
                    <a:pt x="4943" y="7612"/>
                  </a:cubicBezTo>
                  <a:cubicBezTo>
                    <a:pt x="4933" y="7618"/>
                    <a:pt x="4836" y="7657"/>
                    <a:pt x="4709" y="7750"/>
                  </a:cubicBezTo>
                  <a:cubicBezTo>
                    <a:pt x="4627" y="7809"/>
                    <a:pt x="4529" y="7892"/>
                    <a:pt x="4432" y="8001"/>
                  </a:cubicBezTo>
                  <a:cubicBezTo>
                    <a:pt x="4399" y="7931"/>
                    <a:pt x="4367" y="7866"/>
                    <a:pt x="4331" y="7801"/>
                  </a:cubicBezTo>
                  <a:cubicBezTo>
                    <a:pt x="3934" y="7074"/>
                    <a:pt x="3407" y="6609"/>
                    <a:pt x="3378" y="6583"/>
                  </a:cubicBezTo>
                  <a:cubicBezTo>
                    <a:pt x="3322" y="6534"/>
                    <a:pt x="3253" y="6510"/>
                    <a:pt x="3183" y="6510"/>
                  </a:cubicBezTo>
                  <a:cubicBezTo>
                    <a:pt x="3103" y="6510"/>
                    <a:pt x="3022" y="6542"/>
                    <a:pt x="2962" y="6605"/>
                  </a:cubicBezTo>
                  <a:cubicBezTo>
                    <a:pt x="2902" y="6670"/>
                    <a:pt x="2845" y="6742"/>
                    <a:pt x="2796" y="6814"/>
                  </a:cubicBezTo>
                  <a:cubicBezTo>
                    <a:pt x="2730" y="6912"/>
                    <a:pt x="2672" y="7012"/>
                    <a:pt x="2627" y="7103"/>
                  </a:cubicBezTo>
                  <a:cubicBezTo>
                    <a:pt x="2619" y="7120"/>
                    <a:pt x="2612" y="7135"/>
                    <a:pt x="2604" y="7150"/>
                  </a:cubicBezTo>
                  <a:cubicBezTo>
                    <a:pt x="2578" y="7136"/>
                    <a:pt x="2554" y="7123"/>
                    <a:pt x="2526" y="7110"/>
                  </a:cubicBezTo>
                  <a:cubicBezTo>
                    <a:pt x="2381" y="7035"/>
                    <a:pt x="2223" y="6971"/>
                    <a:pt x="2063" y="6915"/>
                  </a:cubicBezTo>
                  <a:cubicBezTo>
                    <a:pt x="1966" y="6881"/>
                    <a:pt x="1868" y="6850"/>
                    <a:pt x="1771" y="6823"/>
                  </a:cubicBezTo>
                  <a:cubicBezTo>
                    <a:pt x="1598" y="6774"/>
                    <a:pt x="1429" y="6733"/>
                    <a:pt x="1276" y="6702"/>
                  </a:cubicBezTo>
                  <a:cubicBezTo>
                    <a:pt x="1240" y="6693"/>
                    <a:pt x="1207" y="6687"/>
                    <a:pt x="1172" y="6681"/>
                  </a:cubicBezTo>
                  <a:cubicBezTo>
                    <a:pt x="1110" y="6668"/>
                    <a:pt x="1050" y="6658"/>
                    <a:pt x="996" y="6648"/>
                  </a:cubicBezTo>
                  <a:cubicBezTo>
                    <a:pt x="764" y="6609"/>
                    <a:pt x="605" y="6590"/>
                    <a:pt x="585" y="6588"/>
                  </a:cubicBezTo>
                  <a:cubicBezTo>
                    <a:pt x="575" y="6586"/>
                    <a:pt x="564" y="6586"/>
                    <a:pt x="554" y="6586"/>
                  </a:cubicBezTo>
                  <a:cubicBezTo>
                    <a:pt x="478" y="6586"/>
                    <a:pt x="404" y="6614"/>
                    <a:pt x="348" y="6668"/>
                  </a:cubicBezTo>
                  <a:cubicBezTo>
                    <a:pt x="285" y="6728"/>
                    <a:pt x="251" y="6813"/>
                    <a:pt x="256" y="6899"/>
                  </a:cubicBezTo>
                  <a:cubicBezTo>
                    <a:pt x="259" y="6943"/>
                    <a:pt x="296" y="7630"/>
                    <a:pt x="478" y="8312"/>
                  </a:cubicBezTo>
                  <a:cubicBezTo>
                    <a:pt x="508" y="8427"/>
                    <a:pt x="543" y="8542"/>
                    <a:pt x="585" y="8653"/>
                  </a:cubicBezTo>
                  <a:cubicBezTo>
                    <a:pt x="617" y="8748"/>
                    <a:pt x="656" y="8845"/>
                    <a:pt x="699" y="8935"/>
                  </a:cubicBezTo>
                  <a:cubicBezTo>
                    <a:pt x="700" y="8940"/>
                    <a:pt x="703" y="8945"/>
                    <a:pt x="706" y="8951"/>
                  </a:cubicBezTo>
                  <a:cubicBezTo>
                    <a:pt x="530" y="9026"/>
                    <a:pt x="321" y="9134"/>
                    <a:pt x="143" y="9281"/>
                  </a:cubicBezTo>
                  <a:cubicBezTo>
                    <a:pt x="21" y="9384"/>
                    <a:pt x="0" y="9567"/>
                    <a:pt x="100" y="9694"/>
                  </a:cubicBezTo>
                  <a:cubicBezTo>
                    <a:pt x="122" y="9721"/>
                    <a:pt x="482" y="10180"/>
                    <a:pt x="1077" y="10589"/>
                  </a:cubicBezTo>
                  <a:cubicBezTo>
                    <a:pt x="1136" y="10631"/>
                    <a:pt x="1198" y="10673"/>
                    <a:pt x="1262" y="10710"/>
                  </a:cubicBezTo>
                  <a:cubicBezTo>
                    <a:pt x="1265" y="10712"/>
                    <a:pt x="1269" y="10716"/>
                    <a:pt x="1272" y="10716"/>
                  </a:cubicBezTo>
                  <a:cubicBezTo>
                    <a:pt x="1331" y="10752"/>
                    <a:pt x="1393" y="10788"/>
                    <a:pt x="1457" y="10823"/>
                  </a:cubicBezTo>
                  <a:cubicBezTo>
                    <a:pt x="1373" y="10888"/>
                    <a:pt x="1305" y="10954"/>
                    <a:pt x="1250" y="11018"/>
                  </a:cubicBezTo>
                  <a:cubicBezTo>
                    <a:pt x="1229" y="11041"/>
                    <a:pt x="1211" y="11062"/>
                    <a:pt x="1194" y="11083"/>
                  </a:cubicBezTo>
                  <a:cubicBezTo>
                    <a:pt x="1129" y="11159"/>
                    <a:pt x="1089" y="11227"/>
                    <a:pt x="1064" y="11267"/>
                  </a:cubicBezTo>
                  <a:cubicBezTo>
                    <a:pt x="1050" y="11293"/>
                    <a:pt x="1043" y="11309"/>
                    <a:pt x="1041" y="11313"/>
                  </a:cubicBezTo>
                  <a:cubicBezTo>
                    <a:pt x="1035" y="11322"/>
                    <a:pt x="1032" y="11332"/>
                    <a:pt x="1028" y="11344"/>
                  </a:cubicBezTo>
                  <a:cubicBezTo>
                    <a:pt x="1005" y="11409"/>
                    <a:pt x="1006" y="11482"/>
                    <a:pt x="1032" y="11547"/>
                  </a:cubicBezTo>
                  <a:cubicBezTo>
                    <a:pt x="1034" y="11555"/>
                    <a:pt x="1038" y="11562"/>
                    <a:pt x="1041" y="11568"/>
                  </a:cubicBezTo>
                  <a:cubicBezTo>
                    <a:pt x="1041" y="11569"/>
                    <a:pt x="1041" y="11569"/>
                    <a:pt x="1043" y="11570"/>
                  </a:cubicBezTo>
                  <a:cubicBezTo>
                    <a:pt x="1074" y="11635"/>
                    <a:pt x="1128" y="11687"/>
                    <a:pt x="1194" y="11715"/>
                  </a:cubicBezTo>
                  <a:cubicBezTo>
                    <a:pt x="1230" y="11732"/>
                    <a:pt x="1269" y="11747"/>
                    <a:pt x="1305" y="11758"/>
                  </a:cubicBezTo>
                  <a:cubicBezTo>
                    <a:pt x="1324" y="11768"/>
                    <a:pt x="1344" y="11777"/>
                    <a:pt x="1366" y="11784"/>
                  </a:cubicBezTo>
                  <a:cubicBezTo>
                    <a:pt x="1467" y="11823"/>
                    <a:pt x="1572" y="11863"/>
                    <a:pt x="1675" y="11898"/>
                  </a:cubicBezTo>
                  <a:cubicBezTo>
                    <a:pt x="1738" y="11920"/>
                    <a:pt x="1800" y="11941"/>
                    <a:pt x="1864" y="11959"/>
                  </a:cubicBezTo>
                  <a:cubicBezTo>
                    <a:pt x="1962" y="11989"/>
                    <a:pt x="2059" y="12018"/>
                    <a:pt x="2157" y="12047"/>
                  </a:cubicBezTo>
                  <a:cubicBezTo>
                    <a:pt x="2269" y="12080"/>
                    <a:pt x="2385" y="12110"/>
                    <a:pt x="2498" y="12141"/>
                  </a:cubicBezTo>
                  <a:lnTo>
                    <a:pt x="2499" y="12141"/>
                  </a:lnTo>
                  <a:cubicBezTo>
                    <a:pt x="2503" y="12142"/>
                    <a:pt x="2507" y="12143"/>
                    <a:pt x="2511" y="12144"/>
                  </a:cubicBezTo>
                  <a:lnTo>
                    <a:pt x="2511" y="12144"/>
                  </a:lnTo>
                  <a:cubicBezTo>
                    <a:pt x="2505" y="12146"/>
                    <a:pt x="2499" y="12148"/>
                    <a:pt x="2493" y="12151"/>
                  </a:cubicBezTo>
                  <a:cubicBezTo>
                    <a:pt x="2597" y="12177"/>
                    <a:pt x="2700" y="12204"/>
                    <a:pt x="2801" y="12232"/>
                  </a:cubicBezTo>
                  <a:cubicBezTo>
                    <a:pt x="3049" y="12297"/>
                    <a:pt x="3300" y="12361"/>
                    <a:pt x="3551" y="12435"/>
                  </a:cubicBezTo>
                  <a:cubicBezTo>
                    <a:pt x="3576" y="12442"/>
                    <a:pt x="3602" y="12451"/>
                    <a:pt x="3626" y="12458"/>
                  </a:cubicBezTo>
                  <a:cubicBezTo>
                    <a:pt x="3630" y="12456"/>
                    <a:pt x="3634" y="12454"/>
                    <a:pt x="3638" y="12451"/>
                  </a:cubicBezTo>
                  <a:lnTo>
                    <a:pt x="3638" y="12451"/>
                  </a:lnTo>
                  <a:cubicBezTo>
                    <a:pt x="3824" y="12508"/>
                    <a:pt x="4011" y="12569"/>
                    <a:pt x="4196" y="12637"/>
                  </a:cubicBezTo>
                  <a:lnTo>
                    <a:pt x="4196" y="12637"/>
                  </a:lnTo>
                  <a:cubicBezTo>
                    <a:pt x="4196" y="12641"/>
                    <a:pt x="4196" y="12645"/>
                    <a:pt x="4195" y="12649"/>
                  </a:cubicBezTo>
                  <a:cubicBezTo>
                    <a:pt x="4354" y="12708"/>
                    <a:pt x="4514" y="12773"/>
                    <a:pt x="4673" y="12846"/>
                  </a:cubicBezTo>
                  <a:cubicBezTo>
                    <a:pt x="4673" y="12843"/>
                    <a:pt x="4674" y="12839"/>
                    <a:pt x="4674" y="12836"/>
                  </a:cubicBezTo>
                  <a:lnTo>
                    <a:pt x="4674" y="12836"/>
                  </a:lnTo>
                  <a:cubicBezTo>
                    <a:pt x="4676" y="12836"/>
                    <a:pt x="4677" y="12837"/>
                    <a:pt x="4679" y="12838"/>
                  </a:cubicBezTo>
                  <a:cubicBezTo>
                    <a:pt x="4785" y="12887"/>
                    <a:pt x="4892" y="12939"/>
                    <a:pt x="4996" y="12997"/>
                  </a:cubicBezTo>
                  <a:cubicBezTo>
                    <a:pt x="5015" y="13005"/>
                    <a:pt x="5032" y="13014"/>
                    <a:pt x="5048" y="13025"/>
                  </a:cubicBezTo>
                  <a:lnTo>
                    <a:pt x="5051" y="13025"/>
                  </a:lnTo>
                  <a:cubicBezTo>
                    <a:pt x="5061" y="13031"/>
                    <a:pt x="5070" y="13036"/>
                    <a:pt x="5081" y="13043"/>
                  </a:cubicBezTo>
                  <a:lnTo>
                    <a:pt x="5083" y="13043"/>
                  </a:lnTo>
                  <a:cubicBezTo>
                    <a:pt x="5154" y="13082"/>
                    <a:pt x="5223" y="13122"/>
                    <a:pt x="5291" y="13165"/>
                  </a:cubicBezTo>
                  <a:cubicBezTo>
                    <a:pt x="5334" y="13193"/>
                    <a:pt x="5377" y="13220"/>
                    <a:pt x="5422" y="13249"/>
                  </a:cubicBezTo>
                  <a:cubicBezTo>
                    <a:pt x="5470" y="13280"/>
                    <a:pt x="5514" y="13310"/>
                    <a:pt x="5561" y="13344"/>
                  </a:cubicBezTo>
                  <a:cubicBezTo>
                    <a:pt x="5686" y="13433"/>
                    <a:pt x="5809" y="13528"/>
                    <a:pt x="5932" y="13632"/>
                  </a:cubicBezTo>
                  <a:cubicBezTo>
                    <a:pt x="6017" y="13704"/>
                    <a:pt x="6101" y="13778"/>
                    <a:pt x="6184" y="13858"/>
                  </a:cubicBezTo>
                  <a:cubicBezTo>
                    <a:pt x="6209" y="13881"/>
                    <a:pt x="6235" y="13906"/>
                    <a:pt x="6259" y="13931"/>
                  </a:cubicBezTo>
                  <a:cubicBezTo>
                    <a:pt x="6300" y="13968"/>
                    <a:pt x="6337" y="14008"/>
                    <a:pt x="6378" y="14047"/>
                  </a:cubicBezTo>
                  <a:lnTo>
                    <a:pt x="6427" y="14101"/>
                  </a:lnTo>
                  <a:lnTo>
                    <a:pt x="6404" y="14610"/>
                  </a:lnTo>
                  <a:lnTo>
                    <a:pt x="6404" y="14621"/>
                  </a:lnTo>
                  <a:lnTo>
                    <a:pt x="6394" y="14869"/>
                  </a:lnTo>
                  <a:cubicBezTo>
                    <a:pt x="6389" y="14948"/>
                    <a:pt x="6418" y="15026"/>
                    <a:pt x="6473" y="15084"/>
                  </a:cubicBezTo>
                  <a:cubicBezTo>
                    <a:pt x="6497" y="15111"/>
                    <a:pt x="6526" y="15134"/>
                    <a:pt x="6561" y="15149"/>
                  </a:cubicBezTo>
                  <a:cubicBezTo>
                    <a:pt x="6597" y="15169"/>
                    <a:pt x="6639" y="15178"/>
                    <a:pt x="6679" y="15179"/>
                  </a:cubicBezTo>
                  <a:lnTo>
                    <a:pt x="6689" y="15179"/>
                  </a:lnTo>
                  <a:lnTo>
                    <a:pt x="6952" y="15191"/>
                  </a:lnTo>
                  <a:lnTo>
                    <a:pt x="7021" y="15194"/>
                  </a:lnTo>
                  <a:lnTo>
                    <a:pt x="7271" y="15202"/>
                  </a:lnTo>
                  <a:lnTo>
                    <a:pt x="7346" y="15207"/>
                  </a:lnTo>
                  <a:lnTo>
                    <a:pt x="7678" y="15220"/>
                  </a:lnTo>
                  <a:lnTo>
                    <a:pt x="7690" y="15220"/>
                  </a:lnTo>
                  <a:cubicBezTo>
                    <a:pt x="7765" y="15220"/>
                    <a:pt x="7837" y="15192"/>
                    <a:pt x="7893" y="15140"/>
                  </a:cubicBezTo>
                  <a:cubicBezTo>
                    <a:pt x="7896" y="15136"/>
                    <a:pt x="7902" y="15133"/>
                    <a:pt x="7905" y="15127"/>
                  </a:cubicBezTo>
                  <a:cubicBezTo>
                    <a:pt x="7955" y="15075"/>
                    <a:pt x="7987" y="15005"/>
                    <a:pt x="7990" y="14932"/>
                  </a:cubicBezTo>
                  <a:lnTo>
                    <a:pt x="7997" y="14743"/>
                  </a:lnTo>
                  <a:lnTo>
                    <a:pt x="8006" y="14506"/>
                  </a:lnTo>
                  <a:lnTo>
                    <a:pt x="8020" y="14167"/>
                  </a:lnTo>
                  <a:lnTo>
                    <a:pt x="8074" y="14121"/>
                  </a:lnTo>
                  <a:cubicBezTo>
                    <a:pt x="8082" y="14111"/>
                    <a:pt x="8093" y="14102"/>
                    <a:pt x="8104" y="14095"/>
                  </a:cubicBezTo>
                  <a:lnTo>
                    <a:pt x="8113" y="14086"/>
                  </a:lnTo>
                  <a:cubicBezTo>
                    <a:pt x="8189" y="14022"/>
                    <a:pt x="8262" y="13959"/>
                    <a:pt x="8338" y="13901"/>
                  </a:cubicBezTo>
                  <a:lnTo>
                    <a:pt x="8338" y="13901"/>
                  </a:lnTo>
                  <a:cubicBezTo>
                    <a:pt x="8340" y="13904"/>
                    <a:pt x="8341" y="13907"/>
                    <a:pt x="8342" y="13910"/>
                  </a:cubicBezTo>
                  <a:cubicBezTo>
                    <a:pt x="8404" y="13860"/>
                    <a:pt x="8468" y="13815"/>
                    <a:pt x="8531" y="13769"/>
                  </a:cubicBezTo>
                  <a:cubicBezTo>
                    <a:pt x="8671" y="13668"/>
                    <a:pt x="8813" y="13577"/>
                    <a:pt x="8953" y="13495"/>
                  </a:cubicBezTo>
                  <a:cubicBezTo>
                    <a:pt x="9187" y="13359"/>
                    <a:pt x="9418" y="13246"/>
                    <a:pt x="9649" y="13151"/>
                  </a:cubicBezTo>
                  <a:cubicBezTo>
                    <a:pt x="9651" y="13146"/>
                    <a:pt x="9653" y="13140"/>
                    <a:pt x="9656" y="13134"/>
                  </a:cubicBezTo>
                  <a:lnTo>
                    <a:pt x="9656" y="13134"/>
                  </a:lnTo>
                  <a:cubicBezTo>
                    <a:pt x="9778" y="13085"/>
                    <a:pt x="9903" y="13039"/>
                    <a:pt x="10025" y="12998"/>
                  </a:cubicBezTo>
                  <a:cubicBezTo>
                    <a:pt x="10142" y="12958"/>
                    <a:pt x="10259" y="12922"/>
                    <a:pt x="10378" y="12891"/>
                  </a:cubicBezTo>
                  <a:cubicBezTo>
                    <a:pt x="10851" y="12760"/>
                    <a:pt x="11320" y="12679"/>
                    <a:pt x="11785" y="12600"/>
                  </a:cubicBezTo>
                  <a:cubicBezTo>
                    <a:pt x="12331" y="12506"/>
                    <a:pt x="12896" y="12408"/>
                    <a:pt x="13438" y="12229"/>
                  </a:cubicBezTo>
                  <a:cubicBezTo>
                    <a:pt x="13513" y="12204"/>
                    <a:pt x="13576" y="12148"/>
                    <a:pt x="13612" y="12076"/>
                  </a:cubicBezTo>
                  <a:cubicBezTo>
                    <a:pt x="13647" y="12003"/>
                    <a:pt x="13653" y="11918"/>
                    <a:pt x="13624" y="11843"/>
                  </a:cubicBezTo>
                  <a:cubicBezTo>
                    <a:pt x="13618" y="11827"/>
                    <a:pt x="13520" y="11569"/>
                    <a:pt x="13252" y="11319"/>
                  </a:cubicBezTo>
                  <a:cubicBezTo>
                    <a:pt x="14105" y="10944"/>
                    <a:pt x="14668" y="10341"/>
                    <a:pt x="14697" y="10309"/>
                  </a:cubicBezTo>
                  <a:cubicBezTo>
                    <a:pt x="14808" y="10192"/>
                    <a:pt x="14803" y="10009"/>
                    <a:pt x="14688" y="9895"/>
                  </a:cubicBezTo>
                  <a:cubicBezTo>
                    <a:pt x="14523" y="9731"/>
                    <a:pt x="14326" y="9606"/>
                    <a:pt x="14155" y="9518"/>
                  </a:cubicBezTo>
                  <a:cubicBezTo>
                    <a:pt x="14607" y="8743"/>
                    <a:pt x="14769" y="7569"/>
                    <a:pt x="14776" y="7513"/>
                  </a:cubicBezTo>
                  <a:cubicBezTo>
                    <a:pt x="14776" y="7435"/>
                    <a:pt x="14750" y="7348"/>
                    <a:pt x="14692" y="7283"/>
                  </a:cubicBezTo>
                  <a:lnTo>
                    <a:pt x="14688" y="7280"/>
                  </a:lnTo>
                  <a:cubicBezTo>
                    <a:pt x="14633" y="7221"/>
                    <a:pt x="14554" y="7183"/>
                    <a:pt x="14475" y="7183"/>
                  </a:cubicBezTo>
                  <a:cubicBezTo>
                    <a:pt x="14471" y="7183"/>
                    <a:pt x="14467" y="7183"/>
                    <a:pt x="14463" y="7184"/>
                  </a:cubicBezTo>
                  <a:cubicBezTo>
                    <a:pt x="14447" y="7184"/>
                    <a:pt x="14354" y="7187"/>
                    <a:pt x="14209" y="7197"/>
                  </a:cubicBezTo>
                  <a:cubicBezTo>
                    <a:pt x="14054" y="7207"/>
                    <a:pt x="13845" y="7226"/>
                    <a:pt x="13611" y="7259"/>
                  </a:cubicBezTo>
                  <a:cubicBezTo>
                    <a:pt x="13510" y="7273"/>
                    <a:pt x="13405" y="7289"/>
                    <a:pt x="13296" y="7311"/>
                  </a:cubicBezTo>
                  <a:cubicBezTo>
                    <a:pt x="13159" y="7337"/>
                    <a:pt x="13021" y="7368"/>
                    <a:pt x="12882" y="7405"/>
                  </a:cubicBezTo>
                  <a:cubicBezTo>
                    <a:pt x="12726" y="7448"/>
                    <a:pt x="12572" y="7498"/>
                    <a:pt x="12429" y="7560"/>
                  </a:cubicBezTo>
                  <a:cubicBezTo>
                    <a:pt x="12420" y="7563"/>
                    <a:pt x="12409" y="7569"/>
                    <a:pt x="12400" y="7572"/>
                  </a:cubicBezTo>
                  <a:cubicBezTo>
                    <a:pt x="12364" y="7477"/>
                    <a:pt x="12316" y="7370"/>
                    <a:pt x="12257" y="7266"/>
                  </a:cubicBezTo>
                  <a:cubicBezTo>
                    <a:pt x="12208" y="7175"/>
                    <a:pt x="12152" y="7084"/>
                    <a:pt x="12084" y="7000"/>
                  </a:cubicBezTo>
                  <a:cubicBezTo>
                    <a:pt x="12025" y="6926"/>
                    <a:pt x="11937" y="6887"/>
                    <a:pt x="11849" y="6887"/>
                  </a:cubicBezTo>
                  <a:cubicBezTo>
                    <a:pt x="11788" y="6887"/>
                    <a:pt x="11726" y="6905"/>
                    <a:pt x="11672" y="6944"/>
                  </a:cubicBezTo>
                  <a:cubicBezTo>
                    <a:pt x="11644" y="6966"/>
                    <a:pt x="11170" y="7318"/>
                    <a:pt x="10740" y="7908"/>
                  </a:cubicBezTo>
                  <a:cubicBezTo>
                    <a:pt x="10708" y="7953"/>
                    <a:pt x="10674" y="8001"/>
                    <a:pt x="10642" y="8051"/>
                  </a:cubicBezTo>
                  <a:cubicBezTo>
                    <a:pt x="10596" y="8119"/>
                    <a:pt x="10551" y="8191"/>
                    <a:pt x="10505" y="8265"/>
                  </a:cubicBezTo>
                  <a:cubicBezTo>
                    <a:pt x="10287" y="7973"/>
                    <a:pt x="10043" y="7845"/>
                    <a:pt x="10027" y="7836"/>
                  </a:cubicBezTo>
                  <a:cubicBezTo>
                    <a:pt x="9984" y="7815"/>
                    <a:pt x="9938" y="7804"/>
                    <a:pt x="9891" y="7804"/>
                  </a:cubicBezTo>
                  <a:cubicBezTo>
                    <a:pt x="9859" y="7804"/>
                    <a:pt x="9826" y="7809"/>
                    <a:pt x="9794" y="7820"/>
                  </a:cubicBezTo>
                  <a:cubicBezTo>
                    <a:pt x="9718" y="7846"/>
                    <a:pt x="9656" y="7903"/>
                    <a:pt x="9621" y="7975"/>
                  </a:cubicBezTo>
                  <a:cubicBezTo>
                    <a:pt x="9426" y="8398"/>
                    <a:pt x="9281" y="8845"/>
                    <a:pt x="9148" y="9285"/>
                  </a:cubicBezTo>
                  <a:cubicBezTo>
                    <a:pt x="9122" y="9381"/>
                    <a:pt x="9093" y="9474"/>
                    <a:pt x="9065" y="9568"/>
                  </a:cubicBezTo>
                  <a:cubicBezTo>
                    <a:pt x="9000" y="9791"/>
                    <a:pt x="8934" y="10011"/>
                    <a:pt x="8863" y="10235"/>
                  </a:cubicBezTo>
                  <a:cubicBezTo>
                    <a:pt x="8863" y="10235"/>
                    <a:pt x="8863" y="10238"/>
                    <a:pt x="8862" y="10238"/>
                  </a:cubicBezTo>
                  <a:cubicBezTo>
                    <a:pt x="8741" y="10616"/>
                    <a:pt x="8599" y="10999"/>
                    <a:pt x="8412" y="11376"/>
                  </a:cubicBezTo>
                  <a:cubicBezTo>
                    <a:pt x="8322" y="11560"/>
                    <a:pt x="8221" y="11744"/>
                    <a:pt x="8106" y="11927"/>
                  </a:cubicBezTo>
                  <a:lnTo>
                    <a:pt x="8114" y="11700"/>
                  </a:lnTo>
                  <a:cubicBezTo>
                    <a:pt x="8156" y="10866"/>
                    <a:pt x="8328" y="10156"/>
                    <a:pt x="8569" y="9524"/>
                  </a:cubicBezTo>
                  <a:cubicBezTo>
                    <a:pt x="8641" y="9339"/>
                    <a:pt x="8719" y="9160"/>
                    <a:pt x="8801" y="8987"/>
                  </a:cubicBezTo>
                  <a:lnTo>
                    <a:pt x="8801" y="8985"/>
                  </a:lnTo>
                  <a:cubicBezTo>
                    <a:pt x="8845" y="8890"/>
                    <a:pt x="8894" y="8799"/>
                    <a:pt x="8943" y="8708"/>
                  </a:cubicBezTo>
                  <a:cubicBezTo>
                    <a:pt x="9249" y="8118"/>
                    <a:pt x="9613" y="7585"/>
                    <a:pt x="9971" y="7062"/>
                  </a:cubicBezTo>
                  <a:cubicBezTo>
                    <a:pt x="10373" y="6473"/>
                    <a:pt x="10754" y="5918"/>
                    <a:pt x="11059" y="5290"/>
                  </a:cubicBezTo>
                  <a:cubicBezTo>
                    <a:pt x="11094" y="5216"/>
                    <a:pt x="11099" y="5132"/>
                    <a:pt x="11070" y="5057"/>
                  </a:cubicBezTo>
                  <a:cubicBezTo>
                    <a:pt x="11043" y="4981"/>
                    <a:pt x="10984" y="4917"/>
                    <a:pt x="10912" y="4887"/>
                  </a:cubicBezTo>
                  <a:cubicBezTo>
                    <a:pt x="10894" y="4880"/>
                    <a:pt x="10635" y="4768"/>
                    <a:pt x="10252" y="4768"/>
                  </a:cubicBezTo>
                  <a:cubicBezTo>
                    <a:pt x="10188" y="4768"/>
                    <a:pt x="10120" y="4772"/>
                    <a:pt x="10050" y="4779"/>
                  </a:cubicBezTo>
                  <a:cubicBezTo>
                    <a:pt x="10489" y="3676"/>
                    <a:pt x="10435" y="2605"/>
                    <a:pt x="10432" y="2553"/>
                  </a:cubicBezTo>
                  <a:cubicBezTo>
                    <a:pt x="10424" y="2396"/>
                    <a:pt x="10299" y="2271"/>
                    <a:pt x="10143" y="2271"/>
                  </a:cubicBezTo>
                  <a:cubicBezTo>
                    <a:pt x="10138" y="2271"/>
                    <a:pt x="10134" y="2271"/>
                    <a:pt x="10129" y="2271"/>
                  </a:cubicBezTo>
                  <a:cubicBezTo>
                    <a:pt x="9819" y="2276"/>
                    <a:pt x="9514" y="2360"/>
                    <a:pt x="9288" y="2439"/>
                  </a:cubicBezTo>
                  <a:cubicBezTo>
                    <a:pt x="9015" y="1369"/>
                    <a:pt x="8080" y="173"/>
                    <a:pt x="8036" y="115"/>
                  </a:cubicBezTo>
                  <a:cubicBezTo>
                    <a:pt x="7983" y="46"/>
                    <a:pt x="7902" y="5"/>
                    <a:pt x="7815" y="1"/>
                  </a:cubicBezTo>
                  <a:cubicBezTo>
                    <a:pt x="7812" y="1"/>
                    <a:pt x="7808" y="1"/>
                    <a:pt x="7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39"/>
            <p:cNvSpPr/>
            <p:nvPr/>
          </p:nvSpPr>
          <p:spPr>
            <a:xfrm>
              <a:off x="7305508" y="2126785"/>
              <a:ext cx="244379" cy="238765"/>
            </a:xfrm>
            <a:custGeom>
              <a:rect b="b" l="l" r="r" t="t"/>
              <a:pathLst>
                <a:path extrusionOk="0" h="12675" w="12973">
                  <a:moveTo>
                    <a:pt x="11829" y="0"/>
                  </a:moveTo>
                  <a:cubicBezTo>
                    <a:pt x="11829" y="0"/>
                    <a:pt x="9970" y="355"/>
                    <a:pt x="9203" y="1104"/>
                  </a:cubicBezTo>
                  <a:cubicBezTo>
                    <a:pt x="9203" y="1104"/>
                    <a:pt x="8974" y="537"/>
                    <a:pt x="8578" y="181"/>
                  </a:cubicBezTo>
                  <a:cubicBezTo>
                    <a:pt x="8578" y="181"/>
                    <a:pt x="7560" y="1230"/>
                    <a:pt x="7311" y="2626"/>
                  </a:cubicBezTo>
                  <a:cubicBezTo>
                    <a:pt x="6996" y="1898"/>
                    <a:pt x="6383" y="1706"/>
                    <a:pt x="6383" y="1706"/>
                  </a:cubicBezTo>
                  <a:cubicBezTo>
                    <a:pt x="5811" y="3824"/>
                    <a:pt x="6273" y="6123"/>
                    <a:pt x="4344" y="8583"/>
                  </a:cubicBezTo>
                  <a:lnTo>
                    <a:pt x="3611" y="9503"/>
                  </a:lnTo>
                  <a:cubicBezTo>
                    <a:pt x="3569" y="7375"/>
                    <a:pt x="4679" y="6070"/>
                    <a:pt x="5131" y="4513"/>
                  </a:cubicBezTo>
                  <a:cubicBezTo>
                    <a:pt x="5131" y="4513"/>
                    <a:pt x="5050" y="4493"/>
                    <a:pt x="4920" y="4493"/>
                  </a:cubicBezTo>
                  <a:cubicBezTo>
                    <a:pt x="4725" y="4493"/>
                    <a:pt x="4418" y="4537"/>
                    <a:pt x="4103" y="4761"/>
                  </a:cubicBezTo>
                  <a:cubicBezTo>
                    <a:pt x="4518" y="3690"/>
                    <a:pt x="4255" y="2535"/>
                    <a:pt x="4255" y="2535"/>
                  </a:cubicBezTo>
                  <a:lnTo>
                    <a:pt x="4255" y="2535"/>
                  </a:lnTo>
                  <a:cubicBezTo>
                    <a:pt x="3832" y="2619"/>
                    <a:pt x="3435" y="2913"/>
                    <a:pt x="3435" y="2913"/>
                  </a:cubicBezTo>
                  <a:cubicBezTo>
                    <a:pt x="3220" y="2072"/>
                    <a:pt x="2085" y="1045"/>
                    <a:pt x="2085" y="1045"/>
                  </a:cubicBezTo>
                  <a:cubicBezTo>
                    <a:pt x="2085" y="1045"/>
                    <a:pt x="1242" y="2326"/>
                    <a:pt x="1245" y="3195"/>
                  </a:cubicBezTo>
                  <a:cubicBezTo>
                    <a:pt x="1245" y="3195"/>
                    <a:pt x="852" y="3034"/>
                    <a:pt x="451" y="3034"/>
                  </a:cubicBezTo>
                  <a:cubicBezTo>
                    <a:pt x="420" y="3034"/>
                    <a:pt x="388" y="3035"/>
                    <a:pt x="357" y="3037"/>
                  </a:cubicBezTo>
                  <a:cubicBezTo>
                    <a:pt x="357" y="3037"/>
                    <a:pt x="394" y="4219"/>
                    <a:pt x="1056" y="5146"/>
                  </a:cubicBezTo>
                  <a:cubicBezTo>
                    <a:pt x="867" y="5074"/>
                    <a:pt x="693" y="5049"/>
                    <a:pt x="543" y="5049"/>
                  </a:cubicBezTo>
                  <a:cubicBezTo>
                    <a:pt x="215" y="5049"/>
                    <a:pt x="1" y="5166"/>
                    <a:pt x="1" y="5166"/>
                  </a:cubicBezTo>
                  <a:cubicBezTo>
                    <a:pt x="909" y="6691"/>
                    <a:pt x="2505" y="7720"/>
                    <a:pt x="2846" y="10224"/>
                  </a:cubicBezTo>
                  <a:lnTo>
                    <a:pt x="2872" y="10421"/>
                  </a:lnTo>
                  <a:lnTo>
                    <a:pt x="2313" y="11119"/>
                  </a:lnTo>
                  <a:lnTo>
                    <a:pt x="3096" y="11742"/>
                  </a:lnTo>
                  <a:lnTo>
                    <a:pt x="3650" y="11043"/>
                  </a:lnTo>
                  <a:lnTo>
                    <a:pt x="3849" y="11026"/>
                  </a:lnTo>
                  <a:cubicBezTo>
                    <a:pt x="4044" y="11008"/>
                    <a:pt x="4231" y="11000"/>
                    <a:pt x="4413" y="11000"/>
                  </a:cubicBezTo>
                  <a:cubicBezTo>
                    <a:pt x="6580" y="11000"/>
                    <a:pt x="7854" y="12172"/>
                    <a:pt x="9414" y="12674"/>
                  </a:cubicBezTo>
                  <a:cubicBezTo>
                    <a:pt x="9414" y="12674"/>
                    <a:pt x="9554" y="12175"/>
                    <a:pt x="9197" y="11640"/>
                  </a:cubicBezTo>
                  <a:lnTo>
                    <a:pt x="9197" y="11640"/>
                  </a:lnTo>
                  <a:cubicBezTo>
                    <a:pt x="9720" y="11860"/>
                    <a:pt x="10268" y="11915"/>
                    <a:pt x="10688" y="11915"/>
                  </a:cubicBezTo>
                  <a:cubicBezTo>
                    <a:pt x="11118" y="11915"/>
                    <a:pt x="11415" y="11857"/>
                    <a:pt x="11415" y="11857"/>
                  </a:cubicBezTo>
                  <a:cubicBezTo>
                    <a:pt x="11347" y="11431"/>
                    <a:pt x="11065" y="11027"/>
                    <a:pt x="11065" y="11027"/>
                  </a:cubicBezTo>
                  <a:cubicBezTo>
                    <a:pt x="11913" y="10838"/>
                    <a:pt x="12972" y="9734"/>
                    <a:pt x="12972" y="9734"/>
                  </a:cubicBezTo>
                  <a:cubicBezTo>
                    <a:pt x="12972" y="9734"/>
                    <a:pt x="11721" y="8855"/>
                    <a:pt x="10852" y="8831"/>
                  </a:cubicBezTo>
                  <a:cubicBezTo>
                    <a:pt x="10852" y="8831"/>
                    <a:pt x="11054" y="8378"/>
                    <a:pt x="11038" y="7947"/>
                  </a:cubicBezTo>
                  <a:lnTo>
                    <a:pt x="11038" y="7947"/>
                  </a:lnTo>
                  <a:cubicBezTo>
                    <a:pt x="11038" y="7947"/>
                    <a:pt x="9854" y="7948"/>
                    <a:pt x="8903" y="8587"/>
                  </a:cubicBezTo>
                  <a:cubicBezTo>
                    <a:pt x="9148" y="7996"/>
                    <a:pt x="8914" y="7532"/>
                    <a:pt x="8914" y="7532"/>
                  </a:cubicBezTo>
                  <a:lnTo>
                    <a:pt x="8914" y="7532"/>
                  </a:lnTo>
                  <a:cubicBezTo>
                    <a:pt x="7495" y="8319"/>
                    <a:pt x="6474" y="9690"/>
                    <a:pt x="4389" y="10123"/>
                  </a:cubicBezTo>
                  <a:lnTo>
                    <a:pt x="5121" y="9204"/>
                  </a:lnTo>
                  <a:cubicBezTo>
                    <a:pt x="7090" y="6779"/>
                    <a:pt x="9437" y="6718"/>
                    <a:pt x="11374" y="5689"/>
                  </a:cubicBezTo>
                  <a:cubicBezTo>
                    <a:pt x="11374" y="5689"/>
                    <a:pt x="11051" y="5133"/>
                    <a:pt x="10271" y="4992"/>
                  </a:cubicBezTo>
                  <a:cubicBezTo>
                    <a:pt x="11578" y="4437"/>
                    <a:pt x="12373" y="3210"/>
                    <a:pt x="12373" y="3210"/>
                  </a:cubicBezTo>
                  <a:cubicBezTo>
                    <a:pt x="11937" y="2904"/>
                    <a:pt x="11334" y="2806"/>
                    <a:pt x="11334" y="2806"/>
                  </a:cubicBezTo>
                  <a:cubicBezTo>
                    <a:pt x="11895" y="1891"/>
                    <a:pt x="11829" y="0"/>
                    <a:pt x="118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39"/>
            <p:cNvSpPr/>
            <p:nvPr/>
          </p:nvSpPr>
          <p:spPr>
            <a:xfrm>
              <a:off x="7299838" y="2121171"/>
              <a:ext cx="255776" cy="250275"/>
            </a:xfrm>
            <a:custGeom>
              <a:rect b="b" l="l" r="r" t="t"/>
              <a:pathLst>
                <a:path extrusionOk="0" h="13286" w="13578">
                  <a:moveTo>
                    <a:pt x="11830" y="662"/>
                  </a:moveTo>
                  <a:lnTo>
                    <a:pt x="11830" y="662"/>
                  </a:lnTo>
                  <a:cubicBezTo>
                    <a:pt x="11817" y="1235"/>
                    <a:pt x="11746" y="2341"/>
                    <a:pt x="11378" y="2938"/>
                  </a:cubicBezTo>
                  <a:cubicBezTo>
                    <a:pt x="11326" y="3022"/>
                    <a:pt x="11320" y="3127"/>
                    <a:pt x="11362" y="3217"/>
                  </a:cubicBezTo>
                  <a:cubicBezTo>
                    <a:pt x="11402" y="3308"/>
                    <a:pt x="11486" y="3373"/>
                    <a:pt x="11584" y="3387"/>
                  </a:cubicBezTo>
                  <a:cubicBezTo>
                    <a:pt x="11694" y="3405"/>
                    <a:pt x="11968" y="3470"/>
                    <a:pt x="12229" y="3591"/>
                  </a:cubicBezTo>
                  <a:cubicBezTo>
                    <a:pt x="11932" y="3960"/>
                    <a:pt x="11303" y="4642"/>
                    <a:pt x="10453" y="5004"/>
                  </a:cubicBezTo>
                  <a:cubicBezTo>
                    <a:pt x="10331" y="5054"/>
                    <a:pt x="10258" y="5180"/>
                    <a:pt x="10272" y="5310"/>
                  </a:cubicBezTo>
                  <a:cubicBezTo>
                    <a:pt x="10287" y="5443"/>
                    <a:pt x="10386" y="5547"/>
                    <a:pt x="10516" y="5573"/>
                  </a:cubicBezTo>
                  <a:cubicBezTo>
                    <a:pt x="10826" y="5630"/>
                    <a:pt x="11046" y="5762"/>
                    <a:pt x="11190" y="5883"/>
                  </a:cubicBezTo>
                  <a:cubicBezTo>
                    <a:pt x="10714" y="6104"/>
                    <a:pt x="10214" y="6281"/>
                    <a:pt x="9689" y="6468"/>
                  </a:cubicBezTo>
                  <a:cubicBezTo>
                    <a:pt x="8243" y="6980"/>
                    <a:pt x="6604" y="7559"/>
                    <a:pt x="5185" y="9307"/>
                  </a:cubicBezTo>
                  <a:lnTo>
                    <a:pt x="5083" y="9438"/>
                  </a:lnTo>
                  <a:lnTo>
                    <a:pt x="4795" y="9798"/>
                  </a:lnTo>
                  <a:cubicBezTo>
                    <a:pt x="4794" y="9798"/>
                    <a:pt x="4794" y="9798"/>
                    <a:pt x="4794" y="9799"/>
                  </a:cubicBezTo>
                  <a:lnTo>
                    <a:pt x="4513" y="10151"/>
                  </a:lnTo>
                  <a:cubicBezTo>
                    <a:pt x="4513" y="10151"/>
                    <a:pt x="4511" y="10151"/>
                    <a:pt x="4511" y="10153"/>
                  </a:cubicBezTo>
                  <a:lnTo>
                    <a:pt x="4471" y="10203"/>
                  </a:lnTo>
                  <a:lnTo>
                    <a:pt x="4453" y="10228"/>
                  </a:lnTo>
                  <a:cubicBezTo>
                    <a:pt x="4448" y="10232"/>
                    <a:pt x="4445" y="10239"/>
                    <a:pt x="4440" y="10245"/>
                  </a:cubicBezTo>
                  <a:cubicBezTo>
                    <a:pt x="4413" y="10283"/>
                    <a:pt x="4397" y="10329"/>
                    <a:pt x="4390" y="10372"/>
                  </a:cubicBezTo>
                  <a:cubicBezTo>
                    <a:pt x="4384" y="10416"/>
                    <a:pt x="4387" y="10459"/>
                    <a:pt x="4401" y="10502"/>
                  </a:cubicBezTo>
                  <a:cubicBezTo>
                    <a:pt x="4401" y="10504"/>
                    <a:pt x="4403" y="10507"/>
                    <a:pt x="4404" y="10511"/>
                  </a:cubicBezTo>
                  <a:cubicBezTo>
                    <a:pt x="4409" y="10528"/>
                    <a:pt x="4418" y="10547"/>
                    <a:pt x="4427" y="10564"/>
                  </a:cubicBezTo>
                  <a:lnTo>
                    <a:pt x="4427" y="10564"/>
                  </a:lnTo>
                  <a:cubicBezTo>
                    <a:pt x="4430" y="10570"/>
                    <a:pt x="4434" y="10577"/>
                    <a:pt x="4437" y="10583"/>
                  </a:cubicBezTo>
                  <a:cubicBezTo>
                    <a:pt x="4482" y="10657"/>
                    <a:pt x="4554" y="10706"/>
                    <a:pt x="4638" y="10720"/>
                  </a:cubicBezTo>
                  <a:cubicBezTo>
                    <a:pt x="4636" y="10716"/>
                    <a:pt x="4634" y="10712"/>
                    <a:pt x="4632" y="10709"/>
                  </a:cubicBezTo>
                  <a:lnTo>
                    <a:pt x="4632" y="10709"/>
                  </a:lnTo>
                  <a:cubicBezTo>
                    <a:pt x="4632" y="10709"/>
                    <a:pt x="4632" y="10709"/>
                    <a:pt x="4632" y="10709"/>
                  </a:cubicBezTo>
                  <a:lnTo>
                    <a:pt x="4635" y="10709"/>
                  </a:lnTo>
                  <a:cubicBezTo>
                    <a:pt x="4652" y="10712"/>
                    <a:pt x="4670" y="10714"/>
                    <a:pt x="4688" y="10714"/>
                  </a:cubicBezTo>
                  <a:cubicBezTo>
                    <a:pt x="4707" y="10714"/>
                    <a:pt x="4726" y="10712"/>
                    <a:pt x="4745" y="10707"/>
                  </a:cubicBezTo>
                  <a:cubicBezTo>
                    <a:pt x="4813" y="10693"/>
                    <a:pt x="4878" y="10678"/>
                    <a:pt x="4940" y="10664"/>
                  </a:cubicBezTo>
                  <a:cubicBezTo>
                    <a:pt x="5019" y="10644"/>
                    <a:pt x="5096" y="10625"/>
                    <a:pt x="5169" y="10605"/>
                  </a:cubicBezTo>
                  <a:cubicBezTo>
                    <a:pt x="5350" y="10554"/>
                    <a:pt x="5522" y="10496"/>
                    <a:pt x="5688" y="10433"/>
                  </a:cubicBezTo>
                  <a:cubicBezTo>
                    <a:pt x="5738" y="10413"/>
                    <a:pt x="5789" y="10394"/>
                    <a:pt x="5839" y="10372"/>
                  </a:cubicBezTo>
                  <a:cubicBezTo>
                    <a:pt x="5934" y="10332"/>
                    <a:pt x="6027" y="10293"/>
                    <a:pt x="6116" y="10247"/>
                  </a:cubicBezTo>
                  <a:cubicBezTo>
                    <a:pt x="6209" y="10203"/>
                    <a:pt x="6297" y="10160"/>
                    <a:pt x="6386" y="10115"/>
                  </a:cubicBezTo>
                  <a:cubicBezTo>
                    <a:pt x="7004" y="9788"/>
                    <a:pt x="7527" y="9388"/>
                    <a:pt x="8039" y="8995"/>
                  </a:cubicBezTo>
                  <a:cubicBezTo>
                    <a:pt x="8367" y="8744"/>
                    <a:pt x="8681" y="8503"/>
                    <a:pt x="9010" y="8291"/>
                  </a:cubicBezTo>
                  <a:lnTo>
                    <a:pt x="9010" y="8291"/>
                  </a:lnTo>
                  <a:cubicBezTo>
                    <a:pt x="9015" y="8424"/>
                    <a:pt x="8995" y="8585"/>
                    <a:pt x="8921" y="8764"/>
                  </a:cubicBezTo>
                  <a:cubicBezTo>
                    <a:pt x="8870" y="8887"/>
                    <a:pt x="8905" y="9027"/>
                    <a:pt x="9008" y="9111"/>
                  </a:cubicBezTo>
                  <a:cubicBezTo>
                    <a:pt x="9063" y="9155"/>
                    <a:pt x="9130" y="9177"/>
                    <a:pt x="9197" y="9177"/>
                  </a:cubicBezTo>
                  <a:cubicBezTo>
                    <a:pt x="9255" y="9177"/>
                    <a:pt x="9313" y="9161"/>
                    <a:pt x="9363" y="9127"/>
                  </a:cubicBezTo>
                  <a:cubicBezTo>
                    <a:pt x="9937" y="8743"/>
                    <a:pt x="10613" y="8607"/>
                    <a:pt x="11005" y="8561"/>
                  </a:cubicBezTo>
                  <a:lnTo>
                    <a:pt x="11005" y="8561"/>
                  </a:lnTo>
                  <a:cubicBezTo>
                    <a:pt x="10959" y="8800"/>
                    <a:pt x="10873" y="8997"/>
                    <a:pt x="10873" y="9001"/>
                  </a:cubicBezTo>
                  <a:cubicBezTo>
                    <a:pt x="10834" y="9090"/>
                    <a:pt x="10841" y="9197"/>
                    <a:pt x="10893" y="9280"/>
                  </a:cubicBezTo>
                  <a:cubicBezTo>
                    <a:pt x="10945" y="9365"/>
                    <a:pt x="11037" y="9417"/>
                    <a:pt x="11137" y="9420"/>
                  </a:cubicBezTo>
                  <a:cubicBezTo>
                    <a:pt x="11630" y="9434"/>
                    <a:pt x="12341" y="9799"/>
                    <a:pt x="12785" y="10069"/>
                  </a:cubicBezTo>
                  <a:cubicBezTo>
                    <a:pt x="12413" y="10433"/>
                    <a:pt x="11786" y="10929"/>
                    <a:pt x="11303" y="11038"/>
                  </a:cubicBezTo>
                  <a:cubicBezTo>
                    <a:pt x="11207" y="11059"/>
                    <a:pt x="11127" y="11129"/>
                    <a:pt x="11091" y="11223"/>
                  </a:cubicBezTo>
                  <a:cubicBezTo>
                    <a:pt x="11054" y="11313"/>
                    <a:pt x="11066" y="11419"/>
                    <a:pt x="11122" y="11500"/>
                  </a:cubicBezTo>
                  <a:cubicBezTo>
                    <a:pt x="11124" y="11501"/>
                    <a:pt x="11245" y="11679"/>
                    <a:pt x="11336" y="11905"/>
                  </a:cubicBezTo>
                  <a:cubicBezTo>
                    <a:pt x="11237" y="11913"/>
                    <a:pt x="11120" y="11919"/>
                    <a:pt x="10990" y="11919"/>
                  </a:cubicBezTo>
                  <a:cubicBezTo>
                    <a:pt x="10600" y="11919"/>
                    <a:pt x="10094" y="11867"/>
                    <a:pt x="9615" y="11667"/>
                  </a:cubicBezTo>
                  <a:cubicBezTo>
                    <a:pt x="9579" y="11652"/>
                    <a:pt x="9540" y="11644"/>
                    <a:pt x="9501" y="11644"/>
                  </a:cubicBezTo>
                  <a:cubicBezTo>
                    <a:pt x="9414" y="11644"/>
                    <a:pt x="9328" y="11682"/>
                    <a:pt x="9269" y="11752"/>
                  </a:cubicBezTo>
                  <a:cubicBezTo>
                    <a:pt x="9187" y="11855"/>
                    <a:pt x="9179" y="11999"/>
                    <a:pt x="9252" y="12107"/>
                  </a:cubicBezTo>
                  <a:cubicBezTo>
                    <a:pt x="9360" y="12270"/>
                    <a:pt x="9410" y="12425"/>
                    <a:pt x="9432" y="12555"/>
                  </a:cubicBezTo>
                  <a:cubicBezTo>
                    <a:pt x="9067" y="12409"/>
                    <a:pt x="8710" y="12234"/>
                    <a:pt x="8338" y="12048"/>
                  </a:cubicBezTo>
                  <a:cubicBezTo>
                    <a:pt x="8183" y="11970"/>
                    <a:pt x="8020" y="11891"/>
                    <a:pt x="7859" y="11814"/>
                  </a:cubicBezTo>
                  <a:cubicBezTo>
                    <a:pt x="7815" y="11793"/>
                    <a:pt x="7772" y="11772"/>
                    <a:pt x="7729" y="11752"/>
                  </a:cubicBezTo>
                  <a:cubicBezTo>
                    <a:pt x="7636" y="11709"/>
                    <a:pt x="7544" y="11666"/>
                    <a:pt x="7450" y="11627"/>
                  </a:cubicBezTo>
                  <a:cubicBezTo>
                    <a:pt x="7346" y="11579"/>
                    <a:pt x="7239" y="11534"/>
                    <a:pt x="7130" y="11491"/>
                  </a:cubicBezTo>
                  <a:cubicBezTo>
                    <a:pt x="7088" y="11472"/>
                    <a:pt x="7046" y="11458"/>
                    <a:pt x="7005" y="11442"/>
                  </a:cubicBezTo>
                  <a:lnTo>
                    <a:pt x="7003" y="11442"/>
                  </a:lnTo>
                  <a:cubicBezTo>
                    <a:pt x="6704" y="11326"/>
                    <a:pt x="6389" y="11227"/>
                    <a:pt x="6051" y="11150"/>
                  </a:cubicBezTo>
                  <a:cubicBezTo>
                    <a:pt x="5950" y="11126"/>
                    <a:pt x="5848" y="11107"/>
                    <a:pt x="5744" y="11088"/>
                  </a:cubicBezTo>
                  <a:cubicBezTo>
                    <a:pt x="5644" y="11071"/>
                    <a:pt x="5543" y="11057"/>
                    <a:pt x="5441" y="11044"/>
                  </a:cubicBezTo>
                  <a:cubicBezTo>
                    <a:pt x="5247" y="11020"/>
                    <a:pt x="5048" y="11006"/>
                    <a:pt x="4842" y="11000"/>
                  </a:cubicBezTo>
                  <a:cubicBezTo>
                    <a:pt x="4795" y="10999"/>
                    <a:pt x="4751" y="10999"/>
                    <a:pt x="4706" y="10999"/>
                  </a:cubicBezTo>
                  <a:cubicBezTo>
                    <a:pt x="4634" y="10999"/>
                    <a:pt x="4563" y="11000"/>
                    <a:pt x="4489" y="11002"/>
                  </a:cubicBezTo>
                  <a:cubicBezTo>
                    <a:pt x="4427" y="11003"/>
                    <a:pt x="4367" y="11007"/>
                    <a:pt x="4305" y="11010"/>
                  </a:cubicBezTo>
                  <a:cubicBezTo>
                    <a:pt x="4257" y="11013"/>
                    <a:pt x="4207" y="11016"/>
                    <a:pt x="4156" y="11022"/>
                  </a:cubicBezTo>
                  <a:cubicBezTo>
                    <a:pt x="4144" y="11022"/>
                    <a:pt x="4136" y="11023"/>
                    <a:pt x="4124" y="11023"/>
                  </a:cubicBezTo>
                  <a:lnTo>
                    <a:pt x="3986" y="11036"/>
                  </a:lnTo>
                  <a:lnTo>
                    <a:pt x="3926" y="11041"/>
                  </a:lnTo>
                  <a:cubicBezTo>
                    <a:pt x="3846" y="11049"/>
                    <a:pt x="3771" y="11088"/>
                    <a:pt x="3720" y="11152"/>
                  </a:cubicBezTo>
                  <a:lnTo>
                    <a:pt x="3694" y="11185"/>
                  </a:lnTo>
                  <a:lnTo>
                    <a:pt x="3677" y="11205"/>
                  </a:lnTo>
                  <a:lnTo>
                    <a:pt x="3554" y="11358"/>
                  </a:lnTo>
                  <a:lnTo>
                    <a:pt x="3456" y="11484"/>
                  </a:lnTo>
                  <a:lnTo>
                    <a:pt x="3349" y="11617"/>
                  </a:lnTo>
                  <a:lnTo>
                    <a:pt x="3183" y="11485"/>
                  </a:lnTo>
                  <a:lnTo>
                    <a:pt x="3034" y="11368"/>
                  </a:lnTo>
                  <a:lnTo>
                    <a:pt x="3183" y="11184"/>
                  </a:lnTo>
                  <a:lnTo>
                    <a:pt x="3304" y="11035"/>
                  </a:lnTo>
                  <a:lnTo>
                    <a:pt x="3407" y="10905"/>
                  </a:lnTo>
                  <a:cubicBezTo>
                    <a:pt x="3418" y="10891"/>
                    <a:pt x="3427" y="10876"/>
                    <a:pt x="3434" y="10860"/>
                  </a:cubicBezTo>
                  <a:cubicBezTo>
                    <a:pt x="3449" y="10836"/>
                    <a:pt x="3459" y="10808"/>
                    <a:pt x="3465" y="10781"/>
                  </a:cubicBezTo>
                  <a:cubicBezTo>
                    <a:pt x="3473" y="10749"/>
                    <a:pt x="3476" y="10713"/>
                    <a:pt x="3470" y="10678"/>
                  </a:cubicBezTo>
                  <a:lnTo>
                    <a:pt x="3455" y="10560"/>
                  </a:lnTo>
                  <a:lnTo>
                    <a:pt x="3455" y="10560"/>
                  </a:lnTo>
                  <a:cubicBezTo>
                    <a:pt x="3456" y="10560"/>
                    <a:pt x="3457" y="10560"/>
                    <a:pt x="3457" y="10560"/>
                  </a:cubicBezTo>
                  <a:lnTo>
                    <a:pt x="3449" y="10483"/>
                  </a:lnTo>
                  <a:cubicBezTo>
                    <a:pt x="3446" y="10464"/>
                    <a:pt x="3443" y="10445"/>
                    <a:pt x="3440" y="10426"/>
                  </a:cubicBezTo>
                  <a:lnTo>
                    <a:pt x="3440" y="10426"/>
                  </a:lnTo>
                  <a:cubicBezTo>
                    <a:pt x="3434" y="10382"/>
                    <a:pt x="3427" y="10338"/>
                    <a:pt x="3420" y="10296"/>
                  </a:cubicBezTo>
                  <a:cubicBezTo>
                    <a:pt x="3418" y="10286"/>
                    <a:pt x="3415" y="10274"/>
                    <a:pt x="3414" y="10265"/>
                  </a:cubicBezTo>
                  <a:cubicBezTo>
                    <a:pt x="3400" y="10176"/>
                    <a:pt x="3384" y="10089"/>
                    <a:pt x="3365" y="10004"/>
                  </a:cubicBezTo>
                  <a:cubicBezTo>
                    <a:pt x="3343" y="9905"/>
                    <a:pt x="3320" y="9808"/>
                    <a:pt x="3296" y="9714"/>
                  </a:cubicBezTo>
                  <a:cubicBezTo>
                    <a:pt x="3238" y="9493"/>
                    <a:pt x="3169" y="9284"/>
                    <a:pt x="3094" y="9086"/>
                  </a:cubicBezTo>
                  <a:cubicBezTo>
                    <a:pt x="3079" y="9046"/>
                    <a:pt x="3062" y="9007"/>
                    <a:pt x="3046" y="8968"/>
                  </a:cubicBezTo>
                  <a:cubicBezTo>
                    <a:pt x="3022" y="8908"/>
                    <a:pt x="2996" y="8847"/>
                    <a:pt x="2970" y="8787"/>
                  </a:cubicBezTo>
                  <a:lnTo>
                    <a:pt x="2970" y="8787"/>
                  </a:lnTo>
                  <a:cubicBezTo>
                    <a:pt x="2969" y="8785"/>
                    <a:pt x="2968" y="8783"/>
                    <a:pt x="2967" y="8782"/>
                  </a:cubicBezTo>
                  <a:lnTo>
                    <a:pt x="2967" y="8782"/>
                  </a:lnTo>
                  <a:lnTo>
                    <a:pt x="2968" y="8782"/>
                  </a:lnTo>
                  <a:cubicBezTo>
                    <a:pt x="2920" y="8676"/>
                    <a:pt x="2871" y="8575"/>
                    <a:pt x="2821" y="8476"/>
                  </a:cubicBezTo>
                  <a:cubicBezTo>
                    <a:pt x="2798" y="8437"/>
                    <a:pt x="2777" y="8395"/>
                    <a:pt x="2756" y="8354"/>
                  </a:cubicBezTo>
                  <a:cubicBezTo>
                    <a:pt x="2741" y="8327"/>
                    <a:pt x="2726" y="8300"/>
                    <a:pt x="2711" y="8273"/>
                  </a:cubicBezTo>
                  <a:lnTo>
                    <a:pt x="2711" y="8273"/>
                  </a:lnTo>
                  <a:cubicBezTo>
                    <a:pt x="2683" y="8222"/>
                    <a:pt x="2654" y="8171"/>
                    <a:pt x="2625" y="8121"/>
                  </a:cubicBezTo>
                  <a:lnTo>
                    <a:pt x="2625" y="8121"/>
                  </a:lnTo>
                  <a:cubicBezTo>
                    <a:pt x="2623" y="8118"/>
                    <a:pt x="2622" y="8116"/>
                    <a:pt x="2620" y="8113"/>
                  </a:cubicBezTo>
                  <a:lnTo>
                    <a:pt x="2620" y="8113"/>
                  </a:lnTo>
                  <a:lnTo>
                    <a:pt x="2620" y="8113"/>
                  </a:lnTo>
                  <a:cubicBezTo>
                    <a:pt x="2618" y="8111"/>
                    <a:pt x="2617" y="8108"/>
                    <a:pt x="2616" y="8106"/>
                  </a:cubicBezTo>
                  <a:lnTo>
                    <a:pt x="2614" y="8103"/>
                  </a:lnTo>
                  <a:cubicBezTo>
                    <a:pt x="2584" y="8053"/>
                    <a:pt x="2554" y="8002"/>
                    <a:pt x="2521" y="7952"/>
                  </a:cubicBezTo>
                  <a:lnTo>
                    <a:pt x="2476" y="7883"/>
                  </a:lnTo>
                  <a:lnTo>
                    <a:pt x="2476" y="7882"/>
                  </a:lnTo>
                  <a:cubicBezTo>
                    <a:pt x="2474" y="7880"/>
                    <a:pt x="2473" y="7878"/>
                    <a:pt x="2471" y="7876"/>
                  </a:cubicBezTo>
                  <a:lnTo>
                    <a:pt x="2471" y="7876"/>
                  </a:lnTo>
                  <a:lnTo>
                    <a:pt x="2471" y="7875"/>
                  </a:lnTo>
                  <a:cubicBezTo>
                    <a:pt x="2460" y="7855"/>
                    <a:pt x="2445" y="7835"/>
                    <a:pt x="2432" y="7813"/>
                  </a:cubicBezTo>
                  <a:cubicBezTo>
                    <a:pt x="2406" y="7774"/>
                    <a:pt x="2382" y="7735"/>
                    <a:pt x="2355" y="7698"/>
                  </a:cubicBezTo>
                  <a:cubicBezTo>
                    <a:pt x="2305" y="7625"/>
                    <a:pt x="2258" y="7555"/>
                    <a:pt x="2207" y="7487"/>
                  </a:cubicBezTo>
                  <a:cubicBezTo>
                    <a:pt x="2197" y="7474"/>
                    <a:pt x="2189" y="7459"/>
                    <a:pt x="2180" y="7446"/>
                  </a:cubicBezTo>
                  <a:cubicBezTo>
                    <a:pt x="2116" y="7360"/>
                    <a:pt x="2053" y="7277"/>
                    <a:pt x="1991" y="7194"/>
                  </a:cubicBezTo>
                  <a:cubicBezTo>
                    <a:pt x="1955" y="7148"/>
                    <a:pt x="1916" y="7098"/>
                    <a:pt x="1880" y="7052"/>
                  </a:cubicBezTo>
                  <a:cubicBezTo>
                    <a:pt x="1800" y="6951"/>
                    <a:pt x="1721" y="6852"/>
                    <a:pt x="1640" y="6753"/>
                  </a:cubicBezTo>
                  <a:lnTo>
                    <a:pt x="1575" y="6673"/>
                  </a:lnTo>
                  <a:cubicBezTo>
                    <a:pt x="1553" y="6645"/>
                    <a:pt x="1532" y="6619"/>
                    <a:pt x="1510" y="6593"/>
                  </a:cubicBezTo>
                  <a:cubicBezTo>
                    <a:pt x="1500" y="6580"/>
                    <a:pt x="1487" y="6566"/>
                    <a:pt x="1478" y="6554"/>
                  </a:cubicBezTo>
                  <a:cubicBezTo>
                    <a:pt x="1357" y="6404"/>
                    <a:pt x="1237" y="6260"/>
                    <a:pt x="1122" y="6114"/>
                  </a:cubicBezTo>
                  <a:cubicBezTo>
                    <a:pt x="1024" y="5986"/>
                    <a:pt x="924" y="5856"/>
                    <a:pt x="833" y="5726"/>
                  </a:cubicBezTo>
                  <a:cubicBezTo>
                    <a:pt x="830" y="5721"/>
                    <a:pt x="829" y="5718"/>
                    <a:pt x="824" y="5714"/>
                  </a:cubicBezTo>
                  <a:lnTo>
                    <a:pt x="780" y="5652"/>
                  </a:lnTo>
                  <a:lnTo>
                    <a:pt x="780" y="5652"/>
                  </a:lnTo>
                  <a:cubicBezTo>
                    <a:pt x="797" y="5649"/>
                    <a:pt x="816" y="5649"/>
                    <a:pt x="836" y="5649"/>
                  </a:cubicBezTo>
                  <a:cubicBezTo>
                    <a:pt x="841" y="5649"/>
                    <a:pt x="846" y="5649"/>
                    <a:pt x="851" y="5649"/>
                  </a:cubicBezTo>
                  <a:cubicBezTo>
                    <a:pt x="935" y="5649"/>
                    <a:pt x="1030" y="5661"/>
                    <a:pt x="1133" y="5690"/>
                  </a:cubicBezTo>
                  <a:cubicBezTo>
                    <a:pt x="1156" y="5695"/>
                    <a:pt x="1180" y="5703"/>
                    <a:pt x="1205" y="5711"/>
                  </a:cubicBezTo>
                  <a:cubicBezTo>
                    <a:pt x="1221" y="5717"/>
                    <a:pt x="1237" y="5724"/>
                    <a:pt x="1255" y="5729"/>
                  </a:cubicBezTo>
                  <a:cubicBezTo>
                    <a:pt x="1289" y="5742"/>
                    <a:pt x="1325" y="5748"/>
                    <a:pt x="1360" y="5748"/>
                  </a:cubicBezTo>
                  <a:cubicBezTo>
                    <a:pt x="1378" y="5748"/>
                    <a:pt x="1396" y="5746"/>
                    <a:pt x="1413" y="5743"/>
                  </a:cubicBezTo>
                  <a:cubicBezTo>
                    <a:pt x="1473" y="5733"/>
                    <a:pt x="1529" y="5705"/>
                    <a:pt x="1572" y="5661"/>
                  </a:cubicBezTo>
                  <a:cubicBezTo>
                    <a:pt x="1581" y="5652"/>
                    <a:pt x="1588" y="5642"/>
                    <a:pt x="1597" y="5632"/>
                  </a:cubicBezTo>
                  <a:cubicBezTo>
                    <a:pt x="1623" y="5599"/>
                    <a:pt x="1640" y="5563"/>
                    <a:pt x="1649" y="5525"/>
                  </a:cubicBezTo>
                  <a:cubicBezTo>
                    <a:pt x="1653" y="5512"/>
                    <a:pt x="1656" y="5501"/>
                    <a:pt x="1659" y="5488"/>
                  </a:cubicBezTo>
                  <a:cubicBezTo>
                    <a:pt x="1665" y="5434"/>
                    <a:pt x="1657" y="5378"/>
                    <a:pt x="1633" y="5327"/>
                  </a:cubicBezTo>
                  <a:lnTo>
                    <a:pt x="1633" y="5327"/>
                  </a:lnTo>
                  <a:cubicBezTo>
                    <a:pt x="1625" y="5307"/>
                    <a:pt x="1614" y="5288"/>
                    <a:pt x="1601" y="5270"/>
                  </a:cubicBezTo>
                  <a:cubicBezTo>
                    <a:pt x="1584" y="5245"/>
                    <a:pt x="1568" y="5222"/>
                    <a:pt x="1553" y="5199"/>
                  </a:cubicBezTo>
                  <a:cubicBezTo>
                    <a:pt x="1533" y="5171"/>
                    <a:pt x="1517" y="5143"/>
                    <a:pt x="1500" y="5115"/>
                  </a:cubicBezTo>
                  <a:cubicBezTo>
                    <a:pt x="1467" y="5065"/>
                    <a:pt x="1436" y="5013"/>
                    <a:pt x="1408" y="4961"/>
                  </a:cubicBezTo>
                  <a:cubicBezTo>
                    <a:pt x="1396" y="4939"/>
                    <a:pt x="1384" y="4917"/>
                    <a:pt x="1373" y="4895"/>
                  </a:cubicBezTo>
                  <a:lnTo>
                    <a:pt x="1373" y="4895"/>
                  </a:lnTo>
                  <a:cubicBezTo>
                    <a:pt x="1333" y="4815"/>
                    <a:pt x="1296" y="4734"/>
                    <a:pt x="1263" y="4656"/>
                  </a:cubicBezTo>
                  <a:cubicBezTo>
                    <a:pt x="1250" y="4627"/>
                    <a:pt x="1240" y="4600"/>
                    <a:pt x="1230" y="4571"/>
                  </a:cubicBezTo>
                  <a:cubicBezTo>
                    <a:pt x="1229" y="4569"/>
                    <a:pt x="1228" y="4567"/>
                    <a:pt x="1227" y="4564"/>
                  </a:cubicBezTo>
                  <a:lnTo>
                    <a:pt x="1227" y="4564"/>
                  </a:lnTo>
                  <a:cubicBezTo>
                    <a:pt x="1227" y="4564"/>
                    <a:pt x="1227" y="4564"/>
                    <a:pt x="1227" y="4564"/>
                  </a:cubicBezTo>
                  <a:cubicBezTo>
                    <a:pt x="1226" y="4562"/>
                    <a:pt x="1225" y="4560"/>
                    <a:pt x="1225" y="4558"/>
                  </a:cubicBezTo>
                  <a:lnTo>
                    <a:pt x="1225" y="4558"/>
                  </a:lnTo>
                  <a:cubicBezTo>
                    <a:pt x="1213" y="4527"/>
                    <a:pt x="1203" y="4497"/>
                    <a:pt x="1193" y="4468"/>
                  </a:cubicBezTo>
                  <a:cubicBezTo>
                    <a:pt x="1180" y="4435"/>
                    <a:pt x="1169" y="4403"/>
                    <a:pt x="1161" y="4372"/>
                  </a:cubicBezTo>
                  <a:cubicBezTo>
                    <a:pt x="1149" y="4341"/>
                    <a:pt x="1141" y="4311"/>
                    <a:pt x="1132" y="4281"/>
                  </a:cubicBezTo>
                  <a:cubicBezTo>
                    <a:pt x="1107" y="4209"/>
                    <a:pt x="1090" y="4138"/>
                    <a:pt x="1074" y="4069"/>
                  </a:cubicBezTo>
                  <a:cubicBezTo>
                    <a:pt x="1071" y="4066"/>
                    <a:pt x="1071" y="4061"/>
                    <a:pt x="1071" y="4060"/>
                  </a:cubicBezTo>
                  <a:cubicBezTo>
                    <a:pt x="1063" y="4030"/>
                    <a:pt x="1057" y="4002"/>
                    <a:pt x="1052" y="3973"/>
                  </a:cubicBezTo>
                  <a:cubicBezTo>
                    <a:pt x="1051" y="3973"/>
                    <a:pt x="1050" y="3974"/>
                    <a:pt x="1050" y="3974"/>
                  </a:cubicBezTo>
                  <a:lnTo>
                    <a:pt x="1050" y="3974"/>
                  </a:lnTo>
                  <a:cubicBezTo>
                    <a:pt x="1049" y="3971"/>
                    <a:pt x="1049" y="3969"/>
                    <a:pt x="1048" y="3966"/>
                  </a:cubicBezTo>
                  <a:cubicBezTo>
                    <a:pt x="1021" y="3845"/>
                    <a:pt x="1002" y="3737"/>
                    <a:pt x="988" y="3646"/>
                  </a:cubicBezTo>
                  <a:lnTo>
                    <a:pt x="988" y="3646"/>
                  </a:lnTo>
                  <a:cubicBezTo>
                    <a:pt x="1024" y="3650"/>
                    <a:pt x="1060" y="3657"/>
                    <a:pt x="1093" y="3664"/>
                  </a:cubicBezTo>
                  <a:lnTo>
                    <a:pt x="1096" y="3667"/>
                  </a:lnTo>
                  <a:cubicBezTo>
                    <a:pt x="1171" y="3683"/>
                    <a:pt x="1237" y="3700"/>
                    <a:pt x="1294" y="3718"/>
                  </a:cubicBezTo>
                  <a:cubicBezTo>
                    <a:pt x="1379" y="3744"/>
                    <a:pt x="1431" y="3764"/>
                    <a:pt x="1432" y="3764"/>
                  </a:cubicBezTo>
                  <a:cubicBezTo>
                    <a:pt x="1449" y="3770"/>
                    <a:pt x="1464" y="3776"/>
                    <a:pt x="1480" y="3778"/>
                  </a:cubicBezTo>
                  <a:cubicBezTo>
                    <a:pt x="1501" y="3783"/>
                    <a:pt x="1522" y="3785"/>
                    <a:pt x="1543" y="3785"/>
                  </a:cubicBezTo>
                  <a:cubicBezTo>
                    <a:pt x="1566" y="3785"/>
                    <a:pt x="1589" y="3782"/>
                    <a:pt x="1611" y="3777"/>
                  </a:cubicBezTo>
                  <a:cubicBezTo>
                    <a:pt x="1646" y="3770"/>
                    <a:pt x="1680" y="3755"/>
                    <a:pt x="1711" y="3734"/>
                  </a:cubicBezTo>
                  <a:cubicBezTo>
                    <a:pt x="1734" y="3718"/>
                    <a:pt x="1754" y="3700"/>
                    <a:pt x="1768" y="3679"/>
                  </a:cubicBezTo>
                  <a:cubicBezTo>
                    <a:pt x="1815" y="3625"/>
                    <a:pt x="1841" y="3556"/>
                    <a:pt x="1841" y="3484"/>
                  </a:cubicBezTo>
                  <a:cubicBezTo>
                    <a:pt x="1841" y="3338"/>
                    <a:pt x="1870" y="3174"/>
                    <a:pt x="1916" y="3003"/>
                  </a:cubicBezTo>
                  <a:cubicBezTo>
                    <a:pt x="1958" y="2856"/>
                    <a:pt x="2012" y="2707"/>
                    <a:pt x="2073" y="2557"/>
                  </a:cubicBezTo>
                  <a:cubicBezTo>
                    <a:pt x="2125" y="2429"/>
                    <a:pt x="2183" y="2305"/>
                    <a:pt x="2243" y="2188"/>
                  </a:cubicBezTo>
                  <a:cubicBezTo>
                    <a:pt x="2310" y="2052"/>
                    <a:pt x="2378" y="1924"/>
                    <a:pt x="2441" y="1814"/>
                  </a:cubicBezTo>
                  <a:cubicBezTo>
                    <a:pt x="2803" y="2189"/>
                    <a:pt x="3319" y="2801"/>
                    <a:pt x="3441" y="3279"/>
                  </a:cubicBezTo>
                  <a:cubicBezTo>
                    <a:pt x="3466" y="3374"/>
                    <a:pt x="3537" y="3452"/>
                    <a:pt x="3631" y="3487"/>
                  </a:cubicBezTo>
                  <a:cubicBezTo>
                    <a:pt x="3638" y="3488"/>
                    <a:pt x="3646" y="3491"/>
                    <a:pt x="3654" y="3491"/>
                  </a:cubicBezTo>
                  <a:cubicBezTo>
                    <a:pt x="3680" y="3499"/>
                    <a:pt x="3707" y="3503"/>
                    <a:pt x="3734" y="3503"/>
                  </a:cubicBezTo>
                  <a:cubicBezTo>
                    <a:pt x="3796" y="3503"/>
                    <a:pt x="3856" y="3482"/>
                    <a:pt x="3908" y="3445"/>
                  </a:cubicBezTo>
                  <a:cubicBezTo>
                    <a:pt x="3911" y="3444"/>
                    <a:pt x="3944" y="3418"/>
                    <a:pt x="4006" y="3380"/>
                  </a:cubicBezTo>
                  <a:cubicBezTo>
                    <a:pt x="4078" y="3335"/>
                    <a:pt x="4186" y="3272"/>
                    <a:pt x="4309" y="3217"/>
                  </a:cubicBezTo>
                  <a:cubicBezTo>
                    <a:pt x="4315" y="3267"/>
                    <a:pt x="4319" y="3324"/>
                    <a:pt x="4323" y="3383"/>
                  </a:cubicBezTo>
                  <a:cubicBezTo>
                    <a:pt x="4352" y="3787"/>
                    <a:pt x="4339" y="4383"/>
                    <a:pt x="4121" y="4945"/>
                  </a:cubicBezTo>
                  <a:cubicBezTo>
                    <a:pt x="4081" y="5043"/>
                    <a:pt x="4101" y="5156"/>
                    <a:pt x="4165" y="5236"/>
                  </a:cubicBezTo>
                  <a:cubicBezTo>
                    <a:pt x="4179" y="5257"/>
                    <a:pt x="4196" y="5272"/>
                    <a:pt x="4215" y="5287"/>
                  </a:cubicBezTo>
                  <a:cubicBezTo>
                    <a:pt x="4268" y="5328"/>
                    <a:pt x="4334" y="5350"/>
                    <a:pt x="4397" y="5350"/>
                  </a:cubicBezTo>
                  <a:cubicBezTo>
                    <a:pt x="4412" y="5350"/>
                    <a:pt x="4427" y="5349"/>
                    <a:pt x="4442" y="5346"/>
                  </a:cubicBezTo>
                  <a:lnTo>
                    <a:pt x="4445" y="5346"/>
                  </a:lnTo>
                  <a:cubicBezTo>
                    <a:pt x="4489" y="5339"/>
                    <a:pt x="4534" y="5323"/>
                    <a:pt x="4572" y="5296"/>
                  </a:cubicBezTo>
                  <a:cubicBezTo>
                    <a:pt x="4673" y="5223"/>
                    <a:pt x="4774" y="5176"/>
                    <a:pt x="4866" y="5143"/>
                  </a:cubicBezTo>
                  <a:cubicBezTo>
                    <a:pt x="4918" y="5125"/>
                    <a:pt x="4969" y="5112"/>
                    <a:pt x="5016" y="5104"/>
                  </a:cubicBezTo>
                  <a:lnTo>
                    <a:pt x="5016" y="5104"/>
                  </a:lnTo>
                  <a:cubicBezTo>
                    <a:pt x="4882" y="5469"/>
                    <a:pt x="4719" y="5830"/>
                    <a:pt x="4546" y="6205"/>
                  </a:cubicBezTo>
                  <a:cubicBezTo>
                    <a:pt x="4435" y="6449"/>
                    <a:pt x="4323" y="6694"/>
                    <a:pt x="4217" y="6947"/>
                  </a:cubicBezTo>
                  <a:cubicBezTo>
                    <a:pt x="4149" y="7107"/>
                    <a:pt x="4084" y="7272"/>
                    <a:pt x="4022" y="7442"/>
                  </a:cubicBezTo>
                  <a:cubicBezTo>
                    <a:pt x="4009" y="7475"/>
                    <a:pt x="3994" y="7510"/>
                    <a:pt x="3984" y="7546"/>
                  </a:cubicBezTo>
                  <a:cubicBezTo>
                    <a:pt x="3937" y="7682"/>
                    <a:pt x="3892" y="7819"/>
                    <a:pt x="3853" y="7957"/>
                  </a:cubicBezTo>
                  <a:cubicBezTo>
                    <a:pt x="3850" y="7963"/>
                    <a:pt x="3849" y="7970"/>
                    <a:pt x="3847" y="7976"/>
                  </a:cubicBezTo>
                  <a:cubicBezTo>
                    <a:pt x="3811" y="8107"/>
                    <a:pt x="3776" y="8240"/>
                    <a:pt x="3747" y="8376"/>
                  </a:cubicBezTo>
                  <a:cubicBezTo>
                    <a:pt x="3737" y="8426"/>
                    <a:pt x="3726" y="8478"/>
                    <a:pt x="3717" y="8532"/>
                  </a:cubicBezTo>
                  <a:cubicBezTo>
                    <a:pt x="3687" y="8683"/>
                    <a:pt x="3662" y="8838"/>
                    <a:pt x="3646" y="8998"/>
                  </a:cubicBezTo>
                  <a:cubicBezTo>
                    <a:pt x="3622" y="9215"/>
                    <a:pt x="3609" y="9443"/>
                    <a:pt x="3609" y="9681"/>
                  </a:cubicBezTo>
                  <a:cubicBezTo>
                    <a:pt x="3609" y="9720"/>
                    <a:pt x="3609" y="9760"/>
                    <a:pt x="3610" y="9799"/>
                  </a:cubicBezTo>
                  <a:cubicBezTo>
                    <a:pt x="3611" y="9852"/>
                    <a:pt x="3626" y="9902"/>
                    <a:pt x="3653" y="9945"/>
                  </a:cubicBezTo>
                  <a:lnTo>
                    <a:pt x="3653" y="9945"/>
                  </a:lnTo>
                  <a:cubicBezTo>
                    <a:pt x="3663" y="9964"/>
                    <a:pt x="3675" y="9982"/>
                    <a:pt x="3690" y="9998"/>
                  </a:cubicBezTo>
                  <a:lnTo>
                    <a:pt x="3690" y="10000"/>
                  </a:lnTo>
                  <a:cubicBezTo>
                    <a:pt x="3724" y="10040"/>
                    <a:pt x="3769" y="10072"/>
                    <a:pt x="3823" y="10091"/>
                  </a:cubicBezTo>
                  <a:cubicBezTo>
                    <a:pt x="3838" y="10097"/>
                    <a:pt x="3853" y="10099"/>
                    <a:pt x="3867" y="10101"/>
                  </a:cubicBezTo>
                  <a:cubicBezTo>
                    <a:pt x="3884" y="10105"/>
                    <a:pt x="3901" y="10106"/>
                    <a:pt x="3918" y="10106"/>
                  </a:cubicBezTo>
                  <a:cubicBezTo>
                    <a:pt x="3947" y="10106"/>
                    <a:pt x="3976" y="10101"/>
                    <a:pt x="4004" y="10092"/>
                  </a:cubicBezTo>
                  <a:cubicBezTo>
                    <a:pt x="4062" y="10076"/>
                    <a:pt x="4114" y="10042"/>
                    <a:pt x="4152" y="9993"/>
                  </a:cubicBezTo>
                  <a:lnTo>
                    <a:pt x="4178" y="9962"/>
                  </a:lnTo>
                  <a:lnTo>
                    <a:pt x="4243" y="9880"/>
                  </a:lnTo>
                  <a:lnTo>
                    <a:pt x="4481" y="9581"/>
                  </a:lnTo>
                  <a:lnTo>
                    <a:pt x="4885" y="9073"/>
                  </a:lnTo>
                  <a:cubicBezTo>
                    <a:pt x="5494" y="8295"/>
                    <a:pt x="5875" y="7524"/>
                    <a:pt x="6126" y="6778"/>
                  </a:cubicBezTo>
                  <a:cubicBezTo>
                    <a:pt x="6164" y="6664"/>
                    <a:pt x="6199" y="6553"/>
                    <a:pt x="6229" y="6440"/>
                  </a:cubicBezTo>
                  <a:cubicBezTo>
                    <a:pt x="6262" y="6331"/>
                    <a:pt x="6291" y="6222"/>
                    <a:pt x="6317" y="6111"/>
                  </a:cubicBezTo>
                  <a:lnTo>
                    <a:pt x="6317" y="6111"/>
                  </a:lnTo>
                  <a:cubicBezTo>
                    <a:pt x="6313" y="6112"/>
                    <a:pt x="6310" y="6112"/>
                    <a:pt x="6306" y="6113"/>
                  </a:cubicBezTo>
                  <a:lnTo>
                    <a:pt x="6306" y="6113"/>
                  </a:lnTo>
                  <a:cubicBezTo>
                    <a:pt x="6307" y="6109"/>
                    <a:pt x="6309" y="6104"/>
                    <a:pt x="6310" y="6100"/>
                  </a:cubicBezTo>
                  <a:cubicBezTo>
                    <a:pt x="6487" y="5382"/>
                    <a:pt x="6568" y="4694"/>
                    <a:pt x="6643" y="4040"/>
                  </a:cubicBezTo>
                  <a:cubicBezTo>
                    <a:pt x="6708" y="3488"/>
                    <a:pt x="6770" y="2961"/>
                    <a:pt x="6880" y="2448"/>
                  </a:cubicBezTo>
                  <a:cubicBezTo>
                    <a:pt x="7030" y="2563"/>
                    <a:pt x="7209" y="2746"/>
                    <a:pt x="7333" y="3035"/>
                  </a:cubicBezTo>
                  <a:cubicBezTo>
                    <a:pt x="7381" y="3146"/>
                    <a:pt x="7489" y="3216"/>
                    <a:pt x="7608" y="3216"/>
                  </a:cubicBezTo>
                  <a:cubicBezTo>
                    <a:pt x="7620" y="3216"/>
                    <a:pt x="7631" y="3215"/>
                    <a:pt x="7642" y="3214"/>
                  </a:cubicBezTo>
                  <a:cubicBezTo>
                    <a:pt x="7773" y="3200"/>
                    <a:pt x="7877" y="3100"/>
                    <a:pt x="7902" y="2970"/>
                  </a:cubicBezTo>
                  <a:cubicBezTo>
                    <a:pt x="7957" y="2657"/>
                    <a:pt x="8056" y="2362"/>
                    <a:pt x="8176" y="2091"/>
                  </a:cubicBezTo>
                  <a:cubicBezTo>
                    <a:pt x="8244" y="1937"/>
                    <a:pt x="8318" y="1788"/>
                    <a:pt x="8394" y="1654"/>
                  </a:cubicBezTo>
                  <a:cubicBezTo>
                    <a:pt x="8475" y="1509"/>
                    <a:pt x="8556" y="1379"/>
                    <a:pt x="8635" y="1261"/>
                  </a:cubicBezTo>
                  <a:cubicBezTo>
                    <a:pt x="8726" y="1127"/>
                    <a:pt x="8813" y="1013"/>
                    <a:pt x="8885" y="922"/>
                  </a:cubicBezTo>
                  <a:cubicBezTo>
                    <a:pt x="8948" y="1005"/>
                    <a:pt x="9003" y="1088"/>
                    <a:pt x="9051" y="1167"/>
                  </a:cubicBezTo>
                  <a:cubicBezTo>
                    <a:pt x="9119" y="1281"/>
                    <a:pt x="9168" y="1382"/>
                    <a:pt x="9197" y="1441"/>
                  </a:cubicBezTo>
                  <a:cubicBezTo>
                    <a:pt x="9217" y="1482"/>
                    <a:pt x="9226" y="1505"/>
                    <a:pt x="9226" y="1506"/>
                  </a:cubicBezTo>
                  <a:cubicBezTo>
                    <a:pt x="9262" y="1599"/>
                    <a:pt x="9342" y="1665"/>
                    <a:pt x="9441" y="1687"/>
                  </a:cubicBezTo>
                  <a:cubicBezTo>
                    <a:pt x="9461" y="1691"/>
                    <a:pt x="9481" y="1693"/>
                    <a:pt x="9502" y="1693"/>
                  </a:cubicBezTo>
                  <a:cubicBezTo>
                    <a:pt x="9578" y="1693"/>
                    <a:pt x="9653" y="1663"/>
                    <a:pt x="9709" y="1607"/>
                  </a:cubicBezTo>
                  <a:cubicBezTo>
                    <a:pt x="9804" y="1516"/>
                    <a:pt x="9918" y="1427"/>
                    <a:pt x="10048" y="1346"/>
                  </a:cubicBezTo>
                  <a:cubicBezTo>
                    <a:pt x="10048" y="1345"/>
                    <a:pt x="10050" y="1345"/>
                    <a:pt x="10050" y="1345"/>
                  </a:cubicBezTo>
                  <a:lnTo>
                    <a:pt x="10053" y="1345"/>
                  </a:lnTo>
                  <a:cubicBezTo>
                    <a:pt x="10172" y="1268"/>
                    <a:pt x="10305" y="1199"/>
                    <a:pt x="10442" y="1135"/>
                  </a:cubicBezTo>
                  <a:cubicBezTo>
                    <a:pt x="10927" y="907"/>
                    <a:pt x="11479" y="751"/>
                    <a:pt x="11830" y="662"/>
                  </a:cubicBezTo>
                  <a:close/>
                  <a:moveTo>
                    <a:pt x="12132" y="1"/>
                  </a:moveTo>
                  <a:cubicBezTo>
                    <a:pt x="12113" y="1"/>
                    <a:pt x="12093" y="3"/>
                    <a:pt x="12074" y="7"/>
                  </a:cubicBezTo>
                  <a:cubicBezTo>
                    <a:pt x="12001" y="18"/>
                    <a:pt x="10513" y="311"/>
                    <a:pt x="9604" y="939"/>
                  </a:cubicBezTo>
                  <a:cubicBezTo>
                    <a:pt x="9484" y="730"/>
                    <a:pt x="9308" y="466"/>
                    <a:pt x="9078" y="259"/>
                  </a:cubicBezTo>
                  <a:cubicBezTo>
                    <a:pt x="9021" y="208"/>
                    <a:pt x="8949" y="183"/>
                    <a:pt x="8878" y="183"/>
                  </a:cubicBezTo>
                  <a:cubicBezTo>
                    <a:pt x="8800" y="183"/>
                    <a:pt x="8721" y="213"/>
                    <a:pt x="8663" y="274"/>
                  </a:cubicBezTo>
                  <a:cubicBezTo>
                    <a:pt x="8639" y="297"/>
                    <a:pt x="8333" y="616"/>
                    <a:pt x="8013" y="1130"/>
                  </a:cubicBezTo>
                  <a:cubicBezTo>
                    <a:pt x="7952" y="1226"/>
                    <a:pt x="7893" y="1329"/>
                    <a:pt x="7833" y="1439"/>
                  </a:cubicBezTo>
                  <a:cubicBezTo>
                    <a:pt x="7772" y="1554"/>
                    <a:pt x="7708" y="1677"/>
                    <a:pt x="7651" y="1807"/>
                  </a:cubicBezTo>
                  <a:cubicBezTo>
                    <a:pt x="7594" y="1934"/>
                    <a:pt x="7541" y="2066"/>
                    <a:pt x="7492" y="2204"/>
                  </a:cubicBezTo>
                  <a:cubicBezTo>
                    <a:pt x="7375" y="2078"/>
                    <a:pt x="7254" y="1981"/>
                    <a:pt x="7147" y="1909"/>
                  </a:cubicBezTo>
                  <a:cubicBezTo>
                    <a:pt x="7042" y="1840"/>
                    <a:pt x="6949" y="1792"/>
                    <a:pt x="6880" y="1762"/>
                  </a:cubicBezTo>
                  <a:cubicBezTo>
                    <a:pt x="6819" y="1734"/>
                    <a:pt x="6779" y="1721"/>
                    <a:pt x="6772" y="1719"/>
                  </a:cubicBezTo>
                  <a:cubicBezTo>
                    <a:pt x="6743" y="1710"/>
                    <a:pt x="6713" y="1705"/>
                    <a:pt x="6683" y="1705"/>
                  </a:cubicBezTo>
                  <a:cubicBezTo>
                    <a:pt x="6634" y="1705"/>
                    <a:pt x="6584" y="1717"/>
                    <a:pt x="6539" y="1742"/>
                  </a:cubicBezTo>
                  <a:cubicBezTo>
                    <a:pt x="6523" y="1750"/>
                    <a:pt x="6509" y="1760"/>
                    <a:pt x="6496" y="1771"/>
                  </a:cubicBezTo>
                  <a:cubicBezTo>
                    <a:pt x="6450" y="1807"/>
                    <a:pt x="6417" y="1857"/>
                    <a:pt x="6399" y="1913"/>
                  </a:cubicBezTo>
                  <a:cubicBezTo>
                    <a:pt x="6396" y="1919"/>
                    <a:pt x="6395" y="1922"/>
                    <a:pt x="6393" y="1926"/>
                  </a:cubicBezTo>
                  <a:cubicBezTo>
                    <a:pt x="6324" y="2183"/>
                    <a:pt x="6269" y="2440"/>
                    <a:pt x="6223" y="2699"/>
                  </a:cubicBezTo>
                  <a:lnTo>
                    <a:pt x="6223" y="2700"/>
                  </a:lnTo>
                  <a:cubicBezTo>
                    <a:pt x="6200" y="2836"/>
                    <a:pt x="6180" y="2969"/>
                    <a:pt x="6161" y="3104"/>
                  </a:cubicBezTo>
                  <a:cubicBezTo>
                    <a:pt x="6119" y="3389"/>
                    <a:pt x="6085" y="3677"/>
                    <a:pt x="6050" y="3976"/>
                  </a:cubicBezTo>
                  <a:cubicBezTo>
                    <a:pt x="5960" y="4731"/>
                    <a:pt x="5872" y="5503"/>
                    <a:pt x="5644" y="6289"/>
                  </a:cubicBezTo>
                  <a:cubicBezTo>
                    <a:pt x="5612" y="6406"/>
                    <a:pt x="5574" y="6521"/>
                    <a:pt x="5533" y="6641"/>
                  </a:cubicBezTo>
                  <a:cubicBezTo>
                    <a:pt x="5491" y="6765"/>
                    <a:pt x="5444" y="6892"/>
                    <a:pt x="5392" y="7016"/>
                  </a:cubicBezTo>
                  <a:cubicBezTo>
                    <a:pt x="5166" y="7568"/>
                    <a:pt x="4855" y="8128"/>
                    <a:pt x="4409" y="8694"/>
                  </a:cubicBezTo>
                  <a:lnTo>
                    <a:pt x="4378" y="8734"/>
                  </a:lnTo>
                  <a:lnTo>
                    <a:pt x="4273" y="8865"/>
                  </a:lnTo>
                  <a:lnTo>
                    <a:pt x="4273" y="8865"/>
                  </a:lnTo>
                  <a:cubicBezTo>
                    <a:pt x="4290" y="8749"/>
                    <a:pt x="4311" y="8636"/>
                    <a:pt x="4336" y="8526"/>
                  </a:cubicBezTo>
                  <a:cubicBezTo>
                    <a:pt x="4426" y="8115"/>
                    <a:pt x="4554" y="7731"/>
                    <a:pt x="4703" y="7364"/>
                  </a:cubicBezTo>
                  <a:lnTo>
                    <a:pt x="4703" y="7364"/>
                  </a:lnTo>
                  <a:cubicBezTo>
                    <a:pt x="4701" y="7365"/>
                    <a:pt x="4698" y="7367"/>
                    <a:pt x="4696" y="7368"/>
                  </a:cubicBezTo>
                  <a:lnTo>
                    <a:pt x="4696" y="7368"/>
                  </a:lnTo>
                  <a:cubicBezTo>
                    <a:pt x="4697" y="7366"/>
                    <a:pt x="4698" y="7364"/>
                    <a:pt x="4699" y="7361"/>
                  </a:cubicBezTo>
                  <a:cubicBezTo>
                    <a:pt x="4758" y="7211"/>
                    <a:pt x="4821" y="7065"/>
                    <a:pt x="4885" y="6921"/>
                  </a:cubicBezTo>
                  <a:cubicBezTo>
                    <a:pt x="4946" y="6781"/>
                    <a:pt x="5009" y="6644"/>
                    <a:pt x="5073" y="6507"/>
                  </a:cubicBezTo>
                  <a:cubicBezTo>
                    <a:pt x="5078" y="6491"/>
                    <a:pt x="5086" y="6476"/>
                    <a:pt x="5093" y="6462"/>
                  </a:cubicBezTo>
                  <a:cubicBezTo>
                    <a:pt x="5321" y="5961"/>
                    <a:pt x="5559" y="5441"/>
                    <a:pt x="5718" y="4897"/>
                  </a:cubicBezTo>
                  <a:cubicBezTo>
                    <a:pt x="5742" y="4818"/>
                    <a:pt x="5731" y="4735"/>
                    <a:pt x="5692" y="4665"/>
                  </a:cubicBezTo>
                  <a:cubicBezTo>
                    <a:pt x="5650" y="4593"/>
                    <a:pt x="5584" y="4543"/>
                    <a:pt x="5504" y="4522"/>
                  </a:cubicBezTo>
                  <a:cubicBezTo>
                    <a:pt x="5493" y="4521"/>
                    <a:pt x="5387" y="4495"/>
                    <a:pt x="5222" y="4495"/>
                  </a:cubicBezTo>
                  <a:cubicBezTo>
                    <a:pt x="5190" y="4495"/>
                    <a:pt x="5155" y="4496"/>
                    <a:pt x="5117" y="4499"/>
                  </a:cubicBezTo>
                  <a:cubicBezTo>
                    <a:pt x="5039" y="4504"/>
                    <a:pt x="4953" y="4515"/>
                    <a:pt x="4862" y="4535"/>
                  </a:cubicBezTo>
                  <a:cubicBezTo>
                    <a:pt x="4885" y="4406"/>
                    <a:pt x="4902" y="4281"/>
                    <a:pt x="4915" y="4158"/>
                  </a:cubicBezTo>
                  <a:lnTo>
                    <a:pt x="4915" y="4155"/>
                  </a:lnTo>
                  <a:cubicBezTo>
                    <a:pt x="4953" y="3758"/>
                    <a:pt x="4935" y="3402"/>
                    <a:pt x="4907" y="3151"/>
                  </a:cubicBezTo>
                  <a:cubicBezTo>
                    <a:pt x="4881" y="2927"/>
                    <a:pt x="4850" y="2784"/>
                    <a:pt x="4847" y="2768"/>
                  </a:cubicBezTo>
                  <a:cubicBezTo>
                    <a:pt x="4827" y="2681"/>
                    <a:pt x="4772" y="2614"/>
                    <a:pt x="4700" y="2573"/>
                  </a:cubicBezTo>
                  <a:cubicBezTo>
                    <a:pt x="4657" y="2550"/>
                    <a:pt x="4608" y="2536"/>
                    <a:pt x="4556" y="2536"/>
                  </a:cubicBezTo>
                  <a:cubicBezTo>
                    <a:pt x="4538" y="2536"/>
                    <a:pt x="4520" y="2538"/>
                    <a:pt x="4501" y="2541"/>
                  </a:cubicBezTo>
                  <a:cubicBezTo>
                    <a:pt x="4453" y="2550"/>
                    <a:pt x="4409" y="2560"/>
                    <a:pt x="4361" y="2573"/>
                  </a:cubicBezTo>
                  <a:cubicBezTo>
                    <a:pt x="4215" y="2614"/>
                    <a:pt x="4078" y="2673"/>
                    <a:pt x="3960" y="2730"/>
                  </a:cubicBezTo>
                  <a:cubicBezTo>
                    <a:pt x="3934" y="2743"/>
                    <a:pt x="3911" y="2755"/>
                    <a:pt x="3888" y="2767"/>
                  </a:cubicBezTo>
                  <a:cubicBezTo>
                    <a:pt x="3502" y="1958"/>
                    <a:pt x="2627" y="1158"/>
                    <a:pt x="2584" y="1121"/>
                  </a:cubicBezTo>
                  <a:cubicBezTo>
                    <a:pt x="2528" y="1071"/>
                    <a:pt x="2455" y="1042"/>
                    <a:pt x="2380" y="1042"/>
                  </a:cubicBezTo>
                  <a:cubicBezTo>
                    <a:pt x="2369" y="1042"/>
                    <a:pt x="2357" y="1043"/>
                    <a:pt x="2346" y="1044"/>
                  </a:cubicBezTo>
                  <a:cubicBezTo>
                    <a:pt x="2259" y="1057"/>
                    <a:pt x="2184" y="1105"/>
                    <a:pt x="2134" y="1177"/>
                  </a:cubicBezTo>
                  <a:cubicBezTo>
                    <a:pt x="2122" y="1193"/>
                    <a:pt x="2041" y="1319"/>
                    <a:pt x="1932" y="1512"/>
                  </a:cubicBezTo>
                  <a:cubicBezTo>
                    <a:pt x="1878" y="1605"/>
                    <a:pt x="1819" y="1714"/>
                    <a:pt x="1758" y="1834"/>
                  </a:cubicBezTo>
                  <a:cubicBezTo>
                    <a:pt x="1702" y="1939"/>
                    <a:pt x="1646" y="2058"/>
                    <a:pt x="1592" y="2180"/>
                  </a:cubicBezTo>
                  <a:cubicBezTo>
                    <a:pt x="1516" y="2349"/>
                    <a:pt x="1445" y="2528"/>
                    <a:pt x="1386" y="2710"/>
                  </a:cubicBezTo>
                  <a:cubicBezTo>
                    <a:pt x="1347" y="2833"/>
                    <a:pt x="1314" y="2957"/>
                    <a:pt x="1291" y="3080"/>
                  </a:cubicBezTo>
                  <a:cubicBezTo>
                    <a:pt x="1289" y="3086"/>
                    <a:pt x="1289" y="3093"/>
                    <a:pt x="1286" y="3099"/>
                  </a:cubicBezTo>
                  <a:cubicBezTo>
                    <a:pt x="1247" y="3090"/>
                    <a:pt x="1204" y="3078"/>
                    <a:pt x="1161" y="3071"/>
                  </a:cubicBezTo>
                  <a:cubicBezTo>
                    <a:pt x="1063" y="3054"/>
                    <a:pt x="957" y="3039"/>
                    <a:pt x="846" y="3034"/>
                  </a:cubicBezTo>
                  <a:cubicBezTo>
                    <a:pt x="832" y="3034"/>
                    <a:pt x="817" y="3032"/>
                    <a:pt x="806" y="3032"/>
                  </a:cubicBezTo>
                  <a:cubicBezTo>
                    <a:pt x="780" y="3031"/>
                    <a:pt x="755" y="3030"/>
                    <a:pt x="730" y="3030"/>
                  </a:cubicBezTo>
                  <a:cubicBezTo>
                    <a:pt x="699" y="3030"/>
                    <a:pt x="668" y="3031"/>
                    <a:pt x="637" y="3034"/>
                  </a:cubicBezTo>
                  <a:cubicBezTo>
                    <a:pt x="586" y="3036"/>
                    <a:pt x="539" y="3054"/>
                    <a:pt x="497" y="3080"/>
                  </a:cubicBezTo>
                  <a:cubicBezTo>
                    <a:pt x="410" y="3135"/>
                    <a:pt x="354" y="3234"/>
                    <a:pt x="358" y="3342"/>
                  </a:cubicBezTo>
                  <a:cubicBezTo>
                    <a:pt x="360" y="3361"/>
                    <a:pt x="365" y="3562"/>
                    <a:pt x="416" y="3856"/>
                  </a:cubicBezTo>
                  <a:cubicBezTo>
                    <a:pt x="420" y="3878"/>
                    <a:pt x="425" y="3900"/>
                    <a:pt x="427" y="3923"/>
                  </a:cubicBezTo>
                  <a:cubicBezTo>
                    <a:pt x="442" y="3995"/>
                    <a:pt x="459" y="4073"/>
                    <a:pt x="478" y="4155"/>
                  </a:cubicBezTo>
                  <a:cubicBezTo>
                    <a:pt x="484" y="4177"/>
                    <a:pt x="488" y="4198"/>
                    <a:pt x="495" y="4223"/>
                  </a:cubicBezTo>
                  <a:cubicBezTo>
                    <a:pt x="511" y="4295"/>
                    <a:pt x="533" y="4372"/>
                    <a:pt x="556" y="4448"/>
                  </a:cubicBezTo>
                  <a:cubicBezTo>
                    <a:pt x="556" y="4451"/>
                    <a:pt x="557" y="4455"/>
                    <a:pt x="560" y="4461"/>
                  </a:cubicBezTo>
                  <a:cubicBezTo>
                    <a:pt x="565" y="4484"/>
                    <a:pt x="575" y="4507"/>
                    <a:pt x="582" y="4532"/>
                  </a:cubicBezTo>
                  <a:cubicBezTo>
                    <a:pt x="614" y="4630"/>
                    <a:pt x="650" y="4734"/>
                    <a:pt x="693" y="4838"/>
                  </a:cubicBezTo>
                  <a:cubicBezTo>
                    <a:pt x="720" y="4909"/>
                    <a:pt x="752" y="4981"/>
                    <a:pt x="785" y="5053"/>
                  </a:cubicBezTo>
                  <a:cubicBezTo>
                    <a:pt x="679" y="5056"/>
                    <a:pt x="583" y="5070"/>
                    <a:pt x="500" y="5089"/>
                  </a:cubicBezTo>
                  <a:lnTo>
                    <a:pt x="474" y="5095"/>
                  </a:lnTo>
                  <a:lnTo>
                    <a:pt x="471" y="5095"/>
                  </a:lnTo>
                  <a:cubicBezTo>
                    <a:pt x="361" y="5121"/>
                    <a:pt x="279" y="5153"/>
                    <a:pt x="224" y="5176"/>
                  </a:cubicBezTo>
                  <a:cubicBezTo>
                    <a:pt x="186" y="5192"/>
                    <a:pt x="163" y="5203"/>
                    <a:pt x="159" y="5206"/>
                  </a:cubicBezTo>
                  <a:cubicBezTo>
                    <a:pt x="108" y="5233"/>
                    <a:pt x="69" y="5275"/>
                    <a:pt x="42" y="5323"/>
                  </a:cubicBezTo>
                  <a:cubicBezTo>
                    <a:pt x="29" y="5345"/>
                    <a:pt x="20" y="5366"/>
                    <a:pt x="15" y="5391"/>
                  </a:cubicBezTo>
                  <a:cubicBezTo>
                    <a:pt x="2" y="5437"/>
                    <a:pt x="0" y="5485"/>
                    <a:pt x="12" y="5531"/>
                  </a:cubicBezTo>
                  <a:cubicBezTo>
                    <a:pt x="16" y="5564"/>
                    <a:pt x="29" y="5594"/>
                    <a:pt x="45" y="5623"/>
                  </a:cubicBezTo>
                  <a:cubicBezTo>
                    <a:pt x="124" y="5755"/>
                    <a:pt x="208" y="5884"/>
                    <a:pt x="296" y="6012"/>
                  </a:cubicBezTo>
                  <a:cubicBezTo>
                    <a:pt x="403" y="6165"/>
                    <a:pt x="514" y="6313"/>
                    <a:pt x="628" y="6462"/>
                  </a:cubicBezTo>
                  <a:cubicBezTo>
                    <a:pt x="637" y="6471"/>
                    <a:pt x="644" y="6482"/>
                    <a:pt x="651" y="6492"/>
                  </a:cubicBezTo>
                  <a:cubicBezTo>
                    <a:pt x="731" y="6590"/>
                    <a:pt x="807" y="6687"/>
                    <a:pt x="886" y="6785"/>
                  </a:cubicBezTo>
                  <a:lnTo>
                    <a:pt x="1048" y="6986"/>
                  </a:lnTo>
                  <a:cubicBezTo>
                    <a:pt x="1058" y="6996"/>
                    <a:pt x="1067" y="7009"/>
                    <a:pt x="1076" y="7018"/>
                  </a:cubicBezTo>
                  <a:cubicBezTo>
                    <a:pt x="1106" y="7054"/>
                    <a:pt x="1135" y="7090"/>
                    <a:pt x="1167" y="7127"/>
                  </a:cubicBezTo>
                  <a:cubicBezTo>
                    <a:pt x="1198" y="7168"/>
                    <a:pt x="1233" y="7211"/>
                    <a:pt x="1265" y="7251"/>
                  </a:cubicBezTo>
                  <a:cubicBezTo>
                    <a:pt x="1314" y="7312"/>
                    <a:pt x="1361" y="7373"/>
                    <a:pt x="1412" y="7432"/>
                  </a:cubicBezTo>
                  <a:lnTo>
                    <a:pt x="1412" y="7435"/>
                  </a:lnTo>
                  <a:cubicBezTo>
                    <a:pt x="1510" y="7559"/>
                    <a:pt x="1607" y="7685"/>
                    <a:pt x="1701" y="7814"/>
                  </a:cubicBezTo>
                  <a:cubicBezTo>
                    <a:pt x="1794" y="7940"/>
                    <a:pt x="1882" y="8070"/>
                    <a:pt x="1968" y="8203"/>
                  </a:cubicBezTo>
                  <a:cubicBezTo>
                    <a:pt x="2025" y="8291"/>
                    <a:pt x="2080" y="8382"/>
                    <a:pt x="2134" y="8476"/>
                  </a:cubicBezTo>
                  <a:cubicBezTo>
                    <a:pt x="2138" y="8484"/>
                    <a:pt x="2142" y="8491"/>
                    <a:pt x="2148" y="8500"/>
                  </a:cubicBezTo>
                  <a:cubicBezTo>
                    <a:pt x="2235" y="8650"/>
                    <a:pt x="2316" y="8806"/>
                    <a:pt x="2391" y="8969"/>
                  </a:cubicBezTo>
                  <a:cubicBezTo>
                    <a:pt x="2405" y="9001"/>
                    <a:pt x="2419" y="9031"/>
                    <a:pt x="2432" y="9062"/>
                  </a:cubicBezTo>
                  <a:cubicBezTo>
                    <a:pt x="2460" y="9125"/>
                    <a:pt x="2487" y="9189"/>
                    <a:pt x="2512" y="9254"/>
                  </a:cubicBezTo>
                  <a:cubicBezTo>
                    <a:pt x="2548" y="9347"/>
                    <a:pt x="2584" y="9444"/>
                    <a:pt x="2617" y="9542"/>
                  </a:cubicBezTo>
                  <a:cubicBezTo>
                    <a:pt x="2665" y="9688"/>
                    <a:pt x="2708" y="9841"/>
                    <a:pt x="2747" y="10000"/>
                  </a:cubicBezTo>
                  <a:cubicBezTo>
                    <a:pt x="2777" y="10128"/>
                    <a:pt x="2802" y="10258"/>
                    <a:pt x="2827" y="10395"/>
                  </a:cubicBezTo>
                  <a:cubicBezTo>
                    <a:pt x="2829" y="10418"/>
                    <a:pt x="2834" y="10439"/>
                    <a:pt x="2837" y="10463"/>
                  </a:cubicBezTo>
                  <a:lnTo>
                    <a:pt x="2837" y="10466"/>
                  </a:lnTo>
                  <a:cubicBezTo>
                    <a:pt x="2842" y="10499"/>
                    <a:pt x="2848" y="10534"/>
                    <a:pt x="2853" y="10570"/>
                  </a:cubicBezTo>
                  <a:lnTo>
                    <a:pt x="2863" y="10634"/>
                  </a:lnTo>
                  <a:lnTo>
                    <a:pt x="2863" y="10635"/>
                  </a:lnTo>
                  <a:lnTo>
                    <a:pt x="2864" y="10642"/>
                  </a:lnTo>
                  <a:lnTo>
                    <a:pt x="2806" y="10714"/>
                  </a:lnTo>
                  <a:lnTo>
                    <a:pt x="2662" y="10895"/>
                  </a:lnTo>
                  <a:lnTo>
                    <a:pt x="2487" y="11113"/>
                  </a:lnTo>
                  <a:lnTo>
                    <a:pt x="2447" y="11163"/>
                  </a:lnTo>
                  <a:lnTo>
                    <a:pt x="2386" y="11243"/>
                  </a:lnTo>
                  <a:cubicBezTo>
                    <a:pt x="2347" y="11290"/>
                    <a:pt x="2324" y="11350"/>
                    <a:pt x="2323" y="11409"/>
                  </a:cubicBezTo>
                  <a:cubicBezTo>
                    <a:pt x="2318" y="11427"/>
                    <a:pt x="2318" y="11445"/>
                    <a:pt x="2320" y="11464"/>
                  </a:cubicBezTo>
                  <a:cubicBezTo>
                    <a:pt x="2330" y="11543"/>
                    <a:pt x="2369" y="11614"/>
                    <a:pt x="2431" y="11664"/>
                  </a:cubicBezTo>
                  <a:lnTo>
                    <a:pt x="2451" y="11679"/>
                  </a:lnTo>
                  <a:lnTo>
                    <a:pt x="2604" y="11801"/>
                  </a:lnTo>
                  <a:lnTo>
                    <a:pt x="3111" y="12206"/>
                  </a:lnTo>
                  <a:lnTo>
                    <a:pt x="3212" y="12286"/>
                  </a:lnTo>
                  <a:cubicBezTo>
                    <a:pt x="3248" y="12315"/>
                    <a:pt x="3290" y="12333"/>
                    <a:pt x="3335" y="12343"/>
                  </a:cubicBezTo>
                  <a:cubicBezTo>
                    <a:pt x="3349" y="12344"/>
                    <a:pt x="3364" y="12347"/>
                    <a:pt x="3378" y="12347"/>
                  </a:cubicBezTo>
                  <a:cubicBezTo>
                    <a:pt x="3385" y="12350"/>
                    <a:pt x="3392" y="12350"/>
                    <a:pt x="3401" y="12350"/>
                  </a:cubicBezTo>
                  <a:cubicBezTo>
                    <a:pt x="3413" y="12350"/>
                    <a:pt x="3423" y="12350"/>
                    <a:pt x="3434" y="12347"/>
                  </a:cubicBezTo>
                  <a:cubicBezTo>
                    <a:pt x="3514" y="12338"/>
                    <a:pt x="3583" y="12299"/>
                    <a:pt x="3633" y="12237"/>
                  </a:cubicBezTo>
                  <a:lnTo>
                    <a:pt x="3825" y="11998"/>
                  </a:lnTo>
                  <a:lnTo>
                    <a:pt x="4078" y="11680"/>
                  </a:lnTo>
                  <a:lnTo>
                    <a:pt x="4110" y="11640"/>
                  </a:lnTo>
                  <a:lnTo>
                    <a:pt x="4179" y="11635"/>
                  </a:lnTo>
                  <a:cubicBezTo>
                    <a:pt x="4363" y="11619"/>
                    <a:pt x="4541" y="11611"/>
                    <a:pt x="4713" y="11611"/>
                  </a:cubicBezTo>
                  <a:cubicBezTo>
                    <a:pt x="5115" y="11611"/>
                    <a:pt x="5486" y="11654"/>
                    <a:pt x="5833" y="11726"/>
                  </a:cubicBezTo>
                  <a:cubicBezTo>
                    <a:pt x="6222" y="11809"/>
                    <a:pt x="6581" y="11925"/>
                    <a:pt x="6922" y="12063"/>
                  </a:cubicBezTo>
                  <a:cubicBezTo>
                    <a:pt x="6923" y="12063"/>
                    <a:pt x="6923" y="12064"/>
                    <a:pt x="6925" y="12064"/>
                  </a:cubicBezTo>
                  <a:cubicBezTo>
                    <a:pt x="7119" y="12143"/>
                    <a:pt x="7307" y="12227"/>
                    <a:pt x="7493" y="12315"/>
                  </a:cubicBezTo>
                  <a:cubicBezTo>
                    <a:pt x="7509" y="12322"/>
                    <a:pt x="7527" y="12330"/>
                    <a:pt x="7542" y="12338"/>
                  </a:cubicBezTo>
                  <a:cubicBezTo>
                    <a:pt x="7721" y="12423"/>
                    <a:pt x="7898" y="12510"/>
                    <a:pt x="8072" y="12597"/>
                  </a:cubicBezTo>
                  <a:cubicBezTo>
                    <a:pt x="8082" y="12602"/>
                    <a:pt x="8092" y="12605"/>
                    <a:pt x="8101" y="12611"/>
                  </a:cubicBezTo>
                  <a:cubicBezTo>
                    <a:pt x="8264" y="12692"/>
                    <a:pt x="8429" y="12773"/>
                    <a:pt x="8595" y="12851"/>
                  </a:cubicBezTo>
                  <a:cubicBezTo>
                    <a:pt x="8928" y="13008"/>
                    <a:pt x="9269" y="13158"/>
                    <a:pt x="9624" y="13271"/>
                  </a:cubicBezTo>
                  <a:cubicBezTo>
                    <a:pt x="9656" y="13281"/>
                    <a:pt x="9686" y="13285"/>
                    <a:pt x="9716" y="13285"/>
                  </a:cubicBezTo>
                  <a:cubicBezTo>
                    <a:pt x="9765" y="13285"/>
                    <a:pt x="9812" y="13274"/>
                    <a:pt x="9858" y="13252"/>
                  </a:cubicBezTo>
                  <a:cubicBezTo>
                    <a:pt x="9930" y="13213"/>
                    <a:pt x="9982" y="13147"/>
                    <a:pt x="10004" y="13069"/>
                  </a:cubicBezTo>
                  <a:cubicBezTo>
                    <a:pt x="10009" y="13053"/>
                    <a:pt x="10082" y="12787"/>
                    <a:pt x="10012" y="12426"/>
                  </a:cubicBezTo>
                  <a:lnTo>
                    <a:pt x="10012" y="12426"/>
                  </a:lnTo>
                  <a:cubicBezTo>
                    <a:pt x="10366" y="12504"/>
                    <a:pt x="10706" y="12528"/>
                    <a:pt x="10990" y="12528"/>
                  </a:cubicBezTo>
                  <a:cubicBezTo>
                    <a:pt x="11437" y="12528"/>
                    <a:pt x="11750" y="12469"/>
                    <a:pt x="11773" y="12462"/>
                  </a:cubicBezTo>
                  <a:cubicBezTo>
                    <a:pt x="11932" y="12432"/>
                    <a:pt x="12037" y="12282"/>
                    <a:pt x="12012" y="12123"/>
                  </a:cubicBezTo>
                  <a:cubicBezTo>
                    <a:pt x="11975" y="11895"/>
                    <a:pt x="11887" y="11676"/>
                    <a:pt x="11805" y="11505"/>
                  </a:cubicBezTo>
                  <a:cubicBezTo>
                    <a:pt x="12625" y="11145"/>
                    <a:pt x="13448" y="10293"/>
                    <a:pt x="13488" y="10251"/>
                  </a:cubicBezTo>
                  <a:cubicBezTo>
                    <a:pt x="13547" y="10189"/>
                    <a:pt x="13578" y="10101"/>
                    <a:pt x="13569" y="10014"/>
                  </a:cubicBezTo>
                  <a:cubicBezTo>
                    <a:pt x="13563" y="9919"/>
                    <a:pt x="13519" y="9840"/>
                    <a:pt x="13446" y="9789"/>
                  </a:cubicBezTo>
                  <a:cubicBezTo>
                    <a:pt x="13400" y="9757"/>
                    <a:pt x="12429" y="9082"/>
                    <a:pt x="11554" y="8887"/>
                  </a:cubicBezTo>
                  <a:cubicBezTo>
                    <a:pt x="11603" y="8704"/>
                    <a:pt x="11646" y="8470"/>
                    <a:pt x="11639" y="8239"/>
                  </a:cubicBezTo>
                  <a:cubicBezTo>
                    <a:pt x="11636" y="8158"/>
                    <a:pt x="11600" y="8086"/>
                    <a:pt x="11547" y="8034"/>
                  </a:cubicBezTo>
                  <a:cubicBezTo>
                    <a:pt x="11492" y="7983"/>
                    <a:pt x="11418" y="7950"/>
                    <a:pt x="11339" y="7950"/>
                  </a:cubicBezTo>
                  <a:cubicBezTo>
                    <a:pt x="11296" y="7950"/>
                    <a:pt x="10470" y="7956"/>
                    <a:pt x="9615" y="8328"/>
                  </a:cubicBezTo>
                  <a:cubicBezTo>
                    <a:pt x="9612" y="7962"/>
                    <a:pt x="9491" y="7716"/>
                    <a:pt x="9484" y="7700"/>
                  </a:cubicBezTo>
                  <a:cubicBezTo>
                    <a:pt x="9448" y="7628"/>
                    <a:pt x="9383" y="7572"/>
                    <a:pt x="9305" y="7549"/>
                  </a:cubicBezTo>
                  <a:cubicBezTo>
                    <a:pt x="9275" y="7540"/>
                    <a:pt x="9244" y="7535"/>
                    <a:pt x="9214" y="7535"/>
                  </a:cubicBezTo>
                  <a:cubicBezTo>
                    <a:pt x="9165" y="7535"/>
                    <a:pt x="9116" y="7547"/>
                    <a:pt x="9073" y="7573"/>
                  </a:cubicBezTo>
                  <a:cubicBezTo>
                    <a:pt x="8576" y="7848"/>
                    <a:pt x="8126" y="8196"/>
                    <a:pt x="7685" y="8530"/>
                  </a:cubicBezTo>
                  <a:cubicBezTo>
                    <a:pt x="7158" y="8935"/>
                    <a:pt x="6619" y="9347"/>
                    <a:pt x="5973" y="9666"/>
                  </a:cubicBezTo>
                  <a:lnTo>
                    <a:pt x="5970" y="9666"/>
                  </a:lnTo>
                  <a:cubicBezTo>
                    <a:pt x="5858" y="9724"/>
                    <a:pt x="5740" y="9776"/>
                    <a:pt x="5620" y="9825"/>
                  </a:cubicBezTo>
                  <a:lnTo>
                    <a:pt x="5617" y="9825"/>
                  </a:lnTo>
                  <a:cubicBezTo>
                    <a:pt x="5585" y="9841"/>
                    <a:pt x="5552" y="9854"/>
                    <a:pt x="5519" y="9867"/>
                  </a:cubicBezTo>
                  <a:lnTo>
                    <a:pt x="5565" y="9808"/>
                  </a:lnTo>
                  <a:lnTo>
                    <a:pt x="5657" y="9692"/>
                  </a:lnTo>
                  <a:cubicBezTo>
                    <a:pt x="5692" y="9648"/>
                    <a:pt x="5728" y="9606"/>
                    <a:pt x="5764" y="9564"/>
                  </a:cubicBezTo>
                  <a:cubicBezTo>
                    <a:pt x="7044" y="8048"/>
                    <a:pt x="8492" y="7536"/>
                    <a:pt x="9894" y="7041"/>
                  </a:cubicBezTo>
                  <a:cubicBezTo>
                    <a:pt x="10565" y="6803"/>
                    <a:pt x="11200" y="6577"/>
                    <a:pt x="11817" y="6251"/>
                  </a:cubicBezTo>
                  <a:cubicBezTo>
                    <a:pt x="11889" y="6214"/>
                    <a:pt x="11942" y="6149"/>
                    <a:pt x="11965" y="6069"/>
                  </a:cubicBezTo>
                  <a:cubicBezTo>
                    <a:pt x="11987" y="5991"/>
                    <a:pt x="11978" y="5908"/>
                    <a:pt x="11936" y="5838"/>
                  </a:cubicBezTo>
                  <a:cubicBezTo>
                    <a:pt x="11923" y="5818"/>
                    <a:pt x="11730" y="5493"/>
                    <a:pt x="11303" y="5242"/>
                  </a:cubicBezTo>
                  <a:cubicBezTo>
                    <a:pt x="12307" y="4611"/>
                    <a:pt x="12896" y="3716"/>
                    <a:pt x="12925" y="3670"/>
                  </a:cubicBezTo>
                  <a:cubicBezTo>
                    <a:pt x="13013" y="3536"/>
                    <a:pt x="12979" y="3355"/>
                    <a:pt x="12846" y="3263"/>
                  </a:cubicBezTo>
                  <a:cubicBezTo>
                    <a:pt x="12593" y="3086"/>
                    <a:pt x="12297" y="2970"/>
                    <a:pt x="12066" y="2902"/>
                  </a:cubicBezTo>
                  <a:cubicBezTo>
                    <a:pt x="12478" y="1877"/>
                    <a:pt x="12430" y="360"/>
                    <a:pt x="12427" y="288"/>
                  </a:cubicBezTo>
                  <a:cubicBezTo>
                    <a:pt x="12426" y="201"/>
                    <a:pt x="12384" y="119"/>
                    <a:pt x="12315" y="66"/>
                  </a:cubicBezTo>
                  <a:cubicBezTo>
                    <a:pt x="12262" y="23"/>
                    <a:pt x="12198" y="1"/>
                    <a:pt x="12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39"/>
            <p:cNvSpPr/>
            <p:nvPr/>
          </p:nvSpPr>
          <p:spPr>
            <a:xfrm>
              <a:off x="7200413" y="2215039"/>
              <a:ext cx="178127" cy="178127"/>
            </a:xfrm>
            <a:custGeom>
              <a:rect b="b" l="l" r="r" t="t"/>
              <a:pathLst>
                <a:path extrusionOk="0" h="9456" w="9456">
                  <a:moveTo>
                    <a:pt x="4728" y="1"/>
                  </a:moveTo>
                  <a:cubicBezTo>
                    <a:pt x="2117" y="1"/>
                    <a:pt x="1" y="2118"/>
                    <a:pt x="1" y="4728"/>
                  </a:cubicBezTo>
                  <a:cubicBezTo>
                    <a:pt x="1" y="7339"/>
                    <a:pt x="2117" y="9456"/>
                    <a:pt x="4728" y="9456"/>
                  </a:cubicBezTo>
                  <a:cubicBezTo>
                    <a:pt x="7339" y="9456"/>
                    <a:pt x="9456" y="7339"/>
                    <a:pt x="9456" y="4728"/>
                  </a:cubicBezTo>
                  <a:cubicBezTo>
                    <a:pt x="9456" y="2118"/>
                    <a:pt x="7339" y="1"/>
                    <a:pt x="4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39"/>
            <p:cNvSpPr/>
            <p:nvPr/>
          </p:nvSpPr>
          <p:spPr>
            <a:xfrm>
              <a:off x="7194837" y="2209387"/>
              <a:ext cx="189355" cy="189336"/>
            </a:xfrm>
            <a:custGeom>
              <a:rect b="b" l="l" r="r" t="t"/>
              <a:pathLst>
                <a:path extrusionOk="0" h="10051" w="10052">
                  <a:moveTo>
                    <a:pt x="5023" y="610"/>
                  </a:moveTo>
                  <a:cubicBezTo>
                    <a:pt x="5078" y="610"/>
                    <a:pt x="5132" y="611"/>
                    <a:pt x="5189" y="613"/>
                  </a:cubicBezTo>
                  <a:cubicBezTo>
                    <a:pt x="5335" y="618"/>
                    <a:pt x="5477" y="631"/>
                    <a:pt x="5617" y="649"/>
                  </a:cubicBezTo>
                  <a:cubicBezTo>
                    <a:pt x="5675" y="656"/>
                    <a:pt x="5732" y="666"/>
                    <a:pt x="5788" y="676"/>
                  </a:cubicBezTo>
                  <a:cubicBezTo>
                    <a:pt x="5877" y="692"/>
                    <a:pt x="5965" y="709"/>
                    <a:pt x="6052" y="731"/>
                  </a:cubicBezTo>
                  <a:cubicBezTo>
                    <a:pt x="6072" y="735"/>
                    <a:pt x="6092" y="740"/>
                    <a:pt x="6110" y="745"/>
                  </a:cubicBezTo>
                  <a:cubicBezTo>
                    <a:pt x="6167" y="760"/>
                    <a:pt x="6225" y="776"/>
                    <a:pt x="6283" y="792"/>
                  </a:cubicBezTo>
                  <a:cubicBezTo>
                    <a:pt x="6326" y="805"/>
                    <a:pt x="6370" y="819"/>
                    <a:pt x="6411" y="832"/>
                  </a:cubicBezTo>
                  <a:cubicBezTo>
                    <a:pt x="6511" y="864"/>
                    <a:pt x="6611" y="900"/>
                    <a:pt x="6707" y="942"/>
                  </a:cubicBezTo>
                  <a:cubicBezTo>
                    <a:pt x="6751" y="958"/>
                    <a:pt x="6794" y="976"/>
                    <a:pt x="6836" y="995"/>
                  </a:cubicBezTo>
                  <a:cubicBezTo>
                    <a:pt x="6886" y="1020"/>
                    <a:pt x="6937" y="1043"/>
                    <a:pt x="6987" y="1067"/>
                  </a:cubicBezTo>
                  <a:cubicBezTo>
                    <a:pt x="7077" y="1111"/>
                    <a:pt x="7163" y="1160"/>
                    <a:pt x="7250" y="1210"/>
                  </a:cubicBezTo>
                  <a:cubicBezTo>
                    <a:pt x="7321" y="1251"/>
                    <a:pt x="7390" y="1294"/>
                    <a:pt x="7456" y="1339"/>
                  </a:cubicBezTo>
                  <a:cubicBezTo>
                    <a:pt x="7581" y="1421"/>
                    <a:pt x="7700" y="1507"/>
                    <a:pt x="7816" y="1604"/>
                  </a:cubicBezTo>
                  <a:lnTo>
                    <a:pt x="7817" y="1606"/>
                  </a:lnTo>
                  <a:cubicBezTo>
                    <a:pt x="7830" y="1614"/>
                    <a:pt x="7840" y="1623"/>
                    <a:pt x="7853" y="1635"/>
                  </a:cubicBezTo>
                  <a:cubicBezTo>
                    <a:pt x="7861" y="1640"/>
                    <a:pt x="7869" y="1648"/>
                    <a:pt x="7877" y="1655"/>
                  </a:cubicBezTo>
                  <a:cubicBezTo>
                    <a:pt x="7956" y="1720"/>
                    <a:pt x="8032" y="1789"/>
                    <a:pt x="8105" y="1861"/>
                  </a:cubicBezTo>
                  <a:cubicBezTo>
                    <a:pt x="8106" y="1861"/>
                    <a:pt x="8106" y="1861"/>
                    <a:pt x="8106" y="1864"/>
                  </a:cubicBezTo>
                  <a:cubicBezTo>
                    <a:pt x="8178" y="1932"/>
                    <a:pt x="8249" y="2004"/>
                    <a:pt x="8315" y="2078"/>
                  </a:cubicBezTo>
                  <a:cubicBezTo>
                    <a:pt x="8336" y="2098"/>
                    <a:pt x="8351" y="2118"/>
                    <a:pt x="8369" y="2140"/>
                  </a:cubicBezTo>
                  <a:cubicBezTo>
                    <a:pt x="8382" y="2153"/>
                    <a:pt x="8393" y="2167"/>
                    <a:pt x="8402" y="2179"/>
                  </a:cubicBezTo>
                  <a:cubicBezTo>
                    <a:pt x="8600" y="2414"/>
                    <a:pt x="8776" y="2670"/>
                    <a:pt x="8923" y="2942"/>
                  </a:cubicBezTo>
                  <a:cubicBezTo>
                    <a:pt x="8972" y="3033"/>
                    <a:pt x="9017" y="3127"/>
                    <a:pt x="9060" y="3221"/>
                  </a:cubicBezTo>
                  <a:cubicBezTo>
                    <a:pt x="9153" y="3427"/>
                    <a:pt x="9232" y="3642"/>
                    <a:pt x="9293" y="3866"/>
                  </a:cubicBezTo>
                  <a:cubicBezTo>
                    <a:pt x="9300" y="3894"/>
                    <a:pt x="9307" y="3921"/>
                    <a:pt x="9314" y="3950"/>
                  </a:cubicBezTo>
                  <a:cubicBezTo>
                    <a:pt x="9405" y="4298"/>
                    <a:pt x="9450" y="4662"/>
                    <a:pt x="9450" y="5037"/>
                  </a:cubicBezTo>
                  <a:lnTo>
                    <a:pt x="9450" y="5057"/>
                  </a:lnTo>
                  <a:cubicBezTo>
                    <a:pt x="9450" y="5160"/>
                    <a:pt x="9444" y="5263"/>
                    <a:pt x="9437" y="5365"/>
                  </a:cubicBezTo>
                  <a:cubicBezTo>
                    <a:pt x="9436" y="5383"/>
                    <a:pt x="9436" y="5402"/>
                    <a:pt x="9433" y="5422"/>
                  </a:cubicBezTo>
                  <a:cubicBezTo>
                    <a:pt x="9428" y="5461"/>
                    <a:pt x="9425" y="5505"/>
                    <a:pt x="9420" y="5545"/>
                  </a:cubicBezTo>
                  <a:cubicBezTo>
                    <a:pt x="9414" y="5584"/>
                    <a:pt x="9408" y="5626"/>
                    <a:pt x="9404" y="5665"/>
                  </a:cubicBezTo>
                  <a:cubicBezTo>
                    <a:pt x="9394" y="5727"/>
                    <a:pt x="9385" y="5787"/>
                    <a:pt x="9372" y="5848"/>
                  </a:cubicBezTo>
                  <a:cubicBezTo>
                    <a:pt x="9353" y="5951"/>
                    <a:pt x="9332" y="6053"/>
                    <a:pt x="9306" y="6153"/>
                  </a:cubicBezTo>
                  <a:cubicBezTo>
                    <a:pt x="9300" y="6173"/>
                    <a:pt x="9293" y="6195"/>
                    <a:pt x="9288" y="6213"/>
                  </a:cubicBezTo>
                  <a:cubicBezTo>
                    <a:pt x="9261" y="6310"/>
                    <a:pt x="9232" y="6405"/>
                    <a:pt x="9197" y="6499"/>
                  </a:cubicBezTo>
                  <a:lnTo>
                    <a:pt x="9187" y="6531"/>
                  </a:lnTo>
                  <a:cubicBezTo>
                    <a:pt x="9167" y="6586"/>
                    <a:pt x="9147" y="6638"/>
                    <a:pt x="9125" y="6693"/>
                  </a:cubicBezTo>
                  <a:cubicBezTo>
                    <a:pt x="9109" y="6736"/>
                    <a:pt x="9091" y="6779"/>
                    <a:pt x="9072" y="6820"/>
                  </a:cubicBezTo>
                  <a:cubicBezTo>
                    <a:pt x="9004" y="6975"/>
                    <a:pt x="8927" y="7126"/>
                    <a:pt x="8842" y="7270"/>
                  </a:cubicBezTo>
                  <a:cubicBezTo>
                    <a:pt x="8829" y="7292"/>
                    <a:pt x="8819" y="7310"/>
                    <a:pt x="8806" y="7331"/>
                  </a:cubicBezTo>
                  <a:cubicBezTo>
                    <a:pt x="8766" y="7396"/>
                    <a:pt x="8725" y="7459"/>
                    <a:pt x="8682" y="7523"/>
                  </a:cubicBezTo>
                  <a:cubicBezTo>
                    <a:pt x="8669" y="7544"/>
                    <a:pt x="8655" y="7563"/>
                    <a:pt x="8640" y="7583"/>
                  </a:cubicBezTo>
                  <a:cubicBezTo>
                    <a:pt x="8585" y="7658"/>
                    <a:pt x="8525" y="7739"/>
                    <a:pt x="8460" y="7818"/>
                  </a:cubicBezTo>
                  <a:cubicBezTo>
                    <a:pt x="8266" y="8057"/>
                    <a:pt x="8050" y="8273"/>
                    <a:pt x="7812" y="8467"/>
                  </a:cubicBezTo>
                  <a:cubicBezTo>
                    <a:pt x="7732" y="8532"/>
                    <a:pt x="7650" y="8594"/>
                    <a:pt x="7565" y="8654"/>
                  </a:cubicBezTo>
                  <a:cubicBezTo>
                    <a:pt x="7527" y="8680"/>
                    <a:pt x="7488" y="8706"/>
                    <a:pt x="7451" y="8734"/>
                  </a:cubicBezTo>
                  <a:cubicBezTo>
                    <a:pt x="7397" y="8770"/>
                    <a:pt x="7341" y="8803"/>
                    <a:pt x="7283" y="8836"/>
                  </a:cubicBezTo>
                  <a:cubicBezTo>
                    <a:pt x="7249" y="8858"/>
                    <a:pt x="7214" y="8878"/>
                    <a:pt x="7178" y="8897"/>
                  </a:cubicBezTo>
                  <a:cubicBezTo>
                    <a:pt x="7081" y="8952"/>
                    <a:pt x="6982" y="9004"/>
                    <a:pt x="6879" y="9051"/>
                  </a:cubicBezTo>
                  <a:cubicBezTo>
                    <a:pt x="6762" y="9105"/>
                    <a:pt x="6639" y="9155"/>
                    <a:pt x="6517" y="9200"/>
                  </a:cubicBezTo>
                  <a:cubicBezTo>
                    <a:pt x="6362" y="9255"/>
                    <a:pt x="6206" y="9304"/>
                    <a:pt x="6045" y="9341"/>
                  </a:cubicBezTo>
                  <a:cubicBezTo>
                    <a:pt x="5939" y="9366"/>
                    <a:pt x="5831" y="9388"/>
                    <a:pt x="5720" y="9405"/>
                  </a:cubicBezTo>
                  <a:cubicBezTo>
                    <a:pt x="5638" y="9416"/>
                    <a:pt x="5553" y="9429"/>
                    <a:pt x="5466" y="9437"/>
                  </a:cubicBezTo>
                  <a:lnTo>
                    <a:pt x="5413" y="9442"/>
                  </a:lnTo>
                  <a:cubicBezTo>
                    <a:pt x="5326" y="9450"/>
                    <a:pt x="5241" y="9455"/>
                    <a:pt x="5154" y="9458"/>
                  </a:cubicBezTo>
                  <a:lnTo>
                    <a:pt x="5111" y="9458"/>
                  </a:lnTo>
                  <a:cubicBezTo>
                    <a:pt x="5082" y="9460"/>
                    <a:pt x="5053" y="9460"/>
                    <a:pt x="5024" y="9460"/>
                  </a:cubicBezTo>
                  <a:cubicBezTo>
                    <a:pt x="4965" y="9460"/>
                    <a:pt x="4904" y="9458"/>
                    <a:pt x="4845" y="9457"/>
                  </a:cubicBezTo>
                  <a:cubicBezTo>
                    <a:pt x="4809" y="9455"/>
                    <a:pt x="4770" y="9452"/>
                    <a:pt x="4734" y="9451"/>
                  </a:cubicBezTo>
                  <a:cubicBezTo>
                    <a:pt x="4630" y="9444"/>
                    <a:pt x="4528" y="9435"/>
                    <a:pt x="4428" y="9421"/>
                  </a:cubicBezTo>
                  <a:cubicBezTo>
                    <a:pt x="4201" y="9390"/>
                    <a:pt x="3979" y="9341"/>
                    <a:pt x="3764" y="9278"/>
                  </a:cubicBezTo>
                  <a:cubicBezTo>
                    <a:pt x="3468" y="9190"/>
                    <a:pt x="3187" y="9073"/>
                    <a:pt x="2920" y="8928"/>
                  </a:cubicBezTo>
                  <a:cubicBezTo>
                    <a:pt x="2833" y="8881"/>
                    <a:pt x="2746" y="8829"/>
                    <a:pt x="2663" y="8775"/>
                  </a:cubicBezTo>
                  <a:cubicBezTo>
                    <a:pt x="2627" y="8752"/>
                    <a:pt x="2590" y="8729"/>
                    <a:pt x="2554" y="8703"/>
                  </a:cubicBezTo>
                  <a:cubicBezTo>
                    <a:pt x="2554" y="8703"/>
                    <a:pt x="2554" y="8703"/>
                    <a:pt x="2554" y="8703"/>
                  </a:cubicBezTo>
                  <a:lnTo>
                    <a:pt x="2554" y="8703"/>
                  </a:lnTo>
                  <a:cubicBezTo>
                    <a:pt x="2555" y="8703"/>
                    <a:pt x="2556" y="8702"/>
                    <a:pt x="2557" y="8702"/>
                  </a:cubicBezTo>
                  <a:cubicBezTo>
                    <a:pt x="2557" y="8701"/>
                    <a:pt x="2556" y="8701"/>
                    <a:pt x="2555" y="8701"/>
                  </a:cubicBezTo>
                  <a:lnTo>
                    <a:pt x="2555" y="8701"/>
                  </a:lnTo>
                  <a:cubicBezTo>
                    <a:pt x="2556" y="8701"/>
                    <a:pt x="2556" y="8700"/>
                    <a:pt x="2556" y="8700"/>
                  </a:cubicBezTo>
                  <a:cubicBezTo>
                    <a:pt x="2507" y="8667"/>
                    <a:pt x="2459" y="8635"/>
                    <a:pt x="2413" y="8601"/>
                  </a:cubicBezTo>
                  <a:cubicBezTo>
                    <a:pt x="2402" y="8593"/>
                    <a:pt x="2391" y="8586"/>
                    <a:pt x="2380" y="8578"/>
                  </a:cubicBezTo>
                  <a:lnTo>
                    <a:pt x="2380" y="8578"/>
                  </a:lnTo>
                  <a:cubicBezTo>
                    <a:pt x="2346" y="8552"/>
                    <a:pt x="2311" y="8525"/>
                    <a:pt x="2277" y="8497"/>
                  </a:cubicBezTo>
                  <a:lnTo>
                    <a:pt x="2276" y="8497"/>
                  </a:lnTo>
                  <a:cubicBezTo>
                    <a:pt x="2275" y="8496"/>
                    <a:pt x="2275" y="8496"/>
                    <a:pt x="2274" y="8495"/>
                  </a:cubicBezTo>
                  <a:cubicBezTo>
                    <a:pt x="2241" y="8469"/>
                    <a:pt x="2209" y="8443"/>
                    <a:pt x="2177" y="8417"/>
                  </a:cubicBezTo>
                  <a:lnTo>
                    <a:pt x="2177" y="8417"/>
                  </a:lnTo>
                  <a:cubicBezTo>
                    <a:pt x="2130" y="8377"/>
                    <a:pt x="2084" y="8337"/>
                    <a:pt x="2038" y="8296"/>
                  </a:cubicBezTo>
                  <a:lnTo>
                    <a:pt x="2038" y="8296"/>
                  </a:lnTo>
                  <a:cubicBezTo>
                    <a:pt x="2035" y="8293"/>
                    <a:pt x="2031" y="8289"/>
                    <a:pt x="2028" y="8286"/>
                  </a:cubicBezTo>
                  <a:cubicBezTo>
                    <a:pt x="1963" y="8227"/>
                    <a:pt x="1901" y="8165"/>
                    <a:pt x="1840" y="8102"/>
                  </a:cubicBezTo>
                  <a:lnTo>
                    <a:pt x="1840" y="8102"/>
                  </a:lnTo>
                  <a:cubicBezTo>
                    <a:pt x="1404" y="7649"/>
                    <a:pt x="1061" y="7104"/>
                    <a:pt x="848" y="6498"/>
                  </a:cubicBezTo>
                  <a:cubicBezTo>
                    <a:pt x="799" y="6361"/>
                    <a:pt x="759" y="6222"/>
                    <a:pt x="724" y="6079"/>
                  </a:cubicBezTo>
                  <a:cubicBezTo>
                    <a:pt x="676" y="5890"/>
                    <a:pt x="645" y="5695"/>
                    <a:pt x="623" y="5497"/>
                  </a:cubicBezTo>
                  <a:cubicBezTo>
                    <a:pt x="614" y="5399"/>
                    <a:pt x="607" y="5300"/>
                    <a:pt x="603" y="5199"/>
                  </a:cubicBezTo>
                  <a:cubicBezTo>
                    <a:pt x="601" y="5144"/>
                    <a:pt x="600" y="5089"/>
                    <a:pt x="600" y="5033"/>
                  </a:cubicBezTo>
                  <a:cubicBezTo>
                    <a:pt x="600" y="4988"/>
                    <a:pt x="601" y="4942"/>
                    <a:pt x="601" y="4897"/>
                  </a:cubicBezTo>
                  <a:cubicBezTo>
                    <a:pt x="607" y="4702"/>
                    <a:pt x="624" y="4511"/>
                    <a:pt x="655" y="4324"/>
                  </a:cubicBezTo>
                  <a:cubicBezTo>
                    <a:pt x="679" y="4177"/>
                    <a:pt x="710" y="4035"/>
                    <a:pt x="746" y="3895"/>
                  </a:cubicBezTo>
                  <a:cubicBezTo>
                    <a:pt x="1070" y="2678"/>
                    <a:pt x="1902" y="1665"/>
                    <a:pt x="3000" y="1098"/>
                  </a:cubicBezTo>
                  <a:cubicBezTo>
                    <a:pt x="3119" y="1035"/>
                    <a:pt x="3241" y="979"/>
                    <a:pt x="3364" y="932"/>
                  </a:cubicBezTo>
                  <a:cubicBezTo>
                    <a:pt x="3374" y="928"/>
                    <a:pt x="3382" y="924"/>
                    <a:pt x="3390" y="920"/>
                  </a:cubicBezTo>
                  <a:lnTo>
                    <a:pt x="3390" y="920"/>
                  </a:lnTo>
                  <a:cubicBezTo>
                    <a:pt x="3394" y="919"/>
                    <a:pt x="3397" y="917"/>
                    <a:pt x="3400" y="916"/>
                  </a:cubicBezTo>
                  <a:cubicBezTo>
                    <a:pt x="3566" y="851"/>
                    <a:pt x="3738" y="796"/>
                    <a:pt x="3913" y="750"/>
                  </a:cubicBezTo>
                  <a:cubicBezTo>
                    <a:pt x="3930" y="745"/>
                    <a:pt x="3949" y="741"/>
                    <a:pt x="3966" y="738"/>
                  </a:cubicBezTo>
                  <a:lnTo>
                    <a:pt x="3969" y="738"/>
                  </a:lnTo>
                  <a:cubicBezTo>
                    <a:pt x="4123" y="699"/>
                    <a:pt x="4279" y="669"/>
                    <a:pt x="4440" y="647"/>
                  </a:cubicBezTo>
                  <a:cubicBezTo>
                    <a:pt x="4601" y="626"/>
                    <a:pt x="4767" y="613"/>
                    <a:pt x="4936" y="611"/>
                  </a:cubicBezTo>
                  <a:cubicBezTo>
                    <a:pt x="4965" y="610"/>
                    <a:pt x="4994" y="610"/>
                    <a:pt x="5023" y="610"/>
                  </a:cubicBezTo>
                  <a:close/>
                  <a:moveTo>
                    <a:pt x="4977" y="0"/>
                  </a:moveTo>
                  <a:cubicBezTo>
                    <a:pt x="4893" y="2"/>
                    <a:pt x="4809" y="3"/>
                    <a:pt x="4727" y="9"/>
                  </a:cubicBezTo>
                  <a:cubicBezTo>
                    <a:pt x="4604" y="18"/>
                    <a:pt x="4481" y="29"/>
                    <a:pt x="4360" y="45"/>
                  </a:cubicBezTo>
                  <a:cubicBezTo>
                    <a:pt x="4142" y="76"/>
                    <a:pt x="3927" y="117"/>
                    <a:pt x="3718" y="175"/>
                  </a:cubicBezTo>
                  <a:cubicBezTo>
                    <a:pt x="3714" y="175"/>
                    <a:pt x="3711" y="177"/>
                    <a:pt x="3706" y="177"/>
                  </a:cubicBezTo>
                  <a:lnTo>
                    <a:pt x="3705" y="177"/>
                  </a:lnTo>
                  <a:cubicBezTo>
                    <a:pt x="3682" y="184"/>
                    <a:pt x="3656" y="191"/>
                    <a:pt x="3633" y="197"/>
                  </a:cubicBezTo>
                  <a:cubicBezTo>
                    <a:pt x="3582" y="213"/>
                    <a:pt x="3533" y="227"/>
                    <a:pt x="3483" y="243"/>
                  </a:cubicBezTo>
                  <a:cubicBezTo>
                    <a:pt x="3452" y="253"/>
                    <a:pt x="3420" y="263"/>
                    <a:pt x="3389" y="275"/>
                  </a:cubicBezTo>
                  <a:cubicBezTo>
                    <a:pt x="3194" y="341"/>
                    <a:pt x="3006" y="421"/>
                    <a:pt x="2824" y="510"/>
                  </a:cubicBezTo>
                  <a:cubicBezTo>
                    <a:pt x="2782" y="530"/>
                    <a:pt x="2742" y="550"/>
                    <a:pt x="2700" y="572"/>
                  </a:cubicBezTo>
                  <a:cubicBezTo>
                    <a:pt x="2686" y="581"/>
                    <a:pt x="2673" y="588"/>
                    <a:pt x="2658" y="595"/>
                  </a:cubicBezTo>
                  <a:lnTo>
                    <a:pt x="2657" y="595"/>
                  </a:lnTo>
                  <a:cubicBezTo>
                    <a:pt x="2562" y="647"/>
                    <a:pt x="2465" y="702"/>
                    <a:pt x="2374" y="761"/>
                  </a:cubicBezTo>
                  <a:cubicBezTo>
                    <a:pt x="2371" y="761"/>
                    <a:pt x="2370" y="763"/>
                    <a:pt x="2368" y="763"/>
                  </a:cubicBezTo>
                  <a:cubicBezTo>
                    <a:pt x="2261" y="828"/>
                    <a:pt x="2159" y="898"/>
                    <a:pt x="2058" y="972"/>
                  </a:cubicBezTo>
                  <a:cubicBezTo>
                    <a:pt x="1242" y="1574"/>
                    <a:pt x="613" y="2413"/>
                    <a:pt x="275" y="3387"/>
                  </a:cubicBezTo>
                  <a:cubicBezTo>
                    <a:pt x="240" y="3489"/>
                    <a:pt x="209" y="3592"/>
                    <a:pt x="180" y="3697"/>
                  </a:cubicBezTo>
                  <a:cubicBezTo>
                    <a:pt x="148" y="3807"/>
                    <a:pt x="122" y="3921"/>
                    <a:pt x="98" y="4035"/>
                  </a:cubicBezTo>
                  <a:cubicBezTo>
                    <a:pt x="33" y="4356"/>
                    <a:pt x="1" y="4686"/>
                    <a:pt x="1" y="5025"/>
                  </a:cubicBezTo>
                  <a:lnTo>
                    <a:pt x="1" y="5060"/>
                  </a:lnTo>
                  <a:cubicBezTo>
                    <a:pt x="2" y="5168"/>
                    <a:pt x="7" y="5276"/>
                    <a:pt x="14" y="5385"/>
                  </a:cubicBezTo>
                  <a:cubicBezTo>
                    <a:pt x="21" y="5493"/>
                    <a:pt x="31" y="5598"/>
                    <a:pt x="46" y="5705"/>
                  </a:cubicBezTo>
                  <a:cubicBezTo>
                    <a:pt x="76" y="5942"/>
                    <a:pt x="125" y="6173"/>
                    <a:pt x="188" y="6398"/>
                  </a:cubicBezTo>
                  <a:cubicBezTo>
                    <a:pt x="220" y="6508"/>
                    <a:pt x="256" y="6619"/>
                    <a:pt x="295" y="6727"/>
                  </a:cubicBezTo>
                  <a:lnTo>
                    <a:pt x="295" y="6729"/>
                  </a:lnTo>
                  <a:cubicBezTo>
                    <a:pt x="333" y="6831"/>
                    <a:pt x="372" y="6931"/>
                    <a:pt x="415" y="7030"/>
                  </a:cubicBezTo>
                  <a:cubicBezTo>
                    <a:pt x="415" y="7030"/>
                    <a:pt x="415" y="7030"/>
                    <a:pt x="415" y="7030"/>
                  </a:cubicBezTo>
                  <a:lnTo>
                    <a:pt x="415" y="7030"/>
                  </a:lnTo>
                  <a:cubicBezTo>
                    <a:pt x="415" y="7031"/>
                    <a:pt x="414" y="7031"/>
                    <a:pt x="414" y="7032"/>
                  </a:cubicBezTo>
                  <a:cubicBezTo>
                    <a:pt x="671" y="7618"/>
                    <a:pt x="1034" y="8149"/>
                    <a:pt x="1483" y="8592"/>
                  </a:cubicBezTo>
                  <a:cubicBezTo>
                    <a:pt x="1555" y="8664"/>
                    <a:pt x="1632" y="8735"/>
                    <a:pt x="1707" y="8801"/>
                  </a:cubicBezTo>
                  <a:cubicBezTo>
                    <a:pt x="1708" y="8801"/>
                    <a:pt x="1708" y="8801"/>
                    <a:pt x="1709" y="8800"/>
                  </a:cubicBezTo>
                  <a:lnTo>
                    <a:pt x="1709" y="8800"/>
                  </a:lnTo>
                  <a:cubicBezTo>
                    <a:pt x="1709" y="8801"/>
                    <a:pt x="1710" y="8802"/>
                    <a:pt x="1711" y="8803"/>
                  </a:cubicBezTo>
                  <a:cubicBezTo>
                    <a:pt x="1712" y="8803"/>
                    <a:pt x="1712" y="8802"/>
                    <a:pt x="1712" y="8802"/>
                  </a:cubicBezTo>
                  <a:lnTo>
                    <a:pt x="1712" y="8802"/>
                  </a:lnTo>
                  <a:cubicBezTo>
                    <a:pt x="1791" y="8869"/>
                    <a:pt x="1871" y="8938"/>
                    <a:pt x="1955" y="9002"/>
                  </a:cubicBezTo>
                  <a:cubicBezTo>
                    <a:pt x="2013" y="9047"/>
                    <a:pt x="2068" y="9090"/>
                    <a:pt x="2129" y="9132"/>
                  </a:cubicBezTo>
                  <a:cubicBezTo>
                    <a:pt x="2211" y="9190"/>
                    <a:pt x="2295" y="9246"/>
                    <a:pt x="2378" y="9298"/>
                  </a:cubicBezTo>
                  <a:cubicBezTo>
                    <a:pt x="2463" y="9351"/>
                    <a:pt x="2549" y="9401"/>
                    <a:pt x="2637" y="9448"/>
                  </a:cubicBezTo>
                  <a:cubicBezTo>
                    <a:pt x="2888" y="9582"/>
                    <a:pt x="3151" y="9698"/>
                    <a:pt x="3423" y="9790"/>
                  </a:cubicBezTo>
                  <a:cubicBezTo>
                    <a:pt x="3517" y="9823"/>
                    <a:pt x="3612" y="9852"/>
                    <a:pt x="3709" y="9877"/>
                  </a:cubicBezTo>
                  <a:cubicBezTo>
                    <a:pt x="3804" y="9904"/>
                    <a:pt x="3901" y="9926"/>
                    <a:pt x="3999" y="9946"/>
                  </a:cubicBezTo>
                  <a:cubicBezTo>
                    <a:pt x="4129" y="9972"/>
                    <a:pt x="4261" y="9994"/>
                    <a:pt x="4392" y="10011"/>
                  </a:cubicBezTo>
                  <a:cubicBezTo>
                    <a:pt x="4428" y="10015"/>
                    <a:pt x="4463" y="10020"/>
                    <a:pt x="4499" y="10023"/>
                  </a:cubicBezTo>
                  <a:cubicBezTo>
                    <a:pt x="4582" y="10033"/>
                    <a:pt x="4665" y="10040"/>
                    <a:pt x="4750" y="10043"/>
                  </a:cubicBezTo>
                  <a:cubicBezTo>
                    <a:pt x="4839" y="10049"/>
                    <a:pt x="4932" y="10050"/>
                    <a:pt x="5024" y="10050"/>
                  </a:cubicBezTo>
                  <a:lnTo>
                    <a:pt x="5049" y="10050"/>
                  </a:lnTo>
                  <a:cubicBezTo>
                    <a:pt x="5150" y="10050"/>
                    <a:pt x="5251" y="10047"/>
                    <a:pt x="5352" y="10040"/>
                  </a:cubicBezTo>
                  <a:cubicBezTo>
                    <a:pt x="5401" y="10036"/>
                    <a:pt x="5447" y="10033"/>
                    <a:pt x="5499" y="10027"/>
                  </a:cubicBezTo>
                  <a:cubicBezTo>
                    <a:pt x="5612" y="10015"/>
                    <a:pt x="5726" y="10001"/>
                    <a:pt x="5837" y="9984"/>
                  </a:cubicBezTo>
                  <a:cubicBezTo>
                    <a:pt x="6208" y="9922"/>
                    <a:pt x="6563" y="9821"/>
                    <a:pt x="6902" y="9686"/>
                  </a:cubicBezTo>
                  <a:lnTo>
                    <a:pt x="6904" y="9686"/>
                  </a:lnTo>
                  <a:cubicBezTo>
                    <a:pt x="7055" y="9624"/>
                    <a:pt x="7204" y="9556"/>
                    <a:pt x="7347" y="9480"/>
                  </a:cubicBezTo>
                  <a:cubicBezTo>
                    <a:pt x="7393" y="9455"/>
                    <a:pt x="7442" y="9429"/>
                    <a:pt x="7488" y="9402"/>
                  </a:cubicBezTo>
                  <a:cubicBezTo>
                    <a:pt x="7529" y="9380"/>
                    <a:pt x="7568" y="9357"/>
                    <a:pt x="7608" y="9334"/>
                  </a:cubicBezTo>
                  <a:cubicBezTo>
                    <a:pt x="7654" y="9305"/>
                    <a:pt x="7703" y="9276"/>
                    <a:pt x="7748" y="9247"/>
                  </a:cubicBezTo>
                  <a:lnTo>
                    <a:pt x="7862" y="9171"/>
                  </a:lnTo>
                  <a:cubicBezTo>
                    <a:pt x="7907" y="9141"/>
                    <a:pt x="7952" y="9109"/>
                    <a:pt x="7995" y="9077"/>
                  </a:cubicBezTo>
                  <a:cubicBezTo>
                    <a:pt x="8421" y="8764"/>
                    <a:pt x="8796" y="8384"/>
                    <a:pt x="9106" y="7957"/>
                  </a:cubicBezTo>
                  <a:cubicBezTo>
                    <a:pt x="9183" y="7853"/>
                    <a:pt x="9254" y="7745"/>
                    <a:pt x="9321" y="7634"/>
                  </a:cubicBezTo>
                  <a:cubicBezTo>
                    <a:pt x="9398" y="7510"/>
                    <a:pt x="9470" y="7380"/>
                    <a:pt x="9535" y="7247"/>
                  </a:cubicBezTo>
                  <a:cubicBezTo>
                    <a:pt x="9578" y="7160"/>
                    <a:pt x="9617" y="7074"/>
                    <a:pt x="9655" y="6984"/>
                  </a:cubicBezTo>
                  <a:cubicBezTo>
                    <a:pt x="9675" y="6938"/>
                    <a:pt x="9695" y="6889"/>
                    <a:pt x="9713" y="6843"/>
                  </a:cubicBezTo>
                  <a:cubicBezTo>
                    <a:pt x="9740" y="6773"/>
                    <a:pt x="9763" y="6706"/>
                    <a:pt x="9789" y="6636"/>
                  </a:cubicBezTo>
                  <a:cubicBezTo>
                    <a:pt x="9807" y="6583"/>
                    <a:pt x="9824" y="6529"/>
                    <a:pt x="9840" y="6476"/>
                  </a:cubicBezTo>
                  <a:cubicBezTo>
                    <a:pt x="9854" y="6427"/>
                    <a:pt x="9869" y="6381"/>
                    <a:pt x="9882" y="6330"/>
                  </a:cubicBezTo>
                  <a:cubicBezTo>
                    <a:pt x="9897" y="6265"/>
                    <a:pt x="9913" y="6197"/>
                    <a:pt x="9928" y="6132"/>
                  </a:cubicBezTo>
                  <a:cubicBezTo>
                    <a:pt x="9929" y="6130"/>
                    <a:pt x="9929" y="6125"/>
                    <a:pt x="9929" y="6122"/>
                  </a:cubicBezTo>
                  <a:cubicBezTo>
                    <a:pt x="9951" y="6027"/>
                    <a:pt x="9970" y="5930"/>
                    <a:pt x="9986" y="5834"/>
                  </a:cubicBezTo>
                  <a:cubicBezTo>
                    <a:pt x="9987" y="5832"/>
                    <a:pt x="9987" y="5828"/>
                    <a:pt x="9987" y="5825"/>
                  </a:cubicBezTo>
                  <a:cubicBezTo>
                    <a:pt x="9993" y="5792"/>
                    <a:pt x="9998" y="5760"/>
                    <a:pt x="10001" y="5727"/>
                  </a:cubicBezTo>
                  <a:cubicBezTo>
                    <a:pt x="10011" y="5675"/>
                    <a:pt x="10019" y="5623"/>
                    <a:pt x="10022" y="5568"/>
                  </a:cubicBezTo>
                  <a:cubicBezTo>
                    <a:pt x="10023" y="5554"/>
                    <a:pt x="10026" y="5541"/>
                    <a:pt x="10027" y="5526"/>
                  </a:cubicBezTo>
                  <a:cubicBezTo>
                    <a:pt x="10043" y="5360"/>
                    <a:pt x="10052" y="5193"/>
                    <a:pt x="10052" y="5024"/>
                  </a:cubicBezTo>
                  <a:lnTo>
                    <a:pt x="10052" y="4976"/>
                  </a:lnTo>
                  <a:cubicBezTo>
                    <a:pt x="10050" y="4952"/>
                    <a:pt x="10049" y="4923"/>
                    <a:pt x="10049" y="4894"/>
                  </a:cubicBezTo>
                  <a:cubicBezTo>
                    <a:pt x="10043" y="4745"/>
                    <a:pt x="10035" y="4599"/>
                    <a:pt x="10017" y="4455"/>
                  </a:cubicBezTo>
                  <a:cubicBezTo>
                    <a:pt x="10003" y="4319"/>
                    <a:pt x="9981" y="4187"/>
                    <a:pt x="9955" y="4054"/>
                  </a:cubicBezTo>
                  <a:cubicBezTo>
                    <a:pt x="9942" y="3982"/>
                    <a:pt x="9926" y="3912"/>
                    <a:pt x="9909" y="3842"/>
                  </a:cubicBezTo>
                  <a:cubicBezTo>
                    <a:pt x="9863" y="3654"/>
                    <a:pt x="9808" y="3472"/>
                    <a:pt x="9743" y="3293"/>
                  </a:cubicBezTo>
                  <a:cubicBezTo>
                    <a:pt x="9717" y="3227"/>
                    <a:pt x="9692" y="3159"/>
                    <a:pt x="9664" y="3094"/>
                  </a:cubicBezTo>
                  <a:cubicBezTo>
                    <a:pt x="9632" y="3019"/>
                    <a:pt x="9599" y="2945"/>
                    <a:pt x="9564" y="2873"/>
                  </a:cubicBezTo>
                  <a:cubicBezTo>
                    <a:pt x="9555" y="2853"/>
                    <a:pt x="9545" y="2834"/>
                    <a:pt x="9537" y="2817"/>
                  </a:cubicBezTo>
                  <a:cubicBezTo>
                    <a:pt x="9493" y="2726"/>
                    <a:pt x="9447" y="2636"/>
                    <a:pt x="9394" y="2550"/>
                  </a:cubicBezTo>
                  <a:cubicBezTo>
                    <a:pt x="9349" y="2466"/>
                    <a:pt x="9300" y="2387"/>
                    <a:pt x="9248" y="2307"/>
                  </a:cubicBezTo>
                  <a:cubicBezTo>
                    <a:pt x="9117" y="2104"/>
                    <a:pt x="8972" y="1910"/>
                    <a:pt x="8813" y="1730"/>
                  </a:cubicBezTo>
                  <a:cubicBezTo>
                    <a:pt x="8779" y="1691"/>
                    <a:pt x="8743" y="1650"/>
                    <a:pt x="8707" y="1613"/>
                  </a:cubicBezTo>
                  <a:lnTo>
                    <a:pt x="8604" y="1505"/>
                  </a:lnTo>
                  <a:cubicBezTo>
                    <a:pt x="8552" y="1453"/>
                    <a:pt x="8497" y="1402"/>
                    <a:pt x="8445" y="1350"/>
                  </a:cubicBezTo>
                  <a:cubicBezTo>
                    <a:pt x="8440" y="1344"/>
                    <a:pt x="8437" y="1340"/>
                    <a:pt x="8429" y="1336"/>
                  </a:cubicBezTo>
                  <a:cubicBezTo>
                    <a:pt x="8409" y="1317"/>
                    <a:pt x="8390" y="1300"/>
                    <a:pt x="8372" y="1282"/>
                  </a:cubicBezTo>
                  <a:cubicBezTo>
                    <a:pt x="8297" y="1216"/>
                    <a:pt x="8220" y="1151"/>
                    <a:pt x="8142" y="1087"/>
                  </a:cubicBezTo>
                  <a:cubicBezTo>
                    <a:pt x="8048" y="1014"/>
                    <a:pt x="7950" y="942"/>
                    <a:pt x="7852" y="874"/>
                  </a:cubicBezTo>
                  <a:cubicBezTo>
                    <a:pt x="7809" y="845"/>
                    <a:pt x="7765" y="816"/>
                    <a:pt x="7719" y="787"/>
                  </a:cubicBezTo>
                  <a:cubicBezTo>
                    <a:pt x="7631" y="731"/>
                    <a:pt x="7539" y="676"/>
                    <a:pt x="7448" y="626"/>
                  </a:cubicBezTo>
                  <a:cubicBezTo>
                    <a:pt x="7397" y="597"/>
                    <a:pt x="7347" y="571"/>
                    <a:pt x="7293" y="543"/>
                  </a:cubicBezTo>
                  <a:lnTo>
                    <a:pt x="7292" y="543"/>
                  </a:lnTo>
                  <a:cubicBezTo>
                    <a:pt x="7267" y="530"/>
                    <a:pt x="7241" y="516"/>
                    <a:pt x="7215" y="506"/>
                  </a:cubicBezTo>
                  <a:cubicBezTo>
                    <a:pt x="7172" y="481"/>
                    <a:pt x="7126" y="462"/>
                    <a:pt x="7081" y="441"/>
                  </a:cubicBezTo>
                  <a:lnTo>
                    <a:pt x="6956" y="386"/>
                  </a:lnTo>
                  <a:cubicBezTo>
                    <a:pt x="6943" y="380"/>
                    <a:pt x="6927" y="373"/>
                    <a:pt x="6914" y="370"/>
                  </a:cubicBezTo>
                  <a:cubicBezTo>
                    <a:pt x="6836" y="337"/>
                    <a:pt x="6756" y="307"/>
                    <a:pt x="6677" y="279"/>
                  </a:cubicBezTo>
                  <a:cubicBezTo>
                    <a:pt x="6674" y="278"/>
                    <a:pt x="6673" y="278"/>
                    <a:pt x="6671" y="278"/>
                  </a:cubicBezTo>
                  <a:cubicBezTo>
                    <a:pt x="6664" y="276"/>
                    <a:pt x="6655" y="272"/>
                    <a:pt x="6648" y="270"/>
                  </a:cubicBezTo>
                  <a:cubicBezTo>
                    <a:pt x="6556" y="240"/>
                    <a:pt x="6463" y="211"/>
                    <a:pt x="6370" y="184"/>
                  </a:cubicBezTo>
                  <a:lnTo>
                    <a:pt x="6273" y="156"/>
                  </a:lnTo>
                  <a:cubicBezTo>
                    <a:pt x="6208" y="141"/>
                    <a:pt x="6141" y="125"/>
                    <a:pt x="6072" y="110"/>
                  </a:cubicBezTo>
                  <a:cubicBezTo>
                    <a:pt x="5936" y="80"/>
                    <a:pt x="5798" y="58"/>
                    <a:pt x="5659" y="39"/>
                  </a:cubicBezTo>
                  <a:cubicBezTo>
                    <a:pt x="5560" y="26"/>
                    <a:pt x="5460" y="18"/>
                    <a:pt x="5362" y="11"/>
                  </a:cubicBezTo>
                  <a:cubicBezTo>
                    <a:pt x="5258" y="5"/>
                    <a:pt x="5156" y="0"/>
                    <a:pt x="5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39"/>
            <p:cNvSpPr/>
            <p:nvPr/>
          </p:nvSpPr>
          <p:spPr>
            <a:xfrm>
              <a:off x="7228481" y="2249318"/>
              <a:ext cx="23208" cy="21324"/>
            </a:xfrm>
            <a:custGeom>
              <a:rect b="b" l="l" r="r" t="t"/>
              <a:pathLst>
                <a:path extrusionOk="0" h="1132" w="1232">
                  <a:moveTo>
                    <a:pt x="677" y="1"/>
                  </a:moveTo>
                  <a:cubicBezTo>
                    <a:pt x="541" y="1"/>
                    <a:pt x="406" y="56"/>
                    <a:pt x="308" y="165"/>
                  </a:cubicBezTo>
                  <a:cubicBezTo>
                    <a:pt x="263" y="215"/>
                    <a:pt x="220" y="267"/>
                    <a:pt x="177" y="321"/>
                  </a:cubicBezTo>
                  <a:cubicBezTo>
                    <a:pt x="0" y="533"/>
                    <a:pt x="34" y="847"/>
                    <a:pt x="246" y="1021"/>
                  </a:cubicBezTo>
                  <a:cubicBezTo>
                    <a:pt x="338" y="1096"/>
                    <a:pt x="451" y="1132"/>
                    <a:pt x="561" y="1132"/>
                  </a:cubicBezTo>
                  <a:cubicBezTo>
                    <a:pt x="705" y="1132"/>
                    <a:pt x="849" y="1068"/>
                    <a:pt x="946" y="950"/>
                  </a:cubicBezTo>
                  <a:cubicBezTo>
                    <a:pt x="979" y="910"/>
                    <a:pt x="1011" y="871"/>
                    <a:pt x="1046" y="833"/>
                  </a:cubicBezTo>
                  <a:cubicBezTo>
                    <a:pt x="1232" y="628"/>
                    <a:pt x="1216" y="313"/>
                    <a:pt x="1011" y="129"/>
                  </a:cubicBezTo>
                  <a:cubicBezTo>
                    <a:pt x="916" y="43"/>
                    <a:pt x="797" y="1"/>
                    <a:pt x="67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39"/>
            <p:cNvSpPr/>
            <p:nvPr/>
          </p:nvSpPr>
          <p:spPr>
            <a:xfrm>
              <a:off x="7214202" y="2276745"/>
              <a:ext cx="22680" cy="48525"/>
            </a:xfrm>
            <a:custGeom>
              <a:rect b="b" l="l" r="r" t="t"/>
              <a:pathLst>
                <a:path extrusionOk="0" h="2576" w="1204">
                  <a:moveTo>
                    <a:pt x="652" y="0"/>
                  </a:moveTo>
                  <a:cubicBezTo>
                    <a:pt x="430" y="0"/>
                    <a:pt x="227" y="151"/>
                    <a:pt x="170" y="374"/>
                  </a:cubicBezTo>
                  <a:cubicBezTo>
                    <a:pt x="15" y="962"/>
                    <a:pt x="1" y="1587"/>
                    <a:pt x="126" y="2180"/>
                  </a:cubicBezTo>
                  <a:cubicBezTo>
                    <a:pt x="177" y="2416"/>
                    <a:pt x="382" y="2576"/>
                    <a:pt x="613" y="2576"/>
                  </a:cubicBezTo>
                  <a:cubicBezTo>
                    <a:pt x="646" y="2576"/>
                    <a:pt x="679" y="2571"/>
                    <a:pt x="715" y="2563"/>
                  </a:cubicBezTo>
                  <a:cubicBezTo>
                    <a:pt x="985" y="2507"/>
                    <a:pt x="1155" y="2242"/>
                    <a:pt x="1101" y="1972"/>
                  </a:cubicBezTo>
                  <a:cubicBezTo>
                    <a:pt x="1008" y="1529"/>
                    <a:pt x="1018" y="1063"/>
                    <a:pt x="1132" y="623"/>
                  </a:cubicBezTo>
                  <a:cubicBezTo>
                    <a:pt x="1203" y="359"/>
                    <a:pt x="1043" y="86"/>
                    <a:pt x="777" y="17"/>
                  </a:cubicBezTo>
                  <a:cubicBezTo>
                    <a:pt x="735" y="6"/>
                    <a:pt x="693" y="0"/>
                    <a:pt x="6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39"/>
            <p:cNvSpPr/>
            <p:nvPr/>
          </p:nvSpPr>
          <p:spPr>
            <a:xfrm>
              <a:off x="7250144" y="2200722"/>
              <a:ext cx="111819" cy="66685"/>
            </a:xfrm>
            <a:custGeom>
              <a:rect b="b" l="l" r="r" t="t"/>
              <a:pathLst>
                <a:path extrusionOk="0" h="3540" w="5936">
                  <a:moveTo>
                    <a:pt x="3066" y="0"/>
                  </a:moveTo>
                  <a:cubicBezTo>
                    <a:pt x="2587" y="0"/>
                    <a:pt x="2191" y="287"/>
                    <a:pt x="2575" y="1019"/>
                  </a:cubicBezTo>
                  <a:cubicBezTo>
                    <a:pt x="2275" y="448"/>
                    <a:pt x="1834" y="241"/>
                    <a:pt x="1460" y="241"/>
                  </a:cubicBezTo>
                  <a:cubicBezTo>
                    <a:pt x="681" y="241"/>
                    <a:pt x="196" y="1141"/>
                    <a:pt x="1896" y="1526"/>
                  </a:cubicBezTo>
                  <a:cubicBezTo>
                    <a:pt x="1633" y="1466"/>
                    <a:pt x="1412" y="1440"/>
                    <a:pt x="1228" y="1440"/>
                  </a:cubicBezTo>
                  <a:cubicBezTo>
                    <a:pt x="0" y="1440"/>
                    <a:pt x="468" y="2601"/>
                    <a:pt x="1412" y="2601"/>
                  </a:cubicBezTo>
                  <a:cubicBezTo>
                    <a:pt x="1676" y="2601"/>
                    <a:pt x="1978" y="2510"/>
                    <a:pt x="2290" y="2277"/>
                  </a:cubicBezTo>
                  <a:lnTo>
                    <a:pt x="2290" y="2277"/>
                  </a:lnTo>
                  <a:cubicBezTo>
                    <a:pt x="1359" y="2972"/>
                    <a:pt x="2198" y="3539"/>
                    <a:pt x="2872" y="3539"/>
                  </a:cubicBezTo>
                  <a:cubicBezTo>
                    <a:pt x="3351" y="3539"/>
                    <a:pt x="3746" y="3253"/>
                    <a:pt x="3363" y="2523"/>
                  </a:cubicBezTo>
                  <a:lnTo>
                    <a:pt x="3363" y="2523"/>
                  </a:lnTo>
                  <a:cubicBezTo>
                    <a:pt x="3662" y="3092"/>
                    <a:pt x="4103" y="3299"/>
                    <a:pt x="4476" y="3299"/>
                  </a:cubicBezTo>
                  <a:cubicBezTo>
                    <a:pt x="5255" y="3299"/>
                    <a:pt x="5741" y="2399"/>
                    <a:pt x="4040" y="2014"/>
                  </a:cubicBezTo>
                  <a:lnTo>
                    <a:pt x="4040" y="2014"/>
                  </a:lnTo>
                  <a:cubicBezTo>
                    <a:pt x="4303" y="2073"/>
                    <a:pt x="4524" y="2099"/>
                    <a:pt x="4708" y="2099"/>
                  </a:cubicBezTo>
                  <a:cubicBezTo>
                    <a:pt x="5935" y="2099"/>
                    <a:pt x="5469" y="938"/>
                    <a:pt x="4526" y="938"/>
                  </a:cubicBezTo>
                  <a:cubicBezTo>
                    <a:pt x="4261" y="938"/>
                    <a:pt x="3960" y="1030"/>
                    <a:pt x="3647" y="1263"/>
                  </a:cubicBezTo>
                  <a:cubicBezTo>
                    <a:pt x="4578" y="567"/>
                    <a:pt x="3740" y="0"/>
                    <a:pt x="3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39"/>
            <p:cNvSpPr/>
            <p:nvPr/>
          </p:nvSpPr>
          <p:spPr>
            <a:xfrm>
              <a:off x="7252085" y="2195109"/>
              <a:ext cx="106601" cy="77837"/>
            </a:xfrm>
            <a:custGeom>
              <a:rect b="b" l="l" r="r" t="t"/>
              <a:pathLst>
                <a:path extrusionOk="0" h="4132" w="5659">
                  <a:moveTo>
                    <a:pt x="2960" y="603"/>
                  </a:moveTo>
                  <a:cubicBezTo>
                    <a:pt x="2993" y="603"/>
                    <a:pt x="3027" y="605"/>
                    <a:pt x="3062" y="608"/>
                  </a:cubicBezTo>
                  <a:cubicBezTo>
                    <a:pt x="3078" y="610"/>
                    <a:pt x="3097" y="614"/>
                    <a:pt x="3114" y="616"/>
                  </a:cubicBezTo>
                  <a:cubicBezTo>
                    <a:pt x="3175" y="624"/>
                    <a:pt x="3234" y="639"/>
                    <a:pt x="3292" y="659"/>
                  </a:cubicBezTo>
                  <a:cubicBezTo>
                    <a:pt x="3313" y="666"/>
                    <a:pt x="3333" y="673"/>
                    <a:pt x="3352" y="681"/>
                  </a:cubicBezTo>
                  <a:cubicBezTo>
                    <a:pt x="3393" y="696"/>
                    <a:pt x="3429" y="712"/>
                    <a:pt x="3463" y="734"/>
                  </a:cubicBezTo>
                  <a:lnTo>
                    <a:pt x="3473" y="740"/>
                  </a:lnTo>
                  <a:cubicBezTo>
                    <a:pt x="3538" y="777"/>
                    <a:pt x="3590" y="823"/>
                    <a:pt x="3624" y="871"/>
                  </a:cubicBezTo>
                  <a:cubicBezTo>
                    <a:pt x="3625" y="874"/>
                    <a:pt x="3625" y="874"/>
                    <a:pt x="3625" y="875"/>
                  </a:cubicBezTo>
                  <a:cubicBezTo>
                    <a:pt x="3660" y="927"/>
                    <a:pt x="3655" y="985"/>
                    <a:pt x="3629" y="1044"/>
                  </a:cubicBezTo>
                  <a:cubicBezTo>
                    <a:pt x="3626" y="1049"/>
                    <a:pt x="3625" y="1054"/>
                    <a:pt x="3624" y="1057"/>
                  </a:cubicBezTo>
                  <a:cubicBezTo>
                    <a:pt x="3619" y="1062"/>
                    <a:pt x="3618" y="1063"/>
                    <a:pt x="3615" y="1069"/>
                  </a:cubicBezTo>
                  <a:lnTo>
                    <a:pt x="3615" y="1070"/>
                  </a:lnTo>
                  <a:cubicBezTo>
                    <a:pt x="3573" y="1145"/>
                    <a:pt x="3495" y="1222"/>
                    <a:pt x="3413" y="1288"/>
                  </a:cubicBezTo>
                  <a:lnTo>
                    <a:pt x="3410" y="1288"/>
                  </a:lnTo>
                  <a:cubicBezTo>
                    <a:pt x="3394" y="1303"/>
                    <a:pt x="3377" y="1316"/>
                    <a:pt x="3358" y="1329"/>
                  </a:cubicBezTo>
                  <a:cubicBezTo>
                    <a:pt x="3357" y="1330"/>
                    <a:pt x="3352" y="1332"/>
                    <a:pt x="3352" y="1333"/>
                  </a:cubicBezTo>
                  <a:cubicBezTo>
                    <a:pt x="3315" y="1362"/>
                    <a:pt x="3286" y="1398"/>
                    <a:pt x="3268" y="1438"/>
                  </a:cubicBezTo>
                  <a:lnTo>
                    <a:pt x="3268" y="1440"/>
                  </a:lnTo>
                  <a:cubicBezTo>
                    <a:pt x="3251" y="1473"/>
                    <a:pt x="3241" y="1511"/>
                    <a:pt x="3240" y="1548"/>
                  </a:cubicBezTo>
                  <a:cubicBezTo>
                    <a:pt x="3237" y="1554"/>
                    <a:pt x="3237" y="1561"/>
                    <a:pt x="3237" y="1568"/>
                  </a:cubicBezTo>
                  <a:cubicBezTo>
                    <a:pt x="3237" y="1632"/>
                    <a:pt x="3257" y="1692"/>
                    <a:pt x="3297" y="1747"/>
                  </a:cubicBezTo>
                  <a:cubicBezTo>
                    <a:pt x="3313" y="1770"/>
                    <a:pt x="3333" y="1791"/>
                    <a:pt x="3355" y="1806"/>
                  </a:cubicBezTo>
                  <a:cubicBezTo>
                    <a:pt x="3357" y="1808"/>
                    <a:pt x="3359" y="1809"/>
                    <a:pt x="3362" y="1812"/>
                  </a:cubicBezTo>
                  <a:cubicBezTo>
                    <a:pt x="3413" y="1849"/>
                    <a:pt x="3474" y="1868"/>
                    <a:pt x="3536" y="1868"/>
                  </a:cubicBezTo>
                  <a:cubicBezTo>
                    <a:pt x="3584" y="1868"/>
                    <a:pt x="3632" y="1857"/>
                    <a:pt x="3676" y="1834"/>
                  </a:cubicBezTo>
                  <a:cubicBezTo>
                    <a:pt x="3689" y="1827"/>
                    <a:pt x="3703" y="1817"/>
                    <a:pt x="3716" y="1808"/>
                  </a:cubicBezTo>
                  <a:cubicBezTo>
                    <a:pt x="3717" y="1806"/>
                    <a:pt x="3719" y="1805"/>
                    <a:pt x="3720" y="1804"/>
                  </a:cubicBezTo>
                  <a:lnTo>
                    <a:pt x="3720" y="1804"/>
                  </a:lnTo>
                  <a:cubicBezTo>
                    <a:pt x="3722" y="1803"/>
                    <a:pt x="3723" y="1802"/>
                    <a:pt x="3725" y="1801"/>
                  </a:cubicBezTo>
                  <a:cubicBezTo>
                    <a:pt x="3725" y="1801"/>
                    <a:pt x="3725" y="1800"/>
                    <a:pt x="3725" y="1800"/>
                  </a:cubicBezTo>
                  <a:lnTo>
                    <a:pt x="3725" y="1800"/>
                  </a:lnTo>
                  <a:cubicBezTo>
                    <a:pt x="3728" y="1798"/>
                    <a:pt x="3731" y="1797"/>
                    <a:pt x="3733" y="1795"/>
                  </a:cubicBezTo>
                  <a:cubicBezTo>
                    <a:pt x="3753" y="1780"/>
                    <a:pt x="3771" y="1769"/>
                    <a:pt x="3791" y="1756"/>
                  </a:cubicBezTo>
                  <a:cubicBezTo>
                    <a:pt x="3879" y="1698"/>
                    <a:pt x="3964" y="1653"/>
                    <a:pt x="4045" y="1620"/>
                  </a:cubicBezTo>
                  <a:cubicBezTo>
                    <a:pt x="4077" y="1607"/>
                    <a:pt x="4106" y="1597"/>
                    <a:pt x="4136" y="1588"/>
                  </a:cubicBezTo>
                  <a:cubicBezTo>
                    <a:pt x="4152" y="1583"/>
                    <a:pt x="4171" y="1577"/>
                    <a:pt x="4187" y="1571"/>
                  </a:cubicBezTo>
                  <a:cubicBezTo>
                    <a:pt x="4240" y="1558"/>
                    <a:pt x="4290" y="1548"/>
                    <a:pt x="4340" y="1545"/>
                  </a:cubicBezTo>
                  <a:cubicBezTo>
                    <a:pt x="4370" y="1542"/>
                    <a:pt x="4399" y="1541"/>
                    <a:pt x="4427" y="1541"/>
                  </a:cubicBezTo>
                  <a:cubicBezTo>
                    <a:pt x="4442" y="1541"/>
                    <a:pt x="4457" y="1541"/>
                    <a:pt x="4471" y="1542"/>
                  </a:cubicBezTo>
                  <a:cubicBezTo>
                    <a:pt x="4550" y="1548"/>
                    <a:pt x="4622" y="1564"/>
                    <a:pt x="4687" y="1590"/>
                  </a:cubicBezTo>
                  <a:cubicBezTo>
                    <a:pt x="4729" y="1604"/>
                    <a:pt x="4767" y="1622"/>
                    <a:pt x="4801" y="1643"/>
                  </a:cubicBezTo>
                  <a:cubicBezTo>
                    <a:pt x="4832" y="1664"/>
                    <a:pt x="4861" y="1684"/>
                    <a:pt x="4888" y="1705"/>
                  </a:cubicBezTo>
                  <a:cubicBezTo>
                    <a:pt x="5011" y="1808"/>
                    <a:pt x="5058" y="1929"/>
                    <a:pt x="5032" y="1983"/>
                  </a:cubicBezTo>
                  <a:cubicBezTo>
                    <a:pt x="5027" y="1993"/>
                    <a:pt x="5019" y="2003"/>
                    <a:pt x="5005" y="2014"/>
                  </a:cubicBezTo>
                  <a:cubicBezTo>
                    <a:pt x="4982" y="2033"/>
                    <a:pt x="4944" y="2053"/>
                    <a:pt x="4888" y="2072"/>
                  </a:cubicBezTo>
                  <a:cubicBezTo>
                    <a:pt x="4823" y="2091"/>
                    <a:pt x="4735" y="2105"/>
                    <a:pt x="4615" y="2108"/>
                  </a:cubicBezTo>
                  <a:cubicBezTo>
                    <a:pt x="4555" y="2108"/>
                    <a:pt x="4488" y="2105"/>
                    <a:pt x="4410" y="2098"/>
                  </a:cubicBezTo>
                  <a:cubicBezTo>
                    <a:pt x="4363" y="2094"/>
                    <a:pt x="4315" y="2088"/>
                    <a:pt x="4260" y="2079"/>
                  </a:cubicBezTo>
                  <a:cubicBezTo>
                    <a:pt x="4181" y="2066"/>
                    <a:pt x="4093" y="2050"/>
                    <a:pt x="3995" y="2029"/>
                  </a:cubicBezTo>
                  <a:cubicBezTo>
                    <a:pt x="3973" y="2023"/>
                    <a:pt x="3952" y="2021"/>
                    <a:pt x="3931" y="2021"/>
                  </a:cubicBezTo>
                  <a:cubicBezTo>
                    <a:pt x="3907" y="2021"/>
                    <a:pt x="3883" y="2024"/>
                    <a:pt x="3860" y="2030"/>
                  </a:cubicBezTo>
                  <a:cubicBezTo>
                    <a:pt x="3768" y="2050"/>
                    <a:pt x="3689" y="2115"/>
                    <a:pt x="3651" y="2206"/>
                  </a:cubicBezTo>
                  <a:cubicBezTo>
                    <a:pt x="3647" y="2216"/>
                    <a:pt x="3645" y="2225"/>
                    <a:pt x="3641" y="2235"/>
                  </a:cubicBezTo>
                  <a:cubicBezTo>
                    <a:pt x="3639" y="2241"/>
                    <a:pt x="3637" y="2248"/>
                    <a:pt x="3637" y="2255"/>
                  </a:cubicBezTo>
                  <a:cubicBezTo>
                    <a:pt x="3631" y="2277"/>
                    <a:pt x="3629" y="2299"/>
                    <a:pt x="3629" y="2320"/>
                  </a:cubicBezTo>
                  <a:cubicBezTo>
                    <a:pt x="3626" y="2394"/>
                    <a:pt x="3655" y="2463"/>
                    <a:pt x="3704" y="2517"/>
                  </a:cubicBezTo>
                  <a:cubicBezTo>
                    <a:pt x="3742" y="2564"/>
                    <a:pt x="3797" y="2596"/>
                    <a:pt x="3862" y="2613"/>
                  </a:cubicBezTo>
                  <a:cubicBezTo>
                    <a:pt x="3863" y="2613"/>
                    <a:pt x="3863" y="2613"/>
                    <a:pt x="3865" y="2615"/>
                  </a:cubicBezTo>
                  <a:cubicBezTo>
                    <a:pt x="3872" y="2616"/>
                    <a:pt x="3879" y="2616"/>
                    <a:pt x="3886" y="2619"/>
                  </a:cubicBezTo>
                  <a:cubicBezTo>
                    <a:pt x="3928" y="2629"/>
                    <a:pt x="3969" y="2639"/>
                    <a:pt x="4006" y="2651"/>
                  </a:cubicBezTo>
                  <a:cubicBezTo>
                    <a:pt x="4071" y="2667"/>
                    <a:pt x="4132" y="2686"/>
                    <a:pt x="4188" y="2704"/>
                  </a:cubicBezTo>
                  <a:cubicBezTo>
                    <a:pt x="4298" y="2740"/>
                    <a:pt x="4390" y="2781"/>
                    <a:pt x="4467" y="2818"/>
                  </a:cubicBezTo>
                  <a:cubicBezTo>
                    <a:pt x="4598" y="2883"/>
                    <a:pt x="4676" y="2947"/>
                    <a:pt x="4722" y="2999"/>
                  </a:cubicBezTo>
                  <a:cubicBezTo>
                    <a:pt x="4762" y="3044"/>
                    <a:pt x="4777" y="3081"/>
                    <a:pt x="4777" y="3101"/>
                  </a:cubicBezTo>
                  <a:cubicBezTo>
                    <a:pt x="4778" y="3133"/>
                    <a:pt x="4752" y="3171"/>
                    <a:pt x="4706" y="3207"/>
                  </a:cubicBezTo>
                  <a:cubicBezTo>
                    <a:pt x="4700" y="3211"/>
                    <a:pt x="4693" y="3217"/>
                    <a:pt x="4685" y="3223"/>
                  </a:cubicBezTo>
                  <a:cubicBezTo>
                    <a:pt x="4644" y="3250"/>
                    <a:pt x="4591" y="3273"/>
                    <a:pt x="4527" y="3290"/>
                  </a:cubicBezTo>
                  <a:cubicBezTo>
                    <a:pt x="4526" y="3293"/>
                    <a:pt x="4521" y="3293"/>
                    <a:pt x="4519" y="3293"/>
                  </a:cubicBezTo>
                  <a:cubicBezTo>
                    <a:pt x="4512" y="3292"/>
                    <a:pt x="4505" y="3292"/>
                    <a:pt x="4497" y="3292"/>
                  </a:cubicBezTo>
                  <a:cubicBezTo>
                    <a:pt x="4475" y="3292"/>
                    <a:pt x="4447" y="3295"/>
                    <a:pt x="4419" y="3296"/>
                  </a:cubicBezTo>
                  <a:cubicBezTo>
                    <a:pt x="4405" y="3298"/>
                    <a:pt x="4392" y="3298"/>
                    <a:pt x="4378" y="3298"/>
                  </a:cubicBezTo>
                  <a:cubicBezTo>
                    <a:pt x="4365" y="3298"/>
                    <a:pt x="4351" y="3298"/>
                    <a:pt x="4337" y="3296"/>
                  </a:cubicBezTo>
                  <a:cubicBezTo>
                    <a:pt x="4272" y="3295"/>
                    <a:pt x="4204" y="3280"/>
                    <a:pt x="4136" y="3259"/>
                  </a:cubicBezTo>
                  <a:cubicBezTo>
                    <a:pt x="4084" y="3243"/>
                    <a:pt x="4029" y="3220"/>
                    <a:pt x="3977" y="3186"/>
                  </a:cubicBezTo>
                  <a:cubicBezTo>
                    <a:pt x="3898" y="3140"/>
                    <a:pt x="3818" y="3078"/>
                    <a:pt x="3745" y="2996"/>
                  </a:cubicBezTo>
                  <a:cubicBezTo>
                    <a:pt x="3684" y="2932"/>
                    <a:pt x="3629" y="2856"/>
                    <a:pt x="3576" y="2769"/>
                  </a:cubicBezTo>
                  <a:cubicBezTo>
                    <a:pt x="3573" y="2765"/>
                    <a:pt x="3569" y="2758"/>
                    <a:pt x="3566" y="2752"/>
                  </a:cubicBezTo>
                  <a:cubicBezTo>
                    <a:pt x="3551" y="2729"/>
                    <a:pt x="3537" y="2703"/>
                    <a:pt x="3524" y="2678"/>
                  </a:cubicBezTo>
                  <a:cubicBezTo>
                    <a:pt x="3472" y="2576"/>
                    <a:pt x="3368" y="2518"/>
                    <a:pt x="3262" y="2518"/>
                  </a:cubicBezTo>
                  <a:cubicBezTo>
                    <a:pt x="3231" y="2518"/>
                    <a:pt x="3198" y="2523"/>
                    <a:pt x="3167" y="2534"/>
                  </a:cubicBezTo>
                  <a:cubicBezTo>
                    <a:pt x="3160" y="2535"/>
                    <a:pt x="3150" y="2538"/>
                    <a:pt x="3143" y="2543"/>
                  </a:cubicBezTo>
                  <a:cubicBezTo>
                    <a:pt x="3136" y="2546"/>
                    <a:pt x="3127" y="2550"/>
                    <a:pt x="3120" y="2553"/>
                  </a:cubicBezTo>
                  <a:cubicBezTo>
                    <a:pt x="3027" y="2600"/>
                    <a:pt x="2970" y="2693"/>
                    <a:pt x="2961" y="2788"/>
                  </a:cubicBezTo>
                  <a:cubicBezTo>
                    <a:pt x="2960" y="2797"/>
                    <a:pt x="2960" y="2808"/>
                    <a:pt x="2960" y="2818"/>
                  </a:cubicBezTo>
                  <a:cubicBezTo>
                    <a:pt x="2960" y="2866"/>
                    <a:pt x="2970" y="2912"/>
                    <a:pt x="2991" y="2957"/>
                  </a:cubicBezTo>
                  <a:cubicBezTo>
                    <a:pt x="3019" y="3010"/>
                    <a:pt x="3046" y="3065"/>
                    <a:pt x="3068" y="3121"/>
                  </a:cubicBezTo>
                  <a:cubicBezTo>
                    <a:pt x="3126" y="3272"/>
                    <a:pt x="3143" y="3417"/>
                    <a:pt x="3038" y="3481"/>
                  </a:cubicBezTo>
                  <a:cubicBezTo>
                    <a:pt x="2994" y="3508"/>
                    <a:pt x="2939" y="3524"/>
                    <a:pt x="2880" y="3531"/>
                  </a:cubicBezTo>
                  <a:cubicBezTo>
                    <a:pt x="2846" y="3536"/>
                    <a:pt x="2809" y="3539"/>
                    <a:pt x="2771" y="3539"/>
                  </a:cubicBezTo>
                  <a:cubicBezTo>
                    <a:pt x="2516" y="3539"/>
                    <a:pt x="2207" y="3430"/>
                    <a:pt x="2101" y="3270"/>
                  </a:cubicBezTo>
                  <a:cubicBezTo>
                    <a:pt x="2007" y="3127"/>
                    <a:pt x="2193" y="2945"/>
                    <a:pt x="2366" y="2815"/>
                  </a:cubicBezTo>
                  <a:cubicBezTo>
                    <a:pt x="2440" y="2761"/>
                    <a:pt x="2482" y="2675"/>
                    <a:pt x="2485" y="2592"/>
                  </a:cubicBezTo>
                  <a:cubicBezTo>
                    <a:pt x="2486" y="2586"/>
                    <a:pt x="2486" y="2580"/>
                    <a:pt x="2486" y="2574"/>
                  </a:cubicBezTo>
                  <a:cubicBezTo>
                    <a:pt x="2486" y="2514"/>
                    <a:pt x="2467" y="2450"/>
                    <a:pt x="2427" y="2397"/>
                  </a:cubicBezTo>
                  <a:cubicBezTo>
                    <a:pt x="2368" y="2318"/>
                    <a:pt x="2279" y="2277"/>
                    <a:pt x="2188" y="2277"/>
                  </a:cubicBezTo>
                  <a:cubicBezTo>
                    <a:pt x="2126" y="2277"/>
                    <a:pt x="2063" y="2296"/>
                    <a:pt x="2008" y="2336"/>
                  </a:cubicBezTo>
                  <a:cubicBezTo>
                    <a:pt x="1978" y="2361"/>
                    <a:pt x="1948" y="2380"/>
                    <a:pt x="1916" y="2401"/>
                  </a:cubicBezTo>
                  <a:cubicBezTo>
                    <a:pt x="1890" y="2419"/>
                    <a:pt x="1863" y="2434"/>
                    <a:pt x="1837" y="2449"/>
                  </a:cubicBezTo>
                  <a:cubicBezTo>
                    <a:pt x="1645" y="2558"/>
                    <a:pt x="1467" y="2603"/>
                    <a:pt x="1310" y="2603"/>
                  </a:cubicBezTo>
                  <a:cubicBezTo>
                    <a:pt x="1115" y="2603"/>
                    <a:pt x="952" y="2535"/>
                    <a:pt x="836" y="2439"/>
                  </a:cubicBezTo>
                  <a:cubicBezTo>
                    <a:pt x="713" y="2336"/>
                    <a:pt x="666" y="2215"/>
                    <a:pt x="692" y="2162"/>
                  </a:cubicBezTo>
                  <a:cubicBezTo>
                    <a:pt x="700" y="2141"/>
                    <a:pt x="729" y="2118"/>
                    <a:pt x="783" y="2092"/>
                  </a:cubicBezTo>
                  <a:lnTo>
                    <a:pt x="786" y="2092"/>
                  </a:lnTo>
                  <a:cubicBezTo>
                    <a:pt x="854" y="2062"/>
                    <a:pt x="962" y="2038"/>
                    <a:pt x="1125" y="2038"/>
                  </a:cubicBezTo>
                  <a:cubicBezTo>
                    <a:pt x="1276" y="2038"/>
                    <a:pt x="1474" y="2059"/>
                    <a:pt x="1728" y="2117"/>
                  </a:cubicBezTo>
                  <a:cubicBezTo>
                    <a:pt x="1748" y="2121"/>
                    <a:pt x="1769" y="2123"/>
                    <a:pt x="1789" y="2123"/>
                  </a:cubicBezTo>
                  <a:cubicBezTo>
                    <a:pt x="1813" y="2123"/>
                    <a:pt x="1836" y="2120"/>
                    <a:pt x="1857" y="2114"/>
                  </a:cubicBezTo>
                  <a:cubicBezTo>
                    <a:pt x="1880" y="2111"/>
                    <a:pt x="1904" y="2102"/>
                    <a:pt x="1926" y="2091"/>
                  </a:cubicBezTo>
                  <a:cubicBezTo>
                    <a:pt x="2003" y="2055"/>
                    <a:pt x="2065" y="1983"/>
                    <a:pt x="2085" y="1892"/>
                  </a:cubicBezTo>
                  <a:cubicBezTo>
                    <a:pt x="2089" y="1870"/>
                    <a:pt x="2093" y="1851"/>
                    <a:pt x="2092" y="1830"/>
                  </a:cubicBezTo>
                  <a:lnTo>
                    <a:pt x="2092" y="1824"/>
                  </a:lnTo>
                  <a:cubicBezTo>
                    <a:pt x="2092" y="1744"/>
                    <a:pt x="2059" y="1669"/>
                    <a:pt x="2004" y="1614"/>
                  </a:cubicBezTo>
                  <a:lnTo>
                    <a:pt x="2004" y="1614"/>
                  </a:lnTo>
                  <a:cubicBezTo>
                    <a:pt x="1974" y="1584"/>
                    <a:pt x="1938" y="1560"/>
                    <a:pt x="1897" y="1545"/>
                  </a:cubicBezTo>
                  <a:lnTo>
                    <a:pt x="1897" y="1545"/>
                  </a:lnTo>
                  <a:cubicBezTo>
                    <a:pt x="1895" y="1544"/>
                    <a:pt x="1892" y="1543"/>
                    <a:pt x="1890" y="1542"/>
                  </a:cubicBezTo>
                  <a:cubicBezTo>
                    <a:pt x="1880" y="1538"/>
                    <a:pt x="1870" y="1535"/>
                    <a:pt x="1858" y="1534"/>
                  </a:cubicBezTo>
                  <a:cubicBezTo>
                    <a:pt x="1673" y="1490"/>
                    <a:pt x="1523" y="1444"/>
                    <a:pt x="1402" y="1397"/>
                  </a:cubicBezTo>
                  <a:cubicBezTo>
                    <a:pt x="1302" y="1358"/>
                    <a:pt x="1223" y="1317"/>
                    <a:pt x="1161" y="1280"/>
                  </a:cubicBezTo>
                  <a:cubicBezTo>
                    <a:pt x="1092" y="1238"/>
                    <a:pt x="1043" y="1196"/>
                    <a:pt x="1009" y="1163"/>
                  </a:cubicBezTo>
                  <a:cubicBezTo>
                    <a:pt x="962" y="1112"/>
                    <a:pt x="944" y="1072"/>
                    <a:pt x="942" y="1049"/>
                  </a:cubicBezTo>
                  <a:lnTo>
                    <a:pt x="942" y="1047"/>
                  </a:lnTo>
                  <a:cubicBezTo>
                    <a:pt x="944" y="987"/>
                    <a:pt x="1040" y="900"/>
                    <a:pt x="1193" y="861"/>
                  </a:cubicBezTo>
                  <a:cubicBezTo>
                    <a:pt x="1222" y="854"/>
                    <a:pt x="1250" y="848"/>
                    <a:pt x="1284" y="845"/>
                  </a:cubicBezTo>
                  <a:cubicBezTo>
                    <a:pt x="1309" y="842"/>
                    <a:pt x="1336" y="840"/>
                    <a:pt x="1363" y="840"/>
                  </a:cubicBezTo>
                  <a:cubicBezTo>
                    <a:pt x="1446" y="840"/>
                    <a:pt x="1534" y="856"/>
                    <a:pt x="1624" y="888"/>
                  </a:cubicBezTo>
                  <a:cubicBezTo>
                    <a:pt x="1718" y="924"/>
                    <a:pt x="1815" y="979"/>
                    <a:pt x="1906" y="1063"/>
                  </a:cubicBezTo>
                  <a:lnTo>
                    <a:pt x="1914" y="1072"/>
                  </a:lnTo>
                  <a:cubicBezTo>
                    <a:pt x="1998" y="1148"/>
                    <a:pt x="2078" y="1244"/>
                    <a:pt x="2151" y="1365"/>
                  </a:cubicBezTo>
                  <a:cubicBezTo>
                    <a:pt x="2171" y="1395"/>
                    <a:pt x="2187" y="1425"/>
                    <a:pt x="2205" y="1460"/>
                  </a:cubicBezTo>
                  <a:cubicBezTo>
                    <a:pt x="2260" y="1561"/>
                    <a:pt x="2365" y="1620"/>
                    <a:pt x="2472" y="1620"/>
                  </a:cubicBezTo>
                  <a:cubicBezTo>
                    <a:pt x="2498" y="1620"/>
                    <a:pt x="2523" y="1617"/>
                    <a:pt x="2548" y="1610"/>
                  </a:cubicBezTo>
                  <a:cubicBezTo>
                    <a:pt x="2568" y="1604"/>
                    <a:pt x="2587" y="1597"/>
                    <a:pt x="2609" y="1586"/>
                  </a:cubicBezTo>
                  <a:cubicBezTo>
                    <a:pt x="2677" y="1550"/>
                    <a:pt x="2724" y="1495"/>
                    <a:pt x="2749" y="1430"/>
                  </a:cubicBezTo>
                  <a:cubicBezTo>
                    <a:pt x="2760" y="1397"/>
                    <a:pt x="2768" y="1359"/>
                    <a:pt x="2768" y="1323"/>
                  </a:cubicBezTo>
                  <a:cubicBezTo>
                    <a:pt x="2768" y="1301"/>
                    <a:pt x="2766" y="1280"/>
                    <a:pt x="2760" y="1258"/>
                  </a:cubicBezTo>
                  <a:cubicBezTo>
                    <a:pt x="2756" y="1232"/>
                    <a:pt x="2746" y="1209"/>
                    <a:pt x="2734" y="1186"/>
                  </a:cubicBezTo>
                  <a:cubicBezTo>
                    <a:pt x="2723" y="1164"/>
                    <a:pt x="2710" y="1142"/>
                    <a:pt x="2701" y="1121"/>
                  </a:cubicBezTo>
                  <a:lnTo>
                    <a:pt x="2700" y="1121"/>
                  </a:lnTo>
                  <a:cubicBezTo>
                    <a:pt x="2649" y="1014"/>
                    <a:pt x="2609" y="899"/>
                    <a:pt x="2613" y="806"/>
                  </a:cubicBezTo>
                  <a:cubicBezTo>
                    <a:pt x="2615" y="746"/>
                    <a:pt x="2636" y="694"/>
                    <a:pt x="2688" y="662"/>
                  </a:cubicBezTo>
                  <a:cubicBezTo>
                    <a:pt x="2757" y="621"/>
                    <a:pt x="2854" y="603"/>
                    <a:pt x="2960" y="603"/>
                  </a:cubicBezTo>
                  <a:close/>
                  <a:moveTo>
                    <a:pt x="2968" y="1"/>
                  </a:moveTo>
                  <a:cubicBezTo>
                    <a:pt x="2756" y="1"/>
                    <a:pt x="2554" y="44"/>
                    <a:pt x="2391" y="139"/>
                  </a:cubicBezTo>
                  <a:cubicBezTo>
                    <a:pt x="2385" y="141"/>
                    <a:pt x="2382" y="145"/>
                    <a:pt x="2375" y="148"/>
                  </a:cubicBezTo>
                  <a:cubicBezTo>
                    <a:pt x="2306" y="191"/>
                    <a:pt x="2193" y="279"/>
                    <a:pt x="2114" y="426"/>
                  </a:cubicBezTo>
                  <a:cubicBezTo>
                    <a:pt x="2108" y="435"/>
                    <a:pt x="2102" y="445"/>
                    <a:pt x="2096" y="455"/>
                  </a:cubicBezTo>
                  <a:cubicBezTo>
                    <a:pt x="2080" y="445"/>
                    <a:pt x="2066" y="437"/>
                    <a:pt x="2052" y="428"/>
                  </a:cubicBezTo>
                  <a:cubicBezTo>
                    <a:pt x="2021" y="408"/>
                    <a:pt x="1988" y="392"/>
                    <a:pt x="1956" y="377"/>
                  </a:cubicBezTo>
                  <a:cubicBezTo>
                    <a:pt x="1861" y="330"/>
                    <a:pt x="1763" y="297"/>
                    <a:pt x="1668" y="275"/>
                  </a:cubicBezTo>
                  <a:cubicBezTo>
                    <a:pt x="1561" y="250"/>
                    <a:pt x="1457" y="239"/>
                    <a:pt x="1356" y="239"/>
                  </a:cubicBezTo>
                  <a:cubicBezTo>
                    <a:pt x="1328" y="239"/>
                    <a:pt x="1301" y="240"/>
                    <a:pt x="1274" y="242"/>
                  </a:cubicBezTo>
                  <a:cubicBezTo>
                    <a:pt x="1249" y="243"/>
                    <a:pt x="1223" y="247"/>
                    <a:pt x="1200" y="250"/>
                  </a:cubicBezTo>
                  <a:cubicBezTo>
                    <a:pt x="1147" y="256"/>
                    <a:pt x="1097" y="268"/>
                    <a:pt x="1047" y="278"/>
                  </a:cubicBezTo>
                  <a:cubicBezTo>
                    <a:pt x="989" y="292"/>
                    <a:pt x="934" y="311"/>
                    <a:pt x="884" y="333"/>
                  </a:cubicBezTo>
                  <a:cubicBezTo>
                    <a:pt x="869" y="337"/>
                    <a:pt x="855" y="344"/>
                    <a:pt x="843" y="351"/>
                  </a:cubicBezTo>
                  <a:cubicBezTo>
                    <a:pt x="752" y="393"/>
                    <a:pt x="672" y="445"/>
                    <a:pt x="602" y="507"/>
                  </a:cubicBezTo>
                  <a:cubicBezTo>
                    <a:pt x="545" y="558"/>
                    <a:pt x="497" y="616"/>
                    <a:pt x="457" y="676"/>
                  </a:cubicBezTo>
                  <a:cubicBezTo>
                    <a:pt x="442" y="701"/>
                    <a:pt x="429" y="724"/>
                    <a:pt x="418" y="747"/>
                  </a:cubicBezTo>
                  <a:cubicBezTo>
                    <a:pt x="415" y="753"/>
                    <a:pt x="412" y="758"/>
                    <a:pt x="410" y="763"/>
                  </a:cubicBezTo>
                  <a:cubicBezTo>
                    <a:pt x="379" y="826"/>
                    <a:pt x="361" y="893"/>
                    <a:pt x="353" y="962"/>
                  </a:cubicBezTo>
                  <a:cubicBezTo>
                    <a:pt x="348" y="985"/>
                    <a:pt x="347" y="1008"/>
                    <a:pt x="347" y="1034"/>
                  </a:cubicBezTo>
                  <a:lnTo>
                    <a:pt x="347" y="1054"/>
                  </a:lnTo>
                  <a:cubicBezTo>
                    <a:pt x="347" y="1070"/>
                    <a:pt x="347" y="1085"/>
                    <a:pt x="348" y="1101"/>
                  </a:cubicBezTo>
                  <a:cubicBezTo>
                    <a:pt x="350" y="1119"/>
                    <a:pt x="353" y="1137"/>
                    <a:pt x="356" y="1157"/>
                  </a:cubicBezTo>
                  <a:cubicBezTo>
                    <a:pt x="356" y="1157"/>
                    <a:pt x="356" y="1158"/>
                    <a:pt x="356" y="1158"/>
                  </a:cubicBezTo>
                  <a:lnTo>
                    <a:pt x="356" y="1158"/>
                  </a:lnTo>
                  <a:cubicBezTo>
                    <a:pt x="356" y="1158"/>
                    <a:pt x="356" y="1158"/>
                    <a:pt x="356" y="1158"/>
                  </a:cubicBezTo>
                  <a:cubicBezTo>
                    <a:pt x="363" y="1206"/>
                    <a:pt x="377" y="1258"/>
                    <a:pt x="399" y="1310"/>
                  </a:cubicBezTo>
                  <a:cubicBezTo>
                    <a:pt x="400" y="1316"/>
                    <a:pt x="405" y="1323"/>
                    <a:pt x="407" y="1330"/>
                  </a:cubicBezTo>
                  <a:cubicBezTo>
                    <a:pt x="413" y="1345"/>
                    <a:pt x="420" y="1359"/>
                    <a:pt x="428" y="1373"/>
                  </a:cubicBezTo>
                  <a:cubicBezTo>
                    <a:pt x="458" y="1429"/>
                    <a:pt x="496" y="1487"/>
                    <a:pt x="544" y="1541"/>
                  </a:cubicBezTo>
                  <a:lnTo>
                    <a:pt x="544" y="1541"/>
                  </a:lnTo>
                  <a:cubicBezTo>
                    <a:pt x="465" y="1576"/>
                    <a:pt x="399" y="1618"/>
                    <a:pt x="347" y="1658"/>
                  </a:cubicBezTo>
                  <a:cubicBezTo>
                    <a:pt x="338" y="1665"/>
                    <a:pt x="328" y="1672"/>
                    <a:pt x="321" y="1679"/>
                  </a:cubicBezTo>
                  <a:cubicBezTo>
                    <a:pt x="239" y="1750"/>
                    <a:pt x="187" y="1828"/>
                    <a:pt x="153" y="1895"/>
                  </a:cubicBezTo>
                  <a:cubicBezTo>
                    <a:pt x="152" y="1900"/>
                    <a:pt x="148" y="1903"/>
                    <a:pt x="148" y="1909"/>
                  </a:cubicBezTo>
                  <a:cubicBezTo>
                    <a:pt x="0" y="2227"/>
                    <a:pt x="122" y="2621"/>
                    <a:pt x="451" y="2896"/>
                  </a:cubicBezTo>
                  <a:cubicBezTo>
                    <a:pt x="657" y="3067"/>
                    <a:pt x="957" y="3196"/>
                    <a:pt x="1307" y="3196"/>
                  </a:cubicBezTo>
                  <a:cubicBezTo>
                    <a:pt x="1362" y="3196"/>
                    <a:pt x="1418" y="3193"/>
                    <a:pt x="1476" y="3186"/>
                  </a:cubicBezTo>
                  <a:cubicBezTo>
                    <a:pt x="1479" y="3381"/>
                    <a:pt x="1558" y="3530"/>
                    <a:pt x="1604" y="3598"/>
                  </a:cubicBezTo>
                  <a:cubicBezTo>
                    <a:pt x="1647" y="3661"/>
                    <a:pt x="1699" y="3721"/>
                    <a:pt x="1760" y="3775"/>
                  </a:cubicBezTo>
                  <a:cubicBezTo>
                    <a:pt x="2014" y="4001"/>
                    <a:pt x="2405" y="4132"/>
                    <a:pt x="2770" y="4132"/>
                  </a:cubicBezTo>
                  <a:cubicBezTo>
                    <a:pt x="2838" y="4132"/>
                    <a:pt x="2903" y="4126"/>
                    <a:pt x="2968" y="4117"/>
                  </a:cubicBezTo>
                  <a:cubicBezTo>
                    <a:pt x="3071" y="4103"/>
                    <a:pt x="3170" y="4076"/>
                    <a:pt x="3258" y="4035"/>
                  </a:cubicBezTo>
                  <a:cubicBezTo>
                    <a:pt x="3290" y="4022"/>
                    <a:pt x="3316" y="4008"/>
                    <a:pt x="3344" y="3992"/>
                  </a:cubicBezTo>
                  <a:cubicBezTo>
                    <a:pt x="3384" y="3967"/>
                    <a:pt x="3446" y="3923"/>
                    <a:pt x="3510" y="3856"/>
                  </a:cubicBezTo>
                  <a:cubicBezTo>
                    <a:pt x="3557" y="3809"/>
                    <a:pt x="3600" y="3749"/>
                    <a:pt x="3637" y="3676"/>
                  </a:cubicBezTo>
                  <a:cubicBezTo>
                    <a:pt x="3834" y="3800"/>
                    <a:pt x="4042" y="3865"/>
                    <a:pt x="4239" y="3885"/>
                  </a:cubicBezTo>
                  <a:cubicBezTo>
                    <a:pt x="4282" y="3890"/>
                    <a:pt x="4325" y="3892"/>
                    <a:pt x="4367" y="3892"/>
                  </a:cubicBezTo>
                  <a:cubicBezTo>
                    <a:pt x="4401" y="3892"/>
                    <a:pt x="4434" y="3891"/>
                    <a:pt x="4467" y="3888"/>
                  </a:cubicBezTo>
                  <a:cubicBezTo>
                    <a:pt x="4493" y="3887"/>
                    <a:pt x="4517" y="3885"/>
                    <a:pt x="4542" y="3879"/>
                  </a:cubicBezTo>
                  <a:cubicBezTo>
                    <a:pt x="4562" y="3878"/>
                    <a:pt x="4579" y="3874"/>
                    <a:pt x="4598" y="3871"/>
                  </a:cubicBezTo>
                  <a:cubicBezTo>
                    <a:pt x="4628" y="3865"/>
                    <a:pt x="4656" y="3859"/>
                    <a:pt x="4685" y="3852"/>
                  </a:cubicBezTo>
                  <a:cubicBezTo>
                    <a:pt x="4712" y="3845"/>
                    <a:pt x="4738" y="3837"/>
                    <a:pt x="4764" y="3829"/>
                  </a:cubicBezTo>
                  <a:cubicBezTo>
                    <a:pt x="4800" y="3816"/>
                    <a:pt x="4836" y="3804"/>
                    <a:pt x="4871" y="3787"/>
                  </a:cubicBezTo>
                  <a:cubicBezTo>
                    <a:pt x="4878" y="3785"/>
                    <a:pt x="4887" y="3783"/>
                    <a:pt x="4894" y="3778"/>
                  </a:cubicBezTo>
                  <a:cubicBezTo>
                    <a:pt x="4953" y="3751"/>
                    <a:pt x="5008" y="3718"/>
                    <a:pt x="5058" y="3682"/>
                  </a:cubicBezTo>
                  <a:cubicBezTo>
                    <a:pt x="5083" y="3664"/>
                    <a:pt x="5105" y="3645"/>
                    <a:pt x="5128" y="3625"/>
                  </a:cubicBezTo>
                  <a:cubicBezTo>
                    <a:pt x="5292" y="3479"/>
                    <a:pt x="5386" y="3287"/>
                    <a:pt x="5385" y="3078"/>
                  </a:cubicBezTo>
                  <a:cubicBezTo>
                    <a:pt x="5385" y="3033"/>
                    <a:pt x="5379" y="2983"/>
                    <a:pt x="5364" y="2927"/>
                  </a:cubicBezTo>
                  <a:cubicBezTo>
                    <a:pt x="5359" y="2905"/>
                    <a:pt x="5351" y="2883"/>
                    <a:pt x="5344" y="2859"/>
                  </a:cubicBezTo>
                  <a:cubicBezTo>
                    <a:pt x="5337" y="2839"/>
                    <a:pt x="5328" y="2817"/>
                    <a:pt x="5320" y="2797"/>
                  </a:cubicBezTo>
                  <a:cubicBezTo>
                    <a:pt x="5289" y="2730"/>
                    <a:pt x="5246" y="2661"/>
                    <a:pt x="5184" y="2592"/>
                  </a:cubicBezTo>
                  <a:cubicBezTo>
                    <a:pt x="5256" y="2560"/>
                    <a:pt x="5320" y="2522"/>
                    <a:pt x="5370" y="2485"/>
                  </a:cubicBezTo>
                  <a:cubicBezTo>
                    <a:pt x="5372" y="2485"/>
                    <a:pt x="5372" y="2483"/>
                    <a:pt x="5373" y="2483"/>
                  </a:cubicBezTo>
                  <a:cubicBezTo>
                    <a:pt x="5465" y="2411"/>
                    <a:pt x="5528" y="2332"/>
                    <a:pt x="5565" y="2261"/>
                  </a:cubicBezTo>
                  <a:lnTo>
                    <a:pt x="5575" y="2240"/>
                  </a:lnTo>
                  <a:cubicBezTo>
                    <a:pt x="5643" y="2108"/>
                    <a:pt x="5659" y="1961"/>
                    <a:pt x="5636" y="1817"/>
                  </a:cubicBezTo>
                  <a:cubicBezTo>
                    <a:pt x="5608" y="1662"/>
                    <a:pt x="5535" y="1509"/>
                    <a:pt x="5416" y="1373"/>
                  </a:cubicBezTo>
                  <a:cubicBezTo>
                    <a:pt x="5377" y="1326"/>
                    <a:pt x="5330" y="1281"/>
                    <a:pt x="5279" y="1238"/>
                  </a:cubicBezTo>
                  <a:cubicBezTo>
                    <a:pt x="5230" y="1199"/>
                    <a:pt x="5177" y="1158"/>
                    <a:pt x="5118" y="1124"/>
                  </a:cubicBezTo>
                  <a:cubicBezTo>
                    <a:pt x="5066" y="1093"/>
                    <a:pt x="5009" y="1065"/>
                    <a:pt x="4950" y="1041"/>
                  </a:cubicBezTo>
                  <a:cubicBezTo>
                    <a:pt x="4907" y="1023"/>
                    <a:pt x="4859" y="1007"/>
                    <a:pt x="4814" y="994"/>
                  </a:cubicBezTo>
                  <a:cubicBezTo>
                    <a:pt x="4764" y="978"/>
                    <a:pt x="4711" y="968"/>
                    <a:pt x="4656" y="958"/>
                  </a:cubicBezTo>
                  <a:cubicBezTo>
                    <a:pt x="4586" y="948"/>
                    <a:pt x="4514" y="940"/>
                    <a:pt x="4441" y="939"/>
                  </a:cubicBezTo>
                  <a:cubicBezTo>
                    <a:pt x="4413" y="939"/>
                    <a:pt x="4384" y="939"/>
                    <a:pt x="4358" y="940"/>
                  </a:cubicBezTo>
                  <a:cubicBezTo>
                    <a:pt x="4325" y="942"/>
                    <a:pt x="4290" y="943"/>
                    <a:pt x="4259" y="948"/>
                  </a:cubicBezTo>
                  <a:cubicBezTo>
                    <a:pt x="4257" y="799"/>
                    <a:pt x="4211" y="679"/>
                    <a:pt x="4168" y="600"/>
                  </a:cubicBezTo>
                  <a:cubicBezTo>
                    <a:pt x="4153" y="574"/>
                    <a:pt x="4142" y="552"/>
                    <a:pt x="4130" y="536"/>
                  </a:cubicBezTo>
                  <a:cubicBezTo>
                    <a:pt x="4109" y="503"/>
                    <a:pt x="4084" y="471"/>
                    <a:pt x="4057" y="442"/>
                  </a:cubicBezTo>
                  <a:cubicBezTo>
                    <a:pt x="4031" y="412"/>
                    <a:pt x="4002" y="385"/>
                    <a:pt x="3971" y="357"/>
                  </a:cubicBezTo>
                  <a:cubicBezTo>
                    <a:pt x="3966" y="351"/>
                    <a:pt x="3963" y="349"/>
                    <a:pt x="3957" y="344"/>
                  </a:cubicBezTo>
                  <a:cubicBezTo>
                    <a:pt x="3917" y="308"/>
                    <a:pt x="3870" y="276"/>
                    <a:pt x="3821" y="246"/>
                  </a:cubicBezTo>
                  <a:cubicBezTo>
                    <a:pt x="3768" y="210"/>
                    <a:pt x="3709" y="177"/>
                    <a:pt x="3647" y="149"/>
                  </a:cubicBezTo>
                  <a:cubicBezTo>
                    <a:pt x="3634" y="145"/>
                    <a:pt x="3622" y="138"/>
                    <a:pt x="3609" y="133"/>
                  </a:cubicBezTo>
                  <a:cubicBezTo>
                    <a:pt x="3605" y="132"/>
                    <a:pt x="3603" y="132"/>
                    <a:pt x="3599" y="131"/>
                  </a:cubicBezTo>
                  <a:cubicBezTo>
                    <a:pt x="3587" y="125"/>
                    <a:pt x="3576" y="119"/>
                    <a:pt x="3566" y="116"/>
                  </a:cubicBezTo>
                  <a:cubicBezTo>
                    <a:pt x="3550" y="109"/>
                    <a:pt x="3531" y="103"/>
                    <a:pt x="3515" y="96"/>
                  </a:cubicBezTo>
                  <a:cubicBezTo>
                    <a:pt x="3439" y="69"/>
                    <a:pt x="3359" y="47"/>
                    <a:pt x="3280" y="32"/>
                  </a:cubicBezTo>
                  <a:cubicBezTo>
                    <a:pt x="3178" y="11"/>
                    <a:pt x="3071" y="1"/>
                    <a:pt x="2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39"/>
            <p:cNvSpPr/>
            <p:nvPr/>
          </p:nvSpPr>
          <p:spPr>
            <a:xfrm>
              <a:off x="7289552" y="2319059"/>
              <a:ext cx="176432" cy="178109"/>
            </a:xfrm>
            <a:custGeom>
              <a:rect b="b" l="l" r="r" t="t"/>
              <a:pathLst>
                <a:path extrusionOk="0" h="9455" w="9366">
                  <a:moveTo>
                    <a:pt x="4732" y="0"/>
                  </a:moveTo>
                  <a:cubicBezTo>
                    <a:pt x="4709" y="0"/>
                    <a:pt x="4688" y="0"/>
                    <a:pt x="4666" y="3"/>
                  </a:cubicBezTo>
                  <a:cubicBezTo>
                    <a:pt x="4664" y="2"/>
                    <a:pt x="4662" y="1"/>
                    <a:pt x="4661" y="1"/>
                  </a:cubicBezTo>
                  <a:cubicBezTo>
                    <a:pt x="4659" y="1"/>
                    <a:pt x="4658" y="2"/>
                    <a:pt x="4657" y="3"/>
                  </a:cubicBezTo>
                  <a:cubicBezTo>
                    <a:pt x="4558" y="4"/>
                    <a:pt x="4457" y="7"/>
                    <a:pt x="4358" y="17"/>
                  </a:cubicBezTo>
                  <a:cubicBezTo>
                    <a:pt x="4243" y="26"/>
                    <a:pt x="4127" y="39"/>
                    <a:pt x="4015" y="56"/>
                  </a:cubicBezTo>
                  <a:cubicBezTo>
                    <a:pt x="3927" y="71"/>
                    <a:pt x="3843" y="85"/>
                    <a:pt x="3758" y="104"/>
                  </a:cubicBezTo>
                  <a:cubicBezTo>
                    <a:pt x="3745" y="107"/>
                    <a:pt x="3732" y="108"/>
                    <a:pt x="3720" y="113"/>
                  </a:cubicBezTo>
                  <a:cubicBezTo>
                    <a:pt x="3627" y="133"/>
                    <a:pt x="3534" y="156"/>
                    <a:pt x="3443" y="181"/>
                  </a:cubicBezTo>
                  <a:cubicBezTo>
                    <a:pt x="3417" y="188"/>
                    <a:pt x="3390" y="195"/>
                    <a:pt x="3362" y="205"/>
                  </a:cubicBezTo>
                  <a:cubicBezTo>
                    <a:pt x="3293" y="227"/>
                    <a:pt x="3224" y="250"/>
                    <a:pt x="3155" y="273"/>
                  </a:cubicBezTo>
                  <a:cubicBezTo>
                    <a:pt x="3124" y="284"/>
                    <a:pt x="3093" y="295"/>
                    <a:pt x="3061" y="308"/>
                  </a:cubicBezTo>
                  <a:cubicBezTo>
                    <a:pt x="2957" y="345"/>
                    <a:pt x="2854" y="388"/>
                    <a:pt x="2755" y="436"/>
                  </a:cubicBezTo>
                  <a:cubicBezTo>
                    <a:pt x="2648" y="482"/>
                    <a:pt x="2545" y="534"/>
                    <a:pt x="2444" y="592"/>
                  </a:cubicBezTo>
                  <a:cubicBezTo>
                    <a:pt x="2172" y="741"/>
                    <a:pt x="1918" y="917"/>
                    <a:pt x="1682" y="1116"/>
                  </a:cubicBezTo>
                  <a:cubicBezTo>
                    <a:pt x="1607" y="1179"/>
                    <a:pt x="1534" y="1246"/>
                    <a:pt x="1461" y="1314"/>
                  </a:cubicBezTo>
                  <a:cubicBezTo>
                    <a:pt x="1386" y="1384"/>
                    <a:pt x="1317" y="1455"/>
                    <a:pt x="1248" y="1530"/>
                  </a:cubicBezTo>
                  <a:cubicBezTo>
                    <a:pt x="1080" y="1714"/>
                    <a:pt x="929" y="1908"/>
                    <a:pt x="792" y="2113"/>
                  </a:cubicBezTo>
                  <a:cubicBezTo>
                    <a:pt x="734" y="2200"/>
                    <a:pt x="678" y="2288"/>
                    <a:pt x="627" y="2380"/>
                  </a:cubicBezTo>
                  <a:cubicBezTo>
                    <a:pt x="575" y="2468"/>
                    <a:pt x="527" y="2558"/>
                    <a:pt x="483" y="2649"/>
                  </a:cubicBezTo>
                  <a:cubicBezTo>
                    <a:pt x="426" y="2763"/>
                    <a:pt x="376" y="2880"/>
                    <a:pt x="330" y="3000"/>
                  </a:cubicBezTo>
                  <a:cubicBezTo>
                    <a:pt x="249" y="3203"/>
                    <a:pt x="181" y="3414"/>
                    <a:pt x="130" y="3633"/>
                  </a:cubicBezTo>
                  <a:cubicBezTo>
                    <a:pt x="106" y="3732"/>
                    <a:pt x="86" y="3831"/>
                    <a:pt x="70" y="3932"/>
                  </a:cubicBezTo>
                  <a:cubicBezTo>
                    <a:pt x="61" y="3984"/>
                    <a:pt x="51" y="4035"/>
                    <a:pt x="47" y="4088"/>
                  </a:cubicBezTo>
                  <a:cubicBezTo>
                    <a:pt x="40" y="4136"/>
                    <a:pt x="32" y="4185"/>
                    <a:pt x="27" y="4232"/>
                  </a:cubicBezTo>
                  <a:cubicBezTo>
                    <a:pt x="22" y="4284"/>
                    <a:pt x="18" y="4336"/>
                    <a:pt x="14" y="4391"/>
                  </a:cubicBezTo>
                  <a:cubicBezTo>
                    <a:pt x="5" y="4502"/>
                    <a:pt x="1" y="4613"/>
                    <a:pt x="1" y="4728"/>
                  </a:cubicBezTo>
                  <a:cubicBezTo>
                    <a:pt x="1" y="5052"/>
                    <a:pt x="34" y="5371"/>
                    <a:pt x="97" y="5679"/>
                  </a:cubicBezTo>
                  <a:cubicBezTo>
                    <a:pt x="99" y="5695"/>
                    <a:pt x="102" y="5713"/>
                    <a:pt x="107" y="5729"/>
                  </a:cubicBezTo>
                  <a:cubicBezTo>
                    <a:pt x="120" y="5793"/>
                    <a:pt x="135" y="5856"/>
                    <a:pt x="151" y="5917"/>
                  </a:cubicBezTo>
                  <a:cubicBezTo>
                    <a:pt x="164" y="5966"/>
                    <a:pt x="177" y="6015"/>
                    <a:pt x="191" y="6061"/>
                  </a:cubicBezTo>
                  <a:cubicBezTo>
                    <a:pt x="203" y="6110"/>
                    <a:pt x="217" y="6157"/>
                    <a:pt x="234" y="6204"/>
                  </a:cubicBezTo>
                  <a:lnTo>
                    <a:pt x="234" y="6206"/>
                  </a:lnTo>
                  <a:cubicBezTo>
                    <a:pt x="265" y="6298"/>
                    <a:pt x="296" y="6388"/>
                    <a:pt x="333" y="6478"/>
                  </a:cubicBezTo>
                  <a:cubicBezTo>
                    <a:pt x="333" y="6480"/>
                    <a:pt x="333" y="6484"/>
                    <a:pt x="335" y="6486"/>
                  </a:cubicBezTo>
                  <a:cubicBezTo>
                    <a:pt x="335" y="6487"/>
                    <a:pt x="335" y="6489"/>
                    <a:pt x="337" y="6491"/>
                  </a:cubicBezTo>
                  <a:cubicBezTo>
                    <a:pt x="369" y="6574"/>
                    <a:pt x="405" y="6655"/>
                    <a:pt x="444" y="6737"/>
                  </a:cubicBezTo>
                  <a:cubicBezTo>
                    <a:pt x="455" y="6766"/>
                    <a:pt x="470" y="6792"/>
                    <a:pt x="483" y="6819"/>
                  </a:cubicBezTo>
                  <a:cubicBezTo>
                    <a:pt x="483" y="6821"/>
                    <a:pt x="484" y="6821"/>
                    <a:pt x="484" y="6823"/>
                  </a:cubicBezTo>
                  <a:cubicBezTo>
                    <a:pt x="539" y="6933"/>
                    <a:pt x="598" y="7041"/>
                    <a:pt x="662" y="7148"/>
                  </a:cubicBezTo>
                  <a:cubicBezTo>
                    <a:pt x="857" y="7473"/>
                    <a:pt x="1087" y="7772"/>
                    <a:pt x="1353" y="8040"/>
                  </a:cubicBezTo>
                  <a:cubicBezTo>
                    <a:pt x="1422" y="8113"/>
                    <a:pt x="1497" y="8183"/>
                    <a:pt x="1573" y="8251"/>
                  </a:cubicBezTo>
                  <a:lnTo>
                    <a:pt x="1574" y="8251"/>
                  </a:lnTo>
                  <a:cubicBezTo>
                    <a:pt x="1650" y="8319"/>
                    <a:pt x="1726" y="8385"/>
                    <a:pt x="1805" y="8447"/>
                  </a:cubicBezTo>
                  <a:cubicBezTo>
                    <a:pt x="1962" y="8569"/>
                    <a:pt x="2125" y="8683"/>
                    <a:pt x="2296" y="8784"/>
                  </a:cubicBezTo>
                  <a:cubicBezTo>
                    <a:pt x="2375" y="8833"/>
                    <a:pt x="2459" y="8879"/>
                    <a:pt x="2541" y="8922"/>
                  </a:cubicBezTo>
                  <a:cubicBezTo>
                    <a:pt x="2631" y="8969"/>
                    <a:pt x="2720" y="9012"/>
                    <a:pt x="2811" y="9051"/>
                  </a:cubicBezTo>
                  <a:cubicBezTo>
                    <a:pt x="2901" y="9093"/>
                    <a:pt x="2994" y="9130"/>
                    <a:pt x="3088" y="9165"/>
                  </a:cubicBezTo>
                  <a:cubicBezTo>
                    <a:pt x="3598" y="9352"/>
                    <a:pt x="4148" y="9455"/>
                    <a:pt x="4724" y="9455"/>
                  </a:cubicBezTo>
                  <a:cubicBezTo>
                    <a:pt x="4878" y="9455"/>
                    <a:pt x="5030" y="9448"/>
                    <a:pt x="5181" y="9433"/>
                  </a:cubicBezTo>
                  <a:cubicBezTo>
                    <a:pt x="5282" y="9423"/>
                    <a:pt x="5382" y="9410"/>
                    <a:pt x="5481" y="9394"/>
                  </a:cubicBezTo>
                  <a:cubicBezTo>
                    <a:pt x="5583" y="9380"/>
                    <a:pt x="5681" y="9360"/>
                    <a:pt x="5780" y="9337"/>
                  </a:cubicBezTo>
                  <a:cubicBezTo>
                    <a:pt x="6173" y="9246"/>
                    <a:pt x="6545" y="9109"/>
                    <a:pt x="6895" y="8928"/>
                  </a:cubicBezTo>
                  <a:cubicBezTo>
                    <a:pt x="7121" y="8674"/>
                    <a:pt x="7335" y="8414"/>
                    <a:pt x="7533" y="8149"/>
                  </a:cubicBezTo>
                  <a:lnTo>
                    <a:pt x="7533" y="8149"/>
                  </a:lnTo>
                  <a:cubicBezTo>
                    <a:pt x="7022" y="8570"/>
                    <a:pt x="6418" y="8876"/>
                    <a:pt x="5757" y="9035"/>
                  </a:cubicBezTo>
                  <a:cubicBezTo>
                    <a:pt x="5741" y="8891"/>
                    <a:pt x="5707" y="8748"/>
                    <a:pt x="5662" y="8608"/>
                  </a:cubicBezTo>
                  <a:cubicBezTo>
                    <a:pt x="5461" y="7994"/>
                    <a:pt x="5035" y="7498"/>
                    <a:pt x="4462" y="7207"/>
                  </a:cubicBezTo>
                  <a:cubicBezTo>
                    <a:pt x="4119" y="7033"/>
                    <a:pt x="3749" y="6945"/>
                    <a:pt x="3377" y="6945"/>
                  </a:cubicBezTo>
                  <a:cubicBezTo>
                    <a:pt x="3232" y="6945"/>
                    <a:pt x="3086" y="6958"/>
                    <a:pt x="2942" y="6985"/>
                  </a:cubicBezTo>
                  <a:cubicBezTo>
                    <a:pt x="2896" y="6907"/>
                    <a:pt x="2846" y="6834"/>
                    <a:pt x="2791" y="6761"/>
                  </a:cubicBezTo>
                  <a:cubicBezTo>
                    <a:pt x="2713" y="6657"/>
                    <a:pt x="2629" y="6564"/>
                    <a:pt x="2537" y="6477"/>
                  </a:cubicBezTo>
                  <a:cubicBezTo>
                    <a:pt x="2641" y="6376"/>
                    <a:pt x="2735" y="6265"/>
                    <a:pt x="2821" y="6145"/>
                  </a:cubicBezTo>
                  <a:cubicBezTo>
                    <a:pt x="3196" y="5621"/>
                    <a:pt x="3342" y="4983"/>
                    <a:pt x="3237" y="4348"/>
                  </a:cubicBezTo>
                  <a:cubicBezTo>
                    <a:pt x="3230" y="4302"/>
                    <a:pt x="3221" y="4258"/>
                    <a:pt x="3209" y="4215"/>
                  </a:cubicBezTo>
                  <a:cubicBezTo>
                    <a:pt x="3238" y="4144"/>
                    <a:pt x="3257" y="4066"/>
                    <a:pt x="3261" y="3975"/>
                  </a:cubicBezTo>
                  <a:cubicBezTo>
                    <a:pt x="3283" y="3619"/>
                    <a:pt x="3101" y="3417"/>
                    <a:pt x="2980" y="3281"/>
                  </a:cubicBezTo>
                  <a:cubicBezTo>
                    <a:pt x="2974" y="3274"/>
                    <a:pt x="2967" y="3267"/>
                    <a:pt x="2963" y="3261"/>
                  </a:cubicBezTo>
                  <a:cubicBezTo>
                    <a:pt x="3388" y="2949"/>
                    <a:pt x="3764" y="2570"/>
                    <a:pt x="4074" y="2141"/>
                  </a:cubicBezTo>
                  <a:cubicBezTo>
                    <a:pt x="4119" y="2141"/>
                    <a:pt x="4165" y="2136"/>
                    <a:pt x="4213" y="2132"/>
                  </a:cubicBezTo>
                  <a:cubicBezTo>
                    <a:pt x="4214" y="2328"/>
                    <a:pt x="4296" y="2474"/>
                    <a:pt x="4341" y="2544"/>
                  </a:cubicBezTo>
                  <a:cubicBezTo>
                    <a:pt x="4561" y="2876"/>
                    <a:pt x="5056" y="3078"/>
                    <a:pt x="5506" y="3078"/>
                  </a:cubicBezTo>
                  <a:cubicBezTo>
                    <a:pt x="5717" y="3078"/>
                    <a:pt x="5920" y="3034"/>
                    <a:pt x="6081" y="2938"/>
                  </a:cubicBezTo>
                  <a:cubicBezTo>
                    <a:pt x="6151" y="2897"/>
                    <a:pt x="6286" y="2798"/>
                    <a:pt x="6372" y="2623"/>
                  </a:cubicBezTo>
                  <a:cubicBezTo>
                    <a:pt x="6618" y="2776"/>
                    <a:pt x="6877" y="2839"/>
                    <a:pt x="7112" y="2839"/>
                  </a:cubicBezTo>
                  <a:cubicBezTo>
                    <a:pt x="7222" y="2839"/>
                    <a:pt x="7327" y="2825"/>
                    <a:pt x="7423" y="2800"/>
                  </a:cubicBezTo>
                  <a:cubicBezTo>
                    <a:pt x="7847" y="2692"/>
                    <a:pt x="8129" y="2380"/>
                    <a:pt x="8123" y="2025"/>
                  </a:cubicBezTo>
                  <a:cubicBezTo>
                    <a:pt x="8123" y="1978"/>
                    <a:pt x="8117" y="1927"/>
                    <a:pt x="8103" y="1872"/>
                  </a:cubicBezTo>
                  <a:lnTo>
                    <a:pt x="8103" y="1872"/>
                  </a:lnTo>
                  <a:cubicBezTo>
                    <a:pt x="8757" y="2645"/>
                    <a:pt x="9151" y="3641"/>
                    <a:pt x="9151" y="4728"/>
                  </a:cubicBezTo>
                  <a:cubicBezTo>
                    <a:pt x="9151" y="4777"/>
                    <a:pt x="9151" y="4826"/>
                    <a:pt x="9149" y="4875"/>
                  </a:cubicBezTo>
                  <a:cubicBezTo>
                    <a:pt x="9243" y="4517"/>
                    <a:pt x="9314" y="4154"/>
                    <a:pt x="9366" y="3786"/>
                  </a:cubicBezTo>
                  <a:cubicBezTo>
                    <a:pt x="9243" y="3169"/>
                    <a:pt x="8998" y="2597"/>
                    <a:pt x="8659" y="2092"/>
                  </a:cubicBezTo>
                  <a:cubicBezTo>
                    <a:pt x="8533" y="1903"/>
                    <a:pt x="8392" y="1724"/>
                    <a:pt x="8239" y="1555"/>
                  </a:cubicBezTo>
                  <a:cubicBezTo>
                    <a:pt x="8198" y="1511"/>
                    <a:pt x="8159" y="1468"/>
                    <a:pt x="8117" y="1426"/>
                  </a:cubicBezTo>
                  <a:cubicBezTo>
                    <a:pt x="8047" y="1353"/>
                    <a:pt x="7973" y="1282"/>
                    <a:pt x="7898" y="1213"/>
                  </a:cubicBezTo>
                  <a:cubicBezTo>
                    <a:pt x="7816" y="1139"/>
                    <a:pt x="7732" y="1068"/>
                    <a:pt x="7645" y="1000"/>
                  </a:cubicBezTo>
                  <a:cubicBezTo>
                    <a:pt x="7618" y="979"/>
                    <a:pt x="7590" y="959"/>
                    <a:pt x="7562" y="937"/>
                  </a:cubicBezTo>
                  <a:lnTo>
                    <a:pt x="7560" y="937"/>
                  </a:lnTo>
                  <a:cubicBezTo>
                    <a:pt x="7351" y="780"/>
                    <a:pt x="7126" y="640"/>
                    <a:pt x="6890" y="518"/>
                  </a:cubicBezTo>
                  <a:cubicBezTo>
                    <a:pt x="6772" y="458"/>
                    <a:pt x="6649" y="401"/>
                    <a:pt x="6524" y="351"/>
                  </a:cubicBezTo>
                  <a:cubicBezTo>
                    <a:pt x="6512" y="345"/>
                    <a:pt x="6499" y="339"/>
                    <a:pt x="6485" y="335"/>
                  </a:cubicBezTo>
                  <a:cubicBezTo>
                    <a:pt x="6382" y="293"/>
                    <a:pt x="6275" y="256"/>
                    <a:pt x="6167" y="221"/>
                  </a:cubicBezTo>
                  <a:cubicBezTo>
                    <a:pt x="6024" y="176"/>
                    <a:pt x="5880" y="137"/>
                    <a:pt x="5734" y="107"/>
                  </a:cubicBezTo>
                  <a:cubicBezTo>
                    <a:pt x="5640" y="85"/>
                    <a:pt x="5548" y="69"/>
                    <a:pt x="5453" y="55"/>
                  </a:cubicBezTo>
                  <a:cubicBezTo>
                    <a:pt x="5340" y="36"/>
                    <a:pt x="5229" y="25"/>
                    <a:pt x="5115" y="15"/>
                  </a:cubicBezTo>
                  <a:cubicBezTo>
                    <a:pt x="5098" y="13"/>
                    <a:pt x="5080" y="13"/>
                    <a:pt x="5064" y="12"/>
                  </a:cubicBezTo>
                  <a:lnTo>
                    <a:pt x="4968" y="6"/>
                  </a:lnTo>
                  <a:lnTo>
                    <a:pt x="4962" y="6"/>
                  </a:lnTo>
                  <a:cubicBezTo>
                    <a:pt x="4885" y="3"/>
                    <a:pt x="4810" y="0"/>
                    <a:pt x="47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39"/>
            <p:cNvSpPr/>
            <p:nvPr/>
          </p:nvSpPr>
          <p:spPr>
            <a:xfrm>
              <a:off x="7283788" y="2313540"/>
              <a:ext cx="182987" cy="189298"/>
            </a:xfrm>
            <a:custGeom>
              <a:rect b="b" l="l" r="r" t="t"/>
              <a:pathLst>
                <a:path extrusionOk="0" h="10049" w="9714">
                  <a:moveTo>
                    <a:pt x="5002" y="0"/>
                  </a:moveTo>
                  <a:cubicBezTo>
                    <a:pt x="4901" y="0"/>
                    <a:pt x="4800" y="3"/>
                    <a:pt x="4699" y="10"/>
                  </a:cubicBezTo>
                  <a:cubicBezTo>
                    <a:pt x="4553" y="19"/>
                    <a:pt x="4408" y="36"/>
                    <a:pt x="4263" y="58"/>
                  </a:cubicBezTo>
                  <a:cubicBezTo>
                    <a:pt x="4165" y="71"/>
                    <a:pt x="4068" y="89"/>
                    <a:pt x="3973" y="110"/>
                  </a:cubicBezTo>
                  <a:lnTo>
                    <a:pt x="3973" y="110"/>
                  </a:lnTo>
                  <a:cubicBezTo>
                    <a:pt x="3972" y="109"/>
                    <a:pt x="3972" y="107"/>
                    <a:pt x="3972" y="105"/>
                  </a:cubicBezTo>
                  <a:cubicBezTo>
                    <a:pt x="3882" y="126"/>
                    <a:pt x="3795" y="146"/>
                    <a:pt x="3707" y="170"/>
                  </a:cubicBezTo>
                  <a:cubicBezTo>
                    <a:pt x="3697" y="172"/>
                    <a:pt x="3690" y="176"/>
                    <a:pt x="3681" y="178"/>
                  </a:cubicBezTo>
                  <a:cubicBezTo>
                    <a:pt x="3585" y="205"/>
                    <a:pt x="3487" y="235"/>
                    <a:pt x="3391" y="269"/>
                  </a:cubicBezTo>
                  <a:cubicBezTo>
                    <a:pt x="3380" y="273"/>
                    <a:pt x="3368" y="277"/>
                    <a:pt x="3358" y="280"/>
                  </a:cubicBezTo>
                  <a:cubicBezTo>
                    <a:pt x="3261" y="315"/>
                    <a:pt x="3163" y="352"/>
                    <a:pt x="3068" y="394"/>
                  </a:cubicBezTo>
                  <a:cubicBezTo>
                    <a:pt x="2965" y="437"/>
                    <a:pt x="2866" y="485"/>
                    <a:pt x="2766" y="536"/>
                  </a:cubicBezTo>
                  <a:cubicBezTo>
                    <a:pt x="2418" y="712"/>
                    <a:pt x="2092" y="928"/>
                    <a:pt x="1796" y="1178"/>
                  </a:cubicBezTo>
                  <a:cubicBezTo>
                    <a:pt x="1718" y="1243"/>
                    <a:pt x="1643" y="1309"/>
                    <a:pt x="1571" y="1380"/>
                  </a:cubicBezTo>
                  <a:cubicBezTo>
                    <a:pt x="1499" y="1448"/>
                    <a:pt x="1428" y="1520"/>
                    <a:pt x="1357" y="1594"/>
                  </a:cubicBezTo>
                  <a:cubicBezTo>
                    <a:pt x="1174" y="1790"/>
                    <a:pt x="1007" y="2001"/>
                    <a:pt x="856" y="2225"/>
                  </a:cubicBezTo>
                  <a:lnTo>
                    <a:pt x="856" y="2225"/>
                  </a:lnTo>
                  <a:cubicBezTo>
                    <a:pt x="831" y="2263"/>
                    <a:pt x="806" y="2301"/>
                    <a:pt x="781" y="2340"/>
                  </a:cubicBezTo>
                  <a:cubicBezTo>
                    <a:pt x="727" y="2428"/>
                    <a:pt x="672" y="2520"/>
                    <a:pt x="621" y="2611"/>
                  </a:cubicBezTo>
                  <a:cubicBezTo>
                    <a:pt x="571" y="2702"/>
                    <a:pt x="526" y="2792"/>
                    <a:pt x="481" y="2886"/>
                  </a:cubicBezTo>
                  <a:cubicBezTo>
                    <a:pt x="325" y="3216"/>
                    <a:pt x="204" y="3564"/>
                    <a:pt x="122" y="3929"/>
                  </a:cubicBezTo>
                  <a:cubicBezTo>
                    <a:pt x="116" y="3955"/>
                    <a:pt x="110" y="3978"/>
                    <a:pt x="106" y="4003"/>
                  </a:cubicBezTo>
                  <a:cubicBezTo>
                    <a:pt x="89" y="4076"/>
                    <a:pt x="77" y="4152"/>
                    <a:pt x="65" y="4225"/>
                  </a:cubicBezTo>
                  <a:cubicBezTo>
                    <a:pt x="60" y="4260"/>
                    <a:pt x="55" y="4293"/>
                    <a:pt x="50" y="4326"/>
                  </a:cubicBezTo>
                  <a:cubicBezTo>
                    <a:pt x="41" y="4391"/>
                    <a:pt x="34" y="4456"/>
                    <a:pt x="27" y="4521"/>
                  </a:cubicBezTo>
                  <a:cubicBezTo>
                    <a:pt x="22" y="4560"/>
                    <a:pt x="19" y="4600"/>
                    <a:pt x="15" y="4638"/>
                  </a:cubicBezTo>
                  <a:cubicBezTo>
                    <a:pt x="6" y="4766"/>
                    <a:pt x="1" y="4895"/>
                    <a:pt x="1" y="5025"/>
                  </a:cubicBezTo>
                  <a:cubicBezTo>
                    <a:pt x="1" y="5295"/>
                    <a:pt x="22" y="5562"/>
                    <a:pt x="64" y="5822"/>
                  </a:cubicBezTo>
                  <a:cubicBezTo>
                    <a:pt x="91" y="5989"/>
                    <a:pt x="125" y="6154"/>
                    <a:pt x="168" y="6317"/>
                  </a:cubicBezTo>
                  <a:cubicBezTo>
                    <a:pt x="171" y="6318"/>
                    <a:pt x="171" y="6320"/>
                    <a:pt x="171" y="6323"/>
                  </a:cubicBezTo>
                  <a:cubicBezTo>
                    <a:pt x="195" y="6418"/>
                    <a:pt x="224" y="6515"/>
                    <a:pt x="257" y="6608"/>
                  </a:cubicBezTo>
                  <a:lnTo>
                    <a:pt x="257" y="6611"/>
                  </a:lnTo>
                  <a:lnTo>
                    <a:pt x="259" y="6613"/>
                  </a:lnTo>
                  <a:cubicBezTo>
                    <a:pt x="281" y="6678"/>
                    <a:pt x="302" y="6743"/>
                    <a:pt x="327" y="6805"/>
                  </a:cubicBezTo>
                  <a:cubicBezTo>
                    <a:pt x="338" y="6836"/>
                    <a:pt x="351" y="6865"/>
                    <a:pt x="361" y="6894"/>
                  </a:cubicBezTo>
                  <a:cubicBezTo>
                    <a:pt x="377" y="6933"/>
                    <a:pt x="395" y="6974"/>
                    <a:pt x="410" y="7011"/>
                  </a:cubicBezTo>
                  <a:lnTo>
                    <a:pt x="410" y="7013"/>
                  </a:lnTo>
                  <a:cubicBezTo>
                    <a:pt x="441" y="7085"/>
                    <a:pt x="475" y="7155"/>
                    <a:pt x="510" y="7226"/>
                  </a:cubicBezTo>
                  <a:cubicBezTo>
                    <a:pt x="533" y="7274"/>
                    <a:pt x="556" y="7321"/>
                    <a:pt x="584" y="7371"/>
                  </a:cubicBezTo>
                  <a:cubicBezTo>
                    <a:pt x="585" y="7376"/>
                    <a:pt x="587" y="7379"/>
                    <a:pt x="589" y="7382"/>
                  </a:cubicBezTo>
                  <a:cubicBezTo>
                    <a:pt x="831" y="7837"/>
                    <a:pt x="1139" y="8248"/>
                    <a:pt x="1502" y="8605"/>
                  </a:cubicBezTo>
                  <a:cubicBezTo>
                    <a:pt x="1574" y="8677"/>
                    <a:pt x="1648" y="8743"/>
                    <a:pt x="1723" y="8810"/>
                  </a:cubicBezTo>
                  <a:cubicBezTo>
                    <a:pt x="1773" y="8854"/>
                    <a:pt x="1825" y="8901"/>
                    <a:pt x="1879" y="8941"/>
                  </a:cubicBezTo>
                  <a:cubicBezTo>
                    <a:pt x="1903" y="8961"/>
                    <a:pt x="1929" y="8981"/>
                    <a:pt x="1955" y="8999"/>
                  </a:cubicBezTo>
                  <a:cubicBezTo>
                    <a:pt x="2121" y="9129"/>
                    <a:pt x="2296" y="9249"/>
                    <a:pt x="2480" y="9355"/>
                  </a:cubicBezTo>
                  <a:cubicBezTo>
                    <a:pt x="2553" y="9399"/>
                    <a:pt x="2628" y="9442"/>
                    <a:pt x="2704" y="9479"/>
                  </a:cubicBezTo>
                  <a:cubicBezTo>
                    <a:pt x="2792" y="9526"/>
                    <a:pt x="2882" y="9569"/>
                    <a:pt x="2974" y="9611"/>
                  </a:cubicBezTo>
                  <a:cubicBezTo>
                    <a:pt x="3067" y="9651"/>
                    <a:pt x="3160" y="9690"/>
                    <a:pt x="3256" y="9726"/>
                  </a:cubicBezTo>
                  <a:cubicBezTo>
                    <a:pt x="3806" y="9934"/>
                    <a:pt x="4403" y="10048"/>
                    <a:pt x="5025" y="10048"/>
                  </a:cubicBezTo>
                  <a:cubicBezTo>
                    <a:pt x="5167" y="10048"/>
                    <a:pt x="5305" y="10042"/>
                    <a:pt x="5444" y="10029"/>
                  </a:cubicBezTo>
                  <a:cubicBezTo>
                    <a:pt x="5549" y="10021"/>
                    <a:pt x="5653" y="10011"/>
                    <a:pt x="5757" y="9993"/>
                  </a:cubicBezTo>
                  <a:cubicBezTo>
                    <a:pt x="5860" y="9979"/>
                    <a:pt x="5964" y="9962"/>
                    <a:pt x="6068" y="9940"/>
                  </a:cubicBezTo>
                  <a:cubicBezTo>
                    <a:pt x="6277" y="9897"/>
                    <a:pt x="6480" y="9839"/>
                    <a:pt x="6678" y="9770"/>
                  </a:cubicBezTo>
                  <a:cubicBezTo>
                    <a:pt x="6859" y="9589"/>
                    <a:pt x="7032" y="9407"/>
                    <a:pt x="7198" y="9223"/>
                  </a:cubicBezTo>
                  <a:cubicBezTo>
                    <a:pt x="7426" y="8968"/>
                    <a:pt x="7638" y="8707"/>
                    <a:pt x="7837" y="8443"/>
                  </a:cubicBezTo>
                  <a:lnTo>
                    <a:pt x="7837" y="8443"/>
                  </a:lnTo>
                  <a:cubicBezTo>
                    <a:pt x="7326" y="8862"/>
                    <a:pt x="6724" y="9171"/>
                    <a:pt x="6062" y="9329"/>
                  </a:cubicBezTo>
                  <a:cubicBezTo>
                    <a:pt x="5966" y="9354"/>
                    <a:pt x="5868" y="9373"/>
                    <a:pt x="5769" y="9390"/>
                  </a:cubicBezTo>
                  <a:cubicBezTo>
                    <a:pt x="5672" y="9407"/>
                    <a:pt x="5572" y="9420"/>
                    <a:pt x="5473" y="9429"/>
                  </a:cubicBezTo>
                  <a:cubicBezTo>
                    <a:pt x="5326" y="9445"/>
                    <a:pt x="5177" y="9452"/>
                    <a:pt x="5025" y="9452"/>
                  </a:cubicBezTo>
                  <a:cubicBezTo>
                    <a:pt x="4487" y="9452"/>
                    <a:pt x="3969" y="9357"/>
                    <a:pt x="3491" y="9178"/>
                  </a:cubicBezTo>
                  <a:cubicBezTo>
                    <a:pt x="3397" y="9145"/>
                    <a:pt x="3303" y="9106"/>
                    <a:pt x="3212" y="9065"/>
                  </a:cubicBezTo>
                  <a:cubicBezTo>
                    <a:pt x="3120" y="9023"/>
                    <a:pt x="3029" y="8977"/>
                    <a:pt x="2938" y="8930"/>
                  </a:cubicBezTo>
                  <a:cubicBezTo>
                    <a:pt x="2841" y="8876"/>
                    <a:pt x="2747" y="8821"/>
                    <a:pt x="2654" y="8764"/>
                  </a:cubicBezTo>
                  <a:cubicBezTo>
                    <a:pt x="2526" y="8680"/>
                    <a:pt x="2399" y="8592"/>
                    <a:pt x="2281" y="8498"/>
                  </a:cubicBezTo>
                  <a:lnTo>
                    <a:pt x="2281" y="8498"/>
                  </a:lnTo>
                  <a:cubicBezTo>
                    <a:pt x="2283" y="8495"/>
                    <a:pt x="2285" y="8493"/>
                    <a:pt x="2287" y="8491"/>
                  </a:cubicBezTo>
                  <a:cubicBezTo>
                    <a:pt x="2208" y="8429"/>
                    <a:pt x="2134" y="8367"/>
                    <a:pt x="2059" y="8297"/>
                  </a:cubicBezTo>
                  <a:lnTo>
                    <a:pt x="2057" y="8297"/>
                  </a:lnTo>
                  <a:cubicBezTo>
                    <a:pt x="1984" y="8231"/>
                    <a:pt x="1912" y="8160"/>
                    <a:pt x="1842" y="8088"/>
                  </a:cubicBezTo>
                  <a:cubicBezTo>
                    <a:pt x="1652" y="7890"/>
                    <a:pt x="1479" y="7675"/>
                    <a:pt x="1327" y="7444"/>
                  </a:cubicBezTo>
                  <a:cubicBezTo>
                    <a:pt x="1264" y="7349"/>
                    <a:pt x="1206" y="7249"/>
                    <a:pt x="1150" y="7148"/>
                  </a:cubicBezTo>
                  <a:cubicBezTo>
                    <a:pt x="1096" y="7049"/>
                    <a:pt x="1046" y="6950"/>
                    <a:pt x="998" y="6845"/>
                  </a:cubicBezTo>
                  <a:cubicBezTo>
                    <a:pt x="998" y="6844"/>
                    <a:pt x="998" y="6844"/>
                    <a:pt x="997" y="6842"/>
                  </a:cubicBezTo>
                  <a:lnTo>
                    <a:pt x="995" y="6839"/>
                  </a:lnTo>
                  <a:cubicBezTo>
                    <a:pt x="975" y="6799"/>
                    <a:pt x="958" y="6756"/>
                    <a:pt x="939" y="6712"/>
                  </a:cubicBezTo>
                  <a:cubicBezTo>
                    <a:pt x="914" y="6650"/>
                    <a:pt x="888" y="6587"/>
                    <a:pt x="867" y="6525"/>
                  </a:cubicBezTo>
                  <a:cubicBezTo>
                    <a:pt x="854" y="6491"/>
                    <a:pt x="844" y="6455"/>
                    <a:pt x="832" y="6424"/>
                  </a:cubicBezTo>
                  <a:cubicBezTo>
                    <a:pt x="828" y="6411"/>
                    <a:pt x="823" y="6399"/>
                    <a:pt x="820" y="6389"/>
                  </a:cubicBezTo>
                  <a:lnTo>
                    <a:pt x="820" y="6388"/>
                  </a:lnTo>
                  <a:cubicBezTo>
                    <a:pt x="800" y="6327"/>
                    <a:pt x="781" y="6268"/>
                    <a:pt x="766" y="6207"/>
                  </a:cubicBezTo>
                  <a:cubicBezTo>
                    <a:pt x="758" y="6183"/>
                    <a:pt x="753" y="6159"/>
                    <a:pt x="745" y="6135"/>
                  </a:cubicBezTo>
                  <a:cubicBezTo>
                    <a:pt x="727" y="6063"/>
                    <a:pt x="709" y="5988"/>
                    <a:pt x="695" y="5913"/>
                  </a:cubicBezTo>
                  <a:cubicBezTo>
                    <a:pt x="634" y="5624"/>
                    <a:pt x="604" y="5324"/>
                    <a:pt x="604" y="5018"/>
                  </a:cubicBezTo>
                  <a:cubicBezTo>
                    <a:pt x="604" y="4876"/>
                    <a:pt x="611" y="4738"/>
                    <a:pt x="623" y="4600"/>
                  </a:cubicBezTo>
                  <a:cubicBezTo>
                    <a:pt x="627" y="4570"/>
                    <a:pt x="628" y="4541"/>
                    <a:pt x="633" y="4511"/>
                  </a:cubicBezTo>
                  <a:cubicBezTo>
                    <a:pt x="644" y="4407"/>
                    <a:pt x="659" y="4309"/>
                    <a:pt x="678" y="4208"/>
                  </a:cubicBezTo>
                  <a:cubicBezTo>
                    <a:pt x="698" y="4104"/>
                    <a:pt x="719" y="4001"/>
                    <a:pt x="745" y="3902"/>
                  </a:cubicBezTo>
                  <a:cubicBezTo>
                    <a:pt x="787" y="3746"/>
                    <a:pt x="836" y="3591"/>
                    <a:pt x="894" y="3443"/>
                  </a:cubicBezTo>
                  <a:cubicBezTo>
                    <a:pt x="950" y="3298"/>
                    <a:pt x="1011" y="3157"/>
                    <a:pt x="1082" y="3020"/>
                  </a:cubicBezTo>
                  <a:cubicBezTo>
                    <a:pt x="1126" y="2930"/>
                    <a:pt x="1176" y="2841"/>
                    <a:pt x="1227" y="2754"/>
                  </a:cubicBezTo>
                  <a:cubicBezTo>
                    <a:pt x="1282" y="2665"/>
                    <a:pt x="1337" y="2578"/>
                    <a:pt x="1398" y="2493"/>
                  </a:cubicBezTo>
                  <a:cubicBezTo>
                    <a:pt x="1544" y="2284"/>
                    <a:pt x="1705" y="2089"/>
                    <a:pt x="1883" y="1908"/>
                  </a:cubicBezTo>
                  <a:cubicBezTo>
                    <a:pt x="1964" y="1826"/>
                    <a:pt x="2049" y="1748"/>
                    <a:pt x="2135" y="1672"/>
                  </a:cubicBezTo>
                  <a:cubicBezTo>
                    <a:pt x="2238" y="1582"/>
                    <a:pt x="2345" y="1498"/>
                    <a:pt x="2456" y="1418"/>
                  </a:cubicBezTo>
                  <a:lnTo>
                    <a:pt x="2456" y="1418"/>
                  </a:lnTo>
                  <a:cubicBezTo>
                    <a:pt x="2539" y="1359"/>
                    <a:pt x="2624" y="1302"/>
                    <a:pt x="2711" y="1249"/>
                  </a:cubicBezTo>
                  <a:cubicBezTo>
                    <a:pt x="2812" y="1187"/>
                    <a:pt x="2916" y="1127"/>
                    <a:pt x="3022" y="1075"/>
                  </a:cubicBezTo>
                  <a:cubicBezTo>
                    <a:pt x="3111" y="1029"/>
                    <a:pt x="3202" y="986"/>
                    <a:pt x="3293" y="947"/>
                  </a:cubicBezTo>
                  <a:cubicBezTo>
                    <a:pt x="3306" y="941"/>
                    <a:pt x="3321" y="935"/>
                    <a:pt x="3332" y="931"/>
                  </a:cubicBezTo>
                  <a:cubicBezTo>
                    <a:pt x="3341" y="927"/>
                    <a:pt x="3351" y="921"/>
                    <a:pt x="3358" y="920"/>
                  </a:cubicBezTo>
                  <a:cubicBezTo>
                    <a:pt x="3513" y="859"/>
                    <a:pt x="3666" y="804"/>
                    <a:pt x="3826" y="759"/>
                  </a:cubicBezTo>
                  <a:cubicBezTo>
                    <a:pt x="3873" y="746"/>
                    <a:pt x="3921" y="732"/>
                    <a:pt x="3969" y="722"/>
                  </a:cubicBezTo>
                  <a:cubicBezTo>
                    <a:pt x="3969" y="722"/>
                    <a:pt x="3969" y="722"/>
                    <a:pt x="3969" y="722"/>
                  </a:cubicBezTo>
                  <a:cubicBezTo>
                    <a:pt x="3969" y="722"/>
                    <a:pt x="3970" y="722"/>
                    <a:pt x="3970" y="722"/>
                  </a:cubicBezTo>
                  <a:cubicBezTo>
                    <a:pt x="4073" y="696"/>
                    <a:pt x="4178" y="674"/>
                    <a:pt x="4285" y="657"/>
                  </a:cubicBezTo>
                  <a:cubicBezTo>
                    <a:pt x="4337" y="647"/>
                    <a:pt x="4389" y="640"/>
                    <a:pt x="4441" y="632"/>
                  </a:cubicBezTo>
                  <a:cubicBezTo>
                    <a:pt x="4488" y="628"/>
                    <a:pt x="4535" y="621"/>
                    <a:pt x="4584" y="616"/>
                  </a:cubicBezTo>
                  <a:cubicBezTo>
                    <a:pt x="4686" y="608"/>
                    <a:pt x="4791" y="601"/>
                    <a:pt x="4895" y="596"/>
                  </a:cubicBezTo>
                  <a:cubicBezTo>
                    <a:pt x="4939" y="596"/>
                    <a:pt x="4982" y="595"/>
                    <a:pt x="5024" y="595"/>
                  </a:cubicBezTo>
                  <a:cubicBezTo>
                    <a:pt x="5082" y="595"/>
                    <a:pt x="5138" y="596"/>
                    <a:pt x="5194" y="599"/>
                  </a:cubicBezTo>
                  <a:lnTo>
                    <a:pt x="5203" y="599"/>
                  </a:lnTo>
                  <a:cubicBezTo>
                    <a:pt x="5401" y="608"/>
                    <a:pt x="5598" y="628"/>
                    <a:pt x="5789" y="661"/>
                  </a:cubicBezTo>
                  <a:cubicBezTo>
                    <a:pt x="5959" y="690"/>
                    <a:pt x="6125" y="730"/>
                    <a:pt x="6285" y="780"/>
                  </a:cubicBezTo>
                  <a:cubicBezTo>
                    <a:pt x="6388" y="810"/>
                    <a:pt x="6490" y="845"/>
                    <a:pt x="6592" y="882"/>
                  </a:cubicBezTo>
                  <a:cubicBezTo>
                    <a:pt x="6675" y="912"/>
                    <a:pt x="6758" y="947"/>
                    <a:pt x="6837" y="985"/>
                  </a:cubicBezTo>
                  <a:cubicBezTo>
                    <a:pt x="7053" y="1080"/>
                    <a:pt x="7260" y="1195"/>
                    <a:pt x="7456" y="1324"/>
                  </a:cubicBezTo>
                  <a:cubicBezTo>
                    <a:pt x="7537" y="1379"/>
                    <a:pt x="7615" y="1432"/>
                    <a:pt x="7693" y="1490"/>
                  </a:cubicBezTo>
                  <a:lnTo>
                    <a:pt x="7694" y="1491"/>
                  </a:lnTo>
                  <a:cubicBezTo>
                    <a:pt x="7749" y="1533"/>
                    <a:pt x="7801" y="1575"/>
                    <a:pt x="7855" y="1620"/>
                  </a:cubicBezTo>
                  <a:cubicBezTo>
                    <a:pt x="8028" y="1764"/>
                    <a:pt x="8192" y="1923"/>
                    <a:pt x="8342" y="2093"/>
                  </a:cubicBezTo>
                  <a:cubicBezTo>
                    <a:pt x="8366" y="2116"/>
                    <a:pt x="8386" y="2139"/>
                    <a:pt x="8406" y="2165"/>
                  </a:cubicBezTo>
                  <a:cubicBezTo>
                    <a:pt x="9058" y="2938"/>
                    <a:pt x="9454" y="3934"/>
                    <a:pt x="9454" y="5021"/>
                  </a:cubicBezTo>
                  <a:cubicBezTo>
                    <a:pt x="9454" y="5070"/>
                    <a:pt x="9453" y="5119"/>
                    <a:pt x="9453" y="5168"/>
                  </a:cubicBezTo>
                  <a:cubicBezTo>
                    <a:pt x="9546" y="4808"/>
                    <a:pt x="9614" y="4447"/>
                    <a:pt x="9658" y="4082"/>
                  </a:cubicBezTo>
                  <a:cubicBezTo>
                    <a:pt x="9692" y="3794"/>
                    <a:pt x="9712" y="3503"/>
                    <a:pt x="9714" y="3212"/>
                  </a:cubicBezTo>
                  <a:cubicBezTo>
                    <a:pt x="9642" y="3011"/>
                    <a:pt x="9549" y="2815"/>
                    <a:pt x="9448" y="2629"/>
                  </a:cubicBezTo>
                  <a:cubicBezTo>
                    <a:pt x="9359" y="2464"/>
                    <a:pt x="9261" y="2305"/>
                    <a:pt x="9157" y="2154"/>
                  </a:cubicBezTo>
                  <a:cubicBezTo>
                    <a:pt x="9021" y="1959"/>
                    <a:pt x="8872" y="1777"/>
                    <a:pt x="8712" y="1605"/>
                  </a:cubicBezTo>
                  <a:cubicBezTo>
                    <a:pt x="8680" y="1569"/>
                    <a:pt x="8644" y="1533"/>
                    <a:pt x="8610" y="1498"/>
                  </a:cubicBezTo>
                  <a:cubicBezTo>
                    <a:pt x="8533" y="1423"/>
                    <a:pt x="8455" y="1350"/>
                    <a:pt x="8376" y="1278"/>
                  </a:cubicBezTo>
                  <a:cubicBezTo>
                    <a:pt x="8223" y="1142"/>
                    <a:pt x="8064" y="1013"/>
                    <a:pt x="7896" y="899"/>
                  </a:cubicBezTo>
                  <a:cubicBezTo>
                    <a:pt x="7681" y="748"/>
                    <a:pt x="7455" y="615"/>
                    <a:pt x="7218" y="501"/>
                  </a:cubicBezTo>
                  <a:cubicBezTo>
                    <a:pt x="7218" y="501"/>
                    <a:pt x="7218" y="500"/>
                    <a:pt x="7218" y="500"/>
                  </a:cubicBezTo>
                  <a:cubicBezTo>
                    <a:pt x="7217" y="500"/>
                    <a:pt x="7217" y="500"/>
                    <a:pt x="7217" y="501"/>
                  </a:cubicBezTo>
                  <a:cubicBezTo>
                    <a:pt x="7131" y="458"/>
                    <a:pt x="7046" y="420"/>
                    <a:pt x="6958" y="384"/>
                  </a:cubicBezTo>
                  <a:cubicBezTo>
                    <a:pt x="6866" y="347"/>
                    <a:pt x="6772" y="310"/>
                    <a:pt x="6678" y="277"/>
                  </a:cubicBezTo>
                  <a:cubicBezTo>
                    <a:pt x="6635" y="263"/>
                    <a:pt x="6592" y="247"/>
                    <a:pt x="6548" y="234"/>
                  </a:cubicBezTo>
                  <a:cubicBezTo>
                    <a:pt x="6375" y="179"/>
                    <a:pt x="6200" y="133"/>
                    <a:pt x="6020" y="97"/>
                  </a:cubicBezTo>
                  <a:lnTo>
                    <a:pt x="6018" y="97"/>
                  </a:lnTo>
                  <a:cubicBezTo>
                    <a:pt x="5907" y="74"/>
                    <a:pt x="5796" y="58"/>
                    <a:pt x="5682" y="43"/>
                  </a:cubicBezTo>
                  <a:cubicBezTo>
                    <a:pt x="5673" y="40"/>
                    <a:pt x="5666" y="40"/>
                    <a:pt x="5659" y="39"/>
                  </a:cubicBezTo>
                  <a:cubicBezTo>
                    <a:pt x="5559" y="26"/>
                    <a:pt x="5460" y="17"/>
                    <a:pt x="5362" y="10"/>
                  </a:cubicBezTo>
                  <a:cubicBezTo>
                    <a:pt x="5349" y="10"/>
                    <a:pt x="5337" y="9"/>
                    <a:pt x="5327" y="9"/>
                  </a:cubicBezTo>
                  <a:cubicBezTo>
                    <a:pt x="5318" y="9"/>
                    <a:pt x="5311" y="9"/>
                    <a:pt x="5301" y="7"/>
                  </a:cubicBezTo>
                  <a:cubicBezTo>
                    <a:pt x="5219" y="2"/>
                    <a:pt x="5135" y="0"/>
                    <a:pt x="5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39"/>
            <p:cNvSpPr/>
            <p:nvPr/>
          </p:nvSpPr>
          <p:spPr>
            <a:xfrm>
              <a:off x="7317526" y="2353357"/>
              <a:ext cx="23227" cy="21305"/>
            </a:xfrm>
            <a:custGeom>
              <a:rect b="b" l="l" r="r" t="t"/>
              <a:pathLst>
                <a:path extrusionOk="0" h="1131" w="1233">
                  <a:moveTo>
                    <a:pt x="678" y="1"/>
                  </a:moveTo>
                  <a:cubicBezTo>
                    <a:pt x="542" y="1"/>
                    <a:pt x="406" y="56"/>
                    <a:pt x="308" y="165"/>
                  </a:cubicBezTo>
                  <a:cubicBezTo>
                    <a:pt x="264" y="215"/>
                    <a:pt x="220" y="266"/>
                    <a:pt x="177" y="319"/>
                  </a:cubicBezTo>
                  <a:cubicBezTo>
                    <a:pt x="1" y="531"/>
                    <a:pt x="34" y="846"/>
                    <a:pt x="246" y="1019"/>
                  </a:cubicBezTo>
                  <a:cubicBezTo>
                    <a:pt x="339" y="1094"/>
                    <a:pt x="451" y="1130"/>
                    <a:pt x="561" y="1130"/>
                  </a:cubicBezTo>
                  <a:cubicBezTo>
                    <a:pt x="705" y="1130"/>
                    <a:pt x="850" y="1067"/>
                    <a:pt x="949" y="950"/>
                  </a:cubicBezTo>
                  <a:cubicBezTo>
                    <a:pt x="980" y="911"/>
                    <a:pt x="1014" y="870"/>
                    <a:pt x="1047" y="833"/>
                  </a:cubicBezTo>
                  <a:cubicBezTo>
                    <a:pt x="1232" y="629"/>
                    <a:pt x="1216" y="313"/>
                    <a:pt x="1011" y="128"/>
                  </a:cubicBezTo>
                  <a:cubicBezTo>
                    <a:pt x="916" y="43"/>
                    <a:pt x="797" y="1"/>
                    <a:pt x="6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39"/>
            <p:cNvSpPr/>
            <p:nvPr/>
          </p:nvSpPr>
          <p:spPr>
            <a:xfrm>
              <a:off x="7303209" y="2382410"/>
              <a:ext cx="22699" cy="48507"/>
            </a:xfrm>
            <a:custGeom>
              <a:rect b="b" l="l" r="r" t="t"/>
              <a:pathLst>
                <a:path extrusionOk="0" h="2575" w="1205">
                  <a:moveTo>
                    <a:pt x="650" y="1"/>
                  </a:moveTo>
                  <a:cubicBezTo>
                    <a:pt x="429" y="1"/>
                    <a:pt x="227" y="149"/>
                    <a:pt x="169" y="373"/>
                  </a:cubicBezTo>
                  <a:cubicBezTo>
                    <a:pt x="16" y="960"/>
                    <a:pt x="0" y="1585"/>
                    <a:pt x="126" y="2179"/>
                  </a:cubicBezTo>
                  <a:cubicBezTo>
                    <a:pt x="176" y="2414"/>
                    <a:pt x="383" y="2574"/>
                    <a:pt x="614" y="2574"/>
                  </a:cubicBezTo>
                  <a:cubicBezTo>
                    <a:pt x="648" y="2574"/>
                    <a:pt x="682" y="2570"/>
                    <a:pt x="716" y="2566"/>
                  </a:cubicBezTo>
                  <a:cubicBezTo>
                    <a:pt x="985" y="2508"/>
                    <a:pt x="1156" y="2244"/>
                    <a:pt x="1100" y="1975"/>
                  </a:cubicBezTo>
                  <a:cubicBezTo>
                    <a:pt x="1006" y="1531"/>
                    <a:pt x="1019" y="1066"/>
                    <a:pt x="1133" y="625"/>
                  </a:cubicBezTo>
                  <a:cubicBezTo>
                    <a:pt x="1204" y="358"/>
                    <a:pt x="1042" y="86"/>
                    <a:pt x="778" y="18"/>
                  </a:cubicBezTo>
                  <a:cubicBezTo>
                    <a:pt x="735" y="6"/>
                    <a:pt x="692" y="1"/>
                    <a:pt x="65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39"/>
            <p:cNvSpPr/>
            <p:nvPr/>
          </p:nvSpPr>
          <p:spPr>
            <a:xfrm>
              <a:off x="7339189" y="2304724"/>
              <a:ext cx="111819" cy="66685"/>
            </a:xfrm>
            <a:custGeom>
              <a:rect b="b" l="l" r="r" t="t"/>
              <a:pathLst>
                <a:path extrusionOk="0" h="3540" w="5936">
                  <a:moveTo>
                    <a:pt x="3066" y="0"/>
                  </a:moveTo>
                  <a:cubicBezTo>
                    <a:pt x="2587" y="0"/>
                    <a:pt x="2191" y="287"/>
                    <a:pt x="2575" y="1019"/>
                  </a:cubicBezTo>
                  <a:cubicBezTo>
                    <a:pt x="2275" y="448"/>
                    <a:pt x="1834" y="241"/>
                    <a:pt x="1460" y="241"/>
                  </a:cubicBezTo>
                  <a:cubicBezTo>
                    <a:pt x="682" y="241"/>
                    <a:pt x="197" y="1141"/>
                    <a:pt x="1897" y="1526"/>
                  </a:cubicBezTo>
                  <a:cubicBezTo>
                    <a:pt x="1633" y="1467"/>
                    <a:pt x="1412" y="1441"/>
                    <a:pt x="1228" y="1441"/>
                  </a:cubicBezTo>
                  <a:cubicBezTo>
                    <a:pt x="1" y="1441"/>
                    <a:pt x="468" y="2601"/>
                    <a:pt x="1412" y="2601"/>
                  </a:cubicBezTo>
                  <a:cubicBezTo>
                    <a:pt x="1676" y="2601"/>
                    <a:pt x="1978" y="2510"/>
                    <a:pt x="2291" y="2277"/>
                  </a:cubicBezTo>
                  <a:lnTo>
                    <a:pt x="2291" y="2277"/>
                  </a:lnTo>
                  <a:cubicBezTo>
                    <a:pt x="1360" y="2973"/>
                    <a:pt x="2198" y="3540"/>
                    <a:pt x="2871" y="3540"/>
                  </a:cubicBezTo>
                  <a:cubicBezTo>
                    <a:pt x="3350" y="3540"/>
                    <a:pt x="3746" y="3253"/>
                    <a:pt x="3362" y="2521"/>
                  </a:cubicBezTo>
                  <a:lnTo>
                    <a:pt x="3362" y="2521"/>
                  </a:lnTo>
                  <a:cubicBezTo>
                    <a:pt x="3662" y="3092"/>
                    <a:pt x="4103" y="3299"/>
                    <a:pt x="4477" y="3299"/>
                  </a:cubicBezTo>
                  <a:cubicBezTo>
                    <a:pt x="5256" y="3299"/>
                    <a:pt x="5741" y="2399"/>
                    <a:pt x="4040" y="2014"/>
                  </a:cubicBezTo>
                  <a:lnTo>
                    <a:pt x="4040" y="2014"/>
                  </a:lnTo>
                  <a:cubicBezTo>
                    <a:pt x="4304" y="2074"/>
                    <a:pt x="4525" y="2100"/>
                    <a:pt x="4708" y="2100"/>
                  </a:cubicBezTo>
                  <a:cubicBezTo>
                    <a:pt x="5935" y="2100"/>
                    <a:pt x="5469" y="939"/>
                    <a:pt x="4526" y="939"/>
                  </a:cubicBezTo>
                  <a:cubicBezTo>
                    <a:pt x="4262" y="939"/>
                    <a:pt x="3960" y="1030"/>
                    <a:pt x="3648" y="1263"/>
                  </a:cubicBezTo>
                  <a:cubicBezTo>
                    <a:pt x="4579" y="568"/>
                    <a:pt x="3740" y="0"/>
                    <a:pt x="3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39"/>
            <p:cNvSpPr/>
            <p:nvPr/>
          </p:nvSpPr>
          <p:spPr>
            <a:xfrm>
              <a:off x="7342222" y="2299186"/>
              <a:ext cx="106940" cy="77855"/>
            </a:xfrm>
            <a:custGeom>
              <a:rect b="b" l="l" r="r" t="t"/>
              <a:pathLst>
                <a:path extrusionOk="0" h="4133" w="5677">
                  <a:moveTo>
                    <a:pt x="2896" y="588"/>
                  </a:moveTo>
                  <a:cubicBezTo>
                    <a:pt x="3051" y="588"/>
                    <a:pt x="3225" y="628"/>
                    <a:pt x="3364" y="697"/>
                  </a:cubicBezTo>
                  <a:cubicBezTo>
                    <a:pt x="3453" y="740"/>
                    <a:pt x="3526" y="795"/>
                    <a:pt x="3569" y="859"/>
                  </a:cubicBezTo>
                  <a:cubicBezTo>
                    <a:pt x="3583" y="880"/>
                    <a:pt x="3592" y="902"/>
                    <a:pt x="3595" y="925"/>
                  </a:cubicBezTo>
                  <a:cubicBezTo>
                    <a:pt x="3598" y="958"/>
                    <a:pt x="3589" y="994"/>
                    <a:pt x="3573" y="1029"/>
                  </a:cubicBezTo>
                  <a:cubicBezTo>
                    <a:pt x="3534" y="1111"/>
                    <a:pt x="3448" y="1198"/>
                    <a:pt x="3358" y="1270"/>
                  </a:cubicBezTo>
                  <a:cubicBezTo>
                    <a:pt x="3342" y="1285"/>
                    <a:pt x="3324" y="1299"/>
                    <a:pt x="3306" y="1312"/>
                  </a:cubicBezTo>
                  <a:cubicBezTo>
                    <a:pt x="3234" y="1365"/>
                    <a:pt x="3192" y="1448"/>
                    <a:pt x="3186" y="1531"/>
                  </a:cubicBezTo>
                  <a:cubicBezTo>
                    <a:pt x="3185" y="1537"/>
                    <a:pt x="3185" y="1544"/>
                    <a:pt x="3185" y="1552"/>
                  </a:cubicBezTo>
                  <a:cubicBezTo>
                    <a:pt x="3185" y="1565"/>
                    <a:pt x="3186" y="1579"/>
                    <a:pt x="3188" y="1592"/>
                  </a:cubicBezTo>
                  <a:cubicBezTo>
                    <a:pt x="3193" y="1637"/>
                    <a:pt x="3210" y="1682"/>
                    <a:pt x="3238" y="1722"/>
                  </a:cubicBezTo>
                  <a:lnTo>
                    <a:pt x="3238" y="1722"/>
                  </a:lnTo>
                  <a:cubicBezTo>
                    <a:pt x="3241" y="1727"/>
                    <a:pt x="3245" y="1732"/>
                    <a:pt x="3248" y="1736"/>
                  </a:cubicBezTo>
                  <a:cubicBezTo>
                    <a:pt x="3308" y="1815"/>
                    <a:pt x="3397" y="1856"/>
                    <a:pt x="3488" y="1856"/>
                  </a:cubicBezTo>
                  <a:cubicBezTo>
                    <a:pt x="3550" y="1856"/>
                    <a:pt x="3613" y="1837"/>
                    <a:pt x="3667" y="1797"/>
                  </a:cubicBezTo>
                  <a:cubicBezTo>
                    <a:pt x="3692" y="1777"/>
                    <a:pt x="3718" y="1761"/>
                    <a:pt x="3742" y="1745"/>
                  </a:cubicBezTo>
                  <a:cubicBezTo>
                    <a:pt x="3764" y="1729"/>
                    <a:pt x="3785" y="1716"/>
                    <a:pt x="3806" y="1703"/>
                  </a:cubicBezTo>
                  <a:cubicBezTo>
                    <a:pt x="3802" y="1702"/>
                    <a:pt x="3799" y="1702"/>
                    <a:pt x="3796" y="1701"/>
                  </a:cubicBezTo>
                  <a:lnTo>
                    <a:pt x="3796" y="1701"/>
                  </a:lnTo>
                  <a:cubicBezTo>
                    <a:pt x="3798" y="1700"/>
                    <a:pt x="3800" y="1699"/>
                    <a:pt x="3801" y="1697"/>
                  </a:cubicBezTo>
                  <a:cubicBezTo>
                    <a:pt x="3899" y="1640"/>
                    <a:pt x="3993" y="1599"/>
                    <a:pt x="4083" y="1570"/>
                  </a:cubicBezTo>
                  <a:cubicBezTo>
                    <a:pt x="4183" y="1539"/>
                    <a:pt x="4277" y="1525"/>
                    <a:pt x="4366" y="1525"/>
                  </a:cubicBezTo>
                  <a:cubicBezTo>
                    <a:pt x="4535" y="1525"/>
                    <a:pt x="4681" y="1577"/>
                    <a:pt x="4793" y="1653"/>
                  </a:cubicBezTo>
                  <a:cubicBezTo>
                    <a:pt x="4809" y="1671"/>
                    <a:pt x="4825" y="1682"/>
                    <a:pt x="4838" y="1695"/>
                  </a:cubicBezTo>
                  <a:cubicBezTo>
                    <a:pt x="4960" y="1797"/>
                    <a:pt x="5008" y="1918"/>
                    <a:pt x="4982" y="1972"/>
                  </a:cubicBezTo>
                  <a:cubicBezTo>
                    <a:pt x="4973" y="1992"/>
                    <a:pt x="4940" y="2019"/>
                    <a:pt x="4880" y="2044"/>
                  </a:cubicBezTo>
                  <a:cubicBezTo>
                    <a:pt x="4867" y="2050"/>
                    <a:pt x="4852" y="2054"/>
                    <a:pt x="4838" y="2058"/>
                  </a:cubicBezTo>
                  <a:cubicBezTo>
                    <a:pt x="4771" y="2080"/>
                    <a:pt x="4675" y="2095"/>
                    <a:pt x="4548" y="2095"/>
                  </a:cubicBezTo>
                  <a:cubicBezTo>
                    <a:pt x="4491" y="2095"/>
                    <a:pt x="4428" y="2092"/>
                    <a:pt x="4359" y="2086"/>
                  </a:cubicBezTo>
                  <a:cubicBezTo>
                    <a:pt x="4240" y="2076"/>
                    <a:pt x="4103" y="2054"/>
                    <a:pt x="3947" y="2018"/>
                  </a:cubicBezTo>
                  <a:cubicBezTo>
                    <a:pt x="3925" y="2012"/>
                    <a:pt x="3904" y="2010"/>
                    <a:pt x="3882" y="2010"/>
                  </a:cubicBezTo>
                  <a:cubicBezTo>
                    <a:pt x="3864" y="2010"/>
                    <a:pt x="3847" y="2012"/>
                    <a:pt x="3829" y="2015"/>
                  </a:cubicBezTo>
                  <a:lnTo>
                    <a:pt x="3827" y="2015"/>
                  </a:lnTo>
                  <a:cubicBezTo>
                    <a:pt x="3712" y="2035"/>
                    <a:pt x="3617" y="2122"/>
                    <a:pt x="3589" y="2242"/>
                  </a:cubicBezTo>
                  <a:cubicBezTo>
                    <a:pt x="3588" y="2250"/>
                    <a:pt x="3585" y="2258"/>
                    <a:pt x="3583" y="2266"/>
                  </a:cubicBezTo>
                  <a:cubicBezTo>
                    <a:pt x="3582" y="2281"/>
                    <a:pt x="3582" y="2294"/>
                    <a:pt x="3582" y="2308"/>
                  </a:cubicBezTo>
                  <a:cubicBezTo>
                    <a:pt x="3580" y="2444"/>
                    <a:pt x="3676" y="2568"/>
                    <a:pt x="3814" y="2598"/>
                  </a:cubicBezTo>
                  <a:cubicBezTo>
                    <a:pt x="4559" y="2769"/>
                    <a:pt x="4729" y="3014"/>
                    <a:pt x="4731" y="3086"/>
                  </a:cubicBezTo>
                  <a:cubicBezTo>
                    <a:pt x="4731" y="3147"/>
                    <a:pt x="4636" y="3235"/>
                    <a:pt x="4480" y="3275"/>
                  </a:cubicBezTo>
                  <a:cubicBezTo>
                    <a:pt x="4428" y="3288"/>
                    <a:pt x="4372" y="3296"/>
                    <a:pt x="4313" y="3296"/>
                  </a:cubicBezTo>
                  <a:cubicBezTo>
                    <a:pt x="4037" y="3296"/>
                    <a:pt x="3707" y="3135"/>
                    <a:pt x="3466" y="2676"/>
                  </a:cubicBezTo>
                  <a:cubicBezTo>
                    <a:pt x="3412" y="2574"/>
                    <a:pt x="3307" y="2516"/>
                    <a:pt x="3199" y="2516"/>
                  </a:cubicBezTo>
                  <a:cubicBezTo>
                    <a:pt x="3153" y="2516"/>
                    <a:pt x="3106" y="2527"/>
                    <a:pt x="3062" y="2549"/>
                  </a:cubicBezTo>
                  <a:cubicBezTo>
                    <a:pt x="2961" y="2604"/>
                    <a:pt x="2903" y="2706"/>
                    <a:pt x="2903" y="2815"/>
                  </a:cubicBezTo>
                  <a:cubicBezTo>
                    <a:pt x="2903" y="2862"/>
                    <a:pt x="2915" y="2909"/>
                    <a:pt x="2935" y="2953"/>
                  </a:cubicBezTo>
                  <a:cubicBezTo>
                    <a:pt x="3036" y="3145"/>
                    <a:pt x="3126" y="3391"/>
                    <a:pt x="2979" y="3477"/>
                  </a:cubicBezTo>
                  <a:cubicBezTo>
                    <a:pt x="2911" y="3517"/>
                    <a:pt x="2817" y="3535"/>
                    <a:pt x="2714" y="3535"/>
                  </a:cubicBezTo>
                  <a:cubicBezTo>
                    <a:pt x="2460" y="3535"/>
                    <a:pt x="2148" y="3425"/>
                    <a:pt x="2040" y="3264"/>
                  </a:cubicBezTo>
                  <a:cubicBezTo>
                    <a:pt x="1946" y="3124"/>
                    <a:pt x="2133" y="2939"/>
                    <a:pt x="2306" y="2809"/>
                  </a:cubicBezTo>
                  <a:cubicBezTo>
                    <a:pt x="2385" y="2751"/>
                    <a:pt x="2427" y="2660"/>
                    <a:pt x="2427" y="2569"/>
                  </a:cubicBezTo>
                  <a:cubicBezTo>
                    <a:pt x="2427" y="2509"/>
                    <a:pt x="2407" y="2445"/>
                    <a:pt x="2368" y="2390"/>
                  </a:cubicBezTo>
                  <a:cubicBezTo>
                    <a:pt x="2309" y="2312"/>
                    <a:pt x="2219" y="2271"/>
                    <a:pt x="2128" y="2271"/>
                  </a:cubicBezTo>
                  <a:cubicBezTo>
                    <a:pt x="2066" y="2271"/>
                    <a:pt x="2003" y="2290"/>
                    <a:pt x="1949" y="2330"/>
                  </a:cubicBezTo>
                  <a:cubicBezTo>
                    <a:pt x="1866" y="2390"/>
                    <a:pt x="1785" y="2441"/>
                    <a:pt x="1705" y="2481"/>
                  </a:cubicBezTo>
                  <a:cubicBezTo>
                    <a:pt x="1662" y="2503"/>
                    <a:pt x="1617" y="2520"/>
                    <a:pt x="1574" y="2538"/>
                  </a:cubicBezTo>
                  <a:cubicBezTo>
                    <a:pt x="1482" y="2569"/>
                    <a:pt x="1392" y="2588"/>
                    <a:pt x="1308" y="2595"/>
                  </a:cubicBezTo>
                  <a:cubicBezTo>
                    <a:pt x="1291" y="2596"/>
                    <a:pt x="1273" y="2597"/>
                    <a:pt x="1256" y="2597"/>
                  </a:cubicBezTo>
                  <a:cubicBezTo>
                    <a:pt x="1219" y="2597"/>
                    <a:pt x="1184" y="2594"/>
                    <a:pt x="1150" y="2590"/>
                  </a:cubicBezTo>
                  <a:lnTo>
                    <a:pt x="1148" y="2590"/>
                  </a:lnTo>
                  <a:lnTo>
                    <a:pt x="1147" y="2591"/>
                  </a:lnTo>
                  <a:cubicBezTo>
                    <a:pt x="1144" y="2591"/>
                    <a:pt x="1144" y="2591"/>
                    <a:pt x="1144" y="2590"/>
                  </a:cubicBezTo>
                  <a:cubicBezTo>
                    <a:pt x="1086" y="2584"/>
                    <a:pt x="1034" y="2569"/>
                    <a:pt x="985" y="2553"/>
                  </a:cubicBezTo>
                  <a:cubicBezTo>
                    <a:pt x="904" y="2525"/>
                    <a:pt x="833" y="2483"/>
                    <a:pt x="776" y="2434"/>
                  </a:cubicBezTo>
                  <a:cubicBezTo>
                    <a:pt x="667" y="2344"/>
                    <a:pt x="617" y="2237"/>
                    <a:pt x="627" y="2177"/>
                  </a:cubicBezTo>
                  <a:cubicBezTo>
                    <a:pt x="629" y="2169"/>
                    <a:pt x="630" y="2162"/>
                    <a:pt x="631" y="2156"/>
                  </a:cubicBezTo>
                  <a:cubicBezTo>
                    <a:pt x="650" y="2120"/>
                    <a:pt x="735" y="2061"/>
                    <a:pt x="935" y="2040"/>
                  </a:cubicBezTo>
                  <a:cubicBezTo>
                    <a:pt x="978" y="2035"/>
                    <a:pt x="1028" y="2032"/>
                    <a:pt x="1085" y="2032"/>
                  </a:cubicBezTo>
                  <a:cubicBezTo>
                    <a:pt x="1123" y="2032"/>
                    <a:pt x="1164" y="2034"/>
                    <a:pt x="1207" y="2037"/>
                  </a:cubicBezTo>
                  <a:cubicBezTo>
                    <a:pt x="1208" y="2037"/>
                    <a:pt x="1208" y="2037"/>
                    <a:pt x="1208" y="2037"/>
                  </a:cubicBezTo>
                  <a:lnTo>
                    <a:pt x="1208" y="2037"/>
                  </a:lnTo>
                  <a:lnTo>
                    <a:pt x="1206" y="2040"/>
                  </a:lnTo>
                  <a:cubicBezTo>
                    <a:pt x="1220" y="2041"/>
                    <a:pt x="1235" y="2041"/>
                    <a:pt x="1249" y="2042"/>
                  </a:cubicBezTo>
                  <a:cubicBezTo>
                    <a:pt x="1337" y="2051"/>
                    <a:pt x="1437" y="2066"/>
                    <a:pt x="1548" y="2086"/>
                  </a:cubicBezTo>
                  <a:cubicBezTo>
                    <a:pt x="1551" y="2087"/>
                    <a:pt x="1554" y="2087"/>
                    <a:pt x="1558" y="2087"/>
                  </a:cubicBezTo>
                  <a:cubicBezTo>
                    <a:pt x="1591" y="2094"/>
                    <a:pt x="1630" y="2105"/>
                    <a:pt x="1666" y="2112"/>
                  </a:cubicBezTo>
                  <a:cubicBezTo>
                    <a:pt x="1688" y="2117"/>
                    <a:pt x="1710" y="2119"/>
                    <a:pt x="1731" y="2119"/>
                  </a:cubicBezTo>
                  <a:cubicBezTo>
                    <a:pt x="1732" y="2119"/>
                    <a:pt x="1732" y="2119"/>
                    <a:pt x="1733" y="2119"/>
                  </a:cubicBezTo>
                  <a:lnTo>
                    <a:pt x="1733" y="2119"/>
                  </a:lnTo>
                  <a:cubicBezTo>
                    <a:pt x="1733" y="2119"/>
                    <a:pt x="1733" y="2119"/>
                    <a:pt x="1734" y="2119"/>
                  </a:cubicBezTo>
                  <a:cubicBezTo>
                    <a:pt x="1788" y="2119"/>
                    <a:pt x="1840" y="2104"/>
                    <a:pt x="1886" y="2077"/>
                  </a:cubicBezTo>
                  <a:cubicBezTo>
                    <a:pt x="1955" y="2037"/>
                    <a:pt x="2007" y="1970"/>
                    <a:pt x="2024" y="1885"/>
                  </a:cubicBezTo>
                  <a:cubicBezTo>
                    <a:pt x="2027" y="1878"/>
                    <a:pt x="2029" y="1871"/>
                    <a:pt x="2029" y="1863"/>
                  </a:cubicBezTo>
                  <a:cubicBezTo>
                    <a:pt x="2032" y="1848"/>
                    <a:pt x="2034" y="1833"/>
                    <a:pt x="2034" y="1819"/>
                  </a:cubicBezTo>
                  <a:cubicBezTo>
                    <a:pt x="2034" y="1818"/>
                    <a:pt x="2034" y="1818"/>
                    <a:pt x="2034" y="1818"/>
                  </a:cubicBezTo>
                  <a:lnTo>
                    <a:pt x="2034" y="1818"/>
                  </a:lnTo>
                  <a:cubicBezTo>
                    <a:pt x="2034" y="1818"/>
                    <a:pt x="2034" y="1817"/>
                    <a:pt x="2034" y="1817"/>
                  </a:cubicBezTo>
                  <a:cubicBezTo>
                    <a:pt x="2034" y="1780"/>
                    <a:pt x="2027" y="1741"/>
                    <a:pt x="2013" y="1708"/>
                  </a:cubicBezTo>
                  <a:cubicBezTo>
                    <a:pt x="1990" y="1653"/>
                    <a:pt x="1954" y="1607"/>
                    <a:pt x="1906" y="1572"/>
                  </a:cubicBezTo>
                  <a:cubicBezTo>
                    <a:pt x="1874" y="1550"/>
                    <a:pt x="1841" y="1534"/>
                    <a:pt x="1801" y="1524"/>
                  </a:cubicBezTo>
                  <a:cubicBezTo>
                    <a:pt x="1786" y="1521"/>
                    <a:pt x="1772" y="1517"/>
                    <a:pt x="1757" y="1516"/>
                  </a:cubicBezTo>
                  <a:lnTo>
                    <a:pt x="1756" y="1516"/>
                  </a:lnTo>
                  <a:cubicBezTo>
                    <a:pt x="1646" y="1488"/>
                    <a:pt x="1552" y="1462"/>
                    <a:pt x="1467" y="1433"/>
                  </a:cubicBezTo>
                  <a:cubicBezTo>
                    <a:pt x="1424" y="1416"/>
                    <a:pt x="1381" y="1402"/>
                    <a:pt x="1343" y="1387"/>
                  </a:cubicBezTo>
                  <a:cubicBezTo>
                    <a:pt x="1295" y="1368"/>
                    <a:pt x="1252" y="1350"/>
                    <a:pt x="1215" y="1332"/>
                  </a:cubicBezTo>
                  <a:cubicBezTo>
                    <a:pt x="1083" y="1267"/>
                    <a:pt x="999" y="1204"/>
                    <a:pt x="949" y="1152"/>
                  </a:cubicBezTo>
                  <a:cubicBezTo>
                    <a:pt x="927" y="1127"/>
                    <a:pt x="913" y="1109"/>
                    <a:pt x="903" y="1090"/>
                  </a:cubicBezTo>
                  <a:cubicBezTo>
                    <a:pt x="890" y="1068"/>
                    <a:pt x="884" y="1051"/>
                    <a:pt x="884" y="1038"/>
                  </a:cubicBezTo>
                  <a:cubicBezTo>
                    <a:pt x="884" y="1029"/>
                    <a:pt x="887" y="1019"/>
                    <a:pt x="890" y="1010"/>
                  </a:cubicBezTo>
                  <a:cubicBezTo>
                    <a:pt x="911" y="953"/>
                    <a:pt x="999" y="882"/>
                    <a:pt x="1134" y="849"/>
                  </a:cubicBezTo>
                  <a:cubicBezTo>
                    <a:pt x="1144" y="846"/>
                    <a:pt x="1157" y="843"/>
                    <a:pt x="1167" y="841"/>
                  </a:cubicBezTo>
                  <a:cubicBezTo>
                    <a:pt x="1210" y="832"/>
                    <a:pt x="1256" y="828"/>
                    <a:pt x="1303" y="828"/>
                  </a:cubicBezTo>
                  <a:cubicBezTo>
                    <a:pt x="1392" y="828"/>
                    <a:pt x="1487" y="845"/>
                    <a:pt x="1581" y="885"/>
                  </a:cubicBezTo>
                  <a:cubicBezTo>
                    <a:pt x="1671" y="921"/>
                    <a:pt x="1762" y="974"/>
                    <a:pt x="1850" y="1052"/>
                  </a:cubicBezTo>
                  <a:cubicBezTo>
                    <a:pt x="1851" y="1054"/>
                    <a:pt x="1855" y="1058"/>
                    <a:pt x="1858" y="1059"/>
                  </a:cubicBezTo>
                  <a:cubicBezTo>
                    <a:pt x="1942" y="1134"/>
                    <a:pt x="2021" y="1233"/>
                    <a:pt x="2095" y="1354"/>
                  </a:cubicBezTo>
                  <a:cubicBezTo>
                    <a:pt x="2097" y="1357"/>
                    <a:pt x="2101" y="1361"/>
                    <a:pt x="2101" y="1364"/>
                  </a:cubicBezTo>
                  <a:cubicBezTo>
                    <a:pt x="2117" y="1391"/>
                    <a:pt x="2133" y="1419"/>
                    <a:pt x="2147" y="1448"/>
                  </a:cubicBezTo>
                  <a:cubicBezTo>
                    <a:pt x="2170" y="1491"/>
                    <a:pt x="2202" y="1524"/>
                    <a:pt x="2238" y="1550"/>
                  </a:cubicBezTo>
                  <a:cubicBezTo>
                    <a:pt x="2241" y="1553"/>
                    <a:pt x="2244" y="1555"/>
                    <a:pt x="2248" y="1557"/>
                  </a:cubicBezTo>
                  <a:lnTo>
                    <a:pt x="2248" y="1557"/>
                  </a:lnTo>
                  <a:cubicBezTo>
                    <a:pt x="2245" y="1557"/>
                    <a:pt x="2242" y="1557"/>
                    <a:pt x="2239" y="1557"/>
                  </a:cubicBezTo>
                  <a:cubicBezTo>
                    <a:pt x="2290" y="1594"/>
                    <a:pt x="2351" y="1614"/>
                    <a:pt x="2414" y="1614"/>
                  </a:cubicBezTo>
                  <a:cubicBezTo>
                    <a:pt x="2461" y="1614"/>
                    <a:pt x="2509" y="1603"/>
                    <a:pt x="2554" y="1581"/>
                  </a:cubicBezTo>
                  <a:cubicBezTo>
                    <a:pt x="2567" y="1573"/>
                    <a:pt x="2580" y="1565"/>
                    <a:pt x="2593" y="1555"/>
                  </a:cubicBezTo>
                  <a:cubicBezTo>
                    <a:pt x="2590" y="1554"/>
                    <a:pt x="2587" y="1554"/>
                    <a:pt x="2583" y="1554"/>
                  </a:cubicBezTo>
                  <a:lnTo>
                    <a:pt x="2583" y="1554"/>
                  </a:lnTo>
                  <a:cubicBezTo>
                    <a:pt x="2586" y="1552"/>
                    <a:pt x="2589" y="1551"/>
                    <a:pt x="2592" y="1549"/>
                  </a:cubicBezTo>
                  <a:cubicBezTo>
                    <a:pt x="2638" y="1514"/>
                    <a:pt x="2672" y="1466"/>
                    <a:pt x="2690" y="1416"/>
                  </a:cubicBezTo>
                  <a:cubicBezTo>
                    <a:pt x="2703" y="1383"/>
                    <a:pt x="2710" y="1344"/>
                    <a:pt x="2710" y="1308"/>
                  </a:cubicBezTo>
                  <a:cubicBezTo>
                    <a:pt x="2710" y="1277"/>
                    <a:pt x="2704" y="1247"/>
                    <a:pt x="2696" y="1218"/>
                  </a:cubicBezTo>
                  <a:cubicBezTo>
                    <a:pt x="2691" y="1202"/>
                    <a:pt x="2685" y="1185"/>
                    <a:pt x="2675" y="1171"/>
                  </a:cubicBezTo>
                  <a:cubicBezTo>
                    <a:pt x="2665" y="1152"/>
                    <a:pt x="2652" y="1130"/>
                    <a:pt x="2644" y="1106"/>
                  </a:cubicBezTo>
                  <a:cubicBezTo>
                    <a:pt x="2617" y="1054"/>
                    <a:pt x="2595" y="999"/>
                    <a:pt x="2580" y="946"/>
                  </a:cubicBezTo>
                  <a:lnTo>
                    <a:pt x="2580" y="946"/>
                  </a:lnTo>
                  <a:cubicBezTo>
                    <a:pt x="2581" y="946"/>
                    <a:pt x="2582" y="946"/>
                    <a:pt x="2583" y="945"/>
                  </a:cubicBezTo>
                  <a:cubicBezTo>
                    <a:pt x="2570" y="904"/>
                    <a:pt x="2561" y="865"/>
                    <a:pt x="2561" y="828"/>
                  </a:cubicBezTo>
                  <a:lnTo>
                    <a:pt x="2558" y="833"/>
                  </a:lnTo>
                  <a:lnTo>
                    <a:pt x="2558" y="833"/>
                  </a:lnTo>
                  <a:cubicBezTo>
                    <a:pt x="2557" y="830"/>
                    <a:pt x="2557" y="826"/>
                    <a:pt x="2557" y="823"/>
                  </a:cubicBezTo>
                  <a:cubicBezTo>
                    <a:pt x="2556" y="813"/>
                    <a:pt x="2556" y="801"/>
                    <a:pt x="2556" y="792"/>
                  </a:cubicBezTo>
                  <a:cubicBezTo>
                    <a:pt x="2557" y="730"/>
                    <a:pt x="2579" y="678"/>
                    <a:pt x="2631" y="647"/>
                  </a:cubicBezTo>
                  <a:cubicBezTo>
                    <a:pt x="2658" y="629"/>
                    <a:pt x="2690" y="615"/>
                    <a:pt x="2726" y="608"/>
                  </a:cubicBezTo>
                  <a:cubicBezTo>
                    <a:pt x="2777" y="594"/>
                    <a:pt x="2835" y="588"/>
                    <a:pt x="2896" y="588"/>
                  </a:cubicBezTo>
                  <a:close/>
                  <a:moveTo>
                    <a:pt x="2895" y="0"/>
                  </a:moveTo>
                  <a:cubicBezTo>
                    <a:pt x="2875" y="0"/>
                    <a:pt x="2855" y="1"/>
                    <a:pt x="2836" y="1"/>
                  </a:cubicBezTo>
                  <a:cubicBezTo>
                    <a:pt x="2648" y="9"/>
                    <a:pt x="2472" y="52"/>
                    <a:pt x="2328" y="138"/>
                  </a:cubicBezTo>
                  <a:cubicBezTo>
                    <a:pt x="2302" y="156"/>
                    <a:pt x="2263" y="179"/>
                    <a:pt x="2225" y="215"/>
                  </a:cubicBezTo>
                  <a:cubicBezTo>
                    <a:pt x="2160" y="268"/>
                    <a:pt x="2089" y="348"/>
                    <a:pt x="2037" y="455"/>
                  </a:cubicBezTo>
                  <a:cubicBezTo>
                    <a:pt x="2021" y="444"/>
                    <a:pt x="2003" y="434"/>
                    <a:pt x="1987" y="424"/>
                  </a:cubicBezTo>
                  <a:cubicBezTo>
                    <a:pt x="1967" y="411"/>
                    <a:pt x="1948" y="401"/>
                    <a:pt x="1926" y="391"/>
                  </a:cubicBezTo>
                  <a:cubicBezTo>
                    <a:pt x="1851" y="354"/>
                    <a:pt x="1776" y="323"/>
                    <a:pt x="1704" y="302"/>
                  </a:cubicBezTo>
                  <a:cubicBezTo>
                    <a:pt x="1691" y="296"/>
                    <a:pt x="1676" y="293"/>
                    <a:pt x="1662" y="289"/>
                  </a:cubicBezTo>
                  <a:cubicBezTo>
                    <a:pt x="1652" y="286"/>
                    <a:pt x="1639" y="281"/>
                    <a:pt x="1630" y="280"/>
                  </a:cubicBezTo>
                  <a:cubicBezTo>
                    <a:pt x="1539" y="257"/>
                    <a:pt x="1450" y="244"/>
                    <a:pt x="1365" y="240"/>
                  </a:cubicBezTo>
                  <a:cubicBezTo>
                    <a:pt x="1344" y="239"/>
                    <a:pt x="1324" y="238"/>
                    <a:pt x="1303" y="238"/>
                  </a:cubicBezTo>
                  <a:cubicBezTo>
                    <a:pt x="1214" y="238"/>
                    <a:pt x="1128" y="246"/>
                    <a:pt x="1047" y="264"/>
                  </a:cubicBezTo>
                  <a:cubicBezTo>
                    <a:pt x="1027" y="267"/>
                    <a:pt x="1010" y="271"/>
                    <a:pt x="991" y="276"/>
                  </a:cubicBezTo>
                  <a:cubicBezTo>
                    <a:pt x="910" y="296"/>
                    <a:pt x="833" y="325"/>
                    <a:pt x="764" y="359"/>
                  </a:cubicBezTo>
                  <a:cubicBezTo>
                    <a:pt x="663" y="410"/>
                    <a:pt x="574" y="472"/>
                    <a:pt x="501" y="547"/>
                  </a:cubicBezTo>
                  <a:cubicBezTo>
                    <a:pt x="370" y="683"/>
                    <a:pt x="292" y="850"/>
                    <a:pt x="289" y="1032"/>
                  </a:cubicBezTo>
                  <a:lnTo>
                    <a:pt x="289" y="1052"/>
                  </a:lnTo>
                  <a:cubicBezTo>
                    <a:pt x="291" y="1130"/>
                    <a:pt x="305" y="1225"/>
                    <a:pt x="350" y="1326"/>
                  </a:cubicBezTo>
                  <a:cubicBezTo>
                    <a:pt x="367" y="1363"/>
                    <a:pt x="386" y="1402"/>
                    <a:pt x="413" y="1441"/>
                  </a:cubicBezTo>
                  <a:cubicBezTo>
                    <a:pt x="435" y="1472"/>
                    <a:pt x="461" y="1507"/>
                    <a:pt x="490" y="1539"/>
                  </a:cubicBezTo>
                  <a:cubicBezTo>
                    <a:pt x="396" y="1579"/>
                    <a:pt x="321" y="1630"/>
                    <a:pt x="263" y="1682"/>
                  </a:cubicBezTo>
                  <a:cubicBezTo>
                    <a:pt x="253" y="1689"/>
                    <a:pt x="245" y="1697"/>
                    <a:pt x="234" y="1708"/>
                  </a:cubicBezTo>
                  <a:lnTo>
                    <a:pt x="234" y="1709"/>
                  </a:lnTo>
                  <a:cubicBezTo>
                    <a:pt x="169" y="1770"/>
                    <a:pt x="126" y="1837"/>
                    <a:pt x="97" y="1897"/>
                  </a:cubicBezTo>
                  <a:cubicBezTo>
                    <a:pt x="89" y="1917"/>
                    <a:pt x="80" y="1936"/>
                    <a:pt x="73" y="1954"/>
                  </a:cubicBezTo>
                  <a:cubicBezTo>
                    <a:pt x="1" y="2138"/>
                    <a:pt x="18" y="2347"/>
                    <a:pt x="112" y="2540"/>
                  </a:cubicBezTo>
                  <a:cubicBezTo>
                    <a:pt x="174" y="2669"/>
                    <a:pt x="269" y="2792"/>
                    <a:pt x="396" y="2896"/>
                  </a:cubicBezTo>
                  <a:cubicBezTo>
                    <a:pt x="465" y="2953"/>
                    <a:pt x="545" y="3008"/>
                    <a:pt x="636" y="3051"/>
                  </a:cubicBezTo>
                  <a:cubicBezTo>
                    <a:pt x="725" y="3098"/>
                    <a:pt x="826" y="3134"/>
                    <a:pt x="935" y="3160"/>
                  </a:cubicBezTo>
                  <a:cubicBezTo>
                    <a:pt x="1036" y="3183"/>
                    <a:pt x="1145" y="3196"/>
                    <a:pt x="1261" y="3196"/>
                  </a:cubicBezTo>
                  <a:cubicBezTo>
                    <a:pt x="1267" y="3196"/>
                    <a:pt x="1273" y="3196"/>
                    <a:pt x="1280" y="3196"/>
                  </a:cubicBezTo>
                  <a:cubicBezTo>
                    <a:pt x="1324" y="3196"/>
                    <a:pt x="1372" y="3191"/>
                    <a:pt x="1418" y="3187"/>
                  </a:cubicBezTo>
                  <a:cubicBezTo>
                    <a:pt x="1421" y="3382"/>
                    <a:pt x="1502" y="3529"/>
                    <a:pt x="1547" y="3599"/>
                  </a:cubicBezTo>
                  <a:cubicBezTo>
                    <a:pt x="1769" y="3931"/>
                    <a:pt x="2261" y="4133"/>
                    <a:pt x="2713" y="4133"/>
                  </a:cubicBezTo>
                  <a:cubicBezTo>
                    <a:pt x="2924" y="4133"/>
                    <a:pt x="3124" y="4089"/>
                    <a:pt x="3286" y="3993"/>
                  </a:cubicBezTo>
                  <a:cubicBezTo>
                    <a:pt x="3357" y="3952"/>
                    <a:pt x="3492" y="3853"/>
                    <a:pt x="3579" y="3678"/>
                  </a:cubicBezTo>
                  <a:cubicBezTo>
                    <a:pt x="3825" y="3831"/>
                    <a:pt x="4083" y="3894"/>
                    <a:pt x="4317" y="3894"/>
                  </a:cubicBezTo>
                  <a:cubicBezTo>
                    <a:pt x="4427" y="3894"/>
                    <a:pt x="4532" y="3880"/>
                    <a:pt x="4628" y="3855"/>
                  </a:cubicBezTo>
                  <a:cubicBezTo>
                    <a:pt x="5053" y="3750"/>
                    <a:pt x="5334" y="3437"/>
                    <a:pt x="5329" y="3080"/>
                  </a:cubicBezTo>
                  <a:cubicBezTo>
                    <a:pt x="5329" y="3036"/>
                    <a:pt x="5323" y="2985"/>
                    <a:pt x="5308" y="2927"/>
                  </a:cubicBezTo>
                  <a:cubicBezTo>
                    <a:pt x="5305" y="2910"/>
                    <a:pt x="5300" y="2894"/>
                    <a:pt x="5294" y="2877"/>
                  </a:cubicBezTo>
                  <a:cubicBezTo>
                    <a:pt x="5265" y="2786"/>
                    <a:pt x="5214" y="2689"/>
                    <a:pt x="5128" y="2591"/>
                  </a:cubicBezTo>
                  <a:cubicBezTo>
                    <a:pt x="5174" y="2571"/>
                    <a:pt x="5214" y="2549"/>
                    <a:pt x="5251" y="2526"/>
                  </a:cubicBezTo>
                  <a:cubicBezTo>
                    <a:pt x="5275" y="2513"/>
                    <a:pt x="5294" y="2499"/>
                    <a:pt x="5313" y="2483"/>
                  </a:cubicBezTo>
                  <a:cubicBezTo>
                    <a:pt x="5388" y="2425"/>
                    <a:pt x="5443" y="2364"/>
                    <a:pt x="5480" y="2304"/>
                  </a:cubicBezTo>
                  <a:cubicBezTo>
                    <a:pt x="5492" y="2288"/>
                    <a:pt x="5500" y="2272"/>
                    <a:pt x="5508" y="2258"/>
                  </a:cubicBezTo>
                  <a:cubicBezTo>
                    <a:pt x="5513" y="2249"/>
                    <a:pt x="5516" y="2242"/>
                    <a:pt x="5521" y="2234"/>
                  </a:cubicBezTo>
                  <a:cubicBezTo>
                    <a:pt x="5676" y="1917"/>
                    <a:pt x="5558" y="1514"/>
                    <a:pt x="5220" y="1234"/>
                  </a:cubicBezTo>
                  <a:cubicBezTo>
                    <a:pt x="5014" y="1064"/>
                    <a:pt x="4713" y="935"/>
                    <a:pt x="4360" y="935"/>
                  </a:cubicBezTo>
                  <a:cubicBezTo>
                    <a:pt x="4306" y="935"/>
                    <a:pt x="4251" y="938"/>
                    <a:pt x="4195" y="944"/>
                  </a:cubicBezTo>
                  <a:cubicBezTo>
                    <a:pt x="4194" y="839"/>
                    <a:pt x="4172" y="749"/>
                    <a:pt x="4143" y="675"/>
                  </a:cubicBezTo>
                  <a:cubicBezTo>
                    <a:pt x="4117" y="612"/>
                    <a:pt x="4089" y="563"/>
                    <a:pt x="4067" y="533"/>
                  </a:cubicBezTo>
                  <a:cubicBezTo>
                    <a:pt x="4041" y="492"/>
                    <a:pt x="4012" y="456"/>
                    <a:pt x="3979" y="423"/>
                  </a:cubicBezTo>
                  <a:cubicBezTo>
                    <a:pt x="3907" y="343"/>
                    <a:pt x="3819" y="276"/>
                    <a:pt x="3719" y="218"/>
                  </a:cubicBezTo>
                  <a:lnTo>
                    <a:pt x="3718" y="218"/>
                  </a:lnTo>
                  <a:cubicBezTo>
                    <a:pt x="3653" y="179"/>
                    <a:pt x="3583" y="146"/>
                    <a:pt x="3511" y="117"/>
                  </a:cubicBezTo>
                  <a:cubicBezTo>
                    <a:pt x="3410" y="78"/>
                    <a:pt x="3306" y="48"/>
                    <a:pt x="3198" y="27"/>
                  </a:cubicBezTo>
                  <a:lnTo>
                    <a:pt x="3196" y="27"/>
                  </a:lnTo>
                  <a:cubicBezTo>
                    <a:pt x="3095" y="9"/>
                    <a:pt x="2993" y="0"/>
                    <a:pt x="28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39"/>
            <p:cNvSpPr/>
            <p:nvPr/>
          </p:nvSpPr>
          <p:spPr>
            <a:xfrm>
              <a:off x="6693082" y="2012215"/>
              <a:ext cx="289947" cy="174982"/>
            </a:xfrm>
            <a:custGeom>
              <a:rect b="b" l="l" r="r" t="t"/>
              <a:pathLst>
                <a:path extrusionOk="0" h="9289" w="15392">
                  <a:moveTo>
                    <a:pt x="6175" y="1"/>
                  </a:moveTo>
                  <a:cubicBezTo>
                    <a:pt x="6108" y="1"/>
                    <a:pt x="6040" y="4"/>
                    <a:pt x="5972" y="12"/>
                  </a:cubicBezTo>
                  <a:cubicBezTo>
                    <a:pt x="5524" y="67"/>
                    <a:pt x="5067" y="57"/>
                    <a:pt x="4632" y="164"/>
                  </a:cubicBezTo>
                  <a:cubicBezTo>
                    <a:pt x="4152" y="284"/>
                    <a:pt x="3759" y="572"/>
                    <a:pt x="3350" y="746"/>
                  </a:cubicBezTo>
                  <a:cubicBezTo>
                    <a:pt x="2891" y="940"/>
                    <a:pt x="2584" y="1275"/>
                    <a:pt x="2223" y="1527"/>
                  </a:cubicBezTo>
                  <a:cubicBezTo>
                    <a:pt x="1810" y="1814"/>
                    <a:pt x="1275" y="1886"/>
                    <a:pt x="1003" y="2228"/>
                  </a:cubicBezTo>
                  <a:cubicBezTo>
                    <a:pt x="694" y="2618"/>
                    <a:pt x="650" y="3100"/>
                    <a:pt x="538" y="3534"/>
                  </a:cubicBezTo>
                  <a:cubicBezTo>
                    <a:pt x="424" y="3986"/>
                    <a:pt x="0" y="4494"/>
                    <a:pt x="118" y="4965"/>
                  </a:cubicBezTo>
                  <a:cubicBezTo>
                    <a:pt x="222" y="5386"/>
                    <a:pt x="847" y="5639"/>
                    <a:pt x="1150" y="6052"/>
                  </a:cubicBezTo>
                  <a:cubicBezTo>
                    <a:pt x="1406" y="6400"/>
                    <a:pt x="1484" y="6950"/>
                    <a:pt x="1848" y="7243"/>
                  </a:cubicBezTo>
                  <a:cubicBezTo>
                    <a:pt x="2184" y="7513"/>
                    <a:pt x="2620" y="7718"/>
                    <a:pt x="3030" y="7936"/>
                  </a:cubicBezTo>
                  <a:cubicBezTo>
                    <a:pt x="3414" y="8141"/>
                    <a:pt x="3845" y="8309"/>
                    <a:pt x="4280" y="8464"/>
                  </a:cubicBezTo>
                  <a:cubicBezTo>
                    <a:pt x="4694" y="8613"/>
                    <a:pt x="5181" y="8540"/>
                    <a:pt x="5627" y="8641"/>
                  </a:cubicBezTo>
                  <a:cubicBezTo>
                    <a:pt x="6058" y="8738"/>
                    <a:pt x="6457" y="9108"/>
                    <a:pt x="6907" y="9157"/>
                  </a:cubicBezTo>
                  <a:cubicBezTo>
                    <a:pt x="7343" y="9204"/>
                    <a:pt x="7804" y="9288"/>
                    <a:pt x="8248" y="9288"/>
                  </a:cubicBezTo>
                  <a:cubicBezTo>
                    <a:pt x="8255" y="9288"/>
                    <a:pt x="8262" y="9288"/>
                    <a:pt x="8270" y="9288"/>
                  </a:cubicBezTo>
                  <a:cubicBezTo>
                    <a:pt x="8719" y="9287"/>
                    <a:pt x="9195" y="9269"/>
                    <a:pt x="9641" y="9216"/>
                  </a:cubicBezTo>
                  <a:cubicBezTo>
                    <a:pt x="10089" y="9164"/>
                    <a:pt x="10562" y="9082"/>
                    <a:pt x="10995" y="8973"/>
                  </a:cubicBezTo>
                  <a:cubicBezTo>
                    <a:pt x="11476" y="8854"/>
                    <a:pt x="11798" y="8314"/>
                    <a:pt x="12205" y="8141"/>
                  </a:cubicBezTo>
                  <a:cubicBezTo>
                    <a:pt x="12665" y="7946"/>
                    <a:pt x="12983" y="7641"/>
                    <a:pt x="13344" y="7390"/>
                  </a:cubicBezTo>
                  <a:cubicBezTo>
                    <a:pt x="13757" y="7104"/>
                    <a:pt x="14268" y="7018"/>
                    <a:pt x="14540" y="6674"/>
                  </a:cubicBezTo>
                  <a:cubicBezTo>
                    <a:pt x="14849" y="6284"/>
                    <a:pt x="15167" y="5889"/>
                    <a:pt x="15277" y="5453"/>
                  </a:cubicBezTo>
                  <a:cubicBezTo>
                    <a:pt x="15392" y="5000"/>
                    <a:pt x="15154" y="4536"/>
                    <a:pt x="15037" y="4066"/>
                  </a:cubicBezTo>
                  <a:cubicBezTo>
                    <a:pt x="14932" y="3644"/>
                    <a:pt x="14659" y="3340"/>
                    <a:pt x="14354" y="2927"/>
                  </a:cubicBezTo>
                  <a:cubicBezTo>
                    <a:pt x="14099" y="2579"/>
                    <a:pt x="14113" y="1951"/>
                    <a:pt x="13749" y="1658"/>
                  </a:cubicBezTo>
                  <a:cubicBezTo>
                    <a:pt x="13414" y="1388"/>
                    <a:pt x="12808" y="1489"/>
                    <a:pt x="12398" y="1268"/>
                  </a:cubicBezTo>
                  <a:cubicBezTo>
                    <a:pt x="12014" y="1063"/>
                    <a:pt x="11611" y="948"/>
                    <a:pt x="11178" y="792"/>
                  </a:cubicBezTo>
                  <a:cubicBezTo>
                    <a:pt x="10766" y="645"/>
                    <a:pt x="10434" y="222"/>
                    <a:pt x="9988" y="122"/>
                  </a:cubicBezTo>
                  <a:cubicBezTo>
                    <a:pt x="9897" y="102"/>
                    <a:pt x="9805" y="94"/>
                    <a:pt x="9711" y="94"/>
                  </a:cubicBezTo>
                  <a:cubicBezTo>
                    <a:pt x="9410" y="94"/>
                    <a:pt x="9095" y="174"/>
                    <a:pt x="8789" y="174"/>
                  </a:cubicBezTo>
                  <a:cubicBezTo>
                    <a:pt x="8735" y="174"/>
                    <a:pt x="8681" y="171"/>
                    <a:pt x="8628" y="165"/>
                  </a:cubicBezTo>
                  <a:cubicBezTo>
                    <a:pt x="8214" y="121"/>
                    <a:pt x="7818" y="103"/>
                    <a:pt x="7403" y="103"/>
                  </a:cubicBezTo>
                  <a:cubicBezTo>
                    <a:pt x="7372" y="103"/>
                    <a:pt x="7340" y="103"/>
                    <a:pt x="7308" y="103"/>
                  </a:cubicBezTo>
                  <a:cubicBezTo>
                    <a:pt x="7306" y="103"/>
                    <a:pt x="7304" y="103"/>
                    <a:pt x="7302" y="103"/>
                  </a:cubicBezTo>
                  <a:cubicBezTo>
                    <a:pt x="6925" y="103"/>
                    <a:pt x="6550" y="1"/>
                    <a:pt x="6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39"/>
            <p:cNvSpPr/>
            <p:nvPr/>
          </p:nvSpPr>
          <p:spPr>
            <a:xfrm>
              <a:off x="6687958" y="2006621"/>
              <a:ext cx="300383" cy="186303"/>
            </a:xfrm>
            <a:custGeom>
              <a:rect b="b" l="l" r="r" t="t"/>
              <a:pathLst>
                <a:path extrusionOk="0" h="9890" w="15946">
                  <a:moveTo>
                    <a:pt x="6443" y="598"/>
                  </a:moveTo>
                  <a:cubicBezTo>
                    <a:pt x="6609" y="598"/>
                    <a:pt x="6781" y="621"/>
                    <a:pt x="6961" y="647"/>
                  </a:cubicBezTo>
                  <a:cubicBezTo>
                    <a:pt x="7150" y="672"/>
                    <a:pt x="7344" y="701"/>
                    <a:pt x="7546" y="701"/>
                  </a:cubicBezTo>
                  <a:cubicBezTo>
                    <a:pt x="7556" y="701"/>
                    <a:pt x="7565" y="701"/>
                    <a:pt x="7575" y="700"/>
                  </a:cubicBezTo>
                  <a:cubicBezTo>
                    <a:pt x="7603" y="700"/>
                    <a:pt x="7630" y="700"/>
                    <a:pt x="7658" y="700"/>
                  </a:cubicBezTo>
                  <a:cubicBezTo>
                    <a:pt x="8098" y="700"/>
                    <a:pt x="8480" y="722"/>
                    <a:pt x="8861" y="763"/>
                  </a:cubicBezTo>
                  <a:cubicBezTo>
                    <a:pt x="8925" y="769"/>
                    <a:pt x="8988" y="772"/>
                    <a:pt x="9051" y="772"/>
                  </a:cubicBezTo>
                  <a:cubicBezTo>
                    <a:pt x="9224" y="772"/>
                    <a:pt x="9392" y="750"/>
                    <a:pt x="9558" y="729"/>
                  </a:cubicBezTo>
                  <a:cubicBezTo>
                    <a:pt x="9705" y="711"/>
                    <a:pt x="9847" y="692"/>
                    <a:pt x="9977" y="692"/>
                  </a:cubicBezTo>
                  <a:cubicBezTo>
                    <a:pt x="10051" y="692"/>
                    <a:pt x="10122" y="698"/>
                    <a:pt x="10187" y="713"/>
                  </a:cubicBezTo>
                  <a:cubicBezTo>
                    <a:pt x="10374" y="755"/>
                    <a:pt x="10551" y="884"/>
                    <a:pt x="10743" y="1021"/>
                  </a:cubicBezTo>
                  <a:cubicBezTo>
                    <a:pt x="10926" y="1154"/>
                    <a:pt x="11118" y="1291"/>
                    <a:pt x="11344" y="1372"/>
                  </a:cubicBezTo>
                  <a:cubicBezTo>
                    <a:pt x="11446" y="1408"/>
                    <a:pt x="11550" y="1444"/>
                    <a:pt x="11651" y="1479"/>
                  </a:cubicBezTo>
                  <a:cubicBezTo>
                    <a:pt x="11961" y="1585"/>
                    <a:pt x="12252" y="1683"/>
                    <a:pt x="12526" y="1831"/>
                  </a:cubicBezTo>
                  <a:cubicBezTo>
                    <a:pt x="12760" y="1955"/>
                    <a:pt x="13030" y="1995"/>
                    <a:pt x="13268" y="2028"/>
                  </a:cubicBezTo>
                  <a:cubicBezTo>
                    <a:pt x="13496" y="2062"/>
                    <a:pt x="13712" y="2093"/>
                    <a:pt x="13831" y="2187"/>
                  </a:cubicBezTo>
                  <a:cubicBezTo>
                    <a:pt x="13968" y="2297"/>
                    <a:pt x="14036" y="2524"/>
                    <a:pt x="14106" y="2762"/>
                  </a:cubicBezTo>
                  <a:cubicBezTo>
                    <a:pt x="14174" y="2983"/>
                    <a:pt x="14244" y="3212"/>
                    <a:pt x="14382" y="3403"/>
                  </a:cubicBezTo>
                  <a:cubicBezTo>
                    <a:pt x="14433" y="3471"/>
                    <a:pt x="14483" y="3537"/>
                    <a:pt x="14532" y="3600"/>
                  </a:cubicBezTo>
                  <a:cubicBezTo>
                    <a:pt x="14762" y="3904"/>
                    <a:pt x="14944" y="4143"/>
                    <a:pt x="15017" y="4436"/>
                  </a:cubicBezTo>
                  <a:cubicBezTo>
                    <a:pt x="15051" y="4568"/>
                    <a:pt x="15089" y="4697"/>
                    <a:pt x="15131" y="4820"/>
                  </a:cubicBezTo>
                  <a:cubicBezTo>
                    <a:pt x="15228" y="5131"/>
                    <a:pt x="15322" y="5425"/>
                    <a:pt x="15257" y="5678"/>
                  </a:cubicBezTo>
                  <a:cubicBezTo>
                    <a:pt x="15166" y="6047"/>
                    <a:pt x="14870" y="6417"/>
                    <a:pt x="14586" y="6775"/>
                  </a:cubicBezTo>
                  <a:lnTo>
                    <a:pt x="14577" y="6785"/>
                  </a:lnTo>
                  <a:cubicBezTo>
                    <a:pt x="14459" y="6935"/>
                    <a:pt x="14252" y="7029"/>
                    <a:pt x="14014" y="7137"/>
                  </a:cubicBezTo>
                  <a:cubicBezTo>
                    <a:pt x="13837" y="7218"/>
                    <a:pt x="13634" y="7310"/>
                    <a:pt x="13444" y="7442"/>
                  </a:cubicBezTo>
                  <a:cubicBezTo>
                    <a:pt x="13336" y="7518"/>
                    <a:pt x="13232" y="7597"/>
                    <a:pt x="13131" y="7675"/>
                  </a:cubicBezTo>
                  <a:cubicBezTo>
                    <a:pt x="12885" y="7863"/>
                    <a:pt x="12654" y="8039"/>
                    <a:pt x="12360" y="8163"/>
                  </a:cubicBezTo>
                  <a:cubicBezTo>
                    <a:pt x="12135" y="8260"/>
                    <a:pt x="11947" y="8429"/>
                    <a:pt x="11767" y="8592"/>
                  </a:cubicBezTo>
                  <a:cubicBezTo>
                    <a:pt x="11573" y="8767"/>
                    <a:pt x="11390" y="8933"/>
                    <a:pt x="11192" y="8982"/>
                  </a:cubicBezTo>
                  <a:cubicBezTo>
                    <a:pt x="10792" y="9080"/>
                    <a:pt x="10338" y="9164"/>
                    <a:pt x="9876" y="9217"/>
                  </a:cubicBezTo>
                  <a:cubicBezTo>
                    <a:pt x="9495" y="9263"/>
                    <a:pt x="9059" y="9286"/>
                    <a:pt x="8539" y="9288"/>
                  </a:cubicBezTo>
                  <a:cubicBezTo>
                    <a:pt x="8534" y="9288"/>
                    <a:pt x="8529" y="9288"/>
                    <a:pt x="8524" y="9288"/>
                  </a:cubicBezTo>
                  <a:cubicBezTo>
                    <a:pt x="8233" y="9288"/>
                    <a:pt x="7914" y="9248"/>
                    <a:pt x="7611" y="9207"/>
                  </a:cubicBezTo>
                  <a:cubicBezTo>
                    <a:pt x="7475" y="9188"/>
                    <a:pt x="7342" y="9172"/>
                    <a:pt x="7211" y="9158"/>
                  </a:cubicBezTo>
                  <a:cubicBezTo>
                    <a:pt x="7020" y="9138"/>
                    <a:pt x="6823" y="9032"/>
                    <a:pt x="6613" y="8921"/>
                  </a:cubicBezTo>
                  <a:cubicBezTo>
                    <a:pt x="6410" y="8813"/>
                    <a:pt x="6198" y="8702"/>
                    <a:pt x="5964" y="8647"/>
                  </a:cubicBezTo>
                  <a:cubicBezTo>
                    <a:pt x="5743" y="8599"/>
                    <a:pt x="5525" y="8586"/>
                    <a:pt x="5314" y="8575"/>
                  </a:cubicBezTo>
                  <a:cubicBezTo>
                    <a:pt x="5072" y="8563"/>
                    <a:pt x="4844" y="8550"/>
                    <a:pt x="4652" y="8481"/>
                  </a:cubicBezTo>
                  <a:cubicBezTo>
                    <a:pt x="4271" y="8344"/>
                    <a:pt x="3829" y="8178"/>
                    <a:pt x="3440" y="7971"/>
                  </a:cubicBezTo>
                  <a:cubicBezTo>
                    <a:pt x="3360" y="7928"/>
                    <a:pt x="3276" y="7885"/>
                    <a:pt x="3194" y="7841"/>
                  </a:cubicBezTo>
                  <a:cubicBezTo>
                    <a:pt x="2863" y="7670"/>
                    <a:pt x="2551" y="7507"/>
                    <a:pt x="2306" y="7309"/>
                  </a:cubicBezTo>
                  <a:cubicBezTo>
                    <a:pt x="2147" y="7180"/>
                    <a:pt x="2049" y="6957"/>
                    <a:pt x="1948" y="6720"/>
                  </a:cubicBezTo>
                  <a:cubicBezTo>
                    <a:pt x="1867" y="6532"/>
                    <a:pt x="1786" y="6342"/>
                    <a:pt x="1662" y="6174"/>
                  </a:cubicBezTo>
                  <a:cubicBezTo>
                    <a:pt x="1512" y="5969"/>
                    <a:pt x="1313" y="5813"/>
                    <a:pt x="1121" y="5659"/>
                  </a:cubicBezTo>
                  <a:cubicBezTo>
                    <a:pt x="922" y="5503"/>
                    <a:pt x="714" y="5338"/>
                    <a:pt x="678" y="5193"/>
                  </a:cubicBezTo>
                  <a:cubicBezTo>
                    <a:pt x="627" y="4991"/>
                    <a:pt x="756" y="4718"/>
                    <a:pt x="880" y="4452"/>
                  </a:cubicBezTo>
                  <a:cubicBezTo>
                    <a:pt x="963" y="4276"/>
                    <a:pt x="1050" y="4093"/>
                    <a:pt x="1096" y="3908"/>
                  </a:cubicBezTo>
                  <a:cubicBezTo>
                    <a:pt x="1121" y="3813"/>
                    <a:pt x="1142" y="3716"/>
                    <a:pt x="1164" y="3619"/>
                  </a:cubicBezTo>
                  <a:cubicBezTo>
                    <a:pt x="1236" y="3283"/>
                    <a:pt x="1307" y="2967"/>
                    <a:pt x="1506" y="2713"/>
                  </a:cubicBezTo>
                  <a:cubicBezTo>
                    <a:pt x="1620" y="2570"/>
                    <a:pt x="1827" y="2482"/>
                    <a:pt x="2066" y="2379"/>
                  </a:cubicBezTo>
                  <a:cubicBezTo>
                    <a:pt x="2254" y="2297"/>
                    <a:pt x="2468" y="2206"/>
                    <a:pt x="2664" y="2070"/>
                  </a:cubicBezTo>
                  <a:cubicBezTo>
                    <a:pt x="2791" y="1982"/>
                    <a:pt x="2911" y="1884"/>
                    <a:pt x="3026" y="1790"/>
                  </a:cubicBezTo>
                  <a:cubicBezTo>
                    <a:pt x="3251" y="1607"/>
                    <a:pt x="3466" y="1434"/>
                    <a:pt x="3736" y="1320"/>
                  </a:cubicBezTo>
                  <a:cubicBezTo>
                    <a:pt x="3898" y="1250"/>
                    <a:pt x="4054" y="1168"/>
                    <a:pt x="4206" y="1087"/>
                  </a:cubicBezTo>
                  <a:cubicBezTo>
                    <a:pt x="4451" y="956"/>
                    <a:pt x="4704" y="822"/>
                    <a:pt x="4973" y="752"/>
                  </a:cubicBezTo>
                  <a:cubicBezTo>
                    <a:pt x="5230" y="690"/>
                    <a:pt x="5502" y="670"/>
                    <a:pt x="5791" y="650"/>
                  </a:cubicBezTo>
                  <a:cubicBezTo>
                    <a:pt x="5948" y="637"/>
                    <a:pt x="6111" y="627"/>
                    <a:pt x="6274" y="607"/>
                  </a:cubicBezTo>
                  <a:cubicBezTo>
                    <a:pt x="6329" y="601"/>
                    <a:pt x="6387" y="598"/>
                    <a:pt x="6443" y="598"/>
                  </a:cubicBezTo>
                  <a:close/>
                  <a:moveTo>
                    <a:pt x="6448" y="1"/>
                  </a:moveTo>
                  <a:cubicBezTo>
                    <a:pt x="6369" y="1"/>
                    <a:pt x="6290" y="5"/>
                    <a:pt x="6209" y="15"/>
                  </a:cubicBezTo>
                  <a:cubicBezTo>
                    <a:pt x="6059" y="34"/>
                    <a:pt x="5912" y="44"/>
                    <a:pt x="5753" y="55"/>
                  </a:cubicBezTo>
                  <a:cubicBezTo>
                    <a:pt x="5453" y="77"/>
                    <a:pt x="5141" y="99"/>
                    <a:pt x="4832" y="176"/>
                  </a:cubicBezTo>
                  <a:cubicBezTo>
                    <a:pt x="4491" y="260"/>
                    <a:pt x="4206" y="412"/>
                    <a:pt x="3930" y="562"/>
                  </a:cubicBezTo>
                  <a:cubicBezTo>
                    <a:pt x="3784" y="640"/>
                    <a:pt x="3645" y="713"/>
                    <a:pt x="3508" y="771"/>
                  </a:cubicBezTo>
                  <a:cubicBezTo>
                    <a:pt x="3159" y="920"/>
                    <a:pt x="2891" y="1138"/>
                    <a:pt x="2654" y="1331"/>
                  </a:cubicBezTo>
                  <a:cubicBezTo>
                    <a:pt x="2543" y="1421"/>
                    <a:pt x="2436" y="1507"/>
                    <a:pt x="2326" y="1584"/>
                  </a:cubicBezTo>
                  <a:cubicBezTo>
                    <a:pt x="2182" y="1685"/>
                    <a:pt x="2011" y="1757"/>
                    <a:pt x="1834" y="1834"/>
                  </a:cubicBezTo>
                  <a:cubicBezTo>
                    <a:pt x="1547" y="1956"/>
                    <a:pt x="1249" y="2085"/>
                    <a:pt x="1043" y="2345"/>
                  </a:cubicBezTo>
                  <a:cubicBezTo>
                    <a:pt x="756" y="2707"/>
                    <a:pt x="665" y="3124"/>
                    <a:pt x="585" y="3494"/>
                  </a:cubicBezTo>
                  <a:cubicBezTo>
                    <a:pt x="565" y="3585"/>
                    <a:pt x="545" y="3674"/>
                    <a:pt x="523" y="3765"/>
                  </a:cubicBezTo>
                  <a:cubicBezTo>
                    <a:pt x="491" y="3895"/>
                    <a:pt x="421" y="4042"/>
                    <a:pt x="344" y="4201"/>
                  </a:cubicBezTo>
                  <a:cubicBezTo>
                    <a:pt x="184" y="4543"/>
                    <a:pt x="1" y="4930"/>
                    <a:pt x="103" y="5340"/>
                  </a:cubicBezTo>
                  <a:cubicBezTo>
                    <a:pt x="190" y="5685"/>
                    <a:pt x="477" y="5914"/>
                    <a:pt x="754" y="6134"/>
                  </a:cubicBezTo>
                  <a:cubicBezTo>
                    <a:pt x="914" y="6262"/>
                    <a:pt x="1083" y="6392"/>
                    <a:pt x="1184" y="6532"/>
                  </a:cubicBezTo>
                  <a:cubicBezTo>
                    <a:pt x="1267" y="6645"/>
                    <a:pt x="1333" y="6798"/>
                    <a:pt x="1402" y="6961"/>
                  </a:cubicBezTo>
                  <a:cubicBezTo>
                    <a:pt x="1524" y="7239"/>
                    <a:pt x="1661" y="7557"/>
                    <a:pt x="1932" y="7779"/>
                  </a:cubicBezTo>
                  <a:cubicBezTo>
                    <a:pt x="2227" y="8016"/>
                    <a:pt x="2579" y="8198"/>
                    <a:pt x="2919" y="8377"/>
                  </a:cubicBezTo>
                  <a:cubicBezTo>
                    <a:pt x="3000" y="8419"/>
                    <a:pt x="3083" y="8459"/>
                    <a:pt x="3162" y="8503"/>
                  </a:cubicBezTo>
                  <a:cubicBezTo>
                    <a:pt x="3583" y="8729"/>
                    <a:pt x="4050" y="8905"/>
                    <a:pt x="4451" y="9050"/>
                  </a:cubicBezTo>
                  <a:cubicBezTo>
                    <a:pt x="4724" y="9149"/>
                    <a:pt x="5010" y="9164"/>
                    <a:pt x="5284" y="9178"/>
                  </a:cubicBezTo>
                  <a:cubicBezTo>
                    <a:pt x="5479" y="9187"/>
                    <a:pt x="5662" y="9197"/>
                    <a:pt x="5834" y="9236"/>
                  </a:cubicBezTo>
                  <a:cubicBezTo>
                    <a:pt x="5991" y="9270"/>
                    <a:pt x="6159" y="9360"/>
                    <a:pt x="6335" y="9454"/>
                  </a:cubicBezTo>
                  <a:cubicBezTo>
                    <a:pt x="6573" y="9579"/>
                    <a:pt x="6844" y="9724"/>
                    <a:pt x="7147" y="9757"/>
                  </a:cubicBezTo>
                  <a:cubicBezTo>
                    <a:pt x="7276" y="9770"/>
                    <a:pt x="7403" y="9787"/>
                    <a:pt x="7536" y="9803"/>
                  </a:cubicBezTo>
                  <a:cubicBezTo>
                    <a:pt x="7860" y="9846"/>
                    <a:pt x="8195" y="9890"/>
                    <a:pt x="8529" y="9890"/>
                  </a:cubicBezTo>
                  <a:lnTo>
                    <a:pt x="8542" y="9890"/>
                  </a:lnTo>
                  <a:cubicBezTo>
                    <a:pt x="9083" y="9888"/>
                    <a:pt x="9544" y="9864"/>
                    <a:pt x="9948" y="9815"/>
                  </a:cubicBezTo>
                  <a:cubicBezTo>
                    <a:pt x="10433" y="9757"/>
                    <a:pt x="10913" y="9670"/>
                    <a:pt x="11336" y="9564"/>
                  </a:cubicBezTo>
                  <a:cubicBezTo>
                    <a:pt x="11679" y="9477"/>
                    <a:pt x="11938" y="9244"/>
                    <a:pt x="12166" y="9038"/>
                  </a:cubicBezTo>
                  <a:cubicBezTo>
                    <a:pt x="12317" y="8901"/>
                    <a:pt x="12459" y="8774"/>
                    <a:pt x="12592" y="8718"/>
                  </a:cubicBezTo>
                  <a:cubicBezTo>
                    <a:pt x="12956" y="8562"/>
                    <a:pt x="13230" y="8355"/>
                    <a:pt x="13492" y="8153"/>
                  </a:cubicBezTo>
                  <a:cubicBezTo>
                    <a:pt x="13591" y="8077"/>
                    <a:pt x="13686" y="8003"/>
                    <a:pt x="13783" y="7938"/>
                  </a:cubicBezTo>
                  <a:cubicBezTo>
                    <a:pt x="13927" y="7839"/>
                    <a:pt x="14098" y="7761"/>
                    <a:pt x="14262" y="7686"/>
                  </a:cubicBezTo>
                  <a:cubicBezTo>
                    <a:pt x="14544" y="7556"/>
                    <a:pt x="14835" y="7421"/>
                    <a:pt x="15045" y="7162"/>
                  </a:cubicBezTo>
                  <a:lnTo>
                    <a:pt x="15053" y="7150"/>
                  </a:lnTo>
                  <a:cubicBezTo>
                    <a:pt x="15378" y="6741"/>
                    <a:pt x="15713" y="6321"/>
                    <a:pt x="15837" y="5829"/>
                  </a:cubicBezTo>
                  <a:cubicBezTo>
                    <a:pt x="15945" y="5406"/>
                    <a:pt x="15821" y="5017"/>
                    <a:pt x="15702" y="4640"/>
                  </a:cubicBezTo>
                  <a:cubicBezTo>
                    <a:pt x="15663" y="4519"/>
                    <a:pt x="15626" y="4406"/>
                    <a:pt x="15599" y="4292"/>
                  </a:cubicBezTo>
                  <a:cubicBezTo>
                    <a:pt x="15495" y="3880"/>
                    <a:pt x="15261" y="3570"/>
                    <a:pt x="15013" y="3240"/>
                  </a:cubicBezTo>
                  <a:cubicBezTo>
                    <a:pt x="14965" y="3179"/>
                    <a:pt x="14916" y="3115"/>
                    <a:pt x="14869" y="3046"/>
                  </a:cubicBezTo>
                  <a:cubicBezTo>
                    <a:pt x="14789" y="2941"/>
                    <a:pt x="14736" y="2769"/>
                    <a:pt x="14682" y="2589"/>
                  </a:cubicBezTo>
                  <a:cubicBezTo>
                    <a:pt x="14591" y="2288"/>
                    <a:pt x="14489" y="1948"/>
                    <a:pt x="14209" y="1722"/>
                  </a:cubicBezTo>
                  <a:cubicBezTo>
                    <a:pt x="13964" y="1523"/>
                    <a:pt x="13655" y="1480"/>
                    <a:pt x="13356" y="1437"/>
                  </a:cubicBezTo>
                  <a:cubicBezTo>
                    <a:pt x="13148" y="1406"/>
                    <a:pt x="12952" y="1379"/>
                    <a:pt x="12812" y="1304"/>
                  </a:cubicBezTo>
                  <a:cubicBezTo>
                    <a:pt x="12497" y="1136"/>
                    <a:pt x="12181" y="1028"/>
                    <a:pt x="11849" y="913"/>
                  </a:cubicBezTo>
                  <a:cubicBezTo>
                    <a:pt x="11752" y="879"/>
                    <a:pt x="11653" y="845"/>
                    <a:pt x="11551" y="809"/>
                  </a:cubicBezTo>
                  <a:cubicBezTo>
                    <a:pt x="11406" y="757"/>
                    <a:pt x="11256" y="650"/>
                    <a:pt x="11097" y="534"/>
                  </a:cubicBezTo>
                  <a:cubicBezTo>
                    <a:pt x="10879" y="376"/>
                    <a:pt x="10629" y="198"/>
                    <a:pt x="10325" y="129"/>
                  </a:cubicBezTo>
                  <a:cubicBezTo>
                    <a:pt x="10211" y="103"/>
                    <a:pt x="10098" y="93"/>
                    <a:pt x="9986" y="93"/>
                  </a:cubicBezTo>
                  <a:cubicBezTo>
                    <a:pt x="9817" y="93"/>
                    <a:pt x="9651" y="115"/>
                    <a:pt x="9487" y="136"/>
                  </a:cubicBezTo>
                  <a:cubicBezTo>
                    <a:pt x="9341" y="155"/>
                    <a:pt x="9199" y="174"/>
                    <a:pt x="9067" y="174"/>
                  </a:cubicBezTo>
                  <a:cubicBezTo>
                    <a:pt x="9021" y="174"/>
                    <a:pt x="8975" y="172"/>
                    <a:pt x="8932" y="166"/>
                  </a:cubicBezTo>
                  <a:cubicBezTo>
                    <a:pt x="8522" y="123"/>
                    <a:pt x="8109" y="101"/>
                    <a:pt x="7638" y="101"/>
                  </a:cubicBezTo>
                  <a:cubicBezTo>
                    <a:pt x="7615" y="101"/>
                    <a:pt x="7591" y="104"/>
                    <a:pt x="7569" y="104"/>
                  </a:cubicBezTo>
                  <a:cubicBezTo>
                    <a:pt x="7401" y="104"/>
                    <a:pt x="7230" y="80"/>
                    <a:pt x="7048" y="55"/>
                  </a:cubicBezTo>
                  <a:cubicBezTo>
                    <a:pt x="6853" y="29"/>
                    <a:pt x="6654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39"/>
            <p:cNvSpPr/>
            <p:nvPr/>
          </p:nvSpPr>
          <p:spPr>
            <a:xfrm>
              <a:off x="7028747" y="2330098"/>
              <a:ext cx="156464" cy="95676"/>
            </a:xfrm>
            <a:custGeom>
              <a:rect b="b" l="l" r="r" t="t"/>
              <a:pathLst>
                <a:path extrusionOk="0" h="5079" w="8306">
                  <a:moveTo>
                    <a:pt x="2360" y="1"/>
                  </a:moveTo>
                  <a:cubicBezTo>
                    <a:pt x="1875" y="1"/>
                    <a:pt x="1388" y="167"/>
                    <a:pt x="990" y="508"/>
                  </a:cubicBezTo>
                  <a:cubicBezTo>
                    <a:pt x="105" y="1266"/>
                    <a:pt x="1" y="2600"/>
                    <a:pt x="759" y="3483"/>
                  </a:cubicBezTo>
                  <a:cubicBezTo>
                    <a:pt x="1368" y="4196"/>
                    <a:pt x="2487" y="4862"/>
                    <a:pt x="3802" y="5035"/>
                  </a:cubicBezTo>
                  <a:cubicBezTo>
                    <a:pt x="4016" y="5063"/>
                    <a:pt x="4236" y="5079"/>
                    <a:pt x="4459" y="5079"/>
                  </a:cubicBezTo>
                  <a:cubicBezTo>
                    <a:pt x="5258" y="5079"/>
                    <a:pt x="6106" y="4885"/>
                    <a:pt x="6938" y="4409"/>
                  </a:cubicBezTo>
                  <a:cubicBezTo>
                    <a:pt x="7952" y="3831"/>
                    <a:pt x="8305" y="2544"/>
                    <a:pt x="7728" y="1532"/>
                  </a:cubicBezTo>
                  <a:cubicBezTo>
                    <a:pt x="7339" y="848"/>
                    <a:pt x="6625" y="465"/>
                    <a:pt x="5892" y="465"/>
                  </a:cubicBezTo>
                  <a:cubicBezTo>
                    <a:pt x="5538" y="465"/>
                    <a:pt x="5179" y="554"/>
                    <a:pt x="4850" y="742"/>
                  </a:cubicBezTo>
                  <a:cubicBezTo>
                    <a:pt x="4705" y="825"/>
                    <a:pt x="4566" y="854"/>
                    <a:pt x="4440" y="854"/>
                  </a:cubicBezTo>
                  <a:cubicBezTo>
                    <a:pt x="4173" y="854"/>
                    <a:pt x="3970" y="720"/>
                    <a:pt x="3910" y="676"/>
                  </a:cubicBezTo>
                  <a:cubicBezTo>
                    <a:pt x="3495" y="230"/>
                    <a:pt x="2930" y="1"/>
                    <a:pt x="2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39"/>
            <p:cNvSpPr/>
            <p:nvPr/>
          </p:nvSpPr>
          <p:spPr>
            <a:xfrm>
              <a:off x="7082980" y="2332133"/>
              <a:ext cx="54666" cy="32589"/>
            </a:xfrm>
            <a:custGeom>
              <a:rect b="b" l="l" r="r" t="t"/>
              <a:pathLst>
                <a:path extrusionOk="0" h="1730" w="2902">
                  <a:moveTo>
                    <a:pt x="143" y="0"/>
                  </a:moveTo>
                  <a:cubicBezTo>
                    <a:pt x="123" y="68"/>
                    <a:pt x="107" y="136"/>
                    <a:pt x="96" y="208"/>
                  </a:cubicBezTo>
                  <a:cubicBezTo>
                    <a:pt x="0" y="939"/>
                    <a:pt x="549" y="1614"/>
                    <a:pt x="1321" y="1717"/>
                  </a:cubicBezTo>
                  <a:cubicBezTo>
                    <a:pt x="1387" y="1725"/>
                    <a:pt x="1451" y="1729"/>
                    <a:pt x="1516" y="1729"/>
                  </a:cubicBezTo>
                  <a:cubicBezTo>
                    <a:pt x="2206" y="1729"/>
                    <a:pt x="2803" y="1246"/>
                    <a:pt x="2892" y="575"/>
                  </a:cubicBezTo>
                  <a:cubicBezTo>
                    <a:pt x="2900" y="503"/>
                    <a:pt x="2902" y="432"/>
                    <a:pt x="2900" y="364"/>
                  </a:cubicBezTo>
                  <a:lnTo>
                    <a:pt x="2900" y="364"/>
                  </a:lnTo>
                  <a:cubicBezTo>
                    <a:pt x="2584" y="381"/>
                    <a:pt x="2267" y="468"/>
                    <a:pt x="1972" y="636"/>
                  </a:cubicBezTo>
                  <a:cubicBezTo>
                    <a:pt x="1826" y="719"/>
                    <a:pt x="1687" y="749"/>
                    <a:pt x="1561" y="749"/>
                  </a:cubicBezTo>
                  <a:cubicBezTo>
                    <a:pt x="1295" y="749"/>
                    <a:pt x="1092" y="614"/>
                    <a:pt x="1032" y="569"/>
                  </a:cubicBezTo>
                  <a:cubicBezTo>
                    <a:pt x="781" y="299"/>
                    <a:pt x="474" y="109"/>
                    <a:pt x="14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39"/>
            <p:cNvSpPr/>
            <p:nvPr/>
          </p:nvSpPr>
          <p:spPr>
            <a:xfrm>
              <a:off x="7100386" y="2342700"/>
              <a:ext cx="18781" cy="13431"/>
            </a:xfrm>
            <a:custGeom>
              <a:rect b="b" l="l" r="r" t="t"/>
              <a:pathLst>
                <a:path extrusionOk="0" h="713" w="997">
                  <a:moveTo>
                    <a:pt x="101" y="1"/>
                  </a:moveTo>
                  <a:cubicBezTo>
                    <a:pt x="67" y="56"/>
                    <a:pt x="42" y="116"/>
                    <a:pt x="33" y="186"/>
                  </a:cubicBezTo>
                  <a:cubicBezTo>
                    <a:pt x="0" y="440"/>
                    <a:pt x="186" y="675"/>
                    <a:pt x="449" y="708"/>
                  </a:cubicBezTo>
                  <a:cubicBezTo>
                    <a:pt x="472" y="711"/>
                    <a:pt x="495" y="713"/>
                    <a:pt x="517" y="713"/>
                  </a:cubicBezTo>
                  <a:cubicBezTo>
                    <a:pt x="754" y="713"/>
                    <a:pt x="957" y="545"/>
                    <a:pt x="987" y="311"/>
                  </a:cubicBezTo>
                  <a:cubicBezTo>
                    <a:pt x="996" y="243"/>
                    <a:pt x="989" y="177"/>
                    <a:pt x="967" y="114"/>
                  </a:cubicBezTo>
                  <a:cubicBezTo>
                    <a:pt x="851" y="166"/>
                    <a:pt x="739" y="186"/>
                    <a:pt x="636" y="186"/>
                  </a:cubicBezTo>
                  <a:cubicBezTo>
                    <a:pt x="370" y="186"/>
                    <a:pt x="166" y="52"/>
                    <a:pt x="107" y="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D695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39"/>
            <p:cNvSpPr/>
            <p:nvPr/>
          </p:nvSpPr>
          <p:spPr>
            <a:xfrm>
              <a:off x="7027334" y="2324466"/>
              <a:ext cx="159007" cy="106940"/>
            </a:xfrm>
            <a:custGeom>
              <a:rect b="b" l="l" r="r" t="t"/>
              <a:pathLst>
                <a:path extrusionOk="0" h="5677" w="8441">
                  <a:moveTo>
                    <a:pt x="2427" y="598"/>
                  </a:moveTo>
                  <a:cubicBezTo>
                    <a:pt x="2471" y="598"/>
                    <a:pt x="2514" y="599"/>
                    <a:pt x="2557" y="604"/>
                  </a:cubicBezTo>
                  <a:cubicBezTo>
                    <a:pt x="2619" y="607"/>
                    <a:pt x="2679" y="614"/>
                    <a:pt x="2738" y="622"/>
                  </a:cubicBezTo>
                  <a:cubicBezTo>
                    <a:pt x="2840" y="640"/>
                    <a:pt x="2940" y="666"/>
                    <a:pt x="3039" y="702"/>
                  </a:cubicBezTo>
                  <a:cubicBezTo>
                    <a:pt x="3047" y="705"/>
                    <a:pt x="3054" y="708"/>
                    <a:pt x="3061" y="709"/>
                  </a:cubicBezTo>
                  <a:cubicBezTo>
                    <a:pt x="3128" y="734"/>
                    <a:pt x="3192" y="763"/>
                    <a:pt x="3256" y="796"/>
                  </a:cubicBezTo>
                  <a:cubicBezTo>
                    <a:pt x="3343" y="839"/>
                    <a:pt x="3425" y="890"/>
                    <a:pt x="3504" y="950"/>
                  </a:cubicBezTo>
                  <a:cubicBezTo>
                    <a:pt x="3597" y="1017"/>
                    <a:pt x="3683" y="1095"/>
                    <a:pt x="3764" y="1181"/>
                  </a:cubicBezTo>
                  <a:cubicBezTo>
                    <a:pt x="3777" y="1193"/>
                    <a:pt x="3792" y="1207"/>
                    <a:pt x="3806" y="1217"/>
                  </a:cubicBezTo>
                  <a:cubicBezTo>
                    <a:pt x="3839" y="1242"/>
                    <a:pt x="3875" y="1265"/>
                    <a:pt x="3913" y="1287"/>
                  </a:cubicBezTo>
                  <a:cubicBezTo>
                    <a:pt x="4081" y="1385"/>
                    <a:pt x="4292" y="1454"/>
                    <a:pt x="4518" y="1454"/>
                  </a:cubicBezTo>
                  <a:cubicBezTo>
                    <a:pt x="4587" y="1454"/>
                    <a:pt x="4657" y="1448"/>
                    <a:pt x="4728" y="1434"/>
                  </a:cubicBezTo>
                  <a:cubicBezTo>
                    <a:pt x="4760" y="1428"/>
                    <a:pt x="4795" y="1419"/>
                    <a:pt x="4828" y="1408"/>
                  </a:cubicBezTo>
                  <a:cubicBezTo>
                    <a:pt x="4909" y="1385"/>
                    <a:pt x="4990" y="1350"/>
                    <a:pt x="5070" y="1304"/>
                  </a:cubicBezTo>
                  <a:cubicBezTo>
                    <a:pt x="5307" y="1168"/>
                    <a:pt x="5564" y="1089"/>
                    <a:pt x="5827" y="1070"/>
                  </a:cubicBezTo>
                  <a:lnTo>
                    <a:pt x="5828" y="1070"/>
                  </a:lnTo>
                  <a:cubicBezTo>
                    <a:pt x="5874" y="1066"/>
                    <a:pt x="5919" y="1065"/>
                    <a:pt x="5965" y="1065"/>
                  </a:cubicBezTo>
                  <a:cubicBezTo>
                    <a:pt x="6126" y="1065"/>
                    <a:pt x="6288" y="1087"/>
                    <a:pt x="6448" y="1131"/>
                  </a:cubicBezTo>
                  <a:cubicBezTo>
                    <a:pt x="6463" y="1133"/>
                    <a:pt x="6478" y="1139"/>
                    <a:pt x="6492" y="1145"/>
                  </a:cubicBezTo>
                  <a:cubicBezTo>
                    <a:pt x="6663" y="1196"/>
                    <a:pt x="6824" y="1271"/>
                    <a:pt x="6969" y="1366"/>
                  </a:cubicBezTo>
                  <a:cubicBezTo>
                    <a:pt x="7000" y="1386"/>
                    <a:pt x="7031" y="1408"/>
                    <a:pt x="7060" y="1429"/>
                  </a:cubicBezTo>
                  <a:cubicBezTo>
                    <a:pt x="7101" y="1460"/>
                    <a:pt x="7140" y="1494"/>
                    <a:pt x="7181" y="1529"/>
                  </a:cubicBezTo>
                  <a:cubicBezTo>
                    <a:pt x="7207" y="1552"/>
                    <a:pt x="7234" y="1578"/>
                    <a:pt x="7260" y="1604"/>
                  </a:cubicBezTo>
                  <a:lnTo>
                    <a:pt x="7278" y="1623"/>
                  </a:lnTo>
                  <a:cubicBezTo>
                    <a:pt x="7292" y="1637"/>
                    <a:pt x="7306" y="1653"/>
                    <a:pt x="7321" y="1669"/>
                  </a:cubicBezTo>
                  <a:cubicBezTo>
                    <a:pt x="7392" y="1747"/>
                    <a:pt x="7455" y="1832"/>
                    <a:pt x="7509" y="1925"/>
                  </a:cubicBezTo>
                  <a:cubicBezTo>
                    <a:pt x="7522" y="1943"/>
                    <a:pt x="7532" y="1962"/>
                    <a:pt x="7543" y="1982"/>
                  </a:cubicBezTo>
                  <a:cubicBezTo>
                    <a:pt x="7582" y="2052"/>
                    <a:pt x="7618" y="2124"/>
                    <a:pt x="7647" y="2196"/>
                  </a:cubicBezTo>
                  <a:cubicBezTo>
                    <a:pt x="7799" y="2561"/>
                    <a:pt x="7825" y="2965"/>
                    <a:pt x="7718" y="3354"/>
                  </a:cubicBezTo>
                  <a:cubicBezTo>
                    <a:pt x="7686" y="3471"/>
                    <a:pt x="7643" y="3582"/>
                    <a:pt x="7589" y="3690"/>
                  </a:cubicBezTo>
                  <a:cubicBezTo>
                    <a:pt x="7546" y="3779"/>
                    <a:pt x="7494" y="3863"/>
                    <a:pt x="7436" y="3941"/>
                  </a:cubicBezTo>
                  <a:cubicBezTo>
                    <a:pt x="7376" y="4025"/>
                    <a:pt x="7308" y="4104"/>
                    <a:pt x="7233" y="4176"/>
                  </a:cubicBezTo>
                  <a:cubicBezTo>
                    <a:pt x="7125" y="4279"/>
                    <a:pt x="7002" y="4371"/>
                    <a:pt x="6868" y="4448"/>
                  </a:cubicBezTo>
                  <a:cubicBezTo>
                    <a:pt x="6829" y="4472"/>
                    <a:pt x="6787" y="4494"/>
                    <a:pt x="6745" y="4516"/>
                  </a:cubicBezTo>
                  <a:cubicBezTo>
                    <a:pt x="6590" y="4598"/>
                    <a:pt x="6432" y="4671"/>
                    <a:pt x="6271" y="4736"/>
                  </a:cubicBezTo>
                  <a:cubicBezTo>
                    <a:pt x="6251" y="4747"/>
                    <a:pt x="6231" y="4754"/>
                    <a:pt x="6209" y="4761"/>
                  </a:cubicBezTo>
                  <a:cubicBezTo>
                    <a:pt x="6201" y="4765"/>
                    <a:pt x="6189" y="4770"/>
                    <a:pt x="6179" y="4771"/>
                  </a:cubicBezTo>
                  <a:cubicBezTo>
                    <a:pt x="6105" y="4800"/>
                    <a:pt x="6029" y="4826"/>
                    <a:pt x="5955" y="4850"/>
                  </a:cubicBezTo>
                  <a:cubicBezTo>
                    <a:pt x="5843" y="4887"/>
                    <a:pt x="5730" y="4920"/>
                    <a:pt x="5618" y="4946"/>
                  </a:cubicBezTo>
                  <a:cubicBezTo>
                    <a:pt x="5583" y="4956"/>
                    <a:pt x="5547" y="4963"/>
                    <a:pt x="5514" y="4970"/>
                  </a:cubicBezTo>
                  <a:cubicBezTo>
                    <a:pt x="5436" y="4988"/>
                    <a:pt x="5358" y="5002"/>
                    <a:pt x="5280" y="5015"/>
                  </a:cubicBezTo>
                  <a:cubicBezTo>
                    <a:pt x="5172" y="5032"/>
                    <a:pt x="5062" y="5047"/>
                    <a:pt x="4952" y="5057"/>
                  </a:cubicBezTo>
                  <a:lnTo>
                    <a:pt x="4951" y="5057"/>
                  </a:lnTo>
                  <a:cubicBezTo>
                    <a:pt x="4803" y="5070"/>
                    <a:pt x="4656" y="5077"/>
                    <a:pt x="4509" y="5077"/>
                  </a:cubicBezTo>
                  <a:cubicBezTo>
                    <a:pt x="4443" y="5077"/>
                    <a:pt x="4377" y="5076"/>
                    <a:pt x="4311" y="5073"/>
                  </a:cubicBezTo>
                  <a:cubicBezTo>
                    <a:pt x="4180" y="5067"/>
                    <a:pt x="4050" y="5054"/>
                    <a:pt x="3916" y="5038"/>
                  </a:cubicBezTo>
                  <a:cubicBezTo>
                    <a:pt x="2680" y="4876"/>
                    <a:pt x="1722" y="4277"/>
                    <a:pt x="1187" y="3726"/>
                  </a:cubicBezTo>
                  <a:cubicBezTo>
                    <a:pt x="1143" y="3680"/>
                    <a:pt x="1101" y="3635"/>
                    <a:pt x="1062" y="3587"/>
                  </a:cubicBezTo>
                  <a:cubicBezTo>
                    <a:pt x="1033" y="3556"/>
                    <a:pt x="1006" y="3520"/>
                    <a:pt x="978" y="3485"/>
                  </a:cubicBezTo>
                  <a:cubicBezTo>
                    <a:pt x="918" y="3404"/>
                    <a:pt x="866" y="3319"/>
                    <a:pt x="819" y="3231"/>
                  </a:cubicBezTo>
                  <a:cubicBezTo>
                    <a:pt x="671" y="2938"/>
                    <a:pt x="606" y="2607"/>
                    <a:pt x="630" y="2272"/>
                  </a:cubicBezTo>
                  <a:cubicBezTo>
                    <a:pt x="666" y="1790"/>
                    <a:pt x="892" y="1351"/>
                    <a:pt x="1258" y="1037"/>
                  </a:cubicBezTo>
                  <a:cubicBezTo>
                    <a:pt x="1531" y="803"/>
                    <a:pt x="1850" y="664"/>
                    <a:pt x="2181" y="618"/>
                  </a:cubicBezTo>
                  <a:cubicBezTo>
                    <a:pt x="2263" y="605"/>
                    <a:pt x="2345" y="598"/>
                    <a:pt x="2427" y="598"/>
                  </a:cubicBezTo>
                  <a:close/>
                  <a:moveTo>
                    <a:pt x="2430" y="1"/>
                  </a:moveTo>
                  <a:cubicBezTo>
                    <a:pt x="2387" y="1"/>
                    <a:pt x="2346" y="2"/>
                    <a:pt x="2303" y="6"/>
                  </a:cubicBezTo>
                  <a:cubicBezTo>
                    <a:pt x="2259" y="8"/>
                    <a:pt x="2212" y="12"/>
                    <a:pt x="2168" y="16"/>
                  </a:cubicBezTo>
                  <a:cubicBezTo>
                    <a:pt x="2068" y="28"/>
                    <a:pt x="1966" y="45"/>
                    <a:pt x="1869" y="71"/>
                  </a:cubicBezTo>
                  <a:cubicBezTo>
                    <a:pt x="1511" y="158"/>
                    <a:pt x="1169" y="329"/>
                    <a:pt x="870" y="584"/>
                  </a:cubicBezTo>
                  <a:cubicBezTo>
                    <a:pt x="382" y="1002"/>
                    <a:pt x="86" y="1585"/>
                    <a:pt x="36" y="2228"/>
                  </a:cubicBezTo>
                  <a:cubicBezTo>
                    <a:pt x="1" y="2671"/>
                    <a:pt x="88" y="3105"/>
                    <a:pt x="282" y="3492"/>
                  </a:cubicBezTo>
                  <a:cubicBezTo>
                    <a:pt x="326" y="3580"/>
                    <a:pt x="376" y="3665"/>
                    <a:pt x="433" y="3749"/>
                  </a:cubicBezTo>
                  <a:cubicBezTo>
                    <a:pt x="484" y="3830"/>
                    <a:pt x="542" y="3905"/>
                    <a:pt x="606" y="3979"/>
                  </a:cubicBezTo>
                  <a:cubicBezTo>
                    <a:pt x="609" y="3983"/>
                    <a:pt x="610" y="3986"/>
                    <a:pt x="614" y="3990"/>
                  </a:cubicBezTo>
                  <a:cubicBezTo>
                    <a:pt x="899" y="4318"/>
                    <a:pt x="1258" y="4615"/>
                    <a:pt x="1664" y="4865"/>
                  </a:cubicBezTo>
                  <a:cubicBezTo>
                    <a:pt x="1778" y="4936"/>
                    <a:pt x="1898" y="5002"/>
                    <a:pt x="2020" y="5063"/>
                  </a:cubicBezTo>
                  <a:cubicBezTo>
                    <a:pt x="2043" y="5076"/>
                    <a:pt x="2065" y="5087"/>
                    <a:pt x="2088" y="5096"/>
                  </a:cubicBezTo>
                  <a:cubicBezTo>
                    <a:pt x="2121" y="5112"/>
                    <a:pt x="2153" y="5129"/>
                    <a:pt x="2188" y="5145"/>
                  </a:cubicBezTo>
                  <a:cubicBezTo>
                    <a:pt x="2191" y="5146"/>
                    <a:pt x="2194" y="5146"/>
                    <a:pt x="2196" y="5148"/>
                  </a:cubicBezTo>
                  <a:cubicBezTo>
                    <a:pt x="2388" y="5239"/>
                    <a:pt x="2588" y="5318"/>
                    <a:pt x="2790" y="5386"/>
                  </a:cubicBezTo>
                  <a:cubicBezTo>
                    <a:pt x="2826" y="5399"/>
                    <a:pt x="2860" y="5409"/>
                    <a:pt x="2897" y="5421"/>
                  </a:cubicBezTo>
                  <a:cubicBezTo>
                    <a:pt x="3204" y="5516"/>
                    <a:pt x="3519" y="5588"/>
                    <a:pt x="3835" y="5630"/>
                  </a:cubicBezTo>
                  <a:cubicBezTo>
                    <a:pt x="3878" y="5636"/>
                    <a:pt x="3920" y="5640"/>
                    <a:pt x="3963" y="5646"/>
                  </a:cubicBezTo>
                  <a:cubicBezTo>
                    <a:pt x="4151" y="5666"/>
                    <a:pt x="4337" y="5676"/>
                    <a:pt x="4525" y="5676"/>
                  </a:cubicBezTo>
                  <a:cubicBezTo>
                    <a:pt x="4548" y="5676"/>
                    <a:pt x="4572" y="5676"/>
                    <a:pt x="4597" y="5675"/>
                  </a:cubicBezTo>
                  <a:lnTo>
                    <a:pt x="4598" y="5675"/>
                  </a:lnTo>
                  <a:cubicBezTo>
                    <a:pt x="4705" y="5673"/>
                    <a:pt x="4814" y="5669"/>
                    <a:pt x="4919" y="5660"/>
                  </a:cubicBezTo>
                  <a:cubicBezTo>
                    <a:pt x="5073" y="5650"/>
                    <a:pt x="5225" y="5631"/>
                    <a:pt x="5376" y="5607"/>
                  </a:cubicBezTo>
                  <a:lnTo>
                    <a:pt x="5378" y="5607"/>
                  </a:lnTo>
                  <a:cubicBezTo>
                    <a:pt x="5457" y="5594"/>
                    <a:pt x="5535" y="5579"/>
                    <a:pt x="5615" y="5564"/>
                  </a:cubicBezTo>
                  <a:cubicBezTo>
                    <a:pt x="5645" y="5556"/>
                    <a:pt x="5675" y="5551"/>
                    <a:pt x="5706" y="5543"/>
                  </a:cubicBezTo>
                  <a:cubicBezTo>
                    <a:pt x="5752" y="5532"/>
                    <a:pt x="5797" y="5522"/>
                    <a:pt x="5840" y="5510"/>
                  </a:cubicBezTo>
                  <a:cubicBezTo>
                    <a:pt x="5879" y="5501"/>
                    <a:pt x="5919" y="5491"/>
                    <a:pt x="5961" y="5478"/>
                  </a:cubicBezTo>
                  <a:cubicBezTo>
                    <a:pt x="5977" y="5474"/>
                    <a:pt x="5991" y="5470"/>
                    <a:pt x="6007" y="5465"/>
                  </a:cubicBezTo>
                  <a:cubicBezTo>
                    <a:pt x="6087" y="5442"/>
                    <a:pt x="6165" y="5419"/>
                    <a:pt x="6243" y="5390"/>
                  </a:cubicBezTo>
                  <a:cubicBezTo>
                    <a:pt x="6254" y="5386"/>
                    <a:pt x="6267" y="5380"/>
                    <a:pt x="6280" y="5376"/>
                  </a:cubicBezTo>
                  <a:cubicBezTo>
                    <a:pt x="6326" y="5359"/>
                    <a:pt x="6375" y="5343"/>
                    <a:pt x="6423" y="5325"/>
                  </a:cubicBezTo>
                  <a:cubicBezTo>
                    <a:pt x="6426" y="5323"/>
                    <a:pt x="6430" y="5323"/>
                    <a:pt x="6432" y="5320"/>
                  </a:cubicBezTo>
                  <a:cubicBezTo>
                    <a:pt x="6442" y="5315"/>
                    <a:pt x="6453" y="5312"/>
                    <a:pt x="6463" y="5307"/>
                  </a:cubicBezTo>
                  <a:cubicBezTo>
                    <a:pt x="6531" y="5282"/>
                    <a:pt x="6598" y="5255"/>
                    <a:pt x="6663" y="5224"/>
                  </a:cubicBezTo>
                  <a:cubicBezTo>
                    <a:pt x="6745" y="5188"/>
                    <a:pt x="6829" y="5148"/>
                    <a:pt x="6909" y="5106"/>
                  </a:cubicBezTo>
                  <a:cubicBezTo>
                    <a:pt x="6995" y="5066"/>
                    <a:pt x="7080" y="5019"/>
                    <a:pt x="7162" y="4972"/>
                  </a:cubicBezTo>
                  <a:cubicBezTo>
                    <a:pt x="7185" y="4959"/>
                    <a:pt x="7207" y="4944"/>
                    <a:pt x="7231" y="4931"/>
                  </a:cubicBezTo>
                  <a:cubicBezTo>
                    <a:pt x="7445" y="4800"/>
                    <a:pt x="7638" y="4637"/>
                    <a:pt x="7799" y="4449"/>
                  </a:cubicBezTo>
                  <a:cubicBezTo>
                    <a:pt x="7864" y="4374"/>
                    <a:pt x="7924" y="4295"/>
                    <a:pt x="7979" y="4210"/>
                  </a:cubicBezTo>
                  <a:cubicBezTo>
                    <a:pt x="8034" y="4129"/>
                    <a:pt x="8083" y="4044"/>
                    <a:pt x="8126" y="3956"/>
                  </a:cubicBezTo>
                  <a:cubicBezTo>
                    <a:pt x="8196" y="3817"/>
                    <a:pt x="8252" y="3668"/>
                    <a:pt x="8294" y="3515"/>
                  </a:cubicBezTo>
                  <a:cubicBezTo>
                    <a:pt x="8441" y="2968"/>
                    <a:pt x="8398" y="2402"/>
                    <a:pt x="8171" y="1896"/>
                  </a:cubicBezTo>
                  <a:cubicBezTo>
                    <a:pt x="8142" y="1831"/>
                    <a:pt x="8109" y="1767"/>
                    <a:pt x="8076" y="1704"/>
                  </a:cubicBezTo>
                  <a:cubicBezTo>
                    <a:pt x="8071" y="1696"/>
                    <a:pt x="8066" y="1689"/>
                    <a:pt x="8063" y="1682"/>
                  </a:cubicBezTo>
                  <a:cubicBezTo>
                    <a:pt x="8022" y="1614"/>
                    <a:pt x="7982" y="1546"/>
                    <a:pt x="7936" y="1484"/>
                  </a:cubicBezTo>
                  <a:cubicBezTo>
                    <a:pt x="7927" y="1471"/>
                    <a:pt x="7920" y="1460"/>
                    <a:pt x="7911" y="1451"/>
                  </a:cubicBezTo>
                  <a:cubicBezTo>
                    <a:pt x="7875" y="1401"/>
                    <a:pt x="7835" y="1351"/>
                    <a:pt x="7796" y="1305"/>
                  </a:cubicBezTo>
                  <a:cubicBezTo>
                    <a:pt x="7768" y="1272"/>
                    <a:pt x="7739" y="1242"/>
                    <a:pt x="7709" y="1211"/>
                  </a:cubicBezTo>
                  <a:cubicBezTo>
                    <a:pt x="7672" y="1170"/>
                    <a:pt x="7630" y="1128"/>
                    <a:pt x="7586" y="1090"/>
                  </a:cubicBezTo>
                  <a:cubicBezTo>
                    <a:pt x="7513" y="1022"/>
                    <a:pt x="7435" y="959"/>
                    <a:pt x="7351" y="903"/>
                  </a:cubicBezTo>
                  <a:cubicBezTo>
                    <a:pt x="7127" y="745"/>
                    <a:pt x="6878" y="627"/>
                    <a:pt x="6605" y="553"/>
                  </a:cubicBezTo>
                  <a:cubicBezTo>
                    <a:pt x="6393" y="495"/>
                    <a:pt x="6177" y="466"/>
                    <a:pt x="5963" y="466"/>
                  </a:cubicBezTo>
                  <a:cubicBezTo>
                    <a:pt x="5551" y="466"/>
                    <a:pt x="5143" y="573"/>
                    <a:pt x="4775" y="784"/>
                  </a:cubicBezTo>
                  <a:cubicBezTo>
                    <a:pt x="4680" y="838"/>
                    <a:pt x="4590" y="857"/>
                    <a:pt x="4509" y="857"/>
                  </a:cubicBezTo>
                  <a:cubicBezTo>
                    <a:pt x="4364" y="857"/>
                    <a:pt x="4246" y="795"/>
                    <a:pt x="4180" y="751"/>
                  </a:cubicBezTo>
                  <a:cubicBezTo>
                    <a:pt x="3828" y="381"/>
                    <a:pt x="3387" y="146"/>
                    <a:pt x="2924" y="51"/>
                  </a:cubicBezTo>
                  <a:cubicBezTo>
                    <a:pt x="2821" y="29"/>
                    <a:pt x="2715" y="15"/>
                    <a:pt x="2609" y="8"/>
                  </a:cubicBezTo>
                  <a:cubicBezTo>
                    <a:pt x="2572" y="5"/>
                    <a:pt x="2533" y="2"/>
                    <a:pt x="2494" y="2"/>
                  </a:cubicBezTo>
                  <a:cubicBezTo>
                    <a:pt x="2472" y="1"/>
                    <a:pt x="2451" y="1"/>
                    <a:pt x="2430" y="1"/>
                  </a:cubicBezTo>
                  <a:close/>
                </a:path>
              </a:pathLst>
            </a:custGeom>
            <a:solidFill>
              <a:srgbClr val="0D0F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39"/>
            <p:cNvSpPr/>
            <p:nvPr/>
          </p:nvSpPr>
          <p:spPr>
            <a:xfrm>
              <a:off x="7056325" y="2341382"/>
              <a:ext cx="13977" cy="11736"/>
            </a:xfrm>
            <a:custGeom>
              <a:rect b="b" l="l" r="r" t="t"/>
              <a:pathLst>
                <a:path extrusionOk="0" h="623" w="742">
                  <a:moveTo>
                    <a:pt x="402" y="0"/>
                  </a:moveTo>
                  <a:cubicBezTo>
                    <a:pt x="364" y="0"/>
                    <a:pt x="325" y="8"/>
                    <a:pt x="288" y="23"/>
                  </a:cubicBezTo>
                  <a:cubicBezTo>
                    <a:pt x="262" y="32"/>
                    <a:pt x="239" y="45"/>
                    <a:pt x="214" y="55"/>
                  </a:cubicBezTo>
                  <a:cubicBezTo>
                    <a:pt x="64" y="126"/>
                    <a:pt x="1" y="305"/>
                    <a:pt x="71" y="452"/>
                  </a:cubicBezTo>
                  <a:cubicBezTo>
                    <a:pt x="116" y="546"/>
                    <a:pt x="204" y="608"/>
                    <a:pt x="302" y="619"/>
                  </a:cubicBezTo>
                  <a:cubicBezTo>
                    <a:pt x="316" y="621"/>
                    <a:pt x="330" y="622"/>
                    <a:pt x="344" y="622"/>
                  </a:cubicBezTo>
                  <a:cubicBezTo>
                    <a:pt x="386" y="622"/>
                    <a:pt x="429" y="613"/>
                    <a:pt x="468" y="595"/>
                  </a:cubicBezTo>
                  <a:cubicBezTo>
                    <a:pt x="484" y="588"/>
                    <a:pt x="499" y="582"/>
                    <a:pt x="515" y="575"/>
                  </a:cubicBezTo>
                  <a:cubicBezTo>
                    <a:pt x="669" y="511"/>
                    <a:pt x="741" y="337"/>
                    <a:pt x="678" y="185"/>
                  </a:cubicBezTo>
                  <a:cubicBezTo>
                    <a:pt x="630" y="70"/>
                    <a:pt x="519" y="0"/>
                    <a:pt x="402" y="0"/>
                  </a:cubicBezTo>
                  <a:close/>
                </a:path>
              </a:pathLst>
            </a:custGeom>
            <a:solidFill>
              <a:srgbClr val="C5D6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39"/>
            <p:cNvSpPr/>
            <p:nvPr/>
          </p:nvSpPr>
          <p:spPr>
            <a:xfrm>
              <a:off x="7042197" y="2353833"/>
              <a:ext cx="15051" cy="26749"/>
            </a:xfrm>
            <a:custGeom>
              <a:rect b="b" l="l" r="r" t="t"/>
              <a:pathLst>
                <a:path extrusionOk="0" h="1420" w="799">
                  <a:moveTo>
                    <a:pt x="457" y="0"/>
                  </a:moveTo>
                  <a:cubicBezTo>
                    <a:pt x="344" y="0"/>
                    <a:pt x="236" y="64"/>
                    <a:pt x="186" y="174"/>
                  </a:cubicBezTo>
                  <a:cubicBezTo>
                    <a:pt x="42" y="484"/>
                    <a:pt x="0" y="843"/>
                    <a:pt x="71" y="1181"/>
                  </a:cubicBezTo>
                  <a:cubicBezTo>
                    <a:pt x="95" y="1308"/>
                    <a:pt x="201" y="1401"/>
                    <a:pt x="323" y="1416"/>
                  </a:cubicBezTo>
                  <a:cubicBezTo>
                    <a:pt x="337" y="1418"/>
                    <a:pt x="352" y="1419"/>
                    <a:pt x="366" y="1419"/>
                  </a:cubicBezTo>
                  <a:cubicBezTo>
                    <a:pt x="385" y="1419"/>
                    <a:pt x="403" y="1418"/>
                    <a:pt x="420" y="1413"/>
                  </a:cubicBezTo>
                  <a:cubicBezTo>
                    <a:pt x="583" y="1379"/>
                    <a:pt x="686" y="1222"/>
                    <a:pt x="654" y="1060"/>
                  </a:cubicBezTo>
                  <a:cubicBezTo>
                    <a:pt x="611" y="846"/>
                    <a:pt x="635" y="621"/>
                    <a:pt x="728" y="425"/>
                  </a:cubicBezTo>
                  <a:cubicBezTo>
                    <a:pt x="798" y="275"/>
                    <a:pt x="732" y="98"/>
                    <a:pt x="583" y="28"/>
                  </a:cubicBezTo>
                  <a:cubicBezTo>
                    <a:pt x="542" y="9"/>
                    <a:pt x="500" y="0"/>
                    <a:pt x="457" y="0"/>
                  </a:cubicBezTo>
                  <a:close/>
                </a:path>
              </a:pathLst>
            </a:custGeom>
            <a:solidFill>
              <a:srgbClr val="C5D6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39"/>
            <p:cNvSpPr/>
            <p:nvPr/>
          </p:nvSpPr>
          <p:spPr>
            <a:xfrm>
              <a:off x="7060300" y="2268970"/>
              <a:ext cx="156314" cy="90797"/>
            </a:xfrm>
            <a:custGeom>
              <a:rect b="b" l="l" r="r" t="t"/>
              <a:pathLst>
                <a:path extrusionOk="0" h="4820" w="8298">
                  <a:moveTo>
                    <a:pt x="2350" y="0"/>
                  </a:moveTo>
                  <a:cubicBezTo>
                    <a:pt x="1772" y="0"/>
                    <a:pt x="1197" y="237"/>
                    <a:pt x="780" y="700"/>
                  </a:cubicBezTo>
                  <a:cubicBezTo>
                    <a:pt x="0" y="1566"/>
                    <a:pt x="73" y="2900"/>
                    <a:pt x="939" y="3680"/>
                  </a:cubicBezTo>
                  <a:cubicBezTo>
                    <a:pt x="1636" y="4303"/>
                    <a:pt x="2833" y="4820"/>
                    <a:pt x="4158" y="4820"/>
                  </a:cubicBezTo>
                  <a:cubicBezTo>
                    <a:pt x="5146" y="4820"/>
                    <a:pt x="6207" y="4533"/>
                    <a:pt x="7188" y="3791"/>
                  </a:cubicBezTo>
                  <a:cubicBezTo>
                    <a:pt x="8116" y="3088"/>
                    <a:pt x="8298" y="1764"/>
                    <a:pt x="7593" y="836"/>
                  </a:cubicBezTo>
                  <a:cubicBezTo>
                    <a:pt x="7179" y="289"/>
                    <a:pt x="6549" y="1"/>
                    <a:pt x="5911" y="1"/>
                  </a:cubicBezTo>
                  <a:cubicBezTo>
                    <a:pt x="5468" y="1"/>
                    <a:pt x="5020" y="140"/>
                    <a:pt x="4638" y="429"/>
                  </a:cubicBezTo>
                  <a:cubicBezTo>
                    <a:pt x="4465" y="560"/>
                    <a:pt x="4291" y="602"/>
                    <a:pt x="4139" y="602"/>
                  </a:cubicBezTo>
                  <a:cubicBezTo>
                    <a:pt x="3924" y="602"/>
                    <a:pt x="3753" y="519"/>
                    <a:pt x="3696" y="487"/>
                  </a:cubicBezTo>
                  <a:cubicBezTo>
                    <a:pt x="3304" y="161"/>
                    <a:pt x="2826" y="0"/>
                    <a:pt x="2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39"/>
            <p:cNvSpPr/>
            <p:nvPr/>
          </p:nvSpPr>
          <p:spPr>
            <a:xfrm>
              <a:off x="7111519" y="2269667"/>
              <a:ext cx="53178" cy="29142"/>
            </a:xfrm>
            <a:custGeom>
              <a:rect b="b" l="l" r="r" t="t"/>
              <a:pathLst>
                <a:path extrusionOk="0" h="1547" w="2823">
                  <a:moveTo>
                    <a:pt x="21" y="1"/>
                  </a:moveTo>
                  <a:cubicBezTo>
                    <a:pt x="10" y="70"/>
                    <a:pt x="1" y="139"/>
                    <a:pt x="1" y="211"/>
                  </a:cubicBezTo>
                  <a:cubicBezTo>
                    <a:pt x="1" y="951"/>
                    <a:pt x="632" y="1547"/>
                    <a:pt x="1413" y="1547"/>
                  </a:cubicBezTo>
                  <a:cubicBezTo>
                    <a:pt x="2192" y="1547"/>
                    <a:pt x="2823" y="948"/>
                    <a:pt x="2823" y="211"/>
                  </a:cubicBezTo>
                  <a:cubicBezTo>
                    <a:pt x="2823" y="139"/>
                    <a:pt x="2816" y="70"/>
                    <a:pt x="2803" y="1"/>
                  </a:cubicBezTo>
                  <a:cubicBezTo>
                    <a:pt x="2491" y="58"/>
                    <a:pt x="2188" y="187"/>
                    <a:pt x="1919" y="390"/>
                  </a:cubicBezTo>
                  <a:cubicBezTo>
                    <a:pt x="1747" y="521"/>
                    <a:pt x="1573" y="562"/>
                    <a:pt x="1421" y="562"/>
                  </a:cubicBezTo>
                  <a:cubicBezTo>
                    <a:pt x="1205" y="562"/>
                    <a:pt x="1034" y="479"/>
                    <a:pt x="977" y="448"/>
                  </a:cubicBezTo>
                  <a:cubicBezTo>
                    <a:pt x="692" y="211"/>
                    <a:pt x="362" y="64"/>
                    <a:pt x="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39"/>
            <p:cNvSpPr/>
            <p:nvPr/>
          </p:nvSpPr>
          <p:spPr>
            <a:xfrm>
              <a:off x="7128963" y="2277956"/>
              <a:ext cx="18178" cy="12433"/>
            </a:xfrm>
            <a:custGeom>
              <a:rect b="b" l="l" r="r" t="t"/>
              <a:pathLst>
                <a:path extrusionOk="0" h="660" w="965">
                  <a:moveTo>
                    <a:pt x="920" y="1"/>
                  </a:moveTo>
                  <a:cubicBezTo>
                    <a:pt x="771" y="92"/>
                    <a:pt x="624" y="123"/>
                    <a:pt x="494" y="123"/>
                  </a:cubicBezTo>
                  <a:cubicBezTo>
                    <a:pt x="278" y="123"/>
                    <a:pt x="108" y="40"/>
                    <a:pt x="51" y="8"/>
                  </a:cubicBezTo>
                  <a:cubicBezTo>
                    <a:pt x="49" y="7"/>
                    <a:pt x="48" y="5"/>
                    <a:pt x="44" y="2"/>
                  </a:cubicBezTo>
                  <a:cubicBezTo>
                    <a:pt x="18" y="60"/>
                    <a:pt x="0" y="125"/>
                    <a:pt x="0" y="194"/>
                  </a:cubicBezTo>
                  <a:cubicBezTo>
                    <a:pt x="0" y="450"/>
                    <a:pt x="215" y="659"/>
                    <a:pt x="482" y="659"/>
                  </a:cubicBezTo>
                  <a:cubicBezTo>
                    <a:pt x="748" y="659"/>
                    <a:pt x="965" y="450"/>
                    <a:pt x="965" y="194"/>
                  </a:cubicBezTo>
                  <a:cubicBezTo>
                    <a:pt x="965" y="125"/>
                    <a:pt x="949" y="59"/>
                    <a:pt x="9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39"/>
            <p:cNvSpPr/>
            <p:nvPr/>
          </p:nvSpPr>
          <p:spPr>
            <a:xfrm>
              <a:off x="7058021" y="2263281"/>
              <a:ext cx="159120" cy="102099"/>
            </a:xfrm>
            <a:custGeom>
              <a:rect b="b" l="l" r="r" t="t"/>
              <a:pathLst>
                <a:path extrusionOk="0" h="5420" w="8447">
                  <a:moveTo>
                    <a:pt x="2473" y="598"/>
                  </a:moveTo>
                  <a:cubicBezTo>
                    <a:pt x="2597" y="598"/>
                    <a:pt x="2724" y="611"/>
                    <a:pt x="2847" y="637"/>
                  </a:cubicBezTo>
                  <a:cubicBezTo>
                    <a:pt x="3124" y="698"/>
                    <a:pt x="3395" y="823"/>
                    <a:pt x="3629" y="1018"/>
                  </a:cubicBezTo>
                  <a:cubicBezTo>
                    <a:pt x="3644" y="1031"/>
                    <a:pt x="3659" y="1041"/>
                    <a:pt x="3677" y="1051"/>
                  </a:cubicBezTo>
                  <a:cubicBezTo>
                    <a:pt x="3713" y="1070"/>
                    <a:pt x="3749" y="1089"/>
                    <a:pt x="3789" y="1105"/>
                  </a:cubicBezTo>
                  <a:cubicBezTo>
                    <a:pt x="3929" y="1164"/>
                    <a:pt x="4091" y="1202"/>
                    <a:pt x="4263" y="1202"/>
                  </a:cubicBezTo>
                  <a:cubicBezTo>
                    <a:pt x="4409" y="1202"/>
                    <a:pt x="4563" y="1174"/>
                    <a:pt x="4713" y="1106"/>
                  </a:cubicBezTo>
                  <a:cubicBezTo>
                    <a:pt x="4791" y="1070"/>
                    <a:pt x="4868" y="1027"/>
                    <a:pt x="4943" y="969"/>
                  </a:cubicBezTo>
                  <a:cubicBezTo>
                    <a:pt x="5159" y="806"/>
                    <a:pt x="5403" y="695"/>
                    <a:pt x="5663" y="641"/>
                  </a:cubicBezTo>
                  <a:cubicBezTo>
                    <a:pt x="5786" y="615"/>
                    <a:pt x="5911" y="602"/>
                    <a:pt x="6038" y="602"/>
                  </a:cubicBezTo>
                  <a:cubicBezTo>
                    <a:pt x="6119" y="602"/>
                    <a:pt x="6202" y="608"/>
                    <a:pt x="6284" y="618"/>
                  </a:cubicBezTo>
                  <a:cubicBezTo>
                    <a:pt x="6702" y="676"/>
                    <a:pt x="7079" y="872"/>
                    <a:pt x="7365" y="1178"/>
                  </a:cubicBezTo>
                  <a:cubicBezTo>
                    <a:pt x="7404" y="1222"/>
                    <a:pt x="7444" y="1269"/>
                    <a:pt x="7482" y="1318"/>
                  </a:cubicBezTo>
                  <a:cubicBezTo>
                    <a:pt x="7528" y="1380"/>
                    <a:pt x="7571" y="1445"/>
                    <a:pt x="7610" y="1512"/>
                  </a:cubicBezTo>
                  <a:lnTo>
                    <a:pt x="7610" y="1515"/>
                  </a:lnTo>
                  <a:cubicBezTo>
                    <a:pt x="7706" y="1681"/>
                    <a:pt x="7772" y="1855"/>
                    <a:pt x="7812" y="2042"/>
                  </a:cubicBezTo>
                  <a:cubicBezTo>
                    <a:pt x="7831" y="2138"/>
                    <a:pt x="7844" y="2239"/>
                    <a:pt x="7848" y="2339"/>
                  </a:cubicBezTo>
                  <a:cubicBezTo>
                    <a:pt x="7851" y="2441"/>
                    <a:pt x="7848" y="2545"/>
                    <a:pt x="7834" y="2645"/>
                  </a:cubicBezTo>
                  <a:cubicBezTo>
                    <a:pt x="7834" y="2651"/>
                    <a:pt x="7834" y="2655"/>
                    <a:pt x="7831" y="2658"/>
                  </a:cubicBezTo>
                  <a:cubicBezTo>
                    <a:pt x="7805" y="2844"/>
                    <a:pt x="7753" y="3023"/>
                    <a:pt x="7675" y="3186"/>
                  </a:cubicBezTo>
                  <a:cubicBezTo>
                    <a:pt x="7612" y="3312"/>
                    <a:pt x="7538" y="3429"/>
                    <a:pt x="7451" y="3538"/>
                  </a:cubicBezTo>
                  <a:cubicBezTo>
                    <a:pt x="7359" y="3657"/>
                    <a:pt x="7249" y="3761"/>
                    <a:pt x="7127" y="3853"/>
                  </a:cubicBezTo>
                  <a:cubicBezTo>
                    <a:pt x="7094" y="3881"/>
                    <a:pt x="7057" y="3904"/>
                    <a:pt x="7024" y="3928"/>
                  </a:cubicBezTo>
                  <a:cubicBezTo>
                    <a:pt x="6816" y="4078"/>
                    <a:pt x="6601" y="4210"/>
                    <a:pt x="6378" y="4321"/>
                  </a:cubicBezTo>
                  <a:cubicBezTo>
                    <a:pt x="6357" y="4332"/>
                    <a:pt x="6339" y="4343"/>
                    <a:pt x="6318" y="4351"/>
                  </a:cubicBezTo>
                  <a:cubicBezTo>
                    <a:pt x="6239" y="4390"/>
                    <a:pt x="6161" y="4426"/>
                    <a:pt x="6082" y="4459"/>
                  </a:cubicBezTo>
                  <a:cubicBezTo>
                    <a:pt x="5981" y="4503"/>
                    <a:pt x="5878" y="4542"/>
                    <a:pt x="5776" y="4576"/>
                  </a:cubicBezTo>
                  <a:cubicBezTo>
                    <a:pt x="5679" y="4610"/>
                    <a:pt x="5584" y="4638"/>
                    <a:pt x="5487" y="4663"/>
                  </a:cubicBezTo>
                  <a:cubicBezTo>
                    <a:pt x="5470" y="4669"/>
                    <a:pt x="5452" y="4675"/>
                    <a:pt x="5433" y="4677"/>
                  </a:cubicBezTo>
                  <a:cubicBezTo>
                    <a:pt x="5162" y="4748"/>
                    <a:pt x="4885" y="4793"/>
                    <a:pt x="4602" y="4812"/>
                  </a:cubicBezTo>
                  <a:cubicBezTo>
                    <a:pt x="4602" y="4812"/>
                    <a:pt x="4601" y="4810"/>
                    <a:pt x="4601" y="4810"/>
                  </a:cubicBezTo>
                  <a:cubicBezTo>
                    <a:pt x="4601" y="4810"/>
                    <a:pt x="4601" y="4811"/>
                    <a:pt x="4601" y="4812"/>
                  </a:cubicBezTo>
                  <a:cubicBezTo>
                    <a:pt x="4599" y="4813"/>
                    <a:pt x="4595" y="4813"/>
                    <a:pt x="4593" y="4813"/>
                  </a:cubicBezTo>
                  <a:lnTo>
                    <a:pt x="4592" y="4813"/>
                  </a:lnTo>
                  <a:cubicBezTo>
                    <a:pt x="4488" y="4820"/>
                    <a:pt x="4384" y="4823"/>
                    <a:pt x="4279" y="4823"/>
                  </a:cubicBezTo>
                  <a:cubicBezTo>
                    <a:pt x="4189" y="4823"/>
                    <a:pt x="4103" y="4822"/>
                    <a:pt x="4016" y="4816"/>
                  </a:cubicBezTo>
                  <a:cubicBezTo>
                    <a:pt x="4004" y="4816"/>
                    <a:pt x="3996" y="4815"/>
                    <a:pt x="3986" y="4815"/>
                  </a:cubicBezTo>
                  <a:lnTo>
                    <a:pt x="3983" y="4815"/>
                  </a:lnTo>
                  <a:cubicBezTo>
                    <a:pt x="3701" y="4799"/>
                    <a:pt x="3431" y="4758"/>
                    <a:pt x="3176" y="4701"/>
                  </a:cubicBezTo>
                  <a:cubicBezTo>
                    <a:pt x="3151" y="4693"/>
                    <a:pt x="3127" y="4689"/>
                    <a:pt x="3101" y="4682"/>
                  </a:cubicBezTo>
                  <a:cubicBezTo>
                    <a:pt x="2805" y="4610"/>
                    <a:pt x="2531" y="4513"/>
                    <a:pt x="2281" y="4403"/>
                  </a:cubicBezTo>
                  <a:cubicBezTo>
                    <a:pt x="2137" y="4338"/>
                    <a:pt x="2002" y="4270"/>
                    <a:pt x="1877" y="4198"/>
                  </a:cubicBezTo>
                  <a:cubicBezTo>
                    <a:pt x="1789" y="4148"/>
                    <a:pt x="1706" y="4097"/>
                    <a:pt x="1628" y="4044"/>
                  </a:cubicBezTo>
                  <a:cubicBezTo>
                    <a:pt x="1552" y="3993"/>
                    <a:pt x="1484" y="3943"/>
                    <a:pt x="1419" y="3892"/>
                  </a:cubicBezTo>
                  <a:lnTo>
                    <a:pt x="1418" y="3891"/>
                  </a:lnTo>
                  <a:cubicBezTo>
                    <a:pt x="1361" y="3847"/>
                    <a:pt x="1309" y="3803"/>
                    <a:pt x="1260" y="3759"/>
                  </a:cubicBezTo>
                  <a:cubicBezTo>
                    <a:pt x="1194" y="3700"/>
                    <a:pt x="1132" y="3635"/>
                    <a:pt x="1076" y="3567"/>
                  </a:cubicBezTo>
                  <a:cubicBezTo>
                    <a:pt x="1061" y="3551"/>
                    <a:pt x="1050" y="3536"/>
                    <a:pt x="1037" y="3517"/>
                  </a:cubicBezTo>
                  <a:cubicBezTo>
                    <a:pt x="972" y="3433"/>
                    <a:pt x="914" y="3344"/>
                    <a:pt x="866" y="3250"/>
                  </a:cubicBezTo>
                  <a:cubicBezTo>
                    <a:pt x="669" y="2873"/>
                    <a:pt x="612" y="2439"/>
                    <a:pt x="703" y="2029"/>
                  </a:cubicBezTo>
                  <a:lnTo>
                    <a:pt x="703" y="2027"/>
                  </a:lnTo>
                  <a:cubicBezTo>
                    <a:pt x="733" y="1878"/>
                    <a:pt x="784" y="1734"/>
                    <a:pt x="855" y="1596"/>
                  </a:cubicBezTo>
                  <a:cubicBezTo>
                    <a:pt x="924" y="1456"/>
                    <a:pt x="1015" y="1323"/>
                    <a:pt x="1125" y="1200"/>
                  </a:cubicBezTo>
                  <a:cubicBezTo>
                    <a:pt x="1484" y="803"/>
                    <a:pt x="1975" y="598"/>
                    <a:pt x="2473" y="598"/>
                  </a:cubicBezTo>
                  <a:close/>
                  <a:moveTo>
                    <a:pt x="2472" y="1"/>
                  </a:moveTo>
                  <a:cubicBezTo>
                    <a:pt x="2412" y="1"/>
                    <a:pt x="2351" y="3"/>
                    <a:pt x="2291" y="8"/>
                  </a:cubicBezTo>
                  <a:cubicBezTo>
                    <a:pt x="2186" y="13"/>
                    <a:pt x="2082" y="28"/>
                    <a:pt x="1979" y="51"/>
                  </a:cubicBezTo>
                  <a:cubicBezTo>
                    <a:pt x="1493" y="152"/>
                    <a:pt x="1035" y="403"/>
                    <a:pt x="677" y="802"/>
                  </a:cubicBezTo>
                  <a:cubicBezTo>
                    <a:pt x="619" y="867"/>
                    <a:pt x="567" y="933"/>
                    <a:pt x="517" y="1001"/>
                  </a:cubicBezTo>
                  <a:cubicBezTo>
                    <a:pt x="452" y="1090"/>
                    <a:pt x="394" y="1184"/>
                    <a:pt x="344" y="1278"/>
                  </a:cubicBezTo>
                  <a:cubicBezTo>
                    <a:pt x="285" y="1388"/>
                    <a:pt x="235" y="1500"/>
                    <a:pt x="195" y="1616"/>
                  </a:cubicBezTo>
                  <a:cubicBezTo>
                    <a:pt x="0" y="2170"/>
                    <a:pt x="19" y="2778"/>
                    <a:pt x="238" y="3318"/>
                  </a:cubicBezTo>
                  <a:cubicBezTo>
                    <a:pt x="274" y="3413"/>
                    <a:pt x="322" y="3505"/>
                    <a:pt x="373" y="3595"/>
                  </a:cubicBezTo>
                  <a:cubicBezTo>
                    <a:pt x="425" y="3687"/>
                    <a:pt x="482" y="3780"/>
                    <a:pt x="552" y="3866"/>
                  </a:cubicBezTo>
                  <a:cubicBezTo>
                    <a:pt x="641" y="3985"/>
                    <a:pt x="742" y="4099"/>
                    <a:pt x="858" y="4201"/>
                  </a:cubicBezTo>
                  <a:cubicBezTo>
                    <a:pt x="863" y="4207"/>
                    <a:pt x="869" y="4210"/>
                    <a:pt x="873" y="4215"/>
                  </a:cubicBezTo>
                  <a:cubicBezTo>
                    <a:pt x="988" y="4317"/>
                    <a:pt x="1109" y="4412"/>
                    <a:pt x="1239" y="4503"/>
                  </a:cubicBezTo>
                  <a:cubicBezTo>
                    <a:pt x="1348" y="4581"/>
                    <a:pt x="1468" y="4654"/>
                    <a:pt x="1591" y="4721"/>
                  </a:cubicBezTo>
                  <a:cubicBezTo>
                    <a:pt x="1600" y="4728"/>
                    <a:pt x="1610" y="4734"/>
                    <a:pt x="1621" y="4739"/>
                  </a:cubicBezTo>
                  <a:cubicBezTo>
                    <a:pt x="2111" y="5011"/>
                    <a:pt x="2674" y="5213"/>
                    <a:pt x="3255" y="5321"/>
                  </a:cubicBezTo>
                  <a:cubicBezTo>
                    <a:pt x="3338" y="5339"/>
                    <a:pt x="3418" y="5353"/>
                    <a:pt x="3499" y="5362"/>
                  </a:cubicBezTo>
                  <a:cubicBezTo>
                    <a:pt x="3613" y="5377"/>
                    <a:pt x="3729" y="5392"/>
                    <a:pt x="3844" y="5401"/>
                  </a:cubicBezTo>
                  <a:cubicBezTo>
                    <a:pt x="3973" y="5412"/>
                    <a:pt x="4101" y="5418"/>
                    <a:pt x="4228" y="5419"/>
                  </a:cubicBezTo>
                  <a:lnTo>
                    <a:pt x="4277" y="5419"/>
                  </a:lnTo>
                  <a:cubicBezTo>
                    <a:pt x="4513" y="5419"/>
                    <a:pt x="4745" y="5404"/>
                    <a:pt x="4976" y="5372"/>
                  </a:cubicBezTo>
                  <a:lnTo>
                    <a:pt x="4976" y="5372"/>
                  </a:lnTo>
                  <a:cubicBezTo>
                    <a:pt x="4976" y="5373"/>
                    <a:pt x="4976" y="5373"/>
                    <a:pt x="4976" y="5373"/>
                  </a:cubicBezTo>
                  <a:cubicBezTo>
                    <a:pt x="4977" y="5373"/>
                    <a:pt x="4977" y="5372"/>
                    <a:pt x="4977" y="5372"/>
                  </a:cubicBezTo>
                  <a:lnTo>
                    <a:pt x="4977" y="5372"/>
                  </a:lnTo>
                  <a:cubicBezTo>
                    <a:pt x="4977" y="5372"/>
                    <a:pt x="4977" y="5372"/>
                    <a:pt x="4977" y="5372"/>
                  </a:cubicBezTo>
                  <a:cubicBezTo>
                    <a:pt x="4977" y="5373"/>
                    <a:pt x="4978" y="5373"/>
                    <a:pt x="4978" y="5373"/>
                  </a:cubicBezTo>
                  <a:cubicBezTo>
                    <a:pt x="4978" y="5373"/>
                    <a:pt x="4979" y="5372"/>
                    <a:pt x="4979" y="5372"/>
                  </a:cubicBezTo>
                  <a:cubicBezTo>
                    <a:pt x="5286" y="5333"/>
                    <a:pt x="5588" y="5266"/>
                    <a:pt x="5880" y="5170"/>
                  </a:cubicBezTo>
                  <a:cubicBezTo>
                    <a:pt x="5975" y="5139"/>
                    <a:pt x="6073" y="5105"/>
                    <a:pt x="6168" y="5069"/>
                  </a:cubicBezTo>
                  <a:cubicBezTo>
                    <a:pt x="6261" y="5033"/>
                    <a:pt x="6354" y="4994"/>
                    <a:pt x="6445" y="4952"/>
                  </a:cubicBezTo>
                  <a:cubicBezTo>
                    <a:pt x="6587" y="4888"/>
                    <a:pt x="6725" y="4819"/>
                    <a:pt x="6861" y="4739"/>
                  </a:cubicBezTo>
                  <a:lnTo>
                    <a:pt x="6863" y="4739"/>
                  </a:lnTo>
                  <a:cubicBezTo>
                    <a:pt x="7078" y="4618"/>
                    <a:pt x="7287" y="4481"/>
                    <a:pt x="7489" y="4330"/>
                  </a:cubicBezTo>
                  <a:cubicBezTo>
                    <a:pt x="7555" y="4279"/>
                    <a:pt x="7619" y="4227"/>
                    <a:pt x="7681" y="4171"/>
                  </a:cubicBezTo>
                  <a:cubicBezTo>
                    <a:pt x="7681" y="4170"/>
                    <a:pt x="7680" y="4169"/>
                    <a:pt x="7680" y="4169"/>
                  </a:cubicBezTo>
                  <a:lnTo>
                    <a:pt x="7680" y="4169"/>
                  </a:lnTo>
                  <a:cubicBezTo>
                    <a:pt x="7759" y="4093"/>
                    <a:pt x="7832" y="4017"/>
                    <a:pt x="7900" y="3934"/>
                  </a:cubicBezTo>
                  <a:cubicBezTo>
                    <a:pt x="7978" y="3840"/>
                    <a:pt x="8048" y="3739"/>
                    <a:pt x="8110" y="3635"/>
                  </a:cubicBezTo>
                  <a:cubicBezTo>
                    <a:pt x="8245" y="3406"/>
                    <a:pt x="8342" y="3152"/>
                    <a:pt x="8394" y="2882"/>
                  </a:cubicBezTo>
                  <a:lnTo>
                    <a:pt x="8394" y="2880"/>
                  </a:lnTo>
                  <a:cubicBezTo>
                    <a:pt x="8406" y="2834"/>
                    <a:pt x="8413" y="2786"/>
                    <a:pt x="8420" y="2737"/>
                  </a:cubicBezTo>
                  <a:cubicBezTo>
                    <a:pt x="8426" y="2698"/>
                    <a:pt x="8430" y="2655"/>
                    <a:pt x="8433" y="2615"/>
                  </a:cubicBezTo>
                  <a:cubicBezTo>
                    <a:pt x="8442" y="2516"/>
                    <a:pt x="8446" y="2417"/>
                    <a:pt x="8440" y="2317"/>
                  </a:cubicBezTo>
                  <a:cubicBezTo>
                    <a:pt x="8436" y="2216"/>
                    <a:pt x="8427" y="2115"/>
                    <a:pt x="8409" y="2014"/>
                  </a:cubicBezTo>
                  <a:cubicBezTo>
                    <a:pt x="8396" y="1928"/>
                    <a:pt x="8377" y="1842"/>
                    <a:pt x="8351" y="1760"/>
                  </a:cubicBezTo>
                  <a:cubicBezTo>
                    <a:pt x="8279" y="1502"/>
                    <a:pt x="8163" y="1255"/>
                    <a:pt x="8004" y="1030"/>
                  </a:cubicBezTo>
                  <a:cubicBezTo>
                    <a:pt x="7988" y="1004"/>
                    <a:pt x="7971" y="981"/>
                    <a:pt x="7951" y="955"/>
                  </a:cubicBezTo>
                  <a:cubicBezTo>
                    <a:pt x="7896" y="882"/>
                    <a:pt x="7837" y="813"/>
                    <a:pt x="7773" y="748"/>
                  </a:cubicBezTo>
                  <a:cubicBezTo>
                    <a:pt x="7698" y="669"/>
                    <a:pt x="7619" y="594"/>
                    <a:pt x="7534" y="527"/>
                  </a:cubicBezTo>
                  <a:cubicBezTo>
                    <a:pt x="7199" y="259"/>
                    <a:pt x="6796" y="84"/>
                    <a:pt x="6359" y="24"/>
                  </a:cubicBezTo>
                  <a:cubicBezTo>
                    <a:pt x="6248" y="9"/>
                    <a:pt x="6138" y="1"/>
                    <a:pt x="6029" y="1"/>
                  </a:cubicBezTo>
                  <a:cubicBezTo>
                    <a:pt x="5506" y="1"/>
                    <a:pt x="5000" y="170"/>
                    <a:pt x="4577" y="491"/>
                  </a:cubicBezTo>
                  <a:cubicBezTo>
                    <a:pt x="4466" y="577"/>
                    <a:pt x="4354" y="605"/>
                    <a:pt x="4255" y="605"/>
                  </a:cubicBezTo>
                  <a:cubicBezTo>
                    <a:pt x="4140" y="605"/>
                    <a:pt x="4042" y="567"/>
                    <a:pt x="3981" y="536"/>
                  </a:cubicBezTo>
                  <a:cubicBezTo>
                    <a:pt x="3536" y="177"/>
                    <a:pt x="3002" y="1"/>
                    <a:pt x="2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39"/>
            <p:cNvSpPr/>
            <p:nvPr/>
          </p:nvSpPr>
          <p:spPr>
            <a:xfrm>
              <a:off x="7084770" y="2281516"/>
              <a:ext cx="13977" cy="11962"/>
            </a:xfrm>
            <a:custGeom>
              <a:rect b="b" l="l" r="r" t="t"/>
              <a:pathLst>
                <a:path extrusionOk="0" h="635" w="742">
                  <a:moveTo>
                    <a:pt x="399" y="1"/>
                  </a:moveTo>
                  <a:cubicBezTo>
                    <a:pt x="348" y="1"/>
                    <a:pt x="297" y="14"/>
                    <a:pt x="250" y="41"/>
                  </a:cubicBezTo>
                  <a:lnTo>
                    <a:pt x="180" y="85"/>
                  </a:lnTo>
                  <a:cubicBezTo>
                    <a:pt x="41" y="174"/>
                    <a:pt x="1" y="359"/>
                    <a:pt x="92" y="498"/>
                  </a:cubicBezTo>
                  <a:cubicBezTo>
                    <a:pt x="148" y="586"/>
                    <a:pt x="245" y="635"/>
                    <a:pt x="343" y="635"/>
                  </a:cubicBezTo>
                  <a:cubicBezTo>
                    <a:pt x="398" y="635"/>
                    <a:pt x="454" y="619"/>
                    <a:pt x="504" y="586"/>
                  </a:cubicBezTo>
                  <a:cubicBezTo>
                    <a:pt x="519" y="576"/>
                    <a:pt x="533" y="568"/>
                    <a:pt x="548" y="558"/>
                  </a:cubicBezTo>
                  <a:cubicBezTo>
                    <a:pt x="691" y="476"/>
                    <a:pt x="741" y="294"/>
                    <a:pt x="657" y="151"/>
                  </a:cubicBezTo>
                  <a:cubicBezTo>
                    <a:pt x="602" y="55"/>
                    <a:pt x="502" y="1"/>
                    <a:pt x="3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39"/>
            <p:cNvSpPr/>
            <p:nvPr/>
          </p:nvSpPr>
          <p:spPr>
            <a:xfrm>
              <a:off x="7073599" y="2295625"/>
              <a:ext cx="13902" cy="26843"/>
            </a:xfrm>
            <a:custGeom>
              <a:rect b="b" l="l" r="r" t="t"/>
              <a:pathLst>
                <a:path extrusionOk="0" h="1425" w="738">
                  <a:moveTo>
                    <a:pt x="388" y="1"/>
                  </a:moveTo>
                  <a:cubicBezTo>
                    <a:pt x="261" y="1"/>
                    <a:pt x="143" y="83"/>
                    <a:pt x="103" y="211"/>
                  </a:cubicBezTo>
                  <a:cubicBezTo>
                    <a:pt x="0" y="540"/>
                    <a:pt x="6" y="901"/>
                    <a:pt x="120" y="1225"/>
                  </a:cubicBezTo>
                  <a:cubicBezTo>
                    <a:pt x="163" y="1348"/>
                    <a:pt x="279" y="1425"/>
                    <a:pt x="403" y="1425"/>
                  </a:cubicBezTo>
                  <a:cubicBezTo>
                    <a:pt x="435" y="1425"/>
                    <a:pt x="469" y="1420"/>
                    <a:pt x="500" y="1407"/>
                  </a:cubicBezTo>
                  <a:cubicBezTo>
                    <a:pt x="656" y="1352"/>
                    <a:pt x="738" y="1182"/>
                    <a:pt x="685" y="1026"/>
                  </a:cubicBezTo>
                  <a:cubicBezTo>
                    <a:pt x="612" y="821"/>
                    <a:pt x="608" y="595"/>
                    <a:pt x="673" y="388"/>
                  </a:cubicBezTo>
                  <a:cubicBezTo>
                    <a:pt x="722" y="231"/>
                    <a:pt x="634" y="63"/>
                    <a:pt x="477" y="14"/>
                  </a:cubicBezTo>
                  <a:cubicBezTo>
                    <a:pt x="447" y="5"/>
                    <a:pt x="417" y="1"/>
                    <a:pt x="3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39"/>
            <p:cNvSpPr/>
            <p:nvPr/>
          </p:nvSpPr>
          <p:spPr>
            <a:xfrm>
              <a:off x="7121145" y="2306683"/>
              <a:ext cx="135197" cy="122896"/>
            </a:xfrm>
            <a:custGeom>
              <a:rect b="b" l="l" r="r" t="t"/>
              <a:pathLst>
                <a:path extrusionOk="0" h="6524" w="7177">
                  <a:moveTo>
                    <a:pt x="4862" y="0"/>
                  </a:moveTo>
                  <a:cubicBezTo>
                    <a:pt x="3895" y="0"/>
                    <a:pt x="3023" y="667"/>
                    <a:pt x="2804" y="1652"/>
                  </a:cubicBezTo>
                  <a:cubicBezTo>
                    <a:pt x="2692" y="2163"/>
                    <a:pt x="2231" y="2281"/>
                    <a:pt x="2123" y="2303"/>
                  </a:cubicBezTo>
                  <a:cubicBezTo>
                    <a:pt x="996" y="2314"/>
                    <a:pt x="69" y="3215"/>
                    <a:pt x="36" y="4351"/>
                  </a:cubicBezTo>
                  <a:cubicBezTo>
                    <a:pt x="1" y="5514"/>
                    <a:pt x="918" y="6487"/>
                    <a:pt x="2082" y="6522"/>
                  </a:cubicBezTo>
                  <a:cubicBezTo>
                    <a:pt x="2115" y="6523"/>
                    <a:pt x="2149" y="6524"/>
                    <a:pt x="2182" y="6524"/>
                  </a:cubicBezTo>
                  <a:cubicBezTo>
                    <a:pt x="3105" y="6524"/>
                    <a:pt x="4301" y="6140"/>
                    <a:pt x="5277" y="5312"/>
                  </a:cubicBezTo>
                  <a:cubicBezTo>
                    <a:pt x="6030" y="4674"/>
                    <a:pt x="6655" y="3768"/>
                    <a:pt x="6924" y="2570"/>
                  </a:cubicBezTo>
                  <a:cubicBezTo>
                    <a:pt x="7177" y="1434"/>
                    <a:pt x="6461" y="306"/>
                    <a:pt x="5323" y="51"/>
                  </a:cubicBezTo>
                  <a:cubicBezTo>
                    <a:pt x="5169" y="17"/>
                    <a:pt x="5014" y="0"/>
                    <a:pt x="48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39"/>
            <p:cNvSpPr/>
            <p:nvPr/>
          </p:nvSpPr>
          <p:spPr>
            <a:xfrm>
              <a:off x="7141923" y="2321414"/>
              <a:ext cx="51860" cy="45700"/>
            </a:xfrm>
            <a:custGeom>
              <a:rect b="b" l="l" r="r" t="t"/>
              <a:pathLst>
                <a:path extrusionOk="0" h="2426" w="2753">
                  <a:moveTo>
                    <a:pt x="2124" y="1"/>
                  </a:moveTo>
                  <a:cubicBezTo>
                    <a:pt x="1924" y="245"/>
                    <a:pt x="1776" y="539"/>
                    <a:pt x="1701" y="870"/>
                  </a:cubicBezTo>
                  <a:cubicBezTo>
                    <a:pt x="1589" y="1381"/>
                    <a:pt x="1128" y="1499"/>
                    <a:pt x="1020" y="1521"/>
                  </a:cubicBezTo>
                  <a:cubicBezTo>
                    <a:pt x="650" y="1525"/>
                    <a:pt x="301" y="1626"/>
                    <a:pt x="1" y="1796"/>
                  </a:cubicBezTo>
                  <a:cubicBezTo>
                    <a:pt x="37" y="1857"/>
                    <a:pt x="76" y="1916"/>
                    <a:pt x="123" y="1970"/>
                  </a:cubicBezTo>
                  <a:cubicBezTo>
                    <a:pt x="379" y="2272"/>
                    <a:pt x="748" y="2426"/>
                    <a:pt x="1126" y="2426"/>
                  </a:cubicBezTo>
                  <a:cubicBezTo>
                    <a:pt x="1453" y="2426"/>
                    <a:pt x="1787" y="2311"/>
                    <a:pt x="2062" y="2076"/>
                  </a:cubicBezTo>
                  <a:cubicBezTo>
                    <a:pt x="2658" y="1576"/>
                    <a:pt x="2752" y="711"/>
                    <a:pt x="2276" y="148"/>
                  </a:cubicBezTo>
                  <a:cubicBezTo>
                    <a:pt x="2228" y="95"/>
                    <a:pt x="2178" y="45"/>
                    <a:pt x="21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39"/>
            <p:cNvSpPr/>
            <p:nvPr/>
          </p:nvSpPr>
          <p:spPr>
            <a:xfrm>
              <a:off x="7160986" y="2339385"/>
              <a:ext cx="18668" cy="17010"/>
            </a:xfrm>
            <a:custGeom>
              <a:rect b="b" l="l" r="r" t="t"/>
              <a:pathLst>
                <a:path extrusionOk="0" h="903" w="991">
                  <a:moveTo>
                    <a:pt x="666" y="1"/>
                  </a:moveTo>
                  <a:cubicBezTo>
                    <a:pt x="523" y="440"/>
                    <a:pt x="110" y="545"/>
                    <a:pt x="9" y="567"/>
                  </a:cubicBezTo>
                  <a:lnTo>
                    <a:pt x="1" y="567"/>
                  </a:lnTo>
                  <a:cubicBezTo>
                    <a:pt x="17" y="630"/>
                    <a:pt x="47" y="689"/>
                    <a:pt x="90" y="743"/>
                  </a:cubicBezTo>
                  <a:cubicBezTo>
                    <a:pt x="180" y="849"/>
                    <a:pt x="309" y="903"/>
                    <a:pt x="440" y="903"/>
                  </a:cubicBezTo>
                  <a:cubicBezTo>
                    <a:pt x="552" y="903"/>
                    <a:pt x="665" y="864"/>
                    <a:pt x="759" y="786"/>
                  </a:cubicBezTo>
                  <a:cubicBezTo>
                    <a:pt x="961" y="614"/>
                    <a:pt x="991" y="317"/>
                    <a:pt x="825" y="119"/>
                  </a:cubicBezTo>
                  <a:cubicBezTo>
                    <a:pt x="780" y="67"/>
                    <a:pt x="725" y="28"/>
                    <a:pt x="6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39"/>
            <p:cNvSpPr/>
            <p:nvPr/>
          </p:nvSpPr>
          <p:spPr>
            <a:xfrm>
              <a:off x="7116115" y="2301069"/>
              <a:ext cx="145539" cy="134217"/>
            </a:xfrm>
            <a:custGeom>
              <a:rect b="b" l="l" r="r" t="t"/>
              <a:pathLst>
                <a:path extrusionOk="0" h="7125" w="7726">
                  <a:moveTo>
                    <a:pt x="5122" y="600"/>
                  </a:moveTo>
                  <a:cubicBezTo>
                    <a:pt x="5170" y="600"/>
                    <a:pt x="5219" y="601"/>
                    <a:pt x="5267" y="606"/>
                  </a:cubicBezTo>
                  <a:cubicBezTo>
                    <a:pt x="5294" y="607"/>
                    <a:pt x="5317" y="612"/>
                    <a:pt x="5345" y="613"/>
                  </a:cubicBezTo>
                  <a:cubicBezTo>
                    <a:pt x="5402" y="620"/>
                    <a:pt x="5462" y="629"/>
                    <a:pt x="5522" y="643"/>
                  </a:cubicBezTo>
                  <a:cubicBezTo>
                    <a:pt x="5814" y="708"/>
                    <a:pt x="6075" y="843"/>
                    <a:pt x="6290" y="1024"/>
                  </a:cubicBezTo>
                  <a:cubicBezTo>
                    <a:pt x="6795" y="1442"/>
                    <a:pt x="7052" y="2121"/>
                    <a:pt x="6899" y="2801"/>
                  </a:cubicBezTo>
                  <a:cubicBezTo>
                    <a:pt x="6872" y="2925"/>
                    <a:pt x="6837" y="3048"/>
                    <a:pt x="6801" y="3169"/>
                  </a:cubicBezTo>
                  <a:cubicBezTo>
                    <a:pt x="6765" y="3294"/>
                    <a:pt x="6722" y="3413"/>
                    <a:pt x="6676" y="3532"/>
                  </a:cubicBezTo>
                  <a:cubicBezTo>
                    <a:pt x="6648" y="3601"/>
                    <a:pt x="6621" y="3667"/>
                    <a:pt x="6590" y="3734"/>
                  </a:cubicBezTo>
                  <a:cubicBezTo>
                    <a:pt x="6557" y="3806"/>
                    <a:pt x="6526" y="3877"/>
                    <a:pt x="6487" y="3946"/>
                  </a:cubicBezTo>
                  <a:cubicBezTo>
                    <a:pt x="6478" y="3965"/>
                    <a:pt x="6468" y="3986"/>
                    <a:pt x="6455" y="4007"/>
                  </a:cubicBezTo>
                  <a:cubicBezTo>
                    <a:pt x="6417" y="4083"/>
                    <a:pt x="6375" y="4155"/>
                    <a:pt x="6332" y="4227"/>
                  </a:cubicBezTo>
                  <a:cubicBezTo>
                    <a:pt x="6323" y="4239"/>
                    <a:pt x="6316" y="4253"/>
                    <a:pt x="6308" y="4266"/>
                  </a:cubicBezTo>
                  <a:cubicBezTo>
                    <a:pt x="6146" y="4531"/>
                    <a:pt x="5958" y="4777"/>
                    <a:pt x="5746" y="5004"/>
                  </a:cubicBezTo>
                  <a:cubicBezTo>
                    <a:pt x="5631" y="5130"/>
                    <a:pt x="5508" y="5248"/>
                    <a:pt x="5377" y="5358"/>
                  </a:cubicBezTo>
                  <a:cubicBezTo>
                    <a:pt x="5366" y="5368"/>
                    <a:pt x="5358" y="5375"/>
                    <a:pt x="5349" y="5384"/>
                  </a:cubicBezTo>
                  <a:cubicBezTo>
                    <a:pt x="5242" y="5473"/>
                    <a:pt x="5135" y="5557"/>
                    <a:pt x="5027" y="5635"/>
                  </a:cubicBezTo>
                  <a:cubicBezTo>
                    <a:pt x="4932" y="5703"/>
                    <a:pt x="4835" y="5768"/>
                    <a:pt x="4738" y="5825"/>
                  </a:cubicBezTo>
                  <a:cubicBezTo>
                    <a:pt x="4691" y="5856"/>
                    <a:pt x="4643" y="5885"/>
                    <a:pt x="4593" y="5912"/>
                  </a:cubicBezTo>
                  <a:cubicBezTo>
                    <a:pt x="4535" y="5945"/>
                    <a:pt x="4477" y="5977"/>
                    <a:pt x="4419" y="6007"/>
                  </a:cubicBezTo>
                  <a:cubicBezTo>
                    <a:pt x="4406" y="6015"/>
                    <a:pt x="4392" y="6020"/>
                    <a:pt x="4380" y="6028"/>
                  </a:cubicBezTo>
                  <a:lnTo>
                    <a:pt x="4304" y="6065"/>
                  </a:lnTo>
                  <a:cubicBezTo>
                    <a:pt x="4242" y="6094"/>
                    <a:pt x="4183" y="6123"/>
                    <a:pt x="4122" y="6149"/>
                  </a:cubicBezTo>
                  <a:cubicBezTo>
                    <a:pt x="4074" y="6169"/>
                    <a:pt x="4028" y="6188"/>
                    <a:pt x="3981" y="6207"/>
                  </a:cubicBezTo>
                  <a:cubicBezTo>
                    <a:pt x="3414" y="6433"/>
                    <a:pt x="2871" y="6525"/>
                    <a:pt x="2445" y="6525"/>
                  </a:cubicBezTo>
                  <a:cubicBezTo>
                    <a:pt x="2416" y="6525"/>
                    <a:pt x="2388" y="6525"/>
                    <a:pt x="2361" y="6524"/>
                  </a:cubicBezTo>
                  <a:cubicBezTo>
                    <a:pt x="2220" y="6520"/>
                    <a:pt x="2082" y="6501"/>
                    <a:pt x="1951" y="6465"/>
                  </a:cubicBezTo>
                  <a:cubicBezTo>
                    <a:pt x="1813" y="6429"/>
                    <a:pt x="1680" y="6375"/>
                    <a:pt x="1556" y="6309"/>
                  </a:cubicBezTo>
                  <a:cubicBezTo>
                    <a:pt x="1554" y="6309"/>
                    <a:pt x="1554" y="6308"/>
                    <a:pt x="1553" y="6308"/>
                  </a:cubicBezTo>
                  <a:lnTo>
                    <a:pt x="1550" y="6308"/>
                  </a:lnTo>
                  <a:cubicBezTo>
                    <a:pt x="1460" y="6258"/>
                    <a:pt x="1374" y="6201"/>
                    <a:pt x="1290" y="6134"/>
                  </a:cubicBezTo>
                  <a:cubicBezTo>
                    <a:pt x="1274" y="6121"/>
                    <a:pt x="1258" y="6108"/>
                    <a:pt x="1244" y="6097"/>
                  </a:cubicBezTo>
                  <a:cubicBezTo>
                    <a:pt x="1193" y="6054"/>
                    <a:pt x="1144" y="6006"/>
                    <a:pt x="1095" y="5957"/>
                  </a:cubicBezTo>
                  <a:cubicBezTo>
                    <a:pt x="795" y="5636"/>
                    <a:pt x="623" y="5231"/>
                    <a:pt x="603" y="4795"/>
                  </a:cubicBezTo>
                  <a:cubicBezTo>
                    <a:pt x="601" y="4750"/>
                    <a:pt x="601" y="4705"/>
                    <a:pt x="601" y="4661"/>
                  </a:cubicBezTo>
                  <a:cubicBezTo>
                    <a:pt x="603" y="4603"/>
                    <a:pt x="607" y="4547"/>
                    <a:pt x="614" y="4492"/>
                  </a:cubicBezTo>
                  <a:cubicBezTo>
                    <a:pt x="627" y="4393"/>
                    <a:pt x="646" y="4294"/>
                    <a:pt x="674" y="4202"/>
                  </a:cubicBezTo>
                  <a:cubicBezTo>
                    <a:pt x="762" y="3902"/>
                    <a:pt x="924" y="3636"/>
                    <a:pt x="1138" y="3424"/>
                  </a:cubicBezTo>
                  <a:lnTo>
                    <a:pt x="1138" y="3424"/>
                  </a:lnTo>
                  <a:cubicBezTo>
                    <a:pt x="1140" y="3422"/>
                    <a:pt x="1141" y="3421"/>
                    <a:pt x="1143" y="3419"/>
                  </a:cubicBezTo>
                  <a:cubicBezTo>
                    <a:pt x="1143" y="3419"/>
                    <a:pt x="1143" y="3419"/>
                    <a:pt x="1143" y="3419"/>
                  </a:cubicBezTo>
                  <a:lnTo>
                    <a:pt x="1143" y="3419"/>
                  </a:lnTo>
                  <a:cubicBezTo>
                    <a:pt x="1144" y="3418"/>
                    <a:pt x="1145" y="3417"/>
                    <a:pt x="1146" y="3416"/>
                  </a:cubicBezTo>
                  <a:cubicBezTo>
                    <a:pt x="1267" y="3299"/>
                    <a:pt x="1403" y="3198"/>
                    <a:pt x="1550" y="3119"/>
                  </a:cubicBezTo>
                  <a:cubicBezTo>
                    <a:pt x="1563" y="3113"/>
                    <a:pt x="1574" y="3106"/>
                    <a:pt x="1583" y="3103"/>
                  </a:cubicBezTo>
                  <a:lnTo>
                    <a:pt x="1584" y="3103"/>
                  </a:lnTo>
                  <a:cubicBezTo>
                    <a:pt x="1584" y="3103"/>
                    <a:pt x="1586" y="3103"/>
                    <a:pt x="1586" y="3102"/>
                  </a:cubicBezTo>
                  <a:cubicBezTo>
                    <a:pt x="1830" y="2976"/>
                    <a:pt x="2101" y="2907"/>
                    <a:pt x="2391" y="2902"/>
                  </a:cubicBezTo>
                  <a:cubicBezTo>
                    <a:pt x="2412" y="2902"/>
                    <a:pt x="2429" y="2901"/>
                    <a:pt x="2448" y="2897"/>
                  </a:cubicBezTo>
                  <a:cubicBezTo>
                    <a:pt x="2485" y="2889"/>
                    <a:pt x="2523" y="2881"/>
                    <a:pt x="2563" y="2866"/>
                  </a:cubicBezTo>
                  <a:cubicBezTo>
                    <a:pt x="2565" y="2866"/>
                    <a:pt x="2567" y="2865"/>
                    <a:pt x="2570" y="2865"/>
                  </a:cubicBezTo>
                  <a:cubicBezTo>
                    <a:pt x="2661" y="2835"/>
                    <a:pt x="2758" y="2793"/>
                    <a:pt x="2847" y="2736"/>
                  </a:cubicBezTo>
                  <a:cubicBezTo>
                    <a:pt x="2931" y="2686"/>
                    <a:pt x="3011" y="2622"/>
                    <a:pt x="3080" y="2549"/>
                  </a:cubicBezTo>
                  <a:cubicBezTo>
                    <a:pt x="3138" y="2490"/>
                    <a:pt x="3188" y="2423"/>
                    <a:pt x="3231" y="2347"/>
                  </a:cubicBezTo>
                  <a:cubicBezTo>
                    <a:pt x="3249" y="2322"/>
                    <a:pt x="3263" y="2296"/>
                    <a:pt x="3273" y="2267"/>
                  </a:cubicBezTo>
                  <a:cubicBezTo>
                    <a:pt x="3309" y="2192"/>
                    <a:pt x="3340" y="2108"/>
                    <a:pt x="3360" y="2016"/>
                  </a:cubicBezTo>
                  <a:cubicBezTo>
                    <a:pt x="3418" y="1752"/>
                    <a:pt x="3533" y="1508"/>
                    <a:pt x="3696" y="1300"/>
                  </a:cubicBezTo>
                  <a:cubicBezTo>
                    <a:pt x="3822" y="1138"/>
                    <a:pt x="3978" y="997"/>
                    <a:pt x="4155" y="881"/>
                  </a:cubicBezTo>
                  <a:cubicBezTo>
                    <a:pt x="4177" y="868"/>
                    <a:pt x="4199" y="854"/>
                    <a:pt x="4220" y="844"/>
                  </a:cubicBezTo>
                  <a:cubicBezTo>
                    <a:pt x="4311" y="789"/>
                    <a:pt x="4405" y="746"/>
                    <a:pt x="4502" y="710"/>
                  </a:cubicBezTo>
                  <a:cubicBezTo>
                    <a:pt x="4580" y="681"/>
                    <a:pt x="4659" y="658"/>
                    <a:pt x="4740" y="642"/>
                  </a:cubicBezTo>
                  <a:cubicBezTo>
                    <a:pt x="4759" y="636"/>
                    <a:pt x="4776" y="633"/>
                    <a:pt x="4795" y="630"/>
                  </a:cubicBezTo>
                  <a:cubicBezTo>
                    <a:pt x="4877" y="614"/>
                    <a:pt x="4961" y="604"/>
                    <a:pt x="5046" y="601"/>
                  </a:cubicBezTo>
                  <a:cubicBezTo>
                    <a:pt x="5072" y="600"/>
                    <a:pt x="5096" y="600"/>
                    <a:pt x="5122" y="600"/>
                  </a:cubicBezTo>
                  <a:close/>
                  <a:moveTo>
                    <a:pt x="5116" y="0"/>
                  </a:moveTo>
                  <a:cubicBezTo>
                    <a:pt x="5084" y="0"/>
                    <a:pt x="5052" y="1"/>
                    <a:pt x="5020" y="2"/>
                  </a:cubicBezTo>
                  <a:cubicBezTo>
                    <a:pt x="4938" y="7"/>
                    <a:pt x="4858" y="14"/>
                    <a:pt x="4777" y="27"/>
                  </a:cubicBezTo>
                  <a:cubicBezTo>
                    <a:pt x="4759" y="28"/>
                    <a:pt x="4741" y="31"/>
                    <a:pt x="4723" y="36"/>
                  </a:cubicBezTo>
                  <a:cubicBezTo>
                    <a:pt x="4639" y="50"/>
                    <a:pt x="4558" y="67"/>
                    <a:pt x="4477" y="92"/>
                  </a:cubicBezTo>
                  <a:cubicBezTo>
                    <a:pt x="4376" y="118"/>
                    <a:pt x="4275" y="154"/>
                    <a:pt x="4177" y="197"/>
                  </a:cubicBezTo>
                  <a:cubicBezTo>
                    <a:pt x="4060" y="248"/>
                    <a:pt x="3949" y="308"/>
                    <a:pt x="3841" y="378"/>
                  </a:cubicBezTo>
                  <a:cubicBezTo>
                    <a:pt x="3296" y="723"/>
                    <a:pt x="2920" y="1261"/>
                    <a:pt x="2781" y="1886"/>
                  </a:cubicBezTo>
                  <a:cubicBezTo>
                    <a:pt x="2754" y="2000"/>
                    <a:pt x="2702" y="2085"/>
                    <a:pt x="2640" y="2146"/>
                  </a:cubicBezTo>
                  <a:cubicBezTo>
                    <a:pt x="2543" y="2247"/>
                    <a:pt x="2422" y="2289"/>
                    <a:pt x="2355" y="2305"/>
                  </a:cubicBezTo>
                  <a:cubicBezTo>
                    <a:pt x="2348" y="2305"/>
                    <a:pt x="2342" y="2305"/>
                    <a:pt x="2335" y="2308"/>
                  </a:cubicBezTo>
                  <a:cubicBezTo>
                    <a:pt x="2145" y="2312"/>
                    <a:pt x="1958" y="2339"/>
                    <a:pt x="1781" y="2388"/>
                  </a:cubicBezTo>
                  <a:cubicBezTo>
                    <a:pt x="1468" y="2474"/>
                    <a:pt x="1180" y="2618"/>
                    <a:pt x="932" y="2813"/>
                  </a:cubicBezTo>
                  <a:cubicBezTo>
                    <a:pt x="900" y="2836"/>
                    <a:pt x="874" y="2858"/>
                    <a:pt x="845" y="2882"/>
                  </a:cubicBezTo>
                  <a:lnTo>
                    <a:pt x="842" y="2885"/>
                  </a:lnTo>
                  <a:lnTo>
                    <a:pt x="841" y="2886"/>
                  </a:lnTo>
                  <a:cubicBezTo>
                    <a:pt x="770" y="2944"/>
                    <a:pt x="705" y="3009"/>
                    <a:pt x="643" y="3077"/>
                  </a:cubicBezTo>
                  <a:lnTo>
                    <a:pt x="640" y="3078"/>
                  </a:lnTo>
                  <a:lnTo>
                    <a:pt x="640" y="3081"/>
                  </a:lnTo>
                  <a:cubicBezTo>
                    <a:pt x="639" y="3083"/>
                    <a:pt x="636" y="3084"/>
                    <a:pt x="636" y="3086"/>
                  </a:cubicBezTo>
                  <a:cubicBezTo>
                    <a:pt x="557" y="3171"/>
                    <a:pt x="486" y="3263"/>
                    <a:pt x="421" y="3359"/>
                  </a:cubicBezTo>
                  <a:cubicBezTo>
                    <a:pt x="271" y="3579"/>
                    <a:pt x="155" y="3826"/>
                    <a:pt x="88" y="4093"/>
                  </a:cubicBezTo>
                  <a:cubicBezTo>
                    <a:pt x="60" y="4189"/>
                    <a:pt x="41" y="4284"/>
                    <a:pt x="30" y="4385"/>
                  </a:cubicBezTo>
                  <a:cubicBezTo>
                    <a:pt x="17" y="4470"/>
                    <a:pt x="10" y="4555"/>
                    <a:pt x="8" y="4643"/>
                  </a:cubicBezTo>
                  <a:cubicBezTo>
                    <a:pt x="5" y="4656"/>
                    <a:pt x="5" y="4671"/>
                    <a:pt x="5" y="4685"/>
                  </a:cubicBezTo>
                  <a:cubicBezTo>
                    <a:pt x="1" y="5177"/>
                    <a:pt x="141" y="5651"/>
                    <a:pt x="412" y="6051"/>
                  </a:cubicBezTo>
                  <a:cubicBezTo>
                    <a:pt x="459" y="6123"/>
                    <a:pt x="510" y="6194"/>
                    <a:pt x="567" y="6260"/>
                  </a:cubicBezTo>
                  <a:cubicBezTo>
                    <a:pt x="597" y="6296"/>
                    <a:pt x="629" y="6332"/>
                    <a:pt x="661" y="6367"/>
                  </a:cubicBezTo>
                  <a:cubicBezTo>
                    <a:pt x="701" y="6410"/>
                    <a:pt x="741" y="6449"/>
                    <a:pt x="785" y="6488"/>
                  </a:cubicBezTo>
                  <a:cubicBezTo>
                    <a:pt x="796" y="6500"/>
                    <a:pt x="809" y="6510"/>
                    <a:pt x="819" y="6520"/>
                  </a:cubicBezTo>
                  <a:cubicBezTo>
                    <a:pt x="863" y="6557"/>
                    <a:pt x="906" y="6596"/>
                    <a:pt x="951" y="6628"/>
                  </a:cubicBezTo>
                  <a:cubicBezTo>
                    <a:pt x="1008" y="6671"/>
                    <a:pt x="1066" y="6715"/>
                    <a:pt x="1128" y="6752"/>
                  </a:cubicBezTo>
                  <a:cubicBezTo>
                    <a:pt x="1151" y="6767"/>
                    <a:pt x="1174" y="6781"/>
                    <a:pt x="1200" y="6795"/>
                  </a:cubicBezTo>
                  <a:cubicBezTo>
                    <a:pt x="1252" y="6827"/>
                    <a:pt x="1304" y="6853"/>
                    <a:pt x="1359" y="6881"/>
                  </a:cubicBezTo>
                  <a:cubicBezTo>
                    <a:pt x="1362" y="6882"/>
                    <a:pt x="1368" y="6886"/>
                    <a:pt x="1372" y="6886"/>
                  </a:cubicBezTo>
                  <a:cubicBezTo>
                    <a:pt x="1403" y="6902"/>
                    <a:pt x="1434" y="6917"/>
                    <a:pt x="1468" y="6930"/>
                  </a:cubicBezTo>
                  <a:cubicBezTo>
                    <a:pt x="1592" y="6983"/>
                    <a:pt x="1722" y="7026"/>
                    <a:pt x="1857" y="7058"/>
                  </a:cubicBezTo>
                  <a:cubicBezTo>
                    <a:pt x="2015" y="7096"/>
                    <a:pt x="2176" y="7117"/>
                    <a:pt x="2342" y="7123"/>
                  </a:cubicBezTo>
                  <a:cubicBezTo>
                    <a:pt x="2378" y="7125"/>
                    <a:pt x="2413" y="7125"/>
                    <a:pt x="2449" y="7125"/>
                  </a:cubicBezTo>
                  <a:lnTo>
                    <a:pt x="2451" y="7125"/>
                  </a:lnTo>
                  <a:cubicBezTo>
                    <a:pt x="2702" y="7125"/>
                    <a:pt x="2962" y="7097"/>
                    <a:pt x="3224" y="7048"/>
                  </a:cubicBezTo>
                  <a:cubicBezTo>
                    <a:pt x="3553" y="6987"/>
                    <a:pt x="3885" y="6889"/>
                    <a:pt x="4210" y="6758"/>
                  </a:cubicBezTo>
                  <a:cubicBezTo>
                    <a:pt x="4303" y="6722"/>
                    <a:pt x="4396" y="6683"/>
                    <a:pt x="4487" y="6637"/>
                  </a:cubicBezTo>
                  <a:cubicBezTo>
                    <a:pt x="4509" y="6628"/>
                    <a:pt x="4531" y="6618"/>
                    <a:pt x="4552" y="6606"/>
                  </a:cubicBezTo>
                  <a:cubicBezTo>
                    <a:pt x="4624" y="6575"/>
                    <a:pt x="4695" y="6539"/>
                    <a:pt x="4764" y="6500"/>
                  </a:cubicBezTo>
                  <a:cubicBezTo>
                    <a:pt x="4790" y="6488"/>
                    <a:pt x="4818" y="6474"/>
                    <a:pt x="4844" y="6456"/>
                  </a:cubicBezTo>
                  <a:cubicBezTo>
                    <a:pt x="4935" y="6406"/>
                    <a:pt x="5024" y="6354"/>
                    <a:pt x="5112" y="6297"/>
                  </a:cubicBezTo>
                  <a:cubicBezTo>
                    <a:pt x="5169" y="6264"/>
                    <a:pt x="5222" y="6228"/>
                    <a:pt x="5278" y="6188"/>
                  </a:cubicBezTo>
                  <a:cubicBezTo>
                    <a:pt x="5437" y="6081"/>
                    <a:pt x="5592" y="5965"/>
                    <a:pt x="5739" y="5841"/>
                  </a:cubicBezTo>
                  <a:lnTo>
                    <a:pt x="5739" y="5840"/>
                  </a:lnTo>
                  <a:cubicBezTo>
                    <a:pt x="5821" y="5769"/>
                    <a:pt x="5900" y="5697"/>
                    <a:pt x="5980" y="5622"/>
                  </a:cubicBezTo>
                  <a:cubicBezTo>
                    <a:pt x="6087" y="5522"/>
                    <a:pt x="6188" y="5415"/>
                    <a:pt x="6283" y="5307"/>
                  </a:cubicBezTo>
                  <a:cubicBezTo>
                    <a:pt x="6378" y="5200"/>
                    <a:pt x="6469" y="5089"/>
                    <a:pt x="6556" y="4974"/>
                  </a:cubicBezTo>
                  <a:cubicBezTo>
                    <a:pt x="6650" y="4850"/>
                    <a:pt x="6738" y="4720"/>
                    <a:pt x="6819" y="4585"/>
                  </a:cubicBezTo>
                  <a:cubicBezTo>
                    <a:pt x="6872" y="4500"/>
                    <a:pt x="6920" y="4417"/>
                    <a:pt x="6967" y="4329"/>
                  </a:cubicBezTo>
                  <a:cubicBezTo>
                    <a:pt x="7016" y="4239"/>
                    <a:pt x="7060" y="4151"/>
                    <a:pt x="7103" y="4059"/>
                  </a:cubicBezTo>
                  <a:cubicBezTo>
                    <a:pt x="7165" y="3926"/>
                    <a:pt x="7223" y="3790"/>
                    <a:pt x="7272" y="3652"/>
                  </a:cubicBezTo>
                  <a:cubicBezTo>
                    <a:pt x="7315" y="3542"/>
                    <a:pt x="7353" y="3428"/>
                    <a:pt x="7386" y="3314"/>
                  </a:cubicBezTo>
                  <a:cubicBezTo>
                    <a:pt x="7418" y="3207"/>
                    <a:pt x="7446" y="3099"/>
                    <a:pt x="7472" y="2989"/>
                  </a:cubicBezTo>
                  <a:cubicBezTo>
                    <a:pt x="7478" y="2970"/>
                    <a:pt x="7481" y="2953"/>
                    <a:pt x="7485" y="2934"/>
                  </a:cubicBezTo>
                  <a:cubicBezTo>
                    <a:pt x="7725" y="1847"/>
                    <a:pt x="7190" y="765"/>
                    <a:pt x="6245" y="274"/>
                  </a:cubicBezTo>
                  <a:cubicBezTo>
                    <a:pt x="6062" y="178"/>
                    <a:pt x="5864" y="103"/>
                    <a:pt x="5655" y="59"/>
                  </a:cubicBezTo>
                  <a:cubicBezTo>
                    <a:pt x="5545" y="34"/>
                    <a:pt x="5437" y="20"/>
                    <a:pt x="5327" y="10"/>
                  </a:cubicBezTo>
                  <a:cubicBezTo>
                    <a:pt x="5301" y="7"/>
                    <a:pt x="5277" y="5"/>
                    <a:pt x="5251" y="5"/>
                  </a:cubicBezTo>
                  <a:cubicBezTo>
                    <a:pt x="5206" y="2"/>
                    <a:pt x="5161" y="0"/>
                    <a:pt x="5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39"/>
            <p:cNvSpPr/>
            <p:nvPr/>
          </p:nvSpPr>
          <p:spPr>
            <a:xfrm>
              <a:off x="7131619" y="2375722"/>
              <a:ext cx="13073" cy="12433"/>
            </a:xfrm>
            <a:custGeom>
              <a:rect b="b" l="l" r="r" t="t"/>
              <a:pathLst>
                <a:path extrusionOk="0" h="660" w="694">
                  <a:moveTo>
                    <a:pt x="354" y="0"/>
                  </a:moveTo>
                  <a:cubicBezTo>
                    <a:pt x="233" y="0"/>
                    <a:pt x="118" y="76"/>
                    <a:pt x="74" y="197"/>
                  </a:cubicBezTo>
                  <a:cubicBezTo>
                    <a:pt x="63" y="223"/>
                    <a:pt x="57" y="247"/>
                    <a:pt x="47" y="275"/>
                  </a:cubicBezTo>
                  <a:cubicBezTo>
                    <a:pt x="1" y="432"/>
                    <a:pt x="89" y="598"/>
                    <a:pt x="248" y="647"/>
                  </a:cubicBezTo>
                  <a:cubicBezTo>
                    <a:pt x="276" y="656"/>
                    <a:pt x="305" y="660"/>
                    <a:pt x="333" y="660"/>
                  </a:cubicBezTo>
                  <a:cubicBezTo>
                    <a:pt x="405" y="660"/>
                    <a:pt x="473" y="634"/>
                    <a:pt x="528" y="589"/>
                  </a:cubicBezTo>
                  <a:cubicBezTo>
                    <a:pt x="571" y="553"/>
                    <a:pt x="603" y="504"/>
                    <a:pt x="621" y="449"/>
                  </a:cubicBezTo>
                  <a:lnTo>
                    <a:pt x="637" y="402"/>
                  </a:lnTo>
                  <a:cubicBezTo>
                    <a:pt x="694" y="246"/>
                    <a:pt x="613" y="77"/>
                    <a:pt x="457" y="19"/>
                  </a:cubicBezTo>
                  <a:cubicBezTo>
                    <a:pt x="423" y="6"/>
                    <a:pt x="388" y="0"/>
                    <a:pt x="3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39"/>
            <p:cNvSpPr/>
            <p:nvPr/>
          </p:nvSpPr>
          <p:spPr>
            <a:xfrm>
              <a:off x="7132335" y="2393769"/>
              <a:ext cx="23095" cy="23001"/>
            </a:xfrm>
            <a:custGeom>
              <a:rect b="b" l="l" r="r" t="t"/>
              <a:pathLst>
                <a:path extrusionOk="0" h="1221" w="1226">
                  <a:moveTo>
                    <a:pt x="339" y="1"/>
                  </a:moveTo>
                  <a:cubicBezTo>
                    <a:pt x="301" y="1"/>
                    <a:pt x="262" y="8"/>
                    <a:pt x="224" y="24"/>
                  </a:cubicBezTo>
                  <a:cubicBezTo>
                    <a:pt x="72" y="89"/>
                    <a:pt x="0" y="264"/>
                    <a:pt x="65" y="415"/>
                  </a:cubicBezTo>
                  <a:cubicBezTo>
                    <a:pt x="199" y="731"/>
                    <a:pt x="435" y="1004"/>
                    <a:pt x="734" y="1179"/>
                  </a:cubicBezTo>
                  <a:cubicBezTo>
                    <a:pt x="781" y="1207"/>
                    <a:pt x="833" y="1220"/>
                    <a:pt x="884" y="1220"/>
                  </a:cubicBezTo>
                  <a:cubicBezTo>
                    <a:pt x="954" y="1220"/>
                    <a:pt x="1023" y="1196"/>
                    <a:pt x="1077" y="1150"/>
                  </a:cubicBezTo>
                  <a:cubicBezTo>
                    <a:pt x="1103" y="1128"/>
                    <a:pt x="1125" y="1104"/>
                    <a:pt x="1141" y="1073"/>
                  </a:cubicBezTo>
                  <a:cubicBezTo>
                    <a:pt x="1226" y="932"/>
                    <a:pt x="1178" y="749"/>
                    <a:pt x="1035" y="665"/>
                  </a:cubicBezTo>
                  <a:cubicBezTo>
                    <a:pt x="850" y="552"/>
                    <a:pt x="699" y="383"/>
                    <a:pt x="615" y="183"/>
                  </a:cubicBezTo>
                  <a:cubicBezTo>
                    <a:pt x="566" y="69"/>
                    <a:pt x="456" y="1"/>
                    <a:pt x="339" y="1"/>
                  </a:cubicBezTo>
                  <a:close/>
                </a:path>
              </a:pathLst>
            </a:custGeom>
            <a:solidFill>
              <a:srgbClr val="C5D6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39"/>
            <p:cNvSpPr/>
            <p:nvPr/>
          </p:nvSpPr>
          <p:spPr>
            <a:xfrm>
              <a:off x="7195176" y="2360916"/>
              <a:ext cx="155748" cy="94790"/>
            </a:xfrm>
            <a:custGeom>
              <a:rect b="b" l="l" r="r" t="t"/>
              <a:pathLst>
                <a:path extrusionOk="0" h="5032" w="8268">
                  <a:moveTo>
                    <a:pt x="4353" y="0"/>
                  </a:moveTo>
                  <a:cubicBezTo>
                    <a:pt x="4162" y="0"/>
                    <a:pt x="3967" y="11"/>
                    <a:pt x="3771" y="33"/>
                  </a:cubicBezTo>
                  <a:cubicBezTo>
                    <a:pt x="2786" y="144"/>
                    <a:pt x="1766" y="548"/>
                    <a:pt x="876" y="1394"/>
                  </a:cubicBezTo>
                  <a:cubicBezTo>
                    <a:pt x="33" y="2198"/>
                    <a:pt x="0" y="3533"/>
                    <a:pt x="804" y="4378"/>
                  </a:cubicBezTo>
                  <a:cubicBezTo>
                    <a:pt x="1219" y="4812"/>
                    <a:pt x="1775" y="5032"/>
                    <a:pt x="2332" y="5032"/>
                  </a:cubicBezTo>
                  <a:cubicBezTo>
                    <a:pt x="2855" y="5032"/>
                    <a:pt x="3378" y="4839"/>
                    <a:pt x="3786" y="4450"/>
                  </a:cubicBezTo>
                  <a:cubicBezTo>
                    <a:pt x="3977" y="4268"/>
                    <a:pt x="4186" y="4217"/>
                    <a:pt x="4359" y="4217"/>
                  </a:cubicBezTo>
                  <a:cubicBezTo>
                    <a:pt x="4529" y="4217"/>
                    <a:pt x="4665" y="4266"/>
                    <a:pt x="4716" y="4287"/>
                  </a:cubicBezTo>
                  <a:cubicBezTo>
                    <a:pt x="5071" y="4520"/>
                    <a:pt x="5473" y="4632"/>
                    <a:pt x="5871" y="4632"/>
                  </a:cubicBezTo>
                  <a:cubicBezTo>
                    <a:pt x="6529" y="4632"/>
                    <a:pt x="7178" y="4325"/>
                    <a:pt x="7590" y="3747"/>
                  </a:cubicBezTo>
                  <a:cubicBezTo>
                    <a:pt x="8267" y="2799"/>
                    <a:pt x="8046" y="1481"/>
                    <a:pt x="7098" y="805"/>
                  </a:cubicBezTo>
                  <a:cubicBezTo>
                    <a:pt x="6449" y="342"/>
                    <a:pt x="5448" y="0"/>
                    <a:pt x="4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39"/>
            <p:cNvSpPr/>
            <p:nvPr/>
          </p:nvSpPr>
          <p:spPr>
            <a:xfrm>
              <a:off x="7248392" y="2421837"/>
              <a:ext cx="54553" cy="32099"/>
            </a:xfrm>
            <a:custGeom>
              <a:rect b="b" l="l" r="r" t="t"/>
              <a:pathLst>
                <a:path extrusionOk="0" h="1704" w="2896">
                  <a:moveTo>
                    <a:pt x="1502" y="0"/>
                  </a:moveTo>
                  <a:cubicBezTo>
                    <a:pt x="1447" y="0"/>
                    <a:pt x="1392" y="3"/>
                    <a:pt x="1337" y="9"/>
                  </a:cubicBezTo>
                  <a:cubicBezTo>
                    <a:pt x="560" y="96"/>
                    <a:pt x="0" y="763"/>
                    <a:pt x="82" y="1497"/>
                  </a:cubicBezTo>
                  <a:cubicBezTo>
                    <a:pt x="91" y="1570"/>
                    <a:pt x="105" y="1637"/>
                    <a:pt x="126" y="1704"/>
                  </a:cubicBezTo>
                  <a:cubicBezTo>
                    <a:pt x="429" y="1610"/>
                    <a:pt x="716" y="1451"/>
                    <a:pt x="961" y="1217"/>
                  </a:cubicBezTo>
                  <a:cubicBezTo>
                    <a:pt x="1152" y="1036"/>
                    <a:pt x="1360" y="985"/>
                    <a:pt x="1533" y="985"/>
                  </a:cubicBezTo>
                  <a:cubicBezTo>
                    <a:pt x="1703" y="985"/>
                    <a:pt x="1839" y="1034"/>
                    <a:pt x="1891" y="1054"/>
                  </a:cubicBezTo>
                  <a:cubicBezTo>
                    <a:pt x="2199" y="1256"/>
                    <a:pt x="2544" y="1367"/>
                    <a:pt x="2891" y="1392"/>
                  </a:cubicBezTo>
                  <a:cubicBezTo>
                    <a:pt x="2896" y="1321"/>
                    <a:pt x="2896" y="1251"/>
                    <a:pt x="2889" y="1178"/>
                  </a:cubicBezTo>
                  <a:cubicBezTo>
                    <a:pt x="2811" y="499"/>
                    <a:pt x="2207" y="0"/>
                    <a:pt x="150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39"/>
            <p:cNvSpPr/>
            <p:nvPr/>
          </p:nvSpPr>
          <p:spPr>
            <a:xfrm>
              <a:off x="7265987" y="2430314"/>
              <a:ext cx="18724" cy="13356"/>
            </a:xfrm>
            <a:custGeom>
              <a:rect b="b" l="l" r="r" t="t"/>
              <a:pathLst>
                <a:path extrusionOk="0" h="709" w="994">
                  <a:moveTo>
                    <a:pt x="510" y="1"/>
                  </a:moveTo>
                  <a:cubicBezTo>
                    <a:pt x="492" y="1"/>
                    <a:pt x="473" y="2"/>
                    <a:pt x="455" y="4"/>
                  </a:cubicBezTo>
                  <a:cubicBezTo>
                    <a:pt x="189" y="34"/>
                    <a:pt x="0" y="265"/>
                    <a:pt x="29" y="521"/>
                  </a:cubicBezTo>
                  <a:cubicBezTo>
                    <a:pt x="36" y="588"/>
                    <a:pt x="62" y="652"/>
                    <a:pt x="95" y="708"/>
                  </a:cubicBezTo>
                  <a:cubicBezTo>
                    <a:pt x="267" y="573"/>
                    <a:pt x="448" y="533"/>
                    <a:pt x="601" y="533"/>
                  </a:cubicBezTo>
                  <a:cubicBezTo>
                    <a:pt x="771" y="533"/>
                    <a:pt x="906" y="582"/>
                    <a:pt x="957" y="603"/>
                  </a:cubicBezTo>
                  <a:cubicBezTo>
                    <a:pt x="959" y="604"/>
                    <a:pt x="961" y="604"/>
                    <a:pt x="964" y="606"/>
                  </a:cubicBezTo>
                  <a:cubicBezTo>
                    <a:pt x="983" y="545"/>
                    <a:pt x="993" y="479"/>
                    <a:pt x="986" y="411"/>
                  </a:cubicBezTo>
                  <a:cubicBezTo>
                    <a:pt x="959" y="175"/>
                    <a:pt x="751" y="1"/>
                    <a:pt x="5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39"/>
            <p:cNvSpPr/>
            <p:nvPr/>
          </p:nvSpPr>
          <p:spPr>
            <a:xfrm>
              <a:off x="7193575" y="2355321"/>
              <a:ext cx="158970" cy="106093"/>
            </a:xfrm>
            <a:custGeom>
              <a:rect b="b" l="l" r="r" t="t"/>
              <a:pathLst>
                <a:path extrusionOk="0" h="5632" w="8439">
                  <a:moveTo>
                    <a:pt x="5055" y="4387"/>
                  </a:moveTo>
                  <a:cubicBezTo>
                    <a:pt x="5054" y="4387"/>
                    <a:pt x="5054" y="4387"/>
                    <a:pt x="5054" y="4388"/>
                  </a:cubicBezTo>
                  <a:lnTo>
                    <a:pt x="5054" y="4388"/>
                  </a:lnTo>
                  <a:cubicBezTo>
                    <a:pt x="5054" y="4388"/>
                    <a:pt x="5055" y="4388"/>
                    <a:pt x="5055" y="4387"/>
                  </a:cubicBezTo>
                  <a:close/>
                  <a:moveTo>
                    <a:pt x="4429" y="591"/>
                  </a:moveTo>
                  <a:cubicBezTo>
                    <a:pt x="4471" y="591"/>
                    <a:pt x="4514" y="591"/>
                    <a:pt x="4556" y="593"/>
                  </a:cubicBezTo>
                  <a:cubicBezTo>
                    <a:pt x="4803" y="598"/>
                    <a:pt x="5042" y="621"/>
                    <a:pt x="5267" y="659"/>
                  </a:cubicBezTo>
                  <a:cubicBezTo>
                    <a:pt x="5371" y="678"/>
                    <a:pt x="5472" y="696"/>
                    <a:pt x="5568" y="721"/>
                  </a:cubicBezTo>
                  <a:cubicBezTo>
                    <a:pt x="5628" y="733"/>
                    <a:pt x="5686" y="750"/>
                    <a:pt x="5744" y="766"/>
                  </a:cubicBezTo>
                  <a:cubicBezTo>
                    <a:pt x="5784" y="774"/>
                    <a:pt x="5826" y="787"/>
                    <a:pt x="5865" y="800"/>
                  </a:cubicBezTo>
                  <a:cubicBezTo>
                    <a:pt x="5923" y="816"/>
                    <a:pt x="5978" y="835"/>
                    <a:pt x="6031" y="854"/>
                  </a:cubicBezTo>
                  <a:cubicBezTo>
                    <a:pt x="6129" y="887"/>
                    <a:pt x="6223" y="923"/>
                    <a:pt x="6312" y="961"/>
                  </a:cubicBezTo>
                  <a:cubicBezTo>
                    <a:pt x="6555" y="1062"/>
                    <a:pt x="6767" y="1177"/>
                    <a:pt x="6942" y="1296"/>
                  </a:cubicBezTo>
                  <a:cubicBezTo>
                    <a:pt x="6963" y="1310"/>
                    <a:pt x="6985" y="1324"/>
                    <a:pt x="7005" y="1340"/>
                  </a:cubicBezTo>
                  <a:cubicBezTo>
                    <a:pt x="7077" y="1389"/>
                    <a:pt x="7144" y="1446"/>
                    <a:pt x="7206" y="1503"/>
                  </a:cubicBezTo>
                  <a:cubicBezTo>
                    <a:pt x="7280" y="1576"/>
                    <a:pt x="7349" y="1652"/>
                    <a:pt x="7408" y="1733"/>
                  </a:cubicBezTo>
                  <a:cubicBezTo>
                    <a:pt x="7509" y="1869"/>
                    <a:pt x="7590" y="2017"/>
                    <a:pt x="7649" y="2176"/>
                  </a:cubicBezTo>
                  <a:cubicBezTo>
                    <a:pt x="7685" y="2276"/>
                    <a:pt x="7714" y="2381"/>
                    <a:pt x="7736" y="2489"/>
                  </a:cubicBezTo>
                  <a:lnTo>
                    <a:pt x="7741" y="2517"/>
                  </a:lnTo>
                  <a:cubicBezTo>
                    <a:pt x="7762" y="2634"/>
                    <a:pt x="7769" y="2749"/>
                    <a:pt x="7765" y="2865"/>
                  </a:cubicBezTo>
                  <a:cubicBezTo>
                    <a:pt x="7756" y="3221"/>
                    <a:pt x="7640" y="3568"/>
                    <a:pt x="7430" y="3866"/>
                  </a:cubicBezTo>
                  <a:cubicBezTo>
                    <a:pt x="7346" y="3991"/>
                    <a:pt x="7251" y="4094"/>
                    <a:pt x="7144" y="4187"/>
                  </a:cubicBezTo>
                  <a:lnTo>
                    <a:pt x="7141" y="4190"/>
                  </a:lnTo>
                  <a:cubicBezTo>
                    <a:pt x="7057" y="4262"/>
                    <a:pt x="6968" y="4327"/>
                    <a:pt x="6874" y="4383"/>
                  </a:cubicBezTo>
                  <a:cubicBezTo>
                    <a:pt x="6750" y="4455"/>
                    <a:pt x="6620" y="4512"/>
                    <a:pt x="6484" y="4553"/>
                  </a:cubicBezTo>
                  <a:cubicBezTo>
                    <a:pt x="6354" y="4592"/>
                    <a:pt x="6220" y="4618"/>
                    <a:pt x="6084" y="4626"/>
                  </a:cubicBezTo>
                  <a:cubicBezTo>
                    <a:pt x="6041" y="4629"/>
                    <a:pt x="5996" y="4631"/>
                    <a:pt x="5951" y="4631"/>
                  </a:cubicBezTo>
                  <a:cubicBezTo>
                    <a:pt x="5895" y="4631"/>
                    <a:pt x="5838" y="4628"/>
                    <a:pt x="5783" y="4623"/>
                  </a:cubicBezTo>
                  <a:lnTo>
                    <a:pt x="5780" y="4621"/>
                  </a:lnTo>
                  <a:cubicBezTo>
                    <a:pt x="5715" y="4616"/>
                    <a:pt x="5648" y="4605"/>
                    <a:pt x="5583" y="4591"/>
                  </a:cubicBezTo>
                  <a:cubicBezTo>
                    <a:pt x="5534" y="4582"/>
                    <a:pt x="5487" y="4569"/>
                    <a:pt x="5438" y="4555"/>
                  </a:cubicBezTo>
                  <a:cubicBezTo>
                    <a:pt x="5435" y="4555"/>
                    <a:pt x="5433" y="4555"/>
                    <a:pt x="5432" y="4553"/>
                  </a:cubicBezTo>
                  <a:cubicBezTo>
                    <a:pt x="5430" y="4552"/>
                    <a:pt x="5426" y="4552"/>
                    <a:pt x="5425" y="4552"/>
                  </a:cubicBezTo>
                  <a:cubicBezTo>
                    <a:pt x="5332" y="4523"/>
                    <a:pt x="5241" y="4487"/>
                    <a:pt x="5152" y="4444"/>
                  </a:cubicBezTo>
                  <a:cubicBezTo>
                    <a:pt x="5119" y="4426"/>
                    <a:pt x="5084" y="4408"/>
                    <a:pt x="5051" y="4389"/>
                  </a:cubicBezTo>
                  <a:lnTo>
                    <a:pt x="5051" y="4389"/>
                  </a:lnTo>
                  <a:cubicBezTo>
                    <a:pt x="5052" y="4389"/>
                    <a:pt x="5053" y="4389"/>
                    <a:pt x="5054" y="4389"/>
                  </a:cubicBezTo>
                  <a:cubicBezTo>
                    <a:pt x="5054" y="4388"/>
                    <a:pt x="5054" y="4388"/>
                    <a:pt x="5054" y="4388"/>
                  </a:cubicBezTo>
                  <a:lnTo>
                    <a:pt x="5054" y="4388"/>
                  </a:lnTo>
                  <a:cubicBezTo>
                    <a:pt x="5052" y="4388"/>
                    <a:pt x="5051" y="4388"/>
                    <a:pt x="5050" y="4389"/>
                  </a:cubicBezTo>
                  <a:lnTo>
                    <a:pt x="5050" y="4389"/>
                  </a:lnTo>
                  <a:lnTo>
                    <a:pt x="5049" y="4387"/>
                  </a:lnTo>
                  <a:lnTo>
                    <a:pt x="5049" y="4387"/>
                  </a:lnTo>
                  <a:cubicBezTo>
                    <a:pt x="5049" y="4387"/>
                    <a:pt x="5049" y="4387"/>
                    <a:pt x="5049" y="4387"/>
                  </a:cubicBezTo>
                  <a:cubicBezTo>
                    <a:pt x="5049" y="4387"/>
                    <a:pt x="5048" y="4387"/>
                    <a:pt x="5048" y="4387"/>
                  </a:cubicBezTo>
                  <a:lnTo>
                    <a:pt x="5048" y="4387"/>
                  </a:lnTo>
                  <a:cubicBezTo>
                    <a:pt x="5048" y="4387"/>
                    <a:pt x="5048" y="4386"/>
                    <a:pt x="5048" y="4386"/>
                  </a:cubicBezTo>
                  <a:cubicBezTo>
                    <a:pt x="5019" y="4369"/>
                    <a:pt x="4990" y="4353"/>
                    <a:pt x="4961" y="4333"/>
                  </a:cubicBezTo>
                  <a:cubicBezTo>
                    <a:pt x="4945" y="4323"/>
                    <a:pt x="4928" y="4314"/>
                    <a:pt x="4912" y="4307"/>
                  </a:cubicBezTo>
                  <a:cubicBezTo>
                    <a:pt x="4904" y="4302"/>
                    <a:pt x="4892" y="4299"/>
                    <a:pt x="4883" y="4295"/>
                  </a:cubicBezTo>
                  <a:cubicBezTo>
                    <a:pt x="4854" y="4282"/>
                    <a:pt x="4824" y="4272"/>
                    <a:pt x="4792" y="4265"/>
                  </a:cubicBezTo>
                  <a:cubicBezTo>
                    <a:pt x="4762" y="4256"/>
                    <a:pt x="4730" y="4246"/>
                    <a:pt x="4697" y="4239"/>
                  </a:cubicBezTo>
                  <a:cubicBezTo>
                    <a:pt x="4619" y="4223"/>
                    <a:pt x="4536" y="4214"/>
                    <a:pt x="4451" y="4214"/>
                  </a:cubicBezTo>
                  <a:cubicBezTo>
                    <a:pt x="4267" y="4214"/>
                    <a:pt x="4073" y="4256"/>
                    <a:pt x="3889" y="4360"/>
                  </a:cubicBezTo>
                  <a:cubicBezTo>
                    <a:pt x="3884" y="4361"/>
                    <a:pt x="3880" y="4366"/>
                    <a:pt x="3874" y="4367"/>
                  </a:cubicBezTo>
                  <a:cubicBezTo>
                    <a:pt x="3871" y="4369"/>
                    <a:pt x="3870" y="4372"/>
                    <a:pt x="3866" y="4373"/>
                  </a:cubicBezTo>
                  <a:cubicBezTo>
                    <a:pt x="3795" y="4415"/>
                    <a:pt x="3729" y="4465"/>
                    <a:pt x="3664" y="4528"/>
                  </a:cubicBezTo>
                  <a:cubicBezTo>
                    <a:pt x="3651" y="4540"/>
                    <a:pt x="3636" y="4553"/>
                    <a:pt x="3625" y="4564"/>
                  </a:cubicBezTo>
                  <a:cubicBezTo>
                    <a:pt x="3570" y="4613"/>
                    <a:pt x="3513" y="4657"/>
                    <a:pt x="3456" y="4699"/>
                  </a:cubicBezTo>
                  <a:cubicBezTo>
                    <a:pt x="3430" y="4719"/>
                    <a:pt x="3401" y="4737"/>
                    <a:pt x="3372" y="4756"/>
                  </a:cubicBezTo>
                  <a:cubicBezTo>
                    <a:pt x="3251" y="4831"/>
                    <a:pt x="3121" y="4891"/>
                    <a:pt x="2987" y="4936"/>
                  </a:cubicBezTo>
                  <a:cubicBezTo>
                    <a:pt x="2956" y="4946"/>
                    <a:pt x="2926" y="4956"/>
                    <a:pt x="2896" y="4963"/>
                  </a:cubicBezTo>
                  <a:cubicBezTo>
                    <a:pt x="2796" y="4989"/>
                    <a:pt x="2692" y="5010"/>
                    <a:pt x="2588" y="5018"/>
                  </a:cubicBezTo>
                  <a:cubicBezTo>
                    <a:pt x="2531" y="5026"/>
                    <a:pt x="2474" y="5029"/>
                    <a:pt x="2417" y="5029"/>
                  </a:cubicBezTo>
                  <a:cubicBezTo>
                    <a:pt x="2402" y="5029"/>
                    <a:pt x="2387" y="5029"/>
                    <a:pt x="2372" y="5028"/>
                  </a:cubicBezTo>
                  <a:cubicBezTo>
                    <a:pt x="2349" y="5028"/>
                    <a:pt x="2325" y="5026"/>
                    <a:pt x="2299" y="5024"/>
                  </a:cubicBezTo>
                  <a:cubicBezTo>
                    <a:pt x="2271" y="5023"/>
                    <a:pt x="2242" y="5021"/>
                    <a:pt x="2213" y="5017"/>
                  </a:cubicBezTo>
                  <a:cubicBezTo>
                    <a:pt x="2141" y="5008"/>
                    <a:pt x="2070" y="4997"/>
                    <a:pt x="2002" y="4981"/>
                  </a:cubicBezTo>
                  <a:cubicBezTo>
                    <a:pt x="1991" y="4979"/>
                    <a:pt x="1980" y="4975"/>
                    <a:pt x="1969" y="4972"/>
                  </a:cubicBezTo>
                  <a:cubicBezTo>
                    <a:pt x="1881" y="4950"/>
                    <a:pt x="1796" y="4922"/>
                    <a:pt x="1713" y="4885"/>
                  </a:cubicBezTo>
                  <a:cubicBezTo>
                    <a:pt x="1695" y="4880"/>
                    <a:pt x="1677" y="4871"/>
                    <a:pt x="1661" y="4862"/>
                  </a:cubicBezTo>
                  <a:lnTo>
                    <a:pt x="1659" y="4862"/>
                  </a:lnTo>
                  <a:cubicBezTo>
                    <a:pt x="1585" y="4829"/>
                    <a:pt x="1514" y="4790"/>
                    <a:pt x="1446" y="4745"/>
                  </a:cubicBezTo>
                  <a:lnTo>
                    <a:pt x="1445" y="4745"/>
                  </a:lnTo>
                  <a:cubicBezTo>
                    <a:pt x="1355" y="4691"/>
                    <a:pt x="1273" y="4627"/>
                    <a:pt x="1195" y="4555"/>
                  </a:cubicBezTo>
                  <a:cubicBezTo>
                    <a:pt x="1163" y="4526"/>
                    <a:pt x="1130" y="4497"/>
                    <a:pt x="1101" y="4465"/>
                  </a:cubicBezTo>
                  <a:cubicBezTo>
                    <a:pt x="1062" y="4424"/>
                    <a:pt x="1022" y="4377"/>
                    <a:pt x="990" y="4333"/>
                  </a:cubicBezTo>
                  <a:cubicBezTo>
                    <a:pt x="904" y="4224"/>
                    <a:pt x="833" y="4109"/>
                    <a:pt x="777" y="3988"/>
                  </a:cubicBezTo>
                  <a:cubicBezTo>
                    <a:pt x="762" y="3957"/>
                    <a:pt x="748" y="3925"/>
                    <a:pt x="735" y="3893"/>
                  </a:cubicBezTo>
                  <a:lnTo>
                    <a:pt x="735" y="3893"/>
                  </a:lnTo>
                  <a:cubicBezTo>
                    <a:pt x="699" y="3804"/>
                    <a:pt x="671" y="3712"/>
                    <a:pt x="652" y="3620"/>
                  </a:cubicBezTo>
                  <a:cubicBezTo>
                    <a:pt x="642" y="3581"/>
                    <a:pt x="635" y="3539"/>
                    <a:pt x="628" y="3500"/>
                  </a:cubicBezTo>
                  <a:cubicBezTo>
                    <a:pt x="625" y="3482"/>
                    <a:pt x="624" y="3465"/>
                    <a:pt x="621" y="3449"/>
                  </a:cubicBezTo>
                  <a:cubicBezTo>
                    <a:pt x="618" y="3429"/>
                    <a:pt x="616" y="3407"/>
                    <a:pt x="613" y="3387"/>
                  </a:cubicBezTo>
                  <a:cubicBezTo>
                    <a:pt x="612" y="3360"/>
                    <a:pt x="609" y="3334"/>
                    <a:pt x="609" y="3306"/>
                  </a:cubicBezTo>
                  <a:cubicBezTo>
                    <a:pt x="605" y="3247"/>
                    <a:pt x="605" y="3185"/>
                    <a:pt x="611" y="3126"/>
                  </a:cubicBezTo>
                  <a:cubicBezTo>
                    <a:pt x="611" y="3106"/>
                    <a:pt x="612" y="3085"/>
                    <a:pt x="615" y="3067"/>
                  </a:cubicBezTo>
                  <a:cubicBezTo>
                    <a:pt x="618" y="3026"/>
                    <a:pt x="624" y="2987"/>
                    <a:pt x="629" y="2948"/>
                  </a:cubicBezTo>
                  <a:cubicBezTo>
                    <a:pt x="655" y="2778"/>
                    <a:pt x="704" y="2609"/>
                    <a:pt x="779" y="2449"/>
                  </a:cubicBezTo>
                  <a:cubicBezTo>
                    <a:pt x="872" y="2253"/>
                    <a:pt x="1002" y="2071"/>
                    <a:pt x="1168" y="1912"/>
                  </a:cubicBezTo>
                  <a:cubicBezTo>
                    <a:pt x="1433" y="1659"/>
                    <a:pt x="1721" y="1440"/>
                    <a:pt x="2024" y="1259"/>
                  </a:cubicBezTo>
                  <a:cubicBezTo>
                    <a:pt x="2115" y="1202"/>
                    <a:pt x="2211" y="1150"/>
                    <a:pt x="2307" y="1104"/>
                  </a:cubicBezTo>
                  <a:cubicBezTo>
                    <a:pt x="2305" y="1102"/>
                    <a:pt x="2303" y="1101"/>
                    <a:pt x="2301" y="1100"/>
                  </a:cubicBezTo>
                  <a:lnTo>
                    <a:pt x="2301" y="1100"/>
                  </a:lnTo>
                  <a:cubicBezTo>
                    <a:pt x="2303" y="1099"/>
                    <a:pt x="2304" y="1098"/>
                    <a:pt x="2305" y="1098"/>
                  </a:cubicBezTo>
                  <a:cubicBezTo>
                    <a:pt x="2305" y="1097"/>
                    <a:pt x="2304" y="1097"/>
                    <a:pt x="2303" y="1096"/>
                  </a:cubicBezTo>
                  <a:lnTo>
                    <a:pt x="2303" y="1096"/>
                  </a:lnTo>
                  <a:cubicBezTo>
                    <a:pt x="2304" y="1096"/>
                    <a:pt x="2304" y="1096"/>
                    <a:pt x="2304" y="1096"/>
                  </a:cubicBezTo>
                  <a:lnTo>
                    <a:pt x="2305" y="1096"/>
                  </a:lnTo>
                  <a:cubicBezTo>
                    <a:pt x="2328" y="1083"/>
                    <a:pt x="2350" y="1072"/>
                    <a:pt x="2373" y="1062"/>
                  </a:cubicBezTo>
                  <a:cubicBezTo>
                    <a:pt x="2452" y="1021"/>
                    <a:pt x="2536" y="985"/>
                    <a:pt x="2619" y="952"/>
                  </a:cubicBezTo>
                  <a:cubicBezTo>
                    <a:pt x="2675" y="927"/>
                    <a:pt x="2730" y="906"/>
                    <a:pt x="2787" y="884"/>
                  </a:cubicBezTo>
                  <a:lnTo>
                    <a:pt x="2789" y="884"/>
                  </a:lnTo>
                  <a:cubicBezTo>
                    <a:pt x="2910" y="839"/>
                    <a:pt x="3033" y="800"/>
                    <a:pt x="3155" y="766"/>
                  </a:cubicBezTo>
                  <a:cubicBezTo>
                    <a:pt x="3394" y="699"/>
                    <a:pt x="3636" y="650"/>
                    <a:pt x="3886" y="623"/>
                  </a:cubicBezTo>
                  <a:cubicBezTo>
                    <a:pt x="4071" y="601"/>
                    <a:pt x="4252" y="591"/>
                    <a:pt x="4429" y="591"/>
                  </a:cubicBezTo>
                  <a:close/>
                  <a:moveTo>
                    <a:pt x="4424" y="1"/>
                  </a:moveTo>
                  <a:cubicBezTo>
                    <a:pt x="4221" y="1"/>
                    <a:pt x="4019" y="12"/>
                    <a:pt x="3817" y="34"/>
                  </a:cubicBezTo>
                  <a:cubicBezTo>
                    <a:pt x="3659" y="51"/>
                    <a:pt x="3505" y="74"/>
                    <a:pt x="3353" y="108"/>
                  </a:cubicBezTo>
                  <a:cubicBezTo>
                    <a:pt x="3244" y="129"/>
                    <a:pt x="3135" y="154"/>
                    <a:pt x="3024" y="185"/>
                  </a:cubicBezTo>
                  <a:cubicBezTo>
                    <a:pt x="2909" y="216"/>
                    <a:pt x="2796" y="249"/>
                    <a:pt x="2683" y="291"/>
                  </a:cubicBezTo>
                  <a:cubicBezTo>
                    <a:pt x="2480" y="360"/>
                    <a:pt x="2281" y="445"/>
                    <a:pt x="2089" y="541"/>
                  </a:cubicBezTo>
                  <a:cubicBezTo>
                    <a:pt x="1992" y="585"/>
                    <a:pt x="1901" y="636"/>
                    <a:pt x="1809" y="688"/>
                  </a:cubicBezTo>
                  <a:lnTo>
                    <a:pt x="1807" y="688"/>
                  </a:lnTo>
                  <a:cubicBezTo>
                    <a:pt x="1718" y="738"/>
                    <a:pt x="1634" y="792"/>
                    <a:pt x="1547" y="847"/>
                  </a:cubicBezTo>
                  <a:cubicBezTo>
                    <a:pt x="1266" y="1027"/>
                    <a:pt x="999" y="1239"/>
                    <a:pt x="749" y="1477"/>
                  </a:cubicBezTo>
                  <a:cubicBezTo>
                    <a:pt x="375" y="1833"/>
                    <a:pt x="143" y="2279"/>
                    <a:pt x="49" y="2749"/>
                  </a:cubicBezTo>
                  <a:cubicBezTo>
                    <a:pt x="43" y="2779"/>
                    <a:pt x="39" y="2808"/>
                    <a:pt x="33" y="2839"/>
                  </a:cubicBezTo>
                  <a:cubicBezTo>
                    <a:pt x="20" y="2915"/>
                    <a:pt x="12" y="2990"/>
                    <a:pt x="6" y="3068"/>
                  </a:cubicBezTo>
                  <a:cubicBezTo>
                    <a:pt x="4" y="3091"/>
                    <a:pt x="4" y="3113"/>
                    <a:pt x="3" y="3137"/>
                  </a:cubicBezTo>
                  <a:cubicBezTo>
                    <a:pt x="0" y="3181"/>
                    <a:pt x="0" y="3225"/>
                    <a:pt x="3" y="3270"/>
                  </a:cubicBezTo>
                  <a:cubicBezTo>
                    <a:pt x="3" y="3322"/>
                    <a:pt x="4" y="3373"/>
                    <a:pt x="12" y="3426"/>
                  </a:cubicBezTo>
                  <a:cubicBezTo>
                    <a:pt x="10" y="3429"/>
                    <a:pt x="12" y="3435"/>
                    <a:pt x="12" y="3438"/>
                  </a:cubicBezTo>
                  <a:cubicBezTo>
                    <a:pt x="17" y="3485"/>
                    <a:pt x="20" y="3534"/>
                    <a:pt x="29" y="3581"/>
                  </a:cubicBezTo>
                  <a:cubicBezTo>
                    <a:pt x="29" y="3586"/>
                    <a:pt x="29" y="3589"/>
                    <a:pt x="32" y="3595"/>
                  </a:cubicBezTo>
                  <a:cubicBezTo>
                    <a:pt x="43" y="3690"/>
                    <a:pt x="65" y="3783"/>
                    <a:pt x="91" y="3876"/>
                  </a:cubicBezTo>
                  <a:cubicBezTo>
                    <a:pt x="179" y="4188"/>
                    <a:pt x="331" y="4489"/>
                    <a:pt x="547" y="4751"/>
                  </a:cubicBezTo>
                  <a:lnTo>
                    <a:pt x="551" y="4756"/>
                  </a:lnTo>
                  <a:cubicBezTo>
                    <a:pt x="588" y="4799"/>
                    <a:pt x="625" y="4842"/>
                    <a:pt x="664" y="4883"/>
                  </a:cubicBezTo>
                  <a:cubicBezTo>
                    <a:pt x="693" y="4914"/>
                    <a:pt x="722" y="4943"/>
                    <a:pt x="755" y="4972"/>
                  </a:cubicBezTo>
                  <a:cubicBezTo>
                    <a:pt x="805" y="5020"/>
                    <a:pt x="857" y="5066"/>
                    <a:pt x="912" y="5109"/>
                  </a:cubicBezTo>
                  <a:cubicBezTo>
                    <a:pt x="935" y="5128"/>
                    <a:pt x="958" y="5147"/>
                    <a:pt x="984" y="5163"/>
                  </a:cubicBezTo>
                  <a:cubicBezTo>
                    <a:pt x="1107" y="5255"/>
                    <a:pt x="1239" y="5333"/>
                    <a:pt x="1376" y="5399"/>
                  </a:cubicBezTo>
                  <a:cubicBezTo>
                    <a:pt x="1376" y="5399"/>
                    <a:pt x="1376" y="5400"/>
                    <a:pt x="1377" y="5400"/>
                  </a:cubicBezTo>
                  <a:cubicBezTo>
                    <a:pt x="1377" y="5400"/>
                    <a:pt x="1377" y="5400"/>
                    <a:pt x="1377" y="5399"/>
                  </a:cubicBezTo>
                  <a:cubicBezTo>
                    <a:pt x="1545" y="5480"/>
                    <a:pt x="1722" y="5542"/>
                    <a:pt x="1905" y="5578"/>
                  </a:cubicBezTo>
                  <a:cubicBezTo>
                    <a:pt x="1969" y="5594"/>
                    <a:pt x="2034" y="5604"/>
                    <a:pt x="2100" y="5610"/>
                  </a:cubicBezTo>
                  <a:cubicBezTo>
                    <a:pt x="2162" y="5620"/>
                    <a:pt x="2226" y="5625"/>
                    <a:pt x="2288" y="5627"/>
                  </a:cubicBezTo>
                  <a:cubicBezTo>
                    <a:pt x="2310" y="5629"/>
                    <a:pt x="2330" y="5630"/>
                    <a:pt x="2351" y="5630"/>
                  </a:cubicBezTo>
                  <a:cubicBezTo>
                    <a:pt x="2372" y="5630"/>
                    <a:pt x="2392" y="5632"/>
                    <a:pt x="2414" y="5632"/>
                  </a:cubicBezTo>
                  <a:cubicBezTo>
                    <a:pt x="2490" y="5632"/>
                    <a:pt x="2567" y="5629"/>
                    <a:pt x="2642" y="5622"/>
                  </a:cubicBezTo>
                  <a:cubicBezTo>
                    <a:pt x="2748" y="5612"/>
                    <a:pt x="2855" y="5594"/>
                    <a:pt x="2959" y="5568"/>
                  </a:cubicBezTo>
                  <a:cubicBezTo>
                    <a:pt x="3073" y="5544"/>
                    <a:pt x="3183" y="5509"/>
                    <a:pt x="3291" y="5466"/>
                  </a:cubicBezTo>
                  <a:cubicBezTo>
                    <a:pt x="3482" y="5392"/>
                    <a:pt x="3662" y="5295"/>
                    <a:pt x="3828" y="5170"/>
                  </a:cubicBezTo>
                  <a:cubicBezTo>
                    <a:pt x="3871" y="5140"/>
                    <a:pt x="3916" y="5105"/>
                    <a:pt x="3958" y="5069"/>
                  </a:cubicBezTo>
                  <a:cubicBezTo>
                    <a:pt x="3961" y="5067"/>
                    <a:pt x="3967" y="5063"/>
                    <a:pt x="3970" y="5060"/>
                  </a:cubicBezTo>
                  <a:cubicBezTo>
                    <a:pt x="4006" y="5030"/>
                    <a:pt x="4040" y="4998"/>
                    <a:pt x="4075" y="4968"/>
                  </a:cubicBezTo>
                  <a:cubicBezTo>
                    <a:pt x="4114" y="4932"/>
                    <a:pt x="4154" y="4903"/>
                    <a:pt x="4193" y="4881"/>
                  </a:cubicBezTo>
                  <a:cubicBezTo>
                    <a:pt x="4280" y="4833"/>
                    <a:pt x="4367" y="4817"/>
                    <a:pt x="4445" y="4817"/>
                  </a:cubicBezTo>
                  <a:cubicBezTo>
                    <a:pt x="4533" y="4817"/>
                    <a:pt x="4610" y="4837"/>
                    <a:pt x="4661" y="4857"/>
                  </a:cubicBezTo>
                  <a:lnTo>
                    <a:pt x="4662" y="4857"/>
                  </a:lnTo>
                  <a:lnTo>
                    <a:pt x="4662" y="4858"/>
                  </a:lnTo>
                  <a:cubicBezTo>
                    <a:pt x="4697" y="4880"/>
                    <a:pt x="4733" y="4901"/>
                    <a:pt x="4769" y="4922"/>
                  </a:cubicBezTo>
                  <a:cubicBezTo>
                    <a:pt x="4831" y="4955"/>
                    <a:pt x="4891" y="4988"/>
                    <a:pt x="4954" y="5015"/>
                  </a:cubicBezTo>
                  <a:cubicBezTo>
                    <a:pt x="5045" y="5059"/>
                    <a:pt x="5143" y="5096"/>
                    <a:pt x="5238" y="5125"/>
                  </a:cubicBezTo>
                  <a:cubicBezTo>
                    <a:pt x="5282" y="5138"/>
                    <a:pt x="5325" y="5150"/>
                    <a:pt x="5367" y="5161"/>
                  </a:cubicBezTo>
                  <a:cubicBezTo>
                    <a:pt x="5370" y="5163"/>
                    <a:pt x="5374" y="5163"/>
                    <a:pt x="5380" y="5164"/>
                  </a:cubicBezTo>
                  <a:cubicBezTo>
                    <a:pt x="5504" y="5196"/>
                    <a:pt x="5628" y="5215"/>
                    <a:pt x="5755" y="5226"/>
                  </a:cubicBezTo>
                  <a:cubicBezTo>
                    <a:pt x="5819" y="5232"/>
                    <a:pt x="5884" y="5234"/>
                    <a:pt x="5948" y="5234"/>
                  </a:cubicBezTo>
                  <a:cubicBezTo>
                    <a:pt x="6003" y="5234"/>
                    <a:pt x="6058" y="5232"/>
                    <a:pt x="6112" y="5229"/>
                  </a:cubicBezTo>
                  <a:cubicBezTo>
                    <a:pt x="6473" y="5206"/>
                    <a:pt x="6826" y="5102"/>
                    <a:pt x="7144" y="4919"/>
                  </a:cubicBezTo>
                  <a:cubicBezTo>
                    <a:pt x="7235" y="4868"/>
                    <a:pt x="7319" y="4813"/>
                    <a:pt x="7402" y="4750"/>
                  </a:cubicBezTo>
                  <a:lnTo>
                    <a:pt x="7404" y="4750"/>
                  </a:lnTo>
                  <a:cubicBezTo>
                    <a:pt x="7483" y="4691"/>
                    <a:pt x="7560" y="4626"/>
                    <a:pt x="7629" y="4555"/>
                  </a:cubicBezTo>
                  <a:cubicBezTo>
                    <a:pt x="7733" y="4455"/>
                    <a:pt x="7828" y="4344"/>
                    <a:pt x="7915" y="4223"/>
                  </a:cubicBezTo>
                  <a:cubicBezTo>
                    <a:pt x="8291" y="3696"/>
                    <a:pt x="8439" y="3058"/>
                    <a:pt x="8332" y="2423"/>
                  </a:cubicBezTo>
                  <a:cubicBezTo>
                    <a:pt x="8325" y="2380"/>
                    <a:pt x="8316" y="2333"/>
                    <a:pt x="8304" y="2290"/>
                  </a:cubicBezTo>
                  <a:cubicBezTo>
                    <a:pt x="8237" y="1977"/>
                    <a:pt x="8107" y="1687"/>
                    <a:pt x="7923" y="1430"/>
                  </a:cubicBezTo>
                  <a:cubicBezTo>
                    <a:pt x="7866" y="1349"/>
                    <a:pt x="7805" y="1271"/>
                    <a:pt x="7736" y="1199"/>
                  </a:cubicBezTo>
                  <a:cubicBezTo>
                    <a:pt x="7705" y="1167"/>
                    <a:pt x="7675" y="1134"/>
                    <a:pt x="7645" y="1104"/>
                  </a:cubicBezTo>
                  <a:cubicBezTo>
                    <a:pt x="7603" y="1062"/>
                    <a:pt x="7560" y="1023"/>
                    <a:pt x="7515" y="987"/>
                  </a:cubicBezTo>
                  <a:cubicBezTo>
                    <a:pt x="7508" y="979"/>
                    <a:pt x="7498" y="972"/>
                    <a:pt x="7490" y="966"/>
                  </a:cubicBezTo>
                  <a:cubicBezTo>
                    <a:pt x="7447" y="930"/>
                    <a:pt x="7401" y="894"/>
                    <a:pt x="7352" y="860"/>
                  </a:cubicBezTo>
                  <a:cubicBezTo>
                    <a:pt x="7272" y="803"/>
                    <a:pt x="7191" y="750"/>
                    <a:pt x="7105" y="699"/>
                  </a:cubicBezTo>
                  <a:cubicBezTo>
                    <a:pt x="6965" y="613"/>
                    <a:pt x="6816" y="536"/>
                    <a:pt x="6662" y="468"/>
                  </a:cubicBezTo>
                  <a:cubicBezTo>
                    <a:pt x="6636" y="454"/>
                    <a:pt x="6607" y="441"/>
                    <a:pt x="6578" y="431"/>
                  </a:cubicBezTo>
                  <a:cubicBezTo>
                    <a:pt x="6471" y="383"/>
                    <a:pt x="6363" y="341"/>
                    <a:pt x="6250" y="304"/>
                  </a:cubicBezTo>
                  <a:cubicBezTo>
                    <a:pt x="6227" y="295"/>
                    <a:pt x="6204" y="288"/>
                    <a:pt x="6178" y="279"/>
                  </a:cubicBezTo>
                  <a:cubicBezTo>
                    <a:pt x="6096" y="252"/>
                    <a:pt x="6012" y="226"/>
                    <a:pt x="5928" y="203"/>
                  </a:cubicBezTo>
                  <a:cubicBezTo>
                    <a:pt x="5910" y="197"/>
                    <a:pt x="5892" y="193"/>
                    <a:pt x="5874" y="188"/>
                  </a:cubicBezTo>
                  <a:cubicBezTo>
                    <a:pt x="5774" y="161"/>
                    <a:pt x="5670" y="138"/>
                    <a:pt x="5568" y="116"/>
                  </a:cubicBezTo>
                  <a:cubicBezTo>
                    <a:pt x="5247" y="51"/>
                    <a:pt x="4918" y="12"/>
                    <a:pt x="4587" y="2"/>
                  </a:cubicBezTo>
                  <a:cubicBezTo>
                    <a:pt x="4533" y="1"/>
                    <a:pt x="4479" y="1"/>
                    <a:pt x="4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39"/>
            <p:cNvSpPr/>
            <p:nvPr/>
          </p:nvSpPr>
          <p:spPr>
            <a:xfrm>
              <a:off x="7314003" y="2422006"/>
              <a:ext cx="13714" cy="12075"/>
            </a:xfrm>
            <a:custGeom>
              <a:rect b="b" l="l" r="r" t="t"/>
              <a:pathLst>
                <a:path extrusionOk="0" h="641" w="728">
                  <a:moveTo>
                    <a:pt x="394" y="1"/>
                  </a:moveTo>
                  <a:cubicBezTo>
                    <a:pt x="382" y="1"/>
                    <a:pt x="370" y="2"/>
                    <a:pt x="358" y="3"/>
                  </a:cubicBezTo>
                  <a:cubicBezTo>
                    <a:pt x="302" y="10"/>
                    <a:pt x="249" y="32"/>
                    <a:pt x="202" y="69"/>
                  </a:cubicBezTo>
                  <a:cubicBezTo>
                    <a:pt x="188" y="81"/>
                    <a:pt x="176" y="90"/>
                    <a:pt x="162" y="100"/>
                  </a:cubicBezTo>
                  <a:cubicBezTo>
                    <a:pt x="29" y="199"/>
                    <a:pt x="0" y="386"/>
                    <a:pt x="98" y="518"/>
                  </a:cubicBezTo>
                  <a:cubicBezTo>
                    <a:pt x="158" y="598"/>
                    <a:pt x="248" y="640"/>
                    <a:pt x="340" y="640"/>
                  </a:cubicBezTo>
                  <a:cubicBezTo>
                    <a:pt x="401" y="640"/>
                    <a:pt x="463" y="621"/>
                    <a:pt x="517" y="582"/>
                  </a:cubicBezTo>
                  <a:cubicBezTo>
                    <a:pt x="539" y="566"/>
                    <a:pt x="560" y="550"/>
                    <a:pt x="582" y="531"/>
                  </a:cubicBezTo>
                  <a:cubicBezTo>
                    <a:pt x="708" y="427"/>
                    <a:pt x="728" y="240"/>
                    <a:pt x="624" y="111"/>
                  </a:cubicBezTo>
                  <a:cubicBezTo>
                    <a:pt x="564" y="38"/>
                    <a:pt x="479" y="1"/>
                    <a:pt x="3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39"/>
            <p:cNvSpPr/>
            <p:nvPr/>
          </p:nvSpPr>
          <p:spPr>
            <a:xfrm>
              <a:off x="7321670" y="2392073"/>
              <a:ext cx="15164" cy="26712"/>
            </a:xfrm>
            <a:custGeom>
              <a:rect b="b" l="l" r="r" t="t"/>
              <a:pathLst>
                <a:path extrusionOk="0" h="1418" w="805">
                  <a:moveTo>
                    <a:pt x="340" y="1"/>
                  </a:moveTo>
                  <a:cubicBezTo>
                    <a:pt x="329" y="1"/>
                    <a:pt x="318" y="1"/>
                    <a:pt x="306" y="3"/>
                  </a:cubicBezTo>
                  <a:cubicBezTo>
                    <a:pt x="275" y="6"/>
                    <a:pt x="241" y="14"/>
                    <a:pt x="213" y="27"/>
                  </a:cubicBezTo>
                  <a:cubicBezTo>
                    <a:pt x="62" y="99"/>
                    <a:pt x="0" y="277"/>
                    <a:pt x="72" y="426"/>
                  </a:cubicBezTo>
                  <a:cubicBezTo>
                    <a:pt x="163" y="622"/>
                    <a:pt x="195" y="849"/>
                    <a:pt x="153" y="1061"/>
                  </a:cubicBezTo>
                  <a:cubicBezTo>
                    <a:pt x="123" y="1224"/>
                    <a:pt x="227" y="1381"/>
                    <a:pt x="390" y="1412"/>
                  </a:cubicBezTo>
                  <a:cubicBezTo>
                    <a:pt x="409" y="1415"/>
                    <a:pt x="429" y="1417"/>
                    <a:pt x="448" y="1417"/>
                  </a:cubicBezTo>
                  <a:cubicBezTo>
                    <a:pt x="588" y="1417"/>
                    <a:pt x="713" y="1318"/>
                    <a:pt x="739" y="1175"/>
                  </a:cubicBezTo>
                  <a:cubicBezTo>
                    <a:pt x="804" y="837"/>
                    <a:pt x="760" y="481"/>
                    <a:pt x="609" y="170"/>
                  </a:cubicBezTo>
                  <a:cubicBezTo>
                    <a:pt x="557" y="64"/>
                    <a:pt x="451" y="1"/>
                    <a:pt x="34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39"/>
            <p:cNvSpPr/>
            <p:nvPr/>
          </p:nvSpPr>
          <p:spPr>
            <a:xfrm>
              <a:off x="7194592" y="2434062"/>
              <a:ext cx="156332" cy="90797"/>
            </a:xfrm>
            <a:custGeom>
              <a:rect b="b" l="l" r="r" t="t"/>
              <a:pathLst>
                <a:path extrusionOk="0" h="4820" w="8299">
                  <a:moveTo>
                    <a:pt x="2349" y="0"/>
                  </a:moveTo>
                  <a:cubicBezTo>
                    <a:pt x="1771" y="0"/>
                    <a:pt x="1196" y="236"/>
                    <a:pt x="780" y="700"/>
                  </a:cubicBezTo>
                  <a:cubicBezTo>
                    <a:pt x="1" y="1566"/>
                    <a:pt x="73" y="2900"/>
                    <a:pt x="939" y="3679"/>
                  </a:cubicBezTo>
                  <a:cubicBezTo>
                    <a:pt x="1636" y="4303"/>
                    <a:pt x="2832" y="4819"/>
                    <a:pt x="4158" y="4819"/>
                  </a:cubicBezTo>
                  <a:cubicBezTo>
                    <a:pt x="5147" y="4819"/>
                    <a:pt x="6209" y="4532"/>
                    <a:pt x="7187" y="3790"/>
                  </a:cubicBezTo>
                  <a:cubicBezTo>
                    <a:pt x="8115" y="3087"/>
                    <a:pt x="8298" y="1765"/>
                    <a:pt x="7594" y="835"/>
                  </a:cubicBezTo>
                  <a:cubicBezTo>
                    <a:pt x="7179" y="288"/>
                    <a:pt x="6550" y="1"/>
                    <a:pt x="5912" y="1"/>
                  </a:cubicBezTo>
                  <a:cubicBezTo>
                    <a:pt x="5468" y="1"/>
                    <a:pt x="5020" y="140"/>
                    <a:pt x="4639" y="430"/>
                  </a:cubicBezTo>
                  <a:cubicBezTo>
                    <a:pt x="4466" y="561"/>
                    <a:pt x="4292" y="603"/>
                    <a:pt x="4139" y="603"/>
                  </a:cubicBezTo>
                  <a:cubicBezTo>
                    <a:pt x="3923" y="603"/>
                    <a:pt x="3752" y="519"/>
                    <a:pt x="3696" y="488"/>
                  </a:cubicBezTo>
                  <a:cubicBezTo>
                    <a:pt x="3304" y="161"/>
                    <a:pt x="2825" y="0"/>
                    <a:pt x="2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39"/>
            <p:cNvSpPr/>
            <p:nvPr/>
          </p:nvSpPr>
          <p:spPr>
            <a:xfrm>
              <a:off x="7245830" y="2434759"/>
              <a:ext cx="53178" cy="29142"/>
            </a:xfrm>
            <a:custGeom>
              <a:rect b="b" l="l" r="r" t="t"/>
              <a:pathLst>
                <a:path extrusionOk="0" h="1547" w="2823">
                  <a:moveTo>
                    <a:pt x="21" y="0"/>
                  </a:moveTo>
                  <a:cubicBezTo>
                    <a:pt x="9" y="69"/>
                    <a:pt x="0" y="139"/>
                    <a:pt x="0" y="211"/>
                  </a:cubicBezTo>
                  <a:cubicBezTo>
                    <a:pt x="0" y="950"/>
                    <a:pt x="631" y="1546"/>
                    <a:pt x="1411" y="1546"/>
                  </a:cubicBezTo>
                  <a:cubicBezTo>
                    <a:pt x="1412" y="1546"/>
                    <a:pt x="1413" y="1546"/>
                    <a:pt x="1414" y="1546"/>
                  </a:cubicBezTo>
                  <a:cubicBezTo>
                    <a:pt x="2195" y="1546"/>
                    <a:pt x="2822" y="949"/>
                    <a:pt x="2822" y="212"/>
                  </a:cubicBezTo>
                  <a:cubicBezTo>
                    <a:pt x="2822" y="140"/>
                    <a:pt x="2815" y="69"/>
                    <a:pt x="2802" y="0"/>
                  </a:cubicBezTo>
                  <a:cubicBezTo>
                    <a:pt x="2490" y="58"/>
                    <a:pt x="2187" y="186"/>
                    <a:pt x="1919" y="390"/>
                  </a:cubicBezTo>
                  <a:cubicBezTo>
                    <a:pt x="1746" y="521"/>
                    <a:pt x="1572" y="562"/>
                    <a:pt x="1420" y="562"/>
                  </a:cubicBezTo>
                  <a:cubicBezTo>
                    <a:pt x="1204" y="562"/>
                    <a:pt x="1034" y="479"/>
                    <a:pt x="976" y="448"/>
                  </a:cubicBezTo>
                  <a:cubicBezTo>
                    <a:pt x="692" y="212"/>
                    <a:pt x="361" y="64"/>
                    <a:pt x="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39"/>
            <p:cNvSpPr/>
            <p:nvPr/>
          </p:nvSpPr>
          <p:spPr>
            <a:xfrm>
              <a:off x="7263255" y="2443104"/>
              <a:ext cx="18178" cy="12357"/>
            </a:xfrm>
            <a:custGeom>
              <a:rect b="b" l="l" r="r" t="t"/>
              <a:pathLst>
                <a:path extrusionOk="0" h="656" w="965">
                  <a:moveTo>
                    <a:pt x="919" y="0"/>
                  </a:moveTo>
                  <a:cubicBezTo>
                    <a:pt x="771" y="91"/>
                    <a:pt x="624" y="122"/>
                    <a:pt x="494" y="122"/>
                  </a:cubicBezTo>
                  <a:cubicBezTo>
                    <a:pt x="279" y="122"/>
                    <a:pt x="109" y="39"/>
                    <a:pt x="51" y="8"/>
                  </a:cubicBezTo>
                  <a:cubicBezTo>
                    <a:pt x="50" y="5"/>
                    <a:pt x="47" y="3"/>
                    <a:pt x="44" y="2"/>
                  </a:cubicBezTo>
                  <a:cubicBezTo>
                    <a:pt x="17" y="59"/>
                    <a:pt x="1" y="124"/>
                    <a:pt x="1" y="192"/>
                  </a:cubicBezTo>
                  <a:cubicBezTo>
                    <a:pt x="1" y="449"/>
                    <a:pt x="216" y="656"/>
                    <a:pt x="483" y="656"/>
                  </a:cubicBezTo>
                  <a:cubicBezTo>
                    <a:pt x="484" y="656"/>
                    <a:pt x="485" y="656"/>
                    <a:pt x="486" y="656"/>
                  </a:cubicBezTo>
                  <a:cubicBezTo>
                    <a:pt x="751" y="656"/>
                    <a:pt x="965" y="448"/>
                    <a:pt x="965" y="192"/>
                  </a:cubicBezTo>
                  <a:cubicBezTo>
                    <a:pt x="965" y="124"/>
                    <a:pt x="948" y="58"/>
                    <a:pt x="9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39"/>
            <p:cNvSpPr/>
            <p:nvPr/>
          </p:nvSpPr>
          <p:spPr>
            <a:xfrm>
              <a:off x="7192803" y="2428411"/>
              <a:ext cx="159007" cy="102193"/>
            </a:xfrm>
            <a:custGeom>
              <a:rect b="b" l="l" r="r" t="t"/>
              <a:pathLst>
                <a:path extrusionOk="0" h="5425" w="8441">
                  <a:moveTo>
                    <a:pt x="5475" y="672"/>
                  </a:moveTo>
                  <a:lnTo>
                    <a:pt x="5475" y="672"/>
                  </a:lnTo>
                  <a:cubicBezTo>
                    <a:pt x="5475" y="674"/>
                    <a:pt x="5475" y="675"/>
                    <a:pt x="5474" y="676"/>
                  </a:cubicBezTo>
                  <a:cubicBezTo>
                    <a:pt x="5473" y="675"/>
                    <a:pt x="5470" y="675"/>
                    <a:pt x="5467" y="675"/>
                  </a:cubicBezTo>
                  <a:cubicBezTo>
                    <a:pt x="5470" y="675"/>
                    <a:pt x="5470" y="673"/>
                    <a:pt x="5473" y="673"/>
                  </a:cubicBezTo>
                  <a:cubicBezTo>
                    <a:pt x="5473" y="673"/>
                    <a:pt x="5474" y="673"/>
                    <a:pt x="5475" y="672"/>
                  </a:cubicBezTo>
                  <a:close/>
                  <a:moveTo>
                    <a:pt x="6009" y="593"/>
                  </a:moveTo>
                  <a:cubicBezTo>
                    <a:pt x="6184" y="593"/>
                    <a:pt x="6357" y="618"/>
                    <a:pt x="6522" y="668"/>
                  </a:cubicBezTo>
                  <a:cubicBezTo>
                    <a:pt x="6619" y="697"/>
                    <a:pt x="6714" y="733"/>
                    <a:pt x="6805" y="777"/>
                  </a:cubicBezTo>
                  <a:cubicBezTo>
                    <a:pt x="6841" y="795"/>
                    <a:pt x="6875" y="814"/>
                    <a:pt x="6909" y="834"/>
                  </a:cubicBezTo>
                  <a:cubicBezTo>
                    <a:pt x="7004" y="889"/>
                    <a:pt x="7098" y="954"/>
                    <a:pt x="7183" y="1029"/>
                  </a:cubicBezTo>
                  <a:cubicBezTo>
                    <a:pt x="7279" y="1112"/>
                    <a:pt x="7368" y="1203"/>
                    <a:pt x="7449" y="1309"/>
                  </a:cubicBezTo>
                  <a:cubicBezTo>
                    <a:pt x="7462" y="1324"/>
                    <a:pt x="7474" y="1340"/>
                    <a:pt x="7485" y="1359"/>
                  </a:cubicBezTo>
                  <a:cubicBezTo>
                    <a:pt x="7543" y="1441"/>
                    <a:pt x="7595" y="1527"/>
                    <a:pt x="7638" y="1618"/>
                  </a:cubicBezTo>
                  <a:cubicBezTo>
                    <a:pt x="7681" y="1707"/>
                    <a:pt x="7718" y="1801"/>
                    <a:pt x="7745" y="1896"/>
                  </a:cubicBezTo>
                  <a:cubicBezTo>
                    <a:pt x="7816" y="2139"/>
                    <a:pt x="7834" y="2393"/>
                    <a:pt x="7798" y="2650"/>
                  </a:cubicBezTo>
                  <a:cubicBezTo>
                    <a:pt x="7790" y="2707"/>
                    <a:pt x="7780" y="2762"/>
                    <a:pt x="7767" y="2819"/>
                  </a:cubicBezTo>
                  <a:cubicBezTo>
                    <a:pt x="7748" y="2927"/>
                    <a:pt x="7716" y="3022"/>
                    <a:pt x="7679" y="3119"/>
                  </a:cubicBezTo>
                  <a:cubicBezTo>
                    <a:pt x="7638" y="3208"/>
                    <a:pt x="7593" y="3296"/>
                    <a:pt x="7539" y="3380"/>
                  </a:cubicBezTo>
                  <a:cubicBezTo>
                    <a:pt x="7426" y="3560"/>
                    <a:pt x="7279" y="3721"/>
                    <a:pt x="7104" y="3852"/>
                  </a:cubicBezTo>
                  <a:cubicBezTo>
                    <a:pt x="6268" y="4486"/>
                    <a:pt x="5284" y="4821"/>
                    <a:pt x="4255" y="4821"/>
                  </a:cubicBezTo>
                  <a:cubicBezTo>
                    <a:pt x="4128" y="4821"/>
                    <a:pt x="4002" y="4816"/>
                    <a:pt x="3878" y="4806"/>
                  </a:cubicBezTo>
                  <a:cubicBezTo>
                    <a:pt x="3875" y="4806"/>
                    <a:pt x="3871" y="4806"/>
                    <a:pt x="3865" y="4805"/>
                  </a:cubicBezTo>
                  <a:cubicBezTo>
                    <a:pt x="3770" y="4798"/>
                    <a:pt x="3674" y="4787"/>
                    <a:pt x="3580" y="4774"/>
                  </a:cubicBezTo>
                  <a:cubicBezTo>
                    <a:pt x="3576" y="4773"/>
                    <a:pt x="3572" y="4773"/>
                    <a:pt x="3567" y="4773"/>
                  </a:cubicBezTo>
                  <a:lnTo>
                    <a:pt x="3524" y="4767"/>
                  </a:lnTo>
                  <a:cubicBezTo>
                    <a:pt x="3443" y="4754"/>
                    <a:pt x="3362" y="4740"/>
                    <a:pt x="3285" y="4725"/>
                  </a:cubicBezTo>
                  <a:cubicBezTo>
                    <a:pt x="3279" y="4724"/>
                    <a:pt x="3276" y="4724"/>
                    <a:pt x="3272" y="4724"/>
                  </a:cubicBezTo>
                  <a:cubicBezTo>
                    <a:pt x="3259" y="4722"/>
                    <a:pt x="3244" y="4718"/>
                    <a:pt x="3233" y="4715"/>
                  </a:cubicBezTo>
                  <a:cubicBezTo>
                    <a:pt x="3133" y="4694"/>
                    <a:pt x="3038" y="4672"/>
                    <a:pt x="2941" y="4643"/>
                  </a:cubicBezTo>
                  <a:cubicBezTo>
                    <a:pt x="2606" y="4551"/>
                    <a:pt x="2299" y="4429"/>
                    <a:pt x="2032" y="4291"/>
                  </a:cubicBezTo>
                  <a:cubicBezTo>
                    <a:pt x="1910" y="4229"/>
                    <a:pt x="1798" y="4162"/>
                    <a:pt x="1691" y="4096"/>
                  </a:cubicBezTo>
                  <a:cubicBezTo>
                    <a:pt x="1536" y="3996"/>
                    <a:pt x="1396" y="3894"/>
                    <a:pt x="1280" y="3793"/>
                  </a:cubicBezTo>
                  <a:lnTo>
                    <a:pt x="1236" y="3755"/>
                  </a:lnTo>
                  <a:cubicBezTo>
                    <a:pt x="968" y="3511"/>
                    <a:pt x="786" y="3207"/>
                    <a:pt x="699" y="2878"/>
                  </a:cubicBezTo>
                  <a:cubicBezTo>
                    <a:pt x="656" y="2716"/>
                    <a:pt x="636" y="2550"/>
                    <a:pt x="637" y="2384"/>
                  </a:cubicBezTo>
                  <a:lnTo>
                    <a:pt x="637" y="2381"/>
                  </a:lnTo>
                  <a:cubicBezTo>
                    <a:pt x="637" y="2264"/>
                    <a:pt x="651" y="2146"/>
                    <a:pt x="676" y="2029"/>
                  </a:cubicBezTo>
                  <a:lnTo>
                    <a:pt x="676" y="2029"/>
                  </a:lnTo>
                  <a:cubicBezTo>
                    <a:pt x="676" y="2029"/>
                    <a:pt x="676" y="2029"/>
                    <a:pt x="676" y="2029"/>
                  </a:cubicBezTo>
                  <a:cubicBezTo>
                    <a:pt x="676" y="2029"/>
                    <a:pt x="676" y="2028"/>
                    <a:pt x="676" y="2028"/>
                  </a:cubicBezTo>
                  <a:lnTo>
                    <a:pt x="676" y="2028"/>
                  </a:lnTo>
                  <a:cubicBezTo>
                    <a:pt x="677" y="2029"/>
                    <a:pt x="678" y="2029"/>
                    <a:pt x="679" y="2030"/>
                  </a:cubicBezTo>
                  <a:cubicBezTo>
                    <a:pt x="680" y="2014"/>
                    <a:pt x="683" y="2000"/>
                    <a:pt x="689" y="1983"/>
                  </a:cubicBezTo>
                  <a:cubicBezTo>
                    <a:pt x="717" y="1870"/>
                    <a:pt x="756" y="1758"/>
                    <a:pt x="806" y="1648"/>
                  </a:cubicBezTo>
                  <a:cubicBezTo>
                    <a:pt x="819" y="1620"/>
                    <a:pt x="832" y="1593"/>
                    <a:pt x="846" y="1567"/>
                  </a:cubicBezTo>
                  <a:cubicBezTo>
                    <a:pt x="877" y="1506"/>
                    <a:pt x="911" y="1449"/>
                    <a:pt x="950" y="1394"/>
                  </a:cubicBezTo>
                  <a:cubicBezTo>
                    <a:pt x="975" y="1358"/>
                    <a:pt x="1001" y="1322"/>
                    <a:pt x="1030" y="1286"/>
                  </a:cubicBezTo>
                  <a:cubicBezTo>
                    <a:pt x="1050" y="1260"/>
                    <a:pt x="1070" y="1235"/>
                    <a:pt x="1092" y="1210"/>
                  </a:cubicBezTo>
                  <a:cubicBezTo>
                    <a:pt x="1093" y="1209"/>
                    <a:pt x="1095" y="1206"/>
                    <a:pt x="1098" y="1203"/>
                  </a:cubicBezTo>
                  <a:cubicBezTo>
                    <a:pt x="1109" y="1192"/>
                    <a:pt x="1122" y="1177"/>
                    <a:pt x="1134" y="1164"/>
                  </a:cubicBezTo>
                  <a:cubicBezTo>
                    <a:pt x="1165" y="1130"/>
                    <a:pt x="1200" y="1095"/>
                    <a:pt x="1235" y="1065"/>
                  </a:cubicBezTo>
                  <a:cubicBezTo>
                    <a:pt x="1314" y="992"/>
                    <a:pt x="1396" y="929"/>
                    <a:pt x="1484" y="876"/>
                  </a:cubicBezTo>
                  <a:lnTo>
                    <a:pt x="1487" y="876"/>
                  </a:lnTo>
                  <a:cubicBezTo>
                    <a:pt x="1518" y="855"/>
                    <a:pt x="1547" y="839"/>
                    <a:pt x="1577" y="824"/>
                  </a:cubicBezTo>
                  <a:cubicBezTo>
                    <a:pt x="1669" y="773"/>
                    <a:pt x="1766" y="730"/>
                    <a:pt x="1864" y="697"/>
                  </a:cubicBezTo>
                  <a:lnTo>
                    <a:pt x="1866" y="697"/>
                  </a:lnTo>
                  <a:cubicBezTo>
                    <a:pt x="1972" y="660"/>
                    <a:pt x="2081" y="633"/>
                    <a:pt x="2190" y="617"/>
                  </a:cubicBezTo>
                  <a:cubicBezTo>
                    <a:pt x="2276" y="604"/>
                    <a:pt x="2361" y="600"/>
                    <a:pt x="2444" y="600"/>
                  </a:cubicBezTo>
                  <a:cubicBezTo>
                    <a:pt x="2478" y="600"/>
                    <a:pt x="2509" y="601"/>
                    <a:pt x="2544" y="601"/>
                  </a:cubicBezTo>
                  <a:cubicBezTo>
                    <a:pt x="2636" y="607"/>
                    <a:pt x="2729" y="619"/>
                    <a:pt x="2820" y="637"/>
                  </a:cubicBezTo>
                  <a:cubicBezTo>
                    <a:pt x="2902" y="655"/>
                    <a:pt x="2983" y="676"/>
                    <a:pt x="3061" y="708"/>
                  </a:cubicBezTo>
                  <a:cubicBezTo>
                    <a:pt x="3147" y="739"/>
                    <a:pt x="3230" y="777"/>
                    <a:pt x="3313" y="822"/>
                  </a:cubicBezTo>
                  <a:lnTo>
                    <a:pt x="3313" y="822"/>
                  </a:lnTo>
                  <a:cubicBezTo>
                    <a:pt x="3315" y="823"/>
                    <a:pt x="3318" y="825"/>
                    <a:pt x="3321" y="826"/>
                  </a:cubicBezTo>
                  <a:cubicBezTo>
                    <a:pt x="3322" y="827"/>
                    <a:pt x="3324" y="828"/>
                    <a:pt x="3325" y="829"/>
                  </a:cubicBezTo>
                  <a:lnTo>
                    <a:pt x="3325" y="829"/>
                  </a:lnTo>
                  <a:cubicBezTo>
                    <a:pt x="3355" y="846"/>
                    <a:pt x="3382" y="862"/>
                    <a:pt x="3412" y="881"/>
                  </a:cubicBezTo>
                  <a:cubicBezTo>
                    <a:pt x="3458" y="909"/>
                    <a:pt x="3503" y="941"/>
                    <a:pt x="3548" y="975"/>
                  </a:cubicBezTo>
                  <a:lnTo>
                    <a:pt x="3548" y="975"/>
                  </a:lnTo>
                  <a:cubicBezTo>
                    <a:pt x="3565" y="988"/>
                    <a:pt x="3581" y="1002"/>
                    <a:pt x="3598" y="1016"/>
                  </a:cubicBezTo>
                  <a:cubicBezTo>
                    <a:pt x="3612" y="1029"/>
                    <a:pt x="3628" y="1040"/>
                    <a:pt x="3643" y="1049"/>
                  </a:cubicBezTo>
                  <a:cubicBezTo>
                    <a:pt x="3653" y="1055"/>
                    <a:pt x="3661" y="1057"/>
                    <a:pt x="3670" y="1063"/>
                  </a:cubicBezTo>
                  <a:cubicBezTo>
                    <a:pt x="3670" y="1063"/>
                    <a:pt x="3671" y="1063"/>
                    <a:pt x="3671" y="1065"/>
                  </a:cubicBezTo>
                  <a:lnTo>
                    <a:pt x="3674" y="1065"/>
                  </a:lnTo>
                  <a:cubicBezTo>
                    <a:pt x="3675" y="1065"/>
                    <a:pt x="3675" y="1065"/>
                    <a:pt x="3676" y="1065"/>
                  </a:cubicBezTo>
                  <a:lnTo>
                    <a:pt x="3676" y="1065"/>
                  </a:lnTo>
                  <a:cubicBezTo>
                    <a:pt x="3676" y="1066"/>
                    <a:pt x="3676" y="1066"/>
                    <a:pt x="3676" y="1066"/>
                  </a:cubicBezTo>
                  <a:lnTo>
                    <a:pt x="3677" y="1066"/>
                  </a:lnTo>
                  <a:cubicBezTo>
                    <a:pt x="3677" y="1066"/>
                    <a:pt x="3678" y="1067"/>
                    <a:pt x="3678" y="1067"/>
                  </a:cubicBezTo>
                  <a:lnTo>
                    <a:pt x="3678" y="1067"/>
                  </a:lnTo>
                  <a:cubicBezTo>
                    <a:pt x="3694" y="1077"/>
                    <a:pt x="3711" y="1084"/>
                    <a:pt x="3728" y="1091"/>
                  </a:cubicBezTo>
                  <a:cubicBezTo>
                    <a:pt x="3732" y="1092"/>
                    <a:pt x="3736" y="1094"/>
                    <a:pt x="3741" y="1096"/>
                  </a:cubicBezTo>
                  <a:lnTo>
                    <a:pt x="3741" y="1096"/>
                  </a:lnTo>
                  <a:cubicBezTo>
                    <a:pt x="3747" y="1099"/>
                    <a:pt x="3753" y="1102"/>
                    <a:pt x="3758" y="1105"/>
                  </a:cubicBezTo>
                  <a:cubicBezTo>
                    <a:pt x="3771" y="1111"/>
                    <a:pt x="3784" y="1116"/>
                    <a:pt x="3798" y="1121"/>
                  </a:cubicBezTo>
                  <a:lnTo>
                    <a:pt x="3798" y="1121"/>
                  </a:lnTo>
                  <a:cubicBezTo>
                    <a:pt x="3856" y="1143"/>
                    <a:pt x="3919" y="1161"/>
                    <a:pt x="3985" y="1174"/>
                  </a:cubicBezTo>
                  <a:cubicBezTo>
                    <a:pt x="3993" y="1177"/>
                    <a:pt x="4003" y="1180"/>
                    <a:pt x="4015" y="1180"/>
                  </a:cubicBezTo>
                  <a:cubicBezTo>
                    <a:pt x="4085" y="1194"/>
                    <a:pt x="4158" y="1202"/>
                    <a:pt x="4233" y="1202"/>
                  </a:cubicBezTo>
                  <a:cubicBezTo>
                    <a:pt x="4306" y="1202"/>
                    <a:pt x="4380" y="1194"/>
                    <a:pt x="4455" y="1179"/>
                  </a:cubicBezTo>
                  <a:cubicBezTo>
                    <a:pt x="4533" y="1164"/>
                    <a:pt x="4610" y="1138"/>
                    <a:pt x="4688" y="1107"/>
                  </a:cubicBezTo>
                  <a:cubicBezTo>
                    <a:pt x="4729" y="1086"/>
                    <a:pt x="4771" y="1065"/>
                    <a:pt x="4812" y="1040"/>
                  </a:cubicBezTo>
                  <a:cubicBezTo>
                    <a:pt x="4846" y="1018"/>
                    <a:pt x="4881" y="997"/>
                    <a:pt x="4916" y="969"/>
                  </a:cubicBezTo>
                  <a:cubicBezTo>
                    <a:pt x="4973" y="926"/>
                    <a:pt x="5033" y="886"/>
                    <a:pt x="5092" y="850"/>
                  </a:cubicBezTo>
                  <a:lnTo>
                    <a:pt x="5093" y="848"/>
                  </a:lnTo>
                  <a:cubicBezTo>
                    <a:pt x="5106" y="842"/>
                    <a:pt x="5118" y="835"/>
                    <a:pt x="5129" y="828"/>
                  </a:cubicBezTo>
                  <a:cubicBezTo>
                    <a:pt x="5151" y="816"/>
                    <a:pt x="5173" y="805"/>
                    <a:pt x="5194" y="796"/>
                  </a:cubicBezTo>
                  <a:cubicBezTo>
                    <a:pt x="5285" y="749"/>
                    <a:pt x="5375" y="712"/>
                    <a:pt x="5469" y="684"/>
                  </a:cubicBezTo>
                  <a:cubicBezTo>
                    <a:pt x="5471" y="684"/>
                    <a:pt x="5471" y="682"/>
                    <a:pt x="5474" y="682"/>
                  </a:cubicBezTo>
                  <a:cubicBezTo>
                    <a:pt x="5476" y="681"/>
                    <a:pt x="5479" y="681"/>
                    <a:pt x="5480" y="681"/>
                  </a:cubicBezTo>
                  <a:cubicBezTo>
                    <a:pt x="5531" y="665"/>
                    <a:pt x="5583" y="652"/>
                    <a:pt x="5633" y="643"/>
                  </a:cubicBezTo>
                  <a:cubicBezTo>
                    <a:pt x="5676" y="632"/>
                    <a:pt x="5724" y="624"/>
                    <a:pt x="5767" y="619"/>
                  </a:cubicBezTo>
                  <a:cubicBezTo>
                    <a:pt x="5776" y="617"/>
                    <a:pt x="5783" y="616"/>
                    <a:pt x="5792" y="616"/>
                  </a:cubicBezTo>
                  <a:cubicBezTo>
                    <a:pt x="5835" y="610"/>
                    <a:pt x="5877" y="607"/>
                    <a:pt x="5920" y="604"/>
                  </a:cubicBezTo>
                  <a:cubicBezTo>
                    <a:pt x="5920" y="604"/>
                    <a:pt x="5919" y="603"/>
                    <a:pt x="5919" y="603"/>
                  </a:cubicBezTo>
                  <a:lnTo>
                    <a:pt x="5919" y="603"/>
                  </a:lnTo>
                  <a:cubicBezTo>
                    <a:pt x="5919" y="603"/>
                    <a:pt x="5919" y="603"/>
                    <a:pt x="5919" y="603"/>
                  </a:cubicBezTo>
                  <a:cubicBezTo>
                    <a:pt x="5917" y="600"/>
                    <a:pt x="5914" y="598"/>
                    <a:pt x="5912" y="596"/>
                  </a:cubicBezTo>
                  <a:lnTo>
                    <a:pt x="5912" y="596"/>
                  </a:lnTo>
                  <a:cubicBezTo>
                    <a:pt x="5914" y="596"/>
                    <a:pt x="5917" y="596"/>
                    <a:pt x="5919" y="596"/>
                  </a:cubicBezTo>
                  <a:cubicBezTo>
                    <a:pt x="5949" y="594"/>
                    <a:pt x="5979" y="593"/>
                    <a:pt x="6009" y="593"/>
                  </a:cubicBezTo>
                  <a:close/>
                  <a:moveTo>
                    <a:pt x="2447" y="1"/>
                  </a:moveTo>
                  <a:cubicBezTo>
                    <a:pt x="2197" y="1"/>
                    <a:pt x="1947" y="40"/>
                    <a:pt x="1707" y="118"/>
                  </a:cubicBezTo>
                  <a:cubicBezTo>
                    <a:pt x="1606" y="149"/>
                    <a:pt x="1505" y="190"/>
                    <a:pt x="1408" y="236"/>
                  </a:cubicBezTo>
                  <a:cubicBezTo>
                    <a:pt x="1316" y="279"/>
                    <a:pt x="1223" y="331"/>
                    <a:pt x="1135" y="389"/>
                  </a:cubicBezTo>
                  <a:cubicBezTo>
                    <a:pt x="1101" y="414"/>
                    <a:pt x="1064" y="437"/>
                    <a:pt x="1033" y="461"/>
                  </a:cubicBezTo>
                  <a:cubicBezTo>
                    <a:pt x="954" y="519"/>
                    <a:pt x="878" y="582"/>
                    <a:pt x="805" y="652"/>
                  </a:cubicBezTo>
                  <a:lnTo>
                    <a:pt x="805" y="652"/>
                  </a:lnTo>
                  <a:cubicBezTo>
                    <a:pt x="805" y="652"/>
                    <a:pt x="805" y="652"/>
                    <a:pt x="805" y="652"/>
                  </a:cubicBezTo>
                  <a:cubicBezTo>
                    <a:pt x="804" y="652"/>
                    <a:pt x="804" y="652"/>
                    <a:pt x="804" y="653"/>
                  </a:cubicBezTo>
                  <a:lnTo>
                    <a:pt x="804" y="653"/>
                  </a:lnTo>
                  <a:cubicBezTo>
                    <a:pt x="804" y="652"/>
                    <a:pt x="803" y="652"/>
                    <a:pt x="803" y="652"/>
                  </a:cubicBezTo>
                  <a:cubicBezTo>
                    <a:pt x="753" y="698"/>
                    <a:pt x="702" y="747"/>
                    <a:pt x="653" y="801"/>
                  </a:cubicBezTo>
                  <a:cubicBezTo>
                    <a:pt x="633" y="825"/>
                    <a:pt x="614" y="848"/>
                    <a:pt x="594" y="870"/>
                  </a:cubicBezTo>
                  <a:lnTo>
                    <a:pt x="592" y="871"/>
                  </a:lnTo>
                  <a:cubicBezTo>
                    <a:pt x="529" y="948"/>
                    <a:pt x="471" y="1027"/>
                    <a:pt x="419" y="1109"/>
                  </a:cubicBezTo>
                  <a:cubicBezTo>
                    <a:pt x="364" y="1193"/>
                    <a:pt x="315" y="1280"/>
                    <a:pt x="275" y="1368"/>
                  </a:cubicBezTo>
                  <a:cubicBezTo>
                    <a:pt x="275" y="1368"/>
                    <a:pt x="275" y="1368"/>
                    <a:pt x="275" y="1368"/>
                  </a:cubicBezTo>
                  <a:lnTo>
                    <a:pt x="275" y="1368"/>
                  </a:lnTo>
                  <a:cubicBezTo>
                    <a:pt x="275" y="1368"/>
                    <a:pt x="275" y="1369"/>
                    <a:pt x="275" y="1369"/>
                  </a:cubicBezTo>
                  <a:cubicBezTo>
                    <a:pt x="239" y="1446"/>
                    <a:pt x="206" y="1525"/>
                    <a:pt x="180" y="1602"/>
                  </a:cubicBezTo>
                  <a:cubicBezTo>
                    <a:pt x="175" y="1609"/>
                    <a:pt x="174" y="1619"/>
                    <a:pt x="169" y="1626"/>
                  </a:cubicBezTo>
                  <a:cubicBezTo>
                    <a:pt x="136" y="1724"/>
                    <a:pt x="109" y="1824"/>
                    <a:pt x="87" y="1925"/>
                  </a:cubicBezTo>
                  <a:cubicBezTo>
                    <a:pt x="86" y="1937"/>
                    <a:pt x="81" y="1947"/>
                    <a:pt x="80" y="1958"/>
                  </a:cubicBezTo>
                  <a:cubicBezTo>
                    <a:pt x="60" y="2059"/>
                    <a:pt x="47" y="2160"/>
                    <a:pt x="42" y="2263"/>
                  </a:cubicBezTo>
                  <a:lnTo>
                    <a:pt x="42" y="2271"/>
                  </a:lnTo>
                  <a:cubicBezTo>
                    <a:pt x="1" y="2977"/>
                    <a:pt x="268" y="3698"/>
                    <a:pt x="833" y="4206"/>
                  </a:cubicBezTo>
                  <a:cubicBezTo>
                    <a:pt x="1020" y="4372"/>
                    <a:pt x="1229" y="4525"/>
                    <a:pt x="1457" y="4665"/>
                  </a:cubicBezTo>
                  <a:cubicBezTo>
                    <a:pt x="1551" y="4720"/>
                    <a:pt x="1648" y="4774"/>
                    <a:pt x="1749" y="4825"/>
                  </a:cubicBezTo>
                  <a:cubicBezTo>
                    <a:pt x="1841" y="4871"/>
                    <a:pt x="1936" y="4917"/>
                    <a:pt x="2032" y="4961"/>
                  </a:cubicBezTo>
                  <a:cubicBezTo>
                    <a:pt x="2306" y="5079"/>
                    <a:pt x="2599" y="5179"/>
                    <a:pt x="2896" y="5252"/>
                  </a:cubicBezTo>
                  <a:cubicBezTo>
                    <a:pt x="2994" y="5278"/>
                    <a:pt x="3091" y="5300"/>
                    <a:pt x="3192" y="5317"/>
                  </a:cubicBezTo>
                  <a:cubicBezTo>
                    <a:pt x="3196" y="5319"/>
                    <a:pt x="3199" y="5319"/>
                    <a:pt x="3205" y="5319"/>
                  </a:cubicBezTo>
                  <a:cubicBezTo>
                    <a:pt x="3211" y="5322"/>
                    <a:pt x="3218" y="5323"/>
                    <a:pt x="3225" y="5323"/>
                  </a:cubicBezTo>
                  <a:cubicBezTo>
                    <a:pt x="3312" y="5340"/>
                    <a:pt x="3400" y="5355"/>
                    <a:pt x="3490" y="5368"/>
                  </a:cubicBezTo>
                  <a:cubicBezTo>
                    <a:pt x="3497" y="5369"/>
                    <a:pt x="3504" y="5369"/>
                    <a:pt x="3514" y="5372"/>
                  </a:cubicBezTo>
                  <a:lnTo>
                    <a:pt x="3521" y="5372"/>
                  </a:lnTo>
                  <a:cubicBezTo>
                    <a:pt x="3588" y="5381"/>
                    <a:pt x="3654" y="5389"/>
                    <a:pt x="3720" y="5395"/>
                  </a:cubicBezTo>
                  <a:cubicBezTo>
                    <a:pt x="3745" y="5397"/>
                    <a:pt x="3767" y="5401"/>
                    <a:pt x="3790" y="5402"/>
                  </a:cubicBezTo>
                  <a:cubicBezTo>
                    <a:pt x="3798" y="5402"/>
                    <a:pt x="3807" y="5404"/>
                    <a:pt x="3817" y="5404"/>
                  </a:cubicBezTo>
                  <a:cubicBezTo>
                    <a:pt x="3963" y="5417"/>
                    <a:pt x="4110" y="5424"/>
                    <a:pt x="4257" y="5424"/>
                  </a:cubicBezTo>
                  <a:cubicBezTo>
                    <a:pt x="4286" y="5424"/>
                    <a:pt x="4312" y="5424"/>
                    <a:pt x="4341" y="5423"/>
                  </a:cubicBezTo>
                  <a:cubicBezTo>
                    <a:pt x="5470" y="5405"/>
                    <a:pt x="6548" y="5028"/>
                    <a:pt x="7466" y="4334"/>
                  </a:cubicBezTo>
                  <a:cubicBezTo>
                    <a:pt x="7723" y="4139"/>
                    <a:pt x="7933" y="3903"/>
                    <a:pt x="8093" y="3633"/>
                  </a:cubicBezTo>
                  <a:cubicBezTo>
                    <a:pt x="8142" y="3546"/>
                    <a:pt x="8187" y="3457"/>
                    <a:pt x="8229" y="3363"/>
                  </a:cubicBezTo>
                  <a:cubicBezTo>
                    <a:pt x="8267" y="3272"/>
                    <a:pt x="8301" y="3178"/>
                    <a:pt x="8328" y="3080"/>
                  </a:cubicBezTo>
                  <a:cubicBezTo>
                    <a:pt x="8360" y="2970"/>
                    <a:pt x="8383" y="2857"/>
                    <a:pt x="8400" y="2742"/>
                  </a:cubicBezTo>
                  <a:cubicBezTo>
                    <a:pt x="8441" y="2400"/>
                    <a:pt x="8418" y="2062"/>
                    <a:pt x="8325" y="1747"/>
                  </a:cubicBezTo>
                  <a:cubicBezTo>
                    <a:pt x="8299" y="1648"/>
                    <a:pt x="8265" y="1551"/>
                    <a:pt x="8223" y="1459"/>
                  </a:cubicBezTo>
                  <a:cubicBezTo>
                    <a:pt x="8182" y="1362"/>
                    <a:pt x="8135" y="1268"/>
                    <a:pt x="8080" y="1180"/>
                  </a:cubicBezTo>
                  <a:cubicBezTo>
                    <a:pt x="8034" y="1102"/>
                    <a:pt x="7985" y="1029"/>
                    <a:pt x="7928" y="956"/>
                  </a:cubicBezTo>
                  <a:cubicBezTo>
                    <a:pt x="7849" y="854"/>
                    <a:pt x="7767" y="757"/>
                    <a:pt x="7674" y="671"/>
                  </a:cubicBezTo>
                  <a:cubicBezTo>
                    <a:pt x="7602" y="601"/>
                    <a:pt x="7524" y="536"/>
                    <a:pt x="7445" y="476"/>
                  </a:cubicBezTo>
                  <a:cubicBezTo>
                    <a:pt x="7362" y="415"/>
                    <a:pt x="7276" y="359"/>
                    <a:pt x="7185" y="308"/>
                  </a:cubicBezTo>
                  <a:cubicBezTo>
                    <a:pt x="7183" y="307"/>
                    <a:pt x="7183" y="307"/>
                    <a:pt x="7182" y="307"/>
                  </a:cubicBezTo>
                  <a:cubicBezTo>
                    <a:pt x="7118" y="271"/>
                    <a:pt x="7054" y="238"/>
                    <a:pt x="6989" y="212"/>
                  </a:cubicBezTo>
                  <a:cubicBezTo>
                    <a:pt x="6960" y="199"/>
                    <a:pt x="6931" y="184"/>
                    <a:pt x="6900" y="175"/>
                  </a:cubicBezTo>
                  <a:cubicBezTo>
                    <a:pt x="6824" y="144"/>
                    <a:pt x="6745" y="118"/>
                    <a:pt x="6667" y="96"/>
                  </a:cubicBezTo>
                  <a:cubicBezTo>
                    <a:pt x="6648" y="90"/>
                    <a:pt x="6629" y="85"/>
                    <a:pt x="6609" y="82"/>
                  </a:cubicBezTo>
                  <a:cubicBezTo>
                    <a:pt x="6566" y="69"/>
                    <a:pt x="6519" y="57"/>
                    <a:pt x="6476" y="50"/>
                  </a:cubicBezTo>
                  <a:cubicBezTo>
                    <a:pt x="6366" y="27"/>
                    <a:pt x="6254" y="14"/>
                    <a:pt x="6143" y="7"/>
                  </a:cubicBezTo>
                  <a:lnTo>
                    <a:pt x="6133" y="7"/>
                  </a:lnTo>
                  <a:cubicBezTo>
                    <a:pt x="6093" y="5"/>
                    <a:pt x="6053" y="4"/>
                    <a:pt x="6013" y="4"/>
                  </a:cubicBezTo>
                  <a:cubicBezTo>
                    <a:pt x="5866" y="4"/>
                    <a:pt x="5721" y="17"/>
                    <a:pt x="5574" y="43"/>
                  </a:cubicBezTo>
                  <a:cubicBezTo>
                    <a:pt x="5538" y="48"/>
                    <a:pt x="5500" y="57"/>
                    <a:pt x="5464" y="67"/>
                  </a:cubicBezTo>
                  <a:cubicBezTo>
                    <a:pt x="5402" y="79"/>
                    <a:pt x="5343" y="98"/>
                    <a:pt x="5284" y="115"/>
                  </a:cubicBezTo>
                  <a:cubicBezTo>
                    <a:pt x="5187" y="147"/>
                    <a:pt x="5096" y="180"/>
                    <a:pt x="5004" y="223"/>
                  </a:cubicBezTo>
                  <a:cubicBezTo>
                    <a:pt x="5002" y="223"/>
                    <a:pt x="4999" y="226"/>
                    <a:pt x="4998" y="226"/>
                  </a:cubicBezTo>
                  <a:cubicBezTo>
                    <a:pt x="4933" y="256"/>
                    <a:pt x="4867" y="291"/>
                    <a:pt x="4803" y="327"/>
                  </a:cubicBezTo>
                  <a:cubicBezTo>
                    <a:pt x="4781" y="339"/>
                    <a:pt x="4763" y="352"/>
                    <a:pt x="4741" y="365"/>
                  </a:cubicBezTo>
                  <a:cubicBezTo>
                    <a:pt x="4678" y="404"/>
                    <a:pt x="4615" y="445"/>
                    <a:pt x="4555" y="493"/>
                  </a:cubicBezTo>
                  <a:cubicBezTo>
                    <a:pt x="4445" y="577"/>
                    <a:pt x="4334" y="603"/>
                    <a:pt x="4237" y="603"/>
                  </a:cubicBezTo>
                  <a:cubicBezTo>
                    <a:pt x="4232" y="603"/>
                    <a:pt x="4227" y="603"/>
                    <a:pt x="4221" y="603"/>
                  </a:cubicBezTo>
                  <a:cubicBezTo>
                    <a:pt x="4107" y="601"/>
                    <a:pt x="4012" y="562"/>
                    <a:pt x="3959" y="538"/>
                  </a:cubicBezTo>
                  <a:cubicBezTo>
                    <a:pt x="3944" y="526"/>
                    <a:pt x="3933" y="516"/>
                    <a:pt x="3918" y="505"/>
                  </a:cubicBezTo>
                  <a:cubicBezTo>
                    <a:pt x="3915" y="503"/>
                    <a:pt x="3912" y="500"/>
                    <a:pt x="3908" y="497"/>
                  </a:cubicBezTo>
                  <a:cubicBezTo>
                    <a:pt x="3899" y="490"/>
                    <a:pt x="3891" y="483"/>
                    <a:pt x="3882" y="479"/>
                  </a:cubicBezTo>
                  <a:cubicBezTo>
                    <a:pt x="3709" y="350"/>
                    <a:pt x="3524" y="248"/>
                    <a:pt x="3334" y="171"/>
                  </a:cubicBezTo>
                  <a:cubicBezTo>
                    <a:pt x="3048" y="57"/>
                    <a:pt x="2747" y="1"/>
                    <a:pt x="2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39"/>
            <p:cNvSpPr/>
            <p:nvPr/>
          </p:nvSpPr>
          <p:spPr>
            <a:xfrm>
              <a:off x="7219100" y="2446683"/>
              <a:ext cx="13940" cy="11943"/>
            </a:xfrm>
            <a:custGeom>
              <a:rect b="b" l="l" r="r" t="t"/>
              <a:pathLst>
                <a:path extrusionOk="0" h="634" w="740">
                  <a:moveTo>
                    <a:pt x="398" y="0"/>
                  </a:moveTo>
                  <a:cubicBezTo>
                    <a:pt x="347" y="0"/>
                    <a:pt x="297" y="13"/>
                    <a:pt x="250" y="40"/>
                  </a:cubicBezTo>
                  <a:cubicBezTo>
                    <a:pt x="227" y="53"/>
                    <a:pt x="203" y="67"/>
                    <a:pt x="179" y="82"/>
                  </a:cubicBezTo>
                  <a:cubicBezTo>
                    <a:pt x="41" y="173"/>
                    <a:pt x="0" y="356"/>
                    <a:pt x="91" y="496"/>
                  </a:cubicBezTo>
                  <a:cubicBezTo>
                    <a:pt x="149" y="584"/>
                    <a:pt x="244" y="633"/>
                    <a:pt x="343" y="633"/>
                  </a:cubicBezTo>
                  <a:cubicBezTo>
                    <a:pt x="397" y="633"/>
                    <a:pt x="454" y="616"/>
                    <a:pt x="504" y="585"/>
                  </a:cubicBezTo>
                  <a:lnTo>
                    <a:pt x="548" y="558"/>
                  </a:lnTo>
                  <a:cubicBezTo>
                    <a:pt x="690" y="476"/>
                    <a:pt x="740" y="292"/>
                    <a:pt x="657" y="151"/>
                  </a:cubicBezTo>
                  <a:cubicBezTo>
                    <a:pt x="602" y="55"/>
                    <a:pt x="501" y="0"/>
                    <a:pt x="398" y="0"/>
                  </a:cubicBezTo>
                  <a:close/>
                </a:path>
              </a:pathLst>
            </a:custGeom>
            <a:solidFill>
              <a:srgbClr val="C5D6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39"/>
            <p:cNvSpPr/>
            <p:nvPr/>
          </p:nvSpPr>
          <p:spPr>
            <a:xfrm>
              <a:off x="7207948" y="2460774"/>
              <a:ext cx="13883" cy="26825"/>
            </a:xfrm>
            <a:custGeom>
              <a:rect b="b" l="l" r="r" t="t"/>
              <a:pathLst>
                <a:path extrusionOk="0" h="1424" w="737">
                  <a:moveTo>
                    <a:pt x="387" y="1"/>
                  </a:moveTo>
                  <a:cubicBezTo>
                    <a:pt x="261" y="1"/>
                    <a:pt x="143" y="83"/>
                    <a:pt x="105" y="210"/>
                  </a:cubicBezTo>
                  <a:cubicBezTo>
                    <a:pt x="1" y="538"/>
                    <a:pt x="6" y="897"/>
                    <a:pt x="120" y="1223"/>
                  </a:cubicBezTo>
                  <a:cubicBezTo>
                    <a:pt x="162" y="1346"/>
                    <a:pt x="278" y="1424"/>
                    <a:pt x="402" y="1424"/>
                  </a:cubicBezTo>
                  <a:cubicBezTo>
                    <a:pt x="434" y="1424"/>
                    <a:pt x="467" y="1418"/>
                    <a:pt x="499" y="1408"/>
                  </a:cubicBezTo>
                  <a:cubicBezTo>
                    <a:pt x="655" y="1352"/>
                    <a:pt x="737" y="1181"/>
                    <a:pt x="683" y="1027"/>
                  </a:cubicBezTo>
                  <a:cubicBezTo>
                    <a:pt x="611" y="820"/>
                    <a:pt x="607" y="594"/>
                    <a:pt x="672" y="387"/>
                  </a:cubicBezTo>
                  <a:cubicBezTo>
                    <a:pt x="722" y="232"/>
                    <a:pt x="634" y="63"/>
                    <a:pt x="477" y="15"/>
                  </a:cubicBezTo>
                  <a:cubicBezTo>
                    <a:pt x="447" y="5"/>
                    <a:pt x="417" y="1"/>
                    <a:pt x="387" y="1"/>
                  </a:cubicBezTo>
                  <a:close/>
                </a:path>
              </a:pathLst>
            </a:custGeom>
            <a:solidFill>
              <a:srgbClr val="C5D6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39"/>
            <p:cNvSpPr/>
            <p:nvPr/>
          </p:nvSpPr>
          <p:spPr>
            <a:xfrm>
              <a:off x="7252932" y="2455518"/>
              <a:ext cx="139944" cy="110030"/>
            </a:xfrm>
            <a:custGeom>
              <a:rect b="b" l="l" r="r" t="t"/>
              <a:pathLst>
                <a:path extrusionOk="0" h="5841" w="7429">
                  <a:moveTo>
                    <a:pt x="5316" y="0"/>
                  </a:moveTo>
                  <a:cubicBezTo>
                    <a:pt x="5220" y="0"/>
                    <a:pt x="5125" y="7"/>
                    <a:pt x="5031" y="20"/>
                  </a:cubicBezTo>
                  <a:cubicBezTo>
                    <a:pt x="4931" y="34"/>
                    <a:pt x="4830" y="56"/>
                    <a:pt x="4733" y="85"/>
                  </a:cubicBezTo>
                  <a:cubicBezTo>
                    <a:pt x="4637" y="111"/>
                    <a:pt x="4544" y="147"/>
                    <a:pt x="4452" y="187"/>
                  </a:cubicBezTo>
                  <a:cubicBezTo>
                    <a:pt x="4170" y="313"/>
                    <a:pt x="3915" y="503"/>
                    <a:pt x="3710" y="746"/>
                  </a:cubicBezTo>
                  <a:cubicBezTo>
                    <a:pt x="3703" y="752"/>
                    <a:pt x="3698" y="759"/>
                    <a:pt x="3694" y="765"/>
                  </a:cubicBezTo>
                  <a:cubicBezTo>
                    <a:pt x="3646" y="821"/>
                    <a:pt x="3602" y="880"/>
                    <a:pt x="3563" y="941"/>
                  </a:cubicBezTo>
                  <a:cubicBezTo>
                    <a:pt x="3558" y="946"/>
                    <a:pt x="3553" y="954"/>
                    <a:pt x="3550" y="959"/>
                  </a:cubicBezTo>
                  <a:cubicBezTo>
                    <a:pt x="3538" y="975"/>
                    <a:pt x="3528" y="991"/>
                    <a:pt x="3517" y="1010"/>
                  </a:cubicBezTo>
                  <a:cubicBezTo>
                    <a:pt x="3509" y="1023"/>
                    <a:pt x="3502" y="1033"/>
                    <a:pt x="3495" y="1046"/>
                  </a:cubicBezTo>
                  <a:cubicBezTo>
                    <a:pt x="3473" y="1081"/>
                    <a:pt x="3454" y="1118"/>
                    <a:pt x="3434" y="1156"/>
                  </a:cubicBezTo>
                  <a:cubicBezTo>
                    <a:pt x="3421" y="1183"/>
                    <a:pt x="3407" y="1211"/>
                    <a:pt x="3391" y="1234"/>
                  </a:cubicBezTo>
                  <a:cubicBezTo>
                    <a:pt x="3382" y="1247"/>
                    <a:pt x="3372" y="1257"/>
                    <a:pt x="3363" y="1270"/>
                  </a:cubicBezTo>
                  <a:cubicBezTo>
                    <a:pt x="3303" y="1362"/>
                    <a:pt x="3226" y="1429"/>
                    <a:pt x="3148" y="1479"/>
                  </a:cubicBezTo>
                  <a:cubicBezTo>
                    <a:pt x="3115" y="1502"/>
                    <a:pt x="3079" y="1521"/>
                    <a:pt x="3044" y="1537"/>
                  </a:cubicBezTo>
                  <a:cubicBezTo>
                    <a:pt x="3026" y="1546"/>
                    <a:pt x="3010" y="1553"/>
                    <a:pt x="2993" y="1559"/>
                  </a:cubicBezTo>
                  <a:cubicBezTo>
                    <a:pt x="2974" y="1566"/>
                    <a:pt x="2958" y="1571"/>
                    <a:pt x="2942" y="1576"/>
                  </a:cubicBezTo>
                  <a:cubicBezTo>
                    <a:pt x="2923" y="1582"/>
                    <a:pt x="2907" y="1587"/>
                    <a:pt x="2891" y="1590"/>
                  </a:cubicBezTo>
                  <a:cubicBezTo>
                    <a:pt x="2874" y="1596"/>
                    <a:pt x="2860" y="1600"/>
                    <a:pt x="2844" y="1602"/>
                  </a:cubicBezTo>
                  <a:cubicBezTo>
                    <a:pt x="2814" y="1608"/>
                    <a:pt x="2783" y="1612"/>
                    <a:pt x="2756" y="1615"/>
                  </a:cubicBezTo>
                  <a:cubicBezTo>
                    <a:pt x="2743" y="1616"/>
                    <a:pt x="2730" y="1618"/>
                    <a:pt x="2718" y="1618"/>
                  </a:cubicBezTo>
                  <a:cubicBezTo>
                    <a:pt x="2693" y="1620"/>
                    <a:pt x="2670" y="1621"/>
                    <a:pt x="2652" y="1621"/>
                  </a:cubicBezTo>
                  <a:cubicBezTo>
                    <a:pt x="2637" y="1621"/>
                    <a:pt x="2624" y="1620"/>
                    <a:pt x="2614" y="1619"/>
                  </a:cubicBezTo>
                  <a:cubicBezTo>
                    <a:pt x="2613" y="1618"/>
                    <a:pt x="2610" y="1618"/>
                    <a:pt x="2607" y="1618"/>
                  </a:cubicBezTo>
                  <a:cubicBezTo>
                    <a:pt x="2496" y="1589"/>
                    <a:pt x="2382" y="1573"/>
                    <a:pt x="2271" y="1564"/>
                  </a:cubicBezTo>
                  <a:cubicBezTo>
                    <a:pt x="2218" y="1559"/>
                    <a:pt x="2166" y="1558"/>
                    <a:pt x="2114" y="1558"/>
                  </a:cubicBezTo>
                  <a:cubicBezTo>
                    <a:pt x="2091" y="1558"/>
                    <a:pt x="2068" y="1558"/>
                    <a:pt x="2044" y="1559"/>
                  </a:cubicBezTo>
                  <a:cubicBezTo>
                    <a:pt x="2021" y="1560"/>
                    <a:pt x="1998" y="1560"/>
                    <a:pt x="1975" y="1561"/>
                  </a:cubicBezTo>
                  <a:lnTo>
                    <a:pt x="1898" y="1567"/>
                  </a:lnTo>
                  <a:cubicBezTo>
                    <a:pt x="1877" y="1571"/>
                    <a:pt x="1855" y="1574"/>
                    <a:pt x="1833" y="1576"/>
                  </a:cubicBezTo>
                  <a:cubicBezTo>
                    <a:pt x="1784" y="1583"/>
                    <a:pt x="1737" y="1590"/>
                    <a:pt x="1689" y="1602"/>
                  </a:cubicBezTo>
                  <a:cubicBezTo>
                    <a:pt x="1647" y="1610"/>
                    <a:pt x="1607" y="1622"/>
                    <a:pt x="1565" y="1632"/>
                  </a:cubicBezTo>
                  <a:cubicBezTo>
                    <a:pt x="1563" y="1632"/>
                    <a:pt x="1559" y="1634"/>
                    <a:pt x="1558" y="1634"/>
                  </a:cubicBezTo>
                  <a:cubicBezTo>
                    <a:pt x="1198" y="1732"/>
                    <a:pt x="871" y="1921"/>
                    <a:pt x="608" y="2186"/>
                  </a:cubicBezTo>
                  <a:cubicBezTo>
                    <a:pt x="572" y="2223"/>
                    <a:pt x="540" y="2259"/>
                    <a:pt x="507" y="2298"/>
                  </a:cubicBezTo>
                  <a:cubicBezTo>
                    <a:pt x="453" y="2360"/>
                    <a:pt x="403" y="2425"/>
                    <a:pt x="358" y="2492"/>
                  </a:cubicBezTo>
                  <a:cubicBezTo>
                    <a:pt x="339" y="2521"/>
                    <a:pt x="323" y="2549"/>
                    <a:pt x="308" y="2576"/>
                  </a:cubicBezTo>
                  <a:cubicBezTo>
                    <a:pt x="218" y="2719"/>
                    <a:pt x="150" y="2872"/>
                    <a:pt x="98" y="3037"/>
                  </a:cubicBezTo>
                  <a:cubicBezTo>
                    <a:pt x="94" y="3047"/>
                    <a:pt x="91" y="3061"/>
                    <a:pt x="87" y="3074"/>
                  </a:cubicBezTo>
                  <a:cubicBezTo>
                    <a:pt x="85" y="3077"/>
                    <a:pt x="85" y="3081"/>
                    <a:pt x="84" y="3084"/>
                  </a:cubicBezTo>
                  <a:cubicBezTo>
                    <a:pt x="65" y="3148"/>
                    <a:pt x="51" y="3211"/>
                    <a:pt x="38" y="3276"/>
                  </a:cubicBezTo>
                  <a:cubicBezTo>
                    <a:pt x="20" y="3373"/>
                    <a:pt x="7" y="3473"/>
                    <a:pt x="4" y="3572"/>
                  </a:cubicBezTo>
                  <a:cubicBezTo>
                    <a:pt x="0" y="3662"/>
                    <a:pt x="2" y="3751"/>
                    <a:pt x="9" y="3839"/>
                  </a:cubicBezTo>
                  <a:cubicBezTo>
                    <a:pt x="12" y="3849"/>
                    <a:pt x="12" y="3862"/>
                    <a:pt x="13" y="3875"/>
                  </a:cubicBezTo>
                  <a:cubicBezTo>
                    <a:pt x="15" y="3900"/>
                    <a:pt x="19" y="3927"/>
                    <a:pt x="22" y="3955"/>
                  </a:cubicBezTo>
                  <a:cubicBezTo>
                    <a:pt x="43" y="4109"/>
                    <a:pt x="81" y="4261"/>
                    <a:pt x="137" y="4408"/>
                  </a:cubicBezTo>
                  <a:cubicBezTo>
                    <a:pt x="159" y="4470"/>
                    <a:pt x="186" y="4532"/>
                    <a:pt x="217" y="4591"/>
                  </a:cubicBezTo>
                  <a:cubicBezTo>
                    <a:pt x="244" y="4648"/>
                    <a:pt x="273" y="4701"/>
                    <a:pt x="305" y="4756"/>
                  </a:cubicBezTo>
                  <a:cubicBezTo>
                    <a:pt x="347" y="4822"/>
                    <a:pt x="390" y="4889"/>
                    <a:pt x="439" y="4951"/>
                  </a:cubicBezTo>
                  <a:cubicBezTo>
                    <a:pt x="702" y="5297"/>
                    <a:pt x="1077" y="5564"/>
                    <a:pt x="1529" y="5694"/>
                  </a:cubicBezTo>
                  <a:cubicBezTo>
                    <a:pt x="1859" y="5789"/>
                    <a:pt x="2244" y="5840"/>
                    <a:pt x="2658" y="5840"/>
                  </a:cubicBezTo>
                  <a:cubicBezTo>
                    <a:pt x="2700" y="5840"/>
                    <a:pt x="2742" y="5840"/>
                    <a:pt x="2785" y="5838"/>
                  </a:cubicBezTo>
                  <a:cubicBezTo>
                    <a:pt x="3088" y="5709"/>
                    <a:pt x="3384" y="5573"/>
                    <a:pt x="3672" y="5433"/>
                  </a:cubicBezTo>
                  <a:cubicBezTo>
                    <a:pt x="4606" y="4981"/>
                    <a:pt x="5462" y="4484"/>
                    <a:pt x="6236" y="3950"/>
                  </a:cubicBezTo>
                  <a:cubicBezTo>
                    <a:pt x="6512" y="3763"/>
                    <a:pt x="6776" y="3566"/>
                    <a:pt x="7030" y="3369"/>
                  </a:cubicBezTo>
                  <a:cubicBezTo>
                    <a:pt x="7089" y="3270"/>
                    <a:pt x="7145" y="3169"/>
                    <a:pt x="7197" y="3064"/>
                  </a:cubicBezTo>
                  <a:cubicBezTo>
                    <a:pt x="7298" y="2868"/>
                    <a:pt x="7363" y="2663"/>
                    <a:pt x="7398" y="2456"/>
                  </a:cubicBezTo>
                  <a:cubicBezTo>
                    <a:pt x="7414" y="2354"/>
                    <a:pt x="7424" y="2251"/>
                    <a:pt x="7425" y="2150"/>
                  </a:cubicBezTo>
                  <a:cubicBezTo>
                    <a:pt x="7428" y="2049"/>
                    <a:pt x="7424" y="1948"/>
                    <a:pt x="7412" y="1849"/>
                  </a:cubicBezTo>
                  <a:cubicBezTo>
                    <a:pt x="7327" y="1177"/>
                    <a:pt x="6922" y="557"/>
                    <a:pt x="6272" y="229"/>
                  </a:cubicBezTo>
                  <a:cubicBezTo>
                    <a:pt x="5965" y="74"/>
                    <a:pt x="5638" y="0"/>
                    <a:pt x="53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39"/>
            <p:cNvSpPr/>
            <p:nvPr/>
          </p:nvSpPr>
          <p:spPr>
            <a:xfrm>
              <a:off x="7282262" y="2463355"/>
              <a:ext cx="55269" cy="40519"/>
            </a:xfrm>
            <a:custGeom>
              <a:rect b="b" l="l" r="r" t="t"/>
              <a:pathLst>
                <a:path extrusionOk="0" h="2151" w="2934">
                  <a:moveTo>
                    <a:pt x="2501" y="1"/>
                  </a:moveTo>
                  <a:cubicBezTo>
                    <a:pt x="2247" y="190"/>
                    <a:pt x="2030" y="437"/>
                    <a:pt x="1877" y="738"/>
                  </a:cubicBezTo>
                  <a:cubicBezTo>
                    <a:pt x="1664" y="1160"/>
                    <a:pt x="1256" y="1203"/>
                    <a:pt x="1098" y="1203"/>
                  </a:cubicBezTo>
                  <a:cubicBezTo>
                    <a:pt x="1081" y="1203"/>
                    <a:pt x="1067" y="1202"/>
                    <a:pt x="1056" y="1202"/>
                  </a:cubicBezTo>
                  <a:cubicBezTo>
                    <a:pt x="891" y="1161"/>
                    <a:pt x="725" y="1142"/>
                    <a:pt x="562" y="1142"/>
                  </a:cubicBezTo>
                  <a:cubicBezTo>
                    <a:pt x="370" y="1142"/>
                    <a:pt x="182" y="1168"/>
                    <a:pt x="1" y="1218"/>
                  </a:cubicBezTo>
                  <a:cubicBezTo>
                    <a:pt x="21" y="1284"/>
                    <a:pt x="44" y="1352"/>
                    <a:pt x="76" y="1417"/>
                  </a:cubicBezTo>
                  <a:cubicBezTo>
                    <a:pt x="303" y="1883"/>
                    <a:pt x="779" y="2151"/>
                    <a:pt x="1286" y="2151"/>
                  </a:cubicBezTo>
                  <a:cubicBezTo>
                    <a:pt x="1500" y="2151"/>
                    <a:pt x="1720" y="2103"/>
                    <a:pt x="1929" y="2001"/>
                  </a:cubicBezTo>
                  <a:cubicBezTo>
                    <a:pt x="2628" y="1661"/>
                    <a:pt x="2934" y="845"/>
                    <a:pt x="2612" y="183"/>
                  </a:cubicBezTo>
                  <a:cubicBezTo>
                    <a:pt x="2580" y="118"/>
                    <a:pt x="2543" y="57"/>
                    <a:pt x="25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39"/>
            <p:cNvSpPr/>
            <p:nvPr/>
          </p:nvSpPr>
          <p:spPr>
            <a:xfrm>
              <a:off x="7302004" y="2478726"/>
              <a:ext cx="19271" cy="15692"/>
            </a:xfrm>
            <a:custGeom>
              <a:rect b="b" l="l" r="r" t="t"/>
              <a:pathLst>
                <a:path extrusionOk="0" h="833" w="1023">
                  <a:moveTo>
                    <a:pt x="786" y="0"/>
                  </a:moveTo>
                  <a:cubicBezTo>
                    <a:pt x="565" y="349"/>
                    <a:pt x="201" y="387"/>
                    <a:pt x="51" y="387"/>
                  </a:cubicBezTo>
                  <a:cubicBezTo>
                    <a:pt x="34" y="387"/>
                    <a:pt x="19" y="386"/>
                    <a:pt x="8" y="386"/>
                  </a:cubicBezTo>
                  <a:cubicBezTo>
                    <a:pt x="6" y="386"/>
                    <a:pt x="2" y="386"/>
                    <a:pt x="1" y="384"/>
                  </a:cubicBezTo>
                  <a:lnTo>
                    <a:pt x="1" y="384"/>
                  </a:lnTo>
                  <a:cubicBezTo>
                    <a:pt x="1" y="449"/>
                    <a:pt x="15" y="514"/>
                    <a:pt x="45" y="575"/>
                  </a:cubicBezTo>
                  <a:cubicBezTo>
                    <a:pt x="125" y="738"/>
                    <a:pt x="291" y="832"/>
                    <a:pt x="466" y="832"/>
                  </a:cubicBezTo>
                  <a:cubicBezTo>
                    <a:pt x="538" y="832"/>
                    <a:pt x="611" y="816"/>
                    <a:pt x="681" y="783"/>
                  </a:cubicBezTo>
                  <a:cubicBezTo>
                    <a:pt x="919" y="666"/>
                    <a:pt x="1023" y="384"/>
                    <a:pt x="910" y="155"/>
                  </a:cubicBezTo>
                  <a:cubicBezTo>
                    <a:pt x="880" y="91"/>
                    <a:pt x="836" y="41"/>
                    <a:pt x="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39"/>
            <p:cNvSpPr/>
            <p:nvPr/>
          </p:nvSpPr>
          <p:spPr>
            <a:xfrm>
              <a:off x="7247224" y="2449848"/>
              <a:ext cx="151284" cy="120748"/>
            </a:xfrm>
            <a:custGeom>
              <a:rect b="b" l="l" r="r" t="t"/>
              <a:pathLst>
                <a:path extrusionOk="0" h="6410" w="8031">
                  <a:moveTo>
                    <a:pt x="5626" y="1"/>
                  </a:moveTo>
                  <a:cubicBezTo>
                    <a:pt x="5481" y="1"/>
                    <a:pt x="5335" y="14"/>
                    <a:pt x="5191" y="41"/>
                  </a:cubicBezTo>
                  <a:cubicBezTo>
                    <a:pt x="5088" y="61"/>
                    <a:pt x="4986" y="84"/>
                    <a:pt x="4886" y="116"/>
                  </a:cubicBezTo>
                  <a:lnTo>
                    <a:pt x="4885" y="116"/>
                  </a:lnTo>
                  <a:cubicBezTo>
                    <a:pt x="4879" y="117"/>
                    <a:pt x="4876" y="120"/>
                    <a:pt x="4872" y="122"/>
                  </a:cubicBezTo>
                  <a:cubicBezTo>
                    <a:pt x="4779" y="152"/>
                    <a:pt x="4687" y="186"/>
                    <a:pt x="4599" y="228"/>
                  </a:cubicBezTo>
                  <a:cubicBezTo>
                    <a:pt x="4281" y="374"/>
                    <a:pt x="4004" y="588"/>
                    <a:pt x="3781" y="852"/>
                  </a:cubicBezTo>
                  <a:cubicBezTo>
                    <a:pt x="3716" y="930"/>
                    <a:pt x="3654" y="1011"/>
                    <a:pt x="3597" y="1097"/>
                  </a:cubicBezTo>
                  <a:cubicBezTo>
                    <a:pt x="3551" y="1170"/>
                    <a:pt x="3509" y="1243"/>
                    <a:pt x="3470" y="1320"/>
                  </a:cubicBezTo>
                  <a:cubicBezTo>
                    <a:pt x="3460" y="1336"/>
                    <a:pt x="3453" y="1350"/>
                    <a:pt x="3444" y="1363"/>
                  </a:cubicBezTo>
                  <a:cubicBezTo>
                    <a:pt x="3440" y="1370"/>
                    <a:pt x="3435" y="1377"/>
                    <a:pt x="3431" y="1383"/>
                  </a:cubicBezTo>
                  <a:lnTo>
                    <a:pt x="3431" y="1383"/>
                  </a:lnTo>
                  <a:cubicBezTo>
                    <a:pt x="3286" y="1595"/>
                    <a:pt x="3057" y="1616"/>
                    <a:pt x="2953" y="1618"/>
                  </a:cubicBezTo>
                  <a:cubicBezTo>
                    <a:pt x="2770" y="1576"/>
                    <a:pt x="2587" y="1556"/>
                    <a:pt x="2406" y="1556"/>
                  </a:cubicBezTo>
                  <a:cubicBezTo>
                    <a:pt x="1818" y="1556"/>
                    <a:pt x="1259" y="1772"/>
                    <a:pt x="829" y="2145"/>
                  </a:cubicBezTo>
                  <a:cubicBezTo>
                    <a:pt x="769" y="2199"/>
                    <a:pt x="713" y="2252"/>
                    <a:pt x="658" y="2310"/>
                  </a:cubicBezTo>
                  <a:cubicBezTo>
                    <a:pt x="634" y="2337"/>
                    <a:pt x="608" y="2365"/>
                    <a:pt x="585" y="2394"/>
                  </a:cubicBezTo>
                  <a:cubicBezTo>
                    <a:pt x="540" y="2446"/>
                    <a:pt x="497" y="2499"/>
                    <a:pt x="455" y="2557"/>
                  </a:cubicBezTo>
                  <a:cubicBezTo>
                    <a:pt x="417" y="2612"/>
                    <a:pt x="378" y="2668"/>
                    <a:pt x="345" y="2727"/>
                  </a:cubicBezTo>
                  <a:cubicBezTo>
                    <a:pt x="318" y="2770"/>
                    <a:pt x="294" y="2814"/>
                    <a:pt x="270" y="2858"/>
                  </a:cubicBezTo>
                  <a:cubicBezTo>
                    <a:pt x="201" y="2997"/>
                    <a:pt x="140" y="3144"/>
                    <a:pt x="97" y="3299"/>
                  </a:cubicBezTo>
                  <a:cubicBezTo>
                    <a:pt x="78" y="3365"/>
                    <a:pt x="61" y="3434"/>
                    <a:pt x="49" y="3501"/>
                  </a:cubicBezTo>
                  <a:cubicBezTo>
                    <a:pt x="29" y="3600"/>
                    <a:pt x="16" y="3700"/>
                    <a:pt x="9" y="3798"/>
                  </a:cubicBezTo>
                  <a:cubicBezTo>
                    <a:pt x="1" y="3902"/>
                    <a:pt x="0" y="4005"/>
                    <a:pt x="7" y="4106"/>
                  </a:cubicBezTo>
                  <a:cubicBezTo>
                    <a:pt x="20" y="4306"/>
                    <a:pt x="56" y="4503"/>
                    <a:pt x="117" y="4696"/>
                  </a:cubicBezTo>
                  <a:cubicBezTo>
                    <a:pt x="143" y="4775"/>
                    <a:pt x="172" y="4855"/>
                    <a:pt x="208" y="4931"/>
                  </a:cubicBezTo>
                  <a:cubicBezTo>
                    <a:pt x="227" y="4975"/>
                    <a:pt x="247" y="5016"/>
                    <a:pt x="267" y="5060"/>
                  </a:cubicBezTo>
                  <a:cubicBezTo>
                    <a:pt x="280" y="5083"/>
                    <a:pt x="294" y="5107"/>
                    <a:pt x="306" y="5132"/>
                  </a:cubicBezTo>
                  <a:cubicBezTo>
                    <a:pt x="341" y="5194"/>
                    <a:pt x="378" y="5255"/>
                    <a:pt x="419" y="5312"/>
                  </a:cubicBezTo>
                  <a:cubicBezTo>
                    <a:pt x="426" y="5325"/>
                    <a:pt x="435" y="5338"/>
                    <a:pt x="443" y="5348"/>
                  </a:cubicBezTo>
                  <a:cubicBezTo>
                    <a:pt x="505" y="5436"/>
                    <a:pt x="572" y="5520"/>
                    <a:pt x="642" y="5598"/>
                  </a:cubicBezTo>
                  <a:cubicBezTo>
                    <a:pt x="938" y="5919"/>
                    <a:pt x="1316" y="6155"/>
                    <a:pt x="1748" y="6279"/>
                  </a:cubicBezTo>
                  <a:cubicBezTo>
                    <a:pt x="1963" y="6342"/>
                    <a:pt x="2190" y="6385"/>
                    <a:pt x="2425" y="6409"/>
                  </a:cubicBezTo>
                  <a:cubicBezTo>
                    <a:pt x="2649" y="6323"/>
                    <a:pt x="2868" y="6230"/>
                    <a:pt x="3085" y="6137"/>
                  </a:cubicBezTo>
                  <a:cubicBezTo>
                    <a:pt x="3388" y="6007"/>
                    <a:pt x="3687" y="5872"/>
                    <a:pt x="3973" y="5731"/>
                  </a:cubicBezTo>
                  <a:lnTo>
                    <a:pt x="3973" y="5731"/>
                  </a:lnTo>
                  <a:cubicBezTo>
                    <a:pt x="3616" y="5808"/>
                    <a:pt x="3272" y="5841"/>
                    <a:pt x="2956" y="5841"/>
                  </a:cubicBezTo>
                  <a:cubicBezTo>
                    <a:pt x="2554" y="5841"/>
                    <a:pt x="2196" y="5788"/>
                    <a:pt x="1911" y="5706"/>
                  </a:cubicBezTo>
                  <a:cubicBezTo>
                    <a:pt x="1446" y="5572"/>
                    <a:pt x="1062" y="5266"/>
                    <a:pt x="829" y="4845"/>
                  </a:cubicBezTo>
                  <a:cubicBezTo>
                    <a:pt x="829" y="4843"/>
                    <a:pt x="826" y="4843"/>
                    <a:pt x="826" y="4843"/>
                  </a:cubicBezTo>
                  <a:cubicBezTo>
                    <a:pt x="801" y="4798"/>
                    <a:pt x="780" y="4752"/>
                    <a:pt x="758" y="4705"/>
                  </a:cubicBezTo>
                  <a:cubicBezTo>
                    <a:pt x="691" y="4559"/>
                    <a:pt x="645" y="4407"/>
                    <a:pt x="622" y="4250"/>
                  </a:cubicBezTo>
                  <a:cubicBezTo>
                    <a:pt x="621" y="4241"/>
                    <a:pt x="619" y="4234"/>
                    <a:pt x="616" y="4227"/>
                  </a:cubicBezTo>
                  <a:cubicBezTo>
                    <a:pt x="614" y="4207"/>
                    <a:pt x="612" y="4185"/>
                    <a:pt x="609" y="4165"/>
                  </a:cubicBezTo>
                  <a:cubicBezTo>
                    <a:pt x="609" y="4165"/>
                    <a:pt x="608" y="4163"/>
                    <a:pt x="609" y="4163"/>
                  </a:cubicBezTo>
                  <a:cubicBezTo>
                    <a:pt x="599" y="4084"/>
                    <a:pt x="596" y="4005"/>
                    <a:pt x="599" y="3924"/>
                  </a:cubicBezTo>
                  <a:cubicBezTo>
                    <a:pt x="601" y="3824"/>
                    <a:pt x="612" y="3724"/>
                    <a:pt x="631" y="3628"/>
                  </a:cubicBezTo>
                  <a:cubicBezTo>
                    <a:pt x="641" y="3573"/>
                    <a:pt x="655" y="3521"/>
                    <a:pt x="670" y="3466"/>
                  </a:cubicBezTo>
                  <a:cubicBezTo>
                    <a:pt x="674" y="3450"/>
                    <a:pt x="678" y="3436"/>
                    <a:pt x="684" y="3420"/>
                  </a:cubicBezTo>
                  <a:cubicBezTo>
                    <a:pt x="685" y="3416"/>
                    <a:pt x="686" y="3413"/>
                    <a:pt x="688" y="3409"/>
                  </a:cubicBezTo>
                  <a:lnTo>
                    <a:pt x="688" y="3409"/>
                  </a:lnTo>
                  <a:cubicBezTo>
                    <a:pt x="687" y="3413"/>
                    <a:pt x="687" y="3416"/>
                    <a:pt x="687" y="3420"/>
                  </a:cubicBezTo>
                  <a:cubicBezTo>
                    <a:pt x="693" y="3405"/>
                    <a:pt x="697" y="3391"/>
                    <a:pt x="702" y="3377"/>
                  </a:cubicBezTo>
                  <a:cubicBezTo>
                    <a:pt x="759" y="3205"/>
                    <a:pt x="843" y="3046"/>
                    <a:pt x="944" y="2906"/>
                  </a:cubicBezTo>
                  <a:cubicBezTo>
                    <a:pt x="953" y="2893"/>
                    <a:pt x="961" y="2880"/>
                    <a:pt x="971" y="2870"/>
                  </a:cubicBezTo>
                  <a:cubicBezTo>
                    <a:pt x="1221" y="2538"/>
                    <a:pt x="1578" y="2304"/>
                    <a:pt x="1976" y="2207"/>
                  </a:cubicBezTo>
                  <a:cubicBezTo>
                    <a:pt x="2034" y="2192"/>
                    <a:pt x="2094" y="2180"/>
                    <a:pt x="2154" y="2171"/>
                  </a:cubicBezTo>
                  <a:lnTo>
                    <a:pt x="2154" y="2171"/>
                  </a:lnTo>
                  <a:cubicBezTo>
                    <a:pt x="2237" y="2160"/>
                    <a:pt x="2321" y="2154"/>
                    <a:pt x="2405" y="2154"/>
                  </a:cubicBezTo>
                  <a:cubicBezTo>
                    <a:pt x="2548" y="2154"/>
                    <a:pt x="2694" y="2170"/>
                    <a:pt x="2842" y="2206"/>
                  </a:cubicBezTo>
                  <a:cubicBezTo>
                    <a:pt x="2860" y="2212"/>
                    <a:pt x="2878" y="2213"/>
                    <a:pt x="2896" y="2215"/>
                  </a:cubicBezTo>
                  <a:cubicBezTo>
                    <a:pt x="2912" y="2215"/>
                    <a:pt x="2929" y="2216"/>
                    <a:pt x="2946" y="2216"/>
                  </a:cubicBezTo>
                  <a:cubicBezTo>
                    <a:pt x="2947" y="2216"/>
                    <a:pt x="2947" y="2216"/>
                    <a:pt x="2948" y="2216"/>
                  </a:cubicBezTo>
                  <a:lnTo>
                    <a:pt x="2948" y="2216"/>
                  </a:lnTo>
                  <a:cubicBezTo>
                    <a:pt x="2949" y="2216"/>
                    <a:pt x="2949" y="2216"/>
                    <a:pt x="2950" y="2216"/>
                  </a:cubicBezTo>
                  <a:cubicBezTo>
                    <a:pt x="2974" y="2216"/>
                    <a:pt x="2999" y="2215"/>
                    <a:pt x="3024" y="2213"/>
                  </a:cubicBezTo>
                  <a:lnTo>
                    <a:pt x="3026" y="2213"/>
                  </a:lnTo>
                  <a:cubicBezTo>
                    <a:pt x="3307" y="2199"/>
                    <a:pt x="3629" y="2085"/>
                    <a:pt x="3858" y="1812"/>
                  </a:cubicBezTo>
                  <a:cubicBezTo>
                    <a:pt x="3873" y="1796"/>
                    <a:pt x="3887" y="1777"/>
                    <a:pt x="3899" y="1758"/>
                  </a:cubicBezTo>
                  <a:cubicBezTo>
                    <a:pt x="3938" y="1708"/>
                    <a:pt x="3974" y="1652"/>
                    <a:pt x="4004" y="1588"/>
                  </a:cubicBezTo>
                  <a:cubicBezTo>
                    <a:pt x="4020" y="1558"/>
                    <a:pt x="4035" y="1530"/>
                    <a:pt x="4050" y="1502"/>
                  </a:cubicBezTo>
                  <a:cubicBezTo>
                    <a:pt x="4050" y="1501"/>
                    <a:pt x="4049" y="1501"/>
                    <a:pt x="4048" y="1500"/>
                  </a:cubicBezTo>
                  <a:lnTo>
                    <a:pt x="4048" y="1500"/>
                  </a:lnTo>
                  <a:cubicBezTo>
                    <a:pt x="4099" y="1413"/>
                    <a:pt x="4156" y="1331"/>
                    <a:pt x="4221" y="1253"/>
                  </a:cubicBezTo>
                  <a:cubicBezTo>
                    <a:pt x="4303" y="1151"/>
                    <a:pt x="4398" y="1058"/>
                    <a:pt x="4504" y="975"/>
                  </a:cubicBezTo>
                  <a:cubicBezTo>
                    <a:pt x="4611" y="892"/>
                    <a:pt x="4729" y="820"/>
                    <a:pt x="4856" y="762"/>
                  </a:cubicBezTo>
                  <a:cubicBezTo>
                    <a:pt x="4918" y="731"/>
                    <a:pt x="4983" y="708"/>
                    <a:pt x="5052" y="685"/>
                  </a:cubicBezTo>
                  <a:cubicBezTo>
                    <a:pt x="5081" y="676"/>
                    <a:pt x="5109" y="666"/>
                    <a:pt x="5137" y="659"/>
                  </a:cubicBezTo>
                  <a:cubicBezTo>
                    <a:pt x="5234" y="633"/>
                    <a:pt x="5334" y="614"/>
                    <a:pt x="5433" y="605"/>
                  </a:cubicBezTo>
                  <a:cubicBezTo>
                    <a:pt x="5495" y="599"/>
                    <a:pt x="5558" y="595"/>
                    <a:pt x="5620" y="595"/>
                  </a:cubicBezTo>
                  <a:cubicBezTo>
                    <a:pt x="5900" y="595"/>
                    <a:pt x="6179" y="662"/>
                    <a:pt x="6437" y="793"/>
                  </a:cubicBezTo>
                  <a:cubicBezTo>
                    <a:pt x="6867" y="1011"/>
                    <a:pt x="7189" y="1386"/>
                    <a:pt x="7339" y="1847"/>
                  </a:cubicBezTo>
                  <a:cubicBezTo>
                    <a:pt x="7375" y="1961"/>
                    <a:pt x="7401" y="2073"/>
                    <a:pt x="7414" y="2187"/>
                  </a:cubicBezTo>
                  <a:cubicBezTo>
                    <a:pt x="7427" y="2287"/>
                    <a:pt x="7430" y="2388"/>
                    <a:pt x="7427" y="2487"/>
                  </a:cubicBezTo>
                  <a:cubicBezTo>
                    <a:pt x="7422" y="2590"/>
                    <a:pt x="7409" y="2690"/>
                    <a:pt x="7386" y="2791"/>
                  </a:cubicBezTo>
                  <a:cubicBezTo>
                    <a:pt x="7356" y="2939"/>
                    <a:pt x="7304" y="3086"/>
                    <a:pt x="7232" y="3226"/>
                  </a:cubicBezTo>
                  <a:cubicBezTo>
                    <a:pt x="7040" y="3602"/>
                    <a:pt x="6809" y="3942"/>
                    <a:pt x="6538" y="4248"/>
                  </a:cubicBezTo>
                  <a:cubicBezTo>
                    <a:pt x="6812" y="4058"/>
                    <a:pt x="7076" y="3863"/>
                    <a:pt x="7332" y="3665"/>
                  </a:cubicBezTo>
                  <a:cubicBezTo>
                    <a:pt x="7522" y="3515"/>
                    <a:pt x="7708" y="3362"/>
                    <a:pt x="7889" y="3206"/>
                  </a:cubicBezTo>
                  <a:cubicBezTo>
                    <a:pt x="7948" y="3040"/>
                    <a:pt x="7988" y="2871"/>
                    <a:pt x="8010" y="2698"/>
                  </a:cubicBezTo>
                  <a:cubicBezTo>
                    <a:pt x="8023" y="2596"/>
                    <a:pt x="8030" y="2492"/>
                    <a:pt x="8027" y="2388"/>
                  </a:cubicBezTo>
                  <a:cubicBezTo>
                    <a:pt x="8027" y="2293"/>
                    <a:pt x="8020" y="2190"/>
                    <a:pt x="8006" y="2090"/>
                  </a:cubicBezTo>
                  <a:cubicBezTo>
                    <a:pt x="7988" y="1946"/>
                    <a:pt x="7955" y="1803"/>
                    <a:pt x="7910" y="1663"/>
                  </a:cubicBezTo>
                  <a:cubicBezTo>
                    <a:pt x="7710" y="1051"/>
                    <a:pt x="7284" y="553"/>
                    <a:pt x="6711" y="263"/>
                  </a:cubicBezTo>
                  <a:cubicBezTo>
                    <a:pt x="6369" y="88"/>
                    <a:pt x="5999" y="1"/>
                    <a:pt x="5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39"/>
            <p:cNvSpPr/>
            <p:nvPr/>
          </p:nvSpPr>
          <p:spPr>
            <a:xfrm>
              <a:off x="7265195" y="2505004"/>
              <a:ext cx="13544" cy="12301"/>
            </a:xfrm>
            <a:custGeom>
              <a:rect b="b" l="l" r="r" t="t"/>
              <a:pathLst>
                <a:path extrusionOk="0" h="653" w="719">
                  <a:moveTo>
                    <a:pt x="377" y="0"/>
                  </a:moveTo>
                  <a:cubicBezTo>
                    <a:pt x="281" y="0"/>
                    <a:pt x="188" y="46"/>
                    <a:pt x="130" y="131"/>
                  </a:cubicBezTo>
                  <a:cubicBezTo>
                    <a:pt x="114" y="153"/>
                    <a:pt x="100" y="176"/>
                    <a:pt x="85" y="200"/>
                  </a:cubicBezTo>
                  <a:cubicBezTo>
                    <a:pt x="0" y="340"/>
                    <a:pt x="46" y="525"/>
                    <a:pt x="186" y="609"/>
                  </a:cubicBezTo>
                  <a:cubicBezTo>
                    <a:pt x="235" y="638"/>
                    <a:pt x="288" y="652"/>
                    <a:pt x="341" y="652"/>
                  </a:cubicBezTo>
                  <a:cubicBezTo>
                    <a:pt x="386" y="652"/>
                    <a:pt x="431" y="642"/>
                    <a:pt x="472" y="622"/>
                  </a:cubicBezTo>
                  <a:cubicBezTo>
                    <a:pt x="523" y="599"/>
                    <a:pt x="566" y="558"/>
                    <a:pt x="596" y="511"/>
                  </a:cubicBezTo>
                  <a:cubicBezTo>
                    <a:pt x="605" y="496"/>
                    <a:pt x="617" y="482"/>
                    <a:pt x="625" y="467"/>
                  </a:cubicBezTo>
                  <a:cubicBezTo>
                    <a:pt x="719" y="330"/>
                    <a:pt x="683" y="144"/>
                    <a:pt x="546" y="52"/>
                  </a:cubicBezTo>
                  <a:cubicBezTo>
                    <a:pt x="494" y="17"/>
                    <a:pt x="435" y="0"/>
                    <a:pt x="3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39"/>
            <p:cNvSpPr/>
            <p:nvPr/>
          </p:nvSpPr>
          <p:spPr>
            <a:xfrm>
              <a:off x="7262200" y="2522617"/>
              <a:ext cx="19233" cy="25167"/>
            </a:xfrm>
            <a:custGeom>
              <a:rect b="b" l="l" r="r" t="t"/>
              <a:pathLst>
                <a:path extrusionOk="0" h="1336" w="1021">
                  <a:moveTo>
                    <a:pt x="321" y="1"/>
                  </a:moveTo>
                  <a:cubicBezTo>
                    <a:pt x="306" y="1"/>
                    <a:pt x="290" y="2"/>
                    <a:pt x="275" y="4"/>
                  </a:cubicBezTo>
                  <a:cubicBezTo>
                    <a:pt x="112" y="27"/>
                    <a:pt x="0" y="182"/>
                    <a:pt x="25" y="344"/>
                  </a:cubicBezTo>
                  <a:cubicBezTo>
                    <a:pt x="77" y="683"/>
                    <a:pt x="239" y="1005"/>
                    <a:pt x="483" y="1247"/>
                  </a:cubicBezTo>
                  <a:cubicBezTo>
                    <a:pt x="541" y="1306"/>
                    <a:pt x="617" y="1335"/>
                    <a:pt x="693" y="1335"/>
                  </a:cubicBezTo>
                  <a:cubicBezTo>
                    <a:pt x="738" y="1335"/>
                    <a:pt x="782" y="1325"/>
                    <a:pt x="823" y="1305"/>
                  </a:cubicBezTo>
                  <a:cubicBezTo>
                    <a:pt x="855" y="1291"/>
                    <a:pt x="881" y="1272"/>
                    <a:pt x="905" y="1247"/>
                  </a:cubicBezTo>
                  <a:cubicBezTo>
                    <a:pt x="1021" y="1130"/>
                    <a:pt x="1021" y="943"/>
                    <a:pt x="903" y="826"/>
                  </a:cubicBezTo>
                  <a:cubicBezTo>
                    <a:pt x="750" y="673"/>
                    <a:pt x="647" y="471"/>
                    <a:pt x="614" y="256"/>
                  </a:cubicBezTo>
                  <a:cubicBezTo>
                    <a:pt x="593" y="108"/>
                    <a:pt x="467" y="1"/>
                    <a:pt x="3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39"/>
            <p:cNvSpPr/>
            <p:nvPr/>
          </p:nvSpPr>
          <p:spPr>
            <a:xfrm>
              <a:off x="6652638" y="2338895"/>
              <a:ext cx="193631" cy="204782"/>
            </a:xfrm>
            <a:custGeom>
              <a:rect b="b" l="l" r="r" t="t"/>
              <a:pathLst>
                <a:path extrusionOk="0" h="10871" w="10279">
                  <a:moveTo>
                    <a:pt x="3508" y="1"/>
                  </a:moveTo>
                  <a:cubicBezTo>
                    <a:pt x="3399" y="1"/>
                    <a:pt x="3290" y="6"/>
                    <a:pt x="3181" y="18"/>
                  </a:cubicBezTo>
                  <a:cubicBezTo>
                    <a:pt x="3111" y="25"/>
                    <a:pt x="3039" y="34"/>
                    <a:pt x="2968" y="47"/>
                  </a:cubicBezTo>
                  <a:cubicBezTo>
                    <a:pt x="2918" y="54"/>
                    <a:pt x="2869" y="63"/>
                    <a:pt x="2818" y="73"/>
                  </a:cubicBezTo>
                  <a:cubicBezTo>
                    <a:pt x="2596" y="121"/>
                    <a:pt x="2385" y="186"/>
                    <a:pt x="2185" y="271"/>
                  </a:cubicBezTo>
                  <a:cubicBezTo>
                    <a:pt x="1990" y="352"/>
                    <a:pt x="1806" y="451"/>
                    <a:pt x="1633" y="567"/>
                  </a:cubicBezTo>
                  <a:cubicBezTo>
                    <a:pt x="1539" y="626"/>
                    <a:pt x="1451" y="691"/>
                    <a:pt x="1366" y="762"/>
                  </a:cubicBezTo>
                  <a:cubicBezTo>
                    <a:pt x="1336" y="786"/>
                    <a:pt x="1305" y="812"/>
                    <a:pt x="1274" y="838"/>
                  </a:cubicBezTo>
                  <a:cubicBezTo>
                    <a:pt x="1274" y="838"/>
                    <a:pt x="1274" y="841"/>
                    <a:pt x="1272" y="841"/>
                  </a:cubicBezTo>
                  <a:cubicBezTo>
                    <a:pt x="1170" y="929"/>
                    <a:pt x="1073" y="1024"/>
                    <a:pt x="984" y="1124"/>
                  </a:cubicBezTo>
                  <a:cubicBezTo>
                    <a:pt x="885" y="1228"/>
                    <a:pt x="800" y="1340"/>
                    <a:pt x="717" y="1457"/>
                  </a:cubicBezTo>
                  <a:cubicBezTo>
                    <a:pt x="695" y="1486"/>
                    <a:pt x="675" y="1517"/>
                    <a:pt x="656" y="1548"/>
                  </a:cubicBezTo>
                  <a:cubicBezTo>
                    <a:pt x="594" y="1644"/>
                    <a:pt x="536" y="1743"/>
                    <a:pt x="481" y="1844"/>
                  </a:cubicBezTo>
                  <a:cubicBezTo>
                    <a:pt x="132" y="2518"/>
                    <a:pt x="1" y="3317"/>
                    <a:pt x="168" y="4121"/>
                  </a:cubicBezTo>
                  <a:lnTo>
                    <a:pt x="415" y="5310"/>
                  </a:lnTo>
                  <a:lnTo>
                    <a:pt x="831" y="5844"/>
                  </a:lnTo>
                  <a:lnTo>
                    <a:pt x="1047" y="6121"/>
                  </a:lnTo>
                  <a:cubicBezTo>
                    <a:pt x="1936" y="7266"/>
                    <a:pt x="3055" y="8311"/>
                    <a:pt x="4351" y="9242"/>
                  </a:cubicBezTo>
                  <a:cubicBezTo>
                    <a:pt x="4439" y="9304"/>
                    <a:pt x="4526" y="9368"/>
                    <a:pt x="4615" y="9430"/>
                  </a:cubicBezTo>
                  <a:cubicBezTo>
                    <a:pt x="4627" y="9437"/>
                    <a:pt x="4637" y="9444"/>
                    <a:pt x="4650" y="9453"/>
                  </a:cubicBezTo>
                  <a:lnTo>
                    <a:pt x="4650" y="9404"/>
                  </a:lnTo>
                  <a:cubicBezTo>
                    <a:pt x="4654" y="9181"/>
                    <a:pt x="4641" y="8948"/>
                    <a:pt x="4611" y="8682"/>
                  </a:cubicBezTo>
                  <a:lnTo>
                    <a:pt x="4611" y="8682"/>
                  </a:lnTo>
                  <a:cubicBezTo>
                    <a:pt x="4680" y="8922"/>
                    <a:pt x="4758" y="9131"/>
                    <a:pt x="4843" y="9323"/>
                  </a:cubicBezTo>
                  <a:cubicBezTo>
                    <a:pt x="4884" y="9417"/>
                    <a:pt x="4930" y="9509"/>
                    <a:pt x="4976" y="9597"/>
                  </a:cubicBezTo>
                  <a:cubicBezTo>
                    <a:pt x="4998" y="9639"/>
                    <a:pt x="5018" y="9678"/>
                    <a:pt x="5041" y="9718"/>
                  </a:cubicBezTo>
                  <a:cubicBezTo>
                    <a:pt x="5070" y="9770"/>
                    <a:pt x="5102" y="9822"/>
                    <a:pt x="5134" y="9873"/>
                  </a:cubicBezTo>
                  <a:cubicBezTo>
                    <a:pt x="5165" y="9869"/>
                    <a:pt x="5192" y="9867"/>
                    <a:pt x="5218" y="9867"/>
                  </a:cubicBezTo>
                  <a:cubicBezTo>
                    <a:pt x="5238" y="9867"/>
                    <a:pt x="5258" y="9868"/>
                    <a:pt x="5277" y="9870"/>
                  </a:cubicBezTo>
                  <a:cubicBezTo>
                    <a:pt x="5399" y="9951"/>
                    <a:pt x="5525" y="10029"/>
                    <a:pt x="5653" y="10105"/>
                  </a:cubicBezTo>
                  <a:cubicBezTo>
                    <a:pt x="5682" y="10146"/>
                    <a:pt x="5712" y="10185"/>
                    <a:pt x="5744" y="10225"/>
                  </a:cubicBezTo>
                  <a:lnTo>
                    <a:pt x="5798" y="10296"/>
                  </a:lnTo>
                  <a:cubicBezTo>
                    <a:pt x="5841" y="10349"/>
                    <a:pt x="5889" y="10408"/>
                    <a:pt x="5935" y="10466"/>
                  </a:cubicBezTo>
                  <a:cubicBezTo>
                    <a:pt x="5958" y="10495"/>
                    <a:pt x="5982" y="10522"/>
                    <a:pt x="6005" y="10553"/>
                  </a:cubicBezTo>
                  <a:cubicBezTo>
                    <a:pt x="6053" y="10611"/>
                    <a:pt x="6111" y="10660"/>
                    <a:pt x="6174" y="10693"/>
                  </a:cubicBezTo>
                  <a:cubicBezTo>
                    <a:pt x="6259" y="10741"/>
                    <a:pt x="6355" y="10767"/>
                    <a:pt x="6454" y="10767"/>
                  </a:cubicBezTo>
                  <a:cubicBezTo>
                    <a:pt x="6494" y="10767"/>
                    <a:pt x="6535" y="10762"/>
                    <a:pt x="6576" y="10753"/>
                  </a:cubicBezTo>
                  <a:cubicBezTo>
                    <a:pt x="6622" y="10745"/>
                    <a:pt x="6665" y="10730"/>
                    <a:pt x="6707" y="10710"/>
                  </a:cubicBezTo>
                  <a:cubicBezTo>
                    <a:pt x="6807" y="10765"/>
                    <a:pt x="6908" y="10818"/>
                    <a:pt x="7009" y="10870"/>
                  </a:cubicBezTo>
                  <a:lnTo>
                    <a:pt x="7013" y="10866"/>
                  </a:lnTo>
                  <a:cubicBezTo>
                    <a:pt x="7293" y="10638"/>
                    <a:pt x="7397" y="10271"/>
                    <a:pt x="7305" y="9945"/>
                  </a:cubicBezTo>
                  <a:cubicBezTo>
                    <a:pt x="7302" y="9935"/>
                    <a:pt x="7299" y="9923"/>
                    <a:pt x="7296" y="9913"/>
                  </a:cubicBezTo>
                  <a:cubicBezTo>
                    <a:pt x="7269" y="9828"/>
                    <a:pt x="7228" y="9749"/>
                    <a:pt x="7175" y="9672"/>
                  </a:cubicBezTo>
                  <a:cubicBezTo>
                    <a:pt x="7163" y="9656"/>
                    <a:pt x="7152" y="9640"/>
                    <a:pt x="7139" y="9625"/>
                  </a:cubicBezTo>
                  <a:cubicBezTo>
                    <a:pt x="7085" y="9560"/>
                    <a:pt x="7033" y="9495"/>
                    <a:pt x="6987" y="9427"/>
                  </a:cubicBezTo>
                  <a:cubicBezTo>
                    <a:pt x="6961" y="9395"/>
                    <a:pt x="6938" y="9360"/>
                    <a:pt x="6915" y="9329"/>
                  </a:cubicBezTo>
                  <a:cubicBezTo>
                    <a:pt x="6851" y="9239"/>
                    <a:pt x="6792" y="9148"/>
                    <a:pt x="6737" y="9056"/>
                  </a:cubicBezTo>
                  <a:cubicBezTo>
                    <a:pt x="6684" y="8969"/>
                    <a:pt x="6635" y="8878"/>
                    <a:pt x="6589" y="8789"/>
                  </a:cubicBezTo>
                  <a:cubicBezTo>
                    <a:pt x="6511" y="8639"/>
                    <a:pt x="6440" y="8480"/>
                    <a:pt x="6376" y="8314"/>
                  </a:cubicBezTo>
                  <a:lnTo>
                    <a:pt x="6376" y="8314"/>
                  </a:lnTo>
                  <a:cubicBezTo>
                    <a:pt x="6462" y="8471"/>
                    <a:pt x="6557" y="8621"/>
                    <a:pt x="6668" y="8766"/>
                  </a:cubicBezTo>
                  <a:cubicBezTo>
                    <a:pt x="6736" y="8857"/>
                    <a:pt x="6812" y="8943"/>
                    <a:pt x="6892" y="9030"/>
                  </a:cubicBezTo>
                  <a:cubicBezTo>
                    <a:pt x="6967" y="9112"/>
                    <a:pt x="7046" y="9192"/>
                    <a:pt x="7131" y="9268"/>
                  </a:cubicBezTo>
                  <a:cubicBezTo>
                    <a:pt x="7153" y="9287"/>
                    <a:pt x="7175" y="9307"/>
                    <a:pt x="7198" y="9326"/>
                  </a:cubicBezTo>
                  <a:cubicBezTo>
                    <a:pt x="7271" y="9391"/>
                    <a:pt x="7349" y="9454"/>
                    <a:pt x="7430" y="9516"/>
                  </a:cubicBezTo>
                  <a:cubicBezTo>
                    <a:pt x="7450" y="9531"/>
                    <a:pt x="7471" y="9545"/>
                    <a:pt x="7489" y="9561"/>
                  </a:cubicBezTo>
                  <a:cubicBezTo>
                    <a:pt x="7489" y="9563"/>
                    <a:pt x="7492" y="9563"/>
                    <a:pt x="7492" y="9563"/>
                  </a:cubicBezTo>
                  <a:lnTo>
                    <a:pt x="7494" y="9564"/>
                  </a:lnTo>
                  <a:cubicBezTo>
                    <a:pt x="7551" y="9607"/>
                    <a:pt x="7614" y="9651"/>
                    <a:pt x="7676" y="9691"/>
                  </a:cubicBezTo>
                  <a:cubicBezTo>
                    <a:pt x="7722" y="9721"/>
                    <a:pt x="7768" y="9750"/>
                    <a:pt x="7816" y="9780"/>
                  </a:cubicBezTo>
                  <a:cubicBezTo>
                    <a:pt x="8005" y="9900"/>
                    <a:pt x="8208" y="10011"/>
                    <a:pt x="8431" y="10118"/>
                  </a:cubicBezTo>
                  <a:lnTo>
                    <a:pt x="8432" y="10118"/>
                  </a:lnTo>
                  <a:cubicBezTo>
                    <a:pt x="8433" y="10120"/>
                    <a:pt x="8438" y="10123"/>
                    <a:pt x="8441" y="10124"/>
                  </a:cubicBezTo>
                  <a:cubicBezTo>
                    <a:pt x="8568" y="10185"/>
                    <a:pt x="8700" y="10245"/>
                    <a:pt x="8841" y="10300"/>
                  </a:cubicBezTo>
                  <a:cubicBezTo>
                    <a:pt x="8842" y="10303"/>
                    <a:pt x="8845" y="10303"/>
                    <a:pt x="8848" y="10304"/>
                  </a:cubicBezTo>
                  <a:cubicBezTo>
                    <a:pt x="8923" y="10335"/>
                    <a:pt x="8999" y="10365"/>
                    <a:pt x="9079" y="10397"/>
                  </a:cubicBezTo>
                  <a:cubicBezTo>
                    <a:pt x="9144" y="10421"/>
                    <a:pt x="9210" y="10437"/>
                    <a:pt x="9276" y="10445"/>
                  </a:cubicBezTo>
                  <a:cubicBezTo>
                    <a:pt x="9319" y="10451"/>
                    <a:pt x="9360" y="10454"/>
                    <a:pt x="9402" y="10454"/>
                  </a:cubicBezTo>
                  <a:cubicBezTo>
                    <a:pt x="9460" y="10454"/>
                    <a:pt x="9517" y="10448"/>
                    <a:pt x="9572" y="10436"/>
                  </a:cubicBezTo>
                  <a:cubicBezTo>
                    <a:pt x="9858" y="10377"/>
                    <a:pt x="10108" y="10177"/>
                    <a:pt x="10219" y="9887"/>
                  </a:cubicBezTo>
                  <a:cubicBezTo>
                    <a:pt x="10258" y="9780"/>
                    <a:pt x="10278" y="9671"/>
                    <a:pt x="10277" y="9564"/>
                  </a:cubicBezTo>
                  <a:cubicBezTo>
                    <a:pt x="10274" y="9437"/>
                    <a:pt x="10245" y="9314"/>
                    <a:pt x="10193" y="9206"/>
                  </a:cubicBezTo>
                  <a:lnTo>
                    <a:pt x="10193" y="9203"/>
                  </a:lnTo>
                  <a:cubicBezTo>
                    <a:pt x="10192" y="9196"/>
                    <a:pt x="10187" y="9189"/>
                    <a:pt x="10184" y="9184"/>
                  </a:cubicBezTo>
                  <a:cubicBezTo>
                    <a:pt x="10161" y="9134"/>
                    <a:pt x="10130" y="9086"/>
                    <a:pt x="10098" y="9043"/>
                  </a:cubicBezTo>
                  <a:cubicBezTo>
                    <a:pt x="10089" y="9030"/>
                    <a:pt x="10079" y="9020"/>
                    <a:pt x="10069" y="9007"/>
                  </a:cubicBezTo>
                  <a:cubicBezTo>
                    <a:pt x="10024" y="8955"/>
                    <a:pt x="9975" y="8906"/>
                    <a:pt x="9917" y="8864"/>
                  </a:cubicBezTo>
                  <a:cubicBezTo>
                    <a:pt x="9906" y="8855"/>
                    <a:pt x="9891" y="8847"/>
                    <a:pt x="9880" y="8838"/>
                  </a:cubicBezTo>
                  <a:cubicBezTo>
                    <a:pt x="9868" y="8828"/>
                    <a:pt x="9854" y="8821"/>
                    <a:pt x="9841" y="8813"/>
                  </a:cubicBezTo>
                  <a:cubicBezTo>
                    <a:pt x="9800" y="8789"/>
                    <a:pt x="9757" y="8767"/>
                    <a:pt x="9709" y="8748"/>
                  </a:cubicBezTo>
                  <a:cubicBezTo>
                    <a:pt x="9659" y="8731"/>
                    <a:pt x="9608" y="8711"/>
                    <a:pt x="9562" y="8691"/>
                  </a:cubicBezTo>
                  <a:cubicBezTo>
                    <a:pt x="9546" y="8686"/>
                    <a:pt x="9530" y="8679"/>
                    <a:pt x="9515" y="8672"/>
                  </a:cubicBezTo>
                  <a:cubicBezTo>
                    <a:pt x="9435" y="8640"/>
                    <a:pt x="9362" y="8608"/>
                    <a:pt x="9289" y="8575"/>
                  </a:cubicBezTo>
                  <a:cubicBezTo>
                    <a:pt x="9132" y="8503"/>
                    <a:pt x="8992" y="8434"/>
                    <a:pt x="8866" y="8362"/>
                  </a:cubicBezTo>
                  <a:cubicBezTo>
                    <a:pt x="8737" y="8286"/>
                    <a:pt x="8624" y="8213"/>
                    <a:pt x="8523" y="8139"/>
                  </a:cubicBezTo>
                  <a:cubicBezTo>
                    <a:pt x="8470" y="8099"/>
                    <a:pt x="8420" y="8061"/>
                    <a:pt x="8379" y="8024"/>
                  </a:cubicBezTo>
                  <a:cubicBezTo>
                    <a:pt x="8348" y="7998"/>
                    <a:pt x="8322" y="7975"/>
                    <a:pt x="8295" y="7947"/>
                  </a:cubicBezTo>
                  <a:cubicBezTo>
                    <a:pt x="8215" y="7875"/>
                    <a:pt x="8145" y="7801"/>
                    <a:pt x="8087" y="7726"/>
                  </a:cubicBezTo>
                  <a:cubicBezTo>
                    <a:pt x="7889" y="7471"/>
                    <a:pt x="7800" y="7217"/>
                    <a:pt x="7749" y="6970"/>
                  </a:cubicBezTo>
                  <a:lnTo>
                    <a:pt x="6866" y="2728"/>
                  </a:lnTo>
                  <a:cubicBezTo>
                    <a:pt x="6681" y="1840"/>
                    <a:pt x="6171" y="1108"/>
                    <a:pt x="5486" y="626"/>
                  </a:cubicBezTo>
                  <a:cubicBezTo>
                    <a:pt x="5421" y="578"/>
                    <a:pt x="5356" y="535"/>
                    <a:pt x="5287" y="496"/>
                  </a:cubicBezTo>
                  <a:cubicBezTo>
                    <a:pt x="5054" y="354"/>
                    <a:pt x="4804" y="242"/>
                    <a:pt x="4543" y="158"/>
                  </a:cubicBezTo>
                  <a:cubicBezTo>
                    <a:pt x="4490" y="142"/>
                    <a:pt x="4434" y="126"/>
                    <a:pt x="4377" y="112"/>
                  </a:cubicBezTo>
                  <a:cubicBezTo>
                    <a:pt x="4338" y="100"/>
                    <a:pt x="4296" y="90"/>
                    <a:pt x="4255" y="80"/>
                  </a:cubicBezTo>
                  <a:cubicBezTo>
                    <a:pt x="4125" y="51"/>
                    <a:pt x="3993" y="33"/>
                    <a:pt x="3859" y="20"/>
                  </a:cubicBezTo>
                  <a:cubicBezTo>
                    <a:pt x="3744" y="8"/>
                    <a:pt x="3626" y="1"/>
                    <a:pt x="35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39"/>
            <p:cNvSpPr/>
            <p:nvPr/>
          </p:nvSpPr>
          <p:spPr>
            <a:xfrm>
              <a:off x="6647043" y="2333282"/>
              <a:ext cx="204858" cy="213052"/>
            </a:xfrm>
            <a:custGeom>
              <a:rect b="b" l="l" r="r" t="t"/>
              <a:pathLst>
                <a:path extrusionOk="0" h="11310" w="10875">
                  <a:moveTo>
                    <a:pt x="4910" y="8681"/>
                  </a:moveTo>
                  <a:cubicBezTo>
                    <a:pt x="4890" y="8681"/>
                    <a:pt x="4870" y="8683"/>
                    <a:pt x="4850" y="8687"/>
                  </a:cubicBezTo>
                  <a:cubicBezTo>
                    <a:pt x="4696" y="8719"/>
                    <a:pt x="4595" y="8860"/>
                    <a:pt x="4614" y="9016"/>
                  </a:cubicBezTo>
                  <a:cubicBezTo>
                    <a:pt x="4637" y="9204"/>
                    <a:pt x="4647" y="9377"/>
                    <a:pt x="4651" y="9539"/>
                  </a:cubicBezTo>
                  <a:cubicBezTo>
                    <a:pt x="4738" y="9604"/>
                    <a:pt x="4826" y="9666"/>
                    <a:pt x="4917" y="9726"/>
                  </a:cubicBezTo>
                  <a:cubicBezTo>
                    <a:pt x="4927" y="9736"/>
                    <a:pt x="4940" y="9744"/>
                    <a:pt x="4951" y="9751"/>
                  </a:cubicBezTo>
                  <a:cubicBezTo>
                    <a:pt x="5031" y="9806"/>
                    <a:pt x="5112" y="9861"/>
                    <a:pt x="5194" y="9917"/>
                  </a:cubicBezTo>
                  <a:cubicBezTo>
                    <a:pt x="5243" y="9949"/>
                    <a:pt x="5293" y="9983"/>
                    <a:pt x="5344" y="10015"/>
                  </a:cubicBezTo>
                  <a:cubicBezTo>
                    <a:pt x="5373" y="10068"/>
                    <a:pt x="5403" y="10119"/>
                    <a:pt x="5436" y="10171"/>
                  </a:cubicBezTo>
                  <a:cubicBezTo>
                    <a:pt x="5469" y="10166"/>
                    <a:pt x="5499" y="10165"/>
                    <a:pt x="5527" y="10165"/>
                  </a:cubicBezTo>
                  <a:cubicBezTo>
                    <a:pt x="5545" y="10165"/>
                    <a:pt x="5562" y="10165"/>
                    <a:pt x="5578" y="10167"/>
                  </a:cubicBezTo>
                  <a:cubicBezTo>
                    <a:pt x="5703" y="10246"/>
                    <a:pt x="5829" y="10327"/>
                    <a:pt x="5956" y="10403"/>
                  </a:cubicBezTo>
                  <a:cubicBezTo>
                    <a:pt x="5897" y="10330"/>
                    <a:pt x="5846" y="10259"/>
                    <a:pt x="5799" y="10190"/>
                  </a:cubicBezTo>
                  <a:cubicBezTo>
                    <a:pt x="5727" y="10083"/>
                    <a:pt x="5660" y="9976"/>
                    <a:pt x="5601" y="9868"/>
                  </a:cubicBezTo>
                  <a:cubicBezTo>
                    <a:pt x="5546" y="9772"/>
                    <a:pt x="5494" y="9673"/>
                    <a:pt x="5446" y="9569"/>
                  </a:cubicBezTo>
                  <a:cubicBezTo>
                    <a:pt x="5356" y="9367"/>
                    <a:pt x="5272" y="9147"/>
                    <a:pt x="5197" y="8893"/>
                  </a:cubicBezTo>
                  <a:cubicBezTo>
                    <a:pt x="5157" y="8766"/>
                    <a:pt x="5038" y="8681"/>
                    <a:pt x="4910" y="8681"/>
                  </a:cubicBezTo>
                  <a:close/>
                  <a:moveTo>
                    <a:pt x="3827" y="0"/>
                  </a:moveTo>
                  <a:cubicBezTo>
                    <a:pt x="3571" y="0"/>
                    <a:pt x="3314" y="27"/>
                    <a:pt x="3058" y="81"/>
                  </a:cubicBezTo>
                  <a:cubicBezTo>
                    <a:pt x="2580" y="180"/>
                    <a:pt x="2144" y="368"/>
                    <a:pt x="1758" y="624"/>
                  </a:cubicBezTo>
                  <a:cubicBezTo>
                    <a:pt x="1665" y="686"/>
                    <a:pt x="1574" y="752"/>
                    <a:pt x="1487" y="823"/>
                  </a:cubicBezTo>
                  <a:cubicBezTo>
                    <a:pt x="1460" y="842"/>
                    <a:pt x="1434" y="863"/>
                    <a:pt x="1409" y="888"/>
                  </a:cubicBezTo>
                  <a:cubicBezTo>
                    <a:pt x="1340" y="946"/>
                    <a:pt x="1273" y="1008"/>
                    <a:pt x="1210" y="1071"/>
                  </a:cubicBezTo>
                  <a:cubicBezTo>
                    <a:pt x="1205" y="1075"/>
                    <a:pt x="1200" y="1080"/>
                    <a:pt x="1198" y="1084"/>
                  </a:cubicBezTo>
                  <a:cubicBezTo>
                    <a:pt x="1116" y="1163"/>
                    <a:pt x="1041" y="1247"/>
                    <a:pt x="969" y="1332"/>
                  </a:cubicBezTo>
                  <a:cubicBezTo>
                    <a:pt x="930" y="1379"/>
                    <a:pt x="894" y="1423"/>
                    <a:pt x="861" y="1470"/>
                  </a:cubicBezTo>
                  <a:cubicBezTo>
                    <a:pt x="842" y="1494"/>
                    <a:pt x="824" y="1516"/>
                    <a:pt x="810" y="1539"/>
                  </a:cubicBezTo>
                  <a:cubicBezTo>
                    <a:pt x="762" y="1602"/>
                    <a:pt x="719" y="1667"/>
                    <a:pt x="679" y="1732"/>
                  </a:cubicBezTo>
                  <a:cubicBezTo>
                    <a:pt x="661" y="1755"/>
                    <a:pt x="647" y="1777"/>
                    <a:pt x="635" y="1800"/>
                  </a:cubicBezTo>
                  <a:cubicBezTo>
                    <a:pt x="582" y="1887"/>
                    <a:pt x="534" y="1975"/>
                    <a:pt x="488" y="2066"/>
                  </a:cubicBezTo>
                  <a:cubicBezTo>
                    <a:pt x="127" y="2787"/>
                    <a:pt x="0" y="3630"/>
                    <a:pt x="175" y="4481"/>
                  </a:cubicBezTo>
                  <a:lnTo>
                    <a:pt x="299" y="5072"/>
                  </a:lnTo>
                  <a:lnTo>
                    <a:pt x="716" y="5608"/>
                  </a:lnTo>
                  <a:lnTo>
                    <a:pt x="1130" y="6142"/>
                  </a:lnTo>
                  <a:lnTo>
                    <a:pt x="759" y="4359"/>
                  </a:lnTo>
                  <a:cubicBezTo>
                    <a:pt x="593" y="3558"/>
                    <a:pt x="751" y="2761"/>
                    <a:pt x="1143" y="2112"/>
                  </a:cubicBezTo>
                  <a:cubicBezTo>
                    <a:pt x="1307" y="1842"/>
                    <a:pt x="1510" y="1597"/>
                    <a:pt x="1747" y="1386"/>
                  </a:cubicBezTo>
                  <a:cubicBezTo>
                    <a:pt x="1748" y="1386"/>
                    <a:pt x="1748" y="1386"/>
                    <a:pt x="1748" y="1383"/>
                  </a:cubicBezTo>
                  <a:cubicBezTo>
                    <a:pt x="1761" y="1373"/>
                    <a:pt x="1773" y="1364"/>
                    <a:pt x="1784" y="1353"/>
                  </a:cubicBezTo>
                  <a:cubicBezTo>
                    <a:pt x="1859" y="1288"/>
                    <a:pt x="1939" y="1224"/>
                    <a:pt x="2023" y="1166"/>
                  </a:cubicBezTo>
                  <a:cubicBezTo>
                    <a:pt x="2145" y="1080"/>
                    <a:pt x="2275" y="1003"/>
                    <a:pt x="2411" y="934"/>
                  </a:cubicBezTo>
                  <a:cubicBezTo>
                    <a:pt x="2601" y="839"/>
                    <a:pt x="2803" y="761"/>
                    <a:pt x="3017" y="704"/>
                  </a:cubicBezTo>
                  <a:cubicBezTo>
                    <a:pt x="3070" y="689"/>
                    <a:pt x="3125" y="678"/>
                    <a:pt x="3179" y="665"/>
                  </a:cubicBezTo>
                  <a:cubicBezTo>
                    <a:pt x="3185" y="664"/>
                    <a:pt x="3187" y="664"/>
                    <a:pt x="3193" y="664"/>
                  </a:cubicBezTo>
                  <a:cubicBezTo>
                    <a:pt x="3327" y="635"/>
                    <a:pt x="3460" y="616"/>
                    <a:pt x="3594" y="609"/>
                  </a:cubicBezTo>
                  <a:cubicBezTo>
                    <a:pt x="3597" y="608"/>
                    <a:pt x="3602" y="608"/>
                    <a:pt x="3605" y="608"/>
                  </a:cubicBezTo>
                  <a:cubicBezTo>
                    <a:pt x="3670" y="602"/>
                    <a:pt x="3736" y="599"/>
                    <a:pt x="3801" y="599"/>
                  </a:cubicBezTo>
                  <a:lnTo>
                    <a:pt x="3821" y="599"/>
                  </a:lnTo>
                  <a:cubicBezTo>
                    <a:pt x="3945" y="599"/>
                    <a:pt x="4071" y="606"/>
                    <a:pt x="4194" y="622"/>
                  </a:cubicBezTo>
                  <a:cubicBezTo>
                    <a:pt x="4212" y="624"/>
                    <a:pt x="4233" y="628"/>
                    <a:pt x="4253" y="629"/>
                  </a:cubicBezTo>
                  <a:cubicBezTo>
                    <a:pt x="4323" y="640"/>
                    <a:pt x="4393" y="652"/>
                    <a:pt x="4462" y="667"/>
                  </a:cubicBezTo>
                  <a:cubicBezTo>
                    <a:pt x="4534" y="681"/>
                    <a:pt x="4605" y="700"/>
                    <a:pt x="4673" y="719"/>
                  </a:cubicBezTo>
                  <a:cubicBezTo>
                    <a:pt x="4702" y="728"/>
                    <a:pt x="4729" y="736"/>
                    <a:pt x="4756" y="746"/>
                  </a:cubicBezTo>
                  <a:cubicBezTo>
                    <a:pt x="4852" y="775"/>
                    <a:pt x="4946" y="811"/>
                    <a:pt x="5038" y="850"/>
                  </a:cubicBezTo>
                  <a:cubicBezTo>
                    <a:pt x="5207" y="922"/>
                    <a:pt x="5370" y="1008"/>
                    <a:pt x="5526" y="1112"/>
                  </a:cubicBezTo>
                  <a:cubicBezTo>
                    <a:pt x="5704" y="1228"/>
                    <a:pt x="5867" y="1361"/>
                    <a:pt x="6015" y="1507"/>
                  </a:cubicBezTo>
                  <a:lnTo>
                    <a:pt x="6015" y="1507"/>
                  </a:lnTo>
                  <a:cubicBezTo>
                    <a:pt x="6446" y="1934"/>
                    <a:pt x="6743" y="2477"/>
                    <a:pt x="6868" y="3085"/>
                  </a:cubicBezTo>
                  <a:lnTo>
                    <a:pt x="7750" y="7327"/>
                  </a:lnTo>
                  <a:cubicBezTo>
                    <a:pt x="7812" y="7623"/>
                    <a:pt x="7924" y="7941"/>
                    <a:pt x="8195" y="8260"/>
                  </a:cubicBezTo>
                  <a:cubicBezTo>
                    <a:pt x="8225" y="8296"/>
                    <a:pt x="8260" y="8336"/>
                    <a:pt x="8295" y="8372"/>
                  </a:cubicBezTo>
                  <a:cubicBezTo>
                    <a:pt x="8295" y="8373"/>
                    <a:pt x="8295" y="8373"/>
                    <a:pt x="8296" y="8374"/>
                  </a:cubicBezTo>
                  <a:lnTo>
                    <a:pt x="8296" y="8374"/>
                  </a:lnTo>
                  <a:cubicBezTo>
                    <a:pt x="8296" y="8374"/>
                    <a:pt x="8296" y="8374"/>
                    <a:pt x="8296" y="8374"/>
                  </a:cubicBezTo>
                  <a:cubicBezTo>
                    <a:pt x="8297" y="8375"/>
                    <a:pt x="8299" y="8377"/>
                    <a:pt x="8300" y="8378"/>
                  </a:cubicBezTo>
                  <a:lnTo>
                    <a:pt x="8300" y="8378"/>
                  </a:lnTo>
                  <a:cubicBezTo>
                    <a:pt x="8331" y="8408"/>
                    <a:pt x="8364" y="8440"/>
                    <a:pt x="8399" y="8472"/>
                  </a:cubicBezTo>
                  <a:lnTo>
                    <a:pt x="8399" y="8472"/>
                  </a:lnTo>
                  <a:cubicBezTo>
                    <a:pt x="8401" y="8473"/>
                    <a:pt x="8403" y="8475"/>
                    <a:pt x="8404" y="8476"/>
                  </a:cubicBezTo>
                  <a:cubicBezTo>
                    <a:pt x="8406" y="8478"/>
                    <a:pt x="8408" y="8479"/>
                    <a:pt x="8410" y="8481"/>
                  </a:cubicBezTo>
                  <a:lnTo>
                    <a:pt x="8410" y="8481"/>
                  </a:lnTo>
                  <a:cubicBezTo>
                    <a:pt x="8444" y="8512"/>
                    <a:pt x="8479" y="8544"/>
                    <a:pt x="8516" y="8574"/>
                  </a:cubicBezTo>
                  <a:lnTo>
                    <a:pt x="8516" y="8574"/>
                  </a:lnTo>
                  <a:cubicBezTo>
                    <a:pt x="8536" y="8591"/>
                    <a:pt x="8556" y="8607"/>
                    <a:pt x="8577" y="8622"/>
                  </a:cubicBezTo>
                  <a:lnTo>
                    <a:pt x="8590" y="8632"/>
                  </a:lnTo>
                  <a:lnTo>
                    <a:pt x="8629" y="8664"/>
                  </a:lnTo>
                  <a:cubicBezTo>
                    <a:pt x="8721" y="8733"/>
                    <a:pt x="8823" y="8801"/>
                    <a:pt x="8937" y="8869"/>
                  </a:cubicBezTo>
                  <a:lnTo>
                    <a:pt x="8937" y="8869"/>
                  </a:lnTo>
                  <a:cubicBezTo>
                    <a:pt x="8986" y="8899"/>
                    <a:pt x="9038" y="8928"/>
                    <a:pt x="9091" y="8958"/>
                  </a:cubicBezTo>
                  <a:cubicBezTo>
                    <a:pt x="9213" y="9025"/>
                    <a:pt x="9344" y="9090"/>
                    <a:pt x="9488" y="9156"/>
                  </a:cubicBezTo>
                  <a:cubicBezTo>
                    <a:pt x="9521" y="9171"/>
                    <a:pt x="9553" y="9185"/>
                    <a:pt x="9588" y="9199"/>
                  </a:cubicBezTo>
                  <a:cubicBezTo>
                    <a:pt x="9615" y="9212"/>
                    <a:pt x="9643" y="9224"/>
                    <a:pt x="9672" y="9234"/>
                  </a:cubicBezTo>
                  <a:cubicBezTo>
                    <a:pt x="9716" y="9254"/>
                    <a:pt x="9763" y="9272"/>
                    <a:pt x="9812" y="9292"/>
                  </a:cubicBezTo>
                  <a:cubicBezTo>
                    <a:pt x="9840" y="9303"/>
                    <a:pt x="9869" y="9315"/>
                    <a:pt x="9898" y="9325"/>
                  </a:cubicBezTo>
                  <a:cubicBezTo>
                    <a:pt x="9920" y="9334"/>
                    <a:pt x="9940" y="9342"/>
                    <a:pt x="9960" y="9351"/>
                  </a:cubicBezTo>
                  <a:cubicBezTo>
                    <a:pt x="10028" y="9387"/>
                    <a:pt x="10086" y="9436"/>
                    <a:pt x="10134" y="9492"/>
                  </a:cubicBezTo>
                  <a:cubicBezTo>
                    <a:pt x="10138" y="9498"/>
                    <a:pt x="10145" y="9505"/>
                    <a:pt x="10149" y="9513"/>
                  </a:cubicBezTo>
                  <a:cubicBezTo>
                    <a:pt x="10160" y="9524"/>
                    <a:pt x="10170" y="9539"/>
                    <a:pt x="10180" y="9552"/>
                  </a:cubicBezTo>
                  <a:lnTo>
                    <a:pt x="10180" y="9553"/>
                  </a:lnTo>
                  <a:cubicBezTo>
                    <a:pt x="10235" y="9637"/>
                    <a:pt x="10265" y="9732"/>
                    <a:pt x="10272" y="9832"/>
                  </a:cubicBezTo>
                  <a:cubicBezTo>
                    <a:pt x="10278" y="9912"/>
                    <a:pt x="10266" y="9993"/>
                    <a:pt x="10236" y="10076"/>
                  </a:cubicBezTo>
                  <a:cubicBezTo>
                    <a:pt x="10164" y="10263"/>
                    <a:pt x="10005" y="10398"/>
                    <a:pt x="9810" y="10438"/>
                  </a:cubicBezTo>
                  <a:cubicBezTo>
                    <a:pt x="9771" y="10446"/>
                    <a:pt x="9732" y="10450"/>
                    <a:pt x="9693" y="10450"/>
                  </a:cubicBezTo>
                  <a:cubicBezTo>
                    <a:pt x="9622" y="10450"/>
                    <a:pt x="9551" y="10437"/>
                    <a:pt x="9484" y="10411"/>
                  </a:cubicBezTo>
                  <a:lnTo>
                    <a:pt x="9429" y="10389"/>
                  </a:lnTo>
                  <a:cubicBezTo>
                    <a:pt x="9406" y="10380"/>
                    <a:pt x="9386" y="10373"/>
                    <a:pt x="9364" y="10361"/>
                  </a:cubicBezTo>
                  <a:cubicBezTo>
                    <a:pt x="9279" y="10330"/>
                    <a:pt x="9198" y="10294"/>
                    <a:pt x="9117" y="10259"/>
                  </a:cubicBezTo>
                  <a:cubicBezTo>
                    <a:pt x="9070" y="10239"/>
                    <a:pt x="9025" y="10217"/>
                    <a:pt x="8979" y="10198"/>
                  </a:cubicBezTo>
                  <a:cubicBezTo>
                    <a:pt x="8908" y="10165"/>
                    <a:pt x="8839" y="10133"/>
                    <a:pt x="8772" y="10099"/>
                  </a:cubicBezTo>
                  <a:cubicBezTo>
                    <a:pt x="8719" y="10071"/>
                    <a:pt x="8665" y="10044"/>
                    <a:pt x="8615" y="10018"/>
                  </a:cubicBezTo>
                  <a:cubicBezTo>
                    <a:pt x="8585" y="10001"/>
                    <a:pt x="8554" y="9985"/>
                    <a:pt x="8525" y="9970"/>
                  </a:cubicBezTo>
                  <a:cubicBezTo>
                    <a:pt x="8452" y="9928"/>
                    <a:pt x="8381" y="9888"/>
                    <a:pt x="8312" y="9846"/>
                  </a:cubicBezTo>
                  <a:cubicBezTo>
                    <a:pt x="8244" y="9804"/>
                    <a:pt x="8178" y="9761"/>
                    <a:pt x="8114" y="9718"/>
                  </a:cubicBezTo>
                  <a:cubicBezTo>
                    <a:pt x="8088" y="9702"/>
                    <a:pt x="8066" y="9686"/>
                    <a:pt x="8042" y="9669"/>
                  </a:cubicBezTo>
                  <a:cubicBezTo>
                    <a:pt x="7997" y="9637"/>
                    <a:pt x="7954" y="9606"/>
                    <a:pt x="7911" y="9573"/>
                  </a:cubicBezTo>
                  <a:cubicBezTo>
                    <a:pt x="7892" y="9559"/>
                    <a:pt x="7877" y="9546"/>
                    <a:pt x="7861" y="9535"/>
                  </a:cubicBezTo>
                  <a:lnTo>
                    <a:pt x="7861" y="9535"/>
                  </a:lnTo>
                  <a:cubicBezTo>
                    <a:pt x="7861" y="9535"/>
                    <a:pt x="7861" y="9535"/>
                    <a:pt x="7861" y="9534"/>
                  </a:cubicBezTo>
                  <a:cubicBezTo>
                    <a:pt x="7858" y="9532"/>
                    <a:pt x="7855" y="9530"/>
                    <a:pt x="7851" y="9528"/>
                  </a:cubicBezTo>
                  <a:lnTo>
                    <a:pt x="7851" y="9528"/>
                  </a:lnTo>
                  <a:cubicBezTo>
                    <a:pt x="7811" y="9497"/>
                    <a:pt x="7772" y="9466"/>
                    <a:pt x="7734" y="9433"/>
                  </a:cubicBezTo>
                  <a:cubicBezTo>
                    <a:pt x="7691" y="9397"/>
                    <a:pt x="7648" y="9357"/>
                    <a:pt x="7607" y="9318"/>
                  </a:cubicBezTo>
                  <a:cubicBezTo>
                    <a:pt x="7564" y="9277"/>
                    <a:pt x="7521" y="9238"/>
                    <a:pt x="7480" y="9197"/>
                  </a:cubicBezTo>
                  <a:cubicBezTo>
                    <a:pt x="7430" y="9145"/>
                    <a:pt x="7381" y="9091"/>
                    <a:pt x="7335" y="9038"/>
                  </a:cubicBezTo>
                  <a:cubicBezTo>
                    <a:pt x="7179" y="8859"/>
                    <a:pt x="7047" y="8668"/>
                    <a:pt x="6939" y="8468"/>
                  </a:cubicBezTo>
                  <a:cubicBezTo>
                    <a:pt x="6885" y="8368"/>
                    <a:pt x="6782" y="8310"/>
                    <a:pt x="6675" y="8310"/>
                  </a:cubicBezTo>
                  <a:cubicBezTo>
                    <a:pt x="6633" y="8310"/>
                    <a:pt x="6591" y="8319"/>
                    <a:pt x="6551" y="8338"/>
                  </a:cubicBezTo>
                  <a:cubicBezTo>
                    <a:pt x="6443" y="8387"/>
                    <a:pt x="6377" y="8496"/>
                    <a:pt x="6377" y="8610"/>
                  </a:cubicBezTo>
                  <a:lnTo>
                    <a:pt x="6377" y="8610"/>
                  </a:lnTo>
                  <a:cubicBezTo>
                    <a:pt x="6377" y="8646"/>
                    <a:pt x="6384" y="8683"/>
                    <a:pt x="6398" y="8719"/>
                  </a:cubicBezTo>
                  <a:cubicBezTo>
                    <a:pt x="6464" y="8892"/>
                    <a:pt x="6536" y="9057"/>
                    <a:pt x="6620" y="9215"/>
                  </a:cubicBezTo>
                  <a:cubicBezTo>
                    <a:pt x="6663" y="9305"/>
                    <a:pt x="6712" y="9391"/>
                    <a:pt x="6764" y="9478"/>
                  </a:cubicBezTo>
                  <a:cubicBezTo>
                    <a:pt x="6813" y="9565"/>
                    <a:pt x="6867" y="9648"/>
                    <a:pt x="6923" y="9731"/>
                  </a:cubicBezTo>
                  <a:cubicBezTo>
                    <a:pt x="6923" y="9731"/>
                    <a:pt x="6923" y="9731"/>
                    <a:pt x="6923" y="9731"/>
                  </a:cubicBezTo>
                  <a:lnTo>
                    <a:pt x="6923" y="9731"/>
                  </a:lnTo>
                  <a:cubicBezTo>
                    <a:pt x="6923" y="9731"/>
                    <a:pt x="6922" y="9732"/>
                    <a:pt x="6922" y="9732"/>
                  </a:cubicBezTo>
                  <a:cubicBezTo>
                    <a:pt x="6953" y="9783"/>
                    <a:pt x="6990" y="9835"/>
                    <a:pt x="7027" y="9884"/>
                  </a:cubicBezTo>
                  <a:cubicBezTo>
                    <a:pt x="7028" y="9883"/>
                    <a:pt x="7028" y="9883"/>
                    <a:pt x="7029" y="9882"/>
                  </a:cubicBezTo>
                  <a:lnTo>
                    <a:pt x="7029" y="9882"/>
                  </a:lnTo>
                  <a:cubicBezTo>
                    <a:pt x="7085" y="9960"/>
                    <a:pt x="7143" y="10035"/>
                    <a:pt x="7206" y="10112"/>
                  </a:cubicBezTo>
                  <a:cubicBezTo>
                    <a:pt x="7208" y="10113"/>
                    <a:pt x="7212" y="10117"/>
                    <a:pt x="7212" y="10120"/>
                  </a:cubicBezTo>
                  <a:cubicBezTo>
                    <a:pt x="7212" y="10120"/>
                    <a:pt x="7213" y="10120"/>
                    <a:pt x="7213" y="10119"/>
                  </a:cubicBezTo>
                  <a:lnTo>
                    <a:pt x="7213" y="10119"/>
                  </a:lnTo>
                  <a:cubicBezTo>
                    <a:pt x="7252" y="10169"/>
                    <a:pt x="7281" y="10224"/>
                    <a:pt x="7301" y="10279"/>
                  </a:cubicBezTo>
                  <a:cubicBezTo>
                    <a:pt x="7317" y="10322"/>
                    <a:pt x="7329" y="10370"/>
                    <a:pt x="7333" y="10415"/>
                  </a:cubicBezTo>
                  <a:cubicBezTo>
                    <a:pt x="7352" y="10602"/>
                    <a:pt x="7280" y="10799"/>
                    <a:pt x="7124" y="10927"/>
                  </a:cubicBezTo>
                  <a:cubicBezTo>
                    <a:pt x="7088" y="10958"/>
                    <a:pt x="7046" y="10981"/>
                    <a:pt x="7004" y="11002"/>
                  </a:cubicBezTo>
                  <a:cubicBezTo>
                    <a:pt x="7104" y="11057"/>
                    <a:pt x="7205" y="11111"/>
                    <a:pt x="7306" y="11164"/>
                  </a:cubicBezTo>
                  <a:cubicBezTo>
                    <a:pt x="7400" y="11215"/>
                    <a:pt x="7493" y="11262"/>
                    <a:pt x="7589" y="11310"/>
                  </a:cubicBezTo>
                  <a:cubicBezTo>
                    <a:pt x="7807" y="11092"/>
                    <a:pt x="7926" y="10799"/>
                    <a:pt x="7934" y="10504"/>
                  </a:cubicBezTo>
                  <a:cubicBezTo>
                    <a:pt x="7935" y="10439"/>
                    <a:pt x="7932" y="10373"/>
                    <a:pt x="7921" y="10307"/>
                  </a:cubicBezTo>
                  <a:lnTo>
                    <a:pt x="7921" y="10307"/>
                  </a:lnTo>
                  <a:cubicBezTo>
                    <a:pt x="8152" y="10452"/>
                    <a:pt x="8403" y="10589"/>
                    <a:pt x="8677" y="10718"/>
                  </a:cubicBezTo>
                  <a:cubicBezTo>
                    <a:pt x="8759" y="10757"/>
                    <a:pt x="8843" y="10793"/>
                    <a:pt x="8931" y="10832"/>
                  </a:cubicBezTo>
                  <a:cubicBezTo>
                    <a:pt x="9041" y="10878"/>
                    <a:pt x="9153" y="10923"/>
                    <a:pt x="9270" y="10969"/>
                  </a:cubicBezTo>
                  <a:cubicBezTo>
                    <a:pt x="9314" y="10985"/>
                    <a:pt x="9357" y="10999"/>
                    <a:pt x="9400" y="11008"/>
                  </a:cubicBezTo>
                  <a:lnTo>
                    <a:pt x="9402" y="11008"/>
                  </a:lnTo>
                  <a:cubicBezTo>
                    <a:pt x="9498" y="11033"/>
                    <a:pt x="9595" y="11044"/>
                    <a:pt x="9694" y="11044"/>
                  </a:cubicBezTo>
                  <a:cubicBezTo>
                    <a:pt x="9734" y="11044"/>
                    <a:pt x="9775" y="11042"/>
                    <a:pt x="9816" y="11038"/>
                  </a:cubicBezTo>
                  <a:cubicBezTo>
                    <a:pt x="9855" y="11036"/>
                    <a:pt x="9892" y="11030"/>
                    <a:pt x="9933" y="11021"/>
                  </a:cubicBezTo>
                  <a:cubicBezTo>
                    <a:pt x="10330" y="10937"/>
                    <a:pt x="10650" y="10662"/>
                    <a:pt x="10795" y="10286"/>
                  </a:cubicBezTo>
                  <a:cubicBezTo>
                    <a:pt x="10844" y="10158"/>
                    <a:pt x="10870" y="10025"/>
                    <a:pt x="10871" y="9895"/>
                  </a:cubicBezTo>
                  <a:cubicBezTo>
                    <a:pt x="10874" y="9741"/>
                    <a:pt x="10848" y="9588"/>
                    <a:pt x="10792" y="9446"/>
                  </a:cubicBezTo>
                  <a:cubicBezTo>
                    <a:pt x="10786" y="9429"/>
                    <a:pt x="10779" y="9417"/>
                    <a:pt x="10773" y="9404"/>
                  </a:cubicBezTo>
                  <a:cubicBezTo>
                    <a:pt x="10725" y="9290"/>
                    <a:pt x="10658" y="9186"/>
                    <a:pt x="10575" y="9090"/>
                  </a:cubicBezTo>
                  <a:cubicBezTo>
                    <a:pt x="10561" y="9074"/>
                    <a:pt x="10545" y="9058"/>
                    <a:pt x="10530" y="9042"/>
                  </a:cubicBezTo>
                  <a:cubicBezTo>
                    <a:pt x="10487" y="8996"/>
                    <a:pt x="10438" y="8955"/>
                    <a:pt x="10386" y="8916"/>
                  </a:cubicBezTo>
                  <a:cubicBezTo>
                    <a:pt x="10373" y="8908"/>
                    <a:pt x="10359" y="8898"/>
                    <a:pt x="10343" y="8886"/>
                  </a:cubicBezTo>
                  <a:cubicBezTo>
                    <a:pt x="10328" y="8878"/>
                    <a:pt x="10314" y="8866"/>
                    <a:pt x="10300" y="8859"/>
                  </a:cubicBezTo>
                  <a:cubicBezTo>
                    <a:pt x="10288" y="8850"/>
                    <a:pt x="10275" y="8844"/>
                    <a:pt x="10266" y="8840"/>
                  </a:cubicBezTo>
                  <a:cubicBezTo>
                    <a:pt x="10266" y="8840"/>
                    <a:pt x="10265" y="8839"/>
                    <a:pt x="10265" y="8839"/>
                  </a:cubicBezTo>
                  <a:lnTo>
                    <a:pt x="10265" y="8839"/>
                  </a:lnTo>
                  <a:cubicBezTo>
                    <a:pt x="10265" y="8839"/>
                    <a:pt x="10265" y="8839"/>
                    <a:pt x="10265" y="8839"/>
                  </a:cubicBezTo>
                  <a:cubicBezTo>
                    <a:pt x="10261" y="8837"/>
                    <a:pt x="10258" y="8835"/>
                    <a:pt x="10254" y="8833"/>
                  </a:cubicBezTo>
                  <a:lnTo>
                    <a:pt x="10254" y="8833"/>
                  </a:lnTo>
                  <a:cubicBezTo>
                    <a:pt x="10212" y="8809"/>
                    <a:pt x="10169" y="8788"/>
                    <a:pt x="10124" y="8772"/>
                  </a:cubicBezTo>
                  <a:lnTo>
                    <a:pt x="10124" y="8772"/>
                  </a:lnTo>
                  <a:cubicBezTo>
                    <a:pt x="10120" y="8770"/>
                    <a:pt x="10116" y="8768"/>
                    <a:pt x="10112" y="8766"/>
                  </a:cubicBezTo>
                  <a:cubicBezTo>
                    <a:pt x="10109" y="8765"/>
                    <a:pt x="10106" y="8764"/>
                    <a:pt x="10103" y="8763"/>
                  </a:cubicBezTo>
                  <a:lnTo>
                    <a:pt x="10103" y="8763"/>
                  </a:lnTo>
                  <a:cubicBezTo>
                    <a:pt x="10097" y="8761"/>
                    <a:pt x="10090" y="8758"/>
                    <a:pt x="10083" y="8755"/>
                  </a:cubicBezTo>
                  <a:lnTo>
                    <a:pt x="10083" y="8755"/>
                  </a:lnTo>
                  <a:cubicBezTo>
                    <a:pt x="10081" y="8754"/>
                    <a:pt x="10078" y="8753"/>
                    <a:pt x="10076" y="8752"/>
                  </a:cubicBezTo>
                  <a:cubicBezTo>
                    <a:pt x="10072" y="8751"/>
                    <a:pt x="10069" y="8750"/>
                    <a:pt x="10066" y="8749"/>
                  </a:cubicBezTo>
                  <a:lnTo>
                    <a:pt x="10066" y="8749"/>
                  </a:lnTo>
                  <a:cubicBezTo>
                    <a:pt x="10053" y="8744"/>
                    <a:pt x="10039" y="8739"/>
                    <a:pt x="10027" y="8733"/>
                  </a:cubicBezTo>
                  <a:cubicBezTo>
                    <a:pt x="9877" y="8675"/>
                    <a:pt x="9741" y="8616"/>
                    <a:pt x="9618" y="8556"/>
                  </a:cubicBezTo>
                  <a:cubicBezTo>
                    <a:pt x="9472" y="8488"/>
                    <a:pt x="9344" y="8417"/>
                    <a:pt x="9231" y="8346"/>
                  </a:cubicBezTo>
                  <a:cubicBezTo>
                    <a:pt x="9142" y="8293"/>
                    <a:pt x="9065" y="8241"/>
                    <a:pt x="8995" y="8188"/>
                  </a:cubicBezTo>
                  <a:cubicBezTo>
                    <a:pt x="8908" y="8123"/>
                    <a:pt x="8831" y="8060"/>
                    <a:pt x="8769" y="7996"/>
                  </a:cubicBezTo>
                  <a:cubicBezTo>
                    <a:pt x="8762" y="7988"/>
                    <a:pt x="8755" y="7983"/>
                    <a:pt x="8749" y="7975"/>
                  </a:cubicBezTo>
                  <a:cubicBezTo>
                    <a:pt x="8676" y="7899"/>
                    <a:pt x="8615" y="7825"/>
                    <a:pt x="8567" y="7753"/>
                  </a:cubicBezTo>
                  <a:cubicBezTo>
                    <a:pt x="8439" y="7567"/>
                    <a:pt x="8380" y="7385"/>
                    <a:pt x="8344" y="7206"/>
                  </a:cubicBezTo>
                  <a:lnTo>
                    <a:pt x="7459" y="2965"/>
                  </a:lnTo>
                  <a:cubicBezTo>
                    <a:pt x="7283" y="2110"/>
                    <a:pt x="6822" y="1366"/>
                    <a:pt x="6152" y="826"/>
                  </a:cubicBezTo>
                  <a:cubicBezTo>
                    <a:pt x="6087" y="775"/>
                    <a:pt x="6022" y="725"/>
                    <a:pt x="5955" y="680"/>
                  </a:cubicBezTo>
                  <a:cubicBezTo>
                    <a:pt x="5926" y="658"/>
                    <a:pt x="5897" y="638"/>
                    <a:pt x="5868" y="621"/>
                  </a:cubicBezTo>
                  <a:cubicBezTo>
                    <a:pt x="5862" y="616"/>
                    <a:pt x="5858" y="614"/>
                    <a:pt x="5855" y="612"/>
                  </a:cubicBezTo>
                  <a:cubicBezTo>
                    <a:pt x="5784" y="564"/>
                    <a:pt x="5712" y="521"/>
                    <a:pt x="5640" y="479"/>
                  </a:cubicBezTo>
                  <a:cubicBezTo>
                    <a:pt x="5418" y="354"/>
                    <a:pt x="5184" y="253"/>
                    <a:pt x="4944" y="176"/>
                  </a:cubicBezTo>
                  <a:cubicBezTo>
                    <a:pt x="4918" y="167"/>
                    <a:pt x="4894" y="160"/>
                    <a:pt x="4868" y="153"/>
                  </a:cubicBezTo>
                  <a:cubicBezTo>
                    <a:pt x="4808" y="133"/>
                    <a:pt x="4746" y="118"/>
                    <a:pt x="4687" y="104"/>
                  </a:cubicBezTo>
                  <a:cubicBezTo>
                    <a:pt x="4648" y="94"/>
                    <a:pt x="4608" y="85"/>
                    <a:pt x="4570" y="78"/>
                  </a:cubicBezTo>
                  <a:cubicBezTo>
                    <a:pt x="4543" y="71"/>
                    <a:pt x="4515" y="65"/>
                    <a:pt x="4489" y="61"/>
                  </a:cubicBezTo>
                  <a:lnTo>
                    <a:pt x="4487" y="61"/>
                  </a:lnTo>
                  <a:cubicBezTo>
                    <a:pt x="4270" y="20"/>
                    <a:pt x="4049" y="0"/>
                    <a:pt x="3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39"/>
            <p:cNvSpPr/>
            <p:nvPr/>
          </p:nvSpPr>
          <p:spPr>
            <a:xfrm>
              <a:off x="6681214" y="2361156"/>
              <a:ext cx="18046" cy="16200"/>
            </a:xfrm>
            <a:custGeom>
              <a:rect b="b" l="l" r="r" t="t"/>
              <a:pathLst>
                <a:path extrusionOk="0" h="860" w="958">
                  <a:moveTo>
                    <a:pt x="508" y="0"/>
                  </a:moveTo>
                  <a:cubicBezTo>
                    <a:pt x="416" y="0"/>
                    <a:pt x="323" y="32"/>
                    <a:pt x="247" y="95"/>
                  </a:cubicBezTo>
                  <a:cubicBezTo>
                    <a:pt x="223" y="119"/>
                    <a:pt x="197" y="140"/>
                    <a:pt x="172" y="163"/>
                  </a:cubicBezTo>
                  <a:cubicBezTo>
                    <a:pt x="9" y="316"/>
                    <a:pt x="1" y="569"/>
                    <a:pt x="151" y="731"/>
                  </a:cubicBezTo>
                  <a:cubicBezTo>
                    <a:pt x="210" y="796"/>
                    <a:pt x="286" y="836"/>
                    <a:pt x="366" y="852"/>
                  </a:cubicBezTo>
                  <a:cubicBezTo>
                    <a:pt x="392" y="857"/>
                    <a:pt x="419" y="860"/>
                    <a:pt x="446" y="860"/>
                  </a:cubicBezTo>
                  <a:cubicBezTo>
                    <a:pt x="544" y="860"/>
                    <a:pt x="641" y="825"/>
                    <a:pt x="715" y="752"/>
                  </a:cubicBezTo>
                  <a:cubicBezTo>
                    <a:pt x="734" y="736"/>
                    <a:pt x="751" y="719"/>
                    <a:pt x="770" y="705"/>
                  </a:cubicBezTo>
                  <a:cubicBezTo>
                    <a:pt x="937" y="560"/>
                    <a:pt x="958" y="308"/>
                    <a:pt x="813" y="140"/>
                  </a:cubicBezTo>
                  <a:cubicBezTo>
                    <a:pt x="734" y="48"/>
                    <a:pt x="621" y="0"/>
                    <a:pt x="50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39"/>
            <p:cNvSpPr/>
            <p:nvPr/>
          </p:nvSpPr>
          <p:spPr>
            <a:xfrm>
              <a:off x="6667161" y="2379617"/>
              <a:ext cx="19478" cy="38523"/>
            </a:xfrm>
            <a:custGeom>
              <a:rect b="b" l="l" r="r" t="t"/>
              <a:pathLst>
                <a:path extrusionOk="0" h="2045" w="1034">
                  <a:moveTo>
                    <a:pt x="582" y="0"/>
                  </a:moveTo>
                  <a:cubicBezTo>
                    <a:pt x="418" y="0"/>
                    <a:pt x="265" y="100"/>
                    <a:pt x="205" y="263"/>
                  </a:cubicBezTo>
                  <a:cubicBezTo>
                    <a:pt x="36" y="731"/>
                    <a:pt x="0" y="1236"/>
                    <a:pt x="103" y="1727"/>
                  </a:cubicBezTo>
                  <a:cubicBezTo>
                    <a:pt x="135" y="1887"/>
                    <a:pt x="262" y="2007"/>
                    <a:pt x="415" y="2037"/>
                  </a:cubicBezTo>
                  <a:cubicBezTo>
                    <a:pt x="441" y="2042"/>
                    <a:pt x="468" y="2045"/>
                    <a:pt x="497" y="2045"/>
                  </a:cubicBezTo>
                  <a:cubicBezTo>
                    <a:pt x="523" y="2045"/>
                    <a:pt x="550" y="2043"/>
                    <a:pt x="578" y="2039"/>
                  </a:cubicBezTo>
                  <a:cubicBezTo>
                    <a:pt x="794" y="1992"/>
                    <a:pt x="933" y="1780"/>
                    <a:pt x="888" y="1564"/>
                  </a:cubicBezTo>
                  <a:cubicBezTo>
                    <a:pt x="816" y="1220"/>
                    <a:pt x="839" y="864"/>
                    <a:pt x="957" y="536"/>
                  </a:cubicBezTo>
                  <a:cubicBezTo>
                    <a:pt x="1034" y="328"/>
                    <a:pt x="926" y="99"/>
                    <a:pt x="718" y="23"/>
                  </a:cubicBezTo>
                  <a:cubicBezTo>
                    <a:pt x="673" y="8"/>
                    <a:pt x="627" y="0"/>
                    <a:pt x="5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39"/>
            <p:cNvSpPr/>
            <p:nvPr/>
          </p:nvSpPr>
          <p:spPr>
            <a:xfrm>
              <a:off x="6696529" y="2418295"/>
              <a:ext cx="13883" cy="12715"/>
            </a:xfrm>
            <a:custGeom>
              <a:rect b="b" l="l" r="r" t="t"/>
              <a:pathLst>
                <a:path extrusionOk="0" h="675" w="737">
                  <a:moveTo>
                    <a:pt x="370" y="1"/>
                  </a:moveTo>
                  <a:cubicBezTo>
                    <a:pt x="346" y="1"/>
                    <a:pt x="323" y="3"/>
                    <a:pt x="299" y="8"/>
                  </a:cubicBezTo>
                  <a:cubicBezTo>
                    <a:pt x="117" y="44"/>
                    <a:pt x="0" y="223"/>
                    <a:pt x="38" y="405"/>
                  </a:cubicBezTo>
                  <a:cubicBezTo>
                    <a:pt x="71" y="565"/>
                    <a:pt x="212" y="675"/>
                    <a:pt x="368" y="675"/>
                  </a:cubicBezTo>
                  <a:cubicBezTo>
                    <a:pt x="390" y="675"/>
                    <a:pt x="413" y="672"/>
                    <a:pt x="436" y="668"/>
                  </a:cubicBezTo>
                  <a:cubicBezTo>
                    <a:pt x="618" y="629"/>
                    <a:pt x="737" y="451"/>
                    <a:pt x="698" y="268"/>
                  </a:cubicBezTo>
                  <a:cubicBezTo>
                    <a:pt x="665" y="110"/>
                    <a:pt x="525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39"/>
            <p:cNvSpPr/>
            <p:nvPr/>
          </p:nvSpPr>
          <p:spPr>
            <a:xfrm>
              <a:off x="6734543" y="2410365"/>
              <a:ext cx="13883" cy="12715"/>
            </a:xfrm>
            <a:custGeom>
              <a:rect b="b" l="l" r="r" t="t"/>
              <a:pathLst>
                <a:path extrusionOk="0" h="675" w="737">
                  <a:moveTo>
                    <a:pt x="369" y="1"/>
                  </a:moveTo>
                  <a:cubicBezTo>
                    <a:pt x="346" y="1"/>
                    <a:pt x="324" y="3"/>
                    <a:pt x="301" y="8"/>
                  </a:cubicBezTo>
                  <a:cubicBezTo>
                    <a:pt x="119" y="45"/>
                    <a:pt x="0" y="224"/>
                    <a:pt x="39" y="406"/>
                  </a:cubicBezTo>
                  <a:cubicBezTo>
                    <a:pt x="72" y="565"/>
                    <a:pt x="213" y="674"/>
                    <a:pt x="369" y="674"/>
                  </a:cubicBezTo>
                  <a:cubicBezTo>
                    <a:pt x="392" y="674"/>
                    <a:pt x="415" y="672"/>
                    <a:pt x="438" y="667"/>
                  </a:cubicBezTo>
                  <a:cubicBezTo>
                    <a:pt x="620" y="630"/>
                    <a:pt x="737" y="451"/>
                    <a:pt x="699" y="269"/>
                  </a:cubicBezTo>
                  <a:cubicBezTo>
                    <a:pt x="666" y="110"/>
                    <a:pt x="525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39"/>
            <p:cNvSpPr/>
            <p:nvPr/>
          </p:nvSpPr>
          <p:spPr>
            <a:xfrm>
              <a:off x="6713200" y="2431670"/>
              <a:ext cx="25110" cy="10587"/>
            </a:xfrm>
            <a:custGeom>
              <a:rect b="b" l="l" r="r" t="t"/>
              <a:pathLst>
                <a:path extrusionOk="0" h="562" w="1333">
                  <a:moveTo>
                    <a:pt x="1165" y="1"/>
                  </a:moveTo>
                  <a:cubicBezTo>
                    <a:pt x="1130" y="1"/>
                    <a:pt x="1094" y="14"/>
                    <a:pt x="1066" y="40"/>
                  </a:cubicBezTo>
                  <a:cubicBezTo>
                    <a:pt x="906" y="186"/>
                    <a:pt x="700" y="263"/>
                    <a:pt x="490" y="263"/>
                  </a:cubicBezTo>
                  <a:cubicBezTo>
                    <a:pt x="398" y="263"/>
                    <a:pt x="305" y="248"/>
                    <a:pt x="215" y="218"/>
                  </a:cubicBezTo>
                  <a:cubicBezTo>
                    <a:pt x="200" y="212"/>
                    <a:pt x="184" y="210"/>
                    <a:pt x="168" y="210"/>
                  </a:cubicBezTo>
                  <a:cubicBezTo>
                    <a:pt x="105" y="210"/>
                    <a:pt x="47" y="249"/>
                    <a:pt x="26" y="311"/>
                  </a:cubicBezTo>
                  <a:cubicBezTo>
                    <a:pt x="0" y="388"/>
                    <a:pt x="42" y="473"/>
                    <a:pt x="120" y="500"/>
                  </a:cubicBezTo>
                  <a:cubicBezTo>
                    <a:pt x="241" y="542"/>
                    <a:pt x="367" y="561"/>
                    <a:pt x="491" y="561"/>
                  </a:cubicBezTo>
                  <a:cubicBezTo>
                    <a:pt x="772" y="561"/>
                    <a:pt x="1051" y="459"/>
                    <a:pt x="1268" y="259"/>
                  </a:cubicBezTo>
                  <a:cubicBezTo>
                    <a:pt x="1327" y="205"/>
                    <a:pt x="1333" y="111"/>
                    <a:pt x="1276" y="49"/>
                  </a:cubicBezTo>
                  <a:cubicBezTo>
                    <a:pt x="1246" y="17"/>
                    <a:pt x="1206" y="1"/>
                    <a:pt x="1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39"/>
            <p:cNvSpPr/>
            <p:nvPr/>
          </p:nvSpPr>
          <p:spPr>
            <a:xfrm>
              <a:off x="6790943" y="2298225"/>
              <a:ext cx="203087" cy="231494"/>
            </a:xfrm>
            <a:custGeom>
              <a:rect b="b" l="l" r="r" t="t"/>
              <a:pathLst>
                <a:path extrusionOk="0" h="12289" w="10781">
                  <a:moveTo>
                    <a:pt x="3908" y="0"/>
                  </a:moveTo>
                  <a:cubicBezTo>
                    <a:pt x="3678" y="0"/>
                    <a:pt x="3444" y="24"/>
                    <a:pt x="3209" y="73"/>
                  </a:cubicBezTo>
                  <a:cubicBezTo>
                    <a:pt x="1358" y="457"/>
                    <a:pt x="172" y="2268"/>
                    <a:pt x="556" y="4119"/>
                  </a:cubicBezTo>
                  <a:lnTo>
                    <a:pt x="1441" y="8363"/>
                  </a:lnTo>
                  <a:cubicBezTo>
                    <a:pt x="1561" y="8943"/>
                    <a:pt x="1514" y="9640"/>
                    <a:pt x="354" y="10776"/>
                  </a:cubicBezTo>
                  <a:cubicBezTo>
                    <a:pt x="6" y="11117"/>
                    <a:pt x="0" y="11674"/>
                    <a:pt x="341" y="12023"/>
                  </a:cubicBezTo>
                  <a:cubicBezTo>
                    <a:pt x="514" y="12200"/>
                    <a:pt x="743" y="12289"/>
                    <a:pt x="972" y="12289"/>
                  </a:cubicBezTo>
                  <a:cubicBezTo>
                    <a:pt x="1032" y="12289"/>
                    <a:pt x="1093" y="12282"/>
                    <a:pt x="1152" y="12270"/>
                  </a:cubicBezTo>
                  <a:cubicBezTo>
                    <a:pt x="1311" y="12235"/>
                    <a:pt x="1464" y="12159"/>
                    <a:pt x="1588" y="12035"/>
                  </a:cubicBezTo>
                  <a:cubicBezTo>
                    <a:pt x="2613" y="11033"/>
                    <a:pt x="3151" y="10062"/>
                    <a:pt x="3235" y="9050"/>
                  </a:cubicBezTo>
                  <a:lnTo>
                    <a:pt x="3235" y="9050"/>
                  </a:lnTo>
                  <a:cubicBezTo>
                    <a:pt x="3260" y="9572"/>
                    <a:pt x="3202" y="10054"/>
                    <a:pt x="3060" y="10555"/>
                  </a:cubicBezTo>
                  <a:cubicBezTo>
                    <a:pt x="2929" y="11024"/>
                    <a:pt x="3202" y="11512"/>
                    <a:pt x="3671" y="11644"/>
                  </a:cubicBezTo>
                  <a:cubicBezTo>
                    <a:pt x="3750" y="11666"/>
                    <a:pt x="3829" y="11677"/>
                    <a:pt x="3908" y="11677"/>
                  </a:cubicBezTo>
                  <a:cubicBezTo>
                    <a:pt x="3969" y="11677"/>
                    <a:pt x="4029" y="11671"/>
                    <a:pt x="4087" y="11658"/>
                  </a:cubicBezTo>
                  <a:cubicBezTo>
                    <a:pt x="4400" y="11593"/>
                    <a:pt x="4664" y="11361"/>
                    <a:pt x="4756" y="11034"/>
                  </a:cubicBezTo>
                  <a:cubicBezTo>
                    <a:pt x="4996" y="10181"/>
                    <a:pt x="5110" y="9601"/>
                    <a:pt x="5002" y="8683"/>
                  </a:cubicBezTo>
                  <a:lnTo>
                    <a:pt x="5002" y="8683"/>
                  </a:lnTo>
                  <a:cubicBezTo>
                    <a:pt x="5269" y="9569"/>
                    <a:pt x="5602" y="10056"/>
                    <a:pt x="6164" y="10741"/>
                  </a:cubicBezTo>
                  <a:cubicBezTo>
                    <a:pt x="6338" y="10955"/>
                    <a:pt x="6591" y="11066"/>
                    <a:pt x="6847" y="11066"/>
                  </a:cubicBezTo>
                  <a:cubicBezTo>
                    <a:pt x="6907" y="11066"/>
                    <a:pt x="6967" y="11060"/>
                    <a:pt x="7027" y="11047"/>
                  </a:cubicBezTo>
                  <a:cubicBezTo>
                    <a:pt x="7160" y="11019"/>
                    <a:pt x="7290" y="10958"/>
                    <a:pt x="7404" y="10867"/>
                  </a:cubicBezTo>
                  <a:cubicBezTo>
                    <a:pt x="7781" y="10558"/>
                    <a:pt x="7837" y="10002"/>
                    <a:pt x="7528" y="9626"/>
                  </a:cubicBezTo>
                  <a:cubicBezTo>
                    <a:pt x="7197" y="9221"/>
                    <a:pt x="6955" y="8803"/>
                    <a:pt x="6767" y="8313"/>
                  </a:cubicBezTo>
                  <a:lnTo>
                    <a:pt x="6767" y="8313"/>
                  </a:lnTo>
                  <a:cubicBezTo>
                    <a:pt x="7248" y="9208"/>
                    <a:pt x="8128" y="9881"/>
                    <a:pt x="9468" y="10394"/>
                  </a:cubicBezTo>
                  <a:cubicBezTo>
                    <a:pt x="9573" y="10433"/>
                    <a:pt x="9680" y="10451"/>
                    <a:pt x="9785" y="10451"/>
                  </a:cubicBezTo>
                  <a:cubicBezTo>
                    <a:pt x="9845" y="10451"/>
                    <a:pt x="9904" y="10445"/>
                    <a:pt x="9962" y="10434"/>
                  </a:cubicBezTo>
                  <a:cubicBezTo>
                    <a:pt x="10246" y="10373"/>
                    <a:pt x="10494" y="10176"/>
                    <a:pt x="10607" y="9885"/>
                  </a:cubicBezTo>
                  <a:cubicBezTo>
                    <a:pt x="10780" y="9431"/>
                    <a:pt x="10552" y="8920"/>
                    <a:pt x="10097" y="8746"/>
                  </a:cubicBezTo>
                  <a:cubicBezTo>
                    <a:pt x="8580" y="8168"/>
                    <a:pt x="8258" y="7548"/>
                    <a:pt x="8139" y="6967"/>
                  </a:cubicBezTo>
                  <a:lnTo>
                    <a:pt x="7254" y="2724"/>
                  </a:lnTo>
                  <a:cubicBezTo>
                    <a:pt x="6918" y="1110"/>
                    <a:pt x="5495" y="0"/>
                    <a:pt x="39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39"/>
            <p:cNvSpPr/>
            <p:nvPr/>
          </p:nvSpPr>
          <p:spPr>
            <a:xfrm>
              <a:off x="6786892" y="2292611"/>
              <a:ext cx="210584" cy="242721"/>
            </a:xfrm>
            <a:custGeom>
              <a:rect b="b" l="l" r="r" t="t"/>
              <a:pathLst>
                <a:path extrusionOk="0" h="12885" w="11179">
                  <a:moveTo>
                    <a:pt x="4134" y="586"/>
                  </a:moveTo>
                  <a:cubicBezTo>
                    <a:pt x="4312" y="586"/>
                    <a:pt x="4486" y="602"/>
                    <a:pt x="4658" y="630"/>
                  </a:cubicBezTo>
                  <a:cubicBezTo>
                    <a:pt x="4719" y="639"/>
                    <a:pt x="4781" y="653"/>
                    <a:pt x="4842" y="666"/>
                  </a:cubicBezTo>
                  <a:cubicBezTo>
                    <a:pt x="4921" y="684"/>
                    <a:pt x="4997" y="705"/>
                    <a:pt x="5074" y="731"/>
                  </a:cubicBezTo>
                  <a:cubicBezTo>
                    <a:pt x="5096" y="737"/>
                    <a:pt x="5117" y="744"/>
                    <a:pt x="5139" y="753"/>
                  </a:cubicBezTo>
                  <a:cubicBezTo>
                    <a:pt x="5214" y="776"/>
                    <a:pt x="5286" y="805"/>
                    <a:pt x="5358" y="838"/>
                  </a:cubicBezTo>
                  <a:cubicBezTo>
                    <a:pt x="5524" y="908"/>
                    <a:pt x="5686" y="994"/>
                    <a:pt x="5839" y="1095"/>
                  </a:cubicBezTo>
                  <a:cubicBezTo>
                    <a:pt x="5897" y="1134"/>
                    <a:pt x="5954" y="1175"/>
                    <a:pt x="6009" y="1216"/>
                  </a:cubicBezTo>
                  <a:cubicBezTo>
                    <a:pt x="6016" y="1222"/>
                    <a:pt x="6023" y="1227"/>
                    <a:pt x="6030" y="1232"/>
                  </a:cubicBezTo>
                  <a:lnTo>
                    <a:pt x="6030" y="1232"/>
                  </a:lnTo>
                  <a:cubicBezTo>
                    <a:pt x="6020" y="1234"/>
                    <a:pt x="6009" y="1235"/>
                    <a:pt x="5998" y="1235"/>
                  </a:cubicBezTo>
                  <a:cubicBezTo>
                    <a:pt x="6603" y="1690"/>
                    <a:pt x="7015" y="2341"/>
                    <a:pt x="7173" y="3090"/>
                  </a:cubicBezTo>
                  <a:lnTo>
                    <a:pt x="8058" y="7334"/>
                  </a:lnTo>
                  <a:cubicBezTo>
                    <a:pt x="8118" y="7630"/>
                    <a:pt x="8231" y="7947"/>
                    <a:pt x="8499" y="8265"/>
                  </a:cubicBezTo>
                  <a:cubicBezTo>
                    <a:pt x="8560" y="8337"/>
                    <a:pt x="8629" y="8411"/>
                    <a:pt x="8709" y="8479"/>
                  </a:cubicBezTo>
                  <a:cubicBezTo>
                    <a:pt x="8777" y="8544"/>
                    <a:pt x="8854" y="8607"/>
                    <a:pt x="8938" y="8669"/>
                  </a:cubicBezTo>
                  <a:cubicBezTo>
                    <a:pt x="9020" y="8731"/>
                    <a:pt x="9113" y="8793"/>
                    <a:pt x="9212" y="8857"/>
                  </a:cubicBezTo>
                  <a:cubicBezTo>
                    <a:pt x="9371" y="8954"/>
                    <a:pt x="9553" y="9052"/>
                    <a:pt x="9761" y="9146"/>
                  </a:cubicBezTo>
                  <a:cubicBezTo>
                    <a:pt x="9829" y="9177"/>
                    <a:pt x="9901" y="9208"/>
                    <a:pt x="9975" y="9239"/>
                  </a:cubicBezTo>
                  <a:cubicBezTo>
                    <a:pt x="10047" y="9270"/>
                    <a:pt x="10123" y="9300"/>
                    <a:pt x="10201" y="9329"/>
                  </a:cubicBezTo>
                  <a:cubicBezTo>
                    <a:pt x="10220" y="9338"/>
                    <a:pt x="10240" y="9345"/>
                    <a:pt x="10262" y="9356"/>
                  </a:cubicBezTo>
                  <a:cubicBezTo>
                    <a:pt x="10266" y="9350"/>
                    <a:pt x="10271" y="9344"/>
                    <a:pt x="10275" y="9338"/>
                  </a:cubicBezTo>
                  <a:lnTo>
                    <a:pt x="10275" y="9338"/>
                  </a:lnTo>
                  <a:cubicBezTo>
                    <a:pt x="10340" y="9372"/>
                    <a:pt x="10398" y="9417"/>
                    <a:pt x="10444" y="9473"/>
                  </a:cubicBezTo>
                  <a:cubicBezTo>
                    <a:pt x="10463" y="9493"/>
                    <a:pt x="10478" y="9517"/>
                    <a:pt x="10493" y="9540"/>
                  </a:cubicBezTo>
                  <a:cubicBezTo>
                    <a:pt x="10509" y="9564"/>
                    <a:pt x="10523" y="9590"/>
                    <a:pt x="10536" y="9618"/>
                  </a:cubicBezTo>
                  <a:cubicBezTo>
                    <a:pt x="10551" y="9651"/>
                    <a:pt x="10564" y="9684"/>
                    <a:pt x="10569" y="9719"/>
                  </a:cubicBezTo>
                  <a:cubicBezTo>
                    <a:pt x="10574" y="9734"/>
                    <a:pt x="10578" y="9749"/>
                    <a:pt x="10578" y="9766"/>
                  </a:cubicBezTo>
                  <a:cubicBezTo>
                    <a:pt x="10588" y="9877"/>
                    <a:pt x="10579" y="9978"/>
                    <a:pt x="10543" y="10077"/>
                  </a:cubicBezTo>
                  <a:cubicBezTo>
                    <a:pt x="10543" y="10078"/>
                    <a:pt x="10542" y="10078"/>
                    <a:pt x="10542" y="10078"/>
                  </a:cubicBezTo>
                  <a:cubicBezTo>
                    <a:pt x="10509" y="10165"/>
                    <a:pt x="10455" y="10240"/>
                    <a:pt x="10386" y="10302"/>
                  </a:cubicBezTo>
                  <a:cubicBezTo>
                    <a:pt x="10311" y="10368"/>
                    <a:pt x="10219" y="10417"/>
                    <a:pt x="10116" y="10439"/>
                  </a:cubicBezTo>
                  <a:cubicBezTo>
                    <a:pt x="10115" y="10439"/>
                    <a:pt x="10110" y="10440"/>
                    <a:pt x="10109" y="10440"/>
                  </a:cubicBezTo>
                  <a:cubicBezTo>
                    <a:pt x="10072" y="10448"/>
                    <a:pt x="10035" y="10451"/>
                    <a:pt x="9998" y="10451"/>
                  </a:cubicBezTo>
                  <a:cubicBezTo>
                    <a:pt x="9928" y="10451"/>
                    <a:pt x="9857" y="10438"/>
                    <a:pt x="9790" y="10411"/>
                  </a:cubicBezTo>
                  <a:cubicBezTo>
                    <a:pt x="9770" y="10404"/>
                    <a:pt x="9751" y="10397"/>
                    <a:pt x="9734" y="10390"/>
                  </a:cubicBezTo>
                  <a:cubicBezTo>
                    <a:pt x="9728" y="10388"/>
                    <a:pt x="9725" y="10387"/>
                    <a:pt x="9719" y="10384"/>
                  </a:cubicBezTo>
                  <a:cubicBezTo>
                    <a:pt x="9710" y="10383"/>
                    <a:pt x="9703" y="10380"/>
                    <a:pt x="9696" y="10375"/>
                  </a:cubicBezTo>
                  <a:cubicBezTo>
                    <a:pt x="9602" y="10338"/>
                    <a:pt x="9510" y="10300"/>
                    <a:pt x="9422" y="10261"/>
                  </a:cubicBezTo>
                  <a:cubicBezTo>
                    <a:pt x="9416" y="10260"/>
                    <a:pt x="9412" y="10258"/>
                    <a:pt x="9409" y="10257"/>
                  </a:cubicBezTo>
                  <a:cubicBezTo>
                    <a:pt x="9309" y="10214"/>
                    <a:pt x="9212" y="10168"/>
                    <a:pt x="9120" y="10123"/>
                  </a:cubicBezTo>
                  <a:cubicBezTo>
                    <a:pt x="9107" y="10117"/>
                    <a:pt x="9097" y="10110"/>
                    <a:pt x="9087" y="10107"/>
                  </a:cubicBezTo>
                  <a:cubicBezTo>
                    <a:pt x="9084" y="10105"/>
                    <a:pt x="9083" y="10103"/>
                    <a:pt x="9078" y="10103"/>
                  </a:cubicBezTo>
                  <a:cubicBezTo>
                    <a:pt x="9077" y="10101"/>
                    <a:pt x="9072" y="10100"/>
                    <a:pt x="9071" y="10098"/>
                  </a:cubicBezTo>
                  <a:cubicBezTo>
                    <a:pt x="8971" y="10049"/>
                    <a:pt x="8876" y="9999"/>
                    <a:pt x="8787" y="9947"/>
                  </a:cubicBezTo>
                  <a:cubicBezTo>
                    <a:pt x="8703" y="9899"/>
                    <a:pt x="8625" y="9854"/>
                    <a:pt x="8550" y="9804"/>
                  </a:cubicBezTo>
                  <a:cubicBezTo>
                    <a:pt x="8543" y="9798"/>
                    <a:pt x="8535" y="9795"/>
                    <a:pt x="8527" y="9789"/>
                  </a:cubicBezTo>
                  <a:cubicBezTo>
                    <a:pt x="8465" y="9749"/>
                    <a:pt x="8406" y="9710"/>
                    <a:pt x="8349" y="9670"/>
                  </a:cubicBezTo>
                  <a:cubicBezTo>
                    <a:pt x="8325" y="9652"/>
                    <a:pt x="8300" y="9636"/>
                    <a:pt x="8277" y="9618"/>
                  </a:cubicBezTo>
                  <a:cubicBezTo>
                    <a:pt x="8268" y="9612"/>
                    <a:pt x="8260" y="9605"/>
                    <a:pt x="8253" y="9597"/>
                  </a:cubicBezTo>
                  <a:cubicBezTo>
                    <a:pt x="8180" y="9544"/>
                    <a:pt x="8110" y="9489"/>
                    <a:pt x="8043" y="9431"/>
                  </a:cubicBezTo>
                  <a:cubicBezTo>
                    <a:pt x="8043" y="9431"/>
                    <a:pt x="8042" y="9431"/>
                    <a:pt x="8042" y="9431"/>
                  </a:cubicBezTo>
                  <a:lnTo>
                    <a:pt x="8042" y="9431"/>
                  </a:lnTo>
                  <a:cubicBezTo>
                    <a:pt x="8041" y="9431"/>
                    <a:pt x="8041" y="9430"/>
                    <a:pt x="8040" y="9430"/>
                  </a:cubicBezTo>
                  <a:cubicBezTo>
                    <a:pt x="8024" y="9415"/>
                    <a:pt x="8009" y="9401"/>
                    <a:pt x="7990" y="9387"/>
                  </a:cubicBezTo>
                  <a:cubicBezTo>
                    <a:pt x="7929" y="9333"/>
                    <a:pt x="7870" y="9278"/>
                    <a:pt x="7814" y="9221"/>
                  </a:cubicBezTo>
                  <a:lnTo>
                    <a:pt x="7788" y="9196"/>
                  </a:lnTo>
                  <a:cubicBezTo>
                    <a:pt x="7567" y="8969"/>
                    <a:pt x="7388" y="8728"/>
                    <a:pt x="7246" y="8467"/>
                  </a:cubicBezTo>
                  <a:cubicBezTo>
                    <a:pt x="7194" y="8367"/>
                    <a:pt x="7092" y="8310"/>
                    <a:pt x="6985" y="8310"/>
                  </a:cubicBezTo>
                  <a:cubicBezTo>
                    <a:pt x="6943" y="8310"/>
                    <a:pt x="6900" y="8319"/>
                    <a:pt x="6860" y="8337"/>
                  </a:cubicBezTo>
                  <a:cubicBezTo>
                    <a:pt x="6854" y="8340"/>
                    <a:pt x="6848" y="8343"/>
                    <a:pt x="6843" y="8345"/>
                  </a:cubicBezTo>
                  <a:lnTo>
                    <a:pt x="6843" y="8345"/>
                  </a:lnTo>
                  <a:cubicBezTo>
                    <a:pt x="6711" y="8415"/>
                    <a:pt x="6648" y="8574"/>
                    <a:pt x="6702" y="8715"/>
                  </a:cubicBezTo>
                  <a:cubicBezTo>
                    <a:pt x="6776" y="8910"/>
                    <a:pt x="6860" y="9094"/>
                    <a:pt x="6953" y="9271"/>
                  </a:cubicBezTo>
                  <a:cubicBezTo>
                    <a:pt x="7040" y="9437"/>
                    <a:pt x="7137" y="9596"/>
                    <a:pt x="7244" y="9752"/>
                  </a:cubicBezTo>
                  <a:cubicBezTo>
                    <a:pt x="7264" y="9782"/>
                    <a:pt x="7283" y="9811"/>
                    <a:pt x="7304" y="9841"/>
                  </a:cubicBezTo>
                  <a:cubicBezTo>
                    <a:pt x="7362" y="9924"/>
                    <a:pt x="7423" y="10003"/>
                    <a:pt x="7487" y="10082"/>
                  </a:cubicBezTo>
                  <a:cubicBezTo>
                    <a:pt x="7488" y="10082"/>
                    <a:pt x="7489" y="10081"/>
                    <a:pt x="7490" y="10080"/>
                  </a:cubicBezTo>
                  <a:lnTo>
                    <a:pt x="7490" y="10080"/>
                  </a:lnTo>
                  <a:cubicBezTo>
                    <a:pt x="7491" y="10082"/>
                    <a:pt x="7492" y="10085"/>
                    <a:pt x="7495" y="10087"/>
                  </a:cubicBezTo>
                  <a:cubicBezTo>
                    <a:pt x="7496" y="10088"/>
                    <a:pt x="7498" y="10092"/>
                    <a:pt x="7502" y="10095"/>
                  </a:cubicBezTo>
                  <a:cubicBezTo>
                    <a:pt x="7505" y="10101"/>
                    <a:pt x="7509" y="10105"/>
                    <a:pt x="7512" y="10111"/>
                  </a:cubicBezTo>
                  <a:cubicBezTo>
                    <a:pt x="7570" y="10183"/>
                    <a:pt x="7612" y="10266"/>
                    <a:pt x="7629" y="10354"/>
                  </a:cubicBezTo>
                  <a:cubicBezTo>
                    <a:pt x="7633" y="10368"/>
                    <a:pt x="7636" y="10381"/>
                    <a:pt x="7639" y="10396"/>
                  </a:cubicBezTo>
                  <a:cubicBezTo>
                    <a:pt x="7642" y="10422"/>
                    <a:pt x="7643" y="10446"/>
                    <a:pt x="7643" y="10472"/>
                  </a:cubicBezTo>
                  <a:cubicBezTo>
                    <a:pt x="7646" y="10492"/>
                    <a:pt x="7643" y="10515"/>
                    <a:pt x="7642" y="10537"/>
                  </a:cubicBezTo>
                  <a:cubicBezTo>
                    <a:pt x="7636" y="10590"/>
                    <a:pt x="7625" y="10642"/>
                    <a:pt x="7604" y="10693"/>
                  </a:cubicBezTo>
                  <a:cubicBezTo>
                    <a:pt x="7568" y="10785"/>
                    <a:pt x="7509" y="10866"/>
                    <a:pt x="7431" y="10930"/>
                  </a:cubicBezTo>
                  <a:cubicBezTo>
                    <a:pt x="7359" y="10987"/>
                    <a:pt x="7274" y="11029"/>
                    <a:pt x="7181" y="11048"/>
                  </a:cubicBezTo>
                  <a:cubicBezTo>
                    <a:pt x="7163" y="11054"/>
                    <a:pt x="7141" y="11055"/>
                    <a:pt x="7121" y="11058"/>
                  </a:cubicBezTo>
                  <a:cubicBezTo>
                    <a:pt x="7103" y="11060"/>
                    <a:pt x="7085" y="11061"/>
                    <a:pt x="7067" y="11061"/>
                  </a:cubicBezTo>
                  <a:cubicBezTo>
                    <a:pt x="6980" y="11061"/>
                    <a:pt x="6896" y="11041"/>
                    <a:pt x="6818" y="11005"/>
                  </a:cubicBezTo>
                  <a:cubicBezTo>
                    <a:pt x="6740" y="10969"/>
                    <a:pt x="6668" y="10915"/>
                    <a:pt x="6611" y="10846"/>
                  </a:cubicBezTo>
                  <a:cubicBezTo>
                    <a:pt x="6601" y="10834"/>
                    <a:pt x="6588" y="10820"/>
                    <a:pt x="6580" y="10807"/>
                  </a:cubicBezTo>
                  <a:cubicBezTo>
                    <a:pt x="6564" y="10788"/>
                    <a:pt x="6549" y="10772"/>
                    <a:pt x="6536" y="10755"/>
                  </a:cubicBezTo>
                  <a:cubicBezTo>
                    <a:pt x="6493" y="10699"/>
                    <a:pt x="6448" y="10644"/>
                    <a:pt x="6406" y="10592"/>
                  </a:cubicBezTo>
                  <a:cubicBezTo>
                    <a:pt x="6336" y="10500"/>
                    <a:pt x="6269" y="10411"/>
                    <a:pt x="6207" y="10326"/>
                  </a:cubicBezTo>
                  <a:cubicBezTo>
                    <a:pt x="6177" y="10287"/>
                    <a:pt x="6149" y="10245"/>
                    <a:pt x="6123" y="10207"/>
                  </a:cubicBezTo>
                  <a:cubicBezTo>
                    <a:pt x="6083" y="10146"/>
                    <a:pt x="6044" y="10087"/>
                    <a:pt x="6005" y="10028"/>
                  </a:cubicBezTo>
                  <a:cubicBezTo>
                    <a:pt x="5983" y="9994"/>
                    <a:pt x="5965" y="9961"/>
                    <a:pt x="5944" y="9928"/>
                  </a:cubicBezTo>
                  <a:cubicBezTo>
                    <a:pt x="5887" y="9831"/>
                    <a:pt x="5835" y="9730"/>
                    <a:pt x="5784" y="9626"/>
                  </a:cubicBezTo>
                  <a:cubicBezTo>
                    <a:pt x="5679" y="9408"/>
                    <a:pt x="5589" y="9173"/>
                    <a:pt x="5506" y="8893"/>
                  </a:cubicBezTo>
                  <a:cubicBezTo>
                    <a:pt x="5467" y="8764"/>
                    <a:pt x="5348" y="8680"/>
                    <a:pt x="5220" y="8680"/>
                  </a:cubicBezTo>
                  <a:cubicBezTo>
                    <a:pt x="5219" y="8680"/>
                    <a:pt x="5219" y="8680"/>
                    <a:pt x="5218" y="8680"/>
                  </a:cubicBezTo>
                  <a:lnTo>
                    <a:pt x="5218" y="8680"/>
                  </a:lnTo>
                  <a:cubicBezTo>
                    <a:pt x="5217" y="8680"/>
                    <a:pt x="5216" y="8680"/>
                    <a:pt x="5216" y="8680"/>
                  </a:cubicBezTo>
                  <a:cubicBezTo>
                    <a:pt x="5196" y="8680"/>
                    <a:pt x="5175" y="8682"/>
                    <a:pt x="5155" y="8687"/>
                  </a:cubicBezTo>
                  <a:cubicBezTo>
                    <a:pt x="5005" y="8717"/>
                    <a:pt x="4901" y="8860"/>
                    <a:pt x="4920" y="9016"/>
                  </a:cubicBezTo>
                  <a:cubicBezTo>
                    <a:pt x="4958" y="9364"/>
                    <a:pt x="4969" y="9658"/>
                    <a:pt x="4948" y="9944"/>
                  </a:cubicBezTo>
                  <a:cubicBezTo>
                    <a:pt x="4938" y="10058"/>
                    <a:pt x="4925" y="10173"/>
                    <a:pt x="4907" y="10289"/>
                  </a:cubicBezTo>
                  <a:cubicBezTo>
                    <a:pt x="4908" y="10288"/>
                    <a:pt x="4910" y="10287"/>
                    <a:pt x="4911" y="10286"/>
                  </a:cubicBezTo>
                  <a:lnTo>
                    <a:pt x="4911" y="10286"/>
                  </a:lnTo>
                  <a:cubicBezTo>
                    <a:pt x="4911" y="10287"/>
                    <a:pt x="4911" y="10288"/>
                    <a:pt x="4911" y="10289"/>
                  </a:cubicBezTo>
                  <a:cubicBezTo>
                    <a:pt x="4911" y="10295"/>
                    <a:pt x="4908" y="10302"/>
                    <a:pt x="4908" y="10309"/>
                  </a:cubicBezTo>
                  <a:cubicBezTo>
                    <a:pt x="4889" y="10427"/>
                    <a:pt x="4865" y="10549"/>
                    <a:pt x="4836" y="10677"/>
                  </a:cubicBezTo>
                  <a:lnTo>
                    <a:pt x="4836" y="10680"/>
                  </a:lnTo>
                  <a:cubicBezTo>
                    <a:pt x="4827" y="10716"/>
                    <a:pt x="4820" y="10752"/>
                    <a:pt x="4810" y="10787"/>
                  </a:cubicBezTo>
                  <a:cubicBezTo>
                    <a:pt x="4791" y="10866"/>
                    <a:pt x="4769" y="10946"/>
                    <a:pt x="4748" y="11031"/>
                  </a:cubicBezTo>
                  <a:cubicBezTo>
                    <a:pt x="4735" y="11077"/>
                    <a:pt x="4720" y="11126"/>
                    <a:pt x="4709" y="11177"/>
                  </a:cubicBezTo>
                  <a:cubicBezTo>
                    <a:pt x="4704" y="11191"/>
                    <a:pt x="4699" y="11207"/>
                    <a:pt x="4696" y="11221"/>
                  </a:cubicBezTo>
                  <a:cubicBezTo>
                    <a:pt x="4694" y="11231"/>
                    <a:pt x="4690" y="11240"/>
                    <a:pt x="4689" y="11249"/>
                  </a:cubicBezTo>
                  <a:cubicBezTo>
                    <a:pt x="4676" y="11292"/>
                    <a:pt x="4658" y="11335"/>
                    <a:pt x="4637" y="11373"/>
                  </a:cubicBezTo>
                  <a:cubicBezTo>
                    <a:pt x="4554" y="11520"/>
                    <a:pt x="4414" y="11625"/>
                    <a:pt x="4244" y="11660"/>
                  </a:cubicBezTo>
                  <a:cubicBezTo>
                    <a:pt x="4206" y="11669"/>
                    <a:pt x="4167" y="11673"/>
                    <a:pt x="4127" y="11673"/>
                  </a:cubicBezTo>
                  <a:cubicBezTo>
                    <a:pt x="4075" y="11673"/>
                    <a:pt x="4022" y="11665"/>
                    <a:pt x="3970" y="11651"/>
                  </a:cubicBezTo>
                  <a:cubicBezTo>
                    <a:pt x="3859" y="11618"/>
                    <a:pt x="3763" y="11558"/>
                    <a:pt x="3693" y="11477"/>
                  </a:cubicBezTo>
                  <a:cubicBezTo>
                    <a:pt x="3584" y="11354"/>
                    <a:pt x="3529" y="11188"/>
                    <a:pt x="3550" y="11016"/>
                  </a:cubicBezTo>
                  <a:cubicBezTo>
                    <a:pt x="3554" y="10989"/>
                    <a:pt x="3558" y="10960"/>
                    <a:pt x="3566" y="10931"/>
                  </a:cubicBezTo>
                  <a:cubicBezTo>
                    <a:pt x="3577" y="10892"/>
                    <a:pt x="3587" y="10852"/>
                    <a:pt x="3597" y="10814"/>
                  </a:cubicBezTo>
                  <a:cubicBezTo>
                    <a:pt x="3606" y="10784"/>
                    <a:pt x="3613" y="10754"/>
                    <a:pt x="3620" y="10722"/>
                  </a:cubicBezTo>
                  <a:cubicBezTo>
                    <a:pt x="3636" y="10661"/>
                    <a:pt x="3649" y="10599"/>
                    <a:pt x="3659" y="10539"/>
                  </a:cubicBezTo>
                  <a:cubicBezTo>
                    <a:pt x="3662" y="10533"/>
                    <a:pt x="3664" y="10526"/>
                    <a:pt x="3664" y="10518"/>
                  </a:cubicBezTo>
                  <a:cubicBezTo>
                    <a:pt x="3671" y="10488"/>
                    <a:pt x="3677" y="10459"/>
                    <a:pt x="3681" y="10429"/>
                  </a:cubicBezTo>
                  <a:cubicBezTo>
                    <a:pt x="3694" y="10363"/>
                    <a:pt x="3705" y="10299"/>
                    <a:pt x="3712" y="10235"/>
                  </a:cubicBezTo>
                  <a:lnTo>
                    <a:pt x="3712" y="10235"/>
                  </a:lnTo>
                  <a:cubicBezTo>
                    <a:pt x="3712" y="10235"/>
                    <a:pt x="3713" y="10235"/>
                    <a:pt x="3713" y="10235"/>
                  </a:cubicBezTo>
                  <a:cubicBezTo>
                    <a:pt x="3714" y="10232"/>
                    <a:pt x="3714" y="10230"/>
                    <a:pt x="3714" y="10225"/>
                  </a:cubicBezTo>
                  <a:cubicBezTo>
                    <a:pt x="3729" y="10124"/>
                    <a:pt x="3739" y="10023"/>
                    <a:pt x="3746" y="9922"/>
                  </a:cubicBezTo>
                  <a:cubicBezTo>
                    <a:pt x="3746" y="9919"/>
                    <a:pt x="3746" y="9916"/>
                    <a:pt x="3746" y="9912"/>
                  </a:cubicBezTo>
                  <a:lnTo>
                    <a:pt x="3746" y="9912"/>
                  </a:lnTo>
                  <a:cubicBezTo>
                    <a:pt x="3759" y="9721"/>
                    <a:pt x="3763" y="9528"/>
                    <a:pt x="3752" y="9329"/>
                  </a:cubicBezTo>
                  <a:cubicBezTo>
                    <a:pt x="3745" y="9173"/>
                    <a:pt x="3616" y="9047"/>
                    <a:pt x="3460" y="9044"/>
                  </a:cubicBezTo>
                  <a:lnTo>
                    <a:pt x="3454" y="9044"/>
                  </a:lnTo>
                  <a:cubicBezTo>
                    <a:pt x="3390" y="9044"/>
                    <a:pt x="3329" y="9065"/>
                    <a:pt x="3280" y="9100"/>
                  </a:cubicBezTo>
                  <a:lnTo>
                    <a:pt x="3280" y="9100"/>
                  </a:lnTo>
                  <a:cubicBezTo>
                    <a:pt x="3209" y="9149"/>
                    <a:pt x="3159" y="9229"/>
                    <a:pt x="3151" y="9322"/>
                  </a:cubicBezTo>
                  <a:cubicBezTo>
                    <a:pt x="3118" y="9709"/>
                    <a:pt x="3013" y="10091"/>
                    <a:pt x="2829" y="10475"/>
                  </a:cubicBezTo>
                  <a:cubicBezTo>
                    <a:pt x="2786" y="10567"/>
                    <a:pt x="2738" y="10658"/>
                    <a:pt x="2684" y="10754"/>
                  </a:cubicBezTo>
                  <a:cubicBezTo>
                    <a:pt x="2656" y="10800"/>
                    <a:pt x="2630" y="10845"/>
                    <a:pt x="2601" y="10892"/>
                  </a:cubicBezTo>
                  <a:cubicBezTo>
                    <a:pt x="2574" y="10935"/>
                    <a:pt x="2546" y="10979"/>
                    <a:pt x="2518" y="11022"/>
                  </a:cubicBezTo>
                  <a:lnTo>
                    <a:pt x="2464" y="11103"/>
                  </a:lnTo>
                  <a:cubicBezTo>
                    <a:pt x="2454" y="11117"/>
                    <a:pt x="2444" y="11132"/>
                    <a:pt x="2432" y="11146"/>
                  </a:cubicBezTo>
                  <a:cubicBezTo>
                    <a:pt x="2383" y="11214"/>
                    <a:pt x="2334" y="11283"/>
                    <a:pt x="2279" y="11351"/>
                  </a:cubicBezTo>
                  <a:cubicBezTo>
                    <a:pt x="2268" y="11364"/>
                    <a:pt x="2258" y="11379"/>
                    <a:pt x="2248" y="11392"/>
                  </a:cubicBezTo>
                  <a:cubicBezTo>
                    <a:pt x="2173" y="11485"/>
                    <a:pt x="2096" y="11579"/>
                    <a:pt x="2012" y="11673"/>
                  </a:cubicBezTo>
                  <a:cubicBezTo>
                    <a:pt x="2013" y="11673"/>
                    <a:pt x="2013" y="11673"/>
                    <a:pt x="2014" y="11673"/>
                  </a:cubicBezTo>
                  <a:lnTo>
                    <a:pt x="2014" y="11673"/>
                  </a:lnTo>
                  <a:cubicBezTo>
                    <a:pt x="2013" y="11673"/>
                    <a:pt x="2013" y="11674"/>
                    <a:pt x="2012" y="11675"/>
                  </a:cubicBezTo>
                  <a:cubicBezTo>
                    <a:pt x="2013" y="11675"/>
                    <a:pt x="2013" y="11674"/>
                    <a:pt x="2013" y="11674"/>
                  </a:cubicBezTo>
                  <a:lnTo>
                    <a:pt x="2013" y="11674"/>
                  </a:lnTo>
                  <a:cubicBezTo>
                    <a:pt x="1938" y="11759"/>
                    <a:pt x="1863" y="11842"/>
                    <a:pt x="1781" y="11927"/>
                  </a:cubicBezTo>
                  <a:lnTo>
                    <a:pt x="1744" y="11965"/>
                  </a:lnTo>
                  <a:cubicBezTo>
                    <a:pt x="1696" y="12014"/>
                    <a:pt x="1649" y="12064"/>
                    <a:pt x="1598" y="12113"/>
                  </a:cubicBezTo>
                  <a:cubicBezTo>
                    <a:pt x="1569" y="12141"/>
                    <a:pt x="1537" y="12165"/>
                    <a:pt x="1506" y="12186"/>
                  </a:cubicBezTo>
                  <a:cubicBezTo>
                    <a:pt x="1472" y="12209"/>
                    <a:pt x="1436" y="12227"/>
                    <a:pt x="1399" y="12239"/>
                  </a:cubicBezTo>
                  <a:cubicBezTo>
                    <a:pt x="1384" y="12245"/>
                    <a:pt x="1369" y="12252"/>
                    <a:pt x="1353" y="12256"/>
                  </a:cubicBezTo>
                  <a:lnTo>
                    <a:pt x="1309" y="12266"/>
                  </a:lnTo>
                  <a:cubicBezTo>
                    <a:pt x="1280" y="12272"/>
                    <a:pt x="1252" y="12275"/>
                    <a:pt x="1223" y="12278"/>
                  </a:cubicBezTo>
                  <a:cubicBezTo>
                    <a:pt x="1211" y="12279"/>
                    <a:pt x="1200" y="12279"/>
                    <a:pt x="1189" y="12279"/>
                  </a:cubicBezTo>
                  <a:cubicBezTo>
                    <a:pt x="1076" y="12279"/>
                    <a:pt x="968" y="12246"/>
                    <a:pt x="873" y="12186"/>
                  </a:cubicBezTo>
                  <a:cubicBezTo>
                    <a:pt x="837" y="12162"/>
                    <a:pt x="806" y="12135"/>
                    <a:pt x="775" y="12102"/>
                  </a:cubicBezTo>
                  <a:cubicBezTo>
                    <a:pt x="748" y="12073"/>
                    <a:pt x="722" y="12043"/>
                    <a:pt x="703" y="12011"/>
                  </a:cubicBezTo>
                  <a:cubicBezTo>
                    <a:pt x="689" y="11991"/>
                    <a:pt x="676" y="11969"/>
                    <a:pt x="667" y="11946"/>
                  </a:cubicBezTo>
                  <a:cubicBezTo>
                    <a:pt x="647" y="11908"/>
                    <a:pt x="632" y="11867"/>
                    <a:pt x="624" y="11825"/>
                  </a:cubicBezTo>
                  <a:cubicBezTo>
                    <a:pt x="614" y="11791"/>
                    <a:pt x="611" y="11758"/>
                    <a:pt x="609" y="11725"/>
                  </a:cubicBezTo>
                  <a:cubicBezTo>
                    <a:pt x="606" y="11714"/>
                    <a:pt x="606" y="11702"/>
                    <a:pt x="606" y="11689"/>
                  </a:cubicBezTo>
                  <a:cubicBezTo>
                    <a:pt x="609" y="11588"/>
                    <a:pt x="634" y="11491"/>
                    <a:pt x="683" y="11405"/>
                  </a:cubicBezTo>
                  <a:cubicBezTo>
                    <a:pt x="710" y="11358"/>
                    <a:pt x="742" y="11315"/>
                    <a:pt x="780" y="11278"/>
                  </a:cubicBezTo>
                  <a:cubicBezTo>
                    <a:pt x="944" y="11117"/>
                    <a:pt x="1088" y="10964"/>
                    <a:pt x="1213" y="10816"/>
                  </a:cubicBezTo>
                  <a:cubicBezTo>
                    <a:pt x="1227" y="10800"/>
                    <a:pt x="1240" y="10785"/>
                    <a:pt x="1253" y="10769"/>
                  </a:cubicBezTo>
                  <a:cubicBezTo>
                    <a:pt x="1305" y="10707"/>
                    <a:pt x="1354" y="10645"/>
                    <a:pt x="1399" y="10585"/>
                  </a:cubicBezTo>
                  <a:cubicBezTo>
                    <a:pt x="1425" y="10553"/>
                    <a:pt x="1448" y="10520"/>
                    <a:pt x="1471" y="10489"/>
                  </a:cubicBezTo>
                  <a:cubicBezTo>
                    <a:pt x="1507" y="10439"/>
                    <a:pt x="1542" y="10388"/>
                    <a:pt x="1572" y="10339"/>
                  </a:cubicBezTo>
                  <a:cubicBezTo>
                    <a:pt x="2054" y="9600"/>
                    <a:pt x="2047" y="9047"/>
                    <a:pt x="1953" y="8591"/>
                  </a:cubicBezTo>
                  <a:lnTo>
                    <a:pt x="1068" y="4347"/>
                  </a:lnTo>
                  <a:cubicBezTo>
                    <a:pt x="943" y="3744"/>
                    <a:pt x="996" y="3133"/>
                    <a:pt x="1218" y="2573"/>
                  </a:cubicBezTo>
                  <a:cubicBezTo>
                    <a:pt x="1262" y="2459"/>
                    <a:pt x="1314" y="2351"/>
                    <a:pt x="1371" y="2241"/>
                  </a:cubicBezTo>
                  <a:cubicBezTo>
                    <a:pt x="1412" y="2166"/>
                    <a:pt x="1457" y="2090"/>
                    <a:pt x="1504" y="2018"/>
                  </a:cubicBezTo>
                  <a:cubicBezTo>
                    <a:pt x="1509" y="2012"/>
                    <a:pt x="1513" y="2005"/>
                    <a:pt x="1516" y="2000"/>
                  </a:cubicBezTo>
                  <a:cubicBezTo>
                    <a:pt x="1559" y="1935"/>
                    <a:pt x="1605" y="1872"/>
                    <a:pt x="1651" y="1810"/>
                  </a:cubicBezTo>
                  <a:cubicBezTo>
                    <a:pt x="1670" y="1787"/>
                    <a:pt x="1688" y="1764"/>
                    <a:pt x="1706" y="1742"/>
                  </a:cubicBezTo>
                  <a:lnTo>
                    <a:pt x="1708" y="1742"/>
                  </a:lnTo>
                  <a:cubicBezTo>
                    <a:pt x="1778" y="1654"/>
                    <a:pt x="1854" y="1570"/>
                    <a:pt x="1933" y="1492"/>
                  </a:cubicBezTo>
                  <a:cubicBezTo>
                    <a:pt x="2007" y="1417"/>
                    <a:pt x="2084" y="1348"/>
                    <a:pt x="2164" y="1286"/>
                  </a:cubicBezTo>
                  <a:cubicBezTo>
                    <a:pt x="2184" y="1268"/>
                    <a:pt x="2201" y="1253"/>
                    <a:pt x="2222" y="1238"/>
                  </a:cubicBezTo>
                  <a:cubicBezTo>
                    <a:pt x="2320" y="1163"/>
                    <a:pt x="2422" y="1092"/>
                    <a:pt x="2529" y="1029"/>
                  </a:cubicBezTo>
                  <a:cubicBezTo>
                    <a:pt x="2548" y="1016"/>
                    <a:pt x="2568" y="1006"/>
                    <a:pt x="2588" y="994"/>
                  </a:cubicBezTo>
                  <a:cubicBezTo>
                    <a:pt x="2659" y="955"/>
                    <a:pt x="2731" y="918"/>
                    <a:pt x="2803" y="883"/>
                  </a:cubicBezTo>
                  <a:cubicBezTo>
                    <a:pt x="2913" y="831"/>
                    <a:pt x="3029" y="785"/>
                    <a:pt x="3144" y="747"/>
                  </a:cubicBezTo>
                  <a:cubicBezTo>
                    <a:pt x="3258" y="708"/>
                    <a:pt x="3374" y="677"/>
                    <a:pt x="3492" y="652"/>
                  </a:cubicBezTo>
                  <a:cubicBezTo>
                    <a:pt x="3505" y="651"/>
                    <a:pt x="3518" y="646"/>
                    <a:pt x="3529" y="645"/>
                  </a:cubicBezTo>
                  <a:cubicBezTo>
                    <a:pt x="3717" y="609"/>
                    <a:pt x="3903" y="589"/>
                    <a:pt x="4091" y="587"/>
                  </a:cubicBezTo>
                  <a:cubicBezTo>
                    <a:pt x="4105" y="586"/>
                    <a:pt x="4120" y="586"/>
                    <a:pt x="4134" y="586"/>
                  </a:cubicBezTo>
                  <a:close/>
                  <a:moveTo>
                    <a:pt x="4119" y="0"/>
                  </a:moveTo>
                  <a:cubicBezTo>
                    <a:pt x="3866" y="0"/>
                    <a:pt x="3612" y="26"/>
                    <a:pt x="3359" y="78"/>
                  </a:cubicBezTo>
                  <a:cubicBezTo>
                    <a:pt x="3138" y="125"/>
                    <a:pt x="2926" y="189"/>
                    <a:pt x="2724" y="271"/>
                  </a:cubicBezTo>
                  <a:cubicBezTo>
                    <a:pt x="2507" y="358"/>
                    <a:pt x="2301" y="464"/>
                    <a:pt x="2108" y="589"/>
                  </a:cubicBezTo>
                  <a:cubicBezTo>
                    <a:pt x="1920" y="710"/>
                    <a:pt x="1745" y="847"/>
                    <a:pt x="1585" y="997"/>
                  </a:cubicBezTo>
                  <a:lnTo>
                    <a:pt x="1584" y="997"/>
                  </a:lnTo>
                  <a:cubicBezTo>
                    <a:pt x="1548" y="1029"/>
                    <a:pt x="1513" y="1063"/>
                    <a:pt x="1480" y="1098"/>
                  </a:cubicBezTo>
                  <a:cubicBezTo>
                    <a:pt x="1439" y="1137"/>
                    <a:pt x="1397" y="1180"/>
                    <a:pt x="1361" y="1224"/>
                  </a:cubicBezTo>
                  <a:cubicBezTo>
                    <a:pt x="1328" y="1257"/>
                    <a:pt x="1298" y="1293"/>
                    <a:pt x="1269" y="1326"/>
                  </a:cubicBezTo>
                  <a:cubicBezTo>
                    <a:pt x="1192" y="1416"/>
                    <a:pt x="1123" y="1507"/>
                    <a:pt x="1058" y="1603"/>
                  </a:cubicBezTo>
                  <a:cubicBezTo>
                    <a:pt x="1024" y="1654"/>
                    <a:pt x="989" y="1704"/>
                    <a:pt x="957" y="1756"/>
                  </a:cubicBezTo>
                  <a:cubicBezTo>
                    <a:pt x="921" y="1814"/>
                    <a:pt x="885" y="1873"/>
                    <a:pt x="853" y="1935"/>
                  </a:cubicBezTo>
                  <a:cubicBezTo>
                    <a:pt x="834" y="1968"/>
                    <a:pt x="817" y="2003"/>
                    <a:pt x="800" y="2038"/>
                  </a:cubicBezTo>
                  <a:cubicBezTo>
                    <a:pt x="751" y="2133"/>
                    <a:pt x="706" y="2233"/>
                    <a:pt x="664" y="2332"/>
                  </a:cubicBezTo>
                  <a:cubicBezTo>
                    <a:pt x="398" y="2989"/>
                    <a:pt x="319" y="3730"/>
                    <a:pt x="474" y="4476"/>
                  </a:cubicBezTo>
                  <a:lnTo>
                    <a:pt x="1357" y="8720"/>
                  </a:lnTo>
                  <a:cubicBezTo>
                    <a:pt x="1423" y="9042"/>
                    <a:pt x="1428" y="9408"/>
                    <a:pt x="1133" y="9911"/>
                  </a:cubicBezTo>
                  <a:cubicBezTo>
                    <a:pt x="1083" y="9997"/>
                    <a:pt x="1024" y="10085"/>
                    <a:pt x="954" y="10179"/>
                  </a:cubicBezTo>
                  <a:cubicBezTo>
                    <a:pt x="899" y="10254"/>
                    <a:pt x="836" y="10334"/>
                    <a:pt x="767" y="10417"/>
                  </a:cubicBezTo>
                  <a:cubicBezTo>
                    <a:pt x="650" y="10556"/>
                    <a:pt x="513" y="10702"/>
                    <a:pt x="354" y="10858"/>
                  </a:cubicBezTo>
                  <a:cubicBezTo>
                    <a:pt x="238" y="10972"/>
                    <a:pt x="149" y="11103"/>
                    <a:pt x="88" y="11249"/>
                  </a:cubicBezTo>
                  <a:cubicBezTo>
                    <a:pt x="74" y="11285"/>
                    <a:pt x="62" y="11321"/>
                    <a:pt x="51" y="11357"/>
                  </a:cubicBezTo>
                  <a:cubicBezTo>
                    <a:pt x="33" y="11416"/>
                    <a:pt x="19" y="11478"/>
                    <a:pt x="12" y="11539"/>
                  </a:cubicBezTo>
                  <a:cubicBezTo>
                    <a:pt x="4" y="11588"/>
                    <a:pt x="0" y="11638"/>
                    <a:pt x="0" y="11689"/>
                  </a:cubicBezTo>
                  <a:lnTo>
                    <a:pt x="0" y="11725"/>
                  </a:lnTo>
                  <a:cubicBezTo>
                    <a:pt x="2" y="11760"/>
                    <a:pt x="4" y="11794"/>
                    <a:pt x="7" y="11826"/>
                  </a:cubicBezTo>
                  <a:cubicBezTo>
                    <a:pt x="9" y="11845"/>
                    <a:pt x="12" y="11862"/>
                    <a:pt x="13" y="11878"/>
                  </a:cubicBezTo>
                  <a:cubicBezTo>
                    <a:pt x="26" y="11962"/>
                    <a:pt x="48" y="12041"/>
                    <a:pt x="78" y="12119"/>
                  </a:cubicBezTo>
                  <a:cubicBezTo>
                    <a:pt x="108" y="12203"/>
                    <a:pt x="150" y="12282"/>
                    <a:pt x="202" y="12359"/>
                  </a:cubicBezTo>
                  <a:lnTo>
                    <a:pt x="218" y="12386"/>
                  </a:lnTo>
                  <a:cubicBezTo>
                    <a:pt x="254" y="12437"/>
                    <a:pt x="295" y="12483"/>
                    <a:pt x="338" y="12529"/>
                  </a:cubicBezTo>
                  <a:cubicBezTo>
                    <a:pt x="388" y="12581"/>
                    <a:pt x="445" y="12627"/>
                    <a:pt x="504" y="12669"/>
                  </a:cubicBezTo>
                  <a:cubicBezTo>
                    <a:pt x="702" y="12811"/>
                    <a:pt x="937" y="12884"/>
                    <a:pt x="1178" y="12884"/>
                  </a:cubicBezTo>
                  <a:cubicBezTo>
                    <a:pt x="1203" y="12884"/>
                    <a:pt x="1226" y="12883"/>
                    <a:pt x="1247" y="12883"/>
                  </a:cubicBezTo>
                  <a:cubicBezTo>
                    <a:pt x="1305" y="12878"/>
                    <a:pt x="1363" y="12871"/>
                    <a:pt x="1420" y="12858"/>
                  </a:cubicBezTo>
                  <a:cubicBezTo>
                    <a:pt x="1422" y="12858"/>
                    <a:pt x="1426" y="12857"/>
                    <a:pt x="1429" y="12857"/>
                  </a:cubicBezTo>
                  <a:cubicBezTo>
                    <a:pt x="1527" y="12837"/>
                    <a:pt x="1621" y="12803"/>
                    <a:pt x="1708" y="12757"/>
                  </a:cubicBezTo>
                  <a:cubicBezTo>
                    <a:pt x="1709" y="12757"/>
                    <a:pt x="1709" y="12757"/>
                    <a:pt x="1711" y="12756"/>
                  </a:cubicBezTo>
                  <a:lnTo>
                    <a:pt x="1712" y="12756"/>
                  </a:lnTo>
                  <a:cubicBezTo>
                    <a:pt x="1803" y="12711"/>
                    <a:pt x="1885" y="12653"/>
                    <a:pt x="1962" y="12587"/>
                  </a:cubicBezTo>
                  <a:cubicBezTo>
                    <a:pt x="1975" y="12575"/>
                    <a:pt x="1986" y="12562"/>
                    <a:pt x="1998" y="12554"/>
                  </a:cubicBezTo>
                  <a:lnTo>
                    <a:pt x="2005" y="12546"/>
                  </a:lnTo>
                  <a:cubicBezTo>
                    <a:pt x="2206" y="12350"/>
                    <a:pt x="2389" y="12152"/>
                    <a:pt x="2554" y="11959"/>
                  </a:cubicBezTo>
                  <a:cubicBezTo>
                    <a:pt x="2621" y="11877"/>
                    <a:pt x="2686" y="11796"/>
                    <a:pt x="2750" y="11715"/>
                  </a:cubicBezTo>
                  <a:lnTo>
                    <a:pt x="2750" y="11714"/>
                  </a:lnTo>
                  <a:cubicBezTo>
                    <a:pt x="2759" y="11702"/>
                    <a:pt x="2766" y="11692"/>
                    <a:pt x="2777" y="11680"/>
                  </a:cubicBezTo>
                  <a:cubicBezTo>
                    <a:pt x="2800" y="11647"/>
                    <a:pt x="2824" y="11615"/>
                    <a:pt x="2850" y="11584"/>
                  </a:cubicBezTo>
                  <a:cubicBezTo>
                    <a:pt x="2880" y="11543"/>
                    <a:pt x="2909" y="11501"/>
                    <a:pt x="2936" y="11462"/>
                  </a:cubicBezTo>
                  <a:cubicBezTo>
                    <a:pt x="2952" y="11442"/>
                    <a:pt x="2966" y="11422"/>
                    <a:pt x="2979" y="11400"/>
                  </a:cubicBezTo>
                  <a:cubicBezTo>
                    <a:pt x="2985" y="11422"/>
                    <a:pt x="2992" y="11442"/>
                    <a:pt x="3000" y="11462"/>
                  </a:cubicBezTo>
                  <a:cubicBezTo>
                    <a:pt x="3016" y="11514"/>
                    <a:pt x="3037" y="11565"/>
                    <a:pt x="3065" y="11615"/>
                  </a:cubicBezTo>
                  <a:cubicBezTo>
                    <a:pt x="3066" y="11621"/>
                    <a:pt x="3069" y="11628"/>
                    <a:pt x="3073" y="11631"/>
                  </a:cubicBezTo>
                  <a:cubicBezTo>
                    <a:pt x="3130" y="11742"/>
                    <a:pt x="3203" y="11841"/>
                    <a:pt x="3291" y="11927"/>
                  </a:cubicBezTo>
                  <a:cubicBezTo>
                    <a:pt x="3339" y="11975"/>
                    <a:pt x="3389" y="12018"/>
                    <a:pt x="3444" y="12056"/>
                  </a:cubicBezTo>
                  <a:cubicBezTo>
                    <a:pt x="3551" y="12129"/>
                    <a:pt x="3671" y="12187"/>
                    <a:pt x="3804" y="12226"/>
                  </a:cubicBezTo>
                  <a:cubicBezTo>
                    <a:pt x="3909" y="12255"/>
                    <a:pt x="4018" y="12270"/>
                    <a:pt x="4125" y="12270"/>
                  </a:cubicBezTo>
                  <a:cubicBezTo>
                    <a:pt x="4204" y="12270"/>
                    <a:pt x="4284" y="12261"/>
                    <a:pt x="4361" y="12245"/>
                  </a:cubicBezTo>
                  <a:cubicBezTo>
                    <a:pt x="4577" y="12201"/>
                    <a:pt x="4772" y="12099"/>
                    <a:pt x="4928" y="11953"/>
                  </a:cubicBezTo>
                  <a:cubicBezTo>
                    <a:pt x="5013" y="11874"/>
                    <a:pt x="5086" y="11783"/>
                    <a:pt x="5145" y="11682"/>
                  </a:cubicBezTo>
                  <a:lnTo>
                    <a:pt x="5145" y="11680"/>
                  </a:lnTo>
                  <a:cubicBezTo>
                    <a:pt x="5195" y="11595"/>
                    <a:pt x="5233" y="11504"/>
                    <a:pt x="5260" y="11407"/>
                  </a:cubicBezTo>
                  <a:cubicBezTo>
                    <a:pt x="5270" y="11371"/>
                    <a:pt x="5280" y="11335"/>
                    <a:pt x="5290" y="11302"/>
                  </a:cubicBezTo>
                  <a:cubicBezTo>
                    <a:pt x="5314" y="11216"/>
                    <a:pt x="5335" y="11133"/>
                    <a:pt x="5355" y="11052"/>
                  </a:cubicBezTo>
                  <a:cubicBezTo>
                    <a:pt x="5390" y="10921"/>
                    <a:pt x="5420" y="10794"/>
                    <a:pt x="5446" y="10670"/>
                  </a:cubicBezTo>
                  <a:cubicBezTo>
                    <a:pt x="5462" y="10598"/>
                    <a:pt x="5475" y="10527"/>
                    <a:pt x="5485" y="10458"/>
                  </a:cubicBezTo>
                  <a:cubicBezTo>
                    <a:pt x="5493" y="10422"/>
                    <a:pt x="5498" y="10385"/>
                    <a:pt x="5504" y="10351"/>
                  </a:cubicBezTo>
                  <a:cubicBezTo>
                    <a:pt x="5536" y="10403"/>
                    <a:pt x="5571" y="10453"/>
                    <a:pt x="5607" y="10505"/>
                  </a:cubicBezTo>
                  <a:cubicBezTo>
                    <a:pt x="5622" y="10533"/>
                    <a:pt x="5643" y="10559"/>
                    <a:pt x="5660" y="10585"/>
                  </a:cubicBezTo>
                  <a:cubicBezTo>
                    <a:pt x="5737" y="10692"/>
                    <a:pt x="5816" y="10800"/>
                    <a:pt x="5901" y="10912"/>
                  </a:cubicBezTo>
                  <a:cubicBezTo>
                    <a:pt x="5978" y="11011"/>
                    <a:pt x="6060" y="11114"/>
                    <a:pt x="6148" y="11223"/>
                  </a:cubicBezTo>
                  <a:cubicBezTo>
                    <a:pt x="6213" y="11302"/>
                    <a:pt x="6286" y="11371"/>
                    <a:pt x="6366" y="11429"/>
                  </a:cubicBezTo>
                  <a:cubicBezTo>
                    <a:pt x="6451" y="11491"/>
                    <a:pt x="6543" y="11542"/>
                    <a:pt x="6640" y="11579"/>
                  </a:cubicBezTo>
                  <a:cubicBezTo>
                    <a:pt x="6733" y="11615"/>
                    <a:pt x="6832" y="11641"/>
                    <a:pt x="6930" y="11651"/>
                  </a:cubicBezTo>
                  <a:cubicBezTo>
                    <a:pt x="6974" y="11656"/>
                    <a:pt x="7019" y="11659"/>
                    <a:pt x="7063" y="11659"/>
                  </a:cubicBezTo>
                  <a:cubicBezTo>
                    <a:pt x="7143" y="11659"/>
                    <a:pt x="7223" y="11651"/>
                    <a:pt x="7303" y="11634"/>
                  </a:cubicBezTo>
                  <a:cubicBezTo>
                    <a:pt x="7486" y="11594"/>
                    <a:pt x="7662" y="11511"/>
                    <a:pt x="7808" y="11392"/>
                  </a:cubicBezTo>
                  <a:cubicBezTo>
                    <a:pt x="8016" y="11224"/>
                    <a:pt x="8156" y="10995"/>
                    <a:pt x="8212" y="10739"/>
                  </a:cubicBezTo>
                  <a:cubicBezTo>
                    <a:pt x="8225" y="10692"/>
                    <a:pt x="8232" y="10645"/>
                    <a:pt x="8235" y="10596"/>
                  </a:cubicBezTo>
                  <a:cubicBezTo>
                    <a:pt x="8237" y="10566"/>
                    <a:pt x="8241" y="10537"/>
                    <a:pt x="8241" y="10505"/>
                  </a:cubicBezTo>
                  <a:cubicBezTo>
                    <a:pt x="8242" y="10479"/>
                    <a:pt x="8242" y="10452"/>
                    <a:pt x="8241" y="10426"/>
                  </a:cubicBezTo>
                  <a:cubicBezTo>
                    <a:pt x="8240" y="10390"/>
                    <a:pt x="8237" y="10357"/>
                    <a:pt x="8232" y="10322"/>
                  </a:cubicBezTo>
                  <a:cubicBezTo>
                    <a:pt x="8232" y="10316"/>
                    <a:pt x="8232" y="10312"/>
                    <a:pt x="8229" y="10308"/>
                  </a:cubicBezTo>
                  <a:lnTo>
                    <a:pt x="8229" y="10308"/>
                  </a:lnTo>
                  <a:lnTo>
                    <a:pt x="8247" y="10318"/>
                  </a:lnTo>
                  <a:cubicBezTo>
                    <a:pt x="8283" y="10341"/>
                    <a:pt x="8322" y="10365"/>
                    <a:pt x="8359" y="10388"/>
                  </a:cubicBezTo>
                  <a:cubicBezTo>
                    <a:pt x="8456" y="10446"/>
                    <a:pt x="8557" y="10502"/>
                    <a:pt x="8660" y="10556"/>
                  </a:cubicBezTo>
                  <a:cubicBezTo>
                    <a:pt x="8764" y="10612"/>
                    <a:pt x="8872" y="10666"/>
                    <a:pt x="8984" y="10718"/>
                  </a:cubicBezTo>
                  <a:cubicBezTo>
                    <a:pt x="8993" y="10722"/>
                    <a:pt x="9005" y="10726"/>
                    <a:pt x="9013" y="10732"/>
                  </a:cubicBezTo>
                  <a:cubicBezTo>
                    <a:pt x="9103" y="10772"/>
                    <a:pt x="9194" y="10814"/>
                    <a:pt x="9288" y="10852"/>
                  </a:cubicBezTo>
                  <a:cubicBezTo>
                    <a:pt x="9381" y="10889"/>
                    <a:pt x="9477" y="10930"/>
                    <a:pt x="9576" y="10967"/>
                  </a:cubicBezTo>
                  <a:cubicBezTo>
                    <a:pt x="9711" y="11018"/>
                    <a:pt x="9854" y="11045"/>
                    <a:pt x="9997" y="11045"/>
                  </a:cubicBezTo>
                  <a:cubicBezTo>
                    <a:pt x="10036" y="11045"/>
                    <a:pt x="10075" y="11043"/>
                    <a:pt x="10113" y="11039"/>
                  </a:cubicBezTo>
                  <a:cubicBezTo>
                    <a:pt x="10154" y="11037"/>
                    <a:pt x="10197" y="11031"/>
                    <a:pt x="10239" y="11022"/>
                  </a:cubicBezTo>
                  <a:cubicBezTo>
                    <a:pt x="10268" y="11016"/>
                    <a:pt x="10294" y="11009"/>
                    <a:pt x="10321" y="11002"/>
                  </a:cubicBezTo>
                  <a:cubicBezTo>
                    <a:pt x="10350" y="10993"/>
                    <a:pt x="10377" y="10985"/>
                    <a:pt x="10406" y="10973"/>
                  </a:cubicBezTo>
                  <a:cubicBezTo>
                    <a:pt x="10506" y="10937"/>
                    <a:pt x="10597" y="10888"/>
                    <a:pt x="10680" y="10827"/>
                  </a:cubicBezTo>
                  <a:cubicBezTo>
                    <a:pt x="10766" y="10768"/>
                    <a:pt x="10841" y="10696"/>
                    <a:pt x="10907" y="10616"/>
                  </a:cubicBezTo>
                  <a:cubicBezTo>
                    <a:pt x="10989" y="10518"/>
                    <a:pt x="11054" y="10407"/>
                    <a:pt x="11099" y="10286"/>
                  </a:cubicBezTo>
                  <a:cubicBezTo>
                    <a:pt x="11137" y="10186"/>
                    <a:pt x="11163" y="10082"/>
                    <a:pt x="11171" y="9977"/>
                  </a:cubicBezTo>
                  <a:cubicBezTo>
                    <a:pt x="11174" y="9950"/>
                    <a:pt x="11177" y="9921"/>
                    <a:pt x="11177" y="9895"/>
                  </a:cubicBezTo>
                  <a:cubicBezTo>
                    <a:pt x="11179" y="9876"/>
                    <a:pt x="11179" y="9860"/>
                    <a:pt x="11179" y="9841"/>
                  </a:cubicBezTo>
                  <a:cubicBezTo>
                    <a:pt x="11177" y="9781"/>
                    <a:pt x="11170" y="9717"/>
                    <a:pt x="11158" y="9654"/>
                  </a:cubicBezTo>
                  <a:cubicBezTo>
                    <a:pt x="11155" y="9631"/>
                    <a:pt x="11150" y="9607"/>
                    <a:pt x="11142" y="9583"/>
                  </a:cubicBezTo>
                  <a:cubicBezTo>
                    <a:pt x="11127" y="9517"/>
                    <a:pt x="11103" y="9450"/>
                    <a:pt x="11075" y="9385"/>
                  </a:cubicBezTo>
                  <a:cubicBezTo>
                    <a:pt x="11072" y="9379"/>
                    <a:pt x="11069" y="9372"/>
                    <a:pt x="11064" y="9366"/>
                  </a:cubicBezTo>
                  <a:cubicBezTo>
                    <a:pt x="11057" y="9351"/>
                    <a:pt x="11050" y="9336"/>
                    <a:pt x="11041" y="9320"/>
                  </a:cubicBezTo>
                  <a:cubicBezTo>
                    <a:pt x="11005" y="9248"/>
                    <a:pt x="10961" y="9182"/>
                    <a:pt x="10910" y="9120"/>
                  </a:cubicBezTo>
                  <a:cubicBezTo>
                    <a:pt x="10825" y="9013"/>
                    <a:pt x="10722" y="8925"/>
                    <a:pt x="10603" y="8855"/>
                  </a:cubicBezTo>
                  <a:cubicBezTo>
                    <a:pt x="10545" y="8819"/>
                    <a:pt x="10483" y="8788"/>
                    <a:pt x="10415" y="8763"/>
                  </a:cubicBezTo>
                  <a:cubicBezTo>
                    <a:pt x="10385" y="8751"/>
                    <a:pt x="10357" y="8740"/>
                    <a:pt x="10328" y="8728"/>
                  </a:cubicBezTo>
                  <a:cubicBezTo>
                    <a:pt x="9871" y="8548"/>
                    <a:pt x="9539" y="8366"/>
                    <a:pt x="9296" y="8186"/>
                  </a:cubicBezTo>
                  <a:cubicBezTo>
                    <a:pt x="9210" y="8121"/>
                    <a:pt x="9135" y="8057"/>
                    <a:pt x="9070" y="7992"/>
                  </a:cubicBezTo>
                  <a:cubicBezTo>
                    <a:pt x="9062" y="7985"/>
                    <a:pt x="9055" y="7979"/>
                    <a:pt x="9049" y="7972"/>
                  </a:cubicBezTo>
                  <a:cubicBezTo>
                    <a:pt x="8976" y="7897"/>
                    <a:pt x="8917" y="7823"/>
                    <a:pt x="8866" y="7751"/>
                  </a:cubicBezTo>
                  <a:cubicBezTo>
                    <a:pt x="8739" y="7565"/>
                    <a:pt x="8680" y="7380"/>
                    <a:pt x="8644" y="7204"/>
                  </a:cubicBezTo>
                  <a:lnTo>
                    <a:pt x="7759" y="2960"/>
                  </a:lnTo>
                  <a:cubicBezTo>
                    <a:pt x="7590" y="2146"/>
                    <a:pt x="7163" y="1426"/>
                    <a:pt x="6542" y="897"/>
                  </a:cubicBezTo>
                  <a:cubicBezTo>
                    <a:pt x="6465" y="832"/>
                    <a:pt x="6388" y="769"/>
                    <a:pt x="6307" y="711"/>
                  </a:cubicBezTo>
                  <a:cubicBezTo>
                    <a:pt x="6258" y="675"/>
                    <a:pt x="6207" y="642"/>
                    <a:pt x="6157" y="609"/>
                  </a:cubicBezTo>
                  <a:cubicBezTo>
                    <a:pt x="6125" y="587"/>
                    <a:pt x="6092" y="567"/>
                    <a:pt x="6058" y="548"/>
                  </a:cubicBezTo>
                  <a:cubicBezTo>
                    <a:pt x="5946" y="479"/>
                    <a:pt x="5829" y="415"/>
                    <a:pt x="5712" y="360"/>
                  </a:cubicBezTo>
                  <a:cubicBezTo>
                    <a:pt x="5634" y="324"/>
                    <a:pt x="5556" y="288"/>
                    <a:pt x="5475" y="257"/>
                  </a:cubicBezTo>
                  <a:lnTo>
                    <a:pt x="5389" y="225"/>
                  </a:lnTo>
                  <a:cubicBezTo>
                    <a:pt x="5322" y="199"/>
                    <a:pt x="5254" y="177"/>
                    <a:pt x="5188" y="158"/>
                  </a:cubicBezTo>
                  <a:cubicBezTo>
                    <a:pt x="5152" y="145"/>
                    <a:pt x="5116" y="135"/>
                    <a:pt x="5078" y="127"/>
                  </a:cubicBezTo>
                  <a:cubicBezTo>
                    <a:pt x="4979" y="99"/>
                    <a:pt x="4876" y="76"/>
                    <a:pt x="4775" y="59"/>
                  </a:cubicBezTo>
                  <a:cubicBezTo>
                    <a:pt x="4559" y="20"/>
                    <a:pt x="4340" y="0"/>
                    <a:pt x="4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39"/>
            <p:cNvSpPr/>
            <p:nvPr/>
          </p:nvSpPr>
          <p:spPr>
            <a:xfrm>
              <a:off x="6826866" y="2320467"/>
              <a:ext cx="18009" cy="16181"/>
            </a:xfrm>
            <a:custGeom>
              <a:rect b="b" l="l" r="r" t="t"/>
              <a:pathLst>
                <a:path extrusionOk="0" h="859" w="956">
                  <a:moveTo>
                    <a:pt x="507" y="1"/>
                  </a:moveTo>
                  <a:cubicBezTo>
                    <a:pt x="415" y="1"/>
                    <a:pt x="323" y="32"/>
                    <a:pt x="248" y="96"/>
                  </a:cubicBezTo>
                  <a:cubicBezTo>
                    <a:pt x="222" y="119"/>
                    <a:pt x="198" y="141"/>
                    <a:pt x="172" y="164"/>
                  </a:cubicBezTo>
                  <a:cubicBezTo>
                    <a:pt x="10" y="314"/>
                    <a:pt x="0" y="567"/>
                    <a:pt x="150" y="730"/>
                  </a:cubicBezTo>
                  <a:cubicBezTo>
                    <a:pt x="209" y="795"/>
                    <a:pt x="286" y="834"/>
                    <a:pt x="365" y="850"/>
                  </a:cubicBezTo>
                  <a:cubicBezTo>
                    <a:pt x="392" y="855"/>
                    <a:pt x="419" y="858"/>
                    <a:pt x="446" y="858"/>
                  </a:cubicBezTo>
                  <a:cubicBezTo>
                    <a:pt x="543" y="858"/>
                    <a:pt x="639" y="823"/>
                    <a:pt x="715" y="753"/>
                  </a:cubicBezTo>
                  <a:cubicBezTo>
                    <a:pt x="732" y="737"/>
                    <a:pt x="749" y="720"/>
                    <a:pt x="768" y="705"/>
                  </a:cubicBezTo>
                  <a:cubicBezTo>
                    <a:pt x="935" y="561"/>
                    <a:pt x="956" y="308"/>
                    <a:pt x="813" y="141"/>
                  </a:cubicBezTo>
                  <a:cubicBezTo>
                    <a:pt x="733" y="48"/>
                    <a:pt x="620" y="1"/>
                    <a:pt x="5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39"/>
            <p:cNvSpPr/>
            <p:nvPr/>
          </p:nvSpPr>
          <p:spPr>
            <a:xfrm>
              <a:off x="6812775" y="2338871"/>
              <a:ext cx="19459" cy="38560"/>
            </a:xfrm>
            <a:custGeom>
              <a:rect b="b" l="l" r="r" t="t"/>
              <a:pathLst>
                <a:path extrusionOk="0" h="2047" w="1033">
                  <a:moveTo>
                    <a:pt x="581" y="1"/>
                  </a:moveTo>
                  <a:cubicBezTo>
                    <a:pt x="416" y="1"/>
                    <a:pt x="263" y="102"/>
                    <a:pt x="204" y="265"/>
                  </a:cubicBezTo>
                  <a:cubicBezTo>
                    <a:pt x="36" y="731"/>
                    <a:pt x="0" y="1237"/>
                    <a:pt x="103" y="1727"/>
                  </a:cubicBezTo>
                  <a:cubicBezTo>
                    <a:pt x="135" y="1889"/>
                    <a:pt x="263" y="2007"/>
                    <a:pt x="415" y="2038"/>
                  </a:cubicBezTo>
                  <a:cubicBezTo>
                    <a:pt x="441" y="2044"/>
                    <a:pt x="467" y="2046"/>
                    <a:pt x="494" y="2046"/>
                  </a:cubicBezTo>
                  <a:cubicBezTo>
                    <a:pt x="521" y="2046"/>
                    <a:pt x="548" y="2044"/>
                    <a:pt x="575" y="2038"/>
                  </a:cubicBezTo>
                  <a:cubicBezTo>
                    <a:pt x="791" y="1993"/>
                    <a:pt x="931" y="1782"/>
                    <a:pt x="885" y="1566"/>
                  </a:cubicBezTo>
                  <a:cubicBezTo>
                    <a:pt x="813" y="1221"/>
                    <a:pt x="839" y="866"/>
                    <a:pt x="956" y="537"/>
                  </a:cubicBezTo>
                  <a:cubicBezTo>
                    <a:pt x="1032" y="330"/>
                    <a:pt x="924" y="101"/>
                    <a:pt x="716" y="24"/>
                  </a:cubicBezTo>
                  <a:cubicBezTo>
                    <a:pt x="671" y="8"/>
                    <a:pt x="626" y="1"/>
                    <a:pt x="5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39"/>
            <p:cNvSpPr/>
            <p:nvPr/>
          </p:nvSpPr>
          <p:spPr>
            <a:xfrm>
              <a:off x="6842162" y="2377587"/>
              <a:ext cx="13883" cy="12696"/>
            </a:xfrm>
            <a:custGeom>
              <a:rect b="b" l="l" r="r" t="t"/>
              <a:pathLst>
                <a:path extrusionOk="0" h="674" w="737">
                  <a:moveTo>
                    <a:pt x="371" y="0"/>
                  </a:moveTo>
                  <a:cubicBezTo>
                    <a:pt x="347" y="0"/>
                    <a:pt x="323" y="3"/>
                    <a:pt x="298" y="8"/>
                  </a:cubicBezTo>
                  <a:cubicBezTo>
                    <a:pt x="116" y="44"/>
                    <a:pt x="1" y="223"/>
                    <a:pt x="38" y="405"/>
                  </a:cubicBezTo>
                  <a:cubicBezTo>
                    <a:pt x="71" y="564"/>
                    <a:pt x="212" y="673"/>
                    <a:pt x="368" y="673"/>
                  </a:cubicBezTo>
                  <a:cubicBezTo>
                    <a:pt x="391" y="673"/>
                    <a:pt x="414" y="671"/>
                    <a:pt x="437" y="666"/>
                  </a:cubicBezTo>
                  <a:cubicBezTo>
                    <a:pt x="620" y="629"/>
                    <a:pt x="737" y="450"/>
                    <a:pt x="699" y="268"/>
                  </a:cubicBezTo>
                  <a:cubicBezTo>
                    <a:pt x="666" y="110"/>
                    <a:pt x="527" y="0"/>
                    <a:pt x="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39"/>
            <p:cNvSpPr/>
            <p:nvPr/>
          </p:nvSpPr>
          <p:spPr>
            <a:xfrm>
              <a:off x="6880157" y="2369676"/>
              <a:ext cx="13883" cy="12715"/>
            </a:xfrm>
            <a:custGeom>
              <a:rect b="b" l="l" r="r" t="t"/>
              <a:pathLst>
                <a:path extrusionOk="0" h="675" w="737">
                  <a:moveTo>
                    <a:pt x="371" y="1"/>
                  </a:moveTo>
                  <a:cubicBezTo>
                    <a:pt x="348" y="1"/>
                    <a:pt x="324" y="3"/>
                    <a:pt x="301" y="8"/>
                  </a:cubicBezTo>
                  <a:cubicBezTo>
                    <a:pt x="119" y="46"/>
                    <a:pt x="0" y="225"/>
                    <a:pt x="39" y="406"/>
                  </a:cubicBezTo>
                  <a:cubicBezTo>
                    <a:pt x="72" y="565"/>
                    <a:pt x="213" y="675"/>
                    <a:pt x="369" y="675"/>
                  </a:cubicBezTo>
                  <a:cubicBezTo>
                    <a:pt x="392" y="675"/>
                    <a:pt x="415" y="673"/>
                    <a:pt x="438" y="668"/>
                  </a:cubicBezTo>
                  <a:cubicBezTo>
                    <a:pt x="620" y="630"/>
                    <a:pt x="736" y="451"/>
                    <a:pt x="699" y="269"/>
                  </a:cubicBezTo>
                  <a:cubicBezTo>
                    <a:pt x="666" y="109"/>
                    <a:pt x="527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39"/>
            <p:cNvSpPr/>
            <p:nvPr/>
          </p:nvSpPr>
          <p:spPr>
            <a:xfrm>
              <a:off x="6858814" y="2391000"/>
              <a:ext cx="25110" cy="10568"/>
            </a:xfrm>
            <a:custGeom>
              <a:rect b="b" l="l" r="r" t="t"/>
              <a:pathLst>
                <a:path extrusionOk="0" h="561" w="1333">
                  <a:moveTo>
                    <a:pt x="1165" y="0"/>
                  </a:moveTo>
                  <a:cubicBezTo>
                    <a:pt x="1130" y="0"/>
                    <a:pt x="1094" y="13"/>
                    <a:pt x="1065" y="40"/>
                  </a:cubicBezTo>
                  <a:cubicBezTo>
                    <a:pt x="906" y="185"/>
                    <a:pt x="701" y="262"/>
                    <a:pt x="491" y="262"/>
                  </a:cubicBezTo>
                  <a:cubicBezTo>
                    <a:pt x="399" y="262"/>
                    <a:pt x="306" y="247"/>
                    <a:pt x="215" y="216"/>
                  </a:cubicBezTo>
                  <a:cubicBezTo>
                    <a:pt x="200" y="211"/>
                    <a:pt x="184" y="209"/>
                    <a:pt x="169" y="209"/>
                  </a:cubicBezTo>
                  <a:cubicBezTo>
                    <a:pt x="106" y="209"/>
                    <a:pt x="48" y="247"/>
                    <a:pt x="26" y="309"/>
                  </a:cubicBezTo>
                  <a:cubicBezTo>
                    <a:pt x="0" y="387"/>
                    <a:pt x="42" y="473"/>
                    <a:pt x="120" y="499"/>
                  </a:cubicBezTo>
                  <a:cubicBezTo>
                    <a:pt x="241" y="540"/>
                    <a:pt x="367" y="561"/>
                    <a:pt x="491" y="561"/>
                  </a:cubicBezTo>
                  <a:cubicBezTo>
                    <a:pt x="775" y="561"/>
                    <a:pt x="1052" y="457"/>
                    <a:pt x="1268" y="259"/>
                  </a:cubicBezTo>
                  <a:cubicBezTo>
                    <a:pt x="1327" y="203"/>
                    <a:pt x="1332" y="109"/>
                    <a:pt x="1276" y="48"/>
                  </a:cubicBezTo>
                  <a:cubicBezTo>
                    <a:pt x="1246" y="17"/>
                    <a:pt x="1206" y="0"/>
                    <a:pt x="1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39"/>
            <p:cNvSpPr/>
            <p:nvPr/>
          </p:nvSpPr>
          <p:spPr>
            <a:xfrm>
              <a:off x="6936556" y="2257498"/>
              <a:ext cx="203087" cy="231494"/>
            </a:xfrm>
            <a:custGeom>
              <a:rect b="b" l="l" r="r" t="t"/>
              <a:pathLst>
                <a:path extrusionOk="0" h="12289" w="10781">
                  <a:moveTo>
                    <a:pt x="3909" y="0"/>
                  </a:moveTo>
                  <a:cubicBezTo>
                    <a:pt x="3679" y="0"/>
                    <a:pt x="3445" y="24"/>
                    <a:pt x="3210" y="72"/>
                  </a:cubicBezTo>
                  <a:cubicBezTo>
                    <a:pt x="1361" y="458"/>
                    <a:pt x="173" y="2269"/>
                    <a:pt x="557" y="4118"/>
                  </a:cubicBezTo>
                  <a:lnTo>
                    <a:pt x="1441" y="8362"/>
                  </a:lnTo>
                  <a:cubicBezTo>
                    <a:pt x="1563" y="8944"/>
                    <a:pt x="1514" y="9640"/>
                    <a:pt x="354" y="10777"/>
                  </a:cubicBezTo>
                  <a:cubicBezTo>
                    <a:pt x="6" y="11118"/>
                    <a:pt x="0" y="11676"/>
                    <a:pt x="341" y="12023"/>
                  </a:cubicBezTo>
                  <a:cubicBezTo>
                    <a:pt x="514" y="12199"/>
                    <a:pt x="742" y="12289"/>
                    <a:pt x="970" y="12289"/>
                  </a:cubicBezTo>
                  <a:cubicBezTo>
                    <a:pt x="1031" y="12289"/>
                    <a:pt x="1092" y="12282"/>
                    <a:pt x="1152" y="12270"/>
                  </a:cubicBezTo>
                  <a:cubicBezTo>
                    <a:pt x="1312" y="12237"/>
                    <a:pt x="1464" y="12159"/>
                    <a:pt x="1588" y="12036"/>
                  </a:cubicBezTo>
                  <a:cubicBezTo>
                    <a:pt x="2613" y="11033"/>
                    <a:pt x="3151" y="10061"/>
                    <a:pt x="3235" y="9049"/>
                  </a:cubicBezTo>
                  <a:lnTo>
                    <a:pt x="3235" y="9049"/>
                  </a:lnTo>
                  <a:cubicBezTo>
                    <a:pt x="3259" y="9573"/>
                    <a:pt x="3202" y="10054"/>
                    <a:pt x="3060" y="10556"/>
                  </a:cubicBezTo>
                  <a:cubicBezTo>
                    <a:pt x="2929" y="11025"/>
                    <a:pt x="3202" y="11512"/>
                    <a:pt x="3671" y="11645"/>
                  </a:cubicBezTo>
                  <a:cubicBezTo>
                    <a:pt x="3751" y="11667"/>
                    <a:pt x="3831" y="11677"/>
                    <a:pt x="3910" y="11677"/>
                  </a:cubicBezTo>
                  <a:cubicBezTo>
                    <a:pt x="3971" y="11677"/>
                    <a:pt x="4031" y="11671"/>
                    <a:pt x="4089" y="11659"/>
                  </a:cubicBezTo>
                  <a:cubicBezTo>
                    <a:pt x="4401" y="11594"/>
                    <a:pt x="4667" y="11362"/>
                    <a:pt x="4758" y="11034"/>
                  </a:cubicBezTo>
                  <a:cubicBezTo>
                    <a:pt x="5000" y="10181"/>
                    <a:pt x="5111" y="9602"/>
                    <a:pt x="5003" y="8684"/>
                  </a:cubicBezTo>
                  <a:lnTo>
                    <a:pt x="5003" y="8684"/>
                  </a:lnTo>
                  <a:cubicBezTo>
                    <a:pt x="5270" y="9569"/>
                    <a:pt x="5605" y="10057"/>
                    <a:pt x="6165" y="10742"/>
                  </a:cubicBezTo>
                  <a:cubicBezTo>
                    <a:pt x="6339" y="10955"/>
                    <a:pt x="6593" y="11066"/>
                    <a:pt x="6848" y="11066"/>
                  </a:cubicBezTo>
                  <a:cubicBezTo>
                    <a:pt x="6909" y="11066"/>
                    <a:pt x="6969" y="11059"/>
                    <a:pt x="7028" y="11047"/>
                  </a:cubicBezTo>
                  <a:cubicBezTo>
                    <a:pt x="7161" y="11018"/>
                    <a:pt x="7291" y="10959"/>
                    <a:pt x="7405" y="10867"/>
                  </a:cubicBezTo>
                  <a:cubicBezTo>
                    <a:pt x="7782" y="10558"/>
                    <a:pt x="7838" y="10002"/>
                    <a:pt x="7529" y="9625"/>
                  </a:cubicBezTo>
                  <a:cubicBezTo>
                    <a:pt x="7200" y="9221"/>
                    <a:pt x="6956" y="8802"/>
                    <a:pt x="6769" y="8313"/>
                  </a:cubicBezTo>
                  <a:lnTo>
                    <a:pt x="6769" y="8313"/>
                  </a:lnTo>
                  <a:cubicBezTo>
                    <a:pt x="7248" y="9208"/>
                    <a:pt x="8131" y="9882"/>
                    <a:pt x="9469" y="10395"/>
                  </a:cubicBezTo>
                  <a:cubicBezTo>
                    <a:pt x="9573" y="10433"/>
                    <a:pt x="9680" y="10452"/>
                    <a:pt x="9784" y="10452"/>
                  </a:cubicBezTo>
                  <a:cubicBezTo>
                    <a:pt x="9844" y="10452"/>
                    <a:pt x="9904" y="10446"/>
                    <a:pt x="9962" y="10434"/>
                  </a:cubicBezTo>
                  <a:cubicBezTo>
                    <a:pt x="10246" y="10374"/>
                    <a:pt x="10496" y="10175"/>
                    <a:pt x="10607" y="9885"/>
                  </a:cubicBezTo>
                  <a:cubicBezTo>
                    <a:pt x="10780" y="9430"/>
                    <a:pt x="10552" y="8919"/>
                    <a:pt x="10097" y="8746"/>
                  </a:cubicBezTo>
                  <a:cubicBezTo>
                    <a:pt x="8580" y="8167"/>
                    <a:pt x="8258" y="7551"/>
                    <a:pt x="8139" y="6968"/>
                  </a:cubicBezTo>
                  <a:lnTo>
                    <a:pt x="7255" y="2725"/>
                  </a:lnTo>
                  <a:cubicBezTo>
                    <a:pt x="6920" y="1111"/>
                    <a:pt x="5496" y="0"/>
                    <a:pt x="39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39"/>
            <p:cNvSpPr/>
            <p:nvPr/>
          </p:nvSpPr>
          <p:spPr>
            <a:xfrm>
              <a:off x="6932582" y="2251753"/>
              <a:ext cx="210566" cy="242778"/>
            </a:xfrm>
            <a:custGeom>
              <a:rect b="b" l="l" r="r" t="t"/>
              <a:pathLst>
                <a:path extrusionOk="0" h="12888" w="11178">
                  <a:moveTo>
                    <a:pt x="4127" y="598"/>
                  </a:moveTo>
                  <a:cubicBezTo>
                    <a:pt x="4158" y="598"/>
                    <a:pt x="4186" y="598"/>
                    <a:pt x="4215" y="600"/>
                  </a:cubicBezTo>
                  <a:lnTo>
                    <a:pt x="4217" y="600"/>
                  </a:lnTo>
                  <a:cubicBezTo>
                    <a:pt x="4220" y="599"/>
                    <a:pt x="4221" y="598"/>
                    <a:pt x="4223" y="598"/>
                  </a:cubicBezTo>
                  <a:cubicBezTo>
                    <a:pt x="4225" y="598"/>
                    <a:pt x="4226" y="599"/>
                    <a:pt x="4228" y="600"/>
                  </a:cubicBezTo>
                  <a:cubicBezTo>
                    <a:pt x="4441" y="605"/>
                    <a:pt x="4651" y="636"/>
                    <a:pt x="4858" y="686"/>
                  </a:cubicBezTo>
                  <a:cubicBezTo>
                    <a:pt x="4990" y="719"/>
                    <a:pt x="5123" y="761"/>
                    <a:pt x="5253" y="812"/>
                  </a:cubicBezTo>
                  <a:cubicBezTo>
                    <a:pt x="5285" y="823"/>
                    <a:pt x="5321" y="838"/>
                    <a:pt x="5354" y="851"/>
                  </a:cubicBezTo>
                  <a:cubicBezTo>
                    <a:pt x="5412" y="877"/>
                    <a:pt x="5470" y="903"/>
                    <a:pt x="5527" y="932"/>
                  </a:cubicBezTo>
                  <a:cubicBezTo>
                    <a:pt x="5631" y="985"/>
                    <a:pt x="5732" y="1044"/>
                    <a:pt x="5833" y="1109"/>
                  </a:cubicBezTo>
                  <a:cubicBezTo>
                    <a:pt x="5984" y="1206"/>
                    <a:pt x="6122" y="1314"/>
                    <a:pt x="6249" y="1435"/>
                  </a:cubicBezTo>
                  <a:cubicBezTo>
                    <a:pt x="6496" y="1663"/>
                    <a:pt x="6701" y="1928"/>
                    <a:pt x="6860" y="2221"/>
                  </a:cubicBezTo>
                  <a:cubicBezTo>
                    <a:pt x="6936" y="2359"/>
                    <a:pt x="7001" y="2503"/>
                    <a:pt x="7055" y="2654"/>
                  </a:cubicBezTo>
                  <a:cubicBezTo>
                    <a:pt x="7105" y="2792"/>
                    <a:pt x="7147" y="2935"/>
                    <a:pt x="7177" y="3082"/>
                  </a:cubicBezTo>
                  <a:lnTo>
                    <a:pt x="7339" y="3857"/>
                  </a:lnTo>
                  <a:lnTo>
                    <a:pt x="7401" y="4156"/>
                  </a:lnTo>
                  <a:lnTo>
                    <a:pt x="7421" y="4247"/>
                  </a:lnTo>
                  <a:lnTo>
                    <a:pt x="7421" y="4249"/>
                  </a:lnTo>
                  <a:lnTo>
                    <a:pt x="7463" y="4451"/>
                  </a:lnTo>
                  <a:lnTo>
                    <a:pt x="7541" y="4820"/>
                  </a:lnTo>
                  <a:lnTo>
                    <a:pt x="7545" y="4838"/>
                  </a:lnTo>
                  <a:lnTo>
                    <a:pt x="7545" y="4838"/>
                  </a:lnTo>
                  <a:cubicBezTo>
                    <a:pt x="7541" y="4835"/>
                    <a:pt x="7537" y="4831"/>
                    <a:pt x="7532" y="4827"/>
                  </a:cubicBezTo>
                  <a:lnTo>
                    <a:pt x="7532" y="4827"/>
                  </a:lnTo>
                  <a:lnTo>
                    <a:pt x="7533" y="4829"/>
                  </a:lnTo>
                  <a:lnTo>
                    <a:pt x="7533" y="4829"/>
                  </a:lnTo>
                  <a:cubicBezTo>
                    <a:pt x="7532" y="4829"/>
                    <a:pt x="7532" y="4828"/>
                    <a:pt x="7531" y="4827"/>
                  </a:cubicBezTo>
                  <a:lnTo>
                    <a:pt x="7531" y="4827"/>
                  </a:lnTo>
                  <a:lnTo>
                    <a:pt x="7905" y="6625"/>
                  </a:lnTo>
                  <a:lnTo>
                    <a:pt x="7967" y="6921"/>
                  </a:lnTo>
                  <a:lnTo>
                    <a:pt x="8028" y="7216"/>
                  </a:lnTo>
                  <a:lnTo>
                    <a:pt x="8051" y="7333"/>
                  </a:lnTo>
                  <a:cubicBezTo>
                    <a:pt x="8156" y="7837"/>
                    <a:pt x="8403" y="8404"/>
                    <a:pt x="9334" y="8934"/>
                  </a:cubicBezTo>
                  <a:cubicBezTo>
                    <a:pt x="9370" y="8956"/>
                    <a:pt x="9410" y="8978"/>
                    <a:pt x="9449" y="8999"/>
                  </a:cubicBezTo>
                  <a:cubicBezTo>
                    <a:pt x="9587" y="9071"/>
                    <a:pt x="9737" y="9144"/>
                    <a:pt x="9901" y="9214"/>
                  </a:cubicBezTo>
                  <a:lnTo>
                    <a:pt x="9903" y="9214"/>
                  </a:lnTo>
                  <a:cubicBezTo>
                    <a:pt x="9911" y="9217"/>
                    <a:pt x="9916" y="9221"/>
                    <a:pt x="9923" y="9224"/>
                  </a:cubicBezTo>
                  <a:lnTo>
                    <a:pt x="9926" y="9224"/>
                  </a:lnTo>
                  <a:cubicBezTo>
                    <a:pt x="10012" y="9260"/>
                    <a:pt x="10103" y="9297"/>
                    <a:pt x="10197" y="9333"/>
                  </a:cubicBezTo>
                  <a:cubicBezTo>
                    <a:pt x="10227" y="9344"/>
                    <a:pt x="10255" y="9359"/>
                    <a:pt x="10284" y="9373"/>
                  </a:cubicBezTo>
                  <a:cubicBezTo>
                    <a:pt x="10327" y="9398"/>
                    <a:pt x="10368" y="9429"/>
                    <a:pt x="10402" y="9465"/>
                  </a:cubicBezTo>
                  <a:lnTo>
                    <a:pt x="10404" y="9465"/>
                  </a:lnTo>
                  <a:cubicBezTo>
                    <a:pt x="10453" y="9513"/>
                    <a:pt x="10495" y="9571"/>
                    <a:pt x="10522" y="9639"/>
                  </a:cubicBezTo>
                  <a:cubicBezTo>
                    <a:pt x="10522" y="9640"/>
                    <a:pt x="10523" y="9640"/>
                    <a:pt x="10523" y="9640"/>
                  </a:cubicBezTo>
                  <a:cubicBezTo>
                    <a:pt x="10532" y="9662"/>
                    <a:pt x="10539" y="9683"/>
                    <a:pt x="10547" y="9705"/>
                  </a:cubicBezTo>
                  <a:cubicBezTo>
                    <a:pt x="10550" y="9705"/>
                    <a:pt x="10554" y="9706"/>
                    <a:pt x="10557" y="9706"/>
                  </a:cubicBezTo>
                  <a:lnTo>
                    <a:pt x="10557" y="9706"/>
                  </a:lnTo>
                  <a:cubicBezTo>
                    <a:pt x="10580" y="9778"/>
                    <a:pt x="10587" y="9852"/>
                    <a:pt x="10580" y="9924"/>
                  </a:cubicBezTo>
                  <a:lnTo>
                    <a:pt x="10580" y="9926"/>
                  </a:lnTo>
                  <a:cubicBezTo>
                    <a:pt x="10577" y="9950"/>
                    <a:pt x="10574" y="9974"/>
                    <a:pt x="10567" y="9995"/>
                  </a:cubicBezTo>
                  <a:cubicBezTo>
                    <a:pt x="10555" y="10031"/>
                    <a:pt x="10548" y="10059"/>
                    <a:pt x="10538" y="10083"/>
                  </a:cubicBezTo>
                  <a:cubicBezTo>
                    <a:pt x="10508" y="10163"/>
                    <a:pt x="10461" y="10233"/>
                    <a:pt x="10402" y="10290"/>
                  </a:cubicBezTo>
                  <a:cubicBezTo>
                    <a:pt x="10323" y="10369"/>
                    <a:pt x="10223" y="10422"/>
                    <a:pt x="10112" y="10444"/>
                  </a:cubicBezTo>
                  <a:cubicBezTo>
                    <a:pt x="10073" y="10453"/>
                    <a:pt x="10034" y="10457"/>
                    <a:pt x="9995" y="10457"/>
                  </a:cubicBezTo>
                  <a:cubicBezTo>
                    <a:pt x="9923" y="10457"/>
                    <a:pt x="9853" y="10443"/>
                    <a:pt x="9786" y="10418"/>
                  </a:cubicBezTo>
                  <a:cubicBezTo>
                    <a:pt x="9672" y="10375"/>
                    <a:pt x="9559" y="10327"/>
                    <a:pt x="9454" y="10282"/>
                  </a:cubicBezTo>
                  <a:lnTo>
                    <a:pt x="9356" y="10239"/>
                  </a:lnTo>
                  <a:cubicBezTo>
                    <a:pt x="9270" y="10202"/>
                    <a:pt x="9190" y="10163"/>
                    <a:pt x="9110" y="10124"/>
                  </a:cubicBezTo>
                  <a:cubicBezTo>
                    <a:pt x="9060" y="10098"/>
                    <a:pt x="9009" y="10073"/>
                    <a:pt x="8960" y="10047"/>
                  </a:cubicBezTo>
                  <a:cubicBezTo>
                    <a:pt x="8888" y="10011"/>
                    <a:pt x="8820" y="9972"/>
                    <a:pt x="8754" y="9935"/>
                  </a:cubicBezTo>
                  <a:cubicBezTo>
                    <a:pt x="8692" y="9898"/>
                    <a:pt x="8631" y="9862"/>
                    <a:pt x="8573" y="9826"/>
                  </a:cubicBezTo>
                  <a:cubicBezTo>
                    <a:pt x="8440" y="9743"/>
                    <a:pt x="8316" y="9657"/>
                    <a:pt x="8199" y="9568"/>
                  </a:cubicBezTo>
                  <a:cubicBezTo>
                    <a:pt x="8080" y="9477"/>
                    <a:pt x="7970" y="9383"/>
                    <a:pt x="7867" y="9286"/>
                  </a:cubicBezTo>
                  <a:cubicBezTo>
                    <a:pt x="7866" y="9285"/>
                    <a:pt x="7862" y="9282"/>
                    <a:pt x="7860" y="9279"/>
                  </a:cubicBezTo>
                  <a:cubicBezTo>
                    <a:pt x="7847" y="9266"/>
                    <a:pt x="7833" y="9255"/>
                    <a:pt x="7823" y="9243"/>
                  </a:cubicBezTo>
                  <a:cubicBezTo>
                    <a:pt x="7737" y="9161"/>
                    <a:pt x="7660" y="9077"/>
                    <a:pt x="7589" y="8991"/>
                  </a:cubicBezTo>
                  <a:cubicBezTo>
                    <a:pt x="7528" y="8917"/>
                    <a:pt x="7472" y="8842"/>
                    <a:pt x="7418" y="8764"/>
                  </a:cubicBezTo>
                  <a:lnTo>
                    <a:pt x="7418" y="8762"/>
                  </a:lnTo>
                  <a:cubicBezTo>
                    <a:pt x="7353" y="8669"/>
                    <a:pt x="7293" y="8573"/>
                    <a:pt x="7241" y="8474"/>
                  </a:cubicBezTo>
                  <a:cubicBezTo>
                    <a:pt x="7187" y="8374"/>
                    <a:pt x="7084" y="8316"/>
                    <a:pt x="6976" y="8316"/>
                  </a:cubicBezTo>
                  <a:cubicBezTo>
                    <a:pt x="6935" y="8316"/>
                    <a:pt x="6893" y="8324"/>
                    <a:pt x="6853" y="8342"/>
                  </a:cubicBezTo>
                  <a:cubicBezTo>
                    <a:pt x="6819" y="8358"/>
                    <a:pt x="6788" y="8380"/>
                    <a:pt x="6763" y="8407"/>
                  </a:cubicBezTo>
                  <a:cubicBezTo>
                    <a:pt x="6709" y="8464"/>
                    <a:pt x="6678" y="8539"/>
                    <a:pt x="6679" y="8617"/>
                  </a:cubicBezTo>
                  <a:lnTo>
                    <a:pt x="6679" y="8617"/>
                  </a:lnTo>
                  <a:cubicBezTo>
                    <a:pt x="6679" y="8652"/>
                    <a:pt x="6685" y="8688"/>
                    <a:pt x="6698" y="8723"/>
                  </a:cubicBezTo>
                  <a:lnTo>
                    <a:pt x="6700" y="8725"/>
                  </a:lnTo>
                  <a:cubicBezTo>
                    <a:pt x="6740" y="8829"/>
                    <a:pt x="6783" y="8930"/>
                    <a:pt x="6828" y="9029"/>
                  </a:cubicBezTo>
                  <a:lnTo>
                    <a:pt x="6830" y="9029"/>
                  </a:lnTo>
                  <a:cubicBezTo>
                    <a:pt x="6873" y="9129"/>
                    <a:pt x="6922" y="9226"/>
                    <a:pt x="6974" y="9320"/>
                  </a:cubicBezTo>
                  <a:cubicBezTo>
                    <a:pt x="7024" y="9419"/>
                    <a:pt x="7082" y="9515"/>
                    <a:pt x="7141" y="9608"/>
                  </a:cubicBezTo>
                  <a:cubicBezTo>
                    <a:pt x="7141" y="9611"/>
                    <a:pt x="7144" y="9611"/>
                    <a:pt x="7144" y="9611"/>
                  </a:cubicBezTo>
                  <a:cubicBezTo>
                    <a:pt x="7199" y="9701"/>
                    <a:pt x="7260" y="9787"/>
                    <a:pt x="7325" y="9875"/>
                  </a:cubicBezTo>
                  <a:cubicBezTo>
                    <a:pt x="7382" y="9959"/>
                    <a:pt x="7444" y="10038"/>
                    <a:pt x="7512" y="10119"/>
                  </a:cubicBezTo>
                  <a:cubicBezTo>
                    <a:pt x="7515" y="10125"/>
                    <a:pt x="7519" y="10128"/>
                    <a:pt x="7522" y="10134"/>
                  </a:cubicBezTo>
                  <a:cubicBezTo>
                    <a:pt x="7545" y="10164"/>
                    <a:pt x="7567" y="10199"/>
                    <a:pt x="7584" y="10233"/>
                  </a:cubicBezTo>
                  <a:cubicBezTo>
                    <a:pt x="7624" y="10312"/>
                    <a:pt x="7645" y="10400"/>
                    <a:pt x="7645" y="10490"/>
                  </a:cubicBezTo>
                  <a:lnTo>
                    <a:pt x="7645" y="10490"/>
                  </a:lnTo>
                  <a:cubicBezTo>
                    <a:pt x="7645" y="10508"/>
                    <a:pt x="7644" y="10526"/>
                    <a:pt x="7642" y="10544"/>
                  </a:cubicBezTo>
                  <a:lnTo>
                    <a:pt x="7642" y="10547"/>
                  </a:lnTo>
                  <a:cubicBezTo>
                    <a:pt x="7636" y="10594"/>
                    <a:pt x="7625" y="10640"/>
                    <a:pt x="7609" y="10687"/>
                  </a:cubicBezTo>
                  <a:cubicBezTo>
                    <a:pt x="7574" y="10783"/>
                    <a:pt x="7514" y="10870"/>
                    <a:pt x="7430" y="10939"/>
                  </a:cubicBezTo>
                  <a:cubicBezTo>
                    <a:pt x="7361" y="10997"/>
                    <a:pt x="7274" y="11037"/>
                    <a:pt x="7183" y="11056"/>
                  </a:cubicBezTo>
                  <a:cubicBezTo>
                    <a:pt x="7140" y="11065"/>
                    <a:pt x="7097" y="11069"/>
                    <a:pt x="7055" y="11069"/>
                  </a:cubicBezTo>
                  <a:cubicBezTo>
                    <a:pt x="6946" y="11066"/>
                    <a:pt x="6841" y="11036"/>
                    <a:pt x="6750" y="10977"/>
                  </a:cubicBezTo>
                  <a:cubicBezTo>
                    <a:pt x="6723" y="10961"/>
                    <a:pt x="6700" y="10944"/>
                    <a:pt x="6678" y="10922"/>
                  </a:cubicBezTo>
                  <a:cubicBezTo>
                    <a:pt x="6655" y="10903"/>
                    <a:pt x="6633" y="10879"/>
                    <a:pt x="6613" y="10854"/>
                  </a:cubicBezTo>
                  <a:cubicBezTo>
                    <a:pt x="6600" y="10840"/>
                    <a:pt x="6590" y="10825"/>
                    <a:pt x="6578" y="10811"/>
                  </a:cubicBezTo>
                  <a:cubicBezTo>
                    <a:pt x="6513" y="10730"/>
                    <a:pt x="6451" y="10652"/>
                    <a:pt x="6394" y="10578"/>
                  </a:cubicBezTo>
                  <a:cubicBezTo>
                    <a:pt x="6330" y="10495"/>
                    <a:pt x="6271" y="10417"/>
                    <a:pt x="6215" y="10340"/>
                  </a:cubicBezTo>
                  <a:cubicBezTo>
                    <a:pt x="6064" y="10132"/>
                    <a:pt x="5940" y="9936"/>
                    <a:pt x="5831" y="9722"/>
                  </a:cubicBezTo>
                  <a:cubicBezTo>
                    <a:pt x="5783" y="9633"/>
                    <a:pt x="5740" y="9540"/>
                    <a:pt x="5698" y="9445"/>
                  </a:cubicBezTo>
                  <a:cubicBezTo>
                    <a:pt x="5662" y="9354"/>
                    <a:pt x="5624" y="9260"/>
                    <a:pt x="5590" y="9161"/>
                  </a:cubicBezTo>
                  <a:cubicBezTo>
                    <a:pt x="5561" y="9079"/>
                    <a:pt x="5532" y="8992"/>
                    <a:pt x="5506" y="8900"/>
                  </a:cubicBezTo>
                  <a:cubicBezTo>
                    <a:pt x="5466" y="8769"/>
                    <a:pt x="5348" y="8686"/>
                    <a:pt x="5219" y="8686"/>
                  </a:cubicBezTo>
                  <a:cubicBezTo>
                    <a:pt x="5199" y="8686"/>
                    <a:pt x="5179" y="8688"/>
                    <a:pt x="5159" y="8692"/>
                  </a:cubicBezTo>
                  <a:cubicBezTo>
                    <a:pt x="5005" y="8725"/>
                    <a:pt x="4904" y="8865"/>
                    <a:pt x="4923" y="9021"/>
                  </a:cubicBezTo>
                  <a:cubicBezTo>
                    <a:pt x="4933" y="9118"/>
                    <a:pt x="4943" y="9211"/>
                    <a:pt x="4950" y="9301"/>
                  </a:cubicBezTo>
                  <a:cubicBezTo>
                    <a:pt x="4959" y="9406"/>
                    <a:pt x="4962" y="9510"/>
                    <a:pt x="4962" y="9607"/>
                  </a:cubicBezTo>
                  <a:cubicBezTo>
                    <a:pt x="4962" y="9715"/>
                    <a:pt x="4960" y="9821"/>
                    <a:pt x="4953" y="9922"/>
                  </a:cubicBezTo>
                  <a:cubicBezTo>
                    <a:pt x="4944" y="10063"/>
                    <a:pt x="4926" y="10206"/>
                    <a:pt x="4902" y="10350"/>
                  </a:cubicBezTo>
                  <a:cubicBezTo>
                    <a:pt x="4885" y="10456"/>
                    <a:pt x="4863" y="10564"/>
                    <a:pt x="4837" y="10674"/>
                  </a:cubicBezTo>
                  <a:cubicBezTo>
                    <a:pt x="4814" y="10776"/>
                    <a:pt x="4788" y="10884"/>
                    <a:pt x="4758" y="10997"/>
                  </a:cubicBezTo>
                  <a:cubicBezTo>
                    <a:pt x="4735" y="11079"/>
                    <a:pt x="4712" y="11166"/>
                    <a:pt x="4686" y="11257"/>
                  </a:cubicBezTo>
                  <a:cubicBezTo>
                    <a:pt x="4666" y="11330"/>
                    <a:pt x="4633" y="11397"/>
                    <a:pt x="4586" y="11455"/>
                  </a:cubicBezTo>
                  <a:cubicBezTo>
                    <a:pt x="4504" y="11563"/>
                    <a:pt x="4383" y="11641"/>
                    <a:pt x="4244" y="11670"/>
                  </a:cubicBezTo>
                  <a:cubicBezTo>
                    <a:pt x="4205" y="11677"/>
                    <a:pt x="4165" y="11681"/>
                    <a:pt x="4125" y="11681"/>
                  </a:cubicBezTo>
                  <a:cubicBezTo>
                    <a:pt x="4075" y="11681"/>
                    <a:pt x="4025" y="11675"/>
                    <a:pt x="3977" y="11662"/>
                  </a:cubicBezTo>
                  <a:cubicBezTo>
                    <a:pt x="3973" y="11661"/>
                    <a:pt x="3971" y="11661"/>
                    <a:pt x="3968" y="11661"/>
                  </a:cubicBezTo>
                  <a:cubicBezTo>
                    <a:pt x="3944" y="11654"/>
                    <a:pt x="3921" y="11647"/>
                    <a:pt x="3899" y="11636"/>
                  </a:cubicBezTo>
                  <a:cubicBezTo>
                    <a:pt x="3896" y="11635"/>
                    <a:pt x="3892" y="11635"/>
                    <a:pt x="3891" y="11632"/>
                  </a:cubicBezTo>
                  <a:cubicBezTo>
                    <a:pt x="3846" y="11612"/>
                    <a:pt x="3804" y="11589"/>
                    <a:pt x="3766" y="11560"/>
                  </a:cubicBezTo>
                  <a:cubicBezTo>
                    <a:pt x="3723" y="11524"/>
                    <a:pt x="3683" y="11483"/>
                    <a:pt x="3651" y="11437"/>
                  </a:cubicBezTo>
                  <a:cubicBezTo>
                    <a:pt x="3638" y="11418"/>
                    <a:pt x="3625" y="11401"/>
                    <a:pt x="3615" y="11379"/>
                  </a:cubicBezTo>
                  <a:cubicBezTo>
                    <a:pt x="3543" y="11251"/>
                    <a:pt x="3521" y="11094"/>
                    <a:pt x="3564" y="10941"/>
                  </a:cubicBezTo>
                  <a:cubicBezTo>
                    <a:pt x="3566" y="10935"/>
                    <a:pt x="3566" y="10932"/>
                    <a:pt x="3567" y="10928"/>
                  </a:cubicBezTo>
                  <a:lnTo>
                    <a:pt x="3567" y="10926"/>
                  </a:lnTo>
                  <a:cubicBezTo>
                    <a:pt x="3582" y="10876"/>
                    <a:pt x="3595" y="10825"/>
                    <a:pt x="3608" y="10775"/>
                  </a:cubicBezTo>
                  <a:cubicBezTo>
                    <a:pt x="3641" y="10636"/>
                    <a:pt x="3670" y="10499"/>
                    <a:pt x="3691" y="10362"/>
                  </a:cubicBezTo>
                  <a:cubicBezTo>
                    <a:pt x="3717" y="10207"/>
                    <a:pt x="3735" y="10056"/>
                    <a:pt x="3745" y="9903"/>
                  </a:cubicBezTo>
                  <a:cubicBezTo>
                    <a:pt x="3752" y="9795"/>
                    <a:pt x="3755" y="9685"/>
                    <a:pt x="3755" y="9575"/>
                  </a:cubicBezTo>
                  <a:cubicBezTo>
                    <a:pt x="3755" y="9497"/>
                    <a:pt x="3753" y="9419"/>
                    <a:pt x="3749" y="9341"/>
                  </a:cubicBezTo>
                  <a:cubicBezTo>
                    <a:pt x="3745" y="9246"/>
                    <a:pt x="3696" y="9161"/>
                    <a:pt x="3623" y="9113"/>
                  </a:cubicBezTo>
                  <a:cubicBezTo>
                    <a:pt x="3594" y="9091"/>
                    <a:pt x="3561" y="9075"/>
                    <a:pt x="3525" y="9066"/>
                  </a:cubicBezTo>
                  <a:lnTo>
                    <a:pt x="3525" y="9066"/>
                  </a:lnTo>
                  <a:cubicBezTo>
                    <a:pt x="3502" y="9060"/>
                    <a:pt x="3477" y="9056"/>
                    <a:pt x="3452" y="9055"/>
                  </a:cubicBezTo>
                  <a:lnTo>
                    <a:pt x="3446" y="9055"/>
                  </a:lnTo>
                  <a:cubicBezTo>
                    <a:pt x="3291" y="9055"/>
                    <a:pt x="3162" y="9174"/>
                    <a:pt x="3149" y="9330"/>
                  </a:cubicBezTo>
                  <a:cubicBezTo>
                    <a:pt x="3105" y="9855"/>
                    <a:pt x="2923" y="10376"/>
                    <a:pt x="2599" y="10899"/>
                  </a:cubicBezTo>
                  <a:cubicBezTo>
                    <a:pt x="2600" y="10900"/>
                    <a:pt x="2602" y="10900"/>
                    <a:pt x="2604" y="10901"/>
                  </a:cubicBezTo>
                  <a:lnTo>
                    <a:pt x="2604" y="10901"/>
                  </a:lnTo>
                  <a:cubicBezTo>
                    <a:pt x="2551" y="10986"/>
                    <a:pt x="2496" y="11071"/>
                    <a:pt x="2434" y="11156"/>
                  </a:cubicBezTo>
                  <a:cubicBezTo>
                    <a:pt x="2434" y="11156"/>
                    <a:pt x="2434" y="11156"/>
                    <a:pt x="2434" y="11156"/>
                  </a:cubicBezTo>
                  <a:lnTo>
                    <a:pt x="2434" y="11156"/>
                  </a:lnTo>
                  <a:cubicBezTo>
                    <a:pt x="2432" y="11156"/>
                    <a:pt x="2430" y="11155"/>
                    <a:pt x="2428" y="11154"/>
                  </a:cubicBezTo>
                  <a:cubicBezTo>
                    <a:pt x="2428" y="11154"/>
                    <a:pt x="2428" y="11155"/>
                    <a:pt x="2428" y="11155"/>
                  </a:cubicBezTo>
                  <a:lnTo>
                    <a:pt x="2428" y="11155"/>
                  </a:lnTo>
                  <a:cubicBezTo>
                    <a:pt x="2428" y="11155"/>
                    <a:pt x="2427" y="11154"/>
                    <a:pt x="2427" y="11154"/>
                  </a:cubicBezTo>
                  <a:cubicBezTo>
                    <a:pt x="2369" y="11237"/>
                    <a:pt x="2308" y="11317"/>
                    <a:pt x="2244" y="11401"/>
                  </a:cubicBezTo>
                  <a:cubicBezTo>
                    <a:pt x="2225" y="11424"/>
                    <a:pt x="2207" y="11446"/>
                    <a:pt x="2189" y="11469"/>
                  </a:cubicBezTo>
                  <a:cubicBezTo>
                    <a:pt x="2190" y="11471"/>
                    <a:pt x="2192" y="11472"/>
                    <a:pt x="2193" y="11474"/>
                  </a:cubicBezTo>
                  <a:lnTo>
                    <a:pt x="2193" y="11474"/>
                  </a:lnTo>
                  <a:cubicBezTo>
                    <a:pt x="2133" y="11551"/>
                    <a:pt x="2066" y="11626"/>
                    <a:pt x="2001" y="11701"/>
                  </a:cubicBezTo>
                  <a:cubicBezTo>
                    <a:pt x="1998" y="11706"/>
                    <a:pt x="1995" y="11709"/>
                    <a:pt x="1992" y="11713"/>
                  </a:cubicBezTo>
                  <a:cubicBezTo>
                    <a:pt x="1978" y="11729"/>
                    <a:pt x="1962" y="11745"/>
                    <a:pt x="1949" y="11763"/>
                  </a:cubicBezTo>
                  <a:cubicBezTo>
                    <a:pt x="1899" y="11817"/>
                    <a:pt x="1849" y="11872"/>
                    <a:pt x="1796" y="11925"/>
                  </a:cubicBezTo>
                  <a:cubicBezTo>
                    <a:pt x="1786" y="11935"/>
                    <a:pt x="1779" y="11945"/>
                    <a:pt x="1769" y="11953"/>
                  </a:cubicBezTo>
                  <a:cubicBezTo>
                    <a:pt x="1741" y="11981"/>
                    <a:pt x="1714" y="12009"/>
                    <a:pt x="1685" y="12036"/>
                  </a:cubicBezTo>
                  <a:lnTo>
                    <a:pt x="1685" y="12038"/>
                  </a:lnTo>
                  <a:cubicBezTo>
                    <a:pt x="1655" y="12068"/>
                    <a:pt x="1626" y="12098"/>
                    <a:pt x="1595" y="12127"/>
                  </a:cubicBezTo>
                  <a:cubicBezTo>
                    <a:pt x="1554" y="12168"/>
                    <a:pt x="1504" y="12204"/>
                    <a:pt x="1454" y="12228"/>
                  </a:cubicBezTo>
                  <a:cubicBezTo>
                    <a:pt x="1435" y="12240"/>
                    <a:pt x="1414" y="12248"/>
                    <a:pt x="1392" y="12257"/>
                  </a:cubicBezTo>
                  <a:cubicBezTo>
                    <a:pt x="1377" y="12263"/>
                    <a:pt x="1364" y="12267"/>
                    <a:pt x="1350" y="12272"/>
                  </a:cubicBezTo>
                  <a:cubicBezTo>
                    <a:pt x="1343" y="12274"/>
                    <a:pt x="1334" y="12276"/>
                    <a:pt x="1327" y="12277"/>
                  </a:cubicBezTo>
                  <a:cubicBezTo>
                    <a:pt x="1321" y="12279"/>
                    <a:pt x="1314" y="12282"/>
                    <a:pt x="1307" y="12283"/>
                  </a:cubicBezTo>
                  <a:cubicBezTo>
                    <a:pt x="1266" y="12292"/>
                    <a:pt x="1225" y="12296"/>
                    <a:pt x="1184" y="12296"/>
                  </a:cubicBezTo>
                  <a:cubicBezTo>
                    <a:pt x="1104" y="12296"/>
                    <a:pt x="1026" y="12280"/>
                    <a:pt x="954" y="12247"/>
                  </a:cubicBezTo>
                  <a:cubicBezTo>
                    <a:pt x="887" y="12217"/>
                    <a:pt x="823" y="12175"/>
                    <a:pt x="768" y="12119"/>
                  </a:cubicBezTo>
                  <a:cubicBezTo>
                    <a:pt x="751" y="12101"/>
                    <a:pt x="735" y="12082"/>
                    <a:pt x="721" y="12061"/>
                  </a:cubicBezTo>
                  <a:cubicBezTo>
                    <a:pt x="709" y="12049"/>
                    <a:pt x="700" y="12035"/>
                    <a:pt x="692" y="12022"/>
                  </a:cubicBezTo>
                  <a:cubicBezTo>
                    <a:pt x="657" y="11966"/>
                    <a:pt x="631" y="11905"/>
                    <a:pt x="620" y="11841"/>
                  </a:cubicBezTo>
                  <a:cubicBezTo>
                    <a:pt x="609" y="11807"/>
                    <a:pt x="607" y="11771"/>
                    <a:pt x="605" y="11735"/>
                  </a:cubicBezTo>
                  <a:cubicBezTo>
                    <a:pt x="602" y="11717"/>
                    <a:pt x="602" y="11699"/>
                    <a:pt x="605" y="11681"/>
                  </a:cubicBezTo>
                  <a:cubicBezTo>
                    <a:pt x="609" y="11576"/>
                    <a:pt x="643" y="11472"/>
                    <a:pt x="703" y="11381"/>
                  </a:cubicBezTo>
                  <a:cubicBezTo>
                    <a:pt x="725" y="11351"/>
                    <a:pt x="749" y="11322"/>
                    <a:pt x="775" y="11294"/>
                  </a:cubicBezTo>
                  <a:cubicBezTo>
                    <a:pt x="803" y="11267"/>
                    <a:pt x="830" y="11242"/>
                    <a:pt x="855" y="11215"/>
                  </a:cubicBezTo>
                  <a:cubicBezTo>
                    <a:pt x="944" y="11127"/>
                    <a:pt x="1025" y="11042"/>
                    <a:pt x="1099" y="10957"/>
                  </a:cubicBezTo>
                  <a:cubicBezTo>
                    <a:pt x="1139" y="10913"/>
                    <a:pt x="1177" y="10870"/>
                    <a:pt x="1211" y="10830"/>
                  </a:cubicBezTo>
                  <a:cubicBezTo>
                    <a:pt x="1279" y="10749"/>
                    <a:pt x="1338" y="10674"/>
                    <a:pt x="1396" y="10600"/>
                  </a:cubicBezTo>
                  <a:cubicBezTo>
                    <a:pt x="1460" y="10516"/>
                    <a:pt x="1517" y="10434"/>
                    <a:pt x="1569" y="10355"/>
                  </a:cubicBezTo>
                  <a:cubicBezTo>
                    <a:pt x="2052" y="9614"/>
                    <a:pt x="2044" y="9063"/>
                    <a:pt x="1949" y="8604"/>
                  </a:cubicBezTo>
                  <a:lnTo>
                    <a:pt x="1064" y="4360"/>
                  </a:lnTo>
                  <a:cubicBezTo>
                    <a:pt x="933" y="3722"/>
                    <a:pt x="999" y="3072"/>
                    <a:pt x="1256" y="2488"/>
                  </a:cubicBezTo>
                  <a:cubicBezTo>
                    <a:pt x="1278" y="2437"/>
                    <a:pt x="1299" y="2388"/>
                    <a:pt x="1324" y="2337"/>
                  </a:cubicBezTo>
                  <a:cubicBezTo>
                    <a:pt x="1377" y="2231"/>
                    <a:pt x="1435" y="2128"/>
                    <a:pt x="1500" y="2029"/>
                  </a:cubicBezTo>
                  <a:lnTo>
                    <a:pt x="1510" y="2013"/>
                  </a:lnTo>
                  <a:cubicBezTo>
                    <a:pt x="1610" y="1860"/>
                    <a:pt x="1721" y="1718"/>
                    <a:pt x="1847" y="1588"/>
                  </a:cubicBezTo>
                  <a:cubicBezTo>
                    <a:pt x="1857" y="1577"/>
                    <a:pt x="1870" y="1562"/>
                    <a:pt x="1883" y="1549"/>
                  </a:cubicBezTo>
                  <a:cubicBezTo>
                    <a:pt x="1955" y="1471"/>
                    <a:pt x="2034" y="1399"/>
                    <a:pt x="2115" y="1331"/>
                  </a:cubicBezTo>
                  <a:cubicBezTo>
                    <a:pt x="2248" y="1219"/>
                    <a:pt x="2391" y="1118"/>
                    <a:pt x="2541" y="1031"/>
                  </a:cubicBezTo>
                  <a:cubicBezTo>
                    <a:pt x="2671" y="953"/>
                    <a:pt x="2808" y="887"/>
                    <a:pt x="2948" y="830"/>
                  </a:cubicBezTo>
                  <a:cubicBezTo>
                    <a:pt x="3095" y="770"/>
                    <a:pt x="3248" y="721"/>
                    <a:pt x="3406" y="685"/>
                  </a:cubicBezTo>
                  <a:cubicBezTo>
                    <a:pt x="3432" y="677"/>
                    <a:pt x="3457" y="672"/>
                    <a:pt x="3485" y="664"/>
                  </a:cubicBezTo>
                  <a:cubicBezTo>
                    <a:pt x="3616" y="638"/>
                    <a:pt x="3749" y="618"/>
                    <a:pt x="3882" y="610"/>
                  </a:cubicBezTo>
                  <a:cubicBezTo>
                    <a:pt x="3925" y="604"/>
                    <a:pt x="3970" y="602"/>
                    <a:pt x="4013" y="602"/>
                  </a:cubicBezTo>
                  <a:cubicBezTo>
                    <a:pt x="4051" y="600"/>
                    <a:pt x="4088" y="598"/>
                    <a:pt x="4127" y="598"/>
                  </a:cubicBezTo>
                  <a:close/>
                  <a:moveTo>
                    <a:pt x="4114" y="1"/>
                  </a:moveTo>
                  <a:cubicBezTo>
                    <a:pt x="4053" y="1"/>
                    <a:pt x="3992" y="2"/>
                    <a:pt x="3931" y="5"/>
                  </a:cubicBezTo>
                  <a:lnTo>
                    <a:pt x="3928" y="5"/>
                  </a:lnTo>
                  <a:cubicBezTo>
                    <a:pt x="3736" y="13"/>
                    <a:pt x="3544" y="39"/>
                    <a:pt x="3354" y="80"/>
                  </a:cubicBezTo>
                  <a:cubicBezTo>
                    <a:pt x="3336" y="84"/>
                    <a:pt x="3317" y="90"/>
                    <a:pt x="3300" y="93"/>
                  </a:cubicBezTo>
                  <a:cubicBezTo>
                    <a:pt x="3299" y="92"/>
                    <a:pt x="3299" y="92"/>
                    <a:pt x="3299" y="92"/>
                  </a:cubicBezTo>
                  <a:cubicBezTo>
                    <a:pt x="3298" y="92"/>
                    <a:pt x="3297" y="92"/>
                    <a:pt x="3296" y="93"/>
                  </a:cubicBezTo>
                  <a:cubicBezTo>
                    <a:pt x="3075" y="143"/>
                    <a:pt x="2860" y="213"/>
                    <a:pt x="2653" y="299"/>
                  </a:cubicBezTo>
                  <a:cubicBezTo>
                    <a:pt x="2653" y="299"/>
                    <a:pt x="2652" y="299"/>
                    <a:pt x="2652" y="301"/>
                  </a:cubicBezTo>
                  <a:cubicBezTo>
                    <a:pt x="2105" y="533"/>
                    <a:pt x="1624" y="893"/>
                    <a:pt x="1245" y="1356"/>
                  </a:cubicBezTo>
                  <a:cubicBezTo>
                    <a:pt x="1188" y="1425"/>
                    <a:pt x="1135" y="1494"/>
                    <a:pt x="1084" y="1567"/>
                  </a:cubicBezTo>
                  <a:cubicBezTo>
                    <a:pt x="1057" y="1606"/>
                    <a:pt x="1030" y="1643"/>
                    <a:pt x="1005" y="1682"/>
                  </a:cubicBezTo>
                  <a:cubicBezTo>
                    <a:pt x="976" y="1725"/>
                    <a:pt x="947" y="1772"/>
                    <a:pt x="921" y="1816"/>
                  </a:cubicBezTo>
                  <a:cubicBezTo>
                    <a:pt x="895" y="1863"/>
                    <a:pt x="868" y="1909"/>
                    <a:pt x="842" y="1955"/>
                  </a:cubicBezTo>
                  <a:cubicBezTo>
                    <a:pt x="819" y="1997"/>
                    <a:pt x="797" y="2040"/>
                    <a:pt x="777" y="2083"/>
                  </a:cubicBezTo>
                  <a:cubicBezTo>
                    <a:pt x="751" y="2134"/>
                    <a:pt x="726" y="2184"/>
                    <a:pt x="705" y="2235"/>
                  </a:cubicBezTo>
                  <a:cubicBezTo>
                    <a:pt x="666" y="2327"/>
                    <a:pt x="628" y="2421"/>
                    <a:pt x="595" y="2516"/>
                  </a:cubicBezTo>
                  <a:cubicBezTo>
                    <a:pt x="379" y="3143"/>
                    <a:pt x="334" y="3816"/>
                    <a:pt x="472" y="4480"/>
                  </a:cubicBezTo>
                  <a:lnTo>
                    <a:pt x="1357" y="8723"/>
                  </a:lnTo>
                  <a:cubicBezTo>
                    <a:pt x="1424" y="9047"/>
                    <a:pt x="1426" y="9412"/>
                    <a:pt x="1131" y="9914"/>
                  </a:cubicBezTo>
                  <a:cubicBezTo>
                    <a:pt x="1080" y="10000"/>
                    <a:pt x="1022" y="10088"/>
                    <a:pt x="954" y="10183"/>
                  </a:cubicBezTo>
                  <a:cubicBezTo>
                    <a:pt x="898" y="10259"/>
                    <a:pt x="838" y="10339"/>
                    <a:pt x="767" y="10421"/>
                  </a:cubicBezTo>
                  <a:cubicBezTo>
                    <a:pt x="650" y="10558"/>
                    <a:pt x="513" y="10707"/>
                    <a:pt x="354" y="10861"/>
                  </a:cubicBezTo>
                  <a:cubicBezTo>
                    <a:pt x="207" y="11006"/>
                    <a:pt x="106" y="11179"/>
                    <a:pt x="51" y="11361"/>
                  </a:cubicBezTo>
                  <a:cubicBezTo>
                    <a:pt x="38" y="11403"/>
                    <a:pt x="28" y="11446"/>
                    <a:pt x="19" y="11489"/>
                  </a:cubicBezTo>
                  <a:cubicBezTo>
                    <a:pt x="8" y="11556"/>
                    <a:pt x="0" y="11623"/>
                    <a:pt x="0" y="11690"/>
                  </a:cubicBezTo>
                  <a:lnTo>
                    <a:pt x="0" y="11729"/>
                  </a:lnTo>
                  <a:cubicBezTo>
                    <a:pt x="2" y="11785"/>
                    <a:pt x="5" y="11841"/>
                    <a:pt x="16" y="11895"/>
                  </a:cubicBezTo>
                  <a:cubicBezTo>
                    <a:pt x="23" y="11937"/>
                    <a:pt x="32" y="11979"/>
                    <a:pt x="44" y="12020"/>
                  </a:cubicBezTo>
                  <a:cubicBezTo>
                    <a:pt x="60" y="12075"/>
                    <a:pt x="77" y="12132"/>
                    <a:pt x="101" y="12186"/>
                  </a:cubicBezTo>
                  <a:cubicBezTo>
                    <a:pt x="119" y="12225"/>
                    <a:pt x="137" y="12263"/>
                    <a:pt x="161" y="12299"/>
                  </a:cubicBezTo>
                  <a:cubicBezTo>
                    <a:pt x="162" y="12303"/>
                    <a:pt x="163" y="12309"/>
                    <a:pt x="168" y="12312"/>
                  </a:cubicBezTo>
                  <a:cubicBezTo>
                    <a:pt x="213" y="12390"/>
                    <a:pt x="269" y="12462"/>
                    <a:pt x="334" y="12529"/>
                  </a:cubicBezTo>
                  <a:lnTo>
                    <a:pt x="335" y="12530"/>
                  </a:lnTo>
                  <a:cubicBezTo>
                    <a:pt x="363" y="12559"/>
                    <a:pt x="392" y="12585"/>
                    <a:pt x="422" y="12609"/>
                  </a:cubicBezTo>
                  <a:cubicBezTo>
                    <a:pt x="449" y="12634"/>
                    <a:pt x="474" y="12653"/>
                    <a:pt x="503" y="12673"/>
                  </a:cubicBezTo>
                  <a:cubicBezTo>
                    <a:pt x="588" y="12732"/>
                    <a:pt x="679" y="12780"/>
                    <a:pt x="774" y="12816"/>
                  </a:cubicBezTo>
                  <a:cubicBezTo>
                    <a:pt x="903" y="12862"/>
                    <a:pt x="1040" y="12888"/>
                    <a:pt x="1178" y="12888"/>
                  </a:cubicBezTo>
                  <a:cubicBezTo>
                    <a:pt x="1201" y="12888"/>
                    <a:pt x="1224" y="12887"/>
                    <a:pt x="1249" y="12887"/>
                  </a:cubicBezTo>
                  <a:cubicBezTo>
                    <a:pt x="1259" y="12887"/>
                    <a:pt x="1272" y="12884"/>
                    <a:pt x="1281" y="12884"/>
                  </a:cubicBezTo>
                  <a:cubicBezTo>
                    <a:pt x="1328" y="12881"/>
                    <a:pt x="1375" y="12874"/>
                    <a:pt x="1419" y="12865"/>
                  </a:cubicBezTo>
                  <a:cubicBezTo>
                    <a:pt x="1484" y="12852"/>
                    <a:pt x="1548" y="12832"/>
                    <a:pt x="1610" y="12807"/>
                  </a:cubicBezTo>
                  <a:cubicBezTo>
                    <a:pt x="1642" y="12794"/>
                    <a:pt x="1675" y="12780"/>
                    <a:pt x="1705" y="12764"/>
                  </a:cubicBezTo>
                  <a:cubicBezTo>
                    <a:pt x="1793" y="12720"/>
                    <a:pt x="1877" y="12664"/>
                    <a:pt x="1950" y="12601"/>
                  </a:cubicBezTo>
                  <a:cubicBezTo>
                    <a:pt x="1963" y="12588"/>
                    <a:pt x="1975" y="12578"/>
                    <a:pt x="1987" y="12566"/>
                  </a:cubicBezTo>
                  <a:cubicBezTo>
                    <a:pt x="1989" y="12565"/>
                    <a:pt x="1992" y="12562"/>
                    <a:pt x="1995" y="12557"/>
                  </a:cubicBezTo>
                  <a:cubicBezTo>
                    <a:pt x="1997" y="12556"/>
                    <a:pt x="2001" y="12554"/>
                    <a:pt x="2002" y="12552"/>
                  </a:cubicBezTo>
                  <a:cubicBezTo>
                    <a:pt x="2076" y="12479"/>
                    <a:pt x="2147" y="12407"/>
                    <a:pt x="2216" y="12338"/>
                  </a:cubicBezTo>
                  <a:lnTo>
                    <a:pt x="2216" y="12335"/>
                  </a:lnTo>
                  <a:cubicBezTo>
                    <a:pt x="2303" y="12247"/>
                    <a:pt x="2382" y="12159"/>
                    <a:pt x="2459" y="12071"/>
                  </a:cubicBezTo>
                  <a:cubicBezTo>
                    <a:pt x="2490" y="12038"/>
                    <a:pt x="2516" y="12006"/>
                    <a:pt x="2545" y="11971"/>
                  </a:cubicBezTo>
                  <a:cubicBezTo>
                    <a:pt x="2548" y="11971"/>
                    <a:pt x="2548" y="11970"/>
                    <a:pt x="2548" y="11970"/>
                  </a:cubicBezTo>
                  <a:cubicBezTo>
                    <a:pt x="2620" y="11886"/>
                    <a:pt x="2687" y="11804"/>
                    <a:pt x="2750" y="11720"/>
                  </a:cubicBezTo>
                  <a:cubicBezTo>
                    <a:pt x="2769" y="11697"/>
                    <a:pt x="2788" y="11671"/>
                    <a:pt x="2804" y="11648"/>
                  </a:cubicBezTo>
                  <a:cubicBezTo>
                    <a:pt x="2851" y="11589"/>
                    <a:pt x="2895" y="11527"/>
                    <a:pt x="2934" y="11468"/>
                  </a:cubicBezTo>
                  <a:cubicBezTo>
                    <a:pt x="2949" y="11447"/>
                    <a:pt x="2964" y="11429"/>
                    <a:pt x="2977" y="11407"/>
                  </a:cubicBezTo>
                  <a:cubicBezTo>
                    <a:pt x="2997" y="11482"/>
                    <a:pt x="3026" y="11554"/>
                    <a:pt x="3061" y="11623"/>
                  </a:cubicBezTo>
                  <a:cubicBezTo>
                    <a:pt x="3087" y="11677"/>
                    <a:pt x="3115" y="11726"/>
                    <a:pt x="3150" y="11776"/>
                  </a:cubicBezTo>
                  <a:cubicBezTo>
                    <a:pt x="3159" y="11789"/>
                    <a:pt x="3166" y="11800"/>
                    <a:pt x="3173" y="11811"/>
                  </a:cubicBezTo>
                  <a:cubicBezTo>
                    <a:pt x="3195" y="11837"/>
                    <a:pt x="3216" y="11865"/>
                    <a:pt x="3242" y="11890"/>
                  </a:cubicBezTo>
                  <a:cubicBezTo>
                    <a:pt x="3300" y="11955"/>
                    <a:pt x="3367" y="12015"/>
                    <a:pt x="3440" y="12065"/>
                  </a:cubicBezTo>
                  <a:cubicBezTo>
                    <a:pt x="3440" y="12067"/>
                    <a:pt x="3443" y="12067"/>
                    <a:pt x="3443" y="12067"/>
                  </a:cubicBezTo>
                  <a:cubicBezTo>
                    <a:pt x="3447" y="12071"/>
                    <a:pt x="3455" y="12075"/>
                    <a:pt x="3460" y="12078"/>
                  </a:cubicBezTo>
                  <a:cubicBezTo>
                    <a:pt x="3479" y="12090"/>
                    <a:pt x="3496" y="12103"/>
                    <a:pt x="3517" y="12114"/>
                  </a:cubicBezTo>
                  <a:cubicBezTo>
                    <a:pt x="3587" y="12158"/>
                    <a:pt x="3664" y="12191"/>
                    <a:pt x="3746" y="12217"/>
                  </a:cubicBezTo>
                  <a:cubicBezTo>
                    <a:pt x="3762" y="12222"/>
                    <a:pt x="3779" y="12228"/>
                    <a:pt x="3798" y="12233"/>
                  </a:cubicBezTo>
                  <a:cubicBezTo>
                    <a:pt x="3808" y="12234"/>
                    <a:pt x="3820" y="12238"/>
                    <a:pt x="3830" y="12240"/>
                  </a:cubicBezTo>
                  <a:cubicBezTo>
                    <a:pt x="3921" y="12263"/>
                    <a:pt x="4016" y="12276"/>
                    <a:pt x="4110" y="12276"/>
                  </a:cubicBezTo>
                  <a:cubicBezTo>
                    <a:pt x="4127" y="12276"/>
                    <a:pt x="4145" y="12275"/>
                    <a:pt x="4162" y="12274"/>
                  </a:cubicBezTo>
                  <a:cubicBezTo>
                    <a:pt x="4227" y="12273"/>
                    <a:pt x="4295" y="12266"/>
                    <a:pt x="4357" y="12251"/>
                  </a:cubicBezTo>
                  <a:cubicBezTo>
                    <a:pt x="4790" y="12160"/>
                    <a:pt x="5133" y="11841"/>
                    <a:pt x="5255" y="11416"/>
                  </a:cubicBezTo>
                  <a:cubicBezTo>
                    <a:pt x="5269" y="11367"/>
                    <a:pt x="5281" y="11317"/>
                    <a:pt x="5294" y="11270"/>
                  </a:cubicBezTo>
                  <a:cubicBezTo>
                    <a:pt x="5321" y="11170"/>
                    <a:pt x="5346" y="11071"/>
                    <a:pt x="5370" y="10977"/>
                  </a:cubicBezTo>
                  <a:cubicBezTo>
                    <a:pt x="5396" y="10876"/>
                    <a:pt x="5418" y="10779"/>
                    <a:pt x="5438" y="10681"/>
                  </a:cubicBezTo>
                  <a:cubicBezTo>
                    <a:pt x="5460" y="10578"/>
                    <a:pt x="5478" y="10479"/>
                    <a:pt x="5494" y="10382"/>
                  </a:cubicBezTo>
                  <a:cubicBezTo>
                    <a:pt x="5496" y="10372"/>
                    <a:pt x="5496" y="10365"/>
                    <a:pt x="5497" y="10356"/>
                  </a:cubicBezTo>
                  <a:cubicBezTo>
                    <a:pt x="5504" y="10369"/>
                    <a:pt x="5512" y="10379"/>
                    <a:pt x="5522" y="10391"/>
                  </a:cubicBezTo>
                  <a:cubicBezTo>
                    <a:pt x="5604" y="10522"/>
                    <a:pt x="5695" y="10651"/>
                    <a:pt x="5793" y="10783"/>
                  </a:cubicBezTo>
                  <a:cubicBezTo>
                    <a:pt x="5861" y="10874"/>
                    <a:pt x="5933" y="10968"/>
                    <a:pt x="6008" y="11062"/>
                  </a:cubicBezTo>
                  <a:cubicBezTo>
                    <a:pt x="6014" y="11069"/>
                    <a:pt x="6017" y="11076"/>
                    <a:pt x="6024" y="11084"/>
                  </a:cubicBezTo>
                  <a:cubicBezTo>
                    <a:pt x="6060" y="11130"/>
                    <a:pt x="6101" y="11179"/>
                    <a:pt x="6142" y="11229"/>
                  </a:cubicBezTo>
                  <a:cubicBezTo>
                    <a:pt x="6232" y="11339"/>
                    <a:pt x="6340" y="11431"/>
                    <a:pt x="6457" y="11501"/>
                  </a:cubicBezTo>
                  <a:cubicBezTo>
                    <a:pt x="6544" y="11551"/>
                    <a:pt x="6635" y="11590"/>
                    <a:pt x="6730" y="11619"/>
                  </a:cubicBezTo>
                  <a:cubicBezTo>
                    <a:pt x="6828" y="11647"/>
                    <a:pt x="6932" y="11662"/>
                    <a:pt x="7034" y="11662"/>
                  </a:cubicBezTo>
                  <a:cubicBezTo>
                    <a:pt x="7042" y="11663"/>
                    <a:pt x="7049" y="11663"/>
                    <a:pt x="7056" y="11663"/>
                  </a:cubicBezTo>
                  <a:cubicBezTo>
                    <a:pt x="7136" y="11663"/>
                    <a:pt x="7218" y="11655"/>
                    <a:pt x="7297" y="11639"/>
                  </a:cubicBezTo>
                  <a:cubicBezTo>
                    <a:pt x="7481" y="11599"/>
                    <a:pt x="7655" y="11518"/>
                    <a:pt x="7802" y="11398"/>
                  </a:cubicBezTo>
                  <a:cubicBezTo>
                    <a:pt x="8045" y="11199"/>
                    <a:pt x="8199" y="10918"/>
                    <a:pt x="8230" y="10601"/>
                  </a:cubicBezTo>
                  <a:cubicBezTo>
                    <a:pt x="8231" y="10588"/>
                    <a:pt x="8231" y="10578"/>
                    <a:pt x="8231" y="10565"/>
                  </a:cubicBezTo>
                  <a:cubicBezTo>
                    <a:pt x="8233" y="10551"/>
                    <a:pt x="8233" y="10538"/>
                    <a:pt x="8233" y="10524"/>
                  </a:cubicBezTo>
                  <a:cubicBezTo>
                    <a:pt x="8237" y="10451"/>
                    <a:pt x="8233" y="10381"/>
                    <a:pt x="8222" y="10313"/>
                  </a:cubicBezTo>
                  <a:lnTo>
                    <a:pt x="8222" y="10313"/>
                  </a:lnTo>
                  <a:cubicBezTo>
                    <a:pt x="8303" y="10363"/>
                    <a:pt x="8387" y="10414"/>
                    <a:pt x="8474" y="10463"/>
                  </a:cubicBezTo>
                  <a:cubicBezTo>
                    <a:pt x="8478" y="10464"/>
                    <a:pt x="8482" y="10469"/>
                    <a:pt x="8488" y="10470"/>
                  </a:cubicBezTo>
                  <a:cubicBezTo>
                    <a:pt x="8813" y="10653"/>
                    <a:pt x="9174" y="10822"/>
                    <a:pt x="9572" y="10974"/>
                  </a:cubicBezTo>
                  <a:cubicBezTo>
                    <a:pt x="9708" y="11026"/>
                    <a:pt x="9851" y="11051"/>
                    <a:pt x="9993" y="11051"/>
                  </a:cubicBezTo>
                  <a:cubicBezTo>
                    <a:pt x="10073" y="11051"/>
                    <a:pt x="10153" y="11043"/>
                    <a:pt x="10232" y="11027"/>
                  </a:cubicBezTo>
                  <a:cubicBezTo>
                    <a:pt x="10598" y="10952"/>
                    <a:pt x="10900" y="10711"/>
                    <a:pt x="11059" y="10378"/>
                  </a:cubicBezTo>
                  <a:cubicBezTo>
                    <a:pt x="11072" y="10349"/>
                    <a:pt x="11083" y="10320"/>
                    <a:pt x="11095" y="10291"/>
                  </a:cubicBezTo>
                  <a:cubicBezTo>
                    <a:pt x="11120" y="10226"/>
                    <a:pt x="11138" y="10158"/>
                    <a:pt x="11153" y="10090"/>
                  </a:cubicBezTo>
                  <a:cubicBezTo>
                    <a:pt x="11170" y="9995"/>
                    <a:pt x="11177" y="9900"/>
                    <a:pt x="11173" y="9806"/>
                  </a:cubicBezTo>
                  <a:lnTo>
                    <a:pt x="11173" y="9799"/>
                  </a:lnTo>
                  <a:cubicBezTo>
                    <a:pt x="11173" y="9793"/>
                    <a:pt x="11172" y="9787"/>
                    <a:pt x="11172" y="9783"/>
                  </a:cubicBezTo>
                  <a:cubicBezTo>
                    <a:pt x="11166" y="9731"/>
                    <a:pt x="11159" y="9679"/>
                    <a:pt x="11147" y="9629"/>
                  </a:cubicBezTo>
                  <a:cubicBezTo>
                    <a:pt x="11138" y="9585"/>
                    <a:pt x="11125" y="9542"/>
                    <a:pt x="11111" y="9502"/>
                  </a:cubicBezTo>
                  <a:cubicBezTo>
                    <a:pt x="11111" y="9499"/>
                    <a:pt x="11111" y="9499"/>
                    <a:pt x="11109" y="9497"/>
                  </a:cubicBezTo>
                  <a:cubicBezTo>
                    <a:pt x="11096" y="9463"/>
                    <a:pt x="11085" y="9429"/>
                    <a:pt x="11070" y="9395"/>
                  </a:cubicBezTo>
                  <a:cubicBezTo>
                    <a:pt x="11059" y="9369"/>
                    <a:pt x="11046" y="9346"/>
                    <a:pt x="11034" y="9323"/>
                  </a:cubicBezTo>
                  <a:cubicBezTo>
                    <a:pt x="11029" y="9310"/>
                    <a:pt x="11021" y="9299"/>
                    <a:pt x="11014" y="9288"/>
                  </a:cubicBezTo>
                  <a:cubicBezTo>
                    <a:pt x="10991" y="9246"/>
                    <a:pt x="10964" y="9206"/>
                    <a:pt x="10935" y="9167"/>
                  </a:cubicBezTo>
                  <a:cubicBezTo>
                    <a:pt x="10907" y="9131"/>
                    <a:pt x="10880" y="9099"/>
                    <a:pt x="10848" y="9066"/>
                  </a:cubicBezTo>
                  <a:cubicBezTo>
                    <a:pt x="10848" y="9065"/>
                    <a:pt x="10848" y="9065"/>
                    <a:pt x="10847" y="9065"/>
                  </a:cubicBezTo>
                  <a:lnTo>
                    <a:pt x="10847" y="9065"/>
                  </a:lnTo>
                  <a:cubicBezTo>
                    <a:pt x="10848" y="9065"/>
                    <a:pt x="10849" y="9064"/>
                    <a:pt x="10850" y="9064"/>
                  </a:cubicBezTo>
                  <a:cubicBezTo>
                    <a:pt x="10841" y="9051"/>
                    <a:pt x="10828" y="9040"/>
                    <a:pt x="10815" y="9028"/>
                  </a:cubicBezTo>
                  <a:cubicBezTo>
                    <a:pt x="10747" y="8962"/>
                    <a:pt x="10671" y="8904"/>
                    <a:pt x="10589" y="8857"/>
                  </a:cubicBezTo>
                  <a:lnTo>
                    <a:pt x="10589" y="8857"/>
                  </a:lnTo>
                  <a:cubicBezTo>
                    <a:pt x="10573" y="8847"/>
                    <a:pt x="10556" y="8838"/>
                    <a:pt x="10539" y="8829"/>
                  </a:cubicBezTo>
                  <a:cubicBezTo>
                    <a:pt x="10531" y="8825"/>
                    <a:pt x="10523" y="8821"/>
                    <a:pt x="10515" y="8817"/>
                  </a:cubicBezTo>
                  <a:lnTo>
                    <a:pt x="10515" y="8817"/>
                  </a:lnTo>
                  <a:cubicBezTo>
                    <a:pt x="10483" y="8801"/>
                    <a:pt x="10449" y="8786"/>
                    <a:pt x="10415" y="8773"/>
                  </a:cubicBezTo>
                  <a:cubicBezTo>
                    <a:pt x="10323" y="8736"/>
                    <a:pt x="10235" y="8700"/>
                    <a:pt x="10151" y="8666"/>
                  </a:cubicBezTo>
                  <a:cubicBezTo>
                    <a:pt x="9614" y="8436"/>
                    <a:pt x="9270" y="8207"/>
                    <a:pt x="9048" y="7980"/>
                  </a:cubicBezTo>
                  <a:cubicBezTo>
                    <a:pt x="8791" y="7719"/>
                    <a:pt x="8693" y="7459"/>
                    <a:pt x="8641" y="7209"/>
                  </a:cubicBezTo>
                  <a:lnTo>
                    <a:pt x="8640" y="7202"/>
                  </a:lnTo>
                  <a:lnTo>
                    <a:pt x="8576" y="6903"/>
                  </a:lnTo>
                  <a:lnTo>
                    <a:pt x="8514" y="6603"/>
                  </a:lnTo>
                  <a:lnTo>
                    <a:pt x="8250" y="5333"/>
                  </a:lnTo>
                  <a:cubicBezTo>
                    <a:pt x="8248" y="5332"/>
                    <a:pt x="8246" y="5331"/>
                    <a:pt x="8245" y="5330"/>
                  </a:cubicBezTo>
                  <a:lnTo>
                    <a:pt x="8245" y="5330"/>
                  </a:lnTo>
                  <a:lnTo>
                    <a:pt x="8235" y="5284"/>
                  </a:lnTo>
                  <a:lnTo>
                    <a:pt x="8235" y="5282"/>
                  </a:lnTo>
                  <a:lnTo>
                    <a:pt x="8233" y="5281"/>
                  </a:lnTo>
                  <a:lnTo>
                    <a:pt x="8160" y="4933"/>
                  </a:lnTo>
                  <a:lnTo>
                    <a:pt x="8085" y="4568"/>
                  </a:lnTo>
                  <a:lnTo>
                    <a:pt x="8071" y="4503"/>
                  </a:lnTo>
                  <a:lnTo>
                    <a:pt x="8069" y="4497"/>
                  </a:lnTo>
                  <a:lnTo>
                    <a:pt x="8069" y="4495"/>
                  </a:lnTo>
                  <a:lnTo>
                    <a:pt x="8015" y="4236"/>
                  </a:lnTo>
                  <a:lnTo>
                    <a:pt x="7947" y="3909"/>
                  </a:lnTo>
                  <a:lnTo>
                    <a:pt x="7914" y="3751"/>
                  </a:lnTo>
                  <a:lnTo>
                    <a:pt x="7752" y="2967"/>
                  </a:lnTo>
                  <a:cubicBezTo>
                    <a:pt x="7717" y="2799"/>
                    <a:pt x="7670" y="2635"/>
                    <a:pt x="7612" y="2475"/>
                  </a:cubicBezTo>
                  <a:cubicBezTo>
                    <a:pt x="7582" y="2382"/>
                    <a:pt x="7545" y="2293"/>
                    <a:pt x="7507" y="2205"/>
                  </a:cubicBezTo>
                  <a:cubicBezTo>
                    <a:pt x="7459" y="2094"/>
                    <a:pt x="7405" y="1990"/>
                    <a:pt x="7343" y="1884"/>
                  </a:cubicBezTo>
                  <a:cubicBezTo>
                    <a:pt x="7291" y="1789"/>
                    <a:pt x="7234" y="1697"/>
                    <a:pt x="7170" y="1609"/>
                  </a:cubicBezTo>
                  <a:cubicBezTo>
                    <a:pt x="7046" y="1425"/>
                    <a:pt x="6902" y="1255"/>
                    <a:pt x="6744" y="1096"/>
                  </a:cubicBezTo>
                  <a:cubicBezTo>
                    <a:pt x="6672" y="1024"/>
                    <a:pt x="6599" y="957"/>
                    <a:pt x="6522" y="894"/>
                  </a:cubicBezTo>
                  <a:cubicBezTo>
                    <a:pt x="6506" y="878"/>
                    <a:pt x="6490" y="864"/>
                    <a:pt x="6473" y="851"/>
                  </a:cubicBezTo>
                  <a:cubicBezTo>
                    <a:pt x="6412" y="800"/>
                    <a:pt x="6352" y="755"/>
                    <a:pt x="6288" y="708"/>
                  </a:cubicBezTo>
                  <a:cubicBezTo>
                    <a:pt x="6245" y="676"/>
                    <a:pt x="6197" y="643"/>
                    <a:pt x="6151" y="612"/>
                  </a:cubicBezTo>
                  <a:cubicBezTo>
                    <a:pt x="6079" y="566"/>
                    <a:pt x="6007" y="520"/>
                    <a:pt x="5933" y="481"/>
                  </a:cubicBezTo>
                  <a:lnTo>
                    <a:pt x="5933" y="480"/>
                  </a:lnTo>
                  <a:cubicBezTo>
                    <a:pt x="5812" y="410"/>
                    <a:pt x="5688" y="351"/>
                    <a:pt x="5561" y="295"/>
                  </a:cubicBezTo>
                  <a:lnTo>
                    <a:pt x="5507" y="273"/>
                  </a:lnTo>
                  <a:cubicBezTo>
                    <a:pt x="5481" y="263"/>
                    <a:pt x="5457" y="252"/>
                    <a:pt x="5429" y="243"/>
                  </a:cubicBezTo>
                  <a:cubicBezTo>
                    <a:pt x="5071" y="107"/>
                    <a:pt x="4699" y="28"/>
                    <a:pt x="4319" y="6"/>
                  </a:cubicBezTo>
                  <a:cubicBezTo>
                    <a:pt x="4251" y="2"/>
                    <a:pt x="4183" y="1"/>
                    <a:pt x="4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39"/>
            <p:cNvSpPr/>
            <p:nvPr/>
          </p:nvSpPr>
          <p:spPr>
            <a:xfrm>
              <a:off x="6972461" y="2279703"/>
              <a:ext cx="18027" cy="16219"/>
            </a:xfrm>
            <a:custGeom>
              <a:rect b="b" l="l" r="r" t="t"/>
              <a:pathLst>
                <a:path extrusionOk="0" h="861" w="957">
                  <a:moveTo>
                    <a:pt x="508" y="1"/>
                  </a:moveTo>
                  <a:cubicBezTo>
                    <a:pt x="416" y="1"/>
                    <a:pt x="324" y="32"/>
                    <a:pt x="249" y="96"/>
                  </a:cubicBezTo>
                  <a:cubicBezTo>
                    <a:pt x="223" y="119"/>
                    <a:pt x="199" y="141"/>
                    <a:pt x="173" y="166"/>
                  </a:cubicBezTo>
                  <a:cubicBezTo>
                    <a:pt x="11" y="317"/>
                    <a:pt x="1" y="570"/>
                    <a:pt x="151" y="731"/>
                  </a:cubicBezTo>
                  <a:cubicBezTo>
                    <a:pt x="210" y="796"/>
                    <a:pt x="287" y="837"/>
                    <a:pt x="366" y="853"/>
                  </a:cubicBezTo>
                  <a:cubicBezTo>
                    <a:pt x="393" y="858"/>
                    <a:pt x="420" y="861"/>
                    <a:pt x="446" y="861"/>
                  </a:cubicBezTo>
                  <a:cubicBezTo>
                    <a:pt x="544" y="861"/>
                    <a:pt x="641" y="825"/>
                    <a:pt x="715" y="753"/>
                  </a:cubicBezTo>
                  <a:cubicBezTo>
                    <a:pt x="733" y="737"/>
                    <a:pt x="750" y="721"/>
                    <a:pt x="769" y="707"/>
                  </a:cubicBezTo>
                  <a:cubicBezTo>
                    <a:pt x="938" y="562"/>
                    <a:pt x="957" y="310"/>
                    <a:pt x="814" y="141"/>
                  </a:cubicBezTo>
                  <a:cubicBezTo>
                    <a:pt x="734" y="49"/>
                    <a:pt x="621" y="1"/>
                    <a:pt x="5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39"/>
            <p:cNvSpPr/>
            <p:nvPr/>
          </p:nvSpPr>
          <p:spPr>
            <a:xfrm>
              <a:off x="6958408" y="2298164"/>
              <a:ext cx="19497" cy="38542"/>
            </a:xfrm>
            <a:custGeom>
              <a:rect b="b" l="l" r="r" t="t"/>
              <a:pathLst>
                <a:path extrusionOk="0" h="2046" w="1035">
                  <a:moveTo>
                    <a:pt x="582" y="1"/>
                  </a:moveTo>
                  <a:cubicBezTo>
                    <a:pt x="418" y="1"/>
                    <a:pt x="265" y="101"/>
                    <a:pt x="206" y="264"/>
                  </a:cubicBezTo>
                  <a:cubicBezTo>
                    <a:pt x="37" y="732"/>
                    <a:pt x="1" y="1237"/>
                    <a:pt x="103" y="1728"/>
                  </a:cubicBezTo>
                  <a:cubicBezTo>
                    <a:pt x="136" y="1888"/>
                    <a:pt x="263" y="2008"/>
                    <a:pt x="415" y="2038"/>
                  </a:cubicBezTo>
                  <a:cubicBezTo>
                    <a:pt x="440" y="2043"/>
                    <a:pt x="467" y="2045"/>
                    <a:pt x="494" y="2045"/>
                  </a:cubicBezTo>
                  <a:cubicBezTo>
                    <a:pt x="522" y="2045"/>
                    <a:pt x="550" y="2043"/>
                    <a:pt x="578" y="2038"/>
                  </a:cubicBezTo>
                  <a:cubicBezTo>
                    <a:pt x="795" y="1993"/>
                    <a:pt x="933" y="1781"/>
                    <a:pt x="888" y="1564"/>
                  </a:cubicBezTo>
                  <a:cubicBezTo>
                    <a:pt x="816" y="1221"/>
                    <a:pt x="839" y="863"/>
                    <a:pt x="959" y="537"/>
                  </a:cubicBezTo>
                  <a:cubicBezTo>
                    <a:pt x="1034" y="329"/>
                    <a:pt x="926" y="99"/>
                    <a:pt x="718" y="24"/>
                  </a:cubicBezTo>
                  <a:cubicBezTo>
                    <a:pt x="673" y="8"/>
                    <a:pt x="627" y="1"/>
                    <a:pt x="5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39"/>
            <p:cNvSpPr/>
            <p:nvPr/>
          </p:nvSpPr>
          <p:spPr>
            <a:xfrm>
              <a:off x="6987776" y="2336861"/>
              <a:ext cx="13883" cy="12734"/>
            </a:xfrm>
            <a:custGeom>
              <a:rect b="b" l="l" r="r" t="t"/>
              <a:pathLst>
                <a:path extrusionOk="0" h="676" w="737">
                  <a:moveTo>
                    <a:pt x="370" y="0"/>
                  </a:moveTo>
                  <a:cubicBezTo>
                    <a:pt x="347" y="0"/>
                    <a:pt x="323" y="3"/>
                    <a:pt x="299" y="8"/>
                  </a:cubicBezTo>
                  <a:cubicBezTo>
                    <a:pt x="116" y="47"/>
                    <a:pt x="1" y="224"/>
                    <a:pt x="38" y="408"/>
                  </a:cubicBezTo>
                  <a:cubicBezTo>
                    <a:pt x="71" y="567"/>
                    <a:pt x="212" y="676"/>
                    <a:pt x="368" y="676"/>
                  </a:cubicBezTo>
                  <a:cubicBezTo>
                    <a:pt x="391" y="676"/>
                    <a:pt x="414" y="674"/>
                    <a:pt x="437" y="669"/>
                  </a:cubicBezTo>
                  <a:cubicBezTo>
                    <a:pt x="620" y="629"/>
                    <a:pt x="737" y="452"/>
                    <a:pt x="699" y="271"/>
                  </a:cubicBezTo>
                  <a:cubicBezTo>
                    <a:pt x="665" y="110"/>
                    <a:pt x="526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39"/>
            <p:cNvSpPr/>
            <p:nvPr/>
          </p:nvSpPr>
          <p:spPr>
            <a:xfrm>
              <a:off x="7025827" y="2328949"/>
              <a:ext cx="13883" cy="12734"/>
            </a:xfrm>
            <a:custGeom>
              <a:rect b="b" l="l" r="r" t="t"/>
              <a:pathLst>
                <a:path extrusionOk="0" h="676" w="737">
                  <a:moveTo>
                    <a:pt x="367" y="1"/>
                  </a:moveTo>
                  <a:cubicBezTo>
                    <a:pt x="345" y="1"/>
                    <a:pt x="322" y="3"/>
                    <a:pt x="299" y="8"/>
                  </a:cubicBezTo>
                  <a:cubicBezTo>
                    <a:pt x="117" y="45"/>
                    <a:pt x="0" y="224"/>
                    <a:pt x="38" y="406"/>
                  </a:cubicBezTo>
                  <a:cubicBezTo>
                    <a:pt x="70" y="567"/>
                    <a:pt x="211" y="676"/>
                    <a:pt x="367" y="676"/>
                  </a:cubicBezTo>
                  <a:cubicBezTo>
                    <a:pt x="390" y="676"/>
                    <a:pt x="413" y="674"/>
                    <a:pt x="436" y="669"/>
                  </a:cubicBezTo>
                  <a:cubicBezTo>
                    <a:pt x="618" y="630"/>
                    <a:pt x="736" y="452"/>
                    <a:pt x="697" y="269"/>
                  </a:cubicBezTo>
                  <a:cubicBezTo>
                    <a:pt x="663" y="110"/>
                    <a:pt x="523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39"/>
            <p:cNvSpPr/>
            <p:nvPr/>
          </p:nvSpPr>
          <p:spPr>
            <a:xfrm>
              <a:off x="7004466" y="2350273"/>
              <a:ext cx="25129" cy="10587"/>
            </a:xfrm>
            <a:custGeom>
              <a:rect b="b" l="l" r="r" t="t"/>
              <a:pathLst>
                <a:path extrusionOk="0" h="562" w="1334">
                  <a:moveTo>
                    <a:pt x="1167" y="1"/>
                  </a:moveTo>
                  <a:cubicBezTo>
                    <a:pt x="1131" y="1"/>
                    <a:pt x="1095" y="13"/>
                    <a:pt x="1066" y="39"/>
                  </a:cubicBezTo>
                  <a:cubicBezTo>
                    <a:pt x="906" y="185"/>
                    <a:pt x="699" y="263"/>
                    <a:pt x="489" y="263"/>
                  </a:cubicBezTo>
                  <a:cubicBezTo>
                    <a:pt x="397" y="263"/>
                    <a:pt x="304" y="248"/>
                    <a:pt x="215" y="217"/>
                  </a:cubicBezTo>
                  <a:cubicBezTo>
                    <a:pt x="199" y="212"/>
                    <a:pt x="183" y="209"/>
                    <a:pt x="168" y="209"/>
                  </a:cubicBezTo>
                  <a:cubicBezTo>
                    <a:pt x="106" y="209"/>
                    <a:pt x="47" y="248"/>
                    <a:pt x="25" y="311"/>
                  </a:cubicBezTo>
                  <a:cubicBezTo>
                    <a:pt x="1" y="389"/>
                    <a:pt x="41" y="472"/>
                    <a:pt x="119" y="500"/>
                  </a:cubicBezTo>
                  <a:cubicBezTo>
                    <a:pt x="241" y="542"/>
                    <a:pt x="366" y="562"/>
                    <a:pt x="492" y="562"/>
                  </a:cubicBezTo>
                  <a:cubicBezTo>
                    <a:pt x="773" y="562"/>
                    <a:pt x="1052" y="456"/>
                    <a:pt x="1268" y="260"/>
                  </a:cubicBezTo>
                  <a:cubicBezTo>
                    <a:pt x="1329" y="204"/>
                    <a:pt x="1333" y="110"/>
                    <a:pt x="1278" y="49"/>
                  </a:cubicBezTo>
                  <a:cubicBezTo>
                    <a:pt x="1249" y="17"/>
                    <a:pt x="1208" y="1"/>
                    <a:pt x="1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39"/>
            <p:cNvSpPr/>
            <p:nvPr/>
          </p:nvSpPr>
          <p:spPr>
            <a:xfrm>
              <a:off x="6997439" y="2426301"/>
              <a:ext cx="262840" cy="185022"/>
            </a:xfrm>
            <a:custGeom>
              <a:rect b="b" l="l" r="r" t="t"/>
              <a:pathLst>
                <a:path extrusionOk="0" h="9822" w="13953">
                  <a:moveTo>
                    <a:pt x="5161" y="0"/>
                  </a:moveTo>
                  <a:cubicBezTo>
                    <a:pt x="5049" y="0"/>
                    <a:pt x="4939" y="2"/>
                    <a:pt x="4829" y="5"/>
                  </a:cubicBezTo>
                  <a:cubicBezTo>
                    <a:pt x="4709" y="7"/>
                    <a:pt x="4596" y="12"/>
                    <a:pt x="4484" y="13"/>
                  </a:cubicBezTo>
                  <a:cubicBezTo>
                    <a:pt x="4460" y="13"/>
                    <a:pt x="4439" y="15"/>
                    <a:pt x="4416" y="15"/>
                  </a:cubicBezTo>
                  <a:cubicBezTo>
                    <a:pt x="4276" y="20"/>
                    <a:pt x="4141" y="23"/>
                    <a:pt x="4012" y="29"/>
                  </a:cubicBezTo>
                  <a:cubicBezTo>
                    <a:pt x="3958" y="31"/>
                    <a:pt x="3908" y="33"/>
                    <a:pt x="3857" y="35"/>
                  </a:cubicBezTo>
                  <a:cubicBezTo>
                    <a:pt x="3744" y="41"/>
                    <a:pt x="3632" y="45"/>
                    <a:pt x="3525" y="52"/>
                  </a:cubicBezTo>
                  <a:cubicBezTo>
                    <a:pt x="3034" y="80"/>
                    <a:pt x="2613" y="120"/>
                    <a:pt x="2245" y="178"/>
                  </a:cubicBezTo>
                  <a:cubicBezTo>
                    <a:pt x="2139" y="194"/>
                    <a:pt x="2041" y="211"/>
                    <a:pt x="1944" y="231"/>
                  </a:cubicBezTo>
                  <a:cubicBezTo>
                    <a:pt x="1898" y="243"/>
                    <a:pt x="1851" y="251"/>
                    <a:pt x="1806" y="261"/>
                  </a:cubicBezTo>
                  <a:cubicBezTo>
                    <a:pt x="1703" y="287"/>
                    <a:pt x="1604" y="311"/>
                    <a:pt x="1509" y="341"/>
                  </a:cubicBezTo>
                  <a:cubicBezTo>
                    <a:pt x="1088" y="468"/>
                    <a:pt x="751" y="643"/>
                    <a:pt x="462" y="887"/>
                  </a:cubicBezTo>
                  <a:cubicBezTo>
                    <a:pt x="384" y="950"/>
                    <a:pt x="310" y="1019"/>
                    <a:pt x="240" y="1096"/>
                  </a:cubicBezTo>
                  <a:cubicBezTo>
                    <a:pt x="198" y="1139"/>
                    <a:pt x="159" y="1182"/>
                    <a:pt x="118" y="1229"/>
                  </a:cubicBezTo>
                  <a:cubicBezTo>
                    <a:pt x="100" y="1370"/>
                    <a:pt x="81" y="1509"/>
                    <a:pt x="66" y="1646"/>
                  </a:cubicBezTo>
                  <a:cubicBezTo>
                    <a:pt x="38" y="1907"/>
                    <a:pt x="17" y="2163"/>
                    <a:pt x="9" y="2411"/>
                  </a:cubicBezTo>
                  <a:lnTo>
                    <a:pt x="9" y="2412"/>
                  </a:lnTo>
                  <a:cubicBezTo>
                    <a:pt x="9" y="2434"/>
                    <a:pt x="9" y="2454"/>
                    <a:pt x="7" y="2476"/>
                  </a:cubicBezTo>
                  <a:cubicBezTo>
                    <a:pt x="4" y="2496"/>
                    <a:pt x="4" y="2518"/>
                    <a:pt x="4" y="2538"/>
                  </a:cubicBezTo>
                  <a:cubicBezTo>
                    <a:pt x="3" y="2610"/>
                    <a:pt x="2" y="2684"/>
                    <a:pt x="2" y="2756"/>
                  </a:cubicBezTo>
                  <a:cubicBezTo>
                    <a:pt x="0" y="2772"/>
                    <a:pt x="0" y="2786"/>
                    <a:pt x="0" y="2802"/>
                  </a:cubicBezTo>
                  <a:cubicBezTo>
                    <a:pt x="0" y="2829"/>
                    <a:pt x="0" y="2855"/>
                    <a:pt x="2" y="2881"/>
                  </a:cubicBezTo>
                  <a:cubicBezTo>
                    <a:pt x="3" y="3519"/>
                    <a:pt x="68" y="4111"/>
                    <a:pt x="185" y="4661"/>
                  </a:cubicBezTo>
                  <a:cubicBezTo>
                    <a:pt x="189" y="4684"/>
                    <a:pt x="195" y="4706"/>
                    <a:pt x="199" y="4729"/>
                  </a:cubicBezTo>
                  <a:cubicBezTo>
                    <a:pt x="221" y="4827"/>
                    <a:pt x="243" y="4924"/>
                    <a:pt x="269" y="5021"/>
                  </a:cubicBezTo>
                  <a:cubicBezTo>
                    <a:pt x="283" y="5073"/>
                    <a:pt x="296" y="5125"/>
                    <a:pt x="312" y="5175"/>
                  </a:cubicBezTo>
                  <a:cubicBezTo>
                    <a:pt x="325" y="5218"/>
                    <a:pt x="336" y="5263"/>
                    <a:pt x="351" y="5306"/>
                  </a:cubicBezTo>
                  <a:cubicBezTo>
                    <a:pt x="478" y="5724"/>
                    <a:pt x="637" y="6115"/>
                    <a:pt x="823" y="6480"/>
                  </a:cubicBezTo>
                  <a:cubicBezTo>
                    <a:pt x="907" y="6646"/>
                    <a:pt x="998" y="6806"/>
                    <a:pt x="1093" y="6962"/>
                  </a:cubicBezTo>
                  <a:cubicBezTo>
                    <a:pt x="1330" y="7349"/>
                    <a:pt x="1598" y="7701"/>
                    <a:pt x="1892" y="8023"/>
                  </a:cubicBezTo>
                  <a:cubicBezTo>
                    <a:pt x="2327" y="8497"/>
                    <a:pt x="2816" y="8904"/>
                    <a:pt x="3337" y="9240"/>
                  </a:cubicBezTo>
                  <a:cubicBezTo>
                    <a:pt x="3473" y="9330"/>
                    <a:pt x="3612" y="9412"/>
                    <a:pt x="3750" y="9491"/>
                  </a:cubicBezTo>
                  <a:cubicBezTo>
                    <a:pt x="3883" y="9565"/>
                    <a:pt x="4014" y="9636"/>
                    <a:pt x="4147" y="9700"/>
                  </a:cubicBezTo>
                  <a:cubicBezTo>
                    <a:pt x="4176" y="9716"/>
                    <a:pt x="4205" y="9729"/>
                    <a:pt x="4234" y="9744"/>
                  </a:cubicBezTo>
                  <a:cubicBezTo>
                    <a:pt x="4478" y="9742"/>
                    <a:pt x="4720" y="9738"/>
                    <a:pt x="4963" y="9731"/>
                  </a:cubicBezTo>
                  <a:cubicBezTo>
                    <a:pt x="5045" y="9764"/>
                    <a:pt x="5126" y="9793"/>
                    <a:pt x="5207" y="9822"/>
                  </a:cubicBezTo>
                  <a:cubicBezTo>
                    <a:pt x="5194" y="9807"/>
                    <a:pt x="5179" y="9793"/>
                    <a:pt x="5163" y="9777"/>
                  </a:cubicBezTo>
                  <a:cubicBezTo>
                    <a:pt x="5146" y="9758"/>
                    <a:pt x="5129" y="9742"/>
                    <a:pt x="5110" y="9728"/>
                  </a:cubicBezTo>
                  <a:cubicBezTo>
                    <a:pt x="5241" y="9724"/>
                    <a:pt x="5377" y="9719"/>
                    <a:pt x="5510" y="9713"/>
                  </a:cubicBezTo>
                  <a:cubicBezTo>
                    <a:pt x="7734" y="9623"/>
                    <a:pt x="9953" y="9324"/>
                    <a:pt x="12089" y="8800"/>
                  </a:cubicBezTo>
                  <a:cubicBezTo>
                    <a:pt x="12173" y="8782"/>
                    <a:pt x="12258" y="8761"/>
                    <a:pt x="12343" y="8739"/>
                  </a:cubicBezTo>
                  <a:cubicBezTo>
                    <a:pt x="12436" y="8716"/>
                    <a:pt x="12525" y="8691"/>
                    <a:pt x="12616" y="8668"/>
                  </a:cubicBezTo>
                  <a:cubicBezTo>
                    <a:pt x="13065" y="8126"/>
                    <a:pt x="13413" y="7469"/>
                    <a:pt x="13640" y="6702"/>
                  </a:cubicBezTo>
                  <a:lnTo>
                    <a:pt x="13677" y="6567"/>
                  </a:lnTo>
                  <a:cubicBezTo>
                    <a:pt x="13715" y="6430"/>
                    <a:pt x="13748" y="6288"/>
                    <a:pt x="13778" y="6144"/>
                  </a:cubicBezTo>
                  <a:cubicBezTo>
                    <a:pt x="13822" y="5939"/>
                    <a:pt x="13858" y="5724"/>
                    <a:pt x="13885" y="5504"/>
                  </a:cubicBezTo>
                  <a:cubicBezTo>
                    <a:pt x="13885" y="5497"/>
                    <a:pt x="13885" y="5490"/>
                    <a:pt x="13886" y="5480"/>
                  </a:cubicBezTo>
                  <a:cubicBezTo>
                    <a:pt x="13899" y="5383"/>
                    <a:pt x="13908" y="5283"/>
                    <a:pt x="13917" y="5184"/>
                  </a:cubicBezTo>
                  <a:lnTo>
                    <a:pt x="13917" y="5182"/>
                  </a:lnTo>
                  <a:cubicBezTo>
                    <a:pt x="13918" y="5179"/>
                    <a:pt x="13918" y="5175"/>
                    <a:pt x="13918" y="5174"/>
                  </a:cubicBezTo>
                  <a:cubicBezTo>
                    <a:pt x="13925" y="5080"/>
                    <a:pt x="13933" y="4982"/>
                    <a:pt x="13938" y="4885"/>
                  </a:cubicBezTo>
                  <a:cubicBezTo>
                    <a:pt x="13943" y="4814"/>
                    <a:pt x="13946" y="4744"/>
                    <a:pt x="13947" y="4671"/>
                  </a:cubicBezTo>
                  <a:cubicBezTo>
                    <a:pt x="13951" y="4566"/>
                    <a:pt x="13953" y="4459"/>
                    <a:pt x="13953" y="4351"/>
                  </a:cubicBezTo>
                  <a:lnTo>
                    <a:pt x="13953" y="4334"/>
                  </a:lnTo>
                  <a:cubicBezTo>
                    <a:pt x="13953" y="4334"/>
                    <a:pt x="13951" y="4334"/>
                    <a:pt x="13953" y="4332"/>
                  </a:cubicBezTo>
                  <a:lnTo>
                    <a:pt x="13953" y="4331"/>
                  </a:lnTo>
                  <a:cubicBezTo>
                    <a:pt x="13925" y="4260"/>
                    <a:pt x="13899" y="4194"/>
                    <a:pt x="13871" y="4126"/>
                  </a:cubicBezTo>
                  <a:cubicBezTo>
                    <a:pt x="13823" y="4019"/>
                    <a:pt x="13771" y="3912"/>
                    <a:pt x="13716" y="3810"/>
                  </a:cubicBezTo>
                  <a:cubicBezTo>
                    <a:pt x="13640" y="3667"/>
                    <a:pt x="13556" y="3528"/>
                    <a:pt x="13466" y="3394"/>
                  </a:cubicBezTo>
                  <a:cubicBezTo>
                    <a:pt x="13094" y="2844"/>
                    <a:pt x="12597" y="2359"/>
                    <a:pt x="12017" y="1942"/>
                  </a:cubicBezTo>
                  <a:cubicBezTo>
                    <a:pt x="11854" y="1826"/>
                    <a:pt x="11687" y="1717"/>
                    <a:pt x="11513" y="1611"/>
                  </a:cubicBezTo>
                  <a:cubicBezTo>
                    <a:pt x="11450" y="1574"/>
                    <a:pt x="11385" y="1535"/>
                    <a:pt x="11320" y="1499"/>
                  </a:cubicBezTo>
                  <a:cubicBezTo>
                    <a:pt x="11255" y="1460"/>
                    <a:pt x="11189" y="1424"/>
                    <a:pt x="11122" y="1387"/>
                  </a:cubicBezTo>
                  <a:cubicBezTo>
                    <a:pt x="11101" y="1377"/>
                    <a:pt x="11079" y="1366"/>
                    <a:pt x="11057" y="1354"/>
                  </a:cubicBezTo>
                  <a:cubicBezTo>
                    <a:pt x="10969" y="1308"/>
                    <a:pt x="10878" y="1262"/>
                    <a:pt x="10789" y="1219"/>
                  </a:cubicBezTo>
                  <a:cubicBezTo>
                    <a:pt x="10154" y="910"/>
                    <a:pt x="9464" y="661"/>
                    <a:pt x="8748" y="469"/>
                  </a:cubicBezTo>
                  <a:lnTo>
                    <a:pt x="8746" y="469"/>
                  </a:lnTo>
                  <a:cubicBezTo>
                    <a:pt x="8605" y="432"/>
                    <a:pt x="8460" y="396"/>
                    <a:pt x="8316" y="363"/>
                  </a:cubicBezTo>
                  <a:cubicBezTo>
                    <a:pt x="8140" y="322"/>
                    <a:pt x="7961" y="282"/>
                    <a:pt x="7781" y="250"/>
                  </a:cubicBezTo>
                  <a:lnTo>
                    <a:pt x="7666" y="228"/>
                  </a:lnTo>
                  <a:cubicBezTo>
                    <a:pt x="7664" y="228"/>
                    <a:pt x="7659" y="228"/>
                    <a:pt x="7653" y="225"/>
                  </a:cubicBezTo>
                  <a:cubicBezTo>
                    <a:pt x="7587" y="215"/>
                    <a:pt x="7522" y="204"/>
                    <a:pt x="7456" y="192"/>
                  </a:cubicBezTo>
                  <a:cubicBezTo>
                    <a:pt x="7407" y="185"/>
                    <a:pt x="7360" y="175"/>
                    <a:pt x="7313" y="168"/>
                  </a:cubicBezTo>
                  <a:lnTo>
                    <a:pt x="7311" y="168"/>
                  </a:lnTo>
                  <a:lnTo>
                    <a:pt x="7197" y="152"/>
                  </a:lnTo>
                  <a:cubicBezTo>
                    <a:pt x="7080" y="134"/>
                    <a:pt x="6961" y="120"/>
                    <a:pt x="6842" y="103"/>
                  </a:cubicBezTo>
                  <a:cubicBezTo>
                    <a:pt x="6545" y="67"/>
                    <a:pt x="6246" y="42"/>
                    <a:pt x="5950" y="23"/>
                  </a:cubicBezTo>
                  <a:cubicBezTo>
                    <a:pt x="5685" y="8"/>
                    <a:pt x="5421" y="0"/>
                    <a:pt x="51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39"/>
            <p:cNvSpPr/>
            <p:nvPr/>
          </p:nvSpPr>
          <p:spPr>
            <a:xfrm>
              <a:off x="6991826" y="2420650"/>
              <a:ext cx="274123" cy="189298"/>
            </a:xfrm>
            <a:custGeom>
              <a:rect b="b" l="l" r="r" t="t"/>
              <a:pathLst>
                <a:path extrusionOk="0" h="10049" w="14552">
                  <a:moveTo>
                    <a:pt x="5438" y="1"/>
                  </a:moveTo>
                  <a:cubicBezTo>
                    <a:pt x="5332" y="1"/>
                    <a:pt x="5226" y="2"/>
                    <a:pt x="5121" y="4"/>
                  </a:cubicBezTo>
                  <a:cubicBezTo>
                    <a:pt x="5020" y="6"/>
                    <a:pt x="4920" y="10"/>
                    <a:pt x="4825" y="13"/>
                  </a:cubicBezTo>
                  <a:cubicBezTo>
                    <a:pt x="4694" y="17"/>
                    <a:pt x="4566" y="20"/>
                    <a:pt x="4444" y="26"/>
                  </a:cubicBezTo>
                  <a:cubicBezTo>
                    <a:pt x="4320" y="32"/>
                    <a:pt x="4201" y="35"/>
                    <a:pt x="4083" y="40"/>
                  </a:cubicBezTo>
                  <a:cubicBezTo>
                    <a:pt x="4081" y="42"/>
                    <a:pt x="4080" y="42"/>
                    <a:pt x="4079" y="42"/>
                  </a:cubicBezTo>
                  <a:cubicBezTo>
                    <a:pt x="4053" y="45"/>
                    <a:pt x="4028" y="45"/>
                    <a:pt x="4002" y="45"/>
                  </a:cubicBezTo>
                  <a:cubicBezTo>
                    <a:pt x="3892" y="49"/>
                    <a:pt x="3787" y="56"/>
                    <a:pt x="3682" y="63"/>
                  </a:cubicBezTo>
                  <a:lnTo>
                    <a:pt x="3679" y="63"/>
                  </a:lnTo>
                  <a:cubicBezTo>
                    <a:pt x="3208" y="95"/>
                    <a:pt x="2797" y="136"/>
                    <a:pt x="2436" y="196"/>
                  </a:cubicBezTo>
                  <a:cubicBezTo>
                    <a:pt x="2333" y="212"/>
                    <a:pt x="2234" y="229"/>
                    <a:pt x="2140" y="250"/>
                  </a:cubicBezTo>
                  <a:cubicBezTo>
                    <a:pt x="2123" y="254"/>
                    <a:pt x="2105" y="257"/>
                    <a:pt x="2089" y="263"/>
                  </a:cubicBezTo>
                  <a:cubicBezTo>
                    <a:pt x="1987" y="284"/>
                    <a:pt x="1889" y="307"/>
                    <a:pt x="1795" y="335"/>
                  </a:cubicBezTo>
                  <a:cubicBezTo>
                    <a:pt x="1441" y="434"/>
                    <a:pt x="1143" y="561"/>
                    <a:pt x="878" y="730"/>
                  </a:cubicBezTo>
                  <a:cubicBezTo>
                    <a:pt x="780" y="792"/>
                    <a:pt x="683" y="862"/>
                    <a:pt x="593" y="937"/>
                  </a:cubicBezTo>
                  <a:cubicBezTo>
                    <a:pt x="556" y="969"/>
                    <a:pt x="520" y="997"/>
                    <a:pt x="486" y="1029"/>
                  </a:cubicBezTo>
                  <a:lnTo>
                    <a:pt x="484" y="1031"/>
                  </a:lnTo>
                  <a:cubicBezTo>
                    <a:pt x="406" y="1101"/>
                    <a:pt x="333" y="1178"/>
                    <a:pt x="258" y="1257"/>
                  </a:cubicBezTo>
                  <a:lnTo>
                    <a:pt x="258" y="1259"/>
                  </a:lnTo>
                  <a:cubicBezTo>
                    <a:pt x="235" y="1286"/>
                    <a:pt x="211" y="1311"/>
                    <a:pt x="190" y="1338"/>
                  </a:cubicBezTo>
                  <a:cubicBezTo>
                    <a:pt x="154" y="1381"/>
                    <a:pt x="131" y="1433"/>
                    <a:pt x="121" y="1490"/>
                  </a:cubicBezTo>
                  <a:cubicBezTo>
                    <a:pt x="119" y="1491"/>
                    <a:pt x="119" y="1491"/>
                    <a:pt x="121" y="1493"/>
                  </a:cubicBezTo>
                  <a:cubicBezTo>
                    <a:pt x="80" y="1774"/>
                    <a:pt x="48" y="2054"/>
                    <a:pt x="30" y="2328"/>
                  </a:cubicBezTo>
                  <a:cubicBezTo>
                    <a:pt x="22" y="2434"/>
                    <a:pt x="17" y="2538"/>
                    <a:pt x="11" y="2643"/>
                  </a:cubicBezTo>
                  <a:cubicBezTo>
                    <a:pt x="9" y="2701"/>
                    <a:pt x="5" y="2758"/>
                    <a:pt x="5" y="2816"/>
                  </a:cubicBezTo>
                  <a:cubicBezTo>
                    <a:pt x="4" y="2831"/>
                    <a:pt x="4" y="2842"/>
                    <a:pt x="4" y="2855"/>
                  </a:cubicBezTo>
                  <a:cubicBezTo>
                    <a:pt x="2" y="2888"/>
                    <a:pt x="2" y="2920"/>
                    <a:pt x="2" y="2950"/>
                  </a:cubicBezTo>
                  <a:cubicBezTo>
                    <a:pt x="1" y="3054"/>
                    <a:pt x="1" y="3153"/>
                    <a:pt x="1" y="3254"/>
                  </a:cubicBezTo>
                  <a:cubicBezTo>
                    <a:pt x="2" y="3447"/>
                    <a:pt x="11" y="3639"/>
                    <a:pt x="24" y="3828"/>
                  </a:cubicBezTo>
                  <a:cubicBezTo>
                    <a:pt x="45" y="4120"/>
                    <a:pt x="80" y="4406"/>
                    <a:pt x="126" y="4683"/>
                  </a:cubicBezTo>
                  <a:cubicBezTo>
                    <a:pt x="145" y="4789"/>
                    <a:pt x="162" y="4896"/>
                    <a:pt x="185" y="5000"/>
                  </a:cubicBezTo>
                  <a:cubicBezTo>
                    <a:pt x="196" y="5048"/>
                    <a:pt x="206" y="5093"/>
                    <a:pt x="217" y="5140"/>
                  </a:cubicBezTo>
                  <a:cubicBezTo>
                    <a:pt x="232" y="5205"/>
                    <a:pt x="248" y="5270"/>
                    <a:pt x="263" y="5335"/>
                  </a:cubicBezTo>
                  <a:lnTo>
                    <a:pt x="265" y="5335"/>
                  </a:lnTo>
                  <a:cubicBezTo>
                    <a:pt x="291" y="5438"/>
                    <a:pt x="318" y="5540"/>
                    <a:pt x="349" y="5641"/>
                  </a:cubicBezTo>
                  <a:lnTo>
                    <a:pt x="350" y="5643"/>
                  </a:lnTo>
                  <a:lnTo>
                    <a:pt x="350" y="5645"/>
                  </a:lnTo>
                  <a:cubicBezTo>
                    <a:pt x="481" y="6094"/>
                    <a:pt x="653" y="6523"/>
                    <a:pt x="861" y="6932"/>
                  </a:cubicBezTo>
                  <a:cubicBezTo>
                    <a:pt x="955" y="7118"/>
                    <a:pt x="1056" y="7298"/>
                    <a:pt x="1167" y="7473"/>
                  </a:cubicBezTo>
                  <a:cubicBezTo>
                    <a:pt x="1360" y="7783"/>
                    <a:pt x="1577" y="8079"/>
                    <a:pt x="1817" y="8359"/>
                  </a:cubicBezTo>
                  <a:cubicBezTo>
                    <a:pt x="1822" y="8364"/>
                    <a:pt x="1828" y="8371"/>
                    <a:pt x="1834" y="8377"/>
                  </a:cubicBezTo>
                  <a:cubicBezTo>
                    <a:pt x="1895" y="8447"/>
                    <a:pt x="1954" y="8515"/>
                    <a:pt x="2017" y="8583"/>
                  </a:cubicBezTo>
                  <a:cubicBezTo>
                    <a:pt x="2570" y="9175"/>
                    <a:pt x="3195" y="9651"/>
                    <a:pt x="3849" y="10024"/>
                  </a:cubicBezTo>
                  <a:cubicBezTo>
                    <a:pt x="3862" y="10034"/>
                    <a:pt x="3874" y="10041"/>
                    <a:pt x="3887" y="10045"/>
                  </a:cubicBezTo>
                  <a:cubicBezTo>
                    <a:pt x="4044" y="10047"/>
                    <a:pt x="4201" y="10049"/>
                    <a:pt x="4358" y="10049"/>
                  </a:cubicBezTo>
                  <a:cubicBezTo>
                    <a:pt x="4415" y="10049"/>
                    <a:pt x="4472" y="10049"/>
                    <a:pt x="4529" y="10048"/>
                  </a:cubicBezTo>
                  <a:cubicBezTo>
                    <a:pt x="4773" y="10045"/>
                    <a:pt x="5014" y="10042"/>
                    <a:pt x="5258" y="10035"/>
                  </a:cubicBezTo>
                  <a:cubicBezTo>
                    <a:pt x="5176" y="10005"/>
                    <a:pt x="5092" y="9970"/>
                    <a:pt x="5011" y="9936"/>
                  </a:cubicBezTo>
                  <a:cubicBezTo>
                    <a:pt x="4845" y="9865"/>
                    <a:pt x="4678" y="9788"/>
                    <a:pt x="4513" y="9703"/>
                  </a:cubicBezTo>
                  <a:cubicBezTo>
                    <a:pt x="4511" y="9702"/>
                    <a:pt x="4508" y="9701"/>
                    <a:pt x="4506" y="9700"/>
                  </a:cubicBezTo>
                  <a:lnTo>
                    <a:pt x="4506" y="9700"/>
                  </a:lnTo>
                  <a:cubicBezTo>
                    <a:pt x="4509" y="9699"/>
                    <a:pt x="4513" y="9699"/>
                    <a:pt x="4516" y="9699"/>
                  </a:cubicBezTo>
                  <a:cubicBezTo>
                    <a:pt x="4432" y="9655"/>
                    <a:pt x="4346" y="9611"/>
                    <a:pt x="4260" y="9565"/>
                  </a:cubicBezTo>
                  <a:lnTo>
                    <a:pt x="4260" y="9565"/>
                  </a:lnTo>
                  <a:cubicBezTo>
                    <a:pt x="4262" y="9568"/>
                    <a:pt x="4264" y="9571"/>
                    <a:pt x="4266" y="9574"/>
                  </a:cubicBezTo>
                  <a:lnTo>
                    <a:pt x="4266" y="9574"/>
                  </a:lnTo>
                  <a:cubicBezTo>
                    <a:pt x="4262" y="9572"/>
                    <a:pt x="4258" y="9570"/>
                    <a:pt x="4255" y="9567"/>
                  </a:cubicBezTo>
                  <a:cubicBezTo>
                    <a:pt x="4144" y="9507"/>
                    <a:pt x="4032" y="9442"/>
                    <a:pt x="3923" y="9373"/>
                  </a:cubicBezTo>
                  <a:cubicBezTo>
                    <a:pt x="3826" y="9313"/>
                    <a:pt x="3728" y="9250"/>
                    <a:pt x="3633" y="9183"/>
                  </a:cubicBezTo>
                  <a:cubicBezTo>
                    <a:pt x="3149" y="8851"/>
                    <a:pt x="2690" y="8455"/>
                    <a:pt x="2281" y="7984"/>
                  </a:cubicBezTo>
                  <a:cubicBezTo>
                    <a:pt x="1993" y="7648"/>
                    <a:pt x="1740" y="7288"/>
                    <a:pt x="1524" y="6906"/>
                  </a:cubicBezTo>
                  <a:cubicBezTo>
                    <a:pt x="1460" y="6796"/>
                    <a:pt x="1401" y="6682"/>
                    <a:pt x="1346" y="6566"/>
                  </a:cubicBezTo>
                  <a:cubicBezTo>
                    <a:pt x="1187" y="6245"/>
                    <a:pt x="1054" y="5907"/>
                    <a:pt x="948" y="5555"/>
                  </a:cubicBezTo>
                  <a:cubicBezTo>
                    <a:pt x="925" y="5482"/>
                    <a:pt x="903" y="5409"/>
                    <a:pt x="883" y="5332"/>
                  </a:cubicBezTo>
                  <a:cubicBezTo>
                    <a:pt x="883" y="5332"/>
                    <a:pt x="881" y="5332"/>
                    <a:pt x="881" y="5331"/>
                  </a:cubicBezTo>
                  <a:lnTo>
                    <a:pt x="862" y="5263"/>
                  </a:lnTo>
                  <a:cubicBezTo>
                    <a:pt x="838" y="5166"/>
                    <a:pt x="813" y="5070"/>
                    <a:pt x="792" y="4970"/>
                  </a:cubicBezTo>
                  <a:cubicBezTo>
                    <a:pt x="718" y="4638"/>
                    <a:pt x="665" y="4296"/>
                    <a:pt x="633" y="3942"/>
                  </a:cubicBezTo>
                  <a:cubicBezTo>
                    <a:pt x="632" y="3934"/>
                    <a:pt x="632" y="3926"/>
                    <a:pt x="631" y="3918"/>
                  </a:cubicBezTo>
                  <a:lnTo>
                    <a:pt x="631" y="3918"/>
                  </a:lnTo>
                  <a:cubicBezTo>
                    <a:pt x="634" y="3925"/>
                    <a:pt x="637" y="3931"/>
                    <a:pt x="640" y="3938"/>
                  </a:cubicBezTo>
                  <a:cubicBezTo>
                    <a:pt x="621" y="3714"/>
                    <a:pt x="608" y="3485"/>
                    <a:pt x="604" y="3252"/>
                  </a:cubicBezTo>
                  <a:cubicBezTo>
                    <a:pt x="603" y="3173"/>
                    <a:pt x="603" y="3095"/>
                    <a:pt x="603" y="3015"/>
                  </a:cubicBezTo>
                  <a:lnTo>
                    <a:pt x="603" y="3014"/>
                  </a:lnTo>
                  <a:cubicBezTo>
                    <a:pt x="603" y="2994"/>
                    <a:pt x="604" y="2975"/>
                    <a:pt x="604" y="2953"/>
                  </a:cubicBezTo>
                  <a:lnTo>
                    <a:pt x="604" y="2933"/>
                  </a:lnTo>
                  <a:cubicBezTo>
                    <a:pt x="607" y="2855"/>
                    <a:pt x="608" y="2777"/>
                    <a:pt x="611" y="2701"/>
                  </a:cubicBezTo>
                  <a:cubicBezTo>
                    <a:pt x="614" y="2665"/>
                    <a:pt x="614" y="2629"/>
                    <a:pt x="617" y="2594"/>
                  </a:cubicBezTo>
                  <a:cubicBezTo>
                    <a:pt x="626" y="2409"/>
                    <a:pt x="640" y="2224"/>
                    <a:pt x="660" y="2034"/>
                  </a:cubicBezTo>
                  <a:cubicBezTo>
                    <a:pt x="673" y="1910"/>
                    <a:pt x="688" y="1786"/>
                    <a:pt x="704" y="1659"/>
                  </a:cubicBezTo>
                  <a:cubicBezTo>
                    <a:pt x="708" y="1653"/>
                    <a:pt x="712" y="1650"/>
                    <a:pt x="717" y="1647"/>
                  </a:cubicBezTo>
                  <a:cubicBezTo>
                    <a:pt x="733" y="1628"/>
                    <a:pt x="748" y="1611"/>
                    <a:pt x="767" y="1594"/>
                  </a:cubicBezTo>
                  <a:cubicBezTo>
                    <a:pt x="951" y="1403"/>
                    <a:pt x="1155" y="1249"/>
                    <a:pt x="1396" y="1126"/>
                  </a:cubicBezTo>
                  <a:lnTo>
                    <a:pt x="1396" y="1126"/>
                  </a:lnTo>
                  <a:cubicBezTo>
                    <a:pt x="1518" y="1063"/>
                    <a:pt x="1651" y="1009"/>
                    <a:pt x="1795" y="961"/>
                  </a:cubicBezTo>
                  <a:cubicBezTo>
                    <a:pt x="1892" y="928"/>
                    <a:pt x="1994" y="899"/>
                    <a:pt x="2101" y="872"/>
                  </a:cubicBezTo>
                  <a:cubicBezTo>
                    <a:pt x="2185" y="853"/>
                    <a:pt x="2274" y="833"/>
                    <a:pt x="2365" y="814"/>
                  </a:cubicBezTo>
                  <a:cubicBezTo>
                    <a:pt x="2463" y="795"/>
                    <a:pt x="2564" y="778"/>
                    <a:pt x="2673" y="764"/>
                  </a:cubicBezTo>
                  <a:cubicBezTo>
                    <a:pt x="3046" y="710"/>
                    <a:pt x="3480" y="674"/>
                    <a:pt x="3989" y="648"/>
                  </a:cubicBezTo>
                  <a:lnTo>
                    <a:pt x="3992" y="648"/>
                  </a:lnTo>
                  <a:cubicBezTo>
                    <a:pt x="4103" y="642"/>
                    <a:pt x="4217" y="638"/>
                    <a:pt x="4336" y="632"/>
                  </a:cubicBezTo>
                  <a:cubicBezTo>
                    <a:pt x="4419" y="628"/>
                    <a:pt x="4506" y="626"/>
                    <a:pt x="4594" y="624"/>
                  </a:cubicBezTo>
                  <a:lnTo>
                    <a:pt x="4595" y="624"/>
                  </a:lnTo>
                  <a:cubicBezTo>
                    <a:pt x="4743" y="618"/>
                    <a:pt x="4891" y="613"/>
                    <a:pt x="5050" y="611"/>
                  </a:cubicBezTo>
                  <a:cubicBezTo>
                    <a:pt x="5077" y="609"/>
                    <a:pt x="5105" y="609"/>
                    <a:pt x="5132" y="609"/>
                  </a:cubicBezTo>
                  <a:cubicBezTo>
                    <a:pt x="5183" y="608"/>
                    <a:pt x="5235" y="608"/>
                    <a:pt x="5287" y="608"/>
                  </a:cubicBezTo>
                  <a:cubicBezTo>
                    <a:pt x="5355" y="606"/>
                    <a:pt x="5423" y="606"/>
                    <a:pt x="5491" y="606"/>
                  </a:cubicBezTo>
                  <a:cubicBezTo>
                    <a:pt x="5575" y="606"/>
                    <a:pt x="5659" y="607"/>
                    <a:pt x="5743" y="609"/>
                  </a:cubicBezTo>
                  <a:cubicBezTo>
                    <a:pt x="5928" y="612"/>
                    <a:pt x="6110" y="621"/>
                    <a:pt x="6296" y="632"/>
                  </a:cubicBezTo>
                  <a:cubicBezTo>
                    <a:pt x="6655" y="655"/>
                    <a:pt x="7013" y="690"/>
                    <a:pt x="7373" y="742"/>
                  </a:cubicBezTo>
                  <a:cubicBezTo>
                    <a:pt x="7378" y="742"/>
                    <a:pt x="7384" y="745"/>
                    <a:pt x="7389" y="745"/>
                  </a:cubicBezTo>
                  <a:cubicBezTo>
                    <a:pt x="7394" y="746"/>
                    <a:pt x="7400" y="746"/>
                    <a:pt x="7406" y="746"/>
                  </a:cubicBezTo>
                  <a:cubicBezTo>
                    <a:pt x="7511" y="761"/>
                    <a:pt x="7618" y="777"/>
                    <a:pt x="7723" y="794"/>
                  </a:cubicBezTo>
                  <a:cubicBezTo>
                    <a:pt x="7767" y="801"/>
                    <a:pt x="7807" y="808"/>
                    <a:pt x="7850" y="816"/>
                  </a:cubicBezTo>
                  <a:cubicBezTo>
                    <a:pt x="7887" y="823"/>
                    <a:pt x="7927" y="829"/>
                    <a:pt x="7963" y="836"/>
                  </a:cubicBezTo>
                  <a:cubicBezTo>
                    <a:pt x="7986" y="840"/>
                    <a:pt x="8006" y="844"/>
                    <a:pt x="8029" y="849"/>
                  </a:cubicBezTo>
                  <a:cubicBezTo>
                    <a:pt x="8188" y="878"/>
                    <a:pt x="8346" y="909"/>
                    <a:pt x="8500" y="944"/>
                  </a:cubicBezTo>
                  <a:cubicBezTo>
                    <a:pt x="9363" y="1139"/>
                    <a:pt x="10195" y="1419"/>
                    <a:pt x="10944" y="1780"/>
                  </a:cubicBezTo>
                  <a:cubicBezTo>
                    <a:pt x="10990" y="1803"/>
                    <a:pt x="11039" y="1826"/>
                    <a:pt x="11087" y="1852"/>
                  </a:cubicBezTo>
                  <a:cubicBezTo>
                    <a:pt x="11127" y="1872"/>
                    <a:pt x="11169" y="1894"/>
                    <a:pt x="11211" y="1915"/>
                  </a:cubicBezTo>
                  <a:cubicBezTo>
                    <a:pt x="11276" y="1947"/>
                    <a:pt x="11339" y="1983"/>
                    <a:pt x="11401" y="2018"/>
                  </a:cubicBezTo>
                  <a:cubicBezTo>
                    <a:pt x="11426" y="2031"/>
                    <a:pt x="11449" y="2045"/>
                    <a:pt x="11474" y="2057"/>
                  </a:cubicBezTo>
                  <a:cubicBezTo>
                    <a:pt x="11546" y="2100"/>
                    <a:pt x="11621" y="2142"/>
                    <a:pt x="11689" y="2185"/>
                  </a:cubicBezTo>
                  <a:cubicBezTo>
                    <a:pt x="11710" y="2198"/>
                    <a:pt x="11731" y="2211"/>
                    <a:pt x="11751" y="2223"/>
                  </a:cubicBezTo>
                  <a:cubicBezTo>
                    <a:pt x="11889" y="2310"/>
                    <a:pt x="12022" y="2399"/>
                    <a:pt x="12151" y="2493"/>
                  </a:cubicBezTo>
                  <a:cubicBezTo>
                    <a:pt x="12887" y="3021"/>
                    <a:pt x="13473" y="3662"/>
                    <a:pt x="13831" y="4414"/>
                  </a:cubicBezTo>
                  <a:cubicBezTo>
                    <a:pt x="13874" y="4504"/>
                    <a:pt x="13913" y="4597"/>
                    <a:pt x="13952" y="4691"/>
                  </a:cubicBezTo>
                  <a:cubicBezTo>
                    <a:pt x="13952" y="4771"/>
                    <a:pt x="13949" y="4849"/>
                    <a:pt x="13948" y="4927"/>
                  </a:cubicBezTo>
                  <a:cubicBezTo>
                    <a:pt x="13946" y="4999"/>
                    <a:pt x="13945" y="5070"/>
                    <a:pt x="13939" y="5137"/>
                  </a:cubicBezTo>
                  <a:cubicBezTo>
                    <a:pt x="13935" y="5233"/>
                    <a:pt x="13930" y="5329"/>
                    <a:pt x="13920" y="5420"/>
                  </a:cubicBezTo>
                  <a:cubicBezTo>
                    <a:pt x="13920" y="5426"/>
                    <a:pt x="13920" y="5432"/>
                    <a:pt x="13919" y="5438"/>
                  </a:cubicBezTo>
                  <a:cubicBezTo>
                    <a:pt x="13912" y="5536"/>
                    <a:pt x="13903" y="5635"/>
                    <a:pt x="13890" y="5734"/>
                  </a:cubicBezTo>
                  <a:cubicBezTo>
                    <a:pt x="13889" y="5760"/>
                    <a:pt x="13884" y="5784"/>
                    <a:pt x="13881" y="5809"/>
                  </a:cubicBezTo>
                  <a:cubicBezTo>
                    <a:pt x="13852" y="6044"/>
                    <a:pt x="13812" y="6269"/>
                    <a:pt x="13764" y="6487"/>
                  </a:cubicBezTo>
                  <a:cubicBezTo>
                    <a:pt x="13736" y="6615"/>
                    <a:pt x="13702" y="6741"/>
                    <a:pt x="13668" y="6864"/>
                  </a:cubicBezTo>
                  <a:lnTo>
                    <a:pt x="13668" y="6867"/>
                  </a:lnTo>
                  <a:cubicBezTo>
                    <a:pt x="13587" y="7148"/>
                    <a:pt x="13492" y="7412"/>
                    <a:pt x="13376" y="7663"/>
                  </a:cubicBezTo>
                  <a:cubicBezTo>
                    <a:pt x="13131" y="8206"/>
                    <a:pt x="12806" y="8681"/>
                    <a:pt x="12402" y="9085"/>
                  </a:cubicBezTo>
                  <a:cubicBezTo>
                    <a:pt x="12396" y="9091"/>
                    <a:pt x="12390" y="9097"/>
                    <a:pt x="12386" y="9100"/>
                  </a:cubicBezTo>
                  <a:cubicBezTo>
                    <a:pt x="12473" y="9080"/>
                    <a:pt x="12555" y="9061"/>
                    <a:pt x="12640" y="9039"/>
                  </a:cubicBezTo>
                  <a:cubicBezTo>
                    <a:pt x="12729" y="9015"/>
                    <a:pt x="12820" y="8991"/>
                    <a:pt x="12913" y="8968"/>
                  </a:cubicBezTo>
                  <a:cubicBezTo>
                    <a:pt x="13072" y="8927"/>
                    <a:pt x="13230" y="8883"/>
                    <a:pt x="13386" y="8838"/>
                  </a:cubicBezTo>
                  <a:cubicBezTo>
                    <a:pt x="13733" y="8346"/>
                    <a:pt x="14006" y="7779"/>
                    <a:pt x="14199" y="7152"/>
                  </a:cubicBezTo>
                  <a:cubicBezTo>
                    <a:pt x="14235" y="7040"/>
                    <a:pt x="14267" y="6924"/>
                    <a:pt x="14299" y="6805"/>
                  </a:cubicBezTo>
                  <a:cubicBezTo>
                    <a:pt x="14330" y="6673"/>
                    <a:pt x="14361" y="6536"/>
                    <a:pt x="14388" y="6400"/>
                  </a:cubicBezTo>
                  <a:cubicBezTo>
                    <a:pt x="14411" y="6285"/>
                    <a:pt x="14431" y="6168"/>
                    <a:pt x="14450" y="6047"/>
                  </a:cubicBezTo>
                  <a:lnTo>
                    <a:pt x="14450" y="6045"/>
                  </a:lnTo>
                  <a:cubicBezTo>
                    <a:pt x="14462" y="5969"/>
                    <a:pt x="14473" y="5894"/>
                    <a:pt x="14482" y="5814"/>
                  </a:cubicBezTo>
                  <a:cubicBezTo>
                    <a:pt x="14495" y="5716"/>
                    <a:pt x="14505" y="5618"/>
                    <a:pt x="14512" y="5518"/>
                  </a:cubicBezTo>
                  <a:cubicBezTo>
                    <a:pt x="14512" y="5517"/>
                    <a:pt x="14515" y="5513"/>
                    <a:pt x="14515" y="5511"/>
                  </a:cubicBezTo>
                  <a:cubicBezTo>
                    <a:pt x="14516" y="5495"/>
                    <a:pt x="14516" y="5478"/>
                    <a:pt x="14518" y="5461"/>
                  </a:cubicBezTo>
                  <a:cubicBezTo>
                    <a:pt x="14525" y="5381"/>
                    <a:pt x="14531" y="5302"/>
                    <a:pt x="14534" y="5221"/>
                  </a:cubicBezTo>
                  <a:cubicBezTo>
                    <a:pt x="14545" y="5036"/>
                    <a:pt x="14551" y="4850"/>
                    <a:pt x="14551" y="4661"/>
                  </a:cubicBezTo>
                  <a:lnTo>
                    <a:pt x="14551" y="4636"/>
                  </a:lnTo>
                  <a:cubicBezTo>
                    <a:pt x="14551" y="4616"/>
                    <a:pt x="14548" y="4597"/>
                    <a:pt x="14545" y="4580"/>
                  </a:cubicBezTo>
                  <a:cubicBezTo>
                    <a:pt x="14541" y="4564"/>
                    <a:pt x="14537" y="4547"/>
                    <a:pt x="14531" y="4530"/>
                  </a:cubicBezTo>
                  <a:cubicBezTo>
                    <a:pt x="14522" y="4504"/>
                    <a:pt x="14512" y="4481"/>
                    <a:pt x="14502" y="4457"/>
                  </a:cubicBezTo>
                  <a:cubicBezTo>
                    <a:pt x="14462" y="4351"/>
                    <a:pt x="14415" y="4248"/>
                    <a:pt x="14366" y="4147"/>
                  </a:cubicBezTo>
                  <a:cubicBezTo>
                    <a:pt x="14320" y="4049"/>
                    <a:pt x="14271" y="3954"/>
                    <a:pt x="14216" y="3861"/>
                  </a:cubicBezTo>
                  <a:cubicBezTo>
                    <a:pt x="14161" y="3763"/>
                    <a:pt x="14101" y="3666"/>
                    <a:pt x="14040" y="3573"/>
                  </a:cubicBezTo>
                  <a:lnTo>
                    <a:pt x="14039" y="3571"/>
                  </a:lnTo>
                  <a:cubicBezTo>
                    <a:pt x="13842" y="3281"/>
                    <a:pt x="13619" y="3009"/>
                    <a:pt x="13366" y="2752"/>
                  </a:cubicBezTo>
                  <a:lnTo>
                    <a:pt x="13366" y="2752"/>
                  </a:lnTo>
                  <a:cubicBezTo>
                    <a:pt x="13366" y="2751"/>
                    <a:pt x="13365" y="2749"/>
                    <a:pt x="13365" y="2748"/>
                  </a:cubicBezTo>
                  <a:cubicBezTo>
                    <a:pt x="13165" y="2546"/>
                    <a:pt x="12946" y="2357"/>
                    <a:pt x="12715" y="2177"/>
                  </a:cubicBezTo>
                  <a:lnTo>
                    <a:pt x="12624" y="2105"/>
                  </a:lnTo>
                  <a:cubicBezTo>
                    <a:pt x="12576" y="2070"/>
                    <a:pt x="12532" y="2035"/>
                    <a:pt x="12483" y="2004"/>
                  </a:cubicBezTo>
                  <a:cubicBezTo>
                    <a:pt x="12452" y="1980"/>
                    <a:pt x="12422" y="1960"/>
                    <a:pt x="12390" y="1939"/>
                  </a:cubicBezTo>
                  <a:cubicBezTo>
                    <a:pt x="12301" y="1874"/>
                    <a:pt x="12207" y="1814"/>
                    <a:pt x="12113" y="1752"/>
                  </a:cubicBezTo>
                  <a:cubicBezTo>
                    <a:pt x="12035" y="1705"/>
                    <a:pt x="11956" y="1657"/>
                    <a:pt x="11876" y="1608"/>
                  </a:cubicBezTo>
                  <a:cubicBezTo>
                    <a:pt x="11853" y="1596"/>
                    <a:pt x="11832" y="1582"/>
                    <a:pt x="11809" y="1569"/>
                  </a:cubicBezTo>
                  <a:cubicBezTo>
                    <a:pt x="11719" y="1519"/>
                    <a:pt x="11631" y="1468"/>
                    <a:pt x="11539" y="1419"/>
                  </a:cubicBezTo>
                  <a:cubicBezTo>
                    <a:pt x="11451" y="1373"/>
                    <a:pt x="11362" y="1327"/>
                    <a:pt x="11270" y="1280"/>
                  </a:cubicBezTo>
                  <a:cubicBezTo>
                    <a:pt x="11269" y="1279"/>
                    <a:pt x="11269" y="1279"/>
                    <a:pt x="11264" y="1279"/>
                  </a:cubicBezTo>
                  <a:cubicBezTo>
                    <a:pt x="10810" y="1052"/>
                    <a:pt x="10326" y="860"/>
                    <a:pt x="9825" y="694"/>
                  </a:cubicBezTo>
                  <a:cubicBezTo>
                    <a:pt x="9626" y="626"/>
                    <a:pt x="9424" y="566"/>
                    <a:pt x="9220" y="510"/>
                  </a:cubicBezTo>
                  <a:cubicBezTo>
                    <a:pt x="9170" y="495"/>
                    <a:pt x="9121" y="482"/>
                    <a:pt x="9069" y="471"/>
                  </a:cubicBezTo>
                  <a:lnTo>
                    <a:pt x="9062" y="471"/>
                  </a:lnTo>
                  <a:cubicBezTo>
                    <a:pt x="8789" y="398"/>
                    <a:pt x="8520" y="333"/>
                    <a:pt x="8240" y="279"/>
                  </a:cubicBezTo>
                  <a:cubicBezTo>
                    <a:pt x="8216" y="273"/>
                    <a:pt x="8190" y="270"/>
                    <a:pt x="8167" y="263"/>
                  </a:cubicBezTo>
                  <a:cubicBezTo>
                    <a:pt x="8130" y="257"/>
                    <a:pt x="8093" y="250"/>
                    <a:pt x="8057" y="242"/>
                  </a:cubicBezTo>
                  <a:cubicBezTo>
                    <a:pt x="8014" y="234"/>
                    <a:pt x="7970" y="227"/>
                    <a:pt x="7925" y="219"/>
                  </a:cubicBezTo>
                  <a:cubicBezTo>
                    <a:pt x="7882" y="212"/>
                    <a:pt x="7839" y="205"/>
                    <a:pt x="7793" y="198"/>
                  </a:cubicBezTo>
                  <a:cubicBezTo>
                    <a:pt x="7732" y="186"/>
                    <a:pt x="7673" y="178"/>
                    <a:pt x="7612" y="169"/>
                  </a:cubicBezTo>
                  <a:cubicBezTo>
                    <a:pt x="7573" y="162"/>
                    <a:pt x="7533" y="156"/>
                    <a:pt x="7494" y="150"/>
                  </a:cubicBezTo>
                  <a:lnTo>
                    <a:pt x="7492" y="150"/>
                  </a:lnTo>
                  <a:lnTo>
                    <a:pt x="7384" y="134"/>
                  </a:lnTo>
                  <a:cubicBezTo>
                    <a:pt x="7337" y="128"/>
                    <a:pt x="7292" y="121"/>
                    <a:pt x="7243" y="117"/>
                  </a:cubicBezTo>
                  <a:lnTo>
                    <a:pt x="7241" y="117"/>
                  </a:lnTo>
                  <a:cubicBezTo>
                    <a:pt x="6931" y="76"/>
                    <a:pt x="6622" y="48"/>
                    <a:pt x="6312" y="27"/>
                  </a:cubicBezTo>
                  <a:cubicBezTo>
                    <a:pt x="6020" y="9"/>
                    <a:pt x="5729" y="1"/>
                    <a:pt x="5440" y="1"/>
                  </a:cubicBezTo>
                  <a:cubicBezTo>
                    <a:pt x="5440" y="1"/>
                    <a:pt x="5440" y="1"/>
                    <a:pt x="5439" y="1"/>
                  </a:cubicBezTo>
                  <a:lnTo>
                    <a:pt x="5439" y="1"/>
                  </a:lnTo>
                  <a:cubicBezTo>
                    <a:pt x="5439" y="1"/>
                    <a:pt x="5439" y="1"/>
                    <a:pt x="5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39"/>
            <p:cNvSpPr/>
            <p:nvPr/>
          </p:nvSpPr>
          <p:spPr>
            <a:xfrm>
              <a:off x="6984291" y="2381807"/>
              <a:ext cx="291435" cy="203690"/>
            </a:xfrm>
            <a:custGeom>
              <a:rect b="b" l="l" r="r" t="t"/>
              <a:pathLst>
                <a:path extrusionOk="0" h="10813" w="15471">
                  <a:moveTo>
                    <a:pt x="5729" y="1"/>
                  </a:moveTo>
                  <a:cubicBezTo>
                    <a:pt x="2069" y="1"/>
                    <a:pt x="1" y="2420"/>
                    <a:pt x="1111" y="5407"/>
                  </a:cubicBezTo>
                  <a:cubicBezTo>
                    <a:pt x="2221" y="8392"/>
                    <a:pt x="6085" y="10812"/>
                    <a:pt x="9744" y="10812"/>
                  </a:cubicBezTo>
                  <a:cubicBezTo>
                    <a:pt x="13402" y="10812"/>
                    <a:pt x="15471" y="8390"/>
                    <a:pt x="14361" y="5407"/>
                  </a:cubicBezTo>
                  <a:cubicBezTo>
                    <a:pt x="13252" y="2420"/>
                    <a:pt x="9388" y="1"/>
                    <a:pt x="5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39"/>
            <p:cNvSpPr/>
            <p:nvPr/>
          </p:nvSpPr>
          <p:spPr>
            <a:xfrm>
              <a:off x="6993785" y="2376269"/>
              <a:ext cx="272296" cy="214955"/>
            </a:xfrm>
            <a:custGeom>
              <a:rect b="b" l="l" r="r" t="t"/>
              <a:pathLst>
                <a:path extrusionOk="0" h="11411" w="14455">
                  <a:moveTo>
                    <a:pt x="5223" y="591"/>
                  </a:moveTo>
                  <a:cubicBezTo>
                    <a:pt x="5278" y="591"/>
                    <a:pt x="5334" y="591"/>
                    <a:pt x="5391" y="592"/>
                  </a:cubicBezTo>
                  <a:cubicBezTo>
                    <a:pt x="5759" y="601"/>
                    <a:pt x="6128" y="631"/>
                    <a:pt x="6496" y="687"/>
                  </a:cubicBezTo>
                  <a:cubicBezTo>
                    <a:pt x="6596" y="702"/>
                    <a:pt x="6697" y="718"/>
                    <a:pt x="6797" y="738"/>
                  </a:cubicBezTo>
                  <a:cubicBezTo>
                    <a:pt x="6895" y="757"/>
                    <a:pt x="6996" y="775"/>
                    <a:pt x="7095" y="797"/>
                  </a:cubicBezTo>
                  <a:cubicBezTo>
                    <a:pt x="7276" y="837"/>
                    <a:pt x="7458" y="882"/>
                    <a:pt x="7637" y="933"/>
                  </a:cubicBezTo>
                  <a:lnTo>
                    <a:pt x="7638" y="933"/>
                  </a:lnTo>
                  <a:cubicBezTo>
                    <a:pt x="7725" y="956"/>
                    <a:pt x="7811" y="982"/>
                    <a:pt x="7898" y="1009"/>
                  </a:cubicBezTo>
                  <a:cubicBezTo>
                    <a:pt x="8278" y="1126"/>
                    <a:pt x="8649" y="1265"/>
                    <a:pt x="9012" y="1423"/>
                  </a:cubicBezTo>
                  <a:cubicBezTo>
                    <a:pt x="9108" y="1465"/>
                    <a:pt x="9203" y="1510"/>
                    <a:pt x="9298" y="1555"/>
                  </a:cubicBezTo>
                  <a:cubicBezTo>
                    <a:pt x="9392" y="1598"/>
                    <a:pt x="9486" y="1646"/>
                    <a:pt x="9578" y="1695"/>
                  </a:cubicBezTo>
                  <a:cubicBezTo>
                    <a:pt x="9658" y="1734"/>
                    <a:pt x="9737" y="1777"/>
                    <a:pt x="9815" y="1820"/>
                  </a:cubicBezTo>
                  <a:cubicBezTo>
                    <a:pt x="9936" y="1885"/>
                    <a:pt x="10055" y="1955"/>
                    <a:pt x="10170" y="2024"/>
                  </a:cubicBezTo>
                  <a:cubicBezTo>
                    <a:pt x="10172" y="2025"/>
                    <a:pt x="10173" y="2026"/>
                    <a:pt x="10175" y="2027"/>
                  </a:cubicBezTo>
                  <a:lnTo>
                    <a:pt x="10175" y="2027"/>
                  </a:lnTo>
                  <a:cubicBezTo>
                    <a:pt x="10175" y="2027"/>
                    <a:pt x="10174" y="2027"/>
                    <a:pt x="10174" y="2027"/>
                  </a:cubicBezTo>
                  <a:cubicBezTo>
                    <a:pt x="10178" y="2029"/>
                    <a:pt x="10181" y="2031"/>
                    <a:pt x="10184" y="2032"/>
                  </a:cubicBezTo>
                  <a:lnTo>
                    <a:pt x="10184" y="2032"/>
                  </a:lnTo>
                  <a:cubicBezTo>
                    <a:pt x="10221" y="2055"/>
                    <a:pt x="10258" y="2077"/>
                    <a:pt x="10296" y="2100"/>
                  </a:cubicBezTo>
                  <a:lnTo>
                    <a:pt x="10296" y="2100"/>
                  </a:lnTo>
                  <a:cubicBezTo>
                    <a:pt x="10307" y="2107"/>
                    <a:pt x="10318" y="2114"/>
                    <a:pt x="10329" y="2121"/>
                  </a:cubicBezTo>
                  <a:lnTo>
                    <a:pt x="10436" y="2187"/>
                  </a:lnTo>
                  <a:lnTo>
                    <a:pt x="10436" y="2187"/>
                  </a:lnTo>
                  <a:lnTo>
                    <a:pt x="10472" y="2210"/>
                  </a:lnTo>
                  <a:cubicBezTo>
                    <a:pt x="10522" y="2243"/>
                    <a:pt x="10571" y="2275"/>
                    <a:pt x="10622" y="2310"/>
                  </a:cubicBezTo>
                  <a:cubicBezTo>
                    <a:pt x="10629" y="2316"/>
                    <a:pt x="10638" y="2318"/>
                    <a:pt x="10645" y="2326"/>
                  </a:cubicBezTo>
                  <a:cubicBezTo>
                    <a:pt x="10687" y="2353"/>
                    <a:pt x="10727" y="2382"/>
                    <a:pt x="10768" y="2411"/>
                  </a:cubicBezTo>
                  <a:cubicBezTo>
                    <a:pt x="10781" y="2419"/>
                    <a:pt x="10795" y="2428"/>
                    <a:pt x="10805" y="2438"/>
                  </a:cubicBezTo>
                  <a:cubicBezTo>
                    <a:pt x="10856" y="2471"/>
                    <a:pt x="10908" y="2510"/>
                    <a:pt x="10957" y="2547"/>
                  </a:cubicBezTo>
                  <a:cubicBezTo>
                    <a:pt x="10987" y="2568"/>
                    <a:pt x="11015" y="2590"/>
                    <a:pt x="11043" y="2611"/>
                  </a:cubicBezTo>
                  <a:cubicBezTo>
                    <a:pt x="11159" y="2698"/>
                    <a:pt x="11273" y="2788"/>
                    <a:pt x="11383" y="2880"/>
                  </a:cubicBezTo>
                  <a:cubicBezTo>
                    <a:pt x="11491" y="2969"/>
                    <a:pt x="11598" y="3060"/>
                    <a:pt x="11700" y="3154"/>
                  </a:cubicBezTo>
                  <a:cubicBezTo>
                    <a:pt x="11778" y="3225"/>
                    <a:pt x="11853" y="3297"/>
                    <a:pt x="11925" y="3366"/>
                  </a:cubicBezTo>
                  <a:cubicBezTo>
                    <a:pt x="12000" y="3439"/>
                    <a:pt x="12073" y="3514"/>
                    <a:pt x="12142" y="3586"/>
                  </a:cubicBezTo>
                  <a:cubicBezTo>
                    <a:pt x="12192" y="3638"/>
                    <a:pt x="12243" y="3691"/>
                    <a:pt x="12292" y="3746"/>
                  </a:cubicBezTo>
                  <a:cubicBezTo>
                    <a:pt x="12301" y="3755"/>
                    <a:pt x="12312" y="3766"/>
                    <a:pt x="12319" y="3776"/>
                  </a:cubicBezTo>
                  <a:cubicBezTo>
                    <a:pt x="12370" y="3833"/>
                    <a:pt x="12420" y="3890"/>
                    <a:pt x="12468" y="3948"/>
                  </a:cubicBezTo>
                  <a:cubicBezTo>
                    <a:pt x="12524" y="4016"/>
                    <a:pt x="12581" y="4084"/>
                    <a:pt x="12636" y="4153"/>
                  </a:cubicBezTo>
                  <a:cubicBezTo>
                    <a:pt x="12644" y="4165"/>
                    <a:pt x="12651" y="4175"/>
                    <a:pt x="12660" y="4186"/>
                  </a:cubicBezTo>
                  <a:cubicBezTo>
                    <a:pt x="12721" y="4266"/>
                    <a:pt x="12781" y="4345"/>
                    <a:pt x="12836" y="4426"/>
                  </a:cubicBezTo>
                  <a:cubicBezTo>
                    <a:pt x="12859" y="4455"/>
                    <a:pt x="12877" y="4484"/>
                    <a:pt x="12898" y="4513"/>
                  </a:cubicBezTo>
                  <a:cubicBezTo>
                    <a:pt x="13030" y="4706"/>
                    <a:pt x="13151" y="4904"/>
                    <a:pt x="13259" y="5106"/>
                  </a:cubicBezTo>
                  <a:cubicBezTo>
                    <a:pt x="13382" y="5334"/>
                    <a:pt x="13489" y="5566"/>
                    <a:pt x="13577" y="5804"/>
                  </a:cubicBezTo>
                  <a:cubicBezTo>
                    <a:pt x="13607" y="5888"/>
                    <a:pt x="13636" y="5970"/>
                    <a:pt x="13659" y="6054"/>
                  </a:cubicBezTo>
                  <a:cubicBezTo>
                    <a:pt x="13723" y="6251"/>
                    <a:pt x="13770" y="6445"/>
                    <a:pt x="13800" y="6637"/>
                  </a:cubicBezTo>
                  <a:cubicBezTo>
                    <a:pt x="13824" y="6776"/>
                    <a:pt x="13839" y="6910"/>
                    <a:pt x="13847" y="7046"/>
                  </a:cubicBezTo>
                  <a:cubicBezTo>
                    <a:pt x="13852" y="7112"/>
                    <a:pt x="13857" y="7179"/>
                    <a:pt x="13854" y="7242"/>
                  </a:cubicBezTo>
                  <a:cubicBezTo>
                    <a:pt x="13857" y="7327"/>
                    <a:pt x="13852" y="7413"/>
                    <a:pt x="13850" y="7493"/>
                  </a:cubicBezTo>
                  <a:cubicBezTo>
                    <a:pt x="13844" y="7590"/>
                    <a:pt x="13834" y="7684"/>
                    <a:pt x="13818" y="7775"/>
                  </a:cubicBezTo>
                  <a:cubicBezTo>
                    <a:pt x="13818" y="7781"/>
                    <a:pt x="13816" y="7786"/>
                    <a:pt x="13816" y="7792"/>
                  </a:cubicBezTo>
                  <a:cubicBezTo>
                    <a:pt x="13803" y="7879"/>
                    <a:pt x="13786" y="7964"/>
                    <a:pt x="13766" y="8048"/>
                  </a:cubicBezTo>
                  <a:cubicBezTo>
                    <a:pt x="13764" y="8061"/>
                    <a:pt x="13761" y="8071"/>
                    <a:pt x="13757" y="8082"/>
                  </a:cubicBezTo>
                  <a:cubicBezTo>
                    <a:pt x="13712" y="8263"/>
                    <a:pt x="13650" y="8437"/>
                    <a:pt x="13572" y="8605"/>
                  </a:cubicBezTo>
                  <a:cubicBezTo>
                    <a:pt x="13499" y="8768"/>
                    <a:pt x="13411" y="8927"/>
                    <a:pt x="13304" y="9075"/>
                  </a:cubicBezTo>
                  <a:cubicBezTo>
                    <a:pt x="12539" y="10175"/>
                    <a:pt x="11059" y="10806"/>
                    <a:pt x="9240" y="10806"/>
                  </a:cubicBezTo>
                  <a:cubicBezTo>
                    <a:pt x="6495" y="10806"/>
                    <a:pt x="3624" y="9399"/>
                    <a:pt x="1977" y="7427"/>
                  </a:cubicBezTo>
                  <a:cubicBezTo>
                    <a:pt x="1905" y="7339"/>
                    <a:pt x="1832" y="7249"/>
                    <a:pt x="1763" y="7160"/>
                  </a:cubicBezTo>
                  <a:cubicBezTo>
                    <a:pt x="1688" y="7059"/>
                    <a:pt x="1614" y="6956"/>
                    <a:pt x="1544" y="6851"/>
                  </a:cubicBezTo>
                  <a:cubicBezTo>
                    <a:pt x="1285" y="6470"/>
                    <a:pt x="1075" y="6076"/>
                    <a:pt x="916" y="5667"/>
                  </a:cubicBezTo>
                  <a:cubicBezTo>
                    <a:pt x="907" y="5644"/>
                    <a:pt x="896" y="5621"/>
                    <a:pt x="888" y="5595"/>
                  </a:cubicBezTo>
                  <a:cubicBezTo>
                    <a:pt x="860" y="5520"/>
                    <a:pt x="835" y="5444"/>
                    <a:pt x="810" y="5369"/>
                  </a:cubicBezTo>
                  <a:cubicBezTo>
                    <a:pt x="777" y="5262"/>
                    <a:pt x="745" y="5158"/>
                    <a:pt x="722" y="5052"/>
                  </a:cubicBezTo>
                  <a:cubicBezTo>
                    <a:pt x="717" y="5037"/>
                    <a:pt x="714" y="5019"/>
                    <a:pt x="709" y="5002"/>
                  </a:cubicBezTo>
                  <a:cubicBezTo>
                    <a:pt x="701" y="4966"/>
                    <a:pt x="694" y="4930"/>
                    <a:pt x="686" y="4894"/>
                  </a:cubicBezTo>
                  <a:cubicBezTo>
                    <a:pt x="647" y="4699"/>
                    <a:pt x="621" y="4505"/>
                    <a:pt x="613" y="4316"/>
                  </a:cubicBezTo>
                  <a:cubicBezTo>
                    <a:pt x="607" y="4209"/>
                    <a:pt x="607" y="4103"/>
                    <a:pt x="611" y="4000"/>
                  </a:cubicBezTo>
                  <a:cubicBezTo>
                    <a:pt x="611" y="3987"/>
                    <a:pt x="613" y="3977"/>
                    <a:pt x="613" y="3964"/>
                  </a:cubicBezTo>
                  <a:cubicBezTo>
                    <a:pt x="618" y="3820"/>
                    <a:pt x="634" y="3680"/>
                    <a:pt x="657" y="3540"/>
                  </a:cubicBezTo>
                  <a:cubicBezTo>
                    <a:pt x="686" y="3385"/>
                    <a:pt x="724" y="3232"/>
                    <a:pt x="774" y="3083"/>
                  </a:cubicBezTo>
                  <a:cubicBezTo>
                    <a:pt x="865" y="2814"/>
                    <a:pt x="994" y="2557"/>
                    <a:pt x="1160" y="2320"/>
                  </a:cubicBezTo>
                  <a:cubicBezTo>
                    <a:pt x="1466" y="1880"/>
                    <a:pt x="1886" y="1516"/>
                    <a:pt x="2397" y="1236"/>
                  </a:cubicBezTo>
                  <a:cubicBezTo>
                    <a:pt x="2488" y="1187"/>
                    <a:pt x="2577" y="1141"/>
                    <a:pt x="2673" y="1097"/>
                  </a:cubicBezTo>
                  <a:cubicBezTo>
                    <a:pt x="2769" y="1054"/>
                    <a:pt x="2867" y="1011"/>
                    <a:pt x="2967" y="973"/>
                  </a:cubicBezTo>
                  <a:cubicBezTo>
                    <a:pt x="3507" y="767"/>
                    <a:pt x="4119" y="641"/>
                    <a:pt x="4783" y="602"/>
                  </a:cubicBezTo>
                  <a:cubicBezTo>
                    <a:pt x="4881" y="598"/>
                    <a:pt x="4981" y="593"/>
                    <a:pt x="5083" y="592"/>
                  </a:cubicBezTo>
                  <a:cubicBezTo>
                    <a:pt x="5129" y="591"/>
                    <a:pt x="5176" y="591"/>
                    <a:pt x="5223" y="591"/>
                  </a:cubicBezTo>
                  <a:close/>
                  <a:moveTo>
                    <a:pt x="5219" y="0"/>
                  </a:moveTo>
                  <a:cubicBezTo>
                    <a:pt x="5131" y="0"/>
                    <a:pt x="5044" y="2"/>
                    <a:pt x="4958" y="6"/>
                  </a:cubicBezTo>
                  <a:cubicBezTo>
                    <a:pt x="4857" y="7"/>
                    <a:pt x="4756" y="13"/>
                    <a:pt x="4656" y="20"/>
                  </a:cubicBezTo>
                  <a:cubicBezTo>
                    <a:pt x="3901" y="72"/>
                    <a:pt x="3207" y="233"/>
                    <a:pt x="2597" y="485"/>
                  </a:cubicBezTo>
                  <a:cubicBezTo>
                    <a:pt x="2505" y="523"/>
                    <a:pt x="2413" y="565"/>
                    <a:pt x="2325" y="608"/>
                  </a:cubicBezTo>
                  <a:cubicBezTo>
                    <a:pt x="2234" y="651"/>
                    <a:pt x="2144" y="699"/>
                    <a:pt x="2059" y="746"/>
                  </a:cubicBezTo>
                  <a:cubicBezTo>
                    <a:pt x="1487" y="1068"/>
                    <a:pt x="1013" y="1486"/>
                    <a:pt x="665" y="1986"/>
                  </a:cubicBezTo>
                  <a:cubicBezTo>
                    <a:pt x="549" y="2152"/>
                    <a:pt x="448" y="2327"/>
                    <a:pt x="363" y="2506"/>
                  </a:cubicBezTo>
                  <a:cubicBezTo>
                    <a:pt x="298" y="2642"/>
                    <a:pt x="242" y="2780"/>
                    <a:pt x="197" y="2925"/>
                  </a:cubicBezTo>
                  <a:lnTo>
                    <a:pt x="197" y="2932"/>
                  </a:lnTo>
                  <a:cubicBezTo>
                    <a:pt x="177" y="2977"/>
                    <a:pt x="165" y="3023"/>
                    <a:pt x="151" y="3069"/>
                  </a:cubicBezTo>
                  <a:lnTo>
                    <a:pt x="148" y="3071"/>
                  </a:lnTo>
                  <a:lnTo>
                    <a:pt x="148" y="3073"/>
                  </a:lnTo>
                  <a:cubicBezTo>
                    <a:pt x="148" y="3075"/>
                    <a:pt x="146" y="3076"/>
                    <a:pt x="146" y="3078"/>
                  </a:cubicBezTo>
                  <a:cubicBezTo>
                    <a:pt x="146" y="3081"/>
                    <a:pt x="145" y="3082"/>
                    <a:pt x="145" y="3083"/>
                  </a:cubicBezTo>
                  <a:cubicBezTo>
                    <a:pt x="115" y="3193"/>
                    <a:pt x="89" y="3304"/>
                    <a:pt x="67" y="3416"/>
                  </a:cubicBezTo>
                  <a:lnTo>
                    <a:pt x="67" y="3417"/>
                  </a:lnTo>
                  <a:cubicBezTo>
                    <a:pt x="40" y="3560"/>
                    <a:pt x="24" y="3703"/>
                    <a:pt x="14" y="3849"/>
                  </a:cubicBezTo>
                  <a:cubicBezTo>
                    <a:pt x="11" y="3850"/>
                    <a:pt x="11" y="3850"/>
                    <a:pt x="14" y="3853"/>
                  </a:cubicBezTo>
                  <a:cubicBezTo>
                    <a:pt x="2" y="3997"/>
                    <a:pt x="1" y="4143"/>
                    <a:pt x="6" y="4290"/>
                  </a:cubicBezTo>
                  <a:lnTo>
                    <a:pt x="6" y="4293"/>
                  </a:lnTo>
                  <a:cubicBezTo>
                    <a:pt x="11" y="4481"/>
                    <a:pt x="32" y="4670"/>
                    <a:pt x="64" y="4860"/>
                  </a:cubicBezTo>
                  <a:cubicBezTo>
                    <a:pt x="64" y="4863"/>
                    <a:pt x="64" y="4866"/>
                    <a:pt x="66" y="4868"/>
                  </a:cubicBezTo>
                  <a:cubicBezTo>
                    <a:pt x="67" y="4889"/>
                    <a:pt x="73" y="4911"/>
                    <a:pt x="76" y="4933"/>
                  </a:cubicBezTo>
                  <a:cubicBezTo>
                    <a:pt x="89" y="5008"/>
                    <a:pt x="105" y="5083"/>
                    <a:pt x="123" y="5155"/>
                  </a:cubicBezTo>
                  <a:cubicBezTo>
                    <a:pt x="129" y="5182"/>
                    <a:pt x="136" y="5210"/>
                    <a:pt x="144" y="5234"/>
                  </a:cubicBezTo>
                  <a:cubicBezTo>
                    <a:pt x="158" y="5292"/>
                    <a:pt x="174" y="5350"/>
                    <a:pt x="190" y="5408"/>
                  </a:cubicBezTo>
                  <a:cubicBezTo>
                    <a:pt x="191" y="5409"/>
                    <a:pt x="191" y="5413"/>
                    <a:pt x="191" y="5416"/>
                  </a:cubicBezTo>
                  <a:cubicBezTo>
                    <a:pt x="197" y="5436"/>
                    <a:pt x="203" y="5455"/>
                    <a:pt x="208" y="5474"/>
                  </a:cubicBezTo>
                  <a:lnTo>
                    <a:pt x="224" y="5529"/>
                  </a:lnTo>
                  <a:cubicBezTo>
                    <a:pt x="253" y="5621"/>
                    <a:pt x="285" y="5715"/>
                    <a:pt x="320" y="5809"/>
                  </a:cubicBezTo>
                  <a:cubicBezTo>
                    <a:pt x="382" y="5975"/>
                    <a:pt x="451" y="6136"/>
                    <a:pt x="529" y="6300"/>
                  </a:cubicBezTo>
                  <a:cubicBezTo>
                    <a:pt x="694" y="6640"/>
                    <a:pt x="891" y="6974"/>
                    <a:pt x="1119" y="7297"/>
                  </a:cubicBezTo>
                  <a:cubicBezTo>
                    <a:pt x="1184" y="7387"/>
                    <a:pt x="1251" y="7477"/>
                    <a:pt x="1320" y="7566"/>
                  </a:cubicBezTo>
                  <a:cubicBezTo>
                    <a:pt x="1386" y="7652"/>
                    <a:pt x="1454" y="7739"/>
                    <a:pt x="1529" y="7824"/>
                  </a:cubicBezTo>
                  <a:cubicBezTo>
                    <a:pt x="1740" y="8075"/>
                    <a:pt x="1970" y="8316"/>
                    <a:pt x="2215" y="8547"/>
                  </a:cubicBezTo>
                  <a:cubicBezTo>
                    <a:pt x="2462" y="8780"/>
                    <a:pt x="2725" y="9003"/>
                    <a:pt x="3002" y="9215"/>
                  </a:cubicBezTo>
                  <a:cubicBezTo>
                    <a:pt x="3237" y="9396"/>
                    <a:pt x="3482" y="9566"/>
                    <a:pt x="3738" y="9729"/>
                  </a:cubicBezTo>
                  <a:cubicBezTo>
                    <a:pt x="3833" y="9793"/>
                    <a:pt x="3930" y="9852"/>
                    <a:pt x="4029" y="9910"/>
                  </a:cubicBezTo>
                  <a:cubicBezTo>
                    <a:pt x="5596" y="10842"/>
                    <a:pt x="7443" y="11411"/>
                    <a:pt x="9238" y="11411"/>
                  </a:cubicBezTo>
                  <a:cubicBezTo>
                    <a:pt x="10908" y="11411"/>
                    <a:pt x="12334" y="10914"/>
                    <a:pt x="13272" y="10027"/>
                  </a:cubicBezTo>
                  <a:cubicBezTo>
                    <a:pt x="13467" y="9843"/>
                    <a:pt x="13640" y="9643"/>
                    <a:pt x="13792" y="9426"/>
                  </a:cubicBezTo>
                  <a:cubicBezTo>
                    <a:pt x="13806" y="9406"/>
                    <a:pt x="13818" y="9386"/>
                    <a:pt x="13831" y="9364"/>
                  </a:cubicBezTo>
                  <a:cubicBezTo>
                    <a:pt x="13854" y="9332"/>
                    <a:pt x="13874" y="9299"/>
                    <a:pt x="13894" y="9267"/>
                  </a:cubicBezTo>
                  <a:cubicBezTo>
                    <a:pt x="13953" y="9172"/>
                    <a:pt x="14008" y="9073"/>
                    <a:pt x="14059" y="8973"/>
                  </a:cubicBezTo>
                  <a:cubicBezTo>
                    <a:pt x="14117" y="8859"/>
                    <a:pt x="14169" y="8742"/>
                    <a:pt x="14212" y="8621"/>
                  </a:cubicBezTo>
                  <a:cubicBezTo>
                    <a:pt x="14249" y="8520"/>
                    <a:pt x="14284" y="8417"/>
                    <a:pt x="14311" y="8313"/>
                  </a:cubicBezTo>
                  <a:cubicBezTo>
                    <a:pt x="14324" y="8267"/>
                    <a:pt x="14336" y="8221"/>
                    <a:pt x="14348" y="8173"/>
                  </a:cubicBezTo>
                  <a:cubicBezTo>
                    <a:pt x="14371" y="8077"/>
                    <a:pt x="14388" y="7978"/>
                    <a:pt x="14405" y="7877"/>
                  </a:cubicBezTo>
                  <a:cubicBezTo>
                    <a:pt x="14405" y="7876"/>
                    <a:pt x="14407" y="7873"/>
                    <a:pt x="14407" y="7870"/>
                  </a:cubicBezTo>
                  <a:cubicBezTo>
                    <a:pt x="14408" y="7853"/>
                    <a:pt x="14412" y="7834"/>
                    <a:pt x="14414" y="7817"/>
                  </a:cubicBezTo>
                  <a:cubicBezTo>
                    <a:pt x="14425" y="7737"/>
                    <a:pt x="14434" y="7659"/>
                    <a:pt x="14440" y="7580"/>
                  </a:cubicBezTo>
                  <a:cubicBezTo>
                    <a:pt x="14449" y="7479"/>
                    <a:pt x="14451" y="7378"/>
                    <a:pt x="14451" y="7275"/>
                  </a:cubicBezTo>
                  <a:lnTo>
                    <a:pt x="14451" y="7242"/>
                  </a:lnTo>
                  <a:cubicBezTo>
                    <a:pt x="14454" y="7206"/>
                    <a:pt x="14454" y="7180"/>
                    <a:pt x="14451" y="7150"/>
                  </a:cubicBezTo>
                  <a:cubicBezTo>
                    <a:pt x="14454" y="7147"/>
                    <a:pt x="14454" y="7147"/>
                    <a:pt x="14451" y="7147"/>
                  </a:cubicBezTo>
                  <a:cubicBezTo>
                    <a:pt x="14450" y="7104"/>
                    <a:pt x="14450" y="7059"/>
                    <a:pt x="14447" y="7016"/>
                  </a:cubicBezTo>
                  <a:lnTo>
                    <a:pt x="14447" y="7005"/>
                  </a:lnTo>
                  <a:cubicBezTo>
                    <a:pt x="14444" y="6984"/>
                    <a:pt x="14444" y="6962"/>
                    <a:pt x="14441" y="6938"/>
                  </a:cubicBezTo>
                  <a:cubicBezTo>
                    <a:pt x="14437" y="6886"/>
                    <a:pt x="14433" y="6832"/>
                    <a:pt x="14425" y="6779"/>
                  </a:cubicBezTo>
                  <a:cubicBezTo>
                    <a:pt x="14411" y="6652"/>
                    <a:pt x="14391" y="6523"/>
                    <a:pt x="14363" y="6395"/>
                  </a:cubicBezTo>
                  <a:cubicBezTo>
                    <a:pt x="14342" y="6284"/>
                    <a:pt x="14314" y="6170"/>
                    <a:pt x="14284" y="6057"/>
                  </a:cubicBezTo>
                  <a:cubicBezTo>
                    <a:pt x="14242" y="5906"/>
                    <a:pt x="14195" y="5753"/>
                    <a:pt x="14137" y="5600"/>
                  </a:cubicBezTo>
                  <a:cubicBezTo>
                    <a:pt x="13990" y="5208"/>
                    <a:pt x="13799" y="4824"/>
                    <a:pt x="13568" y="4456"/>
                  </a:cubicBezTo>
                  <a:cubicBezTo>
                    <a:pt x="13512" y="4367"/>
                    <a:pt x="13454" y="4276"/>
                    <a:pt x="13393" y="4188"/>
                  </a:cubicBezTo>
                  <a:cubicBezTo>
                    <a:pt x="13344" y="4117"/>
                    <a:pt x="13294" y="4045"/>
                    <a:pt x="13239" y="3976"/>
                  </a:cubicBezTo>
                  <a:cubicBezTo>
                    <a:pt x="13223" y="3954"/>
                    <a:pt x="13209" y="3932"/>
                    <a:pt x="13193" y="3911"/>
                  </a:cubicBezTo>
                  <a:cubicBezTo>
                    <a:pt x="13149" y="3853"/>
                    <a:pt x="13105" y="3797"/>
                    <a:pt x="13057" y="3739"/>
                  </a:cubicBezTo>
                  <a:cubicBezTo>
                    <a:pt x="12996" y="3661"/>
                    <a:pt x="12933" y="3583"/>
                    <a:pt x="12867" y="3509"/>
                  </a:cubicBezTo>
                  <a:cubicBezTo>
                    <a:pt x="12830" y="3466"/>
                    <a:pt x="12794" y="3426"/>
                    <a:pt x="12755" y="3384"/>
                  </a:cubicBezTo>
                  <a:cubicBezTo>
                    <a:pt x="12679" y="3297"/>
                    <a:pt x="12601" y="3212"/>
                    <a:pt x="12520" y="3128"/>
                  </a:cubicBezTo>
                  <a:cubicBezTo>
                    <a:pt x="12438" y="3046"/>
                    <a:pt x="12357" y="2965"/>
                    <a:pt x="12272" y="2886"/>
                  </a:cubicBezTo>
                  <a:cubicBezTo>
                    <a:pt x="12061" y="2684"/>
                    <a:pt x="11839" y="2490"/>
                    <a:pt x="11605" y="2307"/>
                  </a:cubicBezTo>
                  <a:cubicBezTo>
                    <a:pt x="11583" y="2288"/>
                    <a:pt x="11562" y="2272"/>
                    <a:pt x="11540" y="2255"/>
                  </a:cubicBezTo>
                  <a:cubicBezTo>
                    <a:pt x="11504" y="2229"/>
                    <a:pt x="11469" y="2202"/>
                    <a:pt x="11433" y="2174"/>
                  </a:cubicBezTo>
                  <a:cubicBezTo>
                    <a:pt x="11406" y="2152"/>
                    <a:pt x="11380" y="2132"/>
                    <a:pt x="11349" y="2113"/>
                  </a:cubicBezTo>
                  <a:cubicBezTo>
                    <a:pt x="11305" y="2079"/>
                    <a:pt x="11260" y="2044"/>
                    <a:pt x="11212" y="2014"/>
                  </a:cubicBezTo>
                  <a:cubicBezTo>
                    <a:pt x="11196" y="2001"/>
                    <a:pt x="11181" y="1991"/>
                    <a:pt x="11165" y="1978"/>
                  </a:cubicBezTo>
                  <a:lnTo>
                    <a:pt x="11162" y="1978"/>
                  </a:lnTo>
                  <a:cubicBezTo>
                    <a:pt x="11137" y="1958"/>
                    <a:pt x="11111" y="1942"/>
                    <a:pt x="11085" y="1923"/>
                  </a:cubicBezTo>
                  <a:cubicBezTo>
                    <a:pt x="11035" y="1887"/>
                    <a:pt x="10981" y="1851"/>
                    <a:pt x="10929" y="1818"/>
                  </a:cubicBezTo>
                  <a:cubicBezTo>
                    <a:pt x="10893" y="1793"/>
                    <a:pt x="10857" y="1768"/>
                    <a:pt x="10820" y="1745"/>
                  </a:cubicBezTo>
                  <a:cubicBezTo>
                    <a:pt x="10765" y="1709"/>
                    <a:pt x="10711" y="1673"/>
                    <a:pt x="10657" y="1640"/>
                  </a:cubicBezTo>
                  <a:cubicBezTo>
                    <a:pt x="10414" y="1487"/>
                    <a:pt x="10161" y="1343"/>
                    <a:pt x="9903" y="1207"/>
                  </a:cubicBezTo>
                  <a:cubicBezTo>
                    <a:pt x="9815" y="1161"/>
                    <a:pt x="9725" y="1115"/>
                    <a:pt x="9635" y="1071"/>
                  </a:cubicBezTo>
                  <a:cubicBezTo>
                    <a:pt x="9545" y="1028"/>
                    <a:pt x="9457" y="985"/>
                    <a:pt x="9365" y="946"/>
                  </a:cubicBezTo>
                  <a:cubicBezTo>
                    <a:pt x="8903" y="732"/>
                    <a:pt x="8423" y="555"/>
                    <a:pt x="7936" y="412"/>
                  </a:cubicBezTo>
                  <a:cubicBezTo>
                    <a:pt x="7745" y="354"/>
                    <a:pt x="7552" y="302"/>
                    <a:pt x="7358" y="259"/>
                  </a:cubicBezTo>
                  <a:cubicBezTo>
                    <a:pt x="7293" y="241"/>
                    <a:pt x="7227" y="227"/>
                    <a:pt x="7162" y="212"/>
                  </a:cubicBezTo>
                  <a:cubicBezTo>
                    <a:pt x="7065" y="191"/>
                    <a:pt x="6967" y="173"/>
                    <a:pt x="6870" y="155"/>
                  </a:cubicBezTo>
                  <a:cubicBezTo>
                    <a:pt x="6771" y="136"/>
                    <a:pt x="6671" y="119"/>
                    <a:pt x="6574" y="104"/>
                  </a:cubicBezTo>
                  <a:cubicBezTo>
                    <a:pt x="6137" y="38"/>
                    <a:pt x="5698" y="2"/>
                    <a:pt x="5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39"/>
            <p:cNvSpPr/>
            <p:nvPr/>
          </p:nvSpPr>
          <p:spPr>
            <a:xfrm>
              <a:off x="7047735" y="2439563"/>
              <a:ext cx="187508" cy="120447"/>
            </a:xfrm>
            <a:custGeom>
              <a:rect b="b" l="l" r="r" t="t"/>
              <a:pathLst>
                <a:path extrusionOk="0" h="6394" w="9954">
                  <a:moveTo>
                    <a:pt x="3790" y="1"/>
                  </a:moveTo>
                  <a:cubicBezTo>
                    <a:pt x="1402" y="1"/>
                    <a:pt x="1" y="1431"/>
                    <a:pt x="657" y="3197"/>
                  </a:cubicBezTo>
                  <a:cubicBezTo>
                    <a:pt x="1313" y="4962"/>
                    <a:pt x="3778" y="6394"/>
                    <a:pt x="6164" y="6394"/>
                  </a:cubicBezTo>
                  <a:cubicBezTo>
                    <a:pt x="8552" y="6394"/>
                    <a:pt x="9953" y="4963"/>
                    <a:pt x="9297" y="3197"/>
                  </a:cubicBezTo>
                  <a:cubicBezTo>
                    <a:pt x="8640" y="1431"/>
                    <a:pt x="6173" y="1"/>
                    <a:pt x="37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39"/>
            <p:cNvSpPr/>
            <p:nvPr/>
          </p:nvSpPr>
          <p:spPr>
            <a:xfrm>
              <a:off x="7050919" y="2433836"/>
              <a:ext cx="180633" cy="131749"/>
            </a:xfrm>
            <a:custGeom>
              <a:rect b="b" l="l" r="r" t="t"/>
              <a:pathLst>
                <a:path extrusionOk="0" h="6994" w="9589">
                  <a:moveTo>
                    <a:pt x="3621" y="605"/>
                  </a:moveTo>
                  <a:cubicBezTo>
                    <a:pt x="3788" y="605"/>
                    <a:pt x="3956" y="612"/>
                    <a:pt x="4124" y="628"/>
                  </a:cubicBezTo>
                  <a:cubicBezTo>
                    <a:pt x="4241" y="638"/>
                    <a:pt x="4357" y="653"/>
                    <a:pt x="4472" y="667"/>
                  </a:cubicBezTo>
                  <a:cubicBezTo>
                    <a:pt x="4575" y="683"/>
                    <a:pt x="4679" y="699"/>
                    <a:pt x="4783" y="720"/>
                  </a:cubicBezTo>
                  <a:cubicBezTo>
                    <a:pt x="5327" y="823"/>
                    <a:pt x="5857" y="996"/>
                    <a:pt x="6347" y="1224"/>
                  </a:cubicBezTo>
                  <a:cubicBezTo>
                    <a:pt x="6506" y="1298"/>
                    <a:pt x="6661" y="1377"/>
                    <a:pt x="6811" y="1462"/>
                  </a:cubicBezTo>
                  <a:cubicBezTo>
                    <a:pt x="6827" y="1471"/>
                    <a:pt x="6841" y="1478"/>
                    <a:pt x="6856" y="1487"/>
                  </a:cubicBezTo>
                  <a:cubicBezTo>
                    <a:pt x="7114" y="1637"/>
                    <a:pt x="7355" y="1800"/>
                    <a:pt x="7579" y="1976"/>
                  </a:cubicBezTo>
                  <a:cubicBezTo>
                    <a:pt x="7583" y="1978"/>
                    <a:pt x="7586" y="1982"/>
                    <a:pt x="7589" y="1983"/>
                  </a:cubicBezTo>
                  <a:cubicBezTo>
                    <a:pt x="7687" y="2063"/>
                    <a:pt x="7784" y="2144"/>
                    <a:pt x="7873" y="2227"/>
                  </a:cubicBezTo>
                  <a:cubicBezTo>
                    <a:pt x="8003" y="2346"/>
                    <a:pt x="8123" y="2471"/>
                    <a:pt x="8233" y="2597"/>
                  </a:cubicBezTo>
                  <a:cubicBezTo>
                    <a:pt x="8232" y="2595"/>
                    <a:pt x="8232" y="2593"/>
                    <a:pt x="8231" y="2591"/>
                  </a:cubicBezTo>
                  <a:lnTo>
                    <a:pt x="8231" y="2591"/>
                  </a:lnTo>
                  <a:cubicBezTo>
                    <a:pt x="8231" y="2591"/>
                    <a:pt x="8231" y="2591"/>
                    <a:pt x="8231" y="2591"/>
                  </a:cubicBezTo>
                  <a:cubicBezTo>
                    <a:pt x="8480" y="2878"/>
                    <a:pt x="8677" y="3187"/>
                    <a:pt x="8810" y="3506"/>
                  </a:cubicBezTo>
                  <a:cubicBezTo>
                    <a:pt x="8823" y="3540"/>
                    <a:pt x="8838" y="3571"/>
                    <a:pt x="8848" y="3604"/>
                  </a:cubicBezTo>
                  <a:cubicBezTo>
                    <a:pt x="8897" y="3736"/>
                    <a:pt x="8933" y="3866"/>
                    <a:pt x="8956" y="3991"/>
                  </a:cubicBezTo>
                  <a:cubicBezTo>
                    <a:pt x="8979" y="4120"/>
                    <a:pt x="8992" y="4248"/>
                    <a:pt x="8989" y="4371"/>
                  </a:cubicBezTo>
                  <a:cubicBezTo>
                    <a:pt x="8986" y="4712"/>
                    <a:pt x="8885" y="5028"/>
                    <a:pt x="8689" y="5311"/>
                  </a:cubicBezTo>
                  <a:cubicBezTo>
                    <a:pt x="8207" y="6004"/>
                    <a:pt x="7225" y="6399"/>
                    <a:pt x="5995" y="6399"/>
                  </a:cubicBezTo>
                  <a:cubicBezTo>
                    <a:pt x="3860" y="6399"/>
                    <a:pt x="1658" y="5207"/>
                    <a:pt x="892" y="3684"/>
                  </a:cubicBezTo>
                  <a:cubicBezTo>
                    <a:pt x="845" y="3590"/>
                    <a:pt x="802" y="3492"/>
                    <a:pt x="765" y="3395"/>
                  </a:cubicBezTo>
                  <a:cubicBezTo>
                    <a:pt x="763" y="3384"/>
                    <a:pt x="757" y="3374"/>
                    <a:pt x="755" y="3362"/>
                  </a:cubicBezTo>
                  <a:cubicBezTo>
                    <a:pt x="712" y="3242"/>
                    <a:pt x="679" y="3122"/>
                    <a:pt x="657" y="3005"/>
                  </a:cubicBezTo>
                  <a:cubicBezTo>
                    <a:pt x="589" y="2646"/>
                    <a:pt x="621" y="2307"/>
                    <a:pt x="754" y="1998"/>
                  </a:cubicBezTo>
                  <a:cubicBezTo>
                    <a:pt x="799" y="1891"/>
                    <a:pt x="855" y="1789"/>
                    <a:pt x="923" y="1689"/>
                  </a:cubicBezTo>
                  <a:cubicBezTo>
                    <a:pt x="923" y="1688"/>
                    <a:pt x="924" y="1688"/>
                    <a:pt x="924" y="1688"/>
                  </a:cubicBezTo>
                  <a:lnTo>
                    <a:pt x="924" y="1686"/>
                  </a:lnTo>
                  <a:cubicBezTo>
                    <a:pt x="1097" y="1439"/>
                    <a:pt x="1331" y="1231"/>
                    <a:pt x="1620" y="1064"/>
                  </a:cubicBezTo>
                  <a:cubicBezTo>
                    <a:pt x="1621" y="1064"/>
                    <a:pt x="1621" y="1063"/>
                    <a:pt x="1622" y="1063"/>
                  </a:cubicBezTo>
                  <a:lnTo>
                    <a:pt x="1622" y="1063"/>
                  </a:lnTo>
                  <a:cubicBezTo>
                    <a:pt x="1621" y="1065"/>
                    <a:pt x="1621" y="1067"/>
                    <a:pt x="1621" y="1068"/>
                  </a:cubicBezTo>
                  <a:cubicBezTo>
                    <a:pt x="1724" y="1009"/>
                    <a:pt x="1834" y="956"/>
                    <a:pt x="1952" y="907"/>
                  </a:cubicBezTo>
                  <a:cubicBezTo>
                    <a:pt x="2033" y="872"/>
                    <a:pt x="2118" y="840"/>
                    <a:pt x="2208" y="811"/>
                  </a:cubicBezTo>
                  <a:cubicBezTo>
                    <a:pt x="2343" y="768"/>
                    <a:pt x="2483" y="729"/>
                    <a:pt x="2632" y="700"/>
                  </a:cubicBezTo>
                  <a:cubicBezTo>
                    <a:pt x="2805" y="664"/>
                    <a:pt x="2984" y="640"/>
                    <a:pt x="3173" y="624"/>
                  </a:cubicBezTo>
                  <a:cubicBezTo>
                    <a:pt x="3319" y="611"/>
                    <a:pt x="3468" y="605"/>
                    <a:pt x="3621" y="605"/>
                  </a:cubicBezTo>
                  <a:close/>
                  <a:moveTo>
                    <a:pt x="3619" y="0"/>
                  </a:moveTo>
                  <a:cubicBezTo>
                    <a:pt x="3385" y="0"/>
                    <a:pt x="3162" y="13"/>
                    <a:pt x="2945" y="39"/>
                  </a:cubicBezTo>
                  <a:lnTo>
                    <a:pt x="2944" y="40"/>
                  </a:lnTo>
                  <a:cubicBezTo>
                    <a:pt x="2717" y="65"/>
                    <a:pt x="2496" y="105"/>
                    <a:pt x="2291" y="159"/>
                  </a:cubicBezTo>
                  <a:cubicBezTo>
                    <a:pt x="2223" y="176"/>
                    <a:pt x="2158" y="195"/>
                    <a:pt x="2093" y="215"/>
                  </a:cubicBezTo>
                  <a:cubicBezTo>
                    <a:pt x="2034" y="234"/>
                    <a:pt x="1975" y="251"/>
                    <a:pt x="1917" y="273"/>
                  </a:cubicBezTo>
                  <a:lnTo>
                    <a:pt x="1916" y="273"/>
                  </a:lnTo>
                  <a:cubicBezTo>
                    <a:pt x="1858" y="295"/>
                    <a:pt x="1802" y="316"/>
                    <a:pt x="1746" y="339"/>
                  </a:cubicBezTo>
                  <a:cubicBezTo>
                    <a:pt x="1682" y="367"/>
                    <a:pt x="1621" y="394"/>
                    <a:pt x="1559" y="423"/>
                  </a:cubicBezTo>
                  <a:cubicBezTo>
                    <a:pt x="1468" y="466"/>
                    <a:pt x="1382" y="513"/>
                    <a:pt x="1297" y="563"/>
                  </a:cubicBezTo>
                  <a:cubicBezTo>
                    <a:pt x="1212" y="612"/>
                    <a:pt x="1131" y="667"/>
                    <a:pt x="1053" y="722"/>
                  </a:cubicBezTo>
                  <a:lnTo>
                    <a:pt x="1051" y="725"/>
                  </a:lnTo>
                  <a:cubicBezTo>
                    <a:pt x="989" y="768"/>
                    <a:pt x="930" y="814"/>
                    <a:pt x="874" y="863"/>
                  </a:cubicBezTo>
                  <a:cubicBezTo>
                    <a:pt x="747" y="972"/>
                    <a:pt x="631" y="1090"/>
                    <a:pt x="530" y="1218"/>
                  </a:cubicBezTo>
                  <a:cubicBezTo>
                    <a:pt x="506" y="1247"/>
                    <a:pt x="483" y="1276"/>
                    <a:pt x="461" y="1309"/>
                  </a:cubicBezTo>
                  <a:lnTo>
                    <a:pt x="433" y="1347"/>
                  </a:lnTo>
                  <a:cubicBezTo>
                    <a:pt x="386" y="1418"/>
                    <a:pt x="343" y="1490"/>
                    <a:pt x="302" y="1562"/>
                  </a:cubicBezTo>
                  <a:cubicBezTo>
                    <a:pt x="253" y="1651"/>
                    <a:pt x="213" y="1742"/>
                    <a:pt x="178" y="1836"/>
                  </a:cubicBezTo>
                  <a:cubicBezTo>
                    <a:pt x="47" y="2180"/>
                    <a:pt x="0" y="2552"/>
                    <a:pt x="47" y="2936"/>
                  </a:cubicBezTo>
                  <a:cubicBezTo>
                    <a:pt x="57" y="3034"/>
                    <a:pt x="73" y="3131"/>
                    <a:pt x="97" y="3231"/>
                  </a:cubicBezTo>
                  <a:cubicBezTo>
                    <a:pt x="119" y="3326"/>
                    <a:pt x="145" y="3421"/>
                    <a:pt x="179" y="3518"/>
                  </a:cubicBezTo>
                  <a:cubicBezTo>
                    <a:pt x="188" y="3547"/>
                    <a:pt x="198" y="3573"/>
                    <a:pt x="208" y="3602"/>
                  </a:cubicBezTo>
                  <a:cubicBezTo>
                    <a:pt x="903" y="5471"/>
                    <a:pt x="3499" y="6994"/>
                    <a:pt x="5997" y="6994"/>
                  </a:cubicBezTo>
                  <a:cubicBezTo>
                    <a:pt x="7426" y="6994"/>
                    <a:pt x="8586" y="6503"/>
                    <a:pt x="9181" y="5648"/>
                  </a:cubicBezTo>
                  <a:cubicBezTo>
                    <a:pt x="9390" y="5348"/>
                    <a:pt x="9519" y="5015"/>
                    <a:pt x="9566" y="4663"/>
                  </a:cubicBezTo>
                  <a:cubicBezTo>
                    <a:pt x="9581" y="4560"/>
                    <a:pt x="9588" y="4453"/>
                    <a:pt x="9588" y="4345"/>
                  </a:cubicBezTo>
                  <a:lnTo>
                    <a:pt x="9588" y="4344"/>
                  </a:lnTo>
                  <a:cubicBezTo>
                    <a:pt x="9585" y="4234"/>
                    <a:pt x="9577" y="4120"/>
                    <a:pt x="9562" y="4003"/>
                  </a:cubicBezTo>
                  <a:cubicBezTo>
                    <a:pt x="9535" y="3802"/>
                    <a:pt x="9483" y="3599"/>
                    <a:pt x="9408" y="3395"/>
                  </a:cubicBezTo>
                  <a:cubicBezTo>
                    <a:pt x="9311" y="3138"/>
                    <a:pt x="9181" y="2890"/>
                    <a:pt x="9019" y="2650"/>
                  </a:cubicBezTo>
                  <a:cubicBezTo>
                    <a:pt x="8842" y="2385"/>
                    <a:pt x="8628" y="2132"/>
                    <a:pt x="8383" y="1895"/>
                  </a:cubicBezTo>
                  <a:cubicBezTo>
                    <a:pt x="8327" y="1841"/>
                    <a:pt x="8269" y="1787"/>
                    <a:pt x="8210" y="1732"/>
                  </a:cubicBezTo>
                  <a:cubicBezTo>
                    <a:pt x="8202" y="1725"/>
                    <a:pt x="8192" y="1718"/>
                    <a:pt x="8185" y="1712"/>
                  </a:cubicBezTo>
                  <a:cubicBezTo>
                    <a:pt x="8111" y="1647"/>
                    <a:pt x="8033" y="1584"/>
                    <a:pt x="7957" y="1520"/>
                  </a:cubicBezTo>
                  <a:cubicBezTo>
                    <a:pt x="7954" y="1519"/>
                    <a:pt x="7951" y="1517"/>
                    <a:pt x="7947" y="1514"/>
                  </a:cubicBezTo>
                  <a:cubicBezTo>
                    <a:pt x="7867" y="1452"/>
                    <a:pt x="7787" y="1390"/>
                    <a:pt x="7704" y="1331"/>
                  </a:cubicBezTo>
                  <a:cubicBezTo>
                    <a:pt x="7699" y="1327"/>
                    <a:pt x="7694" y="1324"/>
                    <a:pt x="7690" y="1319"/>
                  </a:cubicBezTo>
                  <a:cubicBezTo>
                    <a:pt x="7014" y="842"/>
                    <a:pt x="6212" y="463"/>
                    <a:pt x="5366" y="240"/>
                  </a:cubicBezTo>
                  <a:cubicBezTo>
                    <a:pt x="5210" y="198"/>
                    <a:pt x="5051" y="160"/>
                    <a:pt x="4892" y="131"/>
                  </a:cubicBezTo>
                  <a:cubicBezTo>
                    <a:pt x="4879" y="127"/>
                    <a:pt x="4868" y="126"/>
                    <a:pt x="4855" y="124"/>
                  </a:cubicBezTo>
                  <a:cubicBezTo>
                    <a:pt x="4813" y="114"/>
                    <a:pt x="4770" y="107"/>
                    <a:pt x="4726" y="100"/>
                  </a:cubicBezTo>
                  <a:cubicBezTo>
                    <a:pt x="4680" y="91"/>
                    <a:pt x="4634" y="84"/>
                    <a:pt x="4586" y="77"/>
                  </a:cubicBezTo>
                  <a:cubicBezTo>
                    <a:pt x="4481" y="61"/>
                    <a:pt x="4377" y="46"/>
                    <a:pt x="4270" y="36"/>
                  </a:cubicBezTo>
                  <a:cubicBezTo>
                    <a:pt x="4265" y="35"/>
                    <a:pt x="4259" y="35"/>
                    <a:pt x="4254" y="35"/>
                  </a:cubicBezTo>
                  <a:cubicBezTo>
                    <a:pt x="4249" y="35"/>
                    <a:pt x="4243" y="33"/>
                    <a:pt x="4237" y="33"/>
                  </a:cubicBezTo>
                  <a:cubicBezTo>
                    <a:pt x="4032" y="12"/>
                    <a:pt x="3824" y="0"/>
                    <a:pt x="36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39"/>
            <p:cNvSpPr/>
            <p:nvPr/>
          </p:nvSpPr>
          <p:spPr>
            <a:xfrm>
              <a:off x="6764419" y="2462601"/>
              <a:ext cx="331163" cy="148703"/>
            </a:xfrm>
            <a:custGeom>
              <a:rect b="b" l="l" r="r" t="t"/>
              <a:pathLst>
                <a:path extrusionOk="0" h="7894" w="17580">
                  <a:moveTo>
                    <a:pt x="9637" y="1"/>
                  </a:moveTo>
                  <a:cubicBezTo>
                    <a:pt x="9436" y="1"/>
                    <a:pt x="9368" y="150"/>
                    <a:pt x="9287" y="319"/>
                  </a:cubicBezTo>
                  <a:cubicBezTo>
                    <a:pt x="9272" y="347"/>
                    <a:pt x="9258" y="376"/>
                    <a:pt x="9243" y="404"/>
                  </a:cubicBezTo>
                  <a:cubicBezTo>
                    <a:pt x="9243" y="404"/>
                    <a:pt x="9241" y="404"/>
                    <a:pt x="9241" y="406"/>
                  </a:cubicBezTo>
                  <a:cubicBezTo>
                    <a:pt x="9241" y="407"/>
                    <a:pt x="9241" y="407"/>
                    <a:pt x="9239" y="410"/>
                  </a:cubicBezTo>
                  <a:cubicBezTo>
                    <a:pt x="9193" y="494"/>
                    <a:pt x="9137" y="579"/>
                    <a:pt x="9051" y="644"/>
                  </a:cubicBezTo>
                  <a:cubicBezTo>
                    <a:pt x="9023" y="670"/>
                    <a:pt x="8988" y="692"/>
                    <a:pt x="8950" y="709"/>
                  </a:cubicBezTo>
                  <a:cubicBezTo>
                    <a:pt x="8926" y="722"/>
                    <a:pt x="8898" y="732"/>
                    <a:pt x="8868" y="742"/>
                  </a:cubicBezTo>
                  <a:cubicBezTo>
                    <a:pt x="8855" y="747"/>
                    <a:pt x="8841" y="751"/>
                    <a:pt x="8828" y="754"/>
                  </a:cubicBezTo>
                  <a:cubicBezTo>
                    <a:pt x="8773" y="769"/>
                    <a:pt x="8721" y="776"/>
                    <a:pt x="8672" y="776"/>
                  </a:cubicBezTo>
                  <a:cubicBezTo>
                    <a:pt x="8635" y="776"/>
                    <a:pt x="8599" y="772"/>
                    <a:pt x="8565" y="765"/>
                  </a:cubicBezTo>
                  <a:cubicBezTo>
                    <a:pt x="8522" y="758"/>
                    <a:pt x="8481" y="745"/>
                    <a:pt x="8442" y="729"/>
                  </a:cubicBezTo>
                  <a:cubicBezTo>
                    <a:pt x="8227" y="647"/>
                    <a:pt x="8050" y="474"/>
                    <a:pt x="7795" y="474"/>
                  </a:cubicBezTo>
                  <a:cubicBezTo>
                    <a:pt x="7735" y="474"/>
                    <a:pt x="7669" y="484"/>
                    <a:pt x="7598" y="507"/>
                  </a:cubicBezTo>
                  <a:cubicBezTo>
                    <a:pt x="7334" y="594"/>
                    <a:pt x="7234" y="749"/>
                    <a:pt x="7139" y="904"/>
                  </a:cubicBezTo>
                  <a:cubicBezTo>
                    <a:pt x="7126" y="924"/>
                    <a:pt x="7114" y="944"/>
                    <a:pt x="7101" y="966"/>
                  </a:cubicBezTo>
                  <a:cubicBezTo>
                    <a:pt x="7057" y="1034"/>
                    <a:pt x="7010" y="1100"/>
                    <a:pt x="6945" y="1161"/>
                  </a:cubicBezTo>
                  <a:cubicBezTo>
                    <a:pt x="6931" y="1172"/>
                    <a:pt x="6915" y="1187"/>
                    <a:pt x="6899" y="1200"/>
                  </a:cubicBezTo>
                  <a:cubicBezTo>
                    <a:pt x="6840" y="1245"/>
                    <a:pt x="6765" y="1286"/>
                    <a:pt x="6670" y="1317"/>
                  </a:cubicBezTo>
                  <a:cubicBezTo>
                    <a:pt x="6544" y="1360"/>
                    <a:pt x="6452" y="1406"/>
                    <a:pt x="6378" y="1452"/>
                  </a:cubicBezTo>
                  <a:cubicBezTo>
                    <a:pt x="6358" y="1464"/>
                    <a:pt x="6339" y="1478"/>
                    <a:pt x="6323" y="1490"/>
                  </a:cubicBezTo>
                  <a:cubicBezTo>
                    <a:pt x="6229" y="1559"/>
                    <a:pt x="6164" y="1633"/>
                    <a:pt x="6079" y="1705"/>
                  </a:cubicBezTo>
                  <a:cubicBezTo>
                    <a:pt x="6055" y="1725"/>
                    <a:pt x="6032" y="1743"/>
                    <a:pt x="6004" y="1763"/>
                  </a:cubicBezTo>
                  <a:cubicBezTo>
                    <a:pt x="5954" y="1797"/>
                    <a:pt x="5895" y="1834"/>
                    <a:pt x="5818" y="1865"/>
                  </a:cubicBezTo>
                  <a:cubicBezTo>
                    <a:pt x="5776" y="1885"/>
                    <a:pt x="5730" y="1904"/>
                    <a:pt x="5678" y="1920"/>
                  </a:cubicBezTo>
                  <a:cubicBezTo>
                    <a:pt x="5607" y="1942"/>
                    <a:pt x="5544" y="1950"/>
                    <a:pt x="5485" y="1952"/>
                  </a:cubicBezTo>
                  <a:cubicBezTo>
                    <a:pt x="5479" y="1952"/>
                    <a:pt x="5473" y="1952"/>
                    <a:pt x="5467" y="1952"/>
                  </a:cubicBezTo>
                  <a:cubicBezTo>
                    <a:pt x="5338" y="1952"/>
                    <a:pt x="5229" y="1906"/>
                    <a:pt x="5125" y="1854"/>
                  </a:cubicBezTo>
                  <a:cubicBezTo>
                    <a:pt x="5023" y="1799"/>
                    <a:pt x="4923" y="1738"/>
                    <a:pt x="4813" y="1702"/>
                  </a:cubicBezTo>
                  <a:cubicBezTo>
                    <a:pt x="4795" y="1695"/>
                    <a:pt x="4779" y="1689"/>
                    <a:pt x="4759" y="1685"/>
                  </a:cubicBezTo>
                  <a:cubicBezTo>
                    <a:pt x="4713" y="1674"/>
                    <a:pt x="4666" y="1667"/>
                    <a:pt x="4616" y="1667"/>
                  </a:cubicBezTo>
                  <a:cubicBezTo>
                    <a:pt x="4583" y="1667"/>
                    <a:pt x="4548" y="1670"/>
                    <a:pt x="4512" y="1676"/>
                  </a:cubicBezTo>
                  <a:cubicBezTo>
                    <a:pt x="4484" y="1682"/>
                    <a:pt x="4460" y="1688"/>
                    <a:pt x="4431" y="1696"/>
                  </a:cubicBezTo>
                  <a:lnTo>
                    <a:pt x="4415" y="1702"/>
                  </a:lnTo>
                  <a:cubicBezTo>
                    <a:pt x="4357" y="1719"/>
                    <a:pt x="4302" y="1732"/>
                    <a:pt x="4253" y="1741"/>
                  </a:cubicBezTo>
                  <a:cubicBezTo>
                    <a:pt x="4242" y="1743"/>
                    <a:pt x="4227" y="1745"/>
                    <a:pt x="4214" y="1747"/>
                  </a:cubicBezTo>
                  <a:cubicBezTo>
                    <a:pt x="4172" y="1754"/>
                    <a:pt x="4131" y="1756"/>
                    <a:pt x="4095" y="1756"/>
                  </a:cubicBezTo>
                  <a:cubicBezTo>
                    <a:pt x="4032" y="1756"/>
                    <a:pt x="3975" y="1747"/>
                    <a:pt x="3918" y="1735"/>
                  </a:cubicBezTo>
                  <a:cubicBezTo>
                    <a:pt x="3905" y="1734"/>
                    <a:pt x="3895" y="1731"/>
                    <a:pt x="3882" y="1728"/>
                  </a:cubicBezTo>
                  <a:cubicBezTo>
                    <a:pt x="3775" y="1706"/>
                    <a:pt x="3675" y="1677"/>
                    <a:pt x="3548" y="1677"/>
                  </a:cubicBezTo>
                  <a:cubicBezTo>
                    <a:pt x="3500" y="1677"/>
                    <a:pt x="3448" y="1682"/>
                    <a:pt x="3390" y="1692"/>
                  </a:cubicBezTo>
                  <a:cubicBezTo>
                    <a:pt x="3341" y="1702"/>
                    <a:pt x="3290" y="1714"/>
                    <a:pt x="3234" y="1732"/>
                  </a:cubicBezTo>
                  <a:cubicBezTo>
                    <a:pt x="3116" y="1771"/>
                    <a:pt x="3019" y="1789"/>
                    <a:pt x="2935" y="1793"/>
                  </a:cubicBezTo>
                  <a:cubicBezTo>
                    <a:pt x="2913" y="1795"/>
                    <a:pt x="2892" y="1795"/>
                    <a:pt x="2871" y="1795"/>
                  </a:cubicBezTo>
                  <a:cubicBezTo>
                    <a:pt x="2715" y="1795"/>
                    <a:pt x="2598" y="1757"/>
                    <a:pt x="2445" y="1756"/>
                  </a:cubicBezTo>
                  <a:cubicBezTo>
                    <a:pt x="2416" y="1756"/>
                    <a:pt x="2383" y="1756"/>
                    <a:pt x="2351" y="1760"/>
                  </a:cubicBezTo>
                  <a:cubicBezTo>
                    <a:pt x="2271" y="1764"/>
                    <a:pt x="2182" y="1783"/>
                    <a:pt x="2072" y="1819"/>
                  </a:cubicBezTo>
                  <a:cubicBezTo>
                    <a:pt x="1817" y="1901"/>
                    <a:pt x="1749" y="2154"/>
                    <a:pt x="1694" y="2417"/>
                  </a:cubicBezTo>
                  <a:cubicBezTo>
                    <a:pt x="1674" y="2503"/>
                    <a:pt x="1655" y="2591"/>
                    <a:pt x="1632" y="2674"/>
                  </a:cubicBezTo>
                  <a:cubicBezTo>
                    <a:pt x="1629" y="2685"/>
                    <a:pt x="1626" y="2695"/>
                    <a:pt x="1623" y="2707"/>
                  </a:cubicBezTo>
                  <a:cubicBezTo>
                    <a:pt x="1600" y="2780"/>
                    <a:pt x="1571" y="2850"/>
                    <a:pt x="1531" y="2909"/>
                  </a:cubicBezTo>
                  <a:cubicBezTo>
                    <a:pt x="1524" y="2925"/>
                    <a:pt x="1514" y="2939"/>
                    <a:pt x="1501" y="2952"/>
                  </a:cubicBezTo>
                  <a:cubicBezTo>
                    <a:pt x="1495" y="2962"/>
                    <a:pt x="1486" y="2970"/>
                    <a:pt x="1479" y="2980"/>
                  </a:cubicBezTo>
                  <a:cubicBezTo>
                    <a:pt x="1431" y="3030"/>
                    <a:pt x="1374" y="3068"/>
                    <a:pt x="1298" y="3092"/>
                  </a:cubicBezTo>
                  <a:cubicBezTo>
                    <a:pt x="1291" y="3095"/>
                    <a:pt x="1284" y="3098"/>
                    <a:pt x="1278" y="3099"/>
                  </a:cubicBezTo>
                  <a:cubicBezTo>
                    <a:pt x="1268" y="3104"/>
                    <a:pt x="1255" y="3107"/>
                    <a:pt x="1244" y="3111"/>
                  </a:cubicBezTo>
                  <a:cubicBezTo>
                    <a:pt x="1131" y="3156"/>
                    <a:pt x="1047" y="3206"/>
                    <a:pt x="982" y="3261"/>
                  </a:cubicBezTo>
                  <a:cubicBezTo>
                    <a:pt x="888" y="3338"/>
                    <a:pt x="829" y="3421"/>
                    <a:pt x="757" y="3504"/>
                  </a:cubicBezTo>
                  <a:cubicBezTo>
                    <a:pt x="663" y="3609"/>
                    <a:pt x="554" y="3709"/>
                    <a:pt x="331" y="3781"/>
                  </a:cubicBezTo>
                  <a:cubicBezTo>
                    <a:pt x="282" y="3795"/>
                    <a:pt x="239" y="3811"/>
                    <a:pt x="200" y="3824"/>
                  </a:cubicBezTo>
                  <a:cubicBezTo>
                    <a:pt x="121" y="3853"/>
                    <a:pt x="57" y="3878"/>
                    <a:pt x="1" y="3901"/>
                  </a:cubicBezTo>
                  <a:cubicBezTo>
                    <a:pt x="24" y="3931"/>
                    <a:pt x="48" y="3957"/>
                    <a:pt x="71" y="3987"/>
                  </a:cubicBezTo>
                  <a:cubicBezTo>
                    <a:pt x="121" y="4045"/>
                    <a:pt x="178" y="4094"/>
                    <a:pt x="240" y="4127"/>
                  </a:cubicBezTo>
                  <a:cubicBezTo>
                    <a:pt x="325" y="4175"/>
                    <a:pt x="422" y="4201"/>
                    <a:pt x="520" y="4201"/>
                  </a:cubicBezTo>
                  <a:cubicBezTo>
                    <a:pt x="561" y="4201"/>
                    <a:pt x="601" y="4197"/>
                    <a:pt x="642" y="4188"/>
                  </a:cubicBezTo>
                  <a:cubicBezTo>
                    <a:pt x="688" y="4179"/>
                    <a:pt x="731" y="4165"/>
                    <a:pt x="773" y="4145"/>
                  </a:cubicBezTo>
                  <a:cubicBezTo>
                    <a:pt x="873" y="4199"/>
                    <a:pt x="974" y="4253"/>
                    <a:pt x="1075" y="4305"/>
                  </a:cubicBezTo>
                  <a:cubicBezTo>
                    <a:pt x="1169" y="4355"/>
                    <a:pt x="1262" y="4404"/>
                    <a:pt x="1358" y="4452"/>
                  </a:cubicBezTo>
                  <a:cubicBezTo>
                    <a:pt x="1486" y="4517"/>
                    <a:pt x="1615" y="4579"/>
                    <a:pt x="1742" y="4641"/>
                  </a:cubicBezTo>
                  <a:cubicBezTo>
                    <a:pt x="1848" y="4693"/>
                    <a:pt x="1957" y="4745"/>
                    <a:pt x="2066" y="4796"/>
                  </a:cubicBezTo>
                  <a:cubicBezTo>
                    <a:pt x="2420" y="4962"/>
                    <a:pt x="2781" y="5123"/>
                    <a:pt x="3148" y="5275"/>
                  </a:cubicBezTo>
                  <a:cubicBezTo>
                    <a:pt x="5232" y="6145"/>
                    <a:pt x="7521" y="6809"/>
                    <a:pt x="9915" y="7239"/>
                  </a:cubicBezTo>
                  <a:cubicBezTo>
                    <a:pt x="10047" y="7262"/>
                    <a:pt x="10183" y="7286"/>
                    <a:pt x="10319" y="7310"/>
                  </a:cubicBezTo>
                  <a:cubicBezTo>
                    <a:pt x="10470" y="7335"/>
                    <a:pt x="10619" y="7358"/>
                    <a:pt x="10769" y="7382"/>
                  </a:cubicBezTo>
                  <a:cubicBezTo>
                    <a:pt x="10769" y="7382"/>
                    <a:pt x="10769" y="7384"/>
                    <a:pt x="10771" y="7384"/>
                  </a:cubicBezTo>
                  <a:cubicBezTo>
                    <a:pt x="11325" y="7469"/>
                    <a:pt x="11882" y="7541"/>
                    <a:pt x="12445" y="7602"/>
                  </a:cubicBezTo>
                  <a:cubicBezTo>
                    <a:pt x="12546" y="7615"/>
                    <a:pt x="12650" y="7625"/>
                    <a:pt x="12753" y="7635"/>
                  </a:cubicBezTo>
                  <a:cubicBezTo>
                    <a:pt x="12854" y="7645"/>
                    <a:pt x="12955" y="7654"/>
                    <a:pt x="13056" y="7664"/>
                  </a:cubicBezTo>
                  <a:cubicBezTo>
                    <a:pt x="14011" y="7752"/>
                    <a:pt x="14977" y="7801"/>
                    <a:pt x="15946" y="7814"/>
                  </a:cubicBezTo>
                  <a:cubicBezTo>
                    <a:pt x="15948" y="7815"/>
                    <a:pt x="15952" y="7815"/>
                    <a:pt x="15955" y="7815"/>
                  </a:cubicBezTo>
                  <a:cubicBezTo>
                    <a:pt x="15958" y="7815"/>
                    <a:pt x="15961" y="7815"/>
                    <a:pt x="15964" y="7814"/>
                  </a:cubicBezTo>
                  <a:cubicBezTo>
                    <a:pt x="16114" y="7815"/>
                    <a:pt x="16266" y="7816"/>
                    <a:pt x="16418" y="7816"/>
                  </a:cubicBezTo>
                  <a:cubicBezTo>
                    <a:pt x="16481" y="7816"/>
                    <a:pt x="16544" y="7816"/>
                    <a:pt x="16607" y="7815"/>
                  </a:cubicBezTo>
                  <a:cubicBezTo>
                    <a:pt x="16851" y="7814"/>
                    <a:pt x="17092" y="7810"/>
                    <a:pt x="17336" y="7802"/>
                  </a:cubicBezTo>
                  <a:cubicBezTo>
                    <a:pt x="17417" y="7836"/>
                    <a:pt x="17497" y="7864"/>
                    <a:pt x="17580" y="7893"/>
                  </a:cubicBezTo>
                  <a:cubicBezTo>
                    <a:pt x="17565" y="7879"/>
                    <a:pt x="17551" y="7864"/>
                    <a:pt x="17546" y="7847"/>
                  </a:cubicBezTo>
                  <a:cubicBezTo>
                    <a:pt x="17529" y="7830"/>
                    <a:pt x="17512" y="7814"/>
                    <a:pt x="17493" y="7798"/>
                  </a:cubicBezTo>
                  <a:cubicBezTo>
                    <a:pt x="17395" y="7725"/>
                    <a:pt x="17289" y="7699"/>
                    <a:pt x="17176" y="7699"/>
                  </a:cubicBezTo>
                  <a:cubicBezTo>
                    <a:pt x="17151" y="7699"/>
                    <a:pt x="17125" y="7700"/>
                    <a:pt x="17099" y="7703"/>
                  </a:cubicBezTo>
                  <a:cubicBezTo>
                    <a:pt x="16925" y="7716"/>
                    <a:pt x="16741" y="7773"/>
                    <a:pt x="16568" y="7773"/>
                  </a:cubicBezTo>
                  <a:cubicBezTo>
                    <a:pt x="16556" y="7773"/>
                    <a:pt x="16545" y="7773"/>
                    <a:pt x="16533" y="7772"/>
                  </a:cubicBezTo>
                  <a:cubicBezTo>
                    <a:pt x="16410" y="7766"/>
                    <a:pt x="16292" y="7729"/>
                    <a:pt x="16190" y="7623"/>
                  </a:cubicBezTo>
                  <a:cubicBezTo>
                    <a:pt x="16168" y="7605"/>
                    <a:pt x="16152" y="7584"/>
                    <a:pt x="16136" y="7563"/>
                  </a:cubicBezTo>
                  <a:cubicBezTo>
                    <a:pt x="16029" y="7426"/>
                    <a:pt x="16011" y="7287"/>
                    <a:pt x="16013" y="7144"/>
                  </a:cubicBezTo>
                  <a:cubicBezTo>
                    <a:pt x="16016" y="6896"/>
                    <a:pt x="16081" y="6646"/>
                    <a:pt x="15847" y="6408"/>
                  </a:cubicBezTo>
                  <a:cubicBezTo>
                    <a:pt x="15531" y="6085"/>
                    <a:pt x="15964" y="5543"/>
                    <a:pt x="15928" y="5139"/>
                  </a:cubicBezTo>
                  <a:cubicBezTo>
                    <a:pt x="15921" y="5045"/>
                    <a:pt x="15886" y="4959"/>
                    <a:pt x="15814" y="4885"/>
                  </a:cubicBezTo>
                  <a:cubicBezTo>
                    <a:pt x="15590" y="4656"/>
                    <a:pt x="15394" y="4657"/>
                    <a:pt x="15192" y="4625"/>
                  </a:cubicBezTo>
                  <a:cubicBezTo>
                    <a:pt x="15046" y="4601"/>
                    <a:pt x="14896" y="4557"/>
                    <a:pt x="14733" y="4390"/>
                  </a:cubicBezTo>
                  <a:cubicBezTo>
                    <a:pt x="14634" y="4289"/>
                    <a:pt x="14517" y="4256"/>
                    <a:pt x="14391" y="4256"/>
                  </a:cubicBezTo>
                  <a:cubicBezTo>
                    <a:pt x="14152" y="4256"/>
                    <a:pt x="13882" y="4376"/>
                    <a:pt x="13643" y="4376"/>
                  </a:cubicBezTo>
                  <a:cubicBezTo>
                    <a:pt x="13571" y="4376"/>
                    <a:pt x="13501" y="4365"/>
                    <a:pt x="13437" y="4337"/>
                  </a:cubicBezTo>
                  <a:cubicBezTo>
                    <a:pt x="13388" y="4316"/>
                    <a:pt x="13343" y="4286"/>
                    <a:pt x="13300" y="4243"/>
                  </a:cubicBezTo>
                  <a:cubicBezTo>
                    <a:pt x="12946" y="3882"/>
                    <a:pt x="13072" y="3696"/>
                    <a:pt x="12803" y="3364"/>
                  </a:cubicBezTo>
                  <a:cubicBezTo>
                    <a:pt x="12777" y="3333"/>
                    <a:pt x="12747" y="3299"/>
                    <a:pt x="12712" y="3264"/>
                  </a:cubicBezTo>
                  <a:lnTo>
                    <a:pt x="12696" y="3248"/>
                  </a:lnTo>
                  <a:cubicBezTo>
                    <a:pt x="12644" y="3193"/>
                    <a:pt x="12597" y="3149"/>
                    <a:pt x="12553" y="3110"/>
                  </a:cubicBezTo>
                  <a:cubicBezTo>
                    <a:pt x="12455" y="3017"/>
                    <a:pt x="12379" y="2961"/>
                    <a:pt x="12305" y="2907"/>
                  </a:cubicBezTo>
                  <a:cubicBezTo>
                    <a:pt x="12268" y="2880"/>
                    <a:pt x="12227" y="2853"/>
                    <a:pt x="12188" y="2821"/>
                  </a:cubicBezTo>
                  <a:cubicBezTo>
                    <a:pt x="12146" y="2789"/>
                    <a:pt x="12103" y="2752"/>
                    <a:pt x="12052" y="2707"/>
                  </a:cubicBezTo>
                  <a:lnTo>
                    <a:pt x="12051" y="2707"/>
                  </a:lnTo>
                  <a:cubicBezTo>
                    <a:pt x="11998" y="2659"/>
                    <a:pt x="11938" y="2604"/>
                    <a:pt x="11871" y="2534"/>
                  </a:cubicBezTo>
                  <a:cubicBezTo>
                    <a:pt x="11687" y="2346"/>
                    <a:pt x="11651" y="2187"/>
                    <a:pt x="11622" y="2031"/>
                  </a:cubicBezTo>
                  <a:cubicBezTo>
                    <a:pt x="11618" y="2007"/>
                    <a:pt x="11614" y="1979"/>
                    <a:pt x="11608" y="1952"/>
                  </a:cubicBezTo>
                  <a:cubicBezTo>
                    <a:pt x="11592" y="1861"/>
                    <a:pt x="11569" y="1769"/>
                    <a:pt x="11513" y="1669"/>
                  </a:cubicBezTo>
                  <a:cubicBezTo>
                    <a:pt x="11478" y="1608"/>
                    <a:pt x="11432" y="1545"/>
                    <a:pt x="11365" y="1477"/>
                  </a:cubicBezTo>
                  <a:cubicBezTo>
                    <a:pt x="11345" y="1457"/>
                    <a:pt x="11326" y="1438"/>
                    <a:pt x="11311" y="1419"/>
                  </a:cubicBezTo>
                  <a:cubicBezTo>
                    <a:pt x="11228" y="1321"/>
                    <a:pt x="11182" y="1233"/>
                    <a:pt x="11156" y="1146"/>
                  </a:cubicBezTo>
                  <a:lnTo>
                    <a:pt x="11156" y="1145"/>
                  </a:lnTo>
                  <a:cubicBezTo>
                    <a:pt x="11124" y="1053"/>
                    <a:pt x="11113" y="966"/>
                    <a:pt x="11094" y="878"/>
                  </a:cubicBezTo>
                  <a:cubicBezTo>
                    <a:pt x="11093" y="871"/>
                    <a:pt x="11091" y="859"/>
                    <a:pt x="11088" y="851"/>
                  </a:cubicBezTo>
                  <a:cubicBezTo>
                    <a:pt x="11084" y="830"/>
                    <a:pt x="11080" y="813"/>
                    <a:pt x="11074" y="793"/>
                  </a:cubicBezTo>
                  <a:cubicBezTo>
                    <a:pt x="11049" y="708"/>
                    <a:pt x="11013" y="620"/>
                    <a:pt x="10942" y="526"/>
                  </a:cubicBezTo>
                  <a:cubicBezTo>
                    <a:pt x="10937" y="520"/>
                    <a:pt x="10934" y="513"/>
                    <a:pt x="10928" y="507"/>
                  </a:cubicBezTo>
                  <a:cubicBezTo>
                    <a:pt x="10906" y="478"/>
                    <a:pt x="10882" y="451"/>
                    <a:pt x="10853" y="420"/>
                  </a:cubicBezTo>
                  <a:lnTo>
                    <a:pt x="10836" y="404"/>
                  </a:lnTo>
                  <a:cubicBezTo>
                    <a:pt x="10557" y="124"/>
                    <a:pt x="10394" y="119"/>
                    <a:pt x="10110" y="80"/>
                  </a:cubicBezTo>
                  <a:lnTo>
                    <a:pt x="10107" y="80"/>
                  </a:lnTo>
                  <a:cubicBezTo>
                    <a:pt x="10016" y="67"/>
                    <a:pt x="9910" y="52"/>
                    <a:pt x="9786" y="23"/>
                  </a:cubicBezTo>
                  <a:lnTo>
                    <a:pt x="9765" y="18"/>
                  </a:lnTo>
                  <a:cubicBezTo>
                    <a:pt x="9717" y="6"/>
                    <a:pt x="9674" y="1"/>
                    <a:pt x="9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39"/>
            <p:cNvSpPr/>
            <p:nvPr/>
          </p:nvSpPr>
          <p:spPr>
            <a:xfrm>
              <a:off x="6760727" y="2456856"/>
              <a:ext cx="340563" cy="154223"/>
            </a:xfrm>
            <a:custGeom>
              <a:rect b="b" l="l" r="r" t="t"/>
              <a:pathLst>
                <a:path extrusionOk="0" h="8187" w="18079">
                  <a:moveTo>
                    <a:pt x="9816" y="0"/>
                  </a:moveTo>
                  <a:cubicBezTo>
                    <a:pt x="9438" y="0"/>
                    <a:pt x="9293" y="300"/>
                    <a:pt x="9208" y="473"/>
                  </a:cubicBezTo>
                  <a:cubicBezTo>
                    <a:pt x="9203" y="483"/>
                    <a:pt x="9198" y="490"/>
                    <a:pt x="9195" y="499"/>
                  </a:cubicBezTo>
                  <a:cubicBezTo>
                    <a:pt x="9175" y="538"/>
                    <a:pt x="9158" y="571"/>
                    <a:pt x="9139" y="601"/>
                  </a:cubicBezTo>
                  <a:cubicBezTo>
                    <a:pt x="9103" y="665"/>
                    <a:pt x="9064" y="708"/>
                    <a:pt x="9008" y="737"/>
                  </a:cubicBezTo>
                  <a:cubicBezTo>
                    <a:pt x="8993" y="746"/>
                    <a:pt x="8978" y="753"/>
                    <a:pt x="8959" y="759"/>
                  </a:cubicBezTo>
                  <a:cubicBezTo>
                    <a:pt x="8922" y="771"/>
                    <a:pt x="8888" y="776"/>
                    <a:pt x="8856" y="776"/>
                  </a:cubicBezTo>
                  <a:cubicBezTo>
                    <a:pt x="8842" y="776"/>
                    <a:pt x="8828" y="775"/>
                    <a:pt x="8814" y="773"/>
                  </a:cubicBezTo>
                  <a:cubicBezTo>
                    <a:pt x="8742" y="763"/>
                    <a:pt x="8669" y="725"/>
                    <a:pt x="8563" y="665"/>
                  </a:cubicBezTo>
                  <a:cubicBezTo>
                    <a:pt x="8495" y="627"/>
                    <a:pt x="8422" y="585"/>
                    <a:pt x="8337" y="549"/>
                  </a:cubicBezTo>
                  <a:cubicBezTo>
                    <a:pt x="8233" y="507"/>
                    <a:pt x="8116" y="475"/>
                    <a:pt x="7981" y="475"/>
                  </a:cubicBezTo>
                  <a:cubicBezTo>
                    <a:pt x="7892" y="475"/>
                    <a:pt x="7795" y="489"/>
                    <a:pt x="7690" y="523"/>
                  </a:cubicBezTo>
                  <a:cubicBezTo>
                    <a:pt x="7419" y="611"/>
                    <a:pt x="7268" y="760"/>
                    <a:pt x="7166" y="903"/>
                  </a:cubicBezTo>
                  <a:cubicBezTo>
                    <a:pt x="7126" y="956"/>
                    <a:pt x="7094" y="1008"/>
                    <a:pt x="7066" y="1056"/>
                  </a:cubicBezTo>
                  <a:cubicBezTo>
                    <a:pt x="7043" y="1092"/>
                    <a:pt x="7024" y="1124"/>
                    <a:pt x="7004" y="1153"/>
                  </a:cubicBezTo>
                  <a:cubicBezTo>
                    <a:pt x="6994" y="1166"/>
                    <a:pt x="6986" y="1180"/>
                    <a:pt x="6978" y="1189"/>
                  </a:cubicBezTo>
                  <a:cubicBezTo>
                    <a:pt x="6928" y="1254"/>
                    <a:pt x="6870" y="1300"/>
                    <a:pt x="6765" y="1332"/>
                  </a:cubicBezTo>
                  <a:cubicBezTo>
                    <a:pt x="6711" y="1350"/>
                    <a:pt x="6662" y="1368"/>
                    <a:pt x="6615" y="1388"/>
                  </a:cubicBezTo>
                  <a:cubicBezTo>
                    <a:pt x="6512" y="1431"/>
                    <a:pt x="6430" y="1477"/>
                    <a:pt x="6360" y="1526"/>
                  </a:cubicBezTo>
                  <a:cubicBezTo>
                    <a:pt x="6333" y="1545"/>
                    <a:pt x="6310" y="1563"/>
                    <a:pt x="6287" y="1581"/>
                  </a:cubicBezTo>
                  <a:cubicBezTo>
                    <a:pt x="6236" y="1620"/>
                    <a:pt x="6194" y="1661"/>
                    <a:pt x="6155" y="1697"/>
                  </a:cubicBezTo>
                  <a:cubicBezTo>
                    <a:pt x="6119" y="1730"/>
                    <a:pt x="6086" y="1762"/>
                    <a:pt x="6050" y="1788"/>
                  </a:cubicBezTo>
                  <a:cubicBezTo>
                    <a:pt x="5982" y="1843"/>
                    <a:pt x="5904" y="1887"/>
                    <a:pt x="5769" y="1931"/>
                  </a:cubicBezTo>
                  <a:cubicBezTo>
                    <a:pt x="5767" y="1932"/>
                    <a:pt x="5763" y="1932"/>
                    <a:pt x="5761" y="1932"/>
                  </a:cubicBezTo>
                  <a:cubicBezTo>
                    <a:pt x="5724" y="1944"/>
                    <a:pt x="5691" y="1949"/>
                    <a:pt x="5659" y="1949"/>
                  </a:cubicBezTo>
                  <a:cubicBezTo>
                    <a:pt x="5580" y="1949"/>
                    <a:pt x="5508" y="1916"/>
                    <a:pt x="5399" y="1857"/>
                  </a:cubicBezTo>
                  <a:cubicBezTo>
                    <a:pt x="5390" y="1854"/>
                    <a:pt x="5383" y="1848"/>
                    <a:pt x="5373" y="1844"/>
                  </a:cubicBezTo>
                  <a:cubicBezTo>
                    <a:pt x="5285" y="1798"/>
                    <a:pt x="5183" y="1742"/>
                    <a:pt x="5060" y="1705"/>
                  </a:cubicBezTo>
                  <a:cubicBezTo>
                    <a:pt x="4985" y="1682"/>
                    <a:pt x="4905" y="1667"/>
                    <a:pt x="4816" y="1667"/>
                  </a:cubicBezTo>
                  <a:cubicBezTo>
                    <a:pt x="4802" y="1667"/>
                    <a:pt x="4787" y="1667"/>
                    <a:pt x="4773" y="1668"/>
                  </a:cubicBezTo>
                  <a:lnTo>
                    <a:pt x="4764" y="1668"/>
                  </a:lnTo>
                  <a:cubicBezTo>
                    <a:pt x="4700" y="1669"/>
                    <a:pt x="4635" y="1681"/>
                    <a:pt x="4563" y="1698"/>
                  </a:cubicBezTo>
                  <a:cubicBezTo>
                    <a:pt x="4543" y="1704"/>
                    <a:pt x="4526" y="1710"/>
                    <a:pt x="4506" y="1714"/>
                  </a:cubicBezTo>
                  <a:cubicBezTo>
                    <a:pt x="4467" y="1727"/>
                    <a:pt x="4431" y="1739"/>
                    <a:pt x="4396" y="1742"/>
                  </a:cubicBezTo>
                  <a:cubicBezTo>
                    <a:pt x="4354" y="1750"/>
                    <a:pt x="4316" y="1755"/>
                    <a:pt x="4282" y="1755"/>
                  </a:cubicBezTo>
                  <a:cubicBezTo>
                    <a:pt x="4259" y="1755"/>
                    <a:pt x="4236" y="1753"/>
                    <a:pt x="4211" y="1749"/>
                  </a:cubicBezTo>
                  <a:cubicBezTo>
                    <a:pt x="4168" y="1743"/>
                    <a:pt x="4125" y="1734"/>
                    <a:pt x="4074" y="1723"/>
                  </a:cubicBezTo>
                  <a:cubicBezTo>
                    <a:pt x="3978" y="1702"/>
                    <a:pt x="3869" y="1677"/>
                    <a:pt x="3734" y="1677"/>
                  </a:cubicBezTo>
                  <a:cubicBezTo>
                    <a:pt x="3619" y="1677"/>
                    <a:pt x="3486" y="1695"/>
                    <a:pt x="3326" y="1747"/>
                  </a:cubicBezTo>
                  <a:cubicBezTo>
                    <a:pt x="3273" y="1763"/>
                    <a:pt x="3227" y="1776"/>
                    <a:pt x="3185" y="1783"/>
                  </a:cubicBezTo>
                  <a:cubicBezTo>
                    <a:pt x="3139" y="1792"/>
                    <a:pt x="3098" y="1795"/>
                    <a:pt x="3059" y="1795"/>
                  </a:cubicBezTo>
                  <a:cubicBezTo>
                    <a:pt x="2998" y="1795"/>
                    <a:pt x="2942" y="1787"/>
                    <a:pt x="2880" y="1778"/>
                  </a:cubicBezTo>
                  <a:lnTo>
                    <a:pt x="2847" y="1772"/>
                  </a:lnTo>
                  <a:cubicBezTo>
                    <a:pt x="2782" y="1763"/>
                    <a:pt x="2713" y="1755"/>
                    <a:pt x="2633" y="1752"/>
                  </a:cubicBezTo>
                  <a:cubicBezTo>
                    <a:pt x="2587" y="1752"/>
                    <a:pt x="2540" y="1755"/>
                    <a:pt x="2485" y="1759"/>
                  </a:cubicBezTo>
                  <a:cubicBezTo>
                    <a:pt x="2417" y="1766"/>
                    <a:pt x="2339" y="1781"/>
                    <a:pt x="2254" y="1805"/>
                  </a:cubicBezTo>
                  <a:cubicBezTo>
                    <a:pt x="2225" y="1812"/>
                    <a:pt x="2196" y="1821"/>
                    <a:pt x="2164" y="1831"/>
                  </a:cubicBezTo>
                  <a:cubicBezTo>
                    <a:pt x="1779" y="1957"/>
                    <a:pt x="1668" y="2297"/>
                    <a:pt x="1601" y="2585"/>
                  </a:cubicBezTo>
                  <a:cubicBezTo>
                    <a:pt x="1591" y="2621"/>
                    <a:pt x="1584" y="2657"/>
                    <a:pt x="1577" y="2690"/>
                  </a:cubicBezTo>
                  <a:cubicBezTo>
                    <a:pt x="1572" y="2714"/>
                    <a:pt x="1568" y="2736"/>
                    <a:pt x="1562" y="2755"/>
                  </a:cubicBezTo>
                  <a:cubicBezTo>
                    <a:pt x="1551" y="2805"/>
                    <a:pt x="1539" y="2847"/>
                    <a:pt x="1531" y="2888"/>
                  </a:cubicBezTo>
                  <a:cubicBezTo>
                    <a:pt x="1507" y="2969"/>
                    <a:pt x="1486" y="3026"/>
                    <a:pt x="1453" y="3061"/>
                  </a:cubicBezTo>
                  <a:cubicBezTo>
                    <a:pt x="1437" y="3080"/>
                    <a:pt x="1417" y="3094"/>
                    <a:pt x="1393" y="3104"/>
                  </a:cubicBezTo>
                  <a:cubicBezTo>
                    <a:pt x="1392" y="3104"/>
                    <a:pt x="1392" y="3106"/>
                    <a:pt x="1389" y="3106"/>
                  </a:cubicBezTo>
                  <a:cubicBezTo>
                    <a:pt x="1372" y="3111"/>
                    <a:pt x="1356" y="3119"/>
                    <a:pt x="1339" y="3123"/>
                  </a:cubicBezTo>
                  <a:cubicBezTo>
                    <a:pt x="1305" y="3136"/>
                    <a:pt x="1272" y="3149"/>
                    <a:pt x="1242" y="3163"/>
                  </a:cubicBezTo>
                  <a:cubicBezTo>
                    <a:pt x="1135" y="3210"/>
                    <a:pt x="1054" y="3264"/>
                    <a:pt x="985" y="3321"/>
                  </a:cubicBezTo>
                  <a:cubicBezTo>
                    <a:pt x="894" y="3396"/>
                    <a:pt x="826" y="3474"/>
                    <a:pt x="771" y="3542"/>
                  </a:cubicBezTo>
                  <a:cubicBezTo>
                    <a:pt x="675" y="3656"/>
                    <a:pt x="612" y="3734"/>
                    <a:pt x="426" y="3793"/>
                  </a:cubicBezTo>
                  <a:cubicBezTo>
                    <a:pt x="267" y="3845"/>
                    <a:pt x="153" y="3888"/>
                    <a:pt x="61" y="3928"/>
                  </a:cubicBezTo>
                  <a:cubicBezTo>
                    <a:pt x="39" y="3937"/>
                    <a:pt x="21" y="3946"/>
                    <a:pt x="0" y="3956"/>
                  </a:cubicBezTo>
                  <a:cubicBezTo>
                    <a:pt x="16" y="3979"/>
                    <a:pt x="37" y="4002"/>
                    <a:pt x="54" y="4025"/>
                  </a:cubicBezTo>
                  <a:cubicBezTo>
                    <a:pt x="97" y="4080"/>
                    <a:pt x="145" y="4139"/>
                    <a:pt x="191" y="4197"/>
                  </a:cubicBezTo>
                  <a:lnTo>
                    <a:pt x="262" y="4284"/>
                  </a:lnTo>
                  <a:cubicBezTo>
                    <a:pt x="309" y="4341"/>
                    <a:pt x="369" y="4390"/>
                    <a:pt x="432" y="4422"/>
                  </a:cubicBezTo>
                  <a:cubicBezTo>
                    <a:pt x="484" y="4403"/>
                    <a:pt x="543" y="4383"/>
                    <a:pt x="614" y="4360"/>
                  </a:cubicBezTo>
                  <a:cubicBezTo>
                    <a:pt x="657" y="4346"/>
                    <a:pt x="696" y="4328"/>
                    <a:pt x="735" y="4317"/>
                  </a:cubicBezTo>
                  <a:cubicBezTo>
                    <a:pt x="999" y="4203"/>
                    <a:pt x="1126" y="4050"/>
                    <a:pt x="1233" y="3923"/>
                  </a:cubicBezTo>
                  <a:cubicBezTo>
                    <a:pt x="1252" y="3898"/>
                    <a:pt x="1272" y="3876"/>
                    <a:pt x="1292" y="3855"/>
                  </a:cubicBezTo>
                  <a:cubicBezTo>
                    <a:pt x="1293" y="3854"/>
                    <a:pt x="1294" y="3853"/>
                    <a:pt x="1294" y="3853"/>
                  </a:cubicBezTo>
                  <a:lnTo>
                    <a:pt x="1294" y="3853"/>
                  </a:lnTo>
                  <a:cubicBezTo>
                    <a:pt x="1295" y="3856"/>
                    <a:pt x="1295" y="3860"/>
                    <a:pt x="1295" y="3863"/>
                  </a:cubicBezTo>
                  <a:cubicBezTo>
                    <a:pt x="1363" y="3788"/>
                    <a:pt x="1429" y="3734"/>
                    <a:pt x="1565" y="3687"/>
                  </a:cubicBezTo>
                  <a:lnTo>
                    <a:pt x="1581" y="3682"/>
                  </a:lnTo>
                  <a:cubicBezTo>
                    <a:pt x="1590" y="3677"/>
                    <a:pt x="1601" y="3676"/>
                    <a:pt x="1610" y="3670"/>
                  </a:cubicBezTo>
                  <a:cubicBezTo>
                    <a:pt x="1656" y="3654"/>
                    <a:pt x="1702" y="3633"/>
                    <a:pt x="1741" y="3608"/>
                  </a:cubicBezTo>
                  <a:cubicBezTo>
                    <a:pt x="1789" y="3581"/>
                    <a:pt x="1829" y="3546"/>
                    <a:pt x="1865" y="3511"/>
                  </a:cubicBezTo>
                  <a:cubicBezTo>
                    <a:pt x="1893" y="3488"/>
                    <a:pt x="1915" y="3461"/>
                    <a:pt x="1936" y="3432"/>
                  </a:cubicBezTo>
                  <a:cubicBezTo>
                    <a:pt x="1965" y="3396"/>
                    <a:pt x="1991" y="3354"/>
                    <a:pt x="2013" y="3315"/>
                  </a:cubicBezTo>
                  <a:lnTo>
                    <a:pt x="2013" y="3314"/>
                  </a:lnTo>
                  <a:cubicBezTo>
                    <a:pt x="2024" y="3288"/>
                    <a:pt x="2037" y="3263"/>
                    <a:pt x="2049" y="3237"/>
                  </a:cubicBezTo>
                  <a:cubicBezTo>
                    <a:pt x="2057" y="3214"/>
                    <a:pt x="2068" y="3189"/>
                    <a:pt x="2078" y="3165"/>
                  </a:cubicBezTo>
                  <a:cubicBezTo>
                    <a:pt x="2096" y="3106"/>
                    <a:pt x="2115" y="3046"/>
                    <a:pt x="2130" y="2989"/>
                  </a:cubicBezTo>
                  <a:cubicBezTo>
                    <a:pt x="2127" y="2989"/>
                    <a:pt x="2125" y="2989"/>
                    <a:pt x="2123" y="2989"/>
                  </a:cubicBezTo>
                  <a:lnTo>
                    <a:pt x="2123" y="2989"/>
                  </a:lnTo>
                  <a:cubicBezTo>
                    <a:pt x="2124" y="2985"/>
                    <a:pt x="2124" y="2982"/>
                    <a:pt x="2125" y="2979"/>
                  </a:cubicBezTo>
                  <a:cubicBezTo>
                    <a:pt x="2140" y="2921"/>
                    <a:pt x="2153" y="2866"/>
                    <a:pt x="2164" y="2813"/>
                  </a:cubicBezTo>
                  <a:cubicBezTo>
                    <a:pt x="2176" y="2762"/>
                    <a:pt x="2187" y="2714"/>
                    <a:pt x="2196" y="2674"/>
                  </a:cubicBezTo>
                  <a:cubicBezTo>
                    <a:pt x="2236" y="2508"/>
                    <a:pt x="2275" y="2423"/>
                    <a:pt x="2352" y="2400"/>
                  </a:cubicBezTo>
                  <a:cubicBezTo>
                    <a:pt x="2464" y="2363"/>
                    <a:pt x="2544" y="2351"/>
                    <a:pt x="2618" y="2351"/>
                  </a:cubicBezTo>
                  <a:cubicBezTo>
                    <a:pt x="2678" y="2351"/>
                    <a:pt x="2733" y="2359"/>
                    <a:pt x="2796" y="2368"/>
                  </a:cubicBezTo>
                  <a:cubicBezTo>
                    <a:pt x="2873" y="2380"/>
                    <a:pt x="2954" y="2391"/>
                    <a:pt x="3052" y="2391"/>
                  </a:cubicBezTo>
                  <a:cubicBezTo>
                    <a:pt x="3057" y="2391"/>
                    <a:pt x="3061" y="2391"/>
                    <a:pt x="3066" y="2391"/>
                  </a:cubicBezTo>
                  <a:cubicBezTo>
                    <a:pt x="3187" y="2391"/>
                    <a:pt x="3333" y="2373"/>
                    <a:pt x="3514" y="2312"/>
                  </a:cubicBezTo>
                  <a:cubicBezTo>
                    <a:pt x="3524" y="2307"/>
                    <a:pt x="3533" y="2306"/>
                    <a:pt x="3544" y="2303"/>
                  </a:cubicBezTo>
                  <a:cubicBezTo>
                    <a:pt x="3619" y="2280"/>
                    <a:pt x="3680" y="2271"/>
                    <a:pt x="3735" y="2271"/>
                  </a:cubicBezTo>
                  <a:cubicBezTo>
                    <a:pt x="3792" y="2271"/>
                    <a:pt x="3844" y="2281"/>
                    <a:pt x="3901" y="2293"/>
                  </a:cubicBezTo>
                  <a:cubicBezTo>
                    <a:pt x="3915" y="2296"/>
                    <a:pt x="3930" y="2299"/>
                    <a:pt x="3944" y="2303"/>
                  </a:cubicBezTo>
                  <a:cubicBezTo>
                    <a:pt x="3951" y="2305"/>
                    <a:pt x="3961" y="2306"/>
                    <a:pt x="3969" y="2307"/>
                  </a:cubicBezTo>
                  <a:cubicBezTo>
                    <a:pt x="4041" y="2325"/>
                    <a:pt x="4120" y="2341"/>
                    <a:pt x="4211" y="2346"/>
                  </a:cubicBezTo>
                  <a:cubicBezTo>
                    <a:pt x="4211" y="2346"/>
                    <a:pt x="4212" y="2346"/>
                    <a:pt x="4212" y="2347"/>
                  </a:cubicBezTo>
                  <a:lnTo>
                    <a:pt x="4212" y="2347"/>
                  </a:lnTo>
                  <a:lnTo>
                    <a:pt x="4211" y="2349"/>
                  </a:lnTo>
                  <a:cubicBezTo>
                    <a:pt x="4217" y="2352"/>
                    <a:pt x="4221" y="2352"/>
                    <a:pt x="4226" y="2352"/>
                  </a:cubicBezTo>
                  <a:cubicBezTo>
                    <a:pt x="4246" y="2354"/>
                    <a:pt x="4267" y="2354"/>
                    <a:pt x="4289" y="2354"/>
                  </a:cubicBezTo>
                  <a:lnTo>
                    <a:pt x="4291" y="2354"/>
                  </a:lnTo>
                  <a:cubicBezTo>
                    <a:pt x="4311" y="2354"/>
                    <a:pt x="4329" y="2354"/>
                    <a:pt x="4348" y="2352"/>
                  </a:cubicBezTo>
                  <a:cubicBezTo>
                    <a:pt x="4403" y="2349"/>
                    <a:pt x="4459" y="2342"/>
                    <a:pt x="4520" y="2331"/>
                  </a:cubicBezTo>
                  <a:cubicBezTo>
                    <a:pt x="4555" y="2325"/>
                    <a:pt x="4592" y="2316"/>
                    <a:pt x="4630" y="2305"/>
                  </a:cubicBezTo>
                  <a:cubicBezTo>
                    <a:pt x="4635" y="2303"/>
                    <a:pt x="4640" y="2303"/>
                    <a:pt x="4643" y="2302"/>
                  </a:cubicBezTo>
                  <a:lnTo>
                    <a:pt x="4698" y="2284"/>
                  </a:lnTo>
                  <a:cubicBezTo>
                    <a:pt x="4737" y="2272"/>
                    <a:pt x="4773" y="2265"/>
                    <a:pt x="4807" y="2265"/>
                  </a:cubicBezTo>
                  <a:cubicBezTo>
                    <a:pt x="4820" y="2265"/>
                    <a:pt x="4833" y="2266"/>
                    <a:pt x="4846" y="2268"/>
                  </a:cubicBezTo>
                  <a:cubicBezTo>
                    <a:pt x="4874" y="2273"/>
                    <a:pt x="4903" y="2280"/>
                    <a:pt x="4933" y="2292"/>
                  </a:cubicBezTo>
                  <a:cubicBezTo>
                    <a:pt x="4980" y="2310"/>
                    <a:pt x="5031" y="2335"/>
                    <a:pt x="5095" y="2371"/>
                  </a:cubicBezTo>
                  <a:cubicBezTo>
                    <a:pt x="5239" y="2450"/>
                    <a:pt x="5424" y="2551"/>
                    <a:pt x="5663" y="2551"/>
                  </a:cubicBezTo>
                  <a:cubicBezTo>
                    <a:pt x="5742" y="2551"/>
                    <a:pt x="5826" y="2540"/>
                    <a:pt x="5917" y="2514"/>
                  </a:cubicBezTo>
                  <a:cubicBezTo>
                    <a:pt x="5932" y="2512"/>
                    <a:pt x="5946" y="2507"/>
                    <a:pt x="5961" y="2501"/>
                  </a:cubicBezTo>
                  <a:cubicBezTo>
                    <a:pt x="6007" y="2485"/>
                    <a:pt x="6052" y="2469"/>
                    <a:pt x="6092" y="2453"/>
                  </a:cubicBezTo>
                  <a:cubicBezTo>
                    <a:pt x="6134" y="2436"/>
                    <a:pt x="6171" y="2419"/>
                    <a:pt x="6206" y="2400"/>
                  </a:cubicBezTo>
                  <a:cubicBezTo>
                    <a:pt x="6310" y="2346"/>
                    <a:pt x="6389" y="2290"/>
                    <a:pt x="6456" y="2234"/>
                  </a:cubicBezTo>
                  <a:cubicBezTo>
                    <a:pt x="6459" y="2232"/>
                    <a:pt x="6459" y="2232"/>
                    <a:pt x="6460" y="2232"/>
                  </a:cubicBezTo>
                  <a:cubicBezTo>
                    <a:pt x="6499" y="2201"/>
                    <a:pt x="6535" y="2167"/>
                    <a:pt x="6567" y="2137"/>
                  </a:cubicBezTo>
                  <a:cubicBezTo>
                    <a:pt x="6648" y="2061"/>
                    <a:pt x="6711" y="2003"/>
                    <a:pt x="6831" y="1949"/>
                  </a:cubicBezTo>
                  <a:cubicBezTo>
                    <a:pt x="6866" y="1934"/>
                    <a:pt x="6908" y="1919"/>
                    <a:pt x="6952" y="1902"/>
                  </a:cubicBezTo>
                  <a:cubicBezTo>
                    <a:pt x="6986" y="1892"/>
                    <a:pt x="7017" y="1879"/>
                    <a:pt x="7045" y="1866"/>
                  </a:cubicBezTo>
                  <a:cubicBezTo>
                    <a:pt x="7066" y="1857"/>
                    <a:pt x="7087" y="1848"/>
                    <a:pt x="7105" y="1840"/>
                  </a:cubicBezTo>
                  <a:cubicBezTo>
                    <a:pt x="7182" y="1804"/>
                    <a:pt x="7247" y="1760"/>
                    <a:pt x="7300" y="1713"/>
                  </a:cubicBezTo>
                  <a:cubicBezTo>
                    <a:pt x="7341" y="1681"/>
                    <a:pt x="7375" y="1646"/>
                    <a:pt x="7406" y="1612"/>
                  </a:cubicBezTo>
                  <a:cubicBezTo>
                    <a:pt x="7443" y="1568"/>
                    <a:pt x="7476" y="1525"/>
                    <a:pt x="7505" y="1483"/>
                  </a:cubicBezTo>
                  <a:cubicBezTo>
                    <a:pt x="7531" y="1444"/>
                    <a:pt x="7556" y="1404"/>
                    <a:pt x="7577" y="1371"/>
                  </a:cubicBezTo>
                  <a:cubicBezTo>
                    <a:pt x="7595" y="1342"/>
                    <a:pt x="7611" y="1314"/>
                    <a:pt x="7628" y="1291"/>
                  </a:cubicBezTo>
                  <a:cubicBezTo>
                    <a:pt x="7690" y="1194"/>
                    <a:pt x="7748" y="1137"/>
                    <a:pt x="7878" y="1093"/>
                  </a:cubicBezTo>
                  <a:cubicBezTo>
                    <a:pt x="7916" y="1081"/>
                    <a:pt x="7950" y="1075"/>
                    <a:pt x="7983" y="1075"/>
                  </a:cubicBezTo>
                  <a:cubicBezTo>
                    <a:pt x="8070" y="1075"/>
                    <a:pt x="8148" y="1116"/>
                    <a:pt x="8273" y="1186"/>
                  </a:cubicBezTo>
                  <a:cubicBezTo>
                    <a:pt x="8342" y="1223"/>
                    <a:pt x="8416" y="1265"/>
                    <a:pt x="8501" y="1301"/>
                  </a:cubicBezTo>
                  <a:cubicBezTo>
                    <a:pt x="8583" y="1336"/>
                    <a:pt x="8676" y="1363"/>
                    <a:pt x="8778" y="1373"/>
                  </a:cubicBezTo>
                  <a:cubicBezTo>
                    <a:pt x="8804" y="1375"/>
                    <a:pt x="8829" y="1378"/>
                    <a:pt x="8855" y="1378"/>
                  </a:cubicBezTo>
                  <a:cubicBezTo>
                    <a:pt x="8855" y="1377"/>
                    <a:pt x="8855" y="1377"/>
                    <a:pt x="8855" y="1377"/>
                  </a:cubicBezTo>
                  <a:cubicBezTo>
                    <a:pt x="8856" y="1377"/>
                    <a:pt x="8856" y="1378"/>
                    <a:pt x="8856" y="1378"/>
                  </a:cubicBezTo>
                  <a:cubicBezTo>
                    <a:pt x="8866" y="1378"/>
                    <a:pt x="8876" y="1378"/>
                    <a:pt x="8887" y="1375"/>
                  </a:cubicBezTo>
                  <a:cubicBezTo>
                    <a:pt x="8914" y="1375"/>
                    <a:pt x="8941" y="1373"/>
                    <a:pt x="8970" y="1368"/>
                  </a:cubicBezTo>
                  <a:cubicBezTo>
                    <a:pt x="9028" y="1360"/>
                    <a:pt x="9087" y="1349"/>
                    <a:pt x="9148" y="1329"/>
                  </a:cubicBezTo>
                  <a:cubicBezTo>
                    <a:pt x="9168" y="1323"/>
                    <a:pt x="9184" y="1316"/>
                    <a:pt x="9203" y="1309"/>
                  </a:cubicBezTo>
                  <a:cubicBezTo>
                    <a:pt x="9210" y="1307"/>
                    <a:pt x="9217" y="1303"/>
                    <a:pt x="9223" y="1300"/>
                  </a:cubicBezTo>
                  <a:cubicBezTo>
                    <a:pt x="9327" y="1257"/>
                    <a:pt x="9411" y="1199"/>
                    <a:pt x="9478" y="1135"/>
                  </a:cubicBezTo>
                  <a:lnTo>
                    <a:pt x="9480" y="1135"/>
                  </a:lnTo>
                  <a:cubicBezTo>
                    <a:pt x="9559" y="1060"/>
                    <a:pt x="9617" y="977"/>
                    <a:pt x="9663" y="897"/>
                  </a:cubicBezTo>
                  <a:cubicBezTo>
                    <a:pt x="9672" y="884"/>
                    <a:pt x="9679" y="870"/>
                    <a:pt x="9686" y="858"/>
                  </a:cubicBezTo>
                  <a:lnTo>
                    <a:pt x="9686" y="858"/>
                  </a:lnTo>
                  <a:cubicBezTo>
                    <a:pt x="9685" y="859"/>
                    <a:pt x="9684" y="860"/>
                    <a:pt x="9683" y="861"/>
                  </a:cubicBezTo>
                  <a:lnTo>
                    <a:pt x="9683" y="861"/>
                  </a:lnTo>
                  <a:cubicBezTo>
                    <a:pt x="9684" y="858"/>
                    <a:pt x="9685" y="856"/>
                    <a:pt x="9686" y="854"/>
                  </a:cubicBezTo>
                  <a:cubicBezTo>
                    <a:pt x="9699" y="831"/>
                    <a:pt x="9711" y="808"/>
                    <a:pt x="9722" y="786"/>
                  </a:cubicBezTo>
                  <a:cubicBezTo>
                    <a:pt x="9723" y="785"/>
                    <a:pt x="9723" y="784"/>
                    <a:pt x="9724" y="782"/>
                  </a:cubicBezTo>
                  <a:lnTo>
                    <a:pt x="9724" y="782"/>
                  </a:lnTo>
                  <a:cubicBezTo>
                    <a:pt x="9724" y="784"/>
                    <a:pt x="9724" y="786"/>
                    <a:pt x="9724" y="787"/>
                  </a:cubicBezTo>
                  <a:cubicBezTo>
                    <a:pt x="9732" y="769"/>
                    <a:pt x="9740" y="753"/>
                    <a:pt x="9750" y="737"/>
                  </a:cubicBezTo>
                  <a:cubicBezTo>
                    <a:pt x="9773" y="691"/>
                    <a:pt x="9803" y="624"/>
                    <a:pt x="9825" y="600"/>
                  </a:cubicBezTo>
                  <a:cubicBezTo>
                    <a:pt x="9838" y="600"/>
                    <a:pt x="9854" y="601"/>
                    <a:pt x="9887" y="608"/>
                  </a:cubicBezTo>
                  <a:cubicBezTo>
                    <a:pt x="10057" y="647"/>
                    <a:pt x="10197" y="666"/>
                    <a:pt x="10307" y="681"/>
                  </a:cubicBezTo>
                  <a:lnTo>
                    <a:pt x="10310" y="681"/>
                  </a:lnTo>
                  <a:cubicBezTo>
                    <a:pt x="10311" y="680"/>
                    <a:pt x="10312" y="680"/>
                    <a:pt x="10313" y="680"/>
                  </a:cubicBezTo>
                  <a:cubicBezTo>
                    <a:pt x="10313" y="680"/>
                    <a:pt x="10313" y="680"/>
                    <a:pt x="10314" y="681"/>
                  </a:cubicBezTo>
                  <a:cubicBezTo>
                    <a:pt x="10421" y="696"/>
                    <a:pt x="10495" y="707"/>
                    <a:pt x="10565" y="733"/>
                  </a:cubicBezTo>
                  <a:cubicBezTo>
                    <a:pt x="10612" y="751"/>
                    <a:pt x="10656" y="776"/>
                    <a:pt x="10706" y="816"/>
                  </a:cubicBezTo>
                  <a:lnTo>
                    <a:pt x="10706" y="816"/>
                  </a:lnTo>
                  <a:cubicBezTo>
                    <a:pt x="10723" y="829"/>
                    <a:pt x="10739" y="843"/>
                    <a:pt x="10757" y="860"/>
                  </a:cubicBezTo>
                  <a:cubicBezTo>
                    <a:pt x="10777" y="876"/>
                    <a:pt x="10796" y="894"/>
                    <a:pt x="10815" y="913"/>
                  </a:cubicBezTo>
                  <a:lnTo>
                    <a:pt x="10815" y="913"/>
                  </a:lnTo>
                  <a:cubicBezTo>
                    <a:pt x="10820" y="918"/>
                    <a:pt x="10825" y="922"/>
                    <a:pt x="10830" y="927"/>
                  </a:cubicBezTo>
                  <a:lnTo>
                    <a:pt x="10830" y="927"/>
                  </a:lnTo>
                  <a:cubicBezTo>
                    <a:pt x="10832" y="930"/>
                    <a:pt x="10834" y="932"/>
                    <a:pt x="10836" y="934"/>
                  </a:cubicBezTo>
                  <a:lnTo>
                    <a:pt x="10836" y="934"/>
                  </a:lnTo>
                  <a:cubicBezTo>
                    <a:pt x="10868" y="969"/>
                    <a:pt x="10894" y="999"/>
                    <a:pt x="10915" y="1031"/>
                  </a:cubicBezTo>
                  <a:cubicBezTo>
                    <a:pt x="10916" y="1033"/>
                    <a:pt x="10918" y="1035"/>
                    <a:pt x="10919" y="1037"/>
                  </a:cubicBezTo>
                  <a:lnTo>
                    <a:pt x="10919" y="1037"/>
                  </a:lnTo>
                  <a:cubicBezTo>
                    <a:pt x="10926" y="1048"/>
                    <a:pt x="10934" y="1060"/>
                    <a:pt x="10939" y="1069"/>
                  </a:cubicBezTo>
                  <a:lnTo>
                    <a:pt x="10939" y="1069"/>
                  </a:lnTo>
                  <a:cubicBezTo>
                    <a:pt x="10940" y="1071"/>
                    <a:pt x="10941" y="1073"/>
                    <a:pt x="10942" y="1075"/>
                  </a:cubicBezTo>
                  <a:lnTo>
                    <a:pt x="10944" y="1075"/>
                  </a:lnTo>
                  <a:cubicBezTo>
                    <a:pt x="10944" y="1076"/>
                    <a:pt x="10944" y="1076"/>
                    <a:pt x="10945" y="1077"/>
                  </a:cubicBezTo>
                  <a:lnTo>
                    <a:pt x="10945" y="1077"/>
                  </a:lnTo>
                  <a:cubicBezTo>
                    <a:pt x="10972" y="1130"/>
                    <a:pt x="10984" y="1185"/>
                    <a:pt x="10996" y="1248"/>
                  </a:cubicBezTo>
                  <a:cubicBezTo>
                    <a:pt x="11000" y="1264"/>
                    <a:pt x="11003" y="1280"/>
                    <a:pt x="11007" y="1298"/>
                  </a:cubicBezTo>
                  <a:cubicBezTo>
                    <a:pt x="11010" y="1314"/>
                    <a:pt x="11014" y="1334"/>
                    <a:pt x="11016" y="1352"/>
                  </a:cubicBezTo>
                  <a:cubicBezTo>
                    <a:pt x="11022" y="1372"/>
                    <a:pt x="11024" y="1392"/>
                    <a:pt x="11029" y="1411"/>
                  </a:cubicBezTo>
                  <a:cubicBezTo>
                    <a:pt x="11043" y="1473"/>
                    <a:pt x="11060" y="1541"/>
                    <a:pt x="11092" y="1613"/>
                  </a:cubicBezTo>
                  <a:cubicBezTo>
                    <a:pt x="11097" y="1628"/>
                    <a:pt x="11104" y="1642"/>
                    <a:pt x="11111" y="1656"/>
                  </a:cubicBezTo>
                  <a:cubicBezTo>
                    <a:pt x="11114" y="1662"/>
                    <a:pt x="11115" y="1666"/>
                    <a:pt x="11117" y="1671"/>
                  </a:cubicBezTo>
                  <a:cubicBezTo>
                    <a:pt x="11117" y="1672"/>
                    <a:pt x="11118" y="1673"/>
                    <a:pt x="11118" y="1674"/>
                  </a:cubicBezTo>
                  <a:lnTo>
                    <a:pt x="11118" y="1674"/>
                  </a:lnTo>
                  <a:cubicBezTo>
                    <a:pt x="11118" y="1674"/>
                    <a:pt x="11118" y="1674"/>
                    <a:pt x="11118" y="1674"/>
                  </a:cubicBezTo>
                  <a:cubicBezTo>
                    <a:pt x="11118" y="1674"/>
                    <a:pt x="11119" y="1675"/>
                    <a:pt x="11119" y="1675"/>
                  </a:cubicBezTo>
                  <a:lnTo>
                    <a:pt x="11119" y="1675"/>
                  </a:lnTo>
                  <a:cubicBezTo>
                    <a:pt x="11136" y="1708"/>
                    <a:pt x="11155" y="1742"/>
                    <a:pt x="11177" y="1777"/>
                  </a:cubicBezTo>
                  <a:lnTo>
                    <a:pt x="11177" y="1777"/>
                  </a:lnTo>
                  <a:cubicBezTo>
                    <a:pt x="11220" y="1843"/>
                    <a:pt x="11274" y="1913"/>
                    <a:pt x="11342" y="1984"/>
                  </a:cubicBezTo>
                  <a:cubicBezTo>
                    <a:pt x="11354" y="1996"/>
                    <a:pt x="11366" y="2009"/>
                    <a:pt x="11374" y="2019"/>
                  </a:cubicBezTo>
                  <a:lnTo>
                    <a:pt x="11374" y="2019"/>
                  </a:lnTo>
                  <a:cubicBezTo>
                    <a:pt x="11375" y="2021"/>
                    <a:pt x="11376" y="2022"/>
                    <a:pt x="11377" y="2023"/>
                  </a:cubicBezTo>
                  <a:cubicBezTo>
                    <a:pt x="11380" y="2027"/>
                    <a:pt x="11383" y="2030"/>
                    <a:pt x="11386" y="2034"/>
                  </a:cubicBezTo>
                  <a:lnTo>
                    <a:pt x="11386" y="2034"/>
                  </a:lnTo>
                  <a:cubicBezTo>
                    <a:pt x="11392" y="2040"/>
                    <a:pt x="11397" y="2046"/>
                    <a:pt x="11402" y="2053"/>
                  </a:cubicBezTo>
                  <a:lnTo>
                    <a:pt x="11402" y="2053"/>
                  </a:lnTo>
                  <a:cubicBezTo>
                    <a:pt x="11434" y="2093"/>
                    <a:pt x="11454" y="2132"/>
                    <a:pt x="11469" y="2173"/>
                  </a:cubicBezTo>
                  <a:cubicBezTo>
                    <a:pt x="11485" y="2216"/>
                    <a:pt x="11496" y="2263"/>
                    <a:pt x="11505" y="2316"/>
                  </a:cubicBezTo>
                  <a:cubicBezTo>
                    <a:pt x="11507" y="2328"/>
                    <a:pt x="11511" y="2341"/>
                    <a:pt x="11512" y="2354"/>
                  </a:cubicBezTo>
                  <a:cubicBezTo>
                    <a:pt x="11521" y="2406"/>
                    <a:pt x="11533" y="2465"/>
                    <a:pt x="11548" y="2530"/>
                  </a:cubicBezTo>
                  <a:cubicBezTo>
                    <a:pt x="11575" y="2631"/>
                    <a:pt x="11619" y="2746"/>
                    <a:pt x="11701" y="2866"/>
                  </a:cubicBezTo>
                  <a:lnTo>
                    <a:pt x="11701" y="2866"/>
                  </a:lnTo>
                  <a:cubicBezTo>
                    <a:pt x="11731" y="2910"/>
                    <a:pt x="11766" y="2954"/>
                    <a:pt x="11807" y="2999"/>
                  </a:cubicBezTo>
                  <a:lnTo>
                    <a:pt x="11807" y="2999"/>
                  </a:lnTo>
                  <a:cubicBezTo>
                    <a:pt x="11812" y="3005"/>
                    <a:pt x="11817" y="3010"/>
                    <a:pt x="11823" y="3016"/>
                  </a:cubicBezTo>
                  <a:cubicBezTo>
                    <a:pt x="11827" y="3021"/>
                    <a:pt x="11832" y="3028"/>
                    <a:pt x="11838" y="3033"/>
                  </a:cubicBezTo>
                  <a:lnTo>
                    <a:pt x="11838" y="3033"/>
                  </a:lnTo>
                  <a:cubicBezTo>
                    <a:pt x="11840" y="3036"/>
                    <a:pt x="11843" y="3038"/>
                    <a:pt x="11846" y="3041"/>
                  </a:cubicBezTo>
                  <a:lnTo>
                    <a:pt x="11846" y="3041"/>
                  </a:lnTo>
                  <a:cubicBezTo>
                    <a:pt x="11846" y="3041"/>
                    <a:pt x="11847" y="3042"/>
                    <a:pt x="11847" y="3042"/>
                  </a:cubicBezTo>
                  <a:lnTo>
                    <a:pt x="11847" y="3042"/>
                  </a:lnTo>
                  <a:cubicBezTo>
                    <a:pt x="11899" y="3096"/>
                    <a:pt x="11946" y="3141"/>
                    <a:pt x="11989" y="3179"/>
                  </a:cubicBezTo>
                  <a:cubicBezTo>
                    <a:pt x="12033" y="3221"/>
                    <a:pt x="12075" y="3257"/>
                    <a:pt x="12113" y="3288"/>
                  </a:cubicBezTo>
                  <a:cubicBezTo>
                    <a:pt x="12145" y="3316"/>
                    <a:pt x="12175" y="3340"/>
                    <a:pt x="12204" y="3362"/>
                  </a:cubicBezTo>
                  <a:lnTo>
                    <a:pt x="12204" y="3362"/>
                  </a:lnTo>
                  <a:cubicBezTo>
                    <a:pt x="12208" y="3365"/>
                    <a:pt x="12212" y="3368"/>
                    <a:pt x="12215" y="3371"/>
                  </a:cubicBezTo>
                  <a:cubicBezTo>
                    <a:pt x="12243" y="3391"/>
                    <a:pt x="12266" y="3409"/>
                    <a:pt x="12289" y="3427"/>
                  </a:cubicBezTo>
                  <a:lnTo>
                    <a:pt x="12289" y="3427"/>
                  </a:lnTo>
                  <a:cubicBezTo>
                    <a:pt x="12294" y="3430"/>
                    <a:pt x="12298" y="3433"/>
                    <a:pt x="12302" y="3436"/>
                  </a:cubicBezTo>
                  <a:cubicBezTo>
                    <a:pt x="12394" y="3504"/>
                    <a:pt x="12482" y="3569"/>
                    <a:pt x="12624" y="3706"/>
                  </a:cubicBezTo>
                  <a:lnTo>
                    <a:pt x="12624" y="3709"/>
                  </a:lnTo>
                  <a:lnTo>
                    <a:pt x="12625" y="3709"/>
                  </a:lnTo>
                  <a:lnTo>
                    <a:pt x="12625" y="3710"/>
                  </a:lnTo>
                  <a:lnTo>
                    <a:pt x="12627" y="3710"/>
                  </a:lnTo>
                  <a:lnTo>
                    <a:pt x="12688" y="3770"/>
                  </a:lnTo>
                  <a:lnTo>
                    <a:pt x="12688" y="3770"/>
                  </a:lnTo>
                  <a:cubicBezTo>
                    <a:pt x="12833" y="3920"/>
                    <a:pt x="12865" y="4015"/>
                    <a:pt x="12911" y="4146"/>
                  </a:cubicBezTo>
                  <a:cubicBezTo>
                    <a:pt x="12964" y="4305"/>
                    <a:pt x="13031" y="4503"/>
                    <a:pt x="13273" y="4748"/>
                  </a:cubicBezTo>
                  <a:cubicBezTo>
                    <a:pt x="13274" y="4749"/>
                    <a:pt x="13274" y="4749"/>
                    <a:pt x="13275" y="4750"/>
                  </a:cubicBezTo>
                  <a:lnTo>
                    <a:pt x="13275" y="4750"/>
                  </a:lnTo>
                  <a:cubicBezTo>
                    <a:pt x="13275" y="4750"/>
                    <a:pt x="13275" y="4750"/>
                    <a:pt x="13275" y="4750"/>
                  </a:cubicBezTo>
                  <a:cubicBezTo>
                    <a:pt x="13275" y="4750"/>
                    <a:pt x="13275" y="4750"/>
                    <a:pt x="13275" y="4750"/>
                  </a:cubicBezTo>
                  <a:lnTo>
                    <a:pt x="13275" y="4750"/>
                  </a:lnTo>
                  <a:cubicBezTo>
                    <a:pt x="13299" y="4774"/>
                    <a:pt x="13324" y="4796"/>
                    <a:pt x="13350" y="4816"/>
                  </a:cubicBezTo>
                  <a:lnTo>
                    <a:pt x="13350" y="4816"/>
                  </a:lnTo>
                  <a:cubicBezTo>
                    <a:pt x="13365" y="4829"/>
                    <a:pt x="13380" y="4840"/>
                    <a:pt x="13396" y="4851"/>
                  </a:cubicBezTo>
                  <a:cubicBezTo>
                    <a:pt x="13526" y="4939"/>
                    <a:pt x="13666" y="4972"/>
                    <a:pt x="13803" y="4974"/>
                  </a:cubicBezTo>
                  <a:cubicBezTo>
                    <a:pt x="13803" y="4973"/>
                    <a:pt x="13803" y="4973"/>
                    <a:pt x="13802" y="4972"/>
                  </a:cubicBezTo>
                  <a:lnTo>
                    <a:pt x="13802" y="4972"/>
                  </a:lnTo>
                  <a:cubicBezTo>
                    <a:pt x="13811" y="4972"/>
                    <a:pt x="13819" y="4972"/>
                    <a:pt x="13828" y="4972"/>
                  </a:cubicBezTo>
                  <a:cubicBezTo>
                    <a:pt x="13986" y="4972"/>
                    <a:pt x="14141" y="4936"/>
                    <a:pt x="14272" y="4903"/>
                  </a:cubicBezTo>
                  <a:cubicBezTo>
                    <a:pt x="14415" y="4870"/>
                    <a:pt x="14511" y="4852"/>
                    <a:pt x="14580" y="4852"/>
                  </a:cubicBezTo>
                  <a:cubicBezTo>
                    <a:pt x="14639" y="4852"/>
                    <a:pt x="14678" y="4866"/>
                    <a:pt x="14708" y="4896"/>
                  </a:cubicBezTo>
                  <a:cubicBezTo>
                    <a:pt x="14972" y="5167"/>
                    <a:pt x="15231" y="5203"/>
                    <a:pt x="15420" y="5229"/>
                  </a:cubicBezTo>
                  <a:cubicBezTo>
                    <a:pt x="15574" y="5251"/>
                    <a:pt x="15665" y="5264"/>
                    <a:pt x="15788" y="5388"/>
                  </a:cubicBezTo>
                  <a:cubicBezTo>
                    <a:pt x="15853" y="5453"/>
                    <a:pt x="15808" y="5614"/>
                    <a:pt x="15735" y="5850"/>
                  </a:cubicBezTo>
                  <a:cubicBezTo>
                    <a:pt x="15636" y="6160"/>
                    <a:pt x="15504" y="6584"/>
                    <a:pt x="15823" y="6911"/>
                  </a:cubicBezTo>
                  <a:cubicBezTo>
                    <a:pt x="15914" y="7003"/>
                    <a:pt x="15918" y="7082"/>
                    <a:pt x="15911" y="7248"/>
                  </a:cubicBezTo>
                  <a:cubicBezTo>
                    <a:pt x="15911" y="7253"/>
                    <a:pt x="15910" y="7258"/>
                    <a:pt x="15910" y="7263"/>
                  </a:cubicBezTo>
                  <a:lnTo>
                    <a:pt x="15910" y="7263"/>
                  </a:lnTo>
                  <a:cubicBezTo>
                    <a:pt x="15909" y="7262"/>
                    <a:pt x="15908" y="7261"/>
                    <a:pt x="15906" y="7260"/>
                  </a:cubicBezTo>
                  <a:cubicBezTo>
                    <a:pt x="15906" y="7274"/>
                    <a:pt x="15903" y="7290"/>
                    <a:pt x="15903" y="7305"/>
                  </a:cubicBezTo>
                  <a:cubicBezTo>
                    <a:pt x="15899" y="7397"/>
                    <a:pt x="15890" y="7505"/>
                    <a:pt x="15906" y="7618"/>
                  </a:cubicBezTo>
                  <a:cubicBezTo>
                    <a:pt x="15925" y="7772"/>
                    <a:pt x="15978" y="7936"/>
                    <a:pt x="16120" y="8097"/>
                  </a:cubicBezTo>
                  <a:cubicBezTo>
                    <a:pt x="16126" y="8104"/>
                    <a:pt x="16133" y="8112"/>
                    <a:pt x="16140" y="8119"/>
                  </a:cubicBezTo>
                  <a:cubicBezTo>
                    <a:pt x="16143" y="8120"/>
                    <a:pt x="16146" y="8120"/>
                    <a:pt x="16150" y="8120"/>
                  </a:cubicBezTo>
                  <a:cubicBezTo>
                    <a:pt x="16153" y="8120"/>
                    <a:pt x="16156" y="8120"/>
                    <a:pt x="16159" y="8119"/>
                  </a:cubicBezTo>
                  <a:cubicBezTo>
                    <a:pt x="16310" y="8120"/>
                    <a:pt x="16462" y="8121"/>
                    <a:pt x="16613" y="8121"/>
                  </a:cubicBezTo>
                  <a:cubicBezTo>
                    <a:pt x="16676" y="8121"/>
                    <a:pt x="16739" y="8121"/>
                    <a:pt x="16801" y="8120"/>
                  </a:cubicBezTo>
                  <a:cubicBezTo>
                    <a:pt x="16794" y="8117"/>
                    <a:pt x="16787" y="8113"/>
                    <a:pt x="16779" y="8109"/>
                  </a:cubicBezTo>
                  <a:lnTo>
                    <a:pt x="16779" y="8109"/>
                  </a:lnTo>
                  <a:cubicBezTo>
                    <a:pt x="16788" y="8109"/>
                    <a:pt x="16797" y="8109"/>
                    <a:pt x="16806" y="8109"/>
                  </a:cubicBezTo>
                  <a:cubicBezTo>
                    <a:pt x="17050" y="8107"/>
                    <a:pt x="17292" y="8104"/>
                    <a:pt x="17535" y="8097"/>
                  </a:cubicBezTo>
                  <a:cubicBezTo>
                    <a:pt x="17617" y="8129"/>
                    <a:pt x="17698" y="8158"/>
                    <a:pt x="17779" y="8187"/>
                  </a:cubicBezTo>
                  <a:cubicBezTo>
                    <a:pt x="17766" y="8172"/>
                    <a:pt x="17751" y="8156"/>
                    <a:pt x="17735" y="8142"/>
                  </a:cubicBezTo>
                  <a:cubicBezTo>
                    <a:pt x="17714" y="8135"/>
                    <a:pt x="17696" y="8119"/>
                    <a:pt x="17677" y="8104"/>
                  </a:cubicBezTo>
                  <a:cubicBezTo>
                    <a:pt x="17812" y="8100"/>
                    <a:pt x="17946" y="8094"/>
                    <a:pt x="18079" y="8090"/>
                  </a:cubicBezTo>
                  <a:cubicBezTo>
                    <a:pt x="18040" y="8044"/>
                    <a:pt x="17995" y="7998"/>
                    <a:pt x="17945" y="7943"/>
                  </a:cubicBezTo>
                  <a:cubicBezTo>
                    <a:pt x="17761" y="7755"/>
                    <a:pt x="17553" y="7705"/>
                    <a:pt x="17357" y="7705"/>
                  </a:cubicBezTo>
                  <a:cubicBezTo>
                    <a:pt x="17229" y="7705"/>
                    <a:pt x="17106" y="7726"/>
                    <a:pt x="16999" y="7745"/>
                  </a:cubicBezTo>
                  <a:cubicBezTo>
                    <a:pt x="16910" y="7761"/>
                    <a:pt x="16840" y="7772"/>
                    <a:pt x="16784" y="7775"/>
                  </a:cubicBezTo>
                  <a:cubicBezTo>
                    <a:pt x="16768" y="7777"/>
                    <a:pt x="16753" y="7777"/>
                    <a:pt x="16739" y="7777"/>
                  </a:cubicBezTo>
                  <a:cubicBezTo>
                    <a:pt x="16668" y="7777"/>
                    <a:pt x="16624" y="7759"/>
                    <a:pt x="16586" y="7719"/>
                  </a:cubicBezTo>
                  <a:cubicBezTo>
                    <a:pt x="16559" y="7693"/>
                    <a:pt x="16543" y="7667"/>
                    <a:pt x="16528" y="7640"/>
                  </a:cubicBezTo>
                  <a:cubicBezTo>
                    <a:pt x="16491" y="7566"/>
                    <a:pt x="16492" y="7481"/>
                    <a:pt x="16501" y="7335"/>
                  </a:cubicBezTo>
                  <a:cubicBezTo>
                    <a:pt x="16514" y="7106"/>
                    <a:pt x="16531" y="6794"/>
                    <a:pt x="16246" y="6501"/>
                  </a:cubicBezTo>
                  <a:cubicBezTo>
                    <a:pt x="16182" y="6434"/>
                    <a:pt x="16225" y="6276"/>
                    <a:pt x="16299" y="6040"/>
                  </a:cubicBezTo>
                  <a:cubicBezTo>
                    <a:pt x="16339" y="5915"/>
                    <a:pt x="16386" y="5770"/>
                    <a:pt x="16404" y="5622"/>
                  </a:cubicBezTo>
                  <a:cubicBezTo>
                    <a:pt x="16419" y="5503"/>
                    <a:pt x="16416" y="5385"/>
                    <a:pt x="16384" y="5269"/>
                  </a:cubicBezTo>
                  <a:cubicBezTo>
                    <a:pt x="16355" y="5168"/>
                    <a:pt x="16300" y="5069"/>
                    <a:pt x="16212" y="4979"/>
                  </a:cubicBezTo>
                  <a:cubicBezTo>
                    <a:pt x="15947" y="4706"/>
                    <a:pt x="15690" y="4672"/>
                    <a:pt x="15499" y="4643"/>
                  </a:cubicBezTo>
                  <a:cubicBezTo>
                    <a:pt x="15495" y="4642"/>
                    <a:pt x="15488" y="4642"/>
                    <a:pt x="15482" y="4642"/>
                  </a:cubicBezTo>
                  <a:cubicBezTo>
                    <a:pt x="15339" y="4621"/>
                    <a:pt x="15250" y="4605"/>
                    <a:pt x="15130" y="4484"/>
                  </a:cubicBezTo>
                  <a:cubicBezTo>
                    <a:pt x="14964" y="4315"/>
                    <a:pt x="14775" y="4262"/>
                    <a:pt x="14588" y="4260"/>
                  </a:cubicBezTo>
                  <a:cubicBezTo>
                    <a:pt x="14585" y="4260"/>
                    <a:pt x="14582" y="4260"/>
                    <a:pt x="14579" y="4260"/>
                  </a:cubicBezTo>
                  <a:cubicBezTo>
                    <a:pt x="14421" y="4260"/>
                    <a:pt x="14263" y="4297"/>
                    <a:pt x="14131" y="4330"/>
                  </a:cubicBezTo>
                  <a:cubicBezTo>
                    <a:pt x="13988" y="4362"/>
                    <a:pt x="13892" y="4381"/>
                    <a:pt x="13823" y="4381"/>
                  </a:cubicBezTo>
                  <a:cubicBezTo>
                    <a:pt x="13765" y="4381"/>
                    <a:pt x="13726" y="4367"/>
                    <a:pt x="13698" y="4337"/>
                  </a:cubicBezTo>
                  <a:cubicBezTo>
                    <a:pt x="13549" y="4187"/>
                    <a:pt x="13517" y="4093"/>
                    <a:pt x="13471" y="3959"/>
                  </a:cubicBezTo>
                  <a:cubicBezTo>
                    <a:pt x="13439" y="3862"/>
                    <a:pt x="13399" y="3749"/>
                    <a:pt x="13318" y="3620"/>
                  </a:cubicBezTo>
                  <a:cubicBezTo>
                    <a:pt x="13277" y="3555"/>
                    <a:pt x="13227" y="3485"/>
                    <a:pt x="13160" y="3412"/>
                  </a:cubicBezTo>
                  <a:lnTo>
                    <a:pt x="13160" y="3412"/>
                  </a:lnTo>
                  <a:cubicBezTo>
                    <a:pt x="13159" y="3410"/>
                    <a:pt x="13158" y="3408"/>
                    <a:pt x="13158" y="3406"/>
                  </a:cubicBezTo>
                  <a:cubicBezTo>
                    <a:pt x="13158" y="3406"/>
                    <a:pt x="13155" y="3406"/>
                    <a:pt x="13155" y="3403"/>
                  </a:cubicBezTo>
                  <a:cubicBezTo>
                    <a:pt x="13142" y="3389"/>
                    <a:pt x="13126" y="3373"/>
                    <a:pt x="13112" y="3358"/>
                  </a:cubicBezTo>
                  <a:lnTo>
                    <a:pt x="13096" y="3342"/>
                  </a:lnTo>
                  <a:cubicBezTo>
                    <a:pt x="12988" y="3233"/>
                    <a:pt x="12901" y="3155"/>
                    <a:pt x="12826" y="3091"/>
                  </a:cubicBezTo>
                  <a:cubicBezTo>
                    <a:pt x="12800" y="3071"/>
                    <a:pt x="12778" y="3054"/>
                    <a:pt x="12757" y="3036"/>
                  </a:cubicBezTo>
                  <a:cubicBezTo>
                    <a:pt x="12721" y="3010"/>
                    <a:pt x="12689" y="2984"/>
                    <a:pt x="12658" y="2961"/>
                  </a:cubicBezTo>
                  <a:cubicBezTo>
                    <a:pt x="12580" y="2904"/>
                    <a:pt x="12507" y="2850"/>
                    <a:pt x="12403" y="2753"/>
                  </a:cubicBezTo>
                  <a:cubicBezTo>
                    <a:pt x="12365" y="2720"/>
                    <a:pt x="12322" y="2678"/>
                    <a:pt x="12273" y="2628"/>
                  </a:cubicBezTo>
                  <a:cubicBezTo>
                    <a:pt x="12143" y="2495"/>
                    <a:pt x="12127" y="2406"/>
                    <a:pt x="12100" y="2254"/>
                  </a:cubicBezTo>
                  <a:cubicBezTo>
                    <a:pt x="12091" y="2211"/>
                    <a:pt x="12084" y="2162"/>
                    <a:pt x="12071" y="2108"/>
                  </a:cubicBezTo>
                  <a:cubicBezTo>
                    <a:pt x="12049" y="2020"/>
                    <a:pt x="12018" y="1922"/>
                    <a:pt x="11957" y="1820"/>
                  </a:cubicBezTo>
                  <a:cubicBezTo>
                    <a:pt x="11915" y="1742"/>
                    <a:pt x="11854" y="1662"/>
                    <a:pt x="11776" y="1580"/>
                  </a:cubicBezTo>
                  <a:cubicBezTo>
                    <a:pt x="11775" y="1576"/>
                    <a:pt x="11771" y="1570"/>
                    <a:pt x="11766" y="1567"/>
                  </a:cubicBezTo>
                  <a:cubicBezTo>
                    <a:pt x="11703" y="1502"/>
                    <a:pt x="11667" y="1447"/>
                    <a:pt x="11642" y="1389"/>
                  </a:cubicBezTo>
                  <a:cubicBezTo>
                    <a:pt x="11615" y="1332"/>
                    <a:pt x="11606" y="1270"/>
                    <a:pt x="11592" y="1193"/>
                  </a:cubicBezTo>
                  <a:cubicBezTo>
                    <a:pt x="11590" y="1187"/>
                    <a:pt x="11590" y="1183"/>
                    <a:pt x="11590" y="1177"/>
                  </a:cubicBezTo>
                  <a:cubicBezTo>
                    <a:pt x="11584" y="1153"/>
                    <a:pt x="11580" y="1128"/>
                    <a:pt x="11576" y="1101"/>
                  </a:cubicBezTo>
                  <a:cubicBezTo>
                    <a:pt x="11573" y="1099"/>
                    <a:pt x="11573" y="1099"/>
                    <a:pt x="11573" y="1096"/>
                  </a:cubicBezTo>
                  <a:cubicBezTo>
                    <a:pt x="11556" y="1018"/>
                    <a:pt x="11533" y="930"/>
                    <a:pt x="11486" y="835"/>
                  </a:cubicBezTo>
                  <a:cubicBezTo>
                    <a:pt x="11483" y="826"/>
                    <a:pt x="11479" y="819"/>
                    <a:pt x="11475" y="812"/>
                  </a:cubicBezTo>
                  <a:cubicBezTo>
                    <a:pt x="11439" y="737"/>
                    <a:pt x="11385" y="657"/>
                    <a:pt x="11313" y="574"/>
                  </a:cubicBezTo>
                  <a:cubicBezTo>
                    <a:pt x="11296" y="552"/>
                    <a:pt x="11277" y="530"/>
                    <a:pt x="11255" y="509"/>
                  </a:cubicBezTo>
                  <a:cubicBezTo>
                    <a:pt x="11222" y="473"/>
                    <a:pt x="11188" y="441"/>
                    <a:pt x="11153" y="412"/>
                  </a:cubicBezTo>
                  <a:cubicBezTo>
                    <a:pt x="10946" y="227"/>
                    <a:pt x="10776" y="158"/>
                    <a:pt x="10604" y="123"/>
                  </a:cubicBezTo>
                  <a:cubicBezTo>
                    <a:pt x="10531" y="106"/>
                    <a:pt x="10456" y="96"/>
                    <a:pt x="10381" y="87"/>
                  </a:cubicBezTo>
                  <a:cubicBezTo>
                    <a:pt x="10330" y="82"/>
                    <a:pt x="10277" y="74"/>
                    <a:pt x="10219" y="63"/>
                  </a:cubicBezTo>
                  <a:cubicBezTo>
                    <a:pt x="10218" y="63"/>
                    <a:pt x="10218" y="64"/>
                    <a:pt x="10217" y="65"/>
                  </a:cubicBezTo>
                  <a:lnTo>
                    <a:pt x="10217" y="65"/>
                  </a:lnTo>
                  <a:cubicBezTo>
                    <a:pt x="10216" y="65"/>
                    <a:pt x="10215" y="64"/>
                    <a:pt x="10215" y="64"/>
                  </a:cubicBezTo>
                  <a:cubicBezTo>
                    <a:pt x="10155" y="54"/>
                    <a:pt x="10090" y="43"/>
                    <a:pt x="10018" y="25"/>
                  </a:cubicBezTo>
                  <a:cubicBezTo>
                    <a:pt x="9963" y="14"/>
                    <a:pt x="9913" y="6"/>
                    <a:pt x="9865" y="2"/>
                  </a:cubicBezTo>
                  <a:cubicBezTo>
                    <a:pt x="9848" y="1"/>
                    <a:pt x="9832" y="0"/>
                    <a:pt x="9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39"/>
            <p:cNvSpPr/>
            <p:nvPr/>
          </p:nvSpPr>
          <p:spPr>
            <a:xfrm>
              <a:off x="6813811" y="2484113"/>
              <a:ext cx="82640" cy="77045"/>
            </a:xfrm>
            <a:custGeom>
              <a:rect b="b" l="l" r="r" t="t"/>
              <a:pathLst>
                <a:path extrusionOk="0" h="4090" w="4387">
                  <a:moveTo>
                    <a:pt x="2126" y="0"/>
                  </a:moveTo>
                  <a:cubicBezTo>
                    <a:pt x="1591" y="606"/>
                    <a:pt x="1639" y="1571"/>
                    <a:pt x="1639" y="1571"/>
                  </a:cubicBezTo>
                  <a:cubicBezTo>
                    <a:pt x="1639" y="1571"/>
                    <a:pt x="1333" y="1485"/>
                    <a:pt x="939" y="1485"/>
                  </a:cubicBezTo>
                  <a:cubicBezTo>
                    <a:pt x="646" y="1485"/>
                    <a:pt x="303" y="1533"/>
                    <a:pt x="0" y="1698"/>
                  </a:cubicBezTo>
                  <a:cubicBezTo>
                    <a:pt x="250" y="3181"/>
                    <a:pt x="1422" y="4089"/>
                    <a:pt x="2678" y="4089"/>
                  </a:cubicBezTo>
                  <a:cubicBezTo>
                    <a:pt x="2963" y="4089"/>
                    <a:pt x="3252" y="4043"/>
                    <a:pt x="3535" y="3945"/>
                  </a:cubicBezTo>
                  <a:cubicBezTo>
                    <a:pt x="4387" y="2567"/>
                    <a:pt x="3831" y="699"/>
                    <a:pt x="21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39"/>
            <p:cNvSpPr/>
            <p:nvPr/>
          </p:nvSpPr>
          <p:spPr>
            <a:xfrm>
              <a:off x="6808066" y="2478481"/>
              <a:ext cx="85428" cy="88254"/>
            </a:xfrm>
            <a:custGeom>
              <a:rect b="b" l="l" r="r" t="t"/>
              <a:pathLst>
                <a:path extrusionOk="0" h="4685" w="4535">
                  <a:moveTo>
                    <a:pt x="2527" y="667"/>
                  </a:moveTo>
                  <a:cubicBezTo>
                    <a:pt x="2528" y="670"/>
                    <a:pt x="2531" y="670"/>
                    <a:pt x="2532" y="670"/>
                  </a:cubicBezTo>
                  <a:cubicBezTo>
                    <a:pt x="2726" y="765"/>
                    <a:pt x="2902" y="882"/>
                    <a:pt x="3059" y="1012"/>
                  </a:cubicBezTo>
                  <a:cubicBezTo>
                    <a:pt x="3095" y="1042"/>
                    <a:pt x="3130" y="1074"/>
                    <a:pt x="3162" y="1105"/>
                  </a:cubicBezTo>
                  <a:cubicBezTo>
                    <a:pt x="3250" y="1187"/>
                    <a:pt x="3332" y="1273"/>
                    <a:pt x="3406" y="1366"/>
                  </a:cubicBezTo>
                  <a:cubicBezTo>
                    <a:pt x="3413" y="1373"/>
                    <a:pt x="3419" y="1380"/>
                    <a:pt x="3423" y="1387"/>
                  </a:cubicBezTo>
                  <a:cubicBezTo>
                    <a:pt x="3455" y="1425"/>
                    <a:pt x="3481" y="1463"/>
                    <a:pt x="3508" y="1503"/>
                  </a:cubicBezTo>
                  <a:cubicBezTo>
                    <a:pt x="3572" y="1592"/>
                    <a:pt x="3628" y="1685"/>
                    <a:pt x="3679" y="1783"/>
                  </a:cubicBezTo>
                  <a:cubicBezTo>
                    <a:pt x="3726" y="1878"/>
                    <a:pt x="3770" y="1979"/>
                    <a:pt x="3806" y="2082"/>
                  </a:cubicBezTo>
                  <a:cubicBezTo>
                    <a:pt x="3811" y="2098"/>
                    <a:pt x="3819" y="2116"/>
                    <a:pt x="3824" y="2132"/>
                  </a:cubicBezTo>
                  <a:cubicBezTo>
                    <a:pt x="3875" y="2290"/>
                    <a:pt x="3910" y="2450"/>
                    <a:pt x="3925" y="2610"/>
                  </a:cubicBezTo>
                  <a:cubicBezTo>
                    <a:pt x="3925" y="2610"/>
                    <a:pt x="3926" y="2610"/>
                    <a:pt x="3926" y="2610"/>
                  </a:cubicBezTo>
                  <a:lnTo>
                    <a:pt x="3926" y="2610"/>
                  </a:lnTo>
                  <a:cubicBezTo>
                    <a:pt x="3936" y="2709"/>
                    <a:pt x="3941" y="2811"/>
                    <a:pt x="3936" y="2910"/>
                  </a:cubicBezTo>
                  <a:cubicBezTo>
                    <a:pt x="3933" y="3019"/>
                    <a:pt x="3924" y="3115"/>
                    <a:pt x="3907" y="3215"/>
                  </a:cubicBezTo>
                  <a:cubicBezTo>
                    <a:pt x="3868" y="3486"/>
                    <a:pt x="3777" y="3749"/>
                    <a:pt x="3642" y="3993"/>
                  </a:cubicBezTo>
                  <a:cubicBezTo>
                    <a:pt x="3429" y="4055"/>
                    <a:pt x="3210" y="4087"/>
                    <a:pt x="2993" y="4087"/>
                  </a:cubicBezTo>
                  <a:cubicBezTo>
                    <a:pt x="2947" y="4087"/>
                    <a:pt x="2902" y="4085"/>
                    <a:pt x="2857" y="4082"/>
                  </a:cubicBezTo>
                  <a:cubicBezTo>
                    <a:pt x="2719" y="4075"/>
                    <a:pt x="2579" y="4056"/>
                    <a:pt x="2442" y="4022"/>
                  </a:cubicBezTo>
                  <a:cubicBezTo>
                    <a:pt x="2338" y="3996"/>
                    <a:pt x="2232" y="3964"/>
                    <a:pt x="2131" y="3924"/>
                  </a:cubicBezTo>
                  <a:cubicBezTo>
                    <a:pt x="2014" y="3879"/>
                    <a:pt x="1902" y="3826"/>
                    <a:pt x="1792" y="3758"/>
                  </a:cubicBezTo>
                  <a:cubicBezTo>
                    <a:pt x="1594" y="3641"/>
                    <a:pt x="1420" y="3498"/>
                    <a:pt x="1265" y="3335"/>
                  </a:cubicBezTo>
                  <a:cubicBezTo>
                    <a:pt x="1177" y="3241"/>
                    <a:pt x="1096" y="3140"/>
                    <a:pt x="1025" y="3033"/>
                  </a:cubicBezTo>
                  <a:cubicBezTo>
                    <a:pt x="958" y="2933"/>
                    <a:pt x="896" y="2827"/>
                    <a:pt x="844" y="2717"/>
                  </a:cubicBezTo>
                  <a:cubicBezTo>
                    <a:pt x="832" y="2698"/>
                    <a:pt x="823" y="2678"/>
                    <a:pt x="815" y="2658"/>
                  </a:cubicBezTo>
                  <a:cubicBezTo>
                    <a:pt x="779" y="2583"/>
                    <a:pt x="747" y="2502"/>
                    <a:pt x="719" y="2421"/>
                  </a:cubicBezTo>
                  <a:cubicBezTo>
                    <a:pt x="714" y="2402"/>
                    <a:pt x="706" y="2382"/>
                    <a:pt x="699" y="2362"/>
                  </a:cubicBezTo>
                  <a:cubicBezTo>
                    <a:pt x="679" y="2298"/>
                    <a:pt x="659" y="2235"/>
                    <a:pt x="644" y="2170"/>
                  </a:cubicBezTo>
                  <a:cubicBezTo>
                    <a:pt x="773" y="2127"/>
                    <a:pt x="907" y="2102"/>
                    <a:pt x="1037" y="2089"/>
                  </a:cubicBezTo>
                  <a:cubicBezTo>
                    <a:pt x="1080" y="2083"/>
                    <a:pt x="1125" y="2082"/>
                    <a:pt x="1168" y="2080"/>
                  </a:cubicBezTo>
                  <a:cubicBezTo>
                    <a:pt x="1169" y="2080"/>
                    <a:pt x="1169" y="2080"/>
                    <a:pt x="1170" y="2080"/>
                  </a:cubicBezTo>
                  <a:lnTo>
                    <a:pt x="1170" y="2080"/>
                  </a:lnTo>
                  <a:cubicBezTo>
                    <a:pt x="1169" y="2081"/>
                    <a:pt x="1169" y="2081"/>
                    <a:pt x="1168" y="2082"/>
                  </a:cubicBezTo>
                  <a:cubicBezTo>
                    <a:pt x="1189" y="2081"/>
                    <a:pt x="1210" y="2081"/>
                    <a:pt x="1231" y="2081"/>
                  </a:cubicBezTo>
                  <a:cubicBezTo>
                    <a:pt x="1302" y="2081"/>
                    <a:pt x="1371" y="2083"/>
                    <a:pt x="1437" y="2089"/>
                  </a:cubicBezTo>
                  <a:cubicBezTo>
                    <a:pt x="1551" y="2096"/>
                    <a:pt x="1652" y="2114"/>
                    <a:pt x="1726" y="2125"/>
                  </a:cubicBezTo>
                  <a:cubicBezTo>
                    <a:pt x="1811" y="2142"/>
                    <a:pt x="1861" y="2157"/>
                    <a:pt x="1864" y="2157"/>
                  </a:cubicBezTo>
                  <a:cubicBezTo>
                    <a:pt x="1890" y="2164"/>
                    <a:pt x="1916" y="2168"/>
                    <a:pt x="1941" y="2168"/>
                  </a:cubicBezTo>
                  <a:cubicBezTo>
                    <a:pt x="1971" y="2168"/>
                    <a:pt x="2000" y="2163"/>
                    <a:pt x="2027" y="2154"/>
                  </a:cubicBezTo>
                  <a:cubicBezTo>
                    <a:pt x="2063" y="2145"/>
                    <a:pt x="2099" y="2128"/>
                    <a:pt x="2130" y="2102"/>
                  </a:cubicBezTo>
                  <a:lnTo>
                    <a:pt x="2130" y="2102"/>
                  </a:lnTo>
                  <a:cubicBezTo>
                    <a:pt x="2130" y="2102"/>
                    <a:pt x="2130" y="2102"/>
                    <a:pt x="2130" y="2102"/>
                  </a:cubicBezTo>
                  <a:cubicBezTo>
                    <a:pt x="2144" y="2089"/>
                    <a:pt x="2159" y="2077"/>
                    <a:pt x="2170" y="2063"/>
                  </a:cubicBezTo>
                  <a:cubicBezTo>
                    <a:pt x="2218" y="2008"/>
                    <a:pt x="2243" y="1938"/>
                    <a:pt x="2243" y="1865"/>
                  </a:cubicBezTo>
                  <a:lnTo>
                    <a:pt x="2243" y="1865"/>
                  </a:lnTo>
                  <a:cubicBezTo>
                    <a:pt x="2243" y="1865"/>
                    <a:pt x="2243" y="1864"/>
                    <a:pt x="2243" y="1864"/>
                  </a:cubicBezTo>
                  <a:lnTo>
                    <a:pt x="2243" y="1864"/>
                  </a:lnTo>
                  <a:cubicBezTo>
                    <a:pt x="2243" y="1860"/>
                    <a:pt x="2242" y="1855"/>
                    <a:pt x="2242" y="1851"/>
                  </a:cubicBezTo>
                  <a:cubicBezTo>
                    <a:pt x="2242" y="1850"/>
                    <a:pt x="2241" y="1836"/>
                    <a:pt x="2241" y="1811"/>
                  </a:cubicBezTo>
                  <a:lnTo>
                    <a:pt x="2241" y="1811"/>
                  </a:lnTo>
                  <a:cubicBezTo>
                    <a:pt x="2241" y="1791"/>
                    <a:pt x="2242" y="1766"/>
                    <a:pt x="2244" y="1735"/>
                  </a:cubicBezTo>
                  <a:lnTo>
                    <a:pt x="2244" y="1734"/>
                  </a:lnTo>
                  <a:cubicBezTo>
                    <a:pt x="2245" y="1719"/>
                    <a:pt x="2245" y="1705"/>
                    <a:pt x="2245" y="1689"/>
                  </a:cubicBezTo>
                  <a:lnTo>
                    <a:pt x="2245" y="1681"/>
                  </a:lnTo>
                  <a:cubicBezTo>
                    <a:pt x="2252" y="1543"/>
                    <a:pt x="2274" y="1338"/>
                    <a:pt x="2336" y="1125"/>
                  </a:cubicBezTo>
                  <a:cubicBezTo>
                    <a:pt x="2351" y="1068"/>
                    <a:pt x="2368" y="1011"/>
                    <a:pt x="2390" y="953"/>
                  </a:cubicBezTo>
                  <a:cubicBezTo>
                    <a:pt x="2404" y="916"/>
                    <a:pt x="2420" y="877"/>
                    <a:pt x="2437" y="839"/>
                  </a:cubicBezTo>
                  <a:lnTo>
                    <a:pt x="2437" y="839"/>
                  </a:lnTo>
                  <a:cubicBezTo>
                    <a:pt x="2437" y="839"/>
                    <a:pt x="2437" y="839"/>
                    <a:pt x="2437" y="839"/>
                  </a:cubicBezTo>
                  <a:cubicBezTo>
                    <a:pt x="2463" y="781"/>
                    <a:pt x="2492" y="723"/>
                    <a:pt x="2527" y="667"/>
                  </a:cubicBezTo>
                  <a:close/>
                  <a:moveTo>
                    <a:pt x="2431" y="0"/>
                  </a:moveTo>
                  <a:cubicBezTo>
                    <a:pt x="2393" y="0"/>
                    <a:pt x="2356" y="8"/>
                    <a:pt x="2322" y="22"/>
                  </a:cubicBezTo>
                  <a:cubicBezTo>
                    <a:pt x="2283" y="38"/>
                    <a:pt x="2247" y="61"/>
                    <a:pt x="2218" y="93"/>
                  </a:cubicBezTo>
                  <a:cubicBezTo>
                    <a:pt x="2215" y="94"/>
                    <a:pt x="2213" y="97"/>
                    <a:pt x="2209" y="101"/>
                  </a:cubicBezTo>
                  <a:cubicBezTo>
                    <a:pt x="2107" y="217"/>
                    <a:pt x="2023" y="342"/>
                    <a:pt x="1955" y="471"/>
                  </a:cubicBezTo>
                  <a:cubicBezTo>
                    <a:pt x="1932" y="514"/>
                    <a:pt x="1909" y="557"/>
                    <a:pt x="1890" y="601"/>
                  </a:cubicBezTo>
                  <a:cubicBezTo>
                    <a:pt x="1842" y="703"/>
                    <a:pt x="1805" y="810"/>
                    <a:pt x="1775" y="911"/>
                  </a:cubicBezTo>
                  <a:cubicBezTo>
                    <a:pt x="1775" y="911"/>
                    <a:pt x="1775" y="911"/>
                    <a:pt x="1775" y="911"/>
                  </a:cubicBezTo>
                  <a:lnTo>
                    <a:pt x="1775" y="911"/>
                  </a:lnTo>
                  <a:cubicBezTo>
                    <a:pt x="1752" y="986"/>
                    <a:pt x="1734" y="1061"/>
                    <a:pt x="1718" y="1131"/>
                  </a:cubicBezTo>
                  <a:lnTo>
                    <a:pt x="1702" y="1207"/>
                  </a:lnTo>
                  <a:cubicBezTo>
                    <a:pt x="1702" y="1207"/>
                    <a:pt x="1702" y="1207"/>
                    <a:pt x="1702" y="1207"/>
                  </a:cubicBezTo>
                  <a:lnTo>
                    <a:pt x="1702" y="1207"/>
                  </a:lnTo>
                  <a:cubicBezTo>
                    <a:pt x="1702" y="1207"/>
                    <a:pt x="1702" y="1207"/>
                    <a:pt x="1702" y="1207"/>
                  </a:cubicBezTo>
                  <a:lnTo>
                    <a:pt x="1702" y="1207"/>
                  </a:lnTo>
                  <a:cubicBezTo>
                    <a:pt x="1700" y="1217"/>
                    <a:pt x="1697" y="1230"/>
                    <a:pt x="1697" y="1239"/>
                  </a:cubicBezTo>
                  <a:cubicBezTo>
                    <a:pt x="1688" y="1286"/>
                    <a:pt x="1681" y="1333"/>
                    <a:pt x="1674" y="1379"/>
                  </a:cubicBezTo>
                  <a:cubicBezTo>
                    <a:pt x="1669" y="1403"/>
                    <a:pt x="1666" y="1426"/>
                    <a:pt x="1665" y="1451"/>
                  </a:cubicBezTo>
                  <a:cubicBezTo>
                    <a:pt x="1661" y="1470"/>
                    <a:pt x="1659" y="1490"/>
                    <a:pt x="1658" y="1509"/>
                  </a:cubicBezTo>
                  <a:cubicBezTo>
                    <a:pt x="1614" y="1503"/>
                    <a:pt x="1568" y="1499"/>
                    <a:pt x="1522" y="1494"/>
                  </a:cubicBezTo>
                  <a:lnTo>
                    <a:pt x="1521" y="1494"/>
                  </a:lnTo>
                  <a:cubicBezTo>
                    <a:pt x="1515" y="1494"/>
                    <a:pt x="1510" y="1491"/>
                    <a:pt x="1506" y="1491"/>
                  </a:cubicBezTo>
                  <a:cubicBezTo>
                    <a:pt x="1426" y="1485"/>
                    <a:pt x="1339" y="1482"/>
                    <a:pt x="1248" y="1482"/>
                  </a:cubicBezTo>
                  <a:cubicBezTo>
                    <a:pt x="1217" y="1482"/>
                    <a:pt x="1186" y="1482"/>
                    <a:pt x="1155" y="1483"/>
                  </a:cubicBezTo>
                  <a:cubicBezTo>
                    <a:pt x="1119" y="1484"/>
                    <a:pt x="1080" y="1487"/>
                    <a:pt x="1041" y="1489"/>
                  </a:cubicBezTo>
                  <a:cubicBezTo>
                    <a:pt x="988" y="1491"/>
                    <a:pt x="933" y="1497"/>
                    <a:pt x="878" y="1504"/>
                  </a:cubicBezTo>
                  <a:cubicBezTo>
                    <a:pt x="659" y="1533"/>
                    <a:pt x="434" y="1592"/>
                    <a:pt x="217" y="1701"/>
                  </a:cubicBezTo>
                  <a:cubicBezTo>
                    <a:pt x="197" y="1711"/>
                    <a:pt x="180" y="1721"/>
                    <a:pt x="159" y="1732"/>
                  </a:cubicBezTo>
                  <a:cubicBezTo>
                    <a:pt x="84" y="1773"/>
                    <a:pt x="29" y="1845"/>
                    <a:pt x="9" y="1929"/>
                  </a:cubicBezTo>
                  <a:cubicBezTo>
                    <a:pt x="1" y="1965"/>
                    <a:pt x="1" y="2004"/>
                    <a:pt x="8" y="2044"/>
                  </a:cubicBezTo>
                  <a:cubicBezTo>
                    <a:pt x="21" y="2114"/>
                    <a:pt x="34" y="2180"/>
                    <a:pt x="48" y="2246"/>
                  </a:cubicBezTo>
                  <a:cubicBezTo>
                    <a:pt x="51" y="2267"/>
                    <a:pt x="57" y="2284"/>
                    <a:pt x="60" y="2303"/>
                  </a:cubicBezTo>
                  <a:cubicBezTo>
                    <a:pt x="63" y="2306"/>
                    <a:pt x="63" y="2310"/>
                    <a:pt x="64" y="2313"/>
                  </a:cubicBezTo>
                  <a:cubicBezTo>
                    <a:pt x="71" y="2347"/>
                    <a:pt x="80" y="2382"/>
                    <a:pt x="92" y="2415"/>
                  </a:cubicBezTo>
                  <a:cubicBezTo>
                    <a:pt x="117" y="2515"/>
                    <a:pt x="151" y="2613"/>
                    <a:pt x="187" y="2707"/>
                  </a:cubicBezTo>
                  <a:cubicBezTo>
                    <a:pt x="185" y="2708"/>
                    <a:pt x="187" y="2711"/>
                    <a:pt x="188" y="2711"/>
                  </a:cubicBezTo>
                  <a:cubicBezTo>
                    <a:pt x="224" y="2805"/>
                    <a:pt x="265" y="2897"/>
                    <a:pt x="309" y="2985"/>
                  </a:cubicBezTo>
                  <a:cubicBezTo>
                    <a:pt x="331" y="3033"/>
                    <a:pt x="354" y="3079"/>
                    <a:pt x="382" y="3125"/>
                  </a:cubicBezTo>
                  <a:cubicBezTo>
                    <a:pt x="520" y="3379"/>
                    <a:pt x="695" y="3610"/>
                    <a:pt x="901" y="3814"/>
                  </a:cubicBezTo>
                  <a:cubicBezTo>
                    <a:pt x="1015" y="3929"/>
                    <a:pt x="1139" y="4036"/>
                    <a:pt x="1275" y="4130"/>
                  </a:cubicBezTo>
                  <a:cubicBezTo>
                    <a:pt x="1343" y="4181"/>
                    <a:pt x="1414" y="4225"/>
                    <a:pt x="1487" y="4270"/>
                  </a:cubicBezTo>
                  <a:cubicBezTo>
                    <a:pt x="1718" y="4407"/>
                    <a:pt x="1964" y="4511"/>
                    <a:pt x="2218" y="4580"/>
                  </a:cubicBezTo>
                  <a:cubicBezTo>
                    <a:pt x="2469" y="4650"/>
                    <a:pt x="2727" y="4684"/>
                    <a:pt x="2983" y="4684"/>
                  </a:cubicBezTo>
                  <a:cubicBezTo>
                    <a:pt x="3305" y="4684"/>
                    <a:pt x="3625" y="4630"/>
                    <a:pt x="3938" y="4526"/>
                  </a:cubicBezTo>
                  <a:cubicBezTo>
                    <a:pt x="4003" y="4501"/>
                    <a:pt x="4058" y="4458"/>
                    <a:pt x="4094" y="4399"/>
                  </a:cubicBezTo>
                  <a:cubicBezTo>
                    <a:pt x="4309" y="4051"/>
                    <a:pt x="4447" y="3668"/>
                    <a:pt x="4504" y="3273"/>
                  </a:cubicBezTo>
                  <a:cubicBezTo>
                    <a:pt x="4519" y="3172"/>
                    <a:pt x="4527" y="3068"/>
                    <a:pt x="4532" y="2967"/>
                  </a:cubicBezTo>
                  <a:cubicBezTo>
                    <a:pt x="4535" y="2866"/>
                    <a:pt x="4533" y="2763"/>
                    <a:pt x="4526" y="2662"/>
                  </a:cubicBezTo>
                  <a:cubicBezTo>
                    <a:pt x="4510" y="2424"/>
                    <a:pt x="4465" y="2187"/>
                    <a:pt x="4389" y="1955"/>
                  </a:cubicBezTo>
                  <a:cubicBezTo>
                    <a:pt x="4330" y="1774"/>
                    <a:pt x="4253" y="1601"/>
                    <a:pt x="4164" y="1437"/>
                  </a:cubicBezTo>
                  <a:cubicBezTo>
                    <a:pt x="4128" y="1367"/>
                    <a:pt x="4086" y="1301"/>
                    <a:pt x="4042" y="1234"/>
                  </a:cubicBezTo>
                  <a:cubicBezTo>
                    <a:pt x="4012" y="1187"/>
                    <a:pt x="3982" y="1141"/>
                    <a:pt x="3947" y="1093"/>
                  </a:cubicBezTo>
                  <a:cubicBezTo>
                    <a:pt x="3947" y="1092"/>
                    <a:pt x="3947" y="1092"/>
                    <a:pt x="3946" y="1092"/>
                  </a:cubicBezTo>
                  <a:cubicBezTo>
                    <a:pt x="3886" y="1012"/>
                    <a:pt x="3824" y="937"/>
                    <a:pt x="3758" y="862"/>
                  </a:cubicBezTo>
                  <a:cubicBezTo>
                    <a:pt x="3744" y="845"/>
                    <a:pt x="3726" y="829"/>
                    <a:pt x="3710" y="812"/>
                  </a:cubicBezTo>
                  <a:cubicBezTo>
                    <a:pt x="3710" y="810"/>
                    <a:pt x="3709" y="810"/>
                    <a:pt x="3709" y="810"/>
                  </a:cubicBezTo>
                  <a:cubicBezTo>
                    <a:pt x="3657" y="754"/>
                    <a:pt x="3602" y="700"/>
                    <a:pt x="3544" y="650"/>
                  </a:cubicBezTo>
                  <a:cubicBezTo>
                    <a:pt x="3524" y="630"/>
                    <a:pt x="3504" y="614"/>
                    <a:pt x="3484" y="595"/>
                  </a:cubicBezTo>
                  <a:cubicBezTo>
                    <a:pt x="3394" y="518"/>
                    <a:pt x="3303" y="446"/>
                    <a:pt x="3205" y="381"/>
                  </a:cubicBezTo>
                  <a:cubicBezTo>
                    <a:pt x="3025" y="254"/>
                    <a:pt x="2828" y="146"/>
                    <a:pt x="2619" y="57"/>
                  </a:cubicBezTo>
                  <a:cubicBezTo>
                    <a:pt x="2596" y="44"/>
                    <a:pt x="2570" y="32"/>
                    <a:pt x="2547" y="23"/>
                  </a:cubicBezTo>
                  <a:cubicBezTo>
                    <a:pt x="2510" y="8"/>
                    <a:pt x="2470" y="0"/>
                    <a:pt x="2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39"/>
            <p:cNvSpPr/>
            <p:nvPr/>
          </p:nvSpPr>
          <p:spPr>
            <a:xfrm>
              <a:off x="6905795" y="2469006"/>
              <a:ext cx="83394" cy="71997"/>
            </a:xfrm>
            <a:custGeom>
              <a:rect b="b" l="l" r="r" t="t"/>
              <a:pathLst>
                <a:path extrusionOk="0" h="3822" w="4427">
                  <a:moveTo>
                    <a:pt x="2987" y="1"/>
                  </a:moveTo>
                  <a:lnTo>
                    <a:pt x="2987" y="1"/>
                  </a:lnTo>
                  <a:cubicBezTo>
                    <a:pt x="1147" y="92"/>
                    <a:pt x="0" y="1667"/>
                    <a:pt x="345" y="3252"/>
                  </a:cubicBezTo>
                  <a:cubicBezTo>
                    <a:pt x="827" y="3633"/>
                    <a:pt x="1400" y="3822"/>
                    <a:pt x="1976" y="3822"/>
                  </a:cubicBezTo>
                  <a:cubicBezTo>
                    <a:pt x="2921" y="3822"/>
                    <a:pt x="3871" y="3313"/>
                    <a:pt x="4426" y="2311"/>
                  </a:cubicBezTo>
                  <a:cubicBezTo>
                    <a:pt x="3886" y="1709"/>
                    <a:pt x="2924" y="1645"/>
                    <a:pt x="2924" y="1645"/>
                  </a:cubicBezTo>
                  <a:cubicBezTo>
                    <a:pt x="2924" y="1645"/>
                    <a:pt x="3290" y="752"/>
                    <a:pt x="29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39"/>
            <p:cNvSpPr/>
            <p:nvPr/>
          </p:nvSpPr>
          <p:spPr>
            <a:xfrm>
              <a:off x="6905248" y="2463298"/>
              <a:ext cx="89949" cy="83375"/>
            </a:xfrm>
            <a:custGeom>
              <a:rect b="b" l="l" r="r" t="t"/>
              <a:pathLst>
                <a:path extrusionOk="0" h="4426" w="4775">
                  <a:moveTo>
                    <a:pt x="2800" y="622"/>
                  </a:moveTo>
                  <a:cubicBezTo>
                    <a:pt x="2804" y="652"/>
                    <a:pt x="2811" y="681"/>
                    <a:pt x="2815" y="712"/>
                  </a:cubicBezTo>
                  <a:cubicBezTo>
                    <a:pt x="2831" y="815"/>
                    <a:pt x="2836" y="917"/>
                    <a:pt x="2833" y="1017"/>
                  </a:cubicBezTo>
                  <a:cubicBezTo>
                    <a:pt x="2836" y="1020"/>
                    <a:pt x="2833" y="1024"/>
                    <a:pt x="2833" y="1027"/>
                  </a:cubicBezTo>
                  <a:lnTo>
                    <a:pt x="2833" y="1062"/>
                  </a:lnTo>
                  <a:cubicBezTo>
                    <a:pt x="2828" y="1161"/>
                    <a:pt x="2817" y="1257"/>
                    <a:pt x="2802" y="1345"/>
                  </a:cubicBezTo>
                  <a:cubicBezTo>
                    <a:pt x="2801" y="1356"/>
                    <a:pt x="2800" y="1366"/>
                    <a:pt x="2797" y="1376"/>
                  </a:cubicBezTo>
                  <a:cubicBezTo>
                    <a:pt x="2778" y="1485"/>
                    <a:pt x="2753" y="1581"/>
                    <a:pt x="2732" y="1655"/>
                  </a:cubicBezTo>
                  <a:lnTo>
                    <a:pt x="2727" y="1672"/>
                  </a:lnTo>
                  <a:cubicBezTo>
                    <a:pt x="2699" y="1769"/>
                    <a:pt x="2674" y="1828"/>
                    <a:pt x="2673" y="1831"/>
                  </a:cubicBezTo>
                  <a:cubicBezTo>
                    <a:pt x="2636" y="1921"/>
                    <a:pt x="2645" y="2020"/>
                    <a:pt x="2696" y="2101"/>
                  </a:cubicBezTo>
                  <a:cubicBezTo>
                    <a:pt x="2746" y="2185"/>
                    <a:pt x="2833" y="2237"/>
                    <a:pt x="2929" y="2243"/>
                  </a:cubicBezTo>
                  <a:cubicBezTo>
                    <a:pt x="2938" y="2244"/>
                    <a:pt x="3609" y="2296"/>
                    <a:pt x="4073" y="2664"/>
                  </a:cubicBezTo>
                  <a:cubicBezTo>
                    <a:pt x="4063" y="2680"/>
                    <a:pt x="4053" y="2694"/>
                    <a:pt x="4041" y="2709"/>
                  </a:cubicBezTo>
                  <a:cubicBezTo>
                    <a:pt x="3752" y="3135"/>
                    <a:pt x="3365" y="3452"/>
                    <a:pt x="2922" y="3637"/>
                  </a:cubicBezTo>
                  <a:cubicBezTo>
                    <a:pt x="2778" y="3700"/>
                    <a:pt x="2623" y="3747"/>
                    <a:pt x="2465" y="3780"/>
                  </a:cubicBezTo>
                  <a:cubicBezTo>
                    <a:pt x="2312" y="3811"/>
                    <a:pt x="2158" y="3826"/>
                    <a:pt x="2005" y="3826"/>
                  </a:cubicBezTo>
                  <a:cubicBezTo>
                    <a:pt x="1520" y="3826"/>
                    <a:pt x="1044" y="3673"/>
                    <a:pt x="644" y="3384"/>
                  </a:cubicBezTo>
                  <a:cubicBezTo>
                    <a:pt x="643" y="3379"/>
                    <a:pt x="643" y="3371"/>
                    <a:pt x="643" y="3367"/>
                  </a:cubicBezTo>
                  <a:cubicBezTo>
                    <a:pt x="624" y="3263"/>
                    <a:pt x="616" y="3161"/>
                    <a:pt x="613" y="3058"/>
                  </a:cubicBezTo>
                  <a:cubicBezTo>
                    <a:pt x="607" y="2902"/>
                    <a:pt x="620" y="2746"/>
                    <a:pt x="646" y="2592"/>
                  </a:cubicBezTo>
                  <a:cubicBezTo>
                    <a:pt x="663" y="2494"/>
                    <a:pt x="686" y="2394"/>
                    <a:pt x="718" y="2297"/>
                  </a:cubicBezTo>
                  <a:cubicBezTo>
                    <a:pt x="750" y="2195"/>
                    <a:pt x="789" y="2097"/>
                    <a:pt x="834" y="1999"/>
                  </a:cubicBezTo>
                  <a:cubicBezTo>
                    <a:pt x="891" y="1877"/>
                    <a:pt x="959" y="1762"/>
                    <a:pt x="1036" y="1654"/>
                  </a:cubicBezTo>
                  <a:cubicBezTo>
                    <a:pt x="1054" y="1628"/>
                    <a:pt x="1072" y="1602"/>
                    <a:pt x="1092" y="1576"/>
                  </a:cubicBezTo>
                  <a:cubicBezTo>
                    <a:pt x="1125" y="1532"/>
                    <a:pt x="1157" y="1493"/>
                    <a:pt x="1191" y="1453"/>
                  </a:cubicBezTo>
                  <a:cubicBezTo>
                    <a:pt x="1228" y="1410"/>
                    <a:pt x="1267" y="1371"/>
                    <a:pt x="1307" y="1330"/>
                  </a:cubicBezTo>
                  <a:cubicBezTo>
                    <a:pt x="1320" y="1319"/>
                    <a:pt x="1330" y="1306"/>
                    <a:pt x="1343" y="1294"/>
                  </a:cubicBezTo>
                  <a:cubicBezTo>
                    <a:pt x="1343" y="1294"/>
                    <a:pt x="1344" y="1294"/>
                    <a:pt x="1344" y="1293"/>
                  </a:cubicBezTo>
                  <a:lnTo>
                    <a:pt x="1344" y="1293"/>
                  </a:lnTo>
                  <a:cubicBezTo>
                    <a:pt x="1344" y="1295"/>
                    <a:pt x="1344" y="1296"/>
                    <a:pt x="1345" y="1297"/>
                  </a:cubicBezTo>
                  <a:cubicBezTo>
                    <a:pt x="1346" y="1295"/>
                    <a:pt x="1348" y="1294"/>
                    <a:pt x="1350" y="1292"/>
                  </a:cubicBezTo>
                  <a:lnTo>
                    <a:pt x="1350" y="1292"/>
                  </a:lnTo>
                  <a:cubicBezTo>
                    <a:pt x="1350" y="1293"/>
                    <a:pt x="1350" y="1295"/>
                    <a:pt x="1350" y="1296"/>
                  </a:cubicBezTo>
                  <a:cubicBezTo>
                    <a:pt x="1428" y="1221"/>
                    <a:pt x="1511" y="1153"/>
                    <a:pt x="1597" y="1089"/>
                  </a:cubicBezTo>
                  <a:cubicBezTo>
                    <a:pt x="1598" y="1089"/>
                    <a:pt x="1599" y="1087"/>
                    <a:pt x="1600" y="1086"/>
                  </a:cubicBezTo>
                  <a:lnTo>
                    <a:pt x="1600" y="1086"/>
                  </a:lnTo>
                  <a:cubicBezTo>
                    <a:pt x="1601" y="1086"/>
                    <a:pt x="1601" y="1086"/>
                    <a:pt x="1601" y="1086"/>
                  </a:cubicBezTo>
                  <a:cubicBezTo>
                    <a:pt x="1602" y="1086"/>
                    <a:pt x="1602" y="1085"/>
                    <a:pt x="1603" y="1084"/>
                  </a:cubicBezTo>
                  <a:lnTo>
                    <a:pt x="1603" y="1084"/>
                  </a:lnTo>
                  <a:cubicBezTo>
                    <a:pt x="1604" y="1084"/>
                    <a:pt x="1605" y="1083"/>
                    <a:pt x="1606" y="1083"/>
                  </a:cubicBezTo>
                  <a:cubicBezTo>
                    <a:pt x="1610" y="1081"/>
                    <a:pt x="1613" y="1079"/>
                    <a:pt x="1619" y="1075"/>
                  </a:cubicBezTo>
                  <a:cubicBezTo>
                    <a:pt x="1700" y="1017"/>
                    <a:pt x="1785" y="964"/>
                    <a:pt x="1873" y="916"/>
                  </a:cubicBezTo>
                  <a:cubicBezTo>
                    <a:pt x="1893" y="903"/>
                    <a:pt x="1915" y="893"/>
                    <a:pt x="1936" y="884"/>
                  </a:cubicBezTo>
                  <a:cubicBezTo>
                    <a:pt x="2003" y="850"/>
                    <a:pt x="2072" y="819"/>
                    <a:pt x="2144" y="792"/>
                  </a:cubicBezTo>
                  <a:cubicBezTo>
                    <a:pt x="2172" y="780"/>
                    <a:pt x="2196" y="772"/>
                    <a:pt x="2224" y="762"/>
                  </a:cubicBezTo>
                  <a:cubicBezTo>
                    <a:pt x="2233" y="758"/>
                    <a:pt x="2242" y="754"/>
                    <a:pt x="2252" y="750"/>
                  </a:cubicBezTo>
                  <a:lnTo>
                    <a:pt x="2252" y="750"/>
                  </a:lnTo>
                  <a:cubicBezTo>
                    <a:pt x="2256" y="749"/>
                    <a:pt x="2261" y="748"/>
                    <a:pt x="2265" y="747"/>
                  </a:cubicBezTo>
                  <a:cubicBezTo>
                    <a:pt x="2265" y="747"/>
                    <a:pt x="2265" y="746"/>
                    <a:pt x="2264" y="746"/>
                  </a:cubicBezTo>
                  <a:lnTo>
                    <a:pt x="2264" y="746"/>
                  </a:lnTo>
                  <a:cubicBezTo>
                    <a:pt x="2266" y="745"/>
                    <a:pt x="2268" y="745"/>
                    <a:pt x="2270" y="744"/>
                  </a:cubicBezTo>
                  <a:cubicBezTo>
                    <a:pt x="2269" y="744"/>
                    <a:pt x="2268" y="743"/>
                    <a:pt x="2266" y="743"/>
                  </a:cubicBezTo>
                  <a:lnTo>
                    <a:pt x="2266" y="743"/>
                  </a:lnTo>
                  <a:cubicBezTo>
                    <a:pt x="2436" y="686"/>
                    <a:pt x="2615" y="644"/>
                    <a:pt x="2800" y="622"/>
                  </a:cubicBezTo>
                  <a:close/>
                  <a:moveTo>
                    <a:pt x="3012" y="0"/>
                  </a:moveTo>
                  <a:cubicBezTo>
                    <a:pt x="3007" y="0"/>
                    <a:pt x="3001" y="1"/>
                    <a:pt x="2996" y="1"/>
                  </a:cubicBezTo>
                  <a:cubicBezTo>
                    <a:pt x="2867" y="7"/>
                    <a:pt x="2743" y="21"/>
                    <a:pt x="2621" y="38"/>
                  </a:cubicBezTo>
                  <a:lnTo>
                    <a:pt x="2619" y="38"/>
                  </a:lnTo>
                  <a:cubicBezTo>
                    <a:pt x="2456" y="64"/>
                    <a:pt x="2297" y="100"/>
                    <a:pt x="2146" y="149"/>
                  </a:cubicBezTo>
                  <a:cubicBezTo>
                    <a:pt x="2024" y="186"/>
                    <a:pt x="1909" y="229"/>
                    <a:pt x="1798" y="281"/>
                  </a:cubicBezTo>
                  <a:cubicBezTo>
                    <a:pt x="1786" y="284"/>
                    <a:pt x="1776" y="290"/>
                    <a:pt x="1767" y="295"/>
                  </a:cubicBezTo>
                  <a:cubicBezTo>
                    <a:pt x="1743" y="304"/>
                    <a:pt x="1724" y="315"/>
                    <a:pt x="1702" y="326"/>
                  </a:cubicBezTo>
                  <a:cubicBezTo>
                    <a:pt x="1613" y="366"/>
                    <a:pt x="1529" y="412"/>
                    <a:pt x="1447" y="463"/>
                  </a:cubicBezTo>
                  <a:cubicBezTo>
                    <a:pt x="1438" y="469"/>
                    <a:pt x="1431" y="471"/>
                    <a:pt x="1422" y="479"/>
                  </a:cubicBezTo>
                  <a:cubicBezTo>
                    <a:pt x="1365" y="513"/>
                    <a:pt x="1307" y="551"/>
                    <a:pt x="1252" y="593"/>
                  </a:cubicBezTo>
                  <a:cubicBezTo>
                    <a:pt x="1193" y="635"/>
                    <a:pt x="1135" y="679"/>
                    <a:pt x="1079" y="727"/>
                  </a:cubicBezTo>
                  <a:cubicBezTo>
                    <a:pt x="1060" y="743"/>
                    <a:pt x="1040" y="762"/>
                    <a:pt x="1018" y="780"/>
                  </a:cubicBezTo>
                  <a:cubicBezTo>
                    <a:pt x="953" y="838"/>
                    <a:pt x="888" y="899"/>
                    <a:pt x="826" y="962"/>
                  </a:cubicBezTo>
                  <a:cubicBezTo>
                    <a:pt x="790" y="998"/>
                    <a:pt x="754" y="1039"/>
                    <a:pt x="722" y="1079"/>
                  </a:cubicBezTo>
                  <a:cubicBezTo>
                    <a:pt x="685" y="1122"/>
                    <a:pt x="649" y="1167"/>
                    <a:pt x="613" y="1213"/>
                  </a:cubicBezTo>
                  <a:cubicBezTo>
                    <a:pt x="581" y="1251"/>
                    <a:pt x="555" y="1291"/>
                    <a:pt x="527" y="1332"/>
                  </a:cubicBezTo>
                  <a:cubicBezTo>
                    <a:pt x="470" y="1414"/>
                    <a:pt x="418" y="1501"/>
                    <a:pt x="369" y="1589"/>
                  </a:cubicBezTo>
                  <a:cubicBezTo>
                    <a:pt x="353" y="1618"/>
                    <a:pt x="338" y="1646"/>
                    <a:pt x="325" y="1675"/>
                  </a:cubicBezTo>
                  <a:cubicBezTo>
                    <a:pt x="312" y="1700"/>
                    <a:pt x="299" y="1723"/>
                    <a:pt x="289" y="1747"/>
                  </a:cubicBezTo>
                  <a:cubicBezTo>
                    <a:pt x="242" y="1848"/>
                    <a:pt x="198" y="1952"/>
                    <a:pt x="165" y="2058"/>
                  </a:cubicBezTo>
                  <a:cubicBezTo>
                    <a:pt x="129" y="2162"/>
                    <a:pt x="100" y="2267"/>
                    <a:pt x="79" y="2374"/>
                  </a:cubicBezTo>
                  <a:cubicBezTo>
                    <a:pt x="22" y="2631"/>
                    <a:pt x="1" y="2894"/>
                    <a:pt x="16" y="3161"/>
                  </a:cubicBezTo>
                  <a:cubicBezTo>
                    <a:pt x="22" y="3263"/>
                    <a:pt x="32" y="3368"/>
                    <a:pt x="50" y="3471"/>
                  </a:cubicBezTo>
                  <a:cubicBezTo>
                    <a:pt x="58" y="3520"/>
                    <a:pt x="67" y="3571"/>
                    <a:pt x="79" y="3618"/>
                  </a:cubicBezTo>
                  <a:cubicBezTo>
                    <a:pt x="89" y="3672"/>
                    <a:pt x="115" y="3718"/>
                    <a:pt x="151" y="3758"/>
                  </a:cubicBezTo>
                  <a:cubicBezTo>
                    <a:pt x="161" y="3770"/>
                    <a:pt x="174" y="3781"/>
                    <a:pt x="184" y="3790"/>
                  </a:cubicBezTo>
                  <a:cubicBezTo>
                    <a:pt x="708" y="4206"/>
                    <a:pt x="1349" y="4425"/>
                    <a:pt x="2003" y="4425"/>
                  </a:cubicBezTo>
                  <a:cubicBezTo>
                    <a:pt x="2195" y="4425"/>
                    <a:pt x="2388" y="4405"/>
                    <a:pt x="2579" y="4367"/>
                  </a:cubicBezTo>
                  <a:cubicBezTo>
                    <a:pt x="3295" y="4224"/>
                    <a:pt x="3920" y="3835"/>
                    <a:pt x="4383" y="3253"/>
                  </a:cubicBezTo>
                  <a:cubicBezTo>
                    <a:pt x="4439" y="3184"/>
                    <a:pt x="4491" y="3113"/>
                    <a:pt x="4540" y="3039"/>
                  </a:cubicBezTo>
                  <a:cubicBezTo>
                    <a:pt x="4555" y="3019"/>
                    <a:pt x="4568" y="3002"/>
                    <a:pt x="4579" y="2982"/>
                  </a:cubicBezTo>
                  <a:cubicBezTo>
                    <a:pt x="4621" y="2918"/>
                    <a:pt x="4663" y="2853"/>
                    <a:pt x="4699" y="2785"/>
                  </a:cubicBezTo>
                  <a:lnTo>
                    <a:pt x="4715" y="2758"/>
                  </a:lnTo>
                  <a:cubicBezTo>
                    <a:pt x="4722" y="2745"/>
                    <a:pt x="4730" y="2730"/>
                    <a:pt x="4735" y="2716"/>
                  </a:cubicBezTo>
                  <a:cubicBezTo>
                    <a:pt x="4774" y="2612"/>
                    <a:pt x="4753" y="2497"/>
                    <a:pt x="4678" y="2411"/>
                  </a:cubicBezTo>
                  <a:cubicBezTo>
                    <a:pt x="4519" y="2235"/>
                    <a:pt x="4330" y="2098"/>
                    <a:pt x="4136" y="1993"/>
                  </a:cubicBezTo>
                  <a:cubicBezTo>
                    <a:pt x="4103" y="1974"/>
                    <a:pt x="4071" y="1957"/>
                    <a:pt x="4037" y="1942"/>
                  </a:cubicBezTo>
                  <a:cubicBezTo>
                    <a:pt x="3956" y="1903"/>
                    <a:pt x="3875" y="1867"/>
                    <a:pt x="3793" y="1838"/>
                  </a:cubicBezTo>
                  <a:cubicBezTo>
                    <a:pt x="3627" y="1775"/>
                    <a:pt x="3471" y="1732"/>
                    <a:pt x="3338" y="1703"/>
                  </a:cubicBezTo>
                  <a:cubicBezTo>
                    <a:pt x="3345" y="1674"/>
                    <a:pt x="3352" y="1645"/>
                    <a:pt x="3358" y="1615"/>
                  </a:cubicBezTo>
                  <a:cubicBezTo>
                    <a:pt x="3374" y="1538"/>
                    <a:pt x="3390" y="1459"/>
                    <a:pt x="3403" y="1371"/>
                  </a:cubicBezTo>
                  <a:cubicBezTo>
                    <a:pt x="3406" y="1350"/>
                    <a:pt x="3409" y="1333"/>
                    <a:pt x="3410" y="1313"/>
                  </a:cubicBezTo>
                  <a:cubicBezTo>
                    <a:pt x="3413" y="1303"/>
                    <a:pt x="3413" y="1290"/>
                    <a:pt x="3414" y="1278"/>
                  </a:cubicBezTo>
                  <a:cubicBezTo>
                    <a:pt x="3422" y="1219"/>
                    <a:pt x="3427" y="1158"/>
                    <a:pt x="3429" y="1095"/>
                  </a:cubicBezTo>
                  <a:cubicBezTo>
                    <a:pt x="3432" y="1039"/>
                    <a:pt x="3432" y="981"/>
                    <a:pt x="3430" y="922"/>
                  </a:cubicBezTo>
                  <a:cubicBezTo>
                    <a:pt x="3430" y="909"/>
                    <a:pt x="3430" y="896"/>
                    <a:pt x="3429" y="884"/>
                  </a:cubicBezTo>
                  <a:cubicBezTo>
                    <a:pt x="3429" y="852"/>
                    <a:pt x="3426" y="821"/>
                    <a:pt x="3423" y="788"/>
                  </a:cubicBezTo>
                  <a:cubicBezTo>
                    <a:pt x="3417" y="704"/>
                    <a:pt x="3407" y="617"/>
                    <a:pt x="3388" y="529"/>
                  </a:cubicBezTo>
                  <a:cubicBezTo>
                    <a:pt x="3386" y="506"/>
                    <a:pt x="3380" y="483"/>
                    <a:pt x="3373" y="460"/>
                  </a:cubicBezTo>
                  <a:cubicBezTo>
                    <a:pt x="3367" y="430"/>
                    <a:pt x="3358" y="396"/>
                    <a:pt x="3350" y="366"/>
                  </a:cubicBezTo>
                  <a:cubicBezTo>
                    <a:pt x="3334" y="305"/>
                    <a:pt x="3313" y="249"/>
                    <a:pt x="3287" y="188"/>
                  </a:cubicBezTo>
                  <a:cubicBezTo>
                    <a:pt x="3243" y="77"/>
                    <a:pt x="3132" y="0"/>
                    <a:pt x="3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39"/>
            <p:cNvSpPr/>
            <p:nvPr/>
          </p:nvSpPr>
          <p:spPr>
            <a:xfrm>
              <a:off x="6947689" y="2550723"/>
              <a:ext cx="79852" cy="55684"/>
            </a:xfrm>
            <a:custGeom>
              <a:rect b="b" l="l" r="r" t="t"/>
              <a:pathLst>
                <a:path extrusionOk="0" h="2956" w="4239">
                  <a:moveTo>
                    <a:pt x="1868" y="1"/>
                  </a:moveTo>
                  <a:cubicBezTo>
                    <a:pt x="1234" y="1"/>
                    <a:pt x="606" y="229"/>
                    <a:pt x="106" y="683"/>
                  </a:cubicBezTo>
                  <a:cubicBezTo>
                    <a:pt x="1" y="1394"/>
                    <a:pt x="187" y="2085"/>
                    <a:pt x="587" y="2631"/>
                  </a:cubicBezTo>
                  <a:cubicBezTo>
                    <a:pt x="739" y="2655"/>
                    <a:pt x="889" y="2678"/>
                    <a:pt x="1039" y="2703"/>
                  </a:cubicBezTo>
                  <a:cubicBezTo>
                    <a:pt x="1039" y="2703"/>
                    <a:pt x="1039" y="2704"/>
                    <a:pt x="1040" y="2704"/>
                  </a:cubicBezTo>
                  <a:cubicBezTo>
                    <a:pt x="1595" y="2789"/>
                    <a:pt x="2152" y="2862"/>
                    <a:pt x="2715" y="2922"/>
                  </a:cubicBezTo>
                  <a:cubicBezTo>
                    <a:pt x="2816" y="2935"/>
                    <a:pt x="2918" y="2945"/>
                    <a:pt x="3022" y="2955"/>
                  </a:cubicBezTo>
                  <a:cubicBezTo>
                    <a:pt x="2967" y="2488"/>
                    <a:pt x="2787" y="2120"/>
                    <a:pt x="2787" y="2120"/>
                  </a:cubicBezTo>
                  <a:cubicBezTo>
                    <a:pt x="2787" y="2120"/>
                    <a:pt x="3650" y="2004"/>
                    <a:pt x="4164" y="1448"/>
                  </a:cubicBezTo>
                  <a:cubicBezTo>
                    <a:pt x="4191" y="1420"/>
                    <a:pt x="4217" y="1389"/>
                    <a:pt x="4239" y="1353"/>
                  </a:cubicBezTo>
                  <a:cubicBezTo>
                    <a:pt x="4033" y="1030"/>
                    <a:pt x="3784" y="766"/>
                    <a:pt x="3510" y="559"/>
                  </a:cubicBezTo>
                  <a:cubicBezTo>
                    <a:pt x="3017" y="186"/>
                    <a:pt x="2440" y="1"/>
                    <a:pt x="1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39"/>
            <p:cNvSpPr/>
            <p:nvPr/>
          </p:nvSpPr>
          <p:spPr>
            <a:xfrm>
              <a:off x="6942264" y="2545147"/>
              <a:ext cx="91192" cy="61825"/>
            </a:xfrm>
            <a:custGeom>
              <a:rect b="b" l="l" r="r" t="t"/>
              <a:pathLst>
                <a:path extrusionOk="0" h="3282" w="4841">
                  <a:moveTo>
                    <a:pt x="2160" y="1"/>
                  </a:moveTo>
                  <a:cubicBezTo>
                    <a:pt x="1439" y="1"/>
                    <a:pt x="738" y="269"/>
                    <a:pt x="195" y="760"/>
                  </a:cubicBezTo>
                  <a:cubicBezTo>
                    <a:pt x="145" y="806"/>
                    <a:pt x="110" y="868"/>
                    <a:pt x="100" y="938"/>
                  </a:cubicBezTo>
                  <a:cubicBezTo>
                    <a:pt x="0" y="1609"/>
                    <a:pt x="134" y="2283"/>
                    <a:pt x="471" y="2857"/>
                  </a:cubicBezTo>
                  <a:cubicBezTo>
                    <a:pt x="606" y="2880"/>
                    <a:pt x="742" y="2905"/>
                    <a:pt x="875" y="2928"/>
                  </a:cubicBezTo>
                  <a:cubicBezTo>
                    <a:pt x="1025" y="2953"/>
                    <a:pt x="1175" y="2977"/>
                    <a:pt x="1327" y="3000"/>
                  </a:cubicBezTo>
                  <a:cubicBezTo>
                    <a:pt x="1298" y="2970"/>
                    <a:pt x="1269" y="2938"/>
                    <a:pt x="1242" y="2908"/>
                  </a:cubicBezTo>
                  <a:cubicBezTo>
                    <a:pt x="813" y="2419"/>
                    <a:pt x="611" y="1779"/>
                    <a:pt x="677" y="1132"/>
                  </a:cubicBezTo>
                  <a:cubicBezTo>
                    <a:pt x="1097" y="787"/>
                    <a:pt x="1619" y="598"/>
                    <a:pt x="2158" y="598"/>
                  </a:cubicBezTo>
                  <a:cubicBezTo>
                    <a:pt x="2261" y="598"/>
                    <a:pt x="2364" y="605"/>
                    <a:pt x="2467" y="619"/>
                  </a:cubicBezTo>
                  <a:cubicBezTo>
                    <a:pt x="3131" y="707"/>
                    <a:pt x="3719" y="1062"/>
                    <a:pt x="4147" y="1625"/>
                  </a:cubicBezTo>
                  <a:cubicBezTo>
                    <a:pt x="3709" y="2022"/>
                    <a:pt x="3040" y="2120"/>
                    <a:pt x="3033" y="2121"/>
                  </a:cubicBezTo>
                  <a:cubicBezTo>
                    <a:pt x="2938" y="2134"/>
                    <a:pt x="2855" y="2192"/>
                    <a:pt x="2809" y="2277"/>
                  </a:cubicBezTo>
                  <a:cubicBezTo>
                    <a:pt x="2765" y="2361"/>
                    <a:pt x="2763" y="2462"/>
                    <a:pt x="2805" y="2548"/>
                  </a:cubicBezTo>
                  <a:cubicBezTo>
                    <a:pt x="2806" y="2553"/>
                    <a:pt x="2945" y="2847"/>
                    <a:pt x="3001" y="3220"/>
                  </a:cubicBezTo>
                  <a:cubicBezTo>
                    <a:pt x="3102" y="3233"/>
                    <a:pt x="3205" y="3244"/>
                    <a:pt x="3307" y="3253"/>
                  </a:cubicBezTo>
                  <a:cubicBezTo>
                    <a:pt x="3408" y="3263"/>
                    <a:pt x="3509" y="3273"/>
                    <a:pt x="3610" y="3282"/>
                  </a:cubicBezTo>
                  <a:cubicBezTo>
                    <a:pt x="3587" y="3031"/>
                    <a:pt x="3531" y="2807"/>
                    <a:pt x="3476" y="2632"/>
                  </a:cubicBezTo>
                  <a:cubicBezTo>
                    <a:pt x="3805" y="2540"/>
                    <a:pt x="4292" y="2345"/>
                    <a:pt x="4650" y="1968"/>
                  </a:cubicBezTo>
                  <a:cubicBezTo>
                    <a:pt x="4690" y="1926"/>
                    <a:pt x="4729" y="1883"/>
                    <a:pt x="4764" y="1835"/>
                  </a:cubicBezTo>
                  <a:cubicBezTo>
                    <a:pt x="4793" y="1799"/>
                    <a:pt x="4811" y="1756"/>
                    <a:pt x="4821" y="1711"/>
                  </a:cubicBezTo>
                  <a:cubicBezTo>
                    <a:pt x="4840" y="1638"/>
                    <a:pt x="4826" y="1558"/>
                    <a:pt x="4783" y="1489"/>
                  </a:cubicBezTo>
                  <a:cubicBezTo>
                    <a:pt x="4569" y="1160"/>
                    <a:pt x="4315" y="878"/>
                    <a:pt x="4025" y="650"/>
                  </a:cubicBezTo>
                  <a:cubicBezTo>
                    <a:pt x="3859" y="519"/>
                    <a:pt x="3683" y="406"/>
                    <a:pt x="3495" y="315"/>
                  </a:cubicBezTo>
                  <a:cubicBezTo>
                    <a:pt x="3199" y="167"/>
                    <a:pt x="2880" y="70"/>
                    <a:pt x="2547" y="27"/>
                  </a:cubicBezTo>
                  <a:cubicBezTo>
                    <a:pt x="2418" y="9"/>
                    <a:pt x="2288" y="1"/>
                    <a:pt x="2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39"/>
            <p:cNvSpPr/>
            <p:nvPr/>
          </p:nvSpPr>
          <p:spPr>
            <a:xfrm>
              <a:off x="7062824" y="2068012"/>
              <a:ext cx="57812" cy="35528"/>
            </a:xfrm>
            <a:custGeom>
              <a:rect b="b" l="l" r="r" t="t"/>
              <a:pathLst>
                <a:path extrusionOk="0" h="1886" w="3069">
                  <a:moveTo>
                    <a:pt x="1905" y="1"/>
                  </a:moveTo>
                  <a:cubicBezTo>
                    <a:pt x="1418" y="190"/>
                    <a:pt x="1293" y="590"/>
                    <a:pt x="1285" y="613"/>
                  </a:cubicBezTo>
                  <a:cubicBezTo>
                    <a:pt x="1259" y="603"/>
                    <a:pt x="822" y="436"/>
                    <a:pt x="337" y="436"/>
                  </a:cubicBezTo>
                  <a:cubicBezTo>
                    <a:pt x="257" y="436"/>
                    <a:pt x="176" y="441"/>
                    <a:pt x="96" y="451"/>
                  </a:cubicBezTo>
                  <a:cubicBezTo>
                    <a:pt x="1" y="1258"/>
                    <a:pt x="1005" y="1885"/>
                    <a:pt x="2161" y="1885"/>
                  </a:cubicBezTo>
                  <a:cubicBezTo>
                    <a:pt x="2182" y="1885"/>
                    <a:pt x="2203" y="1885"/>
                    <a:pt x="2224" y="1885"/>
                  </a:cubicBezTo>
                  <a:cubicBezTo>
                    <a:pt x="3068" y="1402"/>
                    <a:pt x="2996" y="526"/>
                    <a:pt x="19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39"/>
            <p:cNvSpPr/>
            <p:nvPr/>
          </p:nvSpPr>
          <p:spPr>
            <a:xfrm>
              <a:off x="7113139" y="2075679"/>
              <a:ext cx="60619" cy="33512"/>
            </a:xfrm>
            <a:custGeom>
              <a:rect b="b" l="l" r="r" t="t"/>
              <a:pathLst>
                <a:path extrusionOk="0" h="1779" w="3218">
                  <a:moveTo>
                    <a:pt x="1861" y="1"/>
                  </a:moveTo>
                  <a:cubicBezTo>
                    <a:pt x="1709" y="20"/>
                    <a:pt x="1568" y="44"/>
                    <a:pt x="1436" y="77"/>
                  </a:cubicBezTo>
                  <a:cubicBezTo>
                    <a:pt x="425" y="330"/>
                    <a:pt x="0" y="1003"/>
                    <a:pt x="414" y="1610"/>
                  </a:cubicBezTo>
                  <a:cubicBezTo>
                    <a:pt x="732" y="1724"/>
                    <a:pt x="1075" y="1778"/>
                    <a:pt x="1411" y="1778"/>
                  </a:cubicBezTo>
                  <a:cubicBezTo>
                    <a:pt x="1653" y="1778"/>
                    <a:pt x="1892" y="1750"/>
                    <a:pt x="2115" y="1694"/>
                  </a:cubicBezTo>
                  <a:cubicBezTo>
                    <a:pt x="2606" y="1571"/>
                    <a:pt x="3017" y="1319"/>
                    <a:pt x="3218" y="946"/>
                  </a:cubicBezTo>
                  <a:cubicBezTo>
                    <a:pt x="2839" y="757"/>
                    <a:pt x="2335" y="737"/>
                    <a:pt x="2133" y="737"/>
                  </a:cubicBezTo>
                  <a:cubicBezTo>
                    <a:pt x="2083" y="737"/>
                    <a:pt x="2051" y="738"/>
                    <a:pt x="2044" y="738"/>
                  </a:cubicBezTo>
                  <a:cubicBezTo>
                    <a:pt x="2051" y="717"/>
                    <a:pt x="2183" y="318"/>
                    <a:pt x="18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39"/>
            <p:cNvSpPr/>
            <p:nvPr/>
          </p:nvSpPr>
          <p:spPr>
            <a:xfrm>
              <a:off x="7040181" y="2098529"/>
              <a:ext cx="56513" cy="29726"/>
            </a:xfrm>
            <a:custGeom>
              <a:rect b="b" l="l" r="r" t="t"/>
              <a:pathLst>
                <a:path extrusionOk="0" h="1578" w="3000">
                  <a:moveTo>
                    <a:pt x="1151" y="0"/>
                  </a:moveTo>
                  <a:cubicBezTo>
                    <a:pt x="898" y="0"/>
                    <a:pt x="639" y="30"/>
                    <a:pt x="389" y="93"/>
                  </a:cubicBezTo>
                  <a:cubicBezTo>
                    <a:pt x="257" y="125"/>
                    <a:pt x="127" y="166"/>
                    <a:pt x="0" y="220"/>
                  </a:cubicBezTo>
                  <a:cubicBezTo>
                    <a:pt x="172" y="572"/>
                    <a:pt x="761" y="793"/>
                    <a:pt x="791" y="804"/>
                  </a:cubicBezTo>
                  <a:cubicBezTo>
                    <a:pt x="765" y="819"/>
                    <a:pt x="272" y="1080"/>
                    <a:pt x="240" y="1441"/>
                  </a:cubicBezTo>
                  <a:cubicBezTo>
                    <a:pt x="568" y="1535"/>
                    <a:pt x="894" y="1578"/>
                    <a:pt x="1203" y="1578"/>
                  </a:cubicBezTo>
                  <a:cubicBezTo>
                    <a:pt x="1462" y="1578"/>
                    <a:pt x="1708" y="1547"/>
                    <a:pt x="1932" y="1492"/>
                  </a:cubicBezTo>
                  <a:cubicBezTo>
                    <a:pt x="2460" y="1360"/>
                    <a:pt x="2863" y="1083"/>
                    <a:pt x="3000" y="719"/>
                  </a:cubicBezTo>
                  <a:cubicBezTo>
                    <a:pt x="2647" y="272"/>
                    <a:pt x="1920" y="0"/>
                    <a:pt x="11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39"/>
            <p:cNvSpPr/>
            <p:nvPr/>
          </p:nvSpPr>
          <p:spPr>
            <a:xfrm>
              <a:off x="7119242" y="2111451"/>
              <a:ext cx="60581" cy="32457"/>
            </a:xfrm>
            <a:custGeom>
              <a:rect b="b" l="l" r="r" t="t"/>
              <a:pathLst>
                <a:path extrusionOk="0" h="1723" w="3216">
                  <a:moveTo>
                    <a:pt x="1352" y="0"/>
                  </a:moveTo>
                  <a:cubicBezTo>
                    <a:pt x="1114" y="0"/>
                    <a:pt x="878" y="27"/>
                    <a:pt x="658" y="82"/>
                  </a:cubicBezTo>
                  <a:cubicBezTo>
                    <a:pt x="493" y="123"/>
                    <a:pt x="339" y="179"/>
                    <a:pt x="196" y="250"/>
                  </a:cubicBezTo>
                  <a:cubicBezTo>
                    <a:pt x="1" y="960"/>
                    <a:pt x="897" y="1674"/>
                    <a:pt x="2247" y="1722"/>
                  </a:cubicBezTo>
                  <a:cubicBezTo>
                    <a:pt x="2440" y="1386"/>
                    <a:pt x="2155" y="1003"/>
                    <a:pt x="2140" y="982"/>
                  </a:cubicBezTo>
                  <a:cubicBezTo>
                    <a:pt x="2155" y="982"/>
                    <a:pt x="2419" y="972"/>
                    <a:pt x="2718" y="896"/>
                  </a:cubicBezTo>
                  <a:cubicBezTo>
                    <a:pt x="2894" y="856"/>
                    <a:pt x="3077" y="790"/>
                    <a:pt x="3216" y="690"/>
                  </a:cubicBezTo>
                  <a:cubicBezTo>
                    <a:pt x="2769" y="233"/>
                    <a:pt x="2048" y="0"/>
                    <a:pt x="13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39"/>
            <p:cNvSpPr/>
            <p:nvPr/>
          </p:nvSpPr>
          <p:spPr>
            <a:xfrm>
              <a:off x="7072431" y="2119890"/>
              <a:ext cx="59866" cy="35452"/>
            </a:xfrm>
            <a:custGeom>
              <a:rect b="b" l="l" r="r" t="t"/>
              <a:pathLst>
                <a:path extrusionOk="0" h="1882" w="3178">
                  <a:moveTo>
                    <a:pt x="1885" y="1"/>
                  </a:moveTo>
                  <a:cubicBezTo>
                    <a:pt x="1698" y="13"/>
                    <a:pt x="1522" y="40"/>
                    <a:pt x="1359" y="79"/>
                  </a:cubicBezTo>
                  <a:cubicBezTo>
                    <a:pt x="495" y="294"/>
                    <a:pt x="0" y="900"/>
                    <a:pt x="351" y="1576"/>
                  </a:cubicBezTo>
                  <a:cubicBezTo>
                    <a:pt x="379" y="1577"/>
                    <a:pt x="407" y="1578"/>
                    <a:pt x="434" y="1578"/>
                  </a:cubicBezTo>
                  <a:cubicBezTo>
                    <a:pt x="624" y="1578"/>
                    <a:pt x="801" y="1549"/>
                    <a:pt x="956" y="1511"/>
                  </a:cubicBezTo>
                  <a:cubicBezTo>
                    <a:pt x="1255" y="1436"/>
                    <a:pt x="1448" y="1332"/>
                    <a:pt x="1460" y="1326"/>
                  </a:cubicBezTo>
                  <a:cubicBezTo>
                    <a:pt x="1473" y="1346"/>
                    <a:pt x="1756" y="1730"/>
                    <a:pt x="2307" y="1882"/>
                  </a:cubicBezTo>
                  <a:cubicBezTo>
                    <a:pt x="3177" y="1277"/>
                    <a:pt x="2906" y="409"/>
                    <a:pt x="18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39"/>
            <p:cNvSpPr/>
            <p:nvPr/>
          </p:nvSpPr>
          <p:spPr>
            <a:xfrm>
              <a:off x="6598348" y="2189872"/>
              <a:ext cx="57812" cy="35509"/>
            </a:xfrm>
            <a:custGeom>
              <a:rect b="b" l="l" r="r" t="t"/>
              <a:pathLst>
                <a:path extrusionOk="0" h="1885" w="3069">
                  <a:moveTo>
                    <a:pt x="1904" y="0"/>
                  </a:moveTo>
                  <a:cubicBezTo>
                    <a:pt x="1419" y="189"/>
                    <a:pt x="1293" y="590"/>
                    <a:pt x="1287" y="612"/>
                  </a:cubicBezTo>
                  <a:cubicBezTo>
                    <a:pt x="1260" y="602"/>
                    <a:pt x="826" y="437"/>
                    <a:pt x="343" y="437"/>
                  </a:cubicBezTo>
                  <a:cubicBezTo>
                    <a:pt x="262" y="437"/>
                    <a:pt x="180" y="441"/>
                    <a:pt x="98" y="452"/>
                  </a:cubicBezTo>
                  <a:cubicBezTo>
                    <a:pt x="0" y="1260"/>
                    <a:pt x="1005" y="1884"/>
                    <a:pt x="2162" y="1884"/>
                  </a:cubicBezTo>
                  <a:cubicBezTo>
                    <a:pt x="2182" y="1884"/>
                    <a:pt x="2203" y="1884"/>
                    <a:pt x="2224" y="1884"/>
                  </a:cubicBezTo>
                  <a:cubicBezTo>
                    <a:pt x="3069" y="1402"/>
                    <a:pt x="2997" y="525"/>
                    <a:pt x="19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39"/>
            <p:cNvSpPr/>
            <p:nvPr/>
          </p:nvSpPr>
          <p:spPr>
            <a:xfrm>
              <a:off x="6648663" y="2197595"/>
              <a:ext cx="60600" cy="33474"/>
            </a:xfrm>
            <a:custGeom>
              <a:rect b="b" l="l" r="r" t="t"/>
              <a:pathLst>
                <a:path extrusionOk="0" h="1777" w="3217">
                  <a:moveTo>
                    <a:pt x="1860" y="0"/>
                  </a:moveTo>
                  <a:cubicBezTo>
                    <a:pt x="1708" y="17"/>
                    <a:pt x="1568" y="43"/>
                    <a:pt x="1437" y="75"/>
                  </a:cubicBezTo>
                  <a:cubicBezTo>
                    <a:pt x="424" y="328"/>
                    <a:pt x="1" y="1002"/>
                    <a:pt x="415" y="1610"/>
                  </a:cubicBezTo>
                  <a:cubicBezTo>
                    <a:pt x="732" y="1722"/>
                    <a:pt x="1075" y="1776"/>
                    <a:pt x="1410" y="1776"/>
                  </a:cubicBezTo>
                  <a:cubicBezTo>
                    <a:pt x="1653" y="1776"/>
                    <a:pt x="1892" y="1748"/>
                    <a:pt x="2116" y="1692"/>
                  </a:cubicBezTo>
                  <a:cubicBezTo>
                    <a:pt x="2606" y="1569"/>
                    <a:pt x="3018" y="1316"/>
                    <a:pt x="3217" y="946"/>
                  </a:cubicBezTo>
                  <a:cubicBezTo>
                    <a:pt x="2842" y="757"/>
                    <a:pt x="2344" y="736"/>
                    <a:pt x="2138" y="736"/>
                  </a:cubicBezTo>
                  <a:cubicBezTo>
                    <a:pt x="2086" y="736"/>
                    <a:pt x="2052" y="737"/>
                    <a:pt x="2045" y="738"/>
                  </a:cubicBezTo>
                  <a:cubicBezTo>
                    <a:pt x="2052" y="716"/>
                    <a:pt x="2183" y="318"/>
                    <a:pt x="186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39"/>
            <p:cNvSpPr/>
            <p:nvPr/>
          </p:nvSpPr>
          <p:spPr>
            <a:xfrm>
              <a:off x="6575686" y="2220370"/>
              <a:ext cx="56550" cy="29726"/>
            </a:xfrm>
            <a:custGeom>
              <a:rect b="b" l="l" r="r" t="t"/>
              <a:pathLst>
                <a:path extrusionOk="0" h="1578" w="3002">
                  <a:moveTo>
                    <a:pt x="1151" y="1"/>
                  </a:moveTo>
                  <a:cubicBezTo>
                    <a:pt x="897" y="1"/>
                    <a:pt x="639" y="30"/>
                    <a:pt x="389" y="93"/>
                  </a:cubicBezTo>
                  <a:cubicBezTo>
                    <a:pt x="256" y="126"/>
                    <a:pt x="126" y="170"/>
                    <a:pt x="0" y="220"/>
                  </a:cubicBezTo>
                  <a:cubicBezTo>
                    <a:pt x="172" y="574"/>
                    <a:pt x="760" y="793"/>
                    <a:pt x="790" y="805"/>
                  </a:cubicBezTo>
                  <a:cubicBezTo>
                    <a:pt x="764" y="819"/>
                    <a:pt x="270" y="1080"/>
                    <a:pt x="240" y="1441"/>
                  </a:cubicBezTo>
                  <a:cubicBezTo>
                    <a:pt x="567" y="1535"/>
                    <a:pt x="893" y="1578"/>
                    <a:pt x="1202" y="1578"/>
                  </a:cubicBezTo>
                  <a:cubicBezTo>
                    <a:pt x="1461" y="1578"/>
                    <a:pt x="1707" y="1548"/>
                    <a:pt x="1930" y="1492"/>
                  </a:cubicBezTo>
                  <a:cubicBezTo>
                    <a:pt x="2463" y="1362"/>
                    <a:pt x="2866" y="1085"/>
                    <a:pt x="3001" y="720"/>
                  </a:cubicBezTo>
                  <a:cubicBezTo>
                    <a:pt x="2649" y="273"/>
                    <a:pt x="1921" y="1"/>
                    <a:pt x="11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39"/>
            <p:cNvSpPr/>
            <p:nvPr/>
          </p:nvSpPr>
          <p:spPr>
            <a:xfrm>
              <a:off x="6654823" y="2233292"/>
              <a:ext cx="60544" cy="32457"/>
            </a:xfrm>
            <a:custGeom>
              <a:rect b="b" l="l" r="r" t="t"/>
              <a:pathLst>
                <a:path extrusionOk="0" h="1723" w="3214">
                  <a:moveTo>
                    <a:pt x="1349" y="1"/>
                  </a:moveTo>
                  <a:cubicBezTo>
                    <a:pt x="1111" y="1"/>
                    <a:pt x="875" y="28"/>
                    <a:pt x="655" y="83"/>
                  </a:cubicBezTo>
                  <a:cubicBezTo>
                    <a:pt x="491" y="124"/>
                    <a:pt x="335" y="179"/>
                    <a:pt x="193" y="250"/>
                  </a:cubicBezTo>
                  <a:cubicBezTo>
                    <a:pt x="0" y="962"/>
                    <a:pt x="895" y="1676"/>
                    <a:pt x="2245" y="1722"/>
                  </a:cubicBezTo>
                  <a:cubicBezTo>
                    <a:pt x="2438" y="1388"/>
                    <a:pt x="2152" y="1005"/>
                    <a:pt x="2138" y="985"/>
                  </a:cubicBezTo>
                  <a:cubicBezTo>
                    <a:pt x="2152" y="985"/>
                    <a:pt x="2416" y="973"/>
                    <a:pt x="2715" y="900"/>
                  </a:cubicBezTo>
                  <a:cubicBezTo>
                    <a:pt x="2893" y="856"/>
                    <a:pt x="3076" y="791"/>
                    <a:pt x="3213" y="690"/>
                  </a:cubicBezTo>
                  <a:cubicBezTo>
                    <a:pt x="2767" y="233"/>
                    <a:pt x="2045" y="1"/>
                    <a:pt x="13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39"/>
            <p:cNvSpPr/>
            <p:nvPr/>
          </p:nvSpPr>
          <p:spPr>
            <a:xfrm>
              <a:off x="6607955" y="2241769"/>
              <a:ext cx="59847" cy="35396"/>
            </a:xfrm>
            <a:custGeom>
              <a:rect b="b" l="l" r="r" t="t"/>
              <a:pathLst>
                <a:path extrusionOk="0" h="1879" w="3177">
                  <a:moveTo>
                    <a:pt x="1885" y="1"/>
                  </a:moveTo>
                  <a:cubicBezTo>
                    <a:pt x="1697" y="11"/>
                    <a:pt x="1522" y="37"/>
                    <a:pt x="1358" y="79"/>
                  </a:cubicBezTo>
                  <a:cubicBezTo>
                    <a:pt x="496" y="292"/>
                    <a:pt x="1" y="899"/>
                    <a:pt x="352" y="1574"/>
                  </a:cubicBezTo>
                  <a:cubicBezTo>
                    <a:pt x="379" y="1575"/>
                    <a:pt x="407" y="1576"/>
                    <a:pt x="434" y="1576"/>
                  </a:cubicBezTo>
                  <a:cubicBezTo>
                    <a:pt x="623" y="1576"/>
                    <a:pt x="801" y="1547"/>
                    <a:pt x="956" y="1509"/>
                  </a:cubicBezTo>
                  <a:cubicBezTo>
                    <a:pt x="1255" y="1436"/>
                    <a:pt x="1449" y="1330"/>
                    <a:pt x="1459" y="1324"/>
                  </a:cubicBezTo>
                  <a:cubicBezTo>
                    <a:pt x="1473" y="1345"/>
                    <a:pt x="1755" y="1729"/>
                    <a:pt x="2308" y="1879"/>
                  </a:cubicBezTo>
                  <a:cubicBezTo>
                    <a:pt x="3177" y="1278"/>
                    <a:pt x="2907" y="411"/>
                    <a:pt x="18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39"/>
            <p:cNvSpPr/>
            <p:nvPr/>
          </p:nvSpPr>
          <p:spPr>
            <a:xfrm>
              <a:off x="6430129" y="1944306"/>
              <a:ext cx="1044370" cy="672970"/>
            </a:xfrm>
            <a:custGeom>
              <a:rect b="b" l="l" r="r" t="t"/>
              <a:pathLst>
                <a:path extrusionOk="0" h="35725" w="55441">
                  <a:moveTo>
                    <a:pt x="5251" y="0"/>
                  </a:moveTo>
                  <a:cubicBezTo>
                    <a:pt x="5168" y="0"/>
                    <a:pt x="5084" y="26"/>
                    <a:pt x="5012" y="79"/>
                  </a:cubicBezTo>
                  <a:cubicBezTo>
                    <a:pt x="2306" y="2106"/>
                    <a:pt x="685" y="4590"/>
                    <a:pt x="325" y="7266"/>
                  </a:cubicBezTo>
                  <a:cubicBezTo>
                    <a:pt x="0" y="9699"/>
                    <a:pt x="758" y="12182"/>
                    <a:pt x="2522" y="14443"/>
                  </a:cubicBezTo>
                  <a:lnTo>
                    <a:pt x="12544" y="27314"/>
                  </a:lnTo>
                  <a:cubicBezTo>
                    <a:pt x="16622" y="32551"/>
                    <a:pt x="25334" y="35725"/>
                    <a:pt x="34174" y="35725"/>
                  </a:cubicBezTo>
                  <a:cubicBezTo>
                    <a:pt x="37004" y="35725"/>
                    <a:pt x="39851" y="35397"/>
                    <a:pt x="42559" y="34710"/>
                  </a:cubicBezTo>
                  <a:cubicBezTo>
                    <a:pt x="46465" y="33718"/>
                    <a:pt x="49732" y="32061"/>
                    <a:pt x="52007" y="29916"/>
                  </a:cubicBezTo>
                  <a:cubicBezTo>
                    <a:pt x="54254" y="27796"/>
                    <a:pt x="55441" y="25304"/>
                    <a:pt x="55435" y="22713"/>
                  </a:cubicBezTo>
                  <a:cubicBezTo>
                    <a:pt x="55434" y="22495"/>
                    <a:pt x="55256" y="22316"/>
                    <a:pt x="55037" y="22316"/>
                  </a:cubicBezTo>
                  <a:lnTo>
                    <a:pt x="55034" y="22316"/>
                  </a:lnTo>
                  <a:cubicBezTo>
                    <a:pt x="54814" y="22316"/>
                    <a:pt x="54637" y="22495"/>
                    <a:pt x="54637" y="22715"/>
                  </a:cubicBezTo>
                  <a:cubicBezTo>
                    <a:pt x="54642" y="25082"/>
                    <a:pt x="53544" y="27371"/>
                    <a:pt x="51460" y="29337"/>
                  </a:cubicBezTo>
                  <a:cubicBezTo>
                    <a:pt x="49284" y="31389"/>
                    <a:pt x="46137" y="32979"/>
                    <a:pt x="42363" y="33938"/>
                  </a:cubicBezTo>
                  <a:cubicBezTo>
                    <a:pt x="39701" y="34614"/>
                    <a:pt x="36908" y="34933"/>
                    <a:pt x="34130" y="34933"/>
                  </a:cubicBezTo>
                  <a:cubicBezTo>
                    <a:pt x="25544" y="34933"/>
                    <a:pt x="17107" y="31877"/>
                    <a:pt x="13172" y="26823"/>
                  </a:cubicBezTo>
                  <a:lnTo>
                    <a:pt x="3150" y="13953"/>
                  </a:lnTo>
                  <a:cubicBezTo>
                    <a:pt x="1522" y="11861"/>
                    <a:pt x="819" y="9586"/>
                    <a:pt x="1116" y="7370"/>
                  </a:cubicBezTo>
                  <a:cubicBezTo>
                    <a:pt x="1447" y="4914"/>
                    <a:pt x="2958" y="2611"/>
                    <a:pt x="5490" y="716"/>
                  </a:cubicBezTo>
                  <a:cubicBezTo>
                    <a:pt x="5665" y="585"/>
                    <a:pt x="5701" y="335"/>
                    <a:pt x="5569" y="159"/>
                  </a:cubicBezTo>
                  <a:cubicBezTo>
                    <a:pt x="5491" y="55"/>
                    <a:pt x="5372" y="0"/>
                    <a:pt x="5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0" name="Google Shape;7380;p39"/>
          <p:cNvGrpSpPr/>
          <p:nvPr/>
        </p:nvGrpSpPr>
        <p:grpSpPr>
          <a:xfrm>
            <a:off x="5230060" y="2870476"/>
            <a:ext cx="1566244" cy="1256424"/>
            <a:chOff x="4849060" y="3327676"/>
            <a:chExt cx="1566244" cy="1256424"/>
          </a:xfrm>
        </p:grpSpPr>
        <p:sp>
          <p:nvSpPr>
            <p:cNvPr id="7381" name="Google Shape;7381;p39"/>
            <p:cNvSpPr/>
            <p:nvPr/>
          </p:nvSpPr>
          <p:spPr>
            <a:xfrm>
              <a:off x="4869988" y="3327676"/>
              <a:ext cx="1525404" cy="1256424"/>
            </a:xfrm>
            <a:custGeom>
              <a:rect b="b" l="l" r="r" t="t"/>
              <a:pathLst>
                <a:path extrusionOk="0" h="66698" w="80977">
                  <a:moveTo>
                    <a:pt x="30117" y="1"/>
                  </a:moveTo>
                  <a:cubicBezTo>
                    <a:pt x="20799" y="1"/>
                    <a:pt x="12190" y="2644"/>
                    <a:pt x="6499" y="7251"/>
                  </a:cubicBezTo>
                  <a:cubicBezTo>
                    <a:pt x="2354" y="10607"/>
                    <a:pt x="51" y="14851"/>
                    <a:pt x="5" y="19213"/>
                  </a:cubicBezTo>
                  <a:lnTo>
                    <a:pt x="1" y="19235"/>
                  </a:lnTo>
                  <a:lnTo>
                    <a:pt x="50" y="37756"/>
                  </a:lnTo>
                  <a:cubicBezTo>
                    <a:pt x="59" y="40867"/>
                    <a:pt x="1205" y="43949"/>
                    <a:pt x="3367" y="46670"/>
                  </a:cubicBezTo>
                  <a:cubicBezTo>
                    <a:pt x="5511" y="49368"/>
                    <a:pt x="8542" y="51634"/>
                    <a:pt x="12377" y="53410"/>
                  </a:cubicBezTo>
                  <a:lnTo>
                    <a:pt x="33305" y="63085"/>
                  </a:lnTo>
                  <a:cubicBezTo>
                    <a:pt x="38412" y="65448"/>
                    <a:pt x="44479" y="66697"/>
                    <a:pt x="50851" y="66697"/>
                  </a:cubicBezTo>
                  <a:cubicBezTo>
                    <a:pt x="60170" y="66697"/>
                    <a:pt x="68779" y="64053"/>
                    <a:pt x="74469" y="59445"/>
                  </a:cubicBezTo>
                  <a:cubicBezTo>
                    <a:pt x="78729" y="55995"/>
                    <a:pt x="80977" y="51802"/>
                    <a:pt x="80965" y="47317"/>
                  </a:cubicBezTo>
                  <a:lnTo>
                    <a:pt x="80919" y="28921"/>
                  </a:lnTo>
                  <a:cubicBezTo>
                    <a:pt x="80920" y="28921"/>
                    <a:pt x="80919" y="28870"/>
                    <a:pt x="80919" y="28854"/>
                  </a:cubicBezTo>
                  <a:cubicBezTo>
                    <a:pt x="80913" y="28356"/>
                    <a:pt x="80880" y="27860"/>
                    <a:pt x="80821" y="27378"/>
                  </a:cubicBezTo>
                  <a:cubicBezTo>
                    <a:pt x="80113" y="21690"/>
                    <a:pt x="75654" y="16553"/>
                    <a:pt x="68591" y="13288"/>
                  </a:cubicBezTo>
                  <a:lnTo>
                    <a:pt x="47664" y="3611"/>
                  </a:lnTo>
                  <a:cubicBezTo>
                    <a:pt x="42555" y="1249"/>
                    <a:pt x="36488" y="1"/>
                    <a:pt x="30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39"/>
            <p:cNvSpPr/>
            <p:nvPr/>
          </p:nvSpPr>
          <p:spPr>
            <a:xfrm>
              <a:off x="4954814" y="3397638"/>
              <a:ext cx="1355528" cy="821541"/>
            </a:xfrm>
            <a:custGeom>
              <a:rect b="b" l="l" r="r" t="t"/>
              <a:pathLst>
                <a:path extrusionOk="0" h="43612" w="71959">
                  <a:moveTo>
                    <a:pt x="25596" y="0"/>
                  </a:moveTo>
                  <a:cubicBezTo>
                    <a:pt x="17858" y="0"/>
                    <a:pt x="10199" y="2144"/>
                    <a:pt x="5175" y="6212"/>
                  </a:cubicBezTo>
                  <a:cubicBezTo>
                    <a:pt x="1683" y="9040"/>
                    <a:pt x="0" y="12366"/>
                    <a:pt x="9" y="15658"/>
                  </a:cubicBezTo>
                  <a:lnTo>
                    <a:pt x="56" y="34032"/>
                  </a:lnTo>
                  <a:cubicBezTo>
                    <a:pt x="48" y="30737"/>
                    <a:pt x="1731" y="27414"/>
                    <a:pt x="5223" y="24586"/>
                  </a:cubicBezTo>
                  <a:cubicBezTo>
                    <a:pt x="10245" y="20518"/>
                    <a:pt x="17904" y="18374"/>
                    <a:pt x="25643" y="18374"/>
                  </a:cubicBezTo>
                  <a:cubicBezTo>
                    <a:pt x="30986" y="18374"/>
                    <a:pt x="36366" y="19396"/>
                    <a:pt x="40943" y="21513"/>
                  </a:cubicBezTo>
                  <a:lnTo>
                    <a:pt x="61870" y="31190"/>
                  </a:lnTo>
                  <a:cubicBezTo>
                    <a:pt x="68467" y="34242"/>
                    <a:pt x="71945" y="38897"/>
                    <a:pt x="71958" y="43611"/>
                  </a:cubicBezTo>
                  <a:cubicBezTo>
                    <a:pt x="71942" y="37487"/>
                    <a:pt x="71927" y="31362"/>
                    <a:pt x="71912" y="25237"/>
                  </a:cubicBezTo>
                  <a:cubicBezTo>
                    <a:pt x="71899" y="20521"/>
                    <a:pt x="68420" y="15866"/>
                    <a:pt x="61824" y="12816"/>
                  </a:cubicBezTo>
                  <a:lnTo>
                    <a:pt x="40896" y="3139"/>
                  </a:lnTo>
                  <a:cubicBezTo>
                    <a:pt x="36319" y="1022"/>
                    <a:pt x="30939" y="0"/>
                    <a:pt x="25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39"/>
            <p:cNvSpPr/>
            <p:nvPr/>
          </p:nvSpPr>
          <p:spPr>
            <a:xfrm>
              <a:off x="4947185" y="3735413"/>
              <a:ext cx="1371671" cy="492243"/>
            </a:xfrm>
            <a:custGeom>
              <a:rect b="b" l="l" r="r" t="t"/>
              <a:pathLst>
                <a:path extrusionOk="0" h="26131" w="72816">
                  <a:moveTo>
                    <a:pt x="26057" y="0"/>
                  </a:moveTo>
                  <a:cubicBezTo>
                    <a:pt x="18211" y="0"/>
                    <a:pt x="10441" y="2176"/>
                    <a:pt x="5343" y="6304"/>
                  </a:cubicBezTo>
                  <a:cubicBezTo>
                    <a:pt x="1846" y="9138"/>
                    <a:pt x="1" y="12526"/>
                    <a:pt x="10" y="16103"/>
                  </a:cubicBezTo>
                  <a:cubicBezTo>
                    <a:pt x="13" y="16351"/>
                    <a:pt x="215" y="16552"/>
                    <a:pt x="463" y="16552"/>
                  </a:cubicBezTo>
                  <a:cubicBezTo>
                    <a:pt x="711" y="16550"/>
                    <a:pt x="912" y="16348"/>
                    <a:pt x="912" y="16098"/>
                  </a:cubicBezTo>
                  <a:cubicBezTo>
                    <a:pt x="903" y="12804"/>
                    <a:pt x="2632" y="9661"/>
                    <a:pt x="5911" y="7004"/>
                  </a:cubicBezTo>
                  <a:cubicBezTo>
                    <a:pt x="10858" y="2998"/>
                    <a:pt x="18404" y="888"/>
                    <a:pt x="26033" y="888"/>
                  </a:cubicBezTo>
                  <a:cubicBezTo>
                    <a:pt x="31313" y="888"/>
                    <a:pt x="36633" y="1899"/>
                    <a:pt x="41159" y="3992"/>
                  </a:cubicBezTo>
                  <a:lnTo>
                    <a:pt x="62086" y="13669"/>
                  </a:lnTo>
                  <a:cubicBezTo>
                    <a:pt x="68317" y="16550"/>
                    <a:pt x="71900" y="20930"/>
                    <a:pt x="71913" y="25682"/>
                  </a:cubicBezTo>
                  <a:cubicBezTo>
                    <a:pt x="71913" y="25929"/>
                    <a:pt x="72115" y="26131"/>
                    <a:pt x="72363" y="26131"/>
                  </a:cubicBezTo>
                  <a:cubicBezTo>
                    <a:pt x="72615" y="26131"/>
                    <a:pt x="72815" y="25927"/>
                    <a:pt x="72815" y="25682"/>
                  </a:cubicBezTo>
                  <a:cubicBezTo>
                    <a:pt x="72809" y="23221"/>
                    <a:pt x="71884" y="20760"/>
                    <a:pt x="70142" y="18567"/>
                  </a:cubicBezTo>
                  <a:cubicBezTo>
                    <a:pt x="68337" y="16296"/>
                    <a:pt x="65755" y="14372"/>
                    <a:pt x="62465" y="12851"/>
                  </a:cubicBezTo>
                  <a:lnTo>
                    <a:pt x="41538" y="3175"/>
                  </a:lnTo>
                  <a:cubicBezTo>
                    <a:pt x="36908" y="1034"/>
                    <a:pt x="31465" y="0"/>
                    <a:pt x="26057" y="0"/>
                  </a:cubicBezTo>
                  <a:close/>
                </a:path>
              </a:pathLst>
            </a:custGeom>
            <a:solidFill>
              <a:srgbClr val="0D0F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39"/>
            <p:cNvSpPr/>
            <p:nvPr/>
          </p:nvSpPr>
          <p:spPr>
            <a:xfrm>
              <a:off x="4916705" y="3692652"/>
              <a:ext cx="1432008" cy="844900"/>
            </a:xfrm>
            <a:custGeom>
              <a:rect b="b" l="l" r="r" t="t"/>
              <a:pathLst>
                <a:path extrusionOk="0" h="44852" w="76019">
                  <a:moveTo>
                    <a:pt x="1" y="0"/>
                  </a:moveTo>
                  <a:lnTo>
                    <a:pt x="47" y="18374"/>
                  </a:lnTo>
                  <a:cubicBezTo>
                    <a:pt x="60" y="23465"/>
                    <a:pt x="3817" y="28492"/>
                    <a:pt x="10938" y="31786"/>
                  </a:cubicBezTo>
                  <a:lnTo>
                    <a:pt x="31866" y="41463"/>
                  </a:lnTo>
                  <a:cubicBezTo>
                    <a:pt x="36807" y="43748"/>
                    <a:pt x="42617" y="44851"/>
                    <a:pt x="48386" y="44851"/>
                  </a:cubicBezTo>
                  <a:cubicBezTo>
                    <a:pt x="56740" y="44851"/>
                    <a:pt x="65009" y="42537"/>
                    <a:pt x="70432" y="38144"/>
                  </a:cubicBezTo>
                  <a:cubicBezTo>
                    <a:pt x="74202" y="35091"/>
                    <a:pt x="76018" y="31503"/>
                    <a:pt x="76009" y="27946"/>
                  </a:cubicBezTo>
                  <a:cubicBezTo>
                    <a:pt x="75995" y="21823"/>
                    <a:pt x="75979" y="15697"/>
                    <a:pt x="75963" y="9573"/>
                  </a:cubicBezTo>
                  <a:lnTo>
                    <a:pt x="75963" y="9573"/>
                  </a:lnTo>
                  <a:cubicBezTo>
                    <a:pt x="75972" y="13129"/>
                    <a:pt x="74155" y="16719"/>
                    <a:pt x="70386" y="19772"/>
                  </a:cubicBezTo>
                  <a:cubicBezTo>
                    <a:pt x="64963" y="24163"/>
                    <a:pt x="56693" y="26477"/>
                    <a:pt x="48339" y="26477"/>
                  </a:cubicBezTo>
                  <a:cubicBezTo>
                    <a:pt x="42569" y="26477"/>
                    <a:pt x="36759" y="25374"/>
                    <a:pt x="31818" y="23089"/>
                  </a:cubicBezTo>
                  <a:lnTo>
                    <a:pt x="10892" y="13412"/>
                  </a:lnTo>
                  <a:cubicBezTo>
                    <a:pt x="3770" y="10119"/>
                    <a:pt x="14" y="5093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39"/>
            <p:cNvSpPr/>
            <p:nvPr/>
          </p:nvSpPr>
          <p:spPr>
            <a:xfrm>
              <a:off x="5876288" y="4187042"/>
              <a:ext cx="36130" cy="349115"/>
            </a:xfrm>
            <a:custGeom>
              <a:rect b="b" l="l" r="r" t="t"/>
              <a:pathLst>
                <a:path extrusionOk="0" h="18533" w="1918">
                  <a:moveTo>
                    <a:pt x="1917" y="1"/>
                  </a:moveTo>
                  <a:cubicBezTo>
                    <a:pt x="1281" y="66"/>
                    <a:pt x="643" y="119"/>
                    <a:pt x="0" y="155"/>
                  </a:cubicBezTo>
                  <a:lnTo>
                    <a:pt x="0" y="18532"/>
                  </a:lnTo>
                  <a:cubicBezTo>
                    <a:pt x="643" y="18496"/>
                    <a:pt x="1281" y="18443"/>
                    <a:pt x="1917" y="18378"/>
                  </a:cubicBezTo>
                  <a:lnTo>
                    <a:pt x="1917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39"/>
            <p:cNvSpPr/>
            <p:nvPr/>
          </p:nvSpPr>
          <p:spPr>
            <a:xfrm>
              <a:off x="5740243" y="4186835"/>
              <a:ext cx="111612" cy="350698"/>
            </a:xfrm>
            <a:custGeom>
              <a:rect b="b" l="l" r="r" t="t"/>
              <a:pathLst>
                <a:path extrusionOk="0" h="18617" w="5925">
                  <a:moveTo>
                    <a:pt x="0" y="0"/>
                  </a:moveTo>
                  <a:lnTo>
                    <a:pt x="0" y="18369"/>
                  </a:lnTo>
                  <a:cubicBezTo>
                    <a:pt x="1560" y="18533"/>
                    <a:pt x="3135" y="18616"/>
                    <a:pt x="4706" y="18616"/>
                  </a:cubicBezTo>
                  <a:cubicBezTo>
                    <a:pt x="5113" y="18616"/>
                    <a:pt x="5519" y="18611"/>
                    <a:pt x="5925" y="18599"/>
                  </a:cubicBezTo>
                  <a:lnTo>
                    <a:pt x="5925" y="224"/>
                  </a:lnTo>
                  <a:cubicBezTo>
                    <a:pt x="5504" y="236"/>
                    <a:pt x="5083" y="242"/>
                    <a:pt x="4662" y="242"/>
                  </a:cubicBezTo>
                  <a:cubicBezTo>
                    <a:pt x="3105" y="242"/>
                    <a:pt x="1546" y="160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39"/>
            <p:cNvSpPr/>
            <p:nvPr/>
          </p:nvSpPr>
          <p:spPr>
            <a:xfrm>
              <a:off x="4916705" y="3692652"/>
              <a:ext cx="1431198" cy="518615"/>
            </a:xfrm>
            <a:custGeom>
              <a:rect b="b" l="l" r="r" t="t"/>
              <a:pathLst>
                <a:path extrusionOk="0" h="27531" w="75976">
                  <a:moveTo>
                    <a:pt x="1" y="0"/>
                  </a:moveTo>
                  <a:lnTo>
                    <a:pt x="4" y="1175"/>
                  </a:lnTo>
                  <a:cubicBezTo>
                    <a:pt x="74" y="6226"/>
                    <a:pt x="3826" y="11199"/>
                    <a:pt x="10892" y="14467"/>
                  </a:cubicBezTo>
                  <a:lnTo>
                    <a:pt x="31818" y="24142"/>
                  </a:lnTo>
                  <a:cubicBezTo>
                    <a:pt x="36761" y="26427"/>
                    <a:pt x="42571" y="27531"/>
                    <a:pt x="48340" y="27531"/>
                  </a:cubicBezTo>
                  <a:cubicBezTo>
                    <a:pt x="56694" y="27531"/>
                    <a:pt x="64963" y="25217"/>
                    <a:pt x="70386" y="20825"/>
                  </a:cubicBezTo>
                  <a:cubicBezTo>
                    <a:pt x="74154" y="17772"/>
                    <a:pt x="75972" y="14183"/>
                    <a:pt x="75963" y="10627"/>
                  </a:cubicBezTo>
                  <a:lnTo>
                    <a:pt x="75963" y="10627"/>
                  </a:lnTo>
                  <a:cubicBezTo>
                    <a:pt x="75970" y="13311"/>
                    <a:pt x="75974" y="14596"/>
                    <a:pt x="75975" y="14596"/>
                  </a:cubicBezTo>
                  <a:cubicBezTo>
                    <a:pt x="75975" y="14596"/>
                    <a:pt x="75972" y="12863"/>
                    <a:pt x="75963" y="9573"/>
                  </a:cubicBezTo>
                  <a:lnTo>
                    <a:pt x="75963" y="9573"/>
                  </a:lnTo>
                  <a:cubicBezTo>
                    <a:pt x="75972" y="13129"/>
                    <a:pt x="74155" y="16719"/>
                    <a:pt x="70386" y="19772"/>
                  </a:cubicBezTo>
                  <a:cubicBezTo>
                    <a:pt x="64963" y="24163"/>
                    <a:pt x="56693" y="26477"/>
                    <a:pt x="48339" y="26477"/>
                  </a:cubicBezTo>
                  <a:cubicBezTo>
                    <a:pt x="42569" y="26477"/>
                    <a:pt x="36759" y="25374"/>
                    <a:pt x="31818" y="23089"/>
                  </a:cubicBezTo>
                  <a:lnTo>
                    <a:pt x="10892" y="13413"/>
                  </a:lnTo>
                  <a:cubicBezTo>
                    <a:pt x="3770" y="10119"/>
                    <a:pt x="14" y="5093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39"/>
            <p:cNvSpPr/>
            <p:nvPr/>
          </p:nvSpPr>
          <p:spPr>
            <a:xfrm>
              <a:off x="4908247" y="3684156"/>
              <a:ext cx="1448999" cy="861759"/>
            </a:xfrm>
            <a:custGeom>
              <a:rect b="b" l="l" r="r" t="t"/>
              <a:pathLst>
                <a:path extrusionOk="0" h="45747" w="76921">
                  <a:moveTo>
                    <a:pt x="450" y="1"/>
                  </a:moveTo>
                  <a:cubicBezTo>
                    <a:pt x="200" y="2"/>
                    <a:pt x="1" y="204"/>
                    <a:pt x="1" y="454"/>
                  </a:cubicBezTo>
                  <a:lnTo>
                    <a:pt x="47" y="18827"/>
                  </a:lnTo>
                  <a:cubicBezTo>
                    <a:pt x="54" y="21478"/>
                    <a:pt x="1049" y="24124"/>
                    <a:pt x="2925" y="26487"/>
                  </a:cubicBezTo>
                  <a:cubicBezTo>
                    <a:pt x="4868" y="28934"/>
                    <a:pt x="7653" y="31007"/>
                    <a:pt x="11200" y="32647"/>
                  </a:cubicBezTo>
                  <a:lnTo>
                    <a:pt x="32127" y="42324"/>
                  </a:lnTo>
                  <a:cubicBezTo>
                    <a:pt x="37122" y="44632"/>
                    <a:pt x="42990" y="45746"/>
                    <a:pt x="48823" y="45746"/>
                  </a:cubicBezTo>
                  <a:cubicBezTo>
                    <a:pt x="57286" y="45746"/>
                    <a:pt x="65668" y="43399"/>
                    <a:pt x="71167" y="38943"/>
                  </a:cubicBezTo>
                  <a:cubicBezTo>
                    <a:pt x="74936" y="35893"/>
                    <a:pt x="76920" y="32244"/>
                    <a:pt x="76912" y="28394"/>
                  </a:cubicBezTo>
                  <a:lnTo>
                    <a:pt x="76864" y="10020"/>
                  </a:lnTo>
                  <a:cubicBezTo>
                    <a:pt x="76864" y="9773"/>
                    <a:pt x="76662" y="9571"/>
                    <a:pt x="76414" y="9571"/>
                  </a:cubicBezTo>
                  <a:lnTo>
                    <a:pt x="76411" y="9571"/>
                  </a:lnTo>
                  <a:cubicBezTo>
                    <a:pt x="76163" y="9572"/>
                    <a:pt x="75962" y="9775"/>
                    <a:pt x="75962" y="10024"/>
                  </a:cubicBezTo>
                  <a:lnTo>
                    <a:pt x="76010" y="28397"/>
                  </a:lnTo>
                  <a:cubicBezTo>
                    <a:pt x="76018" y="31967"/>
                    <a:pt x="74149" y="35372"/>
                    <a:pt x="70599" y="38245"/>
                  </a:cubicBezTo>
                  <a:cubicBezTo>
                    <a:pt x="65252" y="42575"/>
                    <a:pt x="57095" y="44857"/>
                    <a:pt x="48849" y="44857"/>
                  </a:cubicBezTo>
                  <a:cubicBezTo>
                    <a:pt x="43144" y="44857"/>
                    <a:pt x="37395" y="43765"/>
                    <a:pt x="32506" y="41504"/>
                  </a:cubicBezTo>
                  <a:lnTo>
                    <a:pt x="11579" y="31828"/>
                  </a:lnTo>
                  <a:cubicBezTo>
                    <a:pt x="4838" y="28709"/>
                    <a:pt x="962" y="23970"/>
                    <a:pt x="949" y="18824"/>
                  </a:cubicBezTo>
                  <a:lnTo>
                    <a:pt x="903" y="450"/>
                  </a:lnTo>
                  <a:cubicBezTo>
                    <a:pt x="903" y="203"/>
                    <a:pt x="701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39"/>
            <p:cNvSpPr/>
            <p:nvPr/>
          </p:nvSpPr>
          <p:spPr>
            <a:xfrm>
              <a:off x="5187871" y="4043670"/>
              <a:ext cx="263442" cy="309519"/>
            </a:xfrm>
            <a:custGeom>
              <a:rect b="b" l="l" r="r" t="t"/>
              <a:pathLst>
                <a:path extrusionOk="0" h="16431" w="13985">
                  <a:moveTo>
                    <a:pt x="1786" y="1"/>
                  </a:moveTo>
                  <a:cubicBezTo>
                    <a:pt x="1141" y="1"/>
                    <a:pt x="151" y="4644"/>
                    <a:pt x="70" y="6432"/>
                  </a:cubicBezTo>
                  <a:lnTo>
                    <a:pt x="70" y="6453"/>
                  </a:lnTo>
                  <a:cubicBezTo>
                    <a:pt x="29" y="6699"/>
                    <a:pt x="0" y="6955"/>
                    <a:pt x="2" y="7231"/>
                  </a:cubicBezTo>
                  <a:cubicBezTo>
                    <a:pt x="12" y="10600"/>
                    <a:pt x="3144" y="13436"/>
                    <a:pt x="7003" y="15222"/>
                  </a:cubicBezTo>
                  <a:cubicBezTo>
                    <a:pt x="8651" y="15983"/>
                    <a:pt x="10165" y="16430"/>
                    <a:pt x="11358" y="16430"/>
                  </a:cubicBezTo>
                  <a:cubicBezTo>
                    <a:pt x="12960" y="16430"/>
                    <a:pt x="13984" y="15625"/>
                    <a:pt x="13979" y="13696"/>
                  </a:cubicBezTo>
                  <a:cubicBezTo>
                    <a:pt x="13979" y="13419"/>
                    <a:pt x="13949" y="13137"/>
                    <a:pt x="13907" y="12853"/>
                  </a:cubicBezTo>
                  <a:lnTo>
                    <a:pt x="13907" y="12831"/>
                  </a:lnTo>
                  <a:cubicBezTo>
                    <a:pt x="13812" y="10914"/>
                    <a:pt x="12751" y="5124"/>
                    <a:pt x="12108" y="4761"/>
                  </a:cubicBezTo>
                  <a:cubicBezTo>
                    <a:pt x="12101" y="4758"/>
                    <a:pt x="12094" y="4755"/>
                    <a:pt x="12088" y="4751"/>
                  </a:cubicBezTo>
                  <a:cubicBezTo>
                    <a:pt x="12044" y="4730"/>
                    <a:pt x="11990" y="4721"/>
                    <a:pt x="11928" y="4721"/>
                  </a:cubicBezTo>
                  <a:cubicBezTo>
                    <a:pt x="11407" y="4721"/>
                    <a:pt x="10307" y="5387"/>
                    <a:pt x="9486" y="5940"/>
                  </a:cubicBezTo>
                  <a:cubicBezTo>
                    <a:pt x="8705" y="5315"/>
                    <a:pt x="7860" y="4777"/>
                    <a:pt x="6974" y="4367"/>
                  </a:cubicBezTo>
                  <a:cubicBezTo>
                    <a:pt x="6086" y="3957"/>
                    <a:pt x="5242" y="3716"/>
                    <a:pt x="4462" y="3617"/>
                  </a:cubicBezTo>
                  <a:cubicBezTo>
                    <a:pt x="3538" y="2148"/>
                    <a:pt x="2264" y="209"/>
                    <a:pt x="1848" y="16"/>
                  </a:cubicBezTo>
                  <a:cubicBezTo>
                    <a:pt x="1841" y="13"/>
                    <a:pt x="1835" y="10"/>
                    <a:pt x="1831" y="9"/>
                  </a:cubicBezTo>
                  <a:cubicBezTo>
                    <a:pt x="1816" y="4"/>
                    <a:pt x="1801" y="1"/>
                    <a:pt x="17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39"/>
            <p:cNvSpPr/>
            <p:nvPr/>
          </p:nvSpPr>
          <p:spPr>
            <a:xfrm>
              <a:off x="5239298" y="4181805"/>
              <a:ext cx="52255" cy="57096"/>
            </a:xfrm>
            <a:custGeom>
              <a:rect b="b" l="l" r="r" t="t"/>
              <a:pathLst>
                <a:path extrusionOk="0" h="3031" w="2774">
                  <a:moveTo>
                    <a:pt x="799" y="1"/>
                  </a:moveTo>
                  <a:cubicBezTo>
                    <a:pt x="327" y="1"/>
                    <a:pt x="1" y="324"/>
                    <a:pt x="3" y="875"/>
                  </a:cubicBezTo>
                  <a:cubicBezTo>
                    <a:pt x="4" y="1636"/>
                    <a:pt x="626" y="2538"/>
                    <a:pt x="1390" y="2888"/>
                  </a:cubicBezTo>
                  <a:cubicBezTo>
                    <a:pt x="1599" y="2985"/>
                    <a:pt x="1797" y="3031"/>
                    <a:pt x="1975" y="3031"/>
                  </a:cubicBezTo>
                  <a:cubicBezTo>
                    <a:pt x="2447" y="3031"/>
                    <a:pt x="2774" y="2707"/>
                    <a:pt x="2773" y="2155"/>
                  </a:cubicBezTo>
                  <a:cubicBezTo>
                    <a:pt x="2769" y="1399"/>
                    <a:pt x="2148" y="497"/>
                    <a:pt x="1383" y="143"/>
                  </a:cubicBezTo>
                  <a:cubicBezTo>
                    <a:pt x="1174" y="46"/>
                    <a:pt x="97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39"/>
            <p:cNvSpPr/>
            <p:nvPr/>
          </p:nvSpPr>
          <p:spPr>
            <a:xfrm>
              <a:off x="5245928" y="4189077"/>
              <a:ext cx="38956" cy="42592"/>
            </a:xfrm>
            <a:custGeom>
              <a:rect b="b" l="l" r="r" t="t"/>
              <a:pathLst>
                <a:path extrusionOk="0" h="2261" w="2068">
                  <a:moveTo>
                    <a:pt x="596" y="1"/>
                  </a:moveTo>
                  <a:cubicBezTo>
                    <a:pt x="245" y="1"/>
                    <a:pt x="1" y="242"/>
                    <a:pt x="3" y="653"/>
                  </a:cubicBezTo>
                  <a:cubicBezTo>
                    <a:pt x="5" y="1218"/>
                    <a:pt x="468" y="1892"/>
                    <a:pt x="1037" y="2155"/>
                  </a:cubicBezTo>
                  <a:cubicBezTo>
                    <a:pt x="1192" y="2227"/>
                    <a:pt x="1340" y="2261"/>
                    <a:pt x="1472" y="2261"/>
                  </a:cubicBezTo>
                  <a:cubicBezTo>
                    <a:pt x="1824" y="2261"/>
                    <a:pt x="2068" y="2019"/>
                    <a:pt x="2066" y="1607"/>
                  </a:cubicBezTo>
                  <a:cubicBezTo>
                    <a:pt x="2064" y="1042"/>
                    <a:pt x="1601" y="370"/>
                    <a:pt x="1031" y="106"/>
                  </a:cubicBezTo>
                  <a:cubicBezTo>
                    <a:pt x="876" y="35"/>
                    <a:pt x="728" y="1"/>
                    <a:pt x="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39"/>
            <p:cNvSpPr/>
            <p:nvPr/>
          </p:nvSpPr>
          <p:spPr>
            <a:xfrm>
              <a:off x="5347463" y="4231838"/>
              <a:ext cx="52236" cy="57153"/>
            </a:xfrm>
            <a:custGeom>
              <a:rect b="b" l="l" r="r" t="t"/>
              <a:pathLst>
                <a:path extrusionOk="0" h="3034" w="2773">
                  <a:moveTo>
                    <a:pt x="800" y="1"/>
                  </a:moveTo>
                  <a:cubicBezTo>
                    <a:pt x="327" y="1"/>
                    <a:pt x="1" y="324"/>
                    <a:pt x="2" y="875"/>
                  </a:cubicBezTo>
                  <a:cubicBezTo>
                    <a:pt x="5" y="1636"/>
                    <a:pt x="627" y="2535"/>
                    <a:pt x="1392" y="2891"/>
                  </a:cubicBezTo>
                  <a:cubicBezTo>
                    <a:pt x="1600" y="2988"/>
                    <a:pt x="1797" y="3033"/>
                    <a:pt x="1974" y="3033"/>
                  </a:cubicBezTo>
                  <a:cubicBezTo>
                    <a:pt x="2446" y="3033"/>
                    <a:pt x="2773" y="2709"/>
                    <a:pt x="2772" y="2157"/>
                  </a:cubicBezTo>
                  <a:cubicBezTo>
                    <a:pt x="2770" y="1397"/>
                    <a:pt x="2150" y="497"/>
                    <a:pt x="1385" y="143"/>
                  </a:cubicBezTo>
                  <a:cubicBezTo>
                    <a:pt x="1175" y="46"/>
                    <a:pt x="977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39"/>
            <p:cNvSpPr/>
            <p:nvPr/>
          </p:nvSpPr>
          <p:spPr>
            <a:xfrm>
              <a:off x="5354131" y="4239109"/>
              <a:ext cx="38937" cy="42554"/>
            </a:xfrm>
            <a:custGeom>
              <a:rect b="b" l="l" r="r" t="t"/>
              <a:pathLst>
                <a:path extrusionOk="0" h="2259" w="2067">
                  <a:moveTo>
                    <a:pt x="596" y="1"/>
                  </a:moveTo>
                  <a:cubicBezTo>
                    <a:pt x="244" y="1"/>
                    <a:pt x="0" y="242"/>
                    <a:pt x="1" y="652"/>
                  </a:cubicBezTo>
                  <a:cubicBezTo>
                    <a:pt x="3" y="1216"/>
                    <a:pt x="468" y="1889"/>
                    <a:pt x="1038" y="2153"/>
                  </a:cubicBezTo>
                  <a:cubicBezTo>
                    <a:pt x="1192" y="2225"/>
                    <a:pt x="1339" y="2259"/>
                    <a:pt x="1471" y="2259"/>
                  </a:cubicBezTo>
                  <a:cubicBezTo>
                    <a:pt x="1822" y="2259"/>
                    <a:pt x="2067" y="2017"/>
                    <a:pt x="2066" y="1606"/>
                  </a:cubicBezTo>
                  <a:cubicBezTo>
                    <a:pt x="2064" y="1042"/>
                    <a:pt x="1601" y="370"/>
                    <a:pt x="1032" y="106"/>
                  </a:cubicBezTo>
                  <a:cubicBezTo>
                    <a:pt x="876" y="35"/>
                    <a:pt x="729" y="1"/>
                    <a:pt x="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39"/>
            <p:cNvSpPr/>
            <p:nvPr/>
          </p:nvSpPr>
          <p:spPr>
            <a:xfrm>
              <a:off x="5301235" y="4284376"/>
              <a:ext cx="36884" cy="24206"/>
            </a:xfrm>
            <a:custGeom>
              <a:rect b="b" l="l" r="r" t="t"/>
              <a:pathLst>
                <a:path extrusionOk="0" h="1285" w="1958">
                  <a:moveTo>
                    <a:pt x="896" y="1"/>
                  </a:moveTo>
                  <a:cubicBezTo>
                    <a:pt x="886" y="1"/>
                    <a:pt x="876" y="2"/>
                    <a:pt x="866" y="4"/>
                  </a:cubicBezTo>
                  <a:cubicBezTo>
                    <a:pt x="721" y="42"/>
                    <a:pt x="568" y="62"/>
                    <a:pt x="428" y="112"/>
                  </a:cubicBezTo>
                  <a:cubicBezTo>
                    <a:pt x="288" y="160"/>
                    <a:pt x="149" y="212"/>
                    <a:pt x="23" y="291"/>
                  </a:cubicBezTo>
                  <a:cubicBezTo>
                    <a:pt x="6" y="302"/>
                    <a:pt x="0" y="326"/>
                    <a:pt x="6" y="355"/>
                  </a:cubicBezTo>
                  <a:cubicBezTo>
                    <a:pt x="16" y="393"/>
                    <a:pt x="48" y="429"/>
                    <a:pt x="80" y="443"/>
                  </a:cubicBezTo>
                  <a:cubicBezTo>
                    <a:pt x="87" y="446"/>
                    <a:pt x="94" y="449"/>
                    <a:pt x="100" y="450"/>
                  </a:cubicBezTo>
                  <a:cubicBezTo>
                    <a:pt x="246" y="474"/>
                    <a:pt x="382" y="480"/>
                    <a:pt x="515" y="480"/>
                  </a:cubicBezTo>
                  <a:cubicBezTo>
                    <a:pt x="546" y="480"/>
                    <a:pt x="576" y="480"/>
                    <a:pt x="607" y="479"/>
                  </a:cubicBezTo>
                  <a:cubicBezTo>
                    <a:pt x="612" y="479"/>
                    <a:pt x="617" y="479"/>
                    <a:pt x="623" y="479"/>
                  </a:cubicBezTo>
                  <a:cubicBezTo>
                    <a:pt x="745" y="479"/>
                    <a:pt x="857" y="464"/>
                    <a:pt x="972" y="450"/>
                  </a:cubicBezTo>
                  <a:cubicBezTo>
                    <a:pt x="1090" y="576"/>
                    <a:pt x="1210" y="703"/>
                    <a:pt x="1333" y="823"/>
                  </a:cubicBezTo>
                  <a:cubicBezTo>
                    <a:pt x="1496" y="977"/>
                    <a:pt x="1659" y="1129"/>
                    <a:pt x="1839" y="1261"/>
                  </a:cubicBezTo>
                  <a:cubicBezTo>
                    <a:pt x="1846" y="1267"/>
                    <a:pt x="1855" y="1273"/>
                    <a:pt x="1862" y="1276"/>
                  </a:cubicBezTo>
                  <a:cubicBezTo>
                    <a:pt x="1875" y="1282"/>
                    <a:pt x="1889" y="1285"/>
                    <a:pt x="1901" y="1285"/>
                  </a:cubicBezTo>
                  <a:cubicBezTo>
                    <a:pt x="1908" y="1285"/>
                    <a:pt x="1914" y="1284"/>
                    <a:pt x="1920" y="1282"/>
                  </a:cubicBezTo>
                  <a:cubicBezTo>
                    <a:pt x="1956" y="1266"/>
                    <a:pt x="1958" y="1212"/>
                    <a:pt x="1927" y="1162"/>
                  </a:cubicBezTo>
                  <a:cubicBezTo>
                    <a:pt x="1803" y="966"/>
                    <a:pt x="1662" y="787"/>
                    <a:pt x="1522" y="610"/>
                  </a:cubicBezTo>
                  <a:cubicBezTo>
                    <a:pt x="1377" y="436"/>
                    <a:pt x="1227" y="267"/>
                    <a:pt x="1076" y="101"/>
                  </a:cubicBezTo>
                  <a:lnTo>
                    <a:pt x="1067" y="91"/>
                  </a:lnTo>
                  <a:cubicBezTo>
                    <a:pt x="1041" y="61"/>
                    <a:pt x="1006" y="35"/>
                    <a:pt x="973" y="19"/>
                  </a:cubicBezTo>
                  <a:cubicBezTo>
                    <a:pt x="948" y="7"/>
                    <a:pt x="921" y="1"/>
                    <a:pt x="8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39"/>
            <p:cNvSpPr/>
            <p:nvPr/>
          </p:nvSpPr>
          <p:spPr>
            <a:xfrm>
              <a:off x="5306830" y="4262844"/>
              <a:ext cx="25525" cy="18951"/>
            </a:xfrm>
            <a:custGeom>
              <a:rect b="b" l="l" r="r" t="t"/>
              <a:pathLst>
                <a:path extrusionOk="0" h="1006" w="1355">
                  <a:moveTo>
                    <a:pt x="130" y="0"/>
                  </a:moveTo>
                  <a:cubicBezTo>
                    <a:pt x="49" y="0"/>
                    <a:pt x="1" y="34"/>
                    <a:pt x="1" y="115"/>
                  </a:cubicBezTo>
                  <a:cubicBezTo>
                    <a:pt x="1" y="323"/>
                    <a:pt x="307" y="759"/>
                    <a:pt x="679" y="932"/>
                  </a:cubicBezTo>
                  <a:cubicBezTo>
                    <a:pt x="791" y="984"/>
                    <a:pt x="896" y="1005"/>
                    <a:pt x="989" y="1005"/>
                  </a:cubicBezTo>
                  <a:cubicBezTo>
                    <a:pt x="1206" y="1005"/>
                    <a:pt x="1354" y="885"/>
                    <a:pt x="1353" y="742"/>
                  </a:cubicBezTo>
                  <a:cubicBezTo>
                    <a:pt x="1353" y="534"/>
                    <a:pt x="1051" y="355"/>
                    <a:pt x="678" y="182"/>
                  </a:cubicBezTo>
                  <a:cubicBezTo>
                    <a:pt x="452" y="77"/>
                    <a:pt x="253" y="0"/>
                    <a:pt x="1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39"/>
            <p:cNvSpPr/>
            <p:nvPr/>
          </p:nvSpPr>
          <p:spPr>
            <a:xfrm>
              <a:off x="4849060" y="3374185"/>
              <a:ext cx="1566244" cy="817227"/>
            </a:xfrm>
            <a:custGeom>
              <a:rect b="b" l="l" r="r" t="t"/>
              <a:pathLst>
                <a:path extrusionOk="0" h="43383" w="83145">
                  <a:moveTo>
                    <a:pt x="31208" y="1245"/>
                  </a:moveTo>
                  <a:cubicBezTo>
                    <a:pt x="36551" y="1245"/>
                    <a:pt x="41932" y="2267"/>
                    <a:pt x="46508" y="4384"/>
                  </a:cubicBezTo>
                  <a:lnTo>
                    <a:pt x="67436" y="14061"/>
                  </a:lnTo>
                  <a:cubicBezTo>
                    <a:pt x="78642" y="19242"/>
                    <a:pt x="80851" y="29052"/>
                    <a:pt x="72358" y="35930"/>
                  </a:cubicBezTo>
                  <a:cubicBezTo>
                    <a:pt x="67335" y="39997"/>
                    <a:pt x="59674" y="42141"/>
                    <a:pt x="51935" y="42141"/>
                  </a:cubicBezTo>
                  <a:cubicBezTo>
                    <a:pt x="46592" y="42141"/>
                    <a:pt x="41211" y="41119"/>
                    <a:pt x="36635" y="39003"/>
                  </a:cubicBezTo>
                  <a:lnTo>
                    <a:pt x="15709" y="29326"/>
                  </a:lnTo>
                  <a:cubicBezTo>
                    <a:pt x="4503" y="24144"/>
                    <a:pt x="2296" y="14334"/>
                    <a:pt x="10788" y="7457"/>
                  </a:cubicBezTo>
                  <a:cubicBezTo>
                    <a:pt x="15810" y="3389"/>
                    <a:pt x="23470" y="1245"/>
                    <a:pt x="31208" y="1245"/>
                  </a:cubicBezTo>
                  <a:close/>
                  <a:moveTo>
                    <a:pt x="31217" y="1"/>
                  </a:moveTo>
                  <a:cubicBezTo>
                    <a:pt x="22862" y="1"/>
                    <a:pt x="14593" y="2315"/>
                    <a:pt x="9169" y="6706"/>
                  </a:cubicBezTo>
                  <a:cubicBezTo>
                    <a:pt x="0" y="14132"/>
                    <a:pt x="2386" y="24723"/>
                    <a:pt x="14483" y="30318"/>
                  </a:cubicBezTo>
                  <a:lnTo>
                    <a:pt x="35409" y="39995"/>
                  </a:lnTo>
                  <a:cubicBezTo>
                    <a:pt x="40350" y="42280"/>
                    <a:pt x="46160" y="43383"/>
                    <a:pt x="51930" y="43383"/>
                  </a:cubicBezTo>
                  <a:cubicBezTo>
                    <a:pt x="60284" y="43383"/>
                    <a:pt x="68554" y="41069"/>
                    <a:pt x="73977" y="36678"/>
                  </a:cubicBezTo>
                  <a:cubicBezTo>
                    <a:pt x="83144" y="29252"/>
                    <a:pt x="80761" y="18660"/>
                    <a:pt x="68663" y="13066"/>
                  </a:cubicBezTo>
                  <a:lnTo>
                    <a:pt x="47735" y="3389"/>
                  </a:lnTo>
                  <a:cubicBezTo>
                    <a:pt x="42794" y="1104"/>
                    <a:pt x="36985" y="1"/>
                    <a:pt x="312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39"/>
            <p:cNvSpPr/>
            <p:nvPr/>
          </p:nvSpPr>
          <p:spPr>
            <a:xfrm>
              <a:off x="4899771" y="3365821"/>
              <a:ext cx="1464823" cy="833974"/>
            </a:xfrm>
            <a:custGeom>
              <a:rect b="b" l="l" r="r" t="t"/>
              <a:pathLst>
                <a:path extrusionOk="0" h="44272" w="77761">
                  <a:moveTo>
                    <a:pt x="28512" y="890"/>
                  </a:moveTo>
                  <a:cubicBezTo>
                    <a:pt x="34217" y="890"/>
                    <a:pt x="39964" y="1982"/>
                    <a:pt x="44854" y="4243"/>
                  </a:cubicBezTo>
                  <a:lnTo>
                    <a:pt x="65781" y="13920"/>
                  </a:lnTo>
                  <a:cubicBezTo>
                    <a:pt x="71908" y="16754"/>
                    <a:pt x="75755" y="21053"/>
                    <a:pt x="76335" y="25715"/>
                  </a:cubicBezTo>
                  <a:cubicBezTo>
                    <a:pt x="76826" y="29662"/>
                    <a:pt x="74931" y="33586"/>
                    <a:pt x="71002" y="36769"/>
                  </a:cubicBezTo>
                  <a:cubicBezTo>
                    <a:pt x="65654" y="41101"/>
                    <a:pt x="57498" y="43382"/>
                    <a:pt x="49250" y="43382"/>
                  </a:cubicBezTo>
                  <a:cubicBezTo>
                    <a:pt x="43546" y="43382"/>
                    <a:pt x="37797" y="42291"/>
                    <a:pt x="32908" y="40030"/>
                  </a:cubicBezTo>
                  <a:lnTo>
                    <a:pt x="11980" y="30353"/>
                  </a:lnTo>
                  <a:cubicBezTo>
                    <a:pt x="5854" y="27519"/>
                    <a:pt x="2007" y="23219"/>
                    <a:pt x="1428" y="18558"/>
                  </a:cubicBezTo>
                  <a:cubicBezTo>
                    <a:pt x="937" y="14612"/>
                    <a:pt x="2833" y="10685"/>
                    <a:pt x="6762" y="7503"/>
                  </a:cubicBezTo>
                  <a:cubicBezTo>
                    <a:pt x="12110" y="3172"/>
                    <a:pt x="20266" y="890"/>
                    <a:pt x="28512" y="890"/>
                  </a:cubicBezTo>
                  <a:close/>
                  <a:moveTo>
                    <a:pt x="28537" y="1"/>
                  </a:moveTo>
                  <a:cubicBezTo>
                    <a:pt x="20074" y="1"/>
                    <a:pt x="11692" y="2349"/>
                    <a:pt x="6193" y="6801"/>
                  </a:cubicBezTo>
                  <a:cubicBezTo>
                    <a:pt x="2011" y="10187"/>
                    <a:pt x="1" y="14402"/>
                    <a:pt x="532" y="18669"/>
                  </a:cubicBezTo>
                  <a:cubicBezTo>
                    <a:pt x="1151" y="23648"/>
                    <a:pt x="5186" y="28205"/>
                    <a:pt x="11602" y="31171"/>
                  </a:cubicBezTo>
                  <a:lnTo>
                    <a:pt x="32528" y="40849"/>
                  </a:lnTo>
                  <a:cubicBezTo>
                    <a:pt x="37521" y="43157"/>
                    <a:pt x="43391" y="44271"/>
                    <a:pt x="49224" y="44271"/>
                  </a:cubicBezTo>
                  <a:cubicBezTo>
                    <a:pt x="57687" y="44271"/>
                    <a:pt x="66072" y="41924"/>
                    <a:pt x="71569" y="37471"/>
                  </a:cubicBezTo>
                  <a:cubicBezTo>
                    <a:pt x="75751" y="34084"/>
                    <a:pt x="77760" y="29871"/>
                    <a:pt x="77230" y="25604"/>
                  </a:cubicBezTo>
                  <a:cubicBezTo>
                    <a:pt x="76611" y="20625"/>
                    <a:pt x="72577" y="16068"/>
                    <a:pt x="66160" y="13102"/>
                  </a:cubicBezTo>
                  <a:lnTo>
                    <a:pt x="45232" y="3425"/>
                  </a:lnTo>
                  <a:cubicBezTo>
                    <a:pt x="40240" y="1116"/>
                    <a:pt x="34369" y="1"/>
                    <a:pt x="28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39"/>
            <p:cNvSpPr/>
            <p:nvPr/>
          </p:nvSpPr>
          <p:spPr>
            <a:xfrm>
              <a:off x="4940799" y="3391365"/>
              <a:ext cx="1382748" cy="782943"/>
            </a:xfrm>
            <a:custGeom>
              <a:rect b="b" l="l" r="r" t="t"/>
              <a:pathLst>
                <a:path extrusionOk="0" h="41563" w="73404">
                  <a:moveTo>
                    <a:pt x="26329" y="667"/>
                  </a:moveTo>
                  <a:cubicBezTo>
                    <a:pt x="31625" y="667"/>
                    <a:pt x="36960" y="1680"/>
                    <a:pt x="41498" y="3779"/>
                  </a:cubicBezTo>
                  <a:lnTo>
                    <a:pt x="62425" y="13456"/>
                  </a:lnTo>
                  <a:cubicBezTo>
                    <a:pt x="68126" y="16092"/>
                    <a:pt x="71705" y="20096"/>
                    <a:pt x="72246" y="24443"/>
                  </a:cubicBezTo>
                  <a:cubicBezTo>
                    <a:pt x="72704" y="28125"/>
                    <a:pt x="70940" y="31786"/>
                    <a:pt x="67276" y="34752"/>
                  </a:cubicBezTo>
                  <a:cubicBezTo>
                    <a:pt x="62310" y="38775"/>
                    <a:pt x="54735" y="40894"/>
                    <a:pt x="47077" y="40894"/>
                  </a:cubicBezTo>
                  <a:cubicBezTo>
                    <a:pt x="41782" y="40894"/>
                    <a:pt x="36447" y="39881"/>
                    <a:pt x="31909" y="37782"/>
                  </a:cubicBezTo>
                  <a:lnTo>
                    <a:pt x="10980" y="28105"/>
                  </a:lnTo>
                  <a:cubicBezTo>
                    <a:pt x="5281" y="25469"/>
                    <a:pt x="1703" y="21465"/>
                    <a:pt x="1161" y="17119"/>
                  </a:cubicBezTo>
                  <a:cubicBezTo>
                    <a:pt x="702" y="13435"/>
                    <a:pt x="2468" y="9773"/>
                    <a:pt x="6130" y="6806"/>
                  </a:cubicBezTo>
                  <a:cubicBezTo>
                    <a:pt x="11098" y="2785"/>
                    <a:pt x="18671" y="667"/>
                    <a:pt x="26329" y="667"/>
                  </a:cubicBezTo>
                  <a:close/>
                  <a:moveTo>
                    <a:pt x="26347" y="0"/>
                  </a:moveTo>
                  <a:cubicBezTo>
                    <a:pt x="18527" y="0"/>
                    <a:pt x="10784" y="2169"/>
                    <a:pt x="5704" y="6282"/>
                  </a:cubicBezTo>
                  <a:cubicBezTo>
                    <a:pt x="1854" y="9402"/>
                    <a:pt x="1" y="13279"/>
                    <a:pt x="490" y="17204"/>
                  </a:cubicBezTo>
                  <a:cubicBezTo>
                    <a:pt x="1060" y="21787"/>
                    <a:pt x="4780" y="25986"/>
                    <a:pt x="10697" y="28721"/>
                  </a:cubicBezTo>
                  <a:lnTo>
                    <a:pt x="31625" y="38397"/>
                  </a:lnTo>
                  <a:cubicBezTo>
                    <a:pt x="36240" y="40532"/>
                    <a:pt x="41666" y="41563"/>
                    <a:pt x="47057" y="41563"/>
                  </a:cubicBezTo>
                  <a:cubicBezTo>
                    <a:pt x="54877" y="41561"/>
                    <a:pt x="62621" y="39392"/>
                    <a:pt x="67701" y="35279"/>
                  </a:cubicBezTo>
                  <a:cubicBezTo>
                    <a:pt x="71552" y="32161"/>
                    <a:pt x="73404" y="28284"/>
                    <a:pt x="72916" y="24359"/>
                  </a:cubicBezTo>
                  <a:cubicBezTo>
                    <a:pt x="72346" y="19776"/>
                    <a:pt x="68625" y="15578"/>
                    <a:pt x="62708" y="12843"/>
                  </a:cubicBezTo>
                  <a:lnTo>
                    <a:pt x="41781" y="3166"/>
                  </a:lnTo>
                  <a:cubicBezTo>
                    <a:pt x="37165" y="1031"/>
                    <a:pt x="31738" y="0"/>
                    <a:pt x="26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39"/>
            <p:cNvSpPr/>
            <p:nvPr/>
          </p:nvSpPr>
          <p:spPr>
            <a:xfrm>
              <a:off x="5312651" y="3586522"/>
              <a:ext cx="507671" cy="511080"/>
            </a:xfrm>
            <a:custGeom>
              <a:rect b="b" l="l" r="r" t="t"/>
              <a:pathLst>
                <a:path extrusionOk="0" h="27131" w="26950">
                  <a:moveTo>
                    <a:pt x="26949" y="0"/>
                  </a:moveTo>
                  <a:lnTo>
                    <a:pt x="26064" y="718"/>
                  </a:lnTo>
                  <a:lnTo>
                    <a:pt x="25803" y="933"/>
                  </a:lnTo>
                  <a:lnTo>
                    <a:pt x="25299" y="1347"/>
                  </a:lnTo>
                  <a:lnTo>
                    <a:pt x="24953" y="1633"/>
                  </a:lnTo>
                  <a:lnTo>
                    <a:pt x="24938" y="1643"/>
                  </a:lnTo>
                  <a:lnTo>
                    <a:pt x="24677" y="1858"/>
                  </a:lnTo>
                  <a:lnTo>
                    <a:pt x="24306" y="2164"/>
                  </a:lnTo>
                  <a:lnTo>
                    <a:pt x="23984" y="2430"/>
                  </a:lnTo>
                  <a:lnTo>
                    <a:pt x="23974" y="2438"/>
                  </a:lnTo>
                  <a:lnTo>
                    <a:pt x="23667" y="2694"/>
                  </a:lnTo>
                  <a:lnTo>
                    <a:pt x="23638" y="2717"/>
                  </a:lnTo>
                  <a:lnTo>
                    <a:pt x="23144" y="3124"/>
                  </a:lnTo>
                  <a:lnTo>
                    <a:pt x="22812" y="3397"/>
                  </a:lnTo>
                  <a:lnTo>
                    <a:pt x="22490" y="3662"/>
                  </a:lnTo>
                  <a:lnTo>
                    <a:pt x="21729" y="4289"/>
                  </a:lnTo>
                  <a:lnTo>
                    <a:pt x="21465" y="4505"/>
                  </a:lnTo>
                  <a:lnTo>
                    <a:pt x="21200" y="4723"/>
                  </a:lnTo>
                  <a:lnTo>
                    <a:pt x="20772" y="5075"/>
                  </a:lnTo>
                  <a:lnTo>
                    <a:pt x="20510" y="5292"/>
                  </a:lnTo>
                  <a:lnTo>
                    <a:pt x="20247" y="5506"/>
                  </a:lnTo>
                  <a:lnTo>
                    <a:pt x="19906" y="5787"/>
                  </a:lnTo>
                  <a:lnTo>
                    <a:pt x="19645" y="6002"/>
                  </a:lnTo>
                  <a:lnTo>
                    <a:pt x="18804" y="6694"/>
                  </a:lnTo>
                  <a:lnTo>
                    <a:pt x="18443" y="6990"/>
                  </a:lnTo>
                  <a:lnTo>
                    <a:pt x="18180" y="7206"/>
                  </a:lnTo>
                  <a:lnTo>
                    <a:pt x="17747" y="7563"/>
                  </a:lnTo>
                  <a:lnTo>
                    <a:pt x="17721" y="7583"/>
                  </a:lnTo>
                  <a:lnTo>
                    <a:pt x="17617" y="7669"/>
                  </a:lnTo>
                  <a:lnTo>
                    <a:pt x="17395" y="7854"/>
                  </a:lnTo>
                  <a:lnTo>
                    <a:pt x="17393" y="7854"/>
                  </a:lnTo>
                  <a:lnTo>
                    <a:pt x="17301" y="7931"/>
                  </a:lnTo>
                  <a:lnTo>
                    <a:pt x="17301" y="7934"/>
                  </a:lnTo>
                  <a:lnTo>
                    <a:pt x="17151" y="8053"/>
                  </a:lnTo>
                  <a:lnTo>
                    <a:pt x="16969" y="8203"/>
                  </a:lnTo>
                  <a:lnTo>
                    <a:pt x="16709" y="8417"/>
                  </a:lnTo>
                  <a:lnTo>
                    <a:pt x="15787" y="9176"/>
                  </a:lnTo>
                  <a:lnTo>
                    <a:pt x="15504" y="9409"/>
                  </a:lnTo>
                  <a:lnTo>
                    <a:pt x="15222" y="9641"/>
                  </a:lnTo>
                  <a:lnTo>
                    <a:pt x="13748" y="10857"/>
                  </a:lnTo>
                  <a:lnTo>
                    <a:pt x="13247" y="11265"/>
                  </a:lnTo>
                  <a:lnTo>
                    <a:pt x="11479" y="12720"/>
                  </a:lnTo>
                  <a:lnTo>
                    <a:pt x="11390" y="12797"/>
                  </a:lnTo>
                  <a:lnTo>
                    <a:pt x="11141" y="13002"/>
                  </a:lnTo>
                  <a:lnTo>
                    <a:pt x="11050" y="13075"/>
                  </a:lnTo>
                  <a:lnTo>
                    <a:pt x="10752" y="13322"/>
                  </a:lnTo>
                  <a:lnTo>
                    <a:pt x="10749" y="13325"/>
                  </a:lnTo>
                  <a:lnTo>
                    <a:pt x="10717" y="13352"/>
                  </a:lnTo>
                  <a:lnTo>
                    <a:pt x="10365" y="13643"/>
                  </a:lnTo>
                  <a:lnTo>
                    <a:pt x="9555" y="14308"/>
                  </a:lnTo>
                  <a:lnTo>
                    <a:pt x="8891" y="14855"/>
                  </a:lnTo>
                  <a:lnTo>
                    <a:pt x="8432" y="15232"/>
                  </a:lnTo>
                  <a:lnTo>
                    <a:pt x="8100" y="15505"/>
                  </a:lnTo>
                  <a:lnTo>
                    <a:pt x="7258" y="16198"/>
                  </a:lnTo>
                  <a:lnTo>
                    <a:pt x="5689" y="17488"/>
                  </a:lnTo>
                  <a:lnTo>
                    <a:pt x="5022" y="18038"/>
                  </a:lnTo>
                  <a:lnTo>
                    <a:pt x="4660" y="18335"/>
                  </a:lnTo>
                  <a:lnTo>
                    <a:pt x="3752" y="19082"/>
                  </a:lnTo>
                  <a:lnTo>
                    <a:pt x="3123" y="19600"/>
                  </a:lnTo>
                  <a:lnTo>
                    <a:pt x="2954" y="19738"/>
                  </a:lnTo>
                  <a:lnTo>
                    <a:pt x="2908" y="19777"/>
                  </a:lnTo>
                  <a:lnTo>
                    <a:pt x="2619" y="20016"/>
                  </a:lnTo>
                  <a:lnTo>
                    <a:pt x="2211" y="20352"/>
                  </a:lnTo>
                  <a:cubicBezTo>
                    <a:pt x="2208" y="20356"/>
                    <a:pt x="2206" y="20358"/>
                    <a:pt x="2200" y="20362"/>
                  </a:cubicBezTo>
                  <a:lnTo>
                    <a:pt x="1968" y="20553"/>
                  </a:lnTo>
                  <a:lnTo>
                    <a:pt x="1780" y="20708"/>
                  </a:lnTo>
                  <a:lnTo>
                    <a:pt x="1379" y="21036"/>
                  </a:lnTo>
                  <a:lnTo>
                    <a:pt x="750" y="21554"/>
                  </a:lnTo>
                  <a:lnTo>
                    <a:pt x="748" y="21554"/>
                  </a:lnTo>
                  <a:lnTo>
                    <a:pt x="1" y="22169"/>
                  </a:lnTo>
                  <a:lnTo>
                    <a:pt x="188" y="22256"/>
                  </a:lnTo>
                  <a:lnTo>
                    <a:pt x="276" y="22296"/>
                  </a:lnTo>
                  <a:lnTo>
                    <a:pt x="591" y="22441"/>
                  </a:lnTo>
                  <a:lnTo>
                    <a:pt x="1284" y="22761"/>
                  </a:lnTo>
                  <a:lnTo>
                    <a:pt x="1913" y="23053"/>
                  </a:lnTo>
                  <a:lnTo>
                    <a:pt x="5841" y="24871"/>
                  </a:lnTo>
                  <a:lnTo>
                    <a:pt x="6283" y="25076"/>
                  </a:lnTo>
                  <a:lnTo>
                    <a:pt x="6727" y="25283"/>
                  </a:lnTo>
                  <a:lnTo>
                    <a:pt x="8328" y="26022"/>
                  </a:lnTo>
                  <a:lnTo>
                    <a:pt x="8693" y="26192"/>
                  </a:lnTo>
                  <a:lnTo>
                    <a:pt x="9058" y="26360"/>
                  </a:lnTo>
                  <a:lnTo>
                    <a:pt x="9069" y="26365"/>
                  </a:lnTo>
                  <a:lnTo>
                    <a:pt x="9411" y="26521"/>
                  </a:lnTo>
                  <a:lnTo>
                    <a:pt x="9695" y="26654"/>
                  </a:lnTo>
                  <a:lnTo>
                    <a:pt x="10137" y="26859"/>
                  </a:lnTo>
                  <a:lnTo>
                    <a:pt x="10724" y="27131"/>
                  </a:lnTo>
                  <a:lnTo>
                    <a:pt x="12068" y="26023"/>
                  </a:lnTo>
                  <a:lnTo>
                    <a:pt x="12153" y="25954"/>
                  </a:lnTo>
                  <a:lnTo>
                    <a:pt x="12344" y="25798"/>
                  </a:lnTo>
                  <a:lnTo>
                    <a:pt x="12363" y="25782"/>
                  </a:lnTo>
                  <a:lnTo>
                    <a:pt x="12451" y="25710"/>
                  </a:lnTo>
                  <a:lnTo>
                    <a:pt x="12575" y="25608"/>
                  </a:lnTo>
                  <a:lnTo>
                    <a:pt x="12615" y="25574"/>
                  </a:lnTo>
                  <a:lnTo>
                    <a:pt x="12651" y="25546"/>
                  </a:lnTo>
                  <a:lnTo>
                    <a:pt x="12877" y="25359"/>
                  </a:lnTo>
                  <a:lnTo>
                    <a:pt x="12962" y="25292"/>
                  </a:lnTo>
                  <a:lnTo>
                    <a:pt x="13181" y="25110"/>
                  </a:lnTo>
                  <a:lnTo>
                    <a:pt x="14153" y="24311"/>
                  </a:lnTo>
                  <a:lnTo>
                    <a:pt x="14516" y="24013"/>
                  </a:lnTo>
                  <a:lnTo>
                    <a:pt x="14780" y="23796"/>
                  </a:lnTo>
                  <a:lnTo>
                    <a:pt x="15045" y="23577"/>
                  </a:lnTo>
                  <a:lnTo>
                    <a:pt x="15136" y="23503"/>
                  </a:lnTo>
                  <a:lnTo>
                    <a:pt x="15268" y="23393"/>
                  </a:lnTo>
                  <a:lnTo>
                    <a:pt x="15841" y="22923"/>
                  </a:lnTo>
                  <a:lnTo>
                    <a:pt x="16286" y="22556"/>
                  </a:lnTo>
                  <a:lnTo>
                    <a:pt x="16598" y="22299"/>
                  </a:lnTo>
                  <a:lnTo>
                    <a:pt x="20400" y="19171"/>
                  </a:lnTo>
                  <a:lnTo>
                    <a:pt x="20736" y="18895"/>
                  </a:lnTo>
                  <a:lnTo>
                    <a:pt x="20930" y="18737"/>
                  </a:lnTo>
                  <a:lnTo>
                    <a:pt x="21240" y="18480"/>
                  </a:lnTo>
                  <a:lnTo>
                    <a:pt x="21552" y="18224"/>
                  </a:lnTo>
                  <a:lnTo>
                    <a:pt x="22063" y="17806"/>
                  </a:lnTo>
                  <a:lnTo>
                    <a:pt x="22173" y="17713"/>
                  </a:lnTo>
                  <a:lnTo>
                    <a:pt x="22434" y="17498"/>
                  </a:lnTo>
                  <a:lnTo>
                    <a:pt x="22463" y="17475"/>
                  </a:lnTo>
                  <a:lnTo>
                    <a:pt x="22697" y="17283"/>
                  </a:lnTo>
                  <a:lnTo>
                    <a:pt x="22780" y="17214"/>
                  </a:lnTo>
                  <a:lnTo>
                    <a:pt x="23255" y="16824"/>
                  </a:lnTo>
                  <a:lnTo>
                    <a:pt x="23348" y="16748"/>
                  </a:lnTo>
                  <a:lnTo>
                    <a:pt x="23563" y="16571"/>
                  </a:lnTo>
                  <a:lnTo>
                    <a:pt x="23837" y="16345"/>
                  </a:lnTo>
                  <a:lnTo>
                    <a:pt x="24527" y="15779"/>
                  </a:lnTo>
                  <a:cubicBezTo>
                    <a:pt x="24534" y="15770"/>
                    <a:pt x="24543" y="15764"/>
                    <a:pt x="24550" y="15759"/>
                  </a:cubicBezTo>
                  <a:cubicBezTo>
                    <a:pt x="24582" y="15731"/>
                    <a:pt x="24612" y="15707"/>
                    <a:pt x="24642" y="15679"/>
                  </a:cubicBezTo>
                  <a:cubicBezTo>
                    <a:pt x="24674" y="15655"/>
                    <a:pt x="24705" y="15629"/>
                    <a:pt x="24736" y="15604"/>
                  </a:cubicBezTo>
                  <a:lnTo>
                    <a:pt x="24739" y="15604"/>
                  </a:lnTo>
                  <a:cubicBezTo>
                    <a:pt x="24742" y="15600"/>
                    <a:pt x="24748" y="15597"/>
                    <a:pt x="24751" y="15594"/>
                  </a:cubicBezTo>
                  <a:lnTo>
                    <a:pt x="25000" y="15389"/>
                  </a:lnTo>
                  <a:lnTo>
                    <a:pt x="25125" y="15287"/>
                  </a:lnTo>
                  <a:lnTo>
                    <a:pt x="25457" y="15014"/>
                  </a:lnTo>
                  <a:lnTo>
                    <a:pt x="25638" y="14864"/>
                  </a:lnTo>
                  <a:cubicBezTo>
                    <a:pt x="25638" y="14862"/>
                    <a:pt x="25638" y="14862"/>
                    <a:pt x="25641" y="14862"/>
                  </a:cubicBezTo>
                  <a:lnTo>
                    <a:pt x="25952" y="14608"/>
                  </a:lnTo>
                  <a:lnTo>
                    <a:pt x="26086" y="14494"/>
                  </a:lnTo>
                  <a:lnTo>
                    <a:pt x="26490" y="14162"/>
                  </a:lnTo>
                  <a:lnTo>
                    <a:pt x="26597" y="14076"/>
                  </a:lnTo>
                  <a:lnTo>
                    <a:pt x="26949" y="13787"/>
                  </a:lnTo>
                  <a:lnTo>
                    <a:pt x="26949" y="0"/>
                  </a:lnTo>
                  <a:close/>
                </a:path>
              </a:pathLst>
            </a:custGeom>
            <a:solidFill>
              <a:srgbClr val="EFE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39"/>
            <p:cNvSpPr/>
            <p:nvPr/>
          </p:nvSpPr>
          <p:spPr>
            <a:xfrm>
              <a:off x="4923393" y="3437234"/>
              <a:ext cx="900979" cy="578405"/>
            </a:xfrm>
            <a:custGeom>
              <a:rect b="b" l="l" r="r" t="t"/>
              <a:pathLst>
                <a:path extrusionOk="0" h="30705" w="47829">
                  <a:moveTo>
                    <a:pt x="22574" y="0"/>
                  </a:moveTo>
                  <a:cubicBezTo>
                    <a:pt x="22558" y="0"/>
                    <a:pt x="22542" y="1"/>
                    <a:pt x="22525" y="2"/>
                  </a:cubicBezTo>
                  <a:cubicBezTo>
                    <a:pt x="21877" y="58"/>
                    <a:pt x="21415" y="891"/>
                    <a:pt x="21404" y="1949"/>
                  </a:cubicBezTo>
                  <a:cubicBezTo>
                    <a:pt x="21033" y="1484"/>
                    <a:pt x="20585" y="1141"/>
                    <a:pt x="20159" y="957"/>
                  </a:cubicBezTo>
                  <a:cubicBezTo>
                    <a:pt x="19948" y="869"/>
                    <a:pt x="19741" y="823"/>
                    <a:pt x="19552" y="823"/>
                  </a:cubicBezTo>
                  <a:cubicBezTo>
                    <a:pt x="19363" y="823"/>
                    <a:pt x="19192" y="869"/>
                    <a:pt x="19054" y="963"/>
                  </a:cubicBezTo>
                  <a:cubicBezTo>
                    <a:pt x="18678" y="1217"/>
                    <a:pt x="18629" y="1777"/>
                    <a:pt x="18844" y="2404"/>
                  </a:cubicBezTo>
                  <a:cubicBezTo>
                    <a:pt x="18668" y="2441"/>
                    <a:pt x="18491" y="2486"/>
                    <a:pt x="18310" y="2545"/>
                  </a:cubicBezTo>
                  <a:cubicBezTo>
                    <a:pt x="18151" y="2599"/>
                    <a:pt x="18001" y="2656"/>
                    <a:pt x="17858" y="2721"/>
                  </a:cubicBezTo>
                  <a:cubicBezTo>
                    <a:pt x="17805" y="1887"/>
                    <a:pt x="17456" y="1256"/>
                    <a:pt x="16919" y="1201"/>
                  </a:cubicBezTo>
                  <a:cubicBezTo>
                    <a:pt x="16893" y="1199"/>
                    <a:pt x="16868" y="1198"/>
                    <a:pt x="16842" y="1198"/>
                  </a:cubicBezTo>
                  <a:cubicBezTo>
                    <a:pt x="16567" y="1198"/>
                    <a:pt x="16288" y="1339"/>
                    <a:pt x="16045" y="1597"/>
                  </a:cubicBezTo>
                  <a:cubicBezTo>
                    <a:pt x="15781" y="1880"/>
                    <a:pt x="15560" y="2288"/>
                    <a:pt x="15426" y="2766"/>
                  </a:cubicBezTo>
                  <a:cubicBezTo>
                    <a:pt x="15360" y="2122"/>
                    <a:pt x="15081" y="1639"/>
                    <a:pt x="14636" y="1562"/>
                  </a:cubicBezTo>
                  <a:cubicBezTo>
                    <a:pt x="14595" y="1555"/>
                    <a:pt x="14553" y="1552"/>
                    <a:pt x="14510" y="1552"/>
                  </a:cubicBezTo>
                  <a:cubicBezTo>
                    <a:pt x="14234" y="1552"/>
                    <a:pt x="13944" y="1696"/>
                    <a:pt x="13681" y="1945"/>
                  </a:cubicBezTo>
                  <a:cubicBezTo>
                    <a:pt x="13378" y="2241"/>
                    <a:pt x="13116" y="2681"/>
                    <a:pt x="12950" y="3192"/>
                  </a:cubicBezTo>
                  <a:cubicBezTo>
                    <a:pt x="12658" y="2747"/>
                    <a:pt x="12282" y="2480"/>
                    <a:pt x="11908" y="2480"/>
                  </a:cubicBezTo>
                  <a:cubicBezTo>
                    <a:pt x="11847" y="2480"/>
                    <a:pt x="11786" y="2487"/>
                    <a:pt x="11725" y="2502"/>
                  </a:cubicBezTo>
                  <a:cubicBezTo>
                    <a:pt x="11075" y="2646"/>
                    <a:pt x="10741" y="3609"/>
                    <a:pt x="10917" y="4673"/>
                  </a:cubicBezTo>
                  <a:cubicBezTo>
                    <a:pt x="10316" y="4146"/>
                    <a:pt x="9602" y="3866"/>
                    <a:pt x="9035" y="3866"/>
                  </a:cubicBezTo>
                  <a:cubicBezTo>
                    <a:pt x="8695" y="3866"/>
                    <a:pt x="8408" y="3967"/>
                    <a:pt x="8229" y="4175"/>
                  </a:cubicBezTo>
                  <a:cubicBezTo>
                    <a:pt x="7911" y="4533"/>
                    <a:pt x="8027" y="5115"/>
                    <a:pt x="8424" y="5683"/>
                  </a:cubicBezTo>
                  <a:cubicBezTo>
                    <a:pt x="8207" y="5796"/>
                    <a:pt x="7986" y="5922"/>
                    <a:pt x="7773" y="6077"/>
                  </a:cubicBezTo>
                  <a:cubicBezTo>
                    <a:pt x="7631" y="6178"/>
                    <a:pt x="7501" y="6284"/>
                    <a:pt x="7384" y="6402"/>
                  </a:cubicBezTo>
                  <a:cubicBezTo>
                    <a:pt x="7233" y="5769"/>
                    <a:pt x="6908" y="5334"/>
                    <a:pt x="6456" y="5321"/>
                  </a:cubicBezTo>
                  <a:cubicBezTo>
                    <a:pt x="6448" y="5321"/>
                    <a:pt x="6439" y="5321"/>
                    <a:pt x="6430" y="5321"/>
                  </a:cubicBezTo>
                  <a:cubicBezTo>
                    <a:pt x="6076" y="5321"/>
                    <a:pt x="5718" y="5579"/>
                    <a:pt x="5452" y="6014"/>
                  </a:cubicBezTo>
                  <a:cubicBezTo>
                    <a:pt x="5314" y="6233"/>
                    <a:pt x="5196" y="6490"/>
                    <a:pt x="5114" y="6779"/>
                  </a:cubicBezTo>
                  <a:cubicBezTo>
                    <a:pt x="5034" y="7071"/>
                    <a:pt x="4990" y="7387"/>
                    <a:pt x="4984" y="7713"/>
                  </a:cubicBezTo>
                  <a:cubicBezTo>
                    <a:pt x="4982" y="7834"/>
                    <a:pt x="4991" y="7950"/>
                    <a:pt x="5001" y="8065"/>
                  </a:cubicBezTo>
                  <a:cubicBezTo>
                    <a:pt x="4883" y="7912"/>
                    <a:pt x="4759" y="7774"/>
                    <a:pt x="4629" y="7647"/>
                  </a:cubicBezTo>
                  <a:lnTo>
                    <a:pt x="4627" y="7645"/>
                  </a:lnTo>
                  <a:cubicBezTo>
                    <a:pt x="4558" y="7574"/>
                    <a:pt x="4484" y="7509"/>
                    <a:pt x="4412" y="7450"/>
                  </a:cubicBezTo>
                  <a:cubicBezTo>
                    <a:pt x="4376" y="7420"/>
                    <a:pt x="4339" y="7391"/>
                    <a:pt x="4301" y="7362"/>
                  </a:cubicBezTo>
                  <a:cubicBezTo>
                    <a:pt x="4272" y="7341"/>
                    <a:pt x="4243" y="7320"/>
                    <a:pt x="4214" y="7300"/>
                  </a:cubicBezTo>
                  <a:cubicBezTo>
                    <a:pt x="4197" y="7290"/>
                    <a:pt x="4181" y="7277"/>
                    <a:pt x="4164" y="7265"/>
                  </a:cubicBezTo>
                  <a:cubicBezTo>
                    <a:pt x="4150" y="7255"/>
                    <a:pt x="4135" y="7247"/>
                    <a:pt x="4122" y="7239"/>
                  </a:cubicBezTo>
                  <a:cubicBezTo>
                    <a:pt x="4103" y="7226"/>
                    <a:pt x="4086" y="7215"/>
                    <a:pt x="4067" y="7205"/>
                  </a:cubicBezTo>
                  <a:cubicBezTo>
                    <a:pt x="4059" y="7199"/>
                    <a:pt x="4051" y="7193"/>
                    <a:pt x="4043" y="7190"/>
                  </a:cubicBezTo>
                  <a:cubicBezTo>
                    <a:pt x="4015" y="7175"/>
                    <a:pt x="3991" y="7160"/>
                    <a:pt x="3963" y="7147"/>
                  </a:cubicBezTo>
                  <a:cubicBezTo>
                    <a:pt x="3952" y="7140"/>
                    <a:pt x="3937" y="7133"/>
                    <a:pt x="3926" y="7127"/>
                  </a:cubicBezTo>
                  <a:cubicBezTo>
                    <a:pt x="3856" y="7219"/>
                    <a:pt x="3790" y="7313"/>
                    <a:pt x="3725" y="7405"/>
                  </a:cubicBezTo>
                  <a:cubicBezTo>
                    <a:pt x="3620" y="7554"/>
                    <a:pt x="3519" y="7706"/>
                    <a:pt x="3422" y="7857"/>
                  </a:cubicBezTo>
                  <a:cubicBezTo>
                    <a:pt x="3317" y="7857"/>
                    <a:pt x="3211" y="7853"/>
                    <a:pt x="3103" y="7841"/>
                  </a:cubicBezTo>
                  <a:lnTo>
                    <a:pt x="3103" y="7841"/>
                  </a:lnTo>
                  <a:cubicBezTo>
                    <a:pt x="3175" y="7899"/>
                    <a:pt x="3247" y="7957"/>
                    <a:pt x="3319" y="8022"/>
                  </a:cubicBezTo>
                  <a:cubicBezTo>
                    <a:pt x="3148" y="8300"/>
                    <a:pt x="2989" y="8579"/>
                    <a:pt x="2845" y="8861"/>
                  </a:cubicBezTo>
                  <a:cubicBezTo>
                    <a:pt x="2783" y="8980"/>
                    <a:pt x="2725" y="9099"/>
                    <a:pt x="2667" y="9220"/>
                  </a:cubicBezTo>
                  <a:cubicBezTo>
                    <a:pt x="2706" y="9279"/>
                    <a:pt x="2746" y="9340"/>
                    <a:pt x="2790" y="9397"/>
                  </a:cubicBezTo>
                  <a:cubicBezTo>
                    <a:pt x="2729" y="9383"/>
                    <a:pt x="2667" y="9369"/>
                    <a:pt x="2606" y="9356"/>
                  </a:cubicBezTo>
                  <a:cubicBezTo>
                    <a:pt x="2557" y="9462"/>
                    <a:pt x="2511" y="9568"/>
                    <a:pt x="2468" y="9675"/>
                  </a:cubicBezTo>
                  <a:cubicBezTo>
                    <a:pt x="1" y="15587"/>
                    <a:pt x="3338" y="22097"/>
                    <a:pt x="11761" y="25993"/>
                  </a:cubicBezTo>
                  <a:lnTo>
                    <a:pt x="18162" y="28954"/>
                  </a:lnTo>
                  <a:lnTo>
                    <a:pt x="20628" y="30094"/>
                  </a:lnTo>
                  <a:cubicBezTo>
                    <a:pt x="20610" y="30123"/>
                    <a:pt x="20594" y="30152"/>
                    <a:pt x="20578" y="30181"/>
                  </a:cubicBezTo>
                  <a:lnTo>
                    <a:pt x="20665" y="30112"/>
                  </a:lnTo>
                  <a:lnTo>
                    <a:pt x="20852" y="30198"/>
                  </a:lnTo>
                  <a:lnTo>
                    <a:pt x="20940" y="30237"/>
                  </a:lnTo>
                  <a:lnTo>
                    <a:pt x="21255" y="30382"/>
                  </a:lnTo>
                  <a:lnTo>
                    <a:pt x="21948" y="30703"/>
                  </a:lnTo>
                  <a:cubicBezTo>
                    <a:pt x="21975" y="30704"/>
                    <a:pt x="22002" y="30704"/>
                    <a:pt x="22029" y="30704"/>
                  </a:cubicBezTo>
                  <a:cubicBezTo>
                    <a:pt x="22717" y="30704"/>
                    <a:pt x="23269" y="30490"/>
                    <a:pt x="23439" y="30094"/>
                  </a:cubicBezTo>
                  <a:cubicBezTo>
                    <a:pt x="23602" y="29715"/>
                    <a:pt x="23380" y="29261"/>
                    <a:pt x="22905" y="28866"/>
                  </a:cubicBezTo>
                  <a:cubicBezTo>
                    <a:pt x="22880" y="28844"/>
                    <a:pt x="22853" y="28823"/>
                    <a:pt x="22825" y="28801"/>
                  </a:cubicBezTo>
                  <a:cubicBezTo>
                    <a:pt x="22945" y="28697"/>
                    <a:pt x="23061" y="28589"/>
                    <a:pt x="23172" y="28467"/>
                  </a:cubicBezTo>
                  <a:cubicBezTo>
                    <a:pt x="23186" y="28452"/>
                    <a:pt x="23201" y="28434"/>
                    <a:pt x="23218" y="28418"/>
                  </a:cubicBezTo>
                  <a:cubicBezTo>
                    <a:pt x="23328" y="28297"/>
                    <a:pt x="23429" y="28173"/>
                    <a:pt x="23518" y="28050"/>
                  </a:cubicBezTo>
                  <a:cubicBezTo>
                    <a:pt x="23606" y="28167"/>
                    <a:pt x="23697" y="28278"/>
                    <a:pt x="23794" y="28374"/>
                  </a:cubicBezTo>
                  <a:cubicBezTo>
                    <a:pt x="23817" y="28397"/>
                    <a:pt x="23840" y="28418"/>
                    <a:pt x="23863" y="28441"/>
                  </a:cubicBezTo>
                  <a:cubicBezTo>
                    <a:pt x="23983" y="28555"/>
                    <a:pt x="24107" y="28651"/>
                    <a:pt x="24234" y="28727"/>
                  </a:cubicBezTo>
                  <a:cubicBezTo>
                    <a:pt x="24257" y="28742"/>
                    <a:pt x="24282" y="28756"/>
                    <a:pt x="24306" y="28769"/>
                  </a:cubicBezTo>
                  <a:cubicBezTo>
                    <a:pt x="24356" y="28795"/>
                    <a:pt x="24405" y="28820"/>
                    <a:pt x="24455" y="28838"/>
                  </a:cubicBezTo>
                  <a:cubicBezTo>
                    <a:pt x="24481" y="28849"/>
                    <a:pt x="24506" y="28857"/>
                    <a:pt x="24529" y="28866"/>
                  </a:cubicBezTo>
                  <a:cubicBezTo>
                    <a:pt x="24579" y="28880"/>
                    <a:pt x="24630" y="28895"/>
                    <a:pt x="24679" y="28903"/>
                  </a:cubicBezTo>
                  <a:cubicBezTo>
                    <a:pt x="24739" y="28914"/>
                    <a:pt x="24800" y="28920"/>
                    <a:pt x="24859" y="28920"/>
                  </a:cubicBezTo>
                  <a:cubicBezTo>
                    <a:pt x="24920" y="28920"/>
                    <a:pt x="24980" y="28914"/>
                    <a:pt x="25038" y="28899"/>
                  </a:cubicBezTo>
                  <a:cubicBezTo>
                    <a:pt x="25076" y="28892"/>
                    <a:pt x="25112" y="28880"/>
                    <a:pt x="25148" y="28866"/>
                  </a:cubicBezTo>
                  <a:cubicBezTo>
                    <a:pt x="25214" y="28841"/>
                    <a:pt x="25277" y="28805"/>
                    <a:pt x="25334" y="28762"/>
                  </a:cubicBezTo>
                  <a:lnTo>
                    <a:pt x="25334" y="28759"/>
                  </a:lnTo>
                  <a:cubicBezTo>
                    <a:pt x="25388" y="28719"/>
                    <a:pt x="25438" y="28668"/>
                    <a:pt x="25484" y="28612"/>
                  </a:cubicBezTo>
                  <a:cubicBezTo>
                    <a:pt x="25507" y="28583"/>
                    <a:pt x="25528" y="28553"/>
                    <a:pt x="25546" y="28521"/>
                  </a:cubicBezTo>
                  <a:cubicBezTo>
                    <a:pt x="25580" y="28473"/>
                    <a:pt x="25607" y="28420"/>
                    <a:pt x="25630" y="28366"/>
                  </a:cubicBezTo>
                  <a:cubicBezTo>
                    <a:pt x="25643" y="28340"/>
                    <a:pt x="25653" y="28314"/>
                    <a:pt x="25662" y="28287"/>
                  </a:cubicBezTo>
                  <a:cubicBezTo>
                    <a:pt x="25675" y="28257"/>
                    <a:pt x="25686" y="28225"/>
                    <a:pt x="25695" y="28193"/>
                  </a:cubicBezTo>
                  <a:cubicBezTo>
                    <a:pt x="25785" y="27893"/>
                    <a:pt x="25799" y="27523"/>
                    <a:pt x="25731" y="27128"/>
                  </a:cubicBezTo>
                  <a:cubicBezTo>
                    <a:pt x="25717" y="27048"/>
                    <a:pt x="25701" y="26969"/>
                    <a:pt x="25681" y="26887"/>
                  </a:cubicBezTo>
                  <a:lnTo>
                    <a:pt x="25681" y="26887"/>
                  </a:lnTo>
                  <a:cubicBezTo>
                    <a:pt x="25712" y="26932"/>
                    <a:pt x="25747" y="26975"/>
                    <a:pt x="25783" y="27017"/>
                  </a:cubicBezTo>
                  <a:cubicBezTo>
                    <a:pt x="25863" y="27113"/>
                    <a:pt x="25949" y="27199"/>
                    <a:pt x="26036" y="27272"/>
                  </a:cubicBezTo>
                  <a:cubicBezTo>
                    <a:pt x="26128" y="27352"/>
                    <a:pt x="26223" y="27415"/>
                    <a:pt x="26319" y="27466"/>
                  </a:cubicBezTo>
                  <a:cubicBezTo>
                    <a:pt x="26471" y="27545"/>
                    <a:pt x="26627" y="27588"/>
                    <a:pt x="26780" y="27588"/>
                  </a:cubicBezTo>
                  <a:cubicBezTo>
                    <a:pt x="26850" y="27588"/>
                    <a:pt x="26919" y="27579"/>
                    <a:pt x="26987" y="27561"/>
                  </a:cubicBezTo>
                  <a:cubicBezTo>
                    <a:pt x="27544" y="27412"/>
                    <a:pt x="27860" y="26679"/>
                    <a:pt x="27801" y="25797"/>
                  </a:cubicBezTo>
                  <a:cubicBezTo>
                    <a:pt x="27794" y="25703"/>
                    <a:pt x="27784" y="25608"/>
                    <a:pt x="27768" y="25511"/>
                  </a:cubicBezTo>
                  <a:lnTo>
                    <a:pt x="27768" y="25511"/>
                  </a:lnTo>
                  <a:cubicBezTo>
                    <a:pt x="27869" y="25567"/>
                    <a:pt x="27969" y="25617"/>
                    <a:pt x="28068" y="25654"/>
                  </a:cubicBezTo>
                  <a:cubicBezTo>
                    <a:pt x="28294" y="25745"/>
                    <a:pt x="28515" y="25794"/>
                    <a:pt x="28715" y="25794"/>
                  </a:cubicBezTo>
                  <a:cubicBezTo>
                    <a:pt x="28909" y="25794"/>
                    <a:pt x="29085" y="25748"/>
                    <a:pt x="29230" y="25653"/>
                  </a:cubicBezTo>
                  <a:cubicBezTo>
                    <a:pt x="29281" y="25618"/>
                    <a:pt x="29326" y="25579"/>
                    <a:pt x="29364" y="25536"/>
                  </a:cubicBezTo>
                  <a:cubicBezTo>
                    <a:pt x="29431" y="25465"/>
                    <a:pt x="29483" y="25380"/>
                    <a:pt x="29519" y="25287"/>
                  </a:cubicBezTo>
                  <a:cubicBezTo>
                    <a:pt x="29519" y="25287"/>
                    <a:pt x="29519" y="25285"/>
                    <a:pt x="29520" y="25283"/>
                  </a:cubicBezTo>
                  <a:cubicBezTo>
                    <a:pt x="29559" y="25182"/>
                    <a:pt x="29584" y="25068"/>
                    <a:pt x="29588" y="24947"/>
                  </a:cubicBezTo>
                  <a:cubicBezTo>
                    <a:pt x="29595" y="24843"/>
                    <a:pt x="29588" y="24727"/>
                    <a:pt x="29569" y="24609"/>
                  </a:cubicBezTo>
                  <a:cubicBezTo>
                    <a:pt x="29513" y="24267"/>
                    <a:pt x="29354" y="23883"/>
                    <a:pt x="29096" y="23509"/>
                  </a:cubicBezTo>
                  <a:lnTo>
                    <a:pt x="29096" y="23509"/>
                  </a:lnTo>
                  <a:cubicBezTo>
                    <a:pt x="29567" y="23657"/>
                    <a:pt x="30039" y="23728"/>
                    <a:pt x="30461" y="23728"/>
                  </a:cubicBezTo>
                  <a:cubicBezTo>
                    <a:pt x="30758" y="23728"/>
                    <a:pt x="31029" y="23693"/>
                    <a:pt x="31258" y="23626"/>
                  </a:cubicBezTo>
                  <a:cubicBezTo>
                    <a:pt x="31375" y="23594"/>
                    <a:pt x="31482" y="23552"/>
                    <a:pt x="31573" y="23502"/>
                  </a:cubicBezTo>
                  <a:cubicBezTo>
                    <a:pt x="31743" y="23411"/>
                    <a:pt x="31869" y="23295"/>
                    <a:pt x="31938" y="23154"/>
                  </a:cubicBezTo>
                  <a:cubicBezTo>
                    <a:pt x="31941" y="23150"/>
                    <a:pt x="31944" y="23144"/>
                    <a:pt x="31945" y="23141"/>
                  </a:cubicBezTo>
                  <a:cubicBezTo>
                    <a:pt x="31995" y="23036"/>
                    <a:pt x="32009" y="22924"/>
                    <a:pt x="31992" y="22810"/>
                  </a:cubicBezTo>
                  <a:cubicBezTo>
                    <a:pt x="31945" y="22499"/>
                    <a:pt x="31667" y="22168"/>
                    <a:pt x="31232" y="21879"/>
                  </a:cubicBezTo>
                  <a:cubicBezTo>
                    <a:pt x="31421" y="21728"/>
                    <a:pt x="31606" y="21563"/>
                    <a:pt x="31779" y="21373"/>
                  </a:cubicBezTo>
                  <a:lnTo>
                    <a:pt x="31781" y="21371"/>
                  </a:lnTo>
                  <a:cubicBezTo>
                    <a:pt x="31869" y="21273"/>
                    <a:pt x="31951" y="21173"/>
                    <a:pt x="32025" y="21075"/>
                  </a:cubicBezTo>
                  <a:lnTo>
                    <a:pt x="32026" y="21075"/>
                  </a:lnTo>
                  <a:lnTo>
                    <a:pt x="32085" y="20993"/>
                  </a:lnTo>
                  <a:cubicBezTo>
                    <a:pt x="32110" y="21029"/>
                    <a:pt x="32133" y="21065"/>
                    <a:pt x="32158" y="21098"/>
                  </a:cubicBezTo>
                  <a:cubicBezTo>
                    <a:pt x="32279" y="21263"/>
                    <a:pt x="32415" y="21403"/>
                    <a:pt x="32557" y="21510"/>
                  </a:cubicBezTo>
                  <a:cubicBezTo>
                    <a:pt x="32763" y="21664"/>
                    <a:pt x="32989" y="21751"/>
                    <a:pt x="33215" y="21751"/>
                  </a:cubicBezTo>
                  <a:cubicBezTo>
                    <a:pt x="33263" y="21751"/>
                    <a:pt x="33312" y="21747"/>
                    <a:pt x="33360" y="21739"/>
                  </a:cubicBezTo>
                  <a:cubicBezTo>
                    <a:pt x="33432" y="21726"/>
                    <a:pt x="33503" y="21705"/>
                    <a:pt x="33569" y="21676"/>
                  </a:cubicBezTo>
                  <a:cubicBezTo>
                    <a:pt x="33707" y="21614"/>
                    <a:pt x="33829" y="21518"/>
                    <a:pt x="33936" y="21397"/>
                  </a:cubicBezTo>
                  <a:cubicBezTo>
                    <a:pt x="34011" y="21309"/>
                    <a:pt x="34080" y="21207"/>
                    <a:pt x="34138" y="21093"/>
                  </a:cubicBezTo>
                  <a:cubicBezTo>
                    <a:pt x="34363" y="20651"/>
                    <a:pt x="34443" y="20033"/>
                    <a:pt x="34313" y="19388"/>
                  </a:cubicBezTo>
                  <a:cubicBezTo>
                    <a:pt x="34291" y="19280"/>
                    <a:pt x="34261" y="19179"/>
                    <a:pt x="34229" y="19078"/>
                  </a:cubicBezTo>
                  <a:lnTo>
                    <a:pt x="34229" y="19078"/>
                  </a:lnTo>
                  <a:cubicBezTo>
                    <a:pt x="34888" y="19590"/>
                    <a:pt x="35647" y="19877"/>
                    <a:pt x="36241" y="19877"/>
                  </a:cubicBezTo>
                  <a:cubicBezTo>
                    <a:pt x="36402" y="19877"/>
                    <a:pt x="36550" y="19856"/>
                    <a:pt x="36682" y="19812"/>
                  </a:cubicBezTo>
                  <a:cubicBezTo>
                    <a:pt x="36791" y="19778"/>
                    <a:pt x="36888" y="19727"/>
                    <a:pt x="36970" y="19658"/>
                  </a:cubicBezTo>
                  <a:lnTo>
                    <a:pt x="36977" y="19651"/>
                  </a:lnTo>
                  <a:cubicBezTo>
                    <a:pt x="37090" y="19557"/>
                    <a:pt x="37162" y="19441"/>
                    <a:pt x="37198" y="19307"/>
                  </a:cubicBezTo>
                  <a:cubicBezTo>
                    <a:pt x="37299" y="18936"/>
                    <a:pt x="37122" y="18441"/>
                    <a:pt x="36716" y="17960"/>
                  </a:cubicBezTo>
                  <a:cubicBezTo>
                    <a:pt x="36644" y="17875"/>
                    <a:pt x="36568" y="17793"/>
                    <a:pt x="36481" y="17709"/>
                  </a:cubicBezTo>
                  <a:lnTo>
                    <a:pt x="36481" y="17709"/>
                  </a:lnTo>
                  <a:cubicBezTo>
                    <a:pt x="36536" y="17719"/>
                    <a:pt x="36589" y="17728"/>
                    <a:pt x="36644" y="17735"/>
                  </a:cubicBezTo>
                  <a:cubicBezTo>
                    <a:pt x="36887" y="17768"/>
                    <a:pt x="37127" y="17784"/>
                    <a:pt x="37354" y="17784"/>
                  </a:cubicBezTo>
                  <a:cubicBezTo>
                    <a:pt x="37412" y="17784"/>
                    <a:pt x="37470" y="17783"/>
                    <a:pt x="37526" y="17781"/>
                  </a:cubicBezTo>
                  <a:cubicBezTo>
                    <a:pt x="37679" y="17777"/>
                    <a:pt x="37823" y="17765"/>
                    <a:pt x="37963" y="17745"/>
                  </a:cubicBezTo>
                  <a:cubicBezTo>
                    <a:pt x="37966" y="17745"/>
                    <a:pt x="37971" y="17745"/>
                    <a:pt x="37972" y="17744"/>
                  </a:cubicBezTo>
                  <a:cubicBezTo>
                    <a:pt x="38090" y="17726"/>
                    <a:pt x="38203" y="17706"/>
                    <a:pt x="38310" y="17679"/>
                  </a:cubicBezTo>
                  <a:cubicBezTo>
                    <a:pt x="38427" y="17651"/>
                    <a:pt x="38535" y="17615"/>
                    <a:pt x="38632" y="17576"/>
                  </a:cubicBezTo>
                  <a:cubicBezTo>
                    <a:pt x="38913" y="17461"/>
                    <a:pt x="39112" y="17302"/>
                    <a:pt x="39187" y="17106"/>
                  </a:cubicBezTo>
                  <a:cubicBezTo>
                    <a:pt x="39280" y="16868"/>
                    <a:pt x="39179" y="16615"/>
                    <a:pt x="38933" y="16380"/>
                  </a:cubicBezTo>
                  <a:cubicBezTo>
                    <a:pt x="38883" y="16329"/>
                    <a:pt x="38827" y="16283"/>
                    <a:pt x="38766" y="16235"/>
                  </a:cubicBezTo>
                  <a:cubicBezTo>
                    <a:pt x="38656" y="16153"/>
                    <a:pt x="38526" y="16071"/>
                    <a:pt x="38379" y="15996"/>
                  </a:cubicBezTo>
                  <a:cubicBezTo>
                    <a:pt x="38404" y="15975"/>
                    <a:pt x="38427" y="15954"/>
                    <a:pt x="38450" y="15932"/>
                  </a:cubicBezTo>
                  <a:cubicBezTo>
                    <a:pt x="38471" y="15915"/>
                    <a:pt x="38492" y="15896"/>
                    <a:pt x="38512" y="15876"/>
                  </a:cubicBezTo>
                  <a:cubicBezTo>
                    <a:pt x="38600" y="15795"/>
                    <a:pt x="38682" y="15710"/>
                    <a:pt x="38766" y="15620"/>
                  </a:cubicBezTo>
                  <a:cubicBezTo>
                    <a:pt x="38788" y="15597"/>
                    <a:pt x="38809" y="15571"/>
                    <a:pt x="38829" y="15548"/>
                  </a:cubicBezTo>
                  <a:cubicBezTo>
                    <a:pt x="38912" y="15453"/>
                    <a:pt x="38985" y="15359"/>
                    <a:pt x="39055" y="15262"/>
                  </a:cubicBezTo>
                  <a:cubicBezTo>
                    <a:pt x="39084" y="15288"/>
                    <a:pt x="39111" y="15311"/>
                    <a:pt x="39137" y="15335"/>
                  </a:cubicBezTo>
                  <a:cubicBezTo>
                    <a:pt x="39202" y="15391"/>
                    <a:pt x="39267" y="15441"/>
                    <a:pt x="39335" y="15490"/>
                  </a:cubicBezTo>
                  <a:cubicBezTo>
                    <a:pt x="39361" y="15511"/>
                    <a:pt x="39390" y="15529"/>
                    <a:pt x="39417" y="15550"/>
                  </a:cubicBezTo>
                  <a:cubicBezTo>
                    <a:pt x="39453" y="15576"/>
                    <a:pt x="39488" y="15597"/>
                    <a:pt x="39524" y="15619"/>
                  </a:cubicBezTo>
                  <a:cubicBezTo>
                    <a:pt x="39558" y="15642"/>
                    <a:pt x="39595" y="15662"/>
                    <a:pt x="39631" y="15681"/>
                  </a:cubicBezTo>
                  <a:cubicBezTo>
                    <a:pt x="39667" y="15700"/>
                    <a:pt x="39700" y="15720"/>
                    <a:pt x="39736" y="15736"/>
                  </a:cubicBezTo>
                  <a:cubicBezTo>
                    <a:pt x="39765" y="15749"/>
                    <a:pt x="39792" y="15763"/>
                    <a:pt x="39821" y="15775"/>
                  </a:cubicBezTo>
                  <a:cubicBezTo>
                    <a:pt x="39828" y="15779"/>
                    <a:pt x="39834" y="15781"/>
                    <a:pt x="39841" y="15785"/>
                  </a:cubicBezTo>
                  <a:lnTo>
                    <a:pt x="39843" y="15785"/>
                  </a:lnTo>
                  <a:cubicBezTo>
                    <a:pt x="40071" y="15883"/>
                    <a:pt x="40297" y="15937"/>
                    <a:pt x="40509" y="15937"/>
                  </a:cubicBezTo>
                  <a:cubicBezTo>
                    <a:pt x="40654" y="15937"/>
                    <a:pt x="40791" y="15912"/>
                    <a:pt x="40917" y="15859"/>
                  </a:cubicBezTo>
                  <a:cubicBezTo>
                    <a:pt x="40973" y="15833"/>
                    <a:pt x="41025" y="15804"/>
                    <a:pt x="41071" y="15772"/>
                  </a:cubicBezTo>
                  <a:cubicBezTo>
                    <a:pt x="41074" y="15772"/>
                    <a:pt x="41076" y="15770"/>
                    <a:pt x="41077" y="15768"/>
                  </a:cubicBezTo>
                  <a:cubicBezTo>
                    <a:pt x="41182" y="15698"/>
                    <a:pt x="41265" y="15602"/>
                    <a:pt x="41330" y="15492"/>
                  </a:cubicBezTo>
                  <a:cubicBezTo>
                    <a:pt x="41337" y="15479"/>
                    <a:pt x="41344" y="15464"/>
                    <a:pt x="41350" y="15453"/>
                  </a:cubicBezTo>
                  <a:cubicBezTo>
                    <a:pt x="41418" y="15320"/>
                    <a:pt x="41458" y="15167"/>
                    <a:pt x="41471" y="15001"/>
                  </a:cubicBezTo>
                  <a:cubicBezTo>
                    <a:pt x="41493" y="14712"/>
                    <a:pt x="41431" y="14378"/>
                    <a:pt x="41281" y="14035"/>
                  </a:cubicBezTo>
                  <a:lnTo>
                    <a:pt x="41281" y="14035"/>
                  </a:lnTo>
                  <a:cubicBezTo>
                    <a:pt x="41386" y="14132"/>
                    <a:pt x="41494" y="14214"/>
                    <a:pt x="41604" y="14287"/>
                  </a:cubicBezTo>
                  <a:cubicBezTo>
                    <a:pt x="41862" y="14457"/>
                    <a:pt x="42131" y="14558"/>
                    <a:pt x="42389" y="14575"/>
                  </a:cubicBezTo>
                  <a:cubicBezTo>
                    <a:pt x="42415" y="14577"/>
                    <a:pt x="42440" y="14580"/>
                    <a:pt x="42464" y="14580"/>
                  </a:cubicBezTo>
                  <a:cubicBezTo>
                    <a:pt x="42572" y="14580"/>
                    <a:pt x="42679" y="14565"/>
                    <a:pt x="42780" y="14533"/>
                  </a:cubicBezTo>
                  <a:cubicBezTo>
                    <a:pt x="42829" y="14518"/>
                    <a:pt x="42878" y="14502"/>
                    <a:pt x="42922" y="14479"/>
                  </a:cubicBezTo>
                  <a:lnTo>
                    <a:pt x="42923" y="14476"/>
                  </a:lnTo>
                  <a:lnTo>
                    <a:pt x="42925" y="14476"/>
                  </a:lnTo>
                  <a:lnTo>
                    <a:pt x="42928" y="14474"/>
                  </a:lnTo>
                  <a:lnTo>
                    <a:pt x="42929" y="14473"/>
                  </a:lnTo>
                  <a:lnTo>
                    <a:pt x="42930" y="14471"/>
                  </a:lnTo>
                  <a:cubicBezTo>
                    <a:pt x="42930" y="14471"/>
                    <a:pt x="42930" y="14468"/>
                    <a:pt x="42932" y="14468"/>
                  </a:cubicBezTo>
                  <a:cubicBezTo>
                    <a:pt x="42956" y="14460"/>
                    <a:pt x="42978" y="14447"/>
                    <a:pt x="43001" y="14431"/>
                  </a:cubicBezTo>
                  <a:cubicBezTo>
                    <a:pt x="43036" y="14411"/>
                    <a:pt x="43072" y="14388"/>
                    <a:pt x="43102" y="14360"/>
                  </a:cubicBezTo>
                  <a:lnTo>
                    <a:pt x="43104" y="14359"/>
                  </a:lnTo>
                  <a:lnTo>
                    <a:pt x="43105" y="14357"/>
                  </a:lnTo>
                  <a:lnTo>
                    <a:pt x="43108" y="14356"/>
                  </a:lnTo>
                  <a:lnTo>
                    <a:pt x="43109" y="14356"/>
                  </a:lnTo>
                  <a:lnTo>
                    <a:pt x="43111" y="14353"/>
                  </a:lnTo>
                  <a:cubicBezTo>
                    <a:pt x="43170" y="14301"/>
                    <a:pt x="43225" y="14245"/>
                    <a:pt x="43271" y="14180"/>
                  </a:cubicBezTo>
                  <a:cubicBezTo>
                    <a:pt x="43408" y="13995"/>
                    <a:pt x="43492" y="13752"/>
                    <a:pt x="43515" y="13478"/>
                  </a:cubicBezTo>
                  <a:cubicBezTo>
                    <a:pt x="43530" y="13311"/>
                    <a:pt x="43521" y="13132"/>
                    <a:pt x="43488" y="12944"/>
                  </a:cubicBezTo>
                  <a:cubicBezTo>
                    <a:pt x="43470" y="12837"/>
                    <a:pt x="43443" y="12732"/>
                    <a:pt x="43411" y="12624"/>
                  </a:cubicBezTo>
                  <a:lnTo>
                    <a:pt x="43411" y="12624"/>
                  </a:lnTo>
                  <a:cubicBezTo>
                    <a:pt x="43472" y="12645"/>
                    <a:pt x="43531" y="12663"/>
                    <a:pt x="43592" y="12681"/>
                  </a:cubicBezTo>
                  <a:cubicBezTo>
                    <a:pt x="43615" y="12689"/>
                    <a:pt x="43636" y="12696"/>
                    <a:pt x="43659" y="12700"/>
                  </a:cubicBezTo>
                  <a:cubicBezTo>
                    <a:pt x="43753" y="12726"/>
                    <a:pt x="43847" y="12748"/>
                    <a:pt x="43938" y="12762"/>
                  </a:cubicBezTo>
                  <a:lnTo>
                    <a:pt x="43939" y="12762"/>
                  </a:lnTo>
                  <a:cubicBezTo>
                    <a:pt x="43968" y="12768"/>
                    <a:pt x="43996" y="12772"/>
                    <a:pt x="44025" y="12777"/>
                  </a:cubicBezTo>
                  <a:cubicBezTo>
                    <a:pt x="44127" y="12791"/>
                    <a:pt x="44227" y="12798"/>
                    <a:pt x="44322" y="12800"/>
                  </a:cubicBezTo>
                  <a:cubicBezTo>
                    <a:pt x="44357" y="12800"/>
                    <a:pt x="44388" y="12800"/>
                    <a:pt x="44422" y="12798"/>
                  </a:cubicBezTo>
                  <a:cubicBezTo>
                    <a:pt x="44544" y="12791"/>
                    <a:pt x="44660" y="12772"/>
                    <a:pt x="44762" y="12741"/>
                  </a:cubicBezTo>
                  <a:cubicBezTo>
                    <a:pt x="44856" y="12713"/>
                    <a:pt x="44941" y="12674"/>
                    <a:pt x="45016" y="12624"/>
                  </a:cubicBezTo>
                  <a:cubicBezTo>
                    <a:pt x="45051" y="12599"/>
                    <a:pt x="45081" y="12576"/>
                    <a:pt x="45110" y="12549"/>
                  </a:cubicBezTo>
                  <a:cubicBezTo>
                    <a:pt x="45345" y="12335"/>
                    <a:pt x="45390" y="12010"/>
                    <a:pt x="45269" y="11646"/>
                  </a:cubicBezTo>
                  <a:cubicBezTo>
                    <a:pt x="45233" y="11538"/>
                    <a:pt x="45182" y="11428"/>
                    <a:pt x="45117" y="11317"/>
                  </a:cubicBezTo>
                  <a:cubicBezTo>
                    <a:pt x="45100" y="11286"/>
                    <a:pt x="45080" y="11255"/>
                    <a:pt x="45060" y="11225"/>
                  </a:cubicBezTo>
                  <a:cubicBezTo>
                    <a:pt x="45018" y="11160"/>
                    <a:pt x="44972" y="11095"/>
                    <a:pt x="44921" y="11030"/>
                  </a:cubicBezTo>
                  <a:cubicBezTo>
                    <a:pt x="44850" y="10938"/>
                    <a:pt x="44771" y="10848"/>
                    <a:pt x="44681" y="10757"/>
                  </a:cubicBezTo>
                  <a:lnTo>
                    <a:pt x="44634" y="10711"/>
                  </a:lnTo>
                  <a:lnTo>
                    <a:pt x="44634" y="10711"/>
                  </a:lnTo>
                  <a:cubicBezTo>
                    <a:pt x="44647" y="10713"/>
                    <a:pt x="44663" y="10715"/>
                    <a:pt x="44677" y="10718"/>
                  </a:cubicBezTo>
                  <a:cubicBezTo>
                    <a:pt x="44793" y="10737"/>
                    <a:pt x="44907" y="10754"/>
                    <a:pt x="45021" y="10766"/>
                  </a:cubicBezTo>
                  <a:lnTo>
                    <a:pt x="45188" y="10782"/>
                  </a:lnTo>
                  <a:cubicBezTo>
                    <a:pt x="45369" y="10798"/>
                    <a:pt x="45540" y="10806"/>
                    <a:pt x="45709" y="10806"/>
                  </a:cubicBezTo>
                  <a:lnTo>
                    <a:pt x="45711" y="10806"/>
                  </a:lnTo>
                  <a:cubicBezTo>
                    <a:pt x="45910" y="10806"/>
                    <a:pt x="46099" y="10799"/>
                    <a:pt x="46278" y="10779"/>
                  </a:cubicBezTo>
                  <a:cubicBezTo>
                    <a:pt x="46396" y="10766"/>
                    <a:pt x="46510" y="10750"/>
                    <a:pt x="46619" y="10730"/>
                  </a:cubicBezTo>
                  <a:lnTo>
                    <a:pt x="46721" y="10708"/>
                  </a:lnTo>
                  <a:cubicBezTo>
                    <a:pt x="46754" y="10704"/>
                    <a:pt x="46799" y="10671"/>
                    <a:pt x="46837" y="10650"/>
                  </a:cubicBezTo>
                  <a:cubicBezTo>
                    <a:pt x="46914" y="10606"/>
                    <a:pt x="46992" y="10559"/>
                    <a:pt x="47066" y="10509"/>
                  </a:cubicBezTo>
                  <a:cubicBezTo>
                    <a:pt x="47216" y="10408"/>
                    <a:pt x="47361" y="10301"/>
                    <a:pt x="47456" y="10177"/>
                  </a:cubicBezTo>
                  <a:cubicBezTo>
                    <a:pt x="47477" y="10150"/>
                    <a:pt x="47499" y="10124"/>
                    <a:pt x="47521" y="10098"/>
                  </a:cubicBezTo>
                  <a:cubicBezTo>
                    <a:pt x="47554" y="10057"/>
                    <a:pt x="47583" y="10020"/>
                    <a:pt x="47612" y="9979"/>
                  </a:cubicBezTo>
                  <a:cubicBezTo>
                    <a:pt x="47619" y="9969"/>
                    <a:pt x="47626" y="9958"/>
                    <a:pt x="47630" y="9949"/>
                  </a:cubicBezTo>
                  <a:cubicBezTo>
                    <a:pt x="47664" y="9900"/>
                    <a:pt x="47693" y="9852"/>
                    <a:pt x="47714" y="9803"/>
                  </a:cubicBezTo>
                  <a:cubicBezTo>
                    <a:pt x="47734" y="9758"/>
                    <a:pt x="47750" y="9711"/>
                    <a:pt x="47765" y="9667"/>
                  </a:cubicBezTo>
                  <a:cubicBezTo>
                    <a:pt x="47772" y="9652"/>
                    <a:pt x="47775" y="9637"/>
                    <a:pt x="47781" y="9621"/>
                  </a:cubicBezTo>
                  <a:lnTo>
                    <a:pt x="47781" y="9618"/>
                  </a:lnTo>
                  <a:cubicBezTo>
                    <a:pt x="47799" y="9553"/>
                    <a:pt x="47814" y="9488"/>
                    <a:pt x="47822" y="9428"/>
                  </a:cubicBezTo>
                  <a:cubicBezTo>
                    <a:pt x="47828" y="9330"/>
                    <a:pt x="47818" y="9240"/>
                    <a:pt x="47789" y="9175"/>
                  </a:cubicBezTo>
                  <a:cubicBezTo>
                    <a:pt x="47775" y="9123"/>
                    <a:pt x="47757" y="9074"/>
                    <a:pt x="47736" y="9031"/>
                  </a:cubicBezTo>
                  <a:cubicBezTo>
                    <a:pt x="47713" y="8986"/>
                    <a:pt x="47680" y="8943"/>
                    <a:pt x="47643" y="8907"/>
                  </a:cubicBezTo>
                  <a:lnTo>
                    <a:pt x="47642" y="8907"/>
                  </a:lnTo>
                  <a:cubicBezTo>
                    <a:pt x="47630" y="8894"/>
                    <a:pt x="47619" y="8882"/>
                    <a:pt x="47606" y="8871"/>
                  </a:cubicBezTo>
                  <a:cubicBezTo>
                    <a:pt x="47563" y="8832"/>
                    <a:pt x="47514" y="8798"/>
                    <a:pt x="47462" y="8771"/>
                  </a:cubicBezTo>
                  <a:cubicBezTo>
                    <a:pt x="47425" y="8752"/>
                    <a:pt x="47389" y="8736"/>
                    <a:pt x="47349" y="8722"/>
                  </a:cubicBezTo>
                  <a:cubicBezTo>
                    <a:pt x="47217" y="8677"/>
                    <a:pt x="47063" y="8659"/>
                    <a:pt x="46893" y="8659"/>
                  </a:cubicBezTo>
                  <a:cubicBezTo>
                    <a:pt x="46838" y="8659"/>
                    <a:pt x="46782" y="8661"/>
                    <a:pt x="46724" y="8664"/>
                  </a:cubicBezTo>
                  <a:lnTo>
                    <a:pt x="47606" y="7940"/>
                  </a:lnTo>
                  <a:lnTo>
                    <a:pt x="47479" y="7885"/>
                  </a:lnTo>
                  <a:lnTo>
                    <a:pt x="47153" y="7742"/>
                  </a:lnTo>
                  <a:lnTo>
                    <a:pt x="46779" y="7580"/>
                  </a:lnTo>
                  <a:lnTo>
                    <a:pt x="46777" y="7580"/>
                  </a:lnTo>
                  <a:lnTo>
                    <a:pt x="46349" y="7392"/>
                  </a:lnTo>
                  <a:cubicBezTo>
                    <a:pt x="46416" y="7381"/>
                    <a:pt x="46483" y="7371"/>
                    <a:pt x="46548" y="7358"/>
                  </a:cubicBezTo>
                  <a:cubicBezTo>
                    <a:pt x="46688" y="7328"/>
                    <a:pt x="46812" y="7291"/>
                    <a:pt x="46919" y="7237"/>
                  </a:cubicBezTo>
                  <a:cubicBezTo>
                    <a:pt x="46951" y="7222"/>
                    <a:pt x="46981" y="7206"/>
                    <a:pt x="47013" y="7186"/>
                  </a:cubicBezTo>
                  <a:cubicBezTo>
                    <a:pt x="47073" y="7147"/>
                    <a:pt x="47124" y="7102"/>
                    <a:pt x="47166" y="7052"/>
                  </a:cubicBezTo>
                  <a:cubicBezTo>
                    <a:pt x="47195" y="7016"/>
                    <a:pt x="47219" y="6975"/>
                    <a:pt x="47239" y="6932"/>
                  </a:cubicBezTo>
                  <a:cubicBezTo>
                    <a:pt x="47267" y="6871"/>
                    <a:pt x="47281" y="6804"/>
                    <a:pt x="47283" y="6731"/>
                  </a:cubicBezTo>
                  <a:cubicBezTo>
                    <a:pt x="47287" y="6684"/>
                    <a:pt x="47283" y="6630"/>
                    <a:pt x="47274" y="6573"/>
                  </a:cubicBezTo>
                  <a:cubicBezTo>
                    <a:pt x="47258" y="6503"/>
                    <a:pt x="47229" y="6428"/>
                    <a:pt x="47190" y="6353"/>
                  </a:cubicBezTo>
                  <a:cubicBezTo>
                    <a:pt x="47173" y="6319"/>
                    <a:pt x="47153" y="6281"/>
                    <a:pt x="47130" y="6243"/>
                  </a:cubicBezTo>
                  <a:cubicBezTo>
                    <a:pt x="47046" y="6140"/>
                    <a:pt x="46955" y="6027"/>
                    <a:pt x="46826" y="5933"/>
                  </a:cubicBezTo>
                  <a:cubicBezTo>
                    <a:pt x="46699" y="5836"/>
                    <a:pt x="46558" y="5745"/>
                    <a:pt x="46389" y="5675"/>
                  </a:cubicBezTo>
                  <a:cubicBezTo>
                    <a:pt x="46349" y="5659"/>
                    <a:pt x="46305" y="5640"/>
                    <a:pt x="46263" y="5623"/>
                  </a:cubicBezTo>
                  <a:cubicBezTo>
                    <a:pt x="46219" y="5604"/>
                    <a:pt x="46190" y="5608"/>
                    <a:pt x="46149" y="5601"/>
                  </a:cubicBezTo>
                  <a:cubicBezTo>
                    <a:pt x="46077" y="5590"/>
                    <a:pt x="46002" y="5582"/>
                    <a:pt x="45924" y="5577"/>
                  </a:cubicBezTo>
                  <a:cubicBezTo>
                    <a:pt x="45827" y="5569"/>
                    <a:pt x="45727" y="5567"/>
                    <a:pt x="45624" y="5567"/>
                  </a:cubicBezTo>
                  <a:cubicBezTo>
                    <a:pt x="45582" y="5567"/>
                    <a:pt x="45540" y="5567"/>
                    <a:pt x="45497" y="5568"/>
                  </a:cubicBezTo>
                  <a:cubicBezTo>
                    <a:pt x="45475" y="5568"/>
                    <a:pt x="45454" y="5569"/>
                    <a:pt x="45432" y="5569"/>
                  </a:cubicBezTo>
                  <a:cubicBezTo>
                    <a:pt x="45426" y="5572"/>
                    <a:pt x="45419" y="5572"/>
                    <a:pt x="45412" y="5572"/>
                  </a:cubicBezTo>
                  <a:cubicBezTo>
                    <a:pt x="45374" y="5574"/>
                    <a:pt x="45334" y="5577"/>
                    <a:pt x="45295" y="5579"/>
                  </a:cubicBezTo>
                  <a:cubicBezTo>
                    <a:pt x="45190" y="5587"/>
                    <a:pt x="45083" y="5597"/>
                    <a:pt x="44977" y="5611"/>
                  </a:cubicBezTo>
                  <a:cubicBezTo>
                    <a:pt x="44966" y="5616"/>
                    <a:pt x="44953" y="5616"/>
                    <a:pt x="44941" y="5617"/>
                  </a:cubicBezTo>
                  <a:cubicBezTo>
                    <a:pt x="44852" y="5627"/>
                    <a:pt x="44764" y="5642"/>
                    <a:pt x="44676" y="5660"/>
                  </a:cubicBezTo>
                  <a:cubicBezTo>
                    <a:pt x="44557" y="5683"/>
                    <a:pt x="44443" y="5709"/>
                    <a:pt x="44325" y="5741"/>
                  </a:cubicBezTo>
                  <a:cubicBezTo>
                    <a:pt x="44300" y="5748"/>
                    <a:pt x="44274" y="5756"/>
                    <a:pt x="44250" y="5764"/>
                  </a:cubicBezTo>
                  <a:cubicBezTo>
                    <a:pt x="44248" y="5764"/>
                    <a:pt x="44245" y="5764"/>
                    <a:pt x="44244" y="5767"/>
                  </a:cubicBezTo>
                  <a:cubicBezTo>
                    <a:pt x="44149" y="5792"/>
                    <a:pt x="44053" y="5825"/>
                    <a:pt x="43960" y="5857"/>
                  </a:cubicBezTo>
                  <a:cubicBezTo>
                    <a:pt x="43928" y="5868"/>
                    <a:pt x="43896" y="5878"/>
                    <a:pt x="43866" y="5891"/>
                  </a:cubicBezTo>
                  <a:cubicBezTo>
                    <a:pt x="43737" y="5940"/>
                    <a:pt x="43619" y="5994"/>
                    <a:pt x="43505" y="6050"/>
                  </a:cubicBezTo>
                  <a:cubicBezTo>
                    <a:pt x="43567" y="5963"/>
                    <a:pt x="43623" y="5878"/>
                    <a:pt x="43674" y="5792"/>
                  </a:cubicBezTo>
                  <a:cubicBezTo>
                    <a:pt x="43691" y="5763"/>
                    <a:pt x="43708" y="5734"/>
                    <a:pt x="43724" y="5705"/>
                  </a:cubicBezTo>
                  <a:cubicBezTo>
                    <a:pt x="43739" y="5678"/>
                    <a:pt x="43753" y="5653"/>
                    <a:pt x="43768" y="5626"/>
                  </a:cubicBezTo>
                  <a:cubicBezTo>
                    <a:pt x="43773" y="5616"/>
                    <a:pt x="43781" y="5604"/>
                    <a:pt x="43785" y="5591"/>
                  </a:cubicBezTo>
                  <a:cubicBezTo>
                    <a:pt x="43795" y="5572"/>
                    <a:pt x="43805" y="5553"/>
                    <a:pt x="43814" y="5533"/>
                  </a:cubicBezTo>
                  <a:cubicBezTo>
                    <a:pt x="43827" y="5504"/>
                    <a:pt x="43841" y="5478"/>
                    <a:pt x="43854" y="5450"/>
                  </a:cubicBezTo>
                  <a:cubicBezTo>
                    <a:pt x="43867" y="5421"/>
                    <a:pt x="43877" y="5393"/>
                    <a:pt x="43890" y="5364"/>
                  </a:cubicBezTo>
                  <a:cubicBezTo>
                    <a:pt x="43915" y="5307"/>
                    <a:pt x="43938" y="5249"/>
                    <a:pt x="43955" y="5191"/>
                  </a:cubicBezTo>
                  <a:cubicBezTo>
                    <a:pt x="44020" y="4985"/>
                    <a:pt x="44052" y="4787"/>
                    <a:pt x="44048" y="4599"/>
                  </a:cubicBezTo>
                  <a:cubicBezTo>
                    <a:pt x="44036" y="4162"/>
                    <a:pt x="43823" y="3797"/>
                    <a:pt x="43439" y="3624"/>
                  </a:cubicBezTo>
                  <a:cubicBezTo>
                    <a:pt x="43343" y="3580"/>
                    <a:pt x="43245" y="3553"/>
                    <a:pt x="43141" y="3537"/>
                  </a:cubicBezTo>
                  <a:cubicBezTo>
                    <a:pt x="43087" y="3529"/>
                    <a:pt x="43033" y="3525"/>
                    <a:pt x="42978" y="3525"/>
                  </a:cubicBezTo>
                  <a:cubicBezTo>
                    <a:pt x="42915" y="3525"/>
                    <a:pt x="42852" y="3530"/>
                    <a:pt x="42788" y="3538"/>
                  </a:cubicBezTo>
                  <a:cubicBezTo>
                    <a:pt x="42678" y="3553"/>
                    <a:pt x="42568" y="3582"/>
                    <a:pt x="42460" y="3625"/>
                  </a:cubicBezTo>
                  <a:cubicBezTo>
                    <a:pt x="42409" y="3642"/>
                    <a:pt x="42360" y="3667"/>
                    <a:pt x="42313" y="3690"/>
                  </a:cubicBezTo>
                  <a:cubicBezTo>
                    <a:pt x="41934" y="3879"/>
                    <a:pt x="41588" y="4230"/>
                    <a:pt x="41322" y="4687"/>
                  </a:cubicBezTo>
                  <a:cubicBezTo>
                    <a:pt x="41223" y="4103"/>
                    <a:pt x="40996" y="3585"/>
                    <a:pt x="40703" y="3215"/>
                  </a:cubicBezTo>
                  <a:cubicBezTo>
                    <a:pt x="40432" y="2879"/>
                    <a:pt x="40103" y="2685"/>
                    <a:pt x="39788" y="2685"/>
                  </a:cubicBezTo>
                  <a:cubicBezTo>
                    <a:pt x="39764" y="2685"/>
                    <a:pt x="39741" y="2686"/>
                    <a:pt x="39717" y="2688"/>
                  </a:cubicBezTo>
                  <a:cubicBezTo>
                    <a:pt x="39447" y="2714"/>
                    <a:pt x="39229" y="2892"/>
                    <a:pt x="39076" y="3169"/>
                  </a:cubicBezTo>
                  <a:cubicBezTo>
                    <a:pt x="38968" y="3359"/>
                    <a:pt x="38892" y="3595"/>
                    <a:pt x="38851" y="3859"/>
                  </a:cubicBezTo>
                  <a:cubicBezTo>
                    <a:pt x="38779" y="3837"/>
                    <a:pt x="38707" y="3820"/>
                    <a:pt x="38630" y="3801"/>
                  </a:cubicBezTo>
                  <a:cubicBezTo>
                    <a:pt x="38526" y="3775"/>
                    <a:pt x="38421" y="3753"/>
                    <a:pt x="38311" y="3733"/>
                  </a:cubicBezTo>
                  <a:cubicBezTo>
                    <a:pt x="38307" y="3733"/>
                    <a:pt x="38303" y="3733"/>
                    <a:pt x="38298" y="3732"/>
                  </a:cubicBezTo>
                  <a:cubicBezTo>
                    <a:pt x="38139" y="3704"/>
                    <a:pt x="37985" y="3686"/>
                    <a:pt x="37831" y="3675"/>
                  </a:cubicBezTo>
                  <a:cubicBezTo>
                    <a:pt x="38173" y="2912"/>
                    <a:pt x="38155" y="2196"/>
                    <a:pt x="37701" y="1896"/>
                  </a:cubicBezTo>
                  <a:cubicBezTo>
                    <a:pt x="37562" y="1800"/>
                    <a:pt x="37396" y="1755"/>
                    <a:pt x="37213" y="1755"/>
                  </a:cubicBezTo>
                  <a:cubicBezTo>
                    <a:pt x="36733" y="1755"/>
                    <a:pt x="36141" y="2067"/>
                    <a:pt x="35651" y="2591"/>
                  </a:cubicBezTo>
                  <a:cubicBezTo>
                    <a:pt x="35889" y="1988"/>
                    <a:pt x="35865" y="1432"/>
                    <a:pt x="35502" y="1162"/>
                  </a:cubicBezTo>
                  <a:cubicBezTo>
                    <a:pt x="35351" y="1048"/>
                    <a:pt x="35157" y="993"/>
                    <a:pt x="34938" y="993"/>
                  </a:cubicBezTo>
                  <a:cubicBezTo>
                    <a:pt x="34794" y="993"/>
                    <a:pt x="34640" y="1017"/>
                    <a:pt x="34480" y="1063"/>
                  </a:cubicBezTo>
                  <a:cubicBezTo>
                    <a:pt x="34077" y="1188"/>
                    <a:pt x="33644" y="1455"/>
                    <a:pt x="33262" y="1834"/>
                  </a:cubicBezTo>
                  <a:cubicBezTo>
                    <a:pt x="33196" y="1217"/>
                    <a:pt x="32927" y="765"/>
                    <a:pt x="32500" y="654"/>
                  </a:cubicBezTo>
                  <a:cubicBezTo>
                    <a:pt x="32435" y="637"/>
                    <a:pt x="32369" y="629"/>
                    <a:pt x="32303" y="629"/>
                  </a:cubicBezTo>
                  <a:cubicBezTo>
                    <a:pt x="31716" y="629"/>
                    <a:pt x="31090" y="1278"/>
                    <a:pt x="30778" y="2199"/>
                  </a:cubicBezTo>
                  <a:cubicBezTo>
                    <a:pt x="30551" y="1597"/>
                    <a:pt x="30197" y="1108"/>
                    <a:pt x="29812" y="796"/>
                  </a:cubicBezTo>
                  <a:cubicBezTo>
                    <a:pt x="29620" y="638"/>
                    <a:pt x="29421" y="524"/>
                    <a:pt x="29227" y="467"/>
                  </a:cubicBezTo>
                  <a:cubicBezTo>
                    <a:pt x="29136" y="442"/>
                    <a:pt x="29045" y="429"/>
                    <a:pt x="28957" y="429"/>
                  </a:cubicBezTo>
                  <a:cubicBezTo>
                    <a:pt x="28860" y="429"/>
                    <a:pt x="28767" y="444"/>
                    <a:pt x="28679" y="477"/>
                  </a:cubicBezTo>
                  <a:cubicBezTo>
                    <a:pt x="28236" y="638"/>
                    <a:pt x="28049" y="1194"/>
                    <a:pt x="28114" y="1887"/>
                  </a:cubicBezTo>
                  <a:cubicBezTo>
                    <a:pt x="28020" y="1879"/>
                    <a:pt x="27923" y="1875"/>
                    <a:pt x="27824" y="1875"/>
                  </a:cubicBezTo>
                  <a:cubicBezTo>
                    <a:pt x="27672" y="1875"/>
                    <a:pt x="27515" y="1884"/>
                    <a:pt x="27357" y="1903"/>
                  </a:cubicBezTo>
                  <a:cubicBezTo>
                    <a:pt x="27185" y="1923"/>
                    <a:pt x="27019" y="1952"/>
                    <a:pt x="26860" y="1988"/>
                  </a:cubicBezTo>
                  <a:cubicBezTo>
                    <a:pt x="27051" y="1366"/>
                    <a:pt x="26988" y="826"/>
                    <a:pt x="26618" y="579"/>
                  </a:cubicBezTo>
                  <a:cubicBezTo>
                    <a:pt x="26488" y="496"/>
                    <a:pt x="26333" y="456"/>
                    <a:pt x="26163" y="456"/>
                  </a:cubicBezTo>
                  <a:cubicBezTo>
                    <a:pt x="25938" y="456"/>
                    <a:pt x="25685" y="525"/>
                    <a:pt x="25427" y="651"/>
                  </a:cubicBezTo>
                  <a:cubicBezTo>
                    <a:pt x="24972" y="877"/>
                    <a:pt x="24504" y="1299"/>
                    <a:pt x="24142" y="1835"/>
                  </a:cubicBezTo>
                  <a:cubicBezTo>
                    <a:pt x="24073" y="1936"/>
                    <a:pt x="24016" y="2036"/>
                    <a:pt x="23961" y="2138"/>
                  </a:cubicBezTo>
                  <a:cubicBezTo>
                    <a:pt x="23884" y="935"/>
                    <a:pt x="23278" y="0"/>
                    <a:pt x="225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39"/>
            <p:cNvSpPr/>
            <p:nvPr/>
          </p:nvSpPr>
          <p:spPr>
            <a:xfrm>
              <a:off x="5472977" y="3507253"/>
              <a:ext cx="44833" cy="35659"/>
            </a:xfrm>
            <a:custGeom>
              <a:rect b="b" l="l" r="r" t="t"/>
              <a:pathLst>
                <a:path extrusionOk="0" h="1893" w="2380">
                  <a:moveTo>
                    <a:pt x="798" y="1"/>
                  </a:moveTo>
                  <a:cubicBezTo>
                    <a:pt x="575" y="1"/>
                    <a:pt x="383" y="75"/>
                    <a:pt x="265" y="228"/>
                  </a:cubicBezTo>
                  <a:cubicBezTo>
                    <a:pt x="0" y="568"/>
                    <a:pt x="200" y="1165"/>
                    <a:pt x="711" y="1562"/>
                  </a:cubicBezTo>
                  <a:cubicBezTo>
                    <a:pt x="990" y="1780"/>
                    <a:pt x="1306" y="1892"/>
                    <a:pt x="1578" y="1892"/>
                  </a:cubicBezTo>
                  <a:cubicBezTo>
                    <a:pt x="1801" y="1892"/>
                    <a:pt x="1994" y="1817"/>
                    <a:pt x="2114" y="1663"/>
                  </a:cubicBezTo>
                  <a:cubicBezTo>
                    <a:pt x="2379" y="1324"/>
                    <a:pt x="2179" y="726"/>
                    <a:pt x="1668" y="329"/>
                  </a:cubicBezTo>
                  <a:cubicBezTo>
                    <a:pt x="1387" y="113"/>
                    <a:pt x="1070" y="1"/>
                    <a:pt x="79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39"/>
            <p:cNvSpPr/>
            <p:nvPr/>
          </p:nvSpPr>
          <p:spPr>
            <a:xfrm>
              <a:off x="5261149" y="3507065"/>
              <a:ext cx="35377" cy="39578"/>
            </a:xfrm>
            <a:custGeom>
              <a:rect b="b" l="l" r="r" t="t"/>
              <a:pathLst>
                <a:path extrusionOk="0" h="2101" w="1878">
                  <a:moveTo>
                    <a:pt x="677" y="0"/>
                  </a:moveTo>
                  <a:cubicBezTo>
                    <a:pt x="594" y="0"/>
                    <a:pt x="514" y="18"/>
                    <a:pt x="441" y="55"/>
                  </a:cubicBezTo>
                  <a:cubicBezTo>
                    <a:pt x="74" y="237"/>
                    <a:pt x="1" y="833"/>
                    <a:pt x="275" y="1383"/>
                  </a:cubicBezTo>
                  <a:cubicBezTo>
                    <a:pt x="494" y="1822"/>
                    <a:pt x="873" y="2101"/>
                    <a:pt x="1203" y="2101"/>
                  </a:cubicBezTo>
                  <a:cubicBezTo>
                    <a:pt x="1285" y="2101"/>
                    <a:pt x="1364" y="2083"/>
                    <a:pt x="1437" y="2047"/>
                  </a:cubicBezTo>
                  <a:cubicBezTo>
                    <a:pt x="1803" y="1865"/>
                    <a:pt x="1877" y="1269"/>
                    <a:pt x="1603" y="719"/>
                  </a:cubicBezTo>
                  <a:cubicBezTo>
                    <a:pt x="1382" y="280"/>
                    <a:pt x="1006" y="0"/>
                    <a:pt x="6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39"/>
            <p:cNvSpPr/>
            <p:nvPr/>
          </p:nvSpPr>
          <p:spPr>
            <a:xfrm>
              <a:off x="5117683" y="3577913"/>
              <a:ext cx="35867" cy="43515"/>
            </a:xfrm>
            <a:custGeom>
              <a:rect b="b" l="l" r="r" t="t"/>
              <a:pathLst>
                <a:path extrusionOk="0" h="2310" w="1904">
                  <a:moveTo>
                    <a:pt x="1148" y="0"/>
                  </a:moveTo>
                  <a:cubicBezTo>
                    <a:pt x="772" y="0"/>
                    <a:pt x="372" y="372"/>
                    <a:pt x="198" y="915"/>
                  </a:cubicBezTo>
                  <a:cubicBezTo>
                    <a:pt x="1" y="1540"/>
                    <a:pt x="177" y="2153"/>
                    <a:pt x="593" y="2285"/>
                  </a:cubicBezTo>
                  <a:cubicBezTo>
                    <a:pt x="646" y="2301"/>
                    <a:pt x="701" y="2310"/>
                    <a:pt x="756" y="2310"/>
                  </a:cubicBezTo>
                  <a:cubicBezTo>
                    <a:pt x="1130" y="2310"/>
                    <a:pt x="1532" y="1937"/>
                    <a:pt x="1704" y="1395"/>
                  </a:cubicBezTo>
                  <a:cubicBezTo>
                    <a:pt x="1903" y="770"/>
                    <a:pt x="1727" y="158"/>
                    <a:pt x="1313" y="26"/>
                  </a:cubicBezTo>
                  <a:cubicBezTo>
                    <a:pt x="1259" y="9"/>
                    <a:pt x="1204" y="0"/>
                    <a:pt x="11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39"/>
            <p:cNvSpPr/>
            <p:nvPr/>
          </p:nvSpPr>
          <p:spPr>
            <a:xfrm>
              <a:off x="5065371" y="3631053"/>
              <a:ext cx="35283" cy="40614"/>
            </a:xfrm>
            <a:custGeom>
              <a:rect b="b" l="l" r="r" t="t"/>
              <a:pathLst>
                <a:path extrusionOk="0" h="2156" w="1873">
                  <a:moveTo>
                    <a:pt x="1172" y="0"/>
                  </a:moveTo>
                  <a:cubicBezTo>
                    <a:pt x="830" y="0"/>
                    <a:pt x="447" y="309"/>
                    <a:pt x="244" y="783"/>
                  </a:cubicBezTo>
                  <a:cubicBezTo>
                    <a:pt x="0" y="1355"/>
                    <a:pt x="112" y="1949"/>
                    <a:pt x="491" y="2114"/>
                  </a:cubicBezTo>
                  <a:cubicBezTo>
                    <a:pt x="558" y="2142"/>
                    <a:pt x="628" y="2156"/>
                    <a:pt x="700" y="2156"/>
                  </a:cubicBezTo>
                  <a:cubicBezTo>
                    <a:pt x="1042" y="2156"/>
                    <a:pt x="1424" y="1847"/>
                    <a:pt x="1627" y="1375"/>
                  </a:cubicBezTo>
                  <a:cubicBezTo>
                    <a:pt x="1873" y="802"/>
                    <a:pt x="1761" y="207"/>
                    <a:pt x="1379" y="42"/>
                  </a:cubicBezTo>
                  <a:cubicBezTo>
                    <a:pt x="1313" y="14"/>
                    <a:pt x="1243" y="0"/>
                    <a:pt x="1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39"/>
            <p:cNvSpPr/>
            <p:nvPr/>
          </p:nvSpPr>
          <p:spPr>
            <a:xfrm>
              <a:off x="5576112" y="3527240"/>
              <a:ext cx="32984" cy="43364"/>
            </a:xfrm>
            <a:custGeom>
              <a:rect b="b" l="l" r="r" t="t"/>
              <a:pathLst>
                <a:path extrusionOk="0" h="2302" w="1751">
                  <a:moveTo>
                    <a:pt x="988" y="1"/>
                  </a:moveTo>
                  <a:cubicBezTo>
                    <a:pt x="598" y="1"/>
                    <a:pt x="219" y="430"/>
                    <a:pt x="115" y="1014"/>
                  </a:cubicBezTo>
                  <a:cubicBezTo>
                    <a:pt x="1" y="1643"/>
                    <a:pt x="249" y="2218"/>
                    <a:pt x="669" y="2293"/>
                  </a:cubicBezTo>
                  <a:cubicBezTo>
                    <a:pt x="700" y="2298"/>
                    <a:pt x="732" y="2301"/>
                    <a:pt x="763" y="2301"/>
                  </a:cubicBezTo>
                  <a:cubicBezTo>
                    <a:pt x="1153" y="2301"/>
                    <a:pt x="1532" y="1873"/>
                    <a:pt x="1637" y="1288"/>
                  </a:cubicBezTo>
                  <a:cubicBezTo>
                    <a:pt x="1750" y="657"/>
                    <a:pt x="1502" y="84"/>
                    <a:pt x="1082" y="9"/>
                  </a:cubicBezTo>
                  <a:cubicBezTo>
                    <a:pt x="1050" y="3"/>
                    <a:pt x="1019" y="1"/>
                    <a:pt x="9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39"/>
            <p:cNvSpPr/>
            <p:nvPr/>
          </p:nvSpPr>
          <p:spPr>
            <a:xfrm>
              <a:off x="5485353" y="3559885"/>
              <a:ext cx="44965" cy="29801"/>
            </a:xfrm>
            <a:custGeom>
              <a:rect b="b" l="l" r="r" t="t"/>
              <a:pathLst>
                <a:path extrusionOk="0" h="1582" w="2387">
                  <a:moveTo>
                    <a:pt x="1181" y="1"/>
                  </a:moveTo>
                  <a:cubicBezTo>
                    <a:pt x="538" y="1"/>
                    <a:pt x="15" y="341"/>
                    <a:pt x="7" y="773"/>
                  </a:cubicBezTo>
                  <a:cubicBezTo>
                    <a:pt x="0" y="1209"/>
                    <a:pt x="526" y="1570"/>
                    <a:pt x="1181" y="1582"/>
                  </a:cubicBezTo>
                  <a:cubicBezTo>
                    <a:pt x="1190" y="1582"/>
                    <a:pt x="1200" y="1582"/>
                    <a:pt x="1209" y="1582"/>
                  </a:cubicBezTo>
                  <a:cubicBezTo>
                    <a:pt x="1852" y="1582"/>
                    <a:pt x="2372" y="1242"/>
                    <a:pt x="2379" y="809"/>
                  </a:cubicBezTo>
                  <a:cubicBezTo>
                    <a:pt x="2386" y="373"/>
                    <a:pt x="1861" y="11"/>
                    <a:pt x="1205" y="1"/>
                  </a:cubicBezTo>
                  <a:cubicBezTo>
                    <a:pt x="1197" y="1"/>
                    <a:pt x="1189" y="1"/>
                    <a:pt x="11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39"/>
            <p:cNvSpPr/>
            <p:nvPr/>
          </p:nvSpPr>
          <p:spPr>
            <a:xfrm>
              <a:off x="5383216" y="3568890"/>
              <a:ext cx="29518" cy="41556"/>
            </a:xfrm>
            <a:custGeom>
              <a:rect b="b" l="l" r="r" t="t"/>
              <a:pathLst>
                <a:path extrusionOk="0" h="2206" w="1567">
                  <a:moveTo>
                    <a:pt x="834" y="1"/>
                  </a:moveTo>
                  <a:cubicBezTo>
                    <a:pt x="445" y="1"/>
                    <a:pt x="98" y="455"/>
                    <a:pt x="51" y="1044"/>
                  </a:cubicBezTo>
                  <a:cubicBezTo>
                    <a:pt x="0" y="1652"/>
                    <a:pt x="289" y="2172"/>
                    <a:pt x="695" y="2204"/>
                  </a:cubicBezTo>
                  <a:cubicBezTo>
                    <a:pt x="708" y="2205"/>
                    <a:pt x="722" y="2205"/>
                    <a:pt x="736" y="2205"/>
                  </a:cubicBezTo>
                  <a:cubicBezTo>
                    <a:pt x="1125" y="2205"/>
                    <a:pt x="1470" y="1750"/>
                    <a:pt x="1518" y="1163"/>
                  </a:cubicBezTo>
                  <a:cubicBezTo>
                    <a:pt x="1567" y="555"/>
                    <a:pt x="1278" y="37"/>
                    <a:pt x="874" y="2"/>
                  </a:cubicBezTo>
                  <a:cubicBezTo>
                    <a:pt x="861" y="1"/>
                    <a:pt x="848" y="1"/>
                    <a:pt x="8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39"/>
            <p:cNvSpPr/>
            <p:nvPr/>
          </p:nvSpPr>
          <p:spPr>
            <a:xfrm>
              <a:off x="5243254" y="3584939"/>
              <a:ext cx="43797" cy="29462"/>
            </a:xfrm>
            <a:custGeom>
              <a:rect b="b" l="l" r="r" t="t"/>
              <a:pathLst>
                <a:path extrusionOk="0" h="1564" w="2325">
                  <a:moveTo>
                    <a:pt x="885" y="1"/>
                  </a:moveTo>
                  <a:cubicBezTo>
                    <a:pt x="532" y="1"/>
                    <a:pt x="239" y="143"/>
                    <a:pt x="142" y="397"/>
                  </a:cubicBezTo>
                  <a:cubicBezTo>
                    <a:pt x="1" y="773"/>
                    <a:pt x="343" y="1249"/>
                    <a:pt x="906" y="1463"/>
                  </a:cubicBezTo>
                  <a:cubicBezTo>
                    <a:pt x="1088" y="1531"/>
                    <a:pt x="1270" y="1564"/>
                    <a:pt x="1439" y="1564"/>
                  </a:cubicBezTo>
                  <a:cubicBezTo>
                    <a:pt x="1793" y="1564"/>
                    <a:pt x="2086" y="1421"/>
                    <a:pt x="2182" y="1167"/>
                  </a:cubicBezTo>
                  <a:cubicBezTo>
                    <a:pt x="2325" y="791"/>
                    <a:pt x="1981" y="315"/>
                    <a:pt x="1418" y="101"/>
                  </a:cubicBezTo>
                  <a:cubicBezTo>
                    <a:pt x="1236" y="33"/>
                    <a:pt x="1054" y="1"/>
                    <a:pt x="8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39"/>
            <p:cNvSpPr/>
            <p:nvPr/>
          </p:nvSpPr>
          <p:spPr>
            <a:xfrm>
              <a:off x="5494791" y="3669407"/>
              <a:ext cx="45662" cy="29857"/>
            </a:xfrm>
            <a:custGeom>
              <a:rect b="b" l="l" r="r" t="t"/>
              <a:pathLst>
                <a:path extrusionOk="0" h="1585" w="2424">
                  <a:moveTo>
                    <a:pt x="1134" y="0"/>
                  </a:moveTo>
                  <a:cubicBezTo>
                    <a:pt x="543" y="0"/>
                    <a:pt x="61" y="298"/>
                    <a:pt x="32" y="703"/>
                  </a:cubicBezTo>
                  <a:cubicBezTo>
                    <a:pt x="0" y="1137"/>
                    <a:pt x="501" y="1530"/>
                    <a:pt x="1152" y="1579"/>
                  </a:cubicBezTo>
                  <a:cubicBezTo>
                    <a:pt x="1197" y="1582"/>
                    <a:pt x="1242" y="1584"/>
                    <a:pt x="1287" y="1584"/>
                  </a:cubicBezTo>
                  <a:cubicBezTo>
                    <a:pt x="1879" y="1584"/>
                    <a:pt x="2362" y="1286"/>
                    <a:pt x="2392" y="883"/>
                  </a:cubicBezTo>
                  <a:cubicBezTo>
                    <a:pt x="2424" y="447"/>
                    <a:pt x="1923" y="55"/>
                    <a:pt x="1272" y="6"/>
                  </a:cubicBezTo>
                  <a:cubicBezTo>
                    <a:pt x="1225" y="2"/>
                    <a:pt x="1179" y="0"/>
                    <a:pt x="11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39"/>
            <p:cNvSpPr/>
            <p:nvPr/>
          </p:nvSpPr>
          <p:spPr>
            <a:xfrm>
              <a:off x="5271698" y="3840564"/>
              <a:ext cx="45549" cy="30046"/>
            </a:xfrm>
            <a:custGeom>
              <a:rect b="b" l="l" r="r" t="t"/>
              <a:pathLst>
                <a:path extrusionOk="0" h="1595" w="2418">
                  <a:moveTo>
                    <a:pt x="1458" y="1"/>
                  </a:moveTo>
                  <a:cubicBezTo>
                    <a:pt x="1308" y="1"/>
                    <a:pt x="1148" y="24"/>
                    <a:pt x="987" y="73"/>
                  </a:cubicBezTo>
                  <a:cubicBezTo>
                    <a:pt x="389" y="258"/>
                    <a:pt x="1" y="728"/>
                    <a:pt x="123" y="1129"/>
                  </a:cubicBezTo>
                  <a:cubicBezTo>
                    <a:pt x="213" y="1422"/>
                    <a:pt x="550" y="1594"/>
                    <a:pt x="959" y="1594"/>
                  </a:cubicBezTo>
                  <a:cubicBezTo>
                    <a:pt x="1109" y="1594"/>
                    <a:pt x="1269" y="1571"/>
                    <a:pt x="1430" y="1522"/>
                  </a:cubicBezTo>
                  <a:cubicBezTo>
                    <a:pt x="2029" y="1340"/>
                    <a:pt x="2417" y="867"/>
                    <a:pt x="2293" y="465"/>
                  </a:cubicBezTo>
                  <a:cubicBezTo>
                    <a:pt x="2204" y="173"/>
                    <a:pt x="1867" y="1"/>
                    <a:pt x="14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39"/>
            <p:cNvSpPr/>
            <p:nvPr/>
          </p:nvSpPr>
          <p:spPr>
            <a:xfrm>
              <a:off x="5176305" y="3791681"/>
              <a:ext cx="34604" cy="39596"/>
            </a:xfrm>
            <a:custGeom>
              <a:rect b="b" l="l" r="r" t="t"/>
              <a:pathLst>
                <a:path extrusionOk="0" h="2102" w="1837">
                  <a:moveTo>
                    <a:pt x="1155" y="0"/>
                  </a:moveTo>
                  <a:cubicBezTo>
                    <a:pt x="823" y="0"/>
                    <a:pt x="448" y="297"/>
                    <a:pt x="246" y="754"/>
                  </a:cubicBezTo>
                  <a:cubicBezTo>
                    <a:pt x="1" y="1310"/>
                    <a:pt x="102" y="1894"/>
                    <a:pt x="474" y="2059"/>
                  </a:cubicBezTo>
                  <a:cubicBezTo>
                    <a:pt x="540" y="2088"/>
                    <a:pt x="610" y="2102"/>
                    <a:pt x="682" y="2102"/>
                  </a:cubicBezTo>
                  <a:cubicBezTo>
                    <a:pt x="1015" y="2102"/>
                    <a:pt x="1390" y="1804"/>
                    <a:pt x="1592" y="1347"/>
                  </a:cubicBezTo>
                  <a:cubicBezTo>
                    <a:pt x="1837" y="791"/>
                    <a:pt x="1736" y="207"/>
                    <a:pt x="1364" y="44"/>
                  </a:cubicBezTo>
                  <a:cubicBezTo>
                    <a:pt x="1298" y="14"/>
                    <a:pt x="1228" y="0"/>
                    <a:pt x="11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39"/>
            <p:cNvSpPr/>
            <p:nvPr/>
          </p:nvSpPr>
          <p:spPr>
            <a:xfrm>
              <a:off x="5561570" y="3589649"/>
              <a:ext cx="47715" cy="31251"/>
            </a:xfrm>
            <a:custGeom>
              <a:rect b="b" l="l" r="r" t="t"/>
              <a:pathLst>
                <a:path extrusionOk="0" h="1659" w="2533">
                  <a:moveTo>
                    <a:pt x="1028" y="0"/>
                  </a:moveTo>
                  <a:cubicBezTo>
                    <a:pt x="574" y="0"/>
                    <a:pt x="200" y="197"/>
                    <a:pt x="114" y="520"/>
                  </a:cubicBezTo>
                  <a:cubicBezTo>
                    <a:pt x="0" y="943"/>
                    <a:pt x="422" y="1426"/>
                    <a:pt x="1060" y="1598"/>
                  </a:cubicBezTo>
                  <a:cubicBezTo>
                    <a:pt x="1213" y="1639"/>
                    <a:pt x="1365" y="1659"/>
                    <a:pt x="1508" y="1659"/>
                  </a:cubicBezTo>
                  <a:cubicBezTo>
                    <a:pt x="1960" y="1659"/>
                    <a:pt x="2332" y="1464"/>
                    <a:pt x="2418" y="1140"/>
                  </a:cubicBezTo>
                  <a:cubicBezTo>
                    <a:pt x="2532" y="715"/>
                    <a:pt x="2109" y="233"/>
                    <a:pt x="1473" y="61"/>
                  </a:cubicBezTo>
                  <a:cubicBezTo>
                    <a:pt x="1321" y="20"/>
                    <a:pt x="1170" y="0"/>
                    <a:pt x="10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39"/>
            <p:cNvSpPr/>
            <p:nvPr/>
          </p:nvSpPr>
          <p:spPr>
            <a:xfrm>
              <a:off x="5382350" y="3471745"/>
              <a:ext cx="44909" cy="29481"/>
            </a:xfrm>
            <a:custGeom>
              <a:rect b="b" l="l" r="r" t="t"/>
              <a:pathLst>
                <a:path extrusionOk="0" h="1565" w="2384">
                  <a:moveTo>
                    <a:pt x="959" y="1"/>
                  </a:moveTo>
                  <a:cubicBezTo>
                    <a:pt x="539" y="1"/>
                    <a:pt x="193" y="181"/>
                    <a:pt x="110" y="481"/>
                  </a:cubicBezTo>
                  <a:cubicBezTo>
                    <a:pt x="0" y="879"/>
                    <a:pt x="393" y="1338"/>
                    <a:pt x="990" y="1504"/>
                  </a:cubicBezTo>
                  <a:cubicBezTo>
                    <a:pt x="1138" y="1545"/>
                    <a:pt x="1284" y="1565"/>
                    <a:pt x="1422" y="1565"/>
                  </a:cubicBezTo>
                  <a:cubicBezTo>
                    <a:pt x="1843" y="1565"/>
                    <a:pt x="2189" y="1384"/>
                    <a:pt x="2274" y="1086"/>
                  </a:cubicBezTo>
                  <a:cubicBezTo>
                    <a:pt x="2383" y="687"/>
                    <a:pt x="1989" y="228"/>
                    <a:pt x="1393" y="62"/>
                  </a:cubicBezTo>
                  <a:cubicBezTo>
                    <a:pt x="1245" y="21"/>
                    <a:pt x="1098" y="1"/>
                    <a:pt x="9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39"/>
            <p:cNvSpPr/>
            <p:nvPr/>
          </p:nvSpPr>
          <p:spPr>
            <a:xfrm>
              <a:off x="5358219" y="3521061"/>
              <a:ext cx="39163" cy="35188"/>
            </a:xfrm>
            <a:custGeom>
              <a:rect b="b" l="l" r="r" t="t"/>
              <a:pathLst>
                <a:path extrusionOk="0" h="1868" w="2079">
                  <a:moveTo>
                    <a:pt x="1389" y="1"/>
                  </a:moveTo>
                  <a:cubicBezTo>
                    <a:pt x="1110" y="1"/>
                    <a:pt x="778" y="155"/>
                    <a:pt x="512" y="437"/>
                  </a:cubicBezTo>
                  <a:cubicBezTo>
                    <a:pt x="100" y="871"/>
                    <a:pt x="1" y="1448"/>
                    <a:pt x="291" y="1723"/>
                  </a:cubicBezTo>
                  <a:cubicBezTo>
                    <a:pt x="395" y="1821"/>
                    <a:pt x="534" y="1867"/>
                    <a:pt x="688" y="1867"/>
                  </a:cubicBezTo>
                  <a:cubicBezTo>
                    <a:pt x="968" y="1867"/>
                    <a:pt x="1299" y="1713"/>
                    <a:pt x="1566" y="1433"/>
                  </a:cubicBezTo>
                  <a:cubicBezTo>
                    <a:pt x="1978" y="995"/>
                    <a:pt x="2078" y="419"/>
                    <a:pt x="1784" y="145"/>
                  </a:cubicBezTo>
                  <a:cubicBezTo>
                    <a:pt x="1681" y="47"/>
                    <a:pt x="1543" y="1"/>
                    <a:pt x="13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39"/>
            <p:cNvSpPr/>
            <p:nvPr/>
          </p:nvSpPr>
          <p:spPr>
            <a:xfrm>
              <a:off x="5177887" y="3504767"/>
              <a:ext cx="35283" cy="44174"/>
            </a:xfrm>
            <a:custGeom>
              <a:rect b="b" l="l" r="r" t="t"/>
              <a:pathLst>
                <a:path extrusionOk="0" h="2345" w="1873">
                  <a:moveTo>
                    <a:pt x="1098" y="0"/>
                  </a:moveTo>
                  <a:cubicBezTo>
                    <a:pt x="712" y="0"/>
                    <a:pt x="315" y="403"/>
                    <a:pt x="167" y="971"/>
                  </a:cubicBezTo>
                  <a:cubicBezTo>
                    <a:pt x="1" y="1608"/>
                    <a:pt x="210" y="2214"/>
                    <a:pt x="634" y="2326"/>
                  </a:cubicBezTo>
                  <a:cubicBezTo>
                    <a:pt x="680" y="2338"/>
                    <a:pt x="726" y="2344"/>
                    <a:pt x="772" y="2344"/>
                  </a:cubicBezTo>
                  <a:cubicBezTo>
                    <a:pt x="1159" y="2344"/>
                    <a:pt x="1557" y="1942"/>
                    <a:pt x="1705" y="1374"/>
                  </a:cubicBezTo>
                  <a:cubicBezTo>
                    <a:pt x="1873" y="736"/>
                    <a:pt x="1663" y="129"/>
                    <a:pt x="1236" y="18"/>
                  </a:cubicBezTo>
                  <a:cubicBezTo>
                    <a:pt x="1191" y="6"/>
                    <a:pt x="1144" y="0"/>
                    <a:pt x="109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39"/>
            <p:cNvSpPr/>
            <p:nvPr/>
          </p:nvSpPr>
          <p:spPr>
            <a:xfrm>
              <a:off x="5456551" y="3634934"/>
              <a:ext cx="33757" cy="40651"/>
            </a:xfrm>
            <a:custGeom>
              <a:rect b="b" l="l" r="r" t="t"/>
              <a:pathLst>
                <a:path extrusionOk="0" h="2158" w="1792">
                  <a:moveTo>
                    <a:pt x="705" y="1"/>
                  </a:moveTo>
                  <a:cubicBezTo>
                    <a:pt x="652" y="1"/>
                    <a:pt x="599" y="9"/>
                    <a:pt x="548" y="26"/>
                  </a:cubicBezTo>
                  <a:cubicBezTo>
                    <a:pt x="159" y="154"/>
                    <a:pt x="1" y="730"/>
                    <a:pt x="194" y="1310"/>
                  </a:cubicBezTo>
                  <a:cubicBezTo>
                    <a:pt x="361" y="1815"/>
                    <a:pt x="735" y="2157"/>
                    <a:pt x="1084" y="2157"/>
                  </a:cubicBezTo>
                  <a:cubicBezTo>
                    <a:pt x="1139" y="2157"/>
                    <a:pt x="1192" y="2149"/>
                    <a:pt x="1245" y="2132"/>
                  </a:cubicBezTo>
                  <a:cubicBezTo>
                    <a:pt x="1633" y="2003"/>
                    <a:pt x="1792" y="1429"/>
                    <a:pt x="1598" y="847"/>
                  </a:cubicBezTo>
                  <a:cubicBezTo>
                    <a:pt x="1432" y="343"/>
                    <a:pt x="1056" y="1"/>
                    <a:pt x="7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39"/>
            <p:cNvSpPr/>
            <p:nvPr/>
          </p:nvSpPr>
          <p:spPr>
            <a:xfrm>
              <a:off x="5353415" y="3817582"/>
              <a:ext cx="43307" cy="28482"/>
            </a:xfrm>
            <a:custGeom>
              <a:rect b="b" l="l" r="r" t="t"/>
              <a:pathLst>
                <a:path extrusionOk="0" h="1512" w="2299">
                  <a:moveTo>
                    <a:pt x="919" y="0"/>
                  </a:moveTo>
                  <a:cubicBezTo>
                    <a:pt x="520" y="0"/>
                    <a:pt x="192" y="170"/>
                    <a:pt x="110" y="454"/>
                  </a:cubicBezTo>
                  <a:cubicBezTo>
                    <a:pt x="0" y="838"/>
                    <a:pt x="376" y="1283"/>
                    <a:pt x="949" y="1449"/>
                  </a:cubicBezTo>
                  <a:cubicBezTo>
                    <a:pt x="1096" y="1491"/>
                    <a:pt x="1242" y="1511"/>
                    <a:pt x="1380" y="1511"/>
                  </a:cubicBezTo>
                  <a:cubicBezTo>
                    <a:pt x="1779" y="1511"/>
                    <a:pt x="2107" y="1342"/>
                    <a:pt x="2189" y="1058"/>
                  </a:cubicBezTo>
                  <a:cubicBezTo>
                    <a:pt x="2298" y="672"/>
                    <a:pt x="1923" y="229"/>
                    <a:pt x="1350" y="63"/>
                  </a:cubicBezTo>
                  <a:cubicBezTo>
                    <a:pt x="1203" y="20"/>
                    <a:pt x="1057" y="0"/>
                    <a:pt x="91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39"/>
            <p:cNvSpPr/>
            <p:nvPr/>
          </p:nvSpPr>
          <p:spPr>
            <a:xfrm>
              <a:off x="5208988" y="3846046"/>
              <a:ext cx="35019" cy="39973"/>
            </a:xfrm>
            <a:custGeom>
              <a:rect b="b" l="l" r="r" t="t"/>
              <a:pathLst>
                <a:path extrusionOk="0" h="2122" w="1859">
                  <a:moveTo>
                    <a:pt x="689" y="1"/>
                  </a:moveTo>
                  <a:cubicBezTo>
                    <a:pt x="614" y="1"/>
                    <a:pt x="540" y="16"/>
                    <a:pt x="472" y="47"/>
                  </a:cubicBezTo>
                  <a:cubicBezTo>
                    <a:pt x="98" y="218"/>
                    <a:pt x="1" y="810"/>
                    <a:pt x="255" y="1368"/>
                  </a:cubicBezTo>
                  <a:cubicBezTo>
                    <a:pt x="461" y="1826"/>
                    <a:pt x="838" y="2122"/>
                    <a:pt x="1173" y="2122"/>
                  </a:cubicBezTo>
                  <a:cubicBezTo>
                    <a:pt x="1248" y="2122"/>
                    <a:pt x="1321" y="2107"/>
                    <a:pt x="1390" y="2076"/>
                  </a:cubicBezTo>
                  <a:cubicBezTo>
                    <a:pt x="1763" y="1907"/>
                    <a:pt x="1859" y="1315"/>
                    <a:pt x="1606" y="755"/>
                  </a:cubicBezTo>
                  <a:cubicBezTo>
                    <a:pt x="1399" y="297"/>
                    <a:pt x="1023" y="1"/>
                    <a:pt x="6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39"/>
            <p:cNvSpPr/>
            <p:nvPr/>
          </p:nvSpPr>
          <p:spPr>
            <a:xfrm>
              <a:off x="5113520" y="3725994"/>
              <a:ext cx="44155" cy="32174"/>
            </a:xfrm>
            <a:custGeom>
              <a:rect b="b" l="l" r="r" t="t"/>
              <a:pathLst>
                <a:path extrusionOk="0" h="1708" w="2344">
                  <a:moveTo>
                    <a:pt x="820" y="0"/>
                  </a:moveTo>
                  <a:cubicBezTo>
                    <a:pt x="550" y="0"/>
                    <a:pt x="322" y="99"/>
                    <a:pt x="209" y="291"/>
                  </a:cubicBezTo>
                  <a:cubicBezTo>
                    <a:pt x="1" y="646"/>
                    <a:pt x="265" y="1186"/>
                    <a:pt x="798" y="1497"/>
                  </a:cubicBezTo>
                  <a:cubicBezTo>
                    <a:pt x="1041" y="1638"/>
                    <a:pt x="1298" y="1708"/>
                    <a:pt x="1525" y="1708"/>
                  </a:cubicBezTo>
                  <a:cubicBezTo>
                    <a:pt x="1795" y="1708"/>
                    <a:pt x="2024" y="1609"/>
                    <a:pt x="2136" y="1417"/>
                  </a:cubicBezTo>
                  <a:cubicBezTo>
                    <a:pt x="2344" y="1062"/>
                    <a:pt x="2079" y="522"/>
                    <a:pt x="1548" y="212"/>
                  </a:cubicBezTo>
                  <a:cubicBezTo>
                    <a:pt x="1305" y="70"/>
                    <a:pt x="1047" y="0"/>
                    <a:pt x="82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39"/>
            <p:cNvSpPr/>
            <p:nvPr/>
          </p:nvSpPr>
          <p:spPr>
            <a:xfrm>
              <a:off x="5264107" y="3533419"/>
              <a:ext cx="560265" cy="482108"/>
            </a:xfrm>
            <a:custGeom>
              <a:rect b="b" l="l" r="r" t="t"/>
              <a:pathLst>
                <a:path extrusionOk="0" h="25593" w="29742">
                  <a:moveTo>
                    <a:pt x="25211" y="1"/>
                  </a:moveTo>
                  <a:cubicBezTo>
                    <a:pt x="25158" y="1"/>
                    <a:pt x="25105" y="8"/>
                    <a:pt x="25054" y="22"/>
                  </a:cubicBezTo>
                  <a:cubicBezTo>
                    <a:pt x="25031" y="29"/>
                    <a:pt x="25008" y="36"/>
                    <a:pt x="24983" y="48"/>
                  </a:cubicBezTo>
                  <a:cubicBezTo>
                    <a:pt x="24852" y="101"/>
                    <a:pt x="24737" y="206"/>
                    <a:pt x="24647" y="345"/>
                  </a:cubicBezTo>
                  <a:cubicBezTo>
                    <a:pt x="24418" y="694"/>
                    <a:pt x="24331" y="1276"/>
                    <a:pt x="24423" y="1920"/>
                  </a:cubicBezTo>
                  <a:cubicBezTo>
                    <a:pt x="24136" y="1738"/>
                    <a:pt x="23853" y="1637"/>
                    <a:pt x="23608" y="1637"/>
                  </a:cubicBezTo>
                  <a:cubicBezTo>
                    <a:pt x="23456" y="1637"/>
                    <a:pt x="23320" y="1676"/>
                    <a:pt x="23207" y="1758"/>
                  </a:cubicBezTo>
                  <a:cubicBezTo>
                    <a:pt x="22765" y="2079"/>
                    <a:pt x="22825" y="2943"/>
                    <a:pt x="23313" y="3788"/>
                  </a:cubicBezTo>
                  <a:cubicBezTo>
                    <a:pt x="22884" y="3620"/>
                    <a:pt x="22457" y="3539"/>
                    <a:pt x="22084" y="3539"/>
                  </a:cubicBezTo>
                  <a:cubicBezTo>
                    <a:pt x="21679" y="3539"/>
                    <a:pt x="21340" y="3635"/>
                    <a:pt x="21134" y="3818"/>
                  </a:cubicBezTo>
                  <a:cubicBezTo>
                    <a:pt x="21060" y="3883"/>
                    <a:pt x="21004" y="3961"/>
                    <a:pt x="20968" y="4048"/>
                  </a:cubicBezTo>
                  <a:cubicBezTo>
                    <a:pt x="20960" y="4065"/>
                    <a:pt x="20953" y="4082"/>
                    <a:pt x="20947" y="4101"/>
                  </a:cubicBezTo>
                  <a:cubicBezTo>
                    <a:pt x="20903" y="4244"/>
                    <a:pt x="20913" y="4401"/>
                    <a:pt x="20971" y="4560"/>
                  </a:cubicBezTo>
                  <a:cubicBezTo>
                    <a:pt x="21057" y="4804"/>
                    <a:pt x="21255" y="5057"/>
                    <a:pt x="21529" y="5287"/>
                  </a:cubicBezTo>
                  <a:cubicBezTo>
                    <a:pt x="21516" y="5298"/>
                    <a:pt x="21505" y="5309"/>
                    <a:pt x="21493" y="5319"/>
                  </a:cubicBezTo>
                  <a:cubicBezTo>
                    <a:pt x="21346" y="5451"/>
                    <a:pt x="21204" y="5594"/>
                    <a:pt x="21069" y="5760"/>
                  </a:cubicBezTo>
                  <a:cubicBezTo>
                    <a:pt x="20975" y="5875"/>
                    <a:pt x="20888" y="5995"/>
                    <a:pt x="20810" y="6113"/>
                  </a:cubicBezTo>
                  <a:cubicBezTo>
                    <a:pt x="20786" y="6063"/>
                    <a:pt x="20758" y="6016"/>
                    <a:pt x="20731" y="5969"/>
                  </a:cubicBezTo>
                  <a:cubicBezTo>
                    <a:pt x="20495" y="5573"/>
                    <a:pt x="20191" y="5329"/>
                    <a:pt x="19882" y="5329"/>
                  </a:cubicBezTo>
                  <a:cubicBezTo>
                    <a:pt x="19867" y="5329"/>
                    <a:pt x="19852" y="5330"/>
                    <a:pt x="19837" y="5331"/>
                  </a:cubicBezTo>
                  <a:lnTo>
                    <a:pt x="19836" y="5331"/>
                  </a:lnTo>
                  <a:lnTo>
                    <a:pt x="19793" y="5335"/>
                  </a:lnTo>
                  <a:cubicBezTo>
                    <a:pt x="19669" y="5354"/>
                    <a:pt x="19554" y="5410"/>
                    <a:pt x="19452" y="5500"/>
                  </a:cubicBezTo>
                  <a:cubicBezTo>
                    <a:pt x="19373" y="5570"/>
                    <a:pt x="19299" y="5663"/>
                    <a:pt x="19234" y="5768"/>
                  </a:cubicBezTo>
                  <a:cubicBezTo>
                    <a:pt x="19186" y="5845"/>
                    <a:pt x="19145" y="5931"/>
                    <a:pt x="19108" y="6024"/>
                  </a:cubicBezTo>
                  <a:cubicBezTo>
                    <a:pt x="19049" y="6177"/>
                    <a:pt x="19000" y="6350"/>
                    <a:pt x="18970" y="6538"/>
                  </a:cubicBezTo>
                  <a:cubicBezTo>
                    <a:pt x="18918" y="6854"/>
                    <a:pt x="18909" y="7210"/>
                    <a:pt x="18954" y="7583"/>
                  </a:cubicBezTo>
                  <a:cubicBezTo>
                    <a:pt x="18967" y="7688"/>
                    <a:pt x="18989" y="7792"/>
                    <a:pt x="19007" y="7893"/>
                  </a:cubicBezTo>
                  <a:cubicBezTo>
                    <a:pt x="18467" y="7323"/>
                    <a:pt x="17829" y="6994"/>
                    <a:pt x="17345" y="6994"/>
                  </a:cubicBezTo>
                  <a:cubicBezTo>
                    <a:pt x="17182" y="6994"/>
                    <a:pt x="17037" y="7031"/>
                    <a:pt x="16919" y="7109"/>
                  </a:cubicBezTo>
                  <a:cubicBezTo>
                    <a:pt x="16891" y="7125"/>
                    <a:pt x="16868" y="7144"/>
                    <a:pt x="16845" y="7165"/>
                  </a:cubicBezTo>
                  <a:cubicBezTo>
                    <a:pt x="16777" y="7226"/>
                    <a:pt x="16727" y="7298"/>
                    <a:pt x="16691" y="7383"/>
                  </a:cubicBezTo>
                  <a:cubicBezTo>
                    <a:pt x="16629" y="7528"/>
                    <a:pt x="16607" y="7701"/>
                    <a:pt x="16626" y="7894"/>
                  </a:cubicBezTo>
                  <a:cubicBezTo>
                    <a:pt x="16653" y="8167"/>
                    <a:pt x="16760" y="8479"/>
                    <a:pt x="16936" y="8792"/>
                  </a:cubicBezTo>
                  <a:cubicBezTo>
                    <a:pt x="16994" y="8893"/>
                    <a:pt x="17057" y="8994"/>
                    <a:pt x="17129" y="9095"/>
                  </a:cubicBezTo>
                  <a:cubicBezTo>
                    <a:pt x="17137" y="9106"/>
                    <a:pt x="17142" y="9114"/>
                    <a:pt x="17150" y="9123"/>
                  </a:cubicBezTo>
                  <a:cubicBezTo>
                    <a:pt x="17138" y="9120"/>
                    <a:pt x="17128" y="9116"/>
                    <a:pt x="17116" y="9114"/>
                  </a:cubicBezTo>
                  <a:cubicBezTo>
                    <a:pt x="16998" y="9080"/>
                    <a:pt x="16881" y="9052"/>
                    <a:pt x="16766" y="9030"/>
                  </a:cubicBezTo>
                  <a:cubicBezTo>
                    <a:pt x="16567" y="8996"/>
                    <a:pt x="16374" y="8979"/>
                    <a:pt x="16193" y="8979"/>
                  </a:cubicBezTo>
                  <a:cubicBezTo>
                    <a:pt x="16037" y="8979"/>
                    <a:pt x="15890" y="8991"/>
                    <a:pt x="15755" y="9016"/>
                  </a:cubicBezTo>
                  <a:cubicBezTo>
                    <a:pt x="15605" y="9048"/>
                    <a:pt x="15469" y="9091"/>
                    <a:pt x="15354" y="9152"/>
                  </a:cubicBezTo>
                  <a:cubicBezTo>
                    <a:pt x="15244" y="9209"/>
                    <a:pt x="15152" y="9280"/>
                    <a:pt x="15085" y="9365"/>
                  </a:cubicBezTo>
                  <a:cubicBezTo>
                    <a:pt x="15042" y="9417"/>
                    <a:pt x="15009" y="9475"/>
                    <a:pt x="14986" y="9539"/>
                  </a:cubicBezTo>
                  <a:cubicBezTo>
                    <a:pt x="14966" y="9592"/>
                    <a:pt x="14954" y="9648"/>
                    <a:pt x="14951" y="9706"/>
                  </a:cubicBezTo>
                  <a:cubicBezTo>
                    <a:pt x="14944" y="9796"/>
                    <a:pt x="14958" y="9892"/>
                    <a:pt x="14992" y="9987"/>
                  </a:cubicBezTo>
                  <a:lnTo>
                    <a:pt x="14992" y="9989"/>
                  </a:lnTo>
                  <a:cubicBezTo>
                    <a:pt x="15072" y="10233"/>
                    <a:pt x="15272" y="10486"/>
                    <a:pt x="15555" y="10711"/>
                  </a:cubicBezTo>
                  <a:cubicBezTo>
                    <a:pt x="15442" y="10819"/>
                    <a:pt x="15332" y="10934"/>
                    <a:pt x="15228" y="11063"/>
                  </a:cubicBezTo>
                  <a:cubicBezTo>
                    <a:pt x="15137" y="11173"/>
                    <a:pt x="15055" y="11288"/>
                    <a:pt x="14979" y="11402"/>
                  </a:cubicBezTo>
                  <a:cubicBezTo>
                    <a:pt x="14624" y="10905"/>
                    <a:pt x="14192" y="10601"/>
                    <a:pt x="13818" y="10601"/>
                  </a:cubicBezTo>
                  <a:cubicBezTo>
                    <a:pt x="13732" y="10601"/>
                    <a:pt x="13649" y="10617"/>
                    <a:pt x="13571" y="10650"/>
                  </a:cubicBezTo>
                  <a:cubicBezTo>
                    <a:pt x="13104" y="10849"/>
                    <a:pt x="12955" y="11610"/>
                    <a:pt x="13161" y="12470"/>
                  </a:cubicBezTo>
                  <a:cubicBezTo>
                    <a:pt x="12880" y="12058"/>
                    <a:pt x="12535" y="11807"/>
                    <a:pt x="12211" y="11807"/>
                  </a:cubicBezTo>
                  <a:cubicBezTo>
                    <a:pt x="12156" y="11807"/>
                    <a:pt x="12102" y="11815"/>
                    <a:pt x="12048" y="11829"/>
                  </a:cubicBezTo>
                  <a:cubicBezTo>
                    <a:pt x="12045" y="11831"/>
                    <a:pt x="12040" y="11831"/>
                    <a:pt x="12035" y="11834"/>
                  </a:cubicBezTo>
                  <a:cubicBezTo>
                    <a:pt x="11927" y="11865"/>
                    <a:pt x="11833" y="11928"/>
                    <a:pt x="11751" y="12014"/>
                  </a:cubicBezTo>
                  <a:cubicBezTo>
                    <a:pt x="11594" y="12174"/>
                    <a:pt x="11485" y="12420"/>
                    <a:pt x="11428" y="12719"/>
                  </a:cubicBezTo>
                  <a:cubicBezTo>
                    <a:pt x="11383" y="12942"/>
                    <a:pt x="11370" y="13195"/>
                    <a:pt x="11389" y="13465"/>
                  </a:cubicBezTo>
                  <a:lnTo>
                    <a:pt x="11389" y="13466"/>
                  </a:lnTo>
                  <a:cubicBezTo>
                    <a:pt x="11393" y="13551"/>
                    <a:pt x="11403" y="13640"/>
                    <a:pt x="11415" y="13728"/>
                  </a:cubicBezTo>
                  <a:cubicBezTo>
                    <a:pt x="11239" y="13612"/>
                    <a:pt x="11060" y="13531"/>
                    <a:pt x="10894" y="13484"/>
                  </a:cubicBezTo>
                  <a:cubicBezTo>
                    <a:pt x="10792" y="13456"/>
                    <a:pt x="10695" y="13442"/>
                    <a:pt x="10603" y="13442"/>
                  </a:cubicBezTo>
                  <a:cubicBezTo>
                    <a:pt x="10450" y="13442"/>
                    <a:pt x="10313" y="13481"/>
                    <a:pt x="10199" y="13563"/>
                  </a:cubicBezTo>
                  <a:cubicBezTo>
                    <a:pt x="9757" y="13886"/>
                    <a:pt x="9818" y="14751"/>
                    <a:pt x="10306" y="15595"/>
                  </a:cubicBezTo>
                  <a:cubicBezTo>
                    <a:pt x="10048" y="15493"/>
                    <a:pt x="9791" y="15424"/>
                    <a:pt x="9545" y="15386"/>
                  </a:cubicBezTo>
                  <a:lnTo>
                    <a:pt x="9544" y="15386"/>
                  </a:lnTo>
                  <a:cubicBezTo>
                    <a:pt x="9378" y="15359"/>
                    <a:pt x="9219" y="15346"/>
                    <a:pt x="9068" y="15346"/>
                  </a:cubicBezTo>
                  <a:cubicBezTo>
                    <a:pt x="8787" y="15346"/>
                    <a:pt x="8538" y="15393"/>
                    <a:pt x="8343" y="15486"/>
                  </a:cubicBezTo>
                  <a:cubicBezTo>
                    <a:pt x="8160" y="15568"/>
                    <a:pt x="8027" y="15692"/>
                    <a:pt x="7957" y="15854"/>
                  </a:cubicBezTo>
                  <a:cubicBezTo>
                    <a:pt x="7804" y="16223"/>
                    <a:pt x="8043" y="16691"/>
                    <a:pt x="8520" y="17091"/>
                  </a:cubicBezTo>
                  <a:cubicBezTo>
                    <a:pt x="8362" y="17229"/>
                    <a:pt x="8207" y="17385"/>
                    <a:pt x="8061" y="17561"/>
                  </a:cubicBezTo>
                  <a:cubicBezTo>
                    <a:pt x="7965" y="17680"/>
                    <a:pt x="7881" y="17798"/>
                    <a:pt x="7802" y="17918"/>
                  </a:cubicBezTo>
                  <a:cubicBezTo>
                    <a:pt x="7557" y="17435"/>
                    <a:pt x="7219" y="17132"/>
                    <a:pt x="6871" y="17132"/>
                  </a:cubicBezTo>
                  <a:cubicBezTo>
                    <a:pt x="6843" y="17132"/>
                    <a:pt x="6814" y="17134"/>
                    <a:pt x="6785" y="17139"/>
                  </a:cubicBezTo>
                  <a:cubicBezTo>
                    <a:pt x="6180" y="17225"/>
                    <a:pt x="5804" y="18231"/>
                    <a:pt x="5947" y="19383"/>
                  </a:cubicBezTo>
                  <a:cubicBezTo>
                    <a:pt x="5961" y="19491"/>
                    <a:pt x="5980" y="19592"/>
                    <a:pt x="6000" y="19694"/>
                  </a:cubicBezTo>
                  <a:cubicBezTo>
                    <a:pt x="5535" y="19204"/>
                    <a:pt x="4997" y="18890"/>
                    <a:pt x="4548" y="18813"/>
                  </a:cubicBezTo>
                  <a:lnTo>
                    <a:pt x="4546" y="18813"/>
                  </a:lnTo>
                  <a:cubicBezTo>
                    <a:pt x="4473" y="18800"/>
                    <a:pt x="4402" y="18794"/>
                    <a:pt x="4335" y="18794"/>
                  </a:cubicBezTo>
                  <a:cubicBezTo>
                    <a:pt x="4137" y="18794"/>
                    <a:pt x="3965" y="18849"/>
                    <a:pt x="3836" y="18966"/>
                  </a:cubicBezTo>
                  <a:cubicBezTo>
                    <a:pt x="3721" y="19073"/>
                    <a:pt x="3653" y="19217"/>
                    <a:pt x="3626" y="19386"/>
                  </a:cubicBezTo>
                  <a:cubicBezTo>
                    <a:pt x="3558" y="19805"/>
                    <a:pt x="3745" y="20379"/>
                    <a:pt x="4139" y="20925"/>
                  </a:cubicBezTo>
                  <a:cubicBezTo>
                    <a:pt x="3805" y="20829"/>
                    <a:pt x="3479" y="20782"/>
                    <a:pt x="3185" y="20782"/>
                  </a:cubicBezTo>
                  <a:cubicBezTo>
                    <a:pt x="2590" y="20782"/>
                    <a:pt x="2124" y="20972"/>
                    <a:pt x="1981" y="21325"/>
                  </a:cubicBezTo>
                  <a:cubicBezTo>
                    <a:pt x="1980" y="21328"/>
                    <a:pt x="1977" y="21335"/>
                    <a:pt x="1974" y="21341"/>
                  </a:cubicBezTo>
                  <a:cubicBezTo>
                    <a:pt x="1929" y="21465"/>
                    <a:pt x="1927" y="21599"/>
                    <a:pt x="1963" y="21736"/>
                  </a:cubicBezTo>
                  <a:cubicBezTo>
                    <a:pt x="1986" y="21827"/>
                    <a:pt x="2028" y="21921"/>
                    <a:pt x="2085" y="22015"/>
                  </a:cubicBezTo>
                  <a:cubicBezTo>
                    <a:pt x="2189" y="22186"/>
                    <a:pt x="2345" y="22357"/>
                    <a:pt x="2541" y="22516"/>
                  </a:cubicBezTo>
                  <a:cubicBezTo>
                    <a:pt x="2432" y="22624"/>
                    <a:pt x="2321" y="22739"/>
                    <a:pt x="2217" y="22866"/>
                  </a:cubicBezTo>
                  <a:cubicBezTo>
                    <a:pt x="2124" y="22979"/>
                    <a:pt x="2042" y="23094"/>
                    <a:pt x="1965" y="23208"/>
                  </a:cubicBezTo>
                  <a:cubicBezTo>
                    <a:pt x="1608" y="22710"/>
                    <a:pt x="1176" y="22404"/>
                    <a:pt x="803" y="22404"/>
                  </a:cubicBezTo>
                  <a:cubicBezTo>
                    <a:pt x="718" y="22404"/>
                    <a:pt x="636" y="22420"/>
                    <a:pt x="558" y="22453"/>
                  </a:cubicBezTo>
                  <a:cubicBezTo>
                    <a:pt x="168" y="22618"/>
                    <a:pt x="1" y="23168"/>
                    <a:pt x="73" y="23844"/>
                  </a:cubicBezTo>
                  <a:lnTo>
                    <a:pt x="2540" y="24984"/>
                  </a:lnTo>
                  <a:cubicBezTo>
                    <a:pt x="2521" y="25013"/>
                    <a:pt x="2505" y="25042"/>
                    <a:pt x="2489" y="25071"/>
                  </a:cubicBezTo>
                  <a:lnTo>
                    <a:pt x="2576" y="25000"/>
                  </a:lnTo>
                  <a:lnTo>
                    <a:pt x="2764" y="25086"/>
                  </a:lnTo>
                  <a:lnTo>
                    <a:pt x="2852" y="25125"/>
                  </a:lnTo>
                  <a:lnTo>
                    <a:pt x="3165" y="25270"/>
                  </a:lnTo>
                  <a:lnTo>
                    <a:pt x="3858" y="25592"/>
                  </a:lnTo>
                  <a:cubicBezTo>
                    <a:pt x="3885" y="25592"/>
                    <a:pt x="3912" y="25593"/>
                    <a:pt x="3939" y="25593"/>
                  </a:cubicBezTo>
                  <a:cubicBezTo>
                    <a:pt x="4629" y="25593"/>
                    <a:pt x="5181" y="25380"/>
                    <a:pt x="5350" y="24984"/>
                  </a:cubicBezTo>
                  <a:cubicBezTo>
                    <a:pt x="5514" y="24603"/>
                    <a:pt x="5291" y="24150"/>
                    <a:pt x="4816" y="23754"/>
                  </a:cubicBezTo>
                  <a:cubicBezTo>
                    <a:pt x="4792" y="23732"/>
                    <a:pt x="4764" y="23711"/>
                    <a:pt x="4737" y="23689"/>
                  </a:cubicBezTo>
                  <a:cubicBezTo>
                    <a:pt x="4857" y="23585"/>
                    <a:pt x="4972" y="23477"/>
                    <a:pt x="5083" y="23356"/>
                  </a:cubicBezTo>
                  <a:cubicBezTo>
                    <a:pt x="5098" y="23340"/>
                    <a:pt x="5112" y="23324"/>
                    <a:pt x="5128" y="23307"/>
                  </a:cubicBezTo>
                  <a:cubicBezTo>
                    <a:pt x="5239" y="23187"/>
                    <a:pt x="5340" y="23061"/>
                    <a:pt x="5430" y="22939"/>
                  </a:cubicBezTo>
                  <a:cubicBezTo>
                    <a:pt x="5516" y="23057"/>
                    <a:pt x="5609" y="23167"/>
                    <a:pt x="5704" y="23262"/>
                  </a:cubicBezTo>
                  <a:cubicBezTo>
                    <a:pt x="5727" y="23285"/>
                    <a:pt x="5752" y="23307"/>
                    <a:pt x="5775" y="23331"/>
                  </a:cubicBezTo>
                  <a:cubicBezTo>
                    <a:pt x="5893" y="23444"/>
                    <a:pt x="6019" y="23540"/>
                    <a:pt x="6144" y="23616"/>
                  </a:cubicBezTo>
                  <a:cubicBezTo>
                    <a:pt x="6168" y="23630"/>
                    <a:pt x="6193" y="23644"/>
                    <a:pt x="6217" y="23657"/>
                  </a:cubicBezTo>
                  <a:cubicBezTo>
                    <a:pt x="6267" y="23685"/>
                    <a:pt x="6316" y="23708"/>
                    <a:pt x="6367" y="23728"/>
                  </a:cubicBezTo>
                  <a:cubicBezTo>
                    <a:pt x="6391" y="23737"/>
                    <a:pt x="6417" y="23745"/>
                    <a:pt x="6440" y="23754"/>
                  </a:cubicBezTo>
                  <a:cubicBezTo>
                    <a:pt x="6491" y="23769"/>
                    <a:pt x="6541" y="23783"/>
                    <a:pt x="6590" y="23793"/>
                  </a:cubicBezTo>
                  <a:cubicBezTo>
                    <a:pt x="6649" y="23803"/>
                    <a:pt x="6708" y="23809"/>
                    <a:pt x="6766" y="23809"/>
                  </a:cubicBezTo>
                  <a:cubicBezTo>
                    <a:pt x="6829" y="23809"/>
                    <a:pt x="6890" y="23802"/>
                    <a:pt x="6950" y="23787"/>
                  </a:cubicBezTo>
                  <a:cubicBezTo>
                    <a:pt x="6987" y="23780"/>
                    <a:pt x="7024" y="23769"/>
                    <a:pt x="7060" y="23754"/>
                  </a:cubicBezTo>
                  <a:cubicBezTo>
                    <a:pt x="7126" y="23730"/>
                    <a:pt x="7188" y="23695"/>
                    <a:pt x="7243" y="23652"/>
                  </a:cubicBezTo>
                  <a:lnTo>
                    <a:pt x="7246" y="23650"/>
                  </a:lnTo>
                  <a:cubicBezTo>
                    <a:pt x="7265" y="23636"/>
                    <a:pt x="7283" y="23620"/>
                    <a:pt x="7301" y="23603"/>
                  </a:cubicBezTo>
                  <a:cubicBezTo>
                    <a:pt x="7304" y="23603"/>
                    <a:pt x="7306" y="23600"/>
                    <a:pt x="7308" y="23598"/>
                  </a:cubicBezTo>
                  <a:cubicBezTo>
                    <a:pt x="7327" y="23579"/>
                    <a:pt x="7343" y="23565"/>
                    <a:pt x="7358" y="23548"/>
                  </a:cubicBezTo>
                  <a:cubicBezTo>
                    <a:pt x="7406" y="23491"/>
                    <a:pt x="7451" y="23432"/>
                    <a:pt x="7488" y="23363"/>
                  </a:cubicBezTo>
                  <a:cubicBezTo>
                    <a:pt x="7498" y="23347"/>
                    <a:pt x="7507" y="23328"/>
                    <a:pt x="7516" y="23312"/>
                  </a:cubicBezTo>
                  <a:cubicBezTo>
                    <a:pt x="7524" y="23295"/>
                    <a:pt x="7534" y="23276"/>
                    <a:pt x="7542" y="23259"/>
                  </a:cubicBezTo>
                  <a:cubicBezTo>
                    <a:pt x="7566" y="23204"/>
                    <a:pt x="7588" y="23146"/>
                    <a:pt x="7607" y="23086"/>
                  </a:cubicBezTo>
                  <a:cubicBezTo>
                    <a:pt x="7696" y="22785"/>
                    <a:pt x="7711" y="22416"/>
                    <a:pt x="7643" y="22020"/>
                  </a:cubicBezTo>
                  <a:cubicBezTo>
                    <a:pt x="7628" y="21941"/>
                    <a:pt x="7611" y="21862"/>
                    <a:pt x="7592" y="21779"/>
                  </a:cubicBezTo>
                  <a:lnTo>
                    <a:pt x="7592" y="21779"/>
                  </a:lnTo>
                  <a:cubicBezTo>
                    <a:pt x="7624" y="21824"/>
                    <a:pt x="7659" y="21867"/>
                    <a:pt x="7695" y="21909"/>
                  </a:cubicBezTo>
                  <a:cubicBezTo>
                    <a:pt x="7774" y="22006"/>
                    <a:pt x="7861" y="22091"/>
                    <a:pt x="7947" y="22165"/>
                  </a:cubicBezTo>
                  <a:cubicBezTo>
                    <a:pt x="8040" y="22244"/>
                    <a:pt x="8135" y="22308"/>
                    <a:pt x="8230" y="22358"/>
                  </a:cubicBezTo>
                  <a:cubicBezTo>
                    <a:pt x="8382" y="22438"/>
                    <a:pt x="8538" y="22480"/>
                    <a:pt x="8691" y="22480"/>
                  </a:cubicBezTo>
                  <a:cubicBezTo>
                    <a:pt x="8761" y="22480"/>
                    <a:pt x="8830" y="22471"/>
                    <a:pt x="8899" y="22453"/>
                  </a:cubicBezTo>
                  <a:cubicBezTo>
                    <a:pt x="9456" y="22303"/>
                    <a:pt x="9772" y="21572"/>
                    <a:pt x="9713" y="20690"/>
                  </a:cubicBezTo>
                  <a:cubicBezTo>
                    <a:pt x="9706" y="20596"/>
                    <a:pt x="9695" y="20499"/>
                    <a:pt x="9680" y="20404"/>
                  </a:cubicBezTo>
                  <a:lnTo>
                    <a:pt x="9680" y="20404"/>
                  </a:lnTo>
                  <a:cubicBezTo>
                    <a:pt x="9781" y="20460"/>
                    <a:pt x="9880" y="20509"/>
                    <a:pt x="9980" y="20547"/>
                  </a:cubicBezTo>
                  <a:cubicBezTo>
                    <a:pt x="10206" y="20638"/>
                    <a:pt x="10426" y="20686"/>
                    <a:pt x="10627" y="20686"/>
                  </a:cubicBezTo>
                  <a:cubicBezTo>
                    <a:pt x="10821" y="20686"/>
                    <a:pt x="10996" y="20641"/>
                    <a:pt x="11142" y="20545"/>
                  </a:cubicBezTo>
                  <a:cubicBezTo>
                    <a:pt x="11192" y="20511"/>
                    <a:pt x="11237" y="20470"/>
                    <a:pt x="11276" y="20427"/>
                  </a:cubicBezTo>
                  <a:cubicBezTo>
                    <a:pt x="11341" y="20358"/>
                    <a:pt x="11394" y="20272"/>
                    <a:pt x="11430" y="20180"/>
                  </a:cubicBezTo>
                  <a:cubicBezTo>
                    <a:pt x="11430" y="20180"/>
                    <a:pt x="11430" y="20177"/>
                    <a:pt x="11432" y="20174"/>
                  </a:cubicBezTo>
                  <a:cubicBezTo>
                    <a:pt x="11471" y="20073"/>
                    <a:pt x="11495" y="19961"/>
                    <a:pt x="11500" y="19839"/>
                  </a:cubicBezTo>
                  <a:cubicBezTo>
                    <a:pt x="11507" y="19734"/>
                    <a:pt x="11500" y="19618"/>
                    <a:pt x="11481" y="19502"/>
                  </a:cubicBezTo>
                  <a:cubicBezTo>
                    <a:pt x="11425" y="19159"/>
                    <a:pt x="11266" y="18774"/>
                    <a:pt x="11008" y="18402"/>
                  </a:cubicBezTo>
                  <a:lnTo>
                    <a:pt x="11008" y="18402"/>
                  </a:lnTo>
                  <a:cubicBezTo>
                    <a:pt x="11479" y="18550"/>
                    <a:pt x="11950" y="18620"/>
                    <a:pt x="12371" y="18620"/>
                  </a:cubicBezTo>
                  <a:cubicBezTo>
                    <a:pt x="12667" y="18620"/>
                    <a:pt x="12939" y="18585"/>
                    <a:pt x="13168" y="18519"/>
                  </a:cubicBezTo>
                  <a:cubicBezTo>
                    <a:pt x="13287" y="18485"/>
                    <a:pt x="13392" y="18445"/>
                    <a:pt x="13485" y="18394"/>
                  </a:cubicBezTo>
                  <a:cubicBezTo>
                    <a:pt x="13655" y="18303"/>
                    <a:pt x="13781" y="18188"/>
                    <a:pt x="13850" y="18045"/>
                  </a:cubicBezTo>
                  <a:cubicBezTo>
                    <a:pt x="13853" y="18042"/>
                    <a:pt x="13854" y="18036"/>
                    <a:pt x="13857" y="18034"/>
                  </a:cubicBezTo>
                  <a:cubicBezTo>
                    <a:pt x="13906" y="17928"/>
                    <a:pt x="13919" y="17817"/>
                    <a:pt x="13903" y="17703"/>
                  </a:cubicBezTo>
                  <a:cubicBezTo>
                    <a:pt x="13857" y="17391"/>
                    <a:pt x="13578" y="17061"/>
                    <a:pt x="13144" y="16772"/>
                  </a:cubicBezTo>
                  <a:cubicBezTo>
                    <a:pt x="13333" y="16620"/>
                    <a:pt x="13518" y="16456"/>
                    <a:pt x="13691" y="16265"/>
                  </a:cubicBezTo>
                  <a:lnTo>
                    <a:pt x="13692" y="16262"/>
                  </a:lnTo>
                  <a:cubicBezTo>
                    <a:pt x="13781" y="16166"/>
                    <a:pt x="13861" y="16066"/>
                    <a:pt x="13936" y="15966"/>
                  </a:cubicBezTo>
                  <a:lnTo>
                    <a:pt x="13938" y="15966"/>
                  </a:lnTo>
                  <a:lnTo>
                    <a:pt x="13997" y="15886"/>
                  </a:lnTo>
                  <a:cubicBezTo>
                    <a:pt x="14020" y="15922"/>
                    <a:pt x="14045" y="15958"/>
                    <a:pt x="14069" y="15991"/>
                  </a:cubicBezTo>
                  <a:cubicBezTo>
                    <a:pt x="14190" y="16154"/>
                    <a:pt x="14326" y="16296"/>
                    <a:pt x="14468" y="16402"/>
                  </a:cubicBezTo>
                  <a:cubicBezTo>
                    <a:pt x="14674" y="16556"/>
                    <a:pt x="14898" y="16643"/>
                    <a:pt x="15123" y="16643"/>
                  </a:cubicBezTo>
                  <a:cubicBezTo>
                    <a:pt x="15173" y="16643"/>
                    <a:pt x="15222" y="16639"/>
                    <a:pt x="15272" y="16630"/>
                  </a:cubicBezTo>
                  <a:cubicBezTo>
                    <a:pt x="15344" y="16619"/>
                    <a:pt x="15413" y="16597"/>
                    <a:pt x="15481" y="16568"/>
                  </a:cubicBezTo>
                  <a:cubicBezTo>
                    <a:pt x="15618" y="16506"/>
                    <a:pt x="15741" y="16411"/>
                    <a:pt x="15846" y="16290"/>
                  </a:cubicBezTo>
                  <a:cubicBezTo>
                    <a:pt x="15923" y="16202"/>
                    <a:pt x="15990" y="16099"/>
                    <a:pt x="16048" y="15985"/>
                  </a:cubicBezTo>
                  <a:cubicBezTo>
                    <a:pt x="16275" y="15543"/>
                    <a:pt x="16354" y="14926"/>
                    <a:pt x="16224" y="14280"/>
                  </a:cubicBezTo>
                  <a:cubicBezTo>
                    <a:pt x="16203" y="14172"/>
                    <a:pt x="16172" y="14071"/>
                    <a:pt x="16141" y="13970"/>
                  </a:cubicBezTo>
                  <a:lnTo>
                    <a:pt x="16141" y="13970"/>
                  </a:lnTo>
                  <a:cubicBezTo>
                    <a:pt x="16799" y="14482"/>
                    <a:pt x="17557" y="14769"/>
                    <a:pt x="18150" y="14769"/>
                  </a:cubicBezTo>
                  <a:cubicBezTo>
                    <a:pt x="18312" y="14769"/>
                    <a:pt x="18461" y="14747"/>
                    <a:pt x="18593" y="14703"/>
                  </a:cubicBezTo>
                  <a:cubicBezTo>
                    <a:pt x="18703" y="14670"/>
                    <a:pt x="18798" y="14620"/>
                    <a:pt x="18882" y="14550"/>
                  </a:cubicBezTo>
                  <a:lnTo>
                    <a:pt x="18889" y="14543"/>
                  </a:lnTo>
                  <a:cubicBezTo>
                    <a:pt x="19000" y="14449"/>
                    <a:pt x="19072" y="14334"/>
                    <a:pt x="19108" y="14198"/>
                  </a:cubicBezTo>
                  <a:cubicBezTo>
                    <a:pt x="19209" y="13829"/>
                    <a:pt x="19033" y="13332"/>
                    <a:pt x="18628" y="12853"/>
                  </a:cubicBezTo>
                  <a:cubicBezTo>
                    <a:pt x="18556" y="12768"/>
                    <a:pt x="18479" y="12685"/>
                    <a:pt x="18392" y="12602"/>
                  </a:cubicBezTo>
                  <a:lnTo>
                    <a:pt x="18392" y="12602"/>
                  </a:lnTo>
                  <a:cubicBezTo>
                    <a:pt x="18447" y="12610"/>
                    <a:pt x="18501" y="12620"/>
                    <a:pt x="18556" y="12628"/>
                  </a:cubicBezTo>
                  <a:cubicBezTo>
                    <a:pt x="18804" y="12661"/>
                    <a:pt x="19048" y="12676"/>
                    <a:pt x="19281" y="12676"/>
                  </a:cubicBezTo>
                  <a:cubicBezTo>
                    <a:pt x="19334" y="12676"/>
                    <a:pt x="19386" y="12675"/>
                    <a:pt x="19438" y="12674"/>
                  </a:cubicBezTo>
                  <a:cubicBezTo>
                    <a:pt x="19591" y="12668"/>
                    <a:pt x="19735" y="12658"/>
                    <a:pt x="19873" y="12638"/>
                  </a:cubicBezTo>
                  <a:cubicBezTo>
                    <a:pt x="19878" y="12638"/>
                    <a:pt x="19881" y="12638"/>
                    <a:pt x="19884" y="12636"/>
                  </a:cubicBezTo>
                  <a:cubicBezTo>
                    <a:pt x="20002" y="12618"/>
                    <a:pt x="20115" y="12599"/>
                    <a:pt x="20221" y="12571"/>
                  </a:cubicBezTo>
                  <a:cubicBezTo>
                    <a:pt x="20338" y="12544"/>
                    <a:pt x="20447" y="12508"/>
                    <a:pt x="20543" y="12469"/>
                  </a:cubicBezTo>
                  <a:cubicBezTo>
                    <a:pt x="20825" y="12353"/>
                    <a:pt x="21024" y="12195"/>
                    <a:pt x="21099" y="11997"/>
                  </a:cubicBezTo>
                  <a:cubicBezTo>
                    <a:pt x="21191" y="11759"/>
                    <a:pt x="21090" y="11506"/>
                    <a:pt x="20845" y="11272"/>
                  </a:cubicBezTo>
                  <a:cubicBezTo>
                    <a:pt x="20794" y="11222"/>
                    <a:pt x="20738" y="11174"/>
                    <a:pt x="20678" y="11128"/>
                  </a:cubicBezTo>
                  <a:cubicBezTo>
                    <a:pt x="20566" y="11044"/>
                    <a:pt x="20438" y="10963"/>
                    <a:pt x="20291" y="10888"/>
                  </a:cubicBezTo>
                  <a:cubicBezTo>
                    <a:pt x="20314" y="10868"/>
                    <a:pt x="20338" y="10846"/>
                    <a:pt x="20361" y="10825"/>
                  </a:cubicBezTo>
                  <a:cubicBezTo>
                    <a:pt x="20383" y="10806"/>
                    <a:pt x="20403" y="10789"/>
                    <a:pt x="20422" y="10768"/>
                  </a:cubicBezTo>
                  <a:cubicBezTo>
                    <a:pt x="20512" y="10688"/>
                    <a:pt x="20594" y="10602"/>
                    <a:pt x="20678" y="10513"/>
                  </a:cubicBezTo>
                  <a:cubicBezTo>
                    <a:pt x="20699" y="10488"/>
                    <a:pt x="20721" y="10464"/>
                    <a:pt x="20740" y="10441"/>
                  </a:cubicBezTo>
                  <a:cubicBezTo>
                    <a:pt x="20823" y="10344"/>
                    <a:pt x="20897" y="10250"/>
                    <a:pt x="20966" y="10155"/>
                  </a:cubicBezTo>
                  <a:cubicBezTo>
                    <a:pt x="20995" y="10181"/>
                    <a:pt x="21021" y="10204"/>
                    <a:pt x="21049" y="10227"/>
                  </a:cubicBezTo>
                  <a:cubicBezTo>
                    <a:pt x="21113" y="10283"/>
                    <a:pt x="21178" y="10334"/>
                    <a:pt x="21245" y="10383"/>
                  </a:cubicBezTo>
                  <a:cubicBezTo>
                    <a:pt x="21272" y="10402"/>
                    <a:pt x="21301" y="10422"/>
                    <a:pt x="21329" y="10442"/>
                  </a:cubicBezTo>
                  <a:cubicBezTo>
                    <a:pt x="21365" y="10467"/>
                    <a:pt x="21399" y="10488"/>
                    <a:pt x="21435" y="10510"/>
                  </a:cubicBezTo>
                  <a:cubicBezTo>
                    <a:pt x="21469" y="10535"/>
                    <a:pt x="21505" y="10553"/>
                    <a:pt x="21541" y="10574"/>
                  </a:cubicBezTo>
                  <a:cubicBezTo>
                    <a:pt x="21577" y="10592"/>
                    <a:pt x="21611" y="10611"/>
                    <a:pt x="21648" y="10628"/>
                  </a:cubicBezTo>
                  <a:cubicBezTo>
                    <a:pt x="21684" y="10646"/>
                    <a:pt x="21718" y="10662"/>
                    <a:pt x="21754" y="10679"/>
                  </a:cubicBezTo>
                  <a:lnTo>
                    <a:pt x="21756" y="10679"/>
                  </a:lnTo>
                  <a:cubicBezTo>
                    <a:pt x="21984" y="10777"/>
                    <a:pt x="22210" y="10831"/>
                    <a:pt x="22422" y="10831"/>
                  </a:cubicBezTo>
                  <a:cubicBezTo>
                    <a:pt x="22567" y="10831"/>
                    <a:pt x="22704" y="10806"/>
                    <a:pt x="22830" y="10753"/>
                  </a:cubicBezTo>
                  <a:cubicBezTo>
                    <a:pt x="22886" y="10727"/>
                    <a:pt x="22938" y="10698"/>
                    <a:pt x="22984" y="10666"/>
                  </a:cubicBezTo>
                  <a:cubicBezTo>
                    <a:pt x="22987" y="10666"/>
                    <a:pt x="22989" y="10664"/>
                    <a:pt x="22990" y="10662"/>
                  </a:cubicBezTo>
                  <a:cubicBezTo>
                    <a:pt x="23095" y="10592"/>
                    <a:pt x="23178" y="10496"/>
                    <a:pt x="23243" y="10386"/>
                  </a:cubicBezTo>
                  <a:cubicBezTo>
                    <a:pt x="23250" y="10373"/>
                    <a:pt x="23257" y="10358"/>
                    <a:pt x="23263" y="10347"/>
                  </a:cubicBezTo>
                  <a:cubicBezTo>
                    <a:pt x="23331" y="10214"/>
                    <a:pt x="23371" y="10061"/>
                    <a:pt x="23384" y="9895"/>
                  </a:cubicBezTo>
                  <a:cubicBezTo>
                    <a:pt x="23406" y="9606"/>
                    <a:pt x="23344" y="9272"/>
                    <a:pt x="23194" y="8929"/>
                  </a:cubicBezTo>
                  <a:lnTo>
                    <a:pt x="23194" y="8929"/>
                  </a:lnTo>
                  <a:cubicBezTo>
                    <a:pt x="23299" y="9026"/>
                    <a:pt x="23407" y="9108"/>
                    <a:pt x="23517" y="9181"/>
                  </a:cubicBezTo>
                  <a:cubicBezTo>
                    <a:pt x="23775" y="9351"/>
                    <a:pt x="24044" y="9452"/>
                    <a:pt x="24302" y="9469"/>
                  </a:cubicBezTo>
                  <a:cubicBezTo>
                    <a:pt x="24328" y="9471"/>
                    <a:pt x="24353" y="9474"/>
                    <a:pt x="24377" y="9474"/>
                  </a:cubicBezTo>
                  <a:cubicBezTo>
                    <a:pt x="24485" y="9474"/>
                    <a:pt x="24592" y="9459"/>
                    <a:pt x="24693" y="9427"/>
                  </a:cubicBezTo>
                  <a:cubicBezTo>
                    <a:pt x="24742" y="9412"/>
                    <a:pt x="24791" y="9396"/>
                    <a:pt x="24835" y="9373"/>
                  </a:cubicBezTo>
                  <a:lnTo>
                    <a:pt x="24836" y="9370"/>
                  </a:lnTo>
                  <a:lnTo>
                    <a:pt x="24838" y="9370"/>
                  </a:lnTo>
                  <a:lnTo>
                    <a:pt x="24841" y="9368"/>
                  </a:lnTo>
                  <a:lnTo>
                    <a:pt x="24842" y="9367"/>
                  </a:lnTo>
                  <a:lnTo>
                    <a:pt x="24843" y="9365"/>
                  </a:lnTo>
                  <a:cubicBezTo>
                    <a:pt x="24843" y="9365"/>
                    <a:pt x="24843" y="9362"/>
                    <a:pt x="24845" y="9362"/>
                  </a:cubicBezTo>
                  <a:cubicBezTo>
                    <a:pt x="24869" y="9354"/>
                    <a:pt x="24891" y="9341"/>
                    <a:pt x="24914" y="9325"/>
                  </a:cubicBezTo>
                  <a:cubicBezTo>
                    <a:pt x="24949" y="9305"/>
                    <a:pt x="24985" y="9282"/>
                    <a:pt x="25015" y="9254"/>
                  </a:cubicBezTo>
                  <a:lnTo>
                    <a:pt x="25017" y="9253"/>
                  </a:lnTo>
                  <a:lnTo>
                    <a:pt x="25018" y="9251"/>
                  </a:lnTo>
                  <a:lnTo>
                    <a:pt x="25021" y="9250"/>
                  </a:lnTo>
                  <a:lnTo>
                    <a:pt x="25022" y="9250"/>
                  </a:lnTo>
                  <a:lnTo>
                    <a:pt x="25024" y="9247"/>
                  </a:lnTo>
                  <a:cubicBezTo>
                    <a:pt x="25083" y="9195"/>
                    <a:pt x="25138" y="9139"/>
                    <a:pt x="25184" y="9074"/>
                  </a:cubicBezTo>
                  <a:cubicBezTo>
                    <a:pt x="25321" y="8889"/>
                    <a:pt x="25405" y="8646"/>
                    <a:pt x="25428" y="8372"/>
                  </a:cubicBezTo>
                  <a:cubicBezTo>
                    <a:pt x="25443" y="8205"/>
                    <a:pt x="25434" y="8026"/>
                    <a:pt x="25401" y="7838"/>
                  </a:cubicBezTo>
                  <a:cubicBezTo>
                    <a:pt x="25383" y="7731"/>
                    <a:pt x="25356" y="7626"/>
                    <a:pt x="25324" y="7518"/>
                  </a:cubicBezTo>
                  <a:lnTo>
                    <a:pt x="25324" y="7518"/>
                  </a:lnTo>
                  <a:cubicBezTo>
                    <a:pt x="25385" y="7539"/>
                    <a:pt x="25444" y="7557"/>
                    <a:pt x="25505" y="7575"/>
                  </a:cubicBezTo>
                  <a:cubicBezTo>
                    <a:pt x="25528" y="7583"/>
                    <a:pt x="25549" y="7590"/>
                    <a:pt x="25572" y="7594"/>
                  </a:cubicBezTo>
                  <a:cubicBezTo>
                    <a:pt x="25666" y="7620"/>
                    <a:pt x="25760" y="7642"/>
                    <a:pt x="25851" y="7656"/>
                  </a:cubicBezTo>
                  <a:lnTo>
                    <a:pt x="25852" y="7656"/>
                  </a:lnTo>
                  <a:cubicBezTo>
                    <a:pt x="25881" y="7662"/>
                    <a:pt x="25909" y="7666"/>
                    <a:pt x="25938" y="7671"/>
                  </a:cubicBezTo>
                  <a:cubicBezTo>
                    <a:pt x="26040" y="7685"/>
                    <a:pt x="26140" y="7692"/>
                    <a:pt x="26235" y="7694"/>
                  </a:cubicBezTo>
                  <a:cubicBezTo>
                    <a:pt x="26270" y="7694"/>
                    <a:pt x="26301" y="7694"/>
                    <a:pt x="26335" y="7692"/>
                  </a:cubicBezTo>
                  <a:cubicBezTo>
                    <a:pt x="26457" y="7685"/>
                    <a:pt x="26573" y="7666"/>
                    <a:pt x="26675" y="7635"/>
                  </a:cubicBezTo>
                  <a:cubicBezTo>
                    <a:pt x="26769" y="7607"/>
                    <a:pt x="26854" y="7568"/>
                    <a:pt x="26929" y="7518"/>
                  </a:cubicBezTo>
                  <a:cubicBezTo>
                    <a:pt x="26964" y="7493"/>
                    <a:pt x="26994" y="7470"/>
                    <a:pt x="27023" y="7443"/>
                  </a:cubicBezTo>
                  <a:cubicBezTo>
                    <a:pt x="27258" y="7229"/>
                    <a:pt x="27303" y="6904"/>
                    <a:pt x="27182" y="6540"/>
                  </a:cubicBezTo>
                  <a:cubicBezTo>
                    <a:pt x="27146" y="6432"/>
                    <a:pt x="27095" y="6322"/>
                    <a:pt x="27030" y="6211"/>
                  </a:cubicBezTo>
                  <a:cubicBezTo>
                    <a:pt x="27013" y="6180"/>
                    <a:pt x="26993" y="6149"/>
                    <a:pt x="26973" y="6119"/>
                  </a:cubicBezTo>
                  <a:cubicBezTo>
                    <a:pt x="26931" y="6054"/>
                    <a:pt x="26885" y="5989"/>
                    <a:pt x="26834" y="5924"/>
                  </a:cubicBezTo>
                  <a:cubicBezTo>
                    <a:pt x="26763" y="5832"/>
                    <a:pt x="26684" y="5742"/>
                    <a:pt x="26594" y="5651"/>
                  </a:cubicBezTo>
                  <a:lnTo>
                    <a:pt x="26547" y="5605"/>
                  </a:lnTo>
                  <a:lnTo>
                    <a:pt x="26547" y="5605"/>
                  </a:lnTo>
                  <a:cubicBezTo>
                    <a:pt x="26560" y="5607"/>
                    <a:pt x="26576" y="5609"/>
                    <a:pt x="26590" y="5612"/>
                  </a:cubicBezTo>
                  <a:cubicBezTo>
                    <a:pt x="26706" y="5631"/>
                    <a:pt x="26820" y="5648"/>
                    <a:pt x="26934" y="5660"/>
                  </a:cubicBezTo>
                  <a:lnTo>
                    <a:pt x="27101" y="5676"/>
                  </a:lnTo>
                  <a:cubicBezTo>
                    <a:pt x="27282" y="5692"/>
                    <a:pt x="27453" y="5700"/>
                    <a:pt x="27622" y="5700"/>
                  </a:cubicBezTo>
                  <a:lnTo>
                    <a:pt x="27624" y="5700"/>
                  </a:lnTo>
                  <a:cubicBezTo>
                    <a:pt x="27823" y="5700"/>
                    <a:pt x="28012" y="5693"/>
                    <a:pt x="28191" y="5673"/>
                  </a:cubicBezTo>
                  <a:cubicBezTo>
                    <a:pt x="28309" y="5660"/>
                    <a:pt x="28423" y="5644"/>
                    <a:pt x="28532" y="5624"/>
                  </a:cubicBezTo>
                  <a:lnTo>
                    <a:pt x="28634" y="5602"/>
                  </a:lnTo>
                  <a:cubicBezTo>
                    <a:pt x="28667" y="5598"/>
                    <a:pt x="28712" y="5565"/>
                    <a:pt x="28750" y="5544"/>
                  </a:cubicBezTo>
                  <a:cubicBezTo>
                    <a:pt x="28827" y="5500"/>
                    <a:pt x="28905" y="5453"/>
                    <a:pt x="28979" y="5403"/>
                  </a:cubicBezTo>
                  <a:cubicBezTo>
                    <a:pt x="29129" y="5302"/>
                    <a:pt x="29274" y="5195"/>
                    <a:pt x="29369" y="5071"/>
                  </a:cubicBezTo>
                  <a:cubicBezTo>
                    <a:pt x="29390" y="5044"/>
                    <a:pt x="29412" y="5018"/>
                    <a:pt x="29434" y="4992"/>
                  </a:cubicBezTo>
                  <a:cubicBezTo>
                    <a:pt x="29467" y="4951"/>
                    <a:pt x="29496" y="4914"/>
                    <a:pt x="29525" y="4873"/>
                  </a:cubicBezTo>
                  <a:cubicBezTo>
                    <a:pt x="29532" y="4863"/>
                    <a:pt x="29539" y="4852"/>
                    <a:pt x="29543" y="4843"/>
                  </a:cubicBezTo>
                  <a:cubicBezTo>
                    <a:pt x="29577" y="4794"/>
                    <a:pt x="29606" y="4746"/>
                    <a:pt x="29627" y="4697"/>
                  </a:cubicBezTo>
                  <a:cubicBezTo>
                    <a:pt x="29647" y="4652"/>
                    <a:pt x="29663" y="4605"/>
                    <a:pt x="29678" y="4561"/>
                  </a:cubicBezTo>
                  <a:cubicBezTo>
                    <a:pt x="29685" y="4546"/>
                    <a:pt x="29688" y="4531"/>
                    <a:pt x="29694" y="4515"/>
                  </a:cubicBezTo>
                  <a:lnTo>
                    <a:pt x="29694" y="4512"/>
                  </a:lnTo>
                  <a:cubicBezTo>
                    <a:pt x="29712" y="4447"/>
                    <a:pt x="29727" y="4382"/>
                    <a:pt x="29735" y="4322"/>
                  </a:cubicBezTo>
                  <a:cubicBezTo>
                    <a:pt x="29741" y="4224"/>
                    <a:pt x="29731" y="4134"/>
                    <a:pt x="29704" y="4063"/>
                  </a:cubicBezTo>
                  <a:cubicBezTo>
                    <a:pt x="29689" y="4011"/>
                    <a:pt x="29672" y="3962"/>
                    <a:pt x="29650" y="3919"/>
                  </a:cubicBezTo>
                  <a:cubicBezTo>
                    <a:pt x="29627" y="3874"/>
                    <a:pt x="29594" y="3831"/>
                    <a:pt x="29558" y="3795"/>
                  </a:cubicBezTo>
                  <a:lnTo>
                    <a:pt x="29556" y="3795"/>
                  </a:lnTo>
                  <a:cubicBezTo>
                    <a:pt x="29545" y="3782"/>
                    <a:pt x="29533" y="3772"/>
                    <a:pt x="29520" y="3759"/>
                  </a:cubicBezTo>
                  <a:cubicBezTo>
                    <a:pt x="29477" y="3721"/>
                    <a:pt x="29428" y="3687"/>
                    <a:pt x="29376" y="3659"/>
                  </a:cubicBezTo>
                  <a:cubicBezTo>
                    <a:pt x="29340" y="3642"/>
                    <a:pt x="29304" y="3625"/>
                    <a:pt x="29263" y="3610"/>
                  </a:cubicBezTo>
                  <a:cubicBezTo>
                    <a:pt x="29131" y="3565"/>
                    <a:pt x="28977" y="3547"/>
                    <a:pt x="28807" y="3547"/>
                  </a:cubicBezTo>
                  <a:cubicBezTo>
                    <a:pt x="28753" y="3547"/>
                    <a:pt x="28696" y="3549"/>
                    <a:pt x="28638" y="3552"/>
                  </a:cubicBezTo>
                  <a:lnTo>
                    <a:pt x="29520" y="2828"/>
                  </a:lnTo>
                  <a:lnTo>
                    <a:pt x="29393" y="2773"/>
                  </a:lnTo>
                  <a:lnTo>
                    <a:pt x="29067" y="2631"/>
                  </a:lnTo>
                  <a:lnTo>
                    <a:pt x="28693" y="2468"/>
                  </a:lnTo>
                  <a:lnTo>
                    <a:pt x="28692" y="2468"/>
                  </a:lnTo>
                  <a:lnTo>
                    <a:pt x="28263" y="2281"/>
                  </a:lnTo>
                  <a:cubicBezTo>
                    <a:pt x="28331" y="2271"/>
                    <a:pt x="28397" y="2259"/>
                    <a:pt x="28462" y="2246"/>
                  </a:cubicBezTo>
                  <a:cubicBezTo>
                    <a:pt x="28602" y="2216"/>
                    <a:pt x="28726" y="2180"/>
                    <a:pt x="28833" y="2126"/>
                  </a:cubicBezTo>
                  <a:cubicBezTo>
                    <a:pt x="28865" y="2112"/>
                    <a:pt x="28895" y="2094"/>
                    <a:pt x="28927" y="2076"/>
                  </a:cubicBezTo>
                  <a:cubicBezTo>
                    <a:pt x="28988" y="2035"/>
                    <a:pt x="29038" y="1991"/>
                    <a:pt x="29080" y="1940"/>
                  </a:cubicBezTo>
                  <a:cubicBezTo>
                    <a:pt x="29109" y="1904"/>
                    <a:pt x="29134" y="1864"/>
                    <a:pt x="29154" y="1820"/>
                  </a:cubicBezTo>
                  <a:cubicBezTo>
                    <a:pt x="29181" y="1760"/>
                    <a:pt x="29196" y="1693"/>
                    <a:pt x="29197" y="1621"/>
                  </a:cubicBezTo>
                  <a:cubicBezTo>
                    <a:pt x="29201" y="1572"/>
                    <a:pt x="29197" y="1520"/>
                    <a:pt x="29188" y="1462"/>
                  </a:cubicBezTo>
                  <a:cubicBezTo>
                    <a:pt x="29172" y="1392"/>
                    <a:pt x="29144" y="1318"/>
                    <a:pt x="29105" y="1241"/>
                  </a:cubicBezTo>
                  <a:cubicBezTo>
                    <a:pt x="29087" y="1207"/>
                    <a:pt x="29067" y="1169"/>
                    <a:pt x="29044" y="1132"/>
                  </a:cubicBezTo>
                  <a:cubicBezTo>
                    <a:pt x="28960" y="1029"/>
                    <a:pt x="28869" y="915"/>
                    <a:pt x="28741" y="821"/>
                  </a:cubicBezTo>
                  <a:cubicBezTo>
                    <a:pt x="28614" y="726"/>
                    <a:pt x="28472" y="634"/>
                    <a:pt x="28304" y="563"/>
                  </a:cubicBezTo>
                  <a:cubicBezTo>
                    <a:pt x="28263" y="547"/>
                    <a:pt x="28220" y="528"/>
                    <a:pt x="28178" y="511"/>
                  </a:cubicBezTo>
                  <a:cubicBezTo>
                    <a:pt x="28133" y="492"/>
                    <a:pt x="28104" y="497"/>
                    <a:pt x="28064" y="489"/>
                  </a:cubicBezTo>
                  <a:cubicBezTo>
                    <a:pt x="27992" y="478"/>
                    <a:pt x="27917" y="471"/>
                    <a:pt x="27839" y="466"/>
                  </a:cubicBezTo>
                  <a:cubicBezTo>
                    <a:pt x="27740" y="458"/>
                    <a:pt x="27638" y="455"/>
                    <a:pt x="27534" y="455"/>
                  </a:cubicBezTo>
                  <a:cubicBezTo>
                    <a:pt x="27494" y="455"/>
                    <a:pt x="27453" y="455"/>
                    <a:pt x="27411" y="456"/>
                  </a:cubicBezTo>
                  <a:cubicBezTo>
                    <a:pt x="27390" y="456"/>
                    <a:pt x="27368" y="459"/>
                    <a:pt x="27346" y="459"/>
                  </a:cubicBezTo>
                  <a:cubicBezTo>
                    <a:pt x="27341" y="460"/>
                    <a:pt x="27333" y="460"/>
                    <a:pt x="27326" y="460"/>
                  </a:cubicBezTo>
                  <a:cubicBezTo>
                    <a:pt x="27289" y="462"/>
                    <a:pt x="27248" y="466"/>
                    <a:pt x="27209" y="468"/>
                  </a:cubicBezTo>
                  <a:cubicBezTo>
                    <a:pt x="27104" y="475"/>
                    <a:pt x="26997" y="485"/>
                    <a:pt x="26892" y="499"/>
                  </a:cubicBezTo>
                  <a:cubicBezTo>
                    <a:pt x="26880" y="504"/>
                    <a:pt x="26867" y="504"/>
                    <a:pt x="26856" y="505"/>
                  </a:cubicBezTo>
                  <a:cubicBezTo>
                    <a:pt x="26766" y="520"/>
                    <a:pt x="26678" y="534"/>
                    <a:pt x="26589" y="553"/>
                  </a:cubicBezTo>
                  <a:cubicBezTo>
                    <a:pt x="26470" y="574"/>
                    <a:pt x="26355" y="600"/>
                    <a:pt x="26238" y="634"/>
                  </a:cubicBezTo>
                  <a:cubicBezTo>
                    <a:pt x="26213" y="639"/>
                    <a:pt x="26187" y="647"/>
                    <a:pt x="26163" y="654"/>
                  </a:cubicBezTo>
                  <a:cubicBezTo>
                    <a:pt x="26163" y="657"/>
                    <a:pt x="26163" y="663"/>
                    <a:pt x="26164" y="665"/>
                  </a:cubicBezTo>
                  <a:cubicBezTo>
                    <a:pt x="26160" y="663"/>
                    <a:pt x="26157" y="658"/>
                    <a:pt x="26156" y="655"/>
                  </a:cubicBezTo>
                  <a:cubicBezTo>
                    <a:pt x="26062" y="684"/>
                    <a:pt x="25964" y="713"/>
                    <a:pt x="25870" y="745"/>
                  </a:cubicBezTo>
                  <a:cubicBezTo>
                    <a:pt x="25839" y="756"/>
                    <a:pt x="25806" y="766"/>
                    <a:pt x="25776" y="779"/>
                  </a:cubicBezTo>
                  <a:cubicBezTo>
                    <a:pt x="25647" y="829"/>
                    <a:pt x="25531" y="882"/>
                    <a:pt x="25415" y="938"/>
                  </a:cubicBezTo>
                  <a:cubicBezTo>
                    <a:pt x="25479" y="852"/>
                    <a:pt x="25535" y="766"/>
                    <a:pt x="25585" y="680"/>
                  </a:cubicBezTo>
                  <a:cubicBezTo>
                    <a:pt x="25603" y="651"/>
                    <a:pt x="25619" y="622"/>
                    <a:pt x="25636" y="593"/>
                  </a:cubicBezTo>
                  <a:cubicBezTo>
                    <a:pt x="25650" y="567"/>
                    <a:pt x="25665" y="541"/>
                    <a:pt x="25679" y="514"/>
                  </a:cubicBezTo>
                  <a:cubicBezTo>
                    <a:pt x="25684" y="504"/>
                    <a:pt x="25691" y="492"/>
                    <a:pt x="25697" y="481"/>
                  </a:cubicBezTo>
                  <a:cubicBezTo>
                    <a:pt x="25705" y="460"/>
                    <a:pt x="25717" y="442"/>
                    <a:pt x="25725" y="423"/>
                  </a:cubicBezTo>
                  <a:cubicBezTo>
                    <a:pt x="25738" y="394"/>
                    <a:pt x="25753" y="367"/>
                    <a:pt x="25766" y="338"/>
                  </a:cubicBezTo>
                  <a:cubicBezTo>
                    <a:pt x="25777" y="309"/>
                    <a:pt x="25789" y="281"/>
                    <a:pt x="25802" y="253"/>
                  </a:cubicBezTo>
                  <a:cubicBezTo>
                    <a:pt x="25751" y="209"/>
                    <a:pt x="25698" y="172"/>
                    <a:pt x="25646" y="139"/>
                  </a:cubicBezTo>
                  <a:cubicBezTo>
                    <a:pt x="25603" y="110"/>
                    <a:pt x="25558" y="87"/>
                    <a:pt x="25513" y="66"/>
                  </a:cubicBezTo>
                  <a:cubicBezTo>
                    <a:pt x="25450" y="40"/>
                    <a:pt x="25386" y="20"/>
                    <a:pt x="25323" y="12"/>
                  </a:cubicBezTo>
                  <a:cubicBezTo>
                    <a:pt x="25285" y="4"/>
                    <a:pt x="25248" y="1"/>
                    <a:pt x="252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39"/>
            <p:cNvSpPr/>
            <p:nvPr/>
          </p:nvSpPr>
          <p:spPr>
            <a:xfrm>
              <a:off x="5017731" y="3571037"/>
              <a:ext cx="3334" cy="5482"/>
            </a:xfrm>
            <a:custGeom>
              <a:rect b="b" l="l" r="r" t="t"/>
              <a:pathLst>
                <a:path extrusionOk="0" h="291" w="177">
                  <a:moveTo>
                    <a:pt x="38" y="1"/>
                  </a:moveTo>
                  <a:cubicBezTo>
                    <a:pt x="22" y="96"/>
                    <a:pt x="9" y="191"/>
                    <a:pt x="0" y="291"/>
                  </a:cubicBezTo>
                  <a:cubicBezTo>
                    <a:pt x="42" y="253"/>
                    <a:pt x="81" y="210"/>
                    <a:pt x="110" y="168"/>
                  </a:cubicBezTo>
                  <a:cubicBezTo>
                    <a:pt x="145" y="122"/>
                    <a:pt x="174" y="46"/>
                    <a:pt x="176" y="33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rgbClr val="EFE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39"/>
            <p:cNvSpPr/>
            <p:nvPr/>
          </p:nvSpPr>
          <p:spPr>
            <a:xfrm>
              <a:off x="4987930" y="3571169"/>
              <a:ext cx="22756" cy="13789"/>
            </a:xfrm>
            <a:custGeom>
              <a:rect b="b" l="l" r="r" t="t"/>
              <a:pathLst>
                <a:path extrusionOk="0" h="732" w="1208">
                  <a:moveTo>
                    <a:pt x="503" y="1"/>
                  </a:moveTo>
                  <a:cubicBezTo>
                    <a:pt x="435" y="93"/>
                    <a:pt x="368" y="187"/>
                    <a:pt x="303" y="278"/>
                  </a:cubicBezTo>
                  <a:cubicBezTo>
                    <a:pt x="198" y="428"/>
                    <a:pt x="97" y="580"/>
                    <a:pt x="0" y="731"/>
                  </a:cubicBezTo>
                  <a:cubicBezTo>
                    <a:pt x="17" y="732"/>
                    <a:pt x="35" y="732"/>
                    <a:pt x="52" y="732"/>
                  </a:cubicBezTo>
                  <a:cubicBezTo>
                    <a:pt x="338" y="732"/>
                    <a:pt x="608" y="698"/>
                    <a:pt x="842" y="639"/>
                  </a:cubicBezTo>
                  <a:cubicBezTo>
                    <a:pt x="928" y="616"/>
                    <a:pt x="1012" y="591"/>
                    <a:pt x="1090" y="567"/>
                  </a:cubicBezTo>
                  <a:cubicBezTo>
                    <a:pt x="1131" y="552"/>
                    <a:pt x="1171" y="537"/>
                    <a:pt x="1207" y="521"/>
                  </a:cubicBezTo>
                  <a:lnTo>
                    <a:pt x="1206" y="518"/>
                  </a:lnTo>
                  <a:cubicBezTo>
                    <a:pt x="1135" y="448"/>
                    <a:pt x="1063" y="385"/>
                    <a:pt x="991" y="323"/>
                  </a:cubicBezTo>
                  <a:cubicBezTo>
                    <a:pt x="954" y="293"/>
                    <a:pt x="917" y="264"/>
                    <a:pt x="878" y="235"/>
                  </a:cubicBezTo>
                  <a:cubicBezTo>
                    <a:pt x="849" y="213"/>
                    <a:pt x="820" y="194"/>
                    <a:pt x="791" y="174"/>
                  </a:cubicBezTo>
                  <a:cubicBezTo>
                    <a:pt x="775" y="163"/>
                    <a:pt x="760" y="151"/>
                    <a:pt x="741" y="140"/>
                  </a:cubicBezTo>
                  <a:cubicBezTo>
                    <a:pt x="726" y="129"/>
                    <a:pt x="712" y="119"/>
                    <a:pt x="700" y="112"/>
                  </a:cubicBezTo>
                  <a:cubicBezTo>
                    <a:pt x="682" y="101"/>
                    <a:pt x="664" y="89"/>
                    <a:pt x="646" y="79"/>
                  </a:cubicBezTo>
                  <a:cubicBezTo>
                    <a:pt x="637" y="73"/>
                    <a:pt x="630" y="67"/>
                    <a:pt x="621" y="65"/>
                  </a:cubicBezTo>
                  <a:cubicBezTo>
                    <a:pt x="594" y="47"/>
                    <a:pt x="568" y="33"/>
                    <a:pt x="542" y="21"/>
                  </a:cubicBezTo>
                  <a:cubicBezTo>
                    <a:pt x="530" y="14"/>
                    <a:pt x="516" y="7"/>
                    <a:pt x="503" y="1"/>
                  </a:cubicBezTo>
                  <a:close/>
                </a:path>
              </a:pathLst>
            </a:custGeom>
            <a:solidFill>
              <a:srgbClr val="EFE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39"/>
            <p:cNvSpPr/>
            <p:nvPr/>
          </p:nvSpPr>
          <p:spPr>
            <a:xfrm>
              <a:off x="4923374" y="3588085"/>
              <a:ext cx="464891" cy="427310"/>
            </a:xfrm>
            <a:custGeom>
              <a:rect b="b" l="l" r="r" t="t"/>
              <a:pathLst>
                <a:path extrusionOk="0" h="22684" w="24679">
                  <a:moveTo>
                    <a:pt x="3318" y="1"/>
                  </a:moveTo>
                  <a:cubicBezTo>
                    <a:pt x="3147" y="279"/>
                    <a:pt x="2988" y="558"/>
                    <a:pt x="2844" y="841"/>
                  </a:cubicBezTo>
                  <a:cubicBezTo>
                    <a:pt x="2782" y="959"/>
                    <a:pt x="2724" y="1078"/>
                    <a:pt x="2667" y="1199"/>
                  </a:cubicBezTo>
                  <a:cubicBezTo>
                    <a:pt x="2704" y="1258"/>
                    <a:pt x="2746" y="1319"/>
                    <a:pt x="2789" y="1376"/>
                  </a:cubicBezTo>
                  <a:cubicBezTo>
                    <a:pt x="2729" y="1362"/>
                    <a:pt x="2667" y="1348"/>
                    <a:pt x="2606" y="1335"/>
                  </a:cubicBezTo>
                  <a:cubicBezTo>
                    <a:pt x="2557" y="1441"/>
                    <a:pt x="2509" y="1547"/>
                    <a:pt x="2466" y="1654"/>
                  </a:cubicBezTo>
                  <a:cubicBezTo>
                    <a:pt x="0" y="7566"/>
                    <a:pt x="3338" y="14076"/>
                    <a:pt x="11761" y="17972"/>
                  </a:cubicBezTo>
                  <a:lnTo>
                    <a:pt x="18161" y="20933"/>
                  </a:lnTo>
                  <a:lnTo>
                    <a:pt x="20628" y="22073"/>
                  </a:lnTo>
                  <a:cubicBezTo>
                    <a:pt x="20609" y="22102"/>
                    <a:pt x="20593" y="22131"/>
                    <a:pt x="20577" y="22160"/>
                  </a:cubicBezTo>
                  <a:lnTo>
                    <a:pt x="20664" y="22091"/>
                  </a:lnTo>
                  <a:lnTo>
                    <a:pt x="20852" y="22177"/>
                  </a:lnTo>
                  <a:lnTo>
                    <a:pt x="20940" y="22216"/>
                  </a:lnTo>
                  <a:lnTo>
                    <a:pt x="21253" y="22361"/>
                  </a:lnTo>
                  <a:lnTo>
                    <a:pt x="21946" y="22682"/>
                  </a:lnTo>
                  <a:cubicBezTo>
                    <a:pt x="21973" y="22683"/>
                    <a:pt x="22000" y="22683"/>
                    <a:pt x="22027" y="22683"/>
                  </a:cubicBezTo>
                  <a:cubicBezTo>
                    <a:pt x="22717" y="22683"/>
                    <a:pt x="23269" y="22471"/>
                    <a:pt x="23438" y="22075"/>
                  </a:cubicBezTo>
                  <a:cubicBezTo>
                    <a:pt x="23602" y="21694"/>
                    <a:pt x="23379" y="21240"/>
                    <a:pt x="22904" y="20845"/>
                  </a:cubicBezTo>
                  <a:cubicBezTo>
                    <a:pt x="22880" y="20823"/>
                    <a:pt x="22852" y="20802"/>
                    <a:pt x="22825" y="20780"/>
                  </a:cubicBezTo>
                  <a:cubicBezTo>
                    <a:pt x="22945" y="20676"/>
                    <a:pt x="23060" y="20568"/>
                    <a:pt x="23171" y="20446"/>
                  </a:cubicBezTo>
                  <a:cubicBezTo>
                    <a:pt x="23186" y="20431"/>
                    <a:pt x="23200" y="20413"/>
                    <a:pt x="23218" y="20397"/>
                  </a:cubicBezTo>
                  <a:cubicBezTo>
                    <a:pt x="23327" y="20276"/>
                    <a:pt x="23428" y="20152"/>
                    <a:pt x="23518" y="20029"/>
                  </a:cubicBezTo>
                  <a:cubicBezTo>
                    <a:pt x="23604" y="20148"/>
                    <a:pt x="23697" y="20257"/>
                    <a:pt x="23792" y="20353"/>
                  </a:cubicBezTo>
                  <a:cubicBezTo>
                    <a:pt x="23817" y="20376"/>
                    <a:pt x="23840" y="20397"/>
                    <a:pt x="23863" y="20420"/>
                  </a:cubicBezTo>
                  <a:cubicBezTo>
                    <a:pt x="23983" y="20535"/>
                    <a:pt x="24107" y="20631"/>
                    <a:pt x="24232" y="20706"/>
                  </a:cubicBezTo>
                  <a:cubicBezTo>
                    <a:pt x="24257" y="20721"/>
                    <a:pt x="24281" y="20735"/>
                    <a:pt x="24305" y="20748"/>
                  </a:cubicBezTo>
                  <a:cubicBezTo>
                    <a:pt x="24355" y="20776"/>
                    <a:pt x="24404" y="20799"/>
                    <a:pt x="24455" y="20817"/>
                  </a:cubicBezTo>
                  <a:cubicBezTo>
                    <a:pt x="24481" y="20828"/>
                    <a:pt x="24505" y="20836"/>
                    <a:pt x="24528" y="20845"/>
                  </a:cubicBezTo>
                  <a:cubicBezTo>
                    <a:pt x="24579" y="20859"/>
                    <a:pt x="24629" y="20874"/>
                    <a:pt x="24678" y="20884"/>
                  </a:cubicBezTo>
                  <a:cubicBezTo>
                    <a:pt x="24615" y="20729"/>
                    <a:pt x="24546" y="20585"/>
                    <a:pt x="24465" y="20458"/>
                  </a:cubicBezTo>
                  <a:cubicBezTo>
                    <a:pt x="24224" y="20039"/>
                    <a:pt x="23921" y="19748"/>
                    <a:pt x="23616" y="19658"/>
                  </a:cubicBezTo>
                  <a:cubicBezTo>
                    <a:pt x="23553" y="19639"/>
                    <a:pt x="23489" y="19629"/>
                    <a:pt x="23425" y="19629"/>
                  </a:cubicBezTo>
                  <a:cubicBezTo>
                    <a:pt x="23395" y="19629"/>
                    <a:pt x="23365" y="19631"/>
                    <a:pt x="23336" y="19635"/>
                  </a:cubicBezTo>
                  <a:cubicBezTo>
                    <a:pt x="23330" y="19637"/>
                    <a:pt x="23324" y="19637"/>
                    <a:pt x="23320" y="19638"/>
                  </a:cubicBezTo>
                  <a:cubicBezTo>
                    <a:pt x="23180" y="19660"/>
                    <a:pt x="23056" y="19732"/>
                    <a:pt x="22949" y="19840"/>
                  </a:cubicBezTo>
                  <a:cubicBezTo>
                    <a:pt x="22805" y="19987"/>
                    <a:pt x="22695" y="20207"/>
                    <a:pt x="22627" y="20472"/>
                  </a:cubicBezTo>
                  <a:cubicBezTo>
                    <a:pt x="22623" y="20484"/>
                    <a:pt x="22620" y="20498"/>
                    <a:pt x="22617" y="20511"/>
                  </a:cubicBezTo>
                  <a:cubicBezTo>
                    <a:pt x="22606" y="20563"/>
                    <a:pt x="22594" y="20617"/>
                    <a:pt x="22585" y="20670"/>
                  </a:cubicBezTo>
                  <a:cubicBezTo>
                    <a:pt x="22562" y="20663"/>
                    <a:pt x="22539" y="20656"/>
                    <a:pt x="22513" y="20649"/>
                  </a:cubicBezTo>
                  <a:cubicBezTo>
                    <a:pt x="22490" y="20641"/>
                    <a:pt x="22467" y="20634"/>
                    <a:pt x="22441" y="20627"/>
                  </a:cubicBezTo>
                  <a:cubicBezTo>
                    <a:pt x="22378" y="20610"/>
                    <a:pt x="22313" y="20592"/>
                    <a:pt x="22246" y="20576"/>
                  </a:cubicBezTo>
                  <a:cubicBezTo>
                    <a:pt x="22203" y="20566"/>
                    <a:pt x="22158" y="20555"/>
                    <a:pt x="22110" y="20546"/>
                  </a:cubicBezTo>
                  <a:cubicBezTo>
                    <a:pt x="21963" y="20517"/>
                    <a:pt x="21820" y="20496"/>
                    <a:pt x="21682" y="20481"/>
                  </a:cubicBezTo>
                  <a:cubicBezTo>
                    <a:pt x="22009" y="19824"/>
                    <a:pt x="22024" y="19204"/>
                    <a:pt x="21669" y="18915"/>
                  </a:cubicBezTo>
                  <a:cubicBezTo>
                    <a:pt x="21539" y="18810"/>
                    <a:pt x="21373" y="18761"/>
                    <a:pt x="21184" y="18761"/>
                  </a:cubicBezTo>
                  <a:cubicBezTo>
                    <a:pt x="20885" y="18761"/>
                    <a:pt x="20529" y="18884"/>
                    <a:pt x="20173" y="19105"/>
                  </a:cubicBezTo>
                  <a:cubicBezTo>
                    <a:pt x="20064" y="19175"/>
                    <a:pt x="19952" y="19251"/>
                    <a:pt x="19844" y="19338"/>
                  </a:cubicBezTo>
                  <a:cubicBezTo>
                    <a:pt x="19944" y="19163"/>
                    <a:pt x="20015" y="18989"/>
                    <a:pt x="20051" y="18827"/>
                  </a:cubicBezTo>
                  <a:cubicBezTo>
                    <a:pt x="20087" y="18680"/>
                    <a:pt x="20094" y="18540"/>
                    <a:pt x="20071" y="18415"/>
                  </a:cubicBezTo>
                  <a:cubicBezTo>
                    <a:pt x="20049" y="18287"/>
                    <a:pt x="19996" y="18174"/>
                    <a:pt x="19913" y="18083"/>
                  </a:cubicBezTo>
                  <a:cubicBezTo>
                    <a:pt x="19764" y="17922"/>
                    <a:pt x="19535" y="17845"/>
                    <a:pt x="19259" y="17845"/>
                  </a:cubicBezTo>
                  <a:cubicBezTo>
                    <a:pt x="18871" y="17845"/>
                    <a:pt x="18391" y="18000"/>
                    <a:pt x="17914" y="18293"/>
                  </a:cubicBezTo>
                  <a:cubicBezTo>
                    <a:pt x="17985" y="17759"/>
                    <a:pt x="17869" y="17311"/>
                    <a:pt x="17549" y="17126"/>
                  </a:cubicBezTo>
                  <a:cubicBezTo>
                    <a:pt x="17446" y="17067"/>
                    <a:pt x="17329" y="17038"/>
                    <a:pt x="17202" y="17038"/>
                  </a:cubicBezTo>
                  <a:cubicBezTo>
                    <a:pt x="17038" y="17038"/>
                    <a:pt x="16859" y="17086"/>
                    <a:pt x="16676" y="17174"/>
                  </a:cubicBezTo>
                  <a:cubicBezTo>
                    <a:pt x="16355" y="17326"/>
                    <a:pt x="16013" y="17604"/>
                    <a:pt x="15720" y="17980"/>
                  </a:cubicBezTo>
                  <a:cubicBezTo>
                    <a:pt x="15694" y="17417"/>
                    <a:pt x="15557" y="16908"/>
                    <a:pt x="15348" y="16539"/>
                  </a:cubicBezTo>
                  <a:cubicBezTo>
                    <a:pt x="15144" y="16164"/>
                    <a:pt x="14873" y="15921"/>
                    <a:pt x="14568" y="15908"/>
                  </a:cubicBezTo>
                  <a:cubicBezTo>
                    <a:pt x="14560" y="15908"/>
                    <a:pt x="14552" y="15908"/>
                    <a:pt x="14544" y="15908"/>
                  </a:cubicBezTo>
                  <a:cubicBezTo>
                    <a:pt x="14300" y="15908"/>
                    <a:pt x="14073" y="16052"/>
                    <a:pt x="13888" y="16301"/>
                  </a:cubicBezTo>
                  <a:cubicBezTo>
                    <a:pt x="13845" y="16360"/>
                    <a:pt x="13802" y="16426"/>
                    <a:pt x="13761" y="16499"/>
                  </a:cubicBezTo>
                  <a:cubicBezTo>
                    <a:pt x="13704" y="16604"/>
                    <a:pt x="13653" y="16715"/>
                    <a:pt x="13610" y="16839"/>
                  </a:cubicBezTo>
                  <a:cubicBezTo>
                    <a:pt x="13418" y="16742"/>
                    <a:pt x="13217" y="16640"/>
                    <a:pt x="12998" y="16556"/>
                  </a:cubicBezTo>
                  <a:cubicBezTo>
                    <a:pt x="12853" y="16503"/>
                    <a:pt x="12710" y="16455"/>
                    <a:pt x="12568" y="16419"/>
                  </a:cubicBezTo>
                  <a:cubicBezTo>
                    <a:pt x="12689" y="16298"/>
                    <a:pt x="12787" y="16172"/>
                    <a:pt x="12862" y="16048"/>
                  </a:cubicBezTo>
                  <a:cubicBezTo>
                    <a:pt x="13037" y="15754"/>
                    <a:pt x="13081" y="15462"/>
                    <a:pt x="12957" y="15230"/>
                  </a:cubicBezTo>
                  <a:cubicBezTo>
                    <a:pt x="12950" y="15220"/>
                    <a:pt x="12944" y="15208"/>
                    <a:pt x="12937" y="15199"/>
                  </a:cubicBezTo>
                  <a:cubicBezTo>
                    <a:pt x="12763" y="14923"/>
                    <a:pt x="12374" y="14780"/>
                    <a:pt x="11880" y="14780"/>
                  </a:cubicBezTo>
                  <a:cubicBezTo>
                    <a:pt x="11483" y="14780"/>
                    <a:pt x="11019" y="14873"/>
                    <a:pt x="10547" y="15064"/>
                  </a:cubicBezTo>
                  <a:cubicBezTo>
                    <a:pt x="10446" y="15106"/>
                    <a:pt x="10356" y="15149"/>
                    <a:pt x="10264" y="15192"/>
                  </a:cubicBezTo>
                  <a:cubicBezTo>
                    <a:pt x="10811" y="14260"/>
                    <a:pt x="10869" y="13265"/>
                    <a:pt x="10378" y="12948"/>
                  </a:cubicBezTo>
                  <a:cubicBezTo>
                    <a:pt x="10268" y="12877"/>
                    <a:pt x="10141" y="12845"/>
                    <a:pt x="10002" y="12845"/>
                  </a:cubicBezTo>
                  <a:cubicBezTo>
                    <a:pt x="9999" y="12845"/>
                    <a:pt x="9995" y="12845"/>
                    <a:pt x="9992" y="12845"/>
                  </a:cubicBezTo>
                  <a:cubicBezTo>
                    <a:pt x="9858" y="12846"/>
                    <a:pt x="9715" y="12883"/>
                    <a:pt x="9558" y="12948"/>
                  </a:cubicBezTo>
                  <a:cubicBezTo>
                    <a:pt x="9247" y="13079"/>
                    <a:pt x="8898" y="13324"/>
                    <a:pt x="8576" y="13661"/>
                  </a:cubicBezTo>
                  <a:cubicBezTo>
                    <a:pt x="8612" y="13148"/>
                    <a:pt x="8591" y="12659"/>
                    <a:pt x="8481" y="12312"/>
                  </a:cubicBezTo>
                  <a:cubicBezTo>
                    <a:pt x="8384" y="11952"/>
                    <a:pt x="8214" y="11706"/>
                    <a:pt x="7954" y="11635"/>
                  </a:cubicBezTo>
                  <a:cubicBezTo>
                    <a:pt x="7950" y="11635"/>
                    <a:pt x="7948" y="11634"/>
                    <a:pt x="7945" y="11634"/>
                  </a:cubicBezTo>
                  <a:lnTo>
                    <a:pt x="7943" y="11634"/>
                  </a:lnTo>
                  <a:cubicBezTo>
                    <a:pt x="7893" y="11620"/>
                    <a:pt x="7841" y="11613"/>
                    <a:pt x="7787" y="11613"/>
                  </a:cubicBezTo>
                  <a:cubicBezTo>
                    <a:pt x="7483" y="11613"/>
                    <a:pt x="7131" y="11838"/>
                    <a:pt x="6831" y="12224"/>
                  </a:cubicBezTo>
                  <a:cubicBezTo>
                    <a:pt x="6796" y="12188"/>
                    <a:pt x="6759" y="12152"/>
                    <a:pt x="6723" y="12119"/>
                  </a:cubicBezTo>
                  <a:cubicBezTo>
                    <a:pt x="6642" y="12044"/>
                    <a:pt x="6558" y="11972"/>
                    <a:pt x="6476" y="11894"/>
                  </a:cubicBezTo>
                  <a:cubicBezTo>
                    <a:pt x="6368" y="11797"/>
                    <a:pt x="6258" y="11706"/>
                    <a:pt x="6145" y="11624"/>
                  </a:cubicBezTo>
                  <a:cubicBezTo>
                    <a:pt x="6456" y="11429"/>
                    <a:pt x="6694" y="11195"/>
                    <a:pt x="6843" y="10970"/>
                  </a:cubicBezTo>
                  <a:cubicBezTo>
                    <a:pt x="6987" y="10745"/>
                    <a:pt x="7046" y="10521"/>
                    <a:pt x="6994" y="10319"/>
                  </a:cubicBezTo>
                  <a:cubicBezTo>
                    <a:pt x="6931" y="10095"/>
                    <a:pt x="6727" y="9944"/>
                    <a:pt x="6441" y="9834"/>
                  </a:cubicBezTo>
                  <a:cubicBezTo>
                    <a:pt x="6296" y="9780"/>
                    <a:pt x="6125" y="9743"/>
                    <a:pt x="5936" y="9720"/>
                  </a:cubicBezTo>
                  <a:cubicBezTo>
                    <a:pt x="5758" y="9694"/>
                    <a:pt x="5566" y="9679"/>
                    <a:pt x="5361" y="9679"/>
                  </a:cubicBezTo>
                  <a:cubicBezTo>
                    <a:pt x="5351" y="9679"/>
                    <a:pt x="5341" y="9679"/>
                    <a:pt x="5331" y="9679"/>
                  </a:cubicBezTo>
                  <a:cubicBezTo>
                    <a:pt x="5861" y="9469"/>
                    <a:pt x="6197" y="9128"/>
                    <a:pt x="6197" y="8787"/>
                  </a:cubicBezTo>
                  <a:cubicBezTo>
                    <a:pt x="6216" y="8299"/>
                    <a:pt x="5565" y="7918"/>
                    <a:pt x="4667" y="7686"/>
                  </a:cubicBezTo>
                  <a:cubicBezTo>
                    <a:pt x="4887" y="7532"/>
                    <a:pt x="5057" y="7361"/>
                    <a:pt x="5164" y="7194"/>
                  </a:cubicBezTo>
                  <a:cubicBezTo>
                    <a:pt x="5278" y="7022"/>
                    <a:pt x="5328" y="6849"/>
                    <a:pt x="5295" y="6687"/>
                  </a:cubicBezTo>
                  <a:cubicBezTo>
                    <a:pt x="5243" y="6443"/>
                    <a:pt x="5047" y="6244"/>
                    <a:pt x="4718" y="6105"/>
                  </a:cubicBezTo>
                  <a:cubicBezTo>
                    <a:pt x="4399" y="5965"/>
                    <a:pt x="3973" y="5876"/>
                    <a:pt x="3495" y="5873"/>
                  </a:cubicBezTo>
                  <a:cubicBezTo>
                    <a:pt x="4355" y="5145"/>
                    <a:pt x="4830" y="4302"/>
                    <a:pt x="4537" y="3815"/>
                  </a:cubicBezTo>
                  <a:cubicBezTo>
                    <a:pt x="4397" y="3583"/>
                    <a:pt x="4098" y="3465"/>
                    <a:pt x="3719" y="3465"/>
                  </a:cubicBezTo>
                  <a:cubicBezTo>
                    <a:pt x="3571" y="3465"/>
                    <a:pt x="3411" y="3483"/>
                    <a:pt x="3244" y="3519"/>
                  </a:cubicBezTo>
                  <a:cubicBezTo>
                    <a:pt x="3228" y="3305"/>
                    <a:pt x="3209" y="3083"/>
                    <a:pt x="3166" y="2855"/>
                  </a:cubicBezTo>
                  <a:cubicBezTo>
                    <a:pt x="3136" y="2703"/>
                    <a:pt x="3108" y="2556"/>
                    <a:pt x="3069" y="2417"/>
                  </a:cubicBezTo>
                  <a:lnTo>
                    <a:pt x="3069" y="2417"/>
                  </a:lnTo>
                  <a:cubicBezTo>
                    <a:pt x="3246" y="2464"/>
                    <a:pt x="3414" y="2487"/>
                    <a:pt x="3568" y="2487"/>
                  </a:cubicBezTo>
                  <a:cubicBezTo>
                    <a:pt x="3895" y="2487"/>
                    <a:pt x="4157" y="2383"/>
                    <a:pt x="4295" y="2178"/>
                  </a:cubicBezTo>
                  <a:cubicBezTo>
                    <a:pt x="4621" y="1693"/>
                    <a:pt x="4179" y="805"/>
                    <a:pt x="3339" y="21"/>
                  </a:cubicBezTo>
                  <a:cubicBezTo>
                    <a:pt x="3332" y="14"/>
                    <a:pt x="3325" y="7"/>
                    <a:pt x="33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39"/>
            <p:cNvSpPr/>
            <p:nvPr/>
          </p:nvSpPr>
          <p:spPr>
            <a:xfrm>
              <a:off x="5395008" y="3968075"/>
              <a:ext cx="12339" cy="13337"/>
            </a:xfrm>
            <a:custGeom>
              <a:rect b="b" l="l" r="r" t="t"/>
              <a:pathLst>
                <a:path extrusionOk="0" h="708" w="655">
                  <a:moveTo>
                    <a:pt x="655" y="0"/>
                  </a:moveTo>
                  <a:lnTo>
                    <a:pt x="655" y="0"/>
                  </a:lnTo>
                  <a:cubicBezTo>
                    <a:pt x="597" y="36"/>
                    <a:pt x="542" y="77"/>
                    <a:pt x="487" y="121"/>
                  </a:cubicBezTo>
                  <a:cubicBezTo>
                    <a:pt x="314" y="267"/>
                    <a:pt x="148" y="469"/>
                    <a:pt x="1" y="708"/>
                  </a:cubicBezTo>
                  <a:cubicBezTo>
                    <a:pt x="37" y="699"/>
                    <a:pt x="75" y="687"/>
                    <a:pt x="109" y="673"/>
                  </a:cubicBezTo>
                  <a:cubicBezTo>
                    <a:pt x="375" y="569"/>
                    <a:pt x="558" y="325"/>
                    <a:pt x="655" y="0"/>
                  </a:cubicBezTo>
                  <a:close/>
                </a:path>
              </a:pathLst>
            </a:custGeom>
            <a:solidFill>
              <a:srgbClr val="EFE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39"/>
            <p:cNvSpPr/>
            <p:nvPr/>
          </p:nvSpPr>
          <p:spPr>
            <a:xfrm>
              <a:off x="4969921" y="3430340"/>
              <a:ext cx="860780" cy="590367"/>
            </a:xfrm>
            <a:custGeom>
              <a:rect b="b" l="l" r="r" t="t"/>
              <a:pathLst>
                <a:path extrusionOk="0" h="31340" w="45695">
                  <a:moveTo>
                    <a:pt x="379" y="9209"/>
                  </a:moveTo>
                  <a:cubicBezTo>
                    <a:pt x="317" y="9330"/>
                    <a:pt x="258" y="9449"/>
                    <a:pt x="201" y="9569"/>
                  </a:cubicBezTo>
                  <a:cubicBezTo>
                    <a:pt x="181" y="9613"/>
                    <a:pt x="160" y="9658"/>
                    <a:pt x="141" y="9703"/>
                  </a:cubicBezTo>
                  <a:cubicBezTo>
                    <a:pt x="92" y="9810"/>
                    <a:pt x="44" y="9916"/>
                    <a:pt x="1" y="10023"/>
                  </a:cubicBezTo>
                  <a:cubicBezTo>
                    <a:pt x="83" y="10035"/>
                    <a:pt x="162" y="10054"/>
                    <a:pt x="242" y="10074"/>
                  </a:cubicBezTo>
                  <a:cubicBezTo>
                    <a:pt x="269" y="10080"/>
                    <a:pt x="296" y="10084"/>
                    <a:pt x="324" y="10084"/>
                  </a:cubicBezTo>
                  <a:cubicBezTo>
                    <a:pt x="435" y="10084"/>
                    <a:pt x="542" y="10030"/>
                    <a:pt x="606" y="9934"/>
                  </a:cubicBezTo>
                  <a:cubicBezTo>
                    <a:pt x="685" y="9814"/>
                    <a:pt x="682" y="9658"/>
                    <a:pt x="595" y="9543"/>
                  </a:cubicBezTo>
                  <a:cubicBezTo>
                    <a:pt x="512" y="9433"/>
                    <a:pt x="440" y="9320"/>
                    <a:pt x="379" y="9209"/>
                  </a:cubicBezTo>
                  <a:close/>
                  <a:moveTo>
                    <a:pt x="20095" y="0"/>
                  </a:moveTo>
                  <a:cubicBezTo>
                    <a:pt x="20070" y="0"/>
                    <a:pt x="20046" y="1"/>
                    <a:pt x="20021" y="3"/>
                  </a:cubicBezTo>
                  <a:cubicBezTo>
                    <a:pt x="19365" y="60"/>
                    <a:pt x="18860" y="658"/>
                    <a:pt x="18672" y="1533"/>
                  </a:cubicBezTo>
                  <a:cubicBezTo>
                    <a:pt x="18400" y="1300"/>
                    <a:pt x="18109" y="1113"/>
                    <a:pt x="17818" y="988"/>
                  </a:cubicBezTo>
                  <a:cubicBezTo>
                    <a:pt x="17562" y="880"/>
                    <a:pt x="17311" y="827"/>
                    <a:pt x="17078" y="827"/>
                  </a:cubicBezTo>
                  <a:cubicBezTo>
                    <a:pt x="16819" y="827"/>
                    <a:pt x="16582" y="893"/>
                    <a:pt x="16389" y="1025"/>
                  </a:cubicBezTo>
                  <a:cubicBezTo>
                    <a:pt x="15972" y="1308"/>
                    <a:pt x="15816" y="1843"/>
                    <a:pt x="15951" y="2498"/>
                  </a:cubicBezTo>
                  <a:cubicBezTo>
                    <a:pt x="15876" y="2520"/>
                    <a:pt x="15801" y="2542"/>
                    <a:pt x="15729" y="2565"/>
                  </a:cubicBezTo>
                  <a:cubicBezTo>
                    <a:pt x="15707" y="2573"/>
                    <a:pt x="15686" y="2581"/>
                    <a:pt x="15664" y="2588"/>
                  </a:cubicBezTo>
                  <a:cubicBezTo>
                    <a:pt x="15502" y="1791"/>
                    <a:pt x="15062" y="1266"/>
                    <a:pt x="14480" y="1206"/>
                  </a:cubicBezTo>
                  <a:cubicBezTo>
                    <a:pt x="14443" y="1203"/>
                    <a:pt x="14405" y="1201"/>
                    <a:pt x="14368" y="1201"/>
                  </a:cubicBezTo>
                  <a:cubicBezTo>
                    <a:pt x="14003" y="1201"/>
                    <a:pt x="13637" y="1377"/>
                    <a:pt x="13326" y="1706"/>
                  </a:cubicBezTo>
                  <a:cubicBezTo>
                    <a:pt x="13209" y="1833"/>
                    <a:pt x="13100" y="1977"/>
                    <a:pt x="13004" y="2136"/>
                  </a:cubicBezTo>
                  <a:cubicBezTo>
                    <a:pt x="12816" y="1826"/>
                    <a:pt x="12546" y="1625"/>
                    <a:pt x="12220" y="1569"/>
                  </a:cubicBezTo>
                  <a:cubicBezTo>
                    <a:pt x="12160" y="1559"/>
                    <a:pt x="12100" y="1554"/>
                    <a:pt x="12039" y="1554"/>
                  </a:cubicBezTo>
                  <a:cubicBezTo>
                    <a:pt x="11684" y="1554"/>
                    <a:pt x="11312" y="1722"/>
                    <a:pt x="10973" y="2044"/>
                  </a:cubicBezTo>
                  <a:cubicBezTo>
                    <a:pt x="10745" y="2266"/>
                    <a:pt x="10540" y="2558"/>
                    <a:pt x="10377" y="2888"/>
                  </a:cubicBezTo>
                  <a:cubicBezTo>
                    <a:pt x="10087" y="2622"/>
                    <a:pt x="9761" y="2481"/>
                    <a:pt x="9438" y="2481"/>
                  </a:cubicBezTo>
                  <a:cubicBezTo>
                    <a:pt x="9352" y="2481"/>
                    <a:pt x="9266" y="2491"/>
                    <a:pt x="9181" y="2511"/>
                  </a:cubicBezTo>
                  <a:cubicBezTo>
                    <a:pt x="8529" y="2657"/>
                    <a:pt x="8105" y="3386"/>
                    <a:pt x="8064" y="4320"/>
                  </a:cubicBezTo>
                  <a:cubicBezTo>
                    <a:pt x="7571" y="4031"/>
                    <a:pt x="7040" y="3866"/>
                    <a:pt x="6568" y="3866"/>
                  </a:cubicBezTo>
                  <a:cubicBezTo>
                    <a:pt x="6521" y="3866"/>
                    <a:pt x="6475" y="3868"/>
                    <a:pt x="6430" y="3871"/>
                  </a:cubicBezTo>
                  <a:cubicBezTo>
                    <a:pt x="6039" y="3899"/>
                    <a:pt x="5717" y="4044"/>
                    <a:pt x="5506" y="4290"/>
                  </a:cubicBezTo>
                  <a:cubicBezTo>
                    <a:pt x="5153" y="4687"/>
                    <a:pt x="5147" y="5271"/>
                    <a:pt x="5479" y="5898"/>
                  </a:cubicBezTo>
                  <a:cubicBezTo>
                    <a:pt x="5346" y="5977"/>
                    <a:pt x="5220" y="6057"/>
                    <a:pt x="5105" y="6142"/>
                  </a:cubicBezTo>
                  <a:cubicBezTo>
                    <a:pt x="5095" y="6149"/>
                    <a:pt x="5086" y="6156"/>
                    <a:pt x="5075" y="6163"/>
                  </a:cubicBezTo>
                  <a:cubicBezTo>
                    <a:pt x="4835" y="5632"/>
                    <a:pt x="4455" y="5333"/>
                    <a:pt x="3996" y="5320"/>
                  </a:cubicBezTo>
                  <a:cubicBezTo>
                    <a:pt x="3984" y="5320"/>
                    <a:pt x="3973" y="5320"/>
                    <a:pt x="3961" y="5320"/>
                  </a:cubicBezTo>
                  <a:cubicBezTo>
                    <a:pt x="3487" y="5320"/>
                    <a:pt x="3024" y="5630"/>
                    <a:pt x="2691" y="6174"/>
                  </a:cubicBezTo>
                  <a:cubicBezTo>
                    <a:pt x="2527" y="6439"/>
                    <a:pt x="2401" y="6726"/>
                    <a:pt x="2316" y="7031"/>
                  </a:cubicBezTo>
                  <a:cubicBezTo>
                    <a:pt x="2268" y="7207"/>
                    <a:pt x="2232" y="7390"/>
                    <a:pt x="2209" y="7575"/>
                  </a:cubicBezTo>
                  <a:cubicBezTo>
                    <a:pt x="2030" y="7422"/>
                    <a:pt x="1847" y="7294"/>
                    <a:pt x="1661" y="7196"/>
                  </a:cubicBezTo>
                  <a:cubicBezTo>
                    <a:pt x="1589" y="7286"/>
                    <a:pt x="1521" y="7379"/>
                    <a:pt x="1451" y="7470"/>
                  </a:cubicBezTo>
                  <a:cubicBezTo>
                    <a:pt x="1384" y="7561"/>
                    <a:pt x="1316" y="7655"/>
                    <a:pt x="1251" y="7747"/>
                  </a:cubicBezTo>
                  <a:cubicBezTo>
                    <a:pt x="1430" y="7831"/>
                    <a:pt x="1615" y="7953"/>
                    <a:pt x="1791" y="8108"/>
                  </a:cubicBezTo>
                  <a:cubicBezTo>
                    <a:pt x="1954" y="8251"/>
                    <a:pt x="2113" y="8420"/>
                    <a:pt x="2258" y="8612"/>
                  </a:cubicBezTo>
                  <a:cubicBezTo>
                    <a:pt x="2325" y="8696"/>
                    <a:pt x="2426" y="8743"/>
                    <a:pt x="2529" y="8743"/>
                  </a:cubicBezTo>
                  <a:cubicBezTo>
                    <a:pt x="2569" y="8743"/>
                    <a:pt x="2609" y="8736"/>
                    <a:pt x="2648" y="8721"/>
                  </a:cubicBezTo>
                  <a:cubicBezTo>
                    <a:pt x="2788" y="8668"/>
                    <a:pt x="2878" y="8528"/>
                    <a:pt x="2865" y="8381"/>
                  </a:cubicBezTo>
                  <a:cubicBezTo>
                    <a:pt x="2857" y="8278"/>
                    <a:pt x="2849" y="8167"/>
                    <a:pt x="2850" y="8059"/>
                  </a:cubicBezTo>
                  <a:cubicBezTo>
                    <a:pt x="2856" y="7769"/>
                    <a:pt x="2895" y="7481"/>
                    <a:pt x="2967" y="7210"/>
                  </a:cubicBezTo>
                  <a:cubicBezTo>
                    <a:pt x="3034" y="6972"/>
                    <a:pt x="3133" y="6742"/>
                    <a:pt x="3267" y="6532"/>
                  </a:cubicBezTo>
                  <a:cubicBezTo>
                    <a:pt x="3466" y="6205"/>
                    <a:pt x="3725" y="5998"/>
                    <a:pt x="3954" y="5998"/>
                  </a:cubicBezTo>
                  <a:cubicBezTo>
                    <a:pt x="3961" y="5998"/>
                    <a:pt x="3968" y="5998"/>
                    <a:pt x="3975" y="5999"/>
                  </a:cubicBezTo>
                  <a:cubicBezTo>
                    <a:pt x="4232" y="6006"/>
                    <a:pt x="4460" y="6312"/>
                    <a:pt x="4582" y="6822"/>
                  </a:cubicBezTo>
                  <a:cubicBezTo>
                    <a:pt x="4611" y="6940"/>
                    <a:pt x="4704" y="7034"/>
                    <a:pt x="4821" y="7068"/>
                  </a:cubicBezTo>
                  <a:cubicBezTo>
                    <a:pt x="4851" y="7077"/>
                    <a:pt x="4881" y="7081"/>
                    <a:pt x="4912" y="7081"/>
                  </a:cubicBezTo>
                  <a:cubicBezTo>
                    <a:pt x="5000" y="7081"/>
                    <a:pt x="5087" y="7046"/>
                    <a:pt x="5153" y="6982"/>
                  </a:cubicBezTo>
                  <a:cubicBezTo>
                    <a:pt x="5249" y="6885"/>
                    <a:pt x="5362" y="6791"/>
                    <a:pt x="5499" y="6693"/>
                  </a:cubicBezTo>
                  <a:cubicBezTo>
                    <a:pt x="5675" y="6565"/>
                    <a:pt x="5874" y="6446"/>
                    <a:pt x="6105" y="6327"/>
                  </a:cubicBezTo>
                  <a:cubicBezTo>
                    <a:pt x="6192" y="6283"/>
                    <a:pt x="6257" y="6202"/>
                    <a:pt x="6280" y="6109"/>
                  </a:cubicBezTo>
                  <a:cubicBezTo>
                    <a:pt x="6303" y="6013"/>
                    <a:pt x="6286" y="5912"/>
                    <a:pt x="6229" y="5833"/>
                  </a:cubicBezTo>
                  <a:cubicBezTo>
                    <a:pt x="5912" y="5378"/>
                    <a:pt x="5825" y="4951"/>
                    <a:pt x="6014" y="4742"/>
                  </a:cubicBezTo>
                  <a:cubicBezTo>
                    <a:pt x="6133" y="4602"/>
                    <a:pt x="6330" y="4563"/>
                    <a:pt x="6475" y="4551"/>
                  </a:cubicBezTo>
                  <a:cubicBezTo>
                    <a:pt x="6504" y="4549"/>
                    <a:pt x="6535" y="4548"/>
                    <a:pt x="6565" y="4548"/>
                  </a:cubicBezTo>
                  <a:cubicBezTo>
                    <a:pt x="7072" y="4548"/>
                    <a:pt x="7712" y="4826"/>
                    <a:pt x="8221" y="5271"/>
                  </a:cubicBezTo>
                  <a:cubicBezTo>
                    <a:pt x="8284" y="5326"/>
                    <a:pt x="8364" y="5355"/>
                    <a:pt x="8444" y="5355"/>
                  </a:cubicBezTo>
                  <a:cubicBezTo>
                    <a:pt x="8501" y="5355"/>
                    <a:pt x="8558" y="5340"/>
                    <a:pt x="8610" y="5312"/>
                  </a:cubicBezTo>
                  <a:cubicBezTo>
                    <a:pt x="8734" y="5242"/>
                    <a:pt x="8800" y="5102"/>
                    <a:pt x="8779" y="4961"/>
                  </a:cubicBezTo>
                  <a:cubicBezTo>
                    <a:pt x="8634" y="4092"/>
                    <a:pt x="8885" y="3274"/>
                    <a:pt x="9331" y="3172"/>
                  </a:cubicBezTo>
                  <a:cubicBezTo>
                    <a:pt x="9365" y="3165"/>
                    <a:pt x="9399" y="3161"/>
                    <a:pt x="9433" y="3161"/>
                  </a:cubicBezTo>
                  <a:cubicBezTo>
                    <a:pt x="9682" y="3161"/>
                    <a:pt x="9958" y="3362"/>
                    <a:pt x="10196" y="3720"/>
                  </a:cubicBezTo>
                  <a:cubicBezTo>
                    <a:pt x="10260" y="3816"/>
                    <a:pt x="10368" y="3872"/>
                    <a:pt x="10482" y="3872"/>
                  </a:cubicBezTo>
                  <a:cubicBezTo>
                    <a:pt x="10496" y="3872"/>
                    <a:pt x="10510" y="3871"/>
                    <a:pt x="10524" y="3870"/>
                  </a:cubicBezTo>
                  <a:cubicBezTo>
                    <a:pt x="10652" y="3851"/>
                    <a:pt x="10761" y="3763"/>
                    <a:pt x="10800" y="3639"/>
                  </a:cubicBezTo>
                  <a:cubicBezTo>
                    <a:pt x="10948" y="3185"/>
                    <a:pt x="11178" y="2793"/>
                    <a:pt x="11440" y="2534"/>
                  </a:cubicBezTo>
                  <a:cubicBezTo>
                    <a:pt x="11645" y="2340"/>
                    <a:pt x="11858" y="2233"/>
                    <a:pt x="12035" y="2233"/>
                  </a:cubicBezTo>
                  <a:cubicBezTo>
                    <a:pt x="12059" y="2233"/>
                    <a:pt x="12082" y="2235"/>
                    <a:pt x="12104" y="2239"/>
                  </a:cubicBezTo>
                  <a:cubicBezTo>
                    <a:pt x="12366" y="2283"/>
                    <a:pt x="12561" y="2630"/>
                    <a:pt x="12615" y="3142"/>
                  </a:cubicBezTo>
                  <a:cubicBezTo>
                    <a:pt x="12631" y="3305"/>
                    <a:pt x="12761" y="3431"/>
                    <a:pt x="12921" y="3445"/>
                  </a:cubicBezTo>
                  <a:cubicBezTo>
                    <a:pt x="12932" y="3446"/>
                    <a:pt x="12942" y="3447"/>
                    <a:pt x="12952" y="3447"/>
                  </a:cubicBezTo>
                  <a:cubicBezTo>
                    <a:pt x="13102" y="3447"/>
                    <a:pt x="13235" y="3346"/>
                    <a:pt x="13278" y="3200"/>
                  </a:cubicBezTo>
                  <a:cubicBezTo>
                    <a:pt x="13395" y="2786"/>
                    <a:pt x="13588" y="2419"/>
                    <a:pt x="13816" y="2172"/>
                  </a:cubicBezTo>
                  <a:cubicBezTo>
                    <a:pt x="13995" y="1983"/>
                    <a:pt x="14186" y="1881"/>
                    <a:pt x="14363" y="1881"/>
                  </a:cubicBezTo>
                  <a:cubicBezTo>
                    <a:pt x="14379" y="1881"/>
                    <a:pt x="14395" y="1882"/>
                    <a:pt x="14411" y="1883"/>
                  </a:cubicBezTo>
                  <a:cubicBezTo>
                    <a:pt x="14740" y="1915"/>
                    <a:pt x="15000" y="2410"/>
                    <a:pt x="15046" y="3086"/>
                  </a:cubicBezTo>
                  <a:cubicBezTo>
                    <a:pt x="15053" y="3197"/>
                    <a:pt x="15114" y="3295"/>
                    <a:pt x="15208" y="3353"/>
                  </a:cubicBezTo>
                  <a:cubicBezTo>
                    <a:pt x="15262" y="3386"/>
                    <a:pt x="15323" y="3402"/>
                    <a:pt x="15385" y="3402"/>
                  </a:cubicBezTo>
                  <a:cubicBezTo>
                    <a:pt x="15432" y="3402"/>
                    <a:pt x="15479" y="3393"/>
                    <a:pt x="15523" y="3373"/>
                  </a:cubicBezTo>
                  <a:cubicBezTo>
                    <a:pt x="15657" y="3314"/>
                    <a:pt x="15797" y="3259"/>
                    <a:pt x="15941" y="3211"/>
                  </a:cubicBezTo>
                  <a:cubicBezTo>
                    <a:pt x="16094" y="3161"/>
                    <a:pt x="16256" y="3118"/>
                    <a:pt x="16439" y="3079"/>
                  </a:cubicBezTo>
                  <a:cubicBezTo>
                    <a:pt x="16535" y="3060"/>
                    <a:pt x="16615" y="2999"/>
                    <a:pt x="16663" y="2916"/>
                  </a:cubicBezTo>
                  <a:cubicBezTo>
                    <a:pt x="16711" y="2830"/>
                    <a:pt x="16721" y="2731"/>
                    <a:pt x="16689" y="2638"/>
                  </a:cubicBezTo>
                  <a:cubicBezTo>
                    <a:pt x="16522" y="2148"/>
                    <a:pt x="16550" y="1736"/>
                    <a:pt x="16768" y="1589"/>
                  </a:cubicBezTo>
                  <a:cubicBezTo>
                    <a:pt x="16849" y="1535"/>
                    <a:pt x="16955" y="1508"/>
                    <a:pt x="17077" y="1508"/>
                  </a:cubicBezTo>
                  <a:cubicBezTo>
                    <a:pt x="17219" y="1508"/>
                    <a:pt x="17382" y="1544"/>
                    <a:pt x="17552" y="1616"/>
                  </a:cubicBezTo>
                  <a:cubicBezTo>
                    <a:pt x="17943" y="1782"/>
                    <a:pt x="18339" y="2100"/>
                    <a:pt x="18665" y="2504"/>
                  </a:cubicBezTo>
                  <a:cubicBezTo>
                    <a:pt x="18732" y="2586"/>
                    <a:pt x="18830" y="2631"/>
                    <a:pt x="18930" y="2631"/>
                  </a:cubicBezTo>
                  <a:cubicBezTo>
                    <a:pt x="18967" y="2631"/>
                    <a:pt x="19004" y="2625"/>
                    <a:pt x="19040" y="2612"/>
                  </a:cubicBezTo>
                  <a:cubicBezTo>
                    <a:pt x="19176" y="2565"/>
                    <a:pt x="19266" y="2439"/>
                    <a:pt x="19268" y="2295"/>
                  </a:cubicBezTo>
                  <a:cubicBezTo>
                    <a:pt x="19277" y="1430"/>
                    <a:pt x="19634" y="721"/>
                    <a:pt x="20071" y="682"/>
                  </a:cubicBezTo>
                  <a:cubicBezTo>
                    <a:pt x="20081" y="682"/>
                    <a:pt x="20091" y="681"/>
                    <a:pt x="20100" y="681"/>
                  </a:cubicBezTo>
                  <a:cubicBezTo>
                    <a:pt x="20558" y="681"/>
                    <a:pt x="21077" y="1403"/>
                    <a:pt x="21148" y="2504"/>
                  </a:cubicBezTo>
                  <a:cubicBezTo>
                    <a:pt x="21159" y="2653"/>
                    <a:pt x="21265" y="2780"/>
                    <a:pt x="21414" y="2812"/>
                  </a:cubicBezTo>
                  <a:cubicBezTo>
                    <a:pt x="21438" y="2817"/>
                    <a:pt x="21463" y="2820"/>
                    <a:pt x="21487" y="2820"/>
                  </a:cubicBezTo>
                  <a:cubicBezTo>
                    <a:pt x="21609" y="2820"/>
                    <a:pt x="21724" y="2753"/>
                    <a:pt x="21783" y="2643"/>
                  </a:cubicBezTo>
                  <a:cubicBezTo>
                    <a:pt x="21826" y="2559"/>
                    <a:pt x="21883" y="2462"/>
                    <a:pt x="21946" y="2368"/>
                  </a:cubicBezTo>
                  <a:cubicBezTo>
                    <a:pt x="22268" y="1892"/>
                    <a:pt x="22690" y="1502"/>
                    <a:pt x="23098" y="1299"/>
                  </a:cubicBezTo>
                  <a:cubicBezTo>
                    <a:pt x="23318" y="1192"/>
                    <a:pt x="23525" y="1138"/>
                    <a:pt x="23692" y="1138"/>
                  </a:cubicBezTo>
                  <a:cubicBezTo>
                    <a:pt x="23796" y="1138"/>
                    <a:pt x="23885" y="1159"/>
                    <a:pt x="23953" y="1202"/>
                  </a:cubicBezTo>
                  <a:cubicBezTo>
                    <a:pt x="24166" y="1346"/>
                    <a:pt x="24208" y="1741"/>
                    <a:pt x="24058" y="2231"/>
                  </a:cubicBezTo>
                  <a:cubicBezTo>
                    <a:pt x="24022" y="2347"/>
                    <a:pt x="24054" y="2471"/>
                    <a:pt x="24135" y="2559"/>
                  </a:cubicBezTo>
                  <a:cubicBezTo>
                    <a:pt x="24199" y="2629"/>
                    <a:pt x="24288" y="2667"/>
                    <a:pt x="24380" y="2667"/>
                  </a:cubicBezTo>
                  <a:cubicBezTo>
                    <a:pt x="24405" y="2667"/>
                    <a:pt x="24430" y="2665"/>
                    <a:pt x="24455" y="2659"/>
                  </a:cubicBezTo>
                  <a:cubicBezTo>
                    <a:pt x="24609" y="2624"/>
                    <a:pt x="24765" y="2598"/>
                    <a:pt x="24917" y="2579"/>
                  </a:cubicBezTo>
                  <a:cubicBezTo>
                    <a:pt x="25064" y="2563"/>
                    <a:pt x="25207" y="2554"/>
                    <a:pt x="25345" y="2554"/>
                  </a:cubicBezTo>
                  <a:cubicBezTo>
                    <a:pt x="25435" y="2554"/>
                    <a:pt x="25523" y="2558"/>
                    <a:pt x="25608" y="2565"/>
                  </a:cubicBezTo>
                  <a:cubicBezTo>
                    <a:pt x="25617" y="2565"/>
                    <a:pt x="25626" y="2566"/>
                    <a:pt x="25634" y="2566"/>
                  </a:cubicBezTo>
                  <a:cubicBezTo>
                    <a:pt x="25725" y="2566"/>
                    <a:pt x="25814" y="2531"/>
                    <a:pt x="25877" y="2465"/>
                  </a:cubicBezTo>
                  <a:cubicBezTo>
                    <a:pt x="25948" y="2393"/>
                    <a:pt x="25984" y="2296"/>
                    <a:pt x="25974" y="2195"/>
                  </a:cubicBezTo>
                  <a:cubicBezTo>
                    <a:pt x="25920" y="1638"/>
                    <a:pt x="26053" y="1231"/>
                    <a:pt x="26317" y="1134"/>
                  </a:cubicBezTo>
                  <a:cubicBezTo>
                    <a:pt x="26366" y="1116"/>
                    <a:pt x="26420" y="1107"/>
                    <a:pt x="26477" y="1107"/>
                  </a:cubicBezTo>
                  <a:cubicBezTo>
                    <a:pt x="26533" y="1107"/>
                    <a:pt x="26592" y="1116"/>
                    <a:pt x="26652" y="1133"/>
                  </a:cubicBezTo>
                  <a:cubicBezTo>
                    <a:pt x="26801" y="1178"/>
                    <a:pt x="26962" y="1270"/>
                    <a:pt x="27121" y="1400"/>
                  </a:cubicBezTo>
                  <a:cubicBezTo>
                    <a:pt x="27479" y="1691"/>
                    <a:pt x="27787" y="2140"/>
                    <a:pt x="27983" y="2660"/>
                  </a:cubicBezTo>
                  <a:cubicBezTo>
                    <a:pt x="28032" y="2791"/>
                    <a:pt x="28151" y="2881"/>
                    <a:pt x="28289" y="2881"/>
                  </a:cubicBezTo>
                  <a:cubicBezTo>
                    <a:pt x="28294" y="2881"/>
                    <a:pt x="28299" y="2881"/>
                    <a:pt x="28305" y="2881"/>
                  </a:cubicBezTo>
                  <a:cubicBezTo>
                    <a:pt x="28446" y="2879"/>
                    <a:pt x="28573" y="2787"/>
                    <a:pt x="28619" y="2651"/>
                  </a:cubicBezTo>
                  <a:cubicBezTo>
                    <a:pt x="28884" y="1876"/>
                    <a:pt x="29400" y="1313"/>
                    <a:pt x="29822" y="1313"/>
                  </a:cubicBezTo>
                  <a:cubicBezTo>
                    <a:pt x="29861" y="1313"/>
                    <a:pt x="29900" y="1318"/>
                    <a:pt x="29937" y="1328"/>
                  </a:cubicBezTo>
                  <a:cubicBezTo>
                    <a:pt x="30206" y="1396"/>
                    <a:pt x="30395" y="1726"/>
                    <a:pt x="30445" y="2211"/>
                  </a:cubicBezTo>
                  <a:cubicBezTo>
                    <a:pt x="30460" y="2341"/>
                    <a:pt x="30545" y="2451"/>
                    <a:pt x="30668" y="2494"/>
                  </a:cubicBezTo>
                  <a:cubicBezTo>
                    <a:pt x="30705" y="2507"/>
                    <a:pt x="30744" y="2514"/>
                    <a:pt x="30783" y="2514"/>
                  </a:cubicBezTo>
                  <a:cubicBezTo>
                    <a:pt x="30870" y="2514"/>
                    <a:pt x="30956" y="2481"/>
                    <a:pt x="31020" y="2418"/>
                  </a:cubicBezTo>
                  <a:cubicBezTo>
                    <a:pt x="31355" y="2087"/>
                    <a:pt x="31740" y="1842"/>
                    <a:pt x="32094" y="1732"/>
                  </a:cubicBezTo>
                  <a:cubicBezTo>
                    <a:pt x="32224" y="1694"/>
                    <a:pt x="32346" y="1675"/>
                    <a:pt x="32455" y="1675"/>
                  </a:cubicBezTo>
                  <a:cubicBezTo>
                    <a:pt x="32604" y="1675"/>
                    <a:pt x="32730" y="1710"/>
                    <a:pt x="32820" y="1778"/>
                  </a:cubicBezTo>
                  <a:cubicBezTo>
                    <a:pt x="33029" y="1934"/>
                    <a:pt x="33044" y="2340"/>
                    <a:pt x="32856" y="2810"/>
                  </a:cubicBezTo>
                  <a:cubicBezTo>
                    <a:pt x="32797" y="2962"/>
                    <a:pt x="32853" y="3135"/>
                    <a:pt x="32990" y="3222"/>
                  </a:cubicBezTo>
                  <a:cubicBezTo>
                    <a:pt x="33047" y="3257"/>
                    <a:pt x="33110" y="3274"/>
                    <a:pt x="33172" y="3274"/>
                  </a:cubicBezTo>
                  <a:cubicBezTo>
                    <a:pt x="33263" y="3274"/>
                    <a:pt x="33353" y="3238"/>
                    <a:pt x="33419" y="3168"/>
                  </a:cubicBezTo>
                  <a:cubicBezTo>
                    <a:pt x="33844" y="2714"/>
                    <a:pt x="34354" y="2440"/>
                    <a:pt x="34728" y="2440"/>
                  </a:cubicBezTo>
                  <a:cubicBezTo>
                    <a:pt x="34847" y="2440"/>
                    <a:pt x="34952" y="2468"/>
                    <a:pt x="35036" y="2526"/>
                  </a:cubicBezTo>
                  <a:cubicBezTo>
                    <a:pt x="35317" y="2713"/>
                    <a:pt x="35322" y="3259"/>
                    <a:pt x="35042" y="3884"/>
                  </a:cubicBezTo>
                  <a:cubicBezTo>
                    <a:pt x="34997" y="3985"/>
                    <a:pt x="35004" y="4102"/>
                    <a:pt x="35062" y="4196"/>
                  </a:cubicBezTo>
                  <a:cubicBezTo>
                    <a:pt x="35120" y="4291"/>
                    <a:pt x="35216" y="4352"/>
                    <a:pt x="35329" y="4359"/>
                  </a:cubicBezTo>
                  <a:cubicBezTo>
                    <a:pt x="35479" y="4369"/>
                    <a:pt x="35628" y="4389"/>
                    <a:pt x="35775" y="4412"/>
                  </a:cubicBezTo>
                  <a:cubicBezTo>
                    <a:pt x="35782" y="4414"/>
                    <a:pt x="35786" y="4414"/>
                    <a:pt x="35794" y="4417"/>
                  </a:cubicBezTo>
                  <a:cubicBezTo>
                    <a:pt x="35905" y="4436"/>
                    <a:pt x="36013" y="4460"/>
                    <a:pt x="36129" y="4490"/>
                  </a:cubicBezTo>
                  <a:cubicBezTo>
                    <a:pt x="36175" y="4503"/>
                    <a:pt x="36225" y="4518"/>
                    <a:pt x="36276" y="4529"/>
                  </a:cubicBezTo>
                  <a:cubicBezTo>
                    <a:pt x="36307" y="4539"/>
                    <a:pt x="36339" y="4543"/>
                    <a:pt x="36371" y="4543"/>
                  </a:cubicBezTo>
                  <a:cubicBezTo>
                    <a:pt x="36403" y="4543"/>
                    <a:pt x="36435" y="4539"/>
                    <a:pt x="36465" y="4529"/>
                  </a:cubicBezTo>
                  <a:cubicBezTo>
                    <a:pt x="36497" y="4521"/>
                    <a:pt x="36525" y="4508"/>
                    <a:pt x="36551" y="4490"/>
                  </a:cubicBezTo>
                  <a:cubicBezTo>
                    <a:pt x="36635" y="4440"/>
                    <a:pt x="36689" y="4355"/>
                    <a:pt x="36706" y="4258"/>
                  </a:cubicBezTo>
                  <a:cubicBezTo>
                    <a:pt x="36788" y="3743"/>
                    <a:pt x="37009" y="3393"/>
                    <a:pt x="37272" y="3370"/>
                  </a:cubicBezTo>
                  <a:cubicBezTo>
                    <a:pt x="37285" y="3369"/>
                    <a:pt x="37298" y="3368"/>
                    <a:pt x="37311" y="3368"/>
                  </a:cubicBezTo>
                  <a:cubicBezTo>
                    <a:pt x="37516" y="3368"/>
                    <a:pt x="37755" y="3516"/>
                    <a:pt x="37962" y="3769"/>
                  </a:cubicBezTo>
                  <a:cubicBezTo>
                    <a:pt x="38230" y="4108"/>
                    <a:pt x="38425" y="4577"/>
                    <a:pt x="38512" y="5088"/>
                  </a:cubicBezTo>
                  <a:cubicBezTo>
                    <a:pt x="38535" y="5228"/>
                    <a:pt x="38645" y="5338"/>
                    <a:pt x="38786" y="5364"/>
                  </a:cubicBezTo>
                  <a:cubicBezTo>
                    <a:pt x="38806" y="5367"/>
                    <a:pt x="38825" y="5369"/>
                    <a:pt x="38845" y="5369"/>
                  </a:cubicBezTo>
                  <a:cubicBezTo>
                    <a:pt x="38964" y="5369"/>
                    <a:pt x="39077" y="5306"/>
                    <a:pt x="39138" y="5199"/>
                  </a:cubicBezTo>
                  <a:cubicBezTo>
                    <a:pt x="39369" y="4802"/>
                    <a:pt x="39669" y="4496"/>
                    <a:pt x="39987" y="4335"/>
                  </a:cubicBezTo>
                  <a:cubicBezTo>
                    <a:pt x="40016" y="4320"/>
                    <a:pt x="40045" y="4309"/>
                    <a:pt x="40074" y="4296"/>
                  </a:cubicBezTo>
                  <a:cubicBezTo>
                    <a:pt x="40185" y="4248"/>
                    <a:pt x="40296" y="4222"/>
                    <a:pt x="40404" y="4212"/>
                  </a:cubicBezTo>
                  <a:cubicBezTo>
                    <a:pt x="40433" y="4209"/>
                    <a:pt x="40461" y="4208"/>
                    <a:pt x="40489" y="4208"/>
                  </a:cubicBezTo>
                  <a:cubicBezTo>
                    <a:pt x="40586" y="4208"/>
                    <a:pt x="40679" y="4223"/>
                    <a:pt x="40764" y="4252"/>
                  </a:cubicBezTo>
                  <a:cubicBezTo>
                    <a:pt x="40784" y="4258"/>
                    <a:pt x="40803" y="4267"/>
                    <a:pt x="40821" y="4275"/>
                  </a:cubicBezTo>
                  <a:cubicBezTo>
                    <a:pt x="41074" y="4391"/>
                    <a:pt x="41224" y="4636"/>
                    <a:pt x="41231" y="4954"/>
                  </a:cubicBezTo>
                  <a:cubicBezTo>
                    <a:pt x="41236" y="5127"/>
                    <a:pt x="41198" y="5320"/>
                    <a:pt x="41123" y="5524"/>
                  </a:cubicBezTo>
                  <a:cubicBezTo>
                    <a:pt x="41104" y="5572"/>
                    <a:pt x="41084" y="5622"/>
                    <a:pt x="41061" y="5670"/>
                  </a:cubicBezTo>
                  <a:cubicBezTo>
                    <a:pt x="40986" y="5840"/>
                    <a:pt x="40881" y="6015"/>
                    <a:pt x="40755" y="6192"/>
                  </a:cubicBezTo>
                  <a:cubicBezTo>
                    <a:pt x="40730" y="6223"/>
                    <a:pt x="40715" y="6257"/>
                    <a:pt x="40706" y="6290"/>
                  </a:cubicBezTo>
                  <a:cubicBezTo>
                    <a:pt x="40673" y="6397"/>
                    <a:pt x="40694" y="6517"/>
                    <a:pt x="40769" y="6607"/>
                  </a:cubicBezTo>
                  <a:cubicBezTo>
                    <a:pt x="40784" y="6622"/>
                    <a:pt x="40800" y="6640"/>
                    <a:pt x="40816" y="6651"/>
                  </a:cubicBezTo>
                  <a:cubicBezTo>
                    <a:pt x="40876" y="6701"/>
                    <a:pt x="40952" y="6727"/>
                    <a:pt x="41029" y="6727"/>
                  </a:cubicBezTo>
                  <a:cubicBezTo>
                    <a:pt x="41078" y="6727"/>
                    <a:pt x="41128" y="6717"/>
                    <a:pt x="41175" y="6695"/>
                  </a:cubicBezTo>
                  <a:cubicBezTo>
                    <a:pt x="41257" y="6656"/>
                    <a:pt x="41348" y="6612"/>
                    <a:pt x="41441" y="6576"/>
                  </a:cubicBezTo>
                  <a:cubicBezTo>
                    <a:pt x="41464" y="6568"/>
                    <a:pt x="41487" y="6556"/>
                    <a:pt x="41510" y="6549"/>
                  </a:cubicBezTo>
                  <a:cubicBezTo>
                    <a:pt x="41607" y="6513"/>
                    <a:pt x="41705" y="6481"/>
                    <a:pt x="41804" y="6449"/>
                  </a:cubicBezTo>
                  <a:cubicBezTo>
                    <a:pt x="41920" y="6413"/>
                    <a:pt x="42040" y="6383"/>
                    <a:pt x="42159" y="6358"/>
                  </a:cubicBezTo>
                  <a:cubicBezTo>
                    <a:pt x="42488" y="6287"/>
                    <a:pt x="42826" y="6249"/>
                    <a:pt x="43150" y="6249"/>
                  </a:cubicBezTo>
                  <a:cubicBezTo>
                    <a:pt x="43245" y="6249"/>
                    <a:pt x="43338" y="6252"/>
                    <a:pt x="43430" y="6259"/>
                  </a:cubicBezTo>
                  <a:cubicBezTo>
                    <a:pt x="43499" y="6264"/>
                    <a:pt x="43565" y="6272"/>
                    <a:pt x="43629" y="6279"/>
                  </a:cubicBezTo>
                  <a:cubicBezTo>
                    <a:pt x="43645" y="6280"/>
                    <a:pt x="43659" y="6283"/>
                    <a:pt x="43679" y="6286"/>
                  </a:cubicBezTo>
                  <a:lnTo>
                    <a:pt x="43789" y="6331"/>
                  </a:lnTo>
                  <a:cubicBezTo>
                    <a:pt x="43909" y="6380"/>
                    <a:pt x="44024" y="6448"/>
                    <a:pt x="44156" y="6549"/>
                  </a:cubicBezTo>
                  <a:cubicBezTo>
                    <a:pt x="44222" y="6598"/>
                    <a:pt x="44278" y="6657"/>
                    <a:pt x="44332" y="6722"/>
                  </a:cubicBezTo>
                  <a:cubicBezTo>
                    <a:pt x="44346" y="6741"/>
                    <a:pt x="44364" y="6758"/>
                    <a:pt x="44378" y="6778"/>
                  </a:cubicBezTo>
                  <a:cubicBezTo>
                    <a:pt x="44424" y="6859"/>
                    <a:pt x="44453" y="6924"/>
                    <a:pt x="44468" y="6979"/>
                  </a:cubicBezTo>
                  <a:cubicBezTo>
                    <a:pt x="44469" y="6998"/>
                    <a:pt x="44473" y="7015"/>
                    <a:pt x="44473" y="7030"/>
                  </a:cubicBezTo>
                  <a:cubicBezTo>
                    <a:pt x="44476" y="7096"/>
                    <a:pt x="44465" y="7123"/>
                    <a:pt x="44460" y="7132"/>
                  </a:cubicBezTo>
                  <a:cubicBezTo>
                    <a:pt x="44440" y="7177"/>
                    <a:pt x="44407" y="7213"/>
                    <a:pt x="44354" y="7246"/>
                  </a:cubicBezTo>
                  <a:cubicBezTo>
                    <a:pt x="44303" y="7278"/>
                    <a:pt x="44237" y="7307"/>
                    <a:pt x="44151" y="7333"/>
                  </a:cubicBezTo>
                  <a:cubicBezTo>
                    <a:pt x="44063" y="7359"/>
                    <a:pt x="43955" y="7383"/>
                    <a:pt x="43827" y="7400"/>
                  </a:cubicBezTo>
                  <a:cubicBezTo>
                    <a:pt x="43678" y="7422"/>
                    <a:pt x="43560" y="7539"/>
                    <a:pt x="43541" y="7689"/>
                  </a:cubicBezTo>
                  <a:cubicBezTo>
                    <a:pt x="43535" y="7722"/>
                    <a:pt x="43537" y="7756"/>
                    <a:pt x="43542" y="7787"/>
                  </a:cubicBezTo>
                  <a:cubicBezTo>
                    <a:pt x="43551" y="7842"/>
                    <a:pt x="43573" y="7896"/>
                    <a:pt x="43607" y="7940"/>
                  </a:cubicBezTo>
                  <a:cubicBezTo>
                    <a:pt x="43642" y="7985"/>
                    <a:pt x="43687" y="8021"/>
                    <a:pt x="43743" y="8044"/>
                  </a:cubicBezTo>
                  <a:lnTo>
                    <a:pt x="43902" y="8114"/>
                  </a:lnTo>
                  <a:lnTo>
                    <a:pt x="44104" y="8202"/>
                  </a:lnTo>
                  <a:lnTo>
                    <a:pt x="44491" y="8372"/>
                  </a:lnTo>
                  <a:lnTo>
                    <a:pt x="44339" y="8496"/>
                  </a:lnTo>
                  <a:lnTo>
                    <a:pt x="44036" y="8747"/>
                  </a:lnTo>
                  <a:cubicBezTo>
                    <a:pt x="43923" y="8838"/>
                    <a:pt x="43883" y="8996"/>
                    <a:pt x="43938" y="9131"/>
                  </a:cubicBezTo>
                  <a:cubicBezTo>
                    <a:pt x="43949" y="9163"/>
                    <a:pt x="43968" y="9195"/>
                    <a:pt x="43990" y="9221"/>
                  </a:cubicBezTo>
                  <a:cubicBezTo>
                    <a:pt x="44053" y="9301"/>
                    <a:pt x="44150" y="9347"/>
                    <a:pt x="44258" y="9347"/>
                  </a:cubicBezTo>
                  <a:cubicBezTo>
                    <a:pt x="44263" y="9347"/>
                    <a:pt x="44268" y="9346"/>
                    <a:pt x="44273" y="9346"/>
                  </a:cubicBezTo>
                  <a:cubicBezTo>
                    <a:pt x="44327" y="9342"/>
                    <a:pt x="44378" y="9340"/>
                    <a:pt x="44426" y="9340"/>
                  </a:cubicBezTo>
                  <a:cubicBezTo>
                    <a:pt x="44490" y="9340"/>
                    <a:pt x="44547" y="9343"/>
                    <a:pt x="44599" y="9349"/>
                  </a:cubicBezTo>
                  <a:cubicBezTo>
                    <a:pt x="44696" y="9362"/>
                    <a:pt x="44771" y="9382"/>
                    <a:pt x="44830" y="9414"/>
                  </a:cubicBezTo>
                  <a:cubicBezTo>
                    <a:pt x="44870" y="9436"/>
                    <a:pt x="44905" y="9462"/>
                    <a:pt x="44930" y="9491"/>
                  </a:cubicBezTo>
                  <a:cubicBezTo>
                    <a:pt x="44943" y="9505"/>
                    <a:pt x="44955" y="9520"/>
                    <a:pt x="44963" y="9534"/>
                  </a:cubicBezTo>
                  <a:cubicBezTo>
                    <a:pt x="44979" y="9566"/>
                    <a:pt x="44994" y="9615"/>
                    <a:pt x="45002" y="9680"/>
                  </a:cubicBezTo>
                  <a:cubicBezTo>
                    <a:pt x="45006" y="9703"/>
                    <a:pt x="45007" y="9726"/>
                    <a:pt x="45006" y="9753"/>
                  </a:cubicBezTo>
                  <a:cubicBezTo>
                    <a:pt x="45003" y="9759"/>
                    <a:pt x="45003" y="9766"/>
                    <a:pt x="45002" y="9774"/>
                  </a:cubicBezTo>
                  <a:cubicBezTo>
                    <a:pt x="44987" y="9853"/>
                    <a:pt x="44963" y="9940"/>
                    <a:pt x="44924" y="10028"/>
                  </a:cubicBezTo>
                  <a:cubicBezTo>
                    <a:pt x="44919" y="10041"/>
                    <a:pt x="44914" y="10051"/>
                    <a:pt x="44906" y="10064"/>
                  </a:cubicBezTo>
                  <a:cubicBezTo>
                    <a:pt x="44893" y="10087"/>
                    <a:pt x="44878" y="10111"/>
                    <a:pt x="44859" y="10136"/>
                  </a:cubicBezTo>
                  <a:cubicBezTo>
                    <a:pt x="44823" y="10186"/>
                    <a:pt x="44778" y="10243"/>
                    <a:pt x="44732" y="10300"/>
                  </a:cubicBezTo>
                  <a:lnTo>
                    <a:pt x="44710" y="10328"/>
                  </a:lnTo>
                  <a:cubicBezTo>
                    <a:pt x="44654" y="10400"/>
                    <a:pt x="44561" y="10472"/>
                    <a:pt x="44468" y="10537"/>
                  </a:cubicBezTo>
                  <a:cubicBezTo>
                    <a:pt x="44444" y="10553"/>
                    <a:pt x="44421" y="10569"/>
                    <a:pt x="44400" y="10583"/>
                  </a:cubicBezTo>
                  <a:cubicBezTo>
                    <a:pt x="44374" y="10599"/>
                    <a:pt x="44349" y="10617"/>
                    <a:pt x="44323" y="10634"/>
                  </a:cubicBezTo>
                  <a:lnTo>
                    <a:pt x="44322" y="10635"/>
                  </a:lnTo>
                  <a:cubicBezTo>
                    <a:pt x="44281" y="10661"/>
                    <a:pt x="44238" y="10686"/>
                    <a:pt x="44198" y="10712"/>
                  </a:cubicBezTo>
                  <a:cubicBezTo>
                    <a:pt x="44180" y="10721"/>
                    <a:pt x="44166" y="10728"/>
                    <a:pt x="44150" y="10739"/>
                  </a:cubicBezTo>
                  <a:cubicBezTo>
                    <a:pt x="44149" y="10741"/>
                    <a:pt x="44149" y="10741"/>
                    <a:pt x="44147" y="10741"/>
                  </a:cubicBezTo>
                  <a:lnTo>
                    <a:pt x="44082" y="10754"/>
                  </a:lnTo>
                  <a:cubicBezTo>
                    <a:pt x="43946" y="10778"/>
                    <a:pt x="43804" y="10797"/>
                    <a:pt x="43653" y="10809"/>
                  </a:cubicBezTo>
                  <a:lnTo>
                    <a:pt x="43652" y="10809"/>
                  </a:lnTo>
                  <a:cubicBezTo>
                    <a:pt x="43525" y="10819"/>
                    <a:pt x="43391" y="10825"/>
                    <a:pt x="43255" y="10825"/>
                  </a:cubicBezTo>
                  <a:cubicBezTo>
                    <a:pt x="43211" y="10825"/>
                    <a:pt x="43167" y="10824"/>
                    <a:pt x="43122" y="10823"/>
                  </a:cubicBezTo>
                  <a:cubicBezTo>
                    <a:pt x="42924" y="10819"/>
                    <a:pt x="42722" y="10804"/>
                    <a:pt x="42519" y="10778"/>
                  </a:cubicBezTo>
                  <a:cubicBezTo>
                    <a:pt x="42419" y="10765"/>
                    <a:pt x="42317" y="10751"/>
                    <a:pt x="42217" y="10734"/>
                  </a:cubicBezTo>
                  <a:cubicBezTo>
                    <a:pt x="42203" y="10732"/>
                    <a:pt x="42188" y="10729"/>
                    <a:pt x="42174" y="10729"/>
                  </a:cubicBezTo>
                  <a:cubicBezTo>
                    <a:pt x="42171" y="10728"/>
                    <a:pt x="42165" y="10728"/>
                    <a:pt x="42162" y="10728"/>
                  </a:cubicBezTo>
                  <a:cubicBezTo>
                    <a:pt x="42161" y="10728"/>
                    <a:pt x="42160" y="10728"/>
                    <a:pt x="42159" y="10728"/>
                  </a:cubicBezTo>
                  <a:cubicBezTo>
                    <a:pt x="42033" y="10728"/>
                    <a:pt x="41916" y="10798"/>
                    <a:pt x="41856" y="10913"/>
                  </a:cubicBezTo>
                  <a:cubicBezTo>
                    <a:pt x="41855" y="10917"/>
                    <a:pt x="41852" y="10921"/>
                    <a:pt x="41849" y="10927"/>
                  </a:cubicBezTo>
                  <a:cubicBezTo>
                    <a:pt x="41838" y="10951"/>
                    <a:pt x="41830" y="10979"/>
                    <a:pt x="41826" y="11006"/>
                  </a:cubicBezTo>
                  <a:cubicBezTo>
                    <a:pt x="41810" y="11093"/>
                    <a:pt x="41827" y="11182"/>
                    <a:pt x="41878" y="11255"/>
                  </a:cubicBezTo>
                  <a:lnTo>
                    <a:pt x="41878" y="11256"/>
                  </a:lnTo>
                  <a:cubicBezTo>
                    <a:pt x="41880" y="11259"/>
                    <a:pt x="41882" y="11262"/>
                    <a:pt x="41884" y="11265"/>
                  </a:cubicBezTo>
                  <a:lnTo>
                    <a:pt x="41884" y="11265"/>
                  </a:lnTo>
                  <a:lnTo>
                    <a:pt x="41884" y="11265"/>
                  </a:lnTo>
                  <a:cubicBezTo>
                    <a:pt x="41897" y="11283"/>
                    <a:pt x="41911" y="11301"/>
                    <a:pt x="41927" y="11318"/>
                  </a:cubicBezTo>
                  <a:cubicBezTo>
                    <a:pt x="42029" y="11419"/>
                    <a:pt x="42116" y="11516"/>
                    <a:pt x="42187" y="11609"/>
                  </a:cubicBezTo>
                  <a:lnTo>
                    <a:pt x="42187" y="11609"/>
                  </a:lnTo>
                  <a:cubicBezTo>
                    <a:pt x="42194" y="11618"/>
                    <a:pt x="42201" y="11627"/>
                    <a:pt x="42207" y="11636"/>
                  </a:cubicBezTo>
                  <a:cubicBezTo>
                    <a:pt x="42223" y="11656"/>
                    <a:pt x="42237" y="11675"/>
                    <a:pt x="42250" y="11695"/>
                  </a:cubicBezTo>
                  <a:cubicBezTo>
                    <a:pt x="42308" y="11779"/>
                    <a:pt x="42354" y="11855"/>
                    <a:pt x="42393" y="11932"/>
                  </a:cubicBezTo>
                  <a:cubicBezTo>
                    <a:pt x="42463" y="12070"/>
                    <a:pt x="42499" y="12197"/>
                    <a:pt x="42512" y="12301"/>
                  </a:cubicBezTo>
                  <a:cubicBezTo>
                    <a:pt x="42517" y="12344"/>
                    <a:pt x="42517" y="12386"/>
                    <a:pt x="42513" y="12422"/>
                  </a:cubicBezTo>
                  <a:cubicBezTo>
                    <a:pt x="42503" y="12545"/>
                    <a:pt x="42451" y="12633"/>
                    <a:pt x="42347" y="12702"/>
                  </a:cubicBezTo>
                  <a:cubicBezTo>
                    <a:pt x="42330" y="12714"/>
                    <a:pt x="42311" y="12726"/>
                    <a:pt x="42292" y="12734"/>
                  </a:cubicBezTo>
                  <a:cubicBezTo>
                    <a:pt x="42237" y="12762"/>
                    <a:pt x="42177" y="12782"/>
                    <a:pt x="42107" y="12796"/>
                  </a:cubicBezTo>
                  <a:cubicBezTo>
                    <a:pt x="42058" y="12806"/>
                    <a:pt x="42008" y="12812"/>
                    <a:pt x="41953" y="12815"/>
                  </a:cubicBezTo>
                  <a:cubicBezTo>
                    <a:pt x="41918" y="12817"/>
                    <a:pt x="41883" y="12818"/>
                    <a:pt x="41846" y="12818"/>
                  </a:cubicBezTo>
                  <a:cubicBezTo>
                    <a:pt x="41790" y="12818"/>
                    <a:pt x="41733" y="12816"/>
                    <a:pt x="41673" y="12811"/>
                  </a:cubicBezTo>
                  <a:cubicBezTo>
                    <a:pt x="41607" y="12803"/>
                    <a:pt x="41537" y="12792"/>
                    <a:pt x="41467" y="12777"/>
                  </a:cubicBezTo>
                  <a:cubicBezTo>
                    <a:pt x="41415" y="12769"/>
                    <a:pt x="41361" y="12756"/>
                    <a:pt x="41308" y="12741"/>
                  </a:cubicBezTo>
                  <a:cubicBezTo>
                    <a:pt x="41243" y="12726"/>
                    <a:pt x="41175" y="12705"/>
                    <a:pt x="41106" y="12681"/>
                  </a:cubicBezTo>
                  <a:lnTo>
                    <a:pt x="41104" y="12681"/>
                  </a:lnTo>
                  <a:cubicBezTo>
                    <a:pt x="41084" y="12675"/>
                    <a:pt x="41065" y="12668"/>
                    <a:pt x="41044" y="12661"/>
                  </a:cubicBezTo>
                  <a:cubicBezTo>
                    <a:pt x="41007" y="12647"/>
                    <a:pt x="40969" y="12641"/>
                    <a:pt x="40931" y="12641"/>
                  </a:cubicBezTo>
                  <a:cubicBezTo>
                    <a:pt x="40873" y="12641"/>
                    <a:pt x="40816" y="12656"/>
                    <a:pt x="40765" y="12684"/>
                  </a:cubicBezTo>
                  <a:cubicBezTo>
                    <a:pt x="40740" y="12697"/>
                    <a:pt x="40716" y="12714"/>
                    <a:pt x="40694" y="12734"/>
                  </a:cubicBezTo>
                  <a:cubicBezTo>
                    <a:pt x="40603" y="12825"/>
                    <a:pt x="40567" y="12956"/>
                    <a:pt x="40606" y="13079"/>
                  </a:cubicBezTo>
                  <a:cubicBezTo>
                    <a:pt x="40723" y="13454"/>
                    <a:pt x="40735" y="13817"/>
                    <a:pt x="40637" y="14097"/>
                  </a:cubicBezTo>
                  <a:cubicBezTo>
                    <a:pt x="40621" y="14146"/>
                    <a:pt x="40603" y="14191"/>
                    <a:pt x="40579" y="14234"/>
                  </a:cubicBezTo>
                  <a:cubicBezTo>
                    <a:pt x="40536" y="14315"/>
                    <a:pt x="40484" y="14384"/>
                    <a:pt x="40420" y="14438"/>
                  </a:cubicBezTo>
                  <a:cubicBezTo>
                    <a:pt x="40416" y="14443"/>
                    <a:pt x="40408" y="14449"/>
                    <a:pt x="40403" y="14452"/>
                  </a:cubicBezTo>
                  <a:cubicBezTo>
                    <a:pt x="40359" y="14488"/>
                    <a:pt x="40312" y="14515"/>
                    <a:pt x="40261" y="14539"/>
                  </a:cubicBezTo>
                  <a:cubicBezTo>
                    <a:pt x="40260" y="14539"/>
                    <a:pt x="40260" y="14541"/>
                    <a:pt x="40258" y="14541"/>
                  </a:cubicBezTo>
                  <a:cubicBezTo>
                    <a:pt x="40238" y="14550"/>
                    <a:pt x="40218" y="14557"/>
                    <a:pt x="40199" y="14563"/>
                  </a:cubicBezTo>
                  <a:cubicBezTo>
                    <a:pt x="40163" y="14573"/>
                    <a:pt x="40127" y="14582"/>
                    <a:pt x="40088" y="14586"/>
                  </a:cubicBezTo>
                  <a:cubicBezTo>
                    <a:pt x="40071" y="14588"/>
                    <a:pt x="40055" y="14589"/>
                    <a:pt x="40036" y="14589"/>
                  </a:cubicBezTo>
                  <a:cubicBezTo>
                    <a:pt x="40018" y="14590"/>
                    <a:pt x="40001" y="14591"/>
                    <a:pt x="39983" y="14591"/>
                  </a:cubicBezTo>
                  <a:cubicBezTo>
                    <a:pt x="39785" y="14591"/>
                    <a:pt x="39567" y="14519"/>
                    <a:pt x="39348" y="14384"/>
                  </a:cubicBezTo>
                  <a:lnTo>
                    <a:pt x="39346" y="14384"/>
                  </a:lnTo>
                  <a:cubicBezTo>
                    <a:pt x="39242" y="14317"/>
                    <a:pt x="39137" y="14237"/>
                    <a:pt x="39036" y="14146"/>
                  </a:cubicBezTo>
                  <a:cubicBezTo>
                    <a:pt x="39017" y="14129"/>
                    <a:pt x="38998" y="14115"/>
                    <a:pt x="38977" y="14103"/>
                  </a:cubicBezTo>
                  <a:lnTo>
                    <a:pt x="38977" y="14103"/>
                  </a:lnTo>
                  <a:cubicBezTo>
                    <a:pt x="38923" y="14069"/>
                    <a:pt x="38861" y="14052"/>
                    <a:pt x="38799" y="14052"/>
                  </a:cubicBezTo>
                  <a:cubicBezTo>
                    <a:pt x="38748" y="14052"/>
                    <a:pt x="38697" y="14064"/>
                    <a:pt x="38650" y="14087"/>
                  </a:cubicBezTo>
                  <a:cubicBezTo>
                    <a:pt x="38633" y="14094"/>
                    <a:pt x="38616" y="14103"/>
                    <a:pt x="38600" y="14116"/>
                  </a:cubicBezTo>
                  <a:cubicBezTo>
                    <a:pt x="38470" y="14207"/>
                    <a:pt x="38424" y="14378"/>
                    <a:pt x="38486" y="14524"/>
                  </a:cubicBezTo>
                  <a:cubicBezTo>
                    <a:pt x="38503" y="14563"/>
                    <a:pt x="38519" y="14601"/>
                    <a:pt x="38532" y="14638"/>
                  </a:cubicBezTo>
                  <a:cubicBezTo>
                    <a:pt x="38640" y="14924"/>
                    <a:pt x="38678" y="15198"/>
                    <a:pt x="38637" y="15423"/>
                  </a:cubicBezTo>
                  <a:cubicBezTo>
                    <a:pt x="38629" y="15484"/>
                    <a:pt x="38611" y="15545"/>
                    <a:pt x="38591" y="15597"/>
                  </a:cubicBezTo>
                  <a:cubicBezTo>
                    <a:pt x="38564" y="15667"/>
                    <a:pt x="38526" y="15728"/>
                    <a:pt x="38477" y="15777"/>
                  </a:cubicBezTo>
                  <a:cubicBezTo>
                    <a:pt x="38470" y="15786"/>
                    <a:pt x="38463" y="15793"/>
                    <a:pt x="38454" y="15800"/>
                  </a:cubicBezTo>
                  <a:cubicBezTo>
                    <a:pt x="38411" y="15842"/>
                    <a:pt x="38359" y="15877"/>
                    <a:pt x="38298" y="15900"/>
                  </a:cubicBezTo>
                  <a:cubicBezTo>
                    <a:pt x="38216" y="15934"/>
                    <a:pt x="38123" y="15951"/>
                    <a:pt x="38022" y="15951"/>
                  </a:cubicBezTo>
                  <a:cubicBezTo>
                    <a:pt x="37839" y="15951"/>
                    <a:pt x="37631" y="15896"/>
                    <a:pt x="37418" y="15793"/>
                  </a:cubicBezTo>
                  <a:cubicBezTo>
                    <a:pt x="37368" y="15769"/>
                    <a:pt x="37319" y="15743"/>
                    <a:pt x="37269" y="15714"/>
                  </a:cubicBezTo>
                  <a:lnTo>
                    <a:pt x="37269" y="15714"/>
                  </a:lnTo>
                  <a:cubicBezTo>
                    <a:pt x="37203" y="15675"/>
                    <a:pt x="37138" y="15632"/>
                    <a:pt x="37073" y="15585"/>
                  </a:cubicBezTo>
                  <a:cubicBezTo>
                    <a:pt x="36982" y="15520"/>
                    <a:pt x="36894" y="15451"/>
                    <a:pt x="36807" y="15371"/>
                  </a:cubicBezTo>
                  <a:lnTo>
                    <a:pt x="36801" y="15366"/>
                  </a:lnTo>
                  <a:cubicBezTo>
                    <a:pt x="36782" y="15348"/>
                    <a:pt x="36761" y="15333"/>
                    <a:pt x="36739" y="15321"/>
                  </a:cubicBezTo>
                  <a:lnTo>
                    <a:pt x="36739" y="15321"/>
                  </a:lnTo>
                  <a:cubicBezTo>
                    <a:pt x="36704" y="15301"/>
                    <a:pt x="36666" y="15288"/>
                    <a:pt x="36627" y="15281"/>
                  </a:cubicBezTo>
                  <a:cubicBezTo>
                    <a:pt x="36607" y="15277"/>
                    <a:pt x="36589" y="15275"/>
                    <a:pt x="36570" y="15275"/>
                  </a:cubicBezTo>
                  <a:cubicBezTo>
                    <a:pt x="36558" y="15275"/>
                    <a:pt x="36546" y="15276"/>
                    <a:pt x="36534" y="15278"/>
                  </a:cubicBezTo>
                  <a:cubicBezTo>
                    <a:pt x="36504" y="15281"/>
                    <a:pt x="36476" y="15288"/>
                    <a:pt x="36448" y="15299"/>
                  </a:cubicBezTo>
                  <a:cubicBezTo>
                    <a:pt x="36385" y="15322"/>
                    <a:pt x="36333" y="15361"/>
                    <a:pt x="36295" y="15416"/>
                  </a:cubicBezTo>
                  <a:cubicBezTo>
                    <a:pt x="36212" y="15527"/>
                    <a:pt x="36124" y="15638"/>
                    <a:pt x="36029" y="15744"/>
                  </a:cubicBezTo>
                  <a:cubicBezTo>
                    <a:pt x="35996" y="15780"/>
                    <a:pt x="35960" y="15819"/>
                    <a:pt x="35926" y="15855"/>
                  </a:cubicBezTo>
                  <a:cubicBezTo>
                    <a:pt x="35919" y="15864"/>
                    <a:pt x="35912" y="15871"/>
                    <a:pt x="35905" y="15877"/>
                  </a:cubicBezTo>
                  <a:cubicBezTo>
                    <a:pt x="35877" y="15906"/>
                    <a:pt x="35848" y="15932"/>
                    <a:pt x="35818" y="15960"/>
                  </a:cubicBezTo>
                  <a:cubicBezTo>
                    <a:pt x="35771" y="16004"/>
                    <a:pt x="35721" y="16050"/>
                    <a:pt x="35671" y="16095"/>
                  </a:cubicBezTo>
                  <a:cubicBezTo>
                    <a:pt x="35652" y="16111"/>
                    <a:pt x="35635" y="16131"/>
                    <a:pt x="35620" y="16151"/>
                  </a:cubicBezTo>
                  <a:cubicBezTo>
                    <a:pt x="35583" y="16201"/>
                    <a:pt x="35561" y="16262"/>
                    <a:pt x="35558" y="16327"/>
                  </a:cubicBezTo>
                  <a:cubicBezTo>
                    <a:pt x="35555" y="16347"/>
                    <a:pt x="35555" y="16369"/>
                    <a:pt x="35560" y="16389"/>
                  </a:cubicBezTo>
                  <a:cubicBezTo>
                    <a:pt x="35573" y="16499"/>
                    <a:pt x="35639" y="16598"/>
                    <a:pt x="35739" y="16649"/>
                  </a:cubicBezTo>
                  <a:cubicBezTo>
                    <a:pt x="35739" y="16649"/>
                    <a:pt x="35740" y="16649"/>
                    <a:pt x="35740" y="16650"/>
                  </a:cubicBezTo>
                  <a:cubicBezTo>
                    <a:pt x="35743" y="16652"/>
                    <a:pt x="35746" y="16653"/>
                    <a:pt x="35749" y="16655"/>
                  </a:cubicBezTo>
                  <a:lnTo>
                    <a:pt x="35749" y="16655"/>
                  </a:lnTo>
                  <a:cubicBezTo>
                    <a:pt x="35749" y="16655"/>
                    <a:pt x="35749" y="16656"/>
                    <a:pt x="35749" y="16656"/>
                  </a:cubicBezTo>
                  <a:cubicBezTo>
                    <a:pt x="35762" y="16662"/>
                    <a:pt x="35774" y="16668"/>
                    <a:pt x="35786" y="16675"/>
                  </a:cubicBezTo>
                  <a:lnTo>
                    <a:pt x="35786" y="16675"/>
                  </a:lnTo>
                  <a:cubicBezTo>
                    <a:pt x="35808" y="16686"/>
                    <a:pt x="35830" y="16698"/>
                    <a:pt x="35850" y="16711"/>
                  </a:cubicBezTo>
                  <a:cubicBezTo>
                    <a:pt x="36231" y="16932"/>
                    <a:pt x="36449" y="17180"/>
                    <a:pt x="36388" y="17337"/>
                  </a:cubicBezTo>
                  <a:cubicBezTo>
                    <a:pt x="36349" y="17436"/>
                    <a:pt x="36225" y="17532"/>
                    <a:pt x="36035" y="17612"/>
                  </a:cubicBezTo>
                  <a:cubicBezTo>
                    <a:pt x="35942" y="17649"/>
                    <a:pt x="35834" y="17684"/>
                    <a:pt x="35711" y="17713"/>
                  </a:cubicBezTo>
                  <a:cubicBezTo>
                    <a:pt x="35609" y="17736"/>
                    <a:pt x="35496" y="17756"/>
                    <a:pt x="35375" y="17771"/>
                  </a:cubicBezTo>
                  <a:cubicBezTo>
                    <a:pt x="35225" y="17788"/>
                    <a:pt x="35061" y="17798"/>
                    <a:pt x="34885" y="17798"/>
                  </a:cubicBezTo>
                  <a:cubicBezTo>
                    <a:pt x="34629" y="17798"/>
                    <a:pt x="34348" y="17777"/>
                    <a:pt x="34050" y="17727"/>
                  </a:cubicBezTo>
                  <a:lnTo>
                    <a:pt x="34047" y="17727"/>
                  </a:lnTo>
                  <a:cubicBezTo>
                    <a:pt x="34029" y="17724"/>
                    <a:pt x="34010" y="17723"/>
                    <a:pt x="33992" y="17723"/>
                  </a:cubicBezTo>
                  <a:cubicBezTo>
                    <a:pt x="33891" y="17723"/>
                    <a:pt x="33794" y="17769"/>
                    <a:pt x="33729" y="17848"/>
                  </a:cubicBezTo>
                  <a:cubicBezTo>
                    <a:pt x="33714" y="17866"/>
                    <a:pt x="33701" y="17886"/>
                    <a:pt x="33690" y="17908"/>
                  </a:cubicBezTo>
                  <a:cubicBezTo>
                    <a:pt x="33624" y="18039"/>
                    <a:pt x="33650" y="18201"/>
                    <a:pt x="33757" y="18303"/>
                  </a:cubicBezTo>
                  <a:cubicBezTo>
                    <a:pt x="33816" y="18361"/>
                    <a:pt x="33872" y="18420"/>
                    <a:pt x="33924" y="18479"/>
                  </a:cubicBezTo>
                  <a:cubicBezTo>
                    <a:pt x="34232" y="18829"/>
                    <a:pt x="34411" y="19192"/>
                    <a:pt x="34399" y="19465"/>
                  </a:cubicBezTo>
                  <a:cubicBezTo>
                    <a:pt x="34396" y="19543"/>
                    <a:pt x="34379" y="19608"/>
                    <a:pt x="34346" y="19662"/>
                  </a:cubicBezTo>
                  <a:cubicBezTo>
                    <a:pt x="34326" y="19695"/>
                    <a:pt x="34300" y="19724"/>
                    <a:pt x="34268" y="19750"/>
                  </a:cubicBezTo>
                  <a:cubicBezTo>
                    <a:pt x="34213" y="19796"/>
                    <a:pt x="34144" y="19829"/>
                    <a:pt x="34060" y="19853"/>
                  </a:cubicBezTo>
                  <a:cubicBezTo>
                    <a:pt x="33971" y="19879"/>
                    <a:pt x="33868" y="19892"/>
                    <a:pt x="33754" y="19892"/>
                  </a:cubicBezTo>
                  <a:cubicBezTo>
                    <a:pt x="33333" y="19892"/>
                    <a:pt x="32760" y="19714"/>
                    <a:pt x="32194" y="19338"/>
                  </a:cubicBezTo>
                  <a:lnTo>
                    <a:pt x="32194" y="19338"/>
                  </a:lnTo>
                  <a:cubicBezTo>
                    <a:pt x="32116" y="19285"/>
                    <a:pt x="32037" y="19229"/>
                    <a:pt x="31960" y="19169"/>
                  </a:cubicBezTo>
                  <a:cubicBezTo>
                    <a:pt x="31954" y="19165"/>
                    <a:pt x="31947" y="19159"/>
                    <a:pt x="31941" y="19155"/>
                  </a:cubicBezTo>
                  <a:lnTo>
                    <a:pt x="31941" y="19155"/>
                  </a:lnTo>
                  <a:cubicBezTo>
                    <a:pt x="31936" y="19152"/>
                    <a:pt x="31932" y="19149"/>
                    <a:pt x="31928" y="19148"/>
                  </a:cubicBezTo>
                  <a:cubicBezTo>
                    <a:pt x="31872" y="19110"/>
                    <a:pt x="31807" y="19092"/>
                    <a:pt x="31743" y="19092"/>
                  </a:cubicBezTo>
                  <a:cubicBezTo>
                    <a:pt x="31675" y="19092"/>
                    <a:pt x="31608" y="19112"/>
                    <a:pt x="31550" y="19151"/>
                  </a:cubicBezTo>
                  <a:cubicBezTo>
                    <a:pt x="31430" y="19236"/>
                    <a:pt x="31375" y="19387"/>
                    <a:pt x="31418" y="19529"/>
                  </a:cubicBezTo>
                  <a:cubicBezTo>
                    <a:pt x="31420" y="19537"/>
                    <a:pt x="31424" y="19547"/>
                    <a:pt x="31427" y="19558"/>
                  </a:cubicBezTo>
                  <a:cubicBezTo>
                    <a:pt x="31454" y="19644"/>
                    <a:pt x="31478" y="19725"/>
                    <a:pt x="31495" y="19807"/>
                  </a:cubicBezTo>
                  <a:cubicBezTo>
                    <a:pt x="31612" y="20395"/>
                    <a:pt x="31538" y="20991"/>
                    <a:pt x="31300" y="21379"/>
                  </a:cubicBezTo>
                  <a:cubicBezTo>
                    <a:pt x="31288" y="21399"/>
                    <a:pt x="31275" y="21415"/>
                    <a:pt x="31265" y="21434"/>
                  </a:cubicBezTo>
                  <a:cubicBezTo>
                    <a:pt x="31211" y="21514"/>
                    <a:pt x="31130" y="21607"/>
                    <a:pt x="31027" y="21674"/>
                  </a:cubicBezTo>
                  <a:cubicBezTo>
                    <a:pt x="30965" y="21713"/>
                    <a:pt x="30896" y="21744"/>
                    <a:pt x="30818" y="21756"/>
                  </a:cubicBezTo>
                  <a:cubicBezTo>
                    <a:pt x="30788" y="21761"/>
                    <a:pt x="30759" y="21763"/>
                    <a:pt x="30728" y="21763"/>
                  </a:cubicBezTo>
                  <a:cubicBezTo>
                    <a:pt x="30607" y="21763"/>
                    <a:pt x="30481" y="21724"/>
                    <a:pt x="30358" y="21647"/>
                  </a:cubicBezTo>
                  <a:lnTo>
                    <a:pt x="30358" y="21647"/>
                  </a:lnTo>
                  <a:cubicBezTo>
                    <a:pt x="30311" y="21618"/>
                    <a:pt x="30265" y="21583"/>
                    <a:pt x="30219" y="21544"/>
                  </a:cubicBezTo>
                  <a:cubicBezTo>
                    <a:pt x="30105" y="21446"/>
                    <a:pt x="29994" y="21319"/>
                    <a:pt x="29893" y="21163"/>
                  </a:cubicBezTo>
                  <a:cubicBezTo>
                    <a:pt x="29888" y="21157"/>
                    <a:pt x="29884" y="21150"/>
                    <a:pt x="29880" y="21145"/>
                  </a:cubicBezTo>
                  <a:cubicBezTo>
                    <a:pt x="29854" y="21110"/>
                    <a:pt x="29823" y="21082"/>
                    <a:pt x="29787" y="21060"/>
                  </a:cubicBezTo>
                  <a:lnTo>
                    <a:pt x="29787" y="21060"/>
                  </a:lnTo>
                  <a:cubicBezTo>
                    <a:pt x="29749" y="21036"/>
                    <a:pt x="29707" y="21019"/>
                    <a:pt x="29662" y="21011"/>
                  </a:cubicBezTo>
                  <a:cubicBezTo>
                    <a:pt x="29644" y="21008"/>
                    <a:pt x="29626" y="21005"/>
                    <a:pt x="29607" y="21005"/>
                  </a:cubicBezTo>
                  <a:cubicBezTo>
                    <a:pt x="29540" y="21008"/>
                    <a:pt x="29475" y="21026"/>
                    <a:pt x="29421" y="21059"/>
                  </a:cubicBezTo>
                  <a:cubicBezTo>
                    <a:pt x="29402" y="21069"/>
                    <a:pt x="29385" y="21083"/>
                    <a:pt x="29367" y="21098"/>
                  </a:cubicBezTo>
                  <a:cubicBezTo>
                    <a:pt x="29351" y="21112"/>
                    <a:pt x="29337" y="21128"/>
                    <a:pt x="29324" y="21145"/>
                  </a:cubicBezTo>
                  <a:cubicBezTo>
                    <a:pt x="29273" y="21215"/>
                    <a:pt x="29221" y="21284"/>
                    <a:pt x="29165" y="21350"/>
                  </a:cubicBezTo>
                  <a:cubicBezTo>
                    <a:pt x="29125" y="21399"/>
                    <a:pt x="29084" y="21446"/>
                    <a:pt x="29042" y="21493"/>
                  </a:cubicBezTo>
                  <a:cubicBezTo>
                    <a:pt x="29006" y="21532"/>
                    <a:pt x="28970" y="21573"/>
                    <a:pt x="28930" y="21610"/>
                  </a:cubicBezTo>
                  <a:lnTo>
                    <a:pt x="28928" y="21612"/>
                  </a:lnTo>
                  <a:lnTo>
                    <a:pt x="28899" y="21641"/>
                  </a:lnTo>
                  <a:cubicBezTo>
                    <a:pt x="28803" y="21737"/>
                    <a:pt x="28692" y="21834"/>
                    <a:pt x="28572" y="21932"/>
                  </a:cubicBezTo>
                  <a:cubicBezTo>
                    <a:pt x="28559" y="21942"/>
                    <a:pt x="28544" y="21954"/>
                    <a:pt x="28531" y="21964"/>
                  </a:cubicBezTo>
                  <a:cubicBezTo>
                    <a:pt x="28446" y="22033"/>
                    <a:pt x="28400" y="22136"/>
                    <a:pt x="28406" y="22244"/>
                  </a:cubicBezTo>
                  <a:cubicBezTo>
                    <a:pt x="28410" y="22352"/>
                    <a:pt x="28466" y="22452"/>
                    <a:pt x="28557" y="22511"/>
                  </a:cubicBezTo>
                  <a:cubicBezTo>
                    <a:pt x="28560" y="22512"/>
                    <a:pt x="28562" y="22514"/>
                    <a:pt x="28564" y="22515"/>
                  </a:cubicBezTo>
                  <a:lnTo>
                    <a:pt x="28564" y="22515"/>
                  </a:lnTo>
                  <a:cubicBezTo>
                    <a:pt x="28565" y="22516"/>
                    <a:pt x="28565" y="22516"/>
                    <a:pt x="28566" y="22517"/>
                  </a:cubicBezTo>
                  <a:cubicBezTo>
                    <a:pt x="28568" y="22518"/>
                    <a:pt x="28569" y="22519"/>
                    <a:pt x="28571" y="22520"/>
                  </a:cubicBezTo>
                  <a:lnTo>
                    <a:pt x="28571" y="22520"/>
                  </a:lnTo>
                  <a:cubicBezTo>
                    <a:pt x="28907" y="22744"/>
                    <a:pt x="29124" y="22991"/>
                    <a:pt x="29164" y="23185"/>
                  </a:cubicBezTo>
                  <a:cubicBezTo>
                    <a:pt x="29175" y="23246"/>
                    <a:pt x="29172" y="23299"/>
                    <a:pt x="29151" y="23347"/>
                  </a:cubicBezTo>
                  <a:cubicBezTo>
                    <a:pt x="29094" y="23465"/>
                    <a:pt x="28930" y="23573"/>
                    <a:pt x="28687" y="23646"/>
                  </a:cubicBezTo>
                  <a:cubicBezTo>
                    <a:pt x="28493" y="23703"/>
                    <a:pt x="28247" y="23737"/>
                    <a:pt x="27965" y="23737"/>
                  </a:cubicBezTo>
                  <a:cubicBezTo>
                    <a:pt x="27598" y="23737"/>
                    <a:pt x="27169" y="23679"/>
                    <a:pt x="26711" y="23536"/>
                  </a:cubicBezTo>
                  <a:cubicBezTo>
                    <a:pt x="26678" y="23524"/>
                    <a:pt x="26642" y="23520"/>
                    <a:pt x="26610" y="23520"/>
                  </a:cubicBezTo>
                  <a:cubicBezTo>
                    <a:pt x="26503" y="23520"/>
                    <a:pt x="26402" y="23570"/>
                    <a:pt x="26337" y="23659"/>
                  </a:cubicBezTo>
                  <a:cubicBezTo>
                    <a:pt x="26307" y="23698"/>
                    <a:pt x="26287" y="23745"/>
                    <a:pt x="26280" y="23794"/>
                  </a:cubicBezTo>
                  <a:cubicBezTo>
                    <a:pt x="26259" y="23881"/>
                    <a:pt x="26278" y="23975"/>
                    <a:pt x="26332" y="24051"/>
                  </a:cubicBezTo>
                  <a:cubicBezTo>
                    <a:pt x="26547" y="24364"/>
                    <a:pt x="26690" y="24692"/>
                    <a:pt x="26743" y="24981"/>
                  </a:cubicBezTo>
                  <a:cubicBezTo>
                    <a:pt x="26767" y="25102"/>
                    <a:pt x="26775" y="25218"/>
                    <a:pt x="26763" y="25320"/>
                  </a:cubicBezTo>
                  <a:cubicBezTo>
                    <a:pt x="26762" y="25347"/>
                    <a:pt x="26757" y="25375"/>
                    <a:pt x="26753" y="25399"/>
                  </a:cubicBezTo>
                  <a:cubicBezTo>
                    <a:pt x="26728" y="25522"/>
                    <a:pt x="26681" y="25616"/>
                    <a:pt x="26604" y="25685"/>
                  </a:cubicBezTo>
                  <a:cubicBezTo>
                    <a:pt x="26590" y="25700"/>
                    <a:pt x="26574" y="25711"/>
                    <a:pt x="26555" y="25723"/>
                  </a:cubicBezTo>
                  <a:cubicBezTo>
                    <a:pt x="26470" y="25780"/>
                    <a:pt x="26357" y="25808"/>
                    <a:pt x="26226" y="25808"/>
                  </a:cubicBezTo>
                  <a:cubicBezTo>
                    <a:pt x="26193" y="25808"/>
                    <a:pt x="26159" y="25806"/>
                    <a:pt x="26123" y="25803"/>
                  </a:cubicBezTo>
                  <a:lnTo>
                    <a:pt x="26123" y="25803"/>
                  </a:lnTo>
                  <a:cubicBezTo>
                    <a:pt x="26124" y="25802"/>
                    <a:pt x="26125" y="25802"/>
                    <a:pt x="26125" y="25802"/>
                  </a:cubicBezTo>
                  <a:cubicBezTo>
                    <a:pt x="25962" y="25782"/>
                    <a:pt x="25782" y="25726"/>
                    <a:pt x="25592" y="25636"/>
                  </a:cubicBezTo>
                  <a:cubicBezTo>
                    <a:pt x="25549" y="25616"/>
                    <a:pt x="25506" y="25593"/>
                    <a:pt x="25463" y="25570"/>
                  </a:cubicBezTo>
                  <a:cubicBezTo>
                    <a:pt x="25411" y="25541"/>
                    <a:pt x="25354" y="25527"/>
                    <a:pt x="25298" y="25527"/>
                  </a:cubicBezTo>
                  <a:cubicBezTo>
                    <a:pt x="25296" y="25527"/>
                    <a:pt x="25293" y="25527"/>
                    <a:pt x="25290" y="25527"/>
                  </a:cubicBezTo>
                  <a:lnTo>
                    <a:pt x="25290" y="25527"/>
                  </a:lnTo>
                  <a:cubicBezTo>
                    <a:pt x="25288" y="25527"/>
                    <a:pt x="25285" y="25527"/>
                    <a:pt x="25282" y="25527"/>
                  </a:cubicBezTo>
                  <a:cubicBezTo>
                    <a:pt x="25215" y="25527"/>
                    <a:pt x="25147" y="25547"/>
                    <a:pt x="25089" y="25588"/>
                  </a:cubicBezTo>
                  <a:cubicBezTo>
                    <a:pt x="24982" y="25664"/>
                    <a:pt x="24928" y="25791"/>
                    <a:pt x="24949" y="25918"/>
                  </a:cubicBezTo>
                  <a:cubicBezTo>
                    <a:pt x="24952" y="25938"/>
                    <a:pt x="24953" y="25957"/>
                    <a:pt x="24957" y="25975"/>
                  </a:cubicBezTo>
                  <a:cubicBezTo>
                    <a:pt x="24975" y="26111"/>
                    <a:pt x="24985" y="26244"/>
                    <a:pt x="24985" y="26371"/>
                  </a:cubicBezTo>
                  <a:cubicBezTo>
                    <a:pt x="24980" y="26994"/>
                    <a:pt x="24761" y="27497"/>
                    <a:pt x="24415" y="27588"/>
                  </a:cubicBezTo>
                  <a:cubicBezTo>
                    <a:pt x="24377" y="27598"/>
                    <a:pt x="24337" y="27603"/>
                    <a:pt x="24297" y="27603"/>
                  </a:cubicBezTo>
                  <a:cubicBezTo>
                    <a:pt x="24198" y="27603"/>
                    <a:pt x="24093" y="27574"/>
                    <a:pt x="23986" y="27516"/>
                  </a:cubicBezTo>
                  <a:cubicBezTo>
                    <a:pt x="23895" y="27469"/>
                    <a:pt x="23803" y="27400"/>
                    <a:pt x="23710" y="27313"/>
                  </a:cubicBezTo>
                  <a:cubicBezTo>
                    <a:pt x="23629" y="27238"/>
                    <a:pt x="23551" y="27150"/>
                    <a:pt x="23473" y="27049"/>
                  </a:cubicBezTo>
                  <a:cubicBezTo>
                    <a:pt x="23472" y="27045"/>
                    <a:pt x="23469" y="27042"/>
                    <a:pt x="23465" y="27038"/>
                  </a:cubicBezTo>
                  <a:cubicBezTo>
                    <a:pt x="23398" y="26949"/>
                    <a:pt x="23298" y="26901"/>
                    <a:pt x="23194" y="26901"/>
                  </a:cubicBezTo>
                  <a:cubicBezTo>
                    <a:pt x="23174" y="26901"/>
                    <a:pt x="23153" y="26903"/>
                    <a:pt x="23133" y="26906"/>
                  </a:cubicBezTo>
                  <a:cubicBezTo>
                    <a:pt x="23104" y="26912"/>
                    <a:pt x="23075" y="26919"/>
                    <a:pt x="23048" y="26934"/>
                  </a:cubicBezTo>
                  <a:cubicBezTo>
                    <a:pt x="22902" y="27002"/>
                    <a:pt x="22827" y="27165"/>
                    <a:pt x="22864" y="27321"/>
                  </a:cubicBezTo>
                  <a:lnTo>
                    <a:pt x="22880" y="27386"/>
                  </a:lnTo>
                  <a:cubicBezTo>
                    <a:pt x="23045" y="28113"/>
                    <a:pt x="22900" y="28760"/>
                    <a:pt x="22535" y="28901"/>
                  </a:cubicBezTo>
                  <a:cubicBezTo>
                    <a:pt x="22482" y="28923"/>
                    <a:pt x="22423" y="28933"/>
                    <a:pt x="22362" y="28933"/>
                  </a:cubicBezTo>
                  <a:cubicBezTo>
                    <a:pt x="22246" y="28933"/>
                    <a:pt x="22117" y="28896"/>
                    <a:pt x="21984" y="28826"/>
                  </a:cubicBezTo>
                  <a:cubicBezTo>
                    <a:pt x="21759" y="28705"/>
                    <a:pt x="21520" y="28488"/>
                    <a:pt x="21305" y="28198"/>
                  </a:cubicBezTo>
                  <a:cubicBezTo>
                    <a:pt x="21250" y="28126"/>
                    <a:pt x="21174" y="28079"/>
                    <a:pt x="21087" y="28064"/>
                  </a:cubicBezTo>
                  <a:cubicBezTo>
                    <a:pt x="21070" y="28061"/>
                    <a:pt x="21051" y="28060"/>
                    <a:pt x="21032" y="28060"/>
                  </a:cubicBezTo>
                  <a:cubicBezTo>
                    <a:pt x="20953" y="28060"/>
                    <a:pt x="20878" y="28089"/>
                    <a:pt x="20817" y="28139"/>
                  </a:cubicBezTo>
                  <a:cubicBezTo>
                    <a:pt x="20796" y="28155"/>
                    <a:pt x="20777" y="28175"/>
                    <a:pt x="20760" y="28198"/>
                  </a:cubicBezTo>
                  <a:cubicBezTo>
                    <a:pt x="20673" y="28315"/>
                    <a:pt x="20579" y="28431"/>
                    <a:pt x="20481" y="28539"/>
                  </a:cubicBezTo>
                  <a:cubicBezTo>
                    <a:pt x="20449" y="28572"/>
                    <a:pt x="20420" y="28604"/>
                    <a:pt x="20390" y="28637"/>
                  </a:cubicBezTo>
                  <a:cubicBezTo>
                    <a:pt x="20390" y="28639"/>
                    <a:pt x="20389" y="28639"/>
                    <a:pt x="20389" y="28639"/>
                  </a:cubicBezTo>
                  <a:cubicBezTo>
                    <a:pt x="20384" y="28640"/>
                    <a:pt x="20383" y="28644"/>
                    <a:pt x="20377" y="28647"/>
                  </a:cubicBezTo>
                  <a:cubicBezTo>
                    <a:pt x="20303" y="28724"/>
                    <a:pt x="20224" y="28800"/>
                    <a:pt x="20135" y="28878"/>
                  </a:cubicBezTo>
                  <a:cubicBezTo>
                    <a:pt x="20129" y="28884"/>
                    <a:pt x="20122" y="28890"/>
                    <a:pt x="20116" y="28894"/>
                  </a:cubicBezTo>
                  <a:cubicBezTo>
                    <a:pt x="20078" y="28927"/>
                    <a:pt x="20048" y="28971"/>
                    <a:pt x="20029" y="29015"/>
                  </a:cubicBezTo>
                  <a:cubicBezTo>
                    <a:pt x="20009" y="29059"/>
                    <a:pt x="19999" y="29109"/>
                    <a:pt x="20000" y="29160"/>
                  </a:cubicBezTo>
                  <a:cubicBezTo>
                    <a:pt x="20000" y="29168"/>
                    <a:pt x="20002" y="29178"/>
                    <a:pt x="20002" y="29187"/>
                  </a:cubicBezTo>
                  <a:cubicBezTo>
                    <a:pt x="20012" y="29277"/>
                    <a:pt x="20058" y="29362"/>
                    <a:pt x="20130" y="29418"/>
                  </a:cubicBezTo>
                  <a:cubicBezTo>
                    <a:pt x="20163" y="29443"/>
                    <a:pt x="20194" y="29469"/>
                    <a:pt x="20223" y="29492"/>
                  </a:cubicBezTo>
                  <a:cubicBezTo>
                    <a:pt x="20568" y="29788"/>
                    <a:pt x="20731" y="30099"/>
                    <a:pt x="20641" y="30307"/>
                  </a:cubicBezTo>
                  <a:cubicBezTo>
                    <a:pt x="20538" y="30547"/>
                    <a:pt x="20118" y="30712"/>
                    <a:pt x="19550" y="30712"/>
                  </a:cubicBezTo>
                  <a:cubicBezTo>
                    <a:pt x="19339" y="30712"/>
                    <a:pt x="19108" y="30689"/>
                    <a:pt x="18865" y="30640"/>
                  </a:cubicBezTo>
                  <a:lnTo>
                    <a:pt x="18865" y="30640"/>
                  </a:lnTo>
                  <a:cubicBezTo>
                    <a:pt x="18866" y="30639"/>
                    <a:pt x="18867" y="30638"/>
                    <a:pt x="18867" y="30638"/>
                  </a:cubicBezTo>
                  <a:cubicBezTo>
                    <a:pt x="18757" y="30616"/>
                    <a:pt x="18646" y="30587"/>
                    <a:pt x="18534" y="30554"/>
                  </a:cubicBezTo>
                  <a:cubicBezTo>
                    <a:pt x="18521" y="30551"/>
                    <a:pt x="18509" y="30547"/>
                    <a:pt x="18498" y="30545"/>
                  </a:cubicBezTo>
                  <a:cubicBezTo>
                    <a:pt x="18485" y="30543"/>
                    <a:pt x="18472" y="30542"/>
                    <a:pt x="18460" y="30541"/>
                  </a:cubicBezTo>
                  <a:lnTo>
                    <a:pt x="18460" y="30541"/>
                  </a:lnTo>
                  <a:cubicBezTo>
                    <a:pt x="18447" y="30539"/>
                    <a:pt x="18435" y="30539"/>
                    <a:pt x="18423" y="30539"/>
                  </a:cubicBezTo>
                  <a:cubicBezTo>
                    <a:pt x="18404" y="30539"/>
                    <a:pt x="18385" y="30540"/>
                    <a:pt x="18366" y="30544"/>
                  </a:cubicBezTo>
                  <a:lnTo>
                    <a:pt x="18454" y="30583"/>
                  </a:lnTo>
                  <a:lnTo>
                    <a:pt x="18768" y="30727"/>
                  </a:lnTo>
                  <a:lnTo>
                    <a:pt x="19460" y="31049"/>
                  </a:lnTo>
                  <a:lnTo>
                    <a:pt x="20091" y="31339"/>
                  </a:lnTo>
                  <a:cubicBezTo>
                    <a:pt x="20657" y="31240"/>
                    <a:pt x="21089" y="30976"/>
                    <a:pt x="21263" y="30574"/>
                  </a:cubicBezTo>
                  <a:cubicBezTo>
                    <a:pt x="21457" y="30127"/>
                    <a:pt x="21299" y="29609"/>
                    <a:pt x="20842" y="29142"/>
                  </a:cubicBezTo>
                  <a:cubicBezTo>
                    <a:pt x="20888" y="29093"/>
                    <a:pt x="20937" y="29044"/>
                    <a:pt x="20980" y="28994"/>
                  </a:cubicBezTo>
                  <a:cubicBezTo>
                    <a:pt x="21001" y="28973"/>
                    <a:pt x="21018" y="28952"/>
                    <a:pt x="21037" y="28930"/>
                  </a:cubicBezTo>
                  <a:cubicBezTo>
                    <a:pt x="21456" y="29371"/>
                    <a:pt x="21923" y="29611"/>
                    <a:pt x="22360" y="29611"/>
                  </a:cubicBezTo>
                  <a:cubicBezTo>
                    <a:pt x="22506" y="29611"/>
                    <a:pt x="22648" y="29584"/>
                    <a:pt x="22785" y="29529"/>
                  </a:cubicBezTo>
                  <a:cubicBezTo>
                    <a:pt x="22807" y="29521"/>
                    <a:pt x="22827" y="29512"/>
                    <a:pt x="22845" y="29503"/>
                  </a:cubicBezTo>
                  <a:cubicBezTo>
                    <a:pt x="22973" y="29445"/>
                    <a:pt x="23084" y="29362"/>
                    <a:pt x="23182" y="29259"/>
                  </a:cubicBezTo>
                  <a:cubicBezTo>
                    <a:pt x="23443" y="28986"/>
                    <a:pt x="23596" y="28572"/>
                    <a:pt x="23621" y="28084"/>
                  </a:cubicBezTo>
                  <a:cubicBezTo>
                    <a:pt x="23651" y="28100"/>
                    <a:pt x="23680" y="28117"/>
                    <a:pt x="23710" y="28132"/>
                  </a:cubicBezTo>
                  <a:cubicBezTo>
                    <a:pt x="23902" y="28227"/>
                    <a:pt x="24099" y="28277"/>
                    <a:pt x="24293" y="28277"/>
                  </a:cubicBezTo>
                  <a:cubicBezTo>
                    <a:pt x="24393" y="28277"/>
                    <a:pt x="24492" y="28264"/>
                    <a:pt x="24589" y="28237"/>
                  </a:cubicBezTo>
                  <a:cubicBezTo>
                    <a:pt x="25240" y="28064"/>
                    <a:pt x="25650" y="27325"/>
                    <a:pt x="25660" y="26390"/>
                  </a:cubicBezTo>
                  <a:cubicBezTo>
                    <a:pt x="25858" y="26450"/>
                    <a:pt x="26049" y="26481"/>
                    <a:pt x="26228" y="26481"/>
                  </a:cubicBezTo>
                  <a:cubicBezTo>
                    <a:pt x="26492" y="26481"/>
                    <a:pt x="26731" y="26415"/>
                    <a:pt x="26931" y="26281"/>
                  </a:cubicBezTo>
                  <a:cubicBezTo>
                    <a:pt x="26964" y="26260"/>
                    <a:pt x="26996" y="26237"/>
                    <a:pt x="27027" y="26212"/>
                  </a:cubicBezTo>
                  <a:cubicBezTo>
                    <a:pt x="27115" y="26137"/>
                    <a:pt x="27189" y="26053"/>
                    <a:pt x="27251" y="25955"/>
                  </a:cubicBezTo>
                  <a:cubicBezTo>
                    <a:pt x="27276" y="25916"/>
                    <a:pt x="27299" y="25873"/>
                    <a:pt x="27319" y="25830"/>
                  </a:cubicBezTo>
                  <a:cubicBezTo>
                    <a:pt x="27348" y="25769"/>
                    <a:pt x="27371" y="25707"/>
                    <a:pt x="27390" y="25642"/>
                  </a:cubicBezTo>
                  <a:cubicBezTo>
                    <a:pt x="27403" y="25603"/>
                    <a:pt x="27411" y="25564"/>
                    <a:pt x="27418" y="25524"/>
                  </a:cubicBezTo>
                  <a:cubicBezTo>
                    <a:pt x="27431" y="25451"/>
                    <a:pt x="27440" y="25378"/>
                    <a:pt x="27446" y="25304"/>
                  </a:cubicBezTo>
                  <a:cubicBezTo>
                    <a:pt x="27446" y="25295"/>
                    <a:pt x="27446" y="25287"/>
                    <a:pt x="27446" y="25279"/>
                  </a:cubicBezTo>
                  <a:lnTo>
                    <a:pt x="27446" y="25279"/>
                  </a:lnTo>
                  <a:cubicBezTo>
                    <a:pt x="27449" y="25276"/>
                    <a:pt x="27453" y="25274"/>
                    <a:pt x="27456" y="25271"/>
                  </a:cubicBezTo>
                  <a:cubicBezTo>
                    <a:pt x="27457" y="25176"/>
                    <a:pt x="27453" y="25076"/>
                    <a:pt x="27436" y="24975"/>
                  </a:cubicBezTo>
                  <a:cubicBezTo>
                    <a:pt x="27411" y="24779"/>
                    <a:pt x="27356" y="24574"/>
                    <a:pt x="27274" y="24364"/>
                  </a:cubicBezTo>
                  <a:lnTo>
                    <a:pt x="27274" y="24364"/>
                  </a:lnTo>
                  <a:cubicBezTo>
                    <a:pt x="27515" y="24401"/>
                    <a:pt x="27756" y="24421"/>
                    <a:pt x="27989" y="24421"/>
                  </a:cubicBezTo>
                  <a:cubicBezTo>
                    <a:pt x="28320" y="24421"/>
                    <a:pt x="28635" y="24382"/>
                    <a:pt x="28908" y="24299"/>
                  </a:cubicBezTo>
                  <a:cubicBezTo>
                    <a:pt x="29022" y="24266"/>
                    <a:pt x="29128" y="24223"/>
                    <a:pt x="29224" y="24174"/>
                  </a:cubicBezTo>
                  <a:cubicBezTo>
                    <a:pt x="29331" y="24122"/>
                    <a:pt x="29426" y="24061"/>
                    <a:pt x="29510" y="23986"/>
                  </a:cubicBezTo>
                  <a:cubicBezTo>
                    <a:pt x="29561" y="23943"/>
                    <a:pt x="29608" y="23895"/>
                    <a:pt x="29649" y="23842"/>
                  </a:cubicBezTo>
                  <a:cubicBezTo>
                    <a:pt x="29699" y="23781"/>
                    <a:pt x="29741" y="23715"/>
                    <a:pt x="29774" y="23643"/>
                  </a:cubicBezTo>
                  <a:cubicBezTo>
                    <a:pt x="29796" y="23595"/>
                    <a:pt x="29815" y="23550"/>
                    <a:pt x="29828" y="23503"/>
                  </a:cubicBezTo>
                  <a:cubicBezTo>
                    <a:pt x="29859" y="23393"/>
                    <a:pt x="29868" y="23279"/>
                    <a:pt x="29857" y="23166"/>
                  </a:cubicBezTo>
                  <a:cubicBezTo>
                    <a:pt x="29830" y="22903"/>
                    <a:pt x="29692" y="22635"/>
                    <a:pt x="29453" y="22380"/>
                  </a:cubicBezTo>
                  <a:lnTo>
                    <a:pt x="29453" y="22380"/>
                  </a:lnTo>
                  <a:cubicBezTo>
                    <a:pt x="29403" y="22327"/>
                    <a:pt x="29349" y="22274"/>
                    <a:pt x="29291" y="22222"/>
                  </a:cubicBezTo>
                  <a:lnTo>
                    <a:pt x="29291" y="22222"/>
                  </a:lnTo>
                  <a:cubicBezTo>
                    <a:pt x="29385" y="22135"/>
                    <a:pt x="29471" y="22047"/>
                    <a:pt x="29553" y="21957"/>
                  </a:cubicBezTo>
                  <a:cubicBezTo>
                    <a:pt x="29571" y="21936"/>
                    <a:pt x="29589" y="21918"/>
                    <a:pt x="29607" y="21896"/>
                  </a:cubicBezTo>
                  <a:cubicBezTo>
                    <a:pt x="29945" y="22254"/>
                    <a:pt x="30341" y="22449"/>
                    <a:pt x="30738" y="22449"/>
                  </a:cubicBezTo>
                  <a:cubicBezTo>
                    <a:pt x="30805" y="22449"/>
                    <a:pt x="30873" y="22443"/>
                    <a:pt x="30941" y="22432"/>
                  </a:cubicBezTo>
                  <a:cubicBezTo>
                    <a:pt x="30997" y="22423"/>
                    <a:pt x="31052" y="22408"/>
                    <a:pt x="31107" y="22391"/>
                  </a:cubicBezTo>
                  <a:cubicBezTo>
                    <a:pt x="31160" y="22375"/>
                    <a:pt x="31213" y="22354"/>
                    <a:pt x="31264" y="22329"/>
                  </a:cubicBezTo>
                  <a:lnTo>
                    <a:pt x="31265" y="22329"/>
                  </a:lnTo>
                  <a:cubicBezTo>
                    <a:pt x="31374" y="22276"/>
                    <a:pt x="31475" y="22208"/>
                    <a:pt x="31570" y="22124"/>
                  </a:cubicBezTo>
                  <a:cubicBezTo>
                    <a:pt x="31664" y="22042"/>
                    <a:pt x="31750" y="21944"/>
                    <a:pt x="31828" y="21833"/>
                  </a:cubicBezTo>
                  <a:cubicBezTo>
                    <a:pt x="31830" y="21831"/>
                    <a:pt x="31834" y="21827"/>
                    <a:pt x="31834" y="21825"/>
                  </a:cubicBezTo>
                  <a:cubicBezTo>
                    <a:pt x="31896" y="21733"/>
                    <a:pt x="31954" y="21632"/>
                    <a:pt x="32003" y="21525"/>
                  </a:cubicBezTo>
                  <a:cubicBezTo>
                    <a:pt x="32183" y="21131"/>
                    <a:pt x="32264" y="20650"/>
                    <a:pt x="32231" y="20149"/>
                  </a:cubicBezTo>
                  <a:lnTo>
                    <a:pt x="32231" y="20149"/>
                  </a:lnTo>
                  <a:cubicBezTo>
                    <a:pt x="32758" y="20428"/>
                    <a:pt x="33297" y="20574"/>
                    <a:pt x="33764" y="20574"/>
                  </a:cubicBezTo>
                  <a:cubicBezTo>
                    <a:pt x="33976" y="20574"/>
                    <a:pt x="34174" y="20543"/>
                    <a:pt x="34349" y="20481"/>
                  </a:cubicBezTo>
                  <a:cubicBezTo>
                    <a:pt x="34457" y="20441"/>
                    <a:pt x="34558" y="20389"/>
                    <a:pt x="34646" y="20326"/>
                  </a:cubicBezTo>
                  <a:cubicBezTo>
                    <a:pt x="34666" y="20311"/>
                    <a:pt x="34686" y="20295"/>
                    <a:pt x="34707" y="20281"/>
                  </a:cubicBezTo>
                  <a:cubicBezTo>
                    <a:pt x="34782" y="20219"/>
                    <a:pt x="34847" y="20149"/>
                    <a:pt x="34899" y="20071"/>
                  </a:cubicBezTo>
                  <a:cubicBezTo>
                    <a:pt x="35013" y="19911"/>
                    <a:pt x="35076" y="19719"/>
                    <a:pt x="35085" y="19504"/>
                  </a:cubicBezTo>
                  <a:lnTo>
                    <a:pt x="35085" y="19501"/>
                  </a:lnTo>
                  <a:cubicBezTo>
                    <a:pt x="35098" y="19182"/>
                    <a:pt x="34988" y="18830"/>
                    <a:pt x="34772" y="18479"/>
                  </a:cubicBezTo>
                  <a:lnTo>
                    <a:pt x="34772" y="18479"/>
                  </a:lnTo>
                  <a:cubicBezTo>
                    <a:pt x="34817" y="18480"/>
                    <a:pt x="34862" y="18481"/>
                    <a:pt x="34907" y="18481"/>
                  </a:cubicBezTo>
                  <a:cubicBezTo>
                    <a:pt x="34971" y="18481"/>
                    <a:pt x="35034" y="18480"/>
                    <a:pt x="35098" y="18476"/>
                  </a:cubicBezTo>
                  <a:lnTo>
                    <a:pt x="35099" y="18476"/>
                  </a:lnTo>
                  <a:cubicBezTo>
                    <a:pt x="35234" y="18471"/>
                    <a:pt x="35363" y="18461"/>
                    <a:pt x="35490" y="18443"/>
                  </a:cubicBezTo>
                  <a:cubicBezTo>
                    <a:pt x="35492" y="18442"/>
                    <a:pt x="35493" y="18442"/>
                    <a:pt x="35493" y="18442"/>
                  </a:cubicBezTo>
                  <a:cubicBezTo>
                    <a:pt x="35494" y="18442"/>
                    <a:pt x="35494" y="18442"/>
                    <a:pt x="35495" y="18443"/>
                  </a:cubicBezTo>
                  <a:cubicBezTo>
                    <a:pt x="35661" y="18422"/>
                    <a:pt x="35823" y="18391"/>
                    <a:pt x="35973" y="18352"/>
                  </a:cubicBezTo>
                  <a:cubicBezTo>
                    <a:pt x="36087" y="18320"/>
                    <a:pt x="36196" y="18284"/>
                    <a:pt x="36297" y="18241"/>
                  </a:cubicBezTo>
                  <a:cubicBezTo>
                    <a:pt x="36650" y="18097"/>
                    <a:pt x="36912" y="17883"/>
                    <a:pt x="37026" y="17589"/>
                  </a:cubicBezTo>
                  <a:cubicBezTo>
                    <a:pt x="37158" y="17251"/>
                    <a:pt x="37062" y="16902"/>
                    <a:pt x="36771" y="16580"/>
                  </a:cubicBezTo>
                  <a:cubicBezTo>
                    <a:pt x="36759" y="16567"/>
                    <a:pt x="36749" y="16557"/>
                    <a:pt x="36738" y="16545"/>
                  </a:cubicBezTo>
                  <a:cubicBezTo>
                    <a:pt x="36727" y="16534"/>
                    <a:pt x="36716" y="16523"/>
                    <a:pt x="36705" y="16512"/>
                  </a:cubicBezTo>
                  <a:lnTo>
                    <a:pt x="36705" y="16512"/>
                  </a:lnTo>
                  <a:cubicBezTo>
                    <a:pt x="36639" y="16446"/>
                    <a:pt x="36563" y="16382"/>
                    <a:pt x="36482" y="16318"/>
                  </a:cubicBezTo>
                  <a:cubicBezTo>
                    <a:pt x="36473" y="16312"/>
                    <a:pt x="36464" y="16305"/>
                    <a:pt x="36456" y="16298"/>
                  </a:cubicBezTo>
                  <a:lnTo>
                    <a:pt x="36456" y="16298"/>
                  </a:lnTo>
                  <a:cubicBezTo>
                    <a:pt x="36471" y="16282"/>
                    <a:pt x="36487" y="16266"/>
                    <a:pt x="36501" y="16249"/>
                  </a:cubicBezTo>
                  <a:cubicBezTo>
                    <a:pt x="36508" y="16245"/>
                    <a:pt x="36514" y="16238"/>
                    <a:pt x="36518" y="16232"/>
                  </a:cubicBezTo>
                  <a:cubicBezTo>
                    <a:pt x="36527" y="16225"/>
                    <a:pt x="36533" y="16216"/>
                    <a:pt x="36540" y="16209"/>
                  </a:cubicBezTo>
                  <a:cubicBezTo>
                    <a:pt x="36570" y="16175"/>
                    <a:pt x="36599" y="16139"/>
                    <a:pt x="36628" y="16108"/>
                  </a:cubicBezTo>
                  <a:cubicBezTo>
                    <a:pt x="36673" y="16141"/>
                    <a:pt x="36720" y="16174"/>
                    <a:pt x="36767" y="16203"/>
                  </a:cubicBezTo>
                  <a:cubicBezTo>
                    <a:pt x="36794" y="16223"/>
                    <a:pt x="36817" y="16239"/>
                    <a:pt x="36844" y="16253"/>
                  </a:cubicBezTo>
                  <a:cubicBezTo>
                    <a:pt x="36996" y="16349"/>
                    <a:pt x="37153" y="16430"/>
                    <a:pt x="37306" y="16490"/>
                  </a:cubicBezTo>
                  <a:cubicBezTo>
                    <a:pt x="37554" y="16589"/>
                    <a:pt x="37798" y="16639"/>
                    <a:pt x="38029" y="16639"/>
                  </a:cubicBezTo>
                  <a:cubicBezTo>
                    <a:pt x="38221" y="16639"/>
                    <a:pt x="38403" y="16604"/>
                    <a:pt x="38571" y="16533"/>
                  </a:cubicBezTo>
                  <a:cubicBezTo>
                    <a:pt x="38611" y="16516"/>
                    <a:pt x="38650" y="16497"/>
                    <a:pt x="38688" y="16477"/>
                  </a:cubicBezTo>
                  <a:cubicBezTo>
                    <a:pt x="38694" y="16476"/>
                    <a:pt x="38699" y="16471"/>
                    <a:pt x="38705" y="16468"/>
                  </a:cubicBezTo>
                  <a:cubicBezTo>
                    <a:pt x="38808" y="16411"/>
                    <a:pt x="38900" y="16340"/>
                    <a:pt x="38977" y="16253"/>
                  </a:cubicBezTo>
                  <a:cubicBezTo>
                    <a:pt x="39003" y="16227"/>
                    <a:pt x="39024" y="16203"/>
                    <a:pt x="39046" y="16174"/>
                  </a:cubicBezTo>
                  <a:cubicBezTo>
                    <a:pt x="39119" y="16082"/>
                    <a:pt x="39182" y="15975"/>
                    <a:pt x="39226" y="15859"/>
                  </a:cubicBezTo>
                  <a:lnTo>
                    <a:pt x="39228" y="15858"/>
                  </a:lnTo>
                  <a:cubicBezTo>
                    <a:pt x="39242" y="15823"/>
                    <a:pt x="39255" y="15787"/>
                    <a:pt x="39264" y="15751"/>
                  </a:cubicBezTo>
                  <a:lnTo>
                    <a:pt x="39265" y="15751"/>
                  </a:lnTo>
                  <a:cubicBezTo>
                    <a:pt x="39323" y="15563"/>
                    <a:pt x="39348" y="15357"/>
                    <a:pt x="39335" y="15140"/>
                  </a:cubicBezTo>
                  <a:lnTo>
                    <a:pt x="39335" y="15140"/>
                  </a:lnTo>
                  <a:cubicBezTo>
                    <a:pt x="39479" y="15198"/>
                    <a:pt x="39623" y="15239"/>
                    <a:pt x="39763" y="15259"/>
                  </a:cubicBezTo>
                  <a:cubicBezTo>
                    <a:pt x="39766" y="15259"/>
                    <a:pt x="39766" y="15260"/>
                    <a:pt x="39766" y="15260"/>
                  </a:cubicBezTo>
                  <a:cubicBezTo>
                    <a:pt x="39820" y="15270"/>
                    <a:pt x="39872" y="15273"/>
                    <a:pt x="39925" y="15278"/>
                  </a:cubicBezTo>
                  <a:cubicBezTo>
                    <a:pt x="39946" y="15278"/>
                    <a:pt x="39968" y="15279"/>
                    <a:pt x="39989" y="15279"/>
                  </a:cubicBezTo>
                  <a:cubicBezTo>
                    <a:pt x="40084" y="15279"/>
                    <a:pt x="40177" y="15271"/>
                    <a:pt x="40267" y="15253"/>
                  </a:cubicBezTo>
                  <a:cubicBezTo>
                    <a:pt x="40268" y="15250"/>
                    <a:pt x="40268" y="15246"/>
                    <a:pt x="40268" y="15243"/>
                  </a:cubicBezTo>
                  <a:lnTo>
                    <a:pt x="40268" y="15243"/>
                  </a:lnTo>
                  <a:cubicBezTo>
                    <a:pt x="40275" y="15242"/>
                    <a:pt x="40282" y="15241"/>
                    <a:pt x="40289" y="15239"/>
                  </a:cubicBezTo>
                  <a:cubicBezTo>
                    <a:pt x="40325" y="15231"/>
                    <a:pt x="40359" y="15223"/>
                    <a:pt x="40394" y="15213"/>
                  </a:cubicBezTo>
                  <a:cubicBezTo>
                    <a:pt x="40475" y="15187"/>
                    <a:pt x="40550" y="15155"/>
                    <a:pt x="40622" y="15116"/>
                  </a:cubicBezTo>
                  <a:cubicBezTo>
                    <a:pt x="40625" y="15115"/>
                    <a:pt x="40628" y="15113"/>
                    <a:pt x="40632" y="15112"/>
                  </a:cubicBezTo>
                  <a:lnTo>
                    <a:pt x="40634" y="15112"/>
                  </a:lnTo>
                  <a:cubicBezTo>
                    <a:pt x="40691" y="15078"/>
                    <a:pt x="40748" y="15042"/>
                    <a:pt x="40801" y="15000"/>
                  </a:cubicBezTo>
                  <a:cubicBezTo>
                    <a:pt x="40829" y="14982"/>
                    <a:pt x="40853" y="14957"/>
                    <a:pt x="40879" y="14936"/>
                  </a:cubicBezTo>
                  <a:cubicBezTo>
                    <a:pt x="40889" y="14927"/>
                    <a:pt x="40899" y="14918"/>
                    <a:pt x="40909" y="14907"/>
                  </a:cubicBezTo>
                  <a:cubicBezTo>
                    <a:pt x="41012" y="14808"/>
                    <a:pt x="41101" y="14689"/>
                    <a:pt x="41174" y="14553"/>
                  </a:cubicBezTo>
                  <a:cubicBezTo>
                    <a:pt x="41192" y="14515"/>
                    <a:pt x="41211" y="14476"/>
                    <a:pt x="41227" y="14436"/>
                  </a:cubicBezTo>
                  <a:cubicBezTo>
                    <a:pt x="41311" y="14246"/>
                    <a:pt x="41357" y="14029"/>
                    <a:pt x="41370" y="13799"/>
                  </a:cubicBezTo>
                  <a:cubicBezTo>
                    <a:pt x="41376" y="13685"/>
                    <a:pt x="41373" y="13570"/>
                    <a:pt x="41363" y="13453"/>
                  </a:cubicBezTo>
                  <a:lnTo>
                    <a:pt x="41363" y="13453"/>
                  </a:lnTo>
                  <a:cubicBezTo>
                    <a:pt x="41455" y="13469"/>
                    <a:pt x="41543" y="13482"/>
                    <a:pt x="41631" y="13489"/>
                  </a:cubicBezTo>
                  <a:cubicBezTo>
                    <a:pt x="41633" y="13490"/>
                    <a:pt x="41636" y="13490"/>
                    <a:pt x="41638" y="13490"/>
                  </a:cubicBezTo>
                  <a:lnTo>
                    <a:pt x="41638" y="13490"/>
                  </a:lnTo>
                  <a:cubicBezTo>
                    <a:pt x="41638" y="13490"/>
                    <a:pt x="41638" y="13490"/>
                    <a:pt x="41638" y="13491"/>
                  </a:cubicBezTo>
                  <a:cubicBezTo>
                    <a:pt x="41648" y="13492"/>
                    <a:pt x="41657" y="13492"/>
                    <a:pt x="41666" y="13492"/>
                  </a:cubicBezTo>
                  <a:cubicBezTo>
                    <a:pt x="41726" y="13498"/>
                    <a:pt x="41784" y="13501"/>
                    <a:pt x="41841" y="13501"/>
                  </a:cubicBezTo>
                  <a:cubicBezTo>
                    <a:pt x="41867" y="13501"/>
                    <a:pt x="41892" y="13501"/>
                    <a:pt x="41917" y="13499"/>
                  </a:cubicBezTo>
                  <a:cubicBezTo>
                    <a:pt x="41917" y="13499"/>
                    <a:pt x="41917" y="13498"/>
                    <a:pt x="41917" y="13498"/>
                  </a:cubicBezTo>
                  <a:lnTo>
                    <a:pt x="41917" y="13498"/>
                  </a:lnTo>
                  <a:cubicBezTo>
                    <a:pt x="42034" y="13494"/>
                    <a:pt x="42147" y="13481"/>
                    <a:pt x="42253" y="13459"/>
                  </a:cubicBezTo>
                  <a:cubicBezTo>
                    <a:pt x="42382" y="13431"/>
                    <a:pt x="42502" y="13390"/>
                    <a:pt x="42607" y="13333"/>
                  </a:cubicBezTo>
                  <a:cubicBezTo>
                    <a:pt x="42647" y="13314"/>
                    <a:pt x="42685" y="13290"/>
                    <a:pt x="42721" y="13267"/>
                  </a:cubicBezTo>
                  <a:cubicBezTo>
                    <a:pt x="42994" y="13084"/>
                    <a:pt x="43154" y="12814"/>
                    <a:pt x="43183" y="12487"/>
                  </a:cubicBezTo>
                  <a:cubicBezTo>
                    <a:pt x="43205" y="12255"/>
                    <a:pt x="43155" y="12002"/>
                    <a:pt x="43046" y="11745"/>
                  </a:cubicBezTo>
                  <a:cubicBezTo>
                    <a:pt x="43010" y="11663"/>
                    <a:pt x="42968" y="11582"/>
                    <a:pt x="42922" y="11499"/>
                  </a:cubicBezTo>
                  <a:lnTo>
                    <a:pt x="42922" y="11499"/>
                  </a:lnTo>
                  <a:cubicBezTo>
                    <a:pt x="43032" y="11504"/>
                    <a:pt x="43141" y="11506"/>
                    <a:pt x="43249" y="11506"/>
                  </a:cubicBezTo>
                  <a:cubicBezTo>
                    <a:pt x="43281" y="11506"/>
                    <a:pt x="43312" y="11506"/>
                    <a:pt x="43343" y="11506"/>
                  </a:cubicBezTo>
                  <a:cubicBezTo>
                    <a:pt x="43646" y="11500"/>
                    <a:pt x="43938" y="11475"/>
                    <a:pt x="44205" y="11423"/>
                  </a:cubicBezTo>
                  <a:lnTo>
                    <a:pt x="44303" y="11403"/>
                  </a:lnTo>
                  <a:cubicBezTo>
                    <a:pt x="44382" y="11387"/>
                    <a:pt x="44446" y="11351"/>
                    <a:pt x="44489" y="11325"/>
                  </a:cubicBezTo>
                  <a:lnTo>
                    <a:pt x="44509" y="11315"/>
                  </a:lnTo>
                  <a:cubicBezTo>
                    <a:pt x="44515" y="11312"/>
                    <a:pt x="44520" y="11309"/>
                    <a:pt x="44525" y="11305"/>
                  </a:cubicBezTo>
                  <a:cubicBezTo>
                    <a:pt x="44613" y="11255"/>
                    <a:pt x="44699" y="11203"/>
                    <a:pt x="44777" y="11151"/>
                  </a:cubicBezTo>
                  <a:cubicBezTo>
                    <a:pt x="44893" y="11071"/>
                    <a:pt x="45023" y="10977"/>
                    <a:pt x="45132" y="10872"/>
                  </a:cubicBezTo>
                  <a:cubicBezTo>
                    <a:pt x="45172" y="10835"/>
                    <a:pt x="45208" y="10793"/>
                    <a:pt x="45238" y="10752"/>
                  </a:cubicBezTo>
                  <a:lnTo>
                    <a:pt x="45253" y="10734"/>
                  </a:lnTo>
                  <a:cubicBezTo>
                    <a:pt x="45299" y="10676"/>
                    <a:pt x="45348" y="10617"/>
                    <a:pt x="45396" y="10555"/>
                  </a:cubicBezTo>
                  <a:cubicBezTo>
                    <a:pt x="45454" y="10475"/>
                    <a:pt x="45507" y="10391"/>
                    <a:pt x="45549" y="10295"/>
                  </a:cubicBezTo>
                  <a:cubicBezTo>
                    <a:pt x="45556" y="10279"/>
                    <a:pt x="45562" y="10263"/>
                    <a:pt x="45566" y="10248"/>
                  </a:cubicBezTo>
                  <a:lnTo>
                    <a:pt x="45569" y="10247"/>
                  </a:lnTo>
                  <a:cubicBezTo>
                    <a:pt x="45620" y="10120"/>
                    <a:pt x="45656" y="9996"/>
                    <a:pt x="45673" y="9876"/>
                  </a:cubicBezTo>
                  <a:cubicBezTo>
                    <a:pt x="45674" y="9865"/>
                    <a:pt x="45679" y="9853"/>
                    <a:pt x="45679" y="9840"/>
                  </a:cubicBezTo>
                  <a:cubicBezTo>
                    <a:pt x="45680" y="9830"/>
                    <a:pt x="45682" y="9818"/>
                    <a:pt x="45682" y="9808"/>
                  </a:cubicBezTo>
                  <a:cubicBezTo>
                    <a:pt x="45695" y="9743"/>
                    <a:pt x="45693" y="9678"/>
                    <a:pt x="45686" y="9613"/>
                  </a:cubicBezTo>
                  <a:cubicBezTo>
                    <a:pt x="45673" y="9507"/>
                    <a:pt x="45650" y="9403"/>
                    <a:pt x="45611" y="9306"/>
                  </a:cubicBezTo>
                  <a:cubicBezTo>
                    <a:pt x="45601" y="9280"/>
                    <a:pt x="45588" y="9254"/>
                    <a:pt x="45576" y="9229"/>
                  </a:cubicBezTo>
                  <a:cubicBezTo>
                    <a:pt x="45575" y="9227"/>
                    <a:pt x="45575" y="9225"/>
                    <a:pt x="45572" y="9224"/>
                  </a:cubicBezTo>
                  <a:cubicBezTo>
                    <a:pt x="45572" y="9221"/>
                    <a:pt x="45570" y="9219"/>
                    <a:pt x="45570" y="9218"/>
                  </a:cubicBezTo>
                  <a:cubicBezTo>
                    <a:pt x="45530" y="9146"/>
                    <a:pt x="45479" y="9079"/>
                    <a:pt x="45420" y="9017"/>
                  </a:cubicBezTo>
                  <a:cubicBezTo>
                    <a:pt x="45347" y="8942"/>
                    <a:pt x="45259" y="8874"/>
                    <a:pt x="45159" y="8822"/>
                  </a:cubicBezTo>
                  <a:cubicBezTo>
                    <a:pt x="45153" y="8821"/>
                    <a:pt x="45150" y="8817"/>
                    <a:pt x="45145" y="8817"/>
                  </a:cubicBezTo>
                  <a:lnTo>
                    <a:pt x="45145" y="8815"/>
                  </a:lnTo>
                  <a:cubicBezTo>
                    <a:pt x="45123" y="8802"/>
                    <a:pt x="45101" y="8792"/>
                    <a:pt x="45077" y="8783"/>
                  </a:cubicBezTo>
                  <a:lnTo>
                    <a:pt x="45145" y="8727"/>
                  </a:lnTo>
                  <a:lnTo>
                    <a:pt x="45360" y="8550"/>
                  </a:lnTo>
                  <a:cubicBezTo>
                    <a:pt x="45449" y="8474"/>
                    <a:pt x="45495" y="8359"/>
                    <a:pt x="45481" y="8242"/>
                  </a:cubicBezTo>
                  <a:cubicBezTo>
                    <a:pt x="45464" y="8129"/>
                    <a:pt x="45394" y="8033"/>
                    <a:pt x="45293" y="7985"/>
                  </a:cubicBezTo>
                  <a:cubicBezTo>
                    <a:pt x="45289" y="7982"/>
                    <a:pt x="45283" y="7979"/>
                    <a:pt x="45280" y="7978"/>
                  </a:cubicBezTo>
                  <a:lnTo>
                    <a:pt x="44948" y="7834"/>
                  </a:lnTo>
                  <a:lnTo>
                    <a:pt x="44805" y="7770"/>
                  </a:lnTo>
                  <a:cubicBezTo>
                    <a:pt x="44930" y="7676"/>
                    <a:pt x="45023" y="7561"/>
                    <a:pt x="45087" y="7424"/>
                  </a:cubicBezTo>
                  <a:cubicBezTo>
                    <a:pt x="45096" y="7405"/>
                    <a:pt x="45106" y="7383"/>
                    <a:pt x="45113" y="7363"/>
                  </a:cubicBezTo>
                  <a:cubicBezTo>
                    <a:pt x="45124" y="7327"/>
                    <a:pt x="45136" y="7291"/>
                    <a:pt x="45143" y="7255"/>
                  </a:cubicBezTo>
                  <a:cubicBezTo>
                    <a:pt x="45166" y="7146"/>
                    <a:pt x="45171" y="7031"/>
                    <a:pt x="45152" y="6902"/>
                  </a:cubicBezTo>
                  <a:cubicBezTo>
                    <a:pt x="45150" y="6894"/>
                    <a:pt x="45150" y="6882"/>
                    <a:pt x="45149" y="6872"/>
                  </a:cubicBezTo>
                  <a:lnTo>
                    <a:pt x="45145" y="6853"/>
                  </a:lnTo>
                  <a:cubicBezTo>
                    <a:pt x="45123" y="6751"/>
                    <a:pt x="45084" y="6647"/>
                    <a:pt x="45023" y="6532"/>
                  </a:cubicBezTo>
                  <a:cubicBezTo>
                    <a:pt x="45005" y="6495"/>
                    <a:pt x="44984" y="6456"/>
                    <a:pt x="44961" y="6417"/>
                  </a:cubicBezTo>
                  <a:cubicBezTo>
                    <a:pt x="44954" y="6404"/>
                    <a:pt x="44944" y="6390"/>
                    <a:pt x="44934" y="6380"/>
                  </a:cubicBezTo>
                  <a:cubicBezTo>
                    <a:pt x="44843" y="6267"/>
                    <a:pt x="44732" y="6127"/>
                    <a:pt x="44572" y="6012"/>
                  </a:cubicBezTo>
                  <a:cubicBezTo>
                    <a:pt x="44395" y="5878"/>
                    <a:pt x="44234" y="5782"/>
                    <a:pt x="44061" y="5712"/>
                  </a:cubicBezTo>
                  <a:lnTo>
                    <a:pt x="43934" y="5660"/>
                  </a:lnTo>
                  <a:cubicBezTo>
                    <a:pt x="43858" y="5629"/>
                    <a:pt x="43796" y="5624"/>
                    <a:pt x="43757" y="5618"/>
                  </a:cubicBezTo>
                  <a:lnTo>
                    <a:pt x="43736" y="5615"/>
                  </a:lnTo>
                  <a:cubicBezTo>
                    <a:pt x="43656" y="5603"/>
                    <a:pt x="43573" y="5595"/>
                    <a:pt x="43489" y="5589"/>
                  </a:cubicBezTo>
                  <a:cubicBezTo>
                    <a:pt x="43384" y="5582"/>
                    <a:pt x="43278" y="5578"/>
                    <a:pt x="43170" y="5578"/>
                  </a:cubicBezTo>
                  <a:cubicBezTo>
                    <a:pt x="42848" y="5578"/>
                    <a:pt x="42514" y="5610"/>
                    <a:pt x="42185" y="5673"/>
                  </a:cubicBezTo>
                  <a:cubicBezTo>
                    <a:pt x="42045" y="5699"/>
                    <a:pt x="41905" y="5730"/>
                    <a:pt x="41768" y="5766"/>
                  </a:cubicBezTo>
                  <a:cubicBezTo>
                    <a:pt x="41803" y="5676"/>
                    <a:pt x="41832" y="5586"/>
                    <a:pt x="41855" y="5494"/>
                  </a:cubicBezTo>
                  <a:cubicBezTo>
                    <a:pt x="41903" y="5305"/>
                    <a:pt x="41926" y="5118"/>
                    <a:pt x="41920" y="4939"/>
                  </a:cubicBezTo>
                  <a:cubicBezTo>
                    <a:pt x="41907" y="4363"/>
                    <a:pt x="41604" y="3887"/>
                    <a:pt x="41113" y="3666"/>
                  </a:cubicBezTo>
                  <a:cubicBezTo>
                    <a:pt x="40943" y="3588"/>
                    <a:pt x="40755" y="3545"/>
                    <a:pt x="40561" y="3538"/>
                  </a:cubicBezTo>
                  <a:cubicBezTo>
                    <a:pt x="40538" y="3537"/>
                    <a:pt x="40515" y="3536"/>
                    <a:pt x="40491" y="3536"/>
                  </a:cubicBezTo>
                  <a:cubicBezTo>
                    <a:pt x="40399" y="3536"/>
                    <a:pt x="40305" y="3545"/>
                    <a:pt x="40209" y="3562"/>
                  </a:cubicBezTo>
                  <a:cubicBezTo>
                    <a:pt x="40036" y="3594"/>
                    <a:pt x="39861" y="3652"/>
                    <a:pt x="39694" y="3735"/>
                  </a:cubicBezTo>
                  <a:cubicBezTo>
                    <a:pt x="39444" y="3861"/>
                    <a:pt x="39212" y="4041"/>
                    <a:pt x="39001" y="4267"/>
                  </a:cubicBezTo>
                  <a:cubicBezTo>
                    <a:pt x="38874" y="3922"/>
                    <a:pt x="38705" y="3610"/>
                    <a:pt x="38499" y="3350"/>
                  </a:cubicBezTo>
                  <a:cubicBezTo>
                    <a:pt x="38159" y="2930"/>
                    <a:pt x="37735" y="2695"/>
                    <a:pt x="37324" y="2695"/>
                  </a:cubicBezTo>
                  <a:cubicBezTo>
                    <a:pt x="37306" y="2695"/>
                    <a:pt x="37288" y="2695"/>
                    <a:pt x="37270" y="2696"/>
                  </a:cubicBezTo>
                  <a:cubicBezTo>
                    <a:pt x="37252" y="2696"/>
                    <a:pt x="37234" y="2699"/>
                    <a:pt x="37215" y="2700"/>
                  </a:cubicBezTo>
                  <a:cubicBezTo>
                    <a:pt x="37060" y="2715"/>
                    <a:pt x="36912" y="2764"/>
                    <a:pt x="36780" y="2843"/>
                  </a:cubicBezTo>
                  <a:cubicBezTo>
                    <a:pt x="36583" y="2960"/>
                    <a:pt x="36417" y="3147"/>
                    <a:pt x="36289" y="3388"/>
                  </a:cubicBezTo>
                  <a:cubicBezTo>
                    <a:pt x="36224" y="3509"/>
                    <a:pt x="36172" y="3645"/>
                    <a:pt x="36126" y="3792"/>
                  </a:cubicBezTo>
                  <a:cubicBezTo>
                    <a:pt x="36051" y="3774"/>
                    <a:pt x="35973" y="3760"/>
                    <a:pt x="35898" y="3747"/>
                  </a:cubicBezTo>
                  <a:cubicBezTo>
                    <a:pt x="35890" y="3746"/>
                    <a:pt x="35883" y="3746"/>
                    <a:pt x="35873" y="3743"/>
                  </a:cubicBezTo>
                  <a:cubicBezTo>
                    <a:pt x="35857" y="3740"/>
                    <a:pt x="35843" y="3738"/>
                    <a:pt x="35827" y="3734"/>
                  </a:cubicBezTo>
                  <a:cubicBezTo>
                    <a:pt x="36061" y="2949"/>
                    <a:pt x="35916" y="2291"/>
                    <a:pt x="35423" y="1963"/>
                  </a:cubicBezTo>
                  <a:cubicBezTo>
                    <a:pt x="35225" y="1826"/>
                    <a:pt x="34991" y="1761"/>
                    <a:pt x="34739" y="1761"/>
                  </a:cubicBezTo>
                  <a:cubicBezTo>
                    <a:pt x="34403" y="1761"/>
                    <a:pt x="34034" y="1877"/>
                    <a:pt x="33672" y="2096"/>
                  </a:cubicBezTo>
                  <a:cubicBezTo>
                    <a:pt x="33647" y="1733"/>
                    <a:pt x="33501" y="1433"/>
                    <a:pt x="33236" y="1237"/>
                  </a:cubicBezTo>
                  <a:cubicBezTo>
                    <a:pt x="33027" y="1079"/>
                    <a:pt x="32765" y="999"/>
                    <a:pt x="32468" y="999"/>
                  </a:cubicBezTo>
                  <a:cubicBezTo>
                    <a:pt x="32292" y="999"/>
                    <a:pt x="32104" y="1027"/>
                    <a:pt x="31908" y="1084"/>
                  </a:cubicBezTo>
                  <a:cubicBezTo>
                    <a:pt x="31603" y="1179"/>
                    <a:pt x="31290" y="1342"/>
                    <a:pt x="30994" y="1559"/>
                  </a:cubicBezTo>
                  <a:cubicBezTo>
                    <a:pt x="30825" y="1092"/>
                    <a:pt x="30515" y="775"/>
                    <a:pt x="30116" y="672"/>
                  </a:cubicBezTo>
                  <a:cubicBezTo>
                    <a:pt x="30021" y="647"/>
                    <a:pt x="29925" y="635"/>
                    <a:pt x="29829" y="635"/>
                  </a:cubicBezTo>
                  <a:cubicBezTo>
                    <a:pt x="29267" y="635"/>
                    <a:pt x="28698" y="1054"/>
                    <a:pt x="28295" y="1746"/>
                  </a:cubicBezTo>
                  <a:cubicBezTo>
                    <a:pt x="28085" y="1401"/>
                    <a:pt x="27836" y="1104"/>
                    <a:pt x="27554" y="874"/>
                  </a:cubicBezTo>
                  <a:cubicBezTo>
                    <a:pt x="27325" y="687"/>
                    <a:pt x="27089" y="555"/>
                    <a:pt x="26844" y="480"/>
                  </a:cubicBezTo>
                  <a:cubicBezTo>
                    <a:pt x="26722" y="447"/>
                    <a:pt x="26600" y="430"/>
                    <a:pt x="26481" y="430"/>
                  </a:cubicBezTo>
                  <a:cubicBezTo>
                    <a:pt x="26344" y="430"/>
                    <a:pt x="26211" y="453"/>
                    <a:pt x="26089" y="498"/>
                  </a:cubicBezTo>
                  <a:cubicBezTo>
                    <a:pt x="25600" y="678"/>
                    <a:pt x="25312" y="1183"/>
                    <a:pt x="25291" y="1876"/>
                  </a:cubicBezTo>
                  <a:cubicBezTo>
                    <a:pt x="25145" y="1878"/>
                    <a:pt x="24996" y="1888"/>
                    <a:pt x="24843" y="1907"/>
                  </a:cubicBezTo>
                  <a:cubicBezTo>
                    <a:pt x="24835" y="1908"/>
                    <a:pt x="24826" y="1908"/>
                    <a:pt x="24816" y="1908"/>
                  </a:cubicBezTo>
                  <a:cubicBezTo>
                    <a:pt x="24878" y="1338"/>
                    <a:pt x="24708" y="887"/>
                    <a:pt x="24324" y="632"/>
                  </a:cubicBezTo>
                  <a:cubicBezTo>
                    <a:pt x="24141" y="514"/>
                    <a:pt x="23926" y="455"/>
                    <a:pt x="23689" y="455"/>
                  </a:cubicBezTo>
                  <a:cubicBezTo>
                    <a:pt x="23417" y="455"/>
                    <a:pt x="23116" y="532"/>
                    <a:pt x="22801" y="687"/>
                  </a:cubicBezTo>
                  <a:cubicBezTo>
                    <a:pt x="22404" y="885"/>
                    <a:pt x="22015" y="1201"/>
                    <a:pt x="21681" y="1596"/>
                  </a:cubicBezTo>
                  <a:cubicBezTo>
                    <a:pt x="21409" y="636"/>
                    <a:pt x="20806" y="0"/>
                    <a:pt x="20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39"/>
            <p:cNvSpPr/>
            <p:nvPr/>
          </p:nvSpPr>
          <p:spPr>
            <a:xfrm>
              <a:off x="5178377" y="3623424"/>
              <a:ext cx="264535" cy="169707"/>
            </a:xfrm>
            <a:custGeom>
              <a:rect b="b" l="l" r="r" t="t"/>
              <a:pathLst>
                <a:path extrusionOk="0" h="9009" w="14043">
                  <a:moveTo>
                    <a:pt x="5812" y="1"/>
                  </a:moveTo>
                  <a:cubicBezTo>
                    <a:pt x="5643" y="1"/>
                    <a:pt x="5478" y="6"/>
                    <a:pt x="5324" y="24"/>
                  </a:cubicBezTo>
                  <a:cubicBezTo>
                    <a:pt x="4891" y="78"/>
                    <a:pt x="4452" y="218"/>
                    <a:pt x="4057" y="318"/>
                  </a:cubicBezTo>
                  <a:cubicBezTo>
                    <a:pt x="3650" y="420"/>
                    <a:pt x="3403" y="751"/>
                    <a:pt x="3043" y="898"/>
                  </a:cubicBezTo>
                  <a:cubicBezTo>
                    <a:pt x="2675" y="1049"/>
                    <a:pt x="2157" y="1081"/>
                    <a:pt x="1847" y="1273"/>
                  </a:cubicBezTo>
                  <a:cubicBezTo>
                    <a:pt x="1531" y="1471"/>
                    <a:pt x="1435" y="1814"/>
                    <a:pt x="1190" y="2050"/>
                  </a:cubicBezTo>
                  <a:cubicBezTo>
                    <a:pt x="943" y="2288"/>
                    <a:pt x="845" y="2569"/>
                    <a:pt x="679" y="2838"/>
                  </a:cubicBezTo>
                  <a:cubicBezTo>
                    <a:pt x="516" y="3106"/>
                    <a:pt x="335" y="3355"/>
                    <a:pt x="263" y="3648"/>
                  </a:cubicBezTo>
                  <a:cubicBezTo>
                    <a:pt x="191" y="3935"/>
                    <a:pt x="1" y="4218"/>
                    <a:pt x="27" y="4521"/>
                  </a:cubicBezTo>
                  <a:cubicBezTo>
                    <a:pt x="51" y="4827"/>
                    <a:pt x="239" y="5117"/>
                    <a:pt x="359" y="5404"/>
                  </a:cubicBezTo>
                  <a:cubicBezTo>
                    <a:pt x="481" y="5697"/>
                    <a:pt x="561" y="6003"/>
                    <a:pt x="771" y="6272"/>
                  </a:cubicBezTo>
                  <a:cubicBezTo>
                    <a:pt x="982" y="6540"/>
                    <a:pt x="1194" y="6828"/>
                    <a:pt x="1480" y="7066"/>
                  </a:cubicBezTo>
                  <a:cubicBezTo>
                    <a:pt x="1765" y="7300"/>
                    <a:pt x="2346" y="7320"/>
                    <a:pt x="2696" y="7519"/>
                  </a:cubicBezTo>
                  <a:cubicBezTo>
                    <a:pt x="3038" y="7711"/>
                    <a:pt x="3352" y="7877"/>
                    <a:pt x="3745" y="8029"/>
                  </a:cubicBezTo>
                  <a:cubicBezTo>
                    <a:pt x="4129" y="8177"/>
                    <a:pt x="4449" y="8387"/>
                    <a:pt x="4872" y="8489"/>
                  </a:cubicBezTo>
                  <a:cubicBezTo>
                    <a:pt x="5287" y="8589"/>
                    <a:pt x="5681" y="8743"/>
                    <a:pt x="6121" y="8797"/>
                  </a:cubicBezTo>
                  <a:cubicBezTo>
                    <a:pt x="6215" y="8807"/>
                    <a:pt x="6310" y="8811"/>
                    <a:pt x="6404" y="8811"/>
                  </a:cubicBezTo>
                  <a:cubicBezTo>
                    <a:pt x="6737" y="8811"/>
                    <a:pt x="7074" y="8760"/>
                    <a:pt x="7420" y="8760"/>
                  </a:cubicBezTo>
                  <a:cubicBezTo>
                    <a:pt x="7832" y="8760"/>
                    <a:pt x="8299" y="9009"/>
                    <a:pt x="8697" y="9009"/>
                  </a:cubicBezTo>
                  <a:cubicBezTo>
                    <a:pt x="8730" y="9009"/>
                    <a:pt x="8763" y="9007"/>
                    <a:pt x="8796" y="9003"/>
                  </a:cubicBezTo>
                  <a:cubicBezTo>
                    <a:pt x="9227" y="8952"/>
                    <a:pt x="9441" y="8450"/>
                    <a:pt x="9838" y="8351"/>
                  </a:cubicBezTo>
                  <a:cubicBezTo>
                    <a:pt x="9918" y="8330"/>
                    <a:pt x="10007" y="8323"/>
                    <a:pt x="10102" y="8323"/>
                  </a:cubicBezTo>
                  <a:cubicBezTo>
                    <a:pt x="10364" y="8323"/>
                    <a:pt x="10667" y="8380"/>
                    <a:pt x="10925" y="8380"/>
                  </a:cubicBezTo>
                  <a:cubicBezTo>
                    <a:pt x="11047" y="8380"/>
                    <a:pt x="11160" y="8367"/>
                    <a:pt x="11253" y="8329"/>
                  </a:cubicBezTo>
                  <a:cubicBezTo>
                    <a:pt x="11621" y="8177"/>
                    <a:pt x="11914" y="7923"/>
                    <a:pt x="12223" y="7728"/>
                  </a:cubicBezTo>
                  <a:cubicBezTo>
                    <a:pt x="12537" y="7529"/>
                    <a:pt x="12845" y="7305"/>
                    <a:pt x="13089" y="7072"/>
                  </a:cubicBezTo>
                  <a:cubicBezTo>
                    <a:pt x="13336" y="6833"/>
                    <a:pt x="13712" y="6613"/>
                    <a:pt x="13878" y="6344"/>
                  </a:cubicBezTo>
                  <a:cubicBezTo>
                    <a:pt x="14043" y="6076"/>
                    <a:pt x="13604" y="5660"/>
                    <a:pt x="13679" y="5367"/>
                  </a:cubicBezTo>
                  <a:cubicBezTo>
                    <a:pt x="13751" y="5080"/>
                    <a:pt x="13769" y="4827"/>
                    <a:pt x="13744" y="4522"/>
                  </a:cubicBezTo>
                  <a:cubicBezTo>
                    <a:pt x="13718" y="4216"/>
                    <a:pt x="13821" y="3938"/>
                    <a:pt x="13701" y="3651"/>
                  </a:cubicBezTo>
                  <a:cubicBezTo>
                    <a:pt x="13578" y="3356"/>
                    <a:pt x="13748" y="2979"/>
                    <a:pt x="13538" y="2709"/>
                  </a:cubicBezTo>
                  <a:cubicBezTo>
                    <a:pt x="13327" y="2441"/>
                    <a:pt x="12713" y="2337"/>
                    <a:pt x="12426" y="2100"/>
                  </a:cubicBezTo>
                  <a:cubicBezTo>
                    <a:pt x="12143" y="1865"/>
                    <a:pt x="11905" y="1617"/>
                    <a:pt x="11557" y="1420"/>
                  </a:cubicBezTo>
                  <a:cubicBezTo>
                    <a:pt x="11214" y="1227"/>
                    <a:pt x="10796" y="1139"/>
                    <a:pt x="10402" y="987"/>
                  </a:cubicBezTo>
                  <a:cubicBezTo>
                    <a:pt x="10017" y="839"/>
                    <a:pt x="9747" y="494"/>
                    <a:pt x="9323" y="393"/>
                  </a:cubicBezTo>
                  <a:cubicBezTo>
                    <a:pt x="8910" y="294"/>
                    <a:pt x="8478" y="88"/>
                    <a:pt x="8038" y="36"/>
                  </a:cubicBezTo>
                  <a:cubicBezTo>
                    <a:pt x="7847" y="14"/>
                    <a:pt x="7645" y="8"/>
                    <a:pt x="7439" y="8"/>
                  </a:cubicBezTo>
                  <a:cubicBezTo>
                    <a:pt x="7185" y="8"/>
                    <a:pt x="6927" y="17"/>
                    <a:pt x="6681" y="17"/>
                  </a:cubicBezTo>
                  <a:cubicBezTo>
                    <a:pt x="6401" y="17"/>
                    <a:pt x="6100" y="1"/>
                    <a:pt x="58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39"/>
            <p:cNvSpPr/>
            <p:nvPr/>
          </p:nvSpPr>
          <p:spPr>
            <a:xfrm>
              <a:off x="5172104" y="3617038"/>
              <a:ext cx="276629" cy="182460"/>
            </a:xfrm>
            <a:custGeom>
              <a:rect b="b" l="l" r="r" t="t"/>
              <a:pathLst>
                <a:path extrusionOk="0" h="9686" w="14685">
                  <a:moveTo>
                    <a:pt x="6149" y="679"/>
                  </a:moveTo>
                  <a:cubicBezTo>
                    <a:pt x="6289" y="679"/>
                    <a:pt x="6434" y="683"/>
                    <a:pt x="6575" y="687"/>
                  </a:cubicBezTo>
                  <a:cubicBezTo>
                    <a:pt x="6739" y="692"/>
                    <a:pt x="6898" y="694"/>
                    <a:pt x="7058" y="694"/>
                  </a:cubicBezTo>
                  <a:cubicBezTo>
                    <a:pt x="7170" y="694"/>
                    <a:pt x="7283" y="693"/>
                    <a:pt x="7398" y="691"/>
                  </a:cubicBezTo>
                  <a:cubicBezTo>
                    <a:pt x="7526" y="689"/>
                    <a:pt x="7656" y="686"/>
                    <a:pt x="7783" y="686"/>
                  </a:cubicBezTo>
                  <a:cubicBezTo>
                    <a:pt x="7975" y="686"/>
                    <a:pt x="8162" y="692"/>
                    <a:pt x="8335" y="713"/>
                  </a:cubicBezTo>
                  <a:cubicBezTo>
                    <a:pt x="8570" y="739"/>
                    <a:pt x="8810" y="818"/>
                    <a:pt x="9062" y="905"/>
                  </a:cubicBezTo>
                  <a:cubicBezTo>
                    <a:pt x="9230" y="961"/>
                    <a:pt x="9403" y="1019"/>
                    <a:pt x="9581" y="1062"/>
                  </a:cubicBezTo>
                  <a:cubicBezTo>
                    <a:pt x="9754" y="1104"/>
                    <a:pt x="9905" y="1208"/>
                    <a:pt x="10079" y="1331"/>
                  </a:cubicBezTo>
                  <a:cubicBezTo>
                    <a:pt x="10240" y="1445"/>
                    <a:pt x="10408" y="1562"/>
                    <a:pt x="10616" y="1644"/>
                  </a:cubicBezTo>
                  <a:cubicBezTo>
                    <a:pt x="10766" y="1702"/>
                    <a:pt x="10916" y="1748"/>
                    <a:pt x="11060" y="1795"/>
                  </a:cubicBezTo>
                  <a:cubicBezTo>
                    <a:pt x="11303" y="1875"/>
                    <a:pt x="11537" y="1948"/>
                    <a:pt x="11726" y="2055"/>
                  </a:cubicBezTo>
                  <a:cubicBezTo>
                    <a:pt x="11951" y="2182"/>
                    <a:pt x="12130" y="2340"/>
                    <a:pt x="12317" y="2506"/>
                  </a:cubicBezTo>
                  <a:cubicBezTo>
                    <a:pt x="12393" y="2571"/>
                    <a:pt x="12468" y="2637"/>
                    <a:pt x="12547" y="2705"/>
                  </a:cubicBezTo>
                  <a:cubicBezTo>
                    <a:pt x="12714" y="2843"/>
                    <a:pt x="12937" y="2933"/>
                    <a:pt x="13149" y="3022"/>
                  </a:cubicBezTo>
                  <a:cubicBezTo>
                    <a:pt x="13316" y="3090"/>
                    <a:pt x="13546" y="3184"/>
                    <a:pt x="13608" y="3262"/>
                  </a:cubicBezTo>
                  <a:cubicBezTo>
                    <a:pt x="13651" y="3315"/>
                    <a:pt x="13651" y="3415"/>
                    <a:pt x="13648" y="3572"/>
                  </a:cubicBezTo>
                  <a:cubicBezTo>
                    <a:pt x="13647" y="3740"/>
                    <a:pt x="13644" y="3929"/>
                    <a:pt x="13725" y="4122"/>
                  </a:cubicBezTo>
                  <a:cubicBezTo>
                    <a:pt x="13770" y="4229"/>
                    <a:pt x="13761" y="4353"/>
                    <a:pt x="13748" y="4511"/>
                  </a:cubicBezTo>
                  <a:cubicBezTo>
                    <a:pt x="13739" y="4625"/>
                    <a:pt x="13731" y="4752"/>
                    <a:pt x="13742" y="4893"/>
                  </a:cubicBezTo>
                  <a:cubicBezTo>
                    <a:pt x="13767" y="5162"/>
                    <a:pt x="13749" y="5375"/>
                    <a:pt x="13687" y="5628"/>
                  </a:cubicBezTo>
                  <a:cubicBezTo>
                    <a:pt x="13625" y="5878"/>
                    <a:pt x="13734" y="6116"/>
                    <a:pt x="13824" y="6308"/>
                  </a:cubicBezTo>
                  <a:cubicBezTo>
                    <a:pt x="13855" y="6373"/>
                    <a:pt x="13904" y="6480"/>
                    <a:pt x="13914" y="6532"/>
                  </a:cubicBezTo>
                  <a:cubicBezTo>
                    <a:pt x="13833" y="6647"/>
                    <a:pt x="13670" y="6775"/>
                    <a:pt x="13516" y="6898"/>
                  </a:cubicBezTo>
                  <a:cubicBezTo>
                    <a:pt x="13406" y="6985"/>
                    <a:pt x="13293" y="7073"/>
                    <a:pt x="13194" y="7170"/>
                  </a:cubicBezTo>
                  <a:cubicBezTo>
                    <a:pt x="12984" y="7369"/>
                    <a:pt x="12706" y="7581"/>
                    <a:pt x="12382" y="7786"/>
                  </a:cubicBezTo>
                  <a:cubicBezTo>
                    <a:pt x="12270" y="7847"/>
                    <a:pt x="12167" y="7919"/>
                    <a:pt x="12066" y="7989"/>
                  </a:cubicBezTo>
                  <a:cubicBezTo>
                    <a:pt x="11864" y="8132"/>
                    <a:pt x="11674" y="8265"/>
                    <a:pt x="11459" y="8356"/>
                  </a:cubicBezTo>
                  <a:cubicBezTo>
                    <a:pt x="11411" y="8375"/>
                    <a:pt x="11342" y="8382"/>
                    <a:pt x="11261" y="8382"/>
                  </a:cubicBezTo>
                  <a:cubicBezTo>
                    <a:pt x="11146" y="8382"/>
                    <a:pt x="11010" y="8368"/>
                    <a:pt x="10883" y="8355"/>
                  </a:cubicBezTo>
                  <a:cubicBezTo>
                    <a:pt x="10733" y="8339"/>
                    <a:pt x="10581" y="8324"/>
                    <a:pt x="10433" y="8324"/>
                  </a:cubicBezTo>
                  <a:cubicBezTo>
                    <a:pt x="10315" y="8324"/>
                    <a:pt x="10199" y="8334"/>
                    <a:pt x="10089" y="8362"/>
                  </a:cubicBezTo>
                  <a:cubicBezTo>
                    <a:pt x="9820" y="8430"/>
                    <a:pt x="9633" y="8603"/>
                    <a:pt x="9467" y="8756"/>
                  </a:cubicBezTo>
                  <a:cubicBezTo>
                    <a:pt x="9329" y="8883"/>
                    <a:pt x="9210" y="8993"/>
                    <a:pt x="9088" y="9007"/>
                  </a:cubicBezTo>
                  <a:cubicBezTo>
                    <a:pt x="9068" y="9010"/>
                    <a:pt x="9048" y="9011"/>
                    <a:pt x="9026" y="9011"/>
                  </a:cubicBezTo>
                  <a:cubicBezTo>
                    <a:pt x="8879" y="9011"/>
                    <a:pt x="8692" y="8956"/>
                    <a:pt x="8495" y="8900"/>
                  </a:cubicBezTo>
                  <a:cubicBezTo>
                    <a:pt x="8257" y="8832"/>
                    <a:pt x="8010" y="8762"/>
                    <a:pt x="7756" y="8762"/>
                  </a:cubicBezTo>
                  <a:cubicBezTo>
                    <a:pt x="7568" y="8762"/>
                    <a:pt x="7389" y="8775"/>
                    <a:pt x="7215" y="8789"/>
                  </a:cubicBezTo>
                  <a:cubicBezTo>
                    <a:pt x="7056" y="8802"/>
                    <a:pt x="6903" y="8813"/>
                    <a:pt x="6754" y="8813"/>
                  </a:cubicBezTo>
                  <a:cubicBezTo>
                    <a:pt x="6666" y="8813"/>
                    <a:pt x="6579" y="8809"/>
                    <a:pt x="6494" y="8799"/>
                  </a:cubicBezTo>
                  <a:cubicBezTo>
                    <a:pt x="6233" y="8769"/>
                    <a:pt x="5983" y="8697"/>
                    <a:pt x="5721" y="8619"/>
                  </a:cubicBezTo>
                  <a:cubicBezTo>
                    <a:pt x="5579" y="8580"/>
                    <a:pt x="5435" y="8537"/>
                    <a:pt x="5288" y="8500"/>
                  </a:cubicBezTo>
                  <a:cubicBezTo>
                    <a:pt x="5055" y="8444"/>
                    <a:pt x="4850" y="8346"/>
                    <a:pt x="4634" y="8243"/>
                  </a:cubicBezTo>
                  <a:cubicBezTo>
                    <a:pt x="4497" y="8179"/>
                    <a:pt x="4357" y="8112"/>
                    <a:pt x="4201" y="8053"/>
                  </a:cubicBezTo>
                  <a:cubicBezTo>
                    <a:pt x="3835" y="7911"/>
                    <a:pt x="3544" y="7760"/>
                    <a:pt x="3196" y="7564"/>
                  </a:cubicBezTo>
                  <a:cubicBezTo>
                    <a:pt x="3001" y="7454"/>
                    <a:pt x="2772" y="7393"/>
                    <a:pt x="2551" y="7336"/>
                  </a:cubicBezTo>
                  <a:cubicBezTo>
                    <a:pt x="2343" y="7282"/>
                    <a:pt x="2128" y="7226"/>
                    <a:pt x="2028" y="7145"/>
                  </a:cubicBezTo>
                  <a:cubicBezTo>
                    <a:pt x="1803" y="6957"/>
                    <a:pt x="1618" y="6722"/>
                    <a:pt x="1442" y="6495"/>
                  </a:cubicBezTo>
                  <a:lnTo>
                    <a:pt x="1371" y="6404"/>
                  </a:lnTo>
                  <a:cubicBezTo>
                    <a:pt x="1244" y="6243"/>
                    <a:pt x="1172" y="6049"/>
                    <a:pt x="1094" y="5846"/>
                  </a:cubicBezTo>
                  <a:cubicBezTo>
                    <a:pt x="1065" y="5769"/>
                    <a:pt x="1037" y="5693"/>
                    <a:pt x="1003" y="5616"/>
                  </a:cubicBezTo>
                  <a:cubicBezTo>
                    <a:pt x="967" y="5531"/>
                    <a:pt x="928" y="5447"/>
                    <a:pt x="886" y="5361"/>
                  </a:cubicBezTo>
                  <a:cubicBezTo>
                    <a:pt x="797" y="5173"/>
                    <a:pt x="710" y="4994"/>
                    <a:pt x="697" y="4837"/>
                  </a:cubicBezTo>
                  <a:cubicBezTo>
                    <a:pt x="689" y="4718"/>
                    <a:pt x="746" y="4571"/>
                    <a:pt x="807" y="4417"/>
                  </a:cubicBezTo>
                  <a:cubicBezTo>
                    <a:pt x="850" y="4309"/>
                    <a:pt x="895" y="4195"/>
                    <a:pt x="927" y="4072"/>
                  </a:cubicBezTo>
                  <a:cubicBezTo>
                    <a:pt x="973" y="3883"/>
                    <a:pt x="1086" y="3705"/>
                    <a:pt x="1216" y="3500"/>
                  </a:cubicBezTo>
                  <a:cubicBezTo>
                    <a:pt x="1246" y="3453"/>
                    <a:pt x="1275" y="3405"/>
                    <a:pt x="1304" y="3357"/>
                  </a:cubicBezTo>
                  <a:cubicBezTo>
                    <a:pt x="1360" y="3268"/>
                    <a:pt x="1406" y="3178"/>
                    <a:pt x="1451" y="3095"/>
                  </a:cubicBezTo>
                  <a:cubicBezTo>
                    <a:pt x="1545" y="2917"/>
                    <a:pt x="1627" y="2764"/>
                    <a:pt x="1761" y="2636"/>
                  </a:cubicBezTo>
                  <a:cubicBezTo>
                    <a:pt x="1890" y="2513"/>
                    <a:pt x="1981" y="2374"/>
                    <a:pt x="2061" y="2250"/>
                  </a:cubicBezTo>
                  <a:cubicBezTo>
                    <a:pt x="2157" y="2103"/>
                    <a:pt x="2240" y="1979"/>
                    <a:pt x="2363" y="1901"/>
                  </a:cubicBezTo>
                  <a:cubicBezTo>
                    <a:pt x="2494" y="1819"/>
                    <a:pt x="2718" y="1768"/>
                    <a:pt x="2935" y="1717"/>
                  </a:cubicBezTo>
                  <a:cubicBezTo>
                    <a:pt x="3128" y="1674"/>
                    <a:pt x="3326" y="1627"/>
                    <a:pt x="3508" y="1551"/>
                  </a:cubicBezTo>
                  <a:cubicBezTo>
                    <a:pt x="3703" y="1472"/>
                    <a:pt x="3857" y="1358"/>
                    <a:pt x="4006" y="1248"/>
                  </a:cubicBezTo>
                  <a:cubicBezTo>
                    <a:pt x="4169" y="1129"/>
                    <a:pt x="4309" y="1026"/>
                    <a:pt x="4475" y="984"/>
                  </a:cubicBezTo>
                  <a:cubicBezTo>
                    <a:pt x="4579" y="958"/>
                    <a:pt x="4683" y="931"/>
                    <a:pt x="4790" y="902"/>
                  </a:cubicBezTo>
                  <a:cubicBezTo>
                    <a:pt x="5091" y="821"/>
                    <a:pt x="5402" y="736"/>
                    <a:pt x="5700" y="700"/>
                  </a:cubicBezTo>
                  <a:cubicBezTo>
                    <a:pt x="5839" y="684"/>
                    <a:pt x="5991" y="679"/>
                    <a:pt x="6149" y="679"/>
                  </a:cubicBezTo>
                  <a:close/>
                  <a:moveTo>
                    <a:pt x="6146" y="0"/>
                  </a:moveTo>
                  <a:cubicBezTo>
                    <a:pt x="5965" y="0"/>
                    <a:pt x="5786" y="7"/>
                    <a:pt x="5615" y="27"/>
                  </a:cubicBezTo>
                  <a:cubicBezTo>
                    <a:pt x="5267" y="66"/>
                    <a:pt x="4933" y="159"/>
                    <a:pt x="4608" y="247"/>
                  </a:cubicBezTo>
                  <a:cubicBezTo>
                    <a:pt x="4504" y="274"/>
                    <a:pt x="4406" y="301"/>
                    <a:pt x="4307" y="326"/>
                  </a:cubicBezTo>
                  <a:cubicBezTo>
                    <a:pt x="4012" y="401"/>
                    <a:pt x="3795" y="560"/>
                    <a:pt x="3602" y="700"/>
                  </a:cubicBezTo>
                  <a:cubicBezTo>
                    <a:pt x="3482" y="791"/>
                    <a:pt x="3366" y="873"/>
                    <a:pt x="3247" y="922"/>
                  </a:cubicBezTo>
                  <a:cubicBezTo>
                    <a:pt x="3117" y="976"/>
                    <a:pt x="2952" y="1014"/>
                    <a:pt x="2779" y="1053"/>
                  </a:cubicBezTo>
                  <a:cubicBezTo>
                    <a:pt x="2507" y="1117"/>
                    <a:pt x="2227" y="1182"/>
                    <a:pt x="2002" y="1322"/>
                  </a:cubicBezTo>
                  <a:cubicBezTo>
                    <a:pt x="1753" y="1478"/>
                    <a:pt x="1614" y="1689"/>
                    <a:pt x="1493" y="1873"/>
                  </a:cubicBezTo>
                  <a:cubicBezTo>
                    <a:pt x="1426" y="1976"/>
                    <a:pt x="1363" y="2071"/>
                    <a:pt x="1289" y="2142"/>
                  </a:cubicBezTo>
                  <a:cubicBezTo>
                    <a:pt x="1076" y="2345"/>
                    <a:pt x="957" y="2571"/>
                    <a:pt x="852" y="2771"/>
                  </a:cubicBezTo>
                  <a:cubicBezTo>
                    <a:pt x="808" y="2851"/>
                    <a:pt x="769" y="2924"/>
                    <a:pt x="723" y="2996"/>
                  </a:cubicBezTo>
                  <a:cubicBezTo>
                    <a:pt x="697" y="3043"/>
                    <a:pt x="668" y="3087"/>
                    <a:pt x="641" y="3132"/>
                  </a:cubicBezTo>
                  <a:cubicBezTo>
                    <a:pt x="492" y="3364"/>
                    <a:pt x="341" y="3607"/>
                    <a:pt x="267" y="3903"/>
                  </a:cubicBezTo>
                  <a:cubicBezTo>
                    <a:pt x="247" y="3982"/>
                    <a:pt x="214" y="4069"/>
                    <a:pt x="178" y="4161"/>
                  </a:cubicBezTo>
                  <a:cubicBezTo>
                    <a:pt x="94" y="4372"/>
                    <a:pt x="0" y="4610"/>
                    <a:pt x="22" y="4887"/>
                  </a:cubicBezTo>
                  <a:cubicBezTo>
                    <a:pt x="45" y="5169"/>
                    <a:pt x="168" y="5424"/>
                    <a:pt x="276" y="5648"/>
                  </a:cubicBezTo>
                  <a:cubicBezTo>
                    <a:pt x="312" y="5723"/>
                    <a:pt x="348" y="5797"/>
                    <a:pt x="380" y="5873"/>
                  </a:cubicBezTo>
                  <a:cubicBezTo>
                    <a:pt x="409" y="5941"/>
                    <a:pt x="433" y="6012"/>
                    <a:pt x="462" y="6081"/>
                  </a:cubicBezTo>
                  <a:cubicBezTo>
                    <a:pt x="549" y="6312"/>
                    <a:pt x="648" y="6575"/>
                    <a:pt x="839" y="6819"/>
                  </a:cubicBezTo>
                  <a:lnTo>
                    <a:pt x="910" y="6908"/>
                  </a:lnTo>
                  <a:cubicBezTo>
                    <a:pt x="1101" y="7154"/>
                    <a:pt x="1315" y="7432"/>
                    <a:pt x="1601" y="7665"/>
                  </a:cubicBezTo>
                  <a:cubicBezTo>
                    <a:pt x="1816" y="7842"/>
                    <a:pt x="2105" y="7917"/>
                    <a:pt x="2383" y="7989"/>
                  </a:cubicBezTo>
                  <a:cubicBezTo>
                    <a:pt x="2562" y="8037"/>
                    <a:pt x="2747" y="8083"/>
                    <a:pt x="2865" y="8150"/>
                  </a:cubicBezTo>
                  <a:cubicBezTo>
                    <a:pt x="3232" y="8358"/>
                    <a:pt x="3557" y="8526"/>
                    <a:pt x="3961" y="8684"/>
                  </a:cubicBezTo>
                  <a:cubicBezTo>
                    <a:pt x="4092" y="8734"/>
                    <a:pt x="4215" y="8795"/>
                    <a:pt x="4346" y="8856"/>
                  </a:cubicBezTo>
                  <a:cubicBezTo>
                    <a:pt x="4585" y="8968"/>
                    <a:pt x="4830" y="9085"/>
                    <a:pt x="5130" y="9157"/>
                  </a:cubicBezTo>
                  <a:cubicBezTo>
                    <a:pt x="5263" y="9189"/>
                    <a:pt x="5396" y="9228"/>
                    <a:pt x="5534" y="9268"/>
                  </a:cubicBezTo>
                  <a:cubicBezTo>
                    <a:pt x="5812" y="9351"/>
                    <a:pt x="6100" y="9433"/>
                    <a:pt x="6421" y="9470"/>
                  </a:cubicBezTo>
                  <a:cubicBezTo>
                    <a:pt x="6532" y="9483"/>
                    <a:pt x="6642" y="9488"/>
                    <a:pt x="6751" y="9488"/>
                  </a:cubicBezTo>
                  <a:cubicBezTo>
                    <a:pt x="6927" y="9488"/>
                    <a:pt x="7100" y="9475"/>
                    <a:pt x="7270" y="9462"/>
                  </a:cubicBezTo>
                  <a:cubicBezTo>
                    <a:pt x="7440" y="9449"/>
                    <a:pt x="7599" y="9437"/>
                    <a:pt x="7759" y="9437"/>
                  </a:cubicBezTo>
                  <a:cubicBezTo>
                    <a:pt x="7918" y="9437"/>
                    <a:pt x="8111" y="9491"/>
                    <a:pt x="8313" y="9550"/>
                  </a:cubicBezTo>
                  <a:cubicBezTo>
                    <a:pt x="8547" y="9618"/>
                    <a:pt x="8790" y="9686"/>
                    <a:pt x="9034" y="9686"/>
                  </a:cubicBezTo>
                  <a:cubicBezTo>
                    <a:pt x="9080" y="9686"/>
                    <a:pt x="9124" y="9684"/>
                    <a:pt x="9174" y="9677"/>
                  </a:cubicBezTo>
                  <a:cubicBezTo>
                    <a:pt x="9513" y="9636"/>
                    <a:pt x="9744" y="9423"/>
                    <a:pt x="9930" y="9251"/>
                  </a:cubicBezTo>
                  <a:cubicBezTo>
                    <a:pt x="10047" y="9143"/>
                    <a:pt x="10159" y="9040"/>
                    <a:pt x="10258" y="9014"/>
                  </a:cubicBezTo>
                  <a:cubicBezTo>
                    <a:pt x="10309" y="9002"/>
                    <a:pt x="10372" y="8997"/>
                    <a:pt x="10442" y="8997"/>
                  </a:cubicBezTo>
                  <a:cubicBezTo>
                    <a:pt x="10556" y="8997"/>
                    <a:pt x="10689" y="9010"/>
                    <a:pt x="10819" y="9023"/>
                  </a:cubicBezTo>
                  <a:cubicBezTo>
                    <a:pt x="10967" y="9039"/>
                    <a:pt x="11117" y="9054"/>
                    <a:pt x="11263" y="9054"/>
                  </a:cubicBezTo>
                  <a:cubicBezTo>
                    <a:pt x="11423" y="9054"/>
                    <a:pt x="11578" y="9036"/>
                    <a:pt x="11720" y="8978"/>
                  </a:cubicBezTo>
                  <a:cubicBezTo>
                    <a:pt x="12004" y="8861"/>
                    <a:pt x="12247" y="8690"/>
                    <a:pt x="12462" y="8539"/>
                  </a:cubicBezTo>
                  <a:cubicBezTo>
                    <a:pt x="12557" y="8472"/>
                    <a:pt x="12649" y="8408"/>
                    <a:pt x="12739" y="8350"/>
                  </a:cubicBezTo>
                  <a:cubicBezTo>
                    <a:pt x="13106" y="8121"/>
                    <a:pt x="13416" y="7884"/>
                    <a:pt x="13660" y="7650"/>
                  </a:cubicBezTo>
                  <a:cubicBezTo>
                    <a:pt x="13735" y="7578"/>
                    <a:pt x="13830" y="7500"/>
                    <a:pt x="13931" y="7421"/>
                  </a:cubicBezTo>
                  <a:cubicBezTo>
                    <a:pt x="14145" y="7253"/>
                    <a:pt x="14364" y="7080"/>
                    <a:pt x="14501" y="6855"/>
                  </a:cubicBezTo>
                  <a:cubicBezTo>
                    <a:pt x="14685" y="6560"/>
                    <a:pt x="14538" y="6247"/>
                    <a:pt x="14434" y="6019"/>
                  </a:cubicBezTo>
                  <a:cubicBezTo>
                    <a:pt x="14402" y="5947"/>
                    <a:pt x="14344" y="5826"/>
                    <a:pt x="14341" y="5779"/>
                  </a:cubicBezTo>
                  <a:cubicBezTo>
                    <a:pt x="14421" y="5462"/>
                    <a:pt x="14442" y="5169"/>
                    <a:pt x="14413" y="4833"/>
                  </a:cubicBezTo>
                  <a:cubicBezTo>
                    <a:pt x="14406" y="4746"/>
                    <a:pt x="14413" y="4654"/>
                    <a:pt x="14421" y="4555"/>
                  </a:cubicBezTo>
                  <a:cubicBezTo>
                    <a:pt x="14437" y="4349"/>
                    <a:pt x="14454" y="4114"/>
                    <a:pt x="14346" y="3858"/>
                  </a:cubicBezTo>
                  <a:cubicBezTo>
                    <a:pt x="14320" y="3796"/>
                    <a:pt x="14321" y="3689"/>
                    <a:pt x="14321" y="3580"/>
                  </a:cubicBezTo>
                  <a:cubicBezTo>
                    <a:pt x="14325" y="3370"/>
                    <a:pt x="14331" y="3087"/>
                    <a:pt x="14138" y="2841"/>
                  </a:cubicBezTo>
                  <a:cubicBezTo>
                    <a:pt x="13966" y="2621"/>
                    <a:pt x="13679" y="2504"/>
                    <a:pt x="13403" y="2390"/>
                  </a:cubicBezTo>
                  <a:cubicBezTo>
                    <a:pt x="13236" y="2322"/>
                    <a:pt x="13062" y="2252"/>
                    <a:pt x="12974" y="2178"/>
                  </a:cubicBezTo>
                  <a:cubicBezTo>
                    <a:pt x="12899" y="2116"/>
                    <a:pt x="12830" y="2055"/>
                    <a:pt x="12759" y="1993"/>
                  </a:cubicBezTo>
                  <a:cubicBezTo>
                    <a:pt x="12553" y="1813"/>
                    <a:pt x="12341" y="1625"/>
                    <a:pt x="12053" y="1463"/>
                  </a:cubicBezTo>
                  <a:cubicBezTo>
                    <a:pt x="11802" y="1321"/>
                    <a:pt x="11526" y="1234"/>
                    <a:pt x="11259" y="1147"/>
                  </a:cubicBezTo>
                  <a:cubicBezTo>
                    <a:pt x="11124" y="1104"/>
                    <a:pt x="10985" y="1059"/>
                    <a:pt x="10854" y="1009"/>
                  </a:cubicBezTo>
                  <a:cubicBezTo>
                    <a:pt x="10722" y="958"/>
                    <a:pt x="10595" y="870"/>
                    <a:pt x="10460" y="776"/>
                  </a:cubicBezTo>
                  <a:cubicBezTo>
                    <a:pt x="10260" y="633"/>
                    <a:pt x="10032" y="475"/>
                    <a:pt x="9734" y="402"/>
                  </a:cubicBezTo>
                  <a:cubicBezTo>
                    <a:pt x="9588" y="368"/>
                    <a:pt x="9436" y="316"/>
                    <a:pt x="9273" y="261"/>
                  </a:cubicBezTo>
                  <a:cubicBezTo>
                    <a:pt x="8999" y="170"/>
                    <a:pt x="8714" y="73"/>
                    <a:pt x="8408" y="40"/>
                  </a:cubicBezTo>
                  <a:cubicBezTo>
                    <a:pt x="8201" y="15"/>
                    <a:pt x="7984" y="8"/>
                    <a:pt x="7768" y="8"/>
                  </a:cubicBezTo>
                  <a:cubicBezTo>
                    <a:pt x="7639" y="8"/>
                    <a:pt x="7509" y="11"/>
                    <a:pt x="7382" y="13"/>
                  </a:cubicBezTo>
                  <a:cubicBezTo>
                    <a:pt x="7267" y="15"/>
                    <a:pt x="7154" y="17"/>
                    <a:pt x="7042" y="17"/>
                  </a:cubicBezTo>
                  <a:cubicBezTo>
                    <a:pt x="6893" y="17"/>
                    <a:pt x="6745" y="14"/>
                    <a:pt x="6593" y="8"/>
                  </a:cubicBezTo>
                  <a:cubicBezTo>
                    <a:pt x="6444" y="4"/>
                    <a:pt x="6294" y="0"/>
                    <a:pt x="6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39"/>
            <p:cNvSpPr/>
            <p:nvPr/>
          </p:nvSpPr>
          <p:spPr>
            <a:xfrm>
              <a:off x="5503079" y="3609748"/>
              <a:ext cx="22530" cy="27314"/>
            </a:xfrm>
            <a:custGeom>
              <a:rect b="b" l="l" r="r" t="t"/>
              <a:pathLst>
                <a:path extrusionOk="0" h="1450" w="1196">
                  <a:moveTo>
                    <a:pt x="385" y="0"/>
                  </a:moveTo>
                  <a:cubicBezTo>
                    <a:pt x="331" y="0"/>
                    <a:pt x="275" y="14"/>
                    <a:pt x="224" y="42"/>
                  </a:cubicBezTo>
                  <a:cubicBezTo>
                    <a:pt x="60" y="133"/>
                    <a:pt x="0" y="338"/>
                    <a:pt x="90" y="502"/>
                  </a:cubicBezTo>
                  <a:lnTo>
                    <a:pt x="513" y="1274"/>
                  </a:lnTo>
                  <a:cubicBezTo>
                    <a:pt x="573" y="1387"/>
                    <a:pt x="690" y="1449"/>
                    <a:pt x="810" y="1449"/>
                  </a:cubicBezTo>
                  <a:cubicBezTo>
                    <a:pt x="864" y="1449"/>
                    <a:pt x="920" y="1438"/>
                    <a:pt x="972" y="1409"/>
                  </a:cubicBezTo>
                  <a:cubicBezTo>
                    <a:pt x="1136" y="1318"/>
                    <a:pt x="1196" y="1113"/>
                    <a:pt x="1106" y="948"/>
                  </a:cubicBezTo>
                  <a:lnTo>
                    <a:pt x="683" y="176"/>
                  </a:lnTo>
                  <a:cubicBezTo>
                    <a:pt x="622" y="64"/>
                    <a:pt x="505" y="0"/>
                    <a:pt x="3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39"/>
            <p:cNvSpPr/>
            <p:nvPr/>
          </p:nvSpPr>
          <p:spPr>
            <a:xfrm>
              <a:off x="5302347" y="3565593"/>
              <a:ext cx="22567" cy="27333"/>
            </a:xfrm>
            <a:custGeom>
              <a:rect b="b" l="l" r="r" t="t"/>
              <a:pathLst>
                <a:path extrusionOk="0" h="1451" w="1198">
                  <a:moveTo>
                    <a:pt x="387" y="1"/>
                  </a:moveTo>
                  <a:cubicBezTo>
                    <a:pt x="332" y="1"/>
                    <a:pt x="276" y="14"/>
                    <a:pt x="224" y="43"/>
                  </a:cubicBezTo>
                  <a:cubicBezTo>
                    <a:pt x="63" y="132"/>
                    <a:pt x="0" y="339"/>
                    <a:pt x="91" y="502"/>
                  </a:cubicBezTo>
                  <a:lnTo>
                    <a:pt x="513" y="1274"/>
                  </a:lnTo>
                  <a:cubicBezTo>
                    <a:pt x="575" y="1387"/>
                    <a:pt x="692" y="1450"/>
                    <a:pt x="812" y="1450"/>
                  </a:cubicBezTo>
                  <a:cubicBezTo>
                    <a:pt x="867" y="1450"/>
                    <a:pt x="923" y="1436"/>
                    <a:pt x="973" y="1408"/>
                  </a:cubicBezTo>
                  <a:cubicBezTo>
                    <a:pt x="1136" y="1318"/>
                    <a:pt x="1197" y="1113"/>
                    <a:pt x="1108" y="948"/>
                  </a:cubicBezTo>
                  <a:lnTo>
                    <a:pt x="685" y="176"/>
                  </a:lnTo>
                  <a:cubicBezTo>
                    <a:pt x="623" y="65"/>
                    <a:pt x="507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39"/>
            <p:cNvSpPr/>
            <p:nvPr/>
          </p:nvSpPr>
          <p:spPr>
            <a:xfrm>
              <a:off x="5260452" y="3809746"/>
              <a:ext cx="29292" cy="18065"/>
            </a:xfrm>
            <a:custGeom>
              <a:rect b="b" l="l" r="r" t="t"/>
              <a:pathLst>
                <a:path extrusionOk="0" h="959" w="1555">
                  <a:moveTo>
                    <a:pt x="1173" y="0"/>
                  </a:moveTo>
                  <a:cubicBezTo>
                    <a:pt x="1135" y="0"/>
                    <a:pt x="1097" y="7"/>
                    <a:pt x="1060" y="20"/>
                  </a:cubicBezTo>
                  <a:lnTo>
                    <a:pt x="269" y="301"/>
                  </a:lnTo>
                  <a:cubicBezTo>
                    <a:pt x="92" y="365"/>
                    <a:pt x="0" y="558"/>
                    <a:pt x="64" y="734"/>
                  </a:cubicBezTo>
                  <a:cubicBezTo>
                    <a:pt x="114" y="872"/>
                    <a:pt x="244" y="958"/>
                    <a:pt x="383" y="958"/>
                  </a:cubicBezTo>
                  <a:cubicBezTo>
                    <a:pt x="420" y="958"/>
                    <a:pt x="459" y="951"/>
                    <a:pt x="497" y="941"/>
                  </a:cubicBezTo>
                  <a:lnTo>
                    <a:pt x="1286" y="659"/>
                  </a:lnTo>
                  <a:cubicBezTo>
                    <a:pt x="1464" y="596"/>
                    <a:pt x="1555" y="402"/>
                    <a:pt x="1493" y="226"/>
                  </a:cubicBezTo>
                  <a:cubicBezTo>
                    <a:pt x="1443" y="87"/>
                    <a:pt x="1312" y="0"/>
                    <a:pt x="1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39"/>
            <p:cNvSpPr/>
            <p:nvPr/>
          </p:nvSpPr>
          <p:spPr>
            <a:xfrm>
              <a:off x="5129682" y="3776422"/>
              <a:ext cx="23585" cy="33681"/>
            </a:xfrm>
            <a:custGeom>
              <a:rect b="b" l="l" r="r" t="t"/>
              <a:pathLst>
                <a:path extrusionOk="0" h="1788" w="1252">
                  <a:moveTo>
                    <a:pt x="384" y="0"/>
                  </a:moveTo>
                  <a:cubicBezTo>
                    <a:pt x="339" y="0"/>
                    <a:pt x="294" y="9"/>
                    <a:pt x="250" y="28"/>
                  </a:cubicBezTo>
                  <a:cubicBezTo>
                    <a:pt x="78" y="102"/>
                    <a:pt x="0" y="302"/>
                    <a:pt x="75" y="474"/>
                  </a:cubicBezTo>
                  <a:lnTo>
                    <a:pt x="556" y="1584"/>
                  </a:lnTo>
                  <a:cubicBezTo>
                    <a:pt x="612" y="1712"/>
                    <a:pt x="736" y="1788"/>
                    <a:pt x="866" y="1788"/>
                  </a:cubicBezTo>
                  <a:cubicBezTo>
                    <a:pt x="913" y="1788"/>
                    <a:pt x="959" y="1779"/>
                    <a:pt x="1002" y="1759"/>
                  </a:cubicBezTo>
                  <a:cubicBezTo>
                    <a:pt x="1174" y="1685"/>
                    <a:pt x="1252" y="1484"/>
                    <a:pt x="1177" y="1313"/>
                  </a:cubicBezTo>
                  <a:lnTo>
                    <a:pt x="696" y="204"/>
                  </a:lnTo>
                  <a:cubicBezTo>
                    <a:pt x="640" y="76"/>
                    <a:pt x="515" y="0"/>
                    <a:pt x="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39"/>
            <p:cNvSpPr/>
            <p:nvPr/>
          </p:nvSpPr>
          <p:spPr>
            <a:xfrm>
              <a:off x="5064900" y="3721549"/>
              <a:ext cx="36790" cy="21249"/>
            </a:xfrm>
            <a:custGeom>
              <a:rect b="b" l="l" r="r" t="t"/>
              <a:pathLst>
                <a:path extrusionOk="0" h="1128" w="1953">
                  <a:moveTo>
                    <a:pt x="1569" y="0"/>
                  </a:moveTo>
                  <a:cubicBezTo>
                    <a:pt x="1529" y="0"/>
                    <a:pt x="1489" y="7"/>
                    <a:pt x="1449" y="22"/>
                  </a:cubicBezTo>
                  <a:lnTo>
                    <a:pt x="264" y="473"/>
                  </a:lnTo>
                  <a:cubicBezTo>
                    <a:pt x="89" y="540"/>
                    <a:pt x="1" y="735"/>
                    <a:pt x="67" y="910"/>
                  </a:cubicBezTo>
                  <a:cubicBezTo>
                    <a:pt x="118" y="1046"/>
                    <a:pt x="246" y="1128"/>
                    <a:pt x="383" y="1128"/>
                  </a:cubicBezTo>
                  <a:cubicBezTo>
                    <a:pt x="422" y="1128"/>
                    <a:pt x="464" y="1121"/>
                    <a:pt x="505" y="1106"/>
                  </a:cubicBezTo>
                  <a:lnTo>
                    <a:pt x="1690" y="654"/>
                  </a:lnTo>
                  <a:cubicBezTo>
                    <a:pt x="1864" y="588"/>
                    <a:pt x="1952" y="393"/>
                    <a:pt x="1886" y="218"/>
                  </a:cubicBezTo>
                  <a:cubicBezTo>
                    <a:pt x="1835" y="83"/>
                    <a:pt x="1706" y="0"/>
                    <a:pt x="1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39"/>
            <p:cNvSpPr/>
            <p:nvPr/>
          </p:nvSpPr>
          <p:spPr>
            <a:xfrm>
              <a:off x="5109470" y="3638626"/>
              <a:ext cx="34755" cy="23415"/>
            </a:xfrm>
            <a:custGeom>
              <a:rect b="b" l="l" r="r" t="t"/>
              <a:pathLst>
                <a:path extrusionOk="0" h="1243" w="1845">
                  <a:moveTo>
                    <a:pt x="387" y="0"/>
                  </a:moveTo>
                  <a:cubicBezTo>
                    <a:pt x="266" y="0"/>
                    <a:pt x="148" y="66"/>
                    <a:pt x="87" y="182"/>
                  </a:cubicBezTo>
                  <a:cubicBezTo>
                    <a:pt x="1" y="346"/>
                    <a:pt x="63" y="551"/>
                    <a:pt x="229" y="638"/>
                  </a:cubicBezTo>
                  <a:lnTo>
                    <a:pt x="1301" y="1204"/>
                  </a:lnTo>
                  <a:cubicBezTo>
                    <a:pt x="1352" y="1230"/>
                    <a:pt x="1405" y="1243"/>
                    <a:pt x="1459" y="1243"/>
                  </a:cubicBezTo>
                  <a:cubicBezTo>
                    <a:pt x="1578" y="1243"/>
                    <a:pt x="1698" y="1176"/>
                    <a:pt x="1757" y="1061"/>
                  </a:cubicBezTo>
                  <a:cubicBezTo>
                    <a:pt x="1844" y="896"/>
                    <a:pt x="1781" y="691"/>
                    <a:pt x="1615" y="605"/>
                  </a:cubicBezTo>
                  <a:lnTo>
                    <a:pt x="543" y="39"/>
                  </a:lnTo>
                  <a:cubicBezTo>
                    <a:pt x="494" y="13"/>
                    <a:pt x="440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39"/>
            <p:cNvSpPr/>
            <p:nvPr/>
          </p:nvSpPr>
          <p:spPr>
            <a:xfrm>
              <a:off x="5530544" y="3697079"/>
              <a:ext cx="31101" cy="30856"/>
            </a:xfrm>
            <a:custGeom>
              <a:rect b="b" l="l" r="r" t="t"/>
              <a:pathLst>
                <a:path extrusionOk="0" h="1638" w="1651">
                  <a:moveTo>
                    <a:pt x="1278" y="1"/>
                  </a:moveTo>
                  <a:cubicBezTo>
                    <a:pt x="1187" y="1"/>
                    <a:pt x="1097" y="36"/>
                    <a:pt x="1029" y="107"/>
                  </a:cubicBezTo>
                  <a:lnTo>
                    <a:pt x="127" y="1066"/>
                  </a:lnTo>
                  <a:cubicBezTo>
                    <a:pt x="0" y="1201"/>
                    <a:pt x="7" y="1416"/>
                    <a:pt x="142" y="1545"/>
                  </a:cubicBezTo>
                  <a:cubicBezTo>
                    <a:pt x="207" y="1606"/>
                    <a:pt x="290" y="1637"/>
                    <a:pt x="373" y="1637"/>
                  </a:cubicBezTo>
                  <a:cubicBezTo>
                    <a:pt x="464" y="1637"/>
                    <a:pt x="553" y="1601"/>
                    <a:pt x="621" y="1530"/>
                  </a:cubicBezTo>
                  <a:lnTo>
                    <a:pt x="1523" y="571"/>
                  </a:lnTo>
                  <a:cubicBezTo>
                    <a:pt x="1650" y="435"/>
                    <a:pt x="1643" y="220"/>
                    <a:pt x="1509" y="91"/>
                  </a:cubicBezTo>
                  <a:cubicBezTo>
                    <a:pt x="1444" y="31"/>
                    <a:pt x="1361" y="1"/>
                    <a:pt x="1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39"/>
            <p:cNvSpPr/>
            <p:nvPr/>
          </p:nvSpPr>
          <p:spPr>
            <a:xfrm>
              <a:off x="5417783" y="3589743"/>
              <a:ext cx="34454" cy="19139"/>
            </a:xfrm>
            <a:custGeom>
              <a:rect b="b" l="l" r="r" t="t"/>
              <a:pathLst>
                <a:path extrusionOk="0" h="1016" w="1829">
                  <a:moveTo>
                    <a:pt x="1449" y="0"/>
                  </a:moveTo>
                  <a:cubicBezTo>
                    <a:pt x="1416" y="0"/>
                    <a:pt x="1382" y="5"/>
                    <a:pt x="1348" y="15"/>
                  </a:cubicBezTo>
                  <a:lnTo>
                    <a:pt x="277" y="356"/>
                  </a:lnTo>
                  <a:cubicBezTo>
                    <a:pt x="100" y="411"/>
                    <a:pt x="0" y="601"/>
                    <a:pt x="56" y="779"/>
                  </a:cubicBezTo>
                  <a:cubicBezTo>
                    <a:pt x="101" y="923"/>
                    <a:pt x="235" y="1016"/>
                    <a:pt x="380" y="1016"/>
                  </a:cubicBezTo>
                  <a:cubicBezTo>
                    <a:pt x="411" y="1016"/>
                    <a:pt x="448" y="1013"/>
                    <a:pt x="481" y="1000"/>
                  </a:cubicBezTo>
                  <a:lnTo>
                    <a:pt x="1552" y="661"/>
                  </a:lnTo>
                  <a:cubicBezTo>
                    <a:pt x="1729" y="604"/>
                    <a:pt x="1829" y="415"/>
                    <a:pt x="1773" y="236"/>
                  </a:cubicBezTo>
                  <a:cubicBezTo>
                    <a:pt x="1727" y="92"/>
                    <a:pt x="1594" y="0"/>
                    <a:pt x="14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39"/>
            <p:cNvSpPr/>
            <p:nvPr/>
          </p:nvSpPr>
          <p:spPr>
            <a:xfrm>
              <a:off x="5614258" y="3601441"/>
              <a:ext cx="26071" cy="28350"/>
            </a:xfrm>
            <a:custGeom>
              <a:rect b="b" l="l" r="r" t="t"/>
              <a:pathLst>
                <a:path extrusionOk="0" h="1505" w="1384">
                  <a:moveTo>
                    <a:pt x="385" y="1"/>
                  </a:moveTo>
                  <a:cubicBezTo>
                    <a:pt x="315" y="1"/>
                    <a:pt x="244" y="23"/>
                    <a:pt x="184" y="68"/>
                  </a:cubicBezTo>
                  <a:cubicBezTo>
                    <a:pt x="34" y="178"/>
                    <a:pt x="1" y="390"/>
                    <a:pt x="113" y="540"/>
                  </a:cubicBezTo>
                  <a:lnTo>
                    <a:pt x="728" y="1368"/>
                  </a:lnTo>
                  <a:cubicBezTo>
                    <a:pt x="796" y="1457"/>
                    <a:pt x="899" y="1505"/>
                    <a:pt x="1001" y="1505"/>
                  </a:cubicBezTo>
                  <a:cubicBezTo>
                    <a:pt x="1072" y="1505"/>
                    <a:pt x="1143" y="1483"/>
                    <a:pt x="1202" y="1437"/>
                  </a:cubicBezTo>
                  <a:cubicBezTo>
                    <a:pt x="1350" y="1327"/>
                    <a:pt x="1384" y="1115"/>
                    <a:pt x="1273" y="965"/>
                  </a:cubicBezTo>
                  <a:lnTo>
                    <a:pt x="656" y="138"/>
                  </a:lnTo>
                  <a:cubicBezTo>
                    <a:pt x="591" y="48"/>
                    <a:pt x="489" y="1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39"/>
            <p:cNvSpPr/>
            <p:nvPr/>
          </p:nvSpPr>
          <p:spPr>
            <a:xfrm>
              <a:off x="5514853" y="3523830"/>
              <a:ext cx="30008" cy="19195"/>
            </a:xfrm>
            <a:custGeom>
              <a:rect b="b" l="l" r="r" t="t"/>
              <a:pathLst>
                <a:path extrusionOk="0" h="1019" w="1593">
                  <a:moveTo>
                    <a:pt x="1208" y="1"/>
                  </a:moveTo>
                  <a:cubicBezTo>
                    <a:pt x="1165" y="1"/>
                    <a:pt x="1121" y="9"/>
                    <a:pt x="1079" y="27"/>
                  </a:cubicBezTo>
                  <a:lnTo>
                    <a:pt x="257" y="366"/>
                  </a:lnTo>
                  <a:cubicBezTo>
                    <a:pt x="84" y="438"/>
                    <a:pt x="0" y="635"/>
                    <a:pt x="73" y="808"/>
                  </a:cubicBezTo>
                  <a:cubicBezTo>
                    <a:pt x="126" y="939"/>
                    <a:pt x="252" y="1019"/>
                    <a:pt x="384" y="1019"/>
                  </a:cubicBezTo>
                  <a:cubicBezTo>
                    <a:pt x="429" y="1019"/>
                    <a:pt x="472" y="1008"/>
                    <a:pt x="516" y="993"/>
                  </a:cubicBezTo>
                  <a:lnTo>
                    <a:pt x="1336" y="653"/>
                  </a:lnTo>
                  <a:cubicBezTo>
                    <a:pt x="1509" y="581"/>
                    <a:pt x="1593" y="385"/>
                    <a:pt x="1520" y="212"/>
                  </a:cubicBezTo>
                  <a:cubicBezTo>
                    <a:pt x="1466" y="81"/>
                    <a:pt x="1340" y="1"/>
                    <a:pt x="1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39"/>
            <p:cNvSpPr/>
            <p:nvPr/>
          </p:nvSpPr>
          <p:spPr>
            <a:xfrm>
              <a:off x="5427729" y="3511096"/>
              <a:ext cx="24621" cy="28727"/>
            </a:xfrm>
            <a:custGeom>
              <a:rect b="b" l="l" r="r" t="t"/>
              <a:pathLst>
                <a:path extrusionOk="0" h="1525" w="1307">
                  <a:moveTo>
                    <a:pt x="384" y="1"/>
                  </a:moveTo>
                  <a:cubicBezTo>
                    <a:pt x="322" y="1"/>
                    <a:pt x="261" y="18"/>
                    <a:pt x="205" y="53"/>
                  </a:cubicBezTo>
                  <a:cubicBezTo>
                    <a:pt x="48" y="154"/>
                    <a:pt x="0" y="362"/>
                    <a:pt x="100" y="521"/>
                  </a:cubicBezTo>
                  <a:lnTo>
                    <a:pt x="637" y="1367"/>
                  </a:lnTo>
                  <a:cubicBezTo>
                    <a:pt x="702" y="1468"/>
                    <a:pt x="812" y="1524"/>
                    <a:pt x="923" y="1524"/>
                  </a:cubicBezTo>
                  <a:cubicBezTo>
                    <a:pt x="985" y="1524"/>
                    <a:pt x="1048" y="1508"/>
                    <a:pt x="1103" y="1472"/>
                  </a:cubicBezTo>
                  <a:cubicBezTo>
                    <a:pt x="1261" y="1371"/>
                    <a:pt x="1307" y="1163"/>
                    <a:pt x="1209" y="1005"/>
                  </a:cubicBezTo>
                  <a:lnTo>
                    <a:pt x="672" y="159"/>
                  </a:lnTo>
                  <a:cubicBezTo>
                    <a:pt x="606" y="57"/>
                    <a:pt x="496" y="1"/>
                    <a:pt x="3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39"/>
            <p:cNvSpPr/>
            <p:nvPr/>
          </p:nvSpPr>
          <p:spPr>
            <a:xfrm>
              <a:off x="5192373" y="3565593"/>
              <a:ext cx="34755" cy="27333"/>
            </a:xfrm>
            <a:custGeom>
              <a:rect b="b" l="l" r="r" t="t"/>
              <a:pathLst>
                <a:path extrusionOk="0" h="1451" w="1845">
                  <a:moveTo>
                    <a:pt x="1460" y="1"/>
                  </a:moveTo>
                  <a:cubicBezTo>
                    <a:pt x="1391" y="1"/>
                    <a:pt x="1321" y="22"/>
                    <a:pt x="1261" y="65"/>
                  </a:cubicBezTo>
                  <a:lnTo>
                    <a:pt x="189" y="837"/>
                  </a:lnTo>
                  <a:cubicBezTo>
                    <a:pt x="36" y="947"/>
                    <a:pt x="1" y="1157"/>
                    <a:pt x="112" y="1309"/>
                  </a:cubicBezTo>
                  <a:cubicBezTo>
                    <a:pt x="177" y="1401"/>
                    <a:pt x="281" y="1450"/>
                    <a:pt x="386" y="1450"/>
                  </a:cubicBezTo>
                  <a:cubicBezTo>
                    <a:pt x="454" y="1450"/>
                    <a:pt x="524" y="1429"/>
                    <a:pt x="584" y="1387"/>
                  </a:cubicBezTo>
                  <a:lnTo>
                    <a:pt x="1657" y="615"/>
                  </a:lnTo>
                  <a:cubicBezTo>
                    <a:pt x="1810" y="505"/>
                    <a:pt x="1844" y="293"/>
                    <a:pt x="1733" y="141"/>
                  </a:cubicBezTo>
                  <a:cubicBezTo>
                    <a:pt x="1667" y="49"/>
                    <a:pt x="1564" y="1"/>
                    <a:pt x="14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39"/>
            <p:cNvSpPr/>
            <p:nvPr/>
          </p:nvSpPr>
          <p:spPr>
            <a:xfrm>
              <a:off x="5012023" y="3663096"/>
              <a:ext cx="39465" cy="18065"/>
            </a:xfrm>
            <a:custGeom>
              <a:rect b="b" l="l" r="r" t="t"/>
              <a:pathLst>
                <a:path extrusionOk="0" h="959" w="2095">
                  <a:moveTo>
                    <a:pt x="372" y="0"/>
                  </a:moveTo>
                  <a:cubicBezTo>
                    <a:pt x="215" y="0"/>
                    <a:pt x="73" y="110"/>
                    <a:pt x="39" y="268"/>
                  </a:cubicBezTo>
                  <a:cubicBezTo>
                    <a:pt x="0" y="453"/>
                    <a:pt x="119" y="631"/>
                    <a:pt x="302" y="670"/>
                  </a:cubicBezTo>
                  <a:lnTo>
                    <a:pt x="1654" y="951"/>
                  </a:lnTo>
                  <a:cubicBezTo>
                    <a:pt x="1676" y="956"/>
                    <a:pt x="1699" y="958"/>
                    <a:pt x="1724" y="958"/>
                  </a:cubicBezTo>
                  <a:cubicBezTo>
                    <a:pt x="1880" y="958"/>
                    <a:pt x="2021" y="847"/>
                    <a:pt x="2056" y="689"/>
                  </a:cubicBezTo>
                  <a:cubicBezTo>
                    <a:pt x="2095" y="505"/>
                    <a:pt x="1976" y="326"/>
                    <a:pt x="1793" y="289"/>
                  </a:cubicBezTo>
                  <a:lnTo>
                    <a:pt x="441" y="7"/>
                  </a:lnTo>
                  <a:cubicBezTo>
                    <a:pt x="418" y="2"/>
                    <a:pt x="395" y="0"/>
                    <a:pt x="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39"/>
            <p:cNvSpPr/>
            <p:nvPr/>
          </p:nvSpPr>
          <p:spPr>
            <a:xfrm>
              <a:off x="5037473" y="3802004"/>
              <a:ext cx="36319" cy="35377"/>
            </a:xfrm>
            <a:custGeom>
              <a:rect b="b" l="l" r="r" t="t"/>
              <a:pathLst>
                <a:path extrusionOk="0" h="1878" w="1928">
                  <a:moveTo>
                    <a:pt x="1557" y="1"/>
                  </a:moveTo>
                  <a:cubicBezTo>
                    <a:pt x="1470" y="1"/>
                    <a:pt x="1382" y="34"/>
                    <a:pt x="1315" y="102"/>
                  </a:cubicBezTo>
                  <a:lnTo>
                    <a:pt x="130" y="1301"/>
                  </a:lnTo>
                  <a:cubicBezTo>
                    <a:pt x="0" y="1433"/>
                    <a:pt x="0" y="1648"/>
                    <a:pt x="135" y="1779"/>
                  </a:cubicBezTo>
                  <a:cubicBezTo>
                    <a:pt x="201" y="1844"/>
                    <a:pt x="286" y="1877"/>
                    <a:pt x="373" y="1877"/>
                  </a:cubicBezTo>
                  <a:cubicBezTo>
                    <a:pt x="461" y="1877"/>
                    <a:pt x="547" y="1844"/>
                    <a:pt x="612" y="1776"/>
                  </a:cubicBezTo>
                  <a:lnTo>
                    <a:pt x="1798" y="575"/>
                  </a:lnTo>
                  <a:cubicBezTo>
                    <a:pt x="1927" y="444"/>
                    <a:pt x="1927" y="229"/>
                    <a:pt x="1795" y="98"/>
                  </a:cubicBezTo>
                  <a:cubicBezTo>
                    <a:pt x="1729" y="33"/>
                    <a:pt x="1643" y="1"/>
                    <a:pt x="1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39"/>
            <p:cNvSpPr/>
            <p:nvPr/>
          </p:nvSpPr>
          <p:spPr>
            <a:xfrm>
              <a:off x="5153229" y="3870309"/>
              <a:ext cx="32645" cy="29782"/>
            </a:xfrm>
            <a:custGeom>
              <a:rect b="b" l="l" r="r" t="t"/>
              <a:pathLst>
                <a:path extrusionOk="0" h="1581" w="1733">
                  <a:moveTo>
                    <a:pt x="376" y="0"/>
                  </a:moveTo>
                  <a:cubicBezTo>
                    <a:pt x="285" y="0"/>
                    <a:pt x="194" y="37"/>
                    <a:pt x="127" y="109"/>
                  </a:cubicBezTo>
                  <a:cubicBezTo>
                    <a:pt x="0" y="246"/>
                    <a:pt x="10" y="461"/>
                    <a:pt x="148" y="587"/>
                  </a:cubicBezTo>
                  <a:lnTo>
                    <a:pt x="1129" y="1489"/>
                  </a:lnTo>
                  <a:cubicBezTo>
                    <a:pt x="1194" y="1551"/>
                    <a:pt x="1276" y="1580"/>
                    <a:pt x="1357" y="1580"/>
                  </a:cubicBezTo>
                  <a:cubicBezTo>
                    <a:pt x="1448" y="1580"/>
                    <a:pt x="1541" y="1542"/>
                    <a:pt x="1607" y="1469"/>
                  </a:cubicBezTo>
                  <a:cubicBezTo>
                    <a:pt x="1733" y="1332"/>
                    <a:pt x="1724" y="1118"/>
                    <a:pt x="1587" y="991"/>
                  </a:cubicBezTo>
                  <a:lnTo>
                    <a:pt x="605" y="89"/>
                  </a:lnTo>
                  <a:cubicBezTo>
                    <a:pt x="540" y="30"/>
                    <a:pt x="458" y="0"/>
                    <a:pt x="3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39"/>
            <p:cNvSpPr/>
            <p:nvPr/>
          </p:nvSpPr>
          <p:spPr>
            <a:xfrm>
              <a:off x="5312236" y="3878804"/>
              <a:ext cx="38937" cy="25525"/>
            </a:xfrm>
            <a:custGeom>
              <a:rect b="b" l="l" r="r" t="t"/>
              <a:pathLst>
                <a:path extrusionOk="0" h="1355" w="2067">
                  <a:moveTo>
                    <a:pt x="1682" y="0"/>
                  </a:moveTo>
                  <a:cubicBezTo>
                    <a:pt x="1629" y="0"/>
                    <a:pt x="1574" y="13"/>
                    <a:pt x="1524" y="39"/>
                  </a:cubicBezTo>
                  <a:lnTo>
                    <a:pt x="230" y="715"/>
                  </a:lnTo>
                  <a:cubicBezTo>
                    <a:pt x="64" y="801"/>
                    <a:pt x="1" y="1006"/>
                    <a:pt x="87" y="1172"/>
                  </a:cubicBezTo>
                  <a:cubicBezTo>
                    <a:pt x="147" y="1288"/>
                    <a:pt x="265" y="1354"/>
                    <a:pt x="386" y="1354"/>
                  </a:cubicBezTo>
                  <a:cubicBezTo>
                    <a:pt x="440" y="1354"/>
                    <a:pt x="493" y="1341"/>
                    <a:pt x="544" y="1314"/>
                  </a:cubicBezTo>
                  <a:lnTo>
                    <a:pt x="1837" y="638"/>
                  </a:lnTo>
                  <a:cubicBezTo>
                    <a:pt x="2003" y="552"/>
                    <a:pt x="2067" y="347"/>
                    <a:pt x="1980" y="181"/>
                  </a:cubicBezTo>
                  <a:cubicBezTo>
                    <a:pt x="1920" y="65"/>
                    <a:pt x="1803" y="0"/>
                    <a:pt x="1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39"/>
            <p:cNvSpPr/>
            <p:nvPr/>
          </p:nvSpPr>
          <p:spPr>
            <a:xfrm>
              <a:off x="5417632" y="3813306"/>
              <a:ext cx="34812" cy="24074"/>
            </a:xfrm>
            <a:custGeom>
              <a:rect b="b" l="l" r="r" t="t"/>
              <a:pathLst>
                <a:path extrusionOk="0" h="1278" w="1848">
                  <a:moveTo>
                    <a:pt x="389" y="1"/>
                  </a:moveTo>
                  <a:cubicBezTo>
                    <a:pt x="271" y="1"/>
                    <a:pt x="156" y="64"/>
                    <a:pt x="93" y="175"/>
                  </a:cubicBezTo>
                  <a:cubicBezTo>
                    <a:pt x="1" y="336"/>
                    <a:pt x="60" y="543"/>
                    <a:pt x="223" y="635"/>
                  </a:cubicBezTo>
                  <a:lnTo>
                    <a:pt x="1294" y="1234"/>
                  </a:lnTo>
                  <a:cubicBezTo>
                    <a:pt x="1348" y="1263"/>
                    <a:pt x="1403" y="1277"/>
                    <a:pt x="1459" y="1277"/>
                  </a:cubicBezTo>
                  <a:cubicBezTo>
                    <a:pt x="1576" y="1277"/>
                    <a:pt x="1693" y="1215"/>
                    <a:pt x="1755" y="1104"/>
                  </a:cubicBezTo>
                  <a:cubicBezTo>
                    <a:pt x="1847" y="941"/>
                    <a:pt x="1788" y="736"/>
                    <a:pt x="1625" y="644"/>
                  </a:cubicBezTo>
                  <a:lnTo>
                    <a:pt x="554" y="45"/>
                  </a:lnTo>
                  <a:cubicBezTo>
                    <a:pt x="501" y="15"/>
                    <a:pt x="445" y="1"/>
                    <a:pt x="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39"/>
            <p:cNvSpPr/>
            <p:nvPr/>
          </p:nvSpPr>
          <p:spPr>
            <a:xfrm>
              <a:off x="5313141" y="3519083"/>
              <a:ext cx="29989" cy="12791"/>
            </a:xfrm>
            <a:custGeom>
              <a:rect b="b" l="l" r="r" t="t"/>
              <a:pathLst>
                <a:path extrusionOk="0" h="679" w="1592">
                  <a:moveTo>
                    <a:pt x="338" y="0"/>
                  </a:moveTo>
                  <a:cubicBezTo>
                    <a:pt x="152" y="0"/>
                    <a:pt x="1" y="152"/>
                    <a:pt x="1" y="339"/>
                  </a:cubicBezTo>
                  <a:cubicBezTo>
                    <a:pt x="1" y="527"/>
                    <a:pt x="152" y="679"/>
                    <a:pt x="338" y="679"/>
                  </a:cubicBezTo>
                  <a:lnTo>
                    <a:pt x="1252" y="679"/>
                  </a:lnTo>
                  <a:cubicBezTo>
                    <a:pt x="1440" y="679"/>
                    <a:pt x="1591" y="527"/>
                    <a:pt x="1591" y="339"/>
                  </a:cubicBezTo>
                  <a:cubicBezTo>
                    <a:pt x="1591" y="152"/>
                    <a:pt x="1440" y="0"/>
                    <a:pt x="1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39"/>
            <p:cNvSpPr/>
            <p:nvPr/>
          </p:nvSpPr>
          <p:spPr>
            <a:xfrm>
              <a:off x="5130549" y="3565556"/>
              <a:ext cx="12791" cy="27371"/>
            </a:xfrm>
            <a:custGeom>
              <a:rect b="b" l="l" r="r" t="t"/>
              <a:pathLst>
                <a:path extrusionOk="0" h="1453" w="679">
                  <a:moveTo>
                    <a:pt x="340" y="0"/>
                  </a:moveTo>
                  <a:cubicBezTo>
                    <a:pt x="152" y="0"/>
                    <a:pt x="0" y="153"/>
                    <a:pt x="0" y="341"/>
                  </a:cubicBezTo>
                  <a:lnTo>
                    <a:pt x="0" y="1113"/>
                  </a:lnTo>
                  <a:cubicBezTo>
                    <a:pt x="0" y="1301"/>
                    <a:pt x="152" y="1452"/>
                    <a:pt x="340" y="1452"/>
                  </a:cubicBezTo>
                  <a:cubicBezTo>
                    <a:pt x="527" y="1452"/>
                    <a:pt x="679" y="1301"/>
                    <a:pt x="679" y="1113"/>
                  </a:cubicBezTo>
                  <a:lnTo>
                    <a:pt x="679" y="341"/>
                  </a:lnTo>
                  <a:cubicBezTo>
                    <a:pt x="679" y="152"/>
                    <a:pt x="527" y="0"/>
                    <a:pt x="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39"/>
            <p:cNvSpPr/>
            <p:nvPr/>
          </p:nvSpPr>
          <p:spPr>
            <a:xfrm>
              <a:off x="4978756" y="3754458"/>
              <a:ext cx="24093" cy="18668"/>
            </a:xfrm>
            <a:custGeom>
              <a:rect b="b" l="l" r="r" t="t"/>
              <a:pathLst>
                <a:path extrusionOk="0" h="991" w="1279">
                  <a:moveTo>
                    <a:pt x="893" y="0"/>
                  </a:moveTo>
                  <a:cubicBezTo>
                    <a:pt x="832" y="0"/>
                    <a:pt x="771" y="16"/>
                    <a:pt x="715" y="51"/>
                  </a:cubicBezTo>
                  <a:lnTo>
                    <a:pt x="209" y="364"/>
                  </a:lnTo>
                  <a:cubicBezTo>
                    <a:pt x="50" y="462"/>
                    <a:pt x="1" y="671"/>
                    <a:pt x="99" y="830"/>
                  </a:cubicBezTo>
                  <a:cubicBezTo>
                    <a:pt x="164" y="933"/>
                    <a:pt x="274" y="990"/>
                    <a:pt x="388" y="990"/>
                  </a:cubicBezTo>
                  <a:cubicBezTo>
                    <a:pt x="447" y="990"/>
                    <a:pt x="509" y="974"/>
                    <a:pt x="564" y="940"/>
                  </a:cubicBezTo>
                  <a:lnTo>
                    <a:pt x="1072" y="627"/>
                  </a:lnTo>
                  <a:cubicBezTo>
                    <a:pt x="1231" y="528"/>
                    <a:pt x="1278" y="319"/>
                    <a:pt x="1182" y="160"/>
                  </a:cubicBezTo>
                  <a:cubicBezTo>
                    <a:pt x="1118" y="57"/>
                    <a:pt x="1007" y="0"/>
                    <a:pt x="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39"/>
            <p:cNvSpPr/>
            <p:nvPr/>
          </p:nvSpPr>
          <p:spPr>
            <a:xfrm>
              <a:off x="5671712" y="3638645"/>
              <a:ext cx="30310" cy="18065"/>
            </a:xfrm>
            <a:custGeom>
              <a:rect b="b" l="l" r="r" t="t"/>
              <a:pathLst>
                <a:path extrusionOk="0" h="959" w="1609">
                  <a:moveTo>
                    <a:pt x="1229" y="0"/>
                  </a:moveTo>
                  <a:cubicBezTo>
                    <a:pt x="1193" y="0"/>
                    <a:pt x="1157" y="6"/>
                    <a:pt x="1121" y="18"/>
                  </a:cubicBezTo>
                  <a:lnTo>
                    <a:pt x="275" y="301"/>
                  </a:lnTo>
                  <a:cubicBezTo>
                    <a:pt x="96" y="360"/>
                    <a:pt x="1" y="550"/>
                    <a:pt x="60" y="728"/>
                  </a:cubicBezTo>
                  <a:cubicBezTo>
                    <a:pt x="108" y="868"/>
                    <a:pt x="239" y="959"/>
                    <a:pt x="382" y="959"/>
                  </a:cubicBezTo>
                  <a:cubicBezTo>
                    <a:pt x="418" y="959"/>
                    <a:pt x="454" y="953"/>
                    <a:pt x="489" y="943"/>
                  </a:cubicBezTo>
                  <a:lnTo>
                    <a:pt x="1335" y="660"/>
                  </a:lnTo>
                  <a:cubicBezTo>
                    <a:pt x="1514" y="601"/>
                    <a:pt x="1609" y="410"/>
                    <a:pt x="1550" y="233"/>
                  </a:cubicBezTo>
                  <a:cubicBezTo>
                    <a:pt x="1504" y="90"/>
                    <a:pt x="1371" y="0"/>
                    <a:pt x="1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39"/>
            <p:cNvSpPr/>
            <p:nvPr/>
          </p:nvSpPr>
          <p:spPr>
            <a:xfrm>
              <a:off x="5453612" y="3680050"/>
              <a:ext cx="26580" cy="12810"/>
            </a:xfrm>
            <a:custGeom>
              <a:rect b="b" l="l" r="r" t="t"/>
              <a:pathLst>
                <a:path extrusionOk="0" h="680" w="1411">
                  <a:moveTo>
                    <a:pt x="340" y="1"/>
                  </a:moveTo>
                  <a:cubicBezTo>
                    <a:pt x="152" y="1"/>
                    <a:pt x="1" y="152"/>
                    <a:pt x="1" y="340"/>
                  </a:cubicBezTo>
                  <a:cubicBezTo>
                    <a:pt x="1" y="528"/>
                    <a:pt x="152" y="679"/>
                    <a:pt x="340" y="679"/>
                  </a:cubicBezTo>
                  <a:lnTo>
                    <a:pt x="1072" y="679"/>
                  </a:lnTo>
                  <a:cubicBezTo>
                    <a:pt x="1259" y="679"/>
                    <a:pt x="1411" y="528"/>
                    <a:pt x="1411" y="340"/>
                  </a:cubicBezTo>
                  <a:cubicBezTo>
                    <a:pt x="1411" y="151"/>
                    <a:pt x="1259" y="1"/>
                    <a:pt x="1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39"/>
            <p:cNvSpPr/>
            <p:nvPr/>
          </p:nvSpPr>
          <p:spPr>
            <a:xfrm>
              <a:off x="5317850" y="3552332"/>
              <a:ext cx="543179" cy="563354"/>
            </a:xfrm>
            <a:custGeom>
              <a:rect b="b" l="l" r="r" t="t"/>
              <a:pathLst>
                <a:path extrusionOk="0" h="29906" w="28835">
                  <a:moveTo>
                    <a:pt x="27178" y="1"/>
                  </a:moveTo>
                  <a:cubicBezTo>
                    <a:pt x="26997" y="1"/>
                    <a:pt x="26843" y="245"/>
                    <a:pt x="26682" y="424"/>
                  </a:cubicBezTo>
                  <a:cubicBezTo>
                    <a:pt x="26590" y="527"/>
                    <a:pt x="26496" y="608"/>
                    <a:pt x="26392" y="608"/>
                  </a:cubicBezTo>
                  <a:cubicBezTo>
                    <a:pt x="26380" y="608"/>
                    <a:pt x="26367" y="607"/>
                    <a:pt x="26354" y="604"/>
                  </a:cubicBezTo>
                  <a:cubicBezTo>
                    <a:pt x="26343" y="601"/>
                    <a:pt x="26332" y="598"/>
                    <a:pt x="26321" y="594"/>
                  </a:cubicBezTo>
                  <a:cubicBezTo>
                    <a:pt x="26213" y="556"/>
                    <a:pt x="26148" y="540"/>
                    <a:pt x="26097" y="540"/>
                  </a:cubicBezTo>
                  <a:cubicBezTo>
                    <a:pt x="26067" y="540"/>
                    <a:pt x="26042" y="546"/>
                    <a:pt x="26016" y="556"/>
                  </a:cubicBezTo>
                  <a:cubicBezTo>
                    <a:pt x="25950" y="584"/>
                    <a:pt x="25878" y="642"/>
                    <a:pt x="25692" y="699"/>
                  </a:cubicBezTo>
                  <a:cubicBezTo>
                    <a:pt x="25627" y="721"/>
                    <a:pt x="25572" y="735"/>
                    <a:pt x="25526" y="748"/>
                  </a:cubicBezTo>
                  <a:cubicBezTo>
                    <a:pt x="25310" y="808"/>
                    <a:pt x="25267" y="799"/>
                    <a:pt x="25049" y="936"/>
                  </a:cubicBezTo>
                  <a:cubicBezTo>
                    <a:pt x="25016" y="955"/>
                    <a:pt x="24980" y="979"/>
                    <a:pt x="24941" y="1005"/>
                  </a:cubicBezTo>
                  <a:cubicBezTo>
                    <a:pt x="24830" y="1079"/>
                    <a:pt x="24741" y="1101"/>
                    <a:pt x="24662" y="1101"/>
                  </a:cubicBezTo>
                  <a:cubicBezTo>
                    <a:pt x="24544" y="1101"/>
                    <a:pt x="24449" y="1052"/>
                    <a:pt x="24340" y="1052"/>
                  </a:cubicBezTo>
                  <a:cubicBezTo>
                    <a:pt x="24251" y="1052"/>
                    <a:pt x="24153" y="1084"/>
                    <a:pt x="24026" y="1200"/>
                  </a:cubicBezTo>
                  <a:cubicBezTo>
                    <a:pt x="23720" y="1482"/>
                    <a:pt x="23816" y="2076"/>
                    <a:pt x="23678" y="2485"/>
                  </a:cubicBezTo>
                  <a:cubicBezTo>
                    <a:pt x="23642" y="2593"/>
                    <a:pt x="23590" y="2690"/>
                    <a:pt x="23508" y="2763"/>
                  </a:cubicBezTo>
                  <a:cubicBezTo>
                    <a:pt x="23445" y="2821"/>
                    <a:pt x="23389" y="2866"/>
                    <a:pt x="23342" y="2901"/>
                  </a:cubicBezTo>
                  <a:cubicBezTo>
                    <a:pt x="23222" y="2990"/>
                    <a:pt x="23138" y="3022"/>
                    <a:pt x="23049" y="3067"/>
                  </a:cubicBezTo>
                  <a:cubicBezTo>
                    <a:pt x="22956" y="3111"/>
                    <a:pt x="22851" y="3171"/>
                    <a:pt x="22688" y="3322"/>
                  </a:cubicBezTo>
                  <a:cubicBezTo>
                    <a:pt x="22676" y="3332"/>
                    <a:pt x="22666" y="3342"/>
                    <a:pt x="22656" y="3351"/>
                  </a:cubicBezTo>
                  <a:cubicBezTo>
                    <a:pt x="22452" y="3542"/>
                    <a:pt x="22367" y="3643"/>
                    <a:pt x="22262" y="3760"/>
                  </a:cubicBezTo>
                  <a:cubicBezTo>
                    <a:pt x="22182" y="3848"/>
                    <a:pt x="22091" y="3943"/>
                    <a:pt x="21930" y="4093"/>
                  </a:cubicBezTo>
                  <a:cubicBezTo>
                    <a:pt x="21540" y="4448"/>
                    <a:pt x="21464" y="4194"/>
                    <a:pt x="21075" y="4549"/>
                  </a:cubicBezTo>
                  <a:cubicBezTo>
                    <a:pt x="20813" y="4792"/>
                    <a:pt x="20697" y="4764"/>
                    <a:pt x="20527" y="4835"/>
                  </a:cubicBezTo>
                  <a:cubicBezTo>
                    <a:pt x="20476" y="4855"/>
                    <a:pt x="20421" y="4885"/>
                    <a:pt x="20356" y="4935"/>
                  </a:cubicBezTo>
                  <a:cubicBezTo>
                    <a:pt x="20323" y="4959"/>
                    <a:pt x="20287" y="4988"/>
                    <a:pt x="20248" y="5024"/>
                  </a:cubicBezTo>
                  <a:cubicBezTo>
                    <a:pt x="20242" y="5028"/>
                    <a:pt x="20238" y="5031"/>
                    <a:pt x="20234" y="5037"/>
                  </a:cubicBezTo>
                  <a:cubicBezTo>
                    <a:pt x="20128" y="5134"/>
                    <a:pt x="20048" y="5194"/>
                    <a:pt x="19978" y="5235"/>
                  </a:cubicBezTo>
                  <a:cubicBezTo>
                    <a:pt x="19869" y="5303"/>
                    <a:pt x="19788" y="5324"/>
                    <a:pt x="19678" y="5389"/>
                  </a:cubicBezTo>
                  <a:lnTo>
                    <a:pt x="19675" y="5389"/>
                  </a:lnTo>
                  <a:cubicBezTo>
                    <a:pt x="19675" y="5389"/>
                    <a:pt x="19675" y="5391"/>
                    <a:pt x="19674" y="5391"/>
                  </a:cubicBezTo>
                  <a:lnTo>
                    <a:pt x="19672" y="5391"/>
                  </a:lnTo>
                  <a:cubicBezTo>
                    <a:pt x="19638" y="5411"/>
                    <a:pt x="19601" y="5435"/>
                    <a:pt x="19558" y="5469"/>
                  </a:cubicBezTo>
                  <a:cubicBezTo>
                    <a:pt x="19515" y="5500"/>
                    <a:pt x="19466" y="5542"/>
                    <a:pt x="19411" y="5593"/>
                  </a:cubicBezTo>
                  <a:cubicBezTo>
                    <a:pt x="19372" y="5629"/>
                    <a:pt x="19340" y="5666"/>
                    <a:pt x="19311" y="5707"/>
                  </a:cubicBezTo>
                  <a:cubicBezTo>
                    <a:pt x="19310" y="5708"/>
                    <a:pt x="19310" y="5708"/>
                    <a:pt x="19311" y="5708"/>
                  </a:cubicBezTo>
                  <a:cubicBezTo>
                    <a:pt x="19232" y="5819"/>
                    <a:pt x="19184" y="5948"/>
                    <a:pt x="19153" y="6082"/>
                  </a:cubicBezTo>
                  <a:cubicBezTo>
                    <a:pt x="19079" y="6371"/>
                    <a:pt x="19054" y="6678"/>
                    <a:pt x="18816" y="6898"/>
                  </a:cubicBezTo>
                  <a:cubicBezTo>
                    <a:pt x="18429" y="7251"/>
                    <a:pt x="18447" y="7306"/>
                    <a:pt x="18058" y="7663"/>
                  </a:cubicBezTo>
                  <a:cubicBezTo>
                    <a:pt x="17946" y="7767"/>
                    <a:pt x="17854" y="7797"/>
                    <a:pt x="17769" y="7797"/>
                  </a:cubicBezTo>
                  <a:cubicBezTo>
                    <a:pt x="17648" y="7797"/>
                    <a:pt x="17544" y="7734"/>
                    <a:pt x="17422" y="7734"/>
                  </a:cubicBezTo>
                  <a:cubicBezTo>
                    <a:pt x="17337" y="7734"/>
                    <a:pt x="17244" y="7765"/>
                    <a:pt x="17132" y="7868"/>
                  </a:cubicBezTo>
                  <a:cubicBezTo>
                    <a:pt x="16893" y="8086"/>
                    <a:pt x="16850" y="8331"/>
                    <a:pt x="16762" y="8572"/>
                  </a:cubicBezTo>
                  <a:cubicBezTo>
                    <a:pt x="16723" y="8676"/>
                    <a:pt x="16676" y="8779"/>
                    <a:pt x="16599" y="8878"/>
                  </a:cubicBezTo>
                  <a:cubicBezTo>
                    <a:pt x="16589" y="8891"/>
                    <a:pt x="16574" y="8907"/>
                    <a:pt x="16561" y="8921"/>
                  </a:cubicBezTo>
                  <a:cubicBezTo>
                    <a:pt x="16561" y="8923"/>
                    <a:pt x="16561" y="8923"/>
                    <a:pt x="16560" y="8923"/>
                  </a:cubicBezTo>
                  <a:cubicBezTo>
                    <a:pt x="16535" y="8949"/>
                    <a:pt x="16512" y="8973"/>
                    <a:pt x="16485" y="8999"/>
                  </a:cubicBezTo>
                  <a:cubicBezTo>
                    <a:pt x="16445" y="9037"/>
                    <a:pt x="16406" y="9070"/>
                    <a:pt x="16372" y="9100"/>
                  </a:cubicBezTo>
                  <a:lnTo>
                    <a:pt x="16369" y="9102"/>
                  </a:lnTo>
                  <a:cubicBezTo>
                    <a:pt x="16094" y="9341"/>
                    <a:pt x="16037" y="9327"/>
                    <a:pt x="15703" y="9635"/>
                  </a:cubicBezTo>
                  <a:cubicBezTo>
                    <a:pt x="15698" y="9637"/>
                    <a:pt x="15694" y="9642"/>
                    <a:pt x="15690" y="9645"/>
                  </a:cubicBezTo>
                  <a:cubicBezTo>
                    <a:pt x="15449" y="9865"/>
                    <a:pt x="15401" y="10092"/>
                    <a:pt x="15306" y="10319"/>
                  </a:cubicBezTo>
                  <a:cubicBezTo>
                    <a:pt x="15254" y="10441"/>
                    <a:pt x="15186" y="10564"/>
                    <a:pt x="15069" y="10684"/>
                  </a:cubicBezTo>
                  <a:cubicBezTo>
                    <a:pt x="15056" y="10698"/>
                    <a:pt x="15041" y="10711"/>
                    <a:pt x="15026" y="10726"/>
                  </a:cubicBezTo>
                  <a:cubicBezTo>
                    <a:pt x="14926" y="10817"/>
                    <a:pt x="14845" y="10856"/>
                    <a:pt x="14772" y="10872"/>
                  </a:cubicBezTo>
                  <a:cubicBezTo>
                    <a:pt x="14742" y="10878"/>
                    <a:pt x="14714" y="10880"/>
                    <a:pt x="14687" y="10880"/>
                  </a:cubicBezTo>
                  <a:cubicBezTo>
                    <a:pt x="14608" y="10880"/>
                    <a:pt x="14536" y="10860"/>
                    <a:pt x="14457" y="10860"/>
                  </a:cubicBezTo>
                  <a:cubicBezTo>
                    <a:pt x="14363" y="10860"/>
                    <a:pt x="14258" y="10889"/>
                    <a:pt x="14122" y="11014"/>
                  </a:cubicBezTo>
                  <a:cubicBezTo>
                    <a:pt x="13732" y="11368"/>
                    <a:pt x="13705" y="11271"/>
                    <a:pt x="13316" y="11627"/>
                  </a:cubicBezTo>
                  <a:cubicBezTo>
                    <a:pt x="13222" y="11713"/>
                    <a:pt x="13140" y="11742"/>
                    <a:pt x="13064" y="11742"/>
                  </a:cubicBezTo>
                  <a:cubicBezTo>
                    <a:pt x="12904" y="11742"/>
                    <a:pt x="12771" y="11613"/>
                    <a:pt x="12610" y="11613"/>
                  </a:cubicBezTo>
                  <a:cubicBezTo>
                    <a:pt x="12534" y="11613"/>
                    <a:pt x="12451" y="11642"/>
                    <a:pt x="12357" y="11729"/>
                  </a:cubicBezTo>
                  <a:cubicBezTo>
                    <a:pt x="11970" y="12084"/>
                    <a:pt x="11942" y="11993"/>
                    <a:pt x="11554" y="12348"/>
                  </a:cubicBezTo>
                  <a:cubicBezTo>
                    <a:pt x="11195" y="12679"/>
                    <a:pt x="11255" y="12983"/>
                    <a:pt x="10955" y="13310"/>
                  </a:cubicBezTo>
                  <a:cubicBezTo>
                    <a:pt x="10933" y="13336"/>
                    <a:pt x="10906" y="13360"/>
                    <a:pt x="10878" y="13386"/>
                  </a:cubicBezTo>
                  <a:cubicBezTo>
                    <a:pt x="10816" y="13444"/>
                    <a:pt x="10769" y="13516"/>
                    <a:pt x="10737" y="13598"/>
                  </a:cubicBezTo>
                  <a:cubicBezTo>
                    <a:pt x="10728" y="13619"/>
                    <a:pt x="10721" y="13640"/>
                    <a:pt x="10714" y="13662"/>
                  </a:cubicBezTo>
                  <a:cubicBezTo>
                    <a:pt x="10669" y="13787"/>
                    <a:pt x="10652" y="13930"/>
                    <a:pt x="10637" y="14080"/>
                  </a:cubicBezTo>
                  <a:cubicBezTo>
                    <a:pt x="10623" y="14223"/>
                    <a:pt x="10614" y="14368"/>
                    <a:pt x="10593" y="14502"/>
                  </a:cubicBezTo>
                  <a:cubicBezTo>
                    <a:pt x="10574" y="14622"/>
                    <a:pt x="10548" y="14733"/>
                    <a:pt x="10502" y="14830"/>
                  </a:cubicBezTo>
                  <a:cubicBezTo>
                    <a:pt x="10471" y="14896"/>
                    <a:pt x="10429" y="14955"/>
                    <a:pt x="10378" y="15004"/>
                  </a:cubicBezTo>
                  <a:cubicBezTo>
                    <a:pt x="10317" y="15062"/>
                    <a:pt x="10259" y="15094"/>
                    <a:pt x="10204" y="15107"/>
                  </a:cubicBezTo>
                  <a:cubicBezTo>
                    <a:pt x="10180" y="15113"/>
                    <a:pt x="10156" y="15116"/>
                    <a:pt x="10132" y="15116"/>
                  </a:cubicBezTo>
                  <a:cubicBezTo>
                    <a:pt x="10006" y="15116"/>
                    <a:pt x="9895" y="15033"/>
                    <a:pt x="9778" y="14991"/>
                  </a:cubicBezTo>
                  <a:cubicBezTo>
                    <a:pt x="9764" y="14988"/>
                    <a:pt x="9750" y="14984"/>
                    <a:pt x="9737" y="14978"/>
                  </a:cubicBezTo>
                  <a:cubicBezTo>
                    <a:pt x="9711" y="14972"/>
                    <a:pt x="9685" y="14968"/>
                    <a:pt x="9658" y="14968"/>
                  </a:cubicBezTo>
                  <a:cubicBezTo>
                    <a:pt x="9584" y="14968"/>
                    <a:pt x="9504" y="14997"/>
                    <a:pt x="9412" y="15079"/>
                  </a:cubicBezTo>
                  <a:cubicBezTo>
                    <a:pt x="9026" y="15433"/>
                    <a:pt x="9164" y="15891"/>
                    <a:pt x="8775" y="16246"/>
                  </a:cubicBezTo>
                  <a:cubicBezTo>
                    <a:pt x="8709" y="16306"/>
                    <a:pt x="8647" y="16330"/>
                    <a:pt x="8586" y="16330"/>
                  </a:cubicBezTo>
                  <a:cubicBezTo>
                    <a:pt x="8352" y="16330"/>
                    <a:pt x="8151" y="15968"/>
                    <a:pt x="7916" y="15968"/>
                  </a:cubicBezTo>
                  <a:cubicBezTo>
                    <a:pt x="7856" y="15968"/>
                    <a:pt x="7793" y="15992"/>
                    <a:pt x="7727" y="16052"/>
                  </a:cubicBezTo>
                  <a:cubicBezTo>
                    <a:pt x="7339" y="16407"/>
                    <a:pt x="7374" y="16520"/>
                    <a:pt x="6985" y="16875"/>
                  </a:cubicBezTo>
                  <a:cubicBezTo>
                    <a:pt x="6597" y="17229"/>
                    <a:pt x="6828" y="17991"/>
                    <a:pt x="6440" y="18346"/>
                  </a:cubicBezTo>
                  <a:cubicBezTo>
                    <a:pt x="6054" y="18701"/>
                    <a:pt x="5991" y="18492"/>
                    <a:pt x="5604" y="18847"/>
                  </a:cubicBezTo>
                  <a:cubicBezTo>
                    <a:pt x="5507" y="18936"/>
                    <a:pt x="5423" y="18966"/>
                    <a:pt x="5346" y="18966"/>
                  </a:cubicBezTo>
                  <a:cubicBezTo>
                    <a:pt x="5191" y="18966"/>
                    <a:pt x="5062" y="18846"/>
                    <a:pt x="4907" y="18846"/>
                  </a:cubicBezTo>
                  <a:cubicBezTo>
                    <a:pt x="4829" y="18846"/>
                    <a:pt x="4745" y="18876"/>
                    <a:pt x="4648" y="18965"/>
                  </a:cubicBezTo>
                  <a:cubicBezTo>
                    <a:pt x="4393" y="19201"/>
                    <a:pt x="4438" y="19720"/>
                    <a:pt x="4387" y="20149"/>
                  </a:cubicBezTo>
                  <a:cubicBezTo>
                    <a:pt x="4360" y="20367"/>
                    <a:pt x="4309" y="20562"/>
                    <a:pt x="4178" y="20683"/>
                  </a:cubicBezTo>
                  <a:cubicBezTo>
                    <a:pt x="4009" y="20838"/>
                    <a:pt x="3893" y="20856"/>
                    <a:pt x="3784" y="20856"/>
                  </a:cubicBezTo>
                  <a:cubicBezTo>
                    <a:pt x="3750" y="20856"/>
                    <a:pt x="3717" y="20854"/>
                    <a:pt x="3684" y="20854"/>
                  </a:cubicBezTo>
                  <a:cubicBezTo>
                    <a:pt x="3620" y="20854"/>
                    <a:pt x="3555" y="20860"/>
                    <a:pt x="3478" y="20895"/>
                  </a:cubicBezTo>
                  <a:cubicBezTo>
                    <a:pt x="3421" y="20923"/>
                    <a:pt x="3361" y="20962"/>
                    <a:pt x="3290" y="21027"/>
                  </a:cubicBezTo>
                  <a:cubicBezTo>
                    <a:pt x="3214" y="21097"/>
                    <a:pt x="3145" y="21123"/>
                    <a:pt x="3078" y="21123"/>
                  </a:cubicBezTo>
                  <a:cubicBezTo>
                    <a:pt x="2872" y="21123"/>
                    <a:pt x="2700" y="20866"/>
                    <a:pt x="2493" y="20866"/>
                  </a:cubicBezTo>
                  <a:cubicBezTo>
                    <a:pt x="2426" y="20866"/>
                    <a:pt x="2357" y="20892"/>
                    <a:pt x="2281" y="20962"/>
                  </a:cubicBezTo>
                  <a:cubicBezTo>
                    <a:pt x="2085" y="21142"/>
                    <a:pt x="2049" y="21438"/>
                    <a:pt x="2012" y="21734"/>
                  </a:cubicBezTo>
                  <a:cubicBezTo>
                    <a:pt x="1995" y="21884"/>
                    <a:pt x="1975" y="22033"/>
                    <a:pt x="1935" y="22164"/>
                  </a:cubicBezTo>
                  <a:cubicBezTo>
                    <a:pt x="1935" y="22164"/>
                    <a:pt x="1933" y="22164"/>
                    <a:pt x="1933" y="22165"/>
                  </a:cubicBezTo>
                  <a:cubicBezTo>
                    <a:pt x="1896" y="22287"/>
                    <a:pt x="1839" y="22395"/>
                    <a:pt x="1750" y="22479"/>
                  </a:cubicBezTo>
                  <a:cubicBezTo>
                    <a:pt x="1660" y="22557"/>
                    <a:pt x="1600" y="22637"/>
                    <a:pt x="1549" y="22713"/>
                  </a:cubicBezTo>
                  <a:cubicBezTo>
                    <a:pt x="1382" y="22978"/>
                    <a:pt x="1370" y="23226"/>
                    <a:pt x="1071" y="23504"/>
                  </a:cubicBezTo>
                  <a:cubicBezTo>
                    <a:pt x="683" y="23857"/>
                    <a:pt x="585" y="23528"/>
                    <a:pt x="198" y="23883"/>
                  </a:cubicBezTo>
                  <a:cubicBezTo>
                    <a:pt x="127" y="23948"/>
                    <a:pt x="72" y="24010"/>
                    <a:pt x="28" y="24071"/>
                  </a:cubicBezTo>
                  <a:cubicBezTo>
                    <a:pt x="19" y="24084"/>
                    <a:pt x="10" y="24098"/>
                    <a:pt x="0" y="24111"/>
                  </a:cubicBezTo>
                  <a:lnTo>
                    <a:pt x="315" y="24256"/>
                  </a:lnTo>
                  <a:lnTo>
                    <a:pt x="1008" y="24576"/>
                  </a:lnTo>
                  <a:lnTo>
                    <a:pt x="1637" y="24868"/>
                  </a:lnTo>
                  <a:lnTo>
                    <a:pt x="5579" y="26691"/>
                  </a:lnTo>
                  <a:lnTo>
                    <a:pt x="6023" y="26897"/>
                  </a:lnTo>
                  <a:lnTo>
                    <a:pt x="6466" y="27102"/>
                  </a:lnTo>
                  <a:lnTo>
                    <a:pt x="8066" y="27843"/>
                  </a:lnTo>
                  <a:lnTo>
                    <a:pt x="8433" y="28012"/>
                  </a:lnTo>
                  <a:lnTo>
                    <a:pt x="8797" y="28180"/>
                  </a:lnTo>
                  <a:lnTo>
                    <a:pt x="8808" y="28185"/>
                  </a:lnTo>
                  <a:lnTo>
                    <a:pt x="9149" y="28342"/>
                  </a:lnTo>
                  <a:lnTo>
                    <a:pt x="9433" y="28474"/>
                  </a:lnTo>
                  <a:lnTo>
                    <a:pt x="9877" y="28680"/>
                  </a:lnTo>
                  <a:lnTo>
                    <a:pt x="10463" y="28950"/>
                  </a:lnTo>
                  <a:lnTo>
                    <a:pt x="11760" y="29552"/>
                  </a:lnTo>
                  <a:cubicBezTo>
                    <a:pt x="11899" y="29617"/>
                    <a:pt x="12038" y="29679"/>
                    <a:pt x="12176" y="29741"/>
                  </a:cubicBezTo>
                  <a:cubicBezTo>
                    <a:pt x="12202" y="29751"/>
                    <a:pt x="12225" y="29763"/>
                    <a:pt x="12251" y="29771"/>
                  </a:cubicBezTo>
                  <a:cubicBezTo>
                    <a:pt x="12331" y="29806"/>
                    <a:pt x="12410" y="29842"/>
                    <a:pt x="12489" y="29874"/>
                  </a:cubicBezTo>
                  <a:cubicBezTo>
                    <a:pt x="12512" y="29885"/>
                    <a:pt x="12536" y="29895"/>
                    <a:pt x="12562" y="29905"/>
                  </a:cubicBezTo>
                  <a:cubicBezTo>
                    <a:pt x="12606" y="29758"/>
                    <a:pt x="12665" y="29614"/>
                    <a:pt x="12782" y="29483"/>
                  </a:cubicBezTo>
                  <a:cubicBezTo>
                    <a:pt x="12804" y="29459"/>
                    <a:pt x="12826" y="29438"/>
                    <a:pt x="12852" y="29415"/>
                  </a:cubicBezTo>
                  <a:cubicBezTo>
                    <a:pt x="12889" y="29379"/>
                    <a:pt x="12925" y="29351"/>
                    <a:pt x="12959" y="29328"/>
                  </a:cubicBezTo>
                  <a:cubicBezTo>
                    <a:pt x="12990" y="29304"/>
                    <a:pt x="13021" y="29286"/>
                    <a:pt x="13052" y="29273"/>
                  </a:cubicBezTo>
                  <a:cubicBezTo>
                    <a:pt x="13211" y="29198"/>
                    <a:pt x="13321" y="29244"/>
                    <a:pt x="13467" y="29201"/>
                  </a:cubicBezTo>
                  <a:cubicBezTo>
                    <a:pt x="13545" y="29178"/>
                    <a:pt x="13630" y="29133"/>
                    <a:pt x="13735" y="29035"/>
                  </a:cubicBezTo>
                  <a:cubicBezTo>
                    <a:pt x="13799" y="28976"/>
                    <a:pt x="13855" y="28928"/>
                    <a:pt x="13901" y="28892"/>
                  </a:cubicBezTo>
                  <a:cubicBezTo>
                    <a:pt x="14044" y="28781"/>
                    <a:pt x="14129" y="28743"/>
                    <a:pt x="14239" y="28671"/>
                  </a:cubicBezTo>
                  <a:cubicBezTo>
                    <a:pt x="14318" y="28622"/>
                    <a:pt x="14411" y="28551"/>
                    <a:pt x="14549" y="28427"/>
                  </a:cubicBezTo>
                  <a:lnTo>
                    <a:pt x="14551" y="28426"/>
                  </a:lnTo>
                  <a:cubicBezTo>
                    <a:pt x="14940" y="28066"/>
                    <a:pt x="14670" y="27170"/>
                    <a:pt x="15062" y="26811"/>
                  </a:cubicBezTo>
                  <a:cubicBezTo>
                    <a:pt x="15236" y="26652"/>
                    <a:pt x="15336" y="26572"/>
                    <a:pt x="15428" y="26500"/>
                  </a:cubicBezTo>
                  <a:cubicBezTo>
                    <a:pt x="15428" y="26499"/>
                    <a:pt x="15428" y="26499"/>
                    <a:pt x="15430" y="26499"/>
                  </a:cubicBezTo>
                  <a:cubicBezTo>
                    <a:pt x="15508" y="26437"/>
                    <a:pt x="15581" y="26380"/>
                    <a:pt x="15691" y="26285"/>
                  </a:cubicBezTo>
                  <a:cubicBezTo>
                    <a:pt x="15717" y="26265"/>
                    <a:pt x="15742" y="26243"/>
                    <a:pt x="15770" y="26217"/>
                  </a:cubicBezTo>
                  <a:cubicBezTo>
                    <a:pt x="15796" y="26193"/>
                    <a:pt x="15827" y="26168"/>
                    <a:pt x="15857" y="26139"/>
                  </a:cubicBezTo>
                  <a:cubicBezTo>
                    <a:pt x="15876" y="26124"/>
                    <a:pt x="15893" y="26106"/>
                    <a:pt x="15910" y="26095"/>
                  </a:cubicBezTo>
                  <a:cubicBezTo>
                    <a:pt x="15925" y="26083"/>
                    <a:pt x="15939" y="26073"/>
                    <a:pt x="15951" y="26063"/>
                  </a:cubicBezTo>
                  <a:cubicBezTo>
                    <a:pt x="16042" y="26001"/>
                    <a:pt x="16120" y="25981"/>
                    <a:pt x="16188" y="25976"/>
                  </a:cubicBezTo>
                  <a:cubicBezTo>
                    <a:pt x="16201" y="25975"/>
                    <a:pt x="16215" y="25975"/>
                    <a:pt x="16228" y="25975"/>
                  </a:cubicBezTo>
                  <a:cubicBezTo>
                    <a:pt x="16285" y="25976"/>
                    <a:pt x="16340" y="25984"/>
                    <a:pt x="16398" y="25984"/>
                  </a:cubicBezTo>
                  <a:cubicBezTo>
                    <a:pt x="16453" y="25984"/>
                    <a:pt x="16510" y="25977"/>
                    <a:pt x="16576" y="25947"/>
                  </a:cubicBezTo>
                  <a:cubicBezTo>
                    <a:pt x="16629" y="25924"/>
                    <a:pt x="16691" y="25885"/>
                    <a:pt x="16759" y="25822"/>
                  </a:cubicBezTo>
                  <a:cubicBezTo>
                    <a:pt x="17152" y="25462"/>
                    <a:pt x="17083" y="25239"/>
                    <a:pt x="17474" y="24879"/>
                  </a:cubicBezTo>
                  <a:cubicBezTo>
                    <a:pt x="17868" y="24523"/>
                    <a:pt x="17702" y="23974"/>
                    <a:pt x="18093" y="23616"/>
                  </a:cubicBezTo>
                  <a:cubicBezTo>
                    <a:pt x="18186" y="23533"/>
                    <a:pt x="18266" y="23503"/>
                    <a:pt x="18341" y="23503"/>
                  </a:cubicBezTo>
                  <a:cubicBezTo>
                    <a:pt x="18351" y="23503"/>
                    <a:pt x="18361" y="23504"/>
                    <a:pt x="18372" y="23505"/>
                  </a:cubicBezTo>
                  <a:cubicBezTo>
                    <a:pt x="18497" y="23518"/>
                    <a:pt x="18605" y="23605"/>
                    <a:pt x="18727" y="23638"/>
                  </a:cubicBezTo>
                  <a:cubicBezTo>
                    <a:pt x="18758" y="23647"/>
                    <a:pt x="18790" y="23653"/>
                    <a:pt x="18823" y="23653"/>
                  </a:cubicBezTo>
                  <a:cubicBezTo>
                    <a:pt x="18850" y="23653"/>
                    <a:pt x="18877" y="23649"/>
                    <a:pt x="18906" y="23641"/>
                  </a:cubicBezTo>
                  <a:cubicBezTo>
                    <a:pt x="18956" y="23623"/>
                    <a:pt x="19010" y="23593"/>
                    <a:pt x="19067" y="23540"/>
                  </a:cubicBezTo>
                  <a:cubicBezTo>
                    <a:pt x="19109" y="23501"/>
                    <a:pt x="19147" y="23465"/>
                    <a:pt x="19177" y="23431"/>
                  </a:cubicBezTo>
                  <a:cubicBezTo>
                    <a:pt x="19451" y="23140"/>
                    <a:pt x="19444" y="22955"/>
                    <a:pt x="19793" y="22633"/>
                  </a:cubicBezTo>
                  <a:cubicBezTo>
                    <a:pt x="20185" y="22277"/>
                    <a:pt x="20293" y="22630"/>
                    <a:pt x="20684" y="22272"/>
                  </a:cubicBezTo>
                  <a:cubicBezTo>
                    <a:pt x="20769" y="22194"/>
                    <a:pt x="20828" y="22105"/>
                    <a:pt x="20872" y="22011"/>
                  </a:cubicBezTo>
                  <a:lnTo>
                    <a:pt x="20872" y="22010"/>
                  </a:lnTo>
                  <a:cubicBezTo>
                    <a:pt x="20977" y="21783"/>
                    <a:pt x="20994" y="21526"/>
                    <a:pt x="21085" y="21296"/>
                  </a:cubicBezTo>
                  <a:cubicBezTo>
                    <a:pt x="21130" y="21182"/>
                    <a:pt x="21194" y="21074"/>
                    <a:pt x="21295" y="20982"/>
                  </a:cubicBezTo>
                  <a:cubicBezTo>
                    <a:pt x="21324" y="20956"/>
                    <a:pt x="21354" y="20934"/>
                    <a:pt x="21381" y="20914"/>
                  </a:cubicBezTo>
                  <a:cubicBezTo>
                    <a:pt x="21461" y="20861"/>
                    <a:pt x="21530" y="20845"/>
                    <a:pt x="21594" y="20845"/>
                  </a:cubicBezTo>
                  <a:cubicBezTo>
                    <a:pt x="21708" y="20845"/>
                    <a:pt x="21807" y="20897"/>
                    <a:pt x="21921" y="20897"/>
                  </a:cubicBezTo>
                  <a:cubicBezTo>
                    <a:pt x="22008" y="20897"/>
                    <a:pt x="22104" y="20867"/>
                    <a:pt x="22223" y="20758"/>
                  </a:cubicBezTo>
                  <a:cubicBezTo>
                    <a:pt x="22266" y="20719"/>
                    <a:pt x="22305" y="20683"/>
                    <a:pt x="22337" y="20647"/>
                  </a:cubicBezTo>
                  <a:cubicBezTo>
                    <a:pt x="22500" y="20469"/>
                    <a:pt x="22559" y="20328"/>
                    <a:pt x="22656" y="20172"/>
                  </a:cubicBezTo>
                  <a:cubicBezTo>
                    <a:pt x="22695" y="20114"/>
                    <a:pt x="22735" y="20055"/>
                    <a:pt x="22790" y="19990"/>
                  </a:cubicBezTo>
                  <a:cubicBezTo>
                    <a:pt x="22815" y="19961"/>
                    <a:pt x="22841" y="19934"/>
                    <a:pt x="22870" y="19904"/>
                  </a:cubicBezTo>
                  <a:cubicBezTo>
                    <a:pt x="22893" y="19880"/>
                    <a:pt x="22919" y="19856"/>
                    <a:pt x="22945" y="19831"/>
                  </a:cubicBezTo>
                  <a:cubicBezTo>
                    <a:pt x="22950" y="19827"/>
                    <a:pt x="22955" y="19824"/>
                    <a:pt x="22959" y="19818"/>
                  </a:cubicBezTo>
                  <a:cubicBezTo>
                    <a:pt x="22986" y="19795"/>
                    <a:pt x="23012" y="19774"/>
                    <a:pt x="23036" y="19755"/>
                  </a:cubicBezTo>
                  <a:cubicBezTo>
                    <a:pt x="23103" y="19703"/>
                    <a:pt x="23160" y="19667"/>
                    <a:pt x="23210" y="19642"/>
                  </a:cubicBezTo>
                  <a:cubicBezTo>
                    <a:pt x="23258" y="19621"/>
                    <a:pt x="23301" y="19603"/>
                    <a:pt x="23342" y="19592"/>
                  </a:cubicBezTo>
                  <a:cubicBezTo>
                    <a:pt x="23360" y="19586"/>
                    <a:pt x="23376" y="19580"/>
                    <a:pt x="23395" y="19574"/>
                  </a:cubicBezTo>
                  <a:cubicBezTo>
                    <a:pt x="23418" y="19566"/>
                    <a:pt x="23441" y="19557"/>
                    <a:pt x="23467" y="19548"/>
                  </a:cubicBezTo>
                  <a:cubicBezTo>
                    <a:pt x="23490" y="19538"/>
                    <a:pt x="23512" y="19528"/>
                    <a:pt x="23536" y="19515"/>
                  </a:cubicBezTo>
                  <a:cubicBezTo>
                    <a:pt x="23607" y="19481"/>
                    <a:pt x="23688" y="19426"/>
                    <a:pt x="23792" y="19332"/>
                  </a:cubicBezTo>
                  <a:cubicBezTo>
                    <a:pt x="23796" y="19326"/>
                    <a:pt x="23803" y="19320"/>
                    <a:pt x="23809" y="19315"/>
                  </a:cubicBezTo>
                  <a:cubicBezTo>
                    <a:pt x="23864" y="19263"/>
                    <a:pt x="23907" y="19209"/>
                    <a:pt x="23943" y="19153"/>
                  </a:cubicBezTo>
                  <a:cubicBezTo>
                    <a:pt x="23975" y="19102"/>
                    <a:pt x="23998" y="19053"/>
                    <a:pt x="24023" y="19003"/>
                  </a:cubicBezTo>
                  <a:cubicBezTo>
                    <a:pt x="24071" y="18895"/>
                    <a:pt x="24102" y="18785"/>
                    <a:pt x="24135" y="18675"/>
                  </a:cubicBezTo>
                  <a:cubicBezTo>
                    <a:pt x="24172" y="18564"/>
                    <a:pt x="24212" y="18454"/>
                    <a:pt x="24278" y="18350"/>
                  </a:cubicBezTo>
                  <a:cubicBezTo>
                    <a:pt x="24320" y="18282"/>
                    <a:pt x="24371" y="18220"/>
                    <a:pt x="24437" y="18158"/>
                  </a:cubicBezTo>
                  <a:cubicBezTo>
                    <a:pt x="24569" y="18040"/>
                    <a:pt x="24662" y="17982"/>
                    <a:pt x="24745" y="17942"/>
                  </a:cubicBezTo>
                  <a:cubicBezTo>
                    <a:pt x="24846" y="17893"/>
                    <a:pt x="24927" y="17875"/>
                    <a:pt x="25036" y="17813"/>
                  </a:cubicBezTo>
                  <a:cubicBezTo>
                    <a:pt x="25042" y="17809"/>
                    <a:pt x="25049" y="17805"/>
                    <a:pt x="25055" y="17803"/>
                  </a:cubicBezTo>
                  <a:cubicBezTo>
                    <a:pt x="25116" y="17763"/>
                    <a:pt x="25188" y="17711"/>
                    <a:pt x="25279" y="17629"/>
                  </a:cubicBezTo>
                  <a:cubicBezTo>
                    <a:pt x="25290" y="17617"/>
                    <a:pt x="25302" y="17607"/>
                    <a:pt x="25315" y="17597"/>
                  </a:cubicBezTo>
                  <a:cubicBezTo>
                    <a:pt x="25319" y="17594"/>
                    <a:pt x="25325" y="17588"/>
                    <a:pt x="25331" y="17585"/>
                  </a:cubicBezTo>
                  <a:cubicBezTo>
                    <a:pt x="25386" y="17547"/>
                    <a:pt x="25439" y="17531"/>
                    <a:pt x="25491" y="17531"/>
                  </a:cubicBezTo>
                  <a:cubicBezTo>
                    <a:pt x="25555" y="17531"/>
                    <a:pt x="25616" y="17556"/>
                    <a:pt x="25676" y="17590"/>
                  </a:cubicBezTo>
                  <a:cubicBezTo>
                    <a:pt x="25810" y="17667"/>
                    <a:pt x="25937" y="17789"/>
                    <a:pt x="26081" y="17789"/>
                  </a:cubicBezTo>
                  <a:cubicBezTo>
                    <a:pt x="26148" y="17789"/>
                    <a:pt x="26218" y="17763"/>
                    <a:pt x="26294" y="17694"/>
                  </a:cubicBezTo>
                  <a:cubicBezTo>
                    <a:pt x="26438" y="17564"/>
                    <a:pt x="26488" y="17344"/>
                    <a:pt x="26516" y="17105"/>
                  </a:cubicBezTo>
                  <a:cubicBezTo>
                    <a:pt x="26522" y="17048"/>
                    <a:pt x="26524" y="16995"/>
                    <a:pt x="26530" y="16939"/>
                  </a:cubicBezTo>
                  <a:cubicBezTo>
                    <a:pt x="26535" y="16879"/>
                    <a:pt x="26537" y="16820"/>
                    <a:pt x="26543" y="16758"/>
                  </a:cubicBezTo>
                  <a:cubicBezTo>
                    <a:pt x="26546" y="16706"/>
                    <a:pt x="26550" y="16651"/>
                    <a:pt x="26556" y="16599"/>
                  </a:cubicBezTo>
                  <a:cubicBezTo>
                    <a:pt x="26561" y="16536"/>
                    <a:pt x="26568" y="16475"/>
                    <a:pt x="26579" y="16417"/>
                  </a:cubicBezTo>
                  <a:cubicBezTo>
                    <a:pt x="26581" y="16404"/>
                    <a:pt x="26584" y="16394"/>
                    <a:pt x="26587" y="16381"/>
                  </a:cubicBezTo>
                  <a:cubicBezTo>
                    <a:pt x="26595" y="16337"/>
                    <a:pt x="26605" y="16292"/>
                    <a:pt x="26618" y="16253"/>
                  </a:cubicBezTo>
                  <a:cubicBezTo>
                    <a:pt x="26634" y="16204"/>
                    <a:pt x="26654" y="16158"/>
                    <a:pt x="26677" y="16116"/>
                  </a:cubicBezTo>
                  <a:cubicBezTo>
                    <a:pt x="26703" y="16067"/>
                    <a:pt x="26738" y="16022"/>
                    <a:pt x="26777" y="15986"/>
                  </a:cubicBezTo>
                  <a:cubicBezTo>
                    <a:pt x="26857" y="15914"/>
                    <a:pt x="26929" y="15883"/>
                    <a:pt x="26997" y="15883"/>
                  </a:cubicBezTo>
                  <a:cubicBezTo>
                    <a:pt x="27000" y="15883"/>
                    <a:pt x="27004" y="15883"/>
                    <a:pt x="27007" y="15883"/>
                  </a:cubicBezTo>
                  <a:cubicBezTo>
                    <a:pt x="27118" y="15883"/>
                    <a:pt x="27219" y="15956"/>
                    <a:pt x="27323" y="16015"/>
                  </a:cubicBezTo>
                  <a:cubicBezTo>
                    <a:pt x="27396" y="16056"/>
                    <a:pt x="27470" y="16093"/>
                    <a:pt x="27551" y="16093"/>
                  </a:cubicBezTo>
                  <a:cubicBezTo>
                    <a:pt x="27620" y="16093"/>
                    <a:pt x="27695" y="16065"/>
                    <a:pt x="27777" y="15990"/>
                  </a:cubicBezTo>
                  <a:cubicBezTo>
                    <a:pt x="27829" y="15943"/>
                    <a:pt x="27867" y="15893"/>
                    <a:pt x="27899" y="15847"/>
                  </a:cubicBezTo>
                  <a:cubicBezTo>
                    <a:pt x="27968" y="15733"/>
                    <a:pt x="27987" y="15618"/>
                    <a:pt x="27988" y="15492"/>
                  </a:cubicBezTo>
                  <a:cubicBezTo>
                    <a:pt x="27990" y="15371"/>
                    <a:pt x="27980" y="15241"/>
                    <a:pt x="27990" y="15092"/>
                  </a:cubicBezTo>
                  <a:cubicBezTo>
                    <a:pt x="27997" y="14974"/>
                    <a:pt x="28020" y="14843"/>
                    <a:pt x="28076" y="14695"/>
                  </a:cubicBezTo>
                  <a:cubicBezTo>
                    <a:pt x="28299" y="14121"/>
                    <a:pt x="28404" y="14345"/>
                    <a:pt x="28372" y="13761"/>
                  </a:cubicBezTo>
                  <a:cubicBezTo>
                    <a:pt x="28340" y="13175"/>
                    <a:pt x="28834" y="12956"/>
                    <a:pt x="28804" y="12370"/>
                  </a:cubicBezTo>
                  <a:cubicBezTo>
                    <a:pt x="28775" y="11787"/>
                    <a:pt x="28365" y="11967"/>
                    <a:pt x="28335" y="11383"/>
                  </a:cubicBezTo>
                  <a:cubicBezTo>
                    <a:pt x="28306" y="10798"/>
                    <a:pt x="27858" y="10997"/>
                    <a:pt x="27828" y="10414"/>
                  </a:cubicBezTo>
                  <a:cubicBezTo>
                    <a:pt x="27799" y="9829"/>
                    <a:pt x="28281" y="9614"/>
                    <a:pt x="28249" y="9031"/>
                  </a:cubicBezTo>
                  <a:cubicBezTo>
                    <a:pt x="28219" y="8449"/>
                    <a:pt x="28225" y="8445"/>
                    <a:pt x="28196" y="7862"/>
                  </a:cubicBezTo>
                  <a:cubicBezTo>
                    <a:pt x="28163" y="7280"/>
                    <a:pt x="27958" y="7370"/>
                    <a:pt x="27928" y="6787"/>
                  </a:cubicBezTo>
                  <a:cubicBezTo>
                    <a:pt x="27922" y="6704"/>
                    <a:pt x="27930" y="6631"/>
                    <a:pt x="27946" y="6558"/>
                  </a:cubicBezTo>
                  <a:cubicBezTo>
                    <a:pt x="28001" y="6327"/>
                    <a:pt x="28148" y="6143"/>
                    <a:pt x="28271" y="5948"/>
                  </a:cubicBezTo>
                  <a:cubicBezTo>
                    <a:pt x="28342" y="5834"/>
                    <a:pt x="28405" y="5717"/>
                    <a:pt x="28437" y="5581"/>
                  </a:cubicBezTo>
                  <a:cubicBezTo>
                    <a:pt x="28454" y="5512"/>
                    <a:pt x="28462" y="5437"/>
                    <a:pt x="28457" y="5356"/>
                  </a:cubicBezTo>
                  <a:cubicBezTo>
                    <a:pt x="28454" y="5285"/>
                    <a:pt x="28443" y="5228"/>
                    <a:pt x="28427" y="5180"/>
                  </a:cubicBezTo>
                  <a:cubicBezTo>
                    <a:pt x="28363" y="4975"/>
                    <a:pt x="28210" y="4922"/>
                    <a:pt x="28082" y="4823"/>
                  </a:cubicBezTo>
                  <a:cubicBezTo>
                    <a:pt x="28008" y="4769"/>
                    <a:pt x="27942" y="4696"/>
                    <a:pt x="27909" y="4574"/>
                  </a:cubicBezTo>
                  <a:lnTo>
                    <a:pt x="27909" y="4571"/>
                  </a:lnTo>
                  <a:cubicBezTo>
                    <a:pt x="27906" y="4561"/>
                    <a:pt x="27902" y="4546"/>
                    <a:pt x="27900" y="4533"/>
                  </a:cubicBezTo>
                  <a:cubicBezTo>
                    <a:pt x="27891" y="4497"/>
                    <a:pt x="27886" y="4455"/>
                    <a:pt x="27884" y="4412"/>
                  </a:cubicBezTo>
                  <a:cubicBezTo>
                    <a:pt x="27874" y="4245"/>
                    <a:pt x="27864" y="4128"/>
                    <a:pt x="27848" y="4032"/>
                  </a:cubicBezTo>
                  <a:cubicBezTo>
                    <a:pt x="27814" y="3798"/>
                    <a:pt x="27766" y="3696"/>
                    <a:pt x="27744" y="3283"/>
                  </a:cubicBezTo>
                  <a:cubicBezTo>
                    <a:pt x="27741" y="3225"/>
                    <a:pt x="27744" y="3169"/>
                    <a:pt x="27754" y="3117"/>
                  </a:cubicBezTo>
                  <a:cubicBezTo>
                    <a:pt x="27772" y="2989"/>
                    <a:pt x="27819" y="2878"/>
                    <a:pt x="27877" y="2771"/>
                  </a:cubicBezTo>
                  <a:cubicBezTo>
                    <a:pt x="27936" y="2657"/>
                    <a:pt x="28010" y="2553"/>
                    <a:pt x="28075" y="2442"/>
                  </a:cubicBezTo>
                  <a:cubicBezTo>
                    <a:pt x="28082" y="2431"/>
                    <a:pt x="28089" y="2420"/>
                    <a:pt x="28095" y="2408"/>
                  </a:cubicBezTo>
                  <a:cubicBezTo>
                    <a:pt x="28098" y="2406"/>
                    <a:pt x="28098" y="2403"/>
                    <a:pt x="28101" y="2401"/>
                  </a:cubicBezTo>
                  <a:cubicBezTo>
                    <a:pt x="28159" y="2297"/>
                    <a:pt x="28205" y="2188"/>
                    <a:pt x="28228" y="2063"/>
                  </a:cubicBezTo>
                  <a:cubicBezTo>
                    <a:pt x="28238" y="2004"/>
                    <a:pt x="28242" y="1941"/>
                    <a:pt x="28239" y="1871"/>
                  </a:cubicBezTo>
                  <a:cubicBezTo>
                    <a:pt x="28231" y="1688"/>
                    <a:pt x="28177" y="1593"/>
                    <a:pt x="28105" y="1532"/>
                  </a:cubicBezTo>
                  <a:cubicBezTo>
                    <a:pt x="27995" y="1444"/>
                    <a:pt x="27838" y="1441"/>
                    <a:pt x="27699" y="1350"/>
                  </a:cubicBezTo>
                  <a:cubicBezTo>
                    <a:pt x="27639" y="1311"/>
                    <a:pt x="27581" y="1254"/>
                    <a:pt x="27533" y="1163"/>
                  </a:cubicBezTo>
                  <a:cubicBezTo>
                    <a:pt x="27516" y="1128"/>
                    <a:pt x="27502" y="1092"/>
                    <a:pt x="27490" y="1056"/>
                  </a:cubicBezTo>
                  <a:cubicBezTo>
                    <a:pt x="27456" y="945"/>
                    <a:pt x="27445" y="818"/>
                    <a:pt x="27444" y="694"/>
                  </a:cubicBezTo>
                  <a:cubicBezTo>
                    <a:pt x="27441" y="561"/>
                    <a:pt x="27445" y="428"/>
                    <a:pt x="27432" y="315"/>
                  </a:cubicBezTo>
                  <a:cubicBezTo>
                    <a:pt x="27417" y="171"/>
                    <a:pt x="27373" y="57"/>
                    <a:pt x="27249" y="14"/>
                  </a:cubicBezTo>
                  <a:cubicBezTo>
                    <a:pt x="27225" y="5"/>
                    <a:pt x="27201" y="1"/>
                    <a:pt x="271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39"/>
            <p:cNvSpPr/>
            <p:nvPr/>
          </p:nvSpPr>
          <p:spPr>
            <a:xfrm>
              <a:off x="5311238" y="3546096"/>
              <a:ext cx="555951" cy="572208"/>
            </a:xfrm>
            <a:custGeom>
              <a:rect b="b" l="l" r="r" t="t"/>
              <a:pathLst>
                <a:path extrusionOk="0" h="30376" w="29513">
                  <a:moveTo>
                    <a:pt x="27973" y="5091"/>
                  </a:moveTo>
                  <a:lnTo>
                    <a:pt x="27973" y="5091"/>
                  </a:lnTo>
                  <a:cubicBezTo>
                    <a:pt x="27974" y="5094"/>
                    <a:pt x="27975" y="5098"/>
                    <a:pt x="27977" y="5101"/>
                  </a:cubicBezTo>
                  <a:cubicBezTo>
                    <a:pt x="27978" y="5102"/>
                    <a:pt x="27978" y="5103"/>
                    <a:pt x="27978" y="5104"/>
                  </a:cubicBezTo>
                  <a:lnTo>
                    <a:pt x="27978" y="5104"/>
                  </a:lnTo>
                  <a:lnTo>
                    <a:pt x="27968" y="5094"/>
                  </a:lnTo>
                  <a:cubicBezTo>
                    <a:pt x="27970" y="5093"/>
                    <a:pt x="27971" y="5092"/>
                    <a:pt x="27973" y="5091"/>
                  </a:cubicBezTo>
                  <a:close/>
                  <a:moveTo>
                    <a:pt x="27524" y="0"/>
                  </a:moveTo>
                  <a:cubicBezTo>
                    <a:pt x="27248" y="0"/>
                    <a:pt x="27041" y="227"/>
                    <a:pt x="26903" y="394"/>
                  </a:cubicBezTo>
                  <a:cubicBezTo>
                    <a:pt x="26890" y="405"/>
                    <a:pt x="26881" y="417"/>
                    <a:pt x="26873" y="430"/>
                  </a:cubicBezTo>
                  <a:cubicBezTo>
                    <a:pt x="26831" y="480"/>
                    <a:pt x="26766" y="557"/>
                    <a:pt x="26722" y="596"/>
                  </a:cubicBezTo>
                  <a:cubicBezTo>
                    <a:pt x="26683" y="583"/>
                    <a:pt x="26645" y="571"/>
                    <a:pt x="26611" y="564"/>
                  </a:cubicBezTo>
                  <a:cubicBezTo>
                    <a:pt x="26552" y="550"/>
                    <a:pt x="26499" y="543"/>
                    <a:pt x="26449" y="543"/>
                  </a:cubicBezTo>
                  <a:cubicBezTo>
                    <a:pt x="26373" y="543"/>
                    <a:pt x="26303" y="559"/>
                    <a:pt x="26226" y="591"/>
                  </a:cubicBezTo>
                  <a:cubicBezTo>
                    <a:pt x="26200" y="604"/>
                    <a:pt x="26168" y="619"/>
                    <a:pt x="26139" y="633"/>
                  </a:cubicBezTo>
                  <a:cubicBezTo>
                    <a:pt x="26092" y="661"/>
                    <a:pt x="26037" y="687"/>
                    <a:pt x="25937" y="720"/>
                  </a:cubicBezTo>
                  <a:cubicBezTo>
                    <a:pt x="25822" y="756"/>
                    <a:pt x="25745" y="776"/>
                    <a:pt x="25683" y="792"/>
                  </a:cubicBezTo>
                  <a:cubicBezTo>
                    <a:pt x="25485" y="843"/>
                    <a:pt x="25392" y="877"/>
                    <a:pt x="25103" y="1068"/>
                  </a:cubicBezTo>
                  <a:cubicBezTo>
                    <a:pt x="25061" y="1096"/>
                    <a:pt x="25040" y="1108"/>
                    <a:pt x="25011" y="1108"/>
                  </a:cubicBezTo>
                  <a:cubicBezTo>
                    <a:pt x="24989" y="1108"/>
                    <a:pt x="24963" y="1101"/>
                    <a:pt x="24922" y="1091"/>
                  </a:cubicBezTo>
                  <a:cubicBezTo>
                    <a:pt x="24848" y="1074"/>
                    <a:pt x="24770" y="1060"/>
                    <a:pt x="24686" y="1060"/>
                  </a:cubicBezTo>
                  <a:cubicBezTo>
                    <a:pt x="24527" y="1060"/>
                    <a:pt x="24349" y="1111"/>
                    <a:pt x="24147" y="1297"/>
                  </a:cubicBezTo>
                  <a:cubicBezTo>
                    <a:pt x="23859" y="1563"/>
                    <a:pt x="23815" y="1950"/>
                    <a:pt x="23779" y="2292"/>
                  </a:cubicBezTo>
                  <a:cubicBezTo>
                    <a:pt x="23755" y="2526"/>
                    <a:pt x="23729" y="2768"/>
                    <a:pt x="23628" y="2859"/>
                  </a:cubicBezTo>
                  <a:cubicBezTo>
                    <a:pt x="23568" y="2914"/>
                    <a:pt x="23522" y="2953"/>
                    <a:pt x="23479" y="2985"/>
                  </a:cubicBezTo>
                  <a:cubicBezTo>
                    <a:pt x="23410" y="3031"/>
                    <a:pt x="23359" y="3057"/>
                    <a:pt x="23301" y="3083"/>
                  </a:cubicBezTo>
                  <a:cubicBezTo>
                    <a:pt x="23242" y="3112"/>
                    <a:pt x="23176" y="3145"/>
                    <a:pt x="23092" y="3197"/>
                  </a:cubicBezTo>
                  <a:cubicBezTo>
                    <a:pt x="23013" y="3248"/>
                    <a:pt x="22919" y="3317"/>
                    <a:pt x="22808" y="3421"/>
                  </a:cubicBezTo>
                  <a:cubicBezTo>
                    <a:pt x="22764" y="3461"/>
                    <a:pt x="22724" y="3497"/>
                    <a:pt x="22689" y="3529"/>
                  </a:cubicBezTo>
                  <a:cubicBezTo>
                    <a:pt x="22558" y="3656"/>
                    <a:pt x="22480" y="3744"/>
                    <a:pt x="22405" y="3829"/>
                  </a:cubicBezTo>
                  <a:cubicBezTo>
                    <a:pt x="22314" y="3927"/>
                    <a:pt x="22230" y="4024"/>
                    <a:pt x="22050" y="4190"/>
                  </a:cubicBezTo>
                  <a:cubicBezTo>
                    <a:pt x="21923" y="4306"/>
                    <a:pt x="21872" y="4316"/>
                    <a:pt x="21780" y="4336"/>
                  </a:cubicBezTo>
                  <a:cubicBezTo>
                    <a:pt x="21611" y="4372"/>
                    <a:pt x="21439" y="4425"/>
                    <a:pt x="21198" y="4646"/>
                  </a:cubicBezTo>
                  <a:cubicBezTo>
                    <a:pt x="21063" y="4770"/>
                    <a:pt x="21006" y="4785"/>
                    <a:pt x="20912" y="4812"/>
                  </a:cubicBezTo>
                  <a:cubicBezTo>
                    <a:pt x="20823" y="4837"/>
                    <a:pt x="20736" y="4866"/>
                    <a:pt x="20638" y="4919"/>
                  </a:cubicBezTo>
                  <a:cubicBezTo>
                    <a:pt x="20609" y="4935"/>
                    <a:pt x="20579" y="4952"/>
                    <a:pt x="20546" y="4974"/>
                  </a:cubicBezTo>
                  <a:cubicBezTo>
                    <a:pt x="20491" y="5013"/>
                    <a:pt x="20433" y="5059"/>
                    <a:pt x="20365" y="5117"/>
                  </a:cubicBezTo>
                  <a:cubicBezTo>
                    <a:pt x="20361" y="5121"/>
                    <a:pt x="20357" y="5125"/>
                    <a:pt x="20354" y="5130"/>
                  </a:cubicBezTo>
                  <a:cubicBezTo>
                    <a:pt x="20233" y="5240"/>
                    <a:pt x="20160" y="5284"/>
                    <a:pt x="20088" y="5320"/>
                  </a:cubicBezTo>
                  <a:cubicBezTo>
                    <a:pt x="20068" y="5330"/>
                    <a:pt x="20051" y="5341"/>
                    <a:pt x="20030" y="5349"/>
                  </a:cubicBezTo>
                  <a:cubicBezTo>
                    <a:pt x="19947" y="5388"/>
                    <a:pt x="19849" y="5433"/>
                    <a:pt x="19716" y="5530"/>
                  </a:cubicBezTo>
                  <a:cubicBezTo>
                    <a:pt x="19662" y="5570"/>
                    <a:pt x="19600" y="5621"/>
                    <a:pt x="19532" y="5684"/>
                  </a:cubicBezTo>
                  <a:cubicBezTo>
                    <a:pt x="19506" y="5707"/>
                    <a:pt x="19483" y="5730"/>
                    <a:pt x="19462" y="5756"/>
                  </a:cubicBezTo>
                  <a:cubicBezTo>
                    <a:pt x="19431" y="5787"/>
                    <a:pt x="19408" y="5818"/>
                    <a:pt x="19384" y="5852"/>
                  </a:cubicBezTo>
                  <a:cubicBezTo>
                    <a:pt x="19333" y="5921"/>
                    <a:pt x="19294" y="5990"/>
                    <a:pt x="19264" y="6065"/>
                  </a:cubicBezTo>
                  <a:cubicBezTo>
                    <a:pt x="19195" y="6218"/>
                    <a:pt x="19160" y="6374"/>
                    <a:pt x="19130" y="6516"/>
                  </a:cubicBezTo>
                  <a:cubicBezTo>
                    <a:pt x="19079" y="6745"/>
                    <a:pt x="19043" y="6889"/>
                    <a:pt x="18935" y="6990"/>
                  </a:cubicBezTo>
                  <a:cubicBezTo>
                    <a:pt x="18730" y="7178"/>
                    <a:pt x="18630" y="7289"/>
                    <a:pt x="18535" y="7396"/>
                  </a:cubicBezTo>
                  <a:cubicBezTo>
                    <a:pt x="18444" y="7496"/>
                    <a:pt x="18362" y="7591"/>
                    <a:pt x="18178" y="7756"/>
                  </a:cubicBezTo>
                  <a:cubicBezTo>
                    <a:pt x="18139" y="7792"/>
                    <a:pt x="18118" y="7800"/>
                    <a:pt x="18118" y="7800"/>
                  </a:cubicBezTo>
                  <a:lnTo>
                    <a:pt x="18116" y="7800"/>
                  </a:lnTo>
                  <a:cubicBezTo>
                    <a:pt x="18102" y="7800"/>
                    <a:pt x="18061" y="7789"/>
                    <a:pt x="18033" y="7780"/>
                  </a:cubicBezTo>
                  <a:cubicBezTo>
                    <a:pt x="17966" y="7762"/>
                    <a:pt x="17875" y="7737"/>
                    <a:pt x="17768" y="7737"/>
                  </a:cubicBezTo>
                  <a:cubicBezTo>
                    <a:pt x="17621" y="7737"/>
                    <a:pt x="17442" y="7784"/>
                    <a:pt x="17250" y="7959"/>
                  </a:cubicBezTo>
                  <a:cubicBezTo>
                    <a:pt x="16990" y="8196"/>
                    <a:pt x="16904" y="8459"/>
                    <a:pt x="16833" y="8668"/>
                  </a:cubicBezTo>
                  <a:cubicBezTo>
                    <a:pt x="16806" y="8749"/>
                    <a:pt x="16783" y="8821"/>
                    <a:pt x="16752" y="8884"/>
                  </a:cubicBezTo>
                  <a:cubicBezTo>
                    <a:pt x="16718" y="8961"/>
                    <a:pt x="16673" y="9027"/>
                    <a:pt x="16602" y="9092"/>
                  </a:cubicBezTo>
                  <a:cubicBezTo>
                    <a:pt x="16552" y="9138"/>
                    <a:pt x="16508" y="9177"/>
                    <a:pt x="16468" y="9209"/>
                  </a:cubicBezTo>
                  <a:cubicBezTo>
                    <a:pt x="16371" y="9293"/>
                    <a:pt x="16305" y="9339"/>
                    <a:pt x="16235" y="9390"/>
                  </a:cubicBezTo>
                  <a:cubicBezTo>
                    <a:pt x="16189" y="9423"/>
                    <a:pt x="16140" y="9459"/>
                    <a:pt x="16084" y="9504"/>
                  </a:cubicBezTo>
                  <a:cubicBezTo>
                    <a:pt x="16012" y="9560"/>
                    <a:pt x="15925" y="9632"/>
                    <a:pt x="15810" y="9740"/>
                  </a:cubicBezTo>
                  <a:cubicBezTo>
                    <a:pt x="15649" y="9886"/>
                    <a:pt x="15551" y="10039"/>
                    <a:pt x="15485" y="10181"/>
                  </a:cubicBezTo>
                  <a:cubicBezTo>
                    <a:pt x="15447" y="10261"/>
                    <a:pt x="15417" y="10339"/>
                    <a:pt x="15390" y="10409"/>
                  </a:cubicBezTo>
                  <a:cubicBezTo>
                    <a:pt x="15356" y="10495"/>
                    <a:pt x="15328" y="10570"/>
                    <a:pt x="15290" y="10638"/>
                  </a:cubicBezTo>
                  <a:cubicBezTo>
                    <a:pt x="15255" y="10702"/>
                    <a:pt x="15211" y="10759"/>
                    <a:pt x="15147" y="10819"/>
                  </a:cubicBezTo>
                  <a:cubicBezTo>
                    <a:pt x="15094" y="10869"/>
                    <a:pt x="15073" y="10884"/>
                    <a:pt x="15033" y="10884"/>
                  </a:cubicBezTo>
                  <a:cubicBezTo>
                    <a:pt x="15028" y="10884"/>
                    <a:pt x="15022" y="10884"/>
                    <a:pt x="15016" y="10884"/>
                  </a:cubicBezTo>
                  <a:cubicBezTo>
                    <a:pt x="15003" y="10882"/>
                    <a:pt x="14987" y="10881"/>
                    <a:pt x="14967" y="10878"/>
                  </a:cubicBezTo>
                  <a:cubicBezTo>
                    <a:pt x="14923" y="10872"/>
                    <a:pt x="14870" y="10866"/>
                    <a:pt x="14811" y="10866"/>
                  </a:cubicBezTo>
                  <a:cubicBezTo>
                    <a:pt x="14661" y="10866"/>
                    <a:pt x="14465" y="10907"/>
                    <a:pt x="14243" y="11109"/>
                  </a:cubicBezTo>
                  <a:cubicBezTo>
                    <a:pt x="14075" y="11265"/>
                    <a:pt x="13989" y="11317"/>
                    <a:pt x="13891" y="11379"/>
                  </a:cubicBezTo>
                  <a:cubicBezTo>
                    <a:pt x="13782" y="11447"/>
                    <a:pt x="13656" y="11524"/>
                    <a:pt x="13437" y="11722"/>
                  </a:cubicBezTo>
                  <a:cubicBezTo>
                    <a:pt x="13422" y="11735"/>
                    <a:pt x="13413" y="11742"/>
                    <a:pt x="13406" y="11748"/>
                  </a:cubicBezTo>
                  <a:cubicBezTo>
                    <a:pt x="13386" y="11742"/>
                    <a:pt x="13348" y="11725"/>
                    <a:pt x="13324" y="11715"/>
                  </a:cubicBezTo>
                  <a:cubicBezTo>
                    <a:pt x="13241" y="11679"/>
                    <a:pt x="13112" y="11623"/>
                    <a:pt x="12957" y="11623"/>
                  </a:cubicBezTo>
                  <a:cubicBezTo>
                    <a:pt x="12814" y="11623"/>
                    <a:pt x="12648" y="11670"/>
                    <a:pt x="12477" y="11826"/>
                  </a:cubicBezTo>
                  <a:cubicBezTo>
                    <a:pt x="12306" y="11982"/>
                    <a:pt x="12223" y="12037"/>
                    <a:pt x="12126" y="12098"/>
                  </a:cubicBezTo>
                  <a:cubicBezTo>
                    <a:pt x="12015" y="12167"/>
                    <a:pt x="11892" y="12246"/>
                    <a:pt x="11674" y="12443"/>
                  </a:cubicBezTo>
                  <a:cubicBezTo>
                    <a:pt x="11427" y="12671"/>
                    <a:pt x="11332" y="12897"/>
                    <a:pt x="11254" y="13081"/>
                  </a:cubicBezTo>
                  <a:cubicBezTo>
                    <a:pt x="11188" y="13239"/>
                    <a:pt x="11138" y="13352"/>
                    <a:pt x="11000" y="13480"/>
                  </a:cubicBezTo>
                  <a:cubicBezTo>
                    <a:pt x="10975" y="13502"/>
                    <a:pt x="10954" y="13524"/>
                    <a:pt x="10935" y="13550"/>
                  </a:cubicBezTo>
                  <a:cubicBezTo>
                    <a:pt x="10856" y="13639"/>
                    <a:pt x="10799" y="13740"/>
                    <a:pt x="10762" y="13849"/>
                  </a:cubicBezTo>
                  <a:cubicBezTo>
                    <a:pt x="10714" y="13971"/>
                    <a:pt x="10690" y="14101"/>
                    <a:pt x="10671" y="14232"/>
                  </a:cubicBezTo>
                  <a:cubicBezTo>
                    <a:pt x="10658" y="14325"/>
                    <a:pt x="10651" y="14419"/>
                    <a:pt x="10642" y="14510"/>
                  </a:cubicBezTo>
                  <a:cubicBezTo>
                    <a:pt x="10635" y="14586"/>
                    <a:pt x="10627" y="14666"/>
                    <a:pt x="10617" y="14742"/>
                  </a:cubicBezTo>
                  <a:cubicBezTo>
                    <a:pt x="10614" y="14751"/>
                    <a:pt x="10614" y="14758"/>
                    <a:pt x="10614" y="14767"/>
                  </a:cubicBezTo>
                  <a:cubicBezTo>
                    <a:pt x="10596" y="14907"/>
                    <a:pt x="10564" y="15031"/>
                    <a:pt x="10509" y="15090"/>
                  </a:cubicBezTo>
                  <a:cubicBezTo>
                    <a:pt x="10505" y="15093"/>
                    <a:pt x="10503" y="15097"/>
                    <a:pt x="10499" y="15099"/>
                  </a:cubicBezTo>
                  <a:cubicBezTo>
                    <a:pt x="10490" y="15107"/>
                    <a:pt x="10482" y="15114"/>
                    <a:pt x="10476" y="15119"/>
                  </a:cubicBezTo>
                  <a:cubicBezTo>
                    <a:pt x="10454" y="15112"/>
                    <a:pt x="10418" y="15094"/>
                    <a:pt x="10394" y="15083"/>
                  </a:cubicBezTo>
                  <a:cubicBezTo>
                    <a:pt x="10307" y="15040"/>
                    <a:pt x="10169" y="14973"/>
                    <a:pt x="10005" y="14973"/>
                  </a:cubicBezTo>
                  <a:cubicBezTo>
                    <a:pt x="9926" y="14973"/>
                    <a:pt x="9840" y="14989"/>
                    <a:pt x="9751" y="15029"/>
                  </a:cubicBezTo>
                  <a:cubicBezTo>
                    <a:pt x="9681" y="15061"/>
                    <a:pt x="9608" y="15107"/>
                    <a:pt x="9536" y="15175"/>
                  </a:cubicBezTo>
                  <a:cubicBezTo>
                    <a:pt x="9275" y="15415"/>
                    <a:pt x="9191" y="15688"/>
                    <a:pt x="9123" y="15907"/>
                  </a:cubicBezTo>
                  <a:cubicBezTo>
                    <a:pt x="9070" y="16076"/>
                    <a:pt x="9032" y="16201"/>
                    <a:pt x="8924" y="16315"/>
                  </a:cubicBezTo>
                  <a:cubicBezTo>
                    <a:pt x="8892" y="16292"/>
                    <a:pt x="8851" y="16258"/>
                    <a:pt x="8822" y="16232"/>
                  </a:cubicBezTo>
                  <a:cubicBezTo>
                    <a:pt x="8721" y="16149"/>
                    <a:pt x="8508" y="15974"/>
                    <a:pt x="8258" y="15974"/>
                  </a:cubicBezTo>
                  <a:cubicBezTo>
                    <a:pt x="8130" y="15974"/>
                    <a:pt x="7992" y="16020"/>
                    <a:pt x="7853" y="16148"/>
                  </a:cubicBezTo>
                  <a:cubicBezTo>
                    <a:pt x="7637" y="16346"/>
                    <a:pt x="7531" y="16483"/>
                    <a:pt x="7442" y="16604"/>
                  </a:cubicBezTo>
                  <a:cubicBezTo>
                    <a:pt x="7355" y="16715"/>
                    <a:pt x="7283" y="16813"/>
                    <a:pt x="7111" y="16968"/>
                  </a:cubicBezTo>
                  <a:cubicBezTo>
                    <a:pt x="6830" y="17228"/>
                    <a:pt x="6778" y="17589"/>
                    <a:pt x="6734" y="17906"/>
                  </a:cubicBezTo>
                  <a:cubicBezTo>
                    <a:pt x="6701" y="18133"/>
                    <a:pt x="6672" y="18344"/>
                    <a:pt x="6568" y="18439"/>
                  </a:cubicBezTo>
                  <a:cubicBezTo>
                    <a:pt x="6428" y="18567"/>
                    <a:pt x="6366" y="18589"/>
                    <a:pt x="6272" y="18618"/>
                  </a:cubicBezTo>
                  <a:cubicBezTo>
                    <a:pt x="6111" y="18670"/>
                    <a:pt x="5958" y="18732"/>
                    <a:pt x="5731" y="18941"/>
                  </a:cubicBezTo>
                  <a:cubicBezTo>
                    <a:pt x="5714" y="18957"/>
                    <a:pt x="5702" y="18964"/>
                    <a:pt x="5695" y="18967"/>
                  </a:cubicBezTo>
                  <a:cubicBezTo>
                    <a:pt x="5675" y="18963"/>
                    <a:pt x="5639" y="18948"/>
                    <a:pt x="5611" y="18937"/>
                  </a:cubicBezTo>
                  <a:cubicBezTo>
                    <a:pt x="5533" y="18903"/>
                    <a:pt x="5409" y="18851"/>
                    <a:pt x="5259" y="18851"/>
                  </a:cubicBezTo>
                  <a:cubicBezTo>
                    <a:pt x="5116" y="18851"/>
                    <a:pt x="4949" y="18899"/>
                    <a:pt x="4776" y="19058"/>
                  </a:cubicBezTo>
                  <a:cubicBezTo>
                    <a:pt x="4483" y="19327"/>
                    <a:pt x="4455" y="19761"/>
                    <a:pt x="4432" y="20146"/>
                  </a:cubicBezTo>
                  <a:cubicBezTo>
                    <a:pt x="4418" y="20389"/>
                    <a:pt x="4399" y="20691"/>
                    <a:pt x="4306" y="20776"/>
                  </a:cubicBezTo>
                  <a:cubicBezTo>
                    <a:pt x="4232" y="20847"/>
                    <a:pt x="4204" y="20860"/>
                    <a:pt x="4146" y="20860"/>
                  </a:cubicBezTo>
                  <a:cubicBezTo>
                    <a:pt x="4133" y="20860"/>
                    <a:pt x="4118" y="20859"/>
                    <a:pt x="4101" y="20858"/>
                  </a:cubicBezTo>
                  <a:cubicBezTo>
                    <a:pt x="4087" y="20858"/>
                    <a:pt x="4072" y="20858"/>
                    <a:pt x="4058" y="20858"/>
                  </a:cubicBezTo>
                  <a:cubicBezTo>
                    <a:pt x="3875" y="20858"/>
                    <a:pt x="3676" y="20889"/>
                    <a:pt x="3426" y="21115"/>
                  </a:cubicBezTo>
                  <a:cubicBezTo>
                    <a:pt x="3400" y="21099"/>
                    <a:pt x="3361" y="21075"/>
                    <a:pt x="3335" y="21056"/>
                  </a:cubicBezTo>
                  <a:cubicBezTo>
                    <a:pt x="3237" y="20990"/>
                    <a:pt x="3058" y="20869"/>
                    <a:pt x="2844" y="20869"/>
                  </a:cubicBezTo>
                  <a:cubicBezTo>
                    <a:pt x="2710" y="20869"/>
                    <a:pt x="2563" y="20916"/>
                    <a:pt x="2413" y="21053"/>
                  </a:cubicBezTo>
                  <a:cubicBezTo>
                    <a:pt x="2127" y="21314"/>
                    <a:pt x="2081" y="21691"/>
                    <a:pt x="2039" y="22019"/>
                  </a:cubicBezTo>
                  <a:cubicBezTo>
                    <a:pt x="2011" y="22242"/>
                    <a:pt x="1982" y="22475"/>
                    <a:pt x="1880" y="22569"/>
                  </a:cubicBezTo>
                  <a:cubicBezTo>
                    <a:pt x="1792" y="22649"/>
                    <a:pt x="1723" y="22732"/>
                    <a:pt x="1668" y="22810"/>
                  </a:cubicBezTo>
                  <a:cubicBezTo>
                    <a:pt x="1568" y="22947"/>
                    <a:pt x="1512" y="23078"/>
                    <a:pt x="1461" y="23189"/>
                  </a:cubicBezTo>
                  <a:cubicBezTo>
                    <a:pt x="1460" y="23192"/>
                    <a:pt x="1460" y="23194"/>
                    <a:pt x="1460" y="23195"/>
                  </a:cubicBezTo>
                  <a:cubicBezTo>
                    <a:pt x="1391" y="23351"/>
                    <a:pt x="1343" y="23464"/>
                    <a:pt x="1201" y="23592"/>
                  </a:cubicBezTo>
                  <a:cubicBezTo>
                    <a:pt x="1099" y="23687"/>
                    <a:pt x="1066" y="23687"/>
                    <a:pt x="976" y="23693"/>
                  </a:cubicBezTo>
                  <a:cubicBezTo>
                    <a:pt x="929" y="23695"/>
                    <a:pt x="882" y="23699"/>
                    <a:pt x="833" y="23708"/>
                  </a:cubicBezTo>
                  <a:lnTo>
                    <a:pt x="832" y="23708"/>
                  </a:lnTo>
                  <a:cubicBezTo>
                    <a:pt x="686" y="23731"/>
                    <a:pt x="523" y="23794"/>
                    <a:pt x="328" y="23973"/>
                  </a:cubicBezTo>
                  <a:cubicBezTo>
                    <a:pt x="203" y="24087"/>
                    <a:pt x="116" y="24200"/>
                    <a:pt x="51" y="24307"/>
                  </a:cubicBezTo>
                  <a:cubicBezTo>
                    <a:pt x="31" y="24335"/>
                    <a:pt x="15" y="24364"/>
                    <a:pt x="0" y="24393"/>
                  </a:cubicBezTo>
                  <a:lnTo>
                    <a:pt x="87" y="24322"/>
                  </a:lnTo>
                  <a:lnTo>
                    <a:pt x="275" y="24409"/>
                  </a:lnTo>
                  <a:lnTo>
                    <a:pt x="363" y="24450"/>
                  </a:lnTo>
                  <a:lnTo>
                    <a:pt x="676" y="24594"/>
                  </a:lnTo>
                  <a:cubicBezTo>
                    <a:pt x="701" y="24564"/>
                    <a:pt x="727" y="24532"/>
                    <a:pt x="760" y="24501"/>
                  </a:cubicBezTo>
                  <a:cubicBezTo>
                    <a:pt x="768" y="24491"/>
                    <a:pt x="780" y="24481"/>
                    <a:pt x="790" y="24471"/>
                  </a:cubicBezTo>
                  <a:cubicBezTo>
                    <a:pt x="893" y="24376"/>
                    <a:pt x="926" y="24376"/>
                    <a:pt x="1015" y="24370"/>
                  </a:cubicBezTo>
                  <a:cubicBezTo>
                    <a:pt x="1200" y="24361"/>
                    <a:pt x="1404" y="24330"/>
                    <a:pt x="1665" y="24092"/>
                  </a:cubicBezTo>
                  <a:cubicBezTo>
                    <a:pt x="1910" y="23866"/>
                    <a:pt x="2007" y="23644"/>
                    <a:pt x="2083" y="23466"/>
                  </a:cubicBezTo>
                  <a:cubicBezTo>
                    <a:pt x="2101" y="23428"/>
                    <a:pt x="2117" y="23390"/>
                    <a:pt x="2134" y="23358"/>
                  </a:cubicBezTo>
                  <a:cubicBezTo>
                    <a:pt x="2182" y="23259"/>
                    <a:pt x="2232" y="23172"/>
                    <a:pt x="2329" y="23080"/>
                  </a:cubicBezTo>
                  <a:lnTo>
                    <a:pt x="2342" y="23067"/>
                  </a:lnTo>
                  <a:cubicBezTo>
                    <a:pt x="2465" y="22955"/>
                    <a:pt x="2544" y="22824"/>
                    <a:pt x="2596" y="22683"/>
                  </a:cubicBezTo>
                  <a:cubicBezTo>
                    <a:pt x="2658" y="22517"/>
                    <a:pt x="2687" y="22338"/>
                    <a:pt x="2707" y="22169"/>
                  </a:cubicBezTo>
                  <a:cubicBezTo>
                    <a:pt x="2708" y="22146"/>
                    <a:pt x="2711" y="22125"/>
                    <a:pt x="2716" y="22102"/>
                  </a:cubicBezTo>
                  <a:cubicBezTo>
                    <a:pt x="2721" y="22069"/>
                    <a:pt x="2724" y="22037"/>
                    <a:pt x="2729" y="22004"/>
                  </a:cubicBezTo>
                  <a:cubicBezTo>
                    <a:pt x="2733" y="21959"/>
                    <a:pt x="2740" y="21915"/>
                    <a:pt x="2747" y="21873"/>
                  </a:cubicBezTo>
                  <a:cubicBezTo>
                    <a:pt x="2772" y="21737"/>
                    <a:pt x="2805" y="21619"/>
                    <a:pt x="2869" y="21557"/>
                  </a:cubicBezTo>
                  <a:cubicBezTo>
                    <a:pt x="2896" y="21573"/>
                    <a:pt x="2932" y="21597"/>
                    <a:pt x="2960" y="21614"/>
                  </a:cubicBezTo>
                  <a:cubicBezTo>
                    <a:pt x="3017" y="21655"/>
                    <a:pt x="3105" y="21713"/>
                    <a:pt x="3212" y="21753"/>
                  </a:cubicBezTo>
                  <a:cubicBezTo>
                    <a:pt x="3284" y="21781"/>
                    <a:pt x="3365" y="21802"/>
                    <a:pt x="3451" y="21802"/>
                  </a:cubicBezTo>
                  <a:cubicBezTo>
                    <a:pt x="3585" y="21802"/>
                    <a:pt x="3732" y="21754"/>
                    <a:pt x="3883" y="21614"/>
                  </a:cubicBezTo>
                  <a:cubicBezTo>
                    <a:pt x="3963" y="21543"/>
                    <a:pt x="3988" y="21531"/>
                    <a:pt x="4050" y="21531"/>
                  </a:cubicBezTo>
                  <a:cubicBezTo>
                    <a:pt x="4062" y="21531"/>
                    <a:pt x="4074" y="21532"/>
                    <a:pt x="4088" y="21532"/>
                  </a:cubicBezTo>
                  <a:cubicBezTo>
                    <a:pt x="4100" y="21532"/>
                    <a:pt x="4111" y="21532"/>
                    <a:pt x="4122" y="21532"/>
                  </a:cubicBezTo>
                  <a:cubicBezTo>
                    <a:pt x="4308" y="21532"/>
                    <a:pt x="4513" y="21505"/>
                    <a:pt x="4768" y="21269"/>
                  </a:cubicBezTo>
                  <a:cubicBezTo>
                    <a:pt x="4776" y="21262"/>
                    <a:pt x="4783" y="21258"/>
                    <a:pt x="4790" y="21248"/>
                  </a:cubicBezTo>
                  <a:cubicBezTo>
                    <a:pt x="4924" y="21116"/>
                    <a:pt x="4999" y="20949"/>
                    <a:pt x="5043" y="20769"/>
                  </a:cubicBezTo>
                  <a:cubicBezTo>
                    <a:pt x="5089" y="20581"/>
                    <a:pt x="5100" y="20377"/>
                    <a:pt x="5112" y="20187"/>
                  </a:cubicBezTo>
                  <a:lnTo>
                    <a:pt x="5112" y="20183"/>
                  </a:lnTo>
                  <a:cubicBezTo>
                    <a:pt x="5128" y="19939"/>
                    <a:pt x="5144" y="19637"/>
                    <a:pt x="5237" y="19552"/>
                  </a:cubicBezTo>
                  <a:cubicBezTo>
                    <a:pt x="5255" y="19537"/>
                    <a:pt x="5266" y="19529"/>
                    <a:pt x="5272" y="19526"/>
                  </a:cubicBezTo>
                  <a:cubicBezTo>
                    <a:pt x="5292" y="19530"/>
                    <a:pt x="5330" y="19547"/>
                    <a:pt x="5356" y="19558"/>
                  </a:cubicBezTo>
                  <a:cubicBezTo>
                    <a:pt x="5434" y="19590"/>
                    <a:pt x="5558" y="19643"/>
                    <a:pt x="5706" y="19643"/>
                  </a:cubicBezTo>
                  <a:cubicBezTo>
                    <a:pt x="5730" y="19643"/>
                    <a:pt x="5754" y="19641"/>
                    <a:pt x="5779" y="19638"/>
                  </a:cubicBezTo>
                  <a:cubicBezTo>
                    <a:pt x="5904" y="19624"/>
                    <a:pt x="6044" y="19571"/>
                    <a:pt x="6190" y="19436"/>
                  </a:cubicBezTo>
                  <a:cubicBezTo>
                    <a:pt x="6332" y="19309"/>
                    <a:pt x="6392" y="19289"/>
                    <a:pt x="6486" y="19260"/>
                  </a:cubicBezTo>
                  <a:cubicBezTo>
                    <a:pt x="6649" y="19208"/>
                    <a:pt x="6801" y="19146"/>
                    <a:pt x="7030" y="18935"/>
                  </a:cubicBezTo>
                  <a:cubicBezTo>
                    <a:pt x="7212" y="18769"/>
                    <a:pt x="7299" y="18562"/>
                    <a:pt x="7348" y="18349"/>
                  </a:cubicBezTo>
                  <a:cubicBezTo>
                    <a:pt x="7377" y="18231"/>
                    <a:pt x="7393" y="18113"/>
                    <a:pt x="7408" y="17997"/>
                  </a:cubicBezTo>
                  <a:cubicBezTo>
                    <a:pt x="7442" y="17772"/>
                    <a:pt x="7471" y="17558"/>
                    <a:pt x="7574" y="17463"/>
                  </a:cubicBezTo>
                  <a:cubicBezTo>
                    <a:pt x="7791" y="17264"/>
                    <a:pt x="7896" y="17127"/>
                    <a:pt x="7986" y="17008"/>
                  </a:cubicBezTo>
                  <a:cubicBezTo>
                    <a:pt x="8065" y="16903"/>
                    <a:pt x="8135" y="16812"/>
                    <a:pt x="8289" y="16668"/>
                  </a:cubicBezTo>
                  <a:cubicBezTo>
                    <a:pt x="8322" y="16691"/>
                    <a:pt x="8363" y="16725"/>
                    <a:pt x="8394" y="16750"/>
                  </a:cubicBezTo>
                  <a:cubicBezTo>
                    <a:pt x="8494" y="16834"/>
                    <a:pt x="8707" y="17009"/>
                    <a:pt x="8956" y="17009"/>
                  </a:cubicBezTo>
                  <a:cubicBezTo>
                    <a:pt x="8962" y="17009"/>
                    <a:pt x="8969" y="17009"/>
                    <a:pt x="8976" y="17008"/>
                  </a:cubicBezTo>
                  <a:cubicBezTo>
                    <a:pt x="9099" y="17004"/>
                    <a:pt x="9229" y="16956"/>
                    <a:pt x="9362" y="16835"/>
                  </a:cubicBezTo>
                  <a:cubicBezTo>
                    <a:pt x="9493" y="16715"/>
                    <a:pt x="9580" y="16588"/>
                    <a:pt x="9640" y="16461"/>
                  </a:cubicBezTo>
                  <a:cubicBezTo>
                    <a:pt x="9702" y="16337"/>
                    <a:pt x="9740" y="16214"/>
                    <a:pt x="9774" y="16102"/>
                  </a:cubicBezTo>
                  <a:cubicBezTo>
                    <a:pt x="9832" y="15918"/>
                    <a:pt x="9871" y="15784"/>
                    <a:pt x="9998" y="15669"/>
                  </a:cubicBezTo>
                  <a:cubicBezTo>
                    <a:pt x="10008" y="15660"/>
                    <a:pt x="10015" y="15653"/>
                    <a:pt x="10021" y="15650"/>
                  </a:cubicBezTo>
                  <a:cubicBezTo>
                    <a:pt x="10044" y="15659"/>
                    <a:pt x="10079" y="15675"/>
                    <a:pt x="10105" y="15686"/>
                  </a:cubicBezTo>
                  <a:cubicBezTo>
                    <a:pt x="10184" y="15725"/>
                    <a:pt x="10304" y="15783"/>
                    <a:pt x="10448" y="15794"/>
                  </a:cubicBezTo>
                  <a:cubicBezTo>
                    <a:pt x="10459" y="15794"/>
                    <a:pt x="10469" y="15796"/>
                    <a:pt x="10480" y="15796"/>
                  </a:cubicBezTo>
                  <a:cubicBezTo>
                    <a:pt x="10482" y="15796"/>
                    <a:pt x="10485" y="15796"/>
                    <a:pt x="10487" y="15796"/>
                  </a:cubicBezTo>
                  <a:cubicBezTo>
                    <a:pt x="10630" y="15796"/>
                    <a:pt x="10793" y="15750"/>
                    <a:pt x="10964" y="15594"/>
                  </a:cubicBezTo>
                  <a:cubicBezTo>
                    <a:pt x="10980" y="15579"/>
                    <a:pt x="10994" y="15563"/>
                    <a:pt x="11009" y="15549"/>
                  </a:cubicBezTo>
                  <a:cubicBezTo>
                    <a:pt x="11095" y="15458"/>
                    <a:pt x="11154" y="15354"/>
                    <a:pt x="11198" y="15241"/>
                  </a:cubicBezTo>
                  <a:cubicBezTo>
                    <a:pt x="11209" y="15214"/>
                    <a:pt x="11219" y="15184"/>
                    <a:pt x="11228" y="15155"/>
                  </a:cubicBezTo>
                  <a:cubicBezTo>
                    <a:pt x="11248" y="15091"/>
                    <a:pt x="11263" y="15026"/>
                    <a:pt x="11276" y="14961"/>
                  </a:cubicBezTo>
                  <a:cubicBezTo>
                    <a:pt x="11279" y="14946"/>
                    <a:pt x="11281" y="14930"/>
                    <a:pt x="11284" y="14914"/>
                  </a:cubicBezTo>
                  <a:cubicBezTo>
                    <a:pt x="11304" y="14795"/>
                    <a:pt x="11315" y="14680"/>
                    <a:pt x="11325" y="14567"/>
                  </a:cubicBezTo>
                  <a:cubicBezTo>
                    <a:pt x="11333" y="14459"/>
                    <a:pt x="11346" y="14341"/>
                    <a:pt x="11364" y="14240"/>
                  </a:cubicBezTo>
                  <a:cubicBezTo>
                    <a:pt x="11384" y="14123"/>
                    <a:pt x="11414" y="14026"/>
                    <a:pt x="11466" y="13977"/>
                  </a:cubicBezTo>
                  <a:cubicBezTo>
                    <a:pt x="11483" y="13961"/>
                    <a:pt x="11499" y="13947"/>
                    <a:pt x="11514" y="13932"/>
                  </a:cubicBezTo>
                  <a:cubicBezTo>
                    <a:pt x="11729" y="13719"/>
                    <a:pt x="11815" y="13509"/>
                    <a:pt x="11888" y="13340"/>
                  </a:cubicBezTo>
                  <a:cubicBezTo>
                    <a:pt x="11954" y="13182"/>
                    <a:pt x="12003" y="13066"/>
                    <a:pt x="12142" y="12939"/>
                  </a:cubicBezTo>
                  <a:cubicBezTo>
                    <a:pt x="12315" y="12782"/>
                    <a:pt x="12400" y="12728"/>
                    <a:pt x="12497" y="12666"/>
                  </a:cubicBezTo>
                  <a:cubicBezTo>
                    <a:pt x="12605" y="12598"/>
                    <a:pt x="12729" y="12519"/>
                    <a:pt x="12944" y="12323"/>
                  </a:cubicBezTo>
                  <a:cubicBezTo>
                    <a:pt x="12959" y="12310"/>
                    <a:pt x="12970" y="12303"/>
                    <a:pt x="12977" y="12297"/>
                  </a:cubicBezTo>
                  <a:cubicBezTo>
                    <a:pt x="12996" y="12303"/>
                    <a:pt x="13035" y="12320"/>
                    <a:pt x="13060" y="12330"/>
                  </a:cubicBezTo>
                  <a:cubicBezTo>
                    <a:pt x="13142" y="12366"/>
                    <a:pt x="13272" y="12422"/>
                    <a:pt x="13427" y="12422"/>
                  </a:cubicBezTo>
                  <a:cubicBezTo>
                    <a:pt x="13569" y="12422"/>
                    <a:pt x="13734" y="12375"/>
                    <a:pt x="13904" y="12219"/>
                  </a:cubicBezTo>
                  <a:cubicBezTo>
                    <a:pt x="14075" y="12064"/>
                    <a:pt x="14158" y="12012"/>
                    <a:pt x="14256" y="11950"/>
                  </a:cubicBezTo>
                  <a:cubicBezTo>
                    <a:pt x="14366" y="11882"/>
                    <a:pt x="14493" y="11805"/>
                    <a:pt x="14711" y="11605"/>
                  </a:cubicBezTo>
                  <a:cubicBezTo>
                    <a:pt x="14765" y="11555"/>
                    <a:pt x="14784" y="11541"/>
                    <a:pt x="14823" y="11541"/>
                  </a:cubicBezTo>
                  <a:cubicBezTo>
                    <a:pt x="14840" y="11541"/>
                    <a:pt x="14861" y="11544"/>
                    <a:pt x="14892" y="11548"/>
                  </a:cubicBezTo>
                  <a:cubicBezTo>
                    <a:pt x="14938" y="11554"/>
                    <a:pt x="14993" y="11561"/>
                    <a:pt x="15055" y="11561"/>
                  </a:cubicBezTo>
                  <a:cubicBezTo>
                    <a:pt x="15109" y="11561"/>
                    <a:pt x="15168" y="11556"/>
                    <a:pt x="15232" y="11539"/>
                  </a:cubicBezTo>
                  <a:cubicBezTo>
                    <a:pt x="15325" y="11514"/>
                    <a:pt x="15427" y="11467"/>
                    <a:pt x="15540" y="11382"/>
                  </a:cubicBezTo>
                  <a:cubicBezTo>
                    <a:pt x="15563" y="11363"/>
                    <a:pt x="15590" y="11343"/>
                    <a:pt x="15615" y="11317"/>
                  </a:cubicBezTo>
                  <a:cubicBezTo>
                    <a:pt x="15694" y="11244"/>
                    <a:pt x="15756" y="11172"/>
                    <a:pt x="15807" y="11100"/>
                  </a:cubicBezTo>
                  <a:cubicBezTo>
                    <a:pt x="15922" y="10940"/>
                    <a:pt x="15981" y="10783"/>
                    <a:pt x="16033" y="10648"/>
                  </a:cubicBezTo>
                  <a:cubicBezTo>
                    <a:pt x="16059" y="10583"/>
                    <a:pt x="16081" y="10523"/>
                    <a:pt x="16106" y="10469"/>
                  </a:cubicBezTo>
                  <a:cubicBezTo>
                    <a:pt x="16146" y="10386"/>
                    <a:pt x="16194" y="10312"/>
                    <a:pt x="16276" y="10237"/>
                  </a:cubicBezTo>
                  <a:cubicBezTo>
                    <a:pt x="16306" y="10208"/>
                    <a:pt x="16337" y="10182"/>
                    <a:pt x="16362" y="10159"/>
                  </a:cubicBezTo>
                  <a:lnTo>
                    <a:pt x="16362" y="10157"/>
                  </a:lnTo>
                  <a:cubicBezTo>
                    <a:pt x="16487" y="10049"/>
                    <a:pt x="16562" y="9994"/>
                    <a:pt x="16641" y="9938"/>
                  </a:cubicBezTo>
                  <a:cubicBezTo>
                    <a:pt x="16728" y="9877"/>
                    <a:pt x="16817" y="9813"/>
                    <a:pt x="16956" y="9691"/>
                  </a:cubicBezTo>
                  <a:lnTo>
                    <a:pt x="16962" y="9685"/>
                  </a:lnTo>
                  <a:cubicBezTo>
                    <a:pt x="16993" y="9657"/>
                    <a:pt x="17029" y="9625"/>
                    <a:pt x="17067" y="9590"/>
                  </a:cubicBezTo>
                  <a:cubicBezTo>
                    <a:pt x="17096" y="9563"/>
                    <a:pt x="17123" y="9537"/>
                    <a:pt x="17149" y="9511"/>
                  </a:cubicBezTo>
                  <a:cubicBezTo>
                    <a:pt x="17210" y="9444"/>
                    <a:pt x="17259" y="9375"/>
                    <a:pt x="17301" y="9309"/>
                  </a:cubicBezTo>
                  <a:cubicBezTo>
                    <a:pt x="17392" y="9159"/>
                    <a:pt x="17441" y="9011"/>
                    <a:pt x="17484" y="8883"/>
                  </a:cubicBezTo>
                  <a:cubicBezTo>
                    <a:pt x="17543" y="8704"/>
                    <a:pt x="17587" y="8577"/>
                    <a:pt x="17716" y="8457"/>
                  </a:cubicBezTo>
                  <a:cubicBezTo>
                    <a:pt x="17755" y="8421"/>
                    <a:pt x="17777" y="8414"/>
                    <a:pt x="17777" y="8414"/>
                  </a:cubicBezTo>
                  <a:cubicBezTo>
                    <a:pt x="17789" y="8414"/>
                    <a:pt x="17832" y="8425"/>
                    <a:pt x="17859" y="8434"/>
                  </a:cubicBezTo>
                  <a:cubicBezTo>
                    <a:pt x="17926" y="8452"/>
                    <a:pt x="18016" y="8477"/>
                    <a:pt x="18123" y="8477"/>
                  </a:cubicBezTo>
                  <a:cubicBezTo>
                    <a:pt x="18271" y="8477"/>
                    <a:pt x="18451" y="8430"/>
                    <a:pt x="18643" y="8254"/>
                  </a:cubicBezTo>
                  <a:cubicBezTo>
                    <a:pt x="18848" y="8066"/>
                    <a:pt x="18948" y="7953"/>
                    <a:pt x="19043" y="7849"/>
                  </a:cubicBezTo>
                  <a:cubicBezTo>
                    <a:pt x="19134" y="7750"/>
                    <a:pt x="19218" y="7654"/>
                    <a:pt x="19398" y="7488"/>
                  </a:cubicBezTo>
                  <a:cubicBezTo>
                    <a:pt x="19618" y="7286"/>
                    <a:pt x="19706" y="7041"/>
                    <a:pt x="19762" y="6819"/>
                  </a:cubicBezTo>
                  <a:cubicBezTo>
                    <a:pt x="19776" y="6762"/>
                    <a:pt x="19788" y="6710"/>
                    <a:pt x="19798" y="6660"/>
                  </a:cubicBezTo>
                  <a:cubicBezTo>
                    <a:pt x="19823" y="6544"/>
                    <a:pt x="19844" y="6451"/>
                    <a:pt x="19873" y="6371"/>
                  </a:cubicBezTo>
                  <a:cubicBezTo>
                    <a:pt x="19902" y="6296"/>
                    <a:pt x="19938" y="6234"/>
                    <a:pt x="19994" y="6184"/>
                  </a:cubicBezTo>
                  <a:cubicBezTo>
                    <a:pt x="20033" y="6147"/>
                    <a:pt x="20067" y="6119"/>
                    <a:pt x="20097" y="6094"/>
                  </a:cubicBezTo>
                  <a:cubicBezTo>
                    <a:pt x="20188" y="6023"/>
                    <a:pt x="20247" y="5997"/>
                    <a:pt x="20315" y="5966"/>
                  </a:cubicBezTo>
                  <a:cubicBezTo>
                    <a:pt x="20383" y="5935"/>
                    <a:pt x="20458" y="5901"/>
                    <a:pt x="20553" y="5836"/>
                  </a:cubicBezTo>
                  <a:cubicBezTo>
                    <a:pt x="20628" y="5788"/>
                    <a:pt x="20712" y="5722"/>
                    <a:pt x="20816" y="5629"/>
                  </a:cubicBezTo>
                  <a:lnTo>
                    <a:pt x="20820" y="5625"/>
                  </a:lnTo>
                  <a:cubicBezTo>
                    <a:pt x="20953" y="5505"/>
                    <a:pt x="21008" y="5489"/>
                    <a:pt x="21101" y="5462"/>
                  </a:cubicBezTo>
                  <a:lnTo>
                    <a:pt x="21119" y="5456"/>
                  </a:lnTo>
                  <a:cubicBezTo>
                    <a:pt x="21279" y="5411"/>
                    <a:pt x="21433" y="5351"/>
                    <a:pt x="21660" y="5143"/>
                  </a:cubicBezTo>
                  <a:cubicBezTo>
                    <a:pt x="21787" y="5027"/>
                    <a:pt x="21838" y="5014"/>
                    <a:pt x="21930" y="4997"/>
                  </a:cubicBezTo>
                  <a:cubicBezTo>
                    <a:pt x="22100" y="4958"/>
                    <a:pt x="22271" y="4906"/>
                    <a:pt x="22513" y="4687"/>
                  </a:cubicBezTo>
                  <a:cubicBezTo>
                    <a:pt x="22533" y="4666"/>
                    <a:pt x="22552" y="4651"/>
                    <a:pt x="22571" y="4632"/>
                  </a:cubicBezTo>
                  <a:cubicBezTo>
                    <a:pt x="22738" y="4473"/>
                    <a:pt x="22829" y="4373"/>
                    <a:pt x="22916" y="4277"/>
                  </a:cubicBezTo>
                  <a:cubicBezTo>
                    <a:pt x="22923" y="4268"/>
                    <a:pt x="22932" y="4261"/>
                    <a:pt x="22939" y="4251"/>
                  </a:cubicBezTo>
                  <a:cubicBezTo>
                    <a:pt x="23021" y="4160"/>
                    <a:pt x="23105" y="4067"/>
                    <a:pt x="23271" y="3916"/>
                  </a:cubicBezTo>
                  <a:cubicBezTo>
                    <a:pt x="23291" y="3896"/>
                    <a:pt x="23310" y="3880"/>
                    <a:pt x="23329" y="3865"/>
                  </a:cubicBezTo>
                  <a:cubicBezTo>
                    <a:pt x="23447" y="3764"/>
                    <a:pt x="23515" y="3731"/>
                    <a:pt x="23597" y="3692"/>
                  </a:cubicBezTo>
                  <a:cubicBezTo>
                    <a:pt x="23626" y="3679"/>
                    <a:pt x="23655" y="3665"/>
                    <a:pt x="23688" y="3649"/>
                  </a:cubicBezTo>
                  <a:cubicBezTo>
                    <a:pt x="23778" y="3604"/>
                    <a:pt x="23886" y="3536"/>
                    <a:pt x="24029" y="3412"/>
                  </a:cubicBezTo>
                  <a:cubicBezTo>
                    <a:pt x="24049" y="3396"/>
                    <a:pt x="24071" y="3376"/>
                    <a:pt x="24092" y="3356"/>
                  </a:cubicBezTo>
                  <a:cubicBezTo>
                    <a:pt x="24143" y="3311"/>
                    <a:pt x="24183" y="3262"/>
                    <a:pt x="24219" y="3210"/>
                  </a:cubicBezTo>
                  <a:cubicBezTo>
                    <a:pt x="24287" y="3116"/>
                    <a:pt x="24332" y="3012"/>
                    <a:pt x="24367" y="2904"/>
                  </a:cubicBezTo>
                  <a:cubicBezTo>
                    <a:pt x="24420" y="2726"/>
                    <a:pt x="24442" y="2537"/>
                    <a:pt x="24461" y="2363"/>
                  </a:cubicBezTo>
                  <a:cubicBezTo>
                    <a:pt x="24485" y="2127"/>
                    <a:pt x="24511" y="1886"/>
                    <a:pt x="24612" y="1794"/>
                  </a:cubicBezTo>
                  <a:cubicBezTo>
                    <a:pt x="24670" y="1742"/>
                    <a:pt x="24694" y="1735"/>
                    <a:pt x="24694" y="1735"/>
                  </a:cubicBezTo>
                  <a:cubicBezTo>
                    <a:pt x="24706" y="1736"/>
                    <a:pt x="24746" y="1743"/>
                    <a:pt x="24774" y="1751"/>
                  </a:cubicBezTo>
                  <a:cubicBezTo>
                    <a:pt x="24837" y="1766"/>
                    <a:pt x="24919" y="1784"/>
                    <a:pt x="25017" y="1784"/>
                  </a:cubicBezTo>
                  <a:cubicBezTo>
                    <a:pt x="25059" y="1784"/>
                    <a:pt x="25105" y="1781"/>
                    <a:pt x="25153" y="1772"/>
                  </a:cubicBezTo>
                  <a:cubicBezTo>
                    <a:pt x="25240" y="1756"/>
                    <a:pt x="25337" y="1723"/>
                    <a:pt x="25442" y="1658"/>
                  </a:cubicBezTo>
                  <a:cubicBezTo>
                    <a:pt x="25457" y="1651"/>
                    <a:pt x="25471" y="1642"/>
                    <a:pt x="25485" y="1631"/>
                  </a:cubicBezTo>
                  <a:cubicBezTo>
                    <a:pt x="25560" y="1580"/>
                    <a:pt x="25612" y="1549"/>
                    <a:pt x="25654" y="1525"/>
                  </a:cubicBezTo>
                  <a:cubicBezTo>
                    <a:pt x="25724" y="1485"/>
                    <a:pt x="25761" y="1472"/>
                    <a:pt x="25827" y="1456"/>
                  </a:cubicBezTo>
                  <a:cubicBezTo>
                    <a:pt x="25836" y="1455"/>
                    <a:pt x="25848" y="1450"/>
                    <a:pt x="25856" y="1449"/>
                  </a:cubicBezTo>
                  <a:cubicBezTo>
                    <a:pt x="25926" y="1433"/>
                    <a:pt x="26017" y="1410"/>
                    <a:pt x="26152" y="1367"/>
                  </a:cubicBezTo>
                  <a:cubicBezTo>
                    <a:pt x="26180" y="1357"/>
                    <a:pt x="26204" y="1349"/>
                    <a:pt x="26229" y="1339"/>
                  </a:cubicBezTo>
                  <a:cubicBezTo>
                    <a:pt x="26340" y="1299"/>
                    <a:pt x="26414" y="1260"/>
                    <a:pt x="26464" y="1232"/>
                  </a:cubicBezTo>
                  <a:cubicBezTo>
                    <a:pt x="26468" y="1231"/>
                    <a:pt x="26474" y="1230"/>
                    <a:pt x="26477" y="1227"/>
                  </a:cubicBezTo>
                  <a:cubicBezTo>
                    <a:pt x="26493" y="1232"/>
                    <a:pt x="26522" y="1240"/>
                    <a:pt x="26565" y="1255"/>
                  </a:cubicBezTo>
                  <a:cubicBezTo>
                    <a:pt x="26575" y="1260"/>
                    <a:pt x="26585" y="1263"/>
                    <a:pt x="26597" y="1266"/>
                  </a:cubicBezTo>
                  <a:cubicBezTo>
                    <a:pt x="26653" y="1283"/>
                    <a:pt x="26708" y="1291"/>
                    <a:pt x="26759" y="1291"/>
                  </a:cubicBezTo>
                  <a:cubicBezTo>
                    <a:pt x="26775" y="1291"/>
                    <a:pt x="26791" y="1290"/>
                    <a:pt x="26806" y="1289"/>
                  </a:cubicBezTo>
                  <a:cubicBezTo>
                    <a:pt x="26875" y="1280"/>
                    <a:pt x="26943" y="1258"/>
                    <a:pt x="27004" y="1227"/>
                  </a:cubicBezTo>
                  <a:cubicBezTo>
                    <a:pt x="27160" y="1147"/>
                    <a:pt x="27284" y="1009"/>
                    <a:pt x="27378" y="895"/>
                  </a:cubicBezTo>
                  <a:lnTo>
                    <a:pt x="27379" y="893"/>
                  </a:lnTo>
                  <a:cubicBezTo>
                    <a:pt x="27388" y="883"/>
                    <a:pt x="27398" y="872"/>
                    <a:pt x="27407" y="863"/>
                  </a:cubicBezTo>
                  <a:cubicBezTo>
                    <a:pt x="27423" y="843"/>
                    <a:pt x="27443" y="820"/>
                    <a:pt x="27464" y="794"/>
                  </a:cubicBezTo>
                  <a:cubicBezTo>
                    <a:pt x="27464" y="811"/>
                    <a:pt x="27466" y="827"/>
                    <a:pt x="27464" y="843"/>
                  </a:cubicBezTo>
                  <a:cubicBezTo>
                    <a:pt x="27466" y="870"/>
                    <a:pt x="27466" y="893"/>
                    <a:pt x="27466" y="916"/>
                  </a:cubicBezTo>
                  <a:cubicBezTo>
                    <a:pt x="27467" y="1013"/>
                    <a:pt x="27467" y="1118"/>
                    <a:pt x="27479" y="1230"/>
                  </a:cubicBezTo>
                  <a:lnTo>
                    <a:pt x="27479" y="1231"/>
                  </a:lnTo>
                  <a:cubicBezTo>
                    <a:pt x="27488" y="1348"/>
                    <a:pt x="27511" y="1468"/>
                    <a:pt x="27558" y="1583"/>
                  </a:cubicBezTo>
                  <a:cubicBezTo>
                    <a:pt x="27571" y="1609"/>
                    <a:pt x="27581" y="1637"/>
                    <a:pt x="27596" y="1664"/>
                  </a:cubicBezTo>
                  <a:cubicBezTo>
                    <a:pt x="27654" y="1775"/>
                    <a:pt x="27724" y="1859"/>
                    <a:pt x="27798" y="1918"/>
                  </a:cubicBezTo>
                  <a:cubicBezTo>
                    <a:pt x="27905" y="2009"/>
                    <a:pt x="28016" y="2055"/>
                    <a:pt x="28108" y="2088"/>
                  </a:cubicBezTo>
                  <a:cubicBezTo>
                    <a:pt x="28128" y="2093"/>
                    <a:pt x="28144" y="2098"/>
                    <a:pt x="28160" y="2104"/>
                  </a:cubicBezTo>
                  <a:cubicBezTo>
                    <a:pt x="28192" y="2113"/>
                    <a:pt x="28229" y="2127"/>
                    <a:pt x="28250" y="2136"/>
                  </a:cubicBezTo>
                  <a:cubicBezTo>
                    <a:pt x="28253" y="2149"/>
                    <a:pt x="28260" y="2176"/>
                    <a:pt x="28264" y="2233"/>
                  </a:cubicBezTo>
                  <a:cubicBezTo>
                    <a:pt x="28268" y="2329"/>
                    <a:pt x="28247" y="2413"/>
                    <a:pt x="28206" y="2501"/>
                  </a:cubicBezTo>
                  <a:cubicBezTo>
                    <a:pt x="28173" y="2573"/>
                    <a:pt x="28127" y="2648"/>
                    <a:pt x="28066" y="2741"/>
                  </a:cubicBezTo>
                  <a:lnTo>
                    <a:pt x="28037" y="2788"/>
                  </a:lnTo>
                  <a:cubicBezTo>
                    <a:pt x="27958" y="2913"/>
                    <a:pt x="27877" y="3051"/>
                    <a:pt x="27825" y="3219"/>
                  </a:cubicBezTo>
                  <a:cubicBezTo>
                    <a:pt x="27824" y="3219"/>
                    <a:pt x="27824" y="3222"/>
                    <a:pt x="27824" y="3222"/>
                  </a:cubicBezTo>
                  <a:cubicBezTo>
                    <a:pt x="27783" y="3346"/>
                    <a:pt x="27759" y="3486"/>
                    <a:pt x="27768" y="3647"/>
                  </a:cubicBezTo>
                  <a:cubicBezTo>
                    <a:pt x="27769" y="3694"/>
                    <a:pt x="27773" y="3737"/>
                    <a:pt x="27776" y="3777"/>
                  </a:cubicBezTo>
                  <a:cubicBezTo>
                    <a:pt x="27782" y="3847"/>
                    <a:pt x="27789" y="3909"/>
                    <a:pt x="27795" y="3962"/>
                  </a:cubicBezTo>
                  <a:cubicBezTo>
                    <a:pt x="27811" y="4088"/>
                    <a:pt x="27827" y="4177"/>
                    <a:pt x="27845" y="4262"/>
                  </a:cubicBezTo>
                  <a:cubicBezTo>
                    <a:pt x="27861" y="4343"/>
                    <a:pt x="27877" y="4421"/>
                    <a:pt x="27892" y="4537"/>
                  </a:cubicBezTo>
                  <a:lnTo>
                    <a:pt x="27892" y="4538"/>
                  </a:lnTo>
                  <a:cubicBezTo>
                    <a:pt x="27892" y="4539"/>
                    <a:pt x="27892" y="4540"/>
                    <a:pt x="27892" y="4541"/>
                  </a:cubicBezTo>
                  <a:lnTo>
                    <a:pt x="27892" y="4541"/>
                  </a:lnTo>
                  <a:lnTo>
                    <a:pt x="27879" y="4528"/>
                  </a:lnTo>
                  <a:lnTo>
                    <a:pt x="27879" y="4528"/>
                  </a:lnTo>
                  <a:cubicBezTo>
                    <a:pt x="27884" y="4593"/>
                    <a:pt x="27892" y="4669"/>
                    <a:pt x="27897" y="4768"/>
                  </a:cubicBezTo>
                  <a:cubicBezTo>
                    <a:pt x="27905" y="4896"/>
                    <a:pt x="27928" y="5001"/>
                    <a:pt x="27964" y="5091"/>
                  </a:cubicBezTo>
                  <a:cubicBezTo>
                    <a:pt x="27965" y="5092"/>
                    <a:pt x="27965" y="5094"/>
                    <a:pt x="27965" y="5095"/>
                  </a:cubicBezTo>
                  <a:cubicBezTo>
                    <a:pt x="28016" y="5218"/>
                    <a:pt x="28088" y="5307"/>
                    <a:pt x="28160" y="5372"/>
                  </a:cubicBezTo>
                  <a:cubicBezTo>
                    <a:pt x="28161" y="5372"/>
                    <a:pt x="28161" y="5372"/>
                    <a:pt x="28161" y="5372"/>
                  </a:cubicBezTo>
                  <a:lnTo>
                    <a:pt x="28161" y="5372"/>
                  </a:lnTo>
                  <a:cubicBezTo>
                    <a:pt x="28165" y="5375"/>
                    <a:pt x="28169" y="5379"/>
                    <a:pt x="28173" y="5382"/>
                  </a:cubicBezTo>
                  <a:cubicBezTo>
                    <a:pt x="28182" y="5391"/>
                    <a:pt x="28192" y="5398"/>
                    <a:pt x="28201" y="5406"/>
                  </a:cubicBezTo>
                  <a:cubicBezTo>
                    <a:pt x="28253" y="5452"/>
                    <a:pt x="28303" y="5485"/>
                    <a:pt x="28346" y="5512"/>
                  </a:cubicBezTo>
                  <a:cubicBezTo>
                    <a:pt x="28460" y="5586"/>
                    <a:pt x="28475" y="5596"/>
                    <a:pt x="28482" y="5719"/>
                  </a:cubicBezTo>
                  <a:cubicBezTo>
                    <a:pt x="28484" y="5738"/>
                    <a:pt x="28484" y="5758"/>
                    <a:pt x="28481" y="5779"/>
                  </a:cubicBezTo>
                  <a:cubicBezTo>
                    <a:pt x="28475" y="5872"/>
                    <a:pt x="28440" y="5957"/>
                    <a:pt x="28384" y="6054"/>
                  </a:cubicBezTo>
                  <a:cubicBezTo>
                    <a:pt x="28354" y="6109"/>
                    <a:pt x="28316" y="6163"/>
                    <a:pt x="28274" y="6228"/>
                  </a:cubicBezTo>
                  <a:cubicBezTo>
                    <a:pt x="28189" y="6357"/>
                    <a:pt x="28092" y="6505"/>
                    <a:pt x="28027" y="6680"/>
                  </a:cubicBezTo>
                  <a:cubicBezTo>
                    <a:pt x="27978" y="6810"/>
                    <a:pt x="27948" y="6956"/>
                    <a:pt x="27954" y="7122"/>
                  </a:cubicBezTo>
                  <a:cubicBezTo>
                    <a:pt x="27951" y="7130"/>
                    <a:pt x="27954" y="7141"/>
                    <a:pt x="27954" y="7149"/>
                  </a:cubicBezTo>
                  <a:cubicBezTo>
                    <a:pt x="27973" y="7510"/>
                    <a:pt x="28055" y="7679"/>
                    <a:pt x="28121" y="7816"/>
                  </a:cubicBezTo>
                  <a:cubicBezTo>
                    <a:pt x="28172" y="7923"/>
                    <a:pt x="28209" y="8001"/>
                    <a:pt x="28221" y="8225"/>
                  </a:cubicBezTo>
                  <a:cubicBezTo>
                    <a:pt x="28235" y="8506"/>
                    <a:pt x="28240" y="8652"/>
                    <a:pt x="28247" y="8795"/>
                  </a:cubicBezTo>
                  <a:cubicBezTo>
                    <a:pt x="28251" y="8874"/>
                    <a:pt x="28254" y="8954"/>
                    <a:pt x="28260" y="9055"/>
                  </a:cubicBezTo>
                  <a:lnTo>
                    <a:pt x="28260" y="9056"/>
                  </a:lnTo>
                  <a:cubicBezTo>
                    <a:pt x="28266" y="9147"/>
                    <a:pt x="28268" y="9255"/>
                    <a:pt x="28276" y="9397"/>
                  </a:cubicBezTo>
                  <a:cubicBezTo>
                    <a:pt x="28281" y="9522"/>
                    <a:pt x="28253" y="9621"/>
                    <a:pt x="28203" y="9726"/>
                  </a:cubicBezTo>
                  <a:cubicBezTo>
                    <a:pt x="28199" y="9735"/>
                    <a:pt x="28195" y="9743"/>
                    <a:pt x="28188" y="9753"/>
                  </a:cubicBezTo>
                  <a:cubicBezTo>
                    <a:pt x="28165" y="9800"/>
                    <a:pt x="28137" y="9849"/>
                    <a:pt x="28107" y="9905"/>
                  </a:cubicBezTo>
                  <a:cubicBezTo>
                    <a:pt x="27984" y="10119"/>
                    <a:pt x="27831" y="10390"/>
                    <a:pt x="27853" y="10780"/>
                  </a:cubicBezTo>
                  <a:cubicBezTo>
                    <a:pt x="27876" y="11223"/>
                    <a:pt x="28088" y="11395"/>
                    <a:pt x="28232" y="11510"/>
                  </a:cubicBezTo>
                  <a:cubicBezTo>
                    <a:pt x="28331" y="11589"/>
                    <a:pt x="28354" y="11605"/>
                    <a:pt x="28361" y="11748"/>
                  </a:cubicBezTo>
                  <a:cubicBezTo>
                    <a:pt x="28382" y="12178"/>
                    <a:pt x="28576" y="12356"/>
                    <a:pt x="28704" y="12474"/>
                  </a:cubicBezTo>
                  <a:cubicBezTo>
                    <a:pt x="28794" y="12557"/>
                    <a:pt x="28821" y="12583"/>
                    <a:pt x="28829" y="12736"/>
                  </a:cubicBezTo>
                  <a:cubicBezTo>
                    <a:pt x="28839" y="12929"/>
                    <a:pt x="28764" y="13060"/>
                    <a:pt x="28658" y="13242"/>
                  </a:cubicBezTo>
                  <a:cubicBezTo>
                    <a:pt x="28534" y="13460"/>
                    <a:pt x="28377" y="13732"/>
                    <a:pt x="28397" y="14123"/>
                  </a:cubicBezTo>
                  <a:cubicBezTo>
                    <a:pt x="28410" y="14377"/>
                    <a:pt x="28403" y="14390"/>
                    <a:pt x="28358" y="14461"/>
                  </a:cubicBezTo>
                  <a:cubicBezTo>
                    <a:pt x="28303" y="14543"/>
                    <a:pt x="28222" y="14670"/>
                    <a:pt x="28124" y="14921"/>
                  </a:cubicBezTo>
                  <a:cubicBezTo>
                    <a:pt x="28074" y="15051"/>
                    <a:pt x="28045" y="15174"/>
                    <a:pt x="28029" y="15283"/>
                  </a:cubicBezTo>
                  <a:cubicBezTo>
                    <a:pt x="28009" y="15419"/>
                    <a:pt x="28009" y="15537"/>
                    <a:pt x="28012" y="15640"/>
                  </a:cubicBezTo>
                  <a:cubicBezTo>
                    <a:pt x="28012" y="15662"/>
                    <a:pt x="28012" y="15683"/>
                    <a:pt x="28013" y="15703"/>
                  </a:cubicBezTo>
                  <a:cubicBezTo>
                    <a:pt x="28016" y="15862"/>
                    <a:pt x="28016" y="15939"/>
                    <a:pt x="27980" y="16001"/>
                  </a:cubicBezTo>
                  <a:cubicBezTo>
                    <a:pt x="27965" y="16028"/>
                    <a:pt x="27944" y="16054"/>
                    <a:pt x="27912" y="16083"/>
                  </a:cubicBezTo>
                  <a:cubicBezTo>
                    <a:pt x="27910" y="16086"/>
                    <a:pt x="27906" y="16087"/>
                    <a:pt x="27903" y="16092"/>
                  </a:cubicBezTo>
                  <a:cubicBezTo>
                    <a:pt x="27877" y="16079"/>
                    <a:pt x="27840" y="16057"/>
                    <a:pt x="27812" y="16041"/>
                  </a:cubicBezTo>
                  <a:cubicBezTo>
                    <a:pt x="27805" y="16035"/>
                    <a:pt x="27796" y="16033"/>
                    <a:pt x="27789" y="16027"/>
                  </a:cubicBezTo>
                  <a:cubicBezTo>
                    <a:pt x="27717" y="15983"/>
                    <a:pt x="27607" y="15924"/>
                    <a:pt x="27475" y="15900"/>
                  </a:cubicBezTo>
                  <a:cubicBezTo>
                    <a:pt x="27468" y="15899"/>
                    <a:pt x="27462" y="15897"/>
                    <a:pt x="27456" y="15896"/>
                  </a:cubicBezTo>
                  <a:lnTo>
                    <a:pt x="27456" y="15896"/>
                  </a:lnTo>
                  <a:cubicBezTo>
                    <a:pt x="27458" y="15893"/>
                    <a:pt x="27459" y="15890"/>
                    <a:pt x="27460" y="15887"/>
                  </a:cubicBezTo>
                  <a:cubicBezTo>
                    <a:pt x="27423" y="15879"/>
                    <a:pt x="27383" y="15874"/>
                    <a:pt x="27342" y="15874"/>
                  </a:cubicBezTo>
                  <a:cubicBezTo>
                    <a:pt x="27261" y="15874"/>
                    <a:pt x="27174" y="15892"/>
                    <a:pt x="27083" y="15936"/>
                  </a:cubicBezTo>
                  <a:cubicBezTo>
                    <a:pt x="27023" y="15968"/>
                    <a:pt x="26961" y="16008"/>
                    <a:pt x="26899" y="16064"/>
                  </a:cubicBezTo>
                  <a:cubicBezTo>
                    <a:pt x="26818" y="16138"/>
                    <a:pt x="26757" y="16224"/>
                    <a:pt x="26711" y="16318"/>
                  </a:cubicBezTo>
                  <a:cubicBezTo>
                    <a:pt x="26707" y="16326"/>
                    <a:pt x="26702" y="16333"/>
                    <a:pt x="26701" y="16343"/>
                  </a:cubicBezTo>
                  <a:cubicBezTo>
                    <a:pt x="26658" y="16429"/>
                    <a:pt x="26629" y="16523"/>
                    <a:pt x="26608" y="16620"/>
                  </a:cubicBezTo>
                  <a:cubicBezTo>
                    <a:pt x="26607" y="16629"/>
                    <a:pt x="26603" y="16640"/>
                    <a:pt x="26601" y="16650"/>
                  </a:cubicBezTo>
                  <a:cubicBezTo>
                    <a:pt x="26600" y="16660"/>
                    <a:pt x="26600" y="16668"/>
                    <a:pt x="26598" y="16675"/>
                  </a:cubicBezTo>
                  <a:cubicBezTo>
                    <a:pt x="26578" y="16772"/>
                    <a:pt x="26567" y="16873"/>
                    <a:pt x="26559" y="16972"/>
                  </a:cubicBezTo>
                  <a:cubicBezTo>
                    <a:pt x="26558" y="16985"/>
                    <a:pt x="26558" y="17000"/>
                    <a:pt x="26556" y="17011"/>
                  </a:cubicBezTo>
                  <a:cubicBezTo>
                    <a:pt x="26561" y="17012"/>
                    <a:pt x="26566" y="17013"/>
                    <a:pt x="26570" y="17014"/>
                  </a:cubicBezTo>
                  <a:lnTo>
                    <a:pt x="26570" y="17014"/>
                  </a:lnTo>
                  <a:cubicBezTo>
                    <a:pt x="26570" y="17018"/>
                    <a:pt x="26570" y="17022"/>
                    <a:pt x="26569" y="17026"/>
                  </a:cubicBezTo>
                  <a:cubicBezTo>
                    <a:pt x="26565" y="17072"/>
                    <a:pt x="26564" y="17117"/>
                    <a:pt x="26561" y="17158"/>
                  </a:cubicBezTo>
                  <a:cubicBezTo>
                    <a:pt x="26556" y="17213"/>
                    <a:pt x="26554" y="17275"/>
                    <a:pt x="26548" y="17335"/>
                  </a:cubicBezTo>
                  <a:cubicBezTo>
                    <a:pt x="26546" y="17343"/>
                    <a:pt x="26546" y="17355"/>
                    <a:pt x="26543" y="17365"/>
                  </a:cubicBezTo>
                  <a:cubicBezTo>
                    <a:pt x="26528" y="17545"/>
                    <a:pt x="26497" y="17717"/>
                    <a:pt x="26431" y="17782"/>
                  </a:cubicBezTo>
                  <a:cubicBezTo>
                    <a:pt x="26403" y="17766"/>
                    <a:pt x="26366" y="17740"/>
                    <a:pt x="26337" y="17721"/>
                  </a:cubicBezTo>
                  <a:cubicBezTo>
                    <a:pt x="26250" y="17664"/>
                    <a:pt x="26096" y="17558"/>
                    <a:pt x="25911" y="17537"/>
                  </a:cubicBezTo>
                  <a:cubicBezTo>
                    <a:pt x="25904" y="17535"/>
                    <a:pt x="25897" y="17535"/>
                    <a:pt x="25887" y="17535"/>
                  </a:cubicBezTo>
                  <a:cubicBezTo>
                    <a:pt x="25874" y="17534"/>
                    <a:pt x="25861" y="17534"/>
                    <a:pt x="25848" y="17534"/>
                  </a:cubicBezTo>
                  <a:cubicBezTo>
                    <a:pt x="25764" y="17534"/>
                    <a:pt x="25673" y="17551"/>
                    <a:pt x="25579" y="17600"/>
                  </a:cubicBezTo>
                  <a:cubicBezTo>
                    <a:pt x="25566" y="17606"/>
                    <a:pt x="25552" y="17613"/>
                    <a:pt x="25540" y="17622"/>
                  </a:cubicBezTo>
                  <a:cubicBezTo>
                    <a:pt x="25538" y="17623"/>
                    <a:pt x="25536" y="17624"/>
                    <a:pt x="25534" y="17626"/>
                  </a:cubicBezTo>
                  <a:lnTo>
                    <a:pt x="25534" y="17626"/>
                  </a:lnTo>
                  <a:cubicBezTo>
                    <a:pt x="25531" y="17620"/>
                    <a:pt x="25528" y="17615"/>
                    <a:pt x="25526" y="17610"/>
                  </a:cubicBezTo>
                  <a:cubicBezTo>
                    <a:pt x="25482" y="17636"/>
                    <a:pt x="25439" y="17668"/>
                    <a:pt x="25394" y="17708"/>
                  </a:cubicBezTo>
                  <a:cubicBezTo>
                    <a:pt x="25345" y="17752"/>
                    <a:pt x="25305" y="17785"/>
                    <a:pt x="25269" y="17811"/>
                  </a:cubicBezTo>
                  <a:cubicBezTo>
                    <a:pt x="25263" y="17814"/>
                    <a:pt x="25259" y="17818"/>
                    <a:pt x="25254" y="17821"/>
                  </a:cubicBezTo>
                  <a:cubicBezTo>
                    <a:pt x="25191" y="17864"/>
                    <a:pt x="25142" y="17883"/>
                    <a:pt x="25083" y="17906"/>
                  </a:cubicBezTo>
                  <a:cubicBezTo>
                    <a:pt x="25042" y="17922"/>
                    <a:pt x="24997" y="17939"/>
                    <a:pt x="24947" y="17964"/>
                  </a:cubicBezTo>
                  <a:cubicBezTo>
                    <a:pt x="24844" y="18012"/>
                    <a:pt x="24717" y="18088"/>
                    <a:pt x="24554" y="18238"/>
                  </a:cubicBezTo>
                  <a:cubicBezTo>
                    <a:pt x="24419" y="18362"/>
                    <a:pt x="24332" y="18495"/>
                    <a:pt x="24269" y="18622"/>
                  </a:cubicBezTo>
                  <a:cubicBezTo>
                    <a:pt x="24215" y="18733"/>
                    <a:pt x="24179" y="18842"/>
                    <a:pt x="24147" y="18943"/>
                  </a:cubicBezTo>
                  <a:cubicBezTo>
                    <a:pt x="24152" y="18944"/>
                    <a:pt x="24158" y="18945"/>
                    <a:pt x="24164" y="18946"/>
                  </a:cubicBezTo>
                  <a:lnTo>
                    <a:pt x="24164" y="18946"/>
                  </a:lnTo>
                  <a:cubicBezTo>
                    <a:pt x="24163" y="18948"/>
                    <a:pt x="24162" y="18951"/>
                    <a:pt x="24162" y="18953"/>
                  </a:cubicBezTo>
                  <a:cubicBezTo>
                    <a:pt x="24159" y="18963"/>
                    <a:pt x="24157" y="18973"/>
                    <a:pt x="24153" y="18984"/>
                  </a:cubicBezTo>
                  <a:cubicBezTo>
                    <a:pt x="24146" y="19006"/>
                    <a:pt x="24140" y="19025"/>
                    <a:pt x="24133" y="19045"/>
                  </a:cubicBezTo>
                  <a:cubicBezTo>
                    <a:pt x="24103" y="19143"/>
                    <a:pt x="24072" y="19226"/>
                    <a:pt x="24025" y="19299"/>
                  </a:cubicBezTo>
                  <a:cubicBezTo>
                    <a:pt x="24016" y="19316"/>
                    <a:pt x="24003" y="19332"/>
                    <a:pt x="23988" y="19350"/>
                  </a:cubicBezTo>
                  <a:lnTo>
                    <a:pt x="23988" y="19353"/>
                  </a:lnTo>
                  <a:cubicBezTo>
                    <a:pt x="23978" y="19367"/>
                    <a:pt x="23965" y="19381"/>
                    <a:pt x="23952" y="19393"/>
                  </a:cubicBezTo>
                  <a:cubicBezTo>
                    <a:pt x="23944" y="19403"/>
                    <a:pt x="23935" y="19413"/>
                    <a:pt x="23926" y="19420"/>
                  </a:cubicBezTo>
                  <a:cubicBezTo>
                    <a:pt x="23924" y="19422"/>
                    <a:pt x="23922" y="19425"/>
                    <a:pt x="23920" y="19427"/>
                  </a:cubicBezTo>
                  <a:lnTo>
                    <a:pt x="23920" y="19427"/>
                  </a:lnTo>
                  <a:cubicBezTo>
                    <a:pt x="23927" y="19411"/>
                    <a:pt x="23934" y="19396"/>
                    <a:pt x="23941" y="19381"/>
                  </a:cubicBezTo>
                  <a:lnTo>
                    <a:pt x="23941" y="19381"/>
                  </a:lnTo>
                  <a:cubicBezTo>
                    <a:pt x="23929" y="19390"/>
                    <a:pt x="23921" y="19399"/>
                    <a:pt x="23912" y="19407"/>
                  </a:cubicBezTo>
                  <a:cubicBezTo>
                    <a:pt x="23821" y="19491"/>
                    <a:pt x="23762" y="19529"/>
                    <a:pt x="23707" y="19555"/>
                  </a:cubicBezTo>
                  <a:cubicBezTo>
                    <a:pt x="23709" y="19559"/>
                    <a:pt x="23710" y="19565"/>
                    <a:pt x="23712" y="19570"/>
                  </a:cubicBezTo>
                  <a:lnTo>
                    <a:pt x="23712" y="19570"/>
                  </a:lnTo>
                  <a:cubicBezTo>
                    <a:pt x="23685" y="19582"/>
                    <a:pt x="23657" y="19592"/>
                    <a:pt x="23628" y="19599"/>
                  </a:cubicBezTo>
                  <a:cubicBezTo>
                    <a:pt x="23609" y="19605"/>
                    <a:pt x="23592" y="19612"/>
                    <a:pt x="23574" y="19617"/>
                  </a:cubicBezTo>
                  <a:cubicBezTo>
                    <a:pt x="23545" y="19627"/>
                    <a:pt x="23516" y="19637"/>
                    <a:pt x="23488" y="19650"/>
                  </a:cubicBezTo>
                  <a:cubicBezTo>
                    <a:pt x="23480" y="19653"/>
                    <a:pt x="23472" y="19656"/>
                    <a:pt x="23464" y="19659"/>
                  </a:cubicBezTo>
                  <a:lnTo>
                    <a:pt x="23464" y="19659"/>
                  </a:lnTo>
                  <a:cubicBezTo>
                    <a:pt x="23466" y="19652"/>
                    <a:pt x="23469" y="19645"/>
                    <a:pt x="23472" y="19638"/>
                  </a:cubicBezTo>
                  <a:lnTo>
                    <a:pt x="23472" y="19638"/>
                  </a:lnTo>
                  <a:cubicBezTo>
                    <a:pt x="23451" y="19644"/>
                    <a:pt x="23431" y="19656"/>
                    <a:pt x="23411" y="19664"/>
                  </a:cubicBezTo>
                  <a:cubicBezTo>
                    <a:pt x="23417" y="19668"/>
                    <a:pt x="23423" y="19672"/>
                    <a:pt x="23429" y="19677"/>
                  </a:cubicBezTo>
                  <a:lnTo>
                    <a:pt x="23429" y="19677"/>
                  </a:lnTo>
                  <a:cubicBezTo>
                    <a:pt x="23429" y="19677"/>
                    <a:pt x="23429" y="19677"/>
                    <a:pt x="23428" y="19677"/>
                  </a:cubicBezTo>
                  <a:cubicBezTo>
                    <a:pt x="23421" y="19680"/>
                    <a:pt x="23414" y="19685"/>
                    <a:pt x="23404" y="19689"/>
                  </a:cubicBezTo>
                  <a:cubicBezTo>
                    <a:pt x="23343" y="19721"/>
                    <a:pt x="23277" y="19761"/>
                    <a:pt x="23200" y="19822"/>
                  </a:cubicBezTo>
                  <a:cubicBezTo>
                    <a:pt x="23177" y="19840"/>
                    <a:pt x="23151" y="19861"/>
                    <a:pt x="23125" y="19882"/>
                  </a:cubicBezTo>
                  <a:cubicBezTo>
                    <a:pt x="23108" y="19895"/>
                    <a:pt x="23094" y="19910"/>
                    <a:pt x="23078" y="19923"/>
                  </a:cubicBezTo>
                  <a:cubicBezTo>
                    <a:pt x="23060" y="19939"/>
                    <a:pt x="23043" y="19954"/>
                    <a:pt x="23027" y="19969"/>
                  </a:cubicBezTo>
                  <a:cubicBezTo>
                    <a:pt x="22998" y="19998"/>
                    <a:pt x="22971" y="20025"/>
                    <a:pt x="22948" y="20053"/>
                  </a:cubicBezTo>
                  <a:cubicBezTo>
                    <a:pt x="22923" y="20079"/>
                    <a:pt x="22902" y="20103"/>
                    <a:pt x="22881" y="20128"/>
                  </a:cubicBezTo>
                  <a:cubicBezTo>
                    <a:pt x="22824" y="20197"/>
                    <a:pt x="22779" y="20262"/>
                    <a:pt x="22743" y="20323"/>
                  </a:cubicBezTo>
                  <a:cubicBezTo>
                    <a:pt x="22710" y="20373"/>
                    <a:pt x="22682" y="20421"/>
                    <a:pt x="22656" y="20467"/>
                  </a:cubicBezTo>
                  <a:cubicBezTo>
                    <a:pt x="22578" y="20601"/>
                    <a:pt x="22516" y="20707"/>
                    <a:pt x="22360" y="20849"/>
                  </a:cubicBezTo>
                  <a:cubicBezTo>
                    <a:pt x="22313" y="20893"/>
                    <a:pt x="22289" y="20900"/>
                    <a:pt x="22289" y="20900"/>
                  </a:cubicBezTo>
                  <a:cubicBezTo>
                    <a:pt x="22289" y="20900"/>
                    <a:pt x="22288" y="20900"/>
                    <a:pt x="22287" y="20900"/>
                  </a:cubicBezTo>
                  <a:cubicBezTo>
                    <a:pt x="22271" y="20900"/>
                    <a:pt x="22230" y="20891"/>
                    <a:pt x="22204" y="20884"/>
                  </a:cubicBezTo>
                  <a:cubicBezTo>
                    <a:pt x="22143" y="20869"/>
                    <a:pt x="22059" y="20848"/>
                    <a:pt x="21960" y="20848"/>
                  </a:cubicBezTo>
                  <a:cubicBezTo>
                    <a:pt x="21883" y="20848"/>
                    <a:pt x="21797" y="20860"/>
                    <a:pt x="21705" y="20897"/>
                  </a:cubicBezTo>
                  <a:cubicBezTo>
                    <a:pt x="21618" y="20930"/>
                    <a:pt x="21524" y="20987"/>
                    <a:pt x="21431" y="21075"/>
                  </a:cubicBezTo>
                  <a:cubicBezTo>
                    <a:pt x="21416" y="21088"/>
                    <a:pt x="21402" y="21102"/>
                    <a:pt x="21389" y="21115"/>
                  </a:cubicBezTo>
                  <a:cubicBezTo>
                    <a:pt x="21242" y="21265"/>
                    <a:pt x="21159" y="21434"/>
                    <a:pt x="21104" y="21597"/>
                  </a:cubicBezTo>
                  <a:cubicBezTo>
                    <a:pt x="21070" y="21700"/>
                    <a:pt x="21047" y="21799"/>
                    <a:pt x="21025" y="21889"/>
                  </a:cubicBezTo>
                  <a:cubicBezTo>
                    <a:pt x="20970" y="22114"/>
                    <a:pt x="20933" y="22258"/>
                    <a:pt x="20819" y="22362"/>
                  </a:cubicBezTo>
                  <a:cubicBezTo>
                    <a:pt x="20719" y="22453"/>
                    <a:pt x="20694" y="22453"/>
                    <a:pt x="20601" y="22453"/>
                  </a:cubicBezTo>
                  <a:cubicBezTo>
                    <a:pt x="20409" y="22456"/>
                    <a:pt x="20199" y="22478"/>
                    <a:pt x="19929" y="22725"/>
                  </a:cubicBezTo>
                  <a:cubicBezTo>
                    <a:pt x="19698" y="22935"/>
                    <a:pt x="19596" y="23103"/>
                    <a:pt x="19505" y="23251"/>
                  </a:cubicBezTo>
                  <a:cubicBezTo>
                    <a:pt x="19467" y="23312"/>
                    <a:pt x="19433" y="23368"/>
                    <a:pt x="19390" y="23428"/>
                  </a:cubicBezTo>
                  <a:cubicBezTo>
                    <a:pt x="19343" y="23490"/>
                    <a:pt x="19287" y="23555"/>
                    <a:pt x="19203" y="23630"/>
                  </a:cubicBezTo>
                  <a:cubicBezTo>
                    <a:pt x="19192" y="23641"/>
                    <a:pt x="19182" y="23648"/>
                    <a:pt x="19177" y="23654"/>
                  </a:cubicBezTo>
                  <a:cubicBezTo>
                    <a:pt x="19157" y="23647"/>
                    <a:pt x="19128" y="23632"/>
                    <a:pt x="19102" y="23621"/>
                  </a:cubicBezTo>
                  <a:cubicBezTo>
                    <a:pt x="19098" y="23619"/>
                    <a:pt x="19094" y="23618"/>
                    <a:pt x="19091" y="23615"/>
                  </a:cubicBezTo>
                  <a:cubicBezTo>
                    <a:pt x="19076" y="23608"/>
                    <a:pt x="19062" y="23601"/>
                    <a:pt x="19045" y="23594"/>
                  </a:cubicBezTo>
                  <a:cubicBezTo>
                    <a:pt x="18958" y="23555"/>
                    <a:pt x="18839" y="23507"/>
                    <a:pt x="18701" y="23507"/>
                  </a:cubicBezTo>
                  <a:cubicBezTo>
                    <a:pt x="18699" y="23507"/>
                    <a:pt x="18697" y="23507"/>
                    <a:pt x="18695" y="23507"/>
                  </a:cubicBezTo>
                  <a:cubicBezTo>
                    <a:pt x="18554" y="23510"/>
                    <a:pt x="18393" y="23557"/>
                    <a:pt x="18227" y="23709"/>
                  </a:cubicBezTo>
                  <a:cubicBezTo>
                    <a:pt x="17958" y="23957"/>
                    <a:pt x="17880" y="24263"/>
                    <a:pt x="17820" y="24510"/>
                  </a:cubicBezTo>
                  <a:cubicBezTo>
                    <a:pt x="17766" y="24730"/>
                    <a:pt x="17727" y="24870"/>
                    <a:pt x="17611" y="24975"/>
                  </a:cubicBezTo>
                  <a:cubicBezTo>
                    <a:pt x="17374" y="25189"/>
                    <a:pt x="17273" y="25369"/>
                    <a:pt x="17185" y="25531"/>
                  </a:cubicBezTo>
                  <a:cubicBezTo>
                    <a:pt x="17109" y="25665"/>
                    <a:pt x="17050" y="25773"/>
                    <a:pt x="16894" y="25915"/>
                  </a:cubicBezTo>
                  <a:cubicBezTo>
                    <a:pt x="16882" y="25928"/>
                    <a:pt x="16871" y="25936"/>
                    <a:pt x="16860" y="25945"/>
                  </a:cubicBezTo>
                  <a:cubicBezTo>
                    <a:pt x="16820" y="25980"/>
                    <a:pt x="16797" y="25989"/>
                    <a:pt x="16758" y="25989"/>
                  </a:cubicBezTo>
                  <a:cubicBezTo>
                    <a:pt x="16742" y="25989"/>
                    <a:pt x="16723" y="25987"/>
                    <a:pt x="16699" y="25985"/>
                  </a:cubicBezTo>
                  <a:cubicBezTo>
                    <a:pt x="16666" y="25982"/>
                    <a:pt x="16626" y="25979"/>
                    <a:pt x="16582" y="25979"/>
                  </a:cubicBezTo>
                  <a:cubicBezTo>
                    <a:pt x="16563" y="25979"/>
                    <a:pt x="16543" y="25979"/>
                    <a:pt x="16523" y="25981"/>
                  </a:cubicBezTo>
                  <a:cubicBezTo>
                    <a:pt x="16429" y="25987"/>
                    <a:pt x="16316" y="26011"/>
                    <a:pt x="16194" y="26081"/>
                  </a:cubicBezTo>
                  <a:cubicBezTo>
                    <a:pt x="16149" y="26108"/>
                    <a:pt x="16104" y="26137"/>
                    <a:pt x="16055" y="26174"/>
                  </a:cubicBezTo>
                  <a:cubicBezTo>
                    <a:pt x="16045" y="26183"/>
                    <a:pt x="16035" y="26190"/>
                    <a:pt x="16025" y="26199"/>
                  </a:cubicBezTo>
                  <a:cubicBezTo>
                    <a:pt x="16012" y="26209"/>
                    <a:pt x="16002" y="26219"/>
                    <a:pt x="15989" y="26231"/>
                  </a:cubicBezTo>
                  <a:cubicBezTo>
                    <a:pt x="15909" y="26303"/>
                    <a:pt x="15846" y="26358"/>
                    <a:pt x="15794" y="26401"/>
                  </a:cubicBezTo>
                  <a:cubicBezTo>
                    <a:pt x="15766" y="26426"/>
                    <a:pt x="15742" y="26444"/>
                    <a:pt x="15717" y="26463"/>
                  </a:cubicBezTo>
                  <a:cubicBezTo>
                    <a:pt x="15680" y="26493"/>
                    <a:pt x="15645" y="26521"/>
                    <a:pt x="15612" y="26548"/>
                  </a:cubicBezTo>
                  <a:cubicBezTo>
                    <a:pt x="15583" y="26571"/>
                    <a:pt x="15554" y="26593"/>
                    <a:pt x="15521" y="26618"/>
                  </a:cubicBezTo>
                  <a:cubicBezTo>
                    <a:pt x="15501" y="26635"/>
                    <a:pt x="15482" y="26651"/>
                    <a:pt x="15457" y="26668"/>
                  </a:cubicBezTo>
                  <a:cubicBezTo>
                    <a:pt x="15443" y="26681"/>
                    <a:pt x="15427" y="26694"/>
                    <a:pt x="15413" y="26709"/>
                  </a:cubicBezTo>
                  <a:cubicBezTo>
                    <a:pt x="15352" y="26759"/>
                    <a:pt x="15281" y="26820"/>
                    <a:pt x="15190" y="26903"/>
                  </a:cubicBezTo>
                  <a:cubicBezTo>
                    <a:pt x="15078" y="27007"/>
                    <a:pt x="15001" y="27133"/>
                    <a:pt x="14951" y="27267"/>
                  </a:cubicBezTo>
                  <a:cubicBezTo>
                    <a:pt x="14868" y="27477"/>
                    <a:pt x="14848" y="27712"/>
                    <a:pt x="14827" y="27928"/>
                  </a:cubicBezTo>
                  <a:cubicBezTo>
                    <a:pt x="14804" y="28161"/>
                    <a:pt x="14779" y="28426"/>
                    <a:pt x="14678" y="28519"/>
                  </a:cubicBezTo>
                  <a:cubicBezTo>
                    <a:pt x="14632" y="28562"/>
                    <a:pt x="14590" y="28598"/>
                    <a:pt x="14554" y="28624"/>
                  </a:cubicBezTo>
                  <a:cubicBezTo>
                    <a:pt x="14461" y="28701"/>
                    <a:pt x="14399" y="28737"/>
                    <a:pt x="14329" y="28779"/>
                  </a:cubicBezTo>
                  <a:cubicBezTo>
                    <a:pt x="14295" y="28797"/>
                    <a:pt x="14259" y="28818"/>
                    <a:pt x="14222" y="28843"/>
                  </a:cubicBezTo>
                  <a:cubicBezTo>
                    <a:pt x="14142" y="28894"/>
                    <a:pt x="14050" y="28960"/>
                    <a:pt x="13926" y="29069"/>
                  </a:cubicBezTo>
                  <a:cubicBezTo>
                    <a:pt x="13906" y="29086"/>
                    <a:pt x="13887" y="29105"/>
                    <a:pt x="13862" y="29125"/>
                  </a:cubicBezTo>
                  <a:cubicBezTo>
                    <a:pt x="13758" y="29220"/>
                    <a:pt x="13728" y="29220"/>
                    <a:pt x="13636" y="29226"/>
                  </a:cubicBezTo>
                  <a:cubicBezTo>
                    <a:pt x="13598" y="29227"/>
                    <a:pt x="13559" y="29229"/>
                    <a:pt x="13522" y="29235"/>
                  </a:cubicBezTo>
                  <a:cubicBezTo>
                    <a:pt x="13448" y="29243"/>
                    <a:pt x="13370" y="29262"/>
                    <a:pt x="13285" y="29298"/>
                  </a:cubicBezTo>
                  <a:cubicBezTo>
                    <a:pt x="13253" y="29313"/>
                    <a:pt x="13219" y="29329"/>
                    <a:pt x="13182" y="29350"/>
                  </a:cubicBezTo>
                  <a:cubicBezTo>
                    <a:pt x="13118" y="29388"/>
                    <a:pt x="13051" y="29438"/>
                    <a:pt x="12977" y="29503"/>
                  </a:cubicBezTo>
                  <a:lnTo>
                    <a:pt x="12972" y="29509"/>
                  </a:lnTo>
                  <a:cubicBezTo>
                    <a:pt x="12952" y="29526"/>
                    <a:pt x="12934" y="29545"/>
                    <a:pt x="12917" y="29562"/>
                  </a:cubicBezTo>
                  <a:cubicBezTo>
                    <a:pt x="12747" y="29741"/>
                    <a:pt x="12661" y="29936"/>
                    <a:pt x="12604" y="30109"/>
                  </a:cubicBezTo>
                  <a:cubicBezTo>
                    <a:pt x="12683" y="30146"/>
                    <a:pt x="12762" y="30180"/>
                    <a:pt x="12842" y="30212"/>
                  </a:cubicBezTo>
                  <a:cubicBezTo>
                    <a:pt x="12865" y="30225"/>
                    <a:pt x="12888" y="30234"/>
                    <a:pt x="12914" y="30244"/>
                  </a:cubicBezTo>
                  <a:cubicBezTo>
                    <a:pt x="12993" y="30277"/>
                    <a:pt x="13073" y="30312"/>
                    <a:pt x="13152" y="30342"/>
                  </a:cubicBezTo>
                  <a:cubicBezTo>
                    <a:pt x="13177" y="30355"/>
                    <a:pt x="13203" y="30366"/>
                    <a:pt x="13227" y="30375"/>
                  </a:cubicBezTo>
                  <a:cubicBezTo>
                    <a:pt x="13268" y="30248"/>
                    <a:pt x="13305" y="30146"/>
                    <a:pt x="13383" y="30056"/>
                  </a:cubicBezTo>
                  <a:cubicBezTo>
                    <a:pt x="13399" y="30036"/>
                    <a:pt x="13415" y="30020"/>
                    <a:pt x="13435" y="30001"/>
                  </a:cubicBezTo>
                  <a:cubicBezTo>
                    <a:pt x="13540" y="29906"/>
                    <a:pt x="13571" y="29906"/>
                    <a:pt x="13663" y="29900"/>
                  </a:cubicBezTo>
                  <a:cubicBezTo>
                    <a:pt x="13682" y="29899"/>
                    <a:pt x="13702" y="29899"/>
                    <a:pt x="13724" y="29899"/>
                  </a:cubicBezTo>
                  <a:lnTo>
                    <a:pt x="13725" y="29899"/>
                  </a:lnTo>
                  <a:cubicBezTo>
                    <a:pt x="13848" y="29890"/>
                    <a:pt x="13978" y="29863"/>
                    <a:pt x="14128" y="29770"/>
                  </a:cubicBezTo>
                  <a:cubicBezTo>
                    <a:pt x="14190" y="29733"/>
                    <a:pt x="14252" y="29684"/>
                    <a:pt x="14320" y="29623"/>
                  </a:cubicBezTo>
                  <a:cubicBezTo>
                    <a:pt x="14466" y="29489"/>
                    <a:pt x="14548" y="29432"/>
                    <a:pt x="14632" y="29382"/>
                  </a:cubicBezTo>
                  <a:cubicBezTo>
                    <a:pt x="14645" y="29375"/>
                    <a:pt x="14659" y="29367"/>
                    <a:pt x="14671" y="29359"/>
                  </a:cubicBezTo>
                  <a:cubicBezTo>
                    <a:pt x="14756" y="29308"/>
                    <a:pt x="14850" y="29255"/>
                    <a:pt x="14985" y="29144"/>
                  </a:cubicBezTo>
                  <a:cubicBezTo>
                    <a:pt x="15030" y="29108"/>
                    <a:pt x="15079" y="29064"/>
                    <a:pt x="15136" y="29012"/>
                  </a:cubicBezTo>
                  <a:cubicBezTo>
                    <a:pt x="15183" y="28969"/>
                    <a:pt x="15225" y="28920"/>
                    <a:pt x="15260" y="28869"/>
                  </a:cubicBezTo>
                  <a:cubicBezTo>
                    <a:pt x="15440" y="28614"/>
                    <a:pt x="15470" y="28285"/>
                    <a:pt x="15499" y="27988"/>
                  </a:cubicBezTo>
                  <a:cubicBezTo>
                    <a:pt x="15522" y="27755"/>
                    <a:pt x="15547" y="27488"/>
                    <a:pt x="15648" y="27397"/>
                  </a:cubicBezTo>
                  <a:cubicBezTo>
                    <a:pt x="15828" y="27231"/>
                    <a:pt x="15922" y="27159"/>
                    <a:pt x="16017" y="27085"/>
                  </a:cubicBezTo>
                  <a:cubicBezTo>
                    <a:pt x="16019" y="27084"/>
                    <a:pt x="16023" y="27082"/>
                    <a:pt x="16025" y="27080"/>
                  </a:cubicBezTo>
                  <a:cubicBezTo>
                    <a:pt x="16084" y="27033"/>
                    <a:pt x="16146" y="26989"/>
                    <a:pt x="16222" y="26921"/>
                  </a:cubicBezTo>
                  <a:cubicBezTo>
                    <a:pt x="16241" y="26906"/>
                    <a:pt x="16259" y="26890"/>
                    <a:pt x="16280" y="26875"/>
                  </a:cubicBezTo>
                  <a:cubicBezTo>
                    <a:pt x="16321" y="26840"/>
                    <a:pt x="16364" y="26801"/>
                    <a:pt x="16414" y="26758"/>
                  </a:cubicBezTo>
                  <a:cubicBezTo>
                    <a:pt x="16423" y="26748"/>
                    <a:pt x="16435" y="26737"/>
                    <a:pt x="16445" y="26729"/>
                  </a:cubicBezTo>
                  <a:cubicBezTo>
                    <a:pt x="16475" y="26700"/>
                    <a:pt x="16497" y="26681"/>
                    <a:pt x="16517" y="26671"/>
                  </a:cubicBezTo>
                  <a:cubicBezTo>
                    <a:pt x="16526" y="26665"/>
                    <a:pt x="16537" y="26661"/>
                    <a:pt x="16546" y="26659"/>
                  </a:cubicBezTo>
                  <a:cubicBezTo>
                    <a:pt x="16557" y="26656"/>
                    <a:pt x="16570" y="26654"/>
                    <a:pt x="16585" y="26654"/>
                  </a:cubicBezTo>
                  <a:cubicBezTo>
                    <a:pt x="16601" y="26654"/>
                    <a:pt x="16619" y="26656"/>
                    <a:pt x="16641" y="26658"/>
                  </a:cubicBezTo>
                  <a:cubicBezTo>
                    <a:pt x="16674" y="26659"/>
                    <a:pt x="16713" y="26664"/>
                    <a:pt x="16755" y="26664"/>
                  </a:cubicBezTo>
                  <a:lnTo>
                    <a:pt x="16757" y="26664"/>
                  </a:lnTo>
                  <a:cubicBezTo>
                    <a:pt x="16839" y="26664"/>
                    <a:pt x="16934" y="26654"/>
                    <a:pt x="17045" y="26609"/>
                  </a:cubicBezTo>
                  <a:cubicBezTo>
                    <a:pt x="17070" y="26600"/>
                    <a:pt x="17093" y="26589"/>
                    <a:pt x="17116" y="26577"/>
                  </a:cubicBezTo>
                  <a:cubicBezTo>
                    <a:pt x="17190" y="26538"/>
                    <a:pt x="17269" y="26485"/>
                    <a:pt x="17351" y="26411"/>
                  </a:cubicBezTo>
                  <a:cubicBezTo>
                    <a:pt x="17587" y="26196"/>
                    <a:pt x="17686" y="26016"/>
                    <a:pt x="17777" y="25855"/>
                  </a:cubicBezTo>
                  <a:cubicBezTo>
                    <a:pt x="17852" y="25720"/>
                    <a:pt x="17911" y="25612"/>
                    <a:pt x="18066" y="25470"/>
                  </a:cubicBezTo>
                  <a:cubicBezTo>
                    <a:pt x="18336" y="25223"/>
                    <a:pt x="18414" y="24917"/>
                    <a:pt x="18473" y="24669"/>
                  </a:cubicBezTo>
                  <a:cubicBezTo>
                    <a:pt x="18528" y="24451"/>
                    <a:pt x="18567" y="24311"/>
                    <a:pt x="18682" y="24206"/>
                  </a:cubicBezTo>
                  <a:cubicBezTo>
                    <a:pt x="18695" y="24195"/>
                    <a:pt x="18702" y="24190"/>
                    <a:pt x="18710" y="24184"/>
                  </a:cubicBezTo>
                  <a:cubicBezTo>
                    <a:pt x="18725" y="24190"/>
                    <a:pt x="18751" y="24200"/>
                    <a:pt x="18775" y="24211"/>
                  </a:cubicBezTo>
                  <a:lnTo>
                    <a:pt x="18796" y="24221"/>
                  </a:lnTo>
                  <a:cubicBezTo>
                    <a:pt x="18871" y="24258"/>
                    <a:pt x="18990" y="24314"/>
                    <a:pt x="19128" y="24328"/>
                  </a:cubicBezTo>
                  <a:cubicBezTo>
                    <a:pt x="19146" y="24330"/>
                    <a:pt x="19165" y="24331"/>
                    <a:pt x="19184" y="24331"/>
                  </a:cubicBezTo>
                  <a:cubicBezTo>
                    <a:pt x="19259" y="24331"/>
                    <a:pt x="19340" y="24318"/>
                    <a:pt x="19426" y="24282"/>
                  </a:cubicBezTo>
                  <a:cubicBezTo>
                    <a:pt x="19502" y="24249"/>
                    <a:pt x="19579" y="24200"/>
                    <a:pt x="19658" y="24128"/>
                  </a:cubicBezTo>
                  <a:cubicBezTo>
                    <a:pt x="19675" y="24113"/>
                    <a:pt x="19690" y="24099"/>
                    <a:pt x="19704" y="24084"/>
                  </a:cubicBezTo>
                  <a:cubicBezTo>
                    <a:pt x="19903" y="23894"/>
                    <a:pt x="19997" y="23738"/>
                    <a:pt x="20082" y="23599"/>
                  </a:cubicBezTo>
                  <a:cubicBezTo>
                    <a:pt x="20162" y="23469"/>
                    <a:pt x="20225" y="23367"/>
                    <a:pt x="20384" y="23221"/>
                  </a:cubicBezTo>
                  <a:cubicBezTo>
                    <a:pt x="20484" y="23129"/>
                    <a:pt x="20508" y="23129"/>
                    <a:pt x="20602" y="23129"/>
                  </a:cubicBezTo>
                  <a:cubicBezTo>
                    <a:pt x="20794" y="23127"/>
                    <a:pt x="21005" y="23106"/>
                    <a:pt x="21273" y="22860"/>
                  </a:cubicBezTo>
                  <a:cubicBezTo>
                    <a:pt x="21315" y="22821"/>
                    <a:pt x="21353" y="22782"/>
                    <a:pt x="21383" y="22742"/>
                  </a:cubicBezTo>
                  <a:cubicBezTo>
                    <a:pt x="21483" y="22619"/>
                    <a:pt x="21548" y="22488"/>
                    <a:pt x="21592" y="22359"/>
                  </a:cubicBezTo>
                  <a:lnTo>
                    <a:pt x="21592" y="22358"/>
                  </a:lnTo>
                  <a:cubicBezTo>
                    <a:pt x="21631" y="22248"/>
                    <a:pt x="21657" y="22140"/>
                    <a:pt x="21679" y="22040"/>
                  </a:cubicBezTo>
                  <a:cubicBezTo>
                    <a:pt x="21714" y="21890"/>
                    <a:pt x="21742" y="21775"/>
                    <a:pt x="21793" y="21687"/>
                  </a:cubicBezTo>
                  <a:cubicBezTo>
                    <a:pt x="21816" y="21642"/>
                    <a:pt x="21845" y="21603"/>
                    <a:pt x="21884" y="21570"/>
                  </a:cubicBezTo>
                  <a:cubicBezTo>
                    <a:pt x="21931" y="21526"/>
                    <a:pt x="21953" y="21519"/>
                    <a:pt x="21956" y="21519"/>
                  </a:cubicBezTo>
                  <a:cubicBezTo>
                    <a:pt x="21957" y="21519"/>
                    <a:pt x="21959" y="21519"/>
                    <a:pt x="21961" y="21519"/>
                  </a:cubicBezTo>
                  <a:cubicBezTo>
                    <a:pt x="21976" y="21519"/>
                    <a:pt x="22016" y="21529"/>
                    <a:pt x="22038" y="21535"/>
                  </a:cubicBezTo>
                  <a:cubicBezTo>
                    <a:pt x="22100" y="21551"/>
                    <a:pt x="22184" y="21571"/>
                    <a:pt x="22282" y="21571"/>
                  </a:cubicBezTo>
                  <a:cubicBezTo>
                    <a:pt x="22355" y="21571"/>
                    <a:pt x="22436" y="21560"/>
                    <a:pt x="22523" y="21528"/>
                  </a:cubicBezTo>
                  <a:cubicBezTo>
                    <a:pt x="22616" y="21495"/>
                    <a:pt x="22714" y="21438"/>
                    <a:pt x="22815" y="21345"/>
                  </a:cubicBezTo>
                  <a:cubicBezTo>
                    <a:pt x="22887" y="21277"/>
                    <a:pt x="22948" y="21215"/>
                    <a:pt x="22998" y="21153"/>
                  </a:cubicBezTo>
                  <a:cubicBezTo>
                    <a:pt x="23111" y="21021"/>
                    <a:pt x="23176" y="20906"/>
                    <a:pt x="23238" y="20799"/>
                  </a:cubicBezTo>
                  <a:cubicBezTo>
                    <a:pt x="23265" y="20754"/>
                    <a:pt x="23288" y="20711"/>
                    <a:pt x="23317" y="20669"/>
                  </a:cubicBezTo>
                  <a:cubicBezTo>
                    <a:pt x="23327" y="20655"/>
                    <a:pt x="23336" y="20640"/>
                    <a:pt x="23346" y="20627"/>
                  </a:cubicBezTo>
                  <a:cubicBezTo>
                    <a:pt x="23394" y="20561"/>
                    <a:pt x="23450" y="20494"/>
                    <a:pt x="23534" y="20416"/>
                  </a:cubicBezTo>
                  <a:cubicBezTo>
                    <a:pt x="23558" y="20396"/>
                    <a:pt x="23577" y="20379"/>
                    <a:pt x="23596" y="20362"/>
                  </a:cubicBezTo>
                  <a:cubicBezTo>
                    <a:pt x="23602" y="20357"/>
                    <a:pt x="23609" y="20353"/>
                    <a:pt x="23613" y="20347"/>
                  </a:cubicBezTo>
                  <a:cubicBezTo>
                    <a:pt x="23682" y="20295"/>
                    <a:pt x="23729" y="20272"/>
                    <a:pt x="23779" y="20256"/>
                  </a:cubicBezTo>
                  <a:cubicBezTo>
                    <a:pt x="23796" y="20250"/>
                    <a:pt x="23812" y="20245"/>
                    <a:pt x="23830" y="20239"/>
                  </a:cubicBezTo>
                  <a:cubicBezTo>
                    <a:pt x="23854" y="20232"/>
                    <a:pt x="23876" y="20224"/>
                    <a:pt x="23899" y="20216"/>
                  </a:cubicBezTo>
                  <a:cubicBezTo>
                    <a:pt x="23958" y="20194"/>
                    <a:pt x="24020" y="20170"/>
                    <a:pt x="24082" y="20133"/>
                  </a:cubicBezTo>
                  <a:cubicBezTo>
                    <a:pt x="24090" y="20129"/>
                    <a:pt x="24095" y="20126"/>
                    <a:pt x="24103" y="20122"/>
                  </a:cubicBezTo>
                  <a:cubicBezTo>
                    <a:pt x="24182" y="20076"/>
                    <a:pt x="24270" y="20012"/>
                    <a:pt x="24374" y="19920"/>
                  </a:cubicBezTo>
                  <a:lnTo>
                    <a:pt x="24378" y="19914"/>
                  </a:lnTo>
                  <a:cubicBezTo>
                    <a:pt x="24436" y="19861"/>
                    <a:pt x="24485" y="19809"/>
                    <a:pt x="24528" y="19752"/>
                  </a:cubicBezTo>
                  <a:cubicBezTo>
                    <a:pt x="24628" y="19624"/>
                    <a:pt x="24691" y="19491"/>
                    <a:pt x="24738" y="19364"/>
                  </a:cubicBezTo>
                  <a:cubicBezTo>
                    <a:pt x="24761" y="19299"/>
                    <a:pt x="24781" y="19240"/>
                    <a:pt x="24800" y="19181"/>
                  </a:cubicBezTo>
                  <a:cubicBezTo>
                    <a:pt x="24817" y="19124"/>
                    <a:pt x="24831" y="19074"/>
                    <a:pt x="24850" y="19026"/>
                  </a:cubicBezTo>
                  <a:cubicBezTo>
                    <a:pt x="24889" y="18917"/>
                    <a:pt x="24937" y="18824"/>
                    <a:pt x="25026" y="18743"/>
                  </a:cubicBezTo>
                  <a:cubicBezTo>
                    <a:pt x="25062" y="18712"/>
                    <a:pt x="25093" y="18686"/>
                    <a:pt x="25122" y="18663"/>
                  </a:cubicBezTo>
                  <a:cubicBezTo>
                    <a:pt x="25153" y="18639"/>
                    <a:pt x="25179" y="18621"/>
                    <a:pt x="25205" y="18605"/>
                  </a:cubicBezTo>
                  <a:cubicBezTo>
                    <a:pt x="25252" y="18577"/>
                    <a:pt x="25293" y="18562"/>
                    <a:pt x="25341" y="18543"/>
                  </a:cubicBezTo>
                  <a:cubicBezTo>
                    <a:pt x="25392" y="18521"/>
                    <a:pt x="25451" y="18499"/>
                    <a:pt x="25517" y="18463"/>
                  </a:cubicBezTo>
                  <a:cubicBezTo>
                    <a:pt x="25601" y="18423"/>
                    <a:pt x="25695" y="18361"/>
                    <a:pt x="25813" y="18258"/>
                  </a:cubicBezTo>
                  <a:cubicBezTo>
                    <a:pt x="25815" y="18257"/>
                    <a:pt x="25817" y="18257"/>
                    <a:pt x="25819" y="18255"/>
                  </a:cubicBezTo>
                  <a:cubicBezTo>
                    <a:pt x="25833" y="18242"/>
                    <a:pt x="25849" y="18228"/>
                    <a:pt x="25864" y="18215"/>
                  </a:cubicBezTo>
                  <a:cubicBezTo>
                    <a:pt x="25891" y="18231"/>
                    <a:pt x="25930" y="18255"/>
                    <a:pt x="25957" y="18274"/>
                  </a:cubicBezTo>
                  <a:cubicBezTo>
                    <a:pt x="26035" y="18328"/>
                    <a:pt x="26159" y="18410"/>
                    <a:pt x="26313" y="18445"/>
                  </a:cubicBezTo>
                  <a:cubicBezTo>
                    <a:pt x="26356" y="18455"/>
                    <a:pt x="26402" y="18461"/>
                    <a:pt x="26450" y="18461"/>
                  </a:cubicBezTo>
                  <a:cubicBezTo>
                    <a:pt x="26584" y="18461"/>
                    <a:pt x="26733" y="18413"/>
                    <a:pt x="26883" y="18277"/>
                  </a:cubicBezTo>
                  <a:cubicBezTo>
                    <a:pt x="27085" y="18092"/>
                    <a:pt x="27163" y="17833"/>
                    <a:pt x="27200" y="17565"/>
                  </a:cubicBezTo>
                  <a:cubicBezTo>
                    <a:pt x="27215" y="17462"/>
                    <a:pt x="27225" y="17355"/>
                    <a:pt x="27232" y="17252"/>
                  </a:cubicBezTo>
                  <a:cubicBezTo>
                    <a:pt x="27233" y="17239"/>
                    <a:pt x="27233" y="17225"/>
                    <a:pt x="27233" y="17212"/>
                  </a:cubicBezTo>
                  <a:cubicBezTo>
                    <a:pt x="27233" y="17206"/>
                    <a:pt x="27235" y="17202"/>
                    <a:pt x="27235" y="17196"/>
                  </a:cubicBezTo>
                  <a:cubicBezTo>
                    <a:pt x="27241" y="17105"/>
                    <a:pt x="27248" y="17008"/>
                    <a:pt x="27258" y="16914"/>
                  </a:cubicBezTo>
                  <a:cubicBezTo>
                    <a:pt x="27265" y="16863"/>
                    <a:pt x="27275" y="16809"/>
                    <a:pt x="27284" y="16764"/>
                  </a:cubicBezTo>
                  <a:cubicBezTo>
                    <a:pt x="27284" y="16763"/>
                    <a:pt x="27284" y="16759"/>
                    <a:pt x="27285" y="16759"/>
                  </a:cubicBezTo>
                  <a:cubicBezTo>
                    <a:pt x="27298" y="16697"/>
                    <a:pt x="27319" y="16642"/>
                    <a:pt x="27343" y="16604"/>
                  </a:cubicBezTo>
                  <a:cubicBezTo>
                    <a:pt x="27349" y="16595"/>
                    <a:pt x="27355" y="16585"/>
                    <a:pt x="27362" y="16578"/>
                  </a:cubicBezTo>
                  <a:cubicBezTo>
                    <a:pt x="27363" y="16575"/>
                    <a:pt x="27366" y="16571"/>
                    <a:pt x="27371" y="16569"/>
                  </a:cubicBezTo>
                  <a:cubicBezTo>
                    <a:pt x="27373" y="16568"/>
                    <a:pt x="27376" y="16564"/>
                    <a:pt x="27379" y="16562"/>
                  </a:cubicBezTo>
                  <a:cubicBezTo>
                    <a:pt x="27388" y="16568"/>
                    <a:pt x="27399" y="16574"/>
                    <a:pt x="27412" y="16578"/>
                  </a:cubicBezTo>
                  <a:cubicBezTo>
                    <a:pt x="27431" y="16590"/>
                    <a:pt x="27451" y="16603"/>
                    <a:pt x="27470" y="16611"/>
                  </a:cubicBezTo>
                  <a:cubicBezTo>
                    <a:pt x="27509" y="16634"/>
                    <a:pt x="27565" y="16669"/>
                    <a:pt x="27630" y="16698"/>
                  </a:cubicBezTo>
                  <a:cubicBezTo>
                    <a:pt x="27713" y="16734"/>
                    <a:pt x="27812" y="16764"/>
                    <a:pt x="27921" y="16764"/>
                  </a:cubicBezTo>
                  <a:cubicBezTo>
                    <a:pt x="28015" y="16764"/>
                    <a:pt x="28116" y="16742"/>
                    <a:pt x="28221" y="16682"/>
                  </a:cubicBezTo>
                  <a:cubicBezTo>
                    <a:pt x="28268" y="16655"/>
                    <a:pt x="28319" y="16620"/>
                    <a:pt x="28369" y="16574"/>
                  </a:cubicBezTo>
                  <a:cubicBezTo>
                    <a:pt x="28427" y="16520"/>
                    <a:pt x="28476" y="16467"/>
                    <a:pt x="28514" y="16412"/>
                  </a:cubicBezTo>
                  <a:cubicBezTo>
                    <a:pt x="28596" y="16302"/>
                    <a:pt x="28641" y="16191"/>
                    <a:pt x="28664" y="16080"/>
                  </a:cubicBezTo>
                  <a:cubicBezTo>
                    <a:pt x="28697" y="15939"/>
                    <a:pt x="28694" y="15802"/>
                    <a:pt x="28691" y="15679"/>
                  </a:cubicBezTo>
                  <a:lnTo>
                    <a:pt x="28691" y="15654"/>
                  </a:lnTo>
                  <a:cubicBezTo>
                    <a:pt x="28686" y="15494"/>
                    <a:pt x="28686" y="15340"/>
                    <a:pt x="28758" y="15152"/>
                  </a:cubicBezTo>
                  <a:cubicBezTo>
                    <a:pt x="28830" y="14966"/>
                    <a:pt x="28882" y="14882"/>
                    <a:pt x="28928" y="14816"/>
                  </a:cubicBezTo>
                  <a:cubicBezTo>
                    <a:pt x="29059" y="14612"/>
                    <a:pt x="29097" y="14484"/>
                    <a:pt x="29077" y="14077"/>
                  </a:cubicBezTo>
                  <a:cubicBezTo>
                    <a:pt x="29067" y="13883"/>
                    <a:pt x="29142" y="13752"/>
                    <a:pt x="29247" y="13568"/>
                  </a:cubicBezTo>
                  <a:cubicBezTo>
                    <a:pt x="29357" y="13349"/>
                    <a:pt x="29513" y="13078"/>
                    <a:pt x="29493" y="12686"/>
                  </a:cubicBezTo>
                  <a:cubicBezTo>
                    <a:pt x="29471" y="12258"/>
                    <a:pt x="29277" y="12079"/>
                    <a:pt x="29149" y="11959"/>
                  </a:cubicBezTo>
                  <a:cubicBezTo>
                    <a:pt x="29059" y="11877"/>
                    <a:pt x="29032" y="11854"/>
                    <a:pt x="29023" y="11698"/>
                  </a:cubicBezTo>
                  <a:cubicBezTo>
                    <a:pt x="29000" y="11255"/>
                    <a:pt x="28787" y="11081"/>
                    <a:pt x="28642" y="10967"/>
                  </a:cubicBezTo>
                  <a:cubicBezTo>
                    <a:pt x="28546" y="10888"/>
                    <a:pt x="28521" y="10869"/>
                    <a:pt x="28514" y="10729"/>
                  </a:cubicBezTo>
                  <a:cubicBezTo>
                    <a:pt x="28504" y="10536"/>
                    <a:pt x="28579" y="10404"/>
                    <a:pt x="28680" y="10222"/>
                  </a:cubicBezTo>
                  <a:cubicBezTo>
                    <a:pt x="28803" y="10007"/>
                    <a:pt x="28954" y="9739"/>
                    <a:pt x="28935" y="9346"/>
                  </a:cubicBezTo>
                  <a:cubicBezTo>
                    <a:pt x="28918" y="9047"/>
                    <a:pt x="28912" y="8903"/>
                    <a:pt x="28908" y="8753"/>
                  </a:cubicBezTo>
                  <a:cubicBezTo>
                    <a:pt x="28902" y="8609"/>
                    <a:pt x="28895" y="8463"/>
                    <a:pt x="28880" y="8176"/>
                  </a:cubicBezTo>
                  <a:cubicBezTo>
                    <a:pt x="28860" y="7816"/>
                    <a:pt x="28779" y="7646"/>
                    <a:pt x="28713" y="7509"/>
                  </a:cubicBezTo>
                  <a:cubicBezTo>
                    <a:pt x="28663" y="7402"/>
                    <a:pt x="28622" y="7324"/>
                    <a:pt x="28613" y="7100"/>
                  </a:cubicBezTo>
                  <a:cubicBezTo>
                    <a:pt x="28605" y="6928"/>
                    <a:pt x="28687" y="6794"/>
                    <a:pt x="28823" y="6589"/>
                  </a:cubicBezTo>
                  <a:cubicBezTo>
                    <a:pt x="28837" y="6568"/>
                    <a:pt x="28852" y="6546"/>
                    <a:pt x="28866" y="6523"/>
                  </a:cubicBezTo>
                  <a:cubicBezTo>
                    <a:pt x="28932" y="6422"/>
                    <a:pt x="29002" y="6311"/>
                    <a:pt x="29054" y="6182"/>
                  </a:cubicBezTo>
                  <a:cubicBezTo>
                    <a:pt x="29088" y="6098"/>
                    <a:pt x="29116" y="6009"/>
                    <a:pt x="29130" y="5911"/>
                  </a:cubicBezTo>
                  <a:cubicBezTo>
                    <a:pt x="29137" y="5873"/>
                    <a:pt x="29140" y="5834"/>
                    <a:pt x="29142" y="5792"/>
                  </a:cubicBezTo>
                  <a:lnTo>
                    <a:pt x="29142" y="5791"/>
                  </a:lnTo>
                  <a:cubicBezTo>
                    <a:pt x="29145" y="5769"/>
                    <a:pt x="29145" y="5749"/>
                    <a:pt x="29145" y="5727"/>
                  </a:cubicBezTo>
                  <a:cubicBezTo>
                    <a:pt x="29145" y="5707"/>
                    <a:pt x="29145" y="5691"/>
                    <a:pt x="29142" y="5671"/>
                  </a:cubicBezTo>
                  <a:cubicBezTo>
                    <a:pt x="29133" y="5496"/>
                    <a:pt x="29091" y="5362"/>
                    <a:pt x="29032" y="5260"/>
                  </a:cubicBezTo>
                  <a:cubicBezTo>
                    <a:pt x="29005" y="5212"/>
                    <a:pt x="28976" y="5172"/>
                    <a:pt x="28945" y="5136"/>
                  </a:cubicBezTo>
                  <a:cubicBezTo>
                    <a:pt x="28865" y="5042"/>
                    <a:pt x="28774" y="4984"/>
                    <a:pt x="28706" y="4936"/>
                  </a:cubicBezTo>
                  <a:cubicBezTo>
                    <a:pt x="28697" y="4931"/>
                    <a:pt x="28690" y="4926"/>
                    <a:pt x="28683" y="4922"/>
                  </a:cubicBezTo>
                  <a:cubicBezTo>
                    <a:pt x="28590" y="4861"/>
                    <a:pt x="28577" y="4844"/>
                    <a:pt x="28570" y="4742"/>
                  </a:cubicBezTo>
                  <a:lnTo>
                    <a:pt x="28570" y="4733"/>
                  </a:lnTo>
                  <a:cubicBezTo>
                    <a:pt x="28569" y="4668"/>
                    <a:pt x="28563" y="4612"/>
                    <a:pt x="28560" y="4560"/>
                  </a:cubicBezTo>
                  <a:cubicBezTo>
                    <a:pt x="28541" y="4353"/>
                    <a:pt x="28517" y="4229"/>
                    <a:pt x="28495" y="4118"/>
                  </a:cubicBezTo>
                  <a:cubicBezTo>
                    <a:pt x="28469" y="3989"/>
                    <a:pt x="28445" y="3868"/>
                    <a:pt x="28432" y="3603"/>
                  </a:cubicBezTo>
                  <a:cubicBezTo>
                    <a:pt x="28430" y="3559"/>
                    <a:pt x="28432" y="3519"/>
                    <a:pt x="28440" y="3478"/>
                  </a:cubicBezTo>
                  <a:cubicBezTo>
                    <a:pt x="28440" y="3471"/>
                    <a:pt x="28442" y="3467"/>
                    <a:pt x="28445" y="3458"/>
                  </a:cubicBezTo>
                  <a:cubicBezTo>
                    <a:pt x="28468" y="3357"/>
                    <a:pt x="28524" y="3260"/>
                    <a:pt x="28603" y="3133"/>
                  </a:cubicBezTo>
                  <a:cubicBezTo>
                    <a:pt x="28611" y="3122"/>
                    <a:pt x="28619" y="3107"/>
                    <a:pt x="28626" y="3094"/>
                  </a:cubicBezTo>
                  <a:cubicBezTo>
                    <a:pt x="28647" y="3061"/>
                    <a:pt x="28668" y="3028"/>
                    <a:pt x="28691" y="2992"/>
                  </a:cubicBezTo>
                  <a:cubicBezTo>
                    <a:pt x="28719" y="2944"/>
                    <a:pt x="28748" y="2900"/>
                    <a:pt x="28774" y="2848"/>
                  </a:cubicBezTo>
                  <a:cubicBezTo>
                    <a:pt x="28777" y="2845"/>
                    <a:pt x="28777" y="2845"/>
                    <a:pt x="28777" y="2843"/>
                  </a:cubicBezTo>
                  <a:cubicBezTo>
                    <a:pt x="28784" y="2829"/>
                    <a:pt x="28791" y="2813"/>
                    <a:pt x="28798" y="2800"/>
                  </a:cubicBezTo>
                  <a:cubicBezTo>
                    <a:pt x="28817" y="2760"/>
                    <a:pt x="28836" y="2718"/>
                    <a:pt x="28852" y="2673"/>
                  </a:cubicBezTo>
                  <a:cubicBezTo>
                    <a:pt x="28895" y="2553"/>
                    <a:pt x="28928" y="2422"/>
                    <a:pt x="28928" y="2270"/>
                  </a:cubicBezTo>
                  <a:lnTo>
                    <a:pt x="28928" y="2257"/>
                  </a:lnTo>
                  <a:cubicBezTo>
                    <a:pt x="28928" y="2236"/>
                    <a:pt x="28928" y="2214"/>
                    <a:pt x="28925" y="2192"/>
                  </a:cubicBezTo>
                  <a:cubicBezTo>
                    <a:pt x="28915" y="1983"/>
                    <a:pt x="28859" y="1837"/>
                    <a:pt x="28784" y="1730"/>
                  </a:cubicBezTo>
                  <a:cubicBezTo>
                    <a:pt x="28676" y="1580"/>
                    <a:pt x="28527" y="1515"/>
                    <a:pt x="28413" y="1473"/>
                  </a:cubicBezTo>
                  <a:cubicBezTo>
                    <a:pt x="28394" y="1469"/>
                    <a:pt x="28375" y="1462"/>
                    <a:pt x="28359" y="1456"/>
                  </a:cubicBezTo>
                  <a:cubicBezTo>
                    <a:pt x="28238" y="1416"/>
                    <a:pt x="28214" y="1406"/>
                    <a:pt x="28182" y="1344"/>
                  </a:cubicBezTo>
                  <a:cubicBezTo>
                    <a:pt x="28166" y="1312"/>
                    <a:pt x="28153" y="1271"/>
                    <a:pt x="28146" y="1225"/>
                  </a:cubicBezTo>
                  <a:cubicBezTo>
                    <a:pt x="28130" y="1131"/>
                    <a:pt x="28130" y="1016"/>
                    <a:pt x="28128" y="910"/>
                  </a:cubicBezTo>
                  <a:lnTo>
                    <a:pt x="28128" y="856"/>
                  </a:lnTo>
                  <a:cubicBezTo>
                    <a:pt x="28127" y="743"/>
                    <a:pt x="28123" y="617"/>
                    <a:pt x="28095" y="495"/>
                  </a:cubicBezTo>
                  <a:cubicBezTo>
                    <a:pt x="28052" y="301"/>
                    <a:pt x="27949" y="119"/>
                    <a:pt x="27711" y="34"/>
                  </a:cubicBezTo>
                  <a:cubicBezTo>
                    <a:pt x="27646" y="11"/>
                    <a:pt x="27583" y="0"/>
                    <a:pt x="27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39"/>
            <p:cNvSpPr/>
            <p:nvPr/>
          </p:nvSpPr>
          <p:spPr>
            <a:xfrm>
              <a:off x="5476405" y="3915274"/>
              <a:ext cx="541314" cy="252762"/>
            </a:xfrm>
            <a:custGeom>
              <a:rect b="b" l="l" r="r" t="t"/>
              <a:pathLst>
                <a:path extrusionOk="0" h="13418" w="28736">
                  <a:moveTo>
                    <a:pt x="13545" y="0"/>
                  </a:moveTo>
                  <a:cubicBezTo>
                    <a:pt x="13414" y="0"/>
                    <a:pt x="13279" y="16"/>
                    <a:pt x="13114" y="30"/>
                  </a:cubicBezTo>
                  <a:lnTo>
                    <a:pt x="13113" y="30"/>
                  </a:lnTo>
                  <a:cubicBezTo>
                    <a:pt x="13012" y="39"/>
                    <a:pt x="12901" y="48"/>
                    <a:pt x="12772" y="50"/>
                  </a:cubicBezTo>
                  <a:cubicBezTo>
                    <a:pt x="12725" y="52"/>
                    <a:pt x="12677" y="52"/>
                    <a:pt x="12627" y="52"/>
                  </a:cubicBezTo>
                  <a:lnTo>
                    <a:pt x="12621" y="52"/>
                  </a:lnTo>
                  <a:cubicBezTo>
                    <a:pt x="12588" y="52"/>
                    <a:pt x="12557" y="53"/>
                    <a:pt x="12530" y="55"/>
                  </a:cubicBezTo>
                  <a:cubicBezTo>
                    <a:pt x="12494" y="59"/>
                    <a:pt x="12463" y="65"/>
                    <a:pt x="12433" y="72"/>
                  </a:cubicBezTo>
                  <a:cubicBezTo>
                    <a:pt x="12303" y="102"/>
                    <a:pt x="12222" y="166"/>
                    <a:pt x="12165" y="253"/>
                  </a:cubicBezTo>
                  <a:cubicBezTo>
                    <a:pt x="12150" y="277"/>
                    <a:pt x="12136" y="300"/>
                    <a:pt x="12123" y="328"/>
                  </a:cubicBezTo>
                  <a:cubicBezTo>
                    <a:pt x="12081" y="416"/>
                    <a:pt x="12058" y="521"/>
                    <a:pt x="12030" y="631"/>
                  </a:cubicBezTo>
                  <a:lnTo>
                    <a:pt x="12025" y="658"/>
                  </a:lnTo>
                  <a:cubicBezTo>
                    <a:pt x="11996" y="781"/>
                    <a:pt x="11964" y="911"/>
                    <a:pt x="11905" y="1032"/>
                  </a:cubicBezTo>
                  <a:cubicBezTo>
                    <a:pt x="11835" y="1173"/>
                    <a:pt x="11733" y="1308"/>
                    <a:pt x="11558" y="1412"/>
                  </a:cubicBezTo>
                  <a:cubicBezTo>
                    <a:pt x="11389" y="1513"/>
                    <a:pt x="11234" y="1548"/>
                    <a:pt x="11086" y="1548"/>
                  </a:cubicBezTo>
                  <a:cubicBezTo>
                    <a:pt x="10740" y="1548"/>
                    <a:pt x="10434" y="1355"/>
                    <a:pt x="10089" y="1355"/>
                  </a:cubicBezTo>
                  <a:cubicBezTo>
                    <a:pt x="9941" y="1355"/>
                    <a:pt x="9786" y="1390"/>
                    <a:pt x="9618" y="1491"/>
                  </a:cubicBezTo>
                  <a:cubicBezTo>
                    <a:pt x="8889" y="1928"/>
                    <a:pt x="9260" y="2551"/>
                    <a:pt x="8530" y="2988"/>
                  </a:cubicBezTo>
                  <a:cubicBezTo>
                    <a:pt x="7993" y="3310"/>
                    <a:pt x="7961" y="3580"/>
                    <a:pt x="7690" y="3873"/>
                  </a:cubicBezTo>
                  <a:cubicBezTo>
                    <a:pt x="7592" y="3977"/>
                    <a:pt x="7466" y="4085"/>
                    <a:pt x="7274" y="4198"/>
                  </a:cubicBezTo>
                  <a:cubicBezTo>
                    <a:pt x="7221" y="4232"/>
                    <a:pt x="7167" y="4258"/>
                    <a:pt x="7115" y="4277"/>
                  </a:cubicBezTo>
                  <a:cubicBezTo>
                    <a:pt x="7002" y="4321"/>
                    <a:pt x="6896" y="4338"/>
                    <a:pt x="6792" y="4338"/>
                  </a:cubicBezTo>
                  <a:cubicBezTo>
                    <a:pt x="6460" y="4338"/>
                    <a:pt x="6165" y="4162"/>
                    <a:pt x="5833" y="4162"/>
                  </a:cubicBezTo>
                  <a:cubicBezTo>
                    <a:pt x="5683" y="4162"/>
                    <a:pt x="5525" y="4198"/>
                    <a:pt x="5353" y="4302"/>
                  </a:cubicBezTo>
                  <a:cubicBezTo>
                    <a:pt x="5322" y="4319"/>
                    <a:pt x="5294" y="4335"/>
                    <a:pt x="5265" y="4352"/>
                  </a:cubicBezTo>
                  <a:cubicBezTo>
                    <a:pt x="5149" y="4411"/>
                    <a:pt x="5045" y="4450"/>
                    <a:pt x="4950" y="4476"/>
                  </a:cubicBezTo>
                  <a:cubicBezTo>
                    <a:pt x="4933" y="4482"/>
                    <a:pt x="4915" y="4485"/>
                    <a:pt x="4899" y="4489"/>
                  </a:cubicBezTo>
                  <a:cubicBezTo>
                    <a:pt x="4796" y="4511"/>
                    <a:pt x="4697" y="4517"/>
                    <a:pt x="4604" y="4520"/>
                  </a:cubicBezTo>
                  <a:cubicBezTo>
                    <a:pt x="4580" y="4521"/>
                    <a:pt x="4557" y="4521"/>
                    <a:pt x="4533" y="4521"/>
                  </a:cubicBezTo>
                  <a:cubicBezTo>
                    <a:pt x="4518" y="4521"/>
                    <a:pt x="4503" y="4521"/>
                    <a:pt x="4488" y="4521"/>
                  </a:cubicBezTo>
                  <a:cubicBezTo>
                    <a:pt x="4383" y="4521"/>
                    <a:pt x="4277" y="4522"/>
                    <a:pt x="4162" y="4540"/>
                  </a:cubicBezTo>
                  <a:cubicBezTo>
                    <a:pt x="4009" y="4563"/>
                    <a:pt x="3840" y="4616"/>
                    <a:pt x="3635" y="4739"/>
                  </a:cubicBezTo>
                  <a:cubicBezTo>
                    <a:pt x="2906" y="5176"/>
                    <a:pt x="2691" y="4815"/>
                    <a:pt x="1961" y="5251"/>
                  </a:cubicBezTo>
                  <a:cubicBezTo>
                    <a:pt x="1232" y="5689"/>
                    <a:pt x="1981" y="6937"/>
                    <a:pt x="1252" y="7373"/>
                  </a:cubicBezTo>
                  <a:cubicBezTo>
                    <a:pt x="902" y="7583"/>
                    <a:pt x="783" y="7795"/>
                    <a:pt x="674" y="8008"/>
                  </a:cubicBezTo>
                  <a:cubicBezTo>
                    <a:pt x="589" y="8170"/>
                    <a:pt x="511" y="8333"/>
                    <a:pt x="344" y="8495"/>
                  </a:cubicBezTo>
                  <a:cubicBezTo>
                    <a:pt x="272" y="8564"/>
                    <a:pt x="181" y="8635"/>
                    <a:pt x="65" y="8704"/>
                  </a:cubicBezTo>
                  <a:cubicBezTo>
                    <a:pt x="44" y="8716"/>
                    <a:pt x="20" y="8730"/>
                    <a:pt x="0" y="8743"/>
                  </a:cubicBezTo>
                  <a:lnTo>
                    <a:pt x="365" y="8911"/>
                  </a:lnTo>
                  <a:lnTo>
                    <a:pt x="376" y="8916"/>
                  </a:lnTo>
                  <a:lnTo>
                    <a:pt x="718" y="9074"/>
                  </a:lnTo>
                  <a:lnTo>
                    <a:pt x="1002" y="9205"/>
                  </a:lnTo>
                  <a:lnTo>
                    <a:pt x="1444" y="9411"/>
                  </a:lnTo>
                  <a:lnTo>
                    <a:pt x="2031" y="9681"/>
                  </a:lnTo>
                  <a:lnTo>
                    <a:pt x="3328" y="10282"/>
                  </a:lnTo>
                  <a:cubicBezTo>
                    <a:pt x="3468" y="10347"/>
                    <a:pt x="3606" y="10410"/>
                    <a:pt x="3745" y="10472"/>
                  </a:cubicBezTo>
                  <a:cubicBezTo>
                    <a:pt x="3771" y="10483"/>
                    <a:pt x="3794" y="10494"/>
                    <a:pt x="3818" y="10503"/>
                  </a:cubicBezTo>
                  <a:cubicBezTo>
                    <a:pt x="3898" y="10537"/>
                    <a:pt x="3977" y="10574"/>
                    <a:pt x="4056" y="10605"/>
                  </a:cubicBezTo>
                  <a:cubicBezTo>
                    <a:pt x="4081" y="10615"/>
                    <a:pt x="4104" y="10627"/>
                    <a:pt x="4129" y="10636"/>
                  </a:cubicBezTo>
                  <a:cubicBezTo>
                    <a:pt x="4208" y="10670"/>
                    <a:pt x="4287" y="10702"/>
                    <a:pt x="4367" y="10735"/>
                  </a:cubicBezTo>
                  <a:cubicBezTo>
                    <a:pt x="4393" y="10748"/>
                    <a:pt x="4417" y="10758"/>
                    <a:pt x="4443" y="10768"/>
                  </a:cubicBezTo>
                  <a:cubicBezTo>
                    <a:pt x="5763" y="11313"/>
                    <a:pt x="7138" y="11772"/>
                    <a:pt x="8553" y="12144"/>
                  </a:cubicBezTo>
                  <a:cubicBezTo>
                    <a:pt x="8772" y="12205"/>
                    <a:pt x="8990" y="12260"/>
                    <a:pt x="9213" y="12313"/>
                  </a:cubicBezTo>
                  <a:lnTo>
                    <a:pt x="9214" y="12313"/>
                  </a:lnTo>
                  <a:cubicBezTo>
                    <a:pt x="9397" y="12438"/>
                    <a:pt x="9617" y="12532"/>
                    <a:pt x="9856" y="12583"/>
                  </a:cubicBezTo>
                  <a:cubicBezTo>
                    <a:pt x="9952" y="12604"/>
                    <a:pt x="10051" y="12617"/>
                    <a:pt x="10154" y="12623"/>
                  </a:cubicBezTo>
                  <a:lnTo>
                    <a:pt x="10154" y="12625"/>
                  </a:lnTo>
                  <a:cubicBezTo>
                    <a:pt x="10167" y="12645"/>
                    <a:pt x="10181" y="12662"/>
                    <a:pt x="10197" y="12681"/>
                  </a:cubicBezTo>
                  <a:lnTo>
                    <a:pt x="10196" y="12626"/>
                  </a:lnTo>
                  <a:lnTo>
                    <a:pt x="10196" y="12626"/>
                  </a:lnTo>
                  <a:cubicBezTo>
                    <a:pt x="10223" y="12628"/>
                    <a:pt x="10248" y="12628"/>
                    <a:pt x="10275" y="12628"/>
                  </a:cubicBezTo>
                  <a:lnTo>
                    <a:pt x="10274" y="12555"/>
                  </a:lnTo>
                  <a:lnTo>
                    <a:pt x="10609" y="12626"/>
                  </a:lnTo>
                  <a:cubicBezTo>
                    <a:pt x="10610" y="12628"/>
                    <a:pt x="10613" y="12628"/>
                    <a:pt x="10614" y="12630"/>
                  </a:cubicBezTo>
                  <a:lnTo>
                    <a:pt x="10614" y="12628"/>
                  </a:lnTo>
                  <a:cubicBezTo>
                    <a:pt x="11251" y="12758"/>
                    <a:pt x="11895" y="12872"/>
                    <a:pt x="12543" y="12970"/>
                  </a:cubicBezTo>
                  <a:lnTo>
                    <a:pt x="12544" y="12970"/>
                  </a:lnTo>
                  <a:cubicBezTo>
                    <a:pt x="12736" y="12999"/>
                    <a:pt x="12930" y="13025"/>
                    <a:pt x="13122" y="13052"/>
                  </a:cubicBezTo>
                  <a:lnTo>
                    <a:pt x="13125" y="13052"/>
                  </a:lnTo>
                  <a:cubicBezTo>
                    <a:pt x="13146" y="13056"/>
                    <a:pt x="13165" y="13058"/>
                    <a:pt x="13187" y="13061"/>
                  </a:cubicBezTo>
                  <a:cubicBezTo>
                    <a:pt x="13301" y="13075"/>
                    <a:pt x="13415" y="13092"/>
                    <a:pt x="13529" y="13104"/>
                  </a:cubicBezTo>
                  <a:cubicBezTo>
                    <a:pt x="13641" y="13118"/>
                    <a:pt x="13754" y="13131"/>
                    <a:pt x="13868" y="13144"/>
                  </a:cubicBezTo>
                  <a:lnTo>
                    <a:pt x="13871" y="13240"/>
                  </a:lnTo>
                  <a:cubicBezTo>
                    <a:pt x="14058" y="13314"/>
                    <a:pt x="14263" y="13352"/>
                    <a:pt x="14470" y="13352"/>
                  </a:cubicBezTo>
                  <a:cubicBezTo>
                    <a:pt x="14629" y="13352"/>
                    <a:pt x="14790" y="13329"/>
                    <a:pt x="14945" y="13283"/>
                  </a:cubicBezTo>
                  <a:cubicBezTo>
                    <a:pt x="14968" y="13276"/>
                    <a:pt x="14990" y="13269"/>
                    <a:pt x="15011" y="13260"/>
                  </a:cubicBezTo>
                  <a:cubicBezTo>
                    <a:pt x="15218" y="13280"/>
                    <a:pt x="15421" y="13296"/>
                    <a:pt x="15626" y="13310"/>
                  </a:cubicBezTo>
                  <a:lnTo>
                    <a:pt x="15629" y="13310"/>
                  </a:lnTo>
                  <a:cubicBezTo>
                    <a:pt x="15783" y="13320"/>
                    <a:pt x="15936" y="13332"/>
                    <a:pt x="16092" y="13341"/>
                  </a:cubicBezTo>
                  <a:cubicBezTo>
                    <a:pt x="16936" y="13392"/>
                    <a:pt x="17782" y="13418"/>
                    <a:pt x="18628" y="13418"/>
                  </a:cubicBezTo>
                  <a:cubicBezTo>
                    <a:pt x="19437" y="13418"/>
                    <a:pt x="20245" y="13394"/>
                    <a:pt x="21049" y="13348"/>
                  </a:cubicBezTo>
                  <a:cubicBezTo>
                    <a:pt x="21415" y="13328"/>
                    <a:pt x="21781" y="13300"/>
                    <a:pt x="22143" y="13270"/>
                  </a:cubicBezTo>
                  <a:lnTo>
                    <a:pt x="22146" y="13270"/>
                  </a:lnTo>
                  <a:cubicBezTo>
                    <a:pt x="23173" y="13183"/>
                    <a:pt x="24189" y="13059"/>
                    <a:pt x="25189" y="12896"/>
                  </a:cubicBezTo>
                  <a:cubicBezTo>
                    <a:pt x="25260" y="12886"/>
                    <a:pt x="25329" y="12874"/>
                    <a:pt x="25399" y="12863"/>
                  </a:cubicBezTo>
                  <a:cubicBezTo>
                    <a:pt x="25492" y="12928"/>
                    <a:pt x="25592" y="12986"/>
                    <a:pt x="25694" y="13036"/>
                  </a:cubicBezTo>
                  <a:cubicBezTo>
                    <a:pt x="25707" y="13045"/>
                    <a:pt x="25723" y="13052"/>
                    <a:pt x="25738" y="13059"/>
                  </a:cubicBezTo>
                  <a:cubicBezTo>
                    <a:pt x="25860" y="13117"/>
                    <a:pt x="25986" y="13167"/>
                    <a:pt x="26116" y="13208"/>
                  </a:cubicBezTo>
                  <a:cubicBezTo>
                    <a:pt x="26097" y="13094"/>
                    <a:pt x="26070" y="12974"/>
                    <a:pt x="26038" y="12851"/>
                  </a:cubicBezTo>
                  <a:cubicBezTo>
                    <a:pt x="26037" y="12841"/>
                    <a:pt x="26032" y="12830"/>
                    <a:pt x="26029" y="12818"/>
                  </a:cubicBezTo>
                  <a:cubicBezTo>
                    <a:pt x="26024" y="12798"/>
                    <a:pt x="26018" y="12776"/>
                    <a:pt x="26012" y="12756"/>
                  </a:cubicBezTo>
                  <a:cubicBezTo>
                    <a:pt x="25992" y="12675"/>
                    <a:pt x="25967" y="12596"/>
                    <a:pt x="25944" y="12512"/>
                  </a:cubicBezTo>
                  <a:lnTo>
                    <a:pt x="25907" y="12382"/>
                  </a:lnTo>
                  <a:cubicBezTo>
                    <a:pt x="25886" y="12310"/>
                    <a:pt x="25866" y="12241"/>
                    <a:pt x="25847" y="12170"/>
                  </a:cubicBezTo>
                  <a:cubicBezTo>
                    <a:pt x="25713" y="11675"/>
                    <a:pt x="25641" y="11226"/>
                    <a:pt x="25921" y="11028"/>
                  </a:cubicBezTo>
                  <a:cubicBezTo>
                    <a:pt x="26013" y="10962"/>
                    <a:pt x="26113" y="10934"/>
                    <a:pt x="26219" y="10934"/>
                  </a:cubicBezTo>
                  <a:cubicBezTo>
                    <a:pt x="26348" y="10934"/>
                    <a:pt x="26487" y="10976"/>
                    <a:pt x="26630" y="11040"/>
                  </a:cubicBezTo>
                  <a:cubicBezTo>
                    <a:pt x="26731" y="11083"/>
                    <a:pt x="26833" y="11138"/>
                    <a:pt x="26937" y="11199"/>
                  </a:cubicBezTo>
                  <a:cubicBezTo>
                    <a:pt x="27035" y="11256"/>
                    <a:pt x="27135" y="11318"/>
                    <a:pt x="27235" y="11376"/>
                  </a:cubicBezTo>
                  <a:cubicBezTo>
                    <a:pt x="27519" y="11545"/>
                    <a:pt x="27799" y="11698"/>
                    <a:pt x="28049" y="11698"/>
                  </a:cubicBezTo>
                  <a:cubicBezTo>
                    <a:pt x="28155" y="11698"/>
                    <a:pt x="28255" y="11671"/>
                    <a:pt x="28348" y="11606"/>
                  </a:cubicBezTo>
                  <a:cubicBezTo>
                    <a:pt x="28736" y="11331"/>
                    <a:pt x="28587" y="10771"/>
                    <a:pt x="28517" y="10254"/>
                  </a:cubicBezTo>
                  <a:cubicBezTo>
                    <a:pt x="28335" y="10246"/>
                    <a:pt x="28141" y="10204"/>
                    <a:pt x="27902" y="10051"/>
                  </a:cubicBezTo>
                  <a:cubicBezTo>
                    <a:pt x="27427" y="9745"/>
                    <a:pt x="27336" y="9550"/>
                    <a:pt x="27108" y="9316"/>
                  </a:cubicBezTo>
                  <a:cubicBezTo>
                    <a:pt x="27070" y="9277"/>
                    <a:pt x="27027" y="9237"/>
                    <a:pt x="26979" y="9196"/>
                  </a:cubicBezTo>
                  <a:cubicBezTo>
                    <a:pt x="26891" y="9117"/>
                    <a:pt x="26781" y="9033"/>
                    <a:pt x="26633" y="8938"/>
                  </a:cubicBezTo>
                  <a:cubicBezTo>
                    <a:pt x="26565" y="8893"/>
                    <a:pt x="26499" y="8864"/>
                    <a:pt x="26431" y="8846"/>
                  </a:cubicBezTo>
                  <a:lnTo>
                    <a:pt x="26429" y="8846"/>
                  </a:lnTo>
                  <a:cubicBezTo>
                    <a:pt x="26406" y="8838"/>
                    <a:pt x="26384" y="8833"/>
                    <a:pt x="26361" y="8830"/>
                  </a:cubicBezTo>
                  <a:lnTo>
                    <a:pt x="26358" y="8830"/>
                  </a:lnTo>
                  <a:cubicBezTo>
                    <a:pt x="26318" y="8822"/>
                    <a:pt x="26278" y="8819"/>
                    <a:pt x="26238" y="8819"/>
                  </a:cubicBezTo>
                  <a:cubicBezTo>
                    <a:pt x="26128" y="8819"/>
                    <a:pt x="26020" y="8844"/>
                    <a:pt x="25910" y="8879"/>
                  </a:cubicBezTo>
                  <a:cubicBezTo>
                    <a:pt x="25829" y="8903"/>
                    <a:pt x="25748" y="8937"/>
                    <a:pt x="25666" y="8970"/>
                  </a:cubicBezTo>
                  <a:cubicBezTo>
                    <a:pt x="25445" y="9062"/>
                    <a:pt x="25222" y="9168"/>
                    <a:pt x="24997" y="9176"/>
                  </a:cubicBezTo>
                  <a:lnTo>
                    <a:pt x="24994" y="9176"/>
                  </a:lnTo>
                  <a:cubicBezTo>
                    <a:pt x="24980" y="9177"/>
                    <a:pt x="24965" y="9178"/>
                    <a:pt x="24951" y="9178"/>
                  </a:cubicBezTo>
                  <a:cubicBezTo>
                    <a:pt x="24847" y="9178"/>
                    <a:pt x="24742" y="9154"/>
                    <a:pt x="24636" y="9100"/>
                  </a:cubicBezTo>
                  <a:cubicBezTo>
                    <a:pt x="24612" y="9090"/>
                    <a:pt x="24589" y="9077"/>
                    <a:pt x="24566" y="9061"/>
                  </a:cubicBezTo>
                  <a:cubicBezTo>
                    <a:pt x="24468" y="8997"/>
                    <a:pt x="24394" y="8929"/>
                    <a:pt x="24336" y="8854"/>
                  </a:cubicBezTo>
                  <a:cubicBezTo>
                    <a:pt x="24322" y="8837"/>
                    <a:pt x="24309" y="8821"/>
                    <a:pt x="24297" y="8801"/>
                  </a:cubicBezTo>
                  <a:cubicBezTo>
                    <a:pt x="24234" y="8706"/>
                    <a:pt x="24196" y="8605"/>
                    <a:pt x="24169" y="8499"/>
                  </a:cubicBezTo>
                  <a:cubicBezTo>
                    <a:pt x="24164" y="8482"/>
                    <a:pt x="24160" y="8465"/>
                    <a:pt x="24156" y="8447"/>
                  </a:cubicBezTo>
                  <a:cubicBezTo>
                    <a:pt x="24136" y="8355"/>
                    <a:pt x="24121" y="8261"/>
                    <a:pt x="24105" y="8170"/>
                  </a:cubicBezTo>
                  <a:lnTo>
                    <a:pt x="24105" y="8167"/>
                  </a:lnTo>
                  <a:cubicBezTo>
                    <a:pt x="24102" y="8144"/>
                    <a:pt x="24098" y="8121"/>
                    <a:pt x="24092" y="8098"/>
                  </a:cubicBezTo>
                  <a:cubicBezTo>
                    <a:pt x="24076" y="8008"/>
                    <a:pt x="24056" y="7922"/>
                    <a:pt x="24024" y="7838"/>
                  </a:cubicBezTo>
                  <a:cubicBezTo>
                    <a:pt x="23962" y="7672"/>
                    <a:pt x="23860" y="7518"/>
                    <a:pt x="23662" y="7391"/>
                  </a:cubicBezTo>
                  <a:cubicBezTo>
                    <a:pt x="22962" y="6937"/>
                    <a:pt x="23809" y="5624"/>
                    <a:pt x="23108" y="5171"/>
                  </a:cubicBezTo>
                  <a:cubicBezTo>
                    <a:pt x="22863" y="5012"/>
                    <a:pt x="22660" y="4975"/>
                    <a:pt x="22471" y="4975"/>
                  </a:cubicBezTo>
                  <a:cubicBezTo>
                    <a:pt x="22310" y="4975"/>
                    <a:pt x="22159" y="5001"/>
                    <a:pt x="21999" y="5001"/>
                  </a:cubicBezTo>
                  <a:cubicBezTo>
                    <a:pt x="21955" y="5001"/>
                    <a:pt x="21910" y="4999"/>
                    <a:pt x="21865" y="4994"/>
                  </a:cubicBezTo>
                  <a:cubicBezTo>
                    <a:pt x="21764" y="4983"/>
                    <a:pt x="21657" y="4958"/>
                    <a:pt x="21543" y="4905"/>
                  </a:cubicBezTo>
                  <a:cubicBezTo>
                    <a:pt x="21540" y="4905"/>
                    <a:pt x="21540" y="4905"/>
                    <a:pt x="21537" y="4903"/>
                  </a:cubicBezTo>
                  <a:cubicBezTo>
                    <a:pt x="21479" y="4879"/>
                    <a:pt x="21420" y="4846"/>
                    <a:pt x="21360" y="4807"/>
                  </a:cubicBezTo>
                  <a:cubicBezTo>
                    <a:pt x="21319" y="4781"/>
                    <a:pt x="21282" y="4761"/>
                    <a:pt x="21241" y="4746"/>
                  </a:cubicBezTo>
                  <a:cubicBezTo>
                    <a:pt x="21238" y="4743"/>
                    <a:pt x="21237" y="4743"/>
                    <a:pt x="21233" y="4742"/>
                  </a:cubicBezTo>
                  <a:cubicBezTo>
                    <a:pt x="21155" y="4713"/>
                    <a:pt x="21078" y="4701"/>
                    <a:pt x="21000" y="4701"/>
                  </a:cubicBezTo>
                  <a:cubicBezTo>
                    <a:pt x="20964" y="4701"/>
                    <a:pt x="20927" y="4704"/>
                    <a:pt x="20891" y="4709"/>
                  </a:cubicBezTo>
                  <a:cubicBezTo>
                    <a:pt x="20452" y="4771"/>
                    <a:pt x="20002" y="5172"/>
                    <a:pt x="19565" y="5172"/>
                  </a:cubicBezTo>
                  <a:cubicBezTo>
                    <a:pt x="19446" y="5172"/>
                    <a:pt x="19327" y="5142"/>
                    <a:pt x="19210" y="5067"/>
                  </a:cubicBezTo>
                  <a:cubicBezTo>
                    <a:pt x="18510" y="4613"/>
                    <a:pt x="18725" y="4277"/>
                    <a:pt x="18025" y="3827"/>
                  </a:cubicBezTo>
                  <a:cubicBezTo>
                    <a:pt x="17322" y="3373"/>
                    <a:pt x="17250" y="3487"/>
                    <a:pt x="16550" y="3036"/>
                  </a:cubicBezTo>
                  <a:cubicBezTo>
                    <a:pt x="15850" y="2582"/>
                    <a:pt x="16159" y="2105"/>
                    <a:pt x="15457" y="1654"/>
                  </a:cubicBezTo>
                  <a:cubicBezTo>
                    <a:pt x="15140" y="1448"/>
                    <a:pt x="15030" y="1241"/>
                    <a:pt x="14938" y="1031"/>
                  </a:cubicBezTo>
                  <a:cubicBezTo>
                    <a:pt x="14897" y="944"/>
                    <a:pt x="14864" y="856"/>
                    <a:pt x="14818" y="769"/>
                  </a:cubicBezTo>
                  <a:cubicBezTo>
                    <a:pt x="14815" y="766"/>
                    <a:pt x="14811" y="759"/>
                    <a:pt x="14809" y="753"/>
                  </a:cubicBezTo>
                  <a:cubicBezTo>
                    <a:pt x="14800" y="736"/>
                    <a:pt x="14789" y="719"/>
                    <a:pt x="14780" y="703"/>
                  </a:cubicBezTo>
                  <a:cubicBezTo>
                    <a:pt x="14737" y="629"/>
                    <a:pt x="14681" y="556"/>
                    <a:pt x="14608" y="481"/>
                  </a:cubicBezTo>
                  <a:cubicBezTo>
                    <a:pt x="14597" y="469"/>
                    <a:pt x="14582" y="453"/>
                    <a:pt x="14568" y="442"/>
                  </a:cubicBezTo>
                  <a:cubicBezTo>
                    <a:pt x="14510" y="387"/>
                    <a:pt x="14441" y="335"/>
                    <a:pt x="14359" y="281"/>
                  </a:cubicBezTo>
                  <a:cubicBezTo>
                    <a:pt x="14351" y="277"/>
                    <a:pt x="14344" y="271"/>
                    <a:pt x="14337" y="268"/>
                  </a:cubicBezTo>
                  <a:cubicBezTo>
                    <a:pt x="14317" y="255"/>
                    <a:pt x="14298" y="242"/>
                    <a:pt x="14279" y="232"/>
                  </a:cubicBezTo>
                  <a:cubicBezTo>
                    <a:pt x="14074" y="110"/>
                    <a:pt x="13914" y="46"/>
                    <a:pt x="13764" y="19"/>
                  </a:cubicBezTo>
                  <a:cubicBezTo>
                    <a:pt x="13745" y="16"/>
                    <a:pt x="13728" y="11"/>
                    <a:pt x="13709" y="10"/>
                  </a:cubicBezTo>
                  <a:cubicBezTo>
                    <a:pt x="13654" y="3"/>
                    <a:pt x="13600" y="0"/>
                    <a:pt x="13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39"/>
            <p:cNvSpPr/>
            <p:nvPr/>
          </p:nvSpPr>
          <p:spPr>
            <a:xfrm>
              <a:off x="5469492" y="3909038"/>
              <a:ext cx="554199" cy="256812"/>
            </a:xfrm>
            <a:custGeom>
              <a:rect b="b" l="l" r="r" t="t"/>
              <a:pathLst>
                <a:path extrusionOk="0" h="13633" w="29420">
                  <a:moveTo>
                    <a:pt x="13928" y="1"/>
                  </a:moveTo>
                  <a:cubicBezTo>
                    <a:pt x="13897" y="1"/>
                    <a:pt x="13866" y="2"/>
                    <a:pt x="13834" y="3"/>
                  </a:cubicBezTo>
                  <a:lnTo>
                    <a:pt x="13834" y="3"/>
                  </a:lnTo>
                  <a:cubicBezTo>
                    <a:pt x="13834" y="3"/>
                    <a:pt x="13834" y="2"/>
                    <a:pt x="13834" y="2"/>
                  </a:cubicBezTo>
                  <a:cubicBezTo>
                    <a:pt x="13803" y="2"/>
                    <a:pt x="13773" y="3"/>
                    <a:pt x="13743" y="8"/>
                  </a:cubicBezTo>
                  <a:cubicBezTo>
                    <a:pt x="13742" y="8"/>
                    <a:pt x="13742" y="9"/>
                    <a:pt x="13742" y="9"/>
                  </a:cubicBezTo>
                  <a:lnTo>
                    <a:pt x="13742" y="9"/>
                  </a:lnTo>
                  <a:cubicBezTo>
                    <a:pt x="13681" y="13"/>
                    <a:pt x="13621" y="18"/>
                    <a:pt x="13558" y="25"/>
                  </a:cubicBezTo>
                  <a:cubicBezTo>
                    <a:pt x="13483" y="32"/>
                    <a:pt x="13399" y="42"/>
                    <a:pt x="13311" y="45"/>
                  </a:cubicBezTo>
                  <a:cubicBezTo>
                    <a:pt x="13269" y="49"/>
                    <a:pt x="13224" y="51"/>
                    <a:pt x="13180" y="52"/>
                  </a:cubicBezTo>
                  <a:cubicBezTo>
                    <a:pt x="13154" y="54"/>
                    <a:pt x="13129" y="54"/>
                    <a:pt x="13102" y="54"/>
                  </a:cubicBezTo>
                  <a:cubicBezTo>
                    <a:pt x="13082" y="57"/>
                    <a:pt x="13060" y="57"/>
                    <a:pt x="13038" y="57"/>
                  </a:cubicBezTo>
                  <a:lnTo>
                    <a:pt x="12985" y="57"/>
                  </a:lnTo>
                  <a:cubicBezTo>
                    <a:pt x="12903" y="57"/>
                    <a:pt x="12829" y="64"/>
                    <a:pt x="12763" y="75"/>
                  </a:cubicBezTo>
                  <a:cubicBezTo>
                    <a:pt x="12750" y="78"/>
                    <a:pt x="12739" y="81"/>
                    <a:pt x="12726" y="83"/>
                  </a:cubicBezTo>
                  <a:lnTo>
                    <a:pt x="12725" y="83"/>
                  </a:lnTo>
                  <a:cubicBezTo>
                    <a:pt x="12607" y="110"/>
                    <a:pt x="12513" y="155"/>
                    <a:pt x="12436" y="211"/>
                  </a:cubicBezTo>
                  <a:cubicBezTo>
                    <a:pt x="12419" y="223"/>
                    <a:pt x="12405" y="234"/>
                    <a:pt x="12393" y="244"/>
                  </a:cubicBezTo>
                  <a:cubicBezTo>
                    <a:pt x="12279" y="342"/>
                    <a:pt x="12205" y="468"/>
                    <a:pt x="12158" y="592"/>
                  </a:cubicBezTo>
                  <a:cubicBezTo>
                    <a:pt x="12135" y="646"/>
                    <a:pt x="12119" y="702"/>
                    <a:pt x="12104" y="754"/>
                  </a:cubicBezTo>
                  <a:cubicBezTo>
                    <a:pt x="12091" y="804"/>
                    <a:pt x="12080" y="852"/>
                    <a:pt x="12070" y="895"/>
                  </a:cubicBezTo>
                  <a:cubicBezTo>
                    <a:pt x="12055" y="956"/>
                    <a:pt x="12041" y="1014"/>
                    <a:pt x="12026" y="1067"/>
                  </a:cubicBezTo>
                  <a:cubicBezTo>
                    <a:pt x="12025" y="1076"/>
                    <a:pt x="12021" y="1084"/>
                    <a:pt x="12018" y="1093"/>
                  </a:cubicBezTo>
                  <a:cubicBezTo>
                    <a:pt x="11967" y="1256"/>
                    <a:pt x="11899" y="1372"/>
                    <a:pt x="11751" y="1461"/>
                  </a:cubicBezTo>
                  <a:cubicBezTo>
                    <a:pt x="11645" y="1524"/>
                    <a:pt x="11553" y="1550"/>
                    <a:pt x="11453" y="1550"/>
                  </a:cubicBezTo>
                  <a:cubicBezTo>
                    <a:pt x="11338" y="1550"/>
                    <a:pt x="11214" y="1516"/>
                    <a:pt x="11052" y="1467"/>
                  </a:cubicBezTo>
                  <a:cubicBezTo>
                    <a:pt x="10883" y="1418"/>
                    <a:pt x="10680" y="1357"/>
                    <a:pt x="10453" y="1357"/>
                  </a:cubicBezTo>
                  <a:cubicBezTo>
                    <a:pt x="10256" y="1357"/>
                    <a:pt x="10040" y="1403"/>
                    <a:pt x="9811" y="1541"/>
                  </a:cubicBezTo>
                  <a:cubicBezTo>
                    <a:pt x="9340" y="1822"/>
                    <a:pt x="9217" y="2181"/>
                    <a:pt x="9121" y="2470"/>
                  </a:cubicBezTo>
                  <a:cubicBezTo>
                    <a:pt x="9037" y="2717"/>
                    <a:pt x="8982" y="2882"/>
                    <a:pt x="8724" y="3037"/>
                  </a:cubicBezTo>
                  <a:cubicBezTo>
                    <a:pt x="8296" y="3293"/>
                    <a:pt x="8135" y="3531"/>
                    <a:pt x="7990" y="3742"/>
                  </a:cubicBezTo>
                  <a:cubicBezTo>
                    <a:pt x="7865" y="3925"/>
                    <a:pt x="7768" y="4067"/>
                    <a:pt x="7468" y="4247"/>
                  </a:cubicBezTo>
                  <a:cubicBezTo>
                    <a:pt x="7359" y="4313"/>
                    <a:pt x="7264" y="4338"/>
                    <a:pt x="7161" y="4338"/>
                  </a:cubicBezTo>
                  <a:cubicBezTo>
                    <a:pt x="7049" y="4338"/>
                    <a:pt x="6928" y="4307"/>
                    <a:pt x="6772" y="4264"/>
                  </a:cubicBezTo>
                  <a:cubicBezTo>
                    <a:pt x="6610" y="4219"/>
                    <a:pt x="6416" y="4165"/>
                    <a:pt x="6199" y="4165"/>
                  </a:cubicBezTo>
                  <a:cubicBezTo>
                    <a:pt x="5999" y="4165"/>
                    <a:pt x="5780" y="4210"/>
                    <a:pt x="5545" y="4351"/>
                  </a:cubicBezTo>
                  <a:cubicBezTo>
                    <a:pt x="5532" y="4358"/>
                    <a:pt x="5519" y="4367"/>
                    <a:pt x="5508" y="4373"/>
                  </a:cubicBezTo>
                  <a:cubicBezTo>
                    <a:pt x="5460" y="4399"/>
                    <a:pt x="5415" y="4420"/>
                    <a:pt x="5373" y="4439"/>
                  </a:cubicBezTo>
                  <a:cubicBezTo>
                    <a:pt x="5308" y="4468"/>
                    <a:pt x="5249" y="4485"/>
                    <a:pt x="5193" y="4497"/>
                  </a:cubicBezTo>
                  <a:cubicBezTo>
                    <a:pt x="5129" y="4511"/>
                    <a:pt x="5070" y="4517"/>
                    <a:pt x="5007" y="4518"/>
                  </a:cubicBezTo>
                  <a:cubicBezTo>
                    <a:pt x="4960" y="4520"/>
                    <a:pt x="4911" y="4521"/>
                    <a:pt x="4861" y="4521"/>
                  </a:cubicBezTo>
                  <a:lnTo>
                    <a:pt x="4839" y="4521"/>
                  </a:lnTo>
                  <a:cubicBezTo>
                    <a:pt x="4781" y="4521"/>
                    <a:pt x="4721" y="4521"/>
                    <a:pt x="4656" y="4526"/>
                  </a:cubicBezTo>
                  <a:cubicBezTo>
                    <a:pt x="4432" y="4539"/>
                    <a:pt x="4162" y="4586"/>
                    <a:pt x="3827" y="4788"/>
                  </a:cubicBezTo>
                  <a:cubicBezTo>
                    <a:pt x="3531" y="4966"/>
                    <a:pt x="3358" y="4980"/>
                    <a:pt x="3137" y="4998"/>
                  </a:cubicBezTo>
                  <a:cubicBezTo>
                    <a:pt x="2880" y="5018"/>
                    <a:pt x="2586" y="5041"/>
                    <a:pt x="2153" y="5301"/>
                  </a:cubicBezTo>
                  <a:cubicBezTo>
                    <a:pt x="1622" y="5621"/>
                    <a:pt x="1627" y="6194"/>
                    <a:pt x="1633" y="6656"/>
                  </a:cubicBezTo>
                  <a:cubicBezTo>
                    <a:pt x="1639" y="7097"/>
                    <a:pt x="1620" y="7317"/>
                    <a:pt x="1441" y="7423"/>
                  </a:cubicBezTo>
                  <a:cubicBezTo>
                    <a:pt x="994" y="7693"/>
                    <a:pt x="842" y="7986"/>
                    <a:pt x="722" y="8224"/>
                  </a:cubicBezTo>
                  <a:cubicBezTo>
                    <a:pt x="616" y="8433"/>
                    <a:pt x="538" y="8585"/>
                    <a:pt x="258" y="8754"/>
                  </a:cubicBezTo>
                  <a:cubicBezTo>
                    <a:pt x="161" y="8811"/>
                    <a:pt x="76" y="8865"/>
                    <a:pt x="1" y="8914"/>
                  </a:cubicBezTo>
                  <a:lnTo>
                    <a:pt x="366" y="9083"/>
                  </a:lnTo>
                  <a:lnTo>
                    <a:pt x="731" y="9252"/>
                  </a:lnTo>
                  <a:cubicBezTo>
                    <a:pt x="734" y="9249"/>
                    <a:pt x="738" y="9247"/>
                    <a:pt x="741" y="9244"/>
                  </a:cubicBezTo>
                  <a:cubicBezTo>
                    <a:pt x="878" y="9148"/>
                    <a:pt x="982" y="9050"/>
                    <a:pt x="1063" y="8951"/>
                  </a:cubicBezTo>
                  <a:cubicBezTo>
                    <a:pt x="1083" y="8930"/>
                    <a:pt x="1099" y="8908"/>
                    <a:pt x="1114" y="8887"/>
                  </a:cubicBezTo>
                  <a:cubicBezTo>
                    <a:pt x="1209" y="8762"/>
                    <a:pt x="1271" y="8640"/>
                    <a:pt x="1326" y="8531"/>
                  </a:cubicBezTo>
                  <a:cubicBezTo>
                    <a:pt x="1329" y="8527"/>
                    <a:pt x="1330" y="8524"/>
                    <a:pt x="1332" y="8523"/>
                  </a:cubicBezTo>
                  <a:cubicBezTo>
                    <a:pt x="1434" y="8318"/>
                    <a:pt x="1516" y="8171"/>
                    <a:pt x="1792" y="8005"/>
                  </a:cubicBezTo>
                  <a:cubicBezTo>
                    <a:pt x="2322" y="7686"/>
                    <a:pt x="2315" y="7111"/>
                    <a:pt x="2312" y="6649"/>
                  </a:cubicBezTo>
                  <a:cubicBezTo>
                    <a:pt x="2306" y="6209"/>
                    <a:pt x="2325" y="5989"/>
                    <a:pt x="2502" y="5883"/>
                  </a:cubicBezTo>
                  <a:cubicBezTo>
                    <a:pt x="2801" y="5705"/>
                    <a:pt x="2974" y="5691"/>
                    <a:pt x="3194" y="5673"/>
                  </a:cubicBezTo>
                  <a:cubicBezTo>
                    <a:pt x="3452" y="5653"/>
                    <a:pt x="3746" y="5630"/>
                    <a:pt x="4177" y="5370"/>
                  </a:cubicBezTo>
                  <a:cubicBezTo>
                    <a:pt x="4220" y="5343"/>
                    <a:pt x="4260" y="5323"/>
                    <a:pt x="4298" y="5305"/>
                  </a:cubicBezTo>
                  <a:cubicBezTo>
                    <a:pt x="4471" y="5220"/>
                    <a:pt x="4602" y="5204"/>
                    <a:pt x="4751" y="5203"/>
                  </a:cubicBezTo>
                  <a:cubicBezTo>
                    <a:pt x="4787" y="5200"/>
                    <a:pt x="4823" y="5200"/>
                    <a:pt x="4862" y="5200"/>
                  </a:cubicBezTo>
                  <a:cubicBezTo>
                    <a:pt x="4937" y="5200"/>
                    <a:pt x="5017" y="5200"/>
                    <a:pt x="5099" y="5195"/>
                  </a:cubicBezTo>
                  <a:cubicBezTo>
                    <a:pt x="5108" y="5193"/>
                    <a:pt x="5119" y="5193"/>
                    <a:pt x="5129" y="5193"/>
                  </a:cubicBezTo>
                  <a:cubicBezTo>
                    <a:pt x="5226" y="5184"/>
                    <a:pt x="5329" y="5168"/>
                    <a:pt x="5440" y="5135"/>
                  </a:cubicBezTo>
                  <a:cubicBezTo>
                    <a:pt x="5538" y="5106"/>
                    <a:pt x="5642" y="5067"/>
                    <a:pt x="5754" y="5011"/>
                  </a:cubicBezTo>
                  <a:cubicBezTo>
                    <a:pt x="5799" y="4988"/>
                    <a:pt x="5847" y="4965"/>
                    <a:pt x="5893" y="4936"/>
                  </a:cubicBezTo>
                  <a:cubicBezTo>
                    <a:pt x="6003" y="4870"/>
                    <a:pt x="6098" y="4845"/>
                    <a:pt x="6200" y="4845"/>
                  </a:cubicBezTo>
                  <a:cubicBezTo>
                    <a:pt x="6312" y="4845"/>
                    <a:pt x="6432" y="4875"/>
                    <a:pt x="6590" y="4918"/>
                  </a:cubicBezTo>
                  <a:cubicBezTo>
                    <a:pt x="6751" y="4965"/>
                    <a:pt x="6945" y="5019"/>
                    <a:pt x="7162" y="5019"/>
                  </a:cubicBezTo>
                  <a:cubicBezTo>
                    <a:pt x="7241" y="5019"/>
                    <a:pt x="7324" y="5012"/>
                    <a:pt x="7409" y="4995"/>
                  </a:cubicBezTo>
                  <a:cubicBezTo>
                    <a:pt x="7528" y="4972"/>
                    <a:pt x="7653" y="4926"/>
                    <a:pt x="7784" y="4852"/>
                  </a:cubicBezTo>
                  <a:lnTo>
                    <a:pt x="7785" y="4852"/>
                  </a:lnTo>
                  <a:cubicBezTo>
                    <a:pt x="7795" y="4846"/>
                    <a:pt x="7806" y="4839"/>
                    <a:pt x="7817" y="4835"/>
                  </a:cubicBezTo>
                  <a:cubicBezTo>
                    <a:pt x="7840" y="4822"/>
                    <a:pt x="7860" y="4807"/>
                    <a:pt x="7882" y="4794"/>
                  </a:cubicBezTo>
                  <a:cubicBezTo>
                    <a:pt x="8009" y="4713"/>
                    <a:pt x="8110" y="4634"/>
                    <a:pt x="8195" y="4557"/>
                  </a:cubicBezTo>
                  <a:cubicBezTo>
                    <a:pt x="8363" y="4406"/>
                    <a:pt x="8461" y="4262"/>
                    <a:pt x="8550" y="4130"/>
                  </a:cubicBezTo>
                  <a:cubicBezTo>
                    <a:pt x="8676" y="3948"/>
                    <a:pt x="8773" y="3805"/>
                    <a:pt x="9073" y="3625"/>
                  </a:cubicBezTo>
                  <a:cubicBezTo>
                    <a:pt x="9544" y="3343"/>
                    <a:pt x="9666" y="2983"/>
                    <a:pt x="9763" y="2694"/>
                  </a:cubicBezTo>
                  <a:cubicBezTo>
                    <a:pt x="9847" y="2447"/>
                    <a:pt x="9903" y="2283"/>
                    <a:pt x="10160" y="2130"/>
                  </a:cubicBezTo>
                  <a:cubicBezTo>
                    <a:pt x="10265" y="2066"/>
                    <a:pt x="10358" y="2041"/>
                    <a:pt x="10457" y="2041"/>
                  </a:cubicBezTo>
                  <a:cubicBezTo>
                    <a:pt x="10572" y="2041"/>
                    <a:pt x="10697" y="2076"/>
                    <a:pt x="10860" y="2124"/>
                  </a:cubicBezTo>
                  <a:cubicBezTo>
                    <a:pt x="11028" y="2174"/>
                    <a:pt x="11230" y="2234"/>
                    <a:pt x="11456" y="2234"/>
                  </a:cubicBezTo>
                  <a:cubicBezTo>
                    <a:pt x="11646" y="2234"/>
                    <a:pt x="11853" y="2192"/>
                    <a:pt x="12071" y="2066"/>
                  </a:cubicBezTo>
                  <a:cubicBezTo>
                    <a:pt x="12080" y="2060"/>
                    <a:pt x="12090" y="2057"/>
                    <a:pt x="12099" y="2050"/>
                  </a:cubicBezTo>
                  <a:cubicBezTo>
                    <a:pt x="12227" y="1974"/>
                    <a:pt x="12328" y="1884"/>
                    <a:pt x="12407" y="1789"/>
                  </a:cubicBezTo>
                  <a:cubicBezTo>
                    <a:pt x="12484" y="1696"/>
                    <a:pt x="12542" y="1601"/>
                    <a:pt x="12585" y="1504"/>
                  </a:cubicBezTo>
                  <a:cubicBezTo>
                    <a:pt x="12597" y="1483"/>
                    <a:pt x="12605" y="1461"/>
                    <a:pt x="12612" y="1440"/>
                  </a:cubicBezTo>
                  <a:cubicBezTo>
                    <a:pt x="12670" y="1301"/>
                    <a:pt x="12700" y="1168"/>
                    <a:pt x="12728" y="1057"/>
                  </a:cubicBezTo>
                  <a:cubicBezTo>
                    <a:pt x="12734" y="1034"/>
                    <a:pt x="12739" y="1012"/>
                    <a:pt x="12744" y="992"/>
                  </a:cubicBezTo>
                  <a:cubicBezTo>
                    <a:pt x="12778" y="851"/>
                    <a:pt x="12800" y="789"/>
                    <a:pt x="12841" y="761"/>
                  </a:cubicBezTo>
                  <a:cubicBezTo>
                    <a:pt x="12869" y="741"/>
                    <a:pt x="12910" y="739"/>
                    <a:pt x="12970" y="739"/>
                  </a:cubicBezTo>
                  <a:cubicBezTo>
                    <a:pt x="12977" y="739"/>
                    <a:pt x="12985" y="739"/>
                    <a:pt x="12994" y="739"/>
                  </a:cubicBezTo>
                  <a:cubicBezTo>
                    <a:pt x="13035" y="739"/>
                    <a:pt x="13076" y="739"/>
                    <a:pt x="13115" y="738"/>
                  </a:cubicBezTo>
                  <a:cubicBezTo>
                    <a:pt x="13138" y="738"/>
                    <a:pt x="13158" y="737"/>
                    <a:pt x="13180" y="737"/>
                  </a:cubicBezTo>
                  <a:cubicBezTo>
                    <a:pt x="13353" y="731"/>
                    <a:pt x="13497" y="718"/>
                    <a:pt x="13620" y="706"/>
                  </a:cubicBezTo>
                  <a:cubicBezTo>
                    <a:pt x="13629" y="703"/>
                    <a:pt x="13637" y="703"/>
                    <a:pt x="13646" y="703"/>
                  </a:cubicBezTo>
                  <a:cubicBezTo>
                    <a:pt x="13678" y="700"/>
                    <a:pt x="13704" y="699"/>
                    <a:pt x="13733" y="696"/>
                  </a:cubicBezTo>
                  <a:cubicBezTo>
                    <a:pt x="13800" y="692"/>
                    <a:pt x="13858" y="687"/>
                    <a:pt x="13916" y="687"/>
                  </a:cubicBezTo>
                  <a:cubicBezTo>
                    <a:pt x="14089" y="689"/>
                    <a:pt x="14233" y="728"/>
                    <a:pt x="14460" y="862"/>
                  </a:cubicBezTo>
                  <a:cubicBezTo>
                    <a:pt x="14486" y="879"/>
                    <a:pt x="14512" y="895"/>
                    <a:pt x="14540" y="913"/>
                  </a:cubicBezTo>
                  <a:cubicBezTo>
                    <a:pt x="14541" y="913"/>
                    <a:pt x="14541" y="916"/>
                    <a:pt x="14541" y="916"/>
                  </a:cubicBezTo>
                  <a:cubicBezTo>
                    <a:pt x="14620" y="966"/>
                    <a:pt x="14682" y="1017"/>
                    <a:pt x="14733" y="1067"/>
                  </a:cubicBezTo>
                  <a:cubicBezTo>
                    <a:pt x="14765" y="1099"/>
                    <a:pt x="14791" y="1132"/>
                    <a:pt x="14815" y="1164"/>
                  </a:cubicBezTo>
                  <a:cubicBezTo>
                    <a:pt x="14863" y="1229"/>
                    <a:pt x="14895" y="1295"/>
                    <a:pt x="14928" y="1370"/>
                  </a:cubicBezTo>
                  <a:lnTo>
                    <a:pt x="14960" y="1440"/>
                  </a:lnTo>
                  <a:cubicBezTo>
                    <a:pt x="14962" y="1444"/>
                    <a:pt x="14964" y="1450"/>
                    <a:pt x="14965" y="1453"/>
                  </a:cubicBezTo>
                  <a:cubicBezTo>
                    <a:pt x="14986" y="1500"/>
                    <a:pt x="15007" y="1551"/>
                    <a:pt x="15032" y="1603"/>
                  </a:cubicBezTo>
                  <a:cubicBezTo>
                    <a:pt x="15133" y="1819"/>
                    <a:pt x="15287" y="2063"/>
                    <a:pt x="15641" y="2291"/>
                  </a:cubicBezTo>
                  <a:cubicBezTo>
                    <a:pt x="15904" y="2462"/>
                    <a:pt x="15969" y="2616"/>
                    <a:pt x="16060" y="2830"/>
                  </a:cubicBezTo>
                  <a:cubicBezTo>
                    <a:pt x="16163" y="3081"/>
                    <a:pt x="16295" y="3391"/>
                    <a:pt x="16734" y="3674"/>
                  </a:cubicBezTo>
                  <a:cubicBezTo>
                    <a:pt x="17107" y="3914"/>
                    <a:pt x="17317" y="4006"/>
                    <a:pt x="17517" y="4094"/>
                  </a:cubicBezTo>
                  <a:cubicBezTo>
                    <a:pt x="17705" y="4178"/>
                    <a:pt x="17880" y="4253"/>
                    <a:pt x="18206" y="4464"/>
                  </a:cubicBezTo>
                  <a:cubicBezTo>
                    <a:pt x="18492" y="4648"/>
                    <a:pt x="18581" y="4793"/>
                    <a:pt x="18695" y="4976"/>
                  </a:cubicBezTo>
                  <a:cubicBezTo>
                    <a:pt x="18827" y="5191"/>
                    <a:pt x="18977" y="5435"/>
                    <a:pt x="19391" y="5702"/>
                  </a:cubicBezTo>
                  <a:cubicBezTo>
                    <a:pt x="19570" y="5818"/>
                    <a:pt x="19751" y="5862"/>
                    <a:pt x="19926" y="5862"/>
                  </a:cubicBezTo>
                  <a:cubicBezTo>
                    <a:pt x="20249" y="5862"/>
                    <a:pt x="20553" y="5712"/>
                    <a:pt x="20798" y="5592"/>
                  </a:cubicBezTo>
                  <a:cubicBezTo>
                    <a:pt x="20927" y="5529"/>
                    <a:pt x="21035" y="5478"/>
                    <a:pt x="21128" y="5444"/>
                  </a:cubicBezTo>
                  <a:lnTo>
                    <a:pt x="21129" y="5444"/>
                  </a:lnTo>
                  <a:cubicBezTo>
                    <a:pt x="21220" y="5410"/>
                    <a:pt x="21297" y="5392"/>
                    <a:pt x="21365" y="5392"/>
                  </a:cubicBezTo>
                  <a:cubicBezTo>
                    <a:pt x="21409" y="5392"/>
                    <a:pt x="21450" y="5400"/>
                    <a:pt x="21488" y="5415"/>
                  </a:cubicBezTo>
                  <a:cubicBezTo>
                    <a:pt x="21491" y="5415"/>
                    <a:pt x="21494" y="5416"/>
                    <a:pt x="21497" y="5419"/>
                  </a:cubicBezTo>
                  <a:cubicBezTo>
                    <a:pt x="21513" y="5424"/>
                    <a:pt x="21527" y="5434"/>
                    <a:pt x="21545" y="5442"/>
                  </a:cubicBezTo>
                  <a:cubicBezTo>
                    <a:pt x="21631" y="5499"/>
                    <a:pt x="21714" y="5542"/>
                    <a:pt x="21795" y="5578"/>
                  </a:cubicBezTo>
                  <a:cubicBezTo>
                    <a:pt x="21797" y="5579"/>
                    <a:pt x="21800" y="5579"/>
                    <a:pt x="21802" y="5581"/>
                  </a:cubicBezTo>
                  <a:cubicBezTo>
                    <a:pt x="21917" y="5630"/>
                    <a:pt x="22025" y="5659"/>
                    <a:pt x="22129" y="5673"/>
                  </a:cubicBezTo>
                  <a:cubicBezTo>
                    <a:pt x="22211" y="5687"/>
                    <a:pt x="22290" y="5691"/>
                    <a:pt x="22364" y="5691"/>
                  </a:cubicBezTo>
                  <a:cubicBezTo>
                    <a:pt x="22460" y="5691"/>
                    <a:pt x="22549" y="5683"/>
                    <a:pt x="22632" y="5676"/>
                  </a:cubicBezTo>
                  <a:cubicBezTo>
                    <a:pt x="22704" y="5670"/>
                    <a:pt x="22769" y="5665"/>
                    <a:pt x="22833" y="5665"/>
                  </a:cubicBezTo>
                  <a:cubicBezTo>
                    <a:pt x="22981" y="5665"/>
                    <a:pt x="23118" y="5693"/>
                    <a:pt x="23294" y="5806"/>
                  </a:cubicBezTo>
                  <a:cubicBezTo>
                    <a:pt x="23462" y="5914"/>
                    <a:pt x="23453" y="6180"/>
                    <a:pt x="23418" y="6604"/>
                  </a:cubicBezTo>
                  <a:cubicBezTo>
                    <a:pt x="23379" y="7088"/>
                    <a:pt x="23329" y="7688"/>
                    <a:pt x="23849" y="8026"/>
                  </a:cubicBezTo>
                  <a:cubicBezTo>
                    <a:pt x="23963" y="8100"/>
                    <a:pt x="24028" y="8181"/>
                    <a:pt x="24068" y="8287"/>
                  </a:cubicBezTo>
                  <a:cubicBezTo>
                    <a:pt x="24081" y="8318"/>
                    <a:pt x="24093" y="8348"/>
                    <a:pt x="24100" y="8383"/>
                  </a:cubicBezTo>
                  <a:cubicBezTo>
                    <a:pt x="24119" y="8452"/>
                    <a:pt x="24132" y="8530"/>
                    <a:pt x="24147" y="8619"/>
                  </a:cubicBezTo>
                  <a:lnTo>
                    <a:pt x="24147" y="8621"/>
                  </a:lnTo>
                  <a:cubicBezTo>
                    <a:pt x="24150" y="8625"/>
                    <a:pt x="24150" y="8631"/>
                    <a:pt x="24150" y="8634"/>
                  </a:cubicBezTo>
                  <a:cubicBezTo>
                    <a:pt x="24155" y="8670"/>
                    <a:pt x="24162" y="8706"/>
                    <a:pt x="24169" y="8744"/>
                  </a:cubicBezTo>
                  <a:cubicBezTo>
                    <a:pt x="24182" y="8813"/>
                    <a:pt x="24196" y="8884"/>
                    <a:pt x="24217" y="8957"/>
                  </a:cubicBezTo>
                  <a:cubicBezTo>
                    <a:pt x="24230" y="9003"/>
                    <a:pt x="24246" y="9053"/>
                    <a:pt x="24263" y="9102"/>
                  </a:cubicBezTo>
                  <a:cubicBezTo>
                    <a:pt x="24313" y="9233"/>
                    <a:pt x="24390" y="9367"/>
                    <a:pt x="24505" y="9491"/>
                  </a:cubicBezTo>
                  <a:cubicBezTo>
                    <a:pt x="24572" y="9564"/>
                    <a:pt x="24653" y="9634"/>
                    <a:pt x="24752" y="9696"/>
                  </a:cubicBezTo>
                  <a:cubicBezTo>
                    <a:pt x="24781" y="9717"/>
                    <a:pt x="24810" y="9732"/>
                    <a:pt x="24839" y="9747"/>
                  </a:cubicBezTo>
                  <a:cubicBezTo>
                    <a:pt x="24949" y="9805"/>
                    <a:pt x="25057" y="9839"/>
                    <a:pt x="25164" y="9855"/>
                  </a:cubicBezTo>
                  <a:cubicBezTo>
                    <a:pt x="25218" y="9864"/>
                    <a:pt x="25273" y="9868"/>
                    <a:pt x="25326" y="9868"/>
                  </a:cubicBezTo>
                  <a:cubicBezTo>
                    <a:pt x="25406" y="9868"/>
                    <a:pt x="25483" y="9859"/>
                    <a:pt x="25559" y="9846"/>
                  </a:cubicBezTo>
                  <a:cubicBezTo>
                    <a:pt x="25760" y="9809"/>
                    <a:pt x="25943" y="9730"/>
                    <a:pt x="26100" y="9663"/>
                  </a:cubicBezTo>
                  <a:cubicBezTo>
                    <a:pt x="26305" y="9576"/>
                    <a:pt x="26453" y="9520"/>
                    <a:pt x="26572" y="9512"/>
                  </a:cubicBezTo>
                  <a:cubicBezTo>
                    <a:pt x="26584" y="9511"/>
                    <a:pt x="26594" y="9510"/>
                    <a:pt x="26605" y="9510"/>
                  </a:cubicBezTo>
                  <a:cubicBezTo>
                    <a:pt x="26682" y="9510"/>
                    <a:pt x="26748" y="9529"/>
                    <a:pt x="26816" y="9572"/>
                  </a:cubicBezTo>
                  <a:cubicBezTo>
                    <a:pt x="26990" y="9685"/>
                    <a:pt x="27104" y="9779"/>
                    <a:pt x="27193" y="9865"/>
                  </a:cubicBezTo>
                  <a:cubicBezTo>
                    <a:pt x="27262" y="9932"/>
                    <a:pt x="27319" y="9997"/>
                    <a:pt x="27378" y="10063"/>
                  </a:cubicBezTo>
                  <a:cubicBezTo>
                    <a:pt x="27466" y="10165"/>
                    <a:pt x="27561" y="10278"/>
                    <a:pt x="27710" y="10404"/>
                  </a:cubicBezTo>
                  <a:lnTo>
                    <a:pt x="27710" y="10407"/>
                  </a:lnTo>
                  <a:cubicBezTo>
                    <a:pt x="27807" y="10490"/>
                    <a:pt x="27928" y="10583"/>
                    <a:pt x="28085" y="10684"/>
                  </a:cubicBezTo>
                  <a:cubicBezTo>
                    <a:pt x="28251" y="10790"/>
                    <a:pt x="28413" y="10861"/>
                    <a:pt x="28585" y="10902"/>
                  </a:cubicBezTo>
                  <a:cubicBezTo>
                    <a:pt x="28644" y="11299"/>
                    <a:pt x="28666" y="11570"/>
                    <a:pt x="28517" y="11674"/>
                  </a:cubicBezTo>
                  <a:cubicBezTo>
                    <a:pt x="28488" y="11694"/>
                    <a:pt x="28451" y="11704"/>
                    <a:pt x="28409" y="11704"/>
                  </a:cubicBezTo>
                  <a:cubicBezTo>
                    <a:pt x="28229" y="11704"/>
                    <a:pt x="27947" y="11537"/>
                    <a:pt x="27690" y="11382"/>
                  </a:cubicBezTo>
                  <a:cubicBezTo>
                    <a:pt x="27684" y="11378"/>
                    <a:pt x="27677" y="11375"/>
                    <a:pt x="27672" y="11371"/>
                  </a:cubicBezTo>
                  <a:cubicBezTo>
                    <a:pt x="27579" y="11316"/>
                    <a:pt x="27480" y="11255"/>
                    <a:pt x="27379" y="11200"/>
                  </a:cubicBezTo>
                  <a:cubicBezTo>
                    <a:pt x="27275" y="11143"/>
                    <a:pt x="27167" y="11089"/>
                    <a:pt x="27056" y="11045"/>
                  </a:cubicBezTo>
                  <a:cubicBezTo>
                    <a:pt x="26899" y="10981"/>
                    <a:pt x="26737" y="10940"/>
                    <a:pt x="26577" y="10940"/>
                  </a:cubicBezTo>
                  <a:cubicBezTo>
                    <a:pt x="26411" y="10940"/>
                    <a:pt x="26247" y="10984"/>
                    <a:pt x="26089" y="11095"/>
                  </a:cubicBezTo>
                  <a:cubicBezTo>
                    <a:pt x="25692" y="11375"/>
                    <a:pt x="25712" y="11872"/>
                    <a:pt x="25832" y="12386"/>
                  </a:cubicBezTo>
                  <a:cubicBezTo>
                    <a:pt x="25855" y="12488"/>
                    <a:pt x="25882" y="12593"/>
                    <a:pt x="25911" y="12696"/>
                  </a:cubicBezTo>
                  <a:cubicBezTo>
                    <a:pt x="25933" y="12771"/>
                    <a:pt x="25955" y="12846"/>
                    <a:pt x="25976" y="12918"/>
                  </a:cubicBezTo>
                  <a:cubicBezTo>
                    <a:pt x="25978" y="12927"/>
                    <a:pt x="25981" y="12935"/>
                    <a:pt x="25985" y="12944"/>
                  </a:cubicBezTo>
                  <a:cubicBezTo>
                    <a:pt x="25992" y="12972"/>
                    <a:pt x="26001" y="12999"/>
                    <a:pt x="26008" y="13028"/>
                  </a:cubicBezTo>
                  <a:cubicBezTo>
                    <a:pt x="26020" y="13070"/>
                    <a:pt x="26031" y="13114"/>
                    <a:pt x="26044" y="13159"/>
                  </a:cubicBezTo>
                  <a:cubicBezTo>
                    <a:pt x="26060" y="13224"/>
                    <a:pt x="26080" y="13293"/>
                    <a:pt x="26095" y="13361"/>
                  </a:cubicBezTo>
                  <a:cubicBezTo>
                    <a:pt x="26099" y="13374"/>
                    <a:pt x="26102" y="13389"/>
                    <a:pt x="26103" y="13402"/>
                  </a:cubicBezTo>
                  <a:cubicBezTo>
                    <a:pt x="26225" y="13459"/>
                    <a:pt x="26352" y="13510"/>
                    <a:pt x="26482" y="13549"/>
                  </a:cubicBezTo>
                  <a:cubicBezTo>
                    <a:pt x="26594" y="13585"/>
                    <a:pt x="26712" y="13612"/>
                    <a:pt x="26832" y="13633"/>
                  </a:cubicBezTo>
                  <a:cubicBezTo>
                    <a:pt x="26821" y="13517"/>
                    <a:pt x="26799" y="13396"/>
                    <a:pt x="26772" y="13276"/>
                  </a:cubicBezTo>
                  <a:cubicBezTo>
                    <a:pt x="26753" y="13197"/>
                    <a:pt x="26734" y="13116"/>
                    <a:pt x="26712" y="13037"/>
                  </a:cubicBezTo>
                  <a:cubicBezTo>
                    <a:pt x="26707" y="13022"/>
                    <a:pt x="26702" y="13009"/>
                    <a:pt x="26700" y="12995"/>
                  </a:cubicBezTo>
                  <a:cubicBezTo>
                    <a:pt x="26691" y="12964"/>
                    <a:pt x="26684" y="12933"/>
                    <a:pt x="26672" y="12901"/>
                  </a:cubicBezTo>
                  <a:cubicBezTo>
                    <a:pt x="26656" y="12843"/>
                    <a:pt x="26640" y="12788"/>
                    <a:pt x="26623" y="12731"/>
                  </a:cubicBezTo>
                  <a:cubicBezTo>
                    <a:pt x="26614" y="12702"/>
                    <a:pt x="26607" y="12670"/>
                    <a:pt x="26597" y="12638"/>
                  </a:cubicBezTo>
                  <a:cubicBezTo>
                    <a:pt x="26564" y="12526"/>
                    <a:pt x="26528" y="12394"/>
                    <a:pt x="26497" y="12264"/>
                  </a:cubicBezTo>
                  <a:cubicBezTo>
                    <a:pt x="26431" y="11984"/>
                    <a:pt x="26391" y="11710"/>
                    <a:pt x="26479" y="11648"/>
                  </a:cubicBezTo>
                  <a:cubicBezTo>
                    <a:pt x="26508" y="11627"/>
                    <a:pt x="26545" y="11617"/>
                    <a:pt x="26588" y="11617"/>
                  </a:cubicBezTo>
                  <a:cubicBezTo>
                    <a:pt x="26668" y="11617"/>
                    <a:pt x="26768" y="11650"/>
                    <a:pt x="26878" y="11701"/>
                  </a:cubicBezTo>
                  <a:cubicBezTo>
                    <a:pt x="26974" y="11745"/>
                    <a:pt x="27076" y="11802"/>
                    <a:pt x="27177" y="11864"/>
                  </a:cubicBezTo>
                  <a:cubicBezTo>
                    <a:pt x="27226" y="11893"/>
                    <a:pt x="27277" y="11922"/>
                    <a:pt x="27323" y="11951"/>
                  </a:cubicBezTo>
                  <a:cubicBezTo>
                    <a:pt x="27371" y="11980"/>
                    <a:pt x="27420" y="12009"/>
                    <a:pt x="27470" y="12038"/>
                  </a:cubicBezTo>
                  <a:cubicBezTo>
                    <a:pt x="27766" y="12211"/>
                    <a:pt x="28096" y="12381"/>
                    <a:pt x="28420" y="12381"/>
                  </a:cubicBezTo>
                  <a:cubicBezTo>
                    <a:pt x="28586" y="12381"/>
                    <a:pt x="28750" y="12337"/>
                    <a:pt x="28908" y="12225"/>
                  </a:cubicBezTo>
                  <a:cubicBezTo>
                    <a:pt x="29419" y="11853"/>
                    <a:pt x="29325" y="11234"/>
                    <a:pt x="29250" y="10739"/>
                  </a:cubicBezTo>
                  <a:cubicBezTo>
                    <a:pt x="29242" y="10672"/>
                    <a:pt x="29231" y="10606"/>
                    <a:pt x="29221" y="10544"/>
                  </a:cubicBezTo>
                  <a:cubicBezTo>
                    <a:pt x="29200" y="10381"/>
                    <a:pt x="29067" y="10256"/>
                    <a:pt x="28901" y="10249"/>
                  </a:cubicBezTo>
                  <a:cubicBezTo>
                    <a:pt x="28781" y="10243"/>
                    <a:pt x="28647" y="10222"/>
                    <a:pt x="28453" y="10099"/>
                  </a:cubicBezTo>
                  <a:cubicBezTo>
                    <a:pt x="28156" y="9907"/>
                    <a:pt x="28036" y="9774"/>
                    <a:pt x="27906" y="9623"/>
                  </a:cubicBezTo>
                  <a:cubicBezTo>
                    <a:pt x="27900" y="9617"/>
                    <a:pt x="27898" y="9611"/>
                    <a:pt x="27892" y="9607"/>
                  </a:cubicBezTo>
                  <a:cubicBezTo>
                    <a:pt x="27745" y="9435"/>
                    <a:pt x="27579" y="9240"/>
                    <a:pt x="27186" y="8988"/>
                  </a:cubicBezTo>
                  <a:cubicBezTo>
                    <a:pt x="27127" y="8950"/>
                    <a:pt x="27069" y="8920"/>
                    <a:pt x="27010" y="8895"/>
                  </a:cubicBezTo>
                  <a:cubicBezTo>
                    <a:pt x="27004" y="8892"/>
                    <a:pt x="26997" y="8889"/>
                    <a:pt x="26991" y="8888"/>
                  </a:cubicBezTo>
                  <a:cubicBezTo>
                    <a:pt x="26961" y="8876"/>
                    <a:pt x="26930" y="8865"/>
                    <a:pt x="26900" y="8856"/>
                  </a:cubicBezTo>
                  <a:cubicBezTo>
                    <a:pt x="26806" y="8829"/>
                    <a:pt x="26713" y="8817"/>
                    <a:pt x="26623" y="8817"/>
                  </a:cubicBezTo>
                  <a:cubicBezTo>
                    <a:pt x="26595" y="8817"/>
                    <a:pt x="26568" y="8818"/>
                    <a:pt x="26541" y="8820"/>
                  </a:cubicBezTo>
                  <a:cubicBezTo>
                    <a:pt x="26476" y="8826"/>
                    <a:pt x="26411" y="8835"/>
                    <a:pt x="26349" y="8848"/>
                  </a:cubicBezTo>
                  <a:lnTo>
                    <a:pt x="26347" y="8848"/>
                  </a:lnTo>
                  <a:cubicBezTo>
                    <a:pt x="26193" y="8879"/>
                    <a:pt x="26048" y="8937"/>
                    <a:pt x="25919" y="8989"/>
                  </a:cubicBezTo>
                  <a:cubicBezTo>
                    <a:pt x="25900" y="8996"/>
                    <a:pt x="25882" y="9003"/>
                    <a:pt x="25865" y="9011"/>
                  </a:cubicBezTo>
                  <a:cubicBezTo>
                    <a:pt x="25857" y="9015"/>
                    <a:pt x="25846" y="9019"/>
                    <a:pt x="25836" y="9024"/>
                  </a:cubicBezTo>
                  <a:cubicBezTo>
                    <a:pt x="25688" y="9089"/>
                    <a:pt x="25568" y="9133"/>
                    <a:pt x="25468" y="9156"/>
                  </a:cubicBezTo>
                  <a:cubicBezTo>
                    <a:pt x="25419" y="9170"/>
                    <a:pt x="25374" y="9177"/>
                    <a:pt x="25331" y="9177"/>
                  </a:cubicBezTo>
                  <a:lnTo>
                    <a:pt x="25331" y="9177"/>
                  </a:lnTo>
                  <a:cubicBezTo>
                    <a:pt x="25296" y="9177"/>
                    <a:pt x="25262" y="9172"/>
                    <a:pt x="25230" y="9162"/>
                  </a:cubicBezTo>
                  <a:cubicBezTo>
                    <a:pt x="25226" y="9162"/>
                    <a:pt x="25221" y="9161"/>
                    <a:pt x="25216" y="9156"/>
                  </a:cubicBezTo>
                  <a:cubicBezTo>
                    <a:pt x="25187" y="9149"/>
                    <a:pt x="25159" y="9136"/>
                    <a:pt x="25130" y="9120"/>
                  </a:cubicBezTo>
                  <a:lnTo>
                    <a:pt x="25130" y="9120"/>
                  </a:lnTo>
                  <a:cubicBezTo>
                    <a:pt x="25126" y="9118"/>
                    <a:pt x="25123" y="9115"/>
                    <a:pt x="25119" y="9113"/>
                  </a:cubicBezTo>
                  <a:cubicBezTo>
                    <a:pt x="25107" y="9106"/>
                    <a:pt x="25096" y="9098"/>
                    <a:pt x="25085" y="9090"/>
                  </a:cubicBezTo>
                  <a:lnTo>
                    <a:pt x="25085" y="9090"/>
                  </a:lnTo>
                  <a:cubicBezTo>
                    <a:pt x="24980" y="9013"/>
                    <a:pt x="24926" y="8928"/>
                    <a:pt x="24888" y="8816"/>
                  </a:cubicBezTo>
                  <a:cubicBezTo>
                    <a:pt x="24882" y="8806"/>
                    <a:pt x="24879" y="8794"/>
                    <a:pt x="24876" y="8784"/>
                  </a:cubicBezTo>
                  <a:cubicBezTo>
                    <a:pt x="24872" y="8771"/>
                    <a:pt x="24868" y="8757"/>
                    <a:pt x="24865" y="8742"/>
                  </a:cubicBezTo>
                  <a:cubicBezTo>
                    <a:pt x="24846" y="8673"/>
                    <a:pt x="24832" y="8596"/>
                    <a:pt x="24817" y="8505"/>
                  </a:cubicBezTo>
                  <a:cubicBezTo>
                    <a:pt x="24816" y="8492"/>
                    <a:pt x="24814" y="8482"/>
                    <a:pt x="24811" y="8471"/>
                  </a:cubicBezTo>
                  <a:cubicBezTo>
                    <a:pt x="24810" y="8466"/>
                    <a:pt x="24810" y="8461"/>
                    <a:pt x="24809" y="8455"/>
                  </a:cubicBezTo>
                  <a:lnTo>
                    <a:pt x="24809" y="8452"/>
                  </a:lnTo>
                  <a:cubicBezTo>
                    <a:pt x="24808" y="8452"/>
                    <a:pt x="24808" y="8452"/>
                    <a:pt x="24807" y="8452"/>
                  </a:cubicBezTo>
                  <a:lnTo>
                    <a:pt x="24807" y="8452"/>
                  </a:lnTo>
                  <a:lnTo>
                    <a:pt x="24807" y="8449"/>
                  </a:lnTo>
                  <a:cubicBezTo>
                    <a:pt x="24788" y="8347"/>
                    <a:pt x="24767" y="8233"/>
                    <a:pt x="24729" y="8117"/>
                  </a:cubicBezTo>
                  <a:cubicBezTo>
                    <a:pt x="24653" y="7882"/>
                    <a:pt x="24513" y="7636"/>
                    <a:pt x="24211" y="7443"/>
                  </a:cubicBezTo>
                  <a:cubicBezTo>
                    <a:pt x="24043" y="7335"/>
                    <a:pt x="24052" y="7069"/>
                    <a:pt x="24088" y="6646"/>
                  </a:cubicBezTo>
                  <a:cubicBezTo>
                    <a:pt x="24097" y="6547"/>
                    <a:pt x="24107" y="6444"/>
                    <a:pt x="24110" y="6337"/>
                  </a:cubicBezTo>
                  <a:cubicBezTo>
                    <a:pt x="24119" y="6099"/>
                    <a:pt x="24104" y="5852"/>
                    <a:pt x="24009" y="5633"/>
                  </a:cubicBezTo>
                  <a:cubicBezTo>
                    <a:pt x="23941" y="5478"/>
                    <a:pt x="23830" y="5336"/>
                    <a:pt x="23657" y="5223"/>
                  </a:cubicBezTo>
                  <a:cubicBezTo>
                    <a:pt x="23340" y="5019"/>
                    <a:pt x="23070" y="4975"/>
                    <a:pt x="22840" y="4975"/>
                  </a:cubicBezTo>
                  <a:cubicBezTo>
                    <a:pt x="22744" y="4975"/>
                    <a:pt x="22655" y="4982"/>
                    <a:pt x="22573" y="4989"/>
                  </a:cubicBezTo>
                  <a:cubicBezTo>
                    <a:pt x="22496" y="4996"/>
                    <a:pt x="22427" y="5001"/>
                    <a:pt x="22359" y="5001"/>
                  </a:cubicBezTo>
                  <a:cubicBezTo>
                    <a:pt x="22353" y="5001"/>
                    <a:pt x="22346" y="5001"/>
                    <a:pt x="22339" y="5001"/>
                  </a:cubicBezTo>
                  <a:lnTo>
                    <a:pt x="22339" y="5001"/>
                  </a:lnTo>
                  <a:lnTo>
                    <a:pt x="22340" y="4998"/>
                  </a:lnTo>
                  <a:cubicBezTo>
                    <a:pt x="22254" y="4996"/>
                    <a:pt x="22170" y="4982"/>
                    <a:pt x="22079" y="4946"/>
                  </a:cubicBezTo>
                  <a:cubicBezTo>
                    <a:pt x="22054" y="4937"/>
                    <a:pt x="22033" y="4926"/>
                    <a:pt x="22010" y="4915"/>
                  </a:cubicBezTo>
                  <a:cubicBezTo>
                    <a:pt x="21978" y="4900"/>
                    <a:pt x="21945" y="4881"/>
                    <a:pt x="21910" y="4859"/>
                  </a:cubicBezTo>
                  <a:cubicBezTo>
                    <a:pt x="21867" y="4830"/>
                    <a:pt x="21820" y="4807"/>
                    <a:pt x="21777" y="4787"/>
                  </a:cubicBezTo>
                  <a:cubicBezTo>
                    <a:pt x="21754" y="4774"/>
                    <a:pt x="21728" y="4765"/>
                    <a:pt x="21705" y="4757"/>
                  </a:cubicBezTo>
                  <a:cubicBezTo>
                    <a:pt x="21613" y="4723"/>
                    <a:pt x="21520" y="4706"/>
                    <a:pt x="21431" y="4702"/>
                  </a:cubicBezTo>
                  <a:cubicBezTo>
                    <a:pt x="21412" y="4701"/>
                    <a:pt x="21393" y="4700"/>
                    <a:pt x="21375" y="4700"/>
                  </a:cubicBezTo>
                  <a:cubicBezTo>
                    <a:pt x="21052" y="4700"/>
                    <a:pt x="20748" y="4849"/>
                    <a:pt x="20503" y="4969"/>
                  </a:cubicBezTo>
                  <a:cubicBezTo>
                    <a:pt x="20245" y="5095"/>
                    <a:pt x="20073" y="5169"/>
                    <a:pt x="19935" y="5169"/>
                  </a:cubicBezTo>
                  <a:cubicBezTo>
                    <a:pt x="19870" y="5169"/>
                    <a:pt x="19814" y="5153"/>
                    <a:pt x="19759" y="5119"/>
                  </a:cubicBezTo>
                  <a:cubicBezTo>
                    <a:pt x="19475" y="4936"/>
                    <a:pt x="19384" y="4791"/>
                    <a:pt x="19273" y="4607"/>
                  </a:cubicBezTo>
                  <a:cubicBezTo>
                    <a:pt x="19261" y="4589"/>
                    <a:pt x="19250" y="4570"/>
                    <a:pt x="19238" y="4550"/>
                  </a:cubicBezTo>
                  <a:cubicBezTo>
                    <a:pt x="19120" y="4360"/>
                    <a:pt x="18970" y="4146"/>
                    <a:pt x="18626" y="3914"/>
                  </a:cubicBezTo>
                  <a:cubicBezTo>
                    <a:pt x="18610" y="3901"/>
                    <a:pt x="18593" y="3891"/>
                    <a:pt x="18574" y="3879"/>
                  </a:cubicBezTo>
                  <a:cubicBezTo>
                    <a:pt x="18200" y="3639"/>
                    <a:pt x="17991" y="3547"/>
                    <a:pt x="17789" y="3459"/>
                  </a:cubicBezTo>
                  <a:cubicBezTo>
                    <a:pt x="17604" y="3377"/>
                    <a:pt x="17428" y="3300"/>
                    <a:pt x="17100" y="3089"/>
                  </a:cubicBezTo>
                  <a:cubicBezTo>
                    <a:pt x="17035" y="3046"/>
                    <a:pt x="16980" y="3006"/>
                    <a:pt x="16937" y="2965"/>
                  </a:cubicBezTo>
                  <a:cubicBezTo>
                    <a:pt x="16936" y="2965"/>
                    <a:pt x="16936" y="2962"/>
                    <a:pt x="16936" y="2962"/>
                  </a:cubicBezTo>
                  <a:cubicBezTo>
                    <a:pt x="16904" y="2932"/>
                    <a:pt x="16877" y="2903"/>
                    <a:pt x="16853" y="2873"/>
                  </a:cubicBezTo>
                  <a:cubicBezTo>
                    <a:pt x="16851" y="2871"/>
                    <a:pt x="16851" y="2871"/>
                    <a:pt x="16851" y="2869"/>
                  </a:cubicBezTo>
                  <a:cubicBezTo>
                    <a:pt x="16777" y="2773"/>
                    <a:pt x="16734" y="2671"/>
                    <a:pt x="16683" y="2551"/>
                  </a:cubicBezTo>
                  <a:cubicBezTo>
                    <a:pt x="16579" y="2301"/>
                    <a:pt x="16446" y="1991"/>
                    <a:pt x="16009" y="1709"/>
                  </a:cubicBezTo>
                  <a:cubicBezTo>
                    <a:pt x="15852" y="1608"/>
                    <a:pt x="15765" y="1510"/>
                    <a:pt x="15700" y="1406"/>
                  </a:cubicBezTo>
                  <a:cubicBezTo>
                    <a:pt x="15657" y="1334"/>
                    <a:pt x="15624" y="1258"/>
                    <a:pt x="15587" y="1172"/>
                  </a:cubicBezTo>
                  <a:cubicBezTo>
                    <a:pt x="15576" y="1142"/>
                    <a:pt x="15561" y="1112"/>
                    <a:pt x="15547" y="1077"/>
                  </a:cubicBezTo>
                  <a:cubicBezTo>
                    <a:pt x="15527" y="1035"/>
                    <a:pt x="15507" y="992"/>
                    <a:pt x="15482" y="947"/>
                  </a:cubicBezTo>
                  <a:cubicBezTo>
                    <a:pt x="15447" y="879"/>
                    <a:pt x="15406" y="809"/>
                    <a:pt x="15352" y="738"/>
                  </a:cubicBezTo>
                  <a:cubicBezTo>
                    <a:pt x="15342" y="724"/>
                    <a:pt x="15331" y="709"/>
                    <a:pt x="15319" y="695"/>
                  </a:cubicBezTo>
                  <a:cubicBezTo>
                    <a:pt x="15310" y="680"/>
                    <a:pt x="15297" y="667"/>
                    <a:pt x="15287" y="656"/>
                  </a:cubicBezTo>
                  <a:cubicBezTo>
                    <a:pt x="15237" y="594"/>
                    <a:pt x="15175" y="534"/>
                    <a:pt x="15102" y="475"/>
                  </a:cubicBezTo>
                  <a:cubicBezTo>
                    <a:pt x="15087" y="461"/>
                    <a:pt x="15068" y="446"/>
                    <a:pt x="15049" y="432"/>
                  </a:cubicBezTo>
                  <a:cubicBezTo>
                    <a:pt x="15036" y="422"/>
                    <a:pt x="15022" y="412"/>
                    <a:pt x="15009" y="400"/>
                  </a:cubicBezTo>
                  <a:cubicBezTo>
                    <a:pt x="15007" y="401"/>
                    <a:pt x="15006" y="402"/>
                    <a:pt x="15005" y="402"/>
                  </a:cubicBezTo>
                  <a:lnTo>
                    <a:pt x="15005" y="402"/>
                  </a:lnTo>
                  <a:cubicBezTo>
                    <a:pt x="14994" y="393"/>
                    <a:pt x="14983" y="387"/>
                    <a:pt x="14974" y="380"/>
                  </a:cubicBezTo>
                  <a:lnTo>
                    <a:pt x="14974" y="380"/>
                  </a:lnTo>
                  <a:cubicBezTo>
                    <a:pt x="14973" y="379"/>
                    <a:pt x="14973" y="378"/>
                    <a:pt x="14973" y="377"/>
                  </a:cubicBezTo>
                  <a:cubicBezTo>
                    <a:pt x="14952" y="361"/>
                    <a:pt x="14934" y="348"/>
                    <a:pt x="14912" y="334"/>
                  </a:cubicBezTo>
                  <a:cubicBezTo>
                    <a:pt x="14857" y="299"/>
                    <a:pt x="14807" y="269"/>
                    <a:pt x="14757" y="240"/>
                  </a:cubicBezTo>
                  <a:cubicBezTo>
                    <a:pt x="14757" y="241"/>
                    <a:pt x="14757" y="241"/>
                    <a:pt x="14757" y="242"/>
                  </a:cubicBezTo>
                  <a:lnTo>
                    <a:pt x="14757" y="242"/>
                  </a:lnTo>
                  <a:cubicBezTo>
                    <a:pt x="14756" y="242"/>
                    <a:pt x="14756" y="242"/>
                    <a:pt x="14756" y="241"/>
                  </a:cubicBezTo>
                  <a:cubicBezTo>
                    <a:pt x="14646" y="181"/>
                    <a:pt x="14545" y="132"/>
                    <a:pt x="14451" y="97"/>
                  </a:cubicBezTo>
                  <a:cubicBezTo>
                    <a:pt x="14386" y="73"/>
                    <a:pt x="14324" y="54"/>
                    <a:pt x="14265" y="39"/>
                  </a:cubicBezTo>
                  <a:cubicBezTo>
                    <a:pt x="14147" y="11"/>
                    <a:pt x="14037" y="1"/>
                    <a:pt x="13928" y="1"/>
                  </a:cubicBezTo>
                  <a:close/>
                </a:path>
              </a:pathLst>
            </a:custGeom>
            <a:solidFill>
              <a:srgbClr val="0D0F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39"/>
            <p:cNvSpPr/>
            <p:nvPr/>
          </p:nvSpPr>
          <p:spPr>
            <a:xfrm>
              <a:off x="5568671" y="3466677"/>
              <a:ext cx="301814" cy="298857"/>
            </a:xfrm>
            <a:custGeom>
              <a:rect b="b" l="l" r="r" t="t"/>
              <a:pathLst>
                <a:path extrusionOk="0" h="15865" w="16022">
                  <a:moveTo>
                    <a:pt x="4950" y="1"/>
                  </a:moveTo>
                  <a:cubicBezTo>
                    <a:pt x="4950" y="1"/>
                    <a:pt x="4156" y="1993"/>
                    <a:pt x="4403" y="3182"/>
                  </a:cubicBezTo>
                  <a:cubicBezTo>
                    <a:pt x="4403" y="3182"/>
                    <a:pt x="4150" y="3136"/>
                    <a:pt x="3820" y="3136"/>
                  </a:cubicBezTo>
                  <a:cubicBezTo>
                    <a:pt x="3609" y="3136"/>
                    <a:pt x="3367" y="3155"/>
                    <a:pt x="3140" y="3217"/>
                  </a:cubicBezTo>
                  <a:cubicBezTo>
                    <a:pt x="3140" y="3217"/>
                    <a:pt x="3521" y="4829"/>
                    <a:pt x="4700" y="5919"/>
                  </a:cubicBezTo>
                  <a:cubicBezTo>
                    <a:pt x="4582" y="5900"/>
                    <a:pt x="4470" y="5891"/>
                    <a:pt x="4364" y="5891"/>
                  </a:cubicBezTo>
                  <a:cubicBezTo>
                    <a:pt x="3676" y="5891"/>
                    <a:pt x="3257" y="6244"/>
                    <a:pt x="3257" y="6244"/>
                  </a:cubicBezTo>
                  <a:cubicBezTo>
                    <a:pt x="4930" y="8081"/>
                    <a:pt x="7411" y="9043"/>
                    <a:pt x="8582" y="12384"/>
                  </a:cubicBezTo>
                  <a:lnTo>
                    <a:pt x="9012" y="13645"/>
                  </a:lnTo>
                  <a:cubicBezTo>
                    <a:pt x="6952" y="12386"/>
                    <a:pt x="6385" y="10534"/>
                    <a:pt x="5174" y="9151"/>
                  </a:cubicBezTo>
                  <a:cubicBezTo>
                    <a:pt x="5174" y="9151"/>
                    <a:pt x="4748" y="9555"/>
                    <a:pt x="4781" y="10283"/>
                  </a:cubicBezTo>
                  <a:cubicBezTo>
                    <a:pt x="4012" y="9235"/>
                    <a:pt x="2750" y="8781"/>
                    <a:pt x="2750" y="8781"/>
                  </a:cubicBezTo>
                  <a:cubicBezTo>
                    <a:pt x="2569" y="9236"/>
                    <a:pt x="2607" y="9795"/>
                    <a:pt x="2607" y="9795"/>
                  </a:cubicBezTo>
                  <a:cubicBezTo>
                    <a:pt x="2372" y="9717"/>
                    <a:pt x="2091" y="9688"/>
                    <a:pt x="1801" y="9688"/>
                  </a:cubicBezTo>
                  <a:cubicBezTo>
                    <a:pt x="937" y="9688"/>
                    <a:pt x="0" y="9945"/>
                    <a:pt x="0" y="9945"/>
                  </a:cubicBezTo>
                  <a:cubicBezTo>
                    <a:pt x="0" y="9945"/>
                    <a:pt x="710" y="11530"/>
                    <a:pt x="1540" y="12057"/>
                  </a:cubicBezTo>
                  <a:cubicBezTo>
                    <a:pt x="1540" y="12057"/>
                    <a:pt x="1084" y="12379"/>
                    <a:pt x="847" y="12809"/>
                  </a:cubicBezTo>
                  <a:cubicBezTo>
                    <a:pt x="847" y="12809"/>
                    <a:pt x="1888" y="13429"/>
                    <a:pt x="3108" y="13429"/>
                  </a:cubicBezTo>
                  <a:cubicBezTo>
                    <a:pt x="3171" y="13429"/>
                    <a:pt x="3235" y="13427"/>
                    <a:pt x="3298" y="13424"/>
                  </a:cubicBezTo>
                  <a:lnTo>
                    <a:pt x="3298" y="13424"/>
                  </a:lnTo>
                  <a:cubicBezTo>
                    <a:pt x="2714" y="13855"/>
                    <a:pt x="2672" y="14443"/>
                    <a:pt x="2672" y="14443"/>
                  </a:cubicBezTo>
                  <a:cubicBezTo>
                    <a:pt x="2742" y="14445"/>
                    <a:pt x="2813" y="14446"/>
                    <a:pt x="2883" y="14446"/>
                  </a:cubicBezTo>
                  <a:cubicBezTo>
                    <a:pt x="4003" y="14446"/>
                    <a:pt x="5114" y="14181"/>
                    <a:pt x="6336" y="14181"/>
                  </a:cubicBezTo>
                  <a:cubicBezTo>
                    <a:pt x="7228" y="14181"/>
                    <a:pt x="8180" y="14322"/>
                    <a:pt x="9238" y="14811"/>
                  </a:cubicBezTo>
                  <a:lnTo>
                    <a:pt x="9441" y="14906"/>
                  </a:lnTo>
                  <a:lnTo>
                    <a:pt x="9767" y="15865"/>
                  </a:lnTo>
                  <a:lnTo>
                    <a:pt x="10838" y="15498"/>
                  </a:lnTo>
                  <a:lnTo>
                    <a:pt x="10509" y="14542"/>
                  </a:lnTo>
                  <a:lnTo>
                    <a:pt x="10611" y="14342"/>
                  </a:lnTo>
                  <a:cubicBezTo>
                    <a:pt x="11932" y="11801"/>
                    <a:pt x="14029" y="11316"/>
                    <a:pt x="15581" y="10034"/>
                  </a:cubicBezTo>
                  <a:cubicBezTo>
                    <a:pt x="15581" y="10034"/>
                    <a:pt x="15204" y="9611"/>
                    <a:pt x="14504" y="9611"/>
                  </a:cubicBezTo>
                  <a:cubicBezTo>
                    <a:pt x="14490" y="9611"/>
                    <a:pt x="14476" y="9611"/>
                    <a:pt x="14462" y="9611"/>
                  </a:cubicBezTo>
                  <a:cubicBezTo>
                    <a:pt x="15532" y="8872"/>
                    <a:pt x="16021" y="7627"/>
                    <a:pt x="16021" y="7627"/>
                  </a:cubicBezTo>
                  <a:cubicBezTo>
                    <a:pt x="15660" y="7469"/>
                    <a:pt x="15224" y="7454"/>
                    <a:pt x="15071" y="7454"/>
                  </a:cubicBezTo>
                  <a:cubicBezTo>
                    <a:pt x="15034" y="7454"/>
                    <a:pt x="15014" y="7455"/>
                    <a:pt x="15014" y="7455"/>
                  </a:cubicBezTo>
                  <a:cubicBezTo>
                    <a:pt x="15349" y="6530"/>
                    <a:pt x="14940" y="4844"/>
                    <a:pt x="14940" y="4844"/>
                  </a:cubicBezTo>
                  <a:cubicBezTo>
                    <a:pt x="14940" y="4844"/>
                    <a:pt x="13338" y="5506"/>
                    <a:pt x="12787" y="6320"/>
                  </a:cubicBezTo>
                  <a:cubicBezTo>
                    <a:pt x="12787" y="6320"/>
                    <a:pt x="12478" y="5853"/>
                    <a:pt x="12055" y="5606"/>
                  </a:cubicBezTo>
                  <a:cubicBezTo>
                    <a:pt x="12055" y="5606"/>
                    <a:pt x="11334" y="6735"/>
                    <a:pt x="11366" y="8034"/>
                  </a:cubicBezTo>
                  <a:cubicBezTo>
                    <a:pt x="10950" y="7436"/>
                    <a:pt x="10366" y="7378"/>
                    <a:pt x="10366" y="7378"/>
                  </a:cubicBezTo>
                  <a:lnTo>
                    <a:pt x="10366" y="7378"/>
                  </a:lnTo>
                  <a:cubicBezTo>
                    <a:pt x="10253" y="9212"/>
                    <a:pt x="10939" y="11027"/>
                    <a:pt x="10081" y="13281"/>
                  </a:cubicBezTo>
                  <a:lnTo>
                    <a:pt x="9650" y="12019"/>
                  </a:lnTo>
                  <a:cubicBezTo>
                    <a:pt x="8533" y="8660"/>
                    <a:pt x="9904" y="6384"/>
                    <a:pt x="10105" y="3905"/>
                  </a:cubicBezTo>
                  <a:cubicBezTo>
                    <a:pt x="10105" y="3905"/>
                    <a:pt x="10099" y="3905"/>
                    <a:pt x="10088" y="3905"/>
                  </a:cubicBezTo>
                  <a:cubicBezTo>
                    <a:pt x="9977" y="3905"/>
                    <a:pt x="9323" y="3931"/>
                    <a:pt x="8766" y="4532"/>
                  </a:cubicBezTo>
                  <a:cubicBezTo>
                    <a:pt x="9031" y="2948"/>
                    <a:pt x="8345" y="1440"/>
                    <a:pt x="8345" y="1440"/>
                  </a:cubicBezTo>
                  <a:cubicBezTo>
                    <a:pt x="7788" y="1668"/>
                    <a:pt x="7326" y="2185"/>
                    <a:pt x="7326" y="2185"/>
                  </a:cubicBezTo>
                  <a:cubicBezTo>
                    <a:pt x="6796" y="1090"/>
                    <a:pt x="4950" y="1"/>
                    <a:pt x="49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39"/>
            <p:cNvSpPr/>
            <p:nvPr/>
          </p:nvSpPr>
          <p:spPr>
            <a:xfrm>
              <a:off x="5562191" y="3460216"/>
              <a:ext cx="314737" cy="311648"/>
            </a:xfrm>
            <a:custGeom>
              <a:rect b="b" l="l" r="r" t="t"/>
              <a:pathLst>
                <a:path extrusionOk="0" h="16544" w="16708">
                  <a:moveTo>
                    <a:pt x="5474" y="859"/>
                  </a:moveTo>
                  <a:cubicBezTo>
                    <a:pt x="5580" y="928"/>
                    <a:pt x="5702" y="1013"/>
                    <a:pt x="5838" y="1113"/>
                  </a:cubicBezTo>
                  <a:cubicBezTo>
                    <a:pt x="6385" y="1510"/>
                    <a:pt x="7092" y="2102"/>
                    <a:pt x="7372" y="2678"/>
                  </a:cubicBezTo>
                  <a:cubicBezTo>
                    <a:pt x="7420" y="2779"/>
                    <a:pt x="7518" y="2848"/>
                    <a:pt x="7629" y="2865"/>
                  </a:cubicBezTo>
                  <a:cubicBezTo>
                    <a:pt x="7644" y="2867"/>
                    <a:pt x="7659" y="2868"/>
                    <a:pt x="7673" y="2868"/>
                  </a:cubicBezTo>
                  <a:cubicBezTo>
                    <a:pt x="7770" y="2868"/>
                    <a:pt x="7863" y="2827"/>
                    <a:pt x="7930" y="2754"/>
                  </a:cubicBezTo>
                  <a:cubicBezTo>
                    <a:pt x="8012" y="2660"/>
                    <a:pt x="8243" y="2437"/>
                    <a:pt x="8516" y="2262"/>
                  </a:cubicBezTo>
                  <a:cubicBezTo>
                    <a:pt x="8529" y="2302"/>
                    <a:pt x="8543" y="2346"/>
                    <a:pt x="8559" y="2392"/>
                  </a:cubicBezTo>
                  <a:cubicBezTo>
                    <a:pt x="8589" y="2487"/>
                    <a:pt x="8621" y="2600"/>
                    <a:pt x="8651" y="2721"/>
                  </a:cubicBezTo>
                  <a:cubicBezTo>
                    <a:pt x="8755" y="3128"/>
                    <a:pt x="8849" y="3659"/>
                    <a:pt x="8835" y="4225"/>
                  </a:cubicBezTo>
                  <a:cubicBezTo>
                    <a:pt x="8832" y="4420"/>
                    <a:pt x="8816" y="4621"/>
                    <a:pt x="8781" y="4821"/>
                  </a:cubicBezTo>
                  <a:cubicBezTo>
                    <a:pt x="8755" y="4967"/>
                    <a:pt x="8832" y="5113"/>
                    <a:pt x="8965" y="5179"/>
                  </a:cubicBezTo>
                  <a:cubicBezTo>
                    <a:pt x="9013" y="5202"/>
                    <a:pt x="9064" y="5214"/>
                    <a:pt x="9115" y="5214"/>
                  </a:cubicBezTo>
                  <a:cubicBezTo>
                    <a:pt x="9207" y="5214"/>
                    <a:pt x="9297" y="5177"/>
                    <a:pt x="9364" y="5106"/>
                  </a:cubicBezTo>
                  <a:cubicBezTo>
                    <a:pt x="9373" y="5096"/>
                    <a:pt x="9383" y="5086"/>
                    <a:pt x="9393" y="5075"/>
                  </a:cubicBezTo>
                  <a:cubicBezTo>
                    <a:pt x="9627" y="4836"/>
                    <a:pt x="9877" y="4713"/>
                    <a:pt x="10072" y="4650"/>
                  </a:cubicBezTo>
                  <a:lnTo>
                    <a:pt x="10072" y="4650"/>
                  </a:lnTo>
                  <a:cubicBezTo>
                    <a:pt x="10054" y="4767"/>
                    <a:pt x="10039" y="4882"/>
                    <a:pt x="10017" y="4997"/>
                  </a:cubicBezTo>
                  <a:cubicBezTo>
                    <a:pt x="9938" y="5472"/>
                    <a:pt x="9829" y="5944"/>
                    <a:pt x="9714" y="6440"/>
                  </a:cubicBezTo>
                  <a:cubicBezTo>
                    <a:pt x="9593" y="6961"/>
                    <a:pt x="9467" y="7506"/>
                    <a:pt x="9373" y="8078"/>
                  </a:cubicBezTo>
                  <a:cubicBezTo>
                    <a:pt x="9343" y="8267"/>
                    <a:pt x="9315" y="8459"/>
                    <a:pt x="9294" y="8655"/>
                  </a:cubicBezTo>
                  <a:cubicBezTo>
                    <a:pt x="9274" y="8828"/>
                    <a:pt x="9258" y="9005"/>
                    <a:pt x="9249" y="9184"/>
                  </a:cubicBezTo>
                  <a:cubicBezTo>
                    <a:pt x="9224" y="9565"/>
                    <a:pt x="9223" y="9960"/>
                    <a:pt x="9253" y="10369"/>
                  </a:cubicBezTo>
                  <a:cubicBezTo>
                    <a:pt x="9272" y="10610"/>
                    <a:pt x="9301" y="10852"/>
                    <a:pt x="9343" y="11103"/>
                  </a:cubicBezTo>
                  <a:cubicBezTo>
                    <a:pt x="9393" y="11421"/>
                    <a:pt x="9465" y="11747"/>
                    <a:pt x="9561" y="12084"/>
                  </a:cubicBezTo>
                  <a:cubicBezTo>
                    <a:pt x="9575" y="12135"/>
                    <a:pt x="9589" y="12185"/>
                    <a:pt x="9605" y="12236"/>
                  </a:cubicBezTo>
                  <a:lnTo>
                    <a:pt x="9605" y="12236"/>
                  </a:lnTo>
                  <a:cubicBezTo>
                    <a:pt x="9605" y="12241"/>
                    <a:pt x="9604" y="12245"/>
                    <a:pt x="9604" y="12250"/>
                  </a:cubicBezTo>
                  <a:cubicBezTo>
                    <a:pt x="9626" y="12322"/>
                    <a:pt x="9649" y="12395"/>
                    <a:pt x="9672" y="12468"/>
                  </a:cubicBezTo>
                  <a:lnTo>
                    <a:pt x="9783" y="12789"/>
                  </a:lnTo>
                  <a:lnTo>
                    <a:pt x="9802" y="12847"/>
                  </a:lnTo>
                  <a:lnTo>
                    <a:pt x="9900" y="13132"/>
                  </a:lnTo>
                  <a:lnTo>
                    <a:pt x="10104" y="13725"/>
                  </a:lnTo>
                  <a:cubicBezTo>
                    <a:pt x="10126" y="13794"/>
                    <a:pt x="10171" y="13852"/>
                    <a:pt x="10227" y="13892"/>
                  </a:cubicBezTo>
                  <a:lnTo>
                    <a:pt x="10227" y="13892"/>
                  </a:lnTo>
                  <a:cubicBezTo>
                    <a:pt x="10283" y="13933"/>
                    <a:pt x="10352" y="13958"/>
                    <a:pt x="10425" y="13960"/>
                  </a:cubicBezTo>
                  <a:lnTo>
                    <a:pt x="10430" y="13960"/>
                  </a:lnTo>
                  <a:cubicBezTo>
                    <a:pt x="10571" y="13960"/>
                    <a:pt x="10697" y="13873"/>
                    <a:pt x="10747" y="13742"/>
                  </a:cubicBezTo>
                  <a:cubicBezTo>
                    <a:pt x="11017" y="13036"/>
                    <a:pt x="11143" y="12375"/>
                    <a:pt x="11188" y="11747"/>
                  </a:cubicBezTo>
                  <a:cubicBezTo>
                    <a:pt x="11198" y="11606"/>
                    <a:pt x="11205" y="11466"/>
                    <a:pt x="11208" y="11326"/>
                  </a:cubicBezTo>
                  <a:cubicBezTo>
                    <a:pt x="11214" y="11080"/>
                    <a:pt x="11208" y="10841"/>
                    <a:pt x="11198" y="10603"/>
                  </a:cubicBezTo>
                  <a:cubicBezTo>
                    <a:pt x="11192" y="10447"/>
                    <a:pt x="11180" y="10294"/>
                    <a:pt x="11170" y="10142"/>
                  </a:cubicBezTo>
                  <a:lnTo>
                    <a:pt x="11170" y="10141"/>
                  </a:lnTo>
                  <a:cubicBezTo>
                    <a:pt x="11164" y="10093"/>
                    <a:pt x="11162" y="10048"/>
                    <a:pt x="11157" y="10001"/>
                  </a:cubicBezTo>
                  <a:cubicBezTo>
                    <a:pt x="11150" y="9898"/>
                    <a:pt x="11141" y="9796"/>
                    <a:pt x="11133" y="9695"/>
                  </a:cubicBezTo>
                  <a:cubicBezTo>
                    <a:pt x="11128" y="9647"/>
                    <a:pt x="11123" y="9599"/>
                    <a:pt x="11120" y="9552"/>
                  </a:cubicBezTo>
                  <a:cubicBezTo>
                    <a:pt x="11120" y="9550"/>
                    <a:pt x="11120" y="9546"/>
                    <a:pt x="11118" y="9543"/>
                  </a:cubicBezTo>
                  <a:cubicBezTo>
                    <a:pt x="11108" y="9428"/>
                    <a:pt x="11098" y="9312"/>
                    <a:pt x="11091" y="9198"/>
                  </a:cubicBezTo>
                  <a:cubicBezTo>
                    <a:pt x="11082" y="9090"/>
                    <a:pt x="11072" y="8982"/>
                    <a:pt x="11068" y="8875"/>
                  </a:cubicBezTo>
                  <a:cubicBezTo>
                    <a:pt x="11050" y="8647"/>
                    <a:pt x="11040" y="8419"/>
                    <a:pt x="11040" y="8193"/>
                  </a:cubicBezTo>
                  <a:lnTo>
                    <a:pt x="11040" y="8193"/>
                  </a:lnTo>
                  <a:cubicBezTo>
                    <a:pt x="11169" y="8268"/>
                    <a:pt x="11313" y="8388"/>
                    <a:pt x="11437" y="8567"/>
                  </a:cubicBezTo>
                  <a:cubicBezTo>
                    <a:pt x="11437" y="8567"/>
                    <a:pt x="11437" y="8569"/>
                    <a:pt x="11439" y="8569"/>
                  </a:cubicBezTo>
                  <a:cubicBezTo>
                    <a:pt x="11504" y="8660"/>
                    <a:pt x="11606" y="8712"/>
                    <a:pt x="11713" y="8712"/>
                  </a:cubicBezTo>
                  <a:cubicBezTo>
                    <a:pt x="11749" y="8712"/>
                    <a:pt x="11785" y="8706"/>
                    <a:pt x="11820" y="8694"/>
                  </a:cubicBezTo>
                  <a:cubicBezTo>
                    <a:pt x="11963" y="8648"/>
                    <a:pt x="12057" y="8514"/>
                    <a:pt x="12052" y="8367"/>
                  </a:cubicBezTo>
                  <a:cubicBezTo>
                    <a:pt x="12051" y="8261"/>
                    <a:pt x="12054" y="8157"/>
                    <a:pt x="12061" y="8056"/>
                  </a:cubicBezTo>
                  <a:cubicBezTo>
                    <a:pt x="12104" y="7444"/>
                    <a:pt x="12312" y="6890"/>
                    <a:pt x="12477" y="6535"/>
                  </a:cubicBezTo>
                  <a:cubicBezTo>
                    <a:pt x="12490" y="6506"/>
                    <a:pt x="12504" y="6478"/>
                    <a:pt x="12516" y="6453"/>
                  </a:cubicBezTo>
                  <a:cubicBezTo>
                    <a:pt x="12578" y="6510"/>
                    <a:pt x="12634" y="6569"/>
                    <a:pt x="12679" y="6621"/>
                  </a:cubicBezTo>
                  <a:cubicBezTo>
                    <a:pt x="12787" y="6746"/>
                    <a:pt x="12852" y="6844"/>
                    <a:pt x="12853" y="6845"/>
                  </a:cubicBezTo>
                  <a:cubicBezTo>
                    <a:pt x="12869" y="6873"/>
                    <a:pt x="12891" y="6894"/>
                    <a:pt x="12915" y="6914"/>
                  </a:cubicBezTo>
                  <a:cubicBezTo>
                    <a:pt x="12976" y="6966"/>
                    <a:pt x="13054" y="6997"/>
                    <a:pt x="13133" y="6997"/>
                  </a:cubicBezTo>
                  <a:lnTo>
                    <a:pt x="13135" y="6997"/>
                  </a:lnTo>
                  <a:cubicBezTo>
                    <a:pt x="13247" y="6997"/>
                    <a:pt x="13351" y="6940"/>
                    <a:pt x="13415" y="6847"/>
                  </a:cubicBezTo>
                  <a:cubicBezTo>
                    <a:pt x="13461" y="6779"/>
                    <a:pt x="13516" y="6712"/>
                    <a:pt x="13581" y="6644"/>
                  </a:cubicBezTo>
                  <a:cubicBezTo>
                    <a:pt x="13660" y="6561"/>
                    <a:pt x="13754" y="6477"/>
                    <a:pt x="13855" y="6398"/>
                  </a:cubicBezTo>
                  <a:cubicBezTo>
                    <a:pt x="13971" y="6304"/>
                    <a:pt x="14099" y="6214"/>
                    <a:pt x="14229" y="6129"/>
                  </a:cubicBezTo>
                  <a:cubicBezTo>
                    <a:pt x="14324" y="6064"/>
                    <a:pt x="14425" y="6005"/>
                    <a:pt x="14522" y="5947"/>
                  </a:cubicBezTo>
                  <a:cubicBezTo>
                    <a:pt x="14627" y="5885"/>
                    <a:pt x="14731" y="5827"/>
                    <a:pt x="14830" y="5777"/>
                  </a:cubicBezTo>
                  <a:cubicBezTo>
                    <a:pt x="14903" y="5738"/>
                    <a:pt x="14975" y="5702"/>
                    <a:pt x="15042" y="5669"/>
                  </a:cubicBezTo>
                  <a:cubicBezTo>
                    <a:pt x="15062" y="5778"/>
                    <a:pt x="15081" y="5898"/>
                    <a:pt x="15097" y="6027"/>
                  </a:cubicBezTo>
                  <a:cubicBezTo>
                    <a:pt x="15110" y="6129"/>
                    <a:pt x="15121" y="6236"/>
                    <a:pt x="15131" y="6346"/>
                  </a:cubicBezTo>
                  <a:cubicBezTo>
                    <a:pt x="15133" y="6370"/>
                    <a:pt x="15134" y="6396"/>
                    <a:pt x="15136" y="6424"/>
                  </a:cubicBezTo>
                  <a:cubicBezTo>
                    <a:pt x="15147" y="6565"/>
                    <a:pt x="15154" y="6708"/>
                    <a:pt x="15154" y="6849"/>
                  </a:cubicBezTo>
                  <a:cubicBezTo>
                    <a:pt x="15154" y="7002"/>
                    <a:pt x="15147" y="7153"/>
                    <a:pt x="15131" y="7293"/>
                  </a:cubicBezTo>
                  <a:cubicBezTo>
                    <a:pt x="15128" y="7297"/>
                    <a:pt x="15128" y="7300"/>
                    <a:pt x="15128" y="7304"/>
                  </a:cubicBezTo>
                  <a:lnTo>
                    <a:pt x="15124" y="7336"/>
                  </a:lnTo>
                  <a:lnTo>
                    <a:pt x="15121" y="7336"/>
                  </a:lnTo>
                  <a:cubicBezTo>
                    <a:pt x="15105" y="7457"/>
                    <a:pt x="15082" y="7568"/>
                    <a:pt x="15046" y="7668"/>
                  </a:cubicBezTo>
                  <a:cubicBezTo>
                    <a:pt x="15045" y="7674"/>
                    <a:pt x="15045" y="7677"/>
                    <a:pt x="15042" y="7681"/>
                  </a:cubicBezTo>
                  <a:cubicBezTo>
                    <a:pt x="15004" y="7788"/>
                    <a:pt x="15020" y="7905"/>
                    <a:pt x="15088" y="7997"/>
                  </a:cubicBezTo>
                  <a:cubicBezTo>
                    <a:pt x="15092" y="8001"/>
                    <a:pt x="15097" y="8009"/>
                    <a:pt x="15102" y="8014"/>
                  </a:cubicBezTo>
                  <a:cubicBezTo>
                    <a:pt x="15107" y="8022"/>
                    <a:pt x="15114" y="8030"/>
                    <a:pt x="15121" y="8036"/>
                  </a:cubicBezTo>
                  <a:cubicBezTo>
                    <a:pt x="15187" y="8099"/>
                    <a:pt x="15273" y="8136"/>
                    <a:pt x="15362" y="8136"/>
                  </a:cubicBezTo>
                  <a:cubicBezTo>
                    <a:pt x="15366" y="8136"/>
                    <a:pt x="15369" y="8136"/>
                    <a:pt x="15372" y="8136"/>
                  </a:cubicBezTo>
                  <a:cubicBezTo>
                    <a:pt x="15373" y="8136"/>
                    <a:pt x="15389" y="8135"/>
                    <a:pt x="15417" y="8135"/>
                  </a:cubicBezTo>
                  <a:cubicBezTo>
                    <a:pt x="15500" y="8135"/>
                    <a:pt x="15687" y="8140"/>
                    <a:pt x="15892" y="8179"/>
                  </a:cubicBezTo>
                  <a:cubicBezTo>
                    <a:pt x="15758" y="8427"/>
                    <a:pt x="15543" y="8779"/>
                    <a:pt x="15239" y="9117"/>
                  </a:cubicBezTo>
                  <a:cubicBezTo>
                    <a:pt x="15212" y="9148"/>
                    <a:pt x="15185" y="9176"/>
                    <a:pt x="15156" y="9207"/>
                  </a:cubicBezTo>
                  <a:cubicBezTo>
                    <a:pt x="15084" y="9283"/>
                    <a:pt x="15009" y="9357"/>
                    <a:pt x="14926" y="9429"/>
                  </a:cubicBezTo>
                  <a:cubicBezTo>
                    <a:pt x="14922" y="9435"/>
                    <a:pt x="14918" y="9438"/>
                    <a:pt x="14910" y="9443"/>
                  </a:cubicBezTo>
                  <a:cubicBezTo>
                    <a:pt x="14828" y="9516"/>
                    <a:pt x="14737" y="9588"/>
                    <a:pt x="14643" y="9654"/>
                  </a:cubicBezTo>
                  <a:cubicBezTo>
                    <a:pt x="14643" y="9657"/>
                    <a:pt x="14642" y="9657"/>
                    <a:pt x="14642" y="9657"/>
                  </a:cubicBezTo>
                  <a:cubicBezTo>
                    <a:pt x="14633" y="9666"/>
                    <a:pt x="14622" y="9673"/>
                    <a:pt x="14612" y="9680"/>
                  </a:cubicBezTo>
                  <a:cubicBezTo>
                    <a:pt x="14489" y="9765"/>
                    <a:pt x="14435" y="9920"/>
                    <a:pt x="14482" y="10063"/>
                  </a:cubicBezTo>
                  <a:cubicBezTo>
                    <a:pt x="14528" y="10206"/>
                    <a:pt x="14665" y="10295"/>
                    <a:pt x="14811" y="10295"/>
                  </a:cubicBezTo>
                  <a:cubicBezTo>
                    <a:pt x="14817" y="10295"/>
                    <a:pt x="14823" y="10295"/>
                    <a:pt x="14830" y="10295"/>
                  </a:cubicBezTo>
                  <a:cubicBezTo>
                    <a:pt x="14947" y="10295"/>
                    <a:pt x="15051" y="10308"/>
                    <a:pt x="15143" y="10330"/>
                  </a:cubicBezTo>
                  <a:cubicBezTo>
                    <a:pt x="15219" y="10347"/>
                    <a:pt x="15287" y="10369"/>
                    <a:pt x="15348" y="10396"/>
                  </a:cubicBezTo>
                  <a:cubicBezTo>
                    <a:pt x="15250" y="10467"/>
                    <a:pt x="15149" y="10535"/>
                    <a:pt x="15047" y="10604"/>
                  </a:cubicBezTo>
                  <a:cubicBezTo>
                    <a:pt x="14775" y="10784"/>
                    <a:pt x="14490" y="10956"/>
                    <a:pt x="14197" y="11132"/>
                  </a:cubicBezTo>
                  <a:cubicBezTo>
                    <a:pt x="14036" y="11232"/>
                    <a:pt x="13870" y="11332"/>
                    <a:pt x="13702" y="11435"/>
                  </a:cubicBezTo>
                  <a:cubicBezTo>
                    <a:pt x="12624" y="12104"/>
                    <a:pt x="11483" y="12937"/>
                    <a:pt x="10653" y="14536"/>
                  </a:cubicBezTo>
                  <a:lnTo>
                    <a:pt x="10551" y="14738"/>
                  </a:lnTo>
                  <a:cubicBezTo>
                    <a:pt x="10509" y="14819"/>
                    <a:pt x="10502" y="14914"/>
                    <a:pt x="10534" y="15001"/>
                  </a:cubicBezTo>
                  <a:lnTo>
                    <a:pt x="10752" y="15637"/>
                  </a:lnTo>
                  <a:lnTo>
                    <a:pt x="10321" y="15786"/>
                  </a:lnTo>
                  <a:lnTo>
                    <a:pt x="10104" y="15147"/>
                  </a:lnTo>
                  <a:cubicBezTo>
                    <a:pt x="10075" y="15060"/>
                    <a:pt x="10011" y="14991"/>
                    <a:pt x="9929" y="14950"/>
                  </a:cubicBezTo>
                  <a:lnTo>
                    <a:pt x="9805" y="14891"/>
                  </a:lnTo>
                  <a:lnTo>
                    <a:pt x="9722" y="14854"/>
                  </a:lnTo>
                  <a:cubicBezTo>
                    <a:pt x="9503" y="14750"/>
                    <a:pt x="9286" y="14663"/>
                    <a:pt x="9076" y="14589"/>
                  </a:cubicBezTo>
                  <a:cubicBezTo>
                    <a:pt x="9004" y="14565"/>
                    <a:pt x="8933" y="14540"/>
                    <a:pt x="8862" y="14517"/>
                  </a:cubicBezTo>
                  <a:cubicBezTo>
                    <a:pt x="8826" y="14504"/>
                    <a:pt x="8788" y="14494"/>
                    <a:pt x="8752" y="14486"/>
                  </a:cubicBezTo>
                  <a:cubicBezTo>
                    <a:pt x="8672" y="14461"/>
                    <a:pt x="8592" y="14438"/>
                    <a:pt x="8513" y="14418"/>
                  </a:cubicBezTo>
                  <a:cubicBezTo>
                    <a:pt x="8482" y="14409"/>
                    <a:pt x="8457" y="14402"/>
                    <a:pt x="8430" y="14397"/>
                  </a:cubicBezTo>
                  <a:lnTo>
                    <a:pt x="8430" y="14397"/>
                  </a:lnTo>
                  <a:cubicBezTo>
                    <a:pt x="8430" y="14394"/>
                    <a:pt x="8431" y="14391"/>
                    <a:pt x="8432" y="14389"/>
                  </a:cubicBezTo>
                  <a:cubicBezTo>
                    <a:pt x="8428" y="14388"/>
                    <a:pt x="8424" y="14387"/>
                    <a:pt x="8421" y="14387"/>
                  </a:cubicBezTo>
                  <a:lnTo>
                    <a:pt x="8421" y="14387"/>
                  </a:lnTo>
                  <a:cubicBezTo>
                    <a:pt x="8383" y="14378"/>
                    <a:pt x="8344" y="14369"/>
                    <a:pt x="8307" y="14359"/>
                  </a:cubicBezTo>
                  <a:lnTo>
                    <a:pt x="8307" y="14359"/>
                  </a:lnTo>
                  <a:cubicBezTo>
                    <a:pt x="8307" y="14359"/>
                    <a:pt x="8308" y="14359"/>
                    <a:pt x="8308" y="14359"/>
                  </a:cubicBezTo>
                  <a:cubicBezTo>
                    <a:pt x="8149" y="14328"/>
                    <a:pt x="7998" y="14299"/>
                    <a:pt x="7849" y="14277"/>
                  </a:cubicBezTo>
                  <a:lnTo>
                    <a:pt x="7849" y="14277"/>
                  </a:lnTo>
                  <a:cubicBezTo>
                    <a:pt x="7829" y="14274"/>
                    <a:pt x="7810" y="14272"/>
                    <a:pt x="7791" y="14269"/>
                  </a:cubicBezTo>
                  <a:cubicBezTo>
                    <a:pt x="7791" y="14269"/>
                    <a:pt x="7791" y="14269"/>
                    <a:pt x="7791" y="14269"/>
                  </a:cubicBezTo>
                  <a:lnTo>
                    <a:pt x="7791" y="14269"/>
                  </a:lnTo>
                  <a:cubicBezTo>
                    <a:pt x="7791" y="14268"/>
                    <a:pt x="7792" y="14266"/>
                    <a:pt x="7792" y="14265"/>
                  </a:cubicBezTo>
                  <a:cubicBezTo>
                    <a:pt x="7708" y="14255"/>
                    <a:pt x="7625" y="14245"/>
                    <a:pt x="7543" y="14236"/>
                  </a:cubicBezTo>
                  <a:lnTo>
                    <a:pt x="7543" y="14236"/>
                  </a:lnTo>
                  <a:cubicBezTo>
                    <a:pt x="7508" y="14232"/>
                    <a:pt x="7473" y="14229"/>
                    <a:pt x="7439" y="14226"/>
                  </a:cubicBezTo>
                  <a:cubicBezTo>
                    <a:pt x="7426" y="14223"/>
                    <a:pt x="7411" y="14221"/>
                    <a:pt x="7401" y="14220"/>
                  </a:cubicBezTo>
                  <a:cubicBezTo>
                    <a:pt x="7284" y="14208"/>
                    <a:pt x="7166" y="14201"/>
                    <a:pt x="7051" y="14197"/>
                  </a:cubicBezTo>
                  <a:cubicBezTo>
                    <a:pt x="7038" y="14197"/>
                    <a:pt x="7027" y="14194"/>
                    <a:pt x="7017" y="14194"/>
                  </a:cubicBezTo>
                  <a:cubicBezTo>
                    <a:pt x="7014" y="14194"/>
                    <a:pt x="7010" y="14194"/>
                    <a:pt x="7006" y="14194"/>
                  </a:cubicBezTo>
                  <a:lnTo>
                    <a:pt x="7006" y="14194"/>
                  </a:lnTo>
                  <a:cubicBezTo>
                    <a:pt x="6894" y="14188"/>
                    <a:pt x="6784" y="14187"/>
                    <a:pt x="6676" y="14187"/>
                  </a:cubicBezTo>
                  <a:lnTo>
                    <a:pt x="6676" y="14187"/>
                  </a:lnTo>
                  <a:cubicBezTo>
                    <a:pt x="6675" y="14187"/>
                    <a:pt x="6674" y="14187"/>
                    <a:pt x="6672" y="14187"/>
                  </a:cubicBezTo>
                  <a:cubicBezTo>
                    <a:pt x="6672" y="14187"/>
                    <a:pt x="6672" y="14187"/>
                    <a:pt x="6672" y="14187"/>
                  </a:cubicBezTo>
                  <a:lnTo>
                    <a:pt x="6672" y="14187"/>
                  </a:lnTo>
                  <a:cubicBezTo>
                    <a:pt x="6671" y="14187"/>
                    <a:pt x="6671" y="14187"/>
                    <a:pt x="6671" y="14187"/>
                  </a:cubicBezTo>
                  <a:cubicBezTo>
                    <a:pt x="6440" y="14187"/>
                    <a:pt x="6212" y="14197"/>
                    <a:pt x="5991" y="14211"/>
                  </a:cubicBezTo>
                  <a:cubicBezTo>
                    <a:pt x="5837" y="14220"/>
                    <a:pt x="5681" y="14234"/>
                    <a:pt x="5532" y="14249"/>
                  </a:cubicBezTo>
                  <a:cubicBezTo>
                    <a:pt x="5496" y="14252"/>
                    <a:pt x="5457" y="14256"/>
                    <a:pt x="5421" y="14259"/>
                  </a:cubicBezTo>
                  <a:cubicBezTo>
                    <a:pt x="5423" y="14260"/>
                    <a:pt x="5424" y="14262"/>
                    <a:pt x="5426" y="14263"/>
                  </a:cubicBezTo>
                  <a:lnTo>
                    <a:pt x="5426" y="14263"/>
                  </a:lnTo>
                  <a:cubicBezTo>
                    <a:pt x="5425" y="14263"/>
                    <a:pt x="5425" y="14263"/>
                    <a:pt x="5424" y="14263"/>
                  </a:cubicBezTo>
                  <a:cubicBezTo>
                    <a:pt x="5334" y="14272"/>
                    <a:pt x="5246" y="14283"/>
                    <a:pt x="5161" y="14292"/>
                  </a:cubicBezTo>
                  <a:cubicBezTo>
                    <a:pt x="5079" y="14301"/>
                    <a:pt x="4999" y="14309"/>
                    <a:pt x="4920" y="14320"/>
                  </a:cubicBezTo>
                  <a:cubicBezTo>
                    <a:pt x="4892" y="14322"/>
                    <a:pt x="4865" y="14324"/>
                    <a:pt x="4841" y="14328"/>
                  </a:cubicBezTo>
                  <a:cubicBezTo>
                    <a:pt x="4826" y="14330"/>
                    <a:pt x="4810" y="14331"/>
                    <a:pt x="4797" y="14334"/>
                  </a:cubicBezTo>
                  <a:lnTo>
                    <a:pt x="4793" y="14334"/>
                  </a:lnTo>
                  <a:lnTo>
                    <a:pt x="4793" y="14334"/>
                  </a:lnTo>
                  <a:lnTo>
                    <a:pt x="4794" y="14331"/>
                  </a:lnTo>
                  <a:lnTo>
                    <a:pt x="4791" y="14331"/>
                  </a:lnTo>
                  <a:lnTo>
                    <a:pt x="4791" y="14331"/>
                  </a:lnTo>
                  <a:lnTo>
                    <a:pt x="4791" y="14331"/>
                  </a:lnTo>
                  <a:lnTo>
                    <a:pt x="4791" y="14331"/>
                  </a:lnTo>
                  <a:cubicBezTo>
                    <a:pt x="4789" y="14332"/>
                    <a:pt x="4786" y="14332"/>
                    <a:pt x="4783" y="14333"/>
                  </a:cubicBezTo>
                  <a:lnTo>
                    <a:pt x="4783" y="14333"/>
                  </a:lnTo>
                  <a:lnTo>
                    <a:pt x="4771" y="14334"/>
                  </a:lnTo>
                  <a:lnTo>
                    <a:pt x="4771" y="14334"/>
                  </a:lnTo>
                  <a:cubicBezTo>
                    <a:pt x="4763" y="14335"/>
                    <a:pt x="4756" y="14335"/>
                    <a:pt x="4748" y="14335"/>
                  </a:cubicBezTo>
                  <a:cubicBezTo>
                    <a:pt x="4750" y="14336"/>
                    <a:pt x="4751" y="14336"/>
                    <a:pt x="4753" y="14337"/>
                  </a:cubicBezTo>
                  <a:lnTo>
                    <a:pt x="4753" y="14337"/>
                  </a:lnTo>
                  <a:lnTo>
                    <a:pt x="4751" y="14337"/>
                  </a:lnTo>
                  <a:cubicBezTo>
                    <a:pt x="4753" y="14337"/>
                    <a:pt x="4755" y="14337"/>
                    <a:pt x="4757" y="14338"/>
                  </a:cubicBezTo>
                  <a:lnTo>
                    <a:pt x="4757" y="14338"/>
                  </a:lnTo>
                  <a:lnTo>
                    <a:pt x="4754" y="14338"/>
                  </a:lnTo>
                  <a:cubicBezTo>
                    <a:pt x="4633" y="14353"/>
                    <a:pt x="4514" y="14367"/>
                    <a:pt x="4394" y="14380"/>
                  </a:cubicBezTo>
                  <a:cubicBezTo>
                    <a:pt x="4390" y="14380"/>
                    <a:pt x="4382" y="14382"/>
                    <a:pt x="4374" y="14382"/>
                  </a:cubicBezTo>
                  <a:cubicBezTo>
                    <a:pt x="4162" y="14406"/>
                    <a:pt x="3953" y="14425"/>
                    <a:pt x="3743" y="14438"/>
                  </a:cubicBezTo>
                  <a:cubicBezTo>
                    <a:pt x="3657" y="14444"/>
                    <a:pt x="3570" y="14447"/>
                    <a:pt x="3482" y="14451"/>
                  </a:cubicBezTo>
                  <a:cubicBezTo>
                    <a:pt x="3518" y="14386"/>
                    <a:pt x="3564" y="14317"/>
                    <a:pt x="3624" y="14247"/>
                  </a:cubicBezTo>
                  <a:lnTo>
                    <a:pt x="3629" y="14242"/>
                  </a:lnTo>
                  <a:cubicBezTo>
                    <a:pt x="3681" y="14182"/>
                    <a:pt x="3743" y="14120"/>
                    <a:pt x="3817" y="14064"/>
                  </a:cubicBezTo>
                  <a:cubicBezTo>
                    <a:pt x="3826" y="14055"/>
                    <a:pt x="3836" y="14050"/>
                    <a:pt x="3845" y="14042"/>
                  </a:cubicBezTo>
                  <a:cubicBezTo>
                    <a:pt x="3905" y="13998"/>
                    <a:pt x="3951" y="13933"/>
                    <a:pt x="3969" y="13862"/>
                  </a:cubicBezTo>
                  <a:cubicBezTo>
                    <a:pt x="3987" y="13797"/>
                    <a:pt x="3985" y="13725"/>
                    <a:pt x="3961" y="13657"/>
                  </a:cubicBezTo>
                  <a:cubicBezTo>
                    <a:pt x="3931" y="13569"/>
                    <a:pt x="3866" y="13501"/>
                    <a:pt x="3785" y="13465"/>
                  </a:cubicBezTo>
                  <a:cubicBezTo>
                    <a:pt x="3739" y="13443"/>
                    <a:pt x="3688" y="13433"/>
                    <a:pt x="3637" y="13433"/>
                  </a:cubicBezTo>
                  <a:cubicBezTo>
                    <a:pt x="3633" y="13433"/>
                    <a:pt x="3630" y="13433"/>
                    <a:pt x="3627" y="13433"/>
                  </a:cubicBezTo>
                  <a:cubicBezTo>
                    <a:pt x="3562" y="13436"/>
                    <a:pt x="3495" y="13439"/>
                    <a:pt x="3432" y="13439"/>
                  </a:cubicBezTo>
                  <a:cubicBezTo>
                    <a:pt x="2726" y="13433"/>
                    <a:pt x="2075" y="13197"/>
                    <a:pt x="1701" y="13029"/>
                  </a:cubicBezTo>
                  <a:cubicBezTo>
                    <a:pt x="1886" y="12821"/>
                    <a:pt x="2082" y="12681"/>
                    <a:pt x="2083" y="12678"/>
                  </a:cubicBezTo>
                  <a:cubicBezTo>
                    <a:pt x="2176" y="12613"/>
                    <a:pt x="2229" y="12508"/>
                    <a:pt x="2226" y="12394"/>
                  </a:cubicBezTo>
                  <a:cubicBezTo>
                    <a:pt x="2225" y="12280"/>
                    <a:pt x="2164" y="12177"/>
                    <a:pt x="2070" y="12115"/>
                  </a:cubicBezTo>
                  <a:cubicBezTo>
                    <a:pt x="1724" y="11897"/>
                    <a:pt x="1375" y="11425"/>
                    <a:pt x="1103" y="10985"/>
                  </a:cubicBezTo>
                  <a:cubicBezTo>
                    <a:pt x="1005" y="10822"/>
                    <a:pt x="916" y="10663"/>
                    <a:pt x="842" y="10525"/>
                  </a:cubicBezTo>
                  <a:cubicBezTo>
                    <a:pt x="1211" y="10450"/>
                    <a:pt x="1708" y="10375"/>
                    <a:pt x="2158" y="10375"/>
                  </a:cubicBezTo>
                  <a:cubicBezTo>
                    <a:pt x="2415" y="10375"/>
                    <a:pt x="2657" y="10399"/>
                    <a:pt x="2850" y="10463"/>
                  </a:cubicBezTo>
                  <a:cubicBezTo>
                    <a:pt x="2885" y="10474"/>
                    <a:pt x="2921" y="10479"/>
                    <a:pt x="2957" y="10479"/>
                  </a:cubicBezTo>
                  <a:cubicBezTo>
                    <a:pt x="3026" y="10479"/>
                    <a:pt x="3095" y="10458"/>
                    <a:pt x="3153" y="10415"/>
                  </a:cubicBezTo>
                  <a:cubicBezTo>
                    <a:pt x="3157" y="10412"/>
                    <a:pt x="3159" y="10411"/>
                    <a:pt x="3162" y="10409"/>
                  </a:cubicBezTo>
                  <a:cubicBezTo>
                    <a:pt x="3251" y="10340"/>
                    <a:pt x="3299" y="10232"/>
                    <a:pt x="3292" y="10120"/>
                  </a:cubicBezTo>
                  <a:cubicBezTo>
                    <a:pt x="3292" y="10119"/>
                    <a:pt x="3287" y="10029"/>
                    <a:pt x="3292" y="9902"/>
                  </a:cubicBezTo>
                  <a:cubicBezTo>
                    <a:pt x="3296" y="9816"/>
                    <a:pt x="3303" y="9710"/>
                    <a:pt x="3321" y="9599"/>
                  </a:cubicBezTo>
                  <a:cubicBezTo>
                    <a:pt x="3352" y="9615"/>
                    <a:pt x="3383" y="9630"/>
                    <a:pt x="3417" y="9647"/>
                  </a:cubicBezTo>
                  <a:cubicBezTo>
                    <a:pt x="3823" y="9861"/>
                    <a:pt x="4428" y="10249"/>
                    <a:pt x="4855" y="10831"/>
                  </a:cubicBezTo>
                  <a:cubicBezTo>
                    <a:pt x="4920" y="10920"/>
                    <a:pt x="5021" y="10969"/>
                    <a:pt x="5127" y="10969"/>
                  </a:cubicBezTo>
                  <a:cubicBezTo>
                    <a:pt x="5165" y="10969"/>
                    <a:pt x="5203" y="10962"/>
                    <a:pt x="5240" y="10949"/>
                  </a:cubicBezTo>
                  <a:cubicBezTo>
                    <a:pt x="5382" y="10900"/>
                    <a:pt x="5474" y="10763"/>
                    <a:pt x="5467" y="10613"/>
                  </a:cubicBezTo>
                  <a:cubicBezTo>
                    <a:pt x="5455" y="10393"/>
                    <a:pt x="5497" y="10213"/>
                    <a:pt x="5554" y="10071"/>
                  </a:cubicBezTo>
                  <a:cubicBezTo>
                    <a:pt x="5688" y="10249"/>
                    <a:pt x="5816" y="10431"/>
                    <a:pt x="5945" y="10617"/>
                  </a:cubicBezTo>
                  <a:cubicBezTo>
                    <a:pt x="6024" y="10734"/>
                    <a:pt x="6099" y="10852"/>
                    <a:pt x="6182" y="10975"/>
                  </a:cubicBezTo>
                  <a:cubicBezTo>
                    <a:pt x="6228" y="11047"/>
                    <a:pt x="6274" y="11119"/>
                    <a:pt x="6322" y="11191"/>
                  </a:cubicBezTo>
                  <a:cubicBezTo>
                    <a:pt x="6359" y="11252"/>
                    <a:pt x="6400" y="11311"/>
                    <a:pt x="6437" y="11370"/>
                  </a:cubicBezTo>
                  <a:cubicBezTo>
                    <a:pt x="6622" y="11652"/>
                    <a:pt x="6807" y="11938"/>
                    <a:pt x="7012" y="12216"/>
                  </a:cubicBezTo>
                  <a:cubicBezTo>
                    <a:pt x="7081" y="12315"/>
                    <a:pt x="7153" y="12411"/>
                    <a:pt x="7230" y="12508"/>
                  </a:cubicBezTo>
                  <a:cubicBezTo>
                    <a:pt x="7375" y="12696"/>
                    <a:pt x="7528" y="12880"/>
                    <a:pt x="7699" y="13061"/>
                  </a:cubicBezTo>
                  <a:cubicBezTo>
                    <a:pt x="7892" y="13270"/>
                    <a:pt x="8103" y="13475"/>
                    <a:pt x="8335" y="13671"/>
                  </a:cubicBezTo>
                  <a:cubicBezTo>
                    <a:pt x="8337" y="13671"/>
                    <a:pt x="8337" y="13673"/>
                    <a:pt x="8337" y="13673"/>
                  </a:cubicBezTo>
                  <a:cubicBezTo>
                    <a:pt x="8385" y="13712"/>
                    <a:pt x="8432" y="13753"/>
                    <a:pt x="8482" y="13789"/>
                  </a:cubicBezTo>
                  <a:lnTo>
                    <a:pt x="8482" y="13789"/>
                  </a:lnTo>
                  <a:cubicBezTo>
                    <a:pt x="8481" y="13791"/>
                    <a:pt x="8481" y="13793"/>
                    <a:pt x="8481" y="13796"/>
                  </a:cubicBezTo>
                  <a:lnTo>
                    <a:pt x="8481" y="13797"/>
                  </a:lnTo>
                  <a:cubicBezTo>
                    <a:pt x="8586" y="13882"/>
                    <a:pt x="8698" y="13963"/>
                    <a:pt x="8812" y="14042"/>
                  </a:cubicBezTo>
                  <a:cubicBezTo>
                    <a:pt x="8914" y="14117"/>
                    <a:pt x="9025" y="14190"/>
                    <a:pt x="9136" y="14257"/>
                  </a:cubicBezTo>
                  <a:cubicBezTo>
                    <a:pt x="9149" y="14266"/>
                    <a:pt x="9162" y="14273"/>
                    <a:pt x="9174" y="14281"/>
                  </a:cubicBezTo>
                  <a:cubicBezTo>
                    <a:pt x="9229" y="14315"/>
                    <a:pt x="9290" y="14331"/>
                    <a:pt x="9352" y="14331"/>
                  </a:cubicBezTo>
                  <a:cubicBezTo>
                    <a:pt x="9387" y="14331"/>
                    <a:pt x="9422" y="14326"/>
                    <a:pt x="9456" y="14315"/>
                  </a:cubicBezTo>
                  <a:lnTo>
                    <a:pt x="9456" y="14315"/>
                  </a:lnTo>
                  <a:cubicBezTo>
                    <a:pt x="9495" y="14303"/>
                    <a:pt x="9533" y="14285"/>
                    <a:pt x="9567" y="14259"/>
                  </a:cubicBezTo>
                  <a:cubicBezTo>
                    <a:pt x="9568" y="14257"/>
                    <a:pt x="9569" y="14257"/>
                    <a:pt x="9571" y="14256"/>
                  </a:cubicBezTo>
                  <a:cubicBezTo>
                    <a:pt x="9683" y="14165"/>
                    <a:pt x="9727" y="14018"/>
                    <a:pt x="9682" y="13882"/>
                  </a:cubicBezTo>
                  <a:lnTo>
                    <a:pt x="9504" y="13364"/>
                  </a:lnTo>
                  <a:lnTo>
                    <a:pt x="9491" y="13328"/>
                  </a:lnTo>
                  <a:lnTo>
                    <a:pt x="9463" y="13244"/>
                  </a:lnTo>
                  <a:lnTo>
                    <a:pt x="9395" y="13042"/>
                  </a:lnTo>
                  <a:lnTo>
                    <a:pt x="9395" y="13039"/>
                  </a:lnTo>
                  <a:lnTo>
                    <a:pt x="9367" y="12958"/>
                  </a:lnTo>
                  <a:lnTo>
                    <a:pt x="9285" y="12717"/>
                  </a:lnTo>
                  <a:lnTo>
                    <a:pt x="9252" y="12618"/>
                  </a:lnTo>
                  <a:cubicBezTo>
                    <a:pt x="9239" y="12584"/>
                    <a:pt x="9229" y="12553"/>
                    <a:pt x="9216" y="12522"/>
                  </a:cubicBezTo>
                  <a:cubicBezTo>
                    <a:pt x="9011" y="11952"/>
                    <a:pt x="8765" y="11450"/>
                    <a:pt x="8494" y="11000"/>
                  </a:cubicBezTo>
                  <a:cubicBezTo>
                    <a:pt x="8276" y="10639"/>
                    <a:pt x="8044" y="10311"/>
                    <a:pt x="7798" y="10011"/>
                  </a:cubicBezTo>
                  <a:cubicBezTo>
                    <a:pt x="7720" y="9914"/>
                    <a:pt x="7642" y="9823"/>
                    <a:pt x="7562" y="9732"/>
                  </a:cubicBezTo>
                  <a:cubicBezTo>
                    <a:pt x="7482" y="9643"/>
                    <a:pt x="7404" y="9556"/>
                    <a:pt x="7323" y="9471"/>
                  </a:cubicBezTo>
                  <a:cubicBezTo>
                    <a:pt x="6740" y="8853"/>
                    <a:pt x="6119" y="8346"/>
                    <a:pt x="5533" y="7869"/>
                  </a:cubicBezTo>
                  <a:lnTo>
                    <a:pt x="5323" y="7695"/>
                  </a:lnTo>
                  <a:cubicBezTo>
                    <a:pt x="4911" y="7359"/>
                    <a:pt x="4517" y="7030"/>
                    <a:pt x="4156" y="6670"/>
                  </a:cubicBezTo>
                  <a:cubicBezTo>
                    <a:pt x="4301" y="6618"/>
                    <a:pt x="4489" y="6573"/>
                    <a:pt x="4712" y="6573"/>
                  </a:cubicBezTo>
                  <a:cubicBezTo>
                    <a:pt x="4801" y="6573"/>
                    <a:pt x="4895" y="6580"/>
                    <a:pt x="4995" y="6597"/>
                  </a:cubicBezTo>
                  <a:cubicBezTo>
                    <a:pt x="5013" y="6600"/>
                    <a:pt x="5032" y="6601"/>
                    <a:pt x="5050" y="6601"/>
                  </a:cubicBezTo>
                  <a:cubicBezTo>
                    <a:pt x="5179" y="6601"/>
                    <a:pt x="5296" y="6530"/>
                    <a:pt x="5354" y="6411"/>
                  </a:cubicBezTo>
                  <a:cubicBezTo>
                    <a:pt x="5419" y="6276"/>
                    <a:pt x="5389" y="6115"/>
                    <a:pt x="5279" y="6014"/>
                  </a:cubicBezTo>
                  <a:cubicBezTo>
                    <a:pt x="4510" y="5302"/>
                    <a:pt x="4099" y="4335"/>
                    <a:pt x="3924" y="3827"/>
                  </a:cubicBezTo>
                  <a:cubicBezTo>
                    <a:pt x="4006" y="3820"/>
                    <a:pt x="4087" y="3817"/>
                    <a:pt x="4163" y="3817"/>
                  </a:cubicBezTo>
                  <a:cubicBezTo>
                    <a:pt x="4457" y="3817"/>
                    <a:pt x="4688" y="3857"/>
                    <a:pt x="4689" y="3859"/>
                  </a:cubicBezTo>
                  <a:cubicBezTo>
                    <a:pt x="4709" y="3862"/>
                    <a:pt x="4729" y="3864"/>
                    <a:pt x="4750" y="3864"/>
                  </a:cubicBezTo>
                  <a:cubicBezTo>
                    <a:pt x="4840" y="3864"/>
                    <a:pt x="4928" y="3828"/>
                    <a:pt x="4992" y="3763"/>
                  </a:cubicBezTo>
                  <a:cubicBezTo>
                    <a:pt x="5071" y="3682"/>
                    <a:pt x="5103" y="3568"/>
                    <a:pt x="5082" y="3457"/>
                  </a:cubicBezTo>
                  <a:cubicBezTo>
                    <a:pt x="5050" y="3301"/>
                    <a:pt x="5038" y="3130"/>
                    <a:pt x="5043" y="2949"/>
                  </a:cubicBezTo>
                  <a:cubicBezTo>
                    <a:pt x="5048" y="2624"/>
                    <a:pt x="5100" y="2269"/>
                    <a:pt x="5174" y="1934"/>
                  </a:cubicBezTo>
                  <a:cubicBezTo>
                    <a:pt x="5225" y="1693"/>
                    <a:pt x="5287" y="1462"/>
                    <a:pt x="5347" y="1259"/>
                  </a:cubicBezTo>
                  <a:cubicBezTo>
                    <a:pt x="5391" y="1109"/>
                    <a:pt x="5435" y="974"/>
                    <a:pt x="5474" y="859"/>
                  </a:cubicBezTo>
                  <a:close/>
                  <a:moveTo>
                    <a:pt x="5298" y="1"/>
                  </a:moveTo>
                  <a:cubicBezTo>
                    <a:pt x="5261" y="1"/>
                    <a:pt x="5224" y="7"/>
                    <a:pt x="5188" y="19"/>
                  </a:cubicBezTo>
                  <a:cubicBezTo>
                    <a:pt x="5095" y="52"/>
                    <a:pt x="5021" y="121"/>
                    <a:pt x="4983" y="214"/>
                  </a:cubicBezTo>
                  <a:cubicBezTo>
                    <a:pt x="4959" y="271"/>
                    <a:pt x="4602" y="1179"/>
                    <a:pt x="4442" y="2155"/>
                  </a:cubicBezTo>
                  <a:cubicBezTo>
                    <a:pt x="4422" y="2266"/>
                    <a:pt x="4407" y="2378"/>
                    <a:pt x="4394" y="2492"/>
                  </a:cubicBezTo>
                  <a:cubicBezTo>
                    <a:pt x="4382" y="2606"/>
                    <a:pt x="4371" y="2718"/>
                    <a:pt x="4367" y="2831"/>
                  </a:cubicBezTo>
                  <a:cubicBezTo>
                    <a:pt x="4363" y="2935"/>
                    <a:pt x="4363" y="3040"/>
                    <a:pt x="4366" y="3141"/>
                  </a:cubicBezTo>
                  <a:cubicBezTo>
                    <a:pt x="4302" y="3138"/>
                    <a:pt x="4233" y="3136"/>
                    <a:pt x="4162" y="3136"/>
                  </a:cubicBezTo>
                  <a:cubicBezTo>
                    <a:pt x="3927" y="3136"/>
                    <a:pt x="3656" y="3157"/>
                    <a:pt x="3397" y="3228"/>
                  </a:cubicBezTo>
                  <a:cubicBezTo>
                    <a:pt x="3219" y="3277"/>
                    <a:pt x="3116" y="3454"/>
                    <a:pt x="3157" y="3632"/>
                  </a:cubicBezTo>
                  <a:cubicBezTo>
                    <a:pt x="3172" y="3690"/>
                    <a:pt x="3458" y="4873"/>
                    <a:pt x="4288" y="5929"/>
                  </a:cubicBezTo>
                  <a:cubicBezTo>
                    <a:pt x="3736" y="6031"/>
                    <a:pt x="3404" y="6305"/>
                    <a:pt x="3385" y="6323"/>
                  </a:cubicBezTo>
                  <a:cubicBezTo>
                    <a:pt x="3316" y="6382"/>
                    <a:pt x="3273" y="6467"/>
                    <a:pt x="3267" y="6558"/>
                  </a:cubicBezTo>
                  <a:cubicBezTo>
                    <a:pt x="3261" y="6650"/>
                    <a:pt x="3292" y="6741"/>
                    <a:pt x="3354" y="6809"/>
                  </a:cubicBezTo>
                  <a:cubicBezTo>
                    <a:pt x="3883" y="7392"/>
                    <a:pt x="4478" y="7876"/>
                    <a:pt x="5102" y="8384"/>
                  </a:cubicBezTo>
                  <a:cubicBezTo>
                    <a:pt x="5121" y="8401"/>
                    <a:pt x="5138" y="8416"/>
                    <a:pt x="5157" y="8430"/>
                  </a:cubicBezTo>
                  <a:cubicBezTo>
                    <a:pt x="5616" y="8807"/>
                    <a:pt x="6083" y="9189"/>
                    <a:pt x="6528" y="9621"/>
                  </a:cubicBezTo>
                  <a:cubicBezTo>
                    <a:pt x="6610" y="9700"/>
                    <a:pt x="6690" y="9780"/>
                    <a:pt x="6769" y="9863"/>
                  </a:cubicBezTo>
                  <a:cubicBezTo>
                    <a:pt x="6850" y="9947"/>
                    <a:pt x="6929" y="10034"/>
                    <a:pt x="7007" y="10122"/>
                  </a:cubicBezTo>
                  <a:cubicBezTo>
                    <a:pt x="7020" y="10135"/>
                    <a:pt x="7033" y="10149"/>
                    <a:pt x="7043" y="10162"/>
                  </a:cubicBezTo>
                  <a:cubicBezTo>
                    <a:pt x="7107" y="10232"/>
                    <a:pt x="7167" y="10304"/>
                    <a:pt x="7230" y="10379"/>
                  </a:cubicBezTo>
                  <a:cubicBezTo>
                    <a:pt x="7491" y="10693"/>
                    <a:pt x="7736" y="11038"/>
                    <a:pt x="7960" y="11425"/>
                  </a:cubicBezTo>
                  <a:cubicBezTo>
                    <a:pt x="8204" y="11841"/>
                    <a:pt x="8420" y="12306"/>
                    <a:pt x="8607" y="12830"/>
                  </a:cubicBezTo>
                  <a:lnTo>
                    <a:pt x="8664" y="13000"/>
                  </a:lnTo>
                  <a:lnTo>
                    <a:pt x="8689" y="13074"/>
                  </a:lnTo>
                  <a:cubicBezTo>
                    <a:pt x="8661" y="13051"/>
                    <a:pt x="8637" y="13029"/>
                    <a:pt x="8611" y="13003"/>
                  </a:cubicBezTo>
                  <a:cubicBezTo>
                    <a:pt x="8185" y="12621"/>
                    <a:pt x="7842" y="12205"/>
                    <a:pt x="7534" y="11776"/>
                  </a:cubicBezTo>
                  <a:cubicBezTo>
                    <a:pt x="7305" y="11459"/>
                    <a:pt x="7094" y="11137"/>
                    <a:pt x="6889" y="10816"/>
                  </a:cubicBezTo>
                  <a:cubicBezTo>
                    <a:pt x="6850" y="10757"/>
                    <a:pt x="6811" y="10698"/>
                    <a:pt x="6773" y="10639"/>
                  </a:cubicBezTo>
                  <a:cubicBezTo>
                    <a:pt x="6711" y="10545"/>
                    <a:pt x="6651" y="10451"/>
                    <a:pt x="6587" y="10354"/>
                  </a:cubicBezTo>
                  <a:lnTo>
                    <a:pt x="6566" y="10323"/>
                  </a:lnTo>
                  <a:cubicBezTo>
                    <a:pt x="6509" y="10239"/>
                    <a:pt x="6453" y="10157"/>
                    <a:pt x="6395" y="10076"/>
                  </a:cubicBezTo>
                  <a:cubicBezTo>
                    <a:pt x="6320" y="9963"/>
                    <a:pt x="6241" y="9853"/>
                    <a:pt x="6160" y="9745"/>
                  </a:cubicBezTo>
                  <a:cubicBezTo>
                    <a:pt x="6039" y="9581"/>
                    <a:pt x="5909" y="9420"/>
                    <a:pt x="5774" y="9267"/>
                  </a:cubicBezTo>
                  <a:cubicBezTo>
                    <a:pt x="5748" y="9234"/>
                    <a:pt x="5714" y="9210"/>
                    <a:pt x="5679" y="9191"/>
                  </a:cubicBezTo>
                  <a:cubicBezTo>
                    <a:pt x="5636" y="9168"/>
                    <a:pt x="5587" y="9155"/>
                    <a:pt x="5536" y="9152"/>
                  </a:cubicBezTo>
                  <a:cubicBezTo>
                    <a:pt x="5530" y="9151"/>
                    <a:pt x="5524" y="9151"/>
                    <a:pt x="5517" y="9151"/>
                  </a:cubicBezTo>
                  <a:cubicBezTo>
                    <a:pt x="5433" y="9151"/>
                    <a:pt x="5351" y="9186"/>
                    <a:pt x="5289" y="9243"/>
                  </a:cubicBezTo>
                  <a:cubicBezTo>
                    <a:pt x="5275" y="9256"/>
                    <a:pt x="5060" y="9465"/>
                    <a:pt x="4918" y="9839"/>
                  </a:cubicBezTo>
                  <a:cubicBezTo>
                    <a:pt x="4914" y="9848"/>
                    <a:pt x="4911" y="9855"/>
                    <a:pt x="4908" y="9862"/>
                  </a:cubicBezTo>
                  <a:cubicBezTo>
                    <a:pt x="4612" y="9585"/>
                    <a:pt x="4301" y="9364"/>
                    <a:pt x="4025" y="9199"/>
                  </a:cubicBezTo>
                  <a:lnTo>
                    <a:pt x="4024" y="9199"/>
                  </a:lnTo>
                  <a:cubicBezTo>
                    <a:pt x="3585" y="8935"/>
                    <a:pt x="3241" y="8810"/>
                    <a:pt x="3215" y="8800"/>
                  </a:cubicBezTo>
                  <a:cubicBezTo>
                    <a:pt x="3177" y="8786"/>
                    <a:pt x="3139" y="8780"/>
                    <a:pt x="3101" y="8780"/>
                  </a:cubicBezTo>
                  <a:cubicBezTo>
                    <a:pt x="2965" y="8780"/>
                    <a:pt x="2837" y="8862"/>
                    <a:pt x="2785" y="8994"/>
                  </a:cubicBezTo>
                  <a:cubicBezTo>
                    <a:pt x="2690" y="9238"/>
                    <a:pt x="2646" y="9501"/>
                    <a:pt x="2628" y="9718"/>
                  </a:cubicBezTo>
                  <a:cubicBezTo>
                    <a:pt x="2474" y="9699"/>
                    <a:pt x="2314" y="9690"/>
                    <a:pt x="2153" y="9690"/>
                  </a:cubicBezTo>
                  <a:cubicBezTo>
                    <a:pt x="1254" y="9690"/>
                    <a:pt x="314" y="9943"/>
                    <a:pt x="260" y="9957"/>
                  </a:cubicBezTo>
                  <a:cubicBezTo>
                    <a:pt x="165" y="9985"/>
                    <a:pt x="87" y="10050"/>
                    <a:pt x="44" y="10141"/>
                  </a:cubicBezTo>
                  <a:cubicBezTo>
                    <a:pt x="3" y="10230"/>
                    <a:pt x="0" y="10333"/>
                    <a:pt x="42" y="10424"/>
                  </a:cubicBezTo>
                  <a:cubicBezTo>
                    <a:pt x="63" y="10467"/>
                    <a:pt x="364" y="11132"/>
                    <a:pt x="813" y="11760"/>
                  </a:cubicBezTo>
                  <a:cubicBezTo>
                    <a:pt x="978" y="11990"/>
                    <a:pt x="1161" y="12215"/>
                    <a:pt x="1360" y="12403"/>
                  </a:cubicBezTo>
                  <a:cubicBezTo>
                    <a:pt x="1284" y="12476"/>
                    <a:pt x="1201" y="12563"/>
                    <a:pt x="1124" y="12661"/>
                  </a:cubicBezTo>
                  <a:cubicBezTo>
                    <a:pt x="1061" y="12736"/>
                    <a:pt x="1004" y="12815"/>
                    <a:pt x="952" y="12901"/>
                  </a:cubicBezTo>
                  <a:cubicBezTo>
                    <a:pt x="936" y="12928"/>
                    <a:pt x="920" y="12955"/>
                    <a:pt x="903" y="12984"/>
                  </a:cubicBezTo>
                  <a:cubicBezTo>
                    <a:pt x="815" y="13143"/>
                    <a:pt x="871" y="13342"/>
                    <a:pt x="1028" y="13436"/>
                  </a:cubicBezTo>
                  <a:cubicBezTo>
                    <a:pt x="1066" y="13461"/>
                    <a:pt x="1796" y="13891"/>
                    <a:pt x="2769" y="14048"/>
                  </a:cubicBezTo>
                  <a:cubicBezTo>
                    <a:pt x="2820" y="14057"/>
                    <a:pt x="2872" y="14064"/>
                    <a:pt x="2924" y="14071"/>
                  </a:cubicBezTo>
                  <a:cubicBezTo>
                    <a:pt x="2825" y="14242"/>
                    <a:pt x="2768" y="14400"/>
                    <a:pt x="2733" y="14523"/>
                  </a:cubicBezTo>
                  <a:cubicBezTo>
                    <a:pt x="2697" y="14659"/>
                    <a:pt x="2690" y="14748"/>
                    <a:pt x="2688" y="14760"/>
                  </a:cubicBezTo>
                  <a:cubicBezTo>
                    <a:pt x="2681" y="14851"/>
                    <a:pt x="2713" y="14942"/>
                    <a:pt x="2775" y="15010"/>
                  </a:cubicBezTo>
                  <a:cubicBezTo>
                    <a:pt x="2776" y="15012"/>
                    <a:pt x="2778" y="15015"/>
                    <a:pt x="2779" y="15015"/>
                  </a:cubicBezTo>
                  <a:cubicBezTo>
                    <a:pt x="2841" y="15080"/>
                    <a:pt x="2926" y="15118"/>
                    <a:pt x="3015" y="15122"/>
                  </a:cubicBezTo>
                  <a:cubicBezTo>
                    <a:pt x="3087" y="15125"/>
                    <a:pt x="3159" y="15126"/>
                    <a:pt x="3231" y="15126"/>
                  </a:cubicBezTo>
                  <a:cubicBezTo>
                    <a:pt x="3312" y="15126"/>
                    <a:pt x="3393" y="15124"/>
                    <a:pt x="3475" y="15121"/>
                  </a:cubicBezTo>
                  <a:cubicBezTo>
                    <a:pt x="3566" y="15118"/>
                    <a:pt x="3658" y="15115"/>
                    <a:pt x="3749" y="15108"/>
                  </a:cubicBezTo>
                  <a:cubicBezTo>
                    <a:pt x="3862" y="15102"/>
                    <a:pt x="3974" y="15093"/>
                    <a:pt x="4086" y="15085"/>
                  </a:cubicBezTo>
                  <a:cubicBezTo>
                    <a:pt x="4164" y="15077"/>
                    <a:pt x="4241" y="15067"/>
                    <a:pt x="4321" y="15060"/>
                  </a:cubicBezTo>
                  <a:cubicBezTo>
                    <a:pt x="4353" y="15057"/>
                    <a:pt x="4389" y="15053"/>
                    <a:pt x="4423" y="15049"/>
                  </a:cubicBezTo>
                  <a:cubicBezTo>
                    <a:pt x="4511" y="15038"/>
                    <a:pt x="4598" y="15030"/>
                    <a:pt x="4685" y="15020"/>
                  </a:cubicBezTo>
                  <a:lnTo>
                    <a:pt x="4688" y="15020"/>
                  </a:lnTo>
                  <a:cubicBezTo>
                    <a:pt x="4747" y="15012"/>
                    <a:pt x="4804" y="15007"/>
                    <a:pt x="4864" y="14999"/>
                  </a:cubicBezTo>
                  <a:cubicBezTo>
                    <a:pt x="4884" y="14998"/>
                    <a:pt x="4904" y="14994"/>
                    <a:pt x="4926" y="14992"/>
                  </a:cubicBezTo>
                  <a:cubicBezTo>
                    <a:pt x="5053" y="14976"/>
                    <a:pt x="5183" y="14962"/>
                    <a:pt x="5313" y="14949"/>
                  </a:cubicBezTo>
                  <a:cubicBezTo>
                    <a:pt x="5331" y="14947"/>
                    <a:pt x="5349" y="14943"/>
                    <a:pt x="5367" y="14943"/>
                  </a:cubicBezTo>
                  <a:cubicBezTo>
                    <a:pt x="5536" y="14923"/>
                    <a:pt x="5708" y="14907"/>
                    <a:pt x="5881" y="14893"/>
                  </a:cubicBezTo>
                  <a:cubicBezTo>
                    <a:pt x="6145" y="14871"/>
                    <a:pt x="6413" y="14858"/>
                    <a:pt x="6686" y="14858"/>
                  </a:cubicBezTo>
                  <a:cubicBezTo>
                    <a:pt x="6876" y="14858"/>
                    <a:pt x="7069" y="14864"/>
                    <a:pt x="7264" y="14880"/>
                  </a:cubicBezTo>
                  <a:cubicBezTo>
                    <a:pt x="7273" y="14880"/>
                    <a:pt x="7280" y="14882"/>
                    <a:pt x="7287" y="14882"/>
                  </a:cubicBezTo>
                  <a:cubicBezTo>
                    <a:pt x="7446" y="14894"/>
                    <a:pt x="7608" y="14913"/>
                    <a:pt x="7771" y="14940"/>
                  </a:cubicBezTo>
                  <a:cubicBezTo>
                    <a:pt x="7914" y="14962"/>
                    <a:pt x="8060" y="14991"/>
                    <a:pt x="8207" y="15024"/>
                  </a:cubicBezTo>
                  <a:cubicBezTo>
                    <a:pt x="8231" y="15030"/>
                    <a:pt x="8254" y="15036"/>
                    <a:pt x="8279" y="15041"/>
                  </a:cubicBezTo>
                  <a:cubicBezTo>
                    <a:pt x="8368" y="15063"/>
                    <a:pt x="8456" y="15086"/>
                    <a:pt x="8545" y="15113"/>
                  </a:cubicBezTo>
                  <a:cubicBezTo>
                    <a:pt x="8565" y="15118"/>
                    <a:pt x="8585" y="15125"/>
                    <a:pt x="8607" y="15132"/>
                  </a:cubicBezTo>
                  <a:cubicBezTo>
                    <a:pt x="8696" y="15160"/>
                    <a:pt x="8787" y="15190"/>
                    <a:pt x="8878" y="15223"/>
                  </a:cubicBezTo>
                  <a:lnTo>
                    <a:pt x="8929" y="15240"/>
                  </a:lnTo>
                  <a:cubicBezTo>
                    <a:pt x="9099" y="15303"/>
                    <a:pt x="9271" y="15375"/>
                    <a:pt x="9447" y="15456"/>
                  </a:cubicBezTo>
                  <a:lnTo>
                    <a:pt x="9519" y="15490"/>
                  </a:lnTo>
                  <a:lnTo>
                    <a:pt x="9546" y="15568"/>
                  </a:lnTo>
                  <a:lnTo>
                    <a:pt x="9546" y="15570"/>
                  </a:lnTo>
                  <a:lnTo>
                    <a:pt x="9800" y="16314"/>
                  </a:lnTo>
                  <a:cubicBezTo>
                    <a:pt x="9829" y="16401"/>
                    <a:pt x="9891" y="16470"/>
                    <a:pt x="9972" y="16509"/>
                  </a:cubicBezTo>
                  <a:cubicBezTo>
                    <a:pt x="10018" y="16532"/>
                    <a:pt x="10069" y="16544"/>
                    <a:pt x="10122" y="16544"/>
                  </a:cubicBezTo>
                  <a:cubicBezTo>
                    <a:pt x="10158" y="16544"/>
                    <a:pt x="10196" y="16538"/>
                    <a:pt x="10232" y="16525"/>
                  </a:cubicBezTo>
                  <a:lnTo>
                    <a:pt x="11302" y="16160"/>
                  </a:lnTo>
                  <a:cubicBezTo>
                    <a:pt x="11387" y="16128"/>
                    <a:pt x="11458" y="16068"/>
                    <a:pt x="11496" y="15988"/>
                  </a:cubicBezTo>
                  <a:cubicBezTo>
                    <a:pt x="11537" y="15907"/>
                    <a:pt x="11541" y="15815"/>
                    <a:pt x="11512" y="15730"/>
                  </a:cubicBezTo>
                  <a:lnTo>
                    <a:pt x="11231" y="14908"/>
                  </a:lnTo>
                  <a:lnTo>
                    <a:pt x="11267" y="14839"/>
                  </a:lnTo>
                  <a:cubicBezTo>
                    <a:pt x="11931" y="13562"/>
                    <a:pt x="12807" y="12826"/>
                    <a:pt x="13712" y="12229"/>
                  </a:cubicBezTo>
                  <a:cubicBezTo>
                    <a:pt x="13992" y="12046"/>
                    <a:pt x="14277" y="11874"/>
                    <a:pt x="14558" y="11707"/>
                  </a:cubicBezTo>
                  <a:cubicBezTo>
                    <a:pt x="14583" y="11692"/>
                    <a:pt x="14606" y="11678"/>
                    <a:pt x="14629" y="11665"/>
                  </a:cubicBezTo>
                  <a:cubicBezTo>
                    <a:pt x="14749" y="11593"/>
                    <a:pt x="14867" y="11521"/>
                    <a:pt x="14988" y="11447"/>
                  </a:cubicBezTo>
                  <a:cubicBezTo>
                    <a:pt x="15179" y="11329"/>
                    <a:pt x="15372" y="11206"/>
                    <a:pt x="15558" y="11080"/>
                  </a:cubicBezTo>
                  <a:cubicBezTo>
                    <a:pt x="15661" y="11008"/>
                    <a:pt x="15763" y="10936"/>
                    <a:pt x="15865" y="10858"/>
                  </a:cubicBezTo>
                  <a:cubicBezTo>
                    <a:pt x="15957" y="10793"/>
                    <a:pt x="16048" y="10722"/>
                    <a:pt x="16136" y="10649"/>
                  </a:cubicBezTo>
                  <a:cubicBezTo>
                    <a:pt x="16142" y="10643"/>
                    <a:pt x="16145" y="10640"/>
                    <a:pt x="16150" y="10636"/>
                  </a:cubicBezTo>
                  <a:cubicBezTo>
                    <a:pt x="16222" y="10577"/>
                    <a:pt x="16266" y="10491"/>
                    <a:pt x="16273" y="10400"/>
                  </a:cubicBezTo>
                  <a:cubicBezTo>
                    <a:pt x="16274" y="10366"/>
                    <a:pt x="16273" y="10331"/>
                    <a:pt x="16264" y="10297"/>
                  </a:cubicBezTo>
                  <a:cubicBezTo>
                    <a:pt x="16251" y="10243"/>
                    <a:pt x="16225" y="10193"/>
                    <a:pt x="16188" y="10149"/>
                  </a:cubicBezTo>
                  <a:cubicBezTo>
                    <a:pt x="16179" y="10136"/>
                    <a:pt x="16062" y="10011"/>
                    <a:pt x="15849" y="9882"/>
                  </a:cubicBezTo>
                  <a:cubicBezTo>
                    <a:pt x="15811" y="9859"/>
                    <a:pt x="15769" y="9835"/>
                    <a:pt x="15724" y="9813"/>
                  </a:cubicBezTo>
                  <a:cubicBezTo>
                    <a:pt x="15681" y="9790"/>
                    <a:pt x="15632" y="9770"/>
                    <a:pt x="15582" y="9748"/>
                  </a:cubicBezTo>
                  <a:cubicBezTo>
                    <a:pt x="15602" y="9729"/>
                    <a:pt x="15622" y="9709"/>
                    <a:pt x="15638" y="9689"/>
                  </a:cubicBezTo>
                  <a:cubicBezTo>
                    <a:pt x="15644" y="9687"/>
                    <a:pt x="15647" y="9683"/>
                    <a:pt x="15647" y="9680"/>
                  </a:cubicBezTo>
                  <a:cubicBezTo>
                    <a:pt x="16007" y="9306"/>
                    <a:pt x="16269" y="8908"/>
                    <a:pt x="16440" y="8603"/>
                  </a:cubicBezTo>
                  <a:cubicBezTo>
                    <a:pt x="16510" y="8478"/>
                    <a:pt x="16563" y="8372"/>
                    <a:pt x="16604" y="8287"/>
                  </a:cubicBezTo>
                  <a:cubicBezTo>
                    <a:pt x="16657" y="8173"/>
                    <a:pt x="16686" y="8100"/>
                    <a:pt x="16692" y="8088"/>
                  </a:cubicBezTo>
                  <a:cubicBezTo>
                    <a:pt x="16703" y="8037"/>
                    <a:pt x="16708" y="7978"/>
                    <a:pt x="16699" y="7922"/>
                  </a:cubicBezTo>
                  <a:cubicBezTo>
                    <a:pt x="16697" y="7902"/>
                    <a:pt x="16693" y="7884"/>
                    <a:pt x="16686" y="7866"/>
                  </a:cubicBezTo>
                  <a:cubicBezTo>
                    <a:pt x="16660" y="7776"/>
                    <a:pt x="16592" y="7701"/>
                    <a:pt x="16498" y="7659"/>
                  </a:cubicBezTo>
                  <a:cubicBezTo>
                    <a:pt x="16465" y="7643"/>
                    <a:pt x="16430" y="7630"/>
                    <a:pt x="16394" y="7617"/>
                  </a:cubicBezTo>
                  <a:cubicBezTo>
                    <a:pt x="16351" y="7602"/>
                    <a:pt x="16303" y="7587"/>
                    <a:pt x="16259" y="7574"/>
                  </a:cubicBezTo>
                  <a:lnTo>
                    <a:pt x="16257" y="7574"/>
                  </a:lnTo>
                  <a:cubicBezTo>
                    <a:pt x="16091" y="7525"/>
                    <a:pt x="15925" y="7496"/>
                    <a:pt x="15781" y="7480"/>
                  </a:cubicBezTo>
                  <a:cubicBezTo>
                    <a:pt x="15789" y="7421"/>
                    <a:pt x="15798" y="7359"/>
                    <a:pt x="15804" y="7298"/>
                  </a:cubicBezTo>
                  <a:cubicBezTo>
                    <a:pt x="15813" y="7215"/>
                    <a:pt x="15818" y="7132"/>
                    <a:pt x="15823" y="7047"/>
                  </a:cubicBezTo>
                  <a:cubicBezTo>
                    <a:pt x="15859" y="6138"/>
                    <a:pt x="15625" y="5163"/>
                    <a:pt x="15613" y="5110"/>
                  </a:cubicBezTo>
                  <a:cubicBezTo>
                    <a:pt x="15589" y="5013"/>
                    <a:pt x="15527" y="4933"/>
                    <a:pt x="15437" y="4888"/>
                  </a:cubicBezTo>
                  <a:cubicBezTo>
                    <a:pt x="15389" y="4864"/>
                    <a:pt x="15335" y="4851"/>
                    <a:pt x="15282" y="4851"/>
                  </a:cubicBezTo>
                  <a:cubicBezTo>
                    <a:pt x="15239" y="4851"/>
                    <a:pt x="15196" y="4859"/>
                    <a:pt x="15154" y="4876"/>
                  </a:cubicBezTo>
                  <a:cubicBezTo>
                    <a:pt x="15134" y="4886"/>
                    <a:pt x="14988" y="4947"/>
                    <a:pt x="14772" y="5051"/>
                  </a:cubicBezTo>
                  <a:cubicBezTo>
                    <a:pt x="14679" y="5097"/>
                    <a:pt x="14571" y="5150"/>
                    <a:pt x="14457" y="5211"/>
                  </a:cubicBezTo>
                  <a:cubicBezTo>
                    <a:pt x="14353" y="5266"/>
                    <a:pt x="14243" y="5328"/>
                    <a:pt x="14128" y="5396"/>
                  </a:cubicBezTo>
                  <a:cubicBezTo>
                    <a:pt x="14101" y="5412"/>
                    <a:pt x="14072" y="5429"/>
                    <a:pt x="14043" y="5446"/>
                  </a:cubicBezTo>
                  <a:lnTo>
                    <a:pt x="14041" y="5449"/>
                  </a:lnTo>
                  <a:cubicBezTo>
                    <a:pt x="13927" y="5517"/>
                    <a:pt x="13812" y="5594"/>
                    <a:pt x="13698" y="5670"/>
                  </a:cubicBezTo>
                  <a:cubicBezTo>
                    <a:pt x="13620" y="5725"/>
                    <a:pt x="13543" y="5783"/>
                    <a:pt x="13468" y="5840"/>
                  </a:cubicBezTo>
                  <a:cubicBezTo>
                    <a:pt x="13351" y="5933"/>
                    <a:pt x="13240" y="6030"/>
                    <a:pt x="13136" y="6131"/>
                  </a:cubicBezTo>
                  <a:cubicBezTo>
                    <a:pt x="13099" y="6089"/>
                    <a:pt x="13057" y="6045"/>
                    <a:pt x="13012" y="6002"/>
                  </a:cubicBezTo>
                  <a:cubicBezTo>
                    <a:pt x="12975" y="5966"/>
                    <a:pt x="12933" y="5927"/>
                    <a:pt x="12891" y="5891"/>
                  </a:cubicBezTo>
                  <a:cubicBezTo>
                    <a:pt x="12837" y="5843"/>
                    <a:pt x="12780" y="5797"/>
                    <a:pt x="12718" y="5754"/>
                  </a:cubicBezTo>
                  <a:cubicBezTo>
                    <a:pt x="12670" y="5718"/>
                    <a:pt x="12620" y="5685"/>
                    <a:pt x="12566" y="5654"/>
                  </a:cubicBezTo>
                  <a:cubicBezTo>
                    <a:pt x="12559" y="5651"/>
                    <a:pt x="12555" y="5647"/>
                    <a:pt x="12547" y="5644"/>
                  </a:cubicBezTo>
                  <a:cubicBezTo>
                    <a:pt x="12499" y="5620"/>
                    <a:pt x="12446" y="5608"/>
                    <a:pt x="12395" y="5608"/>
                  </a:cubicBezTo>
                  <a:cubicBezTo>
                    <a:pt x="12283" y="5608"/>
                    <a:pt x="12174" y="5663"/>
                    <a:pt x="12110" y="5764"/>
                  </a:cubicBezTo>
                  <a:cubicBezTo>
                    <a:pt x="12107" y="5770"/>
                    <a:pt x="12093" y="5793"/>
                    <a:pt x="12071" y="5830"/>
                  </a:cubicBezTo>
                  <a:cubicBezTo>
                    <a:pt x="12018" y="5920"/>
                    <a:pt x="11924" y="6090"/>
                    <a:pt x="11820" y="6324"/>
                  </a:cubicBezTo>
                  <a:cubicBezTo>
                    <a:pt x="11670" y="6657"/>
                    <a:pt x="11504" y="7118"/>
                    <a:pt x="11421" y="7641"/>
                  </a:cubicBezTo>
                  <a:cubicBezTo>
                    <a:pt x="11279" y="7551"/>
                    <a:pt x="11143" y="7490"/>
                    <a:pt x="11032" y="7454"/>
                  </a:cubicBezTo>
                  <a:cubicBezTo>
                    <a:pt x="10866" y="7397"/>
                    <a:pt x="10753" y="7385"/>
                    <a:pt x="10740" y="7382"/>
                  </a:cubicBezTo>
                  <a:cubicBezTo>
                    <a:pt x="10726" y="7381"/>
                    <a:pt x="10714" y="7381"/>
                    <a:pt x="10701" y="7381"/>
                  </a:cubicBezTo>
                  <a:cubicBezTo>
                    <a:pt x="10622" y="7382"/>
                    <a:pt x="10548" y="7411"/>
                    <a:pt x="10487" y="7462"/>
                  </a:cubicBezTo>
                  <a:cubicBezTo>
                    <a:pt x="10418" y="7522"/>
                    <a:pt x="10375" y="7609"/>
                    <a:pt x="10371" y="7698"/>
                  </a:cubicBezTo>
                  <a:cubicBezTo>
                    <a:pt x="10369" y="7731"/>
                    <a:pt x="10368" y="7763"/>
                    <a:pt x="10365" y="7794"/>
                  </a:cubicBezTo>
                  <a:cubicBezTo>
                    <a:pt x="10358" y="7929"/>
                    <a:pt x="10356" y="8065"/>
                    <a:pt x="10356" y="8198"/>
                  </a:cubicBezTo>
                  <a:cubicBezTo>
                    <a:pt x="10358" y="8583"/>
                    <a:pt x="10385" y="8967"/>
                    <a:pt x="10415" y="9344"/>
                  </a:cubicBezTo>
                  <a:cubicBezTo>
                    <a:pt x="10418" y="9364"/>
                    <a:pt x="10420" y="9380"/>
                    <a:pt x="10421" y="9400"/>
                  </a:cubicBezTo>
                  <a:cubicBezTo>
                    <a:pt x="10427" y="9469"/>
                    <a:pt x="10434" y="9539"/>
                    <a:pt x="10440" y="9605"/>
                  </a:cubicBezTo>
                  <a:lnTo>
                    <a:pt x="10444" y="9670"/>
                  </a:lnTo>
                  <a:lnTo>
                    <a:pt x="10444" y="9673"/>
                  </a:lnTo>
                  <a:cubicBezTo>
                    <a:pt x="10464" y="9898"/>
                    <a:pt x="10483" y="10123"/>
                    <a:pt x="10495" y="10353"/>
                  </a:cubicBezTo>
                  <a:cubicBezTo>
                    <a:pt x="10506" y="10520"/>
                    <a:pt x="10515" y="10689"/>
                    <a:pt x="10519" y="10859"/>
                  </a:cubicBezTo>
                  <a:cubicBezTo>
                    <a:pt x="10522" y="10982"/>
                    <a:pt x="10522" y="11108"/>
                    <a:pt x="10521" y="11233"/>
                  </a:cubicBezTo>
                  <a:cubicBezTo>
                    <a:pt x="10519" y="11298"/>
                    <a:pt x="10519" y="11362"/>
                    <a:pt x="10515" y="11427"/>
                  </a:cubicBezTo>
                  <a:lnTo>
                    <a:pt x="10509" y="11573"/>
                  </a:lnTo>
                  <a:cubicBezTo>
                    <a:pt x="10505" y="11685"/>
                    <a:pt x="10493" y="11796"/>
                    <a:pt x="10483" y="11910"/>
                  </a:cubicBezTo>
                  <a:cubicBezTo>
                    <a:pt x="10463" y="12101"/>
                    <a:pt x="10434" y="12294"/>
                    <a:pt x="10397" y="12494"/>
                  </a:cubicBezTo>
                  <a:lnTo>
                    <a:pt x="10313" y="12252"/>
                  </a:lnTo>
                  <a:cubicBezTo>
                    <a:pt x="10283" y="12163"/>
                    <a:pt x="10255" y="12072"/>
                    <a:pt x="10228" y="11984"/>
                  </a:cubicBezTo>
                  <a:cubicBezTo>
                    <a:pt x="10219" y="11957"/>
                    <a:pt x="10212" y="11931"/>
                    <a:pt x="10205" y="11902"/>
                  </a:cubicBezTo>
                  <a:cubicBezTo>
                    <a:pt x="10170" y="11783"/>
                    <a:pt x="10140" y="11666"/>
                    <a:pt x="10112" y="11551"/>
                  </a:cubicBezTo>
                  <a:cubicBezTo>
                    <a:pt x="10104" y="11515"/>
                    <a:pt x="10096" y="11479"/>
                    <a:pt x="10089" y="11444"/>
                  </a:cubicBezTo>
                  <a:cubicBezTo>
                    <a:pt x="10069" y="11360"/>
                    <a:pt x="10053" y="11277"/>
                    <a:pt x="10037" y="11194"/>
                  </a:cubicBezTo>
                  <a:cubicBezTo>
                    <a:pt x="10023" y="11124"/>
                    <a:pt x="10010" y="11054"/>
                    <a:pt x="10001" y="10985"/>
                  </a:cubicBezTo>
                  <a:cubicBezTo>
                    <a:pt x="9936" y="10584"/>
                    <a:pt x="9906" y="10201"/>
                    <a:pt x="9901" y="9830"/>
                  </a:cubicBezTo>
                  <a:cubicBezTo>
                    <a:pt x="9896" y="9339"/>
                    <a:pt x="9935" y="8870"/>
                    <a:pt x="10001" y="8416"/>
                  </a:cubicBezTo>
                  <a:cubicBezTo>
                    <a:pt x="10023" y="8261"/>
                    <a:pt x="10047" y="8110"/>
                    <a:pt x="10076" y="7961"/>
                  </a:cubicBezTo>
                  <a:cubicBezTo>
                    <a:pt x="10102" y="7817"/>
                    <a:pt x="10131" y="7674"/>
                    <a:pt x="10160" y="7531"/>
                  </a:cubicBezTo>
                  <a:cubicBezTo>
                    <a:pt x="10226" y="7213"/>
                    <a:pt x="10298" y="6900"/>
                    <a:pt x="10371" y="6590"/>
                  </a:cubicBezTo>
                  <a:cubicBezTo>
                    <a:pt x="10515" y="5972"/>
                    <a:pt x="10651" y="5381"/>
                    <a:pt x="10733" y="4775"/>
                  </a:cubicBezTo>
                  <a:cubicBezTo>
                    <a:pt x="10750" y="4658"/>
                    <a:pt x="10765" y="4543"/>
                    <a:pt x="10775" y="4424"/>
                  </a:cubicBezTo>
                  <a:cubicBezTo>
                    <a:pt x="10775" y="4422"/>
                    <a:pt x="10775" y="4422"/>
                    <a:pt x="10776" y="4422"/>
                  </a:cubicBezTo>
                  <a:cubicBezTo>
                    <a:pt x="10782" y="4371"/>
                    <a:pt x="10786" y="4320"/>
                    <a:pt x="10789" y="4270"/>
                  </a:cubicBezTo>
                  <a:cubicBezTo>
                    <a:pt x="10795" y="4205"/>
                    <a:pt x="10781" y="4139"/>
                    <a:pt x="10750" y="4082"/>
                  </a:cubicBezTo>
                  <a:cubicBezTo>
                    <a:pt x="10737" y="4059"/>
                    <a:pt x="10723" y="4039"/>
                    <a:pt x="10707" y="4020"/>
                  </a:cubicBezTo>
                  <a:cubicBezTo>
                    <a:pt x="10645" y="3951"/>
                    <a:pt x="10560" y="3909"/>
                    <a:pt x="10469" y="3906"/>
                  </a:cubicBezTo>
                  <a:cubicBezTo>
                    <a:pt x="10465" y="3906"/>
                    <a:pt x="10457" y="3906"/>
                    <a:pt x="10443" y="3906"/>
                  </a:cubicBezTo>
                  <a:cubicBezTo>
                    <a:pt x="10437" y="3906"/>
                    <a:pt x="10429" y="3906"/>
                    <a:pt x="10420" y="3906"/>
                  </a:cubicBezTo>
                  <a:cubicBezTo>
                    <a:pt x="10350" y="3908"/>
                    <a:pt x="10220" y="3915"/>
                    <a:pt x="10053" y="3952"/>
                  </a:cubicBezTo>
                  <a:cubicBezTo>
                    <a:pt x="9985" y="3967"/>
                    <a:pt x="9910" y="3987"/>
                    <a:pt x="9834" y="4014"/>
                  </a:cubicBezTo>
                  <a:cubicBezTo>
                    <a:pt x="9772" y="4035"/>
                    <a:pt x="9705" y="4059"/>
                    <a:pt x="9639" y="4090"/>
                  </a:cubicBezTo>
                  <a:cubicBezTo>
                    <a:pt x="9598" y="4108"/>
                    <a:pt x="9556" y="4126"/>
                    <a:pt x="9516" y="4147"/>
                  </a:cubicBezTo>
                  <a:cubicBezTo>
                    <a:pt x="9517" y="4059"/>
                    <a:pt x="9513" y="3973"/>
                    <a:pt x="9510" y="3886"/>
                  </a:cubicBezTo>
                  <a:cubicBezTo>
                    <a:pt x="9491" y="3436"/>
                    <a:pt x="9422" y="3020"/>
                    <a:pt x="9340" y="2672"/>
                  </a:cubicBezTo>
                  <a:cubicBezTo>
                    <a:pt x="9308" y="2536"/>
                    <a:pt x="9274" y="2412"/>
                    <a:pt x="9242" y="2298"/>
                  </a:cubicBezTo>
                  <a:cubicBezTo>
                    <a:pt x="9201" y="2162"/>
                    <a:pt x="9162" y="2047"/>
                    <a:pt x="9128" y="1950"/>
                  </a:cubicBezTo>
                  <a:cubicBezTo>
                    <a:pt x="9061" y="1765"/>
                    <a:pt x="9011" y="1654"/>
                    <a:pt x="9004" y="1638"/>
                  </a:cubicBezTo>
                  <a:cubicBezTo>
                    <a:pt x="8946" y="1514"/>
                    <a:pt x="8823" y="1439"/>
                    <a:pt x="8695" y="1439"/>
                  </a:cubicBezTo>
                  <a:cubicBezTo>
                    <a:pt x="8652" y="1439"/>
                    <a:pt x="8608" y="1448"/>
                    <a:pt x="8566" y="1465"/>
                  </a:cubicBezTo>
                  <a:cubicBezTo>
                    <a:pt x="8243" y="1598"/>
                    <a:pt x="7954" y="1809"/>
                    <a:pt x="7748" y="1988"/>
                  </a:cubicBezTo>
                  <a:cubicBezTo>
                    <a:pt x="7020" y="970"/>
                    <a:pt x="5541" y="90"/>
                    <a:pt x="5470" y="48"/>
                  </a:cubicBezTo>
                  <a:cubicBezTo>
                    <a:pt x="5417" y="17"/>
                    <a:pt x="5358" y="1"/>
                    <a:pt x="5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39"/>
            <p:cNvSpPr/>
            <p:nvPr/>
          </p:nvSpPr>
          <p:spPr>
            <a:xfrm>
              <a:off x="5469850" y="3694931"/>
              <a:ext cx="268039" cy="272258"/>
            </a:xfrm>
            <a:custGeom>
              <a:rect b="b" l="l" r="r" t="t"/>
              <a:pathLst>
                <a:path extrusionOk="0" h="14453" w="14229">
                  <a:moveTo>
                    <a:pt x="11078" y="0"/>
                  </a:moveTo>
                  <a:cubicBezTo>
                    <a:pt x="11078" y="0"/>
                    <a:pt x="10021" y="1373"/>
                    <a:pt x="9950" y="2355"/>
                  </a:cubicBezTo>
                  <a:cubicBezTo>
                    <a:pt x="9950" y="2355"/>
                    <a:pt x="9448" y="2103"/>
                    <a:pt x="8960" y="2101"/>
                  </a:cubicBezTo>
                  <a:lnTo>
                    <a:pt x="8960" y="2101"/>
                  </a:lnTo>
                  <a:cubicBezTo>
                    <a:pt x="8960" y="2101"/>
                    <a:pt x="8902" y="3439"/>
                    <a:pt x="9577" y="4549"/>
                  </a:cubicBezTo>
                  <a:cubicBezTo>
                    <a:pt x="9321" y="4429"/>
                    <a:pt x="9084" y="4392"/>
                    <a:pt x="8889" y="4392"/>
                  </a:cubicBezTo>
                  <a:cubicBezTo>
                    <a:pt x="8584" y="4392"/>
                    <a:pt x="8384" y="4482"/>
                    <a:pt x="8384" y="4482"/>
                  </a:cubicBezTo>
                  <a:cubicBezTo>
                    <a:pt x="9203" y="6126"/>
                    <a:pt x="10702" y="7353"/>
                    <a:pt x="11089" y="9735"/>
                  </a:cubicBezTo>
                  <a:lnTo>
                    <a:pt x="10086" y="8859"/>
                  </a:lnTo>
                  <a:cubicBezTo>
                    <a:pt x="7437" y="6510"/>
                    <a:pt x="7485" y="3850"/>
                    <a:pt x="6420" y="1605"/>
                  </a:cubicBezTo>
                  <a:cubicBezTo>
                    <a:pt x="6420" y="1605"/>
                    <a:pt x="5773" y="1942"/>
                    <a:pt x="5572" y="2818"/>
                  </a:cubicBezTo>
                  <a:cubicBezTo>
                    <a:pt x="5009" y="1314"/>
                    <a:pt x="3663" y="350"/>
                    <a:pt x="3663" y="350"/>
                  </a:cubicBezTo>
                  <a:cubicBezTo>
                    <a:pt x="3294" y="830"/>
                    <a:pt x="3152" y="1507"/>
                    <a:pt x="3152" y="1507"/>
                  </a:cubicBezTo>
                  <a:cubicBezTo>
                    <a:pt x="2144" y="825"/>
                    <a:pt x="1" y="804"/>
                    <a:pt x="0" y="804"/>
                  </a:cubicBezTo>
                  <a:lnTo>
                    <a:pt x="0" y="804"/>
                  </a:lnTo>
                  <a:cubicBezTo>
                    <a:pt x="0" y="804"/>
                    <a:pt x="311" y="2926"/>
                    <a:pt x="1119" y="3833"/>
                  </a:cubicBezTo>
                  <a:cubicBezTo>
                    <a:pt x="1119" y="3833"/>
                    <a:pt x="468" y="4064"/>
                    <a:pt x="42" y="4492"/>
                  </a:cubicBezTo>
                  <a:cubicBezTo>
                    <a:pt x="42" y="4492"/>
                    <a:pt x="1180" y="5698"/>
                    <a:pt x="2746" y="6051"/>
                  </a:cubicBezTo>
                  <a:cubicBezTo>
                    <a:pt x="1906" y="6369"/>
                    <a:pt x="1659" y="7055"/>
                    <a:pt x="1659" y="7055"/>
                  </a:cubicBezTo>
                  <a:cubicBezTo>
                    <a:pt x="4026" y="7808"/>
                    <a:pt x="6653" y="7400"/>
                    <a:pt x="9340" y="9708"/>
                  </a:cubicBezTo>
                  <a:lnTo>
                    <a:pt x="10343" y="10583"/>
                  </a:lnTo>
                  <a:cubicBezTo>
                    <a:pt x="7932" y="10523"/>
                    <a:pt x="6513" y="9203"/>
                    <a:pt x="4774" y="8612"/>
                  </a:cubicBezTo>
                  <a:lnTo>
                    <a:pt x="4774" y="8612"/>
                  </a:lnTo>
                  <a:cubicBezTo>
                    <a:pt x="4774" y="8612"/>
                    <a:pt x="4608" y="9175"/>
                    <a:pt x="5001" y="9787"/>
                  </a:cubicBezTo>
                  <a:cubicBezTo>
                    <a:pt x="4378" y="9515"/>
                    <a:pt x="3721" y="9450"/>
                    <a:pt x="3235" y="9450"/>
                  </a:cubicBezTo>
                  <a:cubicBezTo>
                    <a:pt x="2791" y="9450"/>
                    <a:pt x="2490" y="9504"/>
                    <a:pt x="2490" y="9504"/>
                  </a:cubicBezTo>
                  <a:cubicBezTo>
                    <a:pt x="2561" y="9988"/>
                    <a:pt x="2876" y="10453"/>
                    <a:pt x="2876" y="10453"/>
                  </a:cubicBezTo>
                  <a:cubicBezTo>
                    <a:pt x="1913" y="10653"/>
                    <a:pt x="693" y="11887"/>
                    <a:pt x="693" y="11887"/>
                  </a:cubicBezTo>
                  <a:cubicBezTo>
                    <a:pt x="693" y="11887"/>
                    <a:pt x="2101" y="12904"/>
                    <a:pt x="3082" y="12946"/>
                  </a:cubicBezTo>
                  <a:cubicBezTo>
                    <a:pt x="3082" y="12946"/>
                    <a:pt x="2848" y="13452"/>
                    <a:pt x="2859" y="13943"/>
                  </a:cubicBezTo>
                  <a:cubicBezTo>
                    <a:pt x="2859" y="13943"/>
                    <a:pt x="2861" y="13943"/>
                    <a:pt x="2867" y="13943"/>
                  </a:cubicBezTo>
                  <a:cubicBezTo>
                    <a:pt x="2984" y="13943"/>
                    <a:pt x="4249" y="13927"/>
                    <a:pt x="5288" y="13257"/>
                  </a:cubicBezTo>
                  <a:lnTo>
                    <a:pt x="5288" y="13257"/>
                  </a:lnTo>
                  <a:cubicBezTo>
                    <a:pt x="4999" y="13923"/>
                    <a:pt x="5258" y="14453"/>
                    <a:pt x="5258" y="14453"/>
                  </a:cubicBezTo>
                  <a:cubicBezTo>
                    <a:pt x="7029" y="13503"/>
                    <a:pt x="8272" y="11746"/>
                    <a:pt x="11125" y="11486"/>
                  </a:cubicBezTo>
                  <a:lnTo>
                    <a:pt x="11349" y="11469"/>
                  </a:lnTo>
                  <a:lnTo>
                    <a:pt x="12111" y="12136"/>
                  </a:lnTo>
                  <a:lnTo>
                    <a:pt x="12855" y="11283"/>
                  </a:lnTo>
                  <a:lnTo>
                    <a:pt x="12093" y="10619"/>
                  </a:lnTo>
                  <a:lnTo>
                    <a:pt x="12081" y="10393"/>
                  </a:lnTo>
                  <a:cubicBezTo>
                    <a:pt x="11953" y="7531"/>
                    <a:pt x="13526" y="6063"/>
                    <a:pt x="14229" y="4178"/>
                  </a:cubicBezTo>
                  <a:cubicBezTo>
                    <a:pt x="14229" y="4178"/>
                    <a:pt x="14091" y="4132"/>
                    <a:pt x="13876" y="4132"/>
                  </a:cubicBezTo>
                  <a:cubicBezTo>
                    <a:pt x="13658" y="4132"/>
                    <a:pt x="13361" y="4179"/>
                    <a:pt x="13048" y="4368"/>
                  </a:cubicBezTo>
                  <a:cubicBezTo>
                    <a:pt x="13605" y="3193"/>
                    <a:pt x="13406" y="1870"/>
                    <a:pt x="13406" y="1870"/>
                  </a:cubicBezTo>
                  <a:lnTo>
                    <a:pt x="13406" y="1870"/>
                  </a:lnTo>
                  <a:cubicBezTo>
                    <a:pt x="12920" y="1926"/>
                    <a:pt x="12448" y="2225"/>
                    <a:pt x="12448" y="2225"/>
                  </a:cubicBezTo>
                  <a:cubicBezTo>
                    <a:pt x="12274" y="1256"/>
                    <a:pt x="11078" y="0"/>
                    <a:pt x="110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39"/>
            <p:cNvSpPr/>
            <p:nvPr/>
          </p:nvSpPr>
          <p:spPr>
            <a:xfrm>
              <a:off x="5463181" y="3688470"/>
              <a:ext cx="281263" cy="285049"/>
            </a:xfrm>
            <a:custGeom>
              <a:rect b="b" l="l" r="r" t="t"/>
              <a:pathLst>
                <a:path extrusionOk="0" h="15132" w="14931">
                  <a:moveTo>
                    <a:pt x="11453" y="877"/>
                  </a:moveTo>
                  <a:cubicBezTo>
                    <a:pt x="11716" y="1192"/>
                    <a:pt x="12051" y="1642"/>
                    <a:pt x="12265" y="2073"/>
                  </a:cubicBezTo>
                  <a:cubicBezTo>
                    <a:pt x="12270" y="2081"/>
                    <a:pt x="12275" y="2089"/>
                    <a:pt x="12278" y="2096"/>
                  </a:cubicBezTo>
                  <a:cubicBezTo>
                    <a:pt x="12333" y="2205"/>
                    <a:pt x="12377" y="2312"/>
                    <a:pt x="12409" y="2416"/>
                  </a:cubicBezTo>
                  <a:cubicBezTo>
                    <a:pt x="12409" y="2419"/>
                    <a:pt x="12412" y="2419"/>
                    <a:pt x="12412" y="2421"/>
                  </a:cubicBezTo>
                  <a:cubicBezTo>
                    <a:pt x="12413" y="2423"/>
                    <a:pt x="12413" y="2425"/>
                    <a:pt x="12414" y="2428"/>
                  </a:cubicBezTo>
                  <a:lnTo>
                    <a:pt x="12414" y="2428"/>
                  </a:lnTo>
                  <a:cubicBezTo>
                    <a:pt x="12414" y="2428"/>
                    <a:pt x="12414" y="2428"/>
                    <a:pt x="12413" y="2428"/>
                  </a:cubicBezTo>
                  <a:cubicBezTo>
                    <a:pt x="12423" y="2457"/>
                    <a:pt x="12432" y="2486"/>
                    <a:pt x="12440" y="2515"/>
                  </a:cubicBezTo>
                  <a:lnTo>
                    <a:pt x="12440" y="2515"/>
                  </a:lnTo>
                  <a:cubicBezTo>
                    <a:pt x="12449" y="2549"/>
                    <a:pt x="12456" y="2583"/>
                    <a:pt x="12462" y="2617"/>
                  </a:cubicBezTo>
                  <a:cubicBezTo>
                    <a:pt x="12463" y="2621"/>
                    <a:pt x="12464" y="2625"/>
                    <a:pt x="12465" y="2629"/>
                  </a:cubicBezTo>
                  <a:lnTo>
                    <a:pt x="12465" y="2629"/>
                  </a:lnTo>
                  <a:cubicBezTo>
                    <a:pt x="12474" y="2678"/>
                    <a:pt x="12494" y="2721"/>
                    <a:pt x="12522" y="2760"/>
                  </a:cubicBezTo>
                  <a:cubicBezTo>
                    <a:pt x="12523" y="2764"/>
                    <a:pt x="12527" y="2768"/>
                    <a:pt x="12530" y="2771"/>
                  </a:cubicBezTo>
                  <a:cubicBezTo>
                    <a:pt x="12552" y="2799"/>
                    <a:pt x="12579" y="2824"/>
                    <a:pt x="12608" y="2843"/>
                  </a:cubicBezTo>
                  <a:lnTo>
                    <a:pt x="12608" y="2843"/>
                  </a:lnTo>
                  <a:cubicBezTo>
                    <a:pt x="12626" y="2855"/>
                    <a:pt x="12645" y="2866"/>
                    <a:pt x="12665" y="2874"/>
                  </a:cubicBezTo>
                  <a:cubicBezTo>
                    <a:pt x="12708" y="2893"/>
                    <a:pt x="12754" y="2902"/>
                    <a:pt x="12800" y="2902"/>
                  </a:cubicBezTo>
                  <a:cubicBezTo>
                    <a:pt x="12863" y="2902"/>
                    <a:pt x="12926" y="2884"/>
                    <a:pt x="12982" y="2849"/>
                  </a:cubicBezTo>
                  <a:cubicBezTo>
                    <a:pt x="12984" y="2849"/>
                    <a:pt x="12997" y="2841"/>
                    <a:pt x="13018" y="2830"/>
                  </a:cubicBezTo>
                  <a:cubicBezTo>
                    <a:pt x="13086" y="2790"/>
                    <a:pt x="13253" y="2699"/>
                    <a:pt x="13451" y="2629"/>
                  </a:cubicBezTo>
                  <a:lnTo>
                    <a:pt x="13451" y="2629"/>
                  </a:lnTo>
                  <a:cubicBezTo>
                    <a:pt x="13453" y="2711"/>
                    <a:pt x="13454" y="2805"/>
                    <a:pt x="13451" y="2906"/>
                  </a:cubicBezTo>
                  <a:cubicBezTo>
                    <a:pt x="13443" y="3359"/>
                    <a:pt x="13366" y="3979"/>
                    <a:pt x="13095" y="4555"/>
                  </a:cubicBezTo>
                  <a:cubicBezTo>
                    <a:pt x="13093" y="4557"/>
                    <a:pt x="13093" y="4558"/>
                    <a:pt x="13093" y="4560"/>
                  </a:cubicBezTo>
                  <a:cubicBezTo>
                    <a:pt x="13055" y="4643"/>
                    <a:pt x="13054" y="4736"/>
                    <a:pt x="13084" y="4818"/>
                  </a:cubicBezTo>
                  <a:lnTo>
                    <a:pt x="13084" y="4818"/>
                  </a:lnTo>
                  <a:cubicBezTo>
                    <a:pt x="13103" y="4869"/>
                    <a:pt x="13133" y="4917"/>
                    <a:pt x="13176" y="4955"/>
                  </a:cubicBezTo>
                  <a:lnTo>
                    <a:pt x="13177" y="4957"/>
                  </a:lnTo>
                  <a:cubicBezTo>
                    <a:pt x="13219" y="4993"/>
                    <a:pt x="13266" y="5020"/>
                    <a:pt x="13320" y="5033"/>
                  </a:cubicBezTo>
                  <a:cubicBezTo>
                    <a:pt x="13320" y="5033"/>
                    <a:pt x="13320" y="5033"/>
                    <a:pt x="13320" y="5033"/>
                  </a:cubicBezTo>
                  <a:lnTo>
                    <a:pt x="13320" y="5033"/>
                  </a:lnTo>
                  <a:cubicBezTo>
                    <a:pt x="13320" y="5033"/>
                    <a:pt x="13321" y="5033"/>
                    <a:pt x="13321" y="5033"/>
                  </a:cubicBezTo>
                  <a:cubicBezTo>
                    <a:pt x="13321" y="5031"/>
                    <a:pt x="13321" y="5029"/>
                    <a:pt x="13321" y="5027"/>
                  </a:cubicBezTo>
                  <a:lnTo>
                    <a:pt x="13321" y="5027"/>
                  </a:lnTo>
                  <a:cubicBezTo>
                    <a:pt x="13329" y="5029"/>
                    <a:pt x="13339" y="5032"/>
                    <a:pt x="13347" y="5032"/>
                  </a:cubicBezTo>
                  <a:cubicBezTo>
                    <a:pt x="13365" y="5034"/>
                    <a:pt x="13382" y="5036"/>
                    <a:pt x="13399" y="5036"/>
                  </a:cubicBezTo>
                  <a:cubicBezTo>
                    <a:pt x="13461" y="5036"/>
                    <a:pt x="13522" y="5019"/>
                    <a:pt x="13578" y="4986"/>
                  </a:cubicBezTo>
                  <a:cubicBezTo>
                    <a:pt x="13603" y="4971"/>
                    <a:pt x="13626" y="4960"/>
                    <a:pt x="13650" y="4947"/>
                  </a:cubicBezTo>
                  <a:cubicBezTo>
                    <a:pt x="13687" y="4926"/>
                    <a:pt x="13727" y="4911"/>
                    <a:pt x="13762" y="4896"/>
                  </a:cubicBezTo>
                  <a:cubicBezTo>
                    <a:pt x="13837" y="4863"/>
                    <a:pt x="13910" y="4841"/>
                    <a:pt x="13978" y="4827"/>
                  </a:cubicBezTo>
                  <a:cubicBezTo>
                    <a:pt x="14017" y="4818"/>
                    <a:pt x="14057" y="4811"/>
                    <a:pt x="14094" y="4808"/>
                  </a:cubicBezTo>
                  <a:lnTo>
                    <a:pt x="14094" y="4808"/>
                  </a:lnTo>
                  <a:cubicBezTo>
                    <a:pt x="14062" y="4876"/>
                    <a:pt x="14031" y="4942"/>
                    <a:pt x="13997" y="5012"/>
                  </a:cubicBezTo>
                  <a:cubicBezTo>
                    <a:pt x="13988" y="5029"/>
                    <a:pt x="13981" y="5046"/>
                    <a:pt x="13972" y="5064"/>
                  </a:cubicBezTo>
                  <a:cubicBezTo>
                    <a:pt x="13922" y="5169"/>
                    <a:pt x="13870" y="5273"/>
                    <a:pt x="13814" y="5378"/>
                  </a:cubicBezTo>
                  <a:cubicBezTo>
                    <a:pt x="13782" y="5440"/>
                    <a:pt x="13747" y="5504"/>
                    <a:pt x="13712" y="5567"/>
                  </a:cubicBezTo>
                  <a:cubicBezTo>
                    <a:pt x="13691" y="5606"/>
                    <a:pt x="13669" y="5647"/>
                    <a:pt x="13648" y="5689"/>
                  </a:cubicBezTo>
                  <a:cubicBezTo>
                    <a:pt x="13597" y="5778"/>
                    <a:pt x="13548" y="5870"/>
                    <a:pt x="13496" y="5963"/>
                  </a:cubicBezTo>
                  <a:lnTo>
                    <a:pt x="13464" y="6022"/>
                  </a:lnTo>
                  <a:cubicBezTo>
                    <a:pt x="13340" y="6249"/>
                    <a:pt x="13212" y="6481"/>
                    <a:pt x="13087" y="6721"/>
                  </a:cubicBezTo>
                  <a:lnTo>
                    <a:pt x="13087" y="6721"/>
                  </a:lnTo>
                  <a:cubicBezTo>
                    <a:pt x="12790" y="7290"/>
                    <a:pt x="12508" y="7908"/>
                    <a:pt x="12321" y="8616"/>
                  </a:cubicBezTo>
                  <a:cubicBezTo>
                    <a:pt x="12285" y="8752"/>
                    <a:pt x="12253" y="8890"/>
                    <a:pt x="12224" y="9032"/>
                  </a:cubicBezTo>
                  <a:cubicBezTo>
                    <a:pt x="12192" y="9186"/>
                    <a:pt x="12167" y="9349"/>
                    <a:pt x="12145" y="9514"/>
                  </a:cubicBezTo>
                  <a:cubicBezTo>
                    <a:pt x="12094" y="9898"/>
                    <a:pt x="12074" y="10308"/>
                    <a:pt x="12094" y="10747"/>
                  </a:cubicBezTo>
                  <a:lnTo>
                    <a:pt x="12107" y="10973"/>
                  </a:lnTo>
                  <a:cubicBezTo>
                    <a:pt x="12109" y="10999"/>
                    <a:pt x="12112" y="11025"/>
                    <a:pt x="12119" y="11048"/>
                  </a:cubicBezTo>
                  <a:cubicBezTo>
                    <a:pt x="12138" y="11112"/>
                    <a:pt x="12172" y="11168"/>
                    <a:pt x="12223" y="11211"/>
                  </a:cubicBezTo>
                  <a:lnTo>
                    <a:pt x="12660" y="11594"/>
                  </a:lnTo>
                  <a:lnTo>
                    <a:pt x="12729" y="11653"/>
                  </a:lnTo>
                  <a:lnTo>
                    <a:pt x="12679" y="11711"/>
                  </a:lnTo>
                  <a:lnTo>
                    <a:pt x="12432" y="11995"/>
                  </a:lnTo>
                  <a:lnTo>
                    <a:pt x="12386" y="11956"/>
                  </a:lnTo>
                  <a:lnTo>
                    <a:pt x="11923" y="11552"/>
                  </a:lnTo>
                  <a:cubicBezTo>
                    <a:pt x="11860" y="11498"/>
                    <a:pt x="11778" y="11468"/>
                    <a:pt x="11696" y="11468"/>
                  </a:cubicBezTo>
                  <a:cubicBezTo>
                    <a:pt x="11689" y="11468"/>
                    <a:pt x="11681" y="11468"/>
                    <a:pt x="11674" y="11468"/>
                  </a:cubicBezTo>
                  <a:lnTo>
                    <a:pt x="11446" y="11487"/>
                  </a:lnTo>
                  <a:cubicBezTo>
                    <a:pt x="11416" y="11489"/>
                    <a:pt x="11386" y="11493"/>
                    <a:pt x="11357" y="11496"/>
                  </a:cubicBezTo>
                  <a:cubicBezTo>
                    <a:pt x="11300" y="11502"/>
                    <a:pt x="11244" y="11509"/>
                    <a:pt x="11191" y="11516"/>
                  </a:cubicBezTo>
                  <a:cubicBezTo>
                    <a:pt x="10990" y="11539"/>
                    <a:pt x="10798" y="11572"/>
                    <a:pt x="10613" y="11611"/>
                  </a:cubicBezTo>
                  <a:cubicBezTo>
                    <a:pt x="10183" y="11702"/>
                    <a:pt x="9791" y="11826"/>
                    <a:pt x="9425" y="11975"/>
                  </a:cubicBezTo>
                  <a:cubicBezTo>
                    <a:pt x="9079" y="12115"/>
                    <a:pt x="8758" y="12278"/>
                    <a:pt x="8458" y="12453"/>
                  </a:cubicBezTo>
                  <a:cubicBezTo>
                    <a:pt x="7902" y="12773"/>
                    <a:pt x="7416" y="13138"/>
                    <a:pt x="6954" y="13481"/>
                  </a:cubicBezTo>
                  <a:cubicBezTo>
                    <a:pt x="6576" y="13761"/>
                    <a:pt x="6215" y="14029"/>
                    <a:pt x="5840" y="14264"/>
                  </a:cubicBezTo>
                  <a:cubicBezTo>
                    <a:pt x="5838" y="14114"/>
                    <a:pt x="5864" y="13932"/>
                    <a:pt x="5951" y="13730"/>
                  </a:cubicBezTo>
                  <a:cubicBezTo>
                    <a:pt x="6011" y="13593"/>
                    <a:pt x="5974" y="13434"/>
                    <a:pt x="5858" y="13336"/>
                  </a:cubicBezTo>
                  <a:cubicBezTo>
                    <a:pt x="5796" y="13283"/>
                    <a:pt x="5720" y="13255"/>
                    <a:pt x="5640" y="13255"/>
                  </a:cubicBezTo>
                  <a:cubicBezTo>
                    <a:pt x="5613" y="13255"/>
                    <a:pt x="5586" y="13258"/>
                    <a:pt x="5561" y="13267"/>
                  </a:cubicBezTo>
                  <a:cubicBezTo>
                    <a:pt x="5525" y="13276"/>
                    <a:pt x="5489" y="13290"/>
                    <a:pt x="5454" y="13309"/>
                  </a:cubicBezTo>
                  <a:cubicBezTo>
                    <a:pt x="5384" y="13356"/>
                    <a:pt x="5311" y="13398"/>
                    <a:pt x="5239" y="13437"/>
                  </a:cubicBezTo>
                  <a:cubicBezTo>
                    <a:pt x="5132" y="13498"/>
                    <a:pt x="5024" y="13548"/>
                    <a:pt x="4916" y="13593"/>
                  </a:cubicBezTo>
                  <a:cubicBezTo>
                    <a:pt x="4900" y="13600"/>
                    <a:pt x="4884" y="13606"/>
                    <a:pt x="4868" y="13613"/>
                  </a:cubicBezTo>
                  <a:cubicBezTo>
                    <a:pt x="4760" y="13658"/>
                    <a:pt x="4652" y="13696"/>
                    <a:pt x="4546" y="13726"/>
                  </a:cubicBezTo>
                  <a:cubicBezTo>
                    <a:pt x="4431" y="13762"/>
                    <a:pt x="4320" y="13794"/>
                    <a:pt x="4211" y="13818"/>
                  </a:cubicBezTo>
                  <a:cubicBezTo>
                    <a:pt x="3970" y="13875"/>
                    <a:pt x="3754" y="13905"/>
                    <a:pt x="3585" y="13924"/>
                  </a:cubicBezTo>
                  <a:cubicBezTo>
                    <a:pt x="3638" y="13651"/>
                    <a:pt x="3739" y="13430"/>
                    <a:pt x="3739" y="13429"/>
                  </a:cubicBezTo>
                  <a:cubicBezTo>
                    <a:pt x="3778" y="13343"/>
                    <a:pt x="3780" y="13248"/>
                    <a:pt x="3747" y="13163"/>
                  </a:cubicBezTo>
                  <a:cubicBezTo>
                    <a:pt x="3739" y="13144"/>
                    <a:pt x="3731" y="13127"/>
                    <a:pt x="3721" y="13110"/>
                  </a:cubicBezTo>
                  <a:cubicBezTo>
                    <a:pt x="3685" y="13050"/>
                    <a:pt x="3630" y="13003"/>
                    <a:pt x="3566" y="12975"/>
                  </a:cubicBezTo>
                  <a:cubicBezTo>
                    <a:pt x="3566" y="12974"/>
                    <a:pt x="3566" y="12974"/>
                    <a:pt x="3565" y="12974"/>
                  </a:cubicBezTo>
                  <a:cubicBezTo>
                    <a:pt x="3527" y="12958"/>
                    <a:pt x="3485" y="12946"/>
                    <a:pt x="3443" y="12946"/>
                  </a:cubicBezTo>
                  <a:cubicBezTo>
                    <a:pt x="2885" y="12923"/>
                    <a:pt x="2085" y="12496"/>
                    <a:pt x="1583" y="12184"/>
                  </a:cubicBezTo>
                  <a:cubicBezTo>
                    <a:pt x="1645" y="12129"/>
                    <a:pt x="1710" y="12073"/>
                    <a:pt x="1778" y="12018"/>
                  </a:cubicBezTo>
                  <a:cubicBezTo>
                    <a:pt x="1883" y="11929"/>
                    <a:pt x="1997" y="11839"/>
                    <a:pt x="2115" y="11753"/>
                  </a:cubicBezTo>
                  <a:cubicBezTo>
                    <a:pt x="2229" y="11666"/>
                    <a:pt x="2345" y="11587"/>
                    <a:pt x="2463" y="11510"/>
                  </a:cubicBezTo>
                  <a:cubicBezTo>
                    <a:pt x="2748" y="11327"/>
                    <a:pt x="3038" y="11181"/>
                    <a:pt x="3292" y="11126"/>
                  </a:cubicBezTo>
                  <a:cubicBezTo>
                    <a:pt x="3402" y="11103"/>
                    <a:pt x="3494" y="11027"/>
                    <a:pt x="3536" y="10923"/>
                  </a:cubicBezTo>
                  <a:cubicBezTo>
                    <a:pt x="3578" y="10817"/>
                    <a:pt x="3566" y="10699"/>
                    <a:pt x="3503" y="10605"/>
                  </a:cubicBezTo>
                  <a:cubicBezTo>
                    <a:pt x="3501" y="10604"/>
                    <a:pt x="3413" y="10467"/>
                    <a:pt x="3325" y="10275"/>
                  </a:cubicBezTo>
                  <a:cubicBezTo>
                    <a:pt x="3305" y="10231"/>
                    <a:pt x="3285" y="10186"/>
                    <a:pt x="3267" y="10139"/>
                  </a:cubicBezTo>
                  <a:cubicBezTo>
                    <a:pt x="3327" y="10136"/>
                    <a:pt x="3391" y="10132"/>
                    <a:pt x="3464" y="10130"/>
                  </a:cubicBezTo>
                  <a:cubicBezTo>
                    <a:pt x="3466" y="10130"/>
                    <a:pt x="3468" y="10130"/>
                    <a:pt x="3470" y="10130"/>
                  </a:cubicBezTo>
                  <a:lnTo>
                    <a:pt x="3470" y="10130"/>
                  </a:lnTo>
                  <a:cubicBezTo>
                    <a:pt x="3470" y="10130"/>
                    <a:pt x="3469" y="10130"/>
                    <a:pt x="3469" y="10130"/>
                  </a:cubicBezTo>
                  <a:cubicBezTo>
                    <a:pt x="3470" y="10130"/>
                    <a:pt x="3470" y="10130"/>
                    <a:pt x="3471" y="10130"/>
                  </a:cubicBezTo>
                  <a:lnTo>
                    <a:pt x="3471" y="10130"/>
                  </a:lnTo>
                  <a:cubicBezTo>
                    <a:pt x="3470" y="10131"/>
                    <a:pt x="3470" y="10131"/>
                    <a:pt x="3469" y="10132"/>
                  </a:cubicBezTo>
                  <a:cubicBezTo>
                    <a:pt x="3508" y="10131"/>
                    <a:pt x="3547" y="10130"/>
                    <a:pt x="3588" y="10130"/>
                  </a:cubicBezTo>
                  <a:cubicBezTo>
                    <a:pt x="3899" y="10130"/>
                    <a:pt x="4285" y="10159"/>
                    <a:pt x="4683" y="10258"/>
                  </a:cubicBezTo>
                  <a:lnTo>
                    <a:pt x="4683" y="10258"/>
                  </a:lnTo>
                  <a:cubicBezTo>
                    <a:pt x="4738" y="10272"/>
                    <a:pt x="4793" y="10287"/>
                    <a:pt x="4848" y="10303"/>
                  </a:cubicBezTo>
                  <a:cubicBezTo>
                    <a:pt x="4953" y="10337"/>
                    <a:pt x="5062" y="10374"/>
                    <a:pt x="5168" y="10419"/>
                  </a:cubicBezTo>
                  <a:cubicBezTo>
                    <a:pt x="5183" y="10425"/>
                    <a:pt x="5196" y="10432"/>
                    <a:pt x="5210" y="10438"/>
                  </a:cubicBezTo>
                  <a:cubicBezTo>
                    <a:pt x="5228" y="10445"/>
                    <a:pt x="5246" y="10451"/>
                    <a:pt x="5265" y="10456"/>
                  </a:cubicBezTo>
                  <a:lnTo>
                    <a:pt x="5265" y="10456"/>
                  </a:lnTo>
                  <a:cubicBezTo>
                    <a:pt x="5293" y="10463"/>
                    <a:pt x="5322" y="10467"/>
                    <a:pt x="5351" y="10467"/>
                  </a:cubicBezTo>
                  <a:cubicBezTo>
                    <a:pt x="5410" y="10467"/>
                    <a:pt x="5470" y="10451"/>
                    <a:pt x="5522" y="10419"/>
                  </a:cubicBezTo>
                  <a:cubicBezTo>
                    <a:pt x="5555" y="10402"/>
                    <a:pt x="5584" y="10377"/>
                    <a:pt x="5609" y="10347"/>
                  </a:cubicBezTo>
                  <a:cubicBezTo>
                    <a:pt x="5690" y="10259"/>
                    <a:pt x="5713" y="10130"/>
                    <a:pt x="5671" y="10019"/>
                  </a:cubicBezTo>
                  <a:cubicBezTo>
                    <a:pt x="5670" y="10015"/>
                    <a:pt x="5668" y="10012"/>
                    <a:pt x="5667" y="10008"/>
                  </a:cubicBezTo>
                  <a:lnTo>
                    <a:pt x="5667" y="10008"/>
                  </a:lnTo>
                  <a:cubicBezTo>
                    <a:pt x="5661" y="9990"/>
                    <a:pt x="5651" y="9969"/>
                    <a:pt x="5638" y="9948"/>
                  </a:cubicBezTo>
                  <a:cubicBezTo>
                    <a:pt x="5565" y="9834"/>
                    <a:pt x="5516" y="9723"/>
                    <a:pt x="5485" y="9619"/>
                  </a:cubicBezTo>
                  <a:cubicBezTo>
                    <a:pt x="5483" y="9621"/>
                    <a:pt x="5482" y="9624"/>
                    <a:pt x="5481" y="9626"/>
                  </a:cubicBezTo>
                  <a:lnTo>
                    <a:pt x="5481" y="9626"/>
                  </a:lnTo>
                  <a:cubicBezTo>
                    <a:pt x="5480" y="9622"/>
                    <a:pt x="5478" y="9619"/>
                    <a:pt x="5477" y="9615"/>
                  </a:cubicBezTo>
                  <a:lnTo>
                    <a:pt x="5477" y="9612"/>
                  </a:lnTo>
                  <a:cubicBezTo>
                    <a:pt x="5457" y="9547"/>
                    <a:pt x="5443" y="9488"/>
                    <a:pt x="5434" y="9432"/>
                  </a:cubicBezTo>
                  <a:lnTo>
                    <a:pt x="5434" y="9432"/>
                  </a:lnTo>
                  <a:lnTo>
                    <a:pt x="5548" y="9481"/>
                  </a:lnTo>
                  <a:cubicBezTo>
                    <a:pt x="5651" y="9524"/>
                    <a:pt x="5753" y="9572"/>
                    <a:pt x="5858" y="9619"/>
                  </a:cubicBezTo>
                  <a:cubicBezTo>
                    <a:pt x="6123" y="9745"/>
                    <a:pt x="6387" y="9879"/>
                    <a:pt x="6660" y="10019"/>
                  </a:cubicBezTo>
                  <a:cubicBezTo>
                    <a:pt x="7299" y="10346"/>
                    <a:pt x="7951" y="10679"/>
                    <a:pt x="8692" y="10918"/>
                  </a:cubicBezTo>
                  <a:lnTo>
                    <a:pt x="8692" y="10918"/>
                  </a:lnTo>
                  <a:cubicBezTo>
                    <a:pt x="9212" y="11087"/>
                    <a:pt x="9777" y="11210"/>
                    <a:pt x="10413" y="11250"/>
                  </a:cubicBezTo>
                  <a:cubicBezTo>
                    <a:pt x="10505" y="11258"/>
                    <a:pt x="10596" y="11262"/>
                    <a:pt x="10693" y="11263"/>
                  </a:cubicBezTo>
                  <a:lnTo>
                    <a:pt x="10703" y="11263"/>
                  </a:lnTo>
                  <a:cubicBezTo>
                    <a:pt x="10722" y="11263"/>
                    <a:pt x="10739" y="11262"/>
                    <a:pt x="10755" y="11260"/>
                  </a:cubicBezTo>
                  <a:cubicBezTo>
                    <a:pt x="10841" y="11246"/>
                    <a:pt x="10921" y="11198"/>
                    <a:pt x="10971" y="11128"/>
                  </a:cubicBezTo>
                  <a:cubicBezTo>
                    <a:pt x="10991" y="11105"/>
                    <a:pt x="11006" y="11077"/>
                    <a:pt x="11019" y="11047"/>
                  </a:cubicBezTo>
                  <a:cubicBezTo>
                    <a:pt x="11046" y="10978"/>
                    <a:pt x="11049" y="10902"/>
                    <a:pt x="11029" y="10833"/>
                  </a:cubicBezTo>
                  <a:cubicBezTo>
                    <a:pt x="11019" y="10820"/>
                    <a:pt x="11012" y="10803"/>
                    <a:pt x="11004" y="10786"/>
                  </a:cubicBezTo>
                  <a:lnTo>
                    <a:pt x="11002" y="10786"/>
                  </a:lnTo>
                  <a:lnTo>
                    <a:pt x="11002" y="10786"/>
                  </a:lnTo>
                  <a:cubicBezTo>
                    <a:pt x="11002" y="10786"/>
                    <a:pt x="11002" y="10786"/>
                    <a:pt x="11002" y="10786"/>
                  </a:cubicBezTo>
                  <a:lnTo>
                    <a:pt x="11001" y="10786"/>
                  </a:lnTo>
                  <a:lnTo>
                    <a:pt x="11001" y="10786"/>
                  </a:lnTo>
                  <a:cubicBezTo>
                    <a:pt x="11000" y="10783"/>
                    <a:pt x="10999" y="10781"/>
                    <a:pt x="10997" y="10778"/>
                  </a:cubicBezTo>
                  <a:cubicBezTo>
                    <a:pt x="10977" y="10735"/>
                    <a:pt x="10950" y="10697"/>
                    <a:pt x="10912" y="10664"/>
                  </a:cubicBezTo>
                  <a:lnTo>
                    <a:pt x="10889" y="10643"/>
                  </a:lnTo>
                  <a:lnTo>
                    <a:pt x="10802" y="10568"/>
                  </a:lnTo>
                  <a:lnTo>
                    <a:pt x="10618" y="10406"/>
                  </a:lnTo>
                  <a:lnTo>
                    <a:pt x="9909" y="9785"/>
                  </a:lnTo>
                  <a:cubicBezTo>
                    <a:pt x="9027" y="9027"/>
                    <a:pt x="8141" y="8550"/>
                    <a:pt x="7276" y="8229"/>
                  </a:cubicBezTo>
                  <a:cubicBezTo>
                    <a:pt x="7136" y="8176"/>
                    <a:pt x="6996" y="8130"/>
                    <a:pt x="6857" y="8085"/>
                  </a:cubicBezTo>
                  <a:cubicBezTo>
                    <a:pt x="6719" y="8041"/>
                    <a:pt x="6580" y="7998"/>
                    <a:pt x="6443" y="7962"/>
                  </a:cubicBezTo>
                  <a:cubicBezTo>
                    <a:pt x="6234" y="7904"/>
                    <a:pt x="6024" y="7851"/>
                    <a:pt x="5818" y="7806"/>
                  </a:cubicBezTo>
                  <a:cubicBezTo>
                    <a:pt x="5704" y="7782"/>
                    <a:pt x="5588" y="7757"/>
                    <a:pt x="5477" y="7734"/>
                  </a:cubicBezTo>
                  <a:cubicBezTo>
                    <a:pt x="5360" y="7711"/>
                    <a:pt x="5241" y="7689"/>
                    <a:pt x="5125" y="7668"/>
                  </a:cubicBezTo>
                  <a:cubicBezTo>
                    <a:pt x="4851" y="7619"/>
                    <a:pt x="4581" y="7575"/>
                    <a:pt x="4315" y="7532"/>
                  </a:cubicBezTo>
                  <a:cubicBezTo>
                    <a:pt x="4106" y="7500"/>
                    <a:pt x="3898" y="7466"/>
                    <a:pt x="3695" y="7429"/>
                  </a:cubicBezTo>
                  <a:cubicBezTo>
                    <a:pt x="3595" y="7414"/>
                    <a:pt x="3494" y="7395"/>
                    <a:pt x="3394" y="7375"/>
                  </a:cubicBezTo>
                  <a:cubicBezTo>
                    <a:pt x="3344" y="7366"/>
                    <a:pt x="3296" y="7356"/>
                    <a:pt x="3246" y="7346"/>
                  </a:cubicBezTo>
                  <a:cubicBezTo>
                    <a:pt x="3231" y="7344"/>
                    <a:pt x="3214" y="7341"/>
                    <a:pt x="3202" y="7337"/>
                  </a:cubicBezTo>
                  <a:cubicBezTo>
                    <a:pt x="3090" y="7314"/>
                    <a:pt x="2980" y="7292"/>
                    <a:pt x="2870" y="7266"/>
                  </a:cubicBezTo>
                  <a:cubicBezTo>
                    <a:pt x="2759" y="7242"/>
                    <a:pt x="2650" y="7216"/>
                    <a:pt x="2540" y="7187"/>
                  </a:cubicBezTo>
                  <a:cubicBezTo>
                    <a:pt x="2534" y="7185"/>
                    <a:pt x="2528" y="7185"/>
                    <a:pt x="2524" y="7184"/>
                  </a:cubicBezTo>
                  <a:lnTo>
                    <a:pt x="2541" y="7162"/>
                  </a:lnTo>
                  <a:cubicBezTo>
                    <a:pt x="2632" y="7060"/>
                    <a:pt x="2753" y="6946"/>
                    <a:pt x="2915" y="6845"/>
                  </a:cubicBezTo>
                  <a:cubicBezTo>
                    <a:pt x="3003" y="6790"/>
                    <a:pt x="3103" y="6742"/>
                    <a:pt x="3213" y="6699"/>
                  </a:cubicBezTo>
                  <a:cubicBezTo>
                    <a:pt x="3236" y="6689"/>
                    <a:pt x="3260" y="6677"/>
                    <a:pt x="3282" y="6663"/>
                  </a:cubicBezTo>
                  <a:cubicBezTo>
                    <a:pt x="3380" y="6598"/>
                    <a:pt x="3441" y="6480"/>
                    <a:pt x="3430" y="6357"/>
                  </a:cubicBezTo>
                  <a:lnTo>
                    <a:pt x="3430" y="6354"/>
                  </a:lnTo>
                  <a:cubicBezTo>
                    <a:pt x="3420" y="6230"/>
                    <a:pt x="3342" y="6122"/>
                    <a:pt x="3231" y="6073"/>
                  </a:cubicBezTo>
                  <a:cubicBezTo>
                    <a:pt x="3211" y="6064"/>
                    <a:pt x="3189" y="6057"/>
                    <a:pt x="3168" y="6051"/>
                  </a:cubicBezTo>
                  <a:cubicBezTo>
                    <a:pt x="3062" y="6028"/>
                    <a:pt x="2960" y="6000"/>
                    <a:pt x="2860" y="5967"/>
                  </a:cubicBezTo>
                  <a:cubicBezTo>
                    <a:pt x="1980" y="5693"/>
                    <a:pt x="1265" y="5152"/>
                    <a:pt x="901" y="4834"/>
                  </a:cubicBezTo>
                  <a:cubicBezTo>
                    <a:pt x="1228" y="4607"/>
                    <a:pt x="1576" y="4480"/>
                    <a:pt x="1581" y="4479"/>
                  </a:cubicBezTo>
                  <a:cubicBezTo>
                    <a:pt x="1688" y="4441"/>
                    <a:pt x="1768" y="4353"/>
                    <a:pt x="1796" y="4245"/>
                  </a:cubicBezTo>
                  <a:cubicBezTo>
                    <a:pt x="1824" y="4134"/>
                    <a:pt x="1795" y="4018"/>
                    <a:pt x="1720" y="3935"/>
                  </a:cubicBezTo>
                  <a:cubicBezTo>
                    <a:pt x="1629" y="3831"/>
                    <a:pt x="1544" y="3711"/>
                    <a:pt x="1464" y="3575"/>
                  </a:cubicBezTo>
                  <a:cubicBezTo>
                    <a:pt x="1091" y="2934"/>
                    <a:pt x="865" y="2012"/>
                    <a:pt x="759" y="1488"/>
                  </a:cubicBezTo>
                  <a:lnTo>
                    <a:pt x="759" y="1488"/>
                  </a:lnTo>
                  <a:cubicBezTo>
                    <a:pt x="1405" y="1528"/>
                    <a:pt x="2654" y="1668"/>
                    <a:pt x="3312" y="2112"/>
                  </a:cubicBezTo>
                  <a:cubicBezTo>
                    <a:pt x="3368" y="2150"/>
                    <a:pt x="3434" y="2170"/>
                    <a:pt x="3501" y="2170"/>
                  </a:cubicBezTo>
                  <a:cubicBezTo>
                    <a:pt x="3544" y="2170"/>
                    <a:pt x="3587" y="2162"/>
                    <a:pt x="3628" y="2145"/>
                  </a:cubicBezTo>
                  <a:cubicBezTo>
                    <a:pt x="3687" y="2120"/>
                    <a:pt x="3738" y="2081"/>
                    <a:pt x="3774" y="2031"/>
                  </a:cubicBezTo>
                  <a:cubicBezTo>
                    <a:pt x="3803" y="1993"/>
                    <a:pt x="3820" y="1950"/>
                    <a:pt x="3832" y="1902"/>
                  </a:cubicBezTo>
                  <a:cubicBezTo>
                    <a:pt x="3833" y="1897"/>
                    <a:pt x="3911" y="1534"/>
                    <a:pt x="4093" y="1181"/>
                  </a:cubicBezTo>
                  <a:cubicBezTo>
                    <a:pt x="4177" y="1253"/>
                    <a:pt x="4273" y="1344"/>
                    <a:pt x="4379" y="1448"/>
                  </a:cubicBezTo>
                  <a:cubicBezTo>
                    <a:pt x="4429" y="1498"/>
                    <a:pt x="4481" y="1550"/>
                    <a:pt x="4533" y="1608"/>
                  </a:cubicBezTo>
                  <a:cubicBezTo>
                    <a:pt x="4913" y="2011"/>
                    <a:pt x="5349" y="2579"/>
                    <a:pt x="5603" y="3264"/>
                  </a:cubicBezTo>
                  <a:cubicBezTo>
                    <a:pt x="5653" y="3393"/>
                    <a:pt x="5778" y="3483"/>
                    <a:pt x="5915" y="3483"/>
                  </a:cubicBezTo>
                  <a:cubicBezTo>
                    <a:pt x="5924" y="3483"/>
                    <a:pt x="5933" y="3482"/>
                    <a:pt x="5942" y="3481"/>
                  </a:cubicBezTo>
                  <a:cubicBezTo>
                    <a:pt x="6092" y="3473"/>
                    <a:pt x="6216" y="3365"/>
                    <a:pt x="6250" y="3220"/>
                  </a:cubicBezTo>
                  <a:cubicBezTo>
                    <a:pt x="6329" y="2871"/>
                    <a:pt x="6489" y="2630"/>
                    <a:pt x="6635" y="2471"/>
                  </a:cubicBezTo>
                  <a:cubicBezTo>
                    <a:pt x="6748" y="2741"/>
                    <a:pt x="6847" y="3018"/>
                    <a:pt x="6941" y="3301"/>
                  </a:cubicBezTo>
                  <a:cubicBezTo>
                    <a:pt x="6977" y="3411"/>
                    <a:pt x="7013" y="3519"/>
                    <a:pt x="7046" y="3633"/>
                  </a:cubicBezTo>
                  <a:cubicBezTo>
                    <a:pt x="7081" y="3740"/>
                    <a:pt x="7116" y="3848"/>
                    <a:pt x="7147" y="3958"/>
                  </a:cubicBezTo>
                  <a:cubicBezTo>
                    <a:pt x="7173" y="4037"/>
                    <a:pt x="7197" y="4118"/>
                    <a:pt x="7223" y="4199"/>
                  </a:cubicBezTo>
                  <a:cubicBezTo>
                    <a:pt x="7224" y="4205"/>
                    <a:pt x="7225" y="4212"/>
                    <a:pt x="7227" y="4218"/>
                  </a:cubicBezTo>
                  <a:cubicBezTo>
                    <a:pt x="7415" y="4833"/>
                    <a:pt x="7614" y="5481"/>
                    <a:pt x="7884" y="6137"/>
                  </a:cubicBezTo>
                  <a:cubicBezTo>
                    <a:pt x="7927" y="6240"/>
                    <a:pt x="7970" y="6345"/>
                    <a:pt x="8019" y="6448"/>
                  </a:cubicBezTo>
                  <a:cubicBezTo>
                    <a:pt x="8064" y="6550"/>
                    <a:pt x="8113" y="6653"/>
                    <a:pt x="8165" y="6757"/>
                  </a:cubicBezTo>
                  <a:cubicBezTo>
                    <a:pt x="8230" y="6888"/>
                    <a:pt x="8298" y="7018"/>
                    <a:pt x="8372" y="7149"/>
                  </a:cubicBezTo>
                  <a:cubicBezTo>
                    <a:pt x="8429" y="7256"/>
                    <a:pt x="8490" y="7360"/>
                    <a:pt x="8555" y="7466"/>
                  </a:cubicBezTo>
                  <a:cubicBezTo>
                    <a:pt x="8620" y="7572"/>
                    <a:pt x="8688" y="7678"/>
                    <a:pt x="8760" y="7786"/>
                  </a:cubicBezTo>
                  <a:cubicBezTo>
                    <a:pt x="8999" y="8144"/>
                    <a:pt x="9277" y="8499"/>
                    <a:pt x="9604" y="8850"/>
                  </a:cubicBezTo>
                  <a:cubicBezTo>
                    <a:pt x="9789" y="9048"/>
                    <a:pt x="9991" y="9247"/>
                    <a:pt x="10212" y="9442"/>
                  </a:cubicBezTo>
                  <a:lnTo>
                    <a:pt x="10486" y="9681"/>
                  </a:lnTo>
                  <a:lnTo>
                    <a:pt x="10488" y="9683"/>
                  </a:lnTo>
                  <a:lnTo>
                    <a:pt x="10524" y="9715"/>
                  </a:lnTo>
                  <a:lnTo>
                    <a:pt x="10524" y="9715"/>
                  </a:lnTo>
                  <a:cubicBezTo>
                    <a:pt x="10513" y="9709"/>
                    <a:pt x="10501" y="9702"/>
                    <a:pt x="10489" y="9696"/>
                  </a:cubicBezTo>
                  <a:lnTo>
                    <a:pt x="10489" y="9696"/>
                  </a:lnTo>
                  <a:lnTo>
                    <a:pt x="10494" y="9700"/>
                  </a:lnTo>
                  <a:lnTo>
                    <a:pt x="10494" y="9700"/>
                  </a:lnTo>
                  <a:cubicBezTo>
                    <a:pt x="10492" y="9699"/>
                    <a:pt x="10491" y="9698"/>
                    <a:pt x="10489" y="9697"/>
                  </a:cubicBezTo>
                  <a:lnTo>
                    <a:pt x="10489" y="9697"/>
                  </a:lnTo>
                  <a:lnTo>
                    <a:pt x="10831" y="9997"/>
                  </a:lnTo>
                  <a:cubicBezTo>
                    <a:pt x="10833" y="9995"/>
                    <a:pt x="10834" y="9992"/>
                    <a:pt x="10836" y="9989"/>
                  </a:cubicBezTo>
                  <a:lnTo>
                    <a:pt x="10836" y="9989"/>
                  </a:lnTo>
                  <a:lnTo>
                    <a:pt x="11088" y="10208"/>
                  </a:lnTo>
                  <a:lnTo>
                    <a:pt x="11096" y="10215"/>
                  </a:lnTo>
                  <a:lnTo>
                    <a:pt x="11096" y="10215"/>
                  </a:lnTo>
                  <a:cubicBezTo>
                    <a:pt x="11095" y="10216"/>
                    <a:pt x="11094" y="10217"/>
                    <a:pt x="11093" y="10218"/>
                  </a:cubicBezTo>
                  <a:lnTo>
                    <a:pt x="11220" y="10329"/>
                  </a:lnTo>
                  <a:cubicBezTo>
                    <a:pt x="11266" y="10368"/>
                    <a:pt x="11318" y="10394"/>
                    <a:pt x="11375" y="10406"/>
                  </a:cubicBezTo>
                  <a:cubicBezTo>
                    <a:pt x="11397" y="10410"/>
                    <a:pt x="11418" y="10412"/>
                    <a:pt x="11440" y="10412"/>
                  </a:cubicBezTo>
                  <a:cubicBezTo>
                    <a:pt x="11496" y="10412"/>
                    <a:pt x="11554" y="10398"/>
                    <a:pt x="11605" y="10370"/>
                  </a:cubicBezTo>
                  <a:cubicBezTo>
                    <a:pt x="11713" y="10311"/>
                    <a:pt x="11780" y="10198"/>
                    <a:pt x="11780" y="10076"/>
                  </a:cubicBezTo>
                  <a:lnTo>
                    <a:pt x="11780" y="10076"/>
                  </a:lnTo>
                  <a:cubicBezTo>
                    <a:pt x="11780" y="10058"/>
                    <a:pt x="11778" y="10040"/>
                    <a:pt x="11775" y="10022"/>
                  </a:cubicBezTo>
                  <a:lnTo>
                    <a:pt x="11775" y="10022"/>
                  </a:lnTo>
                  <a:cubicBezTo>
                    <a:pt x="11775" y="10022"/>
                    <a:pt x="11775" y="10022"/>
                    <a:pt x="11775" y="10022"/>
                  </a:cubicBezTo>
                  <a:cubicBezTo>
                    <a:pt x="11768" y="9979"/>
                    <a:pt x="11761" y="9935"/>
                    <a:pt x="11752" y="9893"/>
                  </a:cubicBezTo>
                  <a:cubicBezTo>
                    <a:pt x="11722" y="9726"/>
                    <a:pt x="11687" y="9566"/>
                    <a:pt x="11647" y="9408"/>
                  </a:cubicBezTo>
                  <a:cubicBezTo>
                    <a:pt x="11620" y="9303"/>
                    <a:pt x="11590" y="9200"/>
                    <a:pt x="11559" y="9099"/>
                  </a:cubicBezTo>
                  <a:lnTo>
                    <a:pt x="11559" y="9099"/>
                  </a:lnTo>
                  <a:cubicBezTo>
                    <a:pt x="11513" y="8945"/>
                    <a:pt x="11461" y="8796"/>
                    <a:pt x="11406" y="8652"/>
                  </a:cubicBezTo>
                  <a:cubicBezTo>
                    <a:pt x="11348" y="8499"/>
                    <a:pt x="11286" y="8352"/>
                    <a:pt x="11221" y="8209"/>
                  </a:cubicBezTo>
                  <a:cubicBezTo>
                    <a:pt x="11194" y="8151"/>
                    <a:pt x="11166" y="8095"/>
                    <a:pt x="11139" y="8039"/>
                  </a:cubicBezTo>
                  <a:cubicBezTo>
                    <a:pt x="11116" y="7994"/>
                    <a:pt x="11094" y="7949"/>
                    <a:pt x="11071" y="7904"/>
                  </a:cubicBezTo>
                  <a:cubicBezTo>
                    <a:pt x="11000" y="7764"/>
                    <a:pt x="10928" y="7632"/>
                    <a:pt x="10850" y="7502"/>
                  </a:cubicBezTo>
                  <a:cubicBezTo>
                    <a:pt x="10706" y="7250"/>
                    <a:pt x="10551" y="7009"/>
                    <a:pt x="10394" y="6776"/>
                  </a:cubicBezTo>
                  <a:cubicBezTo>
                    <a:pt x="10263" y="6579"/>
                    <a:pt x="10128" y="6389"/>
                    <a:pt x="9997" y="6197"/>
                  </a:cubicBezTo>
                  <a:cubicBezTo>
                    <a:pt x="9730" y="5813"/>
                    <a:pt x="9474" y="5443"/>
                    <a:pt x="9251" y="5061"/>
                  </a:cubicBezTo>
                  <a:lnTo>
                    <a:pt x="9251" y="5061"/>
                  </a:lnTo>
                  <a:cubicBezTo>
                    <a:pt x="9399" y="5062"/>
                    <a:pt x="9583" y="5092"/>
                    <a:pt x="9780" y="5185"/>
                  </a:cubicBezTo>
                  <a:cubicBezTo>
                    <a:pt x="9827" y="5206"/>
                    <a:pt x="9876" y="5217"/>
                    <a:pt x="9924" y="5217"/>
                  </a:cubicBezTo>
                  <a:cubicBezTo>
                    <a:pt x="10018" y="5217"/>
                    <a:pt x="10110" y="5178"/>
                    <a:pt x="10176" y="5105"/>
                  </a:cubicBezTo>
                  <a:cubicBezTo>
                    <a:pt x="10276" y="4993"/>
                    <a:pt x="10290" y="4831"/>
                    <a:pt x="10212" y="4703"/>
                  </a:cubicBezTo>
                  <a:cubicBezTo>
                    <a:pt x="10176" y="4643"/>
                    <a:pt x="10141" y="4584"/>
                    <a:pt x="10112" y="4522"/>
                  </a:cubicBezTo>
                  <a:cubicBezTo>
                    <a:pt x="10059" y="4423"/>
                    <a:pt x="10011" y="4320"/>
                    <a:pt x="9970" y="4218"/>
                  </a:cubicBezTo>
                  <a:cubicBezTo>
                    <a:pt x="9926" y="4111"/>
                    <a:pt x="9889" y="4004"/>
                    <a:pt x="9857" y="3900"/>
                  </a:cubicBezTo>
                  <a:cubicBezTo>
                    <a:pt x="9753" y="3568"/>
                    <a:pt x="9701" y="3252"/>
                    <a:pt x="9672" y="2999"/>
                  </a:cubicBezTo>
                  <a:cubicBezTo>
                    <a:pt x="9671" y="2975"/>
                    <a:pt x="9666" y="2950"/>
                    <a:pt x="9665" y="2927"/>
                  </a:cubicBezTo>
                  <a:cubicBezTo>
                    <a:pt x="9662" y="2888"/>
                    <a:pt x="9658" y="2852"/>
                    <a:pt x="9656" y="2817"/>
                  </a:cubicBezTo>
                  <a:lnTo>
                    <a:pt x="9656" y="2817"/>
                  </a:lnTo>
                  <a:cubicBezTo>
                    <a:pt x="9756" y="2841"/>
                    <a:pt x="9851" y="2871"/>
                    <a:pt x="9929" y="2900"/>
                  </a:cubicBezTo>
                  <a:lnTo>
                    <a:pt x="9931" y="2900"/>
                  </a:lnTo>
                  <a:cubicBezTo>
                    <a:pt x="10060" y="2947"/>
                    <a:pt x="10147" y="2989"/>
                    <a:pt x="10148" y="2991"/>
                  </a:cubicBezTo>
                  <a:cubicBezTo>
                    <a:pt x="10189" y="3011"/>
                    <a:pt x="10232" y="3021"/>
                    <a:pt x="10276" y="3025"/>
                  </a:cubicBezTo>
                  <a:cubicBezTo>
                    <a:pt x="10283" y="3026"/>
                    <a:pt x="10291" y="3026"/>
                    <a:pt x="10298" y="3026"/>
                  </a:cubicBezTo>
                  <a:cubicBezTo>
                    <a:pt x="10356" y="3026"/>
                    <a:pt x="10414" y="3011"/>
                    <a:pt x="10466" y="2982"/>
                  </a:cubicBezTo>
                  <a:cubicBezTo>
                    <a:pt x="10516" y="2954"/>
                    <a:pt x="10557" y="2912"/>
                    <a:pt x="10586" y="2866"/>
                  </a:cubicBezTo>
                  <a:lnTo>
                    <a:pt x="10586" y="2866"/>
                  </a:lnTo>
                  <a:cubicBezTo>
                    <a:pt x="10588" y="2867"/>
                    <a:pt x="10590" y="2869"/>
                    <a:pt x="10592" y="2871"/>
                  </a:cubicBezTo>
                  <a:cubicBezTo>
                    <a:pt x="10600" y="2859"/>
                    <a:pt x="10608" y="2845"/>
                    <a:pt x="10613" y="2832"/>
                  </a:cubicBezTo>
                  <a:cubicBezTo>
                    <a:pt x="10611" y="2832"/>
                    <a:pt x="10608" y="2832"/>
                    <a:pt x="10606" y="2832"/>
                  </a:cubicBezTo>
                  <a:lnTo>
                    <a:pt x="10606" y="2832"/>
                  </a:lnTo>
                  <a:cubicBezTo>
                    <a:pt x="10607" y="2830"/>
                    <a:pt x="10608" y="2827"/>
                    <a:pt x="10609" y="2825"/>
                  </a:cubicBezTo>
                  <a:cubicBezTo>
                    <a:pt x="10625" y="2790"/>
                    <a:pt x="10634" y="2753"/>
                    <a:pt x="10636" y="2712"/>
                  </a:cubicBezTo>
                  <a:cubicBezTo>
                    <a:pt x="10639" y="2657"/>
                    <a:pt x="10649" y="2599"/>
                    <a:pt x="10659" y="2539"/>
                  </a:cubicBezTo>
                  <a:cubicBezTo>
                    <a:pt x="10664" y="2520"/>
                    <a:pt x="10668" y="2500"/>
                    <a:pt x="10672" y="2478"/>
                  </a:cubicBezTo>
                  <a:cubicBezTo>
                    <a:pt x="10693" y="2387"/>
                    <a:pt x="10722" y="2293"/>
                    <a:pt x="10755" y="2197"/>
                  </a:cubicBezTo>
                  <a:lnTo>
                    <a:pt x="10782" y="2126"/>
                  </a:lnTo>
                  <a:cubicBezTo>
                    <a:pt x="10813" y="2044"/>
                    <a:pt x="10849" y="1960"/>
                    <a:pt x="10886" y="1875"/>
                  </a:cubicBezTo>
                  <a:cubicBezTo>
                    <a:pt x="11054" y="1511"/>
                    <a:pt x="11272" y="1149"/>
                    <a:pt x="11453" y="877"/>
                  </a:cubicBezTo>
                  <a:close/>
                  <a:moveTo>
                    <a:pt x="11434" y="1"/>
                  </a:moveTo>
                  <a:cubicBezTo>
                    <a:pt x="11428" y="1"/>
                    <a:pt x="11421" y="1"/>
                    <a:pt x="11414" y="1"/>
                  </a:cubicBezTo>
                  <a:cubicBezTo>
                    <a:pt x="11315" y="6"/>
                    <a:pt x="11222" y="55"/>
                    <a:pt x="11163" y="133"/>
                  </a:cubicBezTo>
                  <a:cubicBezTo>
                    <a:pt x="11133" y="174"/>
                    <a:pt x="10623" y="840"/>
                    <a:pt x="10277" y="1599"/>
                  </a:cubicBezTo>
                  <a:cubicBezTo>
                    <a:pt x="10247" y="1664"/>
                    <a:pt x="10218" y="1731"/>
                    <a:pt x="10190" y="1798"/>
                  </a:cubicBezTo>
                  <a:cubicBezTo>
                    <a:pt x="10134" y="1937"/>
                    <a:pt x="10086" y="2076"/>
                    <a:pt x="10047" y="2213"/>
                  </a:cubicBezTo>
                  <a:lnTo>
                    <a:pt x="10043" y="2229"/>
                  </a:lnTo>
                  <a:cubicBezTo>
                    <a:pt x="10030" y="2226"/>
                    <a:pt x="10017" y="2220"/>
                    <a:pt x="10004" y="2217"/>
                  </a:cubicBezTo>
                  <a:cubicBezTo>
                    <a:pt x="9929" y="2192"/>
                    <a:pt x="9845" y="2171"/>
                    <a:pt x="9757" y="2153"/>
                  </a:cubicBezTo>
                  <a:cubicBezTo>
                    <a:pt x="9756" y="2152"/>
                    <a:pt x="9756" y="2152"/>
                    <a:pt x="9754" y="2152"/>
                  </a:cubicBezTo>
                  <a:cubicBezTo>
                    <a:pt x="9614" y="2120"/>
                    <a:pt x="9466" y="2101"/>
                    <a:pt x="9314" y="2101"/>
                  </a:cubicBezTo>
                  <a:lnTo>
                    <a:pt x="9311" y="2101"/>
                  </a:lnTo>
                  <a:cubicBezTo>
                    <a:pt x="9170" y="2101"/>
                    <a:pt x="9044" y="2190"/>
                    <a:pt x="8997" y="2315"/>
                  </a:cubicBezTo>
                  <a:cubicBezTo>
                    <a:pt x="8984" y="2350"/>
                    <a:pt x="8973" y="2387"/>
                    <a:pt x="8972" y="2426"/>
                  </a:cubicBezTo>
                  <a:cubicBezTo>
                    <a:pt x="8971" y="2438"/>
                    <a:pt x="8969" y="2522"/>
                    <a:pt x="8972" y="2657"/>
                  </a:cubicBezTo>
                  <a:cubicBezTo>
                    <a:pt x="8975" y="2696"/>
                    <a:pt x="8975" y="2744"/>
                    <a:pt x="8978" y="2794"/>
                  </a:cubicBezTo>
                  <a:cubicBezTo>
                    <a:pt x="8982" y="2855"/>
                    <a:pt x="8986" y="2921"/>
                    <a:pt x="8994" y="2994"/>
                  </a:cubicBezTo>
                  <a:cubicBezTo>
                    <a:pt x="9021" y="3287"/>
                    <a:pt x="9080" y="3665"/>
                    <a:pt x="9203" y="4068"/>
                  </a:cubicBezTo>
                  <a:cubicBezTo>
                    <a:pt x="9235" y="4174"/>
                    <a:pt x="9272" y="4284"/>
                    <a:pt x="9314" y="4394"/>
                  </a:cubicBezTo>
                  <a:lnTo>
                    <a:pt x="9314" y="4397"/>
                  </a:lnTo>
                  <a:lnTo>
                    <a:pt x="9304" y="4397"/>
                  </a:lnTo>
                  <a:cubicBezTo>
                    <a:pt x="9282" y="4396"/>
                    <a:pt x="9260" y="4396"/>
                    <a:pt x="9238" y="4396"/>
                  </a:cubicBezTo>
                  <a:cubicBezTo>
                    <a:pt x="9095" y="4396"/>
                    <a:pt x="8970" y="4411"/>
                    <a:pt x="8868" y="4433"/>
                  </a:cubicBezTo>
                  <a:cubicBezTo>
                    <a:pt x="8705" y="4464"/>
                    <a:pt x="8607" y="4509"/>
                    <a:pt x="8595" y="4515"/>
                  </a:cubicBezTo>
                  <a:cubicBezTo>
                    <a:pt x="8512" y="4553"/>
                    <a:pt x="8445" y="4623"/>
                    <a:pt x="8415" y="4710"/>
                  </a:cubicBezTo>
                  <a:cubicBezTo>
                    <a:pt x="8385" y="4796"/>
                    <a:pt x="8390" y="4892"/>
                    <a:pt x="8431" y="4975"/>
                  </a:cubicBezTo>
                  <a:cubicBezTo>
                    <a:pt x="8572" y="5258"/>
                    <a:pt x="8734" y="5531"/>
                    <a:pt x="8904" y="5797"/>
                  </a:cubicBezTo>
                  <a:cubicBezTo>
                    <a:pt x="9079" y="6068"/>
                    <a:pt x="9262" y="6334"/>
                    <a:pt x="9446" y="6595"/>
                  </a:cubicBezTo>
                  <a:cubicBezTo>
                    <a:pt x="9583" y="6793"/>
                    <a:pt x="9720" y="6991"/>
                    <a:pt x="9855" y="7193"/>
                  </a:cubicBezTo>
                  <a:cubicBezTo>
                    <a:pt x="9945" y="7327"/>
                    <a:pt x="10032" y="7461"/>
                    <a:pt x="10118" y="7601"/>
                  </a:cubicBezTo>
                  <a:lnTo>
                    <a:pt x="10118" y="7603"/>
                  </a:lnTo>
                  <a:cubicBezTo>
                    <a:pt x="10187" y="7714"/>
                    <a:pt x="10254" y="7828"/>
                    <a:pt x="10320" y="7943"/>
                  </a:cubicBezTo>
                  <a:cubicBezTo>
                    <a:pt x="10340" y="7977"/>
                    <a:pt x="10358" y="8013"/>
                    <a:pt x="10378" y="8046"/>
                  </a:cubicBezTo>
                  <a:cubicBezTo>
                    <a:pt x="10414" y="8111"/>
                    <a:pt x="10449" y="8179"/>
                    <a:pt x="10481" y="8245"/>
                  </a:cubicBezTo>
                  <a:cubicBezTo>
                    <a:pt x="10534" y="8346"/>
                    <a:pt x="10584" y="8450"/>
                    <a:pt x="10631" y="8555"/>
                  </a:cubicBezTo>
                  <a:cubicBezTo>
                    <a:pt x="10711" y="8734"/>
                    <a:pt x="10785" y="8918"/>
                    <a:pt x="10851" y="9111"/>
                  </a:cubicBezTo>
                  <a:lnTo>
                    <a:pt x="10851" y="9111"/>
                  </a:lnTo>
                  <a:lnTo>
                    <a:pt x="10661" y="8945"/>
                  </a:lnTo>
                  <a:cubicBezTo>
                    <a:pt x="10582" y="8874"/>
                    <a:pt x="10504" y="8802"/>
                    <a:pt x="10430" y="8731"/>
                  </a:cubicBezTo>
                  <a:cubicBezTo>
                    <a:pt x="10429" y="8732"/>
                    <a:pt x="10429" y="8733"/>
                    <a:pt x="10428" y="8734"/>
                  </a:cubicBezTo>
                  <a:lnTo>
                    <a:pt x="10428" y="8734"/>
                  </a:lnTo>
                  <a:cubicBezTo>
                    <a:pt x="10346" y="8655"/>
                    <a:pt x="10268" y="8576"/>
                    <a:pt x="10190" y="8496"/>
                  </a:cubicBezTo>
                  <a:cubicBezTo>
                    <a:pt x="10111" y="8412"/>
                    <a:pt x="10033" y="8330"/>
                    <a:pt x="9961" y="8248"/>
                  </a:cubicBezTo>
                  <a:cubicBezTo>
                    <a:pt x="9841" y="8111"/>
                    <a:pt x="9727" y="7977"/>
                    <a:pt x="9622" y="7836"/>
                  </a:cubicBezTo>
                  <a:cubicBezTo>
                    <a:pt x="9526" y="7712"/>
                    <a:pt x="9434" y="7590"/>
                    <a:pt x="9350" y="7464"/>
                  </a:cubicBezTo>
                  <a:cubicBezTo>
                    <a:pt x="9271" y="7346"/>
                    <a:pt x="9194" y="7230"/>
                    <a:pt x="9124" y="7113"/>
                  </a:cubicBezTo>
                  <a:cubicBezTo>
                    <a:pt x="8972" y="6865"/>
                    <a:pt x="8841" y="6614"/>
                    <a:pt x="8719" y="6361"/>
                  </a:cubicBezTo>
                  <a:cubicBezTo>
                    <a:pt x="8657" y="6226"/>
                    <a:pt x="8597" y="6093"/>
                    <a:pt x="8539" y="5957"/>
                  </a:cubicBezTo>
                  <a:cubicBezTo>
                    <a:pt x="8351" y="5510"/>
                    <a:pt x="8198" y="5058"/>
                    <a:pt x="8058" y="4610"/>
                  </a:cubicBezTo>
                  <a:cubicBezTo>
                    <a:pt x="8032" y="4535"/>
                    <a:pt x="8011" y="4459"/>
                    <a:pt x="7986" y="4385"/>
                  </a:cubicBezTo>
                  <a:cubicBezTo>
                    <a:pt x="7950" y="4267"/>
                    <a:pt x="7911" y="4145"/>
                    <a:pt x="7875" y="4026"/>
                  </a:cubicBezTo>
                  <a:cubicBezTo>
                    <a:pt x="7874" y="4024"/>
                    <a:pt x="7874" y="4021"/>
                    <a:pt x="7874" y="4018"/>
                  </a:cubicBezTo>
                  <a:cubicBezTo>
                    <a:pt x="7846" y="3935"/>
                    <a:pt x="7823" y="3851"/>
                    <a:pt x="7798" y="3769"/>
                  </a:cubicBezTo>
                  <a:cubicBezTo>
                    <a:pt x="7774" y="3691"/>
                    <a:pt x="7749" y="3613"/>
                    <a:pt x="7726" y="3535"/>
                  </a:cubicBezTo>
                  <a:cubicBezTo>
                    <a:pt x="7679" y="3386"/>
                    <a:pt x="7634" y="3239"/>
                    <a:pt x="7583" y="3095"/>
                  </a:cubicBezTo>
                  <a:cubicBezTo>
                    <a:pt x="7529" y="2933"/>
                    <a:pt x="7474" y="2773"/>
                    <a:pt x="7413" y="2614"/>
                  </a:cubicBezTo>
                  <a:cubicBezTo>
                    <a:pt x="7312" y="2340"/>
                    <a:pt x="7201" y="2073"/>
                    <a:pt x="7077" y="1803"/>
                  </a:cubicBezTo>
                  <a:cubicBezTo>
                    <a:pt x="7036" y="1720"/>
                    <a:pt x="6966" y="1657"/>
                    <a:pt x="6878" y="1627"/>
                  </a:cubicBezTo>
                  <a:cubicBezTo>
                    <a:pt x="6843" y="1615"/>
                    <a:pt x="6807" y="1609"/>
                    <a:pt x="6771" y="1609"/>
                  </a:cubicBezTo>
                  <a:cubicBezTo>
                    <a:pt x="6716" y="1609"/>
                    <a:pt x="6662" y="1622"/>
                    <a:pt x="6612" y="1648"/>
                  </a:cubicBezTo>
                  <a:cubicBezTo>
                    <a:pt x="6590" y="1658"/>
                    <a:pt x="6212" y="1860"/>
                    <a:pt x="5906" y="2334"/>
                  </a:cubicBezTo>
                  <a:cubicBezTo>
                    <a:pt x="5632" y="1846"/>
                    <a:pt x="5298" y="1440"/>
                    <a:pt x="5002" y="1129"/>
                  </a:cubicBezTo>
                  <a:cubicBezTo>
                    <a:pt x="4927" y="1049"/>
                    <a:pt x="4854" y="976"/>
                    <a:pt x="4784" y="911"/>
                  </a:cubicBezTo>
                  <a:cubicBezTo>
                    <a:pt x="4685" y="812"/>
                    <a:pt x="4592" y="730"/>
                    <a:pt x="4512" y="661"/>
                  </a:cubicBezTo>
                  <a:cubicBezTo>
                    <a:pt x="4340" y="511"/>
                    <a:pt x="4224" y="428"/>
                    <a:pt x="4209" y="417"/>
                  </a:cubicBezTo>
                  <a:cubicBezTo>
                    <a:pt x="4149" y="375"/>
                    <a:pt x="4080" y="355"/>
                    <a:pt x="4011" y="355"/>
                  </a:cubicBezTo>
                  <a:cubicBezTo>
                    <a:pt x="3910" y="355"/>
                    <a:pt x="3809" y="400"/>
                    <a:pt x="3744" y="486"/>
                  </a:cubicBezTo>
                  <a:cubicBezTo>
                    <a:pt x="3530" y="763"/>
                    <a:pt x="3386" y="1094"/>
                    <a:pt x="3296" y="1351"/>
                  </a:cubicBezTo>
                  <a:cubicBezTo>
                    <a:pt x="2157" y="833"/>
                    <a:pt x="438" y="811"/>
                    <a:pt x="354" y="810"/>
                  </a:cubicBezTo>
                  <a:cubicBezTo>
                    <a:pt x="351" y="809"/>
                    <a:pt x="348" y="809"/>
                    <a:pt x="346" y="809"/>
                  </a:cubicBezTo>
                  <a:cubicBezTo>
                    <a:pt x="254" y="809"/>
                    <a:pt x="160" y="852"/>
                    <a:pt x="97" y="926"/>
                  </a:cubicBezTo>
                  <a:cubicBezTo>
                    <a:pt x="32" y="1000"/>
                    <a:pt x="1" y="1100"/>
                    <a:pt x="15" y="1196"/>
                  </a:cubicBezTo>
                  <a:cubicBezTo>
                    <a:pt x="28" y="1279"/>
                    <a:pt x="282" y="2979"/>
                    <a:pt x="946" y="4039"/>
                  </a:cubicBezTo>
                  <a:cubicBezTo>
                    <a:pt x="705" y="4163"/>
                    <a:pt x="398" y="4350"/>
                    <a:pt x="152" y="4599"/>
                  </a:cubicBezTo>
                  <a:cubicBezTo>
                    <a:pt x="25" y="4729"/>
                    <a:pt x="21" y="4935"/>
                    <a:pt x="148" y="5069"/>
                  </a:cubicBezTo>
                  <a:cubicBezTo>
                    <a:pt x="158" y="5082"/>
                    <a:pt x="220" y="5144"/>
                    <a:pt x="324" y="5243"/>
                  </a:cubicBezTo>
                  <a:cubicBezTo>
                    <a:pt x="639" y="5531"/>
                    <a:pt x="1342" y="6119"/>
                    <a:pt x="2274" y="6493"/>
                  </a:cubicBezTo>
                  <a:cubicBezTo>
                    <a:pt x="1848" y="6858"/>
                    <a:pt x="1697" y="7259"/>
                    <a:pt x="1690" y="7284"/>
                  </a:cubicBezTo>
                  <a:cubicBezTo>
                    <a:pt x="1671" y="7341"/>
                    <a:pt x="1665" y="7402"/>
                    <a:pt x="1675" y="7460"/>
                  </a:cubicBezTo>
                  <a:cubicBezTo>
                    <a:pt x="1681" y="7490"/>
                    <a:pt x="1693" y="7519"/>
                    <a:pt x="1704" y="7548"/>
                  </a:cubicBezTo>
                  <a:cubicBezTo>
                    <a:pt x="1746" y="7632"/>
                    <a:pt x="1818" y="7692"/>
                    <a:pt x="1906" y="7721"/>
                  </a:cubicBezTo>
                  <a:cubicBezTo>
                    <a:pt x="1942" y="7734"/>
                    <a:pt x="1978" y="7746"/>
                    <a:pt x="2014" y="7754"/>
                  </a:cubicBezTo>
                  <a:cubicBezTo>
                    <a:pt x="2027" y="7760"/>
                    <a:pt x="2042" y="7763"/>
                    <a:pt x="2056" y="7767"/>
                  </a:cubicBezTo>
                  <a:cubicBezTo>
                    <a:pt x="2199" y="7808"/>
                    <a:pt x="2339" y="7848"/>
                    <a:pt x="2482" y="7883"/>
                  </a:cubicBezTo>
                  <a:cubicBezTo>
                    <a:pt x="2561" y="7901"/>
                    <a:pt x="2641" y="7922"/>
                    <a:pt x="2722" y="7940"/>
                  </a:cubicBezTo>
                  <a:cubicBezTo>
                    <a:pt x="2725" y="7940"/>
                    <a:pt x="2726" y="7940"/>
                    <a:pt x="2727" y="7942"/>
                  </a:cubicBezTo>
                  <a:cubicBezTo>
                    <a:pt x="2794" y="7956"/>
                    <a:pt x="2862" y="7971"/>
                    <a:pt x="2930" y="7985"/>
                  </a:cubicBezTo>
                  <a:cubicBezTo>
                    <a:pt x="2993" y="7998"/>
                    <a:pt x="3057" y="8013"/>
                    <a:pt x="3122" y="8023"/>
                  </a:cubicBezTo>
                  <a:cubicBezTo>
                    <a:pt x="3376" y="8073"/>
                    <a:pt x="3635" y="8118"/>
                    <a:pt x="3898" y="8161"/>
                  </a:cubicBezTo>
                  <a:cubicBezTo>
                    <a:pt x="4002" y="8179"/>
                    <a:pt x="4105" y="8194"/>
                    <a:pt x="4209" y="8212"/>
                  </a:cubicBezTo>
                  <a:cubicBezTo>
                    <a:pt x="4442" y="8251"/>
                    <a:pt x="4676" y="8288"/>
                    <a:pt x="4911" y="8330"/>
                  </a:cubicBezTo>
                  <a:cubicBezTo>
                    <a:pt x="5070" y="8356"/>
                    <a:pt x="5229" y="8388"/>
                    <a:pt x="5389" y="8420"/>
                  </a:cubicBezTo>
                  <a:cubicBezTo>
                    <a:pt x="5541" y="8450"/>
                    <a:pt x="5692" y="8482"/>
                    <a:pt x="5845" y="8519"/>
                  </a:cubicBezTo>
                  <a:cubicBezTo>
                    <a:pt x="5972" y="8548"/>
                    <a:pt x="6098" y="8578"/>
                    <a:pt x="6225" y="8613"/>
                  </a:cubicBezTo>
                  <a:cubicBezTo>
                    <a:pt x="6349" y="8645"/>
                    <a:pt x="6475" y="8684"/>
                    <a:pt x="6602" y="8723"/>
                  </a:cubicBezTo>
                  <a:cubicBezTo>
                    <a:pt x="7549" y="9019"/>
                    <a:pt x="8507" y="9482"/>
                    <a:pt x="9470" y="10309"/>
                  </a:cubicBezTo>
                  <a:lnTo>
                    <a:pt x="9665" y="10478"/>
                  </a:lnTo>
                  <a:cubicBezTo>
                    <a:pt x="8640" y="10279"/>
                    <a:pt x="7798" y="9846"/>
                    <a:pt x="6976" y="9424"/>
                  </a:cubicBezTo>
                  <a:cubicBezTo>
                    <a:pt x="6742" y="9306"/>
                    <a:pt x="6504" y="9185"/>
                    <a:pt x="6263" y="9069"/>
                  </a:cubicBezTo>
                  <a:cubicBezTo>
                    <a:pt x="6157" y="9019"/>
                    <a:pt x="6052" y="8970"/>
                    <a:pt x="5945" y="8922"/>
                  </a:cubicBezTo>
                  <a:cubicBezTo>
                    <a:pt x="5838" y="8873"/>
                    <a:pt x="5730" y="8828"/>
                    <a:pt x="5622" y="8785"/>
                  </a:cubicBezTo>
                  <a:cubicBezTo>
                    <a:pt x="5493" y="8731"/>
                    <a:pt x="5366" y="8684"/>
                    <a:pt x="5233" y="8638"/>
                  </a:cubicBezTo>
                  <a:cubicBezTo>
                    <a:pt x="5199" y="8626"/>
                    <a:pt x="5161" y="8620"/>
                    <a:pt x="5123" y="8620"/>
                  </a:cubicBezTo>
                  <a:cubicBezTo>
                    <a:pt x="5110" y="8620"/>
                    <a:pt x="5098" y="8620"/>
                    <a:pt x="5085" y="8622"/>
                  </a:cubicBezTo>
                  <a:lnTo>
                    <a:pt x="5082" y="8622"/>
                  </a:lnTo>
                  <a:cubicBezTo>
                    <a:pt x="5043" y="8628"/>
                    <a:pt x="5002" y="8641"/>
                    <a:pt x="4969" y="8658"/>
                  </a:cubicBezTo>
                  <a:cubicBezTo>
                    <a:pt x="4952" y="8666"/>
                    <a:pt x="4937" y="8674"/>
                    <a:pt x="4926" y="8685"/>
                  </a:cubicBezTo>
                  <a:cubicBezTo>
                    <a:pt x="4865" y="8729"/>
                    <a:pt x="4822" y="8792"/>
                    <a:pt x="4800" y="8861"/>
                  </a:cubicBezTo>
                  <a:cubicBezTo>
                    <a:pt x="4796" y="8882"/>
                    <a:pt x="4711" y="9179"/>
                    <a:pt x="4782" y="9589"/>
                  </a:cubicBezTo>
                  <a:cubicBezTo>
                    <a:pt x="4382" y="9495"/>
                    <a:pt x="3998" y="9463"/>
                    <a:pt x="3674" y="9458"/>
                  </a:cubicBezTo>
                  <a:cubicBezTo>
                    <a:pt x="3629" y="9457"/>
                    <a:pt x="3585" y="9457"/>
                    <a:pt x="3542" y="9457"/>
                  </a:cubicBezTo>
                  <a:cubicBezTo>
                    <a:pt x="3468" y="9457"/>
                    <a:pt x="3399" y="9458"/>
                    <a:pt x="3334" y="9460"/>
                  </a:cubicBezTo>
                  <a:cubicBezTo>
                    <a:pt x="3198" y="9468"/>
                    <a:pt x="3083" y="9478"/>
                    <a:pt x="2993" y="9488"/>
                  </a:cubicBezTo>
                  <a:cubicBezTo>
                    <a:pt x="2869" y="9501"/>
                    <a:pt x="2794" y="9515"/>
                    <a:pt x="2779" y="9517"/>
                  </a:cubicBezTo>
                  <a:cubicBezTo>
                    <a:pt x="2599" y="9550"/>
                    <a:pt x="2479" y="9719"/>
                    <a:pt x="2505" y="9901"/>
                  </a:cubicBezTo>
                  <a:cubicBezTo>
                    <a:pt x="2508" y="9918"/>
                    <a:pt x="2511" y="9934"/>
                    <a:pt x="2515" y="9948"/>
                  </a:cubicBezTo>
                  <a:cubicBezTo>
                    <a:pt x="2534" y="10062"/>
                    <a:pt x="2563" y="10172"/>
                    <a:pt x="2599" y="10276"/>
                  </a:cubicBezTo>
                  <a:cubicBezTo>
                    <a:pt x="2638" y="10390"/>
                    <a:pt x="2683" y="10497"/>
                    <a:pt x="2726" y="10591"/>
                  </a:cubicBezTo>
                  <a:cubicBezTo>
                    <a:pt x="2727" y="10596"/>
                    <a:pt x="2729" y="10599"/>
                    <a:pt x="2732" y="10604"/>
                  </a:cubicBezTo>
                  <a:cubicBezTo>
                    <a:pt x="2331" y="10773"/>
                    <a:pt x="1931" y="11044"/>
                    <a:pt x="1596" y="11299"/>
                  </a:cubicBezTo>
                  <a:cubicBezTo>
                    <a:pt x="1479" y="11390"/>
                    <a:pt x="1371" y="11480"/>
                    <a:pt x="1274" y="11564"/>
                  </a:cubicBezTo>
                  <a:cubicBezTo>
                    <a:pt x="1257" y="11575"/>
                    <a:pt x="1241" y="11590"/>
                    <a:pt x="1226" y="11603"/>
                  </a:cubicBezTo>
                  <a:cubicBezTo>
                    <a:pt x="1060" y="11745"/>
                    <a:pt x="935" y="11867"/>
                    <a:pt x="864" y="11935"/>
                  </a:cubicBezTo>
                  <a:cubicBezTo>
                    <a:pt x="862" y="11936"/>
                    <a:pt x="862" y="11936"/>
                    <a:pt x="860" y="11940"/>
                  </a:cubicBezTo>
                  <a:cubicBezTo>
                    <a:pt x="858" y="11940"/>
                    <a:pt x="858" y="11942"/>
                    <a:pt x="858" y="11942"/>
                  </a:cubicBezTo>
                  <a:lnTo>
                    <a:pt x="805" y="11997"/>
                  </a:lnTo>
                  <a:cubicBezTo>
                    <a:pt x="751" y="12049"/>
                    <a:pt x="718" y="12116"/>
                    <a:pt x="708" y="12187"/>
                  </a:cubicBezTo>
                  <a:cubicBezTo>
                    <a:pt x="705" y="12210"/>
                    <a:pt x="704" y="12236"/>
                    <a:pt x="707" y="12261"/>
                  </a:cubicBezTo>
                  <a:cubicBezTo>
                    <a:pt x="715" y="12360"/>
                    <a:pt x="766" y="12451"/>
                    <a:pt x="845" y="12509"/>
                  </a:cubicBezTo>
                  <a:cubicBezTo>
                    <a:pt x="848" y="12511"/>
                    <a:pt x="851" y="12512"/>
                    <a:pt x="855" y="12516"/>
                  </a:cubicBezTo>
                  <a:cubicBezTo>
                    <a:pt x="972" y="12599"/>
                    <a:pt x="2025" y="13336"/>
                    <a:pt x="2977" y="13564"/>
                  </a:cubicBezTo>
                  <a:cubicBezTo>
                    <a:pt x="2941" y="13693"/>
                    <a:pt x="2906" y="13840"/>
                    <a:pt x="2888" y="13997"/>
                  </a:cubicBezTo>
                  <a:cubicBezTo>
                    <a:pt x="2876" y="14094"/>
                    <a:pt x="2869" y="14195"/>
                    <a:pt x="2870" y="14295"/>
                  </a:cubicBezTo>
                  <a:cubicBezTo>
                    <a:pt x="2870" y="14316"/>
                    <a:pt x="2873" y="14338"/>
                    <a:pt x="2879" y="14360"/>
                  </a:cubicBezTo>
                  <a:cubicBezTo>
                    <a:pt x="2880" y="14376"/>
                    <a:pt x="2886" y="14390"/>
                    <a:pt x="2892" y="14403"/>
                  </a:cubicBezTo>
                  <a:cubicBezTo>
                    <a:pt x="2937" y="14531"/>
                    <a:pt x="3059" y="14625"/>
                    <a:pt x="3204" y="14627"/>
                  </a:cubicBezTo>
                  <a:lnTo>
                    <a:pt x="3215" y="14627"/>
                  </a:lnTo>
                  <a:cubicBezTo>
                    <a:pt x="3220" y="14627"/>
                    <a:pt x="3227" y="14627"/>
                    <a:pt x="3234" y="14627"/>
                  </a:cubicBezTo>
                  <a:cubicBezTo>
                    <a:pt x="3365" y="14627"/>
                    <a:pt x="3874" y="14611"/>
                    <a:pt x="4493" y="14452"/>
                  </a:cubicBezTo>
                  <a:cubicBezTo>
                    <a:pt x="4598" y="14425"/>
                    <a:pt x="4707" y="14393"/>
                    <a:pt x="4819" y="14357"/>
                  </a:cubicBezTo>
                  <a:cubicBezTo>
                    <a:pt x="4877" y="14337"/>
                    <a:pt x="4936" y="14315"/>
                    <a:pt x="4998" y="14293"/>
                  </a:cubicBezTo>
                  <a:cubicBezTo>
                    <a:pt x="5043" y="14274"/>
                    <a:pt x="5089" y="14257"/>
                    <a:pt x="5137" y="14238"/>
                  </a:cubicBezTo>
                  <a:cubicBezTo>
                    <a:pt x="5145" y="14235"/>
                    <a:pt x="5157" y="14230"/>
                    <a:pt x="5166" y="14227"/>
                  </a:cubicBezTo>
                  <a:cubicBezTo>
                    <a:pt x="5166" y="14257"/>
                    <a:pt x="5166" y="14285"/>
                    <a:pt x="5167" y="14313"/>
                  </a:cubicBezTo>
                  <a:cubicBezTo>
                    <a:pt x="5181" y="14679"/>
                    <a:pt x="5297" y="14924"/>
                    <a:pt x="5306" y="14941"/>
                  </a:cubicBezTo>
                  <a:cubicBezTo>
                    <a:pt x="5334" y="14999"/>
                    <a:pt x="5378" y="15045"/>
                    <a:pt x="5431" y="15080"/>
                  </a:cubicBezTo>
                  <a:cubicBezTo>
                    <a:pt x="5443" y="15089"/>
                    <a:pt x="5457" y="15096"/>
                    <a:pt x="5472" y="15103"/>
                  </a:cubicBezTo>
                  <a:lnTo>
                    <a:pt x="5474" y="15103"/>
                  </a:lnTo>
                  <a:cubicBezTo>
                    <a:pt x="5485" y="15109"/>
                    <a:pt x="5496" y="15112"/>
                    <a:pt x="5506" y="15116"/>
                  </a:cubicBezTo>
                  <a:cubicBezTo>
                    <a:pt x="5541" y="15126"/>
                    <a:pt x="5576" y="15132"/>
                    <a:pt x="5609" y="15132"/>
                  </a:cubicBezTo>
                  <a:cubicBezTo>
                    <a:pt x="5665" y="15132"/>
                    <a:pt x="5720" y="15119"/>
                    <a:pt x="5770" y="15093"/>
                  </a:cubicBezTo>
                  <a:cubicBezTo>
                    <a:pt x="5772" y="15093"/>
                    <a:pt x="5772" y="15090"/>
                    <a:pt x="5772" y="15090"/>
                  </a:cubicBezTo>
                  <a:cubicBezTo>
                    <a:pt x="6338" y="14785"/>
                    <a:pt x="6856" y="14400"/>
                    <a:pt x="7360" y="14026"/>
                  </a:cubicBezTo>
                  <a:cubicBezTo>
                    <a:pt x="7842" y="13667"/>
                    <a:pt x="8330" y="13303"/>
                    <a:pt x="8883" y="12990"/>
                  </a:cubicBezTo>
                  <a:cubicBezTo>
                    <a:pt x="9178" y="12821"/>
                    <a:pt x="9495" y="12669"/>
                    <a:pt x="9837" y="12541"/>
                  </a:cubicBezTo>
                  <a:cubicBezTo>
                    <a:pt x="10329" y="12355"/>
                    <a:pt x="10876" y="12220"/>
                    <a:pt x="11504" y="12164"/>
                  </a:cubicBezTo>
                  <a:lnTo>
                    <a:pt x="11585" y="12158"/>
                  </a:lnTo>
                  <a:lnTo>
                    <a:pt x="12240" y="12733"/>
                  </a:lnTo>
                  <a:cubicBezTo>
                    <a:pt x="12275" y="12763"/>
                    <a:pt x="12314" y="12785"/>
                    <a:pt x="12356" y="12798"/>
                  </a:cubicBezTo>
                  <a:cubicBezTo>
                    <a:pt x="12367" y="12801"/>
                    <a:pt x="12377" y="12805"/>
                    <a:pt x="12389" y="12806"/>
                  </a:cubicBezTo>
                  <a:cubicBezTo>
                    <a:pt x="12412" y="12812"/>
                    <a:pt x="12438" y="12814"/>
                    <a:pt x="12464" y="12814"/>
                  </a:cubicBezTo>
                  <a:cubicBezTo>
                    <a:pt x="12471" y="12814"/>
                    <a:pt x="12478" y="12814"/>
                    <a:pt x="12486" y="12814"/>
                  </a:cubicBezTo>
                  <a:cubicBezTo>
                    <a:pt x="12576" y="12808"/>
                    <a:pt x="12659" y="12766"/>
                    <a:pt x="12718" y="12698"/>
                  </a:cubicBezTo>
                  <a:lnTo>
                    <a:pt x="12724" y="12692"/>
                  </a:lnTo>
                  <a:lnTo>
                    <a:pt x="12738" y="12677"/>
                  </a:lnTo>
                  <a:lnTo>
                    <a:pt x="12851" y="12548"/>
                  </a:lnTo>
                  <a:lnTo>
                    <a:pt x="13061" y="12307"/>
                  </a:lnTo>
                  <a:lnTo>
                    <a:pt x="13151" y="12203"/>
                  </a:lnTo>
                  <a:lnTo>
                    <a:pt x="13238" y="12102"/>
                  </a:lnTo>
                  <a:lnTo>
                    <a:pt x="13453" y="11857"/>
                  </a:lnTo>
                  <a:lnTo>
                    <a:pt x="13461" y="11847"/>
                  </a:lnTo>
                  <a:cubicBezTo>
                    <a:pt x="13486" y="11819"/>
                    <a:pt x="13505" y="11790"/>
                    <a:pt x="13518" y="11758"/>
                  </a:cubicBezTo>
                  <a:cubicBezTo>
                    <a:pt x="13539" y="11709"/>
                    <a:pt x="13548" y="11655"/>
                    <a:pt x="13545" y="11601"/>
                  </a:cubicBezTo>
                  <a:cubicBezTo>
                    <a:pt x="13538" y="11510"/>
                    <a:pt x="13496" y="11428"/>
                    <a:pt x="13430" y="11369"/>
                  </a:cubicBezTo>
                  <a:lnTo>
                    <a:pt x="13392" y="11336"/>
                  </a:lnTo>
                  <a:lnTo>
                    <a:pt x="13012" y="11005"/>
                  </a:lnTo>
                  <a:lnTo>
                    <a:pt x="12774" y="10799"/>
                  </a:lnTo>
                  <a:lnTo>
                    <a:pt x="12771" y="10719"/>
                  </a:lnTo>
                  <a:cubicBezTo>
                    <a:pt x="12760" y="10478"/>
                    <a:pt x="12761" y="10247"/>
                    <a:pt x="12774" y="10026"/>
                  </a:cubicBezTo>
                  <a:lnTo>
                    <a:pt x="12774" y="10023"/>
                  </a:lnTo>
                  <a:cubicBezTo>
                    <a:pt x="12787" y="9798"/>
                    <a:pt x="12812" y="9583"/>
                    <a:pt x="12846" y="9377"/>
                  </a:cubicBezTo>
                  <a:cubicBezTo>
                    <a:pt x="12862" y="9280"/>
                    <a:pt x="12880" y="9189"/>
                    <a:pt x="12901" y="9097"/>
                  </a:cubicBezTo>
                  <a:lnTo>
                    <a:pt x="12901" y="9095"/>
                  </a:lnTo>
                  <a:cubicBezTo>
                    <a:pt x="12989" y="8679"/>
                    <a:pt x="13115" y="8296"/>
                    <a:pt x="13264" y="7933"/>
                  </a:cubicBezTo>
                  <a:cubicBezTo>
                    <a:pt x="13303" y="7835"/>
                    <a:pt x="13346" y="7738"/>
                    <a:pt x="13388" y="7645"/>
                  </a:cubicBezTo>
                  <a:cubicBezTo>
                    <a:pt x="13568" y="7248"/>
                    <a:pt x="13769" y="6875"/>
                    <a:pt x="13971" y="6507"/>
                  </a:cubicBezTo>
                  <a:lnTo>
                    <a:pt x="13972" y="6506"/>
                  </a:lnTo>
                  <a:cubicBezTo>
                    <a:pt x="14000" y="6458"/>
                    <a:pt x="14027" y="6410"/>
                    <a:pt x="14052" y="6361"/>
                  </a:cubicBezTo>
                  <a:cubicBezTo>
                    <a:pt x="14107" y="6262"/>
                    <a:pt x="14161" y="6162"/>
                    <a:pt x="14218" y="6061"/>
                  </a:cubicBezTo>
                  <a:cubicBezTo>
                    <a:pt x="14226" y="6045"/>
                    <a:pt x="14234" y="6031"/>
                    <a:pt x="14244" y="6015"/>
                  </a:cubicBezTo>
                  <a:cubicBezTo>
                    <a:pt x="14385" y="5754"/>
                    <a:pt x="14525" y="5491"/>
                    <a:pt x="14649" y="5219"/>
                  </a:cubicBezTo>
                  <a:lnTo>
                    <a:pt x="14651" y="5217"/>
                  </a:lnTo>
                  <a:cubicBezTo>
                    <a:pt x="14734" y="5042"/>
                    <a:pt x="14810" y="4866"/>
                    <a:pt x="14879" y="4685"/>
                  </a:cubicBezTo>
                  <a:cubicBezTo>
                    <a:pt x="14886" y="4671"/>
                    <a:pt x="14890" y="4654"/>
                    <a:pt x="14896" y="4642"/>
                  </a:cubicBezTo>
                  <a:cubicBezTo>
                    <a:pt x="14931" y="4548"/>
                    <a:pt x="14926" y="4451"/>
                    <a:pt x="14887" y="4371"/>
                  </a:cubicBezTo>
                  <a:cubicBezTo>
                    <a:pt x="14847" y="4288"/>
                    <a:pt x="14775" y="4225"/>
                    <a:pt x="14688" y="4196"/>
                  </a:cubicBezTo>
                  <a:cubicBezTo>
                    <a:pt x="14674" y="4190"/>
                    <a:pt x="14499" y="4134"/>
                    <a:pt x="14235" y="4134"/>
                  </a:cubicBezTo>
                  <a:cubicBezTo>
                    <a:pt x="14157" y="4134"/>
                    <a:pt x="14072" y="4139"/>
                    <a:pt x="13981" y="4151"/>
                  </a:cubicBezTo>
                  <a:cubicBezTo>
                    <a:pt x="13977" y="4153"/>
                    <a:pt x="13968" y="4153"/>
                    <a:pt x="13961" y="4153"/>
                  </a:cubicBezTo>
                  <a:cubicBezTo>
                    <a:pt x="14060" y="3780"/>
                    <a:pt x="14108" y="3422"/>
                    <a:pt x="14124" y="3113"/>
                  </a:cubicBezTo>
                  <a:cubicBezTo>
                    <a:pt x="14131" y="2985"/>
                    <a:pt x="14133" y="2867"/>
                    <a:pt x="14133" y="2758"/>
                  </a:cubicBezTo>
                  <a:cubicBezTo>
                    <a:pt x="14131" y="2615"/>
                    <a:pt x="14125" y="2493"/>
                    <a:pt x="14118" y="2397"/>
                  </a:cubicBezTo>
                  <a:cubicBezTo>
                    <a:pt x="14108" y="2257"/>
                    <a:pt x="14095" y="2171"/>
                    <a:pt x="14094" y="2159"/>
                  </a:cubicBezTo>
                  <a:cubicBezTo>
                    <a:pt x="14088" y="2123"/>
                    <a:pt x="14078" y="2087"/>
                    <a:pt x="14060" y="2055"/>
                  </a:cubicBezTo>
                  <a:cubicBezTo>
                    <a:pt x="14004" y="1944"/>
                    <a:pt x="13891" y="1871"/>
                    <a:pt x="13762" y="1871"/>
                  </a:cubicBezTo>
                  <a:cubicBezTo>
                    <a:pt x="13752" y="1871"/>
                    <a:pt x="13742" y="1871"/>
                    <a:pt x="13731" y="1872"/>
                  </a:cubicBezTo>
                  <a:cubicBezTo>
                    <a:pt x="13730" y="1871"/>
                    <a:pt x="13729" y="1871"/>
                    <a:pt x="13728" y="1871"/>
                  </a:cubicBezTo>
                  <a:cubicBezTo>
                    <a:pt x="13726" y="1871"/>
                    <a:pt x="13724" y="1872"/>
                    <a:pt x="13721" y="1872"/>
                  </a:cubicBezTo>
                  <a:cubicBezTo>
                    <a:pt x="13496" y="1899"/>
                    <a:pt x="13272" y="1967"/>
                    <a:pt x="13089" y="2044"/>
                  </a:cubicBezTo>
                  <a:lnTo>
                    <a:pt x="13086" y="2044"/>
                  </a:lnTo>
                  <a:cubicBezTo>
                    <a:pt x="13060" y="2054"/>
                    <a:pt x="13035" y="2065"/>
                    <a:pt x="13011" y="2076"/>
                  </a:cubicBezTo>
                  <a:cubicBezTo>
                    <a:pt x="12956" y="1937"/>
                    <a:pt x="12890" y="1795"/>
                    <a:pt x="12816" y="1657"/>
                  </a:cubicBezTo>
                  <a:cubicBezTo>
                    <a:pt x="12680" y="1403"/>
                    <a:pt x="12520" y="1157"/>
                    <a:pt x="12361" y="939"/>
                  </a:cubicBezTo>
                  <a:cubicBezTo>
                    <a:pt x="12201" y="717"/>
                    <a:pt x="12044" y="524"/>
                    <a:pt x="11920" y="378"/>
                  </a:cubicBezTo>
                  <a:cubicBezTo>
                    <a:pt x="11784" y="219"/>
                    <a:pt x="11692" y="120"/>
                    <a:pt x="11677" y="105"/>
                  </a:cubicBezTo>
                  <a:cubicBezTo>
                    <a:pt x="11614" y="38"/>
                    <a:pt x="11525" y="1"/>
                    <a:pt x="11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39"/>
            <p:cNvSpPr/>
            <p:nvPr/>
          </p:nvSpPr>
          <p:spPr>
            <a:xfrm>
              <a:off x="5719032" y="3596637"/>
              <a:ext cx="352676" cy="388448"/>
            </a:xfrm>
            <a:custGeom>
              <a:rect b="b" l="l" r="r" t="t"/>
              <a:pathLst>
                <a:path extrusionOk="0" h="20621" w="18722">
                  <a:moveTo>
                    <a:pt x="10268" y="9"/>
                  </a:moveTo>
                  <a:cubicBezTo>
                    <a:pt x="9954" y="9"/>
                    <a:pt x="9623" y="276"/>
                    <a:pt x="9304" y="276"/>
                  </a:cubicBezTo>
                  <a:cubicBezTo>
                    <a:pt x="9151" y="276"/>
                    <a:pt x="9002" y="273"/>
                    <a:pt x="8854" y="273"/>
                  </a:cubicBezTo>
                  <a:cubicBezTo>
                    <a:pt x="8673" y="273"/>
                    <a:pt x="8494" y="277"/>
                    <a:pt x="8311" y="299"/>
                  </a:cubicBezTo>
                  <a:cubicBezTo>
                    <a:pt x="7976" y="341"/>
                    <a:pt x="7651" y="362"/>
                    <a:pt x="7326" y="443"/>
                  </a:cubicBezTo>
                  <a:cubicBezTo>
                    <a:pt x="7256" y="461"/>
                    <a:pt x="7181" y="467"/>
                    <a:pt x="7104" y="467"/>
                  </a:cubicBezTo>
                  <a:cubicBezTo>
                    <a:pt x="6926" y="467"/>
                    <a:pt x="6736" y="434"/>
                    <a:pt x="6559" y="434"/>
                  </a:cubicBezTo>
                  <a:cubicBezTo>
                    <a:pt x="6458" y="434"/>
                    <a:pt x="6361" y="444"/>
                    <a:pt x="6273" y="478"/>
                  </a:cubicBezTo>
                  <a:cubicBezTo>
                    <a:pt x="5959" y="598"/>
                    <a:pt x="5803" y="1074"/>
                    <a:pt x="5503" y="1229"/>
                  </a:cubicBezTo>
                  <a:cubicBezTo>
                    <a:pt x="5204" y="1384"/>
                    <a:pt x="4753" y="1279"/>
                    <a:pt x="4474" y="1468"/>
                  </a:cubicBezTo>
                  <a:cubicBezTo>
                    <a:pt x="4194" y="1656"/>
                    <a:pt x="3973" y="1937"/>
                    <a:pt x="3716" y="2158"/>
                  </a:cubicBezTo>
                  <a:cubicBezTo>
                    <a:pt x="3459" y="2376"/>
                    <a:pt x="3160" y="2562"/>
                    <a:pt x="2927" y="2808"/>
                  </a:cubicBezTo>
                  <a:cubicBezTo>
                    <a:pt x="2696" y="3049"/>
                    <a:pt x="2446" y="3297"/>
                    <a:pt x="2238" y="3566"/>
                  </a:cubicBezTo>
                  <a:cubicBezTo>
                    <a:pt x="2034" y="3831"/>
                    <a:pt x="1815" y="4108"/>
                    <a:pt x="1637" y="4397"/>
                  </a:cubicBezTo>
                  <a:cubicBezTo>
                    <a:pt x="1460" y="4680"/>
                    <a:pt x="1661" y="5174"/>
                    <a:pt x="1509" y="5478"/>
                  </a:cubicBezTo>
                  <a:cubicBezTo>
                    <a:pt x="1360" y="5777"/>
                    <a:pt x="680" y="5853"/>
                    <a:pt x="559" y="6171"/>
                  </a:cubicBezTo>
                  <a:cubicBezTo>
                    <a:pt x="441" y="6483"/>
                    <a:pt x="522" y="6887"/>
                    <a:pt x="429" y="7216"/>
                  </a:cubicBezTo>
                  <a:cubicBezTo>
                    <a:pt x="340" y="7537"/>
                    <a:pt x="263" y="7877"/>
                    <a:pt x="203" y="8214"/>
                  </a:cubicBezTo>
                  <a:cubicBezTo>
                    <a:pt x="143" y="8541"/>
                    <a:pt x="60" y="8885"/>
                    <a:pt x="29" y="9224"/>
                  </a:cubicBezTo>
                  <a:cubicBezTo>
                    <a:pt x="1" y="9556"/>
                    <a:pt x="93" y="9908"/>
                    <a:pt x="93" y="10249"/>
                  </a:cubicBezTo>
                  <a:cubicBezTo>
                    <a:pt x="93" y="10590"/>
                    <a:pt x="370" y="10909"/>
                    <a:pt x="399" y="11241"/>
                  </a:cubicBezTo>
                  <a:cubicBezTo>
                    <a:pt x="429" y="11580"/>
                    <a:pt x="44" y="11974"/>
                    <a:pt x="103" y="12302"/>
                  </a:cubicBezTo>
                  <a:cubicBezTo>
                    <a:pt x="165" y="12638"/>
                    <a:pt x="325" y="12966"/>
                    <a:pt x="415" y="13287"/>
                  </a:cubicBezTo>
                  <a:cubicBezTo>
                    <a:pt x="506" y="13614"/>
                    <a:pt x="538" y="13979"/>
                    <a:pt x="657" y="14291"/>
                  </a:cubicBezTo>
                  <a:cubicBezTo>
                    <a:pt x="779" y="14607"/>
                    <a:pt x="1424" y="14689"/>
                    <a:pt x="1573" y="14989"/>
                  </a:cubicBezTo>
                  <a:cubicBezTo>
                    <a:pt x="1724" y="15294"/>
                    <a:pt x="1757" y="15632"/>
                    <a:pt x="1935" y="15916"/>
                  </a:cubicBezTo>
                  <a:cubicBezTo>
                    <a:pt x="2114" y="16203"/>
                    <a:pt x="1920" y="16755"/>
                    <a:pt x="2124" y="17020"/>
                  </a:cubicBezTo>
                  <a:cubicBezTo>
                    <a:pt x="2330" y="17289"/>
                    <a:pt x="2541" y="17595"/>
                    <a:pt x="2772" y="17837"/>
                  </a:cubicBezTo>
                  <a:cubicBezTo>
                    <a:pt x="3004" y="18083"/>
                    <a:pt x="3459" y="18122"/>
                    <a:pt x="3716" y="18340"/>
                  </a:cubicBezTo>
                  <a:cubicBezTo>
                    <a:pt x="3973" y="18558"/>
                    <a:pt x="4396" y="18543"/>
                    <a:pt x="4673" y="18732"/>
                  </a:cubicBezTo>
                  <a:cubicBezTo>
                    <a:pt x="4953" y="18923"/>
                    <a:pt x="5261" y="19009"/>
                    <a:pt x="5558" y="19164"/>
                  </a:cubicBezTo>
                  <a:cubicBezTo>
                    <a:pt x="5857" y="19321"/>
                    <a:pt x="6121" y="19473"/>
                    <a:pt x="6437" y="19591"/>
                  </a:cubicBezTo>
                  <a:cubicBezTo>
                    <a:pt x="6750" y="19711"/>
                    <a:pt x="6960" y="20130"/>
                    <a:pt x="7289" y="20210"/>
                  </a:cubicBezTo>
                  <a:cubicBezTo>
                    <a:pt x="7615" y="20291"/>
                    <a:pt x="7925" y="20577"/>
                    <a:pt x="8263" y="20619"/>
                  </a:cubicBezTo>
                  <a:cubicBezTo>
                    <a:pt x="8275" y="20620"/>
                    <a:pt x="8286" y="20621"/>
                    <a:pt x="8298" y="20621"/>
                  </a:cubicBezTo>
                  <a:cubicBezTo>
                    <a:pt x="8618" y="20621"/>
                    <a:pt x="8977" y="20118"/>
                    <a:pt x="9305" y="20118"/>
                  </a:cubicBezTo>
                  <a:cubicBezTo>
                    <a:pt x="9624" y="20118"/>
                    <a:pt x="9941" y="20363"/>
                    <a:pt x="10252" y="20363"/>
                  </a:cubicBezTo>
                  <a:cubicBezTo>
                    <a:pt x="10274" y="20363"/>
                    <a:pt x="10296" y="20362"/>
                    <a:pt x="10317" y="20359"/>
                  </a:cubicBezTo>
                  <a:cubicBezTo>
                    <a:pt x="10655" y="20317"/>
                    <a:pt x="10941" y="20059"/>
                    <a:pt x="11266" y="19978"/>
                  </a:cubicBezTo>
                  <a:cubicBezTo>
                    <a:pt x="11301" y="19969"/>
                    <a:pt x="11338" y="19965"/>
                    <a:pt x="11376" y="19965"/>
                  </a:cubicBezTo>
                  <a:cubicBezTo>
                    <a:pt x="11639" y="19965"/>
                    <a:pt x="11960" y="20144"/>
                    <a:pt x="12221" y="20144"/>
                  </a:cubicBezTo>
                  <a:cubicBezTo>
                    <a:pt x="12275" y="20144"/>
                    <a:pt x="12327" y="20136"/>
                    <a:pt x="12374" y="20118"/>
                  </a:cubicBezTo>
                  <a:cubicBezTo>
                    <a:pt x="12690" y="19998"/>
                    <a:pt x="12963" y="19720"/>
                    <a:pt x="13262" y="19565"/>
                  </a:cubicBezTo>
                  <a:cubicBezTo>
                    <a:pt x="13561" y="19409"/>
                    <a:pt x="13823" y="19168"/>
                    <a:pt x="14104" y="18978"/>
                  </a:cubicBezTo>
                  <a:cubicBezTo>
                    <a:pt x="14384" y="18789"/>
                    <a:pt x="14436" y="18321"/>
                    <a:pt x="14694" y="18101"/>
                  </a:cubicBezTo>
                  <a:cubicBezTo>
                    <a:pt x="14948" y="17885"/>
                    <a:pt x="15164" y="17663"/>
                    <a:pt x="15397" y="17417"/>
                  </a:cubicBezTo>
                  <a:cubicBezTo>
                    <a:pt x="15628" y="17173"/>
                    <a:pt x="16084" y="17137"/>
                    <a:pt x="16292" y="16869"/>
                  </a:cubicBezTo>
                  <a:cubicBezTo>
                    <a:pt x="16498" y="16605"/>
                    <a:pt x="16920" y="16465"/>
                    <a:pt x="17099" y="16176"/>
                  </a:cubicBezTo>
                  <a:cubicBezTo>
                    <a:pt x="17276" y="15891"/>
                    <a:pt x="17374" y="15532"/>
                    <a:pt x="17526" y="15227"/>
                  </a:cubicBezTo>
                  <a:cubicBezTo>
                    <a:pt x="17675" y="14927"/>
                    <a:pt x="17754" y="14574"/>
                    <a:pt x="17875" y="14256"/>
                  </a:cubicBezTo>
                  <a:cubicBezTo>
                    <a:pt x="17995" y="13943"/>
                    <a:pt x="17724" y="13503"/>
                    <a:pt x="17813" y="13176"/>
                  </a:cubicBezTo>
                  <a:cubicBezTo>
                    <a:pt x="17901" y="12853"/>
                    <a:pt x="18366" y="12618"/>
                    <a:pt x="18427" y="12283"/>
                  </a:cubicBezTo>
                  <a:cubicBezTo>
                    <a:pt x="18486" y="11954"/>
                    <a:pt x="18662" y="11617"/>
                    <a:pt x="18692" y="11278"/>
                  </a:cubicBezTo>
                  <a:cubicBezTo>
                    <a:pt x="18721" y="10946"/>
                    <a:pt x="18391" y="10582"/>
                    <a:pt x="18391" y="10242"/>
                  </a:cubicBezTo>
                  <a:cubicBezTo>
                    <a:pt x="18391" y="9901"/>
                    <a:pt x="18407" y="9568"/>
                    <a:pt x="18375" y="9246"/>
                  </a:cubicBezTo>
                  <a:cubicBezTo>
                    <a:pt x="18343" y="8906"/>
                    <a:pt x="18230" y="8587"/>
                    <a:pt x="18170" y="8258"/>
                  </a:cubicBezTo>
                  <a:cubicBezTo>
                    <a:pt x="18109" y="7923"/>
                    <a:pt x="17903" y="7639"/>
                    <a:pt x="17813" y="7319"/>
                  </a:cubicBezTo>
                  <a:cubicBezTo>
                    <a:pt x="17722" y="6992"/>
                    <a:pt x="17698" y="6663"/>
                    <a:pt x="17578" y="6351"/>
                  </a:cubicBezTo>
                  <a:cubicBezTo>
                    <a:pt x="17458" y="6034"/>
                    <a:pt x="17649" y="5579"/>
                    <a:pt x="17502" y="5279"/>
                  </a:cubicBezTo>
                  <a:cubicBezTo>
                    <a:pt x="17351" y="4976"/>
                    <a:pt x="17216" y="4639"/>
                    <a:pt x="17040" y="4355"/>
                  </a:cubicBezTo>
                  <a:cubicBezTo>
                    <a:pt x="16859" y="4066"/>
                    <a:pt x="16573" y="3831"/>
                    <a:pt x="16370" y="3566"/>
                  </a:cubicBezTo>
                  <a:cubicBezTo>
                    <a:pt x="16162" y="3298"/>
                    <a:pt x="15637" y="3311"/>
                    <a:pt x="15406" y="3068"/>
                  </a:cubicBezTo>
                  <a:cubicBezTo>
                    <a:pt x="15173" y="2822"/>
                    <a:pt x="15254" y="2251"/>
                    <a:pt x="14998" y="2031"/>
                  </a:cubicBezTo>
                  <a:cubicBezTo>
                    <a:pt x="14743" y="1813"/>
                    <a:pt x="14241" y="1911"/>
                    <a:pt x="13962" y="1721"/>
                  </a:cubicBezTo>
                  <a:cubicBezTo>
                    <a:pt x="13683" y="1532"/>
                    <a:pt x="13578" y="1045"/>
                    <a:pt x="13281" y="889"/>
                  </a:cubicBezTo>
                  <a:cubicBezTo>
                    <a:pt x="12983" y="735"/>
                    <a:pt x="12607" y="713"/>
                    <a:pt x="12290" y="593"/>
                  </a:cubicBezTo>
                  <a:cubicBezTo>
                    <a:pt x="11976" y="475"/>
                    <a:pt x="11700" y="162"/>
                    <a:pt x="11372" y="81"/>
                  </a:cubicBezTo>
                  <a:cubicBezTo>
                    <a:pt x="11048" y="0"/>
                    <a:pt x="10668" y="54"/>
                    <a:pt x="10330" y="13"/>
                  </a:cubicBezTo>
                  <a:cubicBezTo>
                    <a:pt x="10309" y="11"/>
                    <a:pt x="10289" y="9"/>
                    <a:pt x="10268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39"/>
            <p:cNvSpPr/>
            <p:nvPr/>
          </p:nvSpPr>
          <p:spPr>
            <a:xfrm>
              <a:off x="5719164" y="3704878"/>
              <a:ext cx="352544" cy="280076"/>
            </a:xfrm>
            <a:custGeom>
              <a:rect b="b" l="l" r="r" t="t"/>
              <a:pathLst>
                <a:path extrusionOk="0" h="14868" w="18715">
                  <a:moveTo>
                    <a:pt x="1157" y="1"/>
                  </a:moveTo>
                  <a:lnTo>
                    <a:pt x="1157" y="1"/>
                  </a:lnTo>
                  <a:cubicBezTo>
                    <a:pt x="916" y="120"/>
                    <a:pt x="634" y="224"/>
                    <a:pt x="561" y="418"/>
                  </a:cubicBezTo>
                  <a:cubicBezTo>
                    <a:pt x="441" y="730"/>
                    <a:pt x="520" y="1137"/>
                    <a:pt x="431" y="1463"/>
                  </a:cubicBezTo>
                  <a:cubicBezTo>
                    <a:pt x="340" y="1783"/>
                    <a:pt x="265" y="2127"/>
                    <a:pt x="203" y="2460"/>
                  </a:cubicBezTo>
                  <a:cubicBezTo>
                    <a:pt x="144" y="2789"/>
                    <a:pt x="60" y="3132"/>
                    <a:pt x="30" y="3471"/>
                  </a:cubicBezTo>
                  <a:cubicBezTo>
                    <a:pt x="1" y="3803"/>
                    <a:pt x="93" y="4155"/>
                    <a:pt x="93" y="4496"/>
                  </a:cubicBezTo>
                  <a:cubicBezTo>
                    <a:pt x="93" y="4836"/>
                    <a:pt x="369" y="5157"/>
                    <a:pt x="399" y="5489"/>
                  </a:cubicBezTo>
                  <a:cubicBezTo>
                    <a:pt x="431" y="5828"/>
                    <a:pt x="44" y="6221"/>
                    <a:pt x="103" y="6550"/>
                  </a:cubicBezTo>
                  <a:cubicBezTo>
                    <a:pt x="165" y="6885"/>
                    <a:pt x="326" y="7211"/>
                    <a:pt x="417" y="7534"/>
                  </a:cubicBezTo>
                  <a:cubicBezTo>
                    <a:pt x="506" y="7860"/>
                    <a:pt x="539" y="8226"/>
                    <a:pt x="658" y="8537"/>
                  </a:cubicBezTo>
                  <a:cubicBezTo>
                    <a:pt x="779" y="8855"/>
                    <a:pt x="1423" y="8936"/>
                    <a:pt x="1573" y="9236"/>
                  </a:cubicBezTo>
                  <a:cubicBezTo>
                    <a:pt x="1724" y="9541"/>
                    <a:pt x="1759" y="9878"/>
                    <a:pt x="1935" y="10163"/>
                  </a:cubicBezTo>
                  <a:cubicBezTo>
                    <a:pt x="2114" y="10452"/>
                    <a:pt x="1921" y="11003"/>
                    <a:pt x="2124" y="11267"/>
                  </a:cubicBezTo>
                  <a:cubicBezTo>
                    <a:pt x="2332" y="11537"/>
                    <a:pt x="2541" y="11842"/>
                    <a:pt x="2772" y="12086"/>
                  </a:cubicBezTo>
                  <a:cubicBezTo>
                    <a:pt x="3005" y="12331"/>
                    <a:pt x="3459" y="12370"/>
                    <a:pt x="3716" y="12586"/>
                  </a:cubicBezTo>
                  <a:cubicBezTo>
                    <a:pt x="3973" y="12807"/>
                    <a:pt x="4395" y="12793"/>
                    <a:pt x="4675" y="12981"/>
                  </a:cubicBezTo>
                  <a:cubicBezTo>
                    <a:pt x="4953" y="13170"/>
                    <a:pt x="5261" y="13256"/>
                    <a:pt x="5558" y="13411"/>
                  </a:cubicBezTo>
                  <a:cubicBezTo>
                    <a:pt x="5858" y="13567"/>
                    <a:pt x="6121" y="13718"/>
                    <a:pt x="6437" y="13839"/>
                  </a:cubicBezTo>
                  <a:cubicBezTo>
                    <a:pt x="6751" y="13958"/>
                    <a:pt x="6960" y="14376"/>
                    <a:pt x="7289" y="14457"/>
                  </a:cubicBezTo>
                  <a:cubicBezTo>
                    <a:pt x="7614" y="14539"/>
                    <a:pt x="7926" y="14824"/>
                    <a:pt x="8263" y="14866"/>
                  </a:cubicBezTo>
                  <a:cubicBezTo>
                    <a:pt x="8275" y="14867"/>
                    <a:pt x="8287" y="14868"/>
                    <a:pt x="8298" y="14868"/>
                  </a:cubicBezTo>
                  <a:cubicBezTo>
                    <a:pt x="8621" y="14868"/>
                    <a:pt x="8977" y="14366"/>
                    <a:pt x="9306" y="14366"/>
                  </a:cubicBezTo>
                  <a:cubicBezTo>
                    <a:pt x="9625" y="14366"/>
                    <a:pt x="9943" y="14610"/>
                    <a:pt x="10254" y="14610"/>
                  </a:cubicBezTo>
                  <a:cubicBezTo>
                    <a:pt x="10275" y="14610"/>
                    <a:pt x="10297" y="14608"/>
                    <a:pt x="10319" y="14606"/>
                  </a:cubicBezTo>
                  <a:cubicBezTo>
                    <a:pt x="10655" y="14564"/>
                    <a:pt x="10941" y="14306"/>
                    <a:pt x="11266" y="14225"/>
                  </a:cubicBezTo>
                  <a:cubicBezTo>
                    <a:pt x="11301" y="14216"/>
                    <a:pt x="11338" y="14212"/>
                    <a:pt x="11377" y="14212"/>
                  </a:cubicBezTo>
                  <a:cubicBezTo>
                    <a:pt x="11639" y="14212"/>
                    <a:pt x="11962" y="14392"/>
                    <a:pt x="12224" y="14392"/>
                  </a:cubicBezTo>
                  <a:cubicBezTo>
                    <a:pt x="12278" y="14392"/>
                    <a:pt x="12328" y="14384"/>
                    <a:pt x="12376" y="14366"/>
                  </a:cubicBezTo>
                  <a:cubicBezTo>
                    <a:pt x="12691" y="14245"/>
                    <a:pt x="12963" y="13969"/>
                    <a:pt x="13264" y="13812"/>
                  </a:cubicBezTo>
                  <a:cubicBezTo>
                    <a:pt x="13561" y="13656"/>
                    <a:pt x="13824" y="13415"/>
                    <a:pt x="14104" y="13226"/>
                  </a:cubicBezTo>
                  <a:cubicBezTo>
                    <a:pt x="14382" y="13038"/>
                    <a:pt x="14436" y="12569"/>
                    <a:pt x="14694" y="12348"/>
                  </a:cubicBezTo>
                  <a:cubicBezTo>
                    <a:pt x="14950" y="12130"/>
                    <a:pt x="15165" y="11909"/>
                    <a:pt x="15397" y="11664"/>
                  </a:cubicBezTo>
                  <a:cubicBezTo>
                    <a:pt x="15628" y="11422"/>
                    <a:pt x="16087" y="11385"/>
                    <a:pt x="16292" y="11116"/>
                  </a:cubicBezTo>
                  <a:cubicBezTo>
                    <a:pt x="16497" y="10851"/>
                    <a:pt x="16919" y="10711"/>
                    <a:pt x="17099" y="10423"/>
                  </a:cubicBezTo>
                  <a:cubicBezTo>
                    <a:pt x="17277" y="10138"/>
                    <a:pt x="17378" y="9779"/>
                    <a:pt x="17526" y="9474"/>
                  </a:cubicBezTo>
                  <a:cubicBezTo>
                    <a:pt x="17675" y="9174"/>
                    <a:pt x="17754" y="8820"/>
                    <a:pt x="17876" y="8503"/>
                  </a:cubicBezTo>
                  <a:cubicBezTo>
                    <a:pt x="17994" y="8191"/>
                    <a:pt x="17721" y="7751"/>
                    <a:pt x="17814" y="7423"/>
                  </a:cubicBezTo>
                  <a:cubicBezTo>
                    <a:pt x="17894" y="7107"/>
                    <a:pt x="18359" y="6870"/>
                    <a:pt x="18420" y="6537"/>
                  </a:cubicBezTo>
                  <a:cubicBezTo>
                    <a:pt x="18479" y="6208"/>
                    <a:pt x="18655" y="5871"/>
                    <a:pt x="18685" y="5532"/>
                  </a:cubicBezTo>
                  <a:cubicBezTo>
                    <a:pt x="18714" y="5200"/>
                    <a:pt x="18384" y="4836"/>
                    <a:pt x="18384" y="4496"/>
                  </a:cubicBezTo>
                  <a:cubicBezTo>
                    <a:pt x="18384" y="4155"/>
                    <a:pt x="18402" y="3822"/>
                    <a:pt x="18371" y="3490"/>
                  </a:cubicBezTo>
                  <a:cubicBezTo>
                    <a:pt x="18351" y="3261"/>
                    <a:pt x="18294" y="3044"/>
                    <a:pt x="18239" y="2826"/>
                  </a:cubicBezTo>
                  <a:cubicBezTo>
                    <a:pt x="18124" y="3058"/>
                    <a:pt x="17775" y="3238"/>
                    <a:pt x="17699" y="3475"/>
                  </a:cubicBezTo>
                  <a:cubicBezTo>
                    <a:pt x="17616" y="3745"/>
                    <a:pt x="17870" y="4107"/>
                    <a:pt x="17757" y="4366"/>
                  </a:cubicBezTo>
                  <a:cubicBezTo>
                    <a:pt x="17645" y="4627"/>
                    <a:pt x="17572" y="4920"/>
                    <a:pt x="17432" y="5167"/>
                  </a:cubicBezTo>
                  <a:cubicBezTo>
                    <a:pt x="17292" y="5418"/>
                    <a:pt x="17199" y="5715"/>
                    <a:pt x="17034" y="5949"/>
                  </a:cubicBezTo>
                  <a:cubicBezTo>
                    <a:pt x="16867" y="6187"/>
                    <a:pt x="16473" y="6301"/>
                    <a:pt x="16283" y="6522"/>
                  </a:cubicBezTo>
                  <a:cubicBezTo>
                    <a:pt x="16090" y="6743"/>
                    <a:pt x="15664" y="6772"/>
                    <a:pt x="15448" y="6973"/>
                  </a:cubicBezTo>
                  <a:cubicBezTo>
                    <a:pt x="15230" y="7175"/>
                    <a:pt x="15029" y="7357"/>
                    <a:pt x="14791" y="7537"/>
                  </a:cubicBezTo>
                  <a:cubicBezTo>
                    <a:pt x="14551" y="7718"/>
                    <a:pt x="14501" y="8106"/>
                    <a:pt x="14242" y="8262"/>
                  </a:cubicBezTo>
                  <a:cubicBezTo>
                    <a:pt x="13981" y="8418"/>
                    <a:pt x="13737" y="8617"/>
                    <a:pt x="13458" y="8745"/>
                  </a:cubicBezTo>
                  <a:cubicBezTo>
                    <a:pt x="13180" y="8874"/>
                    <a:pt x="12926" y="9102"/>
                    <a:pt x="12631" y="9201"/>
                  </a:cubicBezTo>
                  <a:cubicBezTo>
                    <a:pt x="12587" y="9217"/>
                    <a:pt x="12539" y="9223"/>
                    <a:pt x="12489" y="9223"/>
                  </a:cubicBezTo>
                  <a:cubicBezTo>
                    <a:pt x="12245" y="9223"/>
                    <a:pt x="11946" y="9075"/>
                    <a:pt x="11702" y="9075"/>
                  </a:cubicBezTo>
                  <a:cubicBezTo>
                    <a:pt x="11666" y="9075"/>
                    <a:pt x="11631" y="9079"/>
                    <a:pt x="11598" y="9086"/>
                  </a:cubicBezTo>
                  <a:cubicBezTo>
                    <a:pt x="11295" y="9152"/>
                    <a:pt x="11029" y="9366"/>
                    <a:pt x="10716" y="9401"/>
                  </a:cubicBezTo>
                  <a:cubicBezTo>
                    <a:pt x="10696" y="9403"/>
                    <a:pt x="10676" y="9404"/>
                    <a:pt x="10656" y="9404"/>
                  </a:cubicBezTo>
                  <a:cubicBezTo>
                    <a:pt x="10366" y="9404"/>
                    <a:pt x="10070" y="9201"/>
                    <a:pt x="9772" y="9201"/>
                  </a:cubicBezTo>
                  <a:cubicBezTo>
                    <a:pt x="9466" y="9201"/>
                    <a:pt x="9134" y="9615"/>
                    <a:pt x="8834" y="9615"/>
                  </a:cubicBezTo>
                  <a:cubicBezTo>
                    <a:pt x="8822" y="9615"/>
                    <a:pt x="8810" y="9614"/>
                    <a:pt x="8799" y="9613"/>
                  </a:cubicBezTo>
                  <a:cubicBezTo>
                    <a:pt x="8486" y="9578"/>
                    <a:pt x="8194" y="9343"/>
                    <a:pt x="7891" y="9277"/>
                  </a:cubicBezTo>
                  <a:cubicBezTo>
                    <a:pt x="7585" y="9210"/>
                    <a:pt x="7390" y="8865"/>
                    <a:pt x="7097" y="8767"/>
                  </a:cubicBezTo>
                  <a:cubicBezTo>
                    <a:pt x="6804" y="8667"/>
                    <a:pt x="6559" y="8543"/>
                    <a:pt x="6279" y="8415"/>
                  </a:cubicBezTo>
                  <a:cubicBezTo>
                    <a:pt x="6000" y="8286"/>
                    <a:pt x="5716" y="8214"/>
                    <a:pt x="5454" y="8060"/>
                  </a:cubicBezTo>
                  <a:cubicBezTo>
                    <a:pt x="5194" y="7904"/>
                    <a:pt x="4800" y="7915"/>
                    <a:pt x="4561" y="7735"/>
                  </a:cubicBezTo>
                  <a:cubicBezTo>
                    <a:pt x="4323" y="7554"/>
                    <a:pt x="3898" y="7524"/>
                    <a:pt x="3682" y="7319"/>
                  </a:cubicBezTo>
                  <a:cubicBezTo>
                    <a:pt x="3467" y="7118"/>
                    <a:pt x="3270" y="6866"/>
                    <a:pt x="3077" y="6645"/>
                  </a:cubicBezTo>
                  <a:cubicBezTo>
                    <a:pt x="2886" y="6426"/>
                    <a:pt x="3068" y="5972"/>
                    <a:pt x="2901" y="5734"/>
                  </a:cubicBezTo>
                  <a:cubicBezTo>
                    <a:pt x="2736" y="5499"/>
                    <a:pt x="2704" y="5219"/>
                    <a:pt x="2563" y="4969"/>
                  </a:cubicBezTo>
                  <a:cubicBezTo>
                    <a:pt x="2424" y="4721"/>
                    <a:pt x="1824" y="4654"/>
                    <a:pt x="1711" y="4392"/>
                  </a:cubicBezTo>
                  <a:cubicBezTo>
                    <a:pt x="1600" y="4133"/>
                    <a:pt x="1571" y="3833"/>
                    <a:pt x="1486" y="3563"/>
                  </a:cubicBezTo>
                  <a:cubicBezTo>
                    <a:pt x="1402" y="3298"/>
                    <a:pt x="1251" y="3028"/>
                    <a:pt x="1196" y="2750"/>
                  </a:cubicBezTo>
                  <a:cubicBezTo>
                    <a:pt x="1140" y="2481"/>
                    <a:pt x="1499" y="2156"/>
                    <a:pt x="1472" y="1876"/>
                  </a:cubicBezTo>
                  <a:cubicBezTo>
                    <a:pt x="1444" y="1601"/>
                    <a:pt x="1186" y="1339"/>
                    <a:pt x="1186" y="1057"/>
                  </a:cubicBezTo>
                  <a:cubicBezTo>
                    <a:pt x="1186" y="776"/>
                    <a:pt x="1099" y="484"/>
                    <a:pt x="1128" y="210"/>
                  </a:cubicBezTo>
                  <a:cubicBezTo>
                    <a:pt x="1135" y="141"/>
                    <a:pt x="1147" y="71"/>
                    <a:pt x="11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39"/>
            <p:cNvSpPr/>
            <p:nvPr/>
          </p:nvSpPr>
          <p:spPr>
            <a:xfrm>
              <a:off x="5713061" y="3590157"/>
              <a:ext cx="364864" cy="401182"/>
            </a:xfrm>
            <a:custGeom>
              <a:rect b="b" l="l" r="r" t="t"/>
              <a:pathLst>
                <a:path extrusionOk="0" h="21297" w="19369">
                  <a:moveTo>
                    <a:pt x="10589" y="661"/>
                  </a:moveTo>
                  <a:cubicBezTo>
                    <a:pt x="10596" y="661"/>
                    <a:pt x="10603" y="661"/>
                    <a:pt x="10610" y="662"/>
                  </a:cubicBezTo>
                  <a:cubicBezTo>
                    <a:pt x="10702" y="673"/>
                    <a:pt x="10793" y="678"/>
                    <a:pt x="10883" y="682"/>
                  </a:cubicBezTo>
                  <a:cubicBezTo>
                    <a:pt x="10950" y="683"/>
                    <a:pt x="11017" y="683"/>
                    <a:pt x="11082" y="683"/>
                  </a:cubicBezTo>
                  <a:cubicBezTo>
                    <a:pt x="11176" y="683"/>
                    <a:pt x="11268" y="683"/>
                    <a:pt x="11355" y="689"/>
                  </a:cubicBezTo>
                  <a:cubicBezTo>
                    <a:pt x="11447" y="695"/>
                    <a:pt x="11535" y="704"/>
                    <a:pt x="11613" y="724"/>
                  </a:cubicBezTo>
                  <a:cubicBezTo>
                    <a:pt x="11655" y="734"/>
                    <a:pt x="11700" y="753"/>
                    <a:pt x="11744" y="777"/>
                  </a:cubicBezTo>
                  <a:cubicBezTo>
                    <a:pt x="11828" y="820"/>
                    <a:pt x="11918" y="880"/>
                    <a:pt x="12010" y="945"/>
                  </a:cubicBezTo>
                  <a:cubicBezTo>
                    <a:pt x="12160" y="1049"/>
                    <a:pt x="12313" y="1157"/>
                    <a:pt x="12493" y="1223"/>
                  </a:cubicBezTo>
                  <a:cubicBezTo>
                    <a:pt x="12648" y="1282"/>
                    <a:pt x="12810" y="1318"/>
                    <a:pt x="12963" y="1355"/>
                  </a:cubicBezTo>
                  <a:cubicBezTo>
                    <a:pt x="12983" y="1360"/>
                    <a:pt x="13002" y="1363"/>
                    <a:pt x="13023" y="1369"/>
                  </a:cubicBezTo>
                  <a:cubicBezTo>
                    <a:pt x="13159" y="1399"/>
                    <a:pt x="13286" y="1431"/>
                    <a:pt x="13394" y="1477"/>
                  </a:cubicBezTo>
                  <a:cubicBezTo>
                    <a:pt x="13412" y="1486"/>
                    <a:pt x="13430" y="1493"/>
                    <a:pt x="13448" y="1505"/>
                  </a:cubicBezTo>
                  <a:cubicBezTo>
                    <a:pt x="13504" y="1535"/>
                    <a:pt x="13567" y="1626"/>
                    <a:pt x="13628" y="1723"/>
                  </a:cubicBezTo>
                  <a:cubicBezTo>
                    <a:pt x="13644" y="1750"/>
                    <a:pt x="13661" y="1779"/>
                    <a:pt x="13679" y="1806"/>
                  </a:cubicBezTo>
                  <a:cubicBezTo>
                    <a:pt x="13784" y="1982"/>
                    <a:pt x="13902" y="2183"/>
                    <a:pt x="14097" y="2314"/>
                  </a:cubicBezTo>
                  <a:cubicBezTo>
                    <a:pt x="14296" y="2450"/>
                    <a:pt x="14530" y="2480"/>
                    <a:pt x="14738" y="2509"/>
                  </a:cubicBezTo>
                  <a:cubicBezTo>
                    <a:pt x="14881" y="2530"/>
                    <a:pt x="15044" y="2551"/>
                    <a:pt x="15105" y="2602"/>
                  </a:cubicBezTo>
                  <a:cubicBezTo>
                    <a:pt x="15148" y="2638"/>
                    <a:pt x="15186" y="2827"/>
                    <a:pt x="15209" y="2939"/>
                  </a:cubicBezTo>
                  <a:cubicBezTo>
                    <a:pt x="15253" y="3165"/>
                    <a:pt x="15307" y="3423"/>
                    <a:pt x="15484" y="3612"/>
                  </a:cubicBezTo>
                  <a:cubicBezTo>
                    <a:pt x="15655" y="3791"/>
                    <a:pt x="15886" y="3866"/>
                    <a:pt x="16091" y="3933"/>
                  </a:cubicBezTo>
                  <a:cubicBezTo>
                    <a:pt x="16221" y="3974"/>
                    <a:pt x="16382" y="4026"/>
                    <a:pt x="16427" y="4084"/>
                  </a:cubicBezTo>
                  <a:cubicBezTo>
                    <a:pt x="16521" y="4207"/>
                    <a:pt x="16625" y="4319"/>
                    <a:pt x="16729" y="4428"/>
                  </a:cubicBezTo>
                  <a:cubicBezTo>
                    <a:pt x="16861" y="4571"/>
                    <a:pt x="16989" y="4705"/>
                    <a:pt x="17077" y="4846"/>
                  </a:cubicBezTo>
                  <a:cubicBezTo>
                    <a:pt x="17186" y="5022"/>
                    <a:pt x="17286" y="5236"/>
                    <a:pt x="17380" y="5440"/>
                  </a:cubicBezTo>
                  <a:cubicBezTo>
                    <a:pt x="17426" y="5542"/>
                    <a:pt x="17474" y="5643"/>
                    <a:pt x="17523" y="5741"/>
                  </a:cubicBezTo>
                  <a:cubicBezTo>
                    <a:pt x="17559" y="5813"/>
                    <a:pt x="17546" y="5975"/>
                    <a:pt x="17534" y="6118"/>
                  </a:cubicBezTo>
                  <a:cubicBezTo>
                    <a:pt x="17525" y="6239"/>
                    <a:pt x="17515" y="6372"/>
                    <a:pt x="17525" y="6506"/>
                  </a:cubicBezTo>
                  <a:cubicBezTo>
                    <a:pt x="17533" y="6599"/>
                    <a:pt x="17553" y="6694"/>
                    <a:pt x="17588" y="6784"/>
                  </a:cubicBezTo>
                  <a:cubicBezTo>
                    <a:pt x="17588" y="6786"/>
                    <a:pt x="17589" y="6786"/>
                    <a:pt x="17589" y="6786"/>
                  </a:cubicBezTo>
                  <a:cubicBezTo>
                    <a:pt x="17602" y="6818"/>
                    <a:pt x="17612" y="6853"/>
                    <a:pt x="17624" y="6887"/>
                  </a:cubicBezTo>
                  <a:cubicBezTo>
                    <a:pt x="17647" y="6960"/>
                    <a:pt x="17663" y="7036"/>
                    <a:pt x="17681" y="7113"/>
                  </a:cubicBezTo>
                  <a:cubicBezTo>
                    <a:pt x="17693" y="7173"/>
                    <a:pt x="17706" y="7235"/>
                    <a:pt x="17719" y="7299"/>
                  </a:cubicBezTo>
                  <a:cubicBezTo>
                    <a:pt x="17726" y="7335"/>
                    <a:pt x="17733" y="7371"/>
                    <a:pt x="17741" y="7404"/>
                  </a:cubicBezTo>
                  <a:cubicBezTo>
                    <a:pt x="17742" y="7419"/>
                    <a:pt x="17746" y="7432"/>
                    <a:pt x="17749" y="7446"/>
                  </a:cubicBezTo>
                  <a:cubicBezTo>
                    <a:pt x="17768" y="7537"/>
                    <a:pt x="17787" y="7627"/>
                    <a:pt x="17814" y="7719"/>
                  </a:cubicBezTo>
                  <a:cubicBezTo>
                    <a:pt x="17852" y="7857"/>
                    <a:pt x="17907" y="7984"/>
                    <a:pt x="17963" y="8103"/>
                  </a:cubicBezTo>
                  <a:cubicBezTo>
                    <a:pt x="17974" y="8130"/>
                    <a:pt x="17987" y="8158"/>
                    <a:pt x="17999" y="8182"/>
                  </a:cubicBezTo>
                  <a:cubicBezTo>
                    <a:pt x="18071" y="8338"/>
                    <a:pt x="18138" y="8484"/>
                    <a:pt x="18165" y="8627"/>
                  </a:cubicBezTo>
                  <a:cubicBezTo>
                    <a:pt x="18189" y="8765"/>
                    <a:pt x="18223" y="8898"/>
                    <a:pt x="18254" y="9028"/>
                  </a:cubicBezTo>
                  <a:cubicBezTo>
                    <a:pt x="18269" y="9086"/>
                    <a:pt x="18283" y="9144"/>
                    <a:pt x="18296" y="9200"/>
                  </a:cubicBezTo>
                  <a:cubicBezTo>
                    <a:pt x="18327" y="9330"/>
                    <a:pt x="18353" y="9457"/>
                    <a:pt x="18363" y="9582"/>
                  </a:cubicBezTo>
                  <a:cubicBezTo>
                    <a:pt x="18383" y="9806"/>
                    <a:pt x="18379" y="10036"/>
                    <a:pt x="18376" y="10277"/>
                  </a:cubicBezTo>
                  <a:cubicBezTo>
                    <a:pt x="18374" y="10371"/>
                    <a:pt x="18374" y="10464"/>
                    <a:pt x="18374" y="10561"/>
                  </a:cubicBezTo>
                  <a:cubicBezTo>
                    <a:pt x="18374" y="10796"/>
                    <a:pt x="18470" y="11012"/>
                    <a:pt x="18556" y="11201"/>
                  </a:cubicBezTo>
                  <a:cubicBezTo>
                    <a:pt x="18615" y="11333"/>
                    <a:pt x="18685" y="11482"/>
                    <a:pt x="18677" y="11567"/>
                  </a:cubicBezTo>
                  <a:cubicBezTo>
                    <a:pt x="18663" y="11720"/>
                    <a:pt x="18608" y="11885"/>
                    <a:pt x="18549" y="12062"/>
                  </a:cubicBezTo>
                  <a:cubicBezTo>
                    <a:pt x="18543" y="12080"/>
                    <a:pt x="18536" y="12098"/>
                    <a:pt x="18530" y="12117"/>
                  </a:cubicBezTo>
                  <a:lnTo>
                    <a:pt x="18530" y="12120"/>
                  </a:lnTo>
                  <a:cubicBezTo>
                    <a:pt x="18509" y="12185"/>
                    <a:pt x="18487" y="12247"/>
                    <a:pt x="18470" y="12315"/>
                  </a:cubicBezTo>
                  <a:cubicBezTo>
                    <a:pt x="18446" y="12390"/>
                    <a:pt x="18429" y="12464"/>
                    <a:pt x="18415" y="12542"/>
                  </a:cubicBezTo>
                  <a:cubicBezTo>
                    <a:pt x="18403" y="12615"/>
                    <a:pt x="18283" y="12738"/>
                    <a:pt x="18189" y="12838"/>
                  </a:cubicBezTo>
                  <a:cubicBezTo>
                    <a:pt x="18143" y="12887"/>
                    <a:pt x="18096" y="12937"/>
                    <a:pt x="18051" y="12991"/>
                  </a:cubicBezTo>
                  <a:cubicBezTo>
                    <a:pt x="17946" y="13109"/>
                    <a:pt x="17852" y="13242"/>
                    <a:pt x="17807" y="13405"/>
                  </a:cubicBezTo>
                  <a:cubicBezTo>
                    <a:pt x="17782" y="13496"/>
                    <a:pt x="17775" y="13588"/>
                    <a:pt x="17777" y="13679"/>
                  </a:cubicBezTo>
                  <a:cubicBezTo>
                    <a:pt x="17780" y="13823"/>
                    <a:pt x="17811" y="13963"/>
                    <a:pt x="17840" y="14093"/>
                  </a:cubicBezTo>
                  <a:cubicBezTo>
                    <a:pt x="17869" y="14225"/>
                    <a:pt x="17905" y="14388"/>
                    <a:pt x="17879" y="14454"/>
                  </a:cubicBezTo>
                  <a:cubicBezTo>
                    <a:pt x="17829" y="14586"/>
                    <a:pt x="17787" y="14720"/>
                    <a:pt x="17746" y="14850"/>
                  </a:cubicBezTo>
                  <a:cubicBezTo>
                    <a:pt x="17680" y="15072"/>
                    <a:pt x="17619" y="15257"/>
                    <a:pt x="17540" y="15420"/>
                  </a:cubicBezTo>
                  <a:cubicBezTo>
                    <a:pt x="17474" y="15556"/>
                    <a:pt x="17417" y="15694"/>
                    <a:pt x="17364" y="15831"/>
                  </a:cubicBezTo>
                  <a:cubicBezTo>
                    <a:pt x="17290" y="16019"/>
                    <a:pt x="17218" y="16194"/>
                    <a:pt x="17129" y="16338"/>
                  </a:cubicBezTo>
                  <a:cubicBezTo>
                    <a:pt x="17071" y="16430"/>
                    <a:pt x="16941" y="16518"/>
                    <a:pt x="16802" y="16612"/>
                  </a:cubicBezTo>
                  <a:cubicBezTo>
                    <a:pt x="16716" y="16670"/>
                    <a:pt x="16622" y="16734"/>
                    <a:pt x="16535" y="16807"/>
                  </a:cubicBezTo>
                  <a:cubicBezTo>
                    <a:pt x="16465" y="16865"/>
                    <a:pt x="16400" y="16930"/>
                    <a:pt x="16342" y="17003"/>
                  </a:cubicBezTo>
                  <a:cubicBezTo>
                    <a:pt x="16324" y="17028"/>
                    <a:pt x="16299" y="17047"/>
                    <a:pt x="16268" y="17068"/>
                  </a:cubicBezTo>
                  <a:cubicBezTo>
                    <a:pt x="16200" y="17115"/>
                    <a:pt x="16104" y="17155"/>
                    <a:pt x="16010" y="17197"/>
                  </a:cubicBezTo>
                  <a:cubicBezTo>
                    <a:pt x="15994" y="17204"/>
                    <a:pt x="15978" y="17211"/>
                    <a:pt x="15959" y="17219"/>
                  </a:cubicBezTo>
                  <a:cubicBezTo>
                    <a:pt x="15793" y="17291"/>
                    <a:pt x="15611" y="17377"/>
                    <a:pt x="15468" y="17527"/>
                  </a:cubicBezTo>
                  <a:cubicBezTo>
                    <a:pt x="15392" y="17608"/>
                    <a:pt x="15315" y="17689"/>
                    <a:pt x="15236" y="17768"/>
                  </a:cubicBezTo>
                  <a:cubicBezTo>
                    <a:pt x="15096" y="17911"/>
                    <a:pt x="14952" y="18050"/>
                    <a:pt x="14790" y="18187"/>
                  </a:cubicBezTo>
                  <a:cubicBezTo>
                    <a:pt x="14614" y="18337"/>
                    <a:pt x="14516" y="18544"/>
                    <a:pt x="14429" y="18721"/>
                  </a:cubicBezTo>
                  <a:cubicBezTo>
                    <a:pt x="14367" y="18855"/>
                    <a:pt x="14302" y="18993"/>
                    <a:pt x="14231" y="19039"/>
                  </a:cubicBezTo>
                  <a:cubicBezTo>
                    <a:pt x="14122" y="19115"/>
                    <a:pt x="14016" y="19195"/>
                    <a:pt x="13914" y="19273"/>
                  </a:cubicBezTo>
                  <a:cubicBezTo>
                    <a:pt x="13746" y="19400"/>
                    <a:pt x="13588" y="19521"/>
                    <a:pt x="13425" y="19607"/>
                  </a:cubicBezTo>
                  <a:cubicBezTo>
                    <a:pt x="13328" y="19658"/>
                    <a:pt x="13235" y="19717"/>
                    <a:pt x="13149" y="19778"/>
                  </a:cubicBezTo>
                  <a:cubicBezTo>
                    <a:pt x="13101" y="19810"/>
                    <a:pt x="13055" y="19843"/>
                    <a:pt x="13010" y="19876"/>
                  </a:cubicBezTo>
                  <a:cubicBezTo>
                    <a:pt x="12957" y="19915"/>
                    <a:pt x="12905" y="19952"/>
                    <a:pt x="12854" y="19987"/>
                  </a:cubicBezTo>
                  <a:cubicBezTo>
                    <a:pt x="12854" y="19988"/>
                    <a:pt x="12853" y="19988"/>
                    <a:pt x="12852" y="19989"/>
                  </a:cubicBezTo>
                  <a:lnTo>
                    <a:pt x="12852" y="19989"/>
                  </a:lnTo>
                  <a:cubicBezTo>
                    <a:pt x="12852" y="19988"/>
                    <a:pt x="12851" y="19988"/>
                    <a:pt x="12851" y="19987"/>
                  </a:cubicBezTo>
                  <a:cubicBezTo>
                    <a:pt x="12755" y="20054"/>
                    <a:pt x="12661" y="20110"/>
                    <a:pt x="12570" y="20143"/>
                  </a:cubicBezTo>
                  <a:cubicBezTo>
                    <a:pt x="12564" y="20146"/>
                    <a:pt x="12556" y="20147"/>
                    <a:pt x="12544" y="20149"/>
                  </a:cubicBezTo>
                  <a:cubicBezTo>
                    <a:pt x="12542" y="20149"/>
                    <a:pt x="12539" y="20149"/>
                    <a:pt x="12536" y="20149"/>
                  </a:cubicBezTo>
                  <a:lnTo>
                    <a:pt x="12536" y="20149"/>
                  </a:lnTo>
                  <a:cubicBezTo>
                    <a:pt x="12460" y="20148"/>
                    <a:pt x="12314" y="20104"/>
                    <a:pt x="12219" y="20074"/>
                  </a:cubicBezTo>
                  <a:cubicBezTo>
                    <a:pt x="12059" y="20023"/>
                    <a:pt x="11882" y="19969"/>
                    <a:pt x="11702" y="19969"/>
                  </a:cubicBezTo>
                  <a:cubicBezTo>
                    <a:pt x="11702" y="19969"/>
                    <a:pt x="11701" y="19969"/>
                    <a:pt x="11701" y="19969"/>
                  </a:cubicBezTo>
                  <a:lnTo>
                    <a:pt x="11701" y="19969"/>
                  </a:lnTo>
                  <a:cubicBezTo>
                    <a:pt x="11700" y="19969"/>
                    <a:pt x="11700" y="19969"/>
                    <a:pt x="11699" y="19969"/>
                  </a:cubicBezTo>
                  <a:cubicBezTo>
                    <a:pt x="11684" y="19969"/>
                    <a:pt x="11670" y="19969"/>
                    <a:pt x="11655" y="19970"/>
                  </a:cubicBezTo>
                  <a:cubicBezTo>
                    <a:pt x="11604" y="19973"/>
                    <a:pt x="11552" y="19980"/>
                    <a:pt x="11499" y="19991"/>
                  </a:cubicBezTo>
                  <a:cubicBezTo>
                    <a:pt x="11314" y="20039"/>
                    <a:pt x="11148" y="20124"/>
                    <a:pt x="11001" y="20201"/>
                  </a:cubicBezTo>
                  <a:cubicBezTo>
                    <a:pt x="10933" y="20237"/>
                    <a:pt x="10867" y="20271"/>
                    <a:pt x="10803" y="20300"/>
                  </a:cubicBezTo>
                  <a:cubicBezTo>
                    <a:pt x="10748" y="20323"/>
                    <a:pt x="10696" y="20344"/>
                    <a:pt x="10647" y="20355"/>
                  </a:cubicBezTo>
                  <a:cubicBezTo>
                    <a:pt x="10628" y="20360"/>
                    <a:pt x="10611" y="20364"/>
                    <a:pt x="10594" y="20365"/>
                  </a:cubicBezTo>
                  <a:cubicBezTo>
                    <a:pt x="10585" y="20367"/>
                    <a:pt x="10577" y="20367"/>
                    <a:pt x="10567" y="20367"/>
                  </a:cubicBezTo>
                  <a:lnTo>
                    <a:pt x="10567" y="20367"/>
                  </a:lnTo>
                  <a:cubicBezTo>
                    <a:pt x="10522" y="20367"/>
                    <a:pt x="10469" y="20354"/>
                    <a:pt x="10410" y="20335"/>
                  </a:cubicBezTo>
                  <a:cubicBezTo>
                    <a:pt x="10372" y="20322"/>
                    <a:pt x="10331" y="20308"/>
                    <a:pt x="10291" y="20293"/>
                  </a:cubicBezTo>
                  <a:cubicBezTo>
                    <a:pt x="10270" y="20284"/>
                    <a:pt x="10249" y="20277"/>
                    <a:pt x="10227" y="20269"/>
                  </a:cubicBezTo>
                  <a:cubicBezTo>
                    <a:pt x="10148" y="20237"/>
                    <a:pt x="10064" y="20205"/>
                    <a:pt x="9976" y="20178"/>
                  </a:cubicBezTo>
                  <a:cubicBezTo>
                    <a:pt x="9895" y="20155"/>
                    <a:pt x="9810" y="20134"/>
                    <a:pt x="9722" y="20127"/>
                  </a:cubicBezTo>
                  <a:cubicBezTo>
                    <a:pt x="9695" y="20126"/>
                    <a:pt x="9667" y="20121"/>
                    <a:pt x="9638" y="20121"/>
                  </a:cubicBezTo>
                  <a:lnTo>
                    <a:pt x="9625" y="20121"/>
                  </a:lnTo>
                  <a:cubicBezTo>
                    <a:pt x="9533" y="20121"/>
                    <a:pt x="9448" y="20142"/>
                    <a:pt x="9365" y="20170"/>
                  </a:cubicBezTo>
                  <a:cubicBezTo>
                    <a:pt x="9325" y="20186"/>
                    <a:pt x="9283" y="20204"/>
                    <a:pt x="9246" y="20222"/>
                  </a:cubicBezTo>
                  <a:cubicBezTo>
                    <a:pt x="9136" y="20279"/>
                    <a:pt x="9035" y="20351"/>
                    <a:pt x="8941" y="20422"/>
                  </a:cubicBezTo>
                  <a:cubicBezTo>
                    <a:pt x="8932" y="20427"/>
                    <a:pt x="8922" y="20435"/>
                    <a:pt x="8914" y="20442"/>
                  </a:cubicBezTo>
                  <a:cubicBezTo>
                    <a:pt x="8839" y="20497"/>
                    <a:pt x="8717" y="20586"/>
                    <a:pt x="8652" y="20615"/>
                  </a:cubicBezTo>
                  <a:cubicBezTo>
                    <a:pt x="8640" y="20622"/>
                    <a:pt x="8630" y="20624"/>
                    <a:pt x="8623" y="20625"/>
                  </a:cubicBezTo>
                  <a:lnTo>
                    <a:pt x="8623" y="20625"/>
                  </a:lnTo>
                  <a:cubicBezTo>
                    <a:pt x="8502" y="20609"/>
                    <a:pt x="8359" y="20531"/>
                    <a:pt x="8206" y="20449"/>
                  </a:cubicBezTo>
                  <a:cubicBezTo>
                    <a:pt x="8078" y="20378"/>
                    <a:pt x="7945" y="20306"/>
                    <a:pt x="7801" y="20257"/>
                  </a:cubicBezTo>
                  <a:cubicBezTo>
                    <a:pt x="7765" y="20244"/>
                    <a:pt x="7728" y="20234"/>
                    <a:pt x="7692" y="20225"/>
                  </a:cubicBezTo>
                  <a:cubicBezTo>
                    <a:pt x="7638" y="20212"/>
                    <a:pt x="7574" y="20165"/>
                    <a:pt x="7509" y="20105"/>
                  </a:cubicBezTo>
                  <a:cubicBezTo>
                    <a:pt x="7470" y="20071"/>
                    <a:pt x="7430" y="20032"/>
                    <a:pt x="7392" y="19991"/>
                  </a:cubicBezTo>
                  <a:cubicBezTo>
                    <a:pt x="7350" y="19952"/>
                    <a:pt x="7306" y="19909"/>
                    <a:pt x="7261" y="19867"/>
                  </a:cubicBezTo>
                  <a:cubicBezTo>
                    <a:pt x="7153" y="19768"/>
                    <a:pt x="7030" y="19677"/>
                    <a:pt x="6880" y="19619"/>
                  </a:cubicBezTo>
                  <a:cubicBezTo>
                    <a:pt x="6646" y="19528"/>
                    <a:pt x="6434" y="19417"/>
                    <a:pt x="6210" y="19297"/>
                  </a:cubicBezTo>
                  <a:cubicBezTo>
                    <a:pt x="6170" y="19275"/>
                    <a:pt x="6126" y="19254"/>
                    <a:pt x="6083" y="19231"/>
                  </a:cubicBezTo>
                  <a:cubicBezTo>
                    <a:pt x="6068" y="19222"/>
                    <a:pt x="6051" y="19215"/>
                    <a:pt x="6037" y="19208"/>
                  </a:cubicBezTo>
                  <a:cubicBezTo>
                    <a:pt x="5910" y="19140"/>
                    <a:pt x="5784" y="19086"/>
                    <a:pt x="5664" y="19034"/>
                  </a:cubicBezTo>
                  <a:cubicBezTo>
                    <a:pt x="5617" y="19014"/>
                    <a:pt x="5568" y="18994"/>
                    <a:pt x="5523" y="18972"/>
                  </a:cubicBezTo>
                  <a:cubicBezTo>
                    <a:pt x="5402" y="18919"/>
                    <a:pt x="5290" y="18863"/>
                    <a:pt x="5185" y="18793"/>
                  </a:cubicBezTo>
                  <a:cubicBezTo>
                    <a:pt x="5091" y="18731"/>
                    <a:pt x="4990" y="18685"/>
                    <a:pt x="4892" y="18649"/>
                  </a:cubicBezTo>
                  <a:cubicBezTo>
                    <a:pt x="4803" y="18617"/>
                    <a:pt x="4719" y="18594"/>
                    <a:pt x="4635" y="18570"/>
                  </a:cubicBezTo>
                  <a:cubicBezTo>
                    <a:pt x="4608" y="18562"/>
                    <a:pt x="4585" y="18555"/>
                    <a:pt x="4560" y="18548"/>
                  </a:cubicBezTo>
                  <a:cubicBezTo>
                    <a:pt x="4437" y="18515"/>
                    <a:pt x="4326" y="18476"/>
                    <a:pt x="4258" y="18421"/>
                  </a:cubicBezTo>
                  <a:cubicBezTo>
                    <a:pt x="4254" y="18418"/>
                    <a:pt x="4251" y="18415"/>
                    <a:pt x="4247" y="18411"/>
                  </a:cubicBezTo>
                  <a:cubicBezTo>
                    <a:pt x="4136" y="18317"/>
                    <a:pt x="4006" y="18252"/>
                    <a:pt x="3877" y="18199"/>
                  </a:cubicBezTo>
                  <a:cubicBezTo>
                    <a:pt x="3824" y="18176"/>
                    <a:pt x="3768" y="18154"/>
                    <a:pt x="3716" y="18134"/>
                  </a:cubicBezTo>
                  <a:cubicBezTo>
                    <a:pt x="3682" y="18121"/>
                    <a:pt x="3646" y="18106"/>
                    <a:pt x="3616" y="18093"/>
                  </a:cubicBezTo>
                  <a:cubicBezTo>
                    <a:pt x="3502" y="18049"/>
                    <a:pt x="3398" y="17999"/>
                    <a:pt x="3342" y="17940"/>
                  </a:cubicBezTo>
                  <a:cubicBezTo>
                    <a:pt x="3239" y="17831"/>
                    <a:pt x="3134" y="17704"/>
                    <a:pt x="3033" y="17571"/>
                  </a:cubicBezTo>
                  <a:cubicBezTo>
                    <a:pt x="2988" y="17512"/>
                    <a:pt x="2943" y="17449"/>
                    <a:pt x="2897" y="17390"/>
                  </a:cubicBezTo>
                  <a:cubicBezTo>
                    <a:pt x="2893" y="17385"/>
                    <a:pt x="2888" y="17377"/>
                    <a:pt x="2886" y="17372"/>
                  </a:cubicBezTo>
                  <a:cubicBezTo>
                    <a:pt x="2865" y="17347"/>
                    <a:pt x="2849" y="17321"/>
                    <a:pt x="2831" y="17298"/>
                  </a:cubicBezTo>
                  <a:cubicBezTo>
                    <a:pt x="2793" y="17247"/>
                    <a:pt x="2756" y="17198"/>
                    <a:pt x="2717" y="17148"/>
                  </a:cubicBezTo>
                  <a:cubicBezTo>
                    <a:pt x="2694" y="17119"/>
                    <a:pt x="2686" y="17032"/>
                    <a:pt x="2685" y="16943"/>
                  </a:cubicBezTo>
                  <a:cubicBezTo>
                    <a:pt x="2685" y="16924"/>
                    <a:pt x="2684" y="16907"/>
                    <a:pt x="2685" y="16888"/>
                  </a:cubicBezTo>
                  <a:lnTo>
                    <a:pt x="2685" y="16888"/>
                  </a:lnTo>
                  <a:cubicBezTo>
                    <a:pt x="2685" y="16888"/>
                    <a:pt x="2685" y="16888"/>
                    <a:pt x="2685" y="16888"/>
                  </a:cubicBezTo>
                  <a:cubicBezTo>
                    <a:pt x="2685" y="16888"/>
                    <a:pt x="2685" y="16888"/>
                    <a:pt x="2685" y="16887"/>
                  </a:cubicBezTo>
                  <a:lnTo>
                    <a:pt x="2685" y="16887"/>
                  </a:lnTo>
                  <a:cubicBezTo>
                    <a:pt x="2685" y="16887"/>
                    <a:pt x="2685" y="16887"/>
                    <a:pt x="2685" y="16887"/>
                  </a:cubicBezTo>
                  <a:lnTo>
                    <a:pt x="2685" y="16887"/>
                  </a:lnTo>
                  <a:cubicBezTo>
                    <a:pt x="2685" y="16887"/>
                    <a:pt x="2685" y="16887"/>
                    <a:pt x="2685" y="16887"/>
                  </a:cubicBezTo>
                  <a:cubicBezTo>
                    <a:pt x="2685" y="16886"/>
                    <a:pt x="2685" y="16886"/>
                    <a:pt x="2685" y="16886"/>
                  </a:cubicBezTo>
                  <a:lnTo>
                    <a:pt x="2685" y="16886"/>
                  </a:lnTo>
                  <a:cubicBezTo>
                    <a:pt x="2685" y="16885"/>
                    <a:pt x="2685" y="16885"/>
                    <a:pt x="2685" y="16885"/>
                  </a:cubicBezTo>
                  <a:cubicBezTo>
                    <a:pt x="2683" y="16850"/>
                    <a:pt x="2683" y="16819"/>
                    <a:pt x="2683" y="16790"/>
                  </a:cubicBezTo>
                  <a:lnTo>
                    <a:pt x="2683" y="16749"/>
                  </a:lnTo>
                  <a:cubicBezTo>
                    <a:pt x="2683" y="16604"/>
                    <a:pt x="2681" y="16446"/>
                    <a:pt x="2642" y="16295"/>
                  </a:cubicBezTo>
                  <a:cubicBezTo>
                    <a:pt x="2636" y="16273"/>
                    <a:pt x="2629" y="16251"/>
                    <a:pt x="2621" y="16231"/>
                  </a:cubicBezTo>
                  <a:cubicBezTo>
                    <a:pt x="2613" y="16201"/>
                    <a:pt x="2600" y="16172"/>
                    <a:pt x="2585" y="16143"/>
                  </a:cubicBezTo>
                  <a:cubicBezTo>
                    <a:pt x="2572" y="16119"/>
                    <a:pt x="2561" y="16093"/>
                    <a:pt x="2546" y="16068"/>
                  </a:cubicBezTo>
                  <a:cubicBezTo>
                    <a:pt x="2520" y="16028"/>
                    <a:pt x="2499" y="15984"/>
                    <a:pt x="2481" y="15938"/>
                  </a:cubicBezTo>
                  <a:cubicBezTo>
                    <a:pt x="2441" y="15846"/>
                    <a:pt x="2409" y="15743"/>
                    <a:pt x="2375" y="15635"/>
                  </a:cubicBezTo>
                  <a:cubicBezTo>
                    <a:pt x="2327" y="15483"/>
                    <a:pt x="2279" y="15328"/>
                    <a:pt x="2201" y="15167"/>
                  </a:cubicBezTo>
                  <a:cubicBezTo>
                    <a:pt x="2123" y="15011"/>
                    <a:pt x="1995" y="14906"/>
                    <a:pt x="1856" y="14819"/>
                  </a:cubicBezTo>
                  <a:cubicBezTo>
                    <a:pt x="1774" y="14769"/>
                    <a:pt x="1685" y="14723"/>
                    <a:pt x="1602" y="14682"/>
                  </a:cubicBezTo>
                  <a:cubicBezTo>
                    <a:pt x="1500" y="14632"/>
                    <a:pt x="1328" y="14547"/>
                    <a:pt x="1301" y="14498"/>
                  </a:cubicBezTo>
                  <a:cubicBezTo>
                    <a:pt x="1240" y="14339"/>
                    <a:pt x="1205" y="14155"/>
                    <a:pt x="1165" y="13958"/>
                  </a:cubicBezTo>
                  <a:cubicBezTo>
                    <a:pt x="1139" y="13816"/>
                    <a:pt x="1107" y="13669"/>
                    <a:pt x="1070" y="13525"/>
                  </a:cubicBezTo>
                  <a:cubicBezTo>
                    <a:pt x="1031" y="13383"/>
                    <a:pt x="977" y="13243"/>
                    <a:pt x="930" y="13106"/>
                  </a:cubicBezTo>
                  <a:cubicBezTo>
                    <a:pt x="889" y="13001"/>
                    <a:pt x="852" y="12897"/>
                    <a:pt x="823" y="12796"/>
                  </a:cubicBezTo>
                  <a:cubicBezTo>
                    <a:pt x="800" y="12721"/>
                    <a:pt x="779" y="12644"/>
                    <a:pt x="765" y="12570"/>
                  </a:cubicBezTo>
                  <a:cubicBezTo>
                    <a:pt x="752" y="12507"/>
                    <a:pt x="829" y="12348"/>
                    <a:pt x="882" y="12231"/>
                  </a:cubicBezTo>
                  <a:cubicBezTo>
                    <a:pt x="977" y="12028"/>
                    <a:pt x="1088" y="11795"/>
                    <a:pt x="1062" y="11538"/>
                  </a:cubicBezTo>
                  <a:cubicBezTo>
                    <a:pt x="1054" y="11439"/>
                    <a:pt x="1031" y="11344"/>
                    <a:pt x="999" y="11254"/>
                  </a:cubicBezTo>
                  <a:cubicBezTo>
                    <a:pt x="996" y="11241"/>
                    <a:pt x="992" y="11229"/>
                    <a:pt x="987" y="11219"/>
                  </a:cubicBezTo>
                  <a:cubicBezTo>
                    <a:pt x="956" y="11131"/>
                    <a:pt x="918" y="11048"/>
                    <a:pt x="883" y="10968"/>
                  </a:cubicBezTo>
                  <a:cubicBezTo>
                    <a:pt x="879" y="10960"/>
                    <a:pt x="875" y="10948"/>
                    <a:pt x="872" y="10939"/>
                  </a:cubicBezTo>
                  <a:cubicBezTo>
                    <a:pt x="852" y="10897"/>
                    <a:pt x="836" y="10857"/>
                    <a:pt x="818" y="10817"/>
                  </a:cubicBezTo>
                  <a:cubicBezTo>
                    <a:pt x="782" y="10729"/>
                    <a:pt x="758" y="10648"/>
                    <a:pt x="758" y="10577"/>
                  </a:cubicBezTo>
                  <a:cubicBezTo>
                    <a:pt x="758" y="10486"/>
                    <a:pt x="752" y="10398"/>
                    <a:pt x="743" y="10311"/>
                  </a:cubicBezTo>
                  <a:cubicBezTo>
                    <a:pt x="742" y="10284"/>
                    <a:pt x="738" y="10258"/>
                    <a:pt x="736" y="10231"/>
                  </a:cubicBezTo>
                  <a:cubicBezTo>
                    <a:pt x="730" y="10183"/>
                    <a:pt x="725" y="10138"/>
                    <a:pt x="720" y="10092"/>
                  </a:cubicBezTo>
                  <a:cubicBezTo>
                    <a:pt x="717" y="10075"/>
                    <a:pt x="716" y="10060"/>
                    <a:pt x="715" y="10044"/>
                  </a:cubicBezTo>
                  <a:cubicBezTo>
                    <a:pt x="700" y="9926"/>
                    <a:pt x="687" y="9812"/>
                    <a:pt x="687" y="9705"/>
                  </a:cubicBezTo>
                  <a:cubicBezTo>
                    <a:pt x="687" y="9662"/>
                    <a:pt x="689" y="9620"/>
                    <a:pt x="693" y="9581"/>
                  </a:cubicBezTo>
                  <a:cubicBezTo>
                    <a:pt x="700" y="9509"/>
                    <a:pt x="709" y="9435"/>
                    <a:pt x="720" y="9359"/>
                  </a:cubicBezTo>
                  <a:cubicBezTo>
                    <a:pt x="743" y="9204"/>
                    <a:pt x="774" y="9048"/>
                    <a:pt x="807" y="8895"/>
                  </a:cubicBezTo>
                  <a:cubicBezTo>
                    <a:pt x="826" y="8796"/>
                    <a:pt x="846" y="8696"/>
                    <a:pt x="862" y="8601"/>
                  </a:cubicBezTo>
                  <a:cubicBezTo>
                    <a:pt x="879" y="8513"/>
                    <a:pt x="895" y="8426"/>
                    <a:pt x="912" y="8340"/>
                  </a:cubicBezTo>
                  <a:cubicBezTo>
                    <a:pt x="937" y="8226"/>
                    <a:pt x="960" y="8117"/>
                    <a:pt x="987" y="8008"/>
                  </a:cubicBezTo>
                  <a:lnTo>
                    <a:pt x="987" y="8006"/>
                  </a:lnTo>
                  <a:cubicBezTo>
                    <a:pt x="1013" y="7894"/>
                    <a:pt x="1041" y="7784"/>
                    <a:pt x="1070" y="7677"/>
                  </a:cubicBezTo>
                  <a:cubicBezTo>
                    <a:pt x="1074" y="7663"/>
                    <a:pt x="1078" y="7647"/>
                    <a:pt x="1083" y="7634"/>
                  </a:cubicBezTo>
                  <a:cubicBezTo>
                    <a:pt x="1110" y="7538"/>
                    <a:pt x="1124" y="7440"/>
                    <a:pt x="1133" y="7345"/>
                  </a:cubicBezTo>
                  <a:cubicBezTo>
                    <a:pt x="1142" y="7251"/>
                    <a:pt x="1146" y="7159"/>
                    <a:pt x="1148" y="7068"/>
                  </a:cubicBezTo>
                  <a:cubicBezTo>
                    <a:pt x="1149" y="7029"/>
                    <a:pt x="1149" y="6991"/>
                    <a:pt x="1153" y="6955"/>
                  </a:cubicBezTo>
                  <a:cubicBezTo>
                    <a:pt x="1158" y="6831"/>
                    <a:pt x="1169" y="6719"/>
                    <a:pt x="1197" y="6635"/>
                  </a:cubicBezTo>
                  <a:lnTo>
                    <a:pt x="1197" y="6632"/>
                  </a:lnTo>
                  <a:cubicBezTo>
                    <a:pt x="1198" y="6629"/>
                    <a:pt x="1198" y="6628"/>
                    <a:pt x="1199" y="6625"/>
                  </a:cubicBezTo>
                  <a:lnTo>
                    <a:pt x="1200" y="6625"/>
                  </a:lnTo>
                  <a:cubicBezTo>
                    <a:pt x="1223" y="6594"/>
                    <a:pt x="1292" y="6553"/>
                    <a:pt x="1367" y="6515"/>
                  </a:cubicBezTo>
                  <a:cubicBezTo>
                    <a:pt x="1394" y="6502"/>
                    <a:pt x="1422" y="6488"/>
                    <a:pt x="1446" y="6477"/>
                  </a:cubicBezTo>
                  <a:cubicBezTo>
                    <a:pt x="1461" y="6470"/>
                    <a:pt x="1474" y="6463"/>
                    <a:pt x="1487" y="6457"/>
                  </a:cubicBezTo>
                  <a:cubicBezTo>
                    <a:pt x="1495" y="6454"/>
                    <a:pt x="1503" y="6450"/>
                    <a:pt x="1510" y="6447"/>
                  </a:cubicBezTo>
                  <a:cubicBezTo>
                    <a:pt x="1638" y="6387"/>
                    <a:pt x="1774" y="6322"/>
                    <a:pt x="1891" y="6235"/>
                  </a:cubicBezTo>
                  <a:cubicBezTo>
                    <a:pt x="1978" y="6172"/>
                    <a:pt x="2056" y="6096"/>
                    <a:pt x="2113" y="6000"/>
                  </a:cubicBezTo>
                  <a:lnTo>
                    <a:pt x="2113" y="6000"/>
                  </a:lnTo>
                  <a:cubicBezTo>
                    <a:pt x="2122" y="5985"/>
                    <a:pt x="2131" y="5969"/>
                    <a:pt x="2139" y="5952"/>
                  </a:cubicBezTo>
                  <a:cubicBezTo>
                    <a:pt x="2144" y="5943"/>
                    <a:pt x="2146" y="5938"/>
                    <a:pt x="2151" y="5929"/>
                  </a:cubicBezTo>
                  <a:lnTo>
                    <a:pt x="2151" y="5928"/>
                  </a:lnTo>
                  <a:cubicBezTo>
                    <a:pt x="2250" y="5708"/>
                    <a:pt x="2240" y="5470"/>
                    <a:pt x="2230" y="5259"/>
                  </a:cubicBezTo>
                  <a:cubicBezTo>
                    <a:pt x="2229" y="5200"/>
                    <a:pt x="2224" y="5135"/>
                    <a:pt x="2224" y="5076"/>
                  </a:cubicBezTo>
                  <a:cubicBezTo>
                    <a:pt x="2224" y="5047"/>
                    <a:pt x="2226" y="5020"/>
                    <a:pt x="2229" y="4996"/>
                  </a:cubicBezTo>
                  <a:cubicBezTo>
                    <a:pt x="2232" y="4955"/>
                    <a:pt x="2239" y="4920"/>
                    <a:pt x="2252" y="4900"/>
                  </a:cubicBezTo>
                  <a:cubicBezTo>
                    <a:pt x="2301" y="4823"/>
                    <a:pt x="2351" y="4745"/>
                    <a:pt x="2405" y="4667"/>
                  </a:cubicBezTo>
                  <a:cubicBezTo>
                    <a:pt x="2440" y="4617"/>
                    <a:pt x="2476" y="4568"/>
                    <a:pt x="2512" y="4517"/>
                  </a:cubicBezTo>
                  <a:cubicBezTo>
                    <a:pt x="2564" y="4445"/>
                    <a:pt x="2619" y="4376"/>
                    <a:pt x="2672" y="4305"/>
                  </a:cubicBezTo>
                  <a:cubicBezTo>
                    <a:pt x="2715" y="4247"/>
                    <a:pt x="2763" y="4188"/>
                    <a:pt x="2806" y="4132"/>
                  </a:cubicBezTo>
                  <a:lnTo>
                    <a:pt x="2832" y="4096"/>
                  </a:lnTo>
                  <a:cubicBezTo>
                    <a:pt x="2839" y="4087"/>
                    <a:pt x="2847" y="4077"/>
                    <a:pt x="2857" y="4068"/>
                  </a:cubicBezTo>
                  <a:cubicBezTo>
                    <a:pt x="2925" y="3982"/>
                    <a:pt x="2998" y="3895"/>
                    <a:pt x="3076" y="3810"/>
                  </a:cubicBezTo>
                  <a:cubicBezTo>
                    <a:pt x="3110" y="3774"/>
                    <a:pt x="3143" y="3736"/>
                    <a:pt x="3177" y="3701"/>
                  </a:cubicBezTo>
                  <a:lnTo>
                    <a:pt x="3177" y="3701"/>
                  </a:lnTo>
                  <a:cubicBezTo>
                    <a:pt x="3177" y="3702"/>
                    <a:pt x="3177" y="3703"/>
                    <a:pt x="3177" y="3705"/>
                  </a:cubicBezTo>
                  <a:cubicBezTo>
                    <a:pt x="3233" y="3644"/>
                    <a:pt x="3291" y="3585"/>
                    <a:pt x="3347" y="3526"/>
                  </a:cubicBezTo>
                  <a:cubicBezTo>
                    <a:pt x="3395" y="3475"/>
                    <a:pt x="3443" y="3425"/>
                    <a:pt x="3492" y="3374"/>
                  </a:cubicBezTo>
                  <a:cubicBezTo>
                    <a:pt x="3528" y="3336"/>
                    <a:pt x="3567" y="3297"/>
                    <a:pt x="3609" y="3261"/>
                  </a:cubicBezTo>
                  <a:cubicBezTo>
                    <a:pt x="3698" y="3181"/>
                    <a:pt x="3799" y="3103"/>
                    <a:pt x="3905" y="3022"/>
                  </a:cubicBezTo>
                  <a:cubicBezTo>
                    <a:pt x="3918" y="3013"/>
                    <a:pt x="3929" y="3002"/>
                    <a:pt x="3942" y="2993"/>
                  </a:cubicBezTo>
                  <a:cubicBezTo>
                    <a:pt x="4045" y="2915"/>
                    <a:pt x="4151" y="2834"/>
                    <a:pt x="4253" y="2749"/>
                  </a:cubicBezTo>
                  <a:cubicBezTo>
                    <a:pt x="4292" y="2720"/>
                    <a:pt x="4325" y="2690"/>
                    <a:pt x="4358" y="2659"/>
                  </a:cubicBezTo>
                  <a:cubicBezTo>
                    <a:pt x="4432" y="2590"/>
                    <a:pt x="4502" y="2521"/>
                    <a:pt x="4570" y="2450"/>
                  </a:cubicBezTo>
                  <a:cubicBezTo>
                    <a:pt x="4675" y="2343"/>
                    <a:pt x="4777" y="2244"/>
                    <a:pt x="4879" y="2159"/>
                  </a:cubicBezTo>
                  <a:lnTo>
                    <a:pt x="4879" y="2159"/>
                  </a:lnTo>
                  <a:cubicBezTo>
                    <a:pt x="4874" y="2162"/>
                    <a:pt x="4870" y="2165"/>
                    <a:pt x="4865" y="2168"/>
                  </a:cubicBezTo>
                  <a:lnTo>
                    <a:pt x="4865" y="2168"/>
                  </a:lnTo>
                  <a:cubicBezTo>
                    <a:pt x="4869" y="2164"/>
                    <a:pt x="4873" y="2161"/>
                    <a:pt x="4878" y="2157"/>
                  </a:cubicBezTo>
                  <a:lnTo>
                    <a:pt x="4878" y="2157"/>
                  </a:lnTo>
                  <a:cubicBezTo>
                    <a:pt x="4868" y="2164"/>
                    <a:pt x="4858" y="2170"/>
                    <a:pt x="4849" y="2177"/>
                  </a:cubicBezTo>
                  <a:lnTo>
                    <a:pt x="4849" y="2177"/>
                  </a:lnTo>
                  <a:cubicBezTo>
                    <a:pt x="4861" y="2167"/>
                    <a:pt x="4873" y="2157"/>
                    <a:pt x="4885" y="2147"/>
                  </a:cubicBezTo>
                  <a:lnTo>
                    <a:pt x="4886" y="2146"/>
                  </a:lnTo>
                  <a:cubicBezTo>
                    <a:pt x="4918" y="2118"/>
                    <a:pt x="4953" y="2095"/>
                    <a:pt x="4987" y="2069"/>
                  </a:cubicBezTo>
                  <a:cubicBezTo>
                    <a:pt x="5000" y="2060"/>
                    <a:pt x="5015" y="2053"/>
                    <a:pt x="5031" y="2046"/>
                  </a:cubicBezTo>
                  <a:cubicBezTo>
                    <a:pt x="5038" y="2043"/>
                    <a:pt x="5046" y="2040"/>
                    <a:pt x="5054" y="2037"/>
                  </a:cubicBezTo>
                  <a:lnTo>
                    <a:pt x="5054" y="2037"/>
                  </a:lnTo>
                  <a:cubicBezTo>
                    <a:pt x="5045" y="2044"/>
                    <a:pt x="5037" y="2050"/>
                    <a:pt x="5028" y="2056"/>
                  </a:cubicBezTo>
                  <a:cubicBezTo>
                    <a:pt x="5029" y="2056"/>
                    <a:pt x="5030" y="2055"/>
                    <a:pt x="5031" y="2055"/>
                  </a:cubicBezTo>
                  <a:lnTo>
                    <a:pt x="5031" y="2055"/>
                  </a:lnTo>
                  <a:cubicBezTo>
                    <a:pt x="5030" y="2055"/>
                    <a:pt x="5030" y="2056"/>
                    <a:pt x="5029" y="2056"/>
                  </a:cubicBezTo>
                  <a:cubicBezTo>
                    <a:pt x="5111" y="2024"/>
                    <a:pt x="5241" y="2011"/>
                    <a:pt x="5367" y="2001"/>
                  </a:cubicBezTo>
                  <a:cubicBezTo>
                    <a:pt x="5368" y="2001"/>
                    <a:pt x="5370" y="2001"/>
                    <a:pt x="5371" y="2001"/>
                  </a:cubicBezTo>
                  <a:lnTo>
                    <a:pt x="5371" y="2001"/>
                  </a:lnTo>
                  <a:cubicBezTo>
                    <a:pt x="5446" y="1996"/>
                    <a:pt x="5524" y="1989"/>
                    <a:pt x="5601" y="1977"/>
                  </a:cubicBezTo>
                  <a:cubicBezTo>
                    <a:pt x="5631" y="1972"/>
                    <a:pt x="5663" y="1968"/>
                    <a:pt x="5692" y="1961"/>
                  </a:cubicBezTo>
                  <a:cubicBezTo>
                    <a:pt x="5731" y="1952"/>
                    <a:pt x="5771" y="1943"/>
                    <a:pt x="5810" y="1930"/>
                  </a:cubicBezTo>
                  <a:cubicBezTo>
                    <a:pt x="5868" y="1915"/>
                    <a:pt x="5924" y="1890"/>
                    <a:pt x="5978" y="1861"/>
                  </a:cubicBezTo>
                  <a:cubicBezTo>
                    <a:pt x="6029" y="1835"/>
                    <a:pt x="6079" y="1801"/>
                    <a:pt x="6125" y="1766"/>
                  </a:cubicBezTo>
                  <a:lnTo>
                    <a:pt x="6125" y="1764"/>
                  </a:lnTo>
                  <a:lnTo>
                    <a:pt x="6125" y="1764"/>
                  </a:lnTo>
                  <a:lnTo>
                    <a:pt x="6125" y="1764"/>
                  </a:lnTo>
                  <a:cubicBezTo>
                    <a:pt x="6125" y="1764"/>
                    <a:pt x="6126" y="1763"/>
                    <a:pt x="6126" y="1763"/>
                  </a:cubicBezTo>
                  <a:lnTo>
                    <a:pt x="6126" y="1760"/>
                  </a:lnTo>
                  <a:lnTo>
                    <a:pt x="6122" y="1756"/>
                  </a:lnTo>
                  <a:lnTo>
                    <a:pt x="6122" y="1756"/>
                  </a:lnTo>
                  <a:cubicBezTo>
                    <a:pt x="6124" y="1754"/>
                    <a:pt x="6126" y="1753"/>
                    <a:pt x="6128" y="1752"/>
                  </a:cubicBezTo>
                  <a:lnTo>
                    <a:pt x="6128" y="1750"/>
                  </a:lnTo>
                  <a:lnTo>
                    <a:pt x="6129" y="1747"/>
                  </a:lnTo>
                  <a:cubicBezTo>
                    <a:pt x="6132" y="1745"/>
                    <a:pt x="6134" y="1743"/>
                    <a:pt x="6137" y="1741"/>
                  </a:cubicBezTo>
                  <a:lnTo>
                    <a:pt x="6137" y="1741"/>
                  </a:lnTo>
                  <a:cubicBezTo>
                    <a:pt x="6134" y="1749"/>
                    <a:pt x="6131" y="1757"/>
                    <a:pt x="6128" y="1764"/>
                  </a:cubicBezTo>
                  <a:cubicBezTo>
                    <a:pt x="6219" y="1692"/>
                    <a:pt x="6294" y="1609"/>
                    <a:pt x="6360" y="1522"/>
                  </a:cubicBezTo>
                  <a:lnTo>
                    <a:pt x="6354" y="1516"/>
                  </a:lnTo>
                  <a:lnTo>
                    <a:pt x="6354" y="1516"/>
                  </a:lnTo>
                  <a:cubicBezTo>
                    <a:pt x="6356" y="1513"/>
                    <a:pt x="6359" y="1509"/>
                    <a:pt x="6361" y="1506"/>
                  </a:cubicBezTo>
                  <a:cubicBezTo>
                    <a:pt x="6387" y="1473"/>
                    <a:pt x="6412" y="1441"/>
                    <a:pt x="6434" y="1411"/>
                  </a:cubicBezTo>
                  <a:cubicBezTo>
                    <a:pt x="6441" y="1401"/>
                    <a:pt x="6448" y="1392"/>
                    <a:pt x="6454" y="1383"/>
                  </a:cubicBezTo>
                  <a:cubicBezTo>
                    <a:pt x="6540" y="1269"/>
                    <a:pt x="6639" y="1138"/>
                    <a:pt x="6714" y="1109"/>
                  </a:cubicBezTo>
                  <a:cubicBezTo>
                    <a:pt x="6732" y="1102"/>
                    <a:pt x="6750" y="1096"/>
                    <a:pt x="6771" y="1095"/>
                  </a:cubicBezTo>
                  <a:cubicBezTo>
                    <a:pt x="6805" y="1089"/>
                    <a:pt x="6841" y="1086"/>
                    <a:pt x="6878" y="1086"/>
                  </a:cubicBezTo>
                  <a:cubicBezTo>
                    <a:pt x="6943" y="1086"/>
                    <a:pt x="7015" y="1092"/>
                    <a:pt x="7089" y="1098"/>
                  </a:cubicBezTo>
                  <a:cubicBezTo>
                    <a:pt x="7098" y="1098"/>
                    <a:pt x="7105" y="1100"/>
                    <a:pt x="7112" y="1100"/>
                  </a:cubicBezTo>
                  <a:cubicBezTo>
                    <a:pt x="7115" y="1102"/>
                    <a:pt x="7118" y="1102"/>
                    <a:pt x="7122" y="1102"/>
                  </a:cubicBezTo>
                  <a:cubicBezTo>
                    <a:pt x="7218" y="1112"/>
                    <a:pt x="7319" y="1121"/>
                    <a:pt x="7423" y="1121"/>
                  </a:cubicBezTo>
                  <a:cubicBezTo>
                    <a:pt x="7523" y="1121"/>
                    <a:pt x="7625" y="1112"/>
                    <a:pt x="7726" y="1087"/>
                  </a:cubicBezTo>
                  <a:lnTo>
                    <a:pt x="7796" y="1072"/>
                  </a:lnTo>
                  <a:cubicBezTo>
                    <a:pt x="7932" y="1041"/>
                    <a:pt x="8069" y="1021"/>
                    <a:pt x="8208" y="1002"/>
                  </a:cubicBezTo>
                  <a:cubicBezTo>
                    <a:pt x="8212" y="1002"/>
                    <a:pt x="8213" y="1002"/>
                    <a:pt x="8216" y="1001"/>
                  </a:cubicBezTo>
                  <a:lnTo>
                    <a:pt x="8219" y="1001"/>
                  </a:lnTo>
                  <a:cubicBezTo>
                    <a:pt x="8293" y="992"/>
                    <a:pt x="8368" y="985"/>
                    <a:pt x="8444" y="976"/>
                  </a:cubicBezTo>
                  <a:cubicBezTo>
                    <a:pt x="8509" y="969"/>
                    <a:pt x="8574" y="962"/>
                    <a:pt x="8639" y="952"/>
                  </a:cubicBezTo>
                  <a:cubicBezTo>
                    <a:pt x="8649" y="950"/>
                    <a:pt x="8662" y="950"/>
                    <a:pt x="8674" y="949"/>
                  </a:cubicBezTo>
                  <a:lnTo>
                    <a:pt x="8678" y="949"/>
                  </a:lnTo>
                  <a:cubicBezTo>
                    <a:pt x="8841" y="929"/>
                    <a:pt x="9002" y="923"/>
                    <a:pt x="9169" y="923"/>
                  </a:cubicBezTo>
                  <a:cubicBezTo>
                    <a:pt x="9242" y="923"/>
                    <a:pt x="9316" y="925"/>
                    <a:pt x="9391" y="926"/>
                  </a:cubicBezTo>
                  <a:cubicBezTo>
                    <a:pt x="9468" y="927"/>
                    <a:pt x="9544" y="927"/>
                    <a:pt x="9624" y="927"/>
                  </a:cubicBezTo>
                  <a:cubicBezTo>
                    <a:pt x="9852" y="927"/>
                    <a:pt x="10057" y="842"/>
                    <a:pt x="10240" y="768"/>
                  </a:cubicBezTo>
                  <a:cubicBezTo>
                    <a:pt x="10368" y="715"/>
                    <a:pt x="10500" y="661"/>
                    <a:pt x="10589" y="661"/>
                  </a:cubicBezTo>
                  <a:close/>
                  <a:moveTo>
                    <a:pt x="10587" y="0"/>
                  </a:moveTo>
                  <a:cubicBezTo>
                    <a:pt x="10365" y="0"/>
                    <a:pt x="10163" y="83"/>
                    <a:pt x="9982" y="158"/>
                  </a:cubicBezTo>
                  <a:cubicBezTo>
                    <a:pt x="9852" y="213"/>
                    <a:pt x="9716" y="266"/>
                    <a:pt x="9624" y="266"/>
                  </a:cubicBezTo>
                  <a:cubicBezTo>
                    <a:pt x="9549" y="266"/>
                    <a:pt x="9472" y="266"/>
                    <a:pt x="9399" y="265"/>
                  </a:cubicBezTo>
                  <a:cubicBezTo>
                    <a:pt x="9329" y="264"/>
                    <a:pt x="9259" y="264"/>
                    <a:pt x="9189" y="264"/>
                  </a:cubicBezTo>
                  <a:cubicBezTo>
                    <a:pt x="8995" y="264"/>
                    <a:pt x="8795" y="268"/>
                    <a:pt x="8590" y="294"/>
                  </a:cubicBezTo>
                  <a:cubicBezTo>
                    <a:pt x="8517" y="302"/>
                    <a:pt x="8443" y="309"/>
                    <a:pt x="8369" y="320"/>
                  </a:cubicBezTo>
                  <a:cubicBezTo>
                    <a:pt x="8257" y="331"/>
                    <a:pt x="8143" y="344"/>
                    <a:pt x="8027" y="359"/>
                  </a:cubicBezTo>
                  <a:cubicBezTo>
                    <a:pt x="7951" y="370"/>
                    <a:pt x="7873" y="382"/>
                    <a:pt x="7795" y="395"/>
                  </a:cubicBezTo>
                  <a:cubicBezTo>
                    <a:pt x="7737" y="403"/>
                    <a:pt x="7679" y="416"/>
                    <a:pt x="7622" y="431"/>
                  </a:cubicBezTo>
                  <a:cubicBezTo>
                    <a:pt x="7601" y="435"/>
                    <a:pt x="7584" y="439"/>
                    <a:pt x="7564" y="444"/>
                  </a:cubicBezTo>
                  <a:cubicBezTo>
                    <a:pt x="7534" y="451"/>
                    <a:pt x="7500" y="454"/>
                    <a:pt x="7464" y="457"/>
                  </a:cubicBezTo>
                  <a:cubicBezTo>
                    <a:pt x="7462" y="457"/>
                    <a:pt x="7460" y="458"/>
                    <a:pt x="7457" y="458"/>
                  </a:cubicBezTo>
                  <a:cubicBezTo>
                    <a:pt x="7454" y="458"/>
                    <a:pt x="7451" y="457"/>
                    <a:pt x="7448" y="457"/>
                  </a:cubicBezTo>
                  <a:cubicBezTo>
                    <a:pt x="7442" y="457"/>
                    <a:pt x="7435" y="457"/>
                    <a:pt x="7428" y="457"/>
                  </a:cubicBezTo>
                  <a:cubicBezTo>
                    <a:pt x="7354" y="457"/>
                    <a:pt x="7271" y="450"/>
                    <a:pt x="7183" y="442"/>
                  </a:cubicBezTo>
                  <a:cubicBezTo>
                    <a:pt x="7173" y="439"/>
                    <a:pt x="7161" y="439"/>
                    <a:pt x="7151" y="439"/>
                  </a:cubicBezTo>
                  <a:cubicBezTo>
                    <a:pt x="7138" y="438"/>
                    <a:pt x="7124" y="438"/>
                    <a:pt x="7111" y="436"/>
                  </a:cubicBezTo>
                  <a:lnTo>
                    <a:pt x="7109" y="436"/>
                  </a:lnTo>
                  <a:cubicBezTo>
                    <a:pt x="7103" y="435"/>
                    <a:pt x="7096" y="435"/>
                    <a:pt x="7093" y="435"/>
                  </a:cubicBezTo>
                  <a:cubicBezTo>
                    <a:pt x="7025" y="428"/>
                    <a:pt x="6955" y="423"/>
                    <a:pt x="6883" y="423"/>
                  </a:cubicBezTo>
                  <a:cubicBezTo>
                    <a:pt x="6820" y="423"/>
                    <a:pt x="6757" y="427"/>
                    <a:pt x="6693" y="436"/>
                  </a:cubicBezTo>
                  <a:cubicBezTo>
                    <a:pt x="6629" y="445"/>
                    <a:pt x="6562" y="460"/>
                    <a:pt x="6496" y="483"/>
                  </a:cubicBezTo>
                  <a:cubicBezTo>
                    <a:pt x="6487" y="486"/>
                    <a:pt x="6480" y="488"/>
                    <a:pt x="6473" y="493"/>
                  </a:cubicBezTo>
                  <a:cubicBezTo>
                    <a:pt x="6330" y="546"/>
                    <a:pt x="6217" y="637"/>
                    <a:pt x="6120" y="738"/>
                  </a:cubicBezTo>
                  <a:cubicBezTo>
                    <a:pt x="6041" y="819"/>
                    <a:pt x="5975" y="909"/>
                    <a:pt x="5911" y="992"/>
                  </a:cubicBezTo>
                  <a:cubicBezTo>
                    <a:pt x="5898" y="1008"/>
                    <a:pt x="5888" y="1024"/>
                    <a:pt x="5875" y="1038"/>
                  </a:cubicBezTo>
                  <a:cubicBezTo>
                    <a:pt x="5810" y="1122"/>
                    <a:pt x="5747" y="1202"/>
                    <a:pt x="5690" y="1241"/>
                  </a:cubicBezTo>
                  <a:cubicBezTo>
                    <a:pt x="5682" y="1248"/>
                    <a:pt x="5674" y="1253"/>
                    <a:pt x="5666" y="1258"/>
                  </a:cubicBezTo>
                  <a:cubicBezTo>
                    <a:pt x="5657" y="1262"/>
                    <a:pt x="5646" y="1266"/>
                    <a:pt x="5633" y="1272"/>
                  </a:cubicBezTo>
                  <a:cubicBezTo>
                    <a:pt x="5611" y="1281"/>
                    <a:pt x="5586" y="1288"/>
                    <a:pt x="5560" y="1291"/>
                  </a:cubicBezTo>
                  <a:cubicBezTo>
                    <a:pt x="5485" y="1310"/>
                    <a:pt x="5393" y="1317"/>
                    <a:pt x="5303" y="1324"/>
                  </a:cubicBezTo>
                  <a:cubicBezTo>
                    <a:pt x="5276" y="1326"/>
                    <a:pt x="5247" y="1330"/>
                    <a:pt x="5218" y="1333"/>
                  </a:cubicBezTo>
                  <a:lnTo>
                    <a:pt x="5217" y="1333"/>
                  </a:lnTo>
                  <a:cubicBezTo>
                    <a:pt x="5015" y="1353"/>
                    <a:pt x="4794" y="1388"/>
                    <a:pt x="4600" y="1518"/>
                  </a:cubicBezTo>
                  <a:cubicBezTo>
                    <a:pt x="4406" y="1649"/>
                    <a:pt x="4245" y="1809"/>
                    <a:pt x="4091" y="1968"/>
                  </a:cubicBezTo>
                  <a:cubicBezTo>
                    <a:pt x="3997" y="2062"/>
                    <a:pt x="3906" y="2153"/>
                    <a:pt x="3815" y="2229"/>
                  </a:cubicBezTo>
                  <a:cubicBezTo>
                    <a:pt x="3772" y="2268"/>
                    <a:pt x="3724" y="2306"/>
                    <a:pt x="3675" y="2342"/>
                  </a:cubicBezTo>
                  <a:cubicBezTo>
                    <a:pt x="3629" y="2378"/>
                    <a:pt x="3581" y="2414"/>
                    <a:pt x="3534" y="2452"/>
                  </a:cubicBezTo>
                  <a:cubicBezTo>
                    <a:pt x="3444" y="2518"/>
                    <a:pt x="3356" y="2587"/>
                    <a:pt x="3268" y="2658"/>
                  </a:cubicBezTo>
                  <a:cubicBezTo>
                    <a:pt x="3215" y="2701"/>
                    <a:pt x="3163" y="2746"/>
                    <a:pt x="3112" y="2792"/>
                  </a:cubicBezTo>
                  <a:cubicBezTo>
                    <a:pt x="3075" y="2828"/>
                    <a:pt x="3037" y="2864"/>
                    <a:pt x="2998" y="2905"/>
                  </a:cubicBezTo>
                  <a:cubicBezTo>
                    <a:pt x="2952" y="2954"/>
                    <a:pt x="2904" y="3002"/>
                    <a:pt x="2857" y="3052"/>
                  </a:cubicBezTo>
                  <a:cubicBezTo>
                    <a:pt x="2836" y="3072"/>
                    <a:pt x="2816" y="3093"/>
                    <a:pt x="2799" y="3114"/>
                  </a:cubicBezTo>
                  <a:cubicBezTo>
                    <a:pt x="2786" y="3127"/>
                    <a:pt x="2773" y="3139"/>
                    <a:pt x="2763" y="3152"/>
                  </a:cubicBezTo>
                  <a:cubicBezTo>
                    <a:pt x="2669" y="3250"/>
                    <a:pt x="2575" y="3351"/>
                    <a:pt x="2484" y="3453"/>
                  </a:cubicBezTo>
                  <a:cubicBezTo>
                    <a:pt x="2416" y="3528"/>
                    <a:pt x="2351" y="3608"/>
                    <a:pt x="2289" y="3690"/>
                  </a:cubicBezTo>
                  <a:lnTo>
                    <a:pt x="2263" y="3723"/>
                  </a:lnTo>
                  <a:cubicBezTo>
                    <a:pt x="2171" y="3843"/>
                    <a:pt x="2079" y="3964"/>
                    <a:pt x="1988" y="4087"/>
                  </a:cubicBezTo>
                  <a:cubicBezTo>
                    <a:pt x="1947" y="4142"/>
                    <a:pt x="1905" y="4200"/>
                    <a:pt x="1866" y="4257"/>
                  </a:cubicBezTo>
                  <a:cubicBezTo>
                    <a:pt x="1816" y="4330"/>
                    <a:pt x="1765" y="4405"/>
                    <a:pt x="1716" y="4477"/>
                  </a:cubicBezTo>
                  <a:cubicBezTo>
                    <a:pt x="1700" y="4500"/>
                    <a:pt x="1686" y="4524"/>
                    <a:pt x="1669" y="4549"/>
                  </a:cubicBezTo>
                  <a:cubicBezTo>
                    <a:pt x="1667" y="4550"/>
                    <a:pt x="1667" y="4552"/>
                    <a:pt x="1667" y="4553"/>
                  </a:cubicBezTo>
                  <a:cubicBezTo>
                    <a:pt x="1615" y="4637"/>
                    <a:pt x="1585" y="4725"/>
                    <a:pt x="1565" y="4816"/>
                  </a:cubicBezTo>
                  <a:cubicBezTo>
                    <a:pt x="1539" y="4936"/>
                    <a:pt x="1537" y="5059"/>
                    <a:pt x="1542" y="5178"/>
                  </a:cubicBezTo>
                  <a:cubicBezTo>
                    <a:pt x="1542" y="5217"/>
                    <a:pt x="1543" y="5258"/>
                    <a:pt x="1545" y="5295"/>
                  </a:cubicBezTo>
                  <a:cubicBezTo>
                    <a:pt x="1552" y="5432"/>
                    <a:pt x="1559" y="5588"/>
                    <a:pt x="1527" y="5655"/>
                  </a:cubicBezTo>
                  <a:cubicBezTo>
                    <a:pt x="1498" y="5697"/>
                    <a:pt x="1364" y="5762"/>
                    <a:pt x="1263" y="5809"/>
                  </a:cubicBezTo>
                  <a:lnTo>
                    <a:pt x="1218" y="5834"/>
                  </a:lnTo>
                  <a:cubicBezTo>
                    <a:pt x="1139" y="5871"/>
                    <a:pt x="1058" y="5909"/>
                    <a:pt x="979" y="5956"/>
                  </a:cubicBezTo>
                  <a:cubicBezTo>
                    <a:pt x="971" y="5958"/>
                    <a:pt x="966" y="5961"/>
                    <a:pt x="958" y="5966"/>
                  </a:cubicBezTo>
                  <a:cubicBezTo>
                    <a:pt x="909" y="5994"/>
                    <a:pt x="863" y="6023"/>
                    <a:pt x="820" y="6057"/>
                  </a:cubicBezTo>
                  <a:cubicBezTo>
                    <a:pt x="817" y="6057"/>
                    <a:pt x="817" y="6059"/>
                    <a:pt x="816" y="6059"/>
                  </a:cubicBezTo>
                  <a:cubicBezTo>
                    <a:pt x="706" y="6141"/>
                    <a:pt x="613" y="6247"/>
                    <a:pt x="562" y="6384"/>
                  </a:cubicBezTo>
                  <a:cubicBezTo>
                    <a:pt x="551" y="6407"/>
                    <a:pt x="544" y="6427"/>
                    <a:pt x="538" y="6450"/>
                  </a:cubicBezTo>
                  <a:cubicBezTo>
                    <a:pt x="533" y="6466"/>
                    <a:pt x="528" y="6483"/>
                    <a:pt x="524" y="6498"/>
                  </a:cubicBezTo>
                  <a:cubicBezTo>
                    <a:pt x="497" y="6593"/>
                    <a:pt x="484" y="6688"/>
                    <a:pt x="475" y="6784"/>
                  </a:cubicBezTo>
                  <a:cubicBezTo>
                    <a:pt x="471" y="6818"/>
                    <a:pt x="469" y="6854"/>
                    <a:pt x="468" y="6889"/>
                  </a:cubicBezTo>
                  <a:lnTo>
                    <a:pt x="468" y="6890"/>
                  </a:lnTo>
                  <a:cubicBezTo>
                    <a:pt x="463" y="6945"/>
                    <a:pt x="462" y="6999"/>
                    <a:pt x="460" y="7049"/>
                  </a:cubicBezTo>
                  <a:cubicBezTo>
                    <a:pt x="460" y="7062"/>
                    <a:pt x="459" y="7075"/>
                    <a:pt x="459" y="7087"/>
                  </a:cubicBezTo>
                  <a:cubicBezTo>
                    <a:pt x="453" y="7215"/>
                    <a:pt x="449" y="7335"/>
                    <a:pt x="426" y="7433"/>
                  </a:cubicBezTo>
                  <a:cubicBezTo>
                    <a:pt x="424" y="7440"/>
                    <a:pt x="423" y="7450"/>
                    <a:pt x="420" y="7458"/>
                  </a:cubicBezTo>
                  <a:cubicBezTo>
                    <a:pt x="417" y="7468"/>
                    <a:pt x="416" y="7479"/>
                    <a:pt x="411" y="7489"/>
                  </a:cubicBezTo>
                  <a:cubicBezTo>
                    <a:pt x="381" y="7596"/>
                    <a:pt x="354" y="7704"/>
                    <a:pt x="326" y="7816"/>
                  </a:cubicBezTo>
                  <a:cubicBezTo>
                    <a:pt x="302" y="7922"/>
                    <a:pt x="276" y="8035"/>
                    <a:pt x="253" y="8146"/>
                  </a:cubicBezTo>
                  <a:cubicBezTo>
                    <a:pt x="230" y="8259"/>
                    <a:pt x="208" y="8371"/>
                    <a:pt x="186" y="8485"/>
                  </a:cubicBezTo>
                  <a:cubicBezTo>
                    <a:pt x="170" y="8578"/>
                    <a:pt x="150" y="8673"/>
                    <a:pt x="131" y="8767"/>
                  </a:cubicBezTo>
                  <a:cubicBezTo>
                    <a:pt x="82" y="9014"/>
                    <a:pt x="33" y="9266"/>
                    <a:pt x="9" y="9526"/>
                  </a:cubicBezTo>
                  <a:cubicBezTo>
                    <a:pt x="0" y="9634"/>
                    <a:pt x="0" y="9741"/>
                    <a:pt x="7" y="9848"/>
                  </a:cubicBezTo>
                  <a:cubicBezTo>
                    <a:pt x="13" y="9958"/>
                    <a:pt x="27" y="10066"/>
                    <a:pt x="38" y="10174"/>
                  </a:cubicBezTo>
                  <a:cubicBezTo>
                    <a:pt x="40" y="10196"/>
                    <a:pt x="43" y="10218"/>
                    <a:pt x="45" y="10239"/>
                  </a:cubicBezTo>
                  <a:cubicBezTo>
                    <a:pt x="48" y="10244"/>
                    <a:pt x="48" y="10246"/>
                    <a:pt x="48" y="10251"/>
                  </a:cubicBezTo>
                  <a:cubicBezTo>
                    <a:pt x="59" y="10366"/>
                    <a:pt x="71" y="10476"/>
                    <a:pt x="71" y="10583"/>
                  </a:cubicBezTo>
                  <a:cubicBezTo>
                    <a:pt x="71" y="10607"/>
                    <a:pt x="72" y="10630"/>
                    <a:pt x="74" y="10655"/>
                  </a:cubicBezTo>
                  <a:cubicBezTo>
                    <a:pt x="87" y="10850"/>
                    <a:pt x="157" y="11024"/>
                    <a:pt x="228" y="11185"/>
                  </a:cubicBezTo>
                  <a:cubicBezTo>
                    <a:pt x="238" y="11206"/>
                    <a:pt x="247" y="11228"/>
                    <a:pt x="258" y="11250"/>
                  </a:cubicBezTo>
                  <a:cubicBezTo>
                    <a:pt x="316" y="11381"/>
                    <a:pt x="372" y="11504"/>
                    <a:pt x="380" y="11605"/>
                  </a:cubicBezTo>
                  <a:lnTo>
                    <a:pt x="380" y="11612"/>
                  </a:lnTo>
                  <a:cubicBezTo>
                    <a:pt x="381" y="11688"/>
                    <a:pt x="315" y="11833"/>
                    <a:pt x="258" y="11950"/>
                  </a:cubicBezTo>
                  <a:cubicBezTo>
                    <a:pt x="156" y="12172"/>
                    <a:pt x="38" y="12420"/>
                    <a:pt x="88" y="12697"/>
                  </a:cubicBezTo>
                  <a:cubicBezTo>
                    <a:pt x="98" y="12751"/>
                    <a:pt x="110" y="12803"/>
                    <a:pt x="123" y="12856"/>
                  </a:cubicBezTo>
                  <a:cubicBezTo>
                    <a:pt x="136" y="12908"/>
                    <a:pt x="152" y="12959"/>
                    <a:pt x="166" y="13011"/>
                  </a:cubicBezTo>
                  <a:cubicBezTo>
                    <a:pt x="202" y="13125"/>
                    <a:pt x="243" y="13236"/>
                    <a:pt x="281" y="13344"/>
                  </a:cubicBezTo>
                  <a:cubicBezTo>
                    <a:pt x="329" y="13473"/>
                    <a:pt x="374" y="13595"/>
                    <a:pt x="406" y="13711"/>
                  </a:cubicBezTo>
                  <a:cubicBezTo>
                    <a:pt x="439" y="13832"/>
                    <a:pt x="463" y="13958"/>
                    <a:pt x="492" y="14095"/>
                  </a:cubicBezTo>
                  <a:cubicBezTo>
                    <a:pt x="534" y="14310"/>
                    <a:pt x="579" y="14532"/>
                    <a:pt x="658" y="14744"/>
                  </a:cubicBezTo>
                  <a:cubicBezTo>
                    <a:pt x="735" y="14943"/>
                    <a:pt x="889" y="15070"/>
                    <a:pt x="1058" y="15170"/>
                  </a:cubicBezTo>
                  <a:lnTo>
                    <a:pt x="1058" y="15170"/>
                  </a:lnTo>
                  <a:cubicBezTo>
                    <a:pt x="1111" y="15202"/>
                    <a:pt x="1166" y="15232"/>
                    <a:pt x="1220" y="15260"/>
                  </a:cubicBezTo>
                  <a:lnTo>
                    <a:pt x="1221" y="15260"/>
                  </a:lnTo>
                  <a:cubicBezTo>
                    <a:pt x="1225" y="15261"/>
                    <a:pt x="1229" y="15263"/>
                    <a:pt x="1233" y="15265"/>
                  </a:cubicBezTo>
                  <a:lnTo>
                    <a:pt x="1233" y="15265"/>
                  </a:lnTo>
                  <a:cubicBezTo>
                    <a:pt x="1247" y="15272"/>
                    <a:pt x="1260" y="15279"/>
                    <a:pt x="1274" y="15286"/>
                  </a:cubicBezTo>
                  <a:lnTo>
                    <a:pt x="1274" y="15286"/>
                  </a:lnTo>
                  <a:cubicBezTo>
                    <a:pt x="1282" y="15290"/>
                    <a:pt x="1290" y="15294"/>
                    <a:pt x="1298" y="15297"/>
                  </a:cubicBezTo>
                  <a:cubicBezTo>
                    <a:pt x="1346" y="15322"/>
                    <a:pt x="1412" y="15355"/>
                    <a:pt x="1470" y="15387"/>
                  </a:cubicBezTo>
                  <a:lnTo>
                    <a:pt x="1470" y="15387"/>
                  </a:lnTo>
                  <a:cubicBezTo>
                    <a:pt x="1526" y="15419"/>
                    <a:pt x="1573" y="15451"/>
                    <a:pt x="1586" y="15473"/>
                  </a:cubicBezTo>
                  <a:cubicBezTo>
                    <a:pt x="1643" y="15584"/>
                    <a:pt x="1680" y="15709"/>
                    <a:pt x="1722" y="15840"/>
                  </a:cubicBezTo>
                  <a:cubicBezTo>
                    <a:pt x="1783" y="16033"/>
                    <a:pt x="1845" y="16234"/>
                    <a:pt x="1965" y="16429"/>
                  </a:cubicBezTo>
                  <a:cubicBezTo>
                    <a:pt x="1986" y="16461"/>
                    <a:pt x="1996" y="16540"/>
                    <a:pt x="1998" y="16625"/>
                  </a:cubicBezTo>
                  <a:cubicBezTo>
                    <a:pt x="1999" y="16661"/>
                    <a:pt x="1999" y="16697"/>
                    <a:pt x="1999" y="16732"/>
                  </a:cubicBezTo>
                  <a:lnTo>
                    <a:pt x="1999" y="16790"/>
                  </a:lnTo>
                  <a:cubicBezTo>
                    <a:pt x="1998" y="16951"/>
                    <a:pt x="1998" y="17129"/>
                    <a:pt x="2043" y="17296"/>
                  </a:cubicBezTo>
                  <a:cubicBezTo>
                    <a:pt x="2047" y="17309"/>
                    <a:pt x="2050" y="17320"/>
                    <a:pt x="2056" y="17333"/>
                  </a:cubicBezTo>
                  <a:cubicBezTo>
                    <a:pt x="2064" y="17364"/>
                    <a:pt x="2079" y="17396"/>
                    <a:pt x="2093" y="17428"/>
                  </a:cubicBezTo>
                  <a:lnTo>
                    <a:pt x="2093" y="17429"/>
                  </a:lnTo>
                  <a:cubicBezTo>
                    <a:pt x="2102" y="17451"/>
                    <a:pt x="2113" y="17473"/>
                    <a:pt x="2126" y="17493"/>
                  </a:cubicBezTo>
                  <a:cubicBezTo>
                    <a:pt x="2141" y="17516"/>
                    <a:pt x="2157" y="17540"/>
                    <a:pt x="2172" y="17564"/>
                  </a:cubicBezTo>
                  <a:cubicBezTo>
                    <a:pt x="2188" y="17584"/>
                    <a:pt x="2206" y="17605"/>
                    <a:pt x="2222" y="17627"/>
                  </a:cubicBezTo>
                  <a:cubicBezTo>
                    <a:pt x="2258" y="17675"/>
                    <a:pt x="2297" y="17725"/>
                    <a:pt x="2336" y="17779"/>
                  </a:cubicBezTo>
                  <a:cubicBezTo>
                    <a:pt x="2336" y="17779"/>
                    <a:pt x="2336" y="17780"/>
                    <a:pt x="2337" y="17780"/>
                  </a:cubicBezTo>
                  <a:cubicBezTo>
                    <a:pt x="2338" y="17783"/>
                    <a:pt x="2343" y="17789"/>
                    <a:pt x="2346" y="17793"/>
                  </a:cubicBezTo>
                  <a:cubicBezTo>
                    <a:pt x="2375" y="17831"/>
                    <a:pt x="2403" y="17868"/>
                    <a:pt x="2432" y="17909"/>
                  </a:cubicBezTo>
                  <a:cubicBezTo>
                    <a:pt x="2474" y="17963"/>
                    <a:pt x="2517" y="18020"/>
                    <a:pt x="2561" y="18076"/>
                  </a:cubicBezTo>
                  <a:cubicBezTo>
                    <a:pt x="2629" y="18163"/>
                    <a:pt x="2698" y="18245"/>
                    <a:pt x="2770" y="18327"/>
                  </a:cubicBezTo>
                  <a:lnTo>
                    <a:pt x="2845" y="18408"/>
                  </a:lnTo>
                  <a:cubicBezTo>
                    <a:pt x="3023" y="18594"/>
                    <a:pt x="3259" y="18685"/>
                    <a:pt x="3469" y="18764"/>
                  </a:cubicBezTo>
                  <a:cubicBezTo>
                    <a:pt x="3607" y="18819"/>
                    <a:pt x="3740" y="18870"/>
                    <a:pt x="3817" y="18935"/>
                  </a:cubicBezTo>
                  <a:cubicBezTo>
                    <a:pt x="3870" y="18980"/>
                    <a:pt x="3926" y="19017"/>
                    <a:pt x="3983" y="19049"/>
                  </a:cubicBezTo>
                  <a:cubicBezTo>
                    <a:pt x="4085" y="19107"/>
                    <a:pt x="4192" y="19144"/>
                    <a:pt x="4296" y="19176"/>
                  </a:cubicBezTo>
                  <a:cubicBezTo>
                    <a:pt x="4349" y="19193"/>
                    <a:pt x="4401" y="19208"/>
                    <a:pt x="4452" y="19219"/>
                  </a:cubicBezTo>
                  <a:cubicBezTo>
                    <a:pt x="4511" y="19237"/>
                    <a:pt x="4569" y="19252"/>
                    <a:pt x="4621" y="19270"/>
                  </a:cubicBezTo>
                  <a:cubicBezTo>
                    <a:pt x="4623" y="19270"/>
                    <a:pt x="4625" y="19271"/>
                    <a:pt x="4627" y="19272"/>
                  </a:cubicBezTo>
                  <a:lnTo>
                    <a:pt x="4627" y="19272"/>
                  </a:lnTo>
                  <a:cubicBezTo>
                    <a:pt x="4627" y="19273"/>
                    <a:pt x="4627" y="19273"/>
                    <a:pt x="4626" y="19274"/>
                  </a:cubicBezTo>
                  <a:cubicBezTo>
                    <a:pt x="4697" y="19297"/>
                    <a:pt x="4758" y="19320"/>
                    <a:pt x="4807" y="19353"/>
                  </a:cubicBezTo>
                  <a:cubicBezTo>
                    <a:pt x="4811" y="19356"/>
                    <a:pt x="4816" y="19359"/>
                    <a:pt x="4820" y="19362"/>
                  </a:cubicBezTo>
                  <a:lnTo>
                    <a:pt x="4820" y="19362"/>
                  </a:lnTo>
                  <a:cubicBezTo>
                    <a:pt x="4850" y="19382"/>
                    <a:pt x="4879" y="19400"/>
                    <a:pt x="4908" y="19417"/>
                  </a:cubicBezTo>
                  <a:cubicBezTo>
                    <a:pt x="4914" y="19421"/>
                    <a:pt x="4921" y="19425"/>
                    <a:pt x="4927" y="19429"/>
                  </a:cubicBezTo>
                  <a:lnTo>
                    <a:pt x="4927" y="19429"/>
                  </a:lnTo>
                  <a:cubicBezTo>
                    <a:pt x="4931" y="19431"/>
                    <a:pt x="4934" y="19433"/>
                    <a:pt x="4938" y="19436"/>
                  </a:cubicBezTo>
                  <a:lnTo>
                    <a:pt x="4938" y="19436"/>
                  </a:lnTo>
                  <a:cubicBezTo>
                    <a:pt x="4941" y="19437"/>
                    <a:pt x="4943" y="19439"/>
                    <a:pt x="4945" y="19440"/>
                  </a:cubicBezTo>
                  <a:cubicBezTo>
                    <a:pt x="5096" y="19527"/>
                    <a:pt x="5246" y="19590"/>
                    <a:pt x="5391" y="19652"/>
                  </a:cubicBezTo>
                  <a:cubicBezTo>
                    <a:pt x="5397" y="19655"/>
                    <a:pt x="5400" y="19657"/>
                    <a:pt x="5404" y="19658"/>
                  </a:cubicBezTo>
                  <a:cubicBezTo>
                    <a:pt x="5455" y="19680"/>
                    <a:pt x="5501" y="19700"/>
                    <a:pt x="5550" y="19722"/>
                  </a:cubicBezTo>
                  <a:cubicBezTo>
                    <a:pt x="5594" y="19742"/>
                    <a:pt x="5637" y="19759"/>
                    <a:pt x="5679" y="19781"/>
                  </a:cubicBezTo>
                  <a:cubicBezTo>
                    <a:pt x="5692" y="19786"/>
                    <a:pt x="5706" y="19794"/>
                    <a:pt x="5718" y="19801"/>
                  </a:cubicBezTo>
                  <a:cubicBezTo>
                    <a:pt x="5738" y="19811"/>
                    <a:pt x="5760" y="19823"/>
                    <a:pt x="5780" y="19833"/>
                  </a:cubicBezTo>
                  <a:lnTo>
                    <a:pt x="5781" y="19833"/>
                  </a:lnTo>
                  <a:cubicBezTo>
                    <a:pt x="5817" y="19851"/>
                    <a:pt x="5852" y="19869"/>
                    <a:pt x="5887" y="19889"/>
                  </a:cubicBezTo>
                  <a:cubicBezTo>
                    <a:pt x="5940" y="19918"/>
                    <a:pt x="5992" y="19945"/>
                    <a:pt x="6045" y="19973"/>
                  </a:cubicBezTo>
                  <a:lnTo>
                    <a:pt x="6148" y="20026"/>
                  </a:lnTo>
                  <a:cubicBezTo>
                    <a:pt x="6150" y="20027"/>
                    <a:pt x="6152" y="20028"/>
                    <a:pt x="6154" y="20029"/>
                  </a:cubicBezTo>
                  <a:lnTo>
                    <a:pt x="6154" y="20029"/>
                  </a:lnTo>
                  <a:cubicBezTo>
                    <a:pt x="6154" y="20031"/>
                    <a:pt x="6155" y="20033"/>
                    <a:pt x="6155" y="20035"/>
                  </a:cubicBezTo>
                  <a:cubicBezTo>
                    <a:pt x="6308" y="20111"/>
                    <a:pt x="6465" y="20185"/>
                    <a:pt x="6640" y="20251"/>
                  </a:cubicBezTo>
                  <a:cubicBezTo>
                    <a:pt x="6698" y="20273"/>
                    <a:pt x="6763" y="20328"/>
                    <a:pt x="6831" y="20393"/>
                  </a:cubicBezTo>
                  <a:cubicBezTo>
                    <a:pt x="6831" y="20392"/>
                    <a:pt x="6832" y="20392"/>
                    <a:pt x="6833" y="20391"/>
                  </a:cubicBezTo>
                  <a:lnTo>
                    <a:pt x="6833" y="20391"/>
                  </a:lnTo>
                  <a:cubicBezTo>
                    <a:pt x="6860" y="20415"/>
                    <a:pt x="6885" y="20441"/>
                    <a:pt x="6913" y="20468"/>
                  </a:cubicBezTo>
                  <a:cubicBezTo>
                    <a:pt x="6963" y="20517"/>
                    <a:pt x="7015" y="20567"/>
                    <a:pt x="7072" y="20618"/>
                  </a:cubicBezTo>
                  <a:cubicBezTo>
                    <a:pt x="7154" y="20692"/>
                    <a:pt x="7248" y="20762"/>
                    <a:pt x="7356" y="20814"/>
                  </a:cubicBezTo>
                  <a:cubicBezTo>
                    <a:pt x="7409" y="20839"/>
                    <a:pt x="7464" y="20860"/>
                    <a:pt x="7525" y="20875"/>
                  </a:cubicBezTo>
                  <a:cubicBezTo>
                    <a:pt x="7629" y="20901"/>
                    <a:pt x="7750" y="20966"/>
                    <a:pt x="7880" y="21037"/>
                  </a:cubicBezTo>
                  <a:cubicBezTo>
                    <a:pt x="8046" y="21127"/>
                    <a:pt x="8229" y="21229"/>
                    <a:pt x="8437" y="21273"/>
                  </a:cubicBezTo>
                  <a:cubicBezTo>
                    <a:pt x="8470" y="21280"/>
                    <a:pt x="8504" y="21286"/>
                    <a:pt x="8538" y="21291"/>
                  </a:cubicBezTo>
                  <a:cubicBezTo>
                    <a:pt x="8566" y="21293"/>
                    <a:pt x="8593" y="21296"/>
                    <a:pt x="8618" y="21296"/>
                  </a:cubicBezTo>
                  <a:cubicBezTo>
                    <a:pt x="8661" y="21296"/>
                    <a:pt x="8701" y="21293"/>
                    <a:pt x="8742" y="21283"/>
                  </a:cubicBezTo>
                  <a:cubicBezTo>
                    <a:pt x="8804" y="21272"/>
                    <a:pt x="8865" y="21252"/>
                    <a:pt x="8922" y="21226"/>
                  </a:cubicBezTo>
                  <a:cubicBezTo>
                    <a:pt x="8926" y="21224"/>
                    <a:pt x="8931" y="21222"/>
                    <a:pt x="8935" y="21220"/>
                  </a:cubicBezTo>
                  <a:lnTo>
                    <a:pt x="8935" y="21220"/>
                  </a:lnTo>
                  <a:lnTo>
                    <a:pt x="8929" y="21237"/>
                  </a:lnTo>
                  <a:cubicBezTo>
                    <a:pt x="9072" y="21175"/>
                    <a:pt x="9202" y="21080"/>
                    <a:pt x="9324" y="20990"/>
                  </a:cubicBezTo>
                  <a:cubicBezTo>
                    <a:pt x="9339" y="20977"/>
                    <a:pt x="9357" y="20963"/>
                    <a:pt x="9377" y="20950"/>
                  </a:cubicBezTo>
                  <a:cubicBezTo>
                    <a:pt x="9413" y="20923"/>
                    <a:pt x="9453" y="20897"/>
                    <a:pt x="9491" y="20871"/>
                  </a:cubicBezTo>
                  <a:cubicBezTo>
                    <a:pt x="9549" y="20833"/>
                    <a:pt x="9601" y="20806"/>
                    <a:pt x="9630" y="20803"/>
                  </a:cubicBezTo>
                  <a:cubicBezTo>
                    <a:pt x="9671" y="20803"/>
                    <a:pt x="9721" y="20811"/>
                    <a:pt x="9771" y="20826"/>
                  </a:cubicBezTo>
                  <a:cubicBezTo>
                    <a:pt x="9801" y="20834"/>
                    <a:pt x="9832" y="20846"/>
                    <a:pt x="9862" y="20856"/>
                  </a:cubicBezTo>
                  <a:cubicBezTo>
                    <a:pt x="9902" y="20869"/>
                    <a:pt x="9944" y="20885"/>
                    <a:pt x="9985" y="20901"/>
                  </a:cubicBezTo>
                  <a:cubicBezTo>
                    <a:pt x="10113" y="20951"/>
                    <a:pt x="10250" y="21005"/>
                    <a:pt x="10400" y="21029"/>
                  </a:cubicBezTo>
                  <a:cubicBezTo>
                    <a:pt x="10458" y="21039"/>
                    <a:pt x="10517" y="21045"/>
                    <a:pt x="10578" y="21045"/>
                  </a:cubicBezTo>
                  <a:cubicBezTo>
                    <a:pt x="10595" y="21045"/>
                    <a:pt x="10612" y="21045"/>
                    <a:pt x="10630" y="21044"/>
                  </a:cubicBezTo>
                  <a:cubicBezTo>
                    <a:pt x="10646" y="21042"/>
                    <a:pt x="10663" y="21041"/>
                    <a:pt x="10680" y="21038"/>
                  </a:cubicBezTo>
                  <a:cubicBezTo>
                    <a:pt x="10745" y="21029"/>
                    <a:pt x="10806" y="21016"/>
                    <a:pt x="10865" y="21000"/>
                  </a:cubicBezTo>
                  <a:cubicBezTo>
                    <a:pt x="10887" y="20995"/>
                    <a:pt x="10907" y="20987"/>
                    <a:pt x="10927" y="20980"/>
                  </a:cubicBezTo>
                  <a:cubicBezTo>
                    <a:pt x="10966" y="20969"/>
                    <a:pt x="11008" y="20951"/>
                    <a:pt x="11046" y="20936"/>
                  </a:cubicBezTo>
                  <a:cubicBezTo>
                    <a:pt x="11144" y="20897"/>
                    <a:pt x="11236" y="20847"/>
                    <a:pt x="11323" y="20803"/>
                  </a:cubicBezTo>
                  <a:cubicBezTo>
                    <a:pt x="11349" y="20788"/>
                    <a:pt x="11376" y="20774"/>
                    <a:pt x="11402" y="20761"/>
                  </a:cubicBezTo>
                  <a:cubicBezTo>
                    <a:pt x="11427" y="20748"/>
                    <a:pt x="11453" y="20735"/>
                    <a:pt x="11476" y="20725"/>
                  </a:cubicBezTo>
                  <a:cubicBezTo>
                    <a:pt x="11542" y="20692"/>
                    <a:pt x="11607" y="20667"/>
                    <a:pt x="11669" y="20651"/>
                  </a:cubicBezTo>
                  <a:cubicBezTo>
                    <a:pt x="11678" y="20649"/>
                    <a:pt x="11689" y="20648"/>
                    <a:pt x="11702" y="20648"/>
                  </a:cubicBezTo>
                  <a:cubicBezTo>
                    <a:pt x="11780" y="20648"/>
                    <a:pt x="11918" y="20690"/>
                    <a:pt x="12023" y="20723"/>
                  </a:cubicBezTo>
                  <a:cubicBezTo>
                    <a:pt x="12185" y="20774"/>
                    <a:pt x="12364" y="20828"/>
                    <a:pt x="12546" y="20828"/>
                  </a:cubicBezTo>
                  <a:cubicBezTo>
                    <a:pt x="12636" y="20828"/>
                    <a:pt x="12727" y="20815"/>
                    <a:pt x="12817" y="20781"/>
                  </a:cubicBezTo>
                  <a:cubicBezTo>
                    <a:pt x="12854" y="20767"/>
                    <a:pt x="12892" y="20749"/>
                    <a:pt x="12927" y="20732"/>
                  </a:cubicBezTo>
                  <a:cubicBezTo>
                    <a:pt x="12934" y="20731"/>
                    <a:pt x="12941" y="20726"/>
                    <a:pt x="12947" y="20723"/>
                  </a:cubicBezTo>
                  <a:lnTo>
                    <a:pt x="12978" y="20706"/>
                  </a:lnTo>
                  <a:cubicBezTo>
                    <a:pt x="13094" y="20645"/>
                    <a:pt x="13202" y="20575"/>
                    <a:pt x="13308" y="20501"/>
                  </a:cubicBezTo>
                  <a:cubicBezTo>
                    <a:pt x="13303" y="20499"/>
                    <a:pt x="13299" y="20496"/>
                    <a:pt x="13294" y="20494"/>
                  </a:cubicBezTo>
                  <a:lnTo>
                    <a:pt x="13294" y="20494"/>
                  </a:lnTo>
                  <a:cubicBezTo>
                    <a:pt x="13296" y="20492"/>
                    <a:pt x="13298" y="20491"/>
                    <a:pt x="13300" y="20489"/>
                  </a:cubicBezTo>
                  <a:cubicBezTo>
                    <a:pt x="13332" y="20466"/>
                    <a:pt x="13367" y="20443"/>
                    <a:pt x="13400" y="20417"/>
                  </a:cubicBezTo>
                  <a:cubicBezTo>
                    <a:pt x="13430" y="20394"/>
                    <a:pt x="13461" y="20373"/>
                    <a:pt x="13491" y="20351"/>
                  </a:cubicBezTo>
                  <a:lnTo>
                    <a:pt x="13494" y="20351"/>
                  </a:lnTo>
                  <a:cubicBezTo>
                    <a:pt x="13534" y="20322"/>
                    <a:pt x="13575" y="20293"/>
                    <a:pt x="13614" y="20269"/>
                  </a:cubicBezTo>
                  <a:cubicBezTo>
                    <a:pt x="13654" y="20241"/>
                    <a:pt x="13693" y="20218"/>
                    <a:pt x="13732" y="20198"/>
                  </a:cubicBezTo>
                  <a:cubicBezTo>
                    <a:pt x="13797" y="20165"/>
                    <a:pt x="13859" y="20127"/>
                    <a:pt x="13920" y="20088"/>
                  </a:cubicBezTo>
                  <a:cubicBezTo>
                    <a:pt x="14018" y="20026"/>
                    <a:pt x="14110" y="19958"/>
                    <a:pt x="14203" y="19889"/>
                  </a:cubicBezTo>
                  <a:cubicBezTo>
                    <a:pt x="14203" y="19889"/>
                    <a:pt x="14203" y="19888"/>
                    <a:pt x="14204" y="19888"/>
                  </a:cubicBezTo>
                  <a:lnTo>
                    <a:pt x="14318" y="19801"/>
                  </a:lnTo>
                  <a:cubicBezTo>
                    <a:pt x="14418" y="19724"/>
                    <a:pt x="14509" y="19655"/>
                    <a:pt x="14605" y="19590"/>
                  </a:cubicBezTo>
                  <a:cubicBezTo>
                    <a:pt x="14656" y="19554"/>
                    <a:pt x="14702" y="19514"/>
                    <a:pt x="14742" y="19472"/>
                  </a:cubicBezTo>
                  <a:cubicBezTo>
                    <a:pt x="14807" y="19407"/>
                    <a:pt x="14859" y="19333"/>
                    <a:pt x="14901" y="19258"/>
                  </a:cubicBezTo>
                  <a:cubicBezTo>
                    <a:pt x="14952" y="19173"/>
                    <a:pt x="14995" y="19086"/>
                    <a:pt x="15034" y="19003"/>
                  </a:cubicBezTo>
                  <a:cubicBezTo>
                    <a:pt x="15093" y="18879"/>
                    <a:pt x="15155" y="18749"/>
                    <a:pt x="15222" y="18691"/>
                  </a:cubicBezTo>
                  <a:cubicBezTo>
                    <a:pt x="15315" y="18611"/>
                    <a:pt x="15404" y="18532"/>
                    <a:pt x="15487" y="18451"/>
                  </a:cubicBezTo>
                  <a:cubicBezTo>
                    <a:pt x="15652" y="18295"/>
                    <a:pt x="15801" y="18141"/>
                    <a:pt x="15951" y="17982"/>
                  </a:cubicBezTo>
                  <a:cubicBezTo>
                    <a:pt x="15977" y="17955"/>
                    <a:pt x="16013" y="17932"/>
                    <a:pt x="16056" y="17906"/>
                  </a:cubicBezTo>
                  <a:cubicBezTo>
                    <a:pt x="16117" y="17872"/>
                    <a:pt x="16195" y="17839"/>
                    <a:pt x="16268" y="17807"/>
                  </a:cubicBezTo>
                  <a:cubicBezTo>
                    <a:pt x="16309" y="17789"/>
                    <a:pt x="16349" y="17773"/>
                    <a:pt x="16389" y="17753"/>
                  </a:cubicBezTo>
                  <a:cubicBezTo>
                    <a:pt x="16499" y="17702"/>
                    <a:pt x="16612" y="17644"/>
                    <a:pt x="16714" y="17562"/>
                  </a:cubicBezTo>
                  <a:cubicBezTo>
                    <a:pt x="16771" y="17519"/>
                    <a:pt x="16824" y="17465"/>
                    <a:pt x="16869" y="17406"/>
                  </a:cubicBezTo>
                  <a:cubicBezTo>
                    <a:pt x="16931" y="17327"/>
                    <a:pt x="17048" y="17247"/>
                    <a:pt x="17172" y="17162"/>
                  </a:cubicBezTo>
                  <a:cubicBezTo>
                    <a:pt x="17355" y="17040"/>
                    <a:pt x="17560" y="16901"/>
                    <a:pt x="17696" y="16684"/>
                  </a:cubicBezTo>
                  <a:cubicBezTo>
                    <a:pt x="17817" y="16490"/>
                    <a:pt x="17901" y="16277"/>
                    <a:pt x="17985" y="16069"/>
                  </a:cubicBezTo>
                  <a:cubicBezTo>
                    <a:pt x="18035" y="15940"/>
                    <a:pt x="18084" y="15818"/>
                    <a:pt x="18139" y="15707"/>
                  </a:cubicBezTo>
                  <a:cubicBezTo>
                    <a:pt x="18243" y="15498"/>
                    <a:pt x="18312" y="15277"/>
                    <a:pt x="18381" y="15065"/>
                  </a:cubicBezTo>
                  <a:cubicBezTo>
                    <a:pt x="18420" y="14938"/>
                    <a:pt x="18459" y="14819"/>
                    <a:pt x="18503" y="14707"/>
                  </a:cubicBezTo>
                  <a:cubicBezTo>
                    <a:pt x="18599" y="14451"/>
                    <a:pt x="18542" y="14189"/>
                    <a:pt x="18491" y="13958"/>
                  </a:cubicBezTo>
                  <a:cubicBezTo>
                    <a:pt x="18461" y="13825"/>
                    <a:pt x="18428" y="13673"/>
                    <a:pt x="18449" y="13595"/>
                  </a:cubicBezTo>
                  <a:cubicBezTo>
                    <a:pt x="18470" y="13523"/>
                    <a:pt x="18575" y="13413"/>
                    <a:pt x="18669" y="13315"/>
                  </a:cubicBezTo>
                  <a:cubicBezTo>
                    <a:pt x="18832" y="13142"/>
                    <a:pt x="19019" y="12947"/>
                    <a:pt x="19069" y="12673"/>
                  </a:cubicBezTo>
                  <a:cubicBezTo>
                    <a:pt x="19092" y="12553"/>
                    <a:pt x="19134" y="12423"/>
                    <a:pt x="19178" y="12286"/>
                  </a:cubicBezTo>
                  <a:cubicBezTo>
                    <a:pt x="19248" y="12080"/>
                    <a:pt x="19318" y="11870"/>
                    <a:pt x="19337" y="11639"/>
                  </a:cubicBezTo>
                  <a:cubicBezTo>
                    <a:pt x="19369" y="11391"/>
                    <a:pt x="19262" y="11156"/>
                    <a:pt x="19168" y="10947"/>
                  </a:cubicBezTo>
                  <a:cubicBezTo>
                    <a:pt x="19106" y="10815"/>
                    <a:pt x="19045" y="10677"/>
                    <a:pt x="19045" y="10586"/>
                  </a:cubicBezTo>
                  <a:cubicBezTo>
                    <a:pt x="19045" y="10493"/>
                    <a:pt x="19047" y="10402"/>
                    <a:pt x="19047" y="10311"/>
                  </a:cubicBezTo>
                  <a:cubicBezTo>
                    <a:pt x="19053" y="10065"/>
                    <a:pt x="19056" y="9806"/>
                    <a:pt x="19031" y="9548"/>
                  </a:cubicBezTo>
                  <a:cubicBezTo>
                    <a:pt x="19018" y="9406"/>
                    <a:pt x="18995" y="9269"/>
                    <a:pt x="18962" y="9136"/>
                  </a:cubicBezTo>
                  <a:cubicBezTo>
                    <a:pt x="18944" y="9054"/>
                    <a:pt x="18924" y="8973"/>
                    <a:pt x="18904" y="8891"/>
                  </a:cubicBezTo>
                  <a:cubicBezTo>
                    <a:pt x="18874" y="8767"/>
                    <a:pt x="18845" y="8649"/>
                    <a:pt x="18823" y="8533"/>
                  </a:cubicBezTo>
                  <a:cubicBezTo>
                    <a:pt x="18822" y="8527"/>
                    <a:pt x="18822" y="8520"/>
                    <a:pt x="18820" y="8514"/>
                  </a:cubicBezTo>
                  <a:cubicBezTo>
                    <a:pt x="18777" y="8292"/>
                    <a:pt x="18685" y="8096"/>
                    <a:pt x="18605" y="7924"/>
                  </a:cubicBezTo>
                  <a:cubicBezTo>
                    <a:pt x="18576" y="7862"/>
                    <a:pt x="18547" y="7800"/>
                    <a:pt x="18521" y="7741"/>
                  </a:cubicBezTo>
                  <a:cubicBezTo>
                    <a:pt x="18497" y="7681"/>
                    <a:pt x="18475" y="7621"/>
                    <a:pt x="18459" y="7563"/>
                  </a:cubicBezTo>
                  <a:cubicBezTo>
                    <a:pt x="18426" y="7443"/>
                    <a:pt x="18402" y="7322"/>
                    <a:pt x="18376" y="7193"/>
                  </a:cubicBezTo>
                  <a:cubicBezTo>
                    <a:pt x="18363" y="7133"/>
                    <a:pt x="18353" y="7069"/>
                    <a:pt x="18338" y="7004"/>
                  </a:cubicBezTo>
                  <a:cubicBezTo>
                    <a:pt x="18318" y="6916"/>
                    <a:pt x="18298" y="6827"/>
                    <a:pt x="18272" y="6736"/>
                  </a:cubicBezTo>
                  <a:cubicBezTo>
                    <a:pt x="18257" y="6688"/>
                    <a:pt x="18241" y="6642"/>
                    <a:pt x="18224" y="6594"/>
                  </a:cubicBezTo>
                  <a:cubicBezTo>
                    <a:pt x="18220" y="6586"/>
                    <a:pt x="18217" y="6574"/>
                    <a:pt x="18213" y="6564"/>
                  </a:cubicBezTo>
                  <a:cubicBezTo>
                    <a:pt x="18191" y="6509"/>
                    <a:pt x="18189" y="6423"/>
                    <a:pt x="18195" y="6332"/>
                  </a:cubicBezTo>
                  <a:cubicBezTo>
                    <a:pt x="18197" y="6286"/>
                    <a:pt x="18201" y="6239"/>
                    <a:pt x="18204" y="6192"/>
                  </a:cubicBezTo>
                  <a:cubicBezTo>
                    <a:pt x="18205" y="6176"/>
                    <a:pt x="18205" y="6158"/>
                    <a:pt x="18208" y="6140"/>
                  </a:cubicBezTo>
                  <a:cubicBezTo>
                    <a:pt x="18217" y="6040"/>
                    <a:pt x="18223" y="5938"/>
                    <a:pt x="18215" y="5834"/>
                  </a:cubicBezTo>
                  <a:cubicBezTo>
                    <a:pt x="18208" y="5708"/>
                    <a:pt x="18182" y="5584"/>
                    <a:pt x="18123" y="5463"/>
                  </a:cubicBezTo>
                  <a:cubicBezTo>
                    <a:pt x="18078" y="5372"/>
                    <a:pt x="18032" y="5274"/>
                    <a:pt x="17987" y="5178"/>
                  </a:cubicBezTo>
                  <a:cubicBezTo>
                    <a:pt x="17885" y="4955"/>
                    <a:pt x="17777" y="4724"/>
                    <a:pt x="17645" y="4510"/>
                  </a:cubicBezTo>
                  <a:cubicBezTo>
                    <a:pt x="17520" y="4312"/>
                    <a:pt x="17367" y="4146"/>
                    <a:pt x="17215" y="3987"/>
                  </a:cubicBezTo>
                  <a:cubicBezTo>
                    <a:pt x="17121" y="3886"/>
                    <a:pt x="17032" y="3788"/>
                    <a:pt x="16958" y="3693"/>
                  </a:cubicBezTo>
                  <a:cubicBezTo>
                    <a:pt x="16785" y="3471"/>
                    <a:pt x="16525" y="3387"/>
                    <a:pt x="16297" y="3310"/>
                  </a:cubicBezTo>
                  <a:cubicBezTo>
                    <a:pt x="16169" y="3269"/>
                    <a:pt x="16024" y="3222"/>
                    <a:pt x="15972" y="3168"/>
                  </a:cubicBezTo>
                  <a:cubicBezTo>
                    <a:pt x="15926" y="3120"/>
                    <a:pt x="15893" y="2950"/>
                    <a:pt x="15868" y="2827"/>
                  </a:cubicBezTo>
                  <a:cubicBezTo>
                    <a:pt x="15818" y="2579"/>
                    <a:pt x="15762" y="2297"/>
                    <a:pt x="15539" y="2107"/>
                  </a:cubicBezTo>
                  <a:cubicBezTo>
                    <a:pt x="15328" y="1929"/>
                    <a:pt x="15061" y="1893"/>
                    <a:pt x="14826" y="1860"/>
                  </a:cubicBezTo>
                  <a:cubicBezTo>
                    <a:pt x="14693" y="1840"/>
                    <a:pt x="14542" y="1821"/>
                    <a:pt x="14475" y="1775"/>
                  </a:cubicBezTo>
                  <a:cubicBezTo>
                    <a:pt x="14405" y="1728"/>
                    <a:pt x="14328" y="1601"/>
                    <a:pt x="14256" y="1479"/>
                  </a:cubicBezTo>
                  <a:cubicBezTo>
                    <a:pt x="14211" y="1402"/>
                    <a:pt x="14162" y="1323"/>
                    <a:pt x="14107" y="1245"/>
                  </a:cubicBezTo>
                  <a:cubicBezTo>
                    <a:pt x="14016" y="1121"/>
                    <a:pt x="13908" y="1002"/>
                    <a:pt x="13758" y="923"/>
                  </a:cubicBezTo>
                  <a:cubicBezTo>
                    <a:pt x="13705" y="894"/>
                    <a:pt x="13648" y="870"/>
                    <a:pt x="13592" y="848"/>
                  </a:cubicBezTo>
                  <a:cubicBezTo>
                    <a:pt x="13433" y="786"/>
                    <a:pt x="13271" y="748"/>
                    <a:pt x="13111" y="712"/>
                  </a:cubicBezTo>
                  <a:cubicBezTo>
                    <a:pt x="13051" y="698"/>
                    <a:pt x="12993" y="685"/>
                    <a:pt x="12937" y="670"/>
                  </a:cubicBezTo>
                  <a:cubicBezTo>
                    <a:pt x="12864" y="653"/>
                    <a:pt x="12795" y="633"/>
                    <a:pt x="12732" y="610"/>
                  </a:cubicBezTo>
                  <a:cubicBezTo>
                    <a:pt x="12629" y="569"/>
                    <a:pt x="12515" y="493"/>
                    <a:pt x="12394" y="408"/>
                  </a:cubicBezTo>
                  <a:cubicBezTo>
                    <a:pt x="12343" y="373"/>
                    <a:pt x="12291" y="335"/>
                    <a:pt x="12237" y="301"/>
                  </a:cubicBezTo>
                  <a:cubicBezTo>
                    <a:pt x="12141" y="237"/>
                    <a:pt x="12039" y="178"/>
                    <a:pt x="11926" y="133"/>
                  </a:cubicBezTo>
                  <a:cubicBezTo>
                    <a:pt x="11879" y="113"/>
                    <a:pt x="11828" y="97"/>
                    <a:pt x="11773" y="83"/>
                  </a:cubicBezTo>
                  <a:cubicBezTo>
                    <a:pt x="11695" y="63"/>
                    <a:pt x="11619" y="50"/>
                    <a:pt x="11539" y="42"/>
                  </a:cubicBezTo>
                  <a:cubicBezTo>
                    <a:pt x="11385" y="25"/>
                    <a:pt x="11236" y="25"/>
                    <a:pt x="11086" y="24"/>
                  </a:cubicBezTo>
                  <a:cubicBezTo>
                    <a:pt x="10945" y="24"/>
                    <a:pt x="10812" y="21"/>
                    <a:pt x="10691" y="6"/>
                  </a:cubicBezTo>
                  <a:cubicBezTo>
                    <a:pt x="10656" y="2"/>
                    <a:pt x="10621" y="0"/>
                    <a:pt x="10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39"/>
            <p:cNvSpPr/>
            <p:nvPr/>
          </p:nvSpPr>
          <p:spPr>
            <a:xfrm>
              <a:off x="5816497" y="3707797"/>
              <a:ext cx="27879" cy="27879"/>
            </a:xfrm>
            <a:custGeom>
              <a:rect b="b" l="l" r="r" t="t"/>
              <a:pathLst>
                <a:path extrusionOk="0" h="1480" w="1480">
                  <a:moveTo>
                    <a:pt x="739" y="0"/>
                  </a:moveTo>
                  <a:cubicBezTo>
                    <a:pt x="332" y="0"/>
                    <a:pt x="0" y="329"/>
                    <a:pt x="0" y="739"/>
                  </a:cubicBezTo>
                  <a:cubicBezTo>
                    <a:pt x="0" y="1148"/>
                    <a:pt x="329" y="1480"/>
                    <a:pt x="739" y="1480"/>
                  </a:cubicBezTo>
                  <a:cubicBezTo>
                    <a:pt x="1148" y="1480"/>
                    <a:pt x="1480" y="1149"/>
                    <a:pt x="1480" y="739"/>
                  </a:cubicBezTo>
                  <a:cubicBezTo>
                    <a:pt x="1480" y="332"/>
                    <a:pt x="1148" y="0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39"/>
            <p:cNvSpPr/>
            <p:nvPr/>
          </p:nvSpPr>
          <p:spPr>
            <a:xfrm>
              <a:off x="5944310" y="3707797"/>
              <a:ext cx="27917" cy="27879"/>
            </a:xfrm>
            <a:custGeom>
              <a:rect b="b" l="l" r="r" t="t"/>
              <a:pathLst>
                <a:path extrusionOk="0" h="1480" w="1482">
                  <a:moveTo>
                    <a:pt x="741" y="0"/>
                  </a:moveTo>
                  <a:cubicBezTo>
                    <a:pt x="333" y="0"/>
                    <a:pt x="1" y="329"/>
                    <a:pt x="1" y="739"/>
                  </a:cubicBezTo>
                  <a:cubicBezTo>
                    <a:pt x="1" y="1148"/>
                    <a:pt x="333" y="1480"/>
                    <a:pt x="741" y="1480"/>
                  </a:cubicBezTo>
                  <a:cubicBezTo>
                    <a:pt x="1150" y="1480"/>
                    <a:pt x="1482" y="1149"/>
                    <a:pt x="1482" y="739"/>
                  </a:cubicBezTo>
                  <a:cubicBezTo>
                    <a:pt x="1482" y="332"/>
                    <a:pt x="1150" y="0"/>
                    <a:pt x="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39"/>
            <p:cNvSpPr/>
            <p:nvPr/>
          </p:nvSpPr>
          <p:spPr>
            <a:xfrm>
              <a:off x="5869544" y="3759638"/>
              <a:ext cx="49561" cy="17839"/>
            </a:xfrm>
            <a:custGeom>
              <a:rect b="b" l="l" r="r" t="t"/>
              <a:pathLst>
                <a:path extrusionOk="0" h="947" w="2631">
                  <a:moveTo>
                    <a:pt x="2245" y="0"/>
                  </a:moveTo>
                  <a:cubicBezTo>
                    <a:pt x="2183" y="0"/>
                    <a:pt x="2121" y="17"/>
                    <a:pt x="2065" y="53"/>
                  </a:cubicBezTo>
                  <a:cubicBezTo>
                    <a:pt x="1836" y="197"/>
                    <a:pt x="1576" y="269"/>
                    <a:pt x="1316" y="269"/>
                  </a:cubicBezTo>
                  <a:cubicBezTo>
                    <a:pt x="1055" y="269"/>
                    <a:pt x="795" y="197"/>
                    <a:pt x="568" y="53"/>
                  </a:cubicBezTo>
                  <a:cubicBezTo>
                    <a:pt x="511" y="18"/>
                    <a:pt x="449" y="1"/>
                    <a:pt x="387" y="1"/>
                  </a:cubicBezTo>
                  <a:cubicBezTo>
                    <a:pt x="275" y="1"/>
                    <a:pt x="165" y="57"/>
                    <a:pt x="100" y="158"/>
                  </a:cubicBezTo>
                  <a:cubicBezTo>
                    <a:pt x="0" y="317"/>
                    <a:pt x="47" y="523"/>
                    <a:pt x="204" y="626"/>
                  </a:cubicBezTo>
                  <a:cubicBezTo>
                    <a:pt x="542" y="839"/>
                    <a:pt x="930" y="946"/>
                    <a:pt x="1315" y="946"/>
                  </a:cubicBezTo>
                  <a:cubicBezTo>
                    <a:pt x="1704" y="946"/>
                    <a:pt x="2089" y="839"/>
                    <a:pt x="2427" y="626"/>
                  </a:cubicBezTo>
                  <a:cubicBezTo>
                    <a:pt x="2584" y="525"/>
                    <a:pt x="2630" y="316"/>
                    <a:pt x="2532" y="158"/>
                  </a:cubicBezTo>
                  <a:cubicBezTo>
                    <a:pt x="2467" y="57"/>
                    <a:pt x="2357" y="0"/>
                    <a:pt x="2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39"/>
            <p:cNvSpPr/>
            <p:nvPr/>
          </p:nvSpPr>
          <p:spPr>
            <a:xfrm>
              <a:off x="5815367" y="3583715"/>
              <a:ext cx="157952" cy="105622"/>
            </a:xfrm>
            <a:custGeom>
              <a:rect b="b" l="l" r="r" t="t"/>
              <a:pathLst>
                <a:path extrusionOk="0" h="5607" w="8385">
                  <a:moveTo>
                    <a:pt x="1416" y="0"/>
                  </a:moveTo>
                  <a:lnTo>
                    <a:pt x="1" y="1414"/>
                  </a:lnTo>
                  <a:lnTo>
                    <a:pt x="4194" y="5607"/>
                  </a:lnTo>
                  <a:lnTo>
                    <a:pt x="8385" y="1414"/>
                  </a:lnTo>
                  <a:lnTo>
                    <a:pt x="6973" y="0"/>
                  </a:lnTo>
                  <a:lnTo>
                    <a:pt x="4194" y="2779"/>
                  </a:lnTo>
                  <a:lnTo>
                    <a:pt x="14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39"/>
            <p:cNvSpPr/>
            <p:nvPr/>
          </p:nvSpPr>
          <p:spPr>
            <a:xfrm>
              <a:off x="5808473" y="3577348"/>
              <a:ext cx="171779" cy="118394"/>
            </a:xfrm>
            <a:custGeom>
              <a:rect b="b" l="l" r="r" t="t"/>
              <a:pathLst>
                <a:path extrusionOk="0" h="6285" w="9119">
                  <a:moveTo>
                    <a:pt x="1780" y="815"/>
                  </a:moveTo>
                  <a:lnTo>
                    <a:pt x="1797" y="831"/>
                  </a:lnTo>
                  <a:lnTo>
                    <a:pt x="2047" y="1082"/>
                  </a:lnTo>
                  <a:lnTo>
                    <a:pt x="2051" y="1085"/>
                  </a:lnTo>
                  <a:lnTo>
                    <a:pt x="2342" y="1376"/>
                  </a:lnTo>
                  <a:lnTo>
                    <a:pt x="2441" y="1474"/>
                  </a:lnTo>
                  <a:lnTo>
                    <a:pt x="2551" y="1586"/>
                  </a:lnTo>
                  <a:lnTo>
                    <a:pt x="2733" y="1767"/>
                  </a:lnTo>
                  <a:lnTo>
                    <a:pt x="3105" y="2140"/>
                  </a:lnTo>
                  <a:lnTo>
                    <a:pt x="3356" y="2390"/>
                  </a:lnTo>
                  <a:lnTo>
                    <a:pt x="4321" y="3355"/>
                  </a:lnTo>
                  <a:cubicBezTo>
                    <a:pt x="4387" y="3421"/>
                    <a:pt x="4474" y="3454"/>
                    <a:pt x="4560" y="3454"/>
                  </a:cubicBezTo>
                  <a:cubicBezTo>
                    <a:pt x="4647" y="3454"/>
                    <a:pt x="4733" y="3421"/>
                    <a:pt x="4800" y="3355"/>
                  </a:cubicBezTo>
                  <a:lnTo>
                    <a:pt x="6679" y="1476"/>
                  </a:lnTo>
                  <a:lnTo>
                    <a:pt x="7338" y="816"/>
                  </a:lnTo>
                  <a:lnTo>
                    <a:pt x="7872" y="1350"/>
                  </a:lnTo>
                  <a:lnTo>
                    <a:pt x="8273" y="1752"/>
                  </a:lnTo>
                  <a:lnTo>
                    <a:pt x="4560" y="5464"/>
                  </a:lnTo>
                  <a:lnTo>
                    <a:pt x="3179" y="4084"/>
                  </a:lnTo>
                  <a:lnTo>
                    <a:pt x="2765" y="3670"/>
                  </a:lnTo>
                  <a:lnTo>
                    <a:pt x="2562" y="3468"/>
                  </a:lnTo>
                  <a:lnTo>
                    <a:pt x="2323" y="3227"/>
                  </a:lnTo>
                  <a:lnTo>
                    <a:pt x="2176" y="3081"/>
                  </a:lnTo>
                  <a:lnTo>
                    <a:pt x="2083" y="2987"/>
                  </a:lnTo>
                  <a:lnTo>
                    <a:pt x="1802" y="2707"/>
                  </a:lnTo>
                  <a:lnTo>
                    <a:pt x="1167" y="2072"/>
                  </a:lnTo>
                  <a:lnTo>
                    <a:pt x="1055" y="1959"/>
                  </a:lnTo>
                  <a:lnTo>
                    <a:pt x="846" y="1750"/>
                  </a:lnTo>
                  <a:lnTo>
                    <a:pt x="1094" y="1500"/>
                  </a:lnTo>
                  <a:lnTo>
                    <a:pt x="1432" y="1163"/>
                  </a:lnTo>
                  <a:lnTo>
                    <a:pt x="1780" y="815"/>
                  </a:lnTo>
                  <a:close/>
                  <a:moveTo>
                    <a:pt x="1784" y="0"/>
                  </a:moveTo>
                  <a:cubicBezTo>
                    <a:pt x="1739" y="0"/>
                    <a:pt x="1695" y="9"/>
                    <a:pt x="1653" y="27"/>
                  </a:cubicBezTo>
                  <a:cubicBezTo>
                    <a:pt x="1613" y="43"/>
                    <a:pt x="1574" y="66"/>
                    <a:pt x="1542" y="99"/>
                  </a:cubicBezTo>
                  <a:lnTo>
                    <a:pt x="630" y="1011"/>
                  </a:lnTo>
                  <a:lnTo>
                    <a:pt x="630" y="1014"/>
                  </a:lnTo>
                  <a:lnTo>
                    <a:pt x="130" y="1513"/>
                  </a:lnTo>
                  <a:cubicBezTo>
                    <a:pt x="117" y="1526"/>
                    <a:pt x="106" y="1541"/>
                    <a:pt x="95" y="1552"/>
                  </a:cubicBezTo>
                  <a:cubicBezTo>
                    <a:pt x="0" y="1687"/>
                    <a:pt x="10" y="1873"/>
                    <a:pt x="130" y="1991"/>
                  </a:cubicBezTo>
                  <a:lnTo>
                    <a:pt x="155" y="2019"/>
                  </a:lnTo>
                  <a:lnTo>
                    <a:pt x="156" y="2019"/>
                  </a:lnTo>
                  <a:lnTo>
                    <a:pt x="404" y="2266"/>
                  </a:lnTo>
                  <a:lnTo>
                    <a:pt x="748" y="2610"/>
                  </a:lnTo>
                  <a:lnTo>
                    <a:pt x="892" y="2755"/>
                  </a:lnTo>
                  <a:lnTo>
                    <a:pt x="1569" y="3432"/>
                  </a:lnTo>
                  <a:lnTo>
                    <a:pt x="1575" y="3436"/>
                  </a:lnTo>
                  <a:lnTo>
                    <a:pt x="4323" y="6185"/>
                  </a:lnTo>
                  <a:cubicBezTo>
                    <a:pt x="4386" y="6248"/>
                    <a:pt x="4472" y="6284"/>
                    <a:pt x="4563" y="6284"/>
                  </a:cubicBezTo>
                  <a:cubicBezTo>
                    <a:pt x="4653" y="6284"/>
                    <a:pt x="4738" y="6248"/>
                    <a:pt x="4803" y="6185"/>
                  </a:cubicBezTo>
                  <a:lnTo>
                    <a:pt x="8564" y="2423"/>
                  </a:lnTo>
                  <a:lnTo>
                    <a:pt x="8810" y="2177"/>
                  </a:lnTo>
                  <a:lnTo>
                    <a:pt x="8995" y="1993"/>
                  </a:lnTo>
                  <a:cubicBezTo>
                    <a:pt x="9015" y="1974"/>
                    <a:pt x="9032" y="1949"/>
                    <a:pt x="9045" y="1925"/>
                  </a:cubicBezTo>
                  <a:cubicBezTo>
                    <a:pt x="9119" y="1795"/>
                    <a:pt x="9103" y="1625"/>
                    <a:pt x="8992" y="1513"/>
                  </a:cubicBezTo>
                  <a:lnTo>
                    <a:pt x="7577" y="99"/>
                  </a:lnTo>
                  <a:cubicBezTo>
                    <a:pt x="7511" y="33"/>
                    <a:pt x="7424" y="0"/>
                    <a:pt x="7338" y="0"/>
                  </a:cubicBezTo>
                  <a:cubicBezTo>
                    <a:pt x="7252" y="0"/>
                    <a:pt x="7165" y="33"/>
                    <a:pt x="7098" y="99"/>
                  </a:cubicBezTo>
                  <a:lnTo>
                    <a:pt x="4560" y="2638"/>
                  </a:lnTo>
                  <a:lnTo>
                    <a:pt x="2021" y="99"/>
                  </a:lnTo>
                  <a:cubicBezTo>
                    <a:pt x="1955" y="33"/>
                    <a:pt x="1870" y="0"/>
                    <a:pt x="1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39"/>
            <p:cNvSpPr/>
            <p:nvPr/>
          </p:nvSpPr>
          <p:spPr>
            <a:xfrm>
              <a:off x="5944122" y="3700639"/>
              <a:ext cx="352355" cy="388674"/>
            </a:xfrm>
            <a:custGeom>
              <a:rect b="b" l="l" r="r" t="t"/>
              <a:pathLst>
                <a:path extrusionOk="0" h="20633" w="18705">
                  <a:moveTo>
                    <a:pt x="10244" y="9"/>
                  </a:moveTo>
                  <a:cubicBezTo>
                    <a:pt x="9932" y="9"/>
                    <a:pt x="9601" y="275"/>
                    <a:pt x="9283" y="275"/>
                  </a:cubicBezTo>
                  <a:cubicBezTo>
                    <a:pt x="9129" y="275"/>
                    <a:pt x="8980" y="272"/>
                    <a:pt x="8832" y="272"/>
                  </a:cubicBezTo>
                  <a:cubicBezTo>
                    <a:pt x="8651" y="272"/>
                    <a:pt x="8472" y="276"/>
                    <a:pt x="8289" y="298"/>
                  </a:cubicBezTo>
                  <a:cubicBezTo>
                    <a:pt x="8056" y="327"/>
                    <a:pt x="7825" y="347"/>
                    <a:pt x="7596" y="384"/>
                  </a:cubicBezTo>
                  <a:cubicBezTo>
                    <a:pt x="7500" y="399"/>
                    <a:pt x="7402" y="419"/>
                    <a:pt x="7305" y="442"/>
                  </a:cubicBezTo>
                  <a:cubicBezTo>
                    <a:pt x="7270" y="454"/>
                    <a:pt x="7233" y="457"/>
                    <a:pt x="7197" y="462"/>
                  </a:cubicBezTo>
                  <a:lnTo>
                    <a:pt x="7194" y="462"/>
                  </a:lnTo>
                  <a:cubicBezTo>
                    <a:pt x="7158" y="466"/>
                    <a:pt x="7122" y="467"/>
                    <a:pt x="7085" y="467"/>
                  </a:cubicBezTo>
                  <a:cubicBezTo>
                    <a:pt x="6959" y="467"/>
                    <a:pt x="6826" y="451"/>
                    <a:pt x="6694" y="441"/>
                  </a:cubicBezTo>
                  <a:cubicBezTo>
                    <a:pt x="6643" y="436"/>
                    <a:pt x="6591" y="433"/>
                    <a:pt x="6540" y="433"/>
                  </a:cubicBezTo>
                  <a:cubicBezTo>
                    <a:pt x="6500" y="433"/>
                    <a:pt x="6460" y="435"/>
                    <a:pt x="6421" y="439"/>
                  </a:cubicBezTo>
                  <a:cubicBezTo>
                    <a:pt x="6362" y="444"/>
                    <a:pt x="6306" y="457"/>
                    <a:pt x="6253" y="477"/>
                  </a:cubicBezTo>
                  <a:cubicBezTo>
                    <a:pt x="6137" y="522"/>
                    <a:pt x="6043" y="614"/>
                    <a:pt x="5955" y="721"/>
                  </a:cubicBezTo>
                  <a:cubicBezTo>
                    <a:pt x="5869" y="825"/>
                    <a:pt x="5789" y="944"/>
                    <a:pt x="5700" y="1043"/>
                  </a:cubicBezTo>
                  <a:cubicBezTo>
                    <a:pt x="5635" y="1119"/>
                    <a:pt x="5563" y="1186"/>
                    <a:pt x="5482" y="1229"/>
                  </a:cubicBezTo>
                  <a:cubicBezTo>
                    <a:pt x="5457" y="1242"/>
                    <a:pt x="5430" y="1252"/>
                    <a:pt x="5402" y="1262"/>
                  </a:cubicBezTo>
                  <a:cubicBezTo>
                    <a:pt x="5343" y="1285"/>
                    <a:pt x="5280" y="1300"/>
                    <a:pt x="5215" y="1308"/>
                  </a:cubicBezTo>
                  <a:cubicBezTo>
                    <a:pt x="5089" y="1328"/>
                    <a:pt x="4953" y="1336"/>
                    <a:pt x="4825" y="1352"/>
                  </a:cubicBezTo>
                  <a:cubicBezTo>
                    <a:pt x="4688" y="1367"/>
                    <a:pt x="4558" y="1396"/>
                    <a:pt x="4451" y="1468"/>
                  </a:cubicBezTo>
                  <a:cubicBezTo>
                    <a:pt x="4173" y="1656"/>
                    <a:pt x="3952" y="1941"/>
                    <a:pt x="3693" y="2158"/>
                  </a:cubicBezTo>
                  <a:cubicBezTo>
                    <a:pt x="3438" y="2375"/>
                    <a:pt x="3140" y="2563"/>
                    <a:pt x="2907" y="2808"/>
                  </a:cubicBezTo>
                  <a:cubicBezTo>
                    <a:pt x="2676" y="3052"/>
                    <a:pt x="2426" y="3299"/>
                    <a:pt x="2218" y="3567"/>
                  </a:cubicBezTo>
                  <a:cubicBezTo>
                    <a:pt x="2015" y="3833"/>
                    <a:pt x="1795" y="4113"/>
                    <a:pt x="1618" y="4399"/>
                  </a:cubicBezTo>
                  <a:cubicBezTo>
                    <a:pt x="1440" y="4683"/>
                    <a:pt x="1641" y="5175"/>
                    <a:pt x="1489" y="5480"/>
                  </a:cubicBezTo>
                  <a:cubicBezTo>
                    <a:pt x="1431" y="5597"/>
                    <a:pt x="1293" y="5681"/>
                    <a:pt x="1137" y="5756"/>
                  </a:cubicBezTo>
                  <a:cubicBezTo>
                    <a:pt x="1020" y="5813"/>
                    <a:pt x="893" y="5868"/>
                    <a:pt x="785" y="5932"/>
                  </a:cubicBezTo>
                  <a:cubicBezTo>
                    <a:pt x="775" y="5939"/>
                    <a:pt x="763" y="5946"/>
                    <a:pt x="753" y="5951"/>
                  </a:cubicBezTo>
                  <a:lnTo>
                    <a:pt x="720" y="5972"/>
                  </a:lnTo>
                  <a:cubicBezTo>
                    <a:pt x="710" y="5979"/>
                    <a:pt x="698" y="5987"/>
                    <a:pt x="688" y="5997"/>
                  </a:cubicBezTo>
                  <a:cubicBezTo>
                    <a:pt x="672" y="6008"/>
                    <a:pt x="655" y="6021"/>
                    <a:pt x="640" y="6036"/>
                  </a:cubicBezTo>
                  <a:cubicBezTo>
                    <a:pt x="616" y="6057"/>
                    <a:pt x="594" y="6080"/>
                    <a:pt x="578" y="6106"/>
                  </a:cubicBezTo>
                  <a:cubicBezTo>
                    <a:pt x="572" y="6117"/>
                    <a:pt x="567" y="6124"/>
                    <a:pt x="561" y="6134"/>
                  </a:cubicBezTo>
                  <a:cubicBezTo>
                    <a:pt x="554" y="6145"/>
                    <a:pt x="546" y="6158"/>
                    <a:pt x="542" y="6173"/>
                  </a:cubicBezTo>
                  <a:cubicBezTo>
                    <a:pt x="421" y="6485"/>
                    <a:pt x="502" y="6889"/>
                    <a:pt x="409" y="7218"/>
                  </a:cubicBezTo>
                  <a:cubicBezTo>
                    <a:pt x="321" y="7538"/>
                    <a:pt x="246" y="7880"/>
                    <a:pt x="184" y="8215"/>
                  </a:cubicBezTo>
                  <a:cubicBezTo>
                    <a:pt x="125" y="8544"/>
                    <a:pt x="41" y="8887"/>
                    <a:pt x="11" y="9226"/>
                  </a:cubicBezTo>
                  <a:cubicBezTo>
                    <a:pt x="8" y="9259"/>
                    <a:pt x="5" y="9292"/>
                    <a:pt x="5" y="9325"/>
                  </a:cubicBezTo>
                  <a:cubicBezTo>
                    <a:pt x="1" y="9629"/>
                    <a:pt x="74" y="9945"/>
                    <a:pt x="74" y="10251"/>
                  </a:cubicBezTo>
                  <a:cubicBezTo>
                    <a:pt x="74" y="10591"/>
                    <a:pt x="350" y="10912"/>
                    <a:pt x="380" y="11244"/>
                  </a:cubicBezTo>
                  <a:cubicBezTo>
                    <a:pt x="399" y="11427"/>
                    <a:pt x="292" y="11628"/>
                    <a:pt x="200" y="11824"/>
                  </a:cubicBezTo>
                  <a:cubicBezTo>
                    <a:pt x="150" y="11934"/>
                    <a:pt x="105" y="12045"/>
                    <a:pt x="89" y="12149"/>
                  </a:cubicBezTo>
                  <a:cubicBezTo>
                    <a:pt x="77" y="12201"/>
                    <a:pt x="77" y="12254"/>
                    <a:pt x="87" y="12305"/>
                  </a:cubicBezTo>
                  <a:cubicBezTo>
                    <a:pt x="98" y="12370"/>
                    <a:pt x="113" y="12436"/>
                    <a:pt x="134" y="12501"/>
                  </a:cubicBezTo>
                  <a:cubicBezTo>
                    <a:pt x="207" y="12770"/>
                    <a:pt x="326" y="13029"/>
                    <a:pt x="398" y="13289"/>
                  </a:cubicBezTo>
                  <a:cubicBezTo>
                    <a:pt x="471" y="13555"/>
                    <a:pt x="506" y="13845"/>
                    <a:pt x="581" y="14111"/>
                  </a:cubicBezTo>
                  <a:cubicBezTo>
                    <a:pt x="581" y="14112"/>
                    <a:pt x="583" y="14113"/>
                    <a:pt x="583" y="14116"/>
                  </a:cubicBezTo>
                  <a:cubicBezTo>
                    <a:pt x="593" y="14142"/>
                    <a:pt x="600" y="14170"/>
                    <a:pt x="609" y="14197"/>
                  </a:cubicBezTo>
                  <a:cubicBezTo>
                    <a:pt x="617" y="14229"/>
                    <a:pt x="629" y="14262"/>
                    <a:pt x="640" y="14292"/>
                  </a:cubicBezTo>
                  <a:cubicBezTo>
                    <a:pt x="648" y="14311"/>
                    <a:pt x="658" y="14327"/>
                    <a:pt x="666" y="14343"/>
                  </a:cubicBezTo>
                  <a:cubicBezTo>
                    <a:pt x="682" y="14370"/>
                    <a:pt x="704" y="14398"/>
                    <a:pt x="727" y="14421"/>
                  </a:cubicBezTo>
                  <a:cubicBezTo>
                    <a:pt x="746" y="14438"/>
                    <a:pt x="766" y="14456"/>
                    <a:pt x="785" y="14471"/>
                  </a:cubicBezTo>
                  <a:cubicBezTo>
                    <a:pt x="796" y="14480"/>
                    <a:pt x="806" y="14487"/>
                    <a:pt x="819" y="14496"/>
                  </a:cubicBezTo>
                  <a:cubicBezTo>
                    <a:pt x="835" y="14508"/>
                    <a:pt x="854" y="14521"/>
                    <a:pt x="871" y="14531"/>
                  </a:cubicBezTo>
                  <a:cubicBezTo>
                    <a:pt x="874" y="14532"/>
                    <a:pt x="876" y="14532"/>
                    <a:pt x="877" y="14535"/>
                  </a:cubicBezTo>
                  <a:cubicBezTo>
                    <a:pt x="893" y="14545"/>
                    <a:pt x="910" y="14557"/>
                    <a:pt x="928" y="14565"/>
                  </a:cubicBezTo>
                  <a:lnTo>
                    <a:pt x="929" y="14567"/>
                  </a:lnTo>
                  <a:cubicBezTo>
                    <a:pt x="962" y="14587"/>
                    <a:pt x="998" y="14604"/>
                    <a:pt x="1034" y="14623"/>
                  </a:cubicBezTo>
                  <a:cubicBezTo>
                    <a:pt x="1052" y="14632"/>
                    <a:pt x="1069" y="14640"/>
                    <a:pt x="1085" y="14650"/>
                  </a:cubicBezTo>
                  <a:cubicBezTo>
                    <a:pt x="1086" y="14650"/>
                    <a:pt x="1086" y="14652"/>
                    <a:pt x="1088" y="14652"/>
                  </a:cubicBezTo>
                  <a:cubicBezTo>
                    <a:pt x="1114" y="14665"/>
                    <a:pt x="1137" y="14675"/>
                    <a:pt x="1160" y="14688"/>
                  </a:cubicBezTo>
                  <a:cubicBezTo>
                    <a:pt x="1180" y="14698"/>
                    <a:pt x="1200" y="14710"/>
                    <a:pt x="1221" y="14718"/>
                  </a:cubicBezTo>
                  <a:cubicBezTo>
                    <a:pt x="1231" y="14724"/>
                    <a:pt x="1242" y="14730"/>
                    <a:pt x="1251" y="14734"/>
                  </a:cubicBezTo>
                  <a:cubicBezTo>
                    <a:pt x="1387" y="14806"/>
                    <a:pt x="1502" y="14886"/>
                    <a:pt x="1555" y="14994"/>
                  </a:cubicBezTo>
                  <a:cubicBezTo>
                    <a:pt x="1583" y="15052"/>
                    <a:pt x="1607" y="15108"/>
                    <a:pt x="1629" y="15166"/>
                  </a:cubicBezTo>
                  <a:lnTo>
                    <a:pt x="1629" y="15167"/>
                  </a:lnTo>
                  <a:cubicBezTo>
                    <a:pt x="1697" y="15345"/>
                    <a:pt x="1740" y="15527"/>
                    <a:pt x="1810" y="15700"/>
                  </a:cubicBezTo>
                  <a:lnTo>
                    <a:pt x="1810" y="15701"/>
                  </a:lnTo>
                  <a:cubicBezTo>
                    <a:pt x="1841" y="15778"/>
                    <a:pt x="1877" y="15851"/>
                    <a:pt x="1921" y="15922"/>
                  </a:cubicBezTo>
                  <a:cubicBezTo>
                    <a:pt x="2098" y="16211"/>
                    <a:pt x="1903" y="16762"/>
                    <a:pt x="2110" y="17028"/>
                  </a:cubicBezTo>
                  <a:cubicBezTo>
                    <a:pt x="2149" y="17080"/>
                    <a:pt x="2192" y="17136"/>
                    <a:pt x="2232" y="17191"/>
                  </a:cubicBezTo>
                  <a:cubicBezTo>
                    <a:pt x="2303" y="17285"/>
                    <a:pt x="2372" y="17380"/>
                    <a:pt x="2445" y="17474"/>
                  </a:cubicBezTo>
                  <a:cubicBezTo>
                    <a:pt x="2492" y="17535"/>
                    <a:pt x="2538" y="17595"/>
                    <a:pt x="2588" y="17653"/>
                  </a:cubicBezTo>
                  <a:cubicBezTo>
                    <a:pt x="2615" y="17686"/>
                    <a:pt x="2642" y="17719"/>
                    <a:pt x="2671" y="17751"/>
                  </a:cubicBezTo>
                  <a:lnTo>
                    <a:pt x="2730" y="17816"/>
                  </a:lnTo>
                  <a:lnTo>
                    <a:pt x="2732" y="17819"/>
                  </a:lnTo>
                  <a:cubicBezTo>
                    <a:pt x="2739" y="17828"/>
                    <a:pt x="2746" y="17836"/>
                    <a:pt x="2755" y="17845"/>
                  </a:cubicBezTo>
                  <a:cubicBezTo>
                    <a:pt x="2927" y="18025"/>
                    <a:pt x="3215" y="18095"/>
                    <a:pt x="3459" y="18204"/>
                  </a:cubicBezTo>
                  <a:cubicBezTo>
                    <a:pt x="3487" y="18216"/>
                    <a:pt x="3511" y="18227"/>
                    <a:pt x="3537" y="18240"/>
                  </a:cubicBezTo>
                  <a:cubicBezTo>
                    <a:pt x="3576" y="18262"/>
                    <a:pt x="3614" y="18284"/>
                    <a:pt x="3649" y="18310"/>
                  </a:cubicBezTo>
                  <a:cubicBezTo>
                    <a:pt x="3667" y="18320"/>
                    <a:pt x="3683" y="18334"/>
                    <a:pt x="3699" y="18347"/>
                  </a:cubicBezTo>
                  <a:cubicBezTo>
                    <a:pt x="3715" y="18362"/>
                    <a:pt x="3734" y="18375"/>
                    <a:pt x="3751" y="18386"/>
                  </a:cubicBezTo>
                  <a:lnTo>
                    <a:pt x="3754" y="18389"/>
                  </a:lnTo>
                  <a:cubicBezTo>
                    <a:pt x="3778" y="18406"/>
                    <a:pt x="3806" y="18421"/>
                    <a:pt x="3833" y="18435"/>
                  </a:cubicBezTo>
                  <a:cubicBezTo>
                    <a:pt x="3852" y="18447"/>
                    <a:pt x="3874" y="18457"/>
                    <a:pt x="3895" y="18466"/>
                  </a:cubicBezTo>
                  <a:cubicBezTo>
                    <a:pt x="3953" y="18492"/>
                    <a:pt x="4015" y="18512"/>
                    <a:pt x="4076" y="18531"/>
                  </a:cubicBezTo>
                  <a:lnTo>
                    <a:pt x="4196" y="18564"/>
                  </a:lnTo>
                  <a:cubicBezTo>
                    <a:pt x="4206" y="18567"/>
                    <a:pt x="4219" y="18571"/>
                    <a:pt x="4232" y="18574"/>
                  </a:cubicBezTo>
                  <a:cubicBezTo>
                    <a:pt x="4239" y="18577"/>
                    <a:pt x="4248" y="18578"/>
                    <a:pt x="4255" y="18580"/>
                  </a:cubicBezTo>
                  <a:cubicBezTo>
                    <a:pt x="4399" y="18620"/>
                    <a:pt x="4542" y="18663"/>
                    <a:pt x="4659" y="18743"/>
                  </a:cubicBezTo>
                  <a:cubicBezTo>
                    <a:pt x="4939" y="18932"/>
                    <a:pt x="5244" y="19020"/>
                    <a:pt x="5542" y="19176"/>
                  </a:cubicBezTo>
                  <a:cubicBezTo>
                    <a:pt x="5714" y="19267"/>
                    <a:pt x="5877" y="19353"/>
                    <a:pt x="6043" y="19437"/>
                  </a:cubicBezTo>
                  <a:cubicBezTo>
                    <a:pt x="6144" y="19486"/>
                    <a:pt x="6247" y="19532"/>
                    <a:pt x="6354" y="19576"/>
                  </a:cubicBezTo>
                  <a:cubicBezTo>
                    <a:pt x="6377" y="19584"/>
                    <a:pt x="6398" y="19594"/>
                    <a:pt x="6421" y="19603"/>
                  </a:cubicBezTo>
                  <a:cubicBezTo>
                    <a:pt x="6501" y="19635"/>
                    <a:pt x="6577" y="19685"/>
                    <a:pt x="6648" y="19746"/>
                  </a:cubicBezTo>
                  <a:cubicBezTo>
                    <a:pt x="6687" y="19778"/>
                    <a:pt x="6729" y="19818"/>
                    <a:pt x="6766" y="19854"/>
                  </a:cubicBezTo>
                  <a:lnTo>
                    <a:pt x="6768" y="19856"/>
                  </a:lnTo>
                  <a:cubicBezTo>
                    <a:pt x="6792" y="19879"/>
                    <a:pt x="6814" y="19899"/>
                    <a:pt x="6837" y="19922"/>
                  </a:cubicBezTo>
                  <a:lnTo>
                    <a:pt x="6842" y="19928"/>
                  </a:lnTo>
                  <a:cubicBezTo>
                    <a:pt x="6974" y="20058"/>
                    <a:pt x="7107" y="20183"/>
                    <a:pt x="7272" y="20224"/>
                  </a:cubicBezTo>
                  <a:cubicBezTo>
                    <a:pt x="7376" y="20251"/>
                    <a:pt x="7481" y="20296"/>
                    <a:pt x="7584" y="20349"/>
                  </a:cubicBezTo>
                  <a:cubicBezTo>
                    <a:pt x="7686" y="20404"/>
                    <a:pt x="7791" y="20463"/>
                    <a:pt x="7894" y="20514"/>
                  </a:cubicBezTo>
                  <a:cubicBezTo>
                    <a:pt x="8001" y="20564"/>
                    <a:pt x="8105" y="20608"/>
                    <a:pt x="8216" y="20627"/>
                  </a:cubicBezTo>
                  <a:cubicBezTo>
                    <a:pt x="8226" y="20629"/>
                    <a:pt x="8235" y="20629"/>
                    <a:pt x="8246" y="20631"/>
                  </a:cubicBezTo>
                  <a:cubicBezTo>
                    <a:pt x="8258" y="20632"/>
                    <a:pt x="8270" y="20633"/>
                    <a:pt x="8282" y="20633"/>
                  </a:cubicBezTo>
                  <a:cubicBezTo>
                    <a:pt x="8603" y="20633"/>
                    <a:pt x="8960" y="20131"/>
                    <a:pt x="9288" y="20131"/>
                  </a:cubicBezTo>
                  <a:cubicBezTo>
                    <a:pt x="9605" y="20131"/>
                    <a:pt x="9921" y="20375"/>
                    <a:pt x="10232" y="20375"/>
                  </a:cubicBezTo>
                  <a:cubicBezTo>
                    <a:pt x="10254" y="20375"/>
                    <a:pt x="10276" y="20374"/>
                    <a:pt x="10299" y="20371"/>
                  </a:cubicBezTo>
                  <a:cubicBezTo>
                    <a:pt x="10635" y="20331"/>
                    <a:pt x="10919" y="20072"/>
                    <a:pt x="11247" y="19991"/>
                  </a:cubicBezTo>
                  <a:cubicBezTo>
                    <a:pt x="11282" y="19983"/>
                    <a:pt x="11319" y="19979"/>
                    <a:pt x="11356" y="19979"/>
                  </a:cubicBezTo>
                  <a:cubicBezTo>
                    <a:pt x="11568" y="19979"/>
                    <a:pt x="11819" y="20096"/>
                    <a:pt x="12048" y="20140"/>
                  </a:cubicBezTo>
                  <a:cubicBezTo>
                    <a:pt x="12102" y="20152"/>
                    <a:pt x="12154" y="20159"/>
                    <a:pt x="12204" y="20159"/>
                  </a:cubicBezTo>
                  <a:cubicBezTo>
                    <a:pt x="12216" y="20159"/>
                    <a:pt x="12227" y="20158"/>
                    <a:pt x="12239" y="20157"/>
                  </a:cubicBezTo>
                  <a:cubicBezTo>
                    <a:pt x="12281" y="20154"/>
                    <a:pt x="12320" y="20147"/>
                    <a:pt x="12356" y="20133"/>
                  </a:cubicBezTo>
                  <a:cubicBezTo>
                    <a:pt x="12424" y="20108"/>
                    <a:pt x="12490" y="20074"/>
                    <a:pt x="12555" y="20036"/>
                  </a:cubicBezTo>
                  <a:cubicBezTo>
                    <a:pt x="12652" y="19980"/>
                    <a:pt x="12748" y="19913"/>
                    <a:pt x="12842" y="19844"/>
                  </a:cubicBezTo>
                  <a:cubicBezTo>
                    <a:pt x="12974" y="19747"/>
                    <a:pt x="13105" y="19652"/>
                    <a:pt x="13242" y="19580"/>
                  </a:cubicBezTo>
                  <a:cubicBezTo>
                    <a:pt x="13539" y="19424"/>
                    <a:pt x="13804" y="19183"/>
                    <a:pt x="14084" y="18992"/>
                  </a:cubicBezTo>
                  <a:cubicBezTo>
                    <a:pt x="14271" y="18867"/>
                    <a:pt x="14355" y="18613"/>
                    <a:pt x="14470" y="18393"/>
                  </a:cubicBezTo>
                  <a:cubicBezTo>
                    <a:pt x="14527" y="18285"/>
                    <a:pt x="14589" y="18188"/>
                    <a:pt x="14673" y="18116"/>
                  </a:cubicBezTo>
                  <a:cubicBezTo>
                    <a:pt x="14929" y="17900"/>
                    <a:pt x="15145" y="17677"/>
                    <a:pt x="15377" y="17432"/>
                  </a:cubicBezTo>
                  <a:cubicBezTo>
                    <a:pt x="15478" y="17328"/>
                    <a:pt x="15621" y="17260"/>
                    <a:pt x="15767" y="17198"/>
                  </a:cubicBezTo>
                  <a:lnTo>
                    <a:pt x="15768" y="17195"/>
                  </a:lnTo>
                  <a:cubicBezTo>
                    <a:pt x="16526" y="16426"/>
                    <a:pt x="17161" y="15626"/>
                    <a:pt x="17679" y="14806"/>
                  </a:cubicBezTo>
                  <a:lnTo>
                    <a:pt x="17679" y="14805"/>
                  </a:lnTo>
                  <a:lnTo>
                    <a:pt x="17681" y="14803"/>
                  </a:lnTo>
                  <a:cubicBezTo>
                    <a:pt x="17740" y="14624"/>
                    <a:pt x="17793" y="14444"/>
                    <a:pt x="17858" y="14272"/>
                  </a:cubicBezTo>
                  <a:cubicBezTo>
                    <a:pt x="17977" y="13960"/>
                    <a:pt x="17704" y="13520"/>
                    <a:pt x="17796" y="13193"/>
                  </a:cubicBezTo>
                  <a:cubicBezTo>
                    <a:pt x="17887" y="12871"/>
                    <a:pt x="18349" y="12637"/>
                    <a:pt x="18410" y="12300"/>
                  </a:cubicBezTo>
                  <a:cubicBezTo>
                    <a:pt x="18470" y="11971"/>
                    <a:pt x="18645" y="11634"/>
                    <a:pt x="18675" y="11296"/>
                  </a:cubicBezTo>
                  <a:cubicBezTo>
                    <a:pt x="18704" y="10964"/>
                    <a:pt x="18374" y="10601"/>
                    <a:pt x="18366" y="10252"/>
                  </a:cubicBezTo>
                  <a:cubicBezTo>
                    <a:pt x="18366" y="9910"/>
                    <a:pt x="18384" y="9577"/>
                    <a:pt x="18355" y="9245"/>
                  </a:cubicBezTo>
                  <a:cubicBezTo>
                    <a:pt x="18351" y="9201"/>
                    <a:pt x="18343" y="9159"/>
                    <a:pt x="18338" y="9118"/>
                  </a:cubicBezTo>
                  <a:cubicBezTo>
                    <a:pt x="18333" y="9076"/>
                    <a:pt x="18326" y="9035"/>
                    <a:pt x="18316" y="8993"/>
                  </a:cubicBezTo>
                  <a:cubicBezTo>
                    <a:pt x="18312" y="8960"/>
                    <a:pt x="18306" y="8928"/>
                    <a:pt x="18297" y="8895"/>
                  </a:cubicBezTo>
                  <a:cubicBezTo>
                    <a:pt x="18291" y="8874"/>
                    <a:pt x="18286" y="8850"/>
                    <a:pt x="18280" y="8827"/>
                  </a:cubicBezTo>
                  <a:cubicBezTo>
                    <a:pt x="18261" y="8744"/>
                    <a:pt x="18241" y="8664"/>
                    <a:pt x="18221" y="8582"/>
                  </a:cubicBezTo>
                  <a:cubicBezTo>
                    <a:pt x="18193" y="8474"/>
                    <a:pt x="18169" y="8365"/>
                    <a:pt x="18148" y="8257"/>
                  </a:cubicBezTo>
                  <a:cubicBezTo>
                    <a:pt x="18088" y="7921"/>
                    <a:pt x="17881" y="7639"/>
                    <a:pt x="17792" y="7318"/>
                  </a:cubicBezTo>
                  <a:cubicBezTo>
                    <a:pt x="17701" y="6990"/>
                    <a:pt x="17676" y="6664"/>
                    <a:pt x="17557" y="6350"/>
                  </a:cubicBezTo>
                  <a:cubicBezTo>
                    <a:pt x="17435" y="6034"/>
                    <a:pt x="17629" y="5578"/>
                    <a:pt x="17479" y="5278"/>
                  </a:cubicBezTo>
                  <a:cubicBezTo>
                    <a:pt x="17330" y="4973"/>
                    <a:pt x="17194" y="4637"/>
                    <a:pt x="17017" y="4354"/>
                  </a:cubicBezTo>
                  <a:cubicBezTo>
                    <a:pt x="16836" y="4067"/>
                    <a:pt x="16553" y="3829"/>
                    <a:pt x="16348" y="3564"/>
                  </a:cubicBezTo>
                  <a:cubicBezTo>
                    <a:pt x="16142" y="3295"/>
                    <a:pt x="15617" y="3309"/>
                    <a:pt x="15386" y="3066"/>
                  </a:cubicBezTo>
                  <a:cubicBezTo>
                    <a:pt x="15152" y="2821"/>
                    <a:pt x="15233" y="2248"/>
                    <a:pt x="14979" y="2030"/>
                  </a:cubicBezTo>
                  <a:cubicBezTo>
                    <a:pt x="14722" y="1811"/>
                    <a:pt x="14221" y="1907"/>
                    <a:pt x="13942" y="1720"/>
                  </a:cubicBezTo>
                  <a:cubicBezTo>
                    <a:pt x="13866" y="1666"/>
                    <a:pt x="13801" y="1588"/>
                    <a:pt x="13740" y="1502"/>
                  </a:cubicBezTo>
                  <a:cubicBezTo>
                    <a:pt x="13588" y="1281"/>
                    <a:pt x="13476" y="999"/>
                    <a:pt x="13261" y="888"/>
                  </a:cubicBezTo>
                  <a:cubicBezTo>
                    <a:pt x="13213" y="865"/>
                    <a:pt x="13166" y="843"/>
                    <a:pt x="13116" y="825"/>
                  </a:cubicBezTo>
                  <a:cubicBezTo>
                    <a:pt x="12910" y="747"/>
                    <a:pt x="12683" y="711"/>
                    <a:pt x="12467" y="653"/>
                  </a:cubicBezTo>
                  <a:cubicBezTo>
                    <a:pt x="12398" y="636"/>
                    <a:pt x="12333" y="615"/>
                    <a:pt x="12271" y="592"/>
                  </a:cubicBezTo>
                  <a:cubicBezTo>
                    <a:pt x="12171" y="556"/>
                    <a:pt x="12076" y="498"/>
                    <a:pt x="11982" y="436"/>
                  </a:cubicBezTo>
                  <a:cubicBezTo>
                    <a:pt x="11888" y="374"/>
                    <a:pt x="11791" y="304"/>
                    <a:pt x="11696" y="242"/>
                  </a:cubicBezTo>
                  <a:cubicBezTo>
                    <a:pt x="11592" y="177"/>
                    <a:pt x="11485" y="119"/>
                    <a:pt x="11373" y="87"/>
                  </a:cubicBezTo>
                  <a:cubicBezTo>
                    <a:pt x="11365" y="86"/>
                    <a:pt x="11358" y="81"/>
                    <a:pt x="11350" y="80"/>
                  </a:cubicBezTo>
                  <a:cubicBezTo>
                    <a:pt x="11025" y="0"/>
                    <a:pt x="10647" y="52"/>
                    <a:pt x="10309" y="13"/>
                  </a:cubicBezTo>
                  <a:cubicBezTo>
                    <a:pt x="10287" y="11"/>
                    <a:pt x="10266" y="9"/>
                    <a:pt x="10244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39"/>
            <p:cNvSpPr/>
            <p:nvPr/>
          </p:nvSpPr>
          <p:spPr>
            <a:xfrm>
              <a:off x="5944122" y="3809049"/>
              <a:ext cx="352355" cy="280264"/>
            </a:xfrm>
            <a:custGeom>
              <a:rect b="b" l="l" r="r" t="t"/>
              <a:pathLst>
                <a:path extrusionOk="0" h="14878" w="18705">
                  <a:moveTo>
                    <a:pt x="1137" y="1"/>
                  </a:moveTo>
                  <a:lnTo>
                    <a:pt x="1137" y="1"/>
                  </a:lnTo>
                  <a:cubicBezTo>
                    <a:pt x="1020" y="58"/>
                    <a:pt x="893" y="113"/>
                    <a:pt x="785" y="177"/>
                  </a:cubicBezTo>
                  <a:cubicBezTo>
                    <a:pt x="775" y="184"/>
                    <a:pt x="763" y="191"/>
                    <a:pt x="753" y="196"/>
                  </a:cubicBezTo>
                  <a:lnTo>
                    <a:pt x="720" y="217"/>
                  </a:lnTo>
                  <a:cubicBezTo>
                    <a:pt x="710" y="224"/>
                    <a:pt x="698" y="232"/>
                    <a:pt x="688" y="242"/>
                  </a:cubicBezTo>
                  <a:cubicBezTo>
                    <a:pt x="672" y="253"/>
                    <a:pt x="655" y="266"/>
                    <a:pt x="640" y="281"/>
                  </a:cubicBezTo>
                  <a:cubicBezTo>
                    <a:pt x="616" y="302"/>
                    <a:pt x="594" y="325"/>
                    <a:pt x="578" y="351"/>
                  </a:cubicBezTo>
                  <a:cubicBezTo>
                    <a:pt x="572" y="362"/>
                    <a:pt x="567" y="369"/>
                    <a:pt x="561" y="379"/>
                  </a:cubicBezTo>
                  <a:cubicBezTo>
                    <a:pt x="554" y="390"/>
                    <a:pt x="546" y="403"/>
                    <a:pt x="542" y="418"/>
                  </a:cubicBezTo>
                  <a:cubicBezTo>
                    <a:pt x="421" y="730"/>
                    <a:pt x="502" y="1134"/>
                    <a:pt x="409" y="1463"/>
                  </a:cubicBezTo>
                  <a:cubicBezTo>
                    <a:pt x="321" y="1783"/>
                    <a:pt x="246" y="2125"/>
                    <a:pt x="184" y="2460"/>
                  </a:cubicBezTo>
                  <a:cubicBezTo>
                    <a:pt x="125" y="2789"/>
                    <a:pt x="41" y="3132"/>
                    <a:pt x="11" y="3471"/>
                  </a:cubicBezTo>
                  <a:cubicBezTo>
                    <a:pt x="8" y="3504"/>
                    <a:pt x="5" y="3537"/>
                    <a:pt x="5" y="3570"/>
                  </a:cubicBezTo>
                  <a:cubicBezTo>
                    <a:pt x="1" y="3874"/>
                    <a:pt x="74" y="4190"/>
                    <a:pt x="74" y="4496"/>
                  </a:cubicBezTo>
                  <a:cubicBezTo>
                    <a:pt x="74" y="4836"/>
                    <a:pt x="350" y="5157"/>
                    <a:pt x="380" y="5489"/>
                  </a:cubicBezTo>
                  <a:cubicBezTo>
                    <a:pt x="399" y="5672"/>
                    <a:pt x="292" y="5873"/>
                    <a:pt x="200" y="6069"/>
                  </a:cubicBezTo>
                  <a:cubicBezTo>
                    <a:pt x="150" y="6179"/>
                    <a:pt x="105" y="6290"/>
                    <a:pt x="89" y="6394"/>
                  </a:cubicBezTo>
                  <a:cubicBezTo>
                    <a:pt x="77" y="6446"/>
                    <a:pt x="77" y="6499"/>
                    <a:pt x="87" y="6550"/>
                  </a:cubicBezTo>
                  <a:cubicBezTo>
                    <a:pt x="98" y="6615"/>
                    <a:pt x="113" y="6681"/>
                    <a:pt x="134" y="6746"/>
                  </a:cubicBezTo>
                  <a:cubicBezTo>
                    <a:pt x="207" y="7015"/>
                    <a:pt x="326" y="7274"/>
                    <a:pt x="398" y="7534"/>
                  </a:cubicBezTo>
                  <a:cubicBezTo>
                    <a:pt x="471" y="7800"/>
                    <a:pt x="506" y="8090"/>
                    <a:pt x="581" y="8356"/>
                  </a:cubicBezTo>
                  <a:cubicBezTo>
                    <a:pt x="581" y="8357"/>
                    <a:pt x="583" y="8358"/>
                    <a:pt x="583" y="8361"/>
                  </a:cubicBezTo>
                  <a:cubicBezTo>
                    <a:pt x="593" y="8387"/>
                    <a:pt x="600" y="8415"/>
                    <a:pt x="609" y="8442"/>
                  </a:cubicBezTo>
                  <a:cubicBezTo>
                    <a:pt x="617" y="8474"/>
                    <a:pt x="629" y="8507"/>
                    <a:pt x="640" y="8537"/>
                  </a:cubicBezTo>
                  <a:cubicBezTo>
                    <a:pt x="648" y="8556"/>
                    <a:pt x="658" y="8572"/>
                    <a:pt x="666" y="8588"/>
                  </a:cubicBezTo>
                  <a:cubicBezTo>
                    <a:pt x="682" y="8615"/>
                    <a:pt x="704" y="8643"/>
                    <a:pt x="727" y="8666"/>
                  </a:cubicBezTo>
                  <a:cubicBezTo>
                    <a:pt x="746" y="8683"/>
                    <a:pt x="766" y="8701"/>
                    <a:pt x="785" y="8716"/>
                  </a:cubicBezTo>
                  <a:cubicBezTo>
                    <a:pt x="796" y="8725"/>
                    <a:pt x="806" y="8732"/>
                    <a:pt x="819" y="8741"/>
                  </a:cubicBezTo>
                  <a:cubicBezTo>
                    <a:pt x="835" y="8753"/>
                    <a:pt x="854" y="8766"/>
                    <a:pt x="871" y="8776"/>
                  </a:cubicBezTo>
                  <a:cubicBezTo>
                    <a:pt x="874" y="8777"/>
                    <a:pt x="876" y="8777"/>
                    <a:pt x="877" y="8780"/>
                  </a:cubicBezTo>
                  <a:cubicBezTo>
                    <a:pt x="893" y="8790"/>
                    <a:pt x="910" y="8802"/>
                    <a:pt x="928" y="8810"/>
                  </a:cubicBezTo>
                  <a:lnTo>
                    <a:pt x="929" y="8812"/>
                  </a:lnTo>
                  <a:cubicBezTo>
                    <a:pt x="962" y="8832"/>
                    <a:pt x="998" y="8849"/>
                    <a:pt x="1034" y="8868"/>
                  </a:cubicBezTo>
                  <a:cubicBezTo>
                    <a:pt x="1052" y="8877"/>
                    <a:pt x="1069" y="8885"/>
                    <a:pt x="1085" y="8895"/>
                  </a:cubicBezTo>
                  <a:cubicBezTo>
                    <a:pt x="1086" y="8895"/>
                    <a:pt x="1086" y="8897"/>
                    <a:pt x="1088" y="8897"/>
                  </a:cubicBezTo>
                  <a:cubicBezTo>
                    <a:pt x="1114" y="8910"/>
                    <a:pt x="1137" y="8920"/>
                    <a:pt x="1160" y="8933"/>
                  </a:cubicBezTo>
                  <a:cubicBezTo>
                    <a:pt x="1180" y="8943"/>
                    <a:pt x="1200" y="8955"/>
                    <a:pt x="1221" y="8963"/>
                  </a:cubicBezTo>
                  <a:cubicBezTo>
                    <a:pt x="1231" y="8969"/>
                    <a:pt x="1242" y="8975"/>
                    <a:pt x="1251" y="8979"/>
                  </a:cubicBezTo>
                  <a:cubicBezTo>
                    <a:pt x="1387" y="9051"/>
                    <a:pt x="1502" y="9131"/>
                    <a:pt x="1555" y="9239"/>
                  </a:cubicBezTo>
                  <a:cubicBezTo>
                    <a:pt x="1583" y="9297"/>
                    <a:pt x="1607" y="9353"/>
                    <a:pt x="1629" y="9411"/>
                  </a:cubicBezTo>
                  <a:lnTo>
                    <a:pt x="1629" y="9412"/>
                  </a:lnTo>
                  <a:cubicBezTo>
                    <a:pt x="1697" y="9590"/>
                    <a:pt x="1740" y="9772"/>
                    <a:pt x="1810" y="9945"/>
                  </a:cubicBezTo>
                  <a:lnTo>
                    <a:pt x="1810" y="9946"/>
                  </a:lnTo>
                  <a:cubicBezTo>
                    <a:pt x="1841" y="10023"/>
                    <a:pt x="1877" y="10096"/>
                    <a:pt x="1921" y="10167"/>
                  </a:cubicBezTo>
                  <a:cubicBezTo>
                    <a:pt x="2098" y="10456"/>
                    <a:pt x="1903" y="11007"/>
                    <a:pt x="2110" y="11273"/>
                  </a:cubicBezTo>
                  <a:cubicBezTo>
                    <a:pt x="2149" y="11325"/>
                    <a:pt x="2192" y="11381"/>
                    <a:pt x="2232" y="11436"/>
                  </a:cubicBezTo>
                  <a:cubicBezTo>
                    <a:pt x="2303" y="11530"/>
                    <a:pt x="2372" y="11625"/>
                    <a:pt x="2445" y="11719"/>
                  </a:cubicBezTo>
                  <a:cubicBezTo>
                    <a:pt x="2492" y="11780"/>
                    <a:pt x="2538" y="11840"/>
                    <a:pt x="2588" y="11898"/>
                  </a:cubicBezTo>
                  <a:cubicBezTo>
                    <a:pt x="2615" y="11931"/>
                    <a:pt x="2642" y="11964"/>
                    <a:pt x="2671" y="11996"/>
                  </a:cubicBezTo>
                  <a:lnTo>
                    <a:pt x="2730" y="12061"/>
                  </a:lnTo>
                  <a:lnTo>
                    <a:pt x="2732" y="12064"/>
                  </a:lnTo>
                  <a:cubicBezTo>
                    <a:pt x="2739" y="12073"/>
                    <a:pt x="2746" y="12081"/>
                    <a:pt x="2755" y="12090"/>
                  </a:cubicBezTo>
                  <a:cubicBezTo>
                    <a:pt x="2927" y="12270"/>
                    <a:pt x="3215" y="12340"/>
                    <a:pt x="3459" y="12449"/>
                  </a:cubicBezTo>
                  <a:cubicBezTo>
                    <a:pt x="3487" y="12461"/>
                    <a:pt x="3511" y="12472"/>
                    <a:pt x="3537" y="12485"/>
                  </a:cubicBezTo>
                  <a:cubicBezTo>
                    <a:pt x="3576" y="12507"/>
                    <a:pt x="3614" y="12529"/>
                    <a:pt x="3649" y="12555"/>
                  </a:cubicBezTo>
                  <a:cubicBezTo>
                    <a:pt x="3667" y="12565"/>
                    <a:pt x="3683" y="12579"/>
                    <a:pt x="3699" y="12592"/>
                  </a:cubicBezTo>
                  <a:cubicBezTo>
                    <a:pt x="3715" y="12607"/>
                    <a:pt x="3734" y="12620"/>
                    <a:pt x="3751" y="12631"/>
                  </a:cubicBezTo>
                  <a:lnTo>
                    <a:pt x="3754" y="12634"/>
                  </a:lnTo>
                  <a:cubicBezTo>
                    <a:pt x="3778" y="12651"/>
                    <a:pt x="3806" y="12666"/>
                    <a:pt x="3833" y="12680"/>
                  </a:cubicBezTo>
                  <a:cubicBezTo>
                    <a:pt x="3852" y="12692"/>
                    <a:pt x="3874" y="12702"/>
                    <a:pt x="3895" y="12711"/>
                  </a:cubicBezTo>
                  <a:cubicBezTo>
                    <a:pt x="3953" y="12737"/>
                    <a:pt x="4015" y="12757"/>
                    <a:pt x="4076" y="12776"/>
                  </a:cubicBezTo>
                  <a:lnTo>
                    <a:pt x="4196" y="12809"/>
                  </a:lnTo>
                  <a:cubicBezTo>
                    <a:pt x="4206" y="12812"/>
                    <a:pt x="4219" y="12816"/>
                    <a:pt x="4232" y="12819"/>
                  </a:cubicBezTo>
                  <a:cubicBezTo>
                    <a:pt x="4239" y="12822"/>
                    <a:pt x="4248" y="12823"/>
                    <a:pt x="4255" y="12825"/>
                  </a:cubicBezTo>
                  <a:cubicBezTo>
                    <a:pt x="4399" y="12865"/>
                    <a:pt x="4542" y="12908"/>
                    <a:pt x="4659" y="12988"/>
                  </a:cubicBezTo>
                  <a:cubicBezTo>
                    <a:pt x="4939" y="13177"/>
                    <a:pt x="5244" y="13265"/>
                    <a:pt x="5542" y="13421"/>
                  </a:cubicBezTo>
                  <a:cubicBezTo>
                    <a:pt x="5714" y="13512"/>
                    <a:pt x="5877" y="13598"/>
                    <a:pt x="6043" y="13682"/>
                  </a:cubicBezTo>
                  <a:cubicBezTo>
                    <a:pt x="6144" y="13731"/>
                    <a:pt x="6247" y="13777"/>
                    <a:pt x="6354" y="13821"/>
                  </a:cubicBezTo>
                  <a:cubicBezTo>
                    <a:pt x="6377" y="13829"/>
                    <a:pt x="6398" y="13839"/>
                    <a:pt x="6421" y="13848"/>
                  </a:cubicBezTo>
                  <a:cubicBezTo>
                    <a:pt x="6501" y="13880"/>
                    <a:pt x="6577" y="13930"/>
                    <a:pt x="6648" y="13991"/>
                  </a:cubicBezTo>
                  <a:cubicBezTo>
                    <a:pt x="6687" y="14023"/>
                    <a:pt x="6729" y="14063"/>
                    <a:pt x="6766" y="14099"/>
                  </a:cubicBezTo>
                  <a:lnTo>
                    <a:pt x="6768" y="14101"/>
                  </a:lnTo>
                  <a:cubicBezTo>
                    <a:pt x="6792" y="14124"/>
                    <a:pt x="6814" y="14144"/>
                    <a:pt x="6837" y="14167"/>
                  </a:cubicBezTo>
                  <a:lnTo>
                    <a:pt x="6842" y="14173"/>
                  </a:lnTo>
                  <a:cubicBezTo>
                    <a:pt x="6974" y="14303"/>
                    <a:pt x="7107" y="14428"/>
                    <a:pt x="7272" y="14469"/>
                  </a:cubicBezTo>
                  <a:cubicBezTo>
                    <a:pt x="7376" y="14496"/>
                    <a:pt x="7481" y="14541"/>
                    <a:pt x="7584" y="14594"/>
                  </a:cubicBezTo>
                  <a:cubicBezTo>
                    <a:pt x="7686" y="14649"/>
                    <a:pt x="7791" y="14708"/>
                    <a:pt x="7894" y="14759"/>
                  </a:cubicBezTo>
                  <a:cubicBezTo>
                    <a:pt x="8001" y="14809"/>
                    <a:pt x="8105" y="14853"/>
                    <a:pt x="8216" y="14872"/>
                  </a:cubicBezTo>
                  <a:cubicBezTo>
                    <a:pt x="8226" y="14874"/>
                    <a:pt x="8235" y="14874"/>
                    <a:pt x="8246" y="14876"/>
                  </a:cubicBezTo>
                  <a:cubicBezTo>
                    <a:pt x="8258" y="14877"/>
                    <a:pt x="8270" y="14878"/>
                    <a:pt x="8282" y="14878"/>
                  </a:cubicBezTo>
                  <a:cubicBezTo>
                    <a:pt x="8603" y="14878"/>
                    <a:pt x="8960" y="14376"/>
                    <a:pt x="9288" y="14376"/>
                  </a:cubicBezTo>
                  <a:cubicBezTo>
                    <a:pt x="9605" y="14376"/>
                    <a:pt x="9921" y="14620"/>
                    <a:pt x="10232" y="14620"/>
                  </a:cubicBezTo>
                  <a:cubicBezTo>
                    <a:pt x="10254" y="14620"/>
                    <a:pt x="10276" y="14619"/>
                    <a:pt x="10299" y="14616"/>
                  </a:cubicBezTo>
                  <a:cubicBezTo>
                    <a:pt x="10635" y="14576"/>
                    <a:pt x="10919" y="14317"/>
                    <a:pt x="11247" y="14236"/>
                  </a:cubicBezTo>
                  <a:cubicBezTo>
                    <a:pt x="11282" y="14228"/>
                    <a:pt x="11319" y="14224"/>
                    <a:pt x="11356" y="14224"/>
                  </a:cubicBezTo>
                  <a:cubicBezTo>
                    <a:pt x="11568" y="14224"/>
                    <a:pt x="11819" y="14341"/>
                    <a:pt x="12048" y="14385"/>
                  </a:cubicBezTo>
                  <a:cubicBezTo>
                    <a:pt x="12102" y="14397"/>
                    <a:pt x="12154" y="14404"/>
                    <a:pt x="12204" y="14404"/>
                  </a:cubicBezTo>
                  <a:cubicBezTo>
                    <a:pt x="12216" y="14404"/>
                    <a:pt x="12227" y="14403"/>
                    <a:pt x="12239" y="14402"/>
                  </a:cubicBezTo>
                  <a:cubicBezTo>
                    <a:pt x="12281" y="14399"/>
                    <a:pt x="12320" y="14392"/>
                    <a:pt x="12356" y="14378"/>
                  </a:cubicBezTo>
                  <a:cubicBezTo>
                    <a:pt x="12424" y="14353"/>
                    <a:pt x="12490" y="14319"/>
                    <a:pt x="12555" y="14281"/>
                  </a:cubicBezTo>
                  <a:cubicBezTo>
                    <a:pt x="12652" y="14225"/>
                    <a:pt x="12748" y="14158"/>
                    <a:pt x="12842" y="14089"/>
                  </a:cubicBezTo>
                  <a:cubicBezTo>
                    <a:pt x="12974" y="13992"/>
                    <a:pt x="13105" y="13897"/>
                    <a:pt x="13242" y="13825"/>
                  </a:cubicBezTo>
                  <a:cubicBezTo>
                    <a:pt x="13539" y="13669"/>
                    <a:pt x="13804" y="13428"/>
                    <a:pt x="14084" y="13237"/>
                  </a:cubicBezTo>
                  <a:cubicBezTo>
                    <a:pt x="14271" y="13112"/>
                    <a:pt x="14355" y="12858"/>
                    <a:pt x="14470" y="12638"/>
                  </a:cubicBezTo>
                  <a:cubicBezTo>
                    <a:pt x="14527" y="12530"/>
                    <a:pt x="14589" y="12433"/>
                    <a:pt x="14673" y="12361"/>
                  </a:cubicBezTo>
                  <a:cubicBezTo>
                    <a:pt x="14929" y="12145"/>
                    <a:pt x="15145" y="11922"/>
                    <a:pt x="15377" y="11677"/>
                  </a:cubicBezTo>
                  <a:cubicBezTo>
                    <a:pt x="15478" y="11573"/>
                    <a:pt x="15621" y="11505"/>
                    <a:pt x="15767" y="11443"/>
                  </a:cubicBezTo>
                  <a:lnTo>
                    <a:pt x="15768" y="11440"/>
                  </a:lnTo>
                  <a:cubicBezTo>
                    <a:pt x="16526" y="10671"/>
                    <a:pt x="17161" y="9871"/>
                    <a:pt x="17679" y="9051"/>
                  </a:cubicBezTo>
                  <a:lnTo>
                    <a:pt x="17679" y="9050"/>
                  </a:lnTo>
                  <a:lnTo>
                    <a:pt x="17681" y="9048"/>
                  </a:lnTo>
                  <a:cubicBezTo>
                    <a:pt x="17740" y="8869"/>
                    <a:pt x="17793" y="8689"/>
                    <a:pt x="17858" y="8517"/>
                  </a:cubicBezTo>
                  <a:cubicBezTo>
                    <a:pt x="17977" y="8205"/>
                    <a:pt x="17704" y="7765"/>
                    <a:pt x="17796" y="7438"/>
                  </a:cubicBezTo>
                  <a:cubicBezTo>
                    <a:pt x="17887" y="7116"/>
                    <a:pt x="18349" y="6882"/>
                    <a:pt x="18410" y="6545"/>
                  </a:cubicBezTo>
                  <a:cubicBezTo>
                    <a:pt x="18470" y="6216"/>
                    <a:pt x="18645" y="5879"/>
                    <a:pt x="18675" y="5541"/>
                  </a:cubicBezTo>
                  <a:cubicBezTo>
                    <a:pt x="18704" y="5209"/>
                    <a:pt x="18374" y="4846"/>
                    <a:pt x="18369" y="4496"/>
                  </a:cubicBezTo>
                  <a:cubicBezTo>
                    <a:pt x="18369" y="4154"/>
                    <a:pt x="18385" y="3819"/>
                    <a:pt x="18356" y="3487"/>
                  </a:cubicBezTo>
                  <a:cubicBezTo>
                    <a:pt x="18352" y="3443"/>
                    <a:pt x="18345" y="3403"/>
                    <a:pt x="18340" y="3361"/>
                  </a:cubicBezTo>
                  <a:cubicBezTo>
                    <a:pt x="18335" y="3319"/>
                    <a:pt x="18327" y="3277"/>
                    <a:pt x="18317" y="3237"/>
                  </a:cubicBezTo>
                  <a:cubicBezTo>
                    <a:pt x="18313" y="3204"/>
                    <a:pt x="18307" y="3172"/>
                    <a:pt x="18299" y="3139"/>
                  </a:cubicBezTo>
                  <a:cubicBezTo>
                    <a:pt x="18293" y="3117"/>
                    <a:pt x="18287" y="3094"/>
                    <a:pt x="18281" y="3071"/>
                  </a:cubicBezTo>
                  <a:cubicBezTo>
                    <a:pt x="18262" y="2987"/>
                    <a:pt x="18242" y="2908"/>
                    <a:pt x="18222" y="2826"/>
                  </a:cubicBezTo>
                  <a:cubicBezTo>
                    <a:pt x="18167" y="2935"/>
                    <a:pt x="18059" y="3036"/>
                    <a:pt x="17951" y="3136"/>
                  </a:cubicBezTo>
                  <a:cubicBezTo>
                    <a:pt x="17835" y="3241"/>
                    <a:pt x="17721" y="3350"/>
                    <a:pt x="17684" y="3472"/>
                  </a:cubicBezTo>
                  <a:cubicBezTo>
                    <a:pt x="17598" y="3744"/>
                    <a:pt x="17851" y="4106"/>
                    <a:pt x="17741" y="4364"/>
                  </a:cubicBezTo>
                  <a:cubicBezTo>
                    <a:pt x="17629" y="4627"/>
                    <a:pt x="17555" y="4919"/>
                    <a:pt x="17417" y="5165"/>
                  </a:cubicBezTo>
                  <a:cubicBezTo>
                    <a:pt x="17275" y="5418"/>
                    <a:pt x="17183" y="5714"/>
                    <a:pt x="17017" y="5948"/>
                  </a:cubicBezTo>
                  <a:cubicBezTo>
                    <a:pt x="16849" y="6186"/>
                    <a:pt x="16458" y="6301"/>
                    <a:pt x="16266" y="6521"/>
                  </a:cubicBezTo>
                  <a:cubicBezTo>
                    <a:pt x="16074" y="6742"/>
                    <a:pt x="15645" y="6771"/>
                    <a:pt x="15432" y="6971"/>
                  </a:cubicBezTo>
                  <a:cubicBezTo>
                    <a:pt x="15212" y="7173"/>
                    <a:pt x="15013" y="7355"/>
                    <a:pt x="14775" y="7536"/>
                  </a:cubicBezTo>
                  <a:cubicBezTo>
                    <a:pt x="14534" y="7719"/>
                    <a:pt x="14483" y="8104"/>
                    <a:pt x="14226" y="8260"/>
                  </a:cubicBezTo>
                  <a:cubicBezTo>
                    <a:pt x="13964" y="8415"/>
                    <a:pt x="13718" y="8615"/>
                    <a:pt x="13441" y="8744"/>
                  </a:cubicBezTo>
                  <a:cubicBezTo>
                    <a:pt x="13163" y="8874"/>
                    <a:pt x="12909" y="9102"/>
                    <a:pt x="12614" y="9201"/>
                  </a:cubicBezTo>
                  <a:cubicBezTo>
                    <a:pt x="12570" y="9216"/>
                    <a:pt x="12523" y="9222"/>
                    <a:pt x="12473" y="9222"/>
                  </a:cubicBezTo>
                  <a:cubicBezTo>
                    <a:pt x="12229" y="9222"/>
                    <a:pt x="11930" y="9074"/>
                    <a:pt x="11684" y="9074"/>
                  </a:cubicBezTo>
                  <a:cubicBezTo>
                    <a:pt x="11648" y="9074"/>
                    <a:pt x="11614" y="9077"/>
                    <a:pt x="11581" y="9085"/>
                  </a:cubicBezTo>
                  <a:cubicBezTo>
                    <a:pt x="11467" y="9109"/>
                    <a:pt x="11358" y="9155"/>
                    <a:pt x="11253" y="9203"/>
                  </a:cubicBezTo>
                  <a:cubicBezTo>
                    <a:pt x="11147" y="9251"/>
                    <a:pt x="11041" y="9303"/>
                    <a:pt x="10935" y="9339"/>
                  </a:cubicBezTo>
                  <a:cubicBezTo>
                    <a:pt x="10857" y="9367"/>
                    <a:pt x="10778" y="9389"/>
                    <a:pt x="10694" y="9398"/>
                  </a:cubicBezTo>
                  <a:cubicBezTo>
                    <a:pt x="10675" y="9401"/>
                    <a:pt x="10656" y="9402"/>
                    <a:pt x="10637" y="9402"/>
                  </a:cubicBezTo>
                  <a:cubicBezTo>
                    <a:pt x="10625" y="9402"/>
                    <a:pt x="10614" y="9401"/>
                    <a:pt x="10603" y="9401"/>
                  </a:cubicBezTo>
                  <a:cubicBezTo>
                    <a:pt x="10395" y="9389"/>
                    <a:pt x="10186" y="9285"/>
                    <a:pt x="9975" y="9230"/>
                  </a:cubicBezTo>
                  <a:lnTo>
                    <a:pt x="9972" y="9230"/>
                  </a:lnTo>
                  <a:cubicBezTo>
                    <a:pt x="9899" y="9213"/>
                    <a:pt x="9827" y="9200"/>
                    <a:pt x="9753" y="9200"/>
                  </a:cubicBezTo>
                  <a:cubicBezTo>
                    <a:pt x="9638" y="9200"/>
                    <a:pt x="9518" y="9259"/>
                    <a:pt x="9398" y="9333"/>
                  </a:cubicBezTo>
                  <a:cubicBezTo>
                    <a:pt x="9371" y="9352"/>
                    <a:pt x="9343" y="9367"/>
                    <a:pt x="9316" y="9383"/>
                  </a:cubicBezTo>
                  <a:cubicBezTo>
                    <a:pt x="9218" y="9448"/>
                    <a:pt x="9118" y="9516"/>
                    <a:pt x="9023" y="9559"/>
                  </a:cubicBezTo>
                  <a:cubicBezTo>
                    <a:pt x="8951" y="9593"/>
                    <a:pt x="8882" y="9615"/>
                    <a:pt x="8814" y="9615"/>
                  </a:cubicBezTo>
                  <a:cubicBezTo>
                    <a:pt x="8803" y="9615"/>
                    <a:pt x="8791" y="9614"/>
                    <a:pt x="8780" y="9613"/>
                  </a:cubicBezTo>
                  <a:cubicBezTo>
                    <a:pt x="8539" y="9588"/>
                    <a:pt x="8312" y="9441"/>
                    <a:pt x="8084" y="9346"/>
                  </a:cubicBezTo>
                  <a:cubicBezTo>
                    <a:pt x="8014" y="9316"/>
                    <a:pt x="7943" y="9292"/>
                    <a:pt x="7871" y="9275"/>
                  </a:cubicBezTo>
                  <a:cubicBezTo>
                    <a:pt x="7833" y="9268"/>
                    <a:pt x="7797" y="9253"/>
                    <a:pt x="7761" y="9238"/>
                  </a:cubicBezTo>
                  <a:cubicBezTo>
                    <a:pt x="7654" y="9188"/>
                    <a:pt x="7559" y="9109"/>
                    <a:pt x="7467" y="9030"/>
                  </a:cubicBezTo>
                  <a:cubicBezTo>
                    <a:pt x="7344" y="8921"/>
                    <a:pt x="7226" y="8813"/>
                    <a:pt x="7078" y="8766"/>
                  </a:cubicBezTo>
                  <a:cubicBezTo>
                    <a:pt x="7035" y="8751"/>
                    <a:pt x="6992" y="8737"/>
                    <a:pt x="6951" y="8719"/>
                  </a:cubicBezTo>
                  <a:cubicBezTo>
                    <a:pt x="6722" y="8633"/>
                    <a:pt x="6515" y="8532"/>
                    <a:pt x="6290" y="8426"/>
                  </a:cubicBezTo>
                  <a:lnTo>
                    <a:pt x="6289" y="8423"/>
                  </a:lnTo>
                  <a:cubicBezTo>
                    <a:pt x="6281" y="8421"/>
                    <a:pt x="6270" y="8416"/>
                    <a:pt x="6261" y="8412"/>
                  </a:cubicBezTo>
                  <a:cubicBezTo>
                    <a:pt x="5981" y="8283"/>
                    <a:pt x="5698" y="8210"/>
                    <a:pt x="5437" y="8054"/>
                  </a:cubicBezTo>
                  <a:cubicBezTo>
                    <a:pt x="5332" y="7993"/>
                    <a:pt x="5209" y="7959"/>
                    <a:pt x="5082" y="7925"/>
                  </a:cubicBezTo>
                  <a:cubicBezTo>
                    <a:pt x="4889" y="7879"/>
                    <a:pt x="4688" y="7839"/>
                    <a:pt x="4544" y="7729"/>
                  </a:cubicBezTo>
                  <a:cubicBezTo>
                    <a:pt x="4305" y="7550"/>
                    <a:pt x="3881" y="7518"/>
                    <a:pt x="3663" y="7316"/>
                  </a:cubicBezTo>
                  <a:cubicBezTo>
                    <a:pt x="3509" y="7172"/>
                    <a:pt x="3361" y="6999"/>
                    <a:pt x="3220" y="6831"/>
                  </a:cubicBezTo>
                  <a:cubicBezTo>
                    <a:pt x="3165" y="6768"/>
                    <a:pt x="3113" y="6704"/>
                    <a:pt x="3058" y="6644"/>
                  </a:cubicBezTo>
                  <a:cubicBezTo>
                    <a:pt x="3039" y="6618"/>
                    <a:pt x="3022" y="6593"/>
                    <a:pt x="3011" y="6564"/>
                  </a:cubicBezTo>
                  <a:cubicBezTo>
                    <a:pt x="2956" y="6446"/>
                    <a:pt x="2961" y="6291"/>
                    <a:pt x="2961" y="6138"/>
                  </a:cubicBezTo>
                  <a:cubicBezTo>
                    <a:pt x="2961" y="6008"/>
                    <a:pt x="2957" y="5880"/>
                    <a:pt x="2907" y="5779"/>
                  </a:cubicBezTo>
                  <a:cubicBezTo>
                    <a:pt x="2899" y="5763"/>
                    <a:pt x="2891" y="5746"/>
                    <a:pt x="2881" y="5731"/>
                  </a:cubicBezTo>
                  <a:cubicBezTo>
                    <a:pt x="2820" y="5648"/>
                    <a:pt x="2777" y="5555"/>
                    <a:pt x="2741" y="5463"/>
                  </a:cubicBezTo>
                  <a:cubicBezTo>
                    <a:pt x="2700" y="5352"/>
                    <a:pt x="2664" y="5236"/>
                    <a:pt x="2616" y="5122"/>
                  </a:cubicBezTo>
                  <a:cubicBezTo>
                    <a:pt x="2595" y="5070"/>
                    <a:pt x="2572" y="5020"/>
                    <a:pt x="2543" y="4969"/>
                  </a:cubicBezTo>
                  <a:cubicBezTo>
                    <a:pt x="2404" y="4719"/>
                    <a:pt x="1802" y="4653"/>
                    <a:pt x="1690" y="4392"/>
                  </a:cubicBezTo>
                  <a:cubicBezTo>
                    <a:pt x="1579" y="4133"/>
                    <a:pt x="1550" y="3832"/>
                    <a:pt x="1463" y="3563"/>
                  </a:cubicBezTo>
                  <a:cubicBezTo>
                    <a:pt x="1434" y="3469"/>
                    <a:pt x="1397" y="3376"/>
                    <a:pt x="1359" y="3282"/>
                  </a:cubicBezTo>
                  <a:cubicBezTo>
                    <a:pt x="1287" y="3107"/>
                    <a:pt x="1210" y="2931"/>
                    <a:pt x="1174" y="2751"/>
                  </a:cubicBezTo>
                  <a:cubicBezTo>
                    <a:pt x="1117" y="2481"/>
                    <a:pt x="1478" y="2156"/>
                    <a:pt x="1449" y="1876"/>
                  </a:cubicBezTo>
                  <a:cubicBezTo>
                    <a:pt x="1423" y="1601"/>
                    <a:pt x="1164" y="1339"/>
                    <a:pt x="1164" y="1057"/>
                  </a:cubicBezTo>
                  <a:cubicBezTo>
                    <a:pt x="1164" y="836"/>
                    <a:pt x="1112" y="611"/>
                    <a:pt x="1102" y="393"/>
                  </a:cubicBezTo>
                  <a:cubicBezTo>
                    <a:pt x="1099" y="331"/>
                    <a:pt x="1101" y="271"/>
                    <a:pt x="1107" y="210"/>
                  </a:cubicBezTo>
                  <a:cubicBezTo>
                    <a:pt x="1114" y="141"/>
                    <a:pt x="1124" y="71"/>
                    <a:pt x="1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39"/>
            <p:cNvSpPr/>
            <p:nvPr/>
          </p:nvSpPr>
          <p:spPr>
            <a:xfrm>
              <a:off x="5937773" y="3694649"/>
              <a:ext cx="364958" cy="401408"/>
            </a:xfrm>
            <a:custGeom>
              <a:rect b="b" l="l" r="r" t="t"/>
              <a:pathLst>
                <a:path extrusionOk="0" h="21309" w="19374">
                  <a:moveTo>
                    <a:pt x="10593" y="669"/>
                  </a:moveTo>
                  <a:cubicBezTo>
                    <a:pt x="10601" y="669"/>
                    <a:pt x="10609" y="670"/>
                    <a:pt x="10617" y="671"/>
                  </a:cubicBezTo>
                  <a:cubicBezTo>
                    <a:pt x="10776" y="691"/>
                    <a:pt x="10935" y="691"/>
                    <a:pt x="11089" y="691"/>
                  </a:cubicBezTo>
                  <a:cubicBezTo>
                    <a:pt x="11207" y="692"/>
                    <a:pt x="11323" y="692"/>
                    <a:pt x="11428" y="701"/>
                  </a:cubicBezTo>
                  <a:cubicBezTo>
                    <a:pt x="11496" y="707"/>
                    <a:pt x="11558" y="715"/>
                    <a:pt x="11616" y="730"/>
                  </a:cubicBezTo>
                  <a:cubicBezTo>
                    <a:pt x="11674" y="744"/>
                    <a:pt x="11734" y="773"/>
                    <a:pt x="11796" y="811"/>
                  </a:cubicBezTo>
                  <a:cubicBezTo>
                    <a:pt x="11866" y="851"/>
                    <a:pt x="11939" y="902"/>
                    <a:pt x="12013" y="954"/>
                  </a:cubicBezTo>
                  <a:cubicBezTo>
                    <a:pt x="12037" y="969"/>
                    <a:pt x="12060" y="987"/>
                    <a:pt x="12085" y="1003"/>
                  </a:cubicBezTo>
                  <a:cubicBezTo>
                    <a:pt x="12213" y="1089"/>
                    <a:pt x="12345" y="1174"/>
                    <a:pt x="12496" y="1232"/>
                  </a:cubicBezTo>
                  <a:cubicBezTo>
                    <a:pt x="12652" y="1291"/>
                    <a:pt x="12813" y="1327"/>
                    <a:pt x="12968" y="1364"/>
                  </a:cubicBezTo>
                  <a:cubicBezTo>
                    <a:pt x="13078" y="1388"/>
                    <a:pt x="13185" y="1413"/>
                    <a:pt x="13282" y="1443"/>
                  </a:cubicBezTo>
                  <a:cubicBezTo>
                    <a:pt x="13344" y="1463"/>
                    <a:pt x="13401" y="1485"/>
                    <a:pt x="13452" y="1511"/>
                  </a:cubicBezTo>
                  <a:cubicBezTo>
                    <a:pt x="13517" y="1544"/>
                    <a:pt x="13592" y="1662"/>
                    <a:pt x="13658" y="1776"/>
                  </a:cubicBezTo>
                  <a:cubicBezTo>
                    <a:pt x="13669" y="1789"/>
                    <a:pt x="13674" y="1802"/>
                    <a:pt x="13681" y="1812"/>
                  </a:cubicBezTo>
                  <a:cubicBezTo>
                    <a:pt x="13732" y="1896"/>
                    <a:pt x="13785" y="1984"/>
                    <a:pt x="13846" y="2067"/>
                  </a:cubicBezTo>
                  <a:cubicBezTo>
                    <a:pt x="13917" y="2163"/>
                    <a:pt x="13998" y="2251"/>
                    <a:pt x="14102" y="2322"/>
                  </a:cubicBezTo>
                  <a:cubicBezTo>
                    <a:pt x="14299" y="2455"/>
                    <a:pt x="14535" y="2488"/>
                    <a:pt x="14741" y="2517"/>
                  </a:cubicBezTo>
                  <a:cubicBezTo>
                    <a:pt x="14885" y="2536"/>
                    <a:pt x="15048" y="2560"/>
                    <a:pt x="15108" y="2611"/>
                  </a:cubicBezTo>
                  <a:cubicBezTo>
                    <a:pt x="15151" y="2647"/>
                    <a:pt x="15189" y="2836"/>
                    <a:pt x="15210" y="2947"/>
                  </a:cubicBezTo>
                  <a:cubicBezTo>
                    <a:pt x="15256" y="3175"/>
                    <a:pt x="15308" y="3434"/>
                    <a:pt x="15489" y="3621"/>
                  </a:cubicBezTo>
                  <a:cubicBezTo>
                    <a:pt x="15658" y="3799"/>
                    <a:pt x="15889" y="3875"/>
                    <a:pt x="16095" y="3942"/>
                  </a:cubicBezTo>
                  <a:cubicBezTo>
                    <a:pt x="16223" y="3985"/>
                    <a:pt x="16384" y="4037"/>
                    <a:pt x="16428" y="4093"/>
                  </a:cubicBezTo>
                  <a:cubicBezTo>
                    <a:pt x="16522" y="4214"/>
                    <a:pt x="16628" y="4328"/>
                    <a:pt x="16730" y="4437"/>
                  </a:cubicBezTo>
                  <a:cubicBezTo>
                    <a:pt x="16863" y="4578"/>
                    <a:pt x="16991" y="4714"/>
                    <a:pt x="17078" y="4855"/>
                  </a:cubicBezTo>
                  <a:cubicBezTo>
                    <a:pt x="17188" y="5031"/>
                    <a:pt x="17287" y="5242"/>
                    <a:pt x="17381" y="5449"/>
                  </a:cubicBezTo>
                  <a:cubicBezTo>
                    <a:pt x="17427" y="5550"/>
                    <a:pt x="17476" y="5651"/>
                    <a:pt x="17524" y="5750"/>
                  </a:cubicBezTo>
                  <a:cubicBezTo>
                    <a:pt x="17560" y="5822"/>
                    <a:pt x="17547" y="5983"/>
                    <a:pt x="17536" y="6127"/>
                  </a:cubicBezTo>
                  <a:cubicBezTo>
                    <a:pt x="17520" y="6335"/>
                    <a:pt x="17504" y="6569"/>
                    <a:pt x="17586" y="6791"/>
                  </a:cubicBezTo>
                  <a:cubicBezTo>
                    <a:pt x="17648" y="6950"/>
                    <a:pt x="17683" y="7123"/>
                    <a:pt x="17719" y="7306"/>
                  </a:cubicBezTo>
                  <a:cubicBezTo>
                    <a:pt x="17745" y="7444"/>
                    <a:pt x="17772" y="7585"/>
                    <a:pt x="17813" y="7729"/>
                  </a:cubicBezTo>
                  <a:cubicBezTo>
                    <a:pt x="17859" y="7898"/>
                    <a:pt x="17930" y="8050"/>
                    <a:pt x="17996" y="8194"/>
                  </a:cubicBezTo>
                  <a:cubicBezTo>
                    <a:pt x="18068" y="8349"/>
                    <a:pt x="18136" y="8494"/>
                    <a:pt x="18162" y="8639"/>
                  </a:cubicBezTo>
                  <a:cubicBezTo>
                    <a:pt x="18188" y="8777"/>
                    <a:pt x="18220" y="8912"/>
                    <a:pt x="18253" y="9041"/>
                  </a:cubicBezTo>
                  <a:cubicBezTo>
                    <a:pt x="18267" y="9099"/>
                    <a:pt x="18282" y="9157"/>
                    <a:pt x="18293" y="9212"/>
                  </a:cubicBezTo>
                  <a:cubicBezTo>
                    <a:pt x="18325" y="9342"/>
                    <a:pt x="18350" y="9469"/>
                    <a:pt x="18363" y="9594"/>
                  </a:cubicBezTo>
                  <a:cubicBezTo>
                    <a:pt x="18383" y="9818"/>
                    <a:pt x="18379" y="10048"/>
                    <a:pt x="18376" y="10290"/>
                  </a:cubicBezTo>
                  <a:cubicBezTo>
                    <a:pt x="18373" y="10384"/>
                    <a:pt x="18371" y="10478"/>
                    <a:pt x="18371" y="10573"/>
                  </a:cubicBezTo>
                  <a:cubicBezTo>
                    <a:pt x="18371" y="10810"/>
                    <a:pt x="18470" y="11023"/>
                    <a:pt x="18556" y="11214"/>
                  </a:cubicBezTo>
                  <a:cubicBezTo>
                    <a:pt x="18615" y="11345"/>
                    <a:pt x="18682" y="11495"/>
                    <a:pt x="18675" y="11579"/>
                  </a:cubicBezTo>
                  <a:cubicBezTo>
                    <a:pt x="18662" y="11731"/>
                    <a:pt x="18607" y="11897"/>
                    <a:pt x="18549" y="12073"/>
                  </a:cubicBezTo>
                  <a:cubicBezTo>
                    <a:pt x="18498" y="12227"/>
                    <a:pt x="18445" y="12386"/>
                    <a:pt x="18413" y="12553"/>
                  </a:cubicBezTo>
                  <a:cubicBezTo>
                    <a:pt x="18400" y="12629"/>
                    <a:pt x="18283" y="12751"/>
                    <a:pt x="18190" y="12848"/>
                  </a:cubicBezTo>
                  <a:cubicBezTo>
                    <a:pt x="18039" y="13008"/>
                    <a:pt x="17872" y="13184"/>
                    <a:pt x="17807" y="13420"/>
                  </a:cubicBezTo>
                  <a:cubicBezTo>
                    <a:pt x="17741" y="13661"/>
                    <a:pt x="17793" y="13899"/>
                    <a:pt x="17840" y="14110"/>
                  </a:cubicBezTo>
                  <a:cubicBezTo>
                    <a:pt x="17871" y="14241"/>
                    <a:pt x="17905" y="14404"/>
                    <a:pt x="17879" y="14470"/>
                  </a:cubicBezTo>
                  <a:cubicBezTo>
                    <a:pt x="17829" y="14602"/>
                    <a:pt x="17787" y="14736"/>
                    <a:pt x="17746" y="14866"/>
                  </a:cubicBezTo>
                  <a:cubicBezTo>
                    <a:pt x="17684" y="15064"/>
                    <a:pt x="17625" y="15250"/>
                    <a:pt x="17544" y="15412"/>
                  </a:cubicBezTo>
                  <a:cubicBezTo>
                    <a:pt x="17476" y="15547"/>
                    <a:pt x="17422" y="15689"/>
                    <a:pt x="17367" y="15823"/>
                  </a:cubicBezTo>
                  <a:cubicBezTo>
                    <a:pt x="17292" y="16011"/>
                    <a:pt x="17221" y="16187"/>
                    <a:pt x="17133" y="16331"/>
                  </a:cubicBezTo>
                  <a:cubicBezTo>
                    <a:pt x="17075" y="16422"/>
                    <a:pt x="16942" y="16512"/>
                    <a:pt x="16804" y="16605"/>
                  </a:cubicBezTo>
                  <a:cubicBezTo>
                    <a:pt x="16649" y="16709"/>
                    <a:pt x="16472" y="16826"/>
                    <a:pt x="16343" y="16997"/>
                  </a:cubicBezTo>
                  <a:cubicBezTo>
                    <a:pt x="16290" y="17069"/>
                    <a:pt x="16147" y="17128"/>
                    <a:pt x="16011" y="17187"/>
                  </a:cubicBezTo>
                  <a:cubicBezTo>
                    <a:pt x="15831" y="17265"/>
                    <a:pt x="15627" y="17353"/>
                    <a:pt x="15470" y="17518"/>
                  </a:cubicBezTo>
                  <a:cubicBezTo>
                    <a:pt x="15256" y="17743"/>
                    <a:pt x="15043" y="17965"/>
                    <a:pt x="14792" y="18179"/>
                  </a:cubicBezTo>
                  <a:cubicBezTo>
                    <a:pt x="14615" y="18330"/>
                    <a:pt x="14517" y="18534"/>
                    <a:pt x="14431" y="18714"/>
                  </a:cubicBezTo>
                  <a:cubicBezTo>
                    <a:pt x="14369" y="18847"/>
                    <a:pt x="14304" y="18984"/>
                    <a:pt x="14233" y="19032"/>
                  </a:cubicBezTo>
                  <a:cubicBezTo>
                    <a:pt x="14123" y="19107"/>
                    <a:pt x="14018" y="19186"/>
                    <a:pt x="13915" y="19264"/>
                  </a:cubicBezTo>
                  <a:cubicBezTo>
                    <a:pt x="13748" y="19393"/>
                    <a:pt x="13589" y="19511"/>
                    <a:pt x="13426" y="19598"/>
                  </a:cubicBezTo>
                  <a:cubicBezTo>
                    <a:pt x="13287" y="19673"/>
                    <a:pt x="13158" y="19762"/>
                    <a:pt x="13035" y="19850"/>
                  </a:cubicBezTo>
                  <a:cubicBezTo>
                    <a:pt x="13025" y="19856"/>
                    <a:pt x="13019" y="19863"/>
                    <a:pt x="13012" y="19869"/>
                  </a:cubicBezTo>
                  <a:cubicBezTo>
                    <a:pt x="12922" y="19933"/>
                    <a:pt x="12838" y="19993"/>
                    <a:pt x="12755" y="20045"/>
                  </a:cubicBezTo>
                  <a:cubicBezTo>
                    <a:pt x="12694" y="20081"/>
                    <a:pt x="12634" y="20114"/>
                    <a:pt x="12576" y="20136"/>
                  </a:cubicBezTo>
                  <a:cubicBezTo>
                    <a:pt x="12568" y="20140"/>
                    <a:pt x="12557" y="20141"/>
                    <a:pt x="12543" y="20141"/>
                  </a:cubicBezTo>
                  <a:cubicBezTo>
                    <a:pt x="12509" y="20141"/>
                    <a:pt x="12460" y="20131"/>
                    <a:pt x="12407" y="20117"/>
                  </a:cubicBezTo>
                  <a:cubicBezTo>
                    <a:pt x="12342" y="20102"/>
                    <a:pt x="12273" y="20081"/>
                    <a:pt x="12221" y="20064"/>
                  </a:cubicBezTo>
                  <a:cubicBezTo>
                    <a:pt x="12059" y="20015"/>
                    <a:pt x="11881" y="19960"/>
                    <a:pt x="11698" y="19960"/>
                  </a:cubicBezTo>
                  <a:cubicBezTo>
                    <a:pt x="11634" y="19960"/>
                    <a:pt x="11569" y="19967"/>
                    <a:pt x="11505" y="19983"/>
                  </a:cubicBezTo>
                  <a:cubicBezTo>
                    <a:pt x="11320" y="20028"/>
                    <a:pt x="11154" y="20114"/>
                    <a:pt x="11008" y="20192"/>
                  </a:cubicBezTo>
                  <a:cubicBezTo>
                    <a:pt x="10862" y="20268"/>
                    <a:pt x="10724" y="20341"/>
                    <a:pt x="10598" y="20356"/>
                  </a:cubicBezTo>
                  <a:cubicBezTo>
                    <a:pt x="10589" y="20357"/>
                    <a:pt x="10580" y="20357"/>
                    <a:pt x="10571" y="20357"/>
                  </a:cubicBezTo>
                  <a:cubicBezTo>
                    <a:pt x="10480" y="20357"/>
                    <a:pt x="10358" y="20310"/>
                    <a:pt x="10229" y="20260"/>
                  </a:cubicBezTo>
                  <a:cubicBezTo>
                    <a:pt x="10053" y="20192"/>
                    <a:pt x="9852" y="20114"/>
                    <a:pt x="9628" y="20114"/>
                  </a:cubicBezTo>
                  <a:cubicBezTo>
                    <a:pt x="9352" y="20114"/>
                    <a:pt x="9121" y="20283"/>
                    <a:pt x="8919" y="20434"/>
                  </a:cubicBezTo>
                  <a:cubicBezTo>
                    <a:pt x="8828" y="20500"/>
                    <a:pt x="8677" y="20612"/>
                    <a:pt x="8626" y="20618"/>
                  </a:cubicBezTo>
                  <a:cubicBezTo>
                    <a:pt x="8625" y="20618"/>
                    <a:pt x="8621" y="20615"/>
                    <a:pt x="8618" y="20615"/>
                  </a:cubicBezTo>
                  <a:cubicBezTo>
                    <a:pt x="8522" y="20604"/>
                    <a:pt x="8410" y="20549"/>
                    <a:pt x="8293" y="20488"/>
                  </a:cubicBezTo>
                  <a:cubicBezTo>
                    <a:pt x="8266" y="20471"/>
                    <a:pt x="8237" y="20457"/>
                    <a:pt x="8208" y="20441"/>
                  </a:cubicBezTo>
                  <a:cubicBezTo>
                    <a:pt x="8128" y="20397"/>
                    <a:pt x="8049" y="20354"/>
                    <a:pt x="7964" y="20317"/>
                  </a:cubicBezTo>
                  <a:cubicBezTo>
                    <a:pt x="7877" y="20276"/>
                    <a:pt x="7789" y="20240"/>
                    <a:pt x="7691" y="20217"/>
                  </a:cubicBezTo>
                  <a:cubicBezTo>
                    <a:pt x="7672" y="20211"/>
                    <a:pt x="7652" y="20203"/>
                    <a:pt x="7629" y="20188"/>
                  </a:cubicBezTo>
                  <a:cubicBezTo>
                    <a:pt x="7557" y="20145"/>
                    <a:pt x="7473" y="20064"/>
                    <a:pt x="7392" y="19985"/>
                  </a:cubicBezTo>
                  <a:cubicBezTo>
                    <a:pt x="7327" y="19921"/>
                    <a:pt x="7261" y="19855"/>
                    <a:pt x="7184" y="19793"/>
                  </a:cubicBezTo>
                  <a:cubicBezTo>
                    <a:pt x="7098" y="19720"/>
                    <a:pt x="7004" y="19657"/>
                    <a:pt x="6893" y="19615"/>
                  </a:cubicBezTo>
                  <a:cubicBezTo>
                    <a:pt x="6888" y="19612"/>
                    <a:pt x="6883" y="19609"/>
                    <a:pt x="6880" y="19609"/>
                  </a:cubicBezTo>
                  <a:cubicBezTo>
                    <a:pt x="6871" y="19605"/>
                    <a:pt x="6860" y="19602"/>
                    <a:pt x="6851" y="19596"/>
                  </a:cubicBezTo>
                  <a:cubicBezTo>
                    <a:pt x="6629" y="19510"/>
                    <a:pt x="6425" y="19401"/>
                    <a:pt x="6210" y="19290"/>
                  </a:cubicBezTo>
                  <a:cubicBezTo>
                    <a:pt x="6152" y="19259"/>
                    <a:pt x="6096" y="19228"/>
                    <a:pt x="6037" y="19198"/>
                  </a:cubicBezTo>
                  <a:cubicBezTo>
                    <a:pt x="5976" y="19165"/>
                    <a:pt x="5915" y="19136"/>
                    <a:pt x="5856" y="19110"/>
                  </a:cubicBezTo>
                  <a:cubicBezTo>
                    <a:pt x="5856" y="19108"/>
                    <a:pt x="5855" y="19108"/>
                    <a:pt x="5855" y="19108"/>
                  </a:cubicBezTo>
                  <a:cubicBezTo>
                    <a:pt x="5855" y="19108"/>
                    <a:pt x="5855" y="19108"/>
                    <a:pt x="5855" y="19110"/>
                  </a:cubicBezTo>
                  <a:lnTo>
                    <a:pt x="5853" y="19107"/>
                  </a:lnTo>
                  <a:cubicBezTo>
                    <a:pt x="5791" y="19080"/>
                    <a:pt x="5731" y="19054"/>
                    <a:pt x="5670" y="19028"/>
                  </a:cubicBezTo>
                  <a:lnTo>
                    <a:pt x="5669" y="19028"/>
                  </a:lnTo>
                  <a:cubicBezTo>
                    <a:pt x="5667" y="19026"/>
                    <a:pt x="5666" y="19026"/>
                    <a:pt x="5663" y="19026"/>
                  </a:cubicBezTo>
                  <a:cubicBezTo>
                    <a:pt x="5514" y="18961"/>
                    <a:pt x="5371" y="18902"/>
                    <a:pt x="5241" y="18823"/>
                  </a:cubicBezTo>
                  <a:lnTo>
                    <a:pt x="5240" y="18820"/>
                  </a:lnTo>
                  <a:cubicBezTo>
                    <a:pt x="5220" y="18808"/>
                    <a:pt x="5204" y="18797"/>
                    <a:pt x="5185" y="18784"/>
                  </a:cubicBezTo>
                  <a:cubicBezTo>
                    <a:pt x="5064" y="18701"/>
                    <a:pt x="4931" y="18649"/>
                    <a:pt x="4801" y="18610"/>
                  </a:cubicBezTo>
                  <a:cubicBezTo>
                    <a:pt x="4778" y="18603"/>
                    <a:pt x="4756" y="18596"/>
                    <a:pt x="4732" y="18592"/>
                  </a:cubicBezTo>
                  <a:cubicBezTo>
                    <a:pt x="4727" y="18589"/>
                    <a:pt x="4723" y="18587"/>
                    <a:pt x="4717" y="18586"/>
                  </a:cubicBezTo>
                  <a:cubicBezTo>
                    <a:pt x="4689" y="18579"/>
                    <a:pt x="4663" y="18570"/>
                    <a:pt x="4635" y="18563"/>
                  </a:cubicBezTo>
                  <a:cubicBezTo>
                    <a:pt x="4566" y="18543"/>
                    <a:pt x="4498" y="18524"/>
                    <a:pt x="4436" y="18502"/>
                  </a:cubicBezTo>
                  <a:cubicBezTo>
                    <a:pt x="4426" y="18499"/>
                    <a:pt x="4414" y="18495"/>
                    <a:pt x="4406" y="18492"/>
                  </a:cubicBezTo>
                  <a:cubicBezTo>
                    <a:pt x="4383" y="18483"/>
                    <a:pt x="4361" y="18473"/>
                    <a:pt x="4341" y="18463"/>
                  </a:cubicBezTo>
                  <a:lnTo>
                    <a:pt x="4339" y="18463"/>
                  </a:lnTo>
                  <a:cubicBezTo>
                    <a:pt x="4338" y="18463"/>
                    <a:pt x="4338" y="18462"/>
                    <a:pt x="4335" y="18462"/>
                  </a:cubicBezTo>
                  <a:lnTo>
                    <a:pt x="4334" y="18462"/>
                  </a:lnTo>
                  <a:cubicBezTo>
                    <a:pt x="4333" y="18461"/>
                    <a:pt x="4332" y="18461"/>
                    <a:pt x="4330" y="18460"/>
                  </a:cubicBezTo>
                  <a:lnTo>
                    <a:pt x="4330" y="18460"/>
                  </a:lnTo>
                  <a:cubicBezTo>
                    <a:pt x="4303" y="18443"/>
                    <a:pt x="4279" y="18429"/>
                    <a:pt x="4258" y="18413"/>
                  </a:cubicBezTo>
                  <a:cubicBezTo>
                    <a:pt x="4219" y="18379"/>
                    <a:pt x="4179" y="18351"/>
                    <a:pt x="4137" y="18322"/>
                  </a:cubicBezTo>
                  <a:cubicBezTo>
                    <a:pt x="4130" y="18319"/>
                    <a:pt x="4124" y="18313"/>
                    <a:pt x="4117" y="18310"/>
                  </a:cubicBezTo>
                  <a:cubicBezTo>
                    <a:pt x="4093" y="18293"/>
                    <a:pt x="4067" y="18279"/>
                    <a:pt x="4040" y="18267"/>
                  </a:cubicBezTo>
                  <a:lnTo>
                    <a:pt x="4040" y="18267"/>
                  </a:lnTo>
                  <a:cubicBezTo>
                    <a:pt x="4030" y="18262"/>
                    <a:pt x="4021" y="18257"/>
                    <a:pt x="4012" y="18253"/>
                  </a:cubicBezTo>
                  <a:lnTo>
                    <a:pt x="4012" y="18253"/>
                  </a:lnTo>
                  <a:cubicBezTo>
                    <a:pt x="3912" y="18202"/>
                    <a:pt x="3811" y="18164"/>
                    <a:pt x="3714" y="18127"/>
                  </a:cubicBezTo>
                  <a:cubicBezTo>
                    <a:pt x="3591" y="18079"/>
                    <a:pt x="3463" y="18030"/>
                    <a:pt x="3382" y="17972"/>
                  </a:cubicBezTo>
                  <a:lnTo>
                    <a:pt x="3382" y="17972"/>
                  </a:lnTo>
                  <a:cubicBezTo>
                    <a:pt x="3367" y="17960"/>
                    <a:pt x="3353" y="17948"/>
                    <a:pt x="3342" y="17936"/>
                  </a:cubicBezTo>
                  <a:cubicBezTo>
                    <a:pt x="3337" y="17930"/>
                    <a:pt x="3332" y="17925"/>
                    <a:pt x="3327" y="17920"/>
                  </a:cubicBezTo>
                  <a:lnTo>
                    <a:pt x="3327" y="17920"/>
                  </a:lnTo>
                  <a:cubicBezTo>
                    <a:pt x="3323" y="17917"/>
                    <a:pt x="3320" y="17914"/>
                    <a:pt x="3317" y="17911"/>
                  </a:cubicBezTo>
                  <a:lnTo>
                    <a:pt x="3317" y="17911"/>
                  </a:lnTo>
                  <a:cubicBezTo>
                    <a:pt x="3189" y="17770"/>
                    <a:pt x="3060" y="17605"/>
                    <a:pt x="2936" y="17438"/>
                  </a:cubicBezTo>
                  <a:cubicBezTo>
                    <a:pt x="2919" y="17415"/>
                    <a:pt x="2901" y="17392"/>
                    <a:pt x="2886" y="17370"/>
                  </a:cubicBezTo>
                  <a:cubicBezTo>
                    <a:pt x="2838" y="17308"/>
                    <a:pt x="2792" y="17246"/>
                    <a:pt x="2745" y="17186"/>
                  </a:cubicBezTo>
                  <a:lnTo>
                    <a:pt x="2745" y="17186"/>
                  </a:lnTo>
                  <a:cubicBezTo>
                    <a:pt x="2735" y="17172"/>
                    <a:pt x="2724" y="17158"/>
                    <a:pt x="2714" y="17144"/>
                  </a:cubicBezTo>
                  <a:cubicBezTo>
                    <a:pt x="2712" y="17142"/>
                    <a:pt x="2711" y="17140"/>
                    <a:pt x="2710" y="17138"/>
                  </a:cubicBezTo>
                  <a:lnTo>
                    <a:pt x="2710" y="17138"/>
                  </a:lnTo>
                  <a:cubicBezTo>
                    <a:pt x="2681" y="17080"/>
                    <a:pt x="2681" y="16899"/>
                    <a:pt x="2684" y="16790"/>
                  </a:cubicBezTo>
                  <a:cubicBezTo>
                    <a:pt x="2684" y="16601"/>
                    <a:pt x="2685" y="16392"/>
                    <a:pt x="2611" y="16201"/>
                  </a:cubicBezTo>
                  <a:cubicBezTo>
                    <a:pt x="2594" y="16155"/>
                    <a:pt x="2572" y="16112"/>
                    <a:pt x="2546" y="16068"/>
                  </a:cubicBezTo>
                  <a:cubicBezTo>
                    <a:pt x="2470" y="15949"/>
                    <a:pt x="2424" y="15797"/>
                    <a:pt x="2375" y="15638"/>
                  </a:cubicBezTo>
                  <a:cubicBezTo>
                    <a:pt x="2327" y="15487"/>
                    <a:pt x="2279" y="15329"/>
                    <a:pt x="2200" y="15171"/>
                  </a:cubicBezTo>
                  <a:cubicBezTo>
                    <a:pt x="2164" y="15098"/>
                    <a:pt x="2116" y="15036"/>
                    <a:pt x="2064" y="14984"/>
                  </a:cubicBezTo>
                  <a:cubicBezTo>
                    <a:pt x="2015" y="14934"/>
                    <a:pt x="1962" y="14892"/>
                    <a:pt x="1905" y="14854"/>
                  </a:cubicBezTo>
                  <a:cubicBezTo>
                    <a:pt x="1900" y="14851"/>
                    <a:pt x="1894" y="14847"/>
                    <a:pt x="1889" y="14843"/>
                  </a:cubicBezTo>
                  <a:lnTo>
                    <a:pt x="1889" y="14843"/>
                  </a:lnTo>
                  <a:cubicBezTo>
                    <a:pt x="1825" y="14800"/>
                    <a:pt x="1756" y="14764"/>
                    <a:pt x="1689" y="14727"/>
                  </a:cubicBezTo>
                  <a:cubicBezTo>
                    <a:pt x="1657" y="14712"/>
                    <a:pt x="1627" y="14697"/>
                    <a:pt x="1598" y="14683"/>
                  </a:cubicBezTo>
                  <a:cubicBezTo>
                    <a:pt x="1597" y="14681"/>
                    <a:pt x="1592" y="14681"/>
                    <a:pt x="1589" y="14677"/>
                  </a:cubicBezTo>
                  <a:cubicBezTo>
                    <a:pt x="1581" y="14674"/>
                    <a:pt x="1571" y="14668"/>
                    <a:pt x="1562" y="14665"/>
                  </a:cubicBezTo>
                  <a:lnTo>
                    <a:pt x="1562" y="14665"/>
                  </a:lnTo>
                  <a:cubicBezTo>
                    <a:pt x="1562" y="14665"/>
                    <a:pt x="1562" y="14665"/>
                    <a:pt x="1562" y="14665"/>
                  </a:cubicBezTo>
                  <a:lnTo>
                    <a:pt x="1562" y="14665"/>
                  </a:lnTo>
                  <a:cubicBezTo>
                    <a:pt x="1494" y="14631"/>
                    <a:pt x="1409" y="14586"/>
                    <a:pt x="1353" y="14547"/>
                  </a:cubicBezTo>
                  <a:lnTo>
                    <a:pt x="1351" y="14547"/>
                  </a:lnTo>
                  <a:cubicBezTo>
                    <a:pt x="1343" y="14542"/>
                    <a:pt x="1335" y="14536"/>
                    <a:pt x="1328" y="14531"/>
                  </a:cubicBezTo>
                  <a:lnTo>
                    <a:pt x="1328" y="14531"/>
                  </a:lnTo>
                  <a:cubicBezTo>
                    <a:pt x="1314" y="14520"/>
                    <a:pt x="1304" y="14510"/>
                    <a:pt x="1299" y="14501"/>
                  </a:cubicBezTo>
                  <a:cubicBezTo>
                    <a:pt x="1293" y="14485"/>
                    <a:pt x="1286" y="14466"/>
                    <a:pt x="1280" y="14449"/>
                  </a:cubicBezTo>
                  <a:cubicBezTo>
                    <a:pt x="1257" y="14380"/>
                    <a:pt x="1237" y="14306"/>
                    <a:pt x="1220" y="14231"/>
                  </a:cubicBezTo>
                  <a:cubicBezTo>
                    <a:pt x="1219" y="14231"/>
                    <a:pt x="1219" y="14232"/>
                    <a:pt x="1218" y="14232"/>
                  </a:cubicBezTo>
                  <a:lnTo>
                    <a:pt x="1218" y="14232"/>
                  </a:lnTo>
                  <a:cubicBezTo>
                    <a:pt x="1218" y="14231"/>
                    <a:pt x="1217" y="14229"/>
                    <a:pt x="1217" y="14228"/>
                  </a:cubicBezTo>
                  <a:cubicBezTo>
                    <a:pt x="1198" y="14141"/>
                    <a:pt x="1181" y="14052"/>
                    <a:pt x="1164" y="13959"/>
                  </a:cubicBezTo>
                  <a:cubicBezTo>
                    <a:pt x="1135" y="13817"/>
                    <a:pt x="1106" y="13671"/>
                    <a:pt x="1065" y="13526"/>
                  </a:cubicBezTo>
                  <a:cubicBezTo>
                    <a:pt x="1026" y="13383"/>
                    <a:pt x="976" y="13243"/>
                    <a:pt x="925" y="13108"/>
                  </a:cubicBezTo>
                  <a:cubicBezTo>
                    <a:pt x="905" y="13050"/>
                    <a:pt x="885" y="12994"/>
                    <a:pt x="866" y="12940"/>
                  </a:cubicBezTo>
                  <a:cubicBezTo>
                    <a:pt x="820" y="12812"/>
                    <a:pt x="782" y="12691"/>
                    <a:pt x="761" y="12572"/>
                  </a:cubicBezTo>
                  <a:cubicBezTo>
                    <a:pt x="759" y="12565"/>
                    <a:pt x="759" y="12556"/>
                    <a:pt x="761" y="12548"/>
                  </a:cubicBezTo>
                  <a:cubicBezTo>
                    <a:pt x="767" y="12474"/>
                    <a:pt x="832" y="12337"/>
                    <a:pt x="878" y="12233"/>
                  </a:cubicBezTo>
                  <a:cubicBezTo>
                    <a:pt x="974" y="12027"/>
                    <a:pt x="1084" y="11796"/>
                    <a:pt x="1061" y="11540"/>
                  </a:cubicBezTo>
                  <a:cubicBezTo>
                    <a:pt x="1051" y="11449"/>
                    <a:pt x="1032" y="11363"/>
                    <a:pt x="1006" y="11282"/>
                  </a:cubicBezTo>
                  <a:cubicBezTo>
                    <a:pt x="970" y="11171"/>
                    <a:pt x="924" y="11067"/>
                    <a:pt x="882" y="10970"/>
                  </a:cubicBezTo>
                  <a:cubicBezTo>
                    <a:pt x="817" y="10823"/>
                    <a:pt x="755" y="10686"/>
                    <a:pt x="755" y="10577"/>
                  </a:cubicBezTo>
                  <a:cubicBezTo>
                    <a:pt x="755" y="10413"/>
                    <a:pt x="736" y="10250"/>
                    <a:pt x="719" y="10092"/>
                  </a:cubicBezTo>
                  <a:cubicBezTo>
                    <a:pt x="707" y="9968"/>
                    <a:pt x="693" y="9850"/>
                    <a:pt x="689" y="9739"/>
                  </a:cubicBezTo>
                  <a:cubicBezTo>
                    <a:pt x="687" y="9685"/>
                    <a:pt x="687" y="9633"/>
                    <a:pt x="690" y="9583"/>
                  </a:cubicBezTo>
                  <a:cubicBezTo>
                    <a:pt x="710" y="9360"/>
                    <a:pt x="759" y="9124"/>
                    <a:pt x="804" y="8894"/>
                  </a:cubicBezTo>
                  <a:cubicBezTo>
                    <a:pt x="824" y="8795"/>
                    <a:pt x="844" y="8698"/>
                    <a:pt x="862" y="8603"/>
                  </a:cubicBezTo>
                  <a:cubicBezTo>
                    <a:pt x="921" y="8271"/>
                    <a:pt x="998" y="7934"/>
                    <a:pt x="1080" y="7634"/>
                  </a:cubicBezTo>
                  <a:cubicBezTo>
                    <a:pt x="1133" y="7442"/>
                    <a:pt x="1140" y="7253"/>
                    <a:pt x="1146" y="7067"/>
                  </a:cubicBezTo>
                  <a:cubicBezTo>
                    <a:pt x="1151" y="6898"/>
                    <a:pt x="1156" y="6735"/>
                    <a:pt x="1198" y="6625"/>
                  </a:cubicBezTo>
                  <a:cubicBezTo>
                    <a:pt x="1224" y="6585"/>
                    <a:pt x="1347" y="6523"/>
                    <a:pt x="1448" y="6474"/>
                  </a:cubicBezTo>
                  <a:cubicBezTo>
                    <a:pt x="1472" y="6461"/>
                    <a:pt x="1491" y="6452"/>
                    <a:pt x="1511" y="6443"/>
                  </a:cubicBezTo>
                  <a:cubicBezTo>
                    <a:pt x="1747" y="6332"/>
                    <a:pt x="2014" y="6206"/>
                    <a:pt x="2138" y="5955"/>
                  </a:cubicBezTo>
                  <a:cubicBezTo>
                    <a:pt x="2250" y="5730"/>
                    <a:pt x="2237" y="5480"/>
                    <a:pt x="2229" y="5262"/>
                  </a:cubicBezTo>
                  <a:cubicBezTo>
                    <a:pt x="2222" y="5130"/>
                    <a:pt x="2214" y="4961"/>
                    <a:pt x="2250" y="4903"/>
                  </a:cubicBezTo>
                  <a:cubicBezTo>
                    <a:pt x="2411" y="4646"/>
                    <a:pt x="2608" y="4389"/>
                    <a:pt x="2800" y="4141"/>
                  </a:cubicBezTo>
                  <a:lnTo>
                    <a:pt x="2831" y="4099"/>
                  </a:lnTo>
                  <a:cubicBezTo>
                    <a:pt x="2984" y="3900"/>
                    <a:pt x="3171" y="3705"/>
                    <a:pt x="3352" y="3517"/>
                  </a:cubicBezTo>
                  <a:lnTo>
                    <a:pt x="3499" y="3366"/>
                  </a:lnTo>
                  <a:cubicBezTo>
                    <a:pt x="3626" y="3231"/>
                    <a:pt x="3783" y="3112"/>
                    <a:pt x="3949" y="2986"/>
                  </a:cubicBezTo>
                  <a:cubicBezTo>
                    <a:pt x="4052" y="2908"/>
                    <a:pt x="4159" y="2827"/>
                    <a:pt x="4260" y="2741"/>
                  </a:cubicBezTo>
                  <a:cubicBezTo>
                    <a:pt x="4374" y="2644"/>
                    <a:pt x="4476" y="2541"/>
                    <a:pt x="4577" y="2440"/>
                  </a:cubicBezTo>
                  <a:cubicBezTo>
                    <a:pt x="4716" y="2302"/>
                    <a:pt x="4849" y="2168"/>
                    <a:pt x="4989" y="2074"/>
                  </a:cubicBezTo>
                  <a:cubicBezTo>
                    <a:pt x="5065" y="2023"/>
                    <a:pt x="5221" y="2009"/>
                    <a:pt x="5371" y="1994"/>
                  </a:cubicBezTo>
                  <a:cubicBezTo>
                    <a:pt x="5394" y="1993"/>
                    <a:pt x="5416" y="1991"/>
                    <a:pt x="5441" y="1987"/>
                  </a:cubicBezTo>
                  <a:cubicBezTo>
                    <a:pt x="5562" y="1977"/>
                    <a:pt x="5691" y="1961"/>
                    <a:pt x="5816" y="1922"/>
                  </a:cubicBezTo>
                  <a:lnTo>
                    <a:pt x="5816" y="1922"/>
                  </a:lnTo>
                  <a:cubicBezTo>
                    <a:pt x="5816" y="1922"/>
                    <a:pt x="5816" y="1922"/>
                    <a:pt x="5816" y="1922"/>
                  </a:cubicBezTo>
                  <a:cubicBezTo>
                    <a:pt x="5816" y="1922"/>
                    <a:pt x="5817" y="1922"/>
                    <a:pt x="5817" y="1922"/>
                  </a:cubicBezTo>
                  <a:lnTo>
                    <a:pt x="5817" y="1922"/>
                  </a:lnTo>
                  <a:cubicBezTo>
                    <a:pt x="5817" y="1922"/>
                    <a:pt x="5817" y="1922"/>
                    <a:pt x="5817" y="1922"/>
                  </a:cubicBezTo>
                  <a:cubicBezTo>
                    <a:pt x="5826" y="1921"/>
                    <a:pt x="5833" y="1918"/>
                    <a:pt x="5842" y="1914"/>
                  </a:cubicBezTo>
                  <a:lnTo>
                    <a:pt x="5841" y="1913"/>
                  </a:lnTo>
                  <a:lnTo>
                    <a:pt x="5841" y="1913"/>
                  </a:lnTo>
                  <a:cubicBezTo>
                    <a:pt x="5843" y="1913"/>
                    <a:pt x="5844" y="1912"/>
                    <a:pt x="5845" y="1912"/>
                  </a:cubicBezTo>
                  <a:cubicBezTo>
                    <a:pt x="5892" y="1896"/>
                    <a:pt x="5940" y="1876"/>
                    <a:pt x="5986" y="1853"/>
                  </a:cubicBezTo>
                  <a:cubicBezTo>
                    <a:pt x="6038" y="1826"/>
                    <a:pt x="6084" y="1794"/>
                    <a:pt x="6127" y="1759"/>
                  </a:cubicBezTo>
                  <a:lnTo>
                    <a:pt x="6127" y="1759"/>
                  </a:lnTo>
                  <a:cubicBezTo>
                    <a:pt x="6127" y="1759"/>
                    <a:pt x="6128" y="1760"/>
                    <a:pt x="6128" y="1761"/>
                  </a:cubicBezTo>
                  <a:cubicBezTo>
                    <a:pt x="6135" y="1755"/>
                    <a:pt x="6141" y="1749"/>
                    <a:pt x="6148" y="1745"/>
                  </a:cubicBezTo>
                  <a:lnTo>
                    <a:pt x="6147" y="1744"/>
                  </a:lnTo>
                  <a:lnTo>
                    <a:pt x="6147" y="1744"/>
                  </a:lnTo>
                  <a:cubicBezTo>
                    <a:pt x="6148" y="1742"/>
                    <a:pt x="6149" y="1741"/>
                    <a:pt x="6151" y="1740"/>
                  </a:cubicBezTo>
                  <a:cubicBezTo>
                    <a:pt x="6253" y="1654"/>
                    <a:pt x="6338" y="1553"/>
                    <a:pt x="6415" y="1452"/>
                  </a:cubicBezTo>
                  <a:lnTo>
                    <a:pt x="6461" y="1391"/>
                  </a:lnTo>
                  <a:cubicBezTo>
                    <a:pt x="6548" y="1275"/>
                    <a:pt x="6646" y="1146"/>
                    <a:pt x="6721" y="1117"/>
                  </a:cubicBezTo>
                  <a:cubicBezTo>
                    <a:pt x="6764" y="1098"/>
                    <a:pt x="6821" y="1092"/>
                    <a:pt x="6886" y="1092"/>
                  </a:cubicBezTo>
                  <a:cubicBezTo>
                    <a:pt x="6959" y="1092"/>
                    <a:pt x="7043" y="1102"/>
                    <a:pt x="7129" y="1109"/>
                  </a:cubicBezTo>
                  <a:cubicBezTo>
                    <a:pt x="7219" y="1117"/>
                    <a:pt x="7311" y="1125"/>
                    <a:pt x="7407" y="1127"/>
                  </a:cubicBezTo>
                  <a:cubicBezTo>
                    <a:pt x="7415" y="1127"/>
                    <a:pt x="7424" y="1127"/>
                    <a:pt x="7432" y="1127"/>
                  </a:cubicBezTo>
                  <a:cubicBezTo>
                    <a:pt x="7531" y="1127"/>
                    <a:pt x="7633" y="1119"/>
                    <a:pt x="7736" y="1095"/>
                  </a:cubicBezTo>
                  <a:cubicBezTo>
                    <a:pt x="7767" y="1085"/>
                    <a:pt x="7798" y="1078"/>
                    <a:pt x="7831" y="1071"/>
                  </a:cubicBezTo>
                  <a:lnTo>
                    <a:pt x="7832" y="1071"/>
                  </a:lnTo>
                  <a:cubicBezTo>
                    <a:pt x="7968" y="1045"/>
                    <a:pt x="8105" y="1024"/>
                    <a:pt x="8245" y="1006"/>
                  </a:cubicBezTo>
                  <a:cubicBezTo>
                    <a:pt x="8315" y="997"/>
                    <a:pt x="8381" y="990"/>
                    <a:pt x="8452" y="982"/>
                  </a:cubicBezTo>
                  <a:cubicBezTo>
                    <a:pt x="8527" y="974"/>
                    <a:pt x="8605" y="967"/>
                    <a:pt x="8681" y="955"/>
                  </a:cubicBezTo>
                  <a:cubicBezTo>
                    <a:pt x="8846" y="935"/>
                    <a:pt x="9011" y="931"/>
                    <a:pt x="9182" y="931"/>
                  </a:cubicBezTo>
                  <a:cubicBezTo>
                    <a:pt x="9253" y="931"/>
                    <a:pt x="9325" y="932"/>
                    <a:pt x="9399" y="932"/>
                  </a:cubicBezTo>
                  <a:cubicBezTo>
                    <a:pt x="9477" y="933"/>
                    <a:pt x="9555" y="933"/>
                    <a:pt x="9631" y="933"/>
                  </a:cubicBezTo>
                  <a:cubicBezTo>
                    <a:pt x="9859" y="933"/>
                    <a:pt x="10064" y="850"/>
                    <a:pt x="10247" y="775"/>
                  </a:cubicBezTo>
                  <a:cubicBezTo>
                    <a:pt x="10374" y="722"/>
                    <a:pt x="10504" y="669"/>
                    <a:pt x="10593" y="669"/>
                  </a:cubicBezTo>
                  <a:close/>
                  <a:moveTo>
                    <a:pt x="10584" y="0"/>
                  </a:moveTo>
                  <a:cubicBezTo>
                    <a:pt x="10363" y="0"/>
                    <a:pt x="10163" y="83"/>
                    <a:pt x="9982" y="158"/>
                  </a:cubicBezTo>
                  <a:cubicBezTo>
                    <a:pt x="9852" y="212"/>
                    <a:pt x="9716" y="266"/>
                    <a:pt x="9622" y="266"/>
                  </a:cubicBezTo>
                  <a:cubicBezTo>
                    <a:pt x="9546" y="266"/>
                    <a:pt x="9471" y="265"/>
                    <a:pt x="9397" y="265"/>
                  </a:cubicBezTo>
                  <a:cubicBezTo>
                    <a:pt x="9321" y="264"/>
                    <a:pt x="9243" y="263"/>
                    <a:pt x="9165" y="263"/>
                  </a:cubicBezTo>
                  <a:cubicBezTo>
                    <a:pt x="8978" y="263"/>
                    <a:pt x="8787" y="269"/>
                    <a:pt x="8590" y="291"/>
                  </a:cubicBezTo>
                  <a:cubicBezTo>
                    <a:pt x="8514" y="301"/>
                    <a:pt x="8440" y="310"/>
                    <a:pt x="8367" y="318"/>
                  </a:cubicBezTo>
                  <a:cubicBezTo>
                    <a:pt x="8134" y="346"/>
                    <a:pt x="7893" y="370"/>
                    <a:pt x="7648" y="425"/>
                  </a:cubicBezTo>
                  <a:cubicBezTo>
                    <a:pt x="7619" y="431"/>
                    <a:pt x="7593" y="438"/>
                    <a:pt x="7564" y="445"/>
                  </a:cubicBezTo>
                  <a:cubicBezTo>
                    <a:pt x="7525" y="455"/>
                    <a:pt x="7479" y="458"/>
                    <a:pt x="7430" y="458"/>
                  </a:cubicBezTo>
                  <a:cubicBezTo>
                    <a:pt x="7356" y="458"/>
                    <a:pt x="7272" y="450"/>
                    <a:pt x="7186" y="443"/>
                  </a:cubicBezTo>
                  <a:lnTo>
                    <a:pt x="7184" y="443"/>
                  </a:lnTo>
                  <a:cubicBezTo>
                    <a:pt x="7087" y="434"/>
                    <a:pt x="6983" y="424"/>
                    <a:pt x="6877" y="424"/>
                  </a:cubicBezTo>
                  <a:cubicBezTo>
                    <a:pt x="6786" y="424"/>
                    <a:pt x="6693" y="431"/>
                    <a:pt x="6601" y="453"/>
                  </a:cubicBezTo>
                  <a:cubicBezTo>
                    <a:pt x="6559" y="461"/>
                    <a:pt x="6516" y="474"/>
                    <a:pt x="6474" y="490"/>
                  </a:cubicBezTo>
                  <a:cubicBezTo>
                    <a:pt x="6402" y="518"/>
                    <a:pt x="6338" y="554"/>
                    <a:pt x="6279" y="597"/>
                  </a:cubicBezTo>
                  <a:cubicBezTo>
                    <a:pt x="6136" y="700"/>
                    <a:pt x="6028" y="838"/>
                    <a:pt x="5931" y="967"/>
                  </a:cubicBezTo>
                  <a:cubicBezTo>
                    <a:pt x="5926" y="975"/>
                    <a:pt x="5918" y="982"/>
                    <a:pt x="5913" y="990"/>
                  </a:cubicBezTo>
                  <a:cubicBezTo>
                    <a:pt x="5827" y="1104"/>
                    <a:pt x="5741" y="1219"/>
                    <a:pt x="5667" y="1258"/>
                  </a:cubicBezTo>
                  <a:cubicBezTo>
                    <a:pt x="5661" y="1261"/>
                    <a:pt x="5659" y="1264"/>
                    <a:pt x="5653" y="1264"/>
                  </a:cubicBezTo>
                  <a:cubicBezTo>
                    <a:pt x="5570" y="1300"/>
                    <a:pt x="5435" y="1314"/>
                    <a:pt x="5305" y="1326"/>
                  </a:cubicBezTo>
                  <a:cubicBezTo>
                    <a:pt x="5285" y="1327"/>
                    <a:pt x="5263" y="1329"/>
                    <a:pt x="5241" y="1330"/>
                  </a:cubicBezTo>
                  <a:cubicBezTo>
                    <a:pt x="5032" y="1351"/>
                    <a:pt x="4805" y="1381"/>
                    <a:pt x="4603" y="1518"/>
                  </a:cubicBezTo>
                  <a:cubicBezTo>
                    <a:pt x="4408" y="1651"/>
                    <a:pt x="4247" y="1811"/>
                    <a:pt x="4092" y="1968"/>
                  </a:cubicBezTo>
                  <a:cubicBezTo>
                    <a:pt x="3999" y="2064"/>
                    <a:pt x="3908" y="2152"/>
                    <a:pt x="3818" y="2230"/>
                  </a:cubicBezTo>
                  <a:cubicBezTo>
                    <a:pt x="3731" y="2305"/>
                    <a:pt x="3638" y="2375"/>
                    <a:pt x="3537" y="2452"/>
                  </a:cubicBezTo>
                  <a:cubicBezTo>
                    <a:pt x="3356" y="2589"/>
                    <a:pt x="3170" y="2729"/>
                    <a:pt x="3003" y="2907"/>
                  </a:cubicBezTo>
                  <a:cubicBezTo>
                    <a:pt x="2955" y="2954"/>
                    <a:pt x="2910" y="3003"/>
                    <a:pt x="2861" y="3054"/>
                  </a:cubicBezTo>
                  <a:cubicBezTo>
                    <a:pt x="2666" y="3255"/>
                    <a:pt x="2467" y="3462"/>
                    <a:pt x="2291" y="3690"/>
                  </a:cubicBezTo>
                  <a:lnTo>
                    <a:pt x="2261" y="3731"/>
                  </a:lnTo>
                  <a:cubicBezTo>
                    <a:pt x="2058" y="3992"/>
                    <a:pt x="1851" y="4264"/>
                    <a:pt x="1673" y="4549"/>
                  </a:cubicBezTo>
                  <a:cubicBezTo>
                    <a:pt x="1524" y="4786"/>
                    <a:pt x="1537" y="5059"/>
                    <a:pt x="1547" y="5298"/>
                  </a:cubicBezTo>
                  <a:cubicBezTo>
                    <a:pt x="1553" y="5436"/>
                    <a:pt x="1560" y="5592"/>
                    <a:pt x="1529" y="5656"/>
                  </a:cubicBezTo>
                  <a:cubicBezTo>
                    <a:pt x="1496" y="5704"/>
                    <a:pt x="1322" y="5786"/>
                    <a:pt x="1220" y="5834"/>
                  </a:cubicBezTo>
                  <a:cubicBezTo>
                    <a:pt x="966" y="5955"/>
                    <a:pt x="674" y="6091"/>
                    <a:pt x="564" y="6381"/>
                  </a:cubicBezTo>
                  <a:cubicBezTo>
                    <a:pt x="479" y="6603"/>
                    <a:pt x="472" y="6840"/>
                    <a:pt x="465" y="7049"/>
                  </a:cubicBezTo>
                  <a:cubicBezTo>
                    <a:pt x="461" y="7201"/>
                    <a:pt x="456" y="7345"/>
                    <a:pt x="424" y="7457"/>
                  </a:cubicBezTo>
                  <a:cubicBezTo>
                    <a:pt x="333" y="7781"/>
                    <a:pt x="256" y="8128"/>
                    <a:pt x="191" y="8486"/>
                  </a:cubicBezTo>
                  <a:cubicBezTo>
                    <a:pt x="175" y="8577"/>
                    <a:pt x="157" y="8673"/>
                    <a:pt x="137" y="8767"/>
                  </a:cubicBezTo>
                  <a:cubicBezTo>
                    <a:pt x="87" y="9013"/>
                    <a:pt x="38" y="9267"/>
                    <a:pt x="13" y="9526"/>
                  </a:cubicBezTo>
                  <a:cubicBezTo>
                    <a:pt x="10" y="9561"/>
                    <a:pt x="7" y="9594"/>
                    <a:pt x="7" y="9628"/>
                  </a:cubicBezTo>
                  <a:cubicBezTo>
                    <a:pt x="0" y="9815"/>
                    <a:pt x="22" y="9997"/>
                    <a:pt x="42" y="10176"/>
                  </a:cubicBezTo>
                  <a:cubicBezTo>
                    <a:pt x="58" y="10319"/>
                    <a:pt x="74" y="10453"/>
                    <a:pt x="74" y="10583"/>
                  </a:cubicBezTo>
                  <a:cubicBezTo>
                    <a:pt x="74" y="10836"/>
                    <a:pt x="172" y="11057"/>
                    <a:pt x="258" y="11251"/>
                  </a:cubicBezTo>
                  <a:cubicBezTo>
                    <a:pt x="316" y="11383"/>
                    <a:pt x="371" y="11507"/>
                    <a:pt x="381" y="11607"/>
                  </a:cubicBezTo>
                  <a:cubicBezTo>
                    <a:pt x="385" y="11680"/>
                    <a:pt x="316" y="11830"/>
                    <a:pt x="260" y="11952"/>
                  </a:cubicBezTo>
                  <a:cubicBezTo>
                    <a:pt x="234" y="12005"/>
                    <a:pt x="209" y="12060"/>
                    <a:pt x="183" y="12118"/>
                  </a:cubicBezTo>
                  <a:cubicBezTo>
                    <a:pt x="139" y="12224"/>
                    <a:pt x="98" y="12336"/>
                    <a:pt x="85" y="12452"/>
                  </a:cubicBezTo>
                  <a:cubicBezTo>
                    <a:pt x="72" y="12532"/>
                    <a:pt x="72" y="12614"/>
                    <a:pt x="87" y="12698"/>
                  </a:cubicBezTo>
                  <a:cubicBezTo>
                    <a:pt x="91" y="12730"/>
                    <a:pt x="100" y="12760"/>
                    <a:pt x="107" y="12790"/>
                  </a:cubicBezTo>
                  <a:cubicBezTo>
                    <a:pt x="150" y="12985"/>
                    <a:pt x="217" y="13167"/>
                    <a:pt x="283" y="13346"/>
                  </a:cubicBezTo>
                  <a:cubicBezTo>
                    <a:pt x="331" y="13474"/>
                    <a:pt x="374" y="13597"/>
                    <a:pt x="406" y="13713"/>
                  </a:cubicBezTo>
                  <a:cubicBezTo>
                    <a:pt x="437" y="13831"/>
                    <a:pt x="465" y="13959"/>
                    <a:pt x="492" y="14097"/>
                  </a:cubicBezTo>
                  <a:cubicBezTo>
                    <a:pt x="524" y="14264"/>
                    <a:pt x="559" y="14436"/>
                    <a:pt x="611" y="14606"/>
                  </a:cubicBezTo>
                  <a:cubicBezTo>
                    <a:pt x="625" y="14652"/>
                    <a:pt x="642" y="14701"/>
                    <a:pt x="660" y="14748"/>
                  </a:cubicBezTo>
                  <a:cubicBezTo>
                    <a:pt x="683" y="14813"/>
                    <a:pt x="717" y="14869"/>
                    <a:pt x="755" y="14919"/>
                  </a:cubicBezTo>
                  <a:cubicBezTo>
                    <a:pt x="759" y="14924"/>
                    <a:pt x="761" y="14927"/>
                    <a:pt x="765" y="14931"/>
                  </a:cubicBezTo>
                  <a:cubicBezTo>
                    <a:pt x="837" y="15020"/>
                    <a:pt x="927" y="15090"/>
                    <a:pt x="1025" y="15149"/>
                  </a:cubicBezTo>
                  <a:cubicBezTo>
                    <a:pt x="1029" y="15155"/>
                    <a:pt x="1038" y="15158"/>
                    <a:pt x="1042" y="15162"/>
                  </a:cubicBezTo>
                  <a:cubicBezTo>
                    <a:pt x="1126" y="15212"/>
                    <a:pt x="1210" y="15253"/>
                    <a:pt x="1292" y="15295"/>
                  </a:cubicBezTo>
                  <a:cubicBezTo>
                    <a:pt x="1304" y="15300"/>
                    <a:pt x="1315" y="15308"/>
                    <a:pt x="1328" y="15315"/>
                  </a:cubicBezTo>
                  <a:cubicBezTo>
                    <a:pt x="1426" y="15365"/>
                    <a:pt x="1560" y="15436"/>
                    <a:pt x="1588" y="15477"/>
                  </a:cubicBezTo>
                  <a:cubicBezTo>
                    <a:pt x="1641" y="15588"/>
                    <a:pt x="1679" y="15713"/>
                    <a:pt x="1722" y="15845"/>
                  </a:cubicBezTo>
                  <a:lnTo>
                    <a:pt x="1739" y="15899"/>
                  </a:lnTo>
                  <a:cubicBezTo>
                    <a:pt x="1793" y="16076"/>
                    <a:pt x="1855" y="16256"/>
                    <a:pt x="1965" y="16434"/>
                  </a:cubicBezTo>
                  <a:cubicBezTo>
                    <a:pt x="2001" y="16491"/>
                    <a:pt x="2001" y="16666"/>
                    <a:pt x="1999" y="16794"/>
                  </a:cubicBezTo>
                  <a:cubicBezTo>
                    <a:pt x="1999" y="17049"/>
                    <a:pt x="1996" y="17337"/>
                    <a:pt x="2174" y="17567"/>
                  </a:cubicBezTo>
                  <a:cubicBezTo>
                    <a:pt x="2227" y="17637"/>
                    <a:pt x="2282" y="17710"/>
                    <a:pt x="2336" y="17783"/>
                  </a:cubicBezTo>
                  <a:cubicBezTo>
                    <a:pt x="2347" y="17796"/>
                    <a:pt x="2356" y="17811"/>
                    <a:pt x="2367" y="17822"/>
                  </a:cubicBezTo>
                  <a:cubicBezTo>
                    <a:pt x="2437" y="17916"/>
                    <a:pt x="2509" y="18010"/>
                    <a:pt x="2581" y="18102"/>
                  </a:cubicBezTo>
                  <a:cubicBezTo>
                    <a:pt x="2666" y="18209"/>
                    <a:pt x="2753" y="18312"/>
                    <a:pt x="2845" y="18410"/>
                  </a:cubicBezTo>
                  <a:cubicBezTo>
                    <a:pt x="3021" y="18597"/>
                    <a:pt x="3258" y="18687"/>
                    <a:pt x="3467" y="18768"/>
                  </a:cubicBezTo>
                  <a:cubicBezTo>
                    <a:pt x="3503" y="18781"/>
                    <a:pt x="3538" y="18795"/>
                    <a:pt x="3570" y="18810"/>
                  </a:cubicBezTo>
                  <a:cubicBezTo>
                    <a:pt x="3577" y="18811"/>
                    <a:pt x="3584" y="18815"/>
                    <a:pt x="3593" y="18817"/>
                  </a:cubicBezTo>
                  <a:cubicBezTo>
                    <a:pt x="3682" y="18854"/>
                    <a:pt x="3762" y="18893"/>
                    <a:pt x="3814" y="18938"/>
                  </a:cubicBezTo>
                  <a:cubicBezTo>
                    <a:pt x="3837" y="18958"/>
                    <a:pt x="3861" y="18974"/>
                    <a:pt x="3884" y="18991"/>
                  </a:cubicBezTo>
                  <a:cubicBezTo>
                    <a:pt x="3884" y="18994"/>
                    <a:pt x="3886" y="18994"/>
                    <a:pt x="3886" y="18994"/>
                  </a:cubicBezTo>
                  <a:lnTo>
                    <a:pt x="3889" y="18996"/>
                  </a:lnTo>
                  <a:lnTo>
                    <a:pt x="3890" y="18996"/>
                  </a:lnTo>
                  <a:cubicBezTo>
                    <a:pt x="3984" y="19061"/>
                    <a:pt x="4085" y="19107"/>
                    <a:pt x="4188" y="19146"/>
                  </a:cubicBezTo>
                  <a:cubicBezTo>
                    <a:pt x="4201" y="19150"/>
                    <a:pt x="4215" y="19156"/>
                    <a:pt x="4229" y="19160"/>
                  </a:cubicBezTo>
                  <a:cubicBezTo>
                    <a:pt x="4266" y="19172"/>
                    <a:pt x="4302" y="19183"/>
                    <a:pt x="4338" y="19194"/>
                  </a:cubicBezTo>
                  <a:cubicBezTo>
                    <a:pt x="4377" y="19207"/>
                    <a:pt x="4414" y="19215"/>
                    <a:pt x="4450" y="19227"/>
                  </a:cubicBezTo>
                  <a:cubicBezTo>
                    <a:pt x="4528" y="19248"/>
                    <a:pt x="4602" y="19269"/>
                    <a:pt x="4667" y="19292"/>
                  </a:cubicBezTo>
                  <a:cubicBezTo>
                    <a:pt x="4717" y="19312"/>
                    <a:pt x="4764" y="19331"/>
                    <a:pt x="4800" y="19357"/>
                  </a:cubicBezTo>
                  <a:cubicBezTo>
                    <a:pt x="4997" y="19489"/>
                    <a:pt x="5198" y="19575"/>
                    <a:pt x="5392" y="19660"/>
                  </a:cubicBezTo>
                  <a:cubicBezTo>
                    <a:pt x="5504" y="19706"/>
                    <a:pt x="5612" y="19754"/>
                    <a:pt x="5716" y="19810"/>
                  </a:cubicBezTo>
                  <a:cubicBezTo>
                    <a:pt x="5774" y="19840"/>
                    <a:pt x="5829" y="19869"/>
                    <a:pt x="5885" y="19899"/>
                  </a:cubicBezTo>
                  <a:cubicBezTo>
                    <a:pt x="5998" y="19959"/>
                    <a:pt x="6106" y="20016"/>
                    <a:pt x="6217" y="20071"/>
                  </a:cubicBezTo>
                  <a:cubicBezTo>
                    <a:pt x="6317" y="20122"/>
                    <a:pt x="6418" y="20166"/>
                    <a:pt x="6525" y="20211"/>
                  </a:cubicBezTo>
                  <a:cubicBezTo>
                    <a:pt x="6558" y="20226"/>
                    <a:pt x="6594" y="20240"/>
                    <a:pt x="6630" y="20253"/>
                  </a:cubicBezTo>
                  <a:cubicBezTo>
                    <a:pt x="6685" y="20275"/>
                    <a:pt x="6751" y="20327"/>
                    <a:pt x="6816" y="20389"/>
                  </a:cubicBezTo>
                  <a:cubicBezTo>
                    <a:pt x="6847" y="20419"/>
                    <a:pt x="6878" y="20449"/>
                    <a:pt x="6909" y="20478"/>
                  </a:cubicBezTo>
                  <a:cubicBezTo>
                    <a:pt x="7059" y="20625"/>
                    <a:pt x="7226" y="20789"/>
                    <a:pt x="7453" y="20867"/>
                  </a:cubicBezTo>
                  <a:cubicBezTo>
                    <a:pt x="7474" y="20874"/>
                    <a:pt x="7496" y="20880"/>
                    <a:pt x="7518" y="20887"/>
                  </a:cubicBezTo>
                  <a:cubicBezTo>
                    <a:pt x="7609" y="20910"/>
                    <a:pt x="7710" y="20960"/>
                    <a:pt x="7817" y="21018"/>
                  </a:cubicBezTo>
                  <a:cubicBezTo>
                    <a:pt x="7835" y="21027"/>
                    <a:pt x="7854" y="21038"/>
                    <a:pt x="7874" y="21048"/>
                  </a:cubicBezTo>
                  <a:cubicBezTo>
                    <a:pt x="7954" y="21090"/>
                    <a:pt x="8033" y="21135"/>
                    <a:pt x="8121" y="21175"/>
                  </a:cubicBezTo>
                  <a:cubicBezTo>
                    <a:pt x="8144" y="21186"/>
                    <a:pt x="8166" y="21196"/>
                    <a:pt x="8189" y="21206"/>
                  </a:cubicBezTo>
                  <a:cubicBezTo>
                    <a:pt x="8268" y="21239"/>
                    <a:pt x="8352" y="21268"/>
                    <a:pt x="8440" y="21287"/>
                  </a:cubicBezTo>
                  <a:cubicBezTo>
                    <a:pt x="8470" y="21292"/>
                    <a:pt x="8502" y="21300"/>
                    <a:pt x="8534" y="21304"/>
                  </a:cubicBezTo>
                  <a:cubicBezTo>
                    <a:pt x="8561" y="21307"/>
                    <a:pt x="8586" y="21308"/>
                    <a:pt x="8613" y="21308"/>
                  </a:cubicBezTo>
                  <a:cubicBezTo>
                    <a:pt x="8882" y="21308"/>
                    <a:pt x="9110" y="21142"/>
                    <a:pt x="9311" y="20995"/>
                  </a:cubicBezTo>
                  <a:cubicBezTo>
                    <a:pt x="9404" y="20926"/>
                    <a:pt x="9560" y="20810"/>
                    <a:pt x="9618" y="20807"/>
                  </a:cubicBezTo>
                  <a:cubicBezTo>
                    <a:pt x="9715" y="20807"/>
                    <a:pt x="9840" y="20856"/>
                    <a:pt x="9975" y="20907"/>
                  </a:cubicBezTo>
                  <a:cubicBezTo>
                    <a:pt x="10151" y="20975"/>
                    <a:pt x="10346" y="21051"/>
                    <a:pt x="10562" y="21051"/>
                  </a:cubicBezTo>
                  <a:cubicBezTo>
                    <a:pt x="10597" y="21051"/>
                    <a:pt x="10634" y="21049"/>
                    <a:pt x="10670" y="21044"/>
                  </a:cubicBezTo>
                  <a:cubicBezTo>
                    <a:pt x="10919" y="21012"/>
                    <a:pt x="11127" y="20904"/>
                    <a:pt x="11311" y="20807"/>
                  </a:cubicBezTo>
                  <a:cubicBezTo>
                    <a:pt x="11435" y="20742"/>
                    <a:pt x="11551" y="20680"/>
                    <a:pt x="11658" y="20654"/>
                  </a:cubicBezTo>
                  <a:cubicBezTo>
                    <a:pt x="11667" y="20652"/>
                    <a:pt x="11678" y="20650"/>
                    <a:pt x="11692" y="20650"/>
                  </a:cubicBezTo>
                  <a:cubicBezTo>
                    <a:pt x="11762" y="20650"/>
                    <a:pt x="11882" y="20686"/>
                    <a:pt x="11978" y="20715"/>
                  </a:cubicBezTo>
                  <a:cubicBezTo>
                    <a:pt x="12112" y="20636"/>
                    <a:pt x="12245" y="20556"/>
                    <a:pt x="12375" y="20474"/>
                  </a:cubicBezTo>
                  <a:cubicBezTo>
                    <a:pt x="12427" y="20485"/>
                    <a:pt x="12477" y="20492"/>
                    <a:pt x="12525" y="20492"/>
                  </a:cubicBezTo>
                  <a:cubicBezTo>
                    <a:pt x="12539" y="20492"/>
                    <a:pt x="12553" y="20491"/>
                    <a:pt x="12567" y="20490"/>
                  </a:cubicBezTo>
                  <a:cubicBezTo>
                    <a:pt x="12609" y="20488"/>
                    <a:pt x="12648" y="20481"/>
                    <a:pt x="12684" y="20467"/>
                  </a:cubicBezTo>
                  <a:cubicBezTo>
                    <a:pt x="12753" y="20439"/>
                    <a:pt x="12820" y="20406"/>
                    <a:pt x="12883" y="20369"/>
                  </a:cubicBezTo>
                  <a:cubicBezTo>
                    <a:pt x="12980" y="20312"/>
                    <a:pt x="13077" y="20244"/>
                    <a:pt x="13169" y="20178"/>
                  </a:cubicBezTo>
                  <a:cubicBezTo>
                    <a:pt x="13303" y="20081"/>
                    <a:pt x="13435" y="19986"/>
                    <a:pt x="13570" y="19912"/>
                  </a:cubicBezTo>
                  <a:cubicBezTo>
                    <a:pt x="13868" y="19757"/>
                    <a:pt x="14132" y="19514"/>
                    <a:pt x="14412" y="19326"/>
                  </a:cubicBezTo>
                  <a:cubicBezTo>
                    <a:pt x="14600" y="19199"/>
                    <a:pt x="14683" y="18945"/>
                    <a:pt x="14799" y="18727"/>
                  </a:cubicBezTo>
                  <a:cubicBezTo>
                    <a:pt x="15265" y="18335"/>
                    <a:pt x="15697" y="17938"/>
                    <a:pt x="16095" y="17531"/>
                  </a:cubicBezTo>
                  <a:lnTo>
                    <a:pt x="16096" y="17529"/>
                  </a:lnTo>
                  <a:cubicBezTo>
                    <a:pt x="16854" y="16757"/>
                    <a:pt x="17489" y="15957"/>
                    <a:pt x="18008" y="15140"/>
                  </a:cubicBezTo>
                  <a:lnTo>
                    <a:pt x="18008" y="15137"/>
                  </a:lnTo>
                  <a:cubicBezTo>
                    <a:pt x="18008" y="15136"/>
                    <a:pt x="18009" y="15136"/>
                    <a:pt x="18009" y="15136"/>
                  </a:cubicBezTo>
                  <a:cubicBezTo>
                    <a:pt x="18203" y="14830"/>
                    <a:pt x="18379" y="14522"/>
                    <a:pt x="18537" y="14212"/>
                  </a:cubicBezTo>
                  <a:cubicBezTo>
                    <a:pt x="18524" y="14131"/>
                    <a:pt x="18507" y="14053"/>
                    <a:pt x="18491" y="13975"/>
                  </a:cubicBezTo>
                  <a:cubicBezTo>
                    <a:pt x="18459" y="13843"/>
                    <a:pt x="18428" y="13691"/>
                    <a:pt x="18449" y="13613"/>
                  </a:cubicBezTo>
                  <a:cubicBezTo>
                    <a:pt x="18470" y="13541"/>
                    <a:pt x="18576" y="13431"/>
                    <a:pt x="18667" y="13333"/>
                  </a:cubicBezTo>
                  <a:cubicBezTo>
                    <a:pt x="18833" y="13163"/>
                    <a:pt x="19020" y="12965"/>
                    <a:pt x="19070" y="12691"/>
                  </a:cubicBezTo>
                  <a:cubicBezTo>
                    <a:pt x="19092" y="12571"/>
                    <a:pt x="19135" y="12441"/>
                    <a:pt x="19180" y="12304"/>
                  </a:cubicBezTo>
                  <a:cubicBezTo>
                    <a:pt x="19249" y="12097"/>
                    <a:pt x="19320" y="11887"/>
                    <a:pt x="19339" y="11657"/>
                  </a:cubicBezTo>
                  <a:cubicBezTo>
                    <a:pt x="19373" y="11383"/>
                    <a:pt x="19265" y="11149"/>
                    <a:pt x="19171" y="10941"/>
                  </a:cubicBezTo>
                  <a:cubicBezTo>
                    <a:pt x="19112" y="10807"/>
                    <a:pt x="19050" y="10670"/>
                    <a:pt x="19050" y="10580"/>
                  </a:cubicBezTo>
                  <a:cubicBezTo>
                    <a:pt x="19050" y="10488"/>
                    <a:pt x="19053" y="10395"/>
                    <a:pt x="19053" y="10306"/>
                  </a:cubicBezTo>
                  <a:cubicBezTo>
                    <a:pt x="19056" y="10059"/>
                    <a:pt x="19060" y="9801"/>
                    <a:pt x="19035" y="9542"/>
                  </a:cubicBezTo>
                  <a:cubicBezTo>
                    <a:pt x="19014" y="9310"/>
                    <a:pt x="18960" y="9093"/>
                    <a:pt x="18910" y="8886"/>
                  </a:cubicBezTo>
                  <a:cubicBezTo>
                    <a:pt x="18880" y="8761"/>
                    <a:pt x="18848" y="8642"/>
                    <a:pt x="18826" y="8525"/>
                  </a:cubicBezTo>
                  <a:cubicBezTo>
                    <a:pt x="18786" y="8295"/>
                    <a:pt x="18692" y="8096"/>
                    <a:pt x="18608" y="7917"/>
                  </a:cubicBezTo>
                  <a:cubicBezTo>
                    <a:pt x="18550" y="7793"/>
                    <a:pt x="18494" y="7673"/>
                    <a:pt x="18462" y="7556"/>
                  </a:cubicBezTo>
                  <a:cubicBezTo>
                    <a:pt x="18429" y="7436"/>
                    <a:pt x="18405" y="7314"/>
                    <a:pt x="18379" y="7187"/>
                  </a:cubicBezTo>
                  <a:cubicBezTo>
                    <a:pt x="18340" y="6982"/>
                    <a:pt x="18298" y="6772"/>
                    <a:pt x="18217" y="6560"/>
                  </a:cubicBezTo>
                  <a:cubicBezTo>
                    <a:pt x="18185" y="6476"/>
                    <a:pt x="18197" y="6331"/>
                    <a:pt x="18208" y="6186"/>
                  </a:cubicBezTo>
                  <a:cubicBezTo>
                    <a:pt x="18224" y="5957"/>
                    <a:pt x="18244" y="5697"/>
                    <a:pt x="18126" y="5457"/>
                  </a:cubicBezTo>
                  <a:cubicBezTo>
                    <a:pt x="18080" y="5365"/>
                    <a:pt x="18037" y="5270"/>
                    <a:pt x="17992" y="5173"/>
                  </a:cubicBezTo>
                  <a:cubicBezTo>
                    <a:pt x="17888" y="4951"/>
                    <a:pt x="17780" y="4718"/>
                    <a:pt x="17648" y="4506"/>
                  </a:cubicBezTo>
                  <a:cubicBezTo>
                    <a:pt x="17524" y="4308"/>
                    <a:pt x="17371" y="4142"/>
                    <a:pt x="17220" y="3982"/>
                  </a:cubicBezTo>
                  <a:cubicBezTo>
                    <a:pt x="17123" y="3881"/>
                    <a:pt x="17035" y="3784"/>
                    <a:pt x="16960" y="3689"/>
                  </a:cubicBezTo>
                  <a:cubicBezTo>
                    <a:pt x="16788" y="3467"/>
                    <a:pt x="16528" y="3383"/>
                    <a:pt x="16299" y="3306"/>
                  </a:cubicBezTo>
                  <a:cubicBezTo>
                    <a:pt x="16170" y="3265"/>
                    <a:pt x="16026" y="3217"/>
                    <a:pt x="15974" y="3164"/>
                  </a:cubicBezTo>
                  <a:cubicBezTo>
                    <a:pt x="15929" y="3117"/>
                    <a:pt x="15894" y="2947"/>
                    <a:pt x="15870" y="2823"/>
                  </a:cubicBezTo>
                  <a:cubicBezTo>
                    <a:pt x="15819" y="2575"/>
                    <a:pt x="15763" y="2293"/>
                    <a:pt x="15541" y="2103"/>
                  </a:cubicBezTo>
                  <a:cubicBezTo>
                    <a:pt x="15330" y="1922"/>
                    <a:pt x="15063" y="1889"/>
                    <a:pt x="14828" y="1854"/>
                  </a:cubicBezTo>
                  <a:cubicBezTo>
                    <a:pt x="14693" y="1836"/>
                    <a:pt x="14542" y="1814"/>
                    <a:pt x="14474" y="1769"/>
                  </a:cubicBezTo>
                  <a:cubicBezTo>
                    <a:pt x="14405" y="1723"/>
                    <a:pt x="14328" y="1596"/>
                    <a:pt x="14256" y="1473"/>
                  </a:cubicBezTo>
                  <a:cubicBezTo>
                    <a:pt x="14138" y="1271"/>
                    <a:pt x="13999" y="1045"/>
                    <a:pt x="13758" y="918"/>
                  </a:cubicBezTo>
                  <a:cubicBezTo>
                    <a:pt x="13722" y="897"/>
                    <a:pt x="13684" y="881"/>
                    <a:pt x="13648" y="867"/>
                  </a:cubicBezTo>
                  <a:cubicBezTo>
                    <a:pt x="13471" y="792"/>
                    <a:pt x="13289" y="750"/>
                    <a:pt x="13111" y="708"/>
                  </a:cubicBezTo>
                  <a:cubicBezTo>
                    <a:pt x="13068" y="700"/>
                    <a:pt x="13023" y="688"/>
                    <a:pt x="12981" y="678"/>
                  </a:cubicBezTo>
                  <a:cubicBezTo>
                    <a:pt x="12892" y="656"/>
                    <a:pt x="12808" y="635"/>
                    <a:pt x="12732" y="606"/>
                  </a:cubicBezTo>
                  <a:cubicBezTo>
                    <a:pt x="12628" y="565"/>
                    <a:pt x="12515" y="486"/>
                    <a:pt x="12394" y="404"/>
                  </a:cubicBezTo>
                  <a:cubicBezTo>
                    <a:pt x="12358" y="378"/>
                    <a:pt x="12320" y="353"/>
                    <a:pt x="12281" y="327"/>
                  </a:cubicBezTo>
                  <a:cubicBezTo>
                    <a:pt x="12187" y="265"/>
                    <a:pt x="12086" y="202"/>
                    <a:pt x="11977" y="154"/>
                  </a:cubicBezTo>
                  <a:cubicBezTo>
                    <a:pt x="11912" y="124"/>
                    <a:pt x="11845" y="100"/>
                    <a:pt x="11773" y="82"/>
                  </a:cubicBezTo>
                  <a:cubicBezTo>
                    <a:pt x="11544" y="24"/>
                    <a:pt x="11310" y="24"/>
                    <a:pt x="11086" y="23"/>
                  </a:cubicBezTo>
                  <a:cubicBezTo>
                    <a:pt x="10943" y="21"/>
                    <a:pt x="10812" y="21"/>
                    <a:pt x="10691" y="7"/>
                  </a:cubicBezTo>
                  <a:cubicBezTo>
                    <a:pt x="10655" y="2"/>
                    <a:pt x="10619" y="0"/>
                    <a:pt x="10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39"/>
            <p:cNvSpPr/>
            <p:nvPr/>
          </p:nvSpPr>
          <p:spPr>
            <a:xfrm>
              <a:off x="6168099" y="3807486"/>
              <a:ext cx="36771" cy="42950"/>
            </a:xfrm>
            <a:custGeom>
              <a:rect b="b" l="l" r="r" t="t"/>
              <a:pathLst>
                <a:path extrusionOk="0" h="2280" w="1952">
                  <a:moveTo>
                    <a:pt x="1565" y="0"/>
                  </a:moveTo>
                  <a:cubicBezTo>
                    <a:pt x="1501" y="0"/>
                    <a:pt x="1437" y="18"/>
                    <a:pt x="1379" y="56"/>
                  </a:cubicBezTo>
                  <a:lnTo>
                    <a:pt x="154" y="857"/>
                  </a:lnTo>
                  <a:cubicBezTo>
                    <a:pt x="59" y="919"/>
                    <a:pt x="1" y="1026"/>
                    <a:pt x="1" y="1140"/>
                  </a:cubicBezTo>
                  <a:cubicBezTo>
                    <a:pt x="1" y="1254"/>
                    <a:pt x="59" y="1360"/>
                    <a:pt x="154" y="1423"/>
                  </a:cubicBezTo>
                  <a:lnTo>
                    <a:pt x="1379" y="2223"/>
                  </a:lnTo>
                  <a:cubicBezTo>
                    <a:pt x="1436" y="2260"/>
                    <a:pt x="1501" y="2279"/>
                    <a:pt x="1564" y="2279"/>
                  </a:cubicBezTo>
                  <a:cubicBezTo>
                    <a:pt x="1675" y="2279"/>
                    <a:pt x="1784" y="2224"/>
                    <a:pt x="1849" y="2125"/>
                  </a:cubicBezTo>
                  <a:cubicBezTo>
                    <a:pt x="1951" y="1969"/>
                    <a:pt x="1908" y="1760"/>
                    <a:pt x="1752" y="1656"/>
                  </a:cubicBezTo>
                  <a:lnTo>
                    <a:pt x="961" y="1140"/>
                  </a:lnTo>
                  <a:lnTo>
                    <a:pt x="1752" y="622"/>
                  </a:lnTo>
                  <a:cubicBezTo>
                    <a:pt x="1906" y="520"/>
                    <a:pt x="1951" y="310"/>
                    <a:pt x="1849" y="153"/>
                  </a:cubicBezTo>
                  <a:cubicBezTo>
                    <a:pt x="1783" y="55"/>
                    <a:pt x="1675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39"/>
            <p:cNvSpPr/>
            <p:nvPr/>
          </p:nvSpPr>
          <p:spPr>
            <a:xfrm>
              <a:off x="6168099" y="3822574"/>
              <a:ext cx="40519" cy="12791"/>
            </a:xfrm>
            <a:custGeom>
              <a:rect b="b" l="l" r="r" t="t"/>
              <a:pathLst>
                <a:path extrusionOk="0" h="679" w="2151">
                  <a:moveTo>
                    <a:pt x="340" y="0"/>
                  </a:moveTo>
                  <a:cubicBezTo>
                    <a:pt x="152" y="0"/>
                    <a:pt x="1" y="152"/>
                    <a:pt x="1" y="339"/>
                  </a:cubicBezTo>
                  <a:cubicBezTo>
                    <a:pt x="1" y="527"/>
                    <a:pt x="152" y="679"/>
                    <a:pt x="340" y="679"/>
                  </a:cubicBezTo>
                  <a:lnTo>
                    <a:pt x="1811" y="679"/>
                  </a:lnTo>
                  <a:cubicBezTo>
                    <a:pt x="1997" y="679"/>
                    <a:pt x="2149" y="527"/>
                    <a:pt x="2150" y="339"/>
                  </a:cubicBezTo>
                  <a:cubicBezTo>
                    <a:pt x="2150" y="152"/>
                    <a:pt x="1999" y="0"/>
                    <a:pt x="1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39"/>
            <p:cNvSpPr/>
            <p:nvPr/>
          </p:nvSpPr>
          <p:spPr>
            <a:xfrm>
              <a:off x="6035408" y="3807467"/>
              <a:ext cx="36752" cy="42968"/>
            </a:xfrm>
            <a:custGeom>
              <a:rect b="b" l="l" r="r" t="t"/>
              <a:pathLst>
                <a:path extrusionOk="0" h="2281" w="1951">
                  <a:moveTo>
                    <a:pt x="386" y="1"/>
                  </a:moveTo>
                  <a:cubicBezTo>
                    <a:pt x="276" y="1"/>
                    <a:pt x="169" y="55"/>
                    <a:pt x="103" y="154"/>
                  </a:cubicBezTo>
                  <a:cubicBezTo>
                    <a:pt x="1" y="311"/>
                    <a:pt x="44" y="521"/>
                    <a:pt x="201" y="623"/>
                  </a:cubicBezTo>
                  <a:lnTo>
                    <a:pt x="992" y="1141"/>
                  </a:lnTo>
                  <a:lnTo>
                    <a:pt x="201" y="1657"/>
                  </a:lnTo>
                  <a:cubicBezTo>
                    <a:pt x="45" y="1761"/>
                    <a:pt x="1" y="1970"/>
                    <a:pt x="103" y="2126"/>
                  </a:cubicBezTo>
                  <a:cubicBezTo>
                    <a:pt x="168" y="2225"/>
                    <a:pt x="276" y="2280"/>
                    <a:pt x="387" y="2280"/>
                  </a:cubicBezTo>
                  <a:cubicBezTo>
                    <a:pt x="452" y="2280"/>
                    <a:pt x="515" y="2261"/>
                    <a:pt x="572" y="2224"/>
                  </a:cubicBezTo>
                  <a:lnTo>
                    <a:pt x="1798" y="1424"/>
                  </a:lnTo>
                  <a:cubicBezTo>
                    <a:pt x="1893" y="1361"/>
                    <a:pt x="1951" y="1255"/>
                    <a:pt x="1951" y="1141"/>
                  </a:cubicBezTo>
                  <a:cubicBezTo>
                    <a:pt x="1951" y="1027"/>
                    <a:pt x="1893" y="920"/>
                    <a:pt x="1798" y="858"/>
                  </a:cubicBezTo>
                  <a:lnTo>
                    <a:pt x="572" y="57"/>
                  </a:lnTo>
                  <a:cubicBezTo>
                    <a:pt x="514" y="19"/>
                    <a:pt x="450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39"/>
            <p:cNvSpPr/>
            <p:nvPr/>
          </p:nvSpPr>
          <p:spPr>
            <a:xfrm>
              <a:off x="6031678" y="3822574"/>
              <a:ext cx="40482" cy="12791"/>
            </a:xfrm>
            <a:custGeom>
              <a:rect b="b" l="l" r="r" t="t"/>
              <a:pathLst>
                <a:path extrusionOk="0" h="679" w="2149">
                  <a:moveTo>
                    <a:pt x="340" y="0"/>
                  </a:moveTo>
                  <a:cubicBezTo>
                    <a:pt x="152" y="0"/>
                    <a:pt x="1" y="152"/>
                    <a:pt x="1" y="339"/>
                  </a:cubicBezTo>
                  <a:cubicBezTo>
                    <a:pt x="1" y="527"/>
                    <a:pt x="152" y="679"/>
                    <a:pt x="340" y="679"/>
                  </a:cubicBezTo>
                  <a:lnTo>
                    <a:pt x="1810" y="679"/>
                  </a:lnTo>
                  <a:cubicBezTo>
                    <a:pt x="1997" y="679"/>
                    <a:pt x="2149" y="527"/>
                    <a:pt x="2149" y="339"/>
                  </a:cubicBezTo>
                  <a:cubicBezTo>
                    <a:pt x="2149" y="152"/>
                    <a:pt x="1997" y="0"/>
                    <a:pt x="1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39"/>
            <p:cNvSpPr/>
            <p:nvPr/>
          </p:nvSpPr>
          <p:spPr>
            <a:xfrm>
              <a:off x="6093446" y="3848627"/>
              <a:ext cx="52820" cy="52142"/>
            </a:xfrm>
            <a:custGeom>
              <a:rect b="b" l="l" r="r" t="t"/>
              <a:pathLst>
                <a:path extrusionOk="0" h="2768" w="2804">
                  <a:moveTo>
                    <a:pt x="1416" y="813"/>
                  </a:moveTo>
                  <a:lnTo>
                    <a:pt x="1986" y="1381"/>
                  </a:lnTo>
                  <a:lnTo>
                    <a:pt x="1416" y="1952"/>
                  </a:lnTo>
                  <a:lnTo>
                    <a:pt x="847" y="1381"/>
                  </a:lnTo>
                  <a:lnTo>
                    <a:pt x="1416" y="813"/>
                  </a:lnTo>
                  <a:close/>
                  <a:moveTo>
                    <a:pt x="1417" y="0"/>
                  </a:moveTo>
                  <a:cubicBezTo>
                    <a:pt x="1329" y="0"/>
                    <a:pt x="1241" y="32"/>
                    <a:pt x="1178" y="97"/>
                  </a:cubicBezTo>
                  <a:lnTo>
                    <a:pt x="131" y="1143"/>
                  </a:lnTo>
                  <a:cubicBezTo>
                    <a:pt x="0" y="1275"/>
                    <a:pt x="0" y="1490"/>
                    <a:pt x="131" y="1621"/>
                  </a:cubicBezTo>
                  <a:lnTo>
                    <a:pt x="1178" y="2668"/>
                  </a:lnTo>
                  <a:cubicBezTo>
                    <a:pt x="1241" y="2732"/>
                    <a:pt x="1328" y="2767"/>
                    <a:pt x="1418" y="2767"/>
                  </a:cubicBezTo>
                  <a:cubicBezTo>
                    <a:pt x="1509" y="2767"/>
                    <a:pt x="1595" y="2731"/>
                    <a:pt x="1657" y="2668"/>
                  </a:cubicBezTo>
                  <a:lnTo>
                    <a:pt x="2704" y="1620"/>
                  </a:lnTo>
                  <a:cubicBezTo>
                    <a:pt x="2770" y="1556"/>
                    <a:pt x="2803" y="1469"/>
                    <a:pt x="2803" y="1378"/>
                  </a:cubicBezTo>
                  <a:cubicBezTo>
                    <a:pt x="2803" y="1293"/>
                    <a:pt x="2767" y="1208"/>
                    <a:pt x="2702" y="1143"/>
                  </a:cubicBezTo>
                  <a:lnTo>
                    <a:pt x="1656" y="97"/>
                  </a:lnTo>
                  <a:cubicBezTo>
                    <a:pt x="1592" y="32"/>
                    <a:pt x="1505" y="0"/>
                    <a:pt x="1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39"/>
            <p:cNvSpPr/>
            <p:nvPr/>
          </p:nvSpPr>
          <p:spPr>
            <a:xfrm>
              <a:off x="6041154" y="3697493"/>
              <a:ext cx="157971" cy="105565"/>
            </a:xfrm>
            <a:custGeom>
              <a:rect b="b" l="l" r="r" t="t"/>
              <a:pathLst>
                <a:path extrusionOk="0" h="5604" w="8386">
                  <a:moveTo>
                    <a:pt x="1413" y="0"/>
                  </a:moveTo>
                  <a:lnTo>
                    <a:pt x="0" y="1413"/>
                  </a:lnTo>
                  <a:lnTo>
                    <a:pt x="4192" y="5604"/>
                  </a:lnTo>
                  <a:lnTo>
                    <a:pt x="8385" y="1413"/>
                  </a:lnTo>
                  <a:lnTo>
                    <a:pt x="6971" y="0"/>
                  </a:lnTo>
                  <a:lnTo>
                    <a:pt x="4192" y="2779"/>
                  </a:lnTo>
                  <a:lnTo>
                    <a:pt x="14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39"/>
            <p:cNvSpPr/>
            <p:nvPr/>
          </p:nvSpPr>
          <p:spPr>
            <a:xfrm>
              <a:off x="6034862" y="3691126"/>
              <a:ext cx="171271" cy="118356"/>
            </a:xfrm>
            <a:custGeom>
              <a:rect b="b" l="l" r="r" t="t"/>
              <a:pathLst>
                <a:path extrusionOk="0" h="6283" w="9092">
                  <a:moveTo>
                    <a:pt x="7308" y="816"/>
                  </a:moveTo>
                  <a:lnTo>
                    <a:pt x="7660" y="1168"/>
                  </a:lnTo>
                  <a:lnTo>
                    <a:pt x="8128" y="1633"/>
                  </a:lnTo>
                  <a:lnTo>
                    <a:pt x="8245" y="1751"/>
                  </a:lnTo>
                  <a:lnTo>
                    <a:pt x="4532" y="5464"/>
                  </a:lnTo>
                  <a:lnTo>
                    <a:pt x="1443" y="2379"/>
                  </a:lnTo>
                  <a:lnTo>
                    <a:pt x="995" y="1932"/>
                  </a:lnTo>
                  <a:lnTo>
                    <a:pt x="965" y="1900"/>
                  </a:lnTo>
                  <a:lnTo>
                    <a:pt x="815" y="1751"/>
                  </a:lnTo>
                  <a:lnTo>
                    <a:pt x="915" y="1652"/>
                  </a:lnTo>
                  <a:lnTo>
                    <a:pt x="1749" y="816"/>
                  </a:lnTo>
                  <a:lnTo>
                    <a:pt x="2251" y="1318"/>
                  </a:lnTo>
                  <a:lnTo>
                    <a:pt x="4289" y="3355"/>
                  </a:lnTo>
                  <a:cubicBezTo>
                    <a:pt x="4355" y="3421"/>
                    <a:pt x="4442" y="3453"/>
                    <a:pt x="4528" y="3453"/>
                  </a:cubicBezTo>
                  <a:cubicBezTo>
                    <a:pt x="4615" y="3453"/>
                    <a:pt x="4702" y="3421"/>
                    <a:pt x="4767" y="3355"/>
                  </a:cubicBezTo>
                  <a:lnTo>
                    <a:pt x="6931" y="1193"/>
                  </a:lnTo>
                  <a:lnTo>
                    <a:pt x="7308" y="816"/>
                  </a:lnTo>
                  <a:close/>
                  <a:moveTo>
                    <a:pt x="1752" y="0"/>
                  </a:moveTo>
                  <a:cubicBezTo>
                    <a:pt x="1666" y="0"/>
                    <a:pt x="1579" y="33"/>
                    <a:pt x="1514" y="100"/>
                  </a:cubicBezTo>
                  <a:lnTo>
                    <a:pt x="95" y="1517"/>
                  </a:lnTo>
                  <a:cubicBezTo>
                    <a:pt x="35" y="1581"/>
                    <a:pt x="1" y="1666"/>
                    <a:pt x="1" y="1753"/>
                  </a:cubicBezTo>
                  <a:cubicBezTo>
                    <a:pt x="1" y="1792"/>
                    <a:pt x="8" y="1832"/>
                    <a:pt x="21" y="1867"/>
                  </a:cubicBezTo>
                  <a:cubicBezTo>
                    <a:pt x="37" y="1913"/>
                    <a:pt x="64" y="1956"/>
                    <a:pt x="100" y="1991"/>
                  </a:cubicBezTo>
                  <a:lnTo>
                    <a:pt x="288" y="2178"/>
                  </a:lnTo>
                  <a:lnTo>
                    <a:pt x="877" y="2767"/>
                  </a:lnTo>
                  <a:lnTo>
                    <a:pt x="1430" y="3322"/>
                  </a:lnTo>
                  <a:lnTo>
                    <a:pt x="1885" y="3776"/>
                  </a:lnTo>
                  <a:lnTo>
                    <a:pt x="4292" y="6184"/>
                  </a:lnTo>
                  <a:cubicBezTo>
                    <a:pt x="4359" y="6249"/>
                    <a:pt x="4445" y="6282"/>
                    <a:pt x="4532" y="6282"/>
                  </a:cubicBezTo>
                  <a:cubicBezTo>
                    <a:pt x="4619" y="6282"/>
                    <a:pt x="4705" y="6251"/>
                    <a:pt x="4772" y="6184"/>
                  </a:cubicBezTo>
                  <a:lnTo>
                    <a:pt x="8693" y="2259"/>
                  </a:lnTo>
                  <a:lnTo>
                    <a:pt x="8937" y="2015"/>
                  </a:lnTo>
                  <a:lnTo>
                    <a:pt x="8965" y="1988"/>
                  </a:lnTo>
                  <a:cubicBezTo>
                    <a:pt x="9092" y="1857"/>
                    <a:pt x="9092" y="1644"/>
                    <a:pt x="8958" y="1513"/>
                  </a:cubicBezTo>
                  <a:lnTo>
                    <a:pt x="8497" y="1053"/>
                  </a:lnTo>
                  <a:lnTo>
                    <a:pt x="7546" y="100"/>
                  </a:lnTo>
                  <a:cubicBezTo>
                    <a:pt x="7480" y="34"/>
                    <a:pt x="7394" y="1"/>
                    <a:pt x="7307" y="1"/>
                  </a:cubicBezTo>
                  <a:cubicBezTo>
                    <a:pt x="7220" y="1"/>
                    <a:pt x="7134" y="34"/>
                    <a:pt x="7068" y="100"/>
                  </a:cubicBezTo>
                  <a:lnTo>
                    <a:pt x="6829" y="339"/>
                  </a:lnTo>
                  <a:lnTo>
                    <a:pt x="6567" y="601"/>
                  </a:lnTo>
                  <a:lnTo>
                    <a:pt x="6274" y="894"/>
                  </a:lnTo>
                  <a:lnTo>
                    <a:pt x="4529" y="2639"/>
                  </a:lnTo>
                  <a:lnTo>
                    <a:pt x="3090" y="1198"/>
                  </a:lnTo>
                  <a:lnTo>
                    <a:pt x="2790" y="898"/>
                  </a:lnTo>
                  <a:lnTo>
                    <a:pt x="2501" y="609"/>
                  </a:lnTo>
                  <a:lnTo>
                    <a:pt x="1991" y="100"/>
                  </a:lnTo>
                  <a:cubicBezTo>
                    <a:pt x="1926" y="33"/>
                    <a:pt x="1839" y="0"/>
                    <a:pt x="1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39"/>
            <p:cNvSpPr/>
            <p:nvPr/>
          </p:nvSpPr>
          <p:spPr>
            <a:xfrm>
              <a:off x="5650483" y="3779926"/>
              <a:ext cx="157726" cy="149984"/>
            </a:xfrm>
            <a:custGeom>
              <a:rect b="b" l="l" r="r" t="t"/>
              <a:pathLst>
                <a:path extrusionOk="0" h="7962" w="8373">
                  <a:moveTo>
                    <a:pt x="2895" y="1"/>
                  </a:moveTo>
                  <a:cubicBezTo>
                    <a:pt x="2576" y="575"/>
                    <a:pt x="2475" y="1174"/>
                    <a:pt x="2547" y="1726"/>
                  </a:cubicBezTo>
                  <a:cubicBezTo>
                    <a:pt x="2199" y="1560"/>
                    <a:pt x="1804" y="1467"/>
                    <a:pt x="1380" y="1467"/>
                  </a:cubicBezTo>
                  <a:cubicBezTo>
                    <a:pt x="1192" y="1467"/>
                    <a:pt x="998" y="1485"/>
                    <a:pt x="800" y="1524"/>
                  </a:cubicBezTo>
                  <a:cubicBezTo>
                    <a:pt x="692" y="2284"/>
                    <a:pt x="1233" y="3023"/>
                    <a:pt x="1233" y="3023"/>
                  </a:cubicBezTo>
                  <a:cubicBezTo>
                    <a:pt x="1233" y="3023"/>
                    <a:pt x="360" y="3303"/>
                    <a:pt x="1" y="3982"/>
                  </a:cubicBezTo>
                  <a:cubicBezTo>
                    <a:pt x="447" y="4461"/>
                    <a:pt x="985" y="4745"/>
                    <a:pt x="1532" y="4844"/>
                  </a:cubicBezTo>
                  <a:cubicBezTo>
                    <a:pt x="1148" y="5248"/>
                    <a:pt x="880" y="5793"/>
                    <a:pt x="800" y="6443"/>
                  </a:cubicBezTo>
                  <a:cubicBezTo>
                    <a:pt x="1055" y="6568"/>
                    <a:pt x="1335" y="6607"/>
                    <a:pt x="1587" y="6607"/>
                  </a:cubicBezTo>
                  <a:cubicBezTo>
                    <a:pt x="2015" y="6607"/>
                    <a:pt x="2361" y="6494"/>
                    <a:pt x="2361" y="6493"/>
                  </a:cubicBezTo>
                  <a:lnTo>
                    <a:pt x="2361" y="6493"/>
                  </a:lnTo>
                  <a:cubicBezTo>
                    <a:pt x="2361" y="6494"/>
                    <a:pt x="2356" y="7410"/>
                    <a:pt x="2890" y="7962"/>
                  </a:cubicBezTo>
                  <a:cubicBezTo>
                    <a:pt x="3487" y="7686"/>
                    <a:pt x="3920" y="7261"/>
                    <a:pt x="4185" y="6771"/>
                  </a:cubicBezTo>
                  <a:cubicBezTo>
                    <a:pt x="4449" y="7260"/>
                    <a:pt x="4885" y="7686"/>
                    <a:pt x="5480" y="7962"/>
                  </a:cubicBezTo>
                  <a:cubicBezTo>
                    <a:pt x="6014" y="7410"/>
                    <a:pt x="6011" y="6494"/>
                    <a:pt x="6011" y="6493"/>
                  </a:cubicBezTo>
                  <a:lnTo>
                    <a:pt x="6011" y="6493"/>
                  </a:lnTo>
                  <a:cubicBezTo>
                    <a:pt x="6011" y="6494"/>
                    <a:pt x="6356" y="6607"/>
                    <a:pt x="6784" y="6607"/>
                  </a:cubicBezTo>
                  <a:cubicBezTo>
                    <a:pt x="7036" y="6607"/>
                    <a:pt x="7316" y="6568"/>
                    <a:pt x="7572" y="6443"/>
                  </a:cubicBezTo>
                  <a:cubicBezTo>
                    <a:pt x="7492" y="5792"/>
                    <a:pt x="7224" y="5246"/>
                    <a:pt x="6838" y="4844"/>
                  </a:cubicBezTo>
                  <a:cubicBezTo>
                    <a:pt x="7387" y="4743"/>
                    <a:pt x="7925" y="4461"/>
                    <a:pt x="8373" y="3982"/>
                  </a:cubicBezTo>
                  <a:cubicBezTo>
                    <a:pt x="8013" y="3303"/>
                    <a:pt x="7140" y="3023"/>
                    <a:pt x="7140" y="3023"/>
                  </a:cubicBezTo>
                  <a:cubicBezTo>
                    <a:pt x="7140" y="3023"/>
                    <a:pt x="7681" y="2284"/>
                    <a:pt x="7573" y="1524"/>
                  </a:cubicBezTo>
                  <a:cubicBezTo>
                    <a:pt x="7375" y="1485"/>
                    <a:pt x="7181" y="1467"/>
                    <a:pt x="6993" y="1467"/>
                  </a:cubicBezTo>
                  <a:cubicBezTo>
                    <a:pt x="6569" y="1467"/>
                    <a:pt x="6174" y="1560"/>
                    <a:pt x="5826" y="1726"/>
                  </a:cubicBezTo>
                  <a:cubicBezTo>
                    <a:pt x="5900" y="1174"/>
                    <a:pt x="5798" y="575"/>
                    <a:pt x="5479" y="1"/>
                  </a:cubicBezTo>
                  <a:cubicBezTo>
                    <a:pt x="4722" y="132"/>
                    <a:pt x="4187" y="878"/>
                    <a:pt x="4187" y="878"/>
                  </a:cubicBezTo>
                  <a:cubicBezTo>
                    <a:pt x="4187" y="878"/>
                    <a:pt x="3651" y="135"/>
                    <a:pt x="28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39"/>
            <p:cNvSpPr/>
            <p:nvPr/>
          </p:nvSpPr>
          <p:spPr>
            <a:xfrm>
              <a:off x="5644002" y="3773408"/>
              <a:ext cx="170762" cy="162888"/>
            </a:xfrm>
            <a:custGeom>
              <a:rect b="b" l="l" r="r" t="t"/>
              <a:pathLst>
                <a:path extrusionOk="0" h="8647" w="9065">
                  <a:moveTo>
                    <a:pt x="5638" y="749"/>
                  </a:moveTo>
                  <a:cubicBezTo>
                    <a:pt x="5818" y="1164"/>
                    <a:pt x="5886" y="1603"/>
                    <a:pt x="5830" y="2027"/>
                  </a:cubicBezTo>
                  <a:cubicBezTo>
                    <a:pt x="5814" y="2151"/>
                    <a:pt x="5866" y="2272"/>
                    <a:pt x="5965" y="2344"/>
                  </a:cubicBezTo>
                  <a:cubicBezTo>
                    <a:pt x="6025" y="2388"/>
                    <a:pt x="6094" y="2410"/>
                    <a:pt x="6164" y="2410"/>
                  </a:cubicBezTo>
                  <a:cubicBezTo>
                    <a:pt x="6214" y="2410"/>
                    <a:pt x="6263" y="2399"/>
                    <a:pt x="6309" y="2376"/>
                  </a:cubicBezTo>
                  <a:cubicBezTo>
                    <a:pt x="6504" y="2282"/>
                    <a:pt x="6713" y="2217"/>
                    <a:pt x="6928" y="2184"/>
                  </a:cubicBezTo>
                  <a:cubicBezTo>
                    <a:pt x="7062" y="2162"/>
                    <a:pt x="7197" y="2150"/>
                    <a:pt x="7334" y="2150"/>
                  </a:cubicBezTo>
                  <a:cubicBezTo>
                    <a:pt x="7417" y="2150"/>
                    <a:pt x="7500" y="2154"/>
                    <a:pt x="7584" y="2163"/>
                  </a:cubicBezTo>
                  <a:cubicBezTo>
                    <a:pt x="7548" y="2685"/>
                    <a:pt x="7207" y="3164"/>
                    <a:pt x="7203" y="3169"/>
                  </a:cubicBezTo>
                  <a:cubicBezTo>
                    <a:pt x="7203" y="3172"/>
                    <a:pt x="7201" y="3172"/>
                    <a:pt x="7201" y="3172"/>
                  </a:cubicBezTo>
                  <a:cubicBezTo>
                    <a:pt x="7138" y="3260"/>
                    <a:pt x="7120" y="3371"/>
                    <a:pt x="7153" y="3475"/>
                  </a:cubicBezTo>
                  <a:cubicBezTo>
                    <a:pt x="7187" y="3577"/>
                    <a:pt x="7268" y="3658"/>
                    <a:pt x="7373" y="3691"/>
                  </a:cubicBezTo>
                  <a:cubicBezTo>
                    <a:pt x="7380" y="3693"/>
                    <a:pt x="7936" y="3882"/>
                    <a:pt x="8271" y="4280"/>
                  </a:cubicBezTo>
                  <a:cubicBezTo>
                    <a:pt x="7932" y="4582"/>
                    <a:pt x="7536" y="4778"/>
                    <a:pt x="7115" y="4858"/>
                  </a:cubicBezTo>
                  <a:cubicBezTo>
                    <a:pt x="6992" y="4882"/>
                    <a:pt x="6892" y="4969"/>
                    <a:pt x="6852" y="5086"/>
                  </a:cubicBezTo>
                  <a:cubicBezTo>
                    <a:pt x="6816" y="5203"/>
                    <a:pt x="6842" y="5330"/>
                    <a:pt x="6924" y="5419"/>
                  </a:cubicBezTo>
                  <a:cubicBezTo>
                    <a:pt x="6927" y="5421"/>
                    <a:pt x="6927" y="5423"/>
                    <a:pt x="6928" y="5425"/>
                  </a:cubicBezTo>
                  <a:cubicBezTo>
                    <a:pt x="7005" y="5504"/>
                    <a:pt x="7077" y="5591"/>
                    <a:pt x="7139" y="5683"/>
                  </a:cubicBezTo>
                  <a:lnTo>
                    <a:pt x="7142" y="5683"/>
                  </a:lnTo>
                  <a:cubicBezTo>
                    <a:pt x="7190" y="5751"/>
                    <a:pt x="7233" y="5823"/>
                    <a:pt x="7276" y="5897"/>
                  </a:cubicBezTo>
                  <a:cubicBezTo>
                    <a:pt x="7289" y="5923"/>
                    <a:pt x="7304" y="5947"/>
                    <a:pt x="7317" y="5973"/>
                  </a:cubicBezTo>
                  <a:cubicBezTo>
                    <a:pt x="7353" y="6048"/>
                    <a:pt x="7389" y="6125"/>
                    <a:pt x="7418" y="6204"/>
                  </a:cubicBezTo>
                  <a:cubicBezTo>
                    <a:pt x="7454" y="6297"/>
                    <a:pt x="7483" y="6393"/>
                    <a:pt x="7510" y="6493"/>
                  </a:cubicBezTo>
                  <a:cubicBezTo>
                    <a:pt x="7511" y="6506"/>
                    <a:pt x="7514" y="6520"/>
                    <a:pt x="7519" y="6532"/>
                  </a:cubicBezTo>
                  <a:cubicBezTo>
                    <a:pt x="7520" y="6545"/>
                    <a:pt x="7524" y="6558"/>
                    <a:pt x="7527" y="6571"/>
                  </a:cubicBezTo>
                  <a:cubicBezTo>
                    <a:pt x="7497" y="6578"/>
                    <a:pt x="7467" y="6585"/>
                    <a:pt x="7435" y="6590"/>
                  </a:cubicBezTo>
                  <a:cubicBezTo>
                    <a:pt x="7418" y="6594"/>
                    <a:pt x="7392" y="6600"/>
                    <a:pt x="7366" y="6601"/>
                  </a:cubicBezTo>
                  <a:cubicBezTo>
                    <a:pt x="7288" y="6612"/>
                    <a:pt x="7211" y="6617"/>
                    <a:pt x="7137" y="6617"/>
                  </a:cubicBezTo>
                  <a:cubicBezTo>
                    <a:pt x="7076" y="6617"/>
                    <a:pt x="7018" y="6614"/>
                    <a:pt x="6962" y="6610"/>
                  </a:cubicBezTo>
                  <a:cubicBezTo>
                    <a:pt x="6871" y="6603"/>
                    <a:pt x="6791" y="6590"/>
                    <a:pt x="6719" y="6578"/>
                  </a:cubicBezTo>
                  <a:cubicBezTo>
                    <a:pt x="6718" y="6578"/>
                    <a:pt x="6717" y="6578"/>
                    <a:pt x="6716" y="6578"/>
                  </a:cubicBezTo>
                  <a:lnTo>
                    <a:pt x="6716" y="6578"/>
                  </a:lnTo>
                  <a:cubicBezTo>
                    <a:pt x="6717" y="6576"/>
                    <a:pt x="6718" y="6575"/>
                    <a:pt x="6719" y="6574"/>
                  </a:cubicBezTo>
                  <a:cubicBezTo>
                    <a:pt x="6696" y="6572"/>
                    <a:pt x="6674" y="6569"/>
                    <a:pt x="6653" y="6566"/>
                  </a:cubicBezTo>
                  <a:lnTo>
                    <a:pt x="6653" y="6566"/>
                  </a:lnTo>
                  <a:cubicBezTo>
                    <a:pt x="6636" y="6562"/>
                    <a:pt x="6620" y="6558"/>
                    <a:pt x="6605" y="6554"/>
                  </a:cubicBezTo>
                  <a:cubicBezTo>
                    <a:pt x="6517" y="6535"/>
                    <a:pt x="6463" y="6518"/>
                    <a:pt x="6461" y="6518"/>
                  </a:cubicBezTo>
                  <a:cubicBezTo>
                    <a:pt x="6425" y="6506"/>
                    <a:pt x="6388" y="6502"/>
                    <a:pt x="6355" y="6502"/>
                  </a:cubicBezTo>
                  <a:cubicBezTo>
                    <a:pt x="6331" y="6502"/>
                    <a:pt x="6308" y="6503"/>
                    <a:pt x="6285" y="6510"/>
                  </a:cubicBezTo>
                  <a:cubicBezTo>
                    <a:pt x="6240" y="6520"/>
                    <a:pt x="6196" y="6538"/>
                    <a:pt x="6157" y="6565"/>
                  </a:cubicBezTo>
                  <a:cubicBezTo>
                    <a:pt x="6069" y="6630"/>
                    <a:pt x="6017" y="6731"/>
                    <a:pt x="6017" y="6841"/>
                  </a:cubicBezTo>
                  <a:cubicBezTo>
                    <a:pt x="6017" y="6842"/>
                    <a:pt x="6017" y="6906"/>
                    <a:pt x="6006" y="7007"/>
                  </a:cubicBezTo>
                  <a:lnTo>
                    <a:pt x="6006" y="7014"/>
                  </a:lnTo>
                  <a:cubicBezTo>
                    <a:pt x="6003" y="7043"/>
                    <a:pt x="5999" y="7072"/>
                    <a:pt x="5994" y="7107"/>
                  </a:cubicBezTo>
                  <a:lnTo>
                    <a:pt x="5994" y="7108"/>
                  </a:lnTo>
                  <a:cubicBezTo>
                    <a:pt x="5976" y="7229"/>
                    <a:pt x="5945" y="7382"/>
                    <a:pt x="5893" y="7538"/>
                  </a:cubicBezTo>
                  <a:cubicBezTo>
                    <a:pt x="5876" y="7581"/>
                    <a:pt x="5860" y="7626"/>
                    <a:pt x="5840" y="7670"/>
                  </a:cubicBezTo>
                  <a:cubicBezTo>
                    <a:pt x="5828" y="7701"/>
                    <a:pt x="5811" y="7736"/>
                    <a:pt x="5795" y="7769"/>
                  </a:cubicBezTo>
                  <a:cubicBezTo>
                    <a:pt x="5775" y="7807"/>
                    <a:pt x="5756" y="7844"/>
                    <a:pt x="5732" y="7879"/>
                  </a:cubicBezTo>
                  <a:cubicBezTo>
                    <a:pt x="5724" y="7873"/>
                    <a:pt x="5717" y="7870"/>
                    <a:pt x="5710" y="7864"/>
                  </a:cubicBezTo>
                  <a:lnTo>
                    <a:pt x="5709" y="7864"/>
                  </a:lnTo>
                  <a:cubicBezTo>
                    <a:pt x="5644" y="7827"/>
                    <a:pt x="5580" y="7785"/>
                    <a:pt x="5519" y="7740"/>
                  </a:cubicBezTo>
                  <a:cubicBezTo>
                    <a:pt x="5485" y="7716"/>
                    <a:pt x="5450" y="7690"/>
                    <a:pt x="5420" y="7662"/>
                  </a:cubicBezTo>
                  <a:cubicBezTo>
                    <a:pt x="5306" y="7571"/>
                    <a:pt x="5202" y="7470"/>
                    <a:pt x="5107" y="7362"/>
                  </a:cubicBezTo>
                  <a:cubicBezTo>
                    <a:pt x="5107" y="7362"/>
                    <a:pt x="5107" y="7362"/>
                    <a:pt x="5106" y="7362"/>
                  </a:cubicBezTo>
                  <a:lnTo>
                    <a:pt x="5106" y="7362"/>
                  </a:lnTo>
                  <a:lnTo>
                    <a:pt x="5108" y="7361"/>
                  </a:lnTo>
                  <a:cubicBezTo>
                    <a:pt x="5073" y="7319"/>
                    <a:pt x="5039" y="7278"/>
                    <a:pt x="5007" y="7232"/>
                  </a:cubicBezTo>
                  <a:cubicBezTo>
                    <a:pt x="4939" y="7147"/>
                    <a:pt x="4881" y="7058"/>
                    <a:pt x="4829" y="6962"/>
                  </a:cubicBezTo>
                  <a:lnTo>
                    <a:pt x="4829" y="6962"/>
                  </a:lnTo>
                  <a:cubicBezTo>
                    <a:pt x="4829" y="6962"/>
                    <a:pt x="4829" y="6961"/>
                    <a:pt x="4829" y="6961"/>
                  </a:cubicBezTo>
                  <a:lnTo>
                    <a:pt x="4829" y="6961"/>
                  </a:lnTo>
                  <a:cubicBezTo>
                    <a:pt x="4828" y="6960"/>
                    <a:pt x="4827" y="6958"/>
                    <a:pt x="4827" y="6956"/>
                  </a:cubicBezTo>
                  <a:cubicBezTo>
                    <a:pt x="4769" y="6847"/>
                    <a:pt x="4653" y="6780"/>
                    <a:pt x="4531" y="6780"/>
                  </a:cubicBezTo>
                  <a:cubicBezTo>
                    <a:pt x="4407" y="6780"/>
                    <a:pt x="4291" y="6848"/>
                    <a:pt x="4233" y="6956"/>
                  </a:cubicBezTo>
                  <a:cubicBezTo>
                    <a:pt x="4178" y="7056"/>
                    <a:pt x="4119" y="7148"/>
                    <a:pt x="4053" y="7238"/>
                  </a:cubicBezTo>
                  <a:cubicBezTo>
                    <a:pt x="3997" y="7314"/>
                    <a:pt x="3934" y="7388"/>
                    <a:pt x="3868" y="7456"/>
                  </a:cubicBezTo>
                  <a:cubicBezTo>
                    <a:pt x="3825" y="7502"/>
                    <a:pt x="3777" y="7545"/>
                    <a:pt x="3731" y="7586"/>
                  </a:cubicBezTo>
                  <a:cubicBezTo>
                    <a:pt x="3678" y="7636"/>
                    <a:pt x="3617" y="7682"/>
                    <a:pt x="3558" y="7727"/>
                  </a:cubicBezTo>
                  <a:cubicBezTo>
                    <a:pt x="3527" y="7750"/>
                    <a:pt x="3497" y="7773"/>
                    <a:pt x="3464" y="7795"/>
                  </a:cubicBezTo>
                  <a:cubicBezTo>
                    <a:pt x="3421" y="7824"/>
                    <a:pt x="3374" y="7853"/>
                    <a:pt x="3328" y="7880"/>
                  </a:cubicBezTo>
                  <a:cubicBezTo>
                    <a:pt x="3308" y="7850"/>
                    <a:pt x="3292" y="7820"/>
                    <a:pt x="3275" y="7786"/>
                  </a:cubicBezTo>
                  <a:cubicBezTo>
                    <a:pt x="3249" y="7740"/>
                    <a:pt x="3227" y="7691"/>
                    <a:pt x="3207" y="7641"/>
                  </a:cubicBezTo>
                  <a:cubicBezTo>
                    <a:pt x="3200" y="7626"/>
                    <a:pt x="3195" y="7610"/>
                    <a:pt x="3190" y="7596"/>
                  </a:cubicBezTo>
                  <a:cubicBezTo>
                    <a:pt x="3168" y="7541"/>
                    <a:pt x="3149" y="7489"/>
                    <a:pt x="3135" y="7437"/>
                  </a:cubicBezTo>
                  <a:cubicBezTo>
                    <a:pt x="3112" y="7353"/>
                    <a:pt x="3096" y="7275"/>
                    <a:pt x="3081" y="7203"/>
                  </a:cubicBezTo>
                  <a:cubicBezTo>
                    <a:pt x="3074" y="7163"/>
                    <a:pt x="3068" y="7122"/>
                    <a:pt x="3061" y="7086"/>
                  </a:cubicBezTo>
                  <a:cubicBezTo>
                    <a:pt x="3044" y="6943"/>
                    <a:pt x="3041" y="6847"/>
                    <a:pt x="3041" y="6842"/>
                  </a:cubicBezTo>
                  <a:cubicBezTo>
                    <a:pt x="3041" y="6734"/>
                    <a:pt x="2990" y="6632"/>
                    <a:pt x="2902" y="6568"/>
                  </a:cubicBezTo>
                  <a:cubicBezTo>
                    <a:pt x="2844" y="6525"/>
                    <a:pt x="2774" y="6503"/>
                    <a:pt x="2704" y="6503"/>
                  </a:cubicBezTo>
                  <a:cubicBezTo>
                    <a:pt x="2668" y="6503"/>
                    <a:pt x="2632" y="6509"/>
                    <a:pt x="2598" y="6520"/>
                  </a:cubicBezTo>
                  <a:cubicBezTo>
                    <a:pt x="2596" y="6520"/>
                    <a:pt x="2568" y="6529"/>
                    <a:pt x="2520" y="6542"/>
                  </a:cubicBezTo>
                  <a:cubicBezTo>
                    <a:pt x="2408" y="6570"/>
                    <a:pt x="2186" y="6616"/>
                    <a:pt x="1935" y="6616"/>
                  </a:cubicBezTo>
                  <a:cubicBezTo>
                    <a:pt x="1839" y="6616"/>
                    <a:pt x="1739" y="6609"/>
                    <a:pt x="1639" y="6593"/>
                  </a:cubicBezTo>
                  <a:lnTo>
                    <a:pt x="1636" y="6593"/>
                  </a:lnTo>
                  <a:cubicBezTo>
                    <a:pt x="1597" y="6587"/>
                    <a:pt x="1560" y="6580"/>
                    <a:pt x="1522" y="6568"/>
                  </a:cubicBezTo>
                  <a:cubicBezTo>
                    <a:pt x="1546" y="6460"/>
                    <a:pt x="1576" y="6354"/>
                    <a:pt x="1615" y="6253"/>
                  </a:cubicBezTo>
                  <a:cubicBezTo>
                    <a:pt x="1629" y="6210"/>
                    <a:pt x="1645" y="6170"/>
                    <a:pt x="1661" y="6128"/>
                  </a:cubicBezTo>
                  <a:lnTo>
                    <a:pt x="1661" y="6126"/>
                  </a:lnTo>
                  <a:cubicBezTo>
                    <a:pt x="1681" y="6082"/>
                    <a:pt x="1701" y="6037"/>
                    <a:pt x="1725" y="5991"/>
                  </a:cubicBezTo>
                  <a:lnTo>
                    <a:pt x="1725" y="5989"/>
                  </a:lnTo>
                  <a:cubicBezTo>
                    <a:pt x="1725" y="5988"/>
                    <a:pt x="1726" y="5987"/>
                    <a:pt x="1726" y="5986"/>
                  </a:cubicBezTo>
                  <a:lnTo>
                    <a:pt x="1726" y="5986"/>
                  </a:lnTo>
                  <a:cubicBezTo>
                    <a:pt x="1729" y="5988"/>
                    <a:pt x="1729" y="5989"/>
                    <a:pt x="1729" y="5991"/>
                  </a:cubicBezTo>
                  <a:cubicBezTo>
                    <a:pt x="1745" y="5960"/>
                    <a:pt x="1759" y="5930"/>
                    <a:pt x="1776" y="5900"/>
                  </a:cubicBezTo>
                  <a:cubicBezTo>
                    <a:pt x="1870" y="5727"/>
                    <a:pt x="1989" y="5565"/>
                    <a:pt x="2121" y="5425"/>
                  </a:cubicBezTo>
                  <a:cubicBezTo>
                    <a:pt x="2134" y="5412"/>
                    <a:pt x="2145" y="5399"/>
                    <a:pt x="2155" y="5384"/>
                  </a:cubicBezTo>
                  <a:cubicBezTo>
                    <a:pt x="2215" y="5298"/>
                    <a:pt x="2231" y="5187"/>
                    <a:pt x="2198" y="5086"/>
                  </a:cubicBezTo>
                  <a:cubicBezTo>
                    <a:pt x="2188" y="5056"/>
                    <a:pt x="2174" y="5028"/>
                    <a:pt x="2157" y="5003"/>
                  </a:cubicBezTo>
                  <a:lnTo>
                    <a:pt x="2157" y="5003"/>
                  </a:lnTo>
                  <a:cubicBezTo>
                    <a:pt x="2129" y="4960"/>
                    <a:pt x="2092" y="4925"/>
                    <a:pt x="2048" y="4899"/>
                  </a:cubicBezTo>
                  <a:cubicBezTo>
                    <a:pt x="2035" y="4891"/>
                    <a:pt x="2021" y="4884"/>
                    <a:pt x="2007" y="4878"/>
                  </a:cubicBezTo>
                  <a:lnTo>
                    <a:pt x="2007" y="4878"/>
                  </a:lnTo>
                  <a:cubicBezTo>
                    <a:pt x="1984" y="4868"/>
                    <a:pt x="1960" y="4861"/>
                    <a:pt x="1934" y="4856"/>
                  </a:cubicBezTo>
                  <a:cubicBezTo>
                    <a:pt x="1841" y="4840"/>
                    <a:pt x="1752" y="4817"/>
                    <a:pt x="1661" y="4788"/>
                  </a:cubicBezTo>
                  <a:cubicBezTo>
                    <a:pt x="1341" y="4689"/>
                    <a:pt x="1040" y="4515"/>
                    <a:pt x="778" y="4280"/>
                  </a:cubicBezTo>
                  <a:cubicBezTo>
                    <a:pt x="793" y="4261"/>
                    <a:pt x="809" y="4243"/>
                    <a:pt x="828" y="4225"/>
                  </a:cubicBezTo>
                  <a:cubicBezTo>
                    <a:pt x="889" y="4157"/>
                    <a:pt x="958" y="4097"/>
                    <a:pt x="1029" y="4045"/>
                  </a:cubicBezTo>
                  <a:cubicBezTo>
                    <a:pt x="1124" y="3968"/>
                    <a:pt x="1225" y="3905"/>
                    <a:pt x="1315" y="3857"/>
                  </a:cubicBezTo>
                  <a:cubicBezTo>
                    <a:pt x="1316" y="3857"/>
                    <a:pt x="1317" y="3856"/>
                    <a:pt x="1318" y="3855"/>
                  </a:cubicBezTo>
                  <a:lnTo>
                    <a:pt x="1318" y="3855"/>
                  </a:lnTo>
                  <a:cubicBezTo>
                    <a:pt x="1318" y="3856"/>
                    <a:pt x="1319" y="3857"/>
                    <a:pt x="1319" y="3857"/>
                  </a:cubicBezTo>
                  <a:cubicBezTo>
                    <a:pt x="1335" y="3847"/>
                    <a:pt x="1351" y="3838"/>
                    <a:pt x="1365" y="3830"/>
                  </a:cubicBezTo>
                  <a:cubicBezTo>
                    <a:pt x="1365" y="3830"/>
                    <a:pt x="1364" y="3829"/>
                    <a:pt x="1364" y="3829"/>
                  </a:cubicBezTo>
                  <a:lnTo>
                    <a:pt x="1364" y="3829"/>
                  </a:lnTo>
                  <a:cubicBezTo>
                    <a:pt x="1473" y="3772"/>
                    <a:pt x="1567" y="3732"/>
                    <a:pt x="1622" y="3710"/>
                  </a:cubicBezTo>
                  <a:cubicBezTo>
                    <a:pt x="1623" y="3710"/>
                    <a:pt x="1624" y="3709"/>
                    <a:pt x="1624" y="3709"/>
                  </a:cubicBezTo>
                  <a:lnTo>
                    <a:pt x="1624" y="3709"/>
                  </a:lnTo>
                  <a:cubicBezTo>
                    <a:pt x="1625" y="3709"/>
                    <a:pt x="1625" y="3710"/>
                    <a:pt x="1625" y="3710"/>
                  </a:cubicBezTo>
                  <a:cubicBezTo>
                    <a:pt x="1626" y="3710"/>
                    <a:pt x="1627" y="3709"/>
                    <a:pt x="1627" y="3709"/>
                  </a:cubicBezTo>
                  <a:lnTo>
                    <a:pt x="1627" y="3709"/>
                  </a:lnTo>
                  <a:cubicBezTo>
                    <a:pt x="1628" y="3709"/>
                    <a:pt x="1628" y="3710"/>
                    <a:pt x="1628" y="3710"/>
                  </a:cubicBezTo>
                  <a:cubicBezTo>
                    <a:pt x="1639" y="3706"/>
                    <a:pt x="1649" y="3702"/>
                    <a:pt x="1657" y="3699"/>
                  </a:cubicBezTo>
                  <a:lnTo>
                    <a:pt x="1657" y="3699"/>
                  </a:lnTo>
                  <a:cubicBezTo>
                    <a:pt x="1671" y="3694"/>
                    <a:pt x="1679" y="3691"/>
                    <a:pt x="1680" y="3691"/>
                  </a:cubicBezTo>
                  <a:cubicBezTo>
                    <a:pt x="1693" y="3687"/>
                    <a:pt x="1705" y="3682"/>
                    <a:pt x="1718" y="3676"/>
                  </a:cubicBezTo>
                  <a:lnTo>
                    <a:pt x="1718" y="3676"/>
                  </a:lnTo>
                  <a:cubicBezTo>
                    <a:pt x="1724" y="3673"/>
                    <a:pt x="1731" y="3670"/>
                    <a:pt x="1737" y="3667"/>
                  </a:cubicBezTo>
                  <a:cubicBezTo>
                    <a:pt x="1737" y="3666"/>
                    <a:pt x="1736" y="3666"/>
                    <a:pt x="1735" y="3665"/>
                  </a:cubicBezTo>
                  <a:lnTo>
                    <a:pt x="1735" y="3665"/>
                  </a:lnTo>
                  <a:cubicBezTo>
                    <a:pt x="1810" y="3626"/>
                    <a:pt x="1868" y="3557"/>
                    <a:pt x="1895" y="3473"/>
                  </a:cubicBezTo>
                  <a:cubicBezTo>
                    <a:pt x="1905" y="3443"/>
                    <a:pt x="1911" y="3413"/>
                    <a:pt x="1911" y="3381"/>
                  </a:cubicBezTo>
                  <a:cubicBezTo>
                    <a:pt x="1914" y="3304"/>
                    <a:pt x="1891" y="3231"/>
                    <a:pt x="1846" y="3170"/>
                  </a:cubicBezTo>
                  <a:cubicBezTo>
                    <a:pt x="1841" y="3166"/>
                    <a:pt x="1501" y="2687"/>
                    <a:pt x="1465" y="2163"/>
                  </a:cubicBezTo>
                  <a:cubicBezTo>
                    <a:pt x="1549" y="2154"/>
                    <a:pt x="1633" y="2150"/>
                    <a:pt x="1717" y="2150"/>
                  </a:cubicBezTo>
                  <a:cubicBezTo>
                    <a:pt x="2077" y="2150"/>
                    <a:pt x="2424" y="2226"/>
                    <a:pt x="2738" y="2376"/>
                  </a:cubicBezTo>
                  <a:cubicBezTo>
                    <a:pt x="2785" y="2399"/>
                    <a:pt x="2835" y="2410"/>
                    <a:pt x="2885" y="2410"/>
                  </a:cubicBezTo>
                  <a:cubicBezTo>
                    <a:pt x="2955" y="2410"/>
                    <a:pt x="3024" y="2388"/>
                    <a:pt x="3083" y="2344"/>
                  </a:cubicBezTo>
                  <a:cubicBezTo>
                    <a:pt x="3182" y="2272"/>
                    <a:pt x="3236" y="2150"/>
                    <a:pt x="3220" y="2027"/>
                  </a:cubicBezTo>
                  <a:cubicBezTo>
                    <a:pt x="3162" y="1601"/>
                    <a:pt x="3230" y="1164"/>
                    <a:pt x="3411" y="749"/>
                  </a:cubicBezTo>
                  <a:cubicBezTo>
                    <a:pt x="3529" y="796"/>
                    <a:pt x="3639" y="861"/>
                    <a:pt x="3738" y="931"/>
                  </a:cubicBezTo>
                  <a:cubicBezTo>
                    <a:pt x="3858" y="1015"/>
                    <a:pt x="3960" y="1106"/>
                    <a:pt x="4041" y="1188"/>
                  </a:cubicBezTo>
                  <a:cubicBezTo>
                    <a:pt x="4142" y="1289"/>
                    <a:pt x="4210" y="1373"/>
                    <a:pt x="4236" y="1406"/>
                  </a:cubicBezTo>
                  <a:cubicBezTo>
                    <a:pt x="4243" y="1415"/>
                    <a:pt x="4249" y="1422"/>
                    <a:pt x="4249" y="1422"/>
                  </a:cubicBezTo>
                  <a:cubicBezTo>
                    <a:pt x="4258" y="1435"/>
                    <a:pt x="4269" y="1448"/>
                    <a:pt x="4279" y="1458"/>
                  </a:cubicBezTo>
                  <a:cubicBezTo>
                    <a:pt x="4343" y="1523"/>
                    <a:pt x="4431" y="1561"/>
                    <a:pt x="4523" y="1561"/>
                  </a:cubicBezTo>
                  <a:lnTo>
                    <a:pt x="4525" y="1561"/>
                  </a:lnTo>
                  <a:cubicBezTo>
                    <a:pt x="4555" y="1561"/>
                    <a:pt x="4587" y="1556"/>
                    <a:pt x="4617" y="1549"/>
                  </a:cubicBezTo>
                  <a:cubicBezTo>
                    <a:pt x="4630" y="1546"/>
                    <a:pt x="4642" y="1542"/>
                    <a:pt x="4653" y="1536"/>
                  </a:cubicBezTo>
                  <a:cubicBezTo>
                    <a:pt x="4711" y="1513"/>
                    <a:pt x="4760" y="1474"/>
                    <a:pt x="4799" y="1422"/>
                  </a:cubicBezTo>
                  <a:cubicBezTo>
                    <a:pt x="4803" y="1416"/>
                    <a:pt x="5151" y="946"/>
                    <a:pt x="5638" y="749"/>
                  </a:cubicBezTo>
                  <a:close/>
                  <a:moveTo>
                    <a:pt x="3233" y="1"/>
                  </a:moveTo>
                  <a:cubicBezTo>
                    <a:pt x="3112" y="1"/>
                    <a:pt x="2998" y="67"/>
                    <a:pt x="2937" y="175"/>
                  </a:cubicBezTo>
                  <a:cubicBezTo>
                    <a:pt x="2690" y="619"/>
                    <a:pt x="2553" y="1096"/>
                    <a:pt x="2530" y="1572"/>
                  </a:cubicBezTo>
                  <a:cubicBezTo>
                    <a:pt x="2270" y="1502"/>
                    <a:pt x="1999" y="1467"/>
                    <a:pt x="1723" y="1467"/>
                  </a:cubicBezTo>
                  <a:cubicBezTo>
                    <a:pt x="1509" y="1467"/>
                    <a:pt x="1292" y="1488"/>
                    <a:pt x="1075" y="1530"/>
                  </a:cubicBezTo>
                  <a:cubicBezTo>
                    <a:pt x="932" y="1558"/>
                    <a:pt x="824" y="1673"/>
                    <a:pt x="805" y="1816"/>
                  </a:cubicBezTo>
                  <a:cubicBezTo>
                    <a:pt x="780" y="1971"/>
                    <a:pt x="780" y="2126"/>
                    <a:pt x="798" y="2272"/>
                  </a:cubicBezTo>
                  <a:cubicBezTo>
                    <a:pt x="821" y="2487"/>
                    <a:pt x="874" y="2689"/>
                    <a:pt x="939" y="2866"/>
                  </a:cubicBezTo>
                  <a:cubicBezTo>
                    <a:pt x="987" y="2993"/>
                    <a:pt x="1039" y="3105"/>
                    <a:pt x="1088" y="3203"/>
                  </a:cubicBezTo>
                  <a:cubicBezTo>
                    <a:pt x="1060" y="3216"/>
                    <a:pt x="1036" y="3231"/>
                    <a:pt x="1009" y="3247"/>
                  </a:cubicBezTo>
                  <a:cubicBezTo>
                    <a:pt x="1004" y="3248"/>
                    <a:pt x="1003" y="3248"/>
                    <a:pt x="1000" y="3252"/>
                  </a:cubicBezTo>
                  <a:cubicBezTo>
                    <a:pt x="910" y="3300"/>
                    <a:pt x="817" y="3358"/>
                    <a:pt x="721" y="3426"/>
                  </a:cubicBezTo>
                  <a:cubicBezTo>
                    <a:pt x="698" y="3442"/>
                    <a:pt x="672" y="3459"/>
                    <a:pt x="648" y="3479"/>
                  </a:cubicBezTo>
                  <a:cubicBezTo>
                    <a:pt x="549" y="3551"/>
                    <a:pt x="453" y="3635"/>
                    <a:pt x="360" y="3730"/>
                  </a:cubicBezTo>
                  <a:cubicBezTo>
                    <a:pt x="282" y="3811"/>
                    <a:pt x="209" y="3899"/>
                    <a:pt x="144" y="3996"/>
                  </a:cubicBezTo>
                  <a:cubicBezTo>
                    <a:pt x="108" y="4048"/>
                    <a:pt x="76" y="4101"/>
                    <a:pt x="44" y="4159"/>
                  </a:cubicBezTo>
                  <a:cubicBezTo>
                    <a:pt x="14" y="4217"/>
                    <a:pt x="1" y="4282"/>
                    <a:pt x="7" y="4345"/>
                  </a:cubicBezTo>
                  <a:cubicBezTo>
                    <a:pt x="13" y="4422"/>
                    <a:pt x="43" y="4491"/>
                    <a:pt x="98" y="4549"/>
                  </a:cubicBezTo>
                  <a:cubicBezTo>
                    <a:pt x="333" y="4806"/>
                    <a:pt x="603" y="5016"/>
                    <a:pt x="892" y="5177"/>
                  </a:cubicBezTo>
                  <a:lnTo>
                    <a:pt x="893" y="5179"/>
                  </a:lnTo>
                  <a:cubicBezTo>
                    <a:pt x="1024" y="5253"/>
                    <a:pt x="1160" y="5318"/>
                    <a:pt x="1300" y="5370"/>
                  </a:cubicBezTo>
                  <a:cubicBezTo>
                    <a:pt x="1277" y="5406"/>
                    <a:pt x="1255" y="5442"/>
                    <a:pt x="1235" y="5477"/>
                  </a:cubicBezTo>
                  <a:cubicBezTo>
                    <a:pt x="1154" y="5610"/>
                    <a:pt x="1086" y="5751"/>
                    <a:pt x="1026" y="5897"/>
                  </a:cubicBezTo>
                  <a:cubicBezTo>
                    <a:pt x="980" y="6009"/>
                    <a:pt x="939" y="6125"/>
                    <a:pt x="909" y="6242"/>
                  </a:cubicBezTo>
                  <a:cubicBezTo>
                    <a:pt x="900" y="6271"/>
                    <a:pt x="893" y="6300"/>
                    <a:pt x="886" y="6329"/>
                  </a:cubicBezTo>
                  <a:cubicBezTo>
                    <a:pt x="886" y="6331"/>
                    <a:pt x="884" y="6334"/>
                    <a:pt x="884" y="6337"/>
                  </a:cubicBezTo>
                  <a:lnTo>
                    <a:pt x="884" y="6340"/>
                  </a:lnTo>
                  <a:cubicBezTo>
                    <a:pt x="879" y="6359"/>
                    <a:pt x="873" y="6380"/>
                    <a:pt x="867" y="6401"/>
                  </a:cubicBezTo>
                  <a:cubicBezTo>
                    <a:pt x="853" y="6467"/>
                    <a:pt x="841" y="6536"/>
                    <a:pt x="830" y="6604"/>
                  </a:cubicBezTo>
                  <a:cubicBezTo>
                    <a:pt x="828" y="6607"/>
                    <a:pt x="830" y="6607"/>
                    <a:pt x="830" y="6607"/>
                  </a:cubicBezTo>
                  <a:cubicBezTo>
                    <a:pt x="821" y="6649"/>
                    <a:pt x="815" y="6694"/>
                    <a:pt x="809" y="6737"/>
                  </a:cubicBezTo>
                  <a:cubicBezTo>
                    <a:pt x="808" y="6738"/>
                    <a:pt x="808" y="6740"/>
                    <a:pt x="808" y="6741"/>
                  </a:cubicBezTo>
                  <a:cubicBezTo>
                    <a:pt x="792" y="6886"/>
                    <a:pt x="866" y="7023"/>
                    <a:pt x="996" y="7086"/>
                  </a:cubicBezTo>
                  <a:cubicBezTo>
                    <a:pt x="1001" y="7091"/>
                    <a:pt x="1009" y="7092"/>
                    <a:pt x="1016" y="7095"/>
                  </a:cubicBezTo>
                  <a:cubicBezTo>
                    <a:pt x="1321" y="7240"/>
                    <a:pt x="1649" y="7286"/>
                    <a:pt x="1940" y="7286"/>
                  </a:cubicBezTo>
                  <a:cubicBezTo>
                    <a:pt x="2112" y="7286"/>
                    <a:pt x="2270" y="7270"/>
                    <a:pt x="2404" y="7249"/>
                  </a:cubicBezTo>
                  <a:cubicBezTo>
                    <a:pt x="2423" y="7362"/>
                    <a:pt x="2451" y="7492"/>
                    <a:pt x="2491" y="7629"/>
                  </a:cubicBezTo>
                  <a:cubicBezTo>
                    <a:pt x="2552" y="7831"/>
                    <a:pt x="2640" y="8051"/>
                    <a:pt x="2770" y="8253"/>
                  </a:cubicBezTo>
                  <a:cubicBezTo>
                    <a:pt x="2777" y="8264"/>
                    <a:pt x="2785" y="8276"/>
                    <a:pt x="2793" y="8289"/>
                  </a:cubicBezTo>
                  <a:cubicBezTo>
                    <a:pt x="2850" y="8375"/>
                    <a:pt x="2917" y="8459"/>
                    <a:pt x="2995" y="8538"/>
                  </a:cubicBezTo>
                  <a:lnTo>
                    <a:pt x="3015" y="8559"/>
                  </a:lnTo>
                  <a:cubicBezTo>
                    <a:pt x="3077" y="8614"/>
                    <a:pt x="3155" y="8643"/>
                    <a:pt x="3235" y="8643"/>
                  </a:cubicBezTo>
                  <a:cubicBezTo>
                    <a:pt x="3265" y="8643"/>
                    <a:pt x="3295" y="8639"/>
                    <a:pt x="3324" y="8631"/>
                  </a:cubicBezTo>
                  <a:cubicBezTo>
                    <a:pt x="3335" y="8629"/>
                    <a:pt x="3347" y="8625"/>
                    <a:pt x="3356" y="8621"/>
                  </a:cubicBezTo>
                  <a:cubicBezTo>
                    <a:pt x="3364" y="8618"/>
                    <a:pt x="3372" y="8615"/>
                    <a:pt x="3379" y="8611"/>
                  </a:cubicBezTo>
                  <a:cubicBezTo>
                    <a:pt x="3470" y="8567"/>
                    <a:pt x="3558" y="8523"/>
                    <a:pt x="3644" y="8472"/>
                  </a:cubicBezTo>
                  <a:cubicBezTo>
                    <a:pt x="3754" y="8411"/>
                    <a:pt x="3861" y="8341"/>
                    <a:pt x="3962" y="8264"/>
                  </a:cubicBezTo>
                  <a:cubicBezTo>
                    <a:pt x="4118" y="8152"/>
                    <a:pt x="4262" y="8025"/>
                    <a:pt x="4389" y="7885"/>
                  </a:cubicBezTo>
                  <a:cubicBezTo>
                    <a:pt x="4438" y="7831"/>
                    <a:pt x="4486" y="7778"/>
                    <a:pt x="4532" y="7721"/>
                  </a:cubicBezTo>
                  <a:lnTo>
                    <a:pt x="4587" y="7786"/>
                  </a:lnTo>
                  <a:cubicBezTo>
                    <a:pt x="4610" y="7814"/>
                    <a:pt x="4633" y="7841"/>
                    <a:pt x="4659" y="7870"/>
                  </a:cubicBezTo>
                  <a:cubicBezTo>
                    <a:pt x="4782" y="8003"/>
                    <a:pt x="4916" y="8127"/>
                    <a:pt x="5063" y="8240"/>
                  </a:cubicBezTo>
                  <a:cubicBezTo>
                    <a:pt x="5108" y="8276"/>
                    <a:pt x="5154" y="8308"/>
                    <a:pt x="5203" y="8341"/>
                  </a:cubicBezTo>
                  <a:cubicBezTo>
                    <a:pt x="5248" y="8371"/>
                    <a:pt x="5296" y="8401"/>
                    <a:pt x="5342" y="8430"/>
                  </a:cubicBezTo>
                  <a:cubicBezTo>
                    <a:pt x="5392" y="8463"/>
                    <a:pt x="5447" y="8492"/>
                    <a:pt x="5501" y="8521"/>
                  </a:cubicBezTo>
                  <a:cubicBezTo>
                    <a:pt x="5548" y="8549"/>
                    <a:pt x="5593" y="8572"/>
                    <a:pt x="5642" y="8593"/>
                  </a:cubicBezTo>
                  <a:cubicBezTo>
                    <a:pt x="5657" y="8602"/>
                    <a:pt x="5671" y="8608"/>
                    <a:pt x="5685" y="8615"/>
                  </a:cubicBezTo>
                  <a:cubicBezTo>
                    <a:pt x="5690" y="8616"/>
                    <a:pt x="5698" y="8621"/>
                    <a:pt x="5703" y="8622"/>
                  </a:cubicBezTo>
                  <a:cubicBezTo>
                    <a:pt x="5739" y="8638"/>
                    <a:pt x="5779" y="8645"/>
                    <a:pt x="5818" y="8645"/>
                  </a:cubicBezTo>
                  <a:cubicBezTo>
                    <a:pt x="5823" y="8647"/>
                    <a:pt x="5824" y="8647"/>
                    <a:pt x="5828" y="8647"/>
                  </a:cubicBezTo>
                  <a:cubicBezTo>
                    <a:pt x="5906" y="8647"/>
                    <a:pt x="5983" y="8621"/>
                    <a:pt x="6046" y="8567"/>
                  </a:cubicBezTo>
                  <a:cubicBezTo>
                    <a:pt x="6055" y="8560"/>
                    <a:pt x="6062" y="8553"/>
                    <a:pt x="6069" y="8544"/>
                  </a:cubicBezTo>
                  <a:cubicBezTo>
                    <a:pt x="6129" y="8484"/>
                    <a:pt x="6183" y="8416"/>
                    <a:pt x="6231" y="8349"/>
                  </a:cubicBezTo>
                  <a:cubicBezTo>
                    <a:pt x="6251" y="8325"/>
                    <a:pt x="6267" y="8299"/>
                    <a:pt x="6286" y="8271"/>
                  </a:cubicBezTo>
                  <a:cubicBezTo>
                    <a:pt x="6331" y="8204"/>
                    <a:pt x="6371" y="8131"/>
                    <a:pt x="6407" y="8059"/>
                  </a:cubicBezTo>
                  <a:cubicBezTo>
                    <a:pt x="6410" y="8052"/>
                    <a:pt x="6416" y="8045"/>
                    <a:pt x="6417" y="8036"/>
                  </a:cubicBezTo>
                  <a:cubicBezTo>
                    <a:pt x="6479" y="7911"/>
                    <a:pt x="6526" y="7785"/>
                    <a:pt x="6562" y="7664"/>
                  </a:cubicBezTo>
                  <a:cubicBezTo>
                    <a:pt x="6589" y="7576"/>
                    <a:pt x="6611" y="7491"/>
                    <a:pt x="6627" y="7410"/>
                  </a:cubicBezTo>
                  <a:cubicBezTo>
                    <a:pt x="6640" y="7355"/>
                    <a:pt x="6648" y="7303"/>
                    <a:pt x="6658" y="7252"/>
                  </a:cubicBezTo>
                  <a:cubicBezTo>
                    <a:pt x="6674" y="7254"/>
                    <a:pt x="6690" y="7258"/>
                    <a:pt x="6709" y="7261"/>
                  </a:cubicBezTo>
                  <a:cubicBezTo>
                    <a:pt x="6732" y="7264"/>
                    <a:pt x="6757" y="7267"/>
                    <a:pt x="6783" y="7271"/>
                  </a:cubicBezTo>
                  <a:cubicBezTo>
                    <a:pt x="6869" y="7281"/>
                    <a:pt x="6963" y="7288"/>
                    <a:pt x="7063" y="7290"/>
                  </a:cubicBezTo>
                  <a:cubicBezTo>
                    <a:pt x="7078" y="7291"/>
                    <a:pt x="7095" y="7292"/>
                    <a:pt x="7113" y="7292"/>
                  </a:cubicBezTo>
                  <a:cubicBezTo>
                    <a:pt x="7130" y="7292"/>
                    <a:pt x="7148" y="7291"/>
                    <a:pt x="7165" y="7290"/>
                  </a:cubicBezTo>
                  <a:cubicBezTo>
                    <a:pt x="7324" y="7288"/>
                    <a:pt x="7493" y="7274"/>
                    <a:pt x="7663" y="7235"/>
                  </a:cubicBezTo>
                  <a:cubicBezTo>
                    <a:pt x="7799" y="7203"/>
                    <a:pt x="7936" y="7159"/>
                    <a:pt x="8067" y="7094"/>
                  </a:cubicBezTo>
                  <a:cubicBezTo>
                    <a:pt x="8162" y="7046"/>
                    <a:pt x="8227" y="6961"/>
                    <a:pt x="8248" y="6861"/>
                  </a:cubicBezTo>
                  <a:cubicBezTo>
                    <a:pt x="8256" y="6825"/>
                    <a:pt x="8258" y="6788"/>
                    <a:pt x="8253" y="6749"/>
                  </a:cubicBezTo>
                  <a:cubicBezTo>
                    <a:pt x="8243" y="6666"/>
                    <a:pt x="8229" y="6587"/>
                    <a:pt x="8214" y="6506"/>
                  </a:cubicBezTo>
                  <a:cubicBezTo>
                    <a:pt x="8196" y="6398"/>
                    <a:pt x="8168" y="6291"/>
                    <a:pt x="8135" y="6188"/>
                  </a:cubicBezTo>
                  <a:cubicBezTo>
                    <a:pt x="8134" y="6181"/>
                    <a:pt x="8131" y="6171"/>
                    <a:pt x="8131" y="6164"/>
                  </a:cubicBezTo>
                  <a:cubicBezTo>
                    <a:pt x="8128" y="6161"/>
                    <a:pt x="8128" y="6160"/>
                    <a:pt x="8126" y="6155"/>
                  </a:cubicBezTo>
                  <a:cubicBezTo>
                    <a:pt x="8095" y="6051"/>
                    <a:pt x="8056" y="5947"/>
                    <a:pt x="8012" y="5849"/>
                  </a:cubicBezTo>
                  <a:cubicBezTo>
                    <a:pt x="7989" y="5794"/>
                    <a:pt x="7966" y="5742"/>
                    <a:pt x="7940" y="5692"/>
                  </a:cubicBezTo>
                  <a:lnTo>
                    <a:pt x="7939" y="5690"/>
                  </a:lnTo>
                  <a:lnTo>
                    <a:pt x="7895" y="5602"/>
                  </a:lnTo>
                  <a:cubicBezTo>
                    <a:pt x="7885" y="5582"/>
                    <a:pt x="7872" y="5562"/>
                    <a:pt x="7864" y="5542"/>
                  </a:cubicBezTo>
                  <a:cubicBezTo>
                    <a:pt x="7830" y="5486"/>
                    <a:pt x="7799" y="5432"/>
                    <a:pt x="7764" y="5377"/>
                  </a:cubicBezTo>
                  <a:cubicBezTo>
                    <a:pt x="7800" y="5363"/>
                    <a:pt x="7838" y="5348"/>
                    <a:pt x="7874" y="5334"/>
                  </a:cubicBezTo>
                  <a:cubicBezTo>
                    <a:pt x="8073" y="5250"/>
                    <a:pt x="8262" y="5143"/>
                    <a:pt x="8441" y="5016"/>
                  </a:cubicBezTo>
                  <a:cubicBezTo>
                    <a:pt x="8487" y="4985"/>
                    <a:pt x="8532" y="4951"/>
                    <a:pt x="8578" y="4915"/>
                  </a:cubicBezTo>
                  <a:cubicBezTo>
                    <a:pt x="8697" y="4823"/>
                    <a:pt x="8811" y="4720"/>
                    <a:pt x="8919" y="4606"/>
                  </a:cubicBezTo>
                  <a:cubicBezTo>
                    <a:pt x="8928" y="4599"/>
                    <a:pt x="8935" y="4592"/>
                    <a:pt x="8939" y="4585"/>
                  </a:cubicBezTo>
                  <a:cubicBezTo>
                    <a:pt x="8949" y="4576"/>
                    <a:pt x="8958" y="4567"/>
                    <a:pt x="8965" y="4559"/>
                  </a:cubicBezTo>
                  <a:cubicBezTo>
                    <a:pt x="8968" y="4556"/>
                    <a:pt x="8971" y="4553"/>
                    <a:pt x="8972" y="4549"/>
                  </a:cubicBezTo>
                  <a:cubicBezTo>
                    <a:pt x="9036" y="4474"/>
                    <a:pt x="9065" y="4374"/>
                    <a:pt x="9050" y="4279"/>
                  </a:cubicBezTo>
                  <a:cubicBezTo>
                    <a:pt x="9049" y="4270"/>
                    <a:pt x="9049" y="4261"/>
                    <a:pt x="9044" y="4251"/>
                  </a:cubicBezTo>
                  <a:cubicBezTo>
                    <a:pt x="9040" y="4222"/>
                    <a:pt x="9029" y="4194"/>
                    <a:pt x="9014" y="4168"/>
                  </a:cubicBezTo>
                  <a:cubicBezTo>
                    <a:pt x="9013" y="4162"/>
                    <a:pt x="9008" y="4157"/>
                    <a:pt x="9005" y="4153"/>
                  </a:cubicBezTo>
                  <a:cubicBezTo>
                    <a:pt x="8747" y="3678"/>
                    <a:pt x="8294" y="3377"/>
                    <a:pt x="7968" y="3209"/>
                  </a:cubicBezTo>
                  <a:cubicBezTo>
                    <a:pt x="8135" y="2879"/>
                    <a:pt x="8327" y="2360"/>
                    <a:pt x="8251" y="1819"/>
                  </a:cubicBezTo>
                  <a:cubicBezTo>
                    <a:pt x="8232" y="1678"/>
                    <a:pt x="8124" y="1561"/>
                    <a:pt x="7981" y="1535"/>
                  </a:cubicBezTo>
                  <a:cubicBezTo>
                    <a:pt x="7763" y="1491"/>
                    <a:pt x="7546" y="1470"/>
                    <a:pt x="7332" y="1470"/>
                  </a:cubicBezTo>
                  <a:cubicBezTo>
                    <a:pt x="7099" y="1470"/>
                    <a:pt x="6870" y="1495"/>
                    <a:pt x="6648" y="1545"/>
                  </a:cubicBezTo>
                  <a:cubicBezTo>
                    <a:pt x="6609" y="1555"/>
                    <a:pt x="6566" y="1565"/>
                    <a:pt x="6526" y="1577"/>
                  </a:cubicBezTo>
                  <a:cubicBezTo>
                    <a:pt x="6521" y="1470"/>
                    <a:pt x="6510" y="1361"/>
                    <a:pt x="6494" y="1253"/>
                  </a:cubicBezTo>
                  <a:cubicBezTo>
                    <a:pt x="6436" y="887"/>
                    <a:pt x="6309" y="524"/>
                    <a:pt x="6117" y="179"/>
                  </a:cubicBezTo>
                  <a:cubicBezTo>
                    <a:pt x="6056" y="71"/>
                    <a:pt x="5942" y="5"/>
                    <a:pt x="5822" y="5"/>
                  </a:cubicBezTo>
                  <a:cubicBezTo>
                    <a:pt x="5803" y="5"/>
                    <a:pt x="5783" y="7"/>
                    <a:pt x="5763" y="10"/>
                  </a:cubicBezTo>
                  <a:cubicBezTo>
                    <a:pt x="5677" y="26"/>
                    <a:pt x="5595" y="46"/>
                    <a:pt x="5515" y="72"/>
                  </a:cubicBezTo>
                  <a:cubicBezTo>
                    <a:pt x="5433" y="100"/>
                    <a:pt x="5356" y="130"/>
                    <a:pt x="5281" y="165"/>
                  </a:cubicBezTo>
                  <a:cubicBezTo>
                    <a:pt x="5092" y="256"/>
                    <a:pt x="4926" y="367"/>
                    <a:pt x="4783" y="481"/>
                  </a:cubicBezTo>
                  <a:lnTo>
                    <a:pt x="4782" y="481"/>
                  </a:lnTo>
                  <a:cubicBezTo>
                    <a:pt x="4685" y="559"/>
                    <a:pt x="4601" y="635"/>
                    <a:pt x="4529" y="706"/>
                  </a:cubicBezTo>
                  <a:cubicBezTo>
                    <a:pt x="4490" y="669"/>
                    <a:pt x="4450" y="627"/>
                    <a:pt x="4402" y="588"/>
                  </a:cubicBezTo>
                  <a:cubicBezTo>
                    <a:pt x="4392" y="578"/>
                    <a:pt x="4381" y="568"/>
                    <a:pt x="4370" y="559"/>
                  </a:cubicBezTo>
                  <a:cubicBezTo>
                    <a:pt x="4305" y="503"/>
                    <a:pt x="4235" y="445"/>
                    <a:pt x="4157" y="390"/>
                  </a:cubicBezTo>
                  <a:cubicBezTo>
                    <a:pt x="4118" y="360"/>
                    <a:pt x="4075" y="332"/>
                    <a:pt x="4031" y="303"/>
                  </a:cubicBezTo>
                  <a:cubicBezTo>
                    <a:pt x="3962" y="260"/>
                    <a:pt x="3890" y="220"/>
                    <a:pt x="3816" y="184"/>
                  </a:cubicBezTo>
                  <a:cubicBezTo>
                    <a:pt x="3812" y="179"/>
                    <a:pt x="3810" y="178"/>
                    <a:pt x="3807" y="178"/>
                  </a:cubicBezTo>
                  <a:cubicBezTo>
                    <a:pt x="3764" y="156"/>
                    <a:pt x="3721" y="137"/>
                    <a:pt x="3675" y="117"/>
                  </a:cubicBezTo>
                  <a:cubicBezTo>
                    <a:pt x="3615" y="94"/>
                    <a:pt x="3555" y="72"/>
                    <a:pt x="3491" y="52"/>
                  </a:cubicBezTo>
                  <a:cubicBezTo>
                    <a:pt x="3426" y="33"/>
                    <a:pt x="3361" y="19"/>
                    <a:pt x="3292" y="6"/>
                  </a:cubicBezTo>
                  <a:cubicBezTo>
                    <a:pt x="3272" y="2"/>
                    <a:pt x="3252" y="1"/>
                    <a:pt x="3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39"/>
            <p:cNvSpPr/>
            <p:nvPr/>
          </p:nvSpPr>
          <p:spPr>
            <a:xfrm>
              <a:off x="5705733" y="3831371"/>
              <a:ext cx="47207" cy="47207"/>
            </a:xfrm>
            <a:custGeom>
              <a:rect b="b" l="l" r="r" t="t"/>
              <a:pathLst>
                <a:path extrusionOk="0" h="2506" w="2506">
                  <a:moveTo>
                    <a:pt x="1254" y="1"/>
                  </a:moveTo>
                  <a:cubicBezTo>
                    <a:pt x="562" y="1"/>
                    <a:pt x="1" y="561"/>
                    <a:pt x="1" y="1252"/>
                  </a:cubicBezTo>
                  <a:cubicBezTo>
                    <a:pt x="1" y="1944"/>
                    <a:pt x="562" y="2505"/>
                    <a:pt x="1254" y="2505"/>
                  </a:cubicBezTo>
                  <a:cubicBezTo>
                    <a:pt x="1944" y="2505"/>
                    <a:pt x="2505" y="1944"/>
                    <a:pt x="2505" y="1252"/>
                  </a:cubicBezTo>
                  <a:cubicBezTo>
                    <a:pt x="2505" y="559"/>
                    <a:pt x="1944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39"/>
            <p:cNvSpPr/>
            <p:nvPr/>
          </p:nvSpPr>
          <p:spPr>
            <a:xfrm>
              <a:off x="5777334" y="3838341"/>
              <a:ext cx="157726" cy="149984"/>
            </a:xfrm>
            <a:custGeom>
              <a:rect b="b" l="l" r="r" t="t"/>
              <a:pathLst>
                <a:path extrusionOk="0" h="7962" w="8373">
                  <a:moveTo>
                    <a:pt x="2895" y="0"/>
                  </a:moveTo>
                  <a:cubicBezTo>
                    <a:pt x="2576" y="573"/>
                    <a:pt x="2475" y="1172"/>
                    <a:pt x="2547" y="1725"/>
                  </a:cubicBezTo>
                  <a:cubicBezTo>
                    <a:pt x="2200" y="1559"/>
                    <a:pt x="1805" y="1465"/>
                    <a:pt x="1382" y="1465"/>
                  </a:cubicBezTo>
                  <a:cubicBezTo>
                    <a:pt x="1193" y="1465"/>
                    <a:pt x="999" y="1484"/>
                    <a:pt x="800" y="1523"/>
                  </a:cubicBezTo>
                  <a:cubicBezTo>
                    <a:pt x="692" y="2282"/>
                    <a:pt x="1233" y="3022"/>
                    <a:pt x="1233" y="3022"/>
                  </a:cubicBezTo>
                  <a:cubicBezTo>
                    <a:pt x="1233" y="3022"/>
                    <a:pt x="360" y="3302"/>
                    <a:pt x="0" y="3980"/>
                  </a:cubicBezTo>
                  <a:cubicBezTo>
                    <a:pt x="446" y="4461"/>
                    <a:pt x="985" y="4744"/>
                    <a:pt x="1532" y="4843"/>
                  </a:cubicBezTo>
                  <a:cubicBezTo>
                    <a:pt x="1148" y="5247"/>
                    <a:pt x="880" y="5792"/>
                    <a:pt x="800" y="6441"/>
                  </a:cubicBezTo>
                  <a:cubicBezTo>
                    <a:pt x="1055" y="6566"/>
                    <a:pt x="1335" y="6606"/>
                    <a:pt x="1587" y="6606"/>
                  </a:cubicBezTo>
                  <a:cubicBezTo>
                    <a:pt x="2015" y="6606"/>
                    <a:pt x="2360" y="6492"/>
                    <a:pt x="2361" y="6492"/>
                  </a:cubicBezTo>
                  <a:lnTo>
                    <a:pt x="2361" y="6492"/>
                  </a:lnTo>
                  <a:cubicBezTo>
                    <a:pt x="2361" y="6492"/>
                    <a:pt x="2356" y="7408"/>
                    <a:pt x="2890" y="7961"/>
                  </a:cubicBezTo>
                  <a:cubicBezTo>
                    <a:pt x="3486" y="7685"/>
                    <a:pt x="3920" y="7261"/>
                    <a:pt x="4185" y="6770"/>
                  </a:cubicBezTo>
                  <a:cubicBezTo>
                    <a:pt x="4449" y="7260"/>
                    <a:pt x="4885" y="7685"/>
                    <a:pt x="5480" y="7961"/>
                  </a:cubicBezTo>
                  <a:cubicBezTo>
                    <a:pt x="6014" y="7408"/>
                    <a:pt x="6011" y="6492"/>
                    <a:pt x="6011" y="6492"/>
                  </a:cubicBezTo>
                  <a:lnTo>
                    <a:pt x="6011" y="6492"/>
                  </a:lnTo>
                  <a:cubicBezTo>
                    <a:pt x="6011" y="6492"/>
                    <a:pt x="6356" y="6606"/>
                    <a:pt x="6784" y="6606"/>
                  </a:cubicBezTo>
                  <a:cubicBezTo>
                    <a:pt x="7036" y="6606"/>
                    <a:pt x="7316" y="6566"/>
                    <a:pt x="7572" y="6441"/>
                  </a:cubicBezTo>
                  <a:cubicBezTo>
                    <a:pt x="7492" y="5790"/>
                    <a:pt x="7224" y="5246"/>
                    <a:pt x="6838" y="4843"/>
                  </a:cubicBezTo>
                  <a:cubicBezTo>
                    <a:pt x="7387" y="4744"/>
                    <a:pt x="7927" y="4461"/>
                    <a:pt x="8373" y="3980"/>
                  </a:cubicBezTo>
                  <a:cubicBezTo>
                    <a:pt x="8013" y="3302"/>
                    <a:pt x="7140" y="3022"/>
                    <a:pt x="7140" y="3022"/>
                  </a:cubicBezTo>
                  <a:cubicBezTo>
                    <a:pt x="7140" y="3022"/>
                    <a:pt x="7681" y="2282"/>
                    <a:pt x="7573" y="1523"/>
                  </a:cubicBezTo>
                  <a:cubicBezTo>
                    <a:pt x="7374" y="1484"/>
                    <a:pt x="7179" y="1465"/>
                    <a:pt x="6990" y="1465"/>
                  </a:cubicBezTo>
                  <a:cubicBezTo>
                    <a:pt x="6567" y="1465"/>
                    <a:pt x="6173" y="1559"/>
                    <a:pt x="5826" y="1725"/>
                  </a:cubicBezTo>
                  <a:cubicBezTo>
                    <a:pt x="5900" y="1172"/>
                    <a:pt x="5798" y="573"/>
                    <a:pt x="5478" y="0"/>
                  </a:cubicBezTo>
                  <a:cubicBezTo>
                    <a:pt x="4722" y="132"/>
                    <a:pt x="4187" y="876"/>
                    <a:pt x="4187" y="876"/>
                  </a:cubicBezTo>
                  <a:cubicBezTo>
                    <a:pt x="4187" y="876"/>
                    <a:pt x="3651" y="133"/>
                    <a:pt x="2895" y="0"/>
                  </a:cubicBezTo>
                  <a:close/>
                </a:path>
              </a:pathLst>
            </a:custGeom>
            <a:solidFill>
              <a:srgbClr val="FF8E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39"/>
            <p:cNvSpPr/>
            <p:nvPr/>
          </p:nvSpPr>
          <p:spPr>
            <a:xfrm>
              <a:off x="5770346" y="3831899"/>
              <a:ext cx="171628" cy="162831"/>
            </a:xfrm>
            <a:custGeom>
              <a:rect b="b" l="l" r="r" t="t"/>
              <a:pathLst>
                <a:path extrusionOk="0" h="8644" w="9111">
                  <a:moveTo>
                    <a:pt x="3446" y="745"/>
                  </a:moveTo>
                  <a:cubicBezTo>
                    <a:pt x="3498" y="767"/>
                    <a:pt x="3549" y="790"/>
                    <a:pt x="3598" y="817"/>
                  </a:cubicBezTo>
                  <a:cubicBezTo>
                    <a:pt x="3700" y="872"/>
                    <a:pt x="3795" y="937"/>
                    <a:pt x="3879" y="1005"/>
                  </a:cubicBezTo>
                  <a:cubicBezTo>
                    <a:pt x="3979" y="1084"/>
                    <a:pt x="4065" y="1167"/>
                    <a:pt x="4130" y="1237"/>
                  </a:cubicBezTo>
                  <a:cubicBezTo>
                    <a:pt x="4227" y="1340"/>
                    <a:pt x="4282" y="1413"/>
                    <a:pt x="4285" y="1418"/>
                  </a:cubicBezTo>
                  <a:cubicBezTo>
                    <a:pt x="4350" y="1506"/>
                    <a:pt x="4451" y="1558"/>
                    <a:pt x="4559" y="1558"/>
                  </a:cubicBezTo>
                  <a:cubicBezTo>
                    <a:pt x="4667" y="1558"/>
                    <a:pt x="4770" y="1506"/>
                    <a:pt x="4833" y="1418"/>
                  </a:cubicBezTo>
                  <a:cubicBezTo>
                    <a:pt x="4838" y="1412"/>
                    <a:pt x="5188" y="941"/>
                    <a:pt x="5672" y="746"/>
                  </a:cubicBezTo>
                  <a:cubicBezTo>
                    <a:pt x="5852" y="1161"/>
                    <a:pt x="5920" y="1598"/>
                    <a:pt x="5864" y="2024"/>
                  </a:cubicBezTo>
                  <a:cubicBezTo>
                    <a:pt x="5848" y="2147"/>
                    <a:pt x="5900" y="2269"/>
                    <a:pt x="6000" y="2342"/>
                  </a:cubicBezTo>
                  <a:cubicBezTo>
                    <a:pt x="6059" y="2384"/>
                    <a:pt x="6129" y="2407"/>
                    <a:pt x="6200" y="2407"/>
                  </a:cubicBezTo>
                  <a:cubicBezTo>
                    <a:pt x="6249" y="2407"/>
                    <a:pt x="6298" y="2396"/>
                    <a:pt x="6343" y="2373"/>
                  </a:cubicBezTo>
                  <a:cubicBezTo>
                    <a:pt x="6658" y="2223"/>
                    <a:pt x="7006" y="2147"/>
                    <a:pt x="7366" y="2147"/>
                  </a:cubicBezTo>
                  <a:cubicBezTo>
                    <a:pt x="7449" y="2147"/>
                    <a:pt x="7533" y="2152"/>
                    <a:pt x="7618" y="2160"/>
                  </a:cubicBezTo>
                  <a:cubicBezTo>
                    <a:pt x="7609" y="2304"/>
                    <a:pt x="7574" y="2444"/>
                    <a:pt x="7531" y="2571"/>
                  </a:cubicBezTo>
                  <a:cubicBezTo>
                    <a:pt x="7419" y="2907"/>
                    <a:pt x="7238" y="3160"/>
                    <a:pt x="7237" y="3164"/>
                  </a:cubicBezTo>
                  <a:cubicBezTo>
                    <a:pt x="7172" y="3251"/>
                    <a:pt x="7154" y="3365"/>
                    <a:pt x="7188" y="3467"/>
                  </a:cubicBezTo>
                  <a:cubicBezTo>
                    <a:pt x="7221" y="3570"/>
                    <a:pt x="7302" y="3651"/>
                    <a:pt x="7404" y="3685"/>
                  </a:cubicBezTo>
                  <a:cubicBezTo>
                    <a:pt x="7411" y="3687"/>
                    <a:pt x="7967" y="3873"/>
                    <a:pt x="8305" y="4276"/>
                  </a:cubicBezTo>
                  <a:cubicBezTo>
                    <a:pt x="7966" y="4575"/>
                    <a:pt x="7570" y="4774"/>
                    <a:pt x="7149" y="4852"/>
                  </a:cubicBezTo>
                  <a:cubicBezTo>
                    <a:pt x="7143" y="4853"/>
                    <a:pt x="7140" y="4853"/>
                    <a:pt x="7134" y="4855"/>
                  </a:cubicBezTo>
                  <a:cubicBezTo>
                    <a:pt x="7017" y="4882"/>
                    <a:pt x="6925" y="4967"/>
                    <a:pt x="6887" y="5080"/>
                  </a:cubicBezTo>
                  <a:cubicBezTo>
                    <a:pt x="6848" y="5198"/>
                    <a:pt x="6877" y="5328"/>
                    <a:pt x="6962" y="5418"/>
                  </a:cubicBezTo>
                  <a:cubicBezTo>
                    <a:pt x="7061" y="5520"/>
                    <a:pt x="7149" y="5633"/>
                    <a:pt x="7227" y="5754"/>
                  </a:cubicBezTo>
                  <a:cubicBezTo>
                    <a:pt x="7381" y="5994"/>
                    <a:pt x="7495" y="6268"/>
                    <a:pt x="7561" y="6564"/>
                  </a:cubicBezTo>
                  <a:cubicBezTo>
                    <a:pt x="7419" y="6600"/>
                    <a:pt x="7273" y="6610"/>
                    <a:pt x="7136" y="6610"/>
                  </a:cubicBezTo>
                  <a:cubicBezTo>
                    <a:pt x="7012" y="6608"/>
                    <a:pt x="6896" y="6598"/>
                    <a:pt x="6796" y="6581"/>
                  </a:cubicBezTo>
                  <a:cubicBezTo>
                    <a:pt x="6613" y="6552"/>
                    <a:pt x="6490" y="6515"/>
                    <a:pt x="6486" y="6513"/>
                  </a:cubicBezTo>
                  <a:cubicBezTo>
                    <a:pt x="6483" y="6512"/>
                    <a:pt x="6476" y="6509"/>
                    <a:pt x="6469" y="6509"/>
                  </a:cubicBezTo>
                  <a:cubicBezTo>
                    <a:pt x="6441" y="6502"/>
                    <a:pt x="6413" y="6498"/>
                    <a:pt x="6386" y="6498"/>
                  </a:cubicBezTo>
                  <a:cubicBezTo>
                    <a:pt x="6315" y="6498"/>
                    <a:pt x="6244" y="6521"/>
                    <a:pt x="6187" y="6562"/>
                  </a:cubicBezTo>
                  <a:cubicBezTo>
                    <a:pt x="6098" y="6624"/>
                    <a:pt x="6046" y="6728"/>
                    <a:pt x="6046" y="6837"/>
                  </a:cubicBezTo>
                  <a:cubicBezTo>
                    <a:pt x="6046" y="6841"/>
                    <a:pt x="6043" y="7213"/>
                    <a:pt x="5900" y="7589"/>
                  </a:cubicBezTo>
                  <a:cubicBezTo>
                    <a:pt x="5864" y="7684"/>
                    <a:pt x="5816" y="7783"/>
                    <a:pt x="5761" y="7873"/>
                  </a:cubicBezTo>
                  <a:cubicBezTo>
                    <a:pt x="5711" y="7843"/>
                    <a:pt x="5662" y="7812"/>
                    <a:pt x="5611" y="7779"/>
                  </a:cubicBezTo>
                  <a:cubicBezTo>
                    <a:pt x="5611" y="7779"/>
                    <a:pt x="5610" y="7778"/>
                    <a:pt x="5609" y="7778"/>
                  </a:cubicBezTo>
                  <a:lnTo>
                    <a:pt x="5609" y="7778"/>
                  </a:lnTo>
                  <a:cubicBezTo>
                    <a:pt x="5610" y="7777"/>
                    <a:pt x="5611" y="7777"/>
                    <a:pt x="5611" y="7776"/>
                  </a:cubicBezTo>
                  <a:cubicBezTo>
                    <a:pt x="5432" y="7656"/>
                    <a:pt x="5271" y="7514"/>
                    <a:pt x="5133" y="7355"/>
                  </a:cubicBezTo>
                  <a:lnTo>
                    <a:pt x="5133" y="7355"/>
                  </a:lnTo>
                  <a:cubicBezTo>
                    <a:pt x="5026" y="7230"/>
                    <a:pt x="4933" y="7096"/>
                    <a:pt x="4855" y="6952"/>
                  </a:cubicBezTo>
                  <a:cubicBezTo>
                    <a:pt x="4797" y="6841"/>
                    <a:pt x="4682" y="6774"/>
                    <a:pt x="4559" y="6774"/>
                  </a:cubicBezTo>
                  <a:cubicBezTo>
                    <a:pt x="4435" y="6774"/>
                    <a:pt x="4319" y="6844"/>
                    <a:pt x="4262" y="6952"/>
                  </a:cubicBezTo>
                  <a:cubicBezTo>
                    <a:pt x="4247" y="6978"/>
                    <a:pt x="4231" y="7005"/>
                    <a:pt x="4217" y="7031"/>
                  </a:cubicBezTo>
                  <a:cubicBezTo>
                    <a:pt x="4159" y="7128"/>
                    <a:pt x="4091" y="7222"/>
                    <a:pt x="4019" y="7309"/>
                  </a:cubicBezTo>
                  <a:cubicBezTo>
                    <a:pt x="3947" y="7395"/>
                    <a:pt x="3870" y="7477"/>
                    <a:pt x="3787" y="7554"/>
                  </a:cubicBezTo>
                  <a:cubicBezTo>
                    <a:pt x="3657" y="7675"/>
                    <a:pt x="3514" y="7779"/>
                    <a:pt x="3358" y="7872"/>
                  </a:cubicBezTo>
                  <a:cubicBezTo>
                    <a:pt x="3221" y="7652"/>
                    <a:pt x="3149" y="7397"/>
                    <a:pt x="3113" y="7197"/>
                  </a:cubicBezTo>
                  <a:cubicBezTo>
                    <a:pt x="3107" y="7161"/>
                    <a:pt x="3101" y="7128"/>
                    <a:pt x="3095" y="7098"/>
                  </a:cubicBezTo>
                  <a:cubicBezTo>
                    <a:pt x="3074" y="6945"/>
                    <a:pt x="3072" y="6839"/>
                    <a:pt x="3072" y="6837"/>
                  </a:cubicBezTo>
                  <a:cubicBezTo>
                    <a:pt x="3072" y="6822"/>
                    <a:pt x="3071" y="6808"/>
                    <a:pt x="3071" y="6793"/>
                  </a:cubicBezTo>
                  <a:cubicBezTo>
                    <a:pt x="3058" y="6701"/>
                    <a:pt x="3009" y="6616"/>
                    <a:pt x="2934" y="6562"/>
                  </a:cubicBezTo>
                  <a:cubicBezTo>
                    <a:pt x="2876" y="6520"/>
                    <a:pt x="2807" y="6498"/>
                    <a:pt x="2737" y="6498"/>
                  </a:cubicBezTo>
                  <a:cubicBezTo>
                    <a:pt x="2729" y="6498"/>
                    <a:pt x="2721" y="6498"/>
                    <a:pt x="2713" y="6499"/>
                  </a:cubicBezTo>
                  <a:cubicBezTo>
                    <a:pt x="2684" y="6499"/>
                    <a:pt x="2655" y="6505"/>
                    <a:pt x="2629" y="6513"/>
                  </a:cubicBezTo>
                  <a:cubicBezTo>
                    <a:pt x="2626" y="6513"/>
                    <a:pt x="2597" y="6522"/>
                    <a:pt x="2547" y="6536"/>
                  </a:cubicBezTo>
                  <a:lnTo>
                    <a:pt x="2545" y="6536"/>
                  </a:lnTo>
                  <a:cubicBezTo>
                    <a:pt x="2503" y="6548"/>
                    <a:pt x="2446" y="6559"/>
                    <a:pt x="2378" y="6572"/>
                  </a:cubicBezTo>
                  <a:cubicBezTo>
                    <a:pt x="2267" y="6592"/>
                    <a:pt x="2130" y="6610"/>
                    <a:pt x="1983" y="6610"/>
                  </a:cubicBezTo>
                  <a:cubicBezTo>
                    <a:pt x="1959" y="6610"/>
                    <a:pt x="1935" y="6610"/>
                    <a:pt x="1910" y="6608"/>
                  </a:cubicBezTo>
                  <a:cubicBezTo>
                    <a:pt x="1900" y="6608"/>
                    <a:pt x="1889" y="6608"/>
                    <a:pt x="1878" y="6607"/>
                  </a:cubicBezTo>
                  <a:cubicBezTo>
                    <a:pt x="1773" y="6603"/>
                    <a:pt x="1663" y="6591"/>
                    <a:pt x="1557" y="6564"/>
                  </a:cubicBezTo>
                  <a:cubicBezTo>
                    <a:pt x="1565" y="6522"/>
                    <a:pt x="1577" y="6480"/>
                    <a:pt x="1587" y="6440"/>
                  </a:cubicBezTo>
                  <a:cubicBezTo>
                    <a:pt x="1619" y="6328"/>
                    <a:pt x="1655" y="6220"/>
                    <a:pt x="1698" y="6118"/>
                  </a:cubicBezTo>
                  <a:cubicBezTo>
                    <a:pt x="1698" y="6118"/>
                    <a:pt x="1698" y="6117"/>
                    <a:pt x="1698" y="6117"/>
                  </a:cubicBezTo>
                  <a:lnTo>
                    <a:pt x="1698" y="6117"/>
                  </a:lnTo>
                  <a:cubicBezTo>
                    <a:pt x="1699" y="6117"/>
                    <a:pt x="1699" y="6118"/>
                    <a:pt x="1699" y="6118"/>
                  </a:cubicBezTo>
                  <a:cubicBezTo>
                    <a:pt x="1743" y="6011"/>
                    <a:pt x="1795" y="5910"/>
                    <a:pt x="1854" y="5815"/>
                  </a:cubicBezTo>
                  <a:cubicBezTo>
                    <a:pt x="1941" y="5670"/>
                    <a:pt x="2040" y="5539"/>
                    <a:pt x="2156" y="5418"/>
                  </a:cubicBezTo>
                  <a:cubicBezTo>
                    <a:pt x="2242" y="5328"/>
                    <a:pt x="2271" y="5200"/>
                    <a:pt x="2232" y="5080"/>
                  </a:cubicBezTo>
                  <a:cubicBezTo>
                    <a:pt x="2193" y="4963"/>
                    <a:pt x="2092" y="4875"/>
                    <a:pt x="1972" y="4852"/>
                  </a:cubicBezTo>
                  <a:cubicBezTo>
                    <a:pt x="1795" y="4819"/>
                    <a:pt x="1623" y="4765"/>
                    <a:pt x="1457" y="4693"/>
                  </a:cubicBezTo>
                  <a:lnTo>
                    <a:pt x="1455" y="4693"/>
                  </a:lnTo>
                  <a:cubicBezTo>
                    <a:pt x="1240" y="4599"/>
                    <a:pt x="1041" y="4471"/>
                    <a:pt x="856" y="4313"/>
                  </a:cubicBezTo>
                  <a:cubicBezTo>
                    <a:pt x="842" y="4300"/>
                    <a:pt x="828" y="4289"/>
                    <a:pt x="813" y="4277"/>
                  </a:cubicBezTo>
                  <a:cubicBezTo>
                    <a:pt x="856" y="4224"/>
                    <a:pt x="906" y="4175"/>
                    <a:pt x="956" y="4130"/>
                  </a:cubicBezTo>
                  <a:cubicBezTo>
                    <a:pt x="1157" y="3947"/>
                    <a:pt x="1388" y="3824"/>
                    <a:pt x="1542" y="3756"/>
                  </a:cubicBezTo>
                  <a:cubicBezTo>
                    <a:pt x="1642" y="3709"/>
                    <a:pt x="1710" y="3687"/>
                    <a:pt x="1712" y="3687"/>
                  </a:cubicBezTo>
                  <a:cubicBezTo>
                    <a:pt x="1815" y="3655"/>
                    <a:pt x="1896" y="3574"/>
                    <a:pt x="1930" y="3470"/>
                  </a:cubicBezTo>
                  <a:cubicBezTo>
                    <a:pt x="1953" y="3404"/>
                    <a:pt x="1953" y="3336"/>
                    <a:pt x="1932" y="3268"/>
                  </a:cubicBezTo>
                  <a:cubicBezTo>
                    <a:pt x="1922" y="3232"/>
                    <a:pt x="1904" y="3196"/>
                    <a:pt x="1881" y="3166"/>
                  </a:cubicBezTo>
                  <a:cubicBezTo>
                    <a:pt x="1880" y="3164"/>
                    <a:pt x="1759" y="2994"/>
                    <a:pt x="1655" y="2749"/>
                  </a:cubicBezTo>
                  <a:cubicBezTo>
                    <a:pt x="1604" y="2632"/>
                    <a:pt x="1557" y="2499"/>
                    <a:pt x="1528" y="2355"/>
                  </a:cubicBezTo>
                  <a:cubicBezTo>
                    <a:pt x="1528" y="2350"/>
                    <a:pt x="1526" y="2347"/>
                    <a:pt x="1526" y="2343"/>
                  </a:cubicBezTo>
                  <a:cubicBezTo>
                    <a:pt x="1513" y="2284"/>
                    <a:pt x="1505" y="2222"/>
                    <a:pt x="1500" y="2160"/>
                  </a:cubicBezTo>
                  <a:cubicBezTo>
                    <a:pt x="1585" y="2151"/>
                    <a:pt x="1670" y="2147"/>
                    <a:pt x="1753" y="2147"/>
                  </a:cubicBezTo>
                  <a:lnTo>
                    <a:pt x="1753" y="2147"/>
                  </a:lnTo>
                  <a:cubicBezTo>
                    <a:pt x="1863" y="2147"/>
                    <a:pt x="1971" y="2154"/>
                    <a:pt x="2078" y="2170"/>
                  </a:cubicBezTo>
                  <a:cubicBezTo>
                    <a:pt x="2105" y="2171"/>
                    <a:pt x="2132" y="2176"/>
                    <a:pt x="2161" y="2183"/>
                  </a:cubicBezTo>
                  <a:cubicBezTo>
                    <a:pt x="2275" y="2200"/>
                    <a:pt x="2385" y="2227"/>
                    <a:pt x="2493" y="2264"/>
                  </a:cubicBezTo>
                  <a:cubicBezTo>
                    <a:pt x="2589" y="2294"/>
                    <a:pt x="2682" y="2333"/>
                    <a:pt x="2773" y="2373"/>
                  </a:cubicBezTo>
                  <a:cubicBezTo>
                    <a:pt x="2788" y="2381"/>
                    <a:pt x="2802" y="2386"/>
                    <a:pt x="2817" y="2391"/>
                  </a:cubicBezTo>
                  <a:cubicBezTo>
                    <a:pt x="2850" y="2401"/>
                    <a:pt x="2885" y="2406"/>
                    <a:pt x="2919" y="2406"/>
                  </a:cubicBezTo>
                  <a:cubicBezTo>
                    <a:pt x="2919" y="2406"/>
                    <a:pt x="2919" y="2406"/>
                    <a:pt x="2920" y="2406"/>
                  </a:cubicBezTo>
                  <a:lnTo>
                    <a:pt x="2920" y="2406"/>
                  </a:lnTo>
                  <a:cubicBezTo>
                    <a:pt x="2920" y="2406"/>
                    <a:pt x="2920" y="2406"/>
                    <a:pt x="2921" y="2406"/>
                  </a:cubicBezTo>
                  <a:cubicBezTo>
                    <a:pt x="2991" y="2406"/>
                    <a:pt x="3062" y="2384"/>
                    <a:pt x="3120" y="2342"/>
                  </a:cubicBezTo>
                  <a:cubicBezTo>
                    <a:pt x="3199" y="2284"/>
                    <a:pt x="3250" y="2191"/>
                    <a:pt x="3258" y="2096"/>
                  </a:cubicBezTo>
                  <a:cubicBezTo>
                    <a:pt x="3260" y="2073"/>
                    <a:pt x="3260" y="2047"/>
                    <a:pt x="3257" y="2024"/>
                  </a:cubicBezTo>
                  <a:cubicBezTo>
                    <a:pt x="3244" y="1933"/>
                    <a:pt x="3237" y="1845"/>
                    <a:pt x="3237" y="1755"/>
                  </a:cubicBezTo>
                  <a:cubicBezTo>
                    <a:pt x="3235" y="1683"/>
                    <a:pt x="3238" y="1613"/>
                    <a:pt x="3245" y="1540"/>
                  </a:cubicBezTo>
                  <a:cubicBezTo>
                    <a:pt x="3244" y="1535"/>
                    <a:pt x="3245" y="1527"/>
                    <a:pt x="3247" y="1520"/>
                  </a:cubicBezTo>
                  <a:cubicBezTo>
                    <a:pt x="3250" y="1486"/>
                    <a:pt x="3253" y="1449"/>
                    <a:pt x="3260" y="1416"/>
                  </a:cubicBezTo>
                  <a:cubicBezTo>
                    <a:pt x="3269" y="1333"/>
                    <a:pt x="3286" y="1253"/>
                    <a:pt x="3305" y="1172"/>
                  </a:cubicBezTo>
                  <a:cubicBezTo>
                    <a:pt x="3332" y="1060"/>
                    <a:pt x="3367" y="950"/>
                    <a:pt x="3409" y="840"/>
                  </a:cubicBezTo>
                  <a:cubicBezTo>
                    <a:pt x="3408" y="840"/>
                    <a:pt x="3407" y="839"/>
                    <a:pt x="3406" y="839"/>
                  </a:cubicBezTo>
                  <a:lnTo>
                    <a:pt x="3406" y="839"/>
                  </a:lnTo>
                  <a:cubicBezTo>
                    <a:pt x="3419" y="806"/>
                    <a:pt x="3432" y="776"/>
                    <a:pt x="3446" y="745"/>
                  </a:cubicBezTo>
                  <a:close/>
                  <a:moveTo>
                    <a:pt x="3263" y="1"/>
                  </a:moveTo>
                  <a:cubicBezTo>
                    <a:pt x="3141" y="1"/>
                    <a:pt x="3026" y="67"/>
                    <a:pt x="2965" y="176"/>
                  </a:cubicBezTo>
                  <a:cubicBezTo>
                    <a:pt x="2861" y="367"/>
                    <a:pt x="2775" y="565"/>
                    <a:pt x="2707" y="762"/>
                  </a:cubicBezTo>
                  <a:cubicBezTo>
                    <a:pt x="2655" y="921"/>
                    <a:pt x="2618" y="1084"/>
                    <a:pt x="2590" y="1244"/>
                  </a:cubicBezTo>
                  <a:cubicBezTo>
                    <a:pt x="2581" y="1298"/>
                    <a:pt x="2574" y="1354"/>
                    <a:pt x="2568" y="1409"/>
                  </a:cubicBezTo>
                  <a:cubicBezTo>
                    <a:pt x="2563" y="1449"/>
                    <a:pt x="2560" y="1491"/>
                    <a:pt x="2558" y="1535"/>
                  </a:cubicBezTo>
                  <a:cubicBezTo>
                    <a:pt x="2555" y="1548"/>
                    <a:pt x="2555" y="1561"/>
                    <a:pt x="2555" y="1571"/>
                  </a:cubicBezTo>
                  <a:cubicBezTo>
                    <a:pt x="2554" y="1571"/>
                    <a:pt x="2553" y="1569"/>
                    <a:pt x="2551" y="1569"/>
                  </a:cubicBezTo>
                  <a:cubicBezTo>
                    <a:pt x="2443" y="1539"/>
                    <a:pt x="2332" y="1517"/>
                    <a:pt x="2221" y="1500"/>
                  </a:cubicBezTo>
                  <a:cubicBezTo>
                    <a:pt x="2215" y="1499"/>
                    <a:pt x="2209" y="1499"/>
                    <a:pt x="2205" y="1499"/>
                  </a:cubicBezTo>
                  <a:cubicBezTo>
                    <a:pt x="2150" y="1490"/>
                    <a:pt x="2096" y="1484"/>
                    <a:pt x="2042" y="1478"/>
                  </a:cubicBezTo>
                  <a:cubicBezTo>
                    <a:pt x="1955" y="1470"/>
                    <a:pt x="1870" y="1467"/>
                    <a:pt x="1783" y="1464"/>
                  </a:cubicBezTo>
                  <a:lnTo>
                    <a:pt x="1747" y="1464"/>
                  </a:lnTo>
                  <a:cubicBezTo>
                    <a:pt x="1535" y="1464"/>
                    <a:pt x="1318" y="1486"/>
                    <a:pt x="1102" y="1529"/>
                  </a:cubicBezTo>
                  <a:cubicBezTo>
                    <a:pt x="959" y="1556"/>
                    <a:pt x="851" y="1672"/>
                    <a:pt x="830" y="1812"/>
                  </a:cubicBezTo>
                  <a:cubicBezTo>
                    <a:pt x="826" y="1848"/>
                    <a:pt x="822" y="1887"/>
                    <a:pt x="819" y="1923"/>
                  </a:cubicBezTo>
                  <a:cubicBezTo>
                    <a:pt x="816" y="1946"/>
                    <a:pt x="815" y="1969"/>
                    <a:pt x="815" y="1992"/>
                  </a:cubicBezTo>
                  <a:cubicBezTo>
                    <a:pt x="809" y="2083"/>
                    <a:pt x="813" y="2170"/>
                    <a:pt x="822" y="2256"/>
                  </a:cubicBezTo>
                  <a:cubicBezTo>
                    <a:pt x="823" y="2275"/>
                    <a:pt x="826" y="2291"/>
                    <a:pt x="828" y="2307"/>
                  </a:cubicBezTo>
                  <a:cubicBezTo>
                    <a:pt x="841" y="2421"/>
                    <a:pt x="864" y="2529"/>
                    <a:pt x="893" y="2636"/>
                  </a:cubicBezTo>
                  <a:cubicBezTo>
                    <a:pt x="894" y="2645"/>
                    <a:pt x="898" y="2652"/>
                    <a:pt x="900" y="2661"/>
                  </a:cubicBezTo>
                  <a:cubicBezTo>
                    <a:pt x="906" y="2681"/>
                    <a:pt x="910" y="2698"/>
                    <a:pt x="916" y="2717"/>
                  </a:cubicBezTo>
                  <a:lnTo>
                    <a:pt x="916" y="2718"/>
                  </a:lnTo>
                  <a:cubicBezTo>
                    <a:pt x="943" y="2806"/>
                    <a:pt x="973" y="2890"/>
                    <a:pt x="1007" y="2968"/>
                  </a:cubicBezTo>
                  <a:cubicBezTo>
                    <a:pt x="1035" y="3040"/>
                    <a:pt x="1066" y="3107"/>
                    <a:pt x="1096" y="3167"/>
                  </a:cubicBezTo>
                  <a:lnTo>
                    <a:pt x="1098" y="3170"/>
                  </a:lnTo>
                  <a:cubicBezTo>
                    <a:pt x="1103" y="3182"/>
                    <a:pt x="1109" y="3193"/>
                    <a:pt x="1115" y="3203"/>
                  </a:cubicBezTo>
                  <a:cubicBezTo>
                    <a:pt x="1112" y="3206"/>
                    <a:pt x="1110" y="3206"/>
                    <a:pt x="1109" y="3208"/>
                  </a:cubicBezTo>
                  <a:cubicBezTo>
                    <a:pt x="1017" y="3254"/>
                    <a:pt x="914" y="3314"/>
                    <a:pt x="807" y="3384"/>
                  </a:cubicBezTo>
                  <a:cubicBezTo>
                    <a:pt x="757" y="3417"/>
                    <a:pt x="706" y="3453"/>
                    <a:pt x="654" y="3495"/>
                  </a:cubicBezTo>
                  <a:cubicBezTo>
                    <a:pt x="526" y="3592"/>
                    <a:pt x="396" y="3709"/>
                    <a:pt x="285" y="3844"/>
                  </a:cubicBezTo>
                  <a:cubicBezTo>
                    <a:pt x="205" y="3939"/>
                    <a:pt x="130" y="4046"/>
                    <a:pt x="70" y="4162"/>
                  </a:cubicBezTo>
                  <a:cubicBezTo>
                    <a:pt x="70" y="4163"/>
                    <a:pt x="68" y="4163"/>
                    <a:pt x="68" y="4163"/>
                  </a:cubicBezTo>
                  <a:cubicBezTo>
                    <a:pt x="0" y="4292"/>
                    <a:pt x="22" y="4445"/>
                    <a:pt x="120" y="4550"/>
                  </a:cubicBezTo>
                  <a:cubicBezTo>
                    <a:pt x="126" y="4557"/>
                    <a:pt x="133" y="4565"/>
                    <a:pt x="140" y="4570"/>
                  </a:cubicBezTo>
                  <a:cubicBezTo>
                    <a:pt x="314" y="4754"/>
                    <a:pt x="503" y="4914"/>
                    <a:pt x="703" y="5050"/>
                  </a:cubicBezTo>
                  <a:cubicBezTo>
                    <a:pt x="838" y="5140"/>
                    <a:pt x="978" y="5220"/>
                    <a:pt x="1122" y="5286"/>
                  </a:cubicBezTo>
                  <a:cubicBezTo>
                    <a:pt x="1187" y="5318"/>
                    <a:pt x="1255" y="5345"/>
                    <a:pt x="1324" y="5373"/>
                  </a:cubicBezTo>
                  <a:cubicBezTo>
                    <a:pt x="1281" y="5439"/>
                    <a:pt x="1239" y="5509"/>
                    <a:pt x="1201" y="5578"/>
                  </a:cubicBezTo>
                  <a:cubicBezTo>
                    <a:pt x="1145" y="5677"/>
                    <a:pt x="1096" y="5783"/>
                    <a:pt x="1054" y="5888"/>
                  </a:cubicBezTo>
                  <a:cubicBezTo>
                    <a:pt x="1009" y="5995"/>
                    <a:pt x="972" y="6103"/>
                    <a:pt x="942" y="6216"/>
                  </a:cubicBezTo>
                  <a:cubicBezTo>
                    <a:pt x="893" y="6385"/>
                    <a:pt x="856" y="6559"/>
                    <a:pt x="835" y="6743"/>
                  </a:cubicBezTo>
                  <a:cubicBezTo>
                    <a:pt x="826" y="6819"/>
                    <a:pt x="843" y="6896"/>
                    <a:pt x="882" y="6959"/>
                  </a:cubicBezTo>
                  <a:cubicBezTo>
                    <a:pt x="882" y="6961"/>
                    <a:pt x="884" y="6961"/>
                    <a:pt x="884" y="6962"/>
                  </a:cubicBezTo>
                  <a:cubicBezTo>
                    <a:pt x="906" y="6997"/>
                    <a:pt x="934" y="7027"/>
                    <a:pt x="966" y="7053"/>
                  </a:cubicBezTo>
                  <a:cubicBezTo>
                    <a:pt x="966" y="7053"/>
                    <a:pt x="966" y="7055"/>
                    <a:pt x="969" y="7055"/>
                  </a:cubicBezTo>
                  <a:cubicBezTo>
                    <a:pt x="985" y="7068"/>
                    <a:pt x="1001" y="7078"/>
                    <a:pt x="1021" y="7086"/>
                  </a:cubicBezTo>
                  <a:cubicBezTo>
                    <a:pt x="1329" y="7238"/>
                    <a:pt x="1661" y="7286"/>
                    <a:pt x="1955" y="7286"/>
                  </a:cubicBezTo>
                  <a:cubicBezTo>
                    <a:pt x="2045" y="7286"/>
                    <a:pt x="2132" y="7281"/>
                    <a:pt x="2213" y="7274"/>
                  </a:cubicBezTo>
                  <a:cubicBezTo>
                    <a:pt x="2291" y="7267"/>
                    <a:pt x="2363" y="7258"/>
                    <a:pt x="2430" y="7248"/>
                  </a:cubicBezTo>
                  <a:cubicBezTo>
                    <a:pt x="2439" y="7301"/>
                    <a:pt x="2450" y="7359"/>
                    <a:pt x="2463" y="7421"/>
                  </a:cubicBezTo>
                  <a:cubicBezTo>
                    <a:pt x="2502" y="7602"/>
                    <a:pt x="2561" y="7805"/>
                    <a:pt x="2658" y="8006"/>
                  </a:cubicBezTo>
                  <a:cubicBezTo>
                    <a:pt x="2743" y="8193"/>
                    <a:pt x="2861" y="8377"/>
                    <a:pt x="3016" y="8537"/>
                  </a:cubicBezTo>
                  <a:cubicBezTo>
                    <a:pt x="3084" y="8605"/>
                    <a:pt x="3171" y="8641"/>
                    <a:pt x="3262" y="8641"/>
                  </a:cubicBezTo>
                  <a:cubicBezTo>
                    <a:pt x="3264" y="8641"/>
                    <a:pt x="3265" y="8641"/>
                    <a:pt x="3267" y="8641"/>
                  </a:cubicBezTo>
                  <a:cubicBezTo>
                    <a:pt x="3312" y="8638"/>
                    <a:pt x="3359" y="8628"/>
                    <a:pt x="3403" y="8609"/>
                  </a:cubicBezTo>
                  <a:cubicBezTo>
                    <a:pt x="3749" y="8449"/>
                    <a:pt x="4055" y="8238"/>
                    <a:pt x="4314" y="7986"/>
                  </a:cubicBezTo>
                  <a:cubicBezTo>
                    <a:pt x="4400" y="7900"/>
                    <a:pt x="4480" y="7812"/>
                    <a:pt x="4555" y="7720"/>
                  </a:cubicBezTo>
                  <a:cubicBezTo>
                    <a:pt x="4784" y="8006"/>
                    <a:pt x="5066" y="8248"/>
                    <a:pt x="5395" y="8443"/>
                  </a:cubicBezTo>
                  <a:cubicBezTo>
                    <a:pt x="5464" y="8486"/>
                    <a:pt x="5539" y="8527"/>
                    <a:pt x="5613" y="8564"/>
                  </a:cubicBezTo>
                  <a:cubicBezTo>
                    <a:pt x="5643" y="8580"/>
                    <a:pt x="5673" y="8598"/>
                    <a:pt x="5707" y="8612"/>
                  </a:cubicBezTo>
                  <a:cubicBezTo>
                    <a:pt x="5737" y="8624"/>
                    <a:pt x="5767" y="8635"/>
                    <a:pt x="5800" y="8638"/>
                  </a:cubicBezTo>
                  <a:cubicBezTo>
                    <a:pt x="5816" y="8642"/>
                    <a:pt x="5834" y="8644"/>
                    <a:pt x="5849" y="8644"/>
                  </a:cubicBezTo>
                  <a:cubicBezTo>
                    <a:pt x="5913" y="8644"/>
                    <a:pt x="5975" y="8626"/>
                    <a:pt x="6030" y="8592"/>
                  </a:cubicBezTo>
                  <a:cubicBezTo>
                    <a:pt x="6053" y="8577"/>
                    <a:pt x="6073" y="8562"/>
                    <a:pt x="6093" y="8541"/>
                  </a:cubicBezTo>
                  <a:cubicBezTo>
                    <a:pt x="6130" y="8505"/>
                    <a:pt x="6161" y="8468"/>
                    <a:pt x="6192" y="8429"/>
                  </a:cubicBezTo>
                  <a:cubicBezTo>
                    <a:pt x="6194" y="8427"/>
                    <a:pt x="6194" y="8427"/>
                    <a:pt x="6194" y="8426"/>
                  </a:cubicBezTo>
                  <a:cubicBezTo>
                    <a:pt x="6213" y="8403"/>
                    <a:pt x="6231" y="8381"/>
                    <a:pt x="6246" y="8357"/>
                  </a:cubicBezTo>
                  <a:lnTo>
                    <a:pt x="6246" y="8355"/>
                  </a:lnTo>
                  <a:lnTo>
                    <a:pt x="6248" y="8354"/>
                  </a:lnTo>
                  <a:cubicBezTo>
                    <a:pt x="6324" y="8251"/>
                    <a:pt x="6386" y="8144"/>
                    <a:pt x="6440" y="8032"/>
                  </a:cubicBezTo>
                  <a:cubicBezTo>
                    <a:pt x="6483" y="7945"/>
                    <a:pt x="6519" y="7857"/>
                    <a:pt x="6548" y="7771"/>
                  </a:cubicBezTo>
                  <a:cubicBezTo>
                    <a:pt x="6565" y="7721"/>
                    <a:pt x="6580" y="7675"/>
                    <a:pt x="6594" y="7628"/>
                  </a:cubicBezTo>
                  <a:cubicBezTo>
                    <a:pt x="6629" y="7509"/>
                    <a:pt x="6654" y="7395"/>
                    <a:pt x="6672" y="7293"/>
                  </a:cubicBezTo>
                  <a:cubicBezTo>
                    <a:pt x="6674" y="7277"/>
                    <a:pt x="6678" y="7262"/>
                    <a:pt x="6680" y="7249"/>
                  </a:cubicBezTo>
                  <a:cubicBezTo>
                    <a:pt x="6760" y="7262"/>
                    <a:pt x="6851" y="7272"/>
                    <a:pt x="6948" y="7280"/>
                  </a:cubicBezTo>
                  <a:cubicBezTo>
                    <a:pt x="7014" y="7284"/>
                    <a:pt x="7084" y="7287"/>
                    <a:pt x="7155" y="7287"/>
                  </a:cubicBezTo>
                  <a:cubicBezTo>
                    <a:pt x="7222" y="7287"/>
                    <a:pt x="7291" y="7285"/>
                    <a:pt x="7361" y="7278"/>
                  </a:cubicBezTo>
                  <a:cubicBezTo>
                    <a:pt x="7560" y="7262"/>
                    <a:pt x="7765" y="7222"/>
                    <a:pt x="7966" y="7143"/>
                  </a:cubicBezTo>
                  <a:cubicBezTo>
                    <a:pt x="8008" y="7127"/>
                    <a:pt x="8049" y="7108"/>
                    <a:pt x="8090" y="7089"/>
                  </a:cubicBezTo>
                  <a:cubicBezTo>
                    <a:pt x="8149" y="7060"/>
                    <a:pt x="8197" y="7014"/>
                    <a:pt x="8230" y="6961"/>
                  </a:cubicBezTo>
                  <a:cubicBezTo>
                    <a:pt x="8269" y="6897"/>
                    <a:pt x="8288" y="6822"/>
                    <a:pt x="8276" y="6744"/>
                  </a:cubicBezTo>
                  <a:cubicBezTo>
                    <a:pt x="8269" y="6682"/>
                    <a:pt x="8260" y="6621"/>
                    <a:pt x="8249" y="6562"/>
                  </a:cubicBezTo>
                  <a:cubicBezTo>
                    <a:pt x="8247" y="6552"/>
                    <a:pt x="8246" y="6542"/>
                    <a:pt x="8244" y="6535"/>
                  </a:cubicBezTo>
                  <a:cubicBezTo>
                    <a:pt x="8189" y="6242"/>
                    <a:pt x="8101" y="5968"/>
                    <a:pt x="7977" y="5712"/>
                  </a:cubicBezTo>
                  <a:cubicBezTo>
                    <a:pt x="7921" y="5595"/>
                    <a:pt x="7856" y="5483"/>
                    <a:pt x="7785" y="5374"/>
                  </a:cubicBezTo>
                  <a:cubicBezTo>
                    <a:pt x="7843" y="5351"/>
                    <a:pt x="7902" y="5328"/>
                    <a:pt x="7958" y="5302"/>
                  </a:cubicBezTo>
                  <a:cubicBezTo>
                    <a:pt x="8224" y="5181"/>
                    <a:pt x="8472" y="5025"/>
                    <a:pt x="8700" y="4827"/>
                  </a:cubicBezTo>
                  <a:cubicBezTo>
                    <a:pt x="8800" y="4743"/>
                    <a:pt x="8895" y="4651"/>
                    <a:pt x="8985" y="4553"/>
                  </a:cubicBezTo>
                  <a:cubicBezTo>
                    <a:pt x="9090" y="4448"/>
                    <a:pt x="9110" y="4292"/>
                    <a:pt x="9043" y="4163"/>
                  </a:cubicBezTo>
                  <a:cubicBezTo>
                    <a:pt x="8787" y="3683"/>
                    <a:pt x="8327" y="3374"/>
                    <a:pt x="7996" y="3206"/>
                  </a:cubicBezTo>
                  <a:cubicBezTo>
                    <a:pt x="8080" y="3043"/>
                    <a:pt x="8168" y="2834"/>
                    <a:pt x="8227" y="2600"/>
                  </a:cubicBezTo>
                  <a:cubicBezTo>
                    <a:pt x="8289" y="2359"/>
                    <a:pt x="8318" y="2090"/>
                    <a:pt x="8279" y="1816"/>
                  </a:cubicBezTo>
                  <a:cubicBezTo>
                    <a:pt x="8260" y="1673"/>
                    <a:pt x="8152" y="1558"/>
                    <a:pt x="8009" y="1532"/>
                  </a:cubicBezTo>
                  <a:cubicBezTo>
                    <a:pt x="7790" y="1489"/>
                    <a:pt x="7572" y="1467"/>
                    <a:pt x="7357" y="1467"/>
                  </a:cubicBezTo>
                  <a:cubicBezTo>
                    <a:pt x="7082" y="1467"/>
                    <a:pt x="6812" y="1502"/>
                    <a:pt x="6552" y="1572"/>
                  </a:cubicBezTo>
                  <a:cubicBezTo>
                    <a:pt x="6529" y="1094"/>
                    <a:pt x="6392" y="622"/>
                    <a:pt x="6145" y="176"/>
                  </a:cubicBezTo>
                  <a:cubicBezTo>
                    <a:pt x="6084" y="67"/>
                    <a:pt x="5969" y="1"/>
                    <a:pt x="5849" y="1"/>
                  </a:cubicBezTo>
                  <a:cubicBezTo>
                    <a:pt x="5830" y="1"/>
                    <a:pt x="5811" y="3"/>
                    <a:pt x="5792" y="6"/>
                  </a:cubicBezTo>
                  <a:cubicBezTo>
                    <a:pt x="5253" y="100"/>
                    <a:pt x="4819" y="443"/>
                    <a:pt x="4558" y="705"/>
                  </a:cubicBezTo>
                  <a:cubicBezTo>
                    <a:pt x="4485" y="632"/>
                    <a:pt x="4400" y="554"/>
                    <a:pt x="4302" y="478"/>
                  </a:cubicBezTo>
                  <a:cubicBezTo>
                    <a:pt x="4204" y="399"/>
                    <a:pt x="4090" y="319"/>
                    <a:pt x="3967" y="248"/>
                  </a:cubicBezTo>
                  <a:cubicBezTo>
                    <a:pt x="3866" y="189"/>
                    <a:pt x="3758" y="136"/>
                    <a:pt x="3642" y="95"/>
                  </a:cubicBezTo>
                  <a:cubicBezTo>
                    <a:pt x="3540" y="55"/>
                    <a:pt x="3433" y="26"/>
                    <a:pt x="3320" y="6"/>
                  </a:cubicBezTo>
                  <a:cubicBezTo>
                    <a:pt x="3301" y="3"/>
                    <a:pt x="3282" y="1"/>
                    <a:pt x="3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39"/>
            <p:cNvSpPr/>
            <p:nvPr/>
          </p:nvSpPr>
          <p:spPr>
            <a:xfrm>
              <a:off x="5832585" y="3889749"/>
              <a:ext cx="47207" cy="47207"/>
            </a:xfrm>
            <a:custGeom>
              <a:rect b="b" l="l" r="r" t="t"/>
              <a:pathLst>
                <a:path extrusionOk="0" h="2506" w="2506">
                  <a:moveTo>
                    <a:pt x="1254" y="1"/>
                  </a:moveTo>
                  <a:cubicBezTo>
                    <a:pt x="562" y="1"/>
                    <a:pt x="1" y="562"/>
                    <a:pt x="1" y="1254"/>
                  </a:cubicBezTo>
                  <a:cubicBezTo>
                    <a:pt x="1" y="1944"/>
                    <a:pt x="562" y="2505"/>
                    <a:pt x="1254" y="2505"/>
                  </a:cubicBezTo>
                  <a:cubicBezTo>
                    <a:pt x="1945" y="2505"/>
                    <a:pt x="2505" y="1944"/>
                    <a:pt x="2505" y="1254"/>
                  </a:cubicBezTo>
                  <a:cubicBezTo>
                    <a:pt x="2505" y="561"/>
                    <a:pt x="1946" y="1"/>
                    <a:pt x="1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39"/>
            <p:cNvSpPr/>
            <p:nvPr/>
          </p:nvSpPr>
          <p:spPr>
            <a:xfrm>
              <a:off x="5911853" y="3901485"/>
              <a:ext cx="157726" cy="149965"/>
            </a:xfrm>
            <a:custGeom>
              <a:rect b="b" l="l" r="r" t="t"/>
              <a:pathLst>
                <a:path extrusionOk="0" h="7961" w="8373">
                  <a:moveTo>
                    <a:pt x="2895" y="0"/>
                  </a:moveTo>
                  <a:cubicBezTo>
                    <a:pt x="2576" y="575"/>
                    <a:pt x="2475" y="1174"/>
                    <a:pt x="2547" y="1725"/>
                  </a:cubicBezTo>
                  <a:cubicBezTo>
                    <a:pt x="2200" y="1559"/>
                    <a:pt x="1804" y="1466"/>
                    <a:pt x="1380" y="1466"/>
                  </a:cubicBezTo>
                  <a:cubicBezTo>
                    <a:pt x="1192" y="1466"/>
                    <a:pt x="998" y="1484"/>
                    <a:pt x="800" y="1523"/>
                  </a:cubicBezTo>
                  <a:cubicBezTo>
                    <a:pt x="692" y="2284"/>
                    <a:pt x="1233" y="3023"/>
                    <a:pt x="1233" y="3023"/>
                  </a:cubicBezTo>
                  <a:cubicBezTo>
                    <a:pt x="1233" y="3023"/>
                    <a:pt x="360" y="3303"/>
                    <a:pt x="0" y="3981"/>
                  </a:cubicBezTo>
                  <a:cubicBezTo>
                    <a:pt x="446" y="4460"/>
                    <a:pt x="986" y="4745"/>
                    <a:pt x="1533" y="4843"/>
                  </a:cubicBezTo>
                  <a:cubicBezTo>
                    <a:pt x="1148" y="5247"/>
                    <a:pt x="879" y="5793"/>
                    <a:pt x="800" y="6442"/>
                  </a:cubicBezTo>
                  <a:cubicBezTo>
                    <a:pt x="1056" y="6567"/>
                    <a:pt x="1336" y="6607"/>
                    <a:pt x="1587" y="6607"/>
                  </a:cubicBezTo>
                  <a:cubicBezTo>
                    <a:pt x="2015" y="6607"/>
                    <a:pt x="2360" y="6493"/>
                    <a:pt x="2361" y="6493"/>
                  </a:cubicBezTo>
                  <a:lnTo>
                    <a:pt x="2361" y="6493"/>
                  </a:lnTo>
                  <a:cubicBezTo>
                    <a:pt x="2361" y="6493"/>
                    <a:pt x="2358" y="7410"/>
                    <a:pt x="2892" y="7961"/>
                  </a:cubicBezTo>
                  <a:cubicBezTo>
                    <a:pt x="3486" y="7685"/>
                    <a:pt x="3919" y="7261"/>
                    <a:pt x="4185" y="6770"/>
                  </a:cubicBezTo>
                  <a:cubicBezTo>
                    <a:pt x="4451" y="7259"/>
                    <a:pt x="4885" y="7685"/>
                    <a:pt x="5481" y="7961"/>
                  </a:cubicBezTo>
                  <a:cubicBezTo>
                    <a:pt x="6015" y="7410"/>
                    <a:pt x="6011" y="6493"/>
                    <a:pt x="6011" y="6493"/>
                  </a:cubicBezTo>
                  <a:lnTo>
                    <a:pt x="6011" y="6493"/>
                  </a:lnTo>
                  <a:cubicBezTo>
                    <a:pt x="6011" y="6493"/>
                    <a:pt x="6357" y="6607"/>
                    <a:pt x="6785" y="6607"/>
                  </a:cubicBezTo>
                  <a:cubicBezTo>
                    <a:pt x="7037" y="6607"/>
                    <a:pt x="7317" y="6567"/>
                    <a:pt x="7572" y="6442"/>
                  </a:cubicBezTo>
                  <a:cubicBezTo>
                    <a:pt x="7492" y="5791"/>
                    <a:pt x="7224" y="5246"/>
                    <a:pt x="6840" y="4843"/>
                  </a:cubicBezTo>
                  <a:cubicBezTo>
                    <a:pt x="7388" y="4745"/>
                    <a:pt x="7925" y="4460"/>
                    <a:pt x="8373" y="3981"/>
                  </a:cubicBezTo>
                  <a:cubicBezTo>
                    <a:pt x="8015" y="3303"/>
                    <a:pt x="7141" y="3023"/>
                    <a:pt x="7141" y="3023"/>
                  </a:cubicBezTo>
                  <a:cubicBezTo>
                    <a:pt x="7141" y="3023"/>
                    <a:pt x="7683" y="2284"/>
                    <a:pt x="7574" y="1523"/>
                  </a:cubicBezTo>
                  <a:cubicBezTo>
                    <a:pt x="7376" y="1484"/>
                    <a:pt x="7182" y="1466"/>
                    <a:pt x="6993" y="1466"/>
                  </a:cubicBezTo>
                  <a:cubicBezTo>
                    <a:pt x="6569" y="1466"/>
                    <a:pt x="6175" y="1559"/>
                    <a:pt x="5828" y="1725"/>
                  </a:cubicBezTo>
                  <a:cubicBezTo>
                    <a:pt x="5901" y="1174"/>
                    <a:pt x="5799" y="575"/>
                    <a:pt x="5478" y="0"/>
                  </a:cubicBezTo>
                  <a:cubicBezTo>
                    <a:pt x="4724" y="131"/>
                    <a:pt x="4187" y="878"/>
                    <a:pt x="4187" y="878"/>
                  </a:cubicBezTo>
                  <a:cubicBezTo>
                    <a:pt x="4187" y="878"/>
                    <a:pt x="3651" y="134"/>
                    <a:pt x="2895" y="0"/>
                  </a:cubicBezTo>
                  <a:close/>
                </a:path>
              </a:pathLst>
            </a:custGeom>
            <a:solidFill>
              <a:srgbClr val="FF8E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39"/>
            <p:cNvSpPr/>
            <p:nvPr/>
          </p:nvSpPr>
          <p:spPr>
            <a:xfrm>
              <a:off x="5905279" y="3895099"/>
              <a:ext cx="171214" cy="162944"/>
            </a:xfrm>
            <a:custGeom>
              <a:rect b="b" l="l" r="r" t="t"/>
              <a:pathLst>
                <a:path extrusionOk="0" h="8650" w="9089">
                  <a:moveTo>
                    <a:pt x="5650" y="740"/>
                  </a:moveTo>
                  <a:cubicBezTo>
                    <a:pt x="5690" y="836"/>
                    <a:pt x="5725" y="931"/>
                    <a:pt x="5754" y="1029"/>
                  </a:cubicBezTo>
                  <a:cubicBezTo>
                    <a:pt x="5788" y="1139"/>
                    <a:pt x="5813" y="1250"/>
                    <a:pt x="5832" y="1364"/>
                  </a:cubicBezTo>
                  <a:cubicBezTo>
                    <a:pt x="5851" y="1485"/>
                    <a:pt x="5858" y="1608"/>
                    <a:pt x="5858" y="1729"/>
                  </a:cubicBezTo>
                  <a:cubicBezTo>
                    <a:pt x="5858" y="1826"/>
                    <a:pt x="5851" y="1924"/>
                    <a:pt x="5839" y="2019"/>
                  </a:cubicBezTo>
                  <a:cubicBezTo>
                    <a:pt x="5822" y="2142"/>
                    <a:pt x="5875" y="2265"/>
                    <a:pt x="5976" y="2337"/>
                  </a:cubicBezTo>
                  <a:cubicBezTo>
                    <a:pt x="6035" y="2380"/>
                    <a:pt x="6105" y="2402"/>
                    <a:pt x="6175" y="2402"/>
                  </a:cubicBezTo>
                  <a:cubicBezTo>
                    <a:pt x="6224" y="2402"/>
                    <a:pt x="6274" y="2391"/>
                    <a:pt x="6320" y="2369"/>
                  </a:cubicBezTo>
                  <a:cubicBezTo>
                    <a:pt x="6635" y="2219"/>
                    <a:pt x="6981" y="2143"/>
                    <a:pt x="7342" y="2143"/>
                  </a:cubicBezTo>
                  <a:cubicBezTo>
                    <a:pt x="7425" y="2143"/>
                    <a:pt x="7509" y="2147"/>
                    <a:pt x="7594" y="2155"/>
                  </a:cubicBezTo>
                  <a:cubicBezTo>
                    <a:pt x="7558" y="2678"/>
                    <a:pt x="7218" y="3155"/>
                    <a:pt x="7213" y="3161"/>
                  </a:cubicBezTo>
                  <a:cubicBezTo>
                    <a:pt x="7170" y="3223"/>
                    <a:pt x="7148" y="3295"/>
                    <a:pt x="7148" y="3369"/>
                  </a:cubicBezTo>
                  <a:cubicBezTo>
                    <a:pt x="7150" y="3401"/>
                    <a:pt x="7154" y="3434"/>
                    <a:pt x="7164" y="3464"/>
                  </a:cubicBezTo>
                  <a:cubicBezTo>
                    <a:pt x="7197" y="3567"/>
                    <a:pt x="7280" y="3649"/>
                    <a:pt x="7384" y="3684"/>
                  </a:cubicBezTo>
                  <a:cubicBezTo>
                    <a:pt x="7391" y="3685"/>
                    <a:pt x="7947" y="3870"/>
                    <a:pt x="8281" y="4273"/>
                  </a:cubicBezTo>
                  <a:cubicBezTo>
                    <a:pt x="7944" y="4573"/>
                    <a:pt x="7547" y="4771"/>
                    <a:pt x="7125" y="4850"/>
                  </a:cubicBezTo>
                  <a:cubicBezTo>
                    <a:pt x="7105" y="4854"/>
                    <a:pt x="7085" y="4860"/>
                    <a:pt x="7067" y="4869"/>
                  </a:cubicBezTo>
                  <a:cubicBezTo>
                    <a:pt x="6972" y="4902"/>
                    <a:pt x="6897" y="4978"/>
                    <a:pt x="6865" y="5078"/>
                  </a:cubicBezTo>
                  <a:cubicBezTo>
                    <a:pt x="6847" y="5134"/>
                    <a:pt x="6844" y="5192"/>
                    <a:pt x="6854" y="5247"/>
                  </a:cubicBezTo>
                  <a:cubicBezTo>
                    <a:pt x="6857" y="5250"/>
                    <a:pt x="6857" y="5250"/>
                    <a:pt x="6854" y="5250"/>
                  </a:cubicBezTo>
                  <a:cubicBezTo>
                    <a:pt x="6858" y="5254"/>
                    <a:pt x="6860" y="5260"/>
                    <a:pt x="6860" y="5266"/>
                  </a:cubicBezTo>
                  <a:cubicBezTo>
                    <a:pt x="6867" y="5286"/>
                    <a:pt x="6873" y="5303"/>
                    <a:pt x="6880" y="5323"/>
                  </a:cubicBezTo>
                  <a:cubicBezTo>
                    <a:pt x="6881" y="5325"/>
                    <a:pt x="6881" y="5326"/>
                    <a:pt x="6881" y="5329"/>
                  </a:cubicBezTo>
                  <a:cubicBezTo>
                    <a:pt x="6897" y="5361"/>
                    <a:pt x="6917" y="5390"/>
                    <a:pt x="6943" y="5417"/>
                  </a:cubicBezTo>
                  <a:cubicBezTo>
                    <a:pt x="7096" y="5576"/>
                    <a:pt x="7222" y="5758"/>
                    <a:pt x="7323" y="5954"/>
                  </a:cubicBezTo>
                  <a:cubicBezTo>
                    <a:pt x="7420" y="6142"/>
                    <a:pt x="7493" y="6345"/>
                    <a:pt x="7538" y="6562"/>
                  </a:cubicBezTo>
                  <a:cubicBezTo>
                    <a:pt x="7446" y="6587"/>
                    <a:pt x="7355" y="6598"/>
                    <a:pt x="7262" y="6604"/>
                  </a:cubicBezTo>
                  <a:cubicBezTo>
                    <a:pt x="7217" y="6607"/>
                    <a:pt x="7173" y="6608"/>
                    <a:pt x="7129" y="6608"/>
                  </a:cubicBezTo>
                  <a:cubicBezTo>
                    <a:pt x="7055" y="6608"/>
                    <a:pt x="6984" y="6604"/>
                    <a:pt x="6917" y="6598"/>
                  </a:cubicBezTo>
                  <a:cubicBezTo>
                    <a:pt x="6780" y="6587"/>
                    <a:pt x="6663" y="6562"/>
                    <a:pt x="6584" y="6543"/>
                  </a:cubicBezTo>
                  <a:cubicBezTo>
                    <a:pt x="6512" y="6526"/>
                    <a:pt x="6468" y="6511"/>
                    <a:pt x="6467" y="6511"/>
                  </a:cubicBezTo>
                  <a:cubicBezTo>
                    <a:pt x="6432" y="6501"/>
                    <a:pt x="6396" y="6496"/>
                    <a:pt x="6361" y="6496"/>
                  </a:cubicBezTo>
                  <a:cubicBezTo>
                    <a:pt x="6289" y="6496"/>
                    <a:pt x="6219" y="6517"/>
                    <a:pt x="6161" y="6559"/>
                  </a:cubicBezTo>
                  <a:cubicBezTo>
                    <a:pt x="6073" y="6624"/>
                    <a:pt x="6021" y="6725"/>
                    <a:pt x="6021" y="6835"/>
                  </a:cubicBezTo>
                  <a:cubicBezTo>
                    <a:pt x="6022" y="6841"/>
                    <a:pt x="6019" y="7162"/>
                    <a:pt x="5904" y="7506"/>
                  </a:cubicBezTo>
                  <a:cubicBezTo>
                    <a:pt x="5885" y="7561"/>
                    <a:pt x="5865" y="7617"/>
                    <a:pt x="5842" y="7672"/>
                  </a:cubicBezTo>
                  <a:cubicBezTo>
                    <a:pt x="5833" y="7692"/>
                    <a:pt x="5825" y="7712"/>
                    <a:pt x="5813" y="7731"/>
                  </a:cubicBezTo>
                  <a:cubicBezTo>
                    <a:pt x="5790" y="7779"/>
                    <a:pt x="5767" y="7828"/>
                    <a:pt x="5738" y="7873"/>
                  </a:cubicBezTo>
                  <a:cubicBezTo>
                    <a:pt x="5724" y="7864"/>
                    <a:pt x="5706" y="7855"/>
                    <a:pt x="5695" y="7845"/>
                  </a:cubicBezTo>
                  <a:cubicBezTo>
                    <a:pt x="5666" y="7829"/>
                    <a:pt x="5637" y="7812"/>
                    <a:pt x="5608" y="7792"/>
                  </a:cubicBezTo>
                  <a:cubicBezTo>
                    <a:pt x="5607" y="7791"/>
                    <a:pt x="5606" y="7790"/>
                    <a:pt x="5605" y="7790"/>
                  </a:cubicBezTo>
                  <a:lnTo>
                    <a:pt x="5605" y="7790"/>
                  </a:lnTo>
                  <a:cubicBezTo>
                    <a:pt x="5605" y="7789"/>
                    <a:pt x="5606" y="7788"/>
                    <a:pt x="5607" y="7787"/>
                  </a:cubicBezTo>
                  <a:cubicBezTo>
                    <a:pt x="5392" y="7646"/>
                    <a:pt x="5202" y="7470"/>
                    <a:pt x="5044" y="7272"/>
                  </a:cubicBezTo>
                  <a:cubicBezTo>
                    <a:pt x="4964" y="7171"/>
                    <a:pt x="4894" y="7063"/>
                    <a:pt x="4832" y="6951"/>
                  </a:cubicBezTo>
                  <a:cubicBezTo>
                    <a:pt x="4832" y="6951"/>
                    <a:pt x="4832" y="6951"/>
                    <a:pt x="4831" y="6950"/>
                  </a:cubicBezTo>
                  <a:cubicBezTo>
                    <a:pt x="4794" y="6881"/>
                    <a:pt x="4733" y="6826"/>
                    <a:pt x="4661" y="6797"/>
                  </a:cubicBezTo>
                  <a:cubicBezTo>
                    <a:pt x="4621" y="6781"/>
                    <a:pt x="4577" y="6773"/>
                    <a:pt x="4534" y="6773"/>
                  </a:cubicBezTo>
                  <a:cubicBezTo>
                    <a:pt x="4534" y="6773"/>
                    <a:pt x="4534" y="6773"/>
                    <a:pt x="4534" y="6773"/>
                  </a:cubicBezTo>
                  <a:lnTo>
                    <a:pt x="4534" y="6773"/>
                  </a:lnTo>
                  <a:cubicBezTo>
                    <a:pt x="4443" y="6773"/>
                    <a:pt x="4357" y="6809"/>
                    <a:pt x="4294" y="6874"/>
                  </a:cubicBezTo>
                  <a:cubicBezTo>
                    <a:pt x="4271" y="6893"/>
                    <a:pt x="4251" y="6920"/>
                    <a:pt x="4237" y="6949"/>
                  </a:cubicBezTo>
                  <a:cubicBezTo>
                    <a:pt x="4195" y="7027"/>
                    <a:pt x="4149" y="7102"/>
                    <a:pt x="4098" y="7174"/>
                  </a:cubicBezTo>
                  <a:cubicBezTo>
                    <a:pt x="4098" y="7174"/>
                    <a:pt x="4099" y="7175"/>
                    <a:pt x="4099" y="7175"/>
                  </a:cubicBezTo>
                  <a:lnTo>
                    <a:pt x="4099" y="7175"/>
                  </a:lnTo>
                  <a:cubicBezTo>
                    <a:pt x="3903" y="7453"/>
                    <a:pt x="3643" y="7691"/>
                    <a:pt x="3335" y="7871"/>
                  </a:cubicBezTo>
                  <a:cubicBezTo>
                    <a:pt x="3055" y="7427"/>
                    <a:pt x="3049" y="6839"/>
                    <a:pt x="3049" y="6833"/>
                  </a:cubicBezTo>
                  <a:cubicBezTo>
                    <a:pt x="3052" y="6725"/>
                    <a:pt x="2998" y="6624"/>
                    <a:pt x="2910" y="6559"/>
                  </a:cubicBezTo>
                  <a:cubicBezTo>
                    <a:pt x="2851" y="6516"/>
                    <a:pt x="2780" y="6494"/>
                    <a:pt x="2710" y="6494"/>
                  </a:cubicBezTo>
                  <a:cubicBezTo>
                    <a:pt x="2673" y="6494"/>
                    <a:pt x="2640" y="6500"/>
                    <a:pt x="2606" y="6510"/>
                  </a:cubicBezTo>
                  <a:cubicBezTo>
                    <a:pt x="2601" y="6512"/>
                    <a:pt x="2298" y="6607"/>
                    <a:pt x="1937" y="6607"/>
                  </a:cubicBezTo>
                  <a:cubicBezTo>
                    <a:pt x="1805" y="6607"/>
                    <a:pt x="1666" y="6595"/>
                    <a:pt x="1530" y="6561"/>
                  </a:cubicBezTo>
                  <a:cubicBezTo>
                    <a:pt x="1588" y="6304"/>
                    <a:pt x="1679" y="6063"/>
                    <a:pt x="1806" y="5846"/>
                  </a:cubicBezTo>
                  <a:cubicBezTo>
                    <a:pt x="1895" y="5690"/>
                    <a:pt x="2004" y="5547"/>
                    <a:pt x="2129" y="5416"/>
                  </a:cubicBezTo>
                  <a:cubicBezTo>
                    <a:pt x="2148" y="5396"/>
                    <a:pt x="2162" y="5374"/>
                    <a:pt x="2175" y="5349"/>
                  </a:cubicBezTo>
                  <a:cubicBezTo>
                    <a:pt x="2217" y="5277"/>
                    <a:pt x="2232" y="5191"/>
                    <a:pt x="2212" y="5107"/>
                  </a:cubicBezTo>
                  <a:cubicBezTo>
                    <a:pt x="2210" y="5095"/>
                    <a:pt x="2209" y="5087"/>
                    <a:pt x="2204" y="5077"/>
                  </a:cubicBezTo>
                  <a:cubicBezTo>
                    <a:pt x="2167" y="4958"/>
                    <a:pt x="2066" y="4870"/>
                    <a:pt x="1943" y="4849"/>
                  </a:cubicBezTo>
                  <a:cubicBezTo>
                    <a:pt x="1878" y="4836"/>
                    <a:pt x="1815" y="4821"/>
                    <a:pt x="1751" y="4805"/>
                  </a:cubicBezTo>
                  <a:cubicBezTo>
                    <a:pt x="1558" y="4752"/>
                    <a:pt x="1371" y="4672"/>
                    <a:pt x="1192" y="4569"/>
                  </a:cubicBezTo>
                  <a:cubicBezTo>
                    <a:pt x="1149" y="4544"/>
                    <a:pt x="1106" y="4518"/>
                    <a:pt x="1064" y="4489"/>
                  </a:cubicBezTo>
                  <a:cubicBezTo>
                    <a:pt x="1064" y="4489"/>
                    <a:pt x="1064" y="4488"/>
                    <a:pt x="1062" y="4488"/>
                  </a:cubicBezTo>
                  <a:lnTo>
                    <a:pt x="1061" y="4486"/>
                  </a:lnTo>
                  <a:cubicBezTo>
                    <a:pt x="998" y="4444"/>
                    <a:pt x="935" y="4400"/>
                    <a:pt x="876" y="4351"/>
                  </a:cubicBezTo>
                  <a:cubicBezTo>
                    <a:pt x="845" y="4327"/>
                    <a:pt x="813" y="4300"/>
                    <a:pt x="784" y="4273"/>
                  </a:cubicBezTo>
                  <a:cubicBezTo>
                    <a:pt x="830" y="4219"/>
                    <a:pt x="878" y="4170"/>
                    <a:pt x="931" y="4122"/>
                  </a:cubicBezTo>
                  <a:cubicBezTo>
                    <a:pt x="1104" y="3964"/>
                    <a:pt x="1302" y="3851"/>
                    <a:pt x="1452" y="3779"/>
                  </a:cubicBezTo>
                  <a:cubicBezTo>
                    <a:pt x="1588" y="3714"/>
                    <a:pt x="1683" y="3682"/>
                    <a:pt x="1685" y="3681"/>
                  </a:cubicBezTo>
                  <a:cubicBezTo>
                    <a:pt x="1787" y="3649"/>
                    <a:pt x="1869" y="3567"/>
                    <a:pt x="1903" y="3464"/>
                  </a:cubicBezTo>
                  <a:cubicBezTo>
                    <a:pt x="1937" y="3362"/>
                    <a:pt x="1920" y="3246"/>
                    <a:pt x="1855" y="3160"/>
                  </a:cubicBezTo>
                  <a:cubicBezTo>
                    <a:pt x="1851" y="3154"/>
                    <a:pt x="1511" y="2675"/>
                    <a:pt x="1475" y="2152"/>
                  </a:cubicBezTo>
                  <a:cubicBezTo>
                    <a:pt x="1556" y="2144"/>
                    <a:pt x="1638" y="2141"/>
                    <a:pt x="1718" y="2141"/>
                  </a:cubicBezTo>
                  <a:cubicBezTo>
                    <a:pt x="1758" y="2141"/>
                    <a:pt x="1798" y="2142"/>
                    <a:pt x="1838" y="2143"/>
                  </a:cubicBezTo>
                  <a:cubicBezTo>
                    <a:pt x="1960" y="2149"/>
                    <a:pt x="2082" y="2164"/>
                    <a:pt x="2201" y="2187"/>
                  </a:cubicBezTo>
                  <a:cubicBezTo>
                    <a:pt x="2334" y="2214"/>
                    <a:pt x="2466" y="2250"/>
                    <a:pt x="2591" y="2299"/>
                  </a:cubicBezTo>
                  <a:cubicBezTo>
                    <a:pt x="2645" y="2321"/>
                    <a:pt x="2697" y="2343"/>
                    <a:pt x="2750" y="2367"/>
                  </a:cubicBezTo>
                  <a:cubicBezTo>
                    <a:pt x="2796" y="2390"/>
                    <a:pt x="2845" y="2401"/>
                    <a:pt x="2895" y="2401"/>
                  </a:cubicBezTo>
                  <a:cubicBezTo>
                    <a:pt x="2964" y="2401"/>
                    <a:pt x="3034" y="2379"/>
                    <a:pt x="3093" y="2335"/>
                  </a:cubicBezTo>
                  <a:cubicBezTo>
                    <a:pt x="3193" y="2263"/>
                    <a:pt x="3248" y="2141"/>
                    <a:pt x="3229" y="2018"/>
                  </a:cubicBezTo>
                  <a:cubicBezTo>
                    <a:pt x="3173" y="1592"/>
                    <a:pt x="3238" y="1155"/>
                    <a:pt x="3421" y="740"/>
                  </a:cubicBezTo>
                  <a:cubicBezTo>
                    <a:pt x="3908" y="937"/>
                    <a:pt x="4255" y="1407"/>
                    <a:pt x="4260" y="1413"/>
                  </a:cubicBezTo>
                  <a:cubicBezTo>
                    <a:pt x="4323" y="1500"/>
                    <a:pt x="4426" y="1552"/>
                    <a:pt x="4534" y="1552"/>
                  </a:cubicBezTo>
                  <a:lnTo>
                    <a:pt x="4536" y="1552"/>
                  </a:lnTo>
                  <a:cubicBezTo>
                    <a:pt x="4642" y="1552"/>
                    <a:pt x="4745" y="1501"/>
                    <a:pt x="4808" y="1413"/>
                  </a:cubicBezTo>
                  <a:cubicBezTo>
                    <a:pt x="4810" y="1412"/>
                    <a:pt x="4872" y="1328"/>
                    <a:pt x="4977" y="1218"/>
                  </a:cubicBezTo>
                  <a:cubicBezTo>
                    <a:pt x="5127" y="1062"/>
                    <a:pt x="5364" y="853"/>
                    <a:pt x="5650" y="740"/>
                  </a:cubicBezTo>
                  <a:close/>
                  <a:moveTo>
                    <a:pt x="3241" y="1"/>
                  </a:moveTo>
                  <a:cubicBezTo>
                    <a:pt x="3120" y="1"/>
                    <a:pt x="3006" y="66"/>
                    <a:pt x="2945" y="175"/>
                  </a:cubicBezTo>
                  <a:cubicBezTo>
                    <a:pt x="2860" y="329"/>
                    <a:pt x="2787" y="483"/>
                    <a:pt x="2730" y="642"/>
                  </a:cubicBezTo>
                  <a:cubicBezTo>
                    <a:pt x="2616" y="945"/>
                    <a:pt x="2551" y="1257"/>
                    <a:pt x="2536" y="1572"/>
                  </a:cubicBezTo>
                  <a:cubicBezTo>
                    <a:pt x="2447" y="1549"/>
                    <a:pt x="2356" y="1529"/>
                    <a:pt x="2265" y="1513"/>
                  </a:cubicBezTo>
                  <a:cubicBezTo>
                    <a:pt x="2149" y="1492"/>
                    <a:pt x="2031" y="1479"/>
                    <a:pt x="1913" y="1472"/>
                  </a:cubicBezTo>
                  <a:cubicBezTo>
                    <a:pt x="1854" y="1469"/>
                    <a:pt x="1795" y="1467"/>
                    <a:pt x="1736" y="1467"/>
                  </a:cubicBezTo>
                  <a:cubicBezTo>
                    <a:pt x="1671" y="1467"/>
                    <a:pt x="1605" y="1469"/>
                    <a:pt x="1539" y="1474"/>
                  </a:cubicBezTo>
                  <a:cubicBezTo>
                    <a:pt x="1387" y="1484"/>
                    <a:pt x="1234" y="1501"/>
                    <a:pt x="1078" y="1531"/>
                  </a:cubicBezTo>
                  <a:cubicBezTo>
                    <a:pt x="938" y="1559"/>
                    <a:pt x="830" y="1674"/>
                    <a:pt x="810" y="1817"/>
                  </a:cubicBezTo>
                  <a:cubicBezTo>
                    <a:pt x="804" y="1861"/>
                    <a:pt x="800" y="1905"/>
                    <a:pt x="797" y="1949"/>
                  </a:cubicBezTo>
                  <a:cubicBezTo>
                    <a:pt x="788" y="2090"/>
                    <a:pt x="795" y="2227"/>
                    <a:pt x="813" y="2359"/>
                  </a:cubicBezTo>
                  <a:cubicBezTo>
                    <a:pt x="860" y="2679"/>
                    <a:pt x="972" y="2968"/>
                    <a:pt x="1080" y="3181"/>
                  </a:cubicBezTo>
                  <a:cubicBezTo>
                    <a:pt x="1084" y="3190"/>
                    <a:pt x="1090" y="3197"/>
                    <a:pt x="1093" y="3204"/>
                  </a:cubicBezTo>
                  <a:cubicBezTo>
                    <a:pt x="1091" y="3207"/>
                    <a:pt x="1090" y="3207"/>
                    <a:pt x="1088" y="3209"/>
                  </a:cubicBezTo>
                  <a:cubicBezTo>
                    <a:pt x="992" y="3256"/>
                    <a:pt x="883" y="3318"/>
                    <a:pt x="774" y="3395"/>
                  </a:cubicBezTo>
                  <a:cubicBezTo>
                    <a:pt x="730" y="3424"/>
                    <a:pt x="686" y="3456"/>
                    <a:pt x="642" y="3489"/>
                  </a:cubicBezTo>
                  <a:lnTo>
                    <a:pt x="641" y="3490"/>
                  </a:lnTo>
                  <a:cubicBezTo>
                    <a:pt x="484" y="3609"/>
                    <a:pt x="331" y="3753"/>
                    <a:pt x="201" y="3926"/>
                  </a:cubicBezTo>
                  <a:cubicBezTo>
                    <a:pt x="157" y="3984"/>
                    <a:pt x="117" y="4045"/>
                    <a:pt x="81" y="4107"/>
                  </a:cubicBezTo>
                  <a:cubicBezTo>
                    <a:pt x="71" y="4127"/>
                    <a:pt x="59" y="4146"/>
                    <a:pt x="49" y="4164"/>
                  </a:cubicBezTo>
                  <a:cubicBezTo>
                    <a:pt x="46" y="4170"/>
                    <a:pt x="43" y="4176"/>
                    <a:pt x="42" y="4180"/>
                  </a:cubicBezTo>
                  <a:cubicBezTo>
                    <a:pt x="2" y="4267"/>
                    <a:pt x="0" y="4365"/>
                    <a:pt x="32" y="4450"/>
                  </a:cubicBezTo>
                  <a:cubicBezTo>
                    <a:pt x="43" y="4475"/>
                    <a:pt x="56" y="4501"/>
                    <a:pt x="72" y="4522"/>
                  </a:cubicBezTo>
                  <a:cubicBezTo>
                    <a:pt x="81" y="4532"/>
                    <a:pt x="88" y="4544"/>
                    <a:pt x="100" y="4554"/>
                  </a:cubicBezTo>
                  <a:cubicBezTo>
                    <a:pt x="183" y="4646"/>
                    <a:pt x="273" y="4732"/>
                    <a:pt x="364" y="4811"/>
                  </a:cubicBezTo>
                  <a:cubicBezTo>
                    <a:pt x="383" y="4827"/>
                    <a:pt x="400" y="4841"/>
                    <a:pt x="419" y="4857"/>
                  </a:cubicBezTo>
                  <a:cubicBezTo>
                    <a:pt x="536" y="4955"/>
                    <a:pt x="658" y="5042"/>
                    <a:pt x="785" y="5121"/>
                  </a:cubicBezTo>
                  <a:cubicBezTo>
                    <a:pt x="948" y="5224"/>
                    <a:pt x="1122" y="5309"/>
                    <a:pt x="1301" y="5375"/>
                  </a:cubicBezTo>
                  <a:cubicBezTo>
                    <a:pt x="1259" y="5439"/>
                    <a:pt x="1221" y="5504"/>
                    <a:pt x="1184" y="5570"/>
                  </a:cubicBezTo>
                  <a:cubicBezTo>
                    <a:pt x="1047" y="5820"/>
                    <a:pt x="944" y="6090"/>
                    <a:pt x="876" y="6376"/>
                  </a:cubicBezTo>
                  <a:cubicBezTo>
                    <a:pt x="847" y="6496"/>
                    <a:pt x="826" y="6621"/>
                    <a:pt x="811" y="6745"/>
                  </a:cubicBezTo>
                  <a:cubicBezTo>
                    <a:pt x="795" y="6881"/>
                    <a:pt x="862" y="7012"/>
                    <a:pt x="977" y="7079"/>
                  </a:cubicBezTo>
                  <a:cubicBezTo>
                    <a:pt x="983" y="7085"/>
                    <a:pt x="990" y="7087"/>
                    <a:pt x="998" y="7092"/>
                  </a:cubicBezTo>
                  <a:cubicBezTo>
                    <a:pt x="1306" y="7242"/>
                    <a:pt x="1639" y="7289"/>
                    <a:pt x="1935" y="7289"/>
                  </a:cubicBezTo>
                  <a:cubicBezTo>
                    <a:pt x="2109" y="7289"/>
                    <a:pt x="2271" y="7273"/>
                    <a:pt x="2406" y="7252"/>
                  </a:cubicBezTo>
                  <a:cubicBezTo>
                    <a:pt x="2464" y="7617"/>
                    <a:pt x="2614" y="8148"/>
                    <a:pt x="2994" y="8542"/>
                  </a:cubicBezTo>
                  <a:cubicBezTo>
                    <a:pt x="3059" y="8609"/>
                    <a:pt x="3147" y="8645"/>
                    <a:pt x="3236" y="8645"/>
                  </a:cubicBezTo>
                  <a:cubicBezTo>
                    <a:pt x="3284" y="8645"/>
                    <a:pt x="3333" y="8636"/>
                    <a:pt x="3379" y="8615"/>
                  </a:cubicBezTo>
                  <a:cubicBezTo>
                    <a:pt x="3841" y="8400"/>
                    <a:pt x="4232" y="8096"/>
                    <a:pt x="4531" y="7725"/>
                  </a:cubicBezTo>
                  <a:cubicBezTo>
                    <a:pt x="4700" y="7938"/>
                    <a:pt x="4901" y="8125"/>
                    <a:pt x="5126" y="8288"/>
                  </a:cubicBezTo>
                  <a:cubicBezTo>
                    <a:pt x="5156" y="8311"/>
                    <a:pt x="5188" y="8333"/>
                    <a:pt x="5218" y="8353"/>
                  </a:cubicBezTo>
                  <a:cubicBezTo>
                    <a:pt x="5289" y="8401"/>
                    <a:pt x="5361" y="8444"/>
                    <a:pt x="5435" y="8486"/>
                  </a:cubicBezTo>
                  <a:cubicBezTo>
                    <a:pt x="5459" y="8502"/>
                    <a:pt x="5484" y="8516"/>
                    <a:pt x="5508" y="8529"/>
                  </a:cubicBezTo>
                  <a:cubicBezTo>
                    <a:pt x="5566" y="8560"/>
                    <a:pt x="5624" y="8589"/>
                    <a:pt x="5683" y="8616"/>
                  </a:cubicBezTo>
                  <a:cubicBezTo>
                    <a:pt x="5718" y="8632"/>
                    <a:pt x="5754" y="8643"/>
                    <a:pt x="5790" y="8646"/>
                  </a:cubicBezTo>
                  <a:cubicBezTo>
                    <a:pt x="5803" y="8649"/>
                    <a:pt x="5816" y="8649"/>
                    <a:pt x="5826" y="8649"/>
                  </a:cubicBezTo>
                  <a:lnTo>
                    <a:pt x="5827" y="8649"/>
                  </a:lnTo>
                  <a:cubicBezTo>
                    <a:pt x="5914" y="8649"/>
                    <a:pt x="5999" y="8616"/>
                    <a:pt x="6064" y="8551"/>
                  </a:cubicBezTo>
                  <a:lnTo>
                    <a:pt x="6070" y="8545"/>
                  </a:lnTo>
                  <a:cubicBezTo>
                    <a:pt x="6155" y="8457"/>
                    <a:pt x="6229" y="8362"/>
                    <a:pt x="6292" y="8264"/>
                  </a:cubicBezTo>
                  <a:cubicBezTo>
                    <a:pt x="6297" y="8257"/>
                    <a:pt x="6301" y="8252"/>
                    <a:pt x="6304" y="8244"/>
                  </a:cubicBezTo>
                  <a:cubicBezTo>
                    <a:pt x="6307" y="8242"/>
                    <a:pt x="6304" y="8242"/>
                    <a:pt x="6304" y="8242"/>
                  </a:cubicBezTo>
                  <a:cubicBezTo>
                    <a:pt x="6324" y="8212"/>
                    <a:pt x="6340" y="8183"/>
                    <a:pt x="6359" y="8153"/>
                  </a:cubicBezTo>
                  <a:cubicBezTo>
                    <a:pt x="6395" y="8088"/>
                    <a:pt x="6427" y="8024"/>
                    <a:pt x="6454" y="7958"/>
                  </a:cubicBezTo>
                  <a:cubicBezTo>
                    <a:pt x="6455" y="7951"/>
                    <a:pt x="6460" y="7943"/>
                    <a:pt x="6463" y="7936"/>
                  </a:cubicBezTo>
                  <a:cubicBezTo>
                    <a:pt x="6535" y="7773"/>
                    <a:pt x="6584" y="7611"/>
                    <a:pt x="6617" y="7461"/>
                  </a:cubicBezTo>
                  <a:cubicBezTo>
                    <a:pt x="6634" y="7389"/>
                    <a:pt x="6647" y="7318"/>
                    <a:pt x="6656" y="7253"/>
                  </a:cubicBezTo>
                  <a:cubicBezTo>
                    <a:pt x="6761" y="7269"/>
                    <a:pt x="6881" y="7284"/>
                    <a:pt x="7014" y="7288"/>
                  </a:cubicBezTo>
                  <a:cubicBezTo>
                    <a:pt x="7046" y="7289"/>
                    <a:pt x="7080" y="7289"/>
                    <a:pt x="7115" y="7289"/>
                  </a:cubicBezTo>
                  <a:lnTo>
                    <a:pt x="7117" y="7289"/>
                  </a:lnTo>
                  <a:cubicBezTo>
                    <a:pt x="7184" y="7289"/>
                    <a:pt x="7254" y="7288"/>
                    <a:pt x="7326" y="7282"/>
                  </a:cubicBezTo>
                  <a:cubicBezTo>
                    <a:pt x="7436" y="7274"/>
                    <a:pt x="7545" y="7259"/>
                    <a:pt x="7659" y="7232"/>
                  </a:cubicBezTo>
                  <a:lnTo>
                    <a:pt x="7661" y="7232"/>
                  </a:lnTo>
                  <a:cubicBezTo>
                    <a:pt x="7796" y="7201"/>
                    <a:pt x="7934" y="7157"/>
                    <a:pt x="8065" y="7092"/>
                  </a:cubicBezTo>
                  <a:cubicBezTo>
                    <a:pt x="8127" y="7060"/>
                    <a:pt x="8176" y="7012"/>
                    <a:pt x="8208" y="6956"/>
                  </a:cubicBezTo>
                  <a:cubicBezTo>
                    <a:pt x="8244" y="6894"/>
                    <a:pt x="8260" y="6820"/>
                    <a:pt x="8251" y="6747"/>
                  </a:cubicBezTo>
                  <a:cubicBezTo>
                    <a:pt x="8245" y="6711"/>
                    <a:pt x="8242" y="6675"/>
                    <a:pt x="8235" y="6640"/>
                  </a:cubicBezTo>
                  <a:cubicBezTo>
                    <a:pt x="8192" y="6353"/>
                    <a:pt x="8114" y="6081"/>
                    <a:pt x="8003" y="5826"/>
                  </a:cubicBezTo>
                  <a:lnTo>
                    <a:pt x="8003" y="5824"/>
                  </a:lnTo>
                  <a:cubicBezTo>
                    <a:pt x="7934" y="5667"/>
                    <a:pt x="7853" y="5518"/>
                    <a:pt x="7760" y="5377"/>
                  </a:cubicBezTo>
                  <a:cubicBezTo>
                    <a:pt x="7939" y="5309"/>
                    <a:pt x="8111" y="5224"/>
                    <a:pt x="8274" y="5123"/>
                  </a:cubicBezTo>
                  <a:cubicBezTo>
                    <a:pt x="8524" y="4970"/>
                    <a:pt x="8755" y="4779"/>
                    <a:pt x="8964" y="4556"/>
                  </a:cubicBezTo>
                  <a:cubicBezTo>
                    <a:pt x="9068" y="4444"/>
                    <a:pt x="9088" y="4290"/>
                    <a:pt x="9022" y="4163"/>
                  </a:cubicBezTo>
                  <a:cubicBezTo>
                    <a:pt x="8765" y="3679"/>
                    <a:pt x="8306" y="3373"/>
                    <a:pt x="7975" y="3204"/>
                  </a:cubicBezTo>
                  <a:cubicBezTo>
                    <a:pt x="8141" y="2875"/>
                    <a:pt x="8335" y="2357"/>
                    <a:pt x="8257" y="1816"/>
                  </a:cubicBezTo>
                  <a:cubicBezTo>
                    <a:pt x="8237" y="1673"/>
                    <a:pt x="8128" y="1557"/>
                    <a:pt x="7985" y="1530"/>
                  </a:cubicBezTo>
                  <a:cubicBezTo>
                    <a:pt x="7768" y="1488"/>
                    <a:pt x="7552" y="1467"/>
                    <a:pt x="7338" y="1467"/>
                  </a:cubicBezTo>
                  <a:cubicBezTo>
                    <a:pt x="7063" y="1467"/>
                    <a:pt x="6792" y="1502"/>
                    <a:pt x="6532" y="1572"/>
                  </a:cubicBezTo>
                  <a:cubicBezTo>
                    <a:pt x="6528" y="1511"/>
                    <a:pt x="6523" y="1448"/>
                    <a:pt x="6516" y="1386"/>
                  </a:cubicBezTo>
                  <a:cubicBezTo>
                    <a:pt x="6499" y="1248"/>
                    <a:pt x="6476" y="1113"/>
                    <a:pt x="6441" y="979"/>
                  </a:cubicBezTo>
                  <a:cubicBezTo>
                    <a:pt x="6411" y="857"/>
                    <a:pt x="6373" y="737"/>
                    <a:pt x="6328" y="619"/>
                  </a:cubicBezTo>
                  <a:cubicBezTo>
                    <a:pt x="6271" y="469"/>
                    <a:pt x="6201" y="319"/>
                    <a:pt x="6122" y="175"/>
                  </a:cubicBezTo>
                  <a:cubicBezTo>
                    <a:pt x="6061" y="66"/>
                    <a:pt x="5946" y="1"/>
                    <a:pt x="5823" y="1"/>
                  </a:cubicBezTo>
                  <a:cubicBezTo>
                    <a:pt x="5805" y="1"/>
                    <a:pt x="5786" y="3"/>
                    <a:pt x="5767" y="6"/>
                  </a:cubicBezTo>
                  <a:cubicBezTo>
                    <a:pt x="5322" y="84"/>
                    <a:pt x="4951" y="330"/>
                    <a:pt x="4686" y="561"/>
                  </a:cubicBezTo>
                  <a:cubicBezTo>
                    <a:pt x="4629" y="609"/>
                    <a:pt x="4579" y="657"/>
                    <a:pt x="4533" y="704"/>
                  </a:cubicBezTo>
                  <a:cubicBezTo>
                    <a:pt x="4271" y="442"/>
                    <a:pt x="3835" y="99"/>
                    <a:pt x="3298" y="6"/>
                  </a:cubicBezTo>
                  <a:cubicBezTo>
                    <a:pt x="3279" y="2"/>
                    <a:pt x="3260" y="1"/>
                    <a:pt x="3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39"/>
            <p:cNvSpPr/>
            <p:nvPr/>
          </p:nvSpPr>
          <p:spPr>
            <a:xfrm>
              <a:off x="5967141" y="3952930"/>
              <a:ext cx="47188" cy="47188"/>
            </a:xfrm>
            <a:custGeom>
              <a:rect b="b" l="l" r="r" t="t"/>
              <a:pathLst>
                <a:path extrusionOk="0" h="2505" w="2505">
                  <a:moveTo>
                    <a:pt x="1252" y="0"/>
                  </a:moveTo>
                  <a:cubicBezTo>
                    <a:pt x="562" y="0"/>
                    <a:pt x="0" y="560"/>
                    <a:pt x="0" y="1252"/>
                  </a:cubicBezTo>
                  <a:cubicBezTo>
                    <a:pt x="0" y="1943"/>
                    <a:pt x="562" y="2505"/>
                    <a:pt x="1252" y="2505"/>
                  </a:cubicBezTo>
                  <a:cubicBezTo>
                    <a:pt x="1943" y="2505"/>
                    <a:pt x="2504" y="1943"/>
                    <a:pt x="2504" y="1252"/>
                  </a:cubicBezTo>
                  <a:cubicBezTo>
                    <a:pt x="2504" y="559"/>
                    <a:pt x="1943" y="0"/>
                    <a:pt x="1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39"/>
            <p:cNvSpPr/>
            <p:nvPr/>
          </p:nvSpPr>
          <p:spPr>
            <a:xfrm>
              <a:off x="6041229" y="3969978"/>
              <a:ext cx="157670" cy="150060"/>
            </a:xfrm>
            <a:custGeom>
              <a:rect b="b" l="l" r="r" t="t"/>
              <a:pathLst>
                <a:path extrusionOk="0" h="7966" w="8370">
                  <a:moveTo>
                    <a:pt x="2890" y="0"/>
                  </a:moveTo>
                  <a:cubicBezTo>
                    <a:pt x="2762" y="233"/>
                    <a:pt x="2668" y="469"/>
                    <a:pt x="2609" y="703"/>
                  </a:cubicBezTo>
                  <a:cubicBezTo>
                    <a:pt x="2519" y="1050"/>
                    <a:pt x="2501" y="1396"/>
                    <a:pt x="2544" y="1725"/>
                  </a:cubicBezTo>
                  <a:cubicBezTo>
                    <a:pt x="2197" y="1559"/>
                    <a:pt x="1802" y="1465"/>
                    <a:pt x="1378" y="1465"/>
                  </a:cubicBezTo>
                  <a:cubicBezTo>
                    <a:pt x="1190" y="1465"/>
                    <a:pt x="996" y="1484"/>
                    <a:pt x="797" y="1523"/>
                  </a:cubicBezTo>
                  <a:cubicBezTo>
                    <a:pt x="783" y="1631"/>
                    <a:pt x="780" y="1740"/>
                    <a:pt x="789" y="1844"/>
                  </a:cubicBezTo>
                  <a:lnTo>
                    <a:pt x="789" y="1846"/>
                  </a:lnTo>
                  <a:cubicBezTo>
                    <a:pt x="810" y="2157"/>
                    <a:pt x="919" y="2447"/>
                    <a:pt x="1021" y="2659"/>
                  </a:cubicBezTo>
                  <a:cubicBezTo>
                    <a:pt x="1129" y="2881"/>
                    <a:pt x="1232" y="3023"/>
                    <a:pt x="1232" y="3023"/>
                  </a:cubicBezTo>
                  <a:cubicBezTo>
                    <a:pt x="1232" y="3023"/>
                    <a:pt x="1223" y="3026"/>
                    <a:pt x="1206" y="3032"/>
                  </a:cubicBezTo>
                  <a:cubicBezTo>
                    <a:pt x="1135" y="3058"/>
                    <a:pt x="936" y="3133"/>
                    <a:pt x="712" y="3271"/>
                  </a:cubicBezTo>
                  <a:cubicBezTo>
                    <a:pt x="575" y="3355"/>
                    <a:pt x="428" y="3462"/>
                    <a:pt x="294" y="3593"/>
                  </a:cubicBezTo>
                  <a:cubicBezTo>
                    <a:pt x="181" y="3703"/>
                    <a:pt x="80" y="3833"/>
                    <a:pt x="1" y="3981"/>
                  </a:cubicBezTo>
                  <a:cubicBezTo>
                    <a:pt x="24" y="4006"/>
                    <a:pt x="45" y="4029"/>
                    <a:pt x="73" y="4054"/>
                  </a:cubicBezTo>
                  <a:lnTo>
                    <a:pt x="73" y="4055"/>
                  </a:lnTo>
                  <a:cubicBezTo>
                    <a:pt x="234" y="4220"/>
                    <a:pt x="409" y="4358"/>
                    <a:pt x="589" y="4474"/>
                  </a:cubicBezTo>
                  <a:cubicBezTo>
                    <a:pt x="768" y="4586"/>
                    <a:pt x="955" y="4677"/>
                    <a:pt x="1144" y="4742"/>
                  </a:cubicBezTo>
                  <a:cubicBezTo>
                    <a:pt x="1272" y="4787"/>
                    <a:pt x="1402" y="4821"/>
                    <a:pt x="1532" y="4845"/>
                  </a:cubicBezTo>
                  <a:cubicBezTo>
                    <a:pt x="1484" y="4894"/>
                    <a:pt x="1440" y="4944"/>
                    <a:pt x="1396" y="4999"/>
                  </a:cubicBezTo>
                  <a:cubicBezTo>
                    <a:pt x="1392" y="5003"/>
                    <a:pt x="1386" y="5011"/>
                    <a:pt x="1381" y="5018"/>
                  </a:cubicBezTo>
                  <a:cubicBezTo>
                    <a:pt x="1314" y="5102"/>
                    <a:pt x="1252" y="5190"/>
                    <a:pt x="1194" y="5282"/>
                  </a:cubicBezTo>
                  <a:cubicBezTo>
                    <a:pt x="1135" y="5377"/>
                    <a:pt x="1083" y="5478"/>
                    <a:pt x="1036" y="5584"/>
                  </a:cubicBezTo>
                  <a:cubicBezTo>
                    <a:pt x="919" y="5843"/>
                    <a:pt x="838" y="6132"/>
                    <a:pt x="800" y="6444"/>
                  </a:cubicBezTo>
                  <a:cubicBezTo>
                    <a:pt x="1056" y="6569"/>
                    <a:pt x="1338" y="6609"/>
                    <a:pt x="1590" y="6609"/>
                  </a:cubicBezTo>
                  <a:cubicBezTo>
                    <a:pt x="1893" y="6609"/>
                    <a:pt x="2155" y="6551"/>
                    <a:pt x="2281" y="6518"/>
                  </a:cubicBezTo>
                  <a:cubicBezTo>
                    <a:pt x="2332" y="6503"/>
                    <a:pt x="2361" y="6495"/>
                    <a:pt x="2361" y="6495"/>
                  </a:cubicBezTo>
                  <a:cubicBezTo>
                    <a:pt x="2361" y="6507"/>
                    <a:pt x="2362" y="6728"/>
                    <a:pt x="2426" y="7017"/>
                  </a:cubicBezTo>
                  <a:lnTo>
                    <a:pt x="2426" y="7020"/>
                  </a:lnTo>
                  <a:cubicBezTo>
                    <a:pt x="2456" y="7159"/>
                    <a:pt x="2501" y="7310"/>
                    <a:pt x="2569" y="7463"/>
                  </a:cubicBezTo>
                  <a:cubicBezTo>
                    <a:pt x="2633" y="7615"/>
                    <a:pt x="2720" y="7765"/>
                    <a:pt x="2833" y="7898"/>
                  </a:cubicBezTo>
                  <a:cubicBezTo>
                    <a:pt x="2853" y="7922"/>
                    <a:pt x="2873" y="7944"/>
                    <a:pt x="2893" y="7965"/>
                  </a:cubicBezTo>
                  <a:cubicBezTo>
                    <a:pt x="3085" y="7874"/>
                    <a:pt x="3261" y="7771"/>
                    <a:pt x="3420" y="7652"/>
                  </a:cubicBezTo>
                  <a:cubicBezTo>
                    <a:pt x="3752" y="7407"/>
                    <a:pt x="4008" y="7107"/>
                    <a:pt x="4188" y="6775"/>
                  </a:cubicBezTo>
                  <a:cubicBezTo>
                    <a:pt x="4266" y="6915"/>
                    <a:pt x="4356" y="7050"/>
                    <a:pt x="4461" y="7179"/>
                  </a:cubicBezTo>
                  <a:cubicBezTo>
                    <a:pt x="4565" y="7128"/>
                    <a:pt x="4672" y="7075"/>
                    <a:pt x="4774" y="7024"/>
                  </a:cubicBezTo>
                  <a:cubicBezTo>
                    <a:pt x="5080" y="6876"/>
                    <a:pt x="5379" y="6718"/>
                    <a:pt x="5673" y="6558"/>
                  </a:cubicBezTo>
                  <a:cubicBezTo>
                    <a:pt x="5878" y="6445"/>
                    <a:pt x="6083" y="6331"/>
                    <a:pt x="6283" y="6214"/>
                  </a:cubicBezTo>
                  <a:cubicBezTo>
                    <a:pt x="6355" y="6173"/>
                    <a:pt x="6426" y="6129"/>
                    <a:pt x="6498" y="6086"/>
                  </a:cubicBezTo>
                  <a:cubicBezTo>
                    <a:pt x="6629" y="6007"/>
                    <a:pt x="6763" y="5927"/>
                    <a:pt x="6895" y="5845"/>
                  </a:cubicBezTo>
                  <a:cubicBezTo>
                    <a:pt x="6946" y="5856"/>
                    <a:pt x="6996" y="5863"/>
                    <a:pt x="7043" y="5863"/>
                  </a:cubicBezTo>
                  <a:cubicBezTo>
                    <a:pt x="7058" y="5863"/>
                    <a:pt x="7072" y="5862"/>
                    <a:pt x="7087" y="5861"/>
                  </a:cubicBezTo>
                  <a:cubicBezTo>
                    <a:pt x="7127" y="5859"/>
                    <a:pt x="7168" y="5852"/>
                    <a:pt x="7204" y="5838"/>
                  </a:cubicBezTo>
                  <a:cubicBezTo>
                    <a:pt x="7270" y="5812"/>
                    <a:pt x="7336" y="5779"/>
                    <a:pt x="7401" y="5740"/>
                  </a:cubicBezTo>
                  <a:cubicBezTo>
                    <a:pt x="7380" y="5680"/>
                    <a:pt x="7357" y="5623"/>
                    <a:pt x="7329" y="5566"/>
                  </a:cubicBezTo>
                  <a:cubicBezTo>
                    <a:pt x="7308" y="5520"/>
                    <a:pt x="7286" y="5475"/>
                    <a:pt x="7257" y="5431"/>
                  </a:cubicBezTo>
                  <a:cubicBezTo>
                    <a:pt x="7142" y="5213"/>
                    <a:pt x="6999" y="5018"/>
                    <a:pt x="6837" y="4846"/>
                  </a:cubicBezTo>
                  <a:cubicBezTo>
                    <a:pt x="7385" y="4744"/>
                    <a:pt x="7922" y="4462"/>
                    <a:pt x="8370" y="3983"/>
                  </a:cubicBezTo>
                  <a:cubicBezTo>
                    <a:pt x="8012" y="3304"/>
                    <a:pt x="7139" y="3024"/>
                    <a:pt x="7139" y="3024"/>
                  </a:cubicBezTo>
                  <a:cubicBezTo>
                    <a:pt x="7139" y="3024"/>
                    <a:pt x="7680" y="2284"/>
                    <a:pt x="7572" y="1525"/>
                  </a:cubicBezTo>
                  <a:cubicBezTo>
                    <a:pt x="7373" y="1486"/>
                    <a:pt x="7179" y="1468"/>
                    <a:pt x="6991" y="1468"/>
                  </a:cubicBezTo>
                  <a:cubicBezTo>
                    <a:pt x="6567" y="1468"/>
                    <a:pt x="6173" y="1561"/>
                    <a:pt x="5825" y="1727"/>
                  </a:cubicBezTo>
                  <a:cubicBezTo>
                    <a:pt x="5864" y="1429"/>
                    <a:pt x="5851" y="1119"/>
                    <a:pt x="5783" y="807"/>
                  </a:cubicBezTo>
                  <a:cubicBezTo>
                    <a:pt x="5724" y="536"/>
                    <a:pt x="5623" y="267"/>
                    <a:pt x="5476" y="2"/>
                  </a:cubicBezTo>
                  <a:cubicBezTo>
                    <a:pt x="4868" y="108"/>
                    <a:pt x="4403" y="608"/>
                    <a:pt x="4244" y="801"/>
                  </a:cubicBezTo>
                  <a:cubicBezTo>
                    <a:pt x="4204" y="848"/>
                    <a:pt x="4182" y="876"/>
                    <a:pt x="4182" y="876"/>
                  </a:cubicBezTo>
                  <a:cubicBezTo>
                    <a:pt x="4182" y="876"/>
                    <a:pt x="4175" y="866"/>
                    <a:pt x="4162" y="850"/>
                  </a:cubicBezTo>
                  <a:cubicBezTo>
                    <a:pt x="4060" y="716"/>
                    <a:pt x="3562" y="117"/>
                    <a:pt x="28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39"/>
            <p:cNvSpPr/>
            <p:nvPr/>
          </p:nvSpPr>
          <p:spPr>
            <a:xfrm>
              <a:off x="6034315" y="3963611"/>
              <a:ext cx="171610" cy="157595"/>
            </a:xfrm>
            <a:custGeom>
              <a:rect b="b" l="l" r="r" t="t"/>
              <a:pathLst>
                <a:path extrusionOk="0" h="8366" w="9110">
                  <a:moveTo>
                    <a:pt x="6382" y="6494"/>
                  </a:moveTo>
                  <a:cubicBezTo>
                    <a:pt x="6312" y="6494"/>
                    <a:pt x="6242" y="6516"/>
                    <a:pt x="6183" y="6558"/>
                  </a:cubicBezTo>
                  <a:cubicBezTo>
                    <a:pt x="6094" y="6623"/>
                    <a:pt x="6043" y="6724"/>
                    <a:pt x="6043" y="6833"/>
                  </a:cubicBezTo>
                  <a:cubicBezTo>
                    <a:pt x="6043" y="6834"/>
                    <a:pt x="6043" y="6856"/>
                    <a:pt x="6042" y="6893"/>
                  </a:cubicBezTo>
                  <a:cubicBezTo>
                    <a:pt x="6247" y="6782"/>
                    <a:pt x="6452" y="6668"/>
                    <a:pt x="6651" y="6551"/>
                  </a:cubicBezTo>
                  <a:cubicBezTo>
                    <a:pt x="6551" y="6531"/>
                    <a:pt x="6489" y="6511"/>
                    <a:pt x="6488" y="6511"/>
                  </a:cubicBezTo>
                  <a:cubicBezTo>
                    <a:pt x="6453" y="6500"/>
                    <a:pt x="6418" y="6494"/>
                    <a:pt x="6382" y="6494"/>
                  </a:cubicBezTo>
                  <a:close/>
                  <a:moveTo>
                    <a:pt x="3258" y="0"/>
                  </a:moveTo>
                  <a:cubicBezTo>
                    <a:pt x="3137" y="0"/>
                    <a:pt x="3024" y="67"/>
                    <a:pt x="2966" y="174"/>
                  </a:cubicBezTo>
                  <a:cubicBezTo>
                    <a:pt x="2846" y="389"/>
                    <a:pt x="2752" y="611"/>
                    <a:pt x="2684" y="835"/>
                  </a:cubicBezTo>
                  <a:cubicBezTo>
                    <a:pt x="2609" y="1076"/>
                    <a:pt x="2566" y="1324"/>
                    <a:pt x="2556" y="1571"/>
                  </a:cubicBezTo>
                  <a:cubicBezTo>
                    <a:pt x="2296" y="1500"/>
                    <a:pt x="2024" y="1464"/>
                    <a:pt x="1747" y="1464"/>
                  </a:cubicBezTo>
                  <a:cubicBezTo>
                    <a:pt x="1642" y="1464"/>
                    <a:pt x="1535" y="1470"/>
                    <a:pt x="1429" y="1480"/>
                  </a:cubicBezTo>
                  <a:cubicBezTo>
                    <a:pt x="1320" y="1492"/>
                    <a:pt x="1212" y="1507"/>
                    <a:pt x="1101" y="1528"/>
                  </a:cubicBezTo>
                  <a:cubicBezTo>
                    <a:pt x="959" y="1557"/>
                    <a:pt x="851" y="1671"/>
                    <a:pt x="831" y="1812"/>
                  </a:cubicBezTo>
                  <a:cubicBezTo>
                    <a:pt x="808" y="1969"/>
                    <a:pt x="809" y="2125"/>
                    <a:pt x="825" y="2273"/>
                  </a:cubicBezTo>
                  <a:cubicBezTo>
                    <a:pt x="858" y="2587"/>
                    <a:pt x="959" y="2873"/>
                    <a:pt x="1062" y="3095"/>
                  </a:cubicBezTo>
                  <a:cubicBezTo>
                    <a:pt x="1079" y="3131"/>
                    <a:pt x="1097" y="3167"/>
                    <a:pt x="1112" y="3202"/>
                  </a:cubicBezTo>
                  <a:cubicBezTo>
                    <a:pt x="1078" y="3219"/>
                    <a:pt x="1040" y="3238"/>
                    <a:pt x="1004" y="3260"/>
                  </a:cubicBezTo>
                  <a:cubicBezTo>
                    <a:pt x="851" y="3346"/>
                    <a:pt x="678" y="3458"/>
                    <a:pt x="515" y="3602"/>
                  </a:cubicBezTo>
                  <a:lnTo>
                    <a:pt x="513" y="3605"/>
                  </a:lnTo>
                  <a:cubicBezTo>
                    <a:pt x="500" y="3616"/>
                    <a:pt x="490" y="3628"/>
                    <a:pt x="477" y="3638"/>
                  </a:cubicBezTo>
                  <a:cubicBezTo>
                    <a:pt x="356" y="3749"/>
                    <a:pt x="242" y="3879"/>
                    <a:pt x="147" y="4026"/>
                  </a:cubicBezTo>
                  <a:cubicBezTo>
                    <a:pt x="119" y="4070"/>
                    <a:pt x="93" y="4113"/>
                    <a:pt x="67" y="4161"/>
                  </a:cubicBezTo>
                  <a:cubicBezTo>
                    <a:pt x="1" y="4285"/>
                    <a:pt x="18" y="4438"/>
                    <a:pt x="112" y="4543"/>
                  </a:cubicBezTo>
                  <a:lnTo>
                    <a:pt x="115" y="4545"/>
                  </a:lnTo>
                  <a:lnTo>
                    <a:pt x="119" y="4550"/>
                  </a:lnTo>
                  <a:cubicBezTo>
                    <a:pt x="464" y="4923"/>
                    <a:pt x="876" y="5201"/>
                    <a:pt x="1322" y="5370"/>
                  </a:cubicBezTo>
                  <a:cubicBezTo>
                    <a:pt x="1299" y="5406"/>
                    <a:pt x="1274" y="5445"/>
                    <a:pt x="1254" y="5481"/>
                  </a:cubicBezTo>
                  <a:cubicBezTo>
                    <a:pt x="1195" y="5577"/>
                    <a:pt x="1143" y="5678"/>
                    <a:pt x="1098" y="5780"/>
                  </a:cubicBezTo>
                  <a:cubicBezTo>
                    <a:pt x="962" y="6076"/>
                    <a:pt x="873" y="6399"/>
                    <a:pt x="832" y="6740"/>
                  </a:cubicBezTo>
                  <a:cubicBezTo>
                    <a:pt x="815" y="6883"/>
                    <a:pt x="890" y="7022"/>
                    <a:pt x="1020" y="7085"/>
                  </a:cubicBezTo>
                  <a:cubicBezTo>
                    <a:pt x="1329" y="7236"/>
                    <a:pt x="1662" y="7283"/>
                    <a:pt x="1957" y="7283"/>
                  </a:cubicBezTo>
                  <a:cubicBezTo>
                    <a:pt x="2132" y="7283"/>
                    <a:pt x="2293" y="7267"/>
                    <a:pt x="2427" y="7245"/>
                  </a:cubicBezTo>
                  <a:cubicBezTo>
                    <a:pt x="2432" y="7266"/>
                    <a:pt x="2433" y="7283"/>
                    <a:pt x="2436" y="7303"/>
                  </a:cubicBezTo>
                  <a:cubicBezTo>
                    <a:pt x="2462" y="7442"/>
                    <a:pt x="2500" y="7600"/>
                    <a:pt x="2557" y="7765"/>
                  </a:cubicBezTo>
                  <a:cubicBezTo>
                    <a:pt x="2599" y="7886"/>
                    <a:pt x="2653" y="8010"/>
                    <a:pt x="2720" y="8132"/>
                  </a:cubicBezTo>
                  <a:cubicBezTo>
                    <a:pt x="2764" y="8212"/>
                    <a:pt x="2814" y="8290"/>
                    <a:pt x="2872" y="8365"/>
                  </a:cubicBezTo>
                  <a:cubicBezTo>
                    <a:pt x="2982" y="8322"/>
                    <a:pt x="3090" y="8279"/>
                    <a:pt x="3200" y="8234"/>
                  </a:cubicBezTo>
                  <a:cubicBezTo>
                    <a:pt x="3220" y="8257"/>
                    <a:pt x="3240" y="8279"/>
                    <a:pt x="3259" y="8301"/>
                  </a:cubicBezTo>
                  <a:cubicBezTo>
                    <a:pt x="3452" y="8211"/>
                    <a:pt x="3627" y="8106"/>
                    <a:pt x="3786" y="7989"/>
                  </a:cubicBezTo>
                  <a:cubicBezTo>
                    <a:pt x="4138" y="7837"/>
                    <a:pt x="4486" y="7678"/>
                    <a:pt x="4827" y="7514"/>
                  </a:cubicBezTo>
                  <a:cubicBezTo>
                    <a:pt x="4930" y="7463"/>
                    <a:pt x="5036" y="7413"/>
                    <a:pt x="5140" y="7361"/>
                  </a:cubicBezTo>
                  <a:cubicBezTo>
                    <a:pt x="5030" y="7235"/>
                    <a:pt x="4932" y="7095"/>
                    <a:pt x="4852" y="6948"/>
                  </a:cubicBezTo>
                  <a:cubicBezTo>
                    <a:pt x="4793" y="6838"/>
                    <a:pt x="4679" y="6770"/>
                    <a:pt x="4555" y="6770"/>
                  </a:cubicBezTo>
                  <a:cubicBezTo>
                    <a:pt x="4431" y="6770"/>
                    <a:pt x="4317" y="6840"/>
                    <a:pt x="4258" y="6948"/>
                  </a:cubicBezTo>
                  <a:cubicBezTo>
                    <a:pt x="4051" y="7325"/>
                    <a:pt x="3744" y="7641"/>
                    <a:pt x="3351" y="7870"/>
                  </a:cubicBezTo>
                  <a:cubicBezTo>
                    <a:pt x="3256" y="7719"/>
                    <a:pt x="3192" y="7550"/>
                    <a:pt x="3151" y="7395"/>
                  </a:cubicBezTo>
                  <a:cubicBezTo>
                    <a:pt x="3097" y="7193"/>
                    <a:pt x="3077" y="7011"/>
                    <a:pt x="3071" y="6913"/>
                  </a:cubicBezTo>
                  <a:cubicBezTo>
                    <a:pt x="3068" y="6863"/>
                    <a:pt x="3068" y="6834"/>
                    <a:pt x="3068" y="6834"/>
                  </a:cubicBezTo>
                  <a:cubicBezTo>
                    <a:pt x="3068" y="6802"/>
                    <a:pt x="3063" y="6769"/>
                    <a:pt x="3054" y="6739"/>
                  </a:cubicBezTo>
                  <a:cubicBezTo>
                    <a:pt x="3034" y="6667"/>
                    <a:pt x="2990" y="6603"/>
                    <a:pt x="2930" y="6560"/>
                  </a:cubicBezTo>
                  <a:cubicBezTo>
                    <a:pt x="2882" y="6525"/>
                    <a:pt x="2829" y="6503"/>
                    <a:pt x="2772" y="6499"/>
                  </a:cubicBezTo>
                  <a:cubicBezTo>
                    <a:pt x="2758" y="6496"/>
                    <a:pt x="2744" y="6495"/>
                    <a:pt x="2729" y="6495"/>
                  </a:cubicBezTo>
                  <a:cubicBezTo>
                    <a:pt x="2694" y="6495"/>
                    <a:pt x="2658" y="6501"/>
                    <a:pt x="2627" y="6511"/>
                  </a:cubicBezTo>
                  <a:cubicBezTo>
                    <a:pt x="2624" y="6513"/>
                    <a:pt x="2508" y="6547"/>
                    <a:pt x="2338" y="6576"/>
                  </a:cubicBezTo>
                  <a:cubicBezTo>
                    <a:pt x="2229" y="6594"/>
                    <a:pt x="2096" y="6608"/>
                    <a:pt x="1954" y="6608"/>
                  </a:cubicBezTo>
                  <a:cubicBezTo>
                    <a:pt x="1823" y="6608"/>
                    <a:pt x="1685" y="6596"/>
                    <a:pt x="1551" y="6561"/>
                  </a:cubicBezTo>
                  <a:cubicBezTo>
                    <a:pt x="1587" y="6401"/>
                    <a:pt x="1638" y="6246"/>
                    <a:pt x="1700" y="6098"/>
                  </a:cubicBezTo>
                  <a:cubicBezTo>
                    <a:pt x="1748" y="5991"/>
                    <a:pt x="1799" y="5887"/>
                    <a:pt x="1862" y="5789"/>
                  </a:cubicBezTo>
                  <a:cubicBezTo>
                    <a:pt x="1876" y="5766"/>
                    <a:pt x="1890" y="5744"/>
                    <a:pt x="1908" y="5721"/>
                  </a:cubicBezTo>
                  <a:lnTo>
                    <a:pt x="1908" y="5720"/>
                  </a:lnTo>
                  <a:cubicBezTo>
                    <a:pt x="1953" y="5647"/>
                    <a:pt x="2003" y="5580"/>
                    <a:pt x="2059" y="5513"/>
                  </a:cubicBezTo>
                  <a:cubicBezTo>
                    <a:pt x="2087" y="5479"/>
                    <a:pt x="2117" y="5445"/>
                    <a:pt x="2147" y="5414"/>
                  </a:cubicBezTo>
                  <a:cubicBezTo>
                    <a:pt x="2234" y="5324"/>
                    <a:pt x="2263" y="5196"/>
                    <a:pt x="2225" y="5077"/>
                  </a:cubicBezTo>
                  <a:cubicBezTo>
                    <a:pt x="2186" y="4959"/>
                    <a:pt x="2087" y="4871"/>
                    <a:pt x="1964" y="4848"/>
                  </a:cubicBezTo>
                  <a:cubicBezTo>
                    <a:pt x="1801" y="4817"/>
                    <a:pt x="1642" y="4770"/>
                    <a:pt x="1491" y="4705"/>
                  </a:cubicBezTo>
                  <a:cubicBezTo>
                    <a:pt x="1382" y="4660"/>
                    <a:pt x="1277" y="4605"/>
                    <a:pt x="1176" y="4545"/>
                  </a:cubicBezTo>
                  <a:cubicBezTo>
                    <a:pt x="1047" y="4465"/>
                    <a:pt x="925" y="4374"/>
                    <a:pt x="808" y="4272"/>
                  </a:cubicBezTo>
                  <a:cubicBezTo>
                    <a:pt x="840" y="4233"/>
                    <a:pt x="876" y="4197"/>
                    <a:pt x="912" y="4162"/>
                  </a:cubicBezTo>
                  <a:cubicBezTo>
                    <a:pt x="990" y="4084"/>
                    <a:pt x="1075" y="4018"/>
                    <a:pt x="1159" y="3960"/>
                  </a:cubicBezTo>
                  <a:cubicBezTo>
                    <a:pt x="1322" y="3847"/>
                    <a:pt x="1483" y="3772"/>
                    <a:pt x="1589" y="3728"/>
                  </a:cubicBezTo>
                  <a:cubicBezTo>
                    <a:pt x="1661" y="3696"/>
                    <a:pt x="1706" y="3681"/>
                    <a:pt x="1706" y="3680"/>
                  </a:cubicBezTo>
                  <a:cubicBezTo>
                    <a:pt x="1799" y="3650"/>
                    <a:pt x="1876" y="3580"/>
                    <a:pt x="1914" y="3492"/>
                  </a:cubicBezTo>
                  <a:cubicBezTo>
                    <a:pt x="1916" y="3484"/>
                    <a:pt x="1921" y="3472"/>
                    <a:pt x="1924" y="3463"/>
                  </a:cubicBezTo>
                  <a:cubicBezTo>
                    <a:pt x="1958" y="3361"/>
                    <a:pt x="1941" y="3247"/>
                    <a:pt x="1877" y="3159"/>
                  </a:cubicBezTo>
                  <a:cubicBezTo>
                    <a:pt x="1873" y="3153"/>
                    <a:pt x="1532" y="2677"/>
                    <a:pt x="1496" y="2151"/>
                  </a:cubicBezTo>
                  <a:cubicBezTo>
                    <a:pt x="1581" y="2143"/>
                    <a:pt x="1666" y="2139"/>
                    <a:pt x="1749" y="2139"/>
                  </a:cubicBezTo>
                  <a:cubicBezTo>
                    <a:pt x="2110" y="2139"/>
                    <a:pt x="2456" y="2215"/>
                    <a:pt x="2771" y="2365"/>
                  </a:cubicBezTo>
                  <a:cubicBezTo>
                    <a:pt x="2817" y="2387"/>
                    <a:pt x="2867" y="2398"/>
                    <a:pt x="2917" y="2398"/>
                  </a:cubicBezTo>
                  <a:cubicBezTo>
                    <a:pt x="2986" y="2398"/>
                    <a:pt x="3056" y="2377"/>
                    <a:pt x="3115" y="2335"/>
                  </a:cubicBezTo>
                  <a:cubicBezTo>
                    <a:pt x="3216" y="2262"/>
                    <a:pt x="3269" y="2140"/>
                    <a:pt x="3252" y="2017"/>
                  </a:cubicBezTo>
                  <a:cubicBezTo>
                    <a:pt x="3214" y="1728"/>
                    <a:pt x="3233" y="1435"/>
                    <a:pt x="3305" y="1148"/>
                  </a:cubicBezTo>
                  <a:cubicBezTo>
                    <a:pt x="3337" y="1009"/>
                    <a:pt x="3384" y="874"/>
                    <a:pt x="3444" y="740"/>
                  </a:cubicBezTo>
                  <a:cubicBezTo>
                    <a:pt x="3836" y="895"/>
                    <a:pt x="4139" y="1235"/>
                    <a:pt x="4243" y="1362"/>
                  </a:cubicBezTo>
                  <a:cubicBezTo>
                    <a:pt x="4268" y="1392"/>
                    <a:pt x="4281" y="1408"/>
                    <a:pt x="4282" y="1411"/>
                  </a:cubicBezTo>
                  <a:cubicBezTo>
                    <a:pt x="4347" y="1499"/>
                    <a:pt x="4448" y="1551"/>
                    <a:pt x="4557" y="1551"/>
                  </a:cubicBezTo>
                  <a:cubicBezTo>
                    <a:pt x="4665" y="1551"/>
                    <a:pt x="4767" y="1499"/>
                    <a:pt x="4831" y="1411"/>
                  </a:cubicBezTo>
                  <a:cubicBezTo>
                    <a:pt x="4835" y="1406"/>
                    <a:pt x="4974" y="1220"/>
                    <a:pt x="5193" y="1033"/>
                  </a:cubicBezTo>
                  <a:lnTo>
                    <a:pt x="5196" y="1033"/>
                  </a:lnTo>
                  <a:cubicBezTo>
                    <a:pt x="5327" y="923"/>
                    <a:pt x="5489" y="812"/>
                    <a:pt x="5670" y="737"/>
                  </a:cubicBezTo>
                  <a:cubicBezTo>
                    <a:pt x="5737" y="891"/>
                    <a:pt x="5788" y="1044"/>
                    <a:pt x="5824" y="1201"/>
                  </a:cubicBezTo>
                  <a:cubicBezTo>
                    <a:pt x="5885" y="1470"/>
                    <a:pt x="5898" y="1746"/>
                    <a:pt x="5861" y="2014"/>
                  </a:cubicBezTo>
                  <a:cubicBezTo>
                    <a:pt x="5846" y="2137"/>
                    <a:pt x="5898" y="2260"/>
                    <a:pt x="5999" y="2332"/>
                  </a:cubicBezTo>
                  <a:cubicBezTo>
                    <a:pt x="6057" y="2374"/>
                    <a:pt x="6128" y="2397"/>
                    <a:pt x="6199" y="2397"/>
                  </a:cubicBezTo>
                  <a:cubicBezTo>
                    <a:pt x="6248" y="2397"/>
                    <a:pt x="6297" y="2386"/>
                    <a:pt x="6344" y="2363"/>
                  </a:cubicBezTo>
                  <a:cubicBezTo>
                    <a:pt x="6657" y="2214"/>
                    <a:pt x="7003" y="2137"/>
                    <a:pt x="7362" y="2137"/>
                  </a:cubicBezTo>
                  <a:cubicBezTo>
                    <a:pt x="7446" y="2137"/>
                    <a:pt x="7531" y="2141"/>
                    <a:pt x="7617" y="2150"/>
                  </a:cubicBezTo>
                  <a:cubicBezTo>
                    <a:pt x="7581" y="2674"/>
                    <a:pt x="7240" y="3152"/>
                    <a:pt x="7236" y="3154"/>
                  </a:cubicBezTo>
                  <a:cubicBezTo>
                    <a:pt x="7171" y="3244"/>
                    <a:pt x="7153" y="3357"/>
                    <a:pt x="7188" y="3461"/>
                  </a:cubicBezTo>
                  <a:cubicBezTo>
                    <a:pt x="7220" y="3563"/>
                    <a:pt x="7301" y="3644"/>
                    <a:pt x="7406" y="3678"/>
                  </a:cubicBezTo>
                  <a:cubicBezTo>
                    <a:pt x="7413" y="3680"/>
                    <a:pt x="7969" y="3868"/>
                    <a:pt x="8304" y="4269"/>
                  </a:cubicBezTo>
                  <a:cubicBezTo>
                    <a:pt x="7965" y="4568"/>
                    <a:pt x="7571" y="4767"/>
                    <a:pt x="7148" y="4843"/>
                  </a:cubicBezTo>
                  <a:cubicBezTo>
                    <a:pt x="7025" y="4868"/>
                    <a:pt x="6925" y="4955"/>
                    <a:pt x="6886" y="5073"/>
                  </a:cubicBezTo>
                  <a:cubicBezTo>
                    <a:pt x="6849" y="5190"/>
                    <a:pt x="6878" y="5320"/>
                    <a:pt x="6964" y="5411"/>
                  </a:cubicBezTo>
                  <a:cubicBezTo>
                    <a:pt x="7084" y="5539"/>
                    <a:pt x="7192" y="5683"/>
                    <a:pt x="7282" y="5836"/>
                  </a:cubicBezTo>
                  <a:cubicBezTo>
                    <a:pt x="7328" y="5917"/>
                    <a:pt x="7371" y="6001"/>
                    <a:pt x="7409" y="6088"/>
                  </a:cubicBezTo>
                  <a:cubicBezTo>
                    <a:pt x="7426" y="6124"/>
                    <a:pt x="7441" y="6160"/>
                    <a:pt x="7452" y="6196"/>
                  </a:cubicBezTo>
                  <a:cubicBezTo>
                    <a:pt x="7494" y="6193"/>
                    <a:pt x="7535" y="6186"/>
                    <a:pt x="7571" y="6171"/>
                  </a:cubicBezTo>
                  <a:cubicBezTo>
                    <a:pt x="7638" y="6145"/>
                    <a:pt x="7705" y="6112"/>
                    <a:pt x="7768" y="6075"/>
                  </a:cubicBezTo>
                  <a:cubicBezTo>
                    <a:pt x="7867" y="6018"/>
                    <a:pt x="7962" y="5951"/>
                    <a:pt x="8056" y="5883"/>
                  </a:cubicBezTo>
                  <a:cubicBezTo>
                    <a:pt x="8033" y="5825"/>
                    <a:pt x="8008" y="5770"/>
                    <a:pt x="7979" y="5714"/>
                  </a:cubicBezTo>
                  <a:cubicBezTo>
                    <a:pt x="7956" y="5665"/>
                    <a:pt x="7933" y="5619"/>
                    <a:pt x="7907" y="5571"/>
                  </a:cubicBezTo>
                  <a:cubicBezTo>
                    <a:pt x="7869" y="5500"/>
                    <a:pt x="7828" y="5432"/>
                    <a:pt x="7787" y="5367"/>
                  </a:cubicBezTo>
                  <a:cubicBezTo>
                    <a:pt x="8235" y="5197"/>
                    <a:pt x="8642" y="4920"/>
                    <a:pt x="8988" y="4546"/>
                  </a:cubicBezTo>
                  <a:cubicBezTo>
                    <a:pt x="9088" y="4445"/>
                    <a:pt x="9109" y="4288"/>
                    <a:pt x="9042" y="4161"/>
                  </a:cubicBezTo>
                  <a:cubicBezTo>
                    <a:pt x="8785" y="3677"/>
                    <a:pt x="8324" y="3370"/>
                    <a:pt x="7995" y="3202"/>
                  </a:cubicBezTo>
                  <a:cubicBezTo>
                    <a:pt x="8162" y="2872"/>
                    <a:pt x="8353" y="2352"/>
                    <a:pt x="8278" y="1812"/>
                  </a:cubicBezTo>
                  <a:cubicBezTo>
                    <a:pt x="8258" y="1671"/>
                    <a:pt x="8149" y="1557"/>
                    <a:pt x="8007" y="1528"/>
                  </a:cubicBezTo>
                  <a:cubicBezTo>
                    <a:pt x="7789" y="1485"/>
                    <a:pt x="7572" y="1463"/>
                    <a:pt x="7359" y="1463"/>
                  </a:cubicBezTo>
                  <a:cubicBezTo>
                    <a:pt x="7083" y="1463"/>
                    <a:pt x="6813" y="1499"/>
                    <a:pt x="6553" y="1571"/>
                  </a:cubicBezTo>
                  <a:cubicBezTo>
                    <a:pt x="6544" y="1383"/>
                    <a:pt x="6517" y="1193"/>
                    <a:pt x="6469" y="1008"/>
                  </a:cubicBezTo>
                  <a:cubicBezTo>
                    <a:pt x="6401" y="722"/>
                    <a:pt x="6293" y="442"/>
                    <a:pt x="6142" y="174"/>
                  </a:cubicBezTo>
                  <a:cubicBezTo>
                    <a:pt x="6081" y="67"/>
                    <a:pt x="5968" y="0"/>
                    <a:pt x="5849" y="0"/>
                  </a:cubicBezTo>
                  <a:cubicBezTo>
                    <a:pt x="5828" y="0"/>
                    <a:pt x="5808" y="2"/>
                    <a:pt x="5788" y="6"/>
                  </a:cubicBezTo>
                  <a:cubicBezTo>
                    <a:pt x="5249" y="100"/>
                    <a:pt x="4815" y="442"/>
                    <a:pt x="4554" y="705"/>
                  </a:cubicBezTo>
                  <a:cubicBezTo>
                    <a:pt x="4291" y="442"/>
                    <a:pt x="3856" y="100"/>
                    <a:pt x="3319" y="6"/>
                  </a:cubicBezTo>
                  <a:cubicBezTo>
                    <a:pt x="3299" y="2"/>
                    <a:pt x="3278" y="0"/>
                    <a:pt x="3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39"/>
            <p:cNvSpPr/>
            <p:nvPr/>
          </p:nvSpPr>
          <p:spPr>
            <a:xfrm>
              <a:off x="6096573" y="4021385"/>
              <a:ext cx="47188" cy="47207"/>
            </a:xfrm>
            <a:custGeom>
              <a:rect b="b" l="l" r="r" t="t"/>
              <a:pathLst>
                <a:path extrusionOk="0" h="2506" w="2505">
                  <a:moveTo>
                    <a:pt x="1252" y="1"/>
                  </a:moveTo>
                  <a:cubicBezTo>
                    <a:pt x="562" y="1"/>
                    <a:pt x="0" y="562"/>
                    <a:pt x="0" y="1254"/>
                  </a:cubicBezTo>
                  <a:cubicBezTo>
                    <a:pt x="0" y="1945"/>
                    <a:pt x="562" y="2505"/>
                    <a:pt x="1252" y="2505"/>
                  </a:cubicBezTo>
                  <a:cubicBezTo>
                    <a:pt x="1943" y="2505"/>
                    <a:pt x="2505" y="1945"/>
                    <a:pt x="2505" y="1254"/>
                  </a:cubicBezTo>
                  <a:cubicBezTo>
                    <a:pt x="2505" y="562"/>
                    <a:pt x="194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39"/>
            <p:cNvSpPr/>
            <p:nvPr/>
          </p:nvSpPr>
          <p:spPr>
            <a:xfrm>
              <a:off x="5531298" y="3828828"/>
              <a:ext cx="233924" cy="240969"/>
            </a:xfrm>
            <a:custGeom>
              <a:rect b="b" l="l" r="r" t="t"/>
              <a:pathLst>
                <a:path extrusionOk="0" h="12792" w="12418">
                  <a:moveTo>
                    <a:pt x="5427" y="1"/>
                  </a:moveTo>
                  <a:cubicBezTo>
                    <a:pt x="5274" y="1"/>
                    <a:pt x="5120" y="10"/>
                    <a:pt x="4965" y="27"/>
                  </a:cubicBezTo>
                  <a:cubicBezTo>
                    <a:pt x="2771" y="280"/>
                    <a:pt x="1196" y="2262"/>
                    <a:pt x="1449" y="4456"/>
                  </a:cubicBezTo>
                  <a:lnTo>
                    <a:pt x="1830" y="7759"/>
                  </a:lnTo>
                  <a:cubicBezTo>
                    <a:pt x="1906" y="8437"/>
                    <a:pt x="1586" y="9718"/>
                    <a:pt x="799" y="10255"/>
                  </a:cubicBezTo>
                  <a:cubicBezTo>
                    <a:pt x="165" y="10688"/>
                    <a:pt x="1" y="11551"/>
                    <a:pt x="434" y="12185"/>
                  </a:cubicBezTo>
                  <a:cubicBezTo>
                    <a:pt x="703" y="12578"/>
                    <a:pt x="1140" y="12791"/>
                    <a:pt x="1584" y="12791"/>
                  </a:cubicBezTo>
                  <a:cubicBezTo>
                    <a:pt x="1637" y="12791"/>
                    <a:pt x="1690" y="12788"/>
                    <a:pt x="1743" y="12782"/>
                  </a:cubicBezTo>
                  <a:cubicBezTo>
                    <a:pt x="1960" y="12756"/>
                    <a:pt x="2173" y="12681"/>
                    <a:pt x="2365" y="12550"/>
                  </a:cubicBezTo>
                  <a:cubicBezTo>
                    <a:pt x="3664" y="11663"/>
                    <a:pt x="4380" y="10133"/>
                    <a:pt x="4568" y="8725"/>
                  </a:cubicBezTo>
                  <a:lnTo>
                    <a:pt x="4834" y="11028"/>
                  </a:lnTo>
                  <a:cubicBezTo>
                    <a:pt x="4915" y="11735"/>
                    <a:pt x="5516" y="12259"/>
                    <a:pt x="6212" y="12259"/>
                  </a:cubicBezTo>
                  <a:cubicBezTo>
                    <a:pt x="6265" y="12259"/>
                    <a:pt x="6318" y="12256"/>
                    <a:pt x="6372" y="12250"/>
                  </a:cubicBezTo>
                  <a:cubicBezTo>
                    <a:pt x="7134" y="12161"/>
                    <a:pt x="7683" y="11471"/>
                    <a:pt x="7593" y="10711"/>
                  </a:cubicBezTo>
                  <a:lnTo>
                    <a:pt x="7329" y="8408"/>
                  </a:lnTo>
                  <a:lnTo>
                    <a:pt x="7329" y="8408"/>
                  </a:lnTo>
                  <a:cubicBezTo>
                    <a:pt x="7832" y="9738"/>
                    <a:pt x="8877" y="11064"/>
                    <a:pt x="10342" y="11633"/>
                  </a:cubicBezTo>
                  <a:cubicBezTo>
                    <a:pt x="10506" y="11696"/>
                    <a:pt x="10675" y="11727"/>
                    <a:pt x="10841" y="11727"/>
                  </a:cubicBezTo>
                  <a:cubicBezTo>
                    <a:pt x="10896" y="11727"/>
                    <a:pt x="10950" y="11723"/>
                    <a:pt x="11003" y="11717"/>
                  </a:cubicBezTo>
                  <a:cubicBezTo>
                    <a:pt x="11498" y="11659"/>
                    <a:pt x="11948" y="11337"/>
                    <a:pt x="12140" y="10839"/>
                  </a:cubicBezTo>
                  <a:cubicBezTo>
                    <a:pt x="12418" y="10125"/>
                    <a:pt x="12061" y="9319"/>
                    <a:pt x="11347" y="9042"/>
                  </a:cubicBezTo>
                  <a:cubicBezTo>
                    <a:pt x="10459" y="8697"/>
                    <a:pt x="9855" y="7524"/>
                    <a:pt x="9777" y="6845"/>
                  </a:cubicBezTo>
                  <a:lnTo>
                    <a:pt x="9396" y="3544"/>
                  </a:lnTo>
                  <a:cubicBezTo>
                    <a:pt x="9162" y="1505"/>
                    <a:pt x="7431" y="1"/>
                    <a:pt x="54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39"/>
            <p:cNvSpPr/>
            <p:nvPr/>
          </p:nvSpPr>
          <p:spPr>
            <a:xfrm>
              <a:off x="5524064" y="3822499"/>
              <a:ext cx="244172" cy="253760"/>
            </a:xfrm>
            <a:custGeom>
              <a:rect b="b" l="l" r="r" t="t"/>
              <a:pathLst>
                <a:path extrusionOk="0" h="13471" w="12962">
                  <a:moveTo>
                    <a:pt x="5817" y="675"/>
                  </a:moveTo>
                  <a:cubicBezTo>
                    <a:pt x="5856" y="675"/>
                    <a:pt x="5897" y="677"/>
                    <a:pt x="5938" y="677"/>
                  </a:cubicBezTo>
                  <a:cubicBezTo>
                    <a:pt x="6091" y="683"/>
                    <a:pt x="6244" y="697"/>
                    <a:pt x="6394" y="721"/>
                  </a:cubicBezTo>
                  <a:cubicBezTo>
                    <a:pt x="6608" y="755"/>
                    <a:pt x="6820" y="808"/>
                    <a:pt x="7020" y="880"/>
                  </a:cubicBezTo>
                  <a:cubicBezTo>
                    <a:pt x="7064" y="895"/>
                    <a:pt x="7108" y="912"/>
                    <a:pt x="7152" y="928"/>
                  </a:cubicBezTo>
                  <a:cubicBezTo>
                    <a:pt x="7234" y="960"/>
                    <a:pt x="7313" y="994"/>
                    <a:pt x="7391" y="1035"/>
                  </a:cubicBezTo>
                  <a:cubicBezTo>
                    <a:pt x="7481" y="1075"/>
                    <a:pt x="7568" y="1124"/>
                    <a:pt x="7654" y="1173"/>
                  </a:cubicBezTo>
                  <a:cubicBezTo>
                    <a:pt x="7680" y="1187"/>
                    <a:pt x="7702" y="1200"/>
                    <a:pt x="7725" y="1215"/>
                  </a:cubicBezTo>
                  <a:lnTo>
                    <a:pt x="7725" y="1215"/>
                  </a:lnTo>
                  <a:cubicBezTo>
                    <a:pt x="7724" y="1216"/>
                    <a:pt x="7723" y="1216"/>
                    <a:pt x="7722" y="1217"/>
                  </a:cubicBezTo>
                  <a:cubicBezTo>
                    <a:pt x="7723" y="1217"/>
                    <a:pt x="7724" y="1218"/>
                    <a:pt x="7726" y="1219"/>
                  </a:cubicBezTo>
                  <a:lnTo>
                    <a:pt x="7726" y="1219"/>
                  </a:lnTo>
                  <a:cubicBezTo>
                    <a:pt x="7724" y="1220"/>
                    <a:pt x="7723" y="1220"/>
                    <a:pt x="7722" y="1221"/>
                  </a:cubicBezTo>
                  <a:cubicBezTo>
                    <a:pt x="7876" y="1318"/>
                    <a:pt x="8027" y="1427"/>
                    <a:pt x="8167" y="1546"/>
                  </a:cubicBezTo>
                  <a:cubicBezTo>
                    <a:pt x="8452" y="1788"/>
                    <a:pt x="8701" y="2073"/>
                    <a:pt x="8901" y="2396"/>
                  </a:cubicBezTo>
                  <a:cubicBezTo>
                    <a:pt x="8915" y="2416"/>
                    <a:pt x="8929" y="2437"/>
                    <a:pt x="8942" y="2458"/>
                  </a:cubicBezTo>
                  <a:lnTo>
                    <a:pt x="8942" y="2458"/>
                  </a:lnTo>
                  <a:cubicBezTo>
                    <a:pt x="9039" y="2618"/>
                    <a:pt x="9122" y="2786"/>
                    <a:pt x="9190" y="2962"/>
                  </a:cubicBezTo>
                  <a:lnTo>
                    <a:pt x="9190" y="2963"/>
                  </a:lnTo>
                  <a:cubicBezTo>
                    <a:pt x="9311" y="3261"/>
                    <a:pt x="9394" y="3578"/>
                    <a:pt x="9433" y="3910"/>
                  </a:cubicBezTo>
                  <a:lnTo>
                    <a:pt x="9448" y="4049"/>
                  </a:lnTo>
                  <a:lnTo>
                    <a:pt x="9448" y="4052"/>
                  </a:lnTo>
                  <a:lnTo>
                    <a:pt x="9535" y="4789"/>
                  </a:lnTo>
                  <a:lnTo>
                    <a:pt x="9555" y="4970"/>
                  </a:lnTo>
                  <a:lnTo>
                    <a:pt x="9555" y="4971"/>
                  </a:lnTo>
                  <a:lnTo>
                    <a:pt x="9562" y="5029"/>
                  </a:lnTo>
                  <a:lnTo>
                    <a:pt x="9587" y="5250"/>
                  </a:lnTo>
                  <a:lnTo>
                    <a:pt x="9607" y="5426"/>
                  </a:lnTo>
                  <a:lnTo>
                    <a:pt x="9636" y="5677"/>
                  </a:lnTo>
                  <a:lnTo>
                    <a:pt x="9675" y="6026"/>
                  </a:lnTo>
                  <a:lnTo>
                    <a:pt x="9681" y="6081"/>
                  </a:lnTo>
                  <a:lnTo>
                    <a:pt x="9695" y="6205"/>
                  </a:lnTo>
                  <a:lnTo>
                    <a:pt x="9776" y="6907"/>
                  </a:lnTo>
                  <a:lnTo>
                    <a:pt x="9812" y="7216"/>
                  </a:lnTo>
                  <a:cubicBezTo>
                    <a:pt x="9829" y="7351"/>
                    <a:pt x="9861" y="7502"/>
                    <a:pt x="9910" y="7660"/>
                  </a:cubicBezTo>
                  <a:lnTo>
                    <a:pt x="9910" y="7662"/>
                  </a:lnTo>
                  <a:cubicBezTo>
                    <a:pt x="9949" y="7790"/>
                    <a:pt x="10000" y="7923"/>
                    <a:pt x="10060" y="8057"/>
                  </a:cubicBezTo>
                  <a:cubicBezTo>
                    <a:pt x="10161" y="8284"/>
                    <a:pt x="10291" y="8515"/>
                    <a:pt x="10446" y="8731"/>
                  </a:cubicBezTo>
                  <a:cubicBezTo>
                    <a:pt x="10447" y="8730"/>
                    <a:pt x="10449" y="8728"/>
                    <a:pt x="10450" y="8726"/>
                  </a:cubicBezTo>
                  <a:lnTo>
                    <a:pt x="10450" y="8726"/>
                  </a:lnTo>
                  <a:cubicBezTo>
                    <a:pt x="10453" y="8730"/>
                    <a:pt x="10456" y="8734"/>
                    <a:pt x="10459" y="8739"/>
                  </a:cubicBezTo>
                  <a:cubicBezTo>
                    <a:pt x="10459" y="8738"/>
                    <a:pt x="10460" y="8737"/>
                    <a:pt x="10460" y="8737"/>
                  </a:cubicBezTo>
                  <a:lnTo>
                    <a:pt x="10460" y="8737"/>
                  </a:lnTo>
                  <a:cubicBezTo>
                    <a:pt x="10461" y="8737"/>
                    <a:pt x="10461" y="8738"/>
                    <a:pt x="10462" y="8739"/>
                  </a:cubicBezTo>
                  <a:cubicBezTo>
                    <a:pt x="10530" y="8832"/>
                    <a:pt x="10602" y="8923"/>
                    <a:pt x="10677" y="9011"/>
                  </a:cubicBezTo>
                  <a:cubicBezTo>
                    <a:pt x="10753" y="9098"/>
                    <a:pt x="10833" y="9177"/>
                    <a:pt x="10915" y="9255"/>
                  </a:cubicBezTo>
                  <a:cubicBezTo>
                    <a:pt x="11123" y="9445"/>
                    <a:pt x="11355" y="9599"/>
                    <a:pt x="11612" y="9699"/>
                  </a:cubicBezTo>
                  <a:cubicBezTo>
                    <a:pt x="12107" y="9892"/>
                    <a:pt x="12377" y="10425"/>
                    <a:pt x="12252" y="10930"/>
                  </a:cubicBezTo>
                  <a:cubicBezTo>
                    <a:pt x="12240" y="10966"/>
                    <a:pt x="12226" y="11009"/>
                    <a:pt x="12210" y="11053"/>
                  </a:cubicBezTo>
                  <a:cubicBezTo>
                    <a:pt x="12067" y="11418"/>
                    <a:pt x="11738" y="11673"/>
                    <a:pt x="11348" y="11717"/>
                  </a:cubicBezTo>
                  <a:cubicBezTo>
                    <a:pt x="11338" y="11718"/>
                    <a:pt x="11325" y="11718"/>
                    <a:pt x="11316" y="11718"/>
                  </a:cubicBezTo>
                  <a:cubicBezTo>
                    <a:pt x="11315" y="11718"/>
                    <a:pt x="11315" y="11718"/>
                    <a:pt x="11314" y="11718"/>
                  </a:cubicBezTo>
                  <a:lnTo>
                    <a:pt x="11314" y="11718"/>
                  </a:lnTo>
                  <a:cubicBezTo>
                    <a:pt x="11315" y="11718"/>
                    <a:pt x="11315" y="11717"/>
                    <a:pt x="11316" y="11717"/>
                  </a:cubicBezTo>
                  <a:lnTo>
                    <a:pt x="11316" y="11717"/>
                  </a:lnTo>
                  <a:cubicBezTo>
                    <a:pt x="11283" y="11720"/>
                    <a:pt x="11249" y="11722"/>
                    <a:pt x="11216" y="11722"/>
                  </a:cubicBezTo>
                  <a:cubicBezTo>
                    <a:pt x="11191" y="11722"/>
                    <a:pt x="11167" y="11721"/>
                    <a:pt x="11143" y="11719"/>
                  </a:cubicBezTo>
                  <a:lnTo>
                    <a:pt x="11143" y="11719"/>
                  </a:lnTo>
                  <a:cubicBezTo>
                    <a:pt x="11043" y="11711"/>
                    <a:pt x="10945" y="11688"/>
                    <a:pt x="10850" y="11652"/>
                  </a:cubicBezTo>
                  <a:cubicBezTo>
                    <a:pt x="10838" y="11646"/>
                    <a:pt x="10826" y="11642"/>
                    <a:pt x="10813" y="11634"/>
                  </a:cubicBezTo>
                  <a:lnTo>
                    <a:pt x="10813" y="11634"/>
                  </a:lnTo>
                  <a:cubicBezTo>
                    <a:pt x="10813" y="11634"/>
                    <a:pt x="10813" y="11634"/>
                    <a:pt x="10812" y="11634"/>
                  </a:cubicBezTo>
                  <a:cubicBezTo>
                    <a:pt x="10495" y="11507"/>
                    <a:pt x="10186" y="11335"/>
                    <a:pt x="9900" y="11128"/>
                  </a:cubicBezTo>
                  <a:cubicBezTo>
                    <a:pt x="9613" y="10918"/>
                    <a:pt x="9342" y="10673"/>
                    <a:pt x="9099" y="10397"/>
                  </a:cubicBezTo>
                  <a:cubicBezTo>
                    <a:pt x="9020" y="10306"/>
                    <a:pt x="8942" y="10217"/>
                    <a:pt x="8870" y="10119"/>
                  </a:cubicBezTo>
                  <a:cubicBezTo>
                    <a:pt x="8799" y="10029"/>
                    <a:pt x="8731" y="9937"/>
                    <a:pt x="8667" y="9841"/>
                  </a:cubicBezTo>
                  <a:cubicBezTo>
                    <a:pt x="8572" y="9700"/>
                    <a:pt x="8480" y="9554"/>
                    <a:pt x="8395" y="9401"/>
                  </a:cubicBezTo>
                  <a:cubicBezTo>
                    <a:pt x="8337" y="9299"/>
                    <a:pt x="8282" y="9192"/>
                    <a:pt x="8230" y="9085"/>
                  </a:cubicBezTo>
                  <a:cubicBezTo>
                    <a:pt x="8177" y="8974"/>
                    <a:pt x="8126" y="8858"/>
                    <a:pt x="8079" y="8740"/>
                  </a:cubicBezTo>
                  <a:cubicBezTo>
                    <a:pt x="8063" y="8701"/>
                    <a:pt x="8048" y="8661"/>
                    <a:pt x="8032" y="8623"/>
                  </a:cubicBezTo>
                  <a:cubicBezTo>
                    <a:pt x="7982" y="8489"/>
                    <a:pt x="7854" y="8405"/>
                    <a:pt x="7715" y="8405"/>
                  </a:cubicBezTo>
                  <a:cubicBezTo>
                    <a:pt x="7689" y="8405"/>
                    <a:pt x="7663" y="8408"/>
                    <a:pt x="7637" y="8414"/>
                  </a:cubicBezTo>
                  <a:cubicBezTo>
                    <a:pt x="7471" y="8454"/>
                    <a:pt x="7361" y="8613"/>
                    <a:pt x="7378" y="8782"/>
                  </a:cubicBezTo>
                  <a:lnTo>
                    <a:pt x="7384" y="8819"/>
                  </a:lnTo>
                  <a:lnTo>
                    <a:pt x="7425" y="9162"/>
                  </a:lnTo>
                  <a:lnTo>
                    <a:pt x="7465" y="9527"/>
                  </a:lnTo>
                  <a:lnTo>
                    <a:pt x="7645" y="11084"/>
                  </a:lnTo>
                  <a:cubicBezTo>
                    <a:pt x="7679" y="11363"/>
                    <a:pt x="7599" y="11639"/>
                    <a:pt x="7425" y="11857"/>
                  </a:cubicBezTo>
                  <a:cubicBezTo>
                    <a:pt x="7251" y="12077"/>
                    <a:pt x="7000" y="12216"/>
                    <a:pt x="6720" y="12248"/>
                  </a:cubicBezTo>
                  <a:cubicBezTo>
                    <a:pt x="6679" y="12253"/>
                    <a:pt x="6637" y="12255"/>
                    <a:pt x="6596" y="12255"/>
                  </a:cubicBezTo>
                  <a:cubicBezTo>
                    <a:pt x="6362" y="12255"/>
                    <a:pt x="6136" y="12176"/>
                    <a:pt x="5948" y="12028"/>
                  </a:cubicBezTo>
                  <a:cubicBezTo>
                    <a:pt x="5897" y="11986"/>
                    <a:pt x="5851" y="11942"/>
                    <a:pt x="5808" y="11893"/>
                  </a:cubicBezTo>
                  <a:cubicBezTo>
                    <a:pt x="5731" y="11806"/>
                    <a:pt x="5672" y="11709"/>
                    <a:pt x="5629" y="11604"/>
                  </a:cubicBezTo>
                  <a:cubicBezTo>
                    <a:pt x="5593" y="11516"/>
                    <a:pt x="5570" y="11424"/>
                    <a:pt x="5557" y="11327"/>
                  </a:cubicBezTo>
                  <a:lnTo>
                    <a:pt x="5550" y="11259"/>
                  </a:lnTo>
                  <a:lnTo>
                    <a:pt x="5378" y="9772"/>
                  </a:lnTo>
                  <a:lnTo>
                    <a:pt x="5306" y="9136"/>
                  </a:lnTo>
                  <a:lnTo>
                    <a:pt x="5293" y="9022"/>
                  </a:lnTo>
                  <a:cubicBezTo>
                    <a:pt x="5282" y="8931"/>
                    <a:pt x="5235" y="8853"/>
                    <a:pt x="5168" y="8798"/>
                  </a:cubicBezTo>
                  <a:cubicBezTo>
                    <a:pt x="5163" y="8794"/>
                    <a:pt x="5158" y="8790"/>
                    <a:pt x="5153" y="8786"/>
                  </a:cubicBezTo>
                  <a:lnTo>
                    <a:pt x="5153" y="8786"/>
                  </a:lnTo>
                  <a:cubicBezTo>
                    <a:pt x="5097" y="8744"/>
                    <a:pt x="5029" y="8718"/>
                    <a:pt x="4955" y="8718"/>
                  </a:cubicBezTo>
                  <a:lnTo>
                    <a:pt x="4953" y="8718"/>
                  </a:lnTo>
                  <a:lnTo>
                    <a:pt x="4953" y="8721"/>
                  </a:lnTo>
                  <a:cubicBezTo>
                    <a:pt x="4784" y="8721"/>
                    <a:pt x="4642" y="8845"/>
                    <a:pt x="4618" y="9014"/>
                  </a:cubicBezTo>
                  <a:cubicBezTo>
                    <a:pt x="4608" y="9076"/>
                    <a:pt x="4600" y="9140"/>
                    <a:pt x="4591" y="9199"/>
                  </a:cubicBezTo>
                  <a:cubicBezTo>
                    <a:pt x="4592" y="9199"/>
                    <a:pt x="4592" y="9199"/>
                    <a:pt x="4593" y="9198"/>
                  </a:cubicBezTo>
                  <a:lnTo>
                    <a:pt x="4593" y="9198"/>
                  </a:lnTo>
                  <a:cubicBezTo>
                    <a:pt x="4593" y="9199"/>
                    <a:pt x="4593" y="9200"/>
                    <a:pt x="4592" y="9201"/>
                  </a:cubicBezTo>
                  <a:cubicBezTo>
                    <a:pt x="4571" y="9328"/>
                    <a:pt x="4548" y="9452"/>
                    <a:pt x="4517" y="9574"/>
                  </a:cubicBezTo>
                  <a:cubicBezTo>
                    <a:pt x="4411" y="10031"/>
                    <a:pt x="4252" y="10465"/>
                    <a:pt x="4050" y="10866"/>
                  </a:cubicBezTo>
                  <a:cubicBezTo>
                    <a:pt x="4027" y="10913"/>
                    <a:pt x="4004" y="10959"/>
                    <a:pt x="3976" y="11003"/>
                  </a:cubicBezTo>
                  <a:cubicBezTo>
                    <a:pt x="3956" y="11041"/>
                    <a:pt x="3934" y="11081"/>
                    <a:pt x="3911" y="11119"/>
                  </a:cubicBezTo>
                  <a:cubicBezTo>
                    <a:pt x="3876" y="11180"/>
                    <a:pt x="3840" y="11237"/>
                    <a:pt x="3804" y="11295"/>
                  </a:cubicBezTo>
                  <a:cubicBezTo>
                    <a:pt x="3781" y="11331"/>
                    <a:pt x="3757" y="11370"/>
                    <a:pt x="3732" y="11406"/>
                  </a:cubicBezTo>
                  <a:cubicBezTo>
                    <a:pt x="3672" y="11500"/>
                    <a:pt x="3604" y="11590"/>
                    <a:pt x="3537" y="11679"/>
                  </a:cubicBezTo>
                  <a:lnTo>
                    <a:pt x="3537" y="11679"/>
                  </a:lnTo>
                  <a:cubicBezTo>
                    <a:pt x="3536" y="11679"/>
                    <a:pt x="3535" y="11678"/>
                    <a:pt x="3534" y="11678"/>
                  </a:cubicBezTo>
                  <a:cubicBezTo>
                    <a:pt x="3428" y="11815"/>
                    <a:pt x="3315" y="11943"/>
                    <a:pt x="3197" y="12066"/>
                  </a:cubicBezTo>
                  <a:cubicBezTo>
                    <a:pt x="3065" y="12204"/>
                    <a:pt x="2922" y="12331"/>
                    <a:pt x="2774" y="12447"/>
                  </a:cubicBezTo>
                  <a:cubicBezTo>
                    <a:pt x="2716" y="12493"/>
                    <a:pt x="2657" y="12536"/>
                    <a:pt x="2598" y="12578"/>
                  </a:cubicBezTo>
                  <a:cubicBezTo>
                    <a:pt x="2585" y="12587"/>
                    <a:pt x="2572" y="12599"/>
                    <a:pt x="2560" y="12606"/>
                  </a:cubicBezTo>
                  <a:cubicBezTo>
                    <a:pt x="2419" y="12701"/>
                    <a:pt x="2257" y="12763"/>
                    <a:pt x="2088" y="12782"/>
                  </a:cubicBezTo>
                  <a:cubicBezTo>
                    <a:pt x="2047" y="12787"/>
                    <a:pt x="2006" y="12789"/>
                    <a:pt x="1966" y="12789"/>
                  </a:cubicBezTo>
                  <a:cubicBezTo>
                    <a:pt x="1889" y="12789"/>
                    <a:pt x="1813" y="12781"/>
                    <a:pt x="1740" y="12765"/>
                  </a:cubicBezTo>
                  <a:cubicBezTo>
                    <a:pt x="1661" y="12746"/>
                    <a:pt x="1586" y="12721"/>
                    <a:pt x="1515" y="12685"/>
                  </a:cubicBezTo>
                  <a:lnTo>
                    <a:pt x="1515" y="12685"/>
                  </a:lnTo>
                  <a:cubicBezTo>
                    <a:pt x="1515" y="12686"/>
                    <a:pt x="1516" y="12686"/>
                    <a:pt x="1516" y="12687"/>
                  </a:cubicBezTo>
                  <a:lnTo>
                    <a:pt x="1516" y="12687"/>
                  </a:lnTo>
                  <a:cubicBezTo>
                    <a:pt x="1508" y="12684"/>
                    <a:pt x="1500" y="12678"/>
                    <a:pt x="1492" y="12674"/>
                  </a:cubicBezTo>
                  <a:cubicBezTo>
                    <a:pt x="1337" y="12597"/>
                    <a:pt x="1203" y="12479"/>
                    <a:pt x="1102" y="12331"/>
                  </a:cubicBezTo>
                  <a:cubicBezTo>
                    <a:pt x="1033" y="12230"/>
                    <a:pt x="984" y="12121"/>
                    <a:pt x="953" y="12007"/>
                  </a:cubicBezTo>
                  <a:cubicBezTo>
                    <a:pt x="844" y="11588"/>
                    <a:pt x="1001" y="11128"/>
                    <a:pt x="1375" y="10872"/>
                  </a:cubicBezTo>
                  <a:cubicBezTo>
                    <a:pt x="1747" y="10617"/>
                    <a:pt x="2027" y="10231"/>
                    <a:pt x="2222" y="9808"/>
                  </a:cubicBezTo>
                  <a:cubicBezTo>
                    <a:pt x="2227" y="9797"/>
                    <a:pt x="2232" y="9785"/>
                    <a:pt x="2238" y="9772"/>
                  </a:cubicBezTo>
                  <a:cubicBezTo>
                    <a:pt x="2290" y="9654"/>
                    <a:pt x="2338" y="9533"/>
                    <a:pt x="2377" y="9410"/>
                  </a:cubicBezTo>
                  <a:cubicBezTo>
                    <a:pt x="2385" y="9385"/>
                    <a:pt x="2393" y="9359"/>
                    <a:pt x="2403" y="9335"/>
                  </a:cubicBezTo>
                  <a:cubicBezTo>
                    <a:pt x="2434" y="9229"/>
                    <a:pt x="2462" y="9125"/>
                    <a:pt x="2485" y="9020"/>
                  </a:cubicBezTo>
                  <a:cubicBezTo>
                    <a:pt x="2505" y="8925"/>
                    <a:pt x="2521" y="8831"/>
                    <a:pt x="2535" y="8739"/>
                  </a:cubicBezTo>
                  <a:cubicBezTo>
                    <a:pt x="2570" y="8487"/>
                    <a:pt x="2576" y="8254"/>
                    <a:pt x="2554" y="8057"/>
                  </a:cubicBezTo>
                  <a:lnTo>
                    <a:pt x="2544" y="7974"/>
                  </a:lnTo>
                  <a:lnTo>
                    <a:pt x="2504" y="7607"/>
                  </a:lnTo>
                  <a:lnTo>
                    <a:pt x="2382" y="6559"/>
                  </a:lnTo>
                  <a:lnTo>
                    <a:pt x="2377" y="6503"/>
                  </a:lnTo>
                  <a:lnTo>
                    <a:pt x="2338" y="6152"/>
                  </a:lnTo>
                  <a:lnTo>
                    <a:pt x="2176" y="4753"/>
                  </a:lnTo>
                  <a:cubicBezTo>
                    <a:pt x="2118" y="4261"/>
                    <a:pt x="2163" y="3770"/>
                    <a:pt x="2297" y="3308"/>
                  </a:cubicBezTo>
                  <a:cubicBezTo>
                    <a:pt x="2338" y="3171"/>
                    <a:pt x="2385" y="3035"/>
                    <a:pt x="2445" y="2904"/>
                  </a:cubicBezTo>
                  <a:cubicBezTo>
                    <a:pt x="2499" y="2770"/>
                    <a:pt x="2564" y="2638"/>
                    <a:pt x="2638" y="2511"/>
                  </a:cubicBezTo>
                  <a:cubicBezTo>
                    <a:pt x="2694" y="2415"/>
                    <a:pt x="2756" y="2317"/>
                    <a:pt x="2823" y="2226"/>
                  </a:cubicBezTo>
                  <a:cubicBezTo>
                    <a:pt x="2860" y="2171"/>
                    <a:pt x="2902" y="2114"/>
                    <a:pt x="2944" y="2062"/>
                  </a:cubicBezTo>
                  <a:cubicBezTo>
                    <a:pt x="2974" y="2026"/>
                    <a:pt x="3003" y="1989"/>
                    <a:pt x="3033" y="1953"/>
                  </a:cubicBezTo>
                  <a:cubicBezTo>
                    <a:pt x="3140" y="1829"/>
                    <a:pt x="3253" y="1713"/>
                    <a:pt x="3373" y="1606"/>
                  </a:cubicBezTo>
                  <a:cubicBezTo>
                    <a:pt x="3474" y="1514"/>
                    <a:pt x="3581" y="1429"/>
                    <a:pt x="3690" y="1352"/>
                  </a:cubicBezTo>
                  <a:cubicBezTo>
                    <a:pt x="3806" y="1269"/>
                    <a:pt x="3927" y="1194"/>
                    <a:pt x="4054" y="1124"/>
                  </a:cubicBezTo>
                  <a:cubicBezTo>
                    <a:pt x="4461" y="900"/>
                    <a:pt x="4917" y="755"/>
                    <a:pt x="5394" y="700"/>
                  </a:cubicBezTo>
                  <a:cubicBezTo>
                    <a:pt x="5441" y="696"/>
                    <a:pt x="5487" y="690"/>
                    <a:pt x="5535" y="688"/>
                  </a:cubicBezTo>
                  <a:cubicBezTo>
                    <a:pt x="5629" y="678"/>
                    <a:pt x="5723" y="675"/>
                    <a:pt x="5817" y="675"/>
                  </a:cubicBezTo>
                  <a:close/>
                  <a:moveTo>
                    <a:pt x="5813" y="1"/>
                  </a:moveTo>
                  <a:cubicBezTo>
                    <a:pt x="5710" y="1"/>
                    <a:pt x="5606" y="3"/>
                    <a:pt x="5502" y="13"/>
                  </a:cubicBezTo>
                  <a:cubicBezTo>
                    <a:pt x="5437" y="17"/>
                    <a:pt x="5375" y="21"/>
                    <a:pt x="5308" y="29"/>
                  </a:cubicBezTo>
                  <a:cubicBezTo>
                    <a:pt x="5251" y="36"/>
                    <a:pt x="5196" y="43"/>
                    <a:pt x="5140" y="53"/>
                  </a:cubicBezTo>
                  <a:cubicBezTo>
                    <a:pt x="4432" y="161"/>
                    <a:pt x="3774" y="439"/>
                    <a:pt x="3212" y="859"/>
                  </a:cubicBezTo>
                  <a:cubicBezTo>
                    <a:pt x="3103" y="939"/>
                    <a:pt x="2996" y="1029"/>
                    <a:pt x="2893" y="1123"/>
                  </a:cubicBezTo>
                  <a:cubicBezTo>
                    <a:pt x="2794" y="1211"/>
                    <a:pt x="2700" y="1305"/>
                    <a:pt x="2612" y="1404"/>
                  </a:cubicBezTo>
                  <a:cubicBezTo>
                    <a:pt x="2540" y="1479"/>
                    <a:pt x="2472" y="1559"/>
                    <a:pt x="2406" y="1642"/>
                  </a:cubicBezTo>
                  <a:cubicBezTo>
                    <a:pt x="2398" y="1651"/>
                    <a:pt x="2391" y="1660"/>
                    <a:pt x="2385" y="1670"/>
                  </a:cubicBezTo>
                  <a:cubicBezTo>
                    <a:pt x="2313" y="1761"/>
                    <a:pt x="2245" y="1855"/>
                    <a:pt x="2182" y="1951"/>
                  </a:cubicBezTo>
                  <a:cubicBezTo>
                    <a:pt x="2072" y="2117"/>
                    <a:pt x="1973" y="2288"/>
                    <a:pt x="1890" y="2467"/>
                  </a:cubicBezTo>
                  <a:cubicBezTo>
                    <a:pt x="1825" y="2598"/>
                    <a:pt x="1769" y="2735"/>
                    <a:pt x="1720" y="2872"/>
                  </a:cubicBezTo>
                  <a:cubicBezTo>
                    <a:pt x="1681" y="2979"/>
                    <a:pt x="1648" y="3086"/>
                    <a:pt x="1619" y="3196"/>
                  </a:cubicBezTo>
                  <a:cubicBezTo>
                    <a:pt x="1475" y="3721"/>
                    <a:pt x="1431" y="4277"/>
                    <a:pt x="1496" y="4834"/>
                  </a:cubicBezTo>
                  <a:lnTo>
                    <a:pt x="1687" y="6484"/>
                  </a:lnTo>
                  <a:lnTo>
                    <a:pt x="1704" y="6638"/>
                  </a:lnTo>
                  <a:lnTo>
                    <a:pt x="1727" y="6833"/>
                  </a:lnTo>
                  <a:lnTo>
                    <a:pt x="1768" y="7181"/>
                  </a:lnTo>
                  <a:lnTo>
                    <a:pt x="1854" y="7930"/>
                  </a:lnTo>
                  <a:lnTo>
                    <a:pt x="1877" y="8140"/>
                  </a:lnTo>
                  <a:cubicBezTo>
                    <a:pt x="1899" y="8329"/>
                    <a:pt x="1884" y="8567"/>
                    <a:pt x="1834" y="8819"/>
                  </a:cubicBezTo>
                  <a:cubicBezTo>
                    <a:pt x="1815" y="8916"/>
                    <a:pt x="1792" y="9014"/>
                    <a:pt x="1762" y="9112"/>
                  </a:cubicBezTo>
                  <a:cubicBezTo>
                    <a:pt x="1727" y="9231"/>
                    <a:pt x="1684" y="9349"/>
                    <a:pt x="1633" y="9465"/>
                  </a:cubicBezTo>
                  <a:cubicBezTo>
                    <a:pt x="1568" y="9613"/>
                    <a:pt x="1490" y="9758"/>
                    <a:pt x="1402" y="9891"/>
                  </a:cubicBezTo>
                  <a:cubicBezTo>
                    <a:pt x="1285" y="10059"/>
                    <a:pt x="1148" y="10208"/>
                    <a:pt x="991" y="10316"/>
                  </a:cubicBezTo>
                  <a:cubicBezTo>
                    <a:pt x="204" y="10853"/>
                    <a:pt x="1" y="11930"/>
                    <a:pt x="539" y="12717"/>
                  </a:cubicBezTo>
                  <a:cubicBezTo>
                    <a:pt x="542" y="12723"/>
                    <a:pt x="543" y="12727"/>
                    <a:pt x="548" y="12730"/>
                  </a:cubicBezTo>
                  <a:cubicBezTo>
                    <a:pt x="645" y="12868"/>
                    <a:pt x="760" y="12991"/>
                    <a:pt x="888" y="13092"/>
                  </a:cubicBezTo>
                  <a:cubicBezTo>
                    <a:pt x="959" y="13150"/>
                    <a:pt x="1033" y="13199"/>
                    <a:pt x="1111" y="13242"/>
                  </a:cubicBezTo>
                  <a:cubicBezTo>
                    <a:pt x="1119" y="13250"/>
                    <a:pt x="1130" y="13255"/>
                    <a:pt x="1141" y="13258"/>
                  </a:cubicBezTo>
                  <a:cubicBezTo>
                    <a:pt x="1177" y="13280"/>
                    <a:pt x="1218" y="13299"/>
                    <a:pt x="1255" y="13316"/>
                  </a:cubicBezTo>
                  <a:cubicBezTo>
                    <a:pt x="1375" y="13371"/>
                    <a:pt x="1502" y="13413"/>
                    <a:pt x="1632" y="13437"/>
                  </a:cubicBezTo>
                  <a:cubicBezTo>
                    <a:pt x="1704" y="13452"/>
                    <a:pt x="1775" y="13460"/>
                    <a:pt x="1847" y="13465"/>
                  </a:cubicBezTo>
                  <a:cubicBezTo>
                    <a:pt x="1886" y="13468"/>
                    <a:pt x="1926" y="13470"/>
                    <a:pt x="1964" y="13470"/>
                  </a:cubicBezTo>
                  <a:cubicBezTo>
                    <a:pt x="2030" y="13470"/>
                    <a:pt x="2097" y="13466"/>
                    <a:pt x="2162" y="13459"/>
                  </a:cubicBezTo>
                  <a:cubicBezTo>
                    <a:pt x="2224" y="13452"/>
                    <a:pt x="2287" y="13442"/>
                    <a:pt x="2346" y="13427"/>
                  </a:cubicBezTo>
                  <a:cubicBezTo>
                    <a:pt x="2485" y="13395"/>
                    <a:pt x="2619" y="13348"/>
                    <a:pt x="2745" y="13280"/>
                  </a:cubicBezTo>
                  <a:cubicBezTo>
                    <a:pt x="2810" y="13248"/>
                    <a:pt x="2875" y="13211"/>
                    <a:pt x="2937" y="13167"/>
                  </a:cubicBezTo>
                  <a:cubicBezTo>
                    <a:pt x="3104" y="13053"/>
                    <a:pt x="3264" y="12926"/>
                    <a:pt x="3419" y="12789"/>
                  </a:cubicBezTo>
                  <a:cubicBezTo>
                    <a:pt x="3494" y="12723"/>
                    <a:pt x="3566" y="12655"/>
                    <a:pt x="3637" y="12583"/>
                  </a:cubicBezTo>
                  <a:cubicBezTo>
                    <a:pt x="3806" y="12411"/>
                    <a:pt x="3965" y="12226"/>
                    <a:pt x="4112" y="12028"/>
                  </a:cubicBezTo>
                  <a:cubicBezTo>
                    <a:pt x="4123" y="12014"/>
                    <a:pt x="4135" y="11999"/>
                    <a:pt x="4144" y="11985"/>
                  </a:cubicBezTo>
                  <a:cubicBezTo>
                    <a:pt x="4159" y="11965"/>
                    <a:pt x="4175" y="11945"/>
                    <a:pt x="4188" y="11923"/>
                  </a:cubicBezTo>
                  <a:cubicBezTo>
                    <a:pt x="4232" y="11865"/>
                    <a:pt x="4272" y="11806"/>
                    <a:pt x="4310" y="11747"/>
                  </a:cubicBezTo>
                  <a:cubicBezTo>
                    <a:pt x="4333" y="11712"/>
                    <a:pt x="4357" y="11678"/>
                    <a:pt x="4377" y="11641"/>
                  </a:cubicBezTo>
                  <a:cubicBezTo>
                    <a:pt x="4418" y="11581"/>
                    <a:pt x="4455" y="11517"/>
                    <a:pt x="4490" y="11454"/>
                  </a:cubicBezTo>
                  <a:cubicBezTo>
                    <a:pt x="4512" y="11421"/>
                    <a:pt x="4532" y="11385"/>
                    <a:pt x="4551" y="11348"/>
                  </a:cubicBezTo>
                  <a:cubicBezTo>
                    <a:pt x="4646" y="11178"/>
                    <a:pt x="4731" y="11003"/>
                    <a:pt x="4809" y="10823"/>
                  </a:cubicBezTo>
                  <a:lnTo>
                    <a:pt x="4875" y="11396"/>
                  </a:lnTo>
                  <a:lnTo>
                    <a:pt x="4878" y="11406"/>
                  </a:lnTo>
                  <a:cubicBezTo>
                    <a:pt x="4883" y="11452"/>
                    <a:pt x="4891" y="11500"/>
                    <a:pt x="4901" y="11545"/>
                  </a:cubicBezTo>
                  <a:cubicBezTo>
                    <a:pt x="4907" y="11581"/>
                    <a:pt x="4916" y="11616"/>
                    <a:pt x="4924" y="11649"/>
                  </a:cubicBezTo>
                  <a:cubicBezTo>
                    <a:pt x="4933" y="11683"/>
                    <a:pt x="4945" y="11718"/>
                    <a:pt x="4955" y="11750"/>
                  </a:cubicBezTo>
                  <a:cubicBezTo>
                    <a:pt x="4975" y="11807"/>
                    <a:pt x="4995" y="11864"/>
                    <a:pt x="5020" y="11919"/>
                  </a:cubicBezTo>
                  <a:cubicBezTo>
                    <a:pt x="5044" y="11972"/>
                    <a:pt x="5070" y="12024"/>
                    <a:pt x="5102" y="12073"/>
                  </a:cubicBezTo>
                  <a:cubicBezTo>
                    <a:pt x="5242" y="12317"/>
                    <a:pt x="5440" y="12519"/>
                    <a:pt x="5675" y="12666"/>
                  </a:cubicBezTo>
                  <a:cubicBezTo>
                    <a:pt x="5759" y="12721"/>
                    <a:pt x="5845" y="12766"/>
                    <a:pt x="5936" y="12802"/>
                  </a:cubicBezTo>
                  <a:cubicBezTo>
                    <a:pt x="6058" y="12853"/>
                    <a:pt x="6185" y="12890"/>
                    <a:pt x="6316" y="12910"/>
                  </a:cubicBezTo>
                  <a:cubicBezTo>
                    <a:pt x="6406" y="12926"/>
                    <a:pt x="6499" y="12934"/>
                    <a:pt x="6593" y="12934"/>
                  </a:cubicBezTo>
                  <a:cubicBezTo>
                    <a:pt x="6659" y="12934"/>
                    <a:pt x="6725" y="12930"/>
                    <a:pt x="6792" y="12923"/>
                  </a:cubicBezTo>
                  <a:cubicBezTo>
                    <a:pt x="6945" y="12905"/>
                    <a:pt x="7095" y="12868"/>
                    <a:pt x="7236" y="12814"/>
                  </a:cubicBezTo>
                  <a:cubicBezTo>
                    <a:pt x="7364" y="12763"/>
                    <a:pt x="7485" y="12695"/>
                    <a:pt x="7596" y="12616"/>
                  </a:cubicBezTo>
                  <a:cubicBezTo>
                    <a:pt x="7722" y="12526"/>
                    <a:pt x="7835" y="12421"/>
                    <a:pt x="7934" y="12298"/>
                  </a:cubicBezTo>
                  <a:cubicBezTo>
                    <a:pt x="7940" y="12294"/>
                    <a:pt x="7943" y="12288"/>
                    <a:pt x="7949" y="12282"/>
                  </a:cubicBezTo>
                  <a:cubicBezTo>
                    <a:pt x="8025" y="12187"/>
                    <a:pt x="8092" y="12085"/>
                    <a:pt x="8143" y="11976"/>
                  </a:cubicBezTo>
                  <a:cubicBezTo>
                    <a:pt x="8188" y="11885"/>
                    <a:pt x="8227" y="11792"/>
                    <a:pt x="8253" y="11695"/>
                  </a:cubicBezTo>
                  <a:lnTo>
                    <a:pt x="8253" y="11692"/>
                  </a:lnTo>
                  <a:cubicBezTo>
                    <a:pt x="8294" y="11555"/>
                    <a:pt x="8317" y="11415"/>
                    <a:pt x="8322" y="11271"/>
                  </a:cubicBezTo>
                  <a:cubicBezTo>
                    <a:pt x="8325" y="11184"/>
                    <a:pt x="8322" y="11097"/>
                    <a:pt x="8311" y="11009"/>
                  </a:cubicBezTo>
                  <a:lnTo>
                    <a:pt x="8266" y="10609"/>
                  </a:lnTo>
                  <a:lnTo>
                    <a:pt x="8245" y="10426"/>
                  </a:lnTo>
                  <a:lnTo>
                    <a:pt x="8245" y="10426"/>
                  </a:lnTo>
                  <a:cubicBezTo>
                    <a:pt x="8272" y="10462"/>
                    <a:pt x="8296" y="10497"/>
                    <a:pt x="8324" y="10530"/>
                  </a:cubicBezTo>
                  <a:cubicBezTo>
                    <a:pt x="8396" y="10622"/>
                    <a:pt x="8470" y="10713"/>
                    <a:pt x="8546" y="10800"/>
                  </a:cubicBezTo>
                  <a:cubicBezTo>
                    <a:pt x="8636" y="10904"/>
                    <a:pt x="8730" y="11005"/>
                    <a:pt x="8828" y="11103"/>
                  </a:cubicBezTo>
                  <a:cubicBezTo>
                    <a:pt x="8930" y="11206"/>
                    <a:pt x="9037" y="11305"/>
                    <a:pt x="9145" y="11399"/>
                  </a:cubicBezTo>
                  <a:cubicBezTo>
                    <a:pt x="9298" y="11530"/>
                    <a:pt x="9456" y="11652"/>
                    <a:pt x="9617" y="11763"/>
                  </a:cubicBezTo>
                  <a:cubicBezTo>
                    <a:pt x="9868" y="11935"/>
                    <a:pt x="10133" y="12080"/>
                    <a:pt x="10403" y="12203"/>
                  </a:cubicBezTo>
                  <a:cubicBezTo>
                    <a:pt x="10407" y="12204"/>
                    <a:pt x="10410" y="12204"/>
                    <a:pt x="10411" y="12207"/>
                  </a:cubicBezTo>
                  <a:cubicBezTo>
                    <a:pt x="10475" y="12233"/>
                    <a:pt x="10538" y="12261"/>
                    <a:pt x="10602" y="12287"/>
                  </a:cubicBezTo>
                  <a:cubicBezTo>
                    <a:pt x="10690" y="12320"/>
                    <a:pt x="10782" y="12347"/>
                    <a:pt x="10873" y="12366"/>
                  </a:cubicBezTo>
                  <a:cubicBezTo>
                    <a:pt x="10990" y="12391"/>
                    <a:pt x="11110" y="12403"/>
                    <a:pt x="11230" y="12403"/>
                  </a:cubicBezTo>
                  <a:cubicBezTo>
                    <a:pt x="11294" y="12403"/>
                    <a:pt x="11358" y="12399"/>
                    <a:pt x="11422" y="12392"/>
                  </a:cubicBezTo>
                  <a:cubicBezTo>
                    <a:pt x="11465" y="12388"/>
                    <a:pt x="11508" y="12381"/>
                    <a:pt x="11550" y="12373"/>
                  </a:cubicBezTo>
                  <a:cubicBezTo>
                    <a:pt x="11800" y="12326"/>
                    <a:pt x="12028" y="12226"/>
                    <a:pt x="12229" y="12082"/>
                  </a:cubicBezTo>
                  <a:lnTo>
                    <a:pt x="12230" y="12082"/>
                  </a:lnTo>
                  <a:cubicBezTo>
                    <a:pt x="12249" y="12070"/>
                    <a:pt x="12266" y="12054"/>
                    <a:pt x="12285" y="12043"/>
                  </a:cubicBezTo>
                  <a:cubicBezTo>
                    <a:pt x="12374" y="11972"/>
                    <a:pt x="12460" y="11893"/>
                    <a:pt x="12536" y="11806"/>
                  </a:cubicBezTo>
                  <a:cubicBezTo>
                    <a:pt x="12662" y="11657"/>
                    <a:pt x="12764" y="11488"/>
                    <a:pt x="12836" y="11302"/>
                  </a:cubicBezTo>
                  <a:cubicBezTo>
                    <a:pt x="12926" y="11074"/>
                    <a:pt x="12962" y="10839"/>
                    <a:pt x="12952" y="10609"/>
                  </a:cubicBezTo>
                  <a:cubicBezTo>
                    <a:pt x="12949" y="10442"/>
                    <a:pt x="12920" y="10285"/>
                    <a:pt x="12869" y="10136"/>
                  </a:cubicBezTo>
                  <a:cubicBezTo>
                    <a:pt x="12714" y="9661"/>
                    <a:pt x="12356" y="9255"/>
                    <a:pt x="11853" y="9062"/>
                  </a:cubicBezTo>
                  <a:cubicBezTo>
                    <a:pt x="11650" y="8983"/>
                    <a:pt x="11461" y="8847"/>
                    <a:pt x="11290" y="8679"/>
                  </a:cubicBezTo>
                  <a:cubicBezTo>
                    <a:pt x="11204" y="8594"/>
                    <a:pt x="11124" y="8502"/>
                    <a:pt x="11051" y="8404"/>
                  </a:cubicBezTo>
                  <a:cubicBezTo>
                    <a:pt x="11006" y="8346"/>
                    <a:pt x="10964" y="8285"/>
                    <a:pt x="10925" y="8225"/>
                  </a:cubicBezTo>
                  <a:cubicBezTo>
                    <a:pt x="10889" y="8168"/>
                    <a:pt x="10856" y="8112"/>
                    <a:pt x="10824" y="8054"/>
                  </a:cubicBezTo>
                  <a:cubicBezTo>
                    <a:pt x="10644" y="7734"/>
                    <a:pt x="10528" y="7402"/>
                    <a:pt x="10496" y="7142"/>
                  </a:cubicBezTo>
                  <a:lnTo>
                    <a:pt x="10480" y="7005"/>
                  </a:lnTo>
                  <a:lnTo>
                    <a:pt x="10430" y="6568"/>
                  </a:lnTo>
                  <a:lnTo>
                    <a:pt x="10391" y="6210"/>
                  </a:lnTo>
                  <a:lnTo>
                    <a:pt x="10330" y="5694"/>
                  </a:lnTo>
                  <a:lnTo>
                    <a:pt x="10327" y="5663"/>
                  </a:lnTo>
                  <a:lnTo>
                    <a:pt x="10287" y="5315"/>
                  </a:lnTo>
                  <a:lnTo>
                    <a:pt x="10283" y="5267"/>
                  </a:lnTo>
                  <a:lnTo>
                    <a:pt x="10250" y="4978"/>
                  </a:lnTo>
                  <a:lnTo>
                    <a:pt x="10235" y="4850"/>
                  </a:lnTo>
                  <a:lnTo>
                    <a:pt x="10222" y="4739"/>
                  </a:lnTo>
                  <a:lnTo>
                    <a:pt x="10211" y="4641"/>
                  </a:lnTo>
                  <a:lnTo>
                    <a:pt x="10161" y="4219"/>
                  </a:lnTo>
                  <a:lnTo>
                    <a:pt x="10118" y="3842"/>
                  </a:lnTo>
                  <a:cubicBezTo>
                    <a:pt x="10053" y="3269"/>
                    <a:pt x="9879" y="2738"/>
                    <a:pt x="9616" y="2262"/>
                  </a:cubicBezTo>
                  <a:cubicBezTo>
                    <a:pt x="9536" y="2114"/>
                    <a:pt x="9450" y="1976"/>
                    <a:pt x="9353" y="1840"/>
                  </a:cubicBezTo>
                  <a:cubicBezTo>
                    <a:pt x="9269" y="1723"/>
                    <a:pt x="9183" y="1612"/>
                    <a:pt x="9089" y="1504"/>
                  </a:cubicBezTo>
                  <a:cubicBezTo>
                    <a:pt x="8937" y="1328"/>
                    <a:pt x="8772" y="1165"/>
                    <a:pt x="8596" y="1017"/>
                  </a:cubicBezTo>
                  <a:lnTo>
                    <a:pt x="8596" y="1017"/>
                  </a:lnTo>
                  <a:cubicBezTo>
                    <a:pt x="8491" y="929"/>
                    <a:pt x="8383" y="846"/>
                    <a:pt x="8270" y="768"/>
                  </a:cubicBezTo>
                  <a:cubicBezTo>
                    <a:pt x="8270" y="768"/>
                    <a:pt x="8270" y="769"/>
                    <a:pt x="8270" y="769"/>
                  </a:cubicBezTo>
                  <a:lnTo>
                    <a:pt x="8270" y="769"/>
                  </a:lnTo>
                  <a:cubicBezTo>
                    <a:pt x="8110" y="658"/>
                    <a:pt x="7939" y="558"/>
                    <a:pt x="7765" y="469"/>
                  </a:cubicBezTo>
                  <a:cubicBezTo>
                    <a:pt x="7718" y="446"/>
                    <a:pt x="7671" y="423"/>
                    <a:pt x="7622" y="401"/>
                  </a:cubicBezTo>
                  <a:cubicBezTo>
                    <a:pt x="7520" y="353"/>
                    <a:pt x="7415" y="309"/>
                    <a:pt x="7309" y="270"/>
                  </a:cubicBezTo>
                  <a:cubicBezTo>
                    <a:pt x="7241" y="244"/>
                    <a:pt x="7175" y="222"/>
                    <a:pt x="7107" y="200"/>
                  </a:cubicBezTo>
                  <a:cubicBezTo>
                    <a:pt x="6950" y="150"/>
                    <a:pt x="6787" y="109"/>
                    <a:pt x="6623" y="79"/>
                  </a:cubicBezTo>
                  <a:cubicBezTo>
                    <a:pt x="6385" y="33"/>
                    <a:pt x="6140" y="7"/>
                    <a:pt x="5890" y="1"/>
                  </a:cubicBezTo>
                  <a:cubicBezTo>
                    <a:pt x="5864" y="1"/>
                    <a:pt x="5839" y="1"/>
                    <a:pt x="5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39"/>
            <p:cNvSpPr/>
            <p:nvPr/>
          </p:nvSpPr>
          <p:spPr>
            <a:xfrm>
              <a:off x="5658639" y="3883175"/>
              <a:ext cx="20194" cy="22511"/>
            </a:xfrm>
            <a:custGeom>
              <a:rect b="b" l="l" r="r" t="t"/>
              <a:pathLst>
                <a:path extrusionOk="0" h="1195" w="1072">
                  <a:moveTo>
                    <a:pt x="780" y="0"/>
                  </a:moveTo>
                  <a:cubicBezTo>
                    <a:pt x="742" y="0"/>
                    <a:pt x="704" y="13"/>
                    <a:pt x="672" y="40"/>
                  </a:cubicBezTo>
                  <a:lnTo>
                    <a:pt x="67" y="543"/>
                  </a:lnTo>
                  <a:cubicBezTo>
                    <a:pt x="24" y="579"/>
                    <a:pt x="1" y="637"/>
                    <a:pt x="8" y="693"/>
                  </a:cubicBezTo>
                  <a:cubicBezTo>
                    <a:pt x="14" y="748"/>
                    <a:pt x="50" y="799"/>
                    <a:pt x="100" y="825"/>
                  </a:cubicBezTo>
                  <a:lnTo>
                    <a:pt x="803" y="1177"/>
                  </a:lnTo>
                  <a:cubicBezTo>
                    <a:pt x="829" y="1189"/>
                    <a:pt x="854" y="1194"/>
                    <a:pt x="880" y="1194"/>
                  </a:cubicBezTo>
                  <a:cubicBezTo>
                    <a:pt x="940" y="1194"/>
                    <a:pt x="1002" y="1160"/>
                    <a:pt x="1031" y="1101"/>
                  </a:cubicBezTo>
                  <a:cubicBezTo>
                    <a:pt x="1072" y="1018"/>
                    <a:pt x="1038" y="914"/>
                    <a:pt x="955" y="874"/>
                  </a:cubicBezTo>
                  <a:lnTo>
                    <a:pt x="481" y="637"/>
                  </a:lnTo>
                  <a:lnTo>
                    <a:pt x="888" y="299"/>
                  </a:lnTo>
                  <a:cubicBezTo>
                    <a:pt x="960" y="240"/>
                    <a:pt x="969" y="133"/>
                    <a:pt x="910" y="61"/>
                  </a:cubicBezTo>
                  <a:cubicBezTo>
                    <a:pt x="876" y="21"/>
                    <a:pt x="828" y="0"/>
                    <a:pt x="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39"/>
            <p:cNvSpPr/>
            <p:nvPr/>
          </p:nvSpPr>
          <p:spPr>
            <a:xfrm>
              <a:off x="5658564" y="3890954"/>
              <a:ext cx="21550" cy="8100"/>
            </a:xfrm>
            <a:custGeom>
              <a:rect b="b" l="l" r="r" t="t"/>
              <a:pathLst>
                <a:path extrusionOk="0" h="430" w="1144">
                  <a:moveTo>
                    <a:pt x="963" y="1"/>
                  </a:moveTo>
                  <a:cubicBezTo>
                    <a:pt x="957" y="1"/>
                    <a:pt x="951" y="1"/>
                    <a:pt x="944" y="2"/>
                  </a:cubicBezTo>
                  <a:lnTo>
                    <a:pt x="159" y="93"/>
                  </a:lnTo>
                  <a:cubicBezTo>
                    <a:pt x="68" y="103"/>
                    <a:pt x="0" y="188"/>
                    <a:pt x="12" y="280"/>
                  </a:cubicBezTo>
                  <a:cubicBezTo>
                    <a:pt x="20" y="367"/>
                    <a:pt x="94" y="429"/>
                    <a:pt x="179" y="429"/>
                  </a:cubicBezTo>
                  <a:cubicBezTo>
                    <a:pt x="186" y="429"/>
                    <a:pt x="192" y="429"/>
                    <a:pt x="199" y="428"/>
                  </a:cubicBezTo>
                  <a:lnTo>
                    <a:pt x="985" y="337"/>
                  </a:lnTo>
                  <a:cubicBezTo>
                    <a:pt x="1076" y="327"/>
                    <a:pt x="1143" y="242"/>
                    <a:pt x="1132" y="151"/>
                  </a:cubicBezTo>
                  <a:cubicBezTo>
                    <a:pt x="1123" y="64"/>
                    <a:pt x="1048" y="1"/>
                    <a:pt x="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39"/>
            <p:cNvSpPr/>
            <p:nvPr/>
          </p:nvSpPr>
          <p:spPr>
            <a:xfrm>
              <a:off x="5586944" y="3892688"/>
              <a:ext cx="20213" cy="22511"/>
            </a:xfrm>
            <a:custGeom>
              <a:rect b="b" l="l" r="r" t="t"/>
              <a:pathLst>
                <a:path extrusionOk="0" h="1195" w="1073">
                  <a:moveTo>
                    <a:pt x="195" y="0"/>
                  </a:moveTo>
                  <a:cubicBezTo>
                    <a:pt x="132" y="0"/>
                    <a:pt x="72" y="35"/>
                    <a:pt x="42" y="95"/>
                  </a:cubicBezTo>
                  <a:cubicBezTo>
                    <a:pt x="0" y="177"/>
                    <a:pt x="35" y="279"/>
                    <a:pt x="118" y="321"/>
                  </a:cubicBezTo>
                  <a:lnTo>
                    <a:pt x="590" y="558"/>
                  </a:lnTo>
                  <a:lnTo>
                    <a:pt x="185" y="896"/>
                  </a:lnTo>
                  <a:cubicBezTo>
                    <a:pt x="113" y="955"/>
                    <a:pt x="104" y="1062"/>
                    <a:pt x="163" y="1134"/>
                  </a:cubicBezTo>
                  <a:cubicBezTo>
                    <a:pt x="196" y="1173"/>
                    <a:pt x="244" y="1195"/>
                    <a:pt x="293" y="1195"/>
                  </a:cubicBezTo>
                  <a:cubicBezTo>
                    <a:pt x="331" y="1195"/>
                    <a:pt x="370" y="1182"/>
                    <a:pt x="401" y="1156"/>
                  </a:cubicBezTo>
                  <a:lnTo>
                    <a:pt x="1006" y="652"/>
                  </a:lnTo>
                  <a:cubicBezTo>
                    <a:pt x="1049" y="616"/>
                    <a:pt x="1073" y="558"/>
                    <a:pt x="1065" y="502"/>
                  </a:cubicBezTo>
                  <a:cubicBezTo>
                    <a:pt x="1060" y="445"/>
                    <a:pt x="1024" y="395"/>
                    <a:pt x="973" y="370"/>
                  </a:cubicBezTo>
                  <a:lnTo>
                    <a:pt x="270" y="18"/>
                  </a:lnTo>
                  <a:cubicBezTo>
                    <a:pt x="246" y="6"/>
                    <a:pt x="220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39"/>
            <p:cNvSpPr/>
            <p:nvPr/>
          </p:nvSpPr>
          <p:spPr>
            <a:xfrm>
              <a:off x="5585682" y="3899356"/>
              <a:ext cx="21550" cy="8100"/>
            </a:xfrm>
            <a:custGeom>
              <a:rect b="b" l="l" r="r" t="t"/>
              <a:pathLst>
                <a:path extrusionOk="0" h="430" w="1144">
                  <a:moveTo>
                    <a:pt x="965" y="1"/>
                  </a:moveTo>
                  <a:cubicBezTo>
                    <a:pt x="958" y="1"/>
                    <a:pt x="952" y="1"/>
                    <a:pt x="945" y="2"/>
                  </a:cubicBezTo>
                  <a:lnTo>
                    <a:pt x="159" y="91"/>
                  </a:lnTo>
                  <a:cubicBezTo>
                    <a:pt x="69" y="103"/>
                    <a:pt x="1" y="188"/>
                    <a:pt x="12" y="279"/>
                  </a:cubicBezTo>
                  <a:cubicBezTo>
                    <a:pt x="21" y="366"/>
                    <a:pt x="94" y="429"/>
                    <a:pt x="180" y="429"/>
                  </a:cubicBezTo>
                  <a:cubicBezTo>
                    <a:pt x="185" y="429"/>
                    <a:pt x="193" y="428"/>
                    <a:pt x="200" y="428"/>
                  </a:cubicBezTo>
                  <a:lnTo>
                    <a:pt x="985" y="337"/>
                  </a:lnTo>
                  <a:cubicBezTo>
                    <a:pt x="1076" y="327"/>
                    <a:pt x="1144" y="242"/>
                    <a:pt x="1132" y="149"/>
                  </a:cubicBezTo>
                  <a:cubicBezTo>
                    <a:pt x="1123" y="65"/>
                    <a:pt x="1048" y="1"/>
                    <a:pt x="9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39"/>
            <p:cNvSpPr/>
            <p:nvPr/>
          </p:nvSpPr>
          <p:spPr>
            <a:xfrm>
              <a:off x="5621548" y="3909867"/>
              <a:ext cx="28294" cy="27503"/>
            </a:xfrm>
            <a:custGeom>
              <a:rect b="b" l="l" r="r" t="t"/>
              <a:pathLst>
                <a:path extrusionOk="0" h="1460" w="1502">
                  <a:moveTo>
                    <a:pt x="715" y="410"/>
                  </a:moveTo>
                  <a:lnTo>
                    <a:pt x="968" y="609"/>
                  </a:lnTo>
                  <a:lnTo>
                    <a:pt x="1075" y="694"/>
                  </a:lnTo>
                  <a:lnTo>
                    <a:pt x="789" y="1053"/>
                  </a:lnTo>
                  <a:lnTo>
                    <a:pt x="512" y="833"/>
                  </a:lnTo>
                  <a:lnTo>
                    <a:pt x="431" y="768"/>
                  </a:lnTo>
                  <a:lnTo>
                    <a:pt x="715" y="410"/>
                  </a:lnTo>
                  <a:close/>
                  <a:moveTo>
                    <a:pt x="681" y="1"/>
                  </a:moveTo>
                  <a:cubicBezTo>
                    <a:pt x="676" y="1"/>
                    <a:pt x="671" y="1"/>
                    <a:pt x="666" y="1"/>
                  </a:cubicBezTo>
                  <a:cubicBezTo>
                    <a:pt x="621" y="7"/>
                    <a:pt x="579" y="29"/>
                    <a:pt x="554" y="65"/>
                  </a:cubicBezTo>
                  <a:lnTo>
                    <a:pt x="57" y="688"/>
                  </a:lnTo>
                  <a:cubicBezTo>
                    <a:pt x="55" y="691"/>
                    <a:pt x="51" y="694"/>
                    <a:pt x="51" y="698"/>
                  </a:cubicBezTo>
                  <a:cubicBezTo>
                    <a:pt x="1" y="771"/>
                    <a:pt x="15" y="872"/>
                    <a:pt x="84" y="926"/>
                  </a:cubicBezTo>
                  <a:lnTo>
                    <a:pt x="187" y="1010"/>
                  </a:lnTo>
                  <a:lnTo>
                    <a:pt x="471" y="1235"/>
                  </a:lnTo>
                  <a:lnTo>
                    <a:pt x="707" y="1423"/>
                  </a:lnTo>
                  <a:cubicBezTo>
                    <a:pt x="737" y="1446"/>
                    <a:pt x="773" y="1459"/>
                    <a:pt x="810" y="1459"/>
                  </a:cubicBezTo>
                  <a:cubicBezTo>
                    <a:pt x="818" y="1459"/>
                    <a:pt x="823" y="1459"/>
                    <a:pt x="831" y="1458"/>
                  </a:cubicBezTo>
                  <a:cubicBezTo>
                    <a:pt x="874" y="1452"/>
                    <a:pt x="916" y="1430"/>
                    <a:pt x="945" y="1394"/>
                  </a:cubicBezTo>
                  <a:lnTo>
                    <a:pt x="1427" y="786"/>
                  </a:lnTo>
                  <a:lnTo>
                    <a:pt x="1438" y="771"/>
                  </a:lnTo>
                  <a:cubicBezTo>
                    <a:pt x="1502" y="698"/>
                    <a:pt x="1489" y="592"/>
                    <a:pt x="1415" y="534"/>
                  </a:cubicBezTo>
                  <a:lnTo>
                    <a:pt x="1327" y="463"/>
                  </a:lnTo>
                  <a:lnTo>
                    <a:pt x="1020" y="219"/>
                  </a:lnTo>
                  <a:lnTo>
                    <a:pt x="790" y="37"/>
                  </a:lnTo>
                  <a:cubicBezTo>
                    <a:pt x="761" y="11"/>
                    <a:pt x="721" y="1"/>
                    <a:pt x="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39"/>
            <p:cNvSpPr/>
            <p:nvPr/>
          </p:nvSpPr>
          <p:spPr>
            <a:xfrm>
              <a:off x="5406782" y="3906929"/>
              <a:ext cx="230835" cy="208098"/>
            </a:xfrm>
            <a:custGeom>
              <a:rect b="b" l="l" r="r" t="t"/>
              <a:pathLst>
                <a:path extrusionOk="0" h="11047" w="12254">
                  <a:moveTo>
                    <a:pt x="4041" y="1"/>
                  </a:moveTo>
                  <a:cubicBezTo>
                    <a:pt x="4003" y="1"/>
                    <a:pt x="3964" y="2"/>
                    <a:pt x="3926" y="3"/>
                  </a:cubicBezTo>
                  <a:cubicBezTo>
                    <a:pt x="3812" y="4"/>
                    <a:pt x="3699" y="11"/>
                    <a:pt x="3585" y="24"/>
                  </a:cubicBezTo>
                  <a:cubicBezTo>
                    <a:pt x="3242" y="58"/>
                    <a:pt x="2898" y="140"/>
                    <a:pt x="2560" y="271"/>
                  </a:cubicBezTo>
                  <a:cubicBezTo>
                    <a:pt x="2505" y="293"/>
                    <a:pt x="2452" y="314"/>
                    <a:pt x="2400" y="338"/>
                  </a:cubicBezTo>
                  <a:cubicBezTo>
                    <a:pt x="2179" y="433"/>
                    <a:pt x="1974" y="547"/>
                    <a:pt x="1781" y="677"/>
                  </a:cubicBezTo>
                  <a:cubicBezTo>
                    <a:pt x="1255" y="1028"/>
                    <a:pt x="834" y="1489"/>
                    <a:pt x="532" y="2018"/>
                  </a:cubicBezTo>
                  <a:cubicBezTo>
                    <a:pt x="476" y="2119"/>
                    <a:pt x="422" y="2221"/>
                    <a:pt x="373" y="2328"/>
                  </a:cubicBezTo>
                  <a:cubicBezTo>
                    <a:pt x="138" y="2836"/>
                    <a:pt x="12" y="3395"/>
                    <a:pt x="7" y="3965"/>
                  </a:cubicBezTo>
                  <a:cubicBezTo>
                    <a:pt x="1" y="4457"/>
                    <a:pt x="88" y="4958"/>
                    <a:pt x="275" y="5446"/>
                  </a:cubicBezTo>
                  <a:lnTo>
                    <a:pt x="1291" y="8069"/>
                  </a:lnTo>
                  <a:lnTo>
                    <a:pt x="1736" y="8275"/>
                  </a:lnTo>
                  <a:lnTo>
                    <a:pt x="3335" y="9014"/>
                  </a:lnTo>
                  <a:lnTo>
                    <a:pt x="3702" y="9185"/>
                  </a:lnTo>
                  <a:lnTo>
                    <a:pt x="4067" y="9352"/>
                  </a:lnTo>
                  <a:lnTo>
                    <a:pt x="4077" y="9358"/>
                  </a:lnTo>
                  <a:lnTo>
                    <a:pt x="4418" y="9515"/>
                  </a:lnTo>
                  <a:cubicBezTo>
                    <a:pt x="4418" y="9359"/>
                    <a:pt x="4411" y="9205"/>
                    <a:pt x="4399" y="9053"/>
                  </a:cubicBezTo>
                  <a:cubicBezTo>
                    <a:pt x="4392" y="8962"/>
                    <a:pt x="4382" y="8874"/>
                    <a:pt x="4372" y="8788"/>
                  </a:cubicBezTo>
                  <a:lnTo>
                    <a:pt x="4372" y="8788"/>
                  </a:lnTo>
                  <a:lnTo>
                    <a:pt x="4450" y="8988"/>
                  </a:lnTo>
                  <a:lnTo>
                    <a:pt x="4704" y="9647"/>
                  </a:lnTo>
                  <a:lnTo>
                    <a:pt x="5146" y="9852"/>
                  </a:lnTo>
                  <a:lnTo>
                    <a:pt x="5732" y="10123"/>
                  </a:lnTo>
                  <a:lnTo>
                    <a:pt x="7029" y="10723"/>
                  </a:lnTo>
                  <a:cubicBezTo>
                    <a:pt x="7168" y="10788"/>
                    <a:pt x="7308" y="10852"/>
                    <a:pt x="7446" y="10913"/>
                  </a:cubicBezTo>
                  <a:cubicBezTo>
                    <a:pt x="7471" y="10924"/>
                    <a:pt x="7496" y="10934"/>
                    <a:pt x="7520" y="10944"/>
                  </a:cubicBezTo>
                  <a:cubicBezTo>
                    <a:pt x="7599" y="10978"/>
                    <a:pt x="7679" y="11014"/>
                    <a:pt x="7758" y="11047"/>
                  </a:cubicBezTo>
                  <a:cubicBezTo>
                    <a:pt x="7843" y="10868"/>
                    <a:pt x="7890" y="10673"/>
                    <a:pt x="7893" y="10471"/>
                  </a:cubicBezTo>
                  <a:cubicBezTo>
                    <a:pt x="7894" y="10429"/>
                    <a:pt x="7893" y="10386"/>
                    <a:pt x="7888" y="10342"/>
                  </a:cubicBezTo>
                  <a:cubicBezTo>
                    <a:pt x="7878" y="10210"/>
                    <a:pt x="7849" y="10075"/>
                    <a:pt x="7799" y="9948"/>
                  </a:cubicBezTo>
                  <a:lnTo>
                    <a:pt x="7351" y="8789"/>
                  </a:lnTo>
                  <a:lnTo>
                    <a:pt x="7338" y="8757"/>
                  </a:lnTo>
                  <a:lnTo>
                    <a:pt x="7210" y="8425"/>
                  </a:lnTo>
                  <a:lnTo>
                    <a:pt x="7077" y="8080"/>
                  </a:lnTo>
                  <a:lnTo>
                    <a:pt x="6963" y="7785"/>
                  </a:lnTo>
                  <a:lnTo>
                    <a:pt x="6963" y="7785"/>
                  </a:lnTo>
                  <a:cubicBezTo>
                    <a:pt x="7091" y="7966"/>
                    <a:pt x="7233" y="8144"/>
                    <a:pt x="7387" y="8317"/>
                  </a:cubicBezTo>
                  <a:cubicBezTo>
                    <a:pt x="7438" y="8371"/>
                    <a:pt x="7488" y="8427"/>
                    <a:pt x="7540" y="8480"/>
                  </a:cubicBezTo>
                  <a:cubicBezTo>
                    <a:pt x="7568" y="8509"/>
                    <a:pt x="7594" y="8538"/>
                    <a:pt x="7623" y="8565"/>
                  </a:cubicBezTo>
                  <a:cubicBezTo>
                    <a:pt x="7627" y="8570"/>
                    <a:pt x="7630" y="8574"/>
                    <a:pt x="7636" y="8578"/>
                  </a:cubicBezTo>
                  <a:cubicBezTo>
                    <a:pt x="7724" y="8667"/>
                    <a:pt x="7817" y="8755"/>
                    <a:pt x="7914" y="8840"/>
                  </a:cubicBezTo>
                  <a:cubicBezTo>
                    <a:pt x="7966" y="8887"/>
                    <a:pt x="8020" y="8934"/>
                    <a:pt x="8076" y="8978"/>
                  </a:cubicBezTo>
                  <a:cubicBezTo>
                    <a:pt x="8402" y="9248"/>
                    <a:pt x="8759" y="9484"/>
                    <a:pt x="9141" y="9674"/>
                  </a:cubicBezTo>
                  <a:cubicBezTo>
                    <a:pt x="9264" y="9735"/>
                    <a:pt x="9387" y="9791"/>
                    <a:pt x="9514" y="9842"/>
                  </a:cubicBezTo>
                  <a:cubicBezTo>
                    <a:pt x="9642" y="9893"/>
                    <a:pt x="9772" y="9938"/>
                    <a:pt x="9903" y="9979"/>
                  </a:cubicBezTo>
                  <a:cubicBezTo>
                    <a:pt x="10159" y="10057"/>
                    <a:pt x="10422" y="10114"/>
                    <a:pt x="10693" y="10145"/>
                  </a:cubicBezTo>
                  <a:cubicBezTo>
                    <a:pt x="10745" y="10150"/>
                    <a:pt x="10798" y="10153"/>
                    <a:pt x="10849" y="10153"/>
                  </a:cubicBezTo>
                  <a:cubicBezTo>
                    <a:pt x="11026" y="10153"/>
                    <a:pt x="11196" y="10121"/>
                    <a:pt x="11353" y="10059"/>
                  </a:cubicBezTo>
                  <a:cubicBezTo>
                    <a:pt x="11420" y="10035"/>
                    <a:pt x="11482" y="10003"/>
                    <a:pt x="11545" y="9967"/>
                  </a:cubicBezTo>
                  <a:cubicBezTo>
                    <a:pt x="11679" y="9891"/>
                    <a:pt x="11801" y="9790"/>
                    <a:pt x="11905" y="9670"/>
                  </a:cubicBezTo>
                  <a:cubicBezTo>
                    <a:pt x="12043" y="9510"/>
                    <a:pt x="12144" y="9318"/>
                    <a:pt x="12197" y="9105"/>
                  </a:cubicBezTo>
                  <a:cubicBezTo>
                    <a:pt x="12211" y="9046"/>
                    <a:pt x="12223" y="8984"/>
                    <a:pt x="12230" y="8923"/>
                  </a:cubicBezTo>
                  <a:cubicBezTo>
                    <a:pt x="12253" y="8711"/>
                    <a:pt x="12230" y="8508"/>
                    <a:pt x="12170" y="8319"/>
                  </a:cubicBezTo>
                  <a:cubicBezTo>
                    <a:pt x="12054" y="7982"/>
                    <a:pt x="11814" y="7699"/>
                    <a:pt x="11498" y="7533"/>
                  </a:cubicBezTo>
                  <a:cubicBezTo>
                    <a:pt x="11480" y="7523"/>
                    <a:pt x="11458" y="7512"/>
                    <a:pt x="11436" y="7503"/>
                  </a:cubicBezTo>
                  <a:cubicBezTo>
                    <a:pt x="11379" y="7476"/>
                    <a:pt x="11316" y="7454"/>
                    <a:pt x="11253" y="7434"/>
                  </a:cubicBezTo>
                  <a:cubicBezTo>
                    <a:pt x="11187" y="7415"/>
                    <a:pt x="11119" y="7398"/>
                    <a:pt x="11048" y="7389"/>
                  </a:cubicBezTo>
                  <a:cubicBezTo>
                    <a:pt x="11035" y="7386"/>
                    <a:pt x="11025" y="7386"/>
                    <a:pt x="11012" y="7383"/>
                  </a:cubicBezTo>
                  <a:cubicBezTo>
                    <a:pt x="10961" y="7376"/>
                    <a:pt x="10912" y="7369"/>
                    <a:pt x="10862" y="7357"/>
                  </a:cubicBezTo>
                  <a:lnTo>
                    <a:pt x="10860" y="7357"/>
                  </a:lnTo>
                  <a:cubicBezTo>
                    <a:pt x="10784" y="7343"/>
                    <a:pt x="10709" y="7321"/>
                    <a:pt x="10635" y="7294"/>
                  </a:cubicBezTo>
                  <a:cubicBezTo>
                    <a:pt x="10603" y="7285"/>
                    <a:pt x="10573" y="7274"/>
                    <a:pt x="10543" y="7261"/>
                  </a:cubicBezTo>
                  <a:cubicBezTo>
                    <a:pt x="10440" y="7220"/>
                    <a:pt x="10336" y="7170"/>
                    <a:pt x="10238" y="7112"/>
                  </a:cubicBezTo>
                  <a:cubicBezTo>
                    <a:pt x="10140" y="7056"/>
                    <a:pt x="10046" y="6992"/>
                    <a:pt x="9957" y="6924"/>
                  </a:cubicBezTo>
                  <a:cubicBezTo>
                    <a:pt x="9903" y="6885"/>
                    <a:pt x="9853" y="6845"/>
                    <a:pt x="9805" y="6803"/>
                  </a:cubicBezTo>
                  <a:cubicBezTo>
                    <a:pt x="9798" y="6797"/>
                    <a:pt x="9791" y="6791"/>
                    <a:pt x="9785" y="6787"/>
                  </a:cubicBezTo>
                  <a:cubicBezTo>
                    <a:pt x="9706" y="6718"/>
                    <a:pt x="9632" y="6646"/>
                    <a:pt x="9560" y="6572"/>
                  </a:cubicBezTo>
                  <a:cubicBezTo>
                    <a:pt x="9265" y="6267"/>
                    <a:pt x="9042" y="5931"/>
                    <a:pt x="8936" y="5657"/>
                  </a:cubicBezTo>
                  <a:lnTo>
                    <a:pt x="8774" y="5235"/>
                  </a:lnTo>
                  <a:lnTo>
                    <a:pt x="8652" y="4918"/>
                  </a:lnTo>
                  <a:lnTo>
                    <a:pt x="8626" y="4853"/>
                  </a:lnTo>
                  <a:lnTo>
                    <a:pt x="8528" y="4597"/>
                  </a:lnTo>
                  <a:lnTo>
                    <a:pt x="8409" y="4298"/>
                  </a:lnTo>
                  <a:lnTo>
                    <a:pt x="8080" y="3445"/>
                  </a:lnTo>
                  <a:lnTo>
                    <a:pt x="7815" y="2760"/>
                  </a:lnTo>
                  <a:lnTo>
                    <a:pt x="7735" y="2558"/>
                  </a:lnTo>
                  <a:cubicBezTo>
                    <a:pt x="7721" y="2519"/>
                    <a:pt x="7705" y="2480"/>
                    <a:pt x="7688" y="2444"/>
                  </a:cubicBezTo>
                  <a:cubicBezTo>
                    <a:pt x="7643" y="2337"/>
                    <a:pt x="7594" y="2233"/>
                    <a:pt x="7542" y="2133"/>
                  </a:cubicBezTo>
                  <a:cubicBezTo>
                    <a:pt x="7022" y="1146"/>
                    <a:pt x="6131" y="453"/>
                    <a:pt x="5114" y="159"/>
                  </a:cubicBezTo>
                  <a:cubicBezTo>
                    <a:pt x="4972" y="118"/>
                    <a:pt x="4832" y="85"/>
                    <a:pt x="4685" y="60"/>
                  </a:cubicBezTo>
                  <a:cubicBezTo>
                    <a:pt x="4548" y="36"/>
                    <a:pt x="4408" y="19"/>
                    <a:pt x="4266" y="10"/>
                  </a:cubicBezTo>
                  <a:cubicBezTo>
                    <a:pt x="4252" y="10"/>
                    <a:pt x="4238" y="10"/>
                    <a:pt x="4222" y="7"/>
                  </a:cubicBezTo>
                  <a:cubicBezTo>
                    <a:pt x="4162" y="3"/>
                    <a:pt x="4102" y="1"/>
                    <a:pt x="4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39"/>
            <p:cNvSpPr/>
            <p:nvPr/>
          </p:nvSpPr>
          <p:spPr>
            <a:xfrm>
              <a:off x="5400339" y="3900486"/>
              <a:ext cx="243550" cy="216970"/>
            </a:xfrm>
            <a:custGeom>
              <a:rect b="b" l="l" r="r" t="t"/>
              <a:pathLst>
                <a:path extrusionOk="0" h="11518" w="12929">
                  <a:moveTo>
                    <a:pt x="4699" y="8790"/>
                  </a:moveTo>
                  <a:cubicBezTo>
                    <a:pt x="4681" y="8790"/>
                    <a:pt x="4663" y="8792"/>
                    <a:pt x="4646" y="8796"/>
                  </a:cubicBezTo>
                  <a:lnTo>
                    <a:pt x="4646" y="8796"/>
                  </a:lnTo>
                  <a:cubicBezTo>
                    <a:pt x="4641" y="8797"/>
                    <a:pt x="4636" y="8798"/>
                    <a:pt x="4632" y="8799"/>
                  </a:cubicBezTo>
                  <a:cubicBezTo>
                    <a:pt x="4466" y="8841"/>
                    <a:pt x="4357" y="9000"/>
                    <a:pt x="4376" y="9169"/>
                  </a:cubicBezTo>
                  <a:cubicBezTo>
                    <a:pt x="4382" y="9205"/>
                    <a:pt x="4386" y="9239"/>
                    <a:pt x="4388" y="9276"/>
                  </a:cubicBezTo>
                  <a:cubicBezTo>
                    <a:pt x="4403" y="9413"/>
                    <a:pt x="4415" y="9548"/>
                    <a:pt x="4418" y="9683"/>
                  </a:cubicBezTo>
                  <a:lnTo>
                    <a:pt x="4418" y="9696"/>
                  </a:lnTo>
                  <a:lnTo>
                    <a:pt x="4759" y="9853"/>
                  </a:lnTo>
                  <a:lnTo>
                    <a:pt x="5044" y="9984"/>
                  </a:lnTo>
                  <a:lnTo>
                    <a:pt x="5486" y="10191"/>
                  </a:lnTo>
                  <a:lnTo>
                    <a:pt x="5029" y="9006"/>
                  </a:lnTo>
                  <a:cubicBezTo>
                    <a:pt x="5023" y="8991"/>
                    <a:pt x="5016" y="8977"/>
                    <a:pt x="5008" y="8964"/>
                  </a:cubicBezTo>
                  <a:cubicBezTo>
                    <a:pt x="4951" y="8857"/>
                    <a:pt x="4838" y="8792"/>
                    <a:pt x="4718" y="8791"/>
                  </a:cubicBezTo>
                  <a:cubicBezTo>
                    <a:pt x="4712" y="8790"/>
                    <a:pt x="4706" y="8790"/>
                    <a:pt x="4699" y="8790"/>
                  </a:cubicBezTo>
                  <a:close/>
                  <a:moveTo>
                    <a:pt x="4323" y="1"/>
                  </a:moveTo>
                  <a:cubicBezTo>
                    <a:pt x="4297" y="1"/>
                    <a:pt x="4272" y="1"/>
                    <a:pt x="4246" y="1"/>
                  </a:cubicBezTo>
                  <a:cubicBezTo>
                    <a:pt x="4132" y="3"/>
                    <a:pt x="4021" y="10"/>
                    <a:pt x="3907" y="21"/>
                  </a:cubicBezTo>
                  <a:cubicBezTo>
                    <a:pt x="3529" y="59"/>
                    <a:pt x="3149" y="150"/>
                    <a:pt x="2778" y="294"/>
                  </a:cubicBezTo>
                  <a:cubicBezTo>
                    <a:pt x="1873" y="645"/>
                    <a:pt x="1128" y="1271"/>
                    <a:pt x="636" y="2091"/>
                  </a:cubicBezTo>
                  <a:cubicBezTo>
                    <a:pt x="571" y="2194"/>
                    <a:pt x="513" y="2302"/>
                    <a:pt x="458" y="2412"/>
                  </a:cubicBezTo>
                  <a:cubicBezTo>
                    <a:pt x="440" y="2448"/>
                    <a:pt x="422" y="2485"/>
                    <a:pt x="405" y="2524"/>
                  </a:cubicBezTo>
                  <a:cubicBezTo>
                    <a:pt x="393" y="2546"/>
                    <a:pt x="385" y="2568"/>
                    <a:pt x="375" y="2589"/>
                  </a:cubicBezTo>
                  <a:cubicBezTo>
                    <a:pt x="190" y="3004"/>
                    <a:pt x="74" y="3435"/>
                    <a:pt x="30" y="3874"/>
                  </a:cubicBezTo>
                  <a:cubicBezTo>
                    <a:pt x="18" y="3965"/>
                    <a:pt x="11" y="4062"/>
                    <a:pt x="8" y="4155"/>
                  </a:cubicBezTo>
                  <a:lnTo>
                    <a:pt x="8" y="4157"/>
                  </a:lnTo>
                  <a:cubicBezTo>
                    <a:pt x="1" y="4288"/>
                    <a:pt x="1" y="4418"/>
                    <a:pt x="9" y="4548"/>
                  </a:cubicBezTo>
                  <a:cubicBezTo>
                    <a:pt x="31" y="5007"/>
                    <a:pt x="126" y="5465"/>
                    <a:pt x="298" y="5906"/>
                  </a:cubicBezTo>
                  <a:lnTo>
                    <a:pt x="1187" y="8204"/>
                  </a:lnTo>
                  <a:lnTo>
                    <a:pt x="1631" y="8409"/>
                  </a:lnTo>
                  <a:lnTo>
                    <a:pt x="2074" y="8616"/>
                  </a:lnTo>
                  <a:lnTo>
                    <a:pt x="930" y="5664"/>
                  </a:lnTo>
                  <a:cubicBezTo>
                    <a:pt x="617" y="4858"/>
                    <a:pt x="600" y="3985"/>
                    <a:pt x="873" y="3177"/>
                  </a:cubicBezTo>
                  <a:cubicBezTo>
                    <a:pt x="909" y="3070"/>
                    <a:pt x="949" y="2966"/>
                    <a:pt x="995" y="2864"/>
                  </a:cubicBezTo>
                  <a:lnTo>
                    <a:pt x="995" y="2861"/>
                  </a:lnTo>
                  <a:cubicBezTo>
                    <a:pt x="1042" y="2758"/>
                    <a:pt x="1091" y="2656"/>
                    <a:pt x="1148" y="2558"/>
                  </a:cubicBezTo>
                  <a:cubicBezTo>
                    <a:pt x="1400" y="2106"/>
                    <a:pt x="1739" y="1717"/>
                    <a:pt x="2146" y="1413"/>
                  </a:cubicBezTo>
                  <a:cubicBezTo>
                    <a:pt x="2251" y="1333"/>
                    <a:pt x="2361" y="1258"/>
                    <a:pt x="2478" y="1192"/>
                  </a:cubicBezTo>
                  <a:cubicBezTo>
                    <a:pt x="2479" y="1191"/>
                    <a:pt x="2481" y="1190"/>
                    <a:pt x="2482" y="1190"/>
                  </a:cubicBezTo>
                  <a:lnTo>
                    <a:pt x="2482" y="1190"/>
                  </a:lnTo>
                  <a:cubicBezTo>
                    <a:pt x="2482" y="1190"/>
                    <a:pt x="2482" y="1191"/>
                    <a:pt x="2482" y="1192"/>
                  </a:cubicBezTo>
                  <a:cubicBezTo>
                    <a:pt x="2569" y="1140"/>
                    <a:pt x="2657" y="1092"/>
                    <a:pt x="2749" y="1048"/>
                  </a:cubicBezTo>
                  <a:cubicBezTo>
                    <a:pt x="2748" y="1047"/>
                    <a:pt x="2748" y="1047"/>
                    <a:pt x="2747" y="1047"/>
                  </a:cubicBezTo>
                  <a:lnTo>
                    <a:pt x="2747" y="1047"/>
                  </a:lnTo>
                  <a:cubicBezTo>
                    <a:pt x="2837" y="1004"/>
                    <a:pt x="2930" y="962"/>
                    <a:pt x="3023" y="926"/>
                  </a:cubicBezTo>
                  <a:cubicBezTo>
                    <a:pt x="3106" y="895"/>
                    <a:pt x="3187" y="866"/>
                    <a:pt x="3270" y="843"/>
                  </a:cubicBezTo>
                  <a:cubicBezTo>
                    <a:pt x="3435" y="789"/>
                    <a:pt x="3602" y="752"/>
                    <a:pt x="3768" y="727"/>
                  </a:cubicBezTo>
                  <a:cubicBezTo>
                    <a:pt x="3911" y="703"/>
                    <a:pt x="4051" y="688"/>
                    <a:pt x="4194" y="684"/>
                  </a:cubicBezTo>
                  <a:lnTo>
                    <a:pt x="4196" y="681"/>
                  </a:lnTo>
                  <a:cubicBezTo>
                    <a:pt x="4196" y="681"/>
                    <a:pt x="4196" y="684"/>
                    <a:pt x="4197" y="684"/>
                  </a:cubicBezTo>
                  <a:cubicBezTo>
                    <a:pt x="4245" y="681"/>
                    <a:pt x="4294" y="680"/>
                    <a:pt x="4341" y="680"/>
                  </a:cubicBezTo>
                  <a:cubicBezTo>
                    <a:pt x="4414" y="680"/>
                    <a:pt x="4484" y="681"/>
                    <a:pt x="4555" y="687"/>
                  </a:cubicBezTo>
                  <a:cubicBezTo>
                    <a:pt x="4597" y="688"/>
                    <a:pt x="4637" y="693"/>
                    <a:pt x="4679" y="695"/>
                  </a:cubicBezTo>
                  <a:cubicBezTo>
                    <a:pt x="4828" y="708"/>
                    <a:pt x="4974" y="732"/>
                    <a:pt x="5118" y="765"/>
                  </a:cubicBezTo>
                  <a:cubicBezTo>
                    <a:pt x="5789" y="909"/>
                    <a:pt x="6410" y="1240"/>
                    <a:pt x="6904" y="1723"/>
                  </a:cubicBezTo>
                  <a:cubicBezTo>
                    <a:pt x="6906" y="1723"/>
                    <a:pt x="6906" y="1723"/>
                    <a:pt x="6906" y="1725"/>
                  </a:cubicBezTo>
                  <a:cubicBezTo>
                    <a:pt x="6967" y="1784"/>
                    <a:pt x="7026" y="1846"/>
                    <a:pt x="7084" y="1912"/>
                  </a:cubicBezTo>
                  <a:cubicBezTo>
                    <a:pt x="7262" y="2110"/>
                    <a:pt x="7416" y="2327"/>
                    <a:pt x="7549" y="2565"/>
                  </a:cubicBezTo>
                  <a:cubicBezTo>
                    <a:pt x="7604" y="2664"/>
                    <a:pt x="7657" y="2771"/>
                    <a:pt x="7703" y="2878"/>
                  </a:cubicBezTo>
                  <a:cubicBezTo>
                    <a:pt x="7724" y="2924"/>
                    <a:pt x="7744" y="2972"/>
                    <a:pt x="7761" y="3019"/>
                  </a:cubicBezTo>
                  <a:lnTo>
                    <a:pt x="7830" y="3197"/>
                  </a:lnTo>
                  <a:lnTo>
                    <a:pt x="8403" y="4677"/>
                  </a:lnTo>
                  <a:lnTo>
                    <a:pt x="8516" y="4965"/>
                  </a:lnTo>
                  <a:lnTo>
                    <a:pt x="8610" y="5206"/>
                  </a:lnTo>
                  <a:lnTo>
                    <a:pt x="8646" y="5303"/>
                  </a:lnTo>
                  <a:lnTo>
                    <a:pt x="8773" y="5637"/>
                  </a:lnTo>
                  <a:lnTo>
                    <a:pt x="8786" y="5668"/>
                  </a:lnTo>
                  <a:lnTo>
                    <a:pt x="8961" y="6120"/>
                  </a:lnTo>
                  <a:cubicBezTo>
                    <a:pt x="9088" y="6448"/>
                    <a:pt x="9353" y="6843"/>
                    <a:pt x="9703" y="7194"/>
                  </a:cubicBezTo>
                  <a:cubicBezTo>
                    <a:pt x="9753" y="7245"/>
                    <a:pt x="9808" y="7297"/>
                    <a:pt x="9861" y="7343"/>
                  </a:cubicBezTo>
                  <a:cubicBezTo>
                    <a:pt x="9892" y="7372"/>
                    <a:pt x="9926" y="7400"/>
                    <a:pt x="9957" y="7428"/>
                  </a:cubicBezTo>
                  <a:cubicBezTo>
                    <a:pt x="10004" y="7465"/>
                    <a:pt x="10049" y="7504"/>
                    <a:pt x="10098" y="7538"/>
                  </a:cubicBezTo>
                  <a:cubicBezTo>
                    <a:pt x="10141" y="7571"/>
                    <a:pt x="10186" y="7603"/>
                    <a:pt x="10231" y="7634"/>
                  </a:cubicBezTo>
                  <a:cubicBezTo>
                    <a:pt x="10278" y="7666"/>
                    <a:pt x="10329" y="7699"/>
                    <a:pt x="10380" y="7728"/>
                  </a:cubicBezTo>
                  <a:cubicBezTo>
                    <a:pt x="10472" y="7786"/>
                    <a:pt x="10570" y="7833"/>
                    <a:pt x="10668" y="7880"/>
                  </a:cubicBezTo>
                  <a:cubicBezTo>
                    <a:pt x="10674" y="7881"/>
                    <a:pt x="10677" y="7883"/>
                    <a:pt x="10681" y="7884"/>
                  </a:cubicBezTo>
                  <a:cubicBezTo>
                    <a:pt x="10798" y="7937"/>
                    <a:pt x="10917" y="7978"/>
                    <a:pt x="11038" y="8010"/>
                  </a:cubicBezTo>
                  <a:cubicBezTo>
                    <a:pt x="11039" y="8011"/>
                    <a:pt x="11042" y="8011"/>
                    <a:pt x="11044" y="8011"/>
                  </a:cubicBezTo>
                  <a:cubicBezTo>
                    <a:pt x="11132" y="8034"/>
                    <a:pt x="11220" y="8050"/>
                    <a:pt x="11309" y="8062"/>
                  </a:cubicBezTo>
                  <a:cubicBezTo>
                    <a:pt x="11367" y="8069"/>
                    <a:pt x="11425" y="8079"/>
                    <a:pt x="11478" y="8096"/>
                  </a:cubicBezTo>
                  <a:cubicBezTo>
                    <a:pt x="11523" y="8108"/>
                    <a:pt x="11569" y="8125"/>
                    <a:pt x="11609" y="8142"/>
                  </a:cubicBezTo>
                  <a:cubicBezTo>
                    <a:pt x="12021" y="8323"/>
                    <a:pt x="12285" y="8757"/>
                    <a:pt x="12230" y="9225"/>
                  </a:cubicBezTo>
                  <a:cubicBezTo>
                    <a:pt x="12221" y="9294"/>
                    <a:pt x="12207" y="9361"/>
                    <a:pt x="12187" y="9427"/>
                  </a:cubicBezTo>
                  <a:cubicBezTo>
                    <a:pt x="12187" y="9427"/>
                    <a:pt x="12190" y="9427"/>
                    <a:pt x="12187" y="9429"/>
                  </a:cubicBezTo>
                  <a:cubicBezTo>
                    <a:pt x="12132" y="9602"/>
                    <a:pt x="12032" y="9758"/>
                    <a:pt x="11898" y="9880"/>
                  </a:cubicBezTo>
                  <a:cubicBezTo>
                    <a:pt x="11803" y="9968"/>
                    <a:pt x="11692" y="10039"/>
                    <a:pt x="11565" y="10088"/>
                  </a:cubicBezTo>
                  <a:cubicBezTo>
                    <a:pt x="11446" y="10134"/>
                    <a:pt x="11317" y="10158"/>
                    <a:pt x="11190" y="10158"/>
                  </a:cubicBezTo>
                  <a:cubicBezTo>
                    <a:pt x="11149" y="10158"/>
                    <a:pt x="11107" y="10155"/>
                    <a:pt x="11067" y="10150"/>
                  </a:cubicBezTo>
                  <a:cubicBezTo>
                    <a:pt x="10883" y="10129"/>
                    <a:pt x="10697" y="10095"/>
                    <a:pt x="10515" y="10048"/>
                  </a:cubicBezTo>
                  <a:cubicBezTo>
                    <a:pt x="10397" y="10018"/>
                    <a:pt x="10278" y="9981"/>
                    <a:pt x="10163" y="9940"/>
                  </a:cubicBezTo>
                  <a:cubicBezTo>
                    <a:pt x="10043" y="9901"/>
                    <a:pt x="9926" y="9852"/>
                    <a:pt x="9809" y="9800"/>
                  </a:cubicBezTo>
                  <a:cubicBezTo>
                    <a:pt x="9500" y="9660"/>
                    <a:pt x="9202" y="9489"/>
                    <a:pt x="8914" y="9284"/>
                  </a:cubicBezTo>
                  <a:cubicBezTo>
                    <a:pt x="8835" y="9226"/>
                    <a:pt x="8758" y="9169"/>
                    <a:pt x="8683" y="9108"/>
                  </a:cubicBezTo>
                  <a:cubicBezTo>
                    <a:pt x="8634" y="9071"/>
                    <a:pt x="8588" y="9030"/>
                    <a:pt x="8539" y="8988"/>
                  </a:cubicBezTo>
                  <a:cubicBezTo>
                    <a:pt x="8473" y="8933"/>
                    <a:pt x="8405" y="8873"/>
                    <a:pt x="8340" y="8812"/>
                  </a:cubicBezTo>
                  <a:cubicBezTo>
                    <a:pt x="8299" y="8775"/>
                    <a:pt x="8258" y="8734"/>
                    <a:pt x="8220" y="8695"/>
                  </a:cubicBezTo>
                  <a:cubicBezTo>
                    <a:pt x="8171" y="8646"/>
                    <a:pt x="8123" y="8597"/>
                    <a:pt x="8077" y="8547"/>
                  </a:cubicBezTo>
                  <a:cubicBezTo>
                    <a:pt x="8071" y="8541"/>
                    <a:pt x="8066" y="8536"/>
                    <a:pt x="8063" y="8531"/>
                  </a:cubicBezTo>
                  <a:cubicBezTo>
                    <a:pt x="7890" y="8343"/>
                    <a:pt x="7725" y="8142"/>
                    <a:pt x="7575" y="7932"/>
                  </a:cubicBezTo>
                  <a:cubicBezTo>
                    <a:pt x="7558" y="7906"/>
                    <a:pt x="7537" y="7884"/>
                    <a:pt x="7514" y="7867"/>
                  </a:cubicBezTo>
                  <a:cubicBezTo>
                    <a:pt x="7453" y="7816"/>
                    <a:pt x="7376" y="7789"/>
                    <a:pt x="7298" y="7789"/>
                  </a:cubicBezTo>
                  <a:cubicBezTo>
                    <a:pt x="7251" y="7789"/>
                    <a:pt x="7204" y="7799"/>
                    <a:pt x="7159" y="7819"/>
                  </a:cubicBezTo>
                  <a:cubicBezTo>
                    <a:pt x="7152" y="7822"/>
                    <a:pt x="7145" y="7825"/>
                    <a:pt x="7137" y="7829"/>
                  </a:cubicBezTo>
                  <a:cubicBezTo>
                    <a:pt x="6987" y="7910"/>
                    <a:pt x="6921" y="8090"/>
                    <a:pt x="6982" y="8249"/>
                  </a:cubicBezTo>
                  <a:lnTo>
                    <a:pt x="7111" y="8584"/>
                  </a:lnTo>
                  <a:lnTo>
                    <a:pt x="7412" y="9356"/>
                  </a:lnTo>
                  <a:lnTo>
                    <a:pt x="7819" y="10410"/>
                  </a:lnTo>
                  <a:cubicBezTo>
                    <a:pt x="7928" y="10696"/>
                    <a:pt x="7907" y="10999"/>
                    <a:pt x="7783" y="11253"/>
                  </a:cubicBezTo>
                  <a:cubicBezTo>
                    <a:pt x="7809" y="11265"/>
                    <a:pt x="7832" y="11275"/>
                    <a:pt x="7856" y="11283"/>
                  </a:cubicBezTo>
                  <a:cubicBezTo>
                    <a:pt x="7936" y="11320"/>
                    <a:pt x="8015" y="11354"/>
                    <a:pt x="8094" y="11387"/>
                  </a:cubicBezTo>
                  <a:cubicBezTo>
                    <a:pt x="8119" y="11399"/>
                    <a:pt x="8142" y="11409"/>
                    <a:pt x="8167" y="11418"/>
                  </a:cubicBezTo>
                  <a:cubicBezTo>
                    <a:pt x="8246" y="11452"/>
                    <a:pt x="8325" y="11486"/>
                    <a:pt x="8405" y="11517"/>
                  </a:cubicBezTo>
                  <a:cubicBezTo>
                    <a:pt x="8463" y="11396"/>
                    <a:pt x="8504" y="11268"/>
                    <a:pt x="8532" y="11136"/>
                  </a:cubicBezTo>
                  <a:cubicBezTo>
                    <a:pt x="8552" y="11041"/>
                    <a:pt x="8564" y="10941"/>
                    <a:pt x="8567" y="10840"/>
                  </a:cubicBezTo>
                  <a:cubicBezTo>
                    <a:pt x="8568" y="10788"/>
                    <a:pt x="8568" y="10733"/>
                    <a:pt x="8564" y="10680"/>
                  </a:cubicBezTo>
                  <a:cubicBezTo>
                    <a:pt x="8561" y="10609"/>
                    <a:pt x="8552" y="10540"/>
                    <a:pt x="8538" y="10471"/>
                  </a:cubicBezTo>
                  <a:cubicBezTo>
                    <a:pt x="8517" y="10367"/>
                    <a:pt x="8490" y="10266"/>
                    <a:pt x="8451" y="10165"/>
                  </a:cubicBezTo>
                  <a:lnTo>
                    <a:pt x="8239" y="9619"/>
                  </a:lnTo>
                  <a:lnTo>
                    <a:pt x="8239" y="9619"/>
                  </a:lnTo>
                  <a:cubicBezTo>
                    <a:pt x="8272" y="9645"/>
                    <a:pt x="8304" y="9670"/>
                    <a:pt x="8337" y="9694"/>
                  </a:cubicBezTo>
                  <a:cubicBezTo>
                    <a:pt x="8605" y="9903"/>
                    <a:pt x="8887" y="10085"/>
                    <a:pt x="9177" y="10241"/>
                  </a:cubicBezTo>
                  <a:cubicBezTo>
                    <a:pt x="9288" y="10299"/>
                    <a:pt x="9398" y="10355"/>
                    <a:pt x="9509" y="10403"/>
                  </a:cubicBezTo>
                  <a:cubicBezTo>
                    <a:pt x="9635" y="10459"/>
                    <a:pt x="9757" y="10510"/>
                    <a:pt x="9883" y="10557"/>
                  </a:cubicBezTo>
                  <a:cubicBezTo>
                    <a:pt x="10245" y="10690"/>
                    <a:pt x="10616" y="10778"/>
                    <a:pt x="10987" y="10822"/>
                  </a:cubicBezTo>
                  <a:cubicBezTo>
                    <a:pt x="11053" y="10829"/>
                    <a:pt x="11119" y="10833"/>
                    <a:pt x="11185" y="10833"/>
                  </a:cubicBezTo>
                  <a:cubicBezTo>
                    <a:pt x="11393" y="10833"/>
                    <a:pt x="11599" y="10796"/>
                    <a:pt x="11793" y="10723"/>
                  </a:cubicBezTo>
                  <a:lnTo>
                    <a:pt x="11809" y="10718"/>
                  </a:lnTo>
                  <a:cubicBezTo>
                    <a:pt x="11947" y="10663"/>
                    <a:pt x="12074" y="10595"/>
                    <a:pt x="12191" y="10510"/>
                  </a:cubicBezTo>
                  <a:cubicBezTo>
                    <a:pt x="12208" y="10500"/>
                    <a:pt x="12226" y="10487"/>
                    <a:pt x="12242" y="10474"/>
                  </a:cubicBezTo>
                  <a:cubicBezTo>
                    <a:pt x="12265" y="10453"/>
                    <a:pt x="12288" y="10436"/>
                    <a:pt x="12314" y="10416"/>
                  </a:cubicBezTo>
                  <a:cubicBezTo>
                    <a:pt x="12315" y="10414"/>
                    <a:pt x="12317" y="10414"/>
                    <a:pt x="12320" y="10410"/>
                  </a:cubicBezTo>
                  <a:cubicBezTo>
                    <a:pt x="12338" y="10394"/>
                    <a:pt x="12359" y="10374"/>
                    <a:pt x="12380" y="10357"/>
                  </a:cubicBezTo>
                  <a:lnTo>
                    <a:pt x="12382" y="10355"/>
                  </a:lnTo>
                  <a:cubicBezTo>
                    <a:pt x="12451" y="10290"/>
                    <a:pt x="12514" y="10215"/>
                    <a:pt x="12572" y="10140"/>
                  </a:cubicBezTo>
                  <a:cubicBezTo>
                    <a:pt x="12753" y="9901"/>
                    <a:pt x="12868" y="9615"/>
                    <a:pt x="12904" y="9304"/>
                  </a:cubicBezTo>
                  <a:cubicBezTo>
                    <a:pt x="12906" y="9297"/>
                    <a:pt x="12906" y="9290"/>
                    <a:pt x="12906" y="9283"/>
                  </a:cubicBezTo>
                  <a:cubicBezTo>
                    <a:pt x="12929" y="9107"/>
                    <a:pt x="12920" y="8935"/>
                    <a:pt x="12887" y="8770"/>
                  </a:cubicBezTo>
                  <a:cubicBezTo>
                    <a:pt x="12861" y="8640"/>
                    <a:pt x="12820" y="8516"/>
                    <a:pt x="12767" y="8396"/>
                  </a:cubicBezTo>
                  <a:cubicBezTo>
                    <a:pt x="12660" y="8161"/>
                    <a:pt x="12501" y="7952"/>
                    <a:pt x="12302" y="7787"/>
                  </a:cubicBezTo>
                  <a:cubicBezTo>
                    <a:pt x="12169" y="7673"/>
                    <a:pt x="12018" y="7579"/>
                    <a:pt x="11852" y="7513"/>
                  </a:cubicBezTo>
                  <a:cubicBezTo>
                    <a:pt x="11836" y="7506"/>
                    <a:pt x="11822" y="7500"/>
                    <a:pt x="11804" y="7493"/>
                  </a:cubicBezTo>
                  <a:cubicBezTo>
                    <a:pt x="11699" y="7454"/>
                    <a:pt x="11588" y="7422"/>
                    <a:pt x="11472" y="7403"/>
                  </a:cubicBezTo>
                  <a:cubicBezTo>
                    <a:pt x="11446" y="7398"/>
                    <a:pt x="11417" y="7393"/>
                    <a:pt x="11390" y="7390"/>
                  </a:cubicBezTo>
                  <a:cubicBezTo>
                    <a:pt x="11381" y="7389"/>
                    <a:pt x="11370" y="7389"/>
                    <a:pt x="11360" y="7385"/>
                  </a:cubicBezTo>
                  <a:cubicBezTo>
                    <a:pt x="11332" y="7383"/>
                    <a:pt x="11306" y="7377"/>
                    <a:pt x="11280" y="7372"/>
                  </a:cubicBezTo>
                  <a:cubicBezTo>
                    <a:pt x="11208" y="7357"/>
                    <a:pt x="11133" y="7335"/>
                    <a:pt x="11061" y="7311"/>
                  </a:cubicBezTo>
                  <a:cubicBezTo>
                    <a:pt x="10958" y="7275"/>
                    <a:pt x="10856" y="7224"/>
                    <a:pt x="10755" y="7167"/>
                  </a:cubicBezTo>
                  <a:cubicBezTo>
                    <a:pt x="10660" y="7112"/>
                    <a:pt x="10563" y="7047"/>
                    <a:pt x="10475" y="6979"/>
                  </a:cubicBezTo>
                  <a:cubicBezTo>
                    <a:pt x="10444" y="6956"/>
                    <a:pt x="10417" y="6934"/>
                    <a:pt x="10388" y="6910"/>
                  </a:cubicBezTo>
                  <a:cubicBezTo>
                    <a:pt x="10388" y="6909"/>
                    <a:pt x="10387" y="6909"/>
                    <a:pt x="10386" y="6908"/>
                  </a:cubicBezTo>
                  <a:lnTo>
                    <a:pt x="10386" y="6908"/>
                  </a:lnTo>
                  <a:lnTo>
                    <a:pt x="10391" y="6904"/>
                  </a:lnTo>
                  <a:cubicBezTo>
                    <a:pt x="10355" y="6878"/>
                    <a:pt x="10316" y="6845"/>
                    <a:pt x="10280" y="6814"/>
                  </a:cubicBezTo>
                  <a:cubicBezTo>
                    <a:pt x="10255" y="6791"/>
                    <a:pt x="10229" y="6768"/>
                    <a:pt x="10205" y="6742"/>
                  </a:cubicBezTo>
                  <a:cubicBezTo>
                    <a:pt x="9918" y="6461"/>
                    <a:pt x="9694" y="6137"/>
                    <a:pt x="9593" y="5875"/>
                  </a:cubicBezTo>
                  <a:lnTo>
                    <a:pt x="9428" y="5449"/>
                  </a:lnTo>
                  <a:lnTo>
                    <a:pt x="9306" y="5131"/>
                  </a:lnTo>
                  <a:lnTo>
                    <a:pt x="9181" y="4811"/>
                  </a:lnTo>
                  <a:lnTo>
                    <a:pt x="9098" y="4597"/>
                  </a:lnTo>
                  <a:lnTo>
                    <a:pt x="8808" y="3845"/>
                  </a:lnTo>
                  <a:lnTo>
                    <a:pt x="8806" y="3845"/>
                  </a:lnTo>
                  <a:lnTo>
                    <a:pt x="8751" y="3701"/>
                  </a:lnTo>
                  <a:lnTo>
                    <a:pt x="8750" y="3698"/>
                  </a:lnTo>
                  <a:lnTo>
                    <a:pt x="8502" y="3054"/>
                  </a:lnTo>
                  <a:lnTo>
                    <a:pt x="8470" y="2979"/>
                  </a:lnTo>
                  <a:lnTo>
                    <a:pt x="8390" y="2771"/>
                  </a:lnTo>
                  <a:cubicBezTo>
                    <a:pt x="8376" y="2735"/>
                    <a:pt x="8362" y="2699"/>
                    <a:pt x="8347" y="2664"/>
                  </a:cubicBezTo>
                  <a:cubicBezTo>
                    <a:pt x="8324" y="2607"/>
                    <a:pt x="8299" y="2549"/>
                    <a:pt x="8272" y="2491"/>
                  </a:cubicBezTo>
                  <a:cubicBezTo>
                    <a:pt x="8250" y="2445"/>
                    <a:pt x="8229" y="2399"/>
                    <a:pt x="8206" y="2355"/>
                  </a:cubicBezTo>
                  <a:cubicBezTo>
                    <a:pt x="7689" y="1349"/>
                    <a:pt x="6816" y="615"/>
                    <a:pt x="5802" y="254"/>
                  </a:cubicBezTo>
                  <a:cubicBezTo>
                    <a:pt x="5665" y="203"/>
                    <a:pt x="5524" y="161"/>
                    <a:pt x="5384" y="128"/>
                  </a:cubicBezTo>
                  <a:cubicBezTo>
                    <a:pt x="5233" y="89"/>
                    <a:pt x="5083" y="60"/>
                    <a:pt x="4932" y="42"/>
                  </a:cubicBezTo>
                  <a:cubicBezTo>
                    <a:pt x="4818" y="24"/>
                    <a:pt x="4705" y="14"/>
                    <a:pt x="4591" y="8"/>
                  </a:cubicBezTo>
                  <a:lnTo>
                    <a:pt x="4591" y="8"/>
                  </a:lnTo>
                  <a:cubicBezTo>
                    <a:pt x="4591" y="8"/>
                    <a:pt x="4591" y="8"/>
                    <a:pt x="4591" y="8"/>
                  </a:cubicBezTo>
                  <a:lnTo>
                    <a:pt x="4591" y="8"/>
                  </a:lnTo>
                  <a:cubicBezTo>
                    <a:pt x="4591" y="8"/>
                    <a:pt x="4590" y="8"/>
                    <a:pt x="4590" y="8"/>
                  </a:cubicBezTo>
                  <a:cubicBezTo>
                    <a:pt x="4501" y="3"/>
                    <a:pt x="4412" y="1"/>
                    <a:pt x="4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39"/>
            <p:cNvSpPr/>
            <p:nvPr/>
          </p:nvSpPr>
          <p:spPr>
            <a:xfrm>
              <a:off x="5504322" y="3951781"/>
              <a:ext cx="21343" cy="21550"/>
            </a:xfrm>
            <a:custGeom>
              <a:rect b="b" l="l" r="r" t="t"/>
              <a:pathLst>
                <a:path extrusionOk="0" h="1144" w="1133">
                  <a:moveTo>
                    <a:pt x="637" y="1"/>
                  </a:moveTo>
                  <a:cubicBezTo>
                    <a:pt x="584" y="1"/>
                    <a:pt x="531" y="26"/>
                    <a:pt x="499" y="71"/>
                  </a:cubicBezTo>
                  <a:lnTo>
                    <a:pt x="40" y="711"/>
                  </a:lnTo>
                  <a:cubicBezTo>
                    <a:pt x="8" y="757"/>
                    <a:pt x="1" y="816"/>
                    <a:pt x="21" y="871"/>
                  </a:cubicBezTo>
                  <a:cubicBezTo>
                    <a:pt x="41" y="924"/>
                    <a:pt x="87" y="963"/>
                    <a:pt x="144" y="975"/>
                  </a:cubicBezTo>
                  <a:lnTo>
                    <a:pt x="913" y="1139"/>
                  </a:lnTo>
                  <a:cubicBezTo>
                    <a:pt x="926" y="1141"/>
                    <a:pt x="939" y="1144"/>
                    <a:pt x="949" y="1144"/>
                  </a:cubicBezTo>
                  <a:cubicBezTo>
                    <a:pt x="1029" y="1144"/>
                    <a:pt x="1099" y="1089"/>
                    <a:pt x="1112" y="1008"/>
                  </a:cubicBezTo>
                  <a:cubicBezTo>
                    <a:pt x="1132" y="917"/>
                    <a:pt x="1075" y="828"/>
                    <a:pt x="982" y="807"/>
                  </a:cubicBezTo>
                  <a:lnTo>
                    <a:pt x="466" y="698"/>
                  </a:lnTo>
                  <a:lnTo>
                    <a:pt x="774" y="268"/>
                  </a:lnTo>
                  <a:cubicBezTo>
                    <a:pt x="829" y="193"/>
                    <a:pt x="811" y="86"/>
                    <a:pt x="735" y="32"/>
                  </a:cubicBezTo>
                  <a:cubicBezTo>
                    <a:pt x="706" y="11"/>
                    <a:pt x="671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39"/>
            <p:cNvSpPr/>
            <p:nvPr/>
          </p:nvSpPr>
          <p:spPr>
            <a:xfrm>
              <a:off x="5504115" y="3958468"/>
              <a:ext cx="21173" cy="11773"/>
            </a:xfrm>
            <a:custGeom>
              <a:rect b="b" l="l" r="r" t="t"/>
              <a:pathLst>
                <a:path extrusionOk="0" h="625" w="1124">
                  <a:moveTo>
                    <a:pt x="932" y="0"/>
                  </a:moveTo>
                  <a:cubicBezTo>
                    <a:pt x="912" y="0"/>
                    <a:pt x="891" y="4"/>
                    <a:pt x="871" y="12"/>
                  </a:cubicBezTo>
                  <a:lnTo>
                    <a:pt x="132" y="298"/>
                  </a:lnTo>
                  <a:cubicBezTo>
                    <a:pt x="43" y="330"/>
                    <a:pt x="0" y="429"/>
                    <a:pt x="35" y="516"/>
                  </a:cubicBezTo>
                  <a:cubicBezTo>
                    <a:pt x="61" y="582"/>
                    <a:pt x="123" y="624"/>
                    <a:pt x="192" y="624"/>
                  </a:cubicBezTo>
                  <a:cubicBezTo>
                    <a:pt x="212" y="624"/>
                    <a:pt x="231" y="620"/>
                    <a:pt x="253" y="613"/>
                  </a:cubicBezTo>
                  <a:lnTo>
                    <a:pt x="990" y="328"/>
                  </a:lnTo>
                  <a:cubicBezTo>
                    <a:pt x="1080" y="295"/>
                    <a:pt x="1123" y="197"/>
                    <a:pt x="1089" y="109"/>
                  </a:cubicBezTo>
                  <a:cubicBezTo>
                    <a:pt x="1063" y="41"/>
                    <a:pt x="1000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39"/>
            <p:cNvSpPr/>
            <p:nvPr/>
          </p:nvSpPr>
          <p:spPr>
            <a:xfrm>
              <a:off x="5435226" y="3981864"/>
              <a:ext cx="21362" cy="21550"/>
            </a:xfrm>
            <a:custGeom>
              <a:rect b="b" l="l" r="r" t="t"/>
              <a:pathLst>
                <a:path extrusionOk="0" h="1144" w="1134">
                  <a:moveTo>
                    <a:pt x="183" y="0"/>
                  </a:moveTo>
                  <a:cubicBezTo>
                    <a:pt x="105" y="0"/>
                    <a:pt x="37" y="54"/>
                    <a:pt x="20" y="134"/>
                  </a:cubicBezTo>
                  <a:cubicBezTo>
                    <a:pt x="1" y="224"/>
                    <a:pt x="59" y="315"/>
                    <a:pt x="149" y="335"/>
                  </a:cubicBezTo>
                  <a:lnTo>
                    <a:pt x="666" y="445"/>
                  </a:lnTo>
                  <a:lnTo>
                    <a:pt x="357" y="873"/>
                  </a:lnTo>
                  <a:cubicBezTo>
                    <a:pt x="301" y="950"/>
                    <a:pt x="320" y="1057"/>
                    <a:pt x="395" y="1110"/>
                  </a:cubicBezTo>
                  <a:cubicBezTo>
                    <a:pt x="427" y="1132"/>
                    <a:pt x="460" y="1143"/>
                    <a:pt x="494" y="1143"/>
                  </a:cubicBezTo>
                  <a:cubicBezTo>
                    <a:pt x="546" y="1143"/>
                    <a:pt x="600" y="1117"/>
                    <a:pt x="636" y="1073"/>
                  </a:cubicBezTo>
                  <a:lnTo>
                    <a:pt x="1094" y="433"/>
                  </a:lnTo>
                  <a:cubicBezTo>
                    <a:pt x="1127" y="387"/>
                    <a:pt x="1134" y="328"/>
                    <a:pt x="1114" y="273"/>
                  </a:cubicBezTo>
                  <a:cubicBezTo>
                    <a:pt x="1094" y="219"/>
                    <a:pt x="1047" y="180"/>
                    <a:pt x="991" y="169"/>
                  </a:cubicBezTo>
                  <a:lnTo>
                    <a:pt x="220" y="4"/>
                  </a:lnTo>
                  <a:cubicBezTo>
                    <a:pt x="208" y="2"/>
                    <a:pt x="19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39"/>
            <p:cNvSpPr/>
            <p:nvPr/>
          </p:nvSpPr>
          <p:spPr>
            <a:xfrm>
              <a:off x="5435697" y="3984972"/>
              <a:ext cx="21117" cy="11773"/>
            </a:xfrm>
            <a:custGeom>
              <a:rect b="b" l="l" r="r" t="t"/>
              <a:pathLst>
                <a:path extrusionOk="0" h="625" w="1121">
                  <a:moveTo>
                    <a:pt x="930" y="1"/>
                  </a:moveTo>
                  <a:cubicBezTo>
                    <a:pt x="909" y="1"/>
                    <a:pt x="888" y="4"/>
                    <a:pt x="868" y="13"/>
                  </a:cubicBezTo>
                  <a:lnTo>
                    <a:pt x="132" y="298"/>
                  </a:lnTo>
                  <a:cubicBezTo>
                    <a:pt x="44" y="330"/>
                    <a:pt x="0" y="430"/>
                    <a:pt x="35" y="516"/>
                  </a:cubicBezTo>
                  <a:cubicBezTo>
                    <a:pt x="60" y="583"/>
                    <a:pt x="123" y="625"/>
                    <a:pt x="192" y="625"/>
                  </a:cubicBezTo>
                  <a:cubicBezTo>
                    <a:pt x="211" y="625"/>
                    <a:pt x="231" y="620"/>
                    <a:pt x="253" y="613"/>
                  </a:cubicBezTo>
                  <a:lnTo>
                    <a:pt x="989" y="329"/>
                  </a:lnTo>
                  <a:cubicBezTo>
                    <a:pt x="1077" y="296"/>
                    <a:pt x="1121" y="197"/>
                    <a:pt x="1086" y="109"/>
                  </a:cubicBezTo>
                  <a:cubicBezTo>
                    <a:pt x="1062" y="42"/>
                    <a:pt x="997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39"/>
            <p:cNvSpPr/>
            <p:nvPr/>
          </p:nvSpPr>
          <p:spPr>
            <a:xfrm>
              <a:off x="5475821" y="3987440"/>
              <a:ext cx="27032" cy="26203"/>
            </a:xfrm>
            <a:custGeom>
              <a:rect b="b" l="l" r="r" t="t"/>
              <a:pathLst>
                <a:path extrusionOk="0" h="1391" w="1435">
                  <a:moveTo>
                    <a:pt x="599" y="393"/>
                  </a:moveTo>
                  <a:lnTo>
                    <a:pt x="1017" y="579"/>
                  </a:lnTo>
                  <a:lnTo>
                    <a:pt x="832" y="997"/>
                  </a:lnTo>
                  <a:lnTo>
                    <a:pt x="414" y="811"/>
                  </a:lnTo>
                  <a:lnTo>
                    <a:pt x="599" y="393"/>
                  </a:lnTo>
                  <a:close/>
                  <a:moveTo>
                    <a:pt x="515" y="1"/>
                  </a:moveTo>
                  <a:cubicBezTo>
                    <a:pt x="495" y="1"/>
                    <a:pt x="474" y="5"/>
                    <a:pt x="454" y="13"/>
                  </a:cubicBezTo>
                  <a:cubicBezTo>
                    <a:pt x="411" y="30"/>
                    <a:pt x="378" y="61"/>
                    <a:pt x="360" y="104"/>
                  </a:cubicBezTo>
                  <a:lnTo>
                    <a:pt x="38" y="831"/>
                  </a:lnTo>
                  <a:cubicBezTo>
                    <a:pt x="1" y="918"/>
                    <a:pt x="38" y="1016"/>
                    <a:pt x="125" y="1055"/>
                  </a:cubicBezTo>
                  <a:lnTo>
                    <a:pt x="854" y="1376"/>
                  </a:lnTo>
                  <a:cubicBezTo>
                    <a:pt x="876" y="1384"/>
                    <a:pt x="900" y="1390"/>
                    <a:pt x="923" y="1390"/>
                  </a:cubicBezTo>
                  <a:cubicBezTo>
                    <a:pt x="945" y="1390"/>
                    <a:pt x="965" y="1387"/>
                    <a:pt x="984" y="1380"/>
                  </a:cubicBezTo>
                  <a:cubicBezTo>
                    <a:pt x="1026" y="1363"/>
                    <a:pt x="1060" y="1331"/>
                    <a:pt x="1076" y="1289"/>
                  </a:cubicBezTo>
                  <a:lnTo>
                    <a:pt x="1400" y="560"/>
                  </a:lnTo>
                  <a:cubicBezTo>
                    <a:pt x="1434" y="473"/>
                    <a:pt x="1397" y="374"/>
                    <a:pt x="1312" y="336"/>
                  </a:cubicBezTo>
                  <a:lnTo>
                    <a:pt x="583" y="16"/>
                  </a:lnTo>
                  <a:cubicBezTo>
                    <a:pt x="561" y="6"/>
                    <a:pt x="538" y="1"/>
                    <a:pt x="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39"/>
            <p:cNvSpPr/>
            <p:nvPr/>
          </p:nvSpPr>
          <p:spPr>
            <a:xfrm>
              <a:off x="5817496" y="4058081"/>
              <a:ext cx="168313" cy="107129"/>
            </a:xfrm>
            <a:custGeom>
              <a:rect b="b" l="l" r="r" t="t"/>
              <a:pathLst>
                <a:path extrusionOk="0" h="5687" w="8935">
                  <a:moveTo>
                    <a:pt x="2533" y="1"/>
                  </a:moveTo>
                  <a:cubicBezTo>
                    <a:pt x="2131" y="1"/>
                    <a:pt x="1728" y="101"/>
                    <a:pt x="1365" y="308"/>
                  </a:cubicBezTo>
                  <a:cubicBezTo>
                    <a:pt x="1232" y="381"/>
                    <a:pt x="1102" y="474"/>
                    <a:pt x="981" y="576"/>
                  </a:cubicBezTo>
                  <a:cubicBezTo>
                    <a:pt x="950" y="601"/>
                    <a:pt x="921" y="628"/>
                    <a:pt x="893" y="655"/>
                  </a:cubicBezTo>
                  <a:cubicBezTo>
                    <a:pt x="804" y="736"/>
                    <a:pt x="725" y="824"/>
                    <a:pt x="654" y="917"/>
                  </a:cubicBezTo>
                  <a:cubicBezTo>
                    <a:pt x="647" y="925"/>
                    <a:pt x="640" y="936"/>
                    <a:pt x="634" y="944"/>
                  </a:cubicBezTo>
                  <a:cubicBezTo>
                    <a:pt x="548" y="1055"/>
                    <a:pt x="472" y="1174"/>
                    <a:pt x="409" y="1298"/>
                  </a:cubicBezTo>
                  <a:cubicBezTo>
                    <a:pt x="367" y="1380"/>
                    <a:pt x="330" y="1465"/>
                    <a:pt x="299" y="1552"/>
                  </a:cubicBezTo>
                  <a:lnTo>
                    <a:pt x="296" y="1553"/>
                  </a:lnTo>
                  <a:cubicBezTo>
                    <a:pt x="0" y="2343"/>
                    <a:pt x="133" y="3262"/>
                    <a:pt x="719" y="3948"/>
                  </a:cubicBezTo>
                  <a:cubicBezTo>
                    <a:pt x="880" y="4134"/>
                    <a:pt x="1069" y="4318"/>
                    <a:pt x="1288" y="4494"/>
                  </a:cubicBezTo>
                  <a:cubicBezTo>
                    <a:pt x="1405" y="4589"/>
                    <a:pt x="1531" y="4681"/>
                    <a:pt x="1663" y="4768"/>
                  </a:cubicBezTo>
                  <a:cubicBezTo>
                    <a:pt x="1788" y="4850"/>
                    <a:pt x="1919" y="4930"/>
                    <a:pt x="2055" y="5006"/>
                  </a:cubicBezTo>
                  <a:cubicBezTo>
                    <a:pt x="2628" y="5325"/>
                    <a:pt x="3305" y="5572"/>
                    <a:pt x="4035" y="5686"/>
                  </a:cubicBezTo>
                  <a:lnTo>
                    <a:pt x="4038" y="5686"/>
                  </a:lnTo>
                  <a:cubicBezTo>
                    <a:pt x="5064" y="5599"/>
                    <a:pt x="6080" y="5475"/>
                    <a:pt x="7081" y="5312"/>
                  </a:cubicBezTo>
                  <a:cubicBezTo>
                    <a:pt x="7134" y="5291"/>
                    <a:pt x="7188" y="5267"/>
                    <a:pt x="7240" y="5244"/>
                  </a:cubicBezTo>
                  <a:cubicBezTo>
                    <a:pt x="7338" y="5201"/>
                    <a:pt x="7434" y="5152"/>
                    <a:pt x="7533" y="5101"/>
                  </a:cubicBezTo>
                  <a:cubicBezTo>
                    <a:pt x="7550" y="5090"/>
                    <a:pt x="7570" y="5081"/>
                    <a:pt x="7590" y="5071"/>
                  </a:cubicBezTo>
                  <a:cubicBezTo>
                    <a:pt x="7634" y="5047"/>
                    <a:pt x="7680" y="5022"/>
                    <a:pt x="7723" y="4996"/>
                  </a:cubicBezTo>
                  <a:cubicBezTo>
                    <a:pt x="7762" y="4974"/>
                    <a:pt x="7798" y="4951"/>
                    <a:pt x="7834" y="4928"/>
                  </a:cubicBezTo>
                  <a:cubicBezTo>
                    <a:pt x="7865" y="4909"/>
                    <a:pt x="7895" y="4888"/>
                    <a:pt x="7925" y="4866"/>
                  </a:cubicBezTo>
                  <a:cubicBezTo>
                    <a:pt x="7996" y="4819"/>
                    <a:pt x="8061" y="4768"/>
                    <a:pt x="8124" y="4712"/>
                  </a:cubicBezTo>
                  <a:cubicBezTo>
                    <a:pt x="8371" y="4494"/>
                    <a:pt x="8568" y="4228"/>
                    <a:pt x="8703" y="3939"/>
                  </a:cubicBezTo>
                  <a:cubicBezTo>
                    <a:pt x="8752" y="3834"/>
                    <a:pt x="8796" y="3729"/>
                    <a:pt x="8827" y="3618"/>
                  </a:cubicBezTo>
                  <a:cubicBezTo>
                    <a:pt x="8864" y="3505"/>
                    <a:pt x="8890" y="3391"/>
                    <a:pt x="8907" y="3274"/>
                  </a:cubicBezTo>
                  <a:cubicBezTo>
                    <a:pt x="8910" y="3257"/>
                    <a:pt x="8911" y="3242"/>
                    <a:pt x="8913" y="3226"/>
                  </a:cubicBezTo>
                  <a:cubicBezTo>
                    <a:pt x="8920" y="3176"/>
                    <a:pt x="8926" y="3124"/>
                    <a:pt x="8928" y="3073"/>
                  </a:cubicBezTo>
                  <a:cubicBezTo>
                    <a:pt x="8933" y="3023"/>
                    <a:pt x="8934" y="2971"/>
                    <a:pt x="8934" y="2917"/>
                  </a:cubicBezTo>
                  <a:cubicBezTo>
                    <a:pt x="8934" y="2877"/>
                    <a:pt x="8933" y="2835"/>
                    <a:pt x="8934" y="2799"/>
                  </a:cubicBezTo>
                  <a:cubicBezTo>
                    <a:pt x="8934" y="2757"/>
                    <a:pt x="8931" y="2715"/>
                    <a:pt x="8926" y="2675"/>
                  </a:cubicBezTo>
                  <a:cubicBezTo>
                    <a:pt x="8921" y="2639"/>
                    <a:pt x="8918" y="2604"/>
                    <a:pt x="8913" y="2570"/>
                  </a:cubicBezTo>
                  <a:cubicBezTo>
                    <a:pt x="8911" y="2561"/>
                    <a:pt x="8911" y="2552"/>
                    <a:pt x="8910" y="2542"/>
                  </a:cubicBezTo>
                  <a:cubicBezTo>
                    <a:pt x="8903" y="2503"/>
                    <a:pt x="8895" y="2466"/>
                    <a:pt x="8885" y="2427"/>
                  </a:cubicBezTo>
                  <a:cubicBezTo>
                    <a:pt x="8877" y="2379"/>
                    <a:pt x="8862" y="2328"/>
                    <a:pt x="8849" y="2279"/>
                  </a:cubicBezTo>
                  <a:cubicBezTo>
                    <a:pt x="8842" y="2253"/>
                    <a:pt x="8835" y="2229"/>
                    <a:pt x="8826" y="2203"/>
                  </a:cubicBezTo>
                  <a:cubicBezTo>
                    <a:pt x="8823" y="2191"/>
                    <a:pt x="8817" y="2177"/>
                    <a:pt x="8812" y="2162"/>
                  </a:cubicBezTo>
                  <a:cubicBezTo>
                    <a:pt x="8803" y="2129"/>
                    <a:pt x="8791" y="2099"/>
                    <a:pt x="8780" y="2066"/>
                  </a:cubicBezTo>
                  <a:cubicBezTo>
                    <a:pt x="8762" y="2025"/>
                    <a:pt x="8747" y="1984"/>
                    <a:pt x="8726" y="1942"/>
                  </a:cubicBezTo>
                  <a:cubicBezTo>
                    <a:pt x="8696" y="1875"/>
                    <a:pt x="8661" y="1806"/>
                    <a:pt x="8624" y="1740"/>
                  </a:cubicBezTo>
                  <a:cubicBezTo>
                    <a:pt x="8521" y="1561"/>
                    <a:pt x="8399" y="1400"/>
                    <a:pt x="8262" y="1257"/>
                  </a:cubicBezTo>
                  <a:lnTo>
                    <a:pt x="8260" y="1257"/>
                  </a:lnTo>
                  <a:cubicBezTo>
                    <a:pt x="8207" y="1204"/>
                    <a:pt x="8153" y="1152"/>
                    <a:pt x="8096" y="1103"/>
                  </a:cubicBezTo>
                  <a:lnTo>
                    <a:pt x="8094" y="1103"/>
                  </a:lnTo>
                  <a:lnTo>
                    <a:pt x="8091" y="1102"/>
                  </a:lnTo>
                  <a:lnTo>
                    <a:pt x="8090" y="1102"/>
                  </a:lnTo>
                  <a:cubicBezTo>
                    <a:pt x="8022" y="1044"/>
                    <a:pt x="7951" y="990"/>
                    <a:pt x="7879" y="940"/>
                  </a:cubicBezTo>
                  <a:lnTo>
                    <a:pt x="7878" y="940"/>
                  </a:lnTo>
                  <a:cubicBezTo>
                    <a:pt x="7843" y="918"/>
                    <a:pt x="7808" y="895"/>
                    <a:pt x="7772" y="875"/>
                  </a:cubicBezTo>
                  <a:cubicBezTo>
                    <a:pt x="7748" y="860"/>
                    <a:pt x="7723" y="846"/>
                    <a:pt x="7700" y="834"/>
                  </a:cubicBezTo>
                  <a:cubicBezTo>
                    <a:pt x="7603" y="780"/>
                    <a:pt x="7502" y="733"/>
                    <a:pt x="7398" y="693"/>
                  </a:cubicBezTo>
                  <a:cubicBezTo>
                    <a:pt x="7391" y="690"/>
                    <a:pt x="7383" y="686"/>
                    <a:pt x="7375" y="684"/>
                  </a:cubicBezTo>
                  <a:cubicBezTo>
                    <a:pt x="7346" y="676"/>
                    <a:pt x="7319" y="664"/>
                    <a:pt x="7293" y="655"/>
                  </a:cubicBezTo>
                  <a:cubicBezTo>
                    <a:pt x="7186" y="619"/>
                    <a:pt x="7079" y="592"/>
                    <a:pt x="6971" y="572"/>
                  </a:cubicBezTo>
                  <a:lnTo>
                    <a:pt x="6970" y="572"/>
                  </a:lnTo>
                  <a:cubicBezTo>
                    <a:pt x="6968" y="572"/>
                    <a:pt x="6968" y="570"/>
                    <a:pt x="6965" y="570"/>
                  </a:cubicBezTo>
                  <a:cubicBezTo>
                    <a:pt x="6962" y="570"/>
                    <a:pt x="6958" y="570"/>
                    <a:pt x="6954" y="569"/>
                  </a:cubicBezTo>
                  <a:cubicBezTo>
                    <a:pt x="6925" y="565"/>
                    <a:pt x="6893" y="560"/>
                    <a:pt x="6864" y="556"/>
                  </a:cubicBezTo>
                  <a:cubicBezTo>
                    <a:pt x="6834" y="550"/>
                    <a:pt x="6804" y="547"/>
                    <a:pt x="6773" y="546"/>
                  </a:cubicBezTo>
                  <a:cubicBezTo>
                    <a:pt x="6753" y="541"/>
                    <a:pt x="6734" y="541"/>
                    <a:pt x="6717" y="540"/>
                  </a:cubicBezTo>
                  <a:cubicBezTo>
                    <a:pt x="6659" y="534"/>
                    <a:pt x="6600" y="533"/>
                    <a:pt x="6540" y="533"/>
                  </a:cubicBezTo>
                  <a:cubicBezTo>
                    <a:pt x="6508" y="533"/>
                    <a:pt x="6473" y="533"/>
                    <a:pt x="6441" y="534"/>
                  </a:cubicBezTo>
                  <a:cubicBezTo>
                    <a:pt x="6407" y="534"/>
                    <a:pt x="6372" y="539"/>
                    <a:pt x="6337" y="540"/>
                  </a:cubicBezTo>
                  <a:lnTo>
                    <a:pt x="6337" y="541"/>
                  </a:lnTo>
                  <a:cubicBezTo>
                    <a:pt x="6306" y="543"/>
                    <a:pt x="6272" y="546"/>
                    <a:pt x="6241" y="550"/>
                  </a:cubicBezTo>
                  <a:cubicBezTo>
                    <a:pt x="6239" y="550"/>
                    <a:pt x="6236" y="550"/>
                    <a:pt x="6235" y="553"/>
                  </a:cubicBezTo>
                  <a:lnTo>
                    <a:pt x="6232" y="553"/>
                  </a:lnTo>
                  <a:cubicBezTo>
                    <a:pt x="6156" y="562"/>
                    <a:pt x="6082" y="576"/>
                    <a:pt x="6005" y="593"/>
                  </a:cubicBezTo>
                  <a:cubicBezTo>
                    <a:pt x="5894" y="619"/>
                    <a:pt x="5786" y="651"/>
                    <a:pt x="5678" y="694"/>
                  </a:cubicBezTo>
                  <a:cubicBezTo>
                    <a:pt x="5655" y="705"/>
                    <a:pt x="5633" y="716"/>
                    <a:pt x="5608" y="726"/>
                  </a:cubicBezTo>
                  <a:cubicBezTo>
                    <a:pt x="5591" y="733"/>
                    <a:pt x="5572" y="741"/>
                    <a:pt x="5555" y="749"/>
                  </a:cubicBezTo>
                  <a:cubicBezTo>
                    <a:pt x="5533" y="758"/>
                    <a:pt x="5512" y="765"/>
                    <a:pt x="5492" y="777"/>
                  </a:cubicBezTo>
                  <a:cubicBezTo>
                    <a:pt x="5490" y="778"/>
                    <a:pt x="5489" y="778"/>
                    <a:pt x="5486" y="780"/>
                  </a:cubicBezTo>
                  <a:cubicBezTo>
                    <a:pt x="5442" y="800"/>
                    <a:pt x="5402" y="823"/>
                    <a:pt x="5360" y="846"/>
                  </a:cubicBezTo>
                  <a:cubicBezTo>
                    <a:pt x="5318" y="871"/>
                    <a:pt x="5276" y="889"/>
                    <a:pt x="5237" y="907"/>
                  </a:cubicBezTo>
                  <a:cubicBezTo>
                    <a:pt x="5209" y="918"/>
                    <a:pt x="5180" y="930"/>
                    <a:pt x="5152" y="937"/>
                  </a:cubicBezTo>
                  <a:cubicBezTo>
                    <a:pt x="5128" y="946"/>
                    <a:pt x="5103" y="951"/>
                    <a:pt x="5080" y="957"/>
                  </a:cubicBezTo>
                  <a:cubicBezTo>
                    <a:pt x="5060" y="960"/>
                    <a:pt x="5044" y="964"/>
                    <a:pt x="5024" y="966"/>
                  </a:cubicBezTo>
                  <a:cubicBezTo>
                    <a:pt x="4994" y="972"/>
                    <a:pt x="4965" y="973"/>
                    <a:pt x="4936" y="975"/>
                  </a:cubicBezTo>
                  <a:lnTo>
                    <a:pt x="4934" y="975"/>
                  </a:lnTo>
                  <a:cubicBezTo>
                    <a:pt x="4921" y="975"/>
                    <a:pt x="4908" y="975"/>
                    <a:pt x="4894" y="975"/>
                  </a:cubicBezTo>
                  <a:cubicBezTo>
                    <a:pt x="4780" y="975"/>
                    <a:pt x="4677" y="954"/>
                    <a:pt x="4589" y="924"/>
                  </a:cubicBezTo>
                  <a:cubicBezTo>
                    <a:pt x="4573" y="918"/>
                    <a:pt x="4559" y="914"/>
                    <a:pt x="4546" y="908"/>
                  </a:cubicBezTo>
                  <a:cubicBezTo>
                    <a:pt x="4504" y="892"/>
                    <a:pt x="4465" y="875"/>
                    <a:pt x="4432" y="858"/>
                  </a:cubicBezTo>
                  <a:cubicBezTo>
                    <a:pt x="4366" y="821"/>
                    <a:pt x="4319" y="791"/>
                    <a:pt x="4292" y="771"/>
                  </a:cubicBezTo>
                  <a:lnTo>
                    <a:pt x="4286" y="765"/>
                  </a:lnTo>
                  <a:lnTo>
                    <a:pt x="4286" y="764"/>
                  </a:lnTo>
                  <a:cubicBezTo>
                    <a:pt x="4265" y="741"/>
                    <a:pt x="4243" y="719"/>
                    <a:pt x="4221" y="697"/>
                  </a:cubicBezTo>
                  <a:lnTo>
                    <a:pt x="4220" y="697"/>
                  </a:lnTo>
                  <a:lnTo>
                    <a:pt x="4218" y="694"/>
                  </a:lnTo>
                  <a:cubicBezTo>
                    <a:pt x="4208" y="684"/>
                    <a:pt x="4197" y="673"/>
                    <a:pt x="4185" y="663"/>
                  </a:cubicBezTo>
                  <a:cubicBezTo>
                    <a:pt x="4182" y="657"/>
                    <a:pt x="4178" y="654"/>
                    <a:pt x="4172" y="650"/>
                  </a:cubicBezTo>
                  <a:cubicBezTo>
                    <a:pt x="4140" y="619"/>
                    <a:pt x="4106" y="591"/>
                    <a:pt x="4074" y="562"/>
                  </a:cubicBezTo>
                  <a:lnTo>
                    <a:pt x="4052" y="546"/>
                  </a:lnTo>
                  <a:cubicBezTo>
                    <a:pt x="4023" y="521"/>
                    <a:pt x="3996" y="500"/>
                    <a:pt x="3966" y="477"/>
                  </a:cubicBezTo>
                  <a:cubicBezTo>
                    <a:pt x="3956" y="471"/>
                    <a:pt x="3947" y="464"/>
                    <a:pt x="3938" y="456"/>
                  </a:cubicBezTo>
                  <a:cubicBezTo>
                    <a:pt x="3901" y="427"/>
                    <a:pt x="3860" y="403"/>
                    <a:pt x="3821" y="377"/>
                  </a:cubicBezTo>
                  <a:cubicBezTo>
                    <a:pt x="3817" y="374"/>
                    <a:pt x="3814" y="370"/>
                    <a:pt x="3808" y="368"/>
                  </a:cubicBezTo>
                  <a:cubicBezTo>
                    <a:pt x="3767" y="344"/>
                    <a:pt x="3725" y="319"/>
                    <a:pt x="3684" y="296"/>
                  </a:cubicBezTo>
                  <a:cubicBezTo>
                    <a:pt x="3660" y="283"/>
                    <a:pt x="3635" y="272"/>
                    <a:pt x="3609" y="259"/>
                  </a:cubicBezTo>
                  <a:cubicBezTo>
                    <a:pt x="3599" y="253"/>
                    <a:pt x="3586" y="246"/>
                    <a:pt x="3573" y="240"/>
                  </a:cubicBezTo>
                  <a:cubicBezTo>
                    <a:pt x="3551" y="228"/>
                    <a:pt x="3528" y="217"/>
                    <a:pt x="3505" y="208"/>
                  </a:cubicBezTo>
                  <a:cubicBezTo>
                    <a:pt x="3479" y="196"/>
                    <a:pt x="3456" y="186"/>
                    <a:pt x="3432" y="178"/>
                  </a:cubicBezTo>
                  <a:lnTo>
                    <a:pt x="3429" y="175"/>
                  </a:lnTo>
                  <a:cubicBezTo>
                    <a:pt x="3410" y="168"/>
                    <a:pt x="3393" y="160"/>
                    <a:pt x="3374" y="153"/>
                  </a:cubicBezTo>
                  <a:lnTo>
                    <a:pt x="3374" y="152"/>
                  </a:lnTo>
                  <a:cubicBezTo>
                    <a:pt x="3354" y="144"/>
                    <a:pt x="3335" y="137"/>
                    <a:pt x="3316" y="132"/>
                  </a:cubicBezTo>
                  <a:cubicBezTo>
                    <a:pt x="3309" y="130"/>
                    <a:pt x="3302" y="127"/>
                    <a:pt x="3296" y="124"/>
                  </a:cubicBezTo>
                  <a:cubicBezTo>
                    <a:pt x="3167" y="81"/>
                    <a:pt x="3036" y="49"/>
                    <a:pt x="2902" y="29"/>
                  </a:cubicBezTo>
                  <a:cubicBezTo>
                    <a:pt x="2780" y="10"/>
                    <a:pt x="2657" y="1"/>
                    <a:pt x="2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39"/>
            <p:cNvSpPr/>
            <p:nvPr/>
          </p:nvSpPr>
          <p:spPr>
            <a:xfrm>
              <a:off x="5876307" y="4060417"/>
              <a:ext cx="62013" cy="36903"/>
            </a:xfrm>
            <a:custGeom>
              <a:rect b="b" l="l" r="r" t="t"/>
              <a:pathLst>
                <a:path extrusionOk="0" h="1959" w="3292">
                  <a:moveTo>
                    <a:pt x="161" y="0"/>
                  </a:moveTo>
                  <a:cubicBezTo>
                    <a:pt x="138" y="77"/>
                    <a:pt x="119" y="155"/>
                    <a:pt x="109" y="236"/>
                  </a:cubicBezTo>
                  <a:cubicBezTo>
                    <a:pt x="1" y="1064"/>
                    <a:pt x="621" y="1829"/>
                    <a:pt x="1496" y="1945"/>
                  </a:cubicBezTo>
                  <a:cubicBezTo>
                    <a:pt x="1569" y="1954"/>
                    <a:pt x="1642" y="1959"/>
                    <a:pt x="1714" y="1959"/>
                  </a:cubicBezTo>
                  <a:cubicBezTo>
                    <a:pt x="2500" y="1959"/>
                    <a:pt x="3178" y="1409"/>
                    <a:pt x="3279" y="650"/>
                  </a:cubicBezTo>
                  <a:cubicBezTo>
                    <a:pt x="3290" y="569"/>
                    <a:pt x="3292" y="490"/>
                    <a:pt x="3288" y="410"/>
                  </a:cubicBezTo>
                  <a:lnTo>
                    <a:pt x="3288" y="410"/>
                  </a:lnTo>
                  <a:cubicBezTo>
                    <a:pt x="2930" y="430"/>
                    <a:pt x="2570" y="527"/>
                    <a:pt x="2237" y="719"/>
                  </a:cubicBezTo>
                  <a:cubicBezTo>
                    <a:pt x="2071" y="814"/>
                    <a:pt x="1913" y="847"/>
                    <a:pt x="1770" y="847"/>
                  </a:cubicBezTo>
                  <a:cubicBezTo>
                    <a:pt x="1468" y="847"/>
                    <a:pt x="1239" y="696"/>
                    <a:pt x="1170" y="646"/>
                  </a:cubicBezTo>
                  <a:cubicBezTo>
                    <a:pt x="884" y="338"/>
                    <a:pt x="535" y="123"/>
                    <a:pt x="1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39"/>
            <p:cNvSpPr/>
            <p:nvPr/>
          </p:nvSpPr>
          <p:spPr>
            <a:xfrm>
              <a:off x="5896029" y="4072435"/>
              <a:ext cx="21324" cy="15221"/>
            </a:xfrm>
            <a:custGeom>
              <a:rect b="b" l="l" r="r" t="t"/>
              <a:pathLst>
                <a:path extrusionOk="0" h="808" w="1132">
                  <a:moveTo>
                    <a:pt x="116" y="0"/>
                  </a:moveTo>
                  <a:cubicBezTo>
                    <a:pt x="75" y="61"/>
                    <a:pt x="48" y="132"/>
                    <a:pt x="38" y="210"/>
                  </a:cubicBezTo>
                  <a:cubicBezTo>
                    <a:pt x="0" y="498"/>
                    <a:pt x="211" y="762"/>
                    <a:pt x="511" y="803"/>
                  </a:cubicBezTo>
                  <a:cubicBezTo>
                    <a:pt x="535" y="806"/>
                    <a:pt x="559" y="807"/>
                    <a:pt x="583" y="807"/>
                  </a:cubicBezTo>
                  <a:cubicBezTo>
                    <a:pt x="852" y="807"/>
                    <a:pt x="1086" y="615"/>
                    <a:pt x="1120" y="350"/>
                  </a:cubicBezTo>
                  <a:cubicBezTo>
                    <a:pt x="1132" y="272"/>
                    <a:pt x="1122" y="197"/>
                    <a:pt x="1099" y="126"/>
                  </a:cubicBezTo>
                  <a:cubicBezTo>
                    <a:pt x="966" y="186"/>
                    <a:pt x="839" y="208"/>
                    <a:pt x="723" y="208"/>
                  </a:cubicBezTo>
                  <a:cubicBezTo>
                    <a:pt x="422" y="208"/>
                    <a:pt x="192" y="56"/>
                    <a:pt x="123" y="5"/>
                  </a:cubicBezTo>
                  <a:cubicBezTo>
                    <a:pt x="120" y="3"/>
                    <a:pt x="119" y="2"/>
                    <a:pt x="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39"/>
            <p:cNvSpPr/>
            <p:nvPr/>
          </p:nvSpPr>
          <p:spPr>
            <a:xfrm>
              <a:off x="5812956" y="4051714"/>
              <a:ext cx="179540" cy="115003"/>
            </a:xfrm>
            <a:custGeom>
              <a:rect b="b" l="l" r="r" t="t"/>
              <a:pathLst>
                <a:path extrusionOk="0" h="6105" w="9531">
                  <a:moveTo>
                    <a:pt x="2781" y="675"/>
                  </a:moveTo>
                  <a:cubicBezTo>
                    <a:pt x="2952" y="675"/>
                    <a:pt x="3123" y="698"/>
                    <a:pt x="3289" y="741"/>
                  </a:cubicBezTo>
                  <a:lnTo>
                    <a:pt x="3292" y="741"/>
                  </a:lnTo>
                  <a:cubicBezTo>
                    <a:pt x="3349" y="757"/>
                    <a:pt x="3404" y="773"/>
                    <a:pt x="3460" y="793"/>
                  </a:cubicBezTo>
                  <a:cubicBezTo>
                    <a:pt x="3585" y="836"/>
                    <a:pt x="3704" y="892"/>
                    <a:pt x="3818" y="959"/>
                  </a:cubicBezTo>
                  <a:cubicBezTo>
                    <a:pt x="3987" y="1058"/>
                    <a:pt x="4143" y="1183"/>
                    <a:pt x="4283" y="1334"/>
                  </a:cubicBezTo>
                  <a:cubicBezTo>
                    <a:pt x="4298" y="1350"/>
                    <a:pt x="4314" y="1364"/>
                    <a:pt x="4331" y="1376"/>
                  </a:cubicBezTo>
                  <a:cubicBezTo>
                    <a:pt x="4367" y="1402"/>
                    <a:pt x="4407" y="1429"/>
                    <a:pt x="4449" y="1455"/>
                  </a:cubicBezTo>
                  <a:cubicBezTo>
                    <a:pt x="4493" y="1481"/>
                    <a:pt x="4540" y="1506"/>
                    <a:pt x="4588" y="1525"/>
                  </a:cubicBezTo>
                  <a:cubicBezTo>
                    <a:pt x="4751" y="1598"/>
                    <a:pt x="4937" y="1645"/>
                    <a:pt x="5135" y="1645"/>
                  </a:cubicBezTo>
                  <a:cubicBezTo>
                    <a:pt x="5250" y="1645"/>
                    <a:pt x="5368" y="1629"/>
                    <a:pt x="5489" y="1593"/>
                  </a:cubicBezTo>
                  <a:cubicBezTo>
                    <a:pt x="5545" y="1576"/>
                    <a:pt x="5602" y="1554"/>
                    <a:pt x="5659" y="1527"/>
                  </a:cubicBezTo>
                  <a:lnTo>
                    <a:pt x="5659" y="1527"/>
                  </a:lnTo>
                  <a:cubicBezTo>
                    <a:pt x="5695" y="1511"/>
                    <a:pt x="5732" y="1492"/>
                    <a:pt x="5769" y="1471"/>
                  </a:cubicBezTo>
                  <a:cubicBezTo>
                    <a:pt x="5774" y="1470"/>
                    <a:pt x="5777" y="1466"/>
                    <a:pt x="5783" y="1463"/>
                  </a:cubicBezTo>
                  <a:cubicBezTo>
                    <a:pt x="5841" y="1431"/>
                    <a:pt x="5902" y="1401"/>
                    <a:pt x="5961" y="1374"/>
                  </a:cubicBezTo>
                  <a:lnTo>
                    <a:pt x="5961" y="1374"/>
                  </a:lnTo>
                  <a:cubicBezTo>
                    <a:pt x="5969" y="1371"/>
                    <a:pt x="5976" y="1368"/>
                    <a:pt x="5984" y="1364"/>
                  </a:cubicBezTo>
                  <a:cubicBezTo>
                    <a:pt x="6088" y="1320"/>
                    <a:pt x="6196" y="1284"/>
                    <a:pt x="6306" y="1258"/>
                  </a:cubicBezTo>
                  <a:cubicBezTo>
                    <a:pt x="6360" y="1243"/>
                    <a:pt x="6414" y="1233"/>
                    <a:pt x="6469" y="1226"/>
                  </a:cubicBezTo>
                  <a:lnTo>
                    <a:pt x="6470" y="1226"/>
                  </a:lnTo>
                  <a:cubicBezTo>
                    <a:pt x="6521" y="1217"/>
                    <a:pt x="6571" y="1211"/>
                    <a:pt x="6622" y="1210"/>
                  </a:cubicBezTo>
                  <a:cubicBezTo>
                    <a:pt x="6627" y="1207"/>
                    <a:pt x="6635" y="1207"/>
                    <a:pt x="6642" y="1207"/>
                  </a:cubicBezTo>
                  <a:cubicBezTo>
                    <a:pt x="6687" y="1204"/>
                    <a:pt x="6732" y="1203"/>
                    <a:pt x="6776" y="1203"/>
                  </a:cubicBezTo>
                  <a:cubicBezTo>
                    <a:pt x="6913" y="1203"/>
                    <a:pt x="7049" y="1216"/>
                    <a:pt x="7186" y="1243"/>
                  </a:cubicBezTo>
                  <a:cubicBezTo>
                    <a:pt x="7222" y="1250"/>
                    <a:pt x="7261" y="1261"/>
                    <a:pt x="7297" y="1271"/>
                  </a:cubicBezTo>
                  <a:lnTo>
                    <a:pt x="7323" y="1276"/>
                  </a:lnTo>
                  <a:cubicBezTo>
                    <a:pt x="7445" y="1308"/>
                    <a:pt x="7560" y="1351"/>
                    <a:pt x="7673" y="1408"/>
                  </a:cubicBezTo>
                  <a:cubicBezTo>
                    <a:pt x="7677" y="1409"/>
                    <a:pt x="7681" y="1412"/>
                    <a:pt x="7687" y="1414"/>
                  </a:cubicBezTo>
                  <a:cubicBezTo>
                    <a:pt x="7752" y="1444"/>
                    <a:pt x="7813" y="1479"/>
                    <a:pt x="7875" y="1516"/>
                  </a:cubicBezTo>
                  <a:cubicBezTo>
                    <a:pt x="7915" y="1542"/>
                    <a:pt x="7957" y="1568"/>
                    <a:pt x="7994" y="1600"/>
                  </a:cubicBezTo>
                  <a:cubicBezTo>
                    <a:pt x="8013" y="1611"/>
                    <a:pt x="8031" y="1626"/>
                    <a:pt x="8048" y="1639"/>
                  </a:cubicBezTo>
                  <a:cubicBezTo>
                    <a:pt x="8153" y="1722"/>
                    <a:pt x="8253" y="1816"/>
                    <a:pt x="8341" y="1920"/>
                  </a:cubicBezTo>
                  <a:cubicBezTo>
                    <a:pt x="8425" y="2018"/>
                    <a:pt x="8500" y="2127"/>
                    <a:pt x="8565" y="2242"/>
                  </a:cubicBezTo>
                  <a:cubicBezTo>
                    <a:pt x="8778" y="2615"/>
                    <a:pt x="8868" y="3037"/>
                    <a:pt x="8824" y="3456"/>
                  </a:cubicBezTo>
                  <a:cubicBezTo>
                    <a:pt x="8814" y="3570"/>
                    <a:pt x="8794" y="3684"/>
                    <a:pt x="8764" y="3795"/>
                  </a:cubicBezTo>
                  <a:cubicBezTo>
                    <a:pt x="8764" y="3797"/>
                    <a:pt x="8762" y="3797"/>
                    <a:pt x="8762" y="3800"/>
                  </a:cubicBezTo>
                  <a:cubicBezTo>
                    <a:pt x="8731" y="3909"/>
                    <a:pt x="8693" y="4013"/>
                    <a:pt x="8647" y="4113"/>
                  </a:cubicBezTo>
                  <a:cubicBezTo>
                    <a:pt x="8553" y="4322"/>
                    <a:pt x="8425" y="4511"/>
                    <a:pt x="8266" y="4676"/>
                  </a:cubicBezTo>
                  <a:cubicBezTo>
                    <a:pt x="8179" y="4768"/>
                    <a:pt x="8081" y="4851"/>
                    <a:pt x="7979" y="4924"/>
                  </a:cubicBezTo>
                  <a:cubicBezTo>
                    <a:pt x="7935" y="4956"/>
                    <a:pt x="7892" y="4985"/>
                    <a:pt x="7847" y="5011"/>
                  </a:cubicBezTo>
                  <a:cubicBezTo>
                    <a:pt x="7831" y="5021"/>
                    <a:pt x="7817" y="5031"/>
                    <a:pt x="7800" y="5041"/>
                  </a:cubicBezTo>
                  <a:cubicBezTo>
                    <a:pt x="7761" y="5064"/>
                    <a:pt x="7719" y="5086"/>
                    <a:pt x="7680" y="5107"/>
                  </a:cubicBezTo>
                  <a:cubicBezTo>
                    <a:pt x="7629" y="5135"/>
                    <a:pt x="7576" y="5161"/>
                    <a:pt x="7524" y="5187"/>
                  </a:cubicBezTo>
                  <a:cubicBezTo>
                    <a:pt x="7414" y="5243"/>
                    <a:pt x="7302" y="5292"/>
                    <a:pt x="7186" y="5340"/>
                  </a:cubicBezTo>
                  <a:cubicBezTo>
                    <a:pt x="6534" y="5615"/>
                    <a:pt x="5845" y="5753"/>
                    <a:pt x="5147" y="5753"/>
                  </a:cubicBezTo>
                  <a:cubicBezTo>
                    <a:pt x="4917" y="5753"/>
                    <a:pt x="4686" y="5738"/>
                    <a:pt x="4455" y="5708"/>
                  </a:cubicBezTo>
                  <a:cubicBezTo>
                    <a:pt x="3794" y="5621"/>
                    <a:pt x="3204" y="5425"/>
                    <a:pt x="2701" y="5178"/>
                  </a:cubicBezTo>
                  <a:cubicBezTo>
                    <a:pt x="2571" y="5113"/>
                    <a:pt x="2447" y="5044"/>
                    <a:pt x="2327" y="4973"/>
                  </a:cubicBezTo>
                  <a:cubicBezTo>
                    <a:pt x="2202" y="4898"/>
                    <a:pt x="2082" y="4820"/>
                    <a:pt x="1971" y="4739"/>
                  </a:cubicBezTo>
                  <a:cubicBezTo>
                    <a:pt x="1662" y="4521"/>
                    <a:pt x="1411" y="4286"/>
                    <a:pt x="1222" y="4068"/>
                  </a:cubicBezTo>
                  <a:cubicBezTo>
                    <a:pt x="865" y="3651"/>
                    <a:pt x="690" y="3121"/>
                    <a:pt x="734" y="2574"/>
                  </a:cubicBezTo>
                  <a:cubicBezTo>
                    <a:pt x="748" y="2394"/>
                    <a:pt x="784" y="2219"/>
                    <a:pt x="842" y="2054"/>
                  </a:cubicBezTo>
                  <a:cubicBezTo>
                    <a:pt x="890" y="1917"/>
                    <a:pt x="953" y="1786"/>
                    <a:pt x="1028" y="1663"/>
                  </a:cubicBezTo>
                  <a:cubicBezTo>
                    <a:pt x="1057" y="1616"/>
                    <a:pt x="1087" y="1569"/>
                    <a:pt x="1121" y="1523"/>
                  </a:cubicBezTo>
                  <a:cubicBezTo>
                    <a:pt x="1164" y="1463"/>
                    <a:pt x="1210" y="1405"/>
                    <a:pt x="1263" y="1350"/>
                  </a:cubicBezTo>
                  <a:cubicBezTo>
                    <a:pt x="1318" y="1289"/>
                    <a:pt x="1380" y="1230"/>
                    <a:pt x="1444" y="1174"/>
                  </a:cubicBezTo>
                  <a:cubicBezTo>
                    <a:pt x="1533" y="1096"/>
                    <a:pt x="1629" y="1027"/>
                    <a:pt x="1728" y="968"/>
                  </a:cubicBezTo>
                  <a:cubicBezTo>
                    <a:pt x="1728" y="968"/>
                    <a:pt x="1728" y="966"/>
                    <a:pt x="1730" y="966"/>
                  </a:cubicBezTo>
                  <a:cubicBezTo>
                    <a:pt x="2014" y="797"/>
                    <a:pt x="2326" y="702"/>
                    <a:pt x="2642" y="680"/>
                  </a:cubicBezTo>
                  <a:cubicBezTo>
                    <a:pt x="2688" y="677"/>
                    <a:pt x="2735" y="675"/>
                    <a:pt x="2781" y="675"/>
                  </a:cubicBezTo>
                  <a:close/>
                  <a:moveTo>
                    <a:pt x="2778" y="1"/>
                  </a:moveTo>
                  <a:cubicBezTo>
                    <a:pt x="2161" y="1"/>
                    <a:pt x="1543" y="210"/>
                    <a:pt x="1034" y="636"/>
                  </a:cubicBezTo>
                  <a:cubicBezTo>
                    <a:pt x="1025" y="644"/>
                    <a:pt x="1014" y="651"/>
                    <a:pt x="1004" y="661"/>
                  </a:cubicBezTo>
                  <a:cubicBezTo>
                    <a:pt x="913" y="737"/>
                    <a:pt x="832" y="816"/>
                    <a:pt x="754" y="903"/>
                  </a:cubicBezTo>
                  <a:cubicBezTo>
                    <a:pt x="726" y="931"/>
                    <a:pt x="703" y="960"/>
                    <a:pt x="679" y="989"/>
                  </a:cubicBezTo>
                  <a:cubicBezTo>
                    <a:pt x="614" y="1066"/>
                    <a:pt x="553" y="1145"/>
                    <a:pt x="500" y="1229"/>
                  </a:cubicBezTo>
                  <a:cubicBezTo>
                    <a:pt x="402" y="1376"/>
                    <a:pt x="319" y="1530"/>
                    <a:pt x="253" y="1694"/>
                  </a:cubicBezTo>
                  <a:cubicBezTo>
                    <a:pt x="161" y="1914"/>
                    <a:pt x="97" y="2151"/>
                    <a:pt x="68" y="2395"/>
                  </a:cubicBezTo>
                  <a:cubicBezTo>
                    <a:pt x="62" y="2437"/>
                    <a:pt x="60" y="2480"/>
                    <a:pt x="55" y="2521"/>
                  </a:cubicBezTo>
                  <a:cubicBezTo>
                    <a:pt x="0" y="3248"/>
                    <a:pt x="228" y="3954"/>
                    <a:pt x="703" y="4508"/>
                  </a:cubicBezTo>
                  <a:cubicBezTo>
                    <a:pt x="804" y="4625"/>
                    <a:pt x="914" y="4741"/>
                    <a:pt x="1033" y="4849"/>
                  </a:cubicBezTo>
                  <a:cubicBezTo>
                    <a:pt x="1157" y="4966"/>
                    <a:pt x="1288" y="5079"/>
                    <a:pt x="1427" y="5184"/>
                  </a:cubicBezTo>
                  <a:cubicBezTo>
                    <a:pt x="1559" y="5284"/>
                    <a:pt x="1697" y="5379"/>
                    <a:pt x="1837" y="5470"/>
                  </a:cubicBezTo>
                  <a:cubicBezTo>
                    <a:pt x="1988" y="5565"/>
                    <a:pt x="2145" y="5653"/>
                    <a:pt x="2307" y="5738"/>
                  </a:cubicBezTo>
                  <a:cubicBezTo>
                    <a:pt x="2586" y="5881"/>
                    <a:pt x="2880" y="6004"/>
                    <a:pt x="3183" y="6105"/>
                  </a:cubicBezTo>
                  <a:cubicBezTo>
                    <a:pt x="3549" y="6085"/>
                    <a:pt x="3914" y="6057"/>
                    <a:pt x="4277" y="6027"/>
                  </a:cubicBezTo>
                  <a:lnTo>
                    <a:pt x="4280" y="6027"/>
                  </a:lnTo>
                  <a:cubicBezTo>
                    <a:pt x="5305" y="5940"/>
                    <a:pt x="6323" y="5816"/>
                    <a:pt x="7325" y="5653"/>
                  </a:cubicBezTo>
                  <a:cubicBezTo>
                    <a:pt x="7394" y="5643"/>
                    <a:pt x="7463" y="5630"/>
                    <a:pt x="7534" y="5620"/>
                  </a:cubicBezTo>
                  <a:cubicBezTo>
                    <a:pt x="7628" y="5685"/>
                    <a:pt x="7726" y="5744"/>
                    <a:pt x="7830" y="5793"/>
                  </a:cubicBezTo>
                  <a:cubicBezTo>
                    <a:pt x="7841" y="5787"/>
                    <a:pt x="7853" y="5782"/>
                    <a:pt x="7863" y="5774"/>
                  </a:cubicBezTo>
                  <a:cubicBezTo>
                    <a:pt x="7956" y="5730"/>
                    <a:pt x="8046" y="5682"/>
                    <a:pt x="8136" y="5630"/>
                  </a:cubicBezTo>
                  <a:cubicBezTo>
                    <a:pt x="8149" y="5623"/>
                    <a:pt x="8162" y="5616"/>
                    <a:pt x="8172" y="5607"/>
                  </a:cubicBezTo>
                  <a:cubicBezTo>
                    <a:pt x="8184" y="5601"/>
                    <a:pt x="8194" y="5595"/>
                    <a:pt x="8202" y="5588"/>
                  </a:cubicBezTo>
                  <a:lnTo>
                    <a:pt x="8205" y="5588"/>
                  </a:lnTo>
                  <a:cubicBezTo>
                    <a:pt x="8270" y="5551"/>
                    <a:pt x="8329" y="5509"/>
                    <a:pt x="8390" y="5464"/>
                  </a:cubicBezTo>
                  <a:cubicBezTo>
                    <a:pt x="8417" y="5444"/>
                    <a:pt x="8443" y="5426"/>
                    <a:pt x="8469" y="5406"/>
                  </a:cubicBezTo>
                  <a:cubicBezTo>
                    <a:pt x="8497" y="5385"/>
                    <a:pt x="8524" y="5363"/>
                    <a:pt x="8549" y="5341"/>
                  </a:cubicBezTo>
                  <a:cubicBezTo>
                    <a:pt x="8842" y="5096"/>
                    <a:pt x="9076" y="4793"/>
                    <a:pt x="9242" y="4451"/>
                  </a:cubicBezTo>
                  <a:cubicBezTo>
                    <a:pt x="9292" y="4347"/>
                    <a:pt x="9335" y="4241"/>
                    <a:pt x="9370" y="4133"/>
                  </a:cubicBezTo>
                  <a:cubicBezTo>
                    <a:pt x="9389" y="4083"/>
                    <a:pt x="9402" y="4032"/>
                    <a:pt x="9418" y="3979"/>
                  </a:cubicBezTo>
                  <a:cubicBezTo>
                    <a:pt x="9434" y="3918"/>
                    <a:pt x="9448" y="3856"/>
                    <a:pt x="9461" y="3795"/>
                  </a:cubicBezTo>
                  <a:cubicBezTo>
                    <a:pt x="9526" y="3469"/>
                    <a:pt x="9530" y="3139"/>
                    <a:pt x="9478" y="2818"/>
                  </a:cubicBezTo>
                  <a:cubicBezTo>
                    <a:pt x="9437" y="2563"/>
                    <a:pt x="9357" y="2314"/>
                    <a:pt x="9245" y="2076"/>
                  </a:cubicBezTo>
                  <a:cubicBezTo>
                    <a:pt x="9227" y="2046"/>
                    <a:pt x="9213" y="2013"/>
                    <a:pt x="9197" y="1982"/>
                  </a:cubicBezTo>
                  <a:cubicBezTo>
                    <a:pt x="9184" y="1956"/>
                    <a:pt x="9169" y="1932"/>
                    <a:pt x="9155" y="1906"/>
                  </a:cubicBezTo>
                  <a:cubicBezTo>
                    <a:pt x="9035" y="1694"/>
                    <a:pt x="8887" y="1500"/>
                    <a:pt x="8718" y="1333"/>
                  </a:cubicBezTo>
                  <a:cubicBezTo>
                    <a:pt x="8718" y="1330"/>
                    <a:pt x="8715" y="1330"/>
                    <a:pt x="8715" y="1328"/>
                  </a:cubicBezTo>
                  <a:cubicBezTo>
                    <a:pt x="8700" y="1313"/>
                    <a:pt x="8684" y="1298"/>
                    <a:pt x="8669" y="1284"/>
                  </a:cubicBezTo>
                  <a:cubicBezTo>
                    <a:pt x="8585" y="1204"/>
                    <a:pt x="8498" y="1132"/>
                    <a:pt x="8407" y="1066"/>
                  </a:cubicBezTo>
                  <a:lnTo>
                    <a:pt x="8402" y="1060"/>
                  </a:lnTo>
                  <a:lnTo>
                    <a:pt x="8400" y="1058"/>
                  </a:lnTo>
                  <a:cubicBezTo>
                    <a:pt x="8282" y="972"/>
                    <a:pt x="8158" y="895"/>
                    <a:pt x="8028" y="829"/>
                  </a:cubicBezTo>
                  <a:cubicBezTo>
                    <a:pt x="8015" y="822"/>
                    <a:pt x="8005" y="816"/>
                    <a:pt x="7993" y="810"/>
                  </a:cubicBezTo>
                  <a:cubicBezTo>
                    <a:pt x="7839" y="734"/>
                    <a:pt x="7675" y="672"/>
                    <a:pt x="7505" y="625"/>
                  </a:cubicBezTo>
                  <a:cubicBezTo>
                    <a:pt x="7267" y="559"/>
                    <a:pt x="7025" y="526"/>
                    <a:pt x="6784" y="526"/>
                  </a:cubicBezTo>
                  <a:cubicBezTo>
                    <a:pt x="6688" y="526"/>
                    <a:pt x="6593" y="531"/>
                    <a:pt x="6499" y="542"/>
                  </a:cubicBezTo>
                  <a:cubicBezTo>
                    <a:pt x="6388" y="553"/>
                    <a:pt x="6277" y="571"/>
                    <a:pt x="6165" y="597"/>
                  </a:cubicBezTo>
                  <a:lnTo>
                    <a:pt x="6165" y="597"/>
                  </a:lnTo>
                  <a:cubicBezTo>
                    <a:pt x="6165" y="596"/>
                    <a:pt x="6164" y="596"/>
                    <a:pt x="6164" y="595"/>
                  </a:cubicBezTo>
                  <a:cubicBezTo>
                    <a:pt x="6054" y="621"/>
                    <a:pt x="5946" y="654"/>
                    <a:pt x="5839" y="693"/>
                  </a:cubicBezTo>
                  <a:cubicBezTo>
                    <a:pt x="5792" y="712"/>
                    <a:pt x="5746" y="729"/>
                    <a:pt x="5701" y="750"/>
                  </a:cubicBezTo>
                  <a:cubicBezTo>
                    <a:pt x="5610" y="790"/>
                    <a:pt x="5522" y="835"/>
                    <a:pt x="5435" y="884"/>
                  </a:cubicBezTo>
                  <a:cubicBezTo>
                    <a:pt x="5356" y="929"/>
                    <a:pt x="5279" y="952"/>
                    <a:pt x="5207" y="960"/>
                  </a:cubicBezTo>
                  <a:lnTo>
                    <a:pt x="5206" y="960"/>
                  </a:lnTo>
                  <a:cubicBezTo>
                    <a:pt x="5180" y="964"/>
                    <a:pt x="5154" y="965"/>
                    <a:pt x="5130" y="965"/>
                  </a:cubicBezTo>
                  <a:cubicBezTo>
                    <a:pt x="4962" y="965"/>
                    <a:pt x="4828" y="892"/>
                    <a:pt x="4761" y="848"/>
                  </a:cubicBezTo>
                  <a:cubicBezTo>
                    <a:pt x="4731" y="815"/>
                    <a:pt x="4699" y="783"/>
                    <a:pt x="4666" y="751"/>
                  </a:cubicBezTo>
                  <a:cubicBezTo>
                    <a:pt x="4664" y="750"/>
                    <a:pt x="4663" y="750"/>
                    <a:pt x="4660" y="750"/>
                  </a:cubicBezTo>
                  <a:cubicBezTo>
                    <a:pt x="4420" y="520"/>
                    <a:pt x="4149" y="344"/>
                    <a:pt x="3857" y="220"/>
                  </a:cubicBezTo>
                  <a:cubicBezTo>
                    <a:pt x="3840" y="210"/>
                    <a:pt x="3821" y="202"/>
                    <a:pt x="3804" y="195"/>
                  </a:cubicBezTo>
                  <a:lnTo>
                    <a:pt x="3804" y="195"/>
                  </a:lnTo>
                  <a:cubicBezTo>
                    <a:pt x="3805" y="198"/>
                    <a:pt x="3806" y="200"/>
                    <a:pt x="3806" y="202"/>
                  </a:cubicBezTo>
                  <a:lnTo>
                    <a:pt x="3806" y="202"/>
                  </a:lnTo>
                  <a:cubicBezTo>
                    <a:pt x="3804" y="201"/>
                    <a:pt x="3802" y="200"/>
                    <a:pt x="3800" y="200"/>
                  </a:cubicBezTo>
                  <a:cubicBezTo>
                    <a:pt x="3676" y="149"/>
                    <a:pt x="3546" y="107"/>
                    <a:pt x="3416" y="77"/>
                  </a:cubicBezTo>
                  <a:cubicBezTo>
                    <a:pt x="3368" y="64"/>
                    <a:pt x="3323" y="55"/>
                    <a:pt x="3277" y="48"/>
                  </a:cubicBezTo>
                  <a:cubicBezTo>
                    <a:pt x="3202" y="34"/>
                    <a:pt x="3128" y="22"/>
                    <a:pt x="3055" y="15"/>
                  </a:cubicBezTo>
                  <a:cubicBezTo>
                    <a:pt x="2963" y="5"/>
                    <a:pt x="2870" y="1"/>
                    <a:pt x="2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39"/>
            <p:cNvSpPr/>
            <p:nvPr/>
          </p:nvSpPr>
          <p:spPr>
            <a:xfrm>
              <a:off x="5846185" y="4070796"/>
              <a:ext cx="15842" cy="13393"/>
            </a:xfrm>
            <a:custGeom>
              <a:rect b="b" l="l" r="r" t="t"/>
              <a:pathLst>
                <a:path extrusionOk="0" h="711" w="841">
                  <a:moveTo>
                    <a:pt x="454" y="1"/>
                  </a:moveTo>
                  <a:cubicBezTo>
                    <a:pt x="411" y="1"/>
                    <a:pt x="367" y="9"/>
                    <a:pt x="325" y="27"/>
                  </a:cubicBezTo>
                  <a:cubicBezTo>
                    <a:pt x="296" y="40"/>
                    <a:pt x="267" y="53"/>
                    <a:pt x="241" y="64"/>
                  </a:cubicBezTo>
                  <a:cubicBezTo>
                    <a:pt x="73" y="146"/>
                    <a:pt x="0" y="349"/>
                    <a:pt x="80" y="516"/>
                  </a:cubicBezTo>
                  <a:cubicBezTo>
                    <a:pt x="130" y="624"/>
                    <a:pt x="231" y="694"/>
                    <a:pt x="342" y="708"/>
                  </a:cubicBezTo>
                  <a:cubicBezTo>
                    <a:pt x="355" y="710"/>
                    <a:pt x="368" y="710"/>
                    <a:pt x="381" y="710"/>
                  </a:cubicBezTo>
                  <a:cubicBezTo>
                    <a:pt x="430" y="710"/>
                    <a:pt x="481" y="699"/>
                    <a:pt x="532" y="676"/>
                  </a:cubicBezTo>
                  <a:cubicBezTo>
                    <a:pt x="547" y="668"/>
                    <a:pt x="566" y="660"/>
                    <a:pt x="584" y="653"/>
                  </a:cubicBezTo>
                  <a:cubicBezTo>
                    <a:pt x="757" y="581"/>
                    <a:pt x="840" y="385"/>
                    <a:pt x="768" y="211"/>
                  </a:cubicBezTo>
                  <a:cubicBezTo>
                    <a:pt x="714" y="81"/>
                    <a:pt x="587" y="1"/>
                    <a:pt x="454" y="1"/>
                  </a:cubicBezTo>
                  <a:close/>
                </a:path>
              </a:pathLst>
            </a:custGeom>
            <a:solidFill>
              <a:srgbClr val="C5D6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39"/>
            <p:cNvSpPr/>
            <p:nvPr/>
          </p:nvSpPr>
          <p:spPr>
            <a:xfrm>
              <a:off x="5830136" y="4084962"/>
              <a:ext cx="17048" cy="30310"/>
            </a:xfrm>
            <a:custGeom>
              <a:rect b="b" l="l" r="r" t="t"/>
              <a:pathLst>
                <a:path extrusionOk="0" h="1609" w="905">
                  <a:moveTo>
                    <a:pt x="519" y="1"/>
                  </a:moveTo>
                  <a:cubicBezTo>
                    <a:pt x="391" y="1"/>
                    <a:pt x="269" y="74"/>
                    <a:pt x="211" y="197"/>
                  </a:cubicBezTo>
                  <a:cubicBezTo>
                    <a:pt x="48" y="551"/>
                    <a:pt x="1" y="956"/>
                    <a:pt x="80" y="1339"/>
                  </a:cubicBezTo>
                  <a:cubicBezTo>
                    <a:pt x="109" y="1483"/>
                    <a:pt x="229" y="1589"/>
                    <a:pt x="367" y="1606"/>
                  </a:cubicBezTo>
                  <a:cubicBezTo>
                    <a:pt x="383" y="1608"/>
                    <a:pt x="399" y="1609"/>
                    <a:pt x="415" y="1609"/>
                  </a:cubicBezTo>
                  <a:cubicBezTo>
                    <a:pt x="436" y="1609"/>
                    <a:pt x="457" y="1607"/>
                    <a:pt x="478" y="1603"/>
                  </a:cubicBezTo>
                  <a:cubicBezTo>
                    <a:pt x="663" y="1564"/>
                    <a:pt x="780" y="1384"/>
                    <a:pt x="743" y="1202"/>
                  </a:cubicBezTo>
                  <a:cubicBezTo>
                    <a:pt x="692" y="961"/>
                    <a:pt x="722" y="704"/>
                    <a:pt x="825" y="481"/>
                  </a:cubicBezTo>
                  <a:cubicBezTo>
                    <a:pt x="904" y="313"/>
                    <a:pt x="831" y="112"/>
                    <a:pt x="662" y="33"/>
                  </a:cubicBezTo>
                  <a:cubicBezTo>
                    <a:pt x="616" y="11"/>
                    <a:pt x="567" y="1"/>
                    <a:pt x="519" y="1"/>
                  </a:cubicBezTo>
                  <a:close/>
                </a:path>
              </a:pathLst>
            </a:custGeom>
            <a:solidFill>
              <a:srgbClr val="C5D6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39"/>
            <p:cNvSpPr/>
            <p:nvPr/>
          </p:nvSpPr>
          <p:spPr>
            <a:xfrm>
              <a:off x="5866040" y="3963535"/>
              <a:ext cx="176846" cy="111744"/>
            </a:xfrm>
            <a:custGeom>
              <a:rect b="b" l="l" r="r" t="t"/>
              <a:pathLst>
                <a:path extrusionOk="0" h="5932" w="9388">
                  <a:moveTo>
                    <a:pt x="6684" y="0"/>
                  </a:moveTo>
                  <a:cubicBezTo>
                    <a:pt x="5979" y="0"/>
                    <a:pt x="5284" y="311"/>
                    <a:pt x="4813" y="898"/>
                  </a:cubicBezTo>
                  <a:cubicBezTo>
                    <a:pt x="4743" y="957"/>
                    <a:pt x="4498" y="1146"/>
                    <a:pt x="4164" y="1146"/>
                  </a:cubicBezTo>
                  <a:cubicBezTo>
                    <a:pt x="4039" y="1146"/>
                    <a:pt x="3901" y="1120"/>
                    <a:pt x="3755" y="1050"/>
                  </a:cubicBezTo>
                  <a:cubicBezTo>
                    <a:pt x="3422" y="891"/>
                    <a:pt x="3072" y="816"/>
                    <a:pt x="2727" y="816"/>
                  </a:cubicBezTo>
                  <a:cubicBezTo>
                    <a:pt x="1834" y="816"/>
                    <a:pt x="979" y="1318"/>
                    <a:pt x="569" y="2177"/>
                  </a:cubicBezTo>
                  <a:cubicBezTo>
                    <a:pt x="0" y="3368"/>
                    <a:pt x="505" y="4795"/>
                    <a:pt x="1696" y="5364"/>
                  </a:cubicBezTo>
                  <a:cubicBezTo>
                    <a:pt x="2531" y="5764"/>
                    <a:pt x="3363" y="5931"/>
                    <a:pt x="4149" y="5931"/>
                  </a:cubicBezTo>
                  <a:cubicBezTo>
                    <a:pt x="4544" y="5931"/>
                    <a:pt x="4927" y="5889"/>
                    <a:pt x="5293" y="5813"/>
                  </a:cubicBezTo>
                  <a:cubicBezTo>
                    <a:pt x="6766" y="5510"/>
                    <a:pt x="7974" y="4664"/>
                    <a:pt x="8603" y="3811"/>
                  </a:cubicBezTo>
                  <a:cubicBezTo>
                    <a:pt x="9387" y="2747"/>
                    <a:pt x="9162" y="1250"/>
                    <a:pt x="8098" y="466"/>
                  </a:cubicBezTo>
                  <a:cubicBezTo>
                    <a:pt x="7672" y="152"/>
                    <a:pt x="7176" y="0"/>
                    <a:pt x="66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39"/>
            <p:cNvSpPr/>
            <p:nvPr/>
          </p:nvSpPr>
          <p:spPr>
            <a:xfrm>
              <a:off x="5916581" y="3966983"/>
              <a:ext cx="62691" cy="39031"/>
            </a:xfrm>
            <a:custGeom>
              <a:rect b="b" l="l" r="r" t="t"/>
              <a:pathLst>
                <a:path extrusionOk="0" h="2072" w="3328">
                  <a:moveTo>
                    <a:pt x="3088" y="0"/>
                  </a:moveTo>
                  <a:cubicBezTo>
                    <a:pt x="2726" y="151"/>
                    <a:pt x="2391" y="390"/>
                    <a:pt x="2130" y="716"/>
                  </a:cubicBezTo>
                  <a:cubicBezTo>
                    <a:pt x="2062" y="776"/>
                    <a:pt x="1817" y="965"/>
                    <a:pt x="1483" y="965"/>
                  </a:cubicBezTo>
                  <a:cubicBezTo>
                    <a:pt x="1357" y="965"/>
                    <a:pt x="1218" y="938"/>
                    <a:pt x="1072" y="868"/>
                  </a:cubicBezTo>
                  <a:cubicBezTo>
                    <a:pt x="742" y="710"/>
                    <a:pt x="393" y="637"/>
                    <a:pt x="49" y="637"/>
                  </a:cubicBezTo>
                  <a:cubicBezTo>
                    <a:pt x="33" y="637"/>
                    <a:pt x="17" y="637"/>
                    <a:pt x="1" y="637"/>
                  </a:cubicBezTo>
                  <a:cubicBezTo>
                    <a:pt x="5" y="716"/>
                    <a:pt x="12" y="796"/>
                    <a:pt x="28" y="875"/>
                  </a:cubicBezTo>
                  <a:cubicBezTo>
                    <a:pt x="175" y="1586"/>
                    <a:pt x="825" y="2072"/>
                    <a:pt x="1561" y="2072"/>
                  </a:cubicBezTo>
                  <a:cubicBezTo>
                    <a:pt x="1672" y="2072"/>
                    <a:pt x="1785" y="2060"/>
                    <a:pt x="1899" y="2037"/>
                  </a:cubicBezTo>
                  <a:cubicBezTo>
                    <a:pt x="2763" y="1860"/>
                    <a:pt x="3328" y="1051"/>
                    <a:pt x="3159" y="231"/>
                  </a:cubicBezTo>
                  <a:cubicBezTo>
                    <a:pt x="3142" y="151"/>
                    <a:pt x="3117" y="74"/>
                    <a:pt x="30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39"/>
            <p:cNvSpPr/>
            <p:nvPr/>
          </p:nvSpPr>
          <p:spPr>
            <a:xfrm>
              <a:off x="5938150" y="3980301"/>
              <a:ext cx="21550" cy="15842"/>
            </a:xfrm>
            <a:custGeom>
              <a:rect b="b" l="l" r="r" t="t"/>
              <a:pathLst>
                <a:path extrusionOk="0" h="841" w="1144">
                  <a:moveTo>
                    <a:pt x="992" y="1"/>
                  </a:moveTo>
                  <a:cubicBezTo>
                    <a:pt x="990" y="5"/>
                    <a:pt x="989" y="7"/>
                    <a:pt x="986" y="8"/>
                  </a:cubicBezTo>
                  <a:cubicBezTo>
                    <a:pt x="917" y="68"/>
                    <a:pt x="672" y="256"/>
                    <a:pt x="337" y="256"/>
                  </a:cubicBezTo>
                  <a:cubicBezTo>
                    <a:pt x="239" y="256"/>
                    <a:pt x="133" y="240"/>
                    <a:pt x="22" y="200"/>
                  </a:cubicBezTo>
                  <a:cubicBezTo>
                    <a:pt x="3" y="272"/>
                    <a:pt x="0" y="347"/>
                    <a:pt x="16" y="425"/>
                  </a:cubicBezTo>
                  <a:cubicBezTo>
                    <a:pt x="66" y="671"/>
                    <a:pt x="289" y="841"/>
                    <a:pt x="541" y="841"/>
                  </a:cubicBezTo>
                  <a:cubicBezTo>
                    <a:pt x="579" y="841"/>
                    <a:pt x="617" y="837"/>
                    <a:pt x="656" y="829"/>
                  </a:cubicBezTo>
                  <a:cubicBezTo>
                    <a:pt x="950" y="767"/>
                    <a:pt x="1144" y="489"/>
                    <a:pt x="1084" y="203"/>
                  </a:cubicBezTo>
                  <a:cubicBezTo>
                    <a:pt x="1068" y="128"/>
                    <a:pt x="1035" y="60"/>
                    <a:pt x="9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39"/>
            <p:cNvSpPr/>
            <p:nvPr/>
          </p:nvSpPr>
          <p:spPr>
            <a:xfrm>
              <a:off x="5864816" y="3957131"/>
              <a:ext cx="178617" cy="124516"/>
            </a:xfrm>
            <a:custGeom>
              <a:rect b="b" l="l" r="r" t="t"/>
              <a:pathLst>
                <a:path extrusionOk="0" h="6610" w="9482">
                  <a:moveTo>
                    <a:pt x="3084" y="1516"/>
                  </a:moveTo>
                  <a:lnTo>
                    <a:pt x="3084" y="1516"/>
                  </a:lnTo>
                  <a:cubicBezTo>
                    <a:pt x="3085" y="1516"/>
                    <a:pt x="3085" y="1516"/>
                    <a:pt x="3085" y="1517"/>
                  </a:cubicBezTo>
                  <a:cubicBezTo>
                    <a:pt x="3086" y="1517"/>
                    <a:pt x="3086" y="1517"/>
                    <a:pt x="3086" y="1517"/>
                  </a:cubicBezTo>
                  <a:cubicBezTo>
                    <a:pt x="3086" y="1517"/>
                    <a:pt x="3086" y="1517"/>
                    <a:pt x="3086" y="1517"/>
                  </a:cubicBezTo>
                  <a:cubicBezTo>
                    <a:pt x="3086" y="1516"/>
                    <a:pt x="3085" y="1516"/>
                    <a:pt x="3084" y="1516"/>
                  </a:cubicBezTo>
                  <a:close/>
                  <a:moveTo>
                    <a:pt x="6739" y="670"/>
                  </a:moveTo>
                  <a:cubicBezTo>
                    <a:pt x="7153" y="670"/>
                    <a:pt x="7569" y="796"/>
                    <a:pt x="7931" y="1053"/>
                  </a:cubicBezTo>
                  <a:cubicBezTo>
                    <a:pt x="7939" y="1059"/>
                    <a:pt x="7949" y="1066"/>
                    <a:pt x="7958" y="1073"/>
                  </a:cubicBezTo>
                  <a:cubicBezTo>
                    <a:pt x="8398" y="1398"/>
                    <a:pt x="8687" y="1876"/>
                    <a:pt x="8769" y="2417"/>
                  </a:cubicBezTo>
                  <a:cubicBezTo>
                    <a:pt x="8813" y="2697"/>
                    <a:pt x="8797" y="2977"/>
                    <a:pt x="8729" y="3243"/>
                  </a:cubicBezTo>
                  <a:cubicBezTo>
                    <a:pt x="8700" y="3353"/>
                    <a:pt x="8661" y="3460"/>
                    <a:pt x="8615" y="3563"/>
                  </a:cubicBezTo>
                  <a:cubicBezTo>
                    <a:pt x="8577" y="3647"/>
                    <a:pt x="8534" y="3727"/>
                    <a:pt x="8485" y="3806"/>
                  </a:cubicBezTo>
                  <a:cubicBezTo>
                    <a:pt x="8484" y="3806"/>
                    <a:pt x="8484" y="3807"/>
                    <a:pt x="8484" y="3807"/>
                  </a:cubicBezTo>
                  <a:lnTo>
                    <a:pt x="8484" y="3809"/>
                  </a:lnTo>
                  <a:cubicBezTo>
                    <a:pt x="8455" y="3856"/>
                    <a:pt x="8423" y="3901"/>
                    <a:pt x="8391" y="3945"/>
                  </a:cubicBezTo>
                  <a:cubicBezTo>
                    <a:pt x="8383" y="3958"/>
                    <a:pt x="8371" y="3972"/>
                    <a:pt x="8358" y="3986"/>
                  </a:cubicBezTo>
                  <a:cubicBezTo>
                    <a:pt x="8261" y="4113"/>
                    <a:pt x="8144" y="4251"/>
                    <a:pt x="8007" y="4385"/>
                  </a:cubicBezTo>
                  <a:cubicBezTo>
                    <a:pt x="7990" y="4401"/>
                    <a:pt x="7974" y="4418"/>
                    <a:pt x="7958" y="4432"/>
                  </a:cubicBezTo>
                  <a:cubicBezTo>
                    <a:pt x="7918" y="4470"/>
                    <a:pt x="7879" y="4507"/>
                    <a:pt x="7837" y="4545"/>
                  </a:cubicBezTo>
                  <a:cubicBezTo>
                    <a:pt x="7807" y="4572"/>
                    <a:pt x="7776" y="4598"/>
                    <a:pt x="7745" y="4624"/>
                  </a:cubicBezTo>
                  <a:cubicBezTo>
                    <a:pt x="7687" y="4673"/>
                    <a:pt x="7626" y="4724"/>
                    <a:pt x="7563" y="4773"/>
                  </a:cubicBezTo>
                  <a:cubicBezTo>
                    <a:pt x="7540" y="4790"/>
                    <a:pt x="7518" y="4806"/>
                    <a:pt x="7495" y="4825"/>
                  </a:cubicBezTo>
                  <a:cubicBezTo>
                    <a:pt x="7477" y="4838"/>
                    <a:pt x="7462" y="4848"/>
                    <a:pt x="7444" y="4861"/>
                  </a:cubicBezTo>
                  <a:cubicBezTo>
                    <a:pt x="7389" y="4900"/>
                    <a:pt x="7332" y="4941"/>
                    <a:pt x="7272" y="4982"/>
                  </a:cubicBezTo>
                  <a:cubicBezTo>
                    <a:pt x="7251" y="4997"/>
                    <a:pt x="7229" y="5013"/>
                    <a:pt x="7206" y="5026"/>
                  </a:cubicBezTo>
                  <a:cubicBezTo>
                    <a:pt x="6806" y="5296"/>
                    <a:pt x="6328" y="5532"/>
                    <a:pt x="5784" y="5697"/>
                  </a:cubicBezTo>
                  <a:cubicBezTo>
                    <a:pt x="5666" y="5733"/>
                    <a:pt x="5543" y="5765"/>
                    <a:pt x="5419" y="5794"/>
                  </a:cubicBezTo>
                  <a:cubicBezTo>
                    <a:pt x="5376" y="5804"/>
                    <a:pt x="5332" y="5814"/>
                    <a:pt x="5289" y="5823"/>
                  </a:cubicBezTo>
                  <a:cubicBezTo>
                    <a:pt x="5273" y="5827"/>
                    <a:pt x="5257" y="5830"/>
                    <a:pt x="5239" y="5833"/>
                  </a:cubicBezTo>
                  <a:cubicBezTo>
                    <a:pt x="4980" y="5883"/>
                    <a:pt x="4720" y="5915"/>
                    <a:pt x="4459" y="5926"/>
                  </a:cubicBezTo>
                  <a:lnTo>
                    <a:pt x="4458" y="5926"/>
                  </a:lnTo>
                  <a:cubicBezTo>
                    <a:pt x="4380" y="5930"/>
                    <a:pt x="4302" y="5932"/>
                    <a:pt x="4224" y="5932"/>
                  </a:cubicBezTo>
                  <a:cubicBezTo>
                    <a:pt x="4115" y="5932"/>
                    <a:pt x="4006" y="5928"/>
                    <a:pt x="3896" y="5921"/>
                  </a:cubicBezTo>
                  <a:cubicBezTo>
                    <a:pt x="3873" y="5918"/>
                    <a:pt x="3849" y="5918"/>
                    <a:pt x="3825" y="5915"/>
                  </a:cubicBezTo>
                  <a:cubicBezTo>
                    <a:pt x="3795" y="5913"/>
                    <a:pt x="3765" y="5909"/>
                    <a:pt x="3736" y="5906"/>
                  </a:cubicBezTo>
                  <a:lnTo>
                    <a:pt x="3733" y="5906"/>
                  </a:lnTo>
                  <a:cubicBezTo>
                    <a:pt x="3729" y="5906"/>
                    <a:pt x="3724" y="5906"/>
                    <a:pt x="3719" y="5903"/>
                  </a:cubicBezTo>
                  <a:lnTo>
                    <a:pt x="3716" y="5903"/>
                  </a:lnTo>
                  <a:cubicBezTo>
                    <a:pt x="3636" y="5898"/>
                    <a:pt x="3557" y="5887"/>
                    <a:pt x="3476" y="5874"/>
                  </a:cubicBezTo>
                  <a:cubicBezTo>
                    <a:pt x="3355" y="5859"/>
                    <a:pt x="3232" y="5836"/>
                    <a:pt x="3112" y="5810"/>
                  </a:cubicBezTo>
                  <a:cubicBezTo>
                    <a:pt x="3055" y="5798"/>
                    <a:pt x="3000" y="5785"/>
                    <a:pt x="2943" y="5771"/>
                  </a:cubicBezTo>
                  <a:cubicBezTo>
                    <a:pt x="2591" y="5682"/>
                    <a:pt x="2243" y="5557"/>
                    <a:pt x="1906" y="5397"/>
                  </a:cubicBezTo>
                  <a:cubicBezTo>
                    <a:pt x="1435" y="5171"/>
                    <a:pt x="1089" y="4790"/>
                    <a:pt x="899" y="4343"/>
                  </a:cubicBezTo>
                  <a:cubicBezTo>
                    <a:pt x="741" y="3962"/>
                    <a:pt x="693" y="3533"/>
                    <a:pt x="783" y="3116"/>
                  </a:cubicBezTo>
                  <a:lnTo>
                    <a:pt x="783" y="3115"/>
                  </a:lnTo>
                  <a:cubicBezTo>
                    <a:pt x="788" y="3078"/>
                    <a:pt x="798" y="3042"/>
                    <a:pt x="809" y="3005"/>
                  </a:cubicBezTo>
                  <a:cubicBezTo>
                    <a:pt x="834" y="2914"/>
                    <a:pt x="863" y="2827"/>
                    <a:pt x="901" y="2739"/>
                  </a:cubicBezTo>
                  <a:lnTo>
                    <a:pt x="902" y="2733"/>
                  </a:lnTo>
                  <a:cubicBezTo>
                    <a:pt x="908" y="2718"/>
                    <a:pt x="915" y="2702"/>
                    <a:pt x="924" y="2684"/>
                  </a:cubicBezTo>
                  <a:cubicBezTo>
                    <a:pt x="928" y="2676"/>
                    <a:pt x="931" y="2668"/>
                    <a:pt x="936" y="2661"/>
                  </a:cubicBezTo>
                  <a:cubicBezTo>
                    <a:pt x="980" y="2566"/>
                    <a:pt x="1032" y="2474"/>
                    <a:pt x="1090" y="2388"/>
                  </a:cubicBezTo>
                  <a:cubicBezTo>
                    <a:pt x="1208" y="2215"/>
                    <a:pt x="1353" y="2062"/>
                    <a:pt x="1514" y="1934"/>
                  </a:cubicBezTo>
                  <a:cubicBezTo>
                    <a:pt x="1516" y="1932"/>
                    <a:pt x="1518" y="1931"/>
                    <a:pt x="1520" y="1930"/>
                  </a:cubicBezTo>
                  <a:lnTo>
                    <a:pt x="1520" y="1930"/>
                  </a:lnTo>
                  <a:lnTo>
                    <a:pt x="1517" y="1937"/>
                  </a:lnTo>
                  <a:cubicBezTo>
                    <a:pt x="1518" y="1936"/>
                    <a:pt x="1519" y="1936"/>
                    <a:pt x="1519" y="1935"/>
                  </a:cubicBezTo>
                  <a:lnTo>
                    <a:pt x="1519" y="1935"/>
                  </a:lnTo>
                  <a:lnTo>
                    <a:pt x="1519" y="1937"/>
                  </a:lnTo>
                  <a:cubicBezTo>
                    <a:pt x="1692" y="1798"/>
                    <a:pt x="1890" y="1687"/>
                    <a:pt x="2105" y="1612"/>
                  </a:cubicBezTo>
                  <a:cubicBezTo>
                    <a:pt x="2183" y="1584"/>
                    <a:pt x="2259" y="1561"/>
                    <a:pt x="2339" y="1545"/>
                  </a:cubicBezTo>
                  <a:cubicBezTo>
                    <a:pt x="2336" y="1545"/>
                    <a:pt x="2333" y="1544"/>
                    <a:pt x="2330" y="1544"/>
                  </a:cubicBezTo>
                  <a:lnTo>
                    <a:pt x="2330" y="1544"/>
                  </a:lnTo>
                  <a:cubicBezTo>
                    <a:pt x="2332" y="1543"/>
                    <a:pt x="2334" y="1543"/>
                    <a:pt x="2336" y="1543"/>
                  </a:cubicBezTo>
                  <a:cubicBezTo>
                    <a:pt x="2393" y="1528"/>
                    <a:pt x="2453" y="1519"/>
                    <a:pt x="2510" y="1511"/>
                  </a:cubicBezTo>
                  <a:cubicBezTo>
                    <a:pt x="2603" y="1498"/>
                    <a:pt x="2695" y="1491"/>
                    <a:pt x="2786" y="1491"/>
                  </a:cubicBezTo>
                  <a:lnTo>
                    <a:pt x="2796" y="1491"/>
                  </a:lnTo>
                  <a:cubicBezTo>
                    <a:pt x="2819" y="1491"/>
                    <a:pt x="2841" y="1491"/>
                    <a:pt x="2864" y="1492"/>
                  </a:cubicBezTo>
                  <a:cubicBezTo>
                    <a:pt x="2869" y="1492"/>
                    <a:pt x="2875" y="1492"/>
                    <a:pt x="2880" y="1492"/>
                  </a:cubicBezTo>
                  <a:lnTo>
                    <a:pt x="2880" y="1492"/>
                  </a:lnTo>
                  <a:cubicBezTo>
                    <a:pt x="2876" y="1494"/>
                    <a:pt x="2872" y="1495"/>
                    <a:pt x="2868" y="1496"/>
                  </a:cubicBezTo>
                  <a:cubicBezTo>
                    <a:pt x="2941" y="1498"/>
                    <a:pt x="3013" y="1505"/>
                    <a:pt x="3084" y="1516"/>
                  </a:cubicBezTo>
                  <a:lnTo>
                    <a:pt x="3084" y="1516"/>
                  </a:lnTo>
                  <a:cubicBezTo>
                    <a:pt x="3082" y="1515"/>
                    <a:pt x="3079" y="1513"/>
                    <a:pt x="3076" y="1511"/>
                  </a:cubicBezTo>
                  <a:lnTo>
                    <a:pt x="3076" y="1511"/>
                  </a:lnTo>
                  <a:cubicBezTo>
                    <a:pt x="3078" y="1512"/>
                    <a:pt x="3080" y="1512"/>
                    <a:pt x="3082" y="1512"/>
                  </a:cubicBezTo>
                  <a:cubicBezTo>
                    <a:pt x="3284" y="1541"/>
                    <a:pt x="3482" y="1600"/>
                    <a:pt x="3670" y="1691"/>
                  </a:cubicBezTo>
                  <a:cubicBezTo>
                    <a:pt x="3765" y="1737"/>
                    <a:pt x="3860" y="1771"/>
                    <a:pt x="3954" y="1789"/>
                  </a:cubicBezTo>
                  <a:cubicBezTo>
                    <a:pt x="4043" y="1810"/>
                    <a:pt x="4131" y="1819"/>
                    <a:pt x="4215" y="1819"/>
                  </a:cubicBezTo>
                  <a:cubicBezTo>
                    <a:pt x="4262" y="1819"/>
                    <a:pt x="4308" y="1816"/>
                    <a:pt x="4352" y="1811"/>
                  </a:cubicBezTo>
                  <a:cubicBezTo>
                    <a:pt x="4590" y="1787"/>
                    <a:pt x="4807" y="1694"/>
                    <a:pt x="4979" y="1577"/>
                  </a:cubicBezTo>
                  <a:cubicBezTo>
                    <a:pt x="5019" y="1550"/>
                    <a:pt x="5058" y="1521"/>
                    <a:pt x="5093" y="1491"/>
                  </a:cubicBezTo>
                  <a:cubicBezTo>
                    <a:pt x="5107" y="1477"/>
                    <a:pt x="5121" y="1463"/>
                    <a:pt x="5133" y="1447"/>
                  </a:cubicBezTo>
                  <a:lnTo>
                    <a:pt x="5133" y="1447"/>
                  </a:lnTo>
                  <a:cubicBezTo>
                    <a:pt x="5134" y="1445"/>
                    <a:pt x="5136" y="1443"/>
                    <a:pt x="5138" y="1442"/>
                  </a:cubicBezTo>
                  <a:cubicBezTo>
                    <a:pt x="5140" y="1439"/>
                    <a:pt x="5142" y="1436"/>
                    <a:pt x="5144" y="1433"/>
                  </a:cubicBezTo>
                  <a:lnTo>
                    <a:pt x="5144" y="1433"/>
                  </a:lnTo>
                  <a:cubicBezTo>
                    <a:pt x="5158" y="1415"/>
                    <a:pt x="5173" y="1398"/>
                    <a:pt x="5189" y="1380"/>
                  </a:cubicBezTo>
                  <a:lnTo>
                    <a:pt x="5189" y="1380"/>
                  </a:lnTo>
                  <a:cubicBezTo>
                    <a:pt x="5192" y="1377"/>
                    <a:pt x="5196" y="1374"/>
                    <a:pt x="5199" y="1370"/>
                  </a:cubicBezTo>
                  <a:lnTo>
                    <a:pt x="5199" y="1370"/>
                  </a:lnTo>
                  <a:cubicBezTo>
                    <a:pt x="5200" y="1372"/>
                    <a:pt x="5202" y="1373"/>
                    <a:pt x="5204" y="1374"/>
                  </a:cubicBezTo>
                  <a:cubicBezTo>
                    <a:pt x="5276" y="1290"/>
                    <a:pt x="5354" y="1216"/>
                    <a:pt x="5435" y="1148"/>
                  </a:cubicBezTo>
                  <a:cubicBezTo>
                    <a:pt x="5435" y="1146"/>
                    <a:pt x="5435" y="1143"/>
                    <a:pt x="5435" y="1139"/>
                  </a:cubicBezTo>
                  <a:lnTo>
                    <a:pt x="5435" y="1139"/>
                  </a:lnTo>
                  <a:cubicBezTo>
                    <a:pt x="5443" y="1131"/>
                    <a:pt x="5450" y="1125"/>
                    <a:pt x="5459" y="1118"/>
                  </a:cubicBezTo>
                  <a:cubicBezTo>
                    <a:pt x="5558" y="1039"/>
                    <a:pt x="5663" y="971"/>
                    <a:pt x="5773" y="913"/>
                  </a:cubicBezTo>
                  <a:cubicBezTo>
                    <a:pt x="5820" y="886"/>
                    <a:pt x="5868" y="863"/>
                    <a:pt x="5918" y="842"/>
                  </a:cubicBezTo>
                  <a:cubicBezTo>
                    <a:pt x="6178" y="728"/>
                    <a:pt x="6458" y="670"/>
                    <a:pt x="6739" y="670"/>
                  </a:cubicBezTo>
                  <a:close/>
                  <a:moveTo>
                    <a:pt x="6756" y="0"/>
                  </a:moveTo>
                  <a:cubicBezTo>
                    <a:pt x="6734" y="0"/>
                    <a:pt x="6713" y="0"/>
                    <a:pt x="6691" y="1"/>
                  </a:cubicBezTo>
                  <a:cubicBezTo>
                    <a:pt x="6460" y="4"/>
                    <a:pt x="6232" y="38"/>
                    <a:pt x="6009" y="99"/>
                  </a:cubicBezTo>
                  <a:lnTo>
                    <a:pt x="6008" y="99"/>
                  </a:lnTo>
                  <a:cubicBezTo>
                    <a:pt x="5923" y="124"/>
                    <a:pt x="5839" y="150"/>
                    <a:pt x="5757" y="183"/>
                  </a:cubicBezTo>
                  <a:lnTo>
                    <a:pt x="5755" y="184"/>
                  </a:lnTo>
                  <a:cubicBezTo>
                    <a:pt x="5542" y="268"/>
                    <a:pt x="5340" y="376"/>
                    <a:pt x="5151" y="513"/>
                  </a:cubicBezTo>
                  <a:cubicBezTo>
                    <a:pt x="5055" y="581"/>
                    <a:pt x="4964" y="655"/>
                    <a:pt x="4878" y="737"/>
                  </a:cubicBezTo>
                  <a:cubicBezTo>
                    <a:pt x="4803" y="809"/>
                    <a:pt x="4728" y="884"/>
                    <a:pt x="4661" y="965"/>
                  </a:cubicBezTo>
                  <a:cubicBezTo>
                    <a:pt x="4654" y="972"/>
                    <a:pt x="4647" y="982"/>
                    <a:pt x="4641" y="990"/>
                  </a:cubicBezTo>
                  <a:cubicBezTo>
                    <a:pt x="4640" y="991"/>
                    <a:pt x="4638" y="994"/>
                    <a:pt x="4637" y="997"/>
                  </a:cubicBezTo>
                  <a:cubicBezTo>
                    <a:pt x="4559" y="1058"/>
                    <a:pt x="4414" y="1146"/>
                    <a:pt x="4231" y="1146"/>
                  </a:cubicBezTo>
                  <a:cubicBezTo>
                    <a:pt x="4149" y="1146"/>
                    <a:pt x="4060" y="1128"/>
                    <a:pt x="3965" y="1084"/>
                  </a:cubicBezTo>
                  <a:cubicBezTo>
                    <a:pt x="3779" y="993"/>
                    <a:pt x="3584" y="928"/>
                    <a:pt x="3388" y="881"/>
                  </a:cubicBezTo>
                  <a:lnTo>
                    <a:pt x="3385" y="881"/>
                  </a:lnTo>
                  <a:cubicBezTo>
                    <a:pt x="3283" y="857"/>
                    <a:pt x="3180" y="841"/>
                    <a:pt x="3078" y="831"/>
                  </a:cubicBezTo>
                  <a:cubicBezTo>
                    <a:pt x="2988" y="820"/>
                    <a:pt x="2900" y="816"/>
                    <a:pt x="2811" y="816"/>
                  </a:cubicBezTo>
                  <a:cubicBezTo>
                    <a:pt x="2789" y="816"/>
                    <a:pt x="2767" y="816"/>
                    <a:pt x="2746" y="816"/>
                  </a:cubicBezTo>
                  <a:cubicBezTo>
                    <a:pt x="2705" y="816"/>
                    <a:pt x="2666" y="818"/>
                    <a:pt x="2626" y="819"/>
                  </a:cubicBezTo>
                  <a:cubicBezTo>
                    <a:pt x="2533" y="825"/>
                    <a:pt x="2443" y="835"/>
                    <a:pt x="2349" y="850"/>
                  </a:cubicBezTo>
                  <a:cubicBezTo>
                    <a:pt x="2294" y="860"/>
                    <a:pt x="2242" y="870"/>
                    <a:pt x="2187" y="883"/>
                  </a:cubicBezTo>
                  <a:cubicBezTo>
                    <a:pt x="2083" y="906"/>
                    <a:pt x="1978" y="936"/>
                    <a:pt x="1875" y="972"/>
                  </a:cubicBezTo>
                  <a:cubicBezTo>
                    <a:pt x="1855" y="980"/>
                    <a:pt x="1836" y="987"/>
                    <a:pt x="1815" y="997"/>
                  </a:cubicBezTo>
                  <a:cubicBezTo>
                    <a:pt x="1803" y="1000"/>
                    <a:pt x="1790" y="1006"/>
                    <a:pt x="1781" y="1008"/>
                  </a:cubicBezTo>
                  <a:cubicBezTo>
                    <a:pt x="1696" y="1042"/>
                    <a:pt x="1614" y="1079"/>
                    <a:pt x="1535" y="1121"/>
                  </a:cubicBezTo>
                  <a:cubicBezTo>
                    <a:pt x="1487" y="1144"/>
                    <a:pt x="1442" y="1170"/>
                    <a:pt x="1396" y="1196"/>
                  </a:cubicBezTo>
                  <a:cubicBezTo>
                    <a:pt x="1230" y="1294"/>
                    <a:pt x="1074" y="1408"/>
                    <a:pt x="936" y="1538"/>
                  </a:cubicBezTo>
                  <a:lnTo>
                    <a:pt x="934" y="1540"/>
                  </a:lnTo>
                  <a:lnTo>
                    <a:pt x="931" y="1541"/>
                  </a:lnTo>
                  <a:lnTo>
                    <a:pt x="927" y="1547"/>
                  </a:lnTo>
                  <a:cubicBezTo>
                    <a:pt x="891" y="1579"/>
                    <a:pt x="856" y="1613"/>
                    <a:pt x="822" y="1649"/>
                  </a:cubicBezTo>
                  <a:cubicBezTo>
                    <a:pt x="772" y="1700"/>
                    <a:pt x="726" y="1752"/>
                    <a:pt x="683" y="1807"/>
                  </a:cubicBezTo>
                  <a:cubicBezTo>
                    <a:pt x="653" y="1843"/>
                    <a:pt x="624" y="1879"/>
                    <a:pt x="596" y="1916"/>
                  </a:cubicBezTo>
                  <a:cubicBezTo>
                    <a:pt x="541" y="1990"/>
                    <a:pt x="489" y="2067"/>
                    <a:pt x="443" y="2146"/>
                  </a:cubicBezTo>
                  <a:cubicBezTo>
                    <a:pt x="400" y="2218"/>
                    <a:pt x="360" y="2293"/>
                    <a:pt x="322" y="2371"/>
                  </a:cubicBezTo>
                  <a:cubicBezTo>
                    <a:pt x="302" y="2412"/>
                    <a:pt x="286" y="2451"/>
                    <a:pt x="270" y="2488"/>
                  </a:cubicBezTo>
                  <a:cubicBezTo>
                    <a:pt x="215" y="2615"/>
                    <a:pt x="173" y="2744"/>
                    <a:pt x="142" y="2873"/>
                  </a:cubicBezTo>
                  <a:lnTo>
                    <a:pt x="140" y="2873"/>
                  </a:lnTo>
                  <a:cubicBezTo>
                    <a:pt x="0" y="3418"/>
                    <a:pt x="36" y="3982"/>
                    <a:pt x="227" y="4492"/>
                  </a:cubicBezTo>
                  <a:cubicBezTo>
                    <a:pt x="300" y="4694"/>
                    <a:pt x="397" y="4887"/>
                    <a:pt x="518" y="5068"/>
                  </a:cubicBezTo>
                  <a:cubicBezTo>
                    <a:pt x="583" y="5163"/>
                    <a:pt x="653" y="5255"/>
                    <a:pt x="728" y="5342"/>
                  </a:cubicBezTo>
                  <a:cubicBezTo>
                    <a:pt x="785" y="5410"/>
                    <a:pt x="847" y="5473"/>
                    <a:pt x="914" y="5534"/>
                  </a:cubicBezTo>
                  <a:lnTo>
                    <a:pt x="915" y="5537"/>
                  </a:lnTo>
                  <a:lnTo>
                    <a:pt x="920" y="5540"/>
                  </a:lnTo>
                  <a:cubicBezTo>
                    <a:pt x="1083" y="5695"/>
                    <a:pt x="1269" y="5830"/>
                    <a:pt x="1477" y="5942"/>
                  </a:cubicBezTo>
                  <a:cubicBezTo>
                    <a:pt x="1520" y="5967"/>
                    <a:pt x="1565" y="5989"/>
                    <a:pt x="1610" y="6010"/>
                  </a:cubicBezTo>
                  <a:cubicBezTo>
                    <a:pt x="1641" y="6025"/>
                    <a:pt x="1670" y="6039"/>
                    <a:pt x="1701" y="6052"/>
                  </a:cubicBezTo>
                  <a:lnTo>
                    <a:pt x="1702" y="6052"/>
                  </a:lnTo>
                  <a:lnTo>
                    <a:pt x="1703" y="6053"/>
                  </a:lnTo>
                  <a:lnTo>
                    <a:pt x="1706" y="6053"/>
                  </a:lnTo>
                  <a:cubicBezTo>
                    <a:pt x="1939" y="6160"/>
                    <a:pt x="2173" y="6253"/>
                    <a:pt x="2414" y="6328"/>
                  </a:cubicBezTo>
                  <a:lnTo>
                    <a:pt x="2415" y="6328"/>
                  </a:lnTo>
                  <a:cubicBezTo>
                    <a:pt x="2417" y="6331"/>
                    <a:pt x="2417" y="6331"/>
                    <a:pt x="2418" y="6331"/>
                  </a:cubicBezTo>
                  <a:lnTo>
                    <a:pt x="2424" y="6331"/>
                  </a:lnTo>
                  <a:cubicBezTo>
                    <a:pt x="2544" y="6368"/>
                    <a:pt x="2659" y="6403"/>
                    <a:pt x="2779" y="6433"/>
                  </a:cubicBezTo>
                  <a:cubicBezTo>
                    <a:pt x="2863" y="6453"/>
                    <a:pt x="2943" y="6472"/>
                    <a:pt x="3027" y="6489"/>
                  </a:cubicBezTo>
                  <a:cubicBezTo>
                    <a:pt x="3109" y="6507"/>
                    <a:pt x="3193" y="6521"/>
                    <a:pt x="3277" y="6534"/>
                  </a:cubicBezTo>
                  <a:cubicBezTo>
                    <a:pt x="3413" y="6557"/>
                    <a:pt x="3547" y="6573"/>
                    <a:pt x="3681" y="6585"/>
                  </a:cubicBezTo>
                  <a:cubicBezTo>
                    <a:pt x="3703" y="6586"/>
                    <a:pt x="3724" y="6590"/>
                    <a:pt x="3746" y="6590"/>
                  </a:cubicBezTo>
                  <a:cubicBezTo>
                    <a:pt x="3903" y="6602"/>
                    <a:pt x="4061" y="6609"/>
                    <a:pt x="4218" y="6609"/>
                  </a:cubicBezTo>
                  <a:lnTo>
                    <a:pt x="4243" y="6609"/>
                  </a:lnTo>
                  <a:cubicBezTo>
                    <a:pt x="4322" y="6609"/>
                    <a:pt x="4401" y="6608"/>
                    <a:pt x="4482" y="6605"/>
                  </a:cubicBezTo>
                  <a:cubicBezTo>
                    <a:pt x="4562" y="6601"/>
                    <a:pt x="4640" y="6595"/>
                    <a:pt x="4719" y="6588"/>
                  </a:cubicBezTo>
                  <a:cubicBezTo>
                    <a:pt x="4853" y="6577"/>
                    <a:pt x="4986" y="6562"/>
                    <a:pt x="5120" y="6541"/>
                  </a:cubicBezTo>
                  <a:cubicBezTo>
                    <a:pt x="5221" y="6527"/>
                    <a:pt x="5324" y="6508"/>
                    <a:pt x="5425" y="6487"/>
                  </a:cubicBezTo>
                  <a:cubicBezTo>
                    <a:pt x="5475" y="6476"/>
                    <a:pt x="5524" y="6465"/>
                    <a:pt x="5575" y="6455"/>
                  </a:cubicBezTo>
                  <a:lnTo>
                    <a:pt x="5576" y="6455"/>
                  </a:lnTo>
                  <a:cubicBezTo>
                    <a:pt x="5589" y="6450"/>
                    <a:pt x="5601" y="6448"/>
                    <a:pt x="5614" y="6446"/>
                  </a:cubicBezTo>
                  <a:cubicBezTo>
                    <a:pt x="5627" y="6442"/>
                    <a:pt x="5641" y="6439"/>
                    <a:pt x="5654" y="6436"/>
                  </a:cubicBezTo>
                  <a:cubicBezTo>
                    <a:pt x="5748" y="6413"/>
                    <a:pt x="5842" y="6385"/>
                    <a:pt x="5936" y="6359"/>
                  </a:cubicBezTo>
                  <a:cubicBezTo>
                    <a:pt x="5944" y="6357"/>
                    <a:pt x="5953" y="6354"/>
                    <a:pt x="5962" y="6349"/>
                  </a:cubicBezTo>
                  <a:cubicBezTo>
                    <a:pt x="5979" y="6346"/>
                    <a:pt x="5994" y="6341"/>
                    <a:pt x="6008" y="6338"/>
                  </a:cubicBezTo>
                  <a:cubicBezTo>
                    <a:pt x="6242" y="6263"/>
                    <a:pt x="6473" y="6179"/>
                    <a:pt x="6697" y="6078"/>
                  </a:cubicBezTo>
                  <a:cubicBezTo>
                    <a:pt x="6756" y="6051"/>
                    <a:pt x="6813" y="6023"/>
                    <a:pt x="6871" y="5996"/>
                  </a:cubicBezTo>
                  <a:lnTo>
                    <a:pt x="6874" y="5994"/>
                  </a:lnTo>
                  <a:cubicBezTo>
                    <a:pt x="6874" y="5994"/>
                    <a:pt x="6875" y="5995"/>
                    <a:pt x="6875" y="5995"/>
                  </a:cubicBezTo>
                  <a:cubicBezTo>
                    <a:pt x="6875" y="5995"/>
                    <a:pt x="6876" y="5995"/>
                    <a:pt x="6876" y="5994"/>
                  </a:cubicBezTo>
                  <a:cubicBezTo>
                    <a:pt x="6877" y="5994"/>
                    <a:pt x="6877" y="5994"/>
                    <a:pt x="6878" y="5993"/>
                  </a:cubicBezTo>
                  <a:cubicBezTo>
                    <a:pt x="7044" y="5913"/>
                    <a:pt x="7202" y="5827"/>
                    <a:pt x="7359" y="5740"/>
                  </a:cubicBezTo>
                  <a:lnTo>
                    <a:pt x="7361" y="5739"/>
                  </a:lnTo>
                  <a:lnTo>
                    <a:pt x="7362" y="5736"/>
                  </a:lnTo>
                  <a:lnTo>
                    <a:pt x="7365" y="5734"/>
                  </a:lnTo>
                  <a:lnTo>
                    <a:pt x="7366" y="5733"/>
                  </a:lnTo>
                  <a:cubicBezTo>
                    <a:pt x="7453" y="5682"/>
                    <a:pt x="7535" y="5631"/>
                    <a:pt x="7617" y="5576"/>
                  </a:cubicBezTo>
                  <a:cubicBezTo>
                    <a:pt x="7729" y="5503"/>
                    <a:pt x="7837" y="5426"/>
                    <a:pt x="7942" y="5346"/>
                  </a:cubicBezTo>
                  <a:cubicBezTo>
                    <a:pt x="7965" y="5329"/>
                    <a:pt x="7988" y="5313"/>
                    <a:pt x="8010" y="5294"/>
                  </a:cubicBezTo>
                  <a:cubicBezTo>
                    <a:pt x="8043" y="5267"/>
                    <a:pt x="8075" y="5244"/>
                    <a:pt x="8105" y="5216"/>
                  </a:cubicBezTo>
                  <a:cubicBezTo>
                    <a:pt x="8209" y="5133"/>
                    <a:pt x="8310" y="5043"/>
                    <a:pt x="8406" y="4952"/>
                  </a:cubicBezTo>
                  <a:cubicBezTo>
                    <a:pt x="8419" y="4939"/>
                    <a:pt x="8433" y="4928"/>
                    <a:pt x="8445" y="4916"/>
                  </a:cubicBezTo>
                  <a:lnTo>
                    <a:pt x="8510" y="4851"/>
                  </a:lnTo>
                  <a:cubicBezTo>
                    <a:pt x="8566" y="4793"/>
                    <a:pt x="8622" y="4737"/>
                    <a:pt x="8674" y="4678"/>
                  </a:cubicBezTo>
                  <a:cubicBezTo>
                    <a:pt x="8723" y="4623"/>
                    <a:pt x="8769" y="4570"/>
                    <a:pt x="8813" y="4515"/>
                  </a:cubicBezTo>
                  <a:cubicBezTo>
                    <a:pt x="8856" y="4461"/>
                    <a:pt x="8899" y="4406"/>
                    <a:pt x="8941" y="4353"/>
                  </a:cubicBezTo>
                  <a:cubicBezTo>
                    <a:pt x="9019" y="4246"/>
                    <a:pt x="9090" y="4138"/>
                    <a:pt x="9150" y="4022"/>
                  </a:cubicBezTo>
                  <a:cubicBezTo>
                    <a:pt x="9156" y="4011"/>
                    <a:pt x="9163" y="4001"/>
                    <a:pt x="9166" y="3989"/>
                  </a:cubicBezTo>
                  <a:cubicBezTo>
                    <a:pt x="9224" y="3881"/>
                    <a:pt x="9273" y="3768"/>
                    <a:pt x="9314" y="3654"/>
                  </a:cubicBezTo>
                  <a:cubicBezTo>
                    <a:pt x="9316" y="3649"/>
                    <a:pt x="9318" y="3641"/>
                    <a:pt x="9321" y="3634"/>
                  </a:cubicBezTo>
                  <a:cubicBezTo>
                    <a:pt x="9358" y="3527"/>
                    <a:pt x="9389" y="3421"/>
                    <a:pt x="9412" y="3311"/>
                  </a:cubicBezTo>
                  <a:cubicBezTo>
                    <a:pt x="9459" y="3099"/>
                    <a:pt x="9481" y="2882"/>
                    <a:pt x="9474" y="2661"/>
                  </a:cubicBezTo>
                  <a:cubicBezTo>
                    <a:pt x="9472" y="2550"/>
                    <a:pt x="9461" y="2436"/>
                    <a:pt x="9443" y="2325"/>
                  </a:cubicBezTo>
                  <a:cubicBezTo>
                    <a:pt x="9419" y="2178"/>
                    <a:pt x="9387" y="2036"/>
                    <a:pt x="9344" y="1899"/>
                  </a:cubicBezTo>
                  <a:lnTo>
                    <a:pt x="9344" y="1896"/>
                  </a:lnTo>
                  <a:cubicBezTo>
                    <a:pt x="9344" y="1893"/>
                    <a:pt x="9342" y="1892"/>
                    <a:pt x="9342" y="1889"/>
                  </a:cubicBezTo>
                  <a:cubicBezTo>
                    <a:pt x="9308" y="1784"/>
                    <a:pt x="9266" y="1677"/>
                    <a:pt x="9217" y="1576"/>
                  </a:cubicBezTo>
                  <a:cubicBezTo>
                    <a:pt x="9028" y="1167"/>
                    <a:pt x="8738" y="811"/>
                    <a:pt x="8364" y="535"/>
                  </a:cubicBezTo>
                  <a:cubicBezTo>
                    <a:pt x="8110" y="347"/>
                    <a:pt x="7834" y="210"/>
                    <a:pt x="7547" y="121"/>
                  </a:cubicBezTo>
                  <a:cubicBezTo>
                    <a:pt x="7288" y="41"/>
                    <a:pt x="7022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39"/>
            <p:cNvSpPr/>
            <p:nvPr/>
          </p:nvSpPr>
          <p:spPr>
            <a:xfrm>
              <a:off x="5993400" y="3975516"/>
              <a:ext cx="15673" cy="13262"/>
            </a:xfrm>
            <a:custGeom>
              <a:rect b="b" l="l" r="r" t="t"/>
              <a:pathLst>
                <a:path extrusionOk="0" h="704" w="832">
                  <a:moveTo>
                    <a:pt x="380" y="1"/>
                  </a:moveTo>
                  <a:cubicBezTo>
                    <a:pt x="239" y="1"/>
                    <a:pt x="106" y="92"/>
                    <a:pt x="58" y="233"/>
                  </a:cubicBezTo>
                  <a:cubicBezTo>
                    <a:pt x="0" y="411"/>
                    <a:pt x="96" y="601"/>
                    <a:pt x="273" y="660"/>
                  </a:cubicBezTo>
                  <a:cubicBezTo>
                    <a:pt x="291" y="666"/>
                    <a:pt x="309" y="673"/>
                    <a:pt x="327" y="681"/>
                  </a:cubicBezTo>
                  <a:cubicBezTo>
                    <a:pt x="366" y="697"/>
                    <a:pt x="407" y="704"/>
                    <a:pt x="447" y="704"/>
                  </a:cubicBezTo>
                  <a:cubicBezTo>
                    <a:pt x="471" y="704"/>
                    <a:pt x="495" y="701"/>
                    <a:pt x="519" y="696"/>
                  </a:cubicBezTo>
                  <a:cubicBezTo>
                    <a:pt x="627" y="675"/>
                    <a:pt x="722" y="600"/>
                    <a:pt x="765" y="487"/>
                  </a:cubicBezTo>
                  <a:cubicBezTo>
                    <a:pt x="832" y="314"/>
                    <a:pt x="748" y="118"/>
                    <a:pt x="572" y="50"/>
                  </a:cubicBezTo>
                  <a:cubicBezTo>
                    <a:pt x="543" y="38"/>
                    <a:pt x="514" y="28"/>
                    <a:pt x="485" y="18"/>
                  </a:cubicBezTo>
                  <a:cubicBezTo>
                    <a:pt x="451" y="6"/>
                    <a:pt x="415" y="1"/>
                    <a:pt x="3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39"/>
            <p:cNvSpPr/>
            <p:nvPr/>
          </p:nvSpPr>
          <p:spPr>
            <a:xfrm>
              <a:off x="6009054" y="3988570"/>
              <a:ext cx="17858" cy="30121"/>
            </a:xfrm>
            <a:custGeom>
              <a:rect b="b" l="l" r="r" t="t"/>
              <a:pathLst>
                <a:path extrusionOk="0" h="1599" w="948">
                  <a:moveTo>
                    <a:pt x="389" y="1"/>
                  </a:moveTo>
                  <a:cubicBezTo>
                    <a:pt x="333" y="1"/>
                    <a:pt x="276" y="15"/>
                    <a:pt x="223" y="44"/>
                  </a:cubicBezTo>
                  <a:cubicBezTo>
                    <a:pt x="59" y="133"/>
                    <a:pt x="1" y="341"/>
                    <a:pt x="92" y="504"/>
                  </a:cubicBezTo>
                  <a:cubicBezTo>
                    <a:pt x="210" y="718"/>
                    <a:pt x="259" y="971"/>
                    <a:pt x="228" y="1215"/>
                  </a:cubicBezTo>
                  <a:cubicBezTo>
                    <a:pt x="202" y="1401"/>
                    <a:pt x="333" y="1570"/>
                    <a:pt x="518" y="1596"/>
                  </a:cubicBezTo>
                  <a:cubicBezTo>
                    <a:pt x="532" y="1598"/>
                    <a:pt x="546" y="1599"/>
                    <a:pt x="560" y="1599"/>
                  </a:cubicBezTo>
                  <a:cubicBezTo>
                    <a:pt x="585" y="1599"/>
                    <a:pt x="609" y="1596"/>
                    <a:pt x="632" y="1591"/>
                  </a:cubicBezTo>
                  <a:cubicBezTo>
                    <a:pt x="769" y="1562"/>
                    <a:pt x="879" y="1451"/>
                    <a:pt x="899" y="1306"/>
                  </a:cubicBezTo>
                  <a:cubicBezTo>
                    <a:pt x="948" y="917"/>
                    <a:pt x="873" y="516"/>
                    <a:pt x="684" y="175"/>
                  </a:cubicBezTo>
                  <a:cubicBezTo>
                    <a:pt x="622" y="63"/>
                    <a:pt x="507" y="1"/>
                    <a:pt x="3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39"/>
            <p:cNvSpPr/>
            <p:nvPr/>
          </p:nvSpPr>
          <p:spPr>
            <a:xfrm>
              <a:off x="5937133" y="4031200"/>
              <a:ext cx="158800" cy="127643"/>
            </a:xfrm>
            <a:custGeom>
              <a:rect b="b" l="l" r="r" t="t"/>
              <a:pathLst>
                <a:path extrusionOk="0" h="6776" w="8430">
                  <a:moveTo>
                    <a:pt x="5953" y="1"/>
                  </a:moveTo>
                  <a:cubicBezTo>
                    <a:pt x="5863" y="1"/>
                    <a:pt x="5772" y="8"/>
                    <a:pt x="5685" y="17"/>
                  </a:cubicBezTo>
                  <a:cubicBezTo>
                    <a:pt x="5685" y="18"/>
                    <a:pt x="5682" y="18"/>
                    <a:pt x="5682" y="18"/>
                  </a:cubicBezTo>
                  <a:cubicBezTo>
                    <a:pt x="5600" y="27"/>
                    <a:pt x="5519" y="40"/>
                    <a:pt x="5437" y="60"/>
                  </a:cubicBezTo>
                  <a:lnTo>
                    <a:pt x="5436" y="60"/>
                  </a:lnTo>
                  <a:cubicBezTo>
                    <a:pt x="5423" y="63"/>
                    <a:pt x="5413" y="67"/>
                    <a:pt x="5400" y="69"/>
                  </a:cubicBezTo>
                  <a:cubicBezTo>
                    <a:pt x="5376" y="75"/>
                    <a:pt x="5355" y="79"/>
                    <a:pt x="5332" y="86"/>
                  </a:cubicBezTo>
                  <a:cubicBezTo>
                    <a:pt x="5327" y="89"/>
                    <a:pt x="5324" y="89"/>
                    <a:pt x="5319" y="90"/>
                  </a:cubicBezTo>
                  <a:cubicBezTo>
                    <a:pt x="5285" y="99"/>
                    <a:pt x="5254" y="111"/>
                    <a:pt x="5221" y="119"/>
                  </a:cubicBezTo>
                  <a:cubicBezTo>
                    <a:pt x="5190" y="128"/>
                    <a:pt x="5158" y="140"/>
                    <a:pt x="5125" y="151"/>
                  </a:cubicBezTo>
                  <a:cubicBezTo>
                    <a:pt x="5095" y="163"/>
                    <a:pt x="5062" y="177"/>
                    <a:pt x="5031" y="190"/>
                  </a:cubicBezTo>
                  <a:cubicBezTo>
                    <a:pt x="5004" y="200"/>
                    <a:pt x="4979" y="212"/>
                    <a:pt x="4952" y="223"/>
                  </a:cubicBezTo>
                  <a:cubicBezTo>
                    <a:pt x="4946" y="223"/>
                    <a:pt x="4943" y="228"/>
                    <a:pt x="4938" y="229"/>
                  </a:cubicBezTo>
                  <a:cubicBezTo>
                    <a:pt x="4874" y="258"/>
                    <a:pt x="4813" y="291"/>
                    <a:pt x="4754" y="324"/>
                  </a:cubicBezTo>
                  <a:cubicBezTo>
                    <a:pt x="4668" y="373"/>
                    <a:pt x="4585" y="428"/>
                    <a:pt x="4506" y="489"/>
                  </a:cubicBezTo>
                  <a:cubicBezTo>
                    <a:pt x="4461" y="524"/>
                    <a:pt x="4417" y="560"/>
                    <a:pt x="4375" y="596"/>
                  </a:cubicBezTo>
                  <a:cubicBezTo>
                    <a:pt x="4357" y="612"/>
                    <a:pt x="4339" y="626"/>
                    <a:pt x="4323" y="645"/>
                  </a:cubicBezTo>
                  <a:cubicBezTo>
                    <a:pt x="4317" y="648"/>
                    <a:pt x="4314" y="652"/>
                    <a:pt x="4308" y="656"/>
                  </a:cubicBezTo>
                  <a:cubicBezTo>
                    <a:pt x="4295" y="668"/>
                    <a:pt x="4281" y="682"/>
                    <a:pt x="4268" y="695"/>
                  </a:cubicBezTo>
                  <a:cubicBezTo>
                    <a:pt x="4252" y="711"/>
                    <a:pt x="4235" y="728"/>
                    <a:pt x="4217" y="747"/>
                  </a:cubicBezTo>
                  <a:cubicBezTo>
                    <a:pt x="4200" y="765"/>
                    <a:pt x="4184" y="782"/>
                    <a:pt x="4168" y="801"/>
                  </a:cubicBezTo>
                  <a:cubicBezTo>
                    <a:pt x="4155" y="814"/>
                    <a:pt x="4142" y="827"/>
                    <a:pt x="4132" y="841"/>
                  </a:cubicBezTo>
                  <a:cubicBezTo>
                    <a:pt x="4110" y="864"/>
                    <a:pt x="4090" y="890"/>
                    <a:pt x="4072" y="915"/>
                  </a:cubicBezTo>
                  <a:cubicBezTo>
                    <a:pt x="4048" y="944"/>
                    <a:pt x="4025" y="972"/>
                    <a:pt x="4005" y="1003"/>
                  </a:cubicBezTo>
                  <a:cubicBezTo>
                    <a:pt x="3996" y="1013"/>
                    <a:pt x="3988" y="1024"/>
                    <a:pt x="3982" y="1036"/>
                  </a:cubicBezTo>
                  <a:cubicBezTo>
                    <a:pt x="3962" y="1061"/>
                    <a:pt x="3946" y="1086"/>
                    <a:pt x="3930" y="1114"/>
                  </a:cubicBezTo>
                  <a:lnTo>
                    <a:pt x="3924" y="1124"/>
                  </a:lnTo>
                  <a:cubicBezTo>
                    <a:pt x="3917" y="1136"/>
                    <a:pt x="3910" y="1144"/>
                    <a:pt x="3904" y="1154"/>
                  </a:cubicBezTo>
                  <a:cubicBezTo>
                    <a:pt x="3903" y="1159"/>
                    <a:pt x="3901" y="1162"/>
                    <a:pt x="3898" y="1164"/>
                  </a:cubicBezTo>
                  <a:cubicBezTo>
                    <a:pt x="3874" y="1208"/>
                    <a:pt x="3851" y="1252"/>
                    <a:pt x="3826" y="1296"/>
                  </a:cubicBezTo>
                  <a:cubicBezTo>
                    <a:pt x="3825" y="1296"/>
                    <a:pt x="3825" y="1297"/>
                    <a:pt x="3825" y="1297"/>
                  </a:cubicBezTo>
                  <a:cubicBezTo>
                    <a:pt x="3803" y="1339"/>
                    <a:pt x="3783" y="1378"/>
                    <a:pt x="3765" y="1421"/>
                  </a:cubicBezTo>
                  <a:cubicBezTo>
                    <a:pt x="3742" y="1470"/>
                    <a:pt x="3722" y="1522"/>
                    <a:pt x="3703" y="1573"/>
                  </a:cubicBezTo>
                  <a:cubicBezTo>
                    <a:pt x="3702" y="1577"/>
                    <a:pt x="3702" y="1579"/>
                    <a:pt x="3701" y="1583"/>
                  </a:cubicBezTo>
                  <a:cubicBezTo>
                    <a:pt x="3686" y="1608"/>
                    <a:pt x="3659" y="1651"/>
                    <a:pt x="3617" y="1701"/>
                  </a:cubicBezTo>
                  <a:cubicBezTo>
                    <a:pt x="3595" y="1727"/>
                    <a:pt x="3572" y="1753"/>
                    <a:pt x="3545" y="1782"/>
                  </a:cubicBezTo>
                  <a:lnTo>
                    <a:pt x="3529" y="1800"/>
                  </a:lnTo>
                  <a:lnTo>
                    <a:pt x="3527" y="1801"/>
                  </a:lnTo>
                  <a:lnTo>
                    <a:pt x="3504" y="1824"/>
                  </a:lnTo>
                  <a:cubicBezTo>
                    <a:pt x="3396" y="1925"/>
                    <a:pt x="3241" y="2025"/>
                    <a:pt x="3039" y="2061"/>
                  </a:cubicBezTo>
                  <a:cubicBezTo>
                    <a:pt x="3039" y="2061"/>
                    <a:pt x="3039" y="2061"/>
                    <a:pt x="3039" y="2061"/>
                  </a:cubicBezTo>
                  <a:cubicBezTo>
                    <a:pt x="3039" y="2061"/>
                    <a:pt x="3038" y="2061"/>
                    <a:pt x="3038" y="2061"/>
                  </a:cubicBezTo>
                  <a:lnTo>
                    <a:pt x="3037" y="2062"/>
                  </a:lnTo>
                  <a:cubicBezTo>
                    <a:pt x="2986" y="2072"/>
                    <a:pt x="2931" y="2077"/>
                    <a:pt x="2874" y="2077"/>
                  </a:cubicBezTo>
                  <a:cubicBezTo>
                    <a:pt x="2866" y="2077"/>
                    <a:pt x="2858" y="2077"/>
                    <a:pt x="2850" y="2077"/>
                  </a:cubicBezTo>
                  <a:cubicBezTo>
                    <a:pt x="2819" y="2075"/>
                    <a:pt x="2784" y="2074"/>
                    <a:pt x="2749" y="2070"/>
                  </a:cubicBezTo>
                  <a:cubicBezTo>
                    <a:pt x="2657" y="2058"/>
                    <a:pt x="2564" y="2053"/>
                    <a:pt x="2472" y="2053"/>
                  </a:cubicBezTo>
                  <a:cubicBezTo>
                    <a:pt x="2437" y="2053"/>
                    <a:pt x="2402" y="2053"/>
                    <a:pt x="2367" y="2055"/>
                  </a:cubicBezTo>
                  <a:cubicBezTo>
                    <a:pt x="2331" y="2057"/>
                    <a:pt x="2296" y="2059"/>
                    <a:pt x="2263" y="2062"/>
                  </a:cubicBezTo>
                  <a:cubicBezTo>
                    <a:pt x="2179" y="2070"/>
                    <a:pt x="2097" y="2081"/>
                    <a:pt x="2015" y="2097"/>
                  </a:cubicBezTo>
                  <a:cubicBezTo>
                    <a:pt x="2007" y="2098"/>
                    <a:pt x="2000" y="2100"/>
                    <a:pt x="1996" y="2103"/>
                  </a:cubicBezTo>
                  <a:cubicBezTo>
                    <a:pt x="1991" y="2103"/>
                    <a:pt x="1990" y="2104"/>
                    <a:pt x="1986" y="2104"/>
                  </a:cubicBezTo>
                  <a:cubicBezTo>
                    <a:pt x="1926" y="2114"/>
                    <a:pt x="1869" y="2129"/>
                    <a:pt x="1811" y="2146"/>
                  </a:cubicBezTo>
                  <a:cubicBezTo>
                    <a:pt x="1773" y="2156"/>
                    <a:pt x="1733" y="2169"/>
                    <a:pt x="1697" y="2182"/>
                  </a:cubicBezTo>
                  <a:cubicBezTo>
                    <a:pt x="1603" y="2214"/>
                    <a:pt x="1511" y="2251"/>
                    <a:pt x="1423" y="2295"/>
                  </a:cubicBezTo>
                  <a:cubicBezTo>
                    <a:pt x="1306" y="2352"/>
                    <a:pt x="1192" y="2420"/>
                    <a:pt x="1085" y="2497"/>
                  </a:cubicBezTo>
                  <a:cubicBezTo>
                    <a:pt x="1073" y="2504"/>
                    <a:pt x="1060" y="2516"/>
                    <a:pt x="1047" y="2524"/>
                  </a:cubicBezTo>
                  <a:cubicBezTo>
                    <a:pt x="991" y="2565"/>
                    <a:pt x="938" y="2609"/>
                    <a:pt x="887" y="2654"/>
                  </a:cubicBezTo>
                  <a:cubicBezTo>
                    <a:pt x="760" y="2767"/>
                    <a:pt x="648" y="2892"/>
                    <a:pt x="548" y="3028"/>
                  </a:cubicBezTo>
                  <a:lnTo>
                    <a:pt x="546" y="3028"/>
                  </a:lnTo>
                  <a:cubicBezTo>
                    <a:pt x="470" y="3130"/>
                    <a:pt x="402" y="3240"/>
                    <a:pt x="344" y="3354"/>
                  </a:cubicBezTo>
                  <a:cubicBezTo>
                    <a:pt x="216" y="3601"/>
                    <a:pt x="131" y="3875"/>
                    <a:pt x="96" y="4168"/>
                  </a:cubicBezTo>
                  <a:cubicBezTo>
                    <a:pt x="1" y="4998"/>
                    <a:pt x="342" y="5778"/>
                    <a:pt x="936" y="6277"/>
                  </a:cubicBezTo>
                  <a:cubicBezTo>
                    <a:pt x="1008" y="6339"/>
                    <a:pt x="1083" y="6394"/>
                    <a:pt x="1163" y="6448"/>
                  </a:cubicBezTo>
                  <a:cubicBezTo>
                    <a:pt x="1192" y="6465"/>
                    <a:pt x="1219" y="6481"/>
                    <a:pt x="1247" y="6498"/>
                  </a:cubicBezTo>
                  <a:cubicBezTo>
                    <a:pt x="1319" y="6539"/>
                    <a:pt x="1392" y="6579"/>
                    <a:pt x="1470" y="6615"/>
                  </a:cubicBezTo>
                  <a:cubicBezTo>
                    <a:pt x="1504" y="6629"/>
                    <a:pt x="1538" y="6645"/>
                    <a:pt x="1574" y="6660"/>
                  </a:cubicBezTo>
                  <a:cubicBezTo>
                    <a:pt x="1587" y="6666"/>
                    <a:pt x="1600" y="6671"/>
                    <a:pt x="1615" y="6676"/>
                  </a:cubicBezTo>
                  <a:lnTo>
                    <a:pt x="1616" y="6676"/>
                  </a:lnTo>
                  <a:cubicBezTo>
                    <a:pt x="1724" y="6718"/>
                    <a:pt x="1836" y="6751"/>
                    <a:pt x="1951" y="6775"/>
                  </a:cubicBezTo>
                  <a:cubicBezTo>
                    <a:pt x="1934" y="6696"/>
                    <a:pt x="1913" y="6615"/>
                    <a:pt x="1892" y="6536"/>
                  </a:cubicBezTo>
                  <a:cubicBezTo>
                    <a:pt x="1993" y="6514"/>
                    <a:pt x="2094" y="6495"/>
                    <a:pt x="2195" y="6474"/>
                  </a:cubicBezTo>
                  <a:cubicBezTo>
                    <a:pt x="3507" y="6212"/>
                    <a:pt x="4789" y="5882"/>
                    <a:pt x="6025" y="5489"/>
                  </a:cubicBezTo>
                  <a:cubicBezTo>
                    <a:pt x="6310" y="5398"/>
                    <a:pt x="6598" y="5303"/>
                    <a:pt x="6882" y="5203"/>
                  </a:cubicBezTo>
                  <a:cubicBezTo>
                    <a:pt x="7213" y="4877"/>
                    <a:pt x="7495" y="4528"/>
                    <a:pt x="7721" y="4176"/>
                  </a:cubicBezTo>
                  <a:cubicBezTo>
                    <a:pt x="7807" y="4040"/>
                    <a:pt x="7885" y="3903"/>
                    <a:pt x="7955" y="3767"/>
                  </a:cubicBezTo>
                  <a:lnTo>
                    <a:pt x="7955" y="3766"/>
                  </a:lnTo>
                  <a:cubicBezTo>
                    <a:pt x="8037" y="3607"/>
                    <a:pt x="8106" y="3449"/>
                    <a:pt x="8164" y="3295"/>
                  </a:cubicBezTo>
                  <a:cubicBezTo>
                    <a:pt x="8183" y="3245"/>
                    <a:pt x="8198" y="3195"/>
                    <a:pt x="8214" y="3149"/>
                  </a:cubicBezTo>
                  <a:cubicBezTo>
                    <a:pt x="8219" y="3138"/>
                    <a:pt x="8223" y="3125"/>
                    <a:pt x="8227" y="3113"/>
                  </a:cubicBezTo>
                  <a:cubicBezTo>
                    <a:pt x="8242" y="3064"/>
                    <a:pt x="8255" y="3015"/>
                    <a:pt x="8268" y="2969"/>
                  </a:cubicBezTo>
                  <a:cubicBezTo>
                    <a:pt x="8295" y="2852"/>
                    <a:pt x="8315" y="2738"/>
                    <a:pt x="8327" y="2619"/>
                  </a:cubicBezTo>
                  <a:cubicBezTo>
                    <a:pt x="8429" y="1548"/>
                    <a:pt x="7794" y="512"/>
                    <a:pt x="6754" y="141"/>
                  </a:cubicBezTo>
                  <a:cubicBezTo>
                    <a:pt x="6728" y="132"/>
                    <a:pt x="6700" y="122"/>
                    <a:pt x="6674" y="114"/>
                  </a:cubicBezTo>
                  <a:cubicBezTo>
                    <a:pt x="6533" y="69"/>
                    <a:pt x="6390" y="37"/>
                    <a:pt x="6248" y="21"/>
                  </a:cubicBezTo>
                  <a:cubicBezTo>
                    <a:pt x="6157" y="8"/>
                    <a:pt x="6069" y="4"/>
                    <a:pt x="5981" y="1"/>
                  </a:cubicBezTo>
                  <a:lnTo>
                    <a:pt x="5978" y="1"/>
                  </a:lnTo>
                  <a:cubicBezTo>
                    <a:pt x="5970" y="1"/>
                    <a:pt x="5962" y="1"/>
                    <a:pt x="59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39"/>
            <p:cNvSpPr/>
            <p:nvPr/>
          </p:nvSpPr>
          <p:spPr>
            <a:xfrm>
              <a:off x="5968309" y="4042408"/>
              <a:ext cx="61825" cy="47923"/>
            </a:xfrm>
            <a:custGeom>
              <a:rect b="b" l="l" r="r" t="t"/>
              <a:pathLst>
                <a:path extrusionOk="0" h="2544" w="3282">
                  <a:moveTo>
                    <a:pt x="2717" y="1"/>
                  </a:moveTo>
                  <a:cubicBezTo>
                    <a:pt x="2418" y="259"/>
                    <a:pt x="2183" y="594"/>
                    <a:pt x="2040" y="988"/>
                  </a:cubicBezTo>
                  <a:cubicBezTo>
                    <a:pt x="1981" y="1086"/>
                    <a:pt x="1718" y="1480"/>
                    <a:pt x="1208" y="1480"/>
                  </a:cubicBezTo>
                  <a:cubicBezTo>
                    <a:pt x="1169" y="1480"/>
                    <a:pt x="1130" y="1478"/>
                    <a:pt x="1088" y="1473"/>
                  </a:cubicBezTo>
                  <a:cubicBezTo>
                    <a:pt x="997" y="1463"/>
                    <a:pt x="907" y="1458"/>
                    <a:pt x="817" y="1458"/>
                  </a:cubicBezTo>
                  <a:cubicBezTo>
                    <a:pt x="533" y="1458"/>
                    <a:pt x="257" y="1508"/>
                    <a:pt x="0" y="1602"/>
                  </a:cubicBezTo>
                  <a:cubicBezTo>
                    <a:pt x="30" y="1677"/>
                    <a:pt x="62" y="1749"/>
                    <a:pt x="104" y="1819"/>
                  </a:cubicBezTo>
                  <a:cubicBezTo>
                    <a:pt x="380" y="2287"/>
                    <a:pt x="882" y="2544"/>
                    <a:pt x="1408" y="2544"/>
                  </a:cubicBezTo>
                  <a:cubicBezTo>
                    <a:pt x="1692" y="2544"/>
                    <a:pt x="1983" y="2469"/>
                    <a:pt x="2249" y="2312"/>
                  </a:cubicBezTo>
                  <a:cubicBezTo>
                    <a:pt x="3008" y="1863"/>
                    <a:pt x="3281" y="916"/>
                    <a:pt x="2857" y="196"/>
                  </a:cubicBezTo>
                  <a:cubicBezTo>
                    <a:pt x="2815" y="125"/>
                    <a:pt x="2767" y="61"/>
                    <a:pt x="271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39"/>
            <p:cNvSpPr/>
            <p:nvPr/>
          </p:nvSpPr>
          <p:spPr>
            <a:xfrm>
              <a:off x="5990726" y="4060869"/>
              <a:ext cx="21814" cy="18272"/>
            </a:xfrm>
            <a:custGeom>
              <a:rect b="b" l="l" r="r" t="t"/>
              <a:pathLst>
                <a:path extrusionOk="0" h="970" w="1158">
                  <a:moveTo>
                    <a:pt x="856" y="1"/>
                  </a:moveTo>
                  <a:cubicBezTo>
                    <a:pt x="854" y="4"/>
                    <a:pt x="854" y="5"/>
                    <a:pt x="851" y="9"/>
                  </a:cubicBezTo>
                  <a:cubicBezTo>
                    <a:pt x="793" y="109"/>
                    <a:pt x="531" y="502"/>
                    <a:pt x="23" y="502"/>
                  </a:cubicBezTo>
                  <a:cubicBezTo>
                    <a:pt x="16" y="502"/>
                    <a:pt x="8" y="502"/>
                    <a:pt x="1" y="502"/>
                  </a:cubicBezTo>
                  <a:lnTo>
                    <a:pt x="1" y="502"/>
                  </a:lnTo>
                  <a:cubicBezTo>
                    <a:pt x="7" y="575"/>
                    <a:pt x="28" y="650"/>
                    <a:pt x="69" y="717"/>
                  </a:cubicBezTo>
                  <a:cubicBezTo>
                    <a:pt x="165" y="880"/>
                    <a:pt x="341" y="970"/>
                    <a:pt x="524" y="970"/>
                  </a:cubicBezTo>
                  <a:cubicBezTo>
                    <a:pt x="619" y="970"/>
                    <a:pt x="717" y="945"/>
                    <a:pt x="806" y="893"/>
                  </a:cubicBezTo>
                  <a:cubicBezTo>
                    <a:pt x="1066" y="740"/>
                    <a:pt x="1157" y="414"/>
                    <a:pt x="1009" y="162"/>
                  </a:cubicBezTo>
                  <a:cubicBezTo>
                    <a:pt x="970" y="96"/>
                    <a:pt x="915" y="41"/>
                    <a:pt x="8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39"/>
            <p:cNvSpPr/>
            <p:nvPr/>
          </p:nvSpPr>
          <p:spPr>
            <a:xfrm>
              <a:off x="5930973" y="4024851"/>
              <a:ext cx="172062" cy="140678"/>
            </a:xfrm>
            <a:custGeom>
              <a:rect b="b" l="l" r="r" t="t"/>
              <a:pathLst>
                <a:path extrusionOk="0" h="7468" w="9134">
                  <a:moveTo>
                    <a:pt x="6274" y="0"/>
                  </a:moveTo>
                  <a:cubicBezTo>
                    <a:pt x="6116" y="0"/>
                    <a:pt x="5962" y="12"/>
                    <a:pt x="5810" y="39"/>
                  </a:cubicBezTo>
                  <a:cubicBezTo>
                    <a:pt x="5777" y="45"/>
                    <a:pt x="5744" y="52"/>
                    <a:pt x="5711" y="59"/>
                  </a:cubicBezTo>
                  <a:lnTo>
                    <a:pt x="5703" y="59"/>
                  </a:lnTo>
                  <a:cubicBezTo>
                    <a:pt x="5599" y="81"/>
                    <a:pt x="5503" y="108"/>
                    <a:pt x="5405" y="142"/>
                  </a:cubicBezTo>
                  <a:cubicBezTo>
                    <a:pt x="5250" y="192"/>
                    <a:pt x="5101" y="260"/>
                    <a:pt x="4960" y="337"/>
                  </a:cubicBezTo>
                  <a:cubicBezTo>
                    <a:pt x="4924" y="357"/>
                    <a:pt x="4888" y="377"/>
                    <a:pt x="4853" y="397"/>
                  </a:cubicBezTo>
                  <a:cubicBezTo>
                    <a:pt x="4745" y="464"/>
                    <a:pt x="4641" y="537"/>
                    <a:pt x="4543" y="618"/>
                  </a:cubicBezTo>
                  <a:cubicBezTo>
                    <a:pt x="4497" y="658"/>
                    <a:pt x="4449" y="697"/>
                    <a:pt x="4404" y="739"/>
                  </a:cubicBezTo>
                  <a:cubicBezTo>
                    <a:pt x="4351" y="791"/>
                    <a:pt x="4297" y="846"/>
                    <a:pt x="4247" y="902"/>
                  </a:cubicBezTo>
                  <a:cubicBezTo>
                    <a:pt x="4218" y="933"/>
                    <a:pt x="4191" y="964"/>
                    <a:pt x="4165" y="998"/>
                  </a:cubicBezTo>
                  <a:cubicBezTo>
                    <a:pt x="4164" y="998"/>
                    <a:pt x="4164" y="998"/>
                    <a:pt x="4164" y="999"/>
                  </a:cubicBezTo>
                  <a:lnTo>
                    <a:pt x="4164" y="999"/>
                  </a:lnTo>
                  <a:cubicBezTo>
                    <a:pt x="4163" y="998"/>
                    <a:pt x="4161" y="998"/>
                    <a:pt x="4160" y="998"/>
                  </a:cubicBezTo>
                  <a:cubicBezTo>
                    <a:pt x="4117" y="1051"/>
                    <a:pt x="4074" y="1107"/>
                    <a:pt x="4033" y="1167"/>
                  </a:cubicBezTo>
                  <a:cubicBezTo>
                    <a:pt x="4016" y="1190"/>
                    <a:pt x="4002" y="1211"/>
                    <a:pt x="3987" y="1236"/>
                  </a:cubicBezTo>
                  <a:cubicBezTo>
                    <a:pt x="3978" y="1250"/>
                    <a:pt x="3968" y="1266"/>
                    <a:pt x="3958" y="1279"/>
                  </a:cubicBezTo>
                  <a:cubicBezTo>
                    <a:pt x="3922" y="1337"/>
                    <a:pt x="3889" y="1396"/>
                    <a:pt x="3857" y="1455"/>
                  </a:cubicBezTo>
                  <a:cubicBezTo>
                    <a:pt x="3805" y="1555"/>
                    <a:pt x="3759" y="1662"/>
                    <a:pt x="3717" y="1770"/>
                  </a:cubicBezTo>
                  <a:cubicBezTo>
                    <a:pt x="3698" y="1796"/>
                    <a:pt x="3674" y="1829"/>
                    <a:pt x="3644" y="1865"/>
                  </a:cubicBezTo>
                  <a:lnTo>
                    <a:pt x="3641" y="1867"/>
                  </a:lnTo>
                  <a:cubicBezTo>
                    <a:pt x="3564" y="1952"/>
                    <a:pt x="3441" y="2046"/>
                    <a:pt x="3268" y="2067"/>
                  </a:cubicBezTo>
                  <a:cubicBezTo>
                    <a:pt x="3242" y="2071"/>
                    <a:pt x="3214" y="2073"/>
                    <a:pt x="3186" y="2073"/>
                  </a:cubicBezTo>
                  <a:lnTo>
                    <a:pt x="3186" y="2073"/>
                  </a:lnTo>
                  <a:cubicBezTo>
                    <a:pt x="3162" y="2073"/>
                    <a:pt x="3138" y="2072"/>
                    <a:pt x="3112" y="2069"/>
                  </a:cubicBezTo>
                  <a:cubicBezTo>
                    <a:pt x="3019" y="2058"/>
                    <a:pt x="2925" y="2052"/>
                    <a:pt x="2833" y="2051"/>
                  </a:cubicBezTo>
                  <a:lnTo>
                    <a:pt x="2833" y="2051"/>
                  </a:lnTo>
                  <a:cubicBezTo>
                    <a:pt x="2816" y="2050"/>
                    <a:pt x="2799" y="2050"/>
                    <a:pt x="2782" y="2050"/>
                  </a:cubicBezTo>
                  <a:cubicBezTo>
                    <a:pt x="2608" y="2050"/>
                    <a:pt x="2437" y="2066"/>
                    <a:pt x="2269" y="2099"/>
                  </a:cubicBezTo>
                  <a:cubicBezTo>
                    <a:pt x="2145" y="2124"/>
                    <a:pt x="2024" y="2155"/>
                    <a:pt x="1906" y="2197"/>
                  </a:cubicBezTo>
                  <a:cubicBezTo>
                    <a:pt x="1857" y="2213"/>
                    <a:pt x="1807" y="2232"/>
                    <a:pt x="1760" y="2253"/>
                  </a:cubicBezTo>
                  <a:cubicBezTo>
                    <a:pt x="1626" y="2307"/>
                    <a:pt x="1496" y="2372"/>
                    <a:pt x="1371" y="2448"/>
                  </a:cubicBezTo>
                  <a:cubicBezTo>
                    <a:pt x="1279" y="2506"/>
                    <a:pt x="1187" y="2568"/>
                    <a:pt x="1099" y="2639"/>
                  </a:cubicBezTo>
                  <a:cubicBezTo>
                    <a:pt x="1090" y="2646"/>
                    <a:pt x="1078" y="2655"/>
                    <a:pt x="1070" y="2663"/>
                  </a:cubicBezTo>
                  <a:cubicBezTo>
                    <a:pt x="1055" y="2674"/>
                    <a:pt x="1042" y="2684"/>
                    <a:pt x="1029" y="2695"/>
                  </a:cubicBezTo>
                  <a:lnTo>
                    <a:pt x="1033" y="2696"/>
                  </a:lnTo>
                  <a:lnTo>
                    <a:pt x="1033" y="2696"/>
                  </a:lnTo>
                  <a:cubicBezTo>
                    <a:pt x="919" y="2791"/>
                    <a:pt x="813" y="2896"/>
                    <a:pt x="719" y="3006"/>
                  </a:cubicBezTo>
                  <a:lnTo>
                    <a:pt x="715" y="3011"/>
                  </a:lnTo>
                  <a:cubicBezTo>
                    <a:pt x="638" y="3099"/>
                    <a:pt x="572" y="3192"/>
                    <a:pt x="508" y="3286"/>
                  </a:cubicBezTo>
                  <a:cubicBezTo>
                    <a:pt x="445" y="3379"/>
                    <a:pt x="391" y="3479"/>
                    <a:pt x="342" y="3580"/>
                  </a:cubicBezTo>
                  <a:cubicBezTo>
                    <a:pt x="207" y="3854"/>
                    <a:pt x="120" y="4152"/>
                    <a:pt x="84" y="4462"/>
                  </a:cubicBezTo>
                  <a:cubicBezTo>
                    <a:pt x="0" y="5185"/>
                    <a:pt x="202" y="5900"/>
                    <a:pt x="654" y="6471"/>
                  </a:cubicBezTo>
                  <a:cubicBezTo>
                    <a:pt x="738" y="6577"/>
                    <a:pt x="826" y="6673"/>
                    <a:pt x="921" y="6764"/>
                  </a:cubicBezTo>
                  <a:cubicBezTo>
                    <a:pt x="1014" y="6852"/>
                    <a:pt x="1113" y="6933"/>
                    <a:pt x="1217" y="7005"/>
                  </a:cubicBezTo>
                  <a:cubicBezTo>
                    <a:pt x="1234" y="7018"/>
                    <a:pt x="1250" y="7031"/>
                    <a:pt x="1268" y="7040"/>
                  </a:cubicBezTo>
                  <a:cubicBezTo>
                    <a:pt x="1361" y="7105"/>
                    <a:pt x="1461" y="7164"/>
                    <a:pt x="1563" y="7213"/>
                  </a:cubicBezTo>
                  <a:cubicBezTo>
                    <a:pt x="1578" y="7222"/>
                    <a:pt x="1595" y="7229"/>
                    <a:pt x="1607" y="7236"/>
                  </a:cubicBezTo>
                  <a:cubicBezTo>
                    <a:pt x="1728" y="7294"/>
                    <a:pt x="1855" y="7345"/>
                    <a:pt x="1985" y="7385"/>
                  </a:cubicBezTo>
                  <a:cubicBezTo>
                    <a:pt x="2098" y="7421"/>
                    <a:pt x="2216" y="7449"/>
                    <a:pt x="2336" y="7467"/>
                  </a:cubicBezTo>
                  <a:cubicBezTo>
                    <a:pt x="2324" y="7352"/>
                    <a:pt x="2303" y="7232"/>
                    <a:pt x="2275" y="7112"/>
                  </a:cubicBezTo>
                  <a:cubicBezTo>
                    <a:pt x="2256" y="7033"/>
                    <a:pt x="2238" y="6952"/>
                    <a:pt x="2216" y="6873"/>
                  </a:cubicBezTo>
                  <a:cubicBezTo>
                    <a:pt x="2317" y="6852"/>
                    <a:pt x="2418" y="6832"/>
                    <a:pt x="2519" y="6811"/>
                  </a:cubicBezTo>
                  <a:cubicBezTo>
                    <a:pt x="2437" y="6802"/>
                    <a:pt x="2360" y="6786"/>
                    <a:pt x="2282" y="6766"/>
                  </a:cubicBezTo>
                  <a:cubicBezTo>
                    <a:pt x="2246" y="6757"/>
                    <a:pt x="2212" y="6746"/>
                    <a:pt x="2177" y="6736"/>
                  </a:cubicBezTo>
                  <a:cubicBezTo>
                    <a:pt x="2083" y="6705"/>
                    <a:pt x="1994" y="6671"/>
                    <a:pt x="1906" y="6629"/>
                  </a:cubicBezTo>
                  <a:cubicBezTo>
                    <a:pt x="1862" y="6607"/>
                    <a:pt x="1816" y="6585"/>
                    <a:pt x="1776" y="6561"/>
                  </a:cubicBezTo>
                  <a:cubicBezTo>
                    <a:pt x="1708" y="6522"/>
                    <a:pt x="1646" y="6481"/>
                    <a:pt x="1584" y="6435"/>
                  </a:cubicBezTo>
                  <a:cubicBezTo>
                    <a:pt x="1496" y="6370"/>
                    <a:pt x="1415" y="6301"/>
                    <a:pt x="1337" y="6222"/>
                  </a:cubicBezTo>
                  <a:cubicBezTo>
                    <a:pt x="1285" y="6168"/>
                    <a:pt x="1234" y="6113"/>
                    <a:pt x="1187" y="6053"/>
                  </a:cubicBezTo>
                  <a:cubicBezTo>
                    <a:pt x="846" y="5624"/>
                    <a:pt x="694" y="5089"/>
                    <a:pt x="758" y="4543"/>
                  </a:cubicBezTo>
                  <a:cubicBezTo>
                    <a:pt x="794" y="4231"/>
                    <a:pt x="899" y="3938"/>
                    <a:pt x="1064" y="3681"/>
                  </a:cubicBezTo>
                  <a:cubicBezTo>
                    <a:pt x="1185" y="3489"/>
                    <a:pt x="1338" y="3316"/>
                    <a:pt x="1523" y="3170"/>
                  </a:cubicBezTo>
                  <a:cubicBezTo>
                    <a:pt x="1527" y="3164"/>
                    <a:pt x="1535" y="3161"/>
                    <a:pt x="1540" y="3157"/>
                  </a:cubicBezTo>
                  <a:cubicBezTo>
                    <a:pt x="1602" y="3108"/>
                    <a:pt x="1665" y="3065"/>
                    <a:pt x="1732" y="3026"/>
                  </a:cubicBezTo>
                  <a:cubicBezTo>
                    <a:pt x="1838" y="2961"/>
                    <a:pt x="1950" y="2905"/>
                    <a:pt x="2067" y="2860"/>
                  </a:cubicBezTo>
                  <a:lnTo>
                    <a:pt x="2069" y="2860"/>
                  </a:lnTo>
                  <a:cubicBezTo>
                    <a:pt x="2082" y="2854"/>
                    <a:pt x="2093" y="2851"/>
                    <a:pt x="2103" y="2847"/>
                  </a:cubicBezTo>
                  <a:cubicBezTo>
                    <a:pt x="2116" y="2841"/>
                    <a:pt x="2129" y="2838"/>
                    <a:pt x="2139" y="2834"/>
                  </a:cubicBezTo>
                  <a:cubicBezTo>
                    <a:pt x="2232" y="2802"/>
                    <a:pt x="2327" y="2779"/>
                    <a:pt x="2422" y="2760"/>
                  </a:cubicBezTo>
                  <a:cubicBezTo>
                    <a:pt x="2432" y="2759"/>
                    <a:pt x="2443" y="2757"/>
                    <a:pt x="2451" y="2754"/>
                  </a:cubicBezTo>
                  <a:cubicBezTo>
                    <a:pt x="2471" y="2751"/>
                    <a:pt x="2492" y="2747"/>
                    <a:pt x="2513" y="2746"/>
                  </a:cubicBezTo>
                  <a:cubicBezTo>
                    <a:pt x="2606" y="2733"/>
                    <a:pt x="2697" y="2726"/>
                    <a:pt x="2790" y="2726"/>
                  </a:cubicBezTo>
                  <a:cubicBezTo>
                    <a:pt x="2873" y="2726"/>
                    <a:pt x="2954" y="2731"/>
                    <a:pt x="3034" y="2740"/>
                  </a:cubicBezTo>
                  <a:cubicBezTo>
                    <a:pt x="3091" y="2747"/>
                    <a:pt x="3146" y="2750"/>
                    <a:pt x="3199" y="2750"/>
                  </a:cubicBezTo>
                  <a:cubicBezTo>
                    <a:pt x="3246" y="2750"/>
                    <a:pt x="3291" y="2748"/>
                    <a:pt x="3336" y="2743"/>
                  </a:cubicBezTo>
                  <a:cubicBezTo>
                    <a:pt x="3740" y="2700"/>
                    <a:pt x="4049" y="2469"/>
                    <a:pt x="4238" y="2210"/>
                  </a:cubicBezTo>
                  <a:cubicBezTo>
                    <a:pt x="4269" y="2170"/>
                    <a:pt x="4295" y="2131"/>
                    <a:pt x="4318" y="2090"/>
                  </a:cubicBezTo>
                  <a:cubicBezTo>
                    <a:pt x="4328" y="2072"/>
                    <a:pt x="4338" y="2053"/>
                    <a:pt x="4345" y="2033"/>
                  </a:cubicBezTo>
                  <a:cubicBezTo>
                    <a:pt x="4381" y="1934"/>
                    <a:pt x="4422" y="1841"/>
                    <a:pt x="4469" y="1751"/>
                  </a:cubicBezTo>
                  <a:lnTo>
                    <a:pt x="4471" y="1751"/>
                  </a:lnTo>
                  <a:cubicBezTo>
                    <a:pt x="4479" y="1732"/>
                    <a:pt x="4491" y="1715"/>
                    <a:pt x="4501" y="1698"/>
                  </a:cubicBezTo>
                  <a:cubicBezTo>
                    <a:pt x="4518" y="1665"/>
                    <a:pt x="4537" y="1636"/>
                    <a:pt x="4556" y="1605"/>
                  </a:cubicBezTo>
                  <a:cubicBezTo>
                    <a:pt x="4622" y="1503"/>
                    <a:pt x="4696" y="1409"/>
                    <a:pt x="4778" y="1322"/>
                  </a:cubicBezTo>
                  <a:cubicBezTo>
                    <a:pt x="4814" y="1285"/>
                    <a:pt x="4850" y="1249"/>
                    <a:pt x="4888" y="1214"/>
                  </a:cubicBezTo>
                  <a:cubicBezTo>
                    <a:pt x="4948" y="1156"/>
                    <a:pt x="5013" y="1104"/>
                    <a:pt x="5083" y="1057"/>
                  </a:cubicBezTo>
                  <a:cubicBezTo>
                    <a:pt x="5090" y="1051"/>
                    <a:pt x="5099" y="1047"/>
                    <a:pt x="5106" y="1041"/>
                  </a:cubicBezTo>
                  <a:cubicBezTo>
                    <a:pt x="5171" y="998"/>
                    <a:pt x="5236" y="956"/>
                    <a:pt x="5305" y="920"/>
                  </a:cubicBezTo>
                  <a:cubicBezTo>
                    <a:pt x="5412" y="862"/>
                    <a:pt x="5523" y="816"/>
                    <a:pt x="5638" y="777"/>
                  </a:cubicBezTo>
                  <a:cubicBezTo>
                    <a:pt x="5804" y="723"/>
                    <a:pt x="5976" y="690"/>
                    <a:pt x="6152" y="682"/>
                  </a:cubicBezTo>
                  <a:cubicBezTo>
                    <a:pt x="6192" y="679"/>
                    <a:pt x="6232" y="678"/>
                    <a:pt x="6272" y="678"/>
                  </a:cubicBezTo>
                  <a:cubicBezTo>
                    <a:pt x="6396" y="678"/>
                    <a:pt x="6522" y="689"/>
                    <a:pt x="6647" y="712"/>
                  </a:cubicBezTo>
                  <a:cubicBezTo>
                    <a:pt x="6730" y="729"/>
                    <a:pt x="6811" y="748"/>
                    <a:pt x="6894" y="774"/>
                  </a:cubicBezTo>
                  <a:cubicBezTo>
                    <a:pt x="7785" y="1055"/>
                    <a:pt x="8351" y="1894"/>
                    <a:pt x="8326" y="2788"/>
                  </a:cubicBezTo>
                  <a:cubicBezTo>
                    <a:pt x="8325" y="2905"/>
                    <a:pt x="8310" y="3024"/>
                    <a:pt x="8287" y="3143"/>
                  </a:cubicBezTo>
                  <a:cubicBezTo>
                    <a:pt x="8280" y="3177"/>
                    <a:pt x="8271" y="3213"/>
                    <a:pt x="8261" y="3248"/>
                  </a:cubicBezTo>
                  <a:cubicBezTo>
                    <a:pt x="8253" y="3281"/>
                    <a:pt x="8244" y="3316"/>
                    <a:pt x="8232" y="3351"/>
                  </a:cubicBezTo>
                  <a:cubicBezTo>
                    <a:pt x="8221" y="3392"/>
                    <a:pt x="8206" y="3433"/>
                    <a:pt x="8189" y="3476"/>
                  </a:cubicBezTo>
                  <a:cubicBezTo>
                    <a:pt x="8173" y="3518"/>
                    <a:pt x="8159" y="3561"/>
                    <a:pt x="8139" y="3605"/>
                  </a:cubicBezTo>
                  <a:cubicBezTo>
                    <a:pt x="8081" y="3748"/>
                    <a:pt x="8012" y="3898"/>
                    <a:pt x="7926" y="4052"/>
                  </a:cubicBezTo>
                  <a:cubicBezTo>
                    <a:pt x="7802" y="4282"/>
                    <a:pt x="7648" y="4520"/>
                    <a:pt x="7463" y="4757"/>
                  </a:cubicBezTo>
                  <a:cubicBezTo>
                    <a:pt x="7170" y="5129"/>
                    <a:pt x="6802" y="5501"/>
                    <a:pt x="6352" y="5828"/>
                  </a:cubicBezTo>
                  <a:cubicBezTo>
                    <a:pt x="6640" y="5735"/>
                    <a:pt x="6925" y="5640"/>
                    <a:pt x="7208" y="5543"/>
                  </a:cubicBezTo>
                  <a:cubicBezTo>
                    <a:pt x="7439" y="5461"/>
                    <a:pt x="7668" y="5380"/>
                    <a:pt x="7898" y="5293"/>
                  </a:cubicBezTo>
                  <a:cubicBezTo>
                    <a:pt x="8007" y="5158"/>
                    <a:pt x="8113" y="5021"/>
                    <a:pt x="8211" y="4881"/>
                  </a:cubicBezTo>
                  <a:cubicBezTo>
                    <a:pt x="8287" y="4772"/>
                    <a:pt x="8359" y="4663"/>
                    <a:pt x="8426" y="4549"/>
                  </a:cubicBezTo>
                  <a:cubicBezTo>
                    <a:pt x="8505" y="4414"/>
                    <a:pt x="8577" y="4280"/>
                    <a:pt x="8641" y="4144"/>
                  </a:cubicBezTo>
                  <a:cubicBezTo>
                    <a:pt x="8706" y="4010"/>
                    <a:pt x="8764" y="3877"/>
                    <a:pt x="8813" y="3743"/>
                  </a:cubicBezTo>
                  <a:cubicBezTo>
                    <a:pt x="8836" y="3681"/>
                    <a:pt x="8857" y="3616"/>
                    <a:pt x="8878" y="3553"/>
                  </a:cubicBezTo>
                  <a:cubicBezTo>
                    <a:pt x="8892" y="3508"/>
                    <a:pt x="8904" y="3462"/>
                    <a:pt x="8915" y="3417"/>
                  </a:cubicBezTo>
                  <a:cubicBezTo>
                    <a:pt x="8946" y="3307"/>
                    <a:pt x="8966" y="3195"/>
                    <a:pt x="8980" y="3085"/>
                  </a:cubicBezTo>
                  <a:cubicBezTo>
                    <a:pt x="9133" y="1903"/>
                    <a:pt x="8497" y="739"/>
                    <a:pt x="7400" y="243"/>
                  </a:cubicBezTo>
                  <a:cubicBezTo>
                    <a:pt x="7303" y="199"/>
                    <a:pt x="7202" y="160"/>
                    <a:pt x="7096" y="127"/>
                  </a:cubicBezTo>
                  <a:cubicBezTo>
                    <a:pt x="7086" y="124"/>
                    <a:pt x="7073" y="120"/>
                    <a:pt x="7065" y="119"/>
                  </a:cubicBezTo>
                  <a:cubicBezTo>
                    <a:pt x="6994" y="95"/>
                    <a:pt x="6923" y="80"/>
                    <a:pt x="6851" y="62"/>
                  </a:cubicBezTo>
                  <a:cubicBezTo>
                    <a:pt x="6734" y="36"/>
                    <a:pt x="6614" y="19"/>
                    <a:pt x="6496" y="10"/>
                  </a:cubicBezTo>
                  <a:cubicBezTo>
                    <a:pt x="6422" y="3"/>
                    <a:pt x="6347" y="0"/>
                    <a:pt x="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39"/>
            <p:cNvSpPr/>
            <p:nvPr/>
          </p:nvSpPr>
          <p:spPr>
            <a:xfrm>
              <a:off x="6042321" y="4041881"/>
              <a:ext cx="14335" cy="12810"/>
            </a:xfrm>
            <a:custGeom>
              <a:rect b="b" l="l" r="r" t="t"/>
              <a:pathLst>
                <a:path extrusionOk="0" h="680" w="761">
                  <a:moveTo>
                    <a:pt x="368" y="1"/>
                  </a:moveTo>
                  <a:cubicBezTo>
                    <a:pt x="358" y="1"/>
                    <a:pt x="348" y="1"/>
                    <a:pt x="338" y="1"/>
                  </a:cubicBezTo>
                  <a:cubicBezTo>
                    <a:pt x="152" y="3"/>
                    <a:pt x="0" y="157"/>
                    <a:pt x="2" y="345"/>
                  </a:cubicBezTo>
                  <a:cubicBezTo>
                    <a:pt x="3" y="532"/>
                    <a:pt x="156" y="680"/>
                    <a:pt x="343" y="680"/>
                  </a:cubicBezTo>
                  <a:cubicBezTo>
                    <a:pt x="343" y="680"/>
                    <a:pt x="344" y="680"/>
                    <a:pt x="345" y="680"/>
                  </a:cubicBezTo>
                  <a:lnTo>
                    <a:pt x="403" y="680"/>
                  </a:lnTo>
                  <a:cubicBezTo>
                    <a:pt x="469" y="680"/>
                    <a:pt x="534" y="664"/>
                    <a:pt x="588" y="631"/>
                  </a:cubicBezTo>
                  <a:cubicBezTo>
                    <a:pt x="685" y="576"/>
                    <a:pt x="749" y="472"/>
                    <a:pt x="754" y="353"/>
                  </a:cubicBezTo>
                  <a:cubicBezTo>
                    <a:pt x="761" y="166"/>
                    <a:pt x="617" y="8"/>
                    <a:pt x="429" y="1"/>
                  </a:cubicBezTo>
                  <a:cubicBezTo>
                    <a:pt x="409" y="1"/>
                    <a:pt x="389" y="1"/>
                    <a:pt x="3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39"/>
            <p:cNvSpPr/>
            <p:nvPr/>
          </p:nvSpPr>
          <p:spPr>
            <a:xfrm>
              <a:off x="6060839" y="4049095"/>
              <a:ext cx="22605" cy="28106"/>
            </a:xfrm>
            <a:custGeom>
              <a:rect b="b" l="l" r="r" t="t"/>
              <a:pathLst>
                <a:path extrusionOk="0" h="1492" w="1200">
                  <a:moveTo>
                    <a:pt x="375" y="0"/>
                  </a:moveTo>
                  <a:cubicBezTo>
                    <a:pt x="283" y="0"/>
                    <a:pt x="192" y="37"/>
                    <a:pt x="124" y="111"/>
                  </a:cubicBezTo>
                  <a:cubicBezTo>
                    <a:pt x="0" y="251"/>
                    <a:pt x="12" y="464"/>
                    <a:pt x="148" y="590"/>
                  </a:cubicBezTo>
                  <a:cubicBezTo>
                    <a:pt x="331" y="753"/>
                    <a:pt x="459" y="977"/>
                    <a:pt x="506" y="1219"/>
                  </a:cubicBezTo>
                  <a:cubicBezTo>
                    <a:pt x="537" y="1380"/>
                    <a:pt x="679" y="1491"/>
                    <a:pt x="838" y="1491"/>
                  </a:cubicBezTo>
                  <a:cubicBezTo>
                    <a:pt x="860" y="1491"/>
                    <a:pt x="882" y="1489"/>
                    <a:pt x="904" y="1485"/>
                  </a:cubicBezTo>
                  <a:cubicBezTo>
                    <a:pt x="944" y="1477"/>
                    <a:pt x="979" y="1463"/>
                    <a:pt x="1011" y="1444"/>
                  </a:cubicBezTo>
                  <a:cubicBezTo>
                    <a:pt x="1132" y="1374"/>
                    <a:pt x="1200" y="1232"/>
                    <a:pt x="1171" y="1088"/>
                  </a:cubicBezTo>
                  <a:cubicBezTo>
                    <a:pt x="1094" y="705"/>
                    <a:pt x="894" y="349"/>
                    <a:pt x="604" y="87"/>
                  </a:cubicBezTo>
                  <a:cubicBezTo>
                    <a:pt x="538" y="29"/>
                    <a:pt x="456" y="0"/>
                    <a:pt x="37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39"/>
            <p:cNvSpPr/>
            <p:nvPr/>
          </p:nvSpPr>
          <p:spPr>
            <a:xfrm>
              <a:off x="5673088" y="3864733"/>
              <a:ext cx="236147" cy="252347"/>
            </a:xfrm>
            <a:custGeom>
              <a:rect b="b" l="l" r="r" t="t"/>
              <a:pathLst>
                <a:path extrusionOk="0" h="13396" w="12536">
                  <a:moveTo>
                    <a:pt x="8051" y="0"/>
                  </a:moveTo>
                  <a:cubicBezTo>
                    <a:pt x="6360" y="0"/>
                    <a:pt x="4789" y="1082"/>
                    <a:pt x="4244" y="2778"/>
                  </a:cubicBezTo>
                  <a:lnTo>
                    <a:pt x="3228" y="5942"/>
                  </a:lnTo>
                  <a:cubicBezTo>
                    <a:pt x="3021" y="6592"/>
                    <a:pt x="2200" y="7627"/>
                    <a:pt x="1262" y="7790"/>
                  </a:cubicBezTo>
                  <a:cubicBezTo>
                    <a:pt x="505" y="7923"/>
                    <a:pt x="0" y="8642"/>
                    <a:pt x="134" y="9398"/>
                  </a:cubicBezTo>
                  <a:cubicBezTo>
                    <a:pt x="228" y="9923"/>
                    <a:pt x="603" y="10328"/>
                    <a:pt x="1080" y="10481"/>
                  </a:cubicBezTo>
                  <a:cubicBezTo>
                    <a:pt x="1213" y="10524"/>
                    <a:pt x="1356" y="10547"/>
                    <a:pt x="1502" y="10547"/>
                  </a:cubicBezTo>
                  <a:cubicBezTo>
                    <a:pt x="1582" y="10547"/>
                    <a:pt x="1663" y="10540"/>
                    <a:pt x="1744" y="10525"/>
                  </a:cubicBezTo>
                  <a:cubicBezTo>
                    <a:pt x="3293" y="10254"/>
                    <a:pt x="4576" y="9157"/>
                    <a:pt x="5328" y="7949"/>
                  </a:cubicBezTo>
                  <a:lnTo>
                    <a:pt x="5328" y="7949"/>
                  </a:lnTo>
                  <a:lnTo>
                    <a:pt x="4619" y="10157"/>
                  </a:lnTo>
                  <a:cubicBezTo>
                    <a:pt x="4385" y="10886"/>
                    <a:pt x="4787" y="11670"/>
                    <a:pt x="5519" y="11904"/>
                  </a:cubicBezTo>
                  <a:cubicBezTo>
                    <a:pt x="5660" y="11949"/>
                    <a:pt x="5803" y="11971"/>
                    <a:pt x="5944" y="11971"/>
                  </a:cubicBezTo>
                  <a:cubicBezTo>
                    <a:pt x="6531" y="11971"/>
                    <a:pt x="7075" y="11595"/>
                    <a:pt x="7265" y="11006"/>
                  </a:cubicBezTo>
                  <a:lnTo>
                    <a:pt x="7972" y="8799"/>
                  </a:lnTo>
                  <a:lnTo>
                    <a:pt x="7972" y="8799"/>
                  </a:lnTo>
                  <a:cubicBezTo>
                    <a:pt x="7883" y="10219"/>
                    <a:pt x="8287" y="11858"/>
                    <a:pt x="9389" y="12979"/>
                  </a:cubicBezTo>
                  <a:cubicBezTo>
                    <a:pt x="9553" y="13148"/>
                    <a:pt x="9748" y="13264"/>
                    <a:pt x="9954" y="13330"/>
                  </a:cubicBezTo>
                  <a:cubicBezTo>
                    <a:pt x="10092" y="13374"/>
                    <a:pt x="10235" y="13396"/>
                    <a:pt x="10378" y="13396"/>
                  </a:cubicBezTo>
                  <a:cubicBezTo>
                    <a:pt x="10730" y="13396"/>
                    <a:pt x="11082" y="13264"/>
                    <a:pt x="11353" y="12998"/>
                  </a:cubicBezTo>
                  <a:cubicBezTo>
                    <a:pt x="11900" y="12460"/>
                    <a:pt x="11909" y="11579"/>
                    <a:pt x="11372" y="11034"/>
                  </a:cubicBezTo>
                  <a:cubicBezTo>
                    <a:pt x="10704" y="10352"/>
                    <a:pt x="10637" y="9036"/>
                    <a:pt x="10846" y="8385"/>
                  </a:cubicBezTo>
                  <a:lnTo>
                    <a:pt x="11863" y="5223"/>
                  </a:lnTo>
                  <a:cubicBezTo>
                    <a:pt x="12535" y="3119"/>
                    <a:pt x="11379" y="867"/>
                    <a:pt x="9275" y="193"/>
                  </a:cubicBezTo>
                  <a:cubicBezTo>
                    <a:pt x="8868" y="62"/>
                    <a:pt x="8456" y="0"/>
                    <a:pt x="8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39"/>
            <p:cNvSpPr/>
            <p:nvPr/>
          </p:nvSpPr>
          <p:spPr>
            <a:xfrm>
              <a:off x="5667813" y="3858234"/>
              <a:ext cx="238728" cy="265119"/>
            </a:xfrm>
            <a:custGeom>
              <a:rect b="b" l="l" r="r" t="t"/>
              <a:pathLst>
                <a:path extrusionOk="0" h="14074" w="12673">
                  <a:moveTo>
                    <a:pt x="8324" y="671"/>
                  </a:moveTo>
                  <a:cubicBezTo>
                    <a:pt x="8449" y="671"/>
                    <a:pt x="8574" y="678"/>
                    <a:pt x="8697" y="691"/>
                  </a:cubicBezTo>
                  <a:cubicBezTo>
                    <a:pt x="8953" y="717"/>
                    <a:pt x="9202" y="770"/>
                    <a:pt x="9451" y="850"/>
                  </a:cubicBezTo>
                  <a:cubicBezTo>
                    <a:pt x="11258" y="1436"/>
                    <a:pt x="12304" y="3295"/>
                    <a:pt x="11912" y="5111"/>
                  </a:cubicBezTo>
                  <a:cubicBezTo>
                    <a:pt x="11890" y="5222"/>
                    <a:pt x="11861" y="5330"/>
                    <a:pt x="11827" y="5439"/>
                  </a:cubicBezTo>
                  <a:cubicBezTo>
                    <a:pt x="11824" y="5446"/>
                    <a:pt x="11821" y="5453"/>
                    <a:pt x="11819" y="5460"/>
                  </a:cubicBezTo>
                  <a:lnTo>
                    <a:pt x="11648" y="5991"/>
                  </a:lnTo>
                  <a:lnTo>
                    <a:pt x="11483" y="6508"/>
                  </a:lnTo>
                  <a:lnTo>
                    <a:pt x="11389" y="6798"/>
                  </a:lnTo>
                  <a:lnTo>
                    <a:pt x="11389" y="6800"/>
                  </a:lnTo>
                  <a:lnTo>
                    <a:pt x="11388" y="6803"/>
                  </a:lnTo>
                  <a:lnTo>
                    <a:pt x="11324" y="7000"/>
                  </a:lnTo>
                  <a:lnTo>
                    <a:pt x="11246" y="7240"/>
                  </a:lnTo>
                  <a:lnTo>
                    <a:pt x="11178" y="7454"/>
                  </a:lnTo>
                  <a:lnTo>
                    <a:pt x="11076" y="7774"/>
                  </a:lnTo>
                  <a:lnTo>
                    <a:pt x="11049" y="7861"/>
                  </a:lnTo>
                  <a:lnTo>
                    <a:pt x="11049" y="7864"/>
                  </a:lnTo>
                  <a:lnTo>
                    <a:pt x="10972" y="8099"/>
                  </a:lnTo>
                  <a:lnTo>
                    <a:pt x="10914" y="8276"/>
                  </a:lnTo>
                  <a:lnTo>
                    <a:pt x="10913" y="8285"/>
                  </a:lnTo>
                  <a:lnTo>
                    <a:pt x="10805" y="8624"/>
                  </a:lnTo>
                  <a:cubicBezTo>
                    <a:pt x="10712" y="8917"/>
                    <a:pt x="10666" y="9316"/>
                    <a:pt x="10691" y="9742"/>
                  </a:cubicBezTo>
                  <a:cubicBezTo>
                    <a:pt x="10701" y="9921"/>
                    <a:pt x="10724" y="10102"/>
                    <a:pt x="10761" y="10283"/>
                  </a:cubicBezTo>
                  <a:cubicBezTo>
                    <a:pt x="10784" y="10404"/>
                    <a:pt x="10816" y="10523"/>
                    <a:pt x="10854" y="10638"/>
                  </a:cubicBezTo>
                  <a:cubicBezTo>
                    <a:pt x="10893" y="10766"/>
                    <a:pt x="10942" y="10891"/>
                    <a:pt x="10999" y="11012"/>
                  </a:cubicBezTo>
                  <a:lnTo>
                    <a:pt x="11001" y="11012"/>
                  </a:lnTo>
                  <a:cubicBezTo>
                    <a:pt x="11051" y="11122"/>
                    <a:pt x="11112" y="11227"/>
                    <a:pt x="11178" y="11325"/>
                  </a:cubicBezTo>
                  <a:cubicBezTo>
                    <a:pt x="11246" y="11429"/>
                    <a:pt x="11324" y="11526"/>
                    <a:pt x="11411" y="11614"/>
                  </a:cubicBezTo>
                  <a:cubicBezTo>
                    <a:pt x="11599" y="11806"/>
                    <a:pt x="11700" y="12051"/>
                    <a:pt x="11711" y="12298"/>
                  </a:cubicBezTo>
                  <a:cubicBezTo>
                    <a:pt x="11726" y="12587"/>
                    <a:pt x="11620" y="12881"/>
                    <a:pt x="11398" y="13099"/>
                  </a:cubicBezTo>
                  <a:cubicBezTo>
                    <a:pt x="11382" y="13115"/>
                    <a:pt x="11366" y="13129"/>
                    <a:pt x="11350" y="13144"/>
                  </a:cubicBezTo>
                  <a:cubicBezTo>
                    <a:pt x="11249" y="13233"/>
                    <a:pt x="11134" y="13298"/>
                    <a:pt x="11008" y="13342"/>
                  </a:cubicBezTo>
                  <a:cubicBezTo>
                    <a:pt x="10897" y="13380"/>
                    <a:pt x="10779" y="13400"/>
                    <a:pt x="10660" y="13400"/>
                  </a:cubicBezTo>
                  <a:cubicBezTo>
                    <a:pt x="10553" y="13400"/>
                    <a:pt x="10445" y="13384"/>
                    <a:pt x="10340" y="13350"/>
                  </a:cubicBezTo>
                  <a:cubicBezTo>
                    <a:pt x="10178" y="13300"/>
                    <a:pt x="10031" y="13207"/>
                    <a:pt x="9911" y="13086"/>
                  </a:cubicBezTo>
                  <a:cubicBezTo>
                    <a:pt x="9830" y="13004"/>
                    <a:pt x="9752" y="12917"/>
                    <a:pt x="9679" y="12829"/>
                  </a:cubicBezTo>
                  <a:cubicBezTo>
                    <a:pt x="9596" y="12730"/>
                    <a:pt x="9520" y="12624"/>
                    <a:pt x="9446" y="12516"/>
                  </a:cubicBezTo>
                  <a:lnTo>
                    <a:pt x="9446" y="12515"/>
                  </a:lnTo>
                  <a:cubicBezTo>
                    <a:pt x="9344" y="12363"/>
                    <a:pt x="9247" y="12204"/>
                    <a:pt x="9165" y="12038"/>
                  </a:cubicBezTo>
                  <a:cubicBezTo>
                    <a:pt x="9110" y="11934"/>
                    <a:pt x="9058" y="11826"/>
                    <a:pt x="9012" y="11715"/>
                  </a:cubicBezTo>
                  <a:cubicBezTo>
                    <a:pt x="8999" y="11683"/>
                    <a:pt x="8984" y="11653"/>
                    <a:pt x="8971" y="11620"/>
                  </a:cubicBezTo>
                  <a:cubicBezTo>
                    <a:pt x="8942" y="11547"/>
                    <a:pt x="8915" y="11474"/>
                    <a:pt x="8889" y="11402"/>
                  </a:cubicBezTo>
                  <a:cubicBezTo>
                    <a:pt x="8872" y="11358"/>
                    <a:pt x="8857" y="11311"/>
                    <a:pt x="8843" y="11266"/>
                  </a:cubicBezTo>
                  <a:cubicBezTo>
                    <a:pt x="8824" y="11202"/>
                    <a:pt x="8804" y="11137"/>
                    <a:pt x="8785" y="11075"/>
                  </a:cubicBezTo>
                  <a:cubicBezTo>
                    <a:pt x="8769" y="11019"/>
                    <a:pt x="8755" y="10961"/>
                    <a:pt x="8740" y="10905"/>
                  </a:cubicBezTo>
                  <a:cubicBezTo>
                    <a:pt x="8605" y="10354"/>
                    <a:pt x="8551" y="9763"/>
                    <a:pt x="8589" y="9164"/>
                  </a:cubicBezTo>
                  <a:cubicBezTo>
                    <a:pt x="8602" y="8994"/>
                    <a:pt x="8482" y="8842"/>
                    <a:pt x="8315" y="8811"/>
                  </a:cubicBezTo>
                  <a:cubicBezTo>
                    <a:pt x="8293" y="8806"/>
                    <a:pt x="8271" y="8805"/>
                    <a:pt x="8251" y="8805"/>
                  </a:cubicBezTo>
                  <a:cubicBezTo>
                    <a:pt x="8105" y="8805"/>
                    <a:pt x="7975" y="8897"/>
                    <a:pt x="7929" y="9040"/>
                  </a:cubicBezTo>
                  <a:lnTo>
                    <a:pt x="7222" y="11249"/>
                  </a:lnTo>
                  <a:cubicBezTo>
                    <a:pt x="7088" y="11663"/>
                    <a:pt x="6718" y="11937"/>
                    <a:pt x="6308" y="11972"/>
                  </a:cubicBezTo>
                  <a:cubicBezTo>
                    <a:pt x="6288" y="11973"/>
                    <a:pt x="6269" y="11975"/>
                    <a:pt x="6247" y="11975"/>
                  </a:cubicBezTo>
                  <a:cubicBezTo>
                    <a:pt x="6232" y="11975"/>
                    <a:pt x="6217" y="11976"/>
                    <a:pt x="6202" y="11976"/>
                  </a:cubicBezTo>
                  <a:cubicBezTo>
                    <a:pt x="6124" y="11976"/>
                    <a:pt x="6046" y="11966"/>
                    <a:pt x="5969" y="11946"/>
                  </a:cubicBezTo>
                  <a:cubicBezTo>
                    <a:pt x="5949" y="11941"/>
                    <a:pt x="5927" y="11936"/>
                    <a:pt x="5908" y="11928"/>
                  </a:cubicBezTo>
                  <a:cubicBezTo>
                    <a:pt x="5905" y="11928"/>
                    <a:pt x="5902" y="11926"/>
                    <a:pt x="5898" y="11926"/>
                  </a:cubicBezTo>
                  <a:cubicBezTo>
                    <a:pt x="5788" y="11890"/>
                    <a:pt x="5687" y="11839"/>
                    <a:pt x="5599" y="11773"/>
                  </a:cubicBezTo>
                  <a:cubicBezTo>
                    <a:pt x="5598" y="11773"/>
                    <a:pt x="5598" y="11771"/>
                    <a:pt x="5598" y="11771"/>
                  </a:cubicBezTo>
                  <a:cubicBezTo>
                    <a:pt x="5468" y="11677"/>
                    <a:pt x="5361" y="11553"/>
                    <a:pt x="5288" y="11405"/>
                  </a:cubicBezTo>
                  <a:cubicBezTo>
                    <a:pt x="5187" y="11208"/>
                    <a:pt x="5148" y="10990"/>
                    <a:pt x="5181" y="10775"/>
                  </a:cubicBezTo>
                  <a:cubicBezTo>
                    <a:pt x="5189" y="10717"/>
                    <a:pt x="5202" y="10660"/>
                    <a:pt x="5220" y="10602"/>
                  </a:cubicBezTo>
                  <a:lnTo>
                    <a:pt x="5275" y="10430"/>
                  </a:lnTo>
                  <a:lnTo>
                    <a:pt x="5381" y="10098"/>
                  </a:lnTo>
                  <a:lnTo>
                    <a:pt x="5930" y="8393"/>
                  </a:lnTo>
                  <a:cubicBezTo>
                    <a:pt x="5982" y="8230"/>
                    <a:pt x="5904" y="8056"/>
                    <a:pt x="5749" y="7983"/>
                  </a:cubicBezTo>
                  <a:cubicBezTo>
                    <a:pt x="5704" y="7962"/>
                    <a:pt x="5655" y="7952"/>
                    <a:pt x="5608" y="7952"/>
                  </a:cubicBezTo>
                  <a:cubicBezTo>
                    <a:pt x="5494" y="7952"/>
                    <a:pt x="5383" y="8010"/>
                    <a:pt x="5319" y="8112"/>
                  </a:cubicBezTo>
                  <a:cubicBezTo>
                    <a:pt x="5292" y="8154"/>
                    <a:pt x="5267" y="8196"/>
                    <a:pt x="5240" y="8236"/>
                  </a:cubicBezTo>
                  <a:cubicBezTo>
                    <a:pt x="5158" y="8363"/>
                    <a:pt x="5071" y="8486"/>
                    <a:pt x="4979" y="8603"/>
                  </a:cubicBezTo>
                  <a:cubicBezTo>
                    <a:pt x="4865" y="8748"/>
                    <a:pt x="4746" y="8890"/>
                    <a:pt x="4619" y="9023"/>
                  </a:cubicBezTo>
                  <a:cubicBezTo>
                    <a:pt x="4335" y="9327"/>
                    <a:pt x="4019" y="9596"/>
                    <a:pt x="3685" y="9820"/>
                  </a:cubicBezTo>
                  <a:cubicBezTo>
                    <a:pt x="3623" y="9860"/>
                    <a:pt x="3560" y="9902"/>
                    <a:pt x="3498" y="9939"/>
                  </a:cubicBezTo>
                  <a:cubicBezTo>
                    <a:pt x="3495" y="9939"/>
                    <a:pt x="3495" y="9942"/>
                    <a:pt x="3493" y="9942"/>
                  </a:cubicBezTo>
                  <a:cubicBezTo>
                    <a:pt x="3398" y="10001"/>
                    <a:pt x="3303" y="10055"/>
                    <a:pt x="3205" y="10105"/>
                  </a:cubicBezTo>
                  <a:cubicBezTo>
                    <a:pt x="3170" y="10124"/>
                    <a:pt x="3137" y="10141"/>
                    <a:pt x="3101" y="10159"/>
                  </a:cubicBezTo>
                  <a:cubicBezTo>
                    <a:pt x="2995" y="10211"/>
                    <a:pt x="2887" y="10257"/>
                    <a:pt x="2780" y="10300"/>
                  </a:cubicBezTo>
                  <a:cubicBezTo>
                    <a:pt x="2779" y="10303"/>
                    <a:pt x="2777" y="10303"/>
                    <a:pt x="2776" y="10303"/>
                  </a:cubicBezTo>
                  <a:cubicBezTo>
                    <a:pt x="2509" y="10409"/>
                    <a:pt x="2237" y="10486"/>
                    <a:pt x="1963" y="10536"/>
                  </a:cubicBezTo>
                  <a:cubicBezTo>
                    <a:pt x="1904" y="10546"/>
                    <a:pt x="1843" y="10552"/>
                    <a:pt x="1782" y="10552"/>
                  </a:cubicBezTo>
                  <a:cubicBezTo>
                    <a:pt x="1674" y="10552"/>
                    <a:pt x="1565" y="10535"/>
                    <a:pt x="1462" y="10502"/>
                  </a:cubicBezTo>
                  <a:cubicBezTo>
                    <a:pt x="1213" y="10421"/>
                    <a:pt x="1008" y="10255"/>
                    <a:pt x="879" y="10038"/>
                  </a:cubicBezTo>
                  <a:cubicBezTo>
                    <a:pt x="821" y="9941"/>
                    <a:pt x="780" y="9833"/>
                    <a:pt x="755" y="9720"/>
                  </a:cubicBezTo>
                  <a:cubicBezTo>
                    <a:pt x="752" y="9707"/>
                    <a:pt x="749" y="9695"/>
                    <a:pt x="748" y="9684"/>
                  </a:cubicBezTo>
                  <a:cubicBezTo>
                    <a:pt x="728" y="9570"/>
                    <a:pt x="728" y="9457"/>
                    <a:pt x="743" y="9349"/>
                  </a:cubicBezTo>
                  <a:cubicBezTo>
                    <a:pt x="767" y="9187"/>
                    <a:pt x="829" y="9034"/>
                    <a:pt x="920" y="8901"/>
                  </a:cubicBezTo>
                  <a:cubicBezTo>
                    <a:pt x="984" y="8811"/>
                    <a:pt x="1064" y="8727"/>
                    <a:pt x="1155" y="8659"/>
                  </a:cubicBezTo>
                  <a:cubicBezTo>
                    <a:pt x="1245" y="8592"/>
                    <a:pt x="1347" y="8536"/>
                    <a:pt x="1456" y="8503"/>
                  </a:cubicBezTo>
                  <a:lnTo>
                    <a:pt x="1456" y="8503"/>
                  </a:lnTo>
                  <a:cubicBezTo>
                    <a:pt x="1456" y="8503"/>
                    <a:pt x="1456" y="8503"/>
                    <a:pt x="1457" y="8503"/>
                  </a:cubicBezTo>
                  <a:cubicBezTo>
                    <a:pt x="1457" y="8503"/>
                    <a:pt x="1457" y="8503"/>
                    <a:pt x="1457" y="8503"/>
                  </a:cubicBezTo>
                  <a:lnTo>
                    <a:pt x="1457" y="8503"/>
                  </a:lnTo>
                  <a:cubicBezTo>
                    <a:pt x="1458" y="8504"/>
                    <a:pt x="1460" y="8506"/>
                    <a:pt x="1461" y="8507"/>
                  </a:cubicBezTo>
                  <a:cubicBezTo>
                    <a:pt x="1503" y="8492"/>
                    <a:pt x="1549" y="8480"/>
                    <a:pt x="1595" y="8473"/>
                  </a:cubicBezTo>
                  <a:cubicBezTo>
                    <a:pt x="2259" y="8356"/>
                    <a:pt x="2858" y="7882"/>
                    <a:pt x="3277" y="7360"/>
                  </a:cubicBezTo>
                  <a:cubicBezTo>
                    <a:pt x="3277" y="7359"/>
                    <a:pt x="3278" y="7359"/>
                    <a:pt x="3278" y="7358"/>
                  </a:cubicBezTo>
                  <a:lnTo>
                    <a:pt x="3278" y="7358"/>
                  </a:lnTo>
                  <a:cubicBezTo>
                    <a:pt x="3280" y="7356"/>
                    <a:pt x="3281" y="7354"/>
                    <a:pt x="3283" y="7353"/>
                  </a:cubicBezTo>
                  <a:cubicBezTo>
                    <a:pt x="3311" y="7316"/>
                    <a:pt x="3339" y="7280"/>
                    <a:pt x="3367" y="7244"/>
                  </a:cubicBezTo>
                  <a:lnTo>
                    <a:pt x="3367" y="7244"/>
                  </a:lnTo>
                  <a:cubicBezTo>
                    <a:pt x="3374" y="7234"/>
                    <a:pt x="3381" y="7225"/>
                    <a:pt x="3388" y="7215"/>
                  </a:cubicBezTo>
                  <a:lnTo>
                    <a:pt x="3388" y="7215"/>
                  </a:lnTo>
                  <a:cubicBezTo>
                    <a:pt x="3422" y="7170"/>
                    <a:pt x="3454" y="7124"/>
                    <a:pt x="3485" y="7080"/>
                  </a:cubicBezTo>
                  <a:cubicBezTo>
                    <a:pt x="3551" y="6980"/>
                    <a:pt x="3612" y="6879"/>
                    <a:pt x="3662" y="6782"/>
                  </a:cubicBezTo>
                  <a:cubicBezTo>
                    <a:pt x="3736" y="6642"/>
                    <a:pt x="3794" y="6510"/>
                    <a:pt x="3831" y="6387"/>
                  </a:cubicBezTo>
                  <a:lnTo>
                    <a:pt x="4508" y="4281"/>
                  </a:lnTo>
                  <a:lnTo>
                    <a:pt x="4551" y="4142"/>
                  </a:lnTo>
                  <a:lnTo>
                    <a:pt x="4661" y="3802"/>
                  </a:lnTo>
                  <a:lnTo>
                    <a:pt x="4670" y="3771"/>
                  </a:lnTo>
                  <a:lnTo>
                    <a:pt x="4725" y="3601"/>
                  </a:lnTo>
                  <a:lnTo>
                    <a:pt x="4725" y="3600"/>
                  </a:lnTo>
                  <a:lnTo>
                    <a:pt x="4740" y="3549"/>
                  </a:lnTo>
                  <a:lnTo>
                    <a:pt x="4791" y="3386"/>
                  </a:lnTo>
                  <a:lnTo>
                    <a:pt x="4811" y="3328"/>
                  </a:lnTo>
                  <a:lnTo>
                    <a:pt x="4846" y="3220"/>
                  </a:lnTo>
                  <a:cubicBezTo>
                    <a:pt x="4853" y="3198"/>
                    <a:pt x="4859" y="3177"/>
                    <a:pt x="4869" y="3155"/>
                  </a:cubicBezTo>
                  <a:cubicBezTo>
                    <a:pt x="4908" y="3037"/>
                    <a:pt x="4956" y="2920"/>
                    <a:pt x="5008" y="2807"/>
                  </a:cubicBezTo>
                  <a:cubicBezTo>
                    <a:pt x="5022" y="2772"/>
                    <a:pt x="5038" y="2739"/>
                    <a:pt x="5055" y="2706"/>
                  </a:cubicBezTo>
                  <a:lnTo>
                    <a:pt x="5055" y="2705"/>
                  </a:lnTo>
                  <a:cubicBezTo>
                    <a:pt x="5055" y="2705"/>
                    <a:pt x="5055" y="2702"/>
                    <a:pt x="5057" y="2702"/>
                  </a:cubicBezTo>
                  <a:cubicBezTo>
                    <a:pt x="5064" y="2686"/>
                    <a:pt x="5072" y="2671"/>
                    <a:pt x="5081" y="2656"/>
                  </a:cubicBezTo>
                  <a:cubicBezTo>
                    <a:pt x="5114" y="2586"/>
                    <a:pt x="5150" y="2521"/>
                    <a:pt x="5189" y="2456"/>
                  </a:cubicBezTo>
                  <a:cubicBezTo>
                    <a:pt x="5193" y="2451"/>
                    <a:pt x="5196" y="2445"/>
                    <a:pt x="5199" y="2440"/>
                  </a:cubicBezTo>
                  <a:lnTo>
                    <a:pt x="5199" y="2440"/>
                  </a:lnTo>
                  <a:cubicBezTo>
                    <a:pt x="5197" y="2448"/>
                    <a:pt x="5194" y="2457"/>
                    <a:pt x="5191" y="2465"/>
                  </a:cubicBezTo>
                  <a:cubicBezTo>
                    <a:pt x="5208" y="2435"/>
                    <a:pt x="5224" y="2407"/>
                    <a:pt x="5244" y="2380"/>
                  </a:cubicBezTo>
                  <a:cubicBezTo>
                    <a:pt x="5242" y="2379"/>
                    <a:pt x="5241" y="2378"/>
                    <a:pt x="5239" y="2377"/>
                  </a:cubicBezTo>
                  <a:lnTo>
                    <a:pt x="5239" y="2377"/>
                  </a:lnTo>
                  <a:cubicBezTo>
                    <a:pt x="5240" y="2376"/>
                    <a:pt x="5242" y="2374"/>
                    <a:pt x="5243" y="2373"/>
                  </a:cubicBezTo>
                  <a:cubicBezTo>
                    <a:pt x="5308" y="2267"/>
                    <a:pt x="5380" y="2166"/>
                    <a:pt x="5455" y="2069"/>
                  </a:cubicBezTo>
                  <a:cubicBezTo>
                    <a:pt x="5631" y="1843"/>
                    <a:pt x="5836" y="1639"/>
                    <a:pt x="6060" y="1463"/>
                  </a:cubicBezTo>
                  <a:cubicBezTo>
                    <a:pt x="6149" y="1392"/>
                    <a:pt x="6242" y="1327"/>
                    <a:pt x="6337" y="1264"/>
                  </a:cubicBezTo>
                  <a:cubicBezTo>
                    <a:pt x="6341" y="1263"/>
                    <a:pt x="6344" y="1258"/>
                    <a:pt x="6346" y="1258"/>
                  </a:cubicBezTo>
                  <a:cubicBezTo>
                    <a:pt x="6438" y="1199"/>
                    <a:pt x="6531" y="1146"/>
                    <a:pt x="6629" y="1096"/>
                  </a:cubicBezTo>
                  <a:lnTo>
                    <a:pt x="6629" y="1096"/>
                  </a:lnTo>
                  <a:cubicBezTo>
                    <a:pt x="6630" y="1098"/>
                    <a:pt x="6631" y="1100"/>
                    <a:pt x="6631" y="1102"/>
                  </a:cubicBezTo>
                  <a:cubicBezTo>
                    <a:pt x="6637" y="1097"/>
                    <a:pt x="6644" y="1094"/>
                    <a:pt x="6652" y="1091"/>
                  </a:cubicBezTo>
                  <a:cubicBezTo>
                    <a:pt x="6653" y="1089"/>
                    <a:pt x="6656" y="1088"/>
                    <a:pt x="6660" y="1085"/>
                  </a:cubicBezTo>
                  <a:cubicBezTo>
                    <a:pt x="6754" y="1037"/>
                    <a:pt x="6849" y="994"/>
                    <a:pt x="6945" y="954"/>
                  </a:cubicBezTo>
                  <a:cubicBezTo>
                    <a:pt x="6939" y="953"/>
                    <a:pt x="6934" y="953"/>
                    <a:pt x="6929" y="953"/>
                  </a:cubicBezTo>
                  <a:lnTo>
                    <a:pt x="6929" y="953"/>
                  </a:lnTo>
                  <a:cubicBezTo>
                    <a:pt x="6933" y="951"/>
                    <a:pt x="6938" y="948"/>
                    <a:pt x="6943" y="946"/>
                  </a:cubicBezTo>
                  <a:cubicBezTo>
                    <a:pt x="6950" y="945"/>
                    <a:pt x="6958" y="941"/>
                    <a:pt x="6965" y="938"/>
                  </a:cubicBezTo>
                  <a:cubicBezTo>
                    <a:pt x="6965" y="938"/>
                    <a:pt x="6966" y="937"/>
                    <a:pt x="6966" y="937"/>
                  </a:cubicBezTo>
                  <a:lnTo>
                    <a:pt x="6966" y="937"/>
                  </a:lnTo>
                  <a:cubicBezTo>
                    <a:pt x="6967" y="940"/>
                    <a:pt x="6967" y="942"/>
                    <a:pt x="6968" y="945"/>
                  </a:cubicBezTo>
                  <a:cubicBezTo>
                    <a:pt x="7148" y="871"/>
                    <a:pt x="7333" y="814"/>
                    <a:pt x="7521" y="772"/>
                  </a:cubicBezTo>
                  <a:cubicBezTo>
                    <a:pt x="7514" y="771"/>
                    <a:pt x="7507" y="770"/>
                    <a:pt x="7500" y="769"/>
                  </a:cubicBezTo>
                  <a:lnTo>
                    <a:pt x="7500" y="769"/>
                  </a:lnTo>
                  <a:cubicBezTo>
                    <a:pt x="7507" y="767"/>
                    <a:pt x="7513" y="766"/>
                    <a:pt x="7519" y="765"/>
                  </a:cubicBezTo>
                  <a:cubicBezTo>
                    <a:pt x="7548" y="757"/>
                    <a:pt x="7577" y="750"/>
                    <a:pt x="7606" y="744"/>
                  </a:cubicBezTo>
                  <a:cubicBezTo>
                    <a:pt x="7720" y="721"/>
                    <a:pt x="7834" y="702"/>
                    <a:pt x="7949" y="691"/>
                  </a:cubicBezTo>
                  <a:cubicBezTo>
                    <a:pt x="8062" y="678"/>
                    <a:pt x="8175" y="671"/>
                    <a:pt x="8290" y="671"/>
                  </a:cubicBezTo>
                  <a:cubicBezTo>
                    <a:pt x="8301" y="671"/>
                    <a:pt x="8313" y="671"/>
                    <a:pt x="8324" y="671"/>
                  </a:cubicBezTo>
                  <a:close/>
                  <a:moveTo>
                    <a:pt x="8289" y="1"/>
                  </a:moveTo>
                  <a:cubicBezTo>
                    <a:pt x="8204" y="1"/>
                    <a:pt x="8122" y="4"/>
                    <a:pt x="8037" y="10"/>
                  </a:cubicBezTo>
                  <a:cubicBezTo>
                    <a:pt x="8030" y="12"/>
                    <a:pt x="8023" y="12"/>
                    <a:pt x="8016" y="12"/>
                  </a:cubicBezTo>
                  <a:cubicBezTo>
                    <a:pt x="7912" y="20"/>
                    <a:pt x="7808" y="30"/>
                    <a:pt x="7705" y="44"/>
                  </a:cubicBezTo>
                  <a:cubicBezTo>
                    <a:pt x="7695" y="47"/>
                    <a:pt x="7687" y="47"/>
                    <a:pt x="7678" y="50"/>
                  </a:cubicBezTo>
                  <a:cubicBezTo>
                    <a:pt x="7614" y="59"/>
                    <a:pt x="7551" y="70"/>
                    <a:pt x="7489" y="83"/>
                  </a:cubicBezTo>
                  <a:cubicBezTo>
                    <a:pt x="7356" y="109"/>
                    <a:pt x="7223" y="141"/>
                    <a:pt x="7093" y="181"/>
                  </a:cubicBezTo>
                  <a:cubicBezTo>
                    <a:pt x="7067" y="187"/>
                    <a:pt x="7044" y="196"/>
                    <a:pt x="7020" y="206"/>
                  </a:cubicBezTo>
                  <a:cubicBezTo>
                    <a:pt x="6790" y="278"/>
                    <a:pt x="6565" y="372"/>
                    <a:pt x="6346" y="483"/>
                  </a:cubicBezTo>
                  <a:cubicBezTo>
                    <a:pt x="6320" y="497"/>
                    <a:pt x="6292" y="512"/>
                    <a:pt x="6263" y="526"/>
                  </a:cubicBezTo>
                  <a:cubicBezTo>
                    <a:pt x="6184" y="568"/>
                    <a:pt x="6106" y="613"/>
                    <a:pt x="6031" y="662"/>
                  </a:cubicBezTo>
                  <a:cubicBezTo>
                    <a:pt x="6031" y="662"/>
                    <a:pt x="6028" y="662"/>
                    <a:pt x="6028" y="663"/>
                  </a:cubicBezTo>
                  <a:cubicBezTo>
                    <a:pt x="5998" y="679"/>
                    <a:pt x="5970" y="698"/>
                    <a:pt x="5941" y="718"/>
                  </a:cubicBezTo>
                  <a:cubicBezTo>
                    <a:pt x="5846" y="779"/>
                    <a:pt x="5755" y="845"/>
                    <a:pt x="5664" y="916"/>
                  </a:cubicBezTo>
                  <a:cubicBezTo>
                    <a:pt x="5364" y="1146"/>
                    <a:pt x="5098" y="1416"/>
                    <a:pt x="4872" y="1716"/>
                  </a:cubicBezTo>
                  <a:cubicBezTo>
                    <a:pt x="4795" y="1817"/>
                    <a:pt x="4723" y="1921"/>
                    <a:pt x="4654" y="2032"/>
                  </a:cubicBezTo>
                  <a:cubicBezTo>
                    <a:pt x="4595" y="2126"/>
                    <a:pt x="4538" y="2222"/>
                    <a:pt x="4488" y="2324"/>
                  </a:cubicBezTo>
                  <a:cubicBezTo>
                    <a:pt x="4456" y="2383"/>
                    <a:pt x="4424" y="2445"/>
                    <a:pt x="4397" y="2505"/>
                  </a:cubicBezTo>
                  <a:cubicBezTo>
                    <a:pt x="4332" y="2645"/>
                    <a:pt x="4273" y="2785"/>
                    <a:pt x="4227" y="2931"/>
                  </a:cubicBezTo>
                  <a:cubicBezTo>
                    <a:pt x="4214" y="2959"/>
                    <a:pt x="4206" y="2986"/>
                    <a:pt x="4195" y="3015"/>
                  </a:cubicBezTo>
                  <a:lnTo>
                    <a:pt x="4149" y="3158"/>
                  </a:lnTo>
                  <a:lnTo>
                    <a:pt x="4115" y="3260"/>
                  </a:lnTo>
                  <a:lnTo>
                    <a:pt x="4076" y="3384"/>
                  </a:lnTo>
                  <a:lnTo>
                    <a:pt x="4040" y="3501"/>
                  </a:lnTo>
                  <a:lnTo>
                    <a:pt x="4010" y="3594"/>
                  </a:lnTo>
                  <a:lnTo>
                    <a:pt x="3931" y="3839"/>
                  </a:lnTo>
                  <a:lnTo>
                    <a:pt x="3750" y="4402"/>
                  </a:lnTo>
                  <a:lnTo>
                    <a:pt x="3574" y="4948"/>
                  </a:lnTo>
                  <a:lnTo>
                    <a:pt x="3187" y="6155"/>
                  </a:lnTo>
                  <a:lnTo>
                    <a:pt x="3180" y="6178"/>
                  </a:lnTo>
                  <a:cubicBezTo>
                    <a:pt x="3145" y="6286"/>
                    <a:pt x="3091" y="6406"/>
                    <a:pt x="3021" y="6530"/>
                  </a:cubicBezTo>
                  <a:lnTo>
                    <a:pt x="3021" y="6531"/>
                  </a:lnTo>
                  <a:cubicBezTo>
                    <a:pt x="2964" y="6631"/>
                    <a:pt x="2896" y="6733"/>
                    <a:pt x="2821" y="6834"/>
                  </a:cubicBezTo>
                  <a:cubicBezTo>
                    <a:pt x="2489" y="7282"/>
                    <a:pt x="1992" y="7706"/>
                    <a:pt x="1477" y="7796"/>
                  </a:cubicBezTo>
                  <a:cubicBezTo>
                    <a:pt x="1318" y="7825"/>
                    <a:pt x="1166" y="7874"/>
                    <a:pt x="1025" y="7943"/>
                  </a:cubicBezTo>
                  <a:cubicBezTo>
                    <a:pt x="922" y="7991"/>
                    <a:pt x="824" y="8051"/>
                    <a:pt x="736" y="8119"/>
                  </a:cubicBezTo>
                  <a:cubicBezTo>
                    <a:pt x="553" y="8258"/>
                    <a:pt x="397" y="8434"/>
                    <a:pt x="282" y="8633"/>
                  </a:cubicBezTo>
                  <a:cubicBezTo>
                    <a:pt x="84" y="8972"/>
                    <a:pt x="0" y="9382"/>
                    <a:pt x="72" y="9799"/>
                  </a:cubicBezTo>
                  <a:cubicBezTo>
                    <a:pt x="74" y="9802"/>
                    <a:pt x="74" y="9807"/>
                    <a:pt x="74" y="9809"/>
                  </a:cubicBezTo>
                  <a:cubicBezTo>
                    <a:pt x="88" y="9892"/>
                    <a:pt x="108" y="9971"/>
                    <a:pt x="136" y="10048"/>
                  </a:cubicBezTo>
                  <a:cubicBezTo>
                    <a:pt x="152" y="10098"/>
                    <a:pt x="172" y="10147"/>
                    <a:pt x="193" y="10195"/>
                  </a:cubicBezTo>
                  <a:cubicBezTo>
                    <a:pt x="224" y="10264"/>
                    <a:pt x="258" y="10333"/>
                    <a:pt x="300" y="10398"/>
                  </a:cubicBezTo>
                  <a:cubicBezTo>
                    <a:pt x="325" y="10442"/>
                    <a:pt x="354" y="10485"/>
                    <a:pt x="384" y="10527"/>
                  </a:cubicBezTo>
                  <a:cubicBezTo>
                    <a:pt x="596" y="10813"/>
                    <a:pt x="895" y="11034"/>
                    <a:pt x="1249" y="11148"/>
                  </a:cubicBezTo>
                  <a:cubicBezTo>
                    <a:pt x="1419" y="11201"/>
                    <a:pt x="1596" y="11228"/>
                    <a:pt x="1775" y="11228"/>
                  </a:cubicBezTo>
                  <a:cubicBezTo>
                    <a:pt x="1875" y="11228"/>
                    <a:pt x="1976" y="11220"/>
                    <a:pt x="2076" y="11202"/>
                  </a:cubicBezTo>
                  <a:cubicBezTo>
                    <a:pt x="2658" y="11100"/>
                    <a:pt x="3232" y="10881"/>
                    <a:pt x="3769" y="10563"/>
                  </a:cubicBezTo>
                  <a:cubicBezTo>
                    <a:pt x="3820" y="10531"/>
                    <a:pt x="3869" y="10502"/>
                    <a:pt x="3919" y="10471"/>
                  </a:cubicBezTo>
                  <a:cubicBezTo>
                    <a:pt x="4075" y="10375"/>
                    <a:pt x="4227" y="10268"/>
                    <a:pt x="4372" y="10153"/>
                  </a:cubicBezTo>
                  <a:cubicBezTo>
                    <a:pt x="4374" y="10152"/>
                    <a:pt x="4375" y="10151"/>
                    <a:pt x="4376" y="10150"/>
                  </a:cubicBezTo>
                  <a:lnTo>
                    <a:pt x="4376" y="10150"/>
                  </a:lnTo>
                  <a:cubicBezTo>
                    <a:pt x="4377" y="10150"/>
                    <a:pt x="4378" y="10150"/>
                    <a:pt x="4378" y="10150"/>
                  </a:cubicBezTo>
                  <a:cubicBezTo>
                    <a:pt x="4499" y="10059"/>
                    <a:pt x="4618" y="9960"/>
                    <a:pt x="4732" y="9854"/>
                  </a:cubicBezTo>
                  <a:cubicBezTo>
                    <a:pt x="4738" y="9851"/>
                    <a:pt x="4743" y="9845"/>
                    <a:pt x="4749" y="9839"/>
                  </a:cubicBezTo>
                  <a:lnTo>
                    <a:pt x="4749" y="9839"/>
                  </a:lnTo>
                  <a:lnTo>
                    <a:pt x="4742" y="9860"/>
                  </a:lnTo>
                  <a:lnTo>
                    <a:pt x="4652" y="10139"/>
                  </a:lnTo>
                  <a:lnTo>
                    <a:pt x="4638" y="10185"/>
                  </a:lnTo>
                  <a:lnTo>
                    <a:pt x="4569" y="10397"/>
                  </a:lnTo>
                  <a:cubicBezTo>
                    <a:pt x="4556" y="10434"/>
                    <a:pt x="4546" y="10473"/>
                    <a:pt x="4537" y="10512"/>
                  </a:cubicBezTo>
                  <a:cubicBezTo>
                    <a:pt x="4437" y="10917"/>
                    <a:pt x="4486" y="11338"/>
                    <a:pt x="4678" y="11713"/>
                  </a:cubicBezTo>
                  <a:cubicBezTo>
                    <a:pt x="4813" y="11973"/>
                    <a:pt x="5003" y="12190"/>
                    <a:pt x="5238" y="12350"/>
                  </a:cubicBezTo>
                  <a:cubicBezTo>
                    <a:pt x="5335" y="12418"/>
                    <a:pt x="5441" y="12473"/>
                    <a:pt x="5552" y="12519"/>
                  </a:cubicBezTo>
                  <a:cubicBezTo>
                    <a:pt x="5595" y="12538"/>
                    <a:pt x="5643" y="12555"/>
                    <a:pt x="5689" y="12569"/>
                  </a:cubicBezTo>
                  <a:cubicBezTo>
                    <a:pt x="5764" y="12593"/>
                    <a:pt x="5839" y="12610"/>
                    <a:pt x="5913" y="12623"/>
                  </a:cubicBezTo>
                  <a:cubicBezTo>
                    <a:pt x="5939" y="12629"/>
                    <a:pt x="5963" y="12631"/>
                    <a:pt x="5989" y="12636"/>
                  </a:cubicBezTo>
                  <a:cubicBezTo>
                    <a:pt x="6067" y="12647"/>
                    <a:pt x="6145" y="12652"/>
                    <a:pt x="6222" y="12652"/>
                  </a:cubicBezTo>
                  <a:cubicBezTo>
                    <a:pt x="6257" y="12652"/>
                    <a:pt x="6292" y="12651"/>
                    <a:pt x="6327" y="12649"/>
                  </a:cubicBezTo>
                  <a:cubicBezTo>
                    <a:pt x="6620" y="12629"/>
                    <a:pt x="6901" y="12535"/>
                    <a:pt x="7145" y="12379"/>
                  </a:cubicBezTo>
                  <a:cubicBezTo>
                    <a:pt x="7411" y="12210"/>
                    <a:pt x="7630" y="11967"/>
                    <a:pt x="7773" y="11672"/>
                  </a:cubicBezTo>
                  <a:cubicBezTo>
                    <a:pt x="7808" y="11602"/>
                    <a:pt x="7837" y="11527"/>
                    <a:pt x="7861" y="11452"/>
                  </a:cubicBezTo>
                  <a:lnTo>
                    <a:pt x="8040" y="10892"/>
                  </a:lnTo>
                  <a:cubicBezTo>
                    <a:pt x="8076" y="11058"/>
                    <a:pt x="8120" y="11221"/>
                    <a:pt x="8169" y="11381"/>
                  </a:cubicBezTo>
                  <a:cubicBezTo>
                    <a:pt x="8179" y="11419"/>
                    <a:pt x="8192" y="11458"/>
                    <a:pt x="8205" y="11495"/>
                  </a:cubicBezTo>
                  <a:cubicBezTo>
                    <a:pt x="8228" y="11569"/>
                    <a:pt x="8254" y="11641"/>
                    <a:pt x="8280" y="11713"/>
                  </a:cubicBezTo>
                  <a:cubicBezTo>
                    <a:pt x="8304" y="11778"/>
                    <a:pt x="8329" y="11843"/>
                    <a:pt x="8356" y="11907"/>
                  </a:cubicBezTo>
                  <a:cubicBezTo>
                    <a:pt x="8372" y="11950"/>
                    <a:pt x="8391" y="11993"/>
                    <a:pt x="8410" y="12035"/>
                  </a:cubicBezTo>
                  <a:cubicBezTo>
                    <a:pt x="8453" y="12132"/>
                    <a:pt x="8496" y="12227"/>
                    <a:pt x="8546" y="12320"/>
                  </a:cubicBezTo>
                  <a:cubicBezTo>
                    <a:pt x="8595" y="12418"/>
                    <a:pt x="8645" y="12513"/>
                    <a:pt x="8701" y="12605"/>
                  </a:cubicBezTo>
                  <a:lnTo>
                    <a:pt x="8701" y="12607"/>
                  </a:lnTo>
                  <a:cubicBezTo>
                    <a:pt x="8882" y="12917"/>
                    <a:pt x="9093" y="13200"/>
                    <a:pt x="9329" y="13457"/>
                  </a:cubicBezTo>
                  <a:cubicBezTo>
                    <a:pt x="9360" y="13490"/>
                    <a:pt x="9391" y="13525"/>
                    <a:pt x="9425" y="13558"/>
                  </a:cubicBezTo>
                  <a:cubicBezTo>
                    <a:pt x="9619" y="13756"/>
                    <a:pt x="9865" y="13906"/>
                    <a:pt x="10128" y="13991"/>
                  </a:cubicBezTo>
                  <a:cubicBezTo>
                    <a:pt x="10304" y="14046"/>
                    <a:pt x="10481" y="14074"/>
                    <a:pt x="10659" y="14074"/>
                  </a:cubicBezTo>
                  <a:cubicBezTo>
                    <a:pt x="10809" y="14074"/>
                    <a:pt x="10958" y="14053"/>
                    <a:pt x="11102" y="14016"/>
                  </a:cubicBezTo>
                  <a:cubicBezTo>
                    <a:pt x="11280" y="13970"/>
                    <a:pt x="11451" y="13893"/>
                    <a:pt x="11606" y="13791"/>
                  </a:cubicBezTo>
                  <a:cubicBezTo>
                    <a:pt x="11698" y="13729"/>
                    <a:pt x="11786" y="13659"/>
                    <a:pt x="11867" y="13580"/>
                  </a:cubicBezTo>
                  <a:lnTo>
                    <a:pt x="11870" y="13577"/>
                  </a:lnTo>
                  <a:cubicBezTo>
                    <a:pt x="12138" y="13313"/>
                    <a:pt x="12303" y="12981"/>
                    <a:pt x="12358" y="12634"/>
                  </a:cubicBezTo>
                  <a:cubicBezTo>
                    <a:pt x="12391" y="12444"/>
                    <a:pt x="12391" y="12249"/>
                    <a:pt x="12358" y="12060"/>
                  </a:cubicBezTo>
                  <a:cubicBezTo>
                    <a:pt x="12343" y="11970"/>
                    <a:pt x="12322" y="11881"/>
                    <a:pt x="12293" y="11794"/>
                  </a:cubicBezTo>
                  <a:cubicBezTo>
                    <a:pt x="12261" y="11696"/>
                    <a:pt x="12218" y="11599"/>
                    <a:pt x="12167" y="11508"/>
                  </a:cubicBezTo>
                  <a:cubicBezTo>
                    <a:pt x="12104" y="11394"/>
                    <a:pt x="12029" y="11288"/>
                    <a:pt x="11938" y="11188"/>
                  </a:cubicBezTo>
                  <a:cubicBezTo>
                    <a:pt x="11922" y="11171"/>
                    <a:pt x="11907" y="11155"/>
                    <a:pt x="11892" y="11137"/>
                  </a:cubicBezTo>
                  <a:cubicBezTo>
                    <a:pt x="11842" y="11090"/>
                    <a:pt x="11799" y="11035"/>
                    <a:pt x="11756" y="10977"/>
                  </a:cubicBezTo>
                  <a:cubicBezTo>
                    <a:pt x="11756" y="10976"/>
                    <a:pt x="11754" y="10976"/>
                    <a:pt x="11754" y="10976"/>
                  </a:cubicBezTo>
                  <a:cubicBezTo>
                    <a:pt x="11752" y="10973"/>
                    <a:pt x="11751" y="10970"/>
                    <a:pt x="11749" y="10968"/>
                  </a:cubicBezTo>
                  <a:lnTo>
                    <a:pt x="11749" y="10968"/>
                  </a:lnTo>
                  <a:cubicBezTo>
                    <a:pt x="11754" y="10971"/>
                    <a:pt x="11759" y="10974"/>
                    <a:pt x="11765" y="10977"/>
                  </a:cubicBezTo>
                  <a:cubicBezTo>
                    <a:pt x="11659" y="10827"/>
                    <a:pt x="11575" y="10654"/>
                    <a:pt x="11515" y="10469"/>
                  </a:cubicBezTo>
                  <a:cubicBezTo>
                    <a:pt x="11509" y="10452"/>
                    <a:pt x="11503" y="10434"/>
                    <a:pt x="11497" y="10419"/>
                  </a:cubicBezTo>
                  <a:cubicBezTo>
                    <a:pt x="11415" y="10153"/>
                    <a:pt x="11373" y="9866"/>
                    <a:pt x="11368" y="9597"/>
                  </a:cubicBezTo>
                  <a:cubicBezTo>
                    <a:pt x="11366" y="9570"/>
                    <a:pt x="11366" y="9545"/>
                    <a:pt x="11366" y="9518"/>
                  </a:cubicBezTo>
                  <a:cubicBezTo>
                    <a:pt x="11366" y="9257"/>
                    <a:pt x="11399" y="9014"/>
                    <a:pt x="11458" y="8832"/>
                  </a:cubicBezTo>
                  <a:lnTo>
                    <a:pt x="11612" y="8354"/>
                  </a:lnTo>
                  <a:lnTo>
                    <a:pt x="11717" y="8025"/>
                  </a:lnTo>
                  <a:lnTo>
                    <a:pt x="11822" y="7693"/>
                  </a:lnTo>
                  <a:lnTo>
                    <a:pt x="11985" y="7187"/>
                  </a:lnTo>
                  <a:lnTo>
                    <a:pt x="12147" y="6680"/>
                  </a:lnTo>
                  <a:lnTo>
                    <a:pt x="12147" y="6680"/>
                  </a:lnTo>
                  <a:cubicBezTo>
                    <a:pt x="12141" y="6681"/>
                    <a:pt x="12138" y="6682"/>
                    <a:pt x="12135" y="6683"/>
                  </a:cubicBezTo>
                  <a:lnTo>
                    <a:pt x="12135" y="6683"/>
                  </a:lnTo>
                  <a:lnTo>
                    <a:pt x="12137" y="6677"/>
                  </a:lnTo>
                  <a:lnTo>
                    <a:pt x="12166" y="6588"/>
                  </a:lnTo>
                  <a:lnTo>
                    <a:pt x="12268" y="6264"/>
                  </a:lnTo>
                  <a:lnTo>
                    <a:pt x="12274" y="6244"/>
                  </a:lnTo>
                  <a:lnTo>
                    <a:pt x="12371" y="5944"/>
                  </a:lnTo>
                  <a:lnTo>
                    <a:pt x="12391" y="5879"/>
                  </a:lnTo>
                  <a:lnTo>
                    <a:pt x="12459" y="5664"/>
                  </a:lnTo>
                  <a:cubicBezTo>
                    <a:pt x="12472" y="5623"/>
                    <a:pt x="12485" y="5584"/>
                    <a:pt x="12493" y="5547"/>
                  </a:cubicBezTo>
                  <a:cubicBezTo>
                    <a:pt x="12527" y="5436"/>
                    <a:pt x="12556" y="5325"/>
                    <a:pt x="12577" y="5210"/>
                  </a:cubicBezTo>
                  <a:cubicBezTo>
                    <a:pt x="12638" y="4926"/>
                    <a:pt x="12667" y="4637"/>
                    <a:pt x="12667" y="4353"/>
                  </a:cubicBezTo>
                  <a:cubicBezTo>
                    <a:pt x="12672" y="4053"/>
                    <a:pt x="12641" y="3751"/>
                    <a:pt x="12579" y="3458"/>
                  </a:cubicBezTo>
                  <a:cubicBezTo>
                    <a:pt x="12426" y="2720"/>
                    <a:pt x="12081" y="2035"/>
                    <a:pt x="11583" y="1472"/>
                  </a:cubicBezTo>
                  <a:cubicBezTo>
                    <a:pt x="11083" y="903"/>
                    <a:pt x="10429" y="460"/>
                    <a:pt x="9657" y="213"/>
                  </a:cubicBezTo>
                  <a:cubicBezTo>
                    <a:pt x="9531" y="173"/>
                    <a:pt x="9403" y="137"/>
                    <a:pt x="9276" y="109"/>
                  </a:cubicBezTo>
                  <a:cubicBezTo>
                    <a:pt x="9085" y="66"/>
                    <a:pt x="8891" y="36"/>
                    <a:pt x="8697" y="20"/>
                  </a:cubicBezTo>
                  <a:cubicBezTo>
                    <a:pt x="8619" y="12"/>
                    <a:pt x="8544" y="7"/>
                    <a:pt x="8466" y="5"/>
                  </a:cubicBezTo>
                  <a:cubicBezTo>
                    <a:pt x="8458" y="4"/>
                    <a:pt x="8450" y="3"/>
                    <a:pt x="8442" y="3"/>
                  </a:cubicBezTo>
                  <a:cubicBezTo>
                    <a:pt x="8434" y="3"/>
                    <a:pt x="8426" y="4"/>
                    <a:pt x="8417" y="5"/>
                  </a:cubicBezTo>
                  <a:cubicBezTo>
                    <a:pt x="8398" y="2"/>
                    <a:pt x="8378" y="2"/>
                    <a:pt x="8358" y="2"/>
                  </a:cubicBezTo>
                  <a:cubicBezTo>
                    <a:pt x="8354" y="1"/>
                    <a:pt x="8348" y="1"/>
                    <a:pt x="8342" y="1"/>
                  </a:cubicBezTo>
                  <a:lnTo>
                    <a:pt x="8341" y="1"/>
                  </a:lnTo>
                  <a:cubicBezTo>
                    <a:pt x="8323" y="1"/>
                    <a:pt x="8306" y="1"/>
                    <a:pt x="8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39"/>
            <p:cNvSpPr/>
            <p:nvPr/>
          </p:nvSpPr>
          <p:spPr>
            <a:xfrm>
              <a:off x="5850782" y="3936993"/>
              <a:ext cx="21192" cy="21870"/>
            </a:xfrm>
            <a:custGeom>
              <a:rect b="b" l="l" r="r" t="t"/>
              <a:pathLst>
                <a:path extrusionOk="0" h="1161" w="1125">
                  <a:moveTo>
                    <a:pt x="935" y="1"/>
                  </a:moveTo>
                  <a:cubicBezTo>
                    <a:pt x="921" y="1"/>
                    <a:pt x="907" y="2"/>
                    <a:pt x="892" y="6"/>
                  </a:cubicBezTo>
                  <a:lnTo>
                    <a:pt x="135" y="215"/>
                  </a:lnTo>
                  <a:cubicBezTo>
                    <a:pt x="80" y="233"/>
                    <a:pt x="36" y="273"/>
                    <a:pt x="19" y="328"/>
                  </a:cubicBezTo>
                  <a:cubicBezTo>
                    <a:pt x="0" y="381"/>
                    <a:pt x="12" y="442"/>
                    <a:pt x="48" y="487"/>
                  </a:cubicBezTo>
                  <a:lnTo>
                    <a:pt x="543" y="1099"/>
                  </a:lnTo>
                  <a:cubicBezTo>
                    <a:pt x="578" y="1139"/>
                    <a:pt x="627" y="1161"/>
                    <a:pt x="676" y="1161"/>
                  </a:cubicBezTo>
                  <a:cubicBezTo>
                    <a:pt x="713" y="1161"/>
                    <a:pt x="749" y="1149"/>
                    <a:pt x="778" y="1120"/>
                  </a:cubicBezTo>
                  <a:cubicBezTo>
                    <a:pt x="851" y="1060"/>
                    <a:pt x="862" y="954"/>
                    <a:pt x="803" y="882"/>
                  </a:cubicBezTo>
                  <a:lnTo>
                    <a:pt x="471" y="472"/>
                  </a:lnTo>
                  <a:lnTo>
                    <a:pt x="980" y="334"/>
                  </a:lnTo>
                  <a:cubicBezTo>
                    <a:pt x="1070" y="309"/>
                    <a:pt x="1125" y="215"/>
                    <a:pt x="1099" y="126"/>
                  </a:cubicBezTo>
                  <a:cubicBezTo>
                    <a:pt x="1078" y="49"/>
                    <a:pt x="1010" y="1"/>
                    <a:pt x="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39"/>
            <p:cNvSpPr/>
            <p:nvPr/>
          </p:nvSpPr>
          <p:spPr>
            <a:xfrm>
              <a:off x="5850556" y="3940968"/>
              <a:ext cx="21324" cy="10963"/>
            </a:xfrm>
            <a:custGeom>
              <a:rect b="b" l="l" r="r" t="t"/>
              <a:pathLst>
                <a:path extrusionOk="0" h="582" w="1132">
                  <a:moveTo>
                    <a:pt x="190" y="1"/>
                  </a:moveTo>
                  <a:cubicBezTo>
                    <a:pt x="117" y="1"/>
                    <a:pt x="52" y="47"/>
                    <a:pt x="28" y="118"/>
                  </a:cubicBezTo>
                  <a:cubicBezTo>
                    <a:pt x="1" y="206"/>
                    <a:pt x="50" y="303"/>
                    <a:pt x="138" y="332"/>
                  </a:cubicBezTo>
                  <a:lnTo>
                    <a:pt x="891" y="573"/>
                  </a:lnTo>
                  <a:cubicBezTo>
                    <a:pt x="909" y="580"/>
                    <a:pt x="927" y="582"/>
                    <a:pt x="943" y="582"/>
                  </a:cubicBezTo>
                  <a:cubicBezTo>
                    <a:pt x="1016" y="582"/>
                    <a:pt x="1082" y="536"/>
                    <a:pt x="1104" y="463"/>
                  </a:cubicBezTo>
                  <a:cubicBezTo>
                    <a:pt x="1131" y="374"/>
                    <a:pt x="1082" y="279"/>
                    <a:pt x="994" y="250"/>
                  </a:cubicBezTo>
                  <a:lnTo>
                    <a:pt x="242" y="9"/>
                  </a:lnTo>
                  <a:cubicBezTo>
                    <a:pt x="224" y="3"/>
                    <a:pt x="207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39"/>
            <p:cNvSpPr/>
            <p:nvPr/>
          </p:nvSpPr>
          <p:spPr>
            <a:xfrm>
              <a:off x="5780631" y="3911619"/>
              <a:ext cx="21249" cy="21795"/>
            </a:xfrm>
            <a:custGeom>
              <a:rect b="b" l="l" r="r" t="t"/>
              <a:pathLst>
                <a:path extrusionOk="0" h="1157" w="1128">
                  <a:moveTo>
                    <a:pt x="451" y="1"/>
                  </a:moveTo>
                  <a:cubicBezTo>
                    <a:pt x="414" y="1"/>
                    <a:pt x="377" y="13"/>
                    <a:pt x="347" y="38"/>
                  </a:cubicBezTo>
                  <a:cubicBezTo>
                    <a:pt x="274" y="97"/>
                    <a:pt x="261" y="204"/>
                    <a:pt x="322" y="276"/>
                  </a:cubicBezTo>
                  <a:lnTo>
                    <a:pt x="654" y="686"/>
                  </a:lnTo>
                  <a:lnTo>
                    <a:pt x="144" y="825"/>
                  </a:lnTo>
                  <a:cubicBezTo>
                    <a:pt x="55" y="848"/>
                    <a:pt x="0" y="942"/>
                    <a:pt x="25" y="1033"/>
                  </a:cubicBezTo>
                  <a:cubicBezTo>
                    <a:pt x="45" y="1108"/>
                    <a:pt x="114" y="1157"/>
                    <a:pt x="188" y="1157"/>
                  </a:cubicBezTo>
                  <a:cubicBezTo>
                    <a:pt x="202" y="1157"/>
                    <a:pt x="218" y="1155"/>
                    <a:pt x="237" y="1154"/>
                  </a:cubicBezTo>
                  <a:lnTo>
                    <a:pt x="995" y="946"/>
                  </a:lnTo>
                  <a:cubicBezTo>
                    <a:pt x="1048" y="930"/>
                    <a:pt x="1091" y="888"/>
                    <a:pt x="1110" y="833"/>
                  </a:cubicBezTo>
                  <a:cubicBezTo>
                    <a:pt x="1127" y="780"/>
                    <a:pt x="1117" y="721"/>
                    <a:pt x="1081" y="675"/>
                  </a:cubicBezTo>
                  <a:lnTo>
                    <a:pt x="585" y="64"/>
                  </a:lnTo>
                  <a:cubicBezTo>
                    <a:pt x="551" y="23"/>
                    <a:pt x="501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39"/>
            <p:cNvSpPr/>
            <p:nvPr/>
          </p:nvSpPr>
          <p:spPr>
            <a:xfrm>
              <a:off x="5780725" y="3918533"/>
              <a:ext cx="21286" cy="10963"/>
            </a:xfrm>
            <a:custGeom>
              <a:rect b="b" l="l" r="r" t="t"/>
              <a:pathLst>
                <a:path extrusionOk="0" h="582" w="1130">
                  <a:moveTo>
                    <a:pt x="188" y="1"/>
                  </a:moveTo>
                  <a:cubicBezTo>
                    <a:pt x="116" y="1"/>
                    <a:pt x="50" y="47"/>
                    <a:pt x="27" y="119"/>
                  </a:cubicBezTo>
                  <a:cubicBezTo>
                    <a:pt x="1" y="207"/>
                    <a:pt x="50" y="303"/>
                    <a:pt x="138" y="332"/>
                  </a:cubicBezTo>
                  <a:lnTo>
                    <a:pt x="890" y="573"/>
                  </a:lnTo>
                  <a:cubicBezTo>
                    <a:pt x="909" y="580"/>
                    <a:pt x="926" y="582"/>
                    <a:pt x="942" y="582"/>
                  </a:cubicBezTo>
                  <a:cubicBezTo>
                    <a:pt x="1013" y="582"/>
                    <a:pt x="1079" y="537"/>
                    <a:pt x="1102" y="464"/>
                  </a:cubicBezTo>
                  <a:cubicBezTo>
                    <a:pt x="1130" y="374"/>
                    <a:pt x="1081" y="279"/>
                    <a:pt x="993" y="250"/>
                  </a:cubicBezTo>
                  <a:lnTo>
                    <a:pt x="240" y="9"/>
                  </a:lnTo>
                  <a:cubicBezTo>
                    <a:pt x="223" y="3"/>
                    <a:pt x="206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39"/>
            <p:cNvSpPr/>
            <p:nvPr/>
          </p:nvSpPr>
          <p:spPr>
            <a:xfrm>
              <a:off x="5805308" y="3945357"/>
              <a:ext cx="26806" cy="26561"/>
            </a:xfrm>
            <a:custGeom>
              <a:rect b="b" l="l" r="r" t="t"/>
              <a:pathLst>
                <a:path extrusionOk="0" h="1410" w="1423">
                  <a:moveTo>
                    <a:pt x="813" y="398"/>
                  </a:moveTo>
                  <a:lnTo>
                    <a:pt x="854" y="477"/>
                  </a:lnTo>
                  <a:lnTo>
                    <a:pt x="932" y="627"/>
                  </a:lnTo>
                  <a:lnTo>
                    <a:pt x="1023" y="805"/>
                  </a:lnTo>
                  <a:lnTo>
                    <a:pt x="877" y="881"/>
                  </a:lnTo>
                  <a:lnTo>
                    <a:pt x="782" y="930"/>
                  </a:lnTo>
                  <a:lnTo>
                    <a:pt x="617" y="1016"/>
                  </a:lnTo>
                  <a:lnTo>
                    <a:pt x="552" y="889"/>
                  </a:lnTo>
                  <a:lnTo>
                    <a:pt x="510" y="805"/>
                  </a:lnTo>
                  <a:lnTo>
                    <a:pt x="408" y="607"/>
                  </a:lnTo>
                  <a:lnTo>
                    <a:pt x="520" y="549"/>
                  </a:lnTo>
                  <a:lnTo>
                    <a:pt x="633" y="490"/>
                  </a:lnTo>
                  <a:lnTo>
                    <a:pt x="813" y="398"/>
                  </a:lnTo>
                  <a:close/>
                  <a:moveTo>
                    <a:pt x="889" y="0"/>
                  </a:moveTo>
                  <a:cubicBezTo>
                    <a:pt x="862" y="0"/>
                    <a:pt x="835" y="7"/>
                    <a:pt x="811" y="20"/>
                  </a:cubicBezTo>
                  <a:lnTo>
                    <a:pt x="623" y="115"/>
                  </a:lnTo>
                  <a:lnTo>
                    <a:pt x="246" y="308"/>
                  </a:lnTo>
                  <a:lnTo>
                    <a:pt x="103" y="382"/>
                  </a:lnTo>
                  <a:cubicBezTo>
                    <a:pt x="34" y="417"/>
                    <a:pt x="1" y="492"/>
                    <a:pt x="12" y="562"/>
                  </a:cubicBezTo>
                  <a:cubicBezTo>
                    <a:pt x="12" y="570"/>
                    <a:pt x="15" y="577"/>
                    <a:pt x="18" y="584"/>
                  </a:cubicBezTo>
                  <a:cubicBezTo>
                    <a:pt x="20" y="593"/>
                    <a:pt x="24" y="600"/>
                    <a:pt x="30" y="609"/>
                  </a:cubicBezTo>
                  <a:lnTo>
                    <a:pt x="190" y="923"/>
                  </a:lnTo>
                  <a:lnTo>
                    <a:pt x="359" y="1251"/>
                  </a:lnTo>
                  <a:lnTo>
                    <a:pt x="393" y="1317"/>
                  </a:lnTo>
                  <a:cubicBezTo>
                    <a:pt x="414" y="1358"/>
                    <a:pt x="450" y="1387"/>
                    <a:pt x="493" y="1401"/>
                  </a:cubicBezTo>
                  <a:cubicBezTo>
                    <a:pt x="509" y="1407"/>
                    <a:pt x="526" y="1410"/>
                    <a:pt x="544" y="1410"/>
                  </a:cubicBezTo>
                  <a:cubicBezTo>
                    <a:pt x="567" y="1410"/>
                    <a:pt x="587" y="1404"/>
                    <a:pt x="608" y="1398"/>
                  </a:cubicBezTo>
                  <a:cubicBezTo>
                    <a:pt x="613" y="1395"/>
                    <a:pt x="617" y="1394"/>
                    <a:pt x="621" y="1392"/>
                  </a:cubicBezTo>
                  <a:lnTo>
                    <a:pt x="920" y="1237"/>
                  </a:lnTo>
                  <a:lnTo>
                    <a:pt x="1150" y="1120"/>
                  </a:lnTo>
                  <a:lnTo>
                    <a:pt x="1238" y="1075"/>
                  </a:lnTo>
                  <a:lnTo>
                    <a:pt x="1330" y="1027"/>
                  </a:lnTo>
                  <a:cubicBezTo>
                    <a:pt x="1388" y="997"/>
                    <a:pt x="1423" y="941"/>
                    <a:pt x="1423" y="877"/>
                  </a:cubicBezTo>
                  <a:cubicBezTo>
                    <a:pt x="1421" y="853"/>
                    <a:pt x="1417" y="825"/>
                    <a:pt x="1402" y="801"/>
                  </a:cubicBezTo>
                  <a:lnTo>
                    <a:pt x="1182" y="373"/>
                  </a:lnTo>
                  <a:lnTo>
                    <a:pt x="1037" y="92"/>
                  </a:lnTo>
                  <a:cubicBezTo>
                    <a:pt x="1009" y="33"/>
                    <a:pt x="950" y="0"/>
                    <a:pt x="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39"/>
            <p:cNvSpPr/>
            <p:nvPr/>
          </p:nvSpPr>
          <p:spPr>
            <a:xfrm>
              <a:off x="5547121" y="4033837"/>
              <a:ext cx="93641" cy="87293"/>
            </a:xfrm>
            <a:custGeom>
              <a:rect b="b" l="l" r="r" t="t"/>
              <a:pathLst>
                <a:path extrusionOk="0" h="4634" w="4971">
                  <a:moveTo>
                    <a:pt x="2409" y="1"/>
                  </a:moveTo>
                  <a:cubicBezTo>
                    <a:pt x="1802" y="688"/>
                    <a:pt x="1857" y="1779"/>
                    <a:pt x="1857" y="1779"/>
                  </a:cubicBezTo>
                  <a:cubicBezTo>
                    <a:pt x="1857" y="1779"/>
                    <a:pt x="1514" y="1684"/>
                    <a:pt x="1069" y="1684"/>
                  </a:cubicBezTo>
                  <a:cubicBezTo>
                    <a:pt x="736" y="1684"/>
                    <a:pt x="345" y="1738"/>
                    <a:pt x="1" y="1927"/>
                  </a:cubicBezTo>
                  <a:cubicBezTo>
                    <a:pt x="281" y="3605"/>
                    <a:pt x="1610" y="4634"/>
                    <a:pt x="3033" y="4634"/>
                  </a:cubicBezTo>
                  <a:cubicBezTo>
                    <a:pt x="3357" y="4634"/>
                    <a:pt x="3685" y="4581"/>
                    <a:pt x="4006" y="4470"/>
                  </a:cubicBezTo>
                  <a:cubicBezTo>
                    <a:pt x="4971" y="2908"/>
                    <a:pt x="4341" y="793"/>
                    <a:pt x="24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39"/>
            <p:cNvSpPr/>
            <p:nvPr/>
          </p:nvSpPr>
          <p:spPr>
            <a:xfrm>
              <a:off x="5540735" y="4027451"/>
              <a:ext cx="96749" cy="100065"/>
            </a:xfrm>
            <a:custGeom>
              <a:rect b="b" l="l" r="r" t="t"/>
              <a:pathLst>
                <a:path extrusionOk="0" h="5312" w="5136">
                  <a:moveTo>
                    <a:pt x="2854" y="760"/>
                  </a:moveTo>
                  <a:cubicBezTo>
                    <a:pt x="2914" y="790"/>
                    <a:pt x="2971" y="822"/>
                    <a:pt x="3028" y="854"/>
                  </a:cubicBezTo>
                  <a:cubicBezTo>
                    <a:pt x="3126" y="910"/>
                    <a:pt x="3220" y="971"/>
                    <a:pt x="3309" y="1039"/>
                  </a:cubicBezTo>
                  <a:cubicBezTo>
                    <a:pt x="3315" y="1040"/>
                    <a:pt x="3322" y="1046"/>
                    <a:pt x="3328" y="1050"/>
                  </a:cubicBezTo>
                  <a:cubicBezTo>
                    <a:pt x="3422" y="1119"/>
                    <a:pt x="3508" y="1193"/>
                    <a:pt x="3589" y="1270"/>
                  </a:cubicBezTo>
                  <a:cubicBezTo>
                    <a:pt x="3591" y="1270"/>
                    <a:pt x="3591" y="1271"/>
                    <a:pt x="3591" y="1271"/>
                  </a:cubicBezTo>
                  <a:cubicBezTo>
                    <a:pt x="3674" y="1350"/>
                    <a:pt x="3751" y="1431"/>
                    <a:pt x="3823" y="1519"/>
                  </a:cubicBezTo>
                  <a:cubicBezTo>
                    <a:pt x="4045" y="1785"/>
                    <a:pt x="4213" y="2090"/>
                    <a:pt x="4324" y="2422"/>
                  </a:cubicBezTo>
                  <a:cubicBezTo>
                    <a:pt x="4399" y="2655"/>
                    <a:pt x="4441" y="2896"/>
                    <a:pt x="4451" y="3136"/>
                  </a:cubicBezTo>
                  <a:cubicBezTo>
                    <a:pt x="4457" y="3280"/>
                    <a:pt x="4451" y="3425"/>
                    <a:pt x="4432" y="3566"/>
                  </a:cubicBezTo>
                  <a:cubicBezTo>
                    <a:pt x="4415" y="3706"/>
                    <a:pt x="4386" y="3843"/>
                    <a:pt x="4347" y="3980"/>
                  </a:cubicBezTo>
                  <a:cubicBezTo>
                    <a:pt x="4291" y="4168"/>
                    <a:pt x="4216" y="4351"/>
                    <a:pt x="4119" y="4522"/>
                  </a:cubicBezTo>
                  <a:cubicBezTo>
                    <a:pt x="3872" y="4596"/>
                    <a:pt x="3619" y="4633"/>
                    <a:pt x="3366" y="4633"/>
                  </a:cubicBezTo>
                  <a:cubicBezTo>
                    <a:pt x="2899" y="4633"/>
                    <a:pt x="2436" y="4507"/>
                    <a:pt x="2024" y="4262"/>
                  </a:cubicBezTo>
                  <a:cubicBezTo>
                    <a:pt x="1994" y="4245"/>
                    <a:pt x="1964" y="4226"/>
                    <a:pt x="1932" y="4204"/>
                  </a:cubicBezTo>
                  <a:cubicBezTo>
                    <a:pt x="1825" y="4136"/>
                    <a:pt x="1723" y="4058"/>
                    <a:pt x="1627" y="3976"/>
                  </a:cubicBezTo>
                  <a:cubicBezTo>
                    <a:pt x="1519" y="3884"/>
                    <a:pt x="1418" y="3778"/>
                    <a:pt x="1324" y="3669"/>
                  </a:cubicBezTo>
                  <a:cubicBezTo>
                    <a:pt x="1148" y="3458"/>
                    <a:pt x="999" y="3218"/>
                    <a:pt x="887" y="2956"/>
                  </a:cubicBezTo>
                  <a:cubicBezTo>
                    <a:pt x="832" y="2829"/>
                    <a:pt x="784" y="2694"/>
                    <a:pt x="745" y="2556"/>
                  </a:cubicBezTo>
                  <a:cubicBezTo>
                    <a:pt x="737" y="2525"/>
                    <a:pt x="730" y="2497"/>
                    <a:pt x="722" y="2465"/>
                  </a:cubicBezTo>
                  <a:cubicBezTo>
                    <a:pt x="747" y="2456"/>
                    <a:pt x="773" y="2449"/>
                    <a:pt x="797" y="2442"/>
                  </a:cubicBezTo>
                  <a:cubicBezTo>
                    <a:pt x="942" y="2398"/>
                    <a:pt x="1090" y="2377"/>
                    <a:pt x="1230" y="2367"/>
                  </a:cubicBezTo>
                  <a:cubicBezTo>
                    <a:pt x="1291" y="2362"/>
                    <a:pt x="1351" y="2360"/>
                    <a:pt x="1409" y="2360"/>
                  </a:cubicBezTo>
                  <a:cubicBezTo>
                    <a:pt x="1583" y="2360"/>
                    <a:pt x="1741" y="2377"/>
                    <a:pt x="1860" y="2397"/>
                  </a:cubicBezTo>
                  <a:cubicBezTo>
                    <a:pt x="2007" y="2420"/>
                    <a:pt x="2097" y="2443"/>
                    <a:pt x="2101" y="2443"/>
                  </a:cubicBezTo>
                  <a:cubicBezTo>
                    <a:pt x="2131" y="2452"/>
                    <a:pt x="2161" y="2457"/>
                    <a:pt x="2192" y="2457"/>
                  </a:cubicBezTo>
                  <a:cubicBezTo>
                    <a:pt x="2267" y="2457"/>
                    <a:pt x="2342" y="2430"/>
                    <a:pt x="2403" y="2383"/>
                  </a:cubicBezTo>
                  <a:cubicBezTo>
                    <a:pt x="2488" y="2316"/>
                    <a:pt x="2535" y="2211"/>
                    <a:pt x="2531" y="2103"/>
                  </a:cubicBezTo>
                  <a:cubicBezTo>
                    <a:pt x="2531" y="2101"/>
                    <a:pt x="2528" y="2025"/>
                    <a:pt x="2535" y="1906"/>
                  </a:cubicBezTo>
                  <a:cubicBezTo>
                    <a:pt x="2543" y="1769"/>
                    <a:pt x="2563" y="1573"/>
                    <a:pt x="2615" y="1359"/>
                  </a:cubicBezTo>
                  <a:lnTo>
                    <a:pt x="2615" y="1358"/>
                  </a:lnTo>
                  <a:cubicBezTo>
                    <a:pt x="2651" y="1206"/>
                    <a:pt x="2704" y="1046"/>
                    <a:pt x="2781" y="894"/>
                  </a:cubicBezTo>
                  <a:cubicBezTo>
                    <a:pt x="2804" y="848"/>
                    <a:pt x="2827" y="803"/>
                    <a:pt x="2854" y="760"/>
                  </a:cubicBezTo>
                  <a:close/>
                  <a:moveTo>
                    <a:pt x="2748" y="1"/>
                  </a:moveTo>
                  <a:cubicBezTo>
                    <a:pt x="2655" y="1"/>
                    <a:pt x="2562" y="40"/>
                    <a:pt x="2493" y="115"/>
                  </a:cubicBezTo>
                  <a:cubicBezTo>
                    <a:pt x="2478" y="132"/>
                    <a:pt x="2463" y="151"/>
                    <a:pt x="2449" y="168"/>
                  </a:cubicBezTo>
                  <a:cubicBezTo>
                    <a:pt x="2372" y="259"/>
                    <a:pt x="2310" y="353"/>
                    <a:pt x="2252" y="450"/>
                  </a:cubicBezTo>
                  <a:cubicBezTo>
                    <a:pt x="2166" y="595"/>
                    <a:pt x="2098" y="750"/>
                    <a:pt x="2046" y="902"/>
                  </a:cubicBezTo>
                  <a:cubicBezTo>
                    <a:pt x="1964" y="1135"/>
                    <a:pt x="1916" y="1366"/>
                    <a:pt x="1889" y="1566"/>
                  </a:cubicBezTo>
                  <a:cubicBezTo>
                    <a:pt x="1881" y="1616"/>
                    <a:pt x="1877" y="1667"/>
                    <a:pt x="1873" y="1713"/>
                  </a:cubicBezTo>
                  <a:cubicBezTo>
                    <a:pt x="1822" y="1707"/>
                    <a:pt x="1770" y="1700"/>
                    <a:pt x="1714" y="1697"/>
                  </a:cubicBezTo>
                  <a:cubicBezTo>
                    <a:pt x="1618" y="1689"/>
                    <a:pt x="1515" y="1684"/>
                    <a:pt x="1406" y="1684"/>
                  </a:cubicBezTo>
                  <a:cubicBezTo>
                    <a:pt x="1301" y="1684"/>
                    <a:pt x="1191" y="1688"/>
                    <a:pt x="1077" y="1700"/>
                  </a:cubicBezTo>
                  <a:cubicBezTo>
                    <a:pt x="927" y="1717"/>
                    <a:pt x="770" y="1743"/>
                    <a:pt x="617" y="1789"/>
                  </a:cubicBezTo>
                  <a:cubicBezTo>
                    <a:pt x="614" y="1789"/>
                    <a:pt x="610" y="1791"/>
                    <a:pt x="607" y="1791"/>
                  </a:cubicBezTo>
                  <a:cubicBezTo>
                    <a:pt x="496" y="1822"/>
                    <a:pt x="385" y="1864"/>
                    <a:pt x="278" y="1916"/>
                  </a:cubicBezTo>
                  <a:cubicBezTo>
                    <a:pt x="258" y="1926"/>
                    <a:pt x="240" y="1935"/>
                    <a:pt x="220" y="1944"/>
                  </a:cubicBezTo>
                  <a:cubicBezTo>
                    <a:pt x="206" y="1951"/>
                    <a:pt x="191" y="1958"/>
                    <a:pt x="177" y="1967"/>
                  </a:cubicBezTo>
                  <a:cubicBezTo>
                    <a:pt x="148" y="1984"/>
                    <a:pt x="123" y="2003"/>
                    <a:pt x="102" y="2025"/>
                  </a:cubicBezTo>
                  <a:cubicBezTo>
                    <a:pt x="51" y="2075"/>
                    <a:pt x="18" y="2139"/>
                    <a:pt x="9" y="2208"/>
                  </a:cubicBezTo>
                  <a:cubicBezTo>
                    <a:pt x="1" y="2244"/>
                    <a:pt x="1" y="2283"/>
                    <a:pt x="8" y="2320"/>
                  </a:cubicBezTo>
                  <a:cubicBezTo>
                    <a:pt x="19" y="2397"/>
                    <a:pt x="34" y="2472"/>
                    <a:pt x="51" y="2547"/>
                  </a:cubicBezTo>
                  <a:cubicBezTo>
                    <a:pt x="172" y="3091"/>
                    <a:pt x="402" y="3582"/>
                    <a:pt x="724" y="3995"/>
                  </a:cubicBezTo>
                  <a:cubicBezTo>
                    <a:pt x="741" y="4022"/>
                    <a:pt x="761" y="4045"/>
                    <a:pt x="782" y="4071"/>
                  </a:cubicBezTo>
                  <a:cubicBezTo>
                    <a:pt x="833" y="4136"/>
                    <a:pt x="887" y="4196"/>
                    <a:pt x="943" y="4255"/>
                  </a:cubicBezTo>
                  <a:cubicBezTo>
                    <a:pt x="991" y="4304"/>
                    <a:pt x="1036" y="4351"/>
                    <a:pt x="1086" y="4396"/>
                  </a:cubicBezTo>
                  <a:cubicBezTo>
                    <a:pt x="1118" y="4428"/>
                    <a:pt x="1154" y="4460"/>
                    <a:pt x="1189" y="4490"/>
                  </a:cubicBezTo>
                  <a:cubicBezTo>
                    <a:pt x="1340" y="4621"/>
                    <a:pt x="1505" y="4738"/>
                    <a:pt x="1679" y="4844"/>
                  </a:cubicBezTo>
                  <a:cubicBezTo>
                    <a:pt x="2199" y="5153"/>
                    <a:pt x="2787" y="5311"/>
                    <a:pt x="3375" y="5311"/>
                  </a:cubicBezTo>
                  <a:cubicBezTo>
                    <a:pt x="3739" y="5311"/>
                    <a:pt x="4103" y="5249"/>
                    <a:pt x="4457" y="5131"/>
                  </a:cubicBezTo>
                  <a:cubicBezTo>
                    <a:pt x="4530" y="5104"/>
                    <a:pt x="4594" y="5054"/>
                    <a:pt x="4634" y="4988"/>
                  </a:cubicBezTo>
                  <a:cubicBezTo>
                    <a:pt x="4701" y="4880"/>
                    <a:pt x="4761" y="4770"/>
                    <a:pt x="4815" y="4655"/>
                  </a:cubicBezTo>
                  <a:cubicBezTo>
                    <a:pt x="4845" y="4590"/>
                    <a:pt x="4874" y="4522"/>
                    <a:pt x="4900" y="4455"/>
                  </a:cubicBezTo>
                  <a:cubicBezTo>
                    <a:pt x="5014" y="4165"/>
                    <a:pt x="5086" y="3862"/>
                    <a:pt x="5115" y="3553"/>
                  </a:cubicBezTo>
                  <a:cubicBezTo>
                    <a:pt x="5121" y="3503"/>
                    <a:pt x="5124" y="3451"/>
                    <a:pt x="5126" y="3400"/>
                  </a:cubicBezTo>
                  <a:cubicBezTo>
                    <a:pt x="5135" y="3234"/>
                    <a:pt x="5129" y="3068"/>
                    <a:pt x="5112" y="2902"/>
                  </a:cubicBezTo>
                  <a:cubicBezTo>
                    <a:pt x="5106" y="2837"/>
                    <a:pt x="5096" y="2771"/>
                    <a:pt x="5085" y="2707"/>
                  </a:cubicBezTo>
                  <a:cubicBezTo>
                    <a:pt x="5057" y="2541"/>
                    <a:pt x="5020" y="2378"/>
                    <a:pt x="4968" y="2217"/>
                  </a:cubicBezTo>
                  <a:cubicBezTo>
                    <a:pt x="4919" y="2066"/>
                    <a:pt x="4861" y="1924"/>
                    <a:pt x="4794" y="1785"/>
                  </a:cubicBezTo>
                  <a:cubicBezTo>
                    <a:pt x="4682" y="1553"/>
                    <a:pt x="4545" y="1336"/>
                    <a:pt x="4386" y="1135"/>
                  </a:cubicBezTo>
                  <a:cubicBezTo>
                    <a:pt x="4376" y="1121"/>
                    <a:pt x="4363" y="1106"/>
                    <a:pt x="4351" y="1093"/>
                  </a:cubicBezTo>
                  <a:cubicBezTo>
                    <a:pt x="4278" y="1004"/>
                    <a:pt x="4198" y="917"/>
                    <a:pt x="4117" y="837"/>
                  </a:cubicBezTo>
                  <a:cubicBezTo>
                    <a:pt x="4094" y="812"/>
                    <a:pt x="4070" y="789"/>
                    <a:pt x="4045" y="766"/>
                  </a:cubicBezTo>
                  <a:cubicBezTo>
                    <a:pt x="4002" y="725"/>
                    <a:pt x="3954" y="685"/>
                    <a:pt x="3908" y="645"/>
                  </a:cubicBezTo>
                  <a:cubicBezTo>
                    <a:pt x="3892" y="632"/>
                    <a:pt x="3876" y="617"/>
                    <a:pt x="3859" y="607"/>
                  </a:cubicBezTo>
                  <a:cubicBezTo>
                    <a:pt x="3798" y="557"/>
                    <a:pt x="3736" y="509"/>
                    <a:pt x="3671" y="464"/>
                  </a:cubicBezTo>
                  <a:cubicBezTo>
                    <a:pt x="3579" y="399"/>
                    <a:pt x="3485" y="336"/>
                    <a:pt x="3387" y="281"/>
                  </a:cubicBezTo>
                  <a:cubicBezTo>
                    <a:pt x="3292" y="223"/>
                    <a:pt x="3192" y="170"/>
                    <a:pt x="3088" y="122"/>
                  </a:cubicBezTo>
                  <a:cubicBezTo>
                    <a:pt x="3069" y="112"/>
                    <a:pt x="3049" y="102"/>
                    <a:pt x="3029" y="95"/>
                  </a:cubicBezTo>
                  <a:cubicBezTo>
                    <a:pt x="2979" y="72"/>
                    <a:pt x="2928" y="47"/>
                    <a:pt x="2876" y="25"/>
                  </a:cubicBezTo>
                  <a:cubicBezTo>
                    <a:pt x="2836" y="9"/>
                    <a:pt x="2794" y="2"/>
                    <a:pt x="2753" y="1"/>
                  </a:cubicBezTo>
                  <a:cubicBezTo>
                    <a:pt x="2752" y="1"/>
                    <a:pt x="2750" y="1"/>
                    <a:pt x="2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39"/>
            <p:cNvSpPr/>
            <p:nvPr/>
          </p:nvSpPr>
          <p:spPr>
            <a:xfrm>
              <a:off x="5793082" y="4068573"/>
              <a:ext cx="94037" cy="80964"/>
            </a:xfrm>
            <a:custGeom>
              <a:rect b="b" l="l" r="r" t="t"/>
              <a:pathLst>
                <a:path extrusionOk="0" h="4298" w="4992">
                  <a:moveTo>
                    <a:pt x="3437" y="0"/>
                  </a:moveTo>
                  <a:cubicBezTo>
                    <a:pt x="1347" y="44"/>
                    <a:pt x="0" y="1790"/>
                    <a:pt x="338" y="3598"/>
                  </a:cubicBezTo>
                  <a:cubicBezTo>
                    <a:pt x="894" y="4064"/>
                    <a:pt x="1571" y="4297"/>
                    <a:pt x="2253" y="4297"/>
                  </a:cubicBezTo>
                  <a:cubicBezTo>
                    <a:pt x="3296" y="4297"/>
                    <a:pt x="4349" y="3752"/>
                    <a:pt x="4992" y="2664"/>
                  </a:cubicBezTo>
                  <a:cubicBezTo>
                    <a:pt x="4400" y="1963"/>
                    <a:pt x="3312" y="1860"/>
                    <a:pt x="3312" y="1860"/>
                  </a:cubicBezTo>
                  <a:cubicBezTo>
                    <a:pt x="3312" y="1860"/>
                    <a:pt x="3756" y="859"/>
                    <a:pt x="34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39"/>
            <p:cNvSpPr/>
            <p:nvPr/>
          </p:nvSpPr>
          <p:spPr>
            <a:xfrm>
              <a:off x="5790144" y="4062187"/>
              <a:ext cx="103870" cy="93660"/>
            </a:xfrm>
            <a:custGeom>
              <a:rect b="b" l="l" r="r" t="t"/>
              <a:pathLst>
                <a:path extrusionOk="0" h="4972" w="5514">
                  <a:moveTo>
                    <a:pt x="3341" y="692"/>
                  </a:moveTo>
                  <a:cubicBezTo>
                    <a:pt x="3371" y="850"/>
                    <a:pt x="3375" y="1011"/>
                    <a:pt x="3368" y="1165"/>
                  </a:cubicBezTo>
                  <a:cubicBezTo>
                    <a:pt x="3343" y="1540"/>
                    <a:pt x="3232" y="1868"/>
                    <a:pt x="3183" y="1999"/>
                  </a:cubicBezTo>
                  <a:cubicBezTo>
                    <a:pt x="3169" y="2038"/>
                    <a:pt x="3160" y="2060"/>
                    <a:pt x="3160" y="2061"/>
                  </a:cubicBezTo>
                  <a:cubicBezTo>
                    <a:pt x="3117" y="2161"/>
                    <a:pt x="3124" y="2274"/>
                    <a:pt x="3176" y="2367"/>
                  </a:cubicBezTo>
                  <a:cubicBezTo>
                    <a:pt x="3231" y="2460"/>
                    <a:pt x="3328" y="2523"/>
                    <a:pt x="3436" y="2533"/>
                  </a:cubicBezTo>
                  <a:cubicBezTo>
                    <a:pt x="3443" y="2533"/>
                    <a:pt x="3992" y="2594"/>
                    <a:pt x="4471" y="2874"/>
                  </a:cubicBezTo>
                  <a:cubicBezTo>
                    <a:pt x="4557" y="2923"/>
                    <a:pt x="4641" y="2981"/>
                    <a:pt x="4719" y="3046"/>
                  </a:cubicBezTo>
                  <a:cubicBezTo>
                    <a:pt x="4684" y="3095"/>
                    <a:pt x="4648" y="3141"/>
                    <a:pt x="4612" y="3189"/>
                  </a:cubicBezTo>
                  <a:cubicBezTo>
                    <a:pt x="4230" y="3677"/>
                    <a:pt x="3739" y="4017"/>
                    <a:pt x="3182" y="4182"/>
                  </a:cubicBezTo>
                  <a:cubicBezTo>
                    <a:pt x="3075" y="4214"/>
                    <a:pt x="2967" y="4240"/>
                    <a:pt x="2857" y="4258"/>
                  </a:cubicBezTo>
                  <a:cubicBezTo>
                    <a:pt x="2819" y="4264"/>
                    <a:pt x="2780" y="4271"/>
                    <a:pt x="2743" y="4276"/>
                  </a:cubicBezTo>
                  <a:cubicBezTo>
                    <a:pt x="2633" y="4290"/>
                    <a:pt x="2523" y="4297"/>
                    <a:pt x="2413" y="4297"/>
                  </a:cubicBezTo>
                  <a:cubicBezTo>
                    <a:pt x="2357" y="4297"/>
                    <a:pt x="2301" y="4295"/>
                    <a:pt x="2245" y="4292"/>
                  </a:cubicBezTo>
                  <a:cubicBezTo>
                    <a:pt x="1725" y="4258"/>
                    <a:pt x="1224" y="4074"/>
                    <a:pt x="807" y="3752"/>
                  </a:cubicBezTo>
                  <a:cubicBezTo>
                    <a:pt x="712" y="3075"/>
                    <a:pt x="882" y="2389"/>
                    <a:pt x="1282" y="1838"/>
                  </a:cubicBezTo>
                  <a:cubicBezTo>
                    <a:pt x="1311" y="1797"/>
                    <a:pt x="1341" y="1758"/>
                    <a:pt x="1372" y="1718"/>
                  </a:cubicBezTo>
                  <a:cubicBezTo>
                    <a:pt x="1487" y="1576"/>
                    <a:pt x="1613" y="1449"/>
                    <a:pt x="1753" y="1335"/>
                  </a:cubicBezTo>
                  <a:lnTo>
                    <a:pt x="1754" y="1334"/>
                  </a:lnTo>
                  <a:cubicBezTo>
                    <a:pt x="1809" y="1289"/>
                    <a:pt x="1862" y="1247"/>
                    <a:pt x="1919" y="1210"/>
                  </a:cubicBezTo>
                  <a:cubicBezTo>
                    <a:pt x="2011" y="1143"/>
                    <a:pt x="2106" y="1083"/>
                    <a:pt x="2207" y="1029"/>
                  </a:cubicBezTo>
                  <a:cubicBezTo>
                    <a:pt x="2246" y="1006"/>
                    <a:pt x="2290" y="986"/>
                    <a:pt x="2332" y="966"/>
                  </a:cubicBezTo>
                  <a:cubicBezTo>
                    <a:pt x="2391" y="937"/>
                    <a:pt x="2453" y="912"/>
                    <a:pt x="2513" y="886"/>
                  </a:cubicBezTo>
                  <a:cubicBezTo>
                    <a:pt x="2679" y="821"/>
                    <a:pt x="2853" y="771"/>
                    <a:pt x="3033" y="736"/>
                  </a:cubicBezTo>
                  <a:cubicBezTo>
                    <a:pt x="3133" y="718"/>
                    <a:pt x="3235" y="703"/>
                    <a:pt x="3341" y="692"/>
                  </a:cubicBezTo>
                  <a:close/>
                  <a:moveTo>
                    <a:pt x="3586" y="0"/>
                  </a:moveTo>
                  <a:cubicBezTo>
                    <a:pt x="3322" y="6"/>
                    <a:pt x="3066" y="36"/>
                    <a:pt x="2821" y="91"/>
                  </a:cubicBezTo>
                  <a:cubicBezTo>
                    <a:pt x="2639" y="130"/>
                    <a:pt x="2461" y="183"/>
                    <a:pt x="2290" y="248"/>
                  </a:cubicBezTo>
                  <a:cubicBezTo>
                    <a:pt x="2184" y="289"/>
                    <a:pt x="2079" y="335"/>
                    <a:pt x="1979" y="387"/>
                  </a:cubicBezTo>
                  <a:cubicBezTo>
                    <a:pt x="1949" y="399"/>
                    <a:pt x="1920" y="413"/>
                    <a:pt x="1891" y="430"/>
                  </a:cubicBezTo>
                  <a:cubicBezTo>
                    <a:pt x="1819" y="468"/>
                    <a:pt x="1747" y="510"/>
                    <a:pt x="1676" y="554"/>
                  </a:cubicBezTo>
                  <a:cubicBezTo>
                    <a:pt x="1538" y="641"/>
                    <a:pt x="1406" y="738"/>
                    <a:pt x="1282" y="845"/>
                  </a:cubicBezTo>
                  <a:cubicBezTo>
                    <a:pt x="1125" y="979"/>
                    <a:pt x="979" y="1126"/>
                    <a:pt x="845" y="1291"/>
                  </a:cubicBezTo>
                  <a:cubicBezTo>
                    <a:pt x="777" y="1376"/>
                    <a:pt x="712" y="1462"/>
                    <a:pt x="654" y="1552"/>
                  </a:cubicBezTo>
                  <a:cubicBezTo>
                    <a:pt x="179" y="2268"/>
                    <a:pt x="0" y="3141"/>
                    <a:pt x="159" y="3996"/>
                  </a:cubicBezTo>
                  <a:cubicBezTo>
                    <a:pt x="174" y="4072"/>
                    <a:pt x="214" y="4141"/>
                    <a:pt x="275" y="4192"/>
                  </a:cubicBezTo>
                  <a:cubicBezTo>
                    <a:pt x="879" y="4700"/>
                    <a:pt x="1633" y="4971"/>
                    <a:pt x="2410" y="4971"/>
                  </a:cubicBezTo>
                  <a:cubicBezTo>
                    <a:pt x="2594" y="4971"/>
                    <a:pt x="2783" y="4956"/>
                    <a:pt x="2968" y="4924"/>
                  </a:cubicBezTo>
                  <a:cubicBezTo>
                    <a:pt x="2996" y="4920"/>
                    <a:pt x="3023" y="4915"/>
                    <a:pt x="3050" y="4908"/>
                  </a:cubicBezTo>
                  <a:cubicBezTo>
                    <a:pt x="3206" y="4878"/>
                    <a:pt x="3361" y="4836"/>
                    <a:pt x="3508" y="4785"/>
                  </a:cubicBezTo>
                  <a:cubicBezTo>
                    <a:pt x="3647" y="4739"/>
                    <a:pt x="3781" y="4683"/>
                    <a:pt x="3911" y="4618"/>
                  </a:cubicBezTo>
                  <a:cubicBezTo>
                    <a:pt x="4529" y="4313"/>
                    <a:pt x="5054" y="3818"/>
                    <a:pt x="5437" y="3173"/>
                  </a:cubicBezTo>
                  <a:cubicBezTo>
                    <a:pt x="5513" y="3052"/>
                    <a:pt x="5500" y="2894"/>
                    <a:pt x="5406" y="2783"/>
                  </a:cubicBezTo>
                  <a:cubicBezTo>
                    <a:pt x="5398" y="2772"/>
                    <a:pt x="5389" y="2762"/>
                    <a:pt x="5377" y="2753"/>
                  </a:cubicBezTo>
                  <a:cubicBezTo>
                    <a:pt x="5301" y="2666"/>
                    <a:pt x="5220" y="2588"/>
                    <a:pt x="5133" y="2518"/>
                  </a:cubicBezTo>
                  <a:cubicBezTo>
                    <a:pt x="5044" y="2443"/>
                    <a:pt x="4949" y="2375"/>
                    <a:pt x="4852" y="2317"/>
                  </a:cubicBezTo>
                  <a:cubicBezTo>
                    <a:pt x="4524" y="2115"/>
                    <a:pt x="4175" y="2002"/>
                    <a:pt x="3914" y="1937"/>
                  </a:cubicBezTo>
                  <a:cubicBezTo>
                    <a:pt x="4029" y="1522"/>
                    <a:pt x="4142" y="849"/>
                    <a:pt x="3909" y="221"/>
                  </a:cubicBezTo>
                  <a:cubicBezTo>
                    <a:pt x="3896" y="185"/>
                    <a:pt x="3876" y="152"/>
                    <a:pt x="3854" y="124"/>
                  </a:cubicBezTo>
                  <a:cubicBezTo>
                    <a:pt x="3789" y="46"/>
                    <a:pt x="3693" y="0"/>
                    <a:pt x="3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39"/>
            <p:cNvSpPr/>
            <p:nvPr/>
          </p:nvSpPr>
          <p:spPr>
            <a:xfrm>
              <a:off x="5767727" y="4075694"/>
              <a:ext cx="13375" cy="48036"/>
            </a:xfrm>
            <a:custGeom>
              <a:rect b="b" l="l" r="r" t="t"/>
              <a:pathLst>
                <a:path extrusionOk="0" h="2550" w="710">
                  <a:moveTo>
                    <a:pt x="653" y="1"/>
                  </a:moveTo>
                  <a:cubicBezTo>
                    <a:pt x="665" y="444"/>
                    <a:pt x="441" y="888"/>
                    <a:pt x="1" y="1184"/>
                  </a:cubicBezTo>
                  <a:lnTo>
                    <a:pt x="44" y="2550"/>
                  </a:lnTo>
                  <a:cubicBezTo>
                    <a:pt x="484" y="2254"/>
                    <a:pt x="710" y="1809"/>
                    <a:pt x="697" y="1366"/>
                  </a:cubicBezTo>
                  <a:lnTo>
                    <a:pt x="653" y="1"/>
                  </a:lnTo>
                  <a:close/>
                </a:path>
              </a:pathLst>
            </a:custGeom>
            <a:solidFill>
              <a:srgbClr val="EFE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39"/>
            <p:cNvSpPr/>
            <p:nvPr/>
          </p:nvSpPr>
          <p:spPr>
            <a:xfrm>
              <a:off x="5761473" y="4069364"/>
              <a:ext cx="25958" cy="60807"/>
            </a:xfrm>
            <a:custGeom>
              <a:rect b="b" l="l" r="r" t="t"/>
              <a:pathLst>
                <a:path extrusionOk="0" h="3228" w="1378">
                  <a:moveTo>
                    <a:pt x="688" y="1676"/>
                  </a:moveTo>
                  <a:lnTo>
                    <a:pt x="691" y="1712"/>
                  </a:lnTo>
                  <a:cubicBezTo>
                    <a:pt x="692" y="1748"/>
                    <a:pt x="691" y="1783"/>
                    <a:pt x="687" y="1816"/>
                  </a:cubicBezTo>
                  <a:cubicBezTo>
                    <a:pt x="685" y="1828"/>
                    <a:pt x="685" y="1842"/>
                    <a:pt x="684" y="1855"/>
                  </a:cubicBezTo>
                  <a:lnTo>
                    <a:pt x="681" y="1810"/>
                  </a:lnTo>
                  <a:lnTo>
                    <a:pt x="678" y="1686"/>
                  </a:lnTo>
                  <a:cubicBezTo>
                    <a:pt x="681" y="1682"/>
                    <a:pt x="685" y="1680"/>
                    <a:pt x="688" y="1676"/>
                  </a:cubicBezTo>
                  <a:close/>
                  <a:moveTo>
                    <a:pt x="981" y="0"/>
                  </a:moveTo>
                  <a:cubicBezTo>
                    <a:pt x="979" y="0"/>
                    <a:pt x="977" y="0"/>
                    <a:pt x="975" y="0"/>
                  </a:cubicBezTo>
                  <a:cubicBezTo>
                    <a:pt x="959" y="0"/>
                    <a:pt x="943" y="2"/>
                    <a:pt x="929" y="6"/>
                  </a:cubicBezTo>
                  <a:cubicBezTo>
                    <a:pt x="767" y="35"/>
                    <a:pt x="648" y="175"/>
                    <a:pt x="648" y="341"/>
                  </a:cubicBezTo>
                  <a:lnTo>
                    <a:pt x="648" y="352"/>
                  </a:lnTo>
                  <a:cubicBezTo>
                    <a:pt x="649" y="377"/>
                    <a:pt x="649" y="403"/>
                    <a:pt x="645" y="427"/>
                  </a:cubicBezTo>
                  <a:cubicBezTo>
                    <a:pt x="645" y="445"/>
                    <a:pt x="643" y="459"/>
                    <a:pt x="642" y="475"/>
                  </a:cubicBezTo>
                  <a:cubicBezTo>
                    <a:pt x="640" y="491"/>
                    <a:pt x="637" y="505"/>
                    <a:pt x="636" y="521"/>
                  </a:cubicBezTo>
                  <a:cubicBezTo>
                    <a:pt x="635" y="539"/>
                    <a:pt x="630" y="553"/>
                    <a:pt x="627" y="569"/>
                  </a:cubicBezTo>
                  <a:cubicBezTo>
                    <a:pt x="623" y="589"/>
                    <a:pt x="619" y="606"/>
                    <a:pt x="614" y="627"/>
                  </a:cubicBezTo>
                  <a:cubicBezTo>
                    <a:pt x="590" y="719"/>
                    <a:pt x="549" y="807"/>
                    <a:pt x="497" y="889"/>
                  </a:cubicBezTo>
                  <a:lnTo>
                    <a:pt x="496" y="889"/>
                  </a:lnTo>
                  <a:cubicBezTo>
                    <a:pt x="492" y="899"/>
                    <a:pt x="486" y="908"/>
                    <a:pt x="479" y="917"/>
                  </a:cubicBezTo>
                  <a:cubicBezTo>
                    <a:pt x="469" y="933"/>
                    <a:pt x="457" y="950"/>
                    <a:pt x="445" y="964"/>
                  </a:cubicBezTo>
                  <a:cubicBezTo>
                    <a:pt x="432" y="982"/>
                    <a:pt x="418" y="998"/>
                    <a:pt x="405" y="1015"/>
                  </a:cubicBezTo>
                  <a:cubicBezTo>
                    <a:pt x="376" y="1047"/>
                    <a:pt x="346" y="1081"/>
                    <a:pt x="313" y="1112"/>
                  </a:cubicBezTo>
                  <a:cubicBezTo>
                    <a:pt x="301" y="1125"/>
                    <a:pt x="288" y="1135"/>
                    <a:pt x="274" y="1148"/>
                  </a:cubicBezTo>
                  <a:cubicBezTo>
                    <a:pt x="233" y="1181"/>
                    <a:pt x="193" y="1214"/>
                    <a:pt x="147" y="1243"/>
                  </a:cubicBezTo>
                  <a:cubicBezTo>
                    <a:pt x="135" y="1253"/>
                    <a:pt x="124" y="1260"/>
                    <a:pt x="115" y="1269"/>
                  </a:cubicBezTo>
                  <a:cubicBezTo>
                    <a:pt x="95" y="1286"/>
                    <a:pt x="77" y="1307"/>
                    <a:pt x="60" y="1330"/>
                  </a:cubicBezTo>
                  <a:cubicBezTo>
                    <a:pt x="44" y="1354"/>
                    <a:pt x="31" y="1377"/>
                    <a:pt x="23" y="1402"/>
                  </a:cubicBezTo>
                  <a:cubicBezTo>
                    <a:pt x="14" y="1428"/>
                    <a:pt x="7" y="1455"/>
                    <a:pt x="2" y="1481"/>
                  </a:cubicBezTo>
                  <a:cubicBezTo>
                    <a:pt x="1" y="1499"/>
                    <a:pt x="1" y="1514"/>
                    <a:pt x="1" y="1530"/>
                  </a:cubicBezTo>
                  <a:lnTo>
                    <a:pt x="1" y="1535"/>
                  </a:lnTo>
                  <a:lnTo>
                    <a:pt x="44" y="2900"/>
                  </a:lnTo>
                  <a:cubicBezTo>
                    <a:pt x="49" y="3024"/>
                    <a:pt x="121" y="3134"/>
                    <a:pt x="229" y="3190"/>
                  </a:cubicBezTo>
                  <a:cubicBezTo>
                    <a:pt x="277" y="3216"/>
                    <a:pt x="330" y="3228"/>
                    <a:pt x="382" y="3228"/>
                  </a:cubicBezTo>
                  <a:cubicBezTo>
                    <a:pt x="435" y="3228"/>
                    <a:pt x="489" y="3216"/>
                    <a:pt x="536" y="3189"/>
                  </a:cubicBezTo>
                  <a:lnTo>
                    <a:pt x="539" y="3187"/>
                  </a:lnTo>
                  <a:cubicBezTo>
                    <a:pt x="549" y="3182"/>
                    <a:pt x="561" y="3176"/>
                    <a:pt x="571" y="3169"/>
                  </a:cubicBezTo>
                  <a:cubicBezTo>
                    <a:pt x="751" y="3046"/>
                    <a:pt x="907" y="2900"/>
                    <a:pt x="1030" y="2736"/>
                  </a:cubicBezTo>
                  <a:cubicBezTo>
                    <a:pt x="1032" y="2734"/>
                    <a:pt x="1032" y="2734"/>
                    <a:pt x="1032" y="2733"/>
                  </a:cubicBezTo>
                  <a:lnTo>
                    <a:pt x="1032" y="2730"/>
                  </a:lnTo>
                  <a:cubicBezTo>
                    <a:pt x="1117" y="2620"/>
                    <a:pt x="1185" y="2503"/>
                    <a:pt x="1239" y="2379"/>
                  </a:cubicBezTo>
                  <a:cubicBezTo>
                    <a:pt x="1262" y="2326"/>
                    <a:pt x="1283" y="2272"/>
                    <a:pt x="1299" y="2216"/>
                  </a:cubicBezTo>
                  <a:cubicBezTo>
                    <a:pt x="1352" y="2047"/>
                    <a:pt x="1378" y="1871"/>
                    <a:pt x="1372" y="1693"/>
                  </a:cubicBezTo>
                  <a:lnTo>
                    <a:pt x="1358" y="1442"/>
                  </a:lnTo>
                  <a:lnTo>
                    <a:pt x="1348" y="1103"/>
                  </a:lnTo>
                  <a:lnTo>
                    <a:pt x="1336" y="765"/>
                  </a:lnTo>
                  <a:lnTo>
                    <a:pt x="1323" y="376"/>
                  </a:lnTo>
                  <a:cubicBezTo>
                    <a:pt x="1323" y="360"/>
                    <a:pt x="1323" y="342"/>
                    <a:pt x="1322" y="326"/>
                  </a:cubicBezTo>
                  <a:cubicBezTo>
                    <a:pt x="1322" y="315"/>
                    <a:pt x="1320" y="303"/>
                    <a:pt x="1320" y="293"/>
                  </a:cubicBezTo>
                  <a:cubicBezTo>
                    <a:pt x="1297" y="125"/>
                    <a:pt x="1153" y="0"/>
                    <a:pt x="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39"/>
            <p:cNvSpPr/>
            <p:nvPr/>
          </p:nvSpPr>
          <p:spPr>
            <a:xfrm>
              <a:off x="5637296" y="4100729"/>
              <a:ext cx="32758" cy="52368"/>
            </a:xfrm>
            <a:custGeom>
              <a:rect b="b" l="l" r="r" t="t"/>
              <a:pathLst>
                <a:path extrusionOk="0" h="2780" w="1739">
                  <a:moveTo>
                    <a:pt x="0" y="1"/>
                  </a:moveTo>
                  <a:lnTo>
                    <a:pt x="0" y="1"/>
                  </a:lnTo>
                  <a:cubicBezTo>
                    <a:pt x="1" y="13"/>
                    <a:pt x="1" y="26"/>
                    <a:pt x="2" y="38"/>
                  </a:cubicBezTo>
                  <a:lnTo>
                    <a:pt x="2" y="38"/>
                  </a:lnTo>
                  <a:lnTo>
                    <a:pt x="0" y="1"/>
                  </a:lnTo>
                  <a:close/>
                  <a:moveTo>
                    <a:pt x="2" y="38"/>
                  </a:moveTo>
                  <a:lnTo>
                    <a:pt x="32" y="1013"/>
                  </a:lnTo>
                  <a:lnTo>
                    <a:pt x="45" y="1367"/>
                  </a:lnTo>
                  <a:cubicBezTo>
                    <a:pt x="52" y="1813"/>
                    <a:pt x="298" y="2205"/>
                    <a:pt x="675" y="2464"/>
                  </a:cubicBezTo>
                  <a:lnTo>
                    <a:pt x="677" y="2464"/>
                  </a:lnTo>
                  <a:cubicBezTo>
                    <a:pt x="861" y="2589"/>
                    <a:pt x="1079" y="2683"/>
                    <a:pt x="1320" y="2734"/>
                  </a:cubicBezTo>
                  <a:cubicBezTo>
                    <a:pt x="1415" y="2755"/>
                    <a:pt x="1515" y="2768"/>
                    <a:pt x="1617" y="2774"/>
                  </a:cubicBezTo>
                  <a:lnTo>
                    <a:pt x="1617" y="2775"/>
                  </a:lnTo>
                  <a:cubicBezTo>
                    <a:pt x="1630" y="2778"/>
                    <a:pt x="1645" y="2778"/>
                    <a:pt x="1659" y="2778"/>
                  </a:cubicBezTo>
                  <a:cubicBezTo>
                    <a:pt x="1685" y="2780"/>
                    <a:pt x="1711" y="2780"/>
                    <a:pt x="1738" y="2780"/>
                  </a:cubicBezTo>
                  <a:lnTo>
                    <a:pt x="1733" y="2708"/>
                  </a:lnTo>
                  <a:lnTo>
                    <a:pt x="1718" y="2276"/>
                  </a:lnTo>
                  <a:lnTo>
                    <a:pt x="1718" y="2274"/>
                  </a:lnTo>
                  <a:lnTo>
                    <a:pt x="1718" y="2272"/>
                  </a:lnTo>
                  <a:lnTo>
                    <a:pt x="1695" y="1517"/>
                  </a:lnTo>
                  <a:lnTo>
                    <a:pt x="1691" y="1413"/>
                  </a:lnTo>
                  <a:cubicBezTo>
                    <a:pt x="1689" y="1413"/>
                    <a:pt x="1687" y="1413"/>
                    <a:pt x="1684" y="1413"/>
                  </a:cubicBezTo>
                  <a:cubicBezTo>
                    <a:pt x="778" y="1413"/>
                    <a:pt x="37" y="807"/>
                    <a:pt x="2" y="3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39"/>
            <p:cNvSpPr/>
            <p:nvPr/>
          </p:nvSpPr>
          <p:spPr>
            <a:xfrm>
              <a:off x="5630967" y="4018143"/>
              <a:ext cx="45511" cy="59715"/>
            </a:xfrm>
            <a:custGeom>
              <a:rect b="b" l="l" r="r" t="t"/>
              <a:pathLst>
                <a:path extrusionOk="0" h="3170" w="2416">
                  <a:moveTo>
                    <a:pt x="719" y="1682"/>
                  </a:moveTo>
                  <a:cubicBezTo>
                    <a:pt x="722" y="1684"/>
                    <a:pt x="726" y="1688"/>
                    <a:pt x="729" y="1690"/>
                  </a:cubicBezTo>
                  <a:cubicBezTo>
                    <a:pt x="761" y="1713"/>
                    <a:pt x="791" y="1733"/>
                    <a:pt x="824" y="1755"/>
                  </a:cubicBezTo>
                  <a:cubicBezTo>
                    <a:pt x="855" y="1775"/>
                    <a:pt x="884" y="1791"/>
                    <a:pt x="914" y="1808"/>
                  </a:cubicBezTo>
                  <a:cubicBezTo>
                    <a:pt x="927" y="1818"/>
                    <a:pt x="940" y="1825"/>
                    <a:pt x="953" y="1830"/>
                  </a:cubicBezTo>
                  <a:cubicBezTo>
                    <a:pt x="986" y="1848"/>
                    <a:pt x="1018" y="1864"/>
                    <a:pt x="1052" y="1880"/>
                  </a:cubicBezTo>
                  <a:cubicBezTo>
                    <a:pt x="1096" y="1902"/>
                    <a:pt x="1143" y="1921"/>
                    <a:pt x="1190" y="1938"/>
                  </a:cubicBezTo>
                  <a:cubicBezTo>
                    <a:pt x="1226" y="1952"/>
                    <a:pt x="1262" y="1965"/>
                    <a:pt x="1299" y="1978"/>
                  </a:cubicBezTo>
                  <a:cubicBezTo>
                    <a:pt x="1332" y="1990"/>
                    <a:pt x="1367" y="2000"/>
                    <a:pt x="1399" y="2009"/>
                  </a:cubicBezTo>
                  <a:lnTo>
                    <a:pt x="1454" y="2025"/>
                  </a:lnTo>
                  <a:cubicBezTo>
                    <a:pt x="1484" y="2032"/>
                    <a:pt x="1513" y="2039"/>
                    <a:pt x="1543" y="2045"/>
                  </a:cubicBezTo>
                  <a:lnTo>
                    <a:pt x="1598" y="2056"/>
                  </a:lnTo>
                  <a:cubicBezTo>
                    <a:pt x="1615" y="2059"/>
                    <a:pt x="1634" y="2061"/>
                    <a:pt x="1651" y="2065"/>
                  </a:cubicBezTo>
                  <a:cubicBezTo>
                    <a:pt x="1667" y="2068"/>
                    <a:pt x="1685" y="2071"/>
                    <a:pt x="1702" y="2074"/>
                  </a:cubicBezTo>
                  <a:lnTo>
                    <a:pt x="1722" y="2681"/>
                  </a:lnTo>
                  <a:lnTo>
                    <a:pt x="1724" y="2746"/>
                  </a:lnTo>
                  <a:cubicBezTo>
                    <a:pt x="1696" y="2742"/>
                    <a:pt x="1670" y="2735"/>
                    <a:pt x="1644" y="2728"/>
                  </a:cubicBezTo>
                  <a:cubicBezTo>
                    <a:pt x="1113" y="2580"/>
                    <a:pt x="728" y="2175"/>
                    <a:pt x="719" y="1697"/>
                  </a:cubicBezTo>
                  <a:lnTo>
                    <a:pt x="719" y="1682"/>
                  </a:lnTo>
                  <a:close/>
                  <a:moveTo>
                    <a:pt x="325" y="1"/>
                  </a:moveTo>
                  <a:cubicBezTo>
                    <a:pt x="258" y="4"/>
                    <a:pt x="196" y="25"/>
                    <a:pt x="146" y="61"/>
                  </a:cubicBezTo>
                  <a:lnTo>
                    <a:pt x="144" y="64"/>
                  </a:lnTo>
                  <a:cubicBezTo>
                    <a:pt x="124" y="83"/>
                    <a:pt x="105" y="102"/>
                    <a:pt x="84" y="118"/>
                  </a:cubicBezTo>
                  <a:cubicBezTo>
                    <a:pt x="81" y="119"/>
                    <a:pt x="81" y="122"/>
                    <a:pt x="78" y="123"/>
                  </a:cubicBezTo>
                  <a:cubicBezTo>
                    <a:pt x="30" y="183"/>
                    <a:pt x="0" y="259"/>
                    <a:pt x="0" y="340"/>
                  </a:cubicBezTo>
                  <a:lnTo>
                    <a:pt x="0" y="346"/>
                  </a:lnTo>
                  <a:cubicBezTo>
                    <a:pt x="0" y="369"/>
                    <a:pt x="3" y="393"/>
                    <a:pt x="3" y="418"/>
                  </a:cubicBezTo>
                  <a:lnTo>
                    <a:pt x="25" y="1101"/>
                  </a:lnTo>
                  <a:lnTo>
                    <a:pt x="43" y="1710"/>
                  </a:lnTo>
                  <a:cubicBezTo>
                    <a:pt x="49" y="2051"/>
                    <a:pt x="162" y="2367"/>
                    <a:pt x="354" y="2634"/>
                  </a:cubicBezTo>
                  <a:cubicBezTo>
                    <a:pt x="573" y="2693"/>
                    <a:pt x="791" y="2748"/>
                    <a:pt x="1013" y="2801"/>
                  </a:cubicBezTo>
                  <a:lnTo>
                    <a:pt x="1015" y="2801"/>
                  </a:lnTo>
                  <a:cubicBezTo>
                    <a:pt x="1201" y="2927"/>
                    <a:pt x="1419" y="3021"/>
                    <a:pt x="1657" y="3071"/>
                  </a:cubicBezTo>
                  <a:cubicBezTo>
                    <a:pt x="1752" y="3093"/>
                    <a:pt x="1852" y="3106"/>
                    <a:pt x="1955" y="3111"/>
                  </a:cubicBezTo>
                  <a:lnTo>
                    <a:pt x="1955" y="3113"/>
                  </a:lnTo>
                  <a:cubicBezTo>
                    <a:pt x="1969" y="3133"/>
                    <a:pt x="1983" y="3150"/>
                    <a:pt x="1998" y="3169"/>
                  </a:cubicBezTo>
                  <a:lnTo>
                    <a:pt x="1996" y="3114"/>
                  </a:lnTo>
                  <a:lnTo>
                    <a:pt x="1996" y="3114"/>
                  </a:lnTo>
                  <a:cubicBezTo>
                    <a:pt x="2024" y="3117"/>
                    <a:pt x="2048" y="3117"/>
                    <a:pt x="2076" y="3117"/>
                  </a:cubicBezTo>
                  <a:lnTo>
                    <a:pt x="2074" y="3045"/>
                  </a:lnTo>
                  <a:lnTo>
                    <a:pt x="2409" y="3114"/>
                  </a:lnTo>
                  <a:cubicBezTo>
                    <a:pt x="2411" y="3117"/>
                    <a:pt x="2414" y="3117"/>
                    <a:pt x="2415" y="3119"/>
                  </a:cubicBezTo>
                  <a:lnTo>
                    <a:pt x="2415" y="3117"/>
                  </a:lnTo>
                  <a:lnTo>
                    <a:pt x="2415" y="3114"/>
                  </a:lnTo>
                  <a:lnTo>
                    <a:pt x="2415" y="3106"/>
                  </a:lnTo>
                  <a:lnTo>
                    <a:pt x="2395" y="2541"/>
                  </a:lnTo>
                  <a:lnTo>
                    <a:pt x="2367" y="1762"/>
                  </a:lnTo>
                  <a:lnTo>
                    <a:pt x="2367" y="1743"/>
                  </a:lnTo>
                  <a:cubicBezTo>
                    <a:pt x="2367" y="1720"/>
                    <a:pt x="2365" y="1698"/>
                    <a:pt x="2359" y="1677"/>
                  </a:cubicBezTo>
                  <a:cubicBezTo>
                    <a:pt x="2357" y="1668"/>
                    <a:pt x="2353" y="1656"/>
                    <a:pt x="2350" y="1646"/>
                  </a:cubicBezTo>
                  <a:cubicBezTo>
                    <a:pt x="2346" y="1635"/>
                    <a:pt x="2343" y="1625"/>
                    <a:pt x="2337" y="1616"/>
                  </a:cubicBezTo>
                  <a:cubicBezTo>
                    <a:pt x="2336" y="1606"/>
                    <a:pt x="2330" y="1599"/>
                    <a:pt x="2326" y="1591"/>
                  </a:cubicBezTo>
                  <a:cubicBezTo>
                    <a:pt x="2326" y="1590"/>
                    <a:pt x="2324" y="1589"/>
                    <a:pt x="2324" y="1587"/>
                  </a:cubicBezTo>
                  <a:cubicBezTo>
                    <a:pt x="2318" y="1576"/>
                    <a:pt x="2311" y="1566"/>
                    <a:pt x="2304" y="1555"/>
                  </a:cubicBezTo>
                  <a:cubicBezTo>
                    <a:pt x="2295" y="1544"/>
                    <a:pt x="2287" y="1532"/>
                    <a:pt x="2278" y="1524"/>
                  </a:cubicBezTo>
                  <a:cubicBezTo>
                    <a:pt x="2271" y="1515"/>
                    <a:pt x="2261" y="1508"/>
                    <a:pt x="2253" y="1501"/>
                  </a:cubicBezTo>
                  <a:cubicBezTo>
                    <a:pt x="2222" y="1473"/>
                    <a:pt x="2186" y="1450"/>
                    <a:pt x="2145" y="1436"/>
                  </a:cubicBezTo>
                  <a:cubicBezTo>
                    <a:pt x="2136" y="1431"/>
                    <a:pt x="2126" y="1430"/>
                    <a:pt x="2115" y="1425"/>
                  </a:cubicBezTo>
                  <a:cubicBezTo>
                    <a:pt x="2099" y="1421"/>
                    <a:pt x="2084" y="1418"/>
                    <a:pt x="2070" y="1417"/>
                  </a:cubicBezTo>
                  <a:cubicBezTo>
                    <a:pt x="2057" y="1415"/>
                    <a:pt x="2043" y="1415"/>
                    <a:pt x="2030" y="1415"/>
                  </a:cubicBezTo>
                  <a:lnTo>
                    <a:pt x="2028" y="1415"/>
                  </a:lnTo>
                  <a:cubicBezTo>
                    <a:pt x="1962" y="1415"/>
                    <a:pt x="1895" y="1411"/>
                    <a:pt x="1830" y="1402"/>
                  </a:cubicBezTo>
                  <a:cubicBezTo>
                    <a:pt x="1773" y="1395"/>
                    <a:pt x="1718" y="1387"/>
                    <a:pt x="1664" y="1372"/>
                  </a:cubicBezTo>
                  <a:cubicBezTo>
                    <a:pt x="1653" y="1371"/>
                    <a:pt x="1643" y="1368"/>
                    <a:pt x="1633" y="1365"/>
                  </a:cubicBezTo>
                  <a:cubicBezTo>
                    <a:pt x="1507" y="1335"/>
                    <a:pt x="1390" y="1287"/>
                    <a:pt x="1282" y="1229"/>
                  </a:cubicBezTo>
                  <a:cubicBezTo>
                    <a:pt x="1263" y="1221"/>
                    <a:pt x="1247" y="1209"/>
                    <a:pt x="1229" y="1199"/>
                  </a:cubicBezTo>
                  <a:cubicBezTo>
                    <a:pt x="1211" y="1187"/>
                    <a:pt x="1195" y="1177"/>
                    <a:pt x="1178" y="1166"/>
                  </a:cubicBezTo>
                  <a:cubicBezTo>
                    <a:pt x="1162" y="1156"/>
                    <a:pt x="1146" y="1143"/>
                    <a:pt x="1130" y="1132"/>
                  </a:cubicBezTo>
                  <a:cubicBezTo>
                    <a:pt x="1113" y="1121"/>
                    <a:pt x="1099" y="1108"/>
                    <a:pt x="1083" y="1096"/>
                  </a:cubicBezTo>
                  <a:cubicBezTo>
                    <a:pt x="1052" y="1072"/>
                    <a:pt x="1022" y="1046"/>
                    <a:pt x="995" y="1020"/>
                  </a:cubicBezTo>
                  <a:cubicBezTo>
                    <a:pt x="967" y="992"/>
                    <a:pt x="940" y="966"/>
                    <a:pt x="917" y="938"/>
                  </a:cubicBezTo>
                  <a:cubicBezTo>
                    <a:pt x="904" y="923"/>
                    <a:pt x="892" y="906"/>
                    <a:pt x="881" y="894"/>
                  </a:cubicBezTo>
                  <a:cubicBezTo>
                    <a:pt x="868" y="881"/>
                    <a:pt x="859" y="867"/>
                    <a:pt x="849" y="851"/>
                  </a:cubicBezTo>
                  <a:cubicBezTo>
                    <a:pt x="807" y="789"/>
                    <a:pt x="771" y="723"/>
                    <a:pt x="743" y="653"/>
                  </a:cubicBezTo>
                  <a:cubicBezTo>
                    <a:pt x="735" y="637"/>
                    <a:pt x="729" y="620"/>
                    <a:pt x="723" y="603"/>
                  </a:cubicBezTo>
                  <a:cubicBezTo>
                    <a:pt x="707" y="559"/>
                    <a:pt x="697" y="513"/>
                    <a:pt x="690" y="466"/>
                  </a:cubicBezTo>
                  <a:cubicBezTo>
                    <a:pt x="687" y="450"/>
                    <a:pt x="684" y="435"/>
                    <a:pt x="684" y="419"/>
                  </a:cubicBezTo>
                  <a:cubicBezTo>
                    <a:pt x="683" y="403"/>
                    <a:pt x="680" y="386"/>
                    <a:pt x="679" y="369"/>
                  </a:cubicBezTo>
                  <a:cubicBezTo>
                    <a:pt x="679" y="356"/>
                    <a:pt x="677" y="346"/>
                    <a:pt x="677" y="333"/>
                  </a:cubicBezTo>
                  <a:lnTo>
                    <a:pt x="677" y="327"/>
                  </a:lnTo>
                  <a:cubicBezTo>
                    <a:pt x="671" y="158"/>
                    <a:pt x="546" y="24"/>
                    <a:pt x="380" y="2"/>
                  </a:cubicBezTo>
                  <a:cubicBezTo>
                    <a:pt x="362" y="1"/>
                    <a:pt x="348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39"/>
            <p:cNvSpPr/>
            <p:nvPr/>
          </p:nvSpPr>
          <p:spPr>
            <a:xfrm>
              <a:off x="5730674" y="4119905"/>
              <a:ext cx="51087" cy="46868"/>
            </a:xfrm>
            <a:custGeom>
              <a:rect b="b" l="l" r="r" t="t"/>
              <a:pathLst>
                <a:path extrusionOk="0" h="2488" w="2712">
                  <a:moveTo>
                    <a:pt x="2659" y="1"/>
                  </a:moveTo>
                  <a:cubicBezTo>
                    <a:pt x="2659" y="18"/>
                    <a:pt x="2658" y="37"/>
                    <a:pt x="2658" y="54"/>
                  </a:cubicBezTo>
                  <a:cubicBezTo>
                    <a:pt x="2645" y="325"/>
                    <a:pt x="2544" y="595"/>
                    <a:pt x="2346" y="836"/>
                  </a:cubicBezTo>
                  <a:cubicBezTo>
                    <a:pt x="2130" y="1099"/>
                    <a:pt x="1831" y="1281"/>
                    <a:pt x="1503" y="1381"/>
                  </a:cubicBezTo>
                  <a:cubicBezTo>
                    <a:pt x="1319" y="1436"/>
                    <a:pt x="1126" y="1464"/>
                    <a:pt x="932" y="1464"/>
                  </a:cubicBezTo>
                  <a:cubicBezTo>
                    <a:pt x="733" y="1464"/>
                    <a:pt x="533" y="1435"/>
                    <a:pt x="342" y="1375"/>
                  </a:cubicBezTo>
                  <a:cubicBezTo>
                    <a:pt x="223" y="1337"/>
                    <a:pt x="110" y="1288"/>
                    <a:pt x="0" y="1228"/>
                  </a:cubicBezTo>
                  <a:lnTo>
                    <a:pt x="0" y="1228"/>
                  </a:lnTo>
                  <a:lnTo>
                    <a:pt x="19" y="1840"/>
                  </a:lnTo>
                  <a:lnTo>
                    <a:pt x="32" y="2240"/>
                  </a:lnTo>
                  <a:cubicBezTo>
                    <a:pt x="146" y="2254"/>
                    <a:pt x="257" y="2267"/>
                    <a:pt x="371" y="2280"/>
                  </a:cubicBezTo>
                  <a:lnTo>
                    <a:pt x="376" y="2375"/>
                  </a:lnTo>
                  <a:cubicBezTo>
                    <a:pt x="562" y="2449"/>
                    <a:pt x="766" y="2488"/>
                    <a:pt x="973" y="2488"/>
                  </a:cubicBezTo>
                  <a:cubicBezTo>
                    <a:pt x="1133" y="2488"/>
                    <a:pt x="1294" y="2465"/>
                    <a:pt x="1448" y="2418"/>
                  </a:cubicBezTo>
                  <a:cubicBezTo>
                    <a:pt x="1473" y="2411"/>
                    <a:pt x="1494" y="2404"/>
                    <a:pt x="1516" y="2395"/>
                  </a:cubicBezTo>
                  <a:cubicBezTo>
                    <a:pt x="1721" y="2414"/>
                    <a:pt x="1925" y="2431"/>
                    <a:pt x="2131" y="2446"/>
                  </a:cubicBezTo>
                  <a:lnTo>
                    <a:pt x="2132" y="2446"/>
                  </a:lnTo>
                  <a:cubicBezTo>
                    <a:pt x="2228" y="2374"/>
                    <a:pt x="2314" y="2290"/>
                    <a:pt x="2391" y="2198"/>
                  </a:cubicBezTo>
                  <a:cubicBezTo>
                    <a:pt x="2610" y="1931"/>
                    <a:pt x="2711" y="1625"/>
                    <a:pt x="2703" y="1323"/>
                  </a:cubicBezTo>
                  <a:lnTo>
                    <a:pt x="2693" y="942"/>
                  </a:lnTo>
                  <a:lnTo>
                    <a:pt x="2661" y="50"/>
                  </a:lnTo>
                  <a:lnTo>
                    <a:pt x="2661" y="47"/>
                  </a:lnTo>
                  <a:lnTo>
                    <a:pt x="26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39"/>
            <p:cNvSpPr/>
            <p:nvPr/>
          </p:nvSpPr>
          <p:spPr>
            <a:xfrm>
              <a:off x="5724194" y="4036510"/>
              <a:ext cx="63972" cy="53951"/>
            </a:xfrm>
            <a:custGeom>
              <a:rect b="b" l="l" r="r" t="t"/>
              <a:pathLst>
                <a:path extrusionOk="0" h="2864" w="3396">
                  <a:moveTo>
                    <a:pt x="2998" y="0"/>
                  </a:moveTo>
                  <a:cubicBezTo>
                    <a:pt x="2996" y="0"/>
                    <a:pt x="2994" y="0"/>
                    <a:pt x="2992" y="0"/>
                  </a:cubicBezTo>
                  <a:cubicBezTo>
                    <a:pt x="2976" y="0"/>
                    <a:pt x="2961" y="2"/>
                    <a:pt x="2947" y="4"/>
                  </a:cubicBezTo>
                  <a:cubicBezTo>
                    <a:pt x="2917" y="10"/>
                    <a:pt x="2888" y="20"/>
                    <a:pt x="2860" y="32"/>
                  </a:cubicBezTo>
                  <a:lnTo>
                    <a:pt x="2859" y="32"/>
                  </a:lnTo>
                  <a:cubicBezTo>
                    <a:pt x="2752" y="82"/>
                    <a:pt x="2674" y="188"/>
                    <a:pt x="2666" y="312"/>
                  </a:cubicBezTo>
                  <a:cubicBezTo>
                    <a:pt x="2664" y="321"/>
                    <a:pt x="2664" y="328"/>
                    <a:pt x="2664" y="339"/>
                  </a:cubicBezTo>
                  <a:lnTo>
                    <a:pt x="2664" y="351"/>
                  </a:lnTo>
                  <a:cubicBezTo>
                    <a:pt x="2666" y="383"/>
                    <a:pt x="2666" y="413"/>
                    <a:pt x="2663" y="443"/>
                  </a:cubicBezTo>
                  <a:cubicBezTo>
                    <a:pt x="2660" y="468"/>
                    <a:pt x="2657" y="487"/>
                    <a:pt x="2653" y="510"/>
                  </a:cubicBezTo>
                  <a:cubicBezTo>
                    <a:pt x="2653" y="520"/>
                    <a:pt x="2651" y="530"/>
                    <a:pt x="2650" y="540"/>
                  </a:cubicBezTo>
                  <a:cubicBezTo>
                    <a:pt x="2648" y="556"/>
                    <a:pt x="2644" y="570"/>
                    <a:pt x="2638" y="586"/>
                  </a:cubicBezTo>
                  <a:cubicBezTo>
                    <a:pt x="2615" y="689"/>
                    <a:pt x="2573" y="790"/>
                    <a:pt x="2513" y="884"/>
                  </a:cubicBezTo>
                  <a:lnTo>
                    <a:pt x="2511" y="886"/>
                  </a:lnTo>
                  <a:cubicBezTo>
                    <a:pt x="2487" y="925"/>
                    <a:pt x="2461" y="963"/>
                    <a:pt x="2427" y="999"/>
                  </a:cubicBezTo>
                  <a:cubicBezTo>
                    <a:pt x="2261" y="1201"/>
                    <a:pt x="2028" y="1351"/>
                    <a:pt x="1749" y="1435"/>
                  </a:cubicBezTo>
                  <a:cubicBezTo>
                    <a:pt x="1595" y="1481"/>
                    <a:pt x="1433" y="1504"/>
                    <a:pt x="1273" y="1504"/>
                  </a:cubicBezTo>
                  <a:cubicBezTo>
                    <a:pt x="1003" y="1504"/>
                    <a:pt x="735" y="1439"/>
                    <a:pt x="509" y="1312"/>
                  </a:cubicBezTo>
                  <a:cubicBezTo>
                    <a:pt x="508" y="1312"/>
                    <a:pt x="508" y="1309"/>
                    <a:pt x="508" y="1309"/>
                  </a:cubicBezTo>
                  <a:cubicBezTo>
                    <a:pt x="487" y="1299"/>
                    <a:pt x="469" y="1291"/>
                    <a:pt x="448" y="1285"/>
                  </a:cubicBezTo>
                  <a:cubicBezTo>
                    <a:pt x="441" y="1280"/>
                    <a:pt x="435" y="1279"/>
                    <a:pt x="428" y="1278"/>
                  </a:cubicBezTo>
                  <a:lnTo>
                    <a:pt x="427" y="1278"/>
                  </a:lnTo>
                  <a:cubicBezTo>
                    <a:pt x="421" y="1276"/>
                    <a:pt x="415" y="1276"/>
                    <a:pt x="411" y="1273"/>
                  </a:cubicBezTo>
                  <a:cubicBezTo>
                    <a:pt x="405" y="1272"/>
                    <a:pt x="398" y="1272"/>
                    <a:pt x="392" y="1270"/>
                  </a:cubicBezTo>
                  <a:cubicBezTo>
                    <a:pt x="391" y="1270"/>
                    <a:pt x="386" y="1269"/>
                    <a:pt x="385" y="1269"/>
                  </a:cubicBezTo>
                  <a:cubicBezTo>
                    <a:pt x="369" y="1266"/>
                    <a:pt x="353" y="1266"/>
                    <a:pt x="339" y="1266"/>
                  </a:cubicBezTo>
                  <a:cubicBezTo>
                    <a:pt x="326" y="1266"/>
                    <a:pt x="311" y="1269"/>
                    <a:pt x="298" y="1270"/>
                  </a:cubicBezTo>
                  <a:cubicBezTo>
                    <a:pt x="295" y="1270"/>
                    <a:pt x="291" y="1272"/>
                    <a:pt x="288" y="1272"/>
                  </a:cubicBezTo>
                  <a:lnTo>
                    <a:pt x="285" y="1272"/>
                  </a:lnTo>
                  <a:cubicBezTo>
                    <a:pt x="282" y="1273"/>
                    <a:pt x="278" y="1273"/>
                    <a:pt x="277" y="1276"/>
                  </a:cubicBezTo>
                  <a:lnTo>
                    <a:pt x="271" y="1276"/>
                  </a:lnTo>
                  <a:cubicBezTo>
                    <a:pt x="266" y="1278"/>
                    <a:pt x="262" y="1278"/>
                    <a:pt x="259" y="1279"/>
                  </a:cubicBezTo>
                  <a:cubicBezTo>
                    <a:pt x="253" y="1280"/>
                    <a:pt x="248" y="1280"/>
                    <a:pt x="242" y="1283"/>
                  </a:cubicBezTo>
                  <a:cubicBezTo>
                    <a:pt x="239" y="1285"/>
                    <a:pt x="235" y="1285"/>
                    <a:pt x="232" y="1286"/>
                  </a:cubicBezTo>
                  <a:lnTo>
                    <a:pt x="230" y="1288"/>
                  </a:lnTo>
                  <a:cubicBezTo>
                    <a:pt x="227" y="1291"/>
                    <a:pt x="226" y="1291"/>
                    <a:pt x="225" y="1291"/>
                  </a:cubicBezTo>
                  <a:lnTo>
                    <a:pt x="197" y="1301"/>
                  </a:lnTo>
                  <a:cubicBezTo>
                    <a:pt x="196" y="1302"/>
                    <a:pt x="196" y="1302"/>
                    <a:pt x="194" y="1302"/>
                  </a:cubicBezTo>
                  <a:cubicBezTo>
                    <a:pt x="191" y="1305"/>
                    <a:pt x="188" y="1305"/>
                    <a:pt x="188" y="1306"/>
                  </a:cubicBezTo>
                  <a:lnTo>
                    <a:pt x="187" y="1306"/>
                  </a:lnTo>
                  <a:cubicBezTo>
                    <a:pt x="184" y="1308"/>
                    <a:pt x="184" y="1308"/>
                    <a:pt x="181" y="1308"/>
                  </a:cubicBezTo>
                  <a:cubicBezTo>
                    <a:pt x="181" y="1309"/>
                    <a:pt x="181" y="1309"/>
                    <a:pt x="180" y="1309"/>
                  </a:cubicBezTo>
                  <a:cubicBezTo>
                    <a:pt x="174" y="1312"/>
                    <a:pt x="170" y="1314"/>
                    <a:pt x="165" y="1317"/>
                  </a:cubicBezTo>
                  <a:cubicBezTo>
                    <a:pt x="163" y="1317"/>
                    <a:pt x="163" y="1319"/>
                    <a:pt x="163" y="1319"/>
                  </a:cubicBezTo>
                  <a:cubicBezTo>
                    <a:pt x="151" y="1328"/>
                    <a:pt x="139" y="1335"/>
                    <a:pt x="126" y="1345"/>
                  </a:cubicBezTo>
                  <a:cubicBezTo>
                    <a:pt x="119" y="1351"/>
                    <a:pt x="112" y="1357"/>
                    <a:pt x="108" y="1364"/>
                  </a:cubicBezTo>
                  <a:cubicBezTo>
                    <a:pt x="103" y="1367"/>
                    <a:pt x="100" y="1371"/>
                    <a:pt x="96" y="1377"/>
                  </a:cubicBezTo>
                  <a:cubicBezTo>
                    <a:pt x="87" y="1386"/>
                    <a:pt x="79" y="1396"/>
                    <a:pt x="72" y="1406"/>
                  </a:cubicBezTo>
                  <a:lnTo>
                    <a:pt x="69" y="1408"/>
                  </a:lnTo>
                  <a:cubicBezTo>
                    <a:pt x="64" y="1416"/>
                    <a:pt x="57" y="1423"/>
                    <a:pt x="51" y="1435"/>
                  </a:cubicBezTo>
                  <a:cubicBezTo>
                    <a:pt x="50" y="1436"/>
                    <a:pt x="50" y="1439"/>
                    <a:pt x="46" y="1444"/>
                  </a:cubicBezTo>
                  <a:cubicBezTo>
                    <a:pt x="37" y="1457"/>
                    <a:pt x="31" y="1471"/>
                    <a:pt x="25" y="1485"/>
                  </a:cubicBezTo>
                  <a:cubicBezTo>
                    <a:pt x="9" y="1529"/>
                    <a:pt x="1" y="1574"/>
                    <a:pt x="2" y="1620"/>
                  </a:cubicBezTo>
                  <a:lnTo>
                    <a:pt x="18" y="2095"/>
                  </a:lnTo>
                  <a:lnTo>
                    <a:pt x="31" y="2528"/>
                  </a:lnTo>
                  <a:lnTo>
                    <a:pt x="33" y="2580"/>
                  </a:lnTo>
                  <a:cubicBezTo>
                    <a:pt x="147" y="2594"/>
                    <a:pt x="261" y="2611"/>
                    <a:pt x="375" y="2623"/>
                  </a:cubicBezTo>
                  <a:cubicBezTo>
                    <a:pt x="487" y="2640"/>
                    <a:pt x="600" y="2652"/>
                    <a:pt x="714" y="2663"/>
                  </a:cubicBezTo>
                  <a:lnTo>
                    <a:pt x="697" y="2111"/>
                  </a:lnTo>
                  <a:lnTo>
                    <a:pt x="697" y="2111"/>
                  </a:lnTo>
                  <a:cubicBezTo>
                    <a:pt x="740" y="2122"/>
                    <a:pt x="783" y="2132"/>
                    <a:pt x="825" y="2139"/>
                  </a:cubicBezTo>
                  <a:cubicBezTo>
                    <a:pt x="831" y="2142"/>
                    <a:pt x="838" y="2144"/>
                    <a:pt x="844" y="2145"/>
                  </a:cubicBezTo>
                  <a:cubicBezTo>
                    <a:pt x="887" y="2152"/>
                    <a:pt x="930" y="2160"/>
                    <a:pt x="971" y="2165"/>
                  </a:cubicBezTo>
                  <a:cubicBezTo>
                    <a:pt x="978" y="2165"/>
                    <a:pt x="984" y="2167"/>
                    <a:pt x="991" y="2167"/>
                  </a:cubicBezTo>
                  <a:cubicBezTo>
                    <a:pt x="1033" y="2173"/>
                    <a:pt x="1076" y="2175"/>
                    <a:pt x="1118" y="2178"/>
                  </a:cubicBezTo>
                  <a:cubicBezTo>
                    <a:pt x="1122" y="2180"/>
                    <a:pt x="1130" y="2180"/>
                    <a:pt x="1137" y="2180"/>
                  </a:cubicBezTo>
                  <a:cubicBezTo>
                    <a:pt x="1183" y="2183"/>
                    <a:pt x="1228" y="2186"/>
                    <a:pt x="1273" y="2186"/>
                  </a:cubicBezTo>
                  <a:cubicBezTo>
                    <a:pt x="1498" y="2186"/>
                    <a:pt x="1724" y="2152"/>
                    <a:pt x="1944" y="2087"/>
                  </a:cubicBezTo>
                  <a:cubicBezTo>
                    <a:pt x="2046" y="2057"/>
                    <a:pt x="2144" y="2021"/>
                    <a:pt x="2238" y="1978"/>
                  </a:cubicBezTo>
                  <a:cubicBezTo>
                    <a:pt x="2261" y="1966"/>
                    <a:pt x="2284" y="1956"/>
                    <a:pt x="2306" y="1945"/>
                  </a:cubicBezTo>
                  <a:cubicBezTo>
                    <a:pt x="2331" y="1934"/>
                    <a:pt x="2354" y="1921"/>
                    <a:pt x="2375" y="1908"/>
                  </a:cubicBezTo>
                  <a:cubicBezTo>
                    <a:pt x="2424" y="1882"/>
                    <a:pt x="2471" y="1855"/>
                    <a:pt x="2515" y="1826"/>
                  </a:cubicBezTo>
                  <a:cubicBezTo>
                    <a:pt x="2551" y="1800"/>
                    <a:pt x="2588" y="1776"/>
                    <a:pt x="2622" y="1750"/>
                  </a:cubicBezTo>
                  <a:cubicBezTo>
                    <a:pt x="2624" y="1748"/>
                    <a:pt x="2628" y="1748"/>
                    <a:pt x="2628" y="1745"/>
                  </a:cubicBezTo>
                  <a:cubicBezTo>
                    <a:pt x="2655" y="1725"/>
                    <a:pt x="2680" y="1705"/>
                    <a:pt x="2706" y="1683"/>
                  </a:cubicBezTo>
                  <a:lnTo>
                    <a:pt x="2707" y="1721"/>
                  </a:lnTo>
                  <a:cubicBezTo>
                    <a:pt x="2715" y="1950"/>
                    <a:pt x="2634" y="2175"/>
                    <a:pt x="2472" y="2370"/>
                  </a:cubicBezTo>
                  <a:cubicBezTo>
                    <a:pt x="2319" y="2555"/>
                    <a:pt x="2110" y="2698"/>
                    <a:pt x="1862" y="2782"/>
                  </a:cubicBezTo>
                  <a:cubicBezTo>
                    <a:pt x="2066" y="2802"/>
                    <a:pt x="2270" y="2818"/>
                    <a:pt x="2476" y="2832"/>
                  </a:cubicBezTo>
                  <a:lnTo>
                    <a:pt x="2478" y="2832"/>
                  </a:lnTo>
                  <a:cubicBezTo>
                    <a:pt x="2634" y="2845"/>
                    <a:pt x="2787" y="2854"/>
                    <a:pt x="2941" y="2864"/>
                  </a:cubicBezTo>
                  <a:cubicBezTo>
                    <a:pt x="2961" y="2844"/>
                    <a:pt x="2977" y="2824"/>
                    <a:pt x="2996" y="2802"/>
                  </a:cubicBezTo>
                  <a:cubicBezTo>
                    <a:pt x="3263" y="2477"/>
                    <a:pt x="3396" y="2096"/>
                    <a:pt x="3386" y="1702"/>
                  </a:cubicBezTo>
                  <a:lnTo>
                    <a:pt x="3343" y="378"/>
                  </a:lnTo>
                  <a:cubicBezTo>
                    <a:pt x="3343" y="362"/>
                    <a:pt x="3343" y="347"/>
                    <a:pt x="3341" y="328"/>
                  </a:cubicBezTo>
                  <a:cubicBezTo>
                    <a:pt x="3337" y="225"/>
                    <a:pt x="3286" y="133"/>
                    <a:pt x="3213" y="74"/>
                  </a:cubicBezTo>
                  <a:cubicBezTo>
                    <a:pt x="3154" y="27"/>
                    <a:pt x="3078" y="0"/>
                    <a:pt x="29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39"/>
            <p:cNvSpPr/>
            <p:nvPr/>
          </p:nvSpPr>
          <p:spPr>
            <a:xfrm>
              <a:off x="5668001" y="4135955"/>
              <a:ext cx="8910" cy="17613"/>
            </a:xfrm>
            <a:custGeom>
              <a:rect b="b" l="l" r="r" t="t"/>
              <a:pathLst>
                <a:path extrusionOk="0" h="935" w="473">
                  <a:moveTo>
                    <a:pt x="0" y="0"/>
                  </a:moveTo>
                  <a:lnTo>
                    <a:pt x="26" y="823"/>
                  </a:lnTo>
                  <a:lnTo>
                    <a:pt x="29" y="910"/>
                  </a:lnTo>
                  <a:cubicBezTo>
                    <a:pt x="55" y="911"/>
                    <a:pt x="81" y="911"/>
                    <a:pt x="108" y="911"/>
                  </a:cubicBezTo>
                  <a:lnTo>
                    <a:pt x="106" y="839"/>
                  </a:lnTo>
                  <a:lnTo>
                    <a:pt x="106" y="839"/>
                  </a:lnTo>
                  <a:lnTo>
                    <a:pt x="442" y="910"/>
                  </a:lnTo>
                  <a:cubicBezTo>
                    <a:pt x="443" y="910"/>
                    <a:pt x="443" y="910"/>
                    <a:pt x="444" y="910"/>
                  </a:cubicBezTo>
                  <a:lnTo>
                    <a:pt x="444" y="910"/>
                  </a:lnTo>
                  <a:cubicBezTo>
                    <a:pt x="444" y="910"/>
                    <a:pt x="444" y="910"/>
                    <a:pt x="443" y="910"/>
                  </a:cubicBezTo>
                  <a:cubicBezTo>
                    <a:pt x="440" y="905"/>
                    <a:pt x="436" y="904"/>
                    <a:pt x="433" y="901"/>
                  </a:cubicBezTo>
                  <a:lnTo>
                    <a:pt x="422" y="889"/>
                  </a:lnTo>
                  <a:cubicBezTo>
                    <a:pt x="393" y="861"/>
                    <a:pt x="365" y="833"/>
                    <a:pt x="339" y="803"/>
                  </a:cubicBezTo>
                  <a:cubicBezTo>
                    <a:pt x="335" y="797"/>
                    <a:pt x="329" y="794"/>
                    <a:pt x="326" y="788"/>
                  </a:cubicBezTo>
                  <a:cubicBezTo>
                    <a:pt x="305" y="764"/>
                    <a:pt x="285" y="739"/>
                    <a:pt x="264" y="713"/>
                  </a:cubicBezTo>
                  <a:cubicBezTo>
                    <a:pt x="254" y="699"/>
                    <a:pt x="243" y="682"/>
                    <a:pt x="231" y="666"/>
                  </a:cubicBezTo>
                  <a:cubicBezTo>
                    <a:pt x="220" y="651"/>
                    <a:pt x="209" y="635"/>
                    <a:pt x="199" y="618"/>
                  </a:cubicBezTo>
                  <a:cubicBezTo>
                    <a:pt x="183" y="594"/>
                    <a:pt x="170" y="570"/>
                    <a:pt x="156" y="546"/>
                  </a:cubicBezTo>
                  <a:cubicBezTo>
                    <a:pt x="156" y="546"/>
                    <a:pt x="155" y="546"/>
                    <a:pt x="155" y="545"/>
                  </a:cubicBezTo>
                  <a:cubicBezTo>
                    <a:pt x="142" y="520"/>
                    <a:pt x="130" y="495"/>
                    <a:pt x="117" y="469"/>
                  </a:cubicBezTo>
                  <a:cubicBezTo>
                    <a:pt x="108" y="448"/>
                    <a:pt x="98" y="428"/>
                    <a:pt x="90" y="406"/>
                  </a:cubicBezTo>
                  <a:lnTo>
                    <a:pt x="90" y="404"/>
                  </a:lnTo>
                  <a:cubicBezTo>
                    <a:pt x="82" y="391"/>
                    <a:pt x="80" y="377"/>
                    <a:pt x="74" y="364"/>
                  </a:cubicBezTo>
                  <a:cubicBezTo>
                    <a:pt x="59" y="325"/>
                    <a:pt x="46" y="285"/>
                    <a:pt x="38" y="246"/>
                  </a:cubicBezTo>
                  <a:lnTo>
                    <a:pt x="26" y="202"/>
                  </a:lnTo>
                  <a:cubicBezTo>
                    <a:pt x="12" y="135"/>
                    <a:pt x="3" y="68"/>
                    <a:pt x="0" y="0"/>
                  </a:cubicBezTo>
                  <a:close/>
                  <a:moveTo>
                    <a:pt x="444" y="910"/>
                  </a:moveTo>
                  <a:cubicBezTo>
                    <a:pt x="445" y="911"/>
                    <a:pt x="445" y="911"/>
                    <a:pt x="446" y="911"/>
                  </a:cubicBezTo>
                  <a:cubicBezTo>
                    <a:pt x="445" y="911"/>
                    <a:pt x="445" y="911"/>
                    <a:pt x="444" y="910"/>
                  </a:cubicBezTo>
                  <a:close/>
                  <a:moveTo>
                    <a:pt x="446" y="911"/>
                  </a:moveTo>
                  <a:lnTo>
                    <a:pt x="446" y="911"/>
                  </a:lnTo>
                  <a:cubicBezTo>
                    <a:pt x="455" y="920"/>
                    <a:pt x="463" y="927"/>
                    <a:pt x="472" y="934"/>
                  </a:cubicBezTo>
                  <a:cubicBezTo>
                    <a:pt x="463" y="927"/>
                    <a:pt x="456" y="920"/>
                    <a:pt x="446" y="911"/>
                  </a:cubicBezTo>
                  <a:close/>
                </a:path>
              </a:pathLst>
            </a:custGeom>
            <a:solidFill>
              <a:srgbClr val="FB71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39"/>
            <p:cNvSpPr/>
            <p:nvPr/>
          </p:nvSpPr>
          <p:spPr>
            <a:xfrm>
              <a:off x="5712759" y="4143000"/>
              <a:ext cx="18536" cy="19045"/>
            </a:xfrm>
            <a:custGeom>
              <a:rect b="b" l="l" r="r" t="t"/>
              <a:pathLst>
                <a:path extrusionOk="0" h="1011" w="984">
                  <a:moveTo>
                    <a:pt x="949" y="0"/>
                  </a:moveTo>
                  <a:cubicBezTo>
                    <a:pt x="938" y="26"/>
                    <a:pt x="927" y="54"/>
                    <a:pt x="915" y="81"/>
                  </a:cubicBezTo>
                  <a:cubicBezTo>
                    <a:pt x="905" y="98"/>
                    <a:pt x="897" y="117"/>
                    <a:pt x="888" y="133"/>
                  </a:cubicBezTo>
                  <a:cubicBezTo>
                    <a:pt x="876" y="155"/>
                    <a:pt x="865" y="176"/>
                    <a:pt x="852" y="196"/>
                  </a:cubicBezTo>
                  <a:cubicBezTo>
                    <a:pt x="839" y="218"/>
                    <a:pt x="826" y="238"/>
                    <a:pt x="811" y="257"/>
                  </a:cubicBezTo>
                  <a:cubicBezTo>
                    <a:pt x="787" y="298"/>
                    <a:pt x="758" y="337"/>
                    <a:pt x="725" y="375"/>
                  </a:cubicBezTo>
                  <a:cubicBezTo>
                    <a:pt x="710" y="393"/>
                    <a:pt x="694" y="412"/>
                    <a:pt x="679" y="429"/>
                  </a:cubicBezTo>
                  <a:cubicBezTo>
                    <a:pt x="663" y="449"/>
                    <a:pt x="645" y="466"/>
                    <a:pt x="628" y="484"/>
                  </a:cubicBezTo>
                  <a:cubicBezTo>
                    <a:pt x="609" y="501"/>
                    <a:pt x="592" y="520"/>
                    <a:pt x="572" y="536"/>
                  </a:cubicBezTo>
                  <a:cubicBezTo>
                    <a:pt x="565" y="543"/>
                    <a:pt x="557" y="549"/>
                    <a:pt x="552" y="553"/>
                  </a:cubicBezTo>
                  <a:cubicBezTo>
                    <a:pt x="533" y="572"/>
                    <a:pt x="513" y="588"/>
                    <a:pt x="491" y="604"/>
                  </a:cubicBezTo>
                  <a:cubicBezTo>
                    <a:pt x="468" y="622"/>
                    <a:pt x="442" y="643"/>
                    <a:pt x="417" y="658"/>
                  </a:cubicBezTo>
                  <a:cubicBezTo>
                    <a:pt x="391" y="674"/>
                    <a:pt x="368" y="690"/>
                    <a:pt x="345" y="707"/>
                  </a:cubicBezTo>
                  <a:cubicBezTo>
                    <a:pt x="341" y="709"/>
                    <a:pt x="338" y="710"/>
                    <a:pt x="335" y="712"/>
                  </a:cubicBezTo>
                  <a:cubicBezTo>
                    <a:pt x="310" y="726"/>
                    <a:pt x="284" y="744"/>
                    <a:pt x="259" y="758"/>
                  </a:cubicBezTo>
                  <a:cubicBezTo>
                    <a:pt x="231" y="772"/>
                    <a:pt x="204" y="788"/>
                    <a:pt x="175" y="801"/>
                  </a:cubicBezTo>
                  <a:cubicBezTo>
                    <a:pt x="147" y="816"/>
                    <a:pt x="118" y="827"/>
                    <a:pt x="90" y="839"/>
                  </a:cubicBezTo>
                  <a:cubicBezTo>
                    <a:pt x="61" y="852"/>
                    <a:pt x="30" y="863"/>
                    <a:pt x="0" y="875"/>
                  </a:cubicBezTo>
                  <a:cubicBezTo>
                    <a:pt x="191" y="904"/>
                    <a:pt x="384" y="931"/>
                    <a:pt x="578" y="957"/>
                  </a:cubicBezTo>
                  <a:lnTo>
                    <a:pt x="579" y="957"/>
                  </a:lnTo>
                  <a:cubicBezTo>
                    <a:pt x="601" y="962"/>
                    <a:pt x="621" y="963"/>
                    <a:pt x="642" y="967"/>
                  </a:cubicBezTo>
                  <a:cubicBezTo>
                    <a:pt x="757" y="982"/>
                    <a:pt x="869" y="998"/>
                    <a:pt x="983" y="1011"/>
                  </a:cubicBezTo>
                  <a:lnTo>
                    <a:pt x="969" y="611"/>
                  </a:lnTo>
                  <a:lnTo>
                    <a:pt x="949" y="0"/>
                  </a:lnTo>
                  <a:close/>
                </a:path>
              </a:pathLst>
            </a:custGeom>
            <a:solidFill>
              <a:srgbClr val="FB71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39"/>
            <p:cNvSpPr/>
            <p:nvPr/>
          </p:nvSpPr>
          <p:spPr>
            <a:xfrm>
              <a:off x="5661521" y="4129268"/>
              <a:ext cx="76122" cy="33644"/>
            </a:xfrm>
            <a:custGeom>
              <a:rect b="b" l="l" r="r" t="t"/>
              <a:pathLst>
                <a:path extrusionOk="0" h="1786" w="4041">
                  <a:moveTo>
                    <a:pt x="787" y="1272"/>
                  </a:moveTo>
                  <a:cubicBezTo>
                    <a:pt x="796" y="1281"/>
                    <a:pt x="803" y="1288"/>
                    <a:pt x="812" y="1295"/>
                  </a:cubicBezTo>
                  <a:cubicBezTo>
                    <a:pt x="803" y="1288"/>
                    <a:pt x="796" y="1279"/>
                    <a:pt x="787" y="1272"/>
                  </a:cubicBezTo>
                  <a:close/>
                  <a:moveTo>
                    <a:pt x="328" y="0"/>
                  </a:moveTo>
                  <a:cubicBezTo>
                    <a:pt x="190" y="5"/>
                    <a:pt x="74" y="91"/>
                    <a:pt x="27" y="212"/>
                  </a:cubicBezTo>
                  <a:cubicBezTo>
                    <a:pt x="14" y="246"/>
                    <a:pt x="3" y="282"/>
                    <a:pt x="2" y="318"/>
                  </a:cubicBezTo>
                  <a:cubicBezTo>
                    <a:pt x="1" y="322"/>
                    <a:pt x="1" y="329"/>
                    <a:pt x="1" y="337"/>
                  </a:cubicBezTo>
                  <a:lnTo>
                    <a:pt x="1" y="348"/>
                  </a:lnTo>
                  <a:lnTo>
                    <a:pt x="16" y="875"/>
                  </a:lnTo>
                  <a:lnTo>
                    <a:pt x="27" y="1106"/>
                  </a:lnTo>
                  <a:lnTo>
                    <a:pt x="29" y="1224"/>
                  </a:lnTo>
                  <a:cubicBezTo>
                    <a:pt x="125" y="1246"/>
                    <a:pt x="224" y="1259"/>
                    <a:pt x="327" y="1265"/>
                  </a:cubicBezTo>
                  <a:lnTo>
                    <a:pt x="327" y="1266"/>
                  </a:lnTo>
                  <a:cubicBezTo>
                    <a:pt x="341" y="1286"/>
                    <a:pt x="356" y="1304"/>
                    <a:pt x="370" y="1322"/>
                  </a:cubicBezTo>
                  <a:lnTo>
                    <a:pt x="369" y="1268"/>
                  </a:lnTo>
                  <a:lnTo>
                    <a:pt x="369" y="1268"/>
                  </a:lnTo>
                  <a:cubicBezTo>
                    <a:pt x="396" y="1270"/>
                    <a:pt x="421" y="1270"/>
                    <a:pt x="448" y="1270"/>
                  </a:cubicBezTo>
                  <a:lnTo>
                    <a:pt x="447" y="1198"/>
                  </a:lnTo>
                  <a:lnTo>
                    <a:pt x="782" y="1268"/>
                  </a:lnTo>
                  <a:cubicBezTo>
                    <a:pt x="784" y="1270"/>
                    <a:pt x="786" y="1270"/>
                    <a:pt x="787" y="1272"/>
                  </a:cubicBezTo>
                  <a:lnTo>
                    <a:pt x="787" y="1270"/>
                  </a:lnTo>
                  <a:cubicBezTo>
                    <a:pt x="1425" y="1402"/>
                    <a:pt x="2068" y="1513"/>
                    <a:pt x="2716" y="1611"/>
                  </a:cubicBezTo>
                  <a:lnTo>
                    <a:pt x="2717" y="1611"/>
                  </a:lnTo>
                  <a:cubicBezTo>
                    <a:pt x="2909" y="1640"/>
                    <a:pt x="3103" y="1669"/>
                    <a:pt x="3295" y="1693"/>
                  </a:cubicBezTo>
                  <a:lnTo>
                    <a:pt x="3298" y="1693"/>
                  </a:lnTo>
                  <a:cubicBezTo>
                    <a:pt x="3313" y="1683"/>
                    <a:pt x="3329" y="1670"/>
                    <a:pt x="3344" y="1662"/>
                  </a:cubicBezTo>
                  <a:cubicBezTo>
                    <a:pt x="3349" y="1657"/>
                    <a:pt x="3352" y="1654"/>
                    <a:pt x="3358" y="1650"/>
                  </a:cubicBezTo>
                  <a:lnTo>
                    <a:pt x="3360" y="1704"/>
                  </a:lnTo>
                  <a:cubicBezTo>
                    <a:pt x="3474" y="1718"/>
                    <a:pt x="3588" y="1734"/>
                    <a:pt x="3702" y="1747"/>
                  </a:cubicBezTo>
                  <a:cubicBezTo>
                    <a:pt x="3814" y="1763"/>
                    <a:pt x="3927" y="1776"/>
                    <a:pt x="4041" y="1786"/>
                  </a:cubicBezTo>
                  <a:lnTo>
                    <a:pt x="4026" y="1229"/>
                  </a:lnTo>
                  <a:lnTo>
                    <a:pt x="4013" y="874"/>
                  </a:lnTo>
                  <a:lnTo>
                    <a:pt x="4008" y="715"/>
                  </a:lnTo>
                  <a:cubicBezTo>
                    <a:pt x="4005" y="595"/>
                    <a:pt x="3938" y="488"/>
                    <a:pt x="3839" y="430"/>
                  </a:cubicBezTo>
                  <a:cubicBezTo>
                    <a:pt x="3837" y="430"/>
                    <a:pt x="3837" y="429"/>
                    <a:pt x="3837" y="429"/>
                  </a:cubicBezTo>
                  <a:cubicBezTo>
                    <a:pt x="3817" y="419"/>
                    <a:pt x="3797" y="409"/>
                    <a:pt x="3777" y="404"/>
                  </a:cubicBezTo>
                  <a:cubicBezTo>
                    <a:pt x="3770" y="400"/>
                    <a:pt x="3765" y="399"/>
                    <a:pt x="3758" y="397"/>
                  </a:cubicBezTo>
                  <a:lnTo>
                    <a:pt x="3755" y="397"/>
                  </a:lnTo>
                  <a:cubicBezTo>
                    <a:pt x="3751" y="394"/>
                    <a:pt x="3745" y="394"/>
                    <a:pt x="3739" y="393"/>
                  </a:cubicBezTo>
                  <a:cubicBezTo>
                    <a:pt x="3733" y="391"/>
                    <a:pt x="3726" y="391"/>
                    <a:pt x="3722" y="390"/>
                  </a:cubicBezTo>
                  <a:cubicBezTo>
                    <a:pt x="3719" y="390"/>
                    <a:pt x="3716" y="387"/>
                    <a:pt x="3715" y="387"/>
                  </a:cubicBezTo>
                  <a:cubicBezTo>
                    <a:pt x="3697" y="386"/>
                    <a:pt x="3681" y="386"/>
                    <a:pt x="3667" y="386"/>
                  </a:cubicBezTo>
                  <a:cubicBezTo>
                    <a:pt x="3654" y="386"/>
                    <a:pt x="3644" y="387"/>
                    <a:pt x="3632" y="387"/>
                  </a:cubicBezTo>
                  <a:cubicBezTo>
                    <a:pt x="3631" y="387"/>
                    <a:pt x="3628" y="390"/>
                    <a:pt x="3628" y="390"/>
                  </a:cubicBezTo>
                  <a:cubicBezTo>
                    <a:pt x="3624" y="390"/>
                    <a:pt x="3621" y="391"/>
                    <a:pt x="3617" y="391"/>
                  </a:cubicBezTo>
                  <a:lnTo>
                    <a:pt x="3615" y="391"/>
                  </a:lnTo>
                  <a:cubicBezTo>
                    <a:pt x="3609" y="393"/>
                    <a:pt x="3606" y="393"/>
                    <a:pt x="3601" y="394"/>
                  </a:cubicBezTo>
                  <a:cubicBezTo>
                    <a:pt x="3595" y="397"/>
                    <a:pt x="3592" y="397"/>
                    <a:pt x="3588" y="399"/>
                  </a:cubicBezTo>
                  <a:cubicBezTo>
                    <a:pt x="3582" y="400"/>
                    <a:pt x="3578" y="400"/>
                    <a:pt x="3572" y="401"/>
                  </a:cubicBezTo>
                  <a:cubicBezTo>
                    <a:pt x="3567" y="404"/>
                    <a:pt x="3565" y="404"/>
                    <a:pt x="3560" y="406"/>
                  </a:cubicBezTo>
                  <a:lnTo>
                    <a:pt x="3559" y="407"/>
                  </a:lnTo>
                  <a:cubicBezTo>
                    <a:pt x="3557" y="409"/>
                    <a:pt x="3556" y="409"/>
                    <a:pt x="3553" y="409"/>
                  </a:cubicBezTo>
                  <a:lnTo>
                    <a:pt x="3527" y="420"/>
                  </a:lnTo>
                  <a:cubicBezTo>
                    <a:pt x="3524" y="422"/>
                    <a:pt x="3524" y="422"/>
                    <a:pt x="3523" y="422"/>
                  </a:cubicBezTo>
                  <a:cubicBezTo>
                    <a:pt x="3521" y="423"/>
                    <a:pt x="3517" y="423"/>
                    <a:pt x="3517" y="426"/>
                  </a:cubicBezTo>
                  <a:lnTo>
                    <a:pt x="3515" y="426"/>
                  </a:lnTo>
                  <a:cubicBezTo>
                    <a:pt x="3514" y="427"/>
                    <a:pt x="3514" y="427"/>
                    <a:pt x="3510" y="427"/>
                  </a:cubicBezTo>
                  <a:cubicBezTo>
                    <a:pt x="3510" y="429"/>
                    <a:pt x="3510" y="429"/>
                    <a:pt x="3508" y="429"/>
                  </a:cubicBezTo>
                  <a:lnTo>
                    <a:pt x="3507" y="430"/>
                  </a:lnTo>
                  <a:cubicBezTo>
                    <a:pt x="3501" y="433"/>
                    <a:pt x="3498" y="436"/>
                    <a:pt x="3492" y="438"/>
                  </a:cubicBezTo>
                  <a:cubicBezTo>
                    <a:pt x="3479" y="448"/>
                    <a:pt x="3469" y="455"/>
                    <a:pt x="3456" y="465"/>
                  </a:cubicBezTo>
                  <a:cubicBezTo>
                    <a:pt x="3449" y="471"/>
                    <a:pt x="3442" y="477"/>
                    <a:pt x="3436" y="484"/>
                  </a:cubicBezTo>
                  <a:cubicBezTo>
                    <a:pt x="3433" y="487"/>
                    <a:pt x="3429" y="491"/>
                    <a:pt x="3426" y="495"/>
                  </a:cubicBezTo>
                  <a:cubicBezTo>
                    <a:pt x="3416" y="505"/>
                    <a:pt x="3407" y="516"/>
                    <a:pt x="3400" y="524"/>
                  </a:cubicBezTo>
                  <a:lnTo>
                    <a:pt x="3399" y="527"/>
                  </a:lnTo>
                  <a:cubicBezTo>
                    <a:pt x="3393" y="536"/>
                    <a:pt x="3386" y="543"/>
                    <a:pt x="3380" y="553"/>
                  </a:cubicBezTo>
                  <a:cubicBezTo>
                    <a:pt x="3378" y="556"/>
                    <a:pt x="3378" y="559"/>
                    <a:pt x="3375" y="563"/>
                  </a:cubicBezTo>
                  <a:cubicBezTo>
                    <a:pt x="3365" y="575"/>
                    <a:pt x="3361" y="589"/>
                    <a:pt x="3355" y="604"/>
                  </a:cubicBezTo>
                  <a:cubicBezTo>
                    <a:pt x="3224" y="936"/>
                    <a:pt x="2903" y="1206"/>
                    <a:pt x="2502" y="1324"/>
                  </a:cubicBezTo>
                  <a:cubicBezTo>
                    <a:pt x="2348" y="1370"/>
                    <a:pt x="2190" y="1393"/>
                    <a:pt x="2031" y="1393"/>
                  </a:cubicBezTo>
                  <a:cubicBezTo>
                    <a:pt x="1896" y="1393"/>
                    <a:pt x="1761" y="1376"/>
                    <a:pt x="1629" y="1343"/>
                  </a:cubicBezTo>
                  <a:cubicBezTo>
                    <a:pt x="1601" y="1335"/>
                    <a:pt x="1574" y="1328"/>
                    <a:pt x="1547" y="1318"/>
                  </a:cubicBezTo>
                  <a:cubicBezTo>
                    <a:pt x="1535" y="1315"/>
                    <a:pt x="1522" y="1309"/>
                    <a:pt x="1509" y="1307"/>
                  </a:cubicBezTo>
                  <a:cubicBezTo>
                    <a:pt x="1479" y="1296"/>
                    <a:pt x="1450" y="1286"/>
                    <a:pt x="1420" y="1273"/>
                  </a:cubicBezTo>
                  <a:cubicBezTo>
                    <a:pt x="1392" y="1265"/>
                    <a:pt x="1366" y="1252"/>
                    <a:pt x="1342" y="1242"/>
                  </a:cubicBezTo>
                  <a:cubicBezTo>
                    <a:pt x="1336" y="1239"/>
                    <a:pt x="1333" y="1236"/>
                    <a:pt x="1329" y="1236"/>
                  </a:cubicBezTo>
                  <a:lnTo>
                    <a:pt x="1258" y="1198"/>
                  </a:lnTo>
                  <a:cubicBezTo>
                    <a:pt x="1226" y="1178"/>
                    <a:pt x="1193" y="1159"/>
                    <a:pt x="1163" y="1138"/>
                  </a:cubicBezTo>
                  <a:cubicBezTo>
                    <a:pt x="1135" y="1120"/>
                    <a:pt x="1112" y="1102"/>
                    <a:pt x="1089" y="1084"/>
                  </a:cubicBezTo>
                  <a:cubicBezTo>
                    <a:pt x="1069" y="1068"/>
                    <a:pt x="1049" y="1054"/>
                    <a:pt x="1031" y="1037"/>
                  </a:cubicBezTo>
                  <a:cubicBezTo>
                    <a:pt x="1025" y="1032"/>
                    <a:pt x="1018" y="1027"/>
                    <a:pt x="1015" y="1021"/>
                  </a:cubicBezTo>
                  <a:cubicBezTo>
                    <a:pt x="998" y="1005"/>
                    <a:pt x="982" y="990"/>
                    <a:pt x="966" y="975"/>
                  </a:cubicBezTo>
                  <a:cubicBezTo>
                    <a:pt x="958" y="964"/>
                    <a:pt x="950" y="956"/>
                    <a:pt x="940" y="947"/>
                  </a:cubicBezTo>
                  <a:cubicBezTo>
                    <a:pt x="904" y="907"/>
                    <a:pt x="871" y="863"/>
                    <a:pt x="842" y="819"/>
                  </a:cubicBezTo>
                  <a:cubicBezTo>
                    <a:pt x="828" y="798"/>
                    <a:pt x="815" y="777"/>
                    <a:pt x="802" y="755"/>
                  </a:cubicBezTo>
                  <a:lnTo>
                    <a:pt x="796" y="745"/>
                  </a:lnTo>
                  <a:cubicBezTo>
                    <a:pt x="787" y="726"/>
                    <a:pt x="779" y="710"/>
                    <a:pt x="770" y="693"/>
                  </a:cubicBezTo>
                  <a:lnTo>
                    <a:pt x="770" y="690"/>
                  </a:lnTo>
                  <a:lnTo>
                    <a:pt x="767" y="690"/>
                  </a:lnTo>
                  <a:cubicBezTo>
                    <a:pt x="763" y="680"/>
                    <a:pt x="758" y="671"/>
                    <a:pt x="756" y="660"/>
                  </a:cubicBezTo>
                  <a:cubicBezTo>
                    <a:pt x="743" y="635"/>
                    <a:pt x="734" y="609"/>
                    <a:pt x="724" y="585"/>
                  </a:cubicBezTo>
                  <a:cubicBezTo>
                    <a:pt x="717" y="563"/>
                    <a:pt x="709" y="542"/>
                    <a:pt x="706" y="520"/>
                  </a:cubicBezTo>
                  <a:cubicBezTo>
                    <a:pt x="701" y="507"/>
                    <a:pt x="699" y="494"/>
                    <a:pt x="698" y="481"/>
                  </a:cubicBezTo>
                  <a:cubicBezTo>
                    <a:pt x="688" y="440"/>
                    <a:pt x="680" y="397"/>
                    <a:pt x="680" y="355"/>
                  </a:cubicBezTo>
                  <a:cubicBezTo>
                    <a:pt x="679" y="347"/>
                    <a:pt x="679" y="337"/>
                    <a:pt x="679" y="328"/>
                  </a:cubicBezTo>
                  <a:cubicBezTo>
                    <a:pt x="673" y="169"/>
                    <a:pt x="556" y="39"/>
                    <a:pt x="409" y="7"/>
                  </a:cubicBezTo>
                  <a:cubicBezTo>
                    <a:pt x="399" y="5"/>
                    <a:pt x="389" y="2"/>
                    <a:pt x="377" y="2"/>
                  </a:cubicBezTo>
                  <a:lnTo>
                    <a:pt x="376" y="2"/>
                  </a:lnTo>
                  <a:cubicBezTo>
                    <a:pt x="360" y="0"/>
                    <a:pt x="346" y="0"/>
                    <a:pt x="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39"/>
            <p:cNvSpPr/>
            <p:nvPr/>
          </p:nvSpPr>
          <p:spPr>
            <a:xfrm>
              <a:off x="5637296" y="4037020"/>
              <a:ext cx="143485" cy="122425"/>
            </a:xfrm>
            <a:custGeom>
              <a:rect b="b" l="l" r="r" t="t"/>
              <a:pathLst>
                <a:path extrusionOk="0" h="6499" w="7617">
                  <a:moveTo>
                    <a:pt x="3294" y="1"/>
                  </a:moveTo>
                  <a:cubicBezTo>
                    <a:pt x="3242" y="1"/>
                    <a:pt x="3189" y="3"/>
                    <a:pt x="3137" y="7"/>
                  </a:cubicBezTo>
                  <a:cubicBezTo>
                    <a:pt x="2999" y="17"/>
                    <a:pt x="2860" y="43"/>
                    <a:pt x="2723" y="82"/>
                  </a:cubicBezTo>
                  <a:cubicBezTo>
                    <a:pt x="2599" y="118"/>
                    <a:pt x="2480" y="167"/>
                    <a:pt x="2375" y="225"/>
                  </a:cubicBezTo>
                  <a:cubicBezTo>
                    <a:pt x="2329" y="248"/>
                    <a:pt x="2285" y="274"/>
                    <a:pt x="2247" y="298"/>
                  </a:cubicBezTo>
                  <a:lnTo>
                    <a:pt x="2247" y="301"/>
                  </a:lnTo>
                  <a:cubicBezTo>
                    <a:pt x="2187" y="339"/>
                    <a:pt x="2130" y="381"/>
                    <a:pt x="2076" y="425"/>
                  </a:cubicBezTo>
                  <a:cubicBezTo>
                    <a:pt x="1978" y="508"/>
                    <a:pt x="1891" y="601"/>
                    <a:pt x="1819" y="701"/>
                  </a:cubicBezTo>
                  <a:cubicBezTo>
                    <a:pt x="1704" y="860"/>
                    <a:pt x="1624" y="1037"/>
                    <a:pt x="1588" y="1222"/>
                  </a:cubicBezTo>
                  <a:cubicBezTo>
                    <a:pt x="1542" y="1443"/>
                    <a:pt x="1559" y="1672"/>
                    <a:pt x="1642" y="1898"/>
                  </a:cubicBezTo>
                  <a:cubicBezTo>
                    <a:pt x="1474" y="1905"/>
                    <a:pt x="1311" y="1934"/>
                    <a:pt x="1158" y="1978"/>
                  </a:cubicBezTo>
                  <a:cubicBezTo>
                    <a:pt x="599" y="2146"/>
                    <a:pt x="169" y="2549"/>
                    <a:pt x="41" y="3045"/>
                  </a:cubicBezTo>
                  <a:cubicBezTo>
                    <a:pt x="15" y="3152"/>
                    <a:pt x="0" y="3265"/>
                    <a:pt x="2" y="3380"/>
                  </a:cubicBezTo>
                  <a:cubicBezTo>
                    <a:pt x="15" y="4169"/>
                    <a:pt x="767" y="4793"/>
                    <a:pt x="1689" y="4793"/>
                  </a:cubicBezTo>
                  <a:cubicBezTo>
                    <a:pt x="1690" y="4793"/>
                    <a:pt x="1691" y="4793"/>
                    <a:pt x="1692" y="4793"/>
                  </a:cubicBezTo>
                  <a:lnTo>
                    <a:pt x="1692" y="4793"/>
                  </a:lnTo>
                  <a:cubicBezTo>
                    <a:pt x="1682" y="4824"/>
                    <a:pt x="1675" y="4857"/>
                    <a:pt x="1665" y="4889"/>
                  </a:cubicBezTo>
                  <a:lnTo>
                    <a:pt x="1663" y="4889"/>
                  </a:lnTo>
                  <a:cubicBezTo>
                    <a:pt x="1634" y="5008"/>
                    <a:pt x="1624" y="5130"/>
                    <a:pt x="1629" y="5247"/>
                  </a:cubicBezTo>
                  <a:cubicBezTo>
                    <a:pt x="1633" y="5313"/>
                    <a:pt x="1642" y="5382"/>
                    <a:pt x="1656" y="5449"/>
                  </a:cubicBezTo>
                  <a:lnTo>
                    <a:pt x="1668" y="5492"/>
                  </a:lnTo>
                  <a:cubicBezTo>
                    <a:pt x="1676" y="5531"/>
                    <a:pt x="1686" y="5571"/>
                    <a:pt x="1704" y="5610"/>
                  </a:cubicBezTo>
                  <a:cubicBezTo>
                    <a:pt x="1707" y="5625"/>
                    <a:pt x="1714" y="5638"/>
                    <a:pt x="1720" y="5652"/>
                  </a:cubicBezTo>
                  <a:lnTo>
                    <a:pt x="1720" y="5654"/>
                  </a:lnTo>
                  <a:cubicBezTo>
                    <a:pt x="1727" y="5675"/>
                    <a:pt x="1737" y="5695"/>
                    <a:pt x="1747" y="5716"/>
                  </a:cubicBezTo>
                  <a:cubicBezTo>
                    <a:pt x="1757" y="5740"/>
                    <a:pt x="1772" y="5766"/>
                    <a:pt x="1785" y="5791"/>
                  </a:cubicBezTo>
                  <a:cubicBezTo>
                    <a:pt x="1785" y="5791"/>
                    <a:pt x="1786" y="5791"/>
                    <a:pt x="1786" y="5794"/>
                  </a:cubicBezTo>
                  <a:cubicBezTo>
                    <a:pt x="1800" y="5818"/>
                    <a:pt x="1813" y="5841"/>
                    <a:pt x="1829" y="5866"/>
                  </a:cubicBezTo>
                  <a:cubicBezTo>
                    <a:pt x="1838" y="5880"/>
                    <a:pt x="1850" y="5896"/>
                    <a:pt x="1860" y="5912"/>
                  </a:cubicBezTo>
                  <a:cubicBezTo>
                    <a:pt x="1871" y="5929"/>
                    <a:pt x="1881" y="5944"/>
                    <a:pt x="1894" y="5960"/>
                  </a:cubicBezTo>
                  <a:cubicBezTo>
                    <a:pt x="1915" y="5984"/>
                    <a:pt x="1936" y="6010"/>
                    <a:pt x="1956" y="6035"/>
                  </a:cubicBezTo>
                  <a:cubicBezTo>
                    <a:pt x="1959" y="6040"/>
                    <a:pt x="1964" y="6043"/>
                    <a:pt x="1968" y="6049"/>
                  </a:cubicBezTo>
                  <a:cubicBezTo>
                    <a:pt x="1995" y="6079"/>
                    <a:pt x="2023" y="6110"/>
                    <a:pt x="2052" y="6136"/>
                  </a:cubicBezTo>
                  <a:lnTo>
                    <a:pt x="2063" y="6147"/>
                  </a:lnTo>
                  <a:lnTo>
                    <a:pt x="2072" y="6156"/>
                  </a:lnTo>
                  <a:cubicBezTo>
                    <a:pt x="2073" y="6157"/>
                    <a:pt x="2075" y="6157"/>
                    <a:pt x="2076" y="6160"/>
                  </a:cubicBezTo>
                  <a:lnTo>
                    <a:pt x="2076" y="6157"/>
                  </a:lnTo>
                  <a:cubicBezTo>
                    <a:pt x="2714" y="6287"/>
                    <a:pt x="3358" y="6401"/>
                    <a:pt x="4006" y="6498"/>
                  </a:cubicBezTo>
                  <a:lnTo>
                    <a:pt x="4008" y="6498"/>
                  </a:lnTo>
                  <a:cubicBezTo>
                    <a:pt x="4038" y="6489"/>
                    <a:pt x="4067" y="6476"/>
                    <a:pt x="4097" y="6462"/>
                  </a:cubicBezTo>
                  <a:cubicBezTo>
                    <a:pt x="4127" y="6452"/>
                    <a:pt x="4156" y="6439"/>
                    <a:pt x="4182" y="6424"/>
                  </a:cubicBezTo>
                  <a:cubicBezTo>
                    <a:pt x="4211" y="6411"/>
                    <a:pt x="4239" y="6396"/>
                    <a:pt x="4266" y="6381"/>
                  </a:cubicBezTo>
                  <a:cubicBezTo>
                    <a:pt x="4293" y="6367"/>
                    <a:pt x="4318" y="6352"/>
                    <a:pt x="4344" y="6336"/>
                  </a:cubicBezTo>
                  <a:cubicBezTo>
                    <a:pt x="4345" y="6335"/>
                    <a:pt x="4348" y="6332"/>
                    <a:pt x="4353" y="6331"/>
                  </a:cubicBezTo>
                  <a:cubicBezTo>
                    <a:pt x="4377" y="6315"/>
                    <a:pt x="4402" y="6299"/>
                    <a:pt x="4425" y="6282"/>
                  </a:cubicBezTo>
                  <a:cubicBezTo>
                    <a:pt x="4449" y="6266"/>
                    <a:pt x="4475" y="6248"/>
                    <a:pt x="4498" y="6228"/>
                  </a:cubicBezTo>
                  <a:cubicBezTo>
                    <a:pt x="4520" y="6212"/>
                    <a:pt x="4540" y="6195"/>
                    <a:pt x="4560" y="6178"/>
                  </a:cubicBezTo>
                  <a:cubicBezTo>
                    <a:pt x="4566" y="6172"/>
                    <a:pt x="4575" y="6166"/>
                    <a:pt x="4579" y="6159"/>
                  </a:cubicBezTo>
                  <a:cubicBezTo>
                    <a:pt x="4599" y="6143"/>
                    <a:pt x="4618" y="6126"/>
                    <a:pt x="4635" y="6107"/>
                  </a:cubicBezTo>
                  <a:cubicBezTo>
                    <a:pt x="4654" y="6090"/>
                    <a:pt x="4670" y="6074"/>
                    <a:pt x="4686" y="6053"/>
                  </a:cubicBezTo>
                  <a:cubicBezTo>
                    <a:pt x="4702" y="6035"/>
                    <a:pt x="4716" y="6019"/>
                    <a:pt x="4734" y="5999"/>
                  </a:cubicBezTo>
                  <a:cubicBezTo>
                    <a:pt x="4765" y="5961"/>
                    <a:pt x="4793" y="5921"/>
                    <a:pt x="4819" y="5882"/>
                  </a:cubicBezTo>
                  <a:cubicBezTo>
                    <a:pt x="4835" y="5861"/>
                    <a:pt x="4846" y="5843"/>
                    <a:pt x="4859" y="5821"/>
                  </a:cubicBezTo>
                  <a:cubicBezTo>
                    <a:pt x="4872" y="5801"/>
                    <a:pt x="4885" y="5779"/>
                    <a:pt x="4895" y="5758"/>
                  </a:cubicBezTo>
                  <a:cubicBezTo>
                    <a:pt x="4904" y="5742"/>
                    <a:pt x="4914" y="5723"/>
                    <a:pt x="4923" y="5706"/>
                  </a:cubicBezTo>
                  <a:cubicBezTo>
                    <a:pt x="4933" y="5678"/>
                    <a:pt x="4946" y="5651"/>
                    <a:pt x="4957" y="5623"/>
                  </a:cubicBezTo>
                  <a:cubicBezTo>
                    <a:pt x="5067" y="5685"/>
                    <a:pt x="5180" y="5734"/>
                    <a:pt x="5299" y="5772"/>
                  </a:cubicBezTo>
                  <a:cubicBezTo>
                    <a:pt x="5490" y="5831"/>
                    <a:pt x="5689" y="5860"/>
                    <a:pt x="5887" y="5860"/>
                  </a:cubicBezTo>
                  <a:cubicBezTo>
                    <a:pt x="6082" y="5860"/>
                    <a:pt x="6276" y="5832"/>
                    <a:pt x="6460" y="5778"/>
                  </a:cubicBezTo>
                  <a:cubicBezTo>
                    <a:pt x="6788" y="5678"/>
                    <a:pt x="7088" y="5493"/>
                    <a:pt x="7303" y="5232"/>
                  </a:cubicBezTo>
                  <a:cubicBezTo>
                    <a:pt x="7501" y="4992"/>
                    <a:pt x="7602" y="4721"/>
                    <a:pt x="7615" y="4451"/>
                  </a:cubicBezTo>
                  <a:cubicBezTo>
                    <a:pt x="7615" y="4432"/>
                    <a:pt x="7616" y="4415"/>
                    <a:pt x="7616" y="4396"/>
                  </a:cubicBezTo>
                  <a:cubicBezTo>
                    <a:pt x="7616" y="4271"/>
                    <a:pt x="7596" y="4147"/>
                    <a:pt x="7553" y="4014"/>
                  </a:cubicBezTo>
                  <a:cubicBezTo>
                    <a:pt x="7544" y="3983"/>
                    <a:pt x="7533" y="3955"/>
                    <a:pt x="7521" y="3924"/>
                  </a:cubicBezTo>
                  <a:cubicBezTo>
                    <a:pt x="7463" y="3781"/>
                    <a:pt x="7380" y="3646"/>
                    <a:pt x="7271" y="3523"/>
                  </a:cubicBezTo>
                  <a:cubicBezTo>
                    <a:pt x="7270" y="3520"/>
                    <a:pt x="7268" y="3520"/>
                    <a:pt x="7267" y="3517"/>
                  </a:cubicBezTo>
                  <a:cubicBezTo>
                    <a:pt x="7169" y="3409"/>
                    <a:pt x="7053" y="3312"/>
                    <a:pt x="6918" y="3227"/>
                  </a:cubicBezTo>
                  <a:cubicBezTo>
                    <a:pt x="7011" y="3164"/>
                    <a:pt x="7097" y="3094"/>
                    <a:pt x="7169" y="3018"/>
                  </a:cubicBezTo>
                  <a:cubicBezTo>
                    <a:pt x="7255" y="2933"/>
                    <a:pt x="7328" y="2837"/>
                    <a:pt x="7385" y="2738"/>
                  </a:cubicBezTo>
                  <a:cubicBezTo>
                    <a:pt x="7445" y="2641"/>
                    <a:pt x="7489" y="2534"/>
                    <a:pt x="7521" y="2427"/>
                  </a:cubicBezTo>
                  <a:cubicBezTo>
                    <a:pt x="7556" y="2316"/>
                    <a:pt x="7572" y="2201"/>
                    <a:pt x="7572" y="2084"/>
                  </a:cubicBezTo>
                  <a:cubicBezTo>
                    <a:pt x="7572" y="1957"/>
                    <a:pt x="7553" y="1833"/>
                    <a:pt x="7514" y="1710"/>
                  </a:cubicBezTo>
                  <a:cubicBezTo>
                    <a:pt x="7460" y="1537"/>
                    <a:pt x="7367" y="1369"/>
                    <a:pt x="7232" y="1218"/>
                  </a:cubicBezTo>
                  <a:cubicBezTo>
                    <a:pt x="7133" y="1105"/>
                    <a:pt x="7017" y="1011"/>
                    <a:pt x="6890" y="932"/>
                  </a:cubicBezTo>
                  <a:cubicBezTo>
                    <a:pt x="6795" y="873"/>
                    <a:pt x="6692" y="821"/>
                    <a:pt x="6586" y="780"/>
                  </a:cubicBezTo>
                  <a:cubicBezTo>
                    <a:pt x="6555" y="770"/>
                    <a:pt x="6522" y="757"/>
                    <a:pt x="6490" y="749"/>
                  </a:cubicBezTo>
                  <a:cubicBezTo>
                    <a:pt x="6473" y="743"/>
                    <a:pt x="6453" y="736"/>
                    <a:pt x="6433" y="730"/>
                  </a:cubicBezTo>
                  <a:cubicBezTo>
                    <a:pt x="6431" y="730"/>
                    <a:pt x="6430" y="728"/>
                    <a:pt x="6427" y="728"/>
                  </a:cubicBezTo>
                  <a:cubicBezTo>
                    <a:pt x="6373" y="713"/>
                    <a:pt x="6317" y="700"/>
                    <a:pt x="6261" y="688"/>
                  </a:cubicBezTo>
                  <a:cubicBezTo>
                    <a:pt x="6248" y="687"/>
                    <a:pt x="6233" y="685"/>
                    <a:pt x="6222" y="684"/>
                  </a:cubicBezTo>
                  <a:lnTo>
                    <a:pt x="6219" y="684"/>
                  </a:lnTo>
                  <a:cubicBezTo>
                    <a:pt x="6145" y="669"/>
                    <a:pt x="6070" y="659"/>
                    <a:pt x="5994" y="656"/>
                  </a:cubicBezTo>
                  <a:cubicBezTo>
                    <a:pt x="5958" y="655"/>
                    <a:pt x="5920" y="652"/>
                    <a:pt x="5884" y="652"/>
                  </a:cubicBezTo>
                  <a:cubicBezTo>
                    <a:pt x="5692" y="652"/>
                    <a:pt x="5500" y="681"/>
                    <a:pt x="5314" y="736"/>
                  </a:cubicBezTo>
                  <a:cubicBezTo>
                    <a:pt x="5294" y="743"/>
                    <a:pt x="5276" y="749"/>
                    <a:pt x="5256" y="756"/>
                  </a:cubicBezTo>
                  <a:lnTo>
                    <a:pt x="5255" y="757"/>
                  </a:lnTo>
                  <a:cubicBezTo>
                    <a:pt x="5250" y="759"/>
                    <a:pt x="5248" y="759"/>
                    <a:pt x="5245" y="760"/>
                  </a:cubicBezTo>
                  <a:cubicBezTo>
                    <a:pt x="5223" y="766"/>
                    <a:pt x="5204" y="773"/>
                    <a:pt x="5184" y="782"/>
                  </a:cubicBezTo>
                  <a:cubicBezTo>
                    <a:pt x="5178" y="785"/>
                    <a:pt x="5171" y="786"/>
                    <a:pt x="5165" y="788"/>
                  </a:cubicBezTo>
                  <a:cubicBezTo>
                    <a:pt x="5155" y="792"/>
                    <a:pt x="5144" y="795"/>
                    <a:pt x="5135" y="801"/>
                  </a:cubicBezTo>
                  <a:lnTo>
                    <a:pt x="5125" y="806"/>
                  </a:lnTo>
                  <a:cubicBezTo>
                    <a:pt x="5105" y="815"/>
                    <a:pt x="5083" y="824"/>
                    <a:pt x="5063" y="832"/>
                  </a:cubicBezTo>
                  <a:cubicBezTo>
                    <a:pt x="5063" y="832"/>
                    <a:pt x="5063" y="835"/>
                    <a:pt x="5061" y="835"/>
                  </a:cubicBezTo>
                  <a:cubicBezTo>
                    <a:pt x="4996" y="864"/>
                    <a:pt x="4934" y="897"/>
                    <a:pt x="4874" y="933"/>
                  </a:cubicBezTo>
                  <a:cubicBezTo>
                    <a:pt x="4861" y="907"/>
                    <a:pt x="4848" y="881"/>
                    <a:pt x="4833" y="854"/>
                  </a:cubicBezTo>
                  <a:cubicBezTo>
                    <a:pt x="4833" y="851"/>
                    <a:pt x="4830" y="845"/>
                    <a:pt x="4829" y="842"/>
                  </a:cubicBezTo>
                  <a:cubicBezTo>
                    <a:pt x="4826" y="835"/>
                    <a:pt x="4822" y="828"/>
                    <a:pt x="4817" y="821"/>
                  </a:cubicBezTo>
                  <a:cubicBezTo>
                    <a:pt x="4800" y="789"/>
                    <a:pt x="4781" y="759"/>
                    <a:pt x="4761" y="728"/>
                  </a:cubicBezTo>
                  <a:cubicBezTo>
                    <a:pt x="4747" y="707"/>
                    <a:pt x="4732" y="685"/>
                    <a:pt x="4716" y="665"/>
                  </a:cubicBezTo>
                  <a:cubicBezTo>
                    <a:pt x="4682" y="616"/>
                    <a:pt x="4643" y="571"/>
                    <a:pt x="4602" y="529"/>
                  </a:cubicBezTo>
                  <a:cubicBezTo>
                    <a:pt x="4578" y="503"/>
                    <a:pt x="4549" y="476"/>
                    <a:pt x="4520" y="448"/>
                  </a:cubicBezTo>
                  <a:cubicBezTo>
                    <a:pt x="4482" y="412"/>
                    <a:pt x="4439" y="381"/>
                    <a:pt x="4396" y="349"/>
                  </a:cubicBezTo>
                  <a:cubicBezTo>
                    <a:pt x="4374" y="333"/>
                    <a:pt x="4354" y="317"/>
                    <a:pt x="4331" y="303"/>
                  </a:cubicBezTo>
                  <a:cubicBezTo>
                    <a:pt x="4299" y="279"/>
                    <a:pt x="4267" y="261"/>
                    <a:pt x="4234" y="243"/>
                  </a:cubicBezTo>
                  <a:cubicBezTo>
                    <a:pt x="4220" y="233"/>
                    <a:pt x="4204" y="225"/>
                    <a:pt x="4188" y="217"/>
                  </a:cubicBezTo>
                  <a:cubicBezTo>
                    <a:pt x="4161" y="203"/>
                    <a:pt x="4136" y="190"/>
                    <a:pt x="4109" y="178"/>
                  </a:cubicBezTo>
                  <a:cubicBezTo>
                    <a:pt x="4104" y="174"/>
                    <a:pt x="4101" y="174"/>
                    <a:pt x="4097" y="173"/>
                  </a:cubicBezTo>
                  <a:cubicBezTo>
                    <a:pt x="4067" y="158"/>
                    <a:pt x="4031" y="144"/>
                    <a:pt x="3999" y="131"/>
                  </a:cubicBezTo>
                  <a:cubicBezTo>
                    <a:pt x="3992" y="128"/>
                    <a:pt x="3982" y="124"/>
                    <a:pt x="3973" y="122"/>
                  </a:cubicBezTo>
                  <a:cubicBezTo>
                    <a:pt x="3943" y="111"/>
                    <a:pt x="3909" y="99"/>
                    <a:pt x="3878" y="89"/>
                  </a:cubicBezTo>
                  <a:cubicBezTo>
                    <a:pt x="3872" y="86"/>
                    <a:pt x="3865" y="85"/>
                    <a:pt x="3857" y="85"/>
                  </a:cubicBezTo>
                  <a:cubicBezTo>
                    <a:pt x="3821" y="73"/>
                    <a:pt x="3784" y="63"/>
                    <a:pt x="3746" y="53"/>
                  </a:cubicBezTo>
                  <a:cubicBezTo>
                    <a:pt x="3600" y="18"/>
                    <a:pt x="3448" y="1"/>
                    <a:pt x="3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39"/>
            <p:cNvSpPr/>
            <p:nvPr/>
          </p:nvSpPr>
          <p:spPr>
            <a:xfrm>
              <a:off x="5630910" y="4030729"/>
              <a:ext cx="156257" cy="130393"/>
            </a:xfrm>
            <a:custGeom>
              <a:rect b="b" l="l" r="r" t="t"/>
              <a:pathLst>
                <a:path extrusionOk="0" h="6922" w="8295">
                  <a:moveTo>
                    <a:pt x="2414" y="6499"/>
                  </a:moveTo>
                  <a:cubicBezTo>
                    <a:pt x="2422" y="6509"/>
                    <a:pt x="2430" y="6516"/>
                    <a:pt x="2440" y="6523"/>
                  </a:cubicBezTo>
                  <a:cubicBezTo>
                    <a:pt x="2430" y="6516"/>
                    <a:pt x="2422" y="6506"/>
                    <a:pt x="2414" y="6499"/>
                  </a:cubicBezTo>
                  <a:close/>
                  <a:moveTo>
                    <a:pt x="3627" y="671"/>
                  </a:moveTo>
                  <a:cubicBezTo>
                    <a:pt x="3737" y="671"/>
                    <a:pt x="3846" y="682"/>
                    <a:pt x="3951" y="703"/>
                  </a:cubicBezTo>
                  <a:cubicBezTo>
                    <a:pt x="4269" y="765"/>
                    <a:pt x="4552" y="918"/>
                    <a:pt x="4742" y="1140"/>
                  </a:cubicBezTo>
                  <a:cubicBezTo>
                    <a:pt x="4744" y="1142"/>
                    <a:pt x="4746" y="1143"/>
                    <a:pt x="4746" y="1145"/>
                  </a:cubicBezTo>
                  <a:cubicBezTo>
                    <a:pt x="4747" y="1145"/>
                    <a:pt x="4747" y="1145"/>
                    <a:pt x="4747" y="1146"/>
                  </a:cubicBezTo>
                  <a:lnTo>
                    <a:pt x="4747" y="1146"/>
                  </a:lnTo>
                  <a:cubicBezTo>
                    <a:pt x="4745" y="1147"/>
                    <a:pt x="4742" y="1148"/>
                    <a:pt x="4739" y="1149"/>
                  </a:cubicBezTo>
                  <a:cubicBezTo>
                    <a:pt x="4742" y="1150"/>
                    <a:pt x="4745" y="1153"/>
                    <a:pt x="4745" y="1155"/>
                  </a:cubicBezTo>
                  <a:cubicBezTo>
                    <a:pt x="4811" y="1233"/>
                    <a:pt x="4866" y="1316"/>
                    <a:pt x="4908" y="1410"/>
                  </a:cubicBezTo>
                  <a:cubicBezTo>
                    <a:pt x="4912" y="1422"/>
                    <a:pt x="4917" y="1432"/>
                    <a:pt x="4924" y="1442"/>
                  </a:cubicBezTo>
                  <a:cubicBezTo>
                    <a:pt x="4967" y="1516"/>
                    <a:pt x="5034" y="1573"/>
                    <a:pt x="5117" y="1596"/>
                  </a:cubicBezTo>
                  <a:cubicBezTo>
                    <a:pt x="5151" y="1608"/>
                    <a:pt x="5186" y="1613"/>
                    <a:pt x="5221" y="1613"/>
                  </a:cubicBezTo>
                  <a:cubicBezTo>
                    <a:pt x="5282" y="1613"/>
                    <a:pt x="5342" y="1597"/>
                    <a:pt x="5395" y="1565"/>
                  </a:cubicBezTo>
                  <a:cubicBezTo>
                    <a:pt x="5501" y="1500"/>
                    <a:pt x="5613" y="1446"/>
                    <a:pt x="5735" y="1410"/>
                  </a:cubicBezTo>
                  <a:cubicBezTo>
                    <a:pt x="5741" y="1409"/>
                    <a:pt x="5748" y="1407"/>
                    <a:pt x="5754" y="1406"/>
                  </a:cubicBezTo>
                  <a:cubicBezTo>
                    <a:pt x="5907" y="1360"/>
                    <a:pt x="6066" y="1337"/>
                    <a:pt x="6222" y="1337"/>
                  </a:cubicBezTo>
                  <a:cubicBezTo>
                    <a:pt x="6317" y="1337"/>
                    <a:pt x="6411" y="1345"/>
                    <a:pt x="6503" y="1360"/>
                  </a:cubicBezTo>
                  <a:cubicBezTo>
                    <a:pt x="6616" y="1380"/>
                    <a:pt x="6727" y="1410"/>
                    <a:pt x="6831" y="1452"/>
                  </a:cubicBezTo>
                  <a:cubicBezTo>
                    <a:pt x="6832" y="1449"/>
                    <a:pt x="6832" y="1447"/>
                    <a:pt x="6833" y="1444"/>
                  </a:cubicBezTo>
                  <a:lnTo>
                    <a:pt x="6833" y="1444"/>
                  </a:lnTo>
                  <a:cubicBezTo>
                    <a:pt x="6945" y="1487"/>
                    <a:pt x="7049" y="1546"/>
                    <a:pt x="7143" y="1614"/>
                  </a:cubicBezTo>
                  <a:cubicBezTo>
                    <a:pt x="7212" y="1664"/>
                    <a:pt x="7271" y="1721"/>
                    <a:pt x="7327" y="1780"/>
                  </a:cubicBezTo>
                  <a:cubicBezTo>
                    <a:pt x="7485" y="1957"/>
                    <a:pt x="7571" y="2168"/>
                    <a:pt x="7581" y="2383"/>
                  </a:cubicBezTo>
                  <a:lnTo>
                    <a:pt x="7581" y="2393"/>
                  </a:lnTo>
                  <a:cubicBezTo>
                    <a:pt x="7583" y="2419"/>
                    <a:pt x="7583" y="2444"/>
                    <a:pt x="7580" y="2470"/>
                  </a:cubicBezTo>
                  <a:cubicBezTo>
                    <a:pt x="7580" y="2486"/>
                    <a:pt x="7579" y="2500"/>
                    <a:pt x="7576" y="2516"/>
                  </a:cubicBezTo>
                  <a:cubicBezTo>
                    <a:pt x="7576" y="2522"/>
                    <a:pt x="7576" y="2529"/>
                    <a:pt x="7574" y="2535"/>
                  </a:cubicBezTo>
                  <a:cubicBezTo>
                    <a:pt x="7573" y="2543"/>
                    <a:pt x="7573" y="2555"/>
                    <a:pt x="7568" y="2564"/>
                  </a:cubicBezTo>
                  <a:cubicBezTo>
                    <a:pt x="7567" y="2580"/>
                    <a:pt x="7564" y="2595"/>
                    <a:pt x="7560" y="2610"/>
                  </a:cubicBezTo>
                  <a:cubicBezTo>
                    <a:pt x="7557" y="2630"/>
                    <a:pt x="7551" y="2649"/>
                    <a:pt x="7545" y="2666"/>
                  </a:cubicBezTo>
                  <a:cubicBezTo>
                    <a:pt x="7521" y="2759"/>
                    <a:pt x="7480" y="2847"/>
                    <a:pt x="7428" y="2930"/>
                  </a:cubicBezTo>
                  <a:lnTo>
                    <a:pt x="7427" y="2930"/>
                  </a:lnTo>
                  <a:cubicBezTo>
                    <a:pt x="7423" y="2939"/>
                    <a:pt x="7417" y="2948"/>
                    <a:pt x="7410" y="2956"/>
                  </a:cubicBezTo>
                  <a:cubicBezTo>
                    <a:pt x="7400" y="2974"/>
                    <a:pt x="7388" y="2989"/>
                    <a:pt x="7376" y="3004"/>
                  </a:cubicBezTo>
                  <a:cubicBezTo>
                    <a:pt x="7363" y="3021"/>
                    <a:pt x="7349" y="3039"/>
                    <a:pt x="7336" y="3054"/>
                  </a:cubicBezTo>
                  <a:cubicBezTo>
                    <a:pt x="7307" y="3088"/>
                    <a:pt x="7277" y="3121"/>
                    <a:pt x="7244" y="3151"/>
                  </a:cubicBezTo>
                  <a:cubicBezTo>
                    <a:pt x="7232" y="3164"/>
                    <a:pt x="7219" y="3176"/>
                    <a:pt x="7205" y="3187"/>
                  </a:cubicBezTo>
                  <a:cubicBezTo>
                    <a:pt x="7164" y="3220"/>
                    <a:pt x="7124" y="3255"/>
                    <a:pt x="7078" y="3284"/>
                  </a:cubicBezTo>
                  <a:cubicBezTo>
                    <a:pt x="7066" y="3293"/>
                    <a:pt x="7055" y="3300"/>
                    <a:pt x="7046" y="3308"/>
                  </a:cubicBezTo>
                  <a:cubicBezTo>
                    <a:pt x="7026" y="3327"/>
                    <a:pt x="7008" y="3346"/>
                    <a:pt x="6991" y="3371"/>
                  </a:cubicBezTo>
                  <a:cubicBezTo>
                    <a:pt x="6975" y="3394"/>
                    <a:pt x="6962" y="3417"/>
                    <a:pt x="6954" y="3443"/>
                  </a:cubicBezTo>
                  <a:cubicBezTo>
                    <a:pt x="6945" y="3467"/>
                    <a:pt x="6938" y="3495"/>
                    <a:pt x="6933" y="3522"/>
                  </a:cubicBezTo>
                  <a:cubicBezTo>
                    <a:pt x="6932" y="3538"/>
                    <a:pt x="6932" y="3554"/>
                    <a:pt x="6932" y="3570"/>
                  </a:cubicBezTo>
                  <a:lnTo>
                    <a:pt x="6932" y="3574"/>
                  </a:lnTo>
                  <a:cubicBezTo>
                    <a:pt x="6936" y="3688"/>
                    <a:pt x="6995" y="3792"/>
                    <a:pt x="7091" y="3851"/>
                  </a:cubicBezTo>
                  <a:cubicBezTo>
                    <a:pt x="7161" y="3895"/>
                    <a:pt x="7226" y="3944"/>
                    <a:pt x="7283" y="3998"/>
                  </a:cubicBezTo>
                  <a:cubicBezTo>
                    <a:pt x="7459" y="4159"/>
                    <a:pt x="7574" y="4361"/>
                    <a:pt x="7610" y="4579"/>
                  </a:cubicBezTo>
                  <a:cubicBezTo>
                    <a:pt x="7616" y="4606"/>
                    <a:pt x="7618" y="4635"/>
                    <a:pt x="7619" y="4662"/>
                  </a:cubicBezTo>
                  <a:cubicBezTo>
                    <a:pt x="7622" y="4673"/>
                    <a:pt x="7622" y="4686"/>
                    <a:pt x="7622" y="4694"/>
                  </a:cubicBezTo>
                  <a:lnTo>
                    <a:pt x="7622" y="4696"/>
                  </a:lnTo>
                  <a:cubicBezTo>
                    <a:pt x="7623" y="4727"/>
                    <a:pt x="7623" y="4758"/>
                    <a:pt x="7619" y="4788"/>
                  </a:cubicBezTo>
                  <a:cubicBezTo>
                    <a:pt x="7618" y="4811"/>
                    <a:pt x="7615" y="4831"/>
                    <a:pt x="7610" y="4854"/>
                  </a:cubicBezTo>
                  <a:cubicBezTo>
                    <a:pt x="7610" y="4865"/>
                    <a:pt x="7609" y="4875"/>
                    <a:pt x="7607" y="4883"/>
                  </a:cubicBezTo>
                  <a:cubicBezTo>
                    <a:pt x="7605" y="4901"/>
                    <a:pt x="7602" y="4915"/>
                    <a:pt x="7596" y="4931"/>
                  </a:cubicBezTo>
                  <a:cubicBezTo>
                    <a:pt x="7573" y="5033"/>
                    <a:pt x="7531" y="5134"/>
                    <a:pt x="7470" y="5228"/>
                  </a:cubicBezTo>
                  <a:lnTo>
                    <a:pt x="7467" y="5231"/>
                  </a:lnTo>
                  <a:cubicBezTo>
                    <a:pt x="7444" y="5270"/>
                    <a:pt x="7417" y="5308"/>
                    <a:pt x="7385" y="5344"/>
                  </a:cubicBezTo>
                  <a:cubicBezTo>
                    <a:pt x="7219" y="5546"/>
                    <a:pt x="6984" y="5696"/>
                    <a:pt x="6707" y="5780"/>
                  </a:cubicBezTo>
                  <a:cubicBezTo>
                    <a:pt x="6552" y="5826"/>
                    <a:pt x="6391" y="5849"/>
                    <a:pt x="6230" y="5849"/>
                  </a:cubicBezTo>
                  <a:cubicBezTo>
                    <a:pt x="5960" y="5849"/>
                    <a:pt x="5693" y="5784"/>
                    <a:pt x="5467" y="5657"/>
                  </a:cubicBezTo>
                  <a:cubicBezTo>
                    <a:pt x="5465" y="5657"/>
                    <a:pt x="5465" y="5654"/>
                    <a:pt x="5465" y="5654"/>
                  </a:cubicBezTo>
                  <a:cubicBezTo>
                    <a:pt x="5445" y="5644"/>
                    <a:pt x="5425" y="5635"/>
                    <a:pt x="5406" y="5630"/>
                  </a:cubicBezTo>
                  <a:cubicBezTo>
                    <a:pt x="5399" y="5625"/>
                    <a:pt x="5393" y="5624"/>
                    <a:pt x="5386" y="5622"/>
                  </a:cubicBezTo>
                  <a:lnTo>
                    <a:pt x="5384" y="5622"/>
                  </a:lnTo>
                  <a:cubicBezTo>
                    <a:pt x="5379" y="5621"/>
                    <a:pt x="5373" y="5621"/>
                    <a:pt x="5367" y="5618"/>
                  </a:cubicBezTo>
                  <a:cubicBezTo>
                    <a:pt x="5363" y="5617"/>
                    <a:pt x="5356" y="5617"/>
                    <a:pt x="5350" y="5615"/>
                  </a:cubicBezTo>
                  <a:cubicBezTo>
                    <a:pt x="5348" y="5615"/>
                    <a:pt x="5344" y="5614"/>
                    <a:pt x="5343" y="5614"/>
                  </a:cubicBezTo>
                  <a:cubicBezTo>
                    <a:pt x="5327" y="5611"/>
                    <a:pt x="5309" y="5611"/>
                    <a:pt x="5295" y="5611"/>
                  </a:cubicBezTo>
                  <a:cubicBezTo>
                    <a:pt x="5283" y="5611"/>
                    <a:pt x="5269" y="5614"/>
                    <a:pt x="5256" y="5615"/>
                  </a:cubicBezTo>
                  <a:cubicBezTo>
                    <a:pt x="5252" y="5615"/>
                    <a:pt x="5249" y="5617"/>
                    <a:pt x="5244" y="5617"/>
                  </a:cubicBezTo>
                  <a:lnTo>
                    <a:pt x="5243" y="5617"/>
                  </a:lnTo>
                  <a:cubicBezTo>
                    <a:pt x="5240" y="5618"/>
                    <a:pt x="5236" y="5618"/>
                    <a:pt x="5234" y="5621"/>
                  </a:cubicBezTo>
                  <a:lnTo>
                    <a:pt x="5229" y="5621"/>
                  </a:lnTo>
                  <a:cubicBezTo>
                    <a:pt x="5223" y="5622"/>
                    <a:pt x="5220" y="5622"/>
                    <a:pt x="5216" y="5624"/>
                  </a:cubicBezTo>
                  <a:cubicBezTo>
                    <a:pt x="5211" y="5625"/>
                    <a:pt x="5205" y="5625"/>
                    <a:pt x="5200" y="5628"/>
                  </a:cubicBezTo>
                  <a:cubicBezTo>
                    <a:pt x="5197" y="5630"/>
                    <a:pt x="5192" y="5630"/>
                    <a:pt x="5190" y="5631"/>
                  </a:cubicBezTo>
                  <a:lnTo>
                    <a:pt x="5187" y="5632"/>
                  </a:lnTo>
                  <a:cubicBezTo>
                    <a:pt x="5185" y="5635"/>
                    <a:pt x="5184" y="5635"/>
                    <a:pt x="5182" y="5635"/>
                  </a:cubicBezTo>
                  <a:lnTo>
                    <a:pt x="5155" y="5645"/>
                  </a:lnTo>
                  <a:cubicBezTo>
                    <a:pt x="5153" y="5647"/>
                    <a:pt x="5153" y="5647"/>
                    <a:pt x="5151" y="5647"/>
                  </a:cubicBezTo>
                  <a:cubicBezTo>
                    <a:pt x="5149" y="5650"/>
                    <a:pt x="5146" y="5650"/>
                    <a:pt x="5146" y="5651"/>
                  </a:cubicBezTo>
                  <a:lnTo>
                    <a:pt x="5143" y="5651"/>
                  </a:lnTo>
                  <a:cubicBezTo>
                    <a:pt x="5142" y="5653"/>
                    <a:pt x="5142" y="5653"/>
                    <a:pt x="5139" y="5653"/>
                  </a:cubicBezTo>
                  <a:cubicBezTo>
                    <a:pt x="5139" y="5654"/>
                    <a:pt x="5139" y="5654"/>
                    <a:pt x="5136" y="5654"/>
                  </a:cubicBezTo>
                  <a:lnTo>
                    <a:pt x="5135" y="5657"/>
                  </a:lnTo>
                  <a:cubicBezTo>
                    <a:pt x="5129" y="5658"/>
                    <a:pt x="5126" y="5661"/>
                    <a:pt x="5120" y="5664"/>
                  </a:cubicBezTo>
                  <a:cubicBezTo>
                    <a:pt x="5107" y="5673"/>
                    <a:pt x="5097" y="5680"/>
                    <a:pt x="5084" y="5690"/>
                  </a:cubicBezTo>
                  <a:cubicBezTo>
                    <a:pt x="5077" y="5696"/>
                    <a:pt x="5070" y="5702"/>
                    <a:pt x="5064" y="5709"/>
                  </a:cubicBezTo>
                  <a:cubicBezTo>
                    <a:pt x="5061" y="5712"/>
                    <a:pt x="5057" y="5716"/>
                    <a:pt x="5054" y="5722"/>
                  </a:cubicBezTo>
                  <a:cubicBezTo>
                    <a:pt x="5045" y="5731"/>
                    <a:pt x="5035" y="5741"/>
                    <a:pt x="5028" y="5751"/>
                  </a:cubicBezTo>
                  <a:lnTo>
                    <a:pt x="5026" y="5752"/>
                  </a:lnTo>
                  <a:cubicBezTo>
                    <a:pt x="5021" y="5761"/>
                    <a:pt x="5013" y="5768"/>
                    <a:pt x="5009" y="5780"/>
                  </a:cubicBezTo>
                  <a:cubicBezTo>
                    <a:pt x="5006" y="5781"/>
                    <a:pt x="5006" y="5784"/>
                    <a:pt x="5003" y="5788"/>
                  </a:cubicBezTo>
                  <a:cubicBezTo>
                    <a:pt x="4995" y="5801"/>
                    <a:pt x="4989" y="5816"/>
                    <a:pt x="4983" y="5830"/>
                  </a:cubicBezTo>
                  <a:cubicBezTo>
                    <a:pt x="4852" y="6164"/>
                    <a:pt x="4533" y="6432"/>
                    <a:pt x="4130" y="6553"/>
                  </a:cubicBezTo>
                  <a:cubicBezTo>
                    <a:pt x="3978" y="6599"/>
                    <a:pt x="3820" y="6623"/>
                    <a:pt x="3662" y="6623"/>
                  </a:cubicBezTo>
                  <a:cubicBezTo>
                    <a:pt x="3526" y="6623"/>
                    <a:pt x="3390" y="6605"/>
                    <a:pt x="3257" y="6571"/>
                  </a:cubicBezTo>
                  <a:cubicBezTo>
                    <a:pt x="3229" y="6564"/>
                    <a:pt x="3203" y="6556"/>
                    <a:pt x="3176" y="6548"/>
                  </a:cubicBezTo>
                  <a:cubicBezTo>
                    <a:pt x="3163" y="6545"/>
                    <a:pt x="3150" y="6539"/>
                    <a:pt x="3137" y="6535"/>
                  </a:cubicBezTo>
                  <a:cubicBezTo>
                    <a:pt x="3107" y="6526"/>
                    <a:pt x="3078" y="6516"/>
                    <a:pt x="3047" y="6503"/>
                  </a:cubicBezTo>
                  <a:cubicBezTo>
                    <a:pt x="3020" y="6494"/>
                    <a:pt x="2995" y="6481"/>
                    <a:pt x="2969" y="6470"/>
                  </a:cubicBezTo>
                  <a:cubicBezTo>
                    <a:pt x="2965" y="6468"/>
                    <a:pt x="2961" y="6465"/>
                    <a:pt x="2956" y="6465"/>
                  </a:cubicBezTo>
                  <a:cubicBezTo>
                    <a:pt x="2933" y="6452"/>
                    <a:pt x="2910" y="6441"/>
                    <a:pt x="2887" y="6426"/>
                  </a:cubicBezTo>
                  <a:cubicBezTo>
                    <a:pt x="2854" y="6406"/>
                    <a:pt x="2822" y="6389"/>
                    <a:pt x="2792" y="6367"/>
                  </a:cubicBezTo>
                  <a:cubicBezTo>
                    <a:pt x="2764" y="6348"/>
                    <a:pt x="2741" y="6331"/>
                    <a:pt x="2717" y="6312"/>
                  </a:cubicBezTo>
                  <a:cubicBezTo>
                    <a:pt x="2698" y="6297"/>
                    <a:pt x="2678" y="6282"/>
                    <a:pt x="2659" y="6266"/>
                  </a:cubicBezTo>
                  <a:cubicBezTo>
                    <a:pt x="2655" y="6260"/>
                    <a:pt x="2646" y="6255"/>
                    <a:pt x="2643" y="6250"/>
                  </a:cubicBezTo>
                  <a:cubicBezTo>
                    <a:pt x="2627" y="6233"/>
                    <a:pt x="2611" y="6219"/>
                    <a:pt x="2594" y="6203"/>
                  </a:cubicBezTo>
                  <a:cubicBezTo>
                    <a:pt x="2586" y="6194"/>
                    <a:pt x="2578" y="6185"/>
                    <a:pt x="2570" y="6175"/>
                  </a:cubicBezTo>
                  <a:cubicBezTo>
                    <a:pt x="2534" y="6136"/>
                    <a:pt x="2499" y="6093"/>
                    <a:pt x="2470" y="6048"/>
                  </a:cubicBezTo>
                  <a:cubicBezTo>
                    <a:pt x="2456" y="6028"/>
                    <a:pt x="2443" y="6006"/>
                    <a:pt x="2430" y="5985"/>
                  </a:cubicBezTo>
                  <a:lnTo>
                    <a:pt x="2425" y="5973"/>
                  </a:lnTo>
                  <a:cubicBezTo>
                    <a:pt x="2415" y="5956"/>
                    <a:pt x="2407" y="5940"/>
                    <a:pt x="2398" y="5921"/>
                  </a:cubicBezTo>
                  <a:cubicBezTo>
                    <a:pt x="2396" y="5921"/>
                    <a:pt x="2396" y="5920"/>
                    <a:pt x="2396" y="5920"/>
                  </a:cubicBezTo>
                  <a:cubicBezTo>
                    <a:pt x="2391" y="5908"/>
                    <a:pt x="2386" y="5900"/>
                    <a:pt x="2383" y="5889"/>
                  </a:cubicBezTo>
                  <a:cubicBezTo>
                    <a:pt x="2370" y="5863"/>
                    <a:pt x="2362" y="5839"/>
                    <a:pt x="2353" y="5813"/>
                  </a:cubicBezTo>
                  <a:cubicBezTo>
                    <a:pt x="2346" y="5791"/>
                    <a:pt x="2339" y="5770"/>
                    <a:pt x="2334" y="5748"/>
                  </a:cubicBezTo>
                  <a:cubicBezTo>
                    <a:pt x="2329" y="5735"/>
                    <a:pt x="2327" y="5723"/>
                    <a:pt x="2326" y="5710"/>
                  </a:cubicBezTo>
                  <a:cubicBezTo>
                    <a:pt x="2317" y="5669"/>
                    <a:pt x="2310" y="5625"/>
                    <a:pt x="2310" y="5583"/>
                  </a:cubicBezTo>
                  <a:cubicBezTo>
                    <a:pt x="2300" y="5471"/>
                    <a:pt x="2317" y="5355"/>
                    <a:pt x="2355" y="5240"/>
                  </a:cubicBezTo>
                  <a:cubicBezTo>
                    <a:pt x="2365" y="5207"/>
                    <a:pt x="2370" y="5175"/>
                    <a:pt x="2370" y="5140"/>
                  </a:cubicBezTo>
                  <a:lnTo>
                    <a:pt x="2370" y="5122"/>
                  </a:lnTo>
                  <a:cubicBezTo>
                    <a:pt x="2370" y="5098"/>
                    <a:pt x="2368" y="5077"/>
                    <a:pt x="2362" y="5055"/>
                  </a:cubicBezTo>
                  <a:cubicBezTo>
                    <a:pt x="2360" y="5046"/>
                    <a:pt x="2356" y="5035"/>
                    <a:pt x="2353" y="5025"/>
                  </a:cubicBezTo>
                  <a:cubicBezTo>
                    <a:pt x="2349" y="5013"/>
                    <a:pt x="2346" y="5003"/>
                    <a:pt x="2340" y="4994"/>
                  </a:cubicBezTo>
                  <a:cubicBezTo>
                    <a:pt x="2339" y="4984"/>
                    <a:pt x="2333" y="4977"/>
                    <a:pt x="2329" y="4970"/>
                  </a:cubicBezTo>
                  <a:cubicBezTo>
                    <a:pt x="2329" y="4968"/>
                    <a:pt x="2327" y="4967"/>
                    <a:pt x="2327" y="4966"/>
                  </a:cubicBezTo>
                  <a:cubicBezTo>
                    <a:pt x="2321" y="4954"/>
                    <a:pt x="2314" y="4944"/>
                    <a:pt x="2307" y="4934"/>
                  </a:cubicBezTo>
                  <a:cubicBezTo>
                    <a:pt x="2298" y="4922"/>
                    <a:pt x="2290" y="4911"/>
                    <a:pt x="2281" y="4902"/>
                  </a:cubicBezTo>
                  <a:cubicBezTo>
                    <a:pt x="2274" y="4893"/>
                    <a:pt x="2264" y="4886"/>
                    <a:pt x="2256" y="4879"/>
                  </a:cubicBezTo>
                  <a:cubicBezTo>
                    <a:pt x="2225" y="4852"/>
                    <a:pt x="2189" y="4828"/>
                    <a:pt x="2148" y="4814"/>
                  </a:cubicBezTo>
                  <a:cubicBezTo>
                    <a:pt x="2139" y="4810"/>
                    <a:pt x="2129" y="4808"/>
                    <a:pt x="2118" y="4804"/>
                  </a:cubicBezTo>
                  <a:cubicBezTo>
                    <a:pt x="2102" y="4800"/>
                    <a:pt x="2087" y="4797"/>
                    <a:pt x="2073" y="4795"/>
                  </a:cubicBezTo>
                  <a:cubicBezTo>
                    <a:pt x="2060" y="4794"/>
                    <a:pt x="2046" y="4794"/>
                    <a:pt x="2033" y="4794"/>
                  </a:cubicBezTo>
                  <a:lnTo>
                    <a:pt x="2031" y="4794"/>
                  </a:lnTo>
                  <a:cubicBezTo>
                    <a:pt x="1965" y="4794"/>
                    <a:pt x="1898" y="4790"/>
                    <a:pt x="1833" y="4781"/>
                  </a:cubicBezTo>
                  <a:cubicBezTo>
                    <a:pt x="1776" y="4774"/>
                    <a:pt x="1721" y="4765"/>
                    <a:pt x="1667" y="4751"/>
                  </a:cubicBezTo>
                  <a:cubicBezTo>
                    <a:pt x="1656" y="4749"/>
                    <a:pt x="1646" y="4746"/>
                    <a:pt x="1636" y="4743"/>
                  </a:cubicBezTo>
                  <a:cubicBezTo>
                    <a:pt x="1510" y="4713"/>
                    <a:pt x="1393" y="4665"/>
                    <a:pt x="1285" y="4608"/>
                  </a:cubicBezTo>
                  <a:cubicBezTo>
                    <a:pt x="1266" y="4599"/>
                    <a:pt x="1250" y="4587"/>
                    <a:pt x="1232" y="4577"/>
                  </a:cubicBezTo>
                  <a:cubicBezTo>
                    <a:pt x="1214" y="4566"/>
                    <a:pt x="1198" y="4556"/>
                    <a:pt x="1181" y="4544"/>
                  </a:cubicBezTo>
                  <a:cubicBezTo>
                    <a:pt x="1165" y="4534"/>
                    <a:pt x="1149" y="4521"/>
                    <a:pt x="1133" y="4511"/>
                  </a:cubicBezTo>
                  <a:cubicBezTo>
                    <a:pt x="1116" y="4499"/>
                    <a:pt x="1102" y="4486"/>
                    <a:pt x="1086" y="4475"/>
                  </a:cubicBezTo>
                  <a:cubicBezTo>
                    <a:pt x="1055" y="4450"/>
                    <a:pt x="1025" y="4424"/>
                    <a:pt x="998" y="4398"/>
                  </a:cubicBezTo>
                  <a:cubicBezTo>
                    <a:pt x="970" y="4371"/>
                    <a:pt x="943" y="4345"/>
                    <a:pt x="920" y="4316"/>
                  </a:cubicBezTo>
                  <a:cubicBezTo>
                    <a:pt x="907" y="4302"/>
                    <a:pt x="895" y="4284"/>
                    <a:pt x="884" y="4273"/>
                  </a:cubicBezTo>
                  <a:lnTo>
                    <a:pt x="852" y="4229"/>
                  </a:lnTo>
                  <a:cubicBezTo>
                    <a:pt x="810" y="4167"/>
                    <a:pt x="774" y="4101"/>
                    <a:pt x="746" y="4032"/>
                  </a:cubicBezTo>
                  <a:cubicBezTo>
                    <a:pt x="739" y="4016"/>
                    <a:pt x="734" y="4000"/>
                    <a:pt x="726" y="3981"/>
                  </a:cubicBezTo>
                  <a:cubicBezTo>
                    <a:pt x="710" y="3938"/>
                    <a:pt x="700" y="3892"/>
                    <a:pt x="693" y="3844"/>
                  </a:cubicBezTo>
                  <a:cubicBezTo>
                    <a:pt x="690" y="3828"/>
                    <a:pt x="687" y="3814"/>
                    <a:pt x="687" y="3798"/>
                  </a:cubicBezTo>
                  <a:cubicBezTo>
                    <a:pt x="686" y="3782"/>
                    <a:pt x="683" y="3765"/>
                    <a:pt x="682" y="3747"/>
                  </a:cubicBezTo>
                  <a:cubicBezTo>
                    <a:pt x="682" y="3734"/>
                    <a:pt x="680" y="3724"/>
                    <a:pt x="680" y="3711"/>
                  </a:cubicBezTo>
                  <a:lnTo>
                    <a:pt x="680" y="3705"/>
                  </a:lnTo>
                  <a:cubicBezTo>
                    <a:pt x="674" y="3233"/>
                    <a:pt x="1042" y="2803"/>
                    <a:pt x="1597" y="2637"/>
                  </a:cubicBezTo>
                  <a:cubicBezTo>
                    <a:pt x="1725" y="2600"/>
                    <a:pt x="1862" y="2577"/>
                    <a:pt x="1999" y="2571"/>
                  </a:cubicBezTo>
                  <a:cubicBezTo>
                    <a:pt x="2105" y="2565"/>
                    <a:pt x="2206" y="2509"/>
                    <a:pt x="2266" y="2419"/>
                  </a:cubicBezTo>
                  <a:cubicBezTo>
                    <a:pt x="2326" y="2328"/>
                    <a:pt x="2339" y="2217"/>
                    <a:pt x="2303" y="2115"/>
                  </a:cubicBezTo>
                  <a:cubicBezTo>
                    <a:pt x="2212" y="1872"/>
                    <a:pt x="2226" y="1618"/>
                    <a:pt x="2346" y="1381"/>
                  </a:cubicBezTo>
                  <a:cubicBezTo>
                    <a:pt x="2347" y="1376"/>
                    <a:pt x="2350" y="1373"/>
                    <a:pt x="2353" y="1367"/>
                  </a:cubicBezTo>
                  <a:cubicBezTo>
                    <a:pt x="2407" y="1264"/>
                    <a:pt x="2479" y="1166"/>
                    <a:pt x="2567" y="1083"/>
                  </a:cubicBezTo>
                  <a:cubicBezTo>
                    <a:pt x="2646" y="1005"/>
                    <a:pt x="2737" y="935"/>
                    <a:pt x="2840" y="876"/>
                  </a:cubicBezTo>
                  <a:cubicBezTo>
                    <a:pt x="2939" y="820"/>
                    <a:pt x="3047" y="774"/>
                    <a:pt x="3161" y="739"/>
                  </a:cubicBezTo>
                  <a:cubicBezTo>
                    <a:pt x="3316" y="693"/>
                    <a:pt x="3473" y="671"/>
                    <a:pt x="3627" y="671"/>
                  </a:cubicBezTo>
                  <a:close/>
                  <a:moveTo>
                    <a:pt x="3649" y="1"/>
                  </a:moveTo>
                  <a:cubicBezTo>
                    <a:pt x="3630" y="1"/>
                    <a:pt x="3611" y="1"/>
                    <a:pt x="3592" y="1"/>
                  </a:cubicBezTo>
                  <a:cubicBezTo>
                    <a:pt x="3447" y="3"/>
                    <a:pt x="3303" y="20"/>
                    <a:pt x="3157" y="51"/>
                  </a:cubicBezTo>
                  <a:cubicBezTo>
                    <a:pt x="3092" y="64"/>
                    <a:pt x="3029" y="79"/>
                    <a:pt x="2964" y="97"/>
                  </a:cubicBezTo>
                  <a:cubicBezTo>
                    <a:pt x="2874" y="124"/>
                    <a:pt x="2786" y="157"/>
                    <a:pt x="2701" y="195"/>
                  </a:cubicBezTo>
                  <a:cubicBezTo>
                    <a:pt x="2685" y="201"/>
                    <a:pt x="2668" y="208"/>
                    <a:pt x="2652" y="217"/>
                  </a:cubicBezTo>
                  <a:cubicBezTo>
                    <a:pt x="2545" y="267"/>
                    <a:pt x="2444" y="323"/>
                    <a:pt x="2350" y="390"/>
                  </a:cubicBezTo>
                  <a:cubicBezTo>
                    <a:pt x="2329" y="404"/>
                    <a:pt x="2307" y="420"/>
                    <a:pt x="2285" y="436"/>
                  </a:cubicBezTo>
                  <a:lnTo>
                    <a:pt x="2284" y="436"/>
                  </a:lnTo>
                  <a:cubicBezTo>
                    <a:pt x="2194" y="504"/>
                    <a:pt x="2112" y="576"/>
                    <a:pt x="2038" y="655"/>
                  </a:cubicBezTo>
                  <a:cubicBezTo>
                    <a:pt x="1916" y="782"/>
                    <a:pt x="1813" y="927"/>
                    <a:pt x="1735" y="1083"/>
                  </a:cubicBezTo>
                  <a:cubicBezTo>
                    <a:pt x="1692" y="1169"/>
                    <a:pt x="1656" y="1257"/>
                    <a:pt x="1631" y="1348"/>
                  </a:cubicBezTo>
                  <a:lnTo>
                    <a:pt x="1631" y="1350"/>
                  </a:lnTo>
                  <a:lnTo>
                    <a:pt x="1628" y="1350"/>
                  </a:lnTo>
                  <a:cubicBezTo>
                    <a:pt x="1589" y="1482"/>
                    <a:pt x="1568" y="1620"/>
                    <a:pt x="1564" y="1757"/>
                  </a:cubicBezTo>
                  <a:cubicBezTo>
                    <a:pt x="1562" y="1820"/>
                    <a:pt x="1564" y="1885"/>
                    <a:pt x="1569" y="1949"/>
                  </a:cubicBezTo>
                  <a:cubicBezTo>
                    <a:pt x="1512" y="1962"/>
                    <a:pt x="1455" y="1976"/>
                    <a:pt x="1400" y="1992"/>
                  </a:cubicBezTo>
                  <a:cubicBezTo>
                    <a:pt x="1122" y="2074"/>
                    <a:pt x="875" y="2204"/>
                    <a:pt x="669" y="2370"/>
                  </a:cubicBezTo>
                  <a:cubicBezTo>
                    <a:pt x="536" y="2477"/>
                    <a:pt x="419" y="2598"/>
                    <a:pt x="322" y="2730"/>
                  </a:cubicBezTo>
                  <a:cubicBezTo>
                    <a:pt x="145" y="2975"/>
                    <a:pt x="32" y="3261"/>
                    <a:pt x="7" y="3561"/>
                  </a:cubicBezTo>
                  <a:cubicBezTo>
                    <a:pt x="2" y="3612"/>
                    <a:pt x="0" y="3666"/>
                    <a:pt x="2" y="3720"/>
                  </a:cubicBezTo>
                  <a:lnTo>
                    <a:pt x="2" y="3726"/>
                  </a:lnTo>
                  <a:cubicBezTo>
                    <a:pt x="2" y="3749"/>
                    <a:pt x="3" y="3775"/>
                    <a:pt x="3" y="3798"/>
                  </a:cubicBezTo>
                  <a:cubicBezTo>
                    <a:pt x="12" y="3968"/>
                    <a:pt x="51" y="4130"/>
                    <a:pt x="110" y="4283"/>
                  </a:cubicBezTo>
                  <a:cubicBezTo>
                    <a:pt x="171" y="4446"/>
                    <a:pt x="261" y="4598"/>
                    <a:pt x="371" y="4733"/>
                  </a:cubicBezTo>
                  <a:cubicBezTo>
                    <a:pt x="471" y="4856"/>
                    <a:pt x="588" y="4966"/>
                    <a:pt x="719" y="5061"/>
                  </a:cubicBezTo>
                  <a:cubicBezTo>
                    <a:pt x="723" y="5062"/>
                    <a:pt x="726" y="5067"/>
                    <a:pt x="731" y="5068"/>
                  </a:cubicBezTo>
                  <a:cubicBezTo>
                    <a:pt x="761" y="5091"/>
                    <a:pt x="791" y="5111"/>
                    <a:pt x="826" y="5133"/>
                  </a:cubicBezTo>
                  <a:cubicBezTo>
                    <a:pt x="855" y="5153"/>
                    <a:pt x="884" y="5169"/>
                    <a:pt x="914" y="5188"/>
                  </a:cubicBezTo>
                  <a:cubicBezTo>
                    <a:pt x="927" y="5197"/>
                    <a:pt x="941" y="5204"/>
                    <a:pt x="954" y="5210"/>
                  </a:cubicBezTo>
                  <a:cubicBezTo>
                    <a:pt x="986" y="5227"/>
                    <a:pt x="1019" y="5243"/>
                    <a:pt x="1054" y="5260"/>
                  </a:cubicBezTo>
                  <a:cubicBezTo>
                    <a:pt x="1097" y="5282"/>
                    <a:pt x="1143" y="5299"/>
                    <a:pt x="1191" y="5318"/>
                  </a:cubicBezTo>
                  <a:cubicBezTo>
                    <a:pt x="1227" y="5332"/>
                    <a:pt x="1263" y="5344"/>
                    <a:pt x="1301" y="5357"/>
                  </a:cubicBezTo>
                  <a:cubicBezTo>
                    <a:pt x="1333" y="5370"/>
                    <a:pt x="1367" y="5378"/>
                    <a:pt x="1400" y="5387"/>
                  </a:cubicBezTo>
                  <a:lnTo>
                    <a:pt x="1454" y="5404"/>
                  </a:lnTo>
                  <a:cubicBezTo>
                    <a:pt x="1484" y="5412"/>
                    <a:pt x="1513" y="5419"/>
                    <a:pt x="1545" y="5423"/>
                  </a:cubicBezTo>
                  <a:lnTo>
                    <a:pt x="1598" y="5435"/>
                  </a:lnTo>
                  <a:lnTo>
                    <a:pt x="1631" y="5441"/>
                  </a:lnTo>
                  <a:cubicBezTo>
                    <a:pt x="1628" y="5477"/>
                    <a:pt x="1628" y="5513"/>
                    <a:pt x="1628" y="5546"/>
                  </a:cubicBezTo>
                  <a:cubicBezTo>
                    <a:pt x="1631" y="5719"/>
                    <a:pt x="1662" y="5891"/>
                    <a:pt x="1721" y="6057"/>
                  </a:cubicBezTo>
                  <a:cubicBezTo>
                    <a:pt x="1750" y="6141"/>
                    <a:pt x="1786" y="6220"/>
                    <a:pt x="1828" y="6297"/>
                  </a:cubicBezTo>
                  <a:cubicBezTo>
                    <a:pt x="1844" y="6328"/>
                    <a:pt x="1859" y="6354"/>
                    <a:pt x="1878" y="6383"/>
                  </a:cubicBezTo>
                  <a:cubicBezTo>
                    <a:pt x="1901" y="6419"/>
                    <a:pt x="1924" y="6458"/>
                    <a:pt x="1953" y="6491"/>
                  </a:cubicBezTo>
                  <a:lnTo>
                    <a:pt x="1953" y="6494"/>
                  </a:lnTo>
                  <a:cubicBezTo>
                    <a:pt x="1968" y="6513"/>
                    <a:pt x="1982" y="6532"/>
                    <a:pt x="1997" y="6549"/>
                  </a:cubicBezTo>
                  <a:lnTo>
                    <a:pt x="1995" y="6496"/>
                  </a:lnTo>
                  <a:lnTo>
                    <a:pt x="1995" y="6496"/>
                  </a:lnTo>
                  <a:cubicBezTo>
                    <a:pt x="2023" y="6497"/>
                    <a:pt x="2047" y="6497"/>
                    <a:pt x="2075" y="6497"/>
                  </a:cubicBezTo>
                  <a:lnTo>
                    <a:pt x="2073" y="6425"/>
                  </a:lnTo>
                  <a:lnTo>
                    <a:pt x="2408" y="6496"/>
                  </a:lnTo>
                  <a:cubicBezTo>
                    <a:pt x="2411" y="6497"/>
                    <a:pt x="2412" y="6497"/>
                    <a:pt x="2414" y="6499"/>
                  </a:cubicBezTo>
                  <a:lnTo>
                    <a:pt x="2414" y="6497"/>
                  </a:lnTo>
                  <a:cubicBezTo>
                    <a:pt x="3053" y="6629"/>
                    <a:pt x="3696" y="6741"/>
                    <a:pt x="4342" y="6838"/>
                  </a:cubicBezTo>
                  <a:lnTo>
                    <a:pt x="4345" y="6838"/>
                  </a:lnTo>
                  <a:cubicBezTo>
                    <a:pt x="4536" y="6867"/>
                    <a:pt x="4729" y="6896"/>
                    <a:pt x="4923" y="6922"/>
                  </a:cubicBezTo>
                  <a:lnTo>
                    <a:pt x="4924" y="6922"/>
                  </a:lnTo>
                  <a:cubicBezTo>
                    <a:pt x="4940" y="6910"/>
                    <a:pt x="4956" y="6898"/>
                    <a:pt x="4970" y="6888"/>
                  </a:cubicBezTo>
                  <a:cubicBezTo>
                    <a:pt x="4976" y="6885"/>
                    <a:pt x="4980" y="6881"/>
                    <a:pt x="4985" y="6878"/>
                  </a:cubicBezTo>
                  <a:cubicBezTo>
                    <a:pt x="5110" y="6787"/>
                    <a:pt x="5218" y="6685"/>
                    <a:pt x="5314" y="6571"/>
                  </a:cubicBezTo>
                  <a:cubicBezTo>
                    <a:pt x="5360" y="6517"/>
                    <a:pt x="5406" y="6458"/>
                    <a:pt x="5445" y="6398"/>
                  </a:cubicBezTo>
                  <a:cubicBezTo>
                    <a:pt x="5511" y="6424"/>
                    <a:pt x="5581" y="6444"/>
                    <a:pt x="5651" y="6461"/>
                  </a:cubicBezTo>
                  <a:cubicBezTo>
                    <a:pt x="5695" y="6473"/>
                    <a:pt x="5738" y="6483"/>
                    <a:pt x="5779" y="6490"/>
                  </a:cubicBezTo>
                  <a:cubicBezTo>
                    <a:pt x="5784" y="6491"/>
                    <a:pt x="5792" y="6494"/>
                    <a:pt x="5797" y="6496"/>
                  </a:cubicBezTo>
                  <a:cubicBezTo>
                    <a:pt x="5841" y="6503"/>
                    <a:pt x="5884" y="6510"/>
                    <a:pt x="5926" y="6516"/>
                  </a:cubicBezTo>
                  <a:cubicBezTo>
                    <a:pt x="5933" y="6516"/>
                    <a:pt x="5937" y="6517"/>
                    <a:pt x="5945" y="6517"/>
                  </a:cubicBezTo>
                  <a:cubicBezTo>
                    <a:pt x="5986" y="6523"/>
                    <a:pt x="6030" y="6526"/>
                    <a:pt x="6072" y="6527"/>
                  </a:cubicBezTo>
                  <a:cubicBezTo>
                    <a:pt x="6077" y="6530"/>
                    <a:pt x="6085" y="6530"/>
                    <a:pt x="6092" y="6530"/>
                  </a:cubicBezTo>
                  <a:cubicBezTo>
                    <a:pt x="6137" y="6533"/>
                    <a:pt x="6181" y="6535"/>
                    <a:pt x="6226" y="6535"/>
                  </a:cubicBezTo>
                  <a:cubicBezTo>
                    <a:pt x="6453" y="6535"/>
                    <a:pt x="6678" y="6503"/>
                    <a:pt x="6897" y="6438"/>
                  </a:cubicBezTo>
                  <a:cubicBezTo>
                    <a:pt x="7001" y="6408"/>
                    <a:pt x="7098" y="6372"/>
                    <a:pt x="7192" y="6328"/>
                  </a:cubicBezTo>
                  <a:cubicBezTo>
                    <a:pt x="7215" y="6317"/>
                    <a:pt x="7239" y="6307"/>
                    <a:pt x="7261" y="6295"/>
                  </a:cubicBezTo>
                  <a:cubicBezTo>
                    <a:pt x="7284" y="6285"/>
                    <a:pt x="7307" y="6272"/>
                    <a:pt x="7329" y="6259"/>
                  </a:cubicBezTo>
                  <a:cubicBezTo>
                    <a:pt x="7378" y="6232"/>
                    <a:pt x="7424" y="6206"/>
                    <a:pt x="7470" y="6177"/>
                  </a:cubicBezTo>
                  <a:cubicBezTo>
                    <a:pt x="7506" y="6151"/>
                    <a:pt x="7542" y="6126"/>
                    <a:pt x="7576" y="6100"/>
                  </a:cubicBezTo>
                  <a:cubicBezTo>
                    <a:pt x="7579" y="6099"/>
                    <a:pt x="7581" y="6099"/>
                    <a:pt x="7581" y="6094"/>
                  </a:cubicBezTo>
                  <a:cubicBezTo>
                    <a:pt x="7609" y="6076"/>
                    <a:pt x="7633" y="6055"/>
                    <a:pt x="7659" y="6034"/>
                  </a:cubicBezTo>
                  <a:cubicBezTo>
                    <a:pt x="7749" y="5957"/>
                    <a:pt x="7831" y="5875"/>
                    <a:pt x="7905" y="5787"/>
                  </a:cubicBezTo>
                  <a:cubicBezTo>
                    <a:pt x="7934" y="5752"/>
                    <a:pt x="7961" y="5716"/>
                    <a:pt x="7987" y="5680"/>
                  </a:cubicBezTo>
                  <a:cubicBezTo>
                    <a:pt x="8189" y="5394"/>
                    <a:pt x="8295" y="5068"/>
                    <a:pt x="8295" y="4736"/>
                  </a:cubicBezTo>
                  <a:cubicBezTo>
                    <a:pt x="8295" y="4714"/>
                    <a:pt x="8295" y="4699"/>
                    <a:pt x="8293" y="4683"/>
                  </a:cubicBezTo>
                  <a:cubicBezTo>
                    <a:pt x="8292" y="4613"/>
                    <a:pt x="8286" y="4546"/>
                    <a:pt x="8273" y="4476"/>
                  </a:cubicBezTo>
                  <a:cubicBezTo>
                    <a:pt x="8260" y="4404"/>
                    <a:pt x="8244" y="4333"/>
                    <a:pt x="8222" y="4266"/>
                  </a:cubicBezTo>
                  <a:cubicBezTo>
                    <a:pt x="8166" y="4081"/>
                    <a:pt x="8077" y="3906"/>
                    <a:pt x="7957" y="3749"/>
                  </a:cubicBezTo>
                  <a:cubicBezTo>
                    <a:pt x="7908" y="3684"/>
                    <a:pt x="7854" y="3622"/>
                    <a:pt x="7795" y="3561"/>
                  </a:cubicBezTo>
                  <a:cubicBezTo>
                    <a:pt x="7823" y="3531"/>
                    <a:pt x="7848" y="3500"/>
                    <a:pt x="7874" y="3470"/>
                  </a:cubicBezTo>
                  <a:cubicBezTo>
                    <a:pt x="7899" y="3438"/>
                    <a:pt x="7924" y="3408"/>
                    <a:pt x="7947" y="3376"/>
                  </a:cubicBezTo>
                  <a:cubicBezTo>
                    <a:pt x="7997" y="3306"/>
                    <a:pt x="8042" y="3232"/>
                    <a:pt x="8078" y="3155"/>
                  </a:cubicBezTo>
                  <a:cubicBezTo>
                    <a:pt x="8131" y="3049"/>
                    <a:pt x="8173" y="2936"/>
                    <a:pt x="8206" y="2821"/>
                  </a:cubicBezTo>
                  <a:cubicBezTo>
                    <a:pt x="8222" y="2756"/>
                    <a:pt x="8232" y="2691"/>
                    <a:pt x="8243" y="2626"/>
                  </a:cubicBezTo>
                  <a:cubicBezTo>
                    <a:pt x="8251" y="2558"/>
                    <a:pt x="8256" y="2493"/>
                    <a:pt x="8256" y="2427"/>
                  </a:cubicBezTo>
                  <a:cubicBezTo>
                    <a:pt x="8256" y="2411"/>
                    <a:pt x="8256" y="2395"/>
                    <a:pt x="8253" y="2377"/>
                  </a:cubicBezTo>
                  <a:cubicBezTo>
                    <a:pt x="8253" y="2366"/>
                    <a:pt x="8251" y="2354"/>
                    <a:pt x="8251" y="2344"/>
                  </a:cubicBezTo>
                  <a:cubicBezTo>
                    <a:pt x="8232" y="1979"/>
                    <a:pt x="8087" y="1631"/>
                    <a:pt x="7828" y="1338"/>
                  </a:cubicBezTo>
                  <a:lnTo>
                    <a:pt x="7828" y="1337"/>
                  </a:lnTo>
                  <a:cubicBezTo>
                    <a:pt x="7690" y="1182"/>
                    <a:pt x="7524" y="1049"/>
                    <a:pt x="7340" y="945"/>
                  </a:cubicBezTo>
                  <a:cubicBezTo>
                    <a:pt x="7242" y="889"/>
                    <a:pt x="7138" y="840"/>
                    <a:pt x="7031" y="803"/>
                  </a:cubicBezTo>
                  <a:cubicBezTo>
                    <a:pt x="6977" y="781"/>
                    <a:pt x="6923" y="764"/>
                    <a:pt x="6867" y="749"/>
                  </a:cubicBezTo>
                  <a:cubicBezTo>
                    <a:pt x="6815" y="732"/>
                    <a:pt x="6760" y="717"/>
                    <a:pt x="6707" y="709"/>
                  </a:cubicBezTo>
                  <a:cubicBezTo>
                    <a:pt x="6706" y="709"/>
                    <a:pt x="6706" y="709"/>
                    <a:pt x="6706" y="709"/>
                  </a:cubicBezTo>
                  <a:lnTo>
                    <a:pt x="6706" y="709"/>
                  </a:lnTo>
                  <a:lnTo>
                    <a:pt x="6707" y="706"/>
                  </a:lnTo>
                  <a:cubicBezTo>
                    <a:pt x="6701" y="703"/>
                    <a:pt x="6695" y="702"/>
                    <a:pt x="6691" y="702"/>
                  </a:cubicBezTo>
                  <a:cubicBezTo>
                    <a:pt x="6690" y="703"/>
                    <a:pt x="6688" y="704"/>
                    <a:pt x="6687" y="705"/>
                  </a:cubicBezTo>
                  <a:lnTo>
                    <a:pt x="6687" y="705"/>
                  </a:lnTo>
                  <a:cubicBezTo>
                    <a:pt x="6616" y="688"/>
                    <a:pt x="6542" y="678"/>
                    <a:pt x="6469" y="671"/>
                  </a:cubicBezTo>
                  <a:cubicBezTo>
                    <a:pt x="6389" y="663"/>
                    <a:pt x="6307" y="658"/>
                    <a:pt x="6225" y="658"/>
                  </a:cubicBezTo>
                  <a:cubicBezTo>
                    <a:pt x="6004" y="658"/>
                    <a:pt x="5777" y="689"/>
                    <a:pt x="5559" y="753"/>
                  </a:cubicBezTo>
                  <a:lnTo>
                    <a:pt x="5457" y="787"/>
                  </a:lnTo>
                  <a:cubicBezTo>
                    <a:pt x="5454" y="787"/>
                    <a:pt x="5454" y="788"/>
                    <a:pt x="5452" y="788"/>
                  </a:cubicBezTo>
                  <a:cubicBezTo>
                    <a:pt x="5418" y="801"/>
                    <a:pt x="5384" y="816"/>
                    <a:pt x="5350" y="829"/>
                  </a:cubicBezTo>
                  <a:cubicBezTo>
                    <a:pt x="5286" y="739"/>
                    <a:pt x="5216" y="658"/>
                    <a:pt x="5139" y="585"/>
                  </a:cubicBezTo>
                  <a:cubicBezTo>
                    <a:pt x="4891" y="342"/>
                    <a:pt x="4573" y="169"/>
                    <a:pt x="4225" y="78"/>
                  </a:cubicBezTo>
                  <a:cubicBezTo>
                    <a:pt x="4041" y="28"/>
                    <a:pt x="3848" y="1"/>
                    <a:pt x="36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39"/>
            <p:cNvSpPr/>
            <p:nvPr/>
          </p:nvSpPr>
          <p:spPr>
            <a:xfrm>
              <a:off x="5686538" y="4079198"/>
              <a:ext cx="52933" cy="39992"/>
            </a:xfrm>
            <a:custGeom>
              <a:rect b="b" l="l" r="r" t="t"/>
              <a:pathLst>
                <a:path extrusionOk="0" h="2123" w="2810">
                  <a:moveTo>
                    <a:pt x="1418" y="1"/>
                  </a:moveTo>
                  <a:cubicBezTo>
                    <a:pt x="1280" y="1"/>
                    <a:pt x="1140" y="20"/>
                    <a:pt x="1002" y="61"/>
                  </a:cubicBezTo>
                  <a:cubicBezTo>
                    <a:pt x="348" y="256"/>
                    <a:pt x="1" y="861"/>
                    <a:pt x="223" y="1414"/>
                  </a:cubicBezTo>
                  <a:cubicBezTo>
                    <a:pt x="397" y="1850"/>
                    <a:pt x="877" y="2123"/>
                    <a:pt x="1392" y="2123"/>
                  </a:cubicBezTo>
                  <a:cubicBezTo>
                    <a:pt x="1530" y="2123"/>
                    <a:pt x="1670" y="2103"/>
                    <a:pt x="1808" y="2062"/>
                  </a:cubicBezTo>
                  <a:cubicBezTo>
                    <a:pt x="2462" y="1867"/>
                    <a:pt x="2810" y="1261"/>
                    <a:pt x="2589" y="709"/>
                  </a:cubicBezTo>
                  <a:cubicBezTo>
                    <a:pt x="2413" y="273"/>
                    <a:pt x="1933" y="1"/>
                    <a:pt x="1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39"/>
            <p:cNvSpPr/>
            <p:nvPr/>
          </p:nvSpPr>
          <p:spPr>
            <a:xfrm>
              <a:off x="5682299" y="4072793"/>
              <a:ext cx="61467" cy="52707"/>
            </a:xfrm>
            <a:custGeom>
              <a:rect b="b" l="l" r="r" t="t"/>
              <a:pathLst>
                <a:path extrusionOk="0" h="2798" w="3263">
                  <a:moveTo>
                    <a:pt x="1642" y="679"/>
                  </a:moveTo>
                  <a:cubicBezTo>
                    <a:pt x="2023" y="679"/>
                    <a:pt x="2379" y="871"/>
                    <a:pt x="2502" y="1175"/>
                  </a:cubicBezTo>
                  <a:cubicBezTo>
                    <a:pt x="2578" y="1370"/>
                    <a:pt x="2535" y="1537"/>
                    <a:pt x="2483" y="1646"/>
                  </a:cubicBezTo>
                  <a:cubicBezTo>
                    <a:pt x="2388" y="1845"/>
                    <a:pt x="2189" y="2002"/>
                    <a:pt x="1938" y="2076"/>
                  </a:cubicBezTo>
                  <a:cubicBezTo>
                    <a:pt x="1833" y="2107"/>
                    <a:pt x="1725" y="2122"/>
                    <a:pt x="1620" y="2122"/>
                  </a:cubicBezTo>
                  <a:cubicBezTo>
                    <a:pt x="1240" y="2122"/>
                    <a:pt x="883" y="1930"/>
                    <a:pt x="761" y="1627"/>
                  </a:cubicBezTo>
                  <a:cubicBezTo>
                    <a:pt x="682" y="1432"/>
                    <a:pt x="729" y="1262"/>
                    <a:pt x="780" y="1155"/>
                  </a:cubicBezTo>
                  <a:cubicBezTo>
                    <a:pt x="826" y="1057"/>
                    <a:pt x="901" y="967"/>
                    <a:pt x="994" y="894"/>
                  </a:cubicBezTo>
                  <a:cubicBezTo>
                    <a:pt x="1086" y="820"/>
                    <a:pt x="1200" y="762"/>
                    <a:pt x="1324" y="725"/>
                  </a:cubicBezTo>
                  <a:cubicBezTo>
                    <a:pt x="1429" y="693"/>
                    <a:pt x="1538" y="679"/>
                    <a:pt x="1642" y="679"/>
                  </a:cubicBezTo>
                  <a:close/>
                  <a:moveTo>
                    <a:pt x="1653" y="0"/>
                  </a:moveTo>
                  <a:cubicBezTo>
                    <a:pt x="1481" y="0"/>
                    <a:pt x="1305" y="25"/>
                    <a:pt x="1132" y="77"/>
                  </a:cubicBezTo>
                  <a:cubicBezTo>
                    <a:pt x="699" y="205"/>
                    <a:pt x="348" y="491"/>
                    <a:pt x="169" y="862"/>
                  </a:cubicBezTo>
                  <a:cubicBezTo>
                    <a:pt x="15" y="1187"/>
                    <a:pt x="0" y="1547"/>
                    <a:pt x="133" y="1880"/>
                  </a:cubicBezTo>
                  <a:cubicBezTo>
                    <a:pt x="361" y="2442"/>
                    <a:pt x="973" y="2798"/>
                    <a:pt x="1626" y="2798"/>
                  </a:cubicBezTo>
                  <a:cubicBezTo>
                    <a:pt x="1793" y="2798"/>
                    <a:pt x="1965" y="2773"/>
                    <a:pt x="2132" y="2723"/>
                  </a:cubicBezTo>
                  <a:cubicBezTo>
                    <a:pt x="2566" y="2595"/>
                    <a:pt x="2916" y="2308"/>
                    <a:pt x="3095" y="1936"/>
                  </a:cubicBezTo>
                  <a:cubicBezTo>
                    <a:pt x="3250" y="1614"/>
                    <a:pt x="3263" y="1253"/>
                    <a:pt x="3128" y="921"/>
                  </a:cubicBezTo>
                  <a:cubicBezTo>
                    <a:pt x="2899" y="351"/>
                    <a:pt x="2303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39"/>
            <p:cNvSpPr/>
            <p:nvPr/>
          </p:nvSpPr>
          <p:spPr>
            <a:xfrm>
              <a:off x="4939273" y="3544985"/>
              <a:ext cx="1389963" cy="629323"/>
            </a:xfrm>
            <a:custGeom>
              <a:rect b="b" l="l" r="r" t="t"/>
              <a:pathLst>
                <a:path extrusionOk="0" h="33408" w="73787">
                  <a:moveTo>
                    <a:pt x="3942" y="1"/>
                  </a:moveTo>
                  <a:cubicBezTo>
                    <a:pt x="3849" y="1"/>
                    <a:pt x="3756" y="39"/>
                    <a:pt x="3689" y="114"/>
                  </a:cubicBezTo>
                  <a:cubicBezTo>
                    <a:pt x="1032" y="3093"/>
                    <a:pt x="1" y="6463"/>
                    <a:pt x="707" y="9864"/>
                  </a:cubicBezTo>
                  <a:cubicBezTo>
                    <a:pt x="1602" y="14175"/>
                    <a:pt x="5177" y="17977"/>
                    <a:pt x="10778" y="20566"/>
                  </a:cubicBezTo>
                  <a:lnTo>
                    <a:pt x="31706" y="30242"/>
                  </a:lnTo>
                  <a:cubicBezTo>
                    <a:pt x="36321" y="32377"/>
                    <a:pt x="41747" y="33408"/>
                    <a:pt x="47138" y="33408"/>
                  </a:cubicBezTo>
                  <a:cubicBezTo>
                    <a:pt x="54958" y="33406"/>
                    <a:pt x="62702" y="31237"/>
                    <a:pt x="67783" y="27124"/>
                  </a:cubicBezTo>
                  <a:cubicBezTo>
                    <a:pt x="71997" y="23713"/>
                    <a:pt x="73787" y="19485"/>
                    <a:pt x="72827" y="15218"/>
                  </a:cubicBezTo>
                  <a:cubicBezTo>
                    <a:pt x="72791" y="15060"/>
                    <a:pt x="72652" y="14953"/>
                    <a:pt x="72498" y="14953"/>
                  </a:cubicBezTo>
                  <a:cubicBezTo>
                    <a:pt x="72473" y="14953"/>
                    <a:pt x="72448" y="14955"/>
                    <a:pt x="72423" y="14961"/>
                  </a:cubicBezTo>
                  <a:cubicBezTo>
                    <a:pt x="72241" y="15003"/>
                    <a:pt x="72125" y="15184"/>
                    <a:pt x="72167" y="15365"/>
                  </a:cubicBezTo>
                  <a:cubicBezTo>
                    <a:pt x="73066" y="19368"/>
                    <a:pt x="71360" y="23357"/>
                    <a:pt x="67357" y="26597"/>
                  </a:cubicBezTo>
                  <a:cubicBezTo>
                    <a:pt x="62391" y="30620"/>
                    <a:pt x="54816" y="32739"/>
                    <a:pt x="47158" y="32739"/>
                  </a:cubicBezTo>
                  <a:cubicBezTo>
                    <a:pt x="41863" y="32739"/>
                    <a:pt x="36528" y="31726"/>
                    <a:pt x="31990" y="29627"/>
                  </a:cubicBezTo>
                  <a:lnTo>
                    <a:pt x="11061" y="19953"/>
                  </a:lnTo>
                  <a:cubicBezTo>
                    <a:pt x="5661" y="17456"/>
                    <a:pt x="2218" y="13822"/>
                    <a:pt x="1368" y="9727"/>
                  </a:cubicBezTo>
                  <a:cubicBezTo>
                    <a:pt x="708" y="6546"/>
                    <a:pt x="1685" y="3377"/>
                    <a:pt x="4194" y="564"/>
                  </a:cubicBezTo>
                  <a:cubicBezTo>
                    <a:pt x="4318" y="425"/>
                    <a:pt x="4305" y="210"/>
                    <a:pt x="4167" y="86"/>
                  </a:cubicBezTo>
                  <a:cubicBezTo>
                    <a:pt x="4102" y="29"/>
                    <a:pt x="4022" y="1"/>
                    <a:pt x="3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8" name="Shape 7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9" name="Google Shape;7549;p40"/>
          <p:cNvSpPr/>
          <p:nvPr/>
        </p:nvSpPr>
        <p:spPr>
          <a:xfrm>
            <a:off x="5667650" y="1095271"/>
            <a:ext cx="1550100" cy="15501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0" name="Google Shape;7550;p40"/>
          <p:cNvSpPr txBox="1"/>
          <p:nvPr>
            <p:ph idx="2" type="title"/>
          </p:nvPr>
        </p:nvSpPr>
        <p:spPr>
          <a:xfrm>
            <a:off x="3475100" y="2645375"/>
            <a:ext cx="5447700" cy="18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00000"/>
                </a:solidFill>
              </a:rPr>
              <a:t>THE </a:t>
            </a:r>
            <a:r>
              <a:rPr lang="en" sz="5000">
                <a:solidFill>
                  <a:schemeClr val="lt1"/>
                </a:solidFill>
              </a:rPr>
              <a:t>RISKS </a:t>
            </a:r>
            <a:r>
              <a:rPr lang="en" sz="5000"/>
              <a:t>AND THE</a:t>
            </a:r>
            <a:r>
              <a:rPr lang="en" sz="5000">
                <a:solidFill>
                  <a:schemeClr val="lt1"/>
                </a:solidFill>
              </a:rPr>
              <a:t> DEPENDENCIES</a:t>
            </a:r>
            <a:endParaRPr sz="5000">
              <a:solidFill>
                <a:schemeClr val="lt1"/>
              </a:solidFill>
            </a:endParaRPr>
          </a:p>
        </p:txBody>
      </p:sp>
      <p:sp>
        <p:nvSpPr>
          <p:cNvPr id="7551" name="Google Shape;7551;p40"/>
          <p:cNvSpPr txBox="1"/>
          <p:nvPr>
            <p:ph type="title"/>
          </p:nvPr>
        </p:nvSpPr>
        <p:spPr>
          <a:xfrm>
            <a:off x="5667425" y="985287"/>
            <a:ext cx="1550100" cy="16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7552" name="Google Shape;7552;p40"/>
          <p:cNvGrpSpPr/>
          <p:nvPr/>
        </p:nvGrpSpPr>
        <p:grpSpPr>
          <a:xfrm>
            <a:off x="672215" y="539995"/>
            <a:ext cx="1692542" cy="1809489"/>
            <a:chOff x="934468" y="2998108"/>
            <a:chExt cx="1555073" cy="1662522"/>
          </a:xfrm>
        </p:grpSpPr>
        <p:sp>
          <p:nvSpPr>
            <p:cNvPr id="7553" name="Google Shape;7553;p40"/>
            <p:cNvSpPr/>
            <p:nvPr/>
          </p:nvSpPr>
          <p:spPr>
            <a:xfrm>
              <a:off x="934468" y="2998108"/>
              <a:ext cx="1555073" cy="1662522"/>
            </a:xfrm>
            <a:custGeom>
              <a:rect b="b" l="l" r="r" t="t"/>
              <a:pathLst>
                <a:path extrusionOk="0" h="48217" w="45104">
                  <a:moveTo>
                    <a:pt x="13439" y="0"/>
                  </a:moveTo>
                  <a:cubicBezTo>
                    <a:pt x="13187" y="0"/>
                    <a:pt x="12933" y="63"/>
                    <a:pt x="12670" y="187"/>
                  </a:cubicBezTo>
                  <a:cubicBezTo>
                    <a:pt x="12344" y="338"/>
                    <a:pt x="12055" y="567"/>
                    <a:pt x="11835" y="856"/>
                  </a:cubicBezTo>
                  <a:cubicBezTo>
                    <a:pt x="11470" y="1344"/>
                    <a:pt x="11339" y="1978"/>
                    <a:pt x="11456" y="2687"/>
                  </a:cubicBezTo>
                  <a:cubicBezTo>
                    <a:pt x="11558" y="3316"/>
                    <a:pt x="11802" y="3894"/>
                    <a:pt x="12023" y="4416"/>
                  </a:cubicBezTo>
                  <a:cubicBezTo>
                    <a:pt x="12257" y="4971"/>
                    <a:pt x="12462" y="5487"/>
                    <a:pt x="12648" y="5991"/>
                  </a:cubicBezTo>
                  <a:cubicBezTo>
                    <a:pt x="12648" y="5991"/>
                    <a:pt x="12732" y="6223"/>
                    <a:pt x="12737" y="6231"/>
                  </a:cubicBezTo>
                  <a:cubicBezTo>
                    <a:pt x="12511" y="6366"/>
                    <a:pt x="12310" y="6518"/>
                    <a:pt x="12125" y="6692"/>
                  </a:cubicBezTo>
                  <a:cubicBezTo>
                    <a:pt x="11730" y="7063"/>
                    <a:pt x="11412" y="7490"/>
                    <a:pt x="11178" y="7960"/>
                  </a:cubicBezTo>
                  <a:cubicBezTo>
                    <a:pt x="10655" y="9008"/>
                    <a:pt x="10486" y="10147"/>
                    <a:pt x="10396" y="11023"/>
                  </a:cubicBezTo>
                  <a:cubicBezTo>
                    <a:pt x="10352" y="11459"/>
                    <a:pt x="10368" y="11893"/>
                    <a:pt x="10445" y="12320"/>
                  </a:cubicBezTo>
                  <a:cubicBezTo>
                    <a:pt x="10347" y="12472"/>
                    <a:pt x="10257" y="12623"/>
                    <a:pt x="10167" y="12772"/>
                  </a:cubicBezTo>
                  <a:lnTo>
                    <a:pt x="10142" y="12813"/>
                  </a:lnTo>
                  <a:cubicBezTo>
                    <a:pt x="10019" y="13015"/>
                    <a:pt x="9903" y="13219"/>
                    <a:pt x="9787" y="13425"/>
                  </a:cubicBezTo>
                  <a:lnTo>
                    <a:pt x="9659" y="13649"/>
                  </a:lnTo>
                  <a:cubicBezTo>
                    <a:pt x="9475" y="13973"/>
                    <a:pt x="9292" y="14299"/>
                    <a:pt x="9113" y="14625"/>
                  </a:cubicBezTo>
                  <a:cubicBezTo>
                    <a:pt x="9013" y="14793"/>
                    <a:pt x="8915" y="14963"/>
                    <a:pt x="8816" y="15133"/>
                  </a:cubicBezTo>
                  <a:cubicBezTo>
                    <a:pt x="8718" y="15302"/>
                    <a:pt x="8619" y="15473"/>
                    <a:pt x="8517" y="15647"/>
                  </a:cubicBezTo>
                  <a:cubicBezTo>
                    <a:pt x="8315" y="15991"/>
                    <a:pt x="8108" y="16333"/>
                    <a:pt x="7902" y="16676"/>
                  </a:cubicBezTo>
                  <a:cubicBezTo>
                    <a:pt x="7436" y="17449"/>
                    <a:pt x="6952" y="18249"/>
                    <a:pt x="6524" y="19078"/>
                  </a:cubicBezTo>
                  <a:cubicBezTo>
                    <a:pt x="6307" y="19500"/>
                    <a:pt x="6077" y="19959"/>
                    <a:pt x="5880" y="20444"/>
                  </a:cubicBezTo>
                  <a:lnTo>
                    <a:pt x="5869" y="20462"/>
                  </a:lnTo>
                  <a:cubicBezTo>
                    <a:pt x="5820" y="20543"/>
                    <a:pt x="5772" y="20626"/>
                    <a:pt x="5725" y="20710"/>
                  </a:cubicBezTo>
                  <a:lnTo>
                    <a:pt x="5591" y="20954"/>
                  </a:lnTo>
                  <a:cubicBezTo>
                    <a:pt x="5466" y="21182"/>
                    <a:pt x="5341" y="21412"/>
                    <a:pt x="5226" y="21639"/>
                  </a:cubicBezTo>
                  <a:lnTo>
                    <a:pt x="5155" y="21775"/>
                  </a:lnTo>
                  <a:cubicBezTo>
                    <a:pt x="4861" y="22344"/>
                    <a:pt x="4566" y="22914"/>
                    <a:pt x="4275" y="23483"/>
                  </a:cubicBezTo>
                  <a:cubicBezTo>
                    <a:pt x="3826" y="24360"/>
                    <a:pt x="3352" y="25263"/>
                    <a:pt x="2934" y="26059"/>
                  </a:cubicBezTo>
                  <a:cubicBezTo>
                    <a:pt x="2883" y="26155"/>
                    <a:pt x="2833" y="26253"/>
                    <a:pt x="2784" y="26349"/>
                  </a:cubicBezTo>
                  <a:cubicBezTo>
                    <a:pt x="2629" y="26651"/>
                    <a:pt x="2482" y="26937"/>
                    <a:pt x="2313" y="27198"/>
                  </a:cubicBezTo>
                  <a:cubicBezTo>
                    <a:pt x="2029" y="27638"/>
                    <a:pt x="1780" y="28039"/>
                    <a:pt x="1552" y="28426"/>
                  </a:cubicBezTo>
                  <a:cubicBezTo>
                    <a:pt x="1274" y="28898"/>
                    <a:pt x="1049" y="29296"/>
                    <a:pt x="847" y="29674"/>
                  </a:cubicBezTo>
                  <a:cubicBezTo>
                    <a:pt x="734" y="29883"/>
                    <a:pt x="623" y="30090"/>
                    <a:pt x="516" y="30300"/>
                  </a:cubicBezTo>
                  <a:cubicBezTo>
                    <a:pt x="499" y="30333"/>
                    <a:pt x="480" y="30367"/>
                    <a:pt x="462" y="30400"/>
                  </a:cubicBezTo>
                  <a:cubicBezTo>
                    <a:pt x="364" y="30576"/>
                    <a:pt x="229" y="30817"/>
                    <a:pt x="178" y="31124"/>
                  </a:cubicBezTo>
                  <a:cubicBezTo>
                    <a:pt x="1" y="32211"/>
                    <a:pt x="25" y="33124"/>
                    <a:pt x="251" y="33993"/>
                  </a:cubicBezTo>
                  <a:cubicBezTo>
                    <a:pt x="582" y="35278"/>
                    <a:pt x="1156" y="36539"/>
                    <a:pt x="1615" y="37550"/>
                  </a:cubicBezTo>
                  <a:cubicBezTo>
                    <a:pt x="2049" y="38508"/>
                    <a:pt x="2539" y="39440"/>
                    <a:pt x="3013" y="40341"/>
                  </a:cubicBezTo>
                  <a:cubicBezTo>
                    <a:pt x="3135" y="40577"/>
                    <a:pt x="3259" y="40813"/>
                    <a:pt x="3382" y="41047"/>
                  </a:cubicBezTo>
                  <a:lnTo>
                    <a:pt x="3415" y="41109"/>
                  </a:lnTo>
                  <a:cubicBezTo>
                    <a:pt x="3684" y="41631"/>
                    <a:pt x="3988" y="42223"/>
                    <a:pt x="4517" y="42689"/>
                  </a:cubicBezTo>
                  <a:cubicBezTo>
                    <a:pt x="5077" y="43187"/>
                    <a:pt x="5747" y="43446"/>
                    <a:pt x="6201" y="43599"/>
                  </a:cubicBezTo>
                  <a:cubicBezTo>
                    <a:pt x="7207" y="43936"/>
                    <a:pt x="8241" y="44111"/>
                    <a:pt x="9238" y="44282"/>
                  </a:cubicBezTo>
                  <a:cubicBezTo>
                    <a:pt x="9546" y="44334"/>
                    <a:pt x="9852" y="44386"/>
                    <a:pt x="10157" y="44443"/>
                  </a:cubicBezTo>
                  <a:cubicBezTo>
                    <a:pt x="11188" y="44636"/>
                    <a:pt x="12186" y="44920"/>
                    <a:pt x="13243" y="45220"/>
                  </a:cubicBezTo>
                  <a:cubicBezTo>
                    <a:pt x="13482" y="45288"/>
                    <a:pt x="13724" y="45358"/>
                    <a:pt x="13964" y="45423"/>
                  </a:cubicBezTo>
                  <a:cubicBezTo>
                    <a:pt x="15166" y="45759"/>
                    <a:pt x="16465" y="46090"/>
                    <a:pt x="17936" y="46439"/>
                  </a:cubicBezTo>
                  <a:cubicBezTo>
                    <a:pt x="20376" y="47020"/>
                    <a:pt x="23220" y="47670"/>
                    <a:pt x="26103" y="48026"/>
                  </a:cubicBezTo>
                  <a:cubicBezTo>
                    <a:pt x="26857" y="48121"/>
                    <a:pt x="27554" y="48178"/>
                    <a:pt x="28231" y="48203"/>
                  </a:cubicBezTo>
                  <a:cubicBezTo>
                    <a:pt x="28429" y="48209"/>
                    <a:pt x="28628" y="48216"/>
                    <a:pt x="28827" y="48216"/>
                  </a:cubicBezTo>
                  <a:cubicBezTo>
                    <a:pt x="29165" y="48216"/>
                    <a:pt x="29676" y="48201"/>
                    <a:pt x="30202" y="48071"/>
                  </a:cubicBezTo>
                  <a:cubicBezTo>
                    <a:pt x="31213" y="47818"/>
                    <a:pt x="32180" y="47222"/>
                    <a:pt x="33074" y="46295"/>
                  </a:cubicBezTo>
                  <a:cubicBezTo>
                    <a:pt x="33886" y="45454"/>
                    <a:pt x="34501" y="44498"/>
                    <a:pt x="34996" y="43672"/>
                  </a:cubicBezTo>
                  <a:cubicBezTo>
                    <a:pt x="35660" y="42559"/>
                    <a:pt x="36294" y="41385"/>
                    <a:pt x="36935" y="40079"/>
                  </a:cubicBezTo>
                  <a:cubicBezTo>
                    <a:pt x="37409" y="39114"/>
                    <a:pt x="37852" y="38122"/>
                    <a:pt x="38282" y="37163"/>
                  </a:cubicBezTo>
                  <a:cubicBezTo>
                    <a:pt x="38894" y="35795"/>
                    <a:pt x="39527" y="34382"/>
                    <a:pt x="40245" y="33056"/>
                  </a:cubicBezTo>
                  <a:cubicBezTo>
                    <a:pt x="40626" y="32356"/>
                    <a:pt x="41031" y="31648"/>
                    <a:pt x="41419" y="30963"/>
                  </a:cubicBezTo>
                  <a:cubicBezTo>
                    <a:pt x="41673" y="30517"/>
                    <a:pt x="41928" y="30070"/>
                    <a:pt x="42178" y="29621"/>
                  </a:cubicBezTo>
                  <a:lnTo>
                    <a:pt x="42360" y="29295"/>
                  </a:lnTo>
                  <a:cubicBezTo>
                    <a:pt x="42926" y="28286"/>
                    <a:pt x="43511" y="27244"/>
                    <a:pt x="43970" y="26143"/>
                  </a:cubicBezTo>
                  <a:cubicBezTo>
                    <a:pt x="44510" y="24846"/>
                    <a:pt x="44614" y="23553"/>
                    <a:pt x="44687" y="22119"/>
                  </a:cubicBezTo>
                  <a:cubicBezTo>
                    <a:pt x="44729" y="21281"/>
                    <a:pt x="44776" y="20443"/>
                    <a:pt x="44821" y="19605"/>
                  </a:cubicBezTo>
                  <a:cubicBezTo>
                    <a:pt x="44853" y="19052"/>
                    <a:pt x="44882" y="18499"/>
                    <a:pt x="44912" y="17948"/>
                  </a:cubicBezTo>
                  <a:cubicBezTo>
                    <a:pt x="44946" y="17325"/>
                    <a:pt x="44984" y="16700"/>
                    <a:pt x="45021" y="16079"/>
                  </a:cubicBezTo>
                  <a:cubicBezTo>
                    <a:pt x="45042" y="15964"/>
                    <a:pt x="45058" y="15848"/>
                    <a:pt x="45068" y="15740"/>
                  </a:cubicBezTo>
                  <a:cubicBezTo>
                    <a:pt x="45087" y="15543"/>
                    <a:pt x="45104" y="15309"/>
                    <a:pt x="45101" y="15049"/>
                  </a:cubicBezTo>
                  <a:cubicBezTo>
                    <a:pt x="45092" y="14550"/>
                    <a:pt x="44990" y="14094"/>
                    <a:pt x="44805" y="13704"/>
                  </a:cubicBezTo>
                  <a:cubicBezTo>
                    <a:pt x="44349" y="12737"/>
                    <a:pt x="43387" y="12338"/>
                    <a:pt x="42688" y="12047"/>
                  </a:cubicBezTo>
                  <a:lnTo>
                    <a:pt x="42666" y="12037"/>
                  </a:lnTo>
                  <a:cubicBezTo>
                    <a:pt x="42608" y="12015"/>
                    <a:pt x="42552" y="11992"/>
                    <a:pt x="42498" y="11974"/>
                  </a:cubicBezTo>
                  <a:cubicBezTo>
                    <a:pt x="42625" y="11651"/>
                    <a:pt x="42728" y="11355"/>
                    <a:pt x="42810" y="11072"/>
                  </a:cubicBezTo>
                  <a:cubicBezTo>
                    <a:pt x="43004" y="10422"/>
                    <a:pt x="43108" y="9888"/>
                    <a:pt x="43134" y="9391"/>
                  </a:cubicBezTo>
                  <a:cubicBezTo>
                    <a:pt x="43152" y="9052"/>
                    <a:pt x="43125" y="8720"/>
                    <a:pt x="43053" y="8413"/>
                  </a:cubicBezTo>
                  <a:cubicBezTo>
                    <a:pt x="42985" y="8110"/>
                    <a:pt x="42865" y="7849"/>
                    <a:pt x="42697" y="7636"/>
                  </a:cubicBezTo>
                  <a:cubicBezTo>
                    <a:pt x="42496" y="7382"/>
                    <a:pt x="42217" y="7214"/>
                    <a:pt x="41907" y="7157"/>
                  </a:cubicBezTo>
                  <a:cubicBezTo>
                    <a:pt x="41671" y="6822"/>
                    <a:pt x="41292" y="6616"/>
                    <a:pt x="40866" y="6610"/>
                  </a:cubicBezTo>
                  <a:cubicBezTo>
                    <a:pt x="40782" y="6610"/>
                    <a:pt x="40687" y="6618"/>
                    <a:pt x="40585" y="6642"/>
                  </a:cubicBezTo>
                  <a:cubicBezTo>
                    <a:pt x="40375" y="6521"/>
                    <a:pt x="40136" y="6455"/>
                    <a:pt x="39893" y="6455"/>
                  </a:cubicBezTo>
                  <a:cubicBezTo>
                    <a:pt x="39761" y="6455"/>
                    <a:pt x="39628" y="6475"/>
                    <a:pt x="39503" y="6511"/>
                  </a:cubicBezTo>
                  <a:cubicBezTo>
                    <a:pt x="39360" y="6418"/>
                    <a:pt x="39201" y="6352"/>
                    <a:pt x="39031" y="6320"/>
                  </a:cubicBezTo>
                  <a:cubicBezTo>
                    <a:pt x="38950" y="6305"/>
                    <a:pt x="38867" y="6298"/>
                    <a:pt x="38786" y="6298"/>
                  </a:cubicBezTo>
                  <a:cubicBezTo>
                    <a:pt x="38558" y="6298"/>
                    <a:pt x="38335" y="6353"/>
                    <a:pt x="38132" y="6457"/>
                  </a:cubicBezTo>
                  <a:cubicBezTo>
                    <a:pt x="38121" y="6374"/>
                    <a:pt x="38106" y="6293"/>
                    <a:pt x="38088" y="6215"/>
                  </a:cubicBezTo>
                  <a:cubicBezTo>
                    <a:pt x="37967" y="5639"/>
                    <a:pt x="37688" y="5264"/>
                    <a:pt x="37251" y="5097"/>
                  </a:cubicBezTo>
                  <a:cubicBezTo>
                    <a:pt x="37198" y="5077"/>
                    <a:pt x="37143" y="5061"/>
                    <a:pt x="37087" y="5049"/>
                  </a:cubicBezTo>
                  <a:cubicBezTo>
                    <a:pt x="36828" y="4748"/>
                    <a:pt x="36461" y="4576"/>
                    <a:pt x="36071" y="4576"/>
                  </a:cubicBezTo>
                  <a:cubicBezTo>
                    <a:pt x="36006" y="4576"/>
                    <a:pt x="35938" y="4582"/>
                    <a:pt x="35875" y="4591"/>
                  </a:cubicBezTo>
                  <a:cubicBezTo>
                    <a:pt x="35615" y="4366"/>
                    <a:pt x="35285" y="4243"/>
                    <a:pt x="34941" y="4243"/>
                  </a:cubicBezTo>
                  <a:cubicBezTo>
                    <a:pt x="34778" y="4243"/>
                    <a:pt x="34616" y="4272"/>
                    <a:pt x="34465" y="4325"/>
                  </a:cubicBezTo>
                  <a:cubicBezTo>
                    <a:pt x="34398" y="4348"/>
                    <a:pt x="34332" y="4379"/>
                    <a:pt x="34268" y="4413"/>
                  </a:cubicBezTo>
                  <a:cubicBezTo>
                    <a:pt x="34210" y="4388"/>
                    <a:pt x="34150" y="4366"/>
                    <a:pt x="34087" y="4348"/>
                  </a:cubicBezTo>
                  <a:cubicBezTo>
                    <a:pt x="33964" y="4314"/>
                    <a:pt x="33837" y="4296"/>
                    <a:pt x="33710" y="4296"/>
                  </a:cubicBezTo>
                  <a:cubicBezTo>
                    <a:pt x="33433" y="4296"/>
                    <a:pt x="33165" y="4383"/>
                    <a:pt x="32945" y="4538"/>
                  </a:cubicBezTo>
                  <a:cubicBezTo>
                    <a:pt x="32809" y="4503"/>
                    <a:pt x="32670" y="4484"/>
                    <a:pt x="32528" y="4484"/>
                  </a:cubicBezTo>
                  <a:cubicBezTo>
                    <a:pt x="31879" y="4484"/>
                    <a:pt x="31306" y="4863"/>
                    <a:pt x="31064" y="5455"/>
                  </a:cubicBezTo>
                  <a:cubicBezTo>
                    <a:pt x="30956" y="5723"/>
                    <a:pt x="30916" y="6023"/>
                    <a:pt x="30945" y="6387"/>
                  </a:cubicBezTo>
                  <a:cubicBezTo>
                    <a:pt x="30972" y="6673"/>
                    <a:pt x="31023" y="6970"/>
                    <a:pt x="31095" y="7270"/>
                  </a:cubicBezTo>
                  <a:cubicBezTo>
                    <a:pt x="31218" y="7785"/>
                    <a:pt x="31387" y="8278"/>
                    <a:pt x="31549" y="8753"/>
                  </a:cubicBezTo>
                  <a:lnTo>
                    <a:pt x="31565" y="8797"/>
                  </a:lnTo>
                  <a:cubicBezTo>
                    <a:pt x="31598" y="8898"/>
                    <a:pt x="31635" y="8998"/>
                    <a:pt x="31670" y="9099"/>
                  </a:cubicBezTo>
                  <a:cubicBezTo>
                    <a:pt x="31621" y="9090"/>
                    <a:pt x="31572" y="9081"/>
                    <a:pt x="31525" y="9073"/>
                  </a:cubicBezTo>
                  <a:cubicBezTo>
                    <a:pt x="31109" y="8997"/>
                    <a:pt x="30692" y="8915"/>
                    <a:pt x="30278" y="8832"/>
                  </a:cubicBezTo>
                  <a:lnTo>
                    <a:pt x="30020" y="8782"/>
                  </a:lnTo>
                  <a:cubicBezTo>
                    <a:pt x="29836" y="8745"/>
                    <a:pt x="29651" y="8710"/>
                    <a:pt x="29465" y="8674"/>
                  </a:cubicBezTo>
                  <a:cubicBezTo>
                    <a:pt x="29150" y="8613"/>
                    <a:pt x="28833" y="8554"/>
                    <a:pt x="28521" y="8486"/>
                  </a:cubicBezTo>
                  <a:cubicBezTo>
                    <a:pt x="28132" y="8400"/>
                    <a:pt x="27743" y="8309"/>
                    <a:pt x="27353" y="8216"/>
                  </a:cubicBezTo>
                  <a:lnTo>
                    <a:pt x="27047" y="8144"/>
                  </a:lnTo>
                  <a:cubicBezTo>
                    <a:pt x="25956" y="7886"/>
                    <a:pt x="24880" y="7674"/>
                    <a:pt x="23973" y="7501"/>
                  </a:cubicBezTo>
                  <a:cubicBezTo>
                    <a:pt x="23130" y="7340"/>
                    <a:pt x="22016" y="7133"/>
                    <a:pt x="20874" y="6947"/>
                  </a:cubicBezTo>
                  <a:cubicBezTo>
                    <a:pt x="20366" y="6861"/>
                    <a:pt x="19825" y="6773"/>
                    <a:pt x="19280" y="6705"/>
                  </a:cubicBezTo>
                  <a:cubicBezTo>
                    <a:pt x="19038" y="6675"/>
                    <a:pt x="18811" y="6647"/>
                    <a:pt x="18587" y="6603"/>
                  </a:cubicBezTo>
                  <a:lnTo>
                    <a:pt x="18417" y="6571"/>
                  </a:lnTo>
                  <a:cubicBezTo>
                    <a:pt x="18233" y="6534"/>
                    <a:pt x="18025" y="6494"/>
                    <a:pt x="17804" y="6475"/>
                  </a:cubicBezTo>
                  <a:cubicBezTo>
                    <a:pt x="17416" y="6189"/>
                    <a:pt x="17006" y="5971"/>
                    <a:pt x="16588" y="5826"/>
                  </a:cubicBezTo>
                  <a:cubicBezTo>
                    <a:pt x="16362" y="5749"/>
                    <a:pt x="16048" y="5663"/>
                    <a:pt x="15699" y="5621"/>
                  </a:cubicBezTo>
                  <a:cubicBezTo>
                    <a:pt x="15694" y="5576"/>
                    <a:pt x="15647" y="5179"/>
                    <a:pt x="15647" y="5179"/>
                  </a:cubicBezTo>
                  <a:cubicBezTo>
                    <a:pt x="15615" y="4912"/>
                    <a:pt x="15580" y="4644"/>
                    <a:pt x="15543" y="4377"/>
                  </a:cubicBezTo>
                  <a:cubicBezTo>
                    <a:pt x="15505" y="4079"/>
                    <a:pt x="15464" y="3781"/>
                    <a:pt x="15429" y="3483"/>
                  </a:cubicBezTo>
                  <a:lnTo>
                    <a:pt x="15423" y="3435"/>
                  </a:lnTo>
                  <a:cubicBezTo>
                    <a:pt x="15360" y="2893"/>
                    <a:pt x="15293" y="2332"/>
                    <a:pt x="15133" y="1759"/>
                  </a:cubicBezTo>
                  <a:cubicBezTo>
                    <a:pt x="15049" y="1467"/>
                    <a:pt x="14944" y="1192"/>
                    <a:pt x="14824" y="947"/>
                  </a:cubicBezTo>
                  <a:cubicBezTo>
                    <a:pt x="14627" y="549"/>
                    <a:pt x="14372" y="282"/>
                    <a:pt x="14033" y="127"/>
                  </a:cubicBezTo>
                  <a:cubicBezTo>
                    <a:pt x="13846" y="44"/>
                    <a:pt x="13647" y="0"/>
                    <a:pt x="1343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40"/>
            <p:cNvSpPr/>
            <p:nvPr/>
          </p:nvSpPr>
          <p:spPr>
            <a:xfrm>
              <a:off x="1577484" y="3376368"/>
              <a:ext cx="183731" cy="91200"/>
            </a:xfrm>
            <a:custGeom>
              <a:rect b="b" l="l" r="r" t="t"/>
              <a:pathLst>
                <a:path extrusionOk="0" h="2645" w="5329">
                  <a:moveTo>
                    <a:pt x="3201" y="1"/>
                  </a:moveTo>
                  <a:cubicBezTo>
                    <a:pt x="2209" y="1"/>
                    <a:pt x="1207" y="463"/>
                    <a:pt x="513" y="1155"/>
                  </a:cubicBezTo>
                  <a:cubicBezTo>
                    <a:pt x="485" y="1501"/>
                    <a:pt x="409" y="1844"/>
                    <a:pt x="257" y="2160"/>
                  </a:cubicBezTo>
                  <a:cubicBezTo>
                    <a:pt x="188" y="2305"/>
                    <a:pt x="99" y="2437"/>
                    <a:pt x="1" y="2560"/>
                  </a:cubicBezTo>
                  <a:cubicBezTo>
                    <a:pt x="83" y="2580"/>
                    <a:pt x="163" y="2609"/>
                    <a:pt x="241" y="2644"/>
                  </a:cubicBezTo>
                  <a:cubicBezTo>
                    <a:pt x="314" y="2264"/>
                    <a:pt x="614" y="1961"/>
                    <a:pt x="913" y="1730"/>
                  </a:cubicBezTo>
                  <a:cubicBezTo>
                    <a:pt x="1529" y="1258"/>
                    <a:pt x="2265" y="947"/>
                    <a:pt x="3030" y="822"/>
                  </a:cubicBezTo>
                  <a:cubicBezTo>
                    <a:pt x="3429" y="759"/>
                    <a:pt x="3832" y="744"/>
                    <a:pt x="4234" y="726"/>
                  </a:cubicBezTo>
                  <a:cubicBezTo>
                    <a:pt x="4349" y="720"/>
                    <a:pt x="4464" y="715"/>
                    <a:pt x="4578" y="715"/>
                  </a:cubicBezTo>
                  <a:cubicBezTo>
                    <a:pt x="4662" y="715"/>
                    <a:pt x="4747" y="718"/>
                    <a:pt x="4831" y="726"/>
                  </a:cubicBezTo>
                  <a:cubicBezTo>
                    <a:pt x="5000" y="739"/>
                    <a:pt x="5159" y="769"/>
                    <a:pt x="5317" y="822"/>
                  </a:cubicBezTo>
                  <a:cubicBezTo>
                    <a:pt x="5323" y="818"/>
                    <a:pt x="5326" y="812"/>
                    <a:pt x="5329" y="806"/>
                  </a:cubicBezTo>
                  <a:cubicBezTo>
                    <a:pt x="5171" y="693"/>
                    <a:pt x="5036" y="545"/>
                    <a:pt x="4860" y="453"/>
                  </a:cubicBezTo>
                  <a:cubicBezTo>
                    <a:pt x="4644" y="339"/>
                    <a:pt x="4416" y="246"/>
                    <a:pt x="4183" y="166"/>
                  </a:cubicBezTo>
                  <a:cubicBezTo>
                    <a:pt x="3865" y="53"/>
                    <a:pt x="3534" y="1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40"/>
            <p:cNvSpPr/>
            <p:nvPr/>
          </p:nvSpPr>
          <p:spPr>
            <a:xfrm>
              <a:off x="1592654" y="3411639"/>
              <a:ext cx="110362" cy="68650"/>
            </a:xfrm>
            <a:custGeom>
              <a:rect b="b" l="l" r="r" t="t"/>
              <a:pathLst>
                <a:path extrusionOk="0" h="1991" w="3201">
                  <a:moveTo>
                    <a:pt x="3201" y="1"/>
                  </a:moveTo>
                  <a:lnTo>
                    <a:pt x="3201" y="1"/>
                  </a:lnTo>
                  <a:cubicBezTo>
                    <a:pt x="2978" y="17"/>
                    <a:pt x="2752" y="39"/>
                    <a:pt x="2529" y="84"/>
                  </a:cubicBezTo>
                  <a:cubicBezTo>
                    <a:pt x="2145" y="156"/>
                    <a:pt x="1768" y="272"/>
                    <a:pt x="1415" y="445"/>
                  </a:cubicBezTo>
                  <a:cubicBezTo>
                    <a:pt x="1119" y="593"/>
                    <a:pt x="822" y="767"/>
                    <a:pt x="566" y="980"/>
                  </a:cubicBezTo>
                  <a:cubicBezTo>
                    <a:pt x="316" y="1188"/>
                    <a:pt x="131" y="1432"/>
                    <a:pt x="0" y="1725"/>
                  </a:cubicBezTo>
                  <a:cubicBezTo>
                    <a:pt x="95" y="1783"/>
                    <a:pt x="186" y="1846"/>
                    <a:pt x="273" y="1913"/>
                  </a:cubicBezTo>
                  <a:cubicBezTo>
                    <a:pt x="307" y="1938"/>
                    <a:pt x="338" y="1963"/>
                    <a:pt x="369" y="1991"/>
                  </a:cubicBezTo>
                  <a:cubicBezTo>
                    <a:pt x="478" y="1864"/>
                    <a:pt x="617" y="1765"/>
                    <a:pt x="751" y="1658"/>
                  </a:cubicBezTo>
                  <a:cubicBezTo>
                    <a:pt x="910" y="1531"/>
                    <a:pt x="1056" y="1392"/>
                    <a:pt x="1200" y="1249"/>
                  </a:cubicBezTo>
                  <a:cubicBezTo>
                    <a:pt x="1675" y="781"/>
                    <a:pt x="2217" y="318"/>
                    <a:pt x="2857" y="94"/>
                  </a:cubicBezTo>
                  <a:cubicBezTo>
                    <a:pt x="2970" y="54"/>
                    <a:pt x="3085" y="26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40"/>
            <p:cNvSpPr/>
            <p:nvPr/>
          </p:nvSpPr>
          <p:spPr>
            <a:xfrm>
              <a:off x="1609618" y="3415432"/>
              <a:ext cx="144943" cy="83786"/>
            </a:xfrm>
            <a:custGeom>
              <a:rect b="b" l="l" r="r" t="t"/>
              <a:pathLst>
                <a:path extrusionOk="0" h="2430" w="4204">
                  <a:moveTo>
                    <a:pt x="4203" y="0"/>
                  </a:moveTo>
                  <a:lnTo>
                    <a:pt x="4203" y="0"/>
                  </a:lnTo>
                  <a:cubicBezTo>
                    <a:pt x="4120" y="10"/>
                    <a:pt x="4031" y="10"/>
                    <a:pt x="3964" y="17"/>
                  </a:cubicBezTo>
                  <a:cubicBezTo>
                    <a:pt x="3782" y="23"/>
                    <a:pt x="3609" y="28"/>
                    <a:pt x="3427" y="50"/>
                  </a:cubicBezTo>
                  <a:cubicBezTo>
                    <a:pt x="3074" y="95"/>
                    <a:pt x="2719" y="128"/>
                    <a:pt x="2382" y="247"/>
                  </a:cubicBezTo>
                  <a:cubicBezTo>
                    <a:pt x="2073" y="356"/>
                    <a:pt x="1797" y="537"/>
                    <a:pt x="1542" y="738"/>
                  </a:cubicBezTo>
                  <a:cubicBezTo>
                    <a:pt x="1272" y="950"/>
                    <a:pt x="1025" y="1189"/>
                    <a:pt x="770" y="1422"/>
                  </a:cubicBezTo>
                  <a:cubicBezTo>
                    <a:pt x="637" y="1542"/>
                    <a:pt x="500" y="1655"/>
                    <a:pt x="348" y="1752"/>
                  </a:cubicBezTo>
                  <a:cubicBezTo>
                    <a:pt x="231" y="1828"/>
                    <a:pt x="110" y="1900"/>
                    <a:pt x="1" y="1984"/>
                  </a:cubicBezTo>
                  <a:cubicBezTo>
                    <a:pt x="153" y="2117"/>
                    <a:pt x="292" y="2265"/>
                    <a:pt x="412" y="2430"/>
                  </a:cubicBezTo>
                  <a:cubicBezTo>
                    <a:pt x="455" y="2345"/>
                    <a:pt x="525" y="2271"/>
                    <a:pt x="589" y="2203"/>
                  </a:cubicBezTo>
                  <a:cubicBezTo>
                    <a:pt x="697" y="2089"/>
                    <a:pt x="799" y="1974"/>
                    <a:pt x="905" y="1859"/>
                  </a:cubicBezTo>
                  <a:cubicBezTo>
                    <a:pt x="1304" y="1422"/>
                    <a:pt x="1741" y="997"/>
                    <a:pt x="2285" y="742"/>
                  </a:cubicBezTo>
                  <a:cubicBezTo>
                    <a:pt x="2534" y="626"/>
                    <a:pt x="2800" y="549"/>
                    <a:pt x="3074" y="521"/>
                  </a:cubicBezTo>
                  <a:cubicBezTo>
                    <a:pt x="3125" y="516"/>
                    <a:pt x="3174" y="513"/>
                    <a:pt x="3223" y="513"/>
                  </a:cubicBezTo>
                  <a:cubicBezTo>
                    <a:pt x="3458" y="513"/>
                    <a:pt x="3682" y="566"/>
                    <a:pt x="3912" y="623"/>
                  </a:cubicBezTo>
                  <a:cubicBezTo>
                    <a:pt x="3943" y="632"/>
                    <a:pt x="3962" y="651"/>
                    <a:pt x="3970" y="673"/>
                  </a:cubicBezTo>
                  <a:cubicBezTo>
                    <a:pt x="3995" y="633"/>
                    <a:pt x="4008" y="590"/>
                    <a:pt x="4020" y="543"/>
                  </a:cubicBezTo>
                  <a:cubicBezTo>
                    <a:pt x="4045" y="445"/>
                    <a:pt x="4064" y="349"/>
                    <a:pt x="4098" y="252"/>
                  </a:cubicBezTo>
                  <a:cubicBezTo>
                    <a:pt x="4128" y="166"/>
                    <a:pt x="4163" y="80"/>
                    <a:pt x="4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40"/>
            <p:cNvSpPr/>
            <p:nvPr/>
          </p:nvSpPr>
          <p:spPr>
            <a:xfrm>
              <a:off x="1629132" y="3441566"/>
              <a:ext cx="111087" cy="69960"/>
            </a:xfrm>
            <a:custGeom>
              <a:rect b="b" l="l" r="r" t="t"/>
              <a:pathLst>
                <a:path extrusionOk="0" h="2029" w="3222">
                  <a:moveTo>
                    <a:pt x="2849" y="0"/>
                  </a:moveTo>
                  <a:cubicBezTo>
                    <a:pt x="2706" y="0"/>
                    <a:pt x="2566" y="12"/>
                    <a:pt x="2428" y="36"/>
                  </a:cubicBezTo>
                  <a:cubicBezTo>
                    <a:pt x="1938" y="123"/>
                    <a:pt x="1488" y="378"/>
                    <a:pt x="1111" y="700"/>
                  </a:cubicBezTo>
                  <a:cubicBezTo>
                    <a:pt x="888" y="893"/>
                    <a:pt x="680" y="1105"/>
                    <a:pt x="480" y="1321"/>
                  </a:cubicBezTo>
                  <a:cubicBezTo>
                    <a:pt x="396" y="1412"/>
                    <a:pt x="311" y="1503"/>
                    <a:pt x="224" y="1593"/>
                  </a:cubicBezTo>
                  <a:cubicBezTo>
                    <a:pt x="149" y="1669"/>
                    <a:pt x="71" y="1749"/>
                    <a:pt x="32" y="1850"/>
                  </a:cubicBezTo>
                  <a:cubicBezTo>
                    <a:pt x="22" y="1871"/>
                    <a:pt x="13" y="1886"/>
                    <a:pt x="0" y="1899"/>
                  </a:cubicBezTo>
                  <a:cubicBezTo>
                    <a:pt x="24" y="1942"/>
                    <a:pt x="49" y="1985"/>
                    <a:pt x="69" y="2029"/>
                  </a:cubicBezTo>
                  <a:cubicBezTo>
                    <a:pt x="222" y="1858"/>
                    <a:pt x="475" y="1799"/>
                    <a:pt x="700" y="1777"/>
                  </a:cubicBezTo>
                  <a:cubicBezTo>
                    <a:pt x="754" y="1772"/>
                    <a:pt x="807" y="1770"/>
                    <a:pt x="861" y="1770"/>
                  </a:cubicBezTo>
                  <a:cubicBezTo>
                    <a:pt x="953" y="1770"/>
                    <a:pt x="1044" y="1777"/>
                    <a:pt x="1137" y="1788"/>
                  </a:cubicBezTo>
                  <a:cubicBezTo>
                    <a:pt x="1206" y="1798"/>
                    <a:pt x="1281" y="1809"/>
                    <a:pt x="1352" y="1822"/>
                  </a:cubicBezTo>
                  <a:cubicBezTo>
                    <a:pt x="1381" y="1827"/>
                    <a:pt x="1412" y="1831"/>
                    <a:pt x="1440" y="1840"/>
                  </a:cubicBezTo>
                  <a:cubicBezTo>
                    <a:pt x="1488" y="1595"/>
                    <a:pt x="1585" y="1360"/>
                    <a:pt x="1727" y="1139"/>
                  </a:cubicBezTo>
                  <a:cubicBezTo>
                    <a:pt x="1982" y="747"/>
                    <a:pt x="2308" y="410"/>
                    <a:pt x="2729" y="200"/>
                  </a:cubicBezTo>
                  <a:cubicBezTo>
                    <a:pt x="2831" y="149"/>
                    <a:pt x="2935" y="106"/>
                    <a:pt x="3048" y="75"/>
                  </a:cubicBezTo>
                  <a:cubicBezTo>
                    <a:pt x="3104" y="60"/>
                    <a:pt x="3163" y="44"/>
                    <a:pt x="3222" y="25"/>
                  </a:cubicBezTo>
                  <a:cubicBezTo>
                    <a:pt x="3099" y="3"/>
                    <a:pt x="2972" y="1"/>
                    <a:pt x="2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40"/>
            <p:cNvSpPr/>
            <p:nvPr/>
          </p:nvSpPr>
          <p:spPr>
            <a:xfrm>
              <a:off x="1635304" y="3512039"/>
              <a:ext cx="43269" cy="20654"/>
            </a:xfrm>
            <a:custGeom>
              <a:rect b="b" l="l" r="r" t="t"/>
              <a:pathLst>
                <a:path extrusionOk="0" h="599" w="1255">
                  <a:moveTo>
                    <a:pt x="658" y="1"/>
                  </a:moveTo>
                  <a:cubicBezTo>
                    <a:pt x="630" y="1"/>
                    <a:pt x="601" y="1"/>
                    <a:pt x="572" y="2"/>
                  </a:cubicBezTo>
                  <a:cubicBezTo>
                    <a:pt x="373" y="9"/>
                    <a:pt x="132" y="53"/>
                    <a:pt x="1" y="214"/>
                  </a:cubicBezTo>
                  <a:cubicBezTo>
                    <a:pt x="57" y="339"/>
                    <a:pt x="104" y="467"/>
                    <a:pt x="144" y="598"/>
                  </a:cubicBezTo>
                  <a:cubicBezTo>
                    <a:pt x="162" y="585"/>
                    <a:pt x="178" y="572"/>
                    <a:pt x="197" y="561"/>
                  </a:cubicBezTo>
                  <a:cubicBezTo>
                    <a:pt x="246" y="530"/>
                    <a:pt x="297" y="502"/>
                    <a:pt x="354" y="480"/>
                  </a:cubicBezTo>
                  <a:cubicBezTo>
                    <a:pt x="460" y="437"/>
                    <a:pt x="574" y="402"/>
                    <a:pt x="691" y="386"/>
                  </a:cubicBezTo>
                  <a:cubicBezTo>
                    <a:pt x="760" y="376"/>
                    <a:pt x="828" y="371"/>
                    <a:pt x="896" y="371"/>
                  </a:cubicBezTo>
                  <a:cubicBezTo>
                    <a:pt x="954" y="371"/>
                    <a:pt x="1012" y="375"/>
                    <a:pt x="1071" y="384"/>
                  </a:cubicBezTo>
                  <a:cubicBezTo>
                    <a:pt x="1130" y="392"/>
                    <a:pt x="1194" y="408"/>
                    <a:pt x="1255" y="433"/>
                  </a:cubicBezTo>
                  <a:cubicBezTo>
                    <a:pt x="1249" y="411"/>
                    <a:pt x="1246" y="389"/>
                    <a:pt x="1243" y="366"/>
                  </a:cubicBezTo>
                  <a:cubicBezTo>
                    <a:pt x="1233" y="264"/>
                    <a:pt x="1227" y="163"/>
                    <a:pt x="1231" y="64"/>
                  </a:cubicBezTo>
                  <a:cubicBezTo>
                    <a:pt x="1191" y="59"/>
                    <a:pt x="1152" y="46"/>
                    <a:pt x="1115" y="40"/>
                  </a:cubicBezTo>
                  <a:cubicBezTo>
                    <a:pt x="1052" y="30"/>
                    <a:pt x="1007" y="21"/>
                    <a:pt x="957" y="17"/>
                  </a:cubicBezTo>
                  <a:cubicBezTo>
                    <a:pt x="857" y="5"/>
                    <a:pt x="757" y="1"/>
                    <a:pt x="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40"/>
            <p:cNvSpPr/>
            <p:nvPr/>
          </p:nvSpPr>
          <p:spPr>
            <a:xfrm>
              <a:off x="1641406" y="3533140"/>
              <a:ext cx="58577" cy="42135"/>
            </a:xfrm>
            <a:custGeom>
              <a:rect b="b" l="l" r="r" t="t"/>
              <a:pathLst>
                <a:path extrusionOk="0" h="1222" w="1699">
                  <a:moveTo>
                    <a:pt x="661" y="1"/>
                  </a:moveTo>
                  <a:cubicBezTo>
                    <a:pt x="613" y="1"/>
                    <a:pt x="565" y="4"/>
                    <a:pt x="519" y="8"/>
                  </a:cubicBezTo>
                  <a:cubicBezTo>
                    <a:pt x="412" y="19"/>
                    <a:pt x="309" y="43"/>
                    <a:pt x="204" y="61"/>
                  </a:cubicBezTo>
                  <a:cubicBezTo>
                    <a:pt x="152" y="71"/>
                    <a:pt x="104" y="81"/>
                    <a:pt x="54" y="91"/>
                  </a:cubicBezTo>
                  <a:cubicBezTo>
                    <a:pt x="36" y="95"/>
                    <a:pt x="19" y="95"/>
                    <a:pt x="1" y="97"/>
                  </a:cubicBezTo>
                  <a:cubicBezTo>
                    <a:pt x="51" y="262"/>
                    <a:pt x="90" y="429"/>
                    <a:pt x="119" y="597"/>
                  </a:cubicBezTo>
                  <a:cubicBezTo>
                    <a:pt x="197" y="576"/>
                    <a:pt x="274" y="567"/>
                    <a:pt x="351" y="567"/>
                  </a:cubicBezTo>
                  <a:cubicBezTo>
                    <a:pt x="812" y="567"/>
                    <a:pt x="1252" y="904"/>
                    <a:pt x="1571" y="1212"/>
                  </a:cubicBezTo>
                  <a:cubicBezTo>
                    <a:pt x="1576" y="1215"/>
                    <a:pt x="1577" y="1219"/>
                    <a:pt x="1579" y="1222"/>
                  </a:cubicBezTo>
                  <a:cubicBezTo>
                    <a:pt x="1618" y="1200"/>
                    <a:pt x="1658" y="1178"/>
                    <a:pt x="1698" y="1155"/>
                  </a:cubicBezTo>
                  <a:cubicBezTo>
                    <a:pt x="1615" y="1090"/>
                    <a:pt x="1540" y="1013"/>
                    <a:pt x="1474" y="928"/>
                  </a:cubicBezTo>
                  <a:cubicBezTo>
                    <a:pt x="1301" y="696"/>
                    <a:pt x="1198" y="418"/>
                    <a:pt x="1133" y="131"/>
                  </a:cubicBezTo>
                  <a:cubicBezTo>
                    <a:pt x="1123" y="131"/>
                    <a:pt x="1114" y="128"/>
                    <a:pt x="1105" y="124"/>
                  </a:cubicBezTo>
                  <a:cubicBezTo>
                    <a:pt x="1057" y="105"/>
                    <a:pt x="1013" y="74"/>
                    <a:pt x="967" y="55"/>
                  </a:cubicBezTo>
                  <a:cubicBezTo>
                    <a:pt x="918" y="34"/>
                    <a:pt x="870" y="24"/>
                    <a:pt x="821" y="15"/>
                  </a:cubicBezTo>
                  <a:cubicBezTo>
                    <a:pt x="769" y="5"/>
                    <a:pt x="715" y="1"/>
                    <a:pt x="6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40"/>
            <p:cNvSpPr/>
            <p:nvPr/>
          </p:nvSpPr>
          <p:spPr>
            <a:xfrm>
              <a:off x="1646613" y="3559895"/>
              <a:ext cx="41856" cy="29584"/>
            </a:xfrm>
            <a:custGeom>
              <a:rect b="b" l="l" r="r" t="t"/>
              <a:pathLst>
                <a:path extrusionOk="0" h="858" w="1214">
                  <a:moveTo>
                    <a:pt x="1" y="1"/>
                  </a:moveTo>
                  <a:lnTo>
                    <a:pt x="1" y="1"/>
                  </a:lnTo>
                  <a:cubicBezTo>
                    <a:pt x="35" y="209"/>
                    <a:pt x="57" y="415"/>
                    <a:pt x="73" y="624"/>
                  </a:cubicBezTo>
                  <a:cubicBezTo>
                    <a:pt x="125" y="611"/>
                    <a:pt x="178" y="604"/>
                    <a:pt x="233" y="604"/>
                  </a:cubicBezTo>
                  <a:cubicBezTo>
                    <a:pt x="244" y="604"/>
                    <a:pt x="255" y="604"/>
                    <a:pt x="266" y="605"/>
                  </a:cubicBezTo>
                  <a:cubicBezTo>
                    <a:pt x="369" y="608"/>
                    <a:pt x="472" y="622"/>
                    <a:pt x="569" y="649"/>
                  </a:cubicBezTo>
                  <a:cubicBezTo>
                    <a:pt x="660" y="674"/>
                    <a:pt x="744" y="715"/>
                    <a:pt x="824" y="764"/>
                  </a:cubicBezTo>
                  <a:cubicBezTo>
                    <a:pt x="877" y="795"/>
                    <a:pt x="933" y="825"/>
                    <a:pt x="986" y="858"/>
                  </a:cubicBezTo>
                  <a:cubicBezTo>
                    <a:pt x="1028" y="801"/>
                    <a:pt x="1074" y="742"/>
                    <a:pt x="1124" y="689"/>
                  </a:cubicBezTo>
                  <a:cubicBezTo>
                    <a:pt x="1155" y="660"/>
                    <a:pt x="1183" y="632"/>
                    <a:pt x="1214" y="605"/>
                  </a:cubicBezTo>
                  <a:cubicBezTo>
                    <a:pt x="1037" y="430"/>
                    <a:pt x="849" y="270"/>
                    <a:pt x="628" y="153"/>
                  </a:cubicBezTo>
                  <a:cubicBezTo>
                    <a:pt x="437" y="51"/>
                    <a:pt x="219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40"/>
            <p:cNvSpPr/>
            <p:nvPr/>
          </p:nvSpPr>
          <p:spPr>
            <a:xfrm>
              <a:off x="1649681" y="3588822"/>
              <a:ext cx="26203" cy="27791"/>
            </a:xfrm>
            <a:custGeom>
              <a:rect b="b" l="l" r="r" t="t"/>
              <a:pathLst>
                <a:path extrusionOk="0" h="806" w="760">
                  <a:moveTo>
                    <a:pt x="0" y="0"/>
                  </a:moveTo>
                  <a:cubicBezTo>
                    <a:pt x="3" y="9"/>
                    <a:pt x="3" y="16"/>
                    <a:pt x="3" y="24"/>
                  </a:cubicBezTo>
                  <a:cubicBezTo>
                    <a:pt x="19" y="285"/>
                    <a:pt x="37" y="547"/>
                    <a:pt x="30" y="805"/>
                  </a:cubicBezTo>
                  <a:cubicBezTo>
                    <a:pt x="87" y="787"/>
                    <a:pt x="142" y="767"/>
                    <a:pt x="202" y="755"/>
                  </a:cubicBezTo>
                  <a:cubicBezTo>
                    <a:pt x="254" y="746"/>
                    <a:pt x="305" y="739"/>
                    <a:pt x="358" y="739"/>
                  </a:cubicBezTo>
                  <a:cubicBezTo>
                    <a:pt x="391" y="739"/>
                    <a:pt x="424" y="742"/>
                    <a:pt x="458" y="748"/>
                  </a:cubicBezTo>
                  <a:cubicBezTo>
                    <a:pt x="474" y="751"/>
                    <a:pt x="490" y="753"/>
                    <a:pt x="505" y="760"/>
                  </a:cubicBezTo>
                  <a:cubicBezTo>
                    <a:pt x="519" y="766"/>
                    <a:pt x="534" y="772"/>
                    <a:pt x="550" y="778"/>
                  </a:cubicBezTo>
                  <a:cubicBezTo>
                    <a:pt x="552" y="778"/>
                    <a:pt x="557" y="782"/>
                    <a:pt x="562" y="784"/>
                  </a:cubicBezTo>
                  <a:cubicBezTo>
                    <a:pt x="566" y="788"/>
                    <a:pt x="573" y="789"/>
                    <a:pt x="577" y="792"/>
                  </a:cubicBezTo>
                  <a:cubicBezTo>
                    <a:pt x="594" y="670"/>
                    <a:pt x="624" y="552"/>
                    <a:pt x="668" y="436"/>
                  </a:cubicBezTo>
                  <a:cubicBezTo>
                    <a:pt x="694" y="370"/>
                    <a:pt x="725" y="304"/>
                    <a:pt x="759" y="240"/>
                  </a:cubicBezTo>
                  <a:cubicBezTo>
                    <a:pt x="650" y="178"/>
                    <a:pt x="551" y="91"/>
                    <a:pt x="433" y="53"/>
                  </a:cubicBezTo>
                  <a:cubicBezTo>
                    <a:pt x="293" y="6"/>
                    <a:pt x="147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40"/>
            <p:cNvSpPr/>
            <p:nvPr/>
          </p:nvSpPr>
          <p:spPr>
            <a:xfrm>
              <a:off x="1639648" y="3622266"/>
              <a:ext cx="36374" cy="45100"/>
            </a:xfrm>
            <a:custGeom>
              <a:rect b="b" l="l" r="r" t="t"/>
              <a:pathLst>
                <a:path extrusionOk="0" h="1308" w="1055">
                  <a:moveTo>
                    <a:pt x="596" y="1"/>
                  </a:moveTo>
                  <a:cubicBezTo>
                    <a:pt x="562" y="1"/>
                    <a:pt x="527" y="3"/>
                    <a:pt x="493" y="7"/>
                  </a:cubicBezTo>
                  <a:cubicBezTo>
                    <a:pt x="457" y="10"/>
                    <a:pt x="422" y="15"/>
                    <a:pt x="388" y="19"/>
                  </a:cubicBezTo>
                  <a:lnTo>
                    <a:pt x="381" y="19"/>
                  </a:lnTo>
                  <a:cubicBezTo>
                    <a:pt x="381" y="19"/>
                    <a:pt x="379" y="19"/>
                    <a:pt x="375" y="22"/>
                  </a:cubicBezTo>
                  <a:cubicBezTo>
                    <a:pt x="368" y="22"/>
                    <a:pt x="359" y="24"/>
                    <a:pt x="353" y="24"/>
                  </a:cubicBezTo>
                  <a:cubicBezTo>
                    <a:pt x="339" y="27"/>
                    <a:pt x="323" y="28"/>
                    <a:pt x="312" y="31"/>
                  </a:cubicBezTo>
                  <a:cubicBezTo>
                    <a:pt x="291" y="353"/>
                    <a:pt x="229" y="665"/>
                    <a:pt x="91" y="955"/>
                  </a:cubicBezTo>
                  <a:cubicBezTo>
                    <a:pt x="63" y="1011"/>
                    <a:pt x="32" y="1064"/>
                    <a:pt x="1" y="1117"/>
                  </a:cubicBezTo>
                  <a:cubicBezTo>
                    <a:pt x="139" y="1179"/>
                    <a:pt x="277" y="1230"/>
                    <a:pt x="407" y="1308"/>
                  </a:cubicBezTo>
                  <a:cubicBezTo>
                    <a:pt x="410" y="1303"/>
                    <a:pt x="415" y="1299"/>
                    <a:pt x="419" y="1296"/>
                  </a:cubicBezTo>
                  <a:cubicBezTo>
                    <a:pt x="519" y="1220"/>
                    <a:pt x="638" y="1161"/>
                    <a:pt x="760" y="1134"/>
                  </a:cubicBezTo>
                  <a:cubicBezTo>
                    <a:pt x="823" y="1117"/>
                    <a:pt x="894" y="1111"/>
                    <a:pt x="961" y="1111"/>
                  </a:cubicBezTo>
                  <a:cubicBezTo>
                    <a:pt x="989" y="1111"/>
                    <a:pt x="1023" y="1111"/>
                    <a:pt x="1055" y="1114"/>
                  </a:cubicBezTo>
                  <a:cubicBezTo>
                    <a:pt x="1047" y="1094"/>
                    <a:pt x="1041" y="1071"/>
                    <a:pt x="1035" y="1052"/>
                  </a:cubicBezTo>
                  <a:cubicBezTo>
                    <a:pt x="933" y="736"/>
                    <a:pt x="851" y="407"/>
                    <a:pt x="851" y="80"/>
                  </a:cubicBezTo>
                  <a:cubicBezTo>
                    <a:pt x="844" y="81"/>
                    <a:pt x="836" y="81"/>
                    <a:pt x="829" y="81"/>
                  </a:cubicBezTo>
                  <a:cubicBezTo>
                    <a:pt x="793" y="81"/>
                    <a:pt x="759" y="71"/>
                    <a:pt x="733" y="46"/>
                  </a:cubicBezTo>
                  <a:cubicBezTo>
                    <a:pt x="729" y="38"/>
                    <a:pt x="721" y="33"/>
                    <a:pt x="717" y="27"/>
                  </a:cubicBezTo>
                  <a:cubicBezTo>
                    <a:pt x="714" y="24"/>
                    <a:pt x="711" y="23"/>
                    <a:pt x="708" y="21"/>
                  </a:cubicBezTo>
                  <a:cubicBezTo>
                    <a:pt x="695" y="15"/>
                    <a:pt x="682" y="12"/>
                    <a:pt x="670" y="9"/>
                  </a:cubicBezTo>
                  <a:cubicBezTo>
                    <a:pt x="667" y="9"/>
                    <a:pt x="662" y="9"/>
                    <a:pt x="659" y="6"/>
                  </a:cubicBezTo>
                  <a:lnTo>
                    <a:pt x="655" y="6"/>
                  </a:lnTo>
                  <a:cubicBezTo>
                    <a:pt x="652" y="6"/>
                    <a:pt x="646" y="3"/>
                    <a:pt x="643" y="3"/>
                  </a:cubicBezTo>
                  <a:cubicBezTo>
                    <a:pt x="628" y="3"/>
                    <a:pt x="612" y="1"/>
                    <a:pt x="5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40"/>
            <p:cNvSpPr/>
            <p:nvPr/>
          </p:nvSpPr>
          <p:spPr>
            <a:xfrm>
              <a:off x="1675919" y="3717253"/>
              <a:ext cx="66473" cy="33652"/>
            </a:xfrm>
            <a:custGeom>
              <a:rect b="b" l="l" r="r" t="t"/>
              <a:pathLst>
                <a:path extrusionOk="0" h="976" w="1928">
                  <a:moveTo>
                    <a:pt x="77" y="0"/>
                  </a:moveTo>
                  <a:cubicBezTo>
                    <a:pt x="86" y="162"/>
                    <a:pt x="70" y="324"/>
                    <a:pt x="10" y="472"/>
                  </a:cubicBezTo>
                  <a:cubicBezTo>
                    <a:pt x="8" y="479"/>
                    <a:pt x="4" y="485"/>
                    <a:pt x="0" y="491"/>
                  </a:cubicBezTo>
                  <a:cubicBezTo>
                    <a:pt x="641" y="655"/>
                    <a:pt x="1285" y="817"/>
                    <a:pt x="1927" y="975"/>
                  </a:cubicBezTo>
                  <a:cubicBezTo>
                    <a:pt x="1922" y="972"/>
                    <a:pt x="1920" y="964"/>
                    <a:pt x="1916" y="960"/>
                  </a:cubicBezTo>
                  <a:cubicBezTo>
                    <a:pt x="1859" y="879"/>
                    <a:pt x="1794" y="808"/>
                    <a:pt x="1724" y="740"/>
                  </a:cubicBezTo>
                  <a:cubicBezTo>
                    <a:pt x="1581" y="597"/>
                    <a:pt x="1421" y="472"/>
                    <a:pt x="1246" y="366"/>
                  </a:cubicBezTo>
                  <a:cubicBezTo>
                    <a:pt x="1064" y="257"/>
                    <a:pt x="859" y="171"/>
                    <a:pt x="652" y="111"/>
                  </a:cubicBezTo>
                  <a:cubicBezTo>
                    <a:pt x="541" y="80"/>
                    <a:pt x="427" y="54"/>
                    <a:pt x="313" y="36"/>
                  </a:cubicBezTo>
                  <a:cubicBezTo>
                    <a:pt x="239" y="25"/>
                    <a:pt x="157" y="5"/>
                    <a:pt x="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40"/>
            <p:cNvSpPr/>
            <p:nvPr/>
          </p:nvSpPr>
          <p:spPr>
            <a:xfrm>
              <a:off x="1660852" y="3669639"/>
              <a:ext cx="235447" cy="117956"/>
            </a:xfrm>
            <a:custGeom>
              <a:rect b="b" l="l" r="r" t="t"/>
              <a:pathLst>
                <a:path extrusionOk="0" h="3421" w="6829">
                  <a:moveTo>
                    <a:pt x="526" y="1"/>
                  </a:moveTo>
                  <a:cubicBezTo>
                    <a:pt x="508" y="7"/>
                    <a:pt x="493" y="10"/>
                    <a:pt x="473" y="10"/>
                  </a:cubicBezTo>
                  <a:cubicBezTo>
                    <a:pt x="457" y="10"/>
                    <a:pt x="443" y="6"/>
                    <a:pt x="430" y="6"/>
                  </a:cubicBezTo>
                  <a:cubicBezTo>
                    <a:pt x="401" y="5"/>
                    <a:pt x="373" y="2"/>
                    <a:pt x="346" y="2"/>
                  </a:cubicBezTo>
                  <a:cubicBezTo>
                    <a:pt x="317" y="5"/>
                    <a:pt x="291" y="6"/>
                    <a:pt x="264" y="8"/>
                  </a:cubicBezTo>
                  <a:cubicBezTo>
                    <a:pt x="259" y="8"/>
                    <a:pt x="252" y="8"/>
                    <a:pt x="248" y="11"/>
                  </a:cubicBezTo>
                  <a:cubicBezTo>
                    <a:pt x="234" y="13"/>
                    <a:pt x="224" y="15"/>
                    <a:pt x="213" y="17"/>
                  </a:cubicBezTo>
                  <a:cubicBezTo>
                    <a:pt x="188" y="22"/>
                    <a:pt x="162" y="29"/>
                    <a:pt x="138" y="36"/>
                  </a:cubicBezTo>
                  <a:cubicBezTo>
                    <a:pt x="124" y="39"/>
                    <a:pt x="113" y="44"/>
                    <a:pt x="99" y="48"/>
                  </a:cubicBezTo>
                  <a:cubicBezTo>
                    <a:pt x="94" y="52"/>
                    <a:pt x="81" y="55"/>
                    <a:pt x="75" y="58"/>
                  </a:cubicBezTo>
                  <a:cubicBezTo>
                    <a:pt x="47" y="68"/>
                    <a:pt x="25" y="83"/>
                    <a:pt x="0" y="95"/>
                  </a:cubicBezTo>
                  <a:cubicBezTo>
                    <a:pt x="109" y="205"/>
                    <a:pt x="191" y="336"/>
                    <a:pt x="257" y="480"/>
                  </a:cubicBezTo>
                  <a:cubicBezTo>
                    <a:pt x="356" y="692"/>
                    <a:pt x="447" y="906"/>
                    <a:pt x="487" y="1136"/>
                  </a:cubicBezTo>
                  <a:cubicBezTo>
                    <a:pt x="492" y="1162"/>
                    <a:pt x="497" y="1192"/>
                    <a:pt x="500" y="1220"/>
                  </a:cubicBezTo>
                  <a:cubicBezTo>
                    <a:pt x="523" y="1211"/>
                    <a:pt x="547" y="1204"/>
                    <a:pt x="572" y="1198"/>
                  </a:cubicBezTo>
                  <a:cubicBezTo>
                    <a:pt x="632" y="1185"/>
                    <a:pt x="697" y="1176"/>
                    <a:pt x="757" y="1173"/>
                  </a:cubicBezTo>
                  <a:cubicBezTo>
                    <a:pt x="761" y="1173"/>
                    <a:pt x="765" y="1173"/>
                    <a:pt x="769" y="1173"/>
                  </a:cubicBezTo>
                  <a:cubicBezTo>
                    <a:pt x="891" y="1173"/>
                    <a:pt x="1017" y="1189"/>
                    <a:pt x="1138" y="1216"/>
                  </a:cubicBezTo>
                  <a:cubicBezTo>
                    <a:pt x="1378" y="1270"/>
                    <a:pt x="1612" y="1366"/>
                    <a:pt x="1825" y="1489"/>
                  </a:cubicBezTo>
                  <a:cubicBezTo>
                    <a:pt x="2024" y="1604"/>
                    <a:pt x="2208" y="1747"/>
                    <a:pt x="2374" y="1911"/>
                  </a:cubicBezTo>
                  <a:cubicBezTo>
                    <a:pt x="2453" y="1991"/>
                    <a:pt x="2530" y="2078"/>
                    <a:pt x="2598" y="2172"/>
                  </a:cubicBezTo>
                  <a:cubicBezTo>
                    <a:pt x="2658" y="2252"/>
                    <a:pt x="2729" y="2349"/>
                    <a:pt x="2733" y="2449"/>
                  </a:cubicBezTo>
                  <a:cubicBezTo>
                    <a:pt x="3291" y="2587"/>
                    <a:pt x="3851" y="2724"/>
                    <a:pt x="4413" y="2858"/>
                  </a:cubicBezTo>
                  <a:cubicBezTo>
                    <a:pt x="5216" y="3052"/>
                    <a:pt x="6023" y="3236"/>
                    <a:pt x="6829" y="3421"/>
                  </a:cubicBezTo>
                  <a:cubicBezTo>
                    <a:pt x="6782" y="3344"/>
                    <a:pt x="6747" y="3261"/>
                    <a:pt x="6720" y="3174"/>
                  </a:cubicBezTo>
                  <a:cubicBezTo>
                    <a:pt x="6685" y="3062"/>
                    <a:pt x="6665" y="2944"/>
                    <a:pt x="6663" y="2823"/>
                  </a:cubicBezTo>
                  <a:cubicBezTo>
                    <a:pt x="6548" y="2851"/>
                    <a:pt x="6424" y="2863"/>
                    <a:pt x="6308" y="2876"/>
                  </a:cubicBezTo>
                  <a:cubicBezTo>
                    <a:pt x="6192" y="2889"/>
                    <a:pt x="6079" y="2895"/>
                    <a:pt x="5964" y="2895"/>
                  </a:cubicBezTo>
                  <a:cubicBezTo>
                    <a:pt x="5939" y="2895"/>
                    <a:pt x="5913" y="2894"/>
                    <a:pt x="5887" y="2894"/>
                  </a:cubicBezTo>
                  <a:cubicBezTo>
                    <a:pt x="5612" y="2885"/>
                    <a:pt x="5332" y="2847"/>
                    <a:pt x="5067" y="2782"/>
                  </a:cubicBezTo>
                  <a:cubicBezTo>
                    <a:pt x="4637" y="2676"/>
                    <a:pt x="4233" y="2460"/>
                    <a:pt x="3934" y="2132"/>
                  </a:cubicBezTo>
                  <a:cubicBezTo>
                    <a:pt x="3856" y="2124"/>
                    <a:pt x="3777" y="2109"/>
                    <a:pt x="3701" y="2090"/>
                  </a:cubicBezTo>
                  <a:cubicBezTo>
                    <a:pt x="3446" y="2027"/>
                    <a:pt x="3200" y="1917"/>
                    <a:pt x="2984" y="1771"/>
                  </a:cubicBezTo>
                  <a:cubicBezTo>
                    <a:pt x="2877" y="1699"/>
                    <a:pt x="2773" y="1621"/>
                    <a:pt x="2682" y="1534"/>
                  </a:cubicBezTo>
                  <a:cubicBezTo>
                    <a:pt x="2588" y="1446"/>
                    <a:pt x="2519" y="1345"/>
                    <a:pt x="2441" y="1247"/>
                  </a:cubicBezTo>
                  <a:cubicBezTo>
                    <a:pt x="2394" y="1190"/>
                    <a:pt x="2335" y="1182"/>
                    <a:pt x="2238" y="1166"/>
                  </a:cubicBezTo>
                  <a:cubicBezTo>
                    <a:pt x="2107" y="1143"/>
                    <a:pt x="1973" y="1129"/>
                    <a:pt x="1841" y="1110"/>
                  </a:cubicBezTo>
                  <a:cubicBezTo>
                    <a:pt x="1586" y="1067"/>
                    <a:pt x="1332" y="994"/>
                    <a:pt x="1118" y="841"/>
                  </a:cubicBezTo>
                  <a:cubicBezTo>
                    <a:pt x="936" y="714"/>
                    <a:pt x="790" y="549"/>
                    <a:pt x="680" y="357"/>
                  </a:cubicBezTo>
                  <a:cubicBezTo>
                    <a:pt x="618" y="244"/>
                    <a:pt x="570" y="122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40"/>
            <p:cNvSpPr/>
            <p:nvPr/>
          </p:nvSpPr>
          <p:spPr>
            <a:xfrm>
              <a:off x="1809970" y="3731665"/>
              <a:ext cx="91365" cy="27377"/>
            </a:xfrm>
            <a:custGeom>
              <a:rect b="b" l="l" r="r" t="t"/>
              <a:pathLst>
                <a:path extrusionOk="0" h="794" w="2650">
                  <a:moveTo>
                    <a:pt x="1093" y="0"/>
                  </a:moveTo>
                  <a:cubicBezTo>
                    <a:pt x="1027" y="41"/>
                    <a:pt x="963" y="76"/>
                    <a:pt x="896" y="109"/>
                  </a:cubicBezTo>
                  <a:cubicBezTo>
                    <a:pt x="615" y="247"/>
                    <a:pt x="308" y="331"/>
                    <a:pt x="0" y="349"/>
                  </a:cubicBezTo>
                  <a:cubicBezTo>
                    <a:pt x="74" y="394"/>
                    <a:pt x="148" y="438"/>
                    <a:pt x="224" y="478"/>
                  </a:cubicBezTo>
                  <a:cubicBezTo>
                    <a:pt x="406" y="578"/>
                    <a:pt x="605" y="650"/>
                    <a:pt x="808" y="700"/>
                  </a:cubicBezTo>
                  <a:cubicBezTo>
                    <a:pt x="1057" y="759"/>
                    <a:pt x="1311" y="791"/>
                    <a:pt x="1563" y="794"/>
                  </a:cubicBezTo>
                  <a:cubicBezTo>
                    <a:pt x="1695" y="794"/>
                    <a:pt x="1824" y="786"/>
                    <a:pt x="1954" y="769"/>
                  </a:cubicBezTo>
                  <a:cubicBezTo>
                    <a:pt x="2083" y="753"/>
                    <a:pt x="2208" y="717"/>
                    <a:pt x="2338" y="697"/>
                  </a:cubicBezTo>
                  <a:cubicBezTo>
                    <a:pt x="2345" y="695"/>
                    <a:pt x="2354" y="695"/>
                    <a:pt x="2363" y="695"/>
                  </a:cubicBezTo>
                  <a:cubicBezTo>
                    <a:pt x="2384" y="585"/>
                    <a:pt x="2418" y="481"/>
                    <a:pt x="2465" y="384"/>
                  </a:cubicBezTo>
                  <a:cubicBezTo>
                    <a:pt x="2512" y="292"/>
                    <a:pt x="2575" y="195"/>
                    <a:pt x="2650" y="107"/>
                  </a:cubicBezTo>
                  <a:lnTo>
                    <a:pt x="2650" y="107"/>
                  </a:lnTo>
                  <a:cubicBezTo>
                    <a:pt x="2473" y="165"/>
                    <a:pt x="2285" y="192"/>
                    <a:pt x="2101" y="206"/>
                  </a:cubicBezTo>
                  <a:cubicBezTo>
                    <a:pt x="2049" y="210"/>
                    <a:pt x="1998" y="212"/>
                    <a:pt x="1946" y="212"/>
                  </a:cubicBezTo>
                  <a:cubicBezTo>
                    <a:pt x="1796" y="212"/>
                    <a:pt x="1647" y="195"/>
                    <a:pt x="1499" y="164"/>
                  </a:cubicBezTo>
                  <a:cubicBezTo>
                    <a:pt x="1405" y="144"/>
                    <a:pt x="1318" y="117"/>
                    <a:pt x="1230" y="78"/>
                  </a:cubicBezTo>
                  <a:cubicBezTo>
                    <a:pt x="1182" y="56"/>
                    <a:pt x="1136" y="29"/>
                    <a:pt x="1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40"/>
            <p:cNvSpPr/>
            <p:nvPr/>
          </p:nvSpPr>
          <p:spPr>
            <a:xfrm>
              <a:off x="1854722" y="3700738"/>
              <a:ext cx="60853" cy="28067"/>
            </a:xfrm>
            <a:custGeom>
              <a:rect b="b" l="l" r="r" t="t"/>
              <a:pathLst>
                <a:path extrusionOk="0" h="814" w="1765">
                  <a:moveTo>
                    <a:pt x="1708" y="0"/>
                  </a:moveTo>
                  <a:lnTo>
                    <a:pt x="1708" y="0"/>
                  </a:lnTo>
                  <a:cubicBezTo>
                    <a:pt x="1516" y="43"/>
                    <a:pt x="1331" y="97"/>
                    <a:pt x="1136" y="119"/>
                  </a:cubicBezTo>
                  <a:cubicBezTo>
                    <a:pt x="1097" y="123"/>
                    <a:pt x="1058" y="126"/>
                    <a:pt x="1020" y="126"/>
                  </a:cubicBezTo>
                  <a:cubicBezTo>
                    <a:pt x="955" y="126"/>
                    <a:pt x="890" y="119"/>
                    <a:pt x="824" y="104"/>
                  </a:cubicBezTo>
                  <a:cubicBezTo>
                    <a:pt x="775" y="89"/>
                    <a:pt x="722" y="73"/>
                    <a:pt x="678" y="45"/>
                  </a:cubicBezTo>
                  <a:cubicBezTo>
                    <a:pt x="666" y="38"/>
                    <a:pt x="659" y="30"/>
                    <a:pt x="647" y="20"/>
                  </a:cubicBezTo>
                  <a:cubicBezTo>
                    <a:pt x="640" y="31"/>
                    <a:pt x="635" y="43"/>
                    <a:pt x="629" y="56"/>
                  </a:cubicBezTo>
                  <a:cubicBezTo>
                    <a:pt x="470" y="328"/>
                    <a:pt x="254" y="567"/>
                    <a:pt x="1" y="757"/>
                  </a:cubicBezTo>
                  <a:cubicBezTo>
                    <a:pt x="79" y="772"/>
                    <a:pt x="160" y="783"/>
                    <a:pt x="235" y="795"/>
                  </a:cubicBezTo>
                  <a:cubicBezTo>
                    <a:pt x="330" y="808"/>
                    <a:pt x="426" y="813"/>
                    <a:pt x="522" y="813"/>
                  </a:cubicBezTo>
                  <a:cubicBezTo>
                    <a:pt x="609" y="813"/>
                    <a:pt x="695" y="809"/>
                    <a:pt x="781" y="801"/>
                  </a:cubicBezTo>
                  <a:cubicBezTo>
                    <a:pt x="956" y="788"/>
                    <a:pt x="1125" y="748"/>
                    <a:pt x="1292" y="692"/>
                  </a:cubicBezTo>
                  <a:cubicBezTo>
                    <a:pt x="1362" y="667"/>
                    <a:pt x="1432" y="640"/>
                    <a:pt x="1499" y="604"/>
                  </a:cubicBezTo>
                  <a:cubicBezTo>
                    <a:pt x="1581" y="562"/>
                    <a:pt x="1659" y="484"/>
                    <a:pt x="1755" y="484"/>
                  </a:cubicBezTo>
                  <a:lnTo>
                    <a:pt x="1764" y="484"/>
                  </a:lnTo>
                  <a:cubicBezTo>
                    <a:pt x="1729" y="353"/>
                    <a:pt x="1708" y="219"/>
                    <a:pt x="1706" y="85"/>
                  </a:cubicBezTo>
                  <a:cubicBezTo>
                    <a:pt x="1706" y="57"/>
                    <a:pt x="1706" y="28"/>
                    <a:pt x="1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40"/>
            <p:cNvSpPr/>
            <p:nvPr/>
          </p:nvSpPr>
          <p:spPr>
            <a:xfrm>
              <a:off x="1879857" y="3668708"/>
              <a:ext cx="46131" cy="27239"/>
            </a:xfrm>
            <a:custGeom>
              <a:rect b="b" l="l" r="r" t="t"/>
              <a:pathLst>
                <a:path extrusionOk="0" h="790" w="1338">
                  <a:moveTo>
                    <a:pt x="1037" y="0"/>
                  </a:moveTo>
                  <a:cubicBezTo>
                    <a:pt x="978" y="60"/>
                    <a:pt x="916" y="118"/>
                    <a:pt x="850" y="172"/>
                  </a:cubicBezTo>
                  <a:cubicBezTo>
                    <a:pt x="748" y="256"/>
                    <a:pt x="640" y="324"/>
                    <a:pt x="520" y="381"/>
                  </a:cubicBezTo>
                  <a:cubicBezTo>
                    <a:pt x="406" y="433"/>
                    <a:pt x="282" y="465"/>
                    <a:pt x="167" y="514"/>
                  </a:cubicBezTo>
                  <a:cubicBezTo>
                    <a:pt x="92" y="547"/>
                    <a:pt x="77" y="587"/>
                    <a:pt x="48" y="662"/>
                  </a:cubicBezTo>
                  <a:cubicBezTo>
                    <a:pt x="35" y="699"/>
                    <a:pt x="20" y="740"/>
                    <a:pt x="1" y="777"/>
                  </a:cubicBezTo>
                  <a:cubicBezTo>
                    <a:pt x="55" y="790"/>
                    <a:pt x="115" y="790"/>
                    <a:pt x="167" y="790"/>
                  </a:cubicBezTo>
                  <a:cubicBezTo>
                    <a:pt x="256" y="788"/>
                    <a:pt x="332" y="782"/>
                    <a:pt x="412" y="766"/>
                  </a:cubicBezTo>
                  <a:cubicBezTo>
                    <a:pt x="587" y="729"/>
                    <a:pt x="755" y="669"/>
                    <a:pt x="925" y="613"/>
                  </a:cubicBezTo>
                  <a:cubicBezTo>
                    <a:pt x="937" y="609"/>
                    <a:pt x="950" y="607"/>
                    <a:pt x="963" y="607"/>
                  </a:cubicBezTo>
                  <a:cubicBezTo>
                    <a:pt x="986" y="607"/>
                    <a:pt x="1009" y="613"/>
                    <a:pt x="1031" y="625"/>
                  </a:cubicBezTo>
                  <a:cubicBezTo>
                    <a:pt x="1068" y="497"/>
                    <a:pt x="1127" y="374"/>
                    <a:pt x="1203" y="265"/>
                  </a:cubicBezTo>
                  <a:cubicBezTo>
                    <a:pt x="1243" y="206"/>
                    <a:pt x="1287" y="147"/>
                    <a:pt x="1337" y="96"/>
                  </a:cubicBezTo>
                  <a:cubicBezTo>
                    <a:pt x="1332" y="95"/>
                    <a:pt x="1331" y="95"/>
                    <a:pt x="1328" y="92"/>
                  </a:cubicBezTo>
                  <a:cubicBezTo>
                    <a:pt x="1326" y="92"/>
                    <a:pt x="1323" y="90"/>
                    <a:pt x="1321" y="90"/>
                  </a:cubicBezTo>
                  <a:cubicBezTo>
                    <a:pt x="1312" y="85"/>
                    <a:pt x="1302" y="82"/>
                    <a:pt x="1292" y="79"/>
                  </a:cubicBezTo>
                  <a:cubicBezTo>
                    <a:pt x="1250" y="66"/>
                    <a:pt x="1208" y="58"/>
                    <a:pt x="1167" y="44"/>
                  </a:cubicBezTo>
                  <a:cubicBezTo>
                    <a:pt x="1123" y="32"/>
                    <a:pt x="1081" y="19"/>
                    <a:pt x="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40"/>
            <p:cNvSpPr/>
            <p:nvPr/>
          </p:nvSpPr>
          <p:spPr>
            <a:xfrm>
              <a:off x="1921851" y="3633264"/>
              <a:ext cx="28341" cy="31653"/>
            </a:xfrm>
            <a:custGeom>
              <a:rect b="b" l="l" r="r" t="t"/>
              <a:pathLst>
                <a:path extrusionOk="0" h="918" w="822">
                  <a:moveTo>
                    <a:pt x="499" y="0"/>
                  </a:moveTo>
                  <a:cubicBezTo>
                    <a:pt x="484" y="0"/>
                    <a:pt x="469" y="1"/>
                    <a:pt x="454" y="3"/>
                  </a:cubicBezTo>
                  <a:cubicBezTo>
                    <a:pt x="449" y="3"/>
                    <a:pt x="447" y="5"/>
                    <a:pt x="443" y="5"/>
                  </a:cubicBezTo>
                  <a:cubicBezTo>
                    <a:pt x="437" y="5"/>
                    <a:pt x="430" y="6"/>
                    <a:pt x="421" y="9"/>
                  </a:cubicBezTo>
                  <a:cubicBezTo>
                    <a:pt x="332" y="296"/>
                    <a:pt x="188" y="578"/>
                    <a:pt x="0" y="821"/>
                  </a:cubicBezTo>
                  <a:lnTo>
                    <a:pt x="3" y="821"/>
                  </a:lnTo>
                  <a:cubicBezTo>
                    <a:pt x="25" y="820"/>
                    <a:pt x="48" y="819"/>
                    <a:pt x="70" y="819"/>
                  </a:cubicBezTo>
                  <a:cubicBezTo>
                    <a:pt x="93" y="819"/>
                    <a:pt x="115" y="820"/>
                    <a:pt x="137" y="821"/>
                  </a:cubicBezTo>
                  <a:cubicBezTo>
                    <a:pt x="202" y="827"/>
                    <a:pt x="260" y="837"/>
                    <a:pt x="318" y="868"/>
                  </a:cubicBezTo>
                  <a:cubicBezTo>
                    <a:pt x="340" y="880"/>
                    <a:pt x="358" y="898"/>
                    <a:pt x="369" y="917"/>
                  </a:cubicBezTo>
                  <a:cubicBezTo>
                    <a:pt x="391" y="901"/>
                    <a:pt x="416" y="888"/>
                    <a:pt x="441" y="874"/>
                  </a:cubicBezTo>
                  <a:cubicBezTo>
                    <a:pt x="562" y="810"/>
                    <a:pt x="689" y="770"/>
                    <a:pt x="821" y="743"/>
                  </a:cubicBezTo>
                  <a:cubicBezTo>
                    <a:pt x="706" y="524"/>
                    <a:pt x="684" y="263"/>
                    <a:pt x="740" y="19"/>
                  </a:cubicBezTo>
                  <a:cubicBezTo>
                    <a:pt x="730" y="16"/>
                    <a:pt x="720" y="15"/>
                    <a:pt x="709" y="13"/>
                  </a:cubicBezTo>
                  <a:cubicBezTo>
                    <a:pt x="652" y="6"/>
                    <a:pt x="597" y="4"/>
                    <a:pt x="542" y="3"/>
                  </a:cubicBezTo>
                  <a:cubicBezTo>
                    <a:pt x="528" y="1"/>
                    <a:pt x="513" y="0"/>
                    <a:pt x="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40"/>
            <p:cNvSpPr/>
            <p:nvPr/>
          </p:nvSpPr>
          <p:spPr>
            <a:xfrm>
              <a:off x="1938573" y="3602924"/>
              <a:ext cx="30995" cy="20860"/>
            </a:xfrm>
            <a:custGeom>
              <a:rect b="b" l="l" r="r" t="t"/>
              <a:pathLst>
                <a:path extrusionOk="0" h="605" w="899">
                  <a:moveTo>
                    <a:pt x="389" y="0"/>
                  </a:moveTo>
                  <a:cubicBezTo>
                    <a:pt x="271" y="0"/>
                    <a:pt x="155" y="9"/>
                    <a:pt x="40" y="33"/>
                  </a:cubicBezTo>
                  <a:cubicBezTo>
                    <a:pt x="40" y="110"/>
                    <a:pt x="40" y="188"/>
                    <a:pt x="36" y="264"/>
                  </a:cubicBezTo>
                  <a:cubicBezTo>
                    <a:pt x="30" y="376"/>
                    <a:pt x="19" y="493"/>
                    <a:pt x="1" y="605"/>
                  </a:cubicBezTo>
                  <a:cubicBezTo>
                    <a:pt x="47" y="596"/>
                    <a:pt x="93" y="589"/>
                    <a:pt x="138" y="587"/>
                  </a:cubicBezTo>
                  <a:cubicBezTo>
                    <a:pt x="187" y="587"/>
                    <a:pt x="234" y="587"/>
                    <a:pt x="284" y="590"/>
                  </a:cubicBezTo>
                  <a:cubicBezTo>
                    <a:pt x="312" y="593"/>
                    <a:pt x="342" y="596"/>
                    <a:pt x="370" y="599"/>
                  </a:cubicBezTo>
                  <a:cubicBezTo>
                    <a:pt x="493" y="369"/>
                    <a:pt x="688" y="196"/>
                    <a:pt x="898" y="35"/>
                  </a:cubicBezTo>
                  <a:cubicBezTo>
                    <a:pt x="878" y="35"/>
                    <a:pt x="859" y="34"/>
                    <a:pt x="839" y="31"/>
                  </a:cubicBezTo>
                  <a:cubicBezTo>
                    <a:pt x="745" y="21"/>
                    <a:pt x="652" y="13"/>
                    <a:pt x="555" y="6"/>
                  </a:cubicBezTo>
                  <a:cubicBezTo>
                    <a:pt x="499" y="2"/>
                    <a:pt x="444" y="0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40"/>
            <p:cNvSpPr/>
            <p:nvPr/>
          </p:nvSpPr>
          <p:spPr>
            <a:xfrm>
              <a:off x="1935608" y="3572859"/>
              <a:ext cx="41442" cy="23171"/>
            </a:xfrm>
            <a:custGeom>
              <a:rect b="b" l="l" r="r" t="t"/>
              <a:pathLst>
                <a:path extrusionOk="0" h="672" w="1202">
                  <a:moveTo>
                    <a:pt x="674" y="0"/>
                  </a:moveTo>
                  <a:cubicBezTo>
                    <a:pt x="642" y="0"/>
                    <a:pt x="610" y="3"/>
                    <a:pt x="579" y="6"/>
                  </a:cubicBezTo>
                  <a:cubicBezTo>
                    <a:pt x="470" y="21"/>
                    <a:pt x="362" y="45"/>
                    <a:pt x="255" y="64"/>
                  </a:cubicBezTo>
                  <a:cubicBezTo>
                    <a:pt x="237" y="86"/>
                    <a:pt x="216" y="110"/>
                    <a:pt x="196" y="130"/>
                  </a:cubicBezTo>
                  <a:cubicBezTo>
                    <a:pt x="137" y="195"/>
                    <a:pt x="69" y="253"/>
                    <a:pt x="0" y="307"/>
                  </a:cubicBezTo>
                  <a:cubicBezTo>
                    <a:pt x="31" y="366"/>
                    <a:pt x="55" y="429"/>
                    <a:pt x="71" y="494"/>
                  </a:cubicBezTo>
                  <a:cubicBezTo>
                    <a:pt x="87" y="553"/>
                    <a:pt x="97" y="611"/>
                    <a:pt x="106" y="672"/>
                  </a:cubicBezTo>
                  <a:cubicBezTo>
                    <a:pt x="263" y="626"/>
                    <a:pt x="424" y="611"/>
                    <a:pt x="587" y="611"/>
                  </a:cubicBezTo>
                  <a:cubicBezTo>
                    <a:pt x="599" y="611"/>
                    <a:pt x="610" y="611"/>
                    <a:pt x="621" y="611"/>
                  </a:cubicBezTo>
                  <a:cubicBezTo>
                    <a:pt x="719" y="612"/>
                    <a:pt x="818" y="620"/>
                    <a:pt x="915" y="625"/>
                  </a:cubicBezTo>
                  <a:cubicBezTo>
                    <a:pt x="924" y="625"/>
                    <a:pt x="933" y="625"/>
                    <a:pt x="942" y="625"/>
                  </a:cubicBezTo>
                  <a:cubicBezTo>
                    <a:pt x="966" y="625"/>
                    <a:pt x="990" y="624"/>
                    <a:pt x="1016" y="624"/>
                  </a:cubicBezTo>
                  <a:cubicBezTo>
                    <a:pt x="1082" y="624"/>
                    <a:pt x="1150" y="629"/>
                    <a:pt x="1201" y="662"/>
                  </a:cubicBezTo>
                  <a:cubicBezTo>
                    <a:pt x="1175" y="619"/>
                    <a:pt x="1154" y="571"/>
                    <a:pt x="1135" y="522"/>
                  </a:cubicBezTo>
                  <a:cubicBezTo>
                    <a:pt x="1097" y="428"/>
                    <a:pt x="1064" y="333"/>
                    <a:pt x="1033" y="236"/>
                  </a:cubicBezTo>
                  <a:cubicBezTo>
                    <a:pt x="1014" y="173"/>
                    <a:pt x="1001" y="107"/>
                    <a:pt x="990" y="42"/>
                  </a:cubicBezTo>
                  <a:cubicBezTo>
                    <a:pt x="916" y="37"/>
                    <a:pt x="838" y="21"/>
                    <a:pt x="764" y="8"/>
                  </a:cubicBezTo>
                  <a:cubicBezTo>
                    <a:pt x="735" y="3"/>
                    <a:pt x="705" y="0"/>
                    <a:pt x="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40"/>
            <p:cNvSpPr/>
            <p:nvPr/>
          </p:nvSpPr>
          <p:spPr>
            <a:xfrm>
              <a:off x="1950744" y="3531244"/>
              <a:ext cx="30478" cy="35721"/>
            </a:xfrm>
            <a:custGeom>
              <a:rect b="b" l="l" r="r" t="t"/>
              <a:pathLst>
                <a:path extrusionOk="0" h="1036" w="884">
                  <a:moveTo>
                    <a:pt x="530" y="0"/>
                  </a:moveTo>
                  <a:cubicBezTo>
                    <a:pt x="514" y="0"/>
                    <a:pt x="498" y="1"/>
                    <a:pt x="481" y="2"/>
                  </a:cubicBezTo>
                  <a:cubicBezTo>
                    <a:pt x="470" y="46"/>
                    <a:pt x="457" y="84"/>
                    <a:pt x="443" y="127"/>
                  </a:cubicBezTo>
                  <a:cubicBezTo>
                    <a:pt x="335" y="442"/>
                    <a:pt x="193" y="759"/>
                    <a:pt x="1" y="1036"/>
                  </a:cubicBezTo>
                  <a:cubicBezTo>
                    <a:pt x="35" y="1025"/>
                    <a:pt x="68" y="1014"/>
                    <a:pt x="104" y="1002"/>
                  </a:cubicBezTo>
                  <a:cubicBezTo>
                    <a:pt x="181" y="983"/>
                    <a:pt x="256" y="970"/>
                    <a:pt x="334" y="970"/>
                  </a:cubicBezTo>
                  <a:cubicBezTo>
                    <a:pt x="398" y="974"/>
                    <a:pt x="463" y="980"/>
                    <a:pt x="528" y="980"/>
                  </a:cubicBezTo>
                  <a:cubicBezTo>
                    <a:pt x="531" y="755"/>
                    <a:pt x="584" y="533"/>
                    <a:pt x="693" y="324"/>
                  </a:cubicBezTo>
                  <a:cubicBezTo>
                    <a:pt x="746" y="224"/>
                    <a:pt x="812" y="134"/>
                    <a:pt x="884" y="49"/>
                  </a:cubicBezTo>
                  <a:cubicBezTo>
                    <a:pt x="839" y="40"/>
                    <a:pt x="793" y="28"/>
                    <a:pt x="750" y="22"/>
                  </a:cubicBezTo>
                  <a:cubicBezTo>
                    <a:pt x="739" y="20"/>
                    <a:pt x="726" y="16"/>
                    <a:pt x="714" y="15"/>
                  </a:cubicBezTo>
                  <a:cubicBezTo>
                    <a:pt x="712" y="15"/>
                    <a:pt x="684" y="11"/>
                    <a:pt x="681" y="11"/>
                  </a:cubicBezTo>
                  <a:cubicBezTo>
                    <a:pt x="658" y="7"/>
                    <a:pt x="636" y="7"/>
                    <a:pt x="611" y="5"/>
                  </a:cubicBezTo>
                  <a:cubicBezTo>
                    <a:pt x="584" y="2"/>
                    <a:pt x="55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40"/>
            <p:cNvSpPr/>
            <p:nvPr/>
          </p:nvSpPr>
          <p:spPr>
            <a:xfrm>
              <a:off x="1944400" y="3462667"/>
              <a:ext cx="50682" cy="61650"/>
            </a:xfrm>
            <a:custGeom>
              <a:rect b="b" l="l" r="r" t="t"/>
              <a:pathLst>
                <a:path extrusionOk="0" h="1788" w="1470">
                  <a:moveTo>
                    <a:pt x="354" y="0"/>
                  </a:moveTo>
                  <a:cubicBezTo>
                    <a:pt x="236" y="0"/>
                    <a:pt x="118" y="11"/>
                    <a:pt x="0" y="25"/>
                  </a:cubicBezTo>
                  <a:cubicBezTo>
                    <a:pt x="276" y="250"/>
                    <a:pt x="534" y="511"/>
                    <a:pt x="672" y="848"/>
                  </a:cubicBezTo>
                  <a:cubicBezTo>
                    <a:pt x="794" y="1151"/>
                    <a:pt x="785" y="1475"/>
                    <a:pt x="719" y="1788"/>
                  </a:cubicBezTo>
                  <a:cubicBezTo>
                    <a:pt x="776" y="1775"/>
                    <a:pt x="836" y="1768"/>
                    <a:pt x="897" y="1768"/>
                  </a:cubicBezTo>
                  <a:cubicBezTo>
                    <a:pt x="910" y="1768"/>
                    <a:pt x="922" y="1768"/>
                    <a:pt x="935" y="1769"/>
                  </a:cubicBezTo>
                  <a:cubicBezTo>
                    <a:pt x="993" y="1771"/>
                    <a:pt x="1052" y="1776"/>
                    <a:pt x="1112" y="1780"/>
                  </a:cubicBezTo>
                  <a:cubicBezTo>
                    <a:pt x="1168" y="1782"/>
                    <a:pt x="1225" y="1780"/>
                    <a:pt x="1283" y="1785"/>
                  </a:cubicBezTo>
                  <a:cubicBezTo>
                    <a:pt x="1293" y="1785"/>
                    <a:pt x="1302" y="1786"/>
                    <a:pt x="1308" y="1788"/>
                  </a:cubicBezTo>
                  <a:lnTo>
                    <a:pt x="1470" y="1626"/>
                  </a:lnTo>
                  <a:cubicBezTo>
                    <a:pt x="1394" y="1479"/>
                    <a:pt x="1287" y="1349"/>
                    <a:pt x="1194" y="1213"/>
                  </a:cubicBezTo>
                  <a:cubicBezTo>
                    <a:pt x="1092" y="1063"/>
                    <a:pt x="1011" y="901"/>
                    <a:pt x="986" y="723"/>
                  </a:cubicBezTo>
                  <a:cubicBezTo>
                    <a:pt x="962" y="536"/>
                    <a:pt x="1001" y="348"/>
                    <a:pt x="1075" y="177"/>
                  </a:cubicBezTo>
                  <a:cubicBezTo>
                    <a:pt x="1044" y="162"/>
                    <a:pt x="1016" y="146"/>
                    <a:pt x="988" y="134"/>
                  </a:cubicBezTo>
                  <a:cubicBezTo>
                    <a:pt x="944" y="111"/>
                    <a:pt x="897" y="95"/>
                    <a:pt x="850" y="80"/>
                  </a:cubicBezTo>
                  <a:cubicBezTo>
                    <a:pt x="746" y="43"/>
                    <a:pt x="637" y="20"/>
                    <a:pt x="524" y="9"/>
                  </a:cubicBezTo>
                  <a:cubicBezTo>
                    <a:pt x="468" y="3"/>
                    <a:pt x="411" y="0"/>
                    <a:pt x="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40"/>
            <p:cNvSpPr/>
            <p:nvPr/>
          </p:nvSpPr>
          <p:spPr>
            <a:xfrm>
              <a:off x="1923058" y="3431016"/>
              <a:ext cx="85366" cy="29377"/>
            </a:xfrm>
            <a:custGeom>
              <a:rect b="b" l="l" r="r" t="t"/>
              <a:pathLst>
                <a:path extrusionOk="0" h="852" w="2476">
                  <a:moveTo>
                    <a:pt x="1571" y="1"/>
                  </a:moveTo>
                  <a:cubicBezTo>
                    <a:pt x="1340" y="1"/>
                    <a:pt x="1108" y="19"/>
                    <a:pt x="881" y="51"/>
                  </a:cubicBezTo>
                  <a:cubicBezTo>
                    <a:pt x="581" y="92"/>
                    <a:pt x="268" y="164"/>
                    <a:pt x="1" y="314"/>
                  </a:cubicBezTo>
                  <a:cubicBezTo>
                    <a:pt x="29" y="425"/>
                    <a:pt x="42" y="533"/>
                    <a:pt x="132" y="616"/>
                  </a:cubicBezTo>
                  <a:cubicBezTo>
                    <a:pt x="219" y="699"/>
                    <a:pt x="341" y="748"/>
                    <a:pt x="447" y="814"/>
                  </a:cubicBezTo>
                  <a:cubicBezTo>
                    <a:pt x="621" y="701"/>
                    <a:pt x="827" y="661"/>
                    <a:pt x="1033" y="661"/>
                  </a:cubicBezTo>
                  <a:cubicBezTo>
                    <a:pt x="1070" y="661"/>
                    <a:pt x="1107" y="662"/>
                    <a:pt x="1143" y="665"/>
                  </a:cubicBezTo>
                  <a:cubicBezTo>
                    <a:pt x="1282" y="674"/>
                    <a:pt x="1421" y="696"/>
                    <a:pt x="1553" y="739"/>
                  </a:cubicBezTo>
                  <a:cubicBezTo>
                    <a:pt x="1633" y="762"/>
                    <a:pt x="1749" y="797"/>
                    <a:pt x="1830" y="852"/>
                  </a:cubicBezTo>
                  <a:cubicBezTo>
                    <a:pt x="1995" y="620"/>
                    <a:pt x="2239" y="453"/>
                    <a:pt x="2475" y="292"/>
                  </a:cubicBezTo>
                  <a:cubicBezTo>
                    <a:pt x="2466" y="248"/>
                    <a:pt x="2458" y="204"/>
                    <a:pt x="2450" y="161"/>
                  </a:cubicBezTo>
                  <a:cubicBezTo>
                    <a:pt x="2361" y="154"/>
                    <a:pt x="2283" y="90"/>
                    <a:pt x="2197" y="65"/>
                  </a:cubicBezTo>
                  <a:cubicBezTo>
                    <a:pt x="2098" y="37"/>
                    <a:pt x="1997" y="20"/>
                    <a:pt x="1895" y="14"/>
                  </a:cubicBezTo>
                  <a:cubicBezTo>
                    <a:pt x="1788" y="5"/>
                    <a:pt x="1679" y="1"/>
                    <a:pt x="1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40"/>
            <p:cNvSpPr/>
            <p:nvPr/>
          </p:nvSpPr>
          <p:spPr>
            <a:xfrm>
              <a:off x="1910232" y="3406605"/>
              <a:ext cx="96089" cy="28618"/>
            </a:xfrm>
            <a:custGeom>
              <a:rect b="b" l="l" r="r" t="t"/>
              <a:pathLst>
                <a:path extrusionOk="0" h="830" w="2787">
                  <a:moveTo>
                    <a:pt x="1361" y="0"/>
                  </a:moveTo>
                  <a:cubicBezTo>
                    <a:pt x="1327" y="0"/>
                    <a:pt x="1294" y="1"/>
                    <a:pt x="1260" y="2"/>
                  </a:cubicBezTo>
                  <a:cubicBezTo>
                    <a:pt x="1008" y="12"/>
                    <a:pt x="776" y="71"/>
                    <a:pt x="532" y="124"/>
                  </a:cubicBezTo>
                  <a:cubicBezTo>
                    <a:pt x="360" y="159"/>
                    <a:pt x="162" y="175"/>
                    <a:pt x="1" y="256"/>
                  </a:cubicBezTo>
                  <a:cubicBezTo>
                    <a:pt x="129" y="433"/>
                    <a:pt x="234" y="624"/>
                    <a:pt x="310" y="830"/>
                  </a:cubicBezTo>
                  <a:cubicBezTo>
                    <a:pt x="425" y="742"/>
                    <a:pt x="556" y="680"/>
                    <a:pt x="690" y="631"/>
                  </a:cubicBezTo>
                  <a:cubicBezTo>
                    <a:pt x="1066" y="494"/>
                    <a:pt x="1477" y="451"/>
                    <a:pt x="1872" y="438"/>
                  </a:cubicBezTo>
                  <a:cubicBezTo>
                    <a:pt x="1927" y="437"/>
                    <a:pt x="1982" y="436"/>
                    <a:pt x="2036" y="436"/>
                  </a:cubicBezTo>
                  <a:cubicBezTo>
                    <a:pt x="2161" y="436"/>
                    <a:pt x="2286" y="441"/>
                    <a:pt x="2410" y="456"/>
                  </a:cubicBezTo>
                  <a:cubicBezTo>
                    <a:pt x="2513" y="470"/>
                    <a:pt x="2666" y="487"/>
                    <a:pt x="2787" y="538"/>
                  </a:cubicBezTo>
                  <a:cubicBezTo>
                    <a:pt x="2785" y="513"/>
                    <a:pt x="2783" y="491"/>
                    <a:pt x="2785" y="470"/>
                  </a:cubicBezTo>
                  <a:cubicBezTo>
                    <a:pt x="2771" y="462"/>
                    <a:pt x="2758" y="454"/>
                    <a:pt x="2745" y="444"/>
                  </a:cubicBezTo>
                  <a:cubicBezTo>
                    <a:pt x="2692" y="384"/>
                    <a:pt x="2645" y="329"/>
                    <a:pt x="2587" y="290"/>
                  </a:cubicBezTo>
                  <a:cubicBezTo>
                    <a:pt x="2515" y="243"/>
                    <a:pt x="2437" y="205"/>
                    <a:pt x="2357" y="176"/>
                  </a:cubicBezTo>
                  <a:cubicBezTo>
                    <a:pt x="2042" y="61"/>
                    <a:pt x="1696" y="0"/>
                    <a:pt x="13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40"/>
            <p:cNvSpPr/>
            <p:nvPr/>
          </p:nvSpPr>
          <p:spPr>
            <a:xfrm>
              <a:off x="1678160" y="3588650"/>
              <a:ext cx="252858" cy="146126"/>
            </a:xfrm>
            <a:custGeom>
              <a:rect b="b" l="l" r="r" t="t"/>
              <a:pathLst>
                <a:path extrusionOk="0" h="4238" w="7334">
                  <a:moveTo>
                    <a:pt x="7250" y="0"/>
                  </a:moveTo>
                  <a:cubicBezTo>
                    <a:pt x="7219" y="21"/>
                    <a:pt x="7188" y="39"/>
                    <a:pt x="7160" y="58"/>
                  </a:cubicBezTo>
                  <a:cubicBezTo>
                    <a:pt x="7153" y="60"/>
                    <a:pt x="7146" y="66"/>
                    <a:pt x="7140" y="70"/>
                  </a:cubicBezTo>
                  <a:cubicBezTo>
                    <a:pt x="7271" y="438"/>
                    <a:pt x="7120" y="845"/>
                    <a:pt x="6931" y="1166"/>
                  </a:cubicBezTo>
                  <a:cubicBezTo>
                    <a:pt x="6735" y="1500"/>
                    <a:pt x="6473" y="1809"/>
                    <a:pt x="6157" y="2037"/>
                  </a:cubicBezTo>
                  <a:cubicBezTo>
                    <a:pt x="6005" y="2149"/>
                    <a:pt x="5829" y="2227"/>
                    <a:pt x="5646" y="2271"/>
                  </a:cubicBezTo>
                  <a:cubicBezTo>
                    <a:pt x="5547" y="2293"/>
                    <a:pt x="5442" y="2297"/>
                    <a:pt x="5344" y="2325"/>
                  </a:cubicBezTo>
                  <a:cubicBezTo>
                    <a:pt x="5287" y="2340"/>
                    <a:pt x="5254" y="2378"/>
                    <a:pt x="5225" y="2425"/>
                  </a:cubicBezTo>
                  <a:cubicBezTo>
                    <a:pt x="5132" y="2568"/>
                    <a:pt x="5075" y="2718"/>
                    <a:pt x="4970" y="2852"/>
                  </a:cubicBezTo>
                  <a:cubicBezTo>
                    <a:pt x="4846" y="3008"/>
                    <a:pt x="4704" y="3147"/>
                    <a:pt x="4543" y="3263"/>
                  </a:cubicBezTo>
                  <a:cubicBezTo>
                    <a:pt x="4249" y="3474"/>
                    <a:pt x="3889" y="3607"/>
                    <a:pt x="3523" y="3607"/>
                  </a:cubicBezTo>
                  <a:cubicBezTo>
                    <a:pt x="3518" y="3607"/>
                    <a:pt x="3514" y="3607"/>
                    <a:pt x="3510" y="3607"/>
                  </a:cubicBezTo>
                  <a:cubicBezTo>
                    <a:pt x="3119" y="3604"/>
                    <a:pt x="2701" y="3448"/>
                    <a:pt x="2422" y="3173"/>
                  </a:cubicBezTo>
                  <a:cubicBezTo>
                    <a:pt x="2294" y="3048"/>
                    <a:pt x="2205" y="2892"/>
                    <a:pt x="2136" y="2730"/>
                  </a:cubicBezTo>
                  <a:cubicBezTo>
                    <a:pt x="2102" y="2656"/>
                    <a:pt x="2074" y="2548"/>
                    <a:pt x="2042" y="2490"/>
                  </a:cubicBezTo>
                  <a:cubicBezTo>
                    <a:pt x="2038" y="2482"/>
                    <a:pt x="2036" y="2481"/>
                    <a:pt x="2036" y="2479"/>
                  </a:cubicBezTo>
                  <a:cubicBezTo>
                    <a:pt x="2034" y="2479"/>
                    <a:pt x="2034" y="2476"/>
                    <a:pt x="2032" y="2476"/>
                  </a:cubicBezTo>
                  <a:cubicBezTo>
                    <a:pt x="2032" y="2476"/>
                    <a:pt x="2031" y="2473"/>
                    <a:pt x="2028" y="2473"/>
                  </a:cubicBezTo>
                  <a:cubicBezTo>
                    <a:pt x="2024" y="2469"/>
                    <a:pt x="2011" y="2457"/>
                    <a:pt x="2008" y="2457"/>
                  </a:cubicBezTo>
                  <a:cubicBezTo>
                    <a:pt x="1992" y="2448"/>
                    <a:pt x="1965" y="2441"/>
                    <a:pt x="1934" y="2435"/>
                  </a:cubicBezTo>
                  <a:cubicBezTo>
                    <a:pt x="1797" y="2412"/>
                    <a:pt x="1628" y="2431"/>
                    <a:pt x="1481" y="2400"/>
                  </a:cubicBezTo>
                  <a:cubicBezTo>
                    <a:pt x="1315" y="2367"/>
                    <a:pt x="1153" y="2306"/>
                    <a:pt x="1001" y="2237"/>
                  </a:cubicBezTo>
                  <a:cubicBezTo>
                    <a:pt x="693" y="2096"/>
                    <a:pt x="408" y="1892"/>
                    <a:pt x="205" y="1622"/>
                  </a:cubicBezTo>
                  <a:cubicBezTo>
                    <a:pt x="96" y="1480"/>
                    <a:pt x="31" y="1325"/>
                    <a:pt x="0" y="1162"/>
                  </a:cubicBezTo>
                  <a:lnTo>
                    <a:pt x="0" y="1162"/>
                  </a:lnTo>
                  <a:cubicBezTo>
                    <a:pt x="8" y="1326"/>
                    <a:pt x="40" y="1486"/>
                    <a:pt x="84" y="1646"/>
                  </a:cubicBezTo>
                  <a:cubicBezTo>
                    <a:pt x="151" y="1884"/>
                    <a:pt x="231" y="2129"/>
                    <a:pt x="328" y="2360"/>
                  </a:cubicBezTo>
                  <a:cubicBezTo>
                    <a:pt x="493" y="2746"/>
                    <a:pt x="793" y="3017"/>
                    <a:pt x="1201" y="3124"/>
                  </a:cubicBezTo>
                  <a:cubicBezTo>
                    <a:pt x="1440" y="3186"/>
                    <a:pt x="1694" y="3189"/>
                    <a:pt x="1932" y="3258"/>
                  </a:cubicBezTo>
                  <a:cubicBezTo>
                    <a:pt x="2141" y="3319"/>
                    <a:pt x="2219" y="3522"/>
                    <a:pt x="2360" y="3669"/>
                  </a:cubicBezTo>
                  <a:cubicBezTo>
                    <a:pt x="2692" y="4006"/>
                    <a:pt x="3153" y="4224"/>
                    <a:pt x="3627" y="4237"/>
                  </a:cubicBezTo>
                  <a:cubicBezTo>
                    <a:pt x="3645" y="4237"/>
                    <a:pt x="3662" y="4237"/>
                    <a:pt x="3680" y="4237"/>
                  </a:cubicBezTo>
                  <a:cubicBezTo>
                    <a:pt x="4124" y="4237"/>
                    <a:pt x="4553" y="4073"/>
                    <a:pt x="4912" y="3813"/>
                  </a:cubicBezTo>
                  <a:cubicBezTo>
                    <a:pt x="5083" y="3688"/>
                    <a:pt x="5245" y="3533"/>
                    <a:pt x="5374" y="3364"/>
                  </a:cubicBezTo>
                  <a:cubicBezTo>
                    <a:pt x="5497" y="3202"/>
                    <a:pt x="5582" y="3028"/>
                    <a:pt x="5660" y="2843"/>
                  </a:cubicBezTo>
                  <a:cubicBezTo>
                    <a:pt x="5695" y="2753"/>
                    <a:pt x="5751" y="2674"/>
                    <a:pt x="5838" y="2628"/>
                  </a:cubicBezTo>
                  <a:cubicBezTo>
                    <a:pt x="5944" y="2572"/>
                    <a:pt x="6066" y="2547"/>
                    <a:pt x="6176" y="2501"/>
                  </a:cubicBezTo>
                  <a:cubicBezTo>
                    <a:pt x="6385" y="2413"/>
                    <a:pt x="6559" y="2278"/>
                    <a:pt x="6713" y="2110"/>
                  </a:cubicBezTo>
                  <a:cubicBezTo>
                    <a:pt x="7006" y="1791"/>
                    <a:pt x="7225" y="1377"/>
                    <a:pt x="7293" y="949"/>
                  </a:cubicBezTo>
                  <a:cubicBezTo>
                    <a:pt x="7324" y="777"/>
                    <a:pt x="7334" y="595"/>
                    <a:pt x="7328" y="418"/>
                  </a:cubicBezTo>
                  <a:cubicBezTo>
                    <a:pt x="7321" y="279"/>
                    <a:pt x="7306" y="132"/>
                    <a:pt x="725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40"/>
            <p:cNvSpPr/>
            <p:nvPr/>
          </p:nvSpPr>
          <p:spPr>
            <a:xfrm>
              <a:off x="1683090" y="3483526"/>
              <a:ext cx="280371" cy="148885"/>
            </a:xfrm>
            <a:custGeom>
              <a:rect b="b" l="l" r="r" t="t"/>
              <a:pathLst>
                <a:path extrusionOk="0" h="4318" w="8132">
                  <a:moveTo>
                    <a:pt x="385" y="1"/>
                  </a:moveTo>
                  <a:lnTo>
                    <a:pt x="385" y="1"/>
                  </a:lnTo>
                  <a:cubicBezTo>
                    <a:pt x="251" y="175"/>
                    <a:pt x="149" y="369"/>
                    <a:pt x="95" y="586"/>
                  </a:cubicBezTo>
                  <a:cubicBezTo>
                    <a:pt x="1" y="972"/>
                    <a:pt x="86" y="1404"/>
                    <a:pt x="216" y="1771"/>
                  </a:cubicBezTo>
                  <a:cubicBezTo>
                    <a:pt x="279" y="1950"/>
                    <a:pt x="365" y="2125"/>
                    <a:pt x="488" y="2271"/>
                  </a:cubicBezTo>
                  <a:cubicBezTo>
                    <a:pt x="618" y="2427"/>
                    <a:pt x="787" y="2534"/>
                    <a:pt x="978" y="2602"/>
                  </a:cubicBezTo>
                  <a:cubicBezTo>
                    <a:pt x="1169" y="2674"/>
                    <a:pt x="1363" y="2735"/>
                    <a:pt x="1556" y="2801"/>
                  </a:cubicBezTo>
                  <a:cubicBezTo>
                    <a:pt x="1728" y="2863"/>
                    <a:pt x="1895" y="2950"/>
                    <a:pt x="1998" y="3103"/>
                  </a:cubicBezTo>
                  <a:cubicBezTo>
                    <a:pt x="2055" y="3186"/>
                    <a:pt x="2096" y="3276"/>
                    <a:pt x="2151" y="3358"/>
                  </a:cubicBezTo>
                  <a:cubicBezTo>
                    <a:pt x="2207" y="3436"/>
                    <a:pt x="2266" y="3510"/>
                    <a:pt x="2328" y="3580"/>
                  </a:cubicBezTo>
                  <a:cubicBezTo>
                    <a:pt x="2451" y="3713"/>
                    <a:pt x="2589" y="3832"/>
                    <a:pt x="2742" y="3932"/>
                  </a:cubicBezTo>
                  <a:cubicBezTo>
                    <a:pt x="3046" y="4132"/>
                    <a:pt x="3403" y="4263"/>
                    <a:pt x="3765" y="4301"/>
                  </a:cubicBezTo>
                  <a:cubicBezTo>
                    <a:pt x="3869" y="4312"/>
                    <a:pt x="3974" y="4317"/>
                    <a:pt x="4078" y="4317"/>
                  </a:cubicBezTo>
                  <a:cubicBezTo>
                    <a:pt x="4360" y="4317"/>
                    <a:pt x="4642" y="4278"/>
                    <a:pt x="4913" y="4203"/>
                  </a:cubicBezTo>
                  <a:cubicBezTo>
                    <a:pt x="5286" y="4098"/>
                    <a:pt x="5658" y="3920"/>
                    <a:pt x="5899" y="3607"/>
                  </a:cubicBezTo>
                  <a:cubicBezTo>
                    <a:pt x="6017" y="3453"/>
                    <a:pt x="6116" y="3294"/>
                    <a:pt x="6279" y="3179"/>
                  </a:cubicBezTo>
                  <a:cubicBezTo>
                    <a:pt x="6444" y="3063"/>
                    <a:pt x="6645" y="2997"/>
                    <a:pt x="6824" y="2900"/>
                  </a:cubicBezTo>
                  <a:cubicBezTo>
                    <a:pt x="7192" y="2706"/>
                    <a:pt x="7514" y="2441"/>
                    <a:pt x="7728" y="2078"/>
                  </a:cubicBezTo>
                  <a:cubicBezTo>
                    <a:pt x="7953" y="1701"/>
                    <a:pt x="8124" y="1245"/>
                    <a:pt x="8128" y="803"/>
                  </a:cubicBezTo>
                  <a:cubicBezTo>
                    <a:pt x="8131" y="709"/>
                    <a:pt x="8119" y="619"/>
                    <a:pt x="8100" y="535"/>
                  </a:cubicBezTo>
                  <a:cubicBezTo>
                    <a:pt x="8088" y="635"/>
                    <a:pt x="8069" y="735"/>
                    <a:pt x="8039" y="832"/>
                  </a:cubicBezTo>
                  <a:cubicBezTo>
                    <a:pt x="7972" y="1068"/>
                    <a:pt x="7853" y="1280"/>
                    <a:pt x="7701" y="1472"/>
                  </a:cubicBezTo>
                  <a:cubicBezTo>
                    <a:pt x="7400" y="1857"/>
                    <a:pt x="6965" y="2135"/>
                    <a:pt x="6493" y="2263"/>
                  </a:cubicBezTo>
                  <a:cubicBezTo>
                    <a:pt x="6418" y="2281"/>
                    <a:pt x="6327" y="2300"/>
                    <a:pt x="6293" y="2378"/>
                  </a:cubicBezTo>
                  <a:cubicBezTo>
                    <a:pt x="6249" y="2469"/>
                    <a:pt x="6231" y="2567"/>
                    <a:pt x="6184" y="2656"/>
                  </a:cubicBezTo>
                  <a:cubicBezTo>
                    <a:pt x="6098" y="2818"/>
                    <a:pt x="5986" y="2966"/>
                    <a:pt x="5856" y="3093"/>
                  </a:cubicBezTo>
                  <a:cubicBezTo>
                    <a:pt x="5590" y="3353"/>
                    <a:pt x="5250" y="3533"/>
                    <a:pt x="4898" y="3640"/>
                  </a:cubicBezTo>
                  <a:cubicBezTo>
                    <a:pt x="4642" y="3718"/>
                    <a:pt x="4372" y="3758"/>
                    <a:pt x="4104" y="3758"/>
                  </a:cubicBezTo>
                  <a:cubicBezTo>
                    <a:pt x="3999" y="3758"/>
                    <a:pt x="3894" y="3752"/>
                    <a:pt x="3790" y="3740"/>
                  </a:cubicBezTo>
                  <a:cubicBezTo>
                    <a:pt x="3416" y="3695"/>
                    <a:pt x="3029" y="3576"/>
                    <a:pt x="2735" y="3335"/>
                  </a:cubicBezTo>
                  <a:cubicBezTo>
                    <a:pt x="2555" y="3192"/>
                    <a:pt x="2430" y="2990"/>
                    <a:pt x="2354" y="2774"/>
                  </a:cubicBezTo>
                  <a:cubicBezTo>
                    <a:pt x="2320" y="2665"/>
                    <a:pt x="2297" y="2547"/>
                    <a:pt x="2289" y="2435"/>
                  </a:cubicBezTo>
                  <a:cubicBezTo>
                    <a:pt x="2287" y="2405"/>
                    <a:pt x="2287" y="2375"/>
                    <a:pt x="2285" y="2347"/>
                  </a:cubicBezTo>
                  <a:lnTo>
                    <a:pt x="2285" y="2316"/>
                  </a:lnTo>
                  <a:cubicBezTo>
                    <a:pt x="2278" y="2313"/>
                    <a:pt x="2273" y="2311"/>
                    <a:pt x="2266" y="2306"/>
                  </a:cubicBezTo>
                  <a:cubicBezTo>
                    <a:pt x="2045" y="2202"/>
                    <a:pt x="1799" y="2160"/>
                    <a:pt x="1573" y="2066"/>
                  </a:cubicBezTo>
                  <a:cubicBezTo>
                    <a:pt x="1370" y="1983"/>
                    <a:pt x="1176" y="1881"/>
                    <a:pt x="997" y="1750"/>
                  </a:cubicBezTo>
                  <a:cubicBezTo>
                    <a:pt x="821" y="1620"/>
                    <a:pt x="659" y="1468"/>
                    <a:pt x="537" y="1284"/>
                  </a:cubicBezTo>
                  <a:cubicBezTo>
                    <a:pt x="414" y="1096"/>
                    <a:pt x="354" y="881"/>
                    <a:pt x="329" y="662"/>
                  </a:cubicBezTo>
                  <a:cubicBezTo>
                    <a:pt x="303" y="441"/>
                    <a:pt x="318" y="211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40"/>
            <p:cNvSpPr/>
            <p:nvPr/>
          </p:nvSpPr>
          <p:spPr>
            <a:xfrm>
              <a:off x="1680401" y="3576893"/>
              <a:ext cx="238274" cy="127024"/>
            </a:xfrm>
            <a:custGeom>
              <a:rect b="b" l="l" r="r" t="t"/>
              <a:pathLst>
                <a:path extrusionOk="0" h="3684" w="6911">
                  <a:moveTo>
                    <a:pt x="744" y="0"/>
                  </a:moveTo>
                  <a:cubicBezTo>
                    <a:pt x="674" y="50"/>
                    <a:pt x="609" y="104"/>
                    <a:pt x="544" y="162"/>
                  </a:cubicBezTo>
                  <a:cubicBezTo>
                    <a:pt x="291" y="388"/>
                    <a:pt x="1" y="718"/>
                    <a:pt x="4" y="1073"/>
                  </a:cubicBezTo>
                  <a:cubicBezTo>
                    <a:pt x="6" y="1406"/>
                    <a:pt x="201" y="1738"/>
                    <a:pt x="435" y="1963"/>
                  </a:cubicBezTo>
                  <a:cubicBezTo>
                    <a:pt x="680" y="2201"/>
                    <a:pt x="1004" y="2362"/>
                    <a:pt x="1334" y="2447"/>
                  </a:cubicBezTo>
                  <a:cubicBezTo>
                    <a:pt x="1482" y="2484"/>
                    <a:pt x="1602" y="2483"/>
                    <a:pt x="1759" y="2487"/>
                  </a:cubicBezTo>
                  <a:cubicBezTo>
                    <a:pt x="1905" y="2490"/>
                    <a:pt x="2070" y="2509"/>
                    <a:pt x="2176" y="2622"/>
                  </a:cubicBezTo>
                  <a:cubicBezTo>
                    <a:pt x="2239" y="2687"/>
                    <a:pt x="2264" y="2778"/>
                    <a:pt x="2295" y="2862"/>
                  </a:cubicBezTo>
                  <a:cubicBezTo>
                    <a:pt x="2320" y="2934"/>
                    <a:pt x="2346" y="3005"/>
                    <a:pt x="2379" y="3075"/>
                  </a:cubicBezTo>
                  <a:cubicBezTo>
                    <a:pt x="2448" y="3215"/>
                    <a:pt x="2542" y="3344"/>
                    <a:pt x="2674" y="3434"/>
                  </a:cubicBezTo>
                  <a:cubicBezTo>
                    <a:pt x="2901" y="3592"/>
                    <a:pt x="3175" y="3683"/>
                    <a:pt x="3451" y="3683"/>
                  </a:cubicBezTo>
                  <a:cubicBezTo>
                    <a:pt x="3522" y="3683"/>
                    <a:pt x="3594" y="3677"/>
                    <a:pt x="3666" y="3664"/>
                  </a:cubicBezTo>
                  <a:cubicBezTo>
                    <a:pt x="3999" y="3603"/>
                    <a:pt x="4296" y="3431"/>
                    <a:pt x="4536" y="3197"/>
                  </a:cubicBezTo>
                  <a:cubicBezTo>
                    <a:pt x="4661" y="3076"/>
                    <a:pt x="4760" y="2947"/>
                    <a:pt x="4842" y="2795"/>
                  </a:cubicBezTo>
                  <a:cubicBezTo>
                    <a:pt x="4914" y="2660"/>
                    <a:pt x="4997" y="2507"/>
                    <a:pt x="5145" y="2451"/>
                  </a:cubicBezTo>
                  <a:cubicBezTo>
                    <a:pt x="5224" y="2420"/>
                    <a:pt x="5317" y="2422"/>
                    <a:pt x="5403" y="2404"/>
                  </a:cubicBezTo>
                  <a:cubicBezTo>
                    <a:pt x="5488" y="2385"/>
                    <a:pt x="5576" y="2364"/>
                    <a:pt x="5658" y="2332"/>
                  </a:cubicBezTo>
                  <a:cubicBezTo>
                    <a:pt x="5812" y="2274"/>
                    <a:pt x="5947" y="2176"/>
                    <a:pt x="6069" y="2065"/>
                  </a:cubicBezTo>
                  <a:cubicBezTo>
                    <a:pt x="6304" y="1847"/>
                    <a:pt x="6515" y="1599"/>
                    <a:pt x="6674" y="1322"/>
                  </a:cubicBezTo>
                  <a:cubicBezTo>
                    <a:pt x="6809" y="1086"/>
                    <a:pt x="6911" y="801"/>
                    <a:pt x="6836" y="534"/>
                  </a:cubicBezTo>
                  <a:lnTo>
                    <a:pt x="6836" y="534"/>
                  </a:lnTo>
                  <a:cubicBezTo>
                    <a:pt x="6726" y="587"/>
                    <a:pt x="6617" y="640"/>
                    <a:pt x="6522" y="709"/>
                  </a:cubicBezTo>
                  <a:cubicBezTo>
                    <a:pt x="6363" y="823"/>
                    <a:pt x="6272" y="995"/>
                    <a:pt x="6142" y="1136"/>
                  </a:cubicBezTo>
                  <a:cubicBezTo>
                    <a:pt x="6003" y="1292"/>
                    <a:pt x="5828" y="1420"/>
                    <a:pt x="5643" y="1516"/>
                  </a:cubicBezTo>
                  <a:cubicBezTo>
                    <a:pt x="5268" y="1709"/>
                    <a:pt x="4840" y="1808"/>
                    <a:pt x="4422" y="1847"/>
                  </a:cubicBezTo>
                  <a:cubicBezTo>
                    <a:pt x="4325" y="1856"/>
                    <a:pt x="4227" y="1861"/>
                    <a:pt x="4129" y="1861"/>
                  </a:cubicBezTo>
                  <a:cubicBezTo>
                    <a:pt x="3824" y="1861"/>
                    <a:pt x="3516" y="1816"/>
                    <a:pt x="3227" y="1724"/>
                  </a:cubicBezTo>
                  <a:cubicBezTo>
                    <a:pt x="2841" y="1602"/>
                    <a:pt x="2483" y="1392"/>
                    <a:pt x="2209" y="1093"/>
                  </a:cubicBezTo>
                  <a:cubicBezTo>
                    <a:pt x="2066" y="938"/>
                    <a:pt x="1953" y="764"/>
                    <a:pt x="1860" y="578"/>
                  </a:cubicBezTo>
                  <a:cubicBezTo>
                    <a:pt x="1822" y="506"/>
                    <a:pt x="1789" y="429"/>
                    <a:pt x="1719" y="379"/>
                  </a:cubicBezTo>
                  <a:cubicBezTo>
                    <a:pt x="1645" y="321"/>
                    <a:pt x="1551" y="287"/>
                    <a:pt x="1464" y="256"/>
                  </a:cubicBezTo>
                  <a:cubicBezTo>
                    <a:pt x="1263" y="186"/>
                    <a:pt x="1056" y="139"/>
                    <a:pt x="859" y="57"/>
                  </a:cubicBezTo>
                  <a:cubicBezTo>
                    <a:pt x="820" y="41"/>
                    <a:pt x="782" y="20"/>
                    <a:pt x="7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40"/>
            <p:cNvSpPr/>
            <p:nvPr/>
          </p:nvSpPr>
          <p:spPr>
            <a:xfrm>
              <a:off x="1698812" y="3386022"/>
              <a:ext cx="256685" cy="217707"/>
            </a:xfrm>
            <a:custGeom>
              <a:rect b="b" l="l" r="r" t="t"/>
              <a:pathLst>
                <a:path extrusionOk="0" h="6314" w="7445">
                  <a:moveTo>
                    <a:pt x="3754" y="0"/>
                  </a:moveTo>
                  <a:cubicBezTo>
                    <a:pt x="3110" y="0"/>
                    <a:pt x="2386" y="183"/>
                    <a:pt x="2012" y="728"/>
                  </a:cubicBezTo>
                  <a:cubicBezTo>
                    <a:pt x="1892" y="906"/>
                    <a:pt x="1800" y="1109"/>
                    <a:pt x="1746" y="1315"/>
                  </a:cubicBezTo>
                  <a:cubicBezTo>
                    <a:pt x="1695" y="1511"/>
                    <a:pt x="1674" y="1708"/>
                    <a:pt x="1496" y="1836"/>
                  </a:cubicBezTo>
                  <a:cubicBezTo>
                    <a:pt x="1327" y="1958"/>
                    <a:pt x="1110" y="1970"/>
                    <a:pt x="923" y="2048"/>
                  </a:cubicBezTo>
                  <a:cubicBezTo>
                    <a:pt x="724" y="2132"/>
                    <a:pt x="548" y="2251"/>
                    <a:pt x="380" y="2383"/>
                  </a:cubicBezTo>
                  <a:cubicBezTo>
                    <a:pt x="354" y="2402"/>
                    <a:pt x="329" y="2426"/>
                    <a:pt x="304" y="2445"/>
                  </a:cubicBezTo>
                  <a:cubicBezTo>
                    <a:pt x="259" y="2507"/>
                    <a:pt x="222" y="2573"/>
                    <a:pt x="188" y="2639"/>
                  </a:cubicBezTo>
                  <a:cubicBezTo>
                    <a:pt x="5" y="2990"/>
                    <a:pt x="1" y="3474"/>
                    <a:pt x="167" y="3837"/>
                  </a:cubicBezTo>
                  <a:cubicBezTo>
                    <a:pt x="332" y="4203"/>
                    <a:pt x="697" y="4445"/>
                    <a:pt x="1059" y="4594"/>
                  </a:cubicBezTo>
                  <a:cubicBezTo>
                    <a:pt x="1272" y="4685"/>
                    <a:pt x="1496" y="4722"/>
                    <a:pt x="1715" y="4791"/>
                  </a:cubicBezTo>
                  <a:cubicBezTo>
                    <a:pt x="1814" y="4820"/>
                    <a:pt x="1923" y="4853"/>
                    <a:pt x="2008" y="4916"/>
                  </a:cubicBezTo>
                  <a:cubicBezTo>
                    <a:pt x="2093" y="4976"/>
                    <a:pt x="2117" y="5059"/>
                    <a:pt x="2124" y="5156"/>
                  </a:cubicBezTo>
                  <a:cubicBezTo>
                    <a:pt x="2140" y="5351"/>
                    <a:pt x="2169" y="5534"/>
                    <a:pt x="2267" y="5706"/>
                  </a:cubicBezTo>
                  <a:cubicBezTo>
                    <a:pt x="2362" y="5874"/>
                    <a:pt x="2502" y="5993"/>
                    <a:pt x="2671" y="6083"/>
                  </a:cubicBezTo>
                  <a:cubicBezTo>
                    <a:pt x="2960" y="6241"/>
                    <a:pt x="3298" y="6313"/>
                    <a:pt x="3637" y="6313"/>
                  </a:cubicBezTo>
                  <a:cubicBezTo>
                    <a:pt x="3966" y="6313"/>
                    <a:pt x="4296" y="6246"/>
                    <a:pt x="4584" y="6122"/>
                  </a:cubicBezTo>
                  <a:cubicBezTo>
                    <a:pt x="4880" y="5994"/>
                    <a:pt x="5163" y="5794"/>
                    <a:pt x="5349" y="5534"/>
                  </a:cubicBezTo>
                  <a:cubicBezTo>
                    <a:pt x="5396" y="5468"/>
                    <a:pt x="5438" y="5396"/>
                    <a:pt x="5474" y="5322"/>
                  </a:cubicBezTo>
                  <a:cubicBezTo>
                    <a:pt x="5513" y="5244"/>
                    <a:pt x="5536" y="5156"/>
                    <a:pt x="5577" y="5075"/>
                  </a:cubicBezTo>
                  <a:cubicBezTo>
                    <a:pt x="5678" y="4865"/>
                    <a:pt x="5906" y="4841"/>
                    <a:pt x="6106" y="4787"/>
                  </a:cubicBezTo>
                  <a:cubicBezTo>
                    <a:pt x="6313" y="4729"/>
                    <a:pt x="6516" y="4602"/>
                    <a:pt x="6684" y="4468"/>
                  </a:cubicBezTo>
                  <a:cubicBezTo>
                    <a:pt x="6860" y="4327"/>
                    <a:pt x="7009" y="4160"/>
                    <a:pt x="7131" y="3972"/>
                  </a:cubicBezTo>
                  <a:cubicBezTo>
                    <a:pt x="7250" y="3787"/>
                    <a:pt x="7338" y="3588"/>
                    <a:pt x="7379" y="3369"/>
                  </a:cubicBezTo>
                  <a:cubicBezTo>
                    <a:pt x="7410" y="3197"/>
                    <a:pt x="7444" y="2973"/>
                    <a:pt x="7338" y="2820"/>
                  </a:cubicBezTo>
                  <a:cubicBezTo>
                    <a:pt x="7326" y="2807"/>
                    <a:pt x="7322" y="2792"/>
                    <a:pt x="7320" y="2779"/>
                  </a:cubicBezTo>
                  <a:cubicBezTo>
                    <a:pt x="7292" y="2745"/>
                    <a:pt x="7261" y="2712"/>
                    <a:pt x="7227" y="2681"/>
                  </a:cubicBezTo>
                  <a:cubicBezTo>
                    <a:pt x="7088" y="2550"/>
                    <a:pt x="6937" y="2428"/>
                    <a:pt x="6776" y="2326"/>
                  </a:cubicBezTo>
                  <a:cubicBezTo>
                    <a:pt x="6602" y="2216"/>
                    <a:pt x="6403" y="2107"/>
                    <a:pt x="6300" y="1916"/>
                  </a:cubicBezTo>
                  <a:cubicBezTo>
                    <a:pt x="6202" y="1730"/>
                    <a:pt x="6188" y="1516"/>
                    <a:pt x="6116" y="1324"/>
                  </a:cubicBezTo>
                  <a:cubicBezTo>
                    <a:pt x="6084" y="1234"/>
                    <a:pt x="6046" y="1150"/>
                    <a:pt x="6010" y="1062"/>
                  </a:cubicBezTo>
                  <a:cubicBezTo>
                    <a:pt x="6001" y="1052"/>
                    <a:pt x="5994" y="1038"/>
                    <a:pt x="5985" y="1027"/>
                  </a:cubicBezTo>
                  <a:cubicBezTo>
                    <a:pt x="5510" y="416"/>
                    <a:pt x="4773" y="68"/>
                    <a:pt x="4008" y="10"/>
                  </a:cubicBezTo>
                  <a:cubicBezTo>
                    <a:pt x="3926" y="3"/>
                    <a:pt x="3841" y="0"/>
                    <a:pt x="375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40"/>
            <p:cNvSpPr/>
            <p:nvPr/>
          </p:nvSpPr>
          <p:spPr>
            <a:xfrm>
              <a:off x="2319108" y="3434084"/>
              <a:ext cx="128360" cy="320078"/>
            </a:xfrm>
            <a:custGeom>
              <a:rect b="b" l="l" r="r" t="t"/>
              <a:pathLst>
                <a:path extrusionOk="0" h="9283" w="3723">
                  <a:moveTo>
                    <a:pt x="1066" y="1"/>
                  </a:moveTo>
                  <a:cubicBezTo>
                    <a:pt x="1029" y="79"/>
                    <a:pt x="991" y="156"/>
                    <a:pt x="954" y="231"/>
                  </a:cubicBezTo>
                  <a:cubicBezTo>
                    <a:pt x="901" y="336"/>
                    <a:pt x="845" y="442"/>
                    <a:pt x="779" y="539"/>
                  </a:cubicBezTo>
                  <a:cubicBezTo>
                    <a:pt x="724" y="627"/>
                    <a:pt x="666" y="710"/>
                    <a:pt x="638" y="810"/>
                  </a:cubicBezTo>
                  <a:cubicBezTo>
                    <a:pt x="626" y="862"/>
                    <a:pt x="591" y="893"/>
                    <a:pt x="557" y="907"/>
                  </a:cubicBezTo>
                  <a:cubicBezTo>
                    <a:pt x="560" y="915"/>
                    <a:pt x="567" y="924"/>
                    <a:pt x="579" y="931"/>
                  </a:cubicBezTo>
                  <a:cubicBezTo>
                    <a:pt x="642" y="971"/>
                    <a:pt x="739" y="971"/>
                    <a:pt x="810" y="1007"/>
                  </a:cubicBezTo>
                  <a:cubicBezTo>
                    <a:pt x="882" y="1043"/>
                    <a:pt x="945" y="1106"/>
                    <a:pt x="998" y="1165"/>
                  </a:cubicBezTo>
                  <a:cubicBezTo>
                    <a:pt x="1002" y="1165"/>
                    <a:pt x="1006" y="1165"/>
                    <a:pt x="1011" y="1165"/>
                  </a:cubicBezTo>
                  <a:cubicBezTo>
                    <a:pt x="1127" y="1165"/>
                    <a:pt x="1239" y="1191"/>
                    <a:pt x="1351" y="1219"/>
                  </a:cubicBezTo>
                  <a:cubicBezTo>
                    <a:pt x="1482" y="1255"/>
                    <a:pt x="1612" y="1297"/>
                    <a:pt x="1735" y="1357"/>
                  </a:cubicBezTo>
                  <a:cubicBezTo>
                    <a:pt x="1822" y="1402"/>
                    <a:pt x="1914" y="1446"/>
                    <a:pt x="1996" y="1500"/>
                  </a:cubicBezTo>
                  <a:cubicBezTo>
                    <a:pt x="2172" y="1588"/>
                    <a:pt x="2331" y="1700"/>
                    <a:pt x="2449" y="1860"/>
                  </a:cubicBezTo>
                  <a:cubicBezTo>
                    <a:pt x="2581" y="2038"/>
                    <a:pt x="2647" y="2272"/>
                    <a:pt x="2635" y="2494"/>
                  </a:cubicBezTo>
                  <a:cubicBezTo>
                    <a:pt x="2615" y="2813"/>
                    <a:pt x="2471" y="3105"/>
                    <a:pt x="2309" y="3371"/>
                  </a:cubicBezTo>
                  <a:cubicBezTo>
                    <a:pt x="2266" y="3443"/>
                    <a:pt x="2218" y="3507"/>
                    <a:pt x="2168" y="3574"/>
                  </a:cubicBezTo>
                  <a:cubicBezTo>
                    <a:pt x="2078" y="3768"/>
                    <a:pt x="1992" y="3964"/>
                    <a:pt x="1912" y="4163"/>
                  </a:cubicBezTo>
                  <a:cubicBezTo>
                    <a:pt x="1574" y="4996"/>
                    <a:pt x="1312" y="5860"/>
                    <a:pt x="1006" y="6703"/>
                  </a:cubicBezTo>
                  <a:cubicBezTo>
                    <a:pt x="720" y="7490"/>
                    <a:pt x="370" y="8245"/>
                    <a:pt x="1" y="8995"/>
                  </a:cubicBezTo>
                  <a:lnTo>
                    <a:pt x="595" y="9282"/>
                  </a:lnTo>
                  <a:cubicBezTo>
                    <a:pt x="760" y="8943"/>
                    <a:pt x="925" y="8605"/>
                    <a:pt x="1088" y="8266"/>
                  </a:cubicBezTo>
                  <a:cubicBezTo>
                    <a:pt x="1526" y="7360"/>
                    <a:pt x="1956" y="6452"/>
                    <a:pt x="2387" y="5543"/>
                  </a:cubicBezTo>
                  <a:cubicBezTo>
                    <a:pt x="2600" y="5090"/>
                    <a:pt x="2815" y="4635"/>
                    <a:pt x="3027" y="4179"/>
                  </a:cubicBezTo>
                  <a:cubicBezTo>
                    <a:pt x="3283" y="3636"/>
                    <a:pt x="3722" y="2959"/>
                    <a:pt x="3698" y="2344"/>
                  </a:cubicBezTo>
                  <a:cubicBezTo>
                    <a:pt x="3687" y="2049"/>
                    <a:pt x="3629" y="1750"/>
                    <a:pt x="3486" y="1488"/>
                  </a:cubicBezTo>
                  <a:cubicBezTo>
                    <a:pt x="3327" y="1200"/>
                    <a:pt x="3073" y="1014"/>
                    <a:pt x="2796" y="851"/>
                  </a:cubicBezTo>
                  <a:cubicBezTo>
                    <a:pt x="2643" y="761"/>
                    <a:pt x="2487" y="678"/>
                    <a:pt x="2329" y="599"/>
                  </a:cubicBezTo>
                  <a:cubicBezTo>
                    <a:pt x="2182" y="528"/>
                    <a:pt x="2036" y="452"/>
                    <a:pt x="1882" y="396"/>
                  </a:cubicBezTo>
                  <a:cubicBezTo>
                    <a:pt x="1596" y="293"/>
                    <a:pt x="1304" y="196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40"/>
            <p:cNvSpPr/>
            <p:nvPr/>
          </p:nvSpPr>
          <p:spPr>
            <a:xfrm>
              <a:off x="975117" y="3549931"/>
              <a:ext cx="1470845" cy="1067018"/>
            </a:xfrm>
            <a:custGeom>
              <a:rect b="b" l="l" r="r" t="t"/>
              <a:pathLst>
                <a:path extrusionOk="0" h="30946" w="42661">
                  <a:moveTo>
                    <a:pt x="42651" y="0"/>
                  </a:moveTo>
                  <a:cubicBezTo>
                    <a:pt x="42492" y="303"/>
                    <a:pt x="42373" y="645"/>
                    <a:pt x="42231" y="951"/>
                  </a:cubicBezTo>
                  <a:cubicBezTo>
                    <a:pt x="40489" y="4698"/>
                    <a:pt x="38716" y="8432"/>
                    <a:pt x="36891" y="12139"/>
                  </a:cubicBezTo>
                  <a:cubicBezTo>
                    <a:pt x="35996" y="13955"/>
                    <a:pt x="35053" y="15746"/>
                    <a:pt x="34045" y="17500"/>
                  </a:cubicBezTo>
                  <a:cubicBezTo>
                    <a:pt x="33564" y="18334"/>
                    <a:pt x="33078" y="19166"/>
                    <a:pt x="32562" y="19978"/>
                  </a:cubicBezTo>
                  <a:cubicBezTo>
                    <a:pt x="32131" y="20655"/>
                    <a:pt x="31652" y="21332"/>
                    <a:pt x="31037" y="21854"/>
                  </a:cubicBezTo>
                  <a:cubicBezTo>
                    <a:pt x="30380" y="22410"/>
                    <a:pt x="29589" y="22699"/>
                    <a:pt x="28742" y="22812"/>
                  </a:cubicBezTo>
                  <a:cubicBezTo>
                    <a:pt x="28093" y="22900"/>
                    <a:pt x="27433" y="22933"/>
                    <a:pt x="26775" y="22933"/>
                  </a:cubicBezTo>
                  <a:cubicBezTo>
                    <a:pt x="26440" y="22933"/>
                    <a:pt x="26105" y="22925"/>
                    <a:pt x="25772" y="22910"/>
                  </a:cubicBezTo>
                  <a:cubicBezTo>
                    <a:pt x="23757" y="22817"/>
                    <a:pt x="21763" y="22458"/>
                    <a:pt x="19795" y="22036"/>
                  </a:cubicBezTo>
                  <a:cubicBezTo>
                    <a:pt x="17806" y="21606"/>
                    <a:pt x="15832" y="21106"/>
                    <a:pt x="13864" y="20583"/>
                  </a:cubicBezTo>
                  <a:cubicBezTo>
                    <a:pt x="11890" y="20058"/>
                    <a:pt x="9920" y="19492"/>
                    <a:pt x="7928" y="19037"/>
                  </a:cubicBezTo>
                  <a:cubicBezTo>
                    <a:pt x="6966" y="18817"/>
                    <a:pt x="5996" y="18628"/>
                    <a:pt x="5034" y="18412"/>
                  </a:cubicBezTo>
                  <a:cubicBezTo>
                    <a:pt x="4123" y="18206"/>
                    <a:pt x="3227" y="17959"/>
                    <a:pt x="2339" y="17675"/>
                  </a:cubicBezTo>
                  <a:cubicBezTo>
                    <a:pt x="1682" y="17466"/>
                    <a:pt x="959" y="17220"/>
                    <a:pt x="528" y="16646"/>
                  </a:cubicBezTo>
                  <a:cubicBezTo>
                    <a:pt x="353" y="16414"/>
                    <a:pt x="194" y="16090"/>
                    <a:pt x="128" y="15759"/>
                  </a:cubicBezTo>
                  <a:cubicBezTo>
                    <a:pt x="101" y="15888"/>
                    <a:pt x="81" y="16022"/>
                    <a:pt x="71" y="16158"/>
                  </a:cubicBezTo>
                  <a:cubicBezTo>
                    <a:pt x="1" y="17282"/>
                    <a:pt x="434" y="18378"/>
                    <a:pt x="849" y="19398"/>
                  </a:cubicBezTo>
                  <a:cubicBezTo>
                    <a:pt x="1329" y="20590"/>
                    <a:pt x="1872" y="21749"/>
                    <a:pt x="2459" y="22887"/>
                  </a:cubicBezTo>
                  <a:cubicBezTo>
                    <a:pt x="2743" y="23437"/>
                    <a:pt x="3044" y="23976"/>
                    <a:pt x="3328" y="24522"/>
                  </a:cubicBezTo>
                  <a:cubicBezTo>
                    <a:pt x="3583" y="25016"/>
                    <a:pt x="3843" y="25530"/>
                    <a:pt x="4295" y="25874"/>
                  </a:cubicBezTo>
                  <a:cubicBezTo>
                    <a:pt x="4729" y="26204"/>
                    <a:pt x="5260" y="26385"/>
                    <a:pt x="5777" y="26532"/>
                  </a:cubicBezTo>
                  <a:cubicBezTo>
                    <a:pt x="6392" y="26708"/>
                    <a:pt x="7020" y="26834"/>
                    <a:pt x="7647" y="26948"/>
                  </a:cubicBezTo>
                  <a:cubicBezTo>
                    <a:pt x="8927" y="27179"/>
                    <a:pt x="10190" y="27403"/>
                    <a:pt x="11442" y="27754"/>
                  </a:cubicBezTo>
                  <a:cubicBezTo>
                    <a:pt x="14009" y="28469"/>
                    <a:pt x="16582" y="29138"/>
                    <a:pt x="19186" y="29714"/>
                  </a:cubicBezTo>
                  <a:cubicBezTo>
                    <a:pt x="20496" y="30002"/>
                    <a:pt x="21808" y="30266"/>
                    <a:pt x="23131" y="30485"/>
                  </a:cubicBezTo>
                  <a:cubicBezTo>
                    <a:pt x="24439" y="30703"/>
                    <a:pt x="25755" y="30890"/>
                    <a:pt x="27083" y="30935"/>
                  </a:cubicBezTo>
                  <a:cubicBezTo>
                    <a:pt x="27266" y="30940"/>
                    <a:pt x="27449" y="30946"/>
                    <a:pt x="27631" y="30946"/>
                  </a:cubicBezTo>
                  <a:cubicBezTo>
                    <a:pt x="28013" y="30946"/>
                    <a:pt x="28393" y="30921"/>
                    <a:pt x="28765" y="30822"/>
                  </a:cubicBezTo>
                  <a:cubicBezTo>
                    <a:pt x="29230" y="30697"/>
                    <a:pt x="29661" y="30481"/>
                    <a:pt x="30057" y="30207"/>
                  </a:cubicBezTo>
                  <a:cubicBezTo>
                    <a:pt x="30869" y="29641"/>
                    <a:pt x="31513" y="28855"/>
                    <a:pt x="32067" y="28044"/>
                  </a:cubicBezTo>
                  <a:cubicBezTo>
                    <a:pt x="33453" y="26014"/>
                    <a:pt x="34542" y="23765"/>
                    <a:pt x="35563" y="21533"/>
                  </a:cubicBezTo>
                  <a:cubicBezTo>
                    <a:pt x="36094" y="20378"/>
                    <a:pt x="36574" y="19198"/>
                    <a:pt x="37137" y="18056"/>
                  </a:cubicBezTo>
                  <a:cubicBezTo>
                    <a:pt x="37698" y="16924"/>
                    <a:pt x="38319" y="15823"/>
                    <a:pt x="38943" y="14726"/>
                  </a:cubicBezTo>
                  <a:cubicBezTo>
                    <a:pt x="39571" y="13631"/>
                    <a:pt x="40204" y="12538"/>
                    <a:pt x="40791" y="11421"/>
                  </a:cubicBezTo>
                  <a:cubicBezTo>
                    <a:pt x="41390" y="10283"/>
                    <a:pt x="41971" y="9170"/>
                    <a:pt x="42133" y="7875"/>
                  </a:cubicBezTo>
                  <a:cubicBezTo>
                    <a:pt x="42215" y="7250"/>
                    <a:pt x="42230" y="6618"/>
                    <a:pt x="42258" y="5990"/>
                  </a:cubicBezTo>
                  <a:cubicBezTo>
                    <a:pt x="42290" y="5307"/>
                    <a:pt x="42324" y="4623"/>
                    <a:pt x="42361" y="3940"/>
                  </a:cubicBezTo>
                  <a:cubicBezTo>
                    <a:pt x="42430" y="2654"/>
                    <a:pt x="42523" y="1370"/>
                    <a:pt x="42660" y="88"/>
                  </a:cubicBezTo>
                  <a:cubicBezTo>
                    <a:pt x="42658" y="59"/>
                    <a:pt x="42654" y="30"/>
                    <a:pt x="426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40"/>
            <p:cNvSpPr/>
            <p:nvPr/>
          </p:nvSpPr>
          <p:spPr>
            <a:xfrm>
              <a:off x="2357309" y="3485215"/>
              <a:ext cx="42097" cy="60306"/>
            </a:xfrm>
            <a:custGeom>
              <a:rect b="b" l="l" r="r" t="t"/>
              <a:pathLst>
                <a:path extrusionOk="0" h="1749" w="1221">
                  <a:moveTo>
                    <a:pt x="70" y="1"/>
                  </a:moveTo>
                  <a:cubicBezTo>
                    <a:pt x="91" y="63"/>
                    <a:pt x="101" y="129"/>
                    <a:pt x="103" y="201"/>
                  </a:cubicBezTo>
                  <a:cubicBezTo>
                    <a:pt x="109" y="362"/>
                    <a:pt x="66" y="521"/>
                    <a:pt x="0" y="668"/>
                  </a:cubicBezTo>
                  <a:cubicBezTo>
                    <a:pt x="39" y="685"/>
                    <a:pt x="78" y="699"/>
                    <a:pt x="112" y="712"/>
                  </a:cubicBezTo>
                  <a:cubicBezTo>
                    <a:pt x="181" y="743"/>
                    <a:pt x="247" y="784"/>
                    <a:pt x="309" y="829"/>
                  </a:cubicBezTo>
                  <a:cubicBezTo>
                    <a:pt x="430" y="918"/>
                    <a:pt x="533" y="1028"/>
                    <a:pt x="627" y="1146"/>
                  </a:cubicBezTo>
                  <a:cubicBezTo>
                    <a:pt x="760" y="1315"/>
                    <a:pt x="911" y="1524"/>
                    <a:pt x="971" y="1748"/>
                  </a:cubicBezTo>
                  <a:cubicBezTo>
                    <a:pt x="1029" y="1646"/>
                    <a:pt x="1089" y="1543"/>
                    <a:pt x="1154" y="1443"/>
                  </a:cubicBezTo>
                  <a:cubicBezTo>
                    <a:pt x="1197" y="1297"/>
                    <a:pt x="1221" y="1147"/>
                    <a:pt x="1216" y="991"/>
                  </a:cubicBezTo>
                  <a:cubicBezTo>
                    <a:pt x="1210" y="805"/>
                    <a:pt x="1156" y="642"/>
                    <a:pt x="1044" y="522"/>
                  </a:cubicBezTo>
                  <a:cubicBezTo>
                    <a:pt x="921" y="391"/>
                    <a:pt x="778" y="306"/>
                    <a:pt x="603" y="228"/>
                  </a:cubicBezTo>
                  <a:cubicBezTo>
                    <a:pt x="519" y="190"/>
                    <a:pt x="422" y="150"/>
                    <a:pt x="328" y="110"/>
                  </a:cubicBezTo>
                  <a:cubicBezTo>
                    <a:pt x="269" y="85"/>
                    <a:pt x="214" y="63"/>
                    <a:pt x="164" y="32"/>
                  </a:cubicBezTo>
                  <a:cubicBezTo>
                    <a:pt x="137" y="23"/>
                    <a:pt x="109" y="13"/>
                    <a:pt x="81" y="4"/>
                  </a:cubicBezTo>
                  <a:cubicBezTo>
                    <a:pt x="78" y="3"/>
                    <a:pt x="73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40"/>
            <p:cNvSpPr/>
            <p:nvPr/>
          </p:nvSpPr>
          <p:spPr>
            <a:xfrm>
              <a:off x="2217156" y="3255557"/>
              <a:ext cx="165561" cy="188985"/>
            </a:xfrm>
            <a:custGeom>
              <a:rect b="b" l="l" r="r" t="t"/>
              <a:pathLst>
                <a:path extrusionOk="0" h="5481" w="4802">
                  <a:moveTo>
                    <a:pt x="1596" y="1"/>
                  </a:moveTo>
                  <a:cubicBezTo>
                    <a:pt x="1469" y="1"/>
                    <a:pt x="1363" y="134"/>
                    <a:pt x="1301" y="230"/>
                  </a:cubicBezTo>
                  <a:cubicBezTo>
                    <a:pt x="1199" y="383"/>
                    <a:pt x="1185" y="567"/>
                    <a:pt x="1093" y="723"/>
                  </a:cubicBezTo>
                  <a:cubicBezTo>
                    <a:pt x="1067" y="766"/>
                    <a:pt x="1017" y="791"/>
                    <a:pt x="968" y="791"/>
                  </a:cubicBezTo>
                  <a:cubicBezTo>
                    <a:pt x="935" y="791"/>
                    <a:pt x="902" y="779"/>
                    <a:pt x="877" y="752"/>
                  </a:cubicBezTo>
                  <a:cubicBezTo>
                    <a:pt x="803" y="667"/>
                    <a:pt x="794" y="558"/>
                    <a:pt x="734" y="468"/>
                  </a:cubicBezTo>
                  <a:cubicBezTo>
                    <a:pt x="673" y="380"/>
                    <a:pt x="575" y="287"/>
                    <a:pt x="472" y="253"/>
                  </a:cubicBezTo>
                  <a:cubicBezTo>
                    <a:pt x="440" y="241"/>
                    <a:pt x="411" y="236"/>
                    <a:pt x="382" y="236"/>
                  </a:cubicBezTo>
                  <a:cubicBezTo>
                    <a:pt x="349" y="236"/>
                    <a:pt x="319" y="243"/>
                    <a:pt x="289" y="256"/>
                  </a:cubicBezTo>
                  <a:cubicBezTo>
                    <a:pt x="266" y="266"/>
                    <a:pt x="217" y="307"/>
                    <a:pt x="199" y="332"/>
                  </a:cubicBezTo>
                  <a:cubicBezTo>
                    <a:pt x="55" y="519"/>
                    <a:pt x="34" y="807"/>
                    <a:pt x="18" y="1037"/>
                  </a:cubicBezTo>
                  <a:cubicBezTo>
                    <a:pt x="0" y="1333"/>
                    <a:pt x="18" y="1627"/>
                    <a:pt x="47" y="1920"/>
                  </a:cubicBezTo>
                  <a:cubicBezTo>
                    <a:pt x="101" y="2425"/>
                    <a:pt x="212" y="2922"/>
                    <a:pt x="318" y="3419"/>
                  </a:cubicBezTo>
                  <a:cubicBezTo>
                    <a:pt x="371" y="3665"/>
                    <a:pt x="418" y="3914"/>
                    <a:pt x="480" y="4161"/>
                  </a:cubicBezTo>
                  <a:cubicBezTo>
                    <a:pt x="543" y="4400"/>
                    <a:pt x="602" y="4634"/>
                    <a:pt x="637" y="4880"/>
                  </a:cubicBezTo>
                  <a:cubicBezTo>
                    <a:pt x="689" y="4864"/>
                    <a:pt x="732" y="4810"/>
                    <a:pt x="767" y="4775"/>
                  </a:cubicBezTo>
                  <a:cubicBezTo>
                    <a:pt x="882" y="4659"/>
                    <a:pt x="986" y="4550"/>
                    <a:pt x="1148" y="4496"/>
                  </a:cubicBezTo>
                  <a:cubicBezTo>
                    <a:pt x="1218" y="4475"/>
                    <a:pt x="1289" y="4457"/>
                    <a:pt x="1363" y="4445"/>
                  </a:cubicBezTo>
                  <a:cubicBezTo>
                    <a:pt x="1293" y="3986"/>
                    <a:pt x="1251" y="3521"/>
                    <a:pt x="1218" y="3059"/>
                  </a:cubicBezTo>
                  <a:cubicBezTo>
                    <a:pt x="1199" y="2815"/>
                    <a:pt x="1174" y="2571"/>
                    <a:pt x="1158" y="2325"/>
                  </a:cubicBezTo>
                  <a:cubicBezTo>
                    <a:pt x="1152" y="2209"/>
                    <a:pt x="1147" y="2094"/>
                    <a:pt x="1143" y="1978"/>
                  </a:cubicBezTo>
                  <a:cubicBezTo>
                    <a:pt x="1136" y="1865"/>
                    <a:pt x="1150" y="1763"/>
                    <a:pt x="1205" y="1660"/>
                  </a:cubicBezTo>
                  <a:cubicBezTo>
                    <a:pt x="1223" y="1625"/>
                    <a:pt x="1251" y="1611"/>
                    <a:pt x="1279" y="1611"/>
                  </a:cubicBezTo>
                  <a:cubicBezTo>
                    <a:pt x="1328" y="1611"/>
                    <a:pt x="1378" y="1654"/>
                    <a:pt x="1384" y="1709"/>
                  </a:cubicBezTo>
                  <a:cubicBezTo>
                    <a:pt x="1397" y="1812"/>
                    <a:pt x="1424" y="1912"/>
                    <a:pt x="1431" y="2018"/>
                  </a:cubicBezTo>
                  <a:cubicBezTo>
                    <a:pt x="1437" y="2136"/>
                    <a:pt x="1440" y="2254"/>
                    <a:pt x="1447" y="2370"/>
                  </a:cubicBezTo>
                  <a:cubicBezTo>
                    <a:pt x="1462" y="2604"/>
                    <a:pt x="1478" y="2838"/>
                    <a:pt x="1491" y="3076"/>
                  </a:cubicBezTo>
                  <a:cubicBezTo>
                    <a:pt x="1515" y="3528"/>
                    <a:pt x="1556" y="3976"/>
                    <a:pt x="1564" y="4427"/>
                  </a:cubicBezTo>
                  <a:lnTo>
                    <a:pt x="1576" y="4427"/>
                  </a:lnTo>
                  <a:cubicBezTo>
                    <a:pt x="1582" y="4427"/>
                    <a:pt x="1588" y="4427"/>
                    <a:pt x="1595" y="4427"/>
                  </a:cubicBezTo>
                  <a:cubicBezTo>
                    <a:pt x="1737" y="4427"/>
                    <a:pt x="1885" y="4450"/>
                    <a:pt x="2007" y="4525"/>
                  </a:cubicBezTo>
                  <a:cubicBezTo>
                    <a:pt x="2057" y="4556"/>
                    <a:pt x="2104" y="4596"/>
                    <a:pt x="2139" y="4645"/>
                  </a:cubicBezTo>
                  <a:cubicBezTo>
                    <a:pt x="2146" y="4489"/>
                    <a:pt x="2152" y="4335"/>
                    <a:pt x="2163" y="4181"/>
                  </a:cubicBezTo>
                  <a:cubicBezTo>
                    <a:pt x="2182" y="3910"/>
                    <a:pt x="2204" y="3640"/>
                    <a:pt x="2229" y="3370"/>
                  </a:cubicBezTo>
                  <a:cubicBezTo>
                    <a:pt x="2253" y="3120"/>
                    <a:pt x="2272" y="2869"/>
                    <a:pt x="2301" y="2622"/>
                  </a:cubicBezTo>
                  <a:cubicBezTo>
                    <a:pt x="2313" y="2499"/>
                    <a:pt x="2331" y="2375"/>
                    <a:pt x="2351" y="2253"/>
                  </a:cubicBezTo>
                  <a:cubicBezTo>
                    <a:pt x="2373" y="2128"/>
                    <a:pt x="2402" y="1998"/>
                    <a:pt x="2474" y="1892"/>
                  </a:cubicBezTo>
                  <a:cubicBezTo>
                    <a:pt x="2497" y="1858"/>
                    <a:pt x="2531" y="1842"/>
                    <a:pt x="2565" y="1842"/>
                  </a:cubicBezTo>
                  <a:cubicBezTo>
                    <a:pt x="2615" y="1842"/>
                    <a:pt x="2664" y="1878"/>
                    <a:pt x="2666" y="1942"/>
                  </a:cubicBezTo>
                  <a:cubicBezTo>
                    <a:pt x="2672" y="2071"/>
                    <a:pt x="2637" y="2198"/>
                    <a:pt x="2615" y="2323"/>
                  </a:cubicBezTo>
                  <a:cubicBezTo>
                    <a:pt x="2593" y="2442"/>
                    <a:pt x="2578" y="2557"/>
                    <a:pt x="2564" y="2676"/>
                  </a:cubicBezTo>
                  <a:cubicBezTo>
                    <a:pt x="2538" y="2915"/>
                    <a:pt x="2521" y="3154"/>
                    <a:pt x="2496" y="3395"/>
                  </a:cubicBezTo>
                  <a:cubicBezTo>
                    <a:pt x="2442" y="3913"/>
                    <a:pt x="2386" y="4431"/>
                    <a:pt x="2327" y="4952"/>
                  </a:cubicBezTo>
                  <a:cubicBezTo>
                    <a:pt x="2337" y="4950"/>
                    <a:pt x="2346" y="4948"/>
                    <a:pt x="2355" y="4945"/>
                  </a:cubicBezTo>
                  <a:cubicBezTo>
                    <a:pt x="2419" y="4934"/>
                    <a:pt x="2479" y="4925"/>
                    <a:pt x="2541" y="4925"/>
                  </a:cubicBezTo>
                  <a:cubicBezTo>
                    <a:pt x="2559" y="4925"/>
                    <a:pt x="2577" y="4926"/>
                    <a:pt x="2596" y="4928"/>
                  </a:cubicBezTo>
                  <a:cubicBezTo>
                    <a:pt x="2665" y="4931"/>
                    <a:pt x="2736" y="4943"/>
                    <a:pt x="2806" y="4956"/>
                  </a:cubicBezTo>
                  <a:cubicBezTo>
                    <a:pt x="2850" y="4730"/>
                    <a:pt x="2921" y="4513"/>
                    <a:pt x="2995" y="4292"/>
                  </a:cubicBezTo>
                  <a:cubicBezTo>
                    <a:pt x="3073" y="4060"/>
                    <a:pt x="3144" y="3825"/>
                    <a:pt x="3219" y="3593"/>
                  </a:cubicBezTo>
                  <a:cubicBezTo>
                    <a:pt x="3295" y="3358"/>
                    <a:pt x="3371" y="3126"/>
                    <a:pt x="3447" y="2892"/>
                  </a:cubicBezTo>
                  <a:cubicBezTo>
                    <a:pt x="3485" y="2773"/>
                    <a:pt x="3526" y="2654"/>
                    <a:pt x="3563" y="2535"/>
                  </a:cubicBezTo>
                  <a:cubicBezTo>
                    <a:pt x="3601" y="2418"/>
                    <a:pt x="3631" y="2291"/>
                    <a:pt x="3737" y="2217"/>
                  </a:cubicBezTo>
                  <a:cubicBezTo>
                    <a:pt x="3752" y="2207"/>
                    <a:pt x="3768" y="2202"/>
                    <a:pt x="3784" y="2202"/>
                  </a:cubicBezTo>
                  <a:cubicBezTo>
                    <a:pt x="3828" y="2202"/>
                    <a:pt x="3869" y="2235"/>
                    <a:pt x="3883" y="2275"/>
                  </a:cubicBezTo>
                  <a:cubicBezTo>
                    <a:pt x="3924" y="2398"/>
                    <a:pt x="3856" y="2534"/>
                    <a:pt x="3818" y="2653"/>
                  </a:cubicBezTo>
                  <a:cubicBezTo>
                    <a:pt x="3781" y="2767"/>
                    <a:pt x="3744" y="2881"/>
                    <a:pt x="3706" y="2994"/>
                  </a:cubicBezTo>
                  <a:cubicBezTo>
                    <a:pt x="3633" y="3228"/>
                    <a:pt x="3557" y="3461"/>
                    <a:pt x="3481" y="3696"/>
                  </a:cubicBezTo>
                  <a:cubicBezTo>
                    <a:pt x="3406" y="3929"/>
                    <a:pt x="3322" y="4160"/>
                    <a:pt x="3240" y="4391"/>
                  </a:cubicBezTo>
                  <a:cubicBezTo>
                    <a:pt x="3167" y="4603"/>
                    <a:pt x="3089" y="4811"/>
                    <a:pt x="2984" y="5006"/>
                  </a:cubicBezTo>
                  <a:cubicBezTo>
                    <a:pt x="3000" y="5012"/>
                    <a:pt x="3015" y="5017"/>
                    <a:pt x="3028" y="5021"/>
                  </a:cubicBezTo>
                  <a:cubicBezTo>
                    <a:pt x="3246" y="5106"/>
                    <a:pt x="3432" y="5266"/>
                    <a:pt x="3506" y="5481"/>
                  </a:cubicBezTo>
                  <a:cubicBezTo>
                    <a:pt x="3548" y="5408"/>
                    <a:pt x="3593" y="5336"/>
                    <a:pt x="3631" y="5264"/>
                  </a:cubicBezTo>
                  <a:cubicBezTo>
                    <a:pt x="3749" y="5040"/>
                    <a:pt x="3861" y="4811"/>
                    <a:pt x="3964" y="4581"/>
                  </a:cubicBezTo>
                  <a:cubicBezTo>
                    <a:pt x="4154" y="4158"/>
                    <a:pt x="4325" y="3726"/>
                    <a:pt x="4463" y="3283"/>
                  </a:cubicBezTo>
                  <a:cubicBezTo>
                    <a:pt x="4598" y="2846"/>
                    <a:pt x="4728" y="2390"/>
                    <a:pt x="4775" y="1935"/>
                  </a:cubicBezTo>
                  <a:cubicBezTo>
                    <a:pt x="4800" y="1700"/>
                    <a:pt x="4801" y="1461"/>
                    <a:pt x="4757" y="1228"/>
                  </a:cubicBezTo>
                  <a:cubicBezTo>
                    <a:pt x="4735" y="1111"/>
                    <a:pt x="4708" y="964"/>
                    <a:pt x="4624" y="876"/>
                  </a:cubicBezTo>
                  <a:cubicBezTo>
                    <a:pt x="4581" y="830"/>
                    <a:pt x="4536" y="811"/>
                    <a:pt x="4491" y="811"/>
                  </a:cubicBezTo>
                  <a:cubicBezTo>
                    <a:pt x="4413" y="811"/>
                    <a:pt x="4337" y="868"/>
                    <a:pt x="4271" y="935"/>
                  </a:cubicBezTo>
                  <a:cubicBezTo>
                    <a:pt x="4167" y="1044"/>
                    <a:pt x="4124" y="1234"/>
                    <a:pt x="3976" y="1303"/>
                  </a:cubicBezTo>
                  <a:cubicBezTo>
                    <a:pt x="3954" y="1315"/>
                    <a:pt x="3926" y="1320"/>
                    <a:pt x="3899" y="1320"/>
                  </a:cubicBezTo>
                  <a:cubicBezTo>
                    <a:pt x="3832" y="1320"/>
                    <a:pt x="3764" y="1286"/>
                    <a:pt x="3753" y="1212"/>
                  </a:cubicBezTo>
                  <a:cubicBezTo>
                    <a:pt x="3725" y="1046"/>
                    <a:pt x="3775" y="874"/>
                    <a:pt x="3791" y="722"/>
                  </a:cubicBezTo>
                  <a:cubicBezTo>
                    <a:pt x="3799" y="640"/>
                    <a:pt x="3804" y="557"/>
                    <a:pt x="3799" y="475"/>
                  </a:cubicBezTo>
                  <a:cubicBezTo>
                    <a:pt x="3797" y="443"/>
                    <a:pt x="3793" y="419"/>
                    <a:pt x="3782" y="382"/>
                  </a:cubicBezTo>
                  <a:cubicBezTo>
                    <a:pt x="3778" y="363"/>
                    <a:pt x="3782" y="374"/>
                    <a:pt x="3768" y="350"/>
                  </a:cubicBezTo>
                  <a:cubicBezTo>
                    <a:pt x="3763" y="343"/>
                    <a:pt x="3760" y="335"/>
                    <a:pt x="3760" y="332"/>
                  </a:cubicBezTo>
                  <a:cubicBezTo>
                    <a:pt x="3738" y="315"/>
                    <a:pt x="3715" y="309"/>
                    <a:pt x="3693" y="309"/>
                  </a:cubicBezTo>
                  <a:cubicBezTo>
                    <a:pt x="3673" y="309"/>
                    <a:pt x="3654" y="314"/>
                    <a:pt x="3638" y="322"/>
                  </a:cubicBezTo>
                  <a:cubicBezTo>
                    <a:pt x="3586" y="352"/>
                    <a:pt x="3533" y="410"/>
                    <a:pt x="3495" y="463"/>
                  </a:cubicBezTo>
                  <a:cubicBezTo>
                    <a:pt x="3397" y="609"/>
                    <a:pt x="3338" y="772"/>
                    <a:pt x="3247" y="919"/>
                  </a:cubicBezTo>
                  <a:cubicBezTo>
                    <a:pt x="3216" y="972"/>
                    <a:pt x="3166" y="995"/>
                    <a:pt x="3116" y="995"/>
                  </a:cubicBezTo>
                  <a:cubicBezTo>
                    <a:pt x="3035" y="995"/>
                    <a:pt x="2953" y="934"/>
                    <a:pt x="2951" y="838"/>
                  </a:cubicBezTo>
                  <a:cubicBezTo>
                    <a:pt x="2945" y="670"/>
                    <a:pt x="2977" y="505"/>
                    <a:pt x="2927" y="339"/>
                  </a:cubicBezTo>
                  <a:cubicBezTo>
                    <a:pt x="2908" y="280"/>
                    <a:pt x="2880" y="217"/>
                    <a:pt x="2824" y="183"/>
                  </a:cubicBezTo>
                  <a:cubicBezTo>
                    <a:pt x="2792" y="165"/>
                    <a:pt x="2757" y="154"/>
                    <a:pt x="2724" y="149"/>
                  </a:cubicBezTo>
                  <a:cubicBezTo>
                    <a:pt x="2718" y="149"/>
                    <a:pt x="2713" y="149"/>
                    <a:pt x="2707" y="149"/>
                  </a:cubicBezTo>
                  <a:cubicBezTo>
                    <a:pt x="2690" y="149"/>
                    <a:pt x="2674" y="152"/>
                    <a:pt x="2652" y="159"/>
                  </a:cubicBezTo>
                  <a:cubicBezTo>
                    <a:pt x="2600" y="171"/>
                    <a:pt x="2558" y="208"/>
                    <a:pt x="2509" y="261"/>
                  </a:cubicBezTo>
                  <a:cubicBezTo>
                    <a:pt x="2462" y="313"/>
                    <a:pt x="2427" y="369"/>
                    <a:pt x="2386" y="436"/>
                  </a:cubicBezTo>
                  <a:cubicBezTo>
                    <a:pt x="2306" y="570"/>
                    <a:pt x="2240" y="711"/>
                    <a:pt x="2142" y="833"/>
                  </a:cubicBezTo>
                  <a:cubicBezTo>
                    <a:pt x="2120" y="861"/>
                    <a:pt x="2085" y="874"/>
                    <a:pt x="2049" y="874"/>
                  </a:cubicBezTo>
                  <a:cubicBezTo>
                    <a:pt x="1999" y="874"/>
                    <a:pt x="1946" y="848"/>
                    <a:pt x="1922" y="805"/>
                  </a:cubicBezTo>
                  <a:cubicBezTo>
                    <a:pt x="1837" y="644"/>
                    <a:pt x="1869" y="473"/>
                    <a:pt x="1830" y="305"/>
                  </a:cubicBezTo>
                  <a:cubicBezTo>
                    <a:pt x="1806" y="197"/>
                    <a:pt x="1756" y="32"/>
                    <a:pt x="1634" y="5"/>
                  </a:cubicBezTo>
                  <a:cubicBezTo>
                    <a:pt x="1621" y="2"/>
                    <a:pt x="1608" y="1"/>
                    <a:pt x="15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40"/>
            <p:cNvSpPr/>
            <p:nvPr/>
          </p:nvSpPr>
          <p:spPr>
            <a:xfrm>
              <a:off x="2070900" y="3416707"/>
              <a:ext cx="313814" cy="446999"/>
            </a:xfrm>
            <a:custGeom>
              <a:rect b="b" l="l" r="r" t="t"/>
              <a:pathLst>
                <a:path extrusionOk="0" h="12964" w="9102">
                  <a:moveTo>
                    <a:pt x="5839" y="0"/>
                  </a:moveTo>
                  <a:cubicBezTo>
                    <a:pt x="5773" y="0"/>
                    <a:pt x="5707" y="8"/>
                    <a:pt x="5644" y="19"/>
                  </a:cubicBezTo>
                  <a:cubicBezTo>
                    <a:pt x="5519" y="41"/>
                    <a:pt x="5404" y="72"/>
                    <a:pt x="5311" y="162"/>
                  </a:cubicBezTo>
                  <a:cubicBezTo>
                    <a:pt x="5211" y="256"/>
                    <a:pt x="5126" y="374"/>
                    <a:pt x="4998" y="433"/>
                  </a:cubicBezTo>
                  <a:cubicBezTo>
                    <a:pt x="4955" y="453"/>
                    <a:pt x="4915" y="460"/>
                    <a:pt x="4876" y="460"/>
                  </a:cubicBezTo>
                  <a:cubicBezTo>
                    <a:pt x="4776" y="460"/>
                    <a:pt x="4684" y="411"/>
                    <a:pt x="4574" y="397"/>
                  </a:cubicBezTo>
                  <a:cubicBezTo>
                    <a:pt x="4539" y="393"/>
                    <a:pt x="4503" y="391"/>
                    <a:pt x="4468" y="391"/>
                  </a:cubicBezTo>
                  <a:cubicBezTo>
                    <a:pt x="4352" y="391"/>
                    <a:pt x="4240" y="413"/>
                    <a:pt x="4132" y="454"/>
                  </a:cubicBezTo>
                  <a:cubicBezTo>
                    <a:pt x="3851" y="563"/>
                    <a:pt x="3643" y="804"/>
                    <a:pt x="3523" y="1074"/>
                  </a:cubicBezTo>
                  <a:cubicBezTo>
                    <a:pt x="3468" y="1193"/>
                    <a:pt x="3398" y="1265"/>
                    <a:pt x="3279" y="1321"/>
                  </a:cubicBezTo>
                  <a:cubicBezTo>
                    <a:pt x="3208" y="1353"/>
                    <a:pt x="3125" y="1371"/>
                    <a:pt x="3062" y="1418"/>
                  </a:cubicBezTo>
                  <a:cubicBezTo>
                    <a:pt x="3013" y="1457"/>
                    <a:pt x="2976" y="1510"/>
                    <a:pt x="2941" y="1559"/>
                  </a:cubicBezTo>
                  <a:cubicBezTo>
                    <a:pt x="2795" y="1785"/>
                    <a:pt x="2707" y="2097"/>
                    <a:pt x="2863" y="2337"/>
                  </a:cubicBezTo>
                  <a:cubicBezTo>
                    <a:pt x="2895" y="2385"/>
                    <a:pt x="2888" y="2473"/>
                    <a:pt x="2841" y="2510"/>
                  </a:cubicBezTo>
                  <a:cubicBezTo>
                    <a:pt x="2748" y="2588"/>
                    <a:pt x="2644" y="2631"/>
                    <a:pt x="2529" y="2672"/>
                  </a:cubicBezTo>
                  <a:cubicBezTo>
                    <a:pt x="2432" y="2706"/>
                    <a:pt x="2330" y="2734"/>
                    <a:pt x="2258" y="2808"/>
                  </a:cubicBezTo>
                  <a:cubicBezTo>
                    <a:pt x="2097" y="2973"/>
                    <a:pt x="2036" y="3238"/>
                    <a:pt x="2030" y="3457"/>
                  </a:cubicBezTo>
                  <a:cubicBezTo>
                    <a:pt x="2028" y="3557"/>
                    <a:pt x="2034" y="3657"/>
                    <a:pt x="2059" y="3754"/>
                  </a:cubicBezTo>
                  <a:cubicBezTo>
                    <a:pt x="2081" y="3834"/>
                    <a:pt x="2122" y="3907"/>
                    <a:pt x="2137" y="3988"/>
                  </a:cubicBezTo>
                  <a:cubicBezTo>
                    <a:pt x="2180" y="4193"/>
                    <a:pt x="1990" y="4350"/>
                    <a:pt x="1849" y="4466"/>
                  </a:cubicBezTo>
                  <a:cubicBezTo>
                    <a:pt x="1705" y="4588"/>
                    <a:pt x="1583" y="4718"/>
                    <a:pt x="1562" y="4912"/>
                  </a:cubicBezTo>
                  <a:cubicBezTo>
                    <a:pt x="1534" y="5132"/>
                    <a:pt x="1633" y="5308"/>
                    <a:pt x="1740" y="5489"/>
                  </a:cubicBezTo>
                  <a:cubicBezTo>
                    <a:pt x="1841" y="5658"/>
                    <a:pt x="1988" y="5905"/>
                    <a:pt x="1816" y="6076"/>
                  </a:cubicBezTo>
                  <a:cubicBezTo>
                    <a:pt x="1758" y="6135"/>
                    <a:pt x="1681" y="6170"/>
                    <a:pt x="1622" y="6228"/>
                  </a:cubicBezTo>
                  <a:cubicBezTo>
                    <a:pt x="1559" y="6289"/>
                    <a:pt x="1513" y="6363"/>
                    <a:pt x="1484" y="6445"/>
                  </a:cubicBezTo>
                  <a:cubicBezTo>
                    <a:pt x="1427" y="6615"/>
                    <a:pt x="1434" y="6791"/>
                    <a:pt x="1494" y="6956"/>
                  </a:cubicBezTo>
                  <a:cubicBezTo>
                    <a:pt x="1520" y="7030"/>
                    <a:pt x="1567" y="7110"/>
                    <a:pt x="1617" y="7168"/>
                  </a:cubicBezTo>
                  <a:cubicBezTo>
                    <a:pt x="1680" y="7246"/>
                    <a:pt x="1750" y="7287"/>
                    <a:pt x="1826" y="7352"/>
                  </a:cubicBezTo>
                  <a:cubicBezTo>
                    <a:pt x="1905" y="7420"/>
                    <a:pt x="1877" y="7557"/>
                    <a:pt x="1792" y="7607"/>
                  </a:cubicBezTo>
                  <a:cubicBezTo>
                    <a:pt x="1557" y="7739"/>
                    <a:pt x="1347" y="7935"/>
                    <a:pt x="1302" y="8212"/>
                  </a:cubicBezTo>
                  <a:cubicBezTo>
                    <a:pt x="1286" y="8326"/>
                    <a:pt x="1299" y="8449"/>
                    <a:pt x="1346" y="8556"/>
                  </a:cubicBezTo>
                  <a:cubicBezTo>
                    <a:pt x="1404" y="8697"/>
                    <a:pt x="1514" y="8795"/>
                    <a:pt x="1620" y="8898"/>
                  </a:cubicBezTo>
                  <a:cubicBezTo>
                    <a:pt x="1658" y="8935"/>
                    <a:pt x="1675" y="9015"/>
                    <a:pt x="1640" y="9062"/>
                  </a:cubicBezTo>
                  <a:cubicBezTo>
                    <a:pt x="1550" y="9184"/>
                    <a:pt x="1406" y="9224"/>
                    <a:pt x="1300" y="9325"/>
                  </a:cubicBezTo>
                  <a:cubicBezTo>
                    <a:pt x="1192" y="9426"/>
                    <a:pt x="1117" y="9550"/>
                    <a:pt x="1094" y="9696"/>
                  </a:cubicBezTo>
                  <a:cubicBezTo>
                    <a:pt x="1045" y="10018"/>
                    <a:pt x="1253" y="10243"/>
                    <a:pt x="1406" y="10498"/>
                  </a:cubicBezTo>
                  <a:cubicBezTo>
                    <a:pt x="1467" y="10599"/>
                    <a:pt x="1393" y="10749"/>
                    <a:pt x="1272" y="10749"/>
                  </a:cubicBezTo>
                  <a:cubicBezTo>
                    <a:pt x="1268" y="10749"/>
                    <a:pt x="1264" y="10749"/>
                    <a:pt x="1261" y="10748"/>
                  </a:cubicBezTo>
                  <a:cubicBezTo>
                    <a:pt x="1210" y="10746"/>
                    <a:pt x="1156" y="10746"/>
                    <a:pt x="1107" y="10739"/>
                  </a:cubicBezTo>
                  <a:cubicBezTo>
                    <a:pt x="1072" y="10735"/>
                    <a:pt x="1032" y="10730"/>
                    <a:pt x="995" y="10730"/>
                  </a:cubicBezTo>
                  <a:cubicBezTo>
                    <a:pt x="980" y="10730"/>
                    <a:pt x="965" y="10731"/>
                    <a:pt x="951" y="10733"/>
                  </a:cubicBezTo>
                  <a:cubicBezTo>
                    <a:pt x="852" y="10748"/>
                    <a:pt x="749" y="10805"/>
                    <a:pt x="665" y="10854"/>
                  </a:cubicBezTo>
                  <a:cubicBezTo>
                    <a:pt x="534" y="10930"/>
                    <a:pt x="427" y="11030"/>
                    <a:pt x="334" y="11150"/>
                  </a:cubicBezTo>
                  <a:cubicBezTo>
                    <a:pt x="240" y="11274"/>
                    <a:pt x="154" y="11407"/>
                    <a:pt x="94" y="11553"/>
                  </a:cubicBezTo>
                  <a:cubicBezTo>
                    <a:pt x="50" y="11660"/>
                    <a:pt x="0" y="11812"/>
                    <a:pt x="75" y="11915"/>
                  </a:cubicBezTo>
                  <a:cubicBezTo>
                    <a:pt x="82" y="11924"/>
                    <a:pt x="86" y="11932"/>
                    <a:pt x="88" y="11942"/>
                  </a:cubicBezTo>
                  <a:cubicBezTo>
                    <a:pt x="419" y="12020"/>
                    <a:pt x="747" y="12101"/>
                    <a:pt x="1077" y="12176"/>
                  </a:cubicBezTo>
                  <a:cubicBezTo>
                    <a:pt x="1779" y="12344"/>
                    <a:pt x="2484" y="12504"/>
                    <a:pt x="3192" y="12639"/>
                  </a:cubicBezTo>
                  <a:cubicBezTo>
                    <a:pt x="3550" y="12705"/>
                    <a:pt x="3910" y="12768"/>
                    <a:pt x="4267" y="12826"/>
                  </a:cubicBezTo>
                  <a:cubicBezTo>
                    <a:pt x="4526" y="12868"/>
                    <a:pt x="4799" y="12855"/>
                    <a:pt x="5040" y="12963"/>
                  </a:cubicBezTo>
                  <a:cubicBezTo>
                    <a:pt x="5862" y="11372"/>
                    <a:pt x="6689" y="9778"/>
                    <a:pt x="7450" y="8154"/>
                  </a:cubicBezTo>
                  <a:cubicBezTo>
                    <a:pt x="8072" y="6825"/>
                    <a:pt x="8431" y="5369"/>
                    <a:pt x="9102" y="4062"/>
                  </a:cubicBezTo>
                  <a:cubicBezTo>
                    <a:pt x="9058" y="4046"/>
                    <a:pt x="9021" y="4005"/>
                    <a:pt x="9024" y="3940"/>
                  </a:cubicBezTo>
                  <a:cubicBezTo>
                    <a:pt x="9032" y="3685"/>
                    <a:pt x="8878" y="3431"/>
                    <a:pt x="8717" y="3245"/>
                  </a:cubicBezTo>
                  <a:cubicBezTo>
                    <a:pt x="8627" y="3145"/>
                    <a:pt x="8529" y="3053"/>
                    <a:pt x="8408" y="2988"/>
                  </a:cubicBezTo>
                  <a:cubicBezTo>
                    <a:pt x="8284" y="2920"/>
                    <a:pt x="8144" y="2896"/>
                    <a:pt x="8037" y="2798"/>
                  </a:cubicBezTo>
                  <a:cubicBezTo>
                    <a:pt x="7990" y="2756"/>
                    <a:pt x="7986" y="2682"/>
                    <a:pt x="8014" y="2629"/>
                  </a:cubicBezTo>
                  <a:cubicBezTo>
                    <a:pt x="8107" y="2463"/>
                    <a:pt x="8183" y="2259"/>
                    <a:pt x="8127" y="2067"/>
                  </a:cubicBezTo>
                  <a:cubicBezTo>
                    <a:pt x="8089" y="1928"/>
                    <a:pt x="7971" y="1774"/>
                    <a:pt x="7827" y="1736"/>
                  </a:cubicBezTo>
                  <a:cubicBezTo>
                    <a:pt x="7740" y="1712"/>
                    <a:pt x="7650" y="1696"/>
                    <a:pt x="7581" y="1630"/>
                  </a:cubicBezTo>
                  <a:cubicBezTo>
                    <a:pt x="7514" y="1571"/>
                    <a:pt x="7481" y="1486"/>
                    <a:pt x="7472" y="1399"/>
                  </a:cubicBezTo>
                  <a:cubicBezTo>
                    <a:pt x="7454" y="1235"/>
                    <a:pt x="7548" y="1071"/>
                    <a:pt x="7512" y="910"/>
                  </a:cubicBezTo>
                  <a:cubicBezTo>
                    <a:pt x="7454" y="656"/>
                    <a:pt x="7201" y="535"/>
                    <a:pt x="6960" y="504"/>
                  </a:cubicBezTo>
                  <a:cubicBezTo>
                    <a:pt x="6915" y="497"/>
                    <a:pt x="6866" y="490"/>
                    <a:pt x="6818" y="490"/>
                  </a:cubicBezTo>
                  <a:cubicBezTo>
                    <a:pt x="6798" y="490"/>
                    <a:pt x="6779" y="491"/>
                    <a:pt x="6759" y="494"/>
                  </a:cubicBezTo>
                  <a:cubicBezTo>
                    <a:pt x="6681" y="504"/>
                    <a:pt x="6606" y="530"/>
                    <a:pt x="6525" y="532"/>
                  </a:cubicBezTo>
                  <a:cubicBezTo>
                    <a:pt x="6521" y="532"/>
                    <a:pt x="6518" y="532"/>
                    <a:pt x="6514" y="532"/>
                  </a:cubicBezTo>
                  <a:cubicBezTo>
                    <a:pt x="6341" y="532"/>
                    <a:pt x="6236" y="415"/>
                    <a:pt x="6207" y="251"/>
                  </a:cubicBezTo>
                  <a:cubicBezTo>
                    <a:pt x="6199" y="192"/>
                    <a:pt x="6199" y="135"/>
                    <a:pt x="6154" y="94"/>
                  </a:cubicBezTo>
                  <a:cubicBezTo>
                    <a:pt x="6118" y="58"/>
                    <a:pt x="6071" y="38"/>
                    <a:pt x="6024" y="22"/>
                  </a:cubicBezTo>
                  <a:cubicBezTo>
                    <a:pt x="5964" y="7"/>
                    <a:pt x="5901" y="0"/>
                    <a:pt x="583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40"/>
            <p:cNvSpPr/>
            <p:nvPr/>
          </p:nvSpPr>
          <p:spPr>
            <a:xfrm>
              <a:off x="984840" y="3441014"/>
              <a:ext cx="1354724" cy="888170"/>
            </a:xfrm>
            <a:custGeom>
              <a:rect b="b" l="l" r="r" t="t"/>
              <a:pathLst>
                <a:path extrusionOk="0" h="25759" w="39293">
                  <a:moveTo>
                    <a:pt x="10054" y="1"/>
                  </a:moveTo>
                  <a:cubicBezTo>
                    <a:pt x="9927" y="237"/>
                    <a:pt x="9790" y="466"/>
                    <a:pt x="9656" y="696"/>
                  </a:cubicBezTo>
                  <a:cubicBezTo>
                    <a:pt x="9344" y="1234"/>
                    <a:pt x="9046" y="1776"/>
                    <a:pt x="8696" y="2289"/>
                  </a:cubicBezTo>
                  <a:cubicBezTo>
                    <a:pt x="8679" y="2316"/>
                    <a:pt x="8664" y="2342"/>
                    <a:pt x="8645" y="2369"/>
                  </a:cubicBezTo>
                  <a:cubicBezTo>
                    <a:pt x="8406" y="2780"/>
                    <a:pt x="8172" y="3193"/>
                    <a:pt x="7932" y="3604"/>
                  </a:cubicBezTo>
                  <a:cubicBezTo>
                    <a:pt x="7602" y="4170"/>
                    <a:pt x="7265" y="4731"/>
                    <a:pt x="6935" y="5295"/>
                  </a:cubicBezTo>
                  <a:cubicBezTo>
                    <a:pt x="6613" y="5851"/>
                    <a:pt x="6303" y="6411"/>
                    <a:pt x="6001" y="6978"/>
                  </a:cubicBezTo>
                  <a:cubicBezTo>
                    <a:pt x="5542" y="7843"/>
                    <a:pt x="5121" y="8723"/>
                    <a:pt x="4687" y="9598"/>
                  </a:cubicBezTo>
                  <a:cubicBezTo>
                    <a:pt x="4076" y="10837"/>
                    <a:pt x="3448" y="12068"/>
                    <a:pt x="2809" y="13294"/>
                  </a:cubicBezTo>
                  <a:cubicBezTo>
                    <a:pt x="2423" y="14036"/>
                    <a:pt x="2024" y="14763"/>
                    <a:pt x="1588" y="15479"/>
                  </a:cubicBezTo>
                  <a:cubicBezTo>
                    <a:pt x="1147" y="16197"/>
                    <a:pt x="694" y="16909"/>
                    <a:pt x="319" y="17664"/>
                  </a:cubicBezTo>
                  <a:cubicBezTo>
                    <a:pt x="82" y="18142"/>
                    <a:pt x="1" y="18611"/>
                    <a:pt x="179" y="19127"/>
                  </a:cubicBezTo>
                  <a:cubicBezTo>
                    <a:pt x="432" y="19859"/>
                    <a:pt x="1064" y="20217"/>
                    <a:pt x="1761" y="20458"/>
                  </a:cubicBezTo>
                  <a:cubicBezTo>
                    <a:pt x="2574" y="20739"/>
                    <a:pt x="3405" y="20973"/>
                    <a:pt x="4243" y="21170"/>
                  </a:cubicBezTo>
                  <a:cubicBezTo>
                    <a:pt x="5165" y="21389"/>
                    <a:pt x="6093" y="21567"/>
                    <a:pt x="7023" y="21764"/>
                  </a:cubicBezTo>
                  <a:cubicBezTo>
                    <a:pt x="7976" y="21967"/>
                    <a:pt x="8924" y="22206"/>
                    <a:pt x="9870" y="22449"/>
                  </a:cubicBezTo>
                  <a:cubicBezTo>
                    <a:pt x="13691" y="23432"/>
                    <a:pt x="17490" y="24532"/>
                    <a:pt x="21375" y="25243"/>
                  </a:cubicBezTo>
                  <a:cubicBezTo>
                    <a:pt x="23026" y="25544"/>
                    <a:pt x="24701" y="25759"/>
                    <a:pt x="26381" y="25759"/>
                  </a:cubicBezTo>
                  <a:cubicBezTo>
                    <a:pt x="26672" y="25759"/>
                    <a:pt x="26962" y="25753"/>
                    <a:pt x="27253" y="25739"/>
                  </a:cubicBezTo>
                  <a:cubicBezTo>
                    <a:pt x="28171" y="25697"/>
                    <a:pt x="29129" y="25620"/>
                    <a:pt x="29949" y="25168"/>
                  </a:cubicBezTo>
                  <a:cubicBezTo>
                    <a:pt x="30655" y="24779"/>
                    <a:pt x="31193" y="24138"/>
                    <a:pt x="31646" y="23485"/>
                  </a:cubicBezTo>
                  <a:cubicBezTo>
                    <a:pt x="32151" y="22759"/>
                    <a:pt x="32595" y="21989"/>
                    <a:pt x="33042" y="21230"/>
                  </a:cubicBezTo>
                  <a:cubicBezTo>
                    <a:pt x="33540" y="20385"/>
                    <a:pt x="34020" y="19532"/>
                    <a:pt x="34491" y="18675"/>
                  </a:cubicBezTo>
                  <a:cubicBezTo>
                    <a:pt x="35431" y="16956"/>
                    <a:pt x="36301" y="15208"/>
                    <a:pt x="37164" y="13450"/>
                  </a:cubicBezTo>
                  <a:cubicBezTo>
                    <a:pt x="37876" y="11996"/>
                    <a:pt x="38586" y="10539"/>
                    <a:pt x="39293" y="9081"/>
                  </a:cubicBezTo>
                  <a:lnTo>
                    <a:pt x="38698" y="8794"/>
                  </a:lnTo>
                  <a:cubicBezTo>
                    <a:pt x="38645" y="8901"/>
                    <a:pt x="38593" y="9008"/>
                    <a:pt x="38541" y="9115"/>
                  </a:cubicBezTo>
                  <a:cubicBezTo>
                    <a:pt x="37645" y="10933"/>
                    <a:pt x="36694" y="12721"/>
                    <a:pt x="35783" y="14531"/>
                  </a:cubicBezTo>
                  <a:cubicBezTo>
                    <a:pt x="34903" y="16275"/>
                    <a:pt x="34016" y="18003"/>
                    <a:pt x="32982" y="19662"/>
                  </a:cubicBezTo>
                  <a:cubicBezTo>
                    <a:pt x="32469" y="20489"/>
                    <a:pt x="31926" y="21297"/>
                    <a:pt x="31359" y="22088"/>
                  </a:cubicBezTo>
                  <a:cubicBezTo>
                    <a:pt x="30924" y="22693"/>
                    <a:pt x="30459" y="23260"/>
                    <a:pt x="29798" y="23627"/>
                  </a:cubicBezTo>
                  <a:cubicBezTo>
                    <a:pt x="29171" y="23975"/>
                    <a:pt x="28463" y="24112"/>
                    <a:pt x="27754" y="24172"/>
                  </a:cubicBezTo>
                  <a:cubicBezTo>
                    <a:pt x="27436" y="24199"/>
                    <a:pt x="27117" y="24210"/>
                    <a:pt x="26799" y="24210"/>
                  </a:cubicBezTo>
                  <a:cubicBezTo>
                    <a:pt x="26097" y="24210"/>
                    <a:pt x="25396" y="24155"/>
                    <a:pt x="24697" y="24090"/>
                  </a:cubicBezTo>
                  <a:cubicBezTo>
                    <a:pt x="22711" y="23904"/>
                    <a:pt x="20726" y="23717"/>
                    <a:pt x="18762" y="23367"/>
                  </a:cubicBezTo>
                  <a:cubicBezTo>
                    <a:pt x="14736" y="22645"/>
                    <a:pt x="10763" y="21618"/>
                    <a:pt x="6815" y="20560"/>
                  </a:cubicBezTo>
                  <a:cubicBezTo>
                    <a:pt x="5849" y="20301"/>
                    <a:pt x="4907" y="19954"/>
                    <a:pt x="3946" y="19679"/>
                  </a:cubicBezTo>
                  <a:cubicBezTo>
                    <a:pt x="3521" y="19557"/>
                    <a:pt x="3094" y="19442"/>
                    <a:pt x="2686" y="19273"/>
                  </a:cubicBezTo>
                  <a:cubicBezTo>
                    <a:pt x="2382" y="19148"/>
                    <a:pt x="2038" y="18997"/>
                    <a:pt x="1842" y="18720"/>
                  </a:cubicBezTo>
                  <a:cubicBezTo>
                    <a:pt x="1516" y="18257"/>
                    <a:pt x="1719" y="17656"/>
                    <a:pt x="1954" y="17203"/>
                  </a:cubicBezTo>
                  <a:cubicBezTo>
                    <a:pt x="2069" y="16985"/>
                    <a:pt x="2243" y="16783"/>
                    <a:pt x="2340" y="16558"/>
                  </a:cubicBezTo>
                  <a:cubicBezTo>
                    <a:pt x="2432" y="16350"/>
                    <a:pt x="2547" y="16164"/>
                    <a:pt x="2666" y="15970"/>
                  </a:cubicBezTo>
                  <a:cubicBezTo>
                    <a:pt x="2931" y="15534"/>
                    <a:pt x="3188" y="15084"/>
                    <a:pt x="3427" y="14641"/>
                  </a:cubicBezTo>
                  <a:cubicBezTo>
                    <a:pt x="3754" y="14038"/>
                    <a:pt x="4069" y="13433"/>
                    <a:pt x="4379" y="12821"/>
                  </a:cubicBezTo>
                  <a:cubicBezTo>
                    <a:pt x="4691" y="12204"/>
                    <a:pt x="5015" y="11592"/>
                    <a:pt x="5310" y="10967"/>
                  </a:cubicBezTo>
                  <a:cubicBezTo>
                    <a:pt x="5602" y="10345"/>
                    <a:pt x="5876" y="9715"/>
                    <a:pt x="6169" y="9095"/>
                  </a:cubicBezTo>
                  <a:cubicBezTo>
                    <a:pt x="6313" y="8784"/>
                    <a:pt x="6459" y="8476"/>
                    <a:pt x="6591" y="8160"/>
                  </a:cubicBezTo>
                  <a:cubicBezTo>
                    <a:pt x="6655" y="8004"/>
                    <a:pt x="6717" y="7851"/>
                    <a:pt x="6791" y="7699"/>
                  </a:cubicBezTo>
                  <a:cubicBezTo>
                    <a:pt x="6857" y="7562"/>
                    <a:pt x="6916" y="7425"/>
                    <a:pt x="7013" y="7312"/>
                  </a:cubicBezTo>
                  <a:cubicBezTo>
                    <a:pt x="7060" y="7207"/>
                    <a:pt x="7107" y="7105"/>
                    <a:pt x="7156" y="7002"/>
                  </a:cubicBezTo>
                  <a:cubicBezTo>
                    <a:pt x="7281" y="6741"/>
                    <a:pt x="7421" y="6487"/>
                    <a:pt x="7558" y="6232"/>
                  </a:cubicBezTo>
                  <a:cubicBezTo>
                    <a:pt x="8051" y="5311"/>
                    <a:pt x="8563" y="4398"/>
                    <a:pt x="9081" y="3492"/>
                  </a:cubicBezTo>
                  <a:cubicBezTo>
                    <a:pt x="9343" y="3035"/>
                    <a:pt x="9602" y="2580"/>
                    <a:pt x="9852" y="2118"/>
                  </a:cubicBezTo>
                  <a:cubicBezTo>
                    <a:pt x="9972" y="1895"/>
                    <a:pt x="10108" y="1677"/>
                    <a:pt x="10239" y="1462"/>
                  </a:cubicBezTo>
                  <a:cubicBezTo>
                    <a:pt x="10305" y="1353"/>
                    <a:pt x="10367" y="1244"/>
                    <a:pt x="10430" y="1138"/>
                  </a:cubicBezTo>
                  <a:cubicBezTo>
                    <a:pt x="10474" y="1060"/>
                    <a:pt x="10514" y="981"/>
                    <a:pt x="10564" y="906"/>
                  </a:cubicBezTo>
                  <a:cubicBezTo>
                    <a:pt x="10445" y="755"/>
                    <a:pt x="10337" y="591"/>
                    <a:pt x="10247" y="421"/>
                  </a:cubicBezTo>
                  <a:cubicBezTo>
                    <a:pt x="10172" y="285"/>
                    <a:pt x="10109" y="144"/>
                    <a:pt x="100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40"/>
            <p:cNvSpPr/>
            <p:nvPr/>
          </p:nvSpPr>
          <p:spPr>
            <a:xfrm>
              <a:off x="1234427" y="3650745"/>
              <a:ext cx="1005260" cy="251049"/>
            </a:xfrm>
            <a:custGeom>
              <a:rect b="b" l="l" r="r" t="t"/>
              <a:pathLst>
                <a:path extrusionOk="0" h="7281" w="29157">
                  <a:moveTo>
                    <a:pt x="709" y="1"/>
                  </a:moveTo>
                  <a:cubicBezTo>
                    <a:pt x="625" y="150"/>
                    <a:pt x="537" y="300"/>
                    <a:pt x="451" y="452"/>
                  </a:cubicBezTo>
                  <a:cubicBezTo>
                    <a:pt x="321" y="681"/>
                    <a:pt x="191" y="912"/>
                    <a:pt x="57" y="1139"/>
                  </a:cubicBezTo>
                  <a:cubicBezTo>
                    <a:pt x="36" y="1170"/>
                    <a:pt x="20" y="1199"/>
                    <a:pt x="1" y="1231"/>
                  </a:cubicBezTo>
                  <a:cubicBezTo>
                    <a:pt x="504" y="1263"/>
                    <a:pt x="998" y="1350"/>
                    <a:pt x="1493" y="1440"/>
                  </a:cubicBezTo>
                  <a:cubicBezTo>
                    <a:pt x="2024" y="1539"/>
                    <a:pt x="2555" y="1639"/>
                    <a:pt x="3086" y="1733"/>
                  </a:cubicBezTo>
                  <a:cubicBezTo>
                    <a:pt x="4028" y="1901"/>
                    <a:pt x="4969" y="2054"/>
                    <a:pt x="5908" y="2242"/>
                  </a:cubicBezTo>
                  <a:cubicBezTo>
                    <a:pt x="6843" y="2429"/>
                    <a:pt x="7779" y="2626"/>
                    <a:pt x="8713" y="2829"/>
                  </a:cubicBezTo>
                  <a:cubicBezTo>
                    <a:pt x="9649" y="3034"/>
                    <a:pt x="10580" y="3257"/>
                    <a:pt x="11513" y="3466"/>
                  </a:cubicBezTo>
                  <a:cubicBezTo>
                    <a:pt x="11981" y="3570"/>
                    <a:pt x="12446" y="3679"/>
                    <a:pt x="12914" y="3784"/>
                  </a:cubicBezTo>
                  <a:cubicBezTo>
                    <a:pt x="13141" y="3834"/>
                    <a:pt x="13368" y="3878"/>
                    <a:pt x="13594" y="3928"/>
                  </a:cubicBezTo>
                  <a:cubicBezTo>
                    <a:pt x="13708" y="3955"/>
                    <a:pt x="13821" y="3984"/>
                    <a:pt x="13933" y="4016"/>
                  </a:cubicBezTo>
                  <a:cubicBezTo>
                    <a:pt x="14184" y="4057"/>
                    <a:pt x="14435" y="4100"/>
                    <a:pt x="14683" y="4153"/>
                  </a:cubicBezTo>
                  <a:cubicBezTo>
                    <a:pt x="15221" y="4272"/>
                    <a:pt x="15755" y="4399"/>
                    <a:pt x="16288" y="4522"/>
                  </a:cubicBezTo>
                  <a:cubicBezTo>
                    <a:pt x="17359" y="4771"/>
                    <a:pt x="18429" y="4998"/>
                    <a:pt x="19500" y="5239"/>
                  </a:cubicBezTo>
                  <a:cubicBezTo>
                    <a:pt x="20573" y="5477"/>
                    <a:pt x="21640" y="5736"/>
                    <a:pt x="22714" y="5966"/>
                  </a:cubicBezTo>
                  <a:cubicBezTo>
                    <a:pt x="23769" y="6192"/>
                    <a:pt x="24827" y="6388"/>
                    <a:pt x="25881" y="6612"/>
                  </a:cubicBezTo>
                  <a:cubicBezTo>
                    <a:pt x="26406" y="6721"/>
                    <a:pt x="26928" y="6838"/>
                    <a:pt x="27448" y="6969"/>
                  </a:cubicBezTo>
                  <a:cubicBezTo>
                    <a:pt x="27707" y="7034"/>
                    <a:pt x="27956" y="7117"/>
                    <a:pt x="28213" y="7184"/>
                  </a:cubicBezTo>
                  <a:cubicBezTo>
                    <a:pt x="28382" y="7230"/>
                    <a:pt x="28567" y="7220"/>
                    <a:pt x="28734" y="7280"/>
                  </a:cubicBezTo>
                  <a:cubicBezTo>
                    <a:pt x="28842" y="7070"/>
                    <a:pt x="28947" y="6861"/>
                    <a:pt x="29054" y="6652"/>
                  </a:cubicBezTo>
                  <a:cubicBezTo>
                    <a:pt x="29087" y="6588"/>
                    <a:pt x="29122" y="6522"/>
                    <a:pt x="29156" y="6456"/>
                  </a:cubicBezTo>
                  <a:cubicBezTo>
                    <a:pt x="29056" y="6429"/>
                    <a:pt x="28952" y="6418"/>
                    <a:pt x="28849" y="6411"/>
                  </a:cubicBezTo>
                  <a:cubicBezTo>
                    <a:pt x="28166" y="6344"/>
                    <a:pt x="27483" y="6200"/>
                    <a:pt x="26811" y="6058"/>
                  </a:cubicBezTo>
                  <a:cubicBezTo>
                    <a:pt x="26097" y="5906"/>
                    <a:pt x="25388" y="5739"/>
                    <a:pt x="24680" y="5564"/>
                  </a:cubicBezTo>
                  <a:cubicBezTo>
                    <a:pt x="23264" y="5220"/>
                    <a:pt x="21845" y="4881"/>
                    <a:pt x="20423" y="4559"/>
                  </a:cubicBezTo>
                  <a:cubicBezTo>
                    <a:pt x="18986" y="4234"/>
                    <a:pt x="17554" y="3894"/>
                    <a:pt x="16126" y="3539"/>
                  </a:cubicBezTo>
                  <a:cubicBezTo>
                    <a:pt x="14185" y="3055"/>
                    <a:pt x="12257" y="2537"/>
                    <a:pt x="10313" y="2069"/>
                  </a:cubicBezTo>
                  <a:cubicBezTo>
                    <a:pt x="7463" y="1383"/>
                    <a:pt x="4604" y="783"/>
                    <a:pt x="1737" y="178"/>
                  </a:cubicBezTo>
                  <a:cubicBezTo>
                    <a:pt x="1560" y="138"/>
                    <a:pt x="1381" y="103"/>
                    <a:pt x="1203" y="72"/>
                  </a:cubicBezTo>
                  <a:cubicBezTo>
                    <a:pt x="1040" y="44"/>
                    <a:pt x="875" y="12"/>
                    <a:pt x="7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40"/>
            <p:cNvSpPr/>
            <p:nvPr/>
          </p:nvSpPr>
          <p:spPr>
            <a:xfrm>
              <a:off x="2015252" y="3868129"/>
              <a:ext cx="204762" cy="101544"/>
            </a:xfrm>
            <a:custGeom>
              <a:rect b="b" l="l" r="r" t="t"/>
              <a:pathLst>
                <a:path extrusionOk="0" h="2945" w="5939">
                  <a:moveTo>
                    <a:pt x="76" y="1"/>
                  </a:moveTo>
                  <a:lnTo>
                    <a:pt x="0" y="352"/>
                  </a:lnTo>
                  <a:cubicBezTo>
                    <a:pt x="91" y="369"/>
                    <a:pt x="170" y="412"/>
                    <a:pt x="228" y="497"/>
                  </a:cubicBezTo>
                  <a:cubicBezTo>
                    <a:pt x="300" y="610"/>
                    <a:pt x="299" y="759"/>
                    <a:pt x="358" y="872"/>
                  </a:cubicBezTo>
                  <a:cubicBezTo>
                    <a:pt x="402" y="952"/>
                    <a:pt x="469" y="978"/>
                    <a:pt x="545" y="978"/>
                  </a:cubicBezTo>
                  <a:cubicBezTo>
                    <a:pt x="596" y="978"/>
                    <a:pt x="651" y="966"/>
                    <a:pt x="705" y="950"/>
                  </a:cubicBezTo>
                  <a:cubicBezTo>
                    <a:pt x="879" y="900"/>
                    <a:pt x="1042" y="825"/>
                    <a:pt x="1217" y="769"/>
                  </a:cubicBezTo>
                  <a:cubicBezTo>
                    <a:pt x="1295" y="745"/>
                    <a:pt x="1386" y="728"/>
                    <a:pt x="1475" y="728"/>
                  </a:cubicBezTo>
                  <a:cubicBezTo>
                    <a:pt x="1559" y="728"/>
                    <a:pt x="1641" y="743"/>
                    <a:pt x="1712" y="781"/>
                  </a:cubicBezTo>
                  <a:cubicBezTo>
                    <a:pt x="1841" y="847"/>
                    <a:pt x="1882" y="990"/>
                    <a:pt x="1913" y="1122"/>
                  </a:cubicBezTo>
                  <a:cubicBezTo>
                    <a:pt x="1930" y="1197"/>
                    <a:pt x="1941" y="1279"/>
                    <a:pt x="1963" y="1354"/>
                  </a:cubicBezTo>
                  <a:cubicBezTo>
                    <a:pt x="1973" y="1388"/>
                    <a:pt x="1974" y="1390"/>
                    <a:pt x="1992" y="1419"/>
                  </a:cubicBezTo>
                  <a:cubicBezTo>
                    <a:pt x="1994" y="1424"/>
                    <a:pt x="1997" y="1425"/>
                    <a:pt x="1997" y="1427"/>
                  </a:cubicBezTo>
                  <a:cubicBezTo>
                    <a:pt x="1997" y="1427"/>
                    <a:pt x="1998" y="1427"/>
                    <a:pt x="1998" y="1427"/>
                  </a:cubicBezTo>
                  <a:cubicBezTo>
                    <a:pt x="1999" y="1427"/>
                    <a:pt x="2000" y="1428"/>
                    <a:pt x="2003" y="1431"/>
                  </a:cubicBezTo>
                  <a:cubicBezTo>
                    <a:pt x="2005" y="1435"/>
                    <a:pt x="2014" y="1443"/>
                    <a:pt x="2019" y="1446"/>
                  </a:cubicBezTo>
                  <a:cubicBezTo>
                    <a:pt x="2025" y="1449"/>
                    <a:pt x="2059" y="1468"/>
                    <a:pt x="2059" y="1468"/>
                  </a:cubicBezTo>
                  <a:cubicBezTo>
                    <a:pt x="2077" y="1475"/>
                    <a:pt x="2098" y="1482"/>
                    <a:pt x="2117" y="1484"/>
                  </a:cubicBezTo>
                  <a:cubicBezTo>
                    <a:pt x="2123" y="1487"/>
                    <a:pt x="2129" y="1487"/>
                    <a:pt x="2135" y="1487"/>
                  </a:cubicBezTo>
                  <a:lnTo>
                    <a:pt x="2174" y="1487"/>
                  </a:lnTo>
                  <a:cubicBezTo>
                    <a:pt x="2200" y="1487"/>
                    <a:pt x="2227" y="1486"/>
                    <a:pt x="2255" y="1483"/>
                  </a:cubicBezTo>
                  <a:cubicBezTo>
                    <a:pt x="2274" y="1481"/>
                    <a:pt x="2305" y="1475"/>
                    <a:pt x="2346" y="1471"/>
                  </a:cubicBezTo>
                  <a:cubicBezTo>
                    <a:pt x="2354" y="1468"/>
                    <a:pt x="2357" y="1468"/>
                    <a:pt x="2357" y="1468"/>
                  </a:cubicBezTo>
                  <a:lnTo>
                    <a:pt x="2363" y="1468"/>
                  </a:lnTo>
                  <a:cubicBezTo>
                    <a:pt x="2380" y="1466"/>
                    <a:pt x="2399" y="1462"/>
                    <a:pt x="2414" y="1460"/>
                  </a:cubicBezTo>
                  <a:cubicBezTo>
                    <a:pt x="2477" y="1450"/>
                    <a:pt x="2538" y="1437"/>
                    <a:pt x="2598" y="1428"/>
                  </a:cubicBezTo>
                  <a:cubicBezTo>
                    <a:pt x="2696" y="1410"/>
                    <a:pt x="2810" y="1387"/>
                    <a:pt x="2920" y="1387"/>
                  </a:cubicBezTo>
                  <a:cubicBezTo>
                    <a:pt x="3043" y="1387"/>
                    <a:pt x="3162" y="1416"/>
                    <a:pt x="3247" y="1510"/>
                  </a:cubicBezTo>
                  <a:cubicBezTo>
                    <a:pt x="3340" y="1616"/>
                    <a:pt x="3359" y="1763"/>
                    <a:pt x="3353" y="1897"/>
                  </a:cubicBezTo>
                  <a:cubicBezTo>
                    <a:pt x="3348" y="1961"/>
                    <a:pt x="3337" y="2025"/>
                    <a:pt x="3333" y="2091"/>
                  </a:cubicBezTo>
                  <a:lnTo>
                    <a:pt x="3333" y="2153"/>
                  </a:lnTo>
                  <a:cubicBezTo>
                    <a:pt x="3336" y="2153"/>
                    <a:pt x="3336" y="2160"/>
                    <a:pt x="3336" y="2163"/>
                  </a:cubicBezTo>
                  <a:cubicBezTo>
                    <a:pt x="3340" y="2164"/>
                    <a:pt x="3342" y="2166"/>
                    <a:pt x="3342" y="2166"/>
                  </a:cubicBezTo>
                  <a:cubicBezTo>
                    <a:pt x="3358" y="2171"/>
                    <a:pt x="3371" y="2175"/>
                    <a:pt x="3389" y="2178"/>
                  </a:cubicBezTo>
                  <a:cubicBezTo>
                    <a:pt x="3405" y="2181"/>
                    <a:pt x="3422" y="2181"/>
                    <a:pt x="3439" y="2181"/>
                  </a:cubicBezTo>
                  <a:cubicBezTo>
                    <a:pt x="3459" y="2181"/>
                    <a:pt x="3479" y="2180"/>
                    <a:pt x="3498" y="2180"/>
                  </a:cubicBezTo>
                  <a:cubicBezTo>
                    <a:pt x="3518" y="2179"/>
                    <a:pt x="3539" y="2179"/>
                    <a:pt x="3561" y="2176"/>
                  </a:cubicBezTo>
                  <a:lnTo>
                    <a:pt x="3564" y="2176"/>
                  </a:lnTo>
                  <a:cubicBezTo>
                    <a:pt x="3570" y="2175"/>
                    <a:pt x="3588" y="2173"/>
                    <a:pt x="3592" y="2173"/>
                  </a:cubicBezTo>
                  <a:cubicBezTo>
                    <a:pt x="3623" y="2166"/>
                    <a:pt x="3653" y="2161"/>
                    <a:pt x="3684" y="2154"/>
                  </a:cubicBezTo>
                  <a:cubicBezTo>
                    <a:pt x="3837" y="2123"/>
                    <a:pt x="3993" y="2083"/>
                    <a:pt x="4152" y="2083"/>
                  </a:cubicBezTo>
                  <a:cubicBezTo>
                    <a:pt x="4294" y="2086"/>
                    <a:pt x="4449" y="2129"/>
                    <a:pt x="4509" y="2275"/>
                  </a:cubicBezTo>
                  <a:cubicBezTo>
                    <a:pt x="4580" y="2444"/>
                    <a:pt x="4498" y="2606"/>
                    <a:pt x="4424" y="2756"/>
                  </a:cubicBezTo>
                  <a:cubicBezTo>
                    <a:pt x="4418" y="2769"/>
                    <a:pt x="4411" y="2788"/>
                    <a:pt x="4409" y="2791"/>
                  </a:cubicBezTo>
                  <a:cubicBezTo>
                    <a:pt x="4409" y="2794"/>
                    <a:pt x="4408" y="2803"/>
                    <a:pt x="4404" y="2809"/>
                  </a:cubicBezTo>
                  <a:cubicBezTo>
                    <a:pt x="4451" y="2817"/>
                    <a:pt x="4492" y="2842"/>
                    <a:pt x="4541" y="2845"/>
                  </a:cubicBezTo>
                  <a:cubicBezTo>
                    <a:pt x="4547" y="2845"/>
                    <a:pt x="4553" y="2845"/>
                    <a:pt x="4559" y="2845"/>
                  </a:cubicBezTo>
                  <a:cubicBezTo>
                    <a:pt x="4615" y="2845"/>
                    <a:pt x="4672" y="2837"/>
                    <a:pt x="4726" y="2831"/>
                  </a:cubicBezTo>
                  <a:cubicBezTo>
                    <a:pt x="4744" y="2830"/>
                    <a:pt x="4762" y="2829"/>
                    <a:pt x="4780" y="2829"/>
                  </a:cubicBezTo>
                  <a:cubicBezTo>
                    <a:pt x="4873" y="2829"/>
                    <a:pt x="4969" y="2850"/>
                    <a:pt x="5044" y="2900"/>
                  </a:cubicBezTo>
                  <a:cubicBezTo>
                    <a:pt x="5064" y="2914"/>
                    <a:pt x="5079" y="2929"/>
                    <a:pt x="5095" y="2945"/>
                  </a:cubicBezTo>
                  <a:cubicBezTo>
                    <a:pt x="5377" y="2388"/>
                    <a:pt x="5657" y="1827"/>
                    <a:pt x="5939" y="1269"/>
                  </a:cubicBezTo>
                  <a:cubicBezTo>
                    <a:pt x="5884" y="1262"/>
                    <a:pt x="5831" y="1257"/>
                    <a:pt x="5775" y="1249"/>
                  </a:cubicBezTo>
                  <a:cubicBezTo>
                    <a:pt x="5529" y="1227"/>
                    <a:pt x="5304" y="1149"/>
                    <a:pt x="5069" y="1081"/>
                  </a:cubicBezTo>
                  <a:cubicBezTo>
                    <a:pt x="4817" y="1008"/>
                    <a:pt x="4559" y="946"/>
                    <a:pt x="4303" y="886"/>
                  </a:cubicBezTo>
                  <a:cubicBezTo>
                    <a:pt x="3775" y="761"/>
                    <a:pt x="3247" y="646"/>
                    <a:pt x="2717" y="537"/>
                  </a:cubicBezTo>
                  <a:cubicBezTo>
                    <a:pt x="1838" y="358"/>
                    <a:pt x="956" y="19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40"/>
            <p:cNvSpPr/>
            <p:nvPr/>
          </p:nvSpPr>
          <p:spPr>
            <a:xfrm>
              <a:off x="1897785" y="3347199"/>
              <a:ext cx="317917" cy="479203"/>
            </a:xfrm>
            <a:custGeom>
              <a:rect b="b" l="l" r="r" t="t"/>
              <a:pathLst>
                <a:path extrusionOk="0" h="13898" w="9221">
                  <a:moveTo>
                    <a:pt x="5562" y="1"/>
                  </a:moveTo>
                  <a:cubicBezTo>
                    <a:pt x="5543" y="1"/>
                    <a:pt x="5523" y="1"/>
                    <a:pt x="5504" y="2"/>
                  </a:cubicBezTo>
                  <a:cubicBezTo>
                    <a:pt x="5380" y="12"/>
                    <a:pt x="5244" y="54"/>
                    <a:pt x="5133" y="121"/>
                  </a:cubicBezTo>
                  <a:cubicBezTo>
                    <a:pt x="5014" y="190"/>
                    <a:pt x="4932" y="284"/>
                    <a:pt x="4874" y="409"/>
                  </a:cubicBezTo>
                  <a:cubicBezTo>
                    <a:pt x="4820" y="525"/>
                    <a:pt x="4811" y="671"/>
                    <a:pt x="4839" y="802"/>
                  </a:cubicBezTo>
                  <a:cubicBezTo>
                    <a:pt x="4860" y="893"/>
                    <a:pt x="4800" y="968"/>
                    <a:pt x="4708" y="974"/>
                  </a:cubicBezTo>
                  <a:cubicBezTo>
                    <a:pt x="4499" y="990"/>
                    <a:pt x="4287" y="1000"/>
                    <a:pt x="4087" y="1074"/>
                  </a:cubicBezTo>
                  <a:cubicBezTo>
                    <a:pt x="3900" y="1143"/>
                    <a:pt x="3694" y="1323"/>
                    <a:pt x="3592" y="1492"/>
                  </a:cubicBezTo>
                  <a:cubicBezTo>
                    <a:pt x="3345" y="1901"/>
                    <a:pt x="3479" y="2354"/>
                    <a:pt x="3537" y="2793"/>
                  </a:cubicBezTo>
                  <a:cubicBezTo>
                    <a:pt x="3545" y="2843"/>
                    <a:pt x="3504" y="2906"/>
                    <a:pt x="3459" y="2928"/>
                  </a:cubicBezTo>
                  <a:cubicBezTo>
                    <a:pt x="3088" y="3125"/>
                    <a:pt x="2618" y="3415"/>
                    <a:pt x="2598" y="3886"/>
                  </a:cubicBezTo>
                  <a:cubicBezTo>
                    <a:pt x="2590" y="4092"/>
                    <a:pt x="2688" y="4259"/>
                    <a:pt x="2806" y="4417"/>
                  </a:cubicBezTo>
                  <a:cubicBezTo>
                    <a:pt x="2935" y="4589"/>
                    <a:pt x="3068" y="4761"/>
                    <a:pt x="3128" y="4969"/>
                  </a:cubicBezTo>
                  <a:cubicBezTo>
                    <a:pt x="3142" y="5014"/>
                    <a:pt x="3128" y="5076"/>
                    <a:pt x="3093" y="5108"/>
                  </a:cubicBezTo>
                  <a:cubicBezTo>
                    <a:pt x="2980" y="5203"/>
                    <a:pt x="2858" y="5303"/>
                    <a:pt x="2749" y="5416"/>
                  </a:cubicBezTo>
                  <a:cubicBezTo>
                    <a:pt x="2610" y="5552"/>
                    <a:pt x="2490" y="5704"/>
                    <a:pt x="2427" y="5883"/>
                  </a:cubicBezTo>
                  <a:cubicBezTo>
                    <a:pt x="2301" y="6229"/>
                    <a:pt x="2379" y="6582"/>
                    <a:pt x="2525" y="6910"/>
                  </a:cubicBezTo>
                  <a:cubicBezTo>
                    <a:pt x="2543" y="6953"/>
                    <a:pt x="2562" y="6995"/>
                    <a:pt x="2581" y="7037"/>
                  </a:cubicBezTo>
                  <a:cubicBezTo>
                    <a:pt x="2583" y="7037"/>
                    <a:pt x="2593" y="7056"/>
                    <a:pt x="2599" y="7062"/>
                  </a:cubicBezTo>
                  <a:cubicBezTo>
                    <a:pt x="2608" y="7072"/>
                    <a:pt x="2618" y="7078"/>
                    <a:pt x="2626" y="7087"/>
                  </a:cubicBezTo>
                  <a:cubicBezTo>
                    <a:pt x="2689" y="7151"/>
                    <a:pt x="2729" y="7228"/>
                    <a:pt x="2704" y="7319"/>
                  </a:cubicBezTo>
                  <a:cubicBezTo>
                    <a:pt x="2665" y="7472"/>
                    <a:pt x="2515" y="7540"/>
                    <a:pt x="2392" y="7609"/>
                  </a:cubicBezTo>
                  <a:cubicBezTo>
                    <a:pt x="2133" y="7759"/>
                    <a:pt x="1874" y="7969"/>
                    <a:pt x="1769" y="8258"/>
                  </a:cubicBezTo>
                  <a:cubicBezTo>
                    <a:pt x="1764" y="8266"/>
                    <a:pt x="1760" y="8275"/>
                    <a:pt x="1756" y="8286"/>
                  </a:cubicBezTo>
                  <a:cubicBezTo>
                    <a:pt x="1671" y="8542"/>
                    <a:pt x="1689" y="8836"/>
                    <a:pt x="1870" y="9047"/>
                  </a:cubicBezTo>
                  <a:cubicBezTo>
                    <a:pt x="1948" y="9141"/>
                    <a:pt x="1899" y="9292"/>
                    <a:pt x="1767" y="9295"/>
                  </a:cubicBezTo>
                  <a:cubicBezTo>
                    <a:pt x="1595" y="9297"/>
                    <a:pt x="1420" y="9318"/>
                    <a:pt x="1261" y="9385"/>
                  </a:cubicBezTo>
                  <a:cubicBezTo>
                    <a:pt x="1095" y="9457"/>
                    <a:pt x="973" y="9583"/>
                    <a:pt x="880" y="9735"/>
                  </a:cubicBezTo>
                  <a:cubicBezTo>
                    <a:pt x="756" y="9935"/>
                    <a:pt x="701" y="10155"/>
                    <a:pt x="720" y="10390"/>
                  </a:cubicBezTo>
                  <a:cubicBezTo>
                    <a:pt x="738" y="10617"/>
                    <a:pt x="823" y="10832"/>
                    <a:pt x="899" y="11045"/>
                  </a:cubicBezTo>
                  <a:cubicBezTo>
                    <a:pt x="929" y="11132"/>
                    <a:pt x="848" y="11215"/>
                    <a:pt x="767" y="11215"/>
                  </a:cubicBezTo>
                  <a:cubicBezTo>
                    <a:pt x="756" y="11215"/>
                    <a:pt x="745" y="11214"/>
                    <a:pt x="734" y="11210"/>
                  </a:cubicBezTo>
                  <a:cubicBezTo>
                    <a:pt x="710" y="11204"/>
                    <a:pt x="686" y="11201"/>
                    <a:pt x="663" y="11201"/>
                  </a:cubicBezTo>
                  <a:cubicBezTo>
                    <a:pt x="511" y="11201"/>
                    <a:pt x="375" y="11332"/>
                    <a:pt x="282" y="11438"/>
                  </a:cubicBezTo>
                  <a:cubicBezTo>
                    <a:pt x="170" y="11566"/>
                    <a:pt x="94" y="11710"/>
                    <a:pt x="57" y="11875"/>
                  </a:cubicBezTo>
                  <a:cubicBezTo>
                    <a:pt x="45" y="11922"/>
                    <a:pt x="38" y="11972"/>
                    <a:pt x="32" y="12023"/>
                  </a:cubicBezTo>
                  <a:cubicBezTo>
                    <a:pt x="1" y="12307"/>
                    <a:pt x="51" y="12645"/>
                    <a:pt x="262" y="12837"/>
                  </a:cubicBezTo>
                  <a:cubicBezTo>
                    <a:pt x="264" y="12838"/>
                    <a:pt x="264" y="12841"/>
                    <a:pt x="266" y="12841"/>
                  </a:cubicBezTo>
                  <a:cubicBezTo>
                    <a:pt x="791" y="12960"/>
                    <a:pt x="1316" y="13078"/>
                    <a:pt x="1840" y="13194"/>
                  </a:cubicBezTo>
                  <a:cubicBezTo>
                    <a:pt x="2847" y="13416"/>
                    <a:pt x="3850" y="13656"/>
                    <a:pt x="4853" y="13897"/>
                  </a:cubicBezTo>
                  <a:cubicBezTo>
                    <a:pt x="4758" y="13625"/>
                    <a:pt x="5003" y="13259"/>
                    <a:pt x="5155" y="13060"/>
                  </a:cubicBezTo>
                  <a:cubicBezTo>
                    <a:pt x="5270" y="12905"/>
                    <a:pt x="5401" y="12776"/>
                    <a:pt x="5572" y="12680"/>
                  </a:cubicBezTo>
                  <a:cubicBezTo>
                    <a:pt x="5680" y="12620"/>
                    <a:pt x="5796" y="12586"/>
                    <a:pt x="5910" y="12541"/>
                  </a:cubicBezTo>
                  <a:cubicBezTo>
                    <a:pt x="5943" y="12530"/>
                    <a:pt x="5976" y="12514"/>
                    <a:pt x="6010" y="12499"/>
                  </a:cubicBezTo>
                  <a:cubicBezTo>
                    <a:pt x="5867" y="12255"/>
                    <a:pt x="5789" y="11982"/>
                    <a:pt x="5844" y="11695"/>
                  </a:cubicBezTo>
                  <a:cubicBezTo>
                    <a:pt x="5881" y="11523"/>
                    <a:pt x="5976" y="11364"/>
                    <a:pt x="6091" y="11232"/>
                  </a:cubicBezTo>
                  <a:cubicBezTo>
                    <a:pt x="6143" y="11171"/>
                    <a:pt x="6201" y="11118"/>
                    <a:pt x="6268" y="11073"/>
                  </a:cubicBezTo>
                  <a:cubicBezTo>
                    <a:pt x="6292" y="11056"/>
                    <a:pt x="6321" y="11041"/>
                    <a:pt x="6346" y="11023"/>
                  </a:cubicBezTo>
                  <a:cubicBezTo>
                    <a:pt x="6127" y="10805"/>
                    <a:pt x="6020" y="10495"/>
                    <a:pt x="6073" y="10187"/>
                  </a:cubicBezTo>
                  <a:cubicBezTo>
                    <a:pt x="6118" y="9920"/>
                    <a:pt x="6273" y="9682"/>
                    <a:pt x="6467" y="9492"/>
                  </a:cubicBezTo>
                  <a:cubicBezTo>
                    <a:pt x="6347" y="9372"/>
                    <a:pt x="6258" y="9202"/>
                    <a:pt x="6211" y="9055"/>
                  </a:cubicBezTo>
                  <a:cubicBezTo>
                    <a:pt x="6140" y="8834"/>
                    <a:pt x="6140" y="8582"/>
                    <a:pt x="6229" y="8367"/>
                  </a:cubicBezTo>
                  <a:cubicBezTo>
                    <a:pt x="6270" y="8264"/>
                    <a:pt x="6326" y="8170"/>
                    <a:pt x="6395" y="8086"/>
                  </a:cubicBezTo>
                  <a:cubicBezTo>
                    <a:pt x="6458" y="8008"/>
                    <a:pt x="6535" y="7952"/>
                    <a:pt x="6601" y="7896"/>
                  </a:cubicBezTo>
                  <a:cubicBezTo>
                    <a:pt x="6578" y="7854"/>
                    <a:pt x="6561" y="7807"/>
                    <a:pt x="6539" y="7764"/>
                  </a:cubicBezTo>
                  <a:cubicBezTo>
                    <a:pt x="6490" y="7667"/>
                    <a:pt x="6437" y="7572"/>
                    <a:pt x="6394" y="7474"/>
                  </a:cubicBezTo>
                  <a:cubicBezTo>
                    <a:pt x="6294" y="7244"/>
                    <a:pt x="6254" y="6991"/>
                    <a:pt x="6344" y="6750"/>
                  </a:cubicBezTo>
                  <a:cubicBezTo>
                    <a:pt x="6417" y="6546"/>
                    <a:pt x="6573" y="6417"/>
                    <a:pt x="6719" y="6267"/>
                  </a:cubicBezTo>
                  <a:cubicBezTo>
                    <a:pt x="6753" y="6231"/>
                    <a:pt x="6787" y="6198"/>
                    <a:pt x="6816" y="6160"/>
                  </a:cubicBezTo>
                  <a:cubicBezTo>
                    <a:pt x="6831" y="6141"/>
                    <a:pt x="6846" y="6120"/>
                    <a:pt x="6859" y="6098"/>
                  </a:cubicBezTo>
                  <a:cubicBezTo>
                    <a:pt x="6868" y="6084"/>
                    <a:pt x="6865" y="6081"/>
                    <a:pt x="6868" y="6078"/>
                  </a:cubicBezTo>
                  <a:lnTo>
                    <a:pt x="6868" y="6075"/>
                  </a:lnTo>
                  <a:lnTo>
                    <a:pt x="6864" y="6072"/>
                  </a:lnTo>
                  <a:lnTo>
                    <a:pt x="6864" y="6074"/>
                  </a:lnTo>
                  <a:cubicBezTo>
                    <a:pt x="6862" y="6068"/>
                    <a:pt x="6857" y="6061"/>
                    <a:pt x="6854" y="6056"/>
                  </a:cubicBezTo>
                  <a:cubicBezTo>
                    <a:pt x="6832" y="6011"/>
                    <a:pt x="6812" y="5969"/>
                    <a:pt x="6799" y="5920"/>
                  </a:cubicBezTo>
                  <a:cubicBezTo>
                    <a:pt x="6733" y="5696"/>
                    <a:pt x="6745" y="5443"/>
                    <a:pt x="6799" y="5218"/>
                  </a:cubicBezTo>
                  <a:cubicBezTo>
                    <a:pt x="6851" y="5003"/>
                    <a:pt x="6953" y="4766"/>
                    <a:pt x="7132" y="4625"/>
                  </a:cubicBezTo>
                  <a:cubicBezTo>
                    <a:pt x="7217" y="4558"/>
                    <a:pt x="7316" y="4509"/>
                    <a:pt x="7414" y="4464"/>
                  </a:cubicBezTo>
                  <a:cubicBezTo>
                    <a:pt x="7464" y="4441"/>
                    <a:pt x="7518" y="4418"/>
                    <a:pt x="7567" y="4390"/>
                  </a:cubicBezTo>
                  <a:cubicBezTo>
                    <a:pt x="7426" y="4087"/>
                    <a:pt x="7524" y="3707"/>
                    <a:pt x="7707" y="3434"/>
                  </a:cubicBezTo>
                  <a:cubicBezTo>
                    <a:pt x="7759" y="3361"/>
                    <a:pt x="7816" y="3287"/>
                    <a:pt x="7884" y="3231"/>
                  </a:cubicBezTo>
                  <a:cubicBezTo>
                    <a:pt x="7972" y="3162"/>
                    <a:pt x="8068" y="3140"/>
                    <a:pt x="8166" y="3093"/>
                  </a:cubicBezTo>
                  <a:cubicBezTo>
                    <a:pt x="8200" y="3078"/>
                    <a:pt x="8228" y="3051"/>
                    <a:pt x="8262" y="3035"/>
                  </a:cubicBezTo>
                  <a:cubicBezTo>
                    <a:pt x="8266" y="3028"/>
                    <a:pt x="8271" y="3022"/>
                    <a:pt x="8275" y="3015"/>
                  </a:cubicBezTo>
                  <a:cubicBezTo>
                    <a:pt x="8316" y="2934"/>
                    <a:pt x="8351" y="2854"/>
                    <a:pt x="8400" y="2778"/>
                  </a:cubicBezTo>
                  <a:cubicBezTo>
                    <a:pt x="8581" y="2501"/>
                    <a:pt x="8856" y="2276"/>
                    <a:pt x="9180" y="2188"/>
                  </a:cubicBezTo>
                  <a:cubicBezTo>
                    <a:pt x="9186" y="2188"/>
                    <a:pt x="9195" y="2187"/>
                    <a:pt x="9198" y="2184"/>
                  </a:cubicBezTo>
                  <a:lnTo>
                    <a:pt x="9198" y="2176"/>
                  </a:lnTo>
                  <a:cubicBezTo>
                    <a:pt x="9221" y="1856"/>
                    <a:pt x="9129" y="1539"/>
                    <a:pt x="8867" y="1339"/>
                  </a:cubicBezTo>
                  <a:cubicBezTo>
                    <a:pt x="8718" y="1224"/>
                    <a:pt x="8537" y="1162"/>
                    <a:pt x="8355" y="1162"/>
                  </a:cubicBezTo>
                  <a:cubicBezTo>
                    <a:pt x="8235" y="1162"/>
                    <a:pt x="8115" y="1189"/>
                    <a:pt x="8003" y="1245"/>
                  </a:cubicBezTo>
                  <a:cubicBezTo>
                    <a:pt x="7980" y="1257"/>
                    <a:pt x="7956" y="1262"/>
                    <a:pt x="7933" y="1262"/>
                  </a:cubicBezTo>
                  <a:cubicBezTo>
                    <a:pt x="7875" y="1262"/>
                    <a:pt x="7821" y="1228"/>
                    <a:pt x="7804" y="1164"/>
                  </a:cubicBezTo>
                  <a:cubicBezTo>
                    <a:pt x="7722" y="874"/>
                    <a:pt x="7757" y="525"/>
                    <a:pt x="7482" y="328"/>
                  </a:cubicBezTo>
                  <a:cubicBezTo>
                    <a:pt x="7352" y="235"/>
                    <a:pt x="7182" y="163"/>
                    <a:pt x="7015" y="163"/>
                  </a:cubicBezTo>
                  <a:cubicBezTo>
                    <a:pt x="6982" y="163"/>
                    <a:pt x="6948" y="166"/>
                    <a:pt x="6915" y="172"/>
                  </a:cubicBezTo>
                  <a:cubicBezTo>
                    <a:pt x="6724" y="210"/>
                    <a:pt x="6560" y="325"/>
                    <a:pt x="6400" y="431"/>
                  </a:cubicBezTo>
                  <a:cubicBezTo>
                    <a:pt x="6380" y="445"/>
                    <a:pt x="6357" y="451"/>
                    <a:pt x="6333" y="451"/>
                  </a:cubicBezTo>
                  <a:cubicBezTo>
                    <a:pt x="6282" y="451"/>
                    <a:pt x="6231" y="424"/>
                    <a:pt x="6207" y="381"/>
                  </a:cubicBezTo>
                  <a:cubicBezTo>
                    <a:pt x="6127" y="232"/>
                    <a:pt x="6044" y="137"/>
                    <a:pt x="5888" y="63"/>
                  </a:cubicBezTo>
                  <a:cubicBezTo>
                    <a:pt x="5794" y="22"/>
                    <a:pt x="5679" y="1"/>
                    <a:pt x="556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40"/>
            <p:cNvSpPr/>
            <p:nvPr/>
          </p:nvSpPr>
          <p:spPr>
            <a:xfrm>
              <a:off x="2041628" y="3182946"/>
              <a:ext cx="168009" cy="184158"/>
            </a:xfrm>
            <a:custGeom>
              <a:rect b="b" l="l" r="r" t="t"/>
              <a:pathLst>
                <a:path extrusionOk="0" h="5341" w="4873">
                  <a:moveTo>
                    <a:pt x="2822" y="0"/>
                  </a:moveTo>
                  <a:cubicBezTo>
                    <a:pt x="2776" y="0"/>
                    <a:pt x="2725" y="14"/>
                    <a:pt x="2669" y="44"/>
                  </a:cubicBezTo>
                  <a:cubicBezTo>
                    <a:pt x="2405" y="192"/>
                    <a:pt x="2385" y="578"/>
                    <a:pt x="2387" y="840"/>
                  </a:cubicBezTo>
                  <a:cubicBezTo>
                    <a:pt x="2388" y="931"/>
                    <a:pt x="2315" y="981"/>
                    <a:pt x="2240" y="981"/>
                  </a:cubicBezTo>
                  <a:cubicBezTo>
                    <a:pt x="2180" y="981"/>
                    <a:pt x="2119" y="948"/>
                    <a:pt x="2099" y="878"/>
                  </a:cubicBezTo>
                  <a:cubicBezTo>
                    <a:pt x="2050" y="703"/>
                    <a:pt x="2006" y="521"/>
                    <a:pt x="1922" y="356"/>
                  </a:cubicBezTo>
                  <a:cubicBezTo>
                    <a:pt x="1860" y="229"/>
                    <a:pt x="1770" y="101"/>
                    <a:pt x="1620" y="73"/>
                  </a:cubicBezTo>
                  <a:cubicBezTo>
                    <a:pt x="1604" y="68"/>
                    <a:pt x="1589" y="66"/>
                    <a:pt x="1575" y="66"/>
                  </a:cubicBezTo>
                  <a:cubicBezTo>
                    <a:pt x="1549" y="66"/>
                    <a:pt x="1527" y="73"/>
                    <a:pt x="1504" y="88"/>
                  </a:cubicBezTo>
                  <a:cubicBezTo>
                    <a:pt x="1475" y="109"/>
                    <a:pt x="1451" y="140"/>
                    <a:pt x="1426" y="184"/>
                  </a:cubicBezTo>
                  <a:cubicBezTo>
                    <a:pt x="1324" y="375"/>
                    <a:pt x="1322" y="638"/>
                    <a:pt x="1328" y="864"/>
                  </a:cubicBezTo>
                  <a:cubicBezTo>
                    <a:pt x="1332" y="943"/>
                    <a:pt x="1267" y="990"/>
                    <a:pt x="1201" y="990"/>
                  </a:cubicBezTo>
                  <a:cubicBezTo>
                    <a:pt x="1158" y="990"/>
                    <a:pt x="1115" y="971"/>
                    <a:pt x="1089" y="929"/>
                  </a:cubicBezTo>
                  <a:cubicBezTo>
                    <a:pt x="946" y="688"/>
                    <a:pt x="815" y="283"/>
                    <a:pt x="482" y="263"/>
                  </a:cubicBezTo>
                  <a:cubicBezTo>
                    <a:pt x="470" y="263"/>
                    <a:pt x="458" y="262"/>
                    <a:pt x="446" y="262"/>
                  </a:cubicBezTo>
                  <a:cubicBezTo>
                    <a:pt x="319" y="262"/>
                    <a:pt x="184" y="299"/>
                    <a:pt x="102" y="402"/>
                  </a:cubicBezTo>
                  <a:cubicBezTo>
                    <a:pt x="24" y="495"/>
                    <a:pt x="4" y="628"/>
                    <a:pt x="1" y="751"/>
                  </a:cubicBezTo>
                  <a:cubicBezTo>
                    <a:pt x="1" y="940"/>
                    <a:pt x="48" y="1133"/>
                    <a:pt x="83" y="1318"/>
                  </a:cubicBezTo>
                  <a:cubicBezTo>
                    <a:pt x="130" y="1546"/>
                    <a:pt x="183" y="1772"/>
                    <a:pt x="249" y="1997"/>
                  </a:cubicBezTo>
                  <a:cubicBezTo>
                    <a:pt x="373" y="2444"/>
                    <a:pt x="522" y="2885"/>
                    <a:pt x="677" y="3322"/>
                  </a:cubicBezTo>
                  <a:cubicBezTo>
                    <a:pt x="757" y="3549"/>
                    <a:pt x="839" y="3773"/>
                    <a:pt x="905" y="4005"/>
                  </a:cubicBezTo>
                  <a:cubicBezTo>
                    <a:pt x="958" y="4193"/>
                    <a:pt x="976" y="4396"/>
                    <a:pt x="1069" y="4570"/>
                  </a:cubicBezTo>
                  <a:cubicBezTo>
                    <a:pt x="1072" y="4570"/>
                    <a:pt x="1072" y="4573"/>
                    <a:pt x="1072" y="4573"/>
                  </a:cubicBezTo>
                  <a:cubicBezTo>
                    <a:pt x="1172" y="4540"/>
                    <a:pt x="1280" y="4516"/>
                    <a:pt x="1382" y="4512"/>
                  </a:cubicBezTo>
                  <a:cubicBezTo>
                    <a:pt x="1400" y="4511"/>
                    <a:pt x="1419" y="4511"/>
                    <a:pt x="1438" y="4511"/>
                  </a:cubicBezTo>
                  <a:cubicBezTo>
                    <a:pt x="1605" y="4511"/>
                    <a:pt x="1774" y="4552"/>
                    <a:pt x="1922" y="4631"/>
                  </a:cubicBezTo>
                  <a:cubicBezTo>
                    <a:pt x="1835" y="4381"/>
                    <a:pt x="1770" y="4124"/>
                    <a:pt x="1719" y="3860"/>
                  </a:cubicBezTo>
                  <a:cubicBezTo>
                    <a:pt x="1679" y="3658"/>
                    <a:pt x="1647" y="3455"/>
                    <a:pt x="1623" y="3252"/>
                  </a:cubicBezTo>
                  <a:cubicBezTo>
                    <a:pt x="1599" y="3088"/>
                    <a:pt x="1552" y="2853"/>
                    <a:pt x="1642" y="2700"/>
                  </a:cubicBezTo>
                  <a:cubicBezTo>
                    <a:pt x="1655" y="2679"/>
                    <a:pt x="1676" y="2670"/>
                    <a:pt x="1696" y="2670"/>
                  </a:cubicBezTo>
                  <a:cubicBezTo>
                    <a:pt x="1718" y="2670"/>
                    <a:pt x="1740" y="2681"/>
                    <a:pt x="1754" y="2700"/>
                  </a:cubicBezTo>
                  <a:cubicBezTo>
                    <a:pt x="1811" y="2773"/>
                    <a:pt x="1820" y="2872"/>
                    <a:pt x="1833" y="2964"/>
                  </a:cubicBezTo>
                  <a:cubicBezTo>
                    <a:pt x="1844" y="3058"/>
                    <a:pt x="1854" y="3155"/>
                    <a:pt x="1864" y="3251"/>
                  </a:cubicBezTo>
                  <a:cubicBezTo>
                    <a:pt x="1884" y="3440"/>
                    <a:pt x="1911" y="3627"/>
                    <a:pt x="1942" y="3812"/>
                  </a:cubicBezTo>
                  <a:cubicBezTo>
                    <a:pt x="2002" y="4162"/>
                    <a:pt x="2084" y="4512"/>
                    <a:pt x="2189" y="4853"/>
                  </a:cubicBezTo>
                  <a:lnTo>
                    <a:pt x="2209" y="4880"/>
                  </a:lnTo>
                  <a:cubicBezTo>
                    <a:pt x="2369" y="4792"/>
                    <a:pt x="2534" y="4720"/>
                    <a:pt x="2718" y="4695"/>
                  </a:cubicBezTo>
                  <a:cubicBezTo>
                    <a:pt x="2671" y="4376"/>
                    <a:pt x="2645" y="4052"/>
                    <a:pt x="2651" y="3730"/>
                  </a:cubicBezTo>
                  <a:cubicBezTo>
                    <a:pt x="2657" y="3391"/>
                    <a:pt x="2676" y="3038"/>
                    <a:pt x="2810" y="2723"/>
                  </a:cubicBezTo>
                  <a:cubicBezTo>
                    <a:pt x="2826" y="2687"/>
                    <a:pt x="2858" y="2671"/>
                    <a:pt x="2892" y="2671"/>
                  </a:cubicBezTo>
                  <a:cubicBezTo>
                    <a:pt x="2947" y="2671"/>
                    <a:pt x="3007" y="2713"/>
                    <a:pt x="3003" y="2773"/>
                  </a:cubicBezTo>
                  <a:cubicBezTo>
                    <a:pt x="2976" y="3098"/>
                    <a:pt x="2925" y="3418"/>
                    <a:pt x="2916" y="3744"/>
                  </a:cubicBezTo>
                  <a:cubicBezTo>
                    <a:pt x="2906" y="4061"/>
                    <a:pt x="2916" y="4375"/>
                    <a:pt x="2950" y="4692"/>
                  </a:cubicBezTo>
                  <a:cubicBezTo>
                    <a:pt x="3090" y="4707"/>
                    <a:pt x="3227" y="4751"/>
                    <a:pt x="3352" y="4820"/>
                  </a:cubicBezTo>
                  <a:cubicBezTo>
                    <a:pt x="3426" y="4592"/>
                    <a:pt x="3468" y="4355"/>
                    <a:pt x="3508" y="4124"/>
                  </a:cubicBezTo>
                  <a:cubicBezTo>
                    <a:pt x="3554" y="3859"/>
                    <a:pt x="3598" y="3591"/>
                    <a:pt x="3723" y="3350"/>
                  </a:cubicBezTo>
                  <a:cubicBezTo>
                    <a:pt x="3744" y="3306"/>
                    <a:pt x="3783" y="3288"/>
                    <a:pt x="3823" y="3288"/>
                  </a:cubicBezTo>
                  <a:cubicBezTo>
                    <a:pt x="3902" y="3288"/>
                    <a:pt x="3986" y="3359"/>
                    <a:pt x="3955" y="3450"/>
                  </a:cubicBezTo>
                  <a:cubicBezTo>
                    <a:pt x="3873" y="3700"/>
                    <a:pt x="3805" y="3955"/>
                    <a:pt x="3743" y="4214"/>
                  </a:cubicBezTo>
                  <a:cubicBezTo>
                    <a:pt x="3685" y="4458"/>
                    <a:pt x="3624" y="4701"/>
                    <a:pt x="3510" y="4926"/>
                  </a:cubicBezTo>
                  <a:cubicBezTo>
                    <a:pt x="3635" y="5026"/>
                    <a:pt x="3728" y="5153"/>
                    <a:pt x="3781" y="5307"/>
                  </a:cubicBezTo>
                  <a:cubicBezTo>
                    <a:pt x="3786" y="5318"/>
                    <a:pt x="3790" y="5329"/>
                    <a:pt x="3793" y="5340"/>
                  </a:cubicBezTo>
                  <a:cubicBezTo>
                    <a:pt x="3906" y="4984"/>
                    <a:pt x="4031" y="4631"/>
                    <a:pt x="4153" y="4276"/>
                  </a:cubicBezTo>
                  <a:cubicBezTo>
                    <a:pt x="4296" y="3865"/>
                    <a:pt x="4417" y="3449"/>
                    <a:pt x="4539" y="3031"/>
                  </a:cubicBezTo>
                  <a:cubicBezTo>
                    <a:pt x="4653" y="2650"/>
                    <a:pt x="4775" y="2268"/>
                    <a:pt x="4833" y="1872"/>
                  </a:cubicBezTo>
                  <a:cubicBezTo>
                    <a:pt x="4861" y="1682"/>
                    <a:pt x="4873" y="1482"/>
                    <a:pt x="4861" y="1288"/>
                  </a:cubicBezTo>
                  <a:cubicBezTo>
                    <a:pt x="4852" y="1147"/>
                    <a:pt x="4836" y="944"/>
                    <a:pt x="4758" y="826"/>
                  </a:cubicBezTo>
                  <a:cubicBezTo>
                    <a:pt x="4744" y="808"/>
                    <a:pt x="4739" y="812"/>
                    <a:pt x="4733" y="808"/>
                  </a:cubicBezTo>
                  <a:cubicBezTo>
                    <a:pt x="4733" y="805"/>
                    <a:pt x="4730" y="805"/>
                    <a:pt x="4730" y="805"/>
                  </a:cubicBezTo>
                  <a:lnTo>
                    <a:pt x="4730" y="803"/>
                  </a:lnTo>
                  <a:cubicBezTo>
                    <a:pt x="4726" y="805"/>
                    <a:pt x="4723" y="805"/>
                    <a:pt x="4718" y="805"/>
                  </a:cubicBezTo>
                  <a:cubicBezTo>
                    <a:pt x="4717" y="805"/>
                    <a:pt x="4717" y="805"/>
                    <a:pt x="4714" y="808"/>
                  </a:cubicBezTo>
                  <a:cubicBezTo>
                    <a:pt x="4677" y="829"/>
                    <a:pt x="4649" y="851"/>
                    <a:pt x="4622" y="888"/>
                  </a:cubicBezTo>
                  <a:cubicBezTo>
                    <a:pt x="4586" y="934"/>
                    <a:pt x="4556" y="987"/>
                    <a:pt x="4536" y="1041"/>
                  </a:cubicBezTo>
                  <a:cubicBezTo>
                    <a:pt x="4534" y="1115"/>
                    <a:pt x="4524" y="1187"/>
                    <a:pt x="4496" y="1253"/>
                  </a:cubicBezTo>
                  <a:cubicBezTo>
                    <a:pt x="4471" y="1318"/>
                    <a:pt x="4423" y="1361"/>
                    <a:pt x="4355" y="1361"/>
                  </a:cubicBezTo>
                  <a:cubicBezTo>
                    <a:pt x="4349" y="1361"/>
                    <a:pt x="4342" y="1361"/>
                    <a:pt x="4335" y="1360"/>
                  </a:cubicBezTo>
                  <a:cubicBezTo>
                    <a:pt x="4270" y="1350"/>
                    <a:pt x="4196" y="1286"/>
                    <a:pt x="4205" y="1214"/>
                  </a:cubicBezTo>
                  <a:lnTo>
                    <a:pt x="4211" y="1173"/>
                  </a:lnTo>
                  <a:cubicBezTo>
                    <a:pt x="4212" y="1164"/>
                    <a:pt x="4212" y="1157"/>
                    <a:pt x="4215" y="1145"/>
                  </a:cubicBezTo>
                  <a:cubicBezTo>
                    <a:pt x="4217" y="1140"/>
                    <a:pt x="4217" y="1137"/>
                    <a:pt x="4217" y="1133"/>
                  </a:cubicBezTo>
                  <a:cubicBezTo>
                    <a:pt x="4217" y="1127"/>
                    <a:pt x="4222" y="1099"/>
                    <a:pt x="4222" y="1095"/>
                  </a:cubicBezTo>
                  <a:cubicBezTo>
                    <a:pt x="4226" y="1062"/>
                    <a:pt x="4227" y="1057"/>
                    <a:pt x="4228" y="1057"/>
                  </a:cubicBezTo>
                  <a:cubicBezTo>
                    <a:pt x="4228" y="1057"/>
                    <a:pt x="4228" y="1058"/>
                    <a:pt x="4229" y="1058"/>
                  </a:cubicBezTo>
                  <a:cubicBezTo>
                    <a:pt x="4229" y="1058"/>
                    <a:pt x="4229" y="1055"/>
                    <a:pt x="4231" y="1033"/>
                  </a:cubicBezTo>
                  <a:cubicBezTo>
                    <a:pt x="4232" y="1015"/>
                    <a:pt x="4232" y="995"/>
                    <a:pt x="4234" y="977"/>
                  </a:cubicBezTo>
                  <a:cubicBezTo>
                    <a:pt x="4237" y="895"/>
                    <a:pt x="4232" y="809"/>
                    <a:pt x="4219" y="734"/>
                  </a:cubicBezTo>
                  <a:cubicBezTo>
                    <a:pt x="4194" y="602"/>
                    <a:pt x="4145" y="418"/>
                    <a:pt x="4029" y="356"/>
                  </a:cubicBezTo>
                  <a:cubicBezTo>
                    <a:pt x="4003" y="342"/>
                    <a:pt x="3976" y="336"/>
                    <a:pt x="3950" y="336"/>
                  </a:cubicBezTo>
                  <a:cubicBezTo>
                    <a:pt x="3848" y="336"/>
                    <a:pt x="3751" y="428"/>
                    <a:pt x="3695" y="517"/>
                  </a:cubicBezTo>
                  <a:cubicBezTo>
                    <a:pt x="3618" y="636"/>
                    <a:pt x="3567" y="765"/>
                    <a:pt x="3551" y="902"/>
                  </a:cubicBezTo>
                  <a:cubicBezTo>
                    <a:pt x="3551" y="922"/>
                    <a:pt x="3551" y="939"/>
                    <a:pt x="3549" y="958"/>
                  </a:cubicBezTo>
                  <a:cubicBezTo>
                    <a:pt x="3549" y="960"/>
                    <a:pt x="3546" y="961"/>
                    <a:pt x="3546" y="964"/>
                  </a:cubicBezTo>
                  <a:cubicBezTo>
                    <a:pt x="3546" y="976"/>
                    <a:pt x="3546" y="986"/>
                    <a:pt x="3542" y="997"/>
                  </a:cubicBezTo>
                  <a:lnTo>
                    <a:pt x="3542" y="1005"/>
                  </a:lnTo>
                  <a:cubicBezTo>
                    <a:pt x="3521" y="1064"/>
                    <a:pt x="3468" y="1111"/>
                    <a:pt x="3399" y="1111"/>
                  </a:cubicBezTo>
                  <a:cubicBezTo>
                    <a:pt x="3311" y="1111"/>
                    <a:pt x="3260" y="1044"/>
                    <a:pt x="3252" y="964"/>
                  </a:cubicBezTo>
                  <a:cubicBezTo>
                    <a:pt x="3243" y="883"/>
                    <a:pt x="3249" y="800"/>
                    <a:pt x="3243" y="718"/>
                  </a:cubicBezTo>
                  <a:cubicBezTo>
                    <a:pt x="3236" y="635"/>
                    <a:pt x="3222" y="559"/>
                    <a:pt x="3202" y="471"/>
                  </a:cubicBezTo>
                  <a:cubicBezTo>
                    <a:pt x="3153" y="271"/>
                    <a:pt x="3032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40"/>
            <p:cNvSpPr/>
            <p:nvPr/>
          </p:nvSpPr>
          <p:spPr>
            <a:xfrm>
              <a:off x="1986808" y="3888127"/>
              <a:ext cx="200211" cy="200501"/>
            </a:xfrm>
            <a:custGeom>
              <a:rect b="b" l="l" r="r" t="t"/>
              <a:pathLst>
                <a:path extrusionOk="0" h="5815" w="5807">
                  <a:moveTo>
                    <a:pt x="749" y="1"/>
                  </a:moveTo>
                  <a:cubicBezTo>
                    <a:pt x="740" y="1"/>
                    <a:pt x="730" y="1"/>
                    <a:pt x="720" y="2"/>
                  </a:cubicBezTo>
                  <a:cubicBezTo>
                    <a:pt x="630" y="5"/>
                    <a:pt x="541" y="32"/>
                    <a:pt x="459" y="60"/>
                  </a:cubicBezTo>
                  <a:cubicBezTo>
                    <a:pt x="299" y="116"/>
                    <a:pt x="112" y="213"/>
                    <a:pt x="0" y="347"/>
                  </a:cubicBezTo>
                  <a:cubicBezTo>
                    <a:pt x="0" y="350"/>
                    <a:pt x="2" y="352"/>
                    <a:pt x="2" y="356"/>
                  </a:cubicBezTo>
                  <a:cubicBezTo>
                    <a:pt x="8" y="370"/>
                    <a:pt x="10" y="386"/>
                    <a:pt x="12" y="399"/>
                  </a:cubicBezTo>
                  <a:cubicBezTo>
                    <a:pt x="18" y="440"/>
                    <a:pt x="20" y="479"/>
                    <a:pt x="16" y="521"/>
                  </a:cubicBezTo>
                  <a:cubicBezTo>
                    <a:pt x="13" y="542"/>
                    <a:pt x="8" y="560"/>
                    <a:pt x="5" y="580"/>
                  </a:cubicBezTo>
                  <a:cubicBezTo>
                    <a:pt x="69" y="567"/>
                    <a:pt x="134" y="560"/>
                    <a:pt x="199" y="560"/>
                  </a:cubicBezTo>
                  <a:cubicBezTo>
                    <a:pt x="346" y="560"/>
                    <a:pt x="492" y="594"/>
                    <a:pt x="625" y="667"/>
                  </a:cubicBezTo>
                  <a:cubicBezTo>
                    <a:pt x="875" y="803"/>
                    <a:pt x="995" y="1054"/>
                    <a:pt x="991" y="1333"/>
                  </a:cubicBezTo>
                  <a:cubicBezTo>
                    <a:pt x="991" y="1393"/>
                    <a:pt x="948" y="1520"/>
                    <a:pt x="1006" y="1547"/>
                  </a:cubicBezTo>
                  <a:cubicBezTo>
                    <a:pt x="1046" y="1566"/>
                    <a:pt x="1091" y="1571"/>
                    <a:pt x="1136" y="1571"/>
                  </a:cubicBezTo>
                  <a:cubicBezTo>
                    <a:pt x="1186" y="1571"/>
                    <a:pt x="1237" y="1565"/>
                    <a:pt x="1282" y="1565"/>
                  </a:cubicBezTo>
                  <a:cubicBezTo>
                    <a:pt x="1286" y="1565"/>
                    <a:pt x="1289" y="1565"/>
                    <a:pt x="1293" y="1565"/>
                  </a:cubicBezTo>
                  <a:cubicBezTo>
                    <a:pt x="1552" y="1569"/>
                    <a:pt x="1811" y="1713"/>
                    <a:pt x="1927" y="1947"/>
                  </a:cubicBezTo>
                  <a:cubicBezTo>
                    <a:pt x="2018" y="2135"/>
                    <a:pt x="1997" y="2346"/>
                    <a:pt x="1900" y="2521"/>
                  </a:cubicBezTo>
                  <a:cubicBezTo>
                    <a:pt x="1965" y="2526"/>
                    <a:pt x="2028" y="2530"/>
                    <a:pt x="2094" y="2546"/>
                  </a:cubicBezTo>
                  <a:cubicBezTo>
                    <a:pt x="2244" y="2579"/>
                    <a:pt x="2380" y="2662"/>
                    <a:pt x="2462" y="2796"/>
                  </a:cubicBezTo>
                  <a:cubicBezTo>
                    <a:pt x="2540" y="2924"/>
                    <a:pt x="2533" y="3068"/>
                    <a:pt x="2474" y="3202"/>
                  </a:cubicBezTo>
                  <a:cubicBezTo>
                    <a:pt x="2450" y="3255"/>
                    <a:pt x="2419" y="3304"/>
                    <a:pt x="2392" y="3358"/>
                  </a:cubicBezTo>
                  <a:cubicBezTo>
                    <a:pt x="2616" y="3390"/>
                    <a:pt x="2848" y="3401"/>
                    <a:pt x="3010" y="3589"/>
                  </a:cubicBezTo>
                  <a:cubicBezTo>
                    <a:pt x="3084" y="3676"/>
                    <a:pt x="3132" y="3778"/>
                    <a:pt x="3160" y="3885"/>
                  </a:cubicBezTo>
                  <a:cubicBezTo>
                    <a:pt x="3203" y="3692"/>
                    <a:pt x="3218" y="3490"/>
                    <a:pt x="3218" y="3296"/>
                  </a:cubicBezTo>
                  <a:cubicBezTo>
                    <a:pt x="3215" y="3095"/>
                    <a:pt x="3209" y="2895"/>
                    <a:pt x="3181" y="2695"/>
                  </a:cubicBezTo>
                  <a:cubicBezTo>
                    <a:pt x="3168" y="2604"/>
                    <a:pt x="3152" y="2515"/>
                    <a:pt x="3134" y="2423"/>
                  </a:cubicBezTo>
                  <a:cubicBezTo>
                    <a:pt x="3118" y="2345"/>
                    <a:pt x="3089" y="2261"/>
                    <a:pt x="3099" y="2179"/>
                  </a:cubicBezTo>
                  <a:cubicBezTo>
                    <a:pt x="3101" y="2143"/>
                    <a:pt x="3131" y="2116"/>
                    <a:pt x="3164" y="2116"/>
                  </a:cubicBezTo>
                  <a:cubicBezTo>
                    <a:pt x="3179" y="2116"/>
                    <a:pt x="3194" y="2122"/>
                    <a:pt x="3208" y="2136"/>
                  </a:cubicBezTo>
                  <a:cubicBezTo>
                    <a:pt x="3270" y="2200"/>
                    <a:pt x="3299" y="2297"/>
                    <a:pt x="3324" y="2382"/>
                  </a:cubicBezTo>
                  <a:cubicBezTo>
                    <a:pt x="3353" y="2475"/>
                    <a:pt x="3374" y="2573"/>
                    <a:pt x="3392" y="2669"/>
                  </a:cubicBezTo>
                  <a:cubicBezTo>
                    <a:pt x="3431" y="2881"/>
                    <a:pt x="3458" y="3101"/>
                    <a:pt x="3455" y="3318"/>
                  </a:cubicBezTo>
                  <a:cubicBezTo>
                    <a:pt x="3452" y="3708"/>
                    <a:pt x="3401" y="4155"/>
                    <a:pt x="3130" y="4457"/>
                  </a:cubicBezTo>
                  <a:cubicBezTo>
                    <a:pt x="3192" y="4465"/>
                    <a:pt x="3260" y="4469"/>
                    <a:pt x="3323" y="4488"/>
                  </a:cubicBezTo>
                  <a:cubicBezTo>
                    <a:pt x="3452" y="4528"/>
                    <a:pt x="3578" y="4606"/>
                    <a:pt x="3644" y="4729"/>
                  </a:cubicBezTo>
                  <a:cubicBezTo>
                    <a:pt x="3760" y="4938"/>
                    <a:pt x="3712" y="5193"/>
                    <a:pt x="3582" y="5387"/>
                  </a:cubicBezTo>
                  <a:cubicBezTo>
                    <a:pt x="3616" y="5400"/>
                    <a:pt x="3651" y="5412"/>
                    <a:pt x="3682" y="5428"/>
                  </a:cubicBezTo>
                  <a:cubicBezTo>
                    <a:pt x="3782" y="5475"/>
                    <a:pt x="3868" y="5546"/>
                    <a:pt x="3934" y="5634"/>
                  </a:cubicBezTo>
                  <a:cubicBezTo>
                    <a:pt x="3977" y="5689"/>
                    <a:pt x="4006" y="5752"/>
                    <a:pt x="4025" y="5814"/>
                  </a:cubicBezTo>
                  <a:cubicBezTo>
                    <a:pt x="4214" y="5502"/>
                    <a:pt x="4402" y="5187"/>
                    <a:pt x="4583" y="4868"/>
                  </a:cubicBezTo>
                  <a:cubicBezTo>
                    <a:pt x="5011" y="4121"/>
                    <a:pt x="5413" y="3354"/>
                    <a:pt x="5806" y="2586"/>
                  </a:cubicBezTo>
                  <a:cubicBezTo>
                    <a:pt x="5776" y="2554"/>
                    <a:pt x="5747" y="2525"/>
                    <a:pt x="5717" y="2505"/>
                  </a:cubicBezTo>
                  <a:cubicBezTo>
                    <a:pt x="5675" y="2481"/>
                    <a:pt x="5628" y="2474"/>
                    <a:pt x="5581" y="2474"/>
                  </a:cubicBezTo>
                  <a:cubicBezTo>
                    <a:pt x="5517" y="2474"/>
                    <a:pt x="5452" y="2487"/>
                    <a:pt x="5394" y="2489"/>
                  </a:cubicBezTo>
                  <a:cubicBezTo>
                    <a:pt x="5382" y="2490"/>
                    <a:pt x="5370" y="2490"/>
                    <a:pt x="5357" y="2490"/>
                  </a:cubicBezTo>
                  <a:cubicBezTo>
                    <a:pt x="5264" y="2490"/>
                    <a:pt x="5162" y="2468"/>
                    <a:pt x="5085" y="2417"/>
                  </a:cubicBezTo>
                  <a:cubicBezTo>
                    <a:pt x="4925" y="2310"/>
                    <a:pt x="4998" y="2141"/>
                    <a:pt x="5072" y="2005"/>
                  </a:cubicBezTo>
                  <a:cubicBezTo>
                    <a:pt x="5103" y="1945"/>
                    <a:pt x="5139" y="1881"/>
                    <a:pt x="5135" y="1814"/>
                  </a:cubicBezTo>
                  <a:cubicBezTo>
                    <a:pt x="5132" y="1801"/>
                    <a:pt x="5132" y="1794"/>
                    <a:pt x="5125" y="1776"/>
                  </a:cubicBezTo>
                  <a:lnTo>
                    <a:pt x="5121" y="1772"/>
                  </a:lnTo>
                  <a:cubicBezTo>
                    <a:pt x="5115" y="1764"/>
                    <a:pt x="5114" y="1763"/>
                    <a:pt x="5114" y="1763"/>
                  </a:cubicBezTo>
                  <a:cubicBezTo>
                    <a:pt x="5114" y="1763"/>
                    <a:pt x="5113" y="1763"/>
                    <a:pt x="5113" y="1763"/>
                  </a:cubicBezTo>
                  <a:cubicBezTo>
                    <a:pt x="5112" y="1763"/>
                    <a:pt x="5110" y="1763"/>
                    <a:pt x="5106" y="1760"/>
                  </a:cubicBezTo>
                  <a:cubicBezTo>
                    <a:pt x="5103" y="1757"/>
                    <a:pt x="5092" y="1750"/>
                    <a:pt x="5088" y="1750"/>
                  </a:cubicBezTo>
                  <a:cubicBezTo>
                    <a:pt x="5056" y="1738"/>
                    <a:pt x="5020" y="1734"/>
                    <a:pt x="4981" y="1734"/>
                  </a:cubicBezTo>
                  <a:cubicBezTo>
                    <a:pt x="4892" y="1734"/>
                    <a:pt x="4792" y="1759"/>
                    <a:pt x="4710" y="1777"/>
                  </a:cubicBezTo>
                  <a:cubicBezTo>
                    <a:pt x="4600" y="1800"/>
                    <a:pt x="4429" y="1845"/>
                    <a:pt x="4273" y="1845"/>
                  </a:cubicBezTo>
                  <a:cubicBezTo>
                    <a:pt x="4244" y="1845"/>
                    <a:pt x="4216" y="1843"/>
                    <a:pt x="4189" y="1840"/>
                  </a:cubicBezTo>
                  <a:lnTo>
                    <a:pt x="4189" y="1840"/>
                  </a:lnTo>
                  <a:cubicBezTo>
                    <a:pt x="4245" y="1940"/>
                    <a:pt x="4304" y="2039"/>
                    <a:pt x="4348" y="2146"/>
                  </a:cubicBezTo>
                  <a:cubicBezTo>
                    <a:pt x="4420" y="2319"/>
                    <a:pt x="4475" y="2499"/>
                    <a:pt x="4514" y="2684"/>
                  </a:cubicBezTo>
                  <a:cubicBezTo>
                    <a:pt x="4551" y="2865"/>
                    <a:pt x="4573" y="3048"/>
                    <a:pt x="4564" y="3233"/>
                  </a:cubicBezTo>
                  <a:cubicBezTo>
                    <a:pt x="4556" y="3432"/>
                    <a:pt x="4509" y="3616"/>
                    <a:pt x="4437" y="3801"/>
                  </a:cubicBezTo>
                  <a:cubicBezTo>
                    <a:pt x="4423" y="3835"/>
                    <a:pt x="4388" y="3853"/>
                    <a:pt x="4355" y="3853"/>
                  </a:cubicBezTo>
                  <a:cubicBezTo>
                    <a:pt x="4317" y="3853"/>
                    <a:pt x="4282" y="3830"/>
                    <a:pt x="4287" y="3781"/>
                  </a:cubicBezTo>
                  <a:cubicBezTo>
                    <a:pt x="4321" y="3428"/>
                    <a:pt x="4334" y="3062"/>
                    <a:pt x="4267" y="2711"/>
                  </a:cubicBezTo>
                  <a:cubicBezTo>
                    <a:pt x="4231" y="2528"/>
                    <a:pt x="4184" y="2341"/>
                    <a:pt x="4124" y="2164"/>
                  </a:cubicBezTo>
                  <a:cubicBezTo>
                    <a:pt x="4080" y="2027"/>
                    <a:pt x="4028" y="1896"/>
                    <a:pt x="4000" y="1760"/>
                  </a:cubicBezTo>
                  <a:cubicBezTo>
                    <a:pt x="3968" y="1729"/>
                    <a:pt x="3943" y="1688"/>
                    <a:pt x="3931" y="1635"/>
                  </a:cubicBezTo>
                  <a:cubicBezTo>
                    <a:pt x="3902" y="1510"/>
                    <a:pt x="3964" y="1380"/>
                    <a:pt x="3970" y="1255"/>
                  </a:cubicBezTo>
                  <a:cubicBezTo>
                    <a:pt x="3975" y="1193"/>
                    <a:pt x="3975" y="1133"/>
                    <a:pt x="3953" y="1078"/>
                  </a:cubicBezTo>
                  <a:cubicBezTo>
                    <a:pt x="3939" y="1049"/>
                    <a:pt x="3923" y="1033"/>
                    <a:pt x="3896" y="1021"/>
                  </a:cubicBezTo>
                  <a:cubicBezTo>
                    <a:pt x="3860" y="1006"/>
                    <a:pt x="3829" y="1003"/>
                    <a:pt x="3785" y="1003"/>
                  </a:cubicBezTo>
                  <a:cubicBezTo>
                    <a:pt x="3726" y="1006"/>
                    <a:pt x="3694" y="1010"/>
                    <a:pt x="3639" y="1021"/>
                  </a:cubicBezTo>
                  <a:cubicBezTo>
                    <a:pt x="3517" y="1046"/>
                    <a:pt x="3402" y="1084"/>
                    <a:pt x="3286" y="1112"/>
                  </a:cubicBezTo>
                  <a:cubicBezTo>
                    <a:pt x="3199" y="1135"/>
                    <a:pt x="3097" y="1154"/>
                    <a:pt x="2999" y="1154"/>
                  </a:cubicBezTo>
                  <a:cubicBezTo>
                    <a:pt x="2853" y="1154"/>
                    <a:pt x="2714" y="1112"/>
                    <a:pt x="2634" y="979"/>
                  </a:cubicBezTo>
                  <a:cubicBezTo>
                    <a:pt x="2558" y="851"/>
                    <a:pt x="2574" y="697"/>
                    <a:pt x="2558" y="554"/>
                  </a:cubicBezTo>
                  <a:cubicBezTo>
                    <a:pt x="2543" y="432"/>
                    <a:pt x="2505" y="341"/>
                    <a:pt x="2369" y="338"/>
                  </a:cubicBezTo>
                  <a:cubicBezTo>
                    <a:pt x="2363" y="338"/>
                    <a:pt x="2357" y="338"/>
                    <a:pt x="2351" y="338"/>
                  </a:cubicBezTo>
                  <a:cubicBezTo>
                    <a:pt x="2193" y="338"/>
                    <a:pt x="2051" y="406"/>
                    <a:pt x="1908" y="469"/>
                  </a:cubicBezTo>
                  <a:cubicBezTo>
                    <a:pt x="1777" y="529"/>
                    <a:pt x="1643" y="589"/>
                    <a:pt x="1500" y="616"/>
                  </a:cubicBezTo>
                  <a:cubicBezTo>
                    <a:pt x="1603" y="699"/>
                    <a:pt x="1697" y="793"/>
                    <a:pt x="1783" y="891"/>
                  </a:cubicBezTo>
                  <a:cubicBezTo>
                    <a:pt x="1969" y="1096"/>
                    <a:pt x="2129" y="1328"/>
                    <a:pt x="2259" y="1570"/>
                  </a:cubicBezTo>
                  <a:cubicBezTo>
                    <a:pt x="2290" y="1631"/>
                    <a:pt x="2239" y="1684"/>
                    <a:pt x="2188" y="1684"/>
                  </a:cubicBezTo>
                  <a:cubicBezTo>
                    <a:pt x="2166" y="1684"/>
                    <a:pt x="2143" y="1674"/>
                    <a:pt x="2127" y="1648"/>
                  </a:cubicBezTo>
                  <a:cubicBezTo>
                    <a:pt x="1990" y="1428"/>
                    <a:pt x="1843" y="1214"/>
                    <a:pt x="1674" y="1015"/>
                  </a:cubicBezTo>
                  <a:cubicBezTo>
                    <a:pt x="1558" y="877"/>
                    <a:pt x="1427" y="741"/>
                    <a:pt x="1281" y="627"/>
                  </a:cubicBezTo>
                  <a:cubicBezTo>
                    <a:pt x="1150" y="604"/>
                    <a:pt x="1038" y="526"/>
                    <a:pt x="973" y="403"/>
                  </a:cubicBezTo>
                  <a:cubicBezTo>
                    <a:pt x="914" y="288"/>
                    <a:pt x="901" y="135"/>
                    <a:pt x="845" y="38"/>
                  </a:cubicBezTo>
                  <a:cubicBezTo>
                    <a:pt x="845" y="38"/>
                    <a:pt x="834" y="26"/>
                    <a:pt x="834" y="23"/>
                  </a:cubicBezTo>
                  <a:cubicBezTo>
                    <a:pt x="827" y="17"/>
                    <a:pt x="818" y="13"/>
                    <a:pt x="818" y="13"/>
                  </a:cubicBezTo>
                  <a:cubicBezTo>
                    <a:pt x="795" y="4"/>
                    <a:pt x="773" y="1"/>
                    <a:pt x="74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40"/>
            <p:cNvSpPr/>
            <p:nvPr/>
          </p:nvSpPr>
          <p:spPr>
            <a:xfrm>
              <a:off x="1831484" y="3915675"/>
              <a:ext cx="285198" cy="347455"/>
            </a:xfrm>
            <a:custGeom>
              <a:rect b="b" l="l" r="r" t="t"/>
              <a:pathLst>
                <a:path extrusionOk="0" h="10077" w="8272">
                  <a:moveTo>
                    <a:pt x="4583" y="1"/>
                  </a:moveTo>
                  <a:cubicBezTo>
                    <a:pt x="4512" y="1"/>
                    <a:pt x="4441" y="9"/>
                    <a:pt x="4373" y="25"/>
                  </a:cubicBezTo>
                  <a:cubicBezTo>
                    <a:pt x="4326" y="78"/>
                    <a:pt x="4274" y="124"/>
                    <a:pt x="4224" y="168"/>
                  </a:cubicBezTo>
                  <a:cubicBezTo>
                    <a:pt x="4149" y="233"/>
                    <a:pt x="4071" y="293"/>
                    <a:pt x="3993" y="354"/>
                  </a:cubicBezTo>
                  <a:cubicBezTo>
                    <a:pt x="3959" y="381"/>
                    <a:pt x="3922" y="407"/>
                    <a:pt x="3887" y="434"/>
                  </a:cubicBezTo>
                  <a:cubicBezTo>
                    <a:pt x="3873" y="443"/>
                    <a:pt x="3861" y="454"/>
                    <a:pt x="3849" y="463"/>
                  </a:cubicBezTo>
                  <a:cubicBezTo>
                    <a:pt x="3844" y="464"/>
                    <a:pt x="3828" y="480"/>
                    <a:pt x="3824" y="483"/>
                  </a:cubicBezTo>
                  <a:cubicBezTo>
                    <a:pt x="3632" y="640"/>
                    <a:pt x="3444" y="805"/>
                    <a:pt x="3257" y="965"/>
                  </a:cubicBezTo>
                  <a:cubicBezTo>
                    <a:pt x="3047" y="1140"/>
                    <a:pt x="2841" y="1318"/>
                    <a:pt x="2642" y="1505"/>
                  </a:cubicBezTo>
                  <a:cubicBezTo>
                    <a:pt x="2278" y="1849"/>
                    <a:pt x="1948" y="2241"/>
                    <a:pt x="1643" y="2639"/>
                  </a:cubicBezTo>
                  <a:cubicBezTo>
                    <a:pt x="1351" y="3020"/>
                    <a:pt x="1101" y="3428"/>
                    <a:pt x="888" y="3859"/>
                  </a:cubicBezTo>
                  <a:cubicBezTo>
                    <a:pt x="428" y="4791"/>
                    <a:pt x="149" y="5804"/>
                    <a:pt x="53" y="6837"/>
                  </a:cubicBezTo>
                  <a:cubicBezTo>
                    <a:pt x="0" y="7404"/>
                    <a:pt x="6" y="7971"/>
                    <a:pt x="33" y="8538"/>
                  </a:cubicBezTo>
                  <a:cubicBezTo>
                    <a:pt x="48" y="8818"/>
                    <a:pt x="65" y="9097"/>
                    <a:pt x="107" y="9372"/>
                  </a:cubicBezTo>
                  <a:cubicBezTo>
                    <a:pt x="121" y="9460"/>
                    <a:pt x="132" y="9548"/>
                    <a:pt x="146" y="9637"/>
                  </a:cubicBezTo>
                  <a:cubicBezTo>
                    <a:pt x="154" y="9684"/>
                    <a:pt x="163" y="9731"/>
                    <a:pt x="174" y="9775"/>
                  </a:cubicBezTo>
                  <a:cubicBezTo>
                    <a:pt x="175" y="9782"/>
                    <a:pt x="184" y="9804"/>
                    <a:pt x="186" y="9813"/>
                  </a:cubicBezTo>
                  <a:cubicBezTo>
                    <a:pt x="191" y="9819"/>
                    <a:pt x="198" y="9831"/>
                    <a:pt x="200" y="9835"/>
                  </a:cubicBezTo>
                  <a:cubicBezTo>
                    <a:pt x="228" y="9872"/>
                    <a:pt x="228" y="9922"/>
                    <a:pt x="213" y="9966"/>
                  </a:cubicBezTo>
                  <a:cubicBezTo>
                    <a:pt x="780" y="10018"/>
                    <a:pt x="1349" y="10060"/>
                    <a:pt x="1917" y="10071"/>
                  </a:cubicBezTo>
                  <a:cubicBezTo>
                    <a:pt x="2056" y="10075"/>
                    <a:pt x="2195" y="10077"/>
                    <a:pt x="2335" y="10077"/>
                  </a:cubicBezTo>
                  <a:cubicBezTo>
                    <a:pt x="3035" y="10077"/>
                    <a:pt x="3748" y="10023"/>
                    <a:pt x="4414" y="9815"/>
                  </a:cubicBezTo>
                  <a:cubicBezTo>
                    <a:pt x="5061" y="9612"/>
                    <a:pt x="5606" y="9227"/>
                    <a:pt x="6047" y="8712"/>
                  </a:cubicBezTo>
                  <a:cubicBezTo>
                    <a:pt x="6325" y="8384"/>
                    <a:pt x="6567" y="8019"/>
                    <a:pt x="6814" y="7664"/>
                  </a:cubicBezTo>
                  <a:cubicBezTo>
                    <a:pt x="7089" y="7270"/>
                    <a:pt x="7358" y="6871"/>
                    <a:pt x="7619" y="6468"/>
                  </a:cubicBezTo>
                  <a:cubicBezTo>
                    <a:pt x="7824" y="6153"/>
                    <a:pt x="8025" y="5833"/>
                    <a:pt x="8224" y="5514"/>
                  </a:cubicBezTo>
                  <a:cubicBezTo>
                    <a:pt x="8193" y="5468"/>
                    <a:pt x="8193" y="5409"/>
                    <a:pt x="8215" y="5356"/>
                  </a:cubicBezTo>
                  <a:cubicBezTo>
                    <a:pt x="8271" y="5225"/>
                    <a:pt x="8270" y="5098"/>
                    <a:pt x="8196" y="4978"/>
                  </a:cubicBezTo>
                  <a:cubicBezTo>
                    <a:pt x="8160" y="4921"/>
                    <a:pt x="8109" y="4878"/>
                    <a:pt x="8050" y="4846"/>
                  </a:cubicBezTo>
                  <a:cubicBezTo>
                    <a:pt x="7986" y="4808"/>
                    <a:pt x="7937" y="4799"/>
                    <a:pt x="7873" y="4799"/>
                  </a:cubicBezTo>
                  <a:cubicBezTo>
                    <a:pt x="7862" y="4799"/>
                    <a:pt x="7850" y="4799"/>
                    <a:pt x="7838" y="4800"/>
                  </a:cubicBezTo>
                  <a:cubicBezTo>
                    <a:pt x="7836" y="4800"/>
                    <a:pt x="7833" y="4800"/>
                    <a:pt x="7831" y="4800"/>
                  </a:cubicBezTo>
                  <a:cubicBezTo>
                    <a:pt x="7715" y="4800"/>
                    <a:pt x="7670" y="4653"/>
                    <a:pt x="7744" y="4574"/>
                  </a:cubicBezTo>
                  <a:cubicBezTo>
                    <a:pt x="7868" y="4445"/>
                    <a:pt x="7996" y="4217"/>
                    <a:pt x="7896" y="4042"/>
                  </a:cubicBezTo>
                  <a:cubicBezTo>
                    <a:pt x="7850" y="3959"/>
                    <a:pt x="7782" y="3912"/>
                    <a:pt x="7697" y="3875"/>
                  </a:cubicBezTo>
                  <a:cubicBezTo>
                    <a:pt x="7615" y="3838"/>
                    <a:pt x="7542" y="3804"/>
                    <a:pt x="7454" y="3804"/>
                  </a:cubicBezTo>
                  <a:cubicBezTo>
                    <a:pt x="7441" y="3804"/>
                    <a:pt x="7429" y="3805"/>
                    <a:pt x="7416" y="3806"/>
                  </a:cubicBezTo>
                  <a:cubicBezTo>
                    <a:pt x="7413" y="3806"/>
                    <a:pt x="7410" y="3807"/>
                    <a:pt x="7407" y="3807"/>
                  </a:cubicBezTo>
                  <a:cubicBezTo>
                    <a:pt x="7354" y="3807"/>
                    <a:pt x="7309" y="3750"/>
                    <a:pt x="7309" y="3699"/>
                  </a:cubicBezTo>
                  <a:cubicBezTo>
                    <a:pt x="7312" y="3565"/>
                    <a:pt x="7365" y="3436"/>
                    <a:pt x="7381" y="3302"/>
                  </a:cubicBezTo>
                  <a:cubicBezTo>
                    <a:pt x="7395" y="3178"/>
                    <a:pt x="7353" y="3056"/>
                    <a:pt x="7265" y="2969"/>
                  </a:cubicBezTo>
                  <a:cubicBezTo>
                    <a:pt x="7121" y="2826"/>
                    <a:pt x="6863" y="2842"/>
                    <a:pt x="6678" y="2806"/>
                  </a:cubicBezTo>
                  <a:cubicBezTo>
                    <a:pt x="6622" y="2797"/>
                    <a:pt x="6572" y="2730"/>
                    <a:pt x="6575" y="2672"/>
                  </a:cubicBezTo>
                  <a:cubicBezTo>
                    <a:pt x="6585" y="2556"/>
                    <a:pt x="6631" y="2456"/>
                    <a:pt x="6682" y="2350"/>
                  </a:cubicBezTo>
                  <a:cubicBezTo>
                    <a:pt x="6715" y="2281"/>
                    <a:pt x="6748" y="2217"/>
                    <a:pt x="6719" y="2151"/>
                  </a:cubicBezTo>
                  <a:cubicBezTo>
                    <a:pt x="6626" y="1939"/>
                    <a:pt x="6350" y="1954"/>
                    <a:pt x="6157" y="1948"/>
                  </a:cubicBezTo>
                  <a:cubicBezTo>
                    <a:pt x="6061" y="1944"/>
                    <a:pt x="5981" y="1835"/>
                    <a:pt x="6041" y="1745"/>
                  </a:cubicBezTo>
                  <a:cubicBezTo>
                    <a:pt x="6108" y="1642"/>
                    <a:pt x="6204" y="1543"/>
                    <a:pt x="6213" y="1415"/>
                  </a:cubicBezTo>
                  <a:cubicBezTo>
                    <a:pt x="6220" y="1296"/>
                    <a:pt x="6151" y="1187"/>
                    <a:pt x="6061" y="1113"/>
                  </a:cubicBezTo>
                  <a:cubicBezTo>
                    <a:pt x="5907" y="988"/>
                    <a:pt x="5726" y="1025"/>
                    <a:pt x="5546" y="1007"/>
                  </a:cubicBezTo>
                  <a:cubicBezTo>
                    <a:pt x="5445" y="996"/>
                    <a:pt x="5341" y="963"/>
                    <a:pt x="5282" y="875"/>
                  </a:cubicBezTo>
                  <a:cubicBezTo>
                    <a:pt x="5224" y="788"/>
                    <a:pt x="5235" y="681"/>
                    <a:pt x="5235" y="583"/>
                  </a:cubicBezTo>
                  <a:cubicBezTo>
                    <a:pt x="5235" y="485"/>
                    <a:pt x="5214" y="382"/>
                    <a:pt x="5173" y="295"/>
                  </a:cubicBezTo>
                  <a:cubicBezTo>
                    <a:pt x="5126" y="196"/>
                    <a:pt x="5045" y="134"/>
                    <a:pt x="4954" y="87"/>
                  </a:cubicBezTo>
                  <a:cubicBezTo>
                    <a:pt x="4841" y="28"/>
                    <a:pt x="4712" y="1"/>
                    <a:pt x="4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40"/>
            <p:cNvSpPr/>
            <p:nvPr/>
          </p:nvSpPr>
          <p:spPr>
            <a:xfrm>
              <a:off x="1546833" y="3260694"/>
              <a:ext cx="510543" cy="122301"/>
            </a:xfrm>
            <a:custGeom>
              <a:rect b="b" l="l" r="r" t="t"/>
              <a:pathLst>
                <a:path extrusionOk="0" h="3547" w="14808">
                  <a:moveTo>
                    <a:pt x="0" y="0"/>
                  </a:moveTo>
                  <a:lnTo>
                    <a:pt x="0" y="0"/>
                  </a:lnTo>
                  <a:cubicBezTo>
                    <a:pt x="197" y="200"/>
                    <a:pt x="374" y="422"/>
                    <a:pt x="529" y="659"/>
                  </a:cubicBezTo>
                  <a:cubicBezTo>
                    <a:pt x="701" y="728"/>
                    <a:pt x="895" y="749"/>
                    <a:pt x="1073" y="793"/>
                  </a:cubicBezTo>
                  <a:cubicBezTo>
                    <a:pt x="1330" y="856"/>
                    <a:pt x="1587" y="908"/>
                    <a:pt x="1848" y="959"/>
                  </a:cubicBezTo>
                  <a:cubicBezTo>
                    <a:pt x="2099" y="1011"/>
                    <a:pt x="2348" y="1079"/>
                    <a:pt x="2598" y="1140"/>
                  </a:cubicBezTo>
                  <a:cubicBezTo>
                    <a:pt x="2859" y="1204"/>
                    <a:pt x="3123" y="1261"/>
                    <a:pt x="3384" y="1314"/>
                  </a:cubicBezTo>
                  <a:cubicBezTo>
                    <a:pt x="3856" y="1413"/>
                    <a:pt x="4325" y="1517"/>
                    <a:pt x="4791" y="1638"/>
                  </a:cubicBezTo>
                  <a:cubicBezTo>
                    <a:pt x="5247" y="1755"/>
                    <a:pt x="5706" y="1858"/>
                    <a:pt x="6161" y="1979"/>
                  </a:cubicBezTo>
                  <a:cubicBezTo>
                    <a:pt x="6621" y="2100"/>
                    <a:pt x="7076" y="2231"/>
                    <a:pt x="7544" y="2328"/>
                  </a:cubicBezTo>
                  <a:cubicBezTo>
                    <a:pt x="8007" y="2422"/>
                    <a:pt x="8467" y="2536"/>
                    <a:pt x="8930" y="2646"/>
                  </a:cubicBezTo>
                  <a:cubicBezTo>
                    <a:pt x="9870" y="2871"/>
                    <a:pt x="10819" y="3056"/>
                    <a:pt x="11771" y="3230"/>
                  </a:cubicBezTo>
                  <a:cubicBezTo>
                    <a:pt x="12248" y="3320"/>
                    <a:pt x="12726" y="3417"/>
                    <a:pt x="13209" y="3476"/>
                  </a:cubicBezTo>
                  <a:cubicBezTo>
                    <a:pt x="13350" y="3491"/>
                    <a:pt x="13490" y="3496"/>
                    <a:pt x="13631" y="3511"/>
                  </a:cubicBezTo>
                  <a:cubicBezTo>
                    <a:pt x="13693" y="3520"/>
                    <a:pt x="13762" y="3528"/>
                    <a:pt x="13825" y="3547"/>
                  </a:cubicBezTo>
                  <a:cubicBezTo>
                    <a:pt x="13930" y="3459"/>
                    <a:pt x="14048" y="3385"/>
                    <a:pt x="14178" y="3334"/>
                  </a:cubicBezTo>
                  <a:cubicBezTo>
                    <a:pt x="14356" y="3264"/>
                    <a:pt x="14550" y="3233"/>
                    <a:pt x="14742" y="3220"/>
                  </a:cubicBezTo>
                  <a:cubicBezTo>
                    <a:pt x="14741" y="3095"/>
                    <a:pt x="14761" y="2972"/>
                    <a:pt x="14808" y="2855"/>
                  </a:cubicBezTo>
                  <a:cubicBezTo>
                    <a:pt x="14734" y="2839"/>
                    <a:pt x="14658" y="2832"/>
                    <a:pt x="14583" y="2825"/>
                  </a:cubicBezTo>
                  <a:cubicBezTo>
                    <a:pt x="14339" y="2787"/>
                    <a:pt x="14099" y="2725"/>
                    <a:pt x="13855" y="2682"/>
                  </a:cubicBezTo>
                  <a:cubicBezTo>
                    <a:pt x="13600" y="2636"/>
                    <a:pt x="13349" y="2593"/>
                    <a:pt x="13094" y="2546"/>
                  </a:cubicBezTo>
                  <a:cubicBezTo>
                    <a:pt x="12591" y="2452"/>
                    <a:pt x="12091" y="2349"/>
                    <a:pt x="11589" y="2252"/>
                  </a:cubicBezTo>
                  <a:cubicBezTo>
                    <a:pt x="11086" y="2158"/>
                    <a:pt x="10586" y="2063"/>
                    <a:pt x="10090" y="1950"/>
                  </a:cubicBezTo>
                  <a:cubicBezTo>
                    <a:pt x="9592" y="1839"/>
                    <a:pt x="9096" y="1720"/>
                    <a:pt x="8601" y="1606"/>
                  </a:cubicBezTo>
                  <a:cubicBezTo>
                    <a:pt x="7596" y="1375"/>
                    <a:pt x="6581" y="1188"/>
                    <a:pt x="5570" y="997"/>
                  </a:cubicBezTo>
                  <a:cubicBezTo>
                    <a:pt x="4555" y="808"/>
                    <a:pt x="3538" y="624"/>
                    <a:pt x="2520" y="461"/>
                  </a:cubicBezTo>
                  <a:cubicBezTo>
                    <a:pt x="2004" y="377"/>
                    <a:pt x="1490" y="304"/>
                    <a:pt x="974" y="221"/>
                  </a:cubicBezTo>
                  <a:cubicBezTo>
                    <a:pt x="735" y="182"/>
                    <a:pt x="508" y="100"/>
                    <a:pt x="273" y="44"/>
                  </a:cubicBezTo>
                  <a:cubicBezTo>
                    <a:pt x="185" y="22"/>
                    <a:pt x="92" y="1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40"/>
            <p:cNvSpPr/>
            <p:nvPr/>
          </p:nvSpPr>
          <p:spPr>
            <a:xfrm>
              <a:off x="1550522" y="3762178"/>
              <a:ext cx="467377" cy="131748"/>
            </a:xfrm>
            <a:custGeom>
              <a:rect b="b" l="l" r="r" t="t"/>
              <a:pathLst>
                <a:path extrusionOk="0" h="3821" w="13556">
                  <a:moveTo>
                    <a:pt x="73" y="0"/>
                  </a:moveTo>
                  <a:lnTo>
                    <a:pt x="1" y="334"/>
                  </a:lnTo>
                  <a:cubicBezTo>
                    <a:pt x="142" y="369"/>
                    <a:pt x="266" y="452"/>
                    <a:pt x="373" y="560"/>
                  </a:cubicBezTo>
                  <a:cubicBezTo>
                    <a:pt x="495" y="678"/>
                    <a:pt x="591" y="847"/>
                    <a:pt x="779" y="869"/>
                  </a:cubicBezTo>
                  <a:cubicBezTo>
                    <a:pt x="805" y="872"/>
                    <a:pt x="831" y="873"/>
                    <a:pt x="857" y="873"/>
                  </a:cubicBezTo>
                  <a:cubicBezTo>
                    <a:pt x="1043" y="873"/>
                    <a:pt x="1229" y="806"/>
                    <a:pt x="1417" y="806"/>
                  </a:cubicBezTo>
                  <a:cubicBezTo>
                    <a:pt x="1438" y="806"/>
                    <a:pt x="1460" y="807"/>
                    <a:pt x="1482" y="809"/>
                  </a:cubicBezTo>
                  <a:cubicBezTo>
                    <a:pt x="1685" y="827"/>
                    <a:pt x="1825" y="930"/>
                    <a:pt x="1932" y="1102"/>
                  </a:cubicBezTo>
                  <a:cubicBezTo>
                    <a:pt x="1997" y="1208"/>
                    <a:pt x="2052" y="1370"/>
                    <a:pt x="2150" y="1437"/>
                  </a:cubicBezTo>
                  <a:cubicBezTo>
                    <a:pt x="2178" y="1456"/>
                    <a:pt x="2211" y="1463"/>
                    <a:pt x="2246" y="1463"/>
                  </a:cubicBezTo>
                  <a:cubicBezTo>
                    <a:pt x="2287" y="1463"/>
                    <a:pt x="2331" y="1453"/>
                    <a:pt x="2371" y="1443"/>
                  </a:cubicBezTo>
                  <a:cubicBezTo>
                    <a:pt x="2485" y="1415"/>
                    <a:pt x="2595" y="1368"/>
                    <a:pt x="2709" y="1343"/>
                  </a:cubicBezTo>
                  <a:cubicBezTo>
                    <a:pt x="2757" y="1334"/>
                    <a:pt x="2805" y="1328"/>
                    <a:pt x="2852" y="1328"/>
                  </a:cubicBezTo>
                  <a:cubicBezTo>
                    <a:pt x="2999" y="1328"/>
                    <a:pt x="3133" y="1380"/>
                    <a:pt x="3211" y="1524"/>
                  </a:cubicBezTo>
                  <a:cubicBezTo>
                    <a:pt x="3254" y="1601"/>
                    <a:pt x="3280" y="1685"/>
                    <a:pt x="3345" y="1748"/>
                  </a:cubicBezTo>
                  <a:cubicBezTo>
                    <a:pt x="3391" y="1791"/>
                    <a:pt x="3441" y="1805"/>
                    <a:pt x="3498" y="1805"/>
                  </a:cubicBezTo>
                  <a:cubicBezTo>
                    <a:pt x="3511" y="1805"/>
                    <a:pt x="3525" y="1804"/>
                    <a:pt x="3539" y="1803"/>
                  </a:cubicBezTo>
                  <a:cubicBezTo>
                    <a:pt x="3701" y="1793"/>
                    <a:pt x="3855" y="1738"/>
                    <a:pt x="4014" y="1738"/>
                  </a:cubicBezTo>
                  <a:cubicBezTo>
                    <a:pt x="4036" y="1738"/>
                    <a:pt x="4057" y="1739"/>
                    <a:pt x="4079" y="1742"/>
                  </a:cubicBezTo>
                  <a:cubicBezTo>
                    <a:pt x="4257" y="1756"/>
                    <a:pt x="4423" y="1844"/>
                    <a:pt x="4563" y="1953"/>
                  </a:cubicBezTo>
                  <a:cubicBezTo>
                    <a:pt x="4842" y="2168"/>
                    <a:pt x="5126" y="2489"/>
                    <a:pt x="5032" y="2867"/>
                  </a:cubicBezTo>
                  <a:cubicBezTo>
                    <a:pt x="5198" y="2780"/>
                    <a:pt x="5329" y="2645"/>
                    <a:pt x="5528" y="2627"/>
                  </a:cubicBezTo>
                  <a:cubicBezTo>
                    <a:pt x="5545" y="2626"/>
                    <a:pt x="5562" y="2625"/>
                    <a:pt x="5578" y="2625"/>
                  </a:cubicBezTo>
                  <a:cubicBezTo>
                    <a:pt x="5780" y="2625"/>
                    <a:pt x="5961" y="2721"/>
                    <a:pt x="6111" y="2851"/>
                  </a:cubicBezTo>
                  <a:cubicBezTo>
                    <a:pt x="6246" y="2750"/>
                    <a:pt x="6396" y="2664"/>
                    <a:pt x="6564" y="2635"/>
                  </a:cubicBezTo>
                  <a:cubicBezTo>
                    <a:pt x="6610" y="2627"/>
                    <a:pt x="6655" y="2623"/>
                    <a:pt x="6699" y="2623"/>
                  </a:cubicBezTo>
                  <a:cubicBezTo>
                    <a:pt x="6886" y="2623"/>
                    <a:pt x="7053" y="2695"/>
                    <a:pt x="7210" y="2816"/>
                  </a:cubicBezTo>
                  <a:cubicBezTo>
                    <a:pt x="7239" y="2805"/>
                    <a:pt x="7270" y="2795"/>
                    <a:pt x="7301" y="2783"/>
                  </a:cubicBezTo>
                  <a:cubicBezTo>
                    <a:pt x="7522" y="2706"/>
                    <a:pt x="7756" y="2674"/>
                    <a:pt x="7991" y="2661"/>
                  </a:cubicBezTo>
                  <a:cubicBezTo>
                    <a:pt x="8048" y="2659"/>
                    <a:pt x="8105" y="2657"/>
                    <a:pt x="8162" y="2657"/>
                  </a:cubicBezTo>
                  <a:cubicBezTo>
                    <a:pt x="9150" y="2657"/>
                    <a:pt x="10080" y="3027"/>
                    <a:pt x="11021" y="3283"/>
                  </a:cubicBezTo>
                  <a:cubicBezTo>
                    <a:pt x="11218" y="3336"/>
                    <a:pt x="11415" y="3385"/>
                    <a:pt x="11614" y="3426"/>
                  </a:cubicBezTo>
                  <a:cubicBezTo>
                    <a:pt x="11763" y="3456"/>
                    <a:pt x="11907" y="3491"/>
                    <a:pt x="12050" y="3538"/>
                  </a:cubicBezTo>
                  <a:cubicBezTo>
                    <a:pt x="12209" y="3591"/>
                    <a:pt x="12363" y="3660"/>
                    <a:pt x="12493" y="3769"/>
                  </a:cubicBezTo>
                  <a:cubicBezTo>
                    <a:pt x="12511" y="3785"/>
                    <a:pt x="12528" y="3802"/>
                    <a:pt x="12546" y="3820"/>
                  </a:cubicBezTo>
                  <a:cubicBezTo>
                    <a:pt x="12578" y="3779"/>
                    <a:pt x="12617" y="3739"/>
                    <a:pt x="12660" y="3705"/>
                  </a:cubicBezTo>
                  <a:cubicBezTo>
                    <a:pt x="12821" y="3577"/>
                    <a:pt x="13026" y="3479"/>
                    <a:pt x="13227" y="3436"/>
                  </a:cubicBezTo>
                  <a:cubicBezTo>
                    <a:pt x="13281" y="3425"/>
                    <a:pt x="13336" y="3418"/>
                    <a:pt x="13391" y="3418"/>
                  </a:cubicBezTo>
                  <a:cubicBezTo>
                    <a:pt x="13421" y="3418"/>
                    <a:pt x="13451" y="3420"/>
                    <a:pt x="13479" y="3425"/>
                  </a:cubicBezTo>
                  <a:lnTo>
                    <a:pt x="13555" y="3075"/>
                  </a:lnTo>
                  <a:cubicBezTo>
                    <a:pt x="13385" y="3040"/>
                    <a:pt x="13216" y="3003"/>
                    <a:pt x="13047" y="2966"/>
                  </a:cubicBezTo>
                  <a:cubicBezTo>
                    <a:pt x="11977" y="2727"/>
                    <a:pt x="10912" y="2473"/>
                    <a:pt x="9845" y="2227"/>
                  </a:cubicBezTo>
                  <a:cubicBezTo>
                    <a:pt x="8777" y="1979"/>
                    <a:pt x="7713" y="1732"/>
                    <a:pt x="6649" y="1462"/>
                  </a:cubicBezTo>
                  <a:cubicBezTo>
                    <a:pt x="6121" y="1325"/>
                    <a:pt x="5595" y="1187"/>
                    <a:pt x="5066" y="1056"/>
                  </a:cubicBezTo>
                  <a:cubicBezTo>
                    <a:pt x="4811" y="994"/>
                    <a:pt x="4557" y="936"/>
                    <a:pt x="4304" y="867"/>
                  </a:cubicBezTo>
                  <a:lnTo>
                    <a:pt x="4302" y="867"/>
                  </a:lnTo>
                  <a:cubicBezTo>
                    <a:pt x="4296" y="867"/>
                    <a:pt x="4290" y="867"/>
                    <a:pt x="4283" y="864"/>
                  </a:cubicBezTo>
                  <a:cubicBezTo>
                    <a:pt x="4025" y="837"/>
                    <a:pt x="3766" y="782"/>
                    <a:pt x="3509" y="734"/>
                  </a:cubicBezTo>
                  <a:cubicBezTo>
                    <a:pt x="2981" y="635"/>
                    <a:pt x="2459" y="515"/>
                    <a:pt x="1937" y="403"/>
                  </a:cubicBezTo>
                  <a:cubicBezTo>
                    <a:pt x="1317" y="271"/>
                    <a:pt x="695" y="135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40"/>
            <p:cNvSpPr/>
            <p:nvPr/>
          </p:nvSpPr>
          <p:spPr>
            <a:xfrm>
              <a:off x="1570623" y="3292690"/>
              <a:ext cx="444656" cy="117991"/>
            </a:xfrm>
            <a:custGeom>
              <a:rect b="b" l="l" r="r" t="t"/>
              <a:pathLst>
                <a:path extrusionOk="0" h="3422" w="12897">
                  <a:moveTo>
                    <a:pt x="1" y="0"/>
                  </a:moveTo>
                  <a:cubicBezTo>
                    <a:pt x="172" y="310"/>
                    <a:pt x="309" y="636"/>
                    <a:pt x="412" y="971"/>
                  </a:cubicBezTo>
                  <a:cubicBezTo>
                    <a:pt x="539" y="1383"/>
                    <a:pt x="606" y="1804"/>
                    <a:pt x="656" y="2232"/>
                  </a:cubicBezTo>
                  <a:cubicBezTo>
                    <a:pt x="696" y="2562"/>
                    <a:pt x="727" y="2895"/>
                    <a:pt x="727" y="3228"/>
                  </a:cubicBezTo>
                  <a:cubicBezTo>
                    <a:pt x="930" y="3033"/>
                    <a:pt x="1156" y="2866"/>
                    <a:pt x="1399" y="2723"/>
                  </a:cubicBezTo>
                  <a:cubicBezTo>
                    <a:pt x="2000" y="2367"/>
                    <a:pt x="2709" y="2157"/>
                    <a:pt x="3411" y="2157"/>
                  </a:cubicBezTo>
                  <a:cubicBezTo>
                    <a:pt x="3443" y="2157"/>
                    <a:pt x="3474" y="2157"/>
                    <a:pt x="3505" y="2158"/>
                  </a:cubicBezTo>
                  <a:cubicBezTo>
                    <a:pt x="3896" y="2169"/>
                    <a:pt x="4270" y="2263"/>
                    <a:pt x="4635" y="2393"/>
                  </a:cubicBezTo>
                  <a:cubicBezTo>
                    <a:pt x="4851" y="2469"/>
                    <a:pt x="5078" y="2549"/>
                    <a:pt x="5278" y="2663"/>
                  </a:cubicBezTo>
                  <a:cubicBezTo>
                    <a:pt x="5443" y="2754"/>
                    <a:pt x="5587" y="2885"/>
                    <a:pt x="5730" y="3007"/>
                  </a:cubicBezTo>
                  <a:cubicBezTo>
                    <a:pt x="5817" y="2925"/>
                    <a:pt x="5916" y="2847"/>
                    <a:pt x="6023" y="2781"/>
                  </a:cubicBezTo>
                  <a:cubicBezTo>
                    <a:pt x="6443" y="2523"/>
                    <a:pt x="6946" y="2411"/>
                    <a:pt x="7448" y="2411"/>
                  </a:cubicBezTo>
                  <a:cubicBezTo>
                    <a:pt x="7758" y="2411"/>
                    <a:pt x="8069" y="2453"/>
                    <a:pt x="8359" y="2531"/>
                  </a:cubicBezTo>
                  <a:cubicBezTo>
                    <a:pt x="8896" y="2676"/>
                    <a:pt x="9392" y="2991"/>
                    <a:pt x="9748" y="3422"/>
                  </a:cubicBezTo>
                  <a:cubicBezTo>
                    <a:pt x="9910" y="3253"/>
                    <a:pt x="10143" y="3237"/>
                    <a:pt x="10369" y="3175"/>
                  </a:cubicBezTo>
                  <a:cubicBezTo>
                    <a:pt x="10645" y="3102"/>
                    <a:pt x="10922" y="3047"/>
                    <a:pt x="11212" y="3044"/>
                  </a:cubicBezTo>
                  <a:cubicBezTo>
                    <a:pt x="11227" y="3043"/>
                    <a:pt x="11243" y="3043"/>
                    <a:pt x="11258" y="3043"/>
                  </a:cubicBezTo>
                  <a:cubicBezTo>
                    <a:pt x="11460" y="3043"/>
                    <a:pt x="11658" y="3068"/>
                    <a:pt x="11858" y="3106"/>
                  </a:cubicBezTo>
                  <a:cubicBezTo>
                    <a:pt x="12042" y="3140"/>
                    <a:pt x="12230" y="3185"/>
                    <a:pt x="12405" y="3259"/>
                  </a:cubicBezTo>
                  <a:cubicBezTo>
                    <a:pt x="12489" y="3291"/>
                    <a:pt x="12583" y="3337"/>
                    <a:pt x="12663" y="3398"/>
                  </a:cubicBezTo>
                  <a:cubicBezTo>
                    <a:pt x="12697" y="3223"/>
                    <a:pt x="12763" y="3056"/>
                    <a:pt x="12869" y="2904"/>
                  </a:cubicBezTo>
                  <a:cubicBezTo>
                    <a:pt x="12878" y="2893"/>
                    <a:pt x="12888" y="2881"/>
                    <a:pt x="12896" y="2870"/>
                  </a:cubicBezTo>
                  <a:cubicBezTo>
                    <a:pt x="12847" y="2864"/>
                    <a:pt x="12791" y="2861"/>
                    <a:pt x="12741" y="2858"/>
                  </a:cubicBezTo>
                  <a:cubicBezTo>
                    <a:pt x="12531" y="2843"/>
                    <a:pt x="12327" y="2814"/>
                    <a:pt x="12118" y="2780"/>
                  </a:cubicBezTo>
                  <a:cubicBezTo>
                    <a:pt x="11584" y="2693"/>
                    <a:pt x="11055" y="2586"/>
                    <a:pt x="10524" y="2483"/>
                  </a:cubicBezTo>
                  <a:cubicBezTo>
                    <a:pt x="9578" y="2302"/>
                    <a:pt x="8642" y="2097"/>
                    <a:pt x="7709" y="1872"/>
                  </a:cubicBezTo>
                  <a:cubicBezTo>
                    <a:pt x="7244" y="1759"/>
                    <a:pt x="6776" y="1672"/>
                    <a:pt x="6313" y="1556"/>
                  </a:cubicBezTo>
                  <a:cubicBezTo>
                    <a:pt x="5865" y="1442"/>
                    <a:pt x="5421" y="1306"/>
                    <a:pt x="4968" y="1201"/>
                  </a:cubicBezTo>
                  <a:cubicBezTo>
                    <a:pt x="4505" y="1093"/>
                    <a:pt x="4049" y="966"/>
                    <a:pt x="3590" y="852"/>
                  </a:cubicBezTo>
                  <a:cubicBezTo>
                    <a:pt x="3135" y="740"/>
                    <a:pt x="2674" y="650"/>
                    <a:pt x="2216" y="550"/>
                  </a:cubicBezTo>
                  <a:cubicBezTo>
                    <a:pt x="1761" y="450"/>
                    <a:pt x="1312" y="327"/>
                    <a:pt x="856" y="224"/>
                  </a:cubicBezTo>
                  <a:cubicBezTo>
                    <a:pt x="644" y="176"/>
                    <a:pt x="434" y="117"/>
                    <a:pt x="222" y="63"/>
                  </a:cubicBezTo>
                  <a:cubicBezTo>
                    <a:pt x="148" y="45"/>
                    <a:pt x="73" y="2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40"/>
            <p:cNvSpPr/>
            <p:nvPr/>
          </p:nvSpPr>
          <p:spPr>
            <a:xfrm>
              <a:off x="1666575" y="3864647"/>
              <a:ext cx="309677" cy="393624"/>
            </a:xfrm>
            <a:custGeom>
              <a:rect b="b" l="l" r="r" t="t"/>
              <a:pathLst>
                <a:path extrusionOk="0" h="11416" w="8982">
                  <a:moveTo>
                    <a:pt x="4797" y="1"/>
                  </a:moveTo>
                  <a:cubicBezTo>
                    <a:pt x="4576" y="1"/>
                    <a:pt x="4357" y="22"/>
                    <a:pt x="4145" y="79"/>
                  </a:cubicBezTo>
                  <a:cubicBezTo>
                    <a:pt x="3692" y="197"/>
                    <a:pt x="3365" y="533"/>
                    <a:pt x="3071" y="883"/>
                  </a:cubicBezTo>
                  <a:cubicBezTo>
                    <a:pt x="2735" y="1280"/>
                    <a:pt x="2410" y="1688"/>
                    <a:pt x="2110" y="2110"/>
                  </a:cubicBezTo>
                  <a:cubicBezTo>
                    <a:pt x="1493" y="2974"/>
                    <a:pt x="1003" y="3903"/>
                    <a:pt x="671" y="4912"/>
                  </a:cubicBezTo>
                  <a:cubicBezTo>
                    <a:pt x="342" y="5926"/>
                    <a:pt x="145" y="6986"/>
                    <a:pt x="56" y="8050"/>
                  </a:cubicBezTo>
                  <a:cubicBezTo>
                    <a:pt x="9" y="8611"/>
                    <a:pt x="1" y="9171"/>
                    <a:pt x="44" y="9732"/>
                  </a:cubicBezTo>
                  <a:cubicBezTo>
                    <a:pt x="60" y="9939"/>
                    <a:pt x="62" y="10149"/>
                    <a:pt x="84" y="10357"/>
                  </a:cubicBezTo>
                  <a:cubicBezTo>
                    <a:pt x="105" y="10545"/>
                    <a:pt x="133" y="10739"/>
                    <a:pt x="230" y="10903"/>
                  </a:cubicBezTo>
                  <a:cubicBezTo>
                    <a:pt x="237" y="10914"/>
                    <a:pt x="242" y="10924"/>
                    <a:pt x="245" y="10933"/>
                  </a:cubicBezTo>
                  <a:cubicBezTo>
                    <a:pt x="435" y="10963"/>
                    <a:pt x="625" y="10989"/>
                    <a:pt x="815" y="11014"/>
                  </a:cubicBezTo>
                  <a:cubicBezTo>
                    <a:pt x="1780" y="11144"/>
                    <a:pt x="2748" y="11242"/>
                    <a:pt x="3718" y="11330"/>
                  </a:cubicBezTo>
                  <a:cubicBezTo>
                    <a:pt x="4035" y="11357"/>
                    <a:pt x="4352" y="11388"/>
                    <a:pt x="4670" y="11416"/>
                  </a:cubicBezTo>
                  <a:cubicBezTo>
                    <a:pt x="4649" y="11366"/>
                    <a:pt x="4635" y="11305"/>
                    <a:pt x="4626" y="11251"/>
                  </a:cubicBezTo>
                  <a:cubicBezTo>
                    <a:pt x="4608" y="11158"/>
                    <a:pt x="4599" y="11061"/>
                    <a:pt x="4586" y="10965"/>
                  </a:cubicBezTo>
                  <a:lnTo>
                    <a:pt x="4586" y="10961"/>
                  </a:lnTo>
                  <a:cubicBezTo>
                    <a:pt x="4583" y="10958"/>
                    <a:pt x="4583" y="10956"/>
                    <a:pt x="4583" y="10951"/>
                  </a:cubicBezTo>
                  <a:cubicBezTo>
                    <a:pt x="4582" y="10942"/>
                    <a:pt x="4582" y="10932"/>
                    <a:pt x="4579" y="10923"/>
                  </a:cubicBezTo>
                  <a:cubicBezTo>
                    <a:pt x="4576" y="10889"/>
                    <a:pt x="4567" y="10854"/>
                    <a:pt x="4564" y="10820"/>
                  </a:cubicBezTo>
                  <a:cubicBezTo>
                    <a:pt x="4555" y="10752"/>
                    <a:pt x="4546" y="10681"/>
                    <a:pt x="4539" y="10614"/>
                  </a:cubicBezTo>
                  <a:cubicBezTo>
                    <a:pt x="4525" y="10476"/>
                    <a:pt x="4519" y="10335"/>
                    <a:pt x="4512" y="10196"/>
                  </a:cubicBezTo>
                  <a:cubicBezTo>
                    <a:pt x="4499" y="9915"/>
                    <a:pt x="4487" y="9632"/>
                    <a:pt x="4487" y="9351"/>
                  </a:cubicBezTo>
                  <a:cubicBezTo>
                    <a:pt x="4487" y="8796"/>
                    <a:pt x="4524" y="8239"/>
                    <a:pt x="4624" y="7693"/>
                  </a:cubicBezTo>
                  <a:cubicBezTo>
                    <a:pt x="4801" y="6713"/>
                    <a:pt x="5164" y="5761"/>
                    <a:pt x="5669" y="4904"/>
                  </a:cubicBezTo>
                  <a:cubicBezTo>
                    <a:pt x="6162" y="4061"/>
                    <a:pt x="6744" y="3269"/>
                    <a:pt x="7455" y="2597"/>
                  </a:cubicBezTo>
                  <a:cubicBezTo>
                    <a:pt x="7647" y="2416"/>
                    <a:pt x="7843" y="2241"/>
                    <a:pt x="8040" y="2067"/>
                  </a:cubicBezTo>
                  <a:cubicBezTo>
                    <a:pt x="8195" y="1927"/>
                    <a:pt x="8343" y="1786"/>
                    <a:pt x="8504" y="1656"/>
                  </a:cubicBezTo>
                  <a:cubicBezTo>
                    <a:pt x="8643" y="1546"/>
                    <a:pt x="8783" y="1434"/>
                    <a:pt x="8901" y="1300"/>
                  </a:cubicBezTo>
                  <a:cubicBezTo>
                    <a:pt x="8933" y="1266"/>
                    <a:pt x="8933" y="1269"/>
                    <a:pt x="8957" y="1231"/>
                  </a:cubicBezTo>
                  <a:cubicBezTo>
                    <a:pt x="8960" y="1227"/>
                    <a:pt x="8969" y="1209"/>
                    <a:pt x="8973" y="1199"/>
                  </a:cubicBezTo>
                  <a:cubicBezTo>
                    <a:pt x="8975" y="1196"/>
                    <a:pt x="8977" y="1191"/>
                    <a:pt x="8977" y="1187"/>
                  </a:cubicBezTo>
                  <a:cubicBezTo>
                    <a:pt x="8977" y="1187"/>
                    <a:pt x="8978" y="1165"/>
                    <a:pt x="8981" y="1151"/>
                  </a:cubicBezTo>
                  <a:lnTo>
                    <a:pt x="8981" y="1149"/>
                  </a:lnTo>
                  <a:cubicBezTo>
                    <a:pt x="8981" y="1147"/>
                    <a:pt x="8978" y="1142"/>
                    <a:pt x="8981" y="1140"/>
                  </a:cubicBezTo>
                  <a:cubicBezTo>
                    <a:pt x="8976" y="1129"/>
                    <a:pt x="8975" y="1118"/>
                    <a:pt x="8972" y="1106"/>
                  </a:cubicBezTo>
                  <a:cubicBezTo>
                    <a:pt x="8967" y="1099"/>
                    <a:pt x="8966" y="1094"/>
                    <a:pt x="8962" y="1090"/>
                  </a:cubicBezTo>
                  <a:cubicBezTo>
                    <a:pt x="8959" y="1084"/>
                    <a:pt x="8946" y="1064"/>
                    <a:pt x="8944" y="1062"/>
                  </a:cubicBezTo>
                  <a:cubicBezTo>
                    <a:pt x="8936" y="1053"/>
                    <a:pt x="8928" y="1041"/>
                    <a:pt x="8919" y="1035"/>
                  </a:cubicBezTo>
                  <a:cubicBezTo>
                    <a:pt x="8908" y="1020"/>
                    <a:pt x="8895" y="1010"/>
                    <a:pt x="8883" y="1000"/>
                  </a:cubicBezTo>
                  <a:lnTo>
                    <a:pt x="8877" y="994"/>
                  </a:lnTo>
                  <a:cubicBezTo>
                    <a:pt x="8874" y="991"/>
                    <a:pt x="8872" y="991"/>
                    <a:pt x="8868" y="987"/>
                  </a:cubicBezTo>
                  <a:cubicBezTo>
                    <a:pt x="8808" y="944"/>
                    <a:pt x="8741" y="909"/>
                    <a:pt x="8674" y="879"/>
                  </a:cubicBezTo>
                  <a:cubicBezTo>
                    <a:pt x="8554" y="822"/>
                    <a:pt x="8395" y="772"/>
                    <a:pt x="8252" y="735"/>
                  </a:cubicBezTo>
                  <a:cubicBezTo>
                    <a:pt x="8093" y="692"/>
                    <a:pt x="7930" y="659"/>
                    <a:pt x="7769" y="616"/>
                  </a:cubicBezTo>
                  <a:cubicBezTo>
                    <a:pt x="7506" y="547"/>
                    <a:pt x="7242" y="475"/>
                    <a:pt x="6978" y="401"/>
                  </a:cubicBezTo>
                  <a:cubicBezTo>
                    <a:pt x="6470" y="256"/>
                    <a:pt x="5958" y="119"/>
                    <a:pt x="5434" y="50"/>
                  </a:cubicBezTo>
                  <a:cubicBezTo>
                    <a:pt x="5225" y="21"/>
                    <a:pt x="5010" y="1"/>
                    <a:pt x="479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40"/>
            <p:cNvSpPr/>
            <p:nvPr/>
          </p:nvSpPr>
          <p:spPr>
            <a:xfrm>
              <a:off x="1489910" y="3861096"/>
              <a:ext cx="299230" cy="378728"/>
            </a:xfrm>
            <a:custGeom>
              <a:rect b="b" l="l" r="r" t="t"/>
              <a:pathLst>
                <a:path extrusionOk="0" h="10984" w="8679">
                  <a:moveTo>
                    <a:pt x="7300" y="0"/>
                  </a:moveTo>
                  <a:cubicBezTo>
                    <a:pt x="7274" y="0"/>
                    <a:pt x="7248" y="4"/>
                    <a:pt x="7222" y="11"/>
                  </a:cubicBezTo>
                  <a:cubicBezTo>
                    <a:pt x="7139" y="35"/>
                    <a:pt x="7074" y="94"/>
                    <a:pt x="7008" y="141"/>
                  </a:cubicBezTo>
                  <a:cubicBezTo>
                    <a:pt x="6924" y="197"/>
                    <a:pt x="6827" y="257"/>
                    <a:pt x="6731" y="282"/>
                  </a:cubicBezTo>
                  <a:cubicBezTo>
                    <a:pt x="6711" y="287"/>
                    <a:pt x="6693" y="289"/>
                    <a:pt x="6675" y="289"/>
                  </a:cubicBezTo>
                  <a:cubicBezTo>
                    <a:pt x="6600" y="289"/>
                    <a:pt x="6537" y="250"/>
                    <a:pt x="6468" y="210"/>
                  </a:cubicBezTo>
                  <a:cubicBezTo>
                    <a:pt x="6367" y="152"/>
                    <a:pt x="6245" y="107"/>
                    <a:pt x="6128" y="107"/>
                  </a:cubicBezTo>
                  <a:cubicBezTo>
                    <a:pt x="6038" y="107"/>
                    <a:pt x="5951" y="134"/>
                    <a:pt x="5879" y="202"/>
                  </a:cubicBezTo>
                  <a:cubicBezTo>
                    <a:pt x="5877" y="202"/>
                    <a:pt x="5877" y="202"/>
                    <a:pt x="5877" y="204"/>
                  </a:cubicBezTo>
                  <a:lnTo>
                    <a:pt x="5874" y="204"/>
                  </a:lnTo>
                  <a:cubicBezTo>
                    <a:pt x="5871" y="210"/>
                    <a:pt x="5868" y="215"/>
                    <a:pt x="5864" y="222"/>
                  </a:cubicBezTo>
                  <a:cubicBezTo>
                    <a:pt x="5858" y="238"/>
                    <a:pt x="5849" y="254"/>
                    <a:pt x="5842" y="271"/>
                  </a:cubicBezTo>
                  <a:cubicBezTo>
                    <a:pt x="5825" y="309"/>
                    <a:pt x="5809" y="347"/>
                    <a:pt x="5793" y="385"/>
                  </a:cubicBezTo>
                  <a:cubicBezTo>
                    <a:pt x="5754" y="470"/>
                    <a:pt x="5688" y="528"/>
                    <a:pt x="5596" y="528"/>
                  </a:cubicBezTo>
                  <a:cubicBezTo>
                    <a:pt x="5584" y="528"/>
                    <a:pt x="5572" y="527"/>
                    <a:pt x="5559" y="525"/>
                  </a:cubicBezTo>
                  <a:cubicBezTo>
                    <a:pt x="5497" y="516"/>
                    <a:pt x="5458" y="472"/>
                    <a:pt x="5418" y="447"/>
                  </a:cubicBezTo>
                  <a:cubicBezTo>
                    <a:pt x="5403" y="438"/>
                    <a:pt x="5330" y="425"/>
                    <a:pt x="5296" y="418"/>
                  </a:cubicBezTo>
                  <a:cubicBezTo>
                    <a:pt x="5245" y="407"/>
                    <a:pt x="5193" y="400"/>
                    <a:pt x="5141" y="400"/>
                  </a:cubicBezTo>
                  <a:cubicBezTo>
                    <a:pt x="5087" y="400"/>
                    <a:pt x="5033" y="408"/>
                    <a:pt x="4983" y="431"/>
                  </a:cubicBezTo>
                  <a:cubicBezTo>
                    <a:pt x="4885" y="472"/>
                    <a:pt x="4831" y="556"/>
                    <a:pt x="4780" y="646"/>
                  </a:cubicBezTo>
                  <a:cubicBezTo>
                    <a:pt x="4728" y="736"/>
                    <a:pt x="4672" y="817"/>
                    <a:pt x="4587" y="876"/>
                  </a:cubicBezTo>
                  <a:cubicBezTo>
                    <a:pt x="4507" y="936"/>
                    <a:pt x="4404" y="962"/>
                    <a:pt x="4303" y="962"/>
                  </a:cubicBezTo>
                  <a:cubicBezTo>
                    <a:pt x="4281" y="962"/>
                    <a:pt x="4259" y="961"/>
                    <a:pt x="4237" y="959"/>
                  </a:cubicBezTo>
                  <a:cubicBezTo>
                    <a:pt x="4140" y="948"/>
                    <a:pt x="4037" y="914"/>
                    <a:pt x="3938" y="914"/>
                  </a:cubicBezTo>
                  <a:cubicBezTo>
                    <a:pt x="3919" y="914"/>
                    <a:pt x="3901" y="915"/>
                    <a:pt x="3882" y="918"/>
                  </a:cubicBezTo>
                  <a:cubicBezTo>
                    <a:pt x="3857" y="922"/>
                    <a:pt x="3835" y="932"/>
                    <a:pt x="3812" y="938"/>
                  </a:cubicBezTo>
                  <a:cubicBezTo>
                    <a:pt x="3806" y="942"/>
                    <a:pt x="3781" y="953"/>
                    <a:pt x="3775" y="958"/>
                  </a:cubicBezTo>
                  <a:cubicBezTo>
                    <a:pt x="3766" y="962"/>
                    <a:pt x="3742" y="977"/>
                    <a:pt x="3738" y="980"/>
                  </a:cubicBezTo>
                  <a:cubicBezTo>
                    <a:pt x="3736" y="983"/>
                    <a:pt x="3716" y="1003"/>
                    <a:pt x="3708" y="1007"/>
                  </a:cubicBezTo>
                  <a:cubicBezTo>
                    <a:pt x="3697" y="1020"/>
                    <a:pt x="3686" y="1035"/>
                    <a:pt x="3675" y="1047"/>
                  </a:cubicBezTo>
                  <a:cubicBezTo>
                    <a:pt x="3670" y="1052"/>
                    <a:pt x="3654" y="1074"/>
                    <a:pt x="3650" y="1082"/>
                  </a:cubicBezTo>
                  <a:cubicBezTo>
                    <a:pt x="3632" y="1110"/>
                    <a:pt x="3615" y="1141"/>
                    <a:pt x="3597" y="1172"/>
                  </a:cubicBezTo>
                  <a:cubicBezTo>
                    <a:pt x="3525" y="1307"/>
                    <a:pt x="3456" y="1462"/>
                    <a:pt x="3322" y="1543"/>
                  </a:cubicBezTo>
                  <a:cubicBezTo>
                    <a:pt x="3248" y="1589"/>
                    <a:pt x="3169" y="1601"/>
                    <a:pt x="3088" y="1601"/>
                  </a:cubicBezTo>
                  <a:cubicBezTo>
                    <a:pt x="3002" y="1601"/>
                    <a:pt x="2913" y="1587"/>
                    <a:pt x="2826" y="1587"/>
                  </a:cubicBezTo>
                  <a:cubicBezTo>
                    <a:pt x="2804" y="1587"/>
                    <a:pt x="2782" y="1588"/>
                    <a:pt x="2761" y="1590"/>
                  </a:cubicBezTo>
                  <a:cubicBezTo>
                    <a:pt x="2524" y="1613"/>
                    <a:pt x="2433" y="1860"/>
                    <a:pt x="2405" y="2066"/>
                  </a:cubicBezTo>
                  <a:cubicBezTo>
                    <a:pt x="2394" y="2163"/>
                    <a:pt x="2416" y="2259"/>
                    <a:pt x="2403" y="2355"/>
                  </a:cubicBezTo>
                  <a:cubicBezTo>
                    <a:pt x="2389" y="2458"/>
                    <a:pt x="2317" y="2521"/>
                    <a:pt x="2219" y="2546"/>
                  </a:cubicBezTo>
                  <a:cubicBezTo>
                    <a:pt x="2133" y="2570"/>
                    <a:pt x="2036" y="2572"/>
                    <a:pt x="1945" y="2581"/>
                  </a:cubicBezTo>
                  <a:cubicBezTo>
                    <a:pt x="1905" y="2582"/>
                    <a:pt x="1864" y="2588"/>
                    <a:pt x="1823" y="2594"/>
                  </a:cubicBezTo>
                  <a:cubicBezTo>
                    <a:pt x="1806" y="2597"/>
                    <a:pt x="1787" y="2602"/>
                    <a:pt x="1768" y="2605"/>
                  </a:cubicBezTo>
                  <a:cubicBezTo>
                    <a:pt x="1760" y="2608"/>
                    <a:pt x="1749" y="2609"/>
                    <a:pt x="1740" y="2612"/>
                  </a:cubicBezTo>
                  <a:cubicBezTo>
                    <a:pt x="1740" y="2615"/>
                    <a:pt x="1740" y="2615"/>
                    <a:pt x="1738" y="2615"/>
                  </a:cubicBezTo>
                  <a:cubicBezTo>
                    <a:pt x="1558" y="2708"/>
                    <a:pt x="1504" y="2932"/>
                    <a:pt x="1492" y="3118"/>
                  </a:cubicBezTo>
                  <a:cubicBezTo>
                    <a:pt x="1483" y="3274"/>
                    <a:pt x="1542" y="3457"/>
                    <a:pt x="1414" y="3580"/>
                  </a:cubicBezTo>
                  <a:cubicBezTo>
                    <a:pt x="1336" y="3654"/>
                    <a:pt x="1230" y="3698"/>
                    <a:pt x="1133" y="3736"/>
                  </a:cubicBezTo>
                  <a:cubicBezTo>
                    <a:pt x="1041" y="3771"/>
                    <a:pt x="940" y="3796"/>
                    <a:pt x="874" y="3876"/>
                  </a:cubicBezTo>
                  <a:cubicBezTo>
                    <a:pt x="791" y="3979"/>
                    <a:pt x="791" y="4098"/>
                    <a:pt x="805" y="4223"/>
                  </a:cubicBezTo>
                  <a:cubicBezTo>
                    <a:pt x="817" y="4347"/>
                    <a:pt x="832" y="4475"/>
                    <a:pt x="789" y="4593"/>
                  </a:cubicBezTo>
                  <a:cubicBezTo>
                    <a:pt x="745" y="4710"/>
                    <a:pt x="659" y="4781"/>
                    <a:pt x="567" y="4857"/>
                  </a:cubicBezTo>
                  <a:cubicBezTo>
                    <a:pt x="499" y="4917"/>
                    <a:pt x="435" y="4982"/>
                    <a:pt x="384" y="5056"/>
                  </a:cubicBezTo>
                  <a:cubicBezTo>
                    <a:pt x="166" y="5363"/>
                    <a:pt x="1" y="5817"/>
                    <a:pt x="216" y="6167"/>
                  </a:cubicBezTo>
                  <a:cubicBezTo>
                    <a:pt x="219" y="6176"/>
                    <a:pt x="225" y="6187"/>
                    <a:pt x="229" y="6198"/>
                  </a:cubicBezTo>
                  <a:cubicBezTo>
                    <a:pt x="244" y="6208"/>
                    <a:pt x="263" y="6217"/>
                    <a:pt x="279" y="6226"/>
                  </a:cubicBezTo>
                  <a:cubicBezTo>
                    <a:pt x="459" y="6341"/>
                    <a:pt x="540" y="6555"/>
                    <a:pt x="581" y="6756"/>
                  </a:cubicBezTo>
                  <a:cubicBezTo>
                    <a:pt x="612" y="6925"/>
                    <a:pt x="578" y="7093"/>
                    <a:pt x="568" y="7263"/>
                  </a:cubicBezTo>
                  <a:lnTo>
                    <a:pt x="568" y="7318"/>
                  </a:lnTo>
                  <a:cubicBezTo>
                    <a:pt x="703" y="7252"/>
                    <a:pt x="832" y="7169"/>
                    <a:pt x="966" y="7102"/>
                  </a:cubicBezTo>
                  <a:cubicBezTo>
                    <a:pt x="1088" y="7041"/>
                    <a:pt x="1203" y="6998"/>
                    <a:pt x="1330" y="6998"/>
                  </a:cubicBezTo>
                  <a:cubicBezTo>
                    <a:pt x="1369" y="6998"/>
                    <a:pt x="1409" y="7002"/>
                    <a:pt x="1450" y="7011"/>
                  </a:cubicBezTo>
                  <a:cubicBezTo>
                    <a:pt x="1624" y="7049"/>
                    <a:pt x="1754" y="7174"/>
                    <a:pt x="1818" y="7337"/>
                  </a:cubicBezTo>
                  <a:cubicBezTo>
                    <a:pt x="1943" y="7644"/>
                    <a:pt x="1857" y="8004"/>
                    <a:pt x="1759" y="8307"/>
                  </a:cubicBezTo>
                  <a:cubicBezTo>
                    <a:pt x="1755" y="8323"/>
                    <a:pt x="1749" y="8342"/>
                    <a:pt x="1745" y="8357"/>
                  </a:cubicBezTo>
                  <a:lnTo>
                    <a:pt x="1765" y="8357"/>
                  </a:lnTo>
                  <a:cubicBezTo>
                    <a:pt x="1935" y="8335"/>
                    <a:pt x="2099" y="8289"/>
                    <a:pt x="2271" y="8285"/>
                  </a:cubicBezTo>
                  <a:cubicBezTo>
                    <a:pt x="2283" y="8285"/>
                    <a:pt x="2295" y="8285"/>
                    <a:pt x="2308" y="8285"/>
                  </a:cubicBezTo>
                  <a:cubicBezTo>
                    <a:pt x="2459" y="8285"/>
                    <a:pt x="2622" y="8317"/>
                    <a:pt x="2729" y="8432"/>
                  </a:cubicBezTo>
                  <a:cubicBezTo>
                    <a:pt x="2846" y="8552"/>
                    <a:pt x="2880" y="8752"/>
                    <a:pt x="2830" y="8908"/>
                  </a:cubicBezTo>
                  <a:cubicBezTo>
                    <a:pt x="2779" y="9062"/>
                    <a:pt x="2701" y="9203"/>
                    <a:pt x="2651" y="9357"/>
                  </a:cubicBezTo>
                  <a:cubicBezTo>
                    <a:pt x="2641" y="9393"/>
                    <a:pt x="2629" y="9431"/>
                    <a:pt x="2623" y="9468"/>
                  </a:cubicBezTo>
                  <a:cubicBezTo>
                    <a:pt x="2625" y="9468"/>
                    <a:pt x="2629" y="9471"/>
                    <a:pt x="2633" y="9471"/>
                  </a:cubicBezTo>
                  <a:cubicBezTo>
                    <a:pt x="2648" y="9474"/>
                    <a:pt x="2639" y="9474"/>
                    <a:pt x="2667" y="9474"/>
                  </a:cubicBezTo>
                  <a:cubicBezTo>
                    <a:pt x="2677" y="9474"/>
                    <a:pt x="2688" y="9475"/>
                    <a:pt x="2698" y="9475"/>
                  </a:cubicBezTo>
                  <a:cubicBezTo>
                    <a:pt x="2703" y="9475"/>
                    <a:pt x="2709" y="9475"/>
                    <a:pt x="2714" y="9474"/>
                  </a:cubicBezTo>
                  <a:cubicBezTo>
                    <a:pt x="2813" y="9473"/>
                    <a:pt x="2918" y="9458"/>
                    <a:pt x="3022" y="9458"/>
                  </a:cubicBezTo>
                  <a:cubicBezTo>
                    <a:pt x="3097" y="9458"/>
                    <a:pt x="3171" y="9466"/>
                    <a:pt x="3242" y="9492"/>
                  </a:cubicBezTo>
                  <a:cubicBezTo>
                    <a:pt x="3414" y="9557"/>
                    <a:pt x="3484" y="9711"/>
                    <a:pt x="3492" y="9888"/>
                  </a:cubicBezTo>
                  <a:cubicBezTo>
                    <a:pt x="3498" y="10054"/>
                    <a:pt x="3457" y="10223"/>
                    <a:pt x="3417" y="10387"/>
                  </a:cubicBezTo>
                  <a:cubicBezTo>
                    <a:pt x="3401" y="10456"/>
                    <a:pt x="3383" y="10524"/>
                    <a:pt x="3368" y="10596"/>
                  </a:cubicBezTo>
                  <a:cubicBezTo>
                    <a:pt x="3363" y="10607"/>
                    <a:pt x="3362" y="10621"/>
                    <a:pt x="3358" y="10634"/>
                  </a:cubicBezTo>
                  <a:cubicBezTo>
                    <a:pt x="3368" y="10656"/>
                    <a:pt x="3370" y="10679"/>
                    <a:pt x="3368" y="10702"/>
                  </a:cubicBezTo>
                  <a:cubicBezTo>
                    <a:pt x="3915" y="10803"/>
                    <a:pt x="4462" y="10899"/>
                    <a:pt x="5009" y="10984"/>
                  </a:cubicBezTo>
                  <a:cubicBezTo>
                    <a:pt x="4956" y="10851"/>
                    <a:pt x="4925" y="10711"/>
                    <a:pt x="4903" y="10572"/>
                  </a:cubicBezTo>
                  <a:cubicBezTo>
                    <a:pt x="4870" y="10352"/>
                    <a:pt x="4864" y="10129"/>
                    <a:pt x="4852" y="9905"/>
                  </a:cubicBezTo>
                  <a:cubicBezTo>
                    <a:pt x="4833" y="9634"/>
                    <a:pt x="4814" y="9366"/>
                    <a:pt x="4814" y="9093"/>
                  </a:cubicBezTo>
                  <a:cubicBezTo>
                    <a:pt x="4811" y="8509"/>
                    <a:pt x="4870" y="7924"/>
                    <a:pt x="4948" y="7346"/>
                  </a:cubicBezTo>
                  <a:cubicBezTo>
                    <a:pt x="5092" y="6283"/>
                    <a:pt x="5341" y="5230"/>
                    <a:pt x="5748" y="4237"/>
                  </a:cubicBezTo>
                  <a:cubicBezTo>
                    <a:pt x="6165" y="3218"/>
                    <a:pt x="6759" y="2296"/>
                    <a:pt x="7436" y="1431"/>
                  </a:cubicBezTo>
                  <a:cubicBezTo>
                    <a:pt x="7753" y="1029"/>
                    <a:pt x="8060" y="601"/>
                    <a:pt x="8450" y="268"/>
                  </a:cubicBezTo>
                  <a:cubicBezTo>
                    <a:pt x="8524" y="206"/>
                    <a:pt x="8600" y="149"/>
                    <a:pt x="8678" y="98"/>
                  </a:cubicBezTo>
                  <a:cubicBezTo>
                    <a:pt x="8611" y="56"/>
                    <a:pt x="8538" y="30"/>
                    <a:pt x="8462" y="30"/>
                  </a:cubicBezTo>
                  <a:cubicBezTo>
                    <a:pt x="8428" y="30"/>
                    <a:pt x="8393" y="35"/>
                    <a:pt x="8358" y="46"/>
                  </a:cubicBezTo>
                  <a:cubicBezTo>
                    <a:pt x="8212" y="90"/>
                    <a:pt x="8087" y="193"/>
                    <a:pt x="7975" y="293"/>
                  </a:cubicBezTo>
                  <a:cubicBezTo>
                    <a:pt x="7942" y="323"/>
                    <a:pt x="7903" y="338"/>
                    <a:pt x="7864" y="338"/>
                  </a:cubicBezTo>
                  <a:cubicBezTo>
                    <a:pt x="7825" y="338"/>
                    <a:pt x="7786" y="323"/>
                    <a:pt x="7753" y="293"/>
                  </a:cubicBezTo>
                  <a:cubicBezTo>
                    <a:pt x="7671" y="218"/>
                    <a:pt x="7603" y="122"/>
                    <a:pt x="7507" y="62"/>
                  </a:cubicBezTo>
                  <a:cubicBezTo>
                    <a:pt x="7446" y="25"/>
                    <a:pt x="7372" y="0"/>
                    <a:pt x="7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40"/>
            <p:cNvSpPr/>
            <p:nvPr/>
          </p:nvSpPr>
          <p:spPr>
            <a:xfrm>
              <a:off x="1583345" y="3799208"/>
              <a:ext cx="131911" cy="84373"/>
            </a:xfrm>
            <a:custGeom>
              <a:rect b="b" l="l" r="r" t="t"/>
              <a:pathLst>
                <a:path extrusionOk="0" h="2447" w="3826">
                  <a:moveTo>
                    <a:pt x="481" y="0"/>
                  </a:moveTo>
                  <a:cubicBezTo>
                    <a:pt x="341" y="0"/>
                    <a:pt x="180" y="57"/>
                    <a:pt x="59" y="75"/>
                  </a:cubicBezTo>
                  <a:cubicBezTo>
                    <a:pt x="38" y="77"/>
                    <a:pt x="19" y="79"/>
                    <a:pt x="1" y="81"/>
                  </a:cubicBezTo>
                  <a:lnTo>
                    <a:pt x="44" y="454"/>
                  </a:lnTo>
                  <a:cubicBezTo>
                    <a:pt x="94" y="454"/>
                    <a:pt x="143" y="496"/>
                    <a:pt x="150" y="551"/>
                  </a:cubicBezTo>
                  <a:cubicBezTo>
                    <a:pt x="153" y="590"/>
                    <a:pt x="159" y="629"/>
                    <a:pt x="159" y="668"/>
                  </a:cubicBezTo>
                  <a:cubicBezTo>
                    <a:pt x="159" y="702"/>
                    <a:pt x="152" y="742"/>
                    <a:pt x="147" y="777"/>
                  </a:cubicBezTo>
                  <a:cubicBezTo>
                    <a:pt x="138" y="861"/>
                    <a:pt x="120" y="945"/>
                    <a:pt x="105" y="1027"/>
                  </a:cubicBezTo>
                  <a:cubicBezTo>
                    <a:pt x="97" y="1067"/>
                    <a:pt x="91" y="1106"/>
                    <a:pt x="85" y="1149"/>
                  </a:cubicBezTo>
                  <a:cubicBezTo>
                    <a:pt x="80" y="1181"/>
                    <a:pt x="77" y="1197"/>
                    <a:pt x="74" y="1240"/>
                  </a:cubicBezTo>
                  <a:cubicBezTo>
                    <a:pt x="66" y="1287"/>
                    <a:pt x="64" y="1301"/>
                    <a:pt x="58" y="1352"/>
                  </a:cubicBezTo>
                  <a:cubicBezTo>
                    <a:pt x="56" y="1374"/>
                    <a:pt x="56" y="1397"/>
                    <a:pt x="54" y="1421"/>
                  </a:cubicBezTo>
                  <a:cubicBezTo>
                    <a:pt x="194" y="1466"/>
                    <a:pt x="325" y="1566"/>
                    <a:pt x="431" y="1660"/>
                  </a:cubicBezTo>
                  <a:cubicBezTo>
                    <a:pt x="655" y="1857"/>
                    <a:pt x="856" y="2139"/>
                    <a:pt x="928" y="2441"/>
                  </a:cubicBezTo>
                  <a:cubicBezTo>
                    <a:pt x="972" y="2419"/>
                    <a:pt x="1021" y="2402"/>
                    <a:pt x="1070" y="2392"/>
                  </a:cubicBezTo>
                  <a:cubicBezTo>
                    <a:pt x="1114" y="2383"/>
                    <a:pt x="1157" y="2380"/>
                    <a:pt x="1199" y="2380"/>
                  </a:cubicBezTo>
                  <a:cubicBezTo>
                    <a:pt x="1237" y="2380"/>
                    <a:pt x="1274" y="2383"/>
                    <a:pt x="1311" y="2388"/>
                  </a:cubicBezTo>
                  <a:cubicBezTo>
                    <a:pt x="1298" y="2223"/>
                    <a:pt x="1271" y="2060"/>
                    <a:pt x="1242" y="1894"/>
                  </a:cubicBezTo>
                  <a:cubicBezTo>
                    <a:pt x="1206" y="1697"/>
                    <a:pt x="1155" y="1501"/>
                    <a:pt x="1152" y="1295"/>
                  </a:cubicBezTo>
                  <a:cubicBezTo>
                    <a:pt x="1152" y="1228"/>
                    <a:pt x="1205" y="1193"/>
                    <a:pt x="1258" y="1193"/>
                  </a:cubicBezTo>
                  <a:cubicBezTo>
                    <a:pt x="1301" y="1193"/>
                    <a:pt x="1345" y="1217"/>
                    <a:pt x="1361" y="1268"/>
                  </a:cubicBezTo>
                  <a:cubicBezTo>
                    <a:pt x="1420" y="1464"/>
                    <a:pt x="1439" y="1671"/>
                    <a:pt x="1459" y="1877"/>
                  </a:cubicBezTo>
                  <a:cubicBezTo>
                    <a:pt x="1479" y="2055"/>
                    <a:pt x="1481" y="2236"/>
                    <a:pt x="1467" y="2414"/>
                  </a:cubicBezTo>
                  <a:cubicBezTo>
                    <a:pt x="1476" y="2415"/>
                    <a:pt x="1483" y="2415"/>
                    <a:pt x="1492" y="2418"/>
                  </a:cubicBezTo>
                  <a:cubicBezTo>
                    <a:pt x="1539" y="2428"/>
                    <a:pt x="1602" y="2446"/>
                    <a:pt x="1659" y="2446"/>
                  </a:cubicBezTo>
                  <a:cubicBezTo>
                    <a:pt x="1696" y="2446"/>
                    <a:pt x="1730" y="2439"/>
                    <a:pt x="1758" y="2415"/>
                  </a:cubicBezTo>
                  <a:cubicBezTo>
                    <a:pt x="1829" y="2358"/>
                    <a:pt x="1867" y="2256"/>
                    <a:pt x="1923" y="2184"/>
                  </a:cubicBezTo>
                  <a:cubicBezTo>
                    <a:pt x="2064" y="2006"/>
                    <a:pt x="2269" y="1934"/>
                    <a:pt x="2485" y="1934"/>
                  </a:cubicBezTo>
                  <a:cubicBezTo>
                    <a:pt x="2521" y="1934"/>
                    <a:pt x="2558" y="1936"/>
                    <a:pt x="2595" y="1940"/>
                  </a:cubicBezTo>
                  <a:cubicBezTo>
                    <a:pt x="2659" y="1949"/>
                    <a:pt x="2731" y="1952"/>
                    <a:pt x="2794" y="1967"/>
                  </a:cubicBezTo>
                  <a:cubicBezTo>
                    <a:pt x="2800" y="1971"/>
                    <a:pt x="2823" y="1977"/>
                    <a:pt x="2850" y="1990"/>
                  </a:cubicBezTo>
                  <a:cubicBezTo>
                    <a:pt x="2866" y="1956"/>
                    <a:pt x="2878" y="1924"/>
                    <a:pt x="2897" y="1889"/>
                  </a:cubicBezTo>
                  <a:cubicBezTo>
                    <a:pt x="2990" y="1710"/>
                    <a:pt x="3211" y="1632"/>
                    <a:pt x="3409" y="1632"/>
                  </a:cubicBezTo>
                  <a:cubicBezTo>
                    <a:pt x="3438" y="1632"/>
                    <a:pt x="3466" y="1634"/>
                    <a:pt x="3493" y="1637"/>
                  </a:cubicBezTo>
                  <a:cubicBezTo>
                    <a:pt x="3601" y="1652"/>
                    <a:pt x="3705" y="1683"/>
                    <a:pt x="3802" y="1727"/>
                  </a:cubicBezTo>
                  <a:cubicBezTo>
                    <a:pt x="3823" y="1667"/>
                    <a:pt x="3826" y="1611"/>
                    <a:pt x="3813" y="1549"/>
                  </a:cubicBezTo>
                  <a:cubicBezTo>
                    <a:pt x="3751" y="1254"/>
                    <a:pt x="3480" y="949"/>
                    <a:pt x="3168" y="924"/>
                  </a:cubicBezTo>
                  <a:cubicBezTo>
                    <a:pt x="3154" y="923"/>
                    <a:pt x="3141" y="922"/>
                    <a:pt x="3127" y="922"/>
                  </a:cubicBezTo>
                  <a:cubicBezTo>
                    <a:pt x="2972" y="922"/>
                    <a:pt x="2815" y="988"/>
                    <a:pt x="2663" y="1008"/>
                  </a:cubicBezTo>
                  <a:cubicBezTo>
                    <a:pt x="2633" y="1012"/>
                    <a:pt x="2604" y="1014"/>
                    <a:pt x="2576" y="1014"/>
                  </a:cubicBezTo>
                  <a:cubicBezTo>
                    <a:pt x="2404" y="1014"/>
                    <a:pt x="2252" y="939"/>
                    <a:pt x="2151" y="790"/>
                  </a:cubicBezTo>
                  <a:cubicBezTo>
                    <a:pt x="2101" y="721"/>
                    <a:pt x="2079" y="637"/>
                    <a:pt x="2039" y="561"/>
                  </a:cubicBezTo>
                  <a:cubicBezTo>
                    <a:pt x="2010" y="505"/>
                    <a:pt x="1971" y="483"/>
                    <a:pt x="1905" y="483"/>
                  </a:cubicBezTo>
                  <a:cubicBezTo>
                    <a:pt x="1902" y="483"/>
                    <a:pt x="1899" y="483"/>
                    <a:pt x="1896" y="483"/>
                  </a:cubicBezTo>
                  <a:cubicBezTo>
                    <a:pt x="1685" y="490"/>
                    <a:pt x="1502" y="635"/>
                    <a:pt x="1290" y="635"/>
                  </a:cubicBezTo>
                  <a:cubicBezTo>
                    <a:pt x="1277" y="635"/>
                    <a:pt x="1265" y="634"/>
                    <a:pt x="1252" y="633"/>
                  </a:cubicBezTo>
                  <a:cubicBezTo>
                    <a:pt x="1084" y="619"/>
                    <a:pt x="971" y="508"/>
                    <a:pt x="887" y="372"/>
                  </a:cubicBezTo>
                  <a:cubicBezTo>
                    <a:pt x="820" y="264"/>
                    <a:pt x="759" y="117"/>
                    <a:pt x="659" y="48"/>
                  </a:cubicBezTo>
                  <a:cubicBezTo>
                    <a:pt x="608" y="13"/>
                    <a:pt x="547" y="0"/>
                    <a:pt x="48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40"/>
            <p:cNvSpPr/>
            <p:nvPr/>
          </p:nvSpPr>
          <p:spPr>
            <a:xfrm>
              <a:off x="1582173" y="3666846"/>
              <a:ext cx="86401" cy="64926"/>
            </a:xfrm>
            <a:custGeom>
              <a:rect b="b" l="l" r="r" t="t"/>
              <a:pathLst>
                <a:path extrusionOk="0" h="1883" w="2506">
                  <a:moveTo>
                    <a:pt x="1551" y="0"/>
                  </a:moveTo>
                  <a:cubicBezTo>
                    <a:pt x="1437" y="155"/>
                    <a:pt x="1303" y="300"/>
                    <a:pt x="1160" y="427"/>
                  </a:cubicBezTo>
                  <a:cubicBezTo>
                    <a:pt x="927" y="638"/>
                    <a:pt x="671" y="818"/>
                    <a:pt x="418" y="1005"/>
                  </a:cubicBezTo>
                  <a:cubicBezTo>
                    <a:pt x="281" y="1107"/>
                    <a:pt x="147" y="1212"/>
                    <a:pt x="0" y="1292"/>
                  </a:cubicBezTo>
                  <a:cubicBezTo>
                    <a:pt x="98" y="1317"/>
                    <a:pt x="197" y="1339"/>
                    <a:pt x="295" y="1361"/>
                  </a:cubicBezTo>
                  <a:cubicBezTo>
                    <a:pt x="1004" y="1523"/>
                    <a:pt x="1712" y="1695"/>
                    <a:pt x="2417" y="1875"/>
                  </a:cubicBezTo>
                  <a:cubicBezTo>
                    <a:pt x="2425" y="1878"/>
                    <a:pt x="2431" y="1879"/>
                    <a:pt x="2437" y="1882"/>
                  </a:cubicBezTo>
                  <a:cubicBezTo>
                    <a:pt x="2438" y="1873"/>
                    <a:pt x="2438" y="1862"/>
                    <a:pt x="2441" y="1853"/>
                  </a:cubicBezTo>
                  <a:cubicBezTo>
                    <a:pt x="2482" y="1648"/>
                    <a:pt x="2506" y="1451"/>
                    <a:pt x="2466" y="1242"/>
                  </a:cubicBezTo>
                  <a:cubicBezTo>
                    <a:pt x="2431" y="1042"/>
                    <a:pt x="2359" y="852"/>
                    <a:pt x="2281" y="669"/>
                  </a:cubicBezTo>
                  <a:cubicBezTo>
                    <a:pt x="2209" y="498"/>
                    <a:pt x="2115" y="347"/>
                    <a:pt x="1959" y="242"/>
                  </a:cubicBezTo>
                  <a:cubicBezTo>
                    <a:pt x="1879" y="188"/>
                    <a:pt x="1789" y="148"/>
                    <a:pt x="1704" y="101"/>
                  </a:cubicBezTo>
                  <a:cubicBezTo>
                    <a:pt x="1651" y="72"/>
                    <a:pt x="1600" y="36"/>
                    <a:pt x="155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40"/>
            <p:cNvSpPr/>
            <p:nvPr/>
          </p:nvSpPr>
          <p:spPr>
            <a:xfrm>
              <a:off x="1363823" y="3470769"/>
              <a:ext cx="275682" cy="237326"/>
            </a:xfrm>
            <a:custGeom>
              <a:rect b="b" l="l" r="r" t="t"/>
              <a:pathLst>
                <a:path extrusionOk="0" h="6883" w="7996">
                  <a:moveTo>
                    <a:pt x="6034" y="1"/>
                  </a:moveTo>
                  <a:cubicBezTo>
                    <a:pt x="5925" y="113"/>
                    <a:pt x="5808" y="213"/>
                    <a:pt x="5683" y="307"/>
                  </a:cubicBezTo>
                  <a:cubicBezTo>
                    <a:pt x="5058" y="776"/>
                    <a:pt x="4281" y="1040"/>
                    <a:pt x="3521" y="1187"/>
                  </a:cubicBezTo>
                  <a:cubicBezTo>
                    <a:pt x="3169" y="1255"/>
                    <a:pt x="2807" y="1293"/>
                    <a:pt x="2446" y="1293"/>
                  </a:cubicBezTo>
                  <a:cubicBezTo>
                    <a:pt x="1949" y="1293"/>
                    <a:pt x="1453" y="1220"/>
                    <a:pt x="984" y="1051"/>
                  </a:cubicBezTo>
                  <a:cubicBezTo>
                    <a:pt x="740" y="1265"/>
                    <a:pt x="516" y="1503"/>
                    <a:pt x="360" y="1792"/>
                  </a:cubicBezTo>
                  <a:cubicBezTo>
                    <a:pt x="69" y="2333"/>
                    <a:pt x="0" y="2978"/>
                    <a:pt x="69" y="3584"/>
                  </a:cubicBezTo>
                  <a:cubicBezTo>
                    <a:pt x="116" y="3977"/>
                    <a:pt x="205" y="4358"/>
                    <a:pt x="319" y="4736"/>
                  </a:cubicBezTo>
                  <a:cubicBezTo>
                    <a:pt x="411" y="5038"/>
                    <a:pt x="495" y="5367"/>
                    <a:pt x="763" y="5562"/>
                  </a:cubicBezTo>
                  <a:cubicBezTo>
                    <a:pt x="1059" y="5779"/>
                    <a:pt x="1462" y="5790"/>
                    <a:pt x="1812" y="5853"/>
                  </a:cubicBezTo>
                  <a:cubicBezTo>
                    <a:pt x="2256" y="5931"/>
                    <a:pt x="2697" y="6025"/>
                    <a:pt x="3136" y="6122"/>
                  </a:cubicBezTo>
                  <a:cubicBezTo>
                    <a:pt x="4036" y="6319"/>
                    <a:pt x="4927" y="6556"/>
                    <a:pt x="5802" y="6840"/>
                  </a:cubicBezTo>
                  <a:cubicBezTo>
                    <a:pt x="5847" y="6856"/>
                    <a:pt x="5892" y="6867"/>
                    <a:pt x="5936" y="6883"/>
                  </a:cubicBezTo>
                  <a:cubicBezTo>
                    <a:pt x="6069" y="6830"/>
                    <a:pt x="6189" y="6739"/>
                    <a:pt x="6301" y="6655"/>
                  </a:cubicBezTo>
                  <a:cubicBezTo>
                    <a:pt x="6427" y="6561"/>
                    <a:pt x="6545" y="6457"/>
                    <a:pt x="6667" y="6361"/>
                  </a:cubicBezTo>
                  <a:cubicBezTo>
                    <a:pt x="6933" y="6156"/>
                    <a:pt x="7194" y="5951"/>
                    <a:pt x="7425" y="5705"/>
                  </a:cubicBezTo>
                  <a:cubicBezTo>
                    <a:pt x="7624" y="5493"/>
                    <a:pt x="7790" y="5253"/>
                    <a:pt x="7880" y="4974"/>
                  </a:cubicBezTo>
                  <a:cubicBezTo>
                    <a:pt x="7968" y="4698"/>
                    <a:pt x="7993" y="4409"/>
                    <a:pt x="7995" y="4122"/>
                  </a:cubicBezTo>
                  <a:cubicBezTo>
                    <a:pt x="7995" y="3825"/>
                    <a:pt x="7980" y="3528"/>
                    <a:pt x="7964" y="3232"/>
                  </a:cubicBezTo>
                  <a:cubicBezTo>
                    <a:pt x="7953" y="2962"/>
                    <a:pt x="7925" y="2691"/>
                    <a:pt x="7879" y="2422"/>
                  </a:cubicBezTo>
                  <a:cubicBezTo>
                    <a:pt x="7782" y="1886"/>
                    <a:pt x="7613" y="1341"/>
                    <a:pt x="7276" y="904"/>
                  </a:cubicBezTo>
                  <a:cubicBezTo>
                    <a:pt x="7117" y="696"/>
                    <a:pt x="6914" y="510"/>
                    <a:pt x="6704" y="354"/>
                  </a:cubicBezTo>
                  <a:cubicBezTo>
                    <a:pt x="6505" y="207"/>
                    <a:pt x="6277" y="70"/>
                    <a:pt x="603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40"/>
            <p:cNvSpPr/>
            <p:nvPr/>
          </p:nvSpPr>
          <p:spPr>
            <a:xfrm>
              <a:off x="1222773" y="3804138"/>
              <a:ext cx="383631" cy="292597"/>
            </a:xfrm>
            <a:custGeom>
              <a:rect b="b" l="l" r="r" t="t"/>
              <a:pathLst>
                <a:path extrusionOk="0" h="8486" w="11127">
                  <a:moveTo>
                    <a:pt x="5343" y="718"/>
                  </a:moveTo>
                  <a:cubicBezTo>
                    <a:pt x="6005" y="718"/>
                    <a:pt x="6688" y="1209"/>
                    <a:pt x="6665" y="1917"/>
                  </a:cubicBezTo>
                  <a:cubicBezTo>
                    <a:pt x="6642" y="2525"/>
                    <a:pt x="6160" y="2941"/>
                    <a:pt x="5626" y="3130"/>
                  </a:cubicBezTo>
                  <a:cubicBezTo>
                    <a:pt x="5389" y="3214"/>
                    <a:pt x="5124" y="3269"/>
                    <a:pt x="4863" y="3269"/>
                  </a:cubicBezTo>
                  <a:cubicBezTo>
                    <a:pt x="4596" y="3269"/>
                    <a:pt x="4333" y="3212"/>
                    <a:pt x="4106" y="3068"/>
                  </a:cubicBezTo>
                  <a:cubicBezTo>
                    <a:pt x="3851" y="2904"/>
                    <a:pt x="3687" y="2619"/>
                    <a:pt x="3663" y="2319"/>
                  </a:cubicBezTo>
                  <a:cubicBezTo>
                    <a:pt x="3645" y="2094"/>
                    <a:pt x="3700" y="1875"/>
                    <a:pt x="3809" y="1679"/>
                  </a:cubicBezTo>
                  <a:cubicBezTo>
                    <a:pt x="4061" y="1234"/>
                    <a:pt x="4669" y="787"/>
                    <a:pt x="5185" y="728"/>
                  </a:cubicBezTo>
                  <a:cubicBezTo>
                    <a:pt x="5237" y="721"/>
                    <a:pt x="5290" y="718"/>
                    <a:pt x="5343" y="718"/>
                  </a:cubicBezTo>
                  <a:close/>
                  <a:moveTo>
                    <a:pt x="5948" y="3357"/>
                  </a:moveTo>
                  <a:cubicBezTo>
                    <a:pt x="6097" y="3357"/>
                    <a:pt x="6243" y="3433"/>
                    <a:pt x="6314" y="3571"/>
                  </a:cubicBezTo>
                  <a:cubicBezTo>
                    <a:pt x="6400" y="3733"/>
                    <a:pt x="6378" y="3923"/>
                    <a:pt x="6329" y="4095"/>
                  </a:cubicBezTo>
                  <a:lnTo>
                    <a:pt x="6329" y="4099"/>
                  </a:lnTo>
                  <a:cubicBezTo>
                    <a:pt x="6364" y="4105"/>
                    <a:pt x="6403" y="4115"/>
                    <a:pt x="6439" y="4121"/>
                  </a:cubicBezTo>
                  <a:cubicBezTo>
                    <a:pt x="6503" y="4136"/>
                    <a:pt x="6569" y="4151"/>
                    <a:pt x="6631" y="4155"/>
                  </a:cubicBezTo>
                  <a:cubicBezTo>
                    <a:pt x="6651" y="4156"/>
                    <a:pt x="6672" y="4157"/>
                    <a:pt x="6692" y="4157"/>
                  </a:cubicBezTo>
                  <a:cubicBezTo>
                    <a:pt x="6737" y="4157"/>
                    <a:pt x="6782" y="4154"/>
                    <a:pt x="6821" y="4146"/>
                  </a:cubicBezTo>
                  <a:cubicBezTo>
                    <a:pt x="6888" y="4133"/>
                    <a:pt x="6940" y="4115"/>
                    <a:pt x="6993" y="4083"/>
                  </a:cubicBezTo>
                  <a:cubicBezTo>
                    <a:pt x="7043" y="4056"/>
                    <a:pt x="7080" y="4019"/>
                    <a:pt x="7108" y="3972"/>
                  </a:cubicBezTo>
                  <a:cubicBezTo>
                    <a:pt x="7140" y="3918"/>
                    <a:pt x="7147" y="3892"/>
                    <a:pt x="7144" y="3833"/>
                  </a:cubicBezTo>
                  <a:cubicBezTo>
                    <a:pt x="7144" y="3832"/>
                    <a:pt x="7144" y="3821"/>
                    <a:pt x="7142" y="3814"/>
                  </a:cubicBezTo>
                  <a:cubicBezTo>
                    <a:pt x="7139" y="3802"/>
                    <a:pt x="7136" y="3792"/>
                    <a:pt x="7132" y="3780"/>
                  </a:cubicBezTo>
                  <a:cubicBezTo>
                    <a:pt x="7129" y="3776"/>
                    <a:pt x="7128" y="3769"/>
                    <a:pt x="7126" y="3765"/>
                  </a:cubicBezTo>
                  <a:lnTo>
                    <a:pt x="7126" y="3761"/>
                  </a:lnTo>
                  <a:cubicBezTo>
                    <a:pt x="7119" y="3749"/>
                    <a:pt x="7112" y="3734"/>
                    <a:pt x="7103" y="3722"/>
                  </a:cubicBezTo>
                  <a:cubicBezTo>
                    <a:pt x="7102" y="3719"/>
                    <a:pt x="7091" y="3703"/>
                    <a:pt x="7091" y="3699"/>
                  </a:cubicBezTo>
                  <a:cubicBezTo>
                    <a:pt x="7084" y="3693"/>
                    <a:pt x="7079" y="3686"/>
                    <a:pt x="7072" y="3679"/>
                  </a:cubicBezTo>
                  <a:cubicBezTo>
                    <a:pt x="7069" y="3673"/>
                    <a:pt x="7064" y="3671"/>
                    <a:pt x="7059" y="3664"/>
                  </a:cubicBezTo>
                  <a:cubicBezTo>
                    <a:pt x="7051" y="3660"/>
                    <a:pt x="7039" y="3651"/>
                    <a:pt x="7032" y="3645"/>
                  </a:cubicBezTo>
                  <a:cubicBezTo>
                    <a:pt x="7029" y="3644"/>
                    <a:pt x="7028" y="3644"/>
                    <a:pt x="7025" y="3641"/>
                  </a:cubicBezTo>
                  <a:cubicBezTo>
                    <a:pt x="6983" y="3604"/>
                    <a:pt x="6959" y="3566"/>
                    <a:pt x="6966" y="3506"/>
                  </a:cubicBezTo>
                  <a:cubicBezTo>
                    <a:pt x="6972" y="3459"/>
                    <a:pt x="7012" y="3400"/>
                    <a:pt x="7066" y="3391"/>
                  </a:cubicBezTo>
                  <a:cubicBezTo>
                    <a:pt x="7081" y="3389"/>
                    <a:pt x="7096" y="3387"/>
                    <a:pt x="7111" y="3387"/>
                  </a:cubicBezTo>
                  <a:cubicBezTo>
                    <a:pt x="7193" y="3387"/>
                    <a:pt x="7264" y="3422"/>
                    <a:pt x="7321" y="3489"/>
                  </a:cubicBezTo>
                  <a:cubicBezTo>
                    <a:pt x="7372" y="3548"/>
                    <a:pt x="7408" y="3623"/>
                    <a:pt x="7430" y="3698"/>
                  </a:cubicBezTo>
                  <a:cubicBezTo>
                    <a:pt x="7522" y="4017"/>
                    <a:pt x="7278" y="4306"/>
                    <a:pt x="6983" y="4388"/>
                  </a:cubicBezTo>
                  <a:cubicBezTo>
                    <a:pt x="6928" y="4404"/>
                    <a:pt x="6868" y="4411"/>
                    <a:pt x="6809" y="4420"/>
                  </a:cubicBezTo>
                  <a:cubicBezTo>
                    <a:pt x="7008" y="4723"/>
                    <a:pt x="6846" y="5098"/>
                    <a:pt x="6577" y="5297"/>
                  </a:cubicBezTo>
                  <a:cubicBezTo>
                    <a:pt x="6452" y="5388"/>
                    <a:pt x="6300" y="5441"/>
                    <a:pt x="6147" y="5451"/>
                  </a:cubicBezTo>
                  <a:cubicBezTo>
                    <a:pt x="6138" y="5451"/>
                    <a:pt x="6130" y="5451"/>
                    <a:pt x="6121" y="5451"/>
                  </a:cubicBezTo>
                  <a:cubicBezTo>
                    <a:pt x="6054" y="5451"/>
                    <a:pt x="5986" y="5441"/>
                    <a:pt x="5923" y="5419"/>
                  </a:cubicBezTo>
                  <a:cubicBezTo>
                    <a:pt x="5881" y="5405"/>
                    <a:pt x="5842" y="5385"/>
                    <a:pt x="5806" y="5360"/>
                  </a:cubicBezTo>
                  <a:cubicBezTo>
                    <a:pt x="5748" y="5315"/>
                    <a:pt x="5723" y="5274"/>
                    <a:pt x="5720" y="5199"/>
                  </a:cubicBezTo>
                  <a:cubicBezTo>
                    <a:pt x="5717" y="5155"/>
                    <a:pt x="5754" y="5099"/>
                    <a:pt x="5801" y="5092"/>
                  </a:cubicBezTo>
                  <a:cubicBezTo>
                    <a:pt x="5821" y="5089"/>
                    <a:pt x="5839" y="5088"/>
                    <a:pt x="5857" y="5088"/>
                  </a:cubicBezTo>
                  <a:cubicBezTo>
                    <a:pt x="5893" y="5088"/>
                    <a:pt x="5925" y="5095"/>
                    <a:pt x="5963" y="5114"/>
                  </a:cubicBezTo>
                  <a:cubicBezTo>
                    <a:pt x="5963" y="5117"/>
                    <a:pt x="5963" y="5117"/>
                    <a:pt x="5966" y="5117"/>
                  </a:cubicBezTo>
                  <a:cubicBezTo>
                    <a:pt x="5970" y="5117"/>
                    <a:pt x="5977" y="5121"/>
                    <a:pt x="5981" y="5121"/>
                  </a:cubicBezTo>
                  <a:cubicBezTo>
                    <a:pt x="5993" y="5126"/>
                    <a:pt x="6002" y="5130"/>
                    <a:pt x="6009" y="5133"/>
                  </a:cubicBezTo>
                  <a:cubicBezTo>
                    <a:pt x="6012" y="5133"/>
                    <a:pt x="6015" y="5134"/>
                    <a:pt x="6018" y="5136"/>
                  </a:cubicBezTo>
                  <a:cubicBezTo>
                    <a:pt x="6022" y="5136"/>
                    <a:pt x="6027" y="5138"/>
                    <a:pt x="6030" y="5140"/>
                  </a:cubicBezTo>
                  <a:cubicBezTo>
                    <a:pt x="6045" y="5146"/>
                    <a:pt x="6061" y="5149"/>
                    <a:pt x="6074" y="5152"/>
                  </a:cubicBezTo>
                  <a:cubicBezTo>
                    <a:pt x="6082" y="5154"/>
                    <a:pt x="6090" y="5154"/>
                    <a:pt x="6096" y="5156"/>
                  </a:cubicBezTo>
                  <a:lnTo>
                    <a:pt x="6098" y="5156"/>
                  </a:lnTo>
                  <a:cubicBezTo>
                    <a:pt x="6118" y="5156"/>
                    <a:pt x="6139" y="5157"/>
                    <a:pt x="6159" y="5157"/>
                  </a:cubicBezTo>
                  <a:cubicBezTo>
                    <a:pt x="6169" y="5157"/>
                    <a:pt x="6179" y="5157"/>
                    <a:pt x="6189" y="5156"/>
                  </a:cubicBezTo>
                  <a:cubicBezTo>
                    <a:pt x="6191" y="5156"/>
                    <a:pt x="6200" y="5154"/>
                    <a:pt x="6206" y="5154"/>
                  </a:cubicBezTo>
                  <a:cubicBezTo>
                    <a:pt x="6211" y="5151"/>
                    <a:pt x="6213" y="5151"/>
                    <a:pt x="6213" y="5151"/>
                  </a:cubicBezTo>
                  <a:cubicBezTo>
                    <a:pt x="6226" y="5149"/>
                    <a:pt x="6241" y="5146"/>
                    <a:pt x="6253" y="5141"/>
                  </a:cubicBezTo>
                  <a:cubicBezTo>
                    <a:pt x="6269" y="5138"/>
                    <a:pt x="6285" y="5133"/>
                    <a:pt x="6298" y="5129"/>
                  </a:cubicBezTo>
                  <a:cubicBezTo>
                    <a:pt x="6303" y="5129"/>
                    <a:pt x="6316" y="5123"/>
                    <a:pt x="6325" y="5120"/>
                  </a:cubicBezTo>
                  <a:cubicBezTo>
                    <a:pt x="6331" y="5117"/>
                    <a:pt x="6341" y="5110"/>
                    <a:pt x="6341" y="5110"/>
                  </a:cubicBezTo>
                  <a:cubicBezTo>
                    <a:pt x="6347" y="5108"/>
                    <a:pt x="6352" y="5107"/>
                    <a:pt x="6358" y="5104"/>
                  </a:cubicBezTo>
                  <a:cubicBezTo>
                    <a:pt x="6369" y="5098"/>
                    <a:pt x="6382" y="5091"/>
                    <a:pt x="6394" y="5084"/>
                  </a:cubicBezTo>
                  <a:cubicBezTo>
                    <a:pt x="6407" y="5076"/>
                    <a:pt x="6421" y="5066"/>
                    <a:pt x="6434" y="5057"/>
                  </a:cubicBezTo>
                  <a:cubicBezTo>
                    <a:pt x="6439" y="5055"/>
                    <a:pt x="6444" y="5051"/>
                    <a:pt x="6447" y="5048"/>
                  </a:cubicBezTo>
                  <a:cubicBezTo>
                    <a:pt x="6450" y="5048"/>
                    <a:pt x="6450" y="5048"/>
                    <a:pt x="6450" y="5046"/>
                  </a:cubicBezTo>
                  <a:cubicBezTo>
                    <a:pt x="6472" y="5027"/>
                    <a:pt x="6496" y="5006"/>
                    <a:pt x="6515" y="4987"/>
                  </a:cubicBezTo>
                  <a:cubicBezTo>
                    <a:pt x="6527" y="4977"/>
                    <a:pt x="6538" y="4964"/>
                    <a:pt x="6546" y="4952"/>
                  </a:cubicBezTo>
                  <a:cubicBezTo>
                    <a:pt x="6550" y="4951"/>
                    <a:pt x="6550" y="4948"/>
                    <a:pt x="6550" y="4948"/>
                  </a:cubicBezTo>
                  <a:cubicBezTo>
                    <a:pt x="6553" y="4946"/>
                    <a:pt x="6554" y="4942"/>
                    <a:pt x="6556" y="4938"/>
                  </a:cubicBezTo>
                  <a:cubicBezTo>
                    <a:pt x="6575" y="4911"/>
                    <a:pt x="6591" y="4885"/>
                    <a:pt x="6606" y="4858"/>
                  </a:cubicBezTo>
                  <a:cubicBezTo>
                    <a:pt x="6607" y="4854"/>
                    <a:pt x="6607" y="4849"/>
                    <a:pt x="6610" y="4845"/>
                  </a:cubicBezTo>
                  <a:cubicBezTo>
                    <a:pt x="6613" y="4845"/>
                    <a:pt x="6613" y="4843"/>
                    <a:pt x="6613" y="4843"/>
                  </a:cubicBezTo>
                  <a:cubicBezTo>
                    <a:pt x="6617" y="4829"/>
                    <a:pt x="6622" y="4815"/>
                    <a:pt x="6626" y="4802"/>
                  </a:cubicBezTo>
                  <a:cubicBezTo>
                    <a:pt x="6631" y="4786"/>
                    <a:pt x="6633" y="4770"/>
                    <a:pt x="6638" y="4751"/>
                  </a:cubicBezTo>
                  <a:cubicBezTo>
                    <a:pt x="6638" y="4750"/>
                    <a:pt x="6640" y="4748"/>
                    <a:pt x="6640" y="4748"/>
                  </a:cubicBezTo>
                  <a:lnTo>
                    <a:pt x="6640" y="4735"/>
                  </a:lnTo>
                  <a:cubicBezTo>
                    <a:pt x="6640" y="4720"/>
                    <a:pt x="6643" y="4704"/>
                    <a:pt x="6640" y="4688"/>
                  </a:cubicBezTo>
                  <a:cubicBezTo>
                    <a:pt x="6640" y="4673"/>
                    <a:pt x="6640" y="4661"/>
                    <a:pt x="6638" y="4655"/>
                  </a:cubicBezTo>
                  <a:cubicBezTo>
                    <a:pt x="6624" y="4589"/>
                    <a:pt x="6595" y="4532"/>
                    <a:pt x="6550" y="4483"/>
                  </a:cubicBezTo>
                  <a:cubicBezTo>
                    <a:pt x="6501" y="4430"/>
                    <a:pt x="6451" y="4392"/>
                    <a:pt x="6382" y="4368"/>
                  </a:cubicBezTo>
                  <a:cubicBezTo>
                    <a:pt x="6342" y="4352"/>
                    <a:pt x="6301" y="4343"/>
                    <a:pt x="6262" y="4327"/>
                  </a:cubicBezTo>
                  <a:cubicBezTo>
                    <a:pt x="6252" y="4323"/>
                    <a:pt x="6243" y="4318"/>
                    <a:pt x="6233" y="4313"/>
                  </a:cubicBezTo>
                  <a:cubicBezTo>
                    <a:pt x="6100" y="4530"/>
                    <a:pt x="5876" y="4678"/>
                    <a:pt x="5619" y="4738"/>
                  </a:cubicBezTo>
                  <a:cubicBezTo>
                    <a:pt x="5561" y="4752"/>
                    <a:pt x="5497" y="4762"/>
                    <a:pt x="5434" y="4762"/>
                  </a:cubicBezTo>
                  <a:cubicBezTo>
                    <a:pt x="5355" y="4762"/>
                    <a:pt x="5277" y="4746"/>
                    <a:pt x="5211" y="4703"/>
                  </a:cubicBezTo>
                  <a:cubicBezTo>
                    <a:pt x="5061" y="4603"/>
                    <a:pt x="5036" y="4412"/>
                    <a:pt x="5070" y="4248"/>
                  </a:cubicBezTo>
                  <a:cubicBezTo>
                    <a:pt x="5096" y="4107"/>
                    <a:pt x="5173" y="3968"/>
                    <a:pt x="5264" y="3852"/>
                  </a:cubicBezTo>
                  <a:cubicBezTo>
                    <a:pt x="5305" y="3782"/>
                    <a:pt x="5351" y="3718"/>
                    <a:pt x="5400" y="3657"/>
                  </a:cubicBezTo>
                  <a:cubicBezTo>
                    <a:pt x="5525" y="3505"/>
                    <a:pt x="5713" y="3374"/>
                    <a:pt x="5916" y="3358"/>
                  </a:cubicBezTo>
                  <a:cubicBezTo>
                    <a:pt x="5926" y="3358"/>
                    <a:pt x="5937" y="3357"/>
                    <a:pt x="5948" y="3357"/>
                  </a:cubicBezTo>
                  <a:close/>
                  <a:moveTo>
                    <a:pt x="3044" y="3647"/>
                  </a:moveTo>
                  <a:cubicBezTo>
                    <a:pt x="3241" y="3647"/>
                    <a:pt x="3438" y="3703"/>
                    <a:pt x="3601" y="3818"/>
                  </a:cubicBezTo>
                  <a:cubicBezTo>
                    <a:pt x="4031" y="4126"/>
                    <a:pt x="4207" y="4694"/>
                    <a:pt x="4232" y="5203"/>
                  </a:cubicBezTo>
                  <a:cubicBezTo>
                    <a:pt x="4259" y="5770"/>
                    <a:pt x="4057" y="6373"/>
                    <a:pt x="3502" y="6623"/>
                  </a:cubicBezTo>
                  <a:cubicBezTo>
                    <a:pt x="3364" y="6685"/>
                    <a:pt x="3223" y="6714"/>
                    <a:pt x="3084" y="6714"/>
                  </a:cubicBezTo>
                  <a:cubicBezTo>
                    <a:pt x="2522" y="6714"/>
                    <a:pt x="1993" y="6254"/>
                    <a:pt x="1844" y="5706"/>
                  </a:cubicBezTo>
                  <a:cubicBezTo>
                    <a:pt x="1704" y="5203"/>
                    <a:pt x="1885" y="4473"/>
                    <a:pt x="2203" y="4071"/>
                  </a:cubicBezTo>
                  <a:cubicBezTo>
                    <a:pt x="2344" y="3894"/>
                    <a:pt x="2526" y="3759"/>
                    <a:pt x="2742" y="3693"/>
                  </a:cubicBezTo>
                  <a:cubicBezTo>
                    <a:pt x="2839" y="3662"/>
                    <a:pt x="2941" y="3647"/>
                    <a:pt x="3044" y="3647"/>
                  </a:cubicBezTo>
                  <a:close/>
                  <a:moveTo>
                    <a:pt x="6878" y="1"/>
                  </a:moveTo>
                  <a:cubicBezTo>
                    <a:pt x="6828" y="1"/>
                    <a:pt x="6776" y="14"/>
                    <a:pt x="6721" y="42"/>
                  </a:cubicBezTo>
                  <a:cubicBezTo>
                    <a:pt x="6593" y="108"/>
                    <a:pt x="6476" y="186"/>
                    <a:pt x="6330" y="205"/>
                  </a:cubicBezTo>
                  <a:cubicBezTo>
                    <a:pt x="6306" y="209"/>
                    <a:pt x="6282" y="210"/>
                    <a:pt x="6259" y="210"/>
                  </a:cubicBezTo>
                  <a:cubicBezTo>
                    <a:pt x="6188" y="210"/>
                    <a:pt x="6121" y="194"/>
                    <a:pt x="6055" y="161"/>
                  </a:cubicBezTo>
                  <a:cubicBezTo>
                    <a:pt x="5973" y="121"/>
                    <a:pt x="5905" y="54"/>
                    <a:pt x="5815" y="38"/>
                  </a:cubicBezTo>
                  <a:cubicBezTo>
                    <a:pt x="5797" y="35"/>
                    <a:pt x="5779" y="34"/>
                    <a:pt x="5762" y="34"/>
                  </a:cubicBezTo>
                  <a:cubicBezTo>
                    <a:pt x="5609" y="34"/>
                    <a:pt x="5481" y="150"/>
                    <a:pt x="5363" y="238"/>
                  </a:cubicBezTo>
                  <a:cubicBezTo>
                    <a:pt x="5242" y="328"/>
                    <a:pt x="5117" y="378"/>
                    <a:pt x="4973" y="378"/>
                  </a:cubicBezTo>
                  <a:cubicBezTo>
                    <a:pt x="4944" y="378"/>
                    <a:pt x="4914" y="376"/>
                    <a:pt x="4883" y="372"/>
                  </a:cubicBezTo>
                  <a:cubicBezTo>
                    <a:pt x="4756" y="357"/>
                    <a:pt x="4625" y="311"/>
                    <a:pt x="4496" y="311"/>
                  </a:cubicBezTo>
                  <a:cubicBezTo>
                    <a:pt x="4467" y="311"/>
                    <a:pt x="4439" y="313"/>
                    <a:pt x="4411" y="318"/>
                  </a:cubicBezTo>
                  <a:cubicBezTo>
                    <a:pt x="4076" y="383"/>
                    <a:pt x="4010" y="845"/>
                    <a:pt x="3654" y="886"/>
                  </a:cubicBezTo>
                  <a:cubicBezTo>
                    <a:pt x="3644" y="887"/>
                    <a:pt x="3634" y="888"/>
                    <a:pt x="3624" y="888"/>
                  </a:cubicBezTo>
                  <a:cubicBezTo>
                    <a:pt x="3493" y="888"/>
                    <a:pt x="3383" y="796"/>
                    <a:pt x="3255" y="796"/>
                  </a:cubicBezTo>
                  <a:cubicBezTo>
                    <a:pt x="3237" y="796"/>
                    <a:pt x="3219" y="798"/>
                    <a:pt x="3201" y="802"/>
                  </a:cubicBezTo>
                  <a:cubicBezTo>
                    <a:pt x="3086" y="825"/>
                    <a:pt x="3021" y="942"/>
                    <a:pt x="2961" y="1033"/>
                  </a:cubicBezTo>
                  <a:cubicBezTo>
                    <a:pt x="2864" y="1173"/>
                    <a:pt x="2755" y="1308"/>
                    <a:pt x="2581" y="1351"/>
                  </a:cubicBezTo>
                  <a:cubicBezTo>
                    <a:pt x="2426" y="1388"/>
                    <a:pt x="2250" y="1357"/>
                    <a:pt x="2116" y="1460"/>
                  </a:cubicBezTo>
                  <a:cubicBezTo>
                    <a:pt x="2029" y="1528"/>
                    <a:pt x="1977" y="1637"/>
                    <a:pt x="1923" y="1737"/>
                  </a:cubicBezTo>
                  <a:cubicBezTo>
                    <a:pt x="1858" y="1856"/>
                    <a:pt x="1785" y="1969"/>
                    <a:pt x="1673" y="2049"/>
                  </a:cubicBezTo>
                  <a:cubicBezTo>
                    <a:pt x="1562" y="2131"/>
                    <a:pt x="1407" y="2157"/>
                    <a:pt x="1298" y="2213"/>
                  </a:cubicBezTo>
                  <a:cubicBezTo>
                    <a:pt x="1166" y="2277"/>
                    <a:pt x="1113" y="2422"/>
                    <a:pt x="1074" y="2565"/>
                  </a:cubicBezTo>
                  <a:cubicBezTo>
                    <a:pt x="1046" y="2663"/>
                    <a:pt x="1019" y="2763"/>
                    <a:pt x="968" y="2853"/>
                  </a:cubicBezTo>
                  <a:cubicBezTo>
                    <a:pt x="918" y="2931"/>
                    <a:pt x="853" y="3001"/>
                    <a:pt x="785" y="3062"/>
                  </a:cubicBezTo>
                  <a:cubicBezTo>
                    <a:pt x="663" y="3164"/>
                    <a:pt x="516" y="3249"/>
                    <a:pt x="447" y="3398"/>
                  </a:cubicBezTo>
                  <a:cubicBezTo>
                    <a:pt x="355" y="3595"/>
                    <a:pt x="426" y="3817"/>
                    <a:pt x="413" y="4022"/>
                  </a:cubicBezTo>
                  <a:cubicBezTo>
                    <a:pt x="406" y="4130"/>
                    <a:pt x="375" y="4234"/>
                    <a:pt x="316" y="4324"/>
                  </a:cubicBezTo>
                  <a:cubicBezTo>
                    <a:pt x="264" y="4397"/>
                    <a:pt x="199" y="4460"/>
                    <a:pt x="141" y="4527"/>
                  </a:cubicBezTo>
                  <a:cubicBezTo>
                    <a:pt x="0" y="4686"/>
                    <a:pt x="30" y="4891"/>
                    <a:pt x="88" y="5079"/>
                  </a:cubicBezTo>
                  <a:cubicBezTo>
                    <a:pt x="147" y="5278"/>
                    <a:pt x="222" y="5448"/>
                    <a:pt x="191" y="5660"/>
                  </a:cubicBezTo>
                  <a:cubicBezTo>
                    <a:pt x="168" y="5817"/>
                    <a:pt x="104" y="5968"/>
                    <a:pt x="121" y="6127"/>
                  </a:cubicBezTo>
                  <a:cubicBezTo>
                    <a:pt x="142" y="6322"/>
                    <a:pt x="285" y="6410"/>
                    <a:pt x="406" y="6538"/>
                  </a:cubicBezTo>
                  <a:cubicBezTo>
                    <a:pt x="531" y="6675"/>
                    <a:pt x="486" y="6856"/>
                    <a:pt x="462" y="7019"/>
                  </a:cubicBezTo>
                  <a:cubicBezTo>
                    <a:pt x="439" y="7162"/>
                    <a:pt x="564" y="7265"/>
                    <a:pt x="671" y="7340"/>
                  </a:cubicBezTo>
                  <a:cubicBezTo>
                    <a:pt x="800" y="7434"/>
                    <a:pt x="949" y="7532"/>
                    <a:pt x="952" y="7709"/>
                  </a:cubicBezTo>
                  <a:cubicBezTo>
                    <a:pt x="954" y="7796"/>
                    <a:pt x="917" y="7874"/>
                    <a:pt x="908" y="7959"/>
                  </a:cubicBezTo>
                  <a:cubicBezTo>
                    <a:pt x="900" y="8036"/>
                    <a:pt x="931" y="8087"/>
                    <a:pt x="990" y="8133"/>
                  </a:cubicBezTo>
                  <a:cubicBezTo>
                    <a:pt x="1105" y="8227"/>
                    <a:pt x="1269" y="8276"/>
                    <a:pt x="1412" y="8298"/>
                  </a:cubicBezTo>
                  <a:cubicBezTo>
                    <a:pt x="1469" y="8309"/>
                    <a:pt x="1534" y="8317"/>
                    <a:pt x="1598" y="8317"/>
                  </a:cubicBezTo>
                  <a:cubicBezTo>
                    <a:pt x="1680" y="8317"/>
                    <a:pt x="1761" y="8303"/>
                    <a:pt x="1829" y="8264"/>
                  </a:cubicBezTo>
                  <a:cubicBezTo>
                    <a:pt x="1851" y="8252"/>
                    <a:pt x="1870" y="8247"/>
                    <a:pt x="1888" y="8247"/>
                  </a:cubicBezTo>
                  <a:cubicBezTo>
                    <a:pt x="1893" y="8247"/>
                    <a:pt x="1899" y="8247"/>
                    <a:pt x="1904" y="8248"/>
                  </a:cubicBezTo>
                  <a:cubicBezTo>
                    <a:pt x="2048" y="8056"/>
                    <a:pt x="2297" y="7969"/>
                    <a:pt x="2547" y="7953"/>
                  </a:cubicBezTo>
                  <a:cubicBezTo>
                    <a:pt x="2572" y="7952"/>
                    <a:pt x="2598" y="7951"/>
                    <a:pt x="2623" y="7951"/>
                  </a:cubicBezTo>
                  <a:cubicBezTo>
                    <a:pt x="2981" y="7951"/>
                    <a:pt x="3307" y="8116"/>
                    <a:pt x="3630" y="8262"/>
                  </a:cubicBezTo>
                  <a:cubicBezTo>
                    <a:pt x="3667" y="8137"/>
                    <a:pt x="3706" y="8014"/>
                    <a:pt x="3768" y="7900"/>
                  </a:cubicBezTo>
                  <a:cubicBezTo>
                    <a:pt x="3868" y="7718"/>
                    <a:pt x="4040" y="7594"/>
                    <a:pt x="4245" y="7566"/>
                  </a:cubicBezTo>
                  <a:cubicBezTo>
                    <a:pt x="4280" y="7561"/>
                    <a:pt x="4313" y="7558"/>
                    <a:pt x="4346" y="7558"/>
                  </a:cubicBezTo>
                  <a:cubicBezTo>
                    <a:pt x="4717" y="7558"/>
                    <a:pt x="5008" y="7862"/>
                    <a:pt x="5188" y="8166"/>
                  </a:cubicBezTo>
                  <a:cubicBezTo>
                    <a:pt x="5203" y="8194"/>
                    <a:pt x="5221" y="8224"/>
                    <a:pt x="5239" y="8253"/>
                  </a:cubicBezTo>
                  <a:cubicBezTo>
                    <a:pt x="5294" y="8156"/>
                    <a:pt x="5341" y="8058"/>
                    <a:pt x="5391" y="7963"/>
                  </a:cubicBezTo>
                  <a:cubicBezTo>
                    <a:pt x="5469" y="7817"/>
                    <a:pt x="5601" y="7694"/>
                    <a:pt x="5750" y="7623"/>
                  </a:cubicBezTo>
                  <a:cubicBezTo>
                    <a:pt x="5831" y="7586"/>
                    <a:pt x="5916" y="7568"/>
                    <a:pt x="6001" y="7568"/>
                  </a:cubicBezTo>
                  <a:cubicBezTo>
                    <a:pt x="6125" y="7568"/>
                    <a:pt x="6248" y="7607"/>
                    <a:pt x="6356" y="7681"/>
                  </a:cubicBezTo>
                  <a:cubicBezTo>
                    <a:pt x="6630" y="7871"/>
                    <a:pt x="6743" y="8192"/>
                    <a:pt x="6877" y="8485"/>
                  </a:cubicBezTo>
                  <a:cubicBezTo>
                    <a:pt x="6899" y="8456"/>
                    <a:pt x="6920" y="8427"/>
                    <a:pt x="6940" y="8396"/>
                  </a:cubicBezTo>
                  <a:cubicBezTo>
                    <a:pt x="7085" y="8183"/>
                    <a:pt x="7361" y="7889"/>
                    <a:pt x="7654" y="7819"/>
                  </a:cubicBezTo>
                  <a:cubicBezTo>
                    <a:pt x="7629" y="7775"/>
                    <a:pt x="7611" y="7728"/>
                    <a:pt x="7598" y="7679"/>
                  </a:cubicBezTo>
                  <a:cubicBezTo>
                    <a:pt x="7487" y="7237"/>
                    <a:pt x="7697" y="6740"/>
                    <a:pt x="7994" y="6415"/>
                  </a:cubicBezTo>
                  <a:cubicBezTo>
                    <a:pt x="8067" y="6337"/>
                    <a:pt x="8158" y="6281"/>
                    <a:pt x="8233" y="6205"/>
                  </a:cubicBezTo>
                  <a:cubicBezTo>
                    <a:pt x="8321" y="6120"/>
                    <a:pt x="8307" y="6008"/>
                    <a:pt x="8296" y="5895"/>
                  </a:cubicBezTo>
                  <a:cubicBezTo>
                    <a:pt x="8284" y="5758"/>
                    <a:pt x="8286" y="5624"/>
                    <a:pt x="8349" y="5499"/>
                  </a:cubicBezTo>
                  <a:cubicBezTo>
                    <a:pt x="8405" y="5385"/>
                    <a:pt x="8498" y="5296"/>
                    <a:pt x="8604" y="5233"/>
                  </a:cubicBezTo>
                  <a:cubicBezTo>
                    <a:pt x="8698" y="5177"/>
                    <a:pt x="8806" y="5143"/>
                    <a:pt x="8898" y="5083"/>
                  </a:cubicBezTo>
                  <a:cubicBezTo>
                    <a:pt x="8916" y="5071"/>
                    <a:pt x="8932" y="5058"/>
                    <a:pt x="8948" y="5046"/>
                  </a:cubicBezTo>
                  <a:lnTo>
                    <a:pt x="8961" y="5032"/>
                  </a:lnTo>
                  <a:lnTo>
                    <a:pt x="8961" y="5030"/>
                  </a:lnTo>
                  <a:lnTo>
                    <a:pt x="8961" y="5026"/>
                  </a:lnTo>
                  <a:lnTo>
                    <a:pt x="8961" y="5010"/>
                  </a:lnTo>
                  <a:cubicBezTo>
                    <a:pt x="8952" y="4791"/>
                    <a:pt x="8945" y="4584"/>
                    <a:pt x="9036" y="4379"/>
                  </a:cubicBezTo>
                  <a:cubicBezTo>
                    <a:pt x="9129" y="4170"/>
                    <a:pt x="9305" y="4019"/>
                    <a:pt x="9535" y="3991"/>
                  </a:cubicBezTo>
                  <a:cubicBezTo>
                    <a:pt x="9629" y="3979"/>
                    <a:pt x="9725" y="3979"/>
                    <a:pt x="9821" y="3973"/>
                  </a:cubicBezTo>
                  <a:cubicBezTo>
                    <a:pt x="9850" y="3968"/>
                    <a:pt x="9879" y="3958"/>
                    <a:pt x="9907" y="3954"/>
                  </a:cubicBezTo>
                  <a:lnTo>
                    <a:pt x="9907" y="3926"/>
                  </a:lnTo>
                  <a:cubicBezTo>
                    <a:pt x="9897" y="3681"/>
                    <a:pt x="9929" y="3420"/>
                    <a:pt x="10087" y="3223"/>
                  </a:cubicBezTo>
                  <a:cubicBezTo>
                    <a:pt x="10243" y="3029"/>
                    <a:pt x="10461" y="2995"/>
                    <a:pt x="10695" y="2989"/>
                  </a:cubicBezTo>
                  <a:cubicBezTo>
                    <a:pt x="10745" y="2986"/>
                    <a:pt x="10789" y="2982"/>
                    <a:pt x="10836" y="2970"/>
                  </a:cubicBezTo>
                  <a:cubicBezTo>
                    <a:pt x="10841" y="2970"/>
                    <a:pt x="10844" y="2969"/>
                    <a:pt x="10847" y="2967"/>
                  </a:cubicBezTo>
                  <a:cubicBezTo>
                    <a:pt x="10850" y="2967"/>
                    <a:pt x="10854" y="2963"/>
                    <a:pt x="10856" y="2963"/>
                  </a:cubicBezTo>
                  <a:cubicBezTo>
                    <a:pt x="10861" y="2960"/>
                    <a:pt x="10866" y="2957"/>
                    <a:pt x="10870" y="2953"/>
                  </a:cubicBezTo>
                  <a:lnTo>
                    <a:pt x="10873" y="2949"/>
                  </a:lnTo>
                  <a:cubicBezTo>
                    <a:pt x="10887" y="2939"/>
                    <a:pt x="10898" y="2927"/>
                    <a:pt x="10912" y="2915"/>
                  </a:cubicBezTo>
                  <a:lnTo>
                    <a:pt x="10914" y="2912"/>
                  </a:lnTo>
                  <a:cubicBezTo>
                    <a:pt x="10919" y="2905"/>
                    <a:pt x="10922" y="2900"/>
                    <a:pt x="10925" y="2896"/>
                  </a:cubicBezTo>
                  <a:cubicBezTo>
                    <a:pt x="10943" y="2866"/>
                    <a:pt x="10961" y="2835"/>
                    <a:pt x="10976" y="2806"/>
                  </a:cubicBezTo>
                  <a:cubicBezTo>
                    <a:pt x="11021" y="2713"/>
                    <a:pt x="11068" y="2616"/>
                    <a:pt x="11126" y="2529"/>
                  </a:cubicBezTo>
                  <a:cubicBezTo>
                    <a:pt x="11123" y="2516"/>
                    <a:pt x="11120" y="2504"/>
                    <a:pt x="11120" y="2489"/>
                  </a:cubicBezTo>
                  <a:cubicBezTo>
                    <a:pt x="11113" y="2333"/>
                    <a:pt x="11064" y="2186"/>
                    <a:pt x="10987" y="2038"/>
                  </a:cubicBezTo>
                  <a:cubicBezTo>
                    <a:pt x="10902" y="1880"/>
                    <a:pt x="10788" y="1736"/>
                    <a:pt x="10649" y="1620"/>
                  </a:cubicBezTo>
                  <a:cubicBezTo>
                    <a:pt x="10590" y="1566"/>
                    <a:pt x="10513" y="1511"/>
                    <a:pt x="10437" y="1484"/>
                  </a:cubicBezTo>
                  <a:cubicBezTo>
                    <a:pt x="10413" y="1477"/>
                    <a:pt x="10389" y="1474"/>
                    <a:pt x="10364" y="1474"/>
                  </a:cubicBezTo>
                  <a:cubicBezTo>
                    <a:pt x="10306" y="1474"/>
                    <a:pt x="10245" y="1488"/>
                    <a:pt x="10189" y="1488"/>
                  </a:cubicBezTo>
                  <a:cubicBezTo>
                    <a:pt x="10186" y="1488"/>
                    <a:pt x="10183" y="1488"/>
                    <a:pt x="10181" y="1488"/>
                  </a:cubicBezTo>
                  <a:cubicBezTo>
                    <a:pt x="10035" y="1484"/>
                    <a:pt x="9921" y="1455"/>
                    <a:pt x="9872" y="1309"/>
                  </a:cubicBezTo>
                  <a:cubicBezTo>
                    <a:pt x="9850" y="1240"/>
                    <a:pt x="9828" y="1171"/>
                    <a:pt x="9781" y="1113"/>
                  </a:cubicBezTo>
                  <a:cubicBezTo>
                    <a:pt x="9765" y="1093"/>
                    <a:pt x="9746" y="1075"/>
                    <a:pt x="9721" y="1066"/>
                  </a:cubicBezTo>
                  <a:cubicBezTo>
                    <a:pt x="9712" y="1062"/>
                    <a:pt x="9699" y="1059"/>
                    <a:pt x="9677" y="1059"/>
                  </a:cubicBezTo>
                  <a:cubicBezTo>
                    <a:pt x="9614" y="1060"/>
                    <a:pt x="9555" y="1065"/>
                    <a:pt x="9498" y="1065"/>
                  </a:cubicBezTo>
                  <a:cubicBezTo>
                    <a:pt x="9420" y="1065"/>
                    <a:pt x="9344" y="1056"/>
                    <a:pt x="9264" y="1016"/>
                  </a:cubicBezTo>
                  <a:cubicBezTo>
                    <a:pt x="9106" y="934"/>
                    <a:pt x="9043" y="750"/>
                    <a:pt x="8905" y="644"/>
                  </a:cubicBezTo>
                  <a:cubicBezTo>
                    <a:pt x="8832" y="585"/>
                    <a:pt x="8749" y="541"/>
                    <a:pt x="8655" y="526"/>
                  </a:cubicBezTo>
                  <a:cubicBezTo>
                    <a:pt x="8635" y="522"/>
                    <a:pt x="8616" y="521"/>
                    <a:pt x="8597" y="521"/>
                  </a:cubicBezTo>
                  <a:cubicBezTo>
                    <a:pt x="8537" y="521"/>
                    <a:pt x="8480" y="534"/>
                    <a:pt x="8418" y="537"/>
                  </a:cubicBezTo>
                  <a:cubicBezTo>
                    <a:pt x="8412" y="537"/>
                    <a:pt x="8407" y="538"/>
                    <a:pt x="8401" y="538"/>
                  </a:cubicBezTo>
                  <a:cubicBezTo>
                    <a:pt x="8214" y="538"/>
                    <a:pt x="8135" y="377"/>
                    <a:pt x="8050" y="235"/>
                  </a:cubicBezTo>
                  <a:cubicBezTo>
                    <a:pt x="8004" y="156"/>
                    <a:pt x="7940" y="132"/>
                    <a:pt x="7869" y="132"/>
                  </a:cubicBezTo>
                  <a:cubicBezTo>
                    <a:pt x="7785" y="132"/>
                    <a:pt x="7691" y="167"/>
                    <a:pt x="7607" y="186"/>
                  </a:cubicBezTo>
                  <a:cubicBezTo>
                    <a:pt x="7553" y="198"/>
                    <a:pt x="7496" y="206"/>
                    <a:pt x="7440" y="206"/>
                  </a:cubicBezTo>
                  <a:cubicBezTo>
                    <a:pt x="7389" y="206"/>
                    <a:pt x="7339" y="199"/>
                    <a:pt x="7292" y="183"/>
                  </a:cubicBezTo>
                  <a:cubicBezTo>
                    <a:pt x="7213" y="160"/>
                    <a:pt x="7146" y="112"/>
                    <a:pt x="7080" y="70"/>
                  </a:cubicBezTo>
                  <a:cubicBezTo>
                    <a:pt x="7010" y="25"/>
                    <a:pt x="6945" y="1"/>
                    <a:pt x="6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40"/>
            <p:cNvSpPr/>
            <p:nvPr/>
          </p:nvSpPr>
          <p:spPr>
            <a:xfrm>
              <a:off x="1457052" y="4083032"/>
              <a:ext cx="143564" cy="145057"/>
            </a:xfrm>
            <a:custGeom>
              <a:rect b="b" l="l" r="r" t="t"/>
              <a:pathLst>
                <a:path extrusionOk="0" h="4207" w="4164">
                  <a:moveTo>
                    <a:pt x="993" y="0"/>
                  </a:moveTo>
                  <a:cubicBezTo>
                    <a:pt x="982" y="0"/>
                    <a:pt x="970" y="1"/>
                    <a:pt x="958" y="3"/>
                  </a:cubicBezTo>
                  <a:cubicBezTo>
                    <a:pt x="774" y="31"/>
                    <a:pt x="602" y="203"/>
                    <a:pt x="480" y="337"/>
                  </a:cubicBezTo>
                  <a:cubicBezTo>
                    <a:pt x="345" y="489"/>
                    <a:pt x="280" y="692"/>
                    <a:pt x="74" y="773"/>
                  </a:cubicBezTo>
                  <a:cubicBezTo>
                    <a:pt x="63" y="777"/>
                    <a:pt x="51" y="780"/>
                    <a:pt x="39" y="780"/>
                  </a:cubicBezTo>
                  <a:lnTo>
                    <a:pt x="1" y="1255"/>
                  </a:lnTo>
                  <a:cubicBezTo>
                    <a:pt x="22" y="1255"/>
                    <a:pt x="41" y="1261"/>
                    <a:pt x="57" y="1277"/>
                  </a:cubicBezTo>
                  <a:cubicBezTo>
                    <a:pt x="321" y="1530"/>
                    <a:pt x="422" y="1932"/>
                    <a:pt x="498" y="2275"/>
                  </a:cubicBezTo>
                  <a:cubicBezTo>
                    <a:pt x="539" y="2463"/>
                    <a:pt x="582" y="2655"/>
                    <a:pt x="588" y="2850"/>
                  </a:cubicBezTo>
                  <a:cubicBezTo>
                    <a:pt x="592" y="3058"/>
                    <a:pt x="566" y="3263"/>
                    <a:pt x="555" y="3471"/>
                  </a:cubicBezTo>
                  <a:cubicBezTo>
                    <a:pt x="555" y="3472"/>
                    <a:pt x="555" y="3472"/>
                    <a:pt x="552" y="3475"/>
                  </a:cubicBezTo>
                  <a:cubicBezTo>
                    <a:pt x="723" y="3514"/>
                    <a:pt x="889" y="3551"/>
                    <a:pt x="1057" y="3589"/>
                  </a:cubicBezTo>
                  <a:cubicBezTo>
                    <a:pt x="1409" y="3665"/>
                    <a:pt x="1759" y="3742"/>
                    <a:pt x="2112" y="3817"/>
                  </a:cubicBezTo>
                  <a:cubicBezTo>
                    <a:pt x="2057" y="3634"/>
                    <a:pt x="2119" y="3426"/>
                    <a:pt x="2146" y="3245"/>
                  </a:cubicBezTo>
                  <a:cubicBezTo>
                    <a:pt x="2166" y="3097"/>
                    <a:pt x="2193" y="2955"/>
                    <a:pt x="2229" y="2810"/>
                  </a:cubicBezTo>
                  <a:cubicBezTo>
                    <a:pt x="2260" y="2685"/>
                    <a:pt x="2281" y="2486"/>
                    <a:pt x="2403" y="2414"/>
                  </a:cubicBezTo>
                  <a:cubicBezTo>
                    <a:pt x="2414" y="2407"/>
                    <a:pt x="2427" y="2404"/>
                    <a:pt x="2439" y="2404"/>
                  </a:cubicBezTo>
                  <a:cubicBezTo>
                    <a:pt x="2465" y="2404"/>
                    <a:pt x="2490" y="2417"/>
                    <a:pt x="2503" y="2441"/>
                  </a:cubicBezTo>
                  <a:cubicBezTo>
                    <a:pt x="2566" y="2555"/>
                    <a:pt x="2500" y="2718"/>
                    <a:pt x="2476" y="2837"/>
                  </a:cubicBezTo>
                  <a:cubicBezTo>
                    <a:pt x="2450" y="2972"/>
                    <a:pt x="2430" y="3112"/>
                    <a:pt x="2407" y="3249"/>
                  </a:cubicBezTo>
                  <a:cubicBezTo>
                    <a:pt x="2391" y="3349"/>
                    <a:pt x="2367" y="3452"/>
                    <a:pt x="2351" y="3553"/>
                  </a:cubicBezTo>
                  <a:cubicBezTo>
                    <a:pt x="2338" y="3631"/>
                    <a:pt x="2316" y="3731"/>
                    <a:pt x="2351" y="3805"/>
                  </a:cubicBezTo>
                  <a:cubicBezTo>
                    <a:pt x="2364" y="3829"/>
                    <a:pt x="2367" y="3852"/>
                    <a:pt x="2364" y="3872"/>
                  </a:cubicBezTo>
                  <a:cubicBezTo>
                    <a:pt x="2914" y="3987"/>
                    <a:pt x="3464" y="4101"/>
                    <a:pt x="4016" y="4206"/>
                  </a:cubicBezTo>
                  <a:lnTo>
                    <a:pt x="4016" y="4194"/>
                  </a:lnTo>
                  <a:cubicBezTo>
                    <a:pt x="4020" y="4050"/>
                    <a:pt x="4075" y="3909"/>
                    <a:pt x="4109" y="3772"/>
                  </a:cubicBezTo>
                  <a:cubicBezTo>
                    <a:pt x="4128" y="3700"/>
                    <a:pt x="4150" y="3611"/>
                    <a:pt x="4156" y="3546"/>
                  </a:cubicBezTo>
                  <a:cubicBezTo>
                    <a:pt x="4159" y="3523"/>
                    <a:pt x="4164" y="3475"/>
                    <a:pt x="4164" y="3441"/>
                  </a:cubicBezTo>
                  <a:cubicBezTo>
                    <a:pt x="4161" y="3425"/>
                    <a:pt x="4161" y="3409"/>
                    <a:pt x="4159" y="3394"/>
                  </a:cubicBezTo>
                  <a:cubicBezTo>
                    <a:pt x="4159" y="3394"/>
                    <a:pt x="4159" y="3392"/>
                    <a:pt x="4160" y="3390"/>
                  </a:cubicBezTo>
                  <a:cubicBezTo>
                    <a:pt x="4159" y="3383"/>
                    <a:pt x="4159" y="3378"/>
                    <a:pt x="4156" y="3372"/>
                  </a:cubicBezTo>
                  <a:cubicBezTo>
                    <a:pt x="4156" y="3369"/>
                    <a:pt x="4152" y="3353"/>
                    <a:pt x="4150" y="3349"/>
                  </a:cubicBezTo>
                  <a:lnTo>
                    <a:pt x="4150" y="3347"/>
                  </a:lnTo>
                  <a:cubicBezTo>
                    <a:pt x="4147" y="3343"/>
                    <a:pt x="4144" y="3338"/>
                    <a:pt x="4141" y="3333"/>
                  </a:cubicBezTo>
                  <a:cubicBezTo>
                    <a:pt x="4124" y="3313"/>
                    <a:pt x="4115" y="3309"/>
                    <a:pt x="4081" y="3300"/>
                  </a:cubicBezTo>
                  <a:cubicBezTo>
                    <a:pt x="4042" y="3288"/>
                    <a:pt x="3999" y="3285"/>
                    <a:pt x="3955" y="3285"/>
                  </a:cubicBezTo>
                  <a:cubicBezTo>
                    <a:pt x="3921" y="3285"/>
                    <a:pt x="3886" y="3287"/>
                    <a:pt x="3851" y="3289"/>
                  </a:cubicBezTo>
                  <a:cubicBezTo>
                    <a:pt x="3793" y="3291"/>
                    <a:pt x="3727" y="3298"/>
                    <a:pt x="3660" y="3298"/>
                  </a:cubicBezTo>
                  <a:cubicBezTo>
                    <a:pt x="3558" y="3298"/>
                    <a:pt x="3456" y="3282"/>
                    <a:pt x="3386" y="3210"/>
                  </a:cubicBezTo>
                  <a:cubicBezTo>
                    <a:pt x="3271" y="3092"/>
                    <a:pt x="3341" y="2914"/>
                    <a:pt x="3390" y="2781"/>
                  </a:cubicBezTo>
                  <a:cubicBezTo>
                    <a:pt x="3442" y="2650"/>
                    <a:pt x="3515" y="2516"/>
                    <a:pt x="3542" y="2375"/>
                  </a:cubicBezTo>
                  <a:lnTo>
                    <a:pt x="3542" y="2375"/>
                  </a:lnTo>
                  <a:cubicBezTo>
                    <a:pt x="3542" y="2376"/>
                    <a:pt x="3541" y="2376"/>
                    <a:pt x="3541" y="2376"/>
                  </a:cubicBezTo>
                  <a:cubicBezTo>
                    <a:pt x="3540" y="2376"/>
                    <a:pt x="3542" y="2340"/>
                    <a:pt x="3542" y="2332"/>
                  </a:cubicBezTo>
                  <a:cubicBezTo>
                    <a:pt x="3542" y="2311"/>
                    <a:pt x="3541" y="2294"/>
                    <a:pt x="3539" y="2275"/>
                  </a:cubicBezTo>
                  <a:cubicBezTo>
                    <a:pt x="3529" y="2238"/>
                    <a:pt x="3526" y="2226"/>
                    <a:pt x="3504" y="2195"/>
                  </a:cubicBezTo>
                  <a:cubicBezTo>
                    <a:pt x="3498" y="2188"/>
                    <a:pt x="3487" y="2174"/>
                    <a:pt x="3482" y="2170"/>
                  </a:cubicBezTo>
                  <a:cubicBezTo>
                    <a:pt x="3475" y="2163"/>
                    <a:pt x="3475" y="2163"/>
                    <a:pt x="3475" y="2163"/>
                  </a:cubicBezTo>
                  <a:cubicBezTo>
                    <a:pt x="3475" y="2163"/>
                    <a:pt x="3474" y="2163"/>
                    <a:pt x="3463" y="2157"/>
                  </a:cubicBezTo>
                  <a:cubicBezTo>
                    <a:pt x="3438" y="2143"/>
                    <a:pt x="3457" y="2151"/>
                    <a:pt x="3438" y="2145"/>
                  </a:cubicBezTo>
                  <a:cubicBezTo>
                    <a:pt x="3422" y="2139"/>
                    <a:pt x="3406" y="2135"/>
                    <a:pt x="3391" y="2133"/>
                  </a:cubicBezTo>
                  <a:cubicBezTo>
                    <a:pt x="3352" y="2123"/>
                    <a:pt x="3309" y="2120"/>
                    <a:pt x="3264" y="2120"/>
                  </a:cubicBezTo>
                  <a:cubicBezTo>
                    <a:pt x="3166" y="2120"/>
                    <a:pt x="3058" y="2137"/>
                    <a:pt x="2964" y="2154"/>
                  </a:cubicBezTo>
                  <a:cubicBezTo>
                    <a:pt x="2875" y="2171"/>
                    <a:pt x="2752" y="2208"/>
                    <a:pt x="2642" y="2208"/>
                  </a:cubicBezTo>
                  <a:cubicBezTo>
                    <a:pt x="2572" y="2208"/>
                    <a:pt x="2507" y="2193"/>
                    <a:pt x="2459" y="2148"/>
                  </a:cubicBezTo>
                  <a:cubicBezTo>
                    <a:pt x="2342" y="2039"/>
                    <a:pt x="2405" y="1880"/>
                    <a:pt x="2447" y="1755"/>
                  </a:cubicBezTo>
                  <a:cubicBezTo>
                    <a:pt x="2496" y="1607"/>
                    <a:pt x="2539" y="1453"/>
                    <a:pt x="2547" y="1312"/>
                  </a:cubicBezTo>
                  <a:cubicBezTo>
                    <a:pt x="2550" y="1271"/>
                    <a:pt x="2552" y="1233"/>
                    <a:pt x="2550" y="1190"/>
                  </a:cubicBezTo>
                  <a:cubicBezTo>
                    <a:pt x="2550" y="1156"/>
                    <a:pt x="2546" y="1120"/>
                    <a:pt x="2543" y="1103"/>
                  </a:cubicBezTo>
                  <a:cubicBezTo>
                    <a:pt x="2531" y="1024"/>
                    <a:pt x="2520" y="979"/>
                    <a:pt x="2477" y="919"/>
                  </a:cubicBezTo>
                  <a:cubicBezTo>
                    <a:pt x="2472" y="919"/>
                    <a:pt x="2453" y="894"/>
                    <a:pt x="2449" y="891"/>
                  </a:cubicBezTo>
                  <a:cubicBezTo>
                    <a:pt x="2437" y="878"/>
                    <a:pt x="2431" y="873"/>
                    <a:pt x="2427" y="873"/>
                  </a:cubicBezTo>
                  <a:cubicBezTo>
                    <a:pt x="2396" y="852"/>
                    <a:pt x="2385" y="847"/>
                    <a:pt x="2349" y="838"/>
                  </a:cubicBezTo>
                  <a:cubicBezTo>
                    <a:pt x="2317" y="829"/>
                    <a:pt x="2287" y="827"/>
                    <a:pt x="2252" y="827"/>
                  </a:cubicBezTo>
                  <a:cubicBezTo>
                    <a:pt x="2248" y="827"/>
                    <a:pt x="2237" y="828"/>
                    <a:pt x="2233" y="831"/>
                  </a:cubicBezTo>
                  <a:cubicBezTo>
                    <a:pt x="2217" y="833"/>
                    <a:pt x="2202" y="838"/>
                    <a:pt x="2189" y="842"/>
                  </a:cubicBezTo>
                  <a:cubicBezTo>
                    <a:pt x="2163" y="852"/>
                    <a:pt x="2142" y="862"/>
                    <a:pt x="2108" y="880"/>
                  </a:cubicBezTo>
                  <a:cubicBezTo>
                    <a:pt x="2071" y="898"/>
                    <a:pt x="2037" y="919"/>
                    <a:pt x="2001" y="938"/>
                  </a:cubicBezTo>
                  <a:cubicBezTo>
                    <a:pt x="1925" y="982"/>
                    <a:pt x="1853" y="1029"/>
                    <a:pt x="1778" y="1076"/>
                  </a:cubicBezTo>
                  <a:cubicBezTo>
                    <a:pt x="1682" y="1132"/>
                    <a:pt x="1557" y="1225"/>
                    <a:pt x="1435" y="1225"/>
                  </a:cubicBezTo>
                  <a:cubicBezTo>
                    <a:pt x="1417" y="1225"/>
                    <a:pt x="1399" y="1223"/>
                    <a:pt x="1382" y="1218"/>
                  </a:cubicBezTo>
                  <a:cubicBezTo>
                    <a:pt x="1196" y="1171"/>
                    <a:pt x="1217" y="927"/>
                    <a:pt x="1230" y="781"/>
                  </a:cubicBezTo>
                  <a:cubicBezTo>
                    <a:pt x="1239" y="692"/>
                    <a:pt x="1251" y="605"/>
                    <a:pt x="1257" y="515"/>
                  </a:cubicBezTo>
                  <a:cubicBezTo>
                    <a:pt x="1261" y="482"/>
                    <a:pt x="1264" y="448"/>
                    <a:pt x="1261" y="412"/>
                  </a:cubicBezTo>
                  <a:lnTo>
                    <a:pt x="1261" y="409"/>
                  </a:lnTo>
                  <a:cubicBezTo>
                    <a:pt x="1260" y="402"/>
                    <a:pt x="1260" y="393"/>
                    <a:pt x="1257" y="386"/>
                  </a:cubicBezTo>
                  <a:cubicBezTo>
                    <a:pt x="1254" y="364"/>
                    <a:pt x="1249" y="341"/>
                    <a:pt x="1244" y="322"/>
                  </a:cubicBezTo>
                  <a:cubicBezTo>
                    <a:pt x="1215" y="186"/>
                    <a:pt x="1154" y="0"/>
                    <a:pt x="99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40"/>
            <p:cNvSpPr/>
            <p:nvPr/>
          </p:nvSpPr>
          <p:spPr>
            <a:xfrm>
              <a:off x="1395819" y="3765212"/>
              <a:ext cx="189075" cy="82442"/>
            </a:xfrm>
            <a:custGeom>
              <a:rect b="b" l="l" r="r" t="t"/>
              <a:pathLst>
                <a:path extrusionOk="0" h="2391" w="5484">
                  <a:moveTo>
                    <a:pt x="909" y="1"/>
                  </a:moveTo>
                  <a:cubicBezTo>
                    <a:pt x="776" y="1"/>
                    <a:pt x="644" y="33"/>
                    <a:pt x="521" y="88"/>
                  </a:cubicBezTo>
                  <a:cubicBezTo>
                    <a:pt x="415" y="135"/>
                    <a:pt x="312" y="194"/>
                    <a:pt x="215" y="254"/>
                  </a:cubicBezTo>
                  <a:cubicBezTo>
                    <a:pt x="141" y="301"/>
                    <a:pt x="67" y="348"/>
                    <a:pt x="0" y="401"/>
                  </a:cubicBezTo>
                  <a:cubicBezTo>
                    <a:pt x="0" y="404"/>
                    <a:pt x="3" y="405"/>
                    <a:pt x="3" y="407"/>
                  </a:cubicBezTo>
                  <a:cubicBezTo>
                    <a:pt x="46" y="535"/>
                    <a:pt x="77" y="669"/>
                    <a:pt x="83" y="801"/>
                  </a:cubicBezTo>
                  <a:cubicBezTo>
                    <a:pt x="93" y="931"/>
                    <a:pt x="73" y="1068"/>
                    <a:pt x="108" y="1196"/>
                  </a:cubicBezTo>
                  <a:cubicBezTo>
                    <a:pt x="113" y="1217"/>
                    <a:pt x="115" y="1234"/>
                    <a:pt x="113" y="1253"/>
                  </a:cubicBezTo>
                  <a:cubicBezTo>
                    <a:pt x="162" y="1230"/>
                    <a:pt x="203" y="1199"/>
                    <a:pt x="246" y="1167"/>
                  </a:cubicBezTo>
                  <a:cubicBezTo>
                    <a:pt x="400" y="1057"/>
                    <a:pt x="552" y="956"/>
                    <a:pt x="749" y="952"/>
                  </a:cubicBezTo>
                  <a:cubicBezTo>
                    <a:pt x="754" y="952"/>
                    <a:pt x="759" y="952"/>
                    <a:pt x="764" y="952"/>
                  </a:cubicBezTo>
                  <a:cubicBezTo>
                    <a:pt x="864" y="952"/>
                    <a:pt x="956" y="982"/>
                    <a:pt x="1046" y="1030"/>
                  </a:cubicBezTo>
                  <a:cubicBezTo>
                    <a:pt x="1117" y="1068"/>
                    <a:pt x="1177" y="1111"/>
                    <a:pt x="1257" y="1111"/>
                  </a:cubicBezTo>
                  <a:cubicBezTo>
                    <a:pt x="1264" y="1111"/>
                    <a:pt x="1270" y="1111"/>
                    <a:pt x="1276" y="1110"/>
                  </a:cubicBezTo>
                  <a:cubicBezTo>
                    <a:pt x="1407" y="1099"/>
                    <a:pt x="1514" y="1009"/>
                    <a:pt x="1633" y="958"/>
                  </a:cubicBezTo>
                  <a:cubicBezTo>
                    <a:pt x="1707" y="926"/>
                    <a:pt x="1781" y="910"/>
                    <a:pt x="1854" y="910"/>
                  </a:cubicBezTo>
                  <a:cubicBezTo>
                    <a:pt x="1937" y="910"/>
                    <a:pt x="2019" y="930"/>
                    <a:pt x="2100" y="969"/>
                  </a:cubicBezTo>
                  <a:cubicBezTo>
                    <a:pt x="2178" y="1008"/>
                    <a:pt x="2250" y="1070"/>
                    <a:pt x="2334" y="1098"/>
                  </a:cubicBezTo>
                  <a:cubicBezTo>
                    <a:pt x="2360" y="1105"/>
                    <a:pt x="2385" y="1109"/>
                    <a:pt x="2411" y="1109"/>
                  </a:cubicBezTo>
                  <a:cubicBezTo>
                    <a:pt x="2477" y="1109"/>
                    <a:pt x="2542" y="1088"/>
                    <a:pt x="2603" y="1070"/>
                  </a:cubicBezTo>
                  <a:cubicBezTo>
                    <a:pt x="2689" y="1045"/>
                    <a:pt x="2780" y="1025"/>
                    <a:pt x="2868" y="1025"/>
                  </a:cubicBezTo>
                  <a:cubicBezTo>
                    <a:pt x="2982" y="1025"/>
                    <a:pt x="3091" y="1058"/>
                    <a:pt x="3180" y="1152"/>
                  </a:cubicBezTo>
                  <a:cubicBezTo>
                    <a:pt x="3238" y="1214"/>
                    <a:pt x="3269" y="1291"/>
                    <a:pt x="3313" y="1360"/>
                  </a:cubicBezTo>
                  <a:cubicBezTo>
                    <a:pt x="3343" y="1409"/>
                    <a:pt x="3367" y="1425"/>
                    <a:pt x="3406" y="1425"/>
                  </a:cubicBezTo>
                  <a:cubicBezTo>
                    <a:pt x="3420" y="1425"/>
                    <a:pt x="3435" y="1423"/>
                    <a:pt x="3454" y="1419"/>
                  </a:cubicBezTo>
                  <a:cubicBezTo>
                    <a:pt x="3501" y="1410"/>
                    <a:pt x="3548" y="1406"/>
                    <a:pt x="3595" y="1406"/>
                  </a:cubicBezTo>
                  <a:cubicBezTo>
                    <a:pt x="3756" y="1406"/>
                    <a:pt x="3909" y="1458"/>
                    <a:pt x="4047" y="1551"/>
                  </a:cubicBezTo>
                  <a:cubicBezTo>
                    <a:pt x="4138" y="1608"/>
                    <a:pt x="4196" y="1684"/>
                    <a:pt x="4256" y="1769"/>
                  </a:cubicBezTo>
                  <a:cubicBezTo>
                    <a:pt x="4296" y="1824"/>
                    <a:pt x="4337" y="1896"/>
                    <a:pt x="4401" y="1925"/>
                  </a:cubicBezTo>
                  <a:cubicBezTo>
                    <a:pt x="4442" y="1943"/>
                    <a:pt x="4487" y="1947"/>
                    <a:pt x="4534" y="1947"/>
                  </a:cubicBezTo>
                  <a:cubicBezTo>
                    <a:pt x="4569" y="1947"/>
                    <a:pt x="4606" y="1945"/>
                    <a:pt x="4642" y="1945"/>
                  </a:cubicBezTo>
                  <a:cubicBezTo>
                    <a:pt x="4684" y="1945"/>
                    <a:pt x="4727" y="1948"/>
                    <a:pt x="4768" y="1961"/>
                  </a:cubicBezTo>
                  <a:cubicBezTo>
                    <a:pt x="4945" y="2014"/>
                    <a:pt x="5036" y="2195"/>
                    <a:pt x="5082" y="2360"/>
                  </a:cubicBezTo>
                  <a:cubicBezTo>
                    <a:pt x="5086" y="2367"/>
                    <a:pt x="5087" y="2373"/>
                    <a:pt x="5089" y="2383"/>
                  </a:cubicBezTo>
                  <a:cubicBezTo>
                    <a:pt x="5093" y="2383"/>
                    <a:pt x="5098" y="2383"/>
                    <a:pt x="5102" y="2385"/>
                  </a:cubicBezTo>
                  <a:cubicBezTo>
                    <a:pt x="5129" y="2389"/>
                    <a:pt x="5155" y="2390"/>
                    <a:pt x="5181" y="2390"/>
                  </a:cubicBezTo>
                  <a:cubicBezTo>
                    <a:pt x="5196" y="2390"/>
                    <a:pt x="5212" y="2390"/>
                    <a:pt x="5227" y="2389"/>
                  </a:cubicBezTo>
                  <a:cubicBezTo>
                    <a:pt x="5226" y="2240"/>
                    <a:pt x="5239" y="2098"/>
                    <a:pt x="5261" y="1953"/>
                  </a:cubicBezTo>
                  <a:cubicBezTo>
                    <a:pt x="5274" y="1872"/>
                    <a:pt x="5286" y="1794"/>
                    <a:pt x="5307" y="1718"/>
                  </a:cubicBezTo>
                  <a:cubicBezTo>
                    <a:pt x="5331" y="1635"/>
                    <a:pt x="5365" y="1563"/>
                    <a:pt x="5405" y="1488"/>
                  </a:cubicBezTo>
                  <a:cubicBezTo>
                    <a:pt x="5425" y="1454"/>
                    <a:pt x="5452" y="1438"/>
                    <a:pt x="5483" y="1438"/>
                  </a:cubicBezTo>
                  <a:lnTo>
                    <a:pt x="5440" y="1066"/>
                  </a:lnTo>
                  <a:cubicBezTo>
                    <a:pt x="5411" y="1069"/>
                    <a:pt x="5383" y="1070"/>
                    <a:pt x="5355" y="1070"/>
                  </a:cubicBezTo>
                  <a:cubicBezTo>
                    <a:pt x="5191" y="1070"/>
                    <a:pt x="5035" y="1027"/>
                    <a:pt x="4901" y="917"/>
                  </a:cubicBezTo>
                  <a:cubicBezTo>
                    <a:pt x="4764" y="800"/>
                    <a:pt x="4679" y="619"/>
                    <a:pt x="4511" y="537"/>
                  </a:cubicBezTo>
                  <a:cubicBezTo>
                    <a:pt x="4456" y="511"/>
                    <a:pt x="4400" y="501"/>
                    <a:pt x="4343" y="501"/>
                  </a:cubicBezTo>
                  <a:cubicBezTo>
                    <a:pt x="4247" y="501"/>
                    <a:pt x="4150" y="530"/>
                    <a:pt x="4060" y="565"/>
                  </a:cubicBezTo>
                  <a:cubicBezTo>
                    <a:pt x="4120" y="655"/>
                    <a:pt x="4165" y="751"/>
                    <a:pt x="4190" y="858"/>
                  </a:cubicBezTo>
                  <a:cubicBezTo>
                    <a:pt x="4203" y="920"/>
                    <a:pt x="4212" y="983"/>
                    <a:pt x="4223" y="1045"/>
                  </a:cubicBezTo>
                  <a:cubicBezTo>
                    <a:pt x="4237" y="1117"/>
                    <a:pt x="4250" y="1186"/>
                    <a:pt x="4248" y="1255"/>
                  </a:cubicBezTo>
                  <a:cubicBezTo>
                    <a:pt x="4246" y="1315"/>
                    <a:pt x="4198" y="1351"/>
                    <a:pt x="4150" y="1351"/>
                  </a:cubicBezTo>
                  <a:cubicBezTo>
                    <a:pt x="4119" y="1351"/>
                    <a:pt x="4088" y="1336"/>
                    <a:pt x="4067" y="1305"/>
                  </a:cubicBezTo>
                  <a:cubicBezTo>
                    <a:pt x="3993" y="1190"/>
                    <a:pt x="4009" y="1042"/>
                    <a:pt x="4002" y="911"/>
                  </a:cubicBezTo>
                  <a:cubicBezTo>
                    <a:pt x="3999" y="852"/>
                    <a:pt x="3995" y="801"/>
                    <a:pt x="3984" y="742"/>
                  </a:cubicBezTo>
                  <a:cubicBezTo>
                    <a:pt x="3974" y="692"/>
                    <a:pt x="3962" y="652"/>
                    <a:pt x="3937" y="612"/>
                  </a:cubicBezTo>
                  <a:cubicBezTo>
                    <a:pt x="3787" y="673"/>
                    <a:pt x="3626" y="731"/>
                    <a:pt x="3463" y="731"/>
                  </a:cubicBezTo>
                  <a:cubicBezTo>
                    <a:pt x="3415" y="731"/>
                    <a:pt x="3367" y="726"/>
                    <a:pt x="3318" y="714"/>
                  </a:cubicBezTo>
                  <a:cubicBezTo>
                    <a:pt x="3174" y="680"/>
                    <a:pt x="3066" y="577"/>
                    <a:pt x="2984" y="456"/>
                  </a:cubicBezTo>
                  <a:cubicBezTo>
                    <a:pt x="2919" y="363"/>
                    <a:pt x="2875" y="250"/>
                    <a:pt x="2787" y="178"/>
                  </a:cubicBezTo>
                  <a:cubicBezTo>
                    <a:pt x="2752" y="148"/>
                    <a:pt x="2710" y="136"/>
                    <a:pt x="2665" y="136"/>
                  </a:cubicBezTo>
                  <a:cubicBezTo>
                    <a:pt x="2574" y="136"/>
                    <a:pt x="2472" y="184"/>
                    <a:pt x="2394" y="222"/>
                  </a:cubicBezTo>
                  <a:cubicBezTo>
                    <a:pt x="2238" y="296"/>
                    <a:pt x="2089" y="359"/>
                    <a:pt x="1926" y="359"/>
                  </a:cubicBezTo>
                  <a:cubicBezTo>
                    <a:pt x="1872" y="359"/>
                    <a:pt x="1816" y="352"/>
                    <a:pt x="1758" y="336"/>
                  </a:cubicBezTo>
                  <a:cubicBezTo>
                    <a:pt x="1539" y="274"/>
                    <a:pt x="1368" y="110"/>
                    <a:pt x="1152" y="39"/>
                  </a:cubicBezTo>
                  <a:cubicBezTo>
                    <a:pt x="1072" y="13"/>
                    <a:pt x="991" y="1"/>
                    <a:pt x="90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40"/>
            <p:cNvSpPr/>
            <p:nvPr/>
          </p:nvSpPr>
          <p:spPr>
            <a:xfrm>
              <a:off x="1331897" y="3232870"/>
              <a:ext cx="252582" cy="274426"/>
            </a:xfrm>
            <a:custGeom>
              <a:rect b="b" l="l" r="r" t="t"/>
              <a:pathLst>
                <a:path extrusionOk="0" h="7959" w="7326">
                  <a:moveTo>
                    <a:pt x="3780" y="1"/>
                  </a:moveTo>
                  <a:cubicBezTo>
                    <a:pt x="3747" y="1"/>
                    <a:pt x="3714" y="2"/>
                    <a:pt x="3681" y="7"/>
                  </a:cubicBezTo>
                  <a:lnTo>
                    <a:pt x="3671" y="7"/>
                  </a:lnTo>
                  <a:cubicBezTo>
                    <a:pt x="3669" y="7"/>
                    <a:pt x="3666" y="10"/>
                    <a:pt x="3660" y="10"/>
                  </a:cubicBezTo>
                  <a:cubicBezTo>
                    <a:pt x="3645" y="15"/>
                    <a:pt x="3632" y="17"/>
                    <a:pt x="3617" y="21"/>
                  </a:cubicBezTo>
                  <a:cubicBezTo>
                    <a:pt x="3614" y="21"/>
                    <a:pt x="3609" y="22"/>
                    <a:pt x="3605" y="25"/>
                  </a:cubicBezTo>
                  <a:cubicBezTo>
                    <a:pt x="3604" y="25"/>
                    <a:pt x="3597" y="28"/>
                    <a:pt x="3592" y="32"/>
                  </a:cubicBezTo>
                  <a:cubicBezTo>
                    <a:pt x="3559" y="56"/>
                    <a:pt x="3520" y="71"/>
                    <a:pt x="3481" y="71"/>
                  </a:cubicBezTo>
                  <a:cubicBezTo>
                    <a:pt x="3468" y="71"/>
                    <a:pt x="3454" y="69"/>
                    <a:pt x="3440" y="65"/>
                  </a:cubicBezTo>
                  <a:lnTo>
                    <a:pt x="3440" y="65"/>
                  </a:lnTo>
                  <a:cubicBezTo>
                    <a:pt x="3448" y="121"/>
                    <a:pt x="3455" y="178"/>
                    <a:pt x="3459" y="238"/>
                  </a:cubicBezTo>
                  <a:cubicBezTo>
                    <a:pt x="3472" y="369"/>
                    <a:pt x="3474" y="502"/>
                    <a:pt x="3478" y="635"/>
                  </a:cubicBezTo>
                  <a:cubicBezTo>
                    <a:pt x="3480" y="722"/>
                    <a:pt x="3480" y="809"/>
                    <a:pt x="3431" y="885"/>
                  </a:cubicBezTo>
                  <a:cubicBezTo>
                    <a:pt x="3347" y="1019"/>
                    <a:pt x="3186" y="1069"/>
                    <a:pt x="3028" y="1069"/>
                  </a:cubicBezTo>
                  <a:cubicBezTo>
                    <a:pt x="2956" y="1069"/>
                    <a:pt x="2884" y="1059"/>
                    <a:pt x="2822" y="1041"/>
                  </a:cubicBezTo>
                  <a:cubicBezTo>
                    <a:pt x="2763" y="1025"/>
                    <a:pt x="2738" y="978"/>
                    <a:pt x="2740" y="928"/>
                  </a:cubicBezTo>
                  <a:cubicBezTo>
                    <a:pt x="2690" y="803"/>
                    <a:pt x="2638" y="678"/>
                    <a:pt x="2587" y="551"/>
                  </a:cubicBezTo>
                  <a:cubicBezTo>
                    <a:pt x="2525" y="389"/>
                    <a:pt x="2462" y="223"/>
                    <a:pt x="2400" y="60"/>
                  </a:cubicBezTo>
                  <a:cubicBezTo>
                    <a:pt x="2269" y="161"/>
                    <a:pt x="2127" y="251"/>
                    <a:pt x="1984" y="339"/>
                  </a:cubicBezTo>
                  <a:cubicBezTo>
                    <a:pt x="1630" y="552"/>
                    <a:pt x="1329" y="819"/>
                    <a:pt x="1077" y="1145"/>
                  </a:cubicBezTo>
                  <a:cubicBezTo>
                    <a:pt x="827" y="1466"/>
                    <a:pt x="624" y="1828"/>
                    <a:pt x="477" y="2208"/>
                  </a:cubicBezTo>
                  <a:cubicBezTo>
                    <a:pt x="309" y="2637"/>
                    <a:pt x="195" y="3084"/>
                    <a:pt x="115" y="3537"/>
                  </a:cubicBezTo>
                  <a:cubicBezTo>
                    <a:pt x="46" y="3937"/>
                    <a:pt x="0" y="4355"/>
                    <a:pt x="18" y="4761"/>
                  </a:cubicBezTo>
                  <a:cubicBezTo>
                    <a:pt x="46" y="5443"/>
                    <a:pt x="256" y="6136"/>
                    <a:pt x="642" y="6703"/>
                  </a:cubicBezTo>
                  <a:cubicBezTo>
                    <a:pt x="1069" y="7326"/>
                    <a:pt x="1722" y="7700"/>
                    <a:pt x="2449" y="7862"/>
                  </a:cubicBezTo>
                  <a:cubicBezTo>
                    <a:pt x="2743" y="7928"/>
                    <a:pt x="3040" y="7958"/>
                    <a:pt x="3336" y="7958"/>
                  </a:cubicBezTo>
                  <a:cubicBezTo>
                    <a:pt x="3840" y="7958"/>
                    <a:pt x="4343" y="7872"/>
                    <a:pt x="4832" y="7731"/>
                  </a:cubicBezTo>
                  <a:cubicBezTo>
                    <a:pt x="5528" y="7531"/>
                    <a:pt x="6237" y="7219"/>
                    <a:pt x="6743" y="6687"/>
                  </a:cubicBezTo>
                  <a:cubicBezTo>
                    <a:pt x="6995" y="6422"/>
                    <a:pt x="7159" y="6107"/>
                    <a:pt x="7242" y="5752"/>
                  </a:cubicBezTo>
                  <a:cubicBezTo>
                    <a:pt x="7321" y="5396"/>
                    <a:pt x="7326" y="5028"/>
                    <a:pt x="7307" y="4668"/>
                  </a:cubicBezTo>
                  <a:cubicBezTo>
                    <a:pt x="7286" y="4299"/>
                    <a:pt x="7247" y="3926"/>
                    <a:pt x="7196" y="3561"/>
                  </a:cubicBezTo>
                  <a:cubicBezTo>
                    <a:pt x="7133" y="3152"/>
                    <a:pt x="7029" y="2750"/>
                    <a:pt x="6877" y="2365"/>
                  </a:cubicBezTo>
                  <a:cubicBezTo>
                    <a:pt x="6575" y="1608"/>
                    <a:pt x="6052" y="947"/>
                    <a:pt x="5360" y="510"/>
                  </a:cubicBezTo>
                  <a:cubicBezTo>
                    <a:pt x="5039" y="307"/>
                    <a:pt x="4696" y="167"/>
                    <a:pt x="4328" y="83"/>
                  </a:cubicBezTo>
                  <a:cubicBezTo>
                    <a:pt x="4183" y="47"/>
                    <a:pt x="4040" y="18"/>
                    <a:pt x="3900" y="7"/>
                  </a:cubicBezTo>
                  <a:cubicBezTo>
                    <a:pt x="3860" y="3"/>
                    <a:pt x="3820" y="1"/>
                    <a:pt x="378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40"/>
            <p:cNvSpPr/>
            <p:nvPr/>
          </p:nvSpPr>
          <p:spPr>
            <a:xfrm>
              <a:off x="1234772" y="3703565"/>
              <a:ext cx="318193" cy="77752"/>
            </a:xfrm>
            <a:custGeom>
              <a:rect b="b" l="l" r="r" t="t"/>
              <a:pathLst>
                <a:path extrusionOk="0" h="2255" w="9229">
                  <a:moveTo>
                    <a:pt x="0" y="1"/>
                  </a:moveTo>
                  <a:lnTo>
                    <a:pt x="0" y="1"/>
                  </a:lnTo>
                  <a:cubicBezTo>
                    <a:pt x="49" y="124"/>
                    <a:pt x="86" y="251"/>
                    <a:pt x="121" y="381"/>
                  </a:cubicBezTo>
                  <a:cubicBezTo>
                    <a:pt x="164" y="535"/>
                    <a:pt x="214" y="685"/>
                    <a:pt x="251" y="839"/>
                  </a:cubicBezTo>
                  <a:cubicBezTo>
                    <a:pt x="293" y="997"/>
                    <a:pt x="343" y="1155"/>
                    <a:pt x="382" y="1316"/>
                  </a:cubicBezTo>
                  <a:cubicBezTo>
                    <a:pt x="413" y="1425"/>
                    <a:pt x="435" y="1535"/>
                    <a:pt x="457" y="1647"/>
                  </a:cubicBezTo>
                  <a:cubicBezTo>
                    <a:pt x="598" y="1489"/>
                    <a:pt x="809" y="1417"/>
                    <a:pt x="1018" y="1382"/>
                  </a:cubicBezTo>
                  <a:cubicBezTo>
                    <a:pt x="1101" y="1368"/>
                    <a:pt x="1190" y="1358"/>
                    <a:pt x="1279" y="1358"/>
                  </a:cubicBezTo>
                  <a:cubicBezTo>
                    <a:pt x="1397" y="1358"/>
                    <a:pt x="1515" y="1377"/>
                    <a:pt x="1617" y="1433"/>
                  </a:cubicBezTo>
                  <a:cubicBezTo>
                    <a:pt x="1974" y="1106"/>
                    <a:pt x="2435" y="901"/>
                    <a:pt x="2932" y="901"/>
                  </a:cubicBezTo>
                  <a:cubicBezTo>
                    <a:pt x="2953" y="901"/>
                    <a:pt x="2975" y="902"/>
                    <a:pt x="2997" y="903"/>
                  </a:cubicBezTo>
                  <a:cubicBezTo>
                    <a:pt x="3502" y="920"/>
                    <a:pt x="3975" y="1117"/>
                    <a:pt x="4304" y="1511"/>
                  </a:cubicBezTo>
                  <a:cubicBezTo>
                    <a:pt x="4436" y="1672"/>
                    <a:pt x="4541" y="1850"/>
                    <a:pt x="4619" y="2040"/>
                  </a:cubicBezTo>
                  <a:cubicBezTo>
                    <a:pt x="4663" y="1991"/>
                    <a:pt x="4709" y="1943"/>
                    <a:pt x="4760" y="1900"/>
                  </a:cubicBezTo>
                  <a:cubicBezTo>
                    <a:pt x="4938" y="1744"/>
                    <a:pt x="5144" y="1620"/>
                    <a:pt x="5375" y="1569"/>
                  </a:cubicBezTo>
                  <a:cubicBezTo>
                    <a:pt x="5450" y="1553"/>
                    <a:pt x="5523" y="1545"/>
                    <a:pt x="5596" y="1545"/>
                  </a:cubicBezTo>
                  <a:cubicBezTo>
                    <a:pt x="5765" y="1545"/>
                    <a:pt x="5929" y="1588"/>
                    <a:pt x="6083" y="1669"/>
                  </a:cubicBezTo>
                  <a:cubicBezTo>
                    <a:pt x="6256" y="1760"/>
                    <a:pt x="6449" y="1918"/>
                    <a:pt x="6650" y="1918"/>
                  </a:cubicBezTo>
                  <a:cubicBezTo>
                    <a:pt x="6663" y="1918"/>
                    <a:pt x="6676" y="1917"/>
                    <a:pt x="6688" y="1916"/>
                  </a:cubicBezTo>
                  <a:cubicBezTo>
                    <a:pt x="6908" y="1893"/>
                    <a:pt x="7083" y="1732"/>
                    <a:pt x="7307" y="1719"/>
                  </a:cubicBezTo>
                  <a:cubicBezTo>
                    <a:pt x="7313" y="1719"/>
                    <a:pt x="7320" y="1719"/>
                    <a:pt x="7326" y="1719"/>
                  </a:cubicBezTo>
                  <a:cubicBezTo>
                    <a:pt x="7457" y="1719"/>
                    <a:pt x="7580" y="1780"/>
                    <a:pt x="7669" y="1875"/>
                  </a:cubicBezTo>
                  <a:cubicBezTo>
                    <a:pt x="7756" y="1971"/>
                    <a:pt x="7814" y="2088"/>
                    <a:pt x="7904" y="2174"/>
                  </a:cubicBezTo>
                  <a:cubicBezTo>
                    <a:pt x="7944" y="2211"/>
                    <a:pt x="7984" y="2236"/>
                    <a:pt x="8038" y="2249"/>
                  </a:cubicBezTo>
                  <a:cubicBezTo>
                    <a:pt x="8057" y="2253"/>
                    <a:pt x="8076" y="2255"/>
                    <a:pt x="8097" y="2255"/>
                  </a:cubicBezTo>
                  <a:cubicBezTo>
                    <a:pt x="8167" y="2255"/>
                    <a:pt x="8248" y="2236"/>
                    <a:pt x="8315" y="2215"/>
                  </a:cubicBezTo>
                  <a:cubicBezTo>
                    <a:pt x="8543" y="2141"/>
                    <a:pt x="8754" y="2016"/>
                    <a:pt x="9001" y="2016"/>
                  </a:cubicBezTo>
                  <a:cubicBezTo>
                    <a:pt x="9055" y="2016"/>
                    <a:pt x="9107" y="2022"/>
                    <a:pt x="9158" y="2034"/>
                  </a:cubicBezTo>
                  <a:lnTo>
                    <a:pt x="9229" y="1700"/>
                  </a:lnTo>
                  <a:cubicBezTo>
                    <a:pt x="8920" y="1635"/>
                    <a:pt x="8609" y="1569"/>
                    <a:pt x="8296" y="1506"/>
                  </a:cubicBezTo>
                  <a:cubicBezTo>
                    <a:pt x="7359" y="1315"/>
                    <a:pt x="6420" y="1137"/>
                    <a:pt x="5480" y="956"/>
                  </a:cubicBezTo>
                  <a:cubicBezTo>
                    <a:pt x="4541" y="772"/>
                    <a:pt x="3596" y="626"/>
                    <a:pt x="2653" y="457"/>
                  </a:cubicBezTo>
                  <a:cubicBezTo>
                    <a:pt x="2182" y="376"/>
                    <a:pt x="1713" y="288"/>
                    <a:pt x="1242" y="201"/>
                  </a:cubicBezTo>
                  <a:cubicBezTo>
                    <a:pt x="828" y="128"/>
                    <a:pt x="416" y="66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40"/>
            <p:cNvSpPr/>
            <p:nvPr/>
          </p:nvSpPr>
          <p:spPr>
            <a:xfrm>
              <a:off x="1245701" y="4073688"/>
              <a:ext cx="223069" cy="127507"/>
            </a:xfrm>
            <a:custGeom>
              <a:rect b="b" l="l" r="r" t="t"/>
              <a:pathLst>
                <a:path extrusionOk="0" h="3698" w="6470">
                  <a:moveTo>
                    <a:pt x="5349" y="0"/>
                  </a:moveTo>
                  <a:cubicBezTo>
                    <a:pt x="5213" y="0"/>
                    <a:pt x="5084" y="102"/>
                    <a:pt x="5012" y="202"/>
                  </a:cubicBezTo>
                  <a:cubicBezTo>
                    <a:pt x="4943" y="296"/>
                    <a:pt x="4907" y="418"/>
                    <a:pt x="4860" y="524"/>
                  </a:cubicBezTo>
                  <a:cubicBezTo>
                    <a:pt x="4819" y="619"/>
                    <a:pt x="4762" y="761"/>
                    <a:pt x="4657" y="811"/>
                  </a:cubicBezTo>
                  <a:cubicBezTo>
                    <a:pt x="4844" y="1041"/>
                    <a:pt x="4988" y="1298"/>
                    <a:pt x="5106" y="1573"/>
                  </a:cubicBezTo>
                  <a:cubicBezTo>
                    <a:pt x="5194" y="1777"/>
                    <a:pt x="5272" y="1985"/>
                    <a:pt x="5340" y="2197"/>
                  </a:cubicBezTo>
                  <a:cubicBezTo>
                    <a:pt x="5376" y="2305"/>
                    <a:pt x="5410" y="2414"/>
                    <a:pt x="5438" y="2523"/>
                  </a:cubicBezTo>
                  <a:cubicBezTo>
                    <a:pt x="5467" y="2629"/>
                    <a:pt x="5501" y="2740"/>
                    <a:pt x="5476" y="2847"/>
                  </a:cubicBezTo>
                  <a:cubicBezTo>
                    <a:pt x="5467" y="2877"/>
                    <a:pt x="5442" y="2892"/>
                    <a:pt x="5415" y="2892"/>
                  </a:cubicBezTo>
                  <a:cubicBezTo>
                    <a:pt x="5400" y="2892"/>
                    <a:pt x="5383" y="2886"/>
                    <a:pt x="5371" y="2875"/>
                  </a:cubicBezTo>
                  <a:cubicBezTo>
                    <a:pt x="5290" y="2801"/>
                    <a:pt x="5257" y="2683"/>
                    <a:pt x="5224" y="2583"/>
                  </a:cubicBezTo>
                  <a:cubicBezTo>
                    <a:pt x="5188" y="2482"/>
                    <a:pt x="5157" y="2381"/>
                    <a:pt x="5126" y="2281"/>
                  </a:cubicBezTo>
                  <a:cubicBezTo>
                    <a:pt x="5061" y="2078"/>
                    <a:pt x="4992" y="1878"/>
                    <a:pt x="4911" y="1678"/>
                  </a:cubicBezTo>
                  <a:cubicBezTo>
                    <a:pt x="4827" y="1466"/>
                    <a:pt x="4726" y="1259"/>
                    <a:pt x="4608" y="1060"/>
                  </a:cubicBezTo>
                  <a:cubicBezTo>
                    <a:pt x="4504" y="886"/>
                    <a:pt x="4358" y="745"/>
                    <a:pt x="4257" y="577"/>
                  </a:cubicBezTo>
                  <a:cubicBezTo>
                    <a:pt x="4128" y="360"/>
                    <a:pt x="3979" y="42"/>
                    <a:pt x="3697" y="42"/>
                  </a:cubicBezTo>
                  <a:cubicBezTo>
                    <a:pt x="3669" y="42"/>
                    <a:pt x="3640" y="45"/>
                    <a:pt x="3608" y="52"/>
                  </a:cubicBezTo>
                  <a:cubicBezTo>
                    <a:pt x="3468" y="81"/>
                    <a:pt x="3398" y="166"/>
                    <a:pt x="3336" y="293"/>
                  </a:cubicBezTo>
                  <a:cubicBezTo>
                    <a:pt x="3224" y="527"/>
                    <a:pt x="3148" y="802"/>
                    <a:pt x="3199" y="1061"/>
                  </a:cubicBezTo>
                  <a:cubicBezTo>
                    <a:pt x="3252" y="1339"/>
                    <a:pt x="3355" y="1602"/>
                    <a:pt x="3398" y="1885"/>
                  </a:cubicBezTo>
                  <a:cubicBezTo>
                    <a:pt x="3423" y="2039"/>
                    <a:pt x="3429" y="2204"/>
                    <a:pt x="3390" y="2357"/>
                  </a:cubicBezTo>
                  <a:cubicBezTo>
                    <a:pt x="3378" y="2399"/>
                    <a:pt x="3342" y="2419"/>
                    <a:pt x="3306" y="2419"/>
                  </a:cubicBezTo>
                  <a:cubicBezTo>
                    <a:pt x="3268" y="2419"/>
                    <a:pt x="3231" y="2398"/>
                    <a:pt x="3220" y="2357"/>
                  </a:cubicBezTo>
                  <a:cubicBezTo>
                    <a:pt x="3181" y="2216"/>
                    <a:pt x="3169" y="2065"/>
                    <a:pt x="3153" y="1919"/>
                  </a:cubicBezTo>
                  <a:cubicBezTo>
                    <a:pt x="3141" y="1770"/>
                    <a:pt x="3117" y="1626"/>
                    <a:pt x="3083" y="1483"/>
                  </a:cubicBezTo>
                  <a:cubicBezTo>
                    <a:pt x="3046" y="1334"/>
                    <a:pt x="3011" y="1187"/>
                    <a:pt x="2948" y="1047"/>
                  </a:cubicBezTo>
                  <a:cubicBezTo>
                    <a:pt x="2901" y="943"/>
                    <a:pt x="2861" y="803"/>
                    <a:pt x="2778" y="723"/>
                  </a:cubicBezTo>
                  <a:cubicBezTo>
                    <a:pt x="2720" y="666"/>
                    <a:pt x="2620" y="605"/>
                    <a:pt x="2548" y="561"/>
                  </a:cubicBezTo>
                  <a:cubicBezTo>
                    <a:pt x="2466" y="509"/>
                    <a:pt x="2361" y="474"/>
                    <a:pt x="2267" y="440"/>
                  </a:cubicBezTo>
                  <a:cubicBezTo>
                    <a:pt x="2154" y="402"/>
                    <a:pt x="2034" y="377"/>
                    <a:pt x="1915" y="377"/>
                  </a:cubicBezTo>
                  <a:cubicBezTo>
                    <a:pt x="1842" y="377"/>
                    <a:pt x="1770" y="386"/>
                    <a:pt x="1698" y="406"/>
                  </a:cubicBezTo>
                  <a:cubicBezTo>
                    <a:pt x="1564" y="444"/>
                    <a:pt x="1453" y="526"/>
                    <a:pt x="1402" y="654"/>
                  </a:cubicBezTo>
                  <a:cubicBezTo>
                    <a:pt x="1336" y="810"/>
                    <a:pt x="1361" y="977"/>
                    <a:pt x="1395" y="1138"/>
                  </a:cubicBezTo>
                  <a:cubicBezTo>
                    <a:pt x="1408" y="1207"/>
                    <a:pt x="1375" y="1269"/>
                    <a:pt x="1308" y="1291"/>
                  </a:cubicBezTo>
                  <a:cubicBezTo>
                    <a:pt x="1245" y="1312"/>
                    <a:pt x="1181" y="1320"/>
                    <a:pt x="1116" y="1320"/>
                  </a:cubicBezTo>
                  <a:cubicBezTo>
                    <a:pt x="987" y="1320"/>
                    <a:pt x="857" y="1288"/>
                    <a:pt x="734" y="1260"/>
                  </a:cubicBezTo>
                  <a:cubicBezTo>
                    <a:pt x="629" y="1236"/>
                    <a:pt x="518" y="1208"/>
                    <a:pt x="408" y="1208"/>
                  </a:cubicBezTo>
                  <a:cubicBezTo>
                    <a:pt x="347" y="1208"/>
                    <a:pt x="286" y="1217"/>
                    <a:pt x="227" y="1240"/>
                  </a:cubicBezTo>
                  <a:cubicBezTo>
                    <a:pt x="90" y="1297"/>
                    <a:pt x="1" y="1425"/>
                    <a:pt x="12" y="1574"/>
                  </a:cubicBezTo>
                  <a:cubicBezTo>
                    <a:pt x="23" y="1719"/>
                    <a:pt x="110" y="1863"/>
                    <a:pt x="206" y="1969"/>
                  </a:cubicBezTo>
                  <a:cubicBezTo>
                    <a:pt x="303" y="2078"/>
                    <a:pt x="419" y="2185"/>
                    <a:pt x="559" y="2232"/>
                  </a:cubicBezTo>
                  <a:cubicBezTo>
                    <a:pt x="575" y="2239"/>
                    <a:pt x="588" y="2247"/>
                    <a:pt x="600" y="2259"/>
                  </a:cubicBezTo>
                  <a:cubicBezTo>
                    <a:pt x="875" y="2329"/>
                    <a:pt x="1149" y="2398"/>
                    <a:pt x="1424" y="2467"/>
                  </a:cubicBezTo>
                  <a:cubicBezTo>
                    <a:pt x="1630" y="2520"/>
                    <a:pt x="1834" y="2572"/>
                    <a:pt x="2042" y="2626"/>
                  </a:cubicBezTo>
                  <a:cubicBezTo>
                    <a:pt x="2027" y="2530"/>
                    <a:pt x="2000" y="2434"/>
                    <a:pt x="1975" y="2340"/>
                  </a:cubicBezTo>
                  <a:cubicBezTo>
                    <a:pt x="1953" y="2237"/>
                    <a:pt x="1924" y="2137"/>
                    <a:pt x="1893" y="2036"/>
                  </a:cubicBezTo>
                  <a:cubicBezTo>
                    <a:pt x="1831" y="1833"/>
                    <a:pt x="1751" y="1625"/>
                    <a:pt x="1719" y="1415"/>
                  </a:cubicBezTo>
                  <a:cubicBezTo>
                    <a:pt x="1715" y="1380"/>
                    <a:pt x="1745" y="1340"/>
                    <a:pt x="1778" y="1340"/>
                  </a:cubicBezTo>
                  <a:cubicBezTo>
                    <a:pt x="1791" y="1340"/>
                    <a:pt x="1803" y="1346"/>
                    <a:pt x="1815" y="1359"/>
                  </a:cubicBezTo>
                  <a:cubicBezTo>
                    <a:pt x="1960" y="1531"/>
                    <a:pt x="2049" y="1762"/>
                    <a:pt x="2104" y="1978"/>
                  </a:cubicBezTo>
                  <a:cubicBezTo>
                    <a:pt x="2131" y="2087"/>
                    <a:pt x="2153" y="2202"/>
                    <a:pt x="2166" y="2315"/>
                  </a:cubicBezTo>
                  <a:cubicBezTo>
                    <a:pt x="2176" y="2431"/>
                    <a:pt x="2170" y="2541"/>
                    <a:pt x="2163" y="2655"/>
                  </a:cubicBezTo>
                  <a:cubicBezTo>
                    <a:pt x="3595" y="3018"/>
                    <a:pt x="5029" y="3369"/>
                    <a:pt x="6469" y="3697"/>
                  </a:cubicBezTo>
                  <a:cubicBezTo>
                    <a:pt x="6443" y="3514"/>
                    <a:pt x="6457" y="3333"/>
                    <a:pt x="6451" y="3148"/>
                  </a:cubicBezTo>
                  <a:cubicBezTo>
                    <a:pt x="6443" y="2972"/>
                    <a:pt x="6401" y="2800"/>
                    <a:pt x="6359" y="2635"/>
                  </a:cubicBezTo>
                  <a:cubicBezTo>
                    <a:pt x="6276" y="2290"/>
                    <a:pt x="6151" y="1967"/>
                    <a:pt x="6041" y="1634"/>
                  </a:cubicBezTo>
                  <a:cubicBezTo>
                    <a:pt x="6020" y="1573"/>
                    <a:pt x="6073" y="1529"/>
                    <a:pt x="6126" y="1529"/>
                  </a:cubicBezTo>
                  <a:lnTo>
                    <a:pt x="6163" y="1053"/>
                  </a:lnTo>
                  <a:cubicBezTo>
                    <a:pt x="6111" y="1053"/>
                    <a:pt x="6058" y="1020"/>
                    <a:pt x="6036" y="979"/>
                  </a:cubicBezTo>
                  <a:cubicBezTo>
                    <a:pt x="5939" y="802"/>
                    <a:pt x="5887" y="608"/>
                    <a:pt x="5806" y="427"/>
                  </a:cubicBezTo>
                  <a:cubicBezTo>
                    <a:pt x="5729" y="255"/>
                    <a:pt x="5618" y="72"/>
                    <a:pt x="5426" y="11"/>
                  </a:cubicBezTo>
                  <a:cubicBezTo>
                    <a:pt x="5400" y="4"/>
                    <a:pt x="5375" y="0"/>
                    <a:pt x="534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40"/>
            <p:cNvSpPr/>
            <p:nvPr/>
          </p:nvSpPr>
          <p:spPr>
            <a:xfrm>
              <a:off x="1357583" y="3835858"/>
              <a:ext cx="88331" cy="71546"/>
            </a:xfrm>
            <a:custGeom>
              <a:rect b="b" l="l" r="r" t="t"/>
              <a:pathLst>
                <a:path extrusionOk="0" h="2075" w="2562">
                  <a:moveTo>
                    <a:pt x="1043" y="1109"/>
                  </a:moveTo>
                  <a:cubicBezTo>
                    <a:pt x="1106" y="1109"/>
                    <a:pt x="1168" y="1124"/>
                    <a:pt x="1213" y="1168"/>
                  </a:cubicBezTo>
                  <a:cubicBezTo>
                    <a:pt x="1224" y="1179"/>
                    <a:pt x="1233" y="1188"/>
                    <a:pt x="1242" y="1199"/>
                  </a:cubicBezTo>
                  <a:cubicBezTo>
                    <a:pt x="1249" y="1203"/>
                    <a:pt x="1255" y="1208"/>
                    <a:pt x="1261" y="1215"/>
                  </a:cubicBezTo>
                  <a:cubicBezTo>
                    <a:pt x="1308" y="1255"/>
                    <a:pt x="1334" y="1311"/>
                    <a:pt x="1337" y="1371"/>
                  </a:cubicBezTo>
                  <a:cubicBezTo>
                    <a:pt x="1338" y="1433"/>
                    <a:pt x="1316" y="1496"/>
                    <a:pt x="1272" y="1540"/>
                  </a:cubicBezTo>
                  <a:cubicBezTo>
                    <a:pt x="1258" y="1555"/>
                    <a:pt x="1245" y="1571"/>
                    <a:pt x="1229" y="1580"/>
                  </a:cubicBezTo>
                  <a:cubicBezTo>
                    <a:pt x="1211" y="1595"/>
                    <a:pt x="1192" y="1605"/>
                    <a:pt x="1173" y="1615"/>
                  </a:cubicBezTo>
                  <a:cubicBezTo>
                    <a:pt x="1155" y="1623"/>
                    <a:pt x="1138" y="1632"/>
                    <a:pt x="1120" y="1639"/>
                  </a:cubicBezTo>
                  <a:cubicBezTo>
                    <a:pt x="1065" y="1657"/>
                    <a:pt x="1014" y="1667"/>
                    <a:pt x="959" y="1667"/>
                  </a:cubicBezTo>
                  <a:cubicBezTo>
                    <a:pt x="951" y="1667"/>
                    <a:pt x="944" y="1667"/>
                    <a:pt x="936" y="1667"/>
                  </a:cubicBezTo>
                  <a:cubicBezTo>
                    <a:pt x="870" y="1663"/>
                    <a:pt x="810" y="1626"/>
                    <a:pt x="767" y="1575"/>
                  </a:cubicBezTo>
                  <a:cubicBezTo>
                    <a:pt x="744" y="1548"/>
                    <a:pt x="733" y="1519"/>
                    <a:pt x="724" y="1488"/>
                  </a:cubicBezTo>
                  <a:cubicBezTo>
                    <a:pt x="714" y="1456"/>
                    <a:pt x="713" y="1425"/>
                    <a:pt x="718" y="1394"/>
                  </a:cubicBezTo>
                  <a:cubicBezTo>
                    <a:pt x="727" y="1341"/>
                    <a:pt x="751" y="1290"/>
                    <a:pt x="782" y="1247"/>
                  </a:cubicBezTo>
                  <a:cubicBezTo>
                    <a:pt x="810" y="1216"/>
                    <a:pt x="842" y="1185"/>
                    <a:pt x="876" y="1163"/>
                  </a:cubicBezTo>
                  <a:cubicBezTo>
                    <a:pt x="925" y="1134"/>
                    <a:pt x="974" y="1110"/>
                    <a:pt x="1030" y="1110"/>
                  </a:cubicBezTo>
                  <a:cubicBezTo>
                    <a:pt x="1034" y="1109"/>
                    <a:pt x="1039" y="1109"/>
                    <a:pt x="1043" y="1109"/>
                  </a:cubicBezTo>
                  <a:close/>
                  <a:moveTo>
                    <a:pt x="1393" y="0"/>
                  </a:moveTo>
                  <a:cubicBezTo>
                    <a:pt x="895" y="0"/>
                    <a:pt x="451" y="322"/>
                    <a:pt x="147" y="720"/>
                  </a:cubicBezTo>
                  <a:cubicBezTo>
                    <a:pt x="136" y="745"/>
                    <a:pt x="124" y="771"/>
                    <a:pt x="112" y="798"/>
                  </a:cubicBezTo>
                  <a:cubicBezTo>
                    <a:pt x="49" y="945"/>
                    <a:pt x="5" y="1116"/>
                    <a:pt x="2" y="1278"/>
                  </a:cubicBezTo>
                  <a:cubicBezTo>
                    <a:pt x="0" y="1513"/>
                    <a:pt x="98" y="1734"/>
                    <a:pt x="259" y="1868"/>
                  </a:cubicBezTo>
                  <a:cubicBezTo>
                    <a:pt x="413" y="1995"/>
                    <a:pt x="599" y="2049"/>
                    <a:pt x="804" y="2069"/>
                  </a:cubicBezTo>
                  <a:cubicBezTo>
                    <a:pt x="849" y="2073"/>
                    <a:pt x="895" y="2075"/>
                    <a:pt x="942" y="2075"/>
                  </a:cubicBezTo>
                  <a:cubicBezTo>
                    <a:pt x="1117" y="2075"/>
                    <a:pt x="1302" y="2047"/>
                    <a:pt x="1459" y="2003"/>
                  </a:cubicBezTo>
                  <a:cubicBezTo>
                    <a:pt x="1900" y="1881"/>
                    <a:pt x="2314" y="1649"/>
                    <a:pt x="2468" y="1198"/>
                  </a:cubicBezTo>
                  <a:cubicBezTo>
                    <a:pt x="2562" y="917"/>
                    <a:pt x="2499" y="613"/>
                    <a:pt x="2303" y="392"/>
                  </a:cubicBezTo>
                  <a:cubicBezTo>
                    <a:pt x="2096" y="155"/>
                    <a:pt x="1763" y="14"/>
                    <a:pt x="1449" y="1"/>
                  </a:cubicBezTo>
                  <a:cubicBezTo>
                    <a:pt x="1430" y="1"/>
                    <a:pt x="1412" y="0"/>
                    <a:pt x="1393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40"/>
            <p:cNvSpPr/>
            <p:nvPr/>
          </p:nvSpPr>
          <p:spPr>
            <a:xfrm>
              <a:off x="1368167" y="3038069"/>
              <a:ext cx="73437" cy="222879"/>
            </a:xfrm>
            <a:custGeom>
              <a:rect b="b" l="l" r="r" t="t"/>
              <a:pathLst>
                <a:path extrusionOk="0" h="6464" w="2130">
                  <a:moveTo>
                    <a:pt x="867" y="1"/>
                  </a:moveTo>
                  <a:cubicBezTo>
                    <a:pt x="823" y="1"/>
                    <a:pt x="776" y="10"/>
                    <a:pt x="725" y="27"/>
                  </a:cubicBezTo>
                  <a:cubicBezTo>
                    <a:pt x="381" y="143"/>
                    <a:pt x="135" y="426"/>
                    <a:pt x="69" y="775"/>
                  </a:cubicBezTo>
                  <a:cubicBezTo>
                    <a:pt x="0" y="1151"/>
                    <a:pt x="123" y="1569"/>
                    <a:pt x="241" y="1940"/>
                  </a:cubicBezTo>
                  <a:cubicBezTo>
                    <a:pt x="402" y="2444"/>
                    <a:pt x="598" y="2936"/>
                    <a:pt x="791" y="3429"/>
                  </a:cubicBezTo>
                  <a:cubicBezTo>
                    <a:pt x="1181" y="4430"/>
                    <a:pt x="1490" y="5459"/>
                    <a:pt x="1868" y="6464"/>
                  </a:cubicBezTo>
                  <a:cubicBezTo>
                    <a:pt x="1943" y="6462"/>
                    <a:pt x="2021" y="6452"/>
                    <a:pt x="2086" y="6421"/>
                  </a:cubicBezTo>
                  <a:cubicBezTo>
                    <a:pt x="2095" y="6415"/>
                    <a:pt x="2112" y="6405"/>
                    <a:pt x="2124" y="6399"/>
                  </a:cubicBezTo>
                  <a:lnTo>
                    <a:pt x="2128" y="6395"/>
                  </a:lnTo>
                  <a:lnTo>
                    <a:pt x="2130" y="6395"/>
                  </a:lnTo>
                  <a:lnTo>
                    <a:pt x="2130" y="6391"/>
                  </a:lnTo>
                  <a:lnTo>
                    <a:pt x="2129" y="6391"/>
                  </a:lnTo>
                  <a:lnTo>
                    <a:pt x="2129" y="6353"/>
                  </a:lnTo>
                  <a:cubicBezTo>
                    <a:pt x="2126" y="6243"/>
                    <a:pt x="2129" y="6130"/>
                    <a:pt x="2123" y="6019"/>
                  </a:cubicBezTo>
                  <a:cubicBezTo>
                    <a:pt x="2110" y="5748"/>
                    <a:pt x="2071" y="5479"/>
                    <a:pt x="2035" y="5208"/>
                  </a:cubicBezTo>
                  <a:cubicBezTo>
                    <a:pt x="1962" y="4659"/>
                    <a:pt x="1904" y="4107"/>
                    <a:pt x="1834" y="3557"/>
                  </a:cubicBezTo>
                  <a:cubicBezTo>
                    <a:pt x="1769" y="3042"/>
                    <a:pt x="1704" y="2529"/>
                    <a:pt x="1638" y="2015"/>
                  </a:cubicBezTo>
                  <a:cubicBezTo>
                    <a:pt x="1578" y="1529"/>
                    <a:pt x="1500" y="1041"/>
                    <a:pt x="1328" y="583"/>
                  </a:cubicBezTo>
                  <a:cubicBezTo>
                    <a:pt x="1269" y="426"/>
                    <a:pt x="1206" y="249"/>
                    <a:pt x="1097" y="117"/>
                  </a:cubicBezTo>
                  <a:cubicBezTo>
                    <a:pt x="1029" y="37"/>
                    <a:pt x="955" y="1"/>
                    <a:pt x="8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40"/>
            <p:cNvSpPr/>
            <p:nvPr/>
          </p:nvSpPr>
          <p:spPr>
            <a:xfrm>
              <a:off x="1406093" y="3927777"/>
              <a:ext cx="28754" cy="31480"/>
            </a:xfrm>
            <a:custGeom>
              <a:rect b="b" l="l" r="r" t="t"/>
              <a:pathLst>
                <a:path extrusionOk="0" h="913" w="834">
                  <a:moveTo>
                    <a:pt x="636" y="1"/>
                  </a:moveTo>
                  <a:cubicBezTo>
                    <a:pt x="581" y="1"/>
                    <a:pt x="531" y="11"/>
                    <a:pt x="479" y="33"/>
                  </a:cubicBezTo>
                  <a:cubicBezTo>
                    <a:pt x="447" y="47"/>
                    <a:pt x="417" y="64"/>
                    <a:pt x="388" y="82"/>
                  </a:cubicBezTo>
                  <a:cubicBezTo>
                    <a:pt x="370" y="102"/>
                    <a:pt x="354" y="120"/>
                    <a:pt x="342" y="142"/>
                  </a:cubicBezTo>
                  <a:cubicBezTo>
                    <a:pt x="290" y="212"/>
                    <a:pt x="233" y="282"/>
                    <a:pt x="182" y="350"/>
                  </a:cubicBezTo>
                  <a:cubicBezTo>
                    <a:pt x="130" y="414"/>
                    <a:pt x="87" y="486"/>
                    <a:pt x="52" y="560"/>
                  </a:cubicBezTo>
                  <a:cubicBezTo>
                    <a:pt x="25" y="621"/>
                    <a:pt x="7" y="696"/>
                    <a:pt x="3" y="752"/>
                  </a:cubicBezTo>
                  <a:cubicBezTo>
                    <a:pt x="0" y="771"/>
                    <a:pt x="0" y="790"/>
                    <a:pt x="3" y="809"/>
                  </a:cubicBezTo>
                  <a:lnTo>
                    <a:pt x="3" y="831"/>
                  </a:lnTo>
                  <a:cubicBezTo>
                    <a:pt x="3" y="831"/>
                    <a:pt x="5" y="831"/>
                    <a:pt x="5" y="834"/>
                  </a:cubicBezTo>
                  <a:cubicBezTo>
                    <a:pt x="8" y="845"/>
                    <a:pt x="10" y="852"/>
                    <a:pt x="15" y="865"/>
                  </a:cubicBezTo>
                  <a:cubicBezTo>
                    <a:pt x="15" y="866"/>
                    <a:pt x="16" y="873"/>
                    <a:pt x="19" y="877"/>
                  </a:cubicBezTo>
                  <a:lnTo>
                    <a:pt x="23" y="882"/>
                  </a:lnTo>
                  <a:cubicBezTo>
                    <a:pt x="25" y="884"/>
                    <a:pt x="29" y="888"/>
                    <a:pt x="29" y="891"/>
                  </a:cubicBezTo>
                  <a:cubicBezTo>
                    <a:pt x="29" y="891"/>
                    <a:pt x="30" y="893"/>
                    <a:pt x="33" y="893"/>
                  </a:cubicBezTo>
                  <a:cubicBezTo>
                    <a:pt x="33" y="896"/>
                    <a:pt x="33" y="896"/>
                    <a:pt x="35" y="896"/>
                  </a:cubicBezTo>
                  <a:cubicBezTo>
                    <a:pt x="42" y="896"/>
                    <a:pt x="49" y="897"/>
                    <a:pt x="49" y="899"/>
                  </a:cubicBezTo>
                  <a:cubicBezTo>
                    <a:pt x="55" y="903"/>
                    <a:pt x="61" y="903"/>
                    <a:pt x="68" y="907"/>
                  </a:cubicBezTo>
                  <a:cubicBezTo>
                    <a:pt x="72" y="908"/>
                    <a:pt x="80" y="910"/>
                    <a:pt x="83" y="910"/>
                  </a:cubicBezTo>
                  <a:cubicBezTo>
                    <a:pt x="96" y="910"/>
                    <a:pt x="107" y="913"/>
                    <a:pt x="118" y="913"/>
                  </a:cubicBezTo>
                  <a:cubicBezTo>
                    <a:pt x="128" y="913"/>
                    <a:pt x="141" y="913"/>
                    <a:pt x="153" y="910"/>
                  </a:cubicBezTo>
                  <a:cubicBezTo>
                    <a:pt x="159" y="910"/>
                    <a:pt x="169" y="910"/>
                    <a:pt x="175" y="908"/>
                  </a:cubicBezTo>
                  <a:cubicBezTo>
                    <a:pt x="227" y="901"/>
                    <a:pt x="275" y="888"/>
                    <a:pt x="325" y="870"/>
                  </a:cubicBezTo>
                  <a:cubicBezTo>
                    <a:pt x="337" y="866"/>
                    <a:pt x="352" y="861"/>
                    <a:pt x="365" y="857"/>
                  </a:cubicBezTo>
                  <a:cubicBezTo>
                    <a:pt x="372" y="855"/>
                    <a:pt x="380" y="850"/>
                    <a:pt x="384" y="847"/>
                  </a:cubicBezTo>
                  <a:cubicBezTo>
                    <a:pt x="405" y="841"/>
                    <a:pt x="422" y="832"/>
                    <a:pt x="441" y="823"/>
                  </a:cubicBezTo>
                  <a:cubicBezTo>
                    <a:pt x="494" y="794"/>
                    <a:pt x="544" y="763"/>
                    <a:pt x="587" y="722"/>
                  </a:cubicBezTo>
                  <a:cubicBezTo>
                    <a:pt x="693" y="623"/>
                    <a:pt x="784" y="495"/>
                    <a:pt x="815" y="351"/>
                  </a:cubicBezTo>
                  <a:cubicBezTo>
                    <a:pt x="828" y="292"/>
                    <a:pt x="833" y="217"/>
                    <a:pt x="822" y="167"/>
                  </a:cubicBezTo>
                  <a:cubicBezTo>
                    <a:pt x="811" y="111"/>
                    <a:pt x="796" y="80"/>
                    <a:pt x="765" y="45"/>
                  </a:cubicBezTo>
                  <a:cubicBezTo>
                    <a:pt x="744" y="21"/>
                    <a:pt x="697" y="4"/>
                    <a:pt x="663" y="2"/>
                  </a:cubicBezTo>
                  <a:cubicBezTo>
                    <a:pt x="654" y="1"/>
                    <a:pt x="645" y="1"/>
                    <a:pt x="636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40"/>
            <p:cNvSpPr/>
            <p:nvPr/>
          </p:nvSpPr>
          <p:spPr>
            <a:xfrm>
              <a:off x="1274939" y="3741457"/>
              <a:ext cx="113810" cy="104199"/>
            </a:xfrm>
            <a:custGeom>
              <a:rect b="b" l="l" r="r" t="t"/>
              <a:pathLst>
                <a:path extrusionOk="0" h="3022" w="3301">
                  <a:moveTo>
                    <a:pt x="1792" y="1"/>
                  </a:moveTo>
                  <a:cubicBezTo>
                    <a:pt x="1763" y="1"/>
                    <a:pt x="1734" y="2"/>
                    <a:pt x="1705" y="4"/>
                  </a:cubicBezTo>
                  <a:cubicBezTo>
                    <a:pt x="1287" y="32"/>
                    <a:pt x="884" y="227"/>
                    <a:pt x="587" y="522"/>
                  </a:cubicBezTo>
                  <a:lnTo>
                    <a:pt x="554" y="556"/>
                  </a:lnTo>
                  <a:cubicBezTo>
                    <a:pt x="544" y="571"/>
                    <a:pt x="537" y="587"/>
                    <a:pt x="524" y="599"/>
                  </a:cubicBezTo>
                  <a:cubicBezTo>
                    <a:pt x="516" y="611"/>
                    <a:pt x="506" y="617"/>
                    <a:pt x="493" y="623"/>
                  </a:cubicBezTo>
                  <a:cubicBezTo>
                    <a:pt x="212" y="945"/>
                    <a:pt x="23" y="1381"/>
                    <a:pt x="9" y="1803"/>
                  </a:cubicBezTo>
                  <a:cubicBezTo>
                    <a:pt x="1" y="2060"/>
                    <a:pt x="59" y="2312"/>
                    <a:pt x="190" y="2536"/>
                  </a:cubicBezTo>
                  <a:cubicBezTo>
                    <a:pt x="253" y="2643"/>
                    <a:pt x="325" y="2748"/>
                    <a:pt x="409" y="2839"/>
                  </a:cubicBezTo>
                  <a:cubicBezTo>
                    <a:pt x="452" y="2886"/>
                    <a:pt x="498" y="2927"/>
                    <a:pt x="534" y="2977"/>
                  </a:cubicBezTo>
                  <a:cubicBezTo>
                    <a:pt x="545" y="2993"/>
                    <a:pt x="554" y="3006"/>
                    <a:pt x="565" y="3022"/>
                  </a:cubicBezTo>
                  <a:cubicBezTo>
                    <a:pt x="647" y="2989"/>
                    <a:pt x="735" y="2969"/>
                    <a:pt x="829" y="2961"/>
                  </a:cubicBezTo>
                  <a:cubicBezTo>
                    <a:pt x="910" y="2955"/>
                    <a:pt x="1004" y="2959"/>
                    <a:pt x="1079" y="2912"/>
                  </a:cubicBezTo>
                  <a:cubicBezTo>
                    <a:pt x="1137" y="2875"/>
                    <a:pt x="1179" y="2814"/>
                    <a:pt x="1219" y="2756"/>
                  </a:cubicBezTo>
                  <a:cubicBezTo>
                    <a:pt x="1299" y="2633"/>
                    <a:pt x="1377" y="2497"/>
                    <a:pt x="1512" y="2425"/>
                  </a:cubicBezTo>
                  <a:cubicBezTo>
                    <a:pt x="1585" y="2387"/>
                    <a:pt x="1666" y="2366"/>
                    <a:pt x="1746" y="2366"/>
                  </a:cubicBezTo>
                  <a:cubicBezTo>
                    <a:pt x="1750" y="2366"/>
                    <a:pt x="1754" y="2367"/>
                    <a:pt x="1758" y="2367"/>
                  </a:cubicBezTo>
                  <a:cubicBezTo>
                    <a:pt x="1861" y="2370"/>
                    <a:pt x="1942" y="2403"/>
                    <a:pt x="2035" y="2441"/>
                  </a:cubicBezTo>
                  <a:cubicBezTo>
                    <a:pt x="2056" y="2449"/>
                    <a:pt x="2077" y="2453"/>
                    <a:pt x="2096" y="2453"/>
                  </a:cubicBezTo>
                  <a:cubicBezTo>
                    <a:pt x="2209" y="2453"/>
                    <a:pt x="2292" y="2329"/>
                    <a:pt x="2361" y="2242"/>
                  </a:cubicBezTo>
                  <a:cubicBezTo>
                    <a:pt x="2472" y="2099"/>
                    <a:pt x="2584" y="1967"/>
                    <a:pt x="2763" y="1911"/>
                  </a:cubicBezTo>
                  <a:cubicBezTo>
                    <a:pt x="2828" y="1890"/>
                    <a:pt x="2895" y="1881"/>
                    <a:pt x="2961" y="1881"/>
                  </a:cubicBezTo>
                  <a:cubicBezTo>
                    <a:pt x="3074" y="1881"/>
                    <a:pt x="3188" y="1906"/>
                    <a:pt x="3301" y="1933"/>
                  </a:cubicBezTo>
                  <a:cubicBezTo>
                    <a:pt x="3265" y="1794"/>
                    <a:pt x="3280" y="1656"/>
                    <a:pt x="3282" y="1513"/>
                  </a:cubicBezTo>
                  <a:cubicBezTo>
                    <a:pt x="3282" y="1391"/>
                    <a:pt x="3255" y="1270"/>
                    <a:pt x="3222" y="1152"/>
                  </a:cubicBezTo>
                  <a:cubicBezTo>
                    <a:pt x="3156" y="912"/>
                    <a:pt x="3038" y="678"/>
                    <a:pt x="2870" y="491"/>
                  </a:cubicBezTo>
                  <a:cubicBezTo>
                    <a:pt x="2598" y="185"/>
                    <a:pt x="2200" y="1"/>
                    <a:pt x="179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40"/>
            <p:cNvSpPr/>
            <p:nvPr/>
          </p:nvSpPr>
          <p:spPr>
            <a:xfrm>
              <a:off x="1261561" y="3479354"/>
              <a:ext cx="128187" cy="182227"/>
            </a:xfrm>
            <a:custGeom>
              <a:rect b="b" l="l" r="r" t="t"/>
              <a:pathLst>
                <a:path extrusionOk="0" h="5285" w="3718">
                  <a:moveTo>
                    <a:pt x="2716" y="1"/>
                  </a:moveTo>
                  <a:cubicBezTo>
                    <a:pt x="2691" y="63"/>
                    <a:pt x="2660" y="126"/>
                    <a:pt x="2632" y="186"/>
                  </a:cubicBezTo>
                  <a:cubicBezTo>
                    <a:pt x="2569" y="317"/>
                    <a:pt x="2498" y="442"/>
                    <a:pt x="2426" y="567"/>
                  </a:cubicBezTo>
                  <a:cubicBezTo>
                    <a:pt x="2286" y="813"/>
                    <a:pt x="2149" y="1058"/>
                    <a:pt x="2014" y="1304"/>
                  </a:cubicBezTo>
                  <a:cubicBezTo>
                    <a:pt x="1505" y="2230"/>
                    <a:pt x="974" y="3141"/>
                    <a:pt x="447" y="4056"/>
                  </a:cubicBezTo>
                  <a:cubicBezTo>
                    <a:pt x="300" y="4314"/>
                    <a:pt x="150" y="4573"/>
                    <a:pt x="0" y="4829"/>
                  </a:cubicBezTo>
                  <a:cubicBezTo>
                    <a:pt x="61" y="4828"/>
                    <a:pt x="122" y="4826"/>
                    <a:pt x="183" y="4826"/>
                  </a:cubicBezTo>
                  <a:cubicBezTo>
                    <a:pt x="284" y="4826"/>
                    <a:pt x="386" y="4830"/>
                    <a:pt x="488" y="4842"/>
                  </a:cubicBezTo>
                  <a:cubicBezTo>
                    <a:pt x="693" y="4863"/>
                    <a:pt x="899" y="4891"/>
                    <a:pt x="1102" y="4926"/>
                  </a:cubicBezTo>
                  <a:cubicBezTo>
                    <a:pt x="1509" y="4995"/>
                    <a:pt x="1915" y="5060"/>
                    <a:pt x="2322" y="5123"/>
                  </a:cubicBezTo>
                  <a:cubicBezTo>
                    <a:pt x="2643" y="5175"/>
                    <a:pt x="2963" y="5225"/>
                    <a:pt x="3283" y="5284"/>
                  </a:cubicBezTo>
                  <a:cubicBezTo>
                    <a:pt x="3215" y="5187"/>
                    <a:pt x="3168" y="5062"/>
                    <a:pt x="3133" y="4969"/>
                  </a:cubicBezTo>
                  <a:cubicBezTo>
                    <a:pt x="3075" y="4816"/>
                    <a:pt x="3034" y="4659"/>
                    <a:pt x="2989" y="4500"/>
                  </a:cubicBezTo>
                  <a:cubicBezTo>
                    <a:pt x="2871" y="4081"/>
                    <a:pt x="2804" y="3650"/>
                    <a:pt x="2765" y="3214"/>
                  </a:cubicBezTo>
                  <a:cubicBezTo>
                    <a:pt x="2737" y="2886"/>
                    <a:pt x="2753" y="2552"/>
                    <a:pt x="2812" y="2228"/>
                  </a:cubicBezTo>
                  <a:cubicBezTo>
                    <a:pt x="2920" y="1656"/>
                    <a:pt x="3211" y="1035"/>
                    <a:pt x="3717" y="713"/>
                  </a:cubicBezTo>
                  <a:cubicBezTo>
                    <a:pt x="3415" y="580"/>
                    <a:pt x="3137" y="406"/>
                    <a:pt x="2890" y="176"/>
                  </a:cubicBezTo>
                  <a:cubicBezTo>
                    <a:pt x="2830" y="120"/>
                    <a:pt x="2773" y="6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40"/>
            <p:cNvSpPr/>
            <p:nvPr/>
          </p:nvSpPr>
          <p:spPr>
            <a:xfrm>
              <a:off x="1287109" y="3938741"/>
              <a:ext cx="73506" cy="88855"/>
            </a:xfrm>
            <a:custGeom>
              <a:rect b="b" l="l" r="r" t="t"/>
              <a:pathLst>
                <a:path extrusionOk="0" h="2577" w="2132">
                  <a:moveTo>
                    <a:pt x="1366" y="651"/>
                  </a:moveTo>
                  <a:cubicBezTo>
                    <a:pt x="1384" y="651"/>
                    <a:pt x="1402" y="653"/>
                    <a:pt x="1420" y="658"/>
                  </a:cubicBezTo>
                  <a:cubicBezTo>
                    <a:pt x="1486" y="678"/>
                    <a:pt x="1542" y="721"/>
                    <a:pt x="1570" y="781"/>
                  </a:cubicBezTo>
                  <a:cubicBezTo>
                    <a:pt x="1599" y="839"/>
                    <a:pt x="1612" y="897"/>
                    <a:pt x="1615" y="959"/>
                  </a:cubicBezTo>
                  <a:cubicBezTo>
                    <a:pt x="1616" y="979"/>
                    <a:pt x="1615" y="1000"/>
                    <a:pt x="1612" y="1019"/>
                  </a:cubicBezTo>
                  <a:cubicBezTo>
                    <a:pt x="1610" y="1042"/>
                    <a:pt x="1607" y="1062"/>
                    <a:pt x="1602" y="1086"/>
                  </a:cubicBezTo>
                  <a:cubicBezTo>
                    <a:pt x="1598" y="1107"/>
                    <a:pt x="1590" y="1125"/>
                    <a:pt x="1581" y="1143"/>
                  </a:cubicBezTo>
                  <a:cubicBezTo>
                    <a:pt x="1553" y="1201"/>
                    <a:pt x="1507" y="1246"/>
                    <a:pt x="1446" y="1268"/>
                  </a:cubicBezTo>
                  <a:cubicBezTo>
                    <a:pt x="1422" y="1276"/>
                    <a:pt x="1397" y="1280"/>
                    <a:pt x="1372" y="1280"/>
                  </a:cubicBezTo>
                  <a:cubicBezTo>
                    <a:pt x="1338" y="1280"/>
                    <a:pt x="1304" y="1273"/>
                    <a:pt x="1272" y="1258"/>
                  </a:cubicBezTo>
                  <a:cubicBezTo>
                    <a:pt x="1265" y="1255"/>
                    <a:pt x="1259" y="1250"/>
                    <a:pt x="1249" y="1243"/>
                  </a:cubicBezTo>
                  <a:cubicBezTo>
                    <a:pt x="1239" y="1239"/>
                    <a:pt x="1225" y="1234"/>
                    <a:pt x="1212" y="1227"/>
                  </a:cubicBezTo>
                  <a:cubicBezTo>
                    <a:pt x="1149" y="1200"/>
                    <a:pt x="1112" y="1142"/>
                    <a:pt x="1087" y="1081"/>
                  </a:cubicBezTo>
                  <a:cubicBezTo>
                    <a:pt x="1067" y="1028"/>
                    <a:pt x="1071" y="972"/>
                    <a:pt x="1081" y="919"/>
                  </a:cubicBezTo>
                  <a:cubicBezTo>
                    <a:pt x="1087" y="876"/>
                    <a:pt x="1103" y="835"/>
                    <a:pt x="1124" y="798"/>
                  </a:cubicBezTo>
                  <a:cubicBezTo>
                    <a:pt x="1149" y="752"/>
                    <a:pt x="1190" y="710"/>
                    <a:pt x="1234" y="683"/>
                  </a:cubicBezTo>
                  <a:cubicBezTo>
                    <a:pt x="1264" y="668"/>
                    <a:pt x="1293" y="658"/>
                    <a:pt x="1324" y="654"/>
                  </a:cubicBezTo>
                  <a:cubicBezTo>
                    <a:pt x="1339" y="652"/>
                    <a:pt x="1352" y="651"/>
                    <a:pt x="1366" y="651"/>
                  </a:cubicBezTo>
                  <a:close/>
                  <a:moveTo>
                    <a:pt x="1172" y="1"/>
                  </a:moveTo>
                  <a:cubicBezTo>
                    <a:pt x="1067" y="1"/>
                    <a:pt x="959" y="22"/>
                    <a:pt x="857" y="65"/>
                  </a:cubicBezTo>
                  <a:cubicBezTo>
                    <a:pt x="707" y="127"/>
                    <a:pt x="565" y="232"/>
                    <a:pt x="452" y="349"/>
                  </a:cubicBezTo>
                  <a:cubicBezTo>
                    <a:pt x="431" y="368"/>
                    <a:pt x="414" y="389"/>
                    <a:pt x="396" y="412"/>
                  </a:cubicBezTo>
                  <a:cubicBezTo>
                    <a:pt x="132" y="860"/>
                    <a:pt x="1" y="1413"/>
                    <a:pt x="221" y="1887"/>
                  </a:cubicBezTo>
                  <a:cubicBezTo>
                    <a:pt x="352" y="2171"/>
                    <a:pt x="608" y="2428"/>
                    <a:pt x="908" y="2531"/>
                  </a:cubicBezTo>
                  <a:cubicBezTo>
                    <a:pt x="997" y="2562"/>
                    <a:pt x="1089" y="2577"/>
                    <a:pt x="1180" y="2577"/>
                  </a:cubicBezTo>
                  <a:cubicBezTo>
                    <a:pt x="1373" y="2577"/>
                    <a:pt x="1563" y="2508"/>
                    <a:pt x="1716" y="2377"/>
                  </a:cubicBezTo>
                  <a:cubicBezTo>
                    <a:pt x="2074" y="2067"/>
                    <a:pt x="2131" y="1594"/>
                    <a:pt x="2080" y="1141"/>
                  </a:cubicBezTo>
                  <a:cubicBezTo>
                    <a:pt x="2055" y="934"/>
                    <a:pt x="1991" y="696"/>
                    <a:pt x="1893" y="508"/>
                  </a:cubicBezTo>
                  <a:cubicBezTo>
                    <a:pt x="1797" y="326"/>
                    <a:pt x="1677" y="174"/>
                    <a:pt x="1500" y="80"/>
                  </a:cubicBezTo>
                  <a:cubicBezTo>
                    <a:pt x="1403" y="27"/>
                    <a:pt x="1289" y="1"/>
                    <a:pt x="117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40"/>
            <p:cNvSpPr/>
            <p:nvPr/>
          </p:nvSpPr>
          <p:spPr>
            <a:xfrm>
              <a:off x="1157575" y="3760385"/>
              <a:ext cx="132187" cy="180468"/>
            </a:xfrm>
            <a:custGeom>
              <a:rect b="b" l="l" r="r" t="t"/>
              <a:pathLst>
                <a:path extrusionOk="0" h="5234" w="3834">
                  <a:moveTo>
                    <a:pt x="3437" y="1"/>
                  </a:moveTo>
                  <a:cubicBezTo>
                    <a:pt x="3275" y="1"/>
                    <a:pt x="3086" y="23"/>
                    <a:pt x="2971" y="114"/>
                  </a:cubicBezTo>
                  <a:cubicBezTo>
                    <a:pt x="2777" y="266"/>
                    <a:pt x="2811" y="568"/>
                    <a:pt x="2636" y="738"/>
                  </a:cubicBezTo>
                  <a:cubicBezTo>
                    <a:pt x="2570" y="803"/>
                    <a:pt x="2496" y="824"/>
                    <a:pt x="2414" y="824"/>
                  </a:cubicBezTo>
                  <a:cubicBezTo>
                    <a:pt x="2391" y="824"/>
                    <a:pt x="2367" y="823"/>
                    <a:pt x="2342" y="820"/>
                  </a:cubicBezTo>
                  <a:cubicBezTo>
                    <a:pt x="2321" y="818"/>
                    <a:pt x="2299" y="816"/>
                    <a:pt x="2276" y="816"/>
                  </a:cubicBezTo>
                  <a:cubicBezTo>
                    <a:pt x="2204" y="816"/>
                    <a:pt x="2129" y="828"/>
                    <a:pt x="2077" y="853"/>
                  </a:cubicBezTo>
                  <a:cubicBezTo>
                    <a:pt x="2058" y="863"/>
                    <a:pt x="2046" y="873"/>
                    <a:pt x="2027" y="882"/>
                  </a:cubicBezTo>
                  <a:lnTo>
                    <a:pt x="2027" y="884"/>
                  </a:lnTo>
                  <a:lnTo>
                    <a:pt x="2015" y="896"/>
                  </a:lnTo>
                  <a:cubicBezTo>
                    <a:pt x="1990" y="930"/>
                    <a:pt x="1999" y="919"/>
                    <a:pt x="1987" y="958"/>
                  </a:cubicBezTo>
                  <a:cubicBezTo>
                    <a:pt x="1985" y="966"/>
                    <a:pt x="1983" y="974"/>
                    <a:pt x="1983" y="981"/>
                  </a:cubicBezTo>
                  <a:cubicBezTo>
                    <a:pt x="1983" y="984"/>
                    <a:pt x="1980" y="992"/>
                    <a:pt x="1980" y="994"/>
                  </a:cubicBezTo>
                  <a:cubicBezTo>
                    <a:pt x="1980" y="1010"/>
                    <a:pt x="1978" y="1026"/>
                    <a:pt x="1980" y="1045"/>
                  </a:cubicBezTo>
                  <a:cubicBezTo>
                    <a:pt x="1980" y="1060"/>
                    <a:pt x="1980" y="1077"/>
                    <a:pt x="1983" y="1096"/>
                  </a:cubicBezTo>
                  <a:cubicBezTo>
                    <a:pt x="1983" y="1104"/>
                    <a:pt x="1985" y="1114"/>
                    <a:pt x="1985" y="1123"/>
                  </a:cubicBezTo>
                  <a:lnTo>
                    <a:pt x="1985" y="1127"/>
                  </a:lnTo>
                  <a:cubicBezTo>
                    <a:pt x="1985" y="1129"/>
                    <a:pt x="1988" y="1129"/>
                    <a:pt x="1988" y="1133"/>
                  </a:cubicBezTo>
                  <a:cubicBezTo>
                    <a:pt x="2000" y="1205"/>
                    <a:pt x="2015" y="1283"/>
                    <a:pt x="2031" y="1358"/>
                  </a:cubicBezTo>
                  <a:cubicBezTo>
                    <a:pt x="2042" y="1364"/>
                    <a:pt x="2052" y="1370"/>
                    <a:pt x="2056" y="1383"/>
                  </a:cubicBezTo>
                  <a:cubicBezTo>
                    <a:pt x="2105" y="1510"/>
                    <a:pt x="2192" y="1624"/>
                    <a:pt x="2271" y="1736"/>
                  </a:cubicBezTo>
                  <a:cubicBezTo>
                    <a:pt x="2342" y="1836"/>
                    <a:pt x="2420" y="1935"/>
                    <a:pt x="2501" y="2029"/>
                  </a:cubicBezTo>
                  <a:cubicBezTo>
                    <a:pt x="2580" y="2125"/>
                    <a:pt x="2670" y="2216"/>
                    <a:pt x="2757" y="2306"/>
                  </a:cubicBezTo>
                  <a:cubicBezTo>
                    <a:pt x="2804" y="2356"/>
                    <a:pt x="2851" y="2401"/>
                    <a:pt x="2895" y="2452"/>
                  </a:cubicBezTo>
                  <a:cubicBezTo>
                    <a:pt x="2944" y="2508"/>
                    <a:pt x="2980" y="2560"/>
                    <a:pt x="3005" y="2629"/>
                  </a:cubicBezTo>
                  <a:cubicBezTo>
                    <a:pt x="3023" y="2679"/>
                    <a:pt x="2977" y="2732"/>
                    <a:pt x="2927" y="2732"/>
                  </a:cubicBezTo>
                  <a:cubicBezTo>
                    <a:pt x="2919" y="2732"/>
                    <a:pt x="2912" y="2731"/>
                    <a:pt x="2905" y="2729"/>
                  </a:cubicBezTo>
                  <a:cubicBezTo>
                    <a:pt x="2767" y="2685"/>
                    <a:pt x="2667" y="2572"/>
                    <a:pt x="2571" y="2466"/>
                  </a:cubicBezTo>
                  <a:cubicBezTo>
                    <a:pt x="2480" y="2364"/>
                    <a:pt x="2392" y="2260"/>
                    <a:pt x="2312" y="2149"/>
                  </a:cubicBezTo>
                  <a:cubicBezTo>
                    <a:pt x="2234" y="2042"/>
                    <a:pt x="2167" y="1930"/>
                    <a:pt x="2111" y="1807"/>
                  </a:cubicBezTo>
                  <a:cubicBezTo>
                    <a:pt x="2099" y="1776"/>
                    <a:pt x="2085" y="1744"/>
                    <a:pt x="2074" y="1710"/>
                  </a:cubicBezTo>
                  <a:cubicBezTo>
                    <a:pt x="2068" y="1867"/>
                    <a:pt x="2021" y="2012"/>
                    <a:pt x="1869" y="2122"/>
                  </a:cubicBezTo>
                  <a:cubicBezTo>
                    <a:pt x="1728" y="2224"/>
                    <a:pt x="1547" y="2249"/>
                    <a:pt x="1377" y="2271"/>
                  </a:cubicBezTo>
                  <a:cubicBezTo>
                    <a:pt x="1233" y="2293"/>
                    <a:pt x="1047" y="2305"/>
                    <a:pt x="940" y="2419"/>
                  </a:cubicBezTo>
                  <a:cubicBezTo>
                    <a:pt x="785" y="2577"/>
                    <a:pt x="902" y="2847"/>
                    <a:pt x="978" y="3014"/>
                  </a:cubicBezTo>
                  <a:cubicBezTo>
                    <a:pt x="1087" y="3249"/>
                    <a:pt x="1198" y="3531"/>
                    <a:pt x="1060" y="3779"/>
                  </a:cubicBezTo>
                  <a:cubicBezTo>
                    <a:pt x="931" y="4013"/>
                    <a:pt x="681" y="4106"/>
                    <a:pt x="435" y="4171"/>
                  </a:cubicBezTo>
                  <a:cubicBezTo>
                    <a:pt x="334" y="4199"/>
                    <a:pt x="224" y="4223"/>
                    <a:pt x="142" y="4290"/>
                  </a:cubicBezTo>
                  <a:cubicBezTo>
                    <a:pt x="41" y="4373"/>
                    <a:pt x="15" y="4514"/>
                    <a:pt x="12" y="4637"/>
                  </a:cubicBezTo>
                  <a:cubicBezTo>
                    <a:pt x="6" y="4772"/>
                    <a:pt x="20" y="4906"/>
                    <a:pt x="0" y="5040"/>
                  </a:cubicBezTo>
                  <a:cubicBezTo>
                    <a:pt x="197" y="5055"/>
                    <a:pt x="391" y="5128"/>
                    <a:pt x="588" y="5147"/>
                  </a:cubicBezTo>
                  <a:cubicBezTo>
                    <a:pt x="777" y="5166"/>
                    <a:pt x="966" y="5172"/>
                    <a:pt x="1156" y="5172"/>
                  </a:cubicBezTo>
                  <a:cubicBezTo>
                    <a:pt x="1289" y="5172"/>
                    <a:pt x="1422" y="5169"/>
                    <a:pt x="1555" y="5165"/>
                  </a:cubicBezTo>
                  <a:cubicBezTo>
                    <a:pt x="1556" y="5165"/>
                    <a:pt x="1557" y="5165"/>
                    <a:pt x="1558" y="5165"/>
                  </a:cubicBezTo>
                  <a:cubicBezTo>
                    <a:pt x="1595" y="5165"/>
                    <a:pt x="1621" y="5201"/>
                    <a:pt x="1621" y="5234"/>
                  </a:cubicBezTo>
                  <a:lnTo>
                    <a:pt x="2009" y="5221"/>
                  </a:lnTo>
                  <a:cubicBezTo>
                    <a:pt x="2009" y="5189"/>
                    <a:pt x="2009" y="5154"/>
                    <a:pt x="2006" y="5123"/>
                  </a:cubicBezTo>
                  <a:cubicBezTo>
                    <a:pt x="2000" y="5036"/>
                    <a:pt x="1996" y="4949"/>
                    <a:pt x="2000" y="4862"/>
                  </a:cubicBezTo>
                  <a:cubicBezTo>
                    <a:pt x="1996" y="4857"/>
                    <a:pt x="1990" y="4856"/>
                    <a:pt x="1987" y="4852"/>
                  </a:cubicBezTo>
                  <a:lnTo>
                    <a:pt x="1959" y="4835"/>
                  </a:lnTo>
                  <a:cubicBezTo>
                    <a:pt x="1920" y="4810"/>
                    <a:pt x="1878" y="4788"/>
                    <a:pt x="1837" y="4769"/>
                  </a:cubicBezTo>
                  <a:cubicBezTo>
                    <a:pt x="1765" y="4736"/>
                    <a:pt x="1693" y="4708"/>
                    <a:pt x="1619" y="4680"/>
                  </a:cubicBezTo>
                  <a:cubicBezTo>
                    <a:pt x="1503" y="4633"/>
                    <a:pt x="1384" y="4592"/>
                    <a:pt x="1263" y="4555"/>
                  </a:cubicBezTo>
                  <a:cubicBezTo>
                    <a:pt x="1143" y="4514"/>
                    <a:pt x="1031" y="4461"/>
                    <a:pt x="912" y="4414"/>
                  </a:cubicBezTo>
                  <a:cubicBezTo>
                    <a:pt x="865" y="4396"/>
                    <a:pt x="877" y="4327"/>
                    <a:pt x="921" y="4327"/>
                  </a:cubicBezTo>
                  <a:cubicBezTo>
                    <a:pt x="926" y="4327"/>
                    <a:pt x="932" y="4328"/>
                    <a:pt x="937" y="4330"/>
                  </a:cubicBezTo>
                  <a:cubicBezTo>
                    <a:pt x="1066" y="4376"/>
                    <a:pt x="1205" y="4382"/>
                    <a:pt x="1339" y="4400"/>
                  </a:cubicBezTo>
                  <a:cubicBezTo>
                    <a:pt x="1462" y="4419"/>
                    <a:pt x="1581" y="4440"/>
                    <a:pt x="1699" y="4475"/>
                  </a:cubicBezTo>
                  <a:cubicBezTo>
                    <a:pt x="1789" y="4502"/>
                    <a:pt x="1880" y="4529"/>
                    <a:pt x="1967" y="4562"/>
                  </a:cubicBezTo>
                  <a:cubicBezTo>
                    <a:pt x="1995" y="4572"/>
                    <a:pt x="2026" y="4585"/>
                    <a:pt x="2054" y="4600"/>
                  </a:cubicBezTo>
                  <a:cubicBezTo>
                    <a:pt x="2113" y="4465"/>
                    <a:pt x="2210" y="4350"/>
                    <a:pt x="2332" y="4257"/>
                  </a:cubicBezTo>
                  <a:cubicBezTo>
                    <a:pt x="2403" y="4200"/>
                    <a:pt x="2478" y="4150"/>
                    <a:pt x="2540" y="4091"/>
                  </a:cubicBezTo>
                  <a:cubicBezTo>
                    <a:pt x="2343" y="4062"/>
                    <a:pt x="2176" y="3919"/>
                    <a:pt x="2037" y="3788"/>
                  </a:cubicBezTo>
                  <a:cubicBezTo>
                    <a:pt x="1953" y="3708"/>
                    <a:pt x="1881" y="3618"/>
                    <a:pt x="1807" y="3531"/>
                  </a:cubicBezTo>
                  <a:cubicBezTo>
                    <a:pt x="1745" y="3453"/>
                    <a:pt x="1662" y="3356"/>
                    <a:pt x="1645" y="3253"/>
                  </a:cubicBezTo>
                  <a:cubicBezTo>
                    <a:pt x="1636" y="3203"/>
                    <a:pt x="1668" y="3156"/>
                    <a:pt x="1719" y="3156"/>
                  </a:cubicBezTo>
                  <a:cubicBezTo>
                    <a:pt x="1726" y="3156"/>
                    <a:pt x="1733" y="3157"/>
                    <a:pt x="1740" y="3159"/>
                  </a:cubicBezTo>
                  <a:cubicBezTo>
                    <a:pt x="1836" y="3181"/>
                    <a:pt x="1916" y="3268"/>
                    <a:pt x="1982" y="3340"/>
                  </a:cubicBezTo>
                  <a:cubicBezTo>
                    <a:pt x="2056" y="3418"/>
                    <a:pt x="2129" y="3496"/>
                    <a:pt x="2203" y="3575"/>
                  </a:cubicBezTo>
                  <a:cubicBezTo>
                    <a:pt x="2240" y="3614"/>
                    <a:pt x="2281" y="3655"/>
                    <a:pt x="2322" y="3690"/>
                  </a:cubicBezTo>
                  <a:cubicBezTo>
                    <a:pt x="2339" y="3707"/>
                    <a:pt x="2360" y="3725"/>
                    <a:pt x="2380" y="3741"/>
                  </a:cubicBezTo>
                  <a:cubicBezTo>
                    <a:pt x="2380" y="3741"/>
                    <a:pt x="2397" y="3754"/>
                    <a:pt x="2400" y="3754"/>
                  </a:cubicBezTo>
                  <a:cubicBezTo>
                    <a:pt x="2406" y="3760"/>
                    <a:pt x="2415" y="3768"/>
                    <a:pt x="2425" y="3772"/>
                  </a:cubicBezTo>
                  <a:cubicBezTo>
                    <a:pt x="2464" y="3801"/>
                    <a:pt x="2505" y="3828"/>
                    <a:pt x="2550" y="3851"/>
                  </a:cubicBezTo>
                  <a:cubicBezTo>
                    <a:pt x="2558" y="3857"/>
                    <a:pt x="2566" y="3862"/>
                    <a:pt x="2578" y="3866"/>
                  </a:cubicBezTo>
                  <a:cubicBezTo>
                    <a:pt x="2580" y="3866"/>
                    <a:pt x="2580" y="3866"/>
                    <a:pt x="2580" y="3868"/>
                  </a:cubicBezTo>
                  <a:cubicBezTo>
                    <a:pt x="2585" y="3868"/>
                    <a:pt x="2588" y="3871"/>
                    <a:pt x="2592" y="3871"/>
                  </a:cubicBezTo>
                  <a:cubicBezTo>
                    <a:pt x="2613" y="3880"/>
                    <a:pt x="2635" y="3887"/>
                    <a:pt x="2657" y="3893"/>
                  </a:cubicBezTo>
                  <a:cubicBezTo>
                    <a:pt x="2663" y="3894"/>
                    <a:pt x="2668" y="3894"/>
                    <a:pt x="2673" y="3897"/>
                  </a:cubicBezTo>
                  <a:cubicBezTo>
                    <a:pt x="2673" y="3894"/>
                    <a:pt x="2675" y="3890"/>
                    <a:pt x="2677" y="3888"/>
                  </a:cubicBezTo>
                  <a:cubicBezTo>
                    <a:pt x="2738" y="3705"/>
                    <a:pt x="2779" y="3513"/>
                    <a:pt x="2916" y="3367"/>
                  </a:cubicBezTo>
                  <a:cubicBezTo>
                    <a:pt x="3021" y="3259"/>
                    <a:pt x="3164" y="3224"/>
                    <a:pt x="3301" y="3175"/>
                  </a:cubicBezTo>
                  <a:cubicBezTo>
                    <a:pt x="3428" y="3128"/>
                    <a:pt x="3493" y="3059"/>
                    <a:pt x="3556" y="2942"/>
                  </a:cubicBezTo>
                  <a:cubicBezTo>
                    <a:pt x="3622" y="2826"/>
                    <a:pt x="3676" y="2700"/>
                    <a:pt x="3774" y="2602"/>
                  </a:cubicBezTo>
                  <a:cubicBezTo>
                    <a:pt x="3791" y="2582"/>
                    <a:pt x="3812" y="2564"/>
                    <a:pt x="3834" y="2549"/>
                  </a:cubicBezTo>
                  <a:cubicBezTo>
                    <a:pt x="3818" y="2543"/>
                    <a:pt x="3802" y="2536"/>
                    <a:pt x="3784" y="2525"/>
                  </a:cubicBezTo>
                  <a:cubicBezTo>
                    <a:pt x="3718" y="2491"/>
                    <a:pt x="3656" y="2434"/>
                    <a:pt x="3603" y="2384"/>
                  </a:cubicBezTo>
                  <a:cubicBezTo>
                    <a:pt x="3480" y="2279"/>
                    <a:pt x="3378" y="2156"/>
                    <a:pt x="3296" y="2015"/>
                  </a:cubicBezTo>
                  <a:cubicBezTo>
                    <a:pt x="3134" y="1728"/>
                    <a:pt x="3097" y="1395"/>
                    <a:pt x="3146" y="1073"/>
                  </a:cubicBezTo>
                  <a:cubicBezTo>
                    <a:pt x="3208" y="686"/>
                    <a:pt x="3383" y="320"/>
                    <a:pt x="3630" y="18"/>
                  </a:cubicBezTo>
                  <a:cubicBezTo>
                    <a:pt x="3588" y="5"/>
                    <a:pt x="3563" y="4"/>
                    <a:pt x="3514" y="2"/>
                  </a:cubicBezTo>
                  <a:cubicBezTo>
                    <a:pt x="3489" y="1"/>
                    <a:pt x="3463" y="1"/>
                    <a:pt x="343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40"/>
            <p:cNvSpPr/>
            <p:nvPr/>
          </p:nvSpPr>
          <p:spPr>
            <a:xfrm>
              <a:off x="1085688" y="3940258"/>
              <a:ext cx="199004" cy="206259"/>
            </a:xfrm>
            <a:custGeom>
              <a:rect b="b" l="l" r="r" t="t"/>
              <a:pathLst>
                <a:path extrusionOk="0" h="5982" w="5772">
                  <a:moveTo>
                    <a:pt x="4097" y="1"/>
                  </a:moveTo>
                  <a:lnTo>
                    <a:pt x="3710" y="14"/>
                  </a:lnTo>
                  <a:cubicBezTo>
                    <a:pt x="3710" y="36"/>
                    <a:pt x="3698" y="58"/>
                    <a:pt x="3675" y="70"/>
                  </a:cubicBezTo>
                  <a:cubicBezTo>
                    <a:pt x="3479" y="171"/>
                    <a:pt x="3266" y="203"/>
                    <a:pt x="3050" y="203"/>
                  </a:cubicBezTo>
                  <a:cubicBezTo>
                    <a:pt x="2939" y="203"/>
                    <a:pt x="2828" y="195"/>
                    <a:pt x="2717" y="183"/>
                  </a:cubicBezTo>
                  <a:cubicBezTo>
                    <a:pt x="2577" y="168"/>
                    <a:pt x="2443" y="139"/>
                    <a:pt x="2306" y="102"/>
                  </a:cubicBezTo>
                  <a:cubicBezTo>
                    <a:pt x="2210" y="72"/>
                    <a:pt x="2111" y="43"/>
                    <a:pt x="2013" y="36"/>
                  </a:cubicBezTo>
                  <a:cubicBezTo>
                    <a:pt x="1972" y="108"/>
                    <a:pt x="1913" y="171"/>
                    <a:pt x="1841" y="218"/>
                  </a:cubicBezTo>
                  <a:cubicBezTo>
                    <a:pt x="1741" y="287"/>
                    <a:pt x="1623" y="328"/>
                    <a:pt x="1520" y="395"/>
                  </a:cubicBezTo>
                  <a:cubicBezTo>
                    <a:pt x="1451" y="440"/>
                    <a:pt x="1418" y="479"/>
                    <a:pt x="1398" y="553"/>
                  </a:cubicBezTo>
                  <a:cubicBezTo>
                    <a:pt x="1361" y="670"/>
                    <a:pt x="1353" y="791"/>
                    <a:pt x="1310" y="906"/>
                  </a:cubicBezTo>
                  <a:cubicBezTo>
                    <a:pt x="1273" y="1015"/>
                    <a:pt x="1215" y="1117"/>
                    <a:pt x="1129" y="1199"/>
                  </a:cubicBezTo>
                  <a:cubicBezTo>
                    <a:pt x="965" y="1362"/>
                    <a:pt x="674" y="1437"/>
                    <a:pt x="574" y="1661"/>
                  </a:cubicBezTo>
                  <a:cubicBezTo>
                    <a:pt x="449" y="1938"/>
                    <a:pt x="670" y="2240"/>
                    <a:pt x="623" y="2529"/>
                  </a:cubicBezTo>
                  <a:cubicBezTo>
                    <a:pt x="579" y="2801"/>
                    <a:pt x="371" y="2998"/>
                    <a:pt x="230" y="3223"/>
                  </a:cubicBezTo>
                  <a:cubicBezTo>
                    <a:pt x="68" y="3487"/>
                    <a:pt x="0" y="3811"/>
                    <a:pt x="149" y="4094"/>
                  </a:cubicBezTo>
                  <a:cubicBezTo>
                    <a:pt x="218" y="4223"/>
                    <a:pt x="351" y="4325"/>
                    <a:pt x="465" y="4416"/>
                  </a:cubicBezTo>
                  <a:cubicBezTo>
                    <a:pt x="577" y="4507"/>
                    <a:pt x="674" y="4607"/>
                    <a:pt x="758" y="4728"/>
                  </a:cubicBezTo>
                  <a:cubicBezTo>
                    <a:pt x="785" y="4768"/>
                    <a:pt x="788" y="4802"/>
                    <a:pt x="774" y="4833"/>
                  </a:cubicBezTo>
                  <a:cubicBezTo>
                    <a:pt x="1586" y="5081"/>
                    <a:pt x="2403" y="5330"/>
                    <a:pt x="3215" y="5577"/>
                  </a:cubicBezTo>
                  <a:cubicBezTo>
                    <a:pt x="3698" y="5723"/>
                    <a:pt x="4183" y="5854"/>
                    <a:pt x="4672" y="5982"/>
                  </a:cubicBezTo>
                  <a:cubicBezTo>
                    <a:pt x="4660" y="5968"/>
                    <a:pt x="4650" y="5955"/>
                    <a:pt x="4638" y="5941"/>
                  </a:cubicBezTo>
                  <a:cubicBezTo>
                    <a:pt x="4521" y="5795"/>
                    <a:pt x="4429" y="5613"/>
                    <a:pt x="4429" y="5420"/>
                  </a:cubicBezTo>
                  <a:cubicBezTo>
                    <a:pt x="4429" y="5219"/>
                    <a:pt x="4546" y="5038"/>
                    <a:pt x="4724" y="4945"/>
                  </a:cubicBezTo>
                  <a:cubicBezTo>
                    <a:pt x="4824" y="4892"/>
                    <a:pt x="4931" y="4874"/>
                    <a:pt x="5039" y="4874"/>
                  </a:cubicBezTo>
                  <a:cubicBezTo>
                    <a:pt x="5134" y="4874"/>
                    <a:pt x="5229" y="4888"/>
                    <a:pt x="5323" y="4904"/>
                  </a:cubicBezTo>
                  <a:cubicBezTo>
                    <a:pt x="5436" y="4922"/>
                    <a:pt x="5574" y="4965"/>
                    <a:pt x="5701" y="4965"/>
                  </a:cubicBezTo>
                  <a:cubicBezTo>
                    <a:pt x="5725" y="4965"/>
                    <a:pt x="5749" y="4964"/>
                    <a:pt x="5772" y="4960"/>
                  </a:cubicBezTo>
                  <a:cubicBezTo>
                    <a:pt x="5750" y="4842"/>
                    <a:pt x="5745" y="4719"/>
                    <a:pt x="5763" y="4601"/>
                  </a:cubicBezTo>
                  <a:lnTo>
                    <a:pt x="5763" y="4601"/>
                  </a:lnTo>
                  <a:cubicBezTo>
                    <a:pt x="5698" y="4620"/>
                    <a:pt x="5628" y="4629"/>
                    <a:pt x="5559" y="4629"/>
                  </a:cubicBezTo>
                  <a:cubicBezTo>
                    <a:pt x="5528" y="4629"/>
                    <a:pt x="5497" y="4628"/>
                    <a:pt x="5467" y="4624"/>
                  </a:cubicBezTo>
                  <a:cubicBezTo>
                    <a:pt x="5261" y="4604"/>
                    <a:pt x="4956" y="4510"/>
                    <a:pt x="4795" y="4330"/>
                  </a:cubicBezTo>
                  <a:cubicBezTo>
                    <a:pt x="4618" y="4515"/>
                    <a:pt x="4389" y="4635"/>
                    <a:pt x="4149" y="4723"/>
                  </a:cubicBezTo>
                  <a:cubicBezTo>
                    <a:pt x="3889" y="4817"/>
                    <a:pt x="3605" y="4864"/>
                    <a:pt x="3324" y="4864"/>
                  </a:cubicBezTo>
                  <a:cubicBezTo>
                    <a:pt x="3312" y="4864"/>
                    <a:pt x="3300" y="4864"/>
                    <a:pt x="3288" y="4863"/>
                  </a:cubicBezTo>
                  <a:cubicBezTo>
                    <a:pt x="3035" y="4861"/>
                    <a:pt x="2774" y="4830"/>
                    <a:pt x="2533" y="4752"/>
                  </a:cubicBezTo>
                  <a:cubicBezTo>
                    <a:pt x="2272" y="4666"/>
                    <a:pt x="2039" y="4528"/>
                    <a:pt x="1825" y="4356"/>
                  </a:cubicBezTo>
                  <a:cubicBezTo>
                    <a:pt x="1382" y="4000"/>
                    <a:pt x="1048" y="3445"/>
                    <a:pt x="1056" y="2864"/>
                  </a:cubicBezTo>
                  <a:cubicBezTo>
                    <a:pt x="1063" y="2244"/>
                    <a:pt x="1475" y="1690"/>
                    <a:pt x="1946" y="1321"/>
                  </a:cubicBezTo>
                  <a:cubicBezTo>
                    <a:pt x="2199" y="1125"/>
                    <a:pt x="2482" y="969"/>
                    <a:pt x="2785" y="870"/>
                  </a:cubicBezTo>
                  <a:cubicBezTo>
                    <a:pt x="2956" y="813"/>
                    <a:pt x="3129" y="766"/>
                    <a:pt x="3306" y="751"/>
                  </a:cubicBezTo>
                  <a:cubicBezTo>
                    <a:pt x="3341" y="747"/>
                    <a:pt x="3377" y="746"/>
                    <a:pt x="3413" y="746"/>
                  </a:cubicBezTo>
                  <a:cubicBezTo>
                    <a:pt x="3529" y="746"/>
                    <a:pt x="3645" y="762"/>
                    <a:pt x="3759" y="774"/>
                  </a:cubicBezTo>
                  <a:cubicBezTo>
                    <a:pt x="3763" y="749"/>
                    <a:pt x="3768" y="723"/>
                    <a:pt x="3774" y="696"/>
                  </a:cubicBezTo>
                  <a:cubicBezTo>
                    <a:pt x="3803" y="586"/>
                    <a:pt x="3856" y="489"/>
                    <a:pt x="3924" y="402"/>
                  </a:cubicBezTo>
                  <a:cubicBezTo>
                    <a:pt x="3972" y="345"/>
                    <a:pt x="4039" y="286"/>
                    <a:pt x="4070" y="218"/>
                  </a:cubicBezTo>
                  <a:cubicBezTo>
                    <a:pt x="4100" y="154"/>
                    <a:pt x="4101" y="76"/>
                    <a:pt x="409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40"/>
            <p:cNvSpPr/>
            <p:nvPr/>
          </p:nvSpPr>
          <p:spPr>
            <a:xfrm>
              <a:off x="1129096" y="3973081"/>
              <a:ext cx="119396" cy="124645"/>
            </a:xfrm>
            <a:custGeom>
              <a:rect b="b" l="l" r="r" t="t"/>
              <a:pathLst>
                <a:path extrusionOk="0" h="3615" w="3463">
                  <a:moveTo>
                    <a:pt x="2361" y="1"/>
                  </a:moveTo>
                  <a:cubicBezTo>
                    <a:pt x="2247" y="1"/>
                    <a:pt x="2133" y="9"/>
                    <a:pt x="2023" y="31"/>
                  </a:cubicBezTo>
                  <a:cubicBezTo>
                    <a:pt x="1848" y="66"/>
                    <a:pt x="1679" y="136"/>
                    <a:pt x="1514" y="203"/>
                  </a:cubicBezTo>
                  <a:cubicBezTo>
                    <a:pt x="1219" y="328"/>
                    <a:pt x="953" y="500"/>
                    <a:pt x="717" y="714"/>
                  </a:cubicBezTo>
                  <a:cubicBezTo>
                    <a:pt x="323" y="1077"/>
                    <a:pt x="0" y="1563"/>
                    <a:pt x="61" y="2119"/>
                  </a:cubicBezTo>
                  <a:cubicBezTo>
                    <a:pt x="117" y="2624"/>
                    <a:pt x="463" y="3099"/>
                    <a:pt x="896" y="3352"/>
                  </a:cubicBezTo>
                  <a:cubicBezTo>
                    <a:pt x="1231" y="3547"/>
                    <a:pt x="1615" y="3614"/>
                    <a:pt x="1997" y="3614"/>
                  </a:cubicBezTo>
                  <a:cubicBezTo>
                    <a:pt x="2071" y="3614"/>
                    <a:pt x="2144" y="3612"/>
                    <a:pt x="2216" y="3607"/>
                  </a:cubicBezTo>
                  <a:cubicBezTo>
                    <a:pt x="2648" y="3582"/>
                    <a:pt x="3106" y="3475"/>
                    <a:pt x="3393" y="3129"/>
                  </a:cubicBezTo>
                  <a:cubicBezTo>
                    <a:pt x="3403" y="3118"/>
                    <a:pt x="3414" y="3111"/>
                    <a:pt x="3427" y="3104"/>
                  </a:cubicBezTo>
                  <a:cubicBezTo>
                    <a:pt x="3427" y="3099"/>
                    <a:pt x="3425" y="3098"/>
                    <a:pt x="3425" y="3095"/>
                  </a:cubicBezTo>
                  <a:cubicBezTo>
                    <a:pt x="3429" y="3015"/>
                    <a:pt x="3462" y="2937"/>
                    <a:pt x="3456" y="2855"/>
                  </a:cubicBezTo>
                  <a:cubicBezTo>
                    <a:pt x="3452" y="2785"/>
                    <a:pt x="3415" y="2753"/>
                    <a:pt x="3357" y="2711"/>
                  </a:cubicBezTo>
                  <a:cubicBezTo>
                    <a:pt x="3212" y="2598"/>
                    <a:pt x="3054" y="2520"/>
                    <a:pt x="2976" y="2343"/>
                  </a:cubicBezTo>
                  <a:cubicBezTo>
                    <a:pt x="2940" y="2267"/>
                    <a:pt x="2925" y="2187"/>
                    <a:pt x="2931" y="2102"/>
                  </a:cubicBezTo>
                  <a:cubicBezTo>
                    <a:pt x="2935" y="2031"/>
                    <a:pt x="2951" y="1958"/>
                    <a:pt x="2937" y="1884"/>
                  </a:cubicBezTo>
                  <a:cubicBezTo>
                    <a:pt x="2931" y="1854"/>
                    <a:pt x="2921" y="1838"/>
                    <a:pt x="2909" y="1824"/>
                  </a:cubicBezTo>
                  <a:cubicBezTo>
                    <a:pt x="2887" y="1796"/>
                    <a:pt x="2856" y="1769"/>
                    <a:pt x="2831" y="1740"/>
                  </a:cubicBezTo>
                  <a:cubicBezTo>
                    <a:pt x="2753" y="1655"/>
                    <a:pt x="2690" y="1561"/>
                    <a:pt x="2648" y="1454"/>
                  </a:cubicBezTo>
                  <a:cubicBezTo>
                    <a:pt x="2578" y="1285"/>
                    <a:pt x="2603" y="1113"/>
                    <a:pt x="2623" y="936"/>
                  </a:cubicBezTo>
                  <a:cubicBezTo>
                    <a:pt x="2633" y="850"/>
                    <a:pt x="2645" y="765"/>
                    <a:pt x="2645" y="681"/>
                  </a:cubicBezTo>
                  <a:cubicBezTo>
                    <a:pt x="2645" y="584"/>
                    <a:pt x="2625" y="504"/>
                    <a:pt x="2593" y="412"/>
                  </a:cubicBezTo>
                  <a:cubicBezTo>
                    <a:pt x="2552" y="281"/>
                    <a:pt x="2509" y="141"/>
                    <a:pt x="2497" y="4"/>
                  </a:cubicBezTo>
                  <a:cubicBezTo>
                    <a:pt x="2452" y="2"/>
                    <a:pt x="2407" y="1"/>
                    <a:pt x="23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40"/>
            <p:cNvSpPr/>
            <p:nvPr/>
          </p:nvSpPr>
          <p:spPr>
            <a:xfrm>
              <a:off x="1050693" y="3707013"/>
              <a:ext cx="194522" cy="396520"/>
            </a:xfrm>
            <a:custGeom>
              <a:rect b="b" l="l" r="r" t="t"/>
              <a:pathLst>
                <a:path extrusionOk="0" h="11500" w="5642">
                  <a:moveTo>
                    <a:pt x="5171" y="1"/>
                  </a:moveTo>
                  <a:cubicBezTo>
                    <a:pt x="5146" y="56"/>
                    <a:pt x="5118" y="109"/>
                    <a:pt x="5096" y="162"/>
                  </a:cubicBezTo>
                  <a:cubicBezTo>
                    <a:pt x="5017" y="334"/>
                    <a:pt x="4953" y="512"/>
                    <a:pt x="4886" y="687"/>
                  </a:cubicBezTo>
                  <a:cubicBezTo>
                    <a:pt x="4750" y="1046"/>
                    <a:pt x="4594" y="1397"/>
                    <a:pt x="4437" y="1748"/>
                  </a:cubicBezTo>
                  <a:cubicBezTo>
                    <a:pt x="4160" y="2381"/>
                    <a:pt x="3879" y="3016"/>
                    <a:pt x="3579" y="3640"/>
                  </a:cubicBezTo>
                  <a:cubicBezTo>
                    <a:pt x="3278" y="4261"/>
                    <a:pt x="2957" y="4876"/>
                    <a:pt x="2633" y="5488"/>
                  </a:cubicBezTo>
                  <a:cubicBezTo>
                    <a:pt x="2312" y="6094"/>
                    <a:pt x="1981" y="6698"/>
                    <a:pt x="1631" y="7292"/>
                  </a:cubicBezTo>
                  <a:cubicBezTo>
                    <a:pt x="1481" y="7545"/>
                    <a:pt x="1322" y="7813"/>
                    <a:pt x="1166" y="8070"/>
                  </a:cubicBezTo>
                  <a:cubicBezTo>
                    <a:pt x="1021" y="8304"/>
                    <a:pt x="916" y="8553"/>
                    <a:pt x="768" y="8784"/>
                  </a:cubicBezTo>
                  <a:cubicBezTo>
                    <a:pt x="459" y="9259"/>
                    <a:pt x="112" y="9771"/>
                    <a:pt x="63" y="10354"/>
                  </a:cubicBezTo>
                  <a:cubicBezTo>
                    <a:pt x="1" y="11075"/>
                    <a:pt x="880" y="11331"/>
                    <a:pt x="1448" y="11499"/>
                  </a:cubicBezTo>
                  <a:cubicBezTo>
                    <a:pt x="1388" y="11434"/>
                    <a:pt x="1326" y="11368"/>
                    <a:pt x="1270" y="11299"/>
                  </a:cubicBezTo>
                  <a:cubicBezTo>
                    <a:pt x="1073" y="11065"/>
                    <a:pt x="919" y="10784"/>
                    <a:pt x="908" y="10471"/>
                  </a:cubicBezTo>
                  <a:cubicBezTo>
                    <a:pt x="904" y="10319"/>
                    <a:pt x="935" y="10163"/>
                    <a:pt x="989" y="10019"/>
                  </a:cubicBezTo>
                  <a:cubicBezTo>
                    <a:pt x="1038" y="9886"/>
                    <a:pt x="1116" y="9771"/>
                    <a:pt x="1194" y="9655"/>
                  </a:cubicBezTo>
                  <a:cubicBezTo>
                    <a:pt x="1266" y="9546"/>
                    <a:pt x="1338" y="9434"/>
                    <a:pt x="1369" y="9306"/>
                  </a:cubicBezTo>
                  <a:cubicBezTo>
                    <a:pt x="1403" y="9161"/>
                    <a:pt x="1371" y="9021"/>
                    <a:pt x="1346" y="8878"/>
                  </a:cubicBezTo>
                  <a:cubicBezTo>
                    <a:pt x="1319" y="8719"/>
                    <a:pt x="1307" y="8559"/>
                    <a:pt x="1362" y="8406"/>
                  </a:cubicBezTo>
                  <a:cubicBezTo>
                    <a:pt x="1409" y="8290"/>
                    <a:pt x="1490" y="8181"/>
                    <a:pt x="1584" y="8097"/>
                  </a:cubicBezTo>
                  <a:cubicBezTo>
                    <a:pt x="1756" y="7943"/>
                    <a:pt x="1982" y="7833"/>
                    <a:pt x="2042" y="7597"/>
                  </a:cubicBezTo>
                  <a:cubicBezTo>
                    <a:pt x="2070" y="7478"/>
                    <a:pt x="2067" y="7353"/>
                    <a:pt x="2098" y="7238"/>
                  </a:cubicBezTo>
                  <a:cubicBezTo>
                    <a:pt x="2126" y="7128"/>
                    <a:pt x="2183" y="7026"/>
                    <a:pt x="2270" y="6951"/>
                  </a:cubicBezTo>
                  <a:cubicBezTo>
                    <a:pt x="2370" y="6864"/>
                    <a:pt x="2489" y="6812"/>
                    <a:pt x="2604" y="6752"/>
                  </a:cubicBezTo>
                  <a:cubicBezTo>
                    <a:pt x="2710" y="6696"/>
                    <a:pt x="2786" y="6636"/>
                    <a:pt x="2817" y="6518"/>
                  </a:cubicBezTo>
                  <a:cubicBezTo>
                    <a:pt x="2851" y="6374"/>
                    <a:pt x="2839" y="6223"/>
                    <a:pt x="2870" y="6078"/>
                  </a:cubicBezTo>
                  <a:cubicBezTo>
                    <a:pt x="2898" y="5940"/>
                    <a:pt x="2970" y="5812"/>
                    <a:pt x="3075" y="5716"/>
                  </a:cubicBezTo>
                  <a:cubicBezTo>
                    <a:pt x="3166" y="5636"/>
                    <a:pt x="3268" y="5584"/>
                    <a:pt x="3381" y="5546"/>
                  </a:cubicBezTo>
                  <a:cubicBezTo>
                    <a:pt x="3500" y="5506"/>
                    <a:pt x="3625" y="5482"/>
                    <a:pt x="3734" y="5419"/>
                  </a:cubicBezTo>
                  <a:cubicBezTo>
                    <a:pt x="3837" y="5359"/>
                    <a:pt x="3918" y="5274"/>
                    <a:pt x="3958" y="5160"/>
                  </a:cubicBezTo>
                  <a:cubicBezTo>
                    <a:pt x="4004" y="5037"/>
                    <a:pt x="3983" y="4914"/>
                    <a:pt x="3945" y="4791"/>
                  </a:cubicBezTo>
                  <a:cubicBezTo>
                    <a:pt x="3869" y="4547"/>
                    <a:pt x="3735" y="4307"/>
                    <a:pt x="3802" y="4042"/>
                  </a:cubicBezTo>
                  <a:cubicBezTo>
                    <a:pt x="3849" y="3854"/>
                    <a:pt x="3980" y="3738"/>
                    <a:pt x="4155" y="3670"/>
                  </a:cubicBezTo>
                  <a:cubicBezTo>
                    <a:pt x="4319" y="3603"/>
                    <a:pt x="4497" y="3579"/>
                    <a:pt x="4660" y="3513"/>
                  </a:cubicBezTo>
                  <a:cubicBezTo>
                    <a:pt x="4669" y="3506"/>
                    <a:pt x="4698" y="3495"/>
                    <a:pt x="4704" y="3491"/>
                  </a:cubicBezTo>
                  <a:lnTo>
                    <a:pt x="4751" y="3464"/>
                  </a:lnTo>
                  <a:cubicBezTo>
                    <a:pt x="4757" y="3458"/>
                    <a:pt x="4762" y="3454"/>
                    <a:pt x="4766" y="3452"/>
                  </a:cubicBezTo>
                  <a:cubicBezTo>
                    <a:pt x="4772" y="3449"/>
                    <a:pt x="4773" y="3446"/>
                    <a:pt x="4776" y="3443"/>
                  </a:cubicBezTo>
                  <a:cubicBezTo>
                    <a:pt x="4782" y="3437"/>
                    <a:pt x="4806" y="3412"/>
                    <a:pt x="4809" y="3409"/>
                  </a:cubicBezTo>
                  <a:cubicBezTo>
                    <a:pt x="4812" y="3406"/>
                    <a:pt x="4830" y="3375"/>
                    <a:pt x="4837" y="3366"/>
                  </a:cubicBezTo>
                  <a:cubicBezTo>
                    <a:pt x="4839" y="3360"/>
                    <a:pt x="4840" y="3359"/>
                    <a:pt x="4844" y="3357"/>
                  </a:cubicBezTo>
                  <a:cubicBezTo>
                    <a:pt x="4844" y="3354"/>
                    <a:pt x="4844" y="3350"/>
                    <a:pt x="4846" y="3342"/>
                  </a:cubicBezTo>
                  <a:cubicBezTo>
                    <a:pt x="4853" y="3326"/>
                    <a:pt x="4855" y="3310"/>
                    <a:pt x="4859" y="3295"/>
                  </a:cubicBezTo>
                  <a:lnTo>
                    <a:pt x="4859" y="3291"/>
                  </a:lnTo>
                  <a:cubicBezTo>
                    <a:pt x="4861" y="3285"/>
                    <a:pt x="4861" y="3279"/>
                    <a:pt x="4861" y="3272"/>
                  </a:cubicBezTo>
                  <a:cubicBezTo>
                    <a:pt x="4877" y="2962"/>
                    <a:pt x="4697" y="2555"/>
                    <a:pt x="4927" y="2290"/>
                  </a:cubicBezTo>
                  <a:cubicBezTo>
                    <a:pt x="5064" y="2126"/>
                    <a:pt x="5286" y="2118"/>
                    <a:pt x="5483" y="2111"/>
                  </a:cubicBezTo>
                  <a:cubicBezTo>
                    <a:pt x="5485" y="2111"/>
                    <a:pt x="5504" y="2109"/>
                    <a:pt x="5510" y="2109"/>
                  </a:cubicBezTo>
                  <a:cubicBezTo>
                    <a:pt x="5510" y="2109"/>
                    <a:pt x="5512" y="2109"/>
                    <a:pt x="5512" y="2105"/>
                  </a:cubicBezTo>
                  <a:cubicBezTo>
                    <a:pt x="5513" y="2104"/>
                    <a:pt x="5514" y="2104"/>
                    <a:pt x="5515" y="2104"/>
                  </a:cubicBezTo>
                  <a:cubicBezTo>
                    <a:pt x="5516" y="2104"/>
                    <a:pt x="5516" y="2104"/>
                    <a:pt x="5516" y="2105"/>
                  </a:cubicBezTo>
                  <a:cubicBezTo>
                    <a:pt x="5519" y="2103"/>
                    <a:pt x="5519" y="2100"/>
                    <a:pt x="5523" y="2096"/>
                  </a:cubicBezTo>
                  <a:cubicBezTo>
                    <a:pt x="5557" y="2050"/>
                    <a:pt x="5584" y="1996"/>
                    <a:pt x="5604" y="1943"/>
                  </a:cubicBezTo>
                  <a:cubicBezTo>
                    <a:pt x="5616" y="1910"/>
                    <a:pt x="5629" y="1874"/>
                    <a:pt x="5641" y="1840"/>
                  </a:cubicBezTo>
                  <a:cubicBezTo>
                    <a:pt x="5616" y="1824"/>
                    <a:pt x="5594" y="1802"/>
                    <a:pt x="5578" y="1767"/>
                  </a:cubicBezTo>
                  <a:cubicBezTo>
                    <a:pt x="5528" y="1610"/>
                    <a:pt x="5490" y="1451"/>
                    <a:pt x="5453" y="1292"/>
                  </a:cubicBezTo>
                  <a:cubicBezTo>
                    <a:pt x="5415" y="1135"/>
                    <a:pt x="5368" y="981"/>
                    <a:pt x="5330" y="824"/>
                  </a:cubicBezTo>
                  <a:cubicBezTo>
                    <a:pt x="5292" y="666"/>
                    <a:pt x="5252" y="509"/>
                    <a:pt x="5224" y="347"/>
                  </a:cubicBezTo>
                  <a:cubicBezTo>
                    <a:pt x="5202" y="233"/>
                    <a:pt x="5189" y="116"/>
                    <a:pt x="517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40"/>
            <p:cNvSpPr/>
            <p:nvPr/>
          </p:nvSpPr>
          <p:spPr>
            <a:xfrm>
              <a:off x="1453259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5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40"/>
            <p:cNvSpPr/>
            <p:nvPr/>
          </p:nvSpPr>
          <p:spPr>
            <a:xfrm>
              <a:off x="1282076" y="4474703"/>
              <a:ext cx="40201" cy="20550"/>
            </a:xfrm>
            <a:custGeom>
              <a:rect b="b" l="l" r="r" t="t"/>
              <a:pathLst>
                <a:path extrusionOk="0" h="596" w="1166">
                  <a:moveTo>
                    <a:pt x="555" y="1"/>
                  </a:moveTo>
                  <a:cubicBezTo>
                    <a:pt x="309" y="1"/>
                    <a:pt x="97" y="148"/>
                    <a:pt x="1" y="358"/>
                  </a:cubicBezTo>
                  <a:cubicBezTo>
                    <a:pt x="391" y="432"/>
                    <a:pt x="779" y="511"/>
                    <a:pt x="1165" y="596"/>
                  </a:cubicBezTo>
                  <a:cubicBezTo>
                    <a:pt x="1157" y="265"/>
                    <a:pt x="887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40"/>
            <p:cNvSpPr/>
            <p:nvPr/>
          </p:nvSpPr>
          <p:spPr>
            <a:xfrm>
              <a:off x="1159644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4"/>
                    <a:pt x="1" y="613"/>
                  </a:cubicBezTo>
                  <a:cubicBezTo>
                    <a:pt x="1" y="952"/>
                    <a:pt x="274" y="1226"/>
                    <a:pt x="613" y="1226"/>
                  </a:cubicBezTo>
                  <a:cubicBezTo>
                    <a:pt x="951" y="1226"/>
                    <a:pt x="1226" y="952"/>
                    <a:pt x="1226" y="613"/>
                  </a:cubicBezTo>
                  <a:cubicBezTo>
                    <a:pt x="1226" y="274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40"/>
            <p:cNvSpPr/>
            <p:nvPr/>
          </p:nvSpPr>
          <p:spPr>
            <a:xfrm>
              <a:off x="1520905" y="4474669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1"/>
                  </a:moveTo>
                  <a:cubicBezTo>
                    <a:pt x="276" y="1"/>
                    <a:pt x="1" y="276"/>
                    <a:pt x="1" y="614"/>
                  </a:cubicBezTo>
                  <a:cubicBezTo>
                    <a:pt x="1" y="954"/>
                    <a:pt x="276" y="1227"/>
                    <a:pt x="614" y="1227"/>
                  </a:cubicBezTo>
                  <a:cubicBezTo>
                    <a:pt x="952" y="1227"/>
                    <a:pt x="1226" y="953"/>
                    <a:pt x="1226" y="614"/>
                  </a:cubicBezTo>
                  <a:cubicBezTo>
                    <a:pt x="1226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40"/>
            <p:cNvSpPr/>
            <p:nvPr/>
          </p:nvSpPr>
          <p:spPr>
            <a:xfrm>
              <a:off x="1212464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3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40"/>
            <p:cNvSpPr/>
            <p:nvPr/>
          </p:nvSpPr>
          <p:spPr>
            <a:xfrm>
              <a:off x="1762252" y="4329309"/>
              <a:ext cx="39201" cy="16585"/>
            </a:xfrm>
            <a:custGeom>
              <a:rect b="b" l="l" r="r" t="t"/>
              <a:pathLst>
                <a:path extrusionOk="0" h="481" w="1137">
                  <a:moveTo>
                    <a:pt x="0" y="0"/>
                  </a:moveTo>
                  <a:lnTo>
                    <a:pt x="0" y="0"/>
                  </a:lnTo>
                  <a:cubicBezTo>
                    <a:pt x="62" y="275"/>
                    <a:pt x="305" y="480"/>
                    <a:pt x="598" y="480"/>
                  </a:cubicBezTo>
                  <a:cubicBezTo>
                    <a:pt x="832" y="480"/>
                    <a:pt x="1034" y="347"/>
                    <a:pt x="1136" y="152"/>
                  </a:cubicBezTo>
                  <a:cubicBezTo>
                    <a:pt x="756" y="108"/>
                    <a:pt x="378" y="57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40"/>
            <p:cNvSpPr/>
            <p:nvPr/>
          </p:nvSpPr>
          <p:spPr>
            <a:xfrm>
              <a:off x="1814521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40"/>
            <p:cNvSpPr/>
            <p:nvPr/>
          </p:nvSpPr>
          <p:spPr>
            <a:xfrm>
              <a:off x="1814521" y="4554968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40"/>
            <p:cNvSpPr/>
            <p:nvPr/>
          </p:nvSpPr>
          <p:spPr>
            <a:xfrm>
              <a:off x="1520905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6" y="0"/>
                    <a:pt x="1" y="275"/>
                    <a:pt x="1" y="614"/>
                  </a:cubicBezTo>
                  <a:cubicBezTo>
                    <a:pt x="1" y="952"/>
                    <a:pt x="276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40"/>
            <p:cNvSpPr/>
            <p:nvPr/>
          </p:nvSpPr>
          <p:spPr>
            <a:xfrm>
              <a:off x="1579794" y="4554968"/>
              <a:ext cx="34995" cy="14378"/>
            </a:xfrm>
            <a:custGeom>
              <a:rect b="b" l="l" r="r" t="t"/>
              <a:pathLst>
                <a:path extrusionOk="0" h="417" w="1015">
                  <a:moveTo>
                    <a:pt x="437" y="1"/>
                  </a:moveTo>
                  <a:cubicBezTo>
                    <a:pt x="266" y="1"/>
                    <a:pt x="111" y="71"/>
                    <a:pt x="1" y="183"/>
                  </a:cubicBezTo>
                  <a:cubicBezTo>
                    <a:pt x="338" y="262"/>
                    <a:pt x="676" y="339"/>
                    <a:pt x="1015" y="416"/>
                  </a:cubicBezTo>
                  <a:cubicBezTo>
                    <a:pt x="933" y="177"/>
                    <a:pt x="706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40"/>
            <p:cNvSpPr/>
            <p:nvPr/>
          </p:nvSpPr>
          <p:spPr>
            <a:xfrm>
              <a:off x="1573691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40"/>
            <p:cNvSpPr/>
            <p:nvPr/>
          </p:nvSpPr>
          <p:spPr>
            <a:xfrm>
              <a:off x="1332862" y="4227529"/>
              <a:ext cx="41821" cy="27515"/>
            </a:xfrm>
            <a:custGeom>
              <a:rect b="b" l="l" r="r" t="t"/>
              <a:pathLst>
                <a:path extrusionOk="0" h="798" w="1213">
                  <a:moveTo>
                    <a:pt x="34" y="1"/>
                  </a:moveTo>
                  <a:cubicBezTo>
                    <a:pt x="15" y="60"/>
                    <a:pt x="3" y="120"/>
                    <a:pt x="3" y="185"/>
                  </a:cubicBezTo>
                  <a:cubicBezTo>
                    <a:pt x="1" y="524"/>
                    <a:pt x="275" y="797"/>
                    <a:pt x="614" y="797"/>
                  </a:cubicBezTo>
                  <a:cubicBezTo>
                    <a:pt x="909" y="797"/>
                    <a:pt x="1153" y="591"/>
                    <a:pt x="1213" y="315"/>
                  </a:cubicBezTo>
                  <a:cubicBezTo>
                    <a:pt x="820" y="208"/>
                    <a:pt x="426" y="104"/>
                    <a:pt x="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40"/>
            <p:cNvSpPr/>
            <p:nvPr/>
          </p:nvSpPr>
          <p:spPr>
            <a:xfrm>
              <a:off x="1039246" y="4153746"/>
              <a:ext cx="38201" cy="21033"/>
            </a:xfrm>
            <a:custGeom>
              <a:rect b="b" l="l" r="r" t="t"/>
              <a:pathLst>
                <a:path extrusionOk="0" h="610" w="1108">
                  <a:moveTo>
                    <a:pt x="1" y="0"/>
                  </a:moveTo>
                  <a:lnTo>
                    <a:pt x="1" y="0"/>
                  </a:lnTo>
                  <a:cubicBezTo>
                    <a:pt x="4" y="337"/>
                    <a:pt x="276" y="610"/>
                    <a:pt x="613" y="610"/>
                  </a:cubicBezTo>
                  <a:cubicBezTo>
                    <a:pt x="817" y="610"/>
                    <a:pt x="996" y="509"/>
                    <a:pt x="1108" y="357"/>
                  </a:cubicBezTo>
                  <a:cubicBezTo>
                    <a:pt x="896" y="294"/>
                    <a:pt x="687" y="228"/>
                    <a:pt x="478" y="162"/>
                  </a:cubicBezTo>
                  <a:cubicBezTo>
                    <a:pt x="322" y="112"/>
                    <a:pt x="161" y="6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40"/>
            <p:cNvSpPr/>
            <p:nvPr/>
          </p:nvSpPr>
          <p:spPr>
            <a:xfrm>
              <a:off x="1092032" y="421273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2" y="953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40"/>
            <p:cNvSpPr/>
            <p:nvPr/>
          </p:nvSpPr>
          <p:spPr>
            <a:xfrm>
              <a:off x="1003113" y="4215600"/>
              <a:ext cx="10826" cy="23929"/>
            </a:xfrm>
            <a:custGeom>
              <a:rect b="b" l="l" r="r" t="t"/>
              <a:pathLst>
                <a:path extrusionOk="0" h="694" w="314">
                  <a:moveTo>
                    <a:pt x="1" y="1"/>
                  </a:moveTo>
                  <a:lnTo>
                    <a:pt x="1" y="1"/>
                  </a:lnTo>
                  <a:cubicBezTo>
                    <a:pt x="12" y="31"/>
                    <a:pt x="26" y="62"/>
                    <a:pt x="37" y="91"/>
                  </a:cubicBezTo>
                  <a:cubicBezTo>
                    <a:pt x="118" y="293"/>
                    <a:pt x="204" y="492"/>
                    <a:pt x="288" y="693"/>
                  </a:cubicBezTo>
                  <a:cubicBezTo>
                    <a:pt x="303" y="641"/>
                    <a:pt x="313" y="588"/>
                    <a:pt x="313" y="532"/>
                  </a:cubicBezTo>
                  <a:cubicBezTo>
                    <a:pt x="313" y="303"/>
                    <a:pt x="187" y="105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40"/>
            <p:cNvSpPr/>
            <p:nvPr/>
          </p:nvSpPr>
          <p:spPr>
            <a:xfrm>
              <a:off x="1045315" y="4303623"/>
              <a:ext cx="36236" cy="41997"/>
            </a:xfrm>
            <a:custGeom>
              <a:rect b="b" l="l" r="r" t="t"/>
              <a:pathLst>
                <a:path extrusionOk="0" h="1218" w="1051">
                  <a:moveTo>
                    <a:pt x="438" y="0"/>
                  </a:moveTo>
                  <a:cubicBezTo>
                    <a:pt x="266" y="0"/>
                    <a:pt x="111" y="72"/>
                    <a:pt x="1" y="186"/>
                  </a:cubicBezTo>
                  <a:cubicBezTo>
                    <a:pt x="138" y="468"/>
                    <a:pt x="281" y="748"/>
                    <a:pt x="423" y="1027"/>
                  </a:cubicBezTo>
                  <a:cubicBezTo>
                    <a:pt x="456" y="1092"/>
                    <a:pt x="491" y="1154"/>
                    <a:pt x="525" y="1218"/>
                  </a:cubicBezTo>
                  <a:cubicBezTo>
                    <a:pt x="822" y="1175"/>
                    <a:pt x="1050" y="922"/>
                    <a:pt x="1050" y="614"/>
                  </a:cubicBezTo>
                  <a:cubicBezTo>
                    <a:pt x="1049" y="274"/>
                    <a:pt x="776" y="0"/>
                    <a:pt x="4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40"/>
            <p:cNvSpPr/>
            <p:nvPr/>
          </p:nvSpPr>
          <p:spPr>
            <a:xfrm>
              <a:off x="1092550" y="4383819"/>
              <a:ext cx="41787" cy="42307"/>
            </a:xfrm>
            <a:custGeom>
              <a:rect b="b" l="l" r="r" t="t"/>
              <a:pathLst>
                <a:path extrusionOk="0" h="1227" w="1212">
                  <a:moveTo>
                    <a:pt x="599" y="1"/>
                  </a:moveTo>
                  <a:cubicBezTo>
                    <a:pt x="304" y="1"/>
                    <a:pt x="59" y="208"/>
                    <a:pt x="0" y="485"/>
                  </a:cubicBezTo>
                  <a:cubicBezTo>
                    <a:pt x="127" y="731"/>
                    <a:pt x="263" y="976"/>
                    <a:pt x="424" y="1199"/>
                  </a:cubicBezTo>
                  <a:cubicBezTo>
                    <a:pt x="481" y="1216"/>
                    <a:pt x="539" y="1227"/>
                    <a:pt x="599" y="1227"/>
                  </a:cubicBezTo>
                  <a:cubicBezTo>
                    <a:pt x="937" y="1227"/>
                    <a:pt x="1211" y="953"/>
                    <a:pt x="1211" y="614"/>
                  </a:cubicBezTo>
                  <a:cubicBezTo>
                    <a:pt x="1211" y="276"/>
                    <a:pt x="937" y="1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40"/>
            <p:cNvSpPr/>
            <p:nvPr/>
          </p:nvSpPr>
          <p:spPr>
            <a:xfrm>
              <a:off x="1212464" y="421277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40"/>
            <p:cNvSpPr/>
            <p:nvPr/>
          </p:nvSpPr>
          <p:spPr>
            <a:xfrm>
              <a:off x="1332896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5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40"/>
            <p:cNvSpPr/>
            <p:nvPr/>
          </p:nvSpPr>
          <p:spPr>
            <a:xfrm>
              <a:off x="1400473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4"/>
                    <a:pt x="1" y="613"/>
                  </a:cubicBezTo>
                  <a:cubicBezTo>
                    <a:pt x="1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3"/>
                  </a:cubicBezTo>
                  <a:cubicBezTo>
                    <a:pt x="1226" y="274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40"/>
            <p:cNvSpPr/>
            <p:nvPr/>
          </p:nvSpPr>
          <p:spPr>
            <a:xfrm>
              <a:off x="1280110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3" y="1"/>
                    <a:pt x="1" y="275"/>
                    <a:pt x="1" y="614"/>
                  </a:cubicBezTo>
                  <a:cubicBezTo>
                    <a:pt x="1" y="952"/>
                    <a:pt x="275" y="1226"/>
                    <a:pt x="613" y="1226"/>
                  </a:cubicBezTo>
                  <a:cubicBezTo>
                    <a:pt x="951" y="1226"/>
                    <a:pt x="1226" y="952"/>
                    <a:pt x="1226" y="614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40"/>
            <p:cNvSpPr/>
            <p:nvPr/>
          </p:nvSpPr>
          <p:spPr>
            <a:xfrm>
              <a:off x="1761700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40"/>
            <p:cNvSpPr/>
            <p:nvPr/>
          </p:nvSpPr>
          <p:spPr>
            <a:xfrm>
              <a:off x="1400473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40"/>
            <p:cNvSpPr/>
            <p:nvPr/>
          </p:nvSpPr>
          <p:spPr>
            <a:xfrm>
              <a:off x="2436402" y="3549896"/>
              <a:ext cx="9585" cy="20722"/>
            </a:xfrm>
            <a:custGeom>
              <a:rect b="b" l="l" r="r" t="t"/>
              <a:pathLst>
                <a:path extrusionOk="0" h="601" w="278">
                  <a:moveTo>
                    <a:pt x="269" y="0"/>
                  </a:moveTo>
                  <a:cubicBezTo>
                    <a:pt x="168" y="192"/>
                    <a:pt x="85" y="396"/>
                    <a:pt x="0" y="596"/>
                  </a:cubicBezTo>
                  <a:cubicBezTo>
                    <a:pt x="14" y="598"/>
                    <a:pt x="25" y="600"/>
                    <a:pt x="38" y="600"/>
                  </a:cubicBezTo>
                  <a:cubicBezTo>
                    <a:pt x="106" y="600"/>
                    <a:pt x="170" y="587"/>
                    <a:pt x="230" y="566"/>
                  </a:cubicBezTo>
                  <a:cubicBezTo>
                    <a:pt x="246" y="406"/>
                    <a:pt x="261" y="247"/>
                    <a:pt x="277" y="88"/>
                  </a:cubicBezTo>
                  <a:cubicBezTo>
                    <a:pt x="275" y="59"/>
                    <a:pt x="271" y="28"/>
                    <a:pt x="2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40"/>
            <p:cNvSpPr/>
            <p:nvPr/>
          </p:nvSpPr>
          <p:spPr>
            <a:xfrm>
              <a:off x="2243359" y="3961393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40"/>
            <p:cNvSpPr/>
            <p:nvPr/>
          </p:nvSpPr>
          <p:spPr>
            <a:xfrm>
              <a:off x="2296180" y="3870543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3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40"/>
            <p:cNvSpPr/>
            <p:nvPr/>
          </p:nvSpPr>
          <p:spPr>
            <a:xfrm>
              <a:off x="2416577" y="3699704"/>
              <a:ext cx="18377" cy="41445"/>
            </a:xfrm>
            <a:custGeom>
              <a:rect b="b" l="l" r="r" t="t"/>
              <a:pathLst>
                <a:path extrusionOk="0" h="1202" w="533">
                  <a:moveTo>
                    <a:pt x="533" y="0"/>
                  </a:moveTo>
                  <a:lnTo>
                    <a:pt x="533" y="0"/>
                  </a:lnTo>
                  <a:cubicBezTo>
                    <a:pt x="233" y="41"/>
                    <a:pt x="0" y="295"/>
                    <a:pt x="0" y="606"/>
                  </a:cubicBezTo>
                  <a:cubicBezTo>
                    <a:pt x="0" y="896"/>
                    <a:pt x="201" y="1136"/>
                    <a:pt x="472" y="1201"/>
                  </a:cubicBezTo>
                  <a:cubicBezTo>
                    <a:pt x="492" y="801"/>
                    <a:pt x="512" y="401"/>
                    <a:pt x="5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40"/>
            <p:cNvSpPr/>
            <p:nvPr/>
          </p:nvSpPr>
          <p:spPr>
            <a:xfrm>
              <a:off x="2395753" y="3636988"/>
              <a:ext cx="10309" cy="21378"/>
            </a:xfrm>
            <a:custGeom>
              <a:rect b="b" l="l" r="r" t="t"/>
              <a:pathLst>
                <a:path extrusionOk="0" h="620" w="299">
                  <a:moveTo>
                    <a:pt x="289" y="1"/>
                  </a:moveTo>
                  <a:cubicBezTo>
                    <a:pt x="193" y="207"/>
                    <a:pt x="96" y="413"/>
                    <a:pt x="0" y="619"/>
                  </a:cubicBezTo>
                  <a:cubicBezTo>
                    <a:pt x="178" y="512"/>
                    <a:pt x="298" y="320"/>
                    <a:pt x="298" y="96"/>
                  </a:cubicBezTo>
                  <a:cubicBezTo>
                    <a:pt x="298" y="63"/>
                    <a:pt x="293" y="32"/>
                    <a:pt x="2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40"/>
            <p:cNvSpPr/>
            <p:nvPr/>
          </p:nvSpPr>
          <p:spPr>
            <a:xfrm>
              <a:off x="2188298" y="4044899"/>
              <a:ext cx="29754" cy="39031"/>
            </a:xfrm>
            <a:custGeom>
              <a:rect b="b" l="l" r="r" t="t"/>
              <a:pathLst>
                <a:path extrusionOk="0" h="1132" w="863">
                  <a:moveTo>
                    <a:pt x="574" y="1"/>
                  </a:moveTo>
                  <a:cubicBezTo>
                    <a:pt x="385" y="361"/>
                    <a:pt x="195" y="720"/>
                    <a:pt x="1" y="1079"/>
                  </a:cubicBezTo>
                  <a:cubicBezTo>
                    <a:pt x="77" y="1113"/>
                    <a:pt x="160" y="1132"/>
                    <a:pt x="249" y="1132"/>
                  </a:cubicBezTo>
                  <a:cubicBezTo>
                    <a:pt x="588" y="1132"/>
                    <a:pt x="862" y="858"/>
                    <a:pt x="862" y="519"/>
                  </a:cubicBezTo>
                  <a:cubicBezTo>
                    <a:pt x="862" y="301"/>
                    <a:pt x="746" y="110"/>
                    <a:pt x="5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40"/>
            <p:cNvSpPr/>
            <p:nvPr/>
          </p:nvSpPr>
          <p:spPr>
            <a:xfrm>
              <a:off x="2363722" y="379027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40"/>
            <p:cNvSpPr/>
            <p:nvPr/>
          </p:nvSpPr>
          <p:spPr>
            <a:xfrm>
              <a:off x="2175748" y="421277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40"/>
            <p:cNvSpPr/>
            <p:nvPr/>
          </p:nvSpPr>
          <p:spPr>
            <a:xfrm>
              <a:off x="2243359" y="4132508"/>
              <a:ext cx="31375" cy="40204"/>
            </a:xfrm>
            <a:custGeom>
              <a:rect b="b" l="l" r="r" t="t"/>
              <a:pathLst>
                <a:path extrusionOk="0" h="1166" w="910">
                  <a:moveTo>
                    <a:pt x="610" y="1"/>
                  </a:moveTo>
                  <a:cubicBezTo>
                    <a:pt x="274" y="1"/>
                    <a:pt x="0" y="275"/>
                    <a:pt x="0" y="613"/>
                  </a:cubicBezTo>
                  <a:cubicBezTo>
                    <a:pt x="0" y="858"/>
                    <a:pt x="145" y="1066"/>
                    <a:pt x="350" y="1165"/>
                  </a:cubicBezTo>
                  <a:cubicBezTo>
                    <a:pt x="351" y="1163"/>
                    <a:pt x="351" y="1161"/>
                    <a:pt x="353" y="1160"/>
                  </a:cubicBezTo>
                  <a:cubicBezTo>
                    <a:pt x="533" y="797"/>
                    <a:pt x="720" y="438"/>
                    <a:pt x="910" y="82"/>
                  </a:cubicBezTo>
                  <a:cubicBezTo>
                    <a:pt x="821" y="32"/>
                    <a:pt x="721" y="1"/>
                    <a:pt x="612" y="1"/>
                  </a:cubicBezTo>
                  <a:cubicBezTo>
                    <a:pt x="611" y="1"/>
                    <a:pt x="611" y="1"/>
                    <a:pt x="6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40"/>
            <p:cNvSpPr/>
            <p:nvPr/>
          </p:nvSpPr>
          <p:spPr>
            <a:xfrm>
              <a:off x="2296180" y="4041623"/>
              <a:ext cx="29789" cy="38445"/>
            </a:xfrm>
            <a:custGeom>
              <a:rect b="b" l="l" r="r" t="t"/>
              <a:pathLst>
                <a:path extrusionOk="0" h="1115" w="864">
                  <a:moveTo>
                    <a:pt x="614" y="1"/>
                  </a:moveTo>
                  <a:cubicBezTo>
                    <a:pt x="273" y="2"/>
                    <a:pt x="0" y="276"/>
                    <a:pt x="0" y="614"/>
                  </a:cubicBezTo>
                  <a:cubicBezTo>
                    <a:pt x="0" y="821"/>
                    <a:pt x="104" y="1003"/>
                    <a:pt x="261" y="1114"/>
                  </a:cubicBezTo>
                  <a:cubicBezTo>
                    <a:pt x="383" y="898"/>
                    <a:pt x="506" y="680"/>
                    <a:pt x="629" y="464"/>
                  </a:cubicBezTo>
                  <a:cubicBezTo>
                    <a:pt x="708" y="328"/>
                    <a:pt x="786" y="190"/>
                    <a:pt x="864" y="55"/>
                  </a:cubicBezTo>
                  <a:cubicBezTo>
                    <a:pt x="787" y="22"/>
                    <a:pt x="70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40"/>
            <p:cNvSpPr/>
            <p:nvPr/>
          </p:nvSpPr>
          <p:spPr>
            <a:xfrm>
              <a:off x="2122927" y="43035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40"/>
            <p:cNvSpPr/>
            <p:nvPr/>
          </p:nvSpPr>
          <p:spPr>
            <a:xfrm>
              <a:off x="2137098" y="4137576"/>
              <a:ext cx="28168" cy="37204"/>
            </a:xfrm>
            <a:custGeom>
              <a:rect b="b" l="l" r="r" t="t"/>
              <a:pathLst>
                <a:path extrusionOk="0" h="1079" w="817">
                  <a:moveTo>
                    <a:pt x="599" y="1"/>
                  </a:moveTo>
                  <a:cubicBezTo>
                    <a:pt x="512" y="152"/>
                    <a:pt x="431" y="303"/>
                    <a:pt x="343" y="454"/>
                  </a:cubicBezTo>
                  <a:cubicBezTo>
                    <a:pt x="230" y="651"/>
                    <a:pt x="114" y="846"/>
                    <a:pt x="1" y="1042"/>
                  </a:cubicBezTo>
                  <a:cubicBezTo>
                    <a:pt x="64" y="1065"/>
                    <a:pt x="132" y="1079"/>
                    <a:pt x="204" y="1079"/>
                  </a:cubicBezTo>
                  <a:cubicBezTo>
                    <a:pt x="541" y="1079"/>
                    <a:pt x="816" y="805"/>
                    <a:pt x="816" y="466"/>
                  </a:cubicBezTo>
                  <a:cubicBezTo>
                    <a:pt x="816" y="279"/>
                    <a:pt x="730" y="113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40"/>
            <p:cNvSpPr/>
            <p:nvPr/>
          </p:nvSpPr>
          <p:spPr>
            <a:xfrm>
              <a:off x="2090897" y="4240976"/>
              <a:ext cx="5447" cy="8379"/>
            </a:xfrm>
            <a:custGeom>
              <a:rect b="b" l="l" r="r" t="t"/>
              <a:pathLst>
                <a:path extrusionOk="0" h="243" w="158">
                  <a:moveTo>
                    <a:pt x="158" y="0"/>
                  </a:moveTo>
                  <a:lnTo>
                    <a:pt x="158" y="0"/>
                  </a:lnTo>
                  <a:cubicBezTo>
                    <a:pt x="106" y="81"/>
                    <a:pt x="54" y="161"/>
                    <a:pt x="1" y="243"/>
                  </a:cubicBezTo>
                  <a:cubicBezTo>
                    <a:pt x="70" y="176"/>
                    <a:pt x="123" y="93"/>
                    <a:pt x="158" y="0"/>
                  </a:cubicBezTo>
                  <a:close/>
                </a:path>
              </a:pathLst>
            </a:custGeom>
            <a:solidFill>
              <a:srgbClr val="FFC7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40"/>
            <p:cNvSpPr/>
            <p:nvPr/>
          </p:nvSpPr>
          <p:spPr>
            <a:xfrm>
              <a:off x="1889338" y="4340238"/>
              <a:ext cx="28237" cy="5655"/>
            </a:xfrm>
            <a:custGeom>
              <a:rect b="b" l="l" r="r" t="t"/>
              <a:pathLst>
                <a:path extrusionOk="0" h="164" w="819">
                  <a:moveTo>
                    <a:pt x="818" y="1"/>
                  </a:moveTo>
                  <a:cubicBezTo>
                    <a:pt x="616" y="7"/>
                    <a:pt x="412" y="10"/>
                    <a:pt x="209" y="10"/>
                  </a:cubicBezTo>
                  <a:cubicBezTo>
                    <a:pt x="140" y="10"/>
                    <a:pt x="70" y="10"/>
                    <a:pt x="1" y="9"/>
                  </a:cubicBezTo>
                  <a:lnTo>
                    <a:pt x="1" y="9"/>
                  </a:lnTo>
                  <a:cubicBezTo>
                    <a:pt x="108" y="104"/>
                    <a:pt x="249" y="163"/>
                    <a:pt x="405" y="163"/>
                  </a:cubicBezTo>
                  <a:cubicBezTo>
                    <a:pt x="564" y="163"/>
                    <a:pt x="709" y="101"/>
                    <a:pt x="8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40"/>
            <p:cNvSpPr/>
            <p:nvPr/>
          </p:nvSpPr>
          <p:spPr>
            <a:xfrm>
              <a:off x="1882132" y="447470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6" y="953"/>
                    <a:pt x="1226" y="614"/>
                  </a:cubicBezTo>
                  <a:cubicBezTo>
                    <a:pt x="1225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40"/>
            <p:cNvSpPr/>
            <p:nvPr/>
          </p:nvSpPr>
          <p:spPr>
            <a:xfrm>
              <a:off x="1694123" y="4554968"/>
              <a:ext cx="42304" cy="38066"/>
            </a:xfrm>
            <a:custGeom>
              <a:rect b="b" l="l" r="r" t="t"/>
              <a:pathLst>
                <a:path extrusionOk="0" h="1104" w="1227">
                  <a:moveTo>
                    <a:pt x="613" y="1"/>
                  </a:moveTo>
                  <a:cubicBezTo>
                    <a:pt x="274" y="1"/>
                    <a:pt x="1" y="275"/>
                    <a:pt x="1" y="614"/>
                  </a:cubicBezTo>
                  <a:cubicBezTo>
                    <a:pt x="1" y="731"/>
                    <a:pt x="35" y="839"/>
                    <a:pt x="91" y="933"/>
                  </a:cubicBezTo>
                  <a:cubicBezTo>
                    <a:pt x="387" y="991"/>
                    <a:pt x="681" y="1048"/>
                    <a:pt x="977" y="1103"/>
                  </a:cubicBezTo>
                  <a:cubicBezTo>
                    <a:pt x="1127" y="991"/>
                    <a:pt x="1226" y="816"/>
                    <a:pt x="1226" y="614"/>
                  </a:cubicBezTo>
                  <a:cubicBezTo>
                    <a:pt x="1226" y="275"/>
                    <a:pt x="951" y="1"/>
                    <a:pt x="6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40"/>
            <p:cNvSpPr/>
            <p:nvPr/>
          </p:nvSpPr>
          <p:spPr>
            <a:xfrm>
              <a:off x="2055316" y="438381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1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40"/>
            <p:cNvSpPr/>
            <p:nvPr/>
          </p:nvSpPr>
          <p:spPr>
            <a:xfrm>
              <a:off x="1641268" y="447466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3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40"/>
            <p:cNvSpPr/>
            <p:nvPr/>
          </p:nvSpPr>
          <p:spPr>
            <a:xfrm>
              <a:off x="1641337" y="4307898"/>
              <a:ext cx="42304" cy="37997"/>
            </a:xfrm>
            <a:custGeom>
              <a:rect b="b" l="l" r="r" t="t"/>
              <a:pathLst>
                <a:path extrusionOk="0" h="1102" w="1227">
                  <a:moveTo>
                    <a:pt x="247" y="0"/>
                  </a:moveTo>
                  <a:cubicBezTo>
                    <a:pt x="97" y="112"/>
                    <a:pt x="1" y="289"/>
                    <a:pt x="1" y="489"/>
                  </a:cubicBezTo>
                  <a:cubicBezTo>
                    <a:pt x="1" y="827"/>
                    <a:pt x="274" y="1101"/>
                    <a:pt x="613" y="1101"/>
                  </a:cubicBezTo>
                  <a:cubicBezTo>
                    <a:pt x="951" y="1101"/>
                    <a:pt x="1226" y="827"/>
                    <a:pt x="1226" y="489"/>
                  </a:cubicBezTo>
                  <a:cubicBezTo>
                    <a:pt x="1226" y="380"/>
                    <a:pt x="1196" y="280"/>
                    <a:pt x="1147" y="192"/>
                  </a:cubicBezTo>
                  <a:cubicBezTo>
                    <a:pt x="923" y="146"/>
                    <a:pt x="699" y="99"/>
                    <a:pt x="475" y="51"/>
                  </a:cubicBezTo>
                  <a:cubicBezTo>
                    <a:pt x="399" y="34"/>
                    <a:pt x="323" y="16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40"/>
            <p:cNvSpPr/>
            <p:nvPr/>
          </p:nvSpPr>
          <p:spPr>
            <a:xfrm>
              <a:off x="1694123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40"/>
            <p:cNvSpPr/>
            <p:nvPr/>
          </p:nvSpPr>
          <p:spPr>
            <a:xfrm>
              <a:off x="1934918" y="4554968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40"/>
            <p:cNvSpPr/>
            <p:nvPr/>
          </p:nvSpPr>
          <p:spPr>
            <a:xfrm>
              <a:off x="1934953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4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40"/>
            <p:cNvSpPr/>
            <p:nvPr/>
          </p:nvSpPr>
          <p:spPr>
            <a:xfrm>
              <a:off x="2002495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40"/>
            <p:cNvSpPr/>
            <p:nvPr/>
          </p:nvSpPr>
          <p:spPr>
            <a:xfrm>
              <a:off x="2002806" y="4309105"/>
              <a:ext cx="42028" cy="36790"/>
            </a:xfrm>
            <a:custGeom>
              <a:rect b="b" l="l" r="r" t="t"/>
              <a:pathLst>
                <a:path extrusionOk="0" h="1067" w="1219">
                  <a:moveTo>
                    <a:pt x="1015" y="1"/>
                  </a:moveTo>
                  <a:cubicBezTo>
                    <a:pt x="701" y="230"/>
                    <a:pt x="360" y="404"/>
                    <a:pt x="1" y="534"/>
                  </a:cubicBezTo>
                  <a:cubicBezTo>
                    <a:pt x="40" y="835"/>
                    <a:pt x="295" y="1066"/>
                    <a:pt x="605" y="1066"/>
                  </a:cubicBezTo>
                  <a:cubicBezTo>
                    <a:pt x="943" y="1066"/>
                    <a:pt x="1218" y="792"/>
                    <a:pt x="1218" y="454"/>
                  </a:cubicBezTo>
                  <a:cubicBezTo>
                    <a:pt x="1218" y="273"/>
                    <a:pt x="1139" y="112"/>
                    <a:pt x="10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40"/>
            <p:cNvSpPr/>
            <p:nvPr/>
          </p:nvSpPr>
          <p:spPr>
            <a:xfrm>
              <a:off x="1378373" y="4006835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5" y="1"/>
                  </a:moveTo>
                  <a:cubicBezTo>
                    <a:pt x="888" y="1"/>
                    <a:pt x="803" y="16"/>
                    <a:pt x="707" y="51"/>
                  </a:cubicBezTo>
                  <a:cubicBezTo>
                    <a:pt x="1" y="304"/>
                    <a:pt x="14" y="1413"/>
                    <a:pt x="682" y="1413"/>
                  </a:cubicBezTo>
                  <a:cubicBezTo>
                    <a:pt x="756" y="1413"/>
                    <a:pt x="837" y="1400"/>
                    <a:pt x="926" y="1370"/>
                  </a:cubicBezTo>
                  <a:cubicBezTo>
                    <a:pt x="1577" y="1155"/>
                    <a:pt x="1623" y="1"/>
                    <a:pt x="96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40"/>
            <p:cNvSpPr/>
            <p:nvPr/>
          </p:nvSpPr>
          <p:spPr>
            <a:xfrm>
              <a:off x="1466637" y="3864923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3" y="0"/>
                  </a:moveTo>
                  <a:cubicBezTo>
                    <a:pt x="887" y="0"/>
                    <a:pt x="801" y="16"/>
                    <a:pt x="706" y="50"/>
                  </a:cubicBezTo>
                  <a:cubicBezTo>
                    <a:pt x="1" y="303"/>
                    <a:pt x="13" y="1413"/>
                    <a:pt x="681" y="1413"/>
                  </a:cubicBezTo>
                  <a:cubicBezTo>
                    <a:pt x="754" y="1413"/>
                    <a:pt x="835" y="1400"/>
                    <a:pt x="925" y="1370"/>
                  </a:cubicBezTo>
                  <a:cubicBezTo>
                    <a:pt x="1577" y="1154"/>
                    <a:pt x="1623" y="0"/>
                    <a:pt x="9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40"/>
            <p:cNvSpPr/>
            <p:nvPr/>
          </p:nvSpPr>
          <p:spPr>
            <a:xfrm>
              <a:off x="1551419" y="4033624"/>
              <a:ext cx="23514" cy="50306"/>
            </a:xfrm>
            <a:custGeom>
              <a:rect b="b" l="l" r="r" t="t"/>
              <a:pathLst>
                <a:path extrusionOk="0" h="1459" w="682">
                  <a:moveTo>
                    <a:pt x="543" y="709"/>
                  </a:moveTo>
                  <a:cubicBezTo>
                    <a:pt x="544" y="710"/>
                    <a:pt x="544" y="711"/>
                    <a:pt x="544" y="713"/>
                  </a:cubicBezTo>
                  <a:lnTo>
                    <a:pt x="544" y="713"/>
                  </a:lnTo>
                  <a:cubicBezTo>
                    <a:pt x="544" y="711"/>
                    <a:pt x="544" y="710"/>
                    <a:pt x="543" y="709"/>
                  </a:cubicBezTo>
                  <a:close/>
                  <a:moveTo>
                    <a:pt x="281" y="0"/>
                  </a:moveTo>
                  <a:cubicBezTo>
                    <a:pt x="278" y="0"/>
                    <a:pt x="275" y="1"/>
                    <a:pt x="272" y="1"/>
                  </a:cubicBezTo>
                  <a:cubicBezTo>
                    <a:pt x="122" y="8"/>
                    <a:pt x="28" y="114"/>
                    <a:pt x="15" y="258"/>
                  </a:cubicBezTo>
                  <a:cubicBezTo>
                    <a:pt x="2" y="393"/>
                    <a:pt x="1" y="530"/>
                    <a:pt x="7" y="665"/>
                  </a:cubicBezTo>
                  <a:cubicBezTo>
                    <a:pt x="16" y="855"/>
                    <a:pt x="33" y="1058"/>
                    <a:pt x="112" y="1233"/>
                  </a:cubicBezTo>
                  <a:cubicBezTo>
                    <a:pt x="169" y="1359"/>
                    <a:pt x="271" y="1459"/>
                    <a:pt x="409" y="1459"/>
                  </a:cubicBezTo>
                  <a:cubicBezTo>
                    <a:pt x="431" y="1459"/>
                    <a:pt x="453" y="1456"/>
                    <a:pt x="476" y="1451"/>
                  </a:cubicBezTo>
                  <a:cubicBezTo>
                    <a:pt x="632" y="1414"/>
                    <a:pt x="682" y="1235"/>
                    <a:pt x="641" y="1098"/>
                  </a:cubicBezTo>
                  <a:cubicBezTo>
                    <a:pt x="621" y="1032"/>
                    <a:pt x="597" y="968"/>
                    <a:pt x="580" y="902"/>
                  </a:cubicBezTo>
                  <a:cubicBezTo>
                    <a:pt x="570" y="865"/>
                    <a:pt x="563" y="829"/>
                    <a:pt x="557" y="791"/>
                  </a:cubicBezTo>
                  <a:cubicBezTo>
                    <a:pt x="555" y="781"/>
                    <a:pt x="553" y="770"/>
                    <a:pt x="552" y="760"/>
                  </a:cubicBezTo>
                  <a:cubicBezTo>
                    <a:pt x="552" y="758"/>
                    <a:pt x="549" y="745"/>
                    <a:pt x="548" y="735"/>
                  </a:cubicBezTo>
                  <a:cubicBezTo>
                    <a:pt x="547" y="728"/>
                    <a:pt x="545" y="721"/>
                    <a:pt x="544" y="714"/>
                  </a:cubicBezTo>
                  <a:lnTo>
                    <a:pt x="544" y="714"/>
                  </a:lnTo>
                  <a:cubicBezTo>
                    <a:pt x="527" y="563"/>
                    <a:pt x="520" y="410"/>
                    <a:pt x="528" y="258"/>
                  </a:cubicBezTo>
                  <a:cubicBezTo>
                    <a:pt x="534" y="127"/>
                    <a:pt x="411" y="0"/>
                    <a:pt x="2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40"/>
            <p:cNvSpPr/>
            <p:nvPr/>
          </p:nvSpPr>
          <p:spPr>
            <a:xfrm>
              <a:off x="1570244" y="4058552"/>
              <a:ext cx="207" cy="1276"/>
            </a:xfrm>
            <a:custGeom>
              <a:rect b="b" l="l" r="r" t="t"/>
              <a:pathLst>
                <a:path extrusionOk="0" h="37" w="6">
                  <a:moveTo>
                    <a:pt x="1" y="0"/>
                  </a:moveTo>
                  <a:lnTo>
                    <a:pt x="1" y="4"/>
                  </a:lnTo>
                  <a:cubicBezTo>
                    <a:pt x="2" y="7"/>
                    <a:pt x="2" y="9"/>
                    <a:pt x="2" y="11"/>
                  </a:cubicBezTo>
                  <a:cubicBezTo>
                    <a:pt x="3" y="19"/>
                    <a:pt x="4" y="27"/>
                    <a:pt x="6" y="36"/>
                  </a:cubicBezTo>
                  <a:lnTo>
                    <a:pt x="6" y="36"/>
                  </a:lnTo>
                  <a:cubicBezTo>
                    <a:pt x="5" y="33"/>
                    <a:pt x="4" y="24"/>
                    <a:pt x="1" y="0"/>
                  </a:cubicBezTo>
                  <a:close/>
                  <a:moveTo>
                    <a:pt x="6" y="36"/>
                  </a:move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40"/>
            <p:cNvSpPr/>
            <p:nvPr/>
          </p:nvSpPr>
          <p:spPr>
            <a:xfrm>
              <a:off x="1585552" y="4031521"/>
              <a:ext cx="43442" cy="34721"/>
            </a:xfrm>
            <a:custGeom>
              <a:rect b="b" l="l" r="r" t="t"/>
              <a:pathLst>
                <a:path extrusionOk="0" h="1007" w="1260">
                  <a:moveTo>
                    <a:pt x="282" y="0"/>
                  </a:moveTo>
                  <a:cubicBezTo>
                    <a:pt x="209" y="0"/>
                    <a:pt x="136" y="27"/>
                    <a:pt x="86" y="81"/>
                  </a:cubicBezTo>
                  <a:cubicBezTo>
                    <a:pt x="37" y="135"/>
                    <a:pt x="0" y="206"/>
                    <a:pt x="2" y="282"/>
                  </a:cubicBezTo>
                  <a:cubicBezTo>
                    <a:pt x="6" y="361"/>
                    <a:pt x="33" y="423"/>
                    <a:pt x="86" y="482"/>
                  </a:cubicBezTo>
                  <a:cubicBezTo>
                    <a:pt x="199" y="612"/>
                    <a:pt x="341" y="722"/>
                    <a:pt x="481" y="821"/>
                  </a:cubicBezTo>
                  <a:cubicBezTo>
                    <a:pt x="611" y="913"/>
                    <a:pt x="782" y="1007"/>
                    <a:pt x="944" y="1007"/>
                  </a:cubicBezTo>
                  <a:cubicBezTo>
                    <a:pt x="1028" y="1007"/>
                    <a:pt x="1109" y="982"/>
                    <a:pt x="1181" y="920"/>
                  </a:cubicBezTo>
                  <a:cubicBezTo>
                    <a:pt x="1224" y="883"/>
                    <a:pt x="1246" y="822"/>
                    <a:pt x="1252" y="769"/>
                  </a:cubicBezTo>
                  <a:cubicBezTo>
                    <a:pt x="1259" y="715"/>
                    <a:pt x="1254" y="645"/>
                    <a:pt x="1221" y="601"/>
                  </a:cubicBezTo>
                  <a:cubicBezTo>
                    <a:pt x="1182" y="549"/>
                    <a:pt x="1171" y="538"/>
                    <a:pt x="1119" y="499"/>
                  </a:cubicBezTo>
                  <a:cubicBezTo>
                    <a:pt x="1111" y="494"/>
                    <a:pt x="1105" y="489"/>
                    <a:pt x="1098" y="483"/>
                  </a:cubicBezTo>
                  <a:cubicBezTo>
                    <a:pt x="1079" y="472"/>
                    <a:pt x="1059" y="463"/>
                    <a:pt x="1038" y="454"/>
                  </a:cubicBezTo>
                  <a:cubicBezTo>
                    <a:pt x="965" y="420"/>
                    <a:pt x="892" y="377"/>
                    <a:pt x="822" y="336"/>
                  </a:cubicBezTo>
                  <a:cubicBezTo>
                    <a:pt x="750" y="294"/>
                    <a:pt x="683" y="246"/>
                    <a:pt x="617" y="196"/>
                  </a:cubicBezTo>
                  <a:cubicBezTo>
                    <a:pt x="572" y="160"/>
                    <a:pt x="526" y="123"/>
                    <a:pt x="485" y="81"/>
                  </a:cubicBezTo>
                  <a:cubicBezTo>
                    <a:pt x="433" y="28"/>
                    <a:pt x="357" y="0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40"/>
            <p:cNvSpPr/>
            <p:nvPr/>
          </p:nvSpPr>
          <p:spPr>
            <a:xfrm>
              <a:off x="1590517" y="3991871"/>
              <a:ext cx="52302" cy="22205"/>
            </a:xfrm>
            <a:custGeom>
              <a:rect b="b" l="l" r="r" t="t"/>
              <a:pathLst>
                <a:path extrusionOk="0" h="644" w="1517">
                  <a:moveTo>
                    <a:pt x="615" y="1"/>
                  </a:moveTo>
                  <a:cubicBezTo>
                    <a:pt x="492" y="1"/>
                    <a:pt x="368" y="8"/>
                    <a:pt x="246" y="17"/>
                  </a:cubicBezTo>
                  <a:cubicBezTo>
                    <a:pt x="121" y="27"/>
                    <a:pt x="1" y="120"/>
                    <a:pt x="6" y="257"/>
                  </a:cubicBezTo>
                  <a:cubicBezTo>
                    <a:pt x="12" y="388"/>
                    <a:pt x="111" y="493"/>
                    <a:pt x="246" y="496"/>
                  </a:cubicBezTo>
                  <a:cubicBezTo>
                    <a:pt x="336" y="497"/>
                    <a:pt x="429" y="499"/>
                    <a:pt x="520" y="507"/>
                  </a:cubicBezTo>
                  <a:cubicBezTo>
                    <a:pt x="566" y="510"/>
                    <a:pt x="615" y="514"/>
                    <a:pt x="662" y="519"/>
                  </a:cubicBezTo>
                  <a:cubicBezTo>
                    <a:pt x="670" y="521"/>
                    <a:pt x="679" y="521"/>
                    <a:pt x="686" y="522"/>
                  </a:cubicBezTo>
                  <a:cubicBezTo>
                    <a:pt x="711" y="525"/>
                    <a:pt x="735" y="530"/>
                    <a:pt x="759" y="534"/>
                  </a:cubicBezTo>
                  <a:cubicBezTo>
                    <a:pt x="852" y="550"/>
                    <a:pt x="941" y="574"/>
                    <a:pt x="1032" y="600"/>
                  </a:cubicBezTo>
                  <a:cubicBezTo>
                    <a:pt x="1077" y="613"/>
                    <a:pt x="1120" y="630"/>
                    <a:pt x="1167" y="638"/>
                  </a:cubicBezTo>
                  <a:cubicBezTo>
                    <a:pt x="1191" y="642"/>
                    <a:pt x="1214" y="644"/>
                    <a:pt x="1235" y="644"/>
                  </a:cubicBezTo>
                  <a:cubicBezTo>
                    <a:pt x="1297" y="644"/>
                    <a:pt x="1353" y="628"/>
                    <a:pt x="1415" y="599"/>
                  </a:cubicBezTo>
                  <a:cubicBezTo>
                    <a:pt x="1475" y="571"/>
                    <a:pt x="1516" y="493"/>
                    <a:pt x="1512" y="430"/>
                  </a:cubicBezTo>
                  <a:cubicBezTo>
                    <a:pt x="1497" y="97"/>
                    <a:pt x="1108" y="34"/>
                    <a:pt x="847" y="11"/>
                  </a:cubicBezTo>
                  <a:cubicBezTo>
                    <a:pt x="770" y="4"/>
                    <a:pt x="692" y="1"/>
                    <a:pt x="6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40"/>
            <p:cNvSpPr/>
            <p:nvPr/>
          </p:nvSpPr>
          <p:spPr>
            <a:xfrm>
              <a:off x="1621409" y="3929707"/>
              <a:ext cx="24341" cy="42997"/>
            </a:xfrm>
            <a:custGeom>
              <a:rect b="b" l="l" r="r" t="t"/>
              <a:pathLst>
                <a:path extrusionOk="0" h="1247" w="706">
                  <a:moveTo>
                    <a:pt x="243" y="0"/>
                  </a:moveTo>
                  <a:cubicBezTo>
                    <a:pt x="204" y="0"/>
                    <a:pt x="165" y="10"/>
                    <a:pt x="133" y="31"/>
                  </a:cubicBezTo>
                  <a:cubicBezTo>
                    <a:pt x="22" y="103"/>
                    <a:pt x="1" y="224"/>
                    <a:pt x="53" y="340"/>
                  </a:cubicBezTo>
                  <a:cubicBezTo>
                    <a:pt x="55" y="347"/>
                    <a:pt x="58" y="353"/>
                    <a:pt x="60" y="358"/>
                  </a:cubicBezTo>
                  <a:cubicBezTo>
                    <a:pt x="65" y="373"/>
                    <a:pt x="70" y="385"/>
                    <a:pt x="76" y="400"/>
                  </a:cubicBezTo>
                  <a:cubicBezTo>
                    <a:pt x="89" y="434"/>
                    <a:pt x="101" y="468"/>
                    <a:pt x="111" y="504"/>
                  </a:cubicBezTo>
                  <a:cubicBezTo>
                    <a:pt x="132" y="570"/>
                    <a:pt x="145" y="638"/>
                    <a:pt x="159" y="706"/>
                  </a:cubicBezTo>
                  <a:cubicBezTo>
                    <a:pt x="171" y="774"/>
                    <a:pt x="185" y="842"/>
                    <a:pt x="197" y="910"/>
                  </a:cubicBezTo>
                  <a:cubicBezTo>
                    <a:pt x="205" y="945"/>
                    <a:pt x="213" y="976"/>
                    <a:pt x="227" y="1009"/>
                  </a:cubicBezTo>
                  <a:cubicBezTo>
                    <a:pt x="239" y="1041"/>
                    <a:pt x="249" y="1076"/>
                    <a:pt x="268" y="1106"/>
                  </a:cubicBezTo>
                  <a:cubicBezTo>
                    <a:pt x="284" y="1132"/>
                    <a:pt x="309" y="1158"/>
                    <a:pt x="328" y="1182"/>
                  </a:cubicBezTo>
                  <a:cubicBezTo>
                    <a:pt x="363" y="1226"/>
                    <a:pt x="417" y="1246"/>
                    <a:pt x="473" y="1246"/>
                  </a:cubicBezTo>
                  <a:cubicBezTo>
                    <a:pt x="571" y="1246"/>
                    <a:pt x="674" y="1185"/>
                    <a:pt x="689" y="1087"/>
                  </a:cubicBezTo>
                  <a:cubicBezTo>
                    <a:pt x="699" y="1033"/>
                    <a:pt x="706" y="983"/>
                    <a:pt x="699" y="930"/>
                  </a:cubicBezTo>
                  <a:cubicBezTo>
                    <a:pt x="693" y="879"/>
                    <a:pt x="688" y="828"/>
                    <a:pt x="673" y="779"/>
                  </a:cubicBezTo>
                  <a:cubicBezTo>
                    <a:pt x="653" y="707"/>
                    <a:pt x="632" y="637"/>
                    <a:pt x="610" y="565"/>
                  </a:cubicBezTo>
                  <a:cubicBezTo>
                    <a:pt x="561" y="411"/>
                    <a:pt x="511" y="258"/>
                    <a:pt x="441" y="112"/>
                  </a:cubicBezTo>
                  <a:cubicBezTo>
                    <a:pt x="407" y="40"/>
                    <a:pt x="324" y="0"/>
                    <a:pt x="24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40"/>
            <p:cNvSpPr/>
            <p:nvPr/>
          </p:nvSpPr>
          <p:spPr>
            <a:xfrm>
              <a:off x="1661886" y="3896436"/>
              <a:ext cx="43614" cy="31584"/>
            </a:xfrm>
            <a:custGeom>
              <a:rect b="b" l="l" r="r" t="t"/>
              <a:pathLst>
                <a:path extrusionOk="0" h="916" w="1265">
                  <a:moveTo>
                    <a:pt x="286" y="0"/>
                  </a:moveTo>
                  <a:cubicBezTo>
                    <a:pt x="222" y="0"/>
                    <a:pt x="146" y="29"/>
                    <a:pt x="103" y="75"/>
                  </a:cubicBezTo>
                  <a:cubicBezTo>
                    <a:pt x="10" y="177"/>
                    <a:pt x="0" y="340"/>
                    <a:pt x="103" y="442"/>
                  </a:cubicBezTo>
                  <a:cubicBezTo>
                    <a:pt x="224" y="560"/>
                    <a:pt x="363" y="667"/>
                    <a:pt x="506" y="755"/>
                  </a:cubicBezTo>
                  <a:cubicBezTo>
                    <a:pt x="589" y="806"/>
                    <a:pt x="673" y="846"/>
                    <a:pt x="765" y="880"/>
                  </a:cubicBezTo>
                  <a:cubicBezTo>
                    <a:pt x="798" y="894"/>
                    <a:pt x="837" y="897"/>
                    <a:pt x="871" y="902"/>
                  </a:cubicBezTo>
                  <a:cubicBezTo>
                    <a:pt x="907" y="907"/>
                    <a:pt x="944" y="916"/>
                    <a:pt x="981" y="916"/>
                  </a:cubicBezTo>
                  <a:cubicBezTo>
                    <a:pt x="983" y="916"/>
                    <a:pt x="986" y="916"/>
                    <a:pt x="988" y="916"/>
                  </a:cubicBezTo>
                  <a:cubicBezTo>
                    <a:pt x="1043" y="913"/>
                    <a:pt x="1094" y="896"/>
                    <a:pt x="1141" y="868"/>
                  </a:cubicBezTo>
                  <a:cubicBezTo>
                    <a:pt x="1185" y="842"/>
                    <a:pt x="1217" y="802"/>
                    <a:pt x="1235" y="755"/>
                  </a:cubicBezTo>
                  <a:cubicBezTo>
                    <a:pt x="1253" y="710"/>
                    <a:pt x="1265" y="649"/>
                    <a:pt x="1246" y="602"/>
                  </a:cubicBezTo>
                  <a:cubicBezTo>
                    <a:pt x="1227" y="552"/>
                    <a:pt x="1207" y="505"/>
                    <a:pt x="1171" y="465"/>
                  </a:cubicBezTo>
                  <a:cubicBezTo>
                    <a:pt x="1142" y="436"/>
                    <a:pt x="1105" y="413"/>
                    <a:pt x="1071" y="392"/>
                  </a:cubicBezTo>
                  <a:cubicBezTo>
                    <a:pt x="1052" y="380"/>
                    <a:pt x="1035" y="369"/>
                    <a:pt x="1017" y="359"/>
                  </a:cubicBezTo>
                  <a:cubicBezTo>
                    <a:pt x="979" y="335"/>
                    <a:pt x="937" y="322"/>
                    <a:pt x="895" y="304"/>
                  </a:cubicBezTo>
                  <a:lnTo>
                    <a:pt x="895" y="304"/>
                  </a:lnTo>
                  <a:cubicBezTo>
                    <a:pt x="918" y="315"/>
                    <a:pt x="942" y="324"/>
                    <a:pt x="965" y="335"/>
                  </a:cubicBezTo>
                  <a:cubicBezTo>
                    <a:pt x="906" y="310"/>
                    <a:pt x="848" y="287"/>
                    <a:pt x="788" y="262"/>
                  </a:cubicBezTo>
                  <a:cubicBezTo>
                    <a:pt x="687" y="218"/>
                    <a:pt x="588" y="167"/>
                    <a:pt x="499" y="101"/>
                  </a:cubicBezTo>
                  <a:cubicBezTo>
                    <a:pt x="489" y="93"/>
                    <a:pt x="478" y="85"/>
                    <a:pt x="468" y="75"/>
                  </a:cubicBezTo>
                  <a:cubicBezTo>
                    <a:pt x="416" y="31"/>
                    <a:pt x="358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40"/>
            <p:cNvSpPr/>
            <p:nvPr/>
          </p:nvSpPr>
          <p:spPr>
            <a:xfrm>
              <a:off x="1668127" y="3937017"/>
              <a:ext cx="18514" cy="42859"/>
            </a:xfrm>
            <a:custGeom>
              <a:rect b="b" l="l" r="r" t="t"/>
              <a:pathLst>
                <a:path extrusionOk="0" h="1243" w="537">
                  <a:moveTo>
                    <a:pt x="286" y="1"/>
                  </a:moveTo>
                  <a:cubicBezTo>
                    <a:pt x="283" y="1"/>
                    <a:pt x="280" y="1"/>
                    <a:pt x="276" y="1"/>
                  </a:cubicBezTo>
                  <a:cubicBezTo>
                    <a:pt x="137" y="8"/>
                    <a:pt x="27" y="113"/>
                    <a:pt x="23" y="254"/>
                  </a:cubicBezTo>
                  <a:cubicBezTo>
                    <a:pt x="21" y="399"/>
                    <a:pt x="7" y="543"/>
                    <a:pt x="3" y="688"/>
                  </a:cubicBezTo>
                  <a:cubicBezTo>
                    <a:pt x="0" y="779"/>
                    <a:pt x="0" y="871"/>
                    <a:pt x="23" y="961"/>
                  </a:cubicBezTo>
                  <a:cubicBezTo>
                    <a:pt x="50" y="1072"/>
                    <a:pt x="115" y="1157"/>
                    <a:pt x="211" y="1218"/>
                  </a:cubicBezTo>
                  <a:cubicBezTo>
                    <a:pt x="238" y="1234"/>
                    <a:pt x="270" y="1242"/>
                    <a:pt x="301" y="1242"/>
                  </a:cubicBezTo>
                  <a:cubicBezTo>
                    <a:pt x="366" y="1242"/>
                    <a:pt x="431" y="1208"/>
                    <a:pt x="465" y="1151"/>
                  </a:cubicBezTo>
                  <a:cubicBezTo>
                    <a:pt x="471" y="1140"/>
                    <a:pt x="480" y="1128"/>
                    <a:pt x="485" y="1116"/>
                  </a:cubicBezTo>
                  <a:cubicBezTo>
                    <a:pt x="493" y="1095"/>
                    <a:pt x="502" y="1073"/>
                    <a:pt x="512" y="1051"/>
                  </a:cubicBezTo>
                  <a:lnTo>
                    <a:pt x="512" y="1051"/>
                  </a:lnTo>
                  <a:cubicBezTo>
                    <a:pt x="501" y="1075"/>
                    <a:pt x="496" y="1087"/>
                    <a:pt x="496" y="1087"/>
                  </a:cubicBezTo>
                  <a:cubicBezTo>
                    <a:pt x="496" y="1087"/>
                    <a:pt x="500" y="1077"/>
                    <a:pt x="508" y="1057"/>
                  </a:cubicBezTo>
                  <a:cubicBezTo>
                    <a:pt x="532" y="1001"/>
                    <a:pt x="534" y="939"/>
                    <a:pt x="536" y="878"/>
                  </a:cubicBezTo>
                  <a:cubicBezTo>
                    <a:pt x="537" y="810"/>
                    <a:pt x="529" y="743"/>
                    <a:pt x="527" y="673"/>
                  </a:cubicBezTo>
                  <a:cubicBezTo>
                    <a:pt x="523" y="534"/>
                    <a:pt x="532" y="395"/>
                    <a:pt x="529" y="254"/>
                  </a:cubicBezTo>
                  <a:cubicBezTo>
                    <a:pt x="526" y="124"/>
                    <a:pt x="419" y="1"/>
                    <a:pt x="2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40"/>
            <p:cNvSpPr/>
            <p:nvPr/>
          </p:nvSpPr>
          <p:spPr>
            <a:xfrm>
              <a:off x="1592551" y="4082894"/>
              <a:ext cx="46062" cy="20516"/>
            </a:xfrm>
            <a:custGeom>
              <a:rect b="b" l="l" r="r" t="t"/>
              <a:pathLst>
                <a:path extrusionOk="0" h="595" w="1336">
                  <a:moveTo>
                    <a:pt x="879" y="0"/>
                  </a:moveTo>
                  <a:cubicBezTo>
                    <a:pt x="814" y="0"/>
                    <a:pt x="750" y="8"/>
                    <a:pt x="682" y="18"/>
                  </a:cubicBezTo>
                  <a:cubicBezTo>
                    <a:pt x="548" y="39"/>
                    <a:pt x="418" y="79"/>
                    <a:pt x="282" y="100"/>
                  </a:cubicBezTo>
                  <a:cubicBezTo>
                    <a:pt x="272" y="101"/>
                    <a:pt x="263" y="102"/>
                    <a:pt x="252" y="102"/>
                  </a:cubicBezTo>
                  <a:cubicBezTo>
                    <a:pt x="125" y="110"/>
                    <a:pt x="0" y="210"/>
                    <a:pt x="7" y="347"/>
                  </a:cubicBezTo>
                  <a:cubicBezTo>
                    <a:pt x="12" y="476"/>
                    <a:pt x="112" y="594"/>
                    <a:pt x="247" y="594"/>
                  </a:cubicBezTo>
                  <a:cubicBezTo>
                    <a:pt x="249" y="594"/>
                    <a:pt x="251" y="594"/>
                    <a:pt x="252" y="594"/>
                  </a:cubicBezTo>
                  <a:cubicBezTo>
                    <a:pt x="350" y="590"/>
                    <a:pt x="449" y="573"/>
                    <a:pt x="546" y="556"/>
                  </a:cubicBezTo>
                  <a:cubicBezTo>
                    <a:pt x="633" y="545"/>
                    <a:pt x="720" y="537"/>
                    <a:pt x="807" y="537"/>
                  </a:cubicBezTo>
                  <a:cubicBezTo>
                    <a:pt x="850" y="537"/>
                    <a:pt x="894" y="539"/>
                    <a:pt x="938" y="543"/>
                  </a:cubicBezTo>
                  <a:cubicBezTo>
                    <a:pt x="978" y="550"/>
                    <a:pt x="1017" y="558"/>
                    <a:pt x="1057" y="558"/>
                  </a:cubicBezTo>
                  <a:cubicBezTo>
                    <a:pt x="1083" y="558"/>
                    <a:pt x="1110" y="554"/>
                    <a:pt x="1136" y="545"/>
                  </a:cubicBezTo>
                  <a:cubicBezTo>
                    <a:pt x="1265" y="504"/>
                    <a:pt x="1335" y="386"/>
                    <a:pt x="1304" y="256"/>
                  </a:cubicBezTo>
                  <a:cubicBezTo>
                    <a:pt x="1273" y="118"/>
                    <a:pt x="1141" y="40"/>
                    <a:pt x="1011" y="13"/>
                  </a:cubicBezTo>
                  <a:cubicBezTo>
                    <a:pt x="966" y="4"/>
                    <a:pt x="922" y="0"/>
                    <a:pt x="8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40"/>
            <p:cNvSpPr/>
            <p:nvPr/>
          </p:nvSpPr>
          <p:spPr>
            <a:xfrm>
              <a:off x="1597964" y="4120475"/>
              <a:ext cx="39856" cy="24998"/>
            </a:xfrm>
            <a:custGeom>
              <a:rect b="b" l="l" r="r" t="t"/>
              <a:pathLst>
                <a:path extrusionOk="0" h="725" w="1156">
                  <a:moveTo>
                    <a:pt x="263" y="1"/>
                  </a:moveTo>
                  <a:cubicBezTo>
                    <a:pt x="220" y="1"/>
                    <a:pt x="179" y="9"/>
                    <a:pt x="137" y="33"/>
                  </a:cubicBezTo>
                  <a:cubicBezTo>
                    <a:pt x="83" y="67"/>
                    <a:pt x="31" y="128"/>
                    <a:pt x="16" y="192"/>
                  </a:cubicBezTo>
                  <a:cubicBezTo>
                    <a:pt x="1" y="259"/>
                    <a:pt x="5" y="334"/>
                    <a:pt x="42" y="395"/>
                  </a:cubicBezTo>
                  <a:cubicBezTo>
                    <a:pt x="78" y="449"/>
                    <a:pt x="134" y="504"/>
                    <a:pt x="199" y="515"/>
                  </a:cubicBezTo>
                  <a:cubicBezTo>
                    <a:pt x="326" y="537"/>
                    <a:pt x="448" y="577"/>
                    <a:pt x="567" y="625"/>
                  </a:cubicBezTo>
                  <a:cubicBezTo>
                    <a:pt x="615" y="647"/>
                    <a:pt x="662" y="669"/>
                    <a:pt x="710" y="688"/>
                  </a:cubicBezTo>
                  <a:cubicBezTo>
                    <a:pt x="761" y="708"/>
                    <a:pt x="822" y="724"/>
                    <a:pt x="881" y="724"/>
                  </a:cubicBezTo>
                  <a:cubicBezTo>
                    <a:pt x="909" y="724"/>
                    <a:pt x="937" y="720"/>
                    <a:pt x="963" y="711"/>
                  </a:cubicBezTo>
                  <a:cubicBezTo>
                    <a:pt x="1006" y="698"/>
                    <a:pt x="1057" y="674"/>
                    <a:pt x="1087" y="640"/>
                  </a:cubicBezTo>
                  <a:cubicBezTo>
                    <a:pt x="1146" y="575"/>
                    <a:pt x="1155" y="507"/>
                    <a:pt x="1142" y="424"/>
                  </a:cubicBezTo>
                  <a:cubicBezTo>
                    <a:pt x="1126" y="329"/>
                    <a:pt x="1047" y="245"/>
                    <a:pt x="965" y="199"/>
                  </a:cubicBezTo>
                  <a:cubicBezTo>
                    <a:pt x="864" y="142"/>
                    <a:pt x="745" y="105"/>
                    <a:pt x="634" y="73"/>
                  </a:cubicBezTo>
                  <a:cubicBezTo>
                    <a:pt x="537" y="46"/>
                    <a:pt x="441" y="21"/>
                    <a:pt x="340" y="7"/>
                  </a:cubicBezTo>
                  <a:cubicBezTo>
                    <a:pt x="313" y="3"/>
                    <a:pt x="288" y="1"/>
                    <a:pt x="2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40"/>
            <p:cNvSpPr/>
            <p:nvPr/>
          </p:nvSpPr>
          <p:spPr>
            <a:xfrm>
              <a:off x="1881788" y="4150333"/>
              <a:ext cx="20273" cy="30549"/>
            </a:xfrm>
            <a:custGeom>
              <a:rect b="b" l="l" r="r" t="t"/>
              <a:pathLst>
                <a:path extrusionOk="0" h="886" w="588">
                  <a:moveTo>
                    <a:pt x="65" y="504"/>
                  </a:moveTo>
                  <a:cubicBezTo>
                    <a:pt x="65" y="507"/>
                    <a:pt x="65" y="510"/>
                    <a:pt x="66" y="512"/>
                  </a:cubicBezTo>
                  <a:lnTo>
                    <a:pt x="66" y="512"/>
                  </a:lnTo>
                  <a:cubicBezTo>
                    <a:pt x="65" y="510"/>
                    <a:pt x="65" y="507"/>
                    <a:pt x="65" y="504"/>
                  </a:cubicBezTo>
                  <a:close/>
                  <a:moveTo>
                    <a:pt x="266" y="1"/>
                  </a:moveTo>
                  <a:cubicBezTo>
                    <a:pt x="244" y="1"/>
                    <a:pt x="222" y="3"/>
                    <a:pt x="202" y="10"/>
                  </a:cubicBezTo>
                  <a:cubicBezTo>
                    <a:pt x="140" y="31"/>
                    <a:pt x="79" y="68"/>
                    <a:pt x="47" y="129"/>
                  </a:cubicBezTo>
                  <a:cubicBezTo>
                    <a:pt x="15" y="190"/>
                    <a:pt x="0" y="260"/>
                    <a:pt x="21" y="327"/>
                  </a:cubicBezTo>
                  <a:cubicBezTo>
                    <a:pt x="46" y="409"/>
                    <a:pt x="64" y="490"/>
                    <a:pt x="74" y="573"/>
                  </a:cubicBezTo>
                  <a:cubicBezTo>
                    <a:pt x="73" y="567"/>
                    <a:pt x="73" y="560"/>
                    <a:pt x="72" y="553"/>
                  </a:cubicBezTo>
                  <a:lnTo>
                    <a:pt x="72" y="553"/>
                  </a:lnTo>
                  <a:cubicBezTo>
                    <a:pt x="87" y="649"/>
                    <a:pt x="113" y="751"/>
                    <a:pt x="182" y="821"/>
                  </a:cubicBezTo>
                  <a:cubicBezTo>
                    <a:pt x="219" y="857"/>
                    <a:pt x="279" y="886"/>
                    <a:pt x="333" y="886"/>
                  </a:cubicBezTo>
                  <a:cubicBezTo>
                    <a:pt x="335" y="886"/>
                    <a:pt x="337" y="886"/>
                    <a:pt x="339" y="886"/>
                  </a:cubicBezTo>
                  <a:cubicBezTo>
                    <a:pt x="393" y="884"/>
                    <a:pt x="458" y="867"/>
                    <a:pt x="495" y="821"/>
                  </a:cubicBezTo>
                  <a:cubicBezTo>
                    <a:pt x="507" y="804"/>
                    <a:pt x="521" y="789"/>
                    <a:pt x="533" y="770"/>
                  </a:cubicBezTo>
                  <a:cubicBezTo>
                    <a:pt x="542" y="750"/>
                    <a:pt x="551" y="733"/>
                    <a:pt x="558" y="713"/>
                  </a:cubicBezTo>
                  <a:cubicBezTo>
                    <a:pt x="562" y="703"/>
                    <a:pt x="567" y="696"/>
                    <a:pt x="569" y="687"/>
                  </a:cubicBezTo>
                  <a:cubicBezTo>
                    <a:pt x="577" y="662"/>
                    <a:pt x="577" y="633"/>
                    <a:pt x="579" y="607"/>
                  </a:cubicBezTo>
                  <a:cubicBezTo>
                    <a:pt x="580" y="598"/>
                    <a:pt x="580" y="589"/>
                    <a:pt x="582" y="582"/>
                  </a:cubicBezTo>
                  <a:cubicBezTo>
                    <a:pt x="583" y="562"/>
                    <a:pt x="587" y="542"/>
                    <a:pt x="585" y="523"/>
                  </a:cubicBezTo>
                  <a:cubicBezTo>
                    <a:pt x="583" y="485"/>
                    <a:pt x="575" y="446"/>
                    <a:pt x="569" y="409"/>
                  </a:cubicBezTo>
                  <a:cubicBezTo>
                    <a:pt x="557" y="334"/>
                    <a:pt x="542" y="263"/>
                    <a:pt x="520" y="191"/>
                  </a:cubicBezTo>
                  <a:cubicBezTo>
                    <a:pt x="500" y="127"/>
                    <a:pt x="458" y="70"/>
                    <a:pt x="401" y="36"/>
                  </a:cubicBezTo>
                  <a:cubicBezTo>
                    <a:pt x="363" y="14"/>
                    <a:pt x="313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40"/>
            <p:cNvSpPr/>
            <p:nvPr/>
          </p:nvSpPr>
          <p:spPr>
            <a:xfrm>
              <a:off x="1926816" y="4117096"/>
              <a:ext cx="43993" cy="33239"/>
            </a:xfrm>
            <a:custGeom>
              <a:rect b="b" l="l" r="r" t="t"/>
              <a:pathLst>
                <a:path extrusionOk="0" h="964" w="1276">
                  <a:moveTo>
                    <a:pt x="278" y="1"/>
                  </a:moveTo>
                  <a:cubicBezTo>
                    <a:pt x="211" y="1"/>
                    <a:pt x="144" y="25"/>
                    <a:pt x="99" y="74"/>
                  </a:cubicBezTo>
                  <a:cubicBezTo>
                    <a:pt x="0" y="181"/>
                    <a:pt x="5" y="327"/>
                    <a:pt x="99" y="435"/>
                  </a:cubicBezTo>
                  <a:cubicBezTo>
                    <a:pt x="148" y="493"/>
                    <a:pt x="201" y="546"/>
                    <a:pt x="251" y="603"/>
                  </a:cubicBezTo>
                  <a:cubicBezTo>
                    <a:pt x="304" y="667"/>
                    <a:pt x="363" y="727"/>
                    <a:pt x="427" y="779"/>
                  </a:cubicBezTo>
                  <a:cubicBezTo>
                    <a:pt x="521" y="855"/>
                    <a:pt x="620" y="917"/>
                    <a:pt x="740" y="947"/>
                  </a:cubicBezTo>
                  <a:cubicBezTo>
                    <a:pt x="784" y="958"/>
                    <a:pt x="831" y="964"/>
                    <a:pt x="878" y="964"/>
                  </a:cubicBezTo>
                  <a:cubicBezTo>
                    <a:pt x="991" y="964"/>
                    <a:pt x="1105" y="929"/>
                    <a:pt x="1182" y="843"/>
                  </a:cubicBezTo>
                  <a:cubicBezTo>
                    <a:pt x="1246" y="772"/>
                    <a:pt x="1276" y="681"/>
                    <a:pt x="1250" y="586"/>
                  </a:cubicBezTo>
                  <a:cubicBezTo>
                    <a:pt x="1227" y="505"/>
                    <a:pt x="1153" y="416"/>
                    <a:pt x="1065" y="402"/>
                  </a:cubicBezTo>
                  <a:cubicBezTo>
                    <a:pt x="1019" y="396"/>
                    <a:pt x="972" y="392"/>
                    <a:pt x="925" y="386"/>
                  </a:cubicBezTo>
                  <a:cubicBezTo>
                    <a:pt x="897" y="383"/>
                    <a:pt x="870" y="373"/>
                    <a:pt x="841" y="364"/>
                  </a:cubicBezTo>
                  <a:cubicBezTo>
                    <a:pt x="762" y="326"/>
                    <a:pt x="687" y="281"/>
                    <a:pt x="617" y="229"/>
                  </a:cubicBezTo>
                  <a:cubicBezTo>
                    <a:pt x="560" y="182"/>
                    <a:pt x="508" y="128"/>
                    <a:pt x="459" y="74"/>
                  </a:cubicBezTo>
                  <a:cubicBezTo>
                    <a:pt x="413" y="25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40"/>
            <p:cNvSpPr/>
            <p:nvPr/>
          </p:nvSpPr>
          <p:spPr>
            <a:xfrm>
              <a:off x="1923816" y="4173261"/>
              <a:ext cx="22617" cy="40238"/>
            </a:xfrm>
            <a:custGeom>
              <a:rect b="b" l="l" r="r" t="t"/>
              <a:pathLst>
                <a:path extrusionOk="0" h="1167" w="656">
                  <a:moveTo>
                    <a:pt x="536" y="398"/>
                  </a:moveTo>
                  <a:cubicBezTo>
                    <a:pt x="537" y="404"/>
                    <a:pt x="538" y="409"/>
                    <a:pt x="538" y="415"/>
                  </a:cubicBezTo>
                  <a:lnTo>
                    <a:pt x="538" y="415"/>
                  </a:lnTo>
                  <a:lnTo>
                    <a:pt x="536" y="398"/>
                  </a:lnTo>
                  <a:close/>
                  <a:moveTo>
                    <a:pt x="264" y="1"/>
                  </a:moveTo>
                  <a:cubicBezTo>
                    <a:pt x="252" y="1"/>
                    <a:pt x="241" y="1"/>
                    <a:pt x="229" y="3"/>
                  </a:cubicBezTo>
                  <a:cubicBezTo>
                    <a:pt x="176" y="10"/>
                    <a:pt x="120" y="32"/>
                    <a:pt x="83" y="73"/>
                  </a:cubicBezTo>
                  <a:cubicBezTo>
                    <a:pt x="40" y="118"/>
                    <a:pt x="1" y="185"/>
                    <a:pt x="9" y="251"/>
                  </a:cubicBezTo>
                  <a:cubicBezTo>
                    <a:pt x="23" y="376"/>
                    <a:pt x="32" y="501"/>
                    <a:pt x="46" y="626"/>
                  </a:cubicBezTo>
                  <a:cubicBezTo>
                    <a:pt x="56" y="706"/>
                    <a:pt x="66" y="787"/>
                    <a:pt x="82" y="866"/>
                  </a:cubicBezTo>
                  <a:cubicBezTo>
                    <a:pt x="92" y="917"/>
                    <a:pt x="114" y="963"/>
                    <a:pt x="137" y="1008"/>
                  </a:cubicBezTo>
                  <a:cubicBezTo>
                    <a:pt x="179" y="1086"/>
                    <a:pt x="236" y="1128"/>
                    <a:pt x="318" y="1158"/>
                  </a:cubicBezTo>
                  <a:cubicBezTo>
                    <a:pt x="336" y="1164"/>
                    <a:pt x="355" y="1167"/>
                    <a:pt x="375" y="1167"/>
                  </a:cubicBezTo>
                  <a:cubicBezTo>
                    <a:pt x="408" y="1167"/>
                    <a:pt x="442" y="1159"/>
                    <a:pt x="469" y="1146"/>
                  </a:cubicBezTo>
                  <a:cubicBezTo>
                    <a:pt x="515" y="1127"/>
                    <a:pt x="556" y="1095"/>
                    <a:pt x="580" y="1052"/>
                  </a:cubicBezTo>
                  <a:cubicBezTo>
                    <a:pt x="656" y="923"/>
                    <a:pt x="611" y="788"/>
                    <a:pt x="580" y="655"/>
                  </a:cubicBezTo>
                  <a:cubicBezTo>
                    <a:pt x="562" y="575"/>
                    <a:pt x="549" y="496"/>
                    <a:pt x="538" y="415"/>
                  </a:cubicBezTo>
                  <a:lnTo>
                    <a:pt x="538" y="415"/>
                  </a:lnTo>
                  <a:lnTo>
                    <a:pt x="545" y="467"/>
                  </a:lnTo>
                  <a:cubicBezTo>
                    <a:pt x="532" y="373"/>
                    <a:pt x="520" y="278"/>
                    <a:pt x="506" y="184"/>
                  </a:cubicBezTo>
                  <a:cubicBezTo>
                    <a:pt x="496" y="129"/>
                    <a:pt x="438" y="59"/>
                    <a:pt x="390" y="33"/>
                  </a:cubicBezTo>
                  <a:cubicBezTo>
                    <a:pt x="350" y="12"/>
                    <a:pt x="308" y="1"/>
                    <a:pt x="2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40"/>
            <p:cNvSpPr/>
            <p:nvPr/>
          </p:nvSpPr>
          <p:spPr>
            <a:xfrm>
              <a:off x="1988325" y="4140438"/>
              <a:ext cx="27444" cy="48410"/>
            </a:xfrm>
            <a:custGeom>
              <a:rect b="b" l="l" r="r" t="t"/>
              <a:pathLst>
                <a:path extrusionOk="0" h="1404" w="796">
                  <a:moveTo>
                    <a:pt x="505" y="1"/>
                  </a:moveTo>
                  <a:cubicBezTo>
                    <a:pt x="384" y="1"/>
                    <a:pt x="273" y="74"/>
                    <a:pt x="239" y="198"/>
                  </a:cubicBezTo>
                  <a:cubicBezTo>
                    <a:pt x="197" y="349"/>
                    <a:pt x="149" y="499"/>
                    <a:pt x="104" y="650"/>
                  </a:cubicBezTo>
                  <a:cubicBezTo>
                    <a:pt x="52" y="829"/>
                    <a:pt x="0" y="1034"/>
                    <a:pt x="54" y="1218"/>
                  </a:cubicBezTo>
                  <a:cubicBezTo>
                    <a:pt x="82" y="1316"/>
                    <a:pt x="166" y="1388"/>
                    <a:pt x="266" y="1401"/>
                  </a:cubicBezTo>
                  <a:cubicBezTo>
                    <a:pt x="277" y="1402"/>
                    <a:pt x="289" y="1403"/>
                    <a:pt x="300" y="1403"/>
                  </a:cubicBezTo>
                  <a:cubicBezTo>
                    <a:pt x="390" y="1403"/>
                    <a:pt x="473" y="1357"/>
                    <a:pt x="520" y="1279"/>
                  </a:cubicBezTo>
                  <a:cubicBezTo>
                    <a:pt x="607" y="1134"/>
                    <a:pt x="630" y="956"/>
                    <a:pt x="661" y="793"/>
                  </a:cubicBezTo>
                  <a:cubicBezTo>
                    <a:pt x="692" y="642"/>
                    <a:pt x="727" y="491"/>
                    <a:pt x="763" y="342"/>
                  </a:cubicBezTo>
                  <a:cubicBezTo>
                    <a:pt x="796" y="204"/>
                    <a:pt x="721" y="42"/>
                    <a:pt x="573" y="8"/>
                  </a:cubicBezTo>
                  <a:cubicBezTo>
                    <a:pt x="550" y="3"/>
                    <a:pt x="527" y="1"/>
                    <a:pt x="5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40"/>
            <p:cNvSpPr/>
            <p:nvPr/>
          </p:nvSpPr>
          <p:spPr>
            <a:xfrm>
              <a:off x="2003530" y="4073343"/>
              <a:ext cx="43683" cy="29584"/>
            </a:xfrm>
            <a:custGeom>
              <a:rect b="b" l="l" r="r" t="t"/>
              <a:pathLst>
                <a:path extrusionOk="0" h="858" w="1267">
                  <a:moveTo>
                    <a:pt x="266" y="0"/>
                  </a:moveTo>
                  <a:cubicBezTo>
                    <a:pt x="243" y="0"/>
                    <a:pt x="221" y="3"/>
                    <a:pt x="203" y="9"/>
                  </a:cubicBezTo>
                  <a:cubicBezTo>
                    <a:pt x="151" y="26"/>
                    <a:pt x="109" y="54"/>
                    <a:pt x="77" y="96"/>
                  </a:cubicBezTo>
                  <a:cubicBezTo>
                    <a:pt x="9" y="185"/>
                    <a:pt x="1" y="340"/>
                    <a:pt x="95" y="416"/>
                  </a:cubicBezTo>
                  <a:cubicBezTo>
                    <a:pt x="202" y="503"/>
                    <a:pt x="313" y="576"/>
                    <a:pt x="429" y="647"/>
                  </a:cubicBezTo>
                  <a:cubicBezTo>
                    <a:pt x="552" y="721"/>
                    <a:pt x="677" y="786"/>
                    <a:pt x="812" y="835"/>
                  </a:cubicBezTo>
                  <a:cubicBezTo>
                    <a:pt x="854" y="850"/>
                    <a:pt x="899" y="858"/>
                    <a:pt x="943" y="858"/>
                  </a:cubicBezTo>
                  <a:cubicBezTo>
                    <a:pt x="1052" y="858"/>
                    <a:pt x="1156" y="809"/>
                    <a:pt x="1202" y="700"/>
                  </a:cubicBezTo>
                  <a:cubicBezTo>
                    <a:pt x="1266" y="546"/>
                    <a:pt x="1163" y="394"/>
                    <a:pt x="1022" y="333"/>
                  </a:cubicBezTo>
                  <a:cubicBezTo>
                    <a:pt x="907" y="283"/>
                    <a:pt x="787" y="242"/>
                    <a:pt x="669" y="193"/>
                  </a:cubicBezTo>
                  <a:cubicBezTo>
                    <a:pt x="572" y="149"/>
                    <a:pt x="477" y="96"/>
                    <a:pt x="391" y="34"/>
                  </a:cubicBezTo>
                  <a:cubicBezTo>
                    <a:pt x="360" y="11"/>
                    <a:pt x="311" y="0"/>
                    <a:pt x="2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40"/>
            <p:cNvSpPr/>
            <p:nvPr/>
          </p:nvSpPr>
          <p:spPr>
            <a:xfrm>
              <a:off x="1898854" y="4032556"/>
              <a:ext cx="31271" cy="47893"/>
            </a:xfrm>
            <a:custGeom>
              <a:rect b="b" l="l" r="r" t="t"/>
              <a:pathLst>
                <a:path extrusionOk="0" h="1389" w="907">
                  <a:moveTo>
                    <a:pt x="637" y="1"/>
                  </a:moveTo>
                  <a:cubicBezTo>
                    <a:pt x="593" y="1"/>
                    <a:pt x="549" y="11"/>
                    <a:pt x="512" y="35"/>
                  </a:cubicBezTo>
                  <a:cubicBezTo>
                    <a:pt x="454" y="72"/>
                    <a:pt x="423" y="122"/>
                    <a:pt x="397" y="186"/>
                  </a:cubicBezTo>
                  <a:cubicBezTo>
                    <a:pt x="389" y="207"/>
                    <a:pt x="380" y="228"/>
                    <a:pt x="371" y="248"/>
                  </a:cubicBezTo>
                  <a:cubicBezTo>
                    <a:pt x="369" y="252"/>
                    <a:pt x="364" y="264"/>
                    <a:pt x="360" y="274"/>
                  </a:cubicBezTo>
                  <a:lnTo>
                    <a:pt x="360" y="274"/>
                  </a:lnTo>
                  <a:cubicBezTo>
                    <a:pt x="343" y="310"/>
                    <a:pt x="329" y="345"/>
                    <a:pt x="314" y="380"/>
                  </a:cubicBezTo>
                  <a:cubicBezTo>
                    <a:pt x="275" y="473"/>
                    <a:pt x="234" y="567"/>
                    <a:pt x="197" y="662"/>
                  </a:cubicBezTo>
                  <a:cubicBezTo>
                    <a:pt x="125" y="842"/>
                    <a:pt x="1" y="1097"/>
                    <a:pt x="116" y="1280"/>
                  </a:cubicBezTo>
                  <a:cubicBezTo>
                    <a:pt x="158" y="1344"/>
                    <a:pt x="234" y="1388"/>
                    <a:pt x="310" y="1388"/>
                  </a:cubicBezTo>
                  <a:cubicBezTo>
                    <a:pt x="345" y="1388"/>
                    <a:pt x="380" y="1379"/>
                    <a:pt x="411" y="1357"/>
                  </a:cubicBezTo>
                  <a:cubicBezTo>
                    <a:pt x="526" y="1280"/>
                    <a:pt x="563" y="1165"/>
                    <a:pt x="603" y="1040"/>
                  </a:cubicBezTo>
                  <a:cubicBezTo>
                    <a:pt x="627" y="958"/>
                    <a:pt x="657" y="877"/>
                    <a:pt x="688" y="797"/>
                  </a:cubicBezTo>
                  <a:cubicBezTo>
                    <a:pt x="751" y="638"/>
                    <a:pt x="822" y="480"/>
                    <a:pt x="884" y="320"/>
                  </a:cubicBezTo>
                  <a:cubicBezTo>
                    <a:pt x="907" y="261"/>
                    <a:pt x="889" y="175"/>
                    <a:pt x="859" y="124"/>
                  </a:cubicBezTo>
                  <a:cubicBezTo>
                    <a:pt x="828" y="72"/>
                    <a:pt x="767" y="21"/>
                    <a:pt x="708" y="9"/>
                  </a:cubicBezTo>
                  <a:cubicBezTo>
                    <a:pt x="685" y="4"/>
                    <a:pt x="661" y="1"/>
                    <a:pt x="6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40"/>
            <p:cNvSpPr/>
            <p:nvPr/>
          </p:nvSpPr>
          <p:spPr>
            <a:xfrm>
              <a:off x="1974844" y="4064862"/>
              <a:ext cx="1207" cy="552"/>
            </a:xfrm>
            <a:custGeom>
              <a:rect b="b" l="l" r="r" t="t"/>
              <a:pathLst>
                <a:path extrusionOk="0" h="16" w="35">
                  <a:moveTo>
                    <a:pt x="35" y="15"/>
                  </a:moveTo>
                  <a:cubicBezTo>
                    <a:pt x="23" y="10"/>
                    <a:pt x="11" y="6"/>
                    <a:pt x="1" y="1"/>
                  </a:cubicBezTo>
                  <a:lnTo>
                    <a:pt x="1" y="1"/>
                  </a:lnTo>
                  <a:cubicBezTo>
                    <a:pt x="11" y="6"/>
                    <a:pt x="23" y="10"/>
                    <a:pt x="35" y="15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40"/>
            <p:cNvSpPr/>
            <p:nvPr/>
          </p:nvSpPr>
          <p:spPr>
            <a:xfrm>
              <a:off x="1948744" y="4044209"/>
              <a:ext cx="32960" cy="39204"/>
            </a:xfrm>
            <a:custGeom>
              <a:rect b="b" l="l" r="r" t="t"/>
              <a:pathLst>
                <a:path extrusionOk="0" h="1137" w="956">
                  <a:moveTo>
                    <a:pt x="748" y="598"/>
                  </a:moveTo>
                  <a:cubicBezTo>
                    <a:pt x="750" y="599"/>
                    <a:pt x="752" y="600"/>
                    <a:pt x="754" y="601"/>
                  </a:cubicBezTo>
                  <a:lnTo>
                    <a:pt x="754" y="601"/>
                  </a:lnTo>
                  <a:cubicBezTo>
                    <a:pt x="752" y="599"/>
                    <a:pt x="751" y="598"/>
                    <a:pt x="748" y="598"/>
                  </a:cubicBezTo>
                  <a:close/>
                  <a:moveTo>
                    <a:pt x="745" y="597"/>
                  </a:move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6" y="597"/>
                    <a:pt x="746" y="597"/>
                    <a:pt x="745" y="597"/>
                  </a:cubicBez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7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8" y="597"/>
                    <a:pt x="748" y="598"/>
                  </a:cubicBezTo>
                  <a:lnTo>
                    <a:pt x="748" y="598"/>
                  </a:lnTo>
                  <a:cubicBezTo>
                    <a:pt x="748" y="598"/>
                    <a:pt x="748" y="598"/>
                    <a:pt x="748" y="598"/>
                  </a:cubicBezTo>
                  <a:lnTo>
                    <a:pt x="748" y="598"/>
                  </a:lnTo>
                  <a:cubicBezTo>
                    <a:pt x="751" y="598"/>
                    <a:pt x="754" y="600"/>
                    <a:pt x="757" y="602"/>
                  </a:cubicBezTo>
                  <a:cubicBezTo>
                    <a:pt x="756" y="601"/>
                    <a:pt x="755" y="601"/>
                    <a:pt x="754" y="601"/>
                  </a:cubicBezTo>
                  <a:lnTo>
                    <a:pt x="754" y="601"/>
                  </a:lnTo>
                  <a:cubicBezTo>
                    <a:pt x="755" y="601"/>
                    <a:pt x="755" y="601"/>
                    <a:pt x="755" y="602"/>
                  </a:cubicBezTo>
                  <a:cubicBezTo>
                    <a:pt x="751" y="600"/>
                    <a:pt x="747" y="599"/>
                    <a:pt x="745" y="597"/>
                  </a:cubicBezTo>
                  <a:close/>
                  <a:moveTo>
                    <a:pt x="260" y="1"/>
                  </a:moveTo>
                  <a:cubicBezTo>
                    <a:pt x="237" y="1"/>
                    <a:pt x="215" y="4"/>
                    <a:pt x="195" y="10"/>
                  </a:cubicBezTo>
                  <a:cubicBezTo>
                    <a:pt x="132" y="31"/>
                    <a:pt x="70" y="71"/>
                    <a:pt x="39" y="130"/>
                  </a:cubicBezTo>
                  <a:cubicBezTo>
                    <a:pt x="31" y="151"/>
                    <a:pt x="22" y="172"/>
                    <a:pt x="13" y="193"/>
                  </a:cubicBezTo>
                  <a:cubicBezTo>
                    <a:pt x="0" y="239"/>
                    <a:pt x="0" y="285"/>
                    <a:pt x="13" y="332"/>
                  </a:cubicBezTo>
                  <a:cubicBezTo>
                    <a:pt x="29" y="447"/>
                    <a:pt x="70" y="555"/>
                    <a:pt x="116" y="660"/>
                  </a:cubicBezTo>
                  <a:cubicBezTo>
                    <a:pt x="167" y="777"/>
                    <a:pt x="224" y="886"/>
                    <a:pt x="314" y="982"/>
                  </a:cubicBezTo>
                  <a:cubicBezTo>
                    <a:pt x="375" y="1047"/>
                    <a:pt x="447" y="1087"/>
                    <a:pt x="531" y="1117"/>
                  </a:cubicBezTo>
                  <a:cubicBezTo>
                    <a:pt x="566" y="1129"/>
                    <a:pt x="605" y="1136"/>
                    <a:pt x="643" y="1136"/>
                  </a:cubicBezTo>
                  <a:cubicBezTo>
                    <a:pt x="648" y="1136"/>
                    <a:pt x="653" y="1136"/>
                    <a:pt x="658" y="1136"/>
                  </a:cubicBezTo>
                  <a:cubicBezTo>
                    <a:pt x="711" y="1134"/>
                    <a:pt x="765" y="1124"/>
                    <a:pt x="812" y="1097"/>
                  </a:cubicBezTo>
                  <a:cubicBezTo>
                    <a:pt x="856" y="1071"/>
                    <a:pt x="890" y="1035"/>
                    <a:pt x="919" y="992"/>
                  </a:cubicBezTo>
                  <a:cubicBezTo>
                    <a:pt x="928" y="972"/>
                    <a:pt x="937" y="951"/>
                    <a:pt x="945" y="930"/>
                  </a:cubicBezTo>
                  <a:cubicBezTo>
                    <a:pt x="954" y="893"/>
                    <a:pt x="955" y="858"/>
                    <a:pt x="948" y="824"/>
                  </a:cubicBezTo>
                  <a:cubicBezTo>
                    <a:pt x="940" y="763"/>
                    <a:pt x="916" y="724"/>
                    <a:pt x="876" y="676"/>
                  </a:cubicBezTo>
                  <a:cubicBezTo>
                    <a:pt x="861" y="657"/>
                    <a:pt x="841" y="645"/>
                    <a:pt x="820" y="632"/>
                  </a:cubicBezTo>
                  <a:lnTo>
                    <a:pt x="820" y="632"/>
                  </a:lnTo>
                  <a:cubicBezTo>
                    <a:pt x="799" y="616"/>
                    <a:pt x="774" y="605"/>
                    <a:pt x="748" y="597"/>
                  </a:cubicBezTo>
                  <a:lnTo>
                    <a:pt x="748" y="597"/>
                  </a:lnTo>
                  <a:cubicBezTo>
                    <a:pt x="737" y="591"/>
                    <a:pt x="727" y="585"/>
                    <a:pt x="718" y="578"/>
                  </a:cubicBezTo>
                  <a:cubicBezTo>
                    <a:pt x="697" y="560"/>
                    <a:pt x="677" y="539"/>
                    <a:pt x="659" y="519"/>
                  </a:cubicBezTo>
                  <a:cubicBezTo>
                    <a:pt x="624" y="468"/>
                    <a:pt x="594" y="414"/>
                    <a:pt x="568" y="358"/>
                  </a:cubicBezTo>
                  <a:cubicBezTo>
                    <a:pt x="547" y="305"/>
                    <a:pt x="528" y="249"/>
                    <a:pt x="517" y="193"/>
                  </a:cubicBezTo>
                  <a:cubicBezTo>
                    <a:pt x="506" y="131"/>
                    <a:pt x="449" y="68"/>
                    <a:pt x="397" y="36"/>
                  </a:cubicBezTo>
                  <a:cubicBezTo>
                    <a:pt x="359" y="14"/>
                    <a:pt x="308" y="1"/>
                    <a:pt x="26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40"/>
            <p:cNvSpPr/>
            <p:nvPr/>
          </p:nvSpPr>
          <p:spPr>
            <a:xfrm>
              <a:off x="1952157" y="4065551"/>
              <a:ext cx="965" cy="2310"/>
            </a:xfrm>
            <a:custGeom>
              <a:rect b="b" l="l" r="r" t="t"/>
              <a:pathLst>
                <a:path extrusionOk="0" h="67" w="28">
                  <a:moveTo>
                    <a:pt x="0" y="1"/>
                  </a:moveTo>
                  <a:cubicBezTo>
                    <a:pt x="2" y="5"/>
                    <a:pt x="4" y="10"/>
                    <a:pt x="6" y="14"/>
                  </a:cubicBezTo>
                  <a:lnTo>
                    <a:pt x="6" y="14"/>
                  </a:lnTo>
                  <a:cubicBezTo>
                    <a:pt x="4" y="9"/>
                    <a:pt x="2" y="5"/>
                    <a:pt x="0" y="1"/>
                  </a:cubicBezTo>
                  <a:close/>
                  <a:moveTo>
                    <a:pt x="6" y="14"/>
                  </a:moveTo>
                  <a:lnTo>
                    <a:pt x="6" y="14"/>
                  </a:lnTo>
                  <a:cubicBezTo>
                    <a:pt x="12" y="29"/>
                    <a:pt x="19" y="45"/>
                    <a:pt x="25" y="61"/>
                  </a:cubicBezTo>
                  <a:lnTo>
                    <a:pt x="25" y="61"/>
                  </a:lnTo>
                  <a:cubicBezTo>
                    <a:pt x="22" y="53"/>
                    <a:pt x="20" y="46"/>
                    <a:pt x="17" y="38"/>
                  </a:cubicBezTo>
                  <a:cubicBezTo>
                    <a:pt x="14" y="30"/>
                    <a:pt x="10" y="22"/>
                    <a:pt x="6" y="14"/>
                  </a:cubicBezTo>
                  <a:close/>
                  <a:moveTo>
                    <a:pt x="25" y="61"/>
                  </a:moveTo>
                  <a:cubicBezTo>
                    <a:pt x="26" y="63"/>
                    <a:pt x="27" y="64"/>
                    <a:pt x="27" y="66"/>
                  </a:cubicBezTo>
                  <a:cubicBezTo>
                    <a:pt x="27" y="64"/>
                    <a:pt x="26" y="63"/>
                    <a:pt x="25" y="6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40"/>
            <p:cNvSpPr/>
            <p:nvPr/>
          </p:nvSpPr>
          <p:spPr>
            <a:xfrm>
              <a:off x="1958639" y="3995043"/>
              <a:ext cx="44028" cy="25170"/>
            </a:xfrm>
            <a:custGeom>
              <a:rect b="b" l="l" r="r" t="t"/>
              <a:pathLst>
                <a:path extrusionOk="0" h="730" w="1277">
                  <a:moveTo>
                    <a:pt x="255" y="1"/>
                  </a:moveTo>
                  <a:cubicBezTo>
                    <a:pt x="165" y="1"/>
                    <a:pt x="78" y="62"/>
                    <a:pt x="44" y="144"/>
                  </a:cubicBezTo>
                  <a:cubicBezTo>
                    <a:pt x="1" y="244"/>
                    <a:pt x="36" y="378"/>
                    <a:pt x="137" y="431"/>
                  </a:cubicBezTo>
                  <a:cubicBezTo>
                    <a:pt x="282" y="507"/>
                    <a:pt x="429" y="577"/>
                    <a:pt x="581" y="639"/>
                  </a:cubicBezTo>
                  <a:cubicBezTo>
                    <a:pt x="686" y="680"/>
                    <a:pt x="826" y="729"/>
                    <a:pt x="952" y="729"/>
                  </a:cubicBezTo>
                  <a:cubicBezTo>
                    <a:pt x="1069" y="729"/>
                    <a:pt x="1173" y="688"/>
                    <a:pt x="1226" y="561"/>
                  </a:cubicBezTo>
                  <a:cubicBezTo>
                    <a:pt x="1277" y="445"/>
                    <a:pt x="1224" y="306"/>
                    <a:pt x="1114" y="242"/>
                  </a:cubicBezTo>
                  <a:cubicBezTo>
                    <a:pt x="1066" y="213"/>
                    <a:pt x="1014" y="198"/>
                    <a:pt x="959" y="186"/>
                  </a:cubicBezTo>
                  <a:cubicBezTo>
                    <a:pt x="887" y="167"/>
                    <a:pt x="814" y="154"/>
                    <a:pt x="742" y="136"/>
                  </a:cubicBezTo>
                  <a:cubicBezTo>
                    <a:pt x="599" y="101"/>
                    <a:pt x="456" y="56"/>
                    <a:pt x="315" y="11"/>
                  </a:cubicBezTo>
                  <a:cubicBezTo>
                    <a:pt x="295" y="4"/>
                    <a:pt x="275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40"/>
            <p:cNvSpPr/>
            <p:nvPr/>
          </p:nvSpPr>
          <p:spPr>
            <a:xfrm>
              <a:off x="1922127" y="3963392"/>
              <a:ext cx="33374" cy="39135"/>
            </a:xfrm>
            <a:custGeom>
              <a:rect b="b" l="l" r="r" t="t"/>
              <a:pathLst>
                <a:path extrusionOk="0" h="1135" w="968">
                  <a:moveTo>
                    <a:pt x="754" y="1"/>
                  </a:moveTo>
                  <a:cubicBezTo>
                    <a:pt x="708" y="1"/>
                    <a:pt x="664" y="17"/>
                    <a:pt x="631" y="53"/>
                  </a:cubicBezTo>
                  <a:cubicBezTo>
                    <a:pt x="441" y="262"/>
                    <a:pt x="258" y="484"/>
                    <a:pt x="108" y="723"/>
                  </a:cubicBezTo>
                  <a:cubicBezTo>
                    <a:pt x="53" y="814"/>
                    <a:pt x="1" y="944"/>
                    <a:pt x="60" y="1045"/>
                  </a:cubicBezTo>
                  <a:cubicBezTo>
                    <a:pt x="93" y="1101"/>
                    <a:pt x="156" y="1135"/>
                    <a:pt x="219" y="1135"/>
                  </a:cubicBezTo>
                  <a:cubicBezTo>
                    <a:pt x="235" y="1135"/>
                    <a:pt x="251" y="1133"/>
                    <a:pt x="266" y="1129"/>
                  </a:cubicBezTo>
                  <a:cubicBezTo>
                    <a:pt x="334" y="1110"/>
                    <a:pt x="382" y="1056"/>
                    <a:pt x="417" y="998"/>
                  </a:cubicBezTo>
                  <a:cubicBezTo>
                    <a:pt x="487" y="884"/>
                    <a:pt x="547" y="762"/>
                    <a:pt x="623" y="652"/>
                  </a:cubicBezTo>
                  <a:cubicBezTo>
                    <a:pt x="647" y="618"/>
                    <a:pt x="670" y="585"/>
                    <a:pt x="695" y="553"/>
                  </a:cubicBezTo>
                  <a:cubicBezTo>
                    <a:pt x="707" y="537"/>
                    <a:pt x="719" y="521"/>
                    <a:pt x="731" y="507"/>
                  </a:cubicBezTo>
                  <a:lnTo>
                    <a:pt x="742" y="491"/>
                  </a:lnTo>
                  <a:cubicBezTo>
                    <a:pt x="743" y="490"/>
                    <a:pt x="743" y="490"/>
                    <a:pt x="745" y="488"/>
                  </a:cubicBezTo>
                  <a:cubicBezTo>
                    <a:pt x="792" y="428"/>
                    <a:pt x="840" y="367"/>
                    <a:pt x="889" y="310"/>
                  </a:cubicBezTo>
                  <a:cubicBezTo>
                    <a:pt x="952" y="239"/>
                    <a:pt x="967" y="125"/>
                    <a:pt x="889" y="53"/>
                  </a:cubicBezTo>
                  <a:cubicBezTo>
                    <a:pt x="853" y="20"/>
                    <a:pt x="803" y="1"/>
                    <a:pt x="7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40"/>
            <p:cNvSpPr/>
            <p:nvPr/>
          </p:nvSpPr>
          <p:spPr>
            <a:xfrm>
              <a:off x="1982084" y="3951463"/>
              <a:ext cx="276" cy="241"/>
            </a:xfrm>
            <a:custGeom>
              <a:rect b="b" l="l" r="r" t="t"/>
              <a:pathLst>
                <a:path extrusionOk="0" h="7" w="8">
                  <a:moveTo>
                    <a:pt x="1" y="1"/>
                  </a:moveTo>
                  <a:cubicBezTo>
                    <a:pt x="2" y="2"/>
                    <a:pt x="4" y="3"/>
                    <a:pt x="7" y="6"/>
                  </a:cubicBezTo>
                  <a:cubicBezTo>
                    <a:pt x="4" y="3"/>
                    <a:pt x="3" y="2"/>
                    <a:pt x="1" y="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40"/>
            <p:cNvSpPr/>
            <p:nvPr/>
          </p:nvSpPr>
          <p:spPr>
            <a:xfrm>
              <a:off x="1967810" y="3948326"/>
              <a:ext cx="43131" cy="25170"/>
            </a:xfrm>
            <a:custGeom>
              <a:rect b="b" l="l" r="r" t="t"/>
              <a:pathLst>
                <a:path extrusionOk="0" h="730" w="1251">
                  <a:moveTo>
                    <a:pt x="224" y="1"/>
                  </a:moveTo>
                  <a:cubicBezTo>
                    <a:pt x="171" y="1"/>
                    <a:pt x="118" y="20"/>
                    <a:pt x="81" y="61"/>
                  </a:cubicBezTo>
                  <a:cubicBezTo>
                    <a:pt x="0" y="147"/>
                    <a:pt x="5" y="267"/>
                    <a:pt x="81" y="354"/>
                  </a:cubicBezTo>
                  <a:cubicBezTo>
                    <a:pt x="101" y="379"/>
                    <a:pt x="125" y="401"/>
                    <a:pt x="148" y="422"/>
                  </a:cubicBezTo>
                  <a:cubicBezTo>
                    <a:pt x="172" y="442"/>
                    <a:pt x="197" y="462"/>
                    <a:pt x="221" y="479"/>
                  </a:cubicBezTo>
                  <a:lnTo>
                    <a:pt x="237" y="491"/>
                  </a:lnTo>
                  <a:cubicBezTo>
                    <a:pt x="245" y="496"/>
                    <a:pt x="248" y="499"/>
                    <a:pt x="248" y="499"/>
                  </a:cubicBezTo>
                  <a:cubicBezTo>
                    <a:pt x="248" y="499"/>
                    <a:pt x="244" y="495"/>
                    <a:pt x="240" y="491"/>
                  </a:cubicBezTo>
                  <a:lnTo>
                    <a:pt x="240" y="491"/>
                  </a:lnTo>
                  <a:cubicBezTo>
                    <a:pt x="313" y="548"/>
                    <a:pt x="385" y="597"/>
                    <a:pt x="471" y="631"/>
                  </a:cubicBezTo>
                  <a:cubicBezTo>
                    <a:pt x="612" y="688"/>
                    <a:pt x="763" y="722"/>
                    <a:pt x="914" y="729"/>
                  </a:cubicBezTo>
                  <a:cubicBezTo>
                    <a:pt x="921" y="730"/>
                    <a:pt x="928" y="730"/>
                    <a:pt x="935" y="730"/>
                  </a:cubicBezTo>
                  <a:cubicBezTo>
                    <a:pt x="1023" y="730"/>
                    <a:pt x="1132" y="701"/>
                    <a:pt x="1194" y="640"/>
                  </a:cubicBezTo>
                  <a:cubicBezTo>
                    <a:pt x="1235" y="599"/>
                    <a:pt x="1250" y="546"/>
                    <a:pt x="1244" y="490"/>
                  </a:cubicBezTo>
                  <a:cubicBezTo>
                    <a:pt x="1238" y="421"/>
                    <a:pt x="1192" y="369"/>
                    <a:pt x="1141" y="329"/>
                  </a:cubicBezTo>
                  <a:cubicBezTo>
                    <a:pt x="1069" y="274"/>
                    <a:pt x="990" y="245"/>
                    <a:pt x="901" y="225"/>
                  </a:cubicBezTo>
                  <a:cubicBezTo>
                    <a:pt x="837" y="212"/>
                    <a:pt x="771" y="202"/>
                    <a:pt x="707" y="189"/>
                  </a:cubicBezTo>
                  <a:cubicBezTo>
                    <a:pt x="636" y="173"/>
                    <a:pt x="563" y="156"/>
                    <a:pt x="494" y="135"/>
                  </a:cubicBezTo>
                  <a:cubicBezTo>
                    <a:pt x="484" y="131"/>
                    <a:pt x="474" y="128"/>
                    <a:pt x="464" y="124"/>
                  </a:cubicBezTo>
                  <a:cubicBezTo>
                    <a:pt x="459" y="119"/>
                    <a:pt x="439" y="109"/>
                    <a:pt x="434" y="105"/>
                  </a:cubicBezTo>
                  <a:cubicBezTo>
                    <a:pt x="428" y="103"/>
                    <a:pt x="424" y="99"/>
                    <a:pt x="419" y="97"/>
                  </a:cubicBezTo>
                  <a:lnTo>
                    <a:pt x="419" y="97"/>
                  </a:lnTo>
                  <a:cubicBezTo>
                    <a:pt x="421" y="98"/>
                    <a:pt x="423" y="99"/>
                    <a:pt x="424" y="102"/>
                  </a:cubicBezTo>
                  <a:cubicBezTo>
                    <a:pt x="423" y="99"/>
                    <a:pt x="421" y="98"/>
                    <a:pt x="418" y="97"/>
                  </a:cubicBezTo>
                  <a:lnTo>
                    <a:pt x="417" y="97"/>
                  </a:lnTo>
                  <a:cubicBezTo>
                    <a:pt x="407" y="90"/>
                    <a:pt x="404" y="88"/>
                    <a:pt x="405" y="88"/>
                  </a:cubicBezTo>
                  <a:lnTo>
                    <a:pt x="405" y="88"/>
                  </a:lnTo>
                  <a:cubicBezTo>
                    <a:pt x="405" y="88"/>
                    <a:pt x="408" y="90"/>
                    <a:pt x="412" y="93"/>
                  </a:cubicBezTo>
                  <a:cubicBezTo>
                    <a:pt x="400" y="82"/>
                    <a:pt x="387" y="71"/>
                    <a:pt x="375" y="61"/>
                  </a:cubicBezTo>
                  <a:cubicBezTo>
                    <a:pt x="335" y="22"/>
                    <a:pt x="279" y="1"/>
                    <a:pt x="2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40"/>
            <p:cNvSpPr/>
            <p:nvPr/>
          </p:nvSpPr>
          <p:spPr>
            <a:xfrm>
              <a:off x="1856446" y="4086514"/>
              <a:ext cx="32340" cy="35618"/>
            </a:xfrm>
            <a:custGeom>
              <a:rect b="b" l="l" r="r" t="t"/>
              <a:pathLst>
                <a:path extrusionOk="0" h="1033" w="938">
                  <a:moveTo>
                    <a:pt x="702" y="1"/>
                  </a:moveTo>
                  <a:cubicBezTo>
                    <a:pt x="699" y="1"/>
                    <a:pt x="696" y="1"/>
                    <a:pt x="693" y="1"/>
                  </a:cubicBezTo>
                  <a:cubicBezTo>
                    <a:pt x="631" y="3"/>
                    <a:pt x="564" y="24"/>
                    <a:pt x="522" y="73"/>
                  </a:cubicBezTo>
                  <a:cubicBezTo>
                    <a:pt x="428" y="178"/>
                    <a:pt x="330" y="279"/>
                    <a:pt x="237" y="386"/>
                  </a:cubicBezTo>
                  <a:cubicBezTo>
                    <a:pt x="182" y="451"/>
                    <a:pt x="126" y="516"/>
                    <a:pt x="79" y="588"/>
                  </a:cubicBezTo>
                  <a:cubicBezTo>
                    <a:pt x="53" y="627"/>
                    <a:pt x="26" y="680"/>
                    <a:pt x="13" y="725"/>
                  </a:cubicBezTo>
                  <a:cubicBezTo>
                    <a:pt x="1" y="770"/>
                    <a:pt x="2" y="820"/>
                    <a:pt x="8" y="866"/>
                  </a:cubicBezTo>
                  <a:cubicBezTo>
                    <a:pt x="17" y="921"/>
                    <a:pt x="29" y="961"/>
                    <a:pt x="74" y="996"/>
                  </a:cubicBezTo>
                  <a:cubicBezTo>
                    <a:pt x="103" y="1019"/>
                    <a:pt x="140" y="1033"/>
                    <a:pt x="177" y="1033"/>
                  </a:cubicBezTo>
                  <a:cubicBezTo>
                    <a:pt x="191" y="1033"/>
                    <a:pt x="205" y="1031"/>
                    <a:pt x="219" y="1027"/>
                  </a:cubicBezTo>
                  <a:cubicBezTo>
                    <a:pt x="248" y="1017"/>
                    <a:pt x="276" y="1006"/>
                    <a:pt x="304" y="994"/>
                  </a:cubicBezTo>
                  <a:cubicBezTo>
                    <a:pt x="315" y="989"/>
                    <a:pt x="328" y="986"/>
                    <a:pt x="338" y="980"/>
                  </a:cubicBezTo>
                  <a:cubicBezTo>
                    <a:pt x="364" y="965"/>
                    <a:pt x="386" y="944"/>
                    <a:pt x="407" y="923"/>
                  </a:cubicBezTo>
                  <a:cubicBezTo>
                    <a:pt x="432" y="901"/>
                    <a:pt x="454" y="877"/>
                    <a:pt x="476" y="854"/>
                  </a:cubicBezTo>
                  <a:cubicBezTo>
                    <a:pt x="521" y="805"/>
                    <a:pt x="559" y="753"/>
                    <a:pt x="602" y="705"/>
                  </a:cubicBezTo>
                  <a:cubicBezTo>
                    <a:pt x="688" y="607"/>
                    <a:pt x="778" y="513"/>
                    <a:pt x="864" y="417"/>
                  </a:cubicBezTo>
                  <a:cubicBezTo>
                    <a:pt x="907" y="369"/>
                    <a:pt x="935" y="312"/>
                    <a:pt x="935" y="246"/>
                  </a:cubicBezTo>
                  <a:cubicBezTo>
                    <a:pt x="937" y="184"/>
                    <a:pt x="911" y="112"/>
                    <a:pt x="865" y="73"/>
                  </a:cubicBezTo>
                  <a:cubicBezTo>
                    <a:pt x="821" y="31"/>
                    <a:pt x="764" y="1"/>
                    <a:pt x="7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40"/>
            <p:cNvSpPr/>
            <p:nvPr/>
          </p:nvSpPr>
          <p:spPr>
            <a:xfrm>
              <a:off x="1865342" y="4120716"/>
              <a:ext cx="1724" cy="690"/>
            </a:xfrm>
            <a:custGeom>
              <a:rect b="b" l="l" r="r" t="t"/>
              <a:pathLst>
                <a:path extrusionOk="0" h="20" w="50">
                  <a:moveTo>
                    <a:pt x="49" y="0"/>
                  </a:moveTo>
                  <a:lnTo>
                    <a:pt x="0" y="20"/>
                  </a:lnTo>
                  <a:cubicBezTo>
                    <a:pt x="16" y="15"/>
                    <a:pt x="31" y="8"/>
                    <a:pt x="49" y="0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40"/>
            <p:cNvSpPr/>
            <p:nvPr/>
          </p:nvSpPr>
          <p:spPr>
            <a:xfrm>
              <a:off x="1859860" y="4202843"/>
              <a:ext cx="40166" cy="30618"/>
            </a:xfrm>
            <a:custGeom>
              <a:rect b="b" l="l" r="r" t="t"/>
              <a:pathLst>
                <a:path extrusionOk="0" h="888" w="1165">
                  <a:moveTo>
                    <a:pt x="286" y="0"/>
                  </a:moveTo>
                  <a:cubicBezTo>
                    <a:pt x="222" y="0"/>
                    <a:pt x="147" y="28"/>
                    <a:pt x="104" y="75"/>
                  </a:cubicBezTo>
                  <a:cubicBezTo>
                    <a:pt x="10" y="177"/>
                    <a:pt x="1" y="340"/>
                    <a:pt x="104" y="441"/>
                  </a:cubicBezTo>
                  <a:cubicBezTo>
                    <a:pt x="206" y="542"/>
                    <a:pt x="324" y="630"/>
                    <a:pt x="448" y="704"/>
                  </a:cubicBezTo>
                  <a:cubicBezTo>
                    <a:pt x="573" y="778"/>
                    <a:pt x="705" y="834"/>
                    <a:pt x="843" y="878"/>
                  </a:cubicBezTo>
                  <a:cubicBezTo>
                    <a:pt x="863" y="884"/>
                    <a:pt x="885" y="887"/>
                    <a:pt x="908" y="887"/>
                  </a:cubicBezTo>
                  <a:cubicBezTo>
                    <a:pt x="953" y="887"/>
                    <a:pt x="1002" y="875"/>
                    <a:pt x="1036" y="854"/>
                  </a:cubicBezTo>
                  <a:cubicBezTo>
                    <a:pt x="1083" y="824"/>
                    <a:pt x="1116" y="786"/>
                    <a:pt x="1137" y="734"/>
                  </a:cubicBezTo>
                  <a:cubicBezTo>
                    <a:pt x="1156" y="685"/>
                    <a:pt x="1164" y="626"/>
                    <a:pt x="1147" y="573"/>
                  </a:cubicBezTo>
                  <a:cubicBezTo>
                    <a:pt x="1130" y="516"/>
                    <a:pt x="1091" y="449"/>
                    <a:pt x="1033" y="423"/>
                  </a:cubicBezTo>
                  <a:cubicBezTo>
                    <a:pt x="870" y="350"/>
                    <a:pt x="708" y="266"/>
                    <a:pt x="564" y="158"/>
                  </a:cubicBezTo>
                  <a:cubicBezTo>
                    <a:pt x="532" y="131"/>
                    <a:pt x="498" y="105"/>
                    <a:pt x="468" y="75"/>
                  </a:cubicBezTo>
                  <a:cubicBezTo>
                    <a:pt x="419" y="28"/>
                    <a:pt x="353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40"/>
            <p:cNvSpPr/>
            <p:nvPr/>
          </p:nvSpPr>
          <p:spPr>
            <a:xfrm>
              <a:off x="2033870" y="4126508"/>
              <a:ext cx="35615" cy="43031"/>
            </a:xfrm>
            <a:custGeom>
              <a:rect b="b" l="l" r="r" t="t"/>
              <a:pathLst>
                <a:path extrusionOk="0" h="1248" w="1033">
                  <a:moveTo>
                    <a:pt x="737" y="1"/>
                  </a:moveTo>
                  <a:cubicBezTo>
                    <a:pt x="649" y="1"/>
                    <a:pt x="566" y="47"/>
                    <a:pt x="511" y="128"/>
                  </a:cubicBezTo>
                  <a:cubicBezTo>
                    <a:pt x="431" y="247"/>
                    <a:pt x="359" y="369"/>
                    <a:pt x="285" y="491"/>
                  </a:cubicBezTo>
                  <a:cubicBezTo>
                    <a:pt x="249" y="553"/>
                    <a:pt x="210" y="613"/>
                    <a:pt x="173" y="674"/>
                  </a:cubicBezTo>
                  <a:cubicBezTo>
                    <a:pt x="134" y="733"/>
                    <a:pt x="90" y="789"/>
                    <a:pt x="59" y="853"/>
                  </a:cubicBezTo>
                  <a:cubicBezTo>
                    <a:pt x="1" y="972"/>
                    <a:pt x="18" y="1110"/>
                    <a:pt x="127" y="1193"/>
                  </a:cubicBezTo>
                  <a:cubicBezTo>
                    <a:pt x="174" y="1230"/>
                    <a:pt x="231" y="1248"/>
                    <a:pt x="287" y="1248"/>
                  </a:cubicBezTo>
                  <a:cubicBezTo>
                    <a:pt x="355" y="1248"/>
                    <a:pt x="422" y="1222"/>
                    <a:pt x="474" y="1173"/>
                  </a:cubicBezTo>
                  <a:cubicBezTo>
                    <a:pt x="588" y="1061"/>
                    <a:pt x="665" y="905"/>
                    <a:pt x="743" y="765"/>
                  </a:cubicBezTo>
                  <a:cubicBezTo>
                    <a:pt x="813" y="639"/>
                    <a:pt x="884" y="512"/>
                    <a:pt x="962" y="389"/>
                  </a:cubicBezTo>
                  <a:cubicBezTo>
                    <a:pt x="1033" y="275"/>
                    <a:pt x="988" y="98"/>
                    <a:pt x="866" y="34"/>
                  </a:cubicBezTo>
                  <a:cubicBezTo>
                    <a:pt x="823" y="11"/>
                    <a:pt x="779" y="1"/>
                    <a:pt x="7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40"/>
            <p:cNvSpPr/>
            <p:nvPr/>
          </p:nvSpPr>
          <p:spPr>
            <a:xfrm>
              <a:off x="2041904" y="4053863"/>
              <a:ext cx="35202" cy="25308"/>
            </a:xfrm>
            <a:custGeom>
              <a:rect b="b" l="l" r="r" t="t"/>
              <a:pathLst>
                <a:path extrusionOk="0" h="734" w="1021">
                  <a:moveTo>
                    <a:pt x="267" y="1"/>
                  </a:moveTo>
                  <a:cubicBezTo>
                    <a:pt x="219" y="1"/>
                    <a:pt x="169" y="15"/>
                    <a:pt x="132" y="36"/>
                  </a:cubicBezTo>
                  <a:cubicBezTo>
                    <a:pt x="79" y="68"/>
                    <a:pt x="29" y="127"/>
                    <a:pt x="15" y="189"/>
                  </a:cubicBezTo>
                  <a:cubicBezTo>
                    <a:pt x="1" y="254"/>
                    <a:pt x="3" y="327"/>
                    <a:pt x="41" y="385"/>
                  </a:cubicBezTo>
                  <a:cubicBezTo>
                    <a:pt x="54" y="402"/>
                    <a:pt x="67" y="419"/>
                    <a:pt x="81" y="437"/>
                  </a:cubicBezTo>
                  <a:cubicBezTo>
                    <a:pt x="100" y="455"/>
                    <a:pt x="121" y="470"/>
                    <a:pt x="144" y="481"/>
                  </a:cubicBezTo>
                  <a:cubicBezTo>
                    <a:pt x="324" y="558"/>
                    <a:pt x="488" y="661"/>
                    <a:pt x="675" y="724"/>
                  </a:cubicBezTo>
                  <a:cubicBezTo>
                    <a:pt x="695" y="730"/>
                    <a:pt x="717" y="734"/>
                    <a:pt x="741" y="734"/>
                  </a:cubicBezTo>
                  <a:cubicBezTo>
                    <a:pt x="790" y="734"/>
                    <a:pt x="843" y="720"/>
                    <a:pt x="882" y="697"/>
                  </a:cubicBezTo>
                  <a:cubicBezTo>
                    <a:pt x="938" y="663"/>
                    <a:pt x="991" y="600"/>
                    <a:pt x="1006" y="536"/>
                  </a:cubicBezTo>
                  <a:cubicBezTo>
                    <a:pt x="1021" y="466"/>
                    <a:pt x="1016" y="390"/>
                    <a:pt x="977" y="328"/>
                  </a:cubicBezTo>
                  <a:cubicBezTo>
                    <a:pt x="939" y="270"/>
                    <a:pt x="886" y="224"/>
                    <a:pt x="816" y="204"/>
                  </a:cubicBezTo>
                  <a:cubicBezTo>
                    <a:pt x="760" y="189"/>
                    <a:pt x="705" y="168"/>
                    <a:pt x="650" y="146"/>
                  </a:cubicBezTo>
                  <a:cubicBezTo>
                    <a:pt x="544" y="99"/>
                    <a:pt x="438" y="49"/>
                    <a:pt x="329" y="10"/>
                  </a:cubicBezTo>
                  <a:cubicBezTo>
                    <a:pt x="310" y="4"/>
                    <a:pt x="289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40"/>
            <p:cNvSpPr/>
            <p:nvPr/>
          </p:nvSpPr>
          <p:spPr>
            <a:xfrm>
              <a:off x="2000254" y="4015765"/>
              <a:ext cx="26272" cy="33101"/>
            </a:xfrm>
            <a:custGeom>
              <a:rect b="b" l="l" r="r" t="t"/>
              <a:pathLst>
                <a:path extrusionOk="0" h="960" w="762">
                  <a:moveTo>
                    <a:pt x="496" y="1"/>
                  </a:moveTo>
                  <a:cubicBezTo>
                    <a:pt x="474" y="1"/>
                    <a:pt x="453" y="4"/>
                    <a:pt x="433" y="10"/>
                  </a:cubicBezTo>
                  <a:cubicBezTo>
                    <a:pt x="370" y="31"/>
                    <a:pt x="317" y="69"/>
                    <a:pt x="282" y="126"/>
                  </a:cubicBezTo>
                  <a:cubicBezTo>
                    <a:pt x="193" y="271"/>
                    <a:pt x="111" y="422"/>
                    <a:pt x="38" y="575"/>
                  </a:cubicBezTo>
                  <a:cubicBezTo>
                    <a:pt x="21" y="604"/>
                    <a:pt x="10" y="636"/>
                    <a:pt x="8" y="670"/>
                  </a:cubicBezTo>
                  <a:cubicBezTo>
                    <a:pt x="1" y="704"/>
                    <a:pt x="2" y="737"/>
                    <a:pt x="12" y="772"/>
                  </a:cubicBezTo>
                  <a:cubicBezTo>
                    <a:pt x="28" y="830"/>
                    <a:pt x="75" y="895"/>
                    <a:pt x="130" y="924"/>
                  </a:cubicBezTo>
                  <a:cubicBezTo>
                    <a:pt x="170" y="945"/>
                    <a:pt x="216" y="959"/>
                    <a:pt x="263" y="959"/>
                  </a:cubicBezTo>
                  <a:cubicBezTo>
                    <a:pt x="284" y="959"/>
                    <a:pt x="305" y="956"/>
                    <a:pt x="326" y="950"/>
                  </a:cubicBezTo>
                  <a:cubicBezTo>
                    <a:pt x="386" y="930"/>
                    <a:pt x="451" y="893"/>
                    <a:pt x="479" y="832"/>
                  </a:cubicBezTo>
                  <a:cubicBezTo>
                    <a:pt x="550" y="678"/>
                    <a:pt x="631" y="528"/>
                    <a:pt x="719" y="382"/>
                  </a:cubicBezTo>
                  <a:cubicBezTo>
                    <a:pt x="753" y="326"/>
                    <a:pt x="761" y="250"/>
                    <a:pt x="744" y="188"/>
                  </a:cubicBezTo>
                  <a:cubicBezTo>
                    <a:pt x="729" y="128"/>
                    <a:pt x="683" y="65"/>
                    <a:pt x="628" y="37"/>
                  </a:cubicBezTo>
                  <a:cubicBezTo>
                    <a:pt x="588" y="15"/>
                    <a:pt x="542" y="1"/>
                    <a:pt x="4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40"/>
            <p:cNvSpPr/>
            <p:nvPr/>
          </p:nvSpPr>
          <p:spPr>
            <a:xfrm>
              <a:off x="1373753" y="3278381"/>
              <a:ext cx="181662" cy="206052"/>
            </a:xfrm>
            <a:custGeom>
              <a:rect b="b" l="l" r="r" t="t"/>
              <a:pathLst>
                <a:path extrusionOk="0" h="5976" w="5269">
                  <a:moveTo>
                    <a:pt x="3288" y="0"/>
                  </a:moveTo>
                  <a:cubicBezTo>
                    <a:pt x="3270" y="0"/>
                    <a:pt x="3251" y="3"/>
                    <a:pt x="3231" y="8"/>
                  </a:cubicBezTo>
                  <a:cubicBezTo>
                    <a:pt x="2471" y="216"/>
                    <a:pt x="1733" y="403"/>
                    <a:pt x="1046" y="807"/>
                  </a:cubicBezTo>
                  <a:cubicBezTo>
                    <a:pt x="650" y="1041"/>
                    <a:pt x="1" y="1456"/>
                    <a:pt x="155" y="2009"/>
                  </a:cubicBezTo>
                  <a:cubicBezTo>
                    <a:pt x="235" y="2296"/>
                    <a:pt x="470" y="2384"/>
                    <a:pt x="724" y="2384"/>
                  </a:cubicBezTo>
                  <a:cubicBezTo>
                    <a:pt x="900" y="2384"/>
                    <a:pt x="1084" y="2342"/>
                    <a:pt x="1234" y="2294"/>
                  </a:cubicBezTo>
                  <a:cubicBezTo>
                    <a:pt x="1698" y="2145"/>
                    <a:pt x="2135" y="1934"/>
                    <a:pt x="2602" y="1790"/>
                  </a:cubicBezTo>
                  <a:cubicBezTo>
                    <a:pt x="2962" y="1681"/>
                    <a:pt x="3332" y="1578"/>
                    <a:pt x="3708" y="1561"/>
                  </a:cubicBezTo>
                  <a:cubicBezTo>
                    <a:pt x="3763" y="1559"/>
                    <a:pt x="3824" y="1555"/>
                    <a:pt x="3886" y="1555"/>
                  </a:cubicBezTo>
                  <a:cubicBezTo>
                    <a:pt x="3984" y="1555"/>
                    <a:pt x="4085" y="1564"/>
                    <a:pt x="4165" y="1604"/>
                  </a:cubicBezTo>
                  <a:cubicBezTo>
                    <a:pt x="4182" y="1613"/>
                    <a:pt x="4193" y="1616"/>
                    <a:pt x="4200" y="1617"/>
                  </a:cubicBezTo>
                  <a:cubicBezTo>
                    <a:pt x="4198" y="1617"/>
                    <a:pt x="4196" y="1617"/>
                    <a:pt x="4194" y="1617"/>
                  </a:cubicBezTo>
                  <a:cubicBezTo>
                    <a:pt x="4183" y="1617"/>
                    <a:pt x="4168" y="1620"/>
                    <a:pt x="4150" y="1634"/>
                  </a:cubicBezTo>
                  <a:cubicBezTo>
                    <a:pt x="4096" y="1676"/>
                    <a:pt x="4032" y="1708"/>
                    <a:pt x="3972" y="1737"/>
                  </a:cubicBezTo>
                  <a:cubicBezTo>
                    <a:pt x="3493" y="1965"/>
                    <a:pt x="2941" y="1997"/>
                    <a:pt x="2446" y="2186"/>
                  </a:cubicBezTo>
                  <a:cubicBezTo>
                    <a:pt x="1906" y="2392"/>
                    <a:pt x="1342" y="2634"/>
                    <a:pt x="914" y="3033"/>
                  </a:cubicBezTo>
                  <a:cubicBezTo>
                    <a:pt x="626" y="3299"/>
                    <a:pt x="173" y="4067"/>
                    <a:pt x="780" y="4263"/>
                  </a:cubicBezTo>
                  <a:cubicBezTo>
                    <a:pt x="838" y="4281"/>
                    <a:pt x="898" y="4289"/>
                    <a:pt x="959" y="4289"/>
                  </a:cubicBezTo>
                  <a:cubicBezTo>
                    <a:pt x="1143" y="4289"/>
                    <a:pt x="1335" y="4220"/>
                    <a:pt x="1497" y="4163"/>
                  </a:cubicBezTo>
                  <a:cubicBezTo>
                    <a:pt x="1937" y="4008"/>
                    <a:pt x="2374" y="3852"/>
                    <a:pt x="2826" y="3736"/>
                  </a:cubicBezTo>
                  <a:cubicBezTo>
                    <a:pt x="3206" y="3638"/>
                    <a:pt x="3593" y="3567"/>
                    <a:pt x="3982" y="3519"/>
                  </a:cubicBezTo>
                  <a:cubicBezTo>
                    <a:pt x="4091" y="3506"/>
                    <a:pt x="4218" y="3489"/>
                    <a:pt x="4344" y="3489"/>
                  </a:cubicBezTo>
                  <a:cubicBezTo>
                    <a:pt x="4440" y="3489"/>
                    <a:pt x="4535" y="3499"/>
                    <a:pt x="4622" y="3527"/>
                  </a:cubicBezTo>
                  <a:cubicBezTo>
                    <a:pt x="4445" y="3626"/>
                    <a:pt x="4198" y="3669"/>
                    <a:pt x="4037" y="3707"/>
                  </a:cubicBezTo>
                  <a:cubicBezTo>
                    <a:pt x="3727" y="3784"/>
                    <a:pt x="3424" y="3853"/>
                    <a:pt x="3124" y="3971"/>
                  </a:cubicBezTo>
                  <a:cubicBezTo>
                    <a:pt x="2732" y="4123"/>
                    <a:pt x="2351" y="4305"/>
                    <a:pt x="2003" y="4545"/>
                  </a:cubicBezTo>
                  <a:cubicBezTo>
                    <a:pt x="1755" y="4717"/>
                    <a:pt x="1441" y="4928"/>
                    <a:pt x="1369" y="5244"/>
                  </a:cubicBezTo>
                  <a:cubicBezTo>
                    <a:pt x="1239" y="5817"/>
                    <a:pt x="1849" y="5976"/>
                    <a:pt x="2335" y="5976"/>
                  </a:cubicBezTo>
                  <a:cubicBezTo>
                    <a:pt x="2458" y="5976"/>
                    <a:pt x="2573" y="5966"/>
                    <a:pt x="2666" y="5950"/>
                  </a:cubicBezTo>
                  <a:cubicBezTo>
                    <a:pt x="3286" y="5841"/>
                    <a:pt x="3885" y="5568"/>
                    <a:pt x="4422" y="5247"/>
                  </a:cubicBezTo>
                  <a:cubicBezTo>
                    <a:pt x="4597" y="5141"/>
                    <a:pt x="4509" y="4871"/>
                    <a:pt x="4324" y="4871"/>
                  </a:cubicBezTo>
                  <a:cubicBezTo>
                    <a:pt x="4306" y="4871"/>
                    <a:pt x="4287" y="4873"/>
                    <a:pt x="4268" y="4879"/>
                  </a:cubicBezTo>
                  <a:cubicBezTo>
                    <a:pt x="3770" y="5022"/>
                    <a:pt x="3311" y="5264"/>
                    <a:pt x="2813" y="5400"/>
                  </a:cubicBezTo>
                  <a:cubicBezTo>
                    <a:pt x="2648" y="5445"/>
                    <a:pt x="2465" y="5490"/>
                    <a:pt x="2288" y="5490"/>
                  </a:cubicBezTo>
                  <a:cubicBezTo>
                    <a:pt x="2212" y="5490"/>
                    <a:pt x="2138" y="5482"/>
                    <a:pt x="2066" y="5462"/>
                  </a:cubicBezTo>
                  <a:cubicBezTo>
                    <a:pt x="1968" y="5435"/>
                    <a:pt x="1868" y="5409"/>
                    <a:pt x="1896" y="5315"/>
                  </a:cubicBezTo>
                  <a:cubicBezTo>
                    <a:pt x="1936" y="5186"/>
                    <a:pt x="2164" y="5072"/>
                    <a:pt x="2269" y="5001"/>
                  </a:cubicBezTo>
                  <a:cubicBezTo>
                    <a:pt x="2789" y="4650"/>
                    <a:pt x="3373" y="4402"/>
                    <a:pt x="3981" y="4258"/>
                  </a:cubicBezTo>
                  <a:cubicBezTo>
                    <a:pt x="4425" y="4153"/>
                    <a:pt x="4968" y="4045"/>
                    <a:pt x="5213" y="3613"/>
                  </a:cubicBezTo>
                  <a:cubicBezTo>
                    <a:pt x="5268" y="3514"/>
                    <a:pt x="5243" y="3406"/>
                    <a:pt x="5174" y="3321"/>
                  </a:cubicBezTo>
                  <a:cubicBezTo>
                    <a:pt x="4970" y="3077"/>
                    <a:pt x="4665" y="3009"/>
                    <a:pt x="4352" y="3009"/>
                  </a:cubicBezTo>
                  <a:cubicBezTo>
                    <a:pt x="4135" y="3009"/>
                    <a:pt x="3915" y="3042"/>
                    <a:pt x="3722" y="3070"/>
                  </a:cubicBezTo>
                  <a:cubicBezTo>
                    <a:pt x="2995" y="3178"/>
                    <a:pt x="2296" y="3349"/>
                    <a:pt x="1601" y="3585"/>
                  </a:cubicBezTo>
                  <a:cubicBezTo>
                    <a:pt x="1468" y="3628"/>
                    <a:pt x="1338" y="3679"/>
                    <a:pt x="1204" y="3719"/>
                  </a:cubicBezTo>
                  <a:cubicBezTo>
                    <a:pt x="1196" y="3721"/>
                    <a:pt x="1133" y="3731"/>
                    <a:pt x="1073" y="3742"/>
                  </a:cubicBezTo>
                  <a:cubicBezTo>
                    <a:pt x="1086" y="3710"/>
                    <a:pt x="1097" y="3678"/>
                    <a:pt x="1105" y="3664"/>
                  </a:cubicBezTo>
                  <a:cubicBezTo>
                    <a:pt x="1174" y="3545"/>
                    <a:pt x="1280" y="3448"/>
                    <a:pt x="1385" y="3363"/>
                  </a:cubicBezTo>
                  <a:cubicBezTo>
                    <a:pt x="1786" y="3039"/>
                    <a:pt x="2313" y="2824"/>
                    <a:pt x="2799" y="2660"/>
                  </a:cubicBezTo>
                  <a:cubicBezTo>
                    <a:pt x="3276" y="2497"/>
                    <a:pt x="3797" y="2455"/>
                    <a:pt x="4250" y="2217"/>
                  </a:cubicBezTo>
                  <a:cubicBezTo>
                    <a:pt x="4686" y="1991"/>
                    <a:pt x="4953" y="1403"/>
                    <a:pt x="4390" y="1142"/>
                  </a:cubicBezTo>
                  <a:cubicBezTo>
                    <a:pt x="4206" y="1057"/>
                    <a:pt x="3999" y="1024"/>
                    <a:pt x="3785" y="1024"/>
                  </a:cubicBezTo>
                  <a:cubicBezTo>
                    <a:pt x="3332" y="1024"/>
                    <a:pt x="2845" y="1171"/>
                    <a:pt x="2462" y="1287"/>
                  </a:cubicBezTo>
                  <a:cubicBezTo>
                    <a:pt x="2030" y="1417"/>
                    <a:pt x="1628" y="1604"/>
                    <a:pt x="1203" y="1747"/>
                  </a:cubicBezTo>
                  <a:cubicBezTo>
                    <a:pt x="1130" y="1772"/>
                    <a:pt x="896" y="1869"/>
                    <a:pt x="752" y="1869"/>
                  </a:cubicBezTo>
                  <a:cubicBezTo>
                    <a:pt x="712" y="1869"/>
                    <a:pt x="679" y="1861"/>
                    <a:pt x="658" y="1842"/>
                  </a:cubicBezTo>
                  <a:lnTo>
                    <a:pt x="658" y="1842"/>
                  </a:lnTo>
                  <a:cubicBezTo>
                    <a:pt x="662" y="1845"/>
                    <a:pt x="665" y="1847"/>
                    <a:pt x="669" y="1847"/>
                  </a:cubicBezTo>
                  <a:cubicBezTo>
                    <a:pt x="704" y="1847"/>
                    <a:pt x="748" y="1719"/>
                    <a:pt x="792" y="1669"/>
                  </a:cubicBezTo>
                  <a:cubicBezTo>
                    <a:pt x="885" y="1565"/>
                    <a:pt x="999" y="1479"/>
                    <a:pt x="1114" y="1403"/>
                  </a:cubicBezTo>
                  <a:cubicBezTo>
                    <a:pt x="1781" y="949"/>
                    <a:pt x="2565" y="616"/>
                    <a:pt x="3336" y="392"/>
                  </a:cubicBezTo>
                  <a:cubicBezTo>
                    <a:pt x="3562" y="326"/>
                    <a:pt x="3493" y="0"/>
                    <a:pt x="3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40"/>
            <p:cNvSpPr/>
            <p:nvPr/>
          </p:nvSpPr>
          <p:spPr>
            <a:xfrm>
              <a:off x="1414403" y="3502489"/>
              <a:ext cx="197625" cy="180158"/>
            </a:xfrm>
            <a:custGeom>
              <a:rect b="b" l="l" r="r" t="t"/>
              <a:pathLst>
                <a:path extrusionOk="0" h="5225" w="5732">
                  <a:moveTo>
                    <a:pt x="4586" y="1"/>
                  </a:moveTo>
                  <a:cubicBezTo>
                    <a:pt x="4570" y="1"/>
                    <a:pt x="4554" y="2"/>
                    <a:pt x="4537" y="6"/>
                  </a:cubicBezTo>
                  <a:cubicBezTo>
                    <a:pt x="3555" y="211"/>
                    <a:pt x="2590" y="365"/>
                    <a:pt x="1684" y="815"/>
                  </a:cubicBezTo>
                  <a:cubicBezTo>
                    <a:pt x="1360" y="976"/>
                    <a:pt x="1037" y="1150"/>
                    <a:pt x="740" y="1359"/>
                  </a:cubicBezTo>
                  <a:cubicBezTo>
                    <a:pt x="504" y="1523"/>
                    <a:pt x="206" y="1734"/>
                    <a:pt x="124" y="2027"/>
                  </a:cubicBezTo>
                  <a:cubicBezTo>
                    <a:pt x="1" y="2472"/>
                    <a:pt x="333" y="2587"/>
                    <a:pt x="673" y="2587"/>
                  </a:cubicBezTo>
                  <a:cubicBezTo>
                    <a:pt x="816" y="2587"/>
                    <a:pt x="962" y="2567"/>
                    <a:pt x="1074" y="2542"/>
                  </a:cubicBezTo>
                  <a:cubicBezTo>
                    <a:pt x="1699" y="2402"/>
                    <a:pt x="2299" y="2166"/>
                    <a:pt x="2915" y="1992"/>
                  </a:cubicBezTo>
                  <a:cubicBezTo>
                    <a:pt x="3250" y="1897"/>
                    <a:pt x="3595" y="1803"/>
                    <a:pt x="3944" y="1778"/>
                  </a:cubicBezTo>
                  <a:cubicBezTo>
                    <a:pt x="3997" y="1775"/>
                    <a:pt x="4052" y="1772"/>
                    <a:pt x="4107" y="1772"/>
                  </a:cubicBezTo>
                  <a:cubicBezTo>
                    <a:pt x="4159" y="1772"/>
                    <a:pt x="4211" y="1774"/>
                    <a:pt x="4261" y="1780"/>
                  </a:cubicBezTo>
                  <a:cubicBezTo>
                    <a:pt x="3986" y="1888"/>
                    <a:pt x="3643" y="1916"/>
                    <a:pt x="3394" y="2004"/>
                  </a:cubicBezTo>
                  <a:cubicBezTo>
                    <a:pt x="2906" y="2178"/>
                    <a:pt x="2427" y="2407"/>
                    <a:pt x="2007" y="2716"/>
                  </a:cubicBezTo>
                  <a:cubicBezTo>
                    <a:pt x="1686" y="2953"/>
                    <a:pt x="1303" y="3262"/>
                    <a:pt x="1116" y="3626"/>
                  </a:cubicBezTo>
                  <a:cubicBezTo>
                    <a:pt x="924" y="3998"/>
                    <a:pt x="1206" y="4254"/>
                    <a:pt x="1575" y="4254"/>
                  </a:cubicBezTo>
                  <a:cubicBezTo>
                    <a:pt x="1578" y="4254"/>
                    <a:pt x="1582" y="4254"/>
                    <a:pt x="1586" y="4254"/>
                  </a:cubicBezTo>
                  <a:cubicBezTo>
                    <a:pt x="2086" y="4246"/>
                    <a:pt x="2552" y="3988"/>
                    <a:pt x="2997" y="3790"/>
                  </a:cubicBezTo>
                  <a:cubicBezTo>
                    <a:pt x="3261" y="3673"/>
                    <a:pt x="3532" y="3588"/>
                    <a:pt x="3813" y="3520"/>
                  </a:cubicBezTo>
                  <a:cubicBezTo>
                    <a:pt x="4114" y="3445"/>
                    <a:pt x="4423" y="3381"/>
                    <a:pt x="4732" y="3376"/>
                  </a:cubicBezTo>
                  <a:cubicBezTo>
                    <a:pt x="4764" y="3376"/>
                    <a:pt x="4800" y="3374"/>
                    <a:pt x="4837" y="3374"/>
                  </a:cubicBezTo>
                  <a:cubicBezTo>
                    <a:pt x="4924" y="3374"/>
                    <a:pt x="5018" y="3381"/>
                    <a:pt x="5085" y="3419"/>
                  </a:cubicBezTo>
                  <a:cubicBezTo>
                    <a:pt x="5084" y="3418"/>
                    <a:pt x="5084" y="3418"/>
                    <a:pt x="5084" y="3418"/>
                  </a:cubicBezTo>
                  <a:lnTo>
                    <a:pt x="5084" y="3418"/>
                  </a:lnTo>
                  <a:cubicBezTo>
                    <a:pt x="5083" y="3418"/>
                    <a:pt x="5119" y="3438"/>
                    <a:pt x="5133" y="3449"/>
                  </a:cubicBezTo>
                  <a:cubicBezTo>
                    <a:pt x="5121" y="3460"/>
                    <a:pt x="5109" y="3478"/>
                    <a:pt x="5095" y="3483"/>
                  </a:cubicBezTo>
                  <a:cubicBezTo>
                    <a:pt x="4333" y="3866"/>
                    <a:pt x="3305" y="4007"/>
                    <a:pt x="3029" y="4949"/>
                  </a:cubicBezTo>
                  <a:cubicBezTo>
                    <a:pt x="2984" y="5105"/>
                    <a:pt x="3121" y="5225"/>
                    <a:pt x="3254" y="5225"/>
                  </a:cubicBezTo>
                  <a:cubicBezTo>
                    <a:pt x="3323" y="5225"/>
                    <a:pt x="3391" y="5193"/>
                    <a:pt x="3432" y="5118"/>
                  </a:cubicBezTo>
                  <a:cubicBezTo>
                    <a:pt x="3657" y="4709"/>
                    <a:pt x="4115" y="4480"/>
                    <a:pt x="4527" y="4301"/>
                  </a:cubicBezTo>
                  <a:cubicBezTo>
                    <a:pt x="4750" y="4203"/>
                    <a:pt x="5117" y="4114"/>
                    <a:pt x="5360" y="3934"/>
                  </a:cubicBezTo>
                  <a:cubicBezTo>
                    <a:pt x="5605" y="3752"/>
                    <a:pt x="5732" y="3457"/>
                    <a:pt x="5548" y="3179"/>
                  </a:cubicBezTo>
                  <a:cubicBezTo>
                    <a:pt x="5385" y="2931"/>
                    <a:pt x="5054" y="2881"/>
                    <a:pt x="4779" y="2879"/>
                  </a:cubicBezTo>
                  <a:cubicBezTo>
                    <a:pt x="4769" y="2879"/>
                    <a:pt x="4758" y="2879"/>
                    <a:pt x="4748" y="2879"/>
                  </a:cubicBezTo>
                  <a:cubicBezTo>
                    <a:pt x="4210" y="2879"/>
                    <a:pt x="3628" y="3013"/>
                    <a:pt x="3125" y="3199"/>
                  </a:cubicBezTo>
                  <a:cubicBezTo>
                    <a:pt x="2656" y="3372"/>
                    <a:pt x="2198" y="3683"/>
                    <a:pt x="1693" y="3741"/>
                  </a:cubicBezTo>
                  <a:cubicBezTo>
                    <a:pt x="1684" y="3744"/>
                    <a:pt x="1672" y="3744"/>
                    <a:pt x="1660" y="3744"/>
                  </a:cubicBezTo>
                  <a:cubicBezTo>
                    <a:pt x="1803" y="3578"/>
                    <a:pt x="1969" y="3427"/>
                    <a:pt x="2139" y="3293"/>
                  </a:cubicBezTo>
                  <a:cubicBezTo>
                    <a:pt x="2609" y="2923"/>
                    <a:pt x="3169" y="2626"/>
                    <a:pt x="3743" y="2458"/>
                  </a:cubicBezTo>
                  <a:cubicBezTo>
                    <a:pt x="4193" y="2325"/>
                    <a:pt x="4669" y="2276"/>
                    <a:pt x="4974" y="1876"/>
                  </a:cubicBezTo>
                  <a:cubicBezTo>
                    <a:pt x="5043" y="1784"/>
                    <a:pt x="5002" y="1647"/>
                    <a:pt x="4934" y="1570"/>
                  </a:cubicBezTo>
                  <a:cubicBezTo>
                    <a:pt x="4727" y="1333"/>
                    <a:pt x="4421" y="1265"/>
                    <a:pt x="4111" y="1265"/>
                  </a:cubicBezTo>
                  <a:cubicBezTo>
                    <a:pt x="3920" y="1265"/>
                    <a:pt x="3728" y="1291"/>
                    <a:pt x="3555" y="1319"/>
                  </a:cubicBezTo>
                  <a:cubicBezTo>
                    <a:pt x="2928" y="1422"/>
                    <a:pt x="2323" y="1632"/>
                    <a:pt x="1717" y="1819"/>
                  </a:cubicBezTo>
                  <a:cubicBezTo>
                    <a:pt x="1459" y="1898"/>
                    <a:pt x="1199" y="1980"/>
                    <a:pt x="935" y="2038"/>
                  </a:cubicBezTo>
                  <a:cubicBezTo>
                    <a:pt x="860" y="2054"/>
                    <a:pt x="813" y="2063"/>
                    <a:pt x="750" y="2068"/>
                  </a:cubicBezTo>
                  <a:cubicBezTo>
                    <a:pt x="809" y="2006"/>
                    <a:pt x="871" y="1949"/>
                    <a:pt x="938" y="1898"/>
                  </a:cubicBezTo>
                  <a:cubicBezTo>
                    <a:pt x="1206" y="1693"/>
                    <a:pt x="1508" y="1526"/>
                    <a:pt x="1808" y="1370"/>
                  </a:cubicBezTo>
                  <a:cubicBezTo>
                    <a:pt x="2701" y="901"/>
                    <a:pt x="3678" y="669"/>
                    <a:pt x="4645" y="396"/>
                  </a:cubicBezTo>
                  <a:cubicBezTo>
                    <a:pt x="4881" y="329"/>
                    <a:pt x="4804" y="1"/>
                    <a:pt x="45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40"/>
            <p:cNvSpPr/>
            <p:nvPr/>
          </p:nvSpPr>
          <p:spPr>
            <a:xfrm>
              <a:off x="1628684" y="3719356"/>
              <a:ext cx="1172" cy="483"/>
            </a:xfrm>
            <a:custGeom>
              <a:rect b="b" l="l" r="r" t="t"/>
              <a:pathLst>
                <a:path extrusionOk="0" h="14" w="34">
                  <a:moveTo>
                    <a:pt x="33" y="1"/>
                  </a:moveTo>
                  <a:cubicBezTo>
                    <a:pt x="33" y="1"/>
                    <a:pt x="32" y="1"/>
                    <a:pt x="30" y="2"/>
                  </a:cubicBezTo>
                  <a:cubicBezTo>
                    <a:pt x="25" y="3"/>
                    <a:pt x="21" y="6"/>
                    <a:pt x="16" y="7"/>
                  </a:cubicBezTo>
                  <a:cubicBezTo>
                    <a:pt x="15" y="7"/>
                    <a:pt x="11" y="8"/>
                    <a:pt x="9" y="10"/>
                  </a:cubicBezTo>
                  <a:lnTo>
                    <a:pt x="1" y="13"/>
                  </a:lnTo>
                  <a:cubicBezTo>
                    <a:pt x="25" y="5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40"/>
            <p:cNvSpPr/>
            <p:nvPr/>
          </p:nvSpPr>
          <p:spPr>
            <a:xfrm>
              <a:off x="1638993" y="3716839"/>
              <a:ext cx="1517" cy="103"/>
            </a:xfrm>
            <a:custGeom>
              <a:rect b="b" l="l" r="r" t="t"/>
              <a:pathLst>
                <a:path extrusionOk="0" h="3" w="44">
                  <a:moveTo>
                    <a:pt x="28" y="0"/>
                  </a:moveTo>
                  <a:cubicBezTo>
                    <a:pt x="20" y="0"/>
                    <a:pt x="10" y="1"/>
                    <a:pt x="1" y="2"/>
                  </a:cubicBezTo>
                  <a:cubicBezTo>
                    <a:pt x="43" y="2"/>
                    <a:pt x="42" y="0"/>
                    <a:pt x="28" y="0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40"/>
            <p:cNvSpPr/>
            <p:nvPr/>
          </p:nvSpPr>
          <p:spPr>
            <a:xfrm>
              <a:off x="1602446" y="3697808"/>
              <a:ext cx="49579" cy="29825"/>
            </a:xfrm>
            <a:custGeom>
              <a:rect b="b" l="l" r="r" t="t"/>
              <a:pathLst>
                <a:path extrusionOk="0" h="865" w="1438">
                  <a:moveTo>
                    <a:pt x="761" y="638"/>
                  </a:moveTo>
                  <a:cubicBezTo>
                    <a:pt x="759" y="639"/>
                    <a:pt x="757" y="640"/>
                    <a:pt x="755" y="641"/>
                  </a:cubicBezTo>
                  <a:lnTo>
                    <a:pt x="755" y="641"/>
                  </a:lnTo>
                  <a:cubicBezTo>
                    <a:pt x="757" y="641"/>
                    <a:pt x="759" y="640"/>
                    <a:pt x="761" y="638"/>
                  </a:cubicBezTo>
                  <a:close/>
                  <a:moveTo>
                    <a:pt x="1039" y="0"/>
                  </a:moveTo>
                  <a:cubicBezTo>
                    <a:pt x="866" y="0"/>
                    <a:pt x="694" y="71"/>
                    <a:pt x="540" y="143"/>
                  </a:cubicBezTo>
                  <a:cubicBezTo>
                    <a:pt x="369" y="222"/>
                    <a:pt x="220" y="336"/>
                    <a:pt x="74" y="451"/>
                  </a:cubicBezTo>
                  <a:cubicBezTo>
                    <a:pt x="29" y="485"/>
                    <a:pt x="1" y="570"/>
                    <a:pt x="2" y="623"/>
                  </a:cubicBezTo>
                  <a:cubicBezTo>
                    <a:pt x="5" y="678"/>
                    <a:pt x="20" y="726"/>
                    <a:pt x="54" y="771"/>
                  </a:cubicBezTo>
                  <a:cubicBezTo>
                    <a:pt x="101" y="832"/>
                    <a:pt x="172" y="865"/>
                    <a:pt x="246" y="865"/>
                  </a:cubicBezTo>
                  <a:cubicBezTo>
                    <a:pt x="287" y="865"/>
                    <a:pt x="328" y="855"/>
                    <a:pt x="366" y="833"/>
                  </a:cubicBezTo>
                  <a:cubicBezTo>
                    <a:pt x="493" y="762"/>
                    <a:pt x="623" y="701"/>
                    <a:pt x="755" y="641"/>
                  </a:cubicBezTo>
                  <a:lnTo>
                    <a:pt x="755" y="641"/>
                  </a:lnTo>
                  <a:cubicBezTo>
                    <a:pt x="753" y="642"/>
                    <a:pt x="752" y="642"/>
                    <a:pt x="749" y="643"/>
                  </a:cubicBezTo>
                  <a:lnTo>
                    <a:pt x="769" y="635"/>
                  </a:lnTo>
                  <a:cubicBezTo>
                    <a:pt x="770" y="633"/>
                    <a:pt x="772" y="633"/>
                    <a:pt x="774" y="632"/>
                  </a:cubicBezTo>
                  <a:cubicBezTo>
                    <a:pt x="780" y="629"/>
                    <a:pt x="786" y="628"/>
                    <a:pt x="789" y="627"/>
                  </a:cubicBezTo>
                  <a:cubicBezTo>
                    <a:pt x="803" y="622"/>
                    <a:pt x="817" y="617"/>
                    <a:pt x="830" y="611"/>
                  </a:cubicBezTo>
                  <a:cubicBezTo>
                    <a:pt x="867" y="598"/>
                    <a:pt x="907" y="586"/>
                    <a:pt x="944" y="576"/>
                  </a:cubicBezTo>
                  <a:cubicBezTo>
                    <a:pt x="983" y="567"/>
                    <a:pt x="1020" y="560"/>
                    <a:pt x="1058" y="554"/>
                  </a:cubicBezTo>
                  <a:lnTo>
                    <a:pt x="1047" y="554"/>
                  </a:lnTo>
                  <a:cubicBezTo>
                    <a:pt x="1065" y="554"/>
                    <a:pt x="1085" y="551"/>
                    <a:pt x="1104" y="550"/>
                  </a:cubicBezTo>
                  <a:cubicBezTo>
                    <a:pt x="1250" y="537"/>
                    <a:pt x="1427" y="482"/>
                    <a:pt x="1433" y="301"/>
                  </a:cubicBezTo>
                  <a:cubicBezTo>
                    <a:pt x="1438" y="118"/>
                    <a:pt x="1259" y="21"/>
                    <a:pt x="1098" y="3"/>
                  </a:cubicBezTo>
                  <a:cubicBezTo>
                    <a:pt x="1079" y="1"/>
                    <a:pt x="1059" y="0"/>
                    <a:pt x="10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40"/>
            <p:cNvSpPr/>
            <p:nvPr/>
          </p:nvSpPr>
          <p:spPr>
            <a:xfrm>
              <a:off x="1777836" y="3446290"/>
              <a:ext cx="98226" cy="96096"/>
            </a:xfrm>
            <a:custGeom>
              <a:rect b="b" l="l" r="r" t="t"/>
              <a:pathLst>
                <a:path extrusionOk="0" h="2787" w="2849">
                  <a:moveTo>
                    <a:pt x="1453" y="0"/>
                  </a:moveTo>
                  <a:cubicBezTo>
                    <a:pt x="1431" y="0"/>
                    <a:pt x="1408" y="3"/>
                    <a:pt x="1385" y="10"/>
                  </a:cubicBezTo>
                  <a:cubicBezTo>
                    <a:pt x="1037" y="114"/>
                    <a:pt x="912" y="463"/>
                    <a:pt x="908" y="796"/>
                  </a:cubicBezTo>
                  <a:cubicBezTo>
                    <a:pt x="907" y="877"/>
                    <a:pt x="913" y="961"/>
                    <a:pt x="923" y="1046"/>
                  </a:cubicBezTo>
                  <a:cubicBezTo>
                    <a:pt x="876" y="1041"/>
                    <a:pt x="829" y="1038"/>
                    <a:pt x="782" y="1038"/>
                  </a:cubicBezTo>
                  <a:cubicBezTo>
                    <a:pt x="572" y="1038"/>
                    <a:pt x="363" y="1093"/>
                    <a:pt x="174" y="1219"/>
                  </a:cubicBezTo>
                  <a:cubicBezTo>
                    <a:pt x="54" y="1298"/>
                    <a:pt x="0" y="1456"/>
                    <a:pt x="78" y="1586"/>
                  </a:cubicBezTo>
                  <a:cubicBezTo>
                    <a:pt x="228" y="1835"/>
                    <a:pt x="485" y="1912"/>
                    <a:pt x="759" y="1912"/>
                  </a:cubicBezTo>
                  <a:cubicBezTo>
                    <a:pt x="771" y="1912"/>
                    <a:pt x="784" y="1912"/>
                    <a:pt x="797" y="1912"/>
                  </a:cubicBezTo>
                  <a:lnTo>
                    <a:pt x="797" y="1912"/>
                  </a:lnTo>
                  <a:cubicBezTo>
                    <a:pt x="735" y="2023"/>
                    <a:pt x="682" y="2142"/>
                    <a:pt x="657" y="2262"/>
                  </a:cubicBezTo>
                  <a:cubicBezTo>
                    <a:pt x="605" y="2518"/>
                    <a:pt x="726" y="2780"/>
                    <a:pt x="1018" y="2787"/>
                  </a:cubicBezTo>
                  <a:cubicBezTo>
                    <a:pt x="1022" y="2787"/>
                    <a:pt x="1026" y="2787"/>
                    <a:pt x="1030" y="2787"/>
                  </a:cubicBezTo>
                  <a:cubicBezTo>
                    <a:pt x="1323" y="2787"/>
                    <a:pt x="1516" y="2563"/>
                    <a:pt x="1615" y="2312"/>
                  </a:cubicBezTo>
                  <a:cubicBezTo>
                    <a:pt x="1647" y="2232"/>
                    <a:pt x="1669" y="2146"/>
                    <a:pt x="1687" y="2059"/>
                  </a:cubicBezTo>
                  <a:cubicBezTo>
                    <a:pt x="1777" y="2090"/>
                    <a:pt x="1870" y="2114"/>
                    <a:pt x="1965" y="2121"/>
                  </a:cubicBezTo>
                  <a:cubicBezTo>
                    <a:pt x="1989" y="2123"/>
                    <a:pt x="2012" y="2124"/>
                    <a:pt x="2036" y="2124"/>
                  </a:cubicBezTo>
                  <a:cubicBezTo>
                    <a:pt x="2297" y="2124"/>
                    <a:pt x="2540" y="2008"/>
                    <a:pt x="2738" y="1841"/>
                  </a:cubicBezTo>
                  <a:cubicBezTo>
                    <a:pt x="2848" y="1747"/>
                    <a:pt x="2844" y="1584"/>
                    <a:pt x="2787" y="1469"/>
                  </a:cubicBezTo>
                  <a:cubicBezTo>
                    <a:pt x="2636" y="1163"/>
                    <a:pt x="2335" y="1048"/>
                    <a:pt x="2023" y="1048"/>
                  </a:cubicBezTo>
                  <a:cubicBezTo>
                    <a:pt x="1946" y="1048"/>
                    <a:pt x="1869" y="1054"/>
                    <a:pt x="1793" y="1067"/>
                  </a:cubicBezTo>
                  <a:cubicBezTo>
                    <a:pt x="1778" y="1069"/>
                    <a:pt x="1762" y="1075"/>
                    <a:pt x="1747" y="1080"/>
                  </a:cubicBezTo>
                  <a:cubicBezTo>
                    <a:pt x="1786" y="781"/>
                    <a:pt x="1787" y="475"/>
                    <a:pt x="1705" y="192"/>
                  </a:cubicBezTo>
                  <a:cubicBezTo>
                    <a:pt x="1673" y="81"/>
                    <a:pt x="1567" y="0"/>
                    <a:pt x="14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40"/>
            <p:cNvSpPr/>
            <p:nvPr/>
          </p:nvSpPr>
          <p:spPr>
            <a:xfrm>
              <a:off x="2248945" y="3499800"/>
              <a:ext cx="44407" cy="39859"/>
            </a:xfrm>
            <a:custGeom>
              <a:rect b="b" l="l" r="r" t="t"/>
              <a:pathLst>
                <a:path extrusionOk="0" h="1156" w="1288">
                  <a:moveTo>
                    <a:pt x="996" y="0"/>
                  </a:moveTo>
                  <a:cubicBezTo>
                    <a:pt x="950" y="0"/>
                    <a:pt x="904" y="12"/>
                    <a:pt x="860" y="38"/>
                  </a:cubicBezTo>
                  <a:cubicBezTo>
                    <a:pt x="694" y="138"/>
                    <a:pt x="526" y="246"/>
                    <a:pt x="380" y="372"/>
                  </a:cubicBezTo>
                  <a:cubicBezTo>
                    <a:pt x="314" y="430"/>
                    <a:pt x="250" y="490"/>
                    <a:pt x="192" y="555"/>
                  </a:cubicBezTo>
                  <a:cubicBezTo>
                    <a:pt x="113" y="642"/>
                    <a:pt x="69" y="770"/>
                    <a:pt x="30" y="879"/>
                  </a:cubicBezTo>
                  <a:cubicBezTo>
                    <a:pt x="1" y="961"/>
                    <a:pt x="44" y="1059"/>
                    <a:pt x="108" y="1109"/>
                  </a:cubicBezTo>
                  <a:cubicBezTo>
                    <a:pt x="145" y="1137"/>
                    <a:pt x="198" y="1156"/>
                    <a:pt x="249" y="1156"/>
                  </a:cubicBezTo>
                  <a:cubicBezTo>
                    <a:pt x="285" y="1156"/>
                    <a:pt x="321" y="1146"/>
                    <a:pt x="350" y="1125"/>
                  </a:cubicBezTo>
                  <a:cubicBezTo>
                    <a:pt x="397" y="1091"/>
                    <a:pt x="447" y="1060"/>
                    <a:pt x="497" y="1032"/>
                  </a:cubicBezTo>
                  <a:cubicBezTo>
                    <a:pt x="572" y="990"/>
                    <a:pt x="630" y="929"/>
                    <a:pt x="694" y="873"/>
                  </a:cubicBezTo>
                  <a:cubicBezTo>
                    <a:pt x="785" y="794"/>
                    <a:pt x="877" y="717"/>
                    <a:pt x="973" y="643"/>
                  </a:cubicBezTo>
                  <a:cubicBezTo>
                    <a:pt x="1028" y="601"/>
                    <a:pt x="1084" y="560"/>
                    <a:pt x="1141" y="519"/>
                  </a:cubicBezTo>
                  <a:cubicBezTo>
                    <a:pt x="1203" y="477"/>
                    <a:pt x="1250" y="425"/>
                    <a:pt x="1270" y="352"/>
                  </a:cubicBezTo>
                  <a:cubicBezTo>
                    <a:pt x="1287" y="286"/>
                    <a:pt x="1279" y="197"/>
                    <a:pt x="1241" y="138"/>
                  </a:cubicBezTo>
                  <a:cubicBezTo>
                    <a:pt x="1187" y="53"/>
                    <a:pt x="1093" y="0"/>
                    <a:pt x="99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40"/>
            <p:cNvSpPr/>
            <p:nvPr/>
          </p:nvSpPr>
          <p:spPr>
            <a:xfrm>
              <a:off x="2293353" y="3541139"/>
              <a:ext cx="32030" cy="38583"/>
            </a:xfrm>
            <a:custGeom>
              <a:rect b="b" l="l" r="r" t="t"/>
              <a:pathLst>
                <a:path extrusionOk="0" h="1119" w="929">
                  <a:moveTo>
                    <a:pt x="261" y="0"/>
                  </a:moveTo>
                  <a:cubicBezTo>
                    <a:pt x="239" y="0"/>
                    <a:pt x="218" y="3"/>
                    <a:pt x="198" y="10"/>
                  </a:cubicBezTo>
                  <a:cubicBezTo>
                    <a:pt x="137" y="29"/>
                    <a:pt x="77" y="68"/>
                    <a:pt x="46" y="126"/>
                  </a:cubicBezTo>
                  <a:cubicBezTo>
                    <a:pt x="15" y="187"/>
                    <a:pt x="0" y="256"/>
                    <a:pt x="20" y="323"/>
                  </a:cubicBezTo>
                  <a:cubicBezTo>
                    <a:pt x="57" y="448"/>
                    <a:pt x="119" y="569"/>
                    <a:pt x="187" y="680"/>
                  </a:cubicBezTo>
                  <a:cubicBezTo>
                    <a:pt x="248" y="780"/>
                    <a:pt x="321" y="870"/>
                    <a:pt x="394" y="961"/>
                  </a:cubicBezTo>
                  <a:cubicBezTo>
                    <a:pt x="399" y="968"/>
                    <a:pt x="404" y="975"/>
                    <a:pt x="409" y="982"/>
                  </a:cubicBezTo>
                  <a:cubicBezTo>
                    <a:pt x="411" y="984"/>
                    <a:pt x="413" y="985"/>
                    <a:pt x="416" y="989"/>
                  </a:cubicBezTo>
                  <a:cubicBezTo>
                    <a:pt x="417" y="992"/>
                    <a:pt x="420" y="995"/>
                    <a:pt x="423" y="998"/>
                  </a:cubicBezTo>
                  <a:lnTo>
                    <a:pt x="423" y="998"/>
                  </a:lnTo>
                  <a:cubicBezTo>
                    <a:pt x="463" y="1050"/>
                    <a:pt x="508" y="1091"/>
                    <a:pt x="574" y="1109"/>
                  </a:cubicBezTo>
                  <a:cubicBezTo>
                    <a:pt x="597" y="1116"/>
                    <a:pt x="622" y="1119"/>
                    <a:pt x="648" y="1119"/>
                  </a:cubicBezTo>
                  <a:cubicBezTo>
                    <a:pt x="697" y="1119"/>
                    <a:pt x="748" y="1107"/>
                    <a:pt x="786" y="1082"/>
                  </a:cubicBezTo>
                  <a:cubicBezTo>
                    <a:pt x="845" y="1045"/>
                    <a:pt x="897" y="987"/>
                    <a:pt x="912" y="917"/>
                  </a:cubicBezTo>
                  <a:cubicBezTo>
                    <a:pt x="928" y="844"/>
                    <a:pt x="922" y="770"/>
                    <a:pt x="884" y="704"/>
                  </a:cubicBezTo>
                  <a:cubicBezTo>
                    <a:pt x="833" y="618"/>
                    <a:pt x="775" y="537"/>
                    <a:pt x="711" y="458"/>
                  </a:cubicBezTo>
                  <a:cubicBezTo>
                    <a:pt x="672" y="412"/>
                    <a:pt x="630" y="365"/>
                    <a:pt x="592" y="318"/>
                  </a:cubicBezTo>
                  <a:cubicBezTo>
                    <a:pt x="555" y="270"/>
                    <a:pt x="524" y="219"/>
                    <a:pt x="500" y="163"/>
                  </a:cubicBezTo>
                  <a:lnTo>
                    <a:pt x="500" y="163"/>
                  </a:lnTo>
                  <a:cubicBezTo>
                    <a:pt x="503" y="168"/>
                    <a:pt x="504" y="173"/>
                    <a:pt x="507" y="177"/>
                  </a:cubicBezTo>
                  <a:cubicBezTo>
                    <a:pt x="483" y="119"/>
                    <a:pt x="452" y="68"/>
                    <a:pt x="395" y="36"/>
                  </a:cubicBezTo>
                  <a:cubicBezTo>
                    <a:pt x="358" y="14"/>
                    <a:pt x="309" y="0"/>
                    <a:pt x="2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40"/>
            <p:cNvSpPr/>
            <p:nvPr/>
          </p:nvSpPr>
          <p:spPr>
            <a:xfrm>
              <a:off x="2232775" y="3587960"/>
              <a:ext cx="41304" cy="52754"/>
            </a:xfrm>
            <a:custGeom>
              <a:rect b="b" l="l" r="r" t="t"/>
              <a:pathLst>
                <a:path extrusionOk="0" h="1530" w="1198">
                  <a:moveTo>
                    <a:pt x="880" y="1"/>
                  </a:moveTo>
                  <a:cubicBezTo>
                    <a:pt x="783" y="1"/>
                    <a:pt x="691" y="48"/>
                    <a:pt x="637" y="138"/>
                  </a:cubicBezTo>
                  <a:cubicBezTo>
                    <a:pt x="527" y="323"/>
                    <a:pt x="424" y="511"/>
                    <a:pt x="312" y="693"/>
                  </a:cubicBezTo>
                  <a:cubicBezTo>
                    <a:pt x="256" y="780"/>
                    <a:pt x="195" y="865"/>
                    <a:pt x="141" y="952"/>
                  </a:cubicBezTo>
                  <a:cubicBezTo>
                    <a:pt x="112" y="997"/>
                    <a:pt x="84" y="1046"/>
                    <a:pt x="55" y="1094"/>
                  </a:cubicBezTo>
                  <a:cubicBezTo>
                    <a:pt x="3" y="1184"/>
                    <a:pt x="0" y="1273"/>
                    <a:pt x="21" y="1375"/>
                  </a:cubicBezTo>
                  <a:cubicBezTo>
                    <a:pt x="42" y="1470"/>
                    <a:pt x="134" y="1522"/>
                    <a:pt x="223" y="1528"/>
                  </a:cubicBezTo>
                  <a:cubicBezTo>
                    <a:pt x="233" y="1529"/>
                    <a:pt x="242" y="1529"/>
                    <a:pt x="251" y="1529"/>
                  </a:cubicBezTo>
                  <a:cubicBezTo>
                    <a:pt x="341" y="1529"/>
                    <a:pt x="424" y="1493"/>
                    <a:pt x="491" y="1429"/>
                  </a:cubicBezTo>
                  <a:cubicBezTo>
                    <a:pt x="528" y="1394"/>
                    <a:pt x="564" y="1356"/>
                    <a:pt x="598" y="1318"/>
                  </a:cubicBezTo>
                  <a:cubicBezTo>
                    <a:pt x="680" y="1220"/>
                    <a:pt x="747" y="1107"/>
                    <a:pt x="811" y="997"/>
                  </a:cubicBezTo>
                  <a:cubicBezTo>
                    <a:pt x="919" y="808"/>
                    <a:pt x="1018" y="615"/>
                    <a:pt x="1125" y="424"/>
                  </a:cubicBezTo>
                  <a:cubicBezTo>
                    <a:pt x="1198" y="294"/>
                    <a:pt x="1160" y="110"/>
                    <a:pt x="1023" y="37"/>
                  </a:cubicBezTo>
                  <a:cubicBezTo>
                    <a:pt x="977" y="13"/>
                    <a:pt x="928" y="1"/>
                    <a:pt x="8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40"/>
            <p:cNvSpPr/>
            <p:nvPr/>
          </p:nvSpPr>
          <p:spPr>
            <a:xfrm>
              <a:off x="2189436" y="3563446"/>
              <a:ext cx="43683" cy="32963"/>
            </a:xfrm>
            <a:custGeom>
              <a:rect b="b" l="l" r="r" t="t"/>
              <a:pathLst>
                <a:path extrusionOk="0" h="956" w="1267">
                  <a:moveTo>
                    <a:pt x="267" y="0"/>
                  </a:moveTo>
                  <a:cubicBezTo>
                    <a:pt x="242" y="0"/>
                    <a:pt x="218" y="3"/>
                    <a:pt x="199" y="9"/>
                  </a:cubicBezTo>
                  <a:cubicBezTo>
                    <a:pt x="143" y="28"/>
                    <a:pt x="97" y="57"/>
                    <a:pt x="61" y="104"/>
                  </a:cubicBezTo>
                  <a:cubicBezTo>
                    <a:pt x="25" y="149"/>
                    <a:pt x="0" y="207"/>
                    <a:pt x="3" y="264"/>
                  </a:cubicBezTo>
                  <a:cubicBezTo>
                    <a:pt x="6" y="331"/>
                    <a:pt x="28" y="408"/>
                    <a:pt x="81" y="452"/>
                  </a:cubicBezTo>
                  <a:cubicBezTo>
                    <a:pt x="324" y="651"/>
                    <a:pt x="592" y="836"/>
                    <a:pt x="888" y="946"/>
                  </a:cubicBezTo>
                  <a:cubicBezTo>
                    <a:pt x="907" y="953"/>
                    <a:pt x="930" y="956"/>
                    <a:pt x="954" y="956"/>
                  </a:cubicBezTo>
                  <a:cubicBezTo>
                    <a:pt x="1006" y="956"/>
                    <a:pt x="1063" y="941"/>
                    <a:pt x="1100" y="918"/>
                  </a:cubicBezTo>
                  <a:cubicBezTo>
                    <a:pt x="1150" y="885"/>
                    <a:pt x="1189" y="842"/>
                    <a:pt x="1212" y="786"/>
                  </a:cubicBezTo>
                  <a:cubicBezTo>
                    <a:pt x="1267" y="664"/>
                    <a:pt x="1222" y="509"/>
                    <a:pt x="1101" y="443"/>
                  </a:cubicBezTo>
                  <a:cubicBezTo>
                    <a:pt x="982" y="379"/>
                    <a:pt x="862" y="322"/>
                    <a:pt x="743" y="255"/>
                  </a:cubicBezTo>
                  <a:cubicBezTo>
                    <a:pt x="626" y="189"/>
                    <a:pt x="512" y="118"/>
                    <a:pt x="403" y="36"/>
                  </a:cubicBezTo>
                  <a:cubicBezTo>
                    <a:pt x="370" y="12"/>
                    <a:pt x="316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40"/>
            <p:cNvSpPr/>
            <p:nvPr/>
          </p:nvSpPr>
          <p:spPr>
            <a:xfrm>
              <a:off x="2179127" y="3498903"/>
              <a:ext cx="39890" cy="41790"/>
            </a:xfrm>
            <a:custGeom>
              <a:rect b="b" l="l" r="r" t="t"/>
              <a:pathLst>
                <a:path extrusionOk="0" h="1212" w="1157">
                  <a:moveTo>
                    <a:pt x="875" y="1"/>
                  </a:moveTo>
                  <a:cubicBezTo>
                    <a:pt x="853" y="1"/>
                    <a:pt x="830" y="4"/>
                    <a:pt x="809" y="11"/>
                  </a:cubicBezTo>
                  <a:cubicBezTo>
                    <a:pt x="788" y="20"/>
                    <a:pt x="766" y="29"/>
                    <a:pt x="745" y="38"/>
                  </a:cubicBezTo>
                  <a:cubicBezTo>
                    <a:pt x="704" y="62"/>
                    <a:pt x="672" y="94"/>
                    <a:pt x="649" y="135"/>
                  </a:cubicBezTo>
                  <a:cubicBezTo>
                    <a:pt x="613" y="182"/>
                    <a:pt x="576" y="230"/>
                    <a:pt x="540" y="277"/>
                  </a:cubicBezTo>
                  <a:cubicBezTo>
                    <a:pt x="465" y="372"/>
                    <a:pt x="391" y="466"/>
                    <a:pt x="309" y="554"/>
                  </a:cubicBezTo>
                  <a:cubicBezTo>
                    <a:pt x="269" y="599"/>
                    <a:pt x="227" y="641"/>
                    <a:pt x="188" y="685"/>
                  </a:cubicBezTo>
                  <a:cubicBezTo>
                    <a:pt x="171" y="704"/>
                    <a:pt x="152" y="723"/>
                    <a:pt x="134" y="741"/>
                  </a:cubicBezTo>
                  <a:cubicBezTo>
                    <a:pt x="85" y="788"/>
                    <a:pt x="57" y="839"/>
                    <a:pt x="36" y="902"/>
                  </a:cubicBezTo>
                  <a:cubicBezTo>
                    <a:pt x="0" y="1008"/>
                    <a:pt x="50" y="1119"/>
                    <a:pt x="141" y="1177"/>
                  </a:cubicBezTo>
                  <a:cubicBezTo>
                    <a:pt x="178" y="1200"/>
                    <a:pt x="228" y="1211"/>
                    <a:pt x="277" y="1211"/>
                  </a:cubicBezTo>
                  <a:cubicBezTo>
                    <a:pt x="310" y="1211"/>
                    <a:pt x="343" y="1206"/>
                    <a:pt x="371" y="1197"/>
                  </a:cubicBezTo>
                  <a:cubicBezTo>
                    <a:pt x="459" y="1169"/>
                    <a:pt x="537" y="1099"/>
                    <a:pt x="605" y="1042"/>
                  </a:cubicBezTo>
                  <a:cubicBezTo>
                    <a:pt x="698" y="964"/>
                    <a:pt x="772" y="860"/>
                    <a:pt x="847" y="765"/>
                  </a:cubicBezTo>
                  <a:cubicBezTo>
                    <a:pt x="938" y="647"/>
                    <a:pt x="1025" y="526"/>
                    <a:pt x="1114" y="407"/>
                  </a:cubicBezTo>
                  <a:cubicBezTo>
                    <a:pt x="1151" y="353"/>
                    <a:pt x="1156" y="260"/>
                    <a:pt x="1140" y="198"/>
                  </a:cubicBezTo>
                  <a:cubicBezTo>
                    <a:pt x="1123" y="136"/>
                    <a:pt x="1074" y="68"/>
                    <a:pt x="1016" y="38"/>
                  </a:cubicBezTo>
                  <a:cubicBezTo>
                    <a:pt x="973" y="16"/>
                    <a:pt x="924" y="1"/>
                    <a:pt x="8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40"/>
            <p:cNvSpPr/>
            <p:nvPr/>
          </p:nvSpPr>
          <p:spPr>
            <a:xfrm>
              <a:off x="2219432" y="3464701"/>
              <a:ext cx="43855" cy="32135"/>
            </a:xfrm>
            <a:custGeom>
              <a:rect b="b" l="l" r="r" t="t"/>
              <a:pathLst>
                <a:path extrusionOk="0" h="932" w="1272">
                  <a:moveTo>
                    <a:pt x="272" y="1"/>
                  </a:moveTo>
                  <a:cubicBezTo>
                    <a:pt x="223" y="1"/>
                    <a:pt x="171" y="15"/>
                    <a:pt x="134" y="36"/>
                  </a:cubicBezTo>
                  <a:cubicBezTo>
                    <a:pt x="81" y="68"/>
                    <a:pt x="30" y="129"/>
                    <a:pt x="17" y="192"/>
                  </a:cubicBezTo>
                  <a:cubicBezTo>
                    <a:pt x="1" y="258"/>
                    <a:pt x="4" y="332"/>
                    <a:pt x="43" y="390"/>
                  </a:cubicBezTo>
                  <a:cubicBezTo>
                    <a:pt x="76" y="444"/>
                    <a:pt x="117" y="474"/>
                    <a:pt x="172" y="499"/>
                  </a:cubicBezTo>
                  <a:lnTo>
                    <a:pt x="172" y="499"/>
                  </a:lnTo>
                  <a:cubicBezTo>
                    <a:pt x="171" y="498"/>
                    <a:pt x="170" y="498"/>
                    <a:pt x="169" y="498"/>
                  </a:cubicBezTo>
                  <a:lnTo>
                    <a:pt x="169" y="498"/>
                  </a:lnTo>
                  <a:cubicBezTo>
                    <a:pt x="296" y="552"/>
                    <a:pt x="417" y="616"/>
                    <a:pt x="533" y="691"/>
                  </a:cubicBezTo>
                  <a:cubicBezTo>
                    <a:pt x="591" y="729"/>
                    <a:pt x="650" y="770"/>
                    <a:pt x="709" y="809"/>
                  </a:cubicBezTo>
                  <a:cubicBezTo>
                    <a:pt x="778" y="854"/>
                    <a:pt x="860" y="880"/>
                    <a:pt x="936" y="913"/>
                  </a:cubicBezTo>
                  <a:cubicBezTo>
                    <a:pt x="930" y="910"/>
                    <a:pt x="925" y="908"/>
                    <a:pt x="918" y="905"/>
                  </a:cubicBezTo>
                  <a:lnTo>
                    <a:pt x="918" y="905"/>
                  </a:lnTo>
                  <a:cubicBezTo>
                    <a:pt x="956" y="921"/>
                    <a:pt x="989" y="932"/>
                    <a:pt x="1028" y="932"/>
                  </a:cubicBezTo>
                  <a:cubicBezTo>
                    <a:pt x="1037" y="932"/>
                    <a:pt x="1046" y="931"/>
                    <a:pt x="1056" y="930"/>
                  </a:cubicBezTo>
                  <a:cubicBezTo>
                    <a:pt x="1103" y="923"/>
                    <a:pt x="1152" y="904"/>
                    <a:pt x="1184" y="869"/>
                  </a:cubicBezTo>
                  <a:cubicBezTo>
                    <a:pt x="1250" y="795"/>
                    <a:pt x="1271" y="684"/>
                    <a:pt x="1219" y="597"/>
                  </a:cubicBezTo>
                  <a:cubicBezTo>
                    <a:pt x="1171" y="520"/>
                    <a:pt x="1121" y="442"/>
                    <a:pt x="1054" y="382"/>
                  </a:cubicBezTo>
                  <a:cubicBezTo>
                    <a:pt x="980" y="318"/>
                    <a:pt x="894" y="266"/>
                    <a:pt x="808" y="221"/>
                  </a:cubicBezTo>
                  <a:cubicBezTo>
                    <a:pt x="655" y="139"/>
                    <a:pt x="497" y="68"/>
                    <a:pt x="334" y="10"/>
                  </a:cubicBezTo>
                  <a:cubicBezTo>
                    <a:pt x="315" y="4"/>
                    <a:pt x="294" y="1"/>
                    <a:pt x="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40"/>
            <p:cNvSpPr/>
            <p:nvPr/>
          </p:nvSpPr>
          <p:spPr>
            <a:xfrm>
              <a:off x="2161336" y="3615922"/>
              <a:ext cx="38270" cy="44479"/>
            </a:xfrm>
            <a:custGeom>
              <a:rect b="b" l="l" r="r" t="t"/>
              <a:pathLst>
                <a:path extrusionOk="0" h="1290" w="1110">
                  <a:moveTo>
                    <a:pt x="832" y="0"/>
                  </a:moveTo>
                  <a:cubicBezTo>
                    <a:pt x="766" y="0"/>
                    <a:pt x="701" y="24"/>
                    <a:pt x="655" y="77"/>
                  </a:cubicBezTo>
                  <a:cubicBezTo>
                    <a:pt x="532" y="216"/>
                    <a:pt x="385" y="332"/>
                    <a:pt x="261" y="470"/>
                  </a:cubicBezTo>
                  <a:cubicBezTo>
                    <a:pt x="188" y="550"/>
                    <a:pt x="115" y="639"/>
                    <a:pt x="70" y="738"/>
                  </a:cubicBezTo>
                  <a:cubicBezTo>
                    <a:pt x="32" y="818"/>
                    <a:pt x="7" y="891"/>
                    <a:pt x="5" y="979"/>
                  </a:cubicBezTo>
                  <a:cubicBezTo>
                    <a:pt x="1" y="1110"/>
                    <a:pt x="96" y="1252"/>
                    <a:pt x="225" y="1283"/>
                  </a:cubicBezTo>
                  <a:cubicBezTo>
                    <a:pt x="246" y="1287"/>
                    <a:pt x="266" y="1290"/>
                    <a:pt x="286" y="1290"/>
                  </a:cubicBezTo>
                  <a:cubicBezTo>
                    <a:pt x="390" y="1290"/>
                    <a:pt x="480" y="1228"/>
                    <a:pt x="531" y="1133"/>
                  </a:cubicBezTo>
                  <a:cubicBezTo>
                    <a:pt x="555" y="1086"/>
                    <a:pt x="569" y="1037"/>
                    <a:pt x="585" y="987"/>
                  </a:cubicBezTo>
                  <a:cubicBezTo>
                    <a:pt x="606" y="946"/>
                    <a:pt x="630" y="908"/>
                    <a:pt x="656" y="870"/>
                  </a:cubicBezTo>
                  <a:cubicBezTo>
                    <a:pt x="773" y="724"/>
                    <a:pt x="915" y="600"/>
                    <a:pt x="1032" y="455"/>
                  </a:cubicBezTo>
                  <a:cubicBezTo>
                    <a:pt x="1078" y="397"/>
                    <a:pt x="1110" y="342"/>
                    <a:pt x="1110" y="266"/>
                  </a:cubicBezTo>
                  <a:cubicBezTo>
                    <a:pt x="1110" y="200"/>
                    <a:pt x="1082" y="122"/>
                    <a:pt x="1032" y="77"/>
                  </a:cubicBezTo>
                  <a:cubicBezTo>
                    <a:pt x="979" y="29"/>
                    <a:pt x="905" y="0"/>
                    <a:pt x="8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40"/>
            <p:cNvSpPr/>
            <p:nvPr/>
          </p:nvSpPr>
          <p:spPr>
            <a:xfrm>
              <a:off x="2202261" y="3675328"/>
              <a:ext cx="44683" cy="39790"/>
            </a:xfrm>
            <a:custGeom>
              <a:rect b="b" l="l" r="r" t="t"/>
              <a:pathLst>
                <a:path extrusionOk="0" h="1154" w="1296">
                  <a:moveTo>
                    <a:pt x="282" y="1"/>
                  </a:moveTo>
                  <a:cubicBezTo>
                    <a:pt x="222" y="1"/>
                    <a:pt x="162" y="20"/>
                    <a:pt x="113" y="58"/>
                  </a:cubicBezTo>
                  <a:cubicBezTo>
                    <a:pt x="68" y="93"/>
                    <a:pt x="28" y="143"/>
                    <a:pt x="16" y="200"/>
                  </a:cubicBezTo>
                  <a:cubicBezTo>
                    <a:pt x="0" y="267"/>
                    <a:pt x="0" y="353"/>
                    <a:pt x="43" y="410"/>
                  </a:cubicBezTo>
                  <a:cubicBezTo>
                    <a:pt x="151" y="553"/>
                    <a:pt x="260" y="695"/>
                    <a:pt x="385" y="822"/>
                  </a:cubicBezTo>
                  <a:cubicBezTo>
                    <a:pt x="455" y="894"/>
                    <a:pt x="536" y="956"/>
                    <a:pt x="618" y="1014"/>
                  </a:cubicBezTo>
                  <a:cubicBezTo>
                    <a:pt x="701" y="1075"/>
                    <a:pt x="796" y="1113"/>
                    <a:pt x="893" y="1143"/>
                  </a:cubicBezTo>
                  <a:cubicBezTo>
                    <a:pt x="918" y="1150"/>
                    <a:pt x="943" y="1154"/>
                    <a:pt x="968" y="1154"/>
                  </a:cubicBezTo>
                  <a:cubicBezTo>
                    <a:pt x="1084" y="1154"/>
                    <a:pt x="1193" y="1080"/>
                    <a:pt x="1239" y="973"/>
                  </a:cubicBezTo>
                  <a:cubicBezTo>
                    <a:pt x="1296" y="836"/>
                    <a:pt x="1244" y="684"/>
                    <a:pt x="1119" y="606"/>
                  </a:cubicBezTo>
                  <a:cubicBezTo>
                    <a:pt x="1085" y="586"/>
                    <a:pt x="1056" y="565"/>
                    <a:pt x="1026" y="543"/>
                  </a:cubicBezTo>
                  <a:lnTo>
                    <a:pt x="1026" y="543"/>
                  </a:lnTo>
                  <a:cubicBezTo>
                    <a:pt x="1043" y="556"/>
                    <a:pt x="1060" y="569"/>
                    <a:pt x="1077" y="582"/>
                  </a:cubicBezTo>
                  <a:lnTo>
                    <a:pt x="1077" y="582"/>
                  </a:lnTo>
                  <a:cubicBezTo>
                    <a:pt x="1000" y="524"/>
                    <a:pt x="918" y="475"/>
                    <a:pt x="843" y="419"/>
                  </a:cubicBezTo>
                  <a:cubicBezTo>
                    <a:pt x="841" y="418"/>
                    <a:pt x="840" y="417"/>
                    <a:pt x="839" y="416"/>
                  </a:cubicBezTo>
                  <a:lnTo>
                    <a:pt x="839" y="416"/>
                  </a:lnTo>
                  <a:cubicBezTo>
                    <a:pt x="840" y="417"/>
                    <a:pt x="842" y="418"/>
                    <a:pt x="844" y="420"/>
                  </a:cubicBezTo>
                  <a:cubicBezTo>
                    <a:pt x="831" y="410"/>
                    <a:pt x="819" y="400"/>
                    <a:pt x="806" y="390"/>
                  </a:cubicBezTo>
                  <a:lnTo>
                    <a:pt x="806" y="390"/>
                  </a:lnTo>
                  <a:cubicBezTo>
                    <a:pt x="817" y="399"/>
                    <a:pt x="828" y="407"/>
                    <a:pt x="839" y="416"/>
                  </a:cubicBezTo>
                  <a:lnTo>
                    <a:pt x="839" y="416"/>
                  </a:lnTo>
                  <a:cubicBezTo>
                    <a:pt x="827" y="406"/>
                    <a:pt x="814" y="396"/>
                    <a:pt x="802" y="387"/>
                  </a:cubicBezTo>
                  <a:lnTo>
                    <a:pt x="802" y="387"/>
                  </a:lnTo>
                  <a:cubicBezTo>
                    <a:pt x="803" y="388"/>
                    <a:pt x="805" y="389"/>
                    <a:pt x="806" y="390"/>
                  </a:cubicBezTo>
                  <a:lnTo>
                    <a:pt x="806" y="390"/>
                  </a:lnTo>
                  <a:cubicBezTo>
                    <a:pt x="798" y="384"/>
                    <a:pt x="790" y="378"/>
                    <a:pt x="782" y="372"/>
                  </a:cubicBezTo>
                  <a:lnTo>
                    <a:pt x="782" y="372"/>
                  </a:lnTo>
                  <a:cubicBezTo>
                    <a:pt x="789" y="377"/>
                    <a:pt x="795" y="382"/>
                    <a:pt x="802" y="387"/>
                  </a:cubicBezTo>
                  <a:lnTo>
                    <a:pt x="802" y="387"/>
                  </a:lnTo>
                  <a:cubicBezTo>
                    <a:pt x="685" y="292"/>
                    <a:pt x="577" y="186"/>
                    <a:pt x="472" y="79"/>
                  </a:cubicBezTo>
                  <a:cubicBezTo>
                    <a:pt x="421" y="27"/>
                    <a:pt x="352" y="1"/>
                    <a:pt x="2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40"/>
            <p:cNvSpPr/>
            <p:nvPr/>
          </p:nvSpPr>
          <p:spPr>
            <a:xfrm>
              <a:off x="2290939" y="3667467"/>
              <a:ext cx="690" cy="931"/>
            </a:xfrm>
            <a:custGeom>
              <a:rect b="b" l="l" r="r" t="t"/>
              <a:pathLst>
                <a:path extrusionOk="0" h="27" w="20">
                  <a:moveTo>
                    <a:pt x="0" y="0"/>
                  </a:moveTo>
                  <a:lnTo>
                    <a:pt x="0" y="0"/>
                  </a:lnTo>
                  <a:cubicBezTo>
                    <a:pt x="12" y="20"/>
                    <a:pt x="17" y="27"/>
                    <a:pt x="18" y="27"/>
                  </a:cubicBezTo>
                  <a:cubicBezTo>
                    <a:pt x="19" y="27"/>
                    <a:pt x="14" y="16"/>
                    <a:pt x="7" y="7"/>
                  </a:cubicBezTo>
                  <a:cubicBezTo>
                    <a:pt x="5" y="5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40"/>
            <p:cNvSpPr/>
            <p:nvPr/>
          </p:nvSpPr>
          <p:spPr>
            <a:xfrm>
              <a:off x="2271976" y="3622197"/>
              <a:ext cx="36477" cy="49789"/>
            </a:xfrm>
            <a:custGeom>
              <a:rect b="b" l="l" r="r" t="t"/>
              <a:pathLst>
                <a:path extrusionOk="0" h="1444" w="1058">
                  <a:moveTo>
                    <a:pt x="414" y="1029"/>
                  </a:moveTo>
                  <a:lnTo>
                    <a:pt x="415" y="1031"/>
                  </a:lnTo>
                  <a:lnTo>
                    <a:pt x="415" y="1031"/>
                  </a:lnTo>
                  <a:cubicBezTo>
                    <a:pt x="415" y="1030"/>
                    <a:pt x="414" y="1029"/>
                    <a:pt x="414" y="1029"/>
                  </a:cubicBezTo>
                  <a:close/>
                  <a:moveTo>
                    <a:pt x="323" y="0"/>
                  </a:moveTo>
                  <a:cubicBezTo>
                    <a:pt x="275" y="0"/>
                    <a:pt x="227" y="13"/>
                    <a:pt x="184" y="40"/>
                  </a:cubicBezTo>
                  <a:cubicBezTo>
                    <a:pt x="49" y="128"/>
                    <a:pt x="1" y="296"/>
                    <a:pt x="80" y="439"/>
                  </a:cubicBezTo>
                  <a:cubicBezTo>
                    <a:pt x="183" y="626"/>
                    <a:pt x="313" y="795"/>
                    <a:pt x="400" y="991"/>
                  </a:cubicBezTo>
                  <a:cubicBezTo>
                    <a:pt x="412" y="1021"/>
                    <a:pt x="423" y="1050"/>
                    <a:pt x="435" y="1080"/>
                  </a:cubicBezTo>
                  <a:lnTo>
                    <a:pt x="435" y="1080"/>
                  </a:lnTo>
                  <a:lnTo>
                    <a:pt x="415" y="1031"/>
                  </a:lnTo>
                  <a:lnTo>
                    <a:pt x="415" y="1031"/>
                  </a:lnTo>
                  <a:cubicBezTo>
                    <a:pt x="443" y="1101"/>
                    <a:pt x="454" y="1183"/>
                    <a:pt x="495" y="1246"/>
                  </a:cubicBezTo>
                  <a:cubicBezTo>
                    <a:pt x="511" y="1271"/>
                    <a:pt x="531" y="1292"/>
                    <a:pt x="550" y="1314"/>
                  </a:cubicBezTo>
                  <a:cubicBezTo>
                    <a:pt x="548" y="1311"/>
                    <a:pt x="547" y="1310"/>
                    <a:pt x="546" y="1306"/>
                  </a:cubicBezTo>
                  <a:lnTo>
                    <a:pt x="546" y="1306"/>
                  </a:lnTo>
                  <a:cubicBezTo>
                    <a:pt x="564" y="1339"/>
                    <a:pt x="590" y="1367"/>
                    <a:pt x="616" y="1391"/>
                  </a:cubicBezTo>
                  <a:cubicBezTo>
                    <a:pt x="653" y="1426"/>
                    <a:pt x="700" y="1444"/>
                    <a:pt x="747" y="1444"/>
                  </a:cubicBezTo>
                  <a:cubicBezTo>
                    <a:pt x="779" y="1444"/>
                    <a:pt x="810" y="1436"/>
                    <a:pt x="840" y="1419"/>
                  </a:cubicBezTo>
                  <a:cubicBezTo>
                    <a:pt x="973" y="1345"/>
                    <a:pt x="1058" y="1176"/>
                    <a:pt x="1040" y="1027"/>
                  </a:cubicBezTo>
                  <a:cubicBezTo>
                    <a:pt x="1032" y="959"/>
                    <a:pt x="1025" y="886"/>
                    <a:pt x="999" y="821"/>
                  </a:cubicBezTo>
                  <a:cubicBezTo>
                    <a:pt x="973" y="757"/>
                    <a:pt x="946" y="693"/>
                    <a:pt x="911" y="632"/>
                  </a:cubicBezTo>
                  <a:cubicBezTo>
                    <a:pt x="816" y="460"/>
                    <a:pt x="688" y="310"/>
                    <a:pt x="583" y="145"/>
                  </a:cubicBezTo>
                  <a:cubicBezTo>
                    <a:pt x="527" y="57"/>
                    <a:pt x="425" y="0"/>
                    <a:pt x="3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40"/>
            <p:cNvSpPr/>
            <p:nvPr/>
          </p:nvSpPr>
          <p:spPr>
            <a:xfrm>
              <a:off x="2237257" y="3707392"/>
              <a:ext cx="39580" cy="56375"/>
            </a:xfrm>
            <a:custGeom>
              <a:rect b="b" l="l" r="r" t="t"/>
              <a:pathLst>
                <a:path extrusionOk="0" h="1635" w="1148">
                  <a:moveTo>
                    <a:pt x="815" y="1"/>
                  </a:moveTo>
                  <a:cubicBezTo>
                    <a:pt x="707" y="1"/>
                    <a:pt x="599" y="49"/>
                    <a:pt x="548" y="152"/>
                  </a:cubicBezTo>
                  <a:cubicBezTo>
                    <a:pt x="459" y="336"/>
                    <a:pt x="374" y="522"/>
                    <a:pt x="283" y="706"/>
                  </a:cubicBezTo>
                  <a:cubicBezTo>
                    <a:pt x="239" y="796"/>
                    <a:pt x="189" y="884"/>
                    <a:pt x="145" y="974"/>
                  </a:cubicBezTo>
                  <a:cubicBezTo>
                    <a:pt x="112" y="1039"/>
                    <a:pt x="74" y="1103"/>
                    <a:pt x="56" y="1173"/>
                  </a:cubicBezTo>
                  <a:cubicBezTo>
                    <a:pt x="43" y="1220"/>
                    <a:pt x="34" y="1269"/>
                    <a:pt x="23" y="1316"/>
                  </a:cubicBezTo>
                  <a:cubicBezTo>
                    <a:pt x="0" y="1416"/>
                    <a:pt x="32" y="1516"/>
                    <a:pt x="113" y="1581"/>
                  </a:cubicBezTo>
                  <a:cubicBezTo>
                    <a:pt x="157" y="1615"/>
                    <a:pt x="215" y="1634"/>
                    <a:pt x="272" y="1634"/>
                  </a:cubicBezTo>
                  <a:cubicBezTo>
                    <a:pt x="315" y="1634"/>
                    <a:pt x="357" y="1624"/>
                    <a:pt x="392" y="1600"/>
                  </a:cubicBezTo>
                  <a:cubicBezTo>
                    <a:pt x="446" y="1563"/>
                    <a:pt x="501" y="1525"/>
                    <a:pt x="550" y="1482"/>
                  </a:cubicBezTo>
                  <a:cubicBezTo>
                    <a:pt x="602" y="1436"/>
                    <a:pt x="641" y="1378"/>
                    <a:pt x="678" y="1319"/>
                  </a:cubicBezTo>
                  <a:cubicBezTo>
                    <a:pt x="736" y="1229"/>
                    <a:pt x="783" y="1133"/>
                    <a:pt x="828" y="1036"/>
                  </a:cubicBezTo>
                  <a:cubicBezTo>
                    <a:pt x="918" y="849"/>
                    <a:pt x="1000" y="657"/>
                    <a:pt x="1089" y="470"/>
                  </a:cubicBezTo>
                  <a:cubicBezTo>
                    <a:pt x="1127" y="391"/>
                    <a:pt x="1147" y="313"/>
                    <a:pt x="1122" y="227"/>
                  </a:cubicBezTo>
                  <a:cubicBezTo>
                    <a:pt x="1103" y="154"/>
                    <a:pt x="1046" y="74"/>
                    <a:pt x="978" y="40"/>
                  </a:cubicBezTo>
                  <a:cubicBezTo>
                    <a:pt x="929" y="14"/>
                    <a:pt x="872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40"/>
            <p:cNvSpPr/>
            <p:nvPr/>
          </p:nvSpPr>
          <p:spPr>
            <a:xfrm>
              <a:off x="2167956" y="3714288"/>
              <a:ext cx="36167" cy="47858"/>
            </a:xfrm>
            <a:custGeom>
              <a:rect b="b" l="l" r="r" t="t"/>
              <a:pathLst>
                <a:path extrusionOk="0" h="1388" w="1049">
                  <a:moveTo>
                    <a:pt x="303" y="0"/>
                  </a:moveTo>
                  <a:cubicBezTo>
                    <a:pt x="279" y="0"/>
                    <a:pt x="254" y="4"/>
                    <a:pt x="231" y="12"/>
                  </a:cubicBezTo>
                  <a:cubicBezTo>
                    <a:pt x="80" y="59"/>
                    <a:pt x="0" y="202"/>
                    <a:pt x="34" y="356"/>
                  </a:cubicBezTo>
                  <a:cubicBezTo>
                    <a:pt x="79" y="558"/>
                    <a:pt x="117" y="754"/>
                    <a:pt x="199" y="945"/>
                  </a:cubicBezTo>
                  <a:cubicBezTo>
                    <a:pt x="242" y="1044"/>
                    <a:pt x="302" y="1134"/>
                    <a:pt x="378" y="1212"/>
                  </a:cubicBezTo>
                  <a:cubicBezTo>
                    <a:pt x="425" y="1261"/>
                    <a:pt x="480" y="1301"/>
                    <a:pt x="539" y="1330"/>
                  </a:cubicBezTo>
                  <a:cubicBezTo>
                    <a:pt x="589" y="1353"/>
                    <a:pt x="632" y="1373"/>
                    <a:pt x="685" y="1379"/>
                  </a:cubicBezTo>
                  <a:cubicBezTo>
                    <a:pt x="720" y="1384"/>
                    <a:pt x="753" y="1387"/>
                    <a:pt x="788" y="1387"/>
                  </a:cubicBezTo>
                  <a:cubicBezTo>
                    <a:pt x="884" y="1387"/>
                    <a:pt x="971" y="1326"/>
                    <a:pt x="1008" y="1238"/>
                  </a:cubicBezTo>
                  <a:cubicBezTo>
                    <a:pt x="1048" y="1149"/>
                    <a:pt x="1026" y="1050"/>
                    <a:pt x="960" y="977"/>
                  </a:cubicBezTo>
                  <a:cubicBezTo>
                    <a:pt x="946" y="962"/>
                    <a:pt x="934" y="947"/>
                    <a:pt x="920" y="931"/>
                  </a:cubicBezTo>
                  <a:lnTo>
                    <a:pt x="920" y="931"/>
                  </a:lnTo>
                  <a:cubicBezTo>
                    <a:pt x="933" y="948"/>
                    <a:pt x="945" y="964"/>
                    <a:pt x="957" y="980"/>
                  </a:cubicBezTo>
                  <a:lnTo>
                    <a:pt x="957" y="980"/>
                  </a:lnTo>
                  <a:cubicBezTo>
                    <a:pt x="903" y="909"/>
                    <a:pt x="837" y="850"/>
                    <a:pt x="778" y="783"/>
                  </a:cubicBezTo>
                  <a:cubicBezTo>
                    <a:pt x="750" y="742"/>
                    <a:pt x="725" y="699"/>
                    <a:pt x="703" y="654"/>
                  </a:cubicBezTo>
                  <a:cubicBezTo>
                    <a:pt x="647" y="509"/>
                    <a:pt x="615" y="357"/>
                    <a:pt x="575" y="207"/>
                  </a:cubicBezTo>
                  <a:cubicBezTo>
                    <a:pt x="545" y="89"/>
                    <a:pt x="424" y="0"/>
                    <a:pt x="3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40"/>
            <p:cNvSpPr/>
            <p:nvPr/>
          </p:nvSpPr>
          <p:spPr>
            <a:xfrm>
              <a:off x="2129133" y="3760075"/>
              <a:ext cx="38718" cy="46341"/>
            </a:xfrm>
            <a:custGeom>
              <a:rect b="b" l="l" r="r" t="t"/>
              <a:pathLst>
                <a:path extrusionOk="0" h="1344" w="1123">
                  <a:moveTo>
                    <a:pt x="819" y="1"/>
                  </a:moveTo>
                  <a:cubicBezTo>
                    <a:pt x="815" y="1"/>
                    <a:pt x="812" y="1"/>
                    <a:pt x="809" y="1"/>
                  </a:cubicBezTo>
                  <a:cubicBezTo>
                    <a:pt x="735" y="4"/>
                    <a:pt x="642" y="28"/>
                    <a:pt x="594" y="88"/>
                  </a:cubicBezTo>
                  <a:cubicBezTo>
                    <a:pt x="486" y="228"/>
                    <a:pt x="358" y="351"/>
                    <a:pt x="251" y="489"/>
                  </a:cubicBezTo>
                  <a:cubicBezTo>
                    <a:pt x="167" y="597"/>
                    <a:pt x="89" y="702"/>
                    <a:pt x="40" y="830"/>
                  </a:cubicBezTo>
                  <a:cubicBezTo>
                    <a:pt x="19" y="885"/>
                    <a:pt x="1" y="957"/>
                    <a:pt x="2" y="1015"/>
                  </a:cubicBezTo>
                  <a:cubicBezTo>
                    <a:pt x="3" y="1118"/>
                    <a:pt x="49" y="1200"/>
                    <a:pt x="116" y="1273"/>
                  </a:cubicBezTo>
                  <a:cubicBezTo>
                    <a:pt x="159" y="1318"/>
                    <a:pt x="228" y="1344"/>
                    <a:pt x="296" y="1344"/>
                  </a:cubicBezTo>
                  <a:cubicBezTo>
                    <a:pt x="360" y="1344"/>
                    <a:pt x="423" y="1321"/>
                    <a:pt x="461" y="1273"/>
                  </a:cubicBezTo>
                  <a:cubicBezTo>
                    <a:pt x="472" y="1258"/>
                    <a:pt x="486" y="1247"/>
                    <a:pt x="498" y="1234"/>
                  </a:cubicBezTo>
                  <a:cubicBezTo>
                    <a:pt x="535" y="1200"/>
                    <a:pt x="555" y="1156"/>
                    <a:pt x="573" y="1112"/>
                  </a:cubicBezTo>
                  <a:cubicBezTo>
                    <a:pt x="611" y="1030"/>
                    <a:pt x="659" y="955"/>
                    <a:pt x="712" y="882"/>
                  </a:cubicBezTo>
                  <a:cubicBezTo>
                    <a:pt x="830" y="737"/>
                    <a:pt x="959" y="605"/>
                    <a:pt x="1071" y="457"/>
                  </a:cubicBezTo>
                  <a:cubicBezTo>
                    <a:pt x="1115" y="402"/>
                    <a:pt x="1122" y="288"/>
                    <a:pt x="1101" y="223"/>
                  </a:cubicBezTo>
                  <a:cubicBezTo>
                    <a:pt x="1081" y="159"/>
                    <a:pt x="1045" y="107"/>
                    <a:pt x="992" y="66"/>
                  </a:cubicBezTo>
                  <a:cubicBezTo>
                    <a:pt x="944" y="29"/>
                    <a:pt x="882" y="1"/>
                    <a:pt x="8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40"/>
            <p:cNvSpPr/>
            <p:nvPr/>
          </p:nvSpPr>
          <p:spPr>
            <a:xfrm>
              <a:off x="2172783" y="3799828"/>
              <a:ext cx="52923" cy="20240"/>
            </a:xfrm>
            <a:custGeom>
              <a:rect b="b" l="l" r="r" t="t"/>
              <a:pathLst>
                <a:path extrusionOk="0" h="587" w="1535">
                  <a:moveTo>
                    <a:pt x="1176" y="1"/>
                  </a:moveTo>
                  <a:cubicBezTo>
                    <a:pt x="1134" y="1"/>
                    <a:pt x="1091" y="4"/>
                    <a:pt x="1047" y="7"/>
                  </a:cubicBezTo>
                  <a:cubicBezTo>
                    <a:pt x="961" y="12"/>
                    <a:pt x="878" y="22"/>
                    <a:pt x="794" y="25"/>
                  </a:cubicBezTo>
                  <a:cubicBezTo>
                    <a:pt x="724" y="26"/>
                    <a:pt x="654" y="27"/>
                    <a:pt x="584" y="27"/>
                  </a:cubicBezTo>
                  <a:cubicBezTo>
                    <a:pt x="537" y="27"/>
                    <a:pt x="491" y="27"/>
                    <a:pt x="444" y="27"/>
                  </a:cubicBezTo>
                  <a:cubicBezTo>
                    <a:pt x="385" y="27"/>
                    <a:pt x="327" y="27"/>
                    <a:pt x="269" y="28"/>
                  </a:cubicBezTo>
                  <a:cubicBezTo>
                    <a:pt x="131" y="32"/>
                    <a:pt x="0" y="147"/>
                    <a:pt x="6" y="291"/>
                  </a:cubicBezTo>
                  <a:cubicBezTo>
                    <a:pt x="13" y="437"/>
                    <a:pt x="122" y="550"/>
                    <a:pt x="269" y="554"/>
                  </a:cubicBezTo>
                  <a:cubicBezTo>
                    <a:pt x="450" y="559"/>
                    <a:pt x="631" y="578"/>
                    <a:pt x="812" y="584"/>
                  </a:cubicBezTo>
                  <a:cubicBezTo>
                    <a:pt x="851" y="585"/>
                    <a:pt x="892" y="586"/>
                    <a:pt x="934" y="586"/>
                  </a:cubicBezTo>
                  <a:cubicBezTo>
                    <a:pt x="1138" y="586"/>
                    <a:pt x="1367" y="560"/>
                    <a:pt x="1471" y="373"/>
                  </a:cubicBezTo>
                  <a:cubicBezTo>
                    <a:pt x="1534" y="260"/>
                    <a:pt x="1494" y="130"/>
                    <a:pt x="1388" y="58"/>
                  </a:cubicBezTo>
                  <a:cubicBezTo>
                    <a:pt x="1320" y="12"/>
                    <a:pt x="1249" y="1"/>
                    <a:pt x="11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40"/>
            <p:cNvSpPr/>
            <p:nvPr/>
          </p:nvSpPr>
          <p:spPr>
            <a:xfrm>
              <a:off x="1973396" y="3710702"/>
              <a:ext cx="29789" cy="49134"/>
            </a:xfrm>
            <a:custGeom>
              <a:rect b="b" l="l" r="r" t="t"/>
              <a:pathLst>
                <a:path extrusionOk="0" h="1425" w="864">
                  <a:moveTo>
                    <a:pt x="311" y="1"/>
                  </a:moveTo>
                  <a:cubicBezTo>
                    <a:pt x="286" y="1"/>
                    <a:pt x="262" y="5"/>
                    <a:pt x="237" y="12"/>
                  </a:cubicBezTo>
                  <a:cubicBezTo>
                    <a:pt x="89" y="59"/>
                    <a:pt x="1" y="205"/>
                    <a:pt x="40" y="357"/>
                  </a:cubicBezTo>
                  <a:cubicBezTo>
                    <a:pt x="83" y="525"/>
                    <a:pt x="108" y="697"/>
                    <a:pt x="150" y="865"/>
                  </a:cubicBezTo>
                  <a:cubicBezTo>
                    <a:pt x="207" y="1091"/>
                    <a:pt x="317" y="1425"/>
                    <a:pt x="600" y="1425"/>
                  </a:cubicBezTo>
                  <a:cubicBezTo>
                    <a:pt x="603" y="1425"/>
                    <a:pt x="605" y="1425"/>
                    <a:pt x="607" y="1425"/>
                  </a:cubicBezTo>
                  <a:cubicBezTo>
                    <a:pt x="709" y="1421"/>
                    <a:pt x="798" y="1355"/>
                    <a:pt x="827" y="1257"/>
                  </a:cubicBezTo>
                  <a:cubicBezTo>
                    <a:pt x="863" y="1134"/>
                    <a:pt x="815" y="1017"/>
                    <a:pt x="766" y="905"/>
                  </a:cubicBezTo>
                  <a:cubicBezTo>
                    <a:pt x="677" y="681"/>
                    <a:pt x="647" y="440"/>
                    <a:pt x="582" y="209"/>
                  </a:cubicBezTo>
                  <a:cubicBezTo>
                    <a:pt x="548" y="91"/>
                    <a:pt x="432" y="1"/>
                    <a:pt x="3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40"/>
            <p:cNvSpPr/>
            <p:nvPr/>
          </p:nvSpPr>
          <p:spPr>
            <a:xfrm>
              <a:off x="2003564" y="3684706"/>
              <a:ext cx="56853" cy="30653"/>
            </a:xfrm>
            <a:custGeom>
              <a:rect b="b" l="l" r="r" t="t"/>
              <a:pathLst>
                <a:path extrusionOk="0" h="889" w="1649">
                  <a:moveTo>
                    <a:pt x="304" y="0"/>
                  </a:moveTo>
                  <a:cubicBezTo>
                    <a:pt x="185" y="0"/>
                    <a:pt x="62" y="88"/>
                    <a:pt x="36" y="204"/>
                  </a:cubicBezTo>
                  <a:cubicBezTo>
                    <a:pt x="1" y="358"/>
                    <a:pt x="83" y="490"/>
                    <a:pt x="229" y="542"/>
                  </a:cubicBezTo>
                  <a:cubicBezTo>
                    <a:pt x="244" y="548"/>
                    <a:pt x="260" y="554"/>
                    <a:pt x="276" y="560"/>
                  </a:cubicBezTo>
                  <a:cubicBezTo>
                    <a:pt x="279" y="561"/>
                    <a:pt x="281" y="563"/>
                    <a:pt x="285" y="564"/>
                  </a:cubicBezTo>
                  <a:cubicBezTo>
                    <a:pt x="331" y="584"/>
                    <a:pt x="375" y="605"/>
                    <a:pt x="420" y="626"/>
                  </a:cubicBezTo>
                  <a:cubicBezTo>
                    <a:pt x="469" y="648"/>
                    <a:pt x="520" y="670"/>
                    <a:pt x="571" y="691"/>
                  </a:cubicBezTo>
                  <a:lnTo>
                    <a:pt x="645" y="723"/>
                  </a:lnTo>
                  <a:cubicBezTo>
                    <a:pt x="633" y="717"/>
                    <a:pt x="618" y="712"/>
                    <a:pt x="605" y="706"/>
                  </a:cubicBezTo>
                  <a:lnTo>
                    <a:pt x="605" y="706"/>
                  </a:lnTo>
                  <a:cubicBezTo>
                    <a:pt x="616" y="714"/>
                    <a:pt x="633" y="717"/>
                    <a:pt x="645" y="725"/>
                  </a:cubicBezTo>
                  <a:cubicBezTo>
                    <a:pt x="691" y="743"/>
                    <a:pt x="737" y="763"/>
                    <a:pt x="782" y="782"/>
                  </a:cubicBezTo>
                  <a:cubicBezTo>
                    <a:pt x="909" y="834"/>
                    <a:pt x="1085" y="889"/>
                    <a:pt x="1245" y="889"/>
                  </a:cubicBezTo>
                  <a:cubicBezTo>
                    <a:pt x="1413" y="889"/>
                    <a:pt x="1563" y="829"/>
                    <a:pt x="1624" y="645"/>
                  </a:cubicBezTo>
                  <a:cubicBezTo>
                    <a:pt x="1648" y="563"/>
                    <a:pt x="1622" y="437"/>
                    <a:pt x="1551" y="381"/>
                  </a:cubicBezTo>
                  <a:cubicBezTo>
                    <a:pt x="1484" y="328"/>
                    <a:pt x="1425" y="295"/>
                    <a:pt x="1334" y="292"/>
                  </a:cubicBezTo>
                  <a:lnTo>
                    <a:pt x="1274" y="292"/>
                  </a:lnTo>
                  <a:cubicBezTo>
                    <a:pt x="1233" y="292"/>
                    <a:pt x="1190" y="284"/>
                    <a:pt x="1148" y="282"/>
                  </a:cubicBezTo>
                  <a:cubicBezTo>
                    <a:pt x="1143" y="281"/>
                    <a:pt x="1138" y="281"/>
                    <a:pt x="1134" y="279"/>
                  </a:cubicBezTo>
                  <a:cubicBezTo>
                    <a:pt x="1109" y="274"/>
                    <a:pt x="1083" y="269"/>
                    <a:pt x="1058" y="263"/>
                  </a:cubicBezTo>
                  <a:cubicBezTo>
                    <a:pt x="1006" y="251"/>
                    <a:pt x="956" y="236"/>
                    <a:pt x="905" y="220"/>
                  </a:cubicBezTo>
                  <a:cubicBezTo>
                    <a:pt x="854" y="203"/>
                    <a:pt x="803" y="184"/>
                    <a:pt x="753" y="164"/>
                  </a:cubicBezTo>
                  <a:lnTo>
                    <a:pt x="686" y="137"/>
                  </a:lnTo>
                  <a:lnTo>
                    <a:pt x="686" y="137"/>
                  </a:lnTo>
                  <a:cubicBezTo>
                    <a:pt x="715" y="149"/>
                    <a:pt x="726" y="153"/>
                    <a:pt x="726" y="153"/>
                  </a:cubicBezTo>
                  <a:cubicBezTo>
                    <a:pt x="726" y="153"/>
                    <a:pt x="677" y="134"/>
                    <a:pt x="663" y="128"/>
                  </a:cubicBezTo>
                  <a:cubicBezTo>
                    <a:pt x="568" y="87"/>
                    <a:pt x="474" y="44"/>
                    <a:pt x="375" y="11"/>
                  </a:cubicBezTo>
                  <a:cubicBezTo>
                    <a:pt x="352" y="4"/>
                    <a:pt x="328" y="0"/>
                    <a:pt x="3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40"/>
            <p:cNvSpPr/>
            <p:nvPr/>
          </p:nvSpPr>
          <p:spPr>
            <a:xfrm>
              <a:off x="2002392" y="3620473"/>
              <a:ext cx="36236" cy="52582"/>
            </a:xfrm>
            <a:custGeom>
              <a:rect b="b" l="l" r="r" t="t"/>
              <a:pathLst>
                <a:path extrusionOk="0" h="1525" w="1051">
                  <a:moveTo>
                    <a:pt x="746" y="1"/>
                  </a:moveTo>
                  <a:cubicBezTo>
                    <a:pt x="652" y="1"/>
                    <a:pt x="559" y="43"/>
                    <a:pt x="513" y="132"/>
                  </a:cubicBezTo>
                  <a:cubicBezTo>
                    <a:pt x="419" y="313"/>
                    <a:pt x="311" y="486"/>
                    <a:pt x="211" y="663"/>
                  </a:cubicBezTo>
                  <a:cubicBezTo>
                    <a:pt x="152" y="767"/>
                    <a:pt x="97" y="871"/>
                    <a:pt x="54" y="983"/>
                  </a:cubicBezTo>
                  <a:cubicBezTo>
                    <a:pt x="37" y="1028"/>
                    <a:pt x="20" y="1070"/>
                    <a:pt x="13" y="1119"/>
                  </a:cubicBezTo>
                  <a:cubicBezTo>
                    <a:pt x="1" y="1187"/>
                    <a:pt x="0" y="1233"/>
                    <a:pt x="9" y="1298"/>
                  </a:cubicBezTo>
                  <a:cubicBezTo>
                    <a:pt x="12" y="1321"/>
                    <a:pt x="16" y="1343"/>
                    <a:pt x="20" y="1365"/>
                  </a:cubicBezTo>
                  <a:cubicBezTo>
                    <a:pt x="40" y="1466"/>
                    <a:pt x="138" y="1524"/>
                    <a:pt x="234" y="1524"/>
                  </a:cubicBezTo>
                  <a:cubicBezTo>
                    <a:pt x="290" y="1524"/>
                    <a:pt x="346" y="1504"/>
                    <a:pt x="385" y="1461"/>
                  </a:cubicBezTo>
                  <a:cubicBezTo>
                    <a:pt x="425" y="1417"/>
                    <a:pt x="467" y="1376"/>
                    <a:pt x="497" y="1323"/>
                  </a:cubicBezTo>
                  <a:cubicBezTo>
                    <a:pt x="522" y="1282"/>
                    <a:pt x="541" y="1240"/>
                    <a:pt x="563" y="1197"/>
                  </a:cubicBezTo>
                  <a:cubicBezTo>
                    <a:pt x="606" y="1106"/>
                    <a:pt x="651" y="1016"/>
                    <a:pt x="699" y="928"/>
                  </a:cubicBezTo>
                  <a:cubicBezTo>
                    <a:pt x="794" y="755"/>
                    <a:pt x="897" y="585"/>
                    <a:pt x="986" y="408"/>
                  </a:cubicBezTo>
                  <a:cubicBezTo>
                    <a:pt x="1050" y="282"/>
                    <a:pt x="1024" y="108"/>
                    <a:pt x="888" y="35"/>
                  </a:cubicBezTo>
                  <a:cubicBezTo>
                    <a:pt x="845" y="12"/>
                    <a:pt x="795" y="1"/>
                    <a:pt x="74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40"/>
            <p:cNvSpPr/>
            <p:nvPr/>
          </p:nvSpPr>
          <p:spPr>
            <a:xfrm>
              <a:off x="2045731" y="3592442"/>
              <a:ext cx="50510" cy="34756"/>
            </a:xfrm>
            <a:custGeom>
              <a:rect b="b" l="l" r="r" t="t"/>
              <a:pathLst>
                <a:path extrusionOk="0" h="1008" w="1465">
                  <a:moveTo>
                    <a:pt x="289" y="0"/>
                  </a:moveTo>
                  <a:cubicBezTo>
                    <a:pt x="199" y="0"/>
                    <a:pt x="109" y="44"/>
                    <a:pt x="65" y="126"/>
                  </a:cubicBezTo>
                  <a:cubicBezTo>
                    <a:pt x="0" y="250"/>
                    <a:pt x="34" y="403"/>
                    <a:pt x="158" y="478"/>
                  </a:cubicBezTo>
                  <a:cubicBezTo>
                    <a:pt x="400" y="623"/>
                    <a:pt x="668" y="722"/>
                    <a:pt x="897" y="887"/>
                  </a:cubicBezTo>
                  <a:lnTo>
                    <a:pt x="897" y="887"/>
                  </a:lnTo>
                  <a:cubicBezTo>
                    <a:pt x="959" y="936"/>
                    <a:pt x="1013" y="974"/>
                    <a:pt x="1091" y="997"/>
                  </a:cubicBezTo>
                  <a:cubicBezTo>
                    <a:pt x="1115" y="1004"/>
                    <a:pt x="1139" y="1008"/>
                    <a:pt x="1164" y="1008"/>
                  </a:cubicBezTo>
                  <a:cubicBezTo>
                    <a:pt x="1250" y="1008"/>
                    <a:pt x="1335" y="964"/>
                    <a:pt x="1388" y="896"/>
                  </a:cubicBezTo>
                  <a:cubicBezTo>
                    <a:pt x="1463" y="801"/>
                    <a:pt x="1465" y="684"/>
                    <a:pt x="1413" y="579"/>
                  </a:cubicBezTo>
                  <a:cubicBezTo>
                    <a:pt x="1358" y="471"/>
                    <a:pt x="1241" y="406"/>
                    <a:pt x="1137" y="351"/>
                  </a:cubicBezTo>
                  <a:cubicBezTo>
                    <a:pt x="1041" y="303"/>
                    <a:pt x="940" y="262"/>
                    <a:pt x="840" y="223"/>
                  </a:cubicBezTo>
                  <a:cubicBezTo>
                    <a:pt x="801" y="208"/>
                    <a:pt x="761" y="192"/>
                    <a:pt x="721" y="177"/>
                  </a:cubicBezTo>
                  <a:cubicBezTo>
                    <a:pt x="702" y="169"/>
                    <a:pt x="683" y="162"/>
                    <a:pt x="662" y="156"/>
                  </a:cubicBezTo>
                  <a:cubicBezTo>
                    <a:pt x="651" y="151"/>
                    <a:pt x="640" y="147"/>
                    <a:pt x="629" y="142"/>
                  </a:cubicBezTo>
                  <a:cubicBezTo>
                    <a:pt x="619" y="138"/>
                    <a:pt x="614" y="137"/>
                    <a:pt x="612" y="137"/>
                  </a:cubicBezTo>
                  <a:cubicBezTo>
                    <a:pt x="603" y="132"/>
                    <a:pt x="593" y="125"/>
                    <a:pt x="589" y="124"/>
                  </a:cubicBezTo>
                  <a:cubicBezTo>
                    <a:pt x="570" y="115"/>
                    <a:pt x="552" y="106"/>
                    <a:pt x="533" y="96"/>
                  </a:cubicBezTo>
                  <a:cubicBezTo>
                    <a:pt x="494" y="77"/>
                    <a:pt x="454" y="56"/>
                    <a:pt x="417" y="34"/>
                  </a:cubicBezTo>
                  <a:cubicBezTo>
                    <a:pt x="378" y="11"/>
                    <a:pt x="334" y="0"/>
                    <a:pt x="2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40"/>
            <p:cNvSpPr/>
            <p:nvPr/>
          </p:nvSpPr>
          <p:spPr>
            <a:xfrm>
              <a:off x="2027975" y="3535726"/>
              <a:ext cx="40925" cy="47238"/>
            </a:xfrm>
            <a:custGeom>
              <a:rect b="b" l="l" r="r" t="t"/>
              <a:pathLst>
                <a:path extrusionOk="0" h="1370" w="1187">
                  <a:moveTo>
                    <a:pt x="872" y="1"/>
                  </a:moveTo>
                  <a:cubicBezTo>
                    <a:pt x="779" y="1"/>
                    <a:pt x="690" y="48"/>
                    <a:pt x="634" y="135"/>
                  </a:cubicBezTo>
                  <a:cubicBezTo>
                    <a:pt x="504" y="337"/>
                    <a:pt x="363" y="532"/>
                    <a:pt x="218" y="723"/>
                  </a:cubicBezTo>
                  <a:cubicBezTo>
                    <a:pt x="123" y="842"/>
                    <a:pt x="1" y="981"/>
                    <a:pt x="15" y="1139"/>
                  </a:cubicBezTo>
                  <a:cubicBezTo>
                    <a:pt x="22" y="1214"/>
                    <a:pt x="46" y="1275"/>
                    <a:pt x="108" y="1323"/>
                  </a:cubicBezTo>
                  <a:cubicBezTo>
                    <a:pt x="153" y="1357"/>
                    <a:pt x="198" y="1369"/>
                    <a:pt x="249" y="1369"/>
                  </a:cubicBezTo>
                  <a:cubicBezTo>
                    <a:pt x="269" y="1369"/>
                    <a:pt x="290" y="1367"/>
                    <a:pt x="312" y="1364"/>
                  </a:cubicBezTo>
                  <a:cubicBezTo>
                    <a:pt x="451" y="1344"/>
                    <a:pt x="555" y="1210"/>
                    <a:pt x="634" y="1106"/>
                  </a:cubicBezTo>
                  <a:cubicBezTo>
                    <a:pt x="691" y="1031"/>
                    <a:pt x="748" y="954"/>
                    <a:pt x="802" y="877"/>
                  </a:cubicBezTo>
                  <a:cubicBezTo>
                    <a:pt x="910" y="726"/>
                    <a:pt x="1014" y="572"/>
                    <a:pt x="1110" y="413"/>
                  </a:cubicBezTo>
                  <a:cubicBezTo>
                    <a:pt x="1186" y="290"/>
                    <a:pt x="1141" y="105"/>
                    <a:pt x="1011" y="36"/>
                  </a:cubicBezTo>
                  <a:cubicBezTo>
                    <a:pt x="966" y="12"/>
                    <a:pt x="919" y="1"/>
                    <a:pt x="8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40"/>
            <p:cNvSpPr/>
            <p:nvPr/>
          </p:nvSpPr>
          <p:spPr>
            <a:xfrm>
              <a:off x="2064108" y="3490387"/>
              <a:ext cx="483" cy="241"/>
            </a:xfrm>
            <a:custGeom>
              <a:rect b="b" l="l" r="r" t="t"/>
              <a:pathLst>
                <a:path extrusionOk="0" h="7" w="14">
                  <a:moveTo>
                    <a:pt x="1" y="1"/>
                  </a:moveTo>
                  <a:cubicBezTo>
                    <a:pt x="1" y="1"/>
                    <a:pt x="4" y="2"/>
                    <a:pt x="13" y="7"/>
                  </a:cubicBezTo>
                  <a:cubicBezTo>
                    <a:pt x="6" y="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40"/>
            <p:cNvSpPr/>
            <p:nvPr/>
          </p:nvSpPr>
          <p:spPr>
            <a:xfrm>
              <a:off x="2035181" y="3479078"/>
              <a:ext cx="51682" cy="33239"/>
            </a:xfrm>
            <a:custGeom>
              <a:rect b="b" l="l" r="r" t="t"/>
              <a:pathLst>
                <a:path extrusionOk="0" h="964" w="1499">
                  <a:moveTo>
                    <a:pt x="851" y="336"/>
                  </a:moveTo>
                  <a:cubicBezTo>
                    <a:pt x="855" y="338"/>
                    <a:pt x="860" y="341"/>
                    <a:pt x="865" y="343"/>
                  </a:cubicBezTo>
                  <a:lnTo>
                    <a:pt x="865" y="343"/>
                  </a:lnTo>
                  <a:cubicBezTo>
                    <a:pt x="859" y="339"/>
                    <a:pt x="855" y="337"/>
                    <a:pt x="851" y="336"/>
                  </a:cubicBezTo>
                  <a:close/>
                  <a:moveTo>
                    <a:pt x="276" y="1"/>
                  </a:moveTo>
                  <a:cubicBezTo>
                    <a:pt x="211" y="1"/>
                    <a:pt x="146" y="24"/>
                    <a:pt x="99" y="75"/>
                  </a:cubicBezTo>
                  <a:cubicBezTo>
                    <a:pt x="3" y="180"/>
                    <a:pt x="0" y="335"/>
                    <a:pt x="99" y="440"/>
                  </a:cubicBezTo>
                  <a:cubicBezTo>
                    <a:pt x="241" y="588"/>
                    <a:pt x="409" y="722"/>
                    <a:pt x="590" y="820"/>
                  </a:cubicBezTo>
                  <a:cubicBezTo>
                    <a:pt x="689" y="873"/>
                    <a:pt x="797" y="920"/>
                    <a:pt x="907" y="945"/>
                  </a:cubicBezTo>
                  <a:cubicBezTo>
                    <a:pt x="959" y="957"/>
                    <a:pt x="1014" y="963"/>
                    <a:pt x="1067" y="963"/>
                  </a:cubicBezTo>
                  <a:cubicBezTo>
                    <a:pt x="1081" y="963"/>
                    <a:pt x="1095" y="963"/>
                    <a:pt x="1108" y="962"/>
                  </a:cubicBezTo>
                  <a:cubicBezTo>
                    <a:pt x="1199" y="957"/>
                    <a:pt x="1264" y="934"/>
                    <a:pt x="1347" y="895"/>
                  </a:cubicBezTo>
                  <a:cubicBezTo>
                    <a:pt x="1446" y="848"/>
                    <a:pt x="1499" y="705"/>
                    <a:pt x="1464" y="604"/>
                  </a:cubicBezTo>
                  <a:cubicBezTo>
                    <a:pt x="1430" y="494"/>
                    <a:pt x="1343" y="432"/>
                    <a:pt x="1232" y="418"/>
                  </a:cubicBezTo>
                  <a:cubicBezTo>
                    <a:pt x="1192" y="413"/>
                    <a:pt x="1152" y="409"/>
                    <a:pt x="1112" y="404"/>
                  </a:cubicBezTo>
                  <a:cubicBezTo>
                    <a:pt x="1051" y="394"/>
                    <a:pt x="992" y="384"/>
                    <a:pt x="932" y="366"/>
                  </a:cubicBezTo>
                  <a:cubicBezTo>
                    <a:pt x="915" y="361"/>
                    <a:pt x="895" y="354"/>
                    <a:pt x="877" y="347"/>
                  </a:cubicBezTo>
                  <a:cubicBezTo>
                    <a:pt x="873" y="346"/>
                    <a:pt x="869" y="345"/>
                    <a:pt x="865" y="343"/>
                  </a:cubicBezTo>
                  <a:lnTo>
                    <a:pt x="865" y="343"/>
                  </a:lnTo>
                  <a:cubicBezTo>
                    <a:pt x="867" y="344"/>
                    <a:pt x="870" y="346"/>
                    <a:pt x="874" y="348"/>
                  </a:cubicBezTo>
                  <a:cubicBezTo>
                    <a:pt x="842" y="331"/>
                    <a:pt x="806" y="317"/>
                    <a:pt x="773" y="299"/>
                  </a:cubicBezTo>
                  <a:cubicBezTo>
                    <a:pt x="707" y="264"/>
                    <a:pt x="645" y="223"/>
                    <a:pt x="585" y="180"/>
                  </a:cubicBezTo>
                  <a:cubicBezTo>
                    <a:pt x="582" y="179"/>
                    <a:pt x="582" y="177"/>
                    <a:pt x="581" y="176"/>
                  </a:cubicBezTo>
                  <a:cubicBezTo>
                    <a:pt x="568" y="165"/>
                    <a:pt x="556" y="156"/>
                    <a:pt x="545" y="145"/>
                  </a:cubicBezTo>
                  <a:cubicBezTo>
                    <a:pt x="517" y="122"/>
                    <a:pt x="491" y="98"/>
                    <a:pt x="465" y="75"/>
                  </a:cubicBezTo>
                  <a:cubicBezTo>
                    <a:pt x="415" y="27"/>
                    <a:pt x="345" y="1"/>
                    <a:pt x="2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40"/>
            <p:cNvSpPr/>
            <p:nvPr/>
          </p:nvSpPr>
          <p:spPr>
            <a:xfrm>
              <a:off x="2077554" y="3493421"/>
              <a:ext cx="655" cy="138"/>
            </a:xfrm>
            <a:custGeom>
              <a:rect b="b" l="l" r="r" t="t"/>
              <a:pathLst>
                <a:path extrusionOk="0" h="4" w="19">
                  <a:moveTo>
                    <a:pt x="0" y="0"/>
                  </a:moveTo>
                  <a:cubicBezTo>
                    <a:pt x="1" y="0"/>
                    <a:pt x="2" y="1"/>
                    <a:pt x="3" y="1"/>
                  </a:cubicBezTo>
                  <a:lnTo>
                    <a:pt x="3" y="1"/>
                  </a:lnTo>
                  <a:cubicBezTo>
                    <a:pt x="3" y="0"/>
                    <a:pt x="2" y="0"/>
                    <a:pt x="0" y="0"/>
                  </a:cubicBezTo>
                  <a:close/>
                  <a:moveTo>
                    <a:pt x="3" y="1"/>
                  </a:moveTo>
                  <a:lnTo>
                    <a:pt x="3" y="1"/>
                  </a:lnTo>
                  <a:cubicBezTo>
                    <a:pt x="4" y="1"/>
                    <a:pt x="4" y="2"/>
                    <a:pt x="4" y="2"/>
                  </a:cubicBezTo>
                  <a:cubicBezTo>
                    <a:pt x="9" y="3"/>
                    <a:pt x="15" y="3"/>
                    <a:pt x="19" y="3"/>
                  </a:cubicBezTo>
                  <a:cubicBezTo>
                    <a:pt x="14" y="2"/>
                    <a:pt x="9" y="2"/>
                    <a:pt x="3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40"/>
            <p:cNvSpPr/>
            <p:nvPr/>
          </p:nvSpPr>
          <p:spPr>
            <a:xfrm>
              <a:off x="2075692" y="3493180"/>
              <a:ext cx="1896" cy="276"/>
            </a:xfrm>
            <a:custGeom>
              <a:rect b="b" l="l" r="r" t="t"/>
              <a:pathLst>
                <a:path extrusionOk="0" h="8" w="55">
                  <a:moveTo>
                    <a:pt x="1" y="1"/>
                  </a:moveTo>
                  <a:cubicBezTo>
                    <a:pt x="18" y="4"/>
                    <a:pt x="36" y="6"/>
                    <a:pt x="53" y="7"/>
                  </a:cubicBezTo>
                  <a:lnTo>
                    <a:pt x="53" y="7"/>
                  </a:lnTo>
                  <a:cubicBezTo>
                    <a:pt x="50" y="7"/>
                    <a:pt x="46" y="5"/>
                    <a:pt x="42" y="5"/>
                  </a:cubicBezTo>
                  <a:cubicBezTo>
                    <a:pt x="28" y="4"/>
                    <a:pt x="16" y="2"/>
                    <a:pt x="1" y="1"/>
                  </a:cubicBezTo>
                  <a:close/>
                  <a:moveTo>
                    <a:pt x="53" y="7"/>
                  </a:moveTo>
                  <a:cubicBezTo>
                    <a:pt x="53" y="7"/>
                    <a:pt x="54" y="7"/>
                    <a:pt x="54" y="7"/>
                  </a:cubicBezTo>
                  <a:cubicBezTo>
                    <a:pt x="54" y="7"/>
                    <a:pt x="53" y="7"/>
                    <a:pt x="53" y="7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40"/>
            <p:cNvSpPr/>
            <p:nvPr/>
          </p:nvSpPr>
          <p:spPr>
            <a:xfrm>
              <a:off x="2097034" y="3497662"/>
              <a:ext cx="27754" cy="49513"/>
            </a:xfrm>
            <a:custGeom>
              <a:rect b="b" l="l" r="r" t="t"/>
              <a:pathLst>
                <a:path extrusionOk="0" h="1436" w="805">
                  <a:moveTo>
                    <a:pt x="732" y="926"/>
                  </a:moveTo>
                  <a:cubicBezTo>
                    <a:pt x="734" y="932"/>
                    <a:pt x="737" y="937"/>
                    <a:pt x="739" y="943"/>
                  </a:cubicBezTo>
                  <a:lnTo>
                    <a:pt x="739" y="943"/>
                  </a:lnTo>
                  <a:cubicBezTo>
                    <a:pt x="737" y="937"/>
                    <a:pt x="734" y="931"/>
                    <a:pt x="732" y="926"/>
                  </a:cubicBezTo>
                  <a:close/>
                  <a:moveTo>
                    <a:pt x="293" y="1"/>
                  </a:moveTo>
                  <a:cubicBezTo>
                    <a:pt x="291" y="1"/>
                    <a:pt x="289" y="1"/>
                    <a:pt x="287" y="1"/>
                  </a:cubicBezTo>
                  <a:cubicBezTo>
                    <a:pt x="153" y="7"/>
                    <a:pt x="1" y="121"/>
                    <a:pt x="16" y="272"/>
                  </a:cubicBezTo>
                  <a:cubicBezTo>
                    <a:pt x="27" y="381"/>
                    <a:pt x="41" y="489"/>
                    <a:pt x="56" y="597"/>
                  </a:cubicBezTo>
                  <a:lnTo>
                    <a:pt x="56" y="597"/>
                  </a:lnTo>
                  <a:cubicBezTo>
                    <a:pt x="71" y="717"/>
                    <a:pt x="84" y="836"/>
                    <a:pt x="112" y="953"/>
                  </a:cubicBezTo>
                  <a:cubicBezTo>
                    <a:pt x="126" y="1007"/>
                    <a:pt x="142" y="1060"/>
                    <a:pt x="163" y="1114"/>
                  </a:cubicBezTo>
                  <a:cubicBezTo>
                    <a:pt x="205" y="1218"/>
                    <a:pt x="263" y="1345"/>
                    <a:pt x="370" y="1398"/>
                  </a:cubicBezTo>
                  <a:cubicBezTo>
                    <a:pt x="419" y="1422"/>
                    <a:pt x="471" y="1436"/>
                    <a:pt x="522" y="1436"/>
                  </a:cubicBezTo>
                  <a:cubicBezTo>
                    <a:pt x="569" y="1436"/>
                    <a:pt x="616" y="1424"/>
                    <a:pt x="661" y="1398"/>
                  </a:cubicBezTo>
                  <a:cubicBezTo>
                    <a:pt x="746" y="1347"/>
                    <a:pt x="805" y="1250"/>
                    <a:pt x="804" y="1149"/>
                  </a:cubicBezTo>
                  <a:cubicBezTo>
                    <a:pt x="802" y="1070"/>
                    <a:pt x="770" y="1010"/>
                    <a:pt x="739" y="943"/>
                  </a:cubicBezTo>
                  <a:lnTo>
                    <a:pt x="739" y="943"/>
                  </a:lnTo>
                  <a:cubicBezTo>
                    <a:pt x="747" y="961"/>
                    <a:pt x="755" y="979"/>
                    <a:pt x="762" y="997"/>
                  </a:cubicBezTo>
                  <a:cubicBezTo>
                    <a:pt x="738" y="941"/>
                    <a:pt x="710" y="886"/>
                    <a:pt x="685" y="832"/>
                  </a:cubicBezTo>
                  <a:cubicBezTo>
                    <a:pt x="633" y="704"/>
                    <a:pt x="595" y="569"/>
                    <a:pt x="575" y="432"/>
                  </a:cubicBezTo>
                  <a:cubicBezTo>
                    <a:pt x="569" y="379"/>
                    <a:pt x="563" y="325"/>
                    <a:pt x="558" y="272"/>
                  </a:cubicBezTo>
                  <a:cubicBezTo>
                    <a:pt x="549" y="198"/>
                    <a:pt x="533" y="135"/>
                    <a:pt x="479" y="80"/>
                  </a:cubicBezTo>
                  <a:cubicBezTo>
                    <a:pt x="433" y="35"/>
                    <a:pt x="359" y="1"/>
                    <a:pt x="2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40"/>
            <p:cNvSpPr/>
            <p:nvPr/>
          </p:nvSpPr>
          <p:spPr>
            <a:xfrm>
              <a:off x="2101413" y="3430981"/>
              <a:ext cx="46338" cy="37962"/>
            </a:xfrm>
            <a:custGeom>
              <a:rect b="b" l="l" r="r" t="t"/>
              <a:pathLst>
                <a:path extrusionOk="0" h="1101" w="1344">
                  <a:moveTo>
                    <a:pt x="294" y="1"/>
                  </a:moveTo>
                  <a:cubicBezTo>
                    <a:pt x="249" y="1"/>
                    <a:pt x="204" y="12"/>
                    <a:pt x="165" y="38"/>
                  </a:cubicBezTo>
                  <a:cubicBezTo>
                    <a:pt x="36" y="120"/>
                    <a:pt x="1" y="270"/>
                    <a:pt x="68" y="404"/>
                  </a:cubicBezTo>
                  <a:cubicBezTo>
                    <a:pt x="152" y="570"/>
                    <a:pt x="281" y="723"/>
                    <a:pt x="426" y="837"/>
                  </a:cubicBezTo>
                  <a:cubicBezTo>
                    <a:pt x="508" y="903"/>
                    <a:pt x="592" y="964"/>
                    <a:pt x="686" y="1011"/>
                  </a:cubicBezTo>
                  <a:cubicBezTo>
                    <a:pt x="780" y="1057"/>
                    <a:pt x="898" y="1101"/>
                    <a:pt x="1009" y="1101"/>
                  </a:cubicBezTo>
                  <a:cubicBezTo>
                    <a:pt x="1048" y="1101"/>
                    <a:pt x="1087" y="1095"/>
                    <a:pt x="1123" y="1082"/>
                  </a:cubicBezTo>
                  <a:cubicBezTo>
                    <a:pt x="1217" y="1049"/>
                    <a:pt x="1291" y="986"/>
                    <a:pt x="1318" y="887"/>
                  </a:cubicBezTo>
                  <a:cubicBezTo>
                    <a:pt x="1343" y="795"/>
                    <a:pt x="1317" y="684"/>
                    <a:pt x="1245" y="617"/>
                  </a:cubicBezTo>
                  <a:cubicBezTo>
                    <a:pt x="1221" y="593"/>
                    <a:pt x="1190" y="564"/>
                    <a:pt x="1164" y="550"/>
                  </a:cubicBezTo>
                  <a:cubicBezTo>
                    <a:pt x="1134" y="534"/>
                    <a:pt x="1101" y="524"/>
                    <a:pt x="1070" y="512"/>
                  </a:cubicBezTo>
                  <a:cubicBezTo>
                    <a:pt x="1045" y="503"/>
                    <a:pt x="1020" y="496"/>
                    <a:pt x="997" y="487"/>
                  </a:cubicBezTo>
                  <a:cubicBezTo>
                    <a:pt x="963" y="476"/>
                    <a:pt x="930" y="461"/>
                    <a:pt x="895" y="449"/>
                  </a:cubicBezTo>
                  <a:cubicBezTo>
                    <a:pt x="831" y="419"/>
                    <a:pt x="769" y="383"/>
                    <a:pt x="711" y="342"/>
                  </a:cubicBezTo>
                  <a:cubicBezTo>
                    <a:pt x="665" y="304"/>
                    <a:pt x="624" y="262"/>
                    <a:pt x="587" y="217"/>
                  </a:cubicBezTo>
                  <a:cubicBezTo>
                    <a:pt x="567" y="190"/>
                    <a:pt x="547" y="161"/>
                    <a:pt x="532" y="133"/>
                  </a:cubicBezTo>
                  <a:cubicBezTo>
                    <a:pt x="485" y="51"/>
                    <a:pt x="389" y="1"/>
                    <a:pt x="2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40"/>
            <p:cNvSpPr/>
            <p:nvPr/>
          </p:nvSpPr>
          <p:spPr>
            <a:xfrm>
              <a:off x="2061074" y="3410260"/>
              <a:ext cx="34650" cy="45617"/>
            </a:xfrm>
            <a:custGeom>
              <a:rect b="b" l="l" r="r" t="t"/>
              <a:pathLst>
                <a:path extrusionOk="0" h="1323" w="1005">
                  <a:moveTo>
                    <a:pt x="704" y="0"/>
                  </a:moveTo>
                  <a:cubicBezTo>
                    <a:pt x="605" y="0"/>
                    <a:pt x="507" y="44"/>
                    <a:pt x="460" y="139"/>
                  </a:cubicBezTo>
                  <a:cubicBezTo>
                    <a:pt x="386" y="290"/>
                    <a:pt x="293" y="430"/>
                    <a:pt x="205" y="574"/>
                  </a:cubicBezTo>
                  <a:cubicBezTo>
                    <a:pt x="153" y="660"/>
                    <a:pt x="101" y="749"/>
                    <a:pt x="65" y="844"/>
                  </a:cubicBezTo>
                  <a:cubicBezTo>
                    <a:pt x="19" y="962"/>
                    <a:pt x="0" y="1109"/>
                    <a:pt x="78" y="1219"/>
                  </a:cubicBezTo>
                  <a:cubicBezTo>
                    <a:pt x="120" y="1277"/>
                    <a:pt x="186" y="1322"/>
                    <a:pt x="258" y="1322"/>
                  </a:cubicBezTo>
                  <a:cubicBezTo>
                    <a:pt x="276" y="1322"/>
                    <a:pt x="294" y="1319"/>
                    <a:pt x="312" y="1313"/>
                  </a:cubicBezTo>
                  <a:cubicBezTo>
                    <a:pt x="378" y="1293"/>
                    <a:pt x="426" y="1261"/>
                    <a:pt x="476" y="1214"/>
                  </a:cubicBezTo>
                  <a:cubicBezTo>
                    <a:pt x="517" y="1174"/>
                    <a:pt x="547" y="1124"/>
                    <a:pt x="577" y="1075"/>
                  </a:cubicBezTo>
                  <a:cubicBezTo>
                    <a:pt x="622" y="1004"/>
                    <a:pt x="658" y="928"/>
                    <a:pt x="702" y="856"/>
                  </a:cubicBezTo>
                  <a:cubicBezTo>
                    <a:pt x="788" y="715"/>
                    <a:pt x="881" y="577"/>
                    <a:pt x="956" y="428"/>
                  </a:cubicBezTo>
                  <a:cubicBezTo>
                    <a:pt x="990" y="356"/>
                    <a:pt x="1004" y="281"/>
                    <a:pt x="983" y="206"/>
                  </a:cubicBezTo>
                  <a:cubicBezTo>
                    <a:pt x="965" y="140"/>
                    <a:pt x="914" y="68"/>
                    <a:pt x="852" y="36"/>
                  </a:cubicBezTo>
                  <a:cubicBezTo>
                    <a:pt x="808" y="12"/>
                    <a:pt x="756" y="0"/>
                    <a:pt x="7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40"/>
            <p:cNvSpPr/>
            <p:nvPr/>
          </p:nvSpPr>
          <p:spPr>
            <a:xfrm>
              <a:off x="1684849" y="3858579"/>
              <a:ext cx="164906" cy="390314"/>
            </a:xfrm>
            <a:custGeom>
              <a:rect b="b" l="l" r="r" t="t"/>
              <a:pathLst>
                <a:path extrusionOk="0" h="11320" w="4783">
                  <a:moveTo>
                    <a:pt x="4626" y="1"/>
                  </a:moveTo>
                  <a:cubicBezTo>
                    <a:pt x="4616" y="1"/>
                    <a:pt x="4607" y="2"/>
                    <a:pt x="4597" y="5"/>
                  </a:cubicBezTo>
                  <a:cubicBezTo>
                    <a:pt x="4245" y="104"/>
                    <a:pt x="3970" y="412"/>
                    <a:pt x="3711" y="654"/>
                  </a:cubicBezTo>
                  <a:cubicBezTo>
                    <a:pt x="3407" y="936"/>
                    <a:pt x="3116" y="1222"/>
                    <a:pt x="2849" y="1540"/>
                  </a:cubicBezTo>
                  <a:cubicBezTo>
                    <a:pt x="2308" y="2182"/>
                    <a:pt x="1833" y="2890"/>
                    <a:pt x="1437" y="3632"/>
                  </a:cubicBezTo>
                  <a:cubicBezTo>
                    <a:pt x="648" y="5114"/>
                    <a:pt x="192" y="6752"/>
                    <a:pt x="58" y="8424"/>
                  </a:cubicBezTo>
                  <a:cubicBezTo>
                    <a:pt x="16" y="8946"/>
                    <a:pt x="1" y="9471"/>
                    <a:pt x="22" y="9993"/>
                  </a:cubicBezTo>
                  <a:cubicBezTo>
                    <a:pt x="31" y="10226"/>
                    <a:pt x="47" y="10459"/>
                    <a:pt x="64" y="10690"/>
                  </a:cubicBezTo>
                  <a:cubicBezTo>
                    <a:pt x="82" y="10894"/>
                    <a:pt x="110" y="11092"/>
                    <a:pt x="200" y="11278"/>
                  </a:cubicBezTo>
                  <a:cubicBezTo>
                    <a:pt x="213" y="11307"/>
                    <a:pt x="239" y="11319"/>
                    <a:pt x="266" y="11319"/>
                  </a:cubicBezTo>
                  <a:cubicBezTo>
                    <a:pt x="319" y="11319"/>
                    <a:pt x="376" y="11273"/>
                    <a:pt x="354" y="11214"/>
                  </a:cubicBezTo>
                  <a:cubicBezTo>
                    <a:pt x="221" y="10865"/>
                    <a:pt x="246" y="10445"/>
                    <a:pt x="230" y="10077"/>
                  </a:cubicBezTo>
                  <a:cubicBezTo>
                    <a:pt x="210" y="9627"/>
                    <a:pt x="217" y="9176"/>
                    <a:pt x="245" y="8727"/>
                  </a:cubicBezTo>
                  <a:cubicBezTo>
                    <a:pt x="297" y="7892"/>
                    <a:pt x="423" y="7064"/>
                    <a:pt x="639" y="6255"/>
                  </a:cubicBezTo>
                  <a:cubicBezTo>
                    <a:pt x="1056" y="4692"/>
                    <a:pt x="1795" y="3218"/>
                    <a:pt x="2803" y="1953"/>
                  </a:cubicBezTo>
                  <a:cubicBezTo>
                    <a:pt x="3084" y="1603"/>
                    <a:pt x="3386" y="1269"/>
                    <a:pt x="3718" y="967"/>
                  </a:cubicBezTo>
                  <a:cubicBezTo>
                    <a:pt x="4021" y="690"/>
                    <a:pt x="4310" y="393"/>
                    <a:pt x="4680" y="206"/>
                  </a:cubicBezTo>
                  <a:cubicBezTo>
                    <a:pt x="4783" y="153"/>
                    <a:pt x="4726" y="1"/>
                    <a:pt x="46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40"/>
            <p:cNvSpPr/>
            <p:nvPr/>
          </p:nvSpPr>
          <p:spPr>
            <a:xfrm>
              <a:off x="1709466" y="3868095"/>
              <a:ext cx="165526" cy="383624"/>
            </a:xfrm>
            <a:custGeom>
              <a:rect b="b" l="l" r="r" t="t"/>
              <a:pathLst>
                <a:path extrusionOk="0" h="11126" w="4801">
                  <a:moveTo>
                    <a:pt x="4704" y="1"/>
                  </a:moveTo>
                  <a:cubicBezTo>
                    <a:pt x="4688" y="1"/>
                    <a:pt x="4671" y="6"/>
                    <a:pt x="4654" y="19"/>
                  </a:cubicBezTo>
                  <a:cubicBezTo>
                    <a:pt x="3972" y="576"/>
                    <a:pt x="3350" y="1175"/>
                    <a:pt x="2801" y="1865"/>
                  </a:cubicBezTo>
                  <a:cubicBezTo>
                    <a:pt x="2274" y="2526"/>
                    <a:pt x="1806" y="3238"/>
                    <a:pt x="1411" y="3988"/>
                  </a:cubicBezTo>
                  <a:cubicBezTo>
                    <a:pt x="613" y="5508"/>
                    <a:pt x="93" y="7213"/>
                    <a:pt x="20" y="8934"/>
                  </a:cubicBezTo>
                  <a:cubicBezTo>
                    <a:pt x="0" y="9394"/>
                    <a:pt x="31" y="9848"/>
                    <a:pt x="90" y="10305"/>
                  </a:cubicBezTo>
                  <a:cubicBezTo>
                    <a:pt x="123" y="10552"/>
                    <a:pt x="135" y="10942"/>
                    <a:pt x="358" y="11104"/>
                  </a:cubicBezTo>
                  <a:cubicBezTo>
                    <a:pt x="379" y="11119"/>
                    <a:pt x="400" y="11125"/>
                    <a:pt x="419" y="11125"/>
                  </a:cubicBezTo>
                  <a:cubicBezTo>
                    <a:pt x="512" y="11125"/>
                    <a:pt x="573" y="10976"/>
                    <a:pt x="474" y="10905"/>
                  </a:cubicBezTo>
                  <a:cubicBezTo>
                    <a:pt x="405" y="10856"/>
                    <a:pt x="387" y="10691"/>
                    <a:pt x="371" y="10617"/>
                  </a:cubicBezTo>
                  <a:cubicBezTo>
                    <a:pt x="343" y="10483"/>
                    <a:pt x="326" y="10346"/>
                    <a:pt x="308" y="10211"/>
                  </a:cubicBezTo>
                  <a:cubicBezTo>
                    <a:pt x="257" y="9804"/>
                    <a:pt x="235" y="9399"/>
                    <a:pt x="249" y="8987"/>
                  </a:cubicBezTo>
                  <a:cubicBezTo>
                    <a:pt x="280" y="8149"/>
                    <a:pt x="427" y="7312"/>
                    <a:pt x="652" y="6504"/>
                  </a:cubicBezTo>
                  <a:cubicBezTo>
                    <a:pt x="1089" y="4942"/>
                    <a:pt x="1848" y="3488"/>
                    <a:pt x="2824" y="2196"/>
                  </a:cubicBezTo>
                  <a:cubicBezTo>
                    <a:pt x="3104" y="1824"/>
                    <a:pt x="3406" y="1469"/>
                    <a:pt x="3728" y="1134"/>
                  </a:cubicBezTo>
                  <a:cubicBezTo>
                    <a:pt x="4058" y="788"/>
                    <a:pt x="4448" y="490"/>
                    <a:pt x="4753" y="121"/>
                  </a:cubicBezTo>
                  <a:cubicBezTo>
                    <a:pt x="4801" y="66"/>
                    <a:pt x="4759" y="1"/>
                    <a:pt x="470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40"/>
            <p:cNvSpPr/>
            <p:nvPr/>
          </p:nvSpPr>
          <p:spPr>
            <a:xfrm>
              <a:off x="1737255" y="3874991"/>
              <a:ext cx="182248" cy="381038"/>
            </a:xfrm>
            <a:custGeom>
              <a:rect b="b" l="l" r="r" t="t"/>
              <a:pathLst>
                <a:path extrusionOk="0" h="11051" w="5286">
                  <a:moveTo>
                    <a:pt x="5132" y="0"/>
                  </a:moveTo>
                  <a:cubicBezTo>
                    <a:pt x="5118" y="0"/>
                    <a:pt x="5103" y="3"/>
                    <a:pt x="5088" y="9"/>
                  </a:cubicBezTo>
                  <a:cubicBezTo>
                    <a:pt x="4745" y="142"/>
                    <a:pt x="4470" y="392"/>
                    <a:pt x="4212" y="646"/>
                  </a:cubicBezTo>
                  <a:cubicBezTo>
                    <a:pt x="3915" y="938"/>
                    <a:pt x="3611" y="1224"/>
                    <a:pt x="3317" y="1518"/>
                  </a:cubicBezTo>
                  <a:cubicBezTo>
                    <a:pt x="2708" y="2127"/>
                    <a:pt x="2213" y="2819"/>
                    <a:pt x="1775" y="3558"/>
                  </a:cubicBezTo>
                  <a:cubicBezTo>
                    <a:pt x="923" y="4992"/>
                    <a:pt x="225" y="6544"/>
                    <a:pt x="51" y="8218"/>
                  </a:cubicBezTo>
                  <a:cubicBezTo>
                    <a:pt x="0" y="8704"/>
                    <a:pt x="0" y="9198"/>
                    <a:pt x="42" y="9684"/>
                  </a:cubicBezTo>
                  <a:cubicBezTo>
                    <a:pt x="62" y="9924"/>
                    <a:pt x="98" y="10161"/>
                    <a:pt x="126" y="10399"/>
                  </a:cubicBezTo>
                  <a:cubicBezTo>
                    <a:pt x="151" y="10611"/>
                    <a:pt x="174" y="10830"/>
                    <a:pt x="293" y="11014"/>
                  </a:cubicBezTo>
                  <a:cubicBezTo>
                    <a:pt x="309" y="11039"/>
                    <a:pt x="335" y="11050"/>
                    <a:pt x="361" y="11050"/>
                  </a:cubicBezTo>
                  <a:cubicBezTo>
                    <a:pt x="409" y="11050"/>
                    <a:pt x="456" y="11011"/>
                    <a:pt x="438" y="10952"/>
                  </a:cubicBezTo>
                  <a:cubicBezTo>
                    <a:pt x="380" y="10771"/>
                    <a:pt x="359" y="10588"/>
                    <a:pt x="339" y="10399"/>
                  </a:cubicBezTo>
                  <a:cubicBezTo>
                    <a:pt x="315" y="10179"/>
                    <a:pt x="286" y="9959"/>
                    <a:pt x="268" y="9738"/>
                  </a:cubicBezTo>
                  <a:cubicBezTo>
                    <a:pt x="237" y="9327"/>
                    <a:pt x="225" y="8911"/>
                    <a:pt x="252" y="8500"/>
                  </a:cubicBezTo>
                  <a:cubicBezTo>
                    <a:pt x="304" y="7702"/>
                    <a:pt x="491" y="6911"/>
                    <a:pt x="760" y="6158"/>
                  </a:cubicBezTo>
                  <a:cubicBezTo>
                    <a:pt x="1027" y="5409"/>
                    <a:pt x="1396" y="4692"/>
                    <a:pt x="1785" y="4001"/>
                  </a:cubicBezTo>
                  <a:cubicBezTo>
                    <a:pt x="2194" y="3276"/>
                    <a:pt x="2647" y="2563"/>
                    <a:pt x="3218" y="1954"/>
                  </a:cubicBezTo>
                  <a:cubicBezTo>
                    <a:pt x="3527" y="1626"/>
                    <a:pt x="3859" y="1321"/>
                    <a:pt x="4181" y="1007"/>
                  </a:cubicBezTo>
                  <a:cubicBezTo>
                    <a:pt x="4469" y="722"/>
                    <a:pt x="4766" y="389"/>
                    <a:pt x="5154" y="243"/>
                  </a:cubicBezTo>
                  <a:cubicBezTo>
                    <a:pt x="5286" y="196"/>
                    <a:pt x="5247" y="0"/>
                    <a:pt x="5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40"/>
            <p:cNvSpPr/>
            <p:nvPr/>
          </p:nvSpPr>
          <p:spPr>
            <a:xfrm>
              <a:off x="1766596" y="3879990"/>
              <a:ext cx="178111" cy="378349"/>
            </a:xfrm>
            <a:custGeom>
              <a:rect b="b" l="l" r="r" t="t"/>
              <a:pathLst>
                <a:path extrusionOk="0" h="10973" w="5166">
                  <a:moveTo>
                    <a:pt x="5042" y="1"/>
                  </a:moveTo>
                  <a:cubicBezTo>
                    <a:pt x="5028" y="1"/>
                    <a:pt x="5013" y="4"/>
                    <a:pt x="4997" y="13"/>
                  </a:cubicBezTo>
                  <a:cubicBezTo>
                    <a:pt x="3608" y="769"/>
                    <a:pt x="2536" y="2066"/>
                    <a:pt x="1769" y="3424"/>
                  </a:cubicBezTo>
                  <a:cubicBezTo>
                    <a:pt x="1382" y="4107"/>
                    <a:pt x="1065" y="4830"/>
                    <a:pt x="806" y="5570"/>
                  </a:cubicBezTo>
                  <a:cubicBezTo>
                    <a:pt x="494" y="6470"/>
                    <a:pt x="233" y="7393"/>
                    <a:pt x="104" y="8339"/>
                  </a:cubicBezTo>
                  <a:cubicBezTo>
                    <a:pt x="35" y="8855"/>
                    <a:pt x="0" y="9378"/>
                    <a:pt x="29" y="9898"/>
                  </a:cubicBezTo>
                  <a:cubicBezTo>
                    <a:pt x="47" y="10240"/>
                    <a:pt x="75" y="10664"/>
                    <a:pt x="305" y="10937"/>
                  </a:cubicBezTo>
                  <a:cubicBezTo>
                    <a:pt x="327" y="10962"/>
                    <a:pt x="354" y="10973"/>
                    <a:pt x="381" y="10973"/>
                  </a:cubicBezTo>
                  <a:cubicBezTo>
                    <a:pt x="464" y="10973"/>
                    <a:pt x="549" y="10876"/>
                    <a:pt x="493" y="10792"/>
                  </a:cubicBezTo>
                  <a:cubicBezTo>
                    <a:pt x="323" y="10542"/>
                    <a:pt x="297" y="10193"/>
                    <a:pt x="281" y="9900"/>
                  </a:cubicBezTo>
                  <a:cubicBezTo>
                    <a:pt x="257" y="9455"/>
                    <a:pt x="279" y="9008"/>
                    <a:pt x="330" y="8565"/>
                  </a:cubicBezTo>
                  <a:cubicBezTo>
                    <a:pt x="434" y="7661"/>
                    <a:pt x="674" y="6774"/>
                    <a:pt x="961" y="5913"/>
                  </a:cubicBezTo>
                  <a:cubicBezTo>
                    <a:pt x="1450" y="4450"/>
                    <a:pt x="2150" y="3043"/>
                    <a:pt x="3159" y="1868"/>
                  </a:cubicBezTo>
                  <a:cubicBezTo>
                    <a:pt x="3723" y="1211"/>
                    <a:pt x="4371" y="653"/>
                    <a:pt x="5086" y="168"/>
                  </a:cubicBezTo>
                  <a:cubicBezTo>
                    <a:pt x="5166" y="113"/>
                    <a:pt x="5119" y="1"/>
                    <a:pt x="50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40"/>
            <p:cNvSpPr/>
            <p:nvPr/>
          </p:nvSpPr>
          <p:spPr>
            <a:xfrm>
              <a:off x="1796213" y="3890437"/>
              <a:ext cx="174456" cy="366040"/>
            </a:xfrm>
            <a:custGeom>
              <a:rect b="b" l="l" r="r" t="t"/>
              <a:pathLst>
                <a:path extrusionOk="0" h="10616" w="5060">
                  <a:moveTo>
                    <a:pt x="4862" y="1"/>
                  </a:moveTo>
                  <a:cubicBezTo>
                    <a:pt x="4853" y="1"/>
                    <a:pt x="4844" y="2"/>
                    <a:pt x="4835" y="4"/>
                  </a:cubicBezTo>
                  <a:cubicBezTo>
                    <a:pt x="4572" y="54"/>
                    <a:pt x="4332" y="308"/>
                    <a:pt x="4140" y="476"/>
                  </a:cubicBezTo>
                  <a:cubicBezTo>
                    <a:pt x="3882" y="707"/>
                    <a:pt x="3619" y="934"/>
                    <a:pt x="3369" y="1174"/>
                  </a:cubicBezTo>
                  <a:cubicBezTo>
                    <a:pt x="2785" y="1738"/>
                    <a:pt x="2264" y="2366"/>
                    <a:pt x="1812" y="3041"/>
                  </a:cubicBezTo>
                  <a:cubicBezTo>
                    <a:pt x="865" y="4460"/>
                    <a:pt x="273" y="6065"/>
                    <a:pt x="82" y="7761"/>
                  </a:cubicBezTo>
                  <a:cubicBezTo>
                    <a:pt x="23" y="8280"/>
                    <a:pt x="0" y="8803"/>
                    <a:pt x="31" y="9323"/>
                  </a:cubicBezTo>
                  <a:cubicBezTo>
                    <a:pt x="54" y="9740"/>
                    <a:pt x="57" y="10181"/>
                    <a:pt x="252" y="10561"/>
                  </a:cubicBezTo>
                  <a:cubicBezTo>
                    <a:pt x="272" y="10600"/>
                    <a:pt x="303" y="10616"/>
                    <a:pt x="335" y="10616"/>
                  </a:cubicBezTo>
                  <a:cubicBezTo>
                    <a:pt x="405" y="10616"/>
                    <a:pt x="478" y="10537"/>
                    <a:pt x="440" y="10451"/>
                  </a:cubicBezTo>
                  <a:cubicBezTo>
                    <a:pt x="290" y="10121"/>
                    <a:pt x="297" y="9730"/>
                    <a:pt x="280" y="9376"/>
                  </a:cubicBezTo>
                  <a:cubicBezTo>
                    <a:pt x="259" y="8934"/>
                    <a:pt x="269" y="8491"/>
                    <a:pt x="307" y="8052"/>
                  </a:cubicBezTo>
                  <a:cubicBezTo>
                    <a:pt x="378" y="7219"/>
                    <a:pt x="550" y="6398"/>
                    <a:pt x="816" y="5605"/>
                  </a:cubicBezTo>
                  <a:cubicBezTo>
                    <a:pt x="1318" y="4107"/>
                    <a:pt x="2200" y="2729"/>
                    <a:pt x="3301" y="1600"/>
                  </a:cubicBezTo>
                  <a:cubicBezTo>
                    <a:pt x="3580" y="1315"/>
                    <a:pt x="3877" y="1051"/>
                    <a:pt x="4174" y="788"/>
                  </a:cubicBezTo>
                  <a:cubicBezTo>
                    <a:pt x="4304" y="673"/>
                    <a:pt x="4431" y="559"/>
                    <a:pt x="4566" y="452"/>
                  </a:cubicBezTo>
                  <a:cubicBezTo>
                    <a:pt x="4664" y="377"/>
                    <a:pt x="4779" y="280"/>
                    <a:pt x="4903" y="257"/>
                  </a:cubicBezTo>
                  <a:cubicBezTo>
                    <a:pt x="5060" y="228"/>
                    <a:pt x="5007" y="1"/>
                    <a:pt x="48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40"/>
            <p:cNvSpPr/>
            <p:nvPr/>
          </p:nvSpPr>
          <p:spPr>
            <a:xfrm>
              <a:off x="1374787" y="4095409"/>
              <a:ext cx="37167" cy="55892"/>
            </a:xfrm>
            <a:custGeom>
              <a:rect b="b" l="l" r="r" t="t"/>
              <a:pathLst>
                <a:path extrusionOk="0" h="1621" w="1078">
                  <a:moveTo>
                    <a:pt x="245" y="1"/>
                  </a:moveTo>
                  <a:cubicBezTo>
                    <a:pt x="208" y="1"/>
                    <a:pt x="170" y="10"/>
                    <a:pt x="137" y="31"/>
                  </a:cubicBezTo>
                  <a:cubicBezTo>
                    <a:pt x="31" y="100"/>
                    <a:pt x="1" y="225"/>
                    <a:pt x="57" y="337"/>
                  </a:cubicBezTo>
                  <a:cubicBezTo>
                    <a:pt x="157" y="535"/>
                    <a:pt x="268" y="728"/>
                    <a:pt x="365" y="926"/>
                  </a:cubicBezTo>
                  <a:cubicBezTo>
                    <a:pt x="390" y="975"/>
                    <a:pt x="413" y="1026"/>
                    <a:pt x="437" y="1077"/>
                  </a:cubicBezTo>
                  <a:lnTo>
                    <a:pt x="453" y="1112"/>
                  </a:lnTo>
                  <a:cubicBezTo>
                    <a:pt x="453" y="1113"/>
                    <a:pt x="453" y="1113"/>
                    <a:pt x="453" y="1113"/>
                  </a:cubicBezTo>
                  <a:cubicBezTo>
                    <a:pt x="453" y="1113"/>
                    <a:pt x="453" y="1113"/>
                    <a:pt x="454" y="1113"/>
                  </a:cubicBezTo>
                  <a:cubicBezTo>
                    <a:pt x="464" y="1139"/>
                    <a:pt x="475" y="1164"/>
                    <a:pt x="485" y="1190"/>
                  </a:cubicBezTo>
                  <a:cubicBezTo>
                    <a:pt x="535" y="1310"/>
                    <a:pt x="563" y="1466"/>
                    <a:pt x="660" y="1557"/>
                  </a:cubicBezTo>
                  <a:cubicBezTo>
                    <a:pt x="706" y="1601"/>
                    <a:pt x="762" y="1621"/>
                    <a:pt x="817" y="1621"/>
                  </a:cubicBezTo>
                  <a:cubicBezTo>
                    <a:pt x="912" y="1621"/>
                    <a:pt x="1003" y="1561"/>
                    <a:pt x="1035" y="1458"/>
                  </a:cubicBezTo>
                  <a:cubicBezTo>
                    <a:pt x="1078" y="1326"/>
                    <a:pt x="1015" y="1174"/>
                    <a:pt x="965" y="1049"/>
                  </a:cubicBezTo>
                  <a:cubicBezTo>
                    <a:pt x="917" y="929"/>
                    <a:pt x="859" y="814"/>
                    <a:pt x="796" y="701"/>
                  </a:cubicBezTo>
                  <a:cubicBezTo>
                    <a:pt x="683" y="502"/>
                    <a:pt x="558" y="310"/>
                    <a:pt x="444" y="112"/>
                  </a:cubicBezTo>
                  <a:cubicBezTo>
                    <a:pt x="404" y="43"/>
                    <a:pt x="324" y="1"/>
                    <a:pt x="2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40"/>
            <p:cNvSpPr/>
            <p:nvPr/>
          </p:nvSpPr>
          <p:spPr>
            <a:xfrm>
              <a:off x="1319519" y="4095788"/>
              <a:ext cx="30995" cy="50134"/>
            </a:xfrm>
            <a:custGeom>
              <a:rect b="b" l="l" r="r" t="t"/>
              <a:pathLst>
                <a:path extrusionOk="0" h="1454" w="899">
                  <a:moveTo>
                    <a:pt x="259" y="1"/>
                  </a:moveTo>
                  <a:cubicBezTo>
                    <a:pt x="217" y="1"/>
                    <a:pt x="175" y="11"/>
                    <a:pt x="141" y="34"/>
                  </a:cubicBezTo>
                  <a:cubicBezTo>
                    <a:pt x="21" y="111"/>
                    <a:pt x="0" y="239"/>
                    <a:pt x="55" y="363"/>
                  </a:cubicBezTo>
                  <a:cubicBezTo>
                    <a:pt x="129" y="533"/>
                    <a:pt x="218" y="695"/>
                    <a:pt x="292" y="864"/>
                  </a:cubicBezTo>
                  <a:cubicBezTo>
                    <a:pt x="293" y="866"/>
                    <a:pt x="294" y="869"/>
                    <a:pt x="296" y="873"/>
                  </a:cubicBezTo>
                  <a:cubicBezTo>
                    <a:pt x="297" y="876"/>
                    <a:pt x="298" y="878"/>
                    <a:pt x="298" y="879"/>
                  </a:cubicBezTo>
                  <a:cubicBezTo>
                    <a:pt x="307" y="902"/>
                    <a:pt x="317" y="925"/>
                    <a:pt x="324" y="949"/>
                  </a:cubicBezTo>
                  <a:cubicBezTo>
                    <a:pt x="342" y="993"/>
                    <a:pt x="355" y="1039"/>
                    <a:pt x="369" y="1085"/>
                  </a:cubicBezTo>
                  <a:cubicBezTo>
                    <a:pt x="385" y="1142"/>
                    <a:pt x="400" y="1199"/>
                    <a:pt x="428" y="1252"/>
                  </a:cubicBezTo>
                  <a:cubicBezTo>
                    <a:pt x="448" y="1289"/>
                    <a:pt x="472" y="1322"/>
                    <a:pt x="493" y="1359"/>
                  </a:cubicBezTo>
                  <a:cubicBezTo>
                    <a:pt x="528" y="1420"/>
                    <a:pt x="597" y="1453"/>
                    <a:pt x="666" y="1453"/>
                  </a:cubicBezTo>
                  <a:cubicBezTo>
                    <a:pt x="731" y="1453"/>
                    <a:pt x="794" y="1423"/>
                    <a:pt x="827" y="1359"/>
                  </a:cubicBezTo>
                  <a:cubicBezTo>
                    <a:pt x="852" y="1310"/>
                    <a:pt x="875" y="1260"/>
                    <a:pt x="884" y="1205"/>
                  </a:cubicBezTo>
                  <a:cubicBezTo>
                    <a:pt x="895" y="1143"/>
                    <a:pt x="899" y="1096"/>
                    <a:pt x="888" y="1035"/>
                  </a:cubicBezTo>
                  <a:cubicBezTo>
                    <a:pt x="884" y="1013"/>
                    <a:pt x="879" y="991"/>
                    <a:pt x="873" y="968"/>
                  </a:cubicBezTo>
                  <a:cubicBezTo>
                    <a:pt x="843" y="855"/>
                    <a:pt x="791" y="744"/>
                    <a:pt x="741" y="639"/>
                  </a:cubicBezTo>
                  <a:cubicBezTo>
                    <a:pt x="657" y="462"/>
                    <a:pt x="556" y="295"/>
                    <a:pt x="470" y="119"/>
                  </a:cubicBezTo>
                  <a:cubicBezTo>
                    <a:pt x="433" y="44"/>
                    <a:pt x="345" y="1"/>
                    <a:pt x="2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40"/>
            <p:cNvSpPr/>
            <p:nvPr/>
          </p:nvSpPr>
          <p:spPr>
            <a:xfrm>
              <a:off x="1281007" y="4124405"/>
              <a:ext cx="17859" cy="20171"/>
            </a:xfrm>
            <a:custGeom>
              <a:rect b="b" l="l" r="r" t="t"/>
              <a:pathLst>
                <a:path extrusionOk="0" h="585" w="518">
                  <a:moveTo>
                    <a:pt x="224" y="0"/>
                  </a:moveTo>
                  <a:cubicBezTo>
                    <a:pt x="206" y="0"/>
                    <a:pt x="189" y="3"/>
                    <a:pt x="170" y="8"/>
                  </a:cubicBezTo>
                  <a:lnTo>
                    <a:pt x="116" y="32"/>
                  </a:lnTo>
                  <a:cubicBezTo>
                    <a:pt x="81" y="53"/>
                    <a:pt x="54" y="80"/>
                    <a:pt x="34" y="113"/>
                  </a:cubicBezTo>
                  <a:lnTo>
                    <a:pt x="11" y="168"/>
                  </a:lnTo>
                  <a:cubicBezTo>
                    <a:pt x="1" y="209"/>
                    <a:pt x="1" y="250"/>
                    <a:pt x="11" y="290"/>
                  </a:cubicBezTo>
                  <a:cubicBezTo>
                    <a:pt x="28" y="332"/>
                    <a:pt x="43" y="373"/>
                    <a:pt x="60" y="415"/>
                  </a:cubicBezTo>
                  <a:cubicBezTo>
                    <a:pt x="66" y="445"/>
                    <a:pt x="81" y="471"/>
                    <a:pt x="102" y="493"/>
                  </a:cubicBezTo>
                  <a:cubicBezTo>
                    <a:pt x="117" y="518"/>
                    <a:pt x="139" y="538"/>
                    <a:pt x="167" y="554"/>
                  </a:cubicBezTo>
                  <a:cubicBezTo>
                    <a:pt x="193" y="570"/>
                    <a:pt x="221" y="580"/>
                    <a:pt x="253" y="581"/>
                  </a:cubicBezTo>
                  <a:cubicBezTo>
                    <a:pt x="266" y="583"/>
                    <a:pt x="279" y="585"/>
                    <a:pt x="292" y="585"/>
                  </a:cubicBezTo>
                  <a:cubicBezTo>
                    <a:pt x="310" y="585"/>
                    <a:pt x="328" y="582"/>
                    <a:pt x="345" y="577"/>
                  </a:cubicBezTo>
                  <a:lnTo>
                    <a:pt x="400" y="554"/>
                  </a:lnTo>
                  <a:cubicBezTo>
                    <a:pt x="435" y="533"/>
                    <a:pt x="462" y="506"/>
                    <a:pt x="482" y="471"/>
                  </a:cubicBezTo>
                  <a:lnTo>
                    <a:pt x="506" y="417"/>
                  </a:lnTo>
                  <a:cubicBezTo>
                    <a:pt x="517" y="376"/>
                    <a:pt x="517" y="335"/>
                    <a:pt x="506" y="294"/>
                  </a:cubicBezTo>
                  <a:cubicBezTo>
                    <a:pt x="488" y="253"/>
                    <a:pt x="472" y="211"/>
                    <a:pt x="456" y="169"/>
                  </a:cubicBezTo>
                  <a:cubicBezTo>
                    <a:pt x="450" y="140"/>
                    <a:pt x="435" y="114"/>
                    <a:pt x="414" y="91"/>
                  </a:cubicBezTo>
                  <a:cubicBezTo>
                    <a:pt x="398" y="67"/>
                    <a:pt x="377" y="47"/>
                    <a:pt x="350" y="32"/>
                  </a:cubicBezTo>
                  <a:cubicBezTo>
                    <a:pt x="324" y="15"/>
                    <a:pt x="294" y="6"/>
                    <a:pt x="263" y="5"/>
                  </a:cubicBezTo>
                  <a:cubicBezTo>
                    <a:pt x="250" y="2"/>
                    <a:pt x="237" y="0"/>
                    <a:pt x="2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40"/>
            <p:cNvSpPr/>
            <p:nvPr/>
          </p:nvSpPr>
          <p:spPr>
            <a:xfrm>
              <a:off x="1424470" y="4098995"/>
              <a:ext cx="24376" cy="38445"/>
            </a:xfrm>
            <a:custGeom>
              <a:rect b="b" l="l" r="r" t="t"/>
              <a:pathLst>
                <a:path extrusionOk="0" h="1115" w="707">
                  <a:moveTo>
                    <a:pt x="256" y="0"/>
                  </a:moveTo>
                  <a:cubicBezTo>
                    <a:pt x="226" y="0"/>
                    <a:pt x="197" y="6"/>
                    <a:pt x="168" y="19"/>
                  </a:cubicBezTo>
                  <a:cubicBezTo>
                    <a:pt x="73" y="60"/>
                    <a:pt x="0" y="177"/>
                    <a:pt x="39" y="281"/>
                  </a:cubicBezTo>
                  <a:cubicBezTo>
                    <a:pt x="84" y="399"/>
                    <a:pt x="130" y="515"/>
                    <a:pt x="172" y="633"/>
                  </a:cubicBezTo>
                  <a:cubicBezTo>
                    <a:pt x="193" y="691"/>
                    <a:pt x="209" y="750"/>
                    <a:pt x="230" y="807"/>
                  </a:cubicBezTo>
                  <a:cubicBezTo>
                    <a:pt x="246" y="849"/>
                    <a:pt x="259" y="895"/>
                    <a:pt x="282" y="934"/>
                  </a:cubicBezTo>
                  <a:cubicBezTo>
                    <a:pt x="299" y="962"/>
                    <a:pt x="319" y="990"/>
                    <a:pt x="336" y="1018"/>
                  </a:cubicBezTo>
                  <a:cubicBezTo>
                    <a:pt x="369" y="1074"/>
                    <a:pt x="436" y="1114"/>
                    <a:pt x="504" y="1114"/>
                  </a:cubicBezTo>
                  <a:cubicBezTo>
                    <a:pt x="521" y="1114"/>
                    <a:pt x="538" y="1112"/>
                    <a:pt x="554" y="1106"/>
                  </a:cubicBezTo>
                  <a:cubicBezTo>
                    <a:pt x="587" y="1096"/>
                    <a:pt x="616" y="1078"/>
                    <a:pt x="641" y="1056"/>
                  </a:cubicBezTo>
                  <a:cubicBezTo>
                    <a:pt x="680" y="1020"/>
                    <a:pt x="691" y="971"/>
                    <a:pt x="698" y="920"/>
                  </a:cubicBezTo>
                  <a:cubicBezTo>
                    <a:pt x="701" y="885"/>
                    <a:pt x="705" y="852"/>
                    <a:pt x="706" y="820"/>
                  </a:cubicBezTo>
                  <a:cubicBezTo>
                    <a:pt x="706" y="773"/>
                    <a:pt x="695" y="726"/>
                    <a:pt x="684" y="681"/>
                  </a:cubicBezTo>
                  <a:cubicBezTo>
                    <a:pt x="669" y="620"/>
                    <a:pt x="643" y="560"/>
                    <a:pt x="620" y="503"/>
                  </a:cubicBezTo>
                  <a:cubicBezTo>
                    <a:pt x="565" y="370"/>
                    <a:pt x="505" y="242"/>
                    <a:pt x="448" y="109"/>
                  </a:cubicBezTo>
                  <a:cubicBezTo>
                    <a:pt x="428" y="65"/>
                    <a:pt x="362" y="18"/>
                    <a:pt x="314" y="7"/>
                  </a:cubicBezTo>
                  <a:cubicBezTo>
                    <a:pt x="294" y="3"/>
                    <a:pt x="275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40"/>
            <p:cNvSpPr/>
            <p:nvPr/>
          </p:nvSpPr>
          <p:spPr>
            <a:xfrm>
              <a:off x="1481118" y="4110373"/>
              <a:ext cx="20031" cy="61823"/>
            </a:xfrm>
            <a:custGeom>
              <a:rect b="b" l="l" r="r" t="t"/>
              <a:pathLst>
                <a:path extrusionOk="0" h="1793" w="581">
                  <a:moveTo>
                    <a:pt x="200" y="1"/>
                  </a:moveTo>
                  <a:cubicBezTo>
                    <a:pt x="192" y="1"/>
                    <a:pt x="185" y="1"/>
                    <a:pt x="178" y="2"/>
                  </a:cubicBezTo>
                  <a:cubicBezTo>
                    <a:pt x="94" y="16"/>
                    <a:pt x="1" y="95"/>
                    <a:pt x="13" y="189"/>
                  </a:cubicBezTo>
                  <a:cubicBezTo>
                    <a:pt x="45" y="449"/>
                    <a:pt x="40" y="706"/>
                    <a:pt x="40" y="968"/>
                  </a:cubicBezTo>
                  <a:cubicBezTo>
                    <a:pt x="40" y="1230"/>
                    <a:pt x="37" y="1571"/>
                    <a:pt x="255" y="1754"/>
                  </a:cubicBezTo>
                  <a:cubicBezTo>
                    <a:pt x="286" y="1781"/>
                    <a:pt x="320" y="1793"/>
                    <a:pt x="353" y="1793"/>
                  </a:cubicBezTo>
                  <a:cubicBezTo>
                    <a:pt x="408" y="1793"/>
                    <a:pt x="460" y="1757"/>
                    <a:pt x="485" y="1694"/>
                  </a:cubicBezTo>
                  <a:cubicBezTo>
                    <a:pt x="581" y="1459"/>
                    <a:pt x="508" y="1174"/>
                    <a:pt x="479" y="929"/>
                  </a:cubicBezTo>
                  <a:cubicBezTo>
                    <a:pt x="447" y="667"/>
                    <a:pt x="426" y="402"/>
                    <a:pt x="386" y="139"/>
                  </a:cubicBezTo>
                  <a:cubicBezTo>
                    <a:pt x="374" y="55"/>
                    <a:pt x="280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40"/>
            <p:cNvSpPr/>
            <p:nvPr/>
          </p:nvSpPr>
          <p:spPr>
            <a:xfrm>
              <a:off x="1142336" y="3950670"/>
              <a:ext cx="38960" cy="19067"/>
            </a:xfrm>
            <a:custGeom>
              <a:rect b="b" l="l" r="r" t="t"/>
              <a:pathLst>
                <a:path extrusionOk="0" h="553" w="1130">
                  <a:moveTo>
                    <a:pt x="226" y="1"/>
                  </a:moveTo>
                  <a:cubicBezTo>
                    <a:pt x="131" y="1"/>
                    <a:pt x="36" y="68"/>
                    <a:pt x="14" y="161"/>
                  </a:cubicBezTo>
                  <a:cubicBezTo>
                    <a:pt x="1" y="218"/>
                    <a:pt x="4" y="280"/>
                    <a:pt x="36" y="329"/>
                  </a:cubicBezTo>
                  <a:cubicBezTo>
                    <a:pt x="47" y="344"/>
                    <a:pt x="58" y="359"/>
                    <a:pt x="70" y="374"/>
                  </a:cubicBezTo>
                  <a:cubicBezTo>
                    <a:pt x="97" y="401"/>
                    <a:pt x="130" y="420"/>
                    <a:pt x="166" y="430"/>
                  </a:cubicBezTo>
                  <a:cubicBezTo>
                    <a:pt x="270" y="474"/>
                    <a:pt x="383" y="494"/>
                    <a:pt x="494" y="511"/>
                  </a:cubicBezTo>
                  <a:cubicBezTo>
                    <a:pt x="548" y="521"/>
                    <a:pt x="603" y="528"/>
                    <a:pt x="657" y="539"/>
                  </a:cubicBezTo>
                  <a:cubicBezTo>
                    <a:pt x="705" y="548"/>
                    <a:pt x="749" y="552"/>
                    <a:pt x="792" y="552"/>
                  </a:cubicBezTo>
                  <a:cubicBezTo>
                    <a:pt x="834" y="552"/>
                    <a:pt x="875" y="549"/>
                    <a:pt x="920" y="540"/>
                  </a:cubicBezTo>
                  <a:cubicBezTo>
                    <a:pt x="1073" y="510"/>
                    <a:pt x="1130" y="284"/>
                    <a:pt x="1014" y="182"/>
                  </a:cubicBezTo>
                  <a:cubicBezTo>
                    <a:pt x="958" y="134"/>
                    <a:pt x="899" y="97"/>
                    <a:pt x="825" y="78"/>
                  </a:cubicBezTo>
                  <a:cubicBezTo>
                    <a:pt x="766" y="63"/>
                    <a:pt x="706" y="60"/>
                    <a:pt x="644" y="56"/>
                  </a:cubicBezTo>
                  <a:cubicBezTo>
                    <a:pt x="570" y="51"/>
                    <a:pt x="494" y="47"/>
                    <a:pt x="420" y="39"/>
                  </a:cubicBezTo>
                  <a:cubicBezTo>
                    <a:pt x="373" y="31"/>
                    <a:pt x="327" y="24"/>
                    <a:pt x="282" y="9"/>
                  </a:cubicBezTo>
                  <a:cubicBezTo>
                    <a:pt x="264" y="4"/>
                    <a:pt x="245" y="1"/>
                    <a:pt x="2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40"/>
            <p:cNvSpPr/>
            <p:nvPr/>
          </p:nvSpPr>
          <p:spPr>
            <a:xfrm>
              <a:off x="1113892" y="3983286"/>
              <a:ext cx="24548" cy="17757"/>
            </a:xfrm>
            <a:custGeom>
              <a:rect b="b" l="l" r="r" t="t"/>
              <a:pathLst>
                <a:path extrusionOk="0" h="515" w="712">
                  <a:moveTo>
                    <a:pt x="370" y="1"/>
                  </a:moveTo>
                  <a:cubicBezTo>
                    <a:pt x="330" y="1"/>
                    <a:pt x="288" y="8"/>
                    <a:pt x="248" y="15"/>
                  </a:cubicBezTo>
                  <a:cubicBezTo>
                    <a:pt x="227" y="18"/>
                    <a:pt x="207" y="22"/>
                    <a:pt x="187" y="29"/>
                  </a:cubicBezTo>
                  <a:cubicBezTo>
                    <a:pt x="154" y="37"/>
                    <a:pt x="127" y="52"/>
                    <a:pt x="102" y="73"/>
                  </a:cubicBezTo>
                  <a:cubicBezTo>
                    <a:pt x="75" y="90"/>
                    <a:pt x="54" y="114"/>
                    <a:pt x="38" y="142"/>
                  </a:cubicBezTo>
                  <a:cubicBezTo>
                    <a:pt x="19" y="171"/>
                    <a:pt x="11" y="201"/>
                    <a:pt x="8" y="235"/>
                  </a:cubicBezTo>
                  <a:cubicBezTo>
                    <a:pt x="1" y="267"/>
                    <a:pt x="2" y="302"/>
                    <a:pt x="12" y="334"/>
                  </a:cubicBezTo>
                  <a:cubicBezTo>
                    <a:pt x="19" y="354"/>
                    <a:pt x="29" y="372"/>
                    <a:pt x="37" y="392"/>
                  </a:cubicBezTo>
                  <a:cubicBezTo>
                    <a:pt x="59" y="430"/>
                    <a:pt x="89" y="459"/>
                    <a:pt x="126" y="481"/>
                  </a:cubicBezTo>
                  <a:cubicBezTo>
                    <a:pt x="146" y="489"/>
                    <a:pt x="164" y="497"/>
                    <a:pt x="184" y="506"/>
                  </a:cubicBezTo>
                  <a:cubicBezTo>
                    <a:pt x="206" y="511"/>
                    <a:pt x="228" y="514"/>
                    <a:pt x="250" y="514"/>
                  </a:cubicBezTo>
                  <a:cubicBezTo>
                    <a:pt x="272" y="514"/>
                    <a:pt x="293" y="511"/>
                    <a:pt x="315" y="506"/>
                  </a:cubicBezTo>
                  <a:cubicBezTo>
                    <a:pt x="334" y="499"/>
                    <a:pt x="354" y="495"/>
                    <a:pt x="373" y="491"/>
                  </a:cubicBezTo>
                  <a:cubicBezTo>
                    <a:pt x="385" y="491"/>
                    <a:pt x="397" y="490"/>
                    <a:pt x="408" y="490"/>
                  </a:cubicBezTo>
                  <a:cubicBezTo>
                    <a:pt x="419" y="490"/>
                    <a:pt x="430" y="488"/>
                    <a:pt x="441" y="487"/>
                  </a:cubicBezTo>
                  <a:cubicBezTo>
                    <a:pt x="457" y="486"/>
                    <a:pt x="493" y="482"/>
                    <a:pt x="508" y="478"/>
                  </a:cubicBezTo>
                  <a:cubicBezTo>
                    <a:pt x="511" y="477"/>
                    <a:pt x="513" y="477"/>
                    <a:pt x="514" y="475"/>
                  </a:cubicBezTo>
                  <a:lnTo>
                    <a:pt x="530" y="471"/>
                  </a:lnTo>
                  <a:cubicBezTo>
                    <a:pt x="605" y="452"/>
                    <a:pt x="664" y="391"/>
                    <a:pt x="685" y="316"/>
                  </a:cubicBezTo>
                  <a:cubicBezTo>
                    <a:pt x="711" y="239"/>
                    <a:pt x="687" y="161"/>
                    <a:pt x="632" y="102"/>
                  </a:cubicBezTo>
                  <a:cubicBezTo>
                    <a:pt x="627" y="95"/>
                    <a:pt x="620" y="90"/>
                    <a:pt x="614" y="85"/>
                  </a:cubicBezTo>
                  <a:cubicBezTo>
                    <a:pt x="569" y="46"/>
                    <a:pt x="557" y="42"/>
                    <a:pt x="502" y="20"/>
                  </a:cubicBezTo>
                  <a:cubicBezTo>
                    <a:pt x="498" y="18"/>
                    <a:pt x="494" y="17"/>
                    <a:pt x="490" y="15"/>
                  </a:cubicBezTo>
                  <a:cubicBezTo>
                    <a:pt x="461" y="5"/>
                    <a:pt x="430" y="3"/>
                    <a:pt x="401" y="2"/>
                  </a:cubicBezTo>
                  <a:cubicBezTo>
                    <a:pt x="389" y="1"/>
                    <a:pt x="381" y="1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40"/>
            <p:cNvSpPr/>
            <p:nvPr/>
          </p:nvSpPr>
          <p:spPr>
            <a:xfrm>
              <a:off x="1098721" y="4057070"/>
              <a:ext cx="23169" cy="18723"/>
            </a:xfrm>
            <a:custGeom>
              <a:rect b="b" l="l" r="r" t="t"/>
              <a:pathLst>
                <a:path extrusionOk="0" h="543" w="672">
                  <a:moveTo>
                    <a:pt x="656" y="243"/>
                  </a:moveTo>
                  <a:lnTo>
                    <a:pt x="657" y="245"/>
                  </a:lnTo>
                  <a:lnTo>
                    <a:pt x="657" y="245"/>
                  </a:lnTo>
                  <a:cubicBezTo>
                    <a:pt x="656" y="245"/>
                    <a:pt x="656" y="245"/>
                    <a:pt x="656" y="244"/>
                  </a:cubicBezTo>
                  <a:cubicBezTo>
                    <a:pt x="656" y="244"/>
                    <a:pt x="656" y="244"/>
                    <a:pt x="656" y="243"/>
                  </a:cubicBezTo>
                  <a:close/>
                  <a:moveTo>
                    <a:pt x="660" y="254"/>
                  </a:moveTo>
                  <a:lnTo>
                    <a:pt x="665" y="265"/>
                  </a:lnTo>
                  <a:cubicBezTo>
                    <a:pt x="662" y="261"/>
                    <a:pt x="661" y="258"/>
                    <a:pt x="660" y="254"/>
                  </a:cubicBezTo>
                  <a:close/>
                  <a:moveTo>
                    <a:pt x="255" y="1"/>
                  </a:moveTo>
                  <a:cubicBezTo>
                    <a:pt x="241" y="1"/>
                    <a:pt x="227" y="3"/>
                    <a:pt x="214" y="6"/>
                  </a:cubicBezTo>
                  <a:cubicBezTo>
                    <a:pt x="181" y="7"/>
                    <a:pt x="151" y="17"/>
                    <a:pt x="123" y="34"/>
                  </a:cubicBezTo>
                  <a:cubicBezTo>
                    <a:pt x="94" y="50"/>
                    <a:pt x="72" y="71"/>
                    <a:pt x="53" y="97"/>
                  </a:cubicBezTo>
                  <a:cubicBezTo>
                    <a:pt x="31" y="121"/>
                    <a:pt x="17" y="148"/>
                    <a:pt x="10" y="180"/>
                  </a:cubicBezTo>
                  <a:cubicBezTo>
                    <a:pt x="6" y="203"/>
                    <a:pt x="4" y="223"/>
                    <a:pt x="0" y="246"/>
                  </a:cubicBezTo>
                  <a:cubicBezTo>
                    <a:pt x="0" y="289"/>
                    <a:pt x="12" y="330"/>
                    <a:pt x="35" y="369"/>
                  </a:cubicBezTo>
                  <a:lnTo>
                    <a:pt x="72" y="418"/>
                  </a:lnTo>
                  <a:cubicBezTo>
                    <a:pt x="102" y="449"/>
                    <a:pt x="139" y="469"/>
                    <a:pt x="180" y="481"/>
                  </a:cubicBezTo>
                  <a:cubicBezTo>
                    <a:pt x="223" y="499"/>
                    <a:pt x="267" y="517"/>
                    <a:pt x="312" y="529"/>
                  </a:cubicBezTo>
                  <a:cubicBezTo>
                    <a:pt x="340" y="535"/>
                    <a:pt x="373" y="538"/>
                    <a:pt x="404" y="540"/>
                  </a:cubicBezTo>
                  <a:cubicBezTo>
                    <a:pt x="411" y="540"/>
                    <a:pt x="417" y="542"/>
                    <a:pt x="423" y="542"/>
                  </a:cubicBezTo>
                  <a:cubicBezTo>
                    <a:pt x="444" y="539"/>
                    <a:pt x="465" y="537"/>
                    <a:pt x="488" y="533"/>
                  </a:cubicBezTo>
                  <a:cubicBezTo>
                    <a:pt x="508" y="525"/>
                    <a:pt x="527" y="517"/>
                    <a:pt x="547" y="508"/>
                  </a:cubicBezTo>
                  <a:cubicBezTo>
                    <a:pt x="577" y="491"/>
                    <a:pt x="598" y="469"/>
                    <a:pt x="620" y="443"/>
                  </a:cubicBezTo>
                  <a:cubicBezTo>
                    <a:pt x="629" y="431"/>
                    <a:pt x="639" y="418"/>
                    <a:pt x="647" y="407"/>
                  </a:cubicBezTo>
                  <a:cubicBezTo>
                    <a:pt x="660" y="386"/>
                    <a:pt x="667" y="364"/>
                    <a:pt x="668" y="340"/>
                  </a:cubicBezTo>
                  <a:cubicBezTo>
                    <a:pt x="672" y="325"/>
                    <a:pt x="672" y="309"/>
                    <a:pt x="668" y="293"/>
                  </a:cubicBezTo>
                  <a:cubicBezTo>
                    <a:pt x="669" y="269"/>
                    <a:pt x="662" y="249"/>
                    <a:pt x="652" y="231"/>
                  </a:cubicBezTo>
                  <a:lnTo>
                    <a:pt x="652" y="231"/>
                  </a:lnTo>
                  <a:cubicBezTo>
                    <a:pt x="646" y="215"/>
                    <a:pt x="640" y="200"/>
                    <a:pt x="632" y="185"/>
                  </a:cubicBezTo>
                  <a:cubicBezTo>
                    <a:pt x="620" y="169"/>
                    <a:pt x="607" y="154"/>
                    <a:pt x="595" y="137"/>
                  </a:cubicBezTo>
                  <a:cubicBezTo>
                    <a:pt x="572" y="111"/>
                    <a:pt x="550" y="100"/>
                    <a:pt x="523" y="88"/>
                  </a:cubicBezTo>
                  <a:cubicBezTo>
                    <a:pt x="495" y="75"/>
                    <a:pt x="468" y="62"/>
                    <a:pt x="439" y="53"/>
                  </a:cubicBezTo>
                  <a:cubicBezTo>
                    <a:pt x="396" y="38"/>
                    <a:pt x="353" y="25"/>
                    <a:pt x="312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40"/>
            <p:cNvSpPr/>
            <p:nvPr/>
          </p:nvSpPr>
          <p:spPr>
            <a:xfrm>
              <a:off x="1242047" y="3855717"/>
              <a:ext cx="1345" cy="1690"/>
            </a:xfrm>
            <a:custGeom>
              <a:rect b="b" l="l" r="r" t="t"/>
              <a:pathLst>
                <a:path extrusionOk="0" h="49" w="39">
                  <a:moveTo>
                    <a:pt x="1" y="0"/>
                  </a:moveTo>
                  <a:lnTo>
                    <a:pt x="1" y="0"/>
                  </a:lnTo>
                  <a:cubicBezTo>
                    <a:pt x="6" y="9"/>
                    <a:pt x="12" y="17"/>
                    <a:pt x="18" y="25"/>
                  </a:cubicBezTo>
                  <a:lnTo>
                    <a:pt x="18" y="25"/>
                  </a:lnTo>
                  <a:cubicBezTo>
                    <a:pt x="12" y="17"/>
                    <a:pt x="7" y="8"/>
                    <a:pt x="1" y="0"/>
                  </a:cubicBezTo>
                  <a:close/>
                  <a:moveTo>
                    <a:pt x="18" y="25"/>
                  </a:moveTo>
                  <a:cubicBezTo>
                    <a:pt x="20" y="27"/>
                    <a:pt x="21" y="29"/>
                    <a:pt x="23" y="31"/>
                  </a:cubicBezTo>
                  <a:cubicBezTo>
                    <a:pt x="24" y="32"/>
                    <a:pt x="25" y="34"/>
                    <a:pt x="27" y="36"/>
                  </a:cubicBezTo>
                  <a:lnTo>
                    <a:pt x="27" y="36"/>
                  </a:lnTo>
                  <a:cubicBezTo>
                    <a:pt x="24" y="32"/>
                    <a:pt x="21" y="29"/>
                    <a:pt x="18" y="25"/>
                  </a:cubicBezTo>
                  <a:close/>
                  <a:moveTo>
                    <a:pt x="27" y="36"/>
                  </a:moveTo>
                  <a:lnTo>
                    <a:pt x="27" y="36"/>
                  </a:lnTo>
                  <a:cubicBezTo>
                    <a:pt x="31" y="40"/>
                    <a:pt x="34" y="44"/>
                    <a:pt x="38" y="48"/>
                  </a:cubicBezTo>
                  <a:cubicBezTo>
                    <a:pt x="34" y="44"/>
                    <a:pt x="31" y="40"/>
                    <a:pt x="27" y="36"/>
                  </a:cubicBezTo>
                  <a:close/>
                </a:path>
              </a:pathLst>
            </a:custGeom>
            <a:solidFill>
              <a:srgbClr val="A6D3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40"/>
            <p:cNvSpPr/>
            <p:nvPr/>
          </p:nvSpPr>
          <p:spPr>
            <a:xfrm>
              <a:off x="1212499" y="3838547"/>
              <a:ext cx="33443" cy="31791"/>
            </a:xfrm>
            <a:custGeom>
              <a:rect b="b" l="l" r="r" t="t"/>
              <a:pathLst>
                <a:path extrusionOk="0" h="922" w="970">
                  <a:moveTo>
                    <a:pt x="255" y="1"/>
                  </a:moveTo>
                  <a:cubicBezTo>
                    <a:pt x="197" y="1"/>
                    <a:pt x="129" y="27"/>
                    <a:pt x="89" y="69"/>
                  </a:cubicBezTo>
                  <a:cubicBezTo>
                    <a:pt x="1" y="167"/>
                    <a:pt x="1" y="304"/>
                    <a:pt x="89" y="399"/>
                  </a:cubicBezTo>
                  <a:cubicBezTo>
                    <a:pt x="173" y="493"/>
                    <a:pt x="256" y="591"/>
                    <a:pt x="342" y="684"/>
                  </a:cubicBezTo>
                  <a:cubicBezTo>
                    <a:pt x="363" y="707"/>
                    <a:pt x="385" y="730"/>
                    <a:pt x="407" y="751"/>
                  </a:cubicBezTo>
                  <a:cubicBezTo>
                    <a:pt x="442" y="787"/>
                    <a:pt x="480" y="816"/>
                    <a:pt x="520" y="846"/>
                  </a:cubicBezTo>
                  <a:cubicBezTo>
                    <a:pt x="557" y="873"/>
                    <a:pt x="609" y="898"/>
                    <a:pt x="651" y="909"/>
                  </a:cubicBezTo>
                  <a:cubicBezTo>
                    <a:pt x="685" y="917"/>
                    <a:pt x="717" y="922"/>
                    <a:pt x="750" y="922"/>
                  </a:cubicBezTo>
                  <a:cubicBezTo>
                    <a:pt x="775" y="922"/>
                    <a:pt x="800" y="919"/>
                    <a:pt x="826" y="913"/>
                  </a:cubicBezTo>
                  <a:cubicBezTo>
                    <a:pt x="869" y="902"/>
                    <a:pt x="918" y="866"/>
                    <a:pt x="939" y="825"/>
                  </a:cubicBezTo>
                  <a:cubicBezTo>
                    <a:pt x="965" y="783"/>
                    <a:pt x="969" y="736"/>
                    <a:pt x="959" y="684"/>
                  </a:cubicBezTo>
                  <a:cubicBezTo>
                    <a:pt x="947" y="623"/>
                    <a:pt x="913" y="575"/>
                    <a:pt x="879" y="529"/>
                  </a:cubicBezTo>
                  <a:cubicBezTo>
                    <a:pt x="858" y="501"/>
                    <a:pt x="837" y="475"/>
                    <a:pt x="812" y="450"/>
                  </a:cubicBezTo>
                  <a:cubicBezTo>
                    <a:pt x="792" y="433"/>
                    <a:pt x="771" y="415"/>
                    <a:pt x="751" y="397"/>
                  </a:cubicBezTo>
                  <a:cubicBezTo>
                    <a:pt x="713" y="362"/>
                    <a:pt x="673" y="325"/>
                    <a:pt x="636" y="289"/>
                  </a:cubicBezTo>
                  <a:cubicBezTo>
                    <a:pt x="563" y="217"/>
                    <a:pt x="493" y="142"/>
                    <a:pt x="420" y="69"/>
                  </a:cubicBezTo>
                  <a:cubicBezTo>
                    <a:pt x="377" y="27"/>
                    <a:pt x="31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40"/>
            <p:cNvSpPr/>
            <p:nvPr/>
          </p:nvSpPr>
          <p:spPr>
            <a:xfrm>
              <a:off x="1238668" y="3791174"/>
              <a:ext cx="23445" cy="25860"/>
            </a:xfrm>
            <a:custGeom>
              <a:rect b="b" l="l" r="r" t="t"/>
              <a:pathLst>
                <a:path extrusionOk="0" h="750" w="680">
                  <a:moveTo>
                    <a:pt x="249" y="1"/>
                  </a:moveTo>
                  <a:cubicBezTo>
                    <a:pt x="247" y="1"/>
                    <a:pt x="245" y="1"/>
                    <a:pt x="242" y="1"/>
                  </a:cubicBezTo>
                  <a:cubicBezTo>
                    <a:pt x="184" y="1"/>
                    <a:pt x="113" y="27"/>
                    <a:pt x="74" y="71"/>
                  </a:cubicBezTo>
                  <a:cubicBezTo>
                    <a:pt x="32" y="116"/>
                    <a:pt x="1" y="177"/>
                    <a:pt x="3" y="240"/>
                  </a:cubicBezTo>
                  <a:lnTo>
                    <a:pt x="12" y="304"/>
                  </a:lnTo>
                  <a:cubicBezTo>
                    <a:pt x="24" y="345"/>
                    <a:pt x="43" y="380"/>
                    <a:pt x="74" y="409"/>
                  </a:cubicBezTo>
                  <a:cubicBezTo>
                    <a:pt x="74" y="409"/>
                    <a:pt x="74" y="411"/>
                    <a:pt x="75" y="411"/>
                  </a:cubicBezTo>
                  <a:cubicBezTo>
                    <a:pt x="107" y="454"/>
                    <a:pt x="138" y="498"/>
                    <a:pt x="169" y="542"/>
                  </a:cubicBezTo>
                  <a:cubicBezTo>
                    <a:pt x="204" y="588"/>
                    <a:pt x="238" y="633"/>
                    <a:pt x="283" y="668"/>
                  </a:cubicBezTo>
                  <a:cubicBezTo>
                    <a:pt x="325" y="701"/>
                    <a:pt x="372" y="731"/>
                    <a:pt x="425" y="740"/>
                  </a:cubicBezTo>
                  <a:cubicBezTo>
                    <a:pt x="431" y="741"/>
                    <a:pt x="436" y="741"/>
                    <a:pt x="443" y="742"/>
                  </a:cubicBezTo>
                  <a:cubicBezTo>
                    <a:pt x="457" y="745"/>
                    <a:pt x="480" y="750"/>
                    <a:pt x="495" y="750"/>
                  </a:cubicBezTo>
                  <a:cubicBezTo>
                    <a:pt x="503" y="750"/>
                    <a:pt x="538" y="744"/>
                    <a:pt x="545" y="742"/>
                  </a:cubicBezTo>
                  <a:cubicBezTo>
                    <a:pt x="589" y="732"/>
                    <a:pt x="627" y="704"/>
                    <a:pt x="650" y="667"/>
                  </a:cubicBezTo>
                  <a:cubicBezTo>
                    <a:pt x="676" y="627"/>
                    <a:pt x="680" y="579"/>
                    <a:pt x="680" y="532"/>
                  </a:cubicBezTo>
                  <a:cubicBezTo>
                    <a:pt x="679" y="501"/>
                    <a:pt x="673" y="472"/>
                    <a:pt x="662" y="442"/>
                  </a:cubicBezTo>
                  <a:cubicBezTo>
                    <a:pt x="652" y="411"/>
                    <a:pt x="641" y="378"/>
                    <a:pt x="623" y="350"/>
                  </a:cubicBezTo>
                  <a:cubicBezTo>
                    <a:pt x="607" y="325"/>
                    <a:pt x="591" y="300"/>
                    <a:pt x="574" y="277"/>
                  </a:cubicBezTo>
                  <a:cubicBezTo>
                    <a:pt x="522" y="208"/>
                    <a:pt x="467" y="137"/>
                    <a:pt x="412" y="71"/>
                  </a:cubicBezTo>
                  <a:cubicBezTo>
                    <a:pt x="389" y="48"/>
                    <a:pt x="365" y="31"/>
                    <a:pt x="335" y="22"/>
                  </a:cubicBezTo>
                  <a:cubicBezTo>
                    <a:pt x="308" y="8"/>
                    <a:pt x="280" y="1"/>
                    <a:pt x="2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40"/>
            <p:cNvSpPr/>
            <p:nvPr/>
          </p:nvSpPr>
          <p:spPr>
            <a:xfrm>
              <a:off x="2067590" y="3933672"/>
              <a:ext cx="21342" cy="48100"/>
            </a:xfrm>
            <a:custGeom>
              <a:rect b="b" l="l" r="r" t="t"/>
              <a:pathLst>
                <a:path extrusionOk="0" h="1395" w="619">
                  <a:moveTo>
                    <a:pt x="208" y="1"/>
                  </a:moveTo>
                  <a:cubicBezTo>
                    <a:pt x="184" y="1"/>
                    <a:pt x="159" y="5"/>
                    <a:pt x="138" y="14"/>
                  </a:cubicBezTo>
                  <a:cubicBezTo>
                    <a:pt x="60" y="46"/>
                    <a:pt x="1" y="144"/>
                    <a:pt x="33" y="230"/>
                  </a:cubicBezTo>
                  <a:cubicBezTo>
                    <a:pt x="64" y="315"/>
                    <a:pt x="91" y="399"/>
                    <a:pt x="107" y="489"/>
                  </a:cubicBezTo>
                  <a:cubicBezTo>
                    <a:pt x="110" y="506"/>
                    <a:pt x="112" y="524"/>
                    <a:pt x="116" y="541"/>
                  </a:cubicBezTo>
                  <a:lnTo>
                    <a:pt x="116" y="544"/>
                  </a:lnTo>
                  <a:cubicBezTo>
                    <a:pt x="117" y="553"/>
                    <a:pt x="118" y="562"/>
                    <a:pt x="120" y="572"/>
                  </a:cubicBezTo>
                  <a:cubicBezTo>
                    <a:pt x="123" y="613"/>
                    <a:pt x="128" y="652"/>
                    <a:pt x="131" y="692"/>
                  </a:cubicBezTo>
                  <a:cubicBezTo>
                    <a:pt x="136" y="773"/>
                    <a:pt x="141" y="853"/>
                    <a:pt x="143" y="936"/>
                  </a:cubicBezTo>
                  <a:cubicBezTo>
                    <a:pt x="146" y="1040"/>
                    <a:pt x="165" y="1142"/>
                    <a:pt x="186" y="1243"/>
                  </a:cubicBezTo>
                  <a:cubicBezTo>
                    <a:pt x="203" y="1325"/>
                    <a:pt x="295" y="1395"/>
                    <a:pt x="380" y="1395"/>
                  </a:cubicBezTo>
                  <a:cubicBezTo>
                    <a:pt x="382" y="1395"/>
                    <a:pt x="385" y="1395"/>
                    <a:pt x="387" y="1395"/>
                  </a:cubicBezTo>
                  <a:cubicBezTo>
                    <a:pt x="470" y="1392"/>
                    <a:pt x="574" y="1334"/>
                    <a:pt x="587" y="1243"/>
                  </a:cubicBezTo>
                  <a:cubicBezTo>
                    <a:pt x="602" y="1140"/>
                    <a:pt x="618" y="1039"/>
                    <a:pt x="607" y="936"/>
                  </a:cubicBezTo>
                  <a:cubicBezTo>
                    <a:pt x="594" y="831"/>
                    <a:pt x="583" y="727"/>
                    <a:pt x="558" y="626"/>
                  </a:cubicBezTo>
                  <a:cubicBezTo>
                    <a:pt x="513" y="442"/>
                    <a:pt x="445" y="262"/>
                    <a:pt x="367" y="90"/>
                  </a:cubicBezTo>
                  <a:cubicBezTo>
                    <a:pt x="340" y="30"/>
                    <a:pt x="273" y="1"/>
                    <a:pt x="2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40"/>
            <p:cNvSpPr/>
            <p:nvPr/>
          </p:nvSpPr>
          <p:spPr>
            <a:xfrm>
              <a:off x="2103585" y="3936465"/>
              <a:ext cx="21342" cy="46203"/>
            </a:xfrm>
            <a:custGeom>
              <a:rect b="b" l="l" r="r" t="t"/>
              <a:pathLst>
                <a:path extrusionOk="0" h="1340" w="619">
                  <a:moveTo>
                    <a:pt x="224" y="1155"/>
                  </a:moveTo>
                  <a:cubicBezTo>
                    <a:pt x="225" y="1157"/>
                    <a:pt x="226" y="1161"/>
                    <a:pt x="228" y="1166"/>
                  </a:cubicBezTo>
                  <a:cubicBezTo>
                    <a:pt x="227" y="1162"/>
                    <a:pt x="225" y="1159"/>
                    <a:pt x="224" y="1155"/>
                  </a:cubicBezTo>
                  <a:close/>
                  <a:moveTo>
                    <a:pt x="235" y="1"/>
                  </a:moveTo>
                  <a:cubicBezTo>
                    <a:pt x="217" y="1"/>
                    <a:pt x="198" y="4"/>
                    <a:pt x="179" y="10"/>
                  </a:cubicBezTo>
                  <a:cubicBezTo>
                    <a:pt x="70" y="45"/>
                    <a:pt x="0" y="156"/>
                    <a:pt x="31" y="269"/>
                  </a:cubicBezTo>
                  <a:cubicBezTo>
                    <a:pt x="75" y="432"/>
                    <a:pt x="113" y="597"/>
                    <a:pt x="139" y="764"/>
                  </a:cubicBezTo>
                  <a:cubicBezTo>
                    <a:pt x="151" y="847"/>
                    <a:pt x="170" y="931"/>
                    <a:pt x="183" y="1014"/>
                  </a:cubicBezTo>
                  <a:cubicBezTo>
                    <a:pt x="187" y="1031"/>
                    <a:pt x="189" y="1048"/>
                    <a:pt x="192" y="1067"/>
                  </a:cubicBezTo>
                  <a:cubicBezTo>
                    <a:pt x="197" y="1098"/>
                    <a:pt x="212" y="1127"/>
                    <a:pt x="224" y="1155"/>
                  </a:cubicBezTo>
                  <a:lnTo>
                    <a:pt x="224" y="1155"/>
                  </a:lnTo>
                  <a:cubicBezTo>
                    <a:pt x="223" y="1153"/>
                    <a:pt x="223" y="1152"/>
                    <a:pt x="223" y="1152"/>
                  </a:cubicBezTo>
                  <a:lnTo>
                    <a:pt x="223" y="1152"/>
                  </a:lnTo>
                  <a:cubicBezTo>
                    <a:pt x="223" y="1152"/>
                    <a:pt x="248" y="1211"/>
                    <a:pt x="248" y="1211"/>
                  </a:cubicBezTo>
                  <a:cubicBezTo>
                    <a:pt x="248" y="1211"/>
                    <a:pt x="247" y="1210"/>
                    <a:pt x="247" y="1210"/>
                  </a:cubicBezTo>
                  <a:lnTo>
                    <a:pt x="247" y="1210"/>
                  </a:lnTo>
                  <a:cubicBezTo>
                    <a:pt x="255" y="1229"/>
                    <a:pt x="266" y="1246"/>
                    <a:pt x="276" y="1265"/>
                  </a:cubicBezTo>
                  <a:cubicBezTo>
                    <a:pt x="304" y="1314"/>
                    <a:pt x="359" y="1340"/>
                    <a:pt x="413" y="1340"/>
                  </a:cubicBezTo>
                  <a:cubicBezTo>
                    <a:pt x="465" y="1340"/>
                    <a:pt x="516" y="1316"/>
                    <a:pt x="542" y="1265"/>
                  </a:cubicBezTo>
                  <a:cubicBezTo>
                    <a:pt x="593" y="1165"/>
                    <a:pt x="619" y="1068"/>
                    <a:pt x="613" y="955"/>
                  </a:cubicBezTo>
                  <a:cubicBezTo>
                    <a:pt x="608" y="856"/>
                    <a:pt x="599" y="757"/>
                    <a:pt x="578" y="661"/>
                  </a:cubicBezTo>
                  <a:cubicBezTo>
                    <a:pt x="542" y="490"/>
                    <a:pt x="493" y="322"/>
                    <a:pt x="438" y="157"/>
                  </a:cubicBezTo>
                  <a:cubicBezTo>
                    <a:pt x="409" y="70"/>
                    <a:pt x="326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40"/>
            <p:cNvSpPr/>
            <p:nvPr/>
          </p:nvSpPr>
          <p:spPr>
            <a:xfrm>
              <a:off x="2145200" y="3977356"/>
              <a:ext cx="18445" cy="34032"/>
            </a:xfrm>
            <a:custGeom>
              <a:rect b="b" l="l" r="r" t="t"/>
              <a:pathLst>
                <a:path extrusionOk="0" h="987" w="535">
                  <a:moveTo>
                    <a:pt x="298" y="1"/>
                  </a:moveTo>
                  <a:cubicBezTo>
                    <a:pt x="295" y="1"/>
                    <a:pt x="292" y="1"/>
                    <a:pt x="290" y="1"/>
                  </a:cubicBezTo>
                  <a:cubicBezTo>
                    <a:pt x="228" y="3"/>
                    <a:pt x="163" y="24"/>
                    <a:pt x="120" y="71"/>
                  </a:cubicBezTo>
                  <a:cubicBezTo>
                    <a:pt x="107" y="86"/>
                    <a:pt x="95" y="104"/>
                    <a:pt x="82" y="119"/>
                  </a:cubicBezTo>
                  <a:cubicBezTo>
                    <a:pt x="61" y="157"/>
                    <a:pt x="50" y="198"/>
                    <a:pt x="50" y="240"/>
                  </a:cubicBezTo>
                  <a:cubicBezTo>
                    <a:pt x="37" y="355"/>
                    <a:pt x="35" y="470"/>
                    <a:pt x="20" y="585"/>
                  </a:cubicBezTo>
                  <a:cubicBezTo>
                    <a:pt x="18" y="590"/>
                    <a:pt x="18" y="594"/>
                    <a:pt x="17" y="600"/>
                  </a:cubicBezTo>
                  <a:cubicBezTo>
                    <a:pt x="16" y="609"/>
                    <a:pt x="14" y="619"/>
                    <a:pt x="12" y="628"/>
                  </a:cubicBezTo>
                  <a:cubicBezTo>
                    <a:pt x="1" y="689"/>
                    <a:pt x="0" y="710"/>
                    <a:pt x="12" y="771"/>
                  </a:cubicBezTo>
                  <a:cubicBezTo>
                    <a:pt x="17" y="797"/>
                    <a:pt x="21" y="819"/>
                    <a:pt x="31" y="844"/>
                  </a:cubicBezTo>
                  <a:cubicBezTo>
                    <a:pt x="45" y="875"/>
                    <a:pt x="55" y="891"/>
                    <a:pt x="74" y="916"/>
                  </a:cubicBezTo>
                  <a:cubicBezTo>
                    <a:pt x="112" y="964"/>
                    <a:pt x="162" y="987"/>
                    <a:pt x="217" y="987"/>
                  </a:cubicBezTo>
                  <a:cubicBezTo>
                    <a:pt x="237" y="987"/>
                    <a:pt x="257" y="984"/>
                    <a:pt x="277" y="979"/>
                  </a:cubicBezTo>
                  <a:cubicBezTo>
                    <a:pt x="358" y="956"/>
                    <a:pt x="413" y="893"/>
                    <a:pt x="456" y="825"/>
                  </a:cubicBezTo>
                  <a:cubicBezTo>
                    <a:pt x="495" y="762"/>
                    <a:pt x="498" y="675"/>
                    <a:pt x="505" y="604"/>
                  </a:cubicBezTo>
                  <a:cubicBezTo>
                    <a:pt x="509" y="563"/>
                    <a:pt x="514" y="523"/>
                    <a:pt x="515" y="482"/>
                  </a:cubicBezTo>
                  <a:cubicBezTo>
                    <a:pt x="520" y="402"/>
                    <a:pt x="521" y="319"/>
                    <a:pt x="527" y="239"/>
                  </a:cubicBezTo>
                  <a:cubicBezTo>
                    <a:pt x="534" y="183"/>
                    <a:pt x="499" y="111"/>
                    <a:pt x="458" y="71"/>
                  </a:cubicBezTo>
                  <a:cubicBezTo>
                    <a:pt x="419" y="31"/>
                    <a:pt x="355" y="1"/>
                    <a:pt x="29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40"/>
            <p:cNvSpPr/>
            <p:nvPr/>
          </p:nvSpPr>
          <p:spPr>
            <a:xfrm>
              <a:off x="965360" y="3028932"/>
              <a:ext cx="1493324" cy="1600975"/>
            </a:xfrm>
            <a:custGeom>
              <a:rect b="b" l="l" r="r" t="t"/>
              <a:pathLst>
                <a:path extrusionOk="0" h="46432" w="43313">
                  <a:moveTo>
                    <a:pt x="12549" y="266"/>
                  </a:moveTo>
                  <a:cubicBezTo>
                    <a:pt x="12637" y="266"/>
                    <a:pt x="12712" y="303"/>
                    <a:pt x="12780" y="383"/>
                  </a:cubicBezTo>
                  <a:cubicBezTo>
                    <a:pt x="12889" y="514"/>
                    <a:pt x="12952" y="691"/>
                    <a:pt x="13011" y="848"/>
                  </a:cubicBezTo>
                  <a:cubicBezTo>
                    <a:pt x="13183" y="1306"/>
                    <a:pt x="13261" y="1794"/>
                    <a:pt x="13321" y="2280"/>
                  </a:cubicBezTo>
                  <a:cubicBezTo>
                    <a:pt x="13387" y="2794"/>
                    <a:pt x="13452" y="3307"/>
                    <a:pt x="13517" y="3822"/>
                  </a:cubicBezTo>
                  <a:cubicBezTo>
                    <a:pt x="13587" y="4372"/>
                    <a:pt x="13645" y="4924"/>
                    <a:pt x="13718" y="5473"/>
                  </a:cubicBezTo>
                  <a:cubicBezTo>
                    <a:pt x="13754" y="5744"/>
                    <a:pt x="13793" y="6013"/>
                    <a:pt x="13806" y="6284"/>
                  </a:cubicBezTo>
                  <a:cubicBezTo>
                    <a:pt x="13812" y="6395"/>
                    <a:pt x="13809" y="6508"/>
                    <a:pt x="13812" y="6618"/>
                  </a:cubicBezTo>
                  <a:lnTo>
                    <a:pt x="13812" y="6656"/>
                  </a:lnTo>
                  <a:lnTo>
                    <a:pt x="13812" y="6660"/>
                  </a:lnTo>
                  <a:lnTo>
                    <a:pt x="13809" y="6660"/>
                  </a:lnTo>
                  <a:lnTo>
                    <a:pt x="13806" y="6664"/>
                  </a:lnTo>
                  <a:cubicBezTo>
                    <a:pt x="13793" y="6670"/>
                    <a:pt x="13777" y="6680"/>
                    <a:pt x="13767" y="6686"/>
                  </a:cubicBezTo>
                  <a:cubicBezTo>
                    <a:pt x="13703" y="6717"/>
                    <a:pt x="13625" y="6727"/>
                    <a:pt x="13548" y="6729"/>
                  </a:cubicBezTo>
                  <a:cubicBezTo>
                    <a:pt x="13173" y="5724"/>
                    <a:pt x="12864" y="4695"/>
                    <a:pt x="12474" y="3695"/>
                  </a:cubicBezTo>
                  <a:cubicBezTo>
                    <a:pt x="12281" y="3201"/>
                    <a:pt x="12085" y="2709"/>
                    <a:pt x="11924" y="2206"/>
                  </a:cubicBezTo>
                  <a:cubicBezTo>
                    <a:pt x="11806" y="1834"/>
                    <a:pt x="11683" y="1416"/>
                    <a:pt x="11752" y="1040"/>
                  </a:cubicBezTo>
                  <a:cubicBezTo>
                    <a:pt x="11818" y="691"/>
                    <a:pt x="12064" y="409"/>
                    <a:pt x="12408" y="292"/>
                  </a:cubicBezTo>
                  <a:cubicBezTo>
                    <a:pt x="12459" y="275"/>
                    <a:pt x="12505" y="266"/>
                    <a:pt x="12549" y="266"/>
                  </a:cubicBezTo>
                  <a:close/>
                  <a:moveTo>
                    <a:pt x="34041" y="4469"/>
                  </a:moveTo>
                  <a:cubicBezTo>
                    <a:pt x="34250" y="4469"/>
                    <a:pt x="34371" y="4739"/>
                    <a:pt x="34419" y="4941"/>
                  </a:cubicBezTo>
                  <a:cubicBezTo>
                    <a:pt x="34439" y="5027"/>
                    <a:pt x="34453" y="5103"/>
                    <a:pt x="34460" y="5186"/>
                  </a:cubicBezTo>
                  <a:cubicBezTo>
                    <a:pt x="34466" y="5269"/>
                    <a:pt x="34460" y="5352"/>
                    <a:pt x="34469" y="5432"/>
                  </a:cubicBezTo>
                  <a:cubicBezTo>
                    <a:pt x="34478" y="5513"/>
                    <a:pt x="34528" y="5579"/>
                    <a:pt x="34616" y="5579"/>
                  </a:cubicBezTo>
                  <a:cubicBezTo>
                    <a:pt x="34685" y="5579"/>
                    <a:pt x="34739" y="5532"/>
                    <a:pt x="34760" y="5473"/>
                  </a:cubicBezTo>
                  <a:lnTo>
                    <a:pt x="34760" y="5466"/>
                  </a:lnTo>
                  <a:cubicBezTo>
                    <a:pt x="34763" y="5454"/>
                    <a:pt x="34763" y="5444"/>
                    <a:pt x="34763" y="5432"/>
                  </a:cubicBezTo>
                  <a:cubicBezTo>
                    <a:pt x="34763" y="5430"/>
                    <a:pt x="34766" y="5428"/>
                    <a:pt x="34766" y="5426"/>
                  </a:cubicBezTo>
                  <a:cubicBezTo>
                    <a:pt x="34768" y="5407"/>
                    <a:pt x="34768" y="5390"/>
                    <a:pt x="34768" y="5370"/>
                  </a:cubicBezTo>
                  <a:cubicBezTo>
                    <a:pt x="34784" y="5233"/>
                    <a:pt x="34835" y="5104"/>
                    <a:pt x="34912" y="4985"/>
                  </a:cubicBezTo>
                  <a:cubicBezTo>
                    <a:pt x="34969" y="4896"/>
                    <a:pt x="35066" y="4805"/>
                    <a:pt x="35168" y="4805"/>
                  </a:cubicBezTo>
                  <a:cubicBezTo>
                    <a:pt x="35194" y="4805"/>
                    <a:pt x="35220" y="4811"/>
                    <a:pt x="35246" y="4824"/>
                  </a:cubicBezTo>
                  <a:cubicBezTo>
                    <a:pt x="35362" y="4886"/>
                    <a:pt x="35412" y="5071"/>
                    <a:pt x="35437" y="5202"/>
                  </a:cubicBezTo>
                  <a:cubicBezTo>
                    <a:pt x="35449" y="5277"/>
                    <a:pt x="35454" y="5363"/>
                    <a:pt x="35452" y="5446"/>
                  </a:cubicBezTo>
                  <a:cubicBezTo>
                    <a:pt x="35449" y="5463"/>
                    <a:pt x="35449" y="5483"/>
                    <a:pt x="35448" y="5501"/>
                  </a:cubicBezTo>
                  <a:cubicBezTo>
                    <a:pt x="35446" y="5523"/>
                    <a:pt x="35446" y="5526"/>
                    <a:pt x="35446" y="5526"/>
                  </a:cubicBezTo>
                  <a:cubicBezTo>
                    <a:pt x="35446" y="5526"/>
                    <a:pt x="35445" y="5525"/>
                    <a:pt x="35445" y="5525"/>
                  </a:cubicBezTo>
                  <a:cubicBezTo>
                    <a:pt x="35444" y="5525"/>
                    <a:pt x="35443" y="5530"/>
                    <a:pt x="35439" y="5563"/>
                  </a:cubicBezTo>
                  <a:cubicBezTo>
                    <a:pt x="35439" y="5568"/>
                    <a:pt x="35435" y="5595"/>
                    <a:pt x="35435" y="5602"/>
                  </a:cubicBezTo>
                  <a:cubicBezTo>
                    <a:pt x="35435" y="5605"/>
                    <a:pt x="35435" y="5608"/>
                    <a:pt x="35432" y="5613"/>
                  </a:cubicBezTo>
                  <a:cubicBezTo>
                    <a:pt x="35429" y="5625"/>
                    <a:pt x="35429" y="5633"/>
                    <a:pt x="35428" y="5641"/>
                  </a:cubicBezTo>
                  <a:lnTo>
                    <a:pt x="35422" y="5682"/>
                  </a:lnTo>
                  <a:cubicBezTo>
                    <a:pt x="35413" y="5754"/>
                    <a:pt x="35487" y="5818"/>
                    <a:pt x="35552" y="5828"/>
                  </a:cubicBezTo>
                  <a:cubicBezTo>
                    <a:pt x="35559" y="5829"/>
                    <a:pt x="35566" y="5829"/>
                    <a:pt x="35572" y="5829"/>
                  </a:cubicBezTo>
                  <a:cubicBezTo>
                    <a:pt x="35640" y="5829"/>
                    <a:pt x="35689" y="5786"/>
                    <a:pt x="35714" y="5722"/>
                  </a:cubicBezTo>
                  <a:cubicBezTo>
                    <a:pt x="35741" y="5655"/>
                    <a:pt x="35751" y="5583"/>
                    <a:pt x="35754" y="5509"/>
                  </a:cubicBezTo>
                  <a:cubicBezTo>
                    <a:pt x="35773" y="5456"/>
                    <a:pt x="35803" y="5402"/>
                    <a:pt x="35839" y="5357"/>
                  </a:cubicBezTo>
                  <a:cubicBezTo>
                    <a:pt x="35866" y="5319"/>
                    <a:pt x="35895" y="5297"/>
                    <a:pt x="35932" y="5276"/>
                  </a:cubicBezTo>
                  <a:cubicBezTo>
                    <a:pt x="35934" y="5274"/>
                    <a:pt x="35934" y="5274"/>
                    <a:pt x="35936" y="5274"/>
                  </a:cubicBezTo>
                  <a:cubicBezTo>
                    <a:pt x="35940" y="5274"/>
                    <a:pt x="35943" y="5274"/>
                    <a:pt x="35948" y="5271"/>
                  </a:cubicBezTo>
                  <a:lnTo>
                    <a:pt x="35948" y="5274"/>
                  </a:lnTo>
                  <a:cubicBezTo>
                    <a:pt x="35948" y="5274"/>
                    <a:pt x="35950" y="5274"/>
                    <a:pt x="35950" y="5276"/>
                  </a:cubicBezTo>
                  <a:cubicBezTo>
                    <a:pt x="35956" y="5280"/>
                    <a:pt x="35961" y="5276"/>
                    <a:pt x="35975" y="5295"/>
                  </a:cubicBezTo>
                  <a:cubicBezTo>
                    <a:pt x="36057" y="5410"/>
                    <a:pt x="36073" y="5613"/>
                    <a:pt x="36081" y="5754"/>
                  </a:cubicBezTo>
                  <a:cubicBezTo>
                    <a:pt x="36094" y="5948"/>
                    <a:pt x="36081" y="6147"/>
                    <a:pt x="36054" y="6338"/>
                  </a:cubicBezTo>
                  <a:cubicBezTo>
                    <a:pt x="35996" y="6734"/>
                    <a:pt x="35873" y="7115"/>
                    <a:pt x="35760" y="7497"/>
                  </a:cubicBezTo>
                  <a:cubicBezTo>
                    <a:pt x="35639" y="7915"/>
                    <a:pt x="35517" y="8330"/>
                    <a:pt x="35373" y="8742"/>
                  </a:cubicBezTo>
                  <a:cubicBezTo>
                    <a:pt x="35252" y="9097"/>
                    <a:pt x="35127" y="9450"/>
                    <a:pt x="35014" y="9806"/>
                  </a:cubicBezTo>
                  <a:cubicBezTo>
                    <a:pt x="35012" y="9795"/>
                    <a:pt x="35008" y="9784"/>
                    <a:pt x="35002" y="9773"/>
                  </a:cubicBezTo>
                  <a:cubicBezTo>
                    <a:pt x="34949" y="9619"/>
                    <a:pt x="34856" y="9492"/>
                    <a:pt x="34732" y="9391"/>
                  </a:cubicBezTo>
                  <a:cubicBezTo>
                    <a:pt x="34846" y="9166"/>
                    <a:pt x="34906" y="8924"/>
                    <a:pt x="34964" y="8680"/>
                  </a:cubicBezTo>
                  <a:cubicBezTo>
                    <a:pt x="35026" y="8421"/>
                    <a:pt x="35094" y="8166"/>
                    <a:pt x="35175" y="7916"/>
                  </a:cubicBezTo>
                  <a:cubicBezTo>
                    <a:pt x="35206" y="7825"/>
                    <a:pt x="35123" y="7753"/>
                    <a:pt x="35044" y="7753"/>
                  </a:cubicBezTo>
                  <a:cubicBezTo>
                    <a:pt x="35004" y="7753"/>
                    <a:pt x="34965" y="7772"/>
                    <a:pt x="34944" y="7816"/>
                  </a:cubicBezTo>
                  <a:cubicBezTo>
                    <a:pt x="34819" y="8057"/>
                    <a:pt x="34774" y="8325"/>
                    <a:pt x="34729" y="8589"/>
                  </a:cubicBezTo>
                  <a:cubicBezTo>
                    <a:pt x="34689" y="8821"/>
                    <a:pt x="34647" y="9057"/>
                    <a:pt x="34573" y="9285"/>
                  </a:cubicBezTo>
                  <a:cubicBezTo>
                    <a:pt x="34448" y="9217"/>
                    <a:pt x="34311" y="9171"/>
                    <a:pt x="34170" y="9158"/>
                  </a:cubicBezTo>
                  <a:cubicBezTo>
                    <a:pt x="34137" y="8841"/>
                    <a:pt x="34127" y="8526"/>
                    <a:pt x="34137" y="8209"/>
                  </a:cubicBezTo>
                  <a:cubicBezTo>
                    <a:pt x="34146" y="7884"/>
                    <a:pt x="34196" y="7563"/>
                    <a:pt x="34224" y="7239"/>
                  </a:cubicBezTo>
                  <a:cubicBezTo>
                    <a:pt x="34228" y="7178"/>
                    <a:pt x="34168" y="7137"/>
                    <a:pt x="34113" y="7137"/>
                  </a:cubicBezTo>
                  <a:cubicBezTo>
                    <a:pt x="34079" y="7137"/>
                    <a:pt x="34047" y="7152"/>
                    <a:pt x="34032" y="7188"/>
                  </a:cubicBezTo>
                  <a:cubicBezTo>
                    <a:pt x="33897" y="7504"/>
                    <a:pt x="33879" y="7857"/>
                    <a:pt x="33872" y="8196"/>
                  </a:cubicBezTo>
                  <a:cubicBezTo>
                    <a:pt x="33866" y="8518"/>
                    <a:pt x="33892" y="8842"/>
                    <a:pt x="33939" y="9161"/>
                  </a:cubicBezTo>
                  <a:cubicBezTo>
                    <a:pt x="33756" y="9185"/>
                    <a:pt x="33590" y="9258"/>
                    <a:pt x="33430" y="9346"/>
                  </a:cubicBezTo>
                  <a:lnTo>
                    <a:pt x="33410" y="9318"/>
                  </a:lnTo>
                  <a:cubicBezTo>
                    <a:pt x="33305" y="8978"/>
                    <a:pt x="33222" y="8628"/>
                    <a:pt x="33163" y="8278"/>
                  </a:cubicBezTo>
                  <a:cubicBezTo>
                    <a:pt x="33132" y="8093"/>
                    <a:pt x="33105" y="7906"/>
                    <a:pt x="33085" y="7717"/>
                  </a:cubicBezTo>
                  <a:cubicBezTo>
                    <a:pt x="33076" y="7620"/>
                    <a:pt x="33065" y="7524"/>
                    <a:pt x="33054" y="7430"/>
                  </a:cubicBezTo>
                  <a:cubicBezTo>
                    <a:pt x="33040" y="7338"/>
                    <a:pt x="33032" y="7239"/>
                    <a:pt x="32976" y="7166"/>
                  </a:cubicBezTo>
                  <a:cubicBezTo>
                    <a:pt x="32961" y="7147"/>
                    <a:pt x="32938" y="7136"/>
                    <a:pt x="32917" y="7136"/>
                  </a:cubicBezTo>
                  <a:cubicBezTo>
                    <a:pt x="32896" y="7136"/>
                    <a:pt x="32877" y="7145"/>
                    <a:pt x="32863" y="7166"/>
                  </a:cubicBezTo>
                  <a:cubicBezTo>
                    <a:pt x="32774" y="7318"/>
                    <a:pt x="32820" y="7553"/>
                    <a:pt x="32844" y="7718"/>
                  </a:cubicBezTo>
                  <a:cubicBezTo>
                    <a:pt x="32868" y="7921"/>
                    <a:pt x="32900" y="8124"/>
                    <a:pt x="32940" y="8326"/>
                  </a:cubicBezTo>
                  <a:cubicBezTo>
                    <a:pt x="32991" y="8589"/>
                    <a:pt x="33056" y="8847"/>
                    <a:pt x="33143" y="9097"/>
                  </a:cubicBezTo>
                  <a:cubicBezTo>
                    <a:pt x="32995" y="9019"/>
                    <a:pt x="32828" y="8976"/>
                    <a:pt x="32662" y="8976"/>
                  </a:cubicBezTo>
                  <a:cubicBezTo>
                    <a:pt x="32642" y="8976"/>
                    <a:pt x="32623" y="8977"/>
                    <a:pt x="32603" y="8978"/>
                  </a:cubicBezTo>
                  <a:cubicBezTo>
                    <a:pt x="32501" y="8982"/>
                    <a:pt x="32393" y="9005"/>
                    <a:pt x="32293" y="9039"/>
                  </a:cubicBezTo>
                  <a:cubicBezTo>
                    <a:pt x="32293" y="9039"/>
                    <a:pt x="32293" y="9036"/>
                    <a:pt x="32290" y="9036"/>
                  </a:cubicBezTo>
                  <a:cubicBezTo>
                    <a:pt x="32197" y="8862"/>
                    <a:pt x="32179" y="8659"/>
                    <a:pt x="32126" y="8471"/>
                  </a:cubicBezTo>
                  <a:cubicBezTo>
                    <a:pt x="32057" y="8242"/>
                    <a:pt x="31975" y="8018"/>
                    <a:pt x="31894" y="7790"/>
                  </a:cubicBezTo>
                  <a:cubicBezTo>
                    <a:pt x="31740" y="7353"/>
                    <a:pt x="31591" y="6913"/>
                    <a:pt x="31466" y="6466"/>
                  </a:cubicBezTo>
                  <a:cubicBezTo>
                    <a:pt x="31401" y="6241"/>
                    <a:pt x="31347" y="6014"/>
                    <a:pt x="31300" y="5786"/>
                  </a:cubicBezTo>
                  <a:cubicBezTo>
                    <a:pt x="31266" y="5602"/>
                    <a:pt x="31219" y="5409"/>
                    <a:pt x="31219" y="5219"/>
                  </a:cubicBezTo>
                  <a:cubicBezTo>
                    <a:pt x="31221" y="5097"/>
                    <a:pt x="31241" y="4963"/>
                    <a:pt x="31319" y="4870"/>
                  </a:cubicBezTo>
                  <a:cubicBezTo>
                    <a:pt x="31401" y="4769"/>
                    <a:pt x="31534" y="4731"/>
                    <a:pt x="31660" y="4731"/>
                  </a:cubicBezTo>
                  <a:cubicBezTo>
                    <a:pt x="31673" y="4731"/>
                    <a:pt x="31686" y="4731"/>
                    <a:pt x="31699" y="4732"/>
                  </a:cubicBezTo>
                  <a:cubicBezTo>
                    <a:pt x="32032" y="4751"/>
                    <a:pt x="32163" y="5156"/>
                    <a:pt x="32307" y="5398"/>
                  </a:cubicBezTo>
                  <a:cubicBezTo>
                    <a:pt x="32332" y="5439"/>
                    <a:pt x="32375" y="5458"/>
                    <a:pt x="32418" y="5458"/>
                  </a:cubicBezTo>
                  <a:cubicBezTo>
                    <a:pt x="32484" y="5458"/>
                    <a:pt x="32550" y="5412"/>
                    <a:pt x="32546" y="5332"/>
                  </a:cubicBezTo>
                  <a:cubicBezTo>
                    <a:pt x="32539" y="5107"/>
                    <a:pt x="32542" y="4843"/>
                    <a:pt x="32643" y="4652"/>
                  </a:cubicBezTo>
                  <a:cubicBezTo>
                    <a:pt x="32668" y="4608"/>
                    <a:pt x="32693" y="4577"/>
                    <a:pt x="32722" y="4556"/>
                  </a:cubicBezTo>
                  <a:cubicBezTo>
                    <a:pt x="32745" y="4542"/>
                    <a:pt x="32768" y="4535"/>
                    <a:pt x="32793" y="4535"/>
                  </a:cubicBezTo>
                  <a:cubicBezTo>
                    <a:pt x="32807" y="4535"/>
                    <a:pt x="32821" y="4537"/>
                    <a:pt x="32837" y="4541"/>
                  </a:cubicBezTo>
                  <a:cubicBezTo>
                    <a:pt x="32987" y="4569"/>
                    <a:pt x="33077" y="4697"/>
                    <a:pt x="33139" y="4824"/>
                  </a:cubicBezTo>
                  <a:cubicBezTo>
                    <a:pt x="33225" y="4990"/>
                    <a:pt x="33267" y="5171"/>
                    <a:pt x="33316" y="5347"/>
                  </a:cubicBezTo>
                  <a:cubicBezTo>
                    <a:pt x="33336" y="5417"/>
                    <a:pt x="33397" y="5449"/>
                    <a:pt x="33457" y="5449"/>
                  </a:cubicBezTo>
                  <a:cubicBezTo>
                    <a:pt x="33531" y="5449"/>
                    <a:pt x="33606" y="5400"/>
                    <a:pt x="33605" y="5308"/>
                  </a:cubicBezTo>
                  <a:cubicBezTo>
                    <a:pt x="33602" y="5046"/>
                    <a:pt x="33622" y="4660"/>
                    <a:pt x="33886" y="4514"/>
                  </a:cubicBezTo>
                  <a:cubicBezTo>
                    <a:pt x="33942" y="4482"/>
                    <a:pt x="33994" y="4469"/>
                    <a:pt x="34041" y="4469"/>
                  </a:cubicBezTo>
                  <a:close/>
                  <a:moveTo>
                    <a:pt x="16864" y="6724"/>
                  </a:moveTo>
                  <a:cubicBezTo>
                    <a:pt x="16957" y="6732"/>
                    <a:pt x="17050" y="6743"/>
                    <a:pt x="17138" y="6765"/>
                  </a:cubicBezTo>
                  <a:cubicBezTo>
                    <a:pt x="17373" y="6821"/>
                    <a:pt x="17600" y="6903"/>
                    <a:pt x="17839" y="6942"/>
                  </a:cubicBezTo>
                  <a:cubicBezTo>
                    <a:pt x="18355" y="7024"/>
                    <a:pt x="18869" y="7098"/>
                    <a:pt x="19385" y="7182"/>
                  </a:cubicBezTo>
                  <a:cubicBezTo>
                    <a:pt x="20403" y="7345"/>
                    <a:pt x="21420" y="7529"/>
                    <a:pt x="22435" y="7718"/>
                  </a:cubicBezTo>
                  <a:cubicBezTo>
                    <a:pt x="23446" y="7909"/>
                    <a:pt x="24461" y="8096"/>
                    <a:pt x="25466" y="8327"/>
                  </a:cubicBezTo>
                  <a:cubicBezTo>
                    <a:pt x="25961" y="8441"/>
                    <a:pt x="26457" y="8560"/>
                    <a:pt x="26955" y="8671"/>
                  </a:cubicBezTo>
                  <a:cubicBezTo>
                    <a:pt x="27451" y="8783"/>
                    <a:pt x="27951" y="8879"/>
                    <a:pt x="28454" y="8973"/>
                  </a:cubicBezTo>
                  <a:cubicBezTo>
                    <a:pt x="28956" y="9070"/>
                    <a:pt x="29456" y="9173"/>
                    <a:pt x="29959" y="9267"/>
                  </a:cubicBezTo>
                  <a:cubicBezTo>
                    <a:pt x="30214" y="9314"/>
                    <a:pt x="30465" y="9357"/>
                    <a:pt x="30720" y="9403"/>
                  </a:cubicBezTo>
                  <a:cubicBezTo>
                    <a:pt x="30964" y="9446"/>
                    <a:pt x="31204" y="9508"/>
                    <a:pt x="31448" y="9546"/>
                  </a:cubicBezTo>
                  <a:cubicBezTo>
                    <a:pt x="31522" y="9558"/>
                    <a:pt x="31597" y="9565"/>
                    <a:pt x="31672" y="9580"/>
                  </a:cubicBezTo>
                  <a:cubicBezTo>
                    <a:pt x="31624" y="9696"/>
                    <a:pt x="31605" y="9820"/>
                    <a:pt x="31606" y="9945"/>
                  </a:cubicBezTo>
                  <a:cubicBezTo>
                    <a:pt x="31413" y="9957"/>
                    <a:pt x="31220" y="9988"/>
                    <a:pt x="31042" y="10058"/>
                  </a:cubicBezTo>
                  <a:cubicBezTo>
                    <a:pt x="30911" y="10108"/>
                    <a:pt x="30794" y="10183"/>
                    <a:pt x="30689" y="10270"/>
                  </a:cubicBezTo>
                  <a:cubicBezTo>
                    <a:pt x="30626" y="10252"/>
                    <a:pt x="30556" y="10243"/>
                    <a:pt x="30495" y="10235"/>
                  </a:cubicBezTo>
                  <a:cubicBezTo>
                    <a:pt x="30354" y="10219"/>
                    <a:pt x="30214" y="10215"/>
                    <a:pt x="30073" y="10200"/>
                  </a:cubicBezTo>
                  <a:cubicBezTo>
                    <a:pt x="29590" y="10141"/>
                    <a:pt x="29112" y="10044"/>
                    <a:pt x="28634" y="9954"/>
                  </a:cubicBezTo>
                  <a:cubicBezTo>
                    <a:pt x="27683" y="9779"/>
                    <a:pt x="26733" y="9594"/>
                    <a:pt x="25794" y="9369"/>
                  </a:cubicBezTo>
                  <a:cubicBezTo>
                    <a:pt x="25331" y="9259"/>
                    <a:pt x="24872" y="9145"/>
                    <a:pt x="24408" y="9051"/>
                  </a:cubicBezTo>
                  <a:cubicBezTo>
                    <a:pt x="23940" y="8955"/>
                    <a:pt x="23486" y="8824"/>
                    <a:pt x="23025" y="8702"/>
                  </a:cubicBezTo>
                  <a:cubicBezTo>
                    <a:pt x="22569" y="8581"/>
                    <a:pt x="22111" y="8478"/>
                    <a:pt x="21655" y="8362"/>
                  </a:cubicBezTo>
                  <a:cubicBezTo>
                    <a:pt x="21187" y="8241"/>
                    <a:pt x="20719" y="8137"/>
                    <a:pt x="20248" y="8038"/>
                  </a:cubicBezTo>
                  <a:cubicBezTo>
                    <a:pt x="19987" y="7984"/>
                    <a:pt x="19723" y="7928"/>
                    <a:pt x="19462" y="7863"/>
                  </a:cubicBezTo>
                  <a:cubicBezTo>
                    <a:pt x="19212" y="7803"/>
                    <a:pt x="18963" y="7733"/>
                    <a:pt x="18712" y="7682"/>
                  </a:cubicBezTo>
                  <a:cubicBezTo>
                    <a:pt x="18451" y="7632"/>
                    <a:pt x="18193" y="7580"/>
                    <a:pt x="17937" y="7517"/>
                  </a:cubicBezTo>
                  <a:cubicBezTo>
                    <a:pt x="17759" y="7472"/>
                    <a:pt x="17565" y="7451"/>
                    <a:pt x="17391" y="7383"/>
                  </a:cubicBezTo>
                  <a:cubicBezTo>
                    <a:pt x="17238" y="7145"/>
                    <a:pt x="17061" y="6925"/>
                    <a:pt x="16864" y="6724"/>
                  </a:cubicBezTo>
                  <a:close/>
                  <a:moveTo>
                    <a:pt x="17556" y="7648"/>
                  </a:moveTo>
                  <a:cubicBezTo>
                    <a:pt x="17628" y="7673"/>
                    <a:pt x="17703" y="7692"/>
                    <a:pt x="17777" y="7711"/>
                  </a:cubicBezTo>
                  <a:cubicBezTo>
                    <a:pt x="17989" y="7764"/>
                    <a:pt x="18199" y="7824"/>
                    <a:pt x="18411" y="7872"/>
                  </a:cubicBezTo>
                  <a:cubicBezTo>
                    <a:pt x="18867" y="7975"/>
                    <a:pt x="19316" y="8097"/>
                    <a:pt x="19771" y="8197"/>
                  </a:cubicBezTo>
                  <a:cubicBezTo>
                    <a:pt x="20229" y="8298"/>
                    <a:pt x="20690" y="8388"/>
                    <a:pt x="21145" y="8499"/>
                  </a:cubicBezTo>
                  <a:cubicBezTo>
                    <a:pt x="21604" y="8613"/>
                    <a:pt x="22060" y="8741"/>
                    <a:pt x="22523" y="8848"/>
                  </a:cubicBezTo>
                  <a:cubicBezTo>
                    <a:pt x="22976" y="8954"/>
                    <a:pt x="23420" y="9090"/>
                    <a:pt x="23868" y="9203"/>
                  </a:cubicBezTo>
                  <a:cubicBezTo>
                    <a:pt x="24331" y="9320"/>
                    <a:pt x="24799" y="9407"/>
                    <a:pt x="25264" y="9519"/>
                  </a:cubicBezTo>
                  <a:cubicBezTo>
                    <a:pt x="26197" y="9744"/>
                    <a:pt x="27133" y="9950"/>
                    <a:pt x="28079" y="10131"/>
                  </a:cubicBezTo>
                  <a:cubicBezTo>
                    <a:pt x="28610" y="10233"/>
                    <a:pt x="29139" y="10340"/>
                    <a:pt x="29673" y="10427"/>
                  </a:cubicBezTo>
                  <a:cubicBezTo>
                    <a:pt x="29882" y="10461"/>
                    <a:pt x="30086" y="10489"/>
                    <a:pt x="30297" y="10505"/>
                  </a:cubicBezTo>
                  <a:cubicBezTo>
                    <a:pt x="30346" y="10509"/>
                    <a:pt x="30402" y="10514"/>
                    <a:pt x="30450" y="10519"/>
                  </a:cubicBezTo>
                  <a:cubicBezTo>
                    <a:pt x="30441" y="10530"/>
                    <a:pt x="30432" y="10540"/>
                    <a:pt x="30423" y="10553"/>
                  </a:cubicBezTo>
                  <a:cubicBezTo>
                    <a:pt x="30318" y="10705"/>
                    <a:pt x="30252" y="10873"/>
                    <a:pt x="30219" y="11046"/>
                  </a:cubicBezTo>
                  <a:cubicBezTo>
                    <a:pt x="30138" y="10986"/>
                    <a:pt x="30044" y="10940"/>
                    <a:pt x="29960" y="10908"/>
                  </a:cubicBezTo>
                  <a:cubicBezTo>
                    <a:pt x="29785" y="10833"/>
                    <a:pt x="29597" y="10789"/>
                    <a:pt x="29413" y="10754"/>
                  </a:cubicBezTo>
                  <a:cubicBezTo>
                    <a:pt x="29213" y="10716"/>
                    <a:pt x="29015" y="10691"/>
                    <a:pt x="28813" y="10691"/>
                  </a:cubicBezTo>
                  <a:cubicBezTo>
                    <a:pt x="28798" y="10691"/>
                    <a:pt x="28782" y="10691"/>
                    <a:pt x="28767" y="10691"/>
                  </a:cubicBezTo>
                  <a:cubicBezTo>
                    <a:pt x="28477" y="10696"/>
                    <a:pt x="28200" y="10751"/>
                    <a:pt x="27924" y="10824"/>
                  </a:cubicBezTo>
                  <a:cubicBezTo>
                    <a:pt x="27699" y="10886"/>
                    <a:pt x="27465" y="10902"/>
                    <a:pt x="27303" y="11071"/>
                  </a:cubicBezTo>
                  <a:cubicBezTo>
                    <a:pt x="26947" y="10639"/>
                    <a:pt x="26451" y="10325"/>
                    <a:pt x="25914" y="10179"/>
                  </a:cubicBezTo>
                  <a:cubicBezTo>
                    <a:pt x="25623" y="10101"/>
                    <a:pt x="25313" y="10058"/>
                    <a:pt x="25001" y="10058"/>
                  </a:cubicBezTo>
                  <a:cubicBezTo>
                    <a:pt x="24500" y="10058"/>
                    <a:pt x="23998" y="10170"/>
                    <a:pt x="23578" y="10429"/>
                  </a:cubicBezTo>
                  <a:cubicBezTo>
                    <a:pt x="23471" y="10494"/>
                    <a:pt x="23372" y="10572"/>
                    <a:pt x="23285" y="10654"/>
                  </a:cubicBezTo>
                  <a:cubicBezTo>
                    <a:pt x="23142" y="10533"/>
                    <a:pt x="22998" y="10402"/>
                    <a:pt x="22833" y="10310"/>
                  </a:cubicBezTo>
                  <a:cubicBezTo>
                    <a:pt x="22633" y="10196"/>
                    <a:pt x="22406" y="10117"/>
                    <a:pt x="22190" y="10039"/>
                  </a:cubicBezTo>
                  <a:cubicBezTo>
                    <a:pt x="21825" y="9910"/>
                    <a:pt x="21451" y="9816"/>
                    <a:pt x="21060" y="9805"/>
                  </a:cubicBezTo>
                  <a:cubicBezTo>
                    <a:pt x="21029" y="9804"/>
                    <a:pt x="20998" y="9804"/>
                    <a:pt x="20966" y="9804"/>
                  </a:cubicBezTo>
                  <a:cubicBezTo>
                    <a:pt x="20264" y="9804"/>
                    <a:pt x="19555" y="10014"/>
                    <a:pt x="18954" y="10371"/>
                  </a:cubicBezTo>
                  <a:cubicBezTo>
                    <a:pt x="18711" y="10513"/>
                    <a:pt x="18485" y="10680"/>
                    <a:pt x="18282" y="10876"/>
                  </a:cubicBezTo>
                  <a:cubicBezTo>
                    <a:pt x="18282" y="10543"/>
                    <a:pt x="18251" y="10210"/>
                    <a:pt x="18211" y="9879"/>
                  </a:cubicBezTo>
                  <a:cubicBezTo>
                    <a:pt x="18161" y="9451"/>
                    <a:pt x="18094" y="9030"/>
                    <a:pt x="17967" y="8618"/>
                  </a:cubicBezTo>
                  <a:cubicBezTo>
                    <a:pt x="17864" y="8284"/>
                    <a:pt x="17727" y="7957"/>
                    <a:pt x="17556" y="7648"/>
                  </a:cubicBezTo>
                  <a:close/>
                  <a:moveTo>
                    <a:pt x="36075" y="7530"/>
                  </a:moveTo>
                  <a:cubicBezTo>
                    <a:pt x="36001" y="8270"/>
                    <a:pt x="36155" y="9019"/>
                    <a:pt x="36318" y="9737"/>
                  </a:cubicBezTo>
                  <a:cubicBezTo>
                    <a:pt x="36384" y="10039"/>
                    <a:pt x="36445" y="10340"/>
                    <a:pt x="36536" y="10637"/>
                  </a:cubicBezTo>
                  <a:cubicBezTo>
                    <a:pt x="36617" y="10896"/>
                    <a:pt x="36710" y="11153"/>
                    <a:pt x="36788" y="11414"/>
                  </a:cubicBezTo>
                  <a:cubicBezTo>
                    <a:pt x="36777" y="11412"/>
                    <a:pt x="36770" y="11408"/>
                    <a:pt x="36760" y="11405"/>
                  </a:cubicBezTo>
                  <a:cubicBezTo>
                    <a:pt x="36692" y="11392"/>
                    <a:pt x="36620" y="11383"/>
                    <a:pt x="36548" y="11383"/>
                  </a:cubicBezTo>
                  <a:cubicBezTo>
                    <a:pt x="36567" y="10989"/>
                    <a:pt x="36365" y="10608"/>
                    <a:pt x="36058" y="10374"/>
                  </a:cubicBezTo>
                  <a:cubicBezTo>
                    <a:pt x="35859" y="10220"/>
                    <a:pt x="35625" y="10147"/>
                    <a:pt x="35386" y="10147"/>
                  </a:cubicBezTo>
                  <a:cubicBezTo>
                    <a:pt x="35319" y="10147"/>
                    <a:pt x="35251" y="10153"/>
                    <a:pt x="35184" y="10164"/>
                  </a:cubicBezTo>
                  <a:cubicBezTo>
                    <a:pt x="35327" y="9718"/>
                    <a:pt x="35494" y="9280"/>
                    <a:pt x="35651" y="8838"/>
                  </a:cubicBezTo>
                  <a:cubicBezTo>
                    <a:pt x="35807" y="8406"/>
                    <a:pt x="35945" y="7969"/>
                    <a:pt x="36075" y="7530"/>
                  </a:cubicBezTo>
                  <a:close/>
                  <a:moveTo>
                    <a:pt x="28761" y="10954"/>
                  </a:moveTo>
                  <a:cubicBezTo>
                    <a:pt x="29098" y="10954"/>
                    <a:pt x="29445" y="11014"/>
                    <a:pt x="29762" y="11130"/>
                  </a:cubicBezTo>
                  <a:cubicBezTo>
                    <a:pt x="29842" y="11159"/>
                    <a:pt x="29920" y="11197"/>
                    <a:pt x="29992" y="11244"/>
                  </a:cubicBezTo>
                  <a:cubicBezTo>
                    <a:pt x="30050" y="11283"/>
                    <a:pt x="30097" y="11338"/>
                    <a:pt x="30151" y="11398"/>
                  </a:cubicBezTo>
                  <a:cubicBezTo>
                    <a:pt x="30163" y="11410"/>
                    <a:pt x="30175" y="11419"/>
                    <a:pt x="30189" y="11426"/>
                  </a:cubicBezTo>
                  <a:cubicBezTo>
                    <a:pt x="30188" y="11445"/>
                    <a:pt x="30190" y="11468"/>
                    <a:pt x="30193" y="11492"/>
                  </a:cubicBezTo>
                  <a:cubicBezTo>
                    <a:pt x="30071" y="11441"/>
                    <a:pt x="29918" y="11424"/>
                    <a:pt x="29815" y="11410"/>
                  </a:cubicBezTo>
                  <a:cubicBezTo>
                    <a:pt x="29691" y="11395"/>
                    <a:pt x="29567" y="11390"/>
                    <a:pt x="29442" y="11390"/>
                  </a:cubicBezTo>
                  <a:cubicBezTo>
                    <a:pt x="29387" y="11390"/>
                    <a:pt x="29333" y="11391"/>
                    <a:pt x="29277" y="11392"/>
                  </a:cubicBezTo>
                  <a:cubicBezTo>
                    <a:pt x="28882" y="11405"/>
                    <a:pt x="28471" y="11449"/>
                    <a:pt x="28095" y="11585"/>
                  </a:cubicBezTo>
                  <a:cubicBezTo>
                    <a:pt x="27961" y="11634"/>
                    <a:pt x="27830" y="11696"/>
                    <a:pt x="27715" y="11784"/>
                  </a:cubicBezTo>
                  <a:cubicBezTo>
                    <a:pt x="27639" y="11579"/>
                    <a:pt x="27534" y="11387"/>
                    <a:pt x="27407" y="11210"/>
                  </a:cubicBezTo>
                  <a:cubicBezTo>
                    <a:pt x="27568" y="11129"/>
                    <a:pt x="27766" y="11113"/>
                    <a:pt x="27938" y="11078"/>
                  </a:cubicBezTo>
                  <a:cubicBezTo>
                    <a:pt x="28181" y="11025"/>
                    <a:pt x="28413" y="10966"/>
                    <a:pt x="28665" y="10956"/>
                  </a:cubicBezTo>
                  <a:cubicBezTo>
                    <a:pt x="28697" y="10955"/>
                    <a:pt x="28729" y="10954"/>
                    <a:pt x="28761" y="10954"/>
                  </a:cubicBezTo>
                  <a:close/>
                  <a:moveTo>
                    <a:pt x="37904" y="6572"/>
                  </a:moveTo>
                  <a:cubicBezTo>
                    <a:pt x="37916" y="6572"/>
                    <a:pt x="37929" y="6574"/>
                    <a:pt x="37942" y="6577"/>
                  </a:cubicBezTo>
                  <a:cubicBezTo>
                    <a:pt x="38064" y="6604"/>
                    <a:pt x="38114" y="6769"/>
                    <a:pt x="38139" y="6877"/>
                  </a:cubicBezTo>
                  <a:cubicBezTo>
                    <a:pt x="38177" y="7045"/>
                    <a:pt x="38145" y="7216"/>
                    <a:pt x="38230" y="7377"/>
                  </a:cubicBezTo>
                  <a:cubicBezTo>
                    <a:pt x="38254" y="7420"/>
                    <a:pt x="38307" y="7446"/>
                    <a:pt x="38358" y="7446"/>
                  </a:cubicBezTo>
                  <a:cubicBezTo>
                    <a:pt x="38393" y="7446"/>
                    <a:pt x="38428" y="7433"/>
                    <a:pt x="38452" y="7405"/>
                  </a:cubicBezTo>
                  <a:cubicBezTo>
                    <a:pt x="38548" y="7283"/>
                    <a:pt x="38614" y="7142"/>
                    <a:pt x="38694" y="7008"/>
                  </a:cubicBezTo>
                  <a:cubicBezTo>
                    <a:pt x="38735" y="6941"/>
                    <a:pt x="38770" y="6885"/>
                    <a:pt x="38817" y="6833"/>
                  </a:cubicBezTo>
                  <a:cubicBezTo>
                    <a:pt x="38866" y="6780"/>
                    <a:pt x="38908" y="6743"/>
                    <a:pt x="38960" y="6731"/>
                  </a:cubicBezTo>
                  <a:cubicBezTo>
                    <a:pt x="38982" y="6724"/>
                    <a:pt x="38997" y="6720"/>
                    <a:pt x="39014" y="6720"/>
                  </a:cubicBezTo>
                  <a:cubicBezTo>
                    <a:pt x="39020" y="6720"/>
                    <a:pt x="39025" y="6721"/>
                    <a:pt x="39032" y="6721"/>
                  </a:cubicBezTo>
                  <a:cubicBezTo>
                    <a:pt x="39066" y="6726"/>
                    <a:pt x="39100" y="6737"/>
                    <a:pt x="39132" y="6755"/>
                  </a:cubicBezTo>
                  <a:cubicBezTo>
                    <a:pt x="39188" y="6789"/>
                    <a:pt x="39217" y="6852"/>
                    <a:pt x="39235" y="6911"/>
                  </a:cubicBezTo>
                  <a:cubicBezTo>
                    <a:pt x="39286" y="7077"/>
                    <a:pt x="39255" y="7242"/>
                    <a:pt x="39260" y="7410"/>
                  </a:cubicBezTo>
                  <a:cubicBezTo>
                    <a:pt x="39262" y="7506"/>
                    <a:pt x="39343" y="7567"/>
                    <a:pt x="39424" y="7567"/>
                  </a:cubicBezTo>
                  <a:cubicBezTo>
                    <a:pt x="39475" y="7567"/>
                    <a:pt x="39525" y="7544"/>
                    <a:pt x="39557" y="7491"/>
                  </a:cubicBezTo>
                  <a:cubicBezTo>
                    <a:pt x="39646" y="7343"/>
                    <a:pt x="39705" y="7181"/>
                    <a:pt x="39803" y="7035"/>
                  </a:cubicBezTo>
                  <a:cubicBezTo>
                    <a:pt x="39841" y="6982"/>
                    <a:pt x="39895" y="6923"/>
                    <a:pt x="39947" y="6894"/>
                  </a:cubicBezTo>
                  <a:cubicBezTo>
                    <a:pt x="39963" y="6886"/>
                    <a:pt x="39982" y="6881"/>
                    <a:pt x="40001" y="6881"/>
                  </a:cubicBezTo>
                  <a:cubicBezTo>
                    <a:pt x="40023" y="6881"/>
                    <a:pt x="40047" y="6887"/>
                    <a:pt x="40068" y="6904"/>
                  </a:cubicBezTo>
                  <a:cubicBezTo>
                    <a:pt x="40068" y="6906"/>
                    <a:pt x="40072" y="6915"/>
                    <a:pt x="40077" y="6921"/>
                  </a:cubicBezTo>
                  <a:cubicBezTo>
                    <a:pt x="40090" y="6946"/>
                    <a:pt x="40086" y="6935"/>
                    <a:pt x="40090" y="6953"/>
                  </a:cubicBezTo>
                  <a:cubicBezTo>
                    <a:pt x="40101" y="6991"/>
                    <a:pt x="40105" y="7015"/>
                    <a:pt x="40109" y="7046"/>
                  </a:cubicBezTo>
                  <a:cubicBezTo>
                    <a:pt x="40112" y="7129"/>
                    <a:pt x="40109" y="7212"/>
                    <a:pt x="40099" y="7294"/>
                  </a:cubicBezTo>
                  <a:cubicBezTo>
                    <a:pt x="40084" y="7446"/>
                    <a:pt x="40034" y="7618"/>
                    <a:pt x="40062" y="7784"/>
                  </a:cubicBezTo>
                  <a:cubicBezTo>
                    <a:pt x="40073" y="7858"/>
                    <a:pt x="40140" y="7892"/>
                    <a:pt x="40207" y="7892"/>
                  </a:cubicBezTo>
                  <a:cubicBezTo>
                    <a:pt x="40235" y="7892"/>
                    <a:pt x="40262" y="7886"/>
                    <a:pt x="40286" y="7874"/>
                  </a:cubicBezTo>
                  <a:cubicBezTo>
                    <a:pt x="40432" y="7806"/>
                    <a:pt x="40475" y="7616"/>
                    <a:pt x="40579" y="7507"/>
                  </a:cubicBezTo>
                  <a:cubicBezTo>
                    <a:pt x="40645" y="7439"/>
                    <a:pt x="40722" y="7383"/>
                    <a:pt x="40799" y="7383"/>
                  </a:cubicBezTo>
                  <a:cubicBezTo>
                    <a:pt x="40844" y="7383"/>
                    <a:pt x="40889" y="7401"/>
                    <a:pt x="40932" y="7447"/>
                  </a:cubicBezTo>
                  <a:cubicBezTo>
                    <a:pt x="41017" y="7539"/>
                    <a:pt x="41045" y="7685"/>
                    <a:pt x="41067" y="7803"/>
                  </a:cubicBezTo>
                  <a:cubicBezTo>
                    <a:pt x="41110" y="8035"/>
                    <a:pt x="41109" y="8274"/>
                    <a:pt x="41084" y="8509"/>
                  </a:cubicBezTo>
                  <a:cubicBezTo>
                    <a:pt x="41037" y="8965"/>
                    <a:pt x="40907" y="9420"/>
                    <a:pt x="40772" y="9857"/>
                  </a:cubicBezTo>
                  <a:cubicBezTo>
                    <a:pt x="40635" y="10300"/>
                    <a:pt x="40464" y="10732"/>
                    <a:pt x="40274" y="11155"/>
                  </a:cubicBezTo>
                  <a:cubicBezTo>
                    <a:pt x="40171" y="11386"/>
                    <a:pt x="40059" y="11615"/>
                    <a:pt x="39940" y="11839"/>
                  </a:cubicBezTo>
                  <a:cubicBezTo>
                    <a:pt x="39902" y="11910"/>
                    <a:pt x="39859" y="11982"/>
                    <a:pt x="39815" y="12055"/>
                  </a:cubicBezTo>
                  <a:cubicBezTo>
                    <a:pt x="39741" y="11840"/>
                    <a:pt x="39557" y="11680"/>
                    <a:pt x="39338" y="11595"/>
                  </a:cubicBezTo>
                  <a:cubicBezTo>
                    <a:pt x="39324" y="11591"/>
                    <a:pt x="39309" y="11586"/>
                    <a:pt x="39293" y="11580"/>
                  </a:cubicBezTo>
                  <a:cubicBezTo>
                    <a:pt x="39399" y="11386"/>
                    <a:pt x="39477" y="11178"/>
                    <a:pt x="39549" y="10965"/>
                  </a:cubicBezTo>
                  <a:cubicBezTo>
                    <a:pt x="39632" y="10735"/>
                    <a:pt x="39715" y="10503"/>
                    <a:pt x="39791" y="10270"/>
                  </a:cubicBezTo>
                  <a:cubicBezTo>
                    <a:pt x="39866" y="10035"/>
                    <a:pt x="39943" y="9803"/>
                    <a:pt x="40016" y="9569"/>
                  </a:cubicBezTo>
                  <a:cubicBezTo>
                    <a:pt x="40053" y="9454"/>
                    <a:pt x="40090" y="9341"/>
                    <a:pt x="40128" y="9227"/>
                  </a:cubicBezTo>
                  <a:cubicBezTo>
                    <a:pt x="40166" y="9108"/>
                    <a:pt x="40235" y="8972"/>
                    <a:pt x="40193" y="8850"/>
                  </a:cubicBezTo>
                  <a:cubicBezTo>
                    <a:pt x="40178" y="8809"/>
                    <a:pt x="40137" y="8776"/>
                    <a:pt x="40094" y="8776"/>
                  </a:cubicBezTo>
                  <a:cubicBezTo>
                    <a:pt x="40078" y="8776"/>
                    <a:pt x="40062" y="8781"/>
                    <a:pt x="40047" y="8791"/>
                  </a:cubicBezTo>
                  <a:cubicBezTo>
                    <a:pt x="39941" y="8866"/>
                    <a:pt x="39911" y="8992"/>
                    <a:pt x="39873" y="9111"/>
                  </a:cubicBezTo>
                  <a:cubicBezTo>
                    <a:pt x="39835" y="9228"/>
                    <a:pt x="39795" y="9347"/>
                    <a:pt x="39757" y="9466"/>
                  </a:cubicBezTo>
                  <a:cubicBezTo>
                    <a:pt x="39682" y="9700"/>
                    <a:pt x="39604" y="9933"/>
                    <a:pt x="39529" y="10168"/>
                  </a:cubicBezTo>
                  <a:cubicBezTo>
                    <a:pt x="39453" y="10399"/>
                    <a:pt x="39382" y="10634"/>
                    <a:pt x="39306" y="10866"/>
                  </a:cubicBezTo>
                  <a:cubicBezTo>
                    <a:pt x="39231" y="11087"/>
                    <a:pt x="39160" y="11304"/>
                    <a:pt x="39115" y="11530"/>
                  </a:cubicBezTo>
                  <a:cubicBezTo>
                    <a:pt x="39046" y="11517"/>
                    <a:pt x="38974" y="11506"/>
                    <a:pt x="38906" y="11502"/>
                  </a:cubicBezTo>
                  <a:cubicBezTo>
                    <a:pt x="38889" y="11500"/>
                    <a:pt x="38872" y="11500"/>
                    <a:pt x="38856" y="11500"/>
                  </a:cubicBezTo>
                  <a:cubicBezTo>
                    <a:pt x="38792" y="11500"/>
                    <a:pt x="38730" y="11509"/>
                    <a:pt x="38665" y="11519"/>
                  </a:cubicBezTo>
                  <a:cubicBezTo>
                    <a:pt x="38656" y="11523"/>
                    <a:pt x="38646" y="11524"/>
                    <a:pt x="38636" y="11527"/>
                  </a:cubicBezTo>
                  <a:cubicBezTo>
                    <a:pt x="38696" y="11006"/>
                    <a:pt x="38752" y="10487"/>
                    <a:pt x="38806" y="9970"/>
                  </a:cubicBezTo>
                  <a:cubicBezTo>
                    <a:pt x="38830" y="9728"/>
                    <a:pt x="38848" y="9489"/>
                    <a:pt x="38874" y="9251"/>
                  </a:cubicBezTo>
                  <a:cubicBezTo>
                    <a:pt x="38887" y="9132"/>
                    <a:pt x="38903" y="9017"/>
                    <a:pt x="38925" y="8898"/>
                  </a:cubicBezTo>
                  <a:cubicBezTo>
                    <a:pt x="38947" y="8773"/>
                    <a:pt x="38981" y="8645"/>
                    <a:pt x="38975" y="8517"/>
                  </a:cubicBezTo>
                  <a:cubicBezTo>
                    <a:pt x="38974" y="8453"/>
                    <a:pt x="38925" y="8416"/>
                    <a:pt x="38874" y="8416"/>
                  </a:cubicBezTo>
                  <a:cubicBezTo>
                    <a:pt x="38841" y="8416"/>
                    <a:pt x="38806" y="8432"/>
                    <a:pt x="38783" y="8466"/>
                  </a:cubicBezTo>
                  <a:cubicBezTo>
                    <a:pt x="38712" y="8572"/>
                    <a:pt x="38683" y="8702"/>
                    <a:pt x="38661" y="8827"/>
                  </a:cubicBezTo>
                  <a:cubicBezTo>
                    <a:pt x="38641" y="8950"/>
                    <a:pt x="38623" y="9074"/>
                    <a:pt x="38610" y="9196"/>
                  </a:cubicBezTo>
                  <a:cubicBezTo>
                    <a:pt x="38582" y="9444"/>
                    <a:pt x="38563" y="9695"/>
                    <a:pt x="38538" y="9945"/>
                  </a:cubicBezTo>
                  <a:cubicBezTo>
                    <a:pt x="38514" y="10215"/>
                    <a:pt x="38491" y="10485"/>
                    <a:pt x="38473" y="10756"/>
                  </a:cubicBezTo>
                  <a:cubicBezTo>
                    <a:pt x="38462" y="10909"/>
                    <a:pt x="38455" y="11064"/>
                    <a:pt x="38448" y="11220"/>
                  </a:cubicBezTo>
                  <a:cubicBezTo>
                    <a:pt x="38413" y="11171"/>
                    <a:pt x="38366" y="11131"/>
                    <a:pt x="38317" y="11100"/>
                  </a:cubicBezTo>
                  <a:cubicBezTo>
                    <a:pt x="38197" y="11026"/>
                    <a:pt x="38051" y="11002"/>
                    <a:pt x="37912" y="11002"/>
                  </a:cubicBezTo>
                  <a:cubicBezTo>
                    <a:pt x="37903" y="11002"/>
                    <a:pt x="37895" y="11002"/>
                    <a:pt x="37886" y="11002"/>
                  </a:cubicBezTo>
                  <a:lnTo>
                    <a:pt x="37875" y="11002"/>
                  </a:lnTo>
                  <a:cubicBezTo>
                    <a:pt x="37865" y="10550"/>
                    <a:pt x="37824" y="10102"/>
                    <a:pt x="37801" y="9650"/>
                  </a:cubicBezTo>
                  <a:cubicBezTo>
                    <a:pt x="37787" y="9414"/>
                    <a:pt x="37772" y="9179"/>
                    <a:pt x="37756" y="8945"/>
                  </a:cubicBezTo>
                  <a:cubicBezTo>
                    <a:pt x="37750" y="8829"/>
                    <a:pt x="37747" y="8711"/>
                    <a:pt x="37740" y="8592"/>
                  </a:cubicBezTo>
                  <a:cubicBezTo>
                    <a:pt x="37734" y="8487"/>
                    <a:pt x="37707" y="8387"/>
                    <a:pt x="37693" y="8284"/>
                  </a:cubicBezTo>
                  <a:cubicBezTo>
                    <a:pt x="37687" y="8228"/>
                    <a:pt x="37637" y="8185"/>
                    <a:pt x="37588" y="8185"/>
                  </a:cubicBezTo>
                  <a:cubicBezTo>
                    <a:pt x="37560" y="8185"/>
                    <a:pt x="37533" y="8199"/>
                    <a:pt x="37515" y="8234"/>
                  </a:cubicBezTo>
                  <a:cubicBezTo>
                    <a:pt x="37459" y="8337"/>
                    <a:pt x="37447" y="8440"/>
                    <a:pt x="37453" y="8553"/>
                  </a:cubicBezTo>
                  <a:cubicBezTo>
                    <a:pt x="37457" y="8669"/>
                    <a:pt x="37462" y="8783"/>
                    <a:pt x="37468" y="8899"/>
                  </a:cubicBezTo>
                  <a:cubicBezTo>
                    <a:pt x="37484" y="9145"/>
                    <a:pt x="37509" y="9389"/>
                    <a:pt x="37527" y="9633"/>
                  </a:cubicBezTo>
                  <a:cubicBezTo>
                    <a:pt x="37561" y="10096"/>
                    <a:pt x="37603" y="10560"/>
                    <a:pt x="37673" y="11019"/>
                  </a:cubicBezTo>
                  <a:cubicBezTo>
                    <a:pt x="37599" y="11032"/>
                    <a:pt x="37527" y="11049"/>
                    <a:pt x="37458" y="11071"/>
                  </a:cubicBezTo>
                  <a:cubicBezTo>
                    <a:pt x="37297" y="11124"/>
                    <a:pt x="37192" y="11233"/>
                    <a:pt x="37077" y="11350"/>
                  </a:cubicBezTo>
                  <a:cubicBezTo>
                    <a:pt x="37042" y="11384"/>
                    <a:pt x="36999" y="11439"/>
                    <a:pt x="36947" y="11455"/>
                  </a:cubicBezTo>
                  <a:cubicBezTo>
                    <a:pt x="36912" y="11209"/>
                    <a:pt x="36853" y="10975"/>
                    <a:pt x="36790" y="10736"/>
                  </a:cubicBezTo>
                  <a:cubicBezTo>
                    <a:pt x="36728" y="10488"/>
                    <a:pt x="36681" y="10240"/>
                    <a:pt x="36627" y="9993"/>
                  </a:cubicBezTo>
                  <a:cubicBezTo>
                    <a:pt x="36522" y="9497"/>
                    <a:pt x="36411" y="8999"/>
                    <a:pt x="36356" y="8494"/>
                  </a:cubicBezTo>
                  <a:cubicBezTo>
                    <a:pt x="36327" y="8199"/>
                    <a:pt x="36308" y="7905"/>
                    <a:pt x="36327" y="7609"/>
                  </a:cubicBezTo>
                  <a:cubicBezTo>
                    <a:pt x="36343" y="7379"/>
                    <a:pt x="36365" y="7091"/>
                    <a:pt x="36507" y="6904"/>
                  </a:cubicBezTo>
                  <a:cubicBezTo>
                    <a:pt x="36526" y="6879"/>
                    <a:pt x="36574" y="6838"/>
                    <a:pt x="36597" y="6828"/>
                  </a:cubicBezTo>
                  <a:cubicBezTo>
                    <a:pt x="36627" y="6815"/>
                    <a:pt x="36658" y="6808"/>
                    <a:pt x="36691" y="6808"/>
                  </a:cubicBezTo>
                  <a:cubicBezTo>
                    <a:pt x="36719" y="6808"/>
                    <a:pt x="36749" y="6813"/>
                    <a:pt x="36781" y="6825"/>
                  </a:cubicBezTo>
                  <a:cubicBezTo>
                    <a:pt x="36883" y="6859"/>
                    <a:pt x="36981" y="6952"/>
                    <a:pt x="37042" y="7040"/>
                  </a:cubicBezTo>
                  <a:cubicBezTo>
                    <a:pt x="37103" y="7130"/>
                    <a:pt x="37111" y="7239"/>
                    <a:pt x="37186" y="7324"/>
                  </a:cubicBezTo>
                  <a:cubicBezTo>
                    <a:pt x="37210" y="7351"/>
                    <a:pt x="37243" y="7363"/>
                    <a:pt x="37277" y="7363"/>
                  </a:cubicBezTo>
                  <a:cubicBezTo>
                    <a:pt x="37326" y="7363"/>
                    <a:pt x="37375" y="7338"/>
                    <a:pt x="37401" y="7295"/>
                  </a:cubicBezTo>
                  <a:cubicBezTo>
                    <a:pt x="37494" y="7139"/>
                    <a:pt x="37507" y="6954"/>
                    <a:pt x="37609" y="6802"/>
                  </a:cubicBezTo>
                  <a:cubicBezTo>
                    <a:pt x="37672" y="6706"/>
                    <a:pt x="37777" y="6572"/>
                    <a:pt x="37904" y="6572"/>
                  </a:cubicBezTo>
                  <a:close/>
                  <a:moveTo>
                    <a:pt x="29348" y="11662"/>
                  </a:moveTo>
                  <a:cubicBezTo>
                    <a:pt x="29456" y="11662"/>
                    <a:pt x="29565" y="11666"/>
                    <a:pt x="29672" y="11675"/>
                  </a:cubicBezTo>
                  <a:cubicBezTo>
                    <a:pt x="29774" y="11681"/>
                    <a:pt x="29875" y="11696"/>
                    <a:pt x="29974" y="11726"/>
                  </a:cubicBezTo>
                  <a:cubicBezTo>
                    <a:pt x="30061" y="11751"/>
                    <a:pt x="30139" y="11815"/>
                    <a:pt x="30229" y="11821"/>
                  </a:cubicBezTo>
                  <a:cubicBezTo>
                    <a:pt x="30235" y="11866"/>
                    <a:pt x="30243" y="11910"/>
                    <a:pt x="30252" y="11954"/>
                  </a:cubicBezTo>
                  <a:cubicBezTo>
                    <a:pt x="30016" y="12115"/>
                    <a:pt x="29772" y="12282"/>
                    <a:pt x="29607" y="12514"/>
                  </a:cubicBezTo>
                  <a:cubicBezTo>
                    <a:pt x="29526" y="12459"/>
                    <a:pt x="29410" y="12424"/>
                    <a:pt x="29330" y="12399"/>
                  </a:cubicBezTo>
                  <a:cubicBezTo>
                    <a:pt x="29198" y="12357"/>
                    <a:pt x="29059" y="12335"/>
                    <a:pt x="28920" y="12325"/>
                  </a:cubicBezTo>
                  <a:cubicBezTo>
                    <a:pt x="28884" y="12323"/>
                    <a:pt x="28847" y="12322"/>
                    <a:pt x="28810" y="12322"/>
                  </a:cubicBezTo>
                  <a:cubicBezTo>
                    <a:pt x="28604" y="12322"/>
                    <a:pt x="28398" y="12362"/>
                    <a:pt x="28224" y="12475"/>
                  </a:cubicBezTo>
                  <a:cubicBezTo>
                    <a:pt x="28118" y="12409"/>
                    <a:pt x="27996" y="12360"/>
                    <a:pt x="27909" y="12277"/>
                  </a:cubicBezTo>
                  <a:cubicBezTo>
                    <a:pt x="27819" y="12194"/>
                    <a:pt x="27806" y="12086"/>
                    <a:pt x="27778" y="11975"/>
                  </a:cubicBezTo>
                  <a:cubicBezTo>
                    <a:pt x="28045" y="11825"/>
                    <a:pt x="28358" y="11753"/>
                    <a:pt x="28658" y="11712"/>
                  </a:cubicBezTo>
                  <a:cubicBezTo>
                    <a:pt x="28885" y="11680"/>
                    <a:pt x="29117" y="11662"/>
                    <a:pt x="29348" y="11662"/>
                  </a:cubicBezTo>
                  <a:close/>
                  <a:moveTo>
                    <a:pt x="20955" y="10078"/>
                  </a:moveTo>
                  <a:cubicBezTo>
                    <a:pt x="21288" y="10078"/>
                    <a:pt x="21619" y="10130"/>
                    <a:pt x="21937" y="10243"/>
                  </a:cubicBezTo>
                  <a:cubicBezTo>
                    <a:pt x="22170" y="10323"/>
                    <a:pt x="22398" y="10416"/>
                    <a:pt x="22614" y="10530"/>
                  </a:cubicBezTo>
                  <a:cubicBezTo>
                    <a:pt x="22791" y="10622"/>
                    <a:pt x="22925" y="10770"/>
                    <a:pt x="23083" y="10883"/>
                  </a:cubicBezTo>
                  <a:cubicBezTo>
                    <a:pt x="23080" y="10889"/>
                    <a:pt x="23077" y="10895"/>
                    <a:pt x="23071" y="10899"/>
                  </a:cubicBezTo>
                  <a:cubicBezTo>
                    <a:pt x="22913" y="10846"/>
                    <a:pt x="22754" y="10816"/>
                    <a:pt x="22585" y="10803"/>
                  </a:cubicBezTo>
                  <a:cubicBezTo>
                    <a:pt x="22501" y="10795"/>
                    <a:pt x="22416" y="10792"/>
                    <a:pt x="22332" y="10792"/>
                  </a:cubicBezTo>
                  <a:cubicBezTo>
                    <a:pt x="22218" y="10792"/>
                    <a:pt x="22103" y="10797"/>
                    <a:pt x="21988" y="10803"/>
                  </a:cubicBezTo>
                  <a:cubicBezTo>
                    <a:pt x="21586" y="10821"/>
                    <a:pt x="21183" y="10836"/>
                    <a:pt x="20784" y="10899"/>
                  </a:cubicBezTo>
                  <a:cubicBezTo>
                    <a:pt x="20019" y="11024"/>
                    <a:pt x="19283" y="11335"/>
                    <a:pt x="18667" y="11807"/>
                  </a:cubicBezTo>
                  <a:cubicBezTo>
                    <a:pt x="18368" y="12038"/>
                    <a:pt x="18068" y="12341"/>
                    <a:pt x="17995" y="12721"/>
                  </a:cubicBezTo>
                  <a:cubicBezTo>
                    <a:pt x="17917" y="12686"/>
                    <a:pt x="17837" y="12657"/>
                    <a:pt x="17755" y="12637"/>
                  </a:cubicBezTo>
                  <a:cubicBezTo>
                    <a:pt x="17853" y="12513"/>
                    <a:pt x="17942" y="12382"/>
                    <a:pt x="18011" y="12237"/>
                  </a:cubicBezTo>
                  <a:cubicBezTo>
                    <a:pt x="18164" y="11921"/>
                    <a:pt x="18239" y="11578"/>
                    <a:pt x="18268" y="11232"/>
                  </a:cubicBezTo>
                  <a:cubicBezTo>
                    <a:pt x="18962" y="10540"/>
                    <a:pt x="19964" y="10078"/>
                    <a:pt x="20955" y="10078"/>
                  </a:cubicBezTo>
                  <a:close/>
                  <a:moveTo>
                    <a:pt x="21395" y="11101"/>
                  </a:moveTo>
                  <a:lnTo>
                    <a:pt x="21395" y="11101"/>
                  </a:lnTo>
                  <a:cubicBezTo>
                    <a:pt x="21279" y="11126"/>
                    <a:pt x="21163" y="11154"/>
                    <a:pt x="21051" y="11194"/>
                  </a:cubicBezTo>
                  <a:cubicBezTo>
                    <a:pt x="20411" y="11418"/>
                    <a:pt x="19869" y="11881"/>
                    <a:pt x="19394" y="12349"/>
                  </a:cubicBezTo>
                  <a:cubicBezTo>
                    <a:pt x="19250" y="12492"/>
                    <a:pt x="19104" y="12631"/>
                    <a:pt x="18944" y="12758"/>
                  </a:cubicBezTo>
                  <a:cubicBezTo>
                    <a:pt x="18811" y="12865"/>
                    <a:pt x="18672" y="12964"/>
                    <a:pt x="18563" y="13091"/>
                  </a:cubicBezTo>
                  <a:cubicBezTo>
                    <a:pt x="18532" y="13061"/>
                    <a:pt x="18501" y="13037"/>
                    <a:pt x="18467" y="13012"/>
                  </a:cubicBezTo>
                  <a:cubicBezTo>
                    <a:pt x="18380" y="12945"/>
                    <a:pt x="18289" y="12882"/>
                    <a:pt x="18195" y="12824"/>
                  </a:cubicBezTo>
                  <a:cubicBezTo>
                    <a:pt x="18326" y="12530"/>
                    <a:pt x="18510" y="12287"/>
                    <a:pt x="18760" y="12079"/>
                  </a:cubicBezTo>
                  <a:cubicBezTo>
                    <a:pt x="19016" y="11866"/>
                    <a:pt x="19313" y="11691"/>
                    <a:pt x="19609" y="11544"/>
                  </a:cubicBezTo>
                  <a:cubicBezTo>
                    <a:pt x="19962" y="11370"/>
                    <a:pt x="20339" y="11254"/>
                    <a:pt x="20723" y="11183"/>
                  </a:cubicBezTo>
                  <a:cubicBezTo>
                    <a:pt x="20947" y="11139"/>
                    <a:pt x="21172" y="11117"/>
                    <a:pt x="21395" y="11101"/>
                  </a:cubicBezTo>
                  <a:close/>
                  <a:moveTo>
                    <a:pt x="22890" y="11210"/>
                  </a:moveTo>
                  <a:cubicBezTo>
                    <a:pt x="22851" y="11290"/>
                    <a:pt x="22815" y="11375"/>
                    <a:pt x="22785" y="11462"/>
                  </a:cubicBezTo>
                  <a:cubicBezTo>
                    <a:pt x="22752" y="11559"/>
                    <a:pt x="22732" y="11655"/>
                    <a:pt x="22707" y="11753"/>
                  </a:cubicBezTo>
                  <a:cubicBezTo>
                    <a:pt x="22696" y="11800"/>
                    <a:pt x="22682" y="11843"/>
                    <a:pt x="22658" y="11882"/>
                  </a:cubicBezTo>
                  <a:cubicBezTo>
                    <a:pt x="22649" y="11859"/>
                    <a:pt x="22630" y="11841"/>
                    <a:pt x="22599" y="11832"/>
                  </a:cubicBezTo>
                  <a:cubicBezTo>
                    <a:pt x="22367" y="11775"/>
                    <a:pt x="22143" y="11722"/>
                    <a:pt x="21907" y="11722"/>
                  </a:cubicBezTo>
                  <a:cubicBezTo>
                    <a:pt x="21859" y="11722"/>
                    <a:pt x="21811" y="11724"/>
                    <a:pt x="21762" y="11729"/>
                  </a:cubicBezTo>
                  <a:cubicBezTo>
                    <a:pt x="21487" y="11758"/>
                    <a:pt x="21222" y="11835"/>
                    <a:pt x="20972" y="11951"/>
                  </a:cubicBezTo>
                  <a:cubicBezTo>
                    <a:pt x="20429" y="12206"/>
                    <a:pt x="19992" y="12630"/>
                    <a:pt x="19592" y="13067"/>
                  </a:cubicBezTo>
                  <a:cubicBezTo>
                    <a:pt x="19487" y="13180"/>
                    <a:pt x="19384" y="13298"/>
                    <a:pt x="19276" y="13411"/>
                  </a:cubicBezTo>
                  <a:cubicBezTo>
                    <a:pt x="19212" y="13480"/>
                    <a:pt x="19143" y="13554"/>
                    <a:pt x="19099" y="13639"/>
                  </a:cubicBezTo>
                  <a:cubicBezTo>
                    <a:pt x="18979" y="13473"/>
                    <a:pt x="18841" y="13326"/>
                    <a:pt x="18688" y="13192"/>
                  </a:cubicBezTo>
                  <a:cubicBezTo>
                    <a:pt x="18797" y="13108"/>
                    <a:pt x="18919" y="13037"/>
                    <a:pt x="19035" y="12961"/>
                  </a:cubicBezTo>
                  <a:cubicBezTo>
                    <a:pt x="19187" y="12863"/>
                    <a:pt x="19325" y="12751"/>
                    <a:pt x="19457" y="12631"/>
                  </a:cubicBezTo>
                  <a:cubicBezTo>
                    <a:pt x="19712" y="12398"/>
                    <a:pt x="19959" y="12159"/>
                    <a:pt x="20229" y="11946"/>
                  </a:cubicBezTo>
                  <a:cubicBezTo>
                    <a:pt x="20485" y="11746"/>
                    <a:pt x="20761" y="11565"/>
                    <a:pt x="21070" y="11456"/>
                  </a:cubicBezTo>
                  <a:cubicBezTo>
                    <a:pt x="21406" y="11337"/>
                    <a:pt x="21762" y="11304"/>
                    <a:pt x="22114" y="11259"/>
                  </a:cubicBezTo>
                  <a:cubicBezTo>
                    <a:pt x="22296" y="11237"/>
                    <a:pt x="22471" y="11232"/>
                    <a:pt x="22651" y="11226"/>
                  </a:cubicBezTo>
                  <a:cubicBezTo>
                    <a:pt x="22717" y="11222"/>
                    <a:pt x="22807" y="11222"/>
                    <a:pt x="22890" y="11210"/>
                  </a:cubicBezTo>
                  <a:close/>
                  <a:moveTo>
                    <a:pt x="14408" y="5916"/>
                  </a:moveTo>
                  <a:cubicBezTo>
                    <a:pt x="14448" y="5916"/>
                    <a:pt x="14487" y="5918"/>
                    <a:pt x="14527" y="5922"/>
                  </a:cubicBezTo>
                  <a:cubicBezTo>
                    <a:pt x="14668" y="5933"/>
                    <a:pt x="14812" y="5962"/>
                    <a:pt x="14957" y="5998"/>
                  </a:cubicBezTo>
                  <a:cubicBezTo>
                    <a:pt x="15324" y="6082"/>
                    <a:pt x="15667" y="6222"/>
                    <a:pt x="15989" y="6425"/>
                  </a:cubicBezTo>
                  <a:cubicBezTo>
                    <a:pt x="16681" y="6862"/>
                    <a:pt x="17203" y="7523"/>
                    <a:pt x="17505" y="8280"/>
                  </a:cubicBezTo>
                  <a:cubicBezTo>
                    <a:pt x="17657" y="8665"/>
                    <a:pt x="17761" y="9067"/>
                    <a:pt x="17824" y="9476"/>
                  </a:cubicBezTo>
                  <a:cubicBezTo>
                    <a:pt x="17878" y="9842"/>
                    <a:pt x="17917" y="10215"/>
                    <a:pt x="17937" y="10586"/>
                  </a:cubicBezTo>
                  <a:cubicBezTo>
                    <a:pt x="17956" y="10946"/>
                    <a:pt x="17951" y="11314"/>
                    <a:pt x="17870" y="11669"/>
                  </a:cubicBezTo>
                  <a:cubicBezTo>
                    <a:pt x="17789" y="12024"/>
                    <a:pt x="17625" y="12340"/>
                    <a:pt x="17373" y="12606"/>
                  </a:cubicBezTo>
                  <a:cubicBezTo>
                    <a:pt x="16865" y="13137"/>
                    <a:pt x="16157" y="13449"/>
                    <a:pt x="15462" y="13648"/>
                  </a:cubicBezTo>
                  <a:cubicBezTo>
                    <a:pt x="14972" y="13789"/>
                    <a:pt x="14469" y="13875"/>
                    <a:pt x="13966" y="13875"/>
                  </a:cubicBezTo>
                  <a:cubicBezTo>
                    <a:pt x="13670" y="13875"/>
                    <a:pt x="13373" y="13845"/>
                    <a:pt x="13079" y="13779"/>
                  </a:cubicBezTo>
                  <a:cubicBezTo>
                    <a:pt x="12351" y="13617"/>
                    <a:pt x="11699" y="13243"/>
                    <a:pt x="11272" y="12621"/>
                  </a:cubicBezTo>
                  <a:cubicBezTo>
                    <a:pt x="10885" y="12054"/>
                    <a:pt x="10675" y="11361"/>
                    <a:pt x="10648" y="10677"/>
                  </a:cubicBezTo>
                  <a:cubicBezTo>
                    <a:pt x="10630" y="10269"/>
                    <a:pt x="10676" y="9852"/>
                    <a:pt x="10745" y="9452"/>
                  </a:cubicBezTo>
                  <a:cubicBezTo>
                    <a:pt x="10825" y="8999"/>
                    <a:pt x="10939" y="8552"/>
                    <a:pt x="11106" y="8123"/>
                  </a:cubicBezTo>
                  <a:cubicBezTo>
                    <a:pt x="11254" y="7743"/>
                    <a:pt x="11457" y="7381"/>
                    <a:pt x="11707" y="7060"/>
                  </a:cubicBezTo>
                  <a:cubicBezTo>
                    <a:pt x="11959" y="6734"/>
                    <a:pt x="12260" y="6467"/>
                    <a:pt x="12613" y="6254"/>
                  </a:cubicBezTo>
                  <a:cubicBezTo>
                    <a:pt x="12756" y="6166"/>
                    <a:pt x="12897" y="6076"/>
                    <a:pt x="13028" y="5975"/>
                  </a:cubicBezTo>
                  <a:cubicBezTo>
                    <a:pt x="13090" y="6138"/>
                    <a:pt x="13153" y="6304"/>
                    <a:pt x="13215" y="6466"/>
                  </a:cubicBezTo>
                  <a:cubicBezTo>
                    <a:pt x="13266" y="6593"/>
                    <a:pt x="13318" y="6718"/>
                    <a:pt x="13369" y="6843"/>
                  </a:cubicBezTo>
                  <a:cubicBezTo>
                    <a:pt x="13366" y="6893"/>
                    <a:pt x="13391" y="6940"/>
                    <a:pt x="13450" y="6956"/>
                  </a:cubicBezTo>
                  <a:cubicBezTo>
                    <a:pt x="13513" y="6974"/>
                    <a:pt x="13584" y="6984"/>
                    <a:pt x="13657" y="6984"/>
                  </a:cubicBezTo>
                  <a:cubicBezTo>
                    <a:pt x="13814" y="6984"/>
                    <a:pt x="13975" y="6934"/>
                    <a:pt x="14059" y="6800"/>
                  </a:cubicBezTo>
                  <a:cubicBezTo>
                    <a:pt x="14109" y="6724"/>
                    <a:pt x="14109" y="6637"/>
                    <a:pt x="14106" y="6550"/>
                  </a:cubicBezTo>
                  <a:cubicBezTo>
                    <a:pt x="14103" y="6417"/>
                    <a:pt x="14099" y="6284"/>
                    <a:pt x="14088" y="6153"/>
                  </a:cubicBezTo>
                  <a:cubicBezTo>
                    <a:pt x="14084" y="6093"/>
                    <a:pt x="14076" y="6036"/>
                    <a:pt x="14068" y="5980"/>
                  </a:cubicBezTo>
                  <a:lnTo>
                    <a:pt x="14068" y="5980"/>
                  </a:lnTo>
                  <a:cubicBezTo>
                    <a:pt x="14082" y="5984"/>
                    <a:pt x="14096" y="5986"/>
                    <a:pt x="14110" y="5986"/>
                  </a:cubicBezTo>
                  <a:cubicBezTo>
                    <a:pt x="14149" y="5986"/>
                    <a:pt x="14187" y="5971"/>
                    <a:pt x="14220" y="5947"/>
                  </a:cubicBezTo>
                  <a:cubicBezTo>
                    <a:pt x="14224" y="5943"/>
                    <a:pt x="14233" y="5940"/>
                    <a:pt x="14234" y="5940"/>
                  </a:cubicBezTo>
                  <a:cubicBezTo>
                    <a:pt x="14238" y="5937"/>
                    <a:pt x="14242" y="5936"/>
                    <a:pt x="14245" y="5936"/>
                  </a:cubicBezTo>
                  <a:cubicBezTo>
                    <a:pt x="14261" y="5932"/>
                    <a:pt x="14274" y="5930"/>
                    <a:pt x="14288" y="5925"/>
                  </a:cubicBezTo>
                  <a:cubicBezTo>
                    <a:pt x="14295" y="5925"/>
                    <a:pt x="14297" y="5922"/>
                    <a:pt x="14300" y="5922"/>
                  </a:cubicBezTo>
                  <a:lnTo>
                    <a:pt x="14309" y="5922"/>
                  </a:lnTo>
                  <a:cubicBezTo>
                    <a:pt x="14343" y="5917"/>
                    <a:pt x="14376" y="5916"/>
                    <a:pt x="14408" y="5916"/>
                  </a:cubicBezTo>
                  <a:close/>
                  <a:moveTo>
                    <a:pt x="22099" y="11970"/>
                  </a:moveTo>
                  <a:cubicBezTo>
                    <a:pt x="22224" y="11970"/>
                    <a:pt x="22352" y="11972"/>
                    <a:pt x="22474" y="11994"/>
                  </a:cubicBezTo>
                  <a:cubicBezTo>
                    <a:pt x="22415" y="12013"/>
                    <a:pt x="22356" y="12029"/>
                    <a:pt x="22300" y="12044"/>
                  </a:cubicBezTo>
                  <a:cubicBezTo>
                    <a:pt x="22187" y="12076"/>
                    <a:pt x="22083" y="12118"/>
                    <a:pt x="21981" y="12169"/>
                  </a:cubicBezTo>
                  <a:cubicBezTo>
                    <a:pt x="21560" y="12379"/>
                    <a:pt x="21234" y="12716"/>
                    <a:pt x="20979" y="13108"/>
                  </a:cubicBezTo>
                  <a:cubicBezTo>
                    <a:pt x="20837" y="13329"/>
                    <a:pt x="20740" y="13564"/>
                    <a:pt x="20692" y="13810"/>
                  </a:cubicBezTo>
                  <a:cubicBezTo>
                    <a:pt x="20664" y="13800"/>
                    <a:pt x="20633" y="13796"/>
                    <a:pt x="20604" y="13792"/>
                  </a:cubicBezTo>
                  <a:cubicBezTo>
                    <a:pt x="20533" y="13778"/>
                    <a:pt x="20458" y="13767"/>
                    <a:pt x="20389" y="13757"/>
                  </a:cubicBezTo>
                  <a:cubicBezTo>
                    <a:pt x="20295" y="13746"/>
                    <a:pt x="20202" y="13739"/>
                    <a:pt x="20108" y="13739"/>
                  </a:cubicBezTo>
                  <a:cubicBezTo>
                    <a:pt x="20056" y="13739"/>
                    <a:pt x="20004" y="13741"/>
                    <a:pt x="19952" y="13746"/>
                  </a:cubicBezTo>
                  <a:cubicBezTo>
                    <a:pt x="19727" y="13768"/>
                    <a:pt x="19474" y="13827"/>
                    <a:pt x="19321" y="13998"/>
                  </a:cubicBezTo>
                  <a:cubicBezTo>
                    <a:pt x="19301" y="13954"/>
                    <a:pt x="19276" y="13911"/>
                    <a:pt x="19252" y="13868"/>
                  </a:cubicBezTo>
                  <a:cubicBezTo>
                    <a:pt x="19265" y="13854"/>
                    <a:pt x="19273" y="13839"/>
                    <a:pt x="19282" y="13818"/>
                  </a:cubicBezTo>
                  <a:cubicBezTo>
                    <a:pt x="19322" y="13717"/>
                    <a:pt x="19400" y="13637"/>
                    <a:pt x="19474" y="13561"/>
                  </a:cubicBezTo>
                  <a:cubicBezTo>
                    <a:pt x="19562" y="13471"/>
                    <a:pt x="19646" y="13380"/>
                    <a:pt x="19729" y="13289"/>
                  </a:cubicBezTo>
                  <a:cubicBezTo>
                    <a:pt x="19930" y="13073"/>
                    <a:pt x="20139" y="12861"/>
                    <a:pt x="20362" y="12668"/>
                  </a:cubicBezTo>
                  <a:cubicBezTo>
                    <a:pt x="20739" y="12346"/>
                    <a:pt x="21187" y="12091"/>
                    <a:pt x="21679" y="12006"/>
                  </a:cubicBezTo>
                  <a:cubicBezTo>
                    <a:pt x="21817" y="11981"/>
                    <a:pt x="21957" y="11970"/>
                    <a:pt x="22099" y="11970"/>
                  </a:cubicBezTo>
                  <a:close/>
                  <a:moveTo>
                    <a:pt x="28755" y="12579"/>
                  </a:moveTo>
                  <a:cubicBezTo>
                    <a:pt x="28811" y="12579"/>
                    <a:pt x="28867" y="12581"/>
                    <a:pt x="28922" y="12587"/>
                  </a:cubicBezTo>
                  <a:cubicBezTo>
                    <a:pt x="29034" y="12599"/>
                    <a:pt x="29143" y="12622"/>
                    <a:pt x="29247" y="12659"/>
                  </a:cubicBezTo>
                  <a:cubicBezTo>
                    <a:pt x="29294" y="12674"/>
                    <a:pt x="29341" y="12690"/>
                    <a:pt x="29386" y="12712"/>
                  </a:cubicBezTo>
                  <a:cubicBezTo>
                    <a:pt x="29413" y="12725"/>
                    <a:pt x="29441" y="12741"/>
                    <a:pt x="29472" y="12756"/>
                  </a:cubicBezTo>
                  <a:cubicBezTo>
                    <a:pt x="29398" y="12927"/>
                    <a:pt x="29360" y="13115"/>
                    <a:pt x="29383" y="13302"/>
                  </a:cubicBezTo>
                  <a:cubicBezTo>
                    <a:pt x="29408" y="13480"/>
                    <a:pt x="29490" y="13642"/>
                    <a:pt x="29591" y="13792"/>
                  </a:cubicBezTo>
                  <a:cubicBezTo>
                    <a:pt x="29683" y="13929"/>
                    <a:pt x="29790" y="14059"/>
                    <a:pt x="29866" y="14206"/>
                  </a:cubicBezTo>
                  <a:lnTo>
                    <a:pt x="29705" y="14367"/>
                  </a:lnTo>
                  <a:cubicBezTo>
                    <a:pt x="29699" y="14365"/>
                    <a:pt x="29690" y="14363"/>
                    <a:pt x="29681" y="14363"/>
                  </a:cubicBezTo>
                  <a:cubicBezTo>
                    <a:pt x="29622" y="14359"/>
                    <a:pt x="29565" y="14360"/>
                    <a:pt x="29509" y="14359"/>
                  </a:cubicBezTo>
                  <a:cubicBezTo>
                    <a:pt x="29449" y="14355"/>
                    <a:pt x="29391" y="14350"/>
                    <a:pt x="29332" y="14347"/>
                  </a:cubicBezTo>
                  <a:cubicBezTo>
                    <a:pt x="29322" y="14347"/>
                    <a:pt x="29313" y="14347"/>
                    <a:pt x="29304" y="14347"/>
                  </a:cubicBezTo>
                  <a:cubicBezTo>
                    <a:pt x="29239" y="14347"/>
                    <a:pt x="29176" y="14353"/>
                    <a:pt x="29116" y="14367"/>
                  </a:cubicBezTo>
                  <a:cubicBezTo>
                    <a:pt x="29183" y="14054"/>
                    <a:pt x="29191" y="13730"/>
                    <a:pt x="29069" y="13427"/>
                  </a:cubicBezTo>
                  <a:cubicBezTo>
                    <a:pt x="28931" y="13090"/>
                    <a:pt x="28673" y="12828"/>
                    <a:pt x="28397" y="12602"/>
                  </a:cubicBezTo>
                  <a:cubicBezTo>
                    <a:pt x="28516" y="12590"/>
                    <a:pt x="28636" y="12579"/>
                    <a:pt x="28755" y="12579"/>
                  </a:cubicBezTo>
                  <a:close/>
                  <a:moveTo>
                    <a:pt x="20089" y="14013"/>
                  </a:moveTo>
                  <a:cubicBezTo>
                    <a:pt x="20188" y="14013"/>
                    <a:pt x="20288" y="14017"/>
                    <a:pt x="20388" y="14029"/>
                  </a:cubicBezTo>
                  <a:cubicBezTo>
                    <a:pt x="20438" y="14033"/>
                    <a:pt x="20483" y="14042"/>
                    <a:pt x="20546" y="14052"/>
                  </a:cubicBezTo>
                  <a:cubicBezTo>
                    <a:pt x="20583" y="14058"/>
                    <a:pt x="20622" y="14071"/>
                    <a:pt x="20662" y="14076"/>
                  </a:cubicBezTo>
                  <a:cubicBezTo>
                    <a:pt x="20658" y="14174"/>
                    <a:pt x="20662" y="14276"/>
                    <a:pt x="20674" y="14378"/>
                  </a:cubicBezTo>
                  <a:cubicBezTo>
                    <a:pt x="20677" y="14401"/>
                    <a:pt x="20680" y="14423"/>
                    <a:pt x="20686" y="14445"/>
                  </a:cubicBezTo>
                  <a:cubicBezTo>
                    <a:pt x="20625" y="14420"/>
                    <a:pt x="20561" y="14404"/>
                    <a:pt x="20502" y="14396"/>
                  </a:cubicBezTo>
                  <a:cubicBezTo>
                    <a:pt x="20443" y="14387"/>
                    <a:pt x="20385" y="14383"/>
                    <a:pt x="20327" y="14383"/>
                  </a:cubicBezTo>
                  <a:cubicBezTo>
                    <a:pt x="20259" y="14383"/>
                    <a:pt x="20191" y="14388"/>
                    <a:pt x="20122" y="14398"/>
                  </a:cubicBezTo>
                  <a:cubicBezTo>
                    <a:pt x="20005" y="14414"/>
                    <a:pt x="19891" y="14449"/>
                    <a:pt x="19785" y="14492"/>
                  </a:cubicBezTo>
                  <a:cubicBezTo>
                    <a:pt x="19728" y="14514"/>
                    <a:pt x="19677" y="14542"/>
                    <a:pt x="19628" y="14573"/>
                  </a:cubicBezTo>
                  <a:cubicBezTo>
                    <a:pt x="19609" y="14584"/>
                    <a:pt x="19593" y="14597"/>
                    <a:pt x="19575" y="14610"/>
                  </a:cubicBezTo>
                  <a:cubicBezTo>
                    <a:pt x="19535" y="14479"/>
                    <a:pt x="19488" y="14351"/>
                    <a:pt x="19432" y="14226"/>
                  </a:cubicBezTo>
                  <a:cubicBezTo>
                    <a:pt x="19563" y="14066"/>
                    <a:pt x="19805" y="14021"/>
                    <a:pt x="20003" y="14014"/>
                  </a:cubicBezTo>
                  <a:cubicBezTo>
                    <a:pt x="20032" y="14013"/>
                    <a:pt x="20061" y="14013"/>
                    <a:pt x="20089" y="14013"/>
                  </a:cubicBezTo>
                  <a:close/>
                  <a:moveTo>
                    <a:pt x="40443" y="13233"/>
                  </a:moveTo>
                  <a:cubicBezTo>
                    <a:pt x="40447" y="13233"/>
                    <a:pt x="40452" y="13236"/>
                    <a:pt x="40454" y="13237"/>
                  </a:cubicBezTo>
                  <a:cubicBezTo>
                    <a:pt x="40483" y="13246"/>
                    <a:pt x="40511" y="13254"/>
                    <a:pt x="40537" y="13264"/>
                  </a:cubicBezTo>
                  <a:cubicBezTo>
                    <a:pt x="40588" y="13295"/>
                    <a:pt x="40642" y="13318"/>
                    <a:pt x="40702" y="13342"/>
                  </a:cubicBezTo>
                  <a:cubicBezTo>
                    <a:pt x="40796" y="13383"/>
                    <a:pt x="40892" y="13423"/>
                    <a:pt x="40977" y="13461"/>
                  </a:cubicBezTo>
                  <a:cubicBezTo>
                    <a:pt x="41151" y="13539"/>
                    <a:pt x="41294" y="13623"/>
                    <a:pt x="41417" y="13755"/>
                  </a:cubicBezTo>
                  <a:cubicBezTo>
                    <a:pt x="41529" y="13876"/>
                    <a:pt x="41582" y="14039"/>
                    <a:pt x="41588" y="14224"/>
                  </a:cubicBezTo>
                  <a:cubicBezTo>
                    <a:pt x="41593" y="14380"/>
                    <a:pt x="41569" y="14529"/>
                    <a:pt x="41526" y="14675"/>
                  </a:cubicBezTo>
                  <a:cubicBezTo>
                    <a:pt x="41461" y="14776"/>
                    <a:pt x="41401" y="14878"/>
                    <a:pt x="41343" y="14981"/>
                  </a:cubicBezTo>
                  <a:cubicBezTo>
                    <a:pt x="41283" y="14757"/>
                    <a:pt x="41132" y="14548"/>
                    <a:pt x="40999" y="14378"/>
                  </a:cubicBezTo>
                  <a:cubicBezTo>
                    <a:pt x="40905" y="14260"/>
                    <a:pt x="40802" y="14151"/>
                    <a:pt x="40681" y="14061"/>
                  </a:cubicBezTo>
                  <a:cubicBezTo>
                    <a:pt x="40619" y="14017"/>
                    <a:pt x="40553" y="13976"/>
                    <a:pt x="40484" y="13945"/>
                  </a:cubicBezTo>
                  <a:cubicBezTo>
                    <a:pt x="40450" y="13932"/>
                    <a:pt x="40411" y="13918"/>
                    <a:pt x="40372" y="13901"/>
                  </a:cubicBezTo>
                  <a:cubicBezTo>
                    <a:pt x="40438" y="13753"/>
                    <a:pt x="40481" y="13595"/>
                    <a:pt x="40475" y="13434"/>
                  </a:cubicBezTo>
                  <a:cubicBezTo>
                    <a:pt x="40474" y="13362"/>
                    <a:pt x="40463" y="13295"/>
                    <a:pt x="40443" y="13233"/>
                  </a:cubicBezTo>
                  <a:close/>
                  <a:moveTo>
                    <a:pt x="29112" y="14569"/>
                  </a:moveTo>
                  <a:cubicBezTo>
                    <a:pt x="29139" y="14569"/>
                    <a:pt x="29166" y="14571"/>
                    <a:pt x="29193" y="14574"/>
                  </a:cubicBezTo>
                  <a:cubicBezTo>
                    <a:pt x="29217" y="14576"/>
                    <a:pt x="29240" y="14576"/>
                    <a:pt x="29262" y="14580"/>
                  </a:cubicBezTo>
                  <a:cubicBezTo>
                    <a:pt x="29266" y="14580"/>
                    <a:pt x="29293" y="14584"/>
                    <a:pt x="29295" y="14584"/>
                  </a:cubicBezTo>
                  <a:cubicBezTo>
                    <a:pt x="29308" y="14586"/>
                    <a:pt x="29320" y="14587"/>
                    <a:pt x="29331" y="14591"/>
                  </a:cubicBezTo>
                  <a:cubicBezTo>
                    <a:pt x="29375" y="14597"/>
                    <a:pt x="29420" y="14608"/>
                    <a:pt x="29465" y="14618"/>
                  </a:cubicBezTo>
                  <a:cubicBezTo>
                    <a:pt x="29392" y="14703"/>
                    <a:pt x="29328" y="14792"/>
                    <a:pt x="29274" y="14893"/>
                  </a:cubicBezTo>
                  <a:cubicBezTo>
                    <a:pt x="29165" y="15102"/>
                    <a:pt x="29112" y="15324"/>
                    <a:pt x="29110" y="15549"/>
                  </a:cubicBezTo>
                  <a:cubicBezTo>
                    <a:pt x="29044" y="15549"/>
                    <a:pt x="28980" y="15543"/>
                    <a:pt x="28915" y="15539"/>
                  </a:cubicBezTo>
                  <a:cubicBezTo>
                    <a:pt x="28837" y="15539"/>
                    <a:pt x="28762" y="15551"/>
                    <a:pt x="28685" y="15571"/>
                  </a:cubicBezTo>
                  <a:cubicBezTo>
                    <a:pt x="28649" y="15582"/>
                    <a:pt x="28616" y="15592"/>
                    <a:pt x="28582" y="15605"/>
                  </a:cubicBezTo>
                  <a:cubicBezTo>
                    <a:pt x="28774" y="15328"/>
                    <a:pt x="28917" y="15011"/>
                    <a:pt x="29024" y="14696"/>
                  </a:cubicBezTo>
                  <a:cubicBezTo>
                    <a:pt x="29038" y="14653"/>
                    <a:pt x="29053" y="14615"/>
                    <a:pt x="29063" y="14571"/>
                  </a:cubicBezTo>
                  <a:cubicBezTo>
                    <a:pt x="29079" y="14570"/>
                    <a:pt x="29096" y="14569"/>
                    <a:pt x="29112" y="14569"/>
                  </a:cubicBezTo>
                  <a:close/>
                  <a:moveTo>
                    <a:pt x="20271" y="14623"/>
                  </a:moveTo>
                  <a:cubicBezTo>
                    <a:pt x="20324" y="14623"/>
                    <a:pt x="20377" y="14627"/>
                    <a:pt x="20428" y="14637"/>
                  </a:cubicBezTo>
                  <a:cubicBezTo>
                    <a:pt x="20478" y="14647"/>
                    <a:pt x="20526" y="14657"/>
                    <a:pt x="20574" y="14678"/>
                  </a:cubicBezTo>
                  <a:cubicBezTo>
                    <a:pt x="20621" y="14696"/>
                    <a:pt x="20665" y="14727"/>
                    <a:pt x="20713" y="14747"/>
                  </a:cubicBezTo>
                  <a:cubicBezTo>
                    <a:pt x="20722" y="14751"/>
                    <a:pt x="20730" y="14753"/>
                    <a:pt x="20741" y="14753"/>
                  </a:cubicBezTo>
                  <a:cubicBezTo>
                    <a:pt x="20806" y="15039"/>
                    <a:pt x="20909" y="15319"/>
                    <a:pt x="21082" y="15550"/>
                  </a:cubicBezTo>
                  <a:cubicBezTo>
                    <a:pt x="21147" y="15637"/>
                    <a:pt x="21223" y="15713"/>
                    <a:pt x="21306" y="15778"/>
                  </a:cubicBezTo>
                  <a:cubicBezTo>
                    <a:pt x="21266" y="15800"/>
                    <a:pt x="21225" y="15823"/>
                    <a:pt x="21187" y="15845"/>
                  </a:cubicBezTo>
                  <a:cubicBezTo>
                    <a:pt x="21185" y="15841"/>
                    <a:pt x="21183" y="15838"/>
                    <a:pt x="21178" y="15835"/>
                  </a:cubicBezTo>
                  <a:cubicBezTo>
                    <a:pt x="20860" y="15527"/>
                    <a:pt x="20420" y="15190"/>
                    <a:pt x="19960" y="15190"/>
                  </a:cubicBezTo>
                  <a:cubicBezTo>
                    <a:pt x="19883" y="15190"/>
                    <a:pt x="19805" y="15199"/>
                    <a:pt x="19727" y="15220"/>
                  </a:cubicBezTo>
                  <a:cubicBezTo>
                    <a:pt x="19698" y="15052"/>
                    <a:pt x="19658" y="14885"/>
                    <a:pt x="19609" y="14720"/>
                  </a:cubicBezTo>
                  <a:cubicBezTo>
                    <a:pt x="19627" y="14719"/>
                    <a:pt x="19644" y="14719"/>
                    <a:pt x="19662" y="14714"/>
                  </a:cubicBezTo>
                  <a:cubicBezTo>
                    <a:pt x="19712" y="14704"/>
                    <a:pt x="19760" y="14694"/>
                    <a:pt x="19812" y="14684"/>
                  </a:cubicBezTo>
                  <a:cubicBezTo>
                    <a:pt x="19917" y="14665"/>
                    <a:pt x="20020" y="14642"/>
                    <a:pt x="20126" y="14631"/>
                  </a:cubicBezTo>
                  <a:cubicBezTo>
                    <a:pt x="20173" y="14627"/>
                    <a:pt x="20222" y="14623"/>
                    <a:pt x="20271" y="14623"/>
                  </a:cubicBezTo>
                  <a:close/>
                  <a:moveTo>
                    <a:pt x="19760" y="15401"/>
                  </a:moveTo>
                  <a:lnTo>
                    <a:pt x="19760" y="15401"/>
                  </a:lnTo>
                  <a:cubicBezTo>
                    <a:pt x="19978" y="15404"/>
                    <a:pt x="20196" y="15451"/>
                    <a:pt x="20387" y="15553"/>
                  </a:cubicBezTo>
                  <a:cubicBezTo>
                    <a:pt x="20608" y="15669"/>
                    <a:pt x="20796" y="15830"/>
                    <a:pt x="20972" y="16005"/>
                  </a:cubicBezTo>
                  <a:cubicBezTo>
                    <a:pt x="20941" y="16032"/>
                    <a:pt x="20912" y="16060"/>
                    <a:pt x="20881" y="16089"/>
                  </a:cubicBezTo>
                  <a:cubicBezTo>
                    <a:pt x="20832" y="16142"/>
                    <a:pt x="20785" y="16201"/>
                    <a:pt x="20744" y="16258"/>
                  </a:cubicBezTo>
                  <a:cubicBezTo>
                    <a:pt x="20692" y="16226"/>
                    <a:pt x="20636" y="16195"/>
                    <a:pt x="20583" y="16164"/>
                  </a:cubicBezTo>
                  <a:cubicBezTo>
                    <a:pt x="20503" y="16115"/>
                    <a:pt x="20419" y="16074"/>
                    <a:pt x="20328" y="16049"/>
                  </a:cubicBezTo>
                  <a:cubicBezTo>
                    <a:pt x="20231" y="16022"/>
                    <a:pt x="20128" y="16008"/>
                    <a:pt x="20025" y="16005"/>
                  </a:cubicBezTo>
                  <a:cubicBezTo>
                    <a:pt x="20014" y="16004"/>
                    <a:pt x="20003" y="16004"/>
                    <a:pt x="19992" y="16004"/>
                  </a:cubicBezTo>
                  <a:cubicBezTo>
                    <a:pt x="19937" y="16004"/>
                    <a:pt x="19884" y="16011"/>
                    <a:pt x="19832" y="16024"/>
                  </a:cubicBezTo>
                  <a:cubicBezTo>
                    <a:pt x="19816" y="15815"/>
                    <a:pt x="19794" y="15609"/>
                    <a:pt x="19760" y="15401"/>
                  </a:cubicBezTo>
                  <a:close/>
                  <a:moveTo>
                    <a:pt x="28812" y="15776"/>
                  </a:moveTo>
                  <a:cubicBezTo>
                    <a:pt x="28844" y="15776"/>
                    <a:pt x="28875" y="15778"/>
                    <a:pt x="28905" y="15784"/>
                  </a:cubicBezTo>
                  <a:cubicBezTo>
                    <a:pt x="28979" y="15797"/>
                    <a:pt x="29057" y="15813"/>
                    <a:pt x="29131" y="15818"/>
                  </a:cubicBezTo>
                  <a:cubicBezTo>
                    <a:pt x="29142" y="15883"/>
                    <a:pt x="29157" y="15949"/>
                    <a:pt x="29175" y="16013"/>
                  </a:cubicBezTo>
                  <a:cubicBezTo>
                    <a:pt x="29205" y="16110"/>
                    <a:pt x="29238" y="16204"/>
                    <a:pt x="29276" y="16298"/>
                  </a:cubicBezTo>
                  <a:cubicBezTo>
                    <a:pt x="29295" y="16347"/>
                    <a:pt x="29316" y="16395"/>
                    <a:pt x="29342" y="16438"/>
                  </a:cubicBezTo>
                  <a:cubicBezTo>
                    <a:pt x="29289" y="16404"/>
                    <a:pt x="29217" y="16400"/>
                    <a:pt x="29149" y="16400"/>
                  </a:cubicBezTo>
                  <a:cubicBezTo>
                    <a:pt x="29131" y="16400"/>
                    <a:pt x="29113" y="16400"/>
                    <a:pt x="29095" y="16400"/>
                  </a:cubicBezTo>
                  <a:cubicBezTo>
                    <a:pt x="29082" y="16400"/>
                    <a:pt x="29068" y="16400"/>
                    <a:pt x="29056" y="16400"/>
                  </a:cubicBezTo>
                  <a:cubicBezTo>
                    <a:pt x="28959" y="16396"/>
                    <a:pt x="28860" y="16388"/>
                    <a:pt x="28762" y="16387"/>
                  </a:cubicBezTo>
                  <a:cubicBezTo>
                    <a:pt x="28747" y="16387"/>
                    <a:pt x="28732" y="16387"/>
                    <a:pt x="28717" y="16387"/>
                  </a:cubicBezTo>
                  <a:cubicBezTo>
                    <a:pt x="28558" y="16387"/>
                    <a:pt x="28401" y="16403"/>
                    <a:pt x="28247" y="16448"/>
                  </a:cubicBezTo>
                  <a:cubicBezTo>
                    <a:pt x="28238" y="16387"/>
                    <a:pt x="28228" y="16329"/>
                    <a:pt x="28212" y="16269"/>
                  </a:cubicBezTo>
                  <a:cubicBezTo>
                    <a:pt x="28196" y="16205"/>
                    <a:pt x="28172" y="16142"/>
                    <a:pt x="28141" y="16083"/>
                  </a:cubicBezTo>
                  <a:cubicBezTo>
                    <a:pt x="28210" y="16029"/>
                    <a:pt x="28278" y="15971"/>
                    <a:pt x="28337" y="15905"/>
                  </a:cubicBezTo>
                  <a:cubicBezTo>
                    <a:pt x="28357" y="15886"/>
                    <a:pt x="28378" y="15862"/>
                    <a:pt x="28396" y="15840"/>
                  </a:cubicBezTo>
                  <a:cubicBezTo>
                    <a:pt x="28503" y="15821"/>
                    <a:pt x="28611" y="15797"/>
                    <a:pt x="28720" y="15782"/>
                  </a:cubicBezTo>
                  <a:cubicBezTo>
                    <a:pt x="28750" y="15778"/>
                    <a:pt x="28781" y="15776"/>
                    <a:pt x="28812" y="15776"/>
                  </a:cubicBezTo>
                  <a:close/>
                  <a:moveTo>
                    <a:pt x="25027" y="10357"/>
                  </a:moveTo>
                  <a:cubicBezTo>
                    <a:pt x="25114" y="10357"/>
                    <a:pt x="25199" y="10360"/>
                    <a:pt x="25281" y="10367"/>
                  </a:cubicBezTo>
                  <a:cubicBezTo>
                    <a:pt x="26046" y="10425"/>
                    <a:pt x="26783" y="10773"/>
                    <a:pt x="27258" y="11384"/>
                  </a:cubicBezTo>
                  <a:cubicBezTo>
                    <a:pt x="27267" y="11395"/>
                    <a:pt x="27274" y="11409"/>
                    <a:pt x="27283" y="11419"/>
                  </a:cubicBezTo>
                  <a:cubicBezTo>
                    <a:pt x="27319" y="11507"/>
                    <a:pt x="27357" y="11591"/>
                    <a:pt x="27389" y="11681"/>
                  </a:cubicBezTo>
                  <a:cubicBezTo>
                    <a:pt x="27461" y="11876"/>
                    <a:pt x="27475" y="12090"/>
                    <a:pt x="27572" y="12274"/>
                  </a:cubicBezTo>
                  <a:cubicBezTo>
                    <a:pt x="27675" y="12465"/>
                    <a:pt x="27874" y="12574"/>
                    <a:pt x="28048" y="12684"/>
                  </a:cubicBezTo>
                  <a:cubicBezTo>
                    <a:pt x="28209" y="12787"/>
                    <a:pt x="28360" y="12908"/>
                    <a:pt x="28498" y="13039"/>
                  </a:cubicBezTo>
                  <a:cubicBezTo>
                    <a:pt x="28533" y="13070"/>
                    <a:pt x="28564" y="13104"/>
                    <a:pt x="28592" y="13137"/>
                  </a:cubicBezTo>
                  <a:cubicBezTo>
                    <a:pt x="28595" y="13149"/>
                    <a:pt x="28599" y="13164"/>
                    <a:pt x="28611" y="13177"/>
                  </a:cubicBezTo>
                  <a:cubicBezTo>
                    <a:pt x="28717" y="13330"/>
                    <a:pt x="28683" y="13554"/>
                    <a:pt x="28652" y="13726"/>
                  </a:cubicBezTo>
                  <a:cubicBezTo>
                    <a:pt x="28611" y="13945"/>
                    <a:pt x="28523" y="14144"/>
                    <a:pt x="28404" y="14329"/>
                  </a:cubicBezTo>
                  <a:cubicBezTo>
                    <a:pt x="28282" y="14517"/>
                    <a:pt x="28133" y="14684"/>
                    <a:pt x="27957" y="14825"/>
                  </a:cubicBezTo>
                  <a:cubicBezTo>
                    <a:pt x="27789" y="14959"/>
                    <a:pt x="27586" y="15086"/>
                    <a:pt x="27379" y="15144"/>
                  </a:cubicBezTo>
                  <a:cubicBezTo>
                    <a:pt x="27179" y="15198"/>
                    <a:pt x="26951" y="15222"/>
                    <a:pt x="26850" y="15432"/>
                  </a:cubicBezTo>
                  <a:cubicBezTo>
                    <a:pt x="26809" y="15513"/>
                    <a:pt x="26786" y="15601"/>
                    <a:pt x="26747" y="15679"/>
                  </a:cubicBezTo>
                  <a:cubicBezTo>
                    <a:pt x="26711" y="15753"/>
                    <a:pt x="26669" y="15825"/>
                    <a:pt x="26622" y="15891"/>
                  </a:cubicBezTo>
                  <a:cubicBezTo>
                    <a:pt x="26436" y="16151"/>
                    <a:pt x="26153" y="16351"/>
                    <a:pt x="25857" y="16479"/>
                  </a:cubicBezTo>
                  <a:cubicBezTo>
                    <a:pt x="25569" y="16603"/>
                    <a:pt x="25239" y="16670"/>
                    <a:pt x="24910" y="16670"/>
                  </a:cubicBezTo>
                  <a:cubicBezTo>
                    <a:pt x="24571" y="16670"/>
                    <a:pt x="24233" y="16598"/>
                    <a:pt x="23944" y="16440"/>
                  </a:cubicBezTo>
                  <a:cubicBezTo>
                    <a:pt x="23775" y="16350"/>
                    <a:pt x="23635" y="16231"/>
                    <a:pt x="23540" y="16063"/>
                  </a:cubicBezTo>
                  <a:cubicBezTo>
                    <a:pt x="23442" y="15891"/>
                    <a:pt x="23413" y="15708"/>
                    <a:pt x="23397" y="15513"/>
                  </a:cubicBezTo>
                  <a:cubicBezTo>
                    <a:pt x="23390" y="15416"/>
                    <a:pt x="23366" y="15333"/>
                    <a:pt x="23281" y="15273"/>
                  </a:cubicBezTo>
                  <a:cubicBezTo>
                    <a:pt x="23196" y="15210"/>
                    <a:pt x="23087" y="15177"/>
                    <a:pt x="22988" y="15148"/>
                  </a:cubicBezTo>
                  <a:cubicBezTo>
                    <a:pt x="22769" y="15079"/>
                    <a:pt x="22545" y="15042"/>
                    <a:pt x="22332" y="14951"/>
                  </a:cubicBezTo>
                  <a:cubicBezTo>
                    <a:pt x="21970" y="14802"/>
                    <a:pt x="21605" y="14560"/>
                    <a:pt x="21440" y="14194"/>
                  </a:cubicBezTo>
                  <a:cubicBezTo>
                    <a:pt x="21274" y="13831"/>
                    <a:pt x="21278" y="13347"/>
                    <a:pt x="21461" y="12996"/>
                  </a:cubicBezTo>
                  <a:cubicBezTo>
                    <a:pt x="21495" y="12930"/>
                    <a:pt x="21532" y="12864"/>
                    <a:pt x="21577" y="12802"/>
                  </a:cubicBezTo>
                  <a:cubicBezTo>
                    <a:pt x="21602" y="12783"/>
                    <a:pt x="21627" y="12759"/>
                    <a:pt x="21653" y="12740"/>
                  </a:cubicBezTo>
                  <a:cubicBezTo>
                    <a:pt x="21821" y="12608"/>
                    <a:pt x="21997" y="12489"/>
                    <a:pt x="22196" y="12405"/>
                  </a:cubicBezTo>
                  <a:cubicBezTo>
                    <a:pt x="22383" y="12327"/>
                    <a:pt x="22600" y="12315"/>
                    <a:pt x="22769" y="12193"/>
                  </a:cubicBezTo>
                  <a:cubicBezTo>
                    <a:pt x="22947" y="12065"/>
                    <a:pt x="22968" y="11868"/>
                    <a:pt x="23019" y="11672"/>
                  </a:cubicBezTo>
                  <a:cubicBezTo>
                    <a:pt x="23073" y="11466"/>
                    <a:pt x="23165" y="11263"/>
                    <a:pt x="23285" y="11085"/>
                  </a:cubicBezTo>
                  <a:cubicBezTo>
                    <a:pt x="23659" y="10540"/>
                    <a:pt x="24383" y="10357"/>
                    <a:pt x="25027" y="10357"/>
                  </a:cubicBezTo>
                  <a:close/>
                  <a:moveTo>
                    <a:pt x="19847" y="16239"/>
                  </a:moveTo>
                  <a:cubicBezTo>
                    <a:pt x="19994" y="16239"/>
                    <a:pt x="20140" y="16245"/>
                    <a:pt x="20280" y="16292"/>
                  </a:cubicBezTo>
                  <a:cubicBezTo>
                    <a:pt x="20399" y="16330"/>
                    <a:pt x="20497" y="16417"/>
                    <a:pt x="20606" y="16477"/>
                  </a:cubicBezTo>
                  <a:cubicBezTo>
                    <a:pt x="20572" y="16542"/>
                    <a:pt x="20541" y="16606"/>
                    <a:pt x="20515" y="16674"/>
                  </a:cubicBezTo>
                  <a:cubicBezTo>
                    <a:pt x="20471" y="16789"/>
                    <a:pt x="20441" y="16908"/>
                    <a:pt x="20424" y="17029"/>
                  </a:cubicBezTo>
                  <a:cubicBezTo>
                    <a:pt x="20420" y="17027"/>
                    <a:pt x="20412" y="17026"/>
                    <a:pt x="20408" y="17022"/>
                  </a:cubicBezTo>
                  <a:cubicBezTo>
                    <a:pt x="20404" y="17020"/>
                    <a:pt x="20399" y="17016"/>
                    <a:pt x="20396" y="17016"/>
                  </a:cubicBezTo>
                  <a:cubicBezTo>
                    <a:pt x="20380" y="17010"/>
                    <a:pt x="20365" y="17003"/>
                    <a:pt x="20352" y="16997"/>
                  </a:cubicBezTo>
                  <a:cubicBezTo>
                    <a:pt x="20337" y="16991"/>
                    <a:pt x="20321" y="16989"/>
                    <a:pt x="20305" y="16986"/>
                  </a:cubicBezTo>
                  <a:cubicBezTo>
                    <a:pt x="20270" y="16980"/>
                    <a:pt x="20235" y="16977"/>
                    <a:pt x="20201" y="16977"/>
                  </a:cubicBezTo>
                  <a:cubicBezTo>
                    <a:pt x="20150" y="16977"/>
                    <a:pt x="20099" y="16983"/>
                    <a:pt x="20049" y="16992"/>
                  </a:cubicBezTo>
                  <a:cubicBezTo>
                    <a:pt x="19989" y="17005"/>
                    <a:pt x="19933" y="17023"/>
                    <a:pt x="19877" y="17043"/>
                  </a:cubicBezTo>
                  <a:cubicBezTo>
                    <a:pt x="19884" y="16786"/>
                    <a:pt x="19865" y="16526"/>
                    <a:pt x="19849" y="16263"/>
                  </a:cubicBezTo>
                  <a:cubicBezTo>
                    <a:pt x="19849" y="16255"/>
                    <a:pt x="19849" y="16248"/>
                    <a:pt x="19847" y="16239"/>
                  </a:cubicBezTo>
                  <a:close/>
                  <a:moveTo>
                    <a:pt x="28617" y="16649"/>
                  </a:moveTo>
                  <a:cubicBezTo>
                    <a:pt x="28672" y="16649"/>
                    <a:pt x="28727" y="16650"/>
                    <a:pt x="28782" y="16654"/>
                  </a:cubicBezTo>
                  <a:cubicBezTo>
                    <a:pt x="28878" y="16660"/>
                    <a:pt x="28971" y="16669"/>
                    <a:pt x="29065" y="16679"/>
                  </a:cubicBezTo>
                  <a:cubicBezTo>
                    <a:pt x="29085" y="16682"/>
                    <a:pt x="29103" y="16683"/>
                    <a:pt x="29123" y="16683"/>
                  </a:cubicBezTo>
                  <a:cubicBezTo>
                    <a:pt x="28914" y="16844"/>
                    <a:pt x="28720" y="17018"/>
                    <a:pt x="28597" y="17247"/>
                  </a:cubicBezTo>
                  <a:cubicBezTo>
                    <a:pt x="28569" y="17244"/>
                    <a:pt x="28539" y="17241"/>
                    <a:pt x="28511" y="17239"/>
                  </a:cubicBezTo>
                  <a:cubicBezTo>
                    <a:pt x="28461" y="17235"/>
                    <a:pt x="28414" y="17235"/>
                    <a:pt x="28365" y="17235"/>
                  </a:cubicBezTo>
                  <a:cubicBezTo>
                    <a:pt x="28320" y="17237"/>
                    <a:pt x="28274" y="17244"/>
                    <a:pt x="28228" y="17253"/>
                  </a:cubicBezTo>
                  <a:cubicBezTo>
                    <a:pt x="28246" y="17141"/>
                    <a:pt x="28257" y="17026"/>
                    <a:pt x="28263" y="16912"/>
                  </a:cubicBezTo>
                  <a:cubicBezTo>
                    <a:pt x="28267" y="16836"/>
                    <a:pt x="28267" y="16758"/>
                    <a:pt x="28267" y="16682"/>
                  </a:cubicBezTo>
                  <a:cubicBezTo>
                    <a:pt x="28382" y="16658"/>
                    <a:pt x="28499" y="16649"/>
                    <a:pt x="28617" y="16649"/>
                  </a:cubicBezTo>
                  <a:close/>
                  <a:moveTo>
                    <a:pt x="21203" y="13186"/>
                  </a:moveTo>
                  <a:lnTo>
                    <a:pt x="21203" y="13186"/>
                  </a:lnTo>
                  <a:cubicBezTo>
                    <a:pt x="21138" y="13396"/>
                    <a:pt x="21122" y="13626"/>
                    <a:pt x="21148" y="13847"/>
                  </a:cubicBezTo>
                  <a:cubicBezTo>
                    <a:pt x="21172" y="14066"/>
                    <a:pt x="21232" y="14280"/>
                    <a:pt x="21356" y="14469"/>
                  </a:cubicBezTo>
                  <a:cubicBezTo>
                    <a:pt x="21477" y="14653"/>
                    <a:pt x="21639" y="14805"/>
                    <a:pt x="21815" y="14935"/>
                  </a:cubicBezTo>
                  <a:cubicBezTo>
                    <a:pt x="21994" y="15064"/>
                    <a:pt x="22189" y="15168"/>
                    <a:pt x="22392" y="15251"/>
                  </a:cubicBezTo>
                  <a:cubicBezTo>
                    <a:pt x="22617" y="15345"/>
                    <a:pt x="22863" y="15387"/>
                    <a:pt x="23085" y="15491"/>
                  </a:cubicBezTo>
                  <a:cubicBezTo>
                    <a:pt x="23091" y="15496"/>
                    <a:pt x="23096" y="15498"/>
                    <a:pt x="23103" y="15501"/>
                  </a:cubicBezTo>
                  <a:lnTo>
                    <a:pt x="23103" y="15532"/>
                  </a:lnTo>
                  <a:cubicBezTo>
                    <a:pt x="23106" y="15560"/>
                    <a:pt x="23106" y="15590"/>
                    <a:pt x="23107" y="15620"/>
                  </a:cubicBezTo>
                  <a:cubicBezTo>
                    <a:pt x="23116" y="15732"/>
                    <a:pt x="23138" y="15850"/>
                    <a:pt x="23174" y="15959"/>
                  </a:cubicBezTo>
                  <a:cubicBezTo>
                    <a:pt x="23249" y="16175"/>
                    <a:pt x="23373" y="16377"/>
                    <a:pt x="23554" y="16520"/>
                  </a:cubicBezTo>
                  <a:cubicBezTo>
                    <a:pt x="23847" y="16761"/>
                    <a:pt x="24234" y="16880"/>
                    <a:pt x="24608" y="16923"/>
                  </a:cubicBezTo>
                  <a:cubicBezTo>
                    <a:pt x="24712" y="16936"/>
                    <a:pt x="24817" y="16942"/>
                    <a:pt x="24923" y="16942"/>
                  </a:cubicBezTo>
                  <a:cubicBezTo>
                    <a:pt x="25191" y="16942"/>
                    <a:pt x="25461" y="16902"/>
                    <a:pt x="25716" y="16823"/>
                  </a:cubicBezTo>
                  <a:cubicBezTo>
                    <a:pt x="26069" y="16716"/>
                    <a:pt x="26408" y="16537"/>
                    <a:pt x="26674" y="16277"/>
                  </a:cubicBezTo>
                  <a:cubicBezTo>
                    <a:pt x="26804" y="16149"/>
                    <a:pt x="26918" y="16002"/>
                    <a:pt x="27002" y="15840"/>
                  </a:cubicBezTo>
                  <a:cubicBezTo>
                    <a:pt x="27049" y="15751"/>
                    <a:pt x="27069" y="15653"/>
                    <a:pt x="27111" y="15562"/>
                  </a:cubicBezTo>
                  <a:cubicBezTo>
                    <a:pt x="27145" y="15484"/>
                    <a:pt x="27236" y="15465"/>
                    <a:pt x="27311" y="15446"/>
                  </a:cubicBezTo>
                  <a:cubicBezTo>
                    <a:pt x="27783" y="15319"/>
                    <a:pt x="28217" y="15039"/>
                    <a:pt x="28519" y="14656"/>
                  </a:cubicBezTo>
                  <a:cubicBezTo>
                    <a:pt x="28672" y="14464"/>
                    <a:pt x="28790" y="14252"/>
                    <a:pt x="28857" y="14016"/>
                  </a:cubicBezTo>
                  <a:cubicBezTo>
                    <a:pt x="28884" y="13922"/>
                    <a:pt x="28904" y="13821"/>
                    <a:pt x="28915" y="13721"/>
                  </a:cubicBezTo>
                  <a:cubicBezTo>
                    <a:pt x="28935" y="13805"/>
                    <a:pt x="28946" y="13896"/>
                    <a:pt x="28944" y="13990"/>
                  </a:cubicBezTo>
                  <a:cubicBezTo>
                    <a:pt x="28940" y="14432"/>
                    <a:pt x="28769" y="14887"/>
                    <a:pt x="28544" y="15265"/>
                  </a:cubicBezTo>
                  <a:cubicBezTo>
                    <a:pt x="28332" y="15625"/>
                    <a:pt x="28011" y="15890"/>
                    <a:pt x="27642" y="16085"/>
                  </a:cubicBezTo>
                  <a:cubicBezTo>
                    <a:pt x="27464" y="16182"/>
                    <a:pt x="27262" y="16248"/>
                    <a:pt x="27097" y="16364"/>
                  </a:cubicBezTo>
                  <a:cubicBezTo>
                    <a:pt x="26934" y="16478"/>
                    <a:pt x="26835" y="16638"/>
                    <a:pt x="26717" y="16792"/>
                  </a:cubicBezTo>
                  <a:cubicBezTo>
                    <a:pt x="26476" y="17105"/>
                    <a:pt x="26105" y="17283"/>
                    <a:pt x="25731" y="17388"/>
                  </a:cubicBezTo>
                  <a:cubicBezTo>
                    <a:pt x="25461" y="17463"/>
                    <a:pt x="25179" y="17502"/>
                    <a:pt x="24897" y="17502"/>
                  </a:cubicBezTo>
                  <a:cubicBezTo>
                    <a:pt x="24792" y="17502"/>
                    <a:pt x="24687" y="17497"/>
                    <a:pt x="24583" y="17486"/>
                  </a:cubicBezTo>
                  <a:cubicBezTo>
                    <a:pt x="24221" y="17448"/>
                    <a:pt x="23864" y="17316"/>
                    <a:pt x="23560" y="17117"/>
                  </a:cubicBezTo>
                  <a:cubicBezTo>
                    <a:pt x="23408" y="17017"/>
                    <a:pt x="23269" y="16898"/>
                    <a:pt x="23148" y="16764"/>
                  </a:cubicBezTo>
                  <a:cubicBezTo>
                    <a:pt x="23085" y="16695"/>
                    <a:pt x="23025" y="16621"/>
                    <a:pt x="22970" y="16543"/>
                  </a:cubicBezTo>
                  <a:cubicBezTo>
                    <a:pt x="22914" y="16461"/>
                    <a:pt x="22873" y="16371"/>
                    <a:pt x="22816" y="16288"/>
                  </a:cubicBezTo>
                  <a:cubicBezTo>
                    <a:pt x="22713" y="16135"/>
                    <a:pt x="22546" y="16048"/>
                    <a:pt x="22374" y="15986"/>
                  </a:cubicBezTo>
                  <a:cubicBezTo>
                    <a:pt x="22181" y="15920"/>
                    <a:pt x="21987" y="15858"/>
                    <a:pt x="21796" y="15787"/>
                  </a:cubicBezTo>
                  <a:cubicBezTo>
                    <a:pt x="21606" y="15719"/>
                    <a:pt x="21436" y="15612"/>
                    <a:pt x="21306" y="15456"/>
                  </a:cubicBezTo>
                  <a:cubicBezTo>
                    <a:pt x="21184" y="15310"/>
                    <a:pt x="21097" y="15134"/>
                    <a:pt x="21034" y="14956"/>
                  </a:cubicBezTo>
                  <a:cubicBezTo>
                    <a:pt x="20905" y="14589"/>
                    <a:pt x="20820" y="14157"/>
                    <a:pt x="20914" y="13770"/>
                  </a:cubicBezTo>
                  <a:cubicBezTo>
                    <a:pt x="20967" y="13554"/>
                    <a:pt x="21070" y="13359"/>
                    <a:pt x="21203" y="13186"/>
                  </a:cubicBezTo>
                  <a:close/>
                  <a:moveTo>
                    <a:pt x="11307" y="13066"/>
                  </a:moveTo>
                  <a:cubicBezTo>
                    <a:pt x="11364" y="13126"/>
                    <a:pt x="11421" y="13185"/>
                    <a:pt x="11481" y="13241"/>
                  </a:cubicBezTo>
                  <a:cubicBezTo>
                    <a:pt x="11728" y="13469"/>
                    <a:pt x="12006" y="13643"/>
                    <a:pt x="12308" y="13777"/>
                  </a:cubicBezTo>
                  <a:cubicBezTo>
                    <a:pt x="11801" y="14099"/>
                    <a:pt x="11510" y="14720"/>
                    <a:pt x="11403" y="15293"/>
                  </a:cubicBezTo>
                  <a:cubicBezTo>
                    <a:pt x="11344" y="15617"/>
                    <a:pt x="11328" y="15951"/>
                    <a:pt x="11356" y="16279"/>
                  </a:cubicBezTo>
                  <a:cubicBezTo>
                    <a:pt x="11395" y="16715"/>
                    <a:pt x="11462" y="17146"/>
                    <a:pt x="11580" y="17565"/>
                  </a:cubicBezTo>
                  <a:cubicBezTo>
                    <a:pt x="11625" y="17724"/>
                    <a:pt x="11666" y="17881"/>
                    <a:pt x="11724" y="18034"/>
                  </a:cubicBezTo>
                  <a:cubicBezTo>
                    <a:pt x="11759" y="18127"/>
                    <a:pt x="11806" y="18252"/>
                    <a:pt x="11874" y="18349"/>
                  </a:cubicBezTo>
                  <a:cubicBezTo>
                    <a:pt x="11554" y="18291"/>
                    <a:pt x="11234" y="18240"/>
                    <a:pt x="10913" y="18188"/>
                  </a:cubicBezTo>
                  <a:cubicBezTo>
                    <a:pt x="10506" y="18125"/>
                    <a:pt x="10100" y="18060"/>
                    <a:pt x="9693" y="17991"/>
                  </a:cubicBezTo>
                  <a:cubicBezTo>
                    <a:pt x="9490" y="17956"/>
                    <a:pt x="9284" y="17928"/>
                    <a:pt x="9079" y="17907"/>
                  </a:cubicBezTo>
                  <a:cubicBezTo>
                    <a:pt x="8981" y="17895"/>
                    <a:pt x="8884" y="17892"/>
                    <a:pt x="8787" y="17892"/>
                  </a:cubicBezTo>
                  <a:cubicBezTo>
                    <a:pt x="8722" y="17892"/>
                    <a:pt x="8657" y="17893"/>
                    <a:pt x="8591" y="17895"/>
                  </a:cubicBezTo>
                  <a:cubicBezTo>
                    <a:pt x="8741" y="17638"/>
                    <a:pt x="8891" y="17380"/>
                    <a:pt x="9038" y="17121"/>
                  </a:cubicBezTo>
                  <a:cubicBezTo>
                    <a:pt x="9565" y="16206"/>
                    <a:pt x="10096" y="15295"/>
                    <a:pt x="10605" y="14370"/>
                  </a:cubicBezTo>
                  <a:cubicBezTo>
                    <a:pt x="10740" y="14123"/>
                    <a:pt x="10877" y="13878"/>
                    <a:pt x="11017" y="13632"/>
                  </a:cubicBezTo>
                  <a:cubicBezTo>
                    <a:pt x="11089" y="13508"/>
                    <a:pt x="11160" y="13383"/>
                    <a:pt x="11223" y="13251"/>
                  </a:cubicBezTo>
                  <a:cubicBezTo>
                    <a:pt x="11251" y="13191"/>
                    <a:pt x="11282" y="13128"/>
                    <a:pt x="11307" y="13066"/>
                  </a:cubicBezTo>
                  <a:close/>
                  <a:moveTo>
                    <a:pt x="28241" y="17528"/>
                  </a:moveTo>
                  <a:cubicBezTo>
                    <a:pt x="28255" y="17528"/>
                    <a:pt x="28270" y="17529"/>
                    <a:pt x="28284" y="17531"/>
                  </a:cubicBezTo>
                  <a:cubicBezTo>
                    <a:pt x="28340" y="17533"/>
                    <a:pt x="28395" y="17534"/>
                    <a:pt x="28452" y="17542"/>
                  </a:cubicBezTo>
                  <a:cubicBezTo>
                    <a:pt x="28464" y="17544"/>
                    <a:pt x="28473" y="17546"/>
                    <a:pt x="28483" y="17548"/>
                  </a:cubicBezTo>
                  <a:cubicBezTo>
                    <a:pt x="28427" y="17792"/>
                    <a:pt x="28450" y="18053"/>
                    <a:pt x="28564" y="18272"/>
                  </a:cubicBezTo>
                  <a:cubicBezTo>
                    <a:pt x="28432" y="18299"/>
                    <a:pt x="28305" y="18339"/>
                    <a:pt x="28184" y="18403"/>
                  </a:cubicBezTo>
                  <a:cubicBezTo>
                    <a:pt x="28158" y="18417"/>
                    <a:pt x="28133" y="18429"/>
                    <a:pt x="28111" y="18445"/>
                  </a:cubicBezTo>
                  <a:cubicBezTo>
                    <a:pt x="28100" y="18426"/>
                    <a:pt x="28082" y="18408"/>
                    <a:pt x="28060" y="18396"/>
                  </a:cubicBezTo>
                  <a:cubicBezTo>
                    <a:pt x="28002" y="18365"/>
                    <a:pt x="27944" y="18355"/>
                    <a:pt x="27879" y="18349"/>
                  </a:cubicBezTo>
                  <a:cubicBezTo>
                    <a:pt x="27857" y="18348"/>
                    <a:pt x="27835" y="18347"/>
                    <a:pt x="27812" y="18347"/>
                  </a:cubicBezTo>
                  <a:cubicBezTo>
                    <a:pt x="27789" y="18347"/>
                    <a:pt x="27767" y="18348"/>
                    <a:pt x="27744" y="18349"/>
                  </a:cubicBezTo>
                  <a:lnTo>
                    <a:pt x="27742" y="18349"/>
                  </a:lnTo>
                  <a:cubicBezTo>
                    <a:pt x="27930" y="18106"/>
                    <a:pt x="28074" y="17824"/>
                    <a:pt x="28163" y="17537"/>
                  </a:cubicBezTo>
                  <a:cubicBezTo>
                    <a:pt x="28171" y="17534"/>
                    <a:pt x="28179" y="17533"/>
                    <a:pt x="28185" y="17533"/>
                  </a:cubicBezTo>
                  <a:cubicBezTo>
                    <a:pt x="28189" y="17533"/>
                    <a:pt x="28191" y="17531"/>
                    <a:pt x="28196" y="17531"/>
                  </a:cubicBezTo>
                  <a:cubicBezTo>
                    <a:pt x="28211" y="17529"/>
                    <a:pt x="28226" y="17528"/>
                    <a:pt x="28241" y="17528"/>
                  </a:cubicBezTo>
                  <a:close/>
                  <a:moveTo>
                    <a:pt x="20151" y="17210"/>
                  </a:moveTo>
                  <a:cubicBezTo>
                    <a:pt x="20167" y="17210"/>
                    <a:pt x="20183" y="17213"/>
                    <a:pt x="20198" y="17213"/>
                  </a:cubicBezTo>
                  <a:cubicBezTo>
                    <a:pt x="20202" y="17213"/>
                    <a:pt x="20207" y="17215"/>
                    <a:pt x="20211" y="17215"/>
                  </a:cubicBezTo>
                  <a:lnTo>
                    <a:pt x="20214" y="17215"/>
                  </a:lnTo>
                  <a:cubicBezTo>
                    <a:pt x="20218" y="17218"/>
                    <a:pt x="20223" y="17218"/>
                    <a:pt x="20226" y="17218"/>
                  </a:cubicBezTo>
                  <a:cubicBezTo>
                    <a:pt x="20238" y="17221"/>
                    <a:pt x="20250" y="17224"/>
                    <a:pt x="20264" y="17230"/>
                  </a:cubicBezTo>
                  <a:cubicBezTo>
                    <a:pt x="20266" y="17232"/>
                    <a:pt x="20270" y="17234"/>
                    <a:pt x="20273" y="17236"/>
                  </a:cubicBezTo>
                  <a:cubicBezTo>
                    <a:pt x="20276" y="17242"/>
                    <a:pt x="20285" y="17247"/>
                    <a:pt x="20289" y="17255"/>
                  </a:cubicBezTo>
                  <a:cubicBezTo>
                    <a:pt x="20314" y="17280"/>
                    <a:pt x="20348" y="17290"/>
                    <a:pt x="20383" y="17290"/>
                  </a:cubicBezTo>
                  <a:cubicBezTo>
                    <a:pt x="20391" y="17290"/>
                    <a:pt x="20399" y="17290"/>
                    <a:pt x="20406" y="17289"/>
                  </a:cubicBezTo>
                  <a:cubicBezTo>
                    <a:pt x="20410" y="17617"/>
                    <a:pt x="20491" y="17945"/>
                    <a:pt x="20592" y="18261"/>
                  </a:cubicBezTo>
                  <a:cubicBezTo>
                    <a:pt x="20598" y="18280"/>
                    <a:pt x="20604" y="18303"/>
                    <a:pt x="20611" y="18323"/>
                  </a:cubicBezTo>
                  <a:cubicBezTo>
                    <a:pt x="20579" y="18320"/>
                    <a:pt x="20546" y="18320"/>
                    <a:pt x="20517" y="18320"/>
                  </a:cubicBezTo>
                  <a:cubicBezTo>
                    <a:pt x="20451" y="18320"/>
                    <a:pt x="20380" y="18327"/>
                    <a:pt x="20317" y="18343"/>
                  </a:cubicBezTo>
                  <a:cubicBezTo>
                    <a:pt x="20194" y="18370"/>
                    <a:pt x="20076" y="18429"/>
                    <a:pt x="19976" y="18505"/>
                  </a:cubicBezTo>
                  <a:cubicBezTo>
                    <a:pt x="19972" y="18508"/>
                    <a:pt x="19967" y="18512"/>
                    <a:pt x="19964" y="18517"/>
                  </a:cubicBezTo>
                  <a:cubicBezTo>
                    <a:pt x="19834" y="18439"/>
                    <a:pt x="19696" y="18387"/>
                    <a:pt x="19558" y="18327"/>
                  </a:cubicBezTo>
                  <a:cubicBezTo>
                    <a:pt x="19588" y="18273"/>
                    <a:pt x="19619" y="18220"/>
                    <a:pt x="19646" y="18164"/>
                  </a:cubicBezTo>
                  <a:cubicBezTo>
                    <a:pt x="19785" y="17874"/>
                    <a:pt x="19847" y="17562"/>
                    <a:pt x="19868" y="17240"/>
                  </a:cubicBezTo>
                  <a:cubicBezTo>
                    <a:pt x="19879" y="17237"/>
                    <a:pt x="19895" y="17236"/>
                    <a:pt x="19909" y="17234"/>
                  </a:cubicBezTo>
                  <a:cubicBezTo>
                    <a:pt x="19915" y="17234"/>
                    <a:pt x="19924" y="17231"/>
                    <a:pt x="19930" y="17231"/>
                  </a:cubicBezTo>
                  <a:cubicBezTo>
                    <a:pt x="19935" y="17229"/>
                    <a:pt x="19937" y="17229"/>
                    <a:pt x="19937" y="17229"/>
                  </a:cubicBezTo>
                  <a:lnTo>
                    <a:pt x="19943" y="17229"/>
                  </a:lnTo>
                  <a:cubicBezTo>
                    <a:pt x="19978" y="17224"/>
                    <a:pt x="20013" y="17219"/>
                    <a:pt x="20048" y="17216"/>
                  </a:cubicBezTo>
                  <a:cubicBezTo>
                    <a:pt x="20083" y="17213"/>
                    <a:pt x="20118" y="17210"/>
                    <a:pt x="20151" y="17210"/>
                  </a:cubicBezTo>
                  <a:close/>
                  <a:moveTo>
                    <a:pt x="27561" y="18558"/>
                  </a:moveTo>
                  <a:cubicBezTo>
                    <a:pt x="27605" y="18577"/>
                    <a:pt x="27647" y="18589"/>
                    <a:pt x="27691" y="18601"/>
                  </a:cubicBezTo>
                  <a:cubicBezTo>
                    <a:pt x="27732" y="18615"/>
                    <a:pt x="27774" y="18624"/>
                    <a:pt x="27816" y="18636"/>
                  </a:cubicBezTo>
                  <a:cubicBezTo>
                    <a:pt x="27826" y="18640"/>
                    <a:pt x="27836" y="18642"/>
                    <a:pt x="27845" y="18647"/>
                  </a:cubicBezTo>
                  <a:cubicBezTo>
                    <a:pt x="27848" y="18647"/>
                    <a:pt x="27850" y="18650"/>
                    <a:pt x="27852" y="18650"/>
                  </a:cubicBezTo>
                  <a:cubicBezTo>
                    <a:pt x="27854" y="18652"/>
                    <a:pt x="27856" y="18652"/>
                    <a:pt x="27861" y="18653"/>
                  </a:cubicBezTo>
                  <a:cubicBezTo>
                    <a:pt x="27811" y="18704"/>
                    <a:pt x="27767" y="18763"/>
                    <a:pt x="27727" y="18823"/>
                  </a:cubicBezTo>
                  <a:cubicBezTo>
                    <a:pt x="27650" y="18932"/>
                    <a:pt x="27592" y="19054"/>
                    <a:pt x="27555" y="19182"/>
                  </a:cubicBezTo>
                  <a:cubicBezTo>
                    <a:pt x="27534" y="19171"/>
                    <a:pt x="27511" y="19165"/>
                    <a:pt x="27488" y="19165"/>
                  </a:cubicBezTo>
                  <a:cubicBezTo>
                    <a:pt x="27475" y="19165"/>
                    <a:pt x="27461" y="19167"/>
                    <a:pt x="27449" y="19171"/>
                  </a:cubicBezTo>
                  <a:cubicBezTo>
                    <a:pt x="27279" y="19226"/>
                    <a:pt x="27111" y="19287"/>
                    <a:pt x="26936" y="19323"/>
                  </a:cubicBezTo>
                  <a:cubicBezTo>
                    <a:pt x="26856" y="19339"/>
                    <a:pt x="26780" y="19345"/>
                    <a:pt x="26691" y="19348"/>
                  </a:cubicBezTo>
                  <a:cubicBezTo>
                    <a:pt x="26639" y="19348"/>
                    <a:pt x="26579" y="19348"/>
                    <a:pt x="26525" y="19334"/>
                  </a:cubicBezTo>
                  <a:cubicBezTo>
                    <a:pt x="26544" y="19297"/>
                    <a:pt x="26559" y="19256"/>
                    <a:pt x="26572" y="19219"/>
                  </a:cubicBezTo>
                  <a:cubicBezTo>
                    <a:pt x="26601" y="19145"/>
                    <a:pt x="26616" y="19104"/>
                    <a:pt x="26691" y="19072"/>
                  </a:cubicBezTo>
                  <a:cubicBezTo>
                    <a:pt x="26806" y="19022"/>
                    <a:pt x="26930" y="18990"/>
                    <a:pt x="27044" y="18938"/>
                  </a:cubicBezTo>
                  <a:cubicBezTo>
                    <a:pt x="27164" y="18881"/>
                    <a:pt x="27272" y="18813"/>
                    <a:pt x="27374" y="18729"/>
                  </a:cubicBezTo>
                  <a:cubicBezTo>
                    <a:pt x="27440" y="18676"/>
                    <a:pt x="27502" y="18617"/>
                    <a:pt x="27561" y="18558"/>
                  </a:cubicBezTo>
                  <a:close/>
                  <a:moveTo>
                    <a:pt x="21483" y="15892"/>
                  </a:moveTo>
                  <a:cubicBezTo>
                    <a:pt x="21521" y="15912"/>
                    <a:pt x="21559" y="15933"/>
                    <a:pt x="21598" y="15949"/>
                  </a:cubicBezTo>
                  <a:cubicBezTo>
                    <a:pt x="21795" y="16031"/>
                    <a:pt x="22002" y="16079"/>
                    <a:pt x="22203" y="16148"/>
                  </a:cubicBezTo>
                  <a:cubicBezTo>
                    <a:pt x="22290" y="16179"/>
                    <a:pt x="22384" y="16213"/>
                    <a:pt x="22458" y="16269"/>
                  </a:cubicBezTo>
                  <a:cubicBezTo>
                    <a:pt x="22528" y="16320"/>
                    <a:pt x="22561" y="16398"/>
                    <a:pt x="22599" y="16470"/>
                  </a:cubicBezTo>
                  <a:cubicBezTo>
                    <a:pt x="22692" y="16656"/>
                    <a:pt x="22805" y="16830"/>
                    <a:pt x="22948" y="16985"/>
                  </a:cubicBezTo>
                  <a:cubicBezTo>
                    <a:pt x="23222" y="17284"/>
                    <a:pt x="23580" y="17493"/>
                    <a:pt x="23966" y="17616"/>
                  </a:cubicBezTo>
                  <a:cubicBezTo>
                    <a:pt x="24253" y="17707"/>
                    <a:pt x="24560" y="17753"/>
                    <a:pt x="24864" y="17753"/>
                  </a:cubicBezTo>
                  <a:cubicBezTo>
                    <a:pt x="24963" y="17753"/>
                    <a:pt x="25062" y="17748"/>
                    <a:pt x="25161" y="17738"/>
                  </a:cubicBezTo>
                  <a:cubicBezTo>
                    <a:pt x="25579" y="17700"/>
                    <a:pt x="26007" y="17601"/>
                    <a:pt x="26382" y="17408"/>
                  </a:cubicBezTo>
                  <a:cubicBezTo>
                    <a:pt x="26567" y="17311"/>
                    <a:pt x="26742" y="17184"/>
                    <a:pt x="26881" y="17028"/>
                  </a:cubicBezTo>
                  <a:cubicBezTo>
                    <a:pt x="27011" y="16887"/>
                    <a:pt x="27102" y="16715"/>
                    <a:pt x="27261" y="16601"/>
                  </a:cubicBezTo>
                  <a:cubicBezTo>
                    <a:pt x="27357" y="16532"/>
                    <a:pt x="27466" y="16478"/>
                    <a:pt x="27576" y="16424"/>
                  </a:cubicBezTo>
                  <a:lnTo>
                    <a:pt x="27576" y="16424"/>
                  </a:lnTo>
                  <a:cubicBezTo>
                    <a:pt x="27652" y="16691"/>
                    <a:pt x="27549" y="16976"/>
                    <a:pt x="27414" y="17212"/>
                  </a:cubicBezTo>
                  <a:cubicBezTo>
                    <a:pt x="27256" y="17490"/>
                    <a:pt x="27044" y="17737"/>
                    <a:pt x="26809" y="17955"/>
                  </a:cubicBezTo>
                  <a:cubicBezTo>
                    <a:pt x="26688" y="18066"/>
                    <a:pt x="26553" y="18164"/>
                    <a:pt x="26398" y="18222"/>
                  </a:cubicBezTo>
                  <a:cubicBezTo>
                    <a:pt x="26316" y="18253"/>
                    <a:pt x="26228" y="18276"/>
                    <a:pt x="26143" y="18294"/>
                  </a:cubicBezTo>
                  <a:cubicBezTo>
                    <a:pt x="26058" y="18313"/>
                    <a:pt x="25965" y="18310"/>
                    <a:pt x="25887" y="18341"/>
                  </a:cubicBezTo>
                  <a:cubicBezTo>
                    <a:pt x="25737" y="18397"/>
                    <a:pt x="25654" y="18551"/>
                    <a:pt x="25582" y="18685"/>
                  </a:cubicBezTo>
                  <a:cubicBezTo>
                    <a:pt x="25501" y="18838"/>
                    <a:pt x="25402" y="18966"/>
                    <a:pt x="25277" y="19087"/>
                  </a:cubicBezTo>
                  <a:cubicBezTo>
                    <a:pt x="25036" y="19321"/>
                    <a:pt x="24739" y="19494"/>
                    <a:pt x="24406" y="19554"/>
                  </a:cubicBezTo>
                  <a:cubicBezTo>
                    <a:pt x="24334" y="19567"/>
                    <a:pt x="24263" y="19573"/>
                    <a:pt x="24191" y="19573"/>
                  </a:cubicBezTo>
                  <a:cubicBezTo>
                    <a:pt x="23915" y="19573"/>
                    <a:pt x="23641" y="19482"/>
                    <a:pt x="23414" y="19324"/>
                  </a:cubicBezTo>
                  <a:cubicBezTo>
                    <a:pt x="23283" y="19234"/>
                    <a:pt x="23189" y="19105"/>
                    <a:pt x="23119" y="18965"/>
                  </a:cubicBezTo>
                  <a:cubicBezTo>
                    <a:pt x="23086" y="18896"/>
                    <a:pt x="23060" y="18824"/>
                    <a:pt x="23035" y="18752"/>
                  </a:cubicBezTo>
                  <a:cubicBezTo>
                    <a:pt x="23004" y="18668"/>
                    <a:pt x="22979" y="18578"/>
                    <a:pt x="22916" y="18512"/>
                  </a:cubicBezTo>
                  <a:cubicBezTo>
                    <a:pt x="22810" y="18399"/>
                    <a:pt x="22646" y="18380"/>
                    <a:pt x="22499" y="18377"/>
                  </a:cubicBezTo>
                  <a:cubicBezTo>
                    <a:pt x="22342" y="18374"/>
                    <a:pt x="22222" y="18375"/>
                    <a:pt x="22075" y="18337"/>
                  </a:cubicBezTo>
                  <a:cubicBezTo>
                    <a:pt x="21744" y="18252"/>
                    <a:pt x="21420" y="18091"/>
                    <a:pt x="21175" y="17852"/>
                  </a:cubicBezTo>
                  <a:cubicBezTo>
                    <a:pt x="20941" y="17627"/>
                    <a:pt x="20747" y="17297"/>
                    <a:pt x="20744" y="16964"/>
                  </a:cubicBezTo>
                  <a:cubicBezTo>
                    <a:pt x="20742" y="16610"/>
                    <a:pt x="21031" y="16279"/>
                    <a:pt x="21283" y="16054"/>
                  </a:cubicBezTo>
                  <a:cubicBezTo>
                    <a:pt x="21348" y="15996"/>
                    <a:pt x="21413" y="15942"/>
                    <a:pt x="21483" y="15892"/>
                  </a:cubicBezTo>
                  <a:close/>
                  <a:moveTo>
                    <a:pt x="17591" y="12818"/>
                  </a:moveTo>
                  <a:cubicBezTo>
                    <a:pt x="17833" y="12889"/>
                    <a:pt x="18061" y="13024"/>
                    <a:pt x="18260" y="13173"/>
                  </a:cubicBezTo>
                  <a:cubicBezTo>
                    <a:pt x="18469" y="13329"/>
                    <a:pt x="18672" y="13514"/>
                    <a:pt x="18832" y="13722"/>
                  </a:cubicBezTo>
                  <a:cubicBezTo>
                    <a:pt x="19169" y="14159"/>
                    <a:pt x="19338" y="14705"/>
                    <a:pt x="19435" y="15242"/>
                  </a:cubicBezTo>
                  <a:cubicBezTo>
                    <a:pt x="19482" y="15507"/>
                    <a:pt x="19510" y="15778"/>
                    <a:pt x="19521" y="16048"/>
                  </a:cubicBezTo>
                  <a:cubicBezTo>
                    <a:pt x="19537" y="16344"/>
                    <a:pt x="19552" y="16641"/>
                    <a:pt x="19552" y="16938"/>
                  </a:cubicBezTo>
                  <a:cubicBezTo>
                    <a:pt x="19550" y="17225"/>
                    <a:pt x="19525" y="17515"/>
                    <a:pt x="19437" y="17791"/>
                  </a:cubicBezTo>
                  <a:cubicBezTo>
                    <a:pt x="19347" y="18069"/>
                    <a:pt x="19181" y="18309"/>
                    <a:pt x="18982" y="18521"/>
                  </a:cubicBezTo>
                  <a:cubicBezTo>
                    <a:pt x="18751" y="18767"/>
                    <a:pt x="18490" y="18973"/>
                    <a:pt x="18224" y="19177"/>
                  </a:cubicBezTo>
                  <a:cubicBezTo>
                    <a:pt x="18102" y="19273"/>
                    <a:pt x="17984" y="19377"/>
                    <a:pt x="17858" y="19471"/>
                  </a:cubicBezTo>
                  <a:cubicBezTo>
                    <a:pt x="17746" y="19556"/>
                    <a:pt x="17626" y="19646"/>
                    <a:pt x="17493" y="19699"/>
                  </a:cubicBezTo>
                  <a:cubicBezTo>
                    <a:pt x="17449" y="19683"/>
                    <a:pt x="17404" y="19672"/>
                    <a:pt x="17359" y="19656"/>
                  </a:cubicBezTo>
                  <a:cubicBezTo>
                    <a:pt x="16484" y="19372"/>
                    <a:pt x="15593" y="19136"/>
                    <a:pt x="14693" y="18938"/>
                  </a:cubicBezTo>
                  <a:cubicBezTo>
                    <a:pt x="14254" y="18841"/>
                    <a:pt x="13813" y="18747"/>
                    <a:pt x="13369" y="18669"/>
                  </a:cubicBezTo>
                  <a:cubicBezTo>
                    <a:pt x="13019" y="18606"/>
                    <a:pt x="12616" y="18595"/>
                    <a:pt x="12320" y="18379"/>
                  </a:cubicBezTo>
                  <a:cubicBezTo>
                    <a:pt x="12052" y="18183"/>
                    <a:pt x="11968" y="17855"/>
                    <a:pt x="11876" y="17553"/>
                  </a:cubicBezTo>
                  <a:cubicBezTo>
                    <a:pt x="11762" y="17174"/>
                    <a:pt x="11673" y="16793"/>
                    <a:pt x="11626" y="16401"/>
                  </a:cubicBezTo>
                  <a:cubicBezTo>
                    <a:pt x="11557" y="15795"/>
                    <a:pt x="11626" y="15149"/>
                    <a:pt x="11917" y="14609"/>
                  </a:cubicBezTo>
                  <a:cubicBezTo>
                    <a:pt x="12073" y="14319"/>
                    <a:pt x="12297" y="14081"/>
                    <a:pt x="12541" y="13867"/>
                  </a:cubicBezTo>
                  <a:cubicBezTo>
                    <a:pt x="13010" y="14036"/>
                    <a:pt x="13506" y="14109"/>
                    <a:pt x="14003" y="14109"/>
                  </a:cubicBezTo>
                  <a:cubicBezTo>
                    <a:pt x="14364" y="14109"/>
                    <a:pt x="14726" y="14071"/>
                    <a:pt x="15078" y="14003"/>
                  </a:cubicBezTo>
                  <a:cubicBezTo>
                    <a:pt x="15838" y="13856"/>
                    <a:pt x="16615" y="13592"/>
                    <a:pt x="17240" y="13123"/>
                  </a:cubicBezTo>
                  <a:cubicBezTo>
                    <a:pt x="17365" y="13029"/>
                    <a:pt x="17482" y="12930"/>
                    <a:pt x="17591" y="12818"/>
                  </a:cubicBezTo>
                  <a:close/>
                  <a:moveTo>
                    <a:pt x="27503" y="19485"/>
                  </a:moveTo>
                  <a:lnTo>
                    <a:pt x="27503" y="19485"/>
                  </a:lnTo>
                  <a:cubicBezTo>
                    <a:pt x="27501" y="19513"/>
                    <a:pt x="27501" y="19542"/>
                    <a:pt x="27501" y="19570"/>
                  </a:cubicBezTo>
                  <a:cubicBezTo>
                    <a:pt x="27503" y="19704"/>
                    <a:pt x="27524" y="19838"/>
                    <a:pt x="27559" y="19969"/>
                  </a:cubicBezTo>
                  <a:lnTo>
                    <a:pt x="27550" y="19969"/>
                  </a:lnTo>
                  <a:cubicBezTo>
                    <a:pt x="27454" y="19969"/>
                    <a:pt x="27376" y="20047"/>
                    <a:pt x="27294" y="20089"/>
                  </a:cubicBezTo>
                  <a:cubicBezTo>
                    <a:pt x="27227" y="20125"/>
                    <a:pt x="27157" y="20152"/>
                    <a:pt x="27087" y="20177"/>
                  </a:cubicBezTo>
                  <a:cubicBezTo>
                    <a:pt x="26920" y="20233"/>
                    <a:pt x="26751" y="20273"/>
                    <a:pt x="26576" y="20286"/>
                  </a:cubicBezTo>
                  <a:cubicBezTo>
                    <a:pt x="26490" y="20294"/>
                    <a:pt x="26404" y="20298"/>
                    <a:pt x="26317" y="20298"/>
                  </a:cubicBezTo>
                  <a:cubicBezTo>
                    <a:pt x="26221" y="20298"/>
                    <a:pt x="26125" y="20293"/>
                    <a:pt x="26030" y="20280"/>
                  </a:cubicBezTo>
                  <a:cubicBezTo>
                    <a:pt x="25955" y="20268"/>
                    <a:pt x="25874" y="20257"/>
                    <a:pt x="25796" y="20242"/>
                  </a:cubicBezTo>
                  <a:cubicBezTo>
                    <a:pt x="26049" y="20052"/>
                    <a:pt x="26265" y="19813"/>
                    <a:pt x="26424" y="19541"/>
                  </a:cubicBezTo>
                  <a:cubicBezTo>
                    <a:pt x="26430" y="19528"/>
                    <a:pt x="26435" y="19516"/>
                    <a:pt x="26442" y="19505"/>
                  </a:cubicBezTo>
                  <a:cubicBezTo>
                    <a:pt x="26454" y="19515"/>
                    <a:pt x="26461" y="19523"/>
                    <a:pt x="26473" y="19530"/>
                  </a:cubicBezTo>
                  <a:cubicBezTo>
                    <a:pt x="26517" y="19558"/>
                    <a:pt x="26570" y="19574"/>
                    <a:pt x="26619" y="19589"/>
                  </a:cubicBezTo>
                  <a:cubicBezTo>
                    <a:pt x="26685" y="19604"/>
                    <a:pt x="26750" y="19611"/>
                    <a:pt x="26815" y="19611"/>
                  </a:cubicBezTo>
                  <a:cubicBezTo>
                    <a:pt x="26853" y="19611"/>
                    <a:pt x="26892" y="19608"/>
                    <a:pt x="26931" y="19604"/>
                  </a:cubicBezTo>
                  <a:cubicBezTo>
                    <a:pt x="27126" y="19582"/>
                    <a:pt x="27311" y="19528"/>
                    <a:pt x="27503" y="19485"/>
                  </a:cubicBezTo>
                  <a:close/>
                  <a:moveTo>
                    <a:pt x="19442" y="18502"/>
                  </a:moveTo>
                  <a:cubicBezTo>
                    <a:pt x="19488" y="18539"/>
                    <a:pt x="19540" y="18574"/>
                    <a:pt x="19593" y="18604"/>
                  </a:cubicBezTo>
                  <a:cubicBezTo>
                    <a:pt x="19677" y="18651"/>
                    <a:pt x="19768" y="18692"/>
                    <a:pt x="19848" y="18745"/>
                  </a:cubicBezTo>
                  <a:cubicBezTo>
                    <a:pt x="20004" y="18850"/>
                    <a:pt x="20098" y="19001"/>
                    <a:pt x="20170" y="19172"/>
                  </a:cubicBezTo>
                  <a:cubicBezTo>
                    <a:pt x="20250" y="19355"/>
                    <a:pt x="20322" y="19544"/>
                    <a:pt x="20357" y="19743"/>
                  </a:cubicBezTo>
                  <a:cubicBezTo>
                    <a:pt x="20398" y="19953"/>
                    <a:pt x="20373" y="20149"/>
                    <a:pt x="20332" y="20355"/>
                  </a:cubicBezTo>
                  <a:cubicBezTo>
                    <a:pt x="20330" y="20364"/>
                    <a:pt x="20330" y="20375"/>
                    <a:pt x="20328" y="20383"/>
                  </a:cubicBezTo>
                  <a:cubicBezTo>
                    <a:pt x="20322" y="20381"/>
                    <a:pt x="20316" y="20380"/>
                    <a:pt x="20309" y="20377"/>
                  </a:cubicBezTo>
                  <a:cubicBezTo>
                    <a:pt x="19603" y="20197"/>
                    <a:pt x="18895" y="20024"/>
                    <a:pt x="18186" y="19862"/>
                  </a:cubicBezTo>
                  <a:cubicBezTo>
                    <a:pt x="18088" y="19841"/>
                    <a:pt x="17989" y="19819"/>
                    <a:pt x="17891" y="19794"/>
                  </a:cubicBezTo>
                  <a:cubicBezTo>
                    <a:pt x="18039" y="19714"/>
                    <a:pt x="18173" y="19609"/>
                    <a:pt x="18310" y="19507"/>
                  </a:cubicBezTo>
                  <a:cubicBezTo>
                    <a:pt x="18562" y="19320"/>
                    <a:pt x="18818" y="19140"/>
                    <a:pt x="19051" y="18929"/>
                  </a:cubicBezTo>
                  <a:cubicBezTo>
                    <a:pt x="19195" y="18802"/>
                    <a:pt x="19329" y="18657"/>
                    <a:pt x="19442" y="18502"/>
                  </a:cubicBezTo>
                  <a:close/>
                  <a:moveTo>
                    <a:pt x="27923" y="16234"/>
                  </a:moveTo>
                  <a:cubicBezTo>
                    <a:pt x="27981" y="16364"/>
                    <a:pt x="27996" y="16511"/>
                    <a:pt x="28003" y="16649"/>
                  </a:cubicBezTo>
                  <a:cubicBezTo>
                    <a:pt x="28009" y="16826"/>
                    <a:pt x="27999" y="17008"/>
                    <a:pt x="27969" y="17180"/>
                  </a:cubicBezTo>
                  <a:cubicBezTo>
                    <a:pt x="27900" y="17609"/>
                    <a:pt x="27681" y="18022"/>
                    <a:pt x="27388" y="18341"/>
                  </a:cubicBezTo>
                  <a:cubicBezTo>
                    <a:pt x="27235" y="18510"/>
                    <a:pt x="27060" y="18645"/>
                    <a:pt x="26851" y="18731"/>
                  </a:cubicBezTo>
                  <a:cubicBezTo>
                    <a:pt x="26742" y="18778"/>
                    <a:pt x="26619" y="18803"/>
                    <a:pt x="26513" y="18860"/>
                  </a:cubicBezTo>
                  <a:cubicBezTo>
                    <a:pt x="26425" y="18911"/>
                    <a:pt x="26369" y="18989"/>
                    <a:pt x="26332" y="19077"/>
                  </a:cubicBezTo>
                  <a:cubicBezTo>
                    <a:pt x="26254" y="19262"/>
                    <a:pt x="26170" y="19436"/>
                    <a:pt x="26046" y="19598"/>
                  </a:cubicBezTo>
                  <a:cubicBezTo>
                    <a:pt x="25918" y="19767"/>
                    <a:pt x="25756" y="19922"/>
                    <a:pt x="25584" y="20047"/>
                  </a:cubicBezTo>
                  <a:cubicBezTo>
                    <a:pt x="25226" y="20307"/>
                    <a:pt x="24797" y="20471"/>
                    <a:pt x="24353" y="20471"/>
                  </a:cubicBezTo>
                  <a:cubicBezTo>
                    <a:pt x="24335" y="20471"/>
                    <a:pt x="24318" y="20471"/>
                    <a:pt x="24300" y="20471"/>
                  </a:cubicBezTo>
                  <a:cubicBezTo>
                    <a:pt x="23825" y="20458"/>
                    <a:pt x="23364" y="20240"/>
                    <a:pt x="23033" y="19903"/>
                  </a:cubicBezTo>
                  <a:cubicBezTo>
                    <a:pt x="22892" y="19756"/>
                    <a:pt x="22814" y="19553"/>
                    <a:pt x="22604" y="19492"/>
                  </a:cubicBezTo>
                  <a:cubicBezTo>
                    <a:pt x="22367" y="19423"/>
                    <a:pt x="22113" y="19421"/>
                    <a:pt x="21874" y="19358"/>
                  </a:cubicBezTo>
                  <a:cubicBezTo>
                    <a:pt x="21466" y="19251"/>
                    <a:pt x="21166" y="18980"/>
                    <a:pt x="21000" y="18594"/>
                  </a:cubicBezTo>
                  <a:cubicBezTo>
                    <a:pt x="20904" y="18364"/>
                    <a:pt x="20823" y="18119"/>
                    <a:pt x="20757" y="17880"/>
                  </a:cubicBezTo>
                  <a:cubicBezTo>
                    <a:pt x="20713" y="17720"/>
                    <a:pt x="20681" y="17560"/>
                    <a:pt x="20672" y="17396"/>
                  </a:cubicBezTo>
                  <a:lnTo>
                    <a:pt x="20672" y="17396"/>
                  </a:lnTo>
                  <a:cubicBezTo>
                    <a:pt x="20703" y="17559"/>
                    <a:pt x="20769" y="17714"/>
                    <a:pt x="20878" y="17856"/>
                  </a:cubicBezTo>
                  <a:cubicBezTo>
                    <a:pt x="21081" y="18126"/>
                    <a:pt x="21365" y="18330"/>
                    <a:pt x="21674" y="18471"/>
                  </a:cubicBezTo>
                  <a:cubicBezTo>
                    <a:pt x="21826" y="18540"/>
                    <a:pt x="21988" y="18601"/>
                    <a:pt x="22154" y="18635"/>
                  </a:cubicBezTo>
                  <a:cubicBezTo>
                    <a:pt x="22301" y="18665"/>
                    <a:pt x="22468" y="18646"/>
                    <a:pt x="22607" y="18669"/>
                  </a:cubicBezTo>
                  <a:cubicBezTo>
                    <a:pt x="22638" y="18676"/>
                    <a:pt x="22665" y="18682"/>
                    <a:pt x="22681" y="18692"/>
                  </a:cubicBezTo>
                  <a:cubicBezTo>
                    <a:pt x="22684" y="18692"/>
                    <a:pt x="22697" y="18703"/>
                    <a:pt x="22701" y="18707"/>
                  </a:cubicBezTo>
                  <a:cubicBezTo>
                    <a:pt x="22703" y="18707"/>
                    <a:pt x="22705" y="18710"/>
                    <a:pt x="22705" y="18710"/>
                  </a:cubicBezTo>
                  <a:cubicBezTo>
                    <a:pt x="22707" y="18710"/>
                    <a:pt x="22707" y="18713"/>
                    <a:pt x="22708" y="18713"/>
                  </a:cubicBezTo>
                  <a:cubicBezTo>
                    <a:pt x="22708" y="18715"/>
                    <a:pt x="22711" y="18716"/>
                    <a:pt x="22715" y="18724"/>
                  </a:cubicBezTo>
                  <a:cubicBezTo>
                    <a:pt x="22747" y="18782"/>
                    <a:pt x="22775" y="18890"/>
                    <a:pt x="22809" y="18964"/>
                  </a:cubicBezTo>
                  <a:cubicBezTo>
                    <a:pt x="22878" y="19126"/>
                    <a:pt x="22967" y="19282"/>
                    <a:pt x="23095" y="19407"/>
                  </a:cubicBezTo>
                  <a:cubicBezTo>
                    <a:pt x="23373" y="19682"/>
                    <a:pt x="23791" y="19838"/>
                    <a:pt x="24182" y="19841"/>
                  </a:cubicBezTo>
                  <a:cubicBezTo>
                    <a:pt x="24186" y="19841"/>
                    <a:pt x="24190" y="19841"/>
                    <a:pt x="24194" y="19841"/>
                  </a:cubicBezTo>
                  <a:cubicBezTo>
                    <a:pt x="24562" y="19841"/>
                    <a:pt x="24922" y="19708"/>
                    <a:pt x="25216" y="19497"/>
                  </a:cubicBezTo>
                  <a:cubicBezTo>
                    <a:pt x="25377" y="19381"/>
                    <a:pt x="25519" y="19242"/>
                    <a:pt x="25643" y="19086"/>
                  </a:cubicBezTo>
                  <a:cubicBezTo>
                    <a:pt x="25748" y="18952"/>
                    <a:pt x="25805" y="18802"/>
                    <a:pt x="25898" y="18659"/>
                  </a:cubicBezTo>
                  <a:cubicBezTo>
                    <a:pt x="25926" y="18612"/>
                    <a:pt x="25960" y="18574"/>
                    <a:pt x="26017" y="18559"/>
                  </a:cubicBezTo>
                  <a:cubicBezTo>
                    <a:pt x="26114" y="18531"/>
                    <a:pt x="26220" y="18527"/>
                    <a:pt x="26319" y="18505"/>
                  </a:cubicBezTo>
                  <a:cubicBezTo>
                    <a:pt x="26502" y="18461"/>
                    <a:pt x="26678" y="18383"/>
                    <a:pt x="26830" y="18271"/>
                  </a:cubicBezTo>
                  <a:cubicBezTo>
                    <a:pt x="27145" y="18043"/>
                    <a:pt x="27408" y="17734"/>
                    <a:pt x="27603" y="17400"/>
                  </a:cubicBezTo>
                  <a:cubicBezTo>
                    <a:pt x="27793" y="17079"/>
                    <a:pt x="27944" y="16672"/>
                    <a:pt x="27813" y="16304"/>
                  </a:cubicBezTo>
                  <a:cubicBezTo>
                    <a:pt x="27819" y="16300"/>
                    <a:pt x="27826" y="16294"/>
                    <a:pt x="27832" y="16292"/>
                  </a:cubicBezTo>
                  <a:cubicBezTo>
                    <a:pt x="27861" y="16273"/>
                    <a:pt x="27892" y="16255"/>
                    <a:pt x="27923" y="16234"/>
                  </a:cubicBezTo>
                  <a:close/>
                  <a:moveTo>
                    <a:pt x="20686" y="19963"/>
                  </a:moveTo>
                  <a:lnTo>
                    <a:pt x="20686" y="19963"/>
                  </a:lnTo>
                  <a:cubicBezTo>
                    <a:pt x="20766" y="19967"/>
                    <a:pt x="20848" y="19988"/>
                    <a:pt x="20922" y="19999"/>
                  </a:cubicBezTo>
                  <a:cubicBezTo>
                    <a:pt x="21035" y="20017"/>
                    <a:pt x="21150" y="20043"/>
                    <a:pt x="21262" y="20074"/>
                  </a:cubicBezTo>
                  <a:cubicBezTo>
                    <a:pt x="21468" y="20134"/>
                    <a:pt x="21674" y="20220"/>
                    <a:pt x="21856" y="20329"/>
                  </a:cubicBezTo>
                  <a:cubicBezTo>
                    <a:pt x="22030" y="20434"/>
                    <a:pt x="22190" y="20559"/>
                    <a:pt x="22333" y="20702"/>
                  </a:cubicBezTo>
                  <a:cubicBezTo>
                    <a:pt x="22403" y="20771"/>
                    <a:pt x="22470" y="20842"/>
                    <a:pt x="22526" y="20923"/>
                  </a:cubicBezTo>
                  <a:cubicBezTo>
                    <a:pt x="22530" y="20927"/>
                    <a:pt x="22533" y="20934"/>
                    <a:pt x="22538" y="20938"/>
                  </a:cubicBezTo>
                  <a:cubicBezTo>
                    <a:pt x="21895" y="20780"/>
                    <a:pt x="21252" y="20616"/>
                    <a:pt x="20612" y="20454"/>
                  </a:cubicBezTo>
                  <a:cubicBezTo>
                    <a:pt x="20614" y="20448"/>
                    <a:pt x="20618" y="20441"/>
                    <a:pt x="20620" y="20434"/>
                  </a:cubicBezTo>
                  <a:cubicBezTo>
                    <a:pt x="20679" y="20287"/>
                    <a:pt x="20695" y="20125"/>
                    <a:pt x="20686" y="19963"/>
                  </a:cubicBezTo>
                  <a:close/>
                  <a:moveTo>
                    <a:pt x="25590" y="20381"/>
                  </a:moveTo>
                  <a:cubicBezTo>
                    <a:pt x="25633" y="20410"/>
                    <a:pt x="25679" y="20437"/>
                    <a:pt x="25727" y="20459"/>
                  </a:cubicBezTo>
                  <a:cubicBezTo>
                    <a:pt x="25815" y="20497"/>
                    <a:pt x="25902" y="20525"/>
                    <a:pt x="25996" y="20544"/>
                  </a:cubicBezTo>
                  <a:cubicBezTo>
                    <a:pt x="26144" y="20576"/>
                    <a:pt x="26294" y="20593"/>
                    <a:pt x="26444" y="20593"/>
                  </a:cubicBezTo>
                  <a:cubicBezTo>
                    <a:pt x="26495" y="20593"/>
                    <a:pt x="26546" y="20591"/>
                    <a:pt x="26598" y="20587"/>
                  </a:cubicBezTo>
                  <a:cubicBezTo>
                    <a:pt x="26782" y="20574"/>
                    <a:pt x="26970" y="20547"/>
                    <a:pt x="27145" y="20489"/>
                  </a:cubicBezTo>
                  <a:lnTo>
                    <a:pt x="27145" y="20489"/>
                  </a:lnTo>
                  <a:cubicBezTo>
                    <a:pt x="27072" y="20575"/>
                    <a:pt x="27009" y="20674"/>
                    <a:pt x="26962" y="20765"/>
                  </a:cubicBezTo>
                  <a:cubicBezTo>
                    <a:pt x="26915" y="20861"/>
                    <a:pt x="26881" y="20965"/>
                    <a:pt x="26860" y="21075"/>
                  </a:cubicBezTo>
                  <a:cubicBezTo>
                    <a:pt x="26851" y="21075"/>
                    <a:pt x="26842" y="21075"/>
                    <a:pt x="26835" y="21078"/>
                  </a:cubicBezTo>
                  <a:cubicBezTo>
                    <a:pt x="26705" y="21098"/>
                    <a:pt x="26580" y="21134"/>
                    <a:pt x="26451" y="21150"/>
                  </a:cubicBezTo>
                  <a:cubicBezTo>
                    <a:pt x="26321" y="21167"/>
                    <a:pt x="26192" y="21174"/>
                    <a:pt x="26060" y="21174"/>
                  </a:cubicBezTo>
                  <a:cubicBezTo>
                    <a:pt x="25808" y="21172"/>
                    <a:pt x="25554" y="21140"/>
                    <a:pt x="25305" y="21080"/>
                  </a:cubicBezTo>
                  <a:cubicBezTo>
                    <a:pt x="25102" y="21031"/>
                    <a:pt x="24903" y="20959"/>
                    <a:pt x="24721" y="20859"/>
                  </a:cubicBezTo>
                  <a:cubicBezTo>
                    <a:pt x="24645" y="20818"/>
                    <a:pt x="24571" y="20774"/>
                    <a:pt x="24497" y="20730"/>
                  </a:cubicBezTo>
                  <a:cubicBezTo>
                    <a:pt x="24805" y="20712"/>
                    <a:pt x="25112" y="20627"/>
                    <a:pt x="25393" y="20490"/>
                  </a:cubicBezTo>
                  <a:cubicBezTo>
                    <a:pt x="25460" y="20457"/>
                    <a:pt x="25524" y="20422"/>
                    <a:pt x="25590" y="20381"/>
                  </a:cubicBezTo>
                  <a:close/>
                  <a:moveTo>
                    <a:pt x="20698" y="18584"/>
                  </a:moveTo>
                  <a:cubicBezTo>
                    <a:pt x="20742" y="18705"/>
                    <a:pt x="20790" y="18827"/>
                    <a:pt x="20852" y="18940"/>
                  </a:cubicBezTo>
                  <a:cubicBezTo>
                    <a:pt x="20962" y="19132"/>
                    <a:pt x="21108" y="19297"/>
                    <a:pt x="21290" y="19424"/>
                  </a:cubicBezTo>
                  <a:cubicBezTo>
                    <a:pt x="21504" y="19577"/>
                    <a:pt x="21758" y="19650"/>
                    <a:pt x="22013" y="19693"/>
                  </a:cubicBezTo>
                  <a:cubicBezTo>
                    <a:pt x="22145" y="19712"/>
                    <a:pt x="22279" y="19726"/>
                    <a:pt x="22410" y="19749"/>
                  </a:cubicBezTo>
                  <a:cubicBezTo>
                    <a:pt x="22507" y="19765"/>
                    <a:pt x="22566" y="19773"/>
                    <a:pt x="22613" y="19830"/>
                  </a:cubicBezTo>
                  <a:cubicBezTo>
                    <a:pt x="22691" y="19928"/>
                    <a:pt x="22760" y="20029"/>
                    <a:pt x="22854" y="20117"/>
                  </a:cubicBezTo>
                  <a:cubicBezTo>
                    <a:pt x="22945" y="20204"/>
                    <a:pt x="23049" y="20282"/>
                    <a:pt x="23156" y="20354"/>
                  </a:cubicBezTo>
                  <a:cubicBezTo>
                    <a:pt x="23372" y="20500"/>
                    <a:pt x="23618" y="20610"/>
                    <a:pt x="23873" y="20673"/>
                  </a:cubicBezTo>
                  <a:cubicBezTo>
                    <a:pt x="23949" y="20692"/>
                    <a:pt x="24028" y="20707"/>
                    <a:pt x="24106" y="20715"/>
                  </a:cubicBezTo>
                  <a:cubicBezTo>
                    <a:pt x="24405" y="21043"/>
                    <a:pt x="24809" y="21259"/>
                    <a:pt x="25239" y="21365"/>
                  </a:cubicBezTo>
                  <a:cubicBezTo>
                    <a:pt x="25504" y="21430"/>
                    <a:pt x="25784" y="21468"/>
                    <a:pt x="26059" y="21477"/>
                  </a:cubicBezTo>
                  <a:cubicBezTo>
                    <a:pt x="26085" y="21477"/>
                    <a:pt x="26111" y="21478"/>
                    <a:pt x="26136" y="21478"/>
                  </a:cubicBezTo>
                  <a:cubicBezTo>
                    <a:pt x="26251" y="21478"/>
                    <a:pt x="26364" y="21472"/>
                    <a:pt x="26480" y="21459"/>
                  </a:cubicBezTo>
                  <a:cubicBezTo>
                    <a:pt x="26596" y="21446"/>
                    <a:pt x="26720" y="21434"/>
                    <a:pt x="26835" y="21406"/>
                  </a:cubicBezTo>
                  <a:cubicBezTo>
                    <a:pt x="26837" y="21527"/>
                    <a:pt x="26857" y="21645"/>
                    <a:pt x="26892" y="21756"/>
                  </a:cubicBezTo>
                  <a:cubicBezTo>
                    <a:pt x="26919" y="21843"/>
                    <a:pt x="26954" y="21925"/>
                    <a:pt x="27001" y="22002"/>
                  </a:cubicBezTo>
                  <a:cubicBezTo>
                    <a:pt x="26195" y="21818"/>
                    <a:pt x="25388" y="21633"/>
                    <a:pt x="24585" y="21439"/>
                  </a:cubicBezTo>
                  <a:cubicBezTo>
                    <a:pt x="24023" y="21305"/>
                    <a:pt x="23463" y="21168"/>
                    <a:pt x="22905" y="21031"/>
                  </a:cubicBezTo>
                  <a:cubicBezTo>
                    <a:pt x="22901" y="20930"/>
                    <a:pt x="22830" y="20834"/>
                    <a:pt x="22770" y="20753"/>
                  </a:cubicBezTo>
                  <a:cubicBezTo>
                    <a:pt x="22702" y="20659"/>
                    <a:pt x="22625" y="20573"/>
                    <a:pt x="22546" y="20491"/>
                  </a:cubicBezTo>
                  <a:cubicBezTo>
                    <a:pt x="22380" y="20330"/>
                    <a:pt x="22195" y="20187"/>
                    <a:pt x="21997" y="20072"/>
                  </a:cubicBezTo>
                  <a:cubicBezTo>
                    <a:pt x="21784" y="19949"/>
                    <a:pt x="21550" y="19853"/>
                    <a:pt x="21310" y="19799"/>
                  </a:cubicBezTo>
                  <a:cubicBezTo>
                    <a:pt x="21189" y="19772"/>
                    <a:pt x="21063" y="19756"/>
                    <a:pt x="20941" y="19756"/>
                  </a:cubicBezTo>
                  <a:cubicBezTo>
                    <a:pt x="20937" y="19756"/>
                    <a:pt x="20933" y="19756"/>
                    <a:pt x="20929" y="19756"/>
                  </a:cubicBezTo>
                  <a:cubicBezTo>
                    <a:pt x="20869" y="19759"/>
                    <a:pt x="20804" y="19768"/>
                    <a:pt x="20744" y="19781"/>
                  </a:cubicBezTo>
                  <a:cubicBezTo>
                    <a:pt x="20719" y="19787"/>
                    <a:pt x="20695" y="19794"/>
                    <a:pt x="20672" y="19803"/>
                  </a:cubicBezTo>
                  <a:cubicBezTo>
                    <a:pt x="20669" y="19775"/>
                    <a:pt x="20664" y="19745"/>
                    <a:pt x="20659" y="19719"/>
                  </a:cubicBezTo>
                  <a:cubicBezTo>
                    <a:pt x="20619" y="19489"/>
                    <a:pt x="20528" y="19275"/>
                    <a:pt x="20429" y="19063"/>
                  </a:cubicBezTo>
                  <a:cubicBezTo>
                    <a:pt x="20363" y="18919"/>
                    <a:pt x="20281" y="18788"/>
                    <a:pt x="20172" y="18678"/>
                  </a:cubicBezTo>
                  <a:cubicBezTo>
                    <a:pt x="20197" y="18666"/>
                    <a:pt x="20219" y="18651"/>
                    <a:pt x="20247" y="18641"/>
                  </a:cubicBezTo>
                  <a:cubicBezTo>
                    <a:pt x="20253" y="18638"/>
                    <a:pt x="20266" y="18635"/>
                    <a:pt x="20271" y="18631"/>
                  </a:cubicBezTo>
                  <a:cubicBezTo>
                    <a:pt x="20285" y="18627"/>
                    <a:pt x="20296" y="18622"/>
                    <a:pt x="20310" y="18619"/>
                  </a:cubicBezTo>
                  <a:cubicBezTo>
                    <a:pt x="20334" y="18612"/>
                    <a:pt x="20360" y="18605"/>
                    <a:pt x="20385" y="18600"/>
                  </a:cubicBezTo>
                  <a:cubicBezTo>
                    <a:pt x="20396" y="18598"/>
                    <a:pt x="20406" y="18596"/>
                    <a:pt x="20420" y="18594"/>
                  </a:cubicBezTo>
                  <a:cubicBezTo>
                    <a:pt x="20424" y="18591"/>
                    <a:pt x="20431" y="18591"/>
                    <a:pt x="20436" y="18591"/>
                  </a:cubicBezTo>
                  <a:cubicBezTo>
                    <a:pt x="20463" y="18589"/>
                    <a:pt x="20489" y="18588"/>
                    <a:pt x="20518" y="18585"/>
                  </a:cubicBezTo>
                  <a:cubicBezTo>
                    <a:pt x="20545" y="18585"/>
                    <a:pt x="20573" y="18588"/>
                    <a:pt x="20602" y="18589"/>
                  </a:cubicBezTo>
                  <a:cubicBezTo>
                    <a:pt x="20615" y="18589"/>
                    <a:pt x="20629" y="18593"/>
                    <a:pt x="20645" y="18593"/>
                  </a:cubicBezTo>
                  <a:cubicBezTo>
                    <a:pt x="20665" y="18593"/>
                    <a:pt x="20680" y="18590"/>
                    <a:pt x="20698" y="18584"/>
                  </a:cubicBezTo>
                  <a:close/>
                  <a:moveTo>
                    <a:pt x="32616" y="9231"/>
                  </a:moveTo>
                  <a:cubicBezTo>
                    <a:pt x="32730" y="9231"/>
                    <a:pt x="32843" y="9252"/>
                    <a:pt x="32935" y="9294"/>
                  </a:cubicBezTo>
                  <a:cubicBezTo>
                    <a:pt x="33091" y="9368"/>
                    <a:pt x="33175" y="9463"/>
                    <a:pt x="33255" y="9612"/>
                  </a:cubicBezTo>
                  <a:cubicBezTo>
                    <a:pt x="33278" y="9655"/>
                    <a:pt x="33330" y="9681"/>
                    <a:pt x="33380" y="9681"/>
                  </a:cubicBezTo>
                  <a:cubicBezTo>
                    <a:pt x="33404" y="9681"/>
                    <a:pt x="33428" y="9675"/>
                    <a:pt x="33448" y="9661"/>
                  </a:cubicBezTo>
                  <a:cubicBezTo>
                    <a:pt x="33607" y="9556"/>
                    <a:pt x="33772" y="9441"/>
                    <a:pt x="33963" y="9403"/>
                  </a:cubicBezTo>
                  <a:cubicBezTo>
                    <a:pt x="33996" y="9397"/>
                    <a:pt x="34030" y="9394"/>
                    <a:pt x="34064" y="9394"/>
                  </a:cubicBezTo>
                  <a:cubicBezTo>
                    <a:pt x="34230" y="9394"/>
                    <a:pt x="34401" y="9466"/>
                    <a:pt x="34531" y="9559"/>
                  </a:cubicBezTo>
                  <a:cubicBezTo>
                    <a:pt x="34804" y="9755"/>
                    <a:pt x="34770" y="10104"/>
                    <a:pt x="34851" y="10395"/>
                  </a:cubicBezTo>
                  <a:cubicBezTo>
                    <a:pt x="34869" y="10459"/>
                    <a:pt x="34924" y="10493"/>
                    <a:pt x="34982" y="10493"/>
                  </a:cubicBezTo>
                  <a:cubicBezTo>
                    <a:pt x="35005" y="10493"/>
                    <a:pt x="35029" y="10487"/>
                    <a:pt x="35051" y="10476"/>
                  </a:cubicBezTo>
                  <a:cubicBezTo>
                    <a:pt x="35163" y="10420"/>
                    <a:pt x="35283" y="10393"/>
                    <a:pt x="35403" y="10393"/>
                  </a:cubicBezTo>
                  <a:cubicBezTo>
                    <a:pt x="35585" y="10393"/>
                    <a:pt x="35766" y="10455"/>
                    <a:pt x="35916" y="10570"/>
                  </a:cubicBezTo>
                  <a:cubicBezTo>
                    <a:pt x="36177" y="10770"/>
                    <a:pt x="36268" y="11087"/>
                    <a:pt x="36246" y="11407"/>
                  </a:cubicBezTo>
                  <a:lnTo>
                    <a:pt x="36246" y="11415"/>
                  </a:lnTo>
                  <a:cubicBezTo>
                    <a:pt x="36242" y="11418"/>
                    <a:pt x="36234" y="11419"/>
                    <a:pt x="36228" y="11419"/>
                  </a:cubicBezTo>
                  <a:cubicBezTo>
                    <a:pt x="35903" y="11507"/>
                    <a:pt x="35629" y="11732"/>
                    <a:pt x="35448" y="12009"/>
                  </a:cubicBezTo>
                  <a:cubicBezTo>
                    <a:pt x="35398" y="12085"/>
                    <a:pt x="35364" y="12165"/>
                    <a:pt x="35323" y="12246"/>
                  </a:cubicBezTo>
                  <a:cubicBezTo>
                    <a:pt x="35319" y="12253"/>
                    <a:pt x="35314" y="12259"/>
                    <a:pt x="35310" y="12266"/>
                  </a:cubicBezTo>
                  <a:cubicBezTo>
                    <a:pt x="35276" y="12282"/>
                    <a:pt x="35247" y="12309"/>
                    <a:pt x="35214" y="12324"/>
                  </a:cubicBezTo>
                  <a:cubicBezTo>
                    <a:pt x="35116" y="12371"/>
                    <a:pt x="35020" y="12393"/>
                    <a:pt x="34933" y="12462"/>
                  </a:cubicBezTo>
                  <a:cubicBezTo>
                    <a:pt x="34863" y="12518"/>
                    <a:pt x="34808" y="12592"/>
                    <a:pt x="34755" y="12665"/>
                  </a:cubicBezTo>
                  <a:cubicBezTo>
                    <a:pt x="34571" y="12938"/>
                    <a:pt x="34474" y="13318"/>
                    <a:pt x="34615" y="13621"/>
                  </a:cubicBezTo>
                  <a:cubicBezTo>
                    <a:pt x="34565" y="13649"/>
                    <a:pt x="34512" y="13672"/>
                    <a:pt x="34461" y="13695"/>
                  </a:cubicBezTo>
                  <a:cubicBezTo>
                    <a:pt x="34363" y="13740"/>
                    <a:pt x="34264" y="13789"/>
                    <a:pt x="34180" y="13856"/>
                  </a:cubicBezTo>
                  <a:cubicBezTo>
                    <a:pt x="34001" y="13997"/>
                    <a:pt x="33898" y="14234"/>
                    <a:pt x="33846" y="14449"/>
                  </a:cubicBezTo>
                  <a:cubicBezTo>
                    <a:pt x="33793" y="14674"/>
                    <a:pt x="33780" y="14927"/>
                    <a:pt x="33846" y="15151"/>
                  </a:cubicBezTo>
                  <a:cubicBezTo>
                    <a:pt x="33860" y="15200"/>
                    <a:pt x="33881" y="15242"/>
                    <a:pt x="33903" y="15287"/>
                  </a:cubicBezTo>
                  <a:cubicBezTo>
                    <a:pt x="33905" y="15292"/>
                    <a:pt x="33909" y="15299"/>
                    <a:pt x="33912" y="15305"/>
                  </a:cubicBezTo>
                  <a:lnTo>
                    <a:pt x="33909" y="15305"/>
                  </a:lnTo>
                  <a:lnTo>
                    <a:pt x="33913" y="15309"/>
                  </a:lnTo>
                  <a:lnTo>
                    <a:pt x="33913" y="15312"/>
                  </a:lnTo>
                  <a:cubicBezTo>
                    <a:pt x="33910" y="15314"/>
                    <a:pt x="33913" y="15319"/>
                    <a:pt x="33904" y="15331"/>
                  </a:cubicBezTo>
                  <a:cubicBezTo>
                    <a:pt x="33891" y="15354"/>
                    <a:pt x="33876" y="15375"/>
                    <a:pt x="33861" y="15394"/>
                  </a:cubicBezTo>
                  <a:cubicBezTo>
                    <a:pt x="33832" y="15432"/>
                    <a:pt x="33798" y="15465"/>
                    <a:pt x="33764" y="15501"/>
                  </a:cubicBezTo>
                  <a:cubicBezTo>
                    <a:pt x="33618" y="15651"/>
                    <a:pt x="33462" y="15779"/>
                    <a:pt x="33389" y="15984"/>
                  </a:cubicBezTo>
                  <a:cubicBezTo>
                    <a:pt x="33300" y="16225"/>
                    <a:pt x="33339" y="16477"/>
                    <a:pt x="33439" y="16708"/>
                  </a:cubicBezTo>
                  <a:cubicBezTo>
                    <a:pt x="33482" y="16805"/>
                    <a:pt x="33535" y="16902"/>
                    <a:pt x="33584" y="16997"/>
                  </a:cubicBezTo>
                  <a:cubicBezTo>
                    <a:pt x="33606" y="17041"/>
                    <a:pt x="33624" y="17088"/>
                    <a:pt x="33646" y="17130"/>
                  </a:cubicBezTo>
                  <a:cubicBezTo>
                    <a:pt x="33580" y="17185"/>
                    <a:pt x="33503" y="17241"/>
                    <a:pt x="33440" y="17319"/>
                  </a:cubicBezTo>
                  <a:cubicBezTo>
                    <a:pt x="33371" y="17404"/>
                    <a:pt x="33315" y="17497"/>
                    <a:pt x="33275" y="17600"/>
                  </a:cubicBezTo>
                  <a:cubicBezTo>
                    <a:pt x="33185" y="17815"/>
                    <a:pt x="33185" y="18068"/>
                    <a:pt x="33256" y="18288"/>
                  </a:cubicBezTo>
                  <a:cubicBezTo>
                    <a:pt x="33303" y="18435"/>
                    <a:pt x="33392" y="18605"/>
                    <a:pt x="33512" y="18725"/>
                  </a:cubicBezTo>
                  <a:cubicBezTo>
                    <a:pt x="33318" y="18916"/>
                    <a:pt x="33163" y="19153"/>
                    <a:pt x="33118" y="19421"/>
                  </a:cubicBezTo>
                  <a:cubicBezTo>
                    <a:pt x="33065" y="19729"/>
                    <a:pt x="33172" y="20038"/>
                    <a:pt x="33391" y="20256"/>
                  </a:cubicBezTo>
                  <a:cubicBezTo>
                    <a:pt x="33366" y="20275"/>
                    <a:pt x="33337" y="20290"/>
                    <a:pt x="33313" y="20307"/>
                  </a:cubicBezTo>
                  <a:cubicBezTo>
                    <a:pt x="33246" y="20351"/>
                    <a:pt x="33188" y="20405"/>
                    <a:pt x="33136" y="20465"/>
                  </a:cubicBezTo>
                  <a:cubicBezTo>
                    <a:pt x="33023" y="20598"/>
                    <a:pt x="32926" y="20756"/>
                    <a:pt x="32889" y="20928"/>
                  </a:cubicBezTo>
                  <a:cubicBezTo>
                    <a:pt x="32834" y="21215"/>
                    <a:pt x="32912" y="21489"/>
                    <a:pt x="33055" y="21733"/>
                  </a:cubicBezTo>
                  <a:cubicBezTo>
                    <a:pt x="33021" y="21749"/>
                    <a:pt x="32988" y="21764"/>
                    <a:pt x="32955" y="21776"/>
                  </a:cubicBezTo>
                  <a:cubicBezTo>
                    <a:pt x="32841" y="21819"/>
                    <a:pt x="32725" y="21854"/>
                    <a:pt x="32617" y="21913"/>
                  </a:cubicBezTo>
                  <a:cubicBezTo>
                    <a:pt x="32446" y="22010"/>
                    <a:pt x="32315" y="22139"/>
                    <a:pt x="32200" y="22293"/>
                  </a:cubicBezTo>
                  <a:cubicBezTo>
                    <a:pt x="32048" y="22493"/>
                    <a:pt x="31803" y="22859"/>
                    <a:pt x="31898" y="23131"/>
                  </a:cubicBezTo>
                  <a:cubicBezTo>
                    <a:pt x="30895" y="22890"/>
                    <a:pt x="29892" y="22650"/>
                    <a:pt x="28885" y="22428"/>
                  </a:cubicBezTo>
                  <a:cubicBezTo>
                    <a:pt x="28361" y="22312"/>
                    <a:pt x="27836" y="22193"/>
                    <a:pt x="27311" y="22074"/>
                  </a:cubicBezTo>
                  <a:cubicBezTo>
                    <a:pt x="27309" y="22074"/>
                    <a:pt x="27309" y="22072"/>
                    <a:pt x="27307" y="22071"/>
                  </a:cubicBezTo>
                  <a:cubicBezTo>
                    <a:pt x="27096" y="21879"/>
                    <a:pt x="27046" y="21541"/>
                    <a:pt x="27077" y="21256"/>
                  </a:cubicBezTo>
                  <a:cubicBezTo>
                    <a:pt x="27083" y="21205"/>
                    <a:pt x="27090" y="21156"/>
                    <a:pt x="27102" y="21109"/>
                  </a:cubicBezTo>
                  <a:cubicBezTo>
                    <a:pt x="27139" y="20943"/>
                    <a:pt x="27215" y="20799"/>
                    <a:pt x="27327" y="20672"/>
                  </a:cubicBezTo>
                  <a:cubicBezTo>
                    <a:pt x="27420" y="20565"/>
                    <a:pt x="27556" y="20434"/>
                    <a:pt x="27708" y="20434"/>
                  </a:cubicBezTo>
                  <a:cubicBezTo>
                    <a:pt x="27731" y="20434"/>
                    <a:pt x="27755" y="20437"/>
                    <a:pt x="27779" y="20444"/>
                  </a:cubicBezTo>
                  <a:cubicBezTo>
                    <a:pt x="27790" y="20447"/>
                    <a:pt x="27801" y="20448"/>
                    <a:pt x="27812" y="20448"/>
                  </a:cubicBezTo>
                  <a:cubicBezTo>
                    <a:pt x="27893" y="20448"/>
                    <a:pt x="27974" y="20365"/>
                    <a:pt x="27944" y="20278"/>
                  </a:cubicBezTo>
                  <a:cubicBezTo>
                    <a:pt x="27868" y="20067"/>
                    <a:pt x="27783" y="19850"/>
                    <a:pt x="27765" y="19624"/>
                  </a:cubicBezTo>
                  <a:cubicBezTo>
                    <a:pt x="27747" y="19390"/>
                    <a:pt x="27801" y="19168"/>
                    <a:pt x="27925" y="18969"/>
                  </a:cubicBezTo>
                  <a:cubicBezTo>
                    <a:pt x="28018" y="18817"/>
                    <a:pt x="28140" y="18690"/>
                    <a:pt x="28306" y="18619"/>
                  </a:cubicBezTo>
                  <a:cubicBezTo>
                    <a:pt x="28465" y="18552"/>
                    <a:pt x="28640" y="18531"/>
                    <a:pt x="28812" y="18528"/>
                  </a:cubicBezTo>
                  <a:cubicBezTo>
                    <a:pt x="28944" y="18526"/>
                    <a:pt x="28993" y="18375"/>
                    <a:pt x="28915" y="18282"/>
                  </a:cubicBezTo>
                  <a:cubicBezTo>
                    <a:pt x="28734" y="18069"/>
                    <a:pt x="28716" y="17776"/>
                    <a:pt x="28803" y="17520"/>
                  </a:cubicBezTo>
                  <a:cubicBezTo>
                    <a:pt x="28805" y="17508"/>
                    <a:pt x="28809" y="17500"/>
                    <a:pt x="28814" y="17491"/>
                  </a:cubicBezTo>
                  <a:cubicBezTo>
                    <a:pt x="28919" y="17204"/>
                    <a:pt x="29179" y="16992"/>
                    <a:pt x="29438" y="16843"/>
                  </a:cubicBezTo>
                  <a:cubicBezTo>
                    <a:pt x="29560" y="16773"/>
                    <a:pt x="29710" y="16705"/>
                    <a:pt x="29750" y="16553"/>
                  </a:cubicBezTo>
                  <a:cubicBezTo>
                    <a:pt x="29774" y="16461"/>
                    <a:pt x="29735" y="16385"/>
                    <a:pt x="29672" y="16320"/>
                  </a:cubicBezTo>
                  <a:cubicBezTo>
                    <a:pt x="29663" y="16312"/>
                    <a:pt x="29653" y="16305"/>
                    <a:pt x="29644" y="16297"/>
                  </a:cubicBezTo>
                  <a:cubicBezTo>
                    <a:pt x="29638" y="16289"/>
                    <a:pt x="29628" y="16272"/>
                    <a:pt x="29626" y="16272"/>
                  </a:cubicBezTo>
                  <a:cubicBezTo>
                    <a:pt x="29607" y="16229"/>
                    <a:pt x="29589" y="16187"/>
                    <a:pt x="29570" y="16143"/>
                  </a:cubicBezTo>
                  <a:cubicBezTo>
                    <a:pt x="29424" y="15815"/>
                    <a:pt x="29346" y="15463"/>
                    <a:pt x="29472" y="15117"/>
                  </a:cubicBezTo>
                  <a:cubicBezTo>
                    <a:pt x="29535" y="14938"/>
                    <a:pt x="29656" y="14786"/>
                    <a:pt x="29794" y="14649"/>
                  </a:cubicBezTo>
                  <a:cubicBezTo>
                    <a:pt x="29903" y="14538"/>
                    <a:pt x="30025" y="14438"/>
                    <a:pt x="30138" y="14341"/>
                  </a:cubicBezTo>
                  <a:cubicBezTo>
                    <a:pt x="30173" y="14309"/>
                    <a:pt x="30188" y="14247"/>
                    <a:pt x="30173" y="14203"/>
                  </a:cubicBezTo>
                  <a:cubicBezTo>
                    <a:pt x="30113" y="13995"/>
                    <a:pt x="29980" y="13823"/>
                    <a:pt x="29851" y="13651"/>
                  </a:cubicBezTo>
                  <a:cubicBezTo>
                    <a:pt x="29733" y="13492"/>
                    <a:pt x="29636" y="13325"/>
                    <a:pt x="29643" y="13120"/>
                  </a:cubicBezTo>
                  <a:cubicBezTo>
                    <a:pt x="29663" y="12648"/>
                    <a:pt x="30134" y="12358"/>
                    <a:pt x="30504" y="12162"/>
                  </a:cubicBezTo>
                  <a:cubicBezTo>
                    <a:pt x="30549" y="12139"/>
                    <a:pt x="30590" y="12077"/>
                    <a:pt x="30582" y="12028"/>
                  </a:cubicBezTo>
                  <a:cubicBezTo>
                    <a:pt x="30524" y="11587"/>
                    <a:pt x="30390" y="11134"/>
                    <a:pt x="30637" y="10726"/>
                  </a:cubicBezTo>
                  <a:cubicBezTo>
                    <a:pt x="30739" y="10556"/>
                    <a:pt x="30945" y="10377"/>
                    <a:pt x="31132" y="10308"/>
                  </a:cubicBezTo>
                  <a:cubicBezTo>
                    <a:pt x="31333" y="10233"/>
                    <a:pt x="31544" y="10223"/>
                    <a:pt x="31753" y="10207"/>
                  </a:cubicBezTo>
                  <a:cubicBezTo>
                    <a:pt x="31847" y="10197"/>
                    <a:pt x="31907" y="10124"/>
                    <a:pt x="31887" y="10033"/>
                  </a:cubicBezTo>
                  <a:cubicBezTo>
                    <a:pt x="31859" y="9902"/>
                    <a:pt x="31868" y="9756"/>
                    <a:pt x="31922" y="9640"/>
                  </a:cubicBezTo>
                  <a:cubicBezTo>
                    <a:pt x="31980" y="9515"/>
                    <a:pt x="32062" y="9421"/>
                    <a:pt x="32180" y="9352"/>
                  </a:cubicBezTo>
                  <a:cubicBezTo>
                    <a:pt x="32292" y="9285"/>
                    <a:pt x="32428" y="9243"/>
                    <a:pt x="32552" y="9233"/>
                  </a:cubicBezTo>
                  <a:cubicBezTo>
                    <a:pt x="32573" y="9232"/>
                    <a:pt x="32594" y="9231"/>
                    <a:pt x="32616" y="9231"/>
                  </a:cubicBezTo>
                  <a:close/>
                  <a:moveTo>
                    <a:pt x="10770" y="20667"/>
                  </a:moveTo>
                  <a:cubicBezTo>
                    <a:pt x="11178" y="20667"/>
                    <a:pt x="11576" y="20851"/>
                    <a:pt x="11847" y="21157"/>
                  </a:cubicBezTo>
                  <a:cubicBezTo>
                    <a:pt x="12015" y="21344"/>
                    <a:pt x="12133" y="21578"/>
                    <a:pt x="12200" y="21818"/>
                  </a:cubicBezTo>
                  <a:cubicBezTo>
                    <a:pt x="12234" y="21937"/>
                    <a:pt x="12260" y="22058"/>
                    <a:pt x="12260" y="22180"/>
                  </a:cubicBezTo>
                  <a:cubicBezTo>
                    <a:pt x="12259" y="22322"/>
                    <a:pt x="12244" y="22460"/>
                    <a:pt x="12278" y="22599"/>
                  </a:cubicBezTo>
                  <a:cubicBezTo>
                    <a:pt x="12165" y="22572"/>
                    <a:pt x="12052" y="22547"/>
                    <a:pt x="11938" y="22547"/>
                  </a:cubicBezTo>
                  <a:cubicBezTo>
                    <a:pt x="11872" y="22547"/>
                    <a:pt x="11806" y="22556"/>
                    <a:pt x="11741" y="22577"/>
                  </a:cubicBezTo>
                  <a:cubicBezTo>
                    <a:pt x="11562" y="22633"/>
                    <a:pt x="11450" y="22765"/>
                    <a:pt x="11339" y="22908"/>
                  </a:cubicBezTo>
                  <a:cubicBezTo>
                    <a:pt x="11269" y="22995"/>
                    <a:pt x="11187" y="23119"/>
                    <a:pt x="11074" y="23119"/>
                  </a:cubicBezTo>
                  <a:cubicBezTo>
                    <a:pt x="11055" y="23119"/>
                    <a:pt x="11034" y="23115"/>
                    <a:pt x="11013" y="23107"/>
                  </a:cubicBezTo>
                  <a:cubicBezTo>
                    <a:pt x="10919" y="23069"/>
                    <a:pt x="10839" y="23036"/>
                    <a:pt x="10736" y="23033"/>
                  </a:cubicBezTo>
                  <a:cubicBezTo>
                    <a:pt x="10732" y="23033"/>
                    <a:pt x="10728" y="23032"/>
                    <a:pt x="10724" y="23032"/>
                  </a:cubicBezTo>
                  <a:cubicBezTo>
                    <a:pt x="10643" y="23032"/>
                    <a:pt x="10562" y="23053"/>
                    <a:pt x="10490" y="23091"/>
                  </a:cubicBezTo>
                  <a:cubicBezTo>
                    <a:pt x="10355" y="23163"/>
                    <a:pt x="10277" y="23299"/>
                    <a:pt x="10196" y="23422"/>
                  </a:cubicBezTo>
                  <a:cubicBezTo>
                    <a:pt x="10156" y="23480"/>
                    <a:pt x="10115" y="23541"/>
                    <a:pt x="10055" y="23578"/>
                  </a:cubicBezTo>
                  <a:cubicBezTo>
                    <a:pt x="9982" y="23625"/>
                    <a:pt x="9888" y="23621"/>
                    <a:pt x="9806" y="23627"/>
                  </a:cubicBezTo>
                  <a:cubicBezTo>
                    <a:pt x="9712" y="23635"/>
                    <a:pt x="9625" y="23655"/>
                    <a:pt x="9543" y="23688"/>
                  </a:cubicBezTo>
                  <a:cubicBezTo>
                    <a:pt x="9532" y="23672"/>
                    <a:pt x="9523" y="23659"/>
                    <a:pt x="9512" y="23643"/>
                  </a:cubicBezTo>
                  <a:cubicBezTo>
                    <a:pt x="9476" y="23593"/>
                    <a:pt x="9430" y="23552"/>
                    <a:pt x="9387" y="23505"/>
                  </a:cubicBezTo>
                  <a:cubicBezTo>
                    <a:pt x="9302" y="23414"/>
                    <a:pt x="9231" y="23309"/>
                    <a:pt x="9168" y="23202"/>
                  </a:cubicBezTo>
                  <a:cubicBezTo>
                    <a:pt x="9037" y="22978"/>
                    <a:pt x="8978" y="22726"/>
                    <a:pt x="8987" y="22469"/>
                  </a:cubicBezTo>
                  <a:cubicBezTo>
                    <a:pt x="9000" y="22047"/>
                    <a:pt x="9190" y="21611"/>
                    <a:pt x="9471" y="21289"/>
                  </a:cubicBezTo>
                  <a:cubicBezTo>
                    <a:pt x="9483" y="21283"/>
                    <a:pt x="9493" y="21277"/>
                    <a:pt x="9502" y="21265"/>
                  </a:cubicBezTo>
                  <a:cubicBezTo>
                    <a:pt x="9514" y="21253"/>
                    <a:pt x="9522" y="21237"/>
                    <a:pt x="9532" y="21222"/>
                  </a:cubicBezTo>
                  <a:lnTo>
                    <a:pt x="9565" y="21188"/>
                  </a:lnTo>
                  <a:cubicBezTo>
                    <a:pt x="9862" y="20893"/>
                    <a:pt x="10264" y="20698"/>
                    <a:pt x="10683" y="20670"/>
                  </a:cubicBezTo>
                  <a:cubicBezTo>
                    <a:pt x="10712" y="20668"/>
                    <a:pt x="10741" y="20667"/>
                    <a:pt x="10770" y="20667"/>
                  </a:cubicBezTo>
                  <a:close/>
                  <a:moveTo>
                    <a:pt x="37903" y="11249"/>
                  </a:moveTo>
                  <a:cubicBezTo>
                    <a:pt x="37965" y="11249"/>
                    <a:pt x="38028" y="11255"/>
                    <a:pt x="38088" y="11272"/>
                  </a:cubicBezTo>
                  <a:cubicBezTo>
                    <a:pt x="38135" y="11287"/>
                    <a:pt x="38182" y="11306"/>
                    <a:pt x="38218" y="11342"/>
                  </a:cubicBezTo>
                  <a:cubicBezTo>
                    <a:pt x="38262" y="11383"/>
                    <a:pt x="38262" y="11440"/>
                    <a:pt x="38271" y="11499"/>
                  </a:cubicBezTo>
                  <a:cubicBezTo>
                    <a:pt x="38300" y="11664"/>
                    <a:pt x="38405" y="11780"/>
                    <a:pt x="38578" y="11780"/>
                  </a:cubicBezTo>
                  <a:cubicBezTo>
                    <a:pt x="38581" y="11780"/>
                    <a:pt x="38585" y="11780"/>
                    <a:pt x="38589" y="11780"/>
                  </a:cubicBezTo>
                  <a:cubicBezTo>
                    <a:pt x="38670" y="11778"/>
                    <a:pt x="38745" y="11752"/>
                    <a:pt x="38823" y="11742"/>
                  </a:cubicBezTo>
                  <a:cubicBezTo>
                    <a:pt x="38843" y="11740"/>
                    <a:pt x="38862" y="11738"/>
                    <a:pt x="38882" y="11738"/>
                  </a:cubicBezTo>
                  <a:cubicBezTo>
                    <a:pt x="38930" y="11738"/>
                    <a:pt x="38979" y="11745"/>
                    <a:pt x="39024" y="11752"/>
                  </a:cubicBezTo>
                  <a:cubicBezTo>
                    <a:pt x="39265" y="11783"/>
                    <a:pt x="39517" y="11904"/>
                    <a:pt x="39576" y="12158"/>
                  </a:cubicBezTo>
                  <a:cubicBezTo>
                    <a:pt x="39611" y="12319"/>
                    <a:pt x="39517" y="12483"/>
                    <a:pt x="39536" y="12647"/>
                  </a:cubicBezTo>
                  <a:cubicBezTo>
                    <a:pt x="39545" y="12735"/>
                    <a:pt x="39578" y="12819"/>
                    <a:pt x="39645" y="12878"/>
                  </a:cubicBezTo>
                  <a:cubicBezTo>
                    <a:pt x="39714" y="12944"/>
                    <a:pt x="39803" y="12960"/>
                    <a:pt x="39891" y="12985"/>
                  </a:cubicBezTo>
                  <a:cubicBezTo>
                    <a:pt x="40035" y="13022"/>
                    <a:pt x="40152" y="13177"/>
                    <a:pt x="40191" y="13315"/>
                  </a:cubicBezTo>
                  <a:cubicBezTo>
                    <a:pt x="40246" y="13508"/>
                    <a:pt x="40171" y="13711"/>
                    <a:pt x="40078" y="13877"/>
                  </a:cubicBezTo>
                  <a:cubicBezTo>
                    <a:pt x="40044" y="13935"/>
                    <a:pt x="40050" y="14007"/>
                    <a:pt x="40096" y="14050"/>
                  </a:cubicBezTo>
                  <a:cubicBezTo>
                    <a:pt x="40203" y="14148"/>
                    <a:pt x="40344" y="14172"/>
                    <a:pt x="40468" y="14241"/>
                  </a:cubicBezTo>
                  <a:cubicBezTo>
                    <a:pt x="40589" y="14305"/>
                    <a:pt x="40687" y="14397"/>
                    <a:pt x="40777" y="14497"/>
                  </a:cubicBezTo>
                  <a:cubicBezTo>
                    <a:pt x="40943" y="14678"/>
                    <a:pt x="41097" y="14933"/>
                    <a:pt x="41087" y="15187"/>
                  </a:cubicBezTo>
                  <a:cubicBezTo>
                    <a:pt x="41084" y="15252"/>
                    <a:pt x="41121" y="15293"/>
                    <a:pt x="41166" y="15309"/>
                  </a:cubicBezTo>
                  <a:cubicBezTo>
                    <a:pt x="40495" y="16616"/>
                    <a:pt x="40136" y="18072"/>
                    <a:pt x="39514" y="19401"/>
                  </a:cubicBezTo>
                  <a:cubicBezTo>
                    <a:pt x="38752" y="21025"/>
                    <a:pt x="37926" y="22619"/>
                    <a:pt x="37104" y="24212"/>
                  </a:cubicBezTo>
                  <a:cubicBezTo>
                    <a:pt x="36863" y="24102"/>
                    <a:pt x="36589" y="24115"/>
                    <a:pt x="36330" y="24073"/>
                  </a:cubicBezTo>
                  <a:cubicBezTo>
                    <a:pt x="35974" y="24015"/>
                    <a:pt x="35614" y="23952"/>
                    <a:pt x="35256" y="23886"/>
                  </a:cubicBezTo>
                  <a:cubicBezTo>
                    <a:pt x="34548" y="23751"/>
                    <a:pt x="33843" y="23592"/>
                    <a:pt x="33141" y="23423"/>
                  </a:cubicBezTo>
                  <a:cubicBezTo>
                    <a:pt x="32810" y="23348"/>
                    <a:pt x="32482" y="23267"/>
                    <a:pt x="32152" y="23189"/>
                  </a:cubicBezTo>
                  <a:cubicBezTo>
                    <a:pt x="32149" y="23180"/>
                    <a:pt x="32146" y="23171"/>
                    <a:pt x="32138" y="23162"/>
                  </a:cubicBezTo>
                  <a:cubicBezTo>
                    <a:pt x="32064" y="23059"/>
                    <a:pt x="32114" y="22907"/>
                    <a:pt x="32158" y="22800"/>
                  </a:cubicBezTo>
                  <a:cubicBezTo>
                    <a:pt x="32216" y="22656"/>
                    <a:pt x="32304" y="22521"/>
                    <a:pt x="32398" y="22397"/>
                  </a:cubicBezTo>
                  <a:cubicBezTo>
                    <a:pt x="32491" y="22277"/>
                    <a:pt x="32597" y="22177"/>
                    <a:pt x="32728" y="22101"/>
                  </a:cubicBezTo>
                  <a:cubicBezTo>
                    <a:pt x="32813" y="22052"/>
                    <a:pt x="32915" y="21995"/>
                    <a:pt x="33014" y="21980"/>
                  </a:cubicBezTo>
                  <a:cubicBezTo>
                    <a:pt x="33028" y="21978"/>
                    <a:pt x="33043" y="21977"/>
                    <a:pt x="33059" y="21977"/>
                  </a:cubicBezTo>
                  <a:cubicBezTo>
                    <a:pt x="33096" y="21977"/>
                    <a:pt x="33136" y="21982"/>
                    <a:pt x="33170" y="21986"/>
                  </a:cubicBezTo>
                  <a:cubicBezTo>
                    <a:pt x="33220" y="21993"/>
                    <a:pt x="33273" y="21993"/>
                    <a:pt x="33325" y="21995"/>
                  </a:cubicBezTo>
                  <a:cubicBezTo>
                    <a:pt x="33328" y="21996"/>
                    <a:pt x="33332" y="21996"/>
                    <a:pt x="33335" y="21996"/>
                  </a:cubicBezTo>
                  <a:cubicBezTo>
                    <a:pt x="33457" y="21996"/>
                    <a:pt x="33531" y="21846"/>
                    <a:pt x="33470" y="21745"/>
                  </a:cubicBezTo>
                  <a:cubicBezTo>
                    <a:pt x="33316" y="21490"/>
                    <a:pt x="33108" y="21265"/>
                    <a:pt x="33158" y="20943"/>
                  </a:cubicBezTo>
                  <a:cubicBezTo>
                    <a:pt x="33180" y="20797"/>
                    <a:pt x="33256" y="20673"/>
                    <a:pt x="33364" y="20572"/>
                  </a:cubicBezTo>
                  <a:cubicBezTo>
                    <a:pt x="33470" y="20471"/>
                    <a:pt x="33613" y="20431"/>
                    <a:pt x="33704" y="20309"/>
                  </a:cubicBezTo>
                  <a:cubicBezTo>
                    <a:pt x="33739" y="20262"/>
                    <a:pt x="33721" y="20182"/>
                    <a:pt x="33684" y="20145"/>
                  </a:cubicBezTo>
                  <a:cubicBezTo>
                    <a:pt x="33578" y="20042"/>
                    <a:pt x="33468" y="19944"/>
                    <a:pt x="33409" y="19803"/>
                  </a:cubicBezTo>
                  <a:cubicBezTo>
                    <a:pt x="33362" y="19697"/>
                    <a:pt x="33350" y="19573"/>
                    <a:pt x="33366" y="19459"/>
                  </a:cubicBezTo>
                  <a:cubicBezTo>
                    <a:pt x="33410" y="19182"/>
                    <a:pt x="33621" y="18986"/>
                    <a:pt x="33856" y="18854"/>
                  </a:cubicBezTo>
                  <a:cubicBezTo>
                    <a:pt x="33940" y="18804"/>
                    <a:pt x="33969" y="18667"/>
                    <a:pt x="33890" y="18599"/>
                  </a:cubicBezTo>
                  <a:cubicBezTo>
                    <a:pt x="33814" y="18534"/>
                    <a:pt x="33744" y="18494"/>
                    <a:pt x="33680" y="18416"/>
                  </a:cubicBezTo>
                  <a:cubicBezTo>
                    <a:pt x="33631" y="18357"/>
                    <a:pt x="33584" y="18277"/>
                    <a:pt x="33558" y="18203"/>
                  </a:cubicBezTo>
                  <a:cubicBezTo>
                    <a:pt x="33497" y="18038"/>
                    <a:pt x="33491" y="17862"/>
                    <a:pt x="33548" y="17692"/>
                  </a:cubicBezTo>
                  <a:cubicBezTo>
                    <a:pt x="33576" y="17610"/>
                    <a:pt x="33622" y="17536"/>
                    <a:pt x="33685" y="17475"/>
                  </a:cubicBezTo>
                  <a:cubicBezTo>
                    <a:pt x="33745" y="17417"/>
                    <a:pt x="33822" y="17382"/>
                    <a:pt x="33880" y="17323"/>
                  </a:cubicBezTo>
                  <a:cubicBezTo>
                    <a:pt x="34051" y="17152"/>
                    <a:pt x="33904" y="16906"/>
                    <a:pt x="33804" y="16736"/>
                  </a:cubicBezTo>
                  <a:cubicBezTo>
                    <a:pt x="33697" y="16555"/>
                    <a:pt x="33598" y="16380"/>
                    <a:pt x="33626" y="16159"/>
                  </a:cubicBezTo>
                  <a:cubicBezTo>
                    <a:pt x="33647" y="15965"/>
                    <a:pt x="33768" y="15835"/>
                    <a:pt x="33913" y="15713"/>
                  </a:cubicBezTo>
                  <a:cubicBezTo>
                    <a:pt x="34054" y="15597"/>
                    <a:pt x="34244" y="15440"/>
                    <a:pt x="34200" y="15235"/>
                  </a:cubicBezTo>
                  <a:cubicBezTo>
                    <a:pt x="34185" y="15154"/>
                    <a:pt x="34145" y="15081"/>
                    <a:pt x="34122" y="15001"/>
                  </a:cubicBezTo>
                  <a:cubicBezTo>
                    <a:pt x="34098" y="14904"/>
                    <a:pt x="34091" y="14804"/>
                    <a:pt x="34094" y="14704"/>
                  </a:cubicBezTo>
                  <a:cubicBezTo>
                    <a:pt x="34100" y="14485"/>
                    <a:pt x="34161" y="14220"/>
                    <a:pt x="34322" y="14057"/>
                  </a:cubicBezTo>
                  <a:cubicBezTo>
                    <a:pt x="34393" y="13982"/>
                    <a:pt x="34496" y="13954"/>
                    <a:pt x="34593" y="13920"/>
                  </a:cubicBezTo>
                  <a:cubicBezTo>
                    <a:pt x="34708" y="13880"/>
                    <a:pt x="34812" y="13836"/>
                    <a:pt x="34905" y="13759"/>
                  </a:cubicBezTo>
                  <a:cubicBezTo>
                    <a:pt x="34952" y="13721"/>
                    <a:pt x="34959" y="13634"/>
                    <a:pt x="34927" y="13585"/>
                  </a:cubicBezTo>
                  <a:cubicBezTo>
                    <a:pt x="34771" y="13345"/>
                    <a:pt x="34859" y="13033"/>
                    <a:pt x="35005" y="12808"/>
                  </a:cubicBezTo>
                  <a:cubicBezTo>
                    <a:pt x="35039" y="12758"/>
                    <a:pt x="35077" y="12705"/>
                    <a:pt x="35126" y="12667"/>
                  </a:cubicBezTo>
                  <a:cubicBezTo>
                    <a:pt x="35189" y="12620"/>
                    <a:pt x="35272" y="12601"/>
                    <a:pt x="35343" y="12569"/>
                  </a:cubicBezTo>
                  <a:cubicBezTo>
                    <a:pt x="35461" y="12513"/>
                    <a:pt x="35532" y="12441"/>
                    <a:pt x="35586" y="12323"/>
                  </a:cubicBezTo>
                  <a:cubicBezTo>
                    <a:pt x="35707" y="12053"/>
                    <a:pt x="35914" y="11811"/>
                    <a:pt x="36195" y="11702"/>
                  </a:cubicBezTo>
                  <a:cubicBezTo>
                    <a:pt x="36301" y="11661"/>
                    <a:pt x="36413" y="11640"/>
                    <a:pt x="36527" y="11640"/>
                  </a:cubicBezTo>
                  <a:cubicBezTo>
                    <a:pt x="36564" y="11640"/>
                    <a:pt x="36601" y="11642"/>
                    <a:pt x="36637" y="11646"/>
                  </a:cubicBezTo>
                  <a:cubicBezTo>
                    <a:pt x="36748" y="11659"/>
                    <a:pt x="36839" y="11708"/>
                    <a:pt x="36940" y="11708"/>
                  </a:cubicBezTo>
                  <a:cubicBezTo>
                    <a:pt x="36979" y="11708"/>
                    <a:pt x="37019" y="11701"/>
                    <a:pt x="37062" y="11681"/>
                  </a:cubicBezTo>
                  <a:cubicBezTo>
                    <a:pt x="37189" y="11622"/>
                    <a:pt x="37275" y="11504"/>
                    <a:pt x="37375" y="11410"/>
                  </a:cubicBezTo>
                  <a:cubicBezTo>
                    <a:pt x="37468" y="11320"/>
                    <a:pt x="37583" y="11289"/>
                    <a:pt x="37708" y="11267"/>
                  </a:cubicBezTo>
                  <a:cubicBezTo>
                    <a:pt x="37771" y="11256"/>
                    <a:pt x="37837" y="11249"/>
                    <a:pt x="37903" y="11249"/>
                  </a:cubicBezTo>
                  <a:close/>
                  <a:moveTo>
                    <a:pt x="13394" y="21357"/>
                  </a:moveTo>
                  <a:cubicBezTo>
                    <a:pt x="13475" y="21357"/>
                    <a:pt x="13557" y="21369"/>
                    <a:pt x="13637" y="21395"/>
                  </a:cubicBezTo>
                  <a:cubicBezTo>
                    <a:pt x="13853" y="21467"/>
                    <a:pt x="14024" y="21630"/>
                    <a:pt x="14243" y="21692"/>
                  </a:cubicBezTo>
                  <a:cubicBezTo>
                    <a:pt x="14301" y="21708"/>
                    <a:pt x="14357" y="21716"/>
                    <a:pt x="14411" y="21716"/>
                  </a:cubicBezTo>
                  <a:cubicBezTo>
                    <a:pt x="14574" y="21716"/>
                    <a:pt x="14723" y="21652"/>
                    <a:pt x="14879" y="21578"/>
                  </a:cubicBezTo>
                  <a:cubicBezTo>
                    <a:pt x="14957" y="21540"/>
                    <a:pt x="15058" y="21493"/>
                    <a:pt x="15149" y="21493"/>
                  </a:cubicBezTo>
                  <a:cubicBezTo>
                    <a:pt x="15194" y="21493"/>
                    <a:pt x="15237" y="21505"/>
                    <a:pt x="15272" y="21535"/>
                  </a:cubicBezTo>
                  <a:cubicBezTo>
                    <a:pt x="15360" y="21606"/>
                    <a:pt x="15404" y="21719"/>
                    <a:pt x="15469" y="21812"/>
                  </a:cubicBezTo>
                  <a:cubicBezTo>
                    <a:pt x="15551" y="21933"/>
                    <a:pt x="15659" y="22036"/>
                    <a:pt x="15803" y="22071"/>
                  </a:cubicBezTo>
                  <a:cubicBezTo>
                    <a:pt x="15851" y="22083"/>
                    <a:pt x="15899" y="22088"/>
                    <a:pt x="15946" y="22088"/>
                  </a:cubicBezTo>
                  <a:cubicBezTo>
                    <a:pt x="16110" y="22088"/>
                    <a:pt x="16272" y="22029"/>
                    <a:pt x="16422" y="21968"/>
                  </a:cubicBezTo>
                  <a:cubicBezTo>
                    <a:pt x="16447" y="22009"/>
                    <a:pt x="16459" y="22048"/>
                    <a:pt x="16469" y="22098"/>
                  </a:cubicBezTo>
                  <a:cubicBezTo>
                    <a:pt x="16480" y="22157"/>
                    <a:pt x="16484" y="22208"/>
                    <a:pt x="16487" y="22267"/>
                  </a:cubicBezTo>
                  <a:cubicBezTo>
                    <a:pt x="16494" y="22399"/>
                    <a:pt x="16478" y="22546"/>
                    <a:pt x="16552" y="22661"/>
                  </a:cubicBezTo>
                  <a:cubicBezTo>
                    <a:pt x="16573" y="22693"/>
                    <a:pt x="16604" y="22707"/>
                    <a:pt x="16635" y="22707"/>
                  </a:cubicBezTo>
                  <a:cubicBezTo>
                    <a:pt x="16683" y="22707"/>
                    <a:pt x="16731" y="22671"/>
                    <a:pt x="16733" y="22611"/>
                  </a:cubicBezTo>
                  <a:cubicBezTo>
                    <a:pt x="16737" y="22541"/>
                    <a:pt x="16723" y="22472"/>
                    <a:pt x="16709" y="22400"/>
                  </a:cubicBezTo>
                  <a:cubicBezTo>
                    <a:pt x="16698" y="22338"/>
                    <a:pt x="16691" y="22275"/>
                    <a:pt x="16676" y="22213"/>
                  </a:cubicBezTo>
                  <a:cubicBezTo>
                    <a:pt x="16651" y="22106"/>
                    <a:pt x="16607" y="22010"/>
                    <a:pt x="16546" y="21920"/>
                  </a:cubicBezTo>
                  <a:cubicBezTo>
                    <a:pt x="16637" y="21885"/>
                    <a:pt x="16734" y="21856"/>
                    <a:pt x="16830" y="21856"/>
                  </a:cubicBezTo>
                  <a:cubicBezTo>
                    <a:pt x="16887" y="21856"/>
                    <a:pt x="16943" y="21866"/>
                    <a:pt x="16998" y="21892"/>
                  </a:cubicBezTo>
                  <a:cubicBezTo>
                    <a:pt x="17165" y="21974"/>
                    <a:pt x="17250" y="22155"/>
                    <a:pt x="17388" y="22272"/>
                  </a:cubicBezTo>
                  <a:cubicBezTo>
                    <a:pt x="17518" y="22381"/>
                    <a:pt x="17672" y="22424"/>
                    <a:pt x="17836" y="22424"/>
                  </a:cubicBezTo>
                  <a:cubicBezTo>
                    <a:pt x="17865" y="22424"/>
                    <a:pt x="17895" y="22423"/>
                    <a:pt x="17925" y="22420"/>
                  </a:cubicBezTo>
                  <a:cubicBezTo>
                    <a:pt x="17943" y="22417"/>
                    <a:pt x="17962" y="22416"/>
                    <a:pt x="17983" y="22413"/>
                  </a:cubicBezTo>
                  <a:cubicBezTo>
                    <a:pt x="18104" y="22395"/>
                    <a:pt x="18265" y="22338"/>
                    <a:pt x="18405" y="22338"/>
                  </a:cubicBezTo>
                  <a:cubicBezTo>
                    <a:pt x="18471" y="22338"/>
                    <a:pt x="18532" y="22351"/>
                    <a:pt x="18583" y="22386"/>
                  </a:cubicBezTo>
                  <a:cubicBezTo>
                    <a:pt x="18683" y="22455"/>
                    <a:pt x="18744" y="22602"/>
                    <a:pt x="18811" y="22710"/>
                  </a:cubicBezTo>
                  <a:cubicBezTo>
                    <a:pt x="18895" y="22847"/>
                    <a:pt x="19007" y="22958"/>
                    <a:pt x="19176" y="22972"/>
                  </a:cubicBezTo>
                  <a:cubicBezTo>
                    <a:pt x="19188" y="22973"/>
                    <a:pt x="19200" y="22974"/>
                    <a:pt x="19212" y="22974"/>
                  </a:cubicBezTo>
                  <a:cubicBezTo>
                    <a:pt x="19425" y="22974"/>
                    <a:pt x="19609" y="22828"/>
                    <a:pt x="19820" y="22822"/>
                  </a:cubicBezTo>
                  <a:cubicBezTo>
                    <a:pt x="19825" y="22822"/>
                    <a:pt x="19829" y="22822"/>
                    <a:pt x="19833" y="22822"/>
                  </a:cubicBezTo>
                  <a:cubicBezTo>
                    <a:pt x="19896" y="22822"/>
                    <a:pt x="19934" y="22844"/>
                    <a:pt x="19963" y="22900"/>
                  </a:cubicBezTo>
                  <a:cubicBezTo>
                    <a:pt x="20003" y="22975"/>
                    <a:pt x="20025" y="23059"/>
                    <a:pt x="20074" y="23128"/>
                  </a:cubicBezTo>
                  <a:cubicBezTo>
                    <a:pt x="20176" y="23278"/>
                    <a:pt x="20330" y="23353"/>
                    <a:pt x="20502" y="23353"/>
                  </a:cubicBezTo>
                  <a:cubicBezTo>
                    <a:pt x="20530" y="23353"/>
                    <a:pt x="20558" y="23351"/>
                    <a:pt x="20587" y="23347"/>
                  </a:cubicBezTo>
                  <a:cubicBezTo>
                    <a:pt x="20739" y="23326"/>
                    <a:pt x="20898" y="23260"/>
                    <a:pt x="21053" y="23260"/>
                  </a:cubicBezTo>
                  <a:cubicBezTo>
                    <a:pt x="21066" y="23260"/>
                    <a:pt x="21079" y="23261"/>
                    <a:pt x="21092" y="23262"/>
                  </a:cubicBezTo>
                  <a:cubicBezTo>
                    <a:pt x="21404" y="23290"/>
                    <a:pt x="21675" y="23595"/>
                    <a:pt x="21737" y="23890"/>
                  </a:cubicBezTo>
                  <a:cubicBezTo>
                    <a:pt x="21750" y="23952"/>
                    <a:pt x="21747" y="24008"/>
                    <a:pt x="21726" y="24068"/>
                  </a:cubicBezTo>
                  <a:cubicBezTo>
                    <a:pt x="21629" y="24024"/>
                    <a:pt x="21525" y="23993"/>
                    <a:pt x="21417" y="23978"/>
                  </a:cubicBezTo>
                  <a:cubicBezTo>
                    <a:pt x="21390" y="23975"/>
                    <a:pt x="21362" y="23973"/>
                    <a:pt x="21333" y="23973"/>
                  </a:cubicBezTo>
                  <a:cubicBezTo>
                    <a:pt x="21135" y="23973"/>
                    <a:pt x="20914" y="24051"/>
                    <a:pt x="20821" y="24230"/>
                  </a:cubicBezTo>
                  <a:cubicBezTo>
                    <a:pt x="20802" y="24265"/>
                    <a:pt x="20790" y="24297"/>
                    <a:pt x="20774" y="24331"/>
                  </a:cubicBezTo>
                  <a:cubicBezTo>
                    <a:pt x="20747" y="24318"/>
                    <a:pt x="20724" y="24312"/>
                    <a:pt x="20718" y="24308"/>
                  </a:cubicBezTo>
                  <a:cubicBezTo>
                    <a:pt x="20655" y="24293"/>
                    <a:pt x="20583" y="24290"/>
                    <a:pt x="20519" y="24281"/>
                  </a:cubicBezTo>
                  <a:cubicBezTo>
                    <a:pt x="20482" y="24277"/>
                    <a:pt x="20445" y="24275"/>
                    <a:pt x="20409" y="24275"/>
                  </a:cubicBezTo>
                  <a:cubicBezTo>
                    <a:pt x="20193" y="24275"/>
                    <a:pt x="19988" y="24347"/>
                    <a:pt x="19847" y="24525"/>
                  </a:cubicBezTo>
                  <a:cubicBezTo>
                    <a:pt x="19791" y="24597"/>
                    <a:pt x="19753" y="24699"/>
                    <a:pt x="19682" y="24756"/>
                  </a:cubicBezTo>
                  <a:cubicBezTo>
                    <a:pt x="19654" y="24780"/>
                    <a:pt x="19620" y="24787"/>
                    <a:pt x="19583" y="24787"/>
                  </a:cubicBezTo>
                  <a:cubicBezTo>
                    <a:pt x="19526" y="24787"/>
                    <a:pt x="19463" y="24769"/>
                    <a:pt x="19416" y="24759"/>
                  </a:cubicBezTo>
                  <a:cubicBezTo>
                    <a:pt x="19407" y="24756"/>
                    <a:pt x="19400" y="24756"/>
                    <a:pt x="19391" y="24755"/>
                  </a:cubicBezTo>
                  <a:cubicBezTo>
                    <a:pt x="19405" y="24577"/>
                    <a:pt x="19403" y="24396"/>
                    <a:pt x="19383" y="24218"/>
                  </a:cubicBezTo>
                  <a:cubicBezTo>
                    <a:pt x="19363" y="24012"/>
                    <a:pt x="19344" y="23805"/>
                    <a:pt x="19285" y="23609"/>
                  </a:cubicBezTo>
                  <a:cubicBezTo>
                    <a:pt x="19269" y="23558"/>
                    <a:pt x="19225" y="23534"/>
                    <a:pt x="19182" y="23534"/>
                  </a:cubicBezTo>
                  <a:cubicBezTo>
                    <a:pt x="19129" y="23534"/>
                    <a:pt x="19076" y="23569"/>
                    <a:pt x="19076" y="23636"/>
                  </a:cubicBezTo>
                  <a:cubicBezTo>
                    <a:pt x="19079" y="23842"/>
                    <a:pt x="19130" y="24038"/>
                    <a:pt x="19166" y="24235"/>
                  </a:cubicBezTo>
                  <a:cubicBezTo>
                    <a:pt x="19195" y="24401"/>
                    <a:pt x="19222" y="24564"/>
                    <a:pt x="19235" y="24729"/>
                  </a:cubicBezTo>
                  <a:cubicBezTo>
                    <a:pt x="19198" y="24724"/>
                    <a:pt x="19161" y="24721"/>
                    <a:pt x="19123" y="24721"/>
                  </a:cubicBezTo>
                  <a:cubicBezTo>
                    <a:pt x="19081" y="24721"/>
                    <a:pt x="19038" y="24724"/>
                    <a:pt x="18994" y="24733"/>
                  </a:cubicBezTo>
                  <a:cubicBezTo>
                    <a:pt x="18945" y="24743"/>
                    <a:pt x="18896" y="24760"/>
                    <a:pt x="18852" y="24782"/>
                  </a:cubicBezTo>
                  <a:cubicBezTo>
                    <a:pt x="18780" y="24480"/>
                    <a:pt x="18579" y="24198"/>
                    <a:pt x="18355" y="24001"/>
                  </a:cubicBezTo>
                  <a:cubicBezTo>
                    <a:pt x="18249" y="23907"/>
                    <a:pt x="18118" y="23807"/>
                    <a:pt x="17978" y="23762"/>
                  </a:cubicBezTo>
                  <a:cubicBezTo>
                    <a:pt x="17980" y="23738"/>
                    <a:pt x="17980" y="23715"/>
                    <a:pt x="17982" y="23693"/>
                  </a:cubicBezTo>
                  <a:cubicBezTo>
                    <a:pt x="17988" y="23642"/>
                    <a:pt x="17990" y="23628"/>
                    <a:pt x="17998" y="23581"/>
                  </a:cubicBezTo>
                  <a:cubicBezTo>
                    <a:pt x="18001" y="23538"/>
                    <a:pt x="18004" y="23522"/>
                    <a:pt x="18009" y="23490"/>
                  </a:cubicBezTo>
                  <a:cubicBezTo>
                    <a:pt x="18015" y="23447"/>
                    <a:pt x="18021" y="23408"/>
                    <a:pt x="18029" y="23368"/>
                  </a:cubicBezTo>
                  <a:cubicBezTo>
                    <a:pt x="18044" y="23286"/>
                    <a:pt x="18062" y="23202"/>
                    <a:pt x="18071" y="23118"/>
                  </a:cubicBezTo>
                  <a:cubicBezTo>
                    <a:pt x="18076" y="23083"/>
                    <a:pt x="18083" y="23043"/>
                    <a:pt x="18083" y="23009"/>
                  </a:cubicBezTo>
                  <a:cubicBezTo>
                    <a:pt x="18083" y="22970"/>
                    <a:pt x="18077" y="22931"/>
                    <a:pt x="18074" y="22892"/>
                  </a:cubicBezTo>
                  <a:cubicBezTo>
                    <a:pt x="18067" y="22837"/>
                    <a:pt x="18018" y="22795"/>
                    <a:pt x="17968" y="22795"/>
                  </a:cubicBezTo>
                  <a:cubicBezTo>
                    <a:pt x="17937" y="22795"/>
                    <a:pt x="17910" y="22811"/>
                    <a:pt x="17890" y="22844"/>
                  </a:cubicBezTo>
                  <a:cubicBezTo>
                    <a:pt x="17850" y="22920"/>
                    <a:pt x="17816" y="22991"/>
                    <a:pt x="17792" y="23074"/>
                  </a:cubicBezTo>
                  <a:cubicBezTo>
                    <a:pt x="17771" y="23150"/>
                    <a:pt x="17759" y="23228"/>
                    <a:pt x="17746" y="23309"/>
                  </a:cubicBezTo>
                  <a:cubicBezTo>
                    <a:pt x="17724" y="23454"/>
                    <a:pt x="17711" y="23597"/>
                    <a:pt x="17712" y="23745"/>
                  </a:cubicBezTo>
                  <a:cubicBezTo>
                    <a:pt x="17695" y="23746"/>
                    <a:pt x="17679" y="23747"/>
                    <a:pt x="17663" y="23747"/>
                  </a:cubicBezTo>
                  <a:cubicBezTo>
                    <a:pt x="17638" y="23747"/>
                    <a:pt x="17613" y="23745"/>
                    <a:pt x="17587" y="23741"/>
                  </a:cubicBezTo>
                  <a:cubicBezTo>
                    <a:pt x="17583" y="23739"/>
                    <a:pt x="17578" y="23739"/>
                    <a:pt x="17574" y="23739"/>
                  </a:cubicBezTo>
                  <a:cubicBezTo>
                    <a:pt x="17572" y="23729"/>
                    <a:pt x="17571" y="23723"/>
                    <a:pt x="17567" y="23717"/>
                  </a:cubicBezTo>
                  <a:cubicBezTo>
                    <a:pt x="17521" y="23551"/>
                    <a:pt x="17430" y="23370"/>
                    <a:pt x="17253" y="23317"/>
                  </a:cubicBezTo>
                  <a:cubicBezTo>
                    <a:pt x="17212" y="23304"/>
                    <a:pt x="17169" y="23301"/>
                    <a:pt x="17127" y="23301"/>
                  </a:cubicBezTo>
                  <a:cubicBezTo>
                    <a:pt x="17091" y="23301"/>
                    <a:pt x="17056" y="23303"/>
                    <a:pt x="17022" y="23303"/>
                  </a:cubicBezTo>
                  <a:cubicBezTo>
                    <a:pt x="16974" y="23303"/>
                    <a:pt x="16928" y="23300"/>
                    <a:pt x="16886" y="23282"/>
                  </a:cubicBezTo>
                  <a:cubicBezTo>
                    <a:pt x="16822" y="23253"/>
                    <a:pt x="16781" y="23182"/>
                    <a:pt x="16741" y="23125"/>
                  </a:cubicBezTo>
                  <a:cubicBezTo>
                    <a:pt x="16681" y="23041"/>
                    <a:pt x="16623" y="22964"/>
                    <a:pt x="16532" y="22907"/>
                  </a:cubicBezTo>
                  <a:cubicBezTo>
                    <a:pt x="16394" y="22814"/>
                    <a:pt x="16241" y="22762"/>
                    <a:pt x="16080" y="22762"/>
                  </a:cubicBezTo>
                  <a:cubicBezTo>
                    <a:pt x="16033" y="22762"/>
                    <a:pt x="15986" y="22766"/>
                    <a:pt x="15939" y="22775"/>
                  </a:cubicBezTo>
                  <a:cubicBezTo>
                    <a:pt x="15920" y="22779"/>
                    <a:pt x="15904" y="22781"/>
                    <a:pt x="15891" y="22781"/>
                  </a:cubicBezTo>
                  <a:cubicBezTo>
                    <a:pt x="15852" y="22781"/>
                    <a:pt x="15828" y="22765"/>
                    <a:pt x="15798" y="22717"/>
                  </a:cubicBezTo>
                  <a:cubicBezTo>
                    <a:pt x="15754" y="22647"/>
                    <a:pt x="15723" y="22571"/>
                    <a:pt x="15665" y="22509"/>
                  </a:cubicBezTo>
                  <a:cubicBezTo>
                    <a:pt x="15576" y="22415"/>
                    <a:pt x="15466" y="22382"/>
                    <a:pt x="15352" y="22382"/>
                  </a:cubicBezTo>
                  <a:cubicBezTo>
                    <a:pt x="15264" y="22382"/>
                    <a:pt x="15174" y="22401"/>
                    <a:pt x="15088" y="22426"/>
                  </a:cubicBezTo>
                  <a:cubicBezTo>
                    <a:pt x="15028" y="22444"/>
                    <a:pt x="14963" y="22465"/>
                    <a:pt x="14897" y="22465"/>
                  </a:cubicBezTo>
                  <a:cubicBezTo>
                    <a:pt x="14871" y="22465"/>
                    <a:pt x="14845" y="22462"/>
                    <a:pt x="14819" y="22454"/>
                  </a:cubicBezTo>
                  <a:cubicBezTo>
                    <a:pt x="14735" y="22426"/>
                    <a:pt x="14663" y="22364"/>
                    <a:pt x="14585" y="22327"/>
                  </a:cubicBezTo>
                  <a:cubicBezTo>
                    <a:pt x="14503" y="22286"/>
                    <a:pt x="14421" y="22266"/>
                    <a:pt x="14339" y="22266"/>
                  </a:cubicBezTo>
                  <a:cubicBezTo>
                    <a:pt x="14266" y="22266"/>
                    <a:pt x="14192" y="22282"/>
                    <a:pt x="14118" y="22314"/>
                  </a:cubicBezTo>
                  <a:cubicBezTo>
                    <a:pt x="13999" y="22365"/>
                    <a:pt x="13892" y="22455"/>
                    <a:pt x="13761" y="22467"/>
                  </a:cubicBezTo>
                  <a:cubicBezTo>
                    <a:pt x="13755" y="22467"/>
                    <a:pt x="13750" y="22468"/>
                    <a:pt x="13745" y="22468"/>
                  </a:cubicBezTo>
                  <a:cubicBezTo>
                    <a:pt x="13664" y="22468"/>
                    <a:pt x="13603" y="22424"/>
                    <a:pt x="13531" y="22386"/>
                  </a:cubicBezTo>
                  <a:cubicBezTo>
                    <a:pt x="13440" y="22338"/>
                    <a:pt x="13346" y="22308"/>
                    <a:pt x="13244" y="22308"/>
                  </a:cubicBezTo>
                  <a:cubicBezTo>
                    <a:pt x="13241" y="22308"/>
                    <a:pt x="13237" y="22308"/>
                    <a:pt x="13234" y="22308"/>
                  </a:cubicBezTo>
                  <a:cubicBezTo>
                    <a:pt x="13037" y="22312"/>
                    <a:pt x="12885" y="22413"/>
                    <a:pt x="12731" y="22524"/>
                  </a:cubicBezTo>
                  <a:cubicBezTo>
                    <a:pt x="12688" y="22556"/>
                    <a:pt x="12647" y="22587"/>
                    <a:pt x="12598" y="22609"/>
                  </a:cubicBezTo>
                  <a:cubicBezTo>
                    <a:pt x="12600" y="22590"/>
                    <a:pt x="12598" y="22573"/>
                    <a:pt x="12593" y="22553"/>
                  </a:cubicBezTo>
                  <a:cubicBezTo>
                    <a:pt x="12558" y="22425"/>
                    <a:pt x="12578" y="22287"/>
                    <a:pt x="12568" y="22157"/>
                  </a:cubicBezTo>
                  <a:cubicBezTo>
                    <a:pt x="12562" y="22026"/>
                    <a:pt x="12531" y="21891"/>
                    <a:pt x="12488" y="21764"/>
                  </a:cubicBezTo>
                  <a:cubicBezTo>
                    <a:pt x="12488" y="21761"/>
                    <a:pt x="12485" y="21760"/>
                    <a:pt x="12485" y="21757"/>
                  </a:cubicBezTo>
                  <a:cubicBezTo>
                    <a:pt x="12552" y="21704"/>
                    <a:pt x="12626" y="21657"/>
                    <a:pt x="12700" y="21610"/>
                  </a:cubicBezTo>
                  <a:cubicBezTo>
                    <a:pt x="12797" y="21551"/>
                    <a:pt x="12900" y="21491"/>
                    <a:pt x="13006" y="21444"/>
                  </a:cubicBezTo>
                  <a:cubicBezTo>
                    <a:pt x="13129" y="21389"/>
                    <a:pt x="13261" y="21357"/>
                    <a:pt x="13394" y="21357"/>
                  </a:cubicBezTo>
                  <a:close/>
                  <a:moveTo>
                    <a:pt x="8513" y="18036"/>
                  </a:moveTo>
                  <a:cubicBezTo>
                    <a:pt x="8679" y="18047"/>
                    <a:pt x="8844" y="18079"/>
                    <a:pt x="9007" y="18107"/>
                  </a:cubicBezTo>
                  <a:cubicBezTo>
                    <a:pt x="9185" y="18138"/>
                    <a:pt x="9364" y="18173"/>
                    <a:pt x="9541" y="18213"/>
                  </a:cubicBezTo>
                  <a:cubicBezTo>
                    <a:pt x="12408" y="18818"/>
                    <a:pt x="15267" y="19418"/>
                    <a:pt x="18117" y="20104"/>
                  </a:cubicBezTo>
                  <a:cubicBezTo>
                    <a:pt x="20060" y="20571"/>
                    <a:pt x="21989" y="21090"/>
                    <a:pt x="23930" y="21574"/>
                  </a:cubicBezTo>
                  <a:cubicBezTo>
                    <a:pt x="25358" y="21929"/>
                    <a:pt x="26790" y="22268"/>
                    <a:pt x="28227" y="22594"/>
                  </a:cubicBezTo>
                  <a:cubicBezTo>
                    <a:pt x="29649" y="22916"/>
                    <a:pt x="31068" y="23255"/>
                    <a:pt x="32484" y="23599"/>
                  </a:cubicBezTo>
                  <a:cubicBezTo>
                    <a:pt x="33192" y="23773"/>
                    <a:pt x="33901" y="23941"/>
                    <a:pt x="34615" y="24093"/>
                  </a:cubicBezTo>
                  <a:cubicBezTo>
                    <a:pt x="35287" y="24235"/>
                    <a:pt x="35970" y="24379"/>
                    <a:pt x="36653" y="24445"/>
                  </a:cubicBezTo>
                  <a:cubicBezTo>
                    <a:pt x="36756" y="24454"/>
                    <a:pt x="36861" y="24465"/>
                    <a:pt x="36962" y="24493"/>
                  </a:cubicBezTo>
                  <a:cubicBezTo>
                    <a:pt x="36927" y="24558"/>
                    <a:pt x="36893" y="24624"/>
                    <a:pt x="36859" y="24689"/>
                  </a:cubicBezTo>
                  <a:cubicBezTo>
                    <a:pt x="36752" y="24897"/>
                    <a:pt x="36647" y="25107"/>
                    <a:pt x="36541" y="25317"/>
                  </a:cubicBezTo>
                  <a:cubicBezTo>
                    <a:pt x="36371" y="25255"/>
                    <a:pt x="36186" y="25265"/>
                    <a:pt x="36017" y="25219"/>
                  </a:cubicBezTo>
                  <a:cubicBezTo>
                    <a:pt x="35760" y="25152"/>
                    <a:pt x="35511" y="25069"/>
                    <a:pt x="35252" y="25004"/>
                  </a:cubicBezTo>
                  <a:cubicBezTo>
                    <a:pt x="34732" y="24873"/>
                    <a:pt x="34210" y="24756"/>
                    <a:pt x="33685" y="24647"/>
                  </a:cubicBezTo>
                  <a:cubicBezTo>
                    <a:pt x="32631" y="24423"/>
                    <a:pt x="31573" y="24227"/>
                    <a:pt x="30518" y="24001"/>
                  </a:cubicBezTo>
                  <a:cubicBezTo>
                    <a:pt x="29444" y="23771"/>
                    <a:pt x="28377" y="23512"/>
                    <a:pt x="27304" y="23274"/>
                  </a:cubicBezTo>
                  <a:cubicBezTo>
                    <a:pt x="26233" y="23033"/>
                    <a:pt x="25163" y="22806"/>
                    <a:pt x="24092" y="22557"/>
                  </a:cubicBezTo>
                  <a:cubicBezTo>
                    <a:pt x="23559" y="22434"/>
                    <a:pt x="23025" y="22307"/>
                    <a:pt x="22487" y="22188"/>
                  </a:cubicBezTo>
                  <a:cubicBezTo>
                    <a:pt x="22239" y="22135"/>
                    <a:pt x="21988" y="22092"/>
                    <a:pt x="21737" y="22051"/>
                  </a:cubicBezTo>
                  <a:cubicBezTo>
                    <a:pt x="21625" y="22019"/>
                    <a:pt x="21512" y="21990"/>
                    <a:pt x="21398" y="21963"/>
                  </a:cubicBezTo>
                  <a:cubicBezTo>
                    <a:pt x="21172" y="21913"/>
                    <a:pt x="20945" y="21869"/>
                    <a:pt x="20718" y="21819"/>
                  </a:cubicBezTo>
                  <a:cubicBezTo>
                    <a:pt x="20250" y="21714"/>
                    <a:pt x="19785" y="21605"/>
                    <a:pt x="19317" y="21501"/>
                  </a:cubicBezTo>
                  <a:cubicBezTo>
                    <a:pt x="18384" y="21292"/>
                    <a:pt x="17453" y="21069"/>
                    <a:pt x="16517" y="20864"/>
                  </a:cubicBezTo>
                  <a:cubicBezTo>
                    <a:pt x="15583" y="20661"/>
                    <a:pt x="14647" y="20464"/>
                    <a:pt x="13712" y="20277"/>
                  </a:cubicBezTo>
                  <a:cubicBezTo>
                    <a:pt x="12773" y="20089"/>
                    <a:pt x="11832" y="19936"/>
                    <a:pt x="10890" y="19768"/>
                  </a:cubicBezTo>
                  <a:cubicBezTo>
                    <a:pt x="10359" y="19674"/>
                    <a:pt x="9828" y="19574"/>
                    <a:pt x="9297" y="19475"/>
                  </a:cubicBezTo>
                  <a:cubicBezTo>
                    <a:pt x="8802" y="19385"/>
                    <a:pt x="8308" y="19298"/>
                    <a:pt x="7805" y="19266"/>
                  </a:cubicBezTo>
                  <a:cubicBezTo>
                    <a:pt x="7824" y="19234"/>
                    <a:pt x="7840" y="19205"/>
                    <a:pt x="7861" y="19174"/>
                  </a:cubicBezTo>
                  <a:cubicBezTo>
                    <a:pt x="7995" y="18947"/>
                    <a:pt x="8125" y="18716"/>
                    <a:pt x="8255" y="18487"/>
                  </a:cubicBezTo>
                  <a:cubicBezTo>
                    <a:pt x="8341" y="18335"/>
                    <a:pt x="8429" y="18185"/>
                    <a:pt x="8513" y="18036"/>
                  </a:cubicBezTo>
                  <a:close/>
                  <a:moveTo>
                    <a:pt x="7817" y="19568"/>
                  </a:moveTo>
                  <a:lnTo>
                    <a:pt x="7817" y="19568"/>
                  </a:lnTo>
                  <a:cubicBezTo>
                    <a:pt x="8232" y="19633"/>
                    <a:pt x="8645" y="19695"/>
                    <a:pt x="9059" y="19768"/>
                  </a:cubicBezTo>
                  <a:cubicBezTo>
                    <a:pt x="9531" y="19855"/>
                    <a:pt x="9999" y="19943"/>
                    <a:pt x="10470" y="20024"/>
                  </a:cubicBezTo>
                  <a:cubicBezTo>
                    <a:pt x="11412" y="20193"/>
                    <a:pt x="12358" y="20339"/>
                    <a:pt x="13297" y="20523"/>
                  </a:cubicBezTo>
                  <a:cubicBezTo>
                    <a:pt x="14236" y="20704"/>
                    <a:pt x="15176" y="20882"/>
                    <a:pt x="16114" y="21073"/>
                  </a:cubicBezTo>
                  <a:cubicBezTo>
                    <a:pt x="16423" y="21135"/>
                    <a:pt x="16734" y="21200"/>
                    <a:pt x="17043" y="21266"/>
                  </a:cubicBezTo>
                  <a:cubicBezTo>
                    <a:pt x="17666" y="21401"/>
                    <a:pt x="18287" y="21537"/>
                    <a:pt x="18907" y="21668"/>
                  </a:cubicBezTo>
                  <a:cubicBezTo>
                    <a:pt x="19430" y="21781"/>
                    <a:pt x="19952" y="21901"/>
                    <a:pt x="20479" y="21999"/>
                  </a:cubicBezTo>
                  <a:cubicBezTo>
                    <a:pt x="20737" y="22048"/>
                    <a:pt x="20995" y="22102"/>
                    <a:pt x="21254" y="22128"/>
                  </a:cubicBezTo>
                  <a:cubicBezTo>
                    <a:pt x="21260" y="22131"/>
                    <a:pt x="21266" y="22131"/>
                    <a:pt x="21273" y="22131"/>
                  </a:cubicBezTo>
                  <a:lnTo>
                    <a:pt x="21275" y="22131"/>
                  </a:lnTo>
                  <a:cubicBezTo>
                    <a:pt x="21528" y="22199"/>
                    <a:pt x="21781" y="22258"/>
                    <a:pt x="22036" y="22320"/>
                  </a:cubicBezTo>
                  <a:cubicBezTo>
                    <a:pt x="22566" y="22450"/>
                    <a:pt x="23092" y="22589"/>
                    <a:pt x="23619" y="22725"/>
                  </a:cubicBezTo>
                  <a:cubicBezTo>
                    <a:pt x="24684" y="22996"/>
                    <a:pt x="25748" y="23244"/>
                    <a:pt x="26815" y="23491"/>
                  </a:cubicBezTo>
                  <a:cubicBezTo>
                    <a:pt x="27883" y="23737"/>
                    <a:pt x="28948" y="23991"/>
                    <a:pt x="30018" y="24230"/>
                  </a:cubicBezTo>
                  <a:cubicBezTo>
                    <a:pt x="30188" y="24268"/>
                    <a:pt x="30357" y="24306"/>
                    <a:pt x="30527" y="24340"/>
                  </a:cubicBezTo>
                  <a:cubicBezTo>
                    <a:pt x="31407" y="24530"/>
                    <a:pt x="32289" y="24697"/>
                    <a:pt x="33168" y="24876"/>
                  </a:cubicBezTo>
                  <a:cubicBezTo>
                    <a:pt x="33698" y="24985"/>
                    <a:pt x="34226" y="25100"/>
                    <a:pt x="34754" y="25225"/>
                  </a:cubicBezTo>
                  <a:cubicBezTo>
                    <a:pt x="35010" y="25285"/>
                    <a:pt x="35268" y="25346"/>
                    <a:pt x="35520" y="25419"/>
                  </a:cubicBezTo>
                  <a:cubicBezTo>
                    <a:pt x="35754" y="25488"/>
                    <a:pt x="35979" y="25566"/>
                    <a:pt x="36225" y="25588"/>
                  </a:cubicBezTo>
                  <a:cubicBezTo>
                    <a:pt x="36281" y="25595"/>
                    <a:pt x="36334" y="25600"/>
                    <a:pt x="36387" y="25608"/>
                  </a:cubicBezTo>
                  <a:cubicBezTo>
                    <a:pt x="36106" y="26166"/>
                    <a:pt x="35827" y="26726"/>
                    <a:pt x="35544" y="27283"/>
                  </a:cubicBezTo>
                  <a:cubicBezTo>
                    <a:pt x="35528" y="27267"/>
                    <a:pt x="35513" y="27252"/>
                    <a:pt x="35494" y="27239"/>
                  </a:cubicBezTo>
                  <a:cubicBezTo>
                    <a:pt x="35419" y="27189"/>
                    <a:pt x="35322" y="27168"/>
                    <a:pt x="35228" y="27168"/>
                  </a:cubicBezTo>
                  <a:cubicBezTo>
                    <a:pt x="35211" y="27168"/>
                    <a:pt x="35194" y="27169"/>
                    <a:pt x="35177" y="27170"/>
                  </a:cubicBezTo>
                  <a:cubicBezTo>
                    <a:pt x="35125" y="27176"/>
                    <a:pt x="35071" y="27183"/>
                    <a:pt x="35018" y="27183"/>
                  </a:cubicBezTo>
                  <a:cubicBezTo>
                    <a:pt x="35009" y="27183"/>
                    <a:pt x="35000" y="27183"/>
                    <a:pt x="34992" y="27183"/>
                  </a:cubicBezTo>
                  <a:cubicBezTo>
                    <a:pt x="34943" y="27181"/>
                    <a:pt x="34902" y="27156"/>
                    <a:pt x="34855" y="27148"/>
                  </a:cubicBezTo>
                  <a:cubicBezTo>
                    <a:pt x="34859" y="27141"/>
                    <a:pt x="34860" y="27132"/>
                    <a:pt x="34860" y="27130"/>
                  </a:cubicBezTo>
                  <a:cubicBezTo>
                    <a:pt x="34862" y="27126"/>
                    <a:pt x="34869" y="27108"/>
                    <a:pt x="34875" y="27094"/>
                  </a:cubicBezTo>
                  <a:cubicBezTo>
                    <a:pt x="34949" y="26944"/>
                    <a:pt x="35031" y="26782"/>
                    <a:pt x="34960" y="26614"/>
                  </a:cubicBezTo>
                  <a:cubicBezTo>
                    <a:pt x="34900" y="26468"/>
                    <a:pt x="34745" y="26424"/>
                    <a:pt x="34603" y="26421"/>
                  </a:cubicBezTo>
                  <a:cubicBezTo>
                    <a:pt x="34444" y="26421"/>
                    <a:pt x="34288" y="26462"/>
                    <a:pt x="34135" y="26493"/>
                  </a:cubicBezTo>
                  <a:cubicBezTo>
                    <a:pt x="34104" y="26500"/>
                    <a:pt x="34074" y="26505"/>
                    <a:pt x="34043" y="26511"/>
                  </a:cubicBezTo>
                  <a:cubicBezTo>
                    <a:pt x="34039" y="26511"/>
                    <a:pt x="34021" y="26514"/>
                    <a:pt x="34015" y="26515"/>
                  </a:cubicBezTo>
                  <a:lnTo>
                    <a:pt x="34012" y="26515"/>
                  </a:lnTo>
                  <a:cubicBezTo>
                    <a:pt x="33990" y="26518"/>
                    <a:pt x="33969" y="26518"/>
                    <a:pt x="33949" y="26519"/>
                  </a:cubicBezTo>
                  <a:cubicBezTo>
                    <a:pt x="33934" y="26519"/>
                    <a:pt x="33917" y="26520"/>
                    <a:pt x="33901" y="26520"/>
                  </a:cubicBezTo>
                  <a:cubicBezTo>
                    <a:pt x="33880" y="26520"/>
                    <a:pt x="33860" y="26519"/>
                    <a:pt x="33840" y="26516"/>
                  </a:cubicBezTo>
                  <a:cubicBezTo>
                    <a:pt x="33822" y="26514"/>
                    <a:pt x="33809" y="26510"/>
                    <a:pt x="33793" y="26505"/>
                  </a:cubicBezTo>
                  <a:cubicBezTo>
                    <a:pt x="33793" y="26505"/>
                    <a:pt x="33791" y="26502"/>
                    <a:pt x="33787" y="26501"/>
                  </a:cubicBezTo>
                  <a:cubicBezTo>
                    <a:pt x="33787" y="26499"/>
                    <a:pt x="33787" y="26491"/>
                    <a:pt x="33784" y="26491"/>
                  </a:cubicBezTo>
                  <a:lnTo>
                    <a:pt x="33784" y="26429"/>
                  </a:lnTo>
                  <a:cubicBezTo>
                    <a:pt x="33788" y="26364"/>
                    <a:pt x="33799" y="26299"/>
                    <a:pt x="33804" y="26235"/>
                  </a:cubicBezTo>
                  <a:cubicBezTo>
                    <a:pt x="33810" y="26102"/>
                    <a:pt x="33791" y="25954"/>
                    <a:pt x="33698" y="25849"/>
                  </a:cubicBezTo>
                  <a:cubicBezTo>
                    <a:pt x="33612" y="25754"/>
                    <a:pt x="33494" y="25726"/>
                    <a:pt x="33370" y="25726"/>
                  </a:cubicBezTo>
                  <a:cubicBezTo>
                    <a:pt x="33261" y="25726"/>
                    <a:pt x="33147" y="25748"/>
                    <a:pt x="33049" y="25766"/>
                  </a:cubicBezTo>
                  <a:cubicBezTo>
                    <a:pt x="32989" y="25776"/>
                    <a:pt x="32928" y="25789"/>
                    <a:pt x="32865" y="25798"/>
                  </a:cubicBezTo>
                  <a:cubicBezTo>
                    <a:pt x="32850" y="25801"/>
                    <a:pt x="32831" y="25804"/>
                    <a:pt x="32814" y="25807"/>
                  </a:cubicBezTo>
                  <a:lnTo>
                    <a:pt x="32808" y="25807"/>
                  </a:lnTo>
                  <a:cubicBezTo>
                    <a:pt x="32808" y="25807"/>
                    <a:pt x="32805" y="25807"/>
                    <a:pt x="32797" y="25810"/>
                  </a:cubicBezTo>
                  <a:cubicBezTo>
                    <a:pt x="32756" y="25813"/>
                    <a:pt x="32725" y="25818"/>
                    <a:pt x="32706" y="25822"/>
                  </a:cubicBezTo>
                  <a:cubicBezTo>
                    <a:pt x="32678" y="25824"/>
                    <a:pt x="32651" y="25825"/>
                    <a:pt x="32625" y="25825"/>
                  </a:cubicBezTo>
                  <a:lnTo>
                    <a:pt x="32586" y="25825"/>
                  </a:lnTo>
                  <a:cubicBezTo>
                    <a:pt x="32580" y="25825"/>
                    <a:pt x="32574" y="25825"/>
                    <a:pt x="32568" y="25823"/>
                  </a:cubicBezTo>
                  <a:cubicBezTo>
                    <a:pt x="32549" y="25820"/>
                    <a:pt x="32528" y="25813"/>
                    <a:pt x="32510" y="25807"/>
                  </a:cubicBezTo>
                  <a:cubicBezTo>
                    <a:pt x="32510" y="25807"/>
                    <a:pt x="32476" y="25787"/>
                    <a:pt x="32470" y="25785"/>
                  </a:cubicBezTo>
                  <a:cubicBezTo>
                    <a:pt x="32465" y="25782"/>
                    <a:pt x="32456" y="25773"/>
                    <a:pt x="32454" y="25770"/>
                  </a:cubicBezTo>
                  <a:cubicBezTo>
                    <a:pt x="32451" y="25767"/>
                    <a:pt x="32450" y="25766"/>
                    <a:pt x="32449" y="25766"/>
                  </a:cubicBezTo>
                  <a:cubicBezTo>
                    <a:pt x="32449" y="25766"/>
                    <a:pt x="32448" y="25766"/>
                    <a:pt x="32448" y="25766"/>
                  </a:cubicBezTo>
                  <a:cubicBezTo>
                    <a:pt x="32448" y="25764"/>
                    <a:pt x="32445" y="25762"/>
                    <a:pt x="32443" y="25757"/>
                  </a:cubicBezTo>
                  <a:cubicBezTo>
                    <a:pt x="32425" y="25729"/>
                    <a:pt x="32424" y="25726"/>
                    <a:pt x="32414" y="25692"/>
                  </a:cubicBezTo>
                  <a:cubicBezTo>
                    <a:pt x="32392" y="25616"/>
                    <a:pt x="32381" y="25536"/>
                    <a:pt x="32364" y="25460"/>
                  </a:cubicBezTo>
                  <a:cubicBezTo>
                    <a:pt x="32333" y="25329"/>
                    <a:pt x="32292" y="25186"/>
                    <a:pt x="32163" y="25120"/>
                  </a:cubicBezTo>
                  <a:cubicBezTo>
                    <a:pt x="32092" y="25082"/>
                    <a:pt x="32010" y="25067"/>
                    <a:pt x="31926" y="25067"/>
                  </a:cubicBezTo>
                  <a:cubicBezTo>
                    <a:pt x="31837" y="25067"/>
                    <a:pt x="31746" y="25084"/>
                    <a:pt x="31668" y="25108"/>
                  </a:cubicBezTo>
                  <a:cubicBezTo>
                    <a:pt x="31493" y="25163"/>
                    <a:pt x="31330" y="25239"/>
                    <a:pt x="31156" y="25288"/>
                  </a:cubicBezTo>
                  <a:cubicBezTo>
                    <a:pt x="31102" y="25304"/>
                    <a:pt x="31046" y="25316"/>
                    <a:pt x="30995" y="25316"/>
                  </a:cubicBezTo>
                  <a:cubicBezTo>
                    <a:pt x="30920" y="25316"/>
                    <a:pt x="30853" y="25290"/>
                    <a:pt x="30809" y="25210"/>
                  </a:cubicBezTo>
                  <a:cubicBezTo>
                    <a:pt x="30750" y="25098"/>
                    <a:pt x="30751" y="24949"/>
                    <a:pt x="30680" y="24835"/>
                  </a:cubicBezTo>
                  <a:cubicBezTo>
                    <a:pt x="30622" y="24751"/>
                    <a:pt x="30543" y="24708"/>
                    <a:pt x="30453" y="24692"/>
                  </a:cubicBezTo>
                  <a:cubicBezTo>
                    <a:pt x="30423" y="24687"/>
                    <a:pt x="30393" y="24684"/>
                    <a:pt x="30362" y="24684"/>
                  </a:cubicBezTo>
                  <a:cubicBezTo>
                    <a:pt x="30308" y="24684"/>
                    <a:pt x="30253" y="24691"/>
                    <a:pt x="30200" y="24703"/>
                  </a:cubicBezTo>
                  <a:cubicBezTo>
                    <a:pt x="30000" y="24746"/>
                    <a:pt x="29794" y="24844"/>
                    <a:pt x="29633" y="24971"/>
                  </a:cubicBezTo>
                  <a:cubicBezTo>
                    <a:pt x="29590" y="25006"/>
                    <a:pt x="29552" y="25046"/>
                    <a:pt x="29519" y="25087"/>
                  </a:cubicBezTo>
                  <a:cubicBezTo>
                    <a:pt x="29501" y="25069"/>
                    <a:pt x="29485" y="25052"/>
                    <a:pt x="29466" y="25036"/>
                  </a:cubicBezTo>
                  <a:cubicBezTo>
                    <a:pt x="29336" y="24927"/>
                    <a:pt x="29183" y="24858"/>
                    <a:pt x="29023" y="24804"/>
                  </a:cubicBezTo>
                  <a:cubicBezTo>
                    <a:pt x="28881" y="24757"/>
                    <a:pt x="28736" y="24723"/>
                    <a:pt x="28587" y="24693"/>
                  </a:cubicBezTo>
                  <a:cubicBezTo>
                    <a:pt x="28388" y="24652"/>
                    <a:pt x="28191" y="24603"/>
                    <a:pt x="27995" y="24549"/>
                  </a:cubicBezTo>
                  <a:cubicBezTo>
                    <a:pt x="27053" y="24293"/>
                    <a:pt x="26124" y="23924"/>
                    <a:pt x="25137" y="23924"/>
                  </a:cubicBezTo>
                  <a:cubicBezTo>
                    <a:pt x="25080" y="23924"/>
                    <a:pt x="25022" y="23926"/>
                    <a:pt x="24965" y="23928"/>
                  </a:cubicBezTo>
                  <a:cubicBezTo>
                    <a:pt x="24731" y="23940"/>
                    <a:pt x="24496" y="23973"/>
                    <a:pt x="24274" y="24049"/>
                  </a:cubicBezTo>
                  <a:cubicBezTo>
                    <a:pt x="24243" y="24062"/>
                    <a:pt x="24212" y="24072"/>
                    <a:pt x="24184" y="24083"/>
                  </a:cubicBezTo>
                  <a:cubicBezTo>
                    <a:pt x="24028" y="23962"/>
                    <a:pt x="23860" y="23890"/>
                    <a:pt x="23672" y="23890"/>
                  </a:cubicBezTo>
                  <a:cubicBezTo>
                    <a:pt x="23629" y="23890"/>
                    <a:pt x="23584" y="23894"/>
                    <a:pt x="23538" y="23902"/>
                  </a:cubicBezTo>
                  <a:cubicBezTo>
                    <a:pt x="23369" y="23931"/>
                    <a:pt x="23220" y="24017"/>
                    <a:pt x="23085" y="24117"/>
                  </a:cubicBezTo>
                  <a:cubicBezTo>
                    <a:pt x="22933" y="23986"/>
                    <a:pt x="22752" y="23891"/>
                    <a:pt x="22550" y="23891"/>
                  </a:cubicBezTo>
                  <a:cubicBezTo>
                    <a:pt x="22534" y="23891"/>
                    <a:pt x="22518" y="23892"/>
                    <a:pt x="22502" y="23893"/>
                  </a:cubicBezTo>
                  <a:cubicBezTo>
                    <a:pt x="22302" y="23912"/>
                    <a:pt x="22171" y="24047"/>
                    <a:pt x="22005" y="24134"/>
                  </a:cubicBezTo>
                  <a:cubicBezTo>
                    <a:pt x="22099" y="23756"/>
                    <a:pt x="21815" y="23435"/>
                    <a:pt x="21536" y="23220"/>
                  </a:cubicBezTo>
                  <a:cubicBezTo>
                    <a:pt x="21396" y="23111"/>
                    <a:pt x="21231" y="23023"/>
                    <a:pt x="21052" y="23008"/>
                  </a:cubicBezTo>
                  <a:cubicBezTo>
                    <a:pt x="21031" y="23006"/>
                    <a:pt x="21011" y="23005"/>
                    <a:pt x="20990" y="23005"/>
                  </a:cubicBezTo>
                  <a:cubicBezTo>
                    <a:pt x="20830" y="23005"/>
                    <a:pt x="20675" y="23060"/>
                    <a:pt x="20513" y="23070"/>
                  </a:cubicBezTo>
                  <a:cubicBezTo>
                    <a:pt x="20498" y="23071"/>
                    <a:pt x="20485" y="23072"/>
                    <a:pt x="20471" y="23072"/>
                  </a:cubicBezTo>
                  <a:cubicBezTo>
                    <a:pt x="20414" y="23072"/>
                    <a:pt x="20364" y="23058"/>
                    <a:pt x="20318" y="23015"/>
                  </a:cubicBezTo>
                  <a:cubicBezTo>
                    <a:pt x="20253" y="22952"/>
                    <a:pt x="20227" y="22867"/>
                    <a:pt x="20185" y="22791"/>
                  </a:cubicBezTo>
                  <a:cubicBezTo>
                    <a:pt x="20106" y="22647"/>
                    <a:pt x="19972" y="22595"/>
                    <a:pt x="19825" y="22595"/>
                  </a:cubicBezTo>
                  <a:cubicBezTo>
                    <a:pt x="19778" y="22595"/>
                    <a:pt x="19730" y="22601"/>
                    <a:pt x="19682" y="22610"/>
                  </a:cubicBezTo>
                  <a:cubicBezTo>
                    <a:pt x="19568" y="22635"/>
                    <a:pt x="19458" y="22682"/>
                    <a:pt x="19344" y="22710"/>
                  </a:cubicBezTo>
                  <a:cubicBezTo>
                    <a:pt x="19304" y="22720"/>
                    <a:pt x="19260" y="22730"/>
                    <a:pt x="19219" y="22730"/>
                  </a:cubicBezTo>
                  <a:cubicBezTo>
                    <a:pt x="19184" y="22730"/>
                    <a:pt x="19151" y="22723"/>
                    <a:pt x="19123" y="22704"/>
                  </a:cubicBezTo>
                  <a:cubicBezTo>
                    <a:pt x="19025" y="22637"/>
                    <a:pt x="18971" y="22475"/>
                    <a:pt x="18905" y="22369"/>
                  </a:cubicBezTo>
                  <a:cubicBezTo>
                    <a:pt x="18799" y="22197"/>
                    <a:pt x="18659" y="22094"/>
                    <a:pt x="18456" y="22076"/>
                  </a:cubicBezTo>
                  <a:cubicBezTo>
                    <a:pt x="18434" y="22074"/>
                    <a:pt x="18412" y="22073"/>
                    <a:pt x="18390" y="22073"/>
                  </a:cubicBezTo>
                  <a:cubicBezTo>
                    <a:pt x="18202" y="22073"/>
                    <a:pt x="18017" y="22140"/>
                    <a:pt x="17831" y="22140"/>
                  </a:cubicBezTo>
                  <a:cubicBezTo>
                    <a:pt x="17805" y="22140"/>
                    <a:pt x="17779" y="22139"/>
                    <a:pt x="17753" y="22136"/>
                  </a:cubicBezTo>
                  <a:cubicBezTo>
                    <a:pt x="17565" y="22114"/>
                    <a:pt x="17468" y="21945"/>
                    <a:pt x="17347" y="21826"/>
                  </a:cubicBezTo>
                  <a:cubicBezTo>
                    <a:pt x="17239" y="21719"/>
                    <a:pt x="17115" y="21636"/>
                    <a:pt x="16974" y="21601"/>
                  </a:cubicBezTo>
                  <a:cubicBezTo>
                    <a:pt x="16923" y="21589"/>
                    <a:pt x="16871" y="21583"/>
                    <a:pt x="16818" y="21583"/>
                  </a:cubicBezTo>
                  <a:cubicBezTo>
                    <a:pt x="16571" y="21583"/>
                    <a:pt x="16359" y="21708"/>
                    <a:pt x="16131" y="21782"/>
                  </a:cubicBezTo>
                  <a:cubicBezTo>
                    <a:pt x="16065" y="21802"/>
                    <a:pt x="15986" y="21821"/>
                    <a:pt x="15917" y="21821"/>
                  </a:cubicBezTo>
                  <a:cubicBezTo>
                    <a:pt x="15895" y="21821"/>
                    <a:pt x="15874" y="21819"/>
                    <a:pt x="15854" y="21815"/>
                  </a:cubicBezTo>
                  <a:cubicBezTo>
                    <a:pt x="15801" y="21803"/>
                    <a:pt x="15761" y="21778"/>
                    <a:pt x="15720" y="21741"/>
                  </a:cubicBezTo>
                  <a:cubicBezTo>
                    <a:pt x="15630" y="21654"/>
                    <a:pt x="15573" y="21538"/>
                    <a:pt x="15486" y="21442"/>
                  </a:cubicBezTo>
                  <a:cubicBezTo>
                    <a:pt x="15397" y="21347"/>
                    <a:pt x="15275" y="21286"/>
                    <a:pt x="15146" y="21286"/>
                  </a:cubicBezTo>
                  <a:cubicBezTo>
                    <a:pt x="15139" y="21286"/>
                    <a:pt x="15131" y="21286"/>
                    <a:pt x="15124" y="21286"/>
                  </a:cubicBezTo>
                  <a:cubicBezTo>
                    <a:pt x="14900" y="21299"/>
                    <a:pt x="14724" y="21460"/>
                    <a:pt x="14506" y="21482"/>
                  </a:cubicBezTo>
                  <a:cubicBezTo>
                    <a:pt x="14492" y="21483"/>
                    <a:pt x="14479" y="21484"/>
                    <a:pt x="14466" y="21484"/>
                  </a:cubicBezTo>
                  <a:cubicBezTo>
                    <a:pt x="14265" y="21484"/>
                    <a:pt x="14073" y="21327"/>
                    <a:pt x="13900" y="21236"/>
                  </a:cubicBezTo>
                  <a:cubicBezTo>
                    <a:pt x="13745" y="21155"/>
                    <a:pt x="13582" y="21112"/>
                    <a:pt x="13413" y="21112"/>
                  </a:cubicBezTo>
                  <a:cubicBezTo>
                    <a:pt x="13340" y="21112"/>
                    <a:pt x="13267" y="21120"/>
                    <a:pt x="13192" y="21136"/>
                  </a:cubicBezTo>
                  <a:cubicBezTo>
                    <a:pt x="12960" y="21187"/>
                    <a:pt x="12755" y="21310"/>
                    <a:pt x="12577" y="21466"/>
                  </a:cubicBezTo>
                  <a:cubicBezTo>
                    <a:pt x="12526" y="21510"/>
                    <a:pt x="12480" y="21558"/>
                    <a:pt x="12436" y="21607"/>
                  </a:cubicBezTo>
                  <a:cubicBezTo>
                    <a:pt x="12358" y="21417"/>
                    <a:pt x="12252" y="21239"/>
                    <a:pt x="12121" y="21078"/>
                  </a:cubicBezTo>
                  <a:cubicBezTo>
                    <a:pt x="11793" y="20684"/>
                    <a:pt x="11319" y="20487"/>
                    <a:pt x="10814" y="20470"/>
                  </a:cubicBezTo>
                  <a:cubicBezTo>
                    <a:pt x="10792" y="20469"/>
                    <a:pt x="10770" y="20468"/>
                    <a:pt x="10749" y="20468"/>
                  </a:cubicBezTo>
                  <a:cubicBezTo>
                    <a:pt x="10253" y="20468"/>
                    <a:pt x="9791" y="20673"/>
                    <a:pt x="9434" y="21000"/>
                  </a:cubicBezTo>
                  <a:cubicBezTo>
                    <a:pt x="9332" y="20944"/>
                    <a:pt x="9214" y="20925"/>
                    <a:pt x="9095" y="20925"/>
                  </a:cubicBezTo>
                  <a:cubicBezTo>
                    <a:pt x="9007" y="20925"/>
                    <a:pt x="8918" y="20935"/>
                    <a:pt x="8835" y="20949"/>
                  </a:cubicBezTo>
                  <a:cubicBezTo>
                    <a:pt x="8627" y="20984"/>
                    <a:pt x="8414" y="21055"/>
                    <a:pt x="8274" y="21214"/>
                  </a:cubicBezTo>
                  <a:cubicBezTo>
                    <a:pt x="8252" y="21102"/>
                    <a:pt x="8230" y="20992"/>
                    <a:pt x="8200" y="20883"/>
                  </a:cubicBezTo>
                  <a:cubicBezTo>
                    <a:pt x="8159" y="20722"/>
                    <a:pt x="8110" y="20564"/>
                    <a:pt x="8068" y="20406"/>
                  </a:cubicBezTo>
                  <a:cubicBezTo>
                    <a:pt x="8031" y="20252"/>
                    <a:pt x="7981" y="20102"/>
                    <a:pt x="7938" y="19948"/>
                  </a:cubicBezTo>
                  <a:cubicBezTo>
                    <a:pt x="7903" y="19818"/>
                    <a:pt x="7866" y="19691"/>
                    <a:pt x="7817" y="19568"/>
                  </a:cubicBezTo>
                  <a:close/>
                  <a:moveTo>
                    <a:pt x="30374" y="24922"/>
                  </a:moveTo>
                  <a:cubicBezTo>
                    <a:pt x="30398" y="24922"/>
                    <a:pt x="30420" y="24925"/>
                    <a:pt x="30444" y="24935"/>
                  </a:cubicBezTo>
                  <a:cubicBezTo>
                    <a:pt x="30444" y="24935"/>
                    <a:pt x="30453" y="24938"/>
                    <a:pt x="30460" y="24944"/>
                  </a:cubicBezTo>
                  <a:cubicBezTo>
                    <a:pt x="30460" y="24947"/>
                    <a:pt x="30471" y="24959"/>
                    <a:pt x="30471" y="24959"/>
                  </a:cubicBezTo>
                  <a:cubicBezTo>
                    <a:pt x="30527" y="25056"/>
                    <a:pt x="30540" y="25209"/>
                    <a:pt x="30599" y="25324"/>
                  </a:cubicBezTo>
                  <a:cubicBezTo>
                    <a:pt x="30664" y="25447"/>
                    <a:pt x="30776" y="25525"/>
                    <a:pt x="30907" y="25548"/>
                  </a:cubicBezTo>
                  <a:cubicBezTo>
                    <a:pt x="31053" y="25661"/>
                    <a:pt x="31184" y="25798"/>
                    <a:pt x="31300" y="25936"/>
                  </a:cubicBezTo>
                  <a:cubicBezTo>
                    <a:pt x="31469" y="26135"/>
                    <a:pt x="31616" y="26349"/>
                    <a:pt x="31753" y="26570"/>
                  </a:cubicBezTo>
                  <a:cubicBezTo>
                    <a:pt x="31769" y="26595"/>
                    <a:pt x="31791" y="26606"/>
                    <a:pt x="31814" y="26606"/>
                  </a:cubicBezTo>
                  <a:cubicBezTo>
                    <a:pt x="31865" y="26606"/>
                    <a:pt x="31916" y="26552"/>
                    <a:pt x="31885" y="26492"/>
                  </a:cubicBezTo>
                  <a:cubicBezTo>
                    <a:pt x="31755" y="26249"/>
                    <a:pt x="31595" y="26018"/>
                    <a:pt x="31409" y="25812"/>
                  </a:cubicBezTo>
                  <a:cubicBezTo>
                    <a:pt x="31323" y="25714"/>
                    <a:pt x="31229" y="25620"/>
                    <a:pt x="31126" y="25537"/>
                  </a:cubicBezTo>
                  <a:cubicBezTo>
                    <a:pt x="31269" y="25510"/>
                    <a:pt x="31403" y="25451"/>
                    <a:pt x="31534" y="25390"/>
                  </a:cubicBezTo>
                  <a:cubicBezTo>
                    <a:pt x="31677" y="25328"/>
                    <a:pt x="31819" y="25259"/>
                    <a:pt x="31978" y="25259"/>
                  </a:cubicBezTo>
                  <a:cubicBezTo>
                    <a:pt x="31983" y="25259"/>
                    <a:pt x="31989" y="25259"/>
                    <a:pt x="31995" y="25259"/>
                  </a:cubicBezTo>
                  <a:cubicBezTo>
                    <a:pt x="32131" y="25263"/>
                    <a:pt x="32169" y="25353"/>
                    <a:pt x="32184" y="25475"/>
                  </a:cubicBezTo>
                  <a:cubicBezTo>
                    <a:pt x="32200" y="25619"/>
                    <a:pt x="32184" y="25772"/>
                    <a:pt x="32260" y="25900"/>
                  </a:cubicBezTo>
                  <a:cubicBezTo>
                    <a:pt x="32340" y="26034"/>
                    <a:pt x="32480" y="26075"/>
                    <a:pt x="32626" y="26075"/>
                  </a:cubicBezTo>
                  <a:cubicBezTo>
                    <a:pt x="32724" y="26075"/>
                    <a:pt x="32825" y="26056"/>
                    <a:pt x="32912" y="26034"/>
                  </a:cubicBezTo>
                  <a:cubicBezTo>
                    <a:pt x="33028" y="26005"/>
                    <a:pt x="33143" y="25967"/>
                    <a:pt x="33265" y="25942"/>
                  </a:cubicBezTo>
                  <a:cubicBezTo>
                    <a:pt x="33320" y="25931"/>
                    <a:pt x="33352" y="25927"/>
                    <a:pt x="33411" y="25925"/>
                  </a:cubicBezTo>
                  <a:cubicBezTo>
                    <a:pt x="33455" y="25925"/>
                    <a:pt x="33486" y="25927"/>
                    <a:pt x="33522" y="25942"/>
                  </a:cubicBezTo>
                  <a:cubicBezTo>
                    <a:pt x="33549" y="25954"/>
                    <a:pt x="33565" y="25972"/>
                    <a:pt x="33579" y="25999"/>
                  </a:cubicBezTo>
                  <a:cubicBezTo>
                    <a:pt x="33601" y="26055"/>
                    <a:pt x="33601" y="26114"/>
                    <a:pt x="33596" y="26176"/>
                  </a:cubicBezTo>
                  <a:cubicBezTo>
                    <a:pt x="33590" y="26301"/>
                    <a:pt x="33528" y="26431"/>
                    <a:pt x="33557" y="26556"/>
                  </a:cubicBezTo>
                  <a:cubicBezTo>
                    <a:pt x="33569" y="26609"/>
                    <a:pt x="33594" y="26650"/>
                    <a:pt x="33626" y="26681"/>
                  </a:cubicBezTo>
                  <a:cubicBezTo>
                    <a:pt x="33654" y="26817"/>
                    <a:pt x="33706" y="26948"/>
                    <a:pt x="33750" y="27084"/>
                  </a:cubicBezTo>
                  <a:cubicBezTo>
                    <a:pt x="33810" y="27261"/>
                    <a:pt x="33857" y="27448"/>
                    <a:pt x="33893" y="27631"/>
                  </a:cubicBezTo>
                  <a:cubicBezTo>
                    <a:pt x="33960" y="27982"/>
                    <a:pt x="33947" y="28348"/>
                    <a:pt x="33913" y="28701"/>
                  </a:cubicBezTo>
                  <a:cubicBezTo>
                    <a:pt x="33908" y="28750"/>
                    <a:pt x="33943" y="28773"/>
                    <a:pt x="33981" y="28773"/>
                  </a:cubicBezTo>
                  <a:cubicBezTo>
                    <a:pt x="34014" y="28773"/>
                    <a:pt x="34049" y="28755"/>
                    <a:pt x="34063" y="28721"/>
                  </a:cubicBezTo>
                  <a:cubicBezTo>
                    <a:pt x="34135" y="28536"/>
                    <a:pt x="34182" y="28352"/>
                    <a:pt x="34190" y="28153"/>
                  </a:cubicBezTo>
                  <a:cubicBezTo>
                    <a:pt x="34199" y="27968"/>
                    <a:pt x="34177" y="27785"/>
                    <a:pt x="34140" y="27604"/>
                  </a:cubicBezTo>
                  <a:cubicBezTo>
                    <a:pt x="34101" y="27419"/>
                    <a:pt x="34046" y="27239"/>
                    <a:pt x="33974" y="27066"/>
                  </a:cubicBezTo>
                  <a:cubicBezTo>
                    <a:pt x="33930" y="26959"/>
                    <a:pt x="33871" y="26860"/>
                    <a:pt x="33815" y="26760"/>
                  </a:cubicBezTo>
                  <a:lnTo>
                    <a:pt x="33815" y="26760"/>
                  </a:lnTo>
                  <a:cubicBezTo>
                    <a:pt x="33842" y="26763"/>
                    <a:pt x="33870" y="26765"/>
                    <a:pt x="33899" y="26765"/>
                  </a:cubicBezTo>
                  <a:cubicBezTo>
                    <a:pt x="34055" y="26765"/>
                    <a:pt x="34226" y="26720"/>
                    <a:pt x="34336" y="26697"/>
                  </a:cubicBezTo>
                  <a:cubicBezTo>
                    <a:pt x="34418" y="26679"/>
                    <a:pt x="34518" y="26654"/>
                    <a:pt x="34607" y="26654"/>
                  </a:cubicBezTo>
                  <a:cubicBezTo>
                    <a:pt x="34646" y="26654"/>
                    <a:pt x="34682" y="26658"/>
                    <a:pt x="34714" y="26670"/>
                  </a:cubicBezTo>
                  <a:cubicBezTo>
                    <a:pt x="34718" y="26670"/>
                    <a:pt x="34729" y="26677"/>
                    <a:pt x="34732" y="26680"/>
                  </a:cubicBezTo>
                  <a:cubicBezTo>
                    <a:pt x="34736" y="26683"/>
                    <a:pt x="34738" y="26683"/>
                    <a:pt x="34739" y="26683"/>
                  </a:cubicBezTo>
                  <a:cubicBezTo>
                    <a:pt x="34739" y="26683"/>
                    <a:pt x="34740" y="26683"/>
                    <a:pt x="34740" y="26683"/>
                  </a:cubicBezTo>
                  <a:cubicBezTo>
                    <a:pt x="34740" y="26683"/>
                    <a:pt x="34741" y="26684"/>
                    <a:pt x="34747" y="26692"/>
                  </a:cubicBezTo>
                  <a:lnTo>
                    <a:pt x="34751" y="26696"/>
                  </a:lnTo>
                  <a:cubicBezTo>
                    <a:pt x="34758" y="26714"/>
                    <a:pt x="34758" y="26721"/>
                    <a:pt x="34761" y="26734"/>
                  </a:cubicBezTo>
                  <a:cubicBezTo>
                    <a:pt x="34765" y="26801"/>
                    <a:pt x="34729" y="26865"/>
                    <a:pt x="34698" y="26925"/>
                  </a:cubicBezTo>
                  <a:cubicBezTo>
                    <a:pt x="34624" y="27061"/>
                    <a:pt x="34551" y="27230"/>
                    <a:pt x="34711" y="27337"/>
                  </a:cubicBezTo>
                  <a:cubicBezTo>
                    <a:pt x="34788" y="27388"/>
                    <a:pt x="34890" y="27410"/>
                    <a:pt x="34983" y="27410"/>
                  </a:cubicBezTo>
                  <a:cubicBezTo>
                    <a:pt x="34996" y="27410"/>
                    <a:pt x="35008" y="27410"/>
                    <a:pt x="35020" y="27409"/>
                  </a:cubicBezTo>
                  <a:cubicBezTo>
                    <a:pt x="35081" y="27405"/>
                    <a:pt x="35147" y="27390"/>
                    <a:pt x="35211" y="27390"/>
                  </a:cubicBezTo>
                  <a:cubicBezTo>
                    <a:pt x="35257" y="27390"/>
                    <a:pt x="35302" y="27398"/>
                    <a:pt x="35344" y="27421"/>
                  </a:cubicBezTo>
                  <a:cubicBezTo>
                    <a:pt x="35375" y="27441"/>
                    <a:pt x="35403" y="27471"/>
                    <a:pt x="35433" y="27503"/>
                  </a:cubicBezTo>
                  <a:cubicBezTo>
                    <a:pt x="35041" y="28270"/>
                    <a:pt x="34638" y="29037"/>
                    <a:pt x="34210" y="29784"/>
                  </a:cubicBezTo>
                  <a:cubicBezTo>
                    <a:pt x="34029" y="30103"/>
                    <a:pt x="33841" y="30419"/>
                    <a:pt x="33652" y="30731"/>
                  </a:cubicBezTo>
                  <a:cubicBezTo>
                    <a:pt x="33633" y="30669"/>
                    <a:pt x="33605" y="30606"/>
                    <a:pt x="33562" y="30550"/>
                  </a:cubicBezTo>
                  <a:cubicBezTo>
                    <a:pt x="33492" y="30468"/>
                    <a:pt x="33408" y="30396"/>
                    <a:pt x="33308" y="30349"/>
                  </a:cubicBezTo>
                  <a:cubicBezTo>
                    <a:pt x="33277" y="30333"/>
                    <a:pt x="33242" y="30321"/>
                    <a:pt x="33208" y="30309"/>
                  </a:cubicBezTo>
                  <a:cubicBezTo>
                    <a:pt x="33338" y="30114"/>
                    <a:pt x="33386" y="29859"/>
                    <a:pt x="33270" y="29650"/>
                  </a:cubicBezTo>
                  <a:cubicBezTo>
                    <a:pt x="33204" y="29528"/>
                    <a:pt x="33078" y="29450"/>
                    <a:pt x="32949" y="29409"/>
                  </a:cubicBezTo>
                  <a:cubicBezTo>
                    <a:pt x="32886" y="29390"/>
                    <a:pt x="32818" y="29388"/>
                    <a:pt x="32756" y="29378"/>
                  </a:cubicBezTo>
                  <a:cubicBezTo>
                    <a:pt x="33027" y="29076"/>
                    <a:pt x="33078" y="28629"/>
                    <a:pt x="33081" y="28239"/>
                  </a:cubicBezTo>
                  <a:cubicBezTo>
                    <a:pt x="33084" y="28023"/>
                    <a:pt x="33057" y="27802"/>
                    <a:pt x="33018" y="27591"/>
                  </a:cubicBezTo>
                  <a:cubicBezTo>
                    <a:pt x="33000" y="27494"/>
                    <a:pt x="32978" y="27396"/>
                    <a:pt x="32950" y="27303"/>
                  </a:cubicBezTo>
                  <a:cubicBezTo>
                    <a:pt x="32925" y="27218"/>
                    <a:pt x="32896" y="27122"/>
                    <a:pt x="32834" y="27057"/>
                  </a:cubicBezTo>
                  <a:cubicBezTo>
                    <a:pt x="32820" y="27043"/>
                    <a:pt x="32805" y="27037"/>
                    <a:pt x="32790" y="27037"/>
                  </a:cubicBezTo>
                  <a:cubicBezTo>
                    <a:pt x="32757" y="27037"/>
                    <a:pt x="32727" y="27065"/>
                    <a:pt x="32725" y="27102"/>
                  </a:cubicBezTo>
                  <a:cubicBezTo>
                    <a:pt x="32715" y="27182"/>
                    <a:pt x="32744" y="27266"/>
                    <a:pt x="32760" y="27344"/>
                  </a:cubicBezTo>
                  <a:cubicBezTo>
                    <a:pt x="32778" y="27436"/>
                    <a:pt x="32794" y="27525"/>
                    <a:pt x="32807" y="27617"/>
                  </a:cubicBezTo>
                  <a:cubicBezTo>
                    <a:pt x="32835" y="27816"/>
                    <a:pt x="32841" y="28016"/>
                    <a:pt x="32844" y="28217"/>
                  </a:cubicBezTo>
                  <a:cubicBezTo>
                    <a:pt x="32844" y="28411"/>
                    <a:pt x="32829" y="28613"/>
                    <a:pt x="32786" y="28806"/>
                  </a:cubicBezTo>
                  <a:cubicBezTo>
                    <a:pt x="32758" y="28700"/>
                    <a:pt x="32710" y="28597"/>
                    <a:pt x="32636" y="28510"/>
                  </a:cubicBezTo>
                  <a:cubicBezTo>
                    <a:pt x="32474" y="28322"/>
                    <a:pt x="32242" y="28311"/>
                    <a:pt x="32018" y="28279"/>
                  </a:cubicBezTo>
                  <a:cubicBezTo>
                    <a:pt x="32045" y="28226"/>
                    <a:pt x="32076" y="28176"/>
                    <a:pt x="32100" y="28123"/>
                  </a:cubicBezTo>
                  <a:cubicBezTo>
                    <a:pt x="32159" y="27989"/>
                    <a:pt x="32166" y="27846"/>
                    <a:pt x="32088" y="27717"/>
                  </a:cubicBezTo>
                  <a:cubicBezTo>
                    <a:pt x="32006" y="27583"/>
                    <a:pt x="31870" y="27500"/>
                    <a:pt x="31720" y="27467"/>
                  </a:cubicBezTo>
                  <a:cubicBezTo>
                    <a:pt x="31654" y="27451"/>
                    <a:pt x="31589" y="27447"/>
                    <a:pt x="31526" y="27442"/>
                  </a:cubicBezTo>
                  <a:cubicBezTo>
                    <a:pt x="31623" y="27268"/>
                    <a:pt x="31644" y="27056"/>
                    <a:pt x="31553" y="26868"/>
                  </a:cubicBezTo>
                  <a:cubicBezTo>
                    <a:pt x="31437" y="26634"/>
                    <a:pt x="31178" y="26490"/>
                    <a:pt x="30919" y="26487"/>
                  </a:cubicBezTo>
                  <a:cubicBezTo>
                    <a:pt x="30913" y="26487"/>
                    <a:pt x="30908" y="26487"/>
                    <a:pt x="30902" y="26487"/>
                  </a:cubicBezTo>
                  <a:cubicBezTo>
                    <a:pt x="30859" y="26487"/>
                    <a:pt x="30811" y="26492"/>
                    <a:pt x="30764" y="26492"/>
                  </a:cubicBezTo>
                  <a:cubicBezTo>
                    <a:pt x="30718" y="26492"/>
                    <a:pt x="30672" y="26487"/>
                    <a:pt x="30632" y="26468"/>
                  </a:cubicBezTo>
                  <a:cubicBezTo>
                    <a:pt x="30574" y="26441"/>
                    <a:pt x="30617" y="26315"/>
                    <a:pt x="30617" y="26254"/>
                  </a:cubicBezTo>
                  <a:cubicBezTo>
                    <a:pt x="30621" y="25975"/>
                    <a:pt x="30501" y="25724"/>
                    <a:pt x="30251" y="25588"/>
                  </a:cubicBezTo>
                  <a:cubicBezTo>
                    <a:pt x="30118" y="25515"/>
                    <a:pt x="29971" y="25481"/>
                    <a:pt x="29824" y="25481"/>
                  </a:cubicBezTo>
                  <a:cubicBezTo>
                    <a:pt x="29760" y="25481"/>
                    <a:pt x="29695" y="25488"/>
                    <a:pt x="29631" y="25501"/>
                  </a:cubicBezTo>
                  <a:cubicBezTo>
                    <a:pt x="29634" y="25482"/>
                    <a:pt x="29639" y="25463"/>
                    <a:pt x="29642" y="25443"/>
                  </a:cubicBezTo>
                  <a:cubicBezTo>
                    <a:pt x="29646" y="25400"/>
                    <a:pt x="29644" y="25361"/>
                    <a:pt x="29638" y="25321"/>
                  </a:cubicBezTo>
                  <a:cubicBezTo>
                    <a:pt x="29636" y="25307"/>
                    <a:pt x="29634" y="25292"/>
                    <a:pt x="29628" y="25277"/>
                  </a:cubicBezTo>
                  <a:cubicBezTo>
                    <a:pt x="29628" y="25274"/>
                    <a:pt x="29626" y="25271"/>
                    <a:pt x="29626" y="25269"/>
                  </a:cubicBezTo>
                  <a:cubicBezTo>
                    <a:pt x="29738" y="25134"/>
                    <a:pt x="29925" y="25037"/>
                    <a:pt x="30085" y="24982"/>
                  </a:cubicBezTo>
                  <a:cubicBezTo>
                    <a:pt x="30167" y="24953"/>
                    <a:pt x="30256" y="24926"/>
                    <a:pt x="30346" y="24923"/>
                  </a:cubicBezTo>
                  <a:cubicBezTo>
                    <a:pt x="30356" y="24922"/>
                    <a:pt x="30365" y="24922"/>
                    <a:pt x="30374" y="24922"/>
                  </a:cubicBezTo>
                  <a:close/>
                  <a:moveTo>
                    <a:pt x="14342" y="22494"/>
                  </a:moveTo>
                  <a:cubicBezTo>
                    <a:pt x="14409" y="22494"/>
                    <a:pt x="14474" y="22518"/>
                    <a:pt x="14544" y="22563"/>
                  </a:cubicBezTo>
                  <a:cubicBezTo>
                    <a:pt x="14611" y="22606"/>
                    <a:pt x="14678" y="22652"/>
                    <a:pt x="14757" y="22676"/>
                  </a:cubicBezTo>
                  <a:cubicBezTo>
                    <a:pt x="14804" y="22692"/>
                    <a:pt x="14854" y="22699"/>
                    <a:pt x="14904" y="22699"/>
                  </a:cubicBezTo>
                  <a:cubicBezTo>
                    <a:pt x="14961" y="22699"/>
                    <a:pt x="15018" y="22691"/>
                    <a:pt x="15072" y="22679"/>
                  </a:cubicBezTo>
                  <a:cubicBezTo>
                    <a:pt x="15156" y="22660"/>
                    <a:pt x="15250" y="22625"/>
                    <a:pt x="15334" y="22625"/>
                  </a:cubicBezTo>
                  <a:cubicBezTo>
                    <a:pt x="15405" y="22625"/>
                    <a:pt x="15468" y="22649"/>
                    <a:pt x="15515" y="22729"/>
                  </a:cubicBezTo>
                  <a:cubicBezTo>
                    <a:pt x="15599" y="22870"/>
                    <a:pt x="15679" y="23031"/>
                    <a:pt x="15865" y="23031"/>
                  </a:cubicBezTo>
                  <a:cubicBezTo>
                    <a:pt x="15871" y="23031"/>
                    <a:pt x="15876" y="23031"/>
                    <a:pt x="15882" y="23031"/>
                  </a:cubicBezTo>
                  <a:cubicBezTo>
                    <a:pt x="15945" y="23027"/>
                    <a:pt x="16001" y="23015"/>
                    <a:pt x="16062" y="23015"/>
                  </a:cubicBezTo>
                  <a:cubicBezTo>
                    <a:pt x="16081" y="23015"/>
                    <a:pt x="16100" y="23016"/>
                    <a:pt x="16120" y="23019"/>
                  </a:cubicBezTo>
                  <a:cubicBezTo>
                    <a:pt x="16214" y="23035"/>
                    <a:pt x="16297" y="23078"/>
                    <a:pt x="16370" y="23137"/>
                  </a:cubicBezTo>
                  <a:cubicBezTo>
                    <a:pt x="16507" y="23243"/>
                    <a:pt x="16570" y="23427"/>
                    <a:pt x="16729" y="23510"/>
                  </a:cubicBezTo>
                  <a:cubicBezTo>
                    <a:pt x="16808" y="23549"/>
                    <a:pt x="16883" y="23558"/>
                    <a:pt x="16961" y="23558"/>
                  </a:cubicBezTo>
                  <a:cubicBezTo>
                    <a:pt x="17019" y="23558"/>
                    <a:pt x="17079" y="23553"/>
                    <a:pt x="17141" y="23552"/>
                  </a:cubicBezTo>
                  <a:cubicBezTo>
                    <a:pt x="17163" y="23552"/>
                    <a:pt x="17177" y="23555"/>
                    <a:pt x="17186" y="23559"/>
                  </a:cubicBezTo>
                  <a:cubicBezTo>
                    <a:pt x="17210" y="23568"/>
                    <a:pt x="17230" y="23587"/>
                    <a:pt x="17246" y="23605"/>
                  </a:cubicBezTo>
                  <a:cubicBezTo>
                    <a:pt x="17292" y="23665"/>
                    <a:pt x="17314" y="23734"/>
                    <a:pt x="17337" y="23802"/>
                  </a:cubicBezTo>
                  <a:cubicBezTo>
                    <a:pt x="17386" y="23948"/>
                    <a:pt x="17500" y="23977"/>
                    <a:pt x="17646" y="23980"/>
                  </a:cubicBezTo>
                  <a:cubicBezTo>
                    <a:pt x="17650" y="23980"/>
                    <a:pt x="17654" y="23981"/>
                    <a:pt x="17658" y="23981"/>
                  </a:cubicBezTo>
                  <a:cubicBezTo>
                    <a:pt x="17713" y="23981"/>
                    <a:pt x="17771" y="23967"/>
                    <a:pt x="17828" y="23967"/>
                  </a:cubicBezTo>
                  <a:cubicBezTo>
                    <a:pt x="17853" y="23967"/>
                    <a:pt x="17878" y="23970"/>
                    <a:pt x="17902" y="23977"/>
                  </a:cubicBezTo>
                  <a:cubicBezTo>
                    <a:pt x="17978" y="24004"/>
                    <a:pt x="18054" y="24058"/>
                    <a:pt x="18114" y="24114"/>
                  </a:cubicBezTo>
                  <a:cubicBezTo>
                    <a:pt x="18252" y="24229"/>
                    <a:pt x="18366" y="24373"/>
                    <a:pt x="18452" y="24531"/>
                  </a:cubicBezTo>
                  <a:cubicBezTo>
                    <a:pt x="18527" y="24670"/>
                    <a:pt x="18577" y="24818"/>
                    <a:pt x="18583" y="24974"/>
                  </a:cubicBezTo>
                  <a:cubicBezTo>
                    <a:pt x="18583" y="24989"/>
                    <a:pt x="18587" y="25001"/>
                    <a:pt x="18589" y="25014"/>
                  </a:cubicBezTo>
                  <a:cubicBezTo>
                    <a:pt x="18531" y="25102"/>
                    <a:pt x="18484" y="25198"/>
                    <a:pt x="18439" y="25292"/>
                  </a:cubicBezTo>
                  <a:cubicBezTo>
                    <a:pt x="18423" y="25321"/>
                    <a:pt x="18406" y="25352"/>
                    <a:pt x="18389" y="25381"/>
                  </a:cubicBezTo>
                  <a:cubicBezTo>
                    <a:pt x="18385" y="25385"/>
                    <a:pt x="18382" y="25390"/>
                    <a:pt x="18377" y="25397"/>
                  </a:cubicBezTo>
                  <a:lnTo>
                    <a:pt x="18375" y="25400"/>
                  </a:lnTo>
                  <a:cubicBezTo>
                    <a:pt x="18361" y="25412"/>
                    <a:pt x="18350" y="25425"/>
                    <a:pt x="18337" y="25435"/>
                  </a:cubicBezTo>
                  <a:lnTo>
                    <a:pt x="18333" y="25438"/>
                  </a:lnTo>
                  <a:cubicBezTo>
                    <a:pt x="18329" y="25443"/>
                    <a:pt x="18324" y="25446"/>
                    <a:pt x="18319" y="25448"/>
                  </a:cubicBezTo>
                  <a:cubicBezTo>
                    <a:pt x="18317" y="25448"/>
                    <a:pt x="18313" y="25452"/>
                    <a:pt x="18311" y="25452"/>
                  </a:cubicBezTo>
                  <a:cubicBezTo>
                    <a:pt x="18307" y="25454"/>
                    <a:pt x="18304" y="25456"/>
                    <a:pt x="18299" y="25456"/>
                  </a:cubicBezTo>
                  <a:cubicBezTo>
                    <a:pt x="18252" y="25468"/>
                    <a:pt x="18208" y="25472"/>
                    <a:pt x="18158" y="25474"/>
                  </a:cubicBezTo>
                  <a:cubicBezTo>
                    <a:pt x="17924" y="25480"/>
                    <a:pt x="17707" y="25514"/>
                    <a:pt x="17551" y="25708"/>
                  </a:cubicBezTo>
                  <a:cubicBezTo>
                    <a:pt x="17391" y="25905"/>
                    <a:pt x="17360" y="26166"/>
                    <a:pt x="17370" y="26411"/>
                  </a:cubicBezTo>
                  <a:lnTo>
                    <a:pt x="17370" y="26440"/>
                  </a:lnTo>
                  <a:cubicBezTo>
                    <a:pt x="17342" y="26443"/>
                    <a:pt x="17313" y="26453"/>
                    <a:pt x="17285" y="26458"/>
                  </a:cubicBezTo>
                  <a:cubicBezTo>
                    <a:pt x="17188" y="26464"/>
                    <a:pt x="17093" y="26464"/>
                    <a:pt x="16999" y="26477"/>
                  </a:cubicBezTo>
                  <a:cubicBezTo>
                    <a:pt x="16768" y="26504"/>
                    <a:pt x="16593" y="26655"/>
                    <a:pt x="16500" y="26864"/>
                  </a:cubicBezTo>
                  <a:cubicBezTo>
                    <a:pt x="16408" y="27070"/>
                    <a:pt x="16416" y="27277"/>
                    <a:pt x="16424" y="27495"/>
                  </a:cubicBezTo>
                  <a:lnTo>
                    <a:pt x="16424" y="27511"/>
                  </a:lnTo>
                  <a:cubicBezTo>
                    <a:pt x="16427" y="27511"/>
                    <a:pt x="16427" y="27509"/>
                    <a:pt x="16428" y="27509"/>
                  </a:cubicBezTo>
                  <a:lnTo>
                    <a:pt x="16428" y="27509"/>
                  </a:lnTo>
                  <a:cubicBezTo>
                    <a:pt x="16428" y="27509"/>
                    <a:pt x="16426" y="27511"/>
                    <a:pt x="16426" y="27515"/>
                  </a:cubicBezTo>
                  <a:lnTo>
                    <a:pt x="16423" y="27515"/>
                  </a:lnTo>
                  <a:lnTo>
                    <a:pt x="16423" y="27518"/>
                  </a:lnTo>
                  <a:lnTo>
                    <a:pt x="16426" y="27520"/>
                  </a:lnTo>
                  <a:cubicBezTo>
                    <a:pt x="16423" y="27520"/>
                    <a:pt x="16423" y="27523"/>
                    <a:pt x="16423" y="27523"/>
                  </a:cubicBezTo>
                  <a:lnTo>
                    <a:pt x="16423" y="27519"/>
                  </a:lnTo>
                  <a:lnTo>
                    <a:pt x="16410" y="27532"/>
                  </a:lnTo>
                  <a:cubicBezTo>
                    <a:pt x="16395" y="27545"/>
                    <a:pt x="16379" y="27557"/>
                    <a:pt x="16359" y="27570"/>
                  </a:cubicBezTo>
                  <a:cubicBezTo>
                    <a:pt x="16268" y="27630"/>
                    <a:pt x="16160" y="27664"/>
                    <a:pt x="16067" y="27719"/>
                  </a:cubicBezTo>
                  <a:cubicBezTo>
                    <a:pt x="15959" y="27782"/>
                    <a:pt x="15867" y="27872"/>
                    <a:pt x="15812" y="27985"/>
                  </a:cubicBezTo>
                  <a:cubicBezTo>
                    <a:pt x="15749" y="28110"/>
                    <a:pt x="15746" y="28244"/>
                    <a:pt x="15757" y="28383"/>
                  </a:cubicBezTo>
                  <a:cubicBezTo>
                    <a:pt x="15770" y="28494"/>
                    <a:pt x="15782" y="28607"/>
                    <a:pt x="15695" y="28692"/>
                  </a:cubicBezTo>
                  <a:cubicBezTo>
                    <a:pt x="15620" y="28768"/>
                    <a:pt x="15530" y="28823"/>
                    <a:pt x="15455" y="28901"/>
                  </a:cubicBezTo>
                  <a:cubicBezTo>
                    <a:pt x="15159" y="29227"/>
                    <a:pt x="14949" y="29723"/>
                    <a:pt x="15060" y="30165"/>
                  </a:cubicBezTo>
                  <a:cubicBezTo>
                    <a:pt x="15073" y="30215"/>
                    <a:pt x="15091" y="30262"/>
                    <a:pt x="15116" y="30306"/>
                  </a:cubicBezTo>
                  <a:cubicBezTo>
                    <a:pt x="14823" y="30375"/>
                    <a:pt x="14547" y="30671"/>
                    <a:pt x="14401" y="30883"/>
                  </a:cubicBezTo>
                  <a:cubicBezTo>
                    <a:pt x="14382" y="30914"/>
                    <a:pt x="14361" y="30942"/>
                    <a:pt x="14339" y="30973"/>
                  </a:cubicBezTo>
                  <a:cubicBezTo>
                    <a:pt x="14205" y="30679"/>
                    <a:pt x="14093" y="30358"/>
                    <a:pt x="13818" y="30169"/>
                  </a:cubicBezTo>
                  <a:cubicBezTo>
                    <a:pt x="13710" y="30094"/>
                    <a:pt x="13586" y="30055"/>
                    <a:pt x="13462" y="30055"/>
                  </a:cubicBezTo>
                  <a:cubicBezTo>
                    <a:pt x="13378" y="30055"/>
                    <a:pt x="13293" y="30073"/>
                    <a:pt x="13213" y="30109"/>
                  </a:cubicBezTo>
                  <a:cubicBezTo>
                    <a:pt x="13063" y="30181"/>
                    <a:pt x="12932" y="30304"/>
                    <a:pt x="12854" y="30450"/>
                  </a:cubicBezTo>
                  <a:cubicBezTo>
                    <a:pt x="12803" y="30546"/>
                    <a:pt x="12756" y="30644"/>
                    <a:pt x="12701" y="30739"/>
                  </a:cubicBezTo>
                  <a:cubicBezTo>
                    <a:pt x="12683" y="30711"/>
                    <a:pt x="12666" y="30681"/>
                    <a:pt x="12651" y="30653"/>
                  </a:cubicBezTo>
                  <a:cubicBezTo>
                    <a:pt x="12470" y="30348"/>
                    <a:pt x="12178" y="30045"/>
                    <a:pt x="11807" y="30045"/>
                  </a:cubicBezTo>
                  <a:cubicBezTo>
                    <a:pt x="11775" y="30045"/>
                    <a:pt x="11742" y="30047"/>
                    <a:pt x="11708" y="30052"/>
                  </a:cubicBezTo>
                  <a:cubicBezTo>
                    <a:pt x="11502" y="30081"/>
                    <a:pt x="11330" y="30205"/>
                    <a:pt x="11230" y="30387"/>
                  </a:cubicBezTo>
                  <a:cubicBezTo>
                    <a:pt x="11168" y="30500"/>
                    <a:pt x="11130" y="30624"/>
                    <a:pt x="11092" y="30749"/>
                  </a:cubicBezTo>
                  <a:cubicBezTo>
                    <a:pt x="10769" y="30603"/>
                    <a:pt x="10443" y="30438"/>
                    <a:pt x="10085" y="30438"/>
                  </a:cubicBezTo>
                  <a:cubicBezTo>
                    <a:pt x="10060" y="30438"/>
                    <a:pt x="10034" y="30439"/>
                    <a:pt x="10009" y="30440"/>
                  </a:cubicBezTo>
                  <a:cubicBezTo>
                    <a:pt x="9759" y="30456"/>
                    <a:pt x="9511" y="30544"/>
                    <a:pt x="9366" y="30734"/>
                  </a:cubicBezTo>
                  <a:cubicBezTo>
                    <a:pt x="9361" y="30733"/>
                    <a:pt x="9356" y="30733"/>
                    <a:pt x="9351" y="30733"/>
                  </a:cubicBezTo>
                  <a:cubicBezTo>
                    <a:pt x="9333" y="30733"/>
                    <a:pt x="9313" y="30738"/>
                    <a:pt x="9292" y="30750"/>
                  </a:cubicBezTo>
                  <a:cubicBezTo>
                    <a:pt x="9224" y="30790"/>
                    <a:pt x="9141" y="30804"/>
                    <a:pt x="9059" y="30804"/>
                  </a:cubicBezTo>
                  <a:cubicBezTo>
                    <a:pt x="8995" y="30804"/>
                    <a:pt x="8931" y="30796"/>
                    <a:pt x="8873" y="30785"/>
                  </a:cubicBezTo>
                  <a:cubicBezTo>
                    <a:pt x="8731" y="30763"/>
                    <a:pt x="8568" y="30713"/>
                    <a:pt x="8452" y="30620"/>
                  </a:cubicBezTo>
                  <a:cubicBezTo>
                    <a:pt x="8393" y="30573"/>
                    <a:pt x="8362" y="30523"/>
                    <a:pt x="8370" y="30446"/>
                  </a:cubicBezTo>
                  <a:cubicBezTo>
                    <a:pt x="8379" y="30361"/>
                    <a:pt x="8417" y="30283"/>
                    <a:pt x="8414" y="30196"/>
                  </a:cubicBezTo>
                  <a:cubicBezTo>
                    <a:pt x="8412" y="30019"/>
                    <a:pt x="8262" y="29921"/>
                    <a:pt x="8133" y="29827"/>
                  </a:cubicBezTo>
                  <a:cubicBezTo>
                    <a:pt x="8027" y="29752"/>
                    <a:pt x="7902" y="29649"/>
                    <a:pt x="7924" y="29505"/>
                  </a:cubicBezTo>
                  <a:cubicBezTo>
                    <a:pt x="7949" y="29343"/>
                    <a:pt x="7992" y="29162"/>
                    <a:pt x="7867" y="29025"/>
                  </a:cubicBezTo>
                  <a:cubicBezTo>
                    <a:pt x="7747" y="28895"/>
                    <a:pt x="7605" y="28810"/>
                    <a:pt x="7584" y="28614"/>
                  </a:cubicBezTo>
                  <a:cubicBezTo>
                    <a:pt x="7565" y="28455"/>
                    <a:pt x="7631" y="28304"/>
                    <a:pt x="7653" y="28146"/>
                  </a:cubicBezTo>
                  <a:cubicBezTo>
                    <a:pt x="7684" y="27935"/>
                    <a:pt x="7610" y="27765"/>
                    <a:pt x="7550" y="27566"/>
                  </a:cubicBezTo>
                  <a:cubicBezTo>
                    <a:pt x="7491" y="27379"/>
                    <a:pt x="7462" y="27172"/>
                    <a:pt x="7603" y="27014"/>
                  </a:cubicBezTo>
                  <a:cubicBezTo>
                    <a:pt x="7662" y="26947"/>
                    <a:pt x="7726" y="26884"/>
                    <a:pt x="7778" y="26811"/>
                  </a:cubicBezTo>
                  <a:cubicBezTo>
                    <a:pt x="7837" y="26721"/>
                    <a:pt x="7867" y="26617"/>
                    <a:pt x="7876" y="26509"/>
                  </a:cubicBezTo>
                  <a:cubicBezTo>
                    <a:pt x="7888" y="26303"/>
                    <a:pt x="7816" y="26082"/>
                    <a:pt x="7909" y="25885"/>
                  </a:cubicBezTo>
                  <a:cubicBezTo>
                    <a:pt x="7978" y="25735"/>
                    <a:pt x="8126" y="25651"/>
                    <a:pt x="8246" y="25548"/>
                  </a:cubicBezTo>
                  <a:cubicBezTo>
                    <a:pt x="8315" y="25488"/>
                    <a:pt x="8381" y="25418"/>
                    <a:pt x="8430" y="25339"/>
                  </a:cubicBezTo>
                  <a:cubicBezTo>
                    <a:pt x="8481" y="25250"/>
                    <a:pt x="8508" y="25150"/>
                    <a:pt x="8537" y="25052"/>
                  </a:cubicBezTo>
                  <a:cubicBezTo>
                    <a:pt x="8575" y="24909"/>
                    <a:pt x="8628" y="24765"/>
                    <a:pt x="8761" y="24699"/>
                  </a:cubicBezTo>
                  <a:cubicBezTo>
                    <a:pt x="8870" y="24644"/>
                    <a:pt x="9023" y="24618"/>
                    <a:pt x="9136" y="24536"/>
                  </a:cubicBezTo>
                  <a:cubicBezTo>
                    <a:pt x="9247" y="24456"/>
                    <a:pt x="9320" y="24343"/>
                    <a:pt x="9386" y="24224"/>
                  </a:cubicBezTo>
                  <a:cubicBezTo>
                    <a:pt x="9439" y="24124"/>
                    <a:pt x="9491" y="24015"/>
                    <a:pt x="9578" y="23947"/>
                  </a:cubicBezTo>
                  <a:cubicBezTo>
                    <a:pt x="9712" y="23844"/>
                    <a:pt x="9888" y="23875"/>
                    <a:pt x="10043" y="23838"/>
                  </a:cubicBezTo>
                  <a:cubicBezTo>
                    <a:pt x="10217" y="23795"/>
                    <a:pt x="10326" y="23661"/>
                    <a:pt x="10423" y="23520"/>
                  </a:cubicBezTo>
                  <a:cubicBezTo>
                    <a:pt x="10482" y="23428"/>
                    <a:pt x="10548" y="23312"/>
                    <a:pt x="10663" y="23288"/>
                  </a:cubicBezTo>
                  <a:cubicBezTo>
                    <a:pt x="10681" y="23284"/>
                    <a:pt x="10698" y="23282"/>
                    <a:pt x="10716" y="23282"/>
                  </a:cubicBezTo>
                  <a:cubicBezTo>
                    <a:pt x="10844" y="23282"/>
                    <a:pt x="10955" y="23375"/>
                    <a:pt x="11086" y="23375"/>
                  </a:cubicBezTo>
                  <a:cubicBezTo>
                    <a:pt x="11096" y="23375"/>
                    <a:pt x="11106" y="23374"/>
                    <a:pt x="11116" y="23373"/>
                  </a:cubicBezTo>
                  <a:cubicBezTo>
                    <a:pt x="11472" y="23333"/>
                    <a:pt x="11537" y="22870"/>
                    <a:pt x="11873" y="22806"/>
                  </a:cubicBezTo>
                  <a:cubicBezTo>
                    <a:pt x="11901" y="22800"/>
                    <a:pt x="11930" y="22798"/>
                    <a:pt x="11958" y="22798"/>
                  </a:cubicBezTo>
                  <a:cubicBezTo>
                    <a:pt x="12087" y="22798"/>
                    <a:pt x="12218" y="22843"/>
                    <a:pt x="12345" y="22859"/>
                  </a:cubicBezTo>
                  <a:cubicBezTo>
                    <a:pt x="12381" y="22865"/>
                    <a:pt x="12417" y="22868"/>
                    <a:pt x="12451" y="22868"/>
                  </a:cubicBezTo>
                  <a:cubicBezTo>
                    <a:pt x="12591" y="22868"/>
                    <a:pt x="12712" y="22818"/>
                    <a:pt x="12828" y="22731"/>
                  </a:cubicBezTo>
                  <a:cubicBezTo>
                    <a:pt x="12946" y="22644"/>
                    <a:pt x="13074" y="22527"/>
                    <a:pt x="13226" y="22527"/>
                  </a:cubicBezTo>
                  <a:cubicBezTo>
                    <a:pt x="13243" y="22527"/>
                    <a:pt x="13261" y="22529"/>
                    <a:pt x="13279" y="22532"/>
                  </a:cubicBezTo>
                  <a:cubicBezTo>
                    <a:pt x="13370" y="22547"/>
                    <a:pt x="13438" y="22614"/>
                    <a:pt x="13520" y="22655"/>
                  </a:cubicBezTo>
                  <a:cubicBezTo>
                    <a:pt x="13585" y="22687"/>
                    <a:pt x="13653" y="22704"/>
                    <a:pt x="13723" y="22704"/>
                  </a:cubicBezTo>
                  <a:cubicBezTo>
                    <a:pt x="13747" y="22704"/>
                    <a:pt x="13770" y="22702"/>
                    <a:pt x="13794" y="22698"/>
                  </a:cubicBezTo>
                  <a:cubicBezTo>
                    <a:pt x="13940" y="22679"/>
                    <a:pt x="14058" y="22600"/>
                    <a:pt x="14185" y="22536"/>
                  </a:cubicBezTo>
                  <a:cubicBezTo>
                    <a:pt x="14240" y="22507"/>
                    <a:pt x="14292" y="22494"/>
                    <a:pt x="14342" y="22494"/>
                  </a:cubicBezTo>
                  <a:close/>
                  <a:moveTo>
                    <a:pt x="7119" y="27383"/>
                  </a:moveTo>
                  <a:cubicBezTo>
                    <a:pt x="7161" y="27383"/>
                    <a:pt x="7204" y="27384"/>
                    <a:pt x="7246" y="27386"/>
                  </a:cubicBezTo>
                  <a:cubicBezTo>
                    <a:pt x="7258" y="27524"/>
                    <a:pt x="7302" y="27664"/>
                    <a:pt x="7344" y="27795"/>
                  </a:cubicBezTo>
                  <a:cubicBezTo>
                    <a:pt x="7375" y="27886"/>
                    <a:pt x="7394" y="27967"/>
                    <a:pt x="7394" y="28063"/>
                  </a:cubicBezTo>
                  <a:cubicBezTo>
                    <a:pt x="7394" y="28148"/>
                    <a:pt x="7382" y="28233"/>
                    <a:pt x="7372" y="28318"/>
                  </a:cubicBezTo>
                  <a:cubicBezTo>
                    <a:pt x="7352" y="28495"/>
                    <a:pt x="7328" y="28667"/>
                    <a:pt x="7397" y="28837"/>
                  </a:cubicBezTo>
                  <a:cubicBezTo>
                    <a:pt x="7439" y="28943"/>
                    <a:pt x="7502" y="29037"/>
                    <a:pt x="7580" y="29123"/>
                  </a:cubicBezTo>
                  <a:cubicBezTo>
                    <a:pt x="7605" y="29151"/>
                    <a:pt x="7636" y="29179"/>
                    <a:pt x="7658" y="29207"/>
                  </a:cubicBezTo>
                  <a:cubicBezTo>
                    <a:pt x="7670" y="29221"/>
                    <a:pt x="7680" y="29237"/>
                    <a:pt x="7687" y="29266"/>
                  </a:cubicBezTo>
                  <a:cubicBezTo>
                    <a:pt x="7700" y="29341"/>
                    <a:pt x="7684" y="29414"/>
                    <a:pt x="7680" y="29484"/>
                  </a:cubicBezTo>
                  <a:cubicBezTo>
                    <a:pt x="7674" y="29570"/>
                    <a:pt x="7689" y="29650"/>
                    <a:pt x="7725" y="29726"/>
                  </a:cubicBezTo>
                  <a:cubicBezTo>
                    <a:pt x="7803" y="29903"/>
                    <a:pt x="7961" y="29981"/>
                    <a:pt x="8106" y="30094"/>
                  </a:cubicBezTo>
                  <a:cubicBezTo>
                    <a:pt x="8162" y="30136"/>
                    <a:pt x="8198" y="30169"/>
                    <a:pt x="8203" y="30239"/>
                  </a:cubicBezTo>
                  <a:cubicBezTo>
                    <a:pt x="8209" y="30321"/>
                    <a:pt x="8175" y="30399"/>
                    <a:pt x="8171" y="30479"/>
                  </a:cubicBezTo>
                  <a:cubicBezTo>
                    <a:pt x="8174" y="30481"/>
                    <a:pt x="8177" y="30483"/>
                    <a:pt x="8177" y="30487"/>
                  </a:cubicBezTo>
                  <a:cubicBezTo>
                    <a:pt x="8163" y="30494"/>
                    <a:pt x="8152" y="30500"/>
                    <a:pt x="8142" y="30512"/>
                  </a:cubicBezTo>
                  <a:cubicBezTo>
                    <a:pt x="7855" y="30858"/>
                    <a:pt x="7397" y="30965"/>
                    <a:pt x="6965" y="30989"/>
                  </a:cubicBezTo>
                  <a:cubicBezTo>
                    <a:pt x="6891" y="30994"/>
                    <a:pt x="6816" y="30997"/>
                    <a:pt x="6741" y="30997"/>
                  </a:cubicBezTo>
                  <a:cubicBezTo>
                    <a:pt x="6361" y="30997"/>
                    <a:pt x="5979" y="30929"/>
                    <a:pt x="5646" y="30734"/>
                  </a:cubicBezTo>
                  <a:cubicBezTo>
                    <a:pt x="5212" y="30482"/>
                    <a:pt x="4866" y="30007"/>
                    <a:pt x="4810" y="29502"/>
                  </a:cubicBezTo>
                  <a:cubicBezTo>
                    <a:pt x="4750" y="28946"/>
                    <a:pt x="5073" y="28459"/>
                    <a:pt x="5466" y="28097"/>
                  </a:cubicBezTo>
                  <a:cubicBezTo>
                    <a:pt x="5703" y="27883"/>
                    <a:pt x="5969" y="27711"/>
                    <a:pt x="6263" y="27586"/>
                  </a:cubicBezTo>
                  <a:cubicBezTo>
                    <a:pt x="6428" y="27519"/>
                    <a:pt x="6597" y="27448"/>
                    <a:pt x="6772" y="27414"/>
                  </a:cubicBezTo>
                  <a:cubicBezTo>
                    <a:pt x="6884" y="27391"/>
                    <a:pt x="7002" y="27383"/>
                    <a:pt x="7119" y="27383"/>
                  </a:cubicBezTo>
                  <a:close/>
                  <a:moveTo>
                    <a:pt x="7646" y="19668"/>
                  </a:moveTo>
                  <a:cubicBezTo>
                    <a:pt x="7664" y="19783"/>
                    <a:pt x="7677" y="19899"/>
                    <a:pt x="7699" y="20014"/>
                  </a:cubicBezTo>
                  <a:cubicBezTo>
                    <a:pt x="7727" y="20175"/>
                    <a:pt x="7767" y="20333"/>
                    <a:pt x="7805" y="20491"/>
                  </a:cubicBezTo>
                  <a:cubicBezTo>
                    <a:pt x="7843" y="20648"/>
                    <a:pt x="7890" y="20802"/>
                    <a:pt x="7928" y="20959"/>
                  </a:cubicBezTo>
                  <a:cubicBezTo>
                    <a:pt x="7965" y="21118"/>
                    <a:pt x="8003" y="21277"/>
                    <a:pt x="8053" y="21434"/>
                  </a:cubicBezTo>
                  <a:cubicBezTo>
                    <a:pt x="8064" y="21469"/>
                    <a:pt x="8086" y="21493"/>
                    <a:pt x="8111" y="21509"/>
                  </a:cubicBezTo>
                  <a:cubicBezTo>
                    <a:pt x="8099" y="21542"/>
                    <a:pt x="8086" y="21578"/>
                    <a:pt x="8074" y="21611"/>
                  </a:cubicBezTo>
                  <a:cubicBezTo>
                    <a:pt x="8054" y="21665"/>
                    <a:pt x="8027" y="21718"/>
                    <a:pt x="7992" y="21765"/>
                  </a:cubicBezTo>
                  <a:cubicBezTo>
                    <a:pt x="7989" y="21768"/>
                    <a:pt x="7989" y="21771"/>
                    <a:pt x="7986" y="21775"/>
                  </a:cubicBezTo>
                  <a:cubicBezTo>
                    <a:pt x="7986" y="21773"/>
                    <a:pt x="7986" y="21772"/>
                    <a:pt x="7985" y="21772"/>
                  </a:cubicBezTo>
                  <a:cubicBezTo>
                    <a:pt x="7984" y="21772"/>
                    <a:pt x="7983" y="21773"/>
                    <a:pt x="7982" y="21775"/>
                  </a:cubicBezTo>
                  <a:cubicBezTo>
                    <a:pt x="7982" y="21777"/>
                    <a:pt x="7980" y="21777"/>
                    <a:pt x="7980" y="21777"/>
                  </a:cubicBezTo>
                  <a:cubicBezTo>
                    <a:pt x="7974" y="21777"/>
                    <a:pt x="7955" y="21780"/>
                    <a:pt x="7953" y="21780"/>
                  </a:cubicBezTo>
                  <a:cubicBezTo>
                    <a:pt x="7756" y="21786"/>
                    <a:pt x="7534" y="21795"/>
                    <a:pt x="7397" y="21958"/>
                  </a:cubicBezTo>
                  <a:cubicBezTo>
                    <a:pt x="7171" y="22222"/>
                    <a:pt x="7352" y="22629"/>
                    <a:pt x="7336" y="22939"/>
                  </a:cubicBezTo>
                  <a:cubicBezTo>
                    <a:pt x="7336" y="22946"/>
                    <a:pt x="7336" y="22952"/>
                    <a:pt x="7334" y="22958"/>
                  </a:cubicBezTo>
                  <a:lnTo>
                    <a:pt x="7334" y="22961"/>
                  </a:lnTo>
                  <a:cubicBezTo>
                    <a:pt x="7330" y="22977"/>
                    <a:pt x="7328" y="22992"/>
                    <a:pt x="7321" y="23009"/>
                  </a:cubicBezTo>
                  <a:cubicBezTo>
                    <a:pt x="7319" y="23017"/>
                    <a:pt x="7319" y="23021"/>
                    <a:pt x="7319" y="23024"/>
                  </a:cubicBezTo>
                  <a:cubicBezTo>
                    <a:pt x="7315" y="23026"/>
                    <a:pt x="7314" y="23027"/>
                    <a:pt x="7312" y="23033"/>
                  </a:cubicBezTo>
                  <a:cubicBezTo>
                    <a:pt x="7305" y="23042"/>
                    <a:pt x="7287" y="23073"/>
                    <a:pt x="7284" y="23076"/>
                  </a:cubicBezTo>
                  <a:cubicBezTo>
                    <a:pt x="7281" y="23079"/>
                    <a:pt x="7257" y="23104"/>
                    <a:pt x="7251" y="23110"/>
                  </a:cubicBezTo>
                  <a:cubicBezTo>
                    <a:pt x="7248" y="23113"/>
                    <a:pt x="7247" y="23116"/>
                    <a:pt x="7241" y="23119"/>
                  </a:cubicBezTo>
                  <a:cubicBezTo>
                    <a:pt x="7237" y="23121"/>
                    <a:pt x="7232" y="23125"/>
                    <a:pt x="7226" y="23131"/>
                  </a:cubicBezTo>
                  <a:lnTo>
                    <a:pt x="7179" y="23158"/>
                  </a:lnTo>
                  <a:cubicBezTo>
                    <a:pt x="7173" y="23162"/>
                    <a:pt x="7144" y="23173"/>
                    <a:pt x="7135" y="23180"/>
                  </a:cubicBezTo>
                  <a:cubicBezTo>
                    <a:pt x="6972" y="23246"/>
                    <a:pt x="6794" y="23270"/>
                    <a:pt x="6630" y="23337"/>
                  </a:cubicBezTo>
                  <a:cubicBezTo>
                    <a:pt x="6455" y="23405"/>
                    <a:pt x="6324" y="23521"/>
                    <a:pt x="6277" y="23709"/>
                  </a:cubicBezTo>
                  <a:cubicBezTo>
                    <a:pt x="6210" y="23974"/>
                    <a:pt x="6344" y="24214"/>
                    <a:pt x="6420" y="24458"/>
                  </a:cubicBezTo>
                  <a:cubicBezTo>
                    <a:pt x="6458" y="24581"/>
                    <a:pt x="6479" y="24704"/>
                    <a:pt x="6433" y="24827"/>
                  </a:cubicBezTo>
                  <a:cubicBezTo>
                    <a:pt x="6393" y="24942"/>
                    <a:pt x="6312" y="25026"/>
                    <a:pt x="6209" y="25086"/>
                  </a:cubicBezTo>
                  <a:cubicBezTo>
                    <a:pt x="6100" y="25149"/>
                    <a:pt x="5975" y="25173"/>
                    <a:pt x="5856" y="25213"/>
                  </a:cubicBezTo>
                  <a:cubicBezTo>
                    <a:pt x="5743" y="25251"/>
                    <a:pt x="5641" y="25303"/>
                    <a:pt x="5550" y="25383"/>
                  </a:cubicBezTo>
                  <a:cubicBezTo>
                    <a:pt x="5445" y="25479"/>
                    <a:pt x="5373" y="25607"/>
                    <a:pt x="5345" y="25745"/>
                  </a:cubicBezTo>
                  <a:cubicBezTo>
                    <a:pt x="5314" y="25890"/>
                    <a:pt x="5326" y="26041"/>
                    <a:pt x="5292" y="26185"/>
                  </a:cubicBezTo>
                  <a:cubicBezTo>
                    <a:pt x="5261" y="26303"/>
                    <a:pt x="5185" y="26363"/>
                    <a:pt x="5079" y="26419"/>
                  </a:cubicBezTo>
                  <a:cubicBezTo>
                    <a:pt x="4964" y="26479"/>
                    <a:pt x="4845" y="26531"/>
                    <a:pt x="4745" y="26618"/>
                  </a:cubicBezTo>
                  <a:cubicBezTo>
                    <a:pt x="4658" y="26693"/>
                    <a:pt x="4601" y="26795"/>
                    <a:pt x="4573" y="26905"/>
                  </a:cubicBezTo>
                  <a:cubicBezTo>
                    <a:pt x="4542" y="27020"/>
                    <a:pt x="4545" y="27145"/>
                    <a:pt x="4517" y="27264"/>
                  </a:cubicBezTo>
                  <a:cubicBezTo>
                    <a:pt x="4457" y="27500"/>
                    <a:pt x="4231" y="27610"/>
                    <a:pt x="4059" y="27764"/>
                  </a:cubicBezTo>
                  <a:cubicBezTo>
                    <a:pt x="3965" y="27848"/>
                    <a:pt x="3884" y="27957"/>
                    <a:pt x="3837" y="28073"/>
                  </a:cubicBezTo>
                  <a:cubicBezTo>
                    <a:pt x="3782" y="28225"/>
                    <a:pt x="3794" y="28386"/>
                    <a:pt x="3821" y="28545"/>
                  </a:cubicBezTo>
                  <a:cubicBezTo>
                    <a:pt x="3846" y="28688"/>
                    <a:pt x="3878" y="28828"/>
                    <a:pt x="3844" y="28973"/>
                  </a:cubicBezTo>
                  <a:cubicBezTo>
                    <a:pt x="3813" y="29100"/>
                    <a:pt x="3741" y="29213"/>
                    <a:pt x="3669" y="29322"/>
                  </a:cubicBezTo>
                  <a:cubicBezTo>
                    <a:pt x="3591" y="29438"/>
                    <a:pt x="3513" y="29553"/>
                    <a:pt x="3464" y="29686"/>
                  </a:cubicBezTo>
                  <a:cubicBezTo>
                    <a:pt x="3410" y="29829"/>
                    <a:pt x="3379" y="29985"/>
                    <a:pt x="3383" y="30138"/>
                  </a:cubicBezTo>
                  <a:cubicBezTo>
                    <a:pt x="3394" y="30451"/>
                    <a:pt x="3548" y="30732"/>
                    <a:pt x="3745" y="30966"/>
                  </a:cubicBezTo>
                  <a:cubicBezTo>
                    <a:pt x="3801" y="31035"/>
                    <a:pt x="3863" y="31100"/>
                    <a:pt x="3923" y="31166"/>
                  </a:cubicBezTo>
                  <a:cubicBezTo>
                    <a:pt x="3355" y="30998"/>
                    <a:pt x="2476" y="30742"/>
                    <a:pt x="2538" y="30021"/>
                  </a:cubicBezTo>
                  <a:cubicBezTo>
                    <a:pt x="2587" y="29438"/>
                    <a:pt x="2934" y="28926"/>
                    <a:pt x="3243" y="28451"/>
                  </a:cubicBezTo>
                  <a:cubicBezTo>
                    <a:pt x="3391" y="28220"/>
                    <a:pt x="3496" y="27970"/>
                    <a:pt x="3641" y="27736"/>
                  </a:cubicBezTo>
                  <a:cubicBezTo>
                    <a:pt x="3797" y="27480"/>
                    <a:pt x="3956" y="27212"/>
                    <a:pt x="4106" y="26959"/>
                  </a:cubicBezTo>
                  <a:cubicBezTo>
                    <a:pt x="4456" y="26365"/>
                    <a:pt x="4787" y="25761"/>
                    <a:pt x="5108" y="25155"/>
                  </a:cubicBezTo>
                  <a:cubicBezTo>
                    <a:pt x="5432" y="24543"/>
                    <a:pt x="5753" y="23928"/>
                    <a:pt x="6054" y="23307"/>
                  </a:cubicBezTo>
                  <a:cubicBezTo>
                    <a:pt x="6354" y="22683"/>
                    <a:pt x="6635" y="22048"/>
                    <a:pt x="6912" y="21414"/>
                  </a:cubicBezTo>
                  <a:cubicBezTo>
                    <a:pt x="7069" y="21064"/>
                    <a:pt x="7225" y="20713"/>
                    <a:pt x="7361" y="20354"/>
                  </a:cubicBezTo>
                  <a:cubicBezTo>
                    <a:pt x="7428" y="20179"/>
                    <a:pt x="7492" y="20001"/>
                    <a:pt x="7571" y="19829"/>
                  </a:cubicBezTo>
                  <a:cubicBezTo>
                    <a:pt x="7593" y="19776"/>
                    <a:pt x="7621" y="19722"/>
                    <a:pt x="7646" y="19668"/>
                  </a:cubicBezTo>
                  <a:close/>
                  <a:moveTo>
                    <a:pt x="9019" y="21214"/>
                  </a:moveTo>
                  <a:cubicBezTo>
                    <a:pt x="9044" y="21214"/>
                    <a:pt x="9068" y="21214"/>
                    <a:pt x="9091" y="21215"/>
                  </a:cubicBezTo>
                  <a:cubicBezTo>
                    <a:pt x="9141" y="21218"/>
                    <a:pt x="9165" y="21219"/>
                    <a:pt x="9207" y="21231"/>
                  </a:cubicBezTo>
                  <a:cubicBezTo>
                    <a:pt x="8960" y="21533"/>
                    <a:pt x="8785" y="21898"/>
                    <a:pt x="8724" y="22287"/>
                  </a:cubicBezTo>
                  <a:cubicBezTo>
                    <a:pt x="8675" y="22609"/>
                    <a:pt x="8711" y="22942"/>
                    <a:pt x="8873" y="23229"/>
                  </a:cubicBezTo>
                  <a:cubicBezTo>
                    <a:pt x="8955" y="23370"/>
                    <a:pt x="9058" y="23493"/>
                    <a:pt x="9180" y="23598"/>
                  </a:cubicBezTo>
                  <a:cubicBezTo>
                    <a:pt x="9233" y="23647"/>
                    <a:pt x="9295" y="23704"/>
                    <a:pt x="9361" y="23739"/>
                  </a:cubicBezTo>
                  <a:cubicBezTo>
                    <a:pt x="9376" y="23747"/>
                    <a:pt x="9392" y="23754"/>
                    <a:pt x="9408" y="23757"/>
                  </a:cubicBezTo>
                  <a:cubicBezTo>
                    <a:pt x="9386" y="23773"/>
                    <a:pt x="9365" y="23792"/>
                    <a:pt x="9347" y="23812"/>
                  </a:cubicBezTo>
                  <a:cubicBezTo>
                    <a:pt x="9250" y="23908"/>
                    <a:pt x="9195" y="24036"/>
                    <a:pt x="9129" y="24152"/>
                  </a:cubicBezTo>
                  <a:cubicBezTo>
                    <a:pt x="9066" y="24268"/>
                    <a:pt x="9002" y="24338"/>
                    <a:pt x="8873" y="24384"/>
                  </a:cubicBezTo>
                  <a:cubicBezTo>
                    <a:pt x="8737" y="24433"/>
                    <a:pt x="8595" y="24469"/>
                    <a:pt x="8490" y="24577"/>
                  </a:cubicBezTo>
                  <a:cubicBezTo>
                    <a:pt x="8352" y="24723"/>
                    <a:pt x="8311" y="24913"/>
                    <a:pt x="8251" y="25098"/>
                  </a:cubicBezTo>
                  <a:cubicBezTo>
                    <a:pt x="8248" y="25100"/>
                    <a:pt x="8246" y="25104"/>
                    <a:pt x="8246" y="25106"/>
                  </a:cubicBezTo>
                  <a:cubicBezTo>
                    <a:pt x="8242" y="25104"/>
                    <a:pt x="8237" y="25104"/>
                    <a:pt x="8231" y="25103"/>
                  </a:cubicBezTo>
                  <a:cubicBezTo>
                    <a:pt x="8209" y="25096"/>
                    <a:pt x="8186" y="25089"/>
                    <a:pt x="8165" y="25080"/>
                  </a:cubicBezTo>
                  <a:cubicBezTo>
                    <a:pt x="8162" y="25080"/>
                    <a:pt x="8159" y="25078"/>
                    <a:pt x="8154" y="25078"/>
                  </a:cubicBezTo>
                  <a:cubicBezTo>
                    <a:pt x="8154" y="25075"/>
                    <a:pt x="8154" y="25075"/>
                    <a:pt x="8152" y="25075"/>
                  </a:cubicBezTo>
                  <a:cubicBezTo>
                    <a:pt x="8139" y="25072"/>
                    <a:pt x="8132" y="25067"/>
                    <a:pt x="8123" y="25059"/>
                  </a:cubicBezTo>
                  <a:cubicBezTo>
                    <a:pt x="8079" y="25037"/>
                    <a:pt x="8038" y="25010"/>
                    <a:pt x="7998" y="24981"/>
                  </a:cubicBezTo>
                  <a:cubicBezTo>
                    <a:pt x="7988" y="24978"/>
                    <a:pt x="7980" y="24970"/>
                    <a:pt x="7973" y="24963"/>
                  </a:cubicBezTo>
                  <a:cubicBezTo>
                    <a:pt x="7970" y="24963"/>
                    <a:pt x="7954" y="24950"/>
                    <a:pt x="7954" y="24950"/>
                  </a:cubicBezTo>
                  <a:cubicBezTo>
                    <a:pt x="7934" y="24934"/>
                    <a:pt x="7913" y="24917"/>
                    <a:pt x="7894" y="24900"/>
                  </a:cubicBezTo>
                  <a:cubicBezTo>
                    <a:pt x="7855" y="24865"/>
                    <a:pt x="7814" y="24824"/>
                    <a:pt x="7777" y="24783"/>
                  </a:cubicBezTo>
                  <a:cubicBezTo>
                    <a:pt x="7702" y="24705"/>
                    <a:pt x="7629" y="24627"/>
                    <a:pt x="7555" y="24549"/>
                  </a:cubicBezTo>
                  <a:cubicBezTo>
                    <a:pt x="7490" y="24478"/>
                    <a:pt x="7409" y="24391"/>
                    <a:pt x="7314" y="24369"/>
                  </a:cubicBezTo>
                  <a:cubicBezTo>
                    <a:pt x="7307" y="24367"/>
                    <a:pt x="7300" y="24366"/>
                    <a:pt x="7293" y="24366"/>
                  </a:cubicBezTo>
                  <a:cubicBezTo>
                    <a:pt x="7242" y="24366"/>
                    <a:pt x="7210" y="24413"/>
                    <a:pt x="7218" y="24463"/>
                  </a:cubicBezTo>
                  <a:cubicBezTo>
                    <a:pt x="7236" y="24565"/>
                    <a:pt x="7319" y="24662"/>
                    <a:pt x="7381" y="24741"/>
                  </a:cubicBezTo>
                  <a:cubicBezTo>
                    <a:pt x="7455" y="24828"/>
                    <a:pt x="7527" y="24918"/>
                    <a:pt x="7611" y="24997"/>
                  </a:cubicBezTo>
                  <a:cubicBezTo>
                    <a:pt x="7749" y="25129"/>
                    <a:pt x="7917" y="25272"/>
                    <a:pt x="8113" y="25301"/>
                  </a:cubicBezTo>
                  <a:cubicBezTo>
                    <a:pt x="8051" y="25360"/>
                    <a:pt x="7977" y="25410"/>
                    <a:pt x="7905" y="25465"/>
                  </a:cubicBezTo>
                  <a:cubicBezTo>
                    <a:pt x="7784" y="25560"/>
                    <a:pt x="7686" y="25674"/>
                    <a:pt x="7628" y="25809"/>
                  </a:cubicBezTo>
                  <a:cubicBezTo>
                    <a:pt x="7600" y="25793"/>
                    <a:pt x="7568" y="25782"/>
                    <a:pt x="7540" y="25772"/>
                  </a:cubicBezTo>
                  <a:cubicBezTo>
                    <a:pt x="7454" y="25738"/>
                    <a:pt x="7362" y="25712"/>
                    <a:pt x="7273" y="25684"/>
                  </a:cubicBezTo>
                  <a:cubicBezTo>
                    <a:pt x="7154" y="25650"/>
                    <a:pt x="7035" y="25629"/>
                    <a:pt x="6913" y="25610"/>
                  </a:cubicBezTo>
                  <a:cubicBezTo>
                    <a:pt x="6779" y="25590"/>
                    <a:pt x="6638" y="25585"/>
                    <a:pt x="6511" y="25538"/>
                  </a:cubicBezTo>
                  <a:cubicBezTo>
                    <a:pt x="6506" y="25536"/>
                    <a:pt x="6501" y="25536"/>
                    <a:pt x="6496" y="25536"/>
                  </a:cubicBezTo>
                  <a:cubicBezTo>
                    <a:pt x="6452" y="25536"/>
                    <a:pt x="6439" y="25606"/>
                    <a:pt x="6486" y="25624"/>
                  </a:cubicBezTo>
                  <a:cubicBezTo>
                    <a:pt x="6605" y="25671"/>
                    <a:pt x="6717" y="25724"/>
                    <a:pt x="6836" y="25764"/>
                  </a:cubicBezTo>
                  <a:cubicBezTo>
                    <a:pt x="6957" y="25802"/>
                    <a:pt x="7076" y="25842"/>
                    <a:pt x="7191" y="25889"/>
                  </a:cubicBezTo>
                  <a:cubicBezTo>
                    <a:pt x="7266" y="25917"/>
                    <a:pt x="7339" y="25945"/>
                    <a:pt x="7410" y="25979"/>
                  </a:cubicBezTo>
                  <a:cubicBezTo>
                    <a:pt x="7451" y="25997"/>
                    <a:pt x="7492" y="26019"/>
                    <a:pt x="7533" y="26043"/>
                  </a:cubicBezTo>
                  <a:lnTo>
                    <a:pt x="7560" y="26062"/>
                  </a:lnTo>
                  <a:cubicBezTo>
                    <a:pt x="7564" y="26064"/>
                    <a:pt x="7570" y="26066"/>
                    <a:pt x="7574" y="26072"/>
                  </a:cubicBezTo>
                  <a:cubicBezTo>
                    <a:pt x="7570" y="26158"/>
                    <a:pt x="7574" y="26245"/>
                    <a:pt x="7580" y="26333"/>
                  </a:cubicBezTo>
                  <a:cubicBezTo>
                    <a:pt x="7582" y="26364"/>
                    <a:pt x="7582" y="26398"/>
                    <a:pt x="7582" y="26431"/>
                  </a:cubicBezTo>
                  <a:cubicBezTo>
                    <a:pt x="7586" y="26505"/>
                    <a:pt x="7585" y="26583"/>
                    <a:pt x="7555" y="26646"/>
                  </a:cubicBezTo>
                  <a:cubicBezTo>
                    <a:pt x="7524" y="26715"/>
                    <a:pt x="7457" y="26775"/>
                    <a:pt x="7409" y="26832"/>
                  </a:cubicBezTo>
                  <a:cubicBezTo>
                    <a:pt x="7340" y="26918"/>
                    <a:pt x="7287" y="27015"/>
                    <a:pt x="7259" y="27124"/>
                  </a:cubicBezTo>
                  <a:cubicBezTo>
                    <a:pt x="7253" y="27152"/>
                    <a:pt x="7248" y="27178"/>
                    <a:pt x="7244" y="27203"/>
                  </a:cubicBezTo>
                  <a:cubicBezTo>
                    <a:pt x="7131" y="27191"/>
                    <a:pt x="7016" y="27175"/>
                    <a:pt x="6901" y="27175"/>
                  </a:cubicBezTo>
                  <a:cubicBezTo>
                    <a:pt x="6864" y="27175"/>
                    <a:pt x="6827" y="27177"/>
                    <a:pt x="6791" y="27181"/>
                  </a:cubicBezTo>
                  <a:cubicBezTo>
                    <a:pt x="6613" y="27196"/>
                    <a:pt x="6441" y="27243"/>
                    <a:pt x="6270" y="27298"/>
                  </a:cubicBezTo>
                  <a:cubicBezTo>
                    <a:pt x="5967" y="27399"/>
                    <a:pt x="5683" y="27554"/>
                    <a:pt x="5430" y="27750"/>
                  </a:cubicBezTo>
                  <a:cubicBezTo>
                    <a:pt x="4960" y="28119"/>
                    <a:pt x="4548" y="28673"/>
                    <a:pt x="4541" y="29293"/>
                  </a:cubicBezTo>
                  <a:cubicBezTo>
                    <a:pt x="4533" y="29874"/>
                    <a:pt x="4867" y="30430"/>
                    <a:pt x="5310" y="30785"/>
                  </a:cubicBezTo>
                  <a:cubicBezTo>
                    <a:pt x="5524" y="30957"/>
                    <a:pt x="5756" y="31094"/>
                    <a:pt x="6018" y="31181"/>
                  </a:cubicBezTo>
                  <a:cubicBezTo>
                    <a:pt x="6258" y="31259"/>
                    <a:pt x="6520" y="31290"/>
                    <a:pt x="6773" y="31292"/>
                  </a:cubicBezTo>
                  <a:cubicBezTo>
                    <a:pt x="6785" y="31293"/>
                    <a:pt x="6797" y="31293"/>
                    <a:pt x="6809" y="31293"/>
                  </a:cubicBezTo>
                  <a:cubicBezTo>
                    <a:pt x="7090" y="31293"/>
                    <a:pt x="7373" y="31246"/>
                    <a:pt x="7634" y="31153"/>
                  </a:cubicBezTo>
                  <a:cubicBezTo>
                    <a:pt x="7874" y="31065"/>
                    <a:pt x="8103" y="30944"/>
                    <a:pt x="8280" y="30759"/>
                  </a:cubicBezTo>
                  <a:cubicBezTo>
                    <a:pt x="8441" y="30940"/>
                    <a:pt x="8745" y="31034"/>
                    <a:pt x="8952" y="31054"/>
                  </a:cubicBezTo>
                  <a:cubicBezTo>
                    <a:pt x="8977" y="31056"/>
                    <a:pt x="9003" y="31057"/>
                    <a:pt x="9029" y="31057"/>
                  </a:cubicBezTo>
                  <a:cubicBezTo>
                    <a:pt x="9103" y="31057"/>
                    <a:pt x="9177" y="31048"/>
                    <a:pt x="9246" y="31026"/>
                  </a:cubicBezTo>
                  <a:lnTo>
                    <a:pt x="9246" y="31026"/>
                  </a:lnTo>
                  <a:cubicBezTo>
                    <a:pt x="9228" y="31144"/>
                    <a:pt x="9233" y="31266"/>
                    <a:pt x="9256" y="31385"/>
                  </a:cubicBezTo>
                  <a:cubicBezTo>
                    <a:pt x="9232" y="31389"/>
                    <a:pt x="9207" y="31390"/>
                    <a:pt x="9182" y="31390"/>
                  </a:cubicBezTo>
                  <a:cubicBezTo>
                    <a:pt x="9055" y="31390"/>
                    <a:pt x="8918" y="31348"/>
                    <a:pt x="8806" y="31330"/>
                  </a:cubicBezTo>
                  <a:cubicBezTo>
                    <a:pt x="8712" y="31313"/>
                    <a:pt x="8615" y="31299"/>
                    <a:pt x="8520" y="31299"/>
                  </a:cubicBezTo>
                  <a:cubicBezTo>
                    <a:pt x="8412" y="31299"/>
                    <a:pt x="8306" y="31317"/>
                    <a:pt x="8207" y="31369"/>
                  </a:cubicBezTo>
                  <a:cubicBezTo>
                    <a:pt x="8029" y="31463"/>
                    <a:pt x="7913" y="31644"/>
                    <a:pt x="7913" y="31845"/>
                  </a:cubicBezTo>
                  <a:cubicBezTo>
                    <a:pt x="7913" y="32039"/>
                    <a:pt x="8004" y="32220"/>
                    <a:pt x="8121" y="32367"/>
                  </a:cubicBezTo>
                  <a:cubicBezTo>
                    <a:pt x="8133" y="32380"/>
                    <a:pt x="8143" y="32394"/>
                    <a:pt x="8155" y="32408"/>
                  </a:cubicBezTo>
                  <a:cubicBezTo>
                    <a:pt x="7665" y="32280"/>
                    <a:pt x="7181" y="32148"/>
                    <a:pt x="6699" y="32004"/>
                  </a:cubicBezTo>
                  <a:cubicBezTo>
                    <a:pt x="5887" y="31757"/>
                    <a:pt x="5070" y="31508"/>
                    <a:pt x="4258" y="31260"/>
                  </a:cubicBezTo>
                  <a:cubicBezTo>
                    <a:pt x="4278" y="31236"/>
                    <a:pt x="4274" y="31200"/>
                    <a:pt x="4247" y="31161"/>
                  </a:cubicBezTo>
                  <a:cubicBezTo>
                    <a:pt x="4163" y="31040"/>
                    <a:pt x="4066" y="30940"/>
                    <a:pt x="3954" y="30849"/>
                  </a:cubicBezTo>
                  <a:cubicBezTo>
                    <a:pt x="3840" y="30758"/>
                    <a:pt x="3707" y="30656"/>
                    <a:pt x="3638" y="30528"/>
                  </a:cubicBezTo>
                  <a:cubicBezTo>
                    <a:pt x="3488" y="30244"/>
                    <a:pt x="3556" y="29920"/>
                    <a:pt x="3719" y="29656"/>
                  </a:cubicBezTo>
                  <a:cubicBezTo>
                    <a:pt x="3860" y="29431"/>
                    <a:pt x="4068" y="29234"/>
                    <a:pt x="4112" y="28962"/>
                  </a:cubicBezTo>
                  <a:cubicBezTo>
                    <a:pt x="4159" y="28674"/>
                    <a:pt x="3937" y="28372"/>
                    <a:pt x="4062" y="28094"/>
                  </a:cubicBezTo>
                  <a:cubicBezTo>
                    <a:pt x="4163" y="27870"/>
                    <a:pt x="4452" y="27795"/>
                    <a:pt x="4618" y="27633"/>
                  </a:cubicBezTo>
                  <a:cubicBezTo>
                    <a:pt x="4702" y="27550"/>
                    <a:pt x="4762" y="27448"/>
                    <a:pt x="4799" y="27339"/>
                  </a:cubicBezTo>
                  <a:cubicBezTo>
                    <a:pt x="4842" y="27224"/>
                    <a:pt x="4850" y="27103"/>
                    <a:pt x="4887" y="26987"/>
                  </a:cubicBezTo>
                  <a:cubicBezTo>
                    <a:pt x="4906" y="26912"/>
                    <a:pt x="4940" y="26872"/>
                    <a:pt x="5009" y="26828"/>
                  </a:cubicBezTo>
                  <a:cubicBezTo>
                    <a:pt x="5112" y="26761"/>
                    <a:pt x="5230" y="26720"/>
                    <a:pt x="5330" y="26651"/>
                  </a:cubicBezTo>
                  <a:cubicBezTo>
                    <a:pt x="5402" y="26604"/>
                    <a:pt x="5460" y="26541"/>
                    <a:pt x="5502" y="26469"/>
                  </a:cubicBezTo>
                  <a:cubicBezTo>
                    <a:pt x="5600" y="26476"/>
                    <a:pt x="5699" y="26505"/>
                    <a:pt x="5795" y="26535"/>
                  </a:cubicBezTo>
                  <a:cubicBezTo>
                    <a:pt x="5931" y="26572"/>
                    <a:pt x="6066" y="26602"/>
                    <a:pt x="6206" y="26616"/>
                  </a:cubicBezTo>
                  <a:cubicBezTo>
                    <a:pt x="6317" y="26628"/>
                    <a:pt x="6428" y="26636"/>
                    <a:pt x="6540" y="26636"/>
                  </a:cubicBezTo>
                  <a:cubicBezTo>
                    <a:pt x="6755" y="26636"/>
                    <a:pt x="6969" y="26605"/>
                    <a:pt x="7164" y="26504"/>
                  </a:cubicBezTo>
                  <a:cubicBezTo>
                    <a:pt x="7186" y="26491"/>
                    <a:pt x="7199" y="26469"/>
                    <a:pt x="7199" y="26448"/>
                  </a:cubicBezTo>
                  <a:cubicBezTo>
                    <a:pt x="7199" y="26415"/>
                    <a:pt x="7173" y="26379"/>
                    <a:pt x="7137" y="26379"/>
                  </a:cubicBezTo>
                  <a:cubicBezTo>
                    <a:pt x="7135" y="26379"/>
                    <a:pt x="7134" y="26379"/>
                    <a:pt x="7132" y="26379"/>
                  </a:cubicBezTo>
                  <a:cubicBezTo>
                    <a:pt x="7004" y="26383"/>
                    <a:pt x="6876" y="26385"/>
                    <a:pt x="6748" y="26385"/>
                  </a:cubicBezTo>
                  <a:cubicBezTo>
                    <a:pt x="6553" y="26385"/>
                    <a:pt x="6359" y="26379"/>
                    <a:pt x="6165" y="26360"/>
                  </a:cubicBezTo>
                  <a:cubicBezTo>
                    <a:pt x="5968" y="26342"/>
                    <a:pt x="5774" y="26269"/>
                    <a:pt x="5577" y="26254"/>
                  </a:cubicBezTo>
                  <a:cubicBezTo>
                    <a:pt x="5597" y="26119"/>
                    <a:pt x="5585" y="25985"/>
                    <a:pt x="5590" y="25850"/>
                  </a:cubicBezTo>
                  <a:cubicBezTo>
                    <a:pt x="5592" y="25728"/>
                    <a:pt x="5618" y="25587"/>
                    <a:pt x="5720" y="25504"/>
                  </a:cubicBezTo>
                  <a:cubicBezTo>
                    <a:pt x="5801" y="25437"/>
                    <a:pt x="5913" y="25412"/>
                    <a:pt x="6013" y="25385"/>
                  </a:cubicBezTo>
                  <a:cubicBezTo>
                    <a:pt x="6258" y="25319"/>
                    <a:pt x="6508" y="25226"/>
                    <a:pt x="6637" y="24992"/>
                  </a:cubicBezTo>
                  <a:cubicBezTo>
                    <a:pt x="6775" y="24745"/>
                    <a:pt x="6665" y="24463"/>
                    <a:pt x="6555" y="24228"/>
                  </a:cubicBezTo>
                  <a:cubicBezTo>
                    <a:pt x="6480" y="24059"/>
                    <a:pt x="6362" y="23791"/>
                    <a:pt x="6518" y="23631"/>
                  </a:cubicBezTo>
                  <a:cubicBezTo>
                    <a:pt x="6624" y="23518"/>
                    <a:pt x="6810" y="23506"/>
                    <a:pt x="6955" y="23485"/>
                  </a:cubicBezTo>
                  <a:cubicBezTo>
                    <a:pt x="7124" y="23463"/>
                    <a:pt x="7305" y="23438"/>
                    <a:pt x="7446" y="23335"/>
                  </a:cubicBezTo>
                  <a:cubicBezTo>
                    <a:pt x="7598" y="23225"/>
                    <a:pt x="7647" y="23079"/>
                    <a:pt x="7652" y="22923"/>
                  </a:cubicBezTo>
                  <a:cubicBezTo>
                    <a:pt x="7663" y="22958"/>
                    <a:pt x="7676" y="22990"/>
                    <a:pt x="7689" y="23021"/>
                  </a:cubicBezTo>
                  <a:cubicBezTo>
                    <a:pt x="7746" y="23143"/>
                    <a:pt x="7811" y="23255"/>
                    <a:pt x="7889" y="23362"/>
                  </a:cubicBezTo>
                  <a:cubicBezTo>
                    <a:pt x="7970" y="23474"/>
                    <a:pt x="8058" y="23578"/>
                    <a:pt x="8149" y="23679"/>
                  </a:cubicBezTo>
                  <a:cubicBezTo>
                    <a:pt x="8245" y="23786"/>
                    <a:pt x="8345" y="23898"/>
                    <a:pt x="8482" y="23943"/>
                  </a:cubicBezTo>
                  <a:cubicBezTo>
                    <a:pt x="8489" y="23945"/>
                    <a:pt x="8496" y="23946"/>
                    <a:pt x="8503" y="23946"/>
                  </a:cubicBezTo>
                  <a:cubicBezTo>
                    <a:pt x="8554" y="23946"/>
                    <a:pt x="8600" y="23893"/>
                    <a:pt x="8582" y="23843"/>
                  </a:cubicBezTo>
                  <a:cubicBezTo>
                    <a:pt x="8558" y="23773"/>
                    <a:pt x="8522" y="23721"/>
                    <a:pt x="8472" y="23666"/>
                  </a:cubicBezTo>
                  <a:cubicBezTo>
                    <a:pt x="8429" y="23615"/>
                    <a:pt x="8382" y="23569"/>
                    <a:pt x="8335" y="23520"/>
                  </a:cubicBezTo>
                  <a:cubicBezTo>
                    <a:pt x="8248" y="23429"/>
                    <a:pt x="8158" y="23339"/>
                    <a:pt x="8079" y="23242"/>
                  </a:cubicBezTo>
                  <a:cubicBezTo>
                    <a:pt x="7998" y="23148"/>
                    <a:pt x="7919" y="23049"/>
                    <a:pt x="7848" y="22949"/>
                  </a:cubicBezTo>
                  <a:cubicBezTo>
                    <a:pt x="7769" y="22838"/>
                    <a:pt x="7683" y="22724"/>
                    <a:pt x="7633" y="22596"/>
                  </a:cubicBezTo>
                  <a:cubicBezTo>
                    <a:pt x="7629" y="22584"/>
                    <a:pt x="7621" y="22577"/>
                    <a:pt x="7608" y="22572"/>
                  </a:cubicBezTo>
                  <a:cubicBezTo>
                    <a:pt x="7592" y="22496"/>
                    <a:pt x="7577" y="22418"/>
                    <a:pt x="7565" y="22346"/>
                  </a:cubicBezTo>
                  <a:cubicBezTo>
                    <a:pt x="7565" y="22343"/>
                    <a:pt x="7563" y="22343"/>
                    <a:pt x="7563" y="22340"/>
                  </a:cubicBezTo>
                  <a:lnTo>
                    <a:pt x="7563" y="22336"/>
                  </a:lnTo>
                  <a:cubicBezTo>
                    <a:pt x="7563" y="22328"/>
                    <a:pt x="7560" y="22318"/>
                    <a:pt x="7560" y="22309"/>
                  </a:cubicBezTo>
                  <a:cubicBezTo>
                    <a:pt x="7558" y="22291"/>
                    <a:pt x="7558" y="22273"/>
                    <a:pt x="7558" y="22258"/>
                  </a:cubicBezTo>
                  <a:cubicBezTo>
                    <a:pt x="7555" y="22240"/>
                    <a:pt x="7558" y="22224"/>
                    <a:pt x="7558" y="22208"/>
                  </a:cubicBezTo>
                  <a:cubicBezTo>
                    <a:pt x="7558" y="22205"/>
                    <a:pt x="7560" y="22198"/>
                    <a:pt x="7560" y="22194"/>
                  </a:cubicBezTo>
                  <a:cubicBezTo>
                    <a:pt x="7560" y="22188"/>
                    <a:pt x="7563" y="22179"/>
                    <a:pt x="7564" y="22172"/>
                  </a:cubicBezTo>
                  <a:cubicBezTo>
                    <a:pt x="7576" y="22132"/>
                    <a:pt x="7568" y="22143"/>
                    <a:pt x="7592" y="22110"/>
                  </a:cubicBezTo>
                  <a:lnTo>
                    <a:pt x="7605" y="22098"/>
                  </a:lnTo>
                  <a:lnTo>
                    <a:pt x="7605" y="22095"/>
                  </a:lnTo>
                  <a:cubicBezTo>
                    <a:pt x="7623" y="22086"/>
                    <a:pt x="7636" y="22076"/>
                    <a:pt x="7654" y="22067"/>
                  </a:cubicBezTo>
                  <a:cubicBezTo>
                    <a:pt x="7706" y="22041"/>
                    <a:pt x="7782" y="22029"/>
                    <a:pt x="7853" y="22029"/>
                  </a:cubicBezTo>
                  <a:cubicBezTo>
                    <a:pt x="7876" y="22029"/>
                    <a:pt x="7898" y="22031"/>
                    <a:pt x="7919" y="22033"/>
                  </a:cubicBezTo>
                  <a:cubicBezTo>
                    <a:pt x="7945" y="22036"/>
                    <a:pt x="7970" y="22038"/>
                    <a:pt x="7994" y="22038"/>
                  </a:cubicBezTo>
                  <a:cubicBezTo>
                    <a:pt x="8075" y="22038"/>
                    <a:pt x="8148" y="22017"/>
                    <a:pt x="8214" y="21951"/>
                  </a:cubicBezTo>
                  <a:cubicBezTo>
                    <a:pt x="8388" y="21782"/>
                    <a:pt x="8355" y="21480"/>
                    <a:pt x="8548" y="21328"/>
                  </a:cubicBezTo>
                  <a:cubicBezTo>
                    <a:pt x="8665" y="21236"/>
                    <a:pt x="8857" y="21214"/>
                    <a:pt x="9019" y="21214"/>
                  </a:cubicBezTo>
                  <a:close/>
                  <a:moveTo>
                    <a:pt x="13481" y="30304"/>
                  </a:moveTo>
                  <a:cubicBezTo>
                    <a:pt x="13507" y="30304"/>
                    <a:pt x="13533" y="30308"/>
                    <a:pt x="13559" y="30315"/>
                  </a:cubicBezTo>
                  <a:cubicBezTo>
                    <a:pt x="13752" y="30375"/>
                    <a:pt x="13862" y="30558"/>
                    <a:pt x="13939" y="30730"/>
                  </a:cubicBezTo>
                  <a:cubicBezTo>
                    <a:pt x="14021" y="30911"/>
                    <a:pt x="14073" y="31105"/>
                    <a:pt x="14169" y="31282"/>
                  </a:cubicBezTo>
                  <a:cubicBezTo>
                    <a:pt x="14192" y="31323"/>
                    <a:pt x="14245" y="31357"/>
                    <a:pt x="14297" y="31357"/>
                  </a:cubicBezTo>
                  <a:cubicBezTo>
                    <a:pt x="14309" y="31357"/>
                    <a:pt x="14322" y="31354"/>
                    <a:pt x="14333" y="31350"/>
                  </a:cubicBezTo>
                  <a:cubicBezTo>
                    <a:pt x="14538" y="31269"/>
                    <a:pt x="14603" y="31066"/>
                    <a:pt x="14739" y="30914"/>
                  </a:cubicBezTo>
                  <a:cubicBezTo>
                    <a:pt x="14860" y="30780"/>
                    <a:pt x="15031" y="30608"/>
                    <a:pt x="15216" y="30579"/>
                  </a:cubicBezTo>
                  <a:cubicBezTo>
                    <a:pt x="15228" y="30577"/>
                    <a:pt x="15239" y="30576"/>
                    <a:pt x="15250" y="30576"/>
                  </a:cubicBezTo>
                  <a:cubicBezTo>
                    <a:pt x="15412" y="30576"/>
                    <a:pt x="15473" y="30763"/>
                    <a:pt x="15502" y="30899"/>
                  </a:cubicBezTo>
                  <a:cubicBezTo>
                    <a:pt x="15506" y="30917"/>
                    <a:pt x="15512" y="30941"/>
                    <a:pt x="15516" y="30963"/>
                  </a:cubicBezTo>
                  <a:cubicBezTo>
                    <a:pt x="15518" y="30969"/>
                    <a:pt x="15518" y="30979"/>
                    <a:pt x="15520" y="30985"/>
                  </a:cubicBezTo>
                  <a:lnTo>
                    <a:pt x="15520" y="30989"/>
                  </a:lnTo>
                  <a:cubicBezTo>
                    <a:pt x="15522" y="31025"/>
                    <a:pt x="15520" y="31058"/>
                    <a:pt x="15516" y="31092"/>
                  </a:cubicBezTo>
                  <a:cubicBezTo>
                    <a:pt x="15510" y="31182"/>
                    <a:pt x="15497" y="31269"/>
                    <a:pt x="15489" y="31358"/>
                  </a:cubicBezTo>
                  <a:cubicBezTo>
                    <a:pt x="15475" y="31504"/>
                    <a:pt x="15454" y="31748"/>
                    <a:pt x="15641" y="31795"/>
                  </a:cubicBezTo>
                  <a:cubicBezTo>
                    <a:pt x="15658" y="31800"/>
                    <a:pt x="15675" y="31801"/>
                    <a:pt x="15693" y="31801"/>
                  </a:cubicBezTo>
                  <a:cubicBezTo>
                    <a:pt x="15814" y="31801"/>
                    <a:pt x="15941" y="31709"/>
                    <a:pt x="16036" y="31652"/>
                  </a:cubicBezTo>
                  <a:cubicBezTo>
                    <a:pt x="16110" y="31605"/>
                    <a:pt x="16183" y="31558"/>
                    <a:pt x="16260" y="31515"/>
                  </a:cubicBezTo>
                  <a:cubicBezTo>
                    <a:pt x="16296" y="31495"/>
                    <a:pt x="16329" y="31475"/>
                    <a:pt x="16366" y="31457"/>
                  </a:cubicBezTo>
                  <a:cubicBezTo>
                    <a:pt x="16401" y="31438"/>
                    <a:pt x="16422" y="31428"/>
                    <a:pt x="16448" y="31419"/>
                  </a:cubicBezTo>
                  <a:cubicBezTo>
                    <a:pt x="16460" y="31415"/>
                    <a:pt x="16475" y="31410"/>
                    <a:pt x="16491" y="31407"/>
                  </a:cubicBezTo>
                  <a:cubicBezTo>
                    <a:pt x="16495" y="31405"/>
                    <a:pt x="16506" y="31404"/>
                    <a:pt x="16510" y="31404"/>
                  </a:cubicBezTo>
                  <a:cubicBezTo>
                    <a:pt x="16546" y="31404"/>
                    <a:pt x="16575" y="31406"/>
                    <a:pt x="16608" y="31415"/>
                  </a:cubicBezTo>
                  <a:cubicBezTo>
                    <a:pt x="16643" y="31425"/>
                    <a:pt x="16655" y="31428"/>
                    <a:pt x="16686" y="31451"/>
                  </a:cubicBezTo>
                  <a:cubicBezTo>
                    <a:pt x="16688" y="31451"/>
                    <a:pt x="16695" y="31454"/>
                    <a:pt x="16708" y="31468"/>
                  </a:cubicBezTo>
                  <a:cubicBezTo>
                    <a:pt x="16712" y="31471"/>
                    <a:pt x="16730" y="31495"/>
                    <a:pt x="16735" y="31495"/>
                  </a:cubicBezTo>
                  <a:cubicBezTo>
                    <a:pt x="16778" y="31556"/>
                    <a:pt x="16788" y="31602"/>
                    <a:pt x="16802" y="31680"/>
                  </a:cubicBezTo>
                  <a:cubicBezTo>
                    <a:pt x="16804" y="31697"/>
                    <a:pt x="16808" y="31733"/>
                    <a:pt x="16808" y="31766"/>
                  </a:cubicBezTo>
                  <a:cubicBezTo>
                    <a:pt x="16811" y="31810"/>
                    <a:pt x="16808" y="31848"/>
                    <a:pt x="16806" y="31889"/>
                  </a:cubicBezTo>
                  <a:cubicBezTo>
                    <a:pt x="16797" y="32030"/>
                    <a:pt x="16755" y="32183"/>
                    <a:pt x="16705" y="32332"/>
                  </a:cubicBezTo>
                  <a:cubicBezTo>
                    <a:pt x="16662" y="32457"/>
                    <a:pt x="16600" y="32615"/>
                    <a:pt x="16718" y="32724"/>
                  </a:cubicBezTo>
                  <a:cubicBezTo>
                    <a:pt x="16766" y="32770"/>
                    <a:pt x="16832" y="32785"/>
                    <a:pt x="16902" y="32785"/>
                  </a:cubicBezTo>
                  <a:cubicBezTo>
                    <a:pt x="17012" y="32785"/>
                    <a:pt x="17134" y="32748"/>
                    <a:pt x="17223" y="32732"/>
                  </a:cubicBezTo>
                  <a:cubicBezTo>
                    <a:pt x="17317" y="32714"/>
                    <a:pt x="17426" y="32697"/>
                    <a:pt x="17525" y="32697"/>
                  </a:cubicBezTo>
                  <a:cubicBezTo>
                    <a:pt x="17569" y="32697"/>
                    <a:pt x="17612" y="32700"/>
                    <a:pt x="17650" y="32709"/>
                  </a:cubicBezTo>
                  <a:cubicBezTo>
                    <a:pt x="17665" y="32712"/>
                    <a:pt x="17681" y="32716"/>
                    <a:pt x="17697" y="32722"/>
                  </a:cubicBezTo>
                  <a:cubicBezTo>
                    <a:pt x="17715" y="32729"/>
                    <a:pt x="17697" y="32719"/>
                    <a:pt x="17721" y="32734"/>
                  </a:cubicBezTo>
                  <a:cubicBezTo>
                    <a:pt x="17732" y="32740"/>
                    <a:pt x="17733" y="32740"/>
                    <a:pt x="17733" y="32740"/>
                  </a:cubicBezTo>
                  <a:cubicBezTo>
                    <a:pt x="17733" y="32740"/>
                    <a:pt x="17732" y="32740"/>
                    <a:pt x="17740" y="32747"/>
                  </a:cubicBezTo>
                  <a:cubicBezTo>
                    <a:pt x="17744" y="32750"/>
                    <a:pt x="17756" y="32765"/>
                    <a:pt x="17762" y="32771"/>
                  </a:cubicBezTo>
                  <a:cubicBezTo>
                    <a:pt x="17785" y="32802"/>
                    <a:pt x="17787" y="32815"/>
                    <a:pt x="17797" y="32852"/>
                  </a:cubicBezTo>
                  <a:cubicBezTo>
                    <a:pt x="17799" y="32870"/>
                    <a:pt x="17801" y="32888"/>
                    <a:pt x="17801" y="32909"/>
                  </a:cubicBezTo>
                  <a:cubicBezTo>
                    <a:pt x="17801" y="32916"/>
                    <a:pt x="17798" y="32953"/>
                    <a:pt x="17800" y="32953"/>
                  </a:cubicBezTo>
                  <a:cubicBezTo>
                    <a:pt x="17800" y="32953"/>
                    <a:pt x="17800" y="32953"/>
                    <a:pt x="17801" y="32952"/>
                  </a:cubicBezTo>
                  <a:lnTo>
                    <a:pt x="17801" y="32952"/>
                  </a:lnTo>
                  <a:cubicBezTo>
                    <a:pt x="17773" y="33093"/>
                    <a:pt x="17700" y="33227"/>
                    <a:pt x="17648" y="33359"/>
                  </a:cubicBezTo>
                  <a:cubicBezTo>
                    <a:pt x="17599" y="33490"/>
                    <a:pt x="17530" y="33669"/>
                    <a:pt x="17644" y="33787"/>
                  </a:cubicBezTo>
                  <a:cubicBezTo>
                    <a:pt x="17714" y="33858"/>
                    <a:pt x="17816" y="33875"/>
                    <a:pt x="17917" y="33875"/>
                  </a:cubicBezTo>
                  <a:cubicBezTo>
                    <a:pt x="17984" y="33875"/>
                    <a:pt x="18051" y="33868"/>
                    <a:pt x="18109" y="33865"/>
                  </a:cubicBezTo>
                  <a:cubicBezTo>
                    <a:pt x="18142" y="33863"/>
                    <a:pt x="18176" y="33862"/>
                    <a:pt x="18209" y="33862"/>
                  </a:cubicBezTo>
                  <a:cubicBezTo>
                    <a:pt x="18255" y="33862"/>
                    <a:pt x="18299" y="33865"/>
                    <a:pt x="18339" y="33877"/>
                  </a:cubicBezTo>
                  <a:cubicBezTo>
                    <a:pt x="18374" y="33886"/>
                    <a:pt x="18382" y="33890"/>
                    <a:pt x="18400" y="33911"/>
                  </a:cubicBezTo>
                  <a:cubicBezTo>
                    <a:pt x="18402" y="33915"/>
                    <a:pt x="18406" y="33920"/>
                    <a:pt x="18408" y="33924"/>
                  </a:cubicBezTo>
                  <a:lnTo>
                    <a:pt x="18408" y="33926"/>
                  </a:lnTo>
                  <a:cubicBezTo>
                    <a:pt x="18411" y="33930"/>
                    <a:pt x="18415" y="33946"/>
                    <a:pt x="18415" y="33948"/>
                  </a:cubicBezTo>
                  <a:cubicBezTo>
                    <a:pt x="18417" y="33955"/>
                    <a:pt x="18417" y="33961"/>
                    <a:pt x="18418" y="33967"/>
                  </a:cubicBezTo>
                  <a:lnTo>
                    <a:pt x="18418" y="33971"/>
                  </a:lnTo>
                  <a:cubicBezTo>
                    <a:pt x="18421" y="33987"/>
                    <a:pt x="18421" y="34002"/>
                    <a:pt x="18422" y="34018"/>
                  </a:cubicBezTo>
                  <a:cubicBezTo>
                    <a:pt x="18422" y="34051"/>
                    <a:pt x="18418" y="34099"/>
                    <a:pt x="18416" y="34123"/>
                  </a:cubicBezTo>
                  <a:cubicBezTo>
                    <a:pt x="18410" y="34188"/>
                    <a:pt x="18387" y="34276"/>
                    <a:pt x="18369" y="34348"/>
                  </a:cubicBezTo>
                  <a:cubicBezTo>
                    <a:pt x="18334" y="34486"/>
                    <a:pt x="18280" y="34627"/>
                    <a:pt x="18276" y="34770"/>
                  </a:cubicBezTo>
                  <a:lnTo>
                    <a:pt x="18276" y="34783"/>
                  </a:lnTo>
                  <a:cubicBezTo>
                    <a:pt x="17724" y="34677"/>
                    <a:pt x="17173" y="34565"/>
                    <a:pt x="16624" y="34448"/>
                  </a:cubicBezTo>
                  <a:cubicBezTo>
                    <a:pt x="16626" y="34429"/>
                    <a:pt x="16624" y="34405"/>
                    <a:pt x="16610" y="34382"/>
                  </a:cubicBezTo>
                  <a:cubicBezTo>
                    <a:pt x="16575" y="34307"/>
                    <a:pt x="16598" y="34207"/>
                    <a:pt x="16610" y="34129"/>
                  </a:cubicBezTo>
                  <a:cubicBezTo>
                    <a:pt x="16626" y="34029"/>
                    <a:pt x="16651" y="33926"/>
                    <a:pt x="16667" y="33826"/>
                  </a:cubicBezTo>
                  <a:cubicBezTo>
                    <a:pt x="16688" y="33688"/>
                    <a:pt x="16709" y="33549"/>
                    <a:pt x="16735" y="33414"/>
                  </a:cubicBezTo>
                  <a:cubicBezTo>
                    <a:pt x="16761" y="33290"/>
                    <a:pt x="16826" y="33127"/>
                    <a:pt x="16763" y="33013"/>
                  </a:cubicBezTo>
                  <a:cubicBezTo>
                    <a:pt x="16750" y="32989"/>
                    <a:pt x="16725" y="32976"/>
                    <a:pt x="16699" y="32976"/>
                  </a:cubicBezTo>
                  <a:cubicBezTo>
                    <a:pt x="16686" y="32976"/>
                    <a:pt x="16674" y="32979"/>
                    <a:pt x="16662" y="32986"/>
                  </a:cubicBezTo>
                  <a:cubicBezTo>
                    <a:pt x="16541" y="33057"/>
                    <a:pt x="16520" y="33257"/>
                    <a:pt x="16488" y="33381"/>
                  </a:cubicBezTo>
                  <a:cubicBezTo>
                    <a:pt x="16453" y="33527"/>
                    <a:pt x="16426" y="33669"/>
                    <a:pt x="16406" y="33817"/>
                  </a:cubicBezTo>
                  <a:cubicBezTo>
                    <a:pt x="16379" y="33998"/>
                    <a:pt x="16317" y="34205"/>
                    <a:pt x="16371" y="34389"/>
                  </a:cubicBezTo>
                  <a:cubicBezTo>
                    <a:pt x="16019" y="34314"/>
                    <a:pt x="15668" y="34237"/>
                    <a:pt x="15317" y="34160"/>
                  </a:cubicBezTo>
                  <a:cubicBezTo>
                    <a:pt x="15149" y="34123"/>
                    <a:pt x="14983" y="34086"/>
                    <a:pt x="14812" y="34046"/>
                  </a:cubicBezTo>
                  <a:cubicBezTo>
                    <a:pt x="14814" y="34044"/>
                    <a:pt x="14814" y="34044"/>
                    <a:pt x="14814" y="34043"/>
                  </a:cubicBezTo>
                  <a:cubicBezTo>
                    <a:pt x="14826" y="33835"/>
                    <a:pt x="14852" y="33629"/>
                    <a:pt x="14848" y="33421"/>
                  </a:cubicBezTo>
                  <a:cubicBezTo>
                    <a:pt x="14841" y="33227"/>
                    <a:pt x="14798" y="33035"/>
                    <a:pt x="14757" y="32847"/>
                  </a:cubicBezTo>
                  <a:cubicBezTo>
                    <a:pt x="14682" y="32504"/>
                    <a:pt x="14580" y="32102"/>
                    <a:pt x="14317" y="31848"/>
                  </a:cubicBezTo>
                  <a:cubicBezTo>
                    <a:pt x="14301" y="31833"/>
                    <a:pt x="14282" y="31827"/>
                    <a:pt x="14261" y="31827"/>
                  </a:cubicBezTo>
                  <a:cubicBezTo>
                    <a:pt x="14208" y="31827"/>
                    <a:pt x="14156" y="31870"/>
                    <a:pt x="14176" y="31932"/>
                  </a:cubicBezTo>
                  <a:cubicBezTo>
                    <a:pt x="14286" y="32265"/>
                    <a:pt x="14411" y="32588"/>
                    <a:pt x="14494" y="32933"/>
                  </a:cubicBezTo>
                  <a:cubicBezTo>
                    <a:pt x="14534" y="33102"/>
                    <a:pt x="14575" y="33274"/>
                    <a:pt x="14584" y="33451"/>
                  </a:cubicBezTo>
                  <a:cubicBezTo>
                    <a:pt x="14590" y="33636"/>
                    <a:pt x="14577" y="33817"/>
                    <a:pt x="14603" y="34000"/>
                  </a:cubicBezTo>
                  <a:cubicBezTo>
                    <a:pt x="13162" y="33672"/>
                    <a:pt x="11729" y="33321"/>
                    <a:pt x="10297" y="32958"/>
                  </a:cubicBezTo>
                  <a:cubicBezTo>
                    <a:pt x="10303" y="32844"/>
                    <a:pt x="10310" y="32734"/>
                    <a:pt x="10299" y="32618"/>
                  </a:cubicBezTo>
                  <a:cubicBezTo>
                    <a:pt x="10287" y="32504"/>
                    <a:pt x="10264" y="32390"/>
                    <a:pt x="10237" y="32281"/>
                  </a:cubicBezTo>
                  <a:cubicBezTo>
                    <a:pt x="10184" y="32065"/>
                    <a:pt x="10094" y="31835"/>
                    <a:pt x="9949" y="31662"/>
                  </a:cubicBezTo>
                  <a:cubicBezTo>
                    <a:pt x="9938" y="31649"/>
                    <a:pt x="9925" y="31643"/>
                    <a:pt x="9912" y="31643"/>
                  </a:cubicBezTo>
                  <a:cubicBezTo>
                    <a:pt x="9879" y="31643"/>
                    <a:pt x="9848" y="31683"/>
                    <a:pt x="9852" y="31718"/>
                  </a:cubicBezTo>
                  <a:cubicBezTo>
                    <a:pt x="9884" y="31928"/>
                    <a:pt x="9965" y="32136"/>
                    <a:pt x="10027" y="32339"/>
                  </a:cubicBezTo>
                  <a:cubicBezTo>
                    <a:pt x="10059" y="32440"/>
                    <a:pt x="10086" y="32540"/>
                    <a:pt x="10110" y="32643"/>
                  </a:cubicBezTo>
                  <a:cubicBezTo>
                    <a:pt x="10134" y="32737"/>
                    <a:pt x="10160" y="32833"/>
                    <a:pt x="10175" y="32930"/>
                  </a:cubicBezTo>
                  <a:cubicBezTo>
                    <a:pt x="9967" y="32875"/>
                    <a:pt x="9763" y="32823"/>
                    <a:pt x="9558" y="32770"/>
                  </a:cubicBezTo>
                  <a:cubicBezTo>
                    <a:pt x="9283" y="32701"/>
                    <a:pt x="9008" y="32633"/>
                    <a:pt x="8733" y="32562"/>
                  </a:cubicBezTo>
                  <a:cubicBezTo>
                    <a:pt x="8721" y="32550"/>
                    <a:pt x="8709" y="32542"/>
                    <a:pt x="8693" y="32535"/>
                  </a:cubicBezTo>
                  <a:cubicBezTo>
                    <a:pt x="8553" y="32488"/>
                    <a:pt x="8436" y="32381"/>
                    <a:pt x="8340" y="32273"/>
                  </a:cubicBezTo>
                  <a:cubicBezTo>
                    <a:pt x="8243" y="32166"/>
                    <a:pt x="8157" y="32023"/>
                    <a:pt x="8146" y="31878"/>
                  </a:cubicBezTo>
                  <a:cubicBezTo>
                    <a:pt x="8134" y="31728"/>
                    <a:pt x="8225" y="31600"/>
                    <a:pt x="8361" y="31544"/>
                  </a:cubicBezTo>
                  <a:cubicBezTo>
                    <a:pt x="8420" y="31520"/>
                    <a:pt x="8481" y="31511"/>
                    <a:pt x="8543" y="31511"/>
                  </a:cubicBezTo>
                  <a:cubicBezTo>
                    <a:pt x="8652" y="31511"/>
                    <a:pt x="8764" y="31539"/>
                    <a:pt x="8867" y="31563"/>
                  </a:cubicBezTo>
                  <a:cubicBezTo>
                    <a:pt x="8990" y="31592"/>
                    <a:pt x="9121" y="31623"/>
                    <a:pt x="9249" y="31623"/>
                  </a:cubicBezTo>
                  <a:cubicBezTo>
                    <a:pt x="9314" y="31623"/>
                    <a:pt x="9379" y="31615"/>
                    <a:pt x="9441" y="31594"/>
                  </a:cubicBezTo>
                  <a:cubicBezTo>
                    <a:pt x="9508" y="31572"/>
                    <a:pt x="9542" y="31510"/>
                    <a:pt x="9528" y="31441"/>
                  </a:cubicBezTo>
                  <a:cubicBezTo>
                    <a:pt x="9495" y="31281"/>
                    <a:pt x="9470" y="31113"/>
                    <a:pt x="9535" y="30957"/>
                  </a:cubicBezTo>
                  <a:cubicBezTo>
                    <a:pt x="9586" y="30829"/>
                    <a:pt x="9698" y="30748"/>
                    <a:pt x="9832" y="30709"/>
                  </a:cubicBezTo>
                  <a:cubicBezTo>
                    <a:pt x="9903" y="30689"/>
                    <a:pt x="9976" y="30680"/>
                    <a:pt x="10049" y="30680"/>
                  </a:cubicBezTo>
                  <a:cubicBezTo>
                    <a:pt x="10168" y="30680"/>
                    <a:pt x="10288" y="30705"/>
                    <a:pt x="10401" y="30743"/>
                  </a:cubicBezTo>
                  <a:cubicBezTo>
                    <a:pt x="10495" y="30777"/>
                    <a:pt x="10600" y="30812"/>
                    <a:pt x="10682" y="30864"/>
                  </a:cubicBezTo>
                  <a:cubicBezTo>
                    <a:pt x="10753" y="30909"/>
                    <a:pt x="10854" y="30969"/>
                    <a:pt x="10913" y="31026"/>
                  </a:cubicBezTo>
                  <a:cubicBezTo>
                    <a:pt x="10995" y="31107"/>
                    <a:pt x="11034" y="31248"/>
                    <a:pt x="11081" y="31350"/>
                  </a:cubicBezTo>
                  <a:cubicBezTo>
                    <a:pt x="11144" y="31490"/>
                    <a:pt x="11179" y="31638"/>
                    <a:pt x="11216" y="31786"/>
                  </a:cubicBezTo>
                  <a:cubicBezTo>
                    <a:pt x="11251" y="31930"/>
                    <a:pt x="11274" y="32073"/>
                    <a:pt x="11287" y="32222"/>
                  </a:cubicBezTo>
                  <a:cubicBezTo>
                    <a:pt x="11303" y="32368"/>
                    <a:pt x="11315" y="32519"/>
                    <a:pt x="11354" y="32660"/>
                  </a:cubicBezTo>
                  <a:cubicBezTo>
                    <a:pt x="11365" y="32701"/>
                    <a:pt x="11402" y="32722"/>
                    <a:pt x="11439" y="32722"/>
                  </a:cubicBezTo>
                  <a:cubicBezTo>
                    <a:pt x="11476" y="32722"/>
                    <a:pt x="11512" y="32702"/>
                    <a:pt x="11523" y="32660"/>
                  </a:cubicBezTo>
                  <a:cubicBezTo>
                    <a:pt x="11563" y="32508"/>
                    <a:pt x="11557" y="32342"/>
                    <a:pt x="11532" y="32188"/>
                  </a:cubicBezTo>
                  <a:cubicBezTo>
                    <a:pt x="11490" y="31905"/>
                    <a:pt x="11386" y="31643"/>
                    <a:pt x="11333" y="31364"/>
                  </a:cubicBezTo>
                  <a:cubicBezTo>
                    <a:pt x="11282" y="31105"/>
                    <a:pt x="11357" y="30831"/>
                    <a:pt x="11470" y="30597"/>
                  </a:cubicBezTo>
                  <a:cubicBezTo>
                    <a:pt x="11532" y="30469"/>
                    <a:pt x="11601" y="30384"/>
                    <a:pt x="11742" y="30355"/>
                  </a:cubicBezTo>
                  <a:cubicBezTo>
                    <a:pt x="11773" y="30348"/>
                    <a:pt x="11802" y="30345"/>
                    <a:pt x="11831" y="30345"/>
                  </a:cubicBezTo>
                  <a:cubicBezTo>
                    <a:pt x="12113" y="30345"/>
                    <a:pt x="12261" y="30663"/>
                    <a:pt x="12391" y="30880"/>
                  </a:cubicBezTo>
                  <a:cubicBezTo>
                    <a:pt x="12491" y="31048"/>
                    <a:pt x="12637" y="31190"/>
                    <a:pt x="12741" y="31363"/>
                  </a:cubicBezTo>
                  <a:cubicBezTo>
                    <a:pt x="12860" y="31562"/>
                    <a:pt x="12960" y="31769"/>
                    <a:pt x="13044" y="31982"/>
                  </a:cubicBezTo>
                  <a:cubicBezTo>
                    <a:pt x="13126" y="32181"/>
                    <a:pt x="13194" y="32381"/>
                    <a:pt x="13260" y="32584"/>
                  </a:cubicBezTo>
                  <a:cubicBezTo>
                    <a:pt x="13291" y="32685"/>
                    <a:pt x="13322" y="32785"/>
                    <a:pt x="13357" y="32886"/>
                  </a:cubicBezTo>
                  <a:cubicBezTo>
                    <a:pt x="13391" y="32987"/>
                    <a:pt x="13424" y="33104"/>
                    <a:pt x="13505" y="33179"/>
                  </a:cubicBezTo>
                  <a:cubicBezTo>
                    <a:pt x="13517" y="33190"/>
                    <a:pt x="13533" y="33195"/>
                    <a:pt x="13548" y="33195"/>
                  </a:cubicBezTo>
                  <a:cubicBezTo>
                    <a:pt x="13574" y="33195"/>
                    <a:pt x="13601" y="33180"/>
                    <a:pt x="13610" y="33150"/>
                  </a:cubicBezTo>
                  <a:cubicBezTo>
                    <a:pt x="13635" y="33044"/>
                    <a:pt x="13601" y="32932"/>
                    <a:pt x="13572" y="32826"/>
                  </a:cubicBezTo>
                  <a:cubicBezTo>
                    <a:pt x="13543" y="32717"/>
                    <a:pt x="13510" y="32608"/>
                    <a:pt x="13475" y="32500"/>
                  </a:cubicBezTo>
                  <a:cubicBezTo>
                    <a:pt x="13406" y="32289"/>
                    <a:pt x="13328" y="32081"/>
                    <a:pt x="13240" y="31876"/>
                  </a:cubicBezTo>
                  <a:cubicBezTo>
                    <a:pt x="13121" y="31602"/>
                    <a:pt x="12977" y="31344"/>
                    <a:pt x="12791" y="31114"/>
                  </a:cubicBezTo>
                  <a:cubicBezTo>
                    <a:pt x="12897" y="31065"/>
                    <a:pt x="12953" y="30922"/>
                    <a:pt x="12994" y="30827"/>
                  </a:cubicBezTo>
                  <a:cubicBezTo>
                    <a:pt x="13041" y="30722"/>
                    <a:pt x="13076" y="30599"/>
                    <a:pt x="13146" y="30505"/>
                  </a:cubicBezTo>
                  <a:cubicBezTo>
                    <a:pt x="13217" y="30405"/>
                    <a:pt x="13346" y="30304"/>
                    <a:pt x="13481" y="30304"/>
                  </a:cubicBezTo>
                  <a:close/>
                  <a:moveTo>
                    <a:pt x="22514" y="24135"/>
                  </a:moveTo>
                  <a:cubicBezTo>
                    <a:pt x="22586" y="24135"/>
                    <a:pt x="22660" y="24160"/>
                    <a:pt x="22721" y="24197"/>
                  </a:cubicBezTo>
                  <a:cubicBezTo>
                    <a:pt x="22817" y="24256"/>
                    <a:pt x="22885" y="24353"/>
                    <a:pt x="22967" y="24428"/>
                  </a:cubicBezTo>
                  <a:cubicBezTo>
                    <a:pt x="23000" y="24458"/>
                    <a:pt x="23039" y="24473"/>
                    <a:pt x="23078" y="24473"/>
                  </a:cubicBezTo>
                  <a:cubicBezTo>
                    <a:pt x="23117" y="24473"/>
                    <a:pt x="23156" y="24458"/>
                    <a:pt x="23189" y="24428"/>
                  </a:cubicBezTo>
                  <a:cubicBezTo>
                    <a:pt x="23301" y="24328"/>
                    <a:pt x="23426" y="24225"/>
                    <a:pt x="23572" y="24181"/>
                  </a:cubicBezTo>
                  <a:cubicBezTo>
                    <a:pt x="23608" y="24170"/>
                    <a:pt x="23644" y="24165"/>
                    <a:pt x="23679" y="24165"/>
                  </a:cubicBezTo>
                  <a:cubicBezTo>
                    <a:pt x="23757" y="24165"/>
                    <a:pt x="23830" y="24191"/>
                    <a:pt x="23897" y="24232"/>
                  </a:cubicBezTo>
                  <a:cubicBezTo>
                    <a:pt x="23819" y="24282"/>
                    <a:pt x="23743" y="24339"/>
                    <a:pt x="23669" y="24401"/>
                  </a:cubicBezTo>
                  <a:cubicBezTo>
                    <a:pt x="23279" y="24734"/>
                    <a:pt x="22973" y="25162"/>
                    <a:pt x="22655" y="25565"/>
                  </a:cubicBezTo>
                  <a:cubicBezTo>
                    <a:pt x="21978" y="26430"/>
                    <a:pt x="21384" y="27351"/>
                    <a:pt x="20967" y="28370"/>
                  </a:cubicBezTo>
                  <a:cubicBezTo>
                    <a:pt x="20561" y="29364"/>
                    <a:pt x="20312" y="30415"/>
                    <a:pt x="20167" y="31479"/>
                  </a:cubicBezTo>
                  <a:cubicBezTo>
                    <a:pt x="20089" y="32057"/>
                    <a:pt x="20030" y="32643"/>
                    <a:pt x="20034" y="33227"/>
                  </a:cubicBezTo>
                  <a:cubicBezTo>
                    <a:pt x="20028" y="33502"/>
                    <a:pt x="20049" y="33770"/>
                    <a:pt x="20066" y="34040"/>
                  </a:cubicBezTo>
                  <a:cubicBezTo>
                    <a:pt x="20078" y="34264"/>
                    <a:pt x="20084" y="34486"/>
                    <a:pt x="20117" y="34707"/>
                  </a:cubicBezTo>
                  <a:cubicBezTo>
                    <a:pt x="20139" y="34846"/>
                    <a:pt x="20170" y="34986"/>
                    <a:pt x="20223" y="35119"/>
                  </a:cubicBezTo>
                  <a:cubicBezTo>
                    <a:pt x="19676" y="35034"/>
                    <a:pt x="19129" y="34938"/>
                    <a:pt x="18582" y="34837"/>
                  </a:cubicBezTo>
                  <a:cubicBezTo>
                    <a:pt x="18584" y="34813"/>
                    <a:pt x="18582" y="34791"/>
                    <a:pt x="18572" y="34769"/>
                  </a:cubicBezTo>
                  <a:cubicBezTo>
                    <a:pt x="18576" y="34756"/>
                    <a:pt x="18577" y="34742"/>
                    <a:pt x="18582" y="34731"/>
                  </a:cubicBezTo>
                  <a:cubicBezTo>
                    <a:pt x="18597" y="34659"/>
                    <a:pt x="18615" y="34591"/>
                    <a:pt x="18631" y="34522"/>
                  </a:cubicBezTo>
                  <a:cubicBezTo>
                    <a:pt x="18671" y="34358"/>
                    <a:pt x="18712" y="34189"/>
                    <a:pt x="18706" y="34023"/>
                  </a:cubicBezTo>
                  <a:cubicBezTo>
                    <a:pt x="18698" y="33846"/>
                    <a:pt x="18628" y="33692"/>
                    <a:pt x="18456" y="33627"/>
                  </a:cubicBezTo>
                  <a:cubicBezTo>
                    <a:pt x="18385" y="33601"/>
                    <a:pt x="18311" y="33593"/>
                    <a:pt x="18236" y="33593"/>
                  </a:cubicBezTo>
                  <a:cubicBezTo>
                    <a:pt x="18132" y="33593"/>
                    <a:pt x="18027" y="33608"/>
                    <a:pt x="17928" y="33609"/>
                  </a:cubicBezTo>
                  <a:cubicBezTo>
                    <a:pt x="17923" y="33610"/>
                    <a:pt x="17917" y="33610"/>
                    <a:pt x="17912" y="33610"/>
                  </a:cubicBezTo>
                  <a:cubicBezTo>
                    <a:pt x="17902" y="33610"/>
                    <a:pt x="17891" y="33609"/>
                    <a:pt x="17881" y="33609"/>
                  </a:cubicBezTo>
                  <a:cubicBezTo>
                    <a:pt x="17853" y="33609"/>
                    <a:pt x="17862" y="33609"/>
                    <a:pt x="17847" y="33606"/>
                  </a:cubicBezTo>
                  <a:cubicBezTo>
                    <a:pt x="17843" y="33606"/>
                    <a:pt x="17839" y="33603"/>
                    <a:pt x="17837" y="33603"/>
                  </a:cubicBezTo>
                  <a:cubicBezTo>
                    <a:pt x="17843" y="33566"/>
                    <a:pt x="17855" y="33528"/>
                    <a:pt x="17865" y="33492"/>
                  </a:cubicBezTo>
                  <a:cubicBezTo>
                    <a:pt x="17915" y="33338"/>
                    <a:pt x="17993" y="33197"/>
                    <a:pt x="18044" y="33043"/>
                  </a:cubicBezTo>
                  <a:cubicBezTo>
                    <a:pt x="18094" y="32887"/>
                    <a:pt x="18060" y="32687"/>
                    <a:pt x="17943" y="32567"/>
                  </a:cubicBezTo>
                  <a:cubicBezTo>
                    <a:pt x="17836" y="32451"/>
                    <a:pt x="17673" y="32420"/>
                    <a:pt x="17522" y="32420"/>
                  </a:cubicBezTo>
                  <a:cubicBezTo>
                    <a:pt x="17509" y="32420"/>
                    <a:pt x="17497" y="32420"/>
                    <a:pt x="17485" y="32420"/>
                  </a:cubicBezTo>
                  <a:cubicBezTo>
                    <a:pt x="17313" y="32424"/>
                    <a:pt x="17149" y="32470"/>
                    <a:pt x="16979" y="32492"/>
                  </a:cubicBezTo>
                  <a:lnTo>
                    <a:pt x="16959" y="32492"/>
                  </a:lnTo>
                  <a:cubicBezTo>
                    <a:pt x="16963" y="32476"/>
                    <a:pt x="16969" y="32458"/>
                    <a:pt x="16973" y="32442"/>
                  </a:cubicBezTo>
                  <a:cubicBezTo>
                    <a:pt x="17071" y="32139"/>
                    <a:pt x="17157" y="31779"/>
                    <a:pt x="17032" y="31471"/>
                  </a:cubicBezTo>
                  <a:cubicBezTo>
                    <a:pt x="16968" y="31309"/>
                    <a:pt x="16838" y="31184"/>
                    <a:pt x="16664" y="31145"/>
                  </a:cubicBezTo>
                  <a:cubicBezTo>
                    <a:pt x="16623" y="31137"/>
                    <a:pt x="16583" y="31133"/>
                    <a:pt x="16544" y="31133"/>
                  </a:cubicBezTo>
                  <a:cubicBezTo>
                    <a:pt x="16417" y="31133"/>
                    <a:pt x="16302" y="31176"/>
                    <a:pt x="16180" y="31237"/>
                  </a:cubicBezTo>
                  <a:cubicBezTo>
                    <a:pt x="16046" y="31304"/>
                    <a:pt x="15917" y="31387"/>
                    <a:pt x="15782" y="31453"/>
                  </a:cubicBezTo>
                  <a:lnTo>
                    <a:pt x="15782" y="31398"/>
                  </a:lnTo>
                  <a:cubicBezTo>
                    <a:pt x="15792" y="31228"/>
                    <a:pt x="15826" y="31060"/>
                    <a:pt x="15795" y="30890"/>
                  </a:cubicBezTo>
                  <a:cubicBezTo>
                    <a:pt x="15754" y="30690"/>
                    <a:pt x="15673" y="30476"/>
                    <a:pt x="15493" y="30361"/>
                  </a:cubicBezTo>
                  <a:cubicBezTo>
                    <a:pt x="15477" y="30352"/>
                    <a:pt x="15458" y="30343"/>
                    <a:pt x="15443" y="30333"/>
                  </a:cubicBezTo>
                  <a:cubicBezTo>
                    <a:pt x="15439" y="30322"/>
                    <a:pt x="15433" y="30311"/>
                    <a:pt x="15430" y="30302"/>
                  </a:cubicBezTo>
                  <a:cubicBezTo>
                    <a:pt x="15215" y="29952"/>
                    <a:pt x="15380" y="29498"/>
                    <a:pt x="15598" y="29191"/>
                  </a:cubicBezTo>
                  <a:cubicBezTo>
                    <a:pt x="15649" y="29117"/>
                    <a:pt x="15713" y="29052"/>
                    <a:pt x="15781" y="28992"/>
                  </a:cubicBezTo>
                  <a:cubicBezTo>
                    <a:pt x="15873" y="28916"/>
                    <a:pt x="15959" y="28844"/>
                    <a:pt x="16003" y="28728"/>
                  </a:cubicBezTo>
                  <a:cubicBezTo>
                    <a:pt x="16046" y="28610"/>
                    <a:pt x="16031" y="28481"/>
                    <a:pt x="16019" y="28358"/>
                  </a:cubicBezTo>
                  <a:cubicBezTo>
                    <a:pt x="16005" y="28233"/>
                    <a:pt x="16005" y="28114"/>
                    <a:pt x="16088" y="28011"/>
                  </a:cubicBezTo>
                  <a:cubicBezTo>
                    <a:pt x="16154" y="27931"/>
                    <a:pt x="16255" y="27906"/>
                    <a:pt x="16347" y="27870"/>
                  </a:cubicBezTo>
                  <a:cubicBezTo>
                    <a:pt x="16444" y="27833"/>
                    <a:pt x="16550" y="27789"/>
                    <a:pt x="16628" y="27714"/>
                  </a:cubicBezTo>
                  <a:cubicBezTo>
                    <a:pt x="16758" y="27592"/>
                    <a:pt x="16697" y="27409"/>
                    <a:pt x="16706" y="27253"/>
                  </a:cubicBezTo>
                  <a:cubicBezTo>
                    <a:pt x="16718" y="27067"/>
                    <a:pt x="16772" y="26843"/>
                    <a:pt x="16952" y="26750"/>
                  </a:cubicBezTo>
                  <a:cubicBezTo>
                    <a:pt x="16954" y="26750"/>
                    <a:pt x="16954" y="26750"/>
                    <a:pt x="16954" y="26747"/>
                  </a:cubicBezTo>
                  <a:cubicBezTo>
                    <a:pt x="16963" y="26744"/>
                    <a:pt x="16974" y="26743"/>
                    <a:pt x="16982" y="26740"/>
                  </a:cubicBezTo>
                  <a:cubicBezTo>
                    <a:pt x="17001" y="26737"/>
                    <a:pt x="17020" y="26732"/>
                    <a:pt x="17037" y="26729"/>
                  </a:cubicBezTo>
                  <a:cubicBezTo>
                    <a:pt x="17078" y="26722"/>
                    <a:pt x="17119" y="26717"/>
                    <a:pt x="17159" y="26716"/>
                  </a:cubicBezTo>
                  <a:cubicBezTo>
                    <a:pt x="17250" y="26707"/>
                    <a:pt x="17347" y="26704"/>
                    <a:pt x="17433" y="26681"/>
                  </a:cubicBezTo>
                  <a:cubicBezTo>
                    <a:pt x="17531" y="26656"/>
                    <a:pt x="17603" y="26593"/>
                    <a:pt x="17617" y="26490"/>
                  </a:cubicBezTo>
                  <a:cubicBezTo>
                    <a:pt x="17630" y="26394"/>
                    <a:pt x="17608" y="26298"/>
                    <a:pt x="17619" y="26201"/>
                  </a:cubicBezTo>
                  <a:cubicBezTo>
                    <a:pt x="17647" y="25994"/>
                    <a:pt x="17738" y="25748"/>
                    <a:pt x="17975" y="25725"/>
                  </a:cubicBezTo>
                  <a:cubicBezTo>
                    <a:pt x="17996" y="25723"/>
                    <a:pt x="18018" y="25722"/>
                    <a:pt x="18040" y="25722"/>
                  </a:cubicBezTo>
                  <a:cubicBezTo>
                    <a:pt x="18127" y="25722"/>
                    <a:pt x="18216" y="25735"/>
                    <a:pt x="18302" y="25735"/>
                  </a:cubicBezTo>
                  <a:cubicBezTo>
                    <a:pt x="18383" y="25735"/>
                    <a:pt x="18462" y="25724"/>
                    <a:pt x="18536" y="25678"/>
                  </a:cubicBezTo>
                  <a:cubicBezTo>
                    <a:pt x="18670" y="25597"/>
                    <a:pt x="18739" y="25441"/>
                    <a:pt x="18811" y="25307"/>
                  </a:cubicBezTo>
                  <a:cubicBezTo>
                    <a:pt x="18829" y="25276"/>
                    <a:pt x="18846" y="25245"/>
                    <a:pt x="18864" y="25217"/>
                  </a:cubicBezTo>
                  <a:cubicBezTo>
                    <a:pt x="18868" y="25209"/>
                    <a:pt x="18884" y="25187"/>
                    <a:pt x="18889" y="25182"/>
                  </a:cubicBezTo>
                  <a:cubicBezTo>
                    <a:pt x="18900" y="25170"/>
                    <a:pt x="18911" y="25155"/>
                    <a:pt x="18922" y="25142"/>
                  </a:cubicBezTo>
                  <a:cubicBezTo>
                    <a:pt x="18930" y="25138"/>
                    <a:pt x="18950" y="25118"/>
                    <a:pt x="18952" y="25114"/>
                  </a:cubicBezTo>
                  <a:cubicBezTo>
                    <a:pt x="18956" y="25112"/>
                    <a:pt x="18980" y="25097"/>
                    <a:pt x="18989" y="25093"/>
                  </a:cubicBezTo>
                  <a:cubicBezTo>
                    <a:pt x="18995" y="25088"/>
                    <a:pt x="19020" y="25077"/>
                    <a:pt x="19026" y="25073"/>
                  </a:cubicBezTo>
                  <a:cubicBezTo>
                    <a:pt x="19049" y="25067"/>
                    <a:pt x="19071" y="25057"/>
                    <a:pt x="19096" y="25053"/>
                  </a:cubicBezTo>
                  <a:cubicBezTo>
                    <a:pt x="19115" y="25050"/>
                    <a:pt x="19133" y="25049"/>
                    <a:pt x="19152" y="25049"/>
                  </a:cubicBezTo>
                  <a:cubicBezTo>
                    <a:pt x="19251" y="25049"/>
                    <a:pt x="19354" y="25083"/>
                    <a:pt x="19451" y="25094"/>
                  </a:cubicBezTo>
                  <a:cubicBezTo>
                    <a:pt x="19473" y="25096"/>
                    <a:pt x="19495" y="25097"/>
                    <a:pt x="19517" y="25097"/>
                  </a:cubicBezTo>
                  <a:cubicBezTo>
                    <a:pt x="19618" y="25097"/>
                    <a:pt x="19721" y="25071"/>
                    <a:pt x="19801" y="25011"/>
                  </a:cubicBezTo>
                  <a:cubicBezTo>
                    <a:pt x="19886" y="24952"/>
                    <a:pt x="19942" y="24871"/>
                    <a:pt x="19994" y="24781"/>
                  </a:cubicBezTo>
                  <a:cubicBezTo>
                    <a:pt x="20045" y="24691"/>
                    <a:pt x="20099" y="24607"/>
                    <a:pt x="20197" y="24566"/>
                  </a:cubicBezTo>
                  <a:cubicBezTo>
                    <a:pt x="20247" y="24543"/>
                    <a:pt x="20301" y="24535"/>
                    <a:pt x="20355" y="24535"/>
                  </a:cubicBezTo>
                  <a:cubicBezTo>
                    <a:pt x="20407" y="24535"/>
                    <a:pt x="20459" y="24542"/>
                    <a:pt x="20510" y="24553"/>
                  </a:cubicBezTo>
                  <a:cubicBezTo>
                    <a:pt x="20544" y="24560"/>
                    <a:pt x="20617" y="24573"/>
                    <a:pt x="20632" y="24582"/>
                  </a:cubicBezTo>
                  <a:cubicBezTo>
                    <a:pt x="20672" y="24607"/>
                    <a:pt x="20711" y="24651"/>
                    <a:pt x="20773" y="24660"/>
                  </a:cubicBezTo>
                  <a:cubicBezTo>
                    <a:pt x="20786" y="24662"/>
                    <a:pt x="20798" y="24663"/>
                    <a:pt x="20810" y="24663"/>
                  </a:cubicBezTo>
                  <a:cubicBezTo>
                    <a:pt x="20902" y="24663"/>
                    <a:pt x="20968" y="24605"/>
                    <a:pt x="21007" y="24520"/>
                  </a:cubicBezTo>
                  <a:cubicBezTo>
                    <a:pt x="21023" y="24482"/>
                    <a:pt x="21039" y="24444"/>
                    <a:pt x="21056" y="24406"/>
                  </a:cubicBezTo>
                  <a:cubicBezTo>
                    <a:pt x="21063" y="24389"/>
                    <a:pt x="21072" y="24373"/>
                    <a:pt x="21078" y="24357"/>
                  </a:cubicBezTo>
                  <a:cubicBezTo>
                    <a:pt x="21082" y="24350"/>
                    <a:pt x="21085" y="24345"/>
                    <a:pt x="21088" y="24339"/>
                  </a:cubicBezTo>
                  <a:lnTo>
                    <a:pt x="21091" y="24339"/>
                  </a:lnTo>
                  <a:cubicBezTo>
                    <a:pt x="21091" y="24337"/>
                    <a:pt x="21091" y="24337"/>
                    <a:pt x="21093" y="24337"/>
                  </a:cubicBezTo>
                  <a:cubicBezTo>
                    <a:pt x="21165" y="24269"/>
                    <a:pt x="21252" y="24242"/>
                    <a:pt x="21342" y="24242"/>
                  </a:cubicBezTo>
                  <a:cubicBezTo>
                    <a:pt x="21459" y="24242"/>
                    <a:pt x="21581" y="24287"/>
                    <a:pt x="21682" y="24345"/>
                  </a:cubicBezTo>
                  <a:cubicBezTo>
                    <a:pt x="21751" y="24385"/>
                    <a:pt x="21814" y="24424"/>
                    <a:pt x="21889" y="24424"/>
                  </a:cubicBezTo>
                  <a:cubicBezTo>
                    <a:pt x="21907" y="24424"/>
                    <a:pt x="21925" y="24421"/>
                    <a:pt x="21945" y="24417"/>
                  </a:cubicBezTo>
                  <a:cubicBezTo>
                    <a:pt x="22041" y="24392"/>
                    <a:pt x="22138" y="24332"/>
                    <a:pt x="22222" y="24276"/>
                  </a:cubicBezTo>
                  <a:cubicBezTo>
                    <a:pt x="22288" y="24229"/>
                    <a:pt x="22353" y="24170"/>
                    <a:pt x="22436" y="24146"/>
                  </a:cubicBezTo>
                  <a:cubicBezTo>
                    <a:pt x="22462" y="24139"/>
                    <a:pt x="22488" y="24135"/>
                    <a:pt x="22514" y="24135"/>
                  </a:cubicBezTo>
                  <a:close/>
                  <a:moveTo>
                    <a:pt x="25132" y="24240"/>
                  </a:moveTo>
                  <a:cubicBezTo>
                    <a:pt x="25346" y="24240"/>
                    <a:pt x="25560" y="24260"/>
                    <a:pt x="25769" y="24289"/>
                  </a:cubicBezTo>
                  <a:cubicBezTo>
                    <a:pt x="26294" y="24358"/>
                    <a:pt x="26805" y="24495"/>
                    <a:pt x="27314" y="24640"/>
                  </a:cubicBezTo>
                  <a:cubicBezTo>
                    <a:pt x="27577" y="24714"/>
                    <a:pt x="27841" y="24786"/>
                    <a:pt x="28105" y="24855"/>
                  </a:cubicBezTo>
                  <a:cubicBezTo>
                    <a:pt x="28266" y="24898"/>
                    <a:pt x="28429" y="24931"/>
                    <a:pt x="28587" y="24974"/>
                  </a:cubicBezTo>
                  <a:cubicBezTo>
                    <a:pt x="28731" y="25011"/>
                    <a:pt x="28889" y="25061"/>
                    <a:pt x="29009" y="25118"/>
                  </a:cubicBezTo>
                  <a:cubicBezTo>
                    <a:pt x="29075" y="25148"/>
                    <a:pt x="29143" y="25183"/>
                    <a:pt x="29204" y="25226"/>
                  </a:cubicBezTo>
                  <a:cubicBezTo>
                    <a:pt x="29207" y="25230"/>
                    <a:pt x="29210" y="25230"/>
                    <a:pt x="29212" y="25233"/>
                  </a:cubicBezTo>
                  <a:lnTo>
                    <a:pt x="29219" y="25239"/>
                  </a:lnTo>
                  <a:cubicBezTo>
                    <a:pt x="29231" y="25249"/>
                    <a:pt x="29243" y="25259"/>
                    <a:pt x="29254" y="25274"/>
                  </a:cubicBezTo>
                  <a:cubicBezTo>
                    <a:pt x="29263" y="25280"/>
                    <a:pt x="29272" y="25292"/>
                    <a:pt x="29279" y="25301"/>
                  </a:cubicBezTo>
                  <a:cubicBezTo>
                    <a:pt x="29282" y="25303"/>
                    <a:pt x="29294" y="25323"/>
                    <a:pt x="29298" y="25329"/>
                  </a:cubicBezTo>
                  <a:cubicBezTo>
                    <a:pt x="29300" y="25333"/>
                    <a:pt x="29302" y="25338"/>
                    <a:pt x="29308" y="25345"/>
                  </a:cubicBezTo>
                  <a:cubicBezTo>
                    <a:pt x="29310" y="25357"/>
                    <a:pt x="29311" y="25368"/>
                    <a:pt x="29316" y="25379"/>
                  </a:cubicBezTo>
                  <a:cubicBezTo>
                    <a:pt x="29316" y="25381"/>
                    <a:pt x="29319" y="25385"/>
                    <a:pt x="29319" y="25388"/>
                  </a:cubicBezTo>
                  <a:lnTo>
                    <a:pt x="29319" y="25390"/>
                  </a:lnTo>
                  <a:cubicBezTo>
                    <a:pt x="29316" y="25404"/>
                    <a:pt x="29315" y="25426"/>
                    <a:pt x="29315" y="25426"/>
                  </a:cubicBezTo>
                  <a:cubicBezTo>
                    <a:pt x="29315" y="25430"/>
                    <a:pt x="29313" y="25435"/>
                    <a:pt x="29311" y="25438"/>
                  </a:cubicBezTo>
                  <a:cubicBezTo>
                    <a:pt x="29307" y="25448"/>
                    <a:pt x="29298" y="25466"/>
                    <a:pt x="29295" y="25470"/>
                  </a:cubicBezTo>
                  <a:cubicBezTo>
                    <a:pt x="29271" y="25508"/>
                    <a:pt x="29271" y="25505"/>
                    <a:pt x="29239" y="25539"/>
                  </a:cubicBezTo>
                  <a:cubicBezTo>
                    <a:pt x="29121" y="25673"/>
                    <a:pt x="28981" y="25785"/>
                    <a:pt x="28842" y="25895"/>
                  </a:cubicBezTo>
                  <a:cubicBezTo>
                    <a:pt x="28681" y="26025"/>
                    <a:pt x="28533" y="26166"/>
                    <a:pt x="28378" y="26306"/>
                  </a:cubicBezTo>
                  <a:cubicBezTo>
                    <a:pt x="28181" y="26480"/>
                    <a:pt x="27985" y="26655"/>
                    <a:pt x="27793" y="26836"/>
                  </a:cubicBezTo>
                  <a:cubicBezTo>
                    <a:pt x="27082" y="27508"/>
                    <a:pt x="26500" y="28300"/>
                    <a:pt x="26007" y="29143"/>
                  </a:cubicBezTo>
                  <a:cubicBezTo>
                    <a:pt x="25502" y="30000"/>
                    <a:pt x="25139" y="30952"/>
                    <a:pt x="24962" y="31932"/>
                  </a:cubicBezTo>
                  <a:cubicBezTo>
                    <a:pt x="24862" y="32478"/>
                    <a:pt x="24825" y="33035"/>
                    <a:pt x="24825" y="33590"/>
                  </a:cubicBezTo>
                  <a:cubicBezTo>
                    <a:pt x="24824" y="33871"/>
                    <a:pt x="24835" y="34154"/>
                    <a:pt x="24847" y="34435"/>
                  </a:cubicBezTo>
                  <a:cubicBezTo>
                    <a:pt x="24853" y="34574"/>
                    <a:pt x="24861" y="34715"/>
                    <a:pt x="24874" y="34853"/>
                  </a:cubicBezTo>
                  <a:cubicBezTo>
                    <a:pt x="24882" y="34920"/>
                    <a:pt x="24890" y="34991"/>
                    <a:pt x="24899" y="35059"/>
                  </a:cubicBezTo>
                  <a:cubicBezTo>
                    <a:pt x="24903" y="35093"/>
                    <a:pt x="24911" y="35128"/>
                    <a:pt x="24915" y="35162"/>
                  </a:cubicBezTo>
                  <a:cubicBezTo>
                    <a:pt x="24917" y="35171"/>
                    <a:pt x="24917" y="35181"/>
                    <a:pt x="24919" y="35190"/>
                  </a:cubicBezTo>
                  <a:cubicBezTo>
                    <a:pt x="24919" y="35195"/>
                    <a:pt x="24919" y="35197"/>
                    <a:pt x="24921" y="35200"/>
                  </a:cubicBezTo>
                  <a:lnTo>
                    <a:pt x="24921" y="35204"/>
                  </a:lnTo>
                  <a:cubicBezTo>
                    <a:pt x="24935" y="35300"/>
                    <a:pt x="24943" y="35397"/>
                    <a:pt x="24962" y="35490"/>
                  </a:cubicBezTo>
                  <a:cubicBezTo>
                    <a:pt x="24971" y="35544"/>
                    <a:pt x="24984" y="35605"/>
                    <a:pt x="25004" y="35655"/>
                  </a:cubicBezTo>
                  <a:cubicBezTo>
                    <a:pt x="24687" y="35627"/>
                    <a:pt x="24371" y="35596"/>
                    <a:pt x="24054" y="35569"/>
                  </a:cubicBezTo>
                  <a:cubicBezTo>
                    <a:pt x="23083" y="35481"/>
                    <a:pt x="22114" y="35383"/>
                    <a:pt x="21150" y="35253"/>
                  </a:cubicBezTo>
                  <a:cubicBezTo>
                    <a:pt x="20960" y="35228"/>
                    <a:pt x="20770" y="35202"/>
                    <a:pt x="20581" y="35172"/>
                  </a:cubicBezTo>
                  <a:cubicBezTo>
                    <a:pt x="20577" y="35163"/>
                    <a:pt x="20572" y="35153"/>
                    <a:pt x="20566" y="35142"/>
                  </a:cubicBezTo>
                  <a:cubicBezTo>
                    <a:pt x="20468" y="34978"/>
                    <a:pt x="20441" y="34784"/>
                    <a:pt x="20420" y="34596"/>
                  </a:cubicBezTo>
                  <a:cubicBezTo>
                    <a:pt x="20398" y="34388"/>
                    <a:pt x="20395" y="34178"/>
                    <a:pt x="20379" y="33971"/>
                  </a:cubicBezTo>
                  <a:cubicBezTo>
                    <a:pt x="20337" y="33410"/>
                    <a:pt x="20344" y="32850"/>
                    <a:pt x="20391" y="32289"/>
                  </a:cubicBezTo>
                  <a:cubicBezTo>
                    <a:pt x="20481" y="31225"/>
                    <a:pt x="20677" y="30165"/>
                    <a:pt x="21007" y="29151"/>
                  </a:cubicBezTo>
                  <a:cubicBezTo>
                    <a:pt x="21337" y="28142"/>
                    <a:pt x="21828" y="27213"/>
                    <a:pt x="22446" y="26349"/>
                  </a:cubicBezTo>
                  <a:cubicBezTo>
                    <a:pt x="22744" y="25927"/>
                    <a:pt x="23070" y="25519"/>
                    <a:pt x="23406" y="25122"/>
                  </a:cubicBezTo>
                  <a:cubicBezTo>
                    <a:pt x="23701" y="24772"/>
                    <a:pt x="24028" y="24436"/>
                    <a:pt x="24481" y="24318"/>
                  </a:cubicBezTo>
                  <a:cubicBezTo>
                    <a:pt x="24693" y="24261"/>
                    <a:pt x="24912" y="24240"/>
                    <a:pt x="25132" y="24240"/>
                  </a:cubicBezTo>
                  <a:close/>
                  <a:moveTo>
                    <a:pt x="29704" y="25720"/>
                  </a:moveTo>
                  <a:cubicBezTo>
                    <a:pt x="29833" y="25720"/>
                    <a:pt x="29962" y="25747"/>
                    <a:pt x="30075" y="25806"/>
                  </a:cubicBezTo>
                  <a:cubicBezTo>
                    <a:pt x="30166" y="25853"/>
                    <a:pt x="30247" y="25915"/>
                    <a:pt x="30294" y="26014"/>
                  </a:cubicBezTo>
                  <a:cubicBezTo>
                    <a:pt x="30335" y="26101"/>
                    <a:pt x="30356" y="26204"/>
                    <a:pt x="30356" y="26302"/>
                  </a:cubicBezTo>
                  <a:cubicBezTo>
                    <a:pt x="30356" y="26400"/>
                    <a:pt x="30345" y="26507"/>
                    <a:pt x="30403" y="26594"/>
                  </a:cubicBezTo>
                  <a:cubicBezTo>
                    <a:pt x="30462" y="26682"/>
                    <a:pt x="30566" y="26715"/>
                    <a:pt x="30667" y="26726"/>
                  </a:cubicBezTo>
                  <a:cubicBezTo>
                    <a:pt x="30847" y="26744"/>
                    <a:pt x="31028" y="26707"/>
                    <a:pt x="31182" y="26832"/>
                  </a:cubicBezTo>
                  <a:cubicBezTo>
                    <a:pt x="31272" y="26906"/>
                    <a:pt x="31341" y="27015"/>
                    <a:pt x="31334" y="27134"/>
                  </a:cubicBezTo>
                  <a:cubicBezTo>
                    <a:pt x="31325" y="27264"/>
                    <a:pt x="31229" y="27361"/>
                    <a:pt x="31162" y="27464"/>
                  </a:cubicBezTo>
                  <a:cubicBezTo>
                    <a:pt x="31102" y="27554"/>
                    <a:pt x="31182" y="27663"/>
                    <a:pt x="31278" y="27667"/>
                  </a:cubicBezTo>
                  <a:cubicBezTo>
                    <a:pt x="31471" y="27673"/>
                    <a:pt x="31747" y="27658"/>
                    <a:pt x="31840" y="27870"/>
                  </a:cubicBezTo>
                  <a:cubicBezTo>
                    <a:pt x="31869" y="27936"/>
                    <a:pt x="31836" y="28000"/>
                    <a:pt x="31803" y="28069"/>
                  </a:cubicBezTo>
                  <a:cubicBezTo>
                    <a:pt x="31752" y="28175"/>
                    <a:pt x="31706" y="28275"/>
                    <a:pt x="31696" y="28391"/>
                  </a:cubicBezTo>
                  <a:cubicBezTo>
                    <a:pt x="31693" y="28449"/>
                    <a:pt x="31743" y="28516"/>
                    <a:pt x="31799" y="28525"/>
                  </a:cubicBezTo>
                  <a:cubicBezTo>
                    <a:pt x="31984" y="28561"/>
                    <a:pt x="32242" y="28545"/>
                    <a:pt x="32386" y="28688"/>
                  </a:cubicBezTo>
                  <a:cubicBezTo>
                    <a:pt x="32474" y="28775"/>
                    <a:pt x="32516" y="28897"/>
                    <a:pt x="32502" y="29021"/>
                  </a:cubicBezTo>
                  <a:cubicBezTo>
                    <a:pt x="32486" y="29155"/>
                    <a:pt x="32433" y="29284"/>
                    <a:pt x="32430" y="29418"/>
                  </a:cubicBezTo>
                  <a:cubicBezTo>
                    <a:pt x="32430" y="29469"/>
                    <a:pt x="32475" y="29525"/>
                    <a:pt x="32529" y="29525"/>
                  </a:cubicBezTo>
                  <a:cubicBezTo>
                    <a:pt x="32532" y="29525"/>
                    <a:pt x="32534" y="29525"/>
                    <a:pt x="32537" y="29525"/>
                  </a:cubicBezTo>
                  <a:cubicBezTo>
                    <a:pt x="32550" y="29524"/>
                    <a:pt x="32562" y="29523"/>
                    <a:pt x="32575" y="29523"/>
                  </a:cubicBezTo>
                  <a:cubicBezTo>
                    <a:pt x="32663" y="29523"/>
                    <a:pt x="32736" y="29557"/>
                    <a:pt x="32818" y="29594"/>
                  </a:cubicBezTo>
                  <a:cubicBezTo>
                    <a:pt x="32903" y="29631"/>
                    <a:pt x="32971" y="29678"/>
                    <a:pt x="33017" y="29761"/>
                  </a:cubicBezTo>
                  <a:cubicBezTo>
                    <a:pt x="33117" y="29936"/>
                    <a:pt x="32989" y="30164"/>
                    <a:pt x="32865" y="30293"/>
                  </a:cubicBezTo>
                  <a:cubicBezTo>
                    <a:pt x="32791" y="30372"/>
                    <a:pt x="32836" y="30519"/>
                    <a:pt x="32952" y="30519"/>
                  </a:cubicBezTo>
                  <a:cubicBezTo>
                    <a:pt x="32954" y="30519"/>
                    <a:pt x="32957" y="30519"/>
                    <a:pt x="32959" y="30519"/>
                  </a:cubicBezTo>
                  <a:cubicBezTo>
                    <a:pt x="32971" y="30518"/>
                    <a:pt x="32983" y="30518"/>
                    <a:pt x="32994" y="30518"/>
                  </a:cubicBezTo>
                  <a:cubicBezTo>
                    <a:pt x="33058" y="30518"/>
                    <a:pt x="33107" y="30527"/>
                    <a:pt x="33171" y="30565"/>
                  </a:cubicBezTo>
                  <a:cubicBezTo>
                    <a:pt x="33230" y="30599"/>
                    <a:pt x="33281" y="30644"/>
                    <a:pt x="33317" y="30699"/>
                  </a:cubicBezTo>
                  <a:cubicBezTo>
                    <a:pt x="33391" y="30821"/>
                    <a:pt x="33392" y="30947"/>
                    <a:pt x="33336" y="31077"/>
                  </a:cubicBezTo>
                  <a:cubicBezTo>
                    <a:pt x="33314" y="31128"/>
                    <a:pt x="33314" y="31189"/>
                    <a:pt x="33345" y="31233"/>
                  </a:cubicBezTo>
                  <a:cubicBezTo>
                    <a:pt x="33146" y="31552"/>
                    <a:pt x="32945" y="31872"/>
                    <a:pt x="32740" y="32187"/>
                  </a:cubicBezTo>
                  <a:cubicBezTo>
                    <a:pt x="32479" y="32590"/>
                    <a:pt x="32210" y="32989"/>
                    <a:pt x="31935" y="33383"/>
                  </a:cubicBezTo>
                  <a:cubicBezTo>
                    <a:pt x="31688" y="33738"/>
                    <a:pt x="31446" y="34103"/>
                    <a:pt x="31168" y="34431"/>
                  </a:cubicBezTo>
                  <a:cubicBezTo>
                    <a:pt x="30727" y="34946"/>
                    <a:pt x="30182" y="35331"/>
                    <a:pt x="29535" y="35534"/>
                  </a:cubicBezTo>
                  <a:cubicBezTo>
                    <a:pt x="28869" y="35742"/>
                    <a:pt x="28156" y="35796"/>
                    <a:pt x="27456" y="35796"/>
                  </a:cubicBezTo>
                  <a:cubicBezTo>
                    <a:pt x="27316" y="35796"/>
                    <a:pt x="27177" y="35794"/>
                    <a:pt x="27038" y="35790"/>
                  </a:cubicBezTo>
                  <a:cubicBezTo>
                    <a:pt x="26470" y="35779"/>
                    <a:pt x="25901" y="35737"/>
                    <a:pt x="25334" y="35685"/>
                  </a:cubicBezTo>
                  <a:cubicBezTo>
                    <a:pt x="25349" y="35641"/>
                    <a:pt x="25349" y="35591"/>
                    <a:pt x="25321" y="35554"/>
                  </a:cubicBezTo>
                  <a:cubicBezTo>
                    <a:pt x="25319" y="35550"/>
                    <a:pt x="25312" y="35538"/>
                    <a:pt x="25307" y="35532"/>
                  </a:cubicBezTo>
                  <a:cubicBezTo>
                    <a:pt x="25305" y="35523"/>
                    <a:pt x="25296" y="35501"/>
                    <a:pt x="25295" y="35494"/>
                  </a:cubicBezTo>
                  <a:cubicBezTo>
                    <a:pt x="25284" y="35450"/>
                    <a:pt x="25275" y="35403"/>
                    <a:pt x="25267" y="35356"/>
                  </a:cubicBezTo>
                  <a:cubicBezTo>
                    <a:pt x="25253" y="35267"/>
                    <a:pt x="25242" y="35179"/>
                    <a:pt x="25228" y="35091"/>
                  </a:cubicBezTo>
                  <a:cubicBezTo>
                    <a:pt x="25186" y="34816"/>
                    <a:pt x="25169" y="34537"/>
                    <a:pt x="25154" y="34257"/>
                  </a:cubicBezTo>
                  <a:cubicBezTo>
                    <a:pt x="25127" y="33690"/>
                    <a:pt x="25121" y="33123"/>
                    <a:pt x="25174" y="32556"/>
                  </a:cubicBezTo>
                  <a:cubicBezTo>
                    <a:pt x="25270" y="31523"/>
                    <a:pt x="25549" y="30510"/>
                    <a:pt x="26009" y="29578"/>
                  </a:cubicBezTo>
                  <a:cubicBezTo>
                    <a:pt x="26222" y="29147"/>
                    <a:pt x="26472" y="28739"/>
                    <a:pt x="26764" y="28358"/>
                  </a:cubicBezTo>
                  <a:cubicBezTo>
                    <a:pt x="27069" y="27960"/>
                    <a:pt x="27399" y="27568"/>
                    <a:pt x="27763" y="27224"/>
                  </a:cubicBezTo>
                  <a:cubicBezTo>
                    <a:pt x="27962" y="27037"/>
                    <a:pt x="28168" y="26859"/>
                    <a:pt x="28378" y="26684"/>
                  </a:cubicBezTo>
                  <a:cubicBezTo>
                    <a:pt x="28565" y="26525"/>
                    <a:pt x="28753" y="26359"/>
                    <a:pt x="28945" y="26202"/>
                  </a:cubicBezTo>
                  <a:cubicBezTo>
                    <a:pt x="28949" y="26199"/>
                    <a:pt x="28965" y="26183"/>
                    <a:pt x="28970" y="26182"/>
                  </a:cubicBezTo>
                  <a:cubicBezTo>
                    <a:pt x="28982" y="26173"/>
                    <a:pt x="28994" y="26162"/>
                    <a:pt x="29008" y="26153"/>
                  </a:cubicBezTo>
                  <a:cubicBezTo>
                    <a:pt x="29043" y="26126"/>
                    <a:pt x="29080" y="26100"/>
                    <a:pt x="29114" y="26073"/>
                  </a:cubicBezTo>
                  <a:cubicBezTo>
                    <a:pt x="29192" y="26012"/>
                    <a:pt x="29270" y="25952"/>
                    <a:pt x="29345" y="25887"/>
                  </a:cubicBezTo>
                  <a:cubicBezTo>
                    <a:pt x="29395" y="25843"/>
                    <a:pt x="29447" y="25797"/>
                    <a:pt x="29494" y="25744"/>
                  </a:cubicBezTo>
                  <a:cubicBezTo>
                    <a:pt x="29562" y="25728"/>
                    <a:pt x="29633" y="25720"/>
                    <a:pt x="29704" y="25720"/>
                  </a:cubicBezTo>
                  <a:close/>
                  <a:moveTo>
                    <a:pt x="40333" y="11749"/>
                  </a:moveTo>
                  <a:cubicBezTo>
                    <a:pt x="40570" y="11945"/>
                    <a:pt x="40864" y="12041"/>
                    <a:pt x="41149" y="12144"/>
                  </a:cubicBezTo>
                  <a:cubicBezTo>
                    <a:pt x="41302" y="12200"/>
                    <a:pt x="41448" y="12275"/>
                    <a:pt x="41595" y="12347"/>
                  </a:cubicBezTo>
                  <a:cubicBezTo>
                    <a:pt x="41754" y="12425"/>
                    <a:pt x="41910" y="12509"/>
                    <a:pt x="42062" y="12600"/>
                  </a:cubicBezTo>
                  <a:cubicBezTo>
                    <a:pt x="42339" y="12763"/>
                    <a:pt x="42593" y="12949"/>
                    <a:pt x="42752" y="13237"/>
                  </a:cubicBezTo>
                  <a:cubicBezTo>
                    <a:pt x="42895" y="13498"/>
                    <a:pt x="42953" y="13798"/>
                    <a:pt x="42964" y="14092"/>
                  </a:cubicBezTo>
                  <a:cubicBezTo>
                    <a:pt x="42986" y="14711"/>
                    <a:pt x="42547" y="15387"/>
                    <a:pt x="42291" y="15930"/>
                  </a:cubicBezTo>
                  <a:cubicBezTo>
                    <a:pt x="42079" y="16386"/>
                    <a:pt x="41864" y="16841"/>
                    <a:pt x="41651" y="17294"/>
                  </a:cubicBezTo>
                  <a:cubicBezTo>
                    <a:pt x="41220" y="18203"/>
                    <a:pt x="40790" y="19111"/>
                    <a:pt x="40352" y="20017"/>
                  </a:cubicBezTo>
                  <a:cubicBezTo>
                    <a:pt x="40189" y="20356"/>
                    <a:pt x="40024" y="20694"/>
                    <a:pt x="39859" y="21033"/>
                  </a:cubicBezTo>
                  <a:cubicBezTo>
                    <a:pt x="39152" y="22491"/>
                    <a:pt x="38442" y="23948"/>
                    <a:pt x="37730" y="25402"/>
                  </a:cubicBezTo>
                  <a:cubicBezTo>
                    <a:pt x="36869" y="27160"/>
                    <a:pt x="35997" y="28908"/>
                    <a:pt x="35057" y="30627"/>
                  </a:cubicBezTo>
                  <a:cubicBezTo>
                    <a:pt x="34586" y="31484"/>
                    <a:pt x="34106" y="32337"/>
                    <a:pt x="33609" y="33182"/>
                  </a:cubicBezTo>
                  <a:cubicBezTo>
                    <a:pt x="33162" y="33941"/>
                    <a:pt x="32716" y="34711"/>
                    <a:pt x="32213" y="35437"/>
                  </a:cubicBezTo>
                  <a:cubicBezTo>
                    <a:pt x="31760" y="36090"/>
                    <a:pt x="31221" y="36731"/>
                    <a:pt x="30516" y="37120"/>
                  </a:cubicBezTo>
                  <a:cubicBezTo>
                    <a:pt x="29695" y="37572"/>
                    <a:pt x="28737" y="37649"/>
                    <a:pt x="27819" y="37691"/>
                  </a:cubicBezTo>
                  <a:cubicBezTo>
                    <a:pt x="27529" y="37705"/>
                    <a:pt x="27238" y="37711"/>
                    <a:pt x="26947" y="37711"/>
                  </a:cubicBezTo>
                  <a:cubicBezTo>
                    <a:pt x="25267" y="37711"/>
                    <a:pt x="23592" y="37496"/>
                    <a:pt x="21942" y="37195"/>
                  </a:cubicBezTo>
                  <a:cubicBezTo>
                    <a:pt x="18056" y="36484"/>
                    <a:pt x="14257" y="35384"/>
                    <a:pt x="10437" y="34401"/>
                  </a:cubicBezTo>
                  <a:cubicBezTo>
                    <a:pt x="9490" y="34158"/>
                    <a:pt x="8542" y="33919"/>
                    <a:pt x="7589" y="33716"/>
                  </a:cubicBezTo>
                  <a:cubicBezTo>
                    <a:pt x="6659" y="33519"/>
                    <a:pt x="5731" y="33341"/>
                    <a:pt x="4809" y="33122"/>
                  </a:cubicBezTo>
                  <a:cubicBezTo>
                    <a:pt x="3971" y="32925"/>
                    <a:pt x="3141" y="32691"/>
                    <a:pt x="2327" y="32410"/>
                  </a:cubicBezTo>
                  <a:cubicBezTo>
                    <a:pt x="1631" y="32169"/>
                    <a:pt x="998" y="31811"/>
                    <a:pt x="746" y="31079"/>
                  </a:cubicBezTo>
                  <a:cubicBezTo>
                    <a:pt x="567" y="30563"/>
                    <a:pt x="648" y="30094"/>
                    <a:pt x="887" y="29616"/>
                  </a:cubicBezTo>
                  <a:cubicBezTo>
                    <a:pt x="1261" y="28861"/>
                    <a:pt x="1715" y="28149"/>
                    <a:pt x="2154" y="27431"/>
                  </a:cubicBezTo>
                  <a:cubicBezTo>
                    <a:pt x="2590" y="26715"/>
                    <a:pt x="2990" y="25988"/>
                    <a:pt x="3376" y="25246"/>
                  </a:cubicBezTo>
                  <a:cubicBezTo>
                    <a:pt x="4014" y="24020"/>
                    <a:pt x="4642" y="22789"/>
                    <a:pt x="5253" y="21550"/>
                  </a:cubicBezTo>
                  <a:cubicBezTo>
                    <a:pt x="5688" y="20675"/>
                    <a:pt x="6109" y="19795"/>
                    <a:pt x="6568" y="18930"/>
                  </a:cubicBezTo>
                  <a:cubicBezTo>
                    <a:pt x="6870" y="18363"/>
                    <a:pt x="7179" y="17803"/>
                    <a:pt x="7501" y="17246"/>
                  </a:cubicBezTo>
                  <a:cubicBezTo>
                    <a:pt x="7831" y="16681"/>
                    <a:pt x="8168" y="16121"/>
                    <a:pt x="8500" y="15555"/>
                  </a:cubicBezTo>
                  <a:cubicBezTo>
                    <a:pt x="8739" y="15144"/>
                    <a:pt x="8973" y="14731"/>
                    <a:pt x="9211" y="14320"/>
                  </a:cubicBezTo>
                  <a:cubicBezTo>
                    <a:pt x="9230" y="14293"/>
                    <a:pt x="9245" y="14267"/>
                    <a:pt x="9262" y="14239"/>
                  </a:cubicBezTo>
                  <a:cubicBezTo>
                    <a:pt x="9612" y="13727"/>
                    <a:pt x="9911" y="13185"/>
                    <a:pt x="10223" y="12647"/>
                  </a:cubicBezTo>
                  <a:cubicBezTo>
                    <a:pt x="10356" y="12416"/>
                    <a:pt x="10494" y="12187"/>
                    <a:pt x="10620" y="11952"/>
                  </a:cubicBezTo>
                  <a:cubicBezTo>
                    <a:pt x="10676" y="12095"/>
                    <a:pt x="10739" y="12236"/>
                    <a:pt x="10813" y="12371"/>
                  </a:cubicBezTo>
                  <a:cubicBezTo>
                    <a:pt x="10903" y="12540"/>
                    <a:pt x="11012" y="12705"/>
                    <a:pt x="11130" y="12856"/>
                  </a:cubicBezTo>
                  <a:cubicBezTo>
                    <a:pt x="11080" y="12930"/>
                    <a:pt x="11041" y="13009"/>
                    <a:pt x="10996" y="13087"/>
                  </a:cubicBezTo>
                  <a:cubicBezTo>
                    <a:pt x="10933" y="13194"/>
                    <a:pt x="10871" y="13303"/>
                    <a:pt x="10806" y="13411"/>
                  </a:cubicBezTo>
                  <a:cubicBezTo>
                    <a:pt x="10674" y="13627"/>
                    <a:pt x="10538" y="13845"/>
                    <a:pt x="10418" y="14067"/>
                  </a:cubicBezTo>
                  <a:cubicBezTo>
                    <a:pt x="10168" y="14529"/>
                    <a:pt x="9909" y="14985"/>
                    <a:pt x="9647" y="15440"/>
                  </a:cubicBezTo>
                  <a:cubicBezTo>
                    <a:pt x="9130" y="16348"/>
                    <a:pt x="8617" y="17261"/>
                    <a:pt x="8125" y="18180"/>
                  </a:cubicBezTo>
                  <a:cubicBezTo>
                    <a:pt x="7987" y="18436"/>
                    <a:pt x="7847" y="18690"/>
                    <a:pt x="7722" y="18951"/>
                  </a:cubicBezTo>
                  <a:cubicBezTo>
                    <a:pt x="7673" y="19054"/>
                    <a:pt x="7626" y="19157"/>
                    <a:pt x="7579" y="19262"/>
                  </a:cubicBezTo>
                  <a:cubicBezTo>
                    <a:pt x="7482" y="19375"/>
                    <a:pt x="7423" y="19511"/>
                    <a:pt x="7357" y="19648"/>
                  </a:cubicBezTo>
                  <a:cubicBezTo>
                    <a:pt x="7283" y="19801"/>
                    <a:pt x="7221" y="19954"/>
                    <a:pt x="7157" y="20110"/>
                  </a:cubicBezTo>
                  <a:cubicBezTo>
                    <a:pt x="7026" y="20426"/>
                    <a:pt x="6880" y="20734"/>
                    <a:pt x="6735" y="21043"/>
                  </a:cubicBezTo>
                  <a:cubicBezTo>
                    <a:pt x="6443" y="21665"/>
                    <a:pt x="6168" y="22295"/>
                    <a:pt x="5876" y="22917"/>
                  </a:cubicBezTo>
                  <a:cubicBezTo>
                    <a:pt x="5581" y="23542"/>
                    <a:pt x="5258" y="24154"/>
                    <a:pt x="4945" y="24771"/>
                  </a:cubicBezTo>
                  <a:cubicBezTo>
                    <a:pt x="4636" y="25382"/>
                    <a:pt x="4320" y="25988"/>
                    <a:pt x="3993" y="26590"/>
                  </a:cubicBezTo>
                  <a:cubicBezTo>
                    <a:pt x="3754" y="27033"/>
                    <a:pt x="3497" y="27484"/>
                    <a:pt x="3232" y="27920"/>
                  </a:cubicBezTo>
                  <a:cubicBezTo>
                    <a:pt x="3113" y="28114"/>
                    <a:pt x="2998" y="28300"/>
                    <a:pt x="2907" y="28506"/>
                  </a:cubicBezTo>
                  <a:cubicBezTo>
                    <a:pt x="2809" y="28732"/>
                    <a:pt x="2636" y="28933"/>
                    <a:pt x="2520" y="29153"/>
                  </a:cubicBezTo>
                  <a:cubicBezTo>
                    <a:pt x="2285" y="29605"/>
                    <a:pt x="2082" y="30207"/>
                    <a:pt x="2408" y="30670"/>
                  </a:cubicBezTo>
                  <a:cubicBezTo>
                    <a:pt x="2605" y="30947"/>
                    <a:pt x="2949" y="31098"/>
                    <a:pt x="3252" y="31223"/>
                  </a:cubicBezTo>
                  <a:cubicBezTo>
                    <a:pt x="3660" y="31392"/>
                    <a:pt x="4087" y="31506"/>
                    <a:pt x="4512" y="31629"/>
                  </a:cubicBezTo>
                  <a:cubicBezTo>
                    <a:pt x="5474" y="31904"/>
                    <a:pt x="6415" y="32249"/>
                    <a:pt x="7381" y="32509"/>
                  </a:cubicBezTo>
                  <a:cubicBezTo>
                    <a:pt x="11329" y="33567"/>
                    <a:pt x="15302" y="34595"/>
                    <a:pt x="19329" y="35315"/>
                  </a:cubicBezTo>
                  <a:cubicBezTo>
                    <a:pt x="21292" y="35665"/>
                    <a:pt x="23278" y="35853"/>
                    <a:pt x="25263" y="36039"/>
                  </a:cubicBezTo>
                  <a:cubicBezTo>
                    <a:pt x="25964" y="36104"/>
                    <a:pt x="26668" y="36159"/>
                    <a:pt x="27372" y="36159"/>
                  </a:cubicBezTo>
                  <a:cubicBezTo>
                    <a:pt x="27688" y="36159"/>
                    <a:pt x="28004" y="36148"/>
                    <a:pt x="28320" y="36122"/>
                  </a:cubicBezTo>
                  <a:cubicBezTo>
                    <a:pt x="29029" y="36061"/>
                    <a:pt x="29737" y="35925"/>
                    <a:pt x="30365" y="35576"/>
                  </a:cubicBezTo>
                  <a:cubicBezTo>
                    <a:pt x="31026" y="35210"/>
                    <a:pt x="31491" y="34643"/>
                    <a:pt x="31925" y="34038"/>
                  </a:cubicBezTo>
                  <a:cubicBezTo>
                    <a:pt x="32492" y="33247"/>
                    <a:pt x="33036" y="32439"/>
                    <a:pt x="33548" y="31612"/>
                  </a:cubicBezTo>
                  <a:cubicBezTo>
                    <a:pt x="34583" y="29952"/>
                    <a:pt x="35469" y="28224"/>
                    <a:pt x="36349" y="26480"/>
                  </a:cubicBezTo>
                  <a:cubicBezTo>
                    <a:pt x="37260" y="24671"/>
                    <a:pt x="38212" y="22882"/>
                    <a:pt x="39108" y="21064"/>
                  </a:cubicBezTo>
                  <a:cubicBezTo>
                    <a:pt x="39161" y="20958"/>
                    <a:pt x="39213" y="20850"/>
                    <a:pt x="39266" y="20744"/>
                  </a:cubicBezTo>
                  <a:cubicBezTo>
                    <a:pt x="39635" y="19993"/>
                    <a:pt x="39985" y="19238"/>
                    <a:pt x="40271" y="18452"/>
                  </a:cubicBezTo>
                  <a:cubicBezTo>
                    <a:pt x="40577" y="17609"/>
                    <a:pt x="40839" y="16745"/>
                    <a:pt x="41178" y="15912"/>
                  </a:cubicBezTo>
                  <a:cubicBezTo>
                    <a:pt x="41259" y="15713"/>
                    <a:pt x="41344" y="15516"/>
                    <a:pt x="41435" y="15323"/>
                  </a:cubicBezTo>
                  <a:cubicBezTo>
                    <a:pt x="41484" y="15256"/>
                    <a:pt x="41532" y="15190"/>
                    <a:pt x="41576" y="15120"/>
                  </a:cubicBezTo>
                  <a:cubicBezTo>
                    <a:pt x="41738" y="14854"/>
                    <a:pt x="41881" y="14560"/>
                    <a:pt x="41901" y="14242"/>
                  </a:cubicBezTo>
                  <a:cubicBezTo>
                    <a:pt x="41914" y="14021"/>
                    <a:pt x="41848" y="13787"/>
                    <a:pt x="41717" y="13607"/>
                  </a:cubicBezTo>
                  <a:cubicBezTo>
                    <a:pt x="41598" y="13449"/>
                    <a:pt x="41438" y="13336"/>
                    <a:pt x="41263" y="13248"/>
                  </a:cubicBezTo>
                  <a:cubicBezTo>
                    <a:pt x="41181" y="13195"/>
                    <a:pt x="41089" y="13150"/>
                    <a:pt x="41001" y="13106"/>
                  </a:cubicBezTo>
                  <a:cubicBezTo>
                    <a:pt x="40879" y="13045"/>
                    <a:pt x="40749" y="13002"/>
                    <a:pt x="40617" y="12967"/>
                  </a:cubicBezTo>
                  <a:cubicBezTo>
                    <a:pt x="40507" y="12940"/>
                    <a:pt x="40397" y="12914"/>
                    <a:pt x="40283" y="12914"/>
                  </a:cubicBezTo>
                  <a:cubicBezTo>
                    <a:pt x="40277" y="12914"/>
                    <a:pt x="40271" y="12914"/>
                    <a:pt x="40265" y="12914"/>
                  </a:cubicBezTo>
                  <a:cubicBezTo>
                    <a:pt x="40211" y="12853"/>
                    <a:pt x="40148" y="12791"/>
                    <a:pt x="40077" y="12755"/>
                  </a:cubicBezTo>
                  <a:cubicBezTo>
                    <a:pt x="40005" y="12720"/>
                    <a:pt x="39910" y="12720"/>
                    <a:pt x="39845" y="12680"/>
                  </a:cubicBezTo>
                  <a:cubicBezTo>
                    <a:pt x="39834" y="12673"/>
                    <a:pt x="39827" y="12664"/>
                    <a:pt x="39823" y="12655"/>
                  </a:cubicBezTo>
                  <a:cubicBezTo>
                    <a:pt x="39859" y="12642"/>
                    <a:pt x="39892" y="12611"/>
                    <a:pt x="39905" y="12559"/>
                  </a:cubicBezTo>
                  <a:cubicBezTo>
                    <a:pt x="39933" y="12458"/>
                    <a:pt x="39990" y="12374"/>
                    <a:pt x="40046" y="12288"/>
                  </a:cubicBezTo>
                  <a:cubicBezTo>
                    <a:pt x="40111" y="12190"/>
                    <a:pt x="40167" y="12085"/>
                    <a:pt x="40220" y="11979"/>
                  </a:cubicBezTo>
                  <a:cubicBezTo>
                    <a:pt x="40257" y="11904"/>
                    <a:pt x="40296" y="11827"/>
                    <a:pt x="40333" y="11749"/>
                  </a:cubicBezTo>
                  <a:close/>
                  <a:moveTo>
                    <a:pt x="42936" y="15112"/>
                  </a:moveTo>
                  <a:cubicBezTo>
                    <a:pt x="42938" y="15142"/>
                    <a:pt x="42942" y="15172"/>
                    <a:pt x="42945" y="15200"/>
                  </a:cubicBezTo>
                  <a:cubicBezTo>
                    <a:pt x="42806" y="16480"/>
                    <a:pt x="42714" y="17765"/>
                    <a:pt x="42644" y="19051"/>
                  </a:cubicBezTo>
                  <a:cubicBezTo>
                    <a:pt x="42607" y="19734"/>
                    <a:pt x="42573" y="20418"/>
                    <a:pt x="42541" y="21101"/>
                  </a:cubicBezTo>
                  <a:cubicBezTo>
                    <a:pt x="42513" y="21729"/>
                    <a:pt x="42498" y="22361"/>
                    <a:pt x="42416" y="22986"/>
                  </a:cubicBezTo>
                  <a:cubicBezTo>
                    <a:pt x="42254" y="24281"/>
                    <a:pt x="41673" y="25394"/>
                    <a:pt x="41074" y="26532"/>
                  </a:cubicBezTo>
                  <a:cubicBezTo>
                    <a:pt x="40487" y="27649"/>
                    <a:pt x="39854" y="28742"/>
                    <a:pt x="39227" y="29837"/>
                  </a:cubicBezTo>
                  <a:cubicBezTo>
                    <a:pt x="38603" y="30934"/>
                    <a:pt x="37981" y="32035"/>
                    <a:pt x="37421" y="33167"/>
                  </a:cubicBezTo>
                  <a:cubicBezTo>
                    <a:pt x="36858" y="34309"/>
                    <a:pt x="36377" y="35489"/>
                    <a:pt x="35846" y="36644"/>
                  </a:cubicBezTo>
                  <a:cubicBezTo>
                    <a:pt x="34825" y="38876"/>
                    <a:pt x="33736" y="41125"/>
                    <a:pt x="32350" y="43155"/>
                  </a:cubicBezTo>
                  <a:cubicBezTo>
                    <a:pt x="31797" y="43966"/>
                    <a:pt x="31152" y="44752"/>
                    <a:pt x="30340" y="45318"/>
                  </a:cubicBezTo>
                  <a:cubicBezTo>
                    <a:pt x="29944" y="45592"/>
                    <a:pt x="29513" y="45808"/>
                    <a:pt x="29048" y="45933"/>
                  </a:cubicBezTo>
                  <a:cubicBezTo>
                    <a:pt x="28676" y="46032"/>
                    <a:pt x="28296" y="46057"/>
                    <a:pt x="27914" y="46057"/>
                  </a:cubicBezTo>
                  <a:cubicBezTo>
                    <a:pt x="27732" y="46057"/>
                    <a:pt x="27549" y="46051"/>
                    <a:pt x="27366" y="46046"/>
                  </a:cubicBezTo>
                  <a:cubicBezTo>
                    <a:pt x="26038" y="46001"/>
                    <a:pt x="24722" y="45814"/>
                    <a:pt x="23414" y="45596"/>
                  </a:cubicBezTo>
                  <a:cubicBezTo>
                    <a:pt x="22091" y="45377"/>
                    <a:pt x="20779" y="45113"/>
                    <a:pt x="19469" y="44825"/>
                  </a:cubicBezTo>
                  <a:cubicBezTo>
                    <a:pt x="16865" y="44249"/>
                    <a:pt x="14292" y="43580"/>
                    <a:pt x="11725" y="42865"/>
                  </a:cubicBezTo>
                  <a:cubicBezTo>
                    <a:pt x="10473" y="42514"/>
                    <a:pt x="9210" y="42290"/>
                    <a:pt x="7930" y="42059"/>
                  </a:cubicBezTo>
                  <a:cubicBezTo>
                    <a:pt x="7303" y="41945"/>
                    <a:pt x="6675" y="41819"/>
                    <a:pt x="6060" y="41643"/>
                  </a:cubicBezTo>
                  <a:cubicBezTo>
                    <a:pt x="5543" y="41496"/>
                    <a:pt x="5012" y="41315"/>
                    <a:pt x="4578" y="40985"/>
                  </a:cubicBezTo>
                  <a:cubicBezTo>
                    <a:pt x="4126" y="40641"/>
                    <a:pt x="3866" y="40127"/>
                    <a:pt x="3611" y="39633"/>
                  </a:cubicBezTo>
                  <a:cubicBezTo>
                    <a:pt x="3327" y="39087"/>
                    <a:pt x="3027" y="38548"/>
                    <a:pt x="2742" y="37998"/>
                  </a:cubicBezTo>
                  <a:cubicBezTo>
                    <a:pt x="2155" y="36860"/>
                    <a:pt x="1612" y="35701"/>
                    <a:pt x="1132" y="34509"/>
                  </a:cubicBezTo>
                  <a:cubicBezTo>
                    <a:pt x="717" y="33489"/>
                    <a:pt x="284" y="32393"/>
                    <a:pt x="355" y="31269"/>
                  </a:cubicBezTo>
                  <a:cubicBezTo>
                    <a:pt x="364" y="31133"/>
                    <a:pt x="384" y="30999"/>
                    <a:pt x="411" y="30870"/>
                  </a:cubicBezTo>
                  <a:cubicBezTo>
                    <a:pt x="477" y="31201"/>
                    <a:pt x="637" y="31525"/>
                    <a:pt x="811" y="31757"/>
                  </a:cubicBezTo>
                  <a:cubicBezTo>
                    <a:pt x="1242" y="32331"/>
                    <a:pt x="1965" y="32577"/>
                    <a:pt x="2622" y="32786"/>
                  </a:cubicBezTo>
                  <a:cubicBezTo>
                    <a:pt x="3511" y="33070"/>
                    <a:pt x="4407" y="33317"/>
                    <a:pt x="5318" y="33523"/>
                  </a:cubicBezTo>
                  <a:cubicBezTo>
                    <a:pt x="6279" y="33739"/>
                    <a:pt x="7250" y="33928"/>
                    <a:pt x="8211" y="34148"/>
                  </a:cubicBezTo>
                  <a:cubicBezTo>
                    <a:pt x="10203" y="34603"/>
                    <a:pt x="12173" y="35169"/>
                    <a:pt x="14147" y="35694"/>
                  </a:cubicBezTo>
                  <a:cubicBezTo>
                    <a:pt x="16115" y="36217"/>
                    <a:pt x="18089" y="36717"/>
                    <a:pt x="20078" y="37147"/>
                  </a:cubicBezTo>
                  <a:cubicBezTo>
                    <a:pt x="22046" y="37569"/>
                    <a:pt x="24040" y="37928"/>
                    <a:pt x="26055" y="38021"/>
                  </a:cubicBezTo>
                  <a:cubicBezTo>
                    <a:pt x="26388" y="38036"/>
                    <a:pt x="26723" y="38044"/>
                    <a:pt x="27058" y="38044"/>
                  </a:cubicBezTo>
                  <a:cubicBezTo>
                    <a:pt x="27716" y="38044"/>
                    <a:pt x="28376" y="38011"/>
                    <a:pt x="29026" y="37923"/>
                  </a:cubicBezTo>
                  <a:cubicBezTo>
                    <a:pt x="29872" y="37810"/>
                    <a:pt x="30663" y="37521"/>
                    <a:pt x="31320" y="36965"/>
                  </a:cubicBezTo>
                  <a:cubicBezTo>
                    <a:pt x="31935" y="36443"/>
                    <a:pt x="32414" y="35766"/>
                    <a:pt x="32845" y="35089"/>
                  </a:cubicBezTo>
                  <a:cubicBezTo>
                    <a:pt x="33361" y="34277"/>
                    <a:pt x="33848" y="33445"/>
                    <a:pt x="34328" y="32611"/>
                  </a:cubicBezTo>
                  <a:cubicBezTo>
                    <a:pt x="35336" y="30857"/>
                    <a:pt x="36280" y="29066"/>
                    <a:pt x="37174" y="27250"/>
                  </a:cubicBezTo>
                  <a:cubicBezTo>
                    <a:pt x="38999" y="23543"/>
                    <a:pt x="40772" y="19809"/>
                    <a:pt x="42514" y="16062"/>
                  </a:cubicBezTo>
                  <a:cubicBezTo>
                    <a:pt x="42657" y="15758"/>
                    <a:pt x="42776" y="15416"/>
                    <a:pt x="42936" y="15112"/>
                  </a:cubicBezTo>
                  <a:close/>
                  <a:moveTo>
                    <a:pt x="12545" y="1"/>
                  </a:moveTo>
                  <a:cubicBezTo>
                    <a:pt x="12410" y="1"/>
                    <a:pt x="12275" y="45"/>
                    <a:pt x="12149" y="105"/>
                  </a:cubicBezTo>
                  <a:cubicBezTo>
                    <a:pt x="11955" y="195"/>
                    <a:pt x="11784" y="329"/>
                    <a:pt x="11656" y="499"/>
                  </a:cubicBezTo>
                  <a:cubicBezTo>
                    <a:pt x="11409" y="827"/>
                    <a:pt x="11378" y="1260"/>
                    <a:pt x="11444" y="1653"/>
                  </a:cubicBezTo>
                  <a:cubicBezTo>
                    <a:pt x="11528" y="2181"/>
                    <a:pt x="11746" y="2687"/>
                    <a:pt x="11953" y="3176"/>
                  </a:cubicBezTo>
                  <a:cubicBezTo>
                    <a:pt x="12178" y="3710"/>
                    <a:pt x="12392" y="4246"/>
                    <a:pt x="12593" y="4791"/>
                  </a:cubicBezTo>
                  <a:cubicBezTo>
                    <a:pt x="12711" y="5114"/>
                    <a:pt x="12830" y="5440"/>
                    <a:pt x="12950" y="5764"/>
                  </a:cubicBezTo>
                  <a:cubicBezTo>
                    <a:pt x="12772" y="5867"/>
                    <a:pt x="12581" y="5949"/>
                    <a:pt x="12401" y="6048"/>
                  </a:cubicBezTo>
                  <a:cubicBezTo>
                    <a:pt x="12195" y="6160"/>
                    <a:pt x="12012" y="6289"/>
                    <a:pt x="11842" y="6451"/>
                  </a:cubicBezTo>
                  <a:cubicBezTo>
                    <a:pt x="11533" y="6740"/>
                    <a:pt x="11273" y="7084"/>
                    <a:pt x="11083" y="7467"/>
                  </a:cubicBezTo>
                  <a:cubicBezTo>
                    <a:pt x="10658" y="8318"/>
                    <a:pt x="10487" y="9280"/>
                    <a:pt x="10391" y="10221"/>
                  </a:cubicBezTo>
                  <a:cubicBezTo>
                    <a:pt x="10344" y="10687"/>
                    <a:pt x="10384" y="11160"/>
                    <a:pt x="10508" y="11612"/>
                  </a:cubicBezTo>
                  <a:cubicBezTo>
                    <a:pt x="10325" y="11859"/>
                    <a:pt x="10169" y="12123"/>
                    <a:pt x="10011" y="12387"/>
                  </a:cubicBezTo>
                  <a:cubicBezTo>
                    <a:pt x="9847" y="12655"/>
                    <a:pt x="9695" y="12930"/>
                    <a:pt x="9539" y="13201"/>
                  </a:cubicBezTo>
                  <a:cubicBezTo>
                    <a:pt x="9355" y="13525"/>
                    <a:pt x="9173" y="13851"/>
                    <a:pt x="8993" y="14178"/>
                  </a:cubicBezTo>
                  <a:cubicBezTo>
                    <a:pt x="8790" y="14519"/>
                    <a:pt x="8594" y="14866"/>
                    <a:pt x="8391" y="15207"/>
                  </a:cubicBezTo>
                  <a:cubicBezTo>
                    <a:pt x="7732" y="16334"/>
                    <a:pt x="7022" y="17434"/>
                    <a:pt x="6424" y="18595"/>
                  </a:cubicBezTo>
                  <a:cubicBezTo>
                    <a:pt x="6196" y="19038"/>
                    <a:pt x="5972" y="19488"/>
                    <a:pt x="5788" y="19950"/>
                  </a:cubicBezTo>
                  <a:cubicBezTo>
                    <a:pt x="5728" y="20048"/>
                    <a:pt x="5669" y="20147"/>
                    <a:pt x="5616" y="20245"/>
                  </a:cubicBezTo>
                  <a:cubicBezTo>
                    <a:pt x="5450" y="20548"/>
                    <a:pt x="5280" y="20850"/>
                    <a:pt x="5124" y="21156"/>
                  </a:cubicBezTo>
                  <a:cubicBezTo>
                    <a:pt x="4807" y="21770"/>
                    <a:pt x="4491" y="22385"/>
                    <a:pt x="4175" y="22997"/>
                  </a:cubicBezTo>
                  <a:cubicBezTo>
                    <a:pt x="3733" y="23862"/>
                    <a:pt x="3283" y="24721"/>
                    <a:pt x="2831" y="25582"/>
                  </a:cubicBezTo>
                  <a:cubicBezTo>
                    <a:pt x="2616" y="25990"/>
                    <a:pt x="2420" y="26403"/>
                    <a:pt x="2170" y="26790"/>
                  </a:cubicBezTo>
                  <a:cubicBezTo>
                    <a:pt x="1914" y="27186"/>
                    <a:pt x="1667" y="27583"/>
                    <a:pt x="1427" y="27988"/>
                  </a:cubicBezTo>
                  <a:cubicBezTo>
                    <a:pt x="1191" y="28390"/>
                    <a:pt x="958" y="28796"/>
                    <a:pt x="738" y="29208"/>
                  </a:cubicBezTo>
                  <a:cubicBezTo>
                    <a:pt x="628" y="29409"/>
                    <a:pt x="521" y="29610"/>
                    <a:pt x="416" y="29817"/>
                  </a:cubicBezTo>
                  <a:cubicBezTo>
                    <a:pt x="326" y="29991"/>
                    <a:pt x="197" y="30178"/>
                    <a:pt x="164" y="30378"/>
                  </a:cubicBezTo>
                  <a:cubicBezTo>
                    <a:pt x="25" y="31227"/>
                    <a:pt x="0" y="32039"/>
                    <a:pt x="219" y="32881"/>
                  </a:cubicBezTo>
                  <a:cubicBezTo>
                    <a:pt x="521" y="34054"/>
                    <a:pt x="1031" y="35193"/>
                    <a:pt x="1533" y="36291"/>
                  </a:cubicBezTo>
                  <a:cubicBezTo>
                    <a:pt x="2067" y="37471"/>
                    <a:pt x="2682" y="38601"/>
                    <a:pt x="3280" y="39747"/>
                  </a:cubicBezTo>
                  <a:cubicBezTo>
                    <a:pt x="3535" y="40240"/>
                    <a:pt x="3791" y="40758"/>
                    <a:pt x="4213" y="41132"/>
                  </a:cubicBezTo>
                  <a:cubicBezTo>
                    <a:pt x="4607" y="41481"/>
                    <a:pt x="5096" y="41696"/>
                    <a:pt x="5590" y="41862"/>
                  </a:cubicBezTo>
                  <a:cubicBezTo>
                    <a:pt x="6829" y="42278"/>
                    <a:pt x="8142" y="42436"/>
                    <a:pt x="9424" y="42674"/>
                  </a:cubicBezTo>
                  <a:cubicBezTo>
                    <a:pt x="10740" y="42920"/>
                    <a:pt x="12019" y="43314"/>
                    <a:pt x="13308" y="43673"/>
                  </a:cubicBezTo>
                  <a:cubicBezTo>
                    <a:pt x="14615" y="44038"/>
                    <a:pt x="15927" y="44368"/>
                    <a:pt x="17247" y="44680"/>
                  </a:cubicBezTo>
                  <a:cubicBezTo>
                    <a:pt x="19912" y="45314"/>
                    <a:pt x="22597" y="45913"/>
                    <a:pt x="25318" y="46251"/>
                  </a:cubicBezTo>
                  <a:cubicBezTo>
                    <a:pt x="25998" y="46335"/>
                    <a:pt x="26680" y="46396"/>
                    <a:pt x="27366" y="46419"/>
                  </a:cubicBezTo>
                  <a:cubicBezTo>
                    <a:pt x="27557" y="46426"/>
                    <a:pt x="27747" y="46432"/>
                    <a:pt x="27938" y="46432"/>
                  </a:cubicBezTo>
                  <a:cubicBezTo>
                    <a:pt x="28325" y="46432"/>
                    <a:pt x="28711" y="46407"/>
                    <a:pt x="29090" y="46313"/>
                  </a:cubicBezTo>
                  <a:cubicBezTo>
                    <a:pt x="30041" y="46076"/>
                    <a:pt x="30863" y="45480"/>
                    <a:pt x="31534" y="44783"/>
                  </a:cubicBezTo>
                  <a:cubicBezTo>
                    <a:pt x="32242" y="44050"/>
                    <a:pt x="32810" y="43195"/>
                    <a:pt x="33332" y="42324"/>
                  </a:cubicBezTo>
                  <a:cubicBezTo>
                    <a:pt x="34018" y="41176"/>
                    <a:pt x="34647" y="39996"/>
                    <a:pt x="35236" y="38795"/>
                  </a:cubicBezTo>
                  <a:cubicBezTo>
                    <a:pt x="36383" y="36460"/>
                    <a:pt x="37321" y="34026"/>
                    <a:pt x="38563" y="31738"/>
                  </a:cubicBezTo>
                  <a:cubicBezTo>
                    <a:pt x="39193" y="30581"/>
                    <a:pt x="39859" y="29444"/>
                    <a:pt x="40501" y="28295"/>
                  </a:cubicBezTo>
                  <a:cubicBezTo>
                    <a:pt x="41117" y="27192"/>
                    <a:pt x="41761" y="26078"/>
                    <a:pt x="42249" y="24908"/>
                  </a:cubicBezTo>
                  <a:cubicBezTo>
                    <a:pt x="42747" y="23714"/>
                    <a:pt x="42833" y="22461"/>
                    <a:pt x="42898" y="21184"/>
                  </a:cubicBezTo>
                  <a:cubicBezTo>
                    <a:pt x="42967" y="19793"/>
                    <a:pt x="43051" y="18399"/>
                    <a:pt x="43124" y="17008"/>
                  </a:cubicBezTo>
                  <a:cubicBezTo>
                    <a:pt x="43158" y="16365"/>
                    <a:pt x="43197" y="15720"/>
                    <a:pt x="43236" y="15076"/>
                  </a:cubicBezTo>
                  <a:cubicBezTo>
                    <a:pt x="43256" y="14976"/>
                    <a:pt x="43271" y="14873"/>
                    <a:pt x="43281" y="14768"/>
                  </a:cubicBezTo>
                  <a:cubicBezTo>
                    <a:pt x="43298" y="14571"/>
                    <a:pt x="43312" y="14374"/>
                    <a:pt x="43309" y="14175"/>
                  </a:cubicBezTo>
                  <a:cubicBezTo>
                    <a:pt x="43306" y="13836"/>
                    <a:pt x="43248" y="13498"/>
                    <a:pt x="43100" y="13190"/>
                  </a:cubicBezTo>
                  <a:cubicBezTo>
                    <a:pt x="42787" y="12526"/>
                    <a:pt x="42061" y="12232"/>
                    <a:pt x="41423" y="11966"/>
                  </a:cubicBezTo>
                  <a:cubicBezTo>
                    <a:pt x="41254" y="11894"/>
                    <a:pt x="41074" y="11855"/>
                    <a:pt x="40899" y="11807"/>
                  </a:cubicBezTo>
                  <a:cubicBezTo>
                    <a:pt x="40727" y="11763"/>
                    <a:pt x="40543" y="11722"/>
                    <a:pt x="40394" y="11624"/>
                  </a:cubicBezTo>
                  <a:cubicBezTo>
                    <a:pt x="40441" y="11524"/>
                    <a:pt x="40487" y="11424"/>
                    <a:pt x="40531" y="11320"/>
                  </a:cubicBezTo>
                  <a:cubicBezTo>
                    <a:pt x="40732" y="10865"/>
                    <a:pt x="40918" y="10400"/>
                    <a:pt x="41058" y="9920"/>
                  </a:cubicBezTo>
                  <a:cubicBezTo>
                    <a:pt x="41202" y="9442"/>
                    <a:pt x="41321" y="8943"/>
                    <a:pt x="41347" y="8446"/>
                  </a:cubicBezTo>
                  <a:cubicBezTo>
                    <a:pt x="41359" y="8200"/>
                    <a:pt x="41343" y="7952"/>
                    <a:pt x="41286" y="7713"/>
                  </a:cubicBezTo>
                  <a:cubicBezTo>
                    <a:pt x="41253" y="7563"/>
                    <a:pt x="41197" y="7416"/>
                    <a:pt x="41102" y="7295"/>
                  </a:cubicBezTo>
                  <a:cubicBezTo>
                    <a:pt x="41016" y="7187"/>
                    <a:pt x="40895" y="7132"/>
                    <a:pt x="40770" y="7132"/>
                  </a:cubicBezTo>
                  <a:cubicBezTo>
                    <a:pt x="40696" y="7132"/>
                    <a:pt x="40620" y="7151"/>
                    <a:pt x="40550" y="7190"/>
                  </a:cubicBezTo>
                  <a:cubicBezTo>
                    <a:pt x="40488" y="7223"/>
                    <a:pt x="40431" y="7268"/>
                    <a:pt x="40378" y="7320"/>
                  </a:cubicBezTo>
                  <a:cubicBezTo>
                    <a:pt x="40390" y="7167"/>
                    <a:pt x="40390" y="7016"/>
                    <a:pt x="40335" y="6873"/>
                  </a:cubicBezTo>
                  <a:cubicBezTo>
                    <a:pt x="40275" y="6721"/>
                    <a:pt x="40145" y="6610"/>
                    <a:pt x="39975" y="6608"/>
                  </a:cubicBezTo>
                  <a:cubicBezTo>
                    <a:pt x="39973" y="6608"/>
                    <a:pt x="39971" y="6608"/>
                    <a:pt x="39969" y="6608"/>
                  </a:cubicBezTo>
                  <a:cubicBezTo>
                    <a:pt x="39785" y="6608"/>
                    <a:pt x="39649" y="6744"/>
                    <a:pt x="39545" y="6883"/>
                  </a:cubicBezTo>
                  <a:cubicBezTo>
                    <a:pt x="39533" y="6895"/>
                    <a:pt x="39526" y="6910"/>
                    <a:pt x="39516" y="6923"/>
                  </a:cubicBezTo>
                  <a:cubicBezTo>
                    <a:pt x="39478" y="6762"/>
                    <a:pt x="39394" y="6606"/>
                    <a:pt x="39245" y="6520"/>
                  </a:cubicBezTo>
                  <a:cubicBezTo>
                    <a:pt x="39168" y="6476"/>
                    <a:pt x="39083" y="6453"/>
                    <a:pt x="38998" y="6453"/>
                  </a:cubicBezTo>
                  <a:cubicBezTo>
                    <a:pt x="38922" y="6453"/>
                    <a:pt x="38846" y="6472"/>
                    <a:pt x="38777" y="6508"/>
                  </a:cubicBezTo>
                  <a:cubicBezTo>
                    <a:pt x="38638" y="6577"/>
                    <a:pt x="38537" y="6708"/>
                    <a:pt x="38458" y="6838"/>
                  </a:cubicBezTo>
                  <a:lnTo>
                    <a:pt x="38411" y="6913"/>
                  </a:lnTo>
                  <a:cubicBezTo>
                    <a:pt x="38402" y="6841"/>
                    <a:pt x="38389" y="6772"/>
                    <a:pt x="38364" y="6705"/>
                  </a:cubicBezTo>
                  <a:cubicBezTo>
                    <a:pt x="38297" y="6526"/>
                    <a:pt x="38177" y="6342"/>
                    <a:pt x="37974" y="6305"/>
                  </a:cubicBezTo>
                  <a:cubicBezTo>
                    <a:pt x="37946" y="6300"/>
                    <a:pt x="37918" y="6297"/>
                    <a:pt x="37890" y="6297"/>
                  </a:cubicBezTo>
                  <a:cubicBezTo>
                    <a:pt x="37704" y="6297"/>
                    <a:pt x="37529" y="6410"/>
                    <a:pt x="37414" y="6552"/>
                  </a:cubicBezTo>
                  <a:cubicBezTo>
                    <a:pt x="37346" y="6634"/>
                    <a:pt x="37289" y="6731"/>
                    <a:pt x="37252" y="6831"/>
                  </a:cubicBezTo>
                  <a:cubicBezTo>
                    <a:pt x="37243" y="6856"/>
                    <a:pt x="37234" y="6880"/>
                    <a:pt x="37230" y="6905"/>
                  </a:cubicBezTo>
                  <a:lnTo>
                    <a:pt x="37224" y="6898"/>
                  </a:lnTo>
                  <a:cubicBezTo>
                    <a:pt x="37148" y="6811"/>
                    <a:pt x="37062" y="6731"/>
                    <a:pt x="36961" y="6675"/>
                  </a:cubicBezTo>
                  <a:cubicBezTo>
                    <a:pt x="36871" y="6625"/>
                    <a:pt x="36771" y="6593"/>
                    <a:pt x="36671" y="6593"/>
                  </a:cubicBezTo>
                  <a:cubicBezTo>
                    <a:pt x="36606" y="6593"/>
                    <a:pt x="36541" y="6606"/>
                    <a:pt x="36479" y="6637"/>
                  </a:cubicBezTo>
                  <a:cubicBezTo>
                    <a:pt x="36385" y="6681"/>
                    <a:pt x="36313" y="6758"/>
                    <a:pt x="36257" y="6848"/>
                  </a:cubicBezTo>
                  <a:cubicBezTo>
                    <a:pt x="36308" y="6621"/>
                    <a:pt x="36349" y="6389"/>
                    <a:pt x="36365" y="6156"/>
                  </a:cubicBezTo>
                  <a:cubicBezTo>
                    <a:pt x="36380" y="5937"/>
                    <a:pt x="36367" y="5716"/>
                    <a:pt x="36318" y="5504"/>
                  </a:cubicBezTo>
                  <a:cubicBezTo>
                    <a:pt x="36282" y="5334"/>
                    <a:pt x="36221" y="5108"/>
                    <a:pt x="36040" y="5039"/>
                  </a:cubicBezTo>
                  <a:cubicBezTo>
                    <a:pt x="36008" y="5028"/>
                    <a:pt x="35976" y="5022"/>
                    <a:pt x="35946" y="5022"/>
                  </a:cubicBezTo>
                  <a:cubicBezTo>
                    <a:pt x="35855" y="5022"/>
                    <a:pt x="35771" y="5068"/>
                    <a:pt x="35703" y="5129"/>
                  </a:cubicBezTo>
                  <a:cubicBezTo>
                    <a:pt x="35668" y="4995"/>
                    <a:pt x="35613" y="4863"/>
                    <a:pt x="35526" y="4754"/>
                  </a:cubicBezTo>
                  <a:cubicBezTo>
                    <a:pt x="35435" y="4642"/>
                    <a:pt x="35312" y="4576"/>
                    <a:pt x="35174" y="4576"/>
                  </a:cubicBezTo>
                  <a:cubicBezTo>
                    <a:pt x="35150" y="4576"/>
                    <a:pt x="35126" y="4578"/>
                    <a:pt x="35101" y="4582"/>
                  </a:cubicBezTo>
                  <a:cubicBezTo>
                    <a:pt x="34929" y="4609"/>
                    <a:pt x="34795" y="4741"/>
                    <a:pt x="34701" y="4876"/>
                  </a:cubicBezTo>
                  <a:cubicBezTo>
                    <a:pt x="34698" y="4883"/>
                    <a:pt x="34693" y="4892"/>
                    <a:pt x="34689" y="4899"/>
                  </a:cubicBezTo>
                  <a:cubicBezTo>
                    <a:pt x="34638" y="4715"/>
                    <a:pt x="34554" y="4521"/>
                    <a:pt x="34412" y="4390"/>
                  </a:cubicBezTo>
                  <a:cubicBezTo>
                    <a:pt x="34311" y="4295"/>
                    <a:pt x="34180" y="4242"/>
                    <a:pt x="34045" y="4242"/>
                  </a:cubicBezTo>
                  <a:cubicBezTo>
                    <a:pt x="33985" y="4242"/>
                    <a:pt x="33925" y="4253"/>
                    <a:pt x="33866" y="4274"/>
                  </a:cubicBezTo>
                  <a:cubicBezTo>
                    <a:pt x="33683" y="4339"/>
                    <a:pt x="33544" y="4498"/>
                    <a:pt x="33457" y="4670"/>
                  </a:cubicBezTo>
                  <a:cubicBezTo>
                    <a:pt x="33441" y="4701"/>
                    <a:pt x="33426" y="4735"/>
                    <a:pt x="33413" y="4772"/>
                  </a:cubicBezTo>
                  <a:cubicBezTo>
                    <a:pt x="33313" y="4563"/>
                    <a:pt x="33174" y="4379"/>
                    <a:pt x="32949" y="4314"/>
                  </a:cubicBezTo>
                  <a:cubicBezTo>
                    <a:pt x="32904" y="4301"/>
                    <a:pt x="32858" y="4295"/>
                    <a:pt x="32813" y="4295"/>
                  </a:cubicBezTo>
                  <a:cubicBezTo>
                    <a:pt x="32697" y="4295"/>
                    <a:pt x="32584" y="4337"/>
                    <a:pt x="32502" y="4426"/>
                  </a:cubicBezTo>
                  <a:cubicBezTo>
                    <a:pt x="32395" y="4542"/>
                    <a:pt x="32342" y="4701"/>
                    <a:pt x="32314" y="4853"/>
                  </a:cubicBezTo>
                  <a:cubicBezTo>
                    <a:pt x="32311" y="4869"/>
                    <a:pt x="32310" y="4884"/>
                    <a:pt x="32308" y="4900"/>
                  </a:cubicBezTo>
                  <a:cubicBezTo>
                    <a:pt x="32202" y="4739"/>
                    <a:pt x="32077" y="4598"/>
                    <a:pt x="31887" y="4529"/>
                  </a:cubicBezTo>
                  <a:cubicBezTo>
                    <a:pt x="31803" y="4498"/>
                    <a:pt x="31716" y="4483"/>
                    <a:pt x="31630" y="4483"/>
                  </a:cubicBezTo>
                  <a:cubicBezTo>
                    <a:pt x="31360" y="4483"/>
                    <a:pt x="31103" y="4631"/>
                    <a:pt x="30994" y="4895"/>
                  </a:cubicBezTo>
                  <a:cubicBezTo>
                    <a:pt x="30929" y="5056"/>
                    <a:pt x="30923" y="5234"/>
                    <a:pt x="30935" y="5406"/>
                  </a:cubicBezTo>
                  <a:cubicBezTo>
                    <a:pt x="30960" y="5661"/>
                    <a:pt x="31004" y="5915"/>
                    <a:pt x="31066" y="6165"/>
                  </a:cubicBezTo>
                  <a:cubicBezTo>
                    <a:pt x="31184" y="6656"/>
                    <a:pt x="31350" y="7136"/>
                    <a:pt x="31512" y="7614"/>
                  </a:cubicBezTo>
                  <a:cubicBezTo>
                    <a:pt x="31606" y="7891"/>
                    <a:pt x="31709" y="8164"/>
                    <a:pt x="31805" y="8438"/>
                  </a:cubicBezTo>
                  <a:cubicBezTo>
                    <a:pt x="31886" y="8675"/>
                    <a:pt x="31919" y="8935"/>
                    <a:pt x="32043" y="9155"/>
                  </a:cubicBezTo>
                  <a:cubicBezTo>
                    <a:pt x="31936" y="9221"/>
                    <a:pt x="31843" y="9305"/>
                    <a:pt x="31770" y="9405"/>
                  </a:cubicBezTo>
                  <a:cubicBezTo>
                    <a:pt x="31707" y="9363"/>
                    <a:pt x="31642" y="9333"/>
                    <a:pt x="31561" y="9315"/>
                  </a:cubicBezTo>
                  <a:cubicBezTo>
                    <a:pt x="31446" y="9285"/>
                    <a:pt x="31334" y="9254"/>
                    <a:pt x="31218" y="9221"/>
                  </a:cubicBezTo>
                  <a:cubicBezTo>
                    <a:pt x="30972" y="9151"/>
                    <a:pt x="30722" y="9102"/>
                    <a:pt x="30470" y="9057"/>
                  </a:cubicBezTo>
                  <a:cubicBezTo>
                    <a:pt x="29964" y="8967"/>
                    <a:pt x="29456" y="8864"/>
                    <a:pt x="28949" y="8764"/>
                  </a:cubicBezTo>
                  <a:cubicBezTo>
                    <a:pt x="28444" y="8664"/>
                    <a:pt x="27937" y="8573"/>
                    <a:pt x="27432" y="8464"/>
                  </a:cubicBezTo>
                  <a:cubicBezTo>
                    <a:pt x="26936" y="8354"/>
                    <a:pt x="26441" y="8237"/>
                    <a:pt x="25945" y="8120"/>
                  </a:cubicBezTo>
                  <a:cubicBezTo>
                    <a:pt x="24937" y="7881"/>
                    <a:pt x="23925" y="7677"/>
                    <a:pt x="22910" y="7484"/>
                  </a:cubicBezTo>
                  <a:cubicBezTo>
                    <a:pt x="21885" y="7290"/>
                    <a:pt x="20859" y="7103"/>
                    <a:pt x="19829" y="6935"/>
                  </a:cubicBezTo>
                  <a:cubicBezTo>
                    <a:pt x="19312" y="6847"/>
                    <a:pt x="18793" y="6763"/>
                    <a:pt x="18271" y="6697"/>
                  </a:cubicBezTo>
                  <a:cubicBezTo>
                    <a:pt x="18025" y="6666"/>
                    <a:pt x="17776" y="6635"/>
                    <a:pt x="17530" y="6588"/>
                  </a:cubicBezTo>
                  <a:cubicBezTo>
                    <a:pt x="17286" y="6544"/>
                    <a:pt x="17049" y="6488"/>
                    <a:pt x="16802" y="6467"/>
                  </a:cubicBezTo>
                  <a:cubicBezTo>
                    <a:pt x="16726" y="6461"/>
                    <a:pt x="16652" y="6458"/>
                    <a:pt x="16577" y="6454"/>
                  </a:cubicBezTo>
                  <a:lnTo>
                    <a:pt x="16570" y="6448"/>
                  </a:lnTo>
                  <a:cubicBezTo>
                    <a:pt x="16221" y="6161"/>
                    <a:pt x="15833" y="5926"/>
                    <a:pt x="15405" y="5777"/>
                  </a:cubicBezTo>
                  <a:cubicBezTo>
                    <a:pt x="15096" y="5672"/>
                    <a:pt x="14749" y="5597"/>
                    <a:pt x="14422" y="5597"/>
                  </a:cubicBezTo>
                  <a:cubicBezTo>
                    <a:pt x="14284" y="5597"/>
                    <a:pt x="14145" y="5619"/>
                    <a:pt x="14033" y="5702"/>
                  </a:cubicBezTo>
                  <a:cubicBezTo>
                    <a:pt x="14013" y="5561"/>
                    <a:pt x="13990" y="5421"/>
                    <a:pt x="13973" y="5280"/>
                  </a:cubicBezTo>
                  <a:cubicBezTo>
                    <a:pt x="13935" y="4985"/>
                    <a:pt x="13902" y="4687"/>
                    <a:pt x="13866" y="4394"/>
                  </a:cubicBezTo>
                  <a:cubicBezTo>
                    <a:pt x="13797" y="3826"/>
                    <a:pt x="13714" y="3261"/>
                    <a:pt x="13647" y="2693"/>
                  </a:cubicBezTo>
                  <a:cubicBezTo>
                    <a:pt x="13585" y="2163"/>
                    <a:pt x="13526" y="1629"/>
                    <a:pt x="13380" y="1111"/>
                  </a:cubicBezTo>
                  <a:cubicBezTo>
                    <a:pt x="13314" y="886"/>
                    <a:pt x="13232" y="660"/>
                    <a:pt x="13127" y="449"/>
                  </a:cubicBezTo>
                  <a:cubicBezTo>
                    <a:pt x="13049" y="290"/>
                    <a:pt x="12939" y="125"/>
                    <a:pt x="12774" y="49"/>
                  </a:cubicBezTo>
                  <a:cubicBezTo>
                    <a:pt x="12698" y="15"/>
                    <a:pt x="12621" y="1"/>
                    <a:pt x="12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40"/>
            <p:cNvSpPr/>
            <p:nvPr/>
          </p:nvSpPr>
          <p:spPr>
            <a:xfrm>
              <a:off x="1396371" y="3919881"/>
              <a:ext cx="85746" cy="72236"/>
            </a:xfrm>
            <a:custGeom>
              <a:rect b="b" l="l" r="r" t="t"/>
              <a:pathLst>
                <a:path extrusionOk="0" h="2095" w="2487">
                  <a:moveTo>
                    <a:pt x="918" y="231"/>
                  </a:moveTo>
                  <a:cubicBezTo>
                    <a:pt x="927" y="231"/>
                    <a:pt x="936" y="231"/>
                    <a:pt x="945" y="232"/>
                  </a:cubicBezTo>
                  <a:cubicBezTo>
                    <a:pt x="979" y="235"/>
                    <a:pt x="1026" y="251"/>
                    <a:pt x="1047" y="276"/>
                  </a:cubicBezTo>
                  <a:cubicBezTo>
                    <a:pt x="1082" y="310"/>
                    <a:pt x="1097" y="341"/>
                    <a:pt x="1108" y="397"/>
                  </a:cubicBezTo>
                  <a:cubicBezTo>
                    <a:pt x="1115" y="448"/>
                    <a:pt x="1112" y="521"/>
                    <a:pt x="1097" y="582"/>
                  </a:cubicBezTo>
                  <a:cubicBezTo>
                    <a:pt x="1066" y="725"/>
                    <a:pt x="975" y="854"/>
                    <a:pt x="869" y="953"/>
                  </a:cubicBezTo>
                  <a:cubicBezTo>
                    <a:pt x="826" y="993"/>
                    <a:pt x="776" y="1024"/>
                    <a:pt x="723" y="1053"/>
                  </a:cubicBezTo>
                  <a:cubicBezTo>
                    <a:pt x="704" y="1063"/>
                    <a:pt x="687" y="1071"/>
                    <a:pt x="666" y="1078"/>
                  </a:cubicBezTo>
                  <a:cubicBezTo>
                    <a:pt x="662" y="1080"/>
                    <a:pt x="654" y="1085"/>
                    <a:pt x="647" y="1087"/>
                  </a:cubicBezTo>
                  <a:cubicBezTo>
                    <a:pt x="634" y="1091"/>
                    <a:pt x="619" y="1096"/>
                    <a:pt x="607" y="1100"/>
                  </a:cubicBezTo>
                  <a:cubicBezTo>
                    <a:pt x="557" y="1118"/>
                    <a:pt x="509" y="1131"/>
                    <a:pt x="457" y="1138"/>
                  </a:cubicBezTo>
                  <a:cubicBezTo>
                    <a:pt x="451" y="1141"/>
                    <a:pt x="441" y="1141"/>
                    <a:pt x="435" y="1141"/>
                  </a:cubicBezTo>
                  <a:cubicBezTo>
                    <a:pt x="423" y="1143"/>
                    <a:pt x="410" y="1143"/>
                    <a:pt x="400" y="1143"/>
                  </a:cubicBezTo>
                  <a:cubicBezTo>
                    <a:pt x="388" y="1143"/>
                    <a:pt x="378" y="1141"/>
                    <a:pt x="365" y="1141"/>
                  </a:cubicBezTo>
                  <a:cubicBezTo>
                    <a:pt x="362" y="1141"/>
                    <a:pt x="354" y="1138"/>
                    <a:pt x="350" y="1137"/>
                  </a:cubicBezTo>
                  <a:cubicBezTo>
                    <a:pt x="343" y="1133"/>
                    <a:pt x="337" y="1133"/>
                    <a:pt x="331" y="1130"/>
                  </a:cubicBezTo>
                  <a:cubicBezTo>
                    <a:pt x="331" y="1127"/>
                    <a:pt x="324" y="1126"/>
                    <a:pt x="317" y="1126"/>
                  </a:cubicBezTo>
                  <a:cubicBezTo>
                    <a:pt x="315" y="1126"/>
                    <a:pt x="315" y="1126"/>
                    <a:pt x="315" y="1123"/>
                  </a:cubicBezTo>
                  <a:cubicBezTo>
                    <a:pt x="312" y="1123"/>
                    <a:pt x="311" y="1121"/>
                    <a:pt x="311" y="1121"/>
                  </a:cubicBezTo>
                  <a:cubicBezTo>
                    <a:pt x="311" y="1118"/>
                    <a:pt x="307" y="1115"/>
                    <a:pt x="305" y="1112"/>
                  </a:cubicBezTo>
                  <a:lnTo>
                    <a:pt x="301" y="1107"/>
                  </a:lnTo>
                  <a:cubicBezTo>
                    <a:pt x="298" y="1104"/>
                    <a:pt x="297" y="1096"/>
                    <a:pt x="297" y="1095"/>
                  </a:cubicBezTo>
                  <a:cubicBezTo>
                    <a:pt x="292" y="1084"/>
                    <a:pt x="290" y="1075"/>
                    <a:pt x="287" y="1064"/>
                  </a:cubicBezTo>
                  <a:cubicBezTo>
                    <a:pt x="287" y="1061"/>
                    <a:pt x="285" y="1061"/>
                    <a:pt x="285" y="1061"/>
                  </a:cubicBezTo>
                  <a:lnTo>
                    <a:pt x="285" y="1039"/>
                  </a:lnTo>
                  <a:cubicBezTo>
                    <a:pt x="282" y="1021"/>
                    <a:pt x="282" y="1001"/>
                    <a:pt x="285" y="982"/>
                  </a:cubicBezTo>
                  <a:cubicBezTo>
                    <a:pt x="289" y="927"/>
                    <a:pt x="307" y="851"/>
                    <a:pt x="334" y="790"/>
                  </a:cubicBezTo>
                  <a:cubicBezTo>
                    <a:pt x="369" y="716"/>
                    <a:pt x="412" y="644"/>
                    <a:pt x="464" y="580"/>
                  </a:cubicBezTo>
                  <a:cubicBezTo>
                    <a:pt x="515" y="512"/>
                    <a:pt x="572" y="443"/>
                    <a:pt x="624" y="372"/>
                  </a:cubicBezTo>
                  <a:cubicBezTo>
                    <a:pt x="636" y="350"/>
                    <a:pt x="652" y="332"/>
                    <a:pt x="670" y="313"/>
                  </a:cubicBezTo>
                  <a:cubicBezTo>
                    <a:pt x="699" y="294"/>
                    <a:pt x="729" y="277"/>
                    <a:pt x="761" y="263"/>
                  </a:cubicBezTo>
                  <a:cubicBezTo>
                    <a:pt x="813" y="241"/>
                    <a:pt x="863" y="231"/>
                    <a:pt x="918" y="231"/>
                  </a:cubicBezTo>
                  <a:close/>
                  <a:moveTo>
                    <a:pt x="913" y="0"/>
                  </a:moveTo>
                  <a:cubicBezTo>
                    <a:pt x="902" y="0"/>
                    <a:pt x="891" y="1"/>
                    <a:pt x="881" y="1"/>
                  </a:cubicBezTo>
                  <a:cubicBezTo>
                    <a:pt x="678" y="17"/>
                    <a:pt x="490" y="148"/>
                    <a:pt x="365" y="300"/>
                  </a:cubicBezTo>
                  <a:cubicBezTo>
                    <a:pt x="316" y="361"/>
                    <a:pt x="270" y="425"/>
                    <a:pt x="229" y="495"/>
                  </a:cubicBezTo>
                  <a:cubicBezTo>
                    <a:pt x="138" y="611"/>
                    <a:pt x="61" y="750"/>
                    <a:pt x="35" y="891"/>
                  </a:cubicBezTo>
                  <a:cubicBezTo>
                    <a:pt x="1" y="1055"/>
                    <a:pt x="26" y="1246"/>
                    <a:pt x="176" y="1346"/>
                  </a:cubicBezTo>
                  <a:cubicBezTo>
                    <a:pt x="242" y="1389"/>
                    <a:pt x="320" y="1405"/>
                    <a:pt x="399" y="1405"/>
                  </a:cubicBezTo>
                  <a:cubicBezTo>
                    <a:pt x="462" y="1405"/>
                    <a:pt x="526" y="1395"/>
                    <a:pt x="584" y="1381"/>
                  </a:cubicBezTo>
                  <a:cubicBezTo>
                    <a:pt x="841" y="1321"/>
                    <a:pt x="1065" y="1173"/>
                    <a:pt x="1198" y="956"/>
                  </a:cubicBezTo>
                  <a:cubicBezTo>
                    <a:pt x="1208" y="961"/>
                    <a:pt x="1217" y="966"/>
                    <a:pt x="1227" y="970"/>
                  </a:cubicBezTo>
                  <a:cubicBezTo>
                    <a:pt x="1266" y="986"/>
                    <a:pt x="1307" y="995"/>
                    <a:pt x="1347" y="1011"/>
                  </a:cubicBezTo>
                  <a:cubicBezTo>
                    <a:pt x="1416" y="1035"/>
                    <a:pt x="1466" y="1073"/>
                    <a:pt x="1515" y="1126"/>
                  </a:cubicBezTo>
                  <a:cubicBezTo>
                    <a:pt x="1560" y="1175"/>
                    <a:pt x="1589" y="1232"/>
                    <a:pt x="1603" y="1298"/>
                  </a:cubicBezTo>
                  <a:cubicBezTo>
                    <a:pt x="1605" y="1304"/>
                    <a:pt x="1605" y="1316"/>
                    <a:pt x="1605" y="1331"/>
                  </a:cubicBezTo>
                  <a:cubicBezTo>
                    <a:pt x="1608" y="1347"/>
                    <a:pt x="1605" y="1363"/>
                    <a:pt x="1605" y="1378"/>
                  </a:cubicBezTo>
                  <a:lnTo>
                    <a:pt x="1605" y="1391"/>
                  </a:lnTo>
                  <a:cubicBezTo>
                    <a:pt x="1605" y="1391"/>
                    <a:pt x="1603" y="1393"/>
                    <a:pt x="1603" y="1394"/>
                  </a:cubicBezTo>
                  <a:cubicBezTo>
                    <a:pt x="1598" y="1413"/>
                    <a:pt x="1596" y="1429"/>
                    <a:pt x="1591" y="1445"/>
                  </a:cubicBezTo>
                  <a:cubicBezTo>
                    <a:pt x="1587" y="1458"/>
                    <a:pt x="1582" y="1472"/>
                    <a:pt x="1578" y="1486"/>
                  </a:cubicBezTo>
                  <a:cubicBezTo>
                    <a:pt x="1578" y="1486"/>
                    <a:pt x="1578" y="1488"/>
                    <a:pt x="1575" y="1488"/>
                  </a:cubicBezTo>
                  <a:cubicBezTo>
                    <a:pt x="1572" y="1492"/>
                    <a:pt x="1572" y="1497"/>
                    <a:pt x="1571" y="1501"/>
                  </a:cubicBezTo>
                  <a:cubicBezTo>
                    <a:pt x="1556" y="1528"/>
                    <a:pt x="1540" y="1554"/>
                    <a:pt x="1521" y="1581"/>
                  </a:cubicBezTo>
                  <a:cubicBezTo>
                    <a:pt x="1519" y="1585"/>
                    <a:pt x="1518" y="1589"/>
                    <a:pt x="1515" y="1591"/>
                  </a:cubicBezTo>
                  <a:cubicBezTo>
                    <a:pt x="1515" y="1591"/>
                    <a:pt x="1515" y="1594"/>
                    <a:pt x="1511" y="1595"/>
                  </a:cubicBezTo>
                  <a:cubicBezTo>
                    <a:pt x="1503" y="1607"/>
                    <a:pt x="1492" y="1620"/>
                    <a:pt x="1480" y="1630"/>
                  </a:cubicBezTo>
                  <a:cubicBezTo>
                    <a:pt x="1461" y="1649"/>
                    <a:pt x="1437" y="1670"/>
                    <a:pt x="1415" y="1689"/>
                  </a:cubicBezTo>
                  <a:cubicBezTo>
                    <a:pt x="1415" y="1691"/>
                    <a:pt x="1415" y="1691"/>
                    <a:pt x="1412" y="1691"/>
                  </a:cubicBezTo>
                  <a:cubicBezTo>
                    <a:pt x="1409" y="1694"/>
                    <a:pt x="1404" y="1698"/>
                    <a:pt x="1399" y="1700"/>
                  </a:cubicBezTo>
                  <a:cubicBezTo>
                    <a:pt x="1386" y="1709"/>
                    <a:pt x="1372" y="1719"/>
                    <a:pt x="1359" y="1727"/>
                  </a:cubicBezTo>
                  <a:cubicBezTo>
                    <a:pt x="1347" y="1734"/>
                    <a:pt x="1334" y="1741"/>
                    <a:pt x="1323" y="1747"/>
                  </a:cubicBezTo>
                  <a:cubicBezTo>
                    <a:pt x="1317" y="1750"/>
                    <a:pt x="1312" y="1751"/>
                    <a:pt x="1306" y="1753"/>
                  </a:cubicBezTo>
                  <a:cubicBezTo>
                    <a:pt x="1306" y="1753"/>
                    <a:pt x="1296" y="1760"/>
                    <a:pt x="1290" y="1763"/>
                  </a:cubicBezTo>
                  <a:cubicBezTo>
                    <a:pt x="1281" y="1766"/>
                    <a:pt x="1268" y="1772"/>
                    <a:pt x="1263" y="1772"/>
                  </a:cubicBezTo>
                  <a:cubicBezTo>
                    <a:pt x="1250" y="1776"/>
                    <a:pt x="1234" y="1781"/>
                    <a:pt x="1218" y="1784"/>
                  </a:cubicBezTo>
                  <a:cubicBezTo>
                    <a:pt x="1206" y="1789"/>
                    <a:pt x="1191" y="1792"/>
                    <a:pt x="1178" y="1794"/>
                  </a:cubicBezTo>
                  <a:cubicBezTo>
                    <a:pt x="1178" y="1794"/>
                    <a:pt x="1176" y="1794"/>
                    <a:pt x="1171" y="1797"/>
                  </a:cubicBezTo>
                  <a:cubicBezTo>
                    <a:pt x="1165" y="1797"/>
                    <a:pt x="1156" y="1799"/>
                    <a:pt x="1154" y="1799"/>
                  </a:cubicBezTo>
                  <a:cubicBezTo>
                    <a:pt x="1144" y="1800"/>
                    <a:pt x="1134" y="1800"/>
                    <a:pt x="1124" y="1800"/>
                  </a:cubicBezTo>
                  <a:cubicBezTo>
                    <a:pt x="1104" y="1800"/>
                    <a:pt x="1083" y="1799"/>
                    <a:pt x="1063" y="1799"/>
                  </a:cubicBezTo>
                  <a:lnTo>
                    <a:pt x="1061" y="1799"/>
                  </a:lnTo>
                  <a:cubicBezTo>
                    <a:pt x="1055" y="1797"/>
                    <a:pt x="1047" y="1797"/>
                    <a:pt x="1039" y="1795"/>
                  </a:cubicBezTo>
                  <a:cubicBezTo>
                    <a:pt x="1026" y="1792"/>
                    <a:pt x="1010" y="1789"/>
                    <a:pt x="995" y="1783"/>
                  </a:cubicBezTo>
                  <a:cubicBezTo>
                    <a:pt x="992" y="1781"/>
                    <a:pt x="987" y="1779"/>
                    <a:pt x="983" y="1779"/>
                  </a:cubicBezTo>
                  <a:cubicBezTo>
                    <a:pt x="980" y="1777"/>
                    <a:pt x="977" y="1776"/>
                    <a:pt x="974" y="1776"/>
                  </a:cubicBezTo>
                  <a:cubicBezTo>
                    <a:pt x="967" y="1773"/>
                    <a:pt x="958" y="1769"/>
                    <a:pt x="946" y="1764"/>
                  </a:cubicBezTo>
                  <a:cubicBezTo>
                    <a:pt x="942" y="1764"/>
                    <a:pt x="935" y="1760"/>
                    <a:pt x="931" y="1760"/>
                  </a:cubicBezTo>
                  <a:cubicBezTo>
                    <a:pt x="928" y="1760"/>
                    <a:pt x="928" y="1760"/>
                    <a:pt x="928" y="1757"/>
                  </a:cubicBezTo>
                  <a:cubicBezTo>
                    <a:pt x="890" y="1738"/>
                    <a:pt x="858" y="1731"/>
                    <a:pt x="822" y="1731"/>
                  </a:cubicBezTo>
                  <a:cubicBezTo>
                    <a:pt x="804" y="1731"/>
                    <a:pt x="786" y="1732"/>
                    <a:pt x="766" y="1735"/>
                  </a:cubicBezTo>
                  <a:cubicBezTo>
                    <a:pt x="719" y="1742"/>
                    <a:pt x="682" y="1798"/>
                    <a:pt x="685" y="1842"/>
                  </a:cubicBezTo>
                  <a:cubicBezTo>
                    <a:pt x="688" y="1917"/>
                    <a:pt x="713" y="1958"/>
                    <a:pt x="771" y="2003"/>
                  </a:cubicBezTo>
                  <a:cubicBezTo>
                    <a:pt x="807" y="2028"/>
                    <a:pt x="846" y="2048"/>
                    <a:pt x="888" y="2062"/>
                  </a:cubicBezTo>
                  <a:cubicBezTo>
                    <a:pt x="951" y="2084"/>
                    <a:pt x="1019" y="2094"/>
                    <a:pt x="1086" y="2094"/>
                  </a:cubicBezTo>
                  <a:cubicBezTo>
                    <a:pt x="1095" y="2094"/>
                    <a:pt x="1103" y="2094"/>
                    <a:pt x="1112" y="2094"/>
                  </a:cubicBezTo>
                  <a:cubicBezTo>
                    <a:pt x="1265" y="2084"/>
                    <a:pt x="1417" y="2031"/>
                    <a:pt x="1542" y="1940"/>
                  </a:cubicBezTo>
                  <a:cubicBezTo>
                    <a:pt x="1811" y="1741"/>
                    <a:pt x="1973" y="1366"/>
                    <a:pt x="1774" y="1063"/>
                  </a:cubicBezTo>
                  <a:cubicBezTo>
                    <a:pt x="1833" y="1059"/>
                    <a:pt x="1893" y="1049"/>
                    <a:pt x="1948" y="1034"/>
                  </a:cubicBezTo>
                  <a:cubicBezTo>
                    <a:pt x="2243" y="951"/>
                    <a:pt x="2487" y="663"/>
                    <a:pt x="2395" y="344"/>
                  </a:cubicBezTo>
                  <a:cubicBezTo>
                    <a:pt x="2373" y="268"/>
                    <a:pt x="2337" y="194"/>
                    <a:pt x="2286" y="134"/>
                  </a:cubicBezTo>
                  <a:cubicBezTo>
                    <a:pt x="2229" y="68"/>
                    <a:pt x="2159" y="34"/>
                    <a:pt x="2076" y="34"/>
                  </a:cubicBezTo>
                  <a:cubicBezTo>
                    <a:pt x="2061" y="34"/>
                    <a:pt x="2046" y="35"/>
                    <a:pt x="2031" y="37"/>
                  </a:cubicBezTo>
                  <a:cubicBezTo>
                    <a:pt x="1977" y="45"/>
                    <a:pt x="1937" y="106"/>
                    <a:pt x="1931" y="152"/>
                  </a:cubicBezTo>
                  <a:cubicBezTo>
                    <a:pt x="1924" y="211"/>
                    <a:pt x="1948" y="250"/>
                    <a:pt x="1990" y="287"/>
                  </a:cubicBezTo>
                  <a:cubicBezTo>
                    <a:pt x="1993" y="289"/>
                    <a:pt x="1994" y="289"/>
                    <a:pt x="1997" y="290"/>
                  </a:cubicBezTo>
                  <a:cubicBezTo>
                    <a:pt x="2004" y="297"/>
                    <a:pt x="2016" y="306"/>
                    <a:pt x="2024" y="310"/>
                  </a:cubicBezTo>
                  <a:cubicBezTo>
                    <a:pt x="2029" y="316"/>
                    <a:pt x="2034" y="319"/>
                    <a:pt x="2037" y="325"/>
                  </a:cubicBezTo>
                  <a:cubicBezTo>
                    <a:pt x="2044" y="332"/>
                    <a:pt x="2049" y="339"/>
                    <a:pt x="2056" y="345"/>
                  </a:cubicBezTo>
                  <a:cubicBezTo>
                    <a:pt x="2056" y="349"/>
                    <a:pt x="2067" y="365"/>
                    <a:pt x="2068" y="367"/>
                  </a:cubicBezTo>
                  <a:cubicBezTo>
                    <a:pt x="2077" y="381"/>
                    <a:pt x="2084" y="394"/>
                    <a:pt x="2091" y="408"/>
                  </a:cubicBezTo>
                  <a:lnTo>
                    <a:pt x="2091" y="410"/>
                  </a:lnTo>
                  <a:cubicBezTo>
                    <a:pt x="2093" y="414"/>
                    <a:pt x="2094" y="422"/>
                    <a:pt x="2097" y="425"/>
                  </a:cubicBezTo>
                  <a:cubicBezTo>
                    <a:pt x="2101" y="438"/>
                    <a:pt x="2104" y="448"/>
                    <a:pt x="2107" y="460"/>
                  </a:cubicBezTo>
                  <a:cubicBezTo>
                    <a:pt x="2109" y="466"/>
                    <a:pt x="2109" y="477"/>
                    <a:pt x="2109" y="479"/>
                  </a:cubicBezTo>
                  <a:cubicBezTo>
                    <a:pt x="2112" y="538"/>
                    <a:pt x="2105" y="564"/>
                    <a:pt x="2073" y="617"/>
                  </a:cubicBezTo>
                  <a:cubicBezTo>
                    <a:pt x="2045" y="664"/>
                    <a:pt x="2008" y="701"/>
                    <a:pt x="1958" y="729"/>
                  </a:cubicBezTo>
                  <a:cubicBezTo>
                    <a:pt x="1905" y="761"/>
                    <a:pt x="1853" y="778"/>
                    <a:pt x="1786" y="792"/>
                  </a:cubicBezTo>
                  <a:cubicBezTo>
                    <a:pt x="1749" y="799"/>
                    <a:pt x="1706" y="802"/>
                    <a:pt x="1663" y="802"/>
                  </a:cubicBezTo>
                  <a:cubicBezTo>
                    <a:pt x="1641" y="802"/>
                    <a:pt x="1618" y="802"/>
                    <a:pt x="1596" y="800"/>
                  </a:cubicBezTo>
                  <a:cubicBezTo>
                    <a:pt x="1534" y="794"/>
                    <a:pt x="1468" y="779"/>
                    <a:pt x="1404" y="764"/>
                  </a:cubicBezTo>
                  <a:cubicBezTo>
                    <a:pt x="1368" y="758"/>
                    <a:pt x="1329" y="748"/>
                    <a:pt x="1294" y="742"/>
                  </a:cubicBezTo>
                  <a:lnTo>
                    <a:pt x="1294" y="738"/>
                  </a:lnTo>
                  <a:cubicBezTo>
                    <a:pt x="1343" y="566"/>
                    <a:pt x="1365" y="376"/>
                    <a:pt x="1279" y="214"/>
                  </a:cubicBezTo>
                  <a:cubicBezTo>
                    <a:pt x="1208" y="76"/>
                    <a:pt x="1062" y="0"/>
                    <a:pt x="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40"/>
            <p:cNvSpPr/>
            <p:nvPr/>
          </p:nvSpPr>
          <p:spPr>
            <a:xfrm>
              <a:off x="1348412" y="3828893"/>
              <a:ext cx="104915" cy="87993"/>
            </a:xfrm>
            <a:custGeom>
              <a:rect b="b" l="l" r="r" t="t"/>
              <a:pathLst>
                <a:path extrusionOk="0" h="2552" w="3043">
                  <a:moveTo>
                    <a:pt x="1661" y="202"/>
                  </a:moveTo>
                  <a:cubicBezTo>
                    <a:pt x="1680" y="202"/>
                    <a:pt x="1698" y="203"/>
                    <a:pt x="1717" y="203"/>
                  </a:cubicBezTo>
                  <a:cubicBezTo>
                    <a:pt x="2029" y="216"/>
                    <a:pt x="2362" y="357"/>
                    <a:pt x="2569" y="594"/>
                  </a:cubicBezTo>
                  <a:cubicBezTo>
                    <a:pt x="2765" y="815"/>
                    <a:pt x="2828" y="1119"/>
                    <a:pt x="2734" y="1400"/>
                  </a:cubicBezTo>
                  <a:cubicBezTo>
                    <a:pt x="2580" y="1851"/>
                    <a:pt x="2166" y="2083"/>
                    <a:pt x="1725" y="2205"/>
                  </a:cubicBezTo>
                  <a:cubicBezTo>
                    <a:pt x="1568" y="2249"/>
                    <a:pt x="1383" y="2277"/>
                    <a:pt x="1208" y="2277"/>
                  </a:cubicBezTo>
                  <a:cubicBezTo>
                    <a:pt x="1161" y="2277"/>
                    <a:pt x="1115" y="2275"/>
                    <a:pt x="1070" y="2271"/>
                  </a:cubicBezTo>
                  <a:cubicBezTo>
                    <a:pt x="865" y="2251"/>
                    <a:pt x="679" y="2197"/>
                    <a:pt x="525" y="2070"/>
                  </a:cubicBezTo>
                  <a:cubicBezTo>
                    <a:pt x="364" y="1936"/>
                    <a:pt x="266" y="1715"/>
                    <a:pt x="268" y="1480"/>
                  </a:cubicBezTo>
                  <a:cubicBezTo>
                    <a:pt x="271" y="1318"/>
                    <a:pt x="315" y="1147"/>
                    <a:pt x="378" y="1000"/>
                  </a:cubicBezTo>
                  <a:cubicBezTo>
                    <a:pt x="390" y="973"/>
                    <a:pt x="402" y="947"/>
                    <a:pt x="413" y="922"/>
                  </a:cubicBezTo>
                  <a:cubicBezTo>
                    <a:pt x="718" y="524"/>
                    <a:pt x="1163" y="202"/>
                    <a:pt x="1661" y="202"/>
                  </a:cubicBezTo>
                  <a:close/>
                  <a:moveTo>
                    <a:pt x="1697" y="0"/>
                  </a:moveTo>
                  <a:cubicBezTo>
                    <a:pt x="1645" y="0"/>
                    <a:pt x="1592" y="3"/>
                    <a:pt x="1540" y="10"/>
                  </a:cubicBezTo>
                  <a:cubicBezTo>
                    <a:pt x="1024" y="69"/>
                    <a:pt x="416" y="516"/>
                    <a:pt x="163" y="961"/>
                  </a:cubicBezTo>
                  <a:cubicBezTo>
                    <a:pt x="54" y="1157"/>
                    <a:pt x="0" y="1376"/>
                    <a:pt x="17" y="1601"/>
                  </a:cubicBezTo>
                  <a:cubicBezTo>
                    <a:pt x="42" y="1901"/>
                    <a:pt x="205" y="2186"/>
                    <a:pt x="460" y="2350"/>
                  </a:cubicBezTo>
                  <a:cubicBezTo>
                    <a:pt x="687" y="2494"/>
                    <a:pt x="951" y="2551"/>
                    <a:pt x="1218" y="2551"/>
                  </a:cubicBezTo>
                  <a:cubicBezTo>
                    <a:pt x="1479" y="2551"/>
                    <a:pt x="1743" y="2496"/>
                    <a:pt x="1980" y="2412"/>
                  </a:cubicBezTo>
                  <a:cubicBezTo>
                    <a:pt x="2515" y="2223"/>
                    <a:pt x="2998" y="1807"/>
                    <a:pt x="3020" y="1199"/>
                  </a:cubicBezTo>
                  <a:cubicBezTo>
                    <a:pt x="3043" y="491"/>
                    <a:pt x="235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40"/>
            <p:cNvSpPr/>
            <p:nvPr/>
          </p:nvSpPr>
          <p:spPr>
            <a:xfrm>
              <a:off x="1382131" y="3874025"/>
              <a:ext cx="21583" cy="19378"/>
            </a:xfrm>
            <a:custGeom>
              <a:rect b="b" l="l" r="r" t="t"/>
              <a:pathLst>
                <a:path extrusionOk="0" h="562" w="626">
                  <a:moveTo>
                    <a:pt x="324" y="0"/>
                  </a:moveTo>
                  <a:cubicBezTo>
                    <a:pt x="322" y="0"/>
                    <a:pt x="319" y="0"/>
                    <a:pt x="317" y="0"/>
                  </a:cubicBezTo>
                  <a:cubicBezTo>
                    <a:pt x="261" y="0"/>
                    <a:pt x="211" y="25"/>
                    <a:pt x="163" y="55"/>
                  </a:cubicBezTo>
                  <a:cubicBezTo>
                    <a:pt x="127" y="76"/>
                    <a:pt x="96" y="108"/>
                    <a:pt x="69" y="139"/>
                  </a:cubicBezTo>
                  <a:cubicBezTo>
                    <a:pt x="38" y="182"/>
                    <a:pt x="13" y="233"/>
                    <a:pt x="5" y="286"/>
                  </a:cubicBezTo>
                  <a:cubicBezTo>
                    <a:pt x="0" y="317"/>
                    <a:pt x="1" y="348"/>
                    <a:pt x="11" y="380"/>
                  </a:cubicBezTo>
                  <a:cubicBezTo>
                    <a:pt x="18" y="414"/>
                    <a:pt x="31" y="442"/>
                    <a:pt x="52" y="469"/>
                  </a:cubicBezTo>
                  <a:cubicBezTo>
                    <a:pt x="95" y="520"/>
                    <a:pt x="156" y="557"/>
                    <a:pt x="221" y="561"/>
                  </a:cubicBezTo>
                  <a:cubicBezTo>
                    <a:pt x="231" y="561"/>
                    <a:pt x="240" y="562"/>
                    <a:pt x="249" y="562"/>
                  </a:cubicBezTo>
                  <a:cubicBezTo>
                    <a:pt x="304" y="562"/>
                    <a:pt x="353" y="551"/>
                    <a:pt x="405" y="534"/>
                  </a:cubicBezTo>
                  <a:cubicBezTo>
                    <a:pt x="423" y="526"/>
                    <a:pt x="440" y="518"/>
                    <a:pt x="459" y="509"/>
                  </a:cubicBezTo>
                  <a:cubicBezTo>
                    <a:pt x="478" y="499"/>
                    <a:pt x="496" y="489"/>
                    <a:pt x="515" y="474"/>
                  </a:cubicBezTo>
                  <a:cubicBezTo>
                    <a:pt x="533" y="463"/>
                    <a:pt x="546" y="447"/>
                    <a:pt x="559" y="432"/>
                  </a:cubicBezTo>
                  <a:cubicBezTo>
                    <a:pt x="603" y="388"/>
                    <a:pt x="625" y="325"/>
                    <a:pt x="624" y="263"/>
                  </a:cubicBezTo>
                  <a:cubicBezTo>
                    <a:pt x="621" y="203"/>
                    <a:pt x="595" y="146"/>
                    <a:pt x="548" y="107"/>
                  </a:cubicBezTo>
                  <a:cubicBezTo>
                    <a:pt x="542" y="99"/>
                    <a:pt x="536" y="94"/>
                    <a:pt x="528" y="91"/>
                  </a:cubicBezTo>
                  <a:cubicBezTo>
                    <a:pt x="520" y="79"/>
                    <a:pt x="511" y="71"/>
                    <a:pt x="500" y="60"/>
                  </a:cubicBezTo>
                  <a:cubicBezTo>
                    <a:pt x="452" y="15"/>
                    <a:pt x="389" y="0"/>
                    <a:pt x="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40"/>
            <p:cNvSpPr/>
            <p:nvPr/>
          </p:nvSpPr>
          <p:spPr>
            <a:xfrm>
              <a:off x="1281524" y="3929845"/>
              <a:ext cx="88228" cy="105785"/>
            </a:xfrm>
            <a:custGeom>
              <a:rect b="b" l="l" r="r" t="t"/>
              <a:pathLst>
                <a:path extrusionOk="0" h="3068" w="2559">
                  <a:moveTo>
                    <a:pt x="1334" y="259"/>
                  </a:moveTo>
                  <a:cubicBezTo>
                    <a:pt x="1451" y="259"/>
                    <a:pt x="1565" y="285"/>
                    <a:pt x="1662" y="338"/>
                  </a:cubicBezTo>
                  <a:cubicBezTo>
                    <a:pt x="1839" y="432"/>
                    <a:pt x="1959" y="584"/>
                    <a:pt x="2055" y="766"/>
                  </a:cubicBezTo>
                  <a:cubicBezTo>
                    <a:pt x="2153" y="954"/>
                    <a:pt x="2217" y="1192"/>
                    <a:pt x="2242" y="1399"/>
                  </a:cubicBezTo>
                  <a:cubicBezTo>
                    <a:pt x="2293" y="1852"/>
                    <a:pt x="2236" y="2325"/>
                    <a:pt x="1878" y="2635"/>
                  </a:cubicBezTo>
                  <a:cubicBezTo>
                    <a:pt x="1725" y="2766"/>
                    <a:pt x="1535" y="2835"/>
                    <a:pt x="1342" y="2835"/>
                  </a:cubicBezTo>
                  <a:cubicBezTo>
                    <a:pt x="1251" y="2835"/>
                    <a:pt x="1159" y="2820"/>
                    <a:pt x="1070" y="2789"/>
                  </a:cubicBezTo>
                  <a:cubicBezTo>
                    <a:pt x="770" y="2686"/>
                    <a:pt x="514" y="2429"/>
                    <a:pt x="383" y="2145"/>
                  </a:cubicBezTo>
                  <a:cubicBezTo>
                    <a:pt x="163" y="1671"/>
                    <a:pt x="294" y="1118"/>
                    <a:pt x="558" y="670"/>
                  </a:cubicBezTo>
                  <a:cubicBezTo>
                    <a:pt x="576" y="647"/>
                    <a:pt x="593" y="626"/>
                    <a:pt x="614" y="607"/>
                  </a:cubicBezTo>
                  <a:cubicBezTo>
                    <a:pt x="727" y="490"/>
                    <a:pt x="869" y="385"/>
                    <a:pt x="1019" y="323"/>
                  </a:cubicBezTo>
                  <a:cubicBezTo>
                    <a:pt x="1121" y="280"/>
                    <a:pt x="1229" y="259"/>
                    <a:pt x="1334" y="259"/>
                  </a:cubicBezTo>
                  <a:close/>
                  <a:moveTo>
                    <a:pt x="1340" y="1"/>
                  </a:moveTo>
                  <a:cubicBezTo>
                    <a:pt x="1237" y="1"/>
                    <a:pt x="1135" y="16"/>
                    <a:pt x="1038" y="47"/>
                  </a:cubicBezTo>
                  <a:cubicBezTo>
                    <a:pt x="822" y="113"/>
                    <a:pt x="640" y="248"/>
                    <a:pt x="499" y="425"/>
                  </a:cubicBezTo>
                  <a:cubicBezTo>
                    <a:pt x="181" y="827"/>
                    <a:pt x="0" y="1557"/>
                    <a:pt x="140" y="2060"/>
                  </a:cubicBezTo>
                  <a:cubicBezTo>
                    <a:pt x="290" y="2608"/>
                    <a:pt x="820" y="3068"/>
                    <a:pt x="1382" y="3068"/>
                  </a:cubicBezTo>
                  <a:cubicBezTo>
                    <a:pt x="1521" y="3068"/>
                    <a:pt x="1662" y="3039"/>
                    <a:pt x="1800" y="2977"/>
                  </a:cubicBezTo>
                  <a:cubicBezTo>
                    <a:pt x="2356" y="2727"/>
                    <a:pt x="2558" y="2124"/>
                    <a:pt x="2530" y="1557"/>
                  </a:cubicBezTo>
                  <a:cubicBezTo>
                    <a:pt x="2504" y="1048"/>
                    <a:pt x="2327" y="480"/>
                    <a:pt x="1897" y="172"/>
                  </a:cubicBezTo>
                  <a:cubicBezTo>
                    <a:pt x="1734" y="57"/>
                    <a:pt x="1537" y="1"/>
                    <a:pt x="1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40"/>
            <p:cNvSpPr/>
            <p:nvPr/>
          </p:nvSpPr>
          <p:spPr>
            <a:xfrm>
              <a:off x="1323863" y="3961117"/>
              <a:ext cx="18894" cy="21757"/>
            </a:xfrm>
            <a:custGeom>
              <a:rect b="b" l="l" r="r" t="t"/>
              <a:pathLst>
                <a:path extrusionOk="0" h="631" w="548">
                  <a:moveTo>
                    <a:pt x="299" y="1"/>
                  </a:moveTo>
                  <a:cubicBezTo>
                    <a:pt x="285" y="1"/>
                    <a:pt x="271" y="2"/>
                    <a:pt x="256" y="4"/>
                  </a:cubicBezTo>
                  <a:cubicBezTo>
                    <a:pt x="225" y="8"/>
                    <a:pt x="197" y="18"/>
                    <a:pt x="167" y="33"/>
                  </a:cubicBezTo>
                  <a:cubicBezTo>
                    <a:pt x="123" y="60"/>
                    <a:pt x="82" y="102"/>
                    <a:pt x="57" y="148"/>
                  </a:cubicBezTo>
                  <a:cubicBezTo>
                    <a:pt x="36" y="185"/>
                    <a:pt x="20" y="226"/>
                    <a:pt x="14" y="269"/>
                  </a:cubicBezTo>
                  <a:cubicBezTo>
                    <a:pt x="4" y="322"/>
                    <a:pt x="0" y="378"/>
                    <a:pt x="20" y="431"/>
                  </a:cubicBezTo>
                  <a:cubicBezTo>
                    <a:pt x="45" y="492"/>
                    <a:pt x="82" y="550"/>
                    <a:pt x="145" y="577"/>
                  </a:cubicBezTo>
                  <a:cubicBezTo>
                    <a:pt x="157" y="583"/>
                    <a:pt x="172" y="588"/>
                    <a:pt x="182" y="593"/>
                  </a:cubicBezTo>
                  <a:cubicBezTo>
                    <a:pt x="192" y="599"/>
                    <a:pt x="198" y="604"/>
                    <a:pt x="204" y="608"/>
                  </a:cubicBezTo>
                  <a:cubicBezTo>
                    <a:pt x="237" y="623"/>
                    <a:pt x="271" y="630"/>
                    <a:pt x="305" y="630"/>
                  </a:cubicBezTo>
                  <a:cubicBezTo>
                    <a:pt x="330" y="630"/>
                    <a:pt x="355" y="626"/>
                    <a:pt x="379" y="618"/>
                  </a:cubicBezTo>
                  <a:cubicBezTo>
                    <a:pt x="439" y="596"/>
                    <a:pt x="485" y="551"/>
                    <a:pt x="514" y="493"/>
                  </a:cubicBezTo>
                  <a:cubicBezTo>
                    <a:pt x="522" y="474"/>
                    <a:pt x="531" y="457"/>
                    <a:pt x="535" y="436"/>
                  </a:cubicBezTo>
                  <a:cubicBezTo>
                    <a:pt x="540" y="414"/>
                    <a:pt x="542" y="394"/>
                    <a:pt x="545" y="372"/>
                  </a:cubicBezTo>
                  <a:cubicBezTo>
                    <a:pt x="547" y="352"/>
                    <a:pt x="548" y="331"/>
                    <a:pt x="547" y="311"/>
                  </a:cubicBezTo>
                  <a:cubicBezTo>
                    <a:pt x="545" y="249"/>
                    <a:pt x="531" y="191"/>
                    <a:pt x="503" y="133"/>
                  </a:cubicBezTo>
                  <a:cubicBezTo>
                    <a:pt x="474" y="71"/>
                    <a:pt x="419" y="29"/>
                    <a:pt x="353" y="8"/>
                  </a:cubicBezTo>
                  <a:cubicBezTo>
                    <a:pt x="335" y="3"/>
                    <a:pt x="317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9" name="Google Shape;7749;p40"/>
          <p:cNvGrpSpPr/>
          <p:nvPr/>
        </p:nvGrpSpPr>
        <p:grpSpPr>
          <a:xfrm>
            <a:off x="1124417" y="2860281"/>
            <a:ext cx="1968264" cy="1550138"/>
            <a:chOff x="2445160" y="1785168"/>
            <a:chExt cx="1534111" cy="1208214"/>
          </a:xfrm>
        </p:grpSpPr>
        <p:sp>
          <p:nvSpPr>
            <p:cNvPr id="7750" name="Google Shape;7750;p40"/>
            <p:cNvSpPr/>
            <p:nvPr/>
          </p:nvSpPr>
          <p:spPr>
            <a:xfrm>
              <a:off x="2445160" y="1785168"/>
              <a:ext cx="1534111" cy="1208214"/>
            </a:xfrm>
            <a:custGeom>
              <a:rect b="b" l="l" r="r" t="t"/>
              <a:pathLst>
                <a:path extrusionOk="0" h="35041" w="44496">
                  <a:moveTo>
                    <a:pt x="21497" y="0"/>
                  </a:moveTo>
                  <a:cubicBezTo>
                    <a:pt x="21038" y="0"/>
                    <a:pt x="20620" y="78"/>
                    <a:pt x="20222" y="238"/>
                  </a:cubicBezTo>
                  <a:cubicBezTo>
                    <a:pt x="19808" y="404"/>
                    <a:pt x="19438" y="614"/>
                    <a:pt x="19080" y="817"/>
                  </a:cubicBezTo>
                  <a:cubicBezTo>
                    <a:pt x="18986" y="870"/>
                    <a:pt x="18891" y="924"/>
                    <a:pt x="18798" y="976"/>
                  </a:cubicBezTo>
                  <a:cubicBezTo>
                    <a:pt x="18326" y="1236"/>
                    <a:pt x="17858" y="1498"/>
                    <a:pt x="17392" y="1759"/>
                  </a:cubicBezTo>
                  <a:cubicBezTo>
                    <a:pt x="16468" y="2274"/>
                    <a:pt x="15546" y="2793"/>
                    <a:pt x="14630" y="3315"/>
                  </a:cubicBezTo>
                  <a:cubicBezTo>
                    <a:pt x="12830" y="4341"/>
                    <a:pt x="11067" y="5384"/>
                    <a:pt x="9119" y="6544"/>
                  </a:cubicBezTo>
                  <a:cubicBezTo>
                    <a:pt x="9058" y="6579"/>
                    <a:pt x="9000" y="6615"/>
                    <a:pt x="8941" y="6650"/>
                  </a:cubicBezTo>
                  <a:lnTo>
                    <a:pt x="8467" y="6903"/>
                  </a:lnTo>
                  <a:cubicBezTo>
                    <a:pt x="7972" y="7167"/>
                    <a:pt x="7457" y="7439"/>
                    <a:pt x="6957" y="7721"/>
                  </a:cubicBezTo>
                  <a:cubicBezTo>
                    <a:pt x="6005" y="8258"/>
                    <a:pt x="5050" y="8818"/>
                    <a:pt x="4114" y="9367"/>
                  </a:cubicBezTo>
                  <a:cubicBezTo>
                    <a:pt x="3191" y="9909"/>
                    <a:pt x="2268" y="10451"/>
                    <a:pt x="1336" y="11005"/>
                  </a:cubicBezTo>
                  <a:cubicBezTo>
                    <a:pt x="938" y="11240"/>
                    <a:pt x="336" y="11594"/>
                    <a:pt x="138" y="12352"/>
                  </a:cubicBezTo>
                  <a:cubicBezTo>
                    <a:pt x="0" y="12882"/>
                    <a:pt x="84" y="13407"/>
                    <a:pt x="151" y="13828"/>
                  </a:cubicBezTo>
                  <a:cubicBezTo>
                    <a:pt x="161" y="13923"/>
                    <a:pt x="174" y="14014"/>
                    <a:pt x="187" y="14098"/>
                  </a:cubicBezTo>
                  <a:cubicBezTo>
                    <a:pt x="273" y="14800"/>
                    <a:pt x="364" y="15503"/>
                    <a:pt x="453" y="16204"/>
                  </a:cubicBezTo>
                  <a:cubicBezTo>
                    <a:pt x="636" y="17629"/>
                    <a:pt x="824" y="19102"/>
                    <a:pt x="984" y="20552"/>
                  </a:cubicBezTo>
                  <a:cubicBezTo>
                    <a:pt x="1020" y="20880"/>
                    <a:pt x="1051" y="21210"/>
                    <a:pt x="1082" y="21540"/>
                  </a:cubicBezTo>
                  <a:cubicBezTo>
                    <a:pt x="1150" y="22250"/>
                    <a:pt x="1219" y="22984"/>
                    <a:pt x="1340" y="23712"/>
                  </a:cubicBezTo>
                  <a:cubicBezTo>
                    <a:pt x="1449" y="24368"/>
                    <a:pt x="1702" y="24905"/>
                    <a:pt x="2089" y="25313"/>
                  </a:cubicBezTo>
                  <a:cubicBezTo>
                    <a:pt x="2434" y="25676"/>
                    <a:pt x="2844" y="25915"/>
                    <a:pt x="3204" y="26124"/>
                  </a:cubicBezTo>
                  <a:lnTo>
                    <a:pt x="3345" y="26206"/>
                  </a:lnTo>
                  <a:cubicBezTo>
                    <a:pt x="7041" y="28383"/>
                    <a:pt x="10827" y="30485"/>
                    <a:pt x="14603" y="32456"/>
                  </a:cubicBezTo>
                  <a:cubicBezTo>
                    <a:pt x="15507" y="32926"/>
                    <a:pt x="16468" y="33422"/>
                    <a:pt x="17445" y="33865"/>
                  </a:cubicBezTo>
                  <a:cubicBezTo>
                    <a:pt x="17852" y="34047"/>
                    <a:pt x="18335" y="34261"/>
                    <a:pt x="18832" y="34454"/>
                  </a:cubicBezTo>
                  <a:lnTo>
                    <a:pt x="18985" y="34516"/>
                  </a:lnTo>
                  <a:cubicBezTo>
                    <a:pt x="19423" y="34691"/>
                    <a:pt x="19920" y="34892"/>
                    <a:pt x="20449" y="34986"/>
                  </a:cubicBezTo>
                  <a:cubicBezTo>
                    <a:pt x="20652" y="35022"/>
                    <a:pt x="20855" y="35041"/>
                    <a:pt x="21050" y="35041"/>
                  </a:cubicBezTo>
                  <a:cubicBezTo>
                    <a:pt x="21472" y="35041"/>
                    <a:pt x="21885" y="34955"/>
                    <a:pt x="22274" y="34788"/>
                  </a:cubicBezTo>
                  <a:cubicBezTo>
                    <a:pt x="22670" y="34620"/>
                    <a:pt x="23016" y="34406"/>
                    <a:pt x="23351" y="34197"/>
                  </a:cubicBezTo>
                  <a:cubicBezTo>
                    <a:pt x="23448" y="34137"/>
                    <a:pt x="23542" y="34079"/>
                    <a:pt x="23637" y="34021"/>
                  </a:cubicBezTo>
                  <a:cubicBezTo>
                    <a:pt x="24518" y="33495"/>
                    <a:pt x="25402" y="32956"/>
                    <a:pt x="26263" y="32423"/>
                  </a:cubicBezTo>
                  <a:cubicBezTo>
                    <a:pt x="29731" y="30276"/>
                    <a:pt x="33212" y="27939"/>
                    <a:pt x="36608" y="25475"/>
                  </a:cubicBezTo>
                  <a:cubicBezTo>
                    <a:pt x="37427" y="24882"/>
                    <a:pt x="38274" y="24255"/>
                    <a:pt x="39123" y="23613"/>
                  </a:cubicBezTo>
                  <a:cubicBezTo>
                    <a:pt x="39306" y="23476"/>
                    <a:pt x="39491" y="23338"/>
                    <a:pt x="39675" y="23201"/>
                  </a:cubicBezTo>
                  <a:cubicBezTo>
                    <a:pt x="40281" y="22752"/>
                    <a:pt x="40905" y="22285"/>
                    <a:pt x="41494" y="21780"/>
                  </a:cubicBezTo>
                  <a:cubicBezTo>
                    <a:pt x="41991" y="21355"/>
                    <a:pt x="42336" y="20917"/>
                    <a:pt x="42554" y="20438"/>
                  </a:cubicBezTo>
                  <a:cubicBezTo>
                    <a:pt x="42801" y="19892"/>
                    <a:pt x="42884" y="19329"/>
                    <a:pt x="42959" y="18833"/>
                  </a:cubicBezTo>
                  <a:lnTo>
                    <a:pt x="43452" y="15564"/>
                  </a:lnTo>
                  <a:cubicBezTo>
                    <a:pt x="43611" y="14502"/>
                    <a:pt x="43771" y="13440"/>
                    <a:pt x="43933" y="12377"/>
                  </a:cubicBezTo>
                  <a:cubicBezTo>
                    <a:pt x="43986" y="12021"/>
                    <a:pt x="44045" y="11663"/>
                    <a:pt x="44106" y="11305"/>
                  </a:cubicBezTo>
                  <a:cubicBezTo>
                    <a:pt x="44221" y="10616"/>
                    <a:pt x="44340" y="9901"/>
                    <a:pt x="44414" y="9184"/>
                  </a:cubicBezTo>
                  <a:cubicBezTo>
                    <a:pt x="44495" y="8397"/>
                    <a:pt x="44127" y="7731"/>
                    <a:pt x="43430" y="7399"/>
                  </a:cubicBezTo>
                  <a:cubicBezTo>
                    <a:pt x="43088" y="7236"/>
                    <a:pt x="42744" y="7115"/>
                    <a:pt x="42410" y="6997"/>
                  </a:cubicBezTo>
                  <a:cubicBezTo>
                    <a:pt x="42269" y="6947"/>
                    <a:pt x="42128" y="6898"/>
                    <a:pt x="41986" y="6843"/>
                  </a:cubicBezTo>
                  <a:lnTo>
                    <a:pt x="38895" y="5689"/>
                  </a:lnTo>
                  <a:cubicBezTo>
                    <a:pt x="38035" y="5366"/>
                    <a:pt x="37175" y="5040"/>
                    <a:pt x="36315" y="4713"/>
                  </a:cubicBezTo>
                  <a:cubicBezTo>
                    <a:pt x="33214" y="3538"/>
                    <a:pt x="30009" y="2323"/>
                    <a:pt x="26786" y="1305"/>
                  </a:cubicBezTo>
                  <a:cubicBezTo>
                    <a:pt x="25703" y="962"/>
                    <a:pt x="24710" y="675"/>
                    <a:pt x="23751" y="425"/>
                  </a:cubicBezTo>
                  <a:cubicBezTo>
                    <a:pt x="23649" y="398"/>
                    <a:pt x="23548" y="370"/>
                    <a:pt x="23444" y="343"/>
                  </a:cubicBezTo>
                  <a:cubicBezTo>
                    <a:pt x="22856" y="182"/>
                    <a:pt x="22188" y="0"/>
                    <a:pt x="2149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40"/>
            <p:cNvSpPr/>
            <p:nvPr/>
          </p:nvSpPr>
          <p:spPr>
            <a:xfrm>
              <a:off x="3144582" y="1939251"/>
              <a:ext cx="116982" cy="73201"/>
            </a:xfrm>
            <a:custGeom>
              <a:rect b="b" l="l" r="r" t="t"/>
              <a:pathLst>
                <a:path extrusionOk="0" h="2123" w="3393">
                  <a:moveTo>
                    <a:pt x="2081" y="1"/>
                  </a:moveTo>
                  <a:cubicBezTo>
                    <a:pt x="1859" y="1"/>
                    <a:pt x="1633" y="32"/>
                    <a:pt x="1407" y="100"/>
                  </a:cubicBezTo>
                  <a:cubicBezTo>
                    <a:pt x="825" y="272"/>
                    <a:pt x="190" y="703"/>
                    <a:pt x="1" y="1308"/>
                  </a:cubicBezTo>
                  <a:cubicBezTo>
                    <a:pt x="555" y="1336"/>
                    <a:pt x="1086" y="1527"/>
                    <a:pt x="1433" y="1991"/>
                  </a:cubicBezTo>
                  <a:cubicBezTo>
                    <a:pt x="1455" y="2022"/>
                    <a:pt x="1464" y="2050"/>
                    <a:pt x="1467" y="2081"/>
                  </a:cubicBezTo>
                  <a:cubicBezTo>
                    <a:pt x="1529" y="2090"/>
                    <a:pt x="1590" y="2104"/>
                    <a:pt x="1649" y="2123"/>
                  </a:cubicBezTo>
                  <a:cubicBezTo>
                    <a:pt x="1622" y="1986"/>
                    <a:pt x="1606" y="1851"/>
                    <a:pt x="1618" y="1704"/>
                  </a:cubicBezTo>
                  <a:cubicBezTo>
                    <a:pt x="1637" y="1503"/>
                    <a:pt x="1689" y="1310"/>
                    <a:pt x="1784" y="1135"/>
                  </a:cubicBezTo>
                  <a:cubicBezTo>
                    <a:pt x="1999" y="731"/>
                    <a:pt x="2414" y="470"/>
                    <a:pt x="2845" y="470"/>
                  </a:cubicBezTo>
                  <a:cubicBezTo>
                    <a:pt x="3020" y="470"/>
                    <a:pt x="3197" y="513"/>
                    <a:pt x="3365" y="606"/>
                  </a:cubicBezTo>
                  <a:cubicBezTo>
                    <a:pt x="3365" y="591"/>
                    <a:pt x="3361" y="575"/>
                    <a:pt x="3361" y="559"/>
                  </a:cubicBezTo>
                  <a:cubicBezTo>
                    <a:pt x="3365" y="493"/>
                    <a:pt x="3377" y="423"/>
                    <a:pt x="3393" y="356"/>
                  </a:cubicBezTo>
                  <a:cubicBezTo>
                    <a:pt x="2977" y="132"/>
                    <a:pt x="2535" y="1"/>
                    <a:pt x="208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40"/>
            <p:cNvSpPr/>
            <p:nvPr/>
          </p:nvSpPr>
          <p:spPr>
            <a:xfrm>
              <a:off x="3041010" y="1997381"/>
              <a:ext cx="138117" cy="110508"/>
            </a:xfrm>
            <a:custGeom>
              <a:rect b="b" l="l" r="r" t="t"/>
              <a:pathLst>
                <a:path extrusionOk="0" h="3205" w="4006">
                  <a:moveTo>
                    <a:pt x="2745" y="0"/>
                  </a:moveTo>
                  <a:cubicBezTo>
                    <a:pt x="2438" y="0"/>
                    <a:pt x="2121" y="57"/>
                    <a:pt x="1805" y="143"/>
                  </a:cubicBezTo>
                  <a:cubicBezTo>
                    <a:pt x="1399" y="253"/>
                    <a:pt x="998" y="407"/>
                    <a:pt x="654" y="654"/>
                  </a:cubicBezTo>
                  <a:cubicBezTo>
                    <a:pt x="362" y="862"/>
                    <a:pt x="172" y="1148"/>
                    <a:pt x="0" y="1454"/>
                  </a:cubicBezTo>
                  <a:cubicBezTo>
                    <a:pt x="351" y="1607"/>
                    <a:pt x="704" y="1764"/>
                    <a:pt x="1057" y="1919"/>
                  </a:cubicBezTo>
                  <a:cubicBezTo>
                    <a:pt x="2038" y="2350"/>
                    <a:pt x="3020" y="2778"/>
                    <a:pt x="4006" y="3205"/>
                  </a:cubicBezTo>
                  <a:cubicBezTo>
                    <a:pt x="3680" y="2537"/>
                    <a:pt x="3168" y="1808"/>
                    <a:pt x="3461" y="1050"/>
                  </a:cubicBezTo>
                  <a:cubicBezTo>
                    <a:pt x="3557" y="803"/>
                    <a:pt x="3749" y="585"/>
                    <a:pt x="3989" y="468"/>
                  </a:cubicBezTo>
                  <a:cubicBezTo>
                    <a:pt x="3628" y="126"/>
                    <a:pt x="3199" y="0"/>
                    <a:pt x="274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40"/>
            <p:cNvSpPr/>
            <p:nvPr/>
          </p:nvSpPr>
          <p:spPr>
            <a:xfrm>
              <a:off x="3168544" y="2022136"/>
              <a:ext cx="55198" cy="105336"/>
            </a:xfrm>
            <a:custGeom>
              <a:rect b="b" l="l" r="r" t="t"/>
              <a:pathLst>
                <a:path extrusionOk="0" h="3055" w="1601">
                  <a:moveTo>
                    <a:pt x="670" y="0"/>
                  </a:moveTo>
                  <a:cubicBezTo>
                    <a:pt x="616" y="0"/>
                    <a:pt x="558" y="12"/>
                    <a:pt x="496" y="38"/>
                  </a:cubicBezTo>
                  <a:cubicBezTo>
                    <a:pt x="245" y="146"/>
                    <a:pt x="101" y="394"/>
                    <a:pt x="73" y="659"/>
                  </a:cubicBezTo>
                  <a:cubicBezTo>
                    <a:pt x="0" y="1336"/>
                    <a:pt x="484" y="1925"/>
                    <a:pt x="620" y="2567"/>
                  </a:cubicBezTo>
                  <a:cubicBezTo>
                    <a:pt x="624" y="2587"/>
                    <a:pt x="621" y="2606"/>
                    <a:pt x="618" y="2624"/>
                  </a:cubicBezTo>
                  <a:cubicBezTo>
                    <a:pt x="946" y="2768"/>
                    <a:pt x="1272" y="2911"/>
                    <a:pt x="1600" y="3054"/>
                  </a:cubicBezTo>
                  <a:cubicBezTo>
                    <a:pt x="1578" y="2387"/>
                    <a:pt x="1385" y="1736"/>
                    <a:pt x="1282" y="1081"/>
                  </a:cubicBezTo>
                  <a:cubicBezTo>
                    <a:pt x="1247" y="845"/>
                    <a:pt x="1217" y="583"/>
                    <a:pt x="1241" y="336"/>
                  </a:cubicBezTo>
                  <a:cubicBezTo>
                    <a:pt x="1237" y="331"/>
                    <a:pt x="1232" y="331"/>
                    <a:pt x="1228" y="327"/>
                  </a:cubicBezTo>
                  <a:cubicBezTo>
                    <a:pt x="1046" y="190"/>
                    <a:pt x="888" y="0"/>
                    <a:pt x="67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40"/>
            <p:cNvSpPr/>
            <p:nvPr/>
          </p:nvSpPr>
          <p:spPr>
            <a:xfrm>
              <a:off x="3208608" y="1965661"/>
              <a:ext cx="62852" cy="54927"/>
            </a:xfrm>
            <a:custGeom>
              <a:rect b="b" l="l" r="r" t="t"/>
              <a:pathLst>
                <a:path extrusionOk="0" h="1593" w="1823">
                  <a:moveTo>
                    <a:pt x="991" y="0"/>
                  </a:moveTo>
                  <a:cubicBezTo>
                    <a:pt x="693" y="0"/>
                    <a:pt x="422" y="167"/>
                    <a:pt x="253" y="408"/>
                  </a:cubicBezTo>
                  <a:cubicBezTo>
                    <a:pt x="154" y="553"/>
                    <a:pt x="91" y="710"/>
                    <a:pt x="52" y="877"/>
                  </a:cubicBezTo>
                  <a:cubicBezTo>
                    <a:pt x="30" y="980"/>
                    <a:pt x="20" y="1078"/>
                    <a:pt x="16" y="1183"/>
                  </a:cubicBezTo>
                  <a:cubicBezTo>
                    <a:pt x="10" y="1277"/>
                    <a:pt x="1" y="1370"/>
                    <a:pt x="10" y="1465"/>
                  </a:cubicBezTo>
                  <a:cubicBezTo>
                    <a:pt x="70" y="1502"/>
                    <a:pt x="128" y="1544"/>
                    <a:pt x="178" y="1593"/>
                  </a:cubicBezTo>
                  <a:cubicBezTo>
                    <a:pt x="243" y="1458"/>
                    <a:pt x="339" y="1334"/>
                    <a:pt x="483" y="1239"/>
                  </a:cubicBezTo>
                  <a:cubicBezTo>
                    <a:pt x="690" y="1101"/>
                    <a:pt x="967" y="1036"/>
                    <a:pt x="1214" y="1032"/>
                  </a:cubicBezTo>
                  <a:cubicBezTo>
                    <a:pt x="1215" y="1032"/>
                    <a:pt x="1216" y="1032"/>
                    <a:pt x="1217" y="1032"/>
                  </a:cubicBezTo>
                  <a:cubicBezTo>
                    <a:pt x="1471" y="1032"/>
                    <a:pt x="1667" y="1146"/>
                    <a:pt x="1822" y="1327"/>
                  </a:cubicBezTo>
                  <a:cubicBezTo>
                    <a:pt x="1810" y="1241"/>
                    <a:pt x="1796" y="1156"/>
                    <a:pt x="1781" y="1072"/>
                  </a:cubicBezTo>
                  <a:cubicBezTo>
                    <a:pt x="1754" y="911"/>
                    <a:pt x="1726" y="747"/>
                    <a:pt x="1677" y="589"/>
                  </a:cubicBezTo>
                  <a:cubicBezTo>
                    <a:pt x="1588" y="285"/>
                    <a:pt x="1388" y="29"/>
                    <a:pt x="1050" y="3"/>
                  </a:cubicBezTo>
                  <a:cubicBezTo>
                    <a:pt x="1031" y="1"/>
                    <a:pt x="1011" y="0"/>
                    <a:pt x="99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40"/>
            <p:cNvSpPr/>
            <p:nvPr/>
          </p:nvSpPr>
          <p:spPr>
            <a:xfrm>
              <a:off x="3289804" y="1957317"/>
              <a:ext cx="50199" cy="109508"/>
            </a:xfrm>
            <a:custGeom>
              <a:rect b="b" l="l" r="r" t="t"/>
              <a:pathLst>
                <a:path extrusionOk="0" h="3176" w="1456">
                  <a:moveTo>
                    <a:pt x="758" y="1"/>
                  </a:moveTo>
                  <a:cubicBezTo>
                    <a:pt x="688" y="1"/>
                    <a:pt x="609" y="28"/>
                    <a:pt x="522" y="93"/>
                  </a:cubicBezTo>
                  <a:cubicBezTo>
                    <a:pt x="140" y="373"/>
                    <a:pt x="47" y="899"/>
                    <a:pt x="23" y="1337"/>
                  </a:cubicBezTo>
                  <a:cubicBezTo>
                    <a:pt x="0" y="1767"/>
                    <a:pt x="9" y="2210"/>
                    <a:pt x="47" y="2642"/>
                  </a:cubicBezTo>
                  <a:cubicBezTo>
                    <a:pt x="107" y="2819"/>
                    <a:pt x="154" y="2997"/>
                    <a:pt x="182" y="3175"/>
                  </a:cubicBezTo>
                  <a:cubicBezTo>
                    <a:pt x="556" y="2946"/>
                    <a:pt x="1014" y="2824"/>
                    <a:pt x="1455" y="2757"/>
                  </a:cubicBezTo>
                  <a:cubicBezTo>
                    <a:pt x="1420" y="2486"/>
                    <a:pt x="1446" y="2199"/>
                    <a:pt x="1433" y="1926"/>
                  </a:cubicBezTo>
                  <a:cubicBezTo>
                    <a:pt x="1418" y="1639"/>
                    <a:pt x="1382" y="1353"/>
                    <a:pt x="1330" y="1072"/>
                  </a:cubicBezTo>
                  <a:cubicBezTo>
                    <a:pt x="1279" y="793"/>
                    <a:pt x="1133" y="1"/>
                    <a:pt x="75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40"/>
            <p:cNvSpPr/>
            <p:nvPr/>
          </p:nvSpPr>
          <p:spPr>
            <a:xfrm>
              <a:off x="3269565" y="1927563"/>
              <a:ext cx="60784" cy="65271"/>
            </a:xfrm>
            <a:custGeom>
              <a:rect b="b" l="l" r="r" t="t"/>
              <a:pathLst>
                <a:path extrusionOk="0" h="1893" w="1763">
                  <a:moveTo>
                    <a:pt x="1038" y="1"/>
                  </a:moveTo>
                  <a:cubicBezTo>
                    <a:pt x="991" y="1"/>
                    <a:pt x="944" y="5"/>
                    <a:pt x="898" y="13"/>
                  </a:cubicBezTo>
                  <a:cubicBezTo>
                    <a:pt x="642" y="60"/>
                    <a:pt x="427" y="216"/>
                    <a:pt x="287" y="430"/>
                  </a:cubicBezTo>
                  <a:cubicBezTo>
                    <a:pt x="214" y="544"/>
                    <a:pt x="167" y="664"/>
                    <a:pt x="125" y="792"/>
                  </a:cubicBezTo>
                  <a:cubicBezTo>
                    <a:pt x="83" y="913"/>
                    <a:pt x="24" y="1043"/>
                    <a:pt x="0" y="1168"/>
                  </a:cubicBezTo>
                  <a:cubicBezTo>
                    <a:pt x="127" y="1320"/>
                    <a:pt x="217" y="1503"/>
                    <a:pt x="277" y="1695"/>
                  </a:cubicBezTo>
                  <a:cubicBezTo>
                    <a:pt x="297" y="1761"/>
                    <a:pt x="312" y="1826"/>
                    <a:pt x="328" y="1893"/>
                  </a:cubicBezTo>
                  <a:cubicBezTo>
                    <a:pt x="360" y="1554"/>
                    <a:pt x="445" y="1212"/>
                    <a:pt x="649" y="935"/>
                  </a:cubicBezTo>
                  <a:cubicBezTo>
                    <a:pt x="818" y="707"/>
                    <a:pt x="1069" y="548"/>
                    <a:pt x="1328" y="548"/>
                  </a:cubicBezTo>
                  <a:cubicBezTo>
                    <a:pt x="1467" y="548"/>
                    <a:pt x="1609" y="594"/>
                    <a:pt x="1740" y="701"/>
                  </a:cubicBezTo>
                  <a:cubicBezTo>
                    <a:pt x="1747" y="709"/>
                    <a:pt x="1753" y="717"/>
                    <a:pt x="1762" y="724"/>
                  </a:cubicBezTo>
                  <a:cubicBezTo>
                    <a:pt x="1751" y="686"/>
                    <a:pt x="1744" y="647"/>
                    <a:pt x="1731" y="608"/>
                  </a:cubicBezTo>
                  <a:cubicBezTo>
                    <a:pt x="1687" y="471"/>
                    <a:pt x="1630" y="332"/>
                    <a:pt x="1537" y="220"/>
                  </a:cubicBezTo>
                  <a:cubicBezTo>
                    <a:pt x="1412" y="70"/>
                    <a:pt x="1228" y="1"/>
                    <a:pt x="103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40"/>
            <p:cNvSpPr/>
            <p:nvPr/>
          </p:nvSpPr>
          <p:spPr>
            <a:xfrm>
              <a:off x="3342073" y="1945491"/>
              <a:ext cx="50682" cy="105474"/>
            </a:xfrm>
            <a:custGeom>
              <a:rect b="b" l="l" r="r" t="t"/>
              <a:pathLst>
                <a:path extrusionOk="0" h="3059" w="1470">
                  <a:moveTo>
                    <a:pt x="873" y="0"/>
                  </a:moveTo>
                  <a:cubicBezTo>
                    <a:pt x="725" y="0"/>
                    <a:pt x="579" y="52"/>
                    <a:pt x="460" y="143"/>
                  </a:cubicBezTo>
                  <a:cubicBezTo>
                    <a:pt x="365" y="213"/>
                    <a:pt x="284" y="309"/>
                    <a:pt x="217" y="403"/>
                  </a:cubicBezTo>
                  <a:cubicBezTo>
                    <a:pt x="148" y="502"/>
                    <a:pt x="65" y="619"/>
                    <a:pt x="27" y="733"/>
                  </a:cubicBezTo>
                  <a:cubicBezTo>
                    <a:pt x="20" y="751"/>
                    <a:pt x="11" y="765"/>
                    <a:pt x="1" y="775"/>
                  </a:cubicBezTo>
                  <a:cubicBezTo>
                    <a:pt x="83" y="1029"/>
                    <a:pt x="127" y="1304"/>
                    <a:pt x="165" y="1535"/>
                  </a:cubicBezTo>
                  <a:cubicBezTo>
                    <a:pt x="210" y="1798"/>
                    <a:pt x="242" y="2064"/>
                    <a:pt x="258" y="2331"/>
                  </a:cubicBezTo>
                  <a:cubicBezTo>
                    <a:pt x="272" y="2562"/>
                    <a:pt x="287" y="2826"/>
                    <a:pt x="240" y="3059"/>
                  </a:cubicBezTo>
                  <a:cubicBezTo>
                    <a:pt x="300" y="3051"/>
                    <a:pt x="357" y="3044"/>
                    <a:pt x="414" y="3040"/>
                  </a:cubicBezTo>
                  <a:cubicBezTo>
                    <a:pt x="467" y="3034"/>
                    <a:pt x="523" y="3032"/>
                    <a:pt x="576" y="3028"/>
                  </a:cubicBezTo>
                  <a:cubicBezTo>
                    <a:pt x="444" y="2867"/>
                    <a:pt x="398" y="2686"/>
                    <a:pt x="448" y="2449"/>
                  </a:cubicBezTo>
                  <a:cubicBezTo>
                    <a:pt x="509" y="2159"/>
                    <a:pt x="708" y="1952"/>
                    <a:pt x="951" y="1796"/>
                  </a:cubicBezTo>
                  <a:cubicBezTo>
                    <a:pt x="1109" y="1695"/>
                    <a:pt x="1287" y="1612"/>
                    <a:pt x="1469" y="1545"/>
                  </a:cubicBezTo>
                  <a:cubicBezTo>
                    <a:pt x="1469" y="1537"/>
                    <a:pt x="1466" y="1533"/>
                    <a:pt x="1466" y="1527"/>
                  </a:cubicBezTo>
                  <a:cubicBezTo>
                    <a:pt x="1448" y="1209"/>
                    <a:pt x="1441" y="888"/>
                    <a:pt x="1408" y="569"/>
                  </a:cubicBezTo>
                  <a:cubicBezTo>
                    <a:pt x="1385" y="346"/>
                    <a:pt x="1309" y="114"/>
                    <a:pt x="1077" y="35"/>
                  </a:cubicBezTo>
                  <a:cubicBezTo>
                    <a:pt x="1010" y="11"/>
                    <a:pt x="942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40"/>
            <p:cNvSpPr/>
            <p:nvPr/>
          </p:nvSpPr>
          <p:spPr>
            <a:xfrm>
              <a:off x="3219744" y="2010931"/>
              <a:ext cx="64783" cy="141920"/>
            </a:xfrm>
            <a:custGeom>
              <a:rect b="b" l="l" r="r" t="t"/>
              <a:pathLst>
                <a:path extrusionOk="0" h="4116" w="1879">
                  <a:moveTo>
                    <a:pt x="868" y="1"/>
                  </a:moveTo>
                  <a:cubicBezTo>
                    <a:pt x="838" y="1"/>
                    <a:pt x="807" y="2"/>
                    <a:pt x="775" y="6"/>
                  </a:cubicBezTo>
                  <a:cubicBezTo>
                    <a:pt x="545" y="31"/>
                    <a:pt x="285" y="105"/>
                    <a:pt x="141" y="302"/>
                  </a:cubicBezTo>
                  <a:cubicBezTo>
                    <a:pt x="1" y="496"/>
                    <a:pt x="8" y="760"/>
                    <a:pt x="30" y="986"/>
                  </a:cubicBezTo>
                  <a:cubicBezTo>
                    <a:pt x="56" y="1277"/>
                    <a:pt x="122" y="1567"/>
                    <a:pt x="195" y="1849"/>
                  </a:cubicBezTo>
                  <a:cubicBezTo>
                    <a:pt x="331" y="2382"/>
                    <a:pt x="471" y="2904"/>
                    <a:pt x="471" y="3459"/>
                  </a:cubicBezTo>
                  <a:cubicBezTo>
                    <a:pt x="473" y="3486"/>
                    <a:pt x="467" y="3508"/>
                    <a:pt x="458" y="3530"/>
                  </a:cubicBezTo>
                  <a:cubicBezTo>
                    <a:pt x="910" y="3724"/>
                    <a:pt x="1364" y="3922"/>
                    <a:pt x="1816" y="4116"/>
                  </a:cubicBezTo>
                  <a:cubicBezTo>
                    <a:pt x="1583" y="3413"/>
                    <a:pt x="1294" y="2513"/>
                    <a:pt x="1831" y="1928"/>
                  </a:cubicBezTo>
                  <a:cubicBezTo>
                    <a:pt x="1846" y="1912"/>
                    <a:pt x="1863" y="1899"/>
                    <a:pt x="1878" y="1884"/>
                  </a:cubicBezTo>
                  <a:cubicBezTo>
                    <a:pt x="1874" y="1874"/>
                    <a:pt x="1868" y="1865"/>
                    <a:pt x="1865" y="1853"/>
                  </a:cubicBezTo>
                  <a:cubicBezTo>
                    <a:pt x="1754" y="1325"/>
                    <a:pt x="1643" y="796"/>
                    <a:pt x="1380" y="322"/>
                  </a:cubicBezTo>
                  <a:cubicBezTo>
                    <a:pt x="1265" y="105"/>
                    <a:pt x="1095" y="1"/>
                    <a:pt x="8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40"/>
            <p:cNvSpPr/>
            <p:nvPr/>
          </p:nvSpPr>
          <p:spPr>
            <a:xfrm>
              <a:off x="3570662" y="2074233"/>
              <a:ext cx="92089" cy="56133"/>
            </a:xfrm>
            <a:custGeom>
              <a:rect b="b" l="l" r="r" t="t"/>
              <a:pathLst>
                <a:path extrusionOk="0" h="1628" w="2671">
                  <a:moveTo>
                    <a:pt x="2572" y="1"/>
                  </a:moveTo>
                  <a:cubicBezTo>
                    <a:pt x="2565" y="1"/>
                    <a:pt x="2558" y="4"/>
                    <a:pt x="2549" y="4"/>
                  </a:cubicBezTo>
                  <a:cubicBezTo>
                    <a:pt x="2199" y="30"/>
                    <a:pt x="1851" y="97"/>
                    <a:pt x="1534" y="249"/>
                  </a:cubicBezTo>
                  <a:cubicBezTo>
                    <a:pt x="1375" y="325"/>
                    <a:pt x="1226" y="416"/>
                    <a:pt x="1093" y="529"/>
                  </a:cubicBezTo>
                  <a:cubicBezTo>
                    <a:pt x="971" y="628"/>
                    <a:pt x="851" y="737"/>
                    <a:pt x="711" y="813"/>
                  </a:cubicBezTo>
                  <a:cubicBezTo>
                    <a:pt x="574" y="886"/>
                    <a:pt x="418" y="924"/>
                    <a:pt x="302" y="1032"/>
                  </a:cubicBezTo>
                  <a:cubicBezTo>
                    <a:pt x="201" y="1128"/>
                    <a:pt x="138" y="1249"/>
                    <a:pt x="90" y="1379"/>
                  </a:cubicBezTo>
                  <a:cubicBezTo>
                    <a:pt x="60" y="1462"/>
                    <a:pt x="32" y="1544"/>
                    <a:pt x="1" y="1628"/>
                  </a:cubicBezTo>
                  <a:cubicBezTo>
                    <a:pt x="225" y="1516"/>
                    <a:pt x="479" y="1452"/>
                    <a:pt x="730" y="1450"/>
                  </a:cubicBezTo>
                  <a:cubicBezTo>
                    <a:pt x="830" y="895"/>
                    <a:pt x="1442" y="576"/>
                    <a:pt x="1988" y="576"/>
                  </a:cubicBezTo>
                  <a:cubicBezTo>
                    <a:pt x="2046" y="576"/>
                    <a:pt x="2102" y="579"/>
                    <a:pt x="2157" y="586"/>
                  </a:cubicBezTo>
                  <a:cubicBezTo>
                    <a:pt x="2307" y="446"/>
                    <a:pt x="2480" y="309"/>
                    <a:pt x="2671" y="227"/>
                  </a:cubicBezTo>
                  <a:cubicBezTo>
                    <a:pt x="2668" y="137"/>
                    <a:pt x="2631" y="61"/>
                    <a:pt x="2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40"/>
            <p:cNvSpPr/>
            <p:nvPr/>
          </p:nvSpPr>
          <p:spPr>
            <a:xfrm>
              <a:off x="3607106" y="2117779"/>
              <a:ext cx="172560" cy="136886"/>
            </a:xfrm>
            <a:custGeom>
              <a:rect b="b" l="l" r="r" t="t"/>
              <a:pathLst>
                <a:path extrusionOk="0" h="3970" w="5005">
                  <a:moveTo>
                    <a:pt x="4379" y="1"/>
                  </a:moveTo>
                  <a:cubicBezTo>
                    <a:pt x="4170" y="1"/>
                    <a:pt x="3926" y="144"/>
                    <a:pt x="3767" y="225"/>
                  </a:cubicBezTo>
                  <a:cubicBezTo>
                    <a:pt x="3516" y="355"/>
                    <a:pt x="3272" y="532"/>
                    <a:pt x="3176" y="810"/>
                  </a:cubicBezTo>
                  <a:cubicBezTo>
                    <a:pt x="3152" y="878"/>
                    <a:pt x="3096" y="926"/>
                    <a:pt x="3020" y="928"/>
                  </a:cubicBezTo>
                  <a:cubicBezTo>
                    <a:pt x="2525" y="944"/>
                    <a:pt x="2116" y="1180"/>
                    <a:pt x="1912" y="1645"/>
                  </a:cubicBezTo>
                  <a:cubicBezTo>
                    <a:pt x="1839" y="1810"/>
                    <a:pt x="1809" y="2010"/>
                    <a:pt x="1612" y="2071"/>
                  </a:cubicBezTo>
                  <a:cubicBezTo>
                    <a:pt x="1396" y="2136"/>
                    <a:pt x="1205" y="2105"/>
                    <a:pt x="1027" y="2280"/>
                  </a:cubicBezTo>
                  <a:cubicBezTo>
                    <a:pt x="839" y="2464"/>
                    <a:pt x="864" y="2667"/>
                    <a:pt x="819" y="2904"/>
                  </a:cubicBezTo>
                  <a:cubicBezTo>
                    <a:pt x="776" y="3126"/>
                    <a:pt x="642" y="3192"/>
                    <a:pt x="460" y="3294"/>
                  </a:cubicBezTo>
                  <a:cubicBezTo>
                    <a:pt x="266" y="3399"/>
                    <a:pt x="145" y="3587"/>
                    <a:pt x="62" y="3785"/>
                  </a:cubicBezTo>
                  <a:cubicBezTo>
                    <a:pt x="38" y="3844"/>
                    <a:pt x="18" y="3906"/>
                    <a:pt x="1" y="3969"/>
                  </a:cubicBezTo>
                  <a:cubicBezTo>
                    <a:pt x="1668" y="2878"/>
                    <a:pt x="3337" y="1784"/>
                    <a:pt x="5005" y="689"/>
                  </a:cubicBezTo>
                  <a:cubicBezTo>
                    <a:pt x="4890" y="452"/>
                    <a:pt x="4731" y="230"/>
                    <a:pt x="4542" y="38"/>
                  </a:cubicBezTo>
                  <a:cubicBezTo>
                    <a:pt x="4492" y="11"/>
                    <a:pt x="4437" y="1"/>
                    <a:pt x="4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40"/>
            <p:cNvSpPr/>
            <p:nvPr/>
          </p:nvSpPr>
          <p:spPr>
            <a:xfrm>
              <a:off x="3511636" y="2176702"/>
              <a:ext cx="112983" cy="99992"/>
            </a:xfrm>
            <a:custGeom>
              <a:rect b="b" l="l" r="r" t="t"/>
              <a:pathLst>
                <a:path extrusionOk="0" h="2900" w="3277">
                  <a:moveTo>
                    <a:pt x="1100" y="0"/>
                  </a:moveTo>
                  <a:cubicBezTo>
                    <a:pt x="1081" y="13"/>
                    <a:pt x="1066" y="28"/>
                    <a:pt x="1043" y="39"/>
                  </a:cubicBezTo>
                  <a:cubicBezTo>
                    <a:pt x="863" y="124"/>
                    <a:pt x="702" y="181"/>
                    <a:pt x="550" y="322"/>
                  </a:cubicBezTo>
                  <a:cubicBezTo>
                    <a:pt x="501" y="369"/>
                    <a:pt x="455" y="421"/>
                    <a:pt x="413" y="474"/>
                  </a:cubicBezTo>
                  <a:cubicBezTo>
                    <a:pt x="447" y="560"/>
                    <a:pt x="385" y="665"/>
                    <a:pt x="283" y="665"/>
                  </a:cubicBezTo>
                  <a:cubicBezTo>
                    <a:pt x="282" y="665"/>
                    <a:pt x="281" y="665"/>
                    <a:pt x="280" y="665"/>
                  </a:cubicBezTo>
                  <a:cubicBezTo>
                    <a:pt x="248" y="718"/>
                    <a:pt x="218" y="771"/>
                    <a:pt x="193" y="826"/>
                  </a:cubicBezTo>
                  <a:cubicBezTo>
                    <a:pt x="0" y="1245"/>
                    <a:pt x="10" y="1710"/>
                    <a:pt x="32" y="2159"/>
                  </a:cubicBezTo>
                  <a:cubicBezTo>
                    <a:pt x="618" y="2406"/>
                    <a:pt x="1206" y="2655"/>
                    <a:pt x="1795" y="2900"/>
                  </a:cubicBezTo>
                  <a:cubicBezTo>
                    <a:pt x="1999" y="2765"/>
                    <a:pt x="2207" y="2632"/>
                    <a:pt x="2411" y="2494"/>
                  </a:cubicBezTo>
                  <a:cubicBezTo>
                    <a:pt x="2397" y="2114"/>
                    <a:pt x="2605" y="1629"/>
                    <a:pt x="2859" y="1380"/>
                  </a:cubicBezTo>
                  <a:cubicBezTo>
                    <a:pt x="2938" y="1301"/>
                    <a:pt x="3034" y="1257"/>
                    <a:pt x="3120" y="1189"/>
                  </a:cubicBezTo>
                  <a:cubicBezTo>
                    <a:pt x="3234" y="1094"/>
                    <a:pt x="3211" y="953"/>
                    <a:pt x="3253" y="821"/>
                  </a:cubicBezTo>
                  <a:cubicBezTo>
                    <a:pt x="3259" y="801"/>
                    <a:pt x="3269" y="783"/>
                    <a:pt x="3277" y="764"/>
                  </a:cubicBezTo>
                  <a:cubicBezTo>
                    <a:pt x="2931" y="714"/>
                    <a:pt x="2590" y="554"/>
                    <a:pt x="2266" y="437"/>
                  </a:cubicBezTo>
                  <a:cubicBezTo>
                    <a:pt x="1874" y="296"/>
                    <a:pt x="1485" y="159"/>
                    <a:pt x="110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40"/>
            <p:cNvSpPr/>
            <p:nvPr/>
          </p:nvSpPr>
          <p:spPr>
            <a:xfrm>
              <a:off x="3554147" y="2133087"/>
              <a:ext cx="120120" cy="61547"/>
            </a:xfrm>
            <a:custGeom>
              <a:rect b="b" l="l" r="r" t="t"/>
              <a:pathLst>
                <a:path extrusionOk="0" h="1785" w="3484">
                  <a:moveTo>
                    <a:pt x="1116" y="0"/>
                  </a:moveTo>
                  <a:cubicBezTo>
                    <a:pt x="762" y="0"/>
                    <a:pt x="442" y="196"/>
                    <a:pt x="247" y="504"/>
                  </a:cubicBezTo>
                  <a:cubicBezTo>
                    <a:pt x="124" y="702"/>
                    <a:pt x="117" y="953"/>
                    <a:pt x="1" y="1134"/>
                  </a:cubicBezTo>
                  <a:cubicBezTo>
                    <a:pt x="365" y="1236"/>
                    <a:pt x="719" y="1351"/>
                    <a:pt x="1078" y="1467"/>
                  </a:cubicBezTo>
                  <a:cubicBezTo>
                    <a:pt x="1267" y="1529"/>
                    <a:pt x="1461" y="1591"/>
                    <a:pt x="1655" y="1645"/>
                  </a:cubicBezTo>
                  <a:cubicBezTo>
                    <a:pt x="1827" y="1695"/>
                    <a:pt x="2006" y="1728"/>
                    <a:pt x="2174" y="1785"/>
                  </a:cubicBezTo>
                  <a:cubicBezTo>
                    <a:pt x="2235" y="1700"/>
                    <a:pt x="2306" y="1627"/>
                    <a:pt x="2385" y="1560"/>
                  </a:cubicBezTo>
                  <a:cubicBezTo>
                    <a:pt x="2573" y="1401"/>
                    <a:pt x="2752" y="1371"/>
                    <a:pt x="2978" y="1311"/>
                  </a:cubicBezTo>
                  <a:cubicBezTo>
                    <a:pt x="3125" y="1273"/>
                    <a:pt x="3132" y="1182"/>
                    <a:pt x="3200" y="1057"/>
                  </a:cubicBezTo>
                  <a:cubicBezTo>
                    <a:pt x="3249" y="965"/>
                    <a:pt x="3311" y="879"/>
                    <a:pt x="3379" y="797"/>
                  </a:cubicBezTo>
                  <a:cubicBezTo>
                    <a:pt x="3412" y="759"/>
                    <a:pt x="3445" y="722"/>
                    <a:pt x="3483" y="686"/>
                  </a:cubicBezTo>
                  <a:cubicBezTo>
                    <a:pt x="3335" y="668"/>
                    <a:pt x="3183" y="624"/>
                    <a:pt x="3049" y="596"/>
                  </a:cubicBezTo>
                  <a:cubicBezTo>
                    <a:pt x="2856" y="552"/>
                    <a:pt x="2668" y="505"/>
                    <a:pt x="2480" y="448"/>
                  </a:cubicBezTo>
                  <a:cubicBezTo>
                    <a:pt x="2293" y="390"/>
                    <a:pt x="2101" y="336"/>
                    <a:pt x="1921" y="263"/>
                  </a:cubicBezTo>
                  <a:cubicBezTo>
                    <a:pt x="1829" y="226"/>
                    <a:pt x="1737" y="190"/>
                    <a:pt x="1653" y="146"/>
                  </a:cubicBezTo>
                  <a:cubicBezTo>
                    <a:pt x="1565" y="99"/>
                    <a:pt x="1484" y="46"/>
                    <a:pt x="1393" y="7"/>
                  </a:cubicBezTo>
                  <a:cubicBezTo>
                    <a:pt x="1374" y="16"/>
                    <a:pt x="1351" y="20"/>
                    <a:pt x="1328" y="20"/>
                  </a:cubicBezTo>
                  <a:cubicBezTo>
                    <a:pt x="1317" y="20"/>
                    <a:pt x="1307" y="19"/>
                    <a:pt x="1297" y="18"/>
                  </a:cubicBezTo>
                  <a:cubicBezTo>
                    <a:pt x="1236" y="6"/>
                    <a:pt x="1176" y="0"/>
                    <a:pt x="111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40"/>
            <p:cNvSpPr/>
            <p:nvPr/>
          </p:nvSpPr>
          <p:spPr>
            <a:xfrm>
              <a:off x="3604623" y="2106091"/>
              <a:ext cx="114052" cy="42928"/>
            </a:xfrm>
            <a:custGeom>
              <a:rect b="b" l="l" r="r" t="t"/>
              <a:pathLst>
                <a:path extrusionOk="0" h="1245" w="3308">
                  <a:moveTo>
                    <a:pt x="1276" y="1"/>
                  </a:moveTo>
                  <a:cubicBezTo>
                    <a:pt x="1252" y="8"/>
                    <a:pt x="1226" y="14"/>
                    <a:pt x="1200" y="14"/>
                  </a:cubicBezTo>
                  <a:cubicBezTo>
                    <a:pt x="1194" y="14"/>
                    <a:pt x="1189" y="14"/>
                    <a:pt x="1183" y="13"/>
                  </a:cubicBezTo>
                  <a:cubicBezTo>
                    <a:pt x="1108" y="12"/>
                    <a:pt x="1038" y="9"/>
                    <a:pt x="972" y="9"/>
                  </a:cubicBezTo>
                  <a:cubicBezTo>
                    <a:pt x="787" y="9"/>
                    <a:pt x="627" y="30"/>
                    <a:pt x="442" y="157"/>
                  </a:cubicBezTo>
                  <a:cubicBezTo>
                    <a:pt x="236" y="293"/>
                    <a:pt x="119" y="496"/>
                    <a:pt x="1" y="708"/>
                  </a:cubicBezTo>
                  <a:cubicBezTo>
                    <a:pt x="172" y="748"/>
                    <a:pt x="351" y="761"/>
                    <a:pt x="519" y="796"/>
                  </a:cubicBezTo>
                  <a:cubicBezTo>
                    <a:pt x="704" y="834"/>
                    <a:pt x="887" y="885"/>
                    <a:pt x="1072" y="927"/>
                  </a:cubicBezTo>
                  <a:cubicBezTo>
                    <a:pt x="1259" y="968"/>
                    <a:pt x="1441" y="1011"/>
                    <a:pt x="1629" y="1050"/>
                  </a:cubicBezTo>
                  <a:cubicBezTo>
                    <a:pt x="1819" y="1089"/>
                    <a:pt x="2042" y="1108"/>
                    <a:pt x="2223" y="1184"/>
                  </a:cubicBezTo>
                  <a:cubicBezTo>
                    <a:pt x="2255" y="1197"/>
                    <a:pt x="2277" y="1219"/>
                    <a:pt x="2296" y="1244"/>
                  </a:cubicBezTo>
                  <a:cubicBezTo>
                    <a:pt x="2507" y="1103"/>
                    <a:pt x="2745" y="1000"/>
                    <a:pt x="2990" y="962"/>
                  </a:cubicBezTo>
                  <a:cubicBezTo>
                    <a:pt x="3068" y="814"/>
                    <a:pt x="3180" y="693"/>
                    <a:pt x="3307" y="589"/>
                  </a:cubicBezTo>
                  <a:cubicBezTo>
                    <a:pt x="3215" y="568"/>
                    <a:pt x="3124" y="546"/>
                    <a:pt x="3035" y="521"/>
                  </a:cubicBezTo>
                  <a:cubicBezTo>
                    <a:pt x="2801" y="460"/>
                    <a:pt x="2568" y="401"/>
                    <a:pt x="2332" y="341"/>
                  </a:cubicBezTo>
                  <a:cubicBezTo>
                    <a:pt x="2104" y="287"/>
                    <a:pt x="1874" y="233"/>
                    <a:pt x="1647" y="173"/>
                  </a:cubicBezTo>
                  <a:cubicBezTo>
                    <a:pt x="1505" y="135"/>
                    <a:pt x="1387" y="78"/>
                    <a:pt x="12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40"/>
            <p:cNvSpPr/>
            <p:nvPr/>
          </p:nvSpPr>
          <p:spPr>
            <a:xfrm>
              <a:off x="3653169" y="2090403"/>
              <a:ext cx="98881" cy="28274"/>
            </a:xfrm>
            <a:custGeom>
              <a:rect b="b" l="l" r="r" t="t"/>
              <a:pathLst>
                <a:path extrusionOk="0" h="820" w="2868">
                  <a:moveTo>
                    <a:pt x="656" y="1"/>
                  </a:moveTo>
                  <a:cubicBezTo>
                    <a:pt x="554" y="1"/>
                    <a:pt x="454" y="31"/>
                    <a:pt x="349" y="90"/>
                  </a:cubicBezTo>
                  <a:cubicBezTo>
                    <a:pt x="224" y="158"/>
                    <a:pt x="120" y="299"/>
                    <a:pt x="1" y="389"/>
                  </a:cubicBezTo>
                  <a:cubicBezTo>
                    <a:pt x="131" y="422"/>
                    <a:pt x="270" y="441"/>
                    <a:pt x="393" y="466"/>
                  </a:cubicBezTo>
                  <a:cubicBezTo>
                    <a:pt x="613" y="508"/>
                    <a:pt x="836" y="549"/>
                    <a:pt x="1056" y="591"/>
                  </a:cubicBezTo>
                  <a:cubicBezTo>
                    <a:pt x="1288" y="636"/>
                    <a:pt x="1518" y="677"/>
                    <a:pt x="1749" y="719"/>
                  </a:cubicBezTo>
                  <a:cubicBezTo>
                    <a:pt x="1861" y="736"/>
                    <a:pt x="1972" y="758"/>
                    <a:pt x="2083" y="780"/>
                  </a:cubicBezTo>
                  <a:cubicBezTo>
                    <a:pt x="2143" y="790"/>
                    <a:pt x="2191" y="799"/>
                    <a:pt x="2236" y="819"/>
                  </a:cubicBezTo>
                  <a:cubicBezTo>
                    <a:pt x="2317" y="772"/>
                    <a:pt x="2400" y="727"/>
                    <a:pt x="2483" y="686"/>
                  </a:cubicBezTo>
                  <a:cubicBezTo>
                    <a:pt x="2607" y="622"/>
                    <a:pt x="2738" y="568"/>
                    <a:pt x="2868" y="543"/>
                  </a:cubicBezTo>
                  <a:cubicBezTo>
                    <a:pt x="2796" y="492"/>
                    <a:pt x="2725" y="445"/>
                    <a:pt x="2649" y="404"/>
                  </a:cubicBezTo>
                  <a:cubicBezTo>
                    <a:pt x="2418" y="278"/>
                    <a:pt x="2166" y="188"/>
                    <a:pt x="1909" y="142"/>
                  </a:cubicBezTo>
                  <a:cubicBezTo>
                    <a:pt x="1784" y="119"/>
                    <a:pt x="1663" y="114"/>
                    <a:pt x="1542" y="114"/>
                  </a:cubicBezTo>
                  <a:cubicBezTo>
                    <a:pt x="1443" y="114"/>
                    <a:pt x="1343" y="117"/>
                    <a:pt x="1242" y="117"/>
                  </a:cubicBezTo>
                  <a:cubicBezTo>
                    <a:pt x="1214" y="117"/>
                    <a:pt x="1186" y="117"/>
                    <a:pt x="1158" y="116"/>
                  </a:cubicBezTo>
                  <a:cubicBezTo>
                    <a:pt x="1054" y="115"/>
                    <a:pt x="980" y="87"/>
                    <a:pt x="884" y="48"/>
                  </a:cubicBezTo>
                  <a:cubicBezTo>
                    <a:pt x="805" y="17"/>
                    <a:pt x="730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40"/>
            <p:cNvSpPr/>
            <p:nvPr/>
          </p:nvSpPr>
          <p:spPr>
            <a:xfrm>
              <a:off x="3574248" y="2051339"/>
              <a:ext cx="74402" cy="21860"/>
            </a:xfrm>
            <a:custGeom>
              <a:rect b="b" l="l" r="r" t="t"/>
              <a:pathLst>
                <a:path extrusionOk="0" h="634" w="2158">
                  <a:moveTo>
                    <a:pt x="477" y="1"/>
                  </a:moveTo>
                  <a:cubicBezTo>
                    <a:pt x="290" y="1"/>
                    <a:pt x="125" y="64"/>
                    <a:pt x="23" y="245"/>
                  </a:cubicBezTo>
                  <a:cubicBezTo>
                    <a:pt x="18" y="255"/>
                    <a:pt x="10" y="261"/>
                    <a:pt x="1" y="267"/>
                  </a:cubicBezTo>
                  <a:cubicBezTo>
                    <a:pt x="99" y="298"/>
                    <a:pt x="207" y="309"/>
                    <a:pt x="303" y="327"/>
                  </a:cubicBezTo>
                  <a:cubicBezTo>
                    <a:pt x="430" y="348"/>
                    <a:pt x="560" y="373"/>
                    <a:pt x="688" y="395"/>
                  </a:cubicBezTo>
                  <a:cubicBezTo>
                    <a:pt x="815" y="418"/>
                    <a:pt x="944" y="441"/>
                    <a:pt x="1069" y="472"/>
                  </a:cubicBezTo>
                  <a:cubicBezTo>
                    <a:pt x="1206" y="505"/>
                    <a:pt x="1346" y="530"/>
                    <a:pt x="1464" y="609"/>
                  </a:cubicBezTo>
                  <a:cubicBezTo>
                    <a:pt x="1475" y="615"/>
                    <a:pt x="1476" y="626"/>
                    <a:pt x="1486" y="634"/>
                  </a:cubicBezTo>
                  <a:cubicBezTo>
                    <a:pt x="1699" y="545"/>
                    <a:pt x="1926" y="485"/>
                    <a:pt x="2158" y="472"/>
                  </a:cubicBezTo>
                  <a:cubicBezTo>
                    <a:pt x="1914" y="380"/>
                    <a:pt x="1628" y="334"/>
                    <a:pt x="1464" y="277"/>
                  </a:cubicBezTo>
                  <a:cubicBezTo>
                    <a:pt x="1210" y="196"/>
                    <a:pt x="808" y="1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40"/>
            <p:cNvSpPr/>
            <p:nvPr/>
          </p:nvSpPr>
          <p:spPr>
            <a:xfrm>
              <a:off x="2491360" y="2103194"/>
              <a:ext cx="1438263" cy="841864"/>
            </a:xfrm>
            <a:custGeom>
              <a:rect b="b" l="l" r="r" t="t"/>
              <a:pathLst>
                <a:path extrusionOk="0" h="24416" w="41716">
                  <a:moveTo>
                    <a:pt x="41716" y="0"/>
                  </a:moveTo>
                  <a:lnTo>
                    <a:pt x="41716" y="0"/>
                  </a:lnTo>
                  <a:cubicBezTo>
                    <a:pt x="39080" y="2062"/>
                    <a:pt x="36379" y="4047"/>
                    <a:pt x="33648" y="5974"/>
                  </a:cubicBezTo>
                  <a:cubicBezTo>
                    <a:pt x="31096" y="7772"/>
                    <a:pt x="28491" y="9493"/>
                    <a:pt x="25854" y="11154"/>
                  </a:cubicBezTo>
                  <a:cubicBezTo>
                    <a:pt x="25177" y="11580"/>
                    <a:pt x="24507" y="12012"/>
                    <a:pt x="23830" y="12432"/>
                  </a:cubicBezTo>
                  <a:cubicBezTo>
                    <a:pt x="23475" y="12653"/>
                    <a:pt x="23131" y="12885"/>
                    <a:pt x="22781" y="13111"/>
                  </a:cubicBezTo>
                  <a:cubicBezTo>
                    <a:pt x="22487" y="13295"/>
                    <a:pt x="22199" y="13517"/>
                    <a:pt x="21882" y="13658"/>
                  </a:cubicBezTo>
                  <a:cubicBezTo>
                    <a:pt x="21734" y="13723"/>
                    <a:pt x="21587" y="13751"/>
                    <a:pt x="21440" y="13751"/>
                  </a:cubicBezTo>
                  <a:cubicBezTo>
                    <a:pt x="20914" y="13751"/>
                    <a:pt x="20401" y="13398"/>
                    <a:pt x="19935" y="13174"/>
                  </a:cubicBezTo>
                  <a:cubicBezTo>
                    <a:pt x="19193" y="12816"/>
                    <a:pt x="18450" y="12466"/>
                    <a:pt x="17705" y="12113"/>
                  </a:cubicBezTo>
                  <a:cubicBezTo>
                    <a:pt x="14733" y="10703"/>
                    <a:pt x="11763" y="9291"/>
                    <a:pt x="8791" y="7876"/>
                  </a:cubicBezTo>
                  <a:cubicBezTo>
                    <a:pt x="5867" y="6484"/>
                    <a:pt x="2937" y="5094"/>
                    <a:pt x="30" y="3665"/>
                  </a:cubicBezTo>
                  <a:lnTo>
                    <a:pt x="30" y="3665"/>
                  </a:lnTo>
                  <a:cubicBezTo>
                    <a:pt x="1" y="4109"/>
                    <a:pt x="125" y="4600"/>
                    <a:pt x="176" y="5037"/>
                  </a:cubicBezTo>
                  <a:cubicBezTo>
                    <a:pt x="297" y="6068"/>
                    <a:pt x="408" y="7102"/>
                    <a:pt x="526" y="8133"/>
                  </a:cubicBezTo>
                  <a:cubicBezTo>
                    <a:pt x="642" y="9169"/>
                    <a:pt x="770" y="10200"/>
                    <a:pt x="907" y="11231"/>
                  </a:cubicBezTo>
                  <a:cubicBezTo>
                    <a:pt x="978" y="11755"/>
                    <a:pt x="1046" y="12279"/>
                    <a:pt x="1116" y="12806"/>
                  </a:cubicBezTo>
                  <a:cubicBezTo>
                    <a:pt x="1183" y="13305"/>
                    <a:pt x="1224" y="13816"/>
                    <a:pt x="1330" y="14307"/>
                  </a:cubicBezTo>
                  <a:cubicBezTo>
                    <a:pt x="1429" y="14759"/>
                    <a:pt x="1635" y="15114"/>
                    <a:pt x="2014" y="15385"/>
                  </a:cubicBezTo>
                  <a:cubicBezTo>
                    <a:pt x="2405" y="15663"/>
                    <a:pt x="2838" y="15890"/>
                    <a:pt x="3251" y="16129"/>
                  </a:cubicBezTo>
                  <a:cubicBezTo>
                    <a:pt x="4133" y="16645"/>
                    <a:pt x="5016" y="17154"/>
                    <a:pt x="5902" y="17659"/>
                  </a:cubicBezTo>
                  <a:cubicBezTo>
                    <a:pt x="7693" y="18675"/>
                    <a:pt x="9495" y="19668"/>
                    <a:pt x="11311" y="20638"/>
                  </a:cubicBezTo>
                  <a:cubicBezTo>
                    <a:pt x="13093" y="21591"/>
                    <a:pt x="14877" y="22565"/>
                    <a:pt x="16722" y="23393"/>
                  </a:cubicBezTo>
                  <a:cubicBezTo>
                    <a:pt x="17177" y="23599"/>
                    <a:pt x="17638" y="23786"/>
                    <a:pt x="18102" y="23958"/>
                  </a:cubicBezTo>
                  <a:cubicBezTo>
                    <a:pt x="18555" y="24127"/>
                    <a:pt x="19026" y="24312"/>
                    <a:pt x="19503" y="24393"/>
                  </a:cubicBezTo>
                  <a:cubicBezTo>
                    <a:pt x="19593" y="24408"/>
                    <a:pt x="19680" y="24415"/>
                    <a:pt x="19765" y="24415"/>
                  </a:cubicBezTo>
                  <a:cubicBezTo>
                    <a:pt x="20158" y="24415"/>
                    <a:pt x="20510" y="24265"/>
                    <a:pt x="20865" y="24065"/>
                  </a:cubicBezTo>
                  <a:cubicBezTo>
                    <a:pt x="21282" y="23835"/>
                    <a:pt x="21692" y="23590"/>
                    <a:pt x="22099" y="23345"/>
                  </a:cubicBezTo>
                  <a:cubicBezTo>
                    <a:pt x="23808" y="22328"/>
                    <a:pt x="25496" y="21274"/>
                    <a:pt x="27165" y="20193"/>
                  </a:cubicBezTo>
                  <a:cubicBezTo>
                    <a:pt x="30487" y="18037"/>
                    <a:pt x="33733" y="15764"/>
                    <a:pt x="36891" y="13375"/>
                  </a:cubicBezTo>
                  <a:cubicBezTo>
                    <a:pt x="37669" y="12788"/>
                    <a:pt x="38465" y="12212"/>
                    <a:pt x="39206" y="11580"/>
                  </a:cubicBezTo>
                  <a:cubicBezTo>
                    <a:pt x="39563" y="11278"/>
                    <a:pt x="39882" y="10934"/>
                    <a:pt x="40043" y="10487"/>
                  </a:cubicBezTo>
                  <a:cubicBezTo>
                    <a:pt x="40203" y="10046"/>
                    <a:pt x="40256" y="9572"/>
                    <a:pt x="40326" y="9112"/>
                  </a:cubicBezTo>
                  <a:cubicBezTo>
                    <a:pt x="40642" y="7042"/>
                    <a:pt x="40959" y="4973"/>
                    <a:pt x="41276" y="2902"/>
                  </a:cubicBezTo>
                  <a:cubicBezTo>
                    <a:pt x="41356" y="2380"/>
                    <a:pt x="41433" y="1858"/>
                    <a:pt x="41512" y="1335"/>
                  </a:cubicBezTo>
                  <a:cubicBezTo>
                    <a:pt x="41577" y="895"/>
                    <a:pt x="41668" y="448"/>
                    <a:pt x="41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40"/>
            <p:cNvSpPr/>
            <p:nvPr/>
          </p:nvSpPr>
          <p:spPr>
            <a:xfrm>
              <a:off x="2494050" y="1831817"/>
              <a:ext cx="1433437" cy="731700"/>
            </a:xfrm>
            <a:custGeom>
              <a:rect b="b" l="l" r="r" t="t"/>
              <a:pathLst>
                <a:path extrusionOk="0" h="21221" w="41576">
                  <a:moveTo>
                    <a:pt x="20654" y="734"/>
                  </a:moveTo>
                  <a:cubicBezTo>
                    <a:pt x="20658" y="734"/>
                    <a:pt x="20663" y="734"/>
                    <a:pt x="20667" y="734"/>
                  </a:cubicBezTo>
                  <a:cubicBezTo>
                    <a:pt x="21312" y="738"/>
                    <a:pt x="21964" y="1078"/>
                    <a:pt x="22557" y="1291"/>
                  </a:cubicBezTo>
                  <a:cubicBezTo>
                    <a:pt x="23173" y="1513"/>
                    <a:pt x="23794" y="1734"/>
                    <a:pt x="24413" y="1955"/>
                  </a:cubicBezTo>
                  <a:cubicBezTo>
                    <a:pt x="29542" y="3778"/>
                    <a:pt x="34674" y="5592"/>
                    <a:pt x="39803" y="7408"/>
                  </a:cubicBezTo>
                  <a:cubicBezTo>
                    <a:pt x="39949" y="7460"/>
                    <a:pt x="39978" y="7647"/>
                    <a:pt x="39845" y="7736"/>
                  </a:cubicBezTo>
                  <a:cubicBezTo>
                    <a:pt x="39128" y="8204"/>
                    <a:pt x="38413" y="8673"/>
                    <a:pt x="37695" y="9142"/>
                  </a:cubicBezTo>
                  <a:cubicBezTo>
                    <a:pt x="37664" y="9186"/>
                    <a:pt x="37621" y="9215"/>
                    <a:pt x="37567" y="9225"/>
                  </a:cubicBezTo>
                  <a:cubicBezTo>
                    <a:pt x="35628" y="10490"/>
                    <a:pt x="33690" y="11752"/>
                    <a:pt x="31753" y="13021"/>
                  </a:cubicBezTo>
                  <a:cubicBezTo>
                    <a:pt x="31644" y="13091"/>
                    <a:pt x="31536" y="13164"/>
                    <a:pt x="31428" y="13235"/>
                  </a:cubicBezTo>
                  <a:cubicBezTo>
                    <a:pt x="31404" y="13270"/>
                    <a:pt x="31368" y="13296"/>
                    <a:pt x="31323" y="13302"/>
                  </a:cubicBezTo>
                  <a:cubicBezTo>
                    <a:pt x="29046" y="14794"/>
                    <a:pt x="26769" y="16286"/>
                    <a:pt x="24494" y="17778"/>
                  </a:cubicBezTo>
                  <a:cubicBezTo>
                    <a:pt x="23911" y="18158"/>
                    <a:pt x="23329" y="18542"/>
                    <a:pt x="22747" y="18921"/>
                  </a:cubicBezTo>
                  <a:cubicBezTo>
                    <a:pt x="22426" y="19131"/>
                    <a:pt x="22105" y="19342"/>
                    <a:pt x="21781" y="19551"/>
                  </a:cubicBezTo>
                  <a:cubicBezTo>
                    <a:pt x="21564" y="19693"/>
                    <a:pt x="21339" y="19840"/>
                    <a:pt x="21081" y="19891"/>
                  </a:cubicBezTo>
                  <a:cubicBezTo>
                    <a:pt x="21023" y="19902"/>
                    <a:pt x="20965" y="19907"/>
                    <a:pt x="20908" y="19907"/>
                  </a:cubicBezTo>
                  <a:cubicBezTo>
                    <a:pt x="20693" y="19907"/>
                    <a:pt x="20486" y="19836"/>
                    <a:pt x="20286" y="19750"/>
                  </a:cubicBezTo>
                  <a:cubicBezTo>
                    <a:pt x="19971" y="19618"/>
                    <a:pt x="19659" y="19477"/>
                    <a:pt x="19347" y="19338"/>
                  </a:cubicBezTo>
                  <a:cubicBezTo>
                    <a:pt x="18704" y="19051"/>
                    <a:pt x="18059" y="18764"/>
                    <a:pt x="17415" y="18474"/>
                  </a:cubicBezTo>
                  <a:cubicBezTo>
                    <a:pt x="14839" y="17317"/>
                    <a:pt x="12281" y="16121"/>
                    <a:pt x="9726" y="14924"/>
                  </a:cubicBezTo>
                  <a:cubicBezTo>
                    <a:pt x="7138" y="13713"/>
                    <a:pt x="4536" y="12518"/>
                    <a:pt x="1974" y="11253"/>
                  </a:cubicBezTo>
                  <a:cubicBezTo>
                    <a:pt x="1813" y="11174"/>
                    <a:pt x="1897" y="10974"/>
                    <a:pt x="2038" y="10948"/>
                  </a:cubicBezTo>
                  <a:cubicBezTo>
                    <a:pt x="2004" y="10912"/>
                    <a:pt x="1994" y="10849"/>
                    <a:pt x="2051" y="10813"/>
                  </a:cubicBezTo>
                  <a:cubicBezTo>
                    <a:pt x="4680" y="9219"/>
                    <a:pt x="7409" y="7785"/>
                    <a:pt x="10101" y="6305"/>
                  </a:cubicBezTo>
                  <a:cubicBezTo>
                    <a:pt x="12476" y="4998"/>
                    <a:pt x="14851" y="3694"/>
                    <a:pt x="17226" y="2389"/>
                  </a:cubicBezTo>
                  <a:cubicBezTo>
                    <a:pt x="17820" y="2064"/>
                    <a:pt x="18415" y="1738"/>
                    <a:pt x="19007" y="1411"/>
                  </a:cubicBezTo>
                  <a:cubicBezTo>
                    <a:pt x="19513" y="1134"/>
                    <a:pt x="20055" y="734"/>
                    <a:pt x="20654" y="734"/>
                  </a:cubicBezTo>
                  <a:close/>
                  <a:moveTo>
                    <a:pt x="20071" y="0"/>
                  </a:moveTo>
                  <a:cubicBezTo>
                    <a:pt x="19585" y="0"/>
                    <a:pt x="19151" y="187"/>
                    <a:pt x="18725" y="412"/>
                  </a:cubicBezTo>
                  <a:cubicBezTo>
                    <a:pt x="17829" y="888"/>
                    <a:pt x="16943" y="1383"/>
                    <a:pt x="16055" y="1874"/>
                  </a:cubicBezTo>
                  <a:cubicBezTo>
                    <a:pt x="14259" y="2869"/>
                    <a:pt x="12478" y="3894"/>
                    <a:pt x="10687" y="4899"/>
                  </a:cubicBezTo>
                  <a:cubicBezTo>
                    <a:pt x="8912" y="5896"/>
                    <a:pt x="7153" y="6919"/>
                    <a:pt x="5400" y="7957"/>
                  </a:cubicBezTo>
                  <a:cubicBezTo>
                    <a:pt x="3641" y="8998"/>
                    <a:pt x="1871" y="10022"/>
                    <a:pt x="129" y="11087"/>
                  </a:cubicBezTo>
                  <a:cubicBezTo>
                    <a:pt x="77" y="11148"/>
                    <a:pt x="32" y="11214"/>
                    <a:pt x="1" y="11284"/>
                  </a:cubicBezTo>
                  <a:cubicBezTo>
                    <a:pt x="3261" y="12767"/>
                    <a:pt x="6500" y="14304"/>
                    <a:pt x="9738" y="15831"/>
                  </a:cubicBezTo>
                  <a:cubicBezTo>
                    <a:pt x="12649" y="17203"/>
                    <a:pt x="15558" y="18577"/>
                    <a:pt x="18469" y="19954"/>
                  </a:cubicBezTo>
                  <a:cubicBezTo>
                    <a:pt x="19195" y="20298"/>
                    <a:pt x="19923" y="20639"/>
                    <a:pt x="20652" y="20979"/>
                  </a:cubicBezTo>
                  <a:cubicBezTo>
                    <a:pt x="20863" y="21077"/>
                    <a:pt x="21098" y="21221"/>
                    <a:pt x="21335" y="21221"/>
                  </a:cubicBezTo>
                  <a:cubicBezTo>
                    <a:pt x="21337" y="21221"/>
                    <a:pt x="21340" y="21221"/>
                    <a:pt x="21342" y="21221"/>
                  </a:cubicBezTo>
                  <a:cubicBezTo>
                    <a:pt x="21540" y="21219"/>
                    <a:pt x="21709" y="21107"/>
                    <a:pt x="21876" y="21014"/>
                  </a:cubicBezTo>
                  <a:cubicBezTo>
                    <a:pt x="22179" y="20843"/>
                    <a:pt x="22475" y="20668"/>
                    <a:pt x="22777" y="20496"/>
                  </a:cubicBezTo>
                  <a:cubicBezTo>
                    <a:pt x="24102" y="19739"/>
                    <a:pt x="25391" y="18922"/>
                    <a:pt x="26671" y="18094"/>
                  </a:cubicBezTo>
                  <a:cubicBezTo>
                    <a:pt x="31815" y="14766"/>
                    <a:pt x="36779" y="11189"/>
                    <a:pt x="41575" y="7382"/>
                  </a:cubicBezTo>
                  <a:cubicBezTo>
                    <a:pt x="41516" y="7309"/>
                    <a:pt x="41423" y="7256"/>
                    <a:pt x="41303" y="7207"/>
                  </a:cubicBezTo>
                  <a:cubicBezTo>
                    <a:pt x="41069" y="7112"/>
                    <a:pt x="40831" y="7032"/>
                    <a:pt x="40595" y="6942"/>
                  </a:cubicBezTo>
                  <a:cubicBezTo>
                    <a:pt x="40097" y="6758"/>
                    <a:pt x="39600" y="6571"/>
                    <a:pt x="39101" y="6385"/>
                  </a:cubicBezTo>
                  <a:cubicBezTo>
                    <a:pt x="37143" y="5654"/>
                    <a:pt x="35184" y="4922"/>
                    <a:pt x="33227" y="4193"/>
                  </a:cubicBezTo>
                  <a:cubicBezTo>
                    <a:pt x="29420" y="2771"/>
                    <a:pt x="25612" y="1316"/>
                    <a:pt x="21669" y="308"/>
                  </a:cubicBezTo>
                  <a:cubicBezTo>
                    <a:pt x="21183" y="185"/>
                    <a:pt x="20680" y="29"/>
                    <a:pt x="20175" y="3"/>
                  </a:cubicBezTo>
                  <a:cubicBezTo>
                    <a:pt x="20140" y="1"/>
                    <a:pt x="20105" y="0"/>
                    <a:pt x="200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40"/>
            <p:cNvSpPr/>
            <p:nvPr/>
          </p:nvSpPr>
          <p:spPr>
            <a:xfrm>
              <a:off x="3383136" y="1929459"/>
              <a:ext cx="467860" cy="204915"/>
            </a:xfrm>
            <a:custGeom>
              <a:rect b="b" l="l" r="r" t="t"/>
              <a:pathLst>
                <a:path extrusionOk="0" h="5943" w="13570">
                  <a:moveTo>
                    <a:pt x="80" y="1"/>
                  </a:moveTo>
                  <a:lnTo>
                    <a:pt x="0" y="227"/>
                  </a:lnTo>
                  <a:cubicBezTo>
                    <a:pt x="99" y="261"/>
                    <a:pt x="195" y="316"/>
                    <a:pt x="278" y="391"/>
                  </a:cubicBezTo>
                  <a:cubicBezTo>
                    <a:pt x="481" y="569"/>
                    <a:pt x="551" y="847"/>
                    <a:pt x="577" y="1105"/>
                  </a:cubicBezTo>
                  <a:cubicBezTo>
                    <a:pt x="602" y="1369"/>
                    <a:pt x="615" y="1636"/>
                    <a:pt x="630" y="1900"/>
                  </a:cubicBezTo>
                  <a:cubicBezTo>
                    <a:pt x="1025" y="1797"/>
                    <a:pt x="1439" y="1744"/>
                    <a:pt x="1821" y="1709"/>
                  </a:cubicBezTo>
                  <a:cubicBezTo>
                    <a:pt x="2179" y="1674"/>
                    <a:pt x="2569" y="1637"/>
                    <a:pt x="2956" y="1637"/>
                  </a:cubicBezTo>
                  <a:cubicBezTo>
                    <a:pt x="3342" y="1637"/>
                    <a:pt x="3725" y="1674"/>
                    <a:pt x="4072" y="1786"/>
                  </a:cubicBezTo>
                  <a:cubicBezTo>
                    <a:pt x="4347" y="1874"/>
                    <a:pt x="4555" y="2044"/>
                    <a:pt x="4645" y="2323"/>
                  </a:cubicBezTo>
                  <a:cubicBezTo>
                    <a:pt x="4753" y="2655"/>
                    <a:pt x="4842" y="3037"/>
                    <a:pt x="4877" y="3390"/>
                  </a:cubicBezTo>
                  <a:cubicBezTo>
                    <a:pt x="4909" y="3386"/>
                    <a:pt x="4941" y="3385"/>
                    <a:pt x="4973" y="3385"/>
                  </a:cubicBezTo>
                  <a:cubicBezTo>
                    <a:pt x="5125" y="3385"/>
                    <a:pt x="5273" y="3424"/>
                    <a:pt x="5404" y="3507"/>
                  </a:cubicBezTo>
                  <a:cubicBezTo>
                    <a:pt x="5548" y="3327"/>
                    <a:pt x="5752" y="3264"/>
                    <a:pt x="5976" y="3264"/>
                  </a:cubicBezTo>
                  <a:cubicBezTo>
                    <a:pt x="6350" y="3264"/>
                    <a:pt x="6782" y="3440"/>
                    <a:pt x="7084" y="3533"/>
                  </a:cubicBezTo>
                  <a:cubicBezTo>
                    <a:pt x="7461" y="3650"/>
                    <a:pt x="8435" y="3822"/>
                    <a:pt x="8470" y="4351"/>
                  </a:cubicBezTo>
                  <a:cubicBezTo>
                    <a:pt x="8554" y="4352"/>
                    <a:pt x="8639" y="4363"/>
                    <a:pt x="8727" y="4399"/>
                  </a:cubicBezTo>
                  <a:cubicBezTo>
                    <a:pt x="8823" y="4435"/>
                    <a:pt x="8893" y="4499"/>
                    <a:pt x="8992" y="4524"/>
                  </a:cubicBezTo>
                  <a:cubicBezTo>
                    <a:pt x="9033" y="4534"/>
                    <a:pt x="9076" y="4538"/>
                    <a:pt x="9118" y="4538"/>
                  </a:cubicBezTo>
                  <a:cubicBezTo>
                    <a:pt x="9206" y="4538"/>
                    <a:pt x="9295" y="4523"/>
                    <a:pt x="9383" y="4521"/>
                  </a:cubicBezTo>
                  <a:cubicBezTo>
                    <a:pt x="9576" y="4521"/>
                    <a:pt x="9772" y="4544"/>
                    <a:pt x="9962" y="4585"/>
                  </a:cubicBezTo>
                  <a:cubicBezTo>
                    <a:pt x="10737" y="4755"/>
                    <a:pt x="11432" y="5253"/>
                    <a:pt x="11823" y="5942"/>
                  </a:cubicBezTo>
                  <a:cubicBezTo>
                    <a:pt x="12404" y="5560"/>
                    <a:pt x="12987" y="5181"/>
                    <a:pt x="13569" y="4797"/>
                  </a:cubicBezTo>
                  <a:cubicBezTo>
                    <a:pt x="10846" y="3828"/>
                    <a:pt x="8126" y="2860"/>
                    <a:pt x="5402" y="1890"/>
                  </a:cubicBezTo>
                  <a:cubicBezTo>
                    <a:pt x="3629" y="1260"/>
                    <a:pt x="1857" y="630"/>
                    <a:pt x="80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40"/>
            <p:cNvSpPr/>
            <p:nvPr/>
          </p:nvSpPr>
          <p:spPr>
            <a:xfrm>
              <a:off x="3528496" y="2054580"/>
              <a:ext cx="86401" cy="42652"/>
            </a:xfrm>
            <a:custGeom>
              <a:rect b="b" l="l" r="r" t="t"/>
              <a:pathLst>
                <a:path extrusionOk="0" h="1237" w="2506">
                  <a:moveTo>
                    <a:pt x="752" y="1"/>
                  </a:moveTo>
                  <a:cubicBezTo>
                    <a:pt x="426" y="1"/>
                    <a:pt x="131" y="357"/>
                    <a:pt x="39" y="687"/>
                  </a:cubicBezTo>
                  <a:cubicBezTo>
                    <a:pt x="33" y="714"/>
                    <a:pt x="19" y="734"/>
                    <a:pt x="1" y="752"/>
                  </a:cubicBezTo>
                  <a:cubicBezTo>
                    <a:pt x="272" y="794"/>
                    <a:pt x="536" y="858"/>
                    <a:pt x="803" y="928"/>
                  </a:cubicBezTo>
                  <a:cubicBezTo>
                    <a:pt x="985" y="979"/>
                    <a:pt x="1171" y="1033"/>
                    <a:pt x="1351" y="1094"/>
                  </a:cubicBezTo>
                  <a:cubicBezTo>
                    <a:pt x="1437" y="1120"/>
                    <a:pt x="1521" y="1149"/>
                    <a:pt x="1605" y="1180"/>
                  </a:cubicBezTo>
                  <a:cubicBezTo>
                    <a:pt x="1653" y="1198"/>
                    <a:pt x="1697" y="1212"/>
                    <a:pt x="1735" y="1236"/>
                  </a:cubicBezTo>
                  <a:cubicBezTo>
                    <a:pt x="1765" y="1224"/>
                    <a:pt x="1796" y="1210"/>
                    <a:pt x="1825" y="1195"/>
                  </a:cubicBezTo>
                  <a:cubicBezTo>
                    <a:pt x="1999" y="1105"/>
                    <a:pt x="2137" y="964"/>
                    <a:pt x="2289" y="845"/>
                  </a:cubicBezTo>
                  <a:cubicBezTo>
                    <a:pt x="2360" y="791"/>
                    <a:pt x="2431" y="743"/>
                    <a:pt x="2506" y="696"/>
                  </a:cubicBezTo>
                  <a:cubicBezTo>
                    <a:pt x="2444" y="680"/>
                    <a:pt x="2385" y="660"/>
                    <a:pt x="2323" y="645"/>
                  </a:cubicBezTo>
                  <a:cubicBezTo>
                    <a:pt x="2188" y="605"/>
                    <a:pt x="2057" y="559"/>
                    <a:pt x="1923" y="513"/>
                  </a:cubicBezTo>
                  <a:cubicBezTo>
                    <a:pt x="1791" y="466"/>
                    <a:pt x="1662" y="418"/>
                    <a:pt x="1529" y="374"/>
                  </a:cubicBezTo>
                  <a:cubicBezTo>
                    <a:pt x="1413" y="334"/>
                    <a:pt x="1287" y="303"/>
                    <a:pt x="1188" y="230"/>
                  </a:cubicBezTo>
                  <a:cubicBezTo>
                    <a:pt x="1179" y="224"/>
                    <a:pt x="1175" y="215"/>
                    <a:pt x="1173" y="205"/>
                  </a:cubicBezTo>
                  <a:cubicBezTo>
                    <a:pt x="1155" y="199"/>
                    <a:pt x="1139" y="193"/>
                    <a:pt x="1129" y="179"/>
                  </a:cubicBezTo>
                  <a:cubicBezTo>
                    <a:pt x="1005" y="53"/>
                    <a:pt x="876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40"/>
            <p:cNvSpPr/>
            <p:nvPr/>
          </p:nvSpPr>
          <p:spPr>
            <a:xfrm>
              <a:off x="3490087" y="2083300"/>
              <a:ext cx="87607" cy="52410"/>
            </a:xfrm>
            <a:custGeom>
              <a:rect b="b" l="l" r="r" t="t"/>
              <a:pathLst>
                <a:path extrusionOk="0" h="1520" w="2541">
                  <a:moveTo>
                    <a:pt x="775" y="0"/>
                  </a:moveTo>
                  <a:cubicBezTo>
                    <a:pt x="345" y="109"/>
                    <a:pt x="84" y="491"/>
                    <a:pt x="27" y="946"/>
                  </a:cubicBezTo>
                  <a:cubicBezTo>
                    <a:pt x="26" y="972"/>
                    <a:pt x="14" y="998"/>
                    <a:pt x="1" y="1022"/>
                  </a:cubicBezTo>
                  <a:cubicBezTo>
                    <a:pt x="338" y="1099"/>
                    <a:pt x="675" y="1163"/>
                    <a:pt x="1009" y="1258"/>
                  </a:cubicBezTo>
                  <a:cubicBezTo>
                    <a:pt x="1181" y="1306"/>
                    <a:pt x="1352" y="1354"/>
                    <a:pt x="1526" y="1405"/>
                  </a:cubicBezTo>
                  <a:cubicBezTo>
                    <a:pt x="1658" y="1443"/>
                    <a:pt x="1811" y="1469"/>
                    <a:pt x="1947" y="1520"/>
                  </a:cubicBezTo>
                  <a:cubicBezTo>
                    <a:pt x="1978" y="1444"/>
                    <a:pt x="2022" y="1376"/>
                    <a:pt x="2057" y="1301"/>
                  </a:cubicBezTo>
                  <a:cubicBezTo>
                    <a:pt x="2121" y="1171"/>
                    <a:pt x="2178" y="1041"/>
                    <a:pt x="2251" y="917"/>
                  </a:cubicBezTo>
                  <a:cubicBezTo>
                    <a:pt x="2329" y="792"/>
                    <a:pt x="2413" y="668"/>
                    <a:pt x="2527" y="576"/>
                  </a:cubicBezTo>
                  <a:cubicBezTo>
                    <a:pt x="2531" y="572"/>
                    <a:pt x="2537" y="569"/>
                    <a:pt x="2541" y="566"/>
                  </a:cubicBezTo>
                  <a:cubicBezTo>
                    <a:pt x="2480" y="543"/>
                    <a:pt x="2421" y="520"/>
                    <a:pt x="2359" y="497"/>
                  </a:cubicBezTo>
                  <a:cubicBezTo>
                    <a:pt x="2191" y="436"/>
                    <a:pt x="2022" y="377"/>
                    <a:pt x="1850" y="323"/>
                  </a:cubicBezTo>
                  <a:cubicBezTo>
                    <a:pt x="1498" y="214"/>
                    <a:pt x="1141" y="121"/>
                    <a:pt x="786" y="11"/>
                  </a:cubicBezTo>
                  <a:cubicBezTo>
                    <a:pt x="782" y="10"/>
                    <a:pt x="780" y="5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40"/>
            <p:cNvSpPr/>
            <p:nvPr/>
          </p:nvSpPr>
          <p:spPr>
            <a:xfrm>
              <a:off x="2876791" y="2010690"/>
              <a:ext cx="683379" cy="301217"/>
            </a:xfrm>
            <a:custGeom>
              <a:rect b="b" l="l" r="r" t="t"/>
              <a:pathLst>
                <a:path extrusionOk="0" h="8736" w="19821">
                  <a:moveTo>
                    <a:pt x="1770" y="1"/>
                  </a:moveTo>
                  <a:cubicBezTo>
                    <a:pt x="1182" y="321"/>
                    <a:pt x="591" y="643"/>
                    <a:pt x="1" y="965"/>
                  </a:cubicBezTo>
                  <a:cubicBezTo>
                    <a:pt x="1340" y="1401"/>
                    <a:pt x="2643" y="1923"/>
                    <a:pt x="3929" y="2496"/>
                  </a:cubicBezTo>
                  <a:cubicBezTo>
                    <a:pt x="6338" y="3565"/>
                    <a:pt x="8700" y="4732"/>
                    <a:pt x="11097" y="5820"/>
                  </a:cubicBezTo>
                  <a:cubicBezTo>
                    <a:pt x="13515" y="6918"/>
                    <a:pt x="16009" y="7898"/>
                    <a:pt x="18552" y="8667"/>
                  </a:cubicBezTo>
                  <a:cubicBezTo>
                    <a:pt x="18597" y="8681"/>
                    <a:pt x="18626" y="8707"/>
                    <a:pt x="18651" y="8735"/>
                  </a:cubicBezTo>
                  <a:cubicBezTo>
                    <a:pt x="19041" y="8480"/>
                    <a:pt x="19430" y="8224"/>
                    <a:pt x="19820" y="7969"/>
                  </a:cubicBezTo>
                  <a:cubicBezTo>
                    <a:pt x="18570" y="7444"/>
                    <a:pt x="17323" y="6916"/>
                    <a:pt x="16075" y="6381"/>
                  </a:cubicBezTo>
                  <a:cubicBezTo>
                    <a:pt x="13674" y="5355"/>
                    <a:pt x="11275" y="4312"/>
                    <a:pt x="8883" y="3261"/>
                  </a:cubicBezTo>
                  <a:cubicBezTo>
                    <a:pt x="6498" y="2212"/>
                    <a:pt x="4088" y="1194"/>
                    <a:pt x="1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40"/>
            <p:cNvSpPr/>
            <p:nvPr/>
          </p:nvSpPr>
          <p:spPr>
            <a:xfrm>
              <a:off x="3459298" y="2120813"/>
              <a:ext cx="93779" cy="67133"/>
            </a:xfrm>
            <a:custGeom>
              <a:rect b="b" l="l" r="r" t="t"/>
              <a:pathLst>
                <a:path extrusionOk="0" h="1947" w="2720">
                  <a:moveTo>
                    <a:pt x="836" y="1"/>
                  </a:moveTo>
                  <a:cubicBezTo>
                    <a:pt x="818" y="13"/>
                    <a:pt x="797" y="20"/>
                    <a:pt x="774" y="20"/>
                  </a:cubicBezTo>
                  <a:cubicBezTo>
                    <a:pt x="770" y="20"/>
                    <a:pt x="766" y="20"/>
                    <a:pt x="761" y="19"/>
                  </a:cubicBezTo>
                  <a:cubicBezTo>
                    <a:pt x="734" y="16"/>
                    <a:pt x="708" y="15"/>
                    <a:pt x="682" y="15"/>
                  </a:cubicBezTo>
                  <a:cubicBezTo>
                    <a:pt x="12" y="15"/>
                    <a:pt x="0" y="1045"/>
                    <a:pt x="173" y="1457"/>
                  </a:cubicBezTo>
                  <a:cubicBezTo>
                    <a:pt x="181" y="1473"/>
                    <a:pt x="185" y="1493"/>
                    <a:pt x="189" y="1511"/>
                  </a:cubicBezTo>
                  <a:cubicBezTo>
                    <a:pt x="468" y="1569"/>
                    <a:pt x="746" y="1636"/>
                    <a:pt x="1019" y="1722"/>
                  </a:cubicBezTo>
                  <a:cubicBezTo>
                    <a:pt x="1162" y="1766"/>
                    <a:pt x="1305" y="1814"/>
                    <a:pt x="1449" y="1865"/>
                  </a:cubicBezTo>
                  <a:cubicBezTo>
                    <a:pt x="1522" y="1889"/>
                    <a:pt x="1591" y="1916"/>
                    <a:pt x="1662" y="1942"/>
                  </a:cubicBezTo>
                  <a:cubicBezTo>
                    <a:pt x="1667" y="1943"/>
                    <a:pt x="1674" y="1946"/>
                    <a:pt x="1680" y="1946"/>
                  </a:cubicBezTo>
                  <a:cubicBezTo>
                    <a:pt x="1834" y="1751"/>
                    <a:pt x="2028" y="1582"/>
                    <a:pt x="2257" y="1457"/>
                  </a:cubicBezTo>
                  <a:cubicBezTo>
                    <a:pt x="2496" y="1324"/>
                    <a:pt x="2476" y="1062"/>
                    <a:pt x="2601" y="842"/>
                  </a:cubicBezTo>
                  <a:cubicBezTo>
                    <a:pt x="2636" y="785"/>
                    <a:pt x="2674" y="730"/>
                    <a:pt x="2719" y="679"/>
                  </a:cubicBezTo>
                  <a:cubicBezTo>
                    <a:pt x="2596" y="644"/>
                    <a:pt x="2472" y="590"/>
                    <a:pt x="2356" y="554"/>
                  </a:cubicBezTo>
                  <a:cubicBezTo>
                    <a:pt x="2185" y="498"/>
                    <a:pt x="2013" y="441"/>
                    <a:pt x="1844" y="386"/>
                  </a:cubicBezTo>
                  <a:cubicBezTo>
                    <a:pt x="1499" y="275"/>
                    <a:pt x="1171" y="129"/>
                    <a:pt x="83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40"/>
            <p:cNvSpPr/>
            <p:nvPr/>
          </p:nvSpPr>
          <p:spPr>
            <a:xfrm>
              <a:off x="3368104" y="2013034"/>
              <a:ext cx="171526" cy="104888"/>
            </a:xfrm>
            <a:custGeom>
              <a:rect b="b" l="l" r="r" t="t"/>
              <a:pathLst>
                <a:path extrusionOk="0" h="3042" w="4975">
                  <a:moveTo>
                    <a:pt x="4734" y="0"/>
                  </a:moveTo>
                  <a:cubicBezTo>
                    <a:pt x="3869" y="543"/>
                    <a:pt x="2836" y="818"/>
                    <a:pt x="1808" y="818"/>
                  </a:cubicBezTo>
                  <a:cubicBezTo>
                    <a:pt x="1204" y="818"/>
                    <a:pt x="601" y="723"/>
                    <a:pt x="35" y="531"/>
                  </a:cubicBezTo>
                  <a:lnTo>
                    <a:pt x="35" y="531"/>
                  </a:lnTo>
                  <a:cubicBezTo>
                    <a:pt x="1" y="705"/>
                    <a:pt x="11" y="899"/>
                    <a:pt x="112" y="1036"/>
                  </a:cubicBezTo>
                  <a:cubicBezTo>
                    <a:pt x="117" y="1044"/>
                    <a:pt x="117" y="1048"/>
                    <a:pt x="122" y="1054"/>
                  </a:cubicBezTo>
                  <a:cubicBezTo>
                    <a:pt x="227" y="1051"/>
                    <a:pt x="333" y="1049"/>
                    <a:pt x="439" y="1049"/>
                  </a:cubicBezTo>
                  <a:cubicBezTo>
                    <a:pt x="630" y="1049"/>
                    <a:pt x="822" y="1055"/>
                    <a:pt x="1013" y="1065"/>
                  </a:cubicBezTo>
                  <a:cubicBezTo>
                    <a:pt x="1372" y="1084"/>
                    <a:pt x="1831" y="1063"/>
                    <a:pt x="2165" y="1205"/>
                  </a:cubicBezTo>
                  <a:cubicBezTo>
                    <a:pt x="2487" y="1342"/>
                    <a:pt x="2642" y="1737"/>
                    <a:pt x="2761" y="2043"/>
                  </a:cubicBezTo>
                  <a:cubicBezTo>
                    <a:pt x="2884" y="2357"/>
                    <a:pt x="2957" y="2700"/>
                    <a:pt x="2980" y="3041"/>
                  </a:cubicBezTo>
                  <a:cubicBezTo>
                    <a:pt x="3060" y="2987"/>
                    <a:pt x="3142" y="2939"/>
                    <a:pt x="3233" y="2891"/>
                  </a:cubicBezTo>
                  <a:cubicBezTo>
                    <a:pt x="3205" y="2258"/>
                    <a:pt x="3816" y="1699"/>
                    <a:pt x="4439" y="1693"/>
                  </a:cubicBezTo>
                  <a:cubicBezTo>
                    <a:pt x="4552" y="1430"/>
                    <a:pt x="4721" y="1209"/>
                    <a:pt x="4975" y="1075"/>
                  </a:cubicBezTo>
                  <a:cubicBezTo>
                    <a:pt x="4876" y="779"/>
                    <a:pt x="4841" y="461"/>
                    <a:pt x="4781" y="156"/>
                  </a:cubicBezTo>
                  <a:cubicBezTo>
                    <a:pt x="4768" y="96"/>
                    <a:pt x="4752" y="45"/>
                    <a:pt x="473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40"/>
            <p:cNvSpPr/>
            <p:nvPr/>
          </p:nvSpPr>
          <p:spPr>
            <a:xfrm>
              <a:off x="3371551" y="1995243"/>
              <a:ext cx="152184" cy="36032"/>
            </a:xfrm>
            <a:custGeom>
              <a:rect b="b" l="l" r="r" t="t"/>
              <a:pathLst>
                <a:path extrusionOk="0" h="1045" w="4414">
                  <a:moveTo>
                    <a:pt x="2755" y="0"/>
                  </a:moveTo>
                  <a:cubicBezTo>
                    <a:pt x="2650" y="0"/>
                    <a:pt x="2545" y="3"/>
                    <a:pt x="2442" y="9"/>
                  </a:cubicBezTo>
                  <a:cubicBezTo>
                    <a:pt x="1843" y="48"/>
                    <a:pt x="1226" y="167"/>
                    <a:pt x="659" y="371"/>
                  </a:cubicBezTo>
                  <a:cubicBezTo>
                    <a:pt x="406" y="465"/>
                    <a:pt x="141" y="592"/>
                    <a:pt x="7" y="841"/>
                  </a:cubicBezTo>
                  <a:cubicBezTo>
                    <a:pt x="5" y="846"/>
                    <a:pt x="3" y="853"/>
                    <a:pt x="1" y="857"/>
                  </a:cubicBezTo>
                  <a:cubicBezTo>
                    <a:pt x="490" y="983"/>
                    <a:pt x="983" y="1044"/>
                    <a:pt x="1473" y="1044"/>
                  </a:cubicBezTo>
                  <a:cubicBezTo>
                    <a:pt x="2495" y="1044"/>
                    <a:pt x="3499" y="775"/>
                    <a:pt x="4413" y="259"/>
                  </a:cubicBezTo>
                  <a:cubicBezTo>
                    <a:pt x="4350" y="225"/>
                    <a:pt x="4275" y="193"/>
                    <a:pt x="4184" y="170"/>
                  </a:cubicBezTo>
                  <a:cubicBezTo>
                    <a:pt x="3727" y="61"/>
                    <a:pt x="3234" y="0"/>
                    <a:pt x="2755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40"/>
            <p:cNvSpPr/>
            <p:nvPr/>
          </p:nvSpPr>
          <p:spPr>
            <a:xfrm>
              <a:off x="3444645" y="2179115"/>
              <a:ext cx="66852" cy="68098"/>
            </a:xfrm>
            <a:custGeom>
              <a:rect b="b" l="l" r="r" t="t"/>
              <a:pathLst>
                <a:path extrusionOk="0" h="1975" w="1939">
                  <a:moveTo>
                    <a:pt x="528" y="1"/>
                  </a:moveTo>
                  <a:cubicBezTo>
                    <a:pt x="126" y="276"/>
                    <a:pt x="0" y="892"/>
                    <a:pt x="239" y="1315"/>
                  </a:cubicBezTo>
                  <a:cubicBezTo>
                    <a:pt x="246" y="1329"/>
                    <a:pt x="249" y="1344"/>
                    <a:pt x="249" y="1357"/>
                  </a:cubicBezTo>
                  <a:cubicBezTo>
                    <a:pt x="733" y="1562"/>
                    <a:pt x="1216" y="1770"/>
                    <a:pt x="1700" y="1975"/>
                  </a:cubicBezTo>
                  <a:cubicBezTo>
                    <a:pt x="1599" y="1459"/>
                    <a:pt x="1687" y="933"/>
                    <a:pt x="1938" y="495"/>
                  </a:cubicBezTo>
                  <a:cubicBezTo>
                    <a:pt x="1884" y="474"/>
                    <a:pt x="1827" y="451"/>
                    <a:pt x="1770" y="427"/>
                  </a:cubicBezTo>
                  <a:cubicBezTo>
                    <a:pt x="1632" y="373"/>
                    <a:pt x="1496" y="323"/>
                    <a:pt x="1356" y="277"/>
                  </a:cubicBezTo>
                  <a:cubicBezTo>
                    <a:pt x="1082" y="179"/>
                    <a:pt x="806" y="84"/>
                    <a:pt x="52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40"/>
            <p:cNvSpPr/>
            <p:nvPr/>
          </p:nvSpPr>
          <p:spPr>
            <a:xfrm>
              <a:off x="3167786" y="2185769"/>
              <a:ext cx="337811" cy="156194"/>
            </a:xfrm>
            <a:custGeom>
              <a:rect b="b" l="l" r="r" t="t"/>
              <a:pathLst>
                <a:path extrusionOk="0" h="4530" w="9798">
                  <a:moveTo>
                    <a:pt x="183" y="1"/>
                  </a:moveTo>
                  <a:lnTo>
                    <a:pt x="1" y="395"/>
                  </a:lnTo>
                  <a:cubicBezTo>
                    <a:pt x="322" y="533"/>
                    <a:pt x="302" y="853"/>
                    <a:pt x="397" y="1117"/>
                  </a:cubicBezTo>
                  <a:cubicBezTo>
                    <a:pt x="529" y="978"/>
                    <a:pt x="715" y="894"/>
                    <a:pt x="908" y="894"/>
                  </a:cubicBezTo>
                  <a:cubicBezTo>
                    <a:pt x="986" y="894"/>
                    <a:pt x="1065" y="907"/>
                    <a:pt x="1142" y="937"/>
                  </a:cubicBezTo>
                  <a:cubicBezTo>
                    <a:pt x="1409" y="1035"/>
                    <a:pt x="1563" y="1287"/>
                    <a:pt x="1594" y="1553"/>
                  </a:cubicBezTo>
                  <a:cubicBezTo>
                    <a:pt x="1686" y="1518"/>
                    <a:pt x="1782" y="1502"/>
                    <a:pt x="1876" y="1502"/>
                  </a:cubicBezTo>
                  <a:cubicBezTo>
                    <a:pt x="2261" y="1502"/>
                    <a:pt x="2630" y="1774"/>
                    <a:pt x="2707" y="2162"/>
                  </a:cubicBezTo>
                  <a:cubicBezTo>
                    <a:pt x="2828" y="2108"/>
                    <a:pt x="2958" y="2078"/>
                    <a:pt x="3088" y="2078"/>
                  </a:cubicBezTo>
                  <a:cubicBezTo>
                    <a:pt x="3202" y="2078"/>
                    <a:pt x="3315" y="2101"/>
                    <a:pt x="3423" y="2151"/>
                  </a:cubicBezTo>
                  <a:cubicBezTo>
                    <a:pt x="3654" y="2259"/>
                    <a:pt x="3816" y="2456"/>
                    <a:pt x="3884" y="2687"/>
                  </a:cubicBezTo>
                  <a:cubicBezTo>
                    <a:pt x="4061" y="2580"/>
                    <a:pt x="4260" y="2511"/>
                    <a:pt x="4457" y="2511"/>
                  </a:cubicBezTo>
                  <a:cubicBezTo>
                    <a:pt x="4613" y="2511"/>
                    <a:pt x="4768" y="2554"/>
                    <a:pt x="4911" y="2655"/>
                  </a:cubicBezTo>
                  <a:cubicBezTo>
                    <a:pt x="5112" y="2796"/>
                    <a:pt x="5227" y="3027"/>
                    <a:pt x="5230" y="3256"/>
                  </a:cubicBezTo>
                  <a:cubicBezTo>
                    <a:pt x="5334" y="3231"/>
                    <a:pt x="5442" y="3216"/>
                    <a:pt x="5549" y="3216"/>
                  </a:cubicBezTo>
                  <a:cubicBezTo>
                    <a:pt x="5694" y="3216"/>
                    <a:pt x="5836" y="3243"/>
                    <a:pt x="5959" y="3307"/>
                  </a:cubicBezTo>
                  <a:cubicBezTo>
                    <a:pt x="6157" y="3410"/>
                    <a:pt x="6309" y="3606"/>
                    <a:pt x="6346" y="3823"/>
                  </a:cubicBezTo>
                  <a:cubicBezTo>
                    <a:pt x="6508" y="3768"/>
                    <a:pt x="6680" y="3727"/>
                    <a:pt x="6846" y="3727"/>
                  </a:cubicBezTo>
                  <a:cubicBezTo>
                    <a:pt x="7011" y="3727"/>
                    <a:pt x="7170" y="3768"/>
                    <a:pt x="7307" y="3877"/>
                  </a:cubicBezTo>
                  <a:cubicBezTo>
                    <a:pt x="7428" y="3975"/>
                    <a:pt x="7506" y="4098"/>
                    <a:pt x="7540" y="4230"/>
                  </a:cubicBezTo>
                  <a:cubicBezTo>
                    <a:pt x="7663" y="4189"/>
                    <a:pt x="7795" y="4170"/>
                    <a:pt x="7929" y="4170"/>
                  </a:cubicBezTo>
                  <a:cubicBezTo>
                    <a:pt x="8281" y="4170"/>
                    <a:pt x="8643" y="4303"/>
                    <a:pt x="8881" y="4530"/>
                  </a:cubicBezTo>
                  <a:cubicBezTo>
                    <a:pt x="9187" y="4329"/>
                    <a:pt x="9493" y="4129"/>
                    <a:pt x="9797" y="3928"/>
                  </a:cubicBezTo>
                  <a:cubicBezTo>
                    <a:pt x="8427" y="3504"/>
                    <a:pt x="7078" y="3015"/>
                    <a:pt x="5748" y="2469"/>
                  </a:cubicBezTo>
                  <a:cubicBezTo>
                    <a:pt x="3874" y="1697"/>
                    <a:pt x="2025" y="856"/>
                    <a:pt x="183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40"/>
            <p:cNvSpPr/>
            <p:nvPr/>
          </p:nvSpPr>
          <p:spPr>
            <a:xfrm>
              <a:off x="2616447" y="2102919"/>
              <a:ext cx="846871" cy="403071"/>
            </a:xfrm>
            <a:custGeom>
              <a:rect b="b" l="l" r="r" t="t"/>
              <a:pathLst>
                <a:path extrusionOk="0" h="11690" w="24563">
                  <a:moveTo>
                    <a:pt x="11656" y="3418"/>
                  </a:moveTo>
                  <a:cubicBezTo>
                    <a:pt x="12651" y="3418"/>
                    <a:pt x="13630" y="3754"/>
                    <a:pt x="14442" y="4430"/>
                  </a:cubicBezTo>
                  <a:cubicBezTo>
                    <a:pt x="14961" y="4864"/>
                    <a:pt x="15390" y="5481"/>
                    <a:pt x="15476" y="6164"/>
                  </a:cubicBezTo>
                  <a:cubicBezTo>
                    <a:pt x="15553" y="6769"/>
                    <a:pt x="15358" y="7428"/>
                    <a:pt x="14767" y="7695"/>
                  </a:cubicBezTo>
                  <a:cubicBezTo>
                    <a:pt x="14472" y="7829"/>
                    <a:pt x="14148" y="7845"/>
                    <a:pt x="13829" y="7845"/>
                  </a:cubicBezTo>
                  <a:cubicBezTo>
                    <a:pt x="13805" y="7845"/>
                    <a:pt x="13781" y="7845"/>
                    <a:pt x="13757" y="7845"/>
                  </a:cubicBezTo>
                  <a:cubicBezTo>
                    <a:pt x="13744" y="7845"/>
                    <a:pt x="13732" y="7845"/>
                    <a:pt x="13719" y="7845"/>
                  </a:cubicBezTo>
                  <a:cubicBezTo>
                    <a:pt x="13306" y="7845"/>
                    <a:pt x="12900" y="7862"/>
                    <a:pt x="12487" y="7892"/>
                  </a:cubicBezTo>
                  <a:cubicBezTo>
                    <a:pt x="12306" y="7905"/>
                    <a:pt x="12123" y="7916"/>
                    <a:pt x="11940" y="7916"/>
                  </a:cubicBezTo>
                  <a:cubicBezTo>
                    <a:pt x="11693" y="7916"/>
                    <a:pt x="11447" y="7897"/>
                    <a:pt x="11205" y="7841"/>
                  </a:cubicBezTo>
                  <a:cubicBezTo>
                    <a:pt x="10832" y="7754"/>
                    <a:pt x="10479" y="7582"/>
                    <a:pt x="10149" y="7392"/>
                  </a:cubicBezTo>
                  <a:cubicBezTo>
                    <a:pt x="9810" y="7198"/>
                    <a:pt x="9477" y="6977"/>
                    <a:pt x="9160" y="6751"/>
                  </a:cubicBezTo>
                  <a:cubicBezTo>
                    <a:pt x="8886" y="6556"/>
                    <a:pt x="8635" y="6325"/>
                    <a:pt x="8514" y="6006"/>
                  </a:cubicBezTo>
                  <a:cubicBezTo>
                    <a:pt x="8248" y="5310"/>
                    <a:pt x="8743" y="4579"/>
                    <a:pt x="9270" y="4160"/>
                  </a:cubicBezTo>
                  <a:cubicBezTo>
                    <a:pt x="9383" y="4070"/>
                    <a:pt x="9499" y="3991"/>
                    <a:pt x="9623" y="3918"/>
                  </a:cubicBezTo>
                  <a:cubicBezTo>
                    <a:pt x="9622" y="3904"/>
                    <a:pt x="9625" y="3893"/>
                    <a:pt x="9641" y="3887"/>
                  </a:cubicBezTo>
                  <a:cubicBezTo>
                    <a:pt x="9698" y="3858"/>
                    <a:pt x="9757" y="3833"/>
                    <a:pt x="9817" y="3806"/>
                  </a:cubicBezTo>
                  <a:cubicBezTo>
                    <a:pt x="10242" y="3586"/>
                    <a:pt x="10714" y="3450"/>
                    <a:pt x="11198" y="3424"/>
                  </a:cubicBezTo>
                  <a:cubicBezTo>
                    <a:pt x="11254" y="3421"/>
                    <a:pt x="11309" y="3419"/>
                    <a:pt x="11364" y="3419"/>
                  </a:cubicBezTo>
                  <a:cubicBezTo>
                    <a:pt x="11402" y="3419"/>
                    <a:pt x="11441" y="3420"/>
                    <a:pt x="11481" y="3421"/>
                  </a:cubicBezTo>
                  <a:cubicBezTo>
                    <a:pt x="11539" y="3419"/>
                    <a:pt x="11598" y="3418"/>
                    <a:pt x="11656" y="3418"/>
                  </a:cubicBezTo>
                  <a:close/>
                  <a:moveTo>
                    <a:pt x="6839" y="1"/>
                  </a:moveTo>
                  <a:cubicBezTo>
                    <a:pt x="6802" y="1"/>
                    <a:pt x="6765" y="6"/>
                    <a:pt x="6729" y="17"/>
                  </a:cubicBezTo>
                  <a:cubicBezTo>
                    <a:pt x="6466" y="97"/>
                    <a:pt x="6321" y="396"/>
                    <a:pt x="6230" y="631"/>
                  </a:cubicBezTo>
                  <a:cubicBezTo>
                    <a:pt x="6207" y="693"/>
                    <a:pt x="6136" y="732"/>
                    <a:pt x="6072" y="732"/>
                  </a:cubicBezTo>
                  <a:cubicBezTo>
                    <a:pt x="6016" y="732"/>
                    <a:pt x="5966" y="703"/>
                    <a:pt x="5954" y="631"/>
                  </a:cubicBezTo>
                  <a:cubicBezTo>
                    <a:pt x="5927" y="463"/>
                    <a:pt x="5788" y="386"/>
                    <a:pt x="5641" y="386"/>
                  </a:cubicBezTo>
                  <a:cubicBezTo>
                    <a:pt x="5553" y="386"/>
                    <a:pt x="5462" y="414"/>
                    <a:pt x="5392" y="467"/>
                  </a:cubicBezTo>
                  <a:cubicBezTo>
                    <a:pt x="5189" y="613"/>
                    <a:pt x="5097" y="874"/>
                    <a:pt x="5014" y="1100"/>
                  </a:cubicBezTo>
                  <a:cubicBezTo>
                    <a:pt x="4984" y="1180"/>
                    <a:pt x="4923" y="1216"/>
                    <a:pt x="4861" y="1216"/>
                  </a:cubicBezTo>
                  <a:cubicBezTo>
                    <a:pt x="4784" y="1216"/>
                    <a:pt x="4706" y="1157"/>
                    <a:pt x="4692" y="1056"/>
                  </a:cubicBezTo>
                  <a:cubicBezTo>
                    <a:pt x="4677" y="937"/>
                    <a:pt x="4589" y="894"/>
                    <a:pt x="4492" y="894"/>
                  </a:cubicBezTo>
                  <a:cubicBezTo>
                    <a:pt x="4398" y="894"/>
                    <a:pt x="4295" y="934"/>
                    <a:pt x="4240" y="985"/>
                  </a:cubicBezTo>
                  <a:cubicBezTo>
                    <a:pt x="4099" y="1114"/>
                    <a:pt x="4056" y="1302"/>
                    <a:pt x="4029" y="1484"/>
                  </a:cubicBezTo>
                  <a:cubicBezTo>
                    <a:pt x="4017" y="1572"/>
                    <a:pt x="3944" y="1612"/>
                    <a:pt x="3868" y="1612"/>
                  </a:cubicBezTo>
                  <a:cubicBezTo>
                    <a:pt x="3771" y="1612"/>
                    <a:pt x="3668" y="1547"/>
                    <a:pt x="3676" y="1436"/>
                  </a:cubicBezTo>
                  <a:cubicBezTo>
                    <a:pt x="3683" y="1335"/>
                    <a:pt x="3624" y="1249"/>
                    <a:pt x="3520" y="1229"/>
                  </a:cubicBezTo>
                  <a:cubicBezTo>
                    <a:pt x="3503" y="1225"/>
                    <a:pt x="3487" y="1224"/>
                    <a:pt x="3472" y="1224"/>
                  </a:cubicBezTo>
                  <a:cubicBezTo>
                    <a:pt x="3353" y="1224"/>
                    <a:pt x="3319" y="1334"/>
                    <a:pt x="3282" y="1446"/>
                  </a:cubicBezTo>
                  <a:cubicBezTo>
                    <a:pt x="3224" y="1619"/>
                    <a:pt x="3193" y="1767"/>
                    <a:pt x="3074" y="1910"/>
                  </a:cubicBezTo>
                  <a:cubicBezTo>
                    <a:pt x="3052" y="1938"/>
                    <a:pt x="3019" y="1950"/>
                    <a:pt x="2986" y="1950"/>
                  </a:cubicBezTo>
                  <a:cubicBezTo>
                    <a:pt x="2947" y="1950"/>
                    <a:pt x="2906" y="1934"/>
                    <a:pt x="2877" y="1910"/>
                  </a:cubicBezTo>
                  <a:cubicBezTo>
                    <a:pt x="2753" y="1805"/>
                    <a:pt x="2614" y="1758"/>
                    <a:pt x="2480" y="1758"/>
                  </a:cubicBezTo>
                  <a:cubicBezTo>
                    <a:pt x="2144" y="1758"/>
                    <a:pt x="1842" y="2052"/>
                    <a:pt x="1901" y="2455"/>
                  </a:cubicBezTo>
                  <a:cubicBezTo>
                    <a:pt x="1915" y="2556"/>
                    <a:pt x="1845" y="2623"/>
                    <a:pt x="1768" y="2623"/>
                  </a:cubicBezTo>
                  <a:cubicBezTo>
                    <a:pt x="1726" y="2623"/>
                    <a:pt x="1683" y="2604"/>
                    <a:pt x="1650" y="2560"/>
                  </a:cubicBezTo>
                  <a:cubicBezTo>
                    <a:pt x="1552" y="2429"/>
                    <a:pt x="1418" y="2374"/>
                    <a:pt x="1291" y="2374"/>
                  </a:cubicBezTo>
                  <a:cubicBezTo>
                    <a:pt x="1014" y="2374"/>
                    <a:pt x="768" y="2636"/>
                    <a:pt x="991" y="2941"/>
                  </a:cubicBezTo>
                  <a:cubicBezTo>
                    <a:pt x="1072" y="3054"/>
                    <a:pt x="959" y="3175"/>
                    <a:pt x="845" y="3175"/>
                  </a:cubicBezTo>
                  <a:cubicBezTo>
                    <a:pt x="821" y="3175"/>
                    <a:pt x="797" y="3170"/>
                    <a:pt x="775" y="3158"/>
                  </a:cubicBezTo>
                  <a:cubicBezTo>
                    <a:pt x="693" y="3114"/>
                    <a:pt x="611" y="3094"/>
                    <a:pt x="534" y="3094"/>
                  </a:cubicBezTo>
                  <a:cubicBezTo>
                    <a:pt x="230" y="3094"/>
                    <a:pt x="0" y="3399"/>
                    <a:pt x="104" y="3733"/>
                  </a:cubicBezTo>
                  <a:cubicBezTo>
                    <a:pt x="114" y="3759"/>
                    <a:pt x="111" y="3784"/>
                    <a:pt x="106" y="3803"/>
                  </a:cubicBezTo>
                  <a:cubicBezTo>
                    <a:pt x="2438" y="4895"/>
                    <a:pt x="4761" y="6008"/>
                    <a:pt x="7099" y="7090"/>
                  </a:cubicBezTo>
                  <a:cubicBezTo>
                    <a:pt x="9613" y="8251"/>
                    <a:pt x="12135" y="9392"/>
                    <a:pt x="14654" y="10543"/>
                  </a:cubicBezTo>
                  <a:cubicBezTo>
                    <a:pt x="15296" y="10838"/>
                    <a:pt x="15939" y="11128"/>
                    <a:pt x="16579" y="11424"/>
                  </a:cubicBezTo>
                  <a:cubicBezTo>
                    <a:pt x="16839" y="11543"/>
                    <a:pt x="17100" y="11690"/>
                    <a:pt x="17375" y="11690"/>
                  </a:cubicBezTo>
                  <a:cubicBezTo>
                    <a:pt x="17469" y="11690"/>
                    <a:pt x="17565" y="11672"/>
                    <a:pt x="17663" y="11631"/>
                  </a:cubicBezTo>
                  <a:cubicBezTo>
                    <a:pt x="17952" y="11506"/>
                    <a:pt x="18212" y="11297"/>
                    <a:pt x="18474" y="11125"/>
                  </a:cubicBezTo>
                  <a:cubicBezTo>
                    <a:pt x="19638" y="10360"/>
                    <a:pt x="20802" y="9600"/>
                    <a:pt x="21966" y="8837"/>
                  </a:cubicBezTo>
                  <a:cubicBezTo>
                    <a:pt x="22833" y="8271"/>
                    <a:pt x="23697" y="7705"/>
                    <a:pt x="24563" y="7136"/>
                  </a:cubicBezTo>
                  <a:cubicBezTo>
                    <a:pt x="24402" y="6978"/>
                    <a:pt x="24222" y="6909"/>
                    <a:pt x="24036" y="6909"/>
                  </a:cubicBezTo>
                  <a:cubicBezTo>
                    <a:pt x="23815" y="6909"/>
                    <a:pt x="23587" y="7007"/>
                    <a:pt x="23378" y="7168"/>
                  </a:cubicBezTo>
                  <a:cubicBezTo>
                    <a:pt x="23345" y="7193"/>
                    <a:pt x="23312" y="7204"/>
                    <a:pt x="23280" y="7204"/>
                  </a:cubicBezTo>
                  <a:cubicBezTo>
                    <a:pt x="23139" y="7204"/>
                    <a:pt x="23029" y="6988"/>
                    <a:pt x="23146" y="6866"/>
                  </a:cubicBezTo>
                  <a:cubicBezTo>
                    <a:pt x="23309" y="6692"/>
                    <a:pt x="23058" y="6472"/>
                    <a:pt x="22902" y="6439"/>
                  </a:cubicBezTo>
                  <a:cubicBezTo>
                    <a:pt x="22869" y="6432"/>
                    <a:pt x="22837" y="6429"/>
                    <a:pt x="22804" y="6429"/>
                  </a:cubicBezTo>
                  <a:cubicBezTo>
                    <a:pt x="22603" y="6429"/>
                    <a:pt x="22396" y="6545"/>
                    <a:pt x="22227" y="6633"/>
                  </a:cubicBezTo>
                  <a:cubicBezTo>
                    <a:pt x="22201" y="6646"/>
                    <a:pt x="22173" y="6652"/>
                    <a:pt x="22145" y="6652"/>
                  </a:cubicBezTo>
                  <a:cubicBezTo>
                    <a:pt x="22036" y="6652"/>
                    <a:pt x="21930" y="6560"/>
                    <a:pt x="21974" y="6439"/>
                  </a:cubicBezTo>
                  <a:cubicBezTo>
                    <a:pt x="22059" y="6197"/>
                    <a:pt x="21898" y="5989"/>
                    <a:pt x="21658" y="5936"/>
                  </a:cubicBezTo>
                  <a:cubicBezTo>
                    <a:pt x="21625" y="5929"/>
                    <a:pt x="21592" y="5926"/>
                    <a:pt x="21560" y="5926"/>
                  </a:cubicBezTo>
                  <a:cubicBezTo>
                    <a:pt x="21366" y="5926"/>
                    <a:pt x="21187" y="6045"/>
                    <a:pt x="21012" y="6133"/>
                  </a:cubicBezTo>
                  <a:cubicBezTo>
                    <a:pt x="20983" y="6148"/>
                    <a:pt x="20953" y="6154"/>
                    <a:pt x="20925" y="6154"/>
                  </a:cubicBezTo>
                  <a:cubicBezTo>
                    <a:pt x="20774" y="6154"/>
                    <a:pt x="20659" y="5969"/>
                    <a:pt x="20787" y="5840"/>
                  </a:cubicBezTo>
                  <a:cubicBezTo>
                    <a:pt x="20963" y="5663"/>
                    <a:pt x="20816" y="5346"/>
                    <a:pt x="20597" y="5278"/>
                  </a:cubicBezTo>
                  <a:cubicBezTo>
                    <a:pt x="20552" y="5264"/>
                    <a:pt x="20508" y="5257"/>
                    <a:pt x="20464" y="5257"/>
                  </a:cubicBezTo>
                  <a:cubicBezTo>
                    <a:pt x="20213" y="5257"/>
                    <a:pt x="19972" y="5467"/>
                    <a:pt x="19824" y="5644"/>
                  </a:cubicBezTo>
                  <a:cubicBezTo>
                    <a:pt x="19788" y="5687"/>
                    <a:pt x="19741" y="5705"/>
                    <a:pt x="19693" y="5705"/>
                  </a:cubicBezTo>
                  <a:cubicBezTo>
                    <a:pt x="19568" y="5705"/>
                    <a:pt x="19438" y="5581"/>
                    <a:pt x="19485" y="5447"/>
                  </a:cubicBezTo>
                  <a:cubicBezTo>
                    <a:pt x="19569" y="5207"/>
                    <a:pt x="19462" y="4929"/>
                    <a:pt x="19200" y="4861"/>
                  </a:cubicBezTo>
                  <a:cubicBezTo>
                    <a:pt x="19159" y="4850"/>
                    <a:pt x="19119" y="4845"/>
                    <a:pt x="19079" y="4845"/>
                  </a:cubicBezTo>
                  <a:cubicBezTo>
                    <a:pt x="18889" y="4845"/>
                    <a:pt x="18718" y="4963"/>
                    <a:pt x="18601" y="5112"/>
                  </a:cubicBezTo>
                  <a:cubicBezTo>
                    <a:pt x="18570" y="5153"/>
                    <a:pt x="18526" y="5171"/>
                    <a:pt x="18481" y="5171"/>
                  </a:cubicBezTo>
                  <a:cubicBezTo>
                    <a:pt x="18362" y="5171"/>
                    <a:pt x="18234" y="5052"/>
                    <a:pt x="18283" y="4927"/>
                  </a:cubicBezTo>
                  <a:cubicBezTo>
                    <a:pt x="18429" y="4559"/>
                    <a:pt x="18169" y="4249"/>
                    <a:pt x="17868" y="4249"/>
                  </a:cubicBezTo>
                  <a:cubicBezTo>
                    <a:pt x="17744" y="4249"/>
                    <a:pt x="17612" y="4301"/>
                    <a:pt x="17500" y="4425"/>
                  </a:cubicBezTo>
                  <a:cubicBezTo>
                    <a:pt x="17469" y="4459"/>
                    <a:pt x="17429" y="4473"/>
                    <a:pt x="17388" y="4473"/>
                  </a:cubicBezTo>
                  <a:cubicBezTo>
                    <a:pt x="17281" y="4473"/>
                    <a:pt x="17170" y="4374"/>
                    <a:pt x="17213" y="4257"/>
                  </a:cubicBezTo>
                  <a:cubicBezTo>
                    <a:pt x="17289" y="4056"/>
                    <a:pt x="17269" y="3810"/>
                    <a:pt x="17073" y="3682"/>
                  </a:cubicBezTo>
                  <a:cubicBezTo>
                    <a:pt x="17014" y="3644"/>
                    <a:pt x="16949" y="3626"/>
                    <a:pt x="16883" y="3626"/>
                  </a:cubicBezTo>
                  <a:cubicBezTo>
                    <a:pt x="16735" y="3626"/>
                    <a:pt x="16588" y="3717"/>
                    <a:pt x="16535" y="3869"/>
                  </a:cubicBezTo>
                  <a:cubicBezTo>
                    <a:pt x="16512" y="3936"/>
                    <a:pt x="16441" y="3987"/>
                    <a:pt x="16371" y="3987"/>
                  </a:cubicBezTo>
                  <a:cubicBezTo>
                    <a:pt x="16334" y="3987"/>
                    <a:pt x="16297" y="3973"/>
                    <a:pt x="16269" y="3940"/>
                  </a:cubicBezTo>
                  <a:cubicBezTo>
                    <a:pt x="16171" y="3825"/>
                    <a:pt x="16119" y="3716"/>
                    <a:pt x="16081" y="3570"/>
                  </a:cubicBezTo>
                  <a:cubicBezTo>
                    <a:pt x="16050" y="3439"/>
                    <a:pt x="16023" y="3130"/>
                    <a:pt x="15856" y="3130"/>
                  </a:cubicBezTo>
                  <a:cubicBezTo>
                    <a:pt x="15825" y="3130"/>
                    <a:pt x="15789" y="3141"/>
                    <a:pt x="15747" y="3166"/>
                  </a:cubicBezTo>
                  <a:cubicBezTo>
                    <a:pt x="15653" y="3223"/>
                    <a:pt x="15616" y="3369"/>
                    <a:pt x="15514" y="3431"/>
                  </a:cubicBezTo>
                  <a:cubicBezTo>
                    <a:pt x="15456" y="3466"/>
                    <a:pt x="15402" y="3479"/>
                    <a:pt x="15344" y="3479"/>
                  </a:cubicBezTo>
                  <a:cubicBezTo>
                    <a:pt x="15313" y="3479"/>
                    <a:pt x="15281" y="3476"/>
                    <a:pt x="15247" y="3469"/>
                  </a:cubicBezTo>
                  <a:cubicBezTo>
                    <a:pt x="15158" y="3457"/>
                    <a:pt x="15105" y="3347"/>
                    <a:pt x="15129" y="3265"/>
                  </a:cubicBezTo>
                  <a:cubicBezTo>
                    <a:pt x="15196" y="3041"/>
                    <a:pt x="14981" y="2901"/>
                    <a:pt x="14781" y="2901"/>
                  </a:cubicBezTo>
                  <a:cubicBezTo>
                    <a:pt x="14752" y="2901"/>
                    <a:pt x="14723" y="2904"/>
                    <a:pt x="14696" y="2910"/>
                  </a:cubicBezTo>
                  <a:cubicBezTo>
                    <a:pt x="14493" y="2956"/>
                    <a:pt x="14336" y="3110"/>
                    <a:pt x="14196" y="3253"/>
                  </a:cubicBezTo>
                  <a:cubicBezTo>
                    <a:pt x="14162" y="3290"/>
                    <a:pt x="14122" y="3305"/>
                    <a:pt x="14083" y="3305"/>
                  </a:cubicBezTo>
                  <a:cubicBezTo>
                    <a:pt x="13997" y="3305"/>
                    <a:pt x="13915" y="3229"/>
                    <a:pt x="13906" y="3133"/>
                  </a:cubicBezTo>
                  <a:cubicBezTo>
                    <a:pt x="13867" y="2766"/>
                    <a:pt x="13602" y="2568"/>
                    <a:pt x="13311" y="2568"/>
                  </a:cubicBezTo>
                  <a:cubicBezTo>
                    <a:pt x="13151" y="2568"/>
                    <a:pt x="12983" y="2628"/>
                    <a:pt x="12841" y="2754"/>
                  </a:cubicBezTo>
                  <a:cubicBezTo>
                    <a:pt x="12800" y="2791"/>
                    <a:pt x="12750" y="2807"/>
                    <a:pt x="12702" y="2807"/>
                  </a:cubicBezTo>
                  <a:cubicBezTo>
                    <a:pt x="12581" y="2807"/>
                    <a:pt x="12468" y="2703"/>
                    <a:pt x="12508" y="2560"/>
                  </a:cubicBezTo>
                  <a:cubicBezTo>
                    <a:pt x="12567" y="2338"/>
                    <a:pt x="12466" y="2109"/>
                    <a:pt x="12259" y="2004"/>
                  </a:cubicBezTo>
                  <a:cubicBezTo>
                    <a:pt x="12182" y="1964"/>
                    <a:pt x="12101" y="1947"/>
                    <a:pt x="12021" y="1947"/>
                  </a:cubicBezTo>
                  <a:cubicBezTo>
                    <a:pt x="11834" y="1947"/>
                    <a:pt x="11646" y="2040"/>
                    <a:pt x="11508" y="2162"/>
                  </a:cubicBezTo>
                  <a:cubicBezTo>
                    <a:pt x="11470" y="2196"/>
                    <a:pt x="11425" y="2211"/>
                    <a:pt x="11381" y="2211"/>
                  </a:cubicBezTo>
                  <a:cubicBezTo>
                    <a:pt x="11271" y="2211"/>
                    <a:pt x="11169" y="2115"/>
                    <a:pt x="11203" y="1984"/>
                  </a:cubicBezTo>
                  <a:cubicBezTo>
                    <a:pt x="11289" y="1654"/>
                    <a:pt x="11049" y="1402"/>
                    <a:pt x="10775" y="1402"/>
                  </a:cubicBezTo>
                  <a:cubicBezTo>
                    <a:pt x="10667" y="1402"/>
                    <a:pt x="10553" y="1442"/>
                    <a:pt x="10452" y="1532"/>
                  </a:cubicBezTo>
                  <a:cubicBezTo>
                    <a:pt x="10414" y="1566"/>
                    <a:pt x="10372" y="1580"/>
                    <a:pt x="10332" y="1580"/>
                  </a:cubicBezTo>
                  <a:cubicBezTo>
                    <a:pt x="10212" y="1580"/>
                    <a:pt x="10109" y="1452"/>
                    <a:pt x="10176" y="1318"/>
                  </a:cubicBezTo>
                  <a:cubicBezTo>
                    <a:pt x="10330" y="1023"/>
                    <a:pt x="10113" y="748"/>
                    <a:pt x="9867" y="748"/>
                  </a:cubicBezTo>
                  <a:cubicBezTo>
                    <a:pt x="9766" y="748"/>
                    <a:pt x="9659" y="795"/>
                    <a:pt x="9571" y="905"/>
                  </a:cubicBezTo>
                  <a:cubicBezTo>
                    <a:pt x="9538" y="946"/>
                    <a:pt x="9495" y="963"/>
                    <a:pt x="9452" y="963"/>
                  </a:cubicBezTo>
                  <a:cubicBezTo>
                    <a:pt x="9339" y="963"/>
                    <a:pt x="9221" y="848"/>
                    <a:pt x="9263" y="727"/>
                  </a:cubicBezTo>
                  <a:cubicBezTo>
                    <a:pt x="9354" y="458"/>
                    <a:pt x="9156" y="244"/>
                    <a:pt x="8942" y="244"/>
                  </a:cubicBezTo>
                  <a:cubicBezTo>
                    <a:pt x="8842" y="244"/>
                    <a:pt x="8739" y="291"/>
                    <a:pt x="8659" y="400"/>
                  </a:cubicBezTo>
                  <a:cubicBezTo>
                    <a:pt x="8623" y="450"/>
                    <a:pt x="8570" y="474"/>
                    <a:pt x="8519" y="474"/>
                  </a:cubicBezTo>
                  <a:cubicBezTo>
                    <a:pt x="8456" y="474"/>
                    <a:pt x="8395" y="436"/>
                    <a:pt x="8368" y="362"/>
                  </a:cubicBezTo>
                  <a:cubicBezTo>
                    <a:pt x="8289" y="144"/>
                    <a:pt x="8107" y="35"/>
                    <a:pt x="7926" y="35"/>
                  </a:cubicBezTo>
                  <a:cubicBezTo>
                    <a:pt x="7741" y="35"/>
                    <a:pt x="7557" y="149"/>
                    <a:pt x="7489" y="378"/>
                  </a:cubicBezTo>
                  <a:cubicBezTo>
                    <a:pt x="7468" y="451"/>
                    <a:pt x="7400" y="486"/>
                    <a:pt x="7334" y="486"/>
                  </a:cubicBezTo>
                  <a:cubicBezTo>
                    <a:pt x="7253" y="486"/>
                    <a:pt x="7174" y="434"/>
                    <a:pt x="7185" y="336"/>
                  </a:cubicBezTo>
                  <a:cubicBezTo>
                    <a:pt x="7209" y="133"/>
                    <a:pt x="7026" y="1"/>
                    <a:pt x="683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40"/>
            <p:cNvSpPr/>
            <p:nvPr/>
          </p:nvSpPr>
          <p:spPr>
            <a:xfrm>
              <a:off x="3286287" y="2073543"/>
              <a:ext cx="173801" cy="148505"/>
            </a:xfrm>
            <a:custGeom>
              <a:rect b="b" l="l" r="r" t="t"/>
              <a:pathLst>
                <a:path extrusionOk="0" h="4307" w="5041">
                  <a:moveTo>
                    <a:pt x="4722" y="0"/>
                  </a:moveTo>
                  <a:cubicBezTo>
                    <a:pt x="4142" y="694"/>
                    <a:pt x="3325" y="1079"/>
                    <a:pt x="2428" y="1200"/>
                  </a:cubicBezTo>
                  <a:cubicBezTo>
                    <a:pt x="2200" y="1230"/>
                    <a:pt x="1971" y="1245"/>
                    <a:pt x="1741" y="1245"/>
                  </a:cubicBezTo>
                  <a:cubicBezTo>
                    <a:pt x="1431" y="1245"/>
                    <a:pt x="1122" y="1218"/>
                    <a:pt x="815" y="1168"/>
                  </a:cubicBezTo>
                  <a:cubicBezTo>
                    <a:pt x="500" y="1115"/>
                    <a:pt x="220" y="1036"/>
                    <a:pt x="10" y="839"/>
                  </a:cubicBezTo>
                  <a:lnTo>
                    <a:pt x="10" y="839"/>
                  </a:lnTo>
                  <a:cubicBezTo>
                    <a:pt x="0" y="1043"/>
                    <a:pt x="47" y="1253"/>
                    <a:pt x="79" y="1456"/>
                  </a:cubicBezTo>
                  <a:cubicBezTo>
                    <a:pt x="106" y="1610"/>
                    <a:pt x="129" y="1762"/>
                    <a:pt x="147" y="1918"/>
                  </a:cubicBezTo>
                  <a:cubicBezTo>
                    <a:pt x="169" y="2089"/>
                    <a:pt x="161" y="2250"/>
                    <a:pt x="161" y="2417"/>
                  </a:cubicBezTo>
                  <a:cubicBezTo>
                    <a:pt x="1630" y="3049"/>
                    <a:pt x="3100" y="3683"/>
                    <a:pt x="4573" y="4306"/>
                  </a:cubicBezTo>
                  <a:cubicBezTo>
                    <a:pt x="4303" y="3817"/>
                    <a:pt x="4420" y="3218"/>
                    <a:pt x="4856" y="2845"/>
                  </a:cubicBezTo>
                  <a:cubicBezTo>
                    <a:pt x="4770" y="2482"/>
                    <a:pt x="4790" y="2099"/>
                    <a:pt x="4951" y="1757"/>
                  </a:cubicBezTo>
                  <a:cubicBezTo>
                    <a:pt x="4980" y="1698"/>
                    <a:pt x="5010" y="1647"/>
                    <a:pt x="5041" y="1599"/>
                  </a:cubicBezTo>
                  <a:cubicBezTo>
                    <a:pt x="5038" y="1586"/>
                    <a:pt x="5035" y="1578"/>
                    <a:pt x="5032" y="1567"/>
                  </a:cubicBezTo>
                  <a:cubicBezTo>
                    <a:pt x="5012" y="1188"/>
                    <a:pt x="4968" y="823"/>
                    <a:pt x="4868" y="455"/>
                  </a:cubicBezTo>
                  <a:cubicBezTo>
                    <a:pt x="4826" y="304"/>
                    <a:pt x="4783" y="146"/>
                    <a:pt x="472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40"/>
            <p:cNvSpPr/>
            <p:nvPr/>
          </p:nvSpPr>
          <p:spPr>
            <a:xfrm>
              <a:off x="3287977" y="2058442"/>
              <a:ext cx="154356" cy="46341"/>
            </a:xfrm>
            <a:custGeom>
              <a:rect b="b" l="l" r="r" t="t"/>
              <a:pathLst>
                <a:path extrusionOk="0" h="1344" w="4477">
                  <a:moveTo>
                    <a:pt x="2916" y="1"/>
                  </a:moveTo>
                  <a:cubicBezTo>
                    <a:pt x="2610" y="1"/>
                    <a:pt x="2304" y="17"/>
                    <a:pt x="2003" y="55"/>
                  </a:cubicBezTo>
                  <a:cubicBezTo>
                    <a:pt x="1379" y="134"/>
                    <a:pt x="540" y="300"/>
                    <a:pt x="119" y="815"/>
                  </a:cubicBezTo>
                  <a:cubicBezTo>
                    <a:pt x="62" y="887"/>
                    <a:pt x="25" y="961"/>
                    <a:pt x="0" y="1040"/>
                  </a:cubicBezTo>
                  <a:cubicBezTo>
                    <a:pt x="302" y="1241"/>
                    <a:pt x="728" y="1289"/>
                    <a:pt x="1070" y="1318"/>
                  </a:cubicBezTo>
                  <a:cubicBezTo>
                    <a:pt x="1257" y="1334"/>
                    <a:pt x="1445" y="1343"/>
                    <a:pt x="1633" y="1343"/>
                  </a:cubicBezTo>
                  <a:cubicBezTo>
                    <a:pt x="1896" y="1343"/>
                    <a:pt x="2159" y="1325"/>
                    <a:pt x="2419" y="1279"/>
                  </a:cubicBezTo>
                  <a:cubicBezTo>
                    <a:pt x="3201" y="1142"/>
                    <a:pt x="3942" y="767"/>
                    <a:pt x="4476" y="175"/>
                  </a:cubicBezTo>
                  <a:cubicBezTo>
                    <a:pt x="4388" y="112"/>
                    <a:pt x="4280" y="86"/>
                    <a:pt x="4149" y="74"/>
                  </a:cubicBezTo>
                  <a:cubicBezTo>
                    <a:pt x="3743" y="30"/>
                    <a:pt x="3329" y="1"/>
                    <a:pt x="29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40"/>
            <p:cNvSpPr/>
            <p:nvPr/>
          </p:nvSpPr>
          <p:spPr>
            <a:xfrm>
              <a:off x="3210401" y="1869812"/>
              <a:ext cx="175594" cy="80821"/>
            </a:xfrm>
            <a:custGeom>
              <a:rect b="b" l="l" r="r" t="t"/>
              <a:pathLst>
                <a:path extrusionOk="0" h="2344" w="5093">
                  <a:moveTo>
                    <a:pt x="1" y="1"/>
                  </a:moveTo>
                  <a:cubicBezTo>
                    <a:pt x="18" y="56"/>
                    <a:pt x="34" y="112"/>
                    <a:pt x="42" y="173"/>
                  </a:cubicBezTo>
                  <a:cubicBezTo>
                    <a:pt x="58" y="281"/>
                    <a:pt x="77" y="386"/>
                    <a:pt x="87" y="495"/>
                  </a:cubicBezTo>
                  <a:cubicBezTo>
                    <a:pt x="109" y="692"/>
                    <a:pt x="125" y="892"/>
                    <a:pt x="144" y="1093"/>
                  </a:cubicBezTo>
                  <a:cubicBezTo>
                    <a:pt x="144" y="1095"/>
                    <a:pt x="141" y="1098"/>
                    <a:pt x="141" y="1100"/>
                  </a:cubicBezTo>
                  <a:cubicBezTo>
                    <a:pt x="333" y="1093"/>
                    <a:pt x="560" y="890"/>
                    <a:pt x="706" y="826"/>
                  </a:cubicBezTo>
                  <a:cubicBezTo>
                    <a:pt x="804" y="782"/>
                    <a:pt x="909" y="753"/>
                    <a:pt x="1014" y="753"/>
                  </a:cubicBezTo>
                  <a:cubicBezTo>
                    <a:pt x="1076" y="753"/>
                    <a:pt x="1138" y="763"/>
                    <a:pt x="1198" y="785"/>
                  </a:cubicBezTo>
                  <a:cubicBezTo>
                    <a:pt x="1377" y="849"/>
                    <a:pt x="1473" y="1039"/>
                    <a:pt x="1647" y="1100"/>
                  </a:cubicBezTo>
                  <a:cubicBezTo>
                    <a:pt x="1899" y="1184"/>
                    <a:pt x="2229" y="1117"/>
                    <a:pt x="2336" y="1395"/>
                  </a:cubicBezTo>
                  <a:cubicBezTo>
                    <a:pt x="2390" y="1377"/>
                    <a:pt x="2444" y="1361"/>
                    <a:pt x="2504" y="1351"/>
                  </a:cubicBezTo>
                  <a:cubicBezTo>
                    <a:pt x="2573" y="1339"/>
                    <a:pt x="2643" y="1334"/>
                    <a:pt x="2713" y="1334"/>
                  </a:cubicBezTo>
                  <a:cubicBezTo>
                    <a:pt x="2957" y="1334"/>
                    <a:pt x="3201" y="1405"/>
                    <a:pt x="3396" y="1558"/>
                  </a:cubicBezTo>
                  <a:cubicBezTo>
                    <a:pt x="3635" y="1745"/>
                    <a:pt x="3776" y="2046"/>
                    <a:pt x="3858" y="2343"/>
                  </a:cubicBezTo>
                  <a:cubicBezTo>
                    <a:pt x="3904" y="2276"/>
                    <a:pt x="3954" y="2215"/>
                    <a:pt x="4015" y="2162"/>
                  </a:cubicBezTo>
                  <a:cubicBezTo>
                    <a:pt x="4206" y="1995"/>
                    <a:pt x="4455" y="1901"/>
                    <a:pt x="4702" y="1901"/>
                  </a:cubicBezTo>
                  <a:cubicBezTo>
                    <a:pt x="4808" y="1901"/>
                    <a:pt x="4913" y="1918"/>
                    <a:pt x="5013" y="1955"/>
                  </a:cubicBezTo>
                  <a:lnTo>
                    <a:pt x="5092" y="1730"/>
                  </a:lnTo>
                  <a:cubicBezTo>
                    <a:pt x="4353" y="1467"/>
                    <a:pt x="3615" y="1205"/>
                    <a:pt x="2877" y="943"/>
                  </a:cubicBezTo>
                  <a:cubicBezTo>
                    <a:pt x="2240" y="717"/>
                    <a:pt x="1604" y="495"/>
                    <a:pt x="964" y="272"/>
                  </a:cubicBezTo>
                  <a:cubicBezTo>
                    <a:pt x="654" y="163"/>
                    <a:pt x="332" y="2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40"/>
            <p:cNvSpPr/>
            <p:nvPr/>
          </p:nvSpPr>
          <p:spPr>
            <a:xfrm>
              <a:off x="2999602" y="1908255"/>
              <a:ext cx="279406" cy="136989"/>
            </a:xfrm>
            <a:custGeom>
              <a:rect b="b" l="l" r="r" t="t"/>
              <a:pathLst>
                <a:path extrusionOk="0" h="3973" w="8104">
                  <a:moveTo>
                    <a:pt x="5598" y="1"/>
                  </a:moveTo>
                  <a:cubicBezTo>
                    <a:pt x="5575" y="1"/>
                    <a:pt x="5549" y="3"/>
                    <a:pt x="5520" y="10"/>
                  </a:cubicBezTo>
                  <a:cubicBezTo>
                    <a:pt x="5406" y="37"/>
                    <a:pt x="5311" y="114"/>
                    <a:pt x="5224" y="191"/>
                  </a:cubicBezTo>
                  <a:cubicBezTo>
                    <a:pt x="5062" y="340"/>
                    <a:pt x="4937" y="527"/>
                    <a:pt x="4747" y="651"/>
                  </a:cubicBezTo>
                  <a:cubicBezTo>
                    <a:pt x="4618" y="734"/>
                    <a:pt x="4471" y="792"/>
                    <a:pt x="4316" y="792"/>
                  </a:cubicBezTo>
                  <a:cubicBezTo>
                    <a:pt x="4308" y="792"/>
                    <a:pt x="4300" y="792"/>
                    <a:pt x="4292" y="792"/>
                  </a:cubicBezTo>
                  <a:cubicBezTo>
                    <a:pt x="4132" y="787"/>
                    <a:pt x="3950" y="641"/>
                    <a:pt x="3790" y="641"/>
                  </a:cubicBezTo>
                  <a:cubicBezTo>
                    <a:pt x="3736" y="641"/>
                    <a:pt x="3684" y="658"/>
                    <a:pt x="3636" y="703"/>
                  </a:cubicBezTo>
                  <a:cubicBezTo>
                    <a:pt x="3370" y="958"/>
                    <a:pt x="3363" y="1390"/>
                    <a:pt x="2933" y="1457"/>
                  </a:cubicBezTo>
                  <a:cubicBezTo>
                    <a:pt x="2887" y="1465"/>
                    <a:pt x="2841" y="1467"/>
                    <a:pt x="2796" y="1467"/>
                  </a:cubicBezTo>
                  <a:cubicBezTo>
                    <a:pt x="2683" y="1467"/>
                    <a:pt x="2573" y="1451"/>
                    <a:pt x="2460" y="1451"/>
                  </a:cubicBezTo>
                  <a:cubicBezTo>
                    <a:pt x="2385" y="1451"/>
                    <a:pt x="2309" y="1458"/>
                    <a:pt x="2230" y="1483"/>
                  </a:cubicBezTo>
                  <a:cubicBezTo>
                    <a:pt x="2021" y="1551"/>
                    <a:pt x="1847" y="1698"/>
                    <a:pt x="1699" y="1859"/>
                  </a:cubicBezTo>
                  <a:cubicBezTo>
                    <a:pt x="1538" y="2035"/>
                    <a:pt x="1430" y="2235"/>
                    <a:pt x="1312" y="2438"/>
                  </a:cubicBezTo>
                  <a:cubicBezTo>
                    <a:pt x="1240" y="2562"/>
                    <a:pt x="1162" y="2683"/>
                    <a:pt x="1029" y="2745"/>
                  </a:cubicBezTo>
                  <a:cubicBezTo>
                    <a:pt x="934" y="2787"/>
                    <a:pt x="834" y="2789"/>
                    <a:pt x="734" y="2789"/>
                  </a:cubicBezTo>
                  <a:cubicBezTo>
                    <a:pt x="722" y="2789"/>
                    <a:pt x="709" y="2789"/>
                    <a:pt x="697" y="2789"/>
                  </a:cubicBezTo>
                  <a:cubicBezTo>
                    <a:pt x="591" y="2789"/>
                    <a:pt x="486" y="2792"/>
                    <a:pt x="386" y="2841"/>
                  </a:cubicBezTo>
                  <a:cubicBezTo>
                    <a:pt x="161" y="2949"/>
                    <a:pt x="30" y="3176"/>
                    <a:pt x="33" y="3420"/>
                  </a:cubicBezTo>
                  <a:cubicBezTo>
                    <a:pt x="36" y="3462"/>
                    <a:pt x="20" y="3492"/>
                    <a:pt x="0" y="3516"/>
                  </a:cubicBezTo>
                  <a:cubicBezTo>
                    <a:pt x="350" y="3666"/>
                    <a:pt x="699" y="3818"/>
                    <a:pt x="1050" y="3972"/>
                  </a:cubicBezTo>
                  <a:cubicBezTo>
                    <a:pt x="1254" y="3145"/>
                    <a:pt x="2193" y="2595"/>
                    <a:pt x="2947" y="2370"/>
                  </a:cubicBezTo>
                  <a:cubicBezTo>
                    <a:pt x="3243" y="2280"/>
                    <a:pt x="3578" y="2218"/>
                    <a:pt x="3911" y="2204"/>
                  </a:cubicBezTo>
                  <a:cubicBezTo>
                    <a:pt x="3998" y="1478"/>
                    <a:pt x="4813" y="938"/>
                    <a:pt x="5435" y="702"/>
                  </a:cubicBezTo>
                  <a:cubicBezTo>
                    <a:pt x="5749" y="582"/>
                    <a:pt x="6091" y="522"/>
                    <a:pt x="6435" y="522"/>
                  </a:cubicBezTo>
                  <a:cubicBezTo>
                    <a:pt x="6900" y="522"/>
                    <a:pt x="7367" y="633"/>
                    <a:pt x="7768" y="855"/>
                  </a:cubicBezTo>
                  <a:cubicBezTo>
                    <a:pt x="7789" y="821"/>
                    <a:pt x="7806" y="782"/>
                    <a:pt x="7831" y="750"/>
                  </a:cubicBezTo>
                  <a:cubicBezTo>
                    <a:pt x="7908" y="642"/>
                    <a:pt x="8000" y="546"/>
                    <a:pt x="8104" y="467"/>
                  </a:cubicBezTo>
                  <a:cubicBezTo>
                    <a:pt x="8101" y="456"/>
                    <a:pt x="8097" y="447"/>
                    <a:pt x="8094" y="434"/>
                  </a:cubicBezTo>
                  <a:cubicBezTo>
                    <a:pt x="8081" y="319"/>
                    <a:pt x="7655" y="311"/>
                    <a:pt x="7557" y="267"/>
                  </a:cubicBezTo>
                  <a:cubicBezTo>
                    <a:pt x="7472" y="225"/>
                    <a:pt x="7406" y="165"/>
                    <a:pt x="7331" y="104"/>
                  </a:cubicBezTo>
                  <a:cubicBezTo>
                    <a:pt x="7260" y="48"/>
                    <a:pt x="7193" y="26"/>
                    <a:pt x="7126" y="26"/>
                  </a:cubicBezTo>
                  <a:cubicBezTo>
                    <a:pt x="7032" y="26"/>
                    <a:pt x="6939" y="70"/>
                    <a:pt x="6838" y="126"/>
                  </a:cubicBezTo>
                  <a:cubicBezTo>
                    <a:pt x="6654" y="229"/>
                    <a:pt x="6447" y="336"/>
                    <a:pt x="6246" y="336"/>
                  </a:cubicBezTo>
                  <a:cubicBezTo>
                    <a:pt x="6122" y="336"/>
                    <a:pt x="6001" y="295"/>
                    <a:pt x="5889" y="188"/>
                  </a:cubicBezTo>
                  <a:cubicBezTo>
                    <a:pt x="5789" y="93"/>
                    <a:pt x="5731" y="1"/>
                    <a:pt x="559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40"/>
            <p:cNvSpPr/>
            <p:nvPr/>
          </p:nvSpPr>
          <p:spPr>
            <a:xfrm>
              <a:off x="2944816" y="1870295"/>
              <a:ext cx="256823" cy="155194"/>
            </a:xfrm>
            <a:custGeom>
              <a:rect b="b" l="l" r="r" t="t"/>
              <a:pathLst>
                <a:path extrusionOk="0" h="4501" w="7449">
                  <a:moveTo>
                    <a:pt x="7423" y="0"/>
                  </a:moveTo>
                  <a:lnTo>
                    <a:pt x="7423" y="0"/>
                  </a:lnTo>
                  <a:cubicBezTo>
                    <a:pt x="7185" y="42"/>
                    <a:pt x="6969" y="155"/>
                    <a:pt x="6749" y="273"/>
                  </a:cubicBezTo>
                  <a:cubicBezTo>
                    <a:pt x="5574" y="910"/>
                    <a:pt x="4401" y="1555"/>
                    <a:pt x="3230" y="2195"/>
                  </a:cubicBezTo>
                  <a:cubicBezTo>
                    <a:pt x="2153" y="2783"/>
                    <a:pt x="1078" y="3372"/>
                    <a:pt x="0" y="3960"/>
                  </a:cubicBezTo>
                  <a:cubicBezTo>
                    <a:pt x="439" y="4135"/>
                    <a:pt x="875" y="4315"/>
                    <a:pt x="1310" y="4501"/>
                  </a:cubicBezTo>
                  <a:cubicBezTo>
                    <a:pt x="1310" y="4153"/>
                    <a:pt x="1503" y="3826"/>
                    <a:pt x="1823" y="3677"/>
                  </a:cubicBezTo>
                  <a:cubicBezTo>
                    <a:pt x="1931" y="3626"/>
                    <a:pt x="2028" y="3619"/>
                    <a:pt x="2129" y="3619"/>
                  </a:cubicBezTo>
                  <a:cubicBezTo>
                    <a:pt x="2172" y="3619"/>
                    <a:pt x="2215" y="3620"/>
                    <a:pt x="2260" y="3620"/>
                  </a:cubicBezTo>
                  <a:cubicBezTo>
                    <a:pt x="2295" y="3620"/>
                    <a:pt x="2331" y="3619"/>
                    <a:pt x="2369" y="3616"/>
                  </a:cubicBezTo>
                  <a:cubicBezTo>
                    <a:pt x="2652" y="3593"/>
                    <a:pt x="2741" y="3266"/>
                    <a:pt x="2885" y="3065"/>
                  </a:cubicBezTo>
                  <a:cubicBezTo>
                    <a:pt x="3088" y="2786"/>
                    <a:pt x="3342" y="2542"/>
                    <a:pt x="3655" y="2389"/>
                  </a:cubicBezTo>
                  <a:cubicBezTo>
                    <a:pt x="3793" y="2324"/>
                    <a:pt x="3939" y="2277"/>
                    <a:pt x="4093" y="2264"/>
                  </a:cubicBezTo>
                  <a:cubicBezTo>
                    <a:pt x="4366" y="2241"/>
                    <a:pt x="4529" y="2245"/>
                    <a:pt x="4681" y="1980"/>
                  </a:cubicBezTo>
                  <a:cubicBezTo>
                    <a:pt x="4830" y="1722"/>
                    <a:pt x="5004" y="1393"/>
                    <a:pt x="5345" y="1393"/>
                  </a:cubicBezTo>
                  <a:cubicBezTo>
                    <a:pt x="5353" y="1393"/>
                    <a:pt x="5361" y="1394"/>
                    <a:pt x="5369" y="1394"/>
                  </a:cubicBezTo>
                  <a:cubicBezTo>
                    <a:pt x="5550" y="1401"/>
                    <a:pt x="5676" y="1543"/>
                    <a:pt x="5845" y="1575"/>
                  </a:cubicBezTo>
                  <a:cubicBezTo>
                    <a:pt x="5868" y="1580"/>
                    <a:pt x="5890" y="1582"/>
                    <a:pt x="5912" y="1582"/>
                  </a:cubicBezTo>
                  <a:cubicBezTo>
                    <a:pt x="6143" y="1582"/>
                    <a:pt x="6326" y="1353"/>
                    <a:pt x="6469" y="1203"/>
                  </a:cubicBezTo>
                  <a:cubicBezTo>
                    <a:pt x="6664" y="994"/>
                    <a:pt x="6910" y="783"/>
                    <a:pt x="7206" y="783"/>
                  </a:cubicBezTo>
                  <a:cubicBezTo>
                    <a:pt x="7252" y="783"/>
                    <a:pt x="7299" y="788"/>
                    <a:pt x="7348" y="799"/>
                  </a:cubicBezTo>
                  <a:cubicBezTo>
                    <a:pt x="7388" y="809"/>
                    <a:pt x="7417" y="823"/>
                    <a:pt x="7449" y="841"/>
                  </a:cubicBezTo>
                  <a:cubicBezTo>
                    <a:pt x="7438" y="721"/>
                    <a:pt x="7427" y="600"/>
                    <a:pt x="7420" y="480"/>
                  </a:cubicBezTo>
                  <a:cubicBezTo>
                    <a:pt x="7412" y="381"/>
                    <a:pt x="7412" y="279"/>
                    <a:pt x="7407" y="179"/>
                  </a:cubicBezTo>
                  <a:cubicBezTo>
                    <a:pt x="7405" y="117"/>
                    <a:pt x="7414" y="60"/>
                    <a:pt x="7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40"/>
            <p:cNvSpPr/>
            <p:nvPr/>
          </p:nvSpPr>
          <p:spPr>
            <a:xfrm>
              <a:off x="2875032" y="2049546"/>
              <a:ext cx="299092" cy="157574"/>
            </a:xfrm>
            <a:custGeom>
              <a:rect b="b" l="l" r="r" t="t"/>
              <a:pathLst>
                <a:path extrusionOk="0" h="4570" w="8675">
                  <a:moveTo>
                    <a:pt x="1" y="0"/>
                  </a:moveTo>
                  <a:lnTo>
                    <a:pt x="1" y="0"/>
                  </a:lnTo>
                  <a:cubicBezTo>
                    <a:pt x="45" y="460"/>
                    <a:pt x="96" y="926"/>
                    <a:pt x="125" y="1388"/>
                  </a:cubicBezTo>
                  <a:cubicBezTo>
                    <a:pt x="228" y="1342"/>
                    <a:pt x="340" y="1319"/>
                    <a:pt x="452" y="1319"/>
                  </a:cubicBezTo>
                  <a:cubicBezTo>
                    <a:pt x="677" y="1319"/>
                    <a:pt x="900" y="1413"/>
                    <a:pt x="1050" y="1604"/>
                  </a:cubicBezTo>
                  <a:cubicBezTo>
                    <a:pt x="1174" y="1506"/>
                    <a:pt x="1317" y="1462"/>
                    <a:pt x="1458" y="1462"/>
                  </a:cubicBezTo>
                  <a:cubicBezTo>
                    <a:pt x="1759" y="1462"/>
                    <a:pt x="2054" y="1664"/>
                    <a:pt x="2135" y="1970"/>
                  </a:cubicBezTo>
                  <a:cubicBezTo>
                    <a:pt x="2212" y="1943"/>
                    <a:pt x="2295" y="1930"/>
                    <a:pt x="2377" y="1930"/>
                  </a:cubicBezTo>
                  <a:cubicBezTo>
                    <a:pt x="2524" y="1930"/>
                    <a:pt x="2671" y="1973"/>
                    <a:pt x="2794" y="2065"/>
                  </a:cubicBezTo>
                  <a:cubicBezTo>
                    <a:pt x="2978" y="2204"/>
                    <a:pt x="3070" y="2416"/>
                    <a:pt x="3073" y="2631"/>
                  </a:cubicBezTo>
                  <a:cubicBezTo>
                    <a:pt x="3137" y="2615"/>
                    <a:pt x="3201" y="2607"/>
                    <a:pt x="3265" y="2607"/>
                  </a:cubicBezTo>
                  <a:cubicBezTo>
                    <a:pt x="3632" y="2607"/>
                    <a:pt x="3970" y="2866"/>
                    <a:pt x="4056" y="3241"/>
                  </a:cubicBezTo>
                  <a:cubicBezTo>
                    <a:pt x="4207" y="3167"/>
                    <a:pt x="4372" y="3124"/>
                    <a:pt x="4537" y="3124"/>
                  </a:cubicBezTo>
                  <a:cubicBezTo>
                    <a:pt x="4678" y="3124"/>
                    <a:pt x="4820" y="3155"/>
                    <a:pt x="4953" y="3226"/>
                  </a:cubicBezTo>
                  <a:cubicBezTo>
                    <a:pt x="5185" y="3351"/>
                    <a:pt x="5340" y="3569"/>
                    <a:pt x="5394" y="3812"/>
                  </a:cubicBezTo>
                  <a:cubicBezTo>
                    <a:pt x="5503" y="3771"/>
                    <a:pt x="5614" y="3752"/>
                    <a:pt x="5725" y="3752"/>
                  </a:cubicBezTo>
                  <a:cubicBezTo>
                    <a:pt x="6116" y="3752"/>
                    <a:pt x="6493" y="3992"/>
                    <a:pt x="6661" y="4369"/>
                  </a:cubicBezTo>
                  <a:cubicBezTo>
                    <a:pt x="6847" y="4221"/>
                    <a:pt x="7065" y="4109"/>
                    <a:pt x="7298" y="4109"/>
                  </a:cubicBezTo>
                  <a:cubicBezTo>
                    <a:pt x="7369" y="4109"/>
                    <a:pt x="7441" y="4119"/>
                    <a:pt x="7514" y="4142"/>
                  </a:cubicBezTo>
                  <a:cubicBezTo>
                    <a:pt x="7723" y="4208"/>
                    <a:pt x="7884" y="4373"/>
                    <a:pt x="7946" y="4569"/>
                  </a:cubicBezTo>
                  <a:cubicBezTo>
                    <a:pt x="8013" y="4488"/>
                    <a:pt x="8087" y="4394"/>
                    <a:pt x="8114" y="4376"/>
                  </a:cubicBezTo>
                  <a:cubicBezTo>
                    <a:pt x="8182" y="4332"/>
                    <a:pt x="8257" y="4309"/>
                    <a:pt x="8332" y="4309"/>
                  </a:cubicBezTo>
                  <a:cubicBezTo>
                    <a:pt x="8386" y="4309"/>
                    <a:pt x="8440" y="4320"/>
                    <a:pt x="8493" y="4344"/>
                  </a:cubicBezTo>
                  <a:lnTo>
                    <a:pt x="8675" y="3951"/>
                  </a:lnTo>
                  <a:cubicBezTo>
                    <a:pt x="8128" y="3698"/>
                    <a:pt x="7584" y="3441"/>
                    <a:pt x="7036" y="3188"/>
                  </a:cubicBezTo>
                  <a:cubicBezTo>
                    <a:pt x="4703" y="2103"/>
                    <a:pt x="2354" y="104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40"/>
            <p:cNvSpPr/>
            <p:nvPr/>
          </p:nvSpPr>
          <p:spPr>
            <a:xfrm>
              <a:off x="2921647" y="2231005"/>
              <a:ext cx="219553" cy="135679"/>
            </a:xfrm>
            <a:custGeom>
              <a:rect b="b" l="l" r="r" t="t"/>
              <a:pathLst>
                <a:path extrusionOk="0" h="3935" w="6368">
                  <a:moveTo>
                    <a:pt x="2556" y="0"/>
                  </a:moveTo>
                  <a:cubicBezTo>
                    <a:pt x="2270" y="0"/>
                    <a:pt x="1983" y="22"/>
                    <a:pt x="1698" y="61"/>
                  </a:cubicBezTo>
                  <a:cubicBezTo>
                    <a:pt x="1322" y="174"/>
                    <a:pt x="969" y="361"/>
                    <a:pt x="673" y="641"/>
                  </a:cubicBezTo>
                  <a:cubicBezTo>
                    <a:pt x="604" y="747"/>
                    <a:pt x="549" y="863"/>
                    <a:pt x="512" y="978"/>
                  </a:cubicBezTo>
                  <a:cubicBezTo>
                    <a:pt x="470" y="1104"/>
                    <a:pt x="438" y="1283"/>
                    <a:pt x="596" y="1283"/>
                  </a:cubicBezTo>
                  <a:cubicBezTo>
                    <a:pt x="617" y="1283"/>
                    <a:pt x="641" y="1280"/>
                    <a:pt x="668" y="1274"/>
                  </a:cubicBezTo>
                  <a:cubicBezTo>
                    <a:pt x="783" y="1246"/>
                    <a:pt x="895" y="1201"/>
                    <a:pt x="1005" y="1157"/>
                  </a:cubicBezTo>
                  <a:cubicBezTo>
                    <a:pt x="1250" y="1053"/>
                    <a:pt x="1473" y="872"/>
                    <a:pt x="1721" y="788"/>
                  </a:cubicBezTo>
                  <a:cubicBezTo>
                    <a:pt x="1768" y="772"/>
                    <a:pt x="1818" y="764"/>
                    <a:pt x="1866" y="764"/>
                  </a:cubicBezTo>
                  <a:cubicBezTo>
                    <a:pt x="2011" y="764"/>
                    <a:pt x="2150" y="836"/>
                    <a:pt x="2212" y="978"/>
                  </a:cubicBezTo>
                  <a:cubicBezTo>
                    <a:pt x="2262" y="1090"/>
                    <a:pt x="2242" y="1204"/>
                    <a:pt x="2239" y="1321"/>
                  </a:cubicBezTo>
                  <a:cubicBezTo>
                    <a:pt x="2236" y="1412"/>
                    <a:pt x="2215" y="1581"/>
                    <a:pt x="2270" y="1663"/>
                  </a:cubicBezTo>
                  <a:cubicBezTo>
                    <a:pt x="2284" y="1684"/>
                    <a:pt x="2300" y="1692"/>
                    <a:pt x="2319" y="1692"/>
                  </a:cubicBezTo>
                  <a:cubicBezTo>
                    <a:pt x="2364" y="1692"/>
                    <a:pt x="2420" y="1640"/>
                    <a:pt x="2466" y="1606"/>
                  </a:cubicBezTo>
                  <a:cubicBezTo>
                    <a:pt x="2558" y="1535"/>
                    <a:pt x="2637" y="1453"/>
                    <a:pt x="2739" y="1392"/>
                  </a:cubicBezTo>
                  <a:cubicBezTo>
                    <a:pt x="2833" y="1335"/>
                    <a:pt x="2932" y="1301"/>
                    <a:pt x="3030" y="1301"/>
                  </a:cubicBezTo>
                  <a:cubicBezTo>
                    <a:pt x="3119" y="1301"/>
                    <a:pt x="3207" y="1329"/>
                    <a:pt x="3290" y="1392"/>
                  </a:cubicBezTo>
                  <a:cubicBezTo>
                    <a:pt x="3375" y="1455"/>
                    <a:pt x="3439" y="1529"/>
                    <a:pt x="3543" y="1554"/>
                  </a:cubicBezTo>
                  <a:cubicBezTo>
                    <a:pt x="3568" y="1560"/>
                    <a:pt x="3592" y="1562"/>
                    <a:pt x="3614" y="1562"/>
                  </a:cubicBezTo>
                  <a:cubicBezTo>
                    <a:pt x="3708" y="1562"/>
                    <a:pt x="3790" y="1521"/>
                    <a:pt x="3887" y="1518"/>
                  </a:cubicBezTo>
                  <a:cubicBezTo>
                    <a:pt x="3948" y="1518"/>
                    <a:pt x="3983" y="1585"/>
                    <a:pt x="3954" y="1636"/>
                  </a:cubicBezTo>
                  <a:cubicBezTo>
                    <a:pt x="3892" y="1748"/>
                    <a:pt x="3761" y="1790"/>
                    <a:pt x="3628" y="1790"/>
                  </a:cubicBezTo>
                  <a:cubicBezTo>
                    <a:pt x="3532" y="1790"/>
                    <a:pt x="3436" y="1768"/>
                    <a:pt x="3363" y="1735"/>
                  </a:cubicBezTo>
                  <a:cubicBezTo>
                    <a:pt x="3259" y="1688"/>
                    <a:pt x="3183" y="1584"/>
                    <a:pt x="3086" y="1584"/>
                  </a:cubicBezTo>
                  <a:cubicBezTo>
                    <a:pt x="3055" y="1584"/>
                    <a:pt x="3022" y="1595"/>
                    <a:pt x="2984" y="1622"/>
                  </a:cubicBezTo>
                  <a:cubicBezTo>
                    <a:pt x="2867" y="1709"/>
                    <a:pt x="2812" y="1866"/>
                    <a:pt x="2710" y="1970"/>
                  </a:cubicBezTo>
                  <a:cubicBezTo>
                    <a:pt x="2593" y="2088"/>
                    <a:pt x="2437" y="2163"/>
                    <a:pt x="2284" y="2163"/>
                  </a:cubicBezTo>
                  <a:cubicBezTo>
                    <a:pt x="2166" y="2163"/>
                    <a:pt x="2050" y="2118"/>
                    <a:pt x="1954" y="2014"/>
                  </a:cubicBezTo>
                  <a:cubicBezTo>
                    <a:pt x="1760" y="1803"/>
                    <a:pt x="1804" y="1459"/>
                    <a:pt x="1849" y="1201"/>
                  </a:cubicBezTo>
                  <a:cubicBezTo>
                    <a:pt x="1862" y="1121"/>
                    <a:pt x="1896" y="1100"/>
                    <a:pt x="1807" y="1096"/>
                  </a:cubicBezTo>
                  <a:cubicBezTo>
                    <a:pt x="1806" y="1096"/>
                    <a:pt x="1805" y="1096"/>
                    <a:pt x="1804" y="1096"/>
                  </a:cubicBezTo>
                  <a:cubicBezTo>
                    <a:pt x="1731" y="1096"/>
                    <a:pt x="1628" y="1171"/>
                    <a:pt x="1558" y="1202"/>
                  </a:cubicBezTo>
                  <a:cubicBezTo>
                    <a:pt x="1418" y="1262"/>
                    <a:pt x="1272" y="1316"/>
                    <a:pt x="1125" y="1363"/>
                  </a:cubicBezTo>
                  <a:cubicBezTo>
                    <a:pt x="984" y="1407"/>
                    <a:pt x="792" y="1481"/>
                    <a:pt x="618" y="1481"/>
                  </a:cubicBezTo>
                  <a:cubicBezTo>
                    <a:pt x="530" y="1481"/>
                    <a:pt x="446" y="1462"/>
                    <a:pt x="376" y="1410"/>
                  </a:cubicBezTo>
                  <a:cubicBezTo>
                    <a:pt x="296" y="1346"/>
                    <a:pt x="260" y="1261"/>
                    <a:pt x="249" y="1168"/>
                  </a:cubicBezTo>
                  <a:cubicBezTo>
                    <a:pt x="109" y="1403"/>
                    <a:pt x="0" y="1667"/>
                    <a:pt x="10" y="1938"/>
                  </a:cubicBezTo>
                  <a:cubicBezTo>
                    <a:pt x="21" y="2262"/>
                    <a:pt x="210" y="2511"/>
                    <a:pt x="442" y="2724"/>
                  </a:cubicBezTo>
                  <a:cubicBezTo>
                    <a:pt x="917" y="3160"/>
                    <a:pt x="1537" y="3592"/>
                    <a:pt x="2151" y="3799"/>
                  </a:cubicBezTo>
                  <a:cubicBezTo>
                    <a:pt x="2408" y="3888"/>
                    <a:pt x="2671" y="3923"/>
                    <a:pt x="2931" y="3932"/>
                  </a:cubicBezTo>
                  <a:cubicBezTo>
                    <a:pt x="2936" y="3927"/>
                    <a:pt x="2937" y="3920"/>
                    <a:pt x="2947" y="3917"/>
                  </a:cubicBezTo>
                  <a:cubicBezTo>
                    <a:pt x="3044" y="3871"/>
                    <a:pt x="3105" y="3753"/>
                    <a:pt x="3140" y="3652"/>
                  </a:cubicBezTo>
                  <a:cubicBezTo>
                    <a:pt x="3176" y="3548"/>
                    <a:pt x="3166" y="3446"/>
                    <a:pt x="3103" y="3356"/>
                  </a:cubicBezTo>
                  <a:cubicBezTo>
                    <a:pt x="3033" y="3252"/>
                    <a:pt x="2909" y="3224"/>
                    <a:pt x="2777" y="3224"/>
                  </a:cubicBezTo>
                  <a:cubicBezTo>
                    <a:pt x="2648" y="3224"/>
                    <a:pt x="2511" y="3251"/>
                    <a:pt x="2411" y="3261"/>
                  </a:cubicBezTo>
                  <a:cubicBezTo>
                    <a:pt x="2373" y="3264"/>
                    <a:pt x="2334" y="3265"/>
                    <a:pt x="2296" y="3265"/>
                  </a:cubicBezTo>
                  <a:cubicBezTo>
                    <a:pt x="2064" y="3265"/>
                    <a:pt x="1827" y="3207"/>
                    <a:pt x="1642" y="3063"/>
                  </a:cubicBezTo>
                  <a:cubicBezTo>
                    <a:pt x="1449" y="2908"/>
                    <a:pt x="1306" y="2697"/>
                    <a:pt x="1288" y="2445"/>
                  </a:cubicBezTo>
                  <a:cubicBezTo>
                    <a:pt x="1284" y="2389"/>
                    <a:pt x="1325" y="2363"/>
                    <a:pt x="1368" y="2363"/>
                  </a:cubicBezTo>
                  <a:cubicBezTo>
                    <a:pt x="1399" y="2363"/>
                    <a:pt x="1431" y="2376"/>
                    <a:pt x="1450" y="2401"/>
                  </a:cubicBezTo>
                  <a:cubicBezTo>
                    <a:pt x="1598" y="2604"/>
                    <a:pt x="1792" y="2773"/>
                    <a:pt x="2036" y="2846"/>
                  </a:cubicBezTo>
                  <a:cubicBezTo>
                    <a:pt x="2111" y="2868"/>
                    <a:pt x="2185" y="2876"/>
                    <a:pt x="2260" y="2876"/>
                  </a:cubicBezTo>
                  <a:cubicBezTo>
                    <a:pt x="2445" y="2876"/>
                    <a:pt x="2630" y="2828"/>
                    <a:pt x="2817" y="2828"/>
                  </a:cubicBezTo>
                  <a:cubicBezTo>
                    <a:pt x="2850" y="2828"/>
                    <a:pt x="2884" y="2830"/>
                    <a:pt x="2918" y="2834"/>
                  </a:cubicBezTo>
                  <a:cubicBezTo>
                    <a:pt x="3099" y="2855"/>
                    <a:pt x="3264" y="2938"/>
                    <a:pt x="3376" y="3063"/>
                  </a:cubicBezTo>
                  <a:cubicBezTo>
                    <a:pt x="3458" y="3034"/>
                    <a:pt x="3532" y="2996"/>
                    <a:pt x="3611" y="2948"/>
                  </a:cubicBezTo>
                  <a:cubicBezTo>
                    <a:pt x="3640" y="2932"/>
                    <a:pt x="3667" y="2913"/>
                    <a:pt x="3693" y="2893"/>
                  </a:cubicBezTo>
                  <a:cubicBezTo>
                    <a:pt x="3699" y="2890"/>
                    <a:pt x="3705" y="2886"/>
                    <a:pt x="3709" y="2883"/>
                  </a:cubicBezTo>
                  <a:cubicBezTo>
                    <a:pt x="3712" y="2882"/>
                    <a:pt x="3712" y="2882"/>
                    <a:pt x="3715" y="2879"/>
                  </a:cubicBezTo>
                  <a:cubicBezTo>
                    <a:pt x="3726" y="2869"/>
                    <a:pt x="3738" y="2860"/>
                    <a:pt x="3749" y="2850"/>
                  </a:cubicBezTo>
                  <a:cubicBezTo>
                    <a:pt x="3797" y="2808"/>
                    <a:pt x="3838" y="2765"/>
                    <a:pt x="3882" y="2718"/>
                  </a:cubicBezTo>
                  <a:cubicBezTo>
                    <a:pt x="3905" y="2693"/>
                    <a:pt x="3927" y="2669"/>
                    <a:pt x="3949" y="2645"/>
                  </a:cubicBezTo>
                  <a:cubicBezTo>
                    <a:pt x="3952" y="2642"/>
                    <a:pt x="3964" y="2622"/>
                    <a:pt x="3967" y="2622"/>
                  </a:cubicBezTo>
                  <a:cubicBezTo>
                    <a:pt x="3975" y="2615"/>
                    <a:pt x="3981" y="2606"/>
                    <a:pt x="3985" y="2596"/>
                  </a:cubicBezTo>
                  <a:cubicBezTo>
                    <a:pt x="4023" y="2543"/>
                    <a:pt x="4056" y="2489"/>
                    <a:pt x="4087" y="2428"/>
                  </a:cubicBezTo>
                  <a:cubicBezTo>
                    <a:pt x="4115" y="2371"/>
                    <a:pt x="4146" y="2314"/>
                    <a:pt x="4172" y="2255"/>
                  </a:cubicBezTo>
                  <a:cubicBezTo>
                    <a:pt x="4176" y="2252"/>
                    <a:pt x="4176" y="2252"/>
                    <a:pt x="4176" y="2250"/>
                  </a:cubicBezTo>
                  <a:cubicBezTo>
                    <a:pt x="4178" y="2244"/>
                    <a:pt x="4182" y="2234"/>
                    <a:pt x="4191" y="2215"/>
                  </a:cubicBezTo>
                  <a:cubicBezTo>
                    <a:pt x="4197" y="2202"/>
                    <a:pt x="4204" y="2190"/>
                    <a:pt x="4213" y="2177"/>
                  </a:cubicBezTo>
                  <a:cubicBezTo>
                    <a:pt x="4229" y="2148"/>
                    <a:pt x="4244" y="2117"/>
                    <a:pt x="4260" y="2089"/>
                  </a:cubicBezTo>
                  <a:cubicBezTo>
                    <a:pt x="4278" y="2049"/>
                    <a:pt x="4320" y="2031"/>
                    <a:pt x="4363" y="2031"/>
                  </a:cubicBezTo>
                  <a:cubicBezTo>
                    <a:pt x="4416" y="2031"/>
                    <a:pt x="4471" y="2061"/>
                    <a:pt x="4480" y="2117"/>
                  </a:cubicBezTo>
                  <a:cubicBezTo>
                    <a:pt x="4491" y="2209"/>
                    <a:pt x="4501" y="2288"/>
                    <a:pt x="4483" y="2377"/>
                  </a:cubicBezTo>
                  <a:cubicBezTo>
                    <a:pt x="4464" y="2455"/>
                    <a:pt x="4438" y="2534"/>
                    <a:pt x="4403" y="2604"/>
                  </a:cubicBezTo>
                  <a:cubicBezTo>
                    <a:pt x="4335" y="2737"/>
                    <a:pt x="4240" y="2861"/>
                    <a:pt x="4135" y="2966"/>
                  </a:cubicBezTo>
                  <a:cubicBezTo>
                    <a:pt x="4030" y="3073"/>
                    <a:pt x="3892" y="3159"/>
                    <a:pt x="3756" y="3220"/>
                  </a:cubicBezTo>
                  <a:cubicBezTo>
                    <a:pt x="3674" y="3256"/>
                    <a:pt x="3590" y="3277"/>
                    <a:pt x="3505" y="3296"/>
                  </a:cubicBezTo>
                  <a:cubicBezTo>
                    <a:pt x="3521" y="3351"/>
                    <a:pt x="3530" y="3411"/>
                    <a:pt x="3527" y="3476"/>
                  </a:cubicBezTo>
                  <a:cubicBezTo>
                    <a:pt x="3521" y="3621"/>
                    <a:pt x="3465" y="3771"/>
                    <a:pt x="3358" y="3875"/>
                  </a:cubicBezTo>
                  <a:cubicBezTo>
                    <a:pt x="3334" y="3900"/>
                    <a:pt x="3307" y="3917"/>
                    <a:pt x="3281" y="3934"/>
                  </a:cubicBezTo>
                  <a:cubicBezTo>
                    <a:pt x="3627" y="3922"/>
                    <a:pt x="3978" y="3880"/>
                    <a:pt x="4328" y="3862"/>
                  </a:cubicBezTo>
                  <a:cubicBezTo>
                    <a:pt x="4394" y="3858"/>
                    <a:pt x="4464" y="3857"/>
                    <a:pt x="4535" y="3857"/>
                  </a:cubicBezTo>
                  <a:cubicBezTo>
                    <a:pt x="4635" y="3857"/>
                    <a:pt x="4739" y="3859"/>
                    <a:pt x="4844" y="3859"/>
                  </a:cubicBezTo>
                  <a:cubicBezTo>
                    <a:pt x="5297" y="3859"/>
                    <a:pt x="5775" y="3826"/>
                    <a:pt x="6059" y="3471"/>
                  </a:cubicBezTo>
                  <a:cubicBezTo>
                    <a:pt x="6368" y="3089"/>
                    <a:pt x="6275" y="2528"/>
                    <a:pt x="6085" y="2090"/>
                  </a:cubicBezTo>
                  <a:lnTo>
                    <a:pt x="6085" y="2090"/>
                  </a:lnTo>
                  <a:cubicBezTo>
                    <a:pt x="6064" y="2262"/>
                    <a:pt x="6010" y="2427"/>
                    <a:pt x="5901" y="2577"/>
                  </a:cubicBezTo>
                  <a:cubicBezTo>
                    <a:pt x="5790" y="2742"/>
                    <a:pt x="5637" y="2895"/>
                    <a:pt x="5459" y="2985"/>
                  </a:cubicBezTo>
                  <a:cubicBezTo>
                    <a:pt x="5338" y="3047"/>
                    <a:pt x="5188" y="3108"/>
                    <a:pt x="5046" y="3108"/>
                  </a:cubicBezTo>
                  <a:cubicBezTo>
                    <a:pt x="4971" y="3108"/>
                    <a:pt x="4897" y="3091"/>
                    <a:pt x="4832" y="3048"/>
                  </a:cubicBezTo>
                  <a:cubicBezTo>
                    <a:pt x="4741" y="2989"/>
                    <a:pt x="4749" y="2879"/>
                    <a:pt x="4832" y="2819"/>
                  </a:cubicBezTo>
                  <a:cubicBezTo>
                    <a:pt x="4959" y="2723"/>
                    <a:pt x="5144" y="2708"/>
                    <a:pt x="5274" y="2643"/>
                  </a:cubicBezTo>
                  <a:cubicBezTo>
                    <a:pt x="5416" y="2574"/>
                    <a:pt x="5537" y="2495"/>
                    <a:pt x="5642" y="2376"/>
                  </a:cubicBezTo>
                  <a:cubicBezTo>
                    <a:pt x="5749" y="2252"/>
                    <a:pt x="5814" y="2105"/>
                    <a:pt x="5861" y="1950"/>
                  </a:cubicBezTo>
                  <a:cubicBezTo>
                    <a:pt x="5884" y="1875"/>
                    <a:pt x="5894" y="1805"/>
                    <a:pt x="5896" y="1732"/>
                  </a:cubicBezTo>
                  <a:cubicBezTo>
                    <a:pt x="5616" y="1267"/>
                    <a:pt x="5233" y="838"/>
                    <a:pt x="4770" y="558"/>
                  </a:cubicBezTo>
                  <a:cubicBezTo>
                    <a:pt x="4684" y="507"/>
                    <a:pt x="4597" y="459"/>
                    <a:pt x="4509" y="417"/>
                  </a:cubicBezTo>
                  <a:cubicBezTo>
                    <a:pt x="4501" y="423"/>
                    <a:pt x="4493" y="426"/>
                    <a:pt x="4483" y="426"/>
                  </a:cubicBezTo>
                  <a:cubicBezTo>
                    <a:pt x="4476" y="426"/>
                    <a:pt x="4468" y="424"/>
                    <a:pt x="4460" y="420"/>
                  </a:cubicBezTo>
                  <a:cubicBezTo>
                    <a:pt x="4321" y="346"/>
                    <a:pt x="4178" y="279"/>
                    <a:pt x="4028" y="222"/>
                  </a:cubicBezTo>
                  <a:cubicBezTo>
                    <a:pt x="3755" y="132"/>
                    <a:pt x="3473" y="73"/>
                    <a:pt x="3186" y="37"/>
                  </a:cubicBezTo>
                  <a:lnTo>
                    <a:pt x="3186" y="37"/>
                  </a:lnTo>
                  <a:cubicBezTo>
                    <a:pt x="3171" y="141"/>
                    <a:pt x="3198" y="251"/>
                    <a:pt x="3259" y="339"/>
                  </a:cubicBezTo>
                  <a:cubicBezTo>
                    <a:pt x="3347" y="466"/>
                    <a:pt x="3488" y="481"/>
                    <a:pt x="3630" y="481"/>
                  </a:cubicBezTo>
                  <a:cubicBezTo>
                    <a:pt x="3666" y="481"/>
                    <a:pt x="3701" y="480"/>
                    <a:pt x="3736" y="480"/>
                  </a:cubicBezTo>
                  <a:cubicBezTo>
                    <a:pt x="3742" y="480"/>
                    <a:pt x="3748" y="480"/>
                    <a:pt x="3754" y="480"/>
                  </a:cubicBezTo>
                  <a:cubicBezTo>
                    <a:pt x="3978" y="480"/>
                    <a:pt x="4175" y="536"/>
                    <a:pt x="4342" y="693"/>
                  </a:cubicBezTo>
                  <a:cubicBezTo>
                    <a:pt x="4486" y="830"/>
                    <a:pt x="4566" y="1039"/>
                    <a:pt x="4568" y="1237"/>
                  </a:cubicBezTo>
                  <a:cubicBezTo>
                    <a:pt x="4570" y="1314"/>
                    <a:pt x="4501" y="1359"/>
                    <a:pt x="4437" y="1359"/>
                  </a:cubicBezTo>
                  <a:cubicBezTo>
                    <a:pt x="4386" y="1359"/>
                    <a:pt x="4337" y="1331"/>
                    <a:pt x="4327" y="1270"/>
                  </a:cubicBezTo>
                  <a:cubicBezTo>
                    <a:pt x="4295" y="1091"/>
                    <a:pt x="4177" y="937"/>
                    <a:pt x="4027" y="854"/>
                  </a:cubicBezTo>
                  <a:cubicBezTo>
                    <a:pt x="3946" y="807"/>
                    <a:pt x="3868" y="781"/>
                    <a:pt x="3772" y="774"/>
                  </a:cubicBezTo>
                  <a:cubicBezTo>
                    <a:pt x="3647" y="762"/>
                    <a:pt x="3514" y="762"/>
                    <a:pt x="3396" y="721"/>
                  </a:cubicBezTo>
                  <a:cubicBezTo>
                    <a:pt x="3109" y="617"/>
                    <a:pt x="2986" y="291"/>
                    <a:pt x="3090" y="27"/>
                  </a:cubicBezTo>
                  <a:cubicBezTo>
                    <a:pt x="2913" y="9"/>
                    <a:pt x="2735" y="0"/>
                    <a:pt x="25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40"/>
            <p:cNvSpPr/>
            <p:nvPr/>
          </p:nvSpPr>
          <p:spPr>
            <a:xfrm>
              <a:off x="2568143" y="2050581"/>
              <a:ext cx="299092" cy="178503"/>
            </a:xfrm>
            <a:custGeom>
              <a:rect b="b" l="l" r="r" t="t"/>
              <a:pathLst>
                <a:path extrusionOk="0" h="5177" w="8675">
                  <a:moveTo>
                    <a:pt x="8602" y="1"/>
                  </a:moveTo>
                  <a:cubicBezTo>
                    <a:pt x="8089" y="279"/>
                    <a:pt x="7579" y="559"/>
                    <a:pt x="7069" y="839"/>
                  </a:cubicBezTo>
                  <a:cubicBezTo>
                    <a:pt x="4724" y="2116"/>
                    <a:pt x="2398" y="3436"/>
                    <a:pt x="0" y="4613"/>
                  </a:cubicBezTo>
                  <a:cubicBezTo>
                    <a:pt x="403" y="4801"/>
                    <a:pt x="804" y="4989"/>
                    <a:pt x="1205" y="5177"/>
                  </a:cubicBezTo>
                  <a:cubicBezTo>
                    <a:pt x="1133" y="4693"/>
                    <a:pt x="1516" y="4313"/>
                    <a:pt x="1967" y="4313"/>
                  </a:cubicBezTo>
                  <a:cubicBezTo>
                    <a:pt x="1982" y="4313"/>
                    <a:pt x="1996" y="4313"/>
                    <a:pt x="2011" y="4314"/>
                  </a:cubicBezTo>
                  <a:cubicBezTo>
                    <a:pt x="1985" y="4070"/>
                    <a:pt x="2088" y="3812"/>
                    <a:pt x="2307" y="3676"/>
                  </a:cubicBezTo>
                  <a:cubicBezTo>
                    <a:pt x="2415" y="3609"/>
                    <a:pt x="2530" y="3579"/>
                    <a:pt x="2644" y="3579"/>
                  </a:cubicBezTo>
                  <a:cubicBezTo>
                    <a:pt x="2791" y="3579"/>
                    <a:pt x="2936" y="3628"/>
                    <a:pt x="3061" y="3710"/>
                  </a:cubicBezTo>
                  <a:cubicBezTo>
                    <a:pt x="3163" y="3308"/>
                    <a:pt x="3539" y="3038"/>
                    <a:pt x="3937" y="3038"/>
                  </a:cubicBezTo>
                  <a:cubicBezTo>
                    <a:pt x="4068" y="3038"/>
                    <a:pt x="4200" y="3067"/>
                    <a:pt x="4327" y="3129"/>
                  </a:cubicBezTo>
                  <a:cubicBezTo>
                    <a:pt x="4442" y="2835"/>
                    <a:pt x="4420" y="2442"/>
                    <a:pt x="4833" y="2403"/>
                  </a:cubicBezTo>
                  <a:cubicBezTo>
                    <a:pt x="4849" y="2402"/>
                    <a:pt x="4866" y="2401"/>
                    <a:pt x="4883" y="2401"/>
                  </a:cubicBezTo>
                  <a:cubicBezTo>
                    <a:pt x="4996" y="2401"/>
                    <a:pt x="5104" y="2437"/>
                    <a:pt x="5196" y="2499"/>
                  </a:cubicBezTo>
                  <a:cubicBezTo>
                    <a:pt x="5295" y="2276"/>
                    <a:pt x="5458" y="2091"/>
                    <a:pt x="5718" y="2047"/>
                  </a:cubicBezTo>
                  <a:cubicBezTo>
                    <a:pt x="5752" y="2042"/>
                    <a:pt x="5787" y="2039"/>
                    <a:pt x="5820" y="2039"/>
                  </a:cubicBezTo>
                  <a:cubicBezTo>
                    <a:pt x="5987" y="2039"/>
                    <a:pt x="6144" y="2103"/>
                    <a:pt x="6255" y="2215"/>
                  </a:cubicBezTo>
                  <a:cubicBezTo>
                    <a:pt x="6404" y="1948"/>
                    <a:pt x="6604" y="1703"/>
                    <a:pt x="6917" y="1648"/>
                  </a:cubicBezTo>
                  <a:cubicBezTo>
                    <a:pt x="6957" y="1641"/>
                    <a:pt x="6997" y="1638"/>
                    <a:pt x="7038" y="1638"/>
                  </a:cubicBezTo>
                  <a:cubicBezTo>
                    <a:pt x="7200" y="1638"/>
                    <a:pt x="7360" y="1692"/>
                    <a:pt x="7477" y="1794"/>
                  </a:cubicBezTo>
                  <a:cubicBezTo>
                    <a:pt x="7628" y="1495"/>
                    <a:pt x="7865" y="1223"/>
                    <a:pt x="8218" y="1213"/>
                  </a:cubicBezTo>
                  <a:cubicBezTo>
                    <a:pt x="8229" y="1212"/>
                    <a:pt x="8239" y="1212"/>
                    <a:pt x="8249" y="1212"/>
                  </a:cubicBezTo>
                  <a:cubicBezTo>
                    <a:pt x="8404" y="1212"/>
                    <a:pt x="8557" y="1271"/>
                    <a:pt x="8675" y="1366"/>
                  </a:cubicBezTo>
                  <a:cubicBezTo>
                    <a:pt x="8639" y="913"/>
                    <a:pt x="8624" y="455"/>
                    <a:pt x="8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40"/>
            <p:cNvSpPr/>
            <p:nvPr/>
          </p:nvSpPr>
          <p:spPr>
            <a:xfrm>
              <a:off x="2800284" y="2579234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6"/>
                  </a:cubicBezTo>
                  <a:lnTo>
                    <a:pt x="1511" y="1486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3"/>
                    <a:pt x="49" y="1369"/>
                  </a:cubicBezTo>
                  <a:cubicBezTo>
                    <a:pt x="0" y="1566"/>
                    <a:pt x="121" y="1768"/>
                    <a:pt x="270" y="1906"/>
                  </a:cubicBezTo>
                  <a:cubicBezTo>
                    <a:pt x="508" y="2126"/>
                    <a:pt x="833" y="2248"/>
                    <a:pt x="1157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4"/>
                  </a:cubicBezTo>
                  <a:cubicBezTo>
                    <a:pt x="591" y="2738"/>
                    <a:pt x="522" y="2825"/>
                    <a:pt x="511" y="2927"/>
                  </a:cubicBezTo>
                  <a:cubicBezTo>
                    <a:pt x="495" y="3063"/>
                    <a:pt x="586" y="3195"/>
                    <a:pt x="704" y="3261"/>
                  </a:cubicBezTo>
                  <a:cubicBezTo>
                    <a:pt x="807" y="3318"/>
                    <a:pt x="927" y="3335"/>
                    <a:pt x="1046" y="3335"/>
                  </a:cubicBezTo>
                  <a:cubicBezTo>
                    <a:pt x="1064" y="3335"/>
                    <a:pt x="1083" y="3334"/>
                    <a:pt x="1101" y="3333"/>
                  </a:cubicBezTo>
                  <a:cubicBezTo>
                    <a:pt x="1666" y="3311"/>
                    <a:pt x="2262" y="2905"/>
                    <a:pt x="2271" y="2342"/>
                  </a:cubicBezTo>
                  <a:cubicBezTo>
                    <a:pt x="2296" y="2565"/>
                    <a:pt x="2322" y="2790"/>
                    <a:pt x="2410" y="2995"/>
                  </a:cubicBezTo>
                  <a:cubicBezTo>
                    <a:pt x="2499" y="3201"/>
                    <a:pt x="2660" y="3386"/>
                    <a:pt x="2875" y="3448"/>
                  </a:cubicBezTo>
                  <a:cubicBezTo>
                    <a:pt x="2919" y="3461"/>
                    <a:pt x="2965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9" y="2865"/>
                    <a:pt x="3370" y="2712"/>
                  </a:cubicBezTo>
                  <a:cubicBezTo>
                    <a:pt x="3181" y="2341"/>
                    <a:pt x="2831" y="2058"/>
                    <a:pt x="2431" y="1948"/>
                  </a:cubicBezTo>
                  <a:lnTo>
                    <a:pt x="2431" y="1948"/>
                  </a:lnTo>
                  <a:cubicBezTo>
                    <a:pt x="2565" y="1976"/>
                    <a:pt x="2702" y="1991"/>
                    <a:pt x="2839" y="1991"/>
                  </a:cubicBezTo>
                  <a:cubicBezTo>
                    <a:pt x="3009" y="1991"/>
                    <a:pt x="3179" y="1969"/>
                    <a:pt x="3344" y="1925"/>
                  </a:cubicBezTo>
                  <a:cubicBezTo>
                    <a:pt x="3528" y="1878"/>
                    <a:pt x="3733" y="1770"/>
                    <a:pt x="3756" y="1582"/>
                  </a:cubicBezTo>
                  <a:cubicBezTo>
                    <a:pt x="3778" y="1395"/>
                    <a:pt x="3606" y="1240"/>
                    <a:pt x="3429" y="1180"/>
                  </a:cubicBezTo>
                  <a:cubicBezTo>
                    <a:pt x="3328" y="1145"/>
                    <a:pt x="3227" y="1130"/>
                    <a:pt x="3125" y="1130"/>
                  </a:cubicBezTo>
                  <a:cubicBezTo>
                    <a:pt x="2715" y="1130"/>
                    <a:pt x="2303" y="1382"/>
                    <a:pt x="1955" y="1633"/>
                  </a:cubicBezTo>
                  <a:cubicBezTo>
                    <a:pt x="2162" y="1379"/>
                    <a:pt x="2333" y="1095"/>
                    <a:pt x="2459" y="792"/>
                  </a:cubicBezTo>
                  <a:cubicBezTo>
                    <a:pt x="2548" y="580"/>
                    <a:pt x="2607" y="311"/>
                    <a:pt x="2458" y="134"/>
                  </a:cubicBezTo>
                  <a:cubicBezTo>
                    <a:pt x="2379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40"/>
            <p:cNvSpPr/>
            <p:nvPr/>
          </p:nvSpPr>
          <p:spPr>
            <a:xfrm>
              <a:off x="2950264" y="2497348"/>
              <a:ext cx="136945" cy="121335"/>
            </a:xfrm>
            <a:custGeom>
              <a:rect b="b" l="l" r="r" t="t"/>
              <a:pathLst>
                <a:path extrusionOk="0" h="3519" w="3972">
                  <a:moveTo>
                    <a:pt x="1074" y="1"/>
                  </a:moveTo>
                  <a:cubicBezTo>
                    <a:pt x="889" y="1"/>
                    <a:pt x="722" y="150"/>
                    <a:pt x="644" y="323"/>
                  </a:cubicBezTo>
                  <a:cubicBezTo>
                    <a:pt x="436" y="788"/>
                    <a:pt x="779" y="1550"/>
                    <a:pt x="1307" y="1645"/>
                  </a:cubicBezTo>
                  <a:lnTo>
                    <a:pt x="1307" y="1645"/>
                  </a:lnTo>
                  <a:cubicBezTo>
                    <a:pt x="1261" y="1640"/>
                    <a:pt x="1215" y="1638"/>
                    <a:pt x="1169" y="1638"/>
                  </a:cubicBezTo>
                  <a:cubicBezTo>
                    <a:pt x="941" y="1638"/>
                    <a:pt x="712" y="1691"/>
                    <a:pt x="510" y="1797"/>
                  </a:cubicBezTo>
                  <a:cubicBezTo>
                    <a:pt x="240" y="1937"/>
                    <a:pt x="0" y="2256"/>
                    <a:pt x="140" y="2526"/>
                  </a:cubicBezTo>
                  <a:cubicBezTo>
                    <a:pt x="233" y="2707"/>
                    <a:pt x="458" y="2777"/>
                    <a:pt x="661" y="2783"/>
                  </a:cubicBezTo>
                  <a:cubicBezTo>
                    <a:pt x="670" y="2783"/>
                    <a:pt x="679" y="2783"/>
                    <a:pt x="689" y="2783"/>
                  </a:cubicBezTo>
                  <a:cubicBezTo>
                    <a:pt x="1085" y="2783"/>
                    <a:pt x="1476" y="2588"/>
                    <a:pt x="1717" y="2274"/>
                  </a:cubicBezTo>
                  <a:lnTo>
                    <a:pt x="1717" y="2274"/>
                  </a:lnTo>
                  <a:cubicBezTo>
                    <a:pt x="1562" y="2516"/>
                    <a:pt x="1472" y="2800"/>
                    <a:pt x="1457" y="3088"/>
                  </a:cubicBezTo>
                  <a:cubicBezTo>
                    <a:pt x="1453" y="3192"/>
                    <a:pt x="1461" y="3304"/>
                    <a:pt x="1519" y="3388"/>
                  </a:cubicBezTo>
                  <a:cubicBezTo>
                    <a:pt x="1580" y="3476"/>
                    <a:pt x="1689" y="3518"/>
                    <a:pt x="1798" y="3518"/>
                  </a:cubicBezTo>
                  <a:cubicBezTo>
                    <a:pt x="1827" y="3518"/>
                    <a:pt x="1856" y="3515"/>
                    <a:pt x="1884" y="3509"/>
                  </a:cubicBezTo>
                  <a:cubicBezTo>
                    <a:pt x="2018" y="3480"/>
                    <a:pt x="2132" y="3394"/>
                    <a:pt x="2229" y="3301"/>
                  </a:cubicBezTo>
                  <a:cubicBezTo>
                    <a:pt x="2635" y="2910"/>
                    <a:pt x="2816" y="2211"/>
                    <a:pt x="2448" y="1783"/>
                  </a:cubicBezTo>
                  <a:lnTo>
                    <a:pt x="2448" y="1783"/>
                  </a:lnTo>
                  <a:cubicBezTo>
                    <a:pt x="2613" y="1932"/>
                    <a:pt x="2783" y="2085"/>
                    <a:pt x="2986" y="2180"/>
                  </a:cubicBezTo>
                  <a:cubicBezTo>
                    <a:pt x="3103" y="2235"/>
                    <a:pt x="3235" y="2269"/>
                    <a:pt x="3364" y="2269"/>
                  </a:cubicBezTo>
                  <a:cubicBezTo>
                    <a:pt x="3457" y="2269"/>
                    <a:pt x="3549" y="2251"/>
                    <a:pt x="3634" y="2211"/>
                  </a:cubicBezTo>
                  <a:cubicBezTo>
                    <a:pt x="3836" y="2114"/>
                    <a:pt x="3972" y="1869"/>
                    <a:pt x="3895" y="1657"/>
                  </a:cubicBezTo>
                  <a:cubicBezTo>
                    <a:pt x="3837" y="1497"/>
                    <a:pt x="3679" y="1393"/>
                    <a:pt x="3517" y="1329"/>
                  </a:cubicBezTo>
                  <a:cubicBezTo>
                    <a:pt x="3345" y="1261"/>
                    <a:pt x="3159" y="1228"/>
                    <a:pt x="2974" y="1228"/>
                  </a:cubicBezTo>
                  <a:cubicBezTo>
                    <a:pt x="2739" y="1228"/>
                    <a:pt x="2503" y="1282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1" y="1015"/>
                    <a:pt x="2976" y="756"/>
                  </a:cubicBezTo>
                  <a:cubicBezTo>
                    <a:pt x="3081" y="599"/>
                    <a:pt x="3163" y="385"/>
                    <a:pt x="3055" y="227"/>
                  </a:cubicBezTo>
                  <a:cubicBezTo>
                    <a:pt x="2992" y="135"/>
                    <a:pt x="2882" y="97"/>
                    <a:pt x="2768" y="97"/>
                  </a:cubicBezTo>
                  <a:cubicBezTo>
                    <a:pt x="2692" y="97"/>
                    <a:pt x="2613" y="114"/>
                    <a:pt x="2545" y="142"/>
                  </a:cubicBezTo>
                  <a:cubicBezTo>
                    <a:pt x="2050" y="347"/>
                    <a:pt x="1857" y="937"/>
                    <a:pt x="1742" y="1458"/>
                  </a:cubicBezTo>
                  <a:cubicBezTo>
                    <a:pt x="1728" y="1131"/>
                    <a:pt x="1669" y="806"/>
                    <a:pt x="1562" y="496"/>
                  </a:cubicBezTo>
                  <a:cubicBezTo>
                    <a:pt x="1487" y="277"/>
                    <a:pt x="1353" y="37"/>
                    <a:pt x="1124" y="4"/>
                  </a:cubicBezTo>
                  <a:cubicBezTo>
                    <a:pt x="1107" y="2"/>
                    <a:pt x="1091" y="1"/>
                    <a:pt x="10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40"/>
            <p:cNvSpPr/>
            <p:nvPr/>
          </p:nvSpPr>
          <p:spPr>
            <a:xfrm>
              <a:off x="3004636" y="2633468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4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4" y="1051"/>
                    <a:pt x="672" y="1043"/>
                    <a:pt x="600" y="1043"/>
                  </a:cubicBezTo>
                  <a:cubicBezTo>
                    <a:pt x="354" y="1043"/>
                    <a:pt x="107" y="1143"/>
                    <a:pt x="50" y="1369"/>
                  </a:cubicBezTo>
                  <a:cubicBezTo>
                    <a:pt x="0" y="1566"/>
                    <a:pt x="121" y="1768"/>
                    <a:pt x="270" y="1905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3"/>
                  </a:cubicBezTo>
                  <a:cubicBezTo>
                    <a:pt x="592" y="2737"/>
                    <a:pt x="522" y="2825"/>
                    <a:pt x="511" y="2927"/>
                  </a:cubicBezTo>
                  <a:cubicBezTo>
                    <a:pt x="495" y="3062"/>
                    <a:pt x="587" y="3195"/>
                    <a:pt x="704" y="3260"/>
                  </a:cubicBezTo>
                  <a:cubicBezTo>
                    <a:pt x="808" y="3318"/>
                    <a:pt x="927" y="3334"/>
                    <a:pt x="1046" y="3334"/>
                  </a:cubicBezTo>
                  <a:cubicBezTo>
                    <a:pt x="1065" y="3334"/>
                    <a:pt x="1084" y="3334"/>
                    <a:pt x="1102" y="3333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1"/>
                    <a:pt x="2660" y="3385"/>
                    <a:pt x="2875" y="3448"/>
                  </a:cubicBezTo>
                  <a:cubicBezTo>
                    <a:pt x="2918" y="3460"/>
                    <a:pt x="2964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8" y="2864"/>
                    <a:pt x="3370" y="2711"/>
                  </a:cubicBezTo>
                  <a:cubicBezTo>
                    <a:pt x="3180" y="2340"/>
                    <a:pt x="2828" y="2056"/>
                    <a:pt x="2427" y="1946"/>
                  </a:cubicBezTo>
                  <a:lnTo>
                    <a:pt x="2427" y="1946"/>
                  </a:lnTo>
                  <a:cubicBezTo>
                    <a:pt x="2563" y="1975"/>
                    <a:pt x="2702" y="1990"/>
                    <a:pt x="2841" y="1990"/>
                  </a:cubicBezTo>
                  <a:cubicBezTo>
                    <a:pt x="3011" y="1990"/>
                    <a:pt x="3180" y="1968"/>
                    <a:pt x="3344" y="1925"/>
                  </a:cubicBezTo>
                  <a:cubicBezTo>
                    <a:pt x="3529" y="1877"/>
                    <a:pt x="3733" y="1770"/>
                    <a:pt x="3756" y="1581"/>
                  </a:cubicBezTo>
                  <a:cubicBezTo>
                    <a:pt x="3779" y="1395"/>
                    <a:pt x="3607" y="1241"/>
                    <a:pt x="3430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40"/>
            <p:cNvSpPr/>
            <p:nvPr/>
          </p:nvSpPr>
          <p:spPr>
            <a:xfrm>
              <a:off x="2644271" y="2396189"/>
              <a:ext cx="130256" cy="119646"/>
            </a:xfrm>
            <a:custGeom>
              <a:rect b="b" l="l" r="r" t="t"/>
              <a:pathLst>
                <a:path extrusionOk="0" h="3470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7"/>
                  </a:cubicBezTo>
                  <a:lnTo>
                    <a:pt x="1511" y="1487"/>
                  </a:lnTo>
                  <a:cubicBezTo>
                    <a:pt x="1323" y="1288"/>
                    <a:pt x="1078" y="1140"/>
                    <a:pt x="809" y="1072"/>
                  </a:cubicBezTo>
                  <a:cubicBezTo>
                    <a:pt x="742" y="1055"/>
                    <a:pt x="670" y="1046"/>
                    <a:pt x="597" y="1046"/>
                  </a:cubicBezTo>
                  <a:cubicBezTo>
                    <a:pt x="353" y="1046"/>
                    <a:pt x="107" y="1146"/>
                    <a:pt x="49" y="1372"/>
                  </a:cubicBezTo>
                  <a:cubicBezTo>
                    <a:pt x="0" y="1569"/>
                    <a:pt x="121" y="1771"/>
                    <a:pt x="270" y="1908"/>
                  </a:cubicBezTo>
                  <a:cubicBezTo>
                    <a:pt x="507" y="2130"/>
                    <a:pt x="832" y="2251"/>
                    <a:pt x="1156" y="2251"/>
                  </a:cubicBezTo>
                  <a:cubicBezTo>
                    <a:pt x="1239" y="2251"/>
                    <a:pt x="1321" y="2243"/>
                    <a:pt x="1402" y="2227"/>
                  </a:cubicBezTo>
                  <a:lnTo>
                    <a:pt x="1402" y="2227"/>
                  </a:lnTo>
                  <a:cubicBezTo>
                    <a:pt x="1123" y="2307"/>
                    <a:pt x="865" y="2460"/>
                    <a:pt x="663" y="2667"/>
                  </a:cubicBezTo>
                  <a:cubicBezTo>
                    <a:pt x="591" y="2741"/>
                    <a:pt x="522" y="2828"/>
                    <a:pt x="511" y="2930"/>
                  </a:cubicBezTo>
                  <a:cubicBezTo>
                    <a:pt x="495" y="3066"/>
                    <a:pt x="586" y="3198"/>
                    <a:pt x="704" y="3263"/>
                  </a:cubicBezTo>
                  <a:cubicBezTo>
                    <a:pt x="809" y="3322"/>
                    <a:pt x="932" y="3338"/>
                    <a:pt x="1053" y="3338"/>
                  </a:cubicBezTo>
                  <a:cubicBezTo>
                    <a:pt x="1069" y="3338"/>
                    <a:pt x="1085" y="3338"/>
                    <a:pt x="1101" y="3337"/>
                  </a:cubicBezTo>
                  <a:cubicBezTo>
                    <a:pt x="1666" y="3313"/>
                    <a:pt x="2262" y="2908"/>
                    <a:pt x="2271" y="2345"/>
                  </a:cubicBezTo>
                  <a:cubicBezTo>
                    <a:pt x="2296" y="2568"/>
                    <a:pt x="2322" y="2793"/>
                    <a:pt x="2410" y="2999"/>
                  </a:cubicBezTo>
                  <a:cubicBezTo>
                    <a:pt x="2499" y="3204"/>
                    <a:pt x="2660" y="3389"/>
                    <a:pt x="2875" y="3451"/>
                  </a:cubicBezTo>
                  <a:cubicBezTo>
                    <a:pt x="2919" y="3464"/>
                    <a:pt x="2964" y="3470"/>
                    <a:pt x="3011" y="3470"/>
                  </a:cubicBezTo>
                  <a:cubicBezTo>
                    <a:pt x="3190" y="3470"/>
                    <a:pt x="3371" y="3376"/>
                    <a:pt x="3437" y="3210"/>
                  </a:cubicBezTo>
                  <a:cubicBezTo>
                    <a:pt x="3501" y="3051"/>
                    <a:pt x="3448" y="2869"/>
                    <a:pt x="3370" y="2715"/>
                  </a:cubicBezTo>
                  <a:cubicBezTo>
                    <a:pt x="3179" y="2340"/>
                    <a:pt x="2822" y="2054"/>
                    <a:pt x="2417" y="1947"/>
                  </a:cubicBezTo>
                  <a:lnTo>
                    <a:pt x="2417" y="1947"/>
                  </a:lnTo>
                  <a:cubicBezTo>
                    <a:pt x="2554" y="1976"/>
                    <a:pt x="2695" y="1991"/>
                    <a:pt x="2835" y="1991"/>
                  </a:cubicBezTo>
                  <a:cubicBezTo>
                    <a:pt x="3007" y="1991"/>
                    <a:pt x="3178" y="1969"/>
                    <a:pt x="3344" y="1925"/>
                  </a:cubicBezTo>
                  <a:cubicBezTo>
                    <a:pt x="3528" y="1877"/>
                    <a:pt x="3733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8" y="1145"/>
                    <a:pt x="3227" y="1130"/>
                    <a:pt x="3126" y="1130"/>
                  </a:cubicBezTo>
                  <a:cubicBezTo>
                    <a:pt x="2715" y="1130"/>
                    <a:pt x="2303" y="1381"/>
                    <a:pt x="1955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80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40"/>
            <p:cNvSpPr/>
            <p:nvPr/>
          </p:nvSpPr>
          <p:spPr>
            <a:xfrm>
              <a:off x="3108173" y="2548066"/>
              <a:ext cx="129911" cy="102923"/>
            </a:xfrm>
            <a:custGeom>
              <a:rect b="b" l="l" r="r" t="t"/>
              <a:pathLst>
                <a:path extrusionOk="0" h="2985" w="3768">
                  <a:moveTo>
                    <a:pt x="1480" y="1"/>
                  </a:moveTo>
                  <a:lnTo>
                    <a:pt x="1480" y="1"/>
                  </a:lnTo>
                  <a:cubicBezTo>
                    <a:pt x="1319" y="326"/>
                    <a:pt x="1299" y="741"/>
                    <a:pt x="1513" y="1005"/>
                  </a:cubicBezTo>
                  <a:lnTo>
                    <a:pt x="1513" y="1005"/>
                  </a:lnTo>
                  <a:cubicBezTo>
                    <a:pt x="1324" y="804"/>
                    <a:pt x="1078" y="654"/>
                    <a:pt x="810" y="586"/>
                  </a:cubicBezTo>
                  <a:cubicBezTo>
                    <a:pt x="743" y="570"/>
                    <a:pt x="672" y="561"/>
                    <a:pt x="600" y="561"/>
                  </a:cubicBezTo>
                  <a:cubicBezTo>
                    <a:pt x="355" y="561"/>
                    <a:pt x="108" y="661"/>
                    <a:pt x="50" y="887"/>
                  </a:cubicBezTo>
                  <a:cubicBezTo>
                    <a:pt x="1" y="1084"/>
                    <a:pt x="122" y="1286"/>
                    <a:pt x="271" y="1423"/>
                  </a:cubicBezTo>
                  <a:cubicBezTo>
                    <a:pt x="508" y="1644"/>
                    <a:pt x="834" y="1765"/>
                    <a:pt x="1158" y="1765"/>
                  </a:cubicBezTo>
                  <a:cubicBezTo>
                    <a:pt x="1241" y="1765"/>
                    <a:pt x="1324" y="1757"/>
                    <a:pt x="1405" y="1741"/>
                  </a:cubicBezTo>
                  <a:lnTo>
                    <a:pt x="1405" y="1741"/>
                  </a:lnTo>
                  <a:cubicBezTo>
                    <a:pt x="1125" y="1821"/>
                    <a:pt x="866" y="1974"/>
                    <a:pt x="663" y="2182"/>
                  </a:cubicBezTo>
                  <a:cubicBezTo>
                    <a:pt x="591" y="2256"/>
                    <a:pt x="523" y="2343"/>
                    <a:pt x="511" y="2445"/>
                  </a:cubicBezTo>
                  <a:cubicBezTo>
                    <a:pt x="495" y="2581"/>
                    <a:pt x="586" y="2712"/>
                    <a:pt x="705" y="2778"/>
                  </a:cubicBezTo>
                  <a:cubicBezTo>
                    <a:pt x="807" y="2836"/>
                    <a:pt x="927" y="2852"/>
                    <a:pt x="1046" y="2852"/>
                  </a:cubicBezTo>
                  <a:cubicBezTo>
                    <a:pt x="1065" y="2852"/>
                    <a:pt x="1083" y="2852"/>
                    <a:pt x="1102" y="2851"/>
                  </a:cubicBezTo>
                  <a:cubicBezTo>
                    <a:pt x="1666" y="2828"/>
                    <a:pt x="2263" y="2423"/>
                    <a:pt x="2271" y="1860"/>
                  </a:cubicBezTo>
                  <a:cubicBezTo>
                    <a:pt x="2296" y="2083"/>
                    <a:pt x="2322" y="2308"/>
                    <a:pt x="2411" y="2513"/>
                  </a:cubicBezTo>
                  <a:cubicBezTo>
                    <a:pt x="2499" y="2719"/>
                    <a:pt x="2661" y="2903"/>
                    <a:pt x="2875" y="2966"/>
                  </a:cubicBezTo>
                  <a:cubicBezTo>
                    <a:pt x="2919" y="2979"/>
                    <a:pt x="2965" y="2985"/>
                    <a:pt x="3011" y="2985"/>
                  </a:cubicBezTo>
                  <a:cubicBezTo>
                    <a:pt x="3190" y="2985"/>
                    <a:pt x="3371" y="2891"/>
                    <a:pt x="3438" y="2725"/>
                  </a:cubicBezTo>
                  <a:cubicBezTo>
                    <a:pt x="3501" y="2565"/>
                    <a:pt x="3449" y="2383"/>
                    <a:pt x="3371" y="2230"/>
                  </a:cubicBezTo>
                  <a:cubicBezTo>
                    <a:pt x="3179" y="1855"/>
                    <a:pt x="2823" y="1569"/>
                    <a:pt x="2417" y="1462"/>
                  </a:cubicBezTo>
                  <a:lnTo>
                    <a:pt x="2417" y="1462"/>
                  </a:lnTo>
                  <a:cubicBezTo>
                    <a:pt x="2555" y="1491"/>
                    <a:pt x="2695" y="1506"/>
                    <a:pt x="2836" y="1506"/>
                  </a:cubicBezTo>
                  <a:cubicBezTo>
                    <a:pt x="3007" y="1506"/>
                    <a:pt x="3179" y="1484"/>
                    <a:pt x="3345" y="1440"/>
                  </a:cubicBezTo>
                  <a:cubicBezTo>
                    <a:pt x="3528" y="1392"/>
                    <a:pt x="3733" y="1285"/>
                    <a:pt x="3756" y="1096"/>
                  </a:cubicBezTo>
                  <a:cubicBezTo>
                    <a:pt x="3768" y="999"/>
                    <a:pt x="3725" y="911"/>
                    <a:pt x="3657" y="839"/>
                  </a:cubicBezTo>
                  <a:cubicBezTo>
                    <a:pt x="3620" y="843"/>
                    <a:pt x="3584" y="844"/>
                    <a:pt x="3547" y="844"/>
                  </a:cubicBezTo>
                  <a:cubicBezTo>
                    <a:pt x="3314" y="844"/>
                    <a:pt x="3084" y="776"/>
                    <a:pt x="2859" y="679"/>
                  </a:cubicBezTo>
                  <a:cubicBezTo>
                    <a:pt x="2539" y="756"/>
                    <a:pt x="2228" y="953"/>
                    <a:pt x="1956" y="1149"/>
                  </a:cubicBezTo>
                  <a:cubicBezTo>
                    <a:pt x="2131" y="935"/>
                    <a:pt x="2277" y="700"/>
                    <a:pt x="2395" y="450"/>
                  </a:cubicBezTo>
                  <a:cubicBezTo>
                    <a:pt x="2275" y="386"/>
                    <a:pt x="2158" y="324"/>
                    <a:pt x="2044" y="269"/>
                  </a:cubicBezTo>
                  <a:cubicBezTo>
                    <a:pt x="1856" y="178"/>
                    <a:pt x="1667" y="90"/>
                    <a:pt x="14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40"/>
            <p:cNvSpPr/>
            <p:nvPr/>
          </p:nvSpPr>
          <p:spPr>
            <a:xfrm>
              <a:off x="2642340" y="2545273"/>
              <a:ext cx="136945" cy="121266"/>
            </a:xfrm>
            <a:custGeom>
              <a:rect b="b" l="l" r="r" t="t"/>
              <a:pathLst>
                <a:path extrusionOk="0" h="3517" w="3972">
                  <a:moveTo>
                    <a:pt x="1074" y="0"/>
                  </a:moveTo>
                  <a:cubicBezTo>
                    <a:pt x="889" y="0"/>
                    <a:pt x="721" y="149"/>
                    <a:pt x="644" y="322"/>
                  </a:cubicBezTo>
                  <a:cubicBezTo>
                    <a:pt x="435" y="788"/>
                    <a:pt x="780" y="1551"/>
                    <a:pt x="1309" y="1643"/>
                  </a:cubicBezTo>
                  <a:lnTo>
                    <a:pt x="1309" y="1643"/>
                  </a:lnTo>
                  <a:cubicBezTo>
                    <a:pt x="1264" y="1639"/>
                    <a:pt x="1218" y="1637"/>
                    <a:pt x="1172" y="1637"/>
                  </a:cubicBezTo>
                  <a:cubicBezTo>
                    <a:pt x="942" y="1637"/>
                    <a:pt x="713" y="1690"/>
                    <a:pt x="509" y="1796"/>
                  </a:cubicBezTo>
                  <a:cubicBezTo>
                    <a:pt x="240" y="1937"/>
                    <a:pt x="0" y="2255"/>
                    <a:pt x="140" y="2525"/>
                  </a:cubicBezTo>
                  <a:cubicBezTo>
                    <a:pt x="232" y="2706"/>
                    <a:pt x="457" y="2776"/>
                    <a:pt x="660" y="2781"/>
                  </a:cubicBezTo>
                  <a:cubicBezTo>
                    <a:pt x="670" y="2782"/>
                    <a:pt x="679" y="2782"/>
                    <a:pt x="688" y="2782"/>
                  </a:cubicBezTo>
                  <a:cubicBezTo>
                    <a:pt x="1084" y="2782"/>
                    <a:pt x="1476" y="2585"/>
                    <a:pt x="1718" y="2272"/>
                  </a:cubicBezTo>
                  <a:lnTo>
                    <a:pt x="1718" y="2272"/>
                  </a:lnTo>
                  <a:cubicBezTo>
                    <a:pt x="1562" y="2514"/>
                    <a:pt x="1472" y="2799"/>
                    <a:pt x="1457" y="3087"/>
                  </a:cubicBezTo>
                  <a:cubicBezTo>
                    <a:pt x="1452" y="3191"/>
                    <a:pt x="1458" y="3301"/>
                    <a:pt x="1518" y="3385"/>
                  </a:cubicBezTo>
                  <a:cubicBezTo>
                    <a:pt x="1580" y="3474"/>
                    <a:pt x="1689" y="3516"/>
                    <a:pt x="1798" y="3516"/>
                  </a:cubicBezTo>
                  <a:cubicBezTo>
                    <a:pt x="1827" y="3516"/>
                    <a:pt x="1856" y="3513"/>
                    <a:pt x="1884" y="3507"/>
                  </a:cubicBezTo>
                  <a:cubicBezTo>
                    <a:pt x="2016" y="3478"/>
                    <a:pt x="2131" y="3393"/>
                    <a:pt x="2229" y="3299"/>
                  </a:cubicBezTo>
                  <a:cubicBezTo>
                    <a:pt x="2635" y="2908"/>
                    <a:pt x="2815" y="2209"/>
                    <a:pt x="2447" y="1780"/>
                  </a:cubicBezTo>
                  <a:lnTo>
                    <a:pt x="2447" y="1780"/>
                  </a:lnTo>
                  <a:cubicBezTo>
                    <a:pt x="2613" y="1930"/>
                    <a:pt x="2782" y="2082"/>
                    <a:pt x="2985" y="2177"/>
                  </a:cubicBezTo>
                  <a:cubicBezTo>
                    <a:pt x="3102" y="2234"/>
                    <a:pt x="3234" y="2268"/>
                    <a:pt x="3364" y="2268"/>
                  </a:cubicBezTo>
                  <a:cubicBezTo>
                    <a:pt x="3457" y="2268"/>
                    <a:pt x="3549" y="2250"/>
                    <a:pt x="3634" y="2211"/>
                  </a:cubicBezTo>
                  <a:cubicBezTo>
                    <a:pt x="3836" y="2114"/>
                    <a:pt x="3971" y="1868"/>
                    <a:pt x="3895" y="1657"/>
                  </a:cubicBezTo>
                  <a:cubicBezTo>
                    <a:pt x="3837" y="1495"/>
                    <a:pt x="3677" y="1391"/>
                    <a:pt x="3516" y="1328"/>
                  </a:cubicBezTo>
                  <a:cubicBezTo>
                    <a:pt x="3343" y="1261"/>
                    <a:pt x="3158" y="1227"/>
                    <a:pt x="2973" y="1227"/>
                  </a:cubicBezTo>
                  <a:cubicBezTo>
                    <a:pt x="2738" y="1227"/>
                    <a:pt x="2503" y="1281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0" y="1014"/>
                    <a:pt x="2974" y="756"/>
                  </a:cubicBezTo>
                  <a:cubicBezTo>
                    <a:pt x="3081" y="598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7" y="96"/>
                  </a:cubicBezTo>
                  <a:cubicBezTo>
                    <a:pt x="2691" y="96"/>
                    <a:pt x="2613" y="113"/>
                    <a:pt x="2544" y="141"/>
                  </a:cubicBezTo>
                  <a:cubicBezTo>
                    <a:pt x="2050" y="345"/>
                    <a:pt x="1857" y="936"/>
                    <a:pt x="1740" y="1458"/>
                  </a:cubicBezTo>
                  <a:cubicBezTo>
                    <a:pt x="1728" y="1131"/>
                    <a:pt x="1667" y="806"/>
                    <a:pt x="1561" y="495"/>
                  </a:cubicBezTo>
                  <a:cubicBezTo>
                    <a:pt x="1485" y="277"/>
                    <a:pt x="1353" y="36"/>
                    <a:pt x="1124" y="4"/>
                  </a:cubicBezTo>
                  <a:cubicBezTo>
                    <a:pt x="1107" y="1"/>
                    <a:pt x="1090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40"/>
            <p:cNvSpPr/>
            <p:nvPr/>
          </p:nvSpPr>
          <p:spPr>
            <a:xfrm>
              <a:off x="2791182" y="2424599"/>
              <a:ext cx="130290" cy="119680"/>
            </a:xfrm>
            <a:custGeom>
              <a:rect b="b" l="l" r="r" t="t"/>
              <a:pathLst>
                <a:path extrusionOk="0" h="3471" w="3779">
                  <a:moveTo>
                    <a:pt x="2136" y="1"/>
                  </a:moveTo>
                  <a:cubicBezTo>
                    <a:pt x="2051" y="1"/>
                    <a:pt x="1963" y="20"/>
                    <a:pt x="1886" y="54"/>
                  </a:cubicBezTo>
                  <a:cubicBezTo>
                    <a:pt x="1422" y="266"/>
                    <a:pt x="1174" y="1064"/>
                    <a:pt x="1508" y="1484"/>
                  </a:cubicBezTo>
                  <a:lnTo>
                    <a:pt x="1508" y="1484"/>
                  </a:lnTo>
                  <a:cubicBezTo>
                    <a:pt x="1320" y="1283"/>
                    <a:pt x="1076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4"/>
                    <a:pt x="50" y="1370"/>
                  </a:cubicBezTo>
                  <a:cubicBezTo>
                    <a:pt x="1" y="1569"/>
                    <a:pt x="123" y="1771"/>
                    <a:pt x="271" y="1909"/>
                  </a:cubicBezTo>
                  <a:cubicBezTo>
                    <a:pt x="509" y="2130"/>
                    <a:pt x="833" y="2251"/>
                    <a:pt x="1157" y="2251"/>
                  </a:cubicBezTo>
                  <a:cubicBezTo>
                    <a:pt x="1239" y="2251"/>
                    <a:pt x="1322" y="2243"/>
                    <a:pt x="1402" y="2227"/>
                  </a:cubicBezTo>
                  <a:lnTo>
                    <a:pt x="1402" y="2227"/>
                  </a:lnTo>
                  <a:cubicBezTo>
                    <a:pt x="1124" y="2307"/>
                    <a:pt x="866" y="2460"/>
                    <a:pt x="664" y="2666"/>
                  </a:cubicBezTo>
                  <a:cubicBezTo>
                    <a:pt x="592" y="2740"/>
                    <a:pt x="524" y="2828"/>
                    <a:pt x="511" y="2931"/>
                  </a:cubicBezTo>
                  <a:cubicBezTo>
                    <a:pt x="496" y="3066"/>
                    <a:pt x="587" y="3198"/>
                    <a:pt x="706" y="3264"/>
                  </a:cubicBezTo>
                  <a:cubicBezTo>
                    <a:pt x="808" y="3321"/>
                    <a:pt x="930" y="3338"/>
                    <a:pt x="1049" y="3338"/>
                  </a:cubicBezTo>
                  <a:cubicBezTo>
                    <a:pt x="1067" y="3338"/>
                    <a:pt x="1085" y="3338"/>
                    <a:pt x="1103" y="3337"/>
                  </a:cubicBezTo>
                  <a:cubicBezTo>
                    <a:pt x="1666" y="3313"/>
                    <a:pt x="2264" y="2908"/>
                    <a:pt x="2271" y="2345"/>
                  </a:cubicBezTo>
                  <a:cubicBezTo>
                    <a:pt x="2296" y="2567"/>
                    <a:pt x="2322" y="2792"/>
                    <a:pt x="2411" y="2999"/>
                  </a:cubicBezTo>
                  <a:cubicBezTo>
                    <a:pt x="2499" y="3204"/>
                    <a:pt x="2661" y="3389"/>
                    <a:pt x="2875" y="3452"/>
                  </a:cubicBezTo>
                  <a:cubicBezTo>
                    <a:pt x="2919" y="3464"/>
                    <a:pt x="2965" y="3471"/>
                    <a:pt x="3011" y="3471"/>
                  </a:cubicBezTo>
                  <a:cubicBezTo>
                    <a:pt x="3191" y="3471"/>
                    <a:pt x="3371" y="3376"/>
                    <a:pt x="3438" y="3210"/>
                  </a:cubicBezTo>
                  <a:cubicBezTo>
                    <a:pt x="3502" y="3051"/>
                    <a:pt x="3450" y="2868"/>
                    <a:pt x="3372" y="2714"/>
                  </a:cubicBezTo>
                  <a:cubicBezTo>
                    <a:pt x="3179" y="2341"/>
                    <a:pt x="2823" y="2054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8" y="1991"/>
                  </a:cubicBezTo>
                  <a:cubicBezTo>
                    <a:pt x="3009" y="1991"/>
                    <a:pt x="3180" y="1969"/>
                    <a:pt x="3346" y="1926"/>
                  </a:cubicBezTo>
                  <a:cubicBezTo>
                    <a:pt x="3529" y="1877"/>
                    <a:pt x="3733" y="1771"/>
                    <a:pt x="3755" y="1582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9"/>
                    <a:pt x="2333" y="1095"/>
                    <a:pt x="2459" y="793"/>
                  </a:cubicBezTo>
                  <a:cubicBezTo>
                    <a:pt x="2547" y="579"/>
                    <a:pt x="2608" y="312"/>
                    <a:pt x="2458" y="135"/>
                  </a:cubicBezTo>
                  <a:cubicBezTo>
                    <a:pt x="2378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40"/>
            <p:cNvSpPr/>
            <p:nvPr/>
          </p:nvSpPr>
          <p:spPr>
            <a:xfrm>
              <a:off x="3315387" y="2740040"/>
              <a:ext cx="128429" cy="113646"/>
            </a:xfrm>
            <a:custGeom>
              <a:rect b="b" l="l" r="r" t="t"/>
              <a:pathLst>
                <a:path extrusionOk="0" h="3296" w="3725">
                  <a:moveTo>
                    <a:pt x="2137" y="1"/>
                  </a:moveTo>
                  <a:cubicBezTo>
                    <a:pt x="2052" y="1"/>
                    <a:pt x="1965" y="20"/>
                    <a:pt x="1887" y="55"/>
                  </a:cubicBezTo>
                  <a:cubicBezTo>
                    <a:pt x="1423" y="266"/>
                    <a:pt x="1176" y="1066"/>
                    <a:pt x="1510" y="1485"/>
                  </a:cubicBezTo>
                  <a:lnTo>
                    <a:pt x="1510" y="1485"/>
                  </a:lnTo>
                  <a:cubicBezTo>
                    <a:pt x="1322" y="1284"/>
                    <a:pt x="1077" y="1136"/>
                    <a:pt x="811" y="1069"/>
                  </a:cubicBezTo>
                  <a:cubicBezTo>
                    <a:pt x="744" y="1052"/>
                    <a:pt x="672" y="1044"/>
                    <a:pt x="600" y="1044"/>
                  </a:cubicBezTo>
                  <a:cubicBezTo>
                    <a:pt x="355" y="1044"/>
                    <a:pt x="108" y="1144"/>
                    <a:pt x="51" y="1370"/>
                  </a:cubicBezTo>
                  <a:cubicBezTo>
                    <a:pt x="1" y="1567"/>
                    <a:pt x="122" y="1768"/>
                    <a:pt x="271" y="1906"/>
                  </a:cubicBezTo>
                  <a:cubicBezTo>
                    <a:pt x="509" y="2127"/>
                    <a:pt x="834" y="2248"/>
                    <a:pt x="1159" y="2248"/>
                  </a:cubicBezTo>
                  <a:cubicBezTo>
                    <a:pt x="1241" y="2248"/>
                    <a:pt x="1324" y="2240"/>
                    <a:pt x="1405" y="2224"/>
                  </a:cubicBezTo>
                  <a:lnTo>
                    <a:pt x="1405" y="2224"/>
                  </a:lnTo>
                  <a:cubicBezTo>
                    <a:pt x="1125" y="2303"/>
                    <a:pt x="866" y="2456"/>
                    <a:pt x="663" y="2663"/>
                  </a:cubicBezTo>
                  <a:cubicBezTo>
                    <a:pt x="593" y="2738"/>
                    <a:pt x="523" y="2825"/>
                    <a:pt x="511" y="2928"/>
                  </a:cubicBezTo>
                  <a:cubicBezTo>
                    <a:pt x="496" y="3063"/>
                    <a:pt x="587" y="3195"/>
                    <a:pt x="705" y="3261"/>
                  </a:cubicBezTo>
                  <a:cubicBezTo>
                    <a:pt x="730" y="3276"/>
                    <a:pt x="757" y="3286"/>
                    <a:pt x="785" y="3296"/>
                  </a:cubicBezTo>
                  <a:cubicBezTo>
                    <a:pt x="1282" y="2985"/>
                    <a:pt x="1777" y="2672"/>
                    <a:pt x="2271" y="2356"/>
                  </a:cubicBezTo>
                  <a:cubicBezTo>
                    <a:pt x="2271" y="2351"/>
                    <a:pt x="2272" y="2348"/>
                    <a:pt x="2272" y="2343"/>
                  </a:cubicBezTo>
                  <a:cubicBezTo>
                    <a:pt x="2272" y="2346"/>
                    <a:pt x="2274" y="2351"/>
                    <a:pt x="2274" y="2355"/>
                  </a:cubicBezTo>
                  <a:lnTo>
                    <a:pt x="2723" y="2067"/>
                  </a:lnTo>
                  <a:cubicBezTo>
                    <a:pt x="2625" y="2014"/>
                    <a:pt x="2520" y="1972"/>
                    <a:pt x="2411" y="1943"/>
                  </a:cubicBezTo>
                  <a:lnTo>
                    <a:pt x="2411" y="1943"/>
                  </a:lnTo>
                  <a:cubicBezTo>
                    <a:pt x="2554" y="1973"/>
                    <a:pt x="2699" y="1989"/>
                    <a:pt x="2845" y="1989"/>
                  </a:cubicBezTo>
                  <a:cubicBezTo>
                    <a:pt x="2985" y="1898"/>
                    <a:pt x="3125" y="1808"/>
                    <a:pt x="3265" y="1719"/>
                  </a:cubicBezTo>
                  <a:cubicBezTo>
                    <a:pt x="3418" y="1619"/>
                    <a:pt x="3571" y="1516"/>
                    <a:pt x="3724" y="1416"/>
                  </a:cubicBezTo>
                  <a:cubicBezTo>
                    <a:pt x="3667" y="1307"/>
                    <a:pt x="3550" y="1222"/>
                    <a:pt x="3430" y="1179"/>
                  </a:cubicBezTo>
                  <a:cubicBezTo>
                    <a:pt x="3330" y="1145"/>
                    <a:pt x="3229" y="1130"/>
                    <a:pt x="3127" y="1130"/>
                  </a:cubicBezTo>
                  <a:cubicBezTo>
                    <a:pt x="2716" y="1130"/>
                    <a:pt x="2304" y="1381"/>
                    <a:pt x="1957" y="1632"/>
                  </a:cubicBezTo>
                  <a:cubicBezTo>
                    <a:pt x="2163" y="1379"/>
                    <a:pt x="2334" y="1095"/>
                    <a:pt x="2460" y="793"/>
                  </a:cubicBezTo>
                  <a:cubicBezTo>
                    <a:pt x="2548" y="579"/>
                    <a:pt x="2609" y="312"/>
                    <a:pt x="2459" y="135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40"/>
            <p:cNvSpPr/>
            <p:nvPr/>
          </p:nvSpPr>
          <p:spPr>
            <a:xfrm>
              <a:off x="3742984" y="2361332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1"/>
                  </a:moveTo>
                  <a:cubicBezTo>
                    <a:pt x="2051" y="1"/>
                    <a:pt x="1964" y="20"/>
                    <a:pt x="1887" y="54"/>
                  </a:cubicBezTo>
                  <a:cubicBezTo>
                    <a:pt x="1422" y="265"/>
                    <a:pt x="1174" y="1065"/>
                    <a:pt x="1509" y="1484"/>
                  </a:cubicBezTo>
                  <a:lnTo>
                    <a:pt x="1509" y="1484"/>
                  </a:lnTo>
                  <a:cubicBezTo>
                    <a:pt x="1321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49" y="1370"/>
                  </a:cubicBezTo>
                  <a:cubicBezTo>
                    <a:pt x="1" y="1566"/>
                    <a:pt x="121" y="1768"/>
                    <a:pt x="269" y="1906"/>
                  </a:cubicBezTo>
                  <a:cubicBezTo>
                    <a:pt x="507" y="2127"/>
                    <a:pt x="832" y="2247"/>
                    <a:pt x="1155" y="2247"/>
                  </a:cubicBezTo>
                  <a:cubicBezTo>
                    <a:pt x="1238" y="2247"/>
                    <a:pt x="1321" y="2240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5"/>
                    <a:pt x="511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7" y="3319"/>
                    <a:pt x="927" y="3335"/>
                    <a:pt x="1046" y="3335"/>
                  </a:cubicBezTo>
                  <a:cubicBezTo>
                    <a:pt x="1064" y="3335"/>
                    <a:pt x="1083" y="3335"/>
                    <a:pt x="1101" y="3334"/>
                  </a:cubicBezTo>
                  <a:cubicBezTo>
                    <a:pt x="1665" y="3310"/>
                    <a:pt x="2263" y="2906"/>
                    <a:pt x="2271" y="2341"/>
                  </a:cubicBezTo>
                  <a:cubicBezTo>
                    <a:pt x="2295" y="2564"/>
                    <a:pt x="2321" y="2789"/>
                    <a:pt x="2409" y="2995"/>
                  </a:cubicBezTo>
                  <a:cubicBezTo>
                    <a:pt x="2498" y="3201"/>
                    <a:pt x="2659" y="3386"/>
                    <a:pt x="2875" y="3449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1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2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5" y="1632"/>
                  </a:cubicBezTo>
                  <a:cubicBezTo>
                    <a:pt x="2163" y="1378"/>
                    <a:pt x="2333" y="1095"/>
                    <a:pt x="2459" y="793"/>
                  </a:cubicBezTo>
                  <a:cubicBezTo>
                    <a:pt x="2548" y="579"/>
                    <a:pt x="2607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40"/>
            <p:cNvSpPr/>
            <p:nvPr/>
          </p:nvSpPr>
          <p:spPr>
            <a:xfrm>
              <a:off x="3478778" y="2619022"/>
              <a:ext cx="133462" cy="112784"/>
            </a:xfrm>
            <a:custGeom>
              <a:rect b="b" l="l" r="r" t="t"/>
              <a:pathLst>
                <a:path extrusionOk="0" h="3271" w="3871">
                  <a:moveTo>
                    <a:pt x="1074" y="0"/>
                  </a:moveTo>
                  <a:cubicBezTo>
                    <a:pt x="889" y="0"/>
                    <a:pt x="722" y="150"/>
                    <a:pt x="644" y="323"/>
                  </a:cubicBezTo>
                  <a:cubicBezTo>
                    <a:pt x="436" y="788"/>
                    <a:pt x="780" y="1551"/>
                    <a:pt x="1308" y="1643"/>
                  </a:cubicBezTo>
                  <a:lnTo>
                    <a:pt x="1308" y="1643"/>
                  </a:lnTo>
                  <a:cubicBezTo>
                    <a:pt x="1262" y="1639"/>
                    <a:pt x="1217" y="1637"/>
                    <a:pt x="1171" y="1637"/>
                  </a:cubicBezTo>
                  <a:cubicBezTo>
                    <a:pt x="942" y="1637"/>
                    <a:pt x="713" y="1690"/>
                    <a:pt x="510" y="1796"/>
                  </a:cubicBezTo>
                  <a:cubicBezTo>
                    <a:pt x="240" y="1937"/>
                    <a:pt x="1" y="2256"/>
                    <a:pt x="140" y="2525"/>
                  </a:cubicBezTo>
                  <a:cubicBezTo>
                    <a:pt x="233" y="2706"/>
                    <a:pt x="458" y="2776"/>
                    <a:pt x="661" y="2781"/>
                  </a:cubicBezTo>
                  <a:cubicBezTo>
                    <a:pt x="670" y="2782"/>
                    <a:pt x="679" y="2782"/>
                    <a:pt x="689" y="2782"/>
                  </a:cubicBezTo>
                  <a:cubicBezTo>
                    <a:pt x="1085" y="2782"/>
                    <a:pt x="1477" y="2585"/>
                    <a:pt x="1718" y="2270"/>
                  </a:cubicBezTo>
                  <a:lnTo>
                    <a:pt x="1718" y="2270"/>
                  </a:lnTo>
                  <a:cubicBezTo>
                    <a:pt x="1563" y="2514"/>
                    <a:pt x="1472" y="2799"/>
                    <a:pt x="1458" y="3088"/>
                  </a:cubicBezTo>
                  <a:cubicBezTo>
                    <a:pt x="1454" y="3149"/>
                    <a:pt x="1458" y="3212"/>
                    <a:pt x="1470" y="3271"/>
                  </a:cubicBezTo>
                  <a:cubicBezTo>
                    <a:pt x="1863" y="3005"/>
                    <a:pt x="2251" y="2736"/>
                    <a:pt x="2641" y="2467"/>
                  </a:cubicBezTo>
                  <a:cubicBezTo>
                    <a:pt x="2667" y="2218"/>
                    <a:pt x="2613" y="1972"/>
                    <a:pt x="2448" y="1781"/>
                  </a:cubicBezTo>
                  <a:lnTo>
                    <a:pt x="2448" y="1781"/>
                  </a:lnTo>
                  <a:cubicBezTo>
                    <a:pt x="2614" y="1931"/>
                    <a:pt x="2782" y="2083"/>
                    <a:pt x="2985" y="2177"/>
                  </a:cubicBezTo>
                  <a:cubicBezTo>
                    <a:pt x="3001" y="2186"/>
                    <a:pt x="3019" y="2189"/>
                    <a:pt x="3035" y="2196"/>
                  </a:cubicBezTo>
                  <a:cubicBezTo>
                    <a:pt x="3313" y="2001"/>
                    <a:pt x="3593" y="1807"/>
                    <a:pt x="3871" y="1610"/>
                  </a:cubicBezTo>
                  <a:cubicBezTo>
                    <a:pt x="3800" y="1475"/>
                    <a:pt x="3661" y="1385"/>
                    <a:pt x="3516" y="1329"/>
                  </a:cubicBezTo>
                  <a:cubicBezTo>
                    <a:pt x="3344" y="1261"/>
                    <a:pt x="3159" y="1227"/>
                    <a:pt x="2973" y="1227"/>
                  </a:cubicBezTo>
                  <a:cubicBezTo>
                    <a:pt x="2738" y="1227"/>
                    <a:pt x="2503" y="1281"/>
                    <a:pt x="2294" y="1387"/>
                  </a:cubicBezTo>
                  <a:lnTo>
                    <a:pt x="2294" y="1387"/>
                  </a:lnTo>
                  <a:cubicBezTo>
                    <a:pt x="2565" y="1233"/>
                    <a:pt x="2801" y="1015"/>
                    <a:pt x="2975" y="756"/>
                  </a:cubicBezTo>
                  <a:cubicBezTo>
                    <a:pt x="3081" y="599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8" y="96"/>
                  </a:cubicBezTo>
                  <a:cubicBezTo>
                    <a:pt x="2692" y="96"/>
                    <a:pt x="2613" y="113"/>
                    <a:pt x="2545" y="141"/>
                  </a:cubicBezTo>
                  <a:cubicBezTo>
                    <a:pt x="2050" y="345"/>
                    <a:pt x="1857" y="936"/>
                    <a:pt x="1741" y="1458"/>
                  </a:cubicBezTo>
                  <a:cubicBezTo>
                    <a:pt x="1728" y="1131"/>
                    <a:pt x="1668" y="806"/>
                    <a:pt x="1562" y="495"/>
                  </a:cubicBezTo>
                  <a:cubicBezTo>
                    <a:pt x="1486" y="277"/>
                    <a:pt x="1353" y="36"/>
                    <a:pt x="1124" y="4"/>
                  </a:cubicBezTo>
                  <a:cubicBezTo>
                    <a:pt x="1108" y="1"/>
                    <a:pt x="1091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40"/>
            <p:cNvSpPr/>
            <p:nvPr/>
          </p:nvSpPr>
          <p:spPr>
            <a:xfrm>
              <a:off x="3847901" y="2103194"/>
              <a:ext cx="81746" cy="109991"/>
            </a:xfrm>
            <a:custGeom>
              <a:rect b="b" l="l" r="r" t="t"/>
              <a:pathLst>
                <a:path extrusionOk="0" h="3190" w="2371">
                  <a:moveTo>
                    <a:pt x="2371" y="0"/>
                  </a:moveTo>
                  <a:lnTo>
                    <a:pt x="2371" y="0"/>
                  </a:lnTo>
                  <a:cubicBezTo>
                    <a:pt x="2250" y="95"/>
                    <a:pt x="2126" y="189"/>
                    <a:pt x="2004" y="283"/>
                  </a:cubicBezTo>
                  <a:cubicBezTo>
                    <a:pt x="1855" y="535"/>
                    <a:pt x="1766" y="842"/>
                    <a:pt x="1702" y="1131"/>
                  </a:cubicBezTo>
                  <a:cubicBezTo>
                    <a:pt x="1694" y="943"/>
                    <a:pt x="1669" y="755"/>
                    <a:pt x="1632" y="570"/>
                  </a:cubicBezTo>
                  <a:cubicBezTo>
                    <a:pt x="1391" y="756"/>
                    <a:pt x="1150" y="943"/>
                    <a:pt x="908" y="1128"/>
                  </a:cubicBezTo>
                  <a:cubicBezTo>
                    <a:pt x="1014" y="1225"/>
                    <a:pt x="1138" y="1294"/>
                    <a:pt x="1274" y="1317"/>
                  </a:cubicBezTo>
                  <a:lnTo>
                    <a:pt x="1274" y="1317"/>
                  </a:lnTo>
                  <a:cubicBezTo>
                    <a:pt x="1227" y="1313"/>
                    <a:pt x="1180" y="1311"/>
                    <a:pt x="1133" y="1311"/>
                  </a:cubicBezTo>
                  <a:cubicBezTo>
                    <a:pt x="903" y="1311"/>
                    <a:pt x="674" y="1363"/>
                    <a:pt x="471" y="1470"/>
                  </a:cubicBezTo>
                  <a:cubicBezTo>
                    <a:pt x="462" y="1475"/>
                    <a:pt x="451" y="1482"/>
                    <a:pt x="441" y="1490"/>
                  </a:cubicBezTo>
                  <a:cubicBezTo>
                    <a:pt x="382" y="1533"/>
                    <a:pt x="325" y="1578"/>
                    <a:pt x="266" y="1621"/>
                  </a:cubicBezTo>
                  <a:cubicBezTo>
                    <a:pt x="101" y="1781"/>
                    <a:pt x="1" y="2003"/>
                    <a:pt x="103" y="2199"/>
                  </a:cubicBezTo>
                  <a:cubicBezTo>
                    <a:pt x="194" y="2380"/>
                    <a:pt x="419" y="2450"/>
                    <a:pt x="623" y="2455"/>
                  </a:cubicBezTo>
                  <a:cubicBezTo>
                    <a:pt x="633" y="2455"/>
                    <a:pt x="642" y="2455"/>
                    <a:pt x="651" y="2455"/>
                  </a:cubicBezTo>
                  <a:cubicBezTo>
                    <a:pt x="1048" y="2455"/>
                    <a:pt x="1441" y="2258"/>
                    <a:pt x="1682" y="1942"/>
                  </a:cubicBezTo>
                  <a:lnTo>
                    <a:pt x="1682" y="1942"/>
                  </a:lnTo>
                  <a:cubicBezTo>
                    <a:pt x="1526" y="2186"/>
                    <a:pt x="1435" y="2472"/>
                    <a:pt x="1419" y="2761"/>
                  </a:cubicBezTo>
                  <a:cubicBezTo>
                    <a:pt x="1414" y="2864"/>
                    <a:pt x="1421" y="2975"/>
                    <a:pt x="1481" y="3059"/>
                  </a:cubicBezTo>
                  <a:cubicBezTo>
                    <a:pt x="1542" y="3147"/>
                    <a:pt x="1650" y="3189"/>
                    <a:pt x="1759" y="3189"/>
                  </a:cubicBezTo>
                  <a:cubicBezTo>
                    <a:pt x="1789" y="3189"/>
                    <a:pt x="1818" y="3186"/>
                    <a:pt x="1847" y="3180"/>
                  </a:cubicBezTo>
                  <a:cubicBezTo>
                    <a:pt x="1863" y="3177"/>
                    <a:pt x="1876" y="3169"/>
                    <a:pt x="1891" y="3166"/>
                  </a:cubicBezTo>
                  <a:cubicBezTo>
                    <a:pt x="1903" y="3078"/>
                    <a:pt x="1918" y="2990"/>
                    <a:pt x="1931" y="2902"/>
                  </a:cubicBezTo>
                  <a:cubicBezTo>
                    <a:pt x="2011" y="2380"/>
                    <a:pt x="2088" y="1857"/>
                    <a:pt x="2167" y="1335"/>
                  </a:cubicBezTo>
                  <a:cubicBezTo>
                    <a:pt x="2178" y="1253"/>
                    <a:pt x="2193" y="1170"/>
                    <a:pt x="2207" y="1087"/>
                  </a:cubicBezTo>
                  <a:lnTo>
                    <a:pt x="2207" y="1087"/>
                  </a:lnTo>
                  <a:cubicBezTo>
                    <a:pt x="2202" y="1089"/>
                    <a:pt x="2197" y="1091"/>
                    <a:pt x="2193" y="1093"/>
                  </a:cubicBezTo>
                  <a:lnTo>
                    <a:pt x="2193" y="1093"/>
                  </a:lnTo>
                  <a:cubicBezTo>
                    <a:pt x="2197" y="1090"/>
                    <a:pt x="2202" y="1087"/>
                    <a:pt x="2206" y="1084"/>
                  </a:cubicBezTo>
                  <a:cubicBezTo>
                    <a:pt x="2265" y="725"/>
                    <a:pt x="2331" y="362"/>
                    <a:pt x="23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40"/>
            <p:cNvSpPr/>
            <p:nvPr/>
          </p:nvSpPr>
          <p:spPr>
            <a:xfrm>
              <a:off x="2715985" y="2337335"/>
              <a:ext cx="36546" cy="23895"/>
            </a:xfrm>
            <a:custGeom>
              <a:rect b="b" l="l" r="r" t="t"/>
              <a:pathLst>
                <a:path extrusionOk="0" h="693" w="1060">
                  <a:moveTo>
                    <a:pt x="0" y="1"/>
                  </a:moveTo>
                  <a:lnTo>
                    <a:pt x="0" y="1"/>
                  </a:lnTo>
                  <a:cubicBezTo>
                    <a:pt x="18" y="77"/>
                    <a:pt x="40" y="151"/>
                    <a:pt x="70" y="220"/>
                  </a:cubicBezTo>
                  <a:cubicBezTo>
                    <a:pt x="158" y="427"/>
                    <a:pt x="320" y="611"/>
                    <a:pt x="534" y="673"/>
                  </a:cubicBezTo>
                  <a:cubicBezTo>
                    <a:pt x="578" y="686"/>
                    <a:pt x="624" y="693"/>
                    <a:pt x="671" y="693"/>
                  </a:cubicBezTo>
                  <a:cubicBezTo>
                    <a:pt x="822" y="693"/>
                    <a:pt x="975" y="625"/>
                    <a:pt x="1059" y="50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40"/>
            <p:cNvSpPr/>
            <p:nvPr/>
          </p:nvSpPr>
          <p:spPr>
            <a:xfrm>
              <a:off x="3157443" y="2706010"/>
              <a:ext cx="136945" cy="121301"/>
            </a:xfrm>
            <a:custGeom>
              <a:rect b="b" l="l" r="r" t="t"/>
              <a:pathLst>
                <a:path extrusionOk="0" h="3518" w="3972">
                  <a:moveTo>
                    <a:pt x="1076" y="1"/>
                  </a:moveTo>
                  <a:cubicBezTo>
                    <a:pt x="890" y="1"/>
                    <a:pt x="722" y="150"/>
                    <a:pt x="644" y="324"/>
                  </a:cubicBezTo>
                  <a:cubicBezTo>
                    <a:pt x="436" y="789"/>
                    <a:pt x="780" y="1553"/>
                    <a:pt x="1310" y="1645"/>
                  </a:cubicBezTo>
                  <a:lnTo>
                    <a:pt x="1310" y="1645"/>
                  </a:lnTo>
                  <a:cubicBezTo>
                    <a:pt x="1264" y="1641"/>
                    <a:pt x="1217" y="1638"/>
                    <a:pt x="1171" y="1638"/>
                  </a:cubicBezTo>
                  <a:cubicBezTo>
                    <a:pt x="942" y="1638"/>
                    <a:pt x="713" y="1691"/>
                    <a:pt x="510" y="1798"/>
                  </a:cubicBezTo>
                  <a:cubicBezTo>
                    <a:pt x="240" y="1938"/>
                    <a:pt x="1" y="2257"/>
                    <a:pt x="140" y="2527"/>
                  </a:cubicBezTo>
                  <a:cubicBezTo>
                    <a:pt x="233" y="2707"/>
                    <a:pt x="458" y="2778"/>
                    <a:pt x="661" y="2783"/>
                  </a:cubicBezTo>
                  <a:cubicBezTo>
                    <a:pt x="670" y="2783"/>
                    <a:pt x="680" y="2783"/>
                    <a:pt x="689" y="2783"/>
                  </a:cubicBezTo>
                  <a:cubicBezTo>
                    <a:pt x="1086" y="2783"/>
                    <a:pt x="1477" y="2587"/>
                    <a:pt x="1718" y="2272"/>
                  </a:cubicBezTo>
                  <a:lnTo>
                    <a:pt x="1718" y="2272"/>
                  </a:lnTo>
                  <a:cubicBezTo>
                    <a:pt x="1563" y="2516"/>
                    <a:pt x="1472" y="2800"/>
                    <a:pt x="1458" y="3089"/>
                  </a:cubicBezTo>
                  <a:cubicBezTo>
                    <a:pt x="1452" y="3191"/>
                    <a:pt x="1459" y="3303"/>
                    <a:pt x="1519" y="3387"/>
                  </a:cubicBezTo>
                  <a:cubicBezTo>
                    <a:pt x="1580" y="3475"/>
                    <a:pt x="1689" y="3517"/>
                    <a:pt x="1797" y="3517"/>
                  </a:cubicBezTo>
                  <a:cubicBezTo>
                    <a:pt x="1827" y="3517"/>
                    <a:pt x="1856" y="3514"/>
                    <a:pt x="1885" y="3508"/>
                  </a:cubicBezTo>
                  <a:cubicBezTo>
                    <a:pt x="2018" y="3480"/>
                    <a:pt x="2132" y="3393"/>
                    <a:pt x="2229" y="3299"/>
                  </a:cubicBezTo>
                  <a:cubicBezTo>
                    <a:pt x="2635" y="2909"/>
                    <a:pt x="2816" y="2210"/>
                    <a:pt x="2448" y="1782"/>
                  </a:cubicBezTo>
                  <a:lnTo>
                    <a:pt x="2448" y="1782"/>
                  </a:lnTo>
                  <a:cubicBezTo>
                    <a:pt x="2614" y="1931"/>
                    <a:pt x="2783" y="2084"/>
                    <a:pt x="2986" y="2179"/>
                  </a:cubicBezTo>
                  <a:cubicBezTo>
                    <a:pt x="3105" y="2235"/>
                    <a:pt x="3237" y="2269"/>
                    <a:pt x="3366" y="2269"/>
                  </a:cubicBezTo>
                  <a:cubicBezTo>
                    <a:pt x="3459" y="2269"/>
                    <a:pt x="3550" y="2252"/>
                    <a:pt x="3634" y="2211"/>
                  </a:cubicBezTo>
                  <a:cubicBezTo>
                    <a:pt x="3836" y="2115"/>
                    <a:pt x="3972" y="1869"/>
                    <a:pt x="3896" y="1658"/>
                  </a:cubicBezTo>
                  <a:cubicBezTo>
                    <a:pt x="3837" y="1497"/>
                    <a:pt x="3679" y="1393"/>
                    <a:pt x="3518" y="1330"/>
                  </a:cubicBezTo>
                  <a:cubicBezTo>
                    <a:pt x="3345" y="1262"/>
                    <a:pt x="3159" y="1228"/>
                    <a:pt x="2973" y="1228"/>
                  </a:cubicBezTo>
                  <a:cubicBezTo>
                    <a:pt x="2739" y="1228"/>
                    <a:pt x="2506" y="1281"/>
                    <a:pt x="2297" y="1385"/>
                  </a:cubicBezTo>
                  <a:lnTo>
                    <a:pt x="2297" y="1385"/>
                  </a:lnTo>
                  <a:cubicBezTo>
                    <a:pt x="2567" y="1232"/>
                    <a:pt x="2801" y="1015"/>
                    <a:pt x="2975" y="757"/>
                  </a:cubicBezTo>
                  <a:cubicBezTo>
                    <a:pt x="3081" y="600"/>
                    <a:pt x="3162" y="384"/>
                    <a:pt x="3055" y="227"/>
                  </a:cubicBezTo>
                  <a:cubicBezTo>
                    <a:pt x="2991" y="135"/>
                    <a:pt x="2882" y="97"/>
                    <a:pt x="2768" y="97"/>
                  </a:cubicBezTo>
                  <a:cubicBezTo>
                    <a:pt x="2692" y="97"/>
                    <a:pt x="2614" y="114"/>
                    <a:pt x="2545" y="143"/>
                  </a:cubicBezTo>
                  <a:cubicBezTo>
                    <a:pt x="2050" y="347"/>
                    <a:pt x="1858" y="936"/>
                    <a:pt x="1742" y="1459"/>
                  </a:cubicBezTo>
                  <a:cubicBezTo>
                    <a:pt x="1728" y="1132"/>
                    <a:pt x="1669" y="806"/>
                    <a:pt x="1562" y="497"/>
                  </a:cubicBezTo>
                  <a:cubicBezTo>
                    <a:pt x="1487" y="278"/>
                    <a:pt x="1353" y="38"/>
                    <a:pt x="1124" y="4"/>
                  </a:cubicBezTo>
                  <a:cubicBezTo>
                    <a:pt x="1108" y="2"/>
                    <a:pt x="1092" y="1"/>
                    <a:pt x="10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40"/>
            <p:cNvSpPr/>
            <p:nvPr/>
          </p:nvSpPr>
          <p:spPr>
            <a:xfrm>
              <a:off x="2706883" y="2682599"/>
              <a:ext cx="110880" cy="88165"/>
            </a:xfrm>
            <a:custGeom>
              <a:rect b="b" l="l" r="r" t="t"/>
              <a:pathLst>
                <a:path extrusionOk="0" h="2557" w="3216">
                  <a:moveTo>
                    <a:pt x="1574" y="0"/>
                  </a:moveTo>
                  <a:cubicBezTo>
                    <a:pt x="1488" y="0"/>
                    <a:pt x="1401" y="20"/>
                    <a:pt x="1324" y="54"/>
                  </a:cubicBezTo>
                  <a:cubicBezTo>
                    <a:pt x="860" y="266"/>
                    <a:pt x="612" y="1065"/>
                    <a:pt x="946" y="1484"/>
                  </a:cubicBezTo>
                  <a:lnTo>
                    <a:pt x="946" y="1484"/>
                  </a:lnTo>
                  <a:cubicBezTo>
                    <a:pt x="758" y="1284"/>
                    <a:pt x="514" y="1136"/>
                    <a:pt x="247" y="1069"/>
                  </a:cubicBezTo>
                  <a:cubicBezTo>
                    <a:pt x="183" y="1052"/>
                    <a:pt x="115" y="1045"/>
                    <a:pt x="46" y="1045"/>
                  </a:cubicBezTo>
                  <a:cubicBezTo>
                    <a:pt x="31" y="1045"/>
                    <a:pt x="16" y="1045"/>
                    <a:pt x="1" y="1046"/>
                  </a:cubicBezTo>
                  <a:cubicBezTo>
                    <a:pt x="902" y="1556"/>
                    <a:pt x="1807" y="2059"/>
                    <a:pt x="2716" y="2557"/>
                  </a:cubicBezTo>
                  <a:cubicBezTo>
                    <a:pt x="2513" y="2262"/>
                    <a:pt x="2200" y="2038"/>
                    <a:pt x="1851" y="1946"/>
                  </a:cubicBezTo>
                  <a:lnTo>
                    <a:pt x="1851" y="1946"/>
                  </a:lnTo>
                  <a:cubicBezTo>
                    <a:pt x="1990" y="1976"/>
                    <a:pt x="2132" y="1990"/>
                    <a:pt x="2274" y="1990"/>
                  </a:cubicBezTo>
                  <a:cubicBezTo>
                    <a:pt x="2446" y="1990"/>
                    <a:pt x="2617" y="1969"/>
                    <a:pt x="2782" y="1926"/>
                  </a:cubicBezTo>
                  <a:cubicBezTo>
                    <a:pt x="2966" y="1877"/>
                    <a:pt x="3170" y="1771"/>
                    <a:pt x="3194" y="1582"/>
                  </a:cubicBezTo>
                  <a:cubicBezTo>
                    <a:pt x="3215" y="1396"/>
                    <a:pt x="3044" y="1241"/>
                    <a:pt x="2867" y="1179"/>
                  </a:cubicBezTo>
                  <a:cubicBezTo>
                    <a:pt x="2766" y="1145"/>
                    <a:pt x="2665" y="1129"/>
                    <a:pt x="2564" y="1129"/>
                  </a:cubicBezTo>
                  <a:cubicBezTo>
                    <a:pt x="2153" y="1129"/>
                    <a:pt x="1740" y="1381"/>
                    <a:pt x="1393" y="1632"/>
                  </a:cubicBezTo>
                  <a:cubicBezTo>
                    <a:pt x="1600" y="1379"/>
                    <a:pt x="1771" y="1095"/>
                    <a:pt x="1897" y="793"/>
                  </a:cubicBezTo>
                  <a:cubicBezTo>
                    <a:pt x="1986" y="579"/>
                    <a:pt x="2045" y="312"/>
                    <a:pt x="1895" y="134"/>
                  </a:cubicBezTo>
                  <a:cubicBezTo>
                    <a:pt x="1816" y="41"/>
                    <a:pt x="1697" y="0"/>
                    <a:pt x="15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40"/>
            <p:cNvSpPr/>
            <p:nvPr/>
          </p:nvSpPr>
          <p:spPr>
            <a:xfrm>
              <a:off x="2870654" y="2754072"/>
              <a:ext cx="121981" cy="94544"/>
            </a:xfrm>
            <a:custGeom>
              <a:rect b="b" l="l" r="r" t="t"/>
              <a:pathLst>
                <a:path extrusionOk="0" h="2742" w="3538">
                  <a:moveTo>
                    <a:pt x="640" y="0"/>
                  </a:moveTo>
                  <a:cubicBezTo>
                    <a:pt x="455" y="0"/>
                    <a:pt x="287" y="150"/>
                    <a:pt x="210" y="322"/>
                  </a:cubicBezTo>
                  <a:cubicBezTo>
                    <a:pt x="1" y="788"/>
                    <a:pt x="347" y="1554"/>
                    <a:pt x="877" y="1644"/>
                  </a:cubicBezTo>
                  <a:lnTo>
                    <a:pt x="877" y="1644"/>
                  </a:lnTo>
                  <a:cubicBezTo>
                    <a:pt x="834" y="1640"/>
                    <a:pt x="790" y="1638"/>
                    <a:pt x="747" y="1638"/>
                  </a:cubicBezTo>
                  <a:cubicBezTo>
                    <a:pt x="577" y="1638"/>
                    <a:pt x="407" y="1667"/>
                    <a:pt x="247" y="1724"/>
                  </a:cubicBezTo>
                  <a:cubicBezTo>
                    <a:pt x="268" y="1736"/>
                    <a:pt x="289" y="1747"/>
                    <a:pt x="310" y="1759"/>
                  </a:cubicBezTo>
                  <a:cubicBezTo>
                    <a:pt x="633" y="1932"/>
                    <a:pt x="955" y="2104"/>
                    <a:pt x="1277" y="2276"/>
                  </a:cubicBezTo>
                  <a:cubicBezTo>
                    <a:pt x="1295" y="2254"/>
                    <a:pt x="1312" y="2232"/>
                    <a:pt x="1328" y="2210"/>
                  </a:cubicBezTo>
                  <a:lnTo>
                    <a:pt x="1328" y="2210"/>
                  </a:lnTo>
                  <a:cubicBezTo>
                    <a:pt x="1313" y="2233"/>
                    <a:pt x="1300" y="2256"/>
                    <a:pt x="1286" y="2279"/>
                  </a:cubicBezTo>
                  <a:cubicBezTo>
                    <a:pt x="1572" y="2436"/>
                    <a:pt x="1860" y="2588"/>
                    <a:pt x="2147" y="2742"/>
                  </a:cubicBezTo>
                  <a:cubicBezTo>
                    <a:pt x="2259" y="2410"/>
                    <a:pt x="2240" y="2045"/>
                    <a:pt x="2015" y="1782"/>
                  </a:cubicBezTo>
                  <a:lnTo>
                    <a:pt x="2015" y="1782"/>
                  </a:lnTo>
                  <a:cubicBezTo>
                    <a:pt x="2179" y="1932"/>
                    <a:pt x="2349" y="2084"/>
                    <a:pt x="2552" y="2178"/>
                  </a:cubicBezTo>
                  <a:cubicBezTo>
                    <a:pt x="2669" y="2234"/>
                    <a:pt x="2801" y="2268"/>
                    <a:pt x="2930" y="2268"/>
                  </a:cubicBezTo>
                  <a:cubicBezTo>
                    <a:pt x="3023" y="2268"/>
                    <a:pt x="3116" y="2250"/>
                    <a:pt x="3200" y="2210"/>
                  </a:cubicBezTo>
                  <a:cubicBezTo>
                    <a:pt x="3402" y="2114"/>
                    <a:pt x="3537" y="1868"/>
                    <a:pt x="3462" y="1657"/>
                  </a:cubicBezTo>
                  <a:cubicBezTo>
                    <a:pt x="3403" y="1495"/>
                    <a:pt x="3245" y="1391"/>
                    <a:pt x="3083" y="1329"/>
                  </a:cubicBezTo>
                  <a:cubicBezTo>
                    <a:pt x="2911" y="1261"/>
                    <a:pt x="2725" y="1227"/>
                    <a:pt x="2540" y="1227"/>
                  </a:cubicBezTo>
                  <a:cubicBezTo>
                    <a:pt x="2304" y="1227"/>
                    <a:pt x="2068" y="1281"/>
                    <a:pt x="1858" y="1388"/>
                  </a:cubicBezTo>
                  <a:lnTo>
                    <a:pt x="1858" y="1388"/>
                  </a:lnTo>
                  <a:cubicBezTo>
                    <a:pt x="2130" y="1233"/>
                    <a:pt x="2366" y="1015"/>
                    <a:pt x="2542" y="756"/>
                  </a:cubicBezTo>
                  <a:cubicBezTo>
                    <a:pt x="2647" y="598"/>
                    <a:pt x="2729" y="384"/>
                    <a:pt x="2621" y="226"/>
                  </a:cubicBezTo>
                  <a:cubicBezTo>
                    <a:pt x="2558" y="134"/>
                    <a:pt x="2448" y="96"/>
                    <a:pt x="2334" y="96"/>
                  </a:cubicBezTo>
                  <a:cubicBezTo>
                    <a:pt x="2258" y="96"/>
                    <a:pt x="2179" y="113"/>
                    <a:pt x="2111" y="141"/>
                  </a:cubicBezTo>
                  <a:cubicBezTo>
                    <a:pt x="1616" y="345"/>
                    <a:pt x="1423" y="936"/>
                    <a:pt x="1308" y="1458"/>
                  </a:cubicBezTo>
                  <a:cubicBezTo>
                    <a:pt x="1294" y="1131"/>
                    <a:pt x="1235" y="806"/>
                    <a:pt x="1127" y="495"/>
                  </a:cubicBezTo>
                  <a:cubicBezTo>
                    <a:pt x="1052" y="277"/>
                    <a:pt x="919" y="36"/>
                    <a:pt x="690" y="4"/>
                  </a:cubicBezTo>
                  <a:cubicBezTo>
                    <a:pt x="673" y="1"/>
                    <a:pt x="657" y="0"/>
                    <a:pt x="64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40"/>
            <p:cNvSpPr/>
            <p:nvPr/>
          </p:nvSpPr>
          <p:spPr>
            <a:xfrm>
              <a:off x="3013565" y="2788102"/>
              <a:ext cx="130256" cy="119611"/>
            </a:xfrm>
            <a:custGeom>
              <a:rect b="b" l="l" r="r" t="t"/>
              <a:pathLst>
                <a:path extrusionOk="0" h="3469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49" y="1368"/>
                  </a:cubicBezTo>
                  <a:cubicBezTo>
                    <a:pt x="1" y="1565"/>
                    <a:pt x="121" y="1767"/>
                    <a:pt x="270" y="1905"/>
                  </a:cubicBezTo>
                  <a:cubicBezTo>
                    <a:pt x="508" y="2126"/>
                    <a:pt x="833" y="2247"/>
                    <a:pt x="1157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507" y="2964"/>
                    <a:pt x="511" y="2998"/>
                    <a:pt x="520" y="3033"/>
                  </a:cubicBezTo>
                  <a:cubicBezTo>
                    <a:pt x="729" y="3133"/>
                    <a:pt x="938" y="3232"/>
                    <a:pt x="1147" y="3329"/>
                  </a:cubicBezTo>
                  <a:cubicBezTo>
                    <a:pt x="1697" y="3287"/>
                    <a:pt x="2263" y="2889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20" y="3462"/>
                    <a:pt x="2967" y="3468"/>
                    <a:pt x="3014" y="3468"/>
                  </a:cubicBezTo>
                  <a:cubicBezTo>
                    <a:pt x="3193" y="3468"/>
                    <a:pt x="3373" y="3374"/>
                    <a:pt x="3438" y="3210"/>
                  </a:cubicBezTo>
                  <a:cubicBezTo>
                    <a:pt x="3502" y="3049"/>
                    <a:pt x="3450" y="2867"/>
                    <a:pt x="3372" y="2714"/>
                  </a:cubicBezTo>
                  <a:cubicBezTo>
                    <a:pt x="3180" y="2339"/>
                    <a:pt x="2824" y="2054"/>
                    <a:pt x="2418" y="1946"/>
                  </a:cubicBezTo>
                  <a:lnTo>
                    <a:pt x="2418" y="1946"/>
                  </a:lnTo>
                  <a:cubicBezTo>
                    <a:pt x="2555" y="1975"/>
                    <a:pt x="2696" y="1990"/>
                    <a:pt x="2836" y="1990"/>
                  </a:cubicBezTo>
                  <a:cubicBezTo>
                    <a:pt x="3008" y="1990"/>
                    <a:pt x="3180" y="1968"/>
                    <a:pt x="3346" y="1925"/>
                  </a:cubicBezTo>
                  <a:cubicBezTo>
                    <a:pt x="3530" y="1877"/>
                    <a:pt x="3734" y="1769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7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40"/>
            <p:cNvSpPr/>
            <p:nvPr/>
          </p:nvSpPr>
          <p:spPr>
            <a:xfrm>
              <a:off x="3480433" y="2405774"/>
              <a:ext cx="29133" cy="19067"/>
            </a:xfrm>
            <a:custGeom>
              <a:rect b="b" l="l" r="r" t="t"/>
              <a:pathLst>
                <a:path extrusionOk="0" h="553" w="845">
                  <a:moveTo>
                    <a:pt x="844" y="1"/>
                  </a:moveTo>
                  <a:lnTo>
                    <a:pt x="844" y="1"/>
                  </a:lnTo>
                  <a:cubicBezTo>
                    <a:pt x="565" y="186"/>
                    <a:pt x="282" y="369"/>
                    <a:pt x="0" y="553"/>
                  </a:cubicBezTo>
                  <a:cubicBezTo>
                    <a:pt x="346" y="485"/>
                    <a:pt x="674" y="284"/>
                    <a:pt x="8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40"/>
            <p:cNvSpPr/>
            <p:nvPr/>
          </p:nvSpPr>
          <p:spPr>
            <a:xfrm>
              <a:off x="3515256" y="2387122"/>
              <a:ext cx="40959" cy="43203"/>
            </a:xfrm>
            <a:custGeom>
              <a:rect b="b" l="l" r="r" t="t"/>
              <a:pathLst>
                <a:path extrusionOk="0" h="1253" w="1188">
                  <a:moveTo>
                    <a:pt x="645" y="0"/>
                  </a:moveTo>
                  <a:cubicBezTo>
                    <a:pt x="431" y="145"/>
                    <a:pt x="215" y="291"/>
                    <a:pt x="1" y="432"/>
                  </a:cubicBezTo>
                  <a:cubicBezTo>
                    <a:pt x="20" y="552"/>
                    <a:pt x="50" y="670"/>
                    <a:pt x="98" y="780"/>
                  </a:cubicBezTo>
                  <a:cubicBezTo>
                    <a:pt x="186" y="986"/>
                    <a:pt x="347" y="1171"/>
                    <a:pt x="562" y="1233"/>
                  </a:cubicBezTo>
                  <a:cubicBezTo>
                    <a:pt x="606" y="1246"/>
                    <a:pt x="652" y="1252"/>
                    <a:pt x="698" y="1252"/>
                  </a:cubicBezTo>
                  <a:cubicBezTo>
                    <a:pt x="877" y="1252"/>
                    <a:pt x="1058" y="1158"/>
                    <a:pt x="1124" y="993"/>
                  </a:cubicBezTo>
                  <a:cubicBezTo>
                    <a:pt x="1188" y="832"/>
                    <a:pt x="1136" y="650"/>
                    <a:pt x="1058" y="497"/>
                  </a:cubicBezTo>
                  <a:cubicBezTo>
                    <a:pt x="959" y="304"/>
                    <a:pt x="816" y="134"/>
                    <a:pt x="64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40"/>
            <p:cNvSpPr/>
            <p:nvPr/>
          </p:nvSpPr>
          <p:spPr>
            <a:xfrm>
              <a:off x="3336625" y="2494314"/>
              <a:ext cx="46545" cy="58306"/>
            </a:xfrm>
            <a:custGeom>
              <a:rect b="b" l="l" r="r" t="t"/>
              <a:pathLst>
                <a:path extrusionOk="0" h="1691" w="1350">
                  <a:moveTo>
                    <a:pt x="1031" y="1"/>
                  </a:moveTo>
                  <a:lnTo>
                    <a:pt x="1031" y="1"/>
                  </a:lnTo>
                  <a:cubicBezTo>
                    <a:pt x="765" y="171"/>
                    <a:pt x="498" y="338"/>
                    <a:pt x="232" y="508"/>
                  </a:cubicBezTo>
                  <a:cubicBezTo>
                    <a:pt x="99" y="737"/>
                    <a:pt x="19" y="996"/>
                    <a:pt x="6" y="1262"/>
                  </a:cubicBezTo>
                  <a:cubicBezTo>
                    <a:pt x="0" y="1364"/>
                    <a:pt x="8" y="1476"/>
                    <a:pt x="67" y="1560"/>
                  </a:cubicBezTo>
                  <a:cubicBezTo>
                    <a:pt x="129" y="1647"/>
                    <a:pt x="238" y="1690"/>
                    <a:pt x="346" y="1690"/>
                  </a:cubicBezTo>
                  <a:cubicBezTo>
                    <a:pt x="375" y="1690"/>
                    <a:pt x="404" y="1687"/>
                    <a:pt x="433" y="1681"/>
                  </a:cubicBezTo>
                  <a:cubicBezTo>
                    <a:pt x="566" y="1652"/>
                    <a:pt x="681" y="1566"/>
                    <a:pt x="778" y="1472"/>
                  </a:cubicBezTo>
                  <a:cubicBezTo>
                    <a:pt x="1170" y="1096"/>
                    <a:pt x="1349" y="432"/>
                    <a:pt x="10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40"/>
            <p:cNvSpPr/>
            <p:nvPr/>
          </p:nvSpPr>
          <p:spPr>
            <a:xfrm>
              <a:off x="3554044" y="2369986"/>
              <a:ext cx="8964" cy="6034"/>
            </a:xfrm>
            <a:custGeom>
              <a:rect b="b" l="l" r="r" t="t"/>
              <a:pathLst>
                <a:path extrusionOk="0" h="175" w="260">
                  <a:moveTo>
                    <a:pt x="260" y="0"/>
                  </a:moveTo>
                  <a:cubicBezTo>
                    <a:pt x="174" y="59"/>
                    <a:pt x="87" y="116"/>
                    <a:pt x="0" y="174"/>
                  </a:cubicBezTo>
                  <a:cubicBezTo>
                    <a:pt x="102" y="137"/>
                    <a:pt x="200" y="80"/>
                    <a:pt x="260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40"/>
            <p:cNvSpPr/>
            <p:nvPr/>
          </p:nvSpPr>
          <p:spPr>
            <a:xfrm>
              <a:off x="3306388" y="2585405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1" y="1565"/>
                    <a:pt x="121" y="1767"/>
                    <a:pt x="270" y="1906"/>
                  </a:cubicBezTo>
                  <a:cubicBezTo>
                    <a:pt x="508" y="2126"/>
                    <a:pt x="832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1" y="3334"/>
                  </a:cubicBezTo>
                  <a:cubicBezTo>
                    <a:pt x="1666" y="3310"/>
                    <a:pt x="2263" y="2905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2"/>
                    <a:pt x="3437" y="3207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1" y="2341"/>
                    <a:pt x="2830" y="2057"/>
                    <a:pt x="2430" y="1947"/>
                  </a:cubicBezTo>
                  <a:lnTo>
                    <a:pt x="2430" y="1947"/>
                  </a:lnTo>
                  <a:cubicBezTo>
                    <a:pt x="2565" y="1975"/>
                    <a:pt x="2702" y="1990"/>
                    <a:pt x="2840" y="1990"/>
                  </a:cubicBezTo>
                  <a:cubicBezTo>
                    <a:pt x="3010" y="1990"/>
                    <a:pt x="3180" y="1968"/>
                    <a:pt x="3345" y="1925"/>
                  </a:cubicBezTo>
                  <a:cubicBezTo>
                    <a:pt x="3528" y="1877"/>
                    <a:pt x="3733" y="1770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40"/>
            <p:cNvSpPr/>
            <p:nvPr/>
          </p:nvSpPr>
          <p:spPr>
            <a:xfrm>
              <a:off x="2652338" y="2319889"/>
              <a:ext cx="58095" cy="36825"/>
            </a:xfrm>
            <a:custGeom>
              <a:rect b="b" l="l" r="r" t="t"/>
              <a:pathLst>
                <a:path extrusionOk="0" h="1068" w="1685">
                  <a:moveTo>
                    <a:pt x="779" y="0"/>
                  </a:moveTo>
                  <a:cubicBezTo>
                    <a:pt x="549" y="84"/>
                    <a:pt x="339" y="220"/>
                    <a:pt x="168" y="396"/>
                  </a:cubicBezTo>
                  <a:cubicBezTo>
                    <a:pt x="96" y="470"/>
                    <a:pt x="28" y="558"/>
                    <a:pt x="16" y="661"/>
                  </a:cubicBezTo>
                  <a:cubicBezTo>
                    <a:pt x="1" y="796"/>
                    <a:pt x="91" y="927"/>
                    <a:pt x="210" y="994"/>
                  </a:cubicBezTo>
                  <a:cubicBezTo>
                    <a:pt x="314" y="1051"/>
                    <a:pt x="434" y="1068"/>
                    <a:pt x="553" y="1068"/>
                  </a:cubicBezTo>
                  <a:cubicBezTo>
                    <a:pt x="571" y="1068"/>
                    <a:pt x="589" y="1068"/>
                    <a:pt x="607" y="1067"/>
                  </a:cubicBezTo>
                  <a:cubicBezTo>
                    <a:pt x="1042" y="1048"/>
                    <a:pt x="1496" y="802"/>
                    <a:pt x="1685" y="433"/>
                  </a:cubicBezTo>
                  <a:cubicBezTo>
                    <a:pt x="1383" y="288"/>
                    <a:pt x="1081" y="145"/>
                    <a:pt x="7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40"/>
            <p:cNvSpPr/>
            <p:nvPr/>
          </p:nvSpPr>
          <p:spPr>
            <a:xfrm>
              <a:off x="3627655" y="2498314"/>
              <a:ext cx="130290" cy="115025"/>
            </a:xfrm>
            <a:custGeom>
              <a:rect b="b" l="l" r="r" t="t"/>
              <a:pathLst>
                <a:path extrusionOk="0" h="3336" w="3779">
                  <a:moveTo>
                    <a:pt x="2137" y="1"/>
                  </a:moveTo>
                  <a:cubicBezTo>
                    <a:pt x="2052" y="1"/>
                    <a:pt x="1964" y="20"/>
                    <a:pt x="1886" y="55"/>
                  </a:cubicBezTo>
                  <a:cubicBezTo>
                    <a:pt x="1423" y="266"/>
                    <a:pt x="1175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1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3"/>
                    <a:pt x="866" y="2457"/>
                    <a:pt x="664" y="2663"/>
                  </a:cubicBezTo>
                  <a:cubicBezTo>
                    <a:pt x="592" y="2737"/>
                    <a:pt x="523" y="2825"/>
                    <a:pt x="511" y="2928"/>
                  </a:cubicBezTo>
                  <a:cubicBezTo>
                    <a:pt x="495" y="3063"/>
                    <a:pt x="587" y="3195"/>
                    <a:pt x="705" y="3261"/>
                  </a:cubicBezTo>
                  <a:cubicBezTo>
                    <a:pt x="808" y="3318"/>
                    <a:pt x="929" y="3335"/>
                    <a:pt x="1049" y="3335"/>
                  </a:cubicBezTo>
                  <a:cubicBezTo>
                    <a:pt x="1067" y="3335"/>
                    <a:pt x="1084" y="3335"/>
                    <a:pt x="1102" y="3334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6"/>
                  </a:cubicBezTo>
                  <a:cubicBezTo>
                    <a:pt x="2416" y="3007"/>
                    <a:pt x="2422" y="3017"/>
                    <a:pt x="2429" y="3028"/>
                  </a:cubicBezTo>
                  <a:cubicBezTo>
                    <a:pt x="2686" y="2837"/>
                    <a:pt x="2945" y="2647"/>
                    <a:pt x="3202" y="2454"/>
                  </a:cubicBezTo>
                  <a:cubicBezTo>
                    <a:pt x="3001" y="2211"/>
                    <a:pt x="2724" y="2028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7" y="1991"/>
                  </a:cubicBezTo>
                  <a:cubicBezTo>
                    <a:pt x="3009" y="1991"/>
                    <a:pt x="3181" y="1969"/>
                    <a:pt x="3347" y="1925"/>
                  </a:cubicBezTo>
                  <a:cubicBezTo>
                    <a:pt x="3530" y="1877"/>
                    <a:pt x="3734" y="1771"/>
                    <a:pt x="3757" y="1581"/>
                  </a:cubicBezTo>
                  <a:cubicBezTo>
                    <a:pt x="3779" y="1396"/>
                    <a:pt x="3607" y="1241"/>
                    <a:pt x="3430" y="1179"/>
                  </a:cubicBezTo>
                  <a:cubicBezTo>
                    <a:pt x="3330" y="1145"/>
                    <a:pt x="3228" y="1130"/>
                    <a:pt x="3127" y="1130"/>
                  </a:cubicBezTo>
                  <a:cubicBezTo>
                    <a:pt x="2716" y="1130"/>
                    <a:pt x="2304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9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40"/>
            <p:cNvSpPr/>
            <p:nvPr/>
          </p:nvSpPr>
          <p:spPr>
            <a:xfrm>
              <a:off x="3323696" y="2512898"/>
              <a:ext cx="19204" cy="12102"/>
            </a:xfrm>
            <a:custGeom>
              <a:rect b="b" l="l" r="r" t="t"/>
              <a:pathLst>
                <a:path extrusionOk="0" h="351" w="557">
                  <a:moveTo>
                    <a:pt x="557" y="0"/>
                  </a:moveTo>
                  <a:cubicBezTo>
                    <a:pt x="372" y="117"/>
                    <a:pt x="186" y="235"/>
                    <a:pt x="1" y="350"/>
                  </a:cubicBezTo>
                  <a:cubicBezTo>
                    <a:pt x="212" y="282"/>
                    <a:pt x="405" y="162"/>
                    <a:pt x="557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40"/>
            <p:cNvSpPr/>
            <p:nvPr/>
          </p:nvSpPr>
          <p:spPr>
            <a:xfrm>
              <a:off x="3372586" y="2475248"/>
              <a:ext cx="50958" cy="34273"/>
            </a:xfrm>
            <a:custGeom>
              <a:rect b="b" l="l" r="r" t="t"/>
              <a:pathLst>
                <a:path extrusionOk="0" h="994" w="1478">
                  <a:moveTo>
                    <a:pt x="857" y="1"/>
                  </a:moveTo>
                  <a:cubicBezTo>
                    <a:pt x="669" y="121"/>
                    <a:pt x="481" y="241"/>
                    <a:pt x="293" y="361"/>
                  </a:cubicBezTo>
                  <a:cubicBezTo>
                    <a:pt x="195" y="424"/>
                    <a:pt x="97" y="485"/>
                    <a:pt x="1" y="548"/>
                  </a:cubicBezTo>
                  <a:cubicBezTo>
                    <a:pt x="152" y="684"/>
                    <a:pt x="308" y="817"/>
                    <a:pt x="493" y="905"/>
                  </a:cubicBezTo>
                  <a:cubicBezTo>
                    <a:pt x="610" y="960"/>
                    <a:pt x="742" y="994"/>
                    <a:pt x="871" y="994"/>
                  </a:cubicBezTo>
                  <a:cubicBezTo>
                    <a:pt x="965" y="994"/>
                    <a:pt x="1057" y="976"/>
                    <a:pt x="1141" y="936"/>
                  </a:cubicBezTo>
                  <a:cubicBezTo>
                    <a:pt x="1342" y="839"/>
                    <a:pt x="1478" y="593"/>
                    <a:pt x="1403" y="382"/>
                  </a:cubicBezTo>
                  <a:cubicBezTo>
                    <a:pt x="1344" y="221"/>
                    <a:pt x="1185" y="116"/>
                    <a:pt x="1024" y="54"/>
                  </a:cubicBezTo>
                  <a:cubicBezTo>
                    <a:pt x="970" y="33"/>
                    <a:pt x="914" y="15"/>
                    <a:pt x="8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40"/>
            <p:cNvSpPr/>
            <p:nvPr/>
          </p:nvSpPr>
          <p:spPr>
            <a:xfrm>
              <a:off x="3444542" y="2465284"/>
              <a:ext cx="130290" cy="119577"/>
            </a:xfrm>
            <a:custGeom>
              <a:rect b="b" l="l" r="r" t="t"/>
              <a:pathLst>
                <a:path extrusionOk="0" h="3468" w="3779">
                  <a:moveTo>
                    <a:pt x="2137" y="1"/>
                  </a:moveTo>
                  <a:cubicBezTo>
                    <a:pt x="2052" y="1"/>
                    <a:pt x="1964" y="20"/>
                    <a:pt x="1887" y="54"/>
                  </a:cubicBezTo>
                  <a:cubicBezTo>
                    <a:pt x="1422" y="265"/>
                    <a:pt x="1174" y="1066"/>
                    <a:pt x="1511" y="1485"/>
                  </a:cubicBezTo>
                  <a:lnTo>
                    <a:pt x="1511" y="1485"/>
                  </a:lnTo>
                  <a:cubicBezTo>
                    <a:pt x="1322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8" y="1044"/>
                  </a:cubicBezTo>
                  <a:cubicBezTo>
                    <a:pt x="353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2" y="2247"/>
                    <a:pt x="1156" y="2247"/>
                  </a:cubicBezTo>
                  <a:cubicBezTo>
                    <a:pt x="1238" y="2247"/>
                    <a:pt x="1321" y="2240"/>
                    <a:pt x="1401" y="2224"/>
                  </a:cubicBezTo>
                  <a:lnTo>
                    <a:pt x="1401" y="2224"/>
                  </a:lnTo>
                  <a:cubicBezTo>
                    <a:pt x="1123" y="2303"/>
                    <a:pt x="866" y="2457"/>
                    <a:pt x="663" y="2663"/>
                  </a:cubicBezTo>
                  <a:cubicBezTo>
                    <a:pt x="592" y="2737"/>
                    <a:pt x="523" y="2825"/>
                    <a:pt x="510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5"/>
                    <a:pt x="1102" y="3334"/>
                  </a:cubicBezTo>
                  <a:cubicBezTo>
                    <a:pt x="1665" y="3310"/>
                    <a:pt x="2263" y="2905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8" y="3201"/>
                    <a:pt x="2660" y="3386"/>
                    <a:pt x="2874" y="3449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0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3" y="1771"/>
                    <a:pt x="3757" y="1581"/>
                  </a:cubicBezTo>
                  <a:cubicBezTo>
                    <a:pt x="3778" y="1396"/>
                    <a:pt x="3607" y="1241"/>
                    <a:pt x="3429" y="1179"/>
                  </a:cubicBezTo>
                  <a:cubicBezTo>
                    <a:pt x="3329" y="1145"/>
                    <a:pt x="3228" y="1129"/>
                    <a:pt x="3127" y="1129"/>
                  </a:cubicBezTo>
                  <a:cubicBezTo>
                    <a:pt x="2716" y="1129"/>
                    <a:pt x="2303" y="1381"/>
                    <a:pt x="1956" y="1632"/>
                  </a:cubicBezTo>
                  <a:cubicBezTo>
                    <a:pt x="2163" y="1378"/>
                    <a:pt x="2333" y="1095"/>
                    <a:pt x="2460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40"/>
            <p:cNvSpPr/>
            <p:nvPr/>
          </p:nvSpPr>
          <p:spPr>
            <a:xfrm>
              <a:off x="2639133" y="2300685"/>
              <a:ext cx="38442" cy="18447"/>
            </a:xfrm>
            <a:custGeom>
              <a:rect b="b" l="l" r="r" t="t"/>
              <a:pathLst>
                <a:path extrusionOk="0" h="535" w="1115">
                  <a:moveTo>
                    <a:pt x="0" y="0"/>
                  </a:moveTo>
                  <a:cubicBezTo>
                    <a:pt x="42" y="72"/>
                    <a:pt x="97" y="140"/>
                    <a:pt x="159" y="195"/>
                  </a:cubicBezTo>
                  <a:cubicBezTo>
                    <a:pt x="396" y="416"/>
                    <a:pt x="719" y="535"/>
                    <a:pt x="1041" y="535"/>
                  </a:cubicBezTo>
                  <a:cubicBezTo>
                    <a:pt x="1065" y="535"/>
                    <a:pt x="1090" y="534"/>
                    <a:pt x="1115" y="532"/>
                  </a:cubicBezTo>
                  <a:cubicBezTo>
                    <a:pt x="744" y="355"/>
                    <a:pt x="372" y="178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40"/>
            <p:cNvSpPr/>
            <p:nvPr/>
          </p:nvSpPr>
          <p:spPr>
            <a:xfrm>
              <a:off x="2508358" y="2362263"/>
              <a:ext cx="114948" cy="121232"/>
            </a:xfrm>
            <a:custGeom>
              <a:rect b="b" l="l" r="r" t="t"/>
              <a:pathLst>
                <a:path extrusionOk="0" h="3516" w="3334">
                  <a:moveTo>
                    <a:pt x="436" y="1"/>
                  </a:moveTo>
                  <a:cubicBezTo>
                    <a:pt x="251" y="1"/>
                    <a:pt x="83" y="150"/>
                    <a:pt x="6" y="323"/>
                  </a:cubicBezTo>
                  <a:cubicBezTo>
                    <a:pt x="2" y="328"/>
                    <a:pt x="2" y="333"/>
                    <a:pt x="0" y="338"/>
                  </a:cubicBezTo>
                  <a:lnTo>
                    <a:pt x="32" y="619"/>
                  </a:lnTo>
                  <a:cubicBezTo>
                    <a:pt x="53" y="810"/>
                    <a:pt x="77" y="1001"/>
                    <a:pt x="99" y="1193"/>
                  </a:cubicBezTo>
                  <a:cubicBezTo>
                    <a:pt x="229" y="1422"/>
                    <a:pt x="431" y="1602"/>
                    <a:pt x="672" y="1643"/>
                  </a:cubicBezTo>
                  <a:lnTo>
                    <a:pt x="672" y="1643"/>
                  </a:lnTo>
                  <a:cubicBezTo>
                    <a:pt x="630" y="1640"/>
                    <a:pt x="589" y="1638"/>
                    <a:pt x="547" y="1638"/>
                  </a:cubicBezTo>
                  <a:cubicBezTo>
                    <a:pt x="416" y="1638"/>
                    <a:pt x="284" y="1656"/>
                    <a:pt x="158" y="1689"/>
                  </a:cubicBezTo>
                  <a:cubicBezTo>
                    <a:pt x="200" y="2044"/>
                    <a:pt x="245" y="2400"/>
                    <a:pt x="289" y="2755"/>
                  </a:cubicBezTo>
                  <a:cubicBezTo>
                    <a:pt x="599" y="2694"/>
                    <a:pt x="888" y="2519"/>
                    <a:pt x="1080" y="2268"/>
                  </a:cubicBezTo>
                  <a:lnTo>
                    <a:pt x="1080" y="2268"/>
                  </a:lnTo>
                  <a:cubicBezTo>
                    <a:pt x="924" y="2513"/>
                    <a:pt x="833" y="2798"/>
                    <a:pt x="818" y="3087"/>
                  </a:cubicBezTo>
                  <a:cubicBezTo>
                    <a:pt x="813" y="3189"/>
                    <a:pt x="819" y="3301"/>
                    <a:pt x="879" y="3385"/>
                  </a:cubicBezTo>
                  <a:cubicBezTo>
                    <a:pt x="941" y="3473"/>
                    <a:pt x="1049" y="3515"/>
                    <a:pt x="1158" y="3515"/>
                  </a:cubicBezTo>
                  <a:cubicBezTo>
                    <a:pt x="1187" y="3515"/>
                    <a:pt x="1216" y="3512"/>
                    <a:pt x="1245" y="3506"/>
                  </a:cubicBezTo>
                  <a:cubicBezTo>
                    <a:pt x="1377" y="3478"/>
                    <a:pt x="1492" y="3391"/>
                    <a:pt x="1590" y="3298"/>
                  </a:cubicBezTo>
                  <a:cubicBezTo>
                    <a:pt x="1996" y="2907"/>
                    <a:pt x="2176" y="2208"/>
                    <a:pt x="1808" y="1780"/>
                  </a:cubicBezTo>
                  <a:lnTo>
                    <a:pt x="1808" y="1780"/>
                  </a:lnTo>
                  <a:cubicBezTo>
                    <a:pt x="1974" y="1929"/>
                    <a:pt x="2143" y="2082"/>
                    <a:pt x="2346" y="2177"/>
                  </a:cubicBezTo>
                  <a:cubicBezTo>
                    <a:pt x="2463" y="2232"/>
                    <a:pt x="2595" y="2266"/>
                    <a:pt x="2724" y="2266"/>
                  </a:cubicBezTo>
                  <a:cubicBezTo>
                    <a:pt x="2818" y="2266"/>
                    <a:pt x="2910" y="2248"/>
                    <a:pt x="2995" y="2208"/>
                  </a:cubicBezTo>
                  <a:cubicBezTo>
                    <a:pt x="3198" y="2115"/>
                    <a:pt x="3333" y="1867"/>
                    <a:pt x="3257" y="1657"/>
                  </a:cubicBezTo>
                  <a:cubicBezTo>
                    <a:pt x="3199" y="1496"/>
                    <a:pt x="3040" y="1392"/>
                    <a:pt x="2879" y="1329"/>
                  </a:cubicBezTo>
                  <a:cubicBezTo>
                    <a:pt x="2706" y="1262"/>
                    <a:pt x="2521" y="1228"/>
                    <a:pt x="2335" y="1228"/>
                  </a:cubicBezTo>
                  <a:cubicBezTo>
                    <a:pt x="2100" y="1228"/>
                    <a:pt x="1865" y="1282"/>
                    <a:pt x="1655" y="1387"/>
                  </a:cubicBezTo>
                  <a:lnTo>
                    <a:pt x="1655" y="1387"/>
                  </a:lnTo>
                  <a:cubicBezTo>
                    <a:pt x="1927" y="1233"/>
                    <a:pt x="2162" y="1015"/>
                    <a:pt x="2337" y="756"/>
                  </a:cubicBezTo>
                  <a:cubicBezTo>
                    <a:pt x="2443" y="599"/>
                    <a:pt x="2524" y="385"/>
                    <a:pt x="2417" y="226"/>
                  </a:cubicBezTo>
                  <a:cubicBezTo>
                    <a:pt x="2353" y="134"/>
                    <a:pt x="2244" y="97"/>
                    <a:pt x="2129" y="97"/>
                  </a:cubicBezTo>
                  <a:cubicBezTo>
                    <a:pt x="2053" y="97"/>
                    <a:pt x="1975" y="113"/>
                    <a:pt x="1906" y="142"/>
                  </a:cubicBezTo>
                  <a:cubicBezTo>
                    <a:pt x="1412" y="346"/>
                    <a:pt x="1219" y="937"/>
                    <a:pt x="1103" y="1458"/>
                  </a:cubicBezTo>
                  <a:cubicBezTo>
                    <a:pt x="1090" y="1131"/>
                    <a:pt x="1030" y="806"/>
                    <a:pt x="923" y="496"/>
                  </a:cubicBezTo>
                  <a:cubicBezTo>
                    <a:pt x="848" y="277"/>
                    <a:pt x="715" y="37"/>
                    <a:pt x="486" y="5"/>
                  </a:cubicBezTo>
                  <a:cubicBezTo>
                    <a:pt x="469" y="2"/>
                    <a:pt x="452" y="1"/>
                    <a:pt x="4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40"/>
            <p:cNvSpPr/>
            <p:nvPr/>
          </p:nvSpPr>
          <p:spPr>
            <a:xfrm>
              <a:off x="2527976" y="2516001"/>
              <a:ext cx="78126" cy="119611"/>
            </a:xfrm>
            <a:custGeom>
              <a:rect b="b" l="l" r="r" t="t"/>
              <a:pathLst>
                <a:path extrusionOk="0" h="3469" w="2266">
                  <a:moveTo>
                    <a:pt x="623" y="0"/>
                  </a:moveTo>
                  <a:cubicBezTo>
                    <a:pt x="538" y="0"/>
                    <a:pt x="451" y="19"/>
                    <a:pt x="374" y="54"/>
                  </a:cubicBezTo>
                  <a:cubicBezTo>
                    <a:pt x="222" y="124"/>
                    <a:pt x="93" y="256"/>
                    <a:pt x="0" y="417"/>
                  </a:cubicBezTo>
                  <a:lnTo>
                    <a:pt x="55" y="832"/>
                  </a:lnTo>
                  <a:cubicBezTo>
                    <a:pt x="121" y="1330"/>
                    <a:pt x="162" y="1840"/>
                    <a:pt x="269" y="2333"/>
                  </a:cubicBezTo>
                  <a:cubicBezTo>
                    <a:pt x="318" y="2556"/>
                    <a:pt x="392" y="2754"/>
                    <a:pt x="501" y="2933"/>
                  </a:cubicBezTo>
                  <a:cubicBezTo>
                    <a:pt x="655" y="2771"/>
                    <a:pt x="755" y="2571"/>
                    <a:pt x="759" y="2343"/>
                  </a:cubicBezTo>
                  <a:cubicBezTo>
                    <a:pt x="783" y="2566"/>
                    <a:pt x="809" y="2791"/>
                    <a:pt x="898" y="2996"/>
                  </a:cubicBezTo>
                  <a:cubicBezTo>
                    <a:pt x="987" y="3202"/>
                    <a:pt x="1148" y="3387"/>
                    <a:pt x="1363" y="3449"/>
                  </a:cubicBezTo>
                  <a:cubicBezTo>
                    <a:pt x="1407" y="3462"/>
                    <a:pt x="1453" y="3468"/>
                    <a:pt x="1499" y="3468"/>
                  </a:cubicBezTo>
                  <a:cubicBezTo>
                    <a:pt x="1678" y="3468"/>
                    <a:pt x="1859" y="3374"/>
                    <a:pt x="1926" y="3209"/>
                  </a:cubicBezTo>
                  <a:cubicBezTo>
                    <a:pt x="1989" y="3048"/>
                    <a:pt x="1937" y="2866"/>
                    <a:pt x="1859" y="2713"/>
                  </a:cubicBezTo>
                  <a:cubicBezTo>
                    <a:pt x="1668" y="2339"/>
                    <a:pt x="1313" y="2054"/>
                    <a:pt x="907" y="1946"/>
                  </a:cubicBezTo>
                  <a:lnTo>
                    <a:pt x="907" y="1946"/>
                  </a:lnTo>
                  <a:cubicBezTo>
                    <a:pt x="1044" y="1975"/>
                    <a:pt x="1184" y="1989"/>
                    <a:pt x="1325" y="1989"/>
                  </a:cubicBezTo>
                  <a:cubicBezTo>
                    <a:pt x="1496" y="1989"/>
                    <a:pt x="1667" y="1968"/>
                    <a:pt x="1832" y="1925"/>
                  </a:cubicBezTo>
                  <a:cubicBezTo>
                    <a:pt x="2015" y="1877"/>
                    <a:pt x="2219" y="1770"/>
                    <a:pt x="2243" y="1582"/>
                  </a:cubicBezTo>
                  <a:cubicBezTo>
                    <a:pt x="2265" y="1395"/>
                    <a:pt x="2093" y="1240"/>
                    <a:pt x="1916" y="1180"/>
                  </a:cubicBezTo>
                  <a:cubicBezTo>
                    <a:pt x="1816" y="1145"/>
                    <a:pt x="1714" y="1130"/>
                    <a:pt x="1612" y="1130"/>
                  </a:cubicBezTo>
                  <a:cubicBezTo>
                    <a:pt x="1202" y="1130"/>
                    <a:pt x="790" y="1381"/>
                    <a:pt x="443" y="1633"/>
                  </a:cubicBezTo>
                  <a:cubicBezTo>
                    <a:pt x="650" y="1379"/>
                    <a:pt x="821" y="1094"/>
                    <a:pt x="947" y="792"/>
                  </a:cubicBezTo>
                  <a:cubicBezTo>
                    <a:pt x="1035" y="579"/>
                    <a:pt x="1095" y="311"/>
                    <a:pt x="946" y="134"/>
                  </a:cubicBezTo>
                  <a:cubicBezTo>
                    <a:pt x="866" y="41"/>
                    <a:pt x="747" y="0"/>
                    <a:pt x="6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40"/>
            <p:cNvSpPr/>
            <p:nvPr/>
          </p:nvSpPr>
          <p:spPr>
            <a:xfrm>
              <a:off x="3733951" y="2206732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0"/>
                  </a:moveTo>
                  <a:cubicBezTo>
                    <a:pt x="2052" y="0"/>
                    <a:pt x="1964" y="19"/>
                    <a:pt x="1887" y="54"/>
                  </a:cubicBezTo>
                  <a:cubicBezTo>
                    <a:pt x="1422" y="265"/>
                    <a:pt x="1174" y="1066"/>
                    <a:pt x="1511" y="1484"/>
                  </a:cubicBezTo>
                  <a:lnTo>
                    <a:pt x="1511" y="1484"/>
                  </a:lnTo>
                  <a:cubicBezTo>
                    <a:pt x="1322" y="1284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0" y="1565"/>
                    <a:pt x="122" y="1767"/>
                    <a:pt x="270" y="1905"/>
                  </a:cubicBezTo>
                  <a:cubicBezTo>
                    <a:pt x="508" y="2126"/>
                    <a:pt x="833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6" y="2456"/>
                    <a:pt x="663" y="2663"/>
                  </a:cubicBezTo>
                  <a:cubicBezTo>
                    <a:pt x="592" y="2737"/>
                    <a:pt x="523" y="2824"/>
                    <a:pt x="510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8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2" y="3333"/>
                  </a:cubicBezTo>
                  <a:cubicBezTo>
                    <a:pt x="1665" y="3310"/>
                    <a:pt x="2263" y="2904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9" y="3200"/>
                    <a:pt x="2660" y="3386"/>
                    <a:pt x="2874" y="3448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2"/>
                    <a:pt x="3437" y="3206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0" y="2340"/>
                    <a:pt x="2828" y="2055"/>
                    <a:pt x="2426" y="1946"/>
                  </a:cubicBezTo>
                  <a:lnTo>
                    <a:pt x="2426" y="1946"/>
                  </a:lnTo>
                  <a:cubicBezTo>
                    <a:pt x="2562" y="1975"/>
                    <a:pt x="2702" y="1989"/>
                    <a:pt x="2841" y="1989"/>
                  </a:cubicBezTo>
                  <a:cubicBezTo>
                    <a:pt x="3011" y="1989"/>
                    <a:pt x="3181" y="1968"/>
                    <a:pt x="3345" y="1924"/>
                  </a:cubicBezTo>
                  <a:cubicBezTo>
                    <a:pt x="3529" y="1877"/>
                    <a:pt x="3733" y="1769"/>
                    <a:pt x="3757" y="1581"/>
                  </a:cubicBezTo>
                  <a:cubicBezTo>
                    <a:pt x="3778" y="1394"/>
                    <a:pt x="3607" y="1240"/>
                    <a:pt x="3430" y="1179"/>
                  </a:cubicBezTo>
                  <a:cubicBezTo>
                    <a:pt x="3329" y="1144"/>
                    <a:pt x="3228" y="1129"/>
                    <a:pt x="3126" y="1129"/>
                  </a:cubicBezTo>
                  <a:cubicBezTo>
                    <a:pt x="2715" y="1129"/>
                    <a:pt x="2303" y="1380"/>
                    <a:pt x="1956" y="1632"/>
                  </a:cubicBezTo>
                  <a:cubicBezTo>
                    <a:pt x="2163" y="1378"/>
                    <a:pt x="2333" y="1094"/>
                    <a:pt x="2460" y="792"/>
                  </a:cubicBezTo>
                  <a:cubicBezTo>
                    <a:pt x="2549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40"/>
            <p:cNvSpPr/>
            <p:nvPr/>
          </p:nvSpPr>
          <p:spPr>
            <a:xfrm>
              <a:off x="3585040" y="2327647"/>
              <a:ext cx="136910" cy="120956"/>
            </a:xfrm>
            <a:custGeom>
              <a:rect b="b" l="l" r="r" t="t"/>
              <a:pathLst>
                <a:path extrusionOk="0" h="3508" w="3971">
                  <a:moveTo>
                    <a:pt x="1147" y="0"/>
                  </a:moveTo>
                  <a:cubicBezTo>
                    <a:pt x="973" y="121"/>
                    <a:pt x="799" y="243"/>
                    <a:pt x="625" y="363"/>
                  </a:cubicBezTo>
                  <a:cubicBezTo>
                    <a:pt x="461" y="833"/>
                    <a:pt x="797" y="1547"/>
                    <a:pt x="1308" y="1636"/>
                  </a:cubicBezTo>
                  <a:lnTo>
                    <a:pt x="1308" y="1636"/>
                  </a:lnTo>
                  <a:cubicBezTo>
                    <a:pt x="1262" y="1631"/>
                    <a:pt x="1216" y="1629"/>
                    <a:pt x="1170" y="1629"/>
                  </a:cubicBezTo>
                  <a:cubicBezTo>
                    <a:pt x="941" y="1629"/>
                    <a:pt x="712" y="1682"/>
                    <a:pt x="509" y="1788"/>
                  </a:cubicBezTo>
                  <a:cubicBezTo>
                    <a:pt x="240" y="1928"/>
                    <a:pt x="0" y="2248"/>
                    <a:pt x="140" y="2517"/>
                  </a:cubicBezTo>
                  <a:cubicBezTo>
                    <a:pt x="231" y="2698"/>
                    <a:pt x="457" y="2769"/>
                    <a:pt x="660" y="2774"/>
                  </a:cubicBezTo>
                  <a:cubicBezTo>
                    <a:pt x="670" y="2774"/>
                    <a:pt x="679" y="2774"/>
                    <a:pt x="688" y="2774"/>
                  </a:cubicBezTo>
                  <a:cubicBezTo>
                    <a:pt x="1084" y="2774"/>
                    <a:pt x="1476" y="2578"/>
                    <a:pt x="1718" y="2263"/>
                  </a:cubicBezTo>
                  <a:lnTo>
                    <a:pt x="1718" y="2263"/>
                  </a:lnTo>
                  <a:cubicBezTo>
                    <a:pt x="1562" y="2506"/>
                    <a:pt x="1472" y="2790"/>
                    <a:pt x="1457" y="3079"/>
                  </a:cubicBezTo>
                  <a:cubicBezTo>
                    <a:pt x="1452" y="3182"/>
                    <a:pt x="1458" y="3292"/>
                    <a:pt x="1518" y="3378"/>
                  </a:cubicBezTo>
                  <a:cubicBezTo>
                    <a:pt x="1579" y="3466"/>
                    <a:pt x="1689" y="3508"/>
                    <a:pt x="1798" y="3508"/>
                  </a:cubicBezTo>
                  <a:cubicBezTo>
                    <a:pt x="1827" y="3508"/>
                    <a:pt x="1856" y="3505"/>
                    <a:pt x="1884" y="3499"/>
                  </a:cubicBezTo>
                  <a:cubicBezTo>
                    <a:pt x="2016" y="3468"/>
                    <a:pt x="2131" y="3384"/>
                    <a:pt x="2229" y="3290"/>
                  </a:cubicBezTo>
                  <a:cubicBezTo>
                    <a:pt x="2635" y="2900"/>
                    <a:pt x="2814" y="2201"/>
                    <a:pt x="2448" y="1772"/>
                  </a:cubicBezTo>
                  <a:lnTo>
                    <a:pt x="2448" y="1772"/>
                  </a:lnTo>
                  <a:cubicBezTo>
                    <a:pt x="2613" y="1922"/>
                    <a:pt x="2782" y="2074"/>
                    <a:pt x="2985" y="2170"/>
                  </a:cubicBezTo>
                  <a:cubicBezTo>
                    <a:pt x="3102" y="2225"/>
                    <a:pt x="3234" y="2259"/>
                    <a:pt x="3364" y="2259"/>
                  </a:cubicBezTo>
                  <a:cubicBezTo>
                    <a:pt x="3457" y="2259"/>
                    <a:pt x="3549" y="2241"/>
                    <a:pt x="3634" y="2201"/>
                  </a:cubicBezTo>
                  <a:cubicBezTo>
                    <a:pt x="3835" y="2104"/>
                    <a:pt x="3970" y="1858"/>
                    <a:pt x="3895" y="1647"/>
                  </a:cubicBezTo>
                  <a:cubicBezTo>
                    <a:pt x="3837" y="1486"/>
                    <a:pt x="3678" y="1381"/>
                    <a:pt x="3516" y="1319"/>
                  </a:cubicBezTo>
                  <a:cubicBezTo>
                    <a:pt x="3344" y="1251"/>
                    <a:pt x="3158" y="1218"/>
                    <a:pt x="2973" y="1218"/>
                  </a:cubicBezTo>
                  <a:cubicBezTo>
                    <a:pt x="2737" y="1218"/>
                    <a:pt x="2501" y="1272"/>
                    <a:pt x="2291" y="1378"/>
                  </a:cubicBezTo>
                  <a:lnTo>
                    <a:pt x="2291" y="1378"/>
                  </a:lnTo>
                  <a:cubicBezTo>
                    <a:pt x="2563" y="1224"/>
                    <a:pt x="2800" y="1005"/>
                    <a:pt x="2975" y="746"/>
                  </a:cubicBezTo>
                  <a:cubicBezTo>
                    <a:pt x="3080" y="589"/>
                    <a:pt x="3162" y="374"/>
                    <a:pt x="3054" y="217"/>
                  </a:cubicBezTo>
                  <a:cubicBezTo>
                    <a:pt x="2991" y="124"/>
                    <a:pt x="2881" y="87"/>
                    <a:pt x="2767" y="87"/>
                  </a:cubicBezTo>
                  <a:cubicBezTo>
                    <a:pt x="2690" y="87"/>
                    <a:pt x="2612" y="103"/>
                    <a:pt x="2543" y="132"/>
                  </a:cubicBezTo>
                  <a:cubicBezTo>
                    <a:pt x="2049" y="337"/>
                    <a:pt x="1856" y="926"/>
                    <a:pt x="1740" y="1448"/>
                  </a:cubicBezTo>
                  <a:cubicBezTo>
                    <a:pt x="1728" y="1121"/>
                    <a:pt x="1668" y="796"/>
                    <a:pt x="1561" y="486"/>
                  </a:cubicBezTo>
                  <a:cubicBezTo>
                    <a:pt x="1489" y="275"/>
                    <a:pt x="1361" y="46"/>
                    <a:pt x="1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40"/>
            <p:cNvSpPr/>
            <p:nvPr/>
          </p:nvSpPr>
          <p:spPr>
            <a:xfrm>
              <a:off x="2492084" y="2232832"/>
              <a:ext cx="95744" cy="83269"/>
            </a:xfrm>
            <a:custGeom>
              <a:rect b="b" l="l" r="r" t="t"/>
              <a:pathLst>
                <a:path extrusionOk="0" h="2415" w="2777">
                  <a:moveTo>
                    <a:pt x="7" y="1"/>
                  </a:moveTo>
                  <a:lnTo>
                    <a:pt x="7" y="1"/>
                  </a:lnTo>
                  <a:cubicBezTo>
                    <a:pt x="1" y="381"/>
                    <a:pt x="88" y="786"/>
                    <a:pt x="140" y="1161"/>
                  </a:cubicBezTo>
                  <a:cubicBezTo>
                    <a:pt x="237" y="1183"/>
                    <a:pt x="336" y="1195"/>
                    <a:pt x="436" y="1195"/>
                  </a:cubicBezTo>
                  <a:cubicBezTo>
                    <a:pt x="519" y="1195"/>
                    <a:pt x="602" y="1187"/>
                    <a:pt x="683" y="1171"/>
                  </a:cubicBezTo>
                  <a:lnTo>
                    <a:pt x="683" y="1171"/>
                  </a:lnTo>
                  <a:cubicBezTo>
                    <a:pt x="500" y="1223"/>
                    <a:pt x="327" y="1308"/>
                    <a:pt x="170" y="1417"/>
                  </a:cubicBezTo>
                  <a:cubicBezTo>
                    <a:pt x="204" y="1705"/>
                    <a:pt x="237" y="1993"/>
                    <a:pt x="269" y="2281"/>
                  </a:cubicBezTo>
                  <a:cubicBezTo>
                    <a:pt x="288" y="2281"/>
                    <a:pt x="305" y="2281"/>
                    <a:pt x="323" y="2281"/>
                  </a:cubicBezTo>
                  <a:cubicBezTo>
                    <a:pt x="341" y="2281"/>
                    <a:pt x="359" y="2281"/>
                    <a:pt x="378" y="2281"/>
                  </a:cubicBezTo>
                  <a:cubicBezTo>
                    <a:pt x="941" y="2257"/>
                    <a:pt x="1539" y="1853"/>
                    <a:pt x="1546" y="1288"/>
                  </a:cubicBezTo>
                  <a:cubicBezTo>
                    <a:pt x="1571" y="1511"/>
                    <a:pt x="1597" y="1736"/>
                    <a:pt x="1686" y="1942"/>
                  </a:cubicBezTo>
                  <a:cubicBezTo>
                    <a:pt x="1774" y="2147"/>
                    <a:pt x="1936" y="2333"/>
                    <a:pt x="2150" y="2395"/>
                  </a:cubicBezTo>
                  <a:cubicBezTo>
                    <a:pt x="2194" y="2408"/>
                    <a:pt x="2240" y="2414"/>
                    <a:pt x="2286" y="2414"/>
                  </a:cubicBezTo>
                  <a:cubicBezTo>
                    <a:pt x="2465" y="2414"/>
                    <a:pt x="2646" y="2320"/>
                    <a:pt x="2713" y="2155"/>
                  </a:cubicBezTo>
                  <a:cubicBezTo>
                    <a:pt x="2776" y="1994"/>
                    <a:pt x="2724" y="1812"/>
                    <a:pt x="2646" y="1658"/>
                  </a:cubicBezTo>
                  <a:cubicBezTo>
                    <a:pt x="2454" y="1285"/>
                    <a:pt x="2099" y="1000"/>
                    <a:pt x="1694" y="891"/>
                  </a:cubicBezTo>
                  <a:lnTo>
                    <a:pt x="1694" y="891"/>
                  </a:lnTo>
                  <a:cubicBezTo>
                    <a:pt x="1835" y="921"/>
                    <a:pt x="1979" y="934"/>
                    <a:pt x="2123" y="934"/>
                  </a:cubicBezTo>
                  <a:cubicBezTo>
                    <a:pt x="1847" y="801"/>
                    <a:pt x="1572" y="665"/>
                    <a:pt x="1297" y="531"/>
                  </a:cubicBezTo>
                  <a:lnTo>
                    <a:pt x="1232" y="578"/>
                  </a:lnTo>
                  <a:cubicBezTo>
                    <a:pt x="1247" y="559"/>
                    <a:pt x="1260" y="538"/>
                    <a:pt x="1275" y="521"/>
                  </a:cubicBezTo>
                  <a:cubicBezTo>
                    <a:pt x="1076" y="423"/>
                    <a:pt x="875" y="325"/>
                    <a:pt x="677" y="228"/>
                  </a:cubicBezTo>
                  <a:lnTo>
                    <a:pt x="677" y="228"/>
                  </a:lnTo>
                  <a:cubicBezTo>
                    <a:pt x="702" y="304"/>
                    <a:pt x="740" y="375"/>
                    <a:pt x="791" y="438"/>
                  </a:cubicBezTo>
                  <a:lnTo>
                    <a:pt x="791" y="438"/>
                  </a:lnTo>
                  <a:cubicBezTo>
                    <a:pt x="601" y="234"/>
                    <a:pt x="355" y="83"/>
                    <a:pt x="85" y="16"/>
                  </a:cubicBezTo>
                  <a:cubicBezTo>
                    <a:pt x="61" y="9"/>
                    <a:pt x="33" y="5"/>
                    <a:pt x="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40"/>
            <p:cNvSpPr/>
            <p:nvPr/>
          </p:nvSpPr>
          <p:spPr>
            <a:xfrm>
              <a:off x="3255843" y="2318062"/>
              <a:ext cx="24893" cy="25963"/>
            </a:xfrm>
            <a:custGeom>
              <a:rect b="b" l="l" r="r" t="t"/>
              <a:pathLst>
                <a:path extrusionOk="0" h="753" w="722">
                  <a:moveTo>
                    <a:pt x="525" y="0"/>
                  </a:moveTo>
                  <a:cubicBezTo>
                    <a:pt x="522" y="0"/>
                    <a:pt x="519" y="0"/>
                    <a:pt x="516" y="0"/>
                  </a:cubicBezTo>
                  <a:lnTo>
                    <a:pt x="462" y="8"/>
                  </a:lnTo>
                  <a:cubicBezTo>
                    <a:pt x="426" y="17"/>
                    <a:pt x="396" y="35"/>
                    <a:pt x="372" y="60"/>
                  </a:cubicBezTo>
                  <a:cubicBezTo>
                    <a:pt x="301" y="116"/>
                    <a:pt x="235" y="177"/>
                    <a:pt x="174" y="242"/>
                  </a:cubicBezTo>
                  <a:cubicBezTo>
                    <a:pt x="134" y="287"/>
                    <a:pt x="94" y="330"/>
                    <a:pt x="61" y="380"/>
                  </a:cubicBezTo>
                  <a:cubicBezTo>
                    <a:pt x="39" y="412"/>
                    <a:pt x="23" y="445"/>
                    <a:pt x="14" y="481"/>
                  </a:cubicBezTo>
                  <a:cubicBezTo>
                    <a:pt x="7" y="505"/>
                    <a:pt x="0" y="534"/>
                    <a:pt x="2" y="558"/>
                  </a:cubicBezTo>
                  <a:cubicBezTo>
                    <a:pt x="3" y="568"/>
                    <a:pt x="4" y="578"/>
                    <a:pt x="5" y="587"/>
                  </a:cubicBezTo>
                  <a:cubicBezTo>
                    <a:pt x="5" y="617"/>
                    <a:pt x="14" y="644"/>
                    <a:pt x="28" y="670"/>
                  </a:cubicBezTo>
                  <a:cubicBezTo>
                    <a:pt x="39" y="690"/>
                    <a:pt x="52" y="705"/>
                    <a:pt x="71" y="717"/>
                  </a:cubicBezTo>
                  <a:cubicBezTo>
                    <a:pt x="101" y="741"/>
                    <a:pt x="135" y="753"/>
                    <a:pt x="172" y="753"/>
                  </a:cubicBezTo>
                  <a:cubicBezTo>
                    <a:pt x="186" y="753"/>
                    <a:pt x="201" y="751"/>
                    <a:pt x="216" y="747"/>
                  </a:cubicBezTo>
                  <a:cubicBezTo>
                    <a:pt x="255" y="737"/>
                    <a:pt x="291" y="721"/>
                    <a:pt x="325" y="699"/>
                  </a:cubicBezTo>
                  <a:cubicBezTo>
                    <a:pt x="377" y="665"/>
                    <a:pt x="414" y="615"/>
                    <a:pt x="451" y="565"/>
                  </a:cubicBezTo>
                  <a:lnTo>
                    <a:pt x="451" y="565"/>
                  </a:lnTo>
                  <a:cubicBezTo>
                    <a:pt x="440" y="579"/>
                    <a:pt x="429" y="594"/>
                    <a:pt x="417" y="608"/>
                  </a:cubicBezTo>
                  <a:cubicBezTo>
                    <a:pt x="490" y="514"/>
                    <a:pt x="572" y="427"/>
                    <a:pt x="662" y="347"/>
                  </a:cubicBezTo>
                  <a:cubicBezTo>
                    <a:pt x="700" y="314"/>
                    <a:pt x="722" y="251"/>
                    <a:pt x="722" y="203"/>
                  </a:cubicBezTo>
                  <a:cubicBezTo>
                    <a:pt x="721" y="154"/>
                    <a:pt x="698" y="94"/>
                    <a:pt x="660" y="60"/>
                  </a:cubicBezTo>
                  <a:cubicBezTo>
                    <a:pt x="624" y="25"/>
                    <a:pt x="576" y="0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40"/>
            <p:cNvSpPr/>
            <p:nvPr/>
          </p:nvSpPr>
          <p:spPr>
            <a:xfrm>
              <a:off x="3300147" y="2334887"/>
              <a:ext cx="34615" cy="33584"/>
            </a:xfrm>
            <a:custGeom>
              <a:rect b="b" l="l" r="r" t="t"/>
              <a:pathLst>
                <a:path extrusionOk="0" h="974" w="1004">
                  <a:moveTo>
                    <a:pt x="404" y="701"/>
                  </a:moveTo>
                  <a:cubicBezTo>
                    <a:pt x="410" y="708"/>
                    <a:pt x="415" y="715"/>
                    <a:pt x="421" y="722"/>
                  </a:cubicBezTo>
                  <a:lnTo>
                    <a:pt x="421" y="722"/>
                  </a:lnTo>
                  <a:lnTo>
                    <a:pt x="404" y="701"/>
                  </a:lnTo>
                  <a:close/>
                  <a:moveTo>
                    <a:pt x="250" y="0"/>
                  </a:moveTo>
                  <a:cubicBezTo>
                    <a:pt x="229" y="0"/>
                    <a:pt x="208" y="3"/>
                    <a:pt x="189" y="8"/>
                  </a:cubicBezTo>
                  <a:cubicBezTo>
                    <a:pt x="134" y="24"/>
                    <a:pt x="73" y="66"/>
                    <a:pt x="45" y="118"/>
                  </a:cubicBezTo>
                  <a:cubicBezTo>
                    <a:pt x="15" y="175"/>
                    <a:pt x="0" y="242"/>
                    <a:pt x="20" y="305"/>
                  </a:cubicBezTo>
                  <a:cubicBezTo>
                    <a:pt x="40" y="367"/>
                    <a:pt x="77" y="411"/>
                    <a:pt x="131" y="450"/>
                  </a:cubicBezTo>
                  <a:cubicBezTo>
                    <a:pt x="144" y="458"/>
                    <a:pt x="157" y="468"/>
                    <a:pt x="170" y="478"/>
                  </a:cubicBezTo>
                  <a:cubicBezTo>
                    <a:pt x="268" y="556"/>
                    <a:pt x="358" y="645"/>
                    <a:pt x="436" y="744"/>
                  </a:cubicBezTo>
                  <a:lnTo>
                    <a:pt x="436" y="744"/>
                  </a:lnTo>
                  <a:cubicBezTo>
                    <a:pt x="458" y="774"/>
                    <a:pt x="480" y="804"/>
                    <a:pt x="505" y="832"/>
                  </a:cubicBezTo>
                  <a:cubicBezTo>
                    <a:pt x="530" y="858"/>
                    <a:pt x="555" y="880"/>
                    <a:pt x="581" y="905"/>
                  </a:cubicBezTo>
                  <a:cubicBezTo>
                    <a:pt x="620" y="941"/>
                    <a:pt x="666" y="963"/>
                    <a:pt x="719" y="971"/>
                  </a:cubicBezTo>
                  <a:cubicBezTo>
                    <a:pt x="731" y="973"/>
                    <a:pt x="743" y="974"/>
                    <a:pt x="755" y="974"/>
                  </a:cubicBezTo>
                  <a:cubicBezTo>
                    <a:pt x="796" y="974"/>
                    <a:pt x="839" y="965"/>
                    <a:pt x="873" y="942"/>
                  </a:cubicBezTo>
                  <a:cubicBezTo>
                    <a:pt x="907" y="920"/>
                    <a:pt x="937" y="890"/>
                    <a:pt x="958" y="857"/>
                  </a:cubicBezTo>
                  <a:cubicBezTo>
                    <a:pt x="993" y="806"/>
                    <a:pt x="1003" y="724"/>
                    <a:pt x="985" y="669"/>
                  </a:cubicBezTo>
                  <a:cubicBezTo>
                    <a:pt x="969" y="624"/>
                    <a:pt x="953" y="577"/>
                    <a:pt x="931" y="534"/>
                  </a:cubicBezTo>
                  <a:cubicBezTo>
                    <a:pt x="907" y="489"/>
                    <a:pt x="876" y="451"/>
                    <a:pt x="844" y="413"/>
                  </a:cubicBezTo>
                  <a:cubicBezTo>
                    <a:pt x="803" y="366"/>
                    <a:pt x="761" y="322"/>
                    <a:pt x="715" y="280"/>
                  </a:cubicBezTo>
                  <a:cubicBezTo>
                    <a:pt x="613" y="186"/>
                    <a:pt x="498" y="101"/>
                    <a:pt x="375" y="33"/>
                  </a:cubicBezTo>
                  <a:cubicBezTo>
                    <a:pt x="338" y="12"/>
                    <a:pt x="294" y="0"/>
                    <a:pt x="2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40"/>
            <p:cNvSpPr/>
            <p:nvPr/>
          </p:nvSpPr>
          <p:spPr>
            <a:xfrm>
              <a:off x="3237949" y="2429392"/>
              <a:ext cx="276" cy="414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cubicBezTo>
                    <a:pt x="4" y="5"/>
                    <a:pt x="2" y="8"/>
                    <a:pt x="1" y="11"/>
                  </a:cubicBezTo>
                  <a:cubicBezTo>
                    <a:pt x="3" y="8"/>
                    <a:pt x="6" y="5"/>
                    <a:pt x="8" y="1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40"/>
            <p:cNvSpPr/>
            <p:nvPr/>
          </p:nvSpPr>
          <p:spPr>
            <a:xfrm>
              <a:off x="3224502" y="2389811"/>
              <a:ext cx="28547" cy="43066"/>
            </a:xfrm>
            <a:custGeom>
              <a:rect b="b" l="l" r="r" t="t"/>
              <a:pathLst>
                <a:path extrusionOk="0" h="1249" w="828">
                  <a:moveTo>
                    <a:pt x="521" y="1"/>
                  </a:moveTo>
                  <a:cubicBezTo>
                    <a:pt x="427" y="1"/>
                    <a:pt x="333" y="43"/>
                    <a:pt x="287" y="132"/>
                  </a:cubicBezTo>
                  <a:cubicBezTo>
                    <a:pt x="215" y="276"/>
                    <a:pt x="149" y="425"/>
                    <a:pt x="91" y="576"/>
                  </a:cubicBezTo>
                  <a:cubicBezTo>
                    <a:pt x="65" y="643"/>
                    <a:pt x="36" y="710"/>
                    <a:pt x="21" y="779"/>
                  </a:cubicBezTo>
                  <a:cubicBezTo>
                    <a:pt x="0" y="865"/>
                    <a:pt x="2" y="955"/>
                    <a:pt x="10" y="1042"/>
                  </a:cubicBezTo>
                  <a:cubicBezTo>
                    <a:pt x="18" y="1130"/>
                    <a:pt x="69" y="1222"/>
                    <a:pt x="162" y="1243"/>
                  </a:cubicBezTo>
                  <a:cubicBezTo>
                    <a:pt x="181" y="1246"/>
                    <a:pt x="199" y="1248"/>
                    <a:pt x="218" y="1248"/>
                  </a:cubicBezTo>
                  <a:cubicBezTo>
                    <a:pt x="236" y="1248"/>
                    <a:pt x="255" y="1246"/>
                    <a:pt x="273" y="1243"/>
                  </a:cubicBezTo>
                  <a:cubicBezTo>
                    <a:pt x="329" y="1229"/>
                    <a:pt x="365" y="1191"/>
                    <a:pt x="397" y="1148"/>
                  </a:cubicBezTo>
                  <a:lnTo>
                    <a:pt x="399" y="1145"/>
                  </a:lnTo>
                  <a:cubicBezTo>
                    <a:pt x="401" y="1144"/>
                    <a:pt x="402" y="1141"/>
                    <a:pt x="403" y="1140"/>
                  </a:cubicBezTo>
                  <a:cubicBezTo>
                    <a:pt x="425" y="1111"/>
                    <a:pt x="450" y="1083"/>
                    <a:pt x="469" y="1052"/>
                  </a:cubicBezTo>
                  <a:cubicBezTo>
                    <a:pt x="498" y="1002"/>
                    <a:pt x="524" y="951"/>
                    <a:pt x="545" y="895"/>
                  </a:cubicBezTo>
                  <a:cubicBezTo>
                    <a:pt x="569" y="831"/>
                    <a:pt x="593" y="769"/>
                    <a:pt x="618" y="706"/>
                  </a:cubicBezTo>
                  <a:cubicBezTo>
                    <a:pt x="661" y="606"/>
                    <a:pt x="707" y="505"/>
                    <a:pt x="758" y="409"/>
                  </a:cubicBezTo>
                  <a:cubicBezTo>
                    <a:pt x="828" y="281"/>
                    <a:pt x="798" y="106"/>
                    <a:pt x="662" y="35"/>
                  </a:cubicBezTo>
                  <a:cubicBezTo>
                    <a:pt x="620" y="12"/>
                    <a:pt x="570" y="1"/>
                    <a:pt x="5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40"/>
            <p:cNvSpPr/>
            <p:nvPr/>
          </p:nvSpPr>
          <p:spPr>
            <a:xfrm>
              <a:off x="3163614" y="2387915"/>
              <a:ext cx="26306" cy="39031"/>
            </a:xfrm>
            <a:custGeom>
              <a:rect b="b" l="l" r="r" t="t"/>
              <a:pathLst>
                <a:path extrusionOk="0" h="1132" w="763">
                  <a:moveTo>
                    <a:pt x="487" y="0"/>
                  </a:moveTo>
                  <a:cubicBezTo>
                    <a:pt x="404" y="0"/>
                    <a:pt x="323" y="40"/>
                    <a:pt x="278" y="118"/>
                  </a:cubicBezTo>
                  <a:cubicBezTo>
                    <a:pt x="207" y="245"/>
                    <a:pt x="148" y="375"/>
                    <a:pt x="92" y="507"/>
                  </a:cubicBezTo>
                  <a:cubicBezTo>
                    <a:pt x="69" y="564"/>
                    <a:pt x="48" y="623"/>
                    <a:pt x="28" y="683"/>
                  </a:cubicBezTo>
                  <a:cubicBezTo>
                    <a:pt x="2" y="762"/>
                    <a:pt x="1" y="839"/>
                    <a:pt x="4" y="923"/>
                  </a:cubicBezTo>
                  <a:cubicBezTo>
                    <a:pt x="8" y="1011"/>
                    <a:pt x="66" y="1105"/>
                    <a:pt x="158" y="1126"/>
                  </a:cubicBezTo>
                  <a:cubicBezTo>
                    <a:pt x="175" y="1130"/>
                    <a:pt x="193" y="1132"/>
                    <a:pt x="210" y="1132"/>
                  </a:cubicBezTo>
                  <a:cubicBezTo>
                    <a:pt x="285" y="1132"/>
                    <a:pt x="355" y="1096"/>
                    <a:pt x="394" y="1029"/>
                  </a:cubicBezTo>
                  <a:cubicBezTo>
                    <a:pt x="413" y="1001"/>
                    <a:pt x="431" y="971"/>
                    <a:pt x="450" y="942"/>
                  </a:cubicBezTo>
                  <a:cubicBezTo>
                    <a:pt x="480" y="897"/>
                    <a:pt x="492" y="841"/>
                    <a:pt x="509" y="791"/>
                  </a:cubicBezTo>
                  <a:cubicBezTo>
                    <a:pt x="529" y="734"/>
                    <a:pt x="551" y="678"/>
                    <a:pt x="574" y="622"/>
                  </a:cubicBezTo>
                  <a:cubicBezTo>
                    <a:pt x="611" y="534"/>
                    <a:pt x="653" y="449"/>
                    <a:pt x="700" y="364"/>
                  </a:cubicBezTo>
                  <a:cubicBezTo>
                    <a:pt x="762" y="253"/>
                    <a:pt x="731" y="94"/>
                    <a:pt x="612" y="31"/>
                  </a:cubicBezTo>
                  <a:cubicBezTo>
                    <a:pt x="573" y="10"/>
                    <a:pt x="530" y="0"/>
                    <a:pt x="4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40"/>
            <p:cNvSpPr/>
            <p:nvPr/>
          </p:nvSpPr>
          <p:spPr>
            <a:xfrm>
              <a:off x="3085521" y="2393948"/>
              <a:ext cx="41511" cy="21929"/>
            </a:xfrm>
            <a:custGeom>
              <a:rect b="b" l="l" r="r" t="t"/>
              <a:pathLst>
                <a:path extrusionOk="0" h="636" w="1204">
                  <a:moveTo>
                    <a:pt x="256" y="1"/>
                  </a:moveTo>
                  <a:cubicBezTo>
                    <a:pt x="216" y="1"/>
                    <a:pt x="175" y="10"/>
                    <a:pt x="138" y="31"/>
                  </a:cubicBezTo>
                  <a:cubicBezTo>
                    <a:pt x="88" y="60"/>
                    <a:pt x="42" y="118"/>
                    <a:pt x="29" y="174"/>
                  </a:cubicBezTo>
                  <a:cubicBezTo>
                    <a:pt x="1" y="297"/>
                    <a:pt x="66" y="432"/>
                    <a:pt x="194" y="464"/>
                  </a:cubicBezTo>
                  <a:cubicBezTo>
                    <a:pt x="321" y="499"/>
                    <a:pt x="449" y="531"/>
                    <a:pt x="579" y="565"/>
                  </a:cubicBezTo>
                  <a:cubicBezTo>
                    <a:pt x="641" y="582"/>
                    <a:pt x="704" y="598"/>
                    <a:pt x="767" y="614"/>
                  </a:cubicBezTo>
                  <a:cubicBezTo>
                    <a:pt x="815" y="628"/>
                    <a:pt x="867" y="634"/>
                    <a:pt x="918" y="635"/>
                  </a:cubicBezTo>
                  <a:cubicBezTo>
                    <a:pt x="921" y="635"/>
                    <a:pt x="924" y="635"/>
                    <a:pt x="926" y="635"/>
                  </a:cubicBezTo>
                  <a:cubicBezTo>
                    <a:pt x="987" y="635"/>
                    <a:pt x="1037" y="613"/>
                    <a:pt x="1094" y="587"/>
                  </a:cubicBezTo>
                  <a:cubicBezTo>
                    <a:pt x="1151" y="560"/>
                    <a:pt x="1185" y="495"/>
                    <a:pt x="1193" y="435"/>
                  </a:cubicBezTo>
                  <a:cubicBezTo>
                    <a:pt x="1203" y="364"/>
                    <a:pt x="1178" y="314"/>
                    <a:pt x="1136" y="260"/>
                  </a:cubicBezTo>
                  <a:cubicBezTo>
                    <a:pt x="1034" y="133"/>
                    <a:pt x="851" y="119"/>
                    <a:pt x="704" y="87"/>
                  </a:cubicBezTo>
                  <a:cubicBezTo>
                    <a:pt x="575" y="61"/>
                    <a:pt x="449" y="34"/>
                    <a:pt x="321" y="8"/>
                  </a:cubicBezTo>
                  <a:cubicBezTo>
                    <a:pt x="300" y="4"/>
                    <a:pt x="278" y="1"/>
                    <a:pt x="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40"/>
            <p:cNvSpPr/>
            <p:nvPr/>
          </p:nvSpPr>
          <p:spPr>
            <a:xfrm>
              <a:off x="2825315" y="2274861"/>
              <a:ext cx="25065" cy="37066"/>
            </a:xfrm>
            <a:custGeom>
              <a:rect b="b" l="l" r="r" t="t"/>
              <a:pathLst>
                <a:path extrusionOk="0" h="1075" w="727">
                  <a:moveTo>
                    <a:pt x="284" y="1"/>
                  </a:moveTo>
                  <a:cubicBezTo>
                    <a:pt x="262" y="1"/>
                    <a:pt x="241" y="4"/>
                    <a:pt x="222" y="10"/>
                  </a:cubicBezTo>
                  <a:cubicBezTo>
                    <a:pt x="97" y="50"/>
                    <a:pt x="0" y="187"/>
                    <a:pt x="45" y="320"/>
                  </a:cubicBezTo>
                  <a:lnTo>
                    <a:pt x="159" y="661"/>
                  </a:lnTo>
                  <a:cubicBezTo>
                    <a:pt x="176" y="716"/>
                    <a:pt x="193" y="775"/>
                    <a:pt x="215" y="832"/>
                  </a:cubicBezTo>
                  <a:cubicBezTo>
                    <a:pt x="235" y="879"/>
                    <a:pt x="253" y="914"/>
                    <a:pt x="290" y="950"/>
                  </a:cubicBezTo>
                  <a:cubicBezTo>
                    <a:pt x="300" y="962"/>
                    <a:pt x="312" y="972"/>
                    <a:pt x="323" y="982"/>
                  </a:cubicBezTo>
                  <a:cubicBezTo>
                    <a:pt x="352" y="1008"/>
                    <a:pt x="383" y="1030"/>
                    <a:pt x="416" y="1051"/>
                  </a:cubicBezTo>
                  <a:cubicBezTo>
                    <a:pt x="442" y="1067"/>
                    <a:pt x="471" y="1074"/>
                    <a:pt x="501" y="1074"/>
                  </a:cubicBezTo>
                  <a:cubicBezTo>
                    <a:pt x="526" y="1074"/>
                    <a:pt x="552" y="1069"/>
                    <a:pt x="575" y="1060"/>
                  </a:cubicBezTo>
                  <a:cubicBezTo>
                    <a:pt x="629" y="1037"/>
                    <a:pt x="657" y="997"/>
                    <a:pt x="679" y="944"/>
                  </a:cubicBezTo>
                  <a:cubicBezTo>
                    <a:pt x="708" y="866"/>
                    <a:pt x="726" y="765"/>
                    <a:pt x="702" y="684"/>
                  </a:cubicBezTo>
                  <a:cubicBezTo>
                    <a:pt x="687" y="630"/>
                    <a:pt x="665" y="574"/>
                    <a:pt x="646" y="520"/>
                  </a:cubicBezTo>
                  <a:lnTo>
                    <a:pt x="533" y="187"/>
                  </a:lnTo>
                  <a:cubicBezTo>
                    <a:pt x="513" y="124"/>
                    <a:pt x="474" y="69"/>
                    <a:pt x="417" y="36"/>
                  </a:cubicBezTo>
                  <a:cubicBezTo>
                    <a:pt x="380" y="14"/>
                    <a:pt x="331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40"/>
            <p:cNvSpPr/>
            <p:nvPr/>
          </p:nvSpPr>
          <p:spPr>
            <a:xfrm>
              <a:off x="2845485" y="2239728"/>
              <a:ext cx="42097" cy="24136"/>
            </a:xfrm>
            <a:custGeom>
              <a:rect b="b" l="l" r="r" t="t"/>
              <a:pathLst>
                <a:path extrusionOk="0" h="700" w="1221">
                  <a:moveTo>
                    <a:pt x="259" y="0"/>
                  </a:moveTo>
                  <a:cubicBezTo>
                    <a:pt x="218" y="0"/>
                    <a:pt x="178" y="9"/>
                    <a:pt x="139" y="31"/>
                  </a:cubicBezTo>
                  <a:cubicBezTo>
                    <a:pt x="89" y="61"/>
                    <a:pt x="40" y="119"/>
                    <a:pt x="28" y="177"/>
                  </a:cubicBezTo>
                  <a:cubicBezTo>
                    <a:pt x="1" y="300"/>
                    <a:pt x="64" y="449"/>
                    <a:pt x="198" y="478"/>
                  </a:cubicBezTo>
                  <a:cubicBezTo>
                    <a:pt x="375" y="515"/>
                    <a:pt x="547" y="567"/>
                    <a:pt x="715" y="638"/>
                  </a:cubicBezTo>
                  <a:cubicBezTo>
                    <a:pt x="694" y="629"/>
                    <a:pt x="673" y="622"/>
                    <a:pt x="654" y="612"/>
                  </a:cubicBezTo>
                  <a:lnTo>
                    <a:pt x="654" y="612"/>
                  </a:lnTo>
                  <a:cubicBezTo>
                    <a:pt x="731" y="645"/>
                    <a:pt x="806" y="671"/>
                    <a:pt x="887" y="691"/>
                  </a:cubicBezTo>
                  <a:cubicBezTo>
                    <a:pt x="907" y="697"/>
                    <a:pt x="928" y="700"/>
                    <a:pt x="948" y="700"/>
                  </a:cubicBezTo>
                  <a:cubicBezTo>
                    <a:pt x="1044" y="700"/>
                    <a:pt x="1135" y="642"/>
                    <a:pt x="1173" y="551"/>
                  </a:cubicBezTo>
                  <a:cubicBezTo>
                    <a:pt x="1220" y="437"/>
                    <a:pt x="1175" y="312"/>
                    <a:pt x="1073" y="248"/>
                  </a:cubicBezTo>
                  <a:cubicBezTo>
                    <a:pt x="953" y="172"/>
                    <a:pt x="821" y="129"/>
                    <a:pt x="685" y="92"/>
                  </a:cubicBezTo>
                  <a:cubicBezTo>
                    <a:pt x="566" y="59"/>
                    <a:pt x="448" y="29"/>
                    <a:pt x="329" y="7"/>
                  </a:cubicBezTo>
                  <a:cubicBezTo>
                    <a:pt x="305" y="3"/>
                    <a:pt x="282" y="0"/>
                    <a:pt x="25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40"/>
            <p:cNvSpPr/>
            <p:nvPr/>
          </p:nvSpPr>
          <p:spPr>
            <a:xfrm>
              <a:off x="2901787" y="2173909"/>
              <a:ext cx="38201" cy="25688"/>
            </a:xfrm>
            <a:custGeom>
              <a:rect b="b" l="l" r="r" t="t"/>
              <a:pathLst>
                <a:path extrusionOk="0" h="745" w="1108">
                  <a:moveTo>
                    <a:pt x="271" y="1"/>
                  </a:moveTo>
                  <a:cubicBezTo>
                    <a:pt x="269" y="1"/>
                    <a:pt x="266" y="1"/>
                    <a:pt x="264" y="1"/>
                  </a:cubicBezTo>
                  <a:cubicBezTo>
                    <a:pt x="200" y="1"/>
                    <a:pt x="124" y="29"/>
                    <a:pt x="80" y="76"/>
                  </a:cubicBezTo>
                  <a:cubicBezTo>
                    <a:pt x="35" y="126"/>
                    <a:pt x="1" y="191"/>
                    <a:pt x="5" y="260"/>
                  </a:cubicBezTo>
                  <a:cubicBezTo>
                    <a:pt x="7" y="326"/>
                    <a:pt x="30" y="399"/>
                    <a:pt x="80" y="444"/>
                  </a:cubicBezTo>
                  <a:cubicBezTo>
                    <a:pt x="204" y="550"/>
                    <a:pt x="336" y="626"/>
                    <a:pt x="489" y="683"/>
                  </a:cubicBezTo>
                  <a:cubicBezTo>
                    <a:pt x="543" y="704"/>
                    <a:pt x="600" y="719"/>
                    <a:pt x="658" y="729"/>
                  </a:cubicBezTo>
                  <a:cubicBezTo>
                    <a:pt x="693" y="735"/>
                    <a:pt x="730" y="740"/>
                    <a:pt x="765" y="745"/>
                  </a:cubicBezTo>
                  <a:cubicBezTo>
                    <a:pt x="769" y="745"/>
                    <a:pt x="773" y="745"/>
                    <a:pt x="778" y="745"/>
                  </a:cubicBezTo>
                  <a:cubicBezTo>
                    <a:pt x="809" y="745"/>
                    <a:pt x="841" y="739"/>
                    <a:pt x="870" y="734"/>
                  </a:cubicBezTo>
                  <a:cubicBezTo>
                    <a:pt x="902" y="729"/>
                    <a:pt x="937" y="716"/>
                    <a:pt x="964" y="700"/>
                  </a:cubicBezTo>
                  <a:cubicBezTo>
                    <a:pt x="1007" y="675"/>
                    <a:pt x="1038" y="636"/>
                    <a:pt x="1064" y="596"/>
                  </a:cubicBezTo>
                  <a:cubicBezTo>
                    <a:pt x="1108" y="528"/>
                    <a:pt x="1107" y="429"/>
                    <a:pt x="1065" y="361"/>
                  </a:cubicBezTo>
                  <a:cubicBezTo>
                    <a:pt x="1043" y="329"/>
                    <a:pt x="1020" y="299"/>
                    <a:pt x="990" y="276"/>
                  </a:cubicBezTo>
                  <a:cubicBezTo>
                    <a:pt x="956" y="248"/>
                    <a:pt x="917" y="232"/>
                    <a:pt x="874" y="220"/>
                  </a:cubicBezTo>
                  <a:cubicBezTo>
                    <a:pt x="843" y="209"/>
                    <a:pt x="810" y="205"/>
                    <a:pt x="776" y="203"/>
                  </a:cubicBezTo>
                  <a:cubicBezTo>
                    <a:pt x="712" y="193"/>
                    <a:pt x="648" y="175"/>
                    <a:pt x="587" y="152"/>
                  </a:cubicBezTo>
                  <a:cubicBezTo>
                    <a:pt x="535" y="128"/>
                    <a:pt x="486" y="100"/>
                    <a:pt x="439" y="68"/>
                  </a:cubicBezTo>
                  <a:lnTo>
                    <a:pt x="439" y="68"/>
                  </a:lnTo>
                  <a:cubicBezTo>
                    <a:pt x="417" y="48"/>
                    <a:pt x="393" y="32"/>
                    <a:pt x="364" y="23"/>
                  </a:cubicBezTo>
                  <a:cubicBezTo>
                    <a:pt x="335" y="8"/>
                    <a:pt x="304" y="1"/>
                    <a:pt x="2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40"/>
            <p:cNvSpPr/>
            <p:nvPr/>
          </p:nvSpPr>
          <p:spPr>
            <a:xfrm>
              <a:off x="2848209" y="2154946"/>
              <a:ext cx="29133" cy="43169"/>
            </a:xfrm>
            <a:custGeom>
              <a:rect b="b" l="l" r="r" t="t"/>
              <a:pathLst>
                <a:path extrusionOk="0" h="1252" w="845">
                  <a:moveTo>
                    <a:pt x="573" y="1"/>
                  </a:moveTo>
                  <a:cubicBezTo>
                    <a:pt x="552" y="1"/>
                    <a:pt x="531" y="4"/>
                    <a:pt x="510" y="10"/>
                  </a:cubicBezTo>
                  <a:cubicBezTo>
                    <a:pt x="450" y="30"/>
                    <a:pt x="384" y="68"/>
                    <a:pt x="357" y="128"/>
                  </a:cubicBezTo>
                  <a:cubicBezTo>
                    <a:pt x="294" y="266"/>
                    <a:pt x="231" y="402"/>
                    <a:pt x="168" y="541"/>
                  </a:cubicBezTo>
                  <a:cubicBezTo>
                    <a:pt x="137" y="608"/>
                    <a:pt x="107" y="676"/>
                    <a:pt x="76" y="744"/>
                  </a:cubicBezTo>
                  <a:cubicBezTo>
                    <a:pt x="67" y="761"/>
                    <a:pt x="59" y="781"/>
                    <a:pt x="50" y="800"/>
                  </a:cubicBezTo>
                  <a:cubicBezTo>
                    <a:pt x="48" y="805"/>
                    <a:pt x="45" y="808"/>
                    <a:pt x="43" y="813"/>
                  </a:cubicBezTo>
                  <a:cubicBezTo>
                    <a:pt x="19" y="855"/>
                    <a:pt x="8" y="900"/>
                    <a:pt x="7" y="947"/>
                  </a:cubicBezTo>
                  <a:cubicBezTo>
                    <a:pt x="5" y="964"/>
                    <a:pt x="2" y="984"/>
                    <a:pt x="2" y="1003"/>
                  </a:cubicBezTo>
                  <a:cubicBezTo>
                    <a:pt x="1" y="1055"/>
                    <a:pt x="22" y="1097"/>
                    <a:pt x="43" y="1141"/>
                  </a:cubicBezTo>
                  <a:cubicBezTo>
                    <a:pt x="77" y="1211"/>
                    <a:pt x="160" y="1251"/>
                    <a:pt x="237" y="1251"/>
                  </a:cubicBezTo>
                  <a:cubicBezTo>
                    <a:pt x="256" y="1251"/>
                    <a:pt x="275" y="1249"/>
                    <a:pt x="292" y="1244"/>
                  </a:cubicBezTo>
                  <a:cubicBezTo>
                    <a:pt x="359" y="1224"/>
                    <a:pt x="409" y="1190"/>
                    <a:pt x="453" y="1138"/>
                  </a:cubicBezTo>
                  <a:cubicBezTo>
                    <a:pt x="492" y="1091"/>
                    <a:pt x="511" y="1050"/>
                    <a:pt x="534" y="995"/>
                  </a:cubicBezTo>
                  <a:cubicBezTo>
                    <a:pt x="563" y="928"/>
                    <a:pt x="591" y="863"/>
                    <a:pt x="619" y="797"/>
                  </a:cubicBezTo>
                  <a:cubicBezTo>
                    <a:pt x="678" y="660"/>
                    <a:pt x="736" y="524"/>
                    <a:pt x="796" y="386"/>
                  </a:cubicBezTo>
                  <a:cubicBezTo>
                    <a:pt x="826" y="319"/>
                    <a:pt x="844" y="260"/>
                    <a:pt x="823" y="189"/>
                  </a:cubicBezTo>
                  <a:cubicBezTo>
                    <a:pt x="807" y="130"/>
                    <a:pt x="761" y="66"/>
                    <a:pt x="706" y="36"/>
                  </a:cubicBezTo>
                  <a:cubicBezTo>
                    <a:pt x="666" y="15"/>
                    <a:pt x="619" y="1"/>
                    <a:pt x="5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40"/>
            <p:cNvSpPr/>
            <p:nvPr/>
          </p:nvSpPr>
          <p:spPr>
            <a:xfrm>
              <a:off x="2802732" y="2144361"/>
              <a:ext cx="36891" cy="39273"/>
            </a:xfrm>
            <a:custGeom>
              <a:rect b="b" l="l" r="r" t="t"/>
              <a:pathLst>
                <a:path extrusionOk="0" h="1139" w="1070">
                  <a:moveTo>
                    <a:pt x="806" y="1"/>
                  </a:moveTo>
                  <a:cubicBezTo>
                    <a:pt x="784" y="1"/>
                    <a:pt x="763" y="4"/>
                    <a:pt x="743" y="10"/>
                  </a:cubicBezTo>
                  <a:cubicBezTo>
                    <a:pt x="676" y="31"/>
                    <a:pt x="633" y="71"/>
                    <a:pt x="592" y="126"/>
                  </a:cubicBezTo>
                  <a:cubicBezTo>
                    <a:pt x="585" y="135"/>
                    <a:pt x="577" y="145"/>
                    <a:pt x="571" y="153"/>
                  </a:cubicBezTo>
                  <a:cubicBezTo>
                    <a:pt x="481" y="270"/>
                    <a:pt x="384" y="381"/>
                    <a:pt x="282" y="487"/>
                  </a:cubicBezTo>
                  <a:cubicBezTo>
                    <a:pt x="225" y="546"/>
                    <a:pt x="161" y="602"/>
                    <a:pt x="111" y="666"/>
                  </a:cubicBezTo>
                  <a:cubicBezTo>
                    <a:pt x="74" y="713"/>
                    <a:pt x="35" y="772"/>
                    <a:pt x="18" y="829"/>
                  </a:cubicBezTo>
                  <a:cubicBezTo>
                    <a:pt x="0" y="886"/>
                    <a:pt x="3" y="943"/>
                    <a:pt x="14" y="1003"/>
                  </a:cubicBezTo>
                  <a:cubicBezTo>
                    <a:pt x="25" y="1062"/>
                    <a:pt x="80" y="1104"/>
                    <a:pt x="133" y="1122"/>
                  </a:cubicBezTo>
                  <a:cubicBezTo>
                    <a:pt x="167" y="1134"/>
                    <a:pt x="199" y="1139"/>
                    <a:pt x="231" y="1139"/>
                  </a:cubicBezTo>
                  <a:cubicBezTo>
                    <a:pt x="418" y="1139"/>
                    <a:pt x="575" y="959"/>
                    <a:pt x="690" y="826"/>
                  </a:cubicBezTo>
                  <a:cubicBezTo>
                    <a:pt x="810" y="685"/>
                    <a:pt x="924" y="536"/>
                    <a:pt x="1026" y="383"/>
                  </a:cubicBezTo>
                  <a:cubicBezTo>
                    <a:pt x="1063" y="331"/>
                    <a:pt x="1070" y="248"/>
                    <a:pt x="1054" y="187"/>
                  </a:cubicBezTo>
                  <a:cubicBezTo>
                    <a:pt x="1038" y="129"/>
                    <a:pt x="993" y="65"/>
                    <a:pt x="939" y="36"/>
                  </a:cubicBezTo>
                  <a:cubicBezTo>
                    <a:pt x="898" y="15"/>
                    <a:pt x="852" y="1"/>
                    <a:pt x="8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40"/>
            <p:cNvSpPr/>
            <p:nvPr/>
          </p:nvSpPr>
          <p:spPr>
            <a:xfrm>
              <a:off x="2720571" y="2188355"/>
              <a:ext cx="41890" cy="20309"/>
            </a:xfrm>
            <a:custGeom>
              <a:rect b="b" l="l" r="r" t="t"/>
              <a:pathLst>
                <a:path extrusionOk="0" h="589" w="1215">
                  <a:moveTo>
                    <a:pt x="227" y="0"/>
                  </a:moveTo>
                  <a:cubicBezTo>
                    <a:pt x="110" y="0"/>
                    <a:pt x="0" y="113"/>
                    <a:pt x="6" y="230"/>
                  </a:cubicBezTo>
                  <a:cubicBezTo>
                    <a:pt x="12" y="362"/>
                    <a:pt x="106" y="448"/>
                    <a:pt x="235" y="459"/>
                  </a:cubicBezTo>
                  <a:cubicBezTo>
                    <a:pt x="288" y="463"/>
                    <a:pt x="343" y="469"/>
                    <a:pt x="396" y="477"/>
                  </a:cubicBezTo>
                  <a:cubicBezTo>
                    <a:pt x="567" y="501"/>
                    <a:pt x="737" y="535"/>
                    <a:pt x="903" y="581"/>
                  </a:cubicBezTo>
                  <a:cubicBezTo>
                    <a:pt x="922" y="586"/>
                    <a:pt x="941" y="588"/>
                    <a:pt x="960" y="588"/>
                  </a:cubicBezTo>
                  <a:cubicBezTo>
                    <a:pt x="1060" y="588"/>
                    <a:pt x="1162" y="522"/>
                    <a:pt x="1184" y="420"/>
                  </a:cubicBezTo>
                  <a:cubicBezTo>
                    <a:pt x="1215" y="294"/>
                    <a:pt x="1148" y="177"/>
                    <a:pt x="1026" y="138"/>
                  </a:cubicBezTo>
                  <a:cubicBezTo>
                    <a:pt x="770" y="56"/>
                    <a:pt x="504" y="13"/>
                    <a:pt x="235" y="1"/>
                  </a:cubicBezTo>
                  <a:cubicBezTo>
                    <a:pt x="232" y="1"/>
                    <a:pt x="229" y="0"/>
                    <a:pt x="2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40"/>
            <p:cNvSpPr/>
            <p:nvPr/>
          </p:nvSpPr>
          <p:spPr>
            <a:xfrm>
              <a:off x="2758048" y="2270206"/>
              <a:ext cx="2069" cy="896"/>
            </a:xfrm>
            <a:custGeom>
              <a:rect b="b" l="l" r="r" t="t"/>
              <a:pathLst>
                <a:path extrusionOk="0" h="26" w="60">
                  <a:moveTo>
                    <a:pt x="1" y="0"/>
                  </a:moveTo>
                  <a:lnTo>
                    <a:pt x="1" y="0"/>
                  </a:lnTo>
                  <a:cubicBezTo>
                    <a:pt x="18" y="8"/>
                    <a:pt x="38" y="16"/>
                    <a:pt x="56" y="24"/>
                  </a:cubicBezTo>
                  <a:cubicBezTo>
                    <a:pt x="58" y="24"/>
                    <a:pt x="59" y="25"/>
                    <a:pt x="60" y="25"/>
                  </a:cubicBezTo>
                  <a:cubicBezTo>
                    <a:pt x="39" y="16"/>
                    <a:pt x="19" y="8"/>
                    <a:pt x="1" y="0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40"/>
            <p:cNvSpPr/>
            <p:nvPr/>
          </p:nvSpPr>
          <p:spPr>
            <a:xfrm>
              <a:off x="2743188" y="2250002"/>
              <a:ext cx="44200" cy="25101"/>
            </a:xfrm>
            <a:custGeom>
              <a:rect b="b" l="l" r="r" t="t"/>
              <a:pathLst>
                <a:path extrusionOk="0" h="728" w="1282">
                  <a:moveTo>
                    <a:pt x="268" y="1"/>
                  </a:moveTo>
                  <a:cubicBezTo>
                    <a:pt x="185" y="1"/>
                    <a:pt x="103" y="38"/>
                    <a:pt x="61" y="117"/>
                  </a:cubicBezTo>
                  <a:cubicBezTo>
                    <a:pt x="0" y="233"/>
                    <a:pt x="32" y="382"/>
                    <a:pt x="148" y="450"/>
                  </a:cubicBezTo>
                  <a:cubicBezTo>
                    <a:pt x="258" y="513"/>
                    <a:pt x="371" y="562"/>
                    <a:pt x="487" y="611"/>
                  </a:cubicBezTo>
                  <a:cubicBezTo>
                    <a:pt x="568" y="645"/>
                    <a:pt x="651" y="681"/>
                    <a:pt x="737" y="701"/>
                  </a:cubicBezTo>
                  <a:cubicBezTo>
                    <a:pt x="797" y="713"/>
                    <a:pt x="862" y="724"/>
                    <a:pt x="923" y="727"/>
                  </a:cubicBezTo>
                  <a:cubicBezTo>
                    <a:pt x="928" y="727"/>
                    <a:pt x="933" y="727"/>
                    <a:pt x="938" y="727"/>
                  </a:cubicBezTo>
                  <a:cubicBezTo>
                    <a:pt x="1011" y="727"/>
                    <a:pt x="1080" y="698"/>
                    <a:pt x="1143" y="660"/>
                  </a:cubicBezTo>
                  <a:cubicBezTo>
                    <a:pt x="1256" y="590"/>
                    <a:pt x="1281" y="428"/>
                    <a:pt x="1185" y="332"/>
                  </a:cubicBezTo>
                  <a:cubicBezTo>
                    <a:pt x="1155" y="303"/>
                    <a:pt x="1127" y="274"/>
                    <a:pt x="1090" y="253"/>
                  </a:cubicBezTo>
                  <a:cubicBezTo>
                    <a:pt x="1048" y="229"/>
                    <a:pt x="1004" y="213"/>
                    <a:pt x="959" y="203"/>
                  </a:cubicBezTo>
                  <a:cubicBezTo>
                    <a:pt x="902" y="190"/>
                    <a:pt x="848" y="177"/>
                    <a:pt x="792" y="165"/>
                  </a:cubicBezTo>
                  <a:cubicBezTo>
                    <a:pt x="685" y="143"/>
                    <a:pt x="582" y="111"/>
                    <a:pt x="482" y="71"/>
                  </a:cubicBezTo>
                  <a:cubicBezTo>
                    <a:pt x="451" y="57"/>
                    <a:pt x="422" y="45"/>
                    <a:pt x="393" y="30"/>
                  </a:cubicBezTo>
                  <a:cubicBezTo>
                    <a:pt x="354" y="11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40"/>
            <p:cNvSpPr/>
            <p:nvPr/>
          </p:nvSpPr>
          <p:spPr>
            <a:xfrm>
              <a:off x="2790285" y="2208318"/>
              <a:ext cx="45269" cy="21998"/>
            </a:xfrm>
            <a:custGeom>
              <a:rect b="b" l="l" r="r" t="t"/>
              <a:pathLst>
                <a:path extrusionOk="0" h="638" w="1313">
                  <a:moveTo>
                    <a:pt x="278" y="0"/>
                  </a:moveTo>
                  <a:cubicBezTo>
                    <a:pt x="168" y="0"/>
                    <a:pt x="56" y="75"/>
                    <a:pt x="32" y="185"/>
                  </a:cubicBezTo>
                  <a:cubicBezTo>
                    <a:pt x="1" y="321"/>
                    <a:pt x="74" y="452"/>
                    <a:pt x="208" y="493"/>
                  </a:cubicBezTo>
                  <a:cubicBezTo>
                    <a:pt x="353" y="539"/>
                    <a:pt x="500" y="578"/>
                    <a:pt x="649" y="609"/>
                  </a:cubicBezTo>
                  <a:cubicBezTo>
                    <a:pt x="730" y="626"/>
                    <a:pt x="813" y="637"/>
                    <a:pt x="897" y="637"/>
                  </a:cubicBezTo>
                  <a:cubicBezTo>
                    <a:pt x="906" y="637"/>
                    <a:pt x="916" y="637"/>
                    <a:pt x="926" y="637"/>
                  </a:cubicBezTo>
                  <a:cubicBezTo>
                    <a:pt x="1010" y="634"/>
                    <a:pt x="1102" y="612"/>
                    <a:pt x="1181" y="586"/>
                  </a:cubicBezTo>
                  <a:cubicBezTo>
                    <a:pt x="1247" y="565"/>
                    <a:pt x="1295" y="513"/>
                    <a:pt x="1305" y="442"/>
                  </a:cubicBezTo>
                  <a:cubicBezTo>
                    <a:pt x="1312" y="379"/>
                    <a:pt x="1282" y="305"/>
                    <a:pt x="1221" y="272"/>
                  </a:cubicBezTo>
                  <a:cubicBezTo>
                    <a:pt x="1204" y="263"/>
                    <a:pt x="1187" y="253"/>
                    <a:pt x="1169" y="243"/>
                  </a:cubicBezTo>
                  <a:cubicBezTo>
                    <a:pt x="1160" y="239"/>
                    <a:pt x="1108" y="219"/>
                    <a:pt x="1109" y="219"/>
                  </a:cubicBezTo>
                  <a:lnTo>
                    <a:pt x="1109" y="219"/>
                  </a:lnTo>
                  <a:cubicBezTo>
                    <a:pt x="1110" y="219"/>
                    <a:pt x="1115" y="221"/>
                    <a:pt x="1129" y="226"/>
                  </a:cubicBezTo>
                  <a:cubicBezTo>
                    <a:pt x="1081" y="208"/>
                    <a:pt x="1037" y="181"/>
                    <a:pt x="988" y="164"/>
                  </a:cubicBezTo>
                  <a:cubicBezTo>
                    <a:pt x="918" y="142"/>
                    <a:pt x="848" y="125"/>
                    <a:pt x="776" y="112"/>
                  </a:cubicBezTo>
                  <a:cubicBezTo>
                    <a:pt x="629" y="86"/>
                    <a:pt x="484" y="51"/>
                    <a:pt x="341" y="9"/>
                  </a:cubicBezTo>
                  <a:cubicBezTo>
                    <a:pt x="321" y="3"/>
                    <a:pt x="299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40"/>
            <p:cNvSpPr/>
            <p:nvPr/>
          </p:nvSpPr>
          <p:spPr>
            <a:xfrm>
              <a:off x="3185956" y="2310684"/>
              <a:ext cx="38132" cy="30480"/>
            </a:xfrm>
            <a:custGeom>
              <a:rect b="b" l="l" r="r" t="t"/>
              <a:pathLst>
                <a:path extrusionOk="0" h="884" w="1106">
                  <a:moveTo>
                    <a:pt x="262" y="0"/>
                  </a:moveTo>
                  <a:cubicBezTo>
                    <a:pt x="200" y="0"/>
                    <a:pt x="139" y="23"/>
                    <a:pt x="94" y="71"/>
                  </a:cubicBezTo>
                  <a:cubicBezTo>
                    <a:pt x="4" y="171"/>
                    <a:pt x="1" y="316"/>
                    <a:pt x="94" y="417"/>
                  </a:cubicBezTo>
                  <a:cubicBezTo>
                    <a:pt x="202" y="530"/>
                    <a:pt x="319" y="629"/>
                    <a:pt x="446" y="718"/>
                  </a:cubicBezTo>
                  <a:cubicBezTo>
                    <a:pt x="500" y="758"/>
                    <a:pt x="558" y="795"/>
                    <a:pt x="618" y="826"/>
                  </a:cubicBezTo>
                  <a:cubicBezTo>
                    <a:pt x="677" y="856"/>
                    <a:pt x="736" y="883"/>
                    <a:pt x="803" y="883"/>
                  </a:cubicBezTo>
                  <a:cubicBezTo>
                    <a:pt x="808" y="883"/>
                    <a:pt x="812" y="883"/>
                    <a:pt x="817" y="883"/>
                  </a:cubicBezTo>
                  <a:cubicBezTo>
                    <a:pt x="865" y="880"/>
                    <a:pt x="912" y="877"/>
                    <a:pt x="958" y="861"/>
                  </a:cubicBezTo>
                  <a:cubicBezTo>
                    <a:pt x="1015" y="842"/>
                    <a:pt x="1057" y="806"/>
                    <a:pt x="1079" y="752"/>
                  </a:cubicBezTo>
                  <a:cubicBezTo>
                    <a:pt x="1106" y="693"/>
                    <a:pt x="1098" y="639"/>
                    <a:pt x="1072" y="584"/>
                  </a:cubicBezTo>
                  <a:cubicBezTo>
                    <a:pt x="1038" y="513"/>
                    <a:pt x="986" y="440"/>
                    <a:pt x="920" y="400"/>
                  </a:cubicBezTo>
                  <a:cubicBezTo>
                    <a:pt x="880" y="376"/>
                    <a:pt x="837" y="354"/>
                    <a:pt x="795" y="331"/>
                  </a:cubicBezTo>
                  <a:cubicBezTo>
                    <a:pt x="717" y="287"/>
                    <a:pt x="642" y="236"/>
                    <a:pt x="571" y="183"/>
                  </a:cubicBezTo>
                  <a:cubicBezTo>
                    <a:pt x="526" y="146"/>
                    <a:pt x="483" y="111"/>
                    <a:pt x="441" y="71"/>
                  </a:cubicBezTo>
                  <a:cubicBezTo>
                    <a:pt x="393" y="25"/>
                    <a:pt x="327" y="0"/>
                    <a:pt x="2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40"/>
            <p:cNvSpPr/>
            <p:nvPr/>
          </p:nvSpPr>
          <p:spPr>
            <a:xfrm>
              <a:off x="3154374" y="2253484"/>
              <a:ext cx="46683" cy="22274"/>
            </a:xfrm>
            <a:custGeom>
              <a:rect b="b" l="l" r="r" t="t"/>
              <a:pathLst>
                <a:path extrusionOk="0" h="646" w="1354">
                  <a:moveTo>
                    <a:pt x="276" y="0"/>
                  </a:moveTo>
                  <a:cubicBezTo>
                    <a:pt x="230" y="0"/>
                    <a:pt x="187" y="9"/>
                    <a:pt x="142" y="35"/>
                  </a:cubicBezTo>
                  <a:cubicBezTo>
                    <a:pt x="84" y="69"/>
                    <a:pt x="30" y="134"/>
                    <a:pt x="16" y="199"/>
                  </a:cubicBezTo>
                  <a:cubicBezTo>
                    <a:pt x="0" y="270"/>
                    <a:pt x="3" y="349"/>
                    <a:pt x="43" y="411"/>
                  </a:cubicBezTo>
                  <a:cubicBezTo>
                    <a:pt x="79" y="467"/>
                    <a:pt x="139" y="527"/>
                    <a:pt x="207" y="537"/>
                  </a:cubicBezTo>
                  <a:cubicBezTo>
                    <a:pt x="347" y="559"/>
                    <a:pt x="484" y="582"/>
                    <a:pt x="624" y="603"/>
                  </a:cubicBezTo>
                  <a:cubicBezTo>
                    <a:pt x="712" y="616"/>
                    <a:pt x="801" y="630"/>
                    <a:pt x="889" y="637"/>
                  </a:cubicBezTo>
                  <a:cubicBezTo>
                    <a:pt x="958" y="644"/>
                    <a:pt x="1029" y="644"/>
                    <a:pt x="1098" y="645"/>
                  </a:cubicBezTo>
                  <a:cubicBezTo>
                    <a:pt x="1100" y="646"/>
                    <a:pt x="1103" y="646"/>
                    <a:pt x="1105" y="646"/>
                  </a:cubicBezTo>
                  <a:cubicBezTo>
                    <a:pt x="1224" y="646"/>
                    <a:pt x="1324" y="546"/>
                    <a:pt x="1339" y="432"/>
                  </a:cubicBezTo>
                  <a:cubicBezTo>
                    <a:pt x="1354" y="313"/>
                    <a:pt x="1280" y="198"/>
                    <a:pt x="1161" y="163"/>
                  </a:cubicBezTo>
                  <a:cubicBezTo>
                    <a:pt x="1029" y="126"/>
                    <a:pt x="899" y="92"/>
                    <a:pt x="761" y="72"/>
                  </a:cubicBezTo>
                  <a:cubicBezTo>
                    <a:pt x="626" y="50"/>
                    <a:pt x="490" y="28"/>
                    <a:pt x="354" y="7"/>
                  </a:cubicBezTo>
                  <a:cubicBezTo>
                    <a:pt x="327" y="3"/>
                    <a:pt x="301" y="0"/>
                    <a:pt x="2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40"/>
            <p:cNvSpPr/>
            <p:nvPr/>
          </p:nvSpPr>
          <p:spPr>
            <a:xfrm>
              <a:off x="3284667" y="2387673"/>
              <a:ext cx="36477" cy="43617"/>
            </a:xfrm>
            <a:custGeom>
              <a:rect b="b" l="l" r="r" t="t"/>
              <a:pathLst>
                <a:path extrusionOk="0" h="1265" w="1058">
                  <a:moveTo>
                    <a:pt x="801" y="1"/>
                  </a:moveTo>
                  <a:cubicBezTo>
                    <a:pt x="716" y="1"/>
                    <a:pt x="637" y="45"/>
                    <a:pt x="583" y="123"/>
                  </a:cubicBezTo>
                  <a:lnTo>
                    <a:pt x="324" y="488"/>
                  </a:lnTo>
                  <a:cubicBezTo>
                    <a:pt x="283" y="549"/>
                    <a:pt x="240" y="608"/>
                    <a:pt x="198" y="668"/>
                  </a:cubicBezTo>
                  <a:cubicBezTo>
                    <a:pt x="145" y="743"/>
                    <a:pt x="86" y="814"/>
                    <a:pt x="54" y="901"/>
                  </a:cubicBezTo>
                  <a:cubicBezTo>
                    <a:pt x="16" y="1004"/>
                    <a:pt x="0" y="1127"/>
                    <a:pt x="81" y="1213"/>
                  </a:cubicBezTo>
                  <a:cubicBezTo>
                    <a:pt x="114" y="1248"/>
                    <a:pt x="164" y="1265"/>
                    <a:pt x="212" y="1265"/>
                  </a:cubicBezTo>
                  <a:cubicBezTo>
                    <a:pt x="221" y="1265"/>
                    <a:pt x="230" y="1264"/>
                    <a:pt x="239" y="1263"/>
                  </a:cubicBezTo>
                  <a:cubicBezTo>
                    <a:pt x="258" y="1260"/>
                    <a:pt x="276" y="1257"/>
                    <a:pt x="296" y="1251"/>
                  </a:cubicBezTo>
                  <a:cubicBezTo>
                    <a:pt x="348" y="1236"/>
                    <a:pt x="380" y="1210"/>
                    <a:pt x="421" y="1177"/>
                  </a:cubicBezTo>
                  <a:cubicBezTo>
                    <a:pt x="464" y="1143"/>
                    <a:pt x="495" y="1111"/>
                    <a:pt x="527" y="1065"/>
                  </a:cubicBezTo>
                  <a:cubicBezTo>
                    <a:pt x="548" y="1035"/>
                    <a:pt x="570" y="1005"/>
                    <a:pt x="591" y="976"/>
                  </a:cubicBezTo>
                  <a:cubicBezTo>
                    <a:pt x="636" y="913"/>
                    <a:pt x="680" y="852"/>
                    <a:pt x="724" y="789"/>
                  </a:cubicBezTo>
                  <a:cubicBezTo>
                    <a:pt x="822" y="651"/>
                    <a:pt x="921" y="513"/>
                    <a:pt x="1018" y="375"/>
                  </a:cubicBezTo>
                  <a:cubicBezTo>
                    <a:pt x="1052" y="326"/>
                    <a:pt x="1058" y="239"/>
                    <a:pt x="1042" y="182"/>
                  </a:cubicBezTo>
                  <a:cubicBezTo>
                    <a:pt x="1026" y="124"/>
                    <a:pt x="980" y="61"/>
                    <a:pt x="926" y="33"/>
                  </a:cubicBezTo>
                  <a:cubicBezTo>
                    <a:pt x="884" y="11"/>
                    <a:pt x="842" y="1"/>
                    <a:pt x="8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40"/>
            <p:cNvSpPr/>
            <p:nvPr/>
          </p:nvSpPr>
          <p:spPr>
            <a:xfrm>
              <a:off x="3195472" y="2443045"/>
              <a:ext cx="37512" cy="29205"/>
            </a:xfrm>
            <a:custGeom>
              <a:rect b="b" l="l" r="r" t="t"/>
              <a:pathLst>
                <a:path extrusionOk="0" h="847" w="1088">
                  <a:moveTo>
                    <a:pt x="813" y="1"/>
                  </a:moveTo>
                  <a:cubicBezTo>
                    <a:pt x="811" y="1"/>
                    <a:pt x="809" y="1"/>
                    <a:pt x="807" y="1"/>
                  </a:cubicBezTo>
                  <a:cubicBezTo>
                    <a:pt x="757" y="1"/>
                    <a:pt x="712" y="13"/>
                    <a:pt x="670" y="38"/>
                  </a:cubicBezTo>
                  <a:cubicBezTo>
                    <a:pt x="614" y="61"/>
                    <a:pt x="559" y="89"/>
                    <a:pt x="506" y="117"/>
                  </a:cubicBezTo>
                  <a:cubicBezTo>
                    <a:pt x="433" y="157"/>
                    <a:pt x="369" y="204"/>
                    <a:pt x="304" y="255"/>
                  </a:cubicBezTo>
                  <a:cubicBezTo>
                    <a:pt x="281" y="272"/>
                    <a:pt x="258" y="290"/>
                    <a:pt x="236" y="309"/>
                  </a:cubicBezTo>
                  <a:cubicBezTo>
                    <a:pt x="198" y="340"/>
                    <a:pt x="169" y="378"/>
                    <a:pt x="141" y="417"/>
                  </a:cubicBezTo>
                  <a:cubicBezTo>
                    <a:pt x="106" y="464"/>
                    <a:pt x="73" y="513"/>
                    <a:pt x="42" y="564"/>
                  </a:cubicBezTo>
                  <a:cubicBezTo>
                    <a:pt x="1" y="633"/>
                    <a:pt x="11" y="737"/>
                    <a:pt x="72" y="793"/>
                  </a:cubicBezTo>
                  <a:cubicBezTo>
                    <a:pt x="111" y="829"/>
                    <a:pt x="157" y="847"/>
                    <a:pt x="205" y="847"/>
                  </a:cubicBezTo>
                  <a:cubicBezTo>
                    <a:pt x="237" y="847"/>
                    <a:pt x="270" y="839"/>
                    <a:pt x="302" y="823"/>
                  </a:cubicBezTo>
                  <a:cubicBezTo>
                    <a:pt x="338" y="805"/>
                    <a:pt x="374" y="788"/>
                    <a:pt x="412" y="772"/>
                  </a:cubicBezTo>
                  <a:cubicBezTo>
                    <a:pt x="458" y="755"/>
                    <a:pt x="504" y="735"/>
                    <a:pt x="546" y="710"/>
                  </a:cubicBezTo>
                  <a:cubicBezTo>
                    <a:pt x="588" y="685"/>
                    <a:pt x="631" y="663"/>
                    <a:pt x="674" y="641"/>
                  </a:cubicBezTo>
                  <a:cubicBezTo>
                    <a:pt x="762" y="598"/>
                    <a:pt x="844" y="549"/>
                    <a:pt x="934" y="512"/>
                  </a:cubicBezTo>
                  <a:cubicBezTo>
                    <a:pt x="958" y="499"/>
                    <a:pt x="981" y="485"/>
                    <a:pt x="1000" y="465"/>
                  </a:cubicBezTo>
                  <a:lnTo>
                    <a:pt x="1043" y="411"/>
                  </a:lnTo>
                  <a:cubicBezTo>
                    <a:pt x="1088" y="336"/>
                    <a:pt x="1087" y="244"/>
                    <a:pt x="1053" y="167"/>
                  </a:cubicBezTo>
                  <a:cubicBezTo>
                    <a:pt x="1025" y="100"/>
                    <a:pt x="978" y="53"/>
                    <a:pt x="911" y="24"/>
                  </a:cubicBezTo>
                  <a:cubicBezTo>
                    <a:pt x="880" y="8"/>
                    <a:pt x="847" y="1"/>
                    <a:pt x="8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40"/>
            <p:cNvSpPr/>
            <p:nvPr/>
          </p:nvSpPr>
          <p:spPr>
            <a:xfrm>
              <a:off x="3166510" y="2366090"/>
              <a:ext cx="33960" cy="19171"/>
            </a:xfrm>
            <a:custGeom>
              <a:rect b="b" l="l" r="r" t="t"/>
              <a:pathLst>
                <a:path extrusionOk="0" h="556" w="985">
                  <a:moveTo>
                    <a:pt x="730" y="0"/>
                  </a:moveTo>
                  <a:cubicBezTo>
                    <a:pt x="710" y="0"/>
                    <a:pt x="690" y="3"/>
                    <a:pt x="670" y="9"/>
                  </a:cubicBezTo>
                  <a:cubicBezTo>
                    <a:pt x="583" y="34"/>
                    <a:pt x="495" y="57"/>
                    <a:pt x="409" y="89"/>
                  </a:cubicBezTo>
                  <a:cubicBezTo>
                    <a:pt x="325" y="123"/>
                    <a:pt x="238" y="149"/>
                    <a:pt x="151" y="176"/>
                  </a:cubicBezTo>
                  <a:cubicBezTo>
                    <a:pt x="102" y="191"/>
                    <a:pt x="59" y="222"/>
                    <a:pt x="34" y="265"/>
                  </a:cubicBezTo>
                  <a:cubicBezTo>
                    <a:pt x="10" y="307"/>
                    <a:pt x="0" y="368"/>
                    <a:pt x="16" y="415"/>
                  </a:cubicBezTo>
                  <a:cubicBezTo>
                    <a:pt x="44" y="505"/>
                    <a:pt x="120" y="556"/>
                    <a:pt x="207" y="556"/>
                  </a:cubicBezTo>
                  <a:cubicBezTo>
                    <a:pt x="223" y="556"/>
                    <a:pt x="239" y="554"/>
                    <a:pt x="255" y="551"/>
                  </a:cubicBezTo>
                  <a:cubicBezTo>
                    <a:pt x="345" y="532"/>
                    <a:pt x="433" y="513"/>
                    <a:pt x="523" y="500"/>
                  </a:cubicBezTo>
                  <a:cubicBezTo>
                    <a:pt x="612" y="487"/>
                    <a:pt x="701" y="464"/>
                    <a:pt x="789" y="443"/>
                  </a:cubicBezTo>
                  <a:cubicBezTo>
                    <a:pt x="904" y="416"/>
                    <a:pt x="984" y="279"/>
                    <a:pt x="948" y="166"/>
                  </a:cubicBezTo>
                  <a:cubicBezTo>
                    <a:pt x="916" y="70"/>
                    <a:pt x="829" y="0"/>
                    <a:pt x="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40"/>
            <p:cNvSpPr/>
            <p:nvPr/>
          </p:nvSpPr>
          <p:spPr>
            <a:xfrm>
              <a:off x="3225916" y="2335301"/>
              <a:ext cx="25927" cy="22826"/>
            </a:xfrm>
            <a:custGeom>
              <a:rect b="b" l="l" r="r" t="t"/>
              <a:pathLst>
                <a:path extrusionOk="0" h="662" w="752">
                  <a:moveTo>
                    <a:pt x="197" y="1"/>
                  </a:moveTo>
                  <a:cubicBezTo>
                    <a:pt x="180" y="1"/>
                    <a:pt x="164" y="4"/>
                    <a:pt x="149" y="9"/>
                  </a:cubicBezTo>
                  <a:cubicBezTo>
                    <a:pt x="107" y="22"/>
                    <a:pt x="71" y="45"/>
                    <a:pt x="44" y="80"/>
                  </a:cubicBezTo>
                  <a:cubicBezTo>
                    <a:pt x="18" y="115"/>
                    <a:pt x="1" y="157"/>
                    <a:pt x="2" y="201"/>
                  </a:cubicBezTo>
                  <a:cubicBezTo>
                    <a:pt x="4" y="251"/>
                    <a:pt x="19" y="310"/>
                    <a:pt x="60" y="342"/>
                  </a:cubicBezTo>
                  <a:cubicBezTo>
                    <a:pt x="90" y="366"/>
                    <a:pt x="118" y="389"/>
                    <a:pt x="148" y="417"/>
                  </a:cubicBezTo>
                  <a:lnTo>
                    <a:pt x="230" y="495"/>
                  </a:lnTo>
                  <a:cubicBezTo>
                    <a:pt x="256" y="519"/>
                    <a:pt x="282" y="545"/>
                    <a:pt x="310" y="569"/>
                  </a:cubicBezTo>
                  <a:cubicBezTo>
                    <a:pt x="316" y="575"/>
                    <a:pt x="325" y="580"/>
                    <a:pt x="331" y="587"/>
                  </a:cubicBezTo>
                  <a:cubicBezTo>
                    <a:pt x="350" y="601"/>
                    <a:pt x="366" y="618"/>
                    <a:pt x="386" y="629"/>
                  </a:cubicBezTo>
                  <a:cubicBezTo>
                    <a:pt x="394" y="637"/>
                    <a:pt x="405" y="641"/>
                    <a:pt x="415" y="643"/>
                  </a:cubicBezTo>
                  <a:cubicBezTo>
                    <a:pt x="434" y="653"/>
                    <a:pt x="454" y="658"/>
                    <a:pt x="475" y="658"/>
                  </a:cubicBezTo>
                  <a:cubicBezTo>
                    <a:pt x="489" y="660"/>
                    <a:pt x="499" y="661"/>
                    <a:pt x="510" y="661"/>
                  </a:cubicBezTo>
                  <a:cubicBezTo>
                    <a:pt x="514" y="661"/>
                    <a:pt x="519" y="661"/>
                    <a:pt x="525" y="661"/>
                  </a:cubicBezTo>
                  <a:cubicBezTo>
                    <a:pt x="533" y="659"/>
                    <a:pt x="542" y="659"/>
                    <a:pt x="550" y="658"/>
                  </a:cubicBezTo>
                  <a:cubicBezTo>
                    <a:pt x="585" y="658"/>
                    <a:pt x="617" y="649"/>
                    <a:pt x="647" y="632"/>
                  </a:cubicBezTo>
                  <a:cubicBezTo>
                    <a:pt x="669" y="621"/>
                    <a:pt x="688" y="603"/>
                    <a:pt x="702" y="582"/>
                  </a:cubicBezTo>
                  <a:cubicBezTo>
                    <a:pt x="743" y="531"/>
                    <a:pt x="752" y="476"/>
                    <a:pt x="738" y="413"/>
                  </a:cubicBezTo>
                  <a:cubicBezTo>
                    <a:pt x="736" y="398"/>
                    <a:pt x="733" y="383"/>
                    <a:pt x="730" y="370"/>
                  </a:cubicBezTo>
                  <a:lnTo>
                    <a:pt x="706" y="315"/>
                  </a:lnTo>
                  <a:cubicBezTo>
                    <a:pt x="694" y="299"/>
                    <a:pt x="681" y="284"/>
                    <a:pt x="669" y="268"/>
                  </a:cubicBezTo>
                  <a:cubicBezTo>
                    <a:pt x="654" y="252"/>
                    <a:pt x="632" y="238"/>
                    <a:pt x="615" y="225"/>
                  </a:cubicBezTo>
                  <a:lnTo>
                    <a:pt x="591" y="210"/>
                  </a:lnTo>
                  <a:cubicBezTo>
                    <a:pt x="560" y="189"/>
                    <a:pt x="528" y="169"/>
                    <a:pt x="495" y="149"/>
                  </a:cubicBezTo>
                  <a:cubicBezTo>
                    <a:pt x="464" y="131"/>
                    <a:pt x="431" y="112"/>
                    <a:pt x="400" y="94"/>
                  </a:cubicBezTo>
                  <a:cubicBezTo>
                    <a:pt x="366" y="74"/>
                    <a:pt x="335" y="50"/>
                    <a:pt x="303" y="28"/>
                  </a:cubicBezTo>
                  <a:cubicBezTo>
                    <a:pt x="279" y="14"/>
                    <a:pt x="254" y="6"/>
                    <a:pt x="228" y="4"/>
                  </a:cubicBezTo>
                  <a:cubicBezTo>
                    <a:pt x="217" y="2"/>
                    <a:pt x="207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40"/>
            <p:cNvSpPr/>
            <p:nvPr/>
          </p:nvSpPr>
          <p:spPr>
            <a:xfrm>
              <a:off x="3192541" y="2286308"/>
              <a:ext cx="40718" cy="26653"/>
            </a:xfrm>
            <a:custGeom>
              <a:rect b="b" l="l" r="r" t="t"/>
              <a:pathLst>
                <a:path extrusionOk="0" h="773" w="1181">
                  <a:moveTo>
                    <a:pt x="264" y="1"/>
                  </a:moveTo>
                  <a:cubicBezTo>
                    <a:pt x="220" y="1"/>
                    <a:pt x="172" y="13"/>
                    <a:pt x="141" y="33"/>
                  </a:cubicBezTo>
                  <a:cubicBezTo>
                    <a:pt x="97" y="61"/>
                    <a:pt x="65" y="97"/>
                    <a:pt x="44" y="145"/>
                  </a:cubicBezTo>
                  <a:cubicBezTo>
                    <a:pt x="0" y="250"/>
                    <a:pt x="38" y="382"/>
                    <a:pt x="141" y="438"/>
                  </a:cubicBezTo>
                  <a:cubicBezTo>
                    <a:pt x="245" y="495"/>
                    <a:pt x="349" y="552"/>
                    <a:pt x="453" y="609"/>
                  </a:cubicBezTo>
                  <a:cubicBezTo>
                    <a:pt x="521" y="645"/>
                    <a:pt x="592" y="684"/>
                    <a:pt x="667" y="709"/>
                  </a:cubicBezTo>
                  <a:cubicBezTo>
                    <a:pt x="722" y="729"/>
                    <a:pt x="778" y="745"/>
                    <a:pt x="835" y="763"/>
                  </a:cubicBezTo>
                  <a:cubicBezTo>
                    <a:pt x="855" y="769"/>
                    <a:pt x="877" y="772"/>
                    <a:pt x="900" y="772"/>
                  </a:cubicBezTo>
                  <a:cubicBezTo>
                    <a:pt x="947" y="772"/>
                    <a:pt x="996" y="761"/>
                    <a:pt x="1029" y="739"/>
                  </a:cubicBezTo>
                  <a:cubicBezTo>
                    <a:pt x="1076" y="709"/>
                    <a:pt x="1110" y="669"/>
                    <a:pt x="1132" y="619"/>
                  </a:cubicBezTo>
                  <a:cubicBezTo>
                    <a:pt x="1180" y="506"/>
                    <a:pt x="1138" y="369"/>
                    <a:pt x="1029" y="305"/>
                  </a:cubicBezTo>
                  <a:cubicBezTo>
                    <a:pt x="979" y="276"/>
                    <a:pt x="928" y="244"/>
                    <a:pt x="875" y="216"/>
                  </a:cubicBezTo>
                  <a:cubicBezTo>
                    <a:pt x="807" y="182"/>
                    <a:pt x="729" y="154"/>
                    <a:pt x="656" y="128"/>
                  </a:cubicBezTo>
                  <a:cubicBezTo>
                    <a:pt x="544" y="89"/>
                    <a:pt x="432" y="50"/>
                    <a:pt x="321" y="9"/>
                  </a:cubicBezTo>
                  <a:cubicBezTo>
                    <a:pt x="304" y="3"/>
                    <a:pt x="284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40"/>
            <p:cNvSpPr/>
            <p:nvPr/>
          </p:nvSpPr>
          <p:spPr>
            <a:xfrm>
              <a:off x="3275461" y="2333163"/>
              <a:ext cx="31202" cy="29549"/>
            </a:xfrm>
            <a:custGeom>
              <a:rect b="b" l="l" r="r" t="t"/>
              <a:pathLst>
                <a:path extrusionOk="0" h="857" w="905">
                  <a:moveTo>
                    <a:pt x="774" y="495"/>
                  </a:moveTo>
                  <a:cubicBezTo>
                    <a:pt x="773" y="496"/>
                    <a:pt x="773" y="496"/>
                    <a:pt x="772" y="496"/>
                  </a:cubicBezTo>
                  <a:lnTo>
                    <a:pt x="772" y="496"/>
                  </a:lnTo>
                  <a:cubicBezTo>
                    <a:pt x="773" y="496"/>
                    <a:pt x="773" y="496"/>
                    <a:pt x="774" y="495"/>
                  </a:cubicBezTo>
                  <a:close/>
                  <a:moveTo>
                    <a:pt x="627" y="1"/>
                  </a:moveTo>
                  <a:cubicBezTo>
                    <a:pt x="579" y="1"/>
                    <a:pt x="533" y="13"/>
                    <a:pt x="490" y="37"/>
                  </a:cubicBezTo>
                  <a:cubicBezTo>
                    <a:pt x="414" y="95"/>
                    <a:pt x="340" y="153"/>
                    <a:pt x="269" y="215"/>
                  </a:cubicBezTo>
                  <a:cubicBezTo>
                    <a:pt x="241" y="240"/>
                    <a:pt x="211" y="263"/>
                    <a:pt x="186" y="291"/>
                  </a:cubicBezTo>
                  <a:cubicBezTo>
                    <a:pt x="149" y="330"/>
                    <a:pt x="116" y="380"/>
                    <a:pt x="84" y="422"/>
                  </a:cubicBezTo>
                  <a:cubicBezTo>
                    <a:pt x="74" y="434"/>
                    <a:pt x="63" y="449"/>
                    <a:pt x="54" y="461"/>
                  </a:cubicBezTo>
                  <a:cubicBezTo>
                    <a:pt x="20" y="508"/>
                    <a:pt x="9" y="559"/>
                    <a:pt x="6" y="616"/>
                  </a:cubicBezTo>
                  <a:cubicBezTo>
                    <a:pt x="1" y="698"/>
                    <a:pt x="25" y="784"/>
                    <a:pt x="100" y="828"/>
                  </a:cubicBezTo>
                  <a:cubicBezTo>
                    <a:pt x="132" y="845"/>
                    <a:pt x="179" y="857"/>
                    <a:pt x="215" y="857"/>
                  </a:cubicBezTo>
                  <a:cubicBezTo>
                    <a:pt x="241" y="857"/>
                    <a:pt x="283" y="850"/>
                    <a:pt x="311" y="844"/>
                  </a:cubicBezTo>
                  <a:cubicBezTo>
                    <a:pt x="379" y="831"/>
                    <a:pt x="433" y="776"/>
                    <a:pt x="487" y="732"/>
                  </a:cubicBezTo>
                  <a:cubicBezTo>
                    <a:pt x="513" y="713"/>
                    <a:pt x="539" y="694"/>
                    <a:pt x="564" y="674"/>
                  </a:cubicBezTo>
                  <a:cubicBezTo>
                    <a:pt x="587" y="654"/>
                    <a:pt x="609" y="632"/>
                    <a:pt x="632" y="612"/>
                  </a:cubicBezTo>
                  <a:cubicBezTo>
                    <a:pt x="674" y="576"/>
                    <a:pt x="716" y="541"/>
                    <a:pt x="760" y="507"/>
                  </a:cubicBezTo>
                  <a:cubicBezTo>
                    <a:pt x="762" y="506"/>
                    <a:pt x="763" y="506"/>
                    <a:pt x="763" y="505"/>
                  </a:cubicBezTo>
                  <a:cubicBezTo>
                    <a:pt x="764" y="505"/>
                    <a:pt x="764" y="503"/>
                    <a:pt x="765" y="502"/>
                  </a:cubicBezTo>
                  <a:cubicBezTo>
                    <a:pt x="767" y="501"/>
                    <a:pt x="768" y="500"/>
                    <a:pt x="769" y="499"/>
                  </a:cubicBezTo>
                  <a:lnTo>
                    <a:pt x="769" y="499"/>
                  </a:lnTo>
                  <a:cubicBezTo>
                    <a:pt x="769" y="499"/>
                    <a:pt x="768" y="500"/>
                    <a:pt x="768" y="500"/>
                  </a:cubicBezTo>
                  <a:cubicBezTo>
                    <a:pt x="797" y="482"/>
                    <a:pt x="822" y="461"/>
                    <a:pt x="838" y="434"/>
                  </a:cubicBezTo>
                  <a:cubicBezTo>
                    <a:pt x="862" y="408"/>
                    <a:pt x="879" y="377"/>
                    <a:pt x="887" y="341"/>
                  </a:cubicBezTo>
                  <a:cubicBezTo>
                    <a:pt x="905" y="277"/>
                    <a:pt x="898" y="190"/>
                    <a:pt x="860" y="133"/>
                  </a:cubicBezTo>
                  <a:cubicBezTo>
                    <a:pt x="822" y="76"/>
                    <a:pt x="767" y="26"/>
                    <a:pt x="699" y="10"/>
                  </a:cubicBezTo>
                  <a:cubicBezTo>
                    <a:pt x="675" y="7"/>
                    <a:pt x="650" y="3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40"/>
            <p:cNvSpPr/>
            <p:nvPr/>
          </p:nvSpPr>
          <p:spPr>
            <a:xfrm>
              <a:off x="3195162" y="2396845"/>
              <a:ext cx="31340" cy="31825"/>
            </a:xfrm>
            <a:custGeom>
              <a:rect b="b" l="l" r="r" t="t"/>
              <a:pathLst>
                <a:path extrusionOk="0" h="923" w="909">
                  <a:moveTo>
                    <a:pt x="618" y="1"/>
                  </a:moveTo>
                  <a:cubicBezTo>
                    <a:pt x="594" y="1"/>
                    <a:pt x="569" y="4"/>
                    <a:pt x="546" y="12"/>
                  </a:cubicBezTo>
                  <a:cubicBezTo>
                    <a:pt x="524" y="20"/>
                    <a:pt x="500" y="30"/>
                    <a:pt x="478" y="40"/>
                  </a:cubicBezTo>
                  <a:cubicBezTo>
                    <a:pt x="445" y="61"/>
                    <a:pt x="417" y="88"/>
                    <a:pt x="394" y="119"/>
                  </a:cubicBezTo>
                  <a:cubicBezTo>
                    <a:pt x="333" y="195"/>
                    <a:pt x="271" y="269"/>
                    <a:pt x="203" y="337"/>
                  </a:cubicBezTo>
                  <a:cubicBezTo>
                    <a:pt x="170" y="371"/>
                    <a:pt x="136" y="404"/>
                    <a:pt x="104" y="440"/>
                  </a:cubicBezTo>
                  <a:cubicBezTo>
                    <a:pt x="67" y="481"/>
                    <a:pt x="38" y="524"/>
                    <a:pt x="22" y="579"/>
                  </a:cubicBezTo>
                  <a:cubicBezTo>
                    <a:pt x="20" y="588"/>
                    <a:pt x="18" y="598"/>
                    <a:pt x="15" y="607"/>
                  </a:cubicBezTo>
                  <a:cubicBezTo>
                    <a:pt x="0" y="666"/>
                    <a:pt x="5" y="710"/>
                    <a:pt x="14" y="767"/>
                  </a:cubicBezTo>
                  <a:cubicBezTo>
                    <a:pt x="22" y="801"/>
                    <a:pt x="41" y="830"/>
                    <a:pt x="66" y="856"/>
                  </a:cubicBezTo>
                  <a:cubicBezTo>
                    <a:pt x="92" y="880"/>
                    <a:pt x="121" y="899"/>
                    <a:pt x="155" y="908"/>
                  </a:cubicBezTo>
                  <a:cubicBezTo>
                    <a:pt x="162" y="911"/>
                    <a:pt x="170" y="913"/>
                    <a:pt x="177" y="914"/>
                  </a:cubicBezTo>
                  <a:cubicBezTo>
                    <a:pt x="198" y="918"/>
                    <a:pt x="220" y="922"/>
                    <a:pt x="243" y="922"/>
                  </a:cubicBezTo>
                  <a:cubicBezTo>
                    <a:pt x="250" y="922"/>
                    <a:pt x="257" y="922"/>
                    <a:pt x="265" y="921"/>
                  </a:cubicBezTo>
                  <a:cubicBezTo>
                    <a:pt x="296" y="917"/>
                    <a:pt x="329" y="915"/>
                    <a:pt x="360" y="908"/>
                  </a:cubicBezTo>
                  <a:lnTo>
                    <a:pt x="426" y="880"/>
                  </a:lnTo>
                  <a:cubicBezTo>
                    <a:pt x="430" y="879"/>
                    <a:pt x="432" y="877"/>
                    <a:pt x="437" y="875"/>
                  </a:cubicBezTo>
                  <a:lnTo>
                    <a:pt x="452" y="864"/>
                  </a:lnTo>
                  <a:cubicBezTo>
                    <a:pt x="490" y="836"/>
                    <a:pt x="529" y="808"/>
                    <a:pt x="563" y="774"/>
                  </a:cubicBezTo>
                  <a:cubicBezTo>
                    <a:pt x="582" y="756"/>
                    <a:pt x="600" y="737"/>
                    <a:pt x="619" y="718"/>
                  </a:cubicBezTo>
                  <a:cubicBezTo>
                    <a:pt x="707" y="626"/>
                    <a:pt x="786" y="527"/>
                    <a:pt x="864" y="425"/>
                  </a:cubicBezTo>
                  <a:cubicBezTo>
                    <a:pt x="884" y="393"/>
                    <a:pt x="895" y="357"/>
                    <a:pt x="897" y="320"/>
                  </a:cubicBezTo>
                  <a:cubicBezTo>
                    <a:pt x="908" y="284"/>
                    <a:pt x="905" y="247"/>
                    <a:pt x="894" y="210"/>
                  </a:cubicBezTo>
                  <a:cubicBezTo>
                    <a:pt x="875" y="144"/>
                    <a:pt x="825" y="72"/>
                    <a:pt x="764" y="40"/>
                  </a:cubicBezTo>
                  <a:cubicBezTo>
                    <a:pt x="719" y="16"/>
                    <a:pt x="668" y="1"/>
                    <a:pt x="6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40"/>
            <p:cNvSpPr/>
            <p:nvPr/>
          </p:nvSpPr>
          <p:spPr>
            <a:xfrm>
              <a:off x="3124344" y="2402499"/>
              <a:ext cx="38339" cy="22791"/>
            </a:xfrm>
            <a:custGeom>
              <a:rect b="b" l="l" r="r" t="t"/>
              <a:pathLst>
                <a:path extrusionOk="0" h="661" w="1112">
                  <a:moveTo>
                    <a:pt x="262" y="1"/>
                  </a:moveTo>
                  <a:cubicBezTo>
                    <a:pt x="219" y="1"/>
                    <a:pt x="176" y="12"/>
                    <a:pt x="140" y="32"/>
                  </a:cubicBezTo>
                  <a:cubicBezTo>
                    <a:pt x="90" y="61"/>
                    <a:pt x="43" y="119"/>
                    <a:pt x="31" y="174"/>
                  </a:cubicBezTo>
                  <a:cubicBezTo>
                    <a:pt x="0" y="304"/>
                    <a:pt x="69" y="426"/>
                    <a:pt x="195" y="465"/>
                  </a:cubicBezTo>
                  <a:cubicBezTo>
                    <a:pt x="388" y="527"/>
                    <a:pt x="583" y="589"/>
                    <a:pt x="775" y="651"/>
                  </a:cubicBezTo>
                  <a:cubicBezTo>
                    <a:pt x="796" y="657"/>
                    <a:pt x="817" y="660"/>
                    <a:pt x="838" y="660"/>
                  </a:cubicBezTo>
                  <a:cubicBezTo>
                    <a:pt x="945" y="660"/>
                    <a:pt x="1056" y="584"/>
                    <a:pt x="1079" y="477"/>
                  </a:cubicBezTo>
                  <a:cubicBezTo>
                    <a:pt x="1112" y="348"/>
                    <a:pt x="1043" y="212"/>
                    <a:pt x="909" y="174"/>
                  </a:cubicBezTo>
                  <a:cubicBezTo>
                    <a:pt x="714" y="120"/>
                    <a:pt x="518" y="64"/>
                    <a:pt x="323" y="9"/>
                  </a:cubicBezTo>
                  <a:cubicBezTo>
                    <a:pt x="304" y="3"/>
                    <a:pt x="283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40"/>
            <p:cNvSpPr/>
            <p:nvPr/>
          </p:nvSpPr>
          <p:spPr>
            <a:xfrm>
              <a:off x="2833452" y="2259139"/>
              <a:ext cx="32926" cy="18412"/>
            </a:xfrm>
            <a:custGeom>
              <a:rect b="b" l="l" r="r" t="t"/>
              <a:pathLst>
                <a:path extrusionOk="0" h="534" w="955">
                  <a:moveTo>
                    <a:pt x="644" y="0"/>
                  </a:moveTo>
                  <a:cubicBezTo>
                    <a:pt x="635" y="0"/>
                    <a:pt x="626" y="1"/>
                    <a:pt x="617" y="1"/>
                  </a:cubicBezTo>
                  <a:cubicBezTo>
                    <a:pt x="554" y="3"/>
                    <a:pt x="489" y="18"/>
                    <a:pt x="429" y="34"/>
                  </a:cubicBezTo>
                  <a:cubicBezTo>
                    <a:pt x="339" y="57"/>
                    <a:pt x="251" y="82"/>
                    <a:pt x="164" y="117"/>
                  </a:cubicBezTo>
                  <a:cubicBezTo>
                    <a:pt x="111" y="139"/>
                    <a:pt x="68" y="163"/>
                    <a:pt x="38" y="215"/>
                  </a:cubicBezTo>
                  <a:cubicBezTo>
                    <a:pt x="12" y="260"/>
                    <a:pt x="1" y="326"/>
                    <a:pt x="17" y="377"/>
                  </a:cubicBezTo>
                  <a:cubicBezTo>
                    <a:pt x="34" y="428"/>
                    <a:pt x="65" y="477"/>
                    <a:pt x="114" y="503"/>
                  </a:cubicBezTo>
                  <a:cubicBezTo>
                    <a:pt x="147" y="521"/>
                    <a:pt x="187" y="533"/>
                    <a:pt x="225" y="533"/>
                  </a:cubicBezTo>
                  <a:cubicBezTo>
                    <a:pt x="243" y="533"/>
                    <a:pt x="261" y="531"/>
                    <a:pt x="278" y="524"/>
                  </a:cubicBezTo>
                  <a:cubicBezTo>
                    <a:pt x="351" y="498"/>
                    <a:pt x="427" y="475"/>
                    <a:pt x="504" y="462"/>
                  </a:cubicBezTo>
                  <a:cubicBezTo>
                    <a:pt x="520" y="461"/>
                    <a:pt x="538" y="458"/>
                    <a:pt x="555" y="456"/>
                  </a:cubicBezTo>
                  <a:cubicBezTo>
                    <a:pt x="588" y="454"/>
                    <a:pt x="622" y="450"/>
                    <a:pt x="656" y="445"/>
                  </a:cubicBezTo>
                  <a:cubicBezTo>
                    <a:pt x="705" y="439"/>
                    <a:pt x="752" y="429"/>
                    <a:pt x="799" y="419"/>
                  </a:cubicBezTo>
                  <a:cubicBezTo>
                    <a:pt x="842" y="410"/>
                    <a:pt x="882" y="378"/>
                    <a:pt x="908" y="345"/>
                  </a:cubicBezTo>
                  <a:cubicBezTo>
                    <a:pt x="935" y="310"/>
                    <a:pt x="955" y="264"/>
                    <a:pt x="951" y="218"/>
                  </a:cubicBezTo>
                  <a:cubicBezTo>
                    <a:pt x="951" y="185"/>
                    <a:pt x="941" y="148"/>
                    <a:pt x="924" y="116"/>
                  </a:cubicBezTo>
                  <a:cubicBezTo>
                    <a:pt x="903" y="74"/>
                    <a:pt x="846" y="28"/>
                    <a:pt x="799" y="19"/>
                  </a:cubicBezTo>
                  <a:cubicBezTo>
                    <a:pt x="748" y="10"/>
                    <a:pt x="696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40"/>
            <p:cNvSpPr/>
            <p:nvPr/>
          </p:nvSpPr>
          <p:spPr>
            <a:xfrm>
              <a:off x="2855449" y="2274413"/>
              <a:ext cx="2103" cy="345"/>
            </a:xfrm>
            <a:custGeom>
              <a:rect b="b" l="l" r="r" t="t"/>
              <a:pathLst>
                <a:path extrusionOk="0" h="10" w="61">
                  <a:moveTo>
                    <a:pt x="60" y="1"/>
                  </a:moveTo>
                  <a:lnTo>
                    <a:pt x="60" y="1"/>
                  </a:lnTo>
                  <a:cubicBezTo>
                    <a:pt x="46" y="2"/>
                    <a:pt x="32" y="3"/>
                    <a:pt x="19" y="6"/>
                  </a:cubicBezTo>
                  <a:cubicBezTo>
                    <a:pt x="11" y="7"/>
                    <a:pt x="5" y="8"/>
                    <a:pt x="0" y="9"/>
                  </a:cubicBezTo>
                  <a:cubicBezTo>
                    <a:pt x="20" y="6"/>
                    <a:pt x="40" y="3"/>
                    <a:pt x="60" y="1"/>
                  </a:cubicBez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40"/>
            <p:cNvSpPr/>
            <p:nvPr/>
          </p:nvSpPr>
          <p:spPr>
            <a:xfrm>
              <a:off x="2849174" y="2216903"/>
              <a:ext cx="29202" cy="24860"/>
            </a:xfrm>
            <a:custGeom>
              <a:rect b="b" l="l" r="r" t="t"/>
              <a:pathLst>
                <a:path extrusionOk="0" h="721" w="847">
                  <a:moveTo>
                    <a:pt x="226" y="1"/>
                  </a:moveTo>
                  <a:cubicBezTo>
                    <a:pt x="210" y="1"/>
                    <a:pt x="193" y="3"/>
                    <a:pt x="176" y="8"/>
                  </a:cubicBezTo>
                  <a:cubicBezTo>
                    <a:pt x="128" y="20"/>
                    <a:pt x="77" y="57"/>
                    <a:pt x="53" y="102"/>
                  </a:cubicBezTo>
                  <a:cubicBezTo>
                    <a:pt x="1" y="198"/>
                    <a:pt x="29" y="323"/>
                    <a:pt x="126" y="381"/>
                  </a:cubicBezTo>
                  <a:cubicBezTo>
                    <a:pt x="175" y="410"/>
                    <a:pt x="220" y="442"/>
                    <a:pt x="265" y="474"/>
                  </a:cubicBezTo>
                  <a:cubicBezTo>
                    <a:pt x="310" y="514"/>
                    <a:pt x="350" y="557"/>
                    <a:pt x="393" y="598"/>
                  </a:cubicBezTo>
                  <a:cubicBezTo>
                    <a:pt x="435" y="639"/>
                    <a:pt x="479" y="675"/>
                    <a:pt x="532" y="698"/>
                  </a:cubicBezTo>
                  <a:cubicBezTo>
                    <a:pt x="564" y="713"/>
                    <a:pt x="602" y="721"/>
                    <a:pt x="640" y="721"/>
                  </a:cubicBezTo>
                  <a:cubicBezTo>
                    <a:pt x="679" y="721"/>
                    <a:pt x="718" y="712"/>
                    <a:pt x="751" y="692"/>
                  </a:cubicBezTo>
                  <a:cubicBezTo>
                    <a:pt x="816" y="651"/>
                    <a:pt x="846" y="577"/>
                    <a:pt x="841" y="500"/>
                  </a:cubicBezTo>
                  <a:cubicBezTo>
                    <a:pt x="838" y="452"/>
                    <a:pt x="824" y="406"/>
                    <a:pt x="796" y="363"/>
                  </a:cubicBezTo>
                  <a:cubicBezTo>
                    <a:pt x="777" y="334"/>
                    <a:pt x="758" y="306"/>
                    <a:pt x="732" y="282"/>
                  </a:cubicBezTo>
                  <a:cubicBezTo>
                    <a:pt x="669" y="228"/>
                    <a:pt x="600" y="180"/>
                    <a:pt x="530" y="138"/>
                  </a:cubicBezTo>
                  <a:cubicBezTo>
                    <a:pt x="464" y="100"/>
                    <a:pt x="402" y="61"/>
                    <a:pt x="333" y="29"/>
                  </a:cubicBezTo>
                  <a:cubicBezTo>
                    <a:pt x="298" y="12"/>
                    <a:pt x="263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40"/>
            <p:cNvSpPr/>
            <p:nvPr/>
          </p:nvSpPr>
          <p:spPr>
            <a:xfrm>
              <a:off x="2864344" y="2162359"/>
              <a:ext cx="35270" cy="21516"/>
            </a:xfrm>
            <a:custGeom>
              <a:rect b="b" l="l" r="r" t="t"/>
              <a:pathLst>
                <a:path extrusionOk="0" h="624" w="1023">
                  <a:moveTo>
                    <a:pt x="235" y="1"/>
                  </a:moveTo>
                  <a:cubicBezTo>
                    <a:pt x="195" y="1"/>
                    <a:pt x="150" y="13"/>
                    <a:pt x="123" y="30"/>
                  </a:cubicBezTo>
                  <a:cubicBezTo>
                    <a:pt x="85" y="55"/>
                    <a:pt x="55" y="87"/>
                    <a:pt x="39" y="130"/>
                  </a:cubicBezTo>
                  <a:cubicBezTo>
                    <a:pt x="0" y="222"/>
                    <a:pt x="33" y="341"/>
                    <a:pt x="123" y="390"/>
                  </a:cubicBezTo>
                  <a:cubicBezTo>
                    <a:pt x="210" y="437"/>
                    <a:pt x="298" y="479"/>
                    <a:pt x="387" y="519"/>
                  </a:cubicBezTo>
                  <a:cubicBezTo>
                    <a:pt x="445" y="546"/>
                    <a:pt x="503" y="574"/>
                    <a:pt x="566" y="588"/>
                  </a:cubicBezTo>
                  <a:cubicBezTo>
                    <a:pt x="616" y="600"/>
                    <a:pt x="667" y="609"/>
                    <a:pt x="717" y="617"/>
                  </a:cubicBezTo>
                  <a:cubicBezTo>
                    <a:pt x="740" y="621"/>
                    <a:pt x="762" y="623"/>
                    <a:pt x="784" y="623"/>
                  </a:cubicBezTo>
                  <a:cubicBezTo>
                    <a:pt x="824" y="623"/>
                    <a:pt x="862" y="615"/>
                    <a:pt x="901" y="593"/>
                  </a:cubicBezTo>
                  <a:cubicBezTo>
                    <a:pt x="950" y="565"/>
                    <a:pt x="997" y="508"/>
                    <a:pt x="1010" y="452"/>
                  </a:cubicBezTo>
                  <a:cubicBezTo>
                    <a:pt x="1023" y="390"/>
                    <a:pt x="1021" y="322"/>
                    <a:pt x="986" y="269"/>
                  </a:cubicBezTo>
                  <a:cubicBezTo>
                    <a:pt x="953" y="218"/>
                    <a:pt x="903" y="173"/>
                    <a:pt x="844" y="160"/>
                  </a:cubicBezTo>
                  <a:cubicBezTo>
                    <a:pt x="797" y="150"/>
                    <a:pt x="751" y="139"/>
                    <a:pt x="704" y="127"/>
                  </a:cubicBezTo>
                  <a:cubicBezTo>
                    <a:pt x="656" y="113"/>
                    <a:pt x="607" y="104"/>
                    <a:pt x="560" y="95"/>
                  </a:cubicBezTo>
                  <a:cubicBezTo>
                    <a:pt x="464" y="77"/>
                    <a:pt x="373" y="46"/>
                    <a:pt x="284" y="9"/>
                  </a:cubicBezTo>
                  <a:cubicBezTo>
                    <a:pt x="270" y="3"/>
                    <a:pt x="253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40"/>
            <p:cNvSpPr/>
            <p:nvPr/>
          </p:nvSpPr>
          <p:spPr>
            <a:xfrm>
              <a:off x="2914510" y="2189493"/>
              <a:ext cx="36822" cy="17999"/>
            </a:xfrm>
            <a:custGeom>
              <a:rect b="b" l="l" r="r" t="t"/>
              <a:pathLst>
                <a:path extrusionOk="0" h="522" w="1068">
                  <a:moveTo>
                    <a:pt x="754" y="1"/>
                  </a:moveTo>
                  <a:cubicBezTo>
                    <a:pt x="694" y="1"/>
                    <a:pt x="634" y="11"/>
                    <a:pt x="574" y="20"/>
                  </a:cubicBezTo>
                  <a:lnTo>
                    <a:pt x="368" y="51"/>
                  </a:lnTo>
                  <a:cubicBezTo>
                    <a:pt x="321" y="56"/>
                    <a:pt x="274" y="60"/>
                    <a:pt x="227" y="64"/>
                  </a:cubicBezTo>
                  <a:cubicBezTo>
                    <a:pt x="167" y="70"/>
                    <a:pt x="113" y="85"/>
                    <a:pt x="68" y="129"/>
                  </a:cubicBezTo>
                  <a:cubicBezTo>
                    <a:pt x="29" y="169"/>
                    <a:pt x="0" y="232"/>
                    <a:pt x="3" y="288"/>
                  </a:cubicBezTo>
                  <a:cubicBezTo>
                    <a:pt x="8" y="406"/>
                    <a:pt x="100" y="512"/>
                    <a:pt x="224" y="512"/>
                  </a:cubicBezTo>
                  <a:cubicBezTo>
                    <a:pt x="225" y="512"/>
                    <a:pt x="226" y="512"/>
                    <a:pt x="227" y="512"/>
                  </a:cubicBezTo>
                  <a:cubicBezTo>
                    <a:pt x="267" y="511"/>
                    <a:pt x="307" y="511"/>
                    <a:pt x="348" y="511"/>
                  </a:cubicBezTo>
                  <a:cubicBezTo>
                    <a:pt x="419" y="511"/>
                    <a:pt x="491" y="512"/>
                    <a:pt x="563" y="516"/>
                  </a:cubicBezTo>
                  <a:cubicBezTo>
                    <a:pt x="603" y="518"/>
                    <a:pt x="643" y="521"/>
                    <a:pt x="683" y="521"/>
                  </a:cubicBezTo>
                  <a:cubicBezTo>
                    <a:pt x="698" y="521"/>
                    <a:pt x="712" y="521"/>
                    <a:pt x="727" y="520"/>
                  </a:cubicBezTo>
                  <a:cubicBezTo>
                    <a:pt x="740" y="519"/>
                    <a:pt x="753" y="518"/>
                    <a:pt x="766" y="518"/>
                  </a:cubicBezTo>
                  <a:cubicBezTo>
                    <a:pt x="821" y="512"/>
                    <a:pt x="858" y="502"/>
                    <a:pt x="907" y="478"/>
                  </a:cubicBezTo>
                  <a:cubicBezTo>
                    <a:pt x="959" y="452"/>
                    <a:pt x="1004" y="418"/>
                    <a:pt x="1035" y="367"/>
                  </a:cubicBezTo>
                  <a:cubicBezTo>
                    <a:pt x="1061" y="325"/>
                    <a:pt x="1068" y="273"/>
                    <a:pt x="1061" y="226"/>
                  </a:cubicBezTo>
                  <a:cubicBezTo>
                    <a:pt x="1056" y="173"/>
                    <a:pt x="1035" y="138"/>
                    <a:pt x="1003" y="98"/>
                  </a:cubicBezTo>
                  <a:cubicBezTo>
                    <a:pt x="970" y="58"/>
                    <a:pt x="918" y="41"/>
                    <a:pt x="871" y="23"/>
                  </a:cubicBezTo>
                  <a:cubicBezTo>
                    <a:pt x="833" y="7"/>
                    <a:pt x="79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40"/>
            <p:cNvSpPr/>
            <p:nvPr/>
          </p:nvSpPr>
          <p:spPr>
            <a:xfrm>
              <a:off x="2942575" y="2284584"/>
              <a:ext cx="35719" cy="19654"/>
            </a:xfrm>
            <a:custGeom>
              <a:rect b="b" l="l" r="r" t="t"/>
              <a:pathLst>
                <a:path extrusionOk="0" h="570" w="1036">
                  <a:moveTo>
                    <a:pt x="591" y="88"/>
                  </a:moveTo>
                  <a:cubicBezTo>
                    <a:pt x="599" y="89"/>
                    <a:pt x="606" y="90"/>
                    <a:pt x="614" y="91"/>
                  </a:cubicBezTo>
                  <a:lnTo>
                    <a:pt x="614" y="91"/>
                  </a:lnTo>
                  <a:cubicBezTo>
                    <a:pt x="606" y="90"/>
                    <a:pt x="599" y="89"/>
                    <a:pt x="591" y="88"/>
                  </a:cubicBezTo>
                  <a:close/>
                  <a:moveTo>
                    <a:pt x="242" y="0"/>
                  </a:moveTo>
                  <a:cubicBezTo>
                    <a:pt x="225" y="0"/>
                    <a:pt x="208" y="2"/>
                    <a:pt x="190" y="7"/>
                  </a:cubicBezTo>
                  <a:cubicBezTo>
                    <a:pt x="139" y="22"/>
                    <a:pt x="84" y="61"/>
                    <a:pt x="60" y="108"/>
                  </a:cubicBezTo>
                  <a:cubicBezTo>
                    <a:pt x="1" y="217"/>
                    <a:pt x="37" y="337"/>
                    <a:pt x="138" y="405"/>
                  </a:cubicBezTo>
                  <a:cubicBezTo>
                    <a:pt x="238" y="472"/>
                    <a:pt x="355" y="524"/>
                    <a:pt x="473" y="552"/>
                  </a:cubicBezTo>
                  <a:cubicBezTo>
                    <a:pt x="527" y="564"/>
                    <a:pt x="583" y="570"/>
                    <a:pt x="638" y="570"/>
                  </a:cubicBezTo>
                  <a:cubicBezTo>
                    <a:pt x="654" y="570"/>
                    <a:pt x="669" y="569"/>
                    <a:pt x="685" y="568"/>
                  </a:cubicBezTo>
                  <a:cubicBezTo>
                    <a:pt x="697" y="567"/>
                    <a:pt x="711" y="567"/>
                    <a:pt x="723" y="566"/>
                  </a:cubicBezTo>
                  <a:cubicBezTo>
                    <a:pt x="747" y="563"/>
                    <a:pt x="773" y="562"/>
                    <a:pt x="795" y="556"/>
                  </a:cubicBezTo>
                  <a:cubicBezTo>
                    <a:pt x="816" y="550"/>
                    <a:pt x="839" y="537"/>
                    <a:pt x="859" y="528"/>
                  </a:cubicBezTo>
                  <a:cubicBezTo>
                    <a:pt x="883" y="517"/>
                    <a:pt x="906" y="506"/>
                    <a:pt x="927" y="494"/>
                  </a:cubicBezTo>
                  <a:cubicBezTo>
                    <a:pt x="999" y="455"/>
                    <a:pt x="1036" y="370"/>
                    <a:pt x="1024" y="292"/>
                  </a:cubicBezTo>
                  <a:cubicBezTo>
                    <a:pt x="1020" y="255"/>
                    <a:pt x="1008" y="225"/>
                    <a:pt x="986" y="195"/>
                  </a:cubicBezTo>
                  <a:cubicBezTo>
                    <a:pt x="961" y="164"/>
                    <a:pt x="921" y="129"/>
                    <a:pt x="880" y="122"/>
                  </a:cubicBezTo>
                  <a:cubicBezTo>
                    <a:pt x="823" y="114"/>
                    <a:pt x="770" y="95"/>
                    <a:pt x="713" y="95"/>
                  </a:cubicBezTo>
                  <a:cubicBezTo>
                    <a:pt x="679" y="95"/>
                    <a:pt x="646" y="94"/>
                    <a:pt x="614" y="91"/>
                  </a:cubicBezTo>
                  <a:lnTo>
                    <a:pt x="614" y="91"/>
                  </a:lnTo>
                  <a:cubicBezTo>
                    <a:pt x="627" y="93"/>
                    <a:pt x="641" y="95"/>
                    <a:pt x="655" y="98"/>
                  </a:cubicBezTo>
                  <a:cubicBezTo>
                    <a:pt x="622" y="92"/>
                    <a:pt x="589" y="89"/>
                    <a:pt x="557" y="85"/>
                  </a:cubicBezTo>
                  <a:cubicBezTo>
                    <a:pt x="490" y="75"/>
                    <a:pt x="427" y="58"/>
                    <a:pt x="364" y="33"/>
                  </a:cubicBezTo>
                  <a:lnTo>
                    <a:pt x="357" y="30"/>
                  </a:lnTo>
                  <a:cubicBezTo>
                    <a:pt x="319" y="12"/>
                    <a:pt x="281" y="0"/>
                    <a:pt x="24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40"/>
            <p:cNvSpPr/>
            <p:nvPr/>
          </p:nvSpPr>
          <p:spPr>
            <a:xfrm>
              <a:off x="2981259" y="2237142"/>
              <a:ext cx="39546" cy="19205"/>
            </a:xfrm>
            <a:custGeom>
              <a:rect b="b" l="l" r="r" t="t"/>
              <a:pathLst>
                <a:path extrusionOk="0" h="557" w="1147">
                  <a:moveTo>
                    <a:pt x="561" y="0"/>
                  </a:moveTo>
                  <a:cubicBezTo>
                    <a:pt x="442" y="0"/>
                    <a:pt x="323" y="14"/>
                    <a:pt x="205" y="35"/>
                  </a:cubicBezTo>
                  <a:cubicBezTo>
                    <a:pt x="143" y="46"/>
                    <a:pt x="78" y="104"/>
                    <a:pt x="47" y="157"/>
                  </a:cubicBezTo>
                  <a:cubicBezTo>
                    <a:pt x="13" y="214"/>
                    <a:pt x="0" y="298"/>
                    <a:pt x="20" y="361"/>
                  </a:cubicBezTo>
                  <a:cubicBezTo>
                    <a:pt x="41" y="426"/>
                    <a:pt x="79" y="488"/>
                    <a:pt x="142" y="521"/>
                  </a:cubicBezTo>
                  <a:cubicBezTo>
                    <a:pt x="163" y="530"/>
                    <a:pt x="184" y="538"/>
                    <a:pt x="205" y="548"/>
                  </a:cubicBezTo>
                  <a:cubicBezTo>
                    <a:pt x="227" y="554"/>
                    <a:pt x="248" y="556"/>
                    <a:pt x="270" y="556"/>
                  </a:cubicBezTo>
                  <a:cubicBezTo>
                    <a:pt x="287" y="556"/>
                    <a:pt x="304" y="555"/>
                    <a:pt x="320" y="552"/>
                  </a:cubicBezTo>
                  <a:cubicBezTo>
                    <a:pt x="390" y="543"/>
                    <a:pt x="461" y="538"/>
                    <a:pt x="531" y="538"/>
                  </a:cubicBezTo>
                  <a:cubicBezTo>
                    <a:pt x="602" y="538"/>
                    <a:pt x="673" y="543"/>
                    <a:pt x="743" y="552"/>
                  </a:cubicBezTo>
                  <a:cubicBezTo>
                    <a:pt x="762" y="553"/>
                    <a:pt x="782" y="555"/>
                    <a:pt x="802" y="555"/>
                  </a:cubicBezTo>
                  <a:cubicBezTo>
                    <a:pt x="811" y="555"/>
                    <a:pt x="819" y="555"/>
                    <a:pt x="828" y="554"/>
                  </a:cubicBezTo>
                  <a:cubicBezTo>
                    <a:pt x="881" y="551"/>
                    <a:pt x="922" y="541"/>
                    <a:pt x="970" y="526"/>
                  </a:cubicBezTo>
                  <a:cubicBezTo>
                    <a:pt x="1044" y="502"/>
                    <a:pt x="1104" y="448"/>
                    <a:pt x="1125" y="371"/>
                  </a:cubicBezTo>
                  <a:cubicBezTo>
                    <a:pt x="1147" y="294"/>
                    <a:pt x="1126" y="208"/>
                    <a:pt x="1069" y="153"/>
                  </a:cubicBezTo>
                  <a:cubicBezTo>
                    <a:pt x="1004" y="91"/>
                    <a:pt x="931" y="42"/>
                    <a:pt x="841" y="23"/>
                  </a:cubicBezTo>
                  <a:cubicBezTo>
                    <a:pt x="766" y="7"/>
                    <a:pt x="683" y="2"/>
                    <a:pt x="606" y="1"/>
                  </a:cubicBezTo>
                  <a:cubicBezTo>
                    <a:pt x="591" y="0"/>
                    <a:pt x="576" y="0"/>
                    <a:pt x="5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40"/>
            <p:cNvSpPr/>
            <p:nvPr/>
          </p:nvSpPr>
          <p:spPr>
            <a:xfrm>
              <a:off x="3081798" y="2274689"/>
              <a:ext cx="21790" cy="31515"/>
            </a:xfrm>
            <a:custGeom>
              <a:rect b="b" l="l" r="r" t="t"/>
              <a:pathLst>
                <a:path extrusionOk="0" h="914" w="632">
                  <a:moveTo>
                    <a:pt x="111" y="287"/>
                  </a:moveTo>
                  <a:lnTo>
                    <a:pt x="111" y="287"/>
                  </a:lnTo>
                  <a:cubicBezTo>
                    <a:pt x="110" y="289"/>
                    <a:pt x="110" y="292"/>
                    <a:pt x="110" y="294"/>
                  </a:cubicBezTo>
                  <a:lnTo>
                    <a:pt x="110" y="294"/>
                  </a:lnTo>
                  <a:cubicBezTo>
                    <a:pt x="110" y="292"/>
                    <a:pt x="110" y="289"/>
                    <a:pt x="111" y="287"/>
                  </a:cubicBezTo>
                  <a:close/>
                  <a:moveTo>
                    <a:pt x="377" y="0"/>
                  </a:moveTo>
                  <a:cubicBezTo>
                    <a:pt x="375" y="0"/>
                    <a:pt x="373" y="0"/>
                    <a:pt x="371" y="0"/>
                  </a:cubicBezTo>
                  <a:cubicBezTo>
                    <a:pt x="317" y="3"/>
                    <a:pt x="268" y="21"/>
                    <a:pt x="228" y="61"/>
                  </a:cubicBezTo>
                  <a:cubicBezTo>
                    <a:pt x="198" y="89"/>
                    <a:pt x="176" y="123"/>
                    <a:pt x="155" y="158"/>
                  </a:cubicBezTo>
                  <a:cubicBezTo>
                    <a:pt x="124" y="208"/>
                    <a:pt x="114" y="263"/>
                    <a:pt x="106" y="320"/>
                  </a:cubicBezTo>
                  <a:lnTo>
                    <a:pt x="106" y="320"/>
                  </a:lnTo>
                  <a:cubicBezTo>
                    <a:pt x="107" y="311"/>
                    <a:pt x="108" y="303"/>
                    <a:pt x="110" y="294"/>
                  </a:cubicBezTo>
                  <a:lnTo>
                    <a:pt x="110" y="294"/>
                  </a:lnTo>
                  <a:cubicBezTo>
                    <a:pt x="99" y="368"/>
                    <a:pt x="80" y="437"/>
                    <a:pt x="53" y="505"/>
                  </a:cubicBezTo>
                  <a:cubicBezTo>
                    <a:pt x="51" y="512"/>
                    <a:pt x="48" y="517"/>
                    <a:pt x="45" y="524"/>
                  </a:cubicBezTo>
                  <a:cubicBezTo>
                    <a:pt x="14" y="587"/>
                    <a:pt x="0" y="654"/>
                    <a:pt x="19" y="723"/>
                  </a:cubicBezTo>
                  <a:cubicBezTo>
                    <a:pt x="37" y="782"/>
                    <a:pt x="82" y="848"/>
                    <a:pt x="138" y="877"/>
                  </a:cubicBezTo>
                  <a:cubicBezTo>
                    <a:pt x="179" y="899"/>
                    <a:pt x="226" y="914"/>
                    <a:pt x="273" y="914"/>
                  </a:cubicBezTo>
                  <a:cubicBezTo>
                    <a:pt x="295" y="914"/>
                    <a:pt x="317" y="910"/>
                    <a:pt x="338" y="903"/>
                  </a:cubicBezTo>
                  <a:cubicBezTo>
                    <a:pt x="400" y="882"/>
                    <a:pt x="460" y="845"/>
                    <a:pt x="492" y="786"/>
                  </a:cubicBezTo>
                  <a:cubicBezTo>
                    <a:pt x="540" y="694"/>
                    <a:pt x="580" y="595"/>
                    <a:pt x="604" y="494"/>
                  </a:cubicBezTo>
                  <a:cubicBezTo>
                    <a:pt x="619" y="434"/>
                    <a:pt x="631" y="370"/>
                    <a:pt x="626" y="309"/>
                  </a:cubicBezTo>
                  <a:cubicBezTo>
                    <a:pt x="622" y="303"/>
                    <a:pt x="621" y="297"/>
                    <a:pt x="621" y="292"/>
                  </a:cubicBezTo>
                  <a:cubicBezTo>
                    <a:pt x="621" y="246"/>
                    <a:pt x="610" y="203"/>
                    <a:pt x="586" y="165"/>
                  </a:cubicBezTo>
                  <a:cubicBezTo>
                    <a:pt x="582" y="156"/>
                    <a:pt x="578" y="147"/>
                    <a:pt x="575" y="140"/>
                  </a:cubicBezTo>
                  <a:cubicBezTo>
                    <a:pt x="561" y="109"/>
                    <a:pt x="539" y="83"/>
                    <a:pt x="515" y="61"/>
                  </a:cubicBezTo>
                  <a:cubicBezTo>
                    <a:pt x="477" y="28"/>
                    <a:pt x="428" y="0"/>
                    <a:pt x="3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40"/>
            <p:cNvSpPr/>
            <p:nvPr/>
          </p:nvSpPr>
          <p:spPr>
            <a:xfrm>
              <a:off x="3335832" y="2068509"/>
              <a:ext cx="33409" cy="22860"/>
            </a:xfrm>
            <a:custGeom>
              <a:rect b="b" l="l" r="r" t="t"/>
              <a:pathLst>
                <a:path extrusionOk="0" h="663" w="969">
                  <a:moveTo>
                    <a:pt x="660" y="1"/>
                  </a:moveTo>
                  <a:cubicBezTo>
                    <a:pt x="637" y="1"/>
                    <a:pt x="614" y="3"/>
                    <a:pt x="590" y="9"/>
                  </a:cubicBezTo>
                  <a:cubicBezTo>
                    <a:pt x="572" y="13"/>
                    <a:pt x="555" y="21"/>
                    <a:pt x="537" y="26"/>
                  </a:cubicBezTo>
                  <a:cubicBezTo>
                    <a:pt x="500" y="38"/>
                    <a:pt x="464" y="50"/>
                    <a:pt x="425" y="63"/>
                  </a:cubicBezTo>
                  <a:cubicBezTo>
                    <a:pt x="355" y="86"/>
                    <a:pt x="282" y="110"/>
                    <a:pt x="210" y="133"/>
                  </a:cubicBezTo>
                  <a:cubicBezTo>
                    <a:pt x="143" y="154"/>
                    <a:pt x="85" y="195"/>
                    <a:pt x="48" y="256"/>
                  </a:cubicBezTo>
                  <a:cubicBezTo>
                    <a:pt x="14" y="314"/>
                    <a:pt x="1" y="399"/>
                    <a:pt x="21" y="465"/>
                  </a:cubicBezTo>
                  <a:cubicBezTo>
                    <a:pt x="42" y="529"/>
                    <a:pt x="82" y="594"/>
                    <a:pt x="144" y="626"/>
                  </a:cubicBezTo>
                  <a:cubicBezTo>
                    <a:pt x="188" y="649"/>
                    <a:pt x="236" y="662"/>
                    <a:pt x="285" y="662"/>
                  </a:cubicBezTo>
                  <a:cubicBezTo>
                    <a:pt x="307" y="662"/>
                    <a:pt x="330" y="660"/>
                    <a:pt x="353" y="653"/>
                  </a:cubicBezTo>
                  <a:cubicBezTo>
                    <a:pt x="428" y="632"/>
                    <a:pt x="501" y="612"/>
                    <a:pt x="576" y="591"/>
                  </a:cubicBezTo>
                  <a:cubicBezTo>
                    <a:pt x="612" y="580"/>
                    <a:pt x="648" y="571"/>
                    <a:pt x="684" y="561"/>
                  </a:cubicBezTo>
                  <a:cubicBezTo>
                    <a:pt x="701" y="555"/>
                    <a:pt x="720" y="552"/>
                    <a:pt x="737" y="545"/>
                  </a:cubicBezTo>
                  <a:cubicBezTo>
                    <a:pt x="784" y="532"/>
                    <a:pt x="825" y="508"/>
                    <a:pt x="860" y="474"/>
                  </a:cubicBezTo>
                  <a:cubicBezTo>
                    <a:pt x="875" y="454"/>
                    <a:pt x="891" y="435"/>
                    <a:pt x="905" y="415"/>
                  </a:cubicBezTo>
                  <a:cubicBezTo>
                    <a:pt x="910" y="409"/>
                    <a:pt x="914" y="402"/>
                    <a:pt x="919" y="396"/>
                  </a:cubicBezTo>
                  <a:cubicBezTo>
                    <a:pt x="968" y="331"/>
                    <a:pt x="964" y="240"/>
                    <a:pt x="934" y="169"/>
                  </a:cubicBezTo>
                  <a:cubicBezTo>
                    <a:pt x="923" y="138"/>
                    <a:pt x="907" y="111"/>
                    <a:pt x="881" y="87"/>
                  </a:cubicBezTo>
                  <a:cubicBezTo>
                    <a:pt x="849" y="55"/>
                    <a:pt x="811" y="34"/>
                    <a:pt x="767" y="21"/>
                  </a:cubicBezTo>
                  <a:cubicBezTo>
                    <a:pt x="732" y="7"/>
                    <a:pt x="697" y="1"/>
                    <a:pt x="6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40"/>
            <p:cNvSpPr/>
            <p:nvPr/>
          </p:nvSpPr>
          <p:spPr>
            <a:xfrm>
              <a:off x="3430578" y="2001449"/>
              <a:ext cx="33788" cy="20585"/>
            </a:xfrm>
            <a:custGeom>
              <a:rect b="b" l="l" r="r" t="t"/>
              <a:pathLst>
                <a:path extrusionOk="0" h="597" w="980">
                  <a:moveTo>
                    <a:pt x="684" y="1"/>
                  </a:moveTo>
                  <a:cubicBezTo>
                    <a:pt x="644" y="1"/>
                    <a:pt x="603" y="5"/>
                    <a:pt x="565" y="19"/>
                  </a:cubicBezTo>
                  <a:cubicBezTo>
                    <a:pt x="519" y="34"/>
                    <a:pt x="472" y="48"/>
                    <a:pt x="425" y="66"/>
                  </a:cubicBezTo>
                  <a:cubicBezTo>
                    <a:pt x="316" y="109"/>
                    <a:pt x="210" y="157"/>
                    <a:pt x="107" y="209"/>
                  </a:cubicBezTo>
                  <a:cubicBezTo>
                    <a:pt x="64" y="232"/>
                    <a:pt x="23" y="287"/>
                    <a:pt x="11" y="334"/>
                  </a:cubicBezTo>
                  <a:cubicBezTo>
                    <a:pt x="1" y="381"/>
                    <a:pt x="3" y="426"/>
                    <a:pt x="22" y="470"/>
                  </a:cubicBezTo>
                  <a:cubicBezTo>
                    <a:pt x="38" y="510"/>
                    <a:pt x="67" y="548"/>
                    <a:pt x="106" y="571"/>
                  </a:cubicBezTo>
                  <a:cubicBezTo>
                    <a:pt x="141" y="589"/>
                    <a:pt x="176" y="596"/>
                    <a:pt x="212" y="596"/>
                  </a:cubicBezTo>
                  <a:cubicBezTo>
                    <a:pt x="230" y="596"/>
                    <a:pt x="248" y="594"/>
                    <a:pt x="266" y="591"/>
                  </a:cubicBezTo>
                  <a:cubicBezTo>
                    <a:pt x="299" y="586"/>
                    <a:pt x="331" y="581"/>
                    <a:pt x="365" y="576"/>
                  </a:cubicBezTo>
                  <a:cubicBezTo>
                    <a:pt x="430" y="567"/>
                    <a:pt x="496" y="561"/>
                    <a:pt x="560" y="553"/>
                  </a:cubicBezTo>
                  <a:cubicBezTo>
                    <a:pt x="615" y="548"/>
                    <a:pt x="681" y="551"/>
                    <a:pt x="732" y="534"/>
                  </a:cubicBezTo>
                  <a:cubicBezTo>
                    <a:pt x="767" y="522"/>
                    <a:pt x="805" y="508"/>
                    <a:pt x="837" y="489"/>
                  </a:cubicBezTo>
                  <a:cubicBezTo>
                    <a:pt x="886" y="462"/>
                    <a:pt x="915" y="420"/>
                    <a:pt x="946" y="374"/>
                  </a:cubicBezTo>
                  <a:cubicBezTo>
                    <a:pt x="973" y="331"/>
                    <a:pt x="980" y="276"/>
                    <a:pt x="973" y="227"/>
                  </a:cubicBezTo>
                  <a:cubicBezTo>
                    <a:pt x="967" y="182"/>
                    <a:pt x="949" y="125"/>
                    <a:pt x="910" y="95"/>
                  </a:cubicBezTo>
                  <a:cubicBezTo>
                    <a:pt x="888" y="78"/>
                    <a:pt x="868" y="58"/>
                    <a:pt x="846" y="45"/>
                  </a:cubicBezTo>
                  <a:cubicBezTo>
                    <a:pt x="798" y="15"/>
                    <a:pt x="753" y="4"/>
                    <a:pt x="697" y="1"/>
                  </a:cubicBezTo>
                  <a:cubicBezTo>
                    <a:pt x="692" y="1"/>
                    <a:pt x="688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40"/>
            <p:cNvSpPr/>
            <p:nvPr/>
          </p:nvSpPr>
          <p:spPr>
            <a:xfrm>
              <a:off x="3352002" y="2074853"/>
              <a:ext cx="29478" cy="18585"/>
            </a:xfrm>
            <a:custGeom>
              <a:rect b="b" l="l" r="r" t="t"/>
              <a:pathLst>
                <a:path extrusionOk="0" h="539" w="855">
                  <a:moveTo>
                    <a:pt x="196" y="0"/>
                  </a:moveTo>
                  <a:cubicBezTo>
                    <a:pt x="164" y="0"/>
                    <a:pt x="132" y="7"/>
                    <a:pt x="101" y="26"/>
                  </a:cubicBezTo>
                  <a:cubicBezTo>
                    <a:pt x="61" y="49"/>
                    <a:pt x="22" y="95"/>
                    <a:pt x="12" y="142"/>
                  </a:cubicBezTo>
                  <a:cubicBezTo>
                    <a:pt x="0" y="193"/>
                    <a:pt x="2" y="250"/>
                    <a:pt x="31" y="293"/>
                  </a:cubicBezTo>
                  <a:cubicBezTo>
                    <a:pt x="60" y="339"/>
                    <a:pt x="99" y="365"/>
                    <a:pt x="148" y="384"/>
                  </a:cubicBezTo>
                  <a:lnTo>
                    <a:pt x="168" y="391"/>
                  </a:lnTo>
                  <a:cubicBezTo>
                    <a:pt x="172" y="394"/>
                    <a:pt x="174" y="396"/>
                    <a:pt x="178" y="401"/>
                  </a:cubicBezTo>
                  <a:cubicBezTo>
                    <a:pt x="199" y="416"/>
                    <a:pt x="218" y="426"/>
                    <a:pt x="241" y="436"/>
                  </a:cubicBezTo>
                  <a:cubicBezTo>
                    <a:pt x="270" y="448"/>
                    <a:pt x="299" y="462"/>
                    <a:pt x="328" y="474"/>
                  </a:cubicBezTo>
                  <a:cubicBezTo>
                    <a:pt x="376" y="496"/>
                    <a:pt x="422" y="512"/>
                    <a:pt x="473" y="525"/>
                  </a:cubicBezTo>
                  <a:cubicBezTo>
                    <a:pt x="509" y="536"/>
                    <a:pt x="546" y="539"/>
                    <a:pt x="583" y="539"/>
                  </a:cubicBezTo>
                  <a:cubicBezTo>
                    <a:pt x="597" y="539"/>
                    <a:pt x="611" y="539"/>
                    <a:pt x="625" y="538"/>
                  </a:cubicBezTo>
                  <a:cubicBezTo>
                    <a:pt x="676" y="537"/>
                    <a:pt x="723" y="520"/>
                    <a:pt x="763" y="489"/>
                  </a:cubicBezTo>
                  <a:cubicBezTo>
                    <a:pt x="801" y="460"/>
                    <a:pt x="833" y="418"/>
                    <a:pt x="845" y="370"/>
                  </a:cubicBezTo>
                  <a:cubicBezTo>
                    <a:pt x="854" y="333"/>
                    <a:pt x="854" y="291"/>
                    <a:pt x="845" y="252"/>
                  </a:cubicBezTo>
                  <a:cubicBezTo>
                    <a:pt x="832" y="196"/>
                    <a:pt x="788" y="145"/>
                    <a:pt x="740" y="115"/>
                  </a:cubicBezTo>
                  <a:cubicBezTo>
                    <a:pt x="697" y="88"/>
                    <a:pt x="653" y="63"/>
                    <a:pt x="604" y="51"/>
                  </a:cubicBezTo>
                  <a:cubicBezTo>
                    <a:pt x="589" y="46"/>
                    <a:pt x="573" y="41"/>
                    <a:pt x="556" y="37"/>
                  </a:cubicBezTo>
                  <a:cubicBezTo>
                    <a:pt x="522" y="28"/>
                    <a:pt x="487" y="25"/>
                    <a:pt x="450" y="20"/>
                  </a:cubicBezTo>
                  <a:lnTo>
                    <a:pt x="355" y="10"/>
                  </a:lnTo>
                  <a:cubicBezTo>
                    <a:pt x="341" y="8"/>
                    <a:pt x="327" y="6"/>
                    <a:pt x="313" y="5"/>
                  </a:cubicBezTo>
                  <a:cubicBezTo>
                    <a:pt x="299" y="5"/>
                    <a:pt x="282" y="6"/>
                    <a:pt x="267" y="9"/>
                  </a:cubicBezTo>
                  <a:cubicBezTo>
                    <a:pt x="262" y="7"/>
                    <a:pt x="257" y="7"/>
                    <a:pt x="252" y="6"/>
                  </a:cubicBezTo>
                  <a:cubicBezTo>
                    <a:pt x="233" y="2"/>
                    <a:pt x="214" y="0"/>
                    <a:pt x="196" y="0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40"/>
            <p:cNvSpPr/>
            <p:nvPr/>
          </p:nvSpPr>
          <p:spPr>
            <a:xfrm>
              <a:off x="3442680" y="2008414"/>
              <a:ext cx="31064" cy="16102"/>
            </a:xfrm>
            <a:custGeom>
              <a:rect b="b" l="l" r="r" t="t"/>
              <a:pathLst>
                <a:path extrusionOk="0" h="467" w="901">
                  <a:moveTo>
                    <a:pt x="612" y="1"/>
                  </a:moveTo>
                  <a:cubicBezTo>
                    <a:pt x="570" y="1"/>
                    <a:pt x="529" y="6"/>
                    <a:pt x="488" y="10"/>
                  </a:cubicBezTo>
                  <a:cubicBezTo>
                    <a:pt x="454" y="13"/>
                    <a:pt x="420" y="14"/>
                    <a:pt x="386" y="14"/>
                  </a:cubicBezTo>
                  <a:cubicBezTo>
                    <a:pt x="328" y="14"/>
                    <a:pt x="270" y="11"/>
                    <a:pt x="212" y="4"/>
                  </a:cubicBezTo>
                  <a:cubicBezTo>
                    <a:pt x="209" y="4"/>
                    <a:pt x="205" y="3"/>
                    <a:pt x="202" y="3"/>
                  </a:cubicBezTo>
                  <a:cubicBezTo>
                    <a:pt x="156" y="3"/>
                    <a:pt x="93" y="34"/>
                    <a:pt x="64" y="64"/>
                  </a:cubicBezTo>
                  <a:cubicBezTo>
                    <a:pt x="33" y="99"/>
                    <a:pt x="14" y="137"/>
                    <a:pt x="7" y="184"/>
                  </a:cubicBezTo>
                  <a:cubicBezTo>
                    <a:pt x="1" y="229"/>
                    <a:pt x="7" y="278"/>
                    <a:pt x="32" y="318"/>
                  </a:cubicBezTo>
                  <a:cubicBezTo>
                    <a:pt x="59" y="360"/>
                    <a:pt x="104" y="404"/>
                    <a:pt x="157" y="413"/>
                  </a:cubicBezTo>
                  <a:cubicBezTo>
                    <a:pt x="220" y="424"/>
                    <a:pt x="282" y="432"/>
                    <a:pt x="346" y="438"/>
                  </a:cubicBezTo>
                  <a:cubicBezTo>
                    <a:pt x="390" y="446"/>
                    <a:pt x="434" y="451"/>
                    <a:pt x="479" y="458"/>
                  </a:cubicBezTo>
                  <a:cubicBezTo>
                    <a:pt x="506" y="461"/>
                    <a:pt x="535" y="467"/>
                    <a:pt x="562" y="467"/>
                  </a:cubicBezTo>
                  <a:cubicBezTo>
                    <a:pt x="566" y="467"/>
                    <a:pt x="570" y="467"/>
                    <a:pt x="574" y="466"/>
                  </a:cubicBezTo>
                  <a:cubicBezTo>
                    <a:pt x="589" y="466"/>
                    <a:pt x="604" y="465"/>
                    <a:pt x="620" y="464"/>
                  </a:cubicBezTo>
                  <a:cubicBezTo>
                    <a:pt x="642" y="461"/>
                    <a:pt x="673" y="460"/>
                    <a:pt x="694" y="454"/>
                  </a:cubicBezTo>
                  <a:cubicBezTo>
                    <a:pt x="733" y="443"/>
                    <a:pt x="766" y="422"/>
                    <a:pt x="797" y="396"/>
                  </a:cubicBezTo>
                  <a:cubicBezTo>
                    <a:pt x="824" y="371"/>
                    <a:pt x="850" y="344"/>
                    <a:pt x="865" y="309"/>
                  </a:cubicBezTo>
                  <a:cubicBezTo>
                    <a:pt x="889" y="257"/>
                    <a:pt x="901" y="192"/>
                    <a:pt x="865" y="143"/>
                  </a:cubicBezTo>
                  <a:cubicBezTo>
                    <a:pt x="854" y="126"/>
                    <a:pt x="842" y="108"/>
                    <a:pt x="828" y="94"/>
                  </a:cubicBezTo>
                  <a:cubicBezTo>
                    <a:pt x="812" y="78"/>
                    <a:pt x="793" y="67"/>
                    <a:pt x="777" y="53"/>
                  </a:cubicBezTo>
                  <a:cubicBezTo>
                    <a:pt x="731" y="20"/>
                    <a:pt x="683" y="2"/>
                    <a:pt x="624" y="1"/>
                  </a:cubicBezTo>
                  <a:cubicBezTo>
                    <a:pt x="620" y="1"/>
                    <a:pt x="616" y="1"/>
                    <a:pt x="612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40"/>
            <p:cNvSpPr/>
            <p:nvPr/>
          </p:nvSpPr>
          <p:spPr>
            <a:xfrm>
              <a:off x="3089728" y="2009241"/>
              <a:ext cx="59370" cy="57133"/>
            </a:xfrm>
            <a:custGeom>
              <a:rect b="b" l="l" r="r" t="t"/>
              <a:pathLst>
                <a:path extrusionOk="0" h="1657" w="1722">
                  <a:moveTo>
                    <a:pt x="976" y="1"/>
                  </a:moveTo>
                  <a:cubicBezTo>
                    <a:pt x="889" y="1"/>
                    <a:pt x="804" y="52"/>
                    <a:pt x="785" y="143"/>
                  </a:cubicBezTo>
                  <a:cubicBezTo>
                    <a:pt x="765" y="204"/>
                    <a:pt x="748" y="264"/>
                    <a:pt x="731" y="326"/>
                  </a:cubicBezTo>
                  <a:cubicBezTo>
                    <a:pt x="681" y="279"/>
                    <a:pt x="628" y="231"/>
                    <a:pt x="578" y="184"/>
                  </a:cubicBezTo>
                  <a:cubicBezTo>
                    <a:pt x="548" y="154"/>
                    <a:pt x="511" y="142"/>
                    <a:pt x="474" y="142"/>
                  </a:cubicBezTo>
                  <a:cubicBezTo>
                    <a:pt x="363" y="142"/>
                    <a:pt x="256" y="259"/>
                    <a:pt x="333" y="374"/>
                  </a:cubicBezTo>
                  <a:cubicBezTo>
                    <a:pt x="375" y="439"/>
                    <a:pt x="418" y="507"/>
                    <a:pt x="462" y="574"/>
                  </a:cubicBezTo>
                  <a:cubicBezTo>
                    <a:pt x="453" y="576"/>
                    <a:pt x="447" y="579"/>
                    <a:pt x="439" y="581"/>
                  </a:cubicBezTo>
                  <a:cubicBezTo>
                    <a:pt x="332" y="610"/>
                    <a:pt x="214" y="617"/>
                    <a:pt x="113" y="664"/>
                  </a:cubicBezTo>
                  <a:cubicBezTo>
                    <a:pt x="28" y="704"/>
                    <a:pt x="0" y="822"/>
                    <a:pt x="35" y="902"/>
                  </a:cubicBezTo>
                  <a:cubicBezTo>
                    <a:pt x="58" y="954"/>
                    <a:pt x="105" y="991"/>
                    <a:pt x="158" y="1008"/>
                  </a:cubicBezTo>
                  <a:cubicBezTo>
                    <a:pt x="158" y="1009"/>
                    <a:pt x="158" y="1009"/>
                    <a:pt x="157" y="1011"/>
                  </a:cubicBezTo>
                  <a:cubicBezTo>
                    <a:pt x="159" y="1012"/>
                    <a:pt x="162" y="1012"/>
                    <a:pt x="164" y="1012"/>
                  </a:cubicBezTo>
                  <a:cubicBezTo>
                    <a:pt x="167" y="1012"/>
                    <a:pt x="169" y="1012"/>
                    <a:pt x="171" y="1012"/>
                  </a:cubicBezTo>
                  <a:cubicBezTo>
                    <a:pt x="183" y="1014"/>
                    <a:pt x="196" y="1016"/>
                    <a:pt x="208" y="1016"/>
                  </a:cubicBezTo>
                  <a:cubicBezTo>
                    <a:pt x="223" y="1018"/>
                    <a:pt x="239" y="1018"/>
                    <a:pt x="255" y="1018"/>
                  </a:cubicBezTo>
                  <a:cubicBezTo>
                    <a:pt x="317" y="1018"/>
                    <a:pt x="380" y="1009"/>
                    <a:pt x="442" y="997"/>
                  </a:cubicBezTo>
                  <a:cubicBezTo>
                    <a:pt x="486" y="998"/>
                    <a:pt x="530" y="1001"/>
                    <a:pt x="568" y="1002"/>
                  </a:cubicBezTo>
                  <a:cubicBezTo>
                    <a:pt x="567" y="1011"/>
                    <a:pt x="564" y="1019"/>
                    <a:pt x="563" y="1029"/>
                  </a:cubicBezTo>
                  <a:cubicBezTo>
                    <a:pt x="536" y="1154"/>
                    <a:pt x="506" y="1279"/>
                    <a:pt x="481" y="1405"/>
                  </a:cubicBezTo>
                  <a:cubicBezTo>
                    <a:pt x="462" y="1508"/>
                    <a:pt x="510" y="1627"/>
                    <a:pt x="620" y="1652"/>
                  </a:cubicBezTo>
                  <a:cubicBezTo>
                    <a:pt x="635" y="1655"/>
                    <a:pt x="651" y="1657"/>
                    <a:pt x="667" y="1657"/>
                  </a:cubicBezTo>
                  <a:cubicBezTo>
                    <a:pt x="756" y="1657"/>
                    <a:pt x="847" y="1605"/>
                    <a:pt x="866" y="1512"/>
                  </a:cubicBezTo>
                  <a:cubicBezTo>
                    <a:pt x="895" y="1367"/>
                    <a:pt x="928" y="1225"/>
                    <a:pt x="962" y="1081"/>
                  </a:cubicBezTo>
                  <a:cubicBezTo>
                    <a:pt x="967" y="1081"/>
                    <a:pt x="974" y="1082"/>
                    <a:pt x="978" y="1082"/>
                  </a:cubicBezTo>
                  <a:cubicBezTo>
                    <a:pt x="1027" y="1090"/>
                    <a:pt x="1076" y="1098"/>
                    <a:pt x="1125" y="1106"/>
                  </a:cubicBezTo>
                  <a:cubicBezTo>
                    <a:pt x="1223" y="1121"/>
                    <a:pt x="1329" y="1148"/>
                    <a:pt x="1429" y="1148"/>
                  </a:cubicBezTo>
                  <a:cubicBezTo>
                    <a:pt x="1440" y="1148"/>
                    <a:pt x="1452" y="1147"/>
                    <a:pt x="1463" y="1146"/>
                  </a:cubicBezTo>
                  <a:cubicBezTo>
                    <a:pt x="1585" y="1138"/>
                    <a:pt x="1687" y="1059"/>
                    <a:pt x="1702" y="934"/>
                  </a:cubicBezTo>
                  <a:cubicBezTo>
                    <a:pt x="1722" y="816"/>
                    <a:pt x="1651" y="689"/>
                    <a:pt x="1531" y="663"/>
                  </a:cubicBezTo>
                  <a:cubicBezTo>
                    <a:pt x="1458" y="647"/>
                    <a:pt x="1382" y="643"/>
                    <a:pt x="1307" y="643"/>
                  </a:cubicBezTo>
                  <a:cubicBezTo>
                    <a:pt x="1243" y="643"/>
                    <a:pt x="1179" y="646"/>
                    <a:pt x="1115" y="647"/>
                  </a:cubicBezTo>
                  <a:cubicBezTo>
                    <a:pt x="1103" y="647"/>
                    <a:pt x="1090" y="647"/>
                    <a:pt x="1078" y="644"/>
                  </a:cubicBezTo>
                  <a:cubicBezTo>
                    <a:pt x="1083" y="629"/>
                    <a:pt x="1087" y="613"/>
                    <a:pt x="1089" y="599"/>
                  </a:cubicBezTo>
                  <a:cubicBezTo>
                    <a:pt x="1115" y="482"/>
                    <a:pt x="1140" y="363"/>
                    <a:pt x="1161" y="245"/>
                  </a:cubicBezTo>
                  <a:cubicBezTo>
                    <a:pt x="1177" y="145"/>
                    <a:pt x="1134" y="30"/>
                    <a:pt x="1024" y="6"/>
                  </a:cubicBezTo>
                  <a:cubicBezTo>
                    <a:pt x="1008" y="3"/>
                    <a:pt x="992" y="1"/>
                    <a:pt x="9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40"/>
            <p:cNvSpPr/>
            <p:nvPr/>
          </p:nvSpPr>
          <p:spPr>
            <a:xfrm>
              <a:off x="3173165" y="1951318"/>
              <a:ext cx="31064" cy="25239"/>
            </a:xfrm>
            <a:custGeom>
              <a:rect b="b" l="l" r="r" t="t"/>
              <a:pathLst>
                <a:path extrusionOk="0" h="732" w="901">
                  <a:moveTo>
                    <a:pt x="656" y="1"/>
                  </a:moveTo>
                  <a:cubicBezTo>
                    <a:pt x="652" y="1"/>
                    <a:pt x="647" y="1"/>
                    <a:pt x="642" y="1"/>
                  </a:cubicBezTo>
                  <a:cubicBezTo>
                    <a:pt x="605" y="4"/>
                    <a:pt x="568" y="9"/>
                    <a:pt x="534" y="23"/>
                  </a:cubicBezTo>
                  <a:cubicBezTo>
                    <a:pt x="516" y="31"/>
                    <a:pt x="501" y="37"/>
                    <a:pt x="484" y="47"/>
                  </a:cubicBezTo>
                  <a:cubicBezTo>
                    <a:pt x="465" y="56"/>
                    <a:pt x="449" y="67"/>
                    <a:pt x="430" y="75"/>
                  </a:cubicBezTo>
                  <a:cubicBezTo>
                    <a:pt x="395" y="95"/>
                    <a:pt x="361" y="120"/>
                    <a:pt x="329" y="142"/>
                  </a:cubicBezTo>
                  <a:cubicBezTo>
                    <a:pt x="241" y="204"/>
                    <a:pt x="156" y="270"/>
                    <a:pt x="71" y="335"/>
                  </a:cubicBezTo>
                  <a:cubicBezTo>
                    <a:pt x="29" y="369"/>
                    <a:pt x="1" y="449"/>
                    <a:pt x="3" y="500"/>
                  </a:cubicBezTo>
                  <a:cubicBezTo>
                    <a:pt x="6" y="552"/>
                    <a:pt x="22" y="599"/>
                    <a:pt x="53" y="640"/>
                  </a:cubicBezTo>
                  <a:cubicBezTo>
                    <a:pt x="97" y="698"/>
                    <a:pt x="168" y="732"/>
                    <a:pt x="239" y="732"/>
                  </a:cubicBezTo>
                  <a:cubicBezTo>
                    <a:pt x="278" y="732"/>
                    <a:pt x="317" y="722"/>
                    <a:pt x="352" y="700"/>
                  </a:cubicBezTo>
                  <a:cubicBezTo>
                    <a:pt x="419" y="658"/>
                    <a:pt x="487" y="619"/>
                    <a:pt x="558" y="580"/>
                  </a:cubicBezTo>
                  <a:cubicBezTo>
                    <a:pt x="591" y="562"/>
                    <a:pt x="627" y="544"/>
                    <a:pt x="661" y="526"/>
                  </a:cubicBezTo>
                  <a:cubicBezTo>
                    <a:pt x="709" y="499"/>
                    <a:pt x="767" y="466"/>
                    <a:pt x="807" y="428"/>
                  </a:cubicBezTo>
                  <a:cubicBezTo>
                    <a:pt x="825" y="410"/>
                    <a:pt x="840" y="385"/>
                    <a:pt x="855" y="364"/>
                  </a:cubicBezTo>
                  <a:cubicBezTo>
                    <a:pt x="869" y="344"/>
                    <a:pt x="879" y="319"/>
                    <a:pt x="887" y="296"/>
                  </a:cubicBezTo>
                  <a:cubicBezTo>
                    <a:pt x="901" y="251"/>
                    <a:pt x="899" y="204"/>
                    <a:pt x="888" y="161"/>
                  </a:cubicBezTo>
                  <a:cubicBezTo>
                    <a:pt x="865" y="61"/>
                    <a:pt x="752" y="1"/>
                    <a:pt x="6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40"/>
            <p:cNvSpPr/>
            <p:nvPr/>
          </p:nvSpPr>
          <p:spPr>
            <a:xfrm>
              <a:off x="3509050" y="2096678"/>
              <a:ext cx="38856" cy="19619"/>
            </a:xfrm>
            <a:custGeom>
              <a:rect b="b" l="l" r="r" t="t"/>
              <a:pathLst>
                <a:path extrusionOk="0" h="569" w="1127">
                  <a:moveTo>
                    <a:pt x="389" y="1"/>
                  </a:moveTo>
                  <a:cubicBezTo>
                    <a:pt x="336" y="1"/>
                    <a:pt x="283" y="4"/>
                    <a:pt x="231" y="9"/>
                  </a:cubicBezTo>
                  <a:cubicBezTo>
                    <a:pt x="168" y="16"/>
                    <a:pt x="115" y="30"/>
                    <a:pt x="69" y="77"/>
                  </a:cubicBezTo>
                  <a:cubicBezTo>
                    <a:pt x="30" y="117"/>
                    <a:pt x="0" y="183"/>
                    <a:pt x="2" y="238"/>
                  </a:cubicBezTo>
                  <a:cubicBezTo>
                    <a:pt x="7" y="362"/>
                    <a:pt x="101" y="467"/>
                    <a:pt x="229" y="467"/>
                  </a:cubicBezTo>
                  <a:cubicBezTo>
                    <a:pt x="229" y="467"/>
                    <a:pt x="230" y="467"/>
                    <a:pt x="231" y="467"/>
                  </a:cubicBezTo>
                  <a:cubicBezTo>
                    <a:pt x="294" y="467"/>
                    <a:pt x="360" y="473"/>
                    <a:pt x="423" y="480"/>
                  </a:cubicBezTo>
                  <a:cubicBezTo>
                    <a:pt x="553" y="502"/>
                    <a:pt x="678" y="542"/>
                    <a:pt x="809" y="562"/>
                  </a:cubicBezTo>
                  <a:cubicBezTo>
                    <a:pt x="832" y="566"/>
                    <a:pt x="855" y="568"/>
                    <a:pt x="878" y="568"/>
                  </a:cubicBezTo>
                  <a:cubicBezTo>
                    <a:pt x="916" y="568"/>
                    <a:pt x="953" y="561"/>
                    <a:pt x="987" y="539"/>
                  </a:cubicBezTo>
                  <a:cubicBezTo>
                    <a:pt x="1029" y="512"/>
                    <a:pt x="1061" y="476"/>
                    <a:pt x="1080" y="429"/>
                  </a:cubicBezTo>
                  <a:cubicBezTo>
                    <a:pt x="1126" y="321"/>
                    <a:pt x="1082" y="207"/>
                    <a:pt x="986" y="142"/>
                  </a:cubicBezTo>
                  <a:cubicBezTo>
                    <a:pt x="927" y="103"/>
                    <a:pt x="856" y="71"/>
                    <a:pt x="790" y="50"/>
                  </a:cubicBezTo>
                  <a:cubicBezTo>
                    <a:pt x="720" y="28"/>
                    <a:pt x="639" y="22"/>
                    <a:pt x="568" y="12"/>
                  </a:cubicBezTo>
                  <a:cubicBezTo>
                    <a:pt x="508" y="5"/>
                    <a:pt x="449" y="1"/>
                    <a:pt x="3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40"/>
            <p:cNvSpPr/>
            <p:nvPr/>
          </p:nvSpPr>
          <p:spPr>
            <a:xfrm>
              <a:off x="3482502" y="2134087"/>
              <a:ext cx="37029" cy="17619"/>
            </a:xfrm>
            <a:custGeom>
              <a:rect b="b" l="l" r="r" t="t"/>
              <a:pathLst>
                <a:path extrusionOk="0" h="511" w="1074">
                  <a:moveTo>
                    <a:pt x="382" y="11"/>
                  </a:moveTo>
                  <a:cubicBezTo>
                    <a:pt x="369" y="13"/>
                    <a:pt x="356" y="14"/>
                    <a:pt x="343" y="16"/>
                  </a:cubicBezTo>
                  <a:lnTo>
                    <a:pt x="343" y="16"/>
                  </a:lnTo>
                  <a:cubicBezTo>
                    <a:pt x="356" y="14"/>
                    <a:pt x="369" y="12"/>
                    <a:pt x="382" y="11"/>
                  </a:cubicBezTo>
                  <a:close/>
                  <a:moveTo>
                    <a:pt x="534" y="0"/>
                  </a:moveTo>
                  <a:cubicBezTo>
                    <a:pt x="468" y="0"/>
                    <a:pt x="403" y="7"/>
                    <a:pt x="338" y="17"/>
                  </a:cubicBezTo>
                  <a:lnTo>
                    <a:pt x="338" y="17"/>
                  </a:lnTo>
                  <a:cubicBezTo>
                    <a:pt x="282" y="23"/>
                    <a:pt x="226" y="31"/>
                    <a:pt x="170" y="46"/>
                  </a:cubicBezTo>
                  <a:cubicBezTo>
                    <a:pt x="71" y="72"/>
                    <a:pt x="1" y="187"/>
                    <a:pt x="33" y="286"/>
                  </a:cubicBezTo>
                  <a:cubicBezTo>
                    <a:pt x="62" y="374"/>
                    <a:pt x="138" y="429"/>
                    <a:pt x="224" y="429"/>
                  </a:cubicBezTo>
                  <a:cubicBezTo>
                    <a:pt x="240" y="429"/>
                    <a:pt x="257" y="427"/>
                    <a:pt x="274" y="423"/>
                  </a:cubicBezTo>
                  <a:cubicBezTo>
                    <a:pt x="290" y="419"/>
                    <a:pt x="309" y="417"/>
                    <a:pt x="326" y="413"/>
                  </a:cubicBezTo>
                  <a:cubicBezTo>
                    <a:pt x="343" y="412"/>
                    <a:pt x="360" y="412"/>
                    <a:pt x="377" y="412"/>
                  </a:cubicBezTo>
                  <a:cubicBezTo>
                    <a:pt x="403" y="412"/>
                    <a:pt x="429" y="413"/>
                    <a:pt x="455" y="415"/>
                  </a:cubicBezTo>
                  <a:cubicBezTo>
                    <a:pt x="520" y="427"/>
                    <a:pt x="584" y="444"/>
                    <a:pt x="644" y="469"/>
                  </a:cubicBezTo>
                  <a:cubicBezTo>
                    <a:pt x="693" y="489"/>
                    <a:pt x="748" y="510"/>
                    <a:pt x="796" y="510"/>
                  </a:cubicBezTo>
                  <a:cubicBezTo>
                    <a:pt x="797" y="510"/>
                    <a:pt x="799" y="510"/>
                    <a:pt x="800" y="510"/>
                  </a:cubicBezTo>
                  <a:cubicBezTo>
                    <a:pt x="853" y="509"/>
                    <a:pt x="908" y="500"/>
                    <a:pt x="956" y="480"/>
                  </a:cubicBezTo>
                  <a:cubicBezTo>
                    <a:pt x="1038" y="445"/>
                    <a:pt x="1074" y="363"/>
                    <a:pt x="1054" y="280"/>
                  </a:cubicBezTo>
                  <a:cubicBezTo>
                    <a:pt x="1041" y="226"/>
                    <a:pt x="1005" y="157"/>
                    <a:pt x="963" y="120"/>
                  </a:cubicBezTo>
                  <a:cubicBezTo>
                    <a:pt x="870" y="35"/>
                    <a:pt x="733" y="16"/>
                    <a:pt x="614" y="4"/>
                  </a:cubicBezTo>
                  <a:cubicBezTo>
                    <a:pt x="587" y="1"/>
                    <a:pt x="561" y="0"/>
                    <a:pt x="5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40"/>
            <p:cNvSpPr/>
            <p:nvPr/>
          </p:nvSpPr>
          <p:spPr>
            <a:xfrm>
              <a:off x="3546114" y="2063096"/>
              <a:ext cx="34167" cy="22309"/>
            </a:xfrm>
            <a:custGeom>
              <a:rect b="b" l="l" r="r" t="t"/>
              <a:pathLst>
                <a:path extrusionOk="0" h="647" w="991">
                  <a:moveTo>
                    <a:pt x="221" y="0"/>
                  </a:moveTo>
                  <a:cubicBezTo>
                    <a:pt x="133" y="0"/>
                    <a:pt x="46" y="55"/>
                    <a:pt x="25" y="144"/>
                  </a:cubicBezTo>
                  <a:cubicBezTo>
                    <a:pt x="0" y="252"/>
                    <a:pt x="58" y="353"/>
                    <a:pt x="163" y="387"/>
                  </a:cubicBezTo>
                  <a:lnTo>
                    <a:pt x="296" y="430"/>
                  </a:lnTo>
                  <a:cubicBezTo>
                    <a:pt x="329" y="445"/>
                    <a:pt x="363" y="459"/>
                    <a:pt x="396" y="473"/>
                  </a:cubicBezTo>
                  <a:cubicBezTo>
                    <a:pt x="446" y="494"/>
                    <a:pt x="496" y="512"/>
                    <a:pt x="546" y="530"/>
                  </a:cubicBezTo>
                  <a:cubicBezTo>
                    <a:pt x="552" y="534"/>
                    <a:pt x="561" y="537"/>
                    <a:pt x="567" y="541"/>
                  </a:cubicBezTo>
                  <a:cubicBezTo>
                    <a:pt x="576" y="546"/>
                    <a:pt x="587" y="549"/>
                    <a:pt x="595" y="553"/>
                  </a:cubicBezTo>
                  <a:cubicBezTo>
                    <a:pt x="604" y="567"/>
                    <a:pt x="615" y="580"/>
                    <a:pt x="624" y="591"/>
                  </a:cubicBezTo>
                  <a:cubicBezTo>
                    <a:pt x="655" y="622"/>
                    <a:pt x="696" y="639"/>
                    <a:pt x="739" y="645"/>
                  </a:cubicBezTo>
                  <a:cubicBezTo>
                    <a:pt x="747" y="646"/>
                    <a:pt x="756" y="646"/>
                    <a:pt x="765" y="646"/>
                  </a:cubicBezTo>
                  <a:cubicBezTo>
                    <a:pt x="834" y="646"/>
                    <a:pt x="902" y="611"/>
                    <a:pt x="938" y="550"/>
                  </a:cubicBezTo>
                  <a:cubicBezTo>
                    <a:pt x="991" y="457"/>
                    <a:pt x="991" y="335"/>
                    <a:pt x="927" y="248"/>
                  </a:cubicBezTo>
                  <a:cubicBezTo>
                    <a:pt x="912" y="226"/>
                    <a:pt x="893" y="200"/>
                    <a:pt x="873" y="180"/>
                  </a:cubicBezTo>
                  <a:cubicBezTo>
                    <a:pt x="833" y="144"/>
                    <a:pt x="800" y="127"/>
                    <a:pt x="750" y="107"/>
                  </a:cubicBezTo>
                  <a:cubicBezTo>
                    <a:pt x="728" y="98"/>
                    <a:pt x="704" y="92"/>
                    <a:pt x="681" y="86"/>
                  </a:cubicBezTo>
                  <a:cubicBezTo>
                    <a:pt x="614" y="71"/>
                    <a:pt x="546" y="60"/>
                    <a:pt x="477" y="50"/>
                  </a:cubicBezTo>
                  <a:cubicBezTo>
                    <a:pt x="406" y="40"/>
                    <a:pt x="338" y="23"/>
                    <a:pt x="269" y="6"/>
                  </a:cubicBezTo>
                  <a:cubicBezTo>
                    <a:pt x="253" y="2"/>
                    <a:pt x="237" y="0"/>
                    <a:pt x="2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40"/>
            <p:cNvSpPr/>
            <p:nvPr/>
          </p:nvSpPr>
          <p:spPr>
            <a:xfrm>
              <a:off x="3463125" y="2199078"/>
              <a:ext cx="29340" cy="14344"/>
            </a:xfrm>
            <a:custGeom>
              <a:rect b="b" l="l" r="r" t="t"/>
              <a:pathLst>
                <a:path extrusionOk="0" h="416" w="851">
                  <a:moveTo>
                    <a:pt x="183" y="1"/>
                  </a:moveTo>
                  <a:cubicBezTo>
                    <a:pt x="139" y="1"/>
                    <a:pt x="88" y="27"/>
                    <a:pt x="58" y="57"/>
                  </a:cubicBezTo>
                  <a:cubicBezTo>
                    <a:pt x="25" y="90"/>
                    <a:pt x="0" y="145"/>
                    <a:pt x="2" y="192"/>
                  </a:cubicBezTo>
                  <a:cubicBezTo>
                    <a:pt x="5" y="241"/>
                    <a:pt x="20" y="292"/>
                    <a:pt x="58" y="325"/>
                  </a:cubicBezTo>
                  <a:cubicBezTo>
                    <a:pt x="96" y="360"/>
                    <a:pt x="138" y="376"/>
                    <a:pt x="192" y="381"/>
                  </a:cubicBezTo>
                  <a:cubicBezTo>
                    <a:pt x="270" y="389"/>
                    <a:pt x="348" y="397"/>
                    <a:pt x="427" y="403"/>
                  </a:cubicBezTo>
                  <a:lnTo>
                    <a:pt x="543" y="413"/>
                  </a:lnTo>
                  <a:cubicBezTo>
                    <a:pt x="559" y="415"/>
                    <a:pt x="575" y="416"/>
                    <a:pt x="591" y="416"/>
                  </a:cubicBezTo>
                  <a:cubicBezTo>
                    <a:pt x="615" y="416"/>
                    <a:pt x="638" y="414"/>
                    <a:pt x="663" y="412"/>
                  </a:cubicBezTo>
                  <a:cubicBezTo>
                    <a:pt x="710" y="408"/>
                    <a:pt x="758" y="396"/>
                    <a:pt x="791" y="359"/>
                  </a:cubicBezTo>
                  <a:cubicBezTo>
                    <a:pt x="818" y="329"/>
                    <a:pt x="835" y="296"/>
                    <a:pt x="840" y="255"/>
                  </a:cubicBezTo>
                  <a:cubicBezTo>
                    <a:pt x="850" y="168"/>
                    <a:pt x="797" y="78"/>
                    <a:pt x="710" y="56"/>
                  </a:cubicBezTo>
                  <a:cubicBezTo>
                    <a:pt x="657" y="43"/>
                    <a:pt x="606" y="32"/>
                    <a:pt x="551" y="28"/>
                  </a:cubicBezTo>
                  <a:cubicBezTo>
                    <a:pt x="511" y="26"/>
                    <a:pt x="471" y="22"/>
                    <a:pt x="432" y="20"/>
                  </a:cubicBezTo>
                  <a:cubicBezTo>
                    <a:pt x="351" y="12"/>
                    <a:pt x="271" y="6"/>
                    <a:pt x="192" y="1"/>
                  </a:cubicBezTo>
                  <a:cubicBezTo>
                    <a:pt x="189" y="1"/>
                    <a:pt x="186" y="1"/>
                    <a:pt x="1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40"/>
            <p:cNvSpPr/>
            <p:nvPr/>
          </p:nvSpPr>
          <p:spPr>
            <a:xfrm>
              <a:off x="3536322" y="2196423"/>
              <a:ext cx="36029" cy="18792"/>
            </a:xfrm>
            <a:custGeom>
              <a:rect b="b" l="l" r="r" t="t"/>
              <a:pathLst>
                <a:path extrusionOk="0" h="545" w="1045">
                  <a:moveTo>
                    <a:pt x="401" y="0"/>
                  </a:moveTo>
                  <a:cubicBezTo>
                    <a:pt x="353" y="0"/>
                    <a:pt x="304" y="2"/>
                    <a:pt x="256" y="4"/>
                  </a:cubicBezTo>
                  <a:cubicBezTo>
                    <a:pt x="188" y="8"/>
                    <a:pt x="126" y="30"/>
                    <a:pt x="77" y="78"/>
                  </a:cubicBezTo>
                  <a:cubicBezTo>
                    <a:pt x="33" y="123"/>
                    <a:pt x="1" y="194"/>
                    <a:pt x="3" y="256"/>
                  </a:cubicBezTo>
                  <a:cubicBezTo>
                    <a:pt x="9" y="395"/>
                    <a:pt x="113" y="509"/>
                    <a:pt x="256" y="509"/>
                  </a:cubicBezTo>
                  <a:cubicBezTo>
                    <a:pt x="336" y="509"/>
                    <a:pt x="416" y="513"/>
                    <a:pt x="495" y="523"/>
                  </a:cubicBezTo>
                  <a:lnTo>
                    <a:pt x="495" y="523"/>
                  </a:lnTo>
                  <a:cubicBezTo>
                    <a:pt x="508" y="524"/>
                    <a:pt x="522" y="526"/>
                    <a:pt x="535" y="528"/>
                  </a:cubicBezTo>
                  <a:lnTo>
                    <a:pt x="535" y="528"/>
                  </a:lnTo>
                  <a:cubicBezTo>
                    <a:pt x="533" y="527"/>
                    <a:pt x="531" y="527"/>
                    <a:pt x="529" y="527"/>
                  </a:cubicBezTo>
                  <a:lnTo>
                    <a:pt x="529" y="527"/>
                  </a:lnTo>
                  <a:cubicBezTo>
                    <a:pt x="532" y="527"/>
                    <a:pt x="534" y="528"/>
                    <a:pt x="537" y="528"/>
                  </a:cubicBezTo>
                  <a:lnTo>
                    <a:pt x="537" y="528"/>
                  </a:lnTo>
                  <a:cubicBezTo>
                    <a:pt x="536" y="528"/>
                    <a:pt x="536" y="528"/>
                    <a:pt x="535" y="528"/>
                  </a:cubicBezTo>
                  <a:lnTo>
                    <a:pt x="535" y="528"/>
                  </a:lnTo>
                  <a:cubicBezTo>
                    <a:pt x="538" y="528"/>
                    <a:pt x="541" y="529"/>
                    <a:pt x="544" y="529"/>
                  </a:cubicBezTo>
                  <a:cubicBezTo>
                    <a:pt x="541" y="529"/>
                    <a:pt x="539" y="528"/>
                    <a:pt x="537" y="528"/>
                  </a:cubicBezTo>
                  <a:lnTo>
                    <a:pt x="537" y="528"/>
                  </a:lnTo>
                  <a:cubicBezTo>
                    <a:pt x="588" y="534"/>
                    <a:pt x="639" y="539"/>
                    <a:pt x="690" y="544"/>
                  </a:cubicBezTo>
                  <a:cubicBezTo>
                    <a:pt x="701" y="545"/>
                    <a:pt x="712" y="545"/>
                    <a:pt x="722" y="545"/>
                  </a:cubicBezTo>
                  <a:cubicBezTo>
                    <a:pt x="756" y="545"/>
                    <a:pt x="788" y="540"/>
                    <a:pt x="821" y="533"/>
                  </a:cubicBezTo>
                  <a:cubicBezTo>
                    <a:pt x="860" y="526"/>
                    <a:pt x="895" y="510"/>
                    <a:pt x="933" y="494"/>
                  </a:cubicBezTo>
                  <a:cubicBezTo>
                    <a:pt x="991" y="468"/>
                    <a:pt x="1025" y="398"/>
                    <a:pt x="1033" y="339"/>
                  </a:cubicBezTo>
                  <a:cubicBezTo>
                    <a:pt x="1045" y="271"/>
                    <a:pt x="1022" y="217"/>
                    <a:pt x="977" y="164"/>
                  </a:cubicBezTo>
                  <a:cubicBezTo>
                    <a:pt x="876" y="46"/>
                    <a:pt x="708" y="14"/>
                    <a:pt x="560" y="5"/>
                  </a:cubicBezTo>
                  <a:cubicBezTo>
                    <a:pt x="507" y="2"/>
                    <a:pt x="454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40"/>
            <p:cNvSpPr/>
            <p:nvPr/>
          </p:nvSpPr>
          <p:spPr>
            <a:xfrm>
              <a:off x="3577144" y="2147878"/>
              <a:ext cx="41097" cy="19309"/>
            </a:xfrm>
            <a:custGeom>
              <a:rect b="b" l="l" r="r" t="t"/>
              <a:pathLst>
                <a:path extrusionOk="0" h="560" w="1192">
                  <a:moveTo>
                    <a:pt x="256" y="0"/>
                  </a:moveTo>
                  <a:cubicBezTo>
                    <a:pt x="216" y="0"/>
                    <a:pt x="177" y="8"/>
                    <a:pt x="138" y="30"/>
                  </a:cubicBezTo>
                  <a:cubicBezTo>
                    <a:pt x="89" y="59"/>
                    <a:pt x="41" y="117"/>
                    <a:pt x="27" y="175"/>
                  </a:cubicBezTo>
                  <a:cubicBezTo>
                    <a:pt x="0" y="297"/>
                    <a:pt x="64" y="444"/>
                    <a:pt x="195" y="472"/>
                  </a:cubicBezTo>
                  <a:cubicBezTo>
                    <a:pt x="346" y="505"/>
                    <a:pt x="497" y="528"/>
                    <a:pt x="651" y="546"/>
                  </a:cubicBezTo>
                  <a:cubicBezTo>
                    <a:pt x="704" y="552"/>
                    <a:pt x="758" y="560"/>
                    <a:pt x="812" y="560"/>
                  </a:cubicBezTo>
                  <a:cubicBezTo>
                    <a:pt x="826" y="560"/>
                    <a:pt x="841" y="559"/>
                    <a:pt x="855" y="558"/>
                  </a:cubicBezTo>
                  <a:cubicBezTo>
                    <a:pt x="983" y="546"/>
                    <a:pt x="1125" y="492"/>
                    <a:pt x="1162" y="355"/>
                  </a:cubicBezTo>
                  <a:cubicBezTo>
                    <a:pt x="1191" y="252"/>
                    <a:pt x="1130" y="158"/>
                    <a:pt x="1046" y="105"/>
                  </a:cubicBezTo>
                  <a:cubicBezTo>
                    <a:pt x="958" y="51"/>
                    <a:pt x="854" y="39"/>
                    <a:pt x="754" y="38"/>
                  </a:cubicBezTo>
                  <a:cubicBezTo>
                    <a:pt x="621" y="36"/>
                    <a:pt x="489" y="27"/>
                    <a:pt x="355" y="10"/>
                  </a:cubicBezTo>
                  <a:lnTo>
                    <a:pt x="324" y="6"/>
                  </a:lnTo>
                  <a:cubicBezTo>
                    <a:pt x="300" y="2"/>
                    <a:pt x="278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40"/>
            <p:cNvSpPr/>
            <p:nvPr/>
          </p:nvSpPr>
          <p:spPr>
            <a:xfrm>
              <a:off x="3634999" y="2110021"/>
              <a:ext cx="32995" cy="21964"/>
            </a:xfrm>
            <a:custGeom>
              <a:rect b="b" l="l" r="r" t="t"/>
              <a:pathLst>
                <a:path extrusionOk="0" h="637" w="957">
                  <a:moveTo>
                    <a:pt x="263" y="0"/>
                  </a:moveTo>
                  <a:cubicBezTo>
                    <a:pt x="217" y="0"/>
                    <a:pt x="169" y="13"/>
                    <a:pt x="131" y="36"/>
                  </a:cubicBezTo>
                  <a:cubicBezTo>
                    <a:pt x="79" y="67"/>
                    <a:pt x="29" y="126"/>
                    <a:pt x="15" y="187"/>
                  </a:cubicBezTo>
                  <a:cubicBezTo>
                    <a:pt x="1" y="251"/>
                    <a:pt x="4" y="324"/>
                    <a:pt x="42" y="381"/>
                  </a:cubicBezTo>
                  <a:cubicBezTo>
                    <a:pt x="79" y="439"/>
                    <a:pt x="128" y="475"/>
                    <a:pt x="193" y="497"/>
                  </a:cubicBezTo>
                  <a:cubicBezTo>
                    <a:pt x="272" y="525"/>
                    <a:pt x="350" y="553"/>
                    <a:pt x="430" y="580"/>
                  </a:cubicBezTo>
                  <a:cubicBezTo>
                    <a:pt x="467" y="594"/>
                    <a:pt x="505" y="609"/>
                    <a:pt x="546" y="616"/>
                  </a:cubicBezTo>
                  <a:cubicBezTo>
                    <a:pt x="607" y="625"/>
                    <a:pt x="666" y="635"/>
                    <a:pt x="728" y="637"/>
                  </a:cubicBezTo>
                  <a:cubicBezTo>
                    <a:pt x="824" y="637"/>
                    <a:pt x="927" y="565"/>
                    <a:pt x="949" y="469"/>
                  </a:cubicBezTo>
                  <a:cubicBezTo>
                    <a:pt x="957" y="427"/>
                    <a:pt x="957" y="386"/>
                    <a:pt x="948" y="345"/>
                  </a:cubicBezTo>
                  <a:cubicBezTo>
                    <a:pt x="933" y="286"/>
                    <a:pt x="890" y="242"/>
                    <a:pt x="842" y="208"/>
                  </a:cubicBezTo>
                  <a:cubicBezTo>
                    <a:pt x="807" y="183"/>
                    <a:pt x="771" y="164"/>
                    <a:pt x="733" y="143"/>
                  </a:cubicBezTo>
                  <a:cubicBezTo>
                    <a:pt x="680" y="115"/>
                    <a:pt x="624" y="99"/>
                    <a:pt x="566" y="82"/>
                  </a:cubicBezTo>
                  <a:cubicBezTo>
                    <a:pt x="487" y="57"/>
                    <a:pt x="406" y="32"/>
                    <a:pt x="327" y="10"/>
                  </a:cubicBezTo>
                  <a:cubicBezTo>
                    <a:pt x="307" y="3"/>
                    <a:pt x="285" y="0"/>
                    <a:pt x="2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40"/>
            <p:cNvSpPr/>
            <p:nvPr/>
          </p:nvSpPr>
          <p:spPr>
            <a:xfrm>
              <a:off x="3682509" y="2090162"/>
              <a:ext cx="32374" cy="14826"/>
            </a:xfrm>
            <a:custGeom>
              <a:rect b="b" l="l" r="r" t="t"/>
              <a:pathLst>
                <a:path extrusionOk="0" h="430" w="939">
                  <a:moveTo>
                    <a:pt x="190" y="0"/>
                  </a:moveTo>
                  <a:cubicBezTo>
                    <a:pt x="159" y="0"/>
                    <a:pt x="130" y="6"/>
                    <a:pt x="102" y="23"/>
                  </a:cubicBezTo>
                  <a:cubicBezTo>
                    <a:pt x="65" y="45"/>
                    <a:pt x="31" y="87"/>
                    <a:pt x="21" y="128"/>
                  </a:cubicBezTo>
                  <a:cubicBezTo>
                    <a:pt x="1" y="216"/>
                    <a:pt x="47" y="327"/>
                    <a:pt x="143" y="347"/>
                  </a:cubicBezTo>
                  <a:cubicBezTo>
                    <a:pt x="241" y="367"/>
                    <a:pt x="339" y="384"/>
                    <a:pt x="437" y="403"/>
                  </a:cubicBezTo>
                  <a:cubicBezTo>
                    <a:pt x="496" y="415"/>
                    <a:pt x="558" y="426"/>
                    <a:pt x="619" y="429"/>
                  </a:cubicBezTo>
                  <a:cubicBezTo>
                    <a:pt x="624" y="429"/>
                    <a:pt x="629" y="430"/>
                    <a:pt x="634" y="430"/>
                  </a:cubicBezTo>
                  <a:cubicBezTo>
                    <a:pt x="692" y="430"/>
                    <a:pt x="751" y="418"/>
                    <a:pt x="809" y="409"/>
                  </a:cubicBezTo>
                  <a:cubicBezTo>
                    <a:pt x="845" y="401"/>
                    <a:pt x="878" y="373"/>
                    <a:pt x="898" y="346"/>
                  </a:cubicBezTo>
                  <a:cubicBezTo>
                    <a:pt x="920" y="316"/>
                    <a:pt x="938" y="278"/>
                    <a:pt x="936" y="240"/>
                  </a:cubicBezTo>
                  <a:cubicBezTo>
                    <a:pt x="934" y="164"/>
                    <a:pt x="886" y="91"/>
                    <a:pt x="809" y="72"/>
                  </a:cubicBezTo>
                  <a:cubicBezTo>
                    <a:pt x="776" y="65"/>
                    <a:pt x="742" y="54"/>
                    <a:pt x="710" y="46"/>
                  </a:cubicBezTo>
                  <a:cubicBezTo>
                    <a:pt x="664" y="36"/>
                    <a:pt x="611" y="32"/>
                    <a:pt x="564" y="30"/>
                  </a:cubicBezTo>
                  <a:cubicBezTo>
                    <a:pt x="497" y="30"/>
                    <a:pt x="430" y="29"/>
                    <a:pt x="364" y="24"/>
                  </a:cubicBezTo>
                  <a:cubicBezTo>
                    <a:pt x="323" y="18"/>
                    <a:pt x="281" y="13"/>
                    <a:pt x="239" y="4"/>
                  </a:cubicBez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40"/>
            <p:cNvSpPr/>
            <p:nvPr/>
          </p:nvSpPr>
          <p:spPr>
            <a:xfrm>
              <a:off x="2475087" y="1815750"/>
              <a:ext cx="1472465" cy="1147219"/>
            </a:xfrm>
            <a:custGeom>
              <a:rect b="b" l="l" r="r" t="t"/>
              <a:pathLst>
                <a:path extrusionOk="0" h="33272" w="42708">
                  <a:moveTo>
                    <a:pt x="20622" y="466"/>
                  </a:moveTo>
                  <a:cubicBezTo>
                    <a:pt x="20657" y="466"/>
                    <a:pt x="20692" y="467"/>
                    <a:pt x="20727" y="469"/>
                  </a:cubicBezTo>
                  <a:cubicBezTo>
                    <a:pt x="21232" y="495"/>
                    <a:pt x="21734" y="652"/>
                    <a:pt x="22221" y="775"/>
                  </a:cubicBezTo>
                  <a:cubicBezTo>
                    <a:pt x="26163" y="1782"/>
                    <a:pt x="29971" y="3238"/>
                    <a:pt x="33778" y="4660"/>
                  </a:cubicBezTo>
                  <a:cubicBezTo>
                    <a:pt x="35735" y="5389"/>
                    <a:pt x="37694" y="6120"/>
                    <a:pt x="39652" y="6852"/>
                  </a:cubicBezTo>
                  <a:cubicBezTo>
                    <a:pt x="40151" y="7037"/>
                    <a:pt x="40649" y="7224"/>
                    <a:pt x="41147" y="7409"/>
                  </a:cubicBezTo>
                  <a:cubicBezTo>
                    <a:pt x="41382" y="7498"/>
                    <a:pt x="41620" y="7578"/>
                    <a:pt x="41854" y="7673"/>
                  </a:cubicBezTo>
                  <a:cubicBezTo>
                    <a:pt x="41974" y="7722"/>
                    <a:pt x="42067" y="7775"/>
                    <a:pt x="42127" y="7848"/>
                  </a:cubicBezTo>
                  <a:cubicBezTo>
                    <a:pt x="37330" y="11655"/>
                    <a:pt x="32366" y="15232"/>
                    <a:pt x="27222" y="18560"/>
                  </a:cubicBezTo>
                  <a:cubicBezTo>
                    <a:pt x="25942" y="19388"/>
                    <a:pt x="24653" y="20205"/>
                    <a:pt x="23328" y="20962"/>
                  </a:cubicBezTo>
                  <a:cubicBezTo>
                    <a:pt x="23026" y="21134"/>
                    <a:pt x="22730" y="21309"/>
                    <a:pt x="22428" y="21480"/>
                  </a:cubicBezTo>
                  <a:cubicBezTo>
                    <a:pt x="22260" y="21573"/>
                    <a:pt x="22091" y="21685"/>
                    <a:pt x="21893" y="21687"/>
                  </a:cubicBezTo>
                  <a:cubicBezTo>
                    <a:pt x="21891" y="21687"/>
                    <a:pt x="21888" y="21687"/>
                    <a:pt x="21886" y="21687"/>
                  </a:cubicBezTo>
                  <a:cubicBezTo>
                    <a:pt x="21647" y="21687"/>
                    <a:pt x="21414" y="21543"/>
                    <a:pt x="21203" y="21445"/>
                  </a:cubicBezTo>
                  <a:cubicBezTo>
                    <a:pt x="20474" y="21105"/>
                    <a:pt x="19746" y="20764"/>
                    <a:pt x="19020" y="20420"/>
                  </a:cubicBezTo>
                  <a:cubicBezTo>
                    <a:pt x="16109" y="19043"/>
                    <a:pt x="13200" y="17669"/>
                    <a:pt x="10289" y="16297"/>
                  </a:cubicBezTo>
                  <a:cubicBezTo>
                    <a:pt x="7051" y="14770"/>
                    <a:pt x="3812" y="13233"/>
                    <a:pt x="552" y="11750"/>
                  </a:cubicBezTo>
                  <a:cubicBezTo>
                    <a:pt x="582" y="11679"/>
                    <a:pt x="627" y="11613"/>
                    <a:pt x="680" y="11554"/>
                  </a:cubicBezTo>
                  <a:cubicBezTo>
                    <a:pt x="2423" y="10488"/>
                    <a:pt x="4193" y="9464"/>
                    <a:pt x="5951" y="8423"/>
                  </a:cubicBezTo>
                  <a:cubicBezTo>
                    <a:pt x="7704" y="7385"/>
                    <a:pt x="9464" y="6363"/>
                    <a:pt x="11239" y="5365"/>
                  </a:cubicBezTo>
                  <a:cubicBezTo>
                    <a:pt x="13031" y="4360"/>
                    <a:pt x="14811" y="3335"/>
                    <a:pt x="16607" y="2340"/>
                  </a:cubicBezTo>
                  <a:cubicBezTo>
                    <a:pt x="17494" y="1849"/>
                    <a:pt x="18380" y="1354"/>
                    <a:pt x="19276" y="879"/>
                  </a:cubicBezTo>
                  <a:cubicBezTo>
                    <a:pt x="19702" y="653"/>
                    <a:pt x="20136" y="466"/>
                    <a:pt x="20622" y="466"/>
                  </a:cubicBezTo>
                  <a:close/>
                  <a:moveTo>
                    <a:pt x="42191" y="8336"/>
                  </a:moveTo>
                  <a:lnTo>
                    <a:pt x="42191" y="8336"/>
                  </a:lnTo>
                  <a:cubicBezTo>
                    <a:pt x="42143" y="8784"/>
                    <a:pt x="42052" y="9230"/>
                    <a:pt x="41987" y="9671"/>
                  </a:cubicBezTo>
                  <a:cubicBezTo>
                    <a:pt x="41907" y="10193"/>
                    <a:pt x="41831" y="10716"/>
                    <a:pt x="41751" y="11238"/>
                  </a:cubicBezTo>
                  <a:cubicBezTo>
                    <a:pt x="41433" y="13309"/>
                    <a:pt x="41117" y="15378"/>
                    <a:pt x="40801" y="17447"/>
                  </a:cubicBezTo>
                  <a:cubicBezTo>
                    <a:pt x="40730" y="17908"/>
                    <a:pt x="40677" y="18382"/>
                    <a:pt x="40519" y="18822"/>
                  </a:cubicBezTo>
                  <a:cubicBezTo>
                    <a:pt x="40357" y="19269"/>
                    <a:pt x="40037" y="19613"/>
                    <a:pt x="39681" y="19915"/>
                  </a:cubicBezTo>
                  <a:cubicBezTo>
                    <a:pt x="38939" y="20548"/>
                    <a:pt x="38144" y="21123"/>
                    <a:pt x="37365" y="21711"/>
                  </a:cubicBezTo>
                  <a:cubicBezTo>
                    <a:pt x="34208" y="24100"/>
                    <a:pt x="30961" y="26372"/>
                    <a:pt x="27639" y="28528"/>
                  </a:cubicBezTo>
                  <a:cubicBezTo>
                    <a:pt x="25972" y="29610"/>
                    <a:pt x="24283" y="30663"/>
                    <a:pt x="22574" y="31681"/>
                  </a:cubicBezTo>
                  <a:cubicBezTo>
                    <a:pt x="22166" y="31926"/>
                    <a:pt x="21757" y="32171"/>
                    <a:pt x="21340" y="32401"/>
                  </a:cubicBezTo>
                  <a:cubicBezTo>
                    <a:pt x="20985" y="32601"/>
                    <a:pt x="20633" y="32751"/>
                    <a:pt x="20239" y="32751"/>
                  </a:cubicBezTo>
                  <a:cubicBezTo>
                    <a:pt x="20154" y="32751"/>
                    <a:pt x="20067" y="32744"/>
                    <a:pt x="19978" y="32729"/>
                  </a:cubicBezTo>
                  <a:cubicBezTo>
                    <a:pt x="19500" y="32647"/>
                    <a:pt x="19030" y="32462"/>
                    <a:pt x="18577" y="32293"/>
                  </a:cubicBezTo>
                  <a:cubicBezTo>
                    <a:pt x="18113" y="32121"/>
                    <a:pt x="17651" y="31933"/>
                    <a:pt x="17197" y="31729"/>
                  </a:cubicBezTo>
                  <a:cubicBezTo>
                    <a:pt x="15351" y="30901"/>
                    <a:pt x="13568" y="29927"/>
                    <a:pt x="11786" y="28974"/>
                  </a:cubicBezTo>
                  <a:cubicBezTo>
                    <a:pt x="9970" y="28004"/>
                    <a:pt x="8168" y="27010"/>
                    <a:pt x="6377" y="25995"/>
                  </a:cubicBezTo>
                  <a:cubicBezTo>
                    <a:pt x="5492" y="25490"/>
                    <a:pt x="4607" y="24981"/>
                    <a:pt x="3726" y="24465"/>
                  </a:cubicBezTo>
                  <a:cubicBezTo>
                    <a:pt x="3312" y="24226"/>
                    <a:pt x="2880" y="23998"/>
                    <a:pt x="2488" y="23721"/>
                  </a:cubicBezTo>
                  <a:cubicBezTo>
                    <a:pt x="2109" y="23450"/>
                    <a:pt x="1904" y="23095"/>
                    <a:pt x="1805" y="22643"/>
                  </a:cubicBezTo>
                  <a:cubicBezTo>
                    <a:pt x="1700" y="22152"/>
                    <a:pt x="1658" y="21641"/>
                    <a:pt x="1591" y="21142"/>
                  </a:cubicBezTo>
                  <a:cubicBezTo>
                    <a:pt x="1520" y="20615"/>
                    <a:pt x="1452" y="20091"/>
                    <a:pt x="1382" y="19566"/>
                  </a:cubicBezTo>
                  <a:cubicBezTo>
                    <a:pt x="1244" y="18535"/>
                    <a:pt x="1117" y="17504"/>
                    <a:pt x="1000" y="16468"/>
                  </a:cubicBezTo>
                  <a:cubicBezTo>
                    <a:pt x="883" y="15437"/>
                    <a:pt x="771" y="14404"/>
                    <a:pt x="650" y="13373"/>
                  </a:cubicBezTo>
                  <a:cubicBezTo>
                    <a:pt x="596" y="12937"/>
                    <a:pt x="473" y="12446"/>
                    <a:pt x="502" y="12000"/>
                  </a:cubicBezTo>
                  <a:lnTo>
                    <a:pt x="502" y="12000"/>
                  </a:lnTo>
                  <a:cubicBezTo>
                    <a:pt x="3409" y="13430"/>
                    <a:pt x="6339" y="14821"/>
                    <a:pt x="9263" y="16212"/>
                  </a:cubicBezTo>
                  <a:cubicBezTo>
                    <a:pt x="12235" y="17627"/>
                    <a:pt x="15206" y="19039"/>
                    <a:pt x="18177" y="20449"/>
                  </a:cubicBezTo>
                  <a:cubicBezTo>
                    <a:pt x="18922" y="20802"/>
                    <a:pt x="19665" y="21152"/>
                    <a:pt x="20408" y="21509"/>
                  </a:cubicBezTo>
                  <a:cubicBezTo>
                    <a:pt x="20873" y="21732"/>
                    <a:pt x="21386" y="22086"/>
                    <a:pt x="21911" y="22086"/>
                  </a:cubicBezTo>
                  <a:cubicBezTo>
                    <a:pt x="22058" y="22086"/>
                    <a:pt x="22206" y="22058"/>
                    <a:pt x="22354" y="21993"/>
                  </a:cubicBezTo>
                  <a:cubicBezTo>
                    <a:pt x="22671" y="21852"/>
                    <a:pt x="22960" y="21631"/>
                    <a:pt x="23253" y="21446"/>
                  </a:cubicBezTo>
                  <a:cubicBezTo>
                    <a:pt x="23603" y="21221"/>
                    <a:pt x="23947" y="20988"/>
                    <a:pt x="24303" y="20768"/>
                  </a:cubicBezTo>
                  <a:cubicBezTo>
                    <a:pt x="24980" y="20347"/>
                    <a:pt x="25649" y="19915"/>
                    <a:pt x="26326" y="19490"/>
                  </a:cubicBezTo>
                  <a:cubicBezTo>
                    <a:pt x="28964" y="17829"/>
                    <a:pt x="31568" y="16108"/>
                    <a:pt x="34120" y="14310"/>
                  </a:cubicBezTo>
                  <a:cubicBezTo>
                    <a:pt x="36854" y="12384"/>
                    <a:pt x="39556" y="10399"/>
                    <a:pt x="42191" y="8336"/>
                  </a:cubicBezTo>
                  <a:close/>
                  <a:moveTo>
                    <a:pt x="20624" y="0"/>
                  </a:moveTo>
                  <a:cubicBezTo>
                    <a:pt x="20306" y="0"/>
                    <a:pt x="19989" y="49"/>
                    <a:pt x="19677" y="173"/>
                  </a:cubicBezTo>
                  <a:cubicBezTo>
                    <a:pt x="19216" y="358"/>
                    <a:pt x="18786" y="625"/>
                    <a:pt x="18351" y="865"/>
                  </a:cubicBezTo>
                  <a:cubicBezTo>
                    <a:pt x="17881" y="1125"/>
                    <a:pt x="17415" y="1384"/>
                    <a:pt x="16947" y="1647"/>
                  </a:cubicBezTo>
                  <a:cubicBezTo>
                    <a:pt x="16027" y="2159"/>
                    <a:pt x="15108" y="2678"/>
                    <a:pt x="14193" y="3199"/>
                  </a:cubicBezTo>
                  <a:cubicBezTo>
                    <a:pt x="12344" y="4252"/>
                    <a:pt x="10518" y="5336"/>
                    <a:pt x="8692" y="6422"/>
                  </a:cubicBezTo>
                  <a:cubicBezTo>
                    <a:pt x="8627" y="6460"/>
                    <a:pt x="8567" y="6497"/>
                    <a:pt x="8504" y="6534"/>
                  </a:cubicBezTo>
                  <a:cubicBezTo>
                    <a:pt x="7841" y="6890"/>
                    <a:pt x="7171" y="7236"/>
                    <a:pt x="6516" y="7606"/>
                  </a:cubicBezTo>
                  <a:cubicBezTo>
                    <a:pt x="5569" y="8140"/>
                    <a:pt x="4630" y="8691"/>
                    <a:pt x="3691" y="9241"/>
                  </a:cubicBezTo>
                  <a:cubicBezTo>
                    <a:pt x="2768" y="9783"/>
                    <a:pt x="1845" y="10326"/>
                    <a:pt x="926" y="10871"/>
                  </a:cubicBezTo>
                  <a:cubicBezTo>
                    <a:pt x="582" y="11074"/>
                    <a:pt x="226" y="11279"/>
                    <a:pt x="118" y="11692"/>
                  </a:cubicBezTo>
                  <a:cubicBezTo>
                    <a:pt x="1" y="12140"/>
                    <a:pt x="136" y="12655"/>
                    <a:pt x="194" y="13102"/>
                  </a:cubicBezTo>
                  <a:cubicBezTo>
                    <a:pt x="459" y="15258"/>
                    <a:pt x="754" y="17408"/>
                    <a:pt x="990" y="19568"/>
                  </a:cubicBezTo>
                  <a:cubicBezTo>
                    <a:pt x="1105" y="20601"/>
                    <a:pt x="1168" y="21652"/>
                    <a:pt x="1340" y="22679"/>
                  </a:cubicBezTo>
                  <a:cubicBezTo>
                    <a:pt x="1410" y="23100"/>
                    <a:pt x="1559" y="23503"/>
                    <a:pt x="1858" y="23818"/>
                  </a:cubicBezTo>
                  <a:cubicBezTo>
                    <a:pt x="2155" y="24131"/>
                    <a:pt x="2553" y="24340"/>
                    <a:pt x="2923" y="24559"/>
                  </a:cubicBezTo>
                  <a:cubicBezTo>
                    <a:pt x="6607" y="26729"/>
                    <a:pt x="10349" y="28807"/>
                    <a:pt x="14141" y="30786"/>
                  </a:cubicBezTo>
                  <a:cubicBezTo>
                    <a:pt x="15063" y="31266"/>
                    <a:pt x="15989" y="31742"/>
                    <a:pt x="16937" y="32172"/>
                  </a:cubicBezTo>
                  <a:cubicBezTo>
                    <a:pt x="17385" y="32372"/>
                    <a:pt x="17834" y="32569"/>
                    <a:pt x="18290" y="32748"/>
                  </a:cubicBezTo>
                  <a:cubicBezTo>
                    <a:pt x="18754" y="32932"/>
                    <a:pt x="19242" y="33142"/>
                    <a:pt x="19734" y="33230"/>
                  </a:cubicBezTo>
                  <a:cubicBezTo>
                    <a:pt x="19887" y="33257"/>
                    <a:pt x="20036" y="33271"/>
                    <a:pt x="20184" y="33271"/>
                  </a:cubicBezTo>
                  <a:cubicBezTo>
                    <a:pt x="20482" y="33271"/>
                    <a:pt x="20772" y="33214"/>
                    <a:pt x="21061" y="33089"/>
                  </a:cubicBezTo>
                  <a:cubicBezTo>
                    <a:pt x="21503" y="32902"/>
                    <a:pt x="21905" y="32625"/>
                    <a:pt x="22317" y="32378"/>
                  </a:cubicBezTo>
                  <a:cubicBezTo>
                    <a:pt x="23192" y="31855"/>
                    <a:pt x="24065" y="31324"/>
                    <a:pt x="24930" y="30787"/>
                  </a:cubicBezTo>
                  <a:cubicBezTo>
                    <a:pt x="28445" y="28611"/>
                    <a:pt x="31876" y="26303"/>
                    <a:pt x="35223" y="23874"/>
                  </a:cubicBezTo>
                  <a:cubicBezTo>
                    <a:pt x="36062" y="23266"/>
                    <a:pt x="36895" y="22649"/>
                    <a:pt x="37723" y="22023"/>
                  </a:cubicBezTo>
                  <a:cubicBezTo>
                    <a:pt x="38503" y="21435"/>
                    <a:pt x="39310" y="20862"/>
                    <a:pt x="40050" y="20225"/>
                  </a:cubicBezTo>
                  <a:cubicBezTo>
                    <a:pt x="40389" y="19935"/>
                    <a:pt x="40692" y="19599"/>
                    <a:pt x="40880" y="19187"/>
                  </a:cubicBezTo>
                  <a:cubicBezTo>
                    <a:pt x="41080" y="18747"/>
                    <a:pt x="41150" y="18265"/>
                    <a:pt x="41219" y="17791"/>
                  </a:cubicBezTo>
                  <a:cubicBezTo>
                    <a:pt x="41382" y="16712"/>
                    <a:pt x="41546" y="15631"/>
                    <a:pt x="41709" y="14550"/>
                  </a:cubicBezTo>
                  <a:cubicBezTo>
                    <a:pt x="41868" y="13487"/>
                    <a:pt x="42029" y="12425"/>
                    <a:pt x="42189" y="11364"/>
                  </a:cubicBezTo>
                  <a:cubicBezTo>
                    <a:pt x="42345" y="10314"/>
                    <a:pt x="42558" y="9264"/>
                    <a:pt x="42666" y="8210"/>
                  </a:cubicBezTo>
                  <a:cubicBezTo>
                    <a:pt x="42708" y="7806"/>
                    <a:pt x="42549" y="7489"/>
                    <a:pt x="42180" y="7311"/>
                  </a:cubicBezTo>
                  <a:cubicBezTo>
                    <a:pt x="41740" y="7101"/>
                    <a:pt x="41260" y="6958"/>
                    <a:pt x="40807" y="6787"/>
                  </a:cubicBezTo>
                  <a:cubicBezTo>
                    <a:pt x="39776" y="6401"/>
                    <a:pt x="38746" y="6017"/>
                    <a:pt x="37715" y="5632"/>
                  </a:cubicBezTo>
                  <a:cubicBezTo>
                    <a:pt x="33713" y="4133"/>
                    <a:pt x="29726" y="2552"/>
                    <a:pt x="25649" y="1264"/>
                  </a:cubicBezTo>
                  <a:cubicBezTo>
                    <a:pt x="24657" y="951"/>
                    <a:pt x="23660" y="659"/>
                    <a:pt x="22655" y="396"/>
                  </a:cubicBezTo>
                  <a:cubicBezTo>
                    <a:pt x="21993" y="222"/>
                    <a:pt x="21305" y="0"/>
                    <a:pt x="20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40"/>
            <p:cNvSpPr/>
            <p:nvPr/>
          </p:nvSpPr>
          <p:spPr>
            <a:xfrm>
              <a:off x="2556593" y="1857227"/>
              <a:ext cx="1315868" cy="660982"/>
            </a:xfrm>
            <a:custGeom>
              <a:rect b="b" l="l" r="r" t="t"/>
              <a:pathLst>
                <a:path extrusionOk="0" h="19170" w="38166">
                  <a:moveTo>
                    <a:pt x="21717" y="2042"/>
                  </a:moveTo>
                  <a:cubicBezTo>
                    <a:pt x="21907" y="2042"/>
                    <a:pt x="22091" y="2111"/>
                    <a:pt x="22216" y="2261"/>
                  </a:cubicBezTo>
                  <a:cubicBezTo>
                    <a:pt x="22309" y="2374"/>
                    <a:pt x="22366" y="2512"/>
                    <a:pt x="22410" y="2650"/>
                  </a:cubicBezTo>
                  <a:cubicBezTo>
                    <a:pt x="22423" y="2687"/>
                    <a:pt x="22430" y="2726"/>
                    <a:pt x="22441" y="2764"/>
                  </a:cubicBezTo>
                  <a:cubicBezTo>
                    <a:pt x="22432" y="2757"/>
                    <a:pt x="22426" y="2749"/>
                    <a:pt x="22419" y="2741"/>
                  </a:cubicBezTo>
                  <a:cubicBezTo>
                    <a:pt x="22288" y="2634"/>
                    <a:pt x="22146" y="2588"/>
                    <a:pt x="22007" y="2588"/>
                  </a:cubicBezTo>
                  <a:cubicBezTo>
                    <a:pt x="21748" y="2588"/>
                    <a:pt x="21497" y="2747"/>
                    <a:pt x="21328" y="2975"/>
                  </a:cubicBezTo>
                  <a:cubicBezTo>
                    <a:pt x="21124" y="3254"/>
                    <a:pt x="21039" y="3594"/>
                    <a:pt x="21007" y="3934"/>
                  </a:cubicBezTo>
                  <a:cubicBezTo>
                    <a:pt x="20991" y="3868"/>
                    <a:pt x="20976" y="3802"/>
                    <a:pt x="20956" y="3736"/>
                  </a:cubicBezTo>
                  <a:cubicBezTo>
                    <a:pt x="20896" y="3545"/>
                    <a:pt x="20806" y="3361"/>
                    <a:pt x="20679" y="3209"/>
                  </a:cubicBezTo>
                  <a:cubicBezTo>
                    <a:pt x="20703" y="3084"/>
                    <a:pt x="20762" y="2954"/>
                    <a:pt x="20804" y="2833"/>
                  </a:cubicBezTo>
                  <a:cubicBezTo>
                    <a:pt x="20846" y="2705"/>
                    <a:pt x="20893" y="2585"/>
                    <a:pt x="20966" y="2471"/>
                  </a:cubicBezTo>
                  <a:cubicBezTo>
                    <a:pt x="21106" y="2257"/>
                    <a:pt x="21322" y="2101"/>
                    <a:pt x="21577" y="2054"/>
                  </a:cubicBezTo>
                  <a:cubicBezTo>
                    <a:pt x="21623" y="2046"/>
                    <a:pt x="21670" y="2042"/>
                    <a:pt x="21717" y="2042"/>
                  </a:cubicBezTo>
                  <a:close/>
                  <a:moveTo>
                    <a:pt x="19135" y="2379"/>
                  </a:moveTo>
                  <a:cubicBezTo>
                    <a:pt x="19589" y="2379"/>
                    <a:pt x="20032" y="2511"/>
                    <a:pt x="20448" y="2735"/>
                  </a:cubicBezTo>
                  <a:cubicBezTo>
                    <a:pt x="20432" y="2802"/>
                    <a:pt x="20420" y="2872"/>
                    <a:pt x="20416" y="2938"/>
                  </a:cubicBezTo>
                  <a:cubicBezTo>
                    <a:pt x="20415" y="2954"/>
                    <a:pt x="20419" y="2970"/>
                    <a:pt x="20419" y="2984"/>
                  </a:cubicBezTo>
                  <a:cubicBezTo>
                    <a:pt x="20251" y="2890"/>
                    <a:pt x="20073" y="2847"/>
                    <a:pt x="19898" y="2847"/>
                  </a:cubicBezTo>
                  <a:cubicBezTo>
                    <a:pt x="19467" y="2847"/>
                    <a:pt x="19053" y="3108"/>
                    <a:pt x="18838" y="3512"/>
                  </a:cubicBezTo>
                  <a:cubicBezTo>
                    <a:pt x="18743" y="3688"/>
                    <a:pt x="18691" y="3881"/>
                    <a:pt x="18672" y="4082"/>
                  </a:cubicBezTo>
                  <a:cubicBezTo>
                    <a:pt x="18660" y="4229"/>
                    <a:pt x="18676" y="4364"/>
                    <a:pt x="18703" y="4500"/>
                  </a:cubicBezTo>
                  <a:cubicBezTo>
                    <a:pt x="18644" y="4481"/>
                    <a:pt x="18583" y="4468"/>
                    <a:pt x="18521" y="4459"/>
                  </a:cubicBezTo>
                  <a:cubicBezTo>
                    <a:pt x="18518" y="4428"/>
                    <a:pt x="18509" y="4399"/>
                    <a:pt x="18487" y="4369"/>
                  </a:cubicBezTo>
                  <a:cubicBezTo>
                    <a:pt x="18140" y="3905"/>
                    <a:pt x="17609" y="3714"/>
                    <a:pt x="17055" y="3686"/>
                  </a:cubicBezTo>
                  <a:cubicBezTo>
                    <a:pt x="17244" y="3080"/>
                    <a:pt x="17879" y="2650"/>
                    <a:pt x="18461" y="2478"/>
                  </a:cubicBezTo>
                  <a:cubicBezTo>
                    <a:pt x="18687" y="2411"/>
                    <a:pt x="18912" y="2379"/>
                    <a:pt x="19135" y="2379"/>
                  </a:cubicBezTo>
                  <a:close/>
                  <a:moveTo>
                    <a:pt x="19900" y="3147"/>
                  </a:moveTo>
                  <a:cubicBezTo>
                    <a:pt x="19920" y="3147"/>
                    <a:pt x="19941" y="3148"/>
                    <a:pt x="19961" y="3150"/>
                  </a:cubicBezTo>
                  <a:cubicBezTo>
                    <a:pt x="20300" y="3177"/>
                    <a:pt x="20500" y="3432"/>
                    <a:pt x="20591" y="3736"/>
                  </a:cubicBezTo>
                  <a:cubicBezTo>
                    <a:pt x="20637" y="3892"/>
                    <a:pt x="20665" y="4056"/>
                    <a:pt x="20692" y="4217"/>
                  </a:cubicBezTo>
                  <a:cubicBezTo>
                    <a:pt x="20707" y="4301"/>
                    <a:pt x="20721" y="4386"/>
                    <a:pt x="20733" y="4472"/>
                  </a:cubicBezTo>
                  <a:cubicBezTo>
                    <a:pt x="20578" y="4291"/>
                    <a:pt x="20382" y="4177"/>
                    <a:pt x="20128" y="4177"/>
                  </a:cubicBezTo>
                  <a:cubicBezTo>
                    <a:pt x="20127" y="4177"/>
                    <a:pt x="20126" y="4177"/>
                    <a:pt x="20125" y="4177"/>
                  </a:cubicBezTo>
                  <a:cubicBezTo>
                    <a:pt x="19878" y="4181"/>
                    <a:pt x="19601" y="4246"/>
                    <a:pt x="19394" y="4384"/>
                  </a:cubicBezTo>
                  <a:cubicBezTo>
                    <a:pt x="19250" y="4479"/>
                    <a:pt x="19154" y="4603"/>
                    <a:pt x="19089" y="4739"/>
                  </a:cubicBezTo>
                  <a:cubicBezTo>
                    <a:pt x="19039" y="4691"/>
                    <a:pt x="18981" y="4649"/>
                    <a:pt x="18921" y="4611"/>
                  </a:cubicBezTo>
                  <a:cubicBezTo>
                    <a:pt x="18912" y="4516"/>
                    <a:pt x="18921" y="4423"/>
                    <a:pt x="18927" y="4329"/>
                  </a:cubicBezTo>
                  <a:cubicBezTo>
                    <a:pt x="18931" y="4225"/>
                    <a:pt x="18941" y="4126"/>
                    <a:pt x="18963" y="4025"/>
                  </a:cubicBezTo>
                  <a:cubicBezTo>
                    <a:pt x="19002" y="3856"/>
                    <a:pt x="19065" y="3699"/>
                    <a:pt x="19164" y="3554"/>
                  </a:cubicBezTo>
                  <a:cubicBezTo>
                    <a:pt x="19332" y="3313"/>
                    <a:pt x="19603" y="3147"/>
                    <a:pt x="19900" y="3147"/>
                  </a:cubicBezTo>
                  <a:close/>
                  <a:moveTo>
                    <a:pt x="18685" y="381"/>
                  </a:moveTo>
                  <a:lnTo>
                    <a:pt x="18685" y="381"/>
                  </a:lnTo>
                  <a:cubicBezTo>
                    <a:pt x="18675" y="440"/>
                    <a:pt x="18666" y="497"/>
                    <a:pt x="18669" y="559"/>
                  </a:cubicBezTo>
                  <a:cubicBezTo>
                    <a:pt x="18672" y="658"/>
                    <a:pt x="18672" y="760"/>
                    <a:pt x="18679" y="859"/>
                  </a:cubicBezTo>
                  <a:cubicBezTo>
                    <a:pt x="18686" y="979"/>
                    <a:pt x="18697" y="1100"/>
                    <a:pt x="18708" y="1220"/>
                  </a:cubicBezTo>
                  <a:cubicBezTo>
                    <a:pt x="18676" y="1202"/>
                    <a:pt x="18646" y="1188"/>
                    <a:pt x="18607" y="1178"/>
                  </a:cubicBezTo>
                  <a:cubicBezTo>
                    <a:pt x="18558" y="1167"/>
                    <a:pt x="18511" y="1162"/>
                    <a:pt x="18465" y="1162"/>
                  </a:cubicBezTo>
                  <a:cubicBezTo>
                    <a:pt x="18169" y="1162"/>
                    <a:pt x="17923" y="1373"/>
                    <a:pt x="17728" y="1582"/>
                  </a:cubicBezTo>
                  <a:cubicBezTo>
                    <a:pt x="17585" y="1732"/>
                    <a:pt x="17401" y="1961"/>
                    <a:pt x="17171" y="1961"/>
                  </a:cubicBezTo>
                  <a:cubicBezTo>
                    <a:pt x="17149" y="1961"/>
                    <a:pt x="17127" y="1959"/>
                    <a:pt x="17104" y="1954"/>
                  </a:cubicBezTo>
                  <a:cubicBezTo>
                    <a:pt x="16935" y="1922"/>
                    <a:pt x="16808" y="1780"/>
                    <a:pt x="16628" y="1773"/>
                  </a:cubicBezTo>
                  <a:cubicBezTo>
                    <a:pt x="16620" y="1773"/>
                    <a:pt x="16612" y="1772"/>
                    <a:pt x="16604" y="1772"/>
                  </a:cubicBezTo>
                  <a:cubicBezTo>
                    <a:pt x="16263" y="1772"/>
                    <a:pt x="16089" y="2101"/>
                    <a:pt x="15940" y="2359"/>
                  </a:cubicBezTo>
                  <a:cubicBezTo>
                    <a:pt x="15787" y="2624"/>
                    <a:pt x="15625" y="2620"/>
                    <a:pt x="15352" y="2643"/>
                  </a:cubicBezTo>
                  <a:cubicBezTo>
                    <a:pt x="15198" y="2656"/>
                    <a:pt x="15052" y="2703"/>
                    <a:pt x="14913" y="2768"/>
                  </a:cubicBezTo>
                  <a:cubicBezTo>
                    <a:pt x="14600" y="2921"/>
                    <a:pt x="14347" y="3165"/>
                    <a:pt x="14144" y="3444"/>
                  </a:cubicBezTo>
                  <a:cubicBezTo>
                    <a:pt x="14000" y="3645"/>
                    <a:pt x="13911" y="3972"/>
                    <a:pt x="13628" y="3995"/>
                  </a:cubicBezTo>
                  <a:cubicBezTo>
                    <a:pt x="13590" y="3998"/>
                    <a:pt x="13554" y="3999"/>
                    <a:pt x="13519" y="3999"/>
                  </a:cubicBezTo>
                  <a:cubicBezTo>
                    <a:pt x="13474" y="3999"/>
                    <a:pt x="13431" y="3998"/>
                    <a:pt x="13389" y="3998"/>
                  </a:cubicBezTo>
                  <a:cubicBezTo>
                    <a:pt x="13288" y="3998"/>
                    <a:pt x="13191" y="4005"/>
                    <a:pt x="13082" y="4056"/>
                  </a:cubicBezTo>
                  <a:cubicBezTo>
                    <a:pt x="12762" y="4205"/>
                    <a:pt x="12569" y="4532"/>
                    <a:pt x="12569" y="4880"/>
                  </a:cubicBezTo>
                  <a:cubicBezTo>
                    <a:pt x="12134" y="4694"/>
                    <a:pt x="11698" y="4514"/>
                    <a:pt x="11259" y="4339"/>
                  </a:cubicBezTo>
                  <a:cubicBezTo>
                    <a:pt x="12338" y="3751"/>
                    <a:pt x="13413" y="3163"/>
                    <a:pt x="14491" y="2575"/>
                  </a:cubicBezTo>
                  <a:cubicBezTo>
                    <a:pt x="15662" y="1936"/>
                    <a:pt x="16836" y="1291"/>
                    <a:pt x="18010" y="653"/>
                  </a:cubicBezTo>
                  <a:cubicBezTo>
                    <a:pt x="18230" y="536"/>
                    <a:pt x="18446" y="422"/>
                    <a:pt x="18685" y="381"/>
                  </a:cubicBezTo>
                  <a:close/>
                  <a:moveTo>
                    <a:pt x="26401" y="4003"/>
                  </a:moveTo>
                  <a:cubicBezTo>
                    <a:pt x="26878" y="4003"/>
                    <a:pt x="27367" y="4063"/>
                    <a:pt x="27821" y="4173"/>
                  </a:cubicBezTo>
                  <a:cubicBezTo>
                    <a:pt x="27912" y="4196"/>
                    <a:pt x="27987" y="4228"/>
                    <a:pt x="28050" y="4262"/>
                  </a:cubicBezTo>
                  <a:cubicBezTo>
                    <a:pt x="27136" y="4778"/>
                    <a:pt x="26132" y="5047"/>
                    <a:pt x="25110" y="5047"/>
                  </a:cubicBezTo>
                  <a:cubicBezTo>
                    <a:pt x="24620" y="5047"/>
                    <a:pt x="24127" y="4986"/>
                    <a:pt x="23638" y="4860"/>
                  </a:cubicBezTo>
                  <a:cubicBezTo>
                    <a:pt x="23640" y="4856"/>
                    <a:pt x="23642" y="4849"/>
                    <a:pt x="23644" y="4844"/>
                  </a:cubicBezTo>
                  <a:cubicBezTo>
                    <a:pt x="23778" y="4595"/>
                    <a:pt x="24043" y="4468"/>
                    <a:pt x="24296" y="4374"/>
                  </a:cubicBezTo>
                  <a:cubicBezTo>
                    <a:pt x="24863" y="4170"/>
                    <a:pt x="25480" y="4051"/>
                    <a:pt x="26079" y="4012"/>
                  </a:cubicBezTo>
                  <a:cubicBezTo>
                    <a:pt x="26185" y="4006"/>
                    <a:pt x="26293" y="4003"/>
                    <a:pt x="26401" y="4003"/>
                  </a:cubicBezTo>
                  <a:close/>
                  <a:moveTo>
                    <a:pt x="18446" y="1479"/>
                  </a:moveTo>
                  <a:cubicBezTo>
                    <a:pt x="18578" y="1479"/>
                    <a:pt x="18637" y="1571"/>
                    <a:pt x="18736" y="1667"/>
                  </a:cubicBezTo>
                  <a:cubicBezTo>
                    <a:pt x="18848" y="1773"/>
                    <a:pt x="18970" y="1814"/>
                    <a:pt x="19094" y="1814"/>
                  </a:cubicBezTo>
                  <a:cubicBezTo>
                    <a:pt x="19295" y="1814"/>
                    <a:pt x="19503" y="1707"/>
                    <a:pt x="19687" y="1603"/>
                  </a:cubicBezTo>
                  <a:cubicBezTo>
                    <a:pt x="19789" y="1546"/>
                    <a:pt x="19882" y="1501"/>
                    <a:pt x="19976" y="1501"/>
                  </a:cubicBezTo>
                  <a:cubicBezTo>
                    <a:pt x="20042" y="1501"/>
                    <a:pt x="20109" y="1524"/>
                    <a:pt x="20180" y="1580"/>
                  </a:cubicBezTo>
                  <a:cubicBezTo>
                    <a:pt x="20255" y="1641"/>
                    <a:pt x="20321" y="1702"/>
                    <a:pt x="20406" y="1744"/>
                  </a:cubicBezTo>
                  <a:cubicBezTo>
                    <a:pt x="20503" y="1791"/>
                    <a:pt x="20929" y="1798"/>
                    <a:pt x="20941" y="1912"/>
                  </a:cubicBezTo>
                  <a:cubicBezTo>
                    <a:pt x="20945" y="1926"/>
                    <a:pt x="20948" y="1934"/>
                    <a:pt x="20952" y="1945"/>
                  </a:cubicBezTo>
                  <a:cubicBezTo>
                    <a:pt x="20848" y="2025"/>
                    <a:pt x="20755" y="2121"/>
                    <a:pt x="20679" y="2229"/>
                  </a:cubicBezTo>
                  <a:cubicBezTo>
                    <a:pt x="20654" y="2261"/>
                    <a:pt x="20637" y="2299"/>
                    <a:pt x="20614" y="2334"/>
                  </a:cubicBezTo>
                  <a:cubicBezTo>
                    <a:pt x="20214" y="2111"/>
                    <a:pt x="19747" y="2001"/>
                    <a:pt x="19282" y="2001"/>
                  </a:cubicBezTo>
                  <a:cubicBezTo>
                    <a:pt x="18938" y="2001"/>
                    <a:pt x="18596" y="2061"/>
                    <a:pt x="18282" y="2181"/>
                  </a:cubicBezTo>
                  <a:cubicBezTo>
                    <a:pt x="17661" y="2417"/>
                    <a:pt x="16844" y="2957"/>
                    <a:pt x="16759" y="3683"/>
                  </a:cubicBezTo>
                  <a:cubicBezTo>
                    <a:pt x="16426" y="3696"/>
                    <a:pt x="16091" y="3759"/>
                    <a:pt x="15795" y="3849"/>
                  </a:cubicBezTo>
                  <a:cubicBezTo>
                    <a:pt x="15041" y="4073"/>
                    <a:pt x="14102" y="4624"/>
                    <a:pt x="13897" y="5451"/>
                  </a:cubicBezTo>
                  <a:cubicBezTo>
                    <a:pt x="13547" y="5297"/>
                    <a:pt x="13198" y="5145"/>
                    <a:pt x="12848" y="4995"/>
                  </a:cubicBezTo>
                  <a:cubicBezTo>
                    <a:pt x="12868" y="4970"/>
                    <a:pt x="12884" y="4941"/>
                    <a:pt x="12881" y="4899"/>
                  </a:cubicBezTo>
                  <a:cubicBezTo>
                    <a:pt x="12877" y="4655"/>
                    <a:pt x="13009" y="4428"/>
                    <a:pt x="13234" y="4319"/>
                  </a:cubicBezTo>
                  <a:cubicBezTo>
                    <a:pt x="13332" y="4272"/>
                    <a:pt x="13434" y="4268"/>
                    <a:pt x="13537" y="4268"/>
                  </a:cubicBezTo>
                  <a:cubicBezTo>
                    <a:pt x="13554" y="4268"/>
                    <a:pt x="13571" y="4268"/>
                    <a:pt x="13587" y="4268"/>
                  </a:cubicBezTo>
                  <a:cubicBezTo>
                    <a:pt x="13686" y="4268"/>
                    <a:pt x="13783" y="4265"/>
                    <a:pt x="13876" y="4223"/>
                  </a:cubicBezTo>
                  <a:cubicBezTo>
                    <a:pt x="14010" y="4162"/>
                    <a:pt x="14088" y="4041"/>
                    <a:pt x="14160" y="3917"/>
                  </a:cubicBezTo>
                  <a:cubicBezTo>
                    <a:pt x="14277" y="3714"/>
                    <a:pt x="14386" y="3514"/>
                    <a:pt x="14547" y="3338"/>
                  </a:cubicBezTo>
                  <a:cubicBezTo>
                    <a:pt x="14694" y="3177"/>
                    <a:pt x="14869" y="3030"/>
                    <a:pt x="15078" y="2962"/>
                  </a:cubicBezTo>
                  <a:cubicBezTo>
                    <a:pt x="15157" y="2937"/>
                    <a:pt x="15233" y="2930"/>
                    <a:pt x="15308" y="2930"/>
                  </a:cubicBezTo>
                  <a:cubicBezTo>
                    <a:pt x="15420" y="2930"/>
                    <a:pt x="15531" y="2946"/>
                    <a:pt x="15643" y="2946"/>
                  </a:cubicBezTo>
                  <a:cubicBezTo>
                    <a:pt x="15689" y="2946"/>
                    <a:pt x="15735" y="2944"/>
                    <a:pt x="15781" y="2936"/>
                  </a:cubicBezTo>
                  <a:cubicBezTo>
                    <a:pt x="16211" y="2869"/>
                    <a:pt x="16217" y="2437"/>
                    <a:pt x="16484" y="2182"/>
                  </a:cubicBezTo>
                  <a:cubicBezTo>
                    <a:pt x="16532" y="2137"/>
                    <a:pt x="16584" y="2120"/>
                    <a:pt x="16638" y="2120"/>
                  </a:cubicBezTo>
                  <a:cubicBezTo>
                    <a:pt x="16798" y="2120"/>
                    <a:pt x="16980" y="2266"/>
                    <a:pt x="17140" y="2271"/>
                  </a:cubicBezTo>
                  <a:cubicBezTo>
                    <a:pt x="17148" y="2271"/>
                    <a:pt x="17156" y="2271"/>
                    <a:pt x="17164" y="2271"/>
                  </a:cubicBezTo>
                  <a:cubicBezTo>
                    <a:pt x="17318" y="2271"/>
                    <a:pt x="17465" y="2213"/>
                    <a:pt x="17594" y="2130"/>
                  </a:cubicBezTo>
                  <a:cubicBezTo>
                    <a:pt x="17785" y="2006"/>
                    <a:pt x="17910" y="1819"/>
                    <a:pt x="18072" y="1669"/>
                  </a:cubicBezTo>
                  <a:cubicBezTo>
                    <a:pt x="18159" y="1593"/>
                    <a:pt x="18254" y="1516"/>
                    <a:pt x="18368" y="1489"/>
                  </a:cubicBezTo>
                  <a:cubicBezTo>
                    <a:pt x="18397" y="1482"/>
                    <a:pt x="18423" y="1479"/>
                    <a:pt x="18446" y="1479"/>
                  </a:cubicBezTo>
                  <a:close/>
                  <a:moveTo>
                    <a:pt x="23655" y="2559"/>
                  </a:moveTo>
                  <a:cubicBezTo>
                    <a:pt x="23724" y="2559"/>
                    <a:pt x="23792" y="2570"/>
                    <a:pt x="23859" y="2594"/>
                  </a:cubicBezTo>
                  <a:cubicBezTo>
                    <a:pt x="24091" y="2673"/>
                    <a:pt x="24168" y="2905"/>
                    <a:pt x="24190" y="3127"/>
                  </a:cubicBezTo>
                  <a:cubicBezTo>
                    <a:pt x="24222" y="3447"/>
                    <a:pt x="24228" y="3769"/>
                    <a:pt x="24247" y="4085"/>
                  </a:cubicBezTo>
                  <a:cubicBezTo>
                    <a:pt x="24247" y="4092"/>
                    <a:pt x="24249" y="4095"/>
                    <a:pt x="24249" y="4104"/>
                  </a:cubicBezTo>
                  <a:cubicBezTo>
                    <a:pt x="24067" y="4172"/>
                    <a:pt x="23890" y="4254"/>
                    <a:pt x="23733" y="4355"/>
                  </a:cubicBezTo>
                  <a:cubicBezTo>
                    <a:pt x="23491" y="4511"/>
                    <a:pt x="23291" y="4718"/>
                    <a:pt x="23231" y="5007"/>
                  </a:cubicBezTo>
                  <a:cubicBezTo>
                    <a:pt x="23180" y="5245"/>
                    <a:pt x="23226" y="5426"/>
                    <a:pt x="23358" y="5587"/>
                  </a:cubicBezTo>
                  <a:cubicBezTo>
                    <a:pt x="23305" y="5590"/>
                    <a:pt x="23249" y="5593"/>
                    <a:pt x="23196" y="5599"/>
                  </a:cubicBezTo>
                  <a:cubicBezTo>
                    <a:pt x="23139" y="5603"/>
                    <a:pt x="23082" y="5610"/>
                    <a:pt x="23022" y="5618"/>
                  </a:cubicBezTo>
                  <a:cubicBezTo>
                    <a:pt x="23069" y="5385"/>
                    <a:pt x="23054" y="5121"/>
                    <a:pt x="23040" y="4890"/>
                  </a:cubicBezTo>
                  <a:cubicBezTo>
                    <a:pt x="23024" y="4623"/>
                    <a:pt x="22992" y="4356"/>
                    <a:pt x="22947" y="4094"/>
                  </a:cubicBezTo>
                  <a:cubicBezTo>
                    <a:pt x="22909" y="3863"/>
                    <a:pt x="22866" y="3588"/>
                    <a:pt x="22783" y="3334"/>
                  </a:cubicBezTo>
                  <a:cubicBezTo>
                    <a:pt x="22793" y="3324"/>
                    <a:pt x="22802" y="3309"/>
                    <a:pt x="22809" y="3292"/>
                  </a:cubicBezTo>
                  <a:cubicBezTo>
                    <a:pt x="22847" y="3178"/>
                    <a:pt x="22930" y="3061"/>
                    <a:pt x="22999" y="2962"/>
                  </a:cubicBezTo>
                  <a:cubicBezTo>
                    <a:pt x="23066" y="2866"/>
                    <a:pt x="23147" y="2772"/>
                    <a:pt x="23242" y="2702"/>
                  </a:cubicBezTo>
                  <a:cubicBezTo>
                    <a:pt x="23361" y="2611"/>
                    <a:pt x="23507" y="2559"/>
                    <a:pt x="23655" y="2559"/>
                  </a:cubicBezTo>
                  <a:close/>
                  <a:moveTo>
                    <a:pt x="22024" y="2904"/>
                  </a:moveTo>
                  <a:cubicBezTo>
                    <a:pt x="22399" y="2904"/>
                    <a:pt x="22545" y="3696"/>
                    <a:pt x="22596" y="3975"/>
                  </a:cubicBezTo>
                  <a:cubicBezTo>
                    <a:pt x="22649" y="4257"/>
                    <a:pt x="22685" y="4543"/>
                    <a:pt x="22700" y="4830"/>
                  </a:cubicBezTo>
                  <a:cubicBezTo>
                    <a:pt x="22712" y="5102"/>
                    <a:pt x="22686" y="5389"/>
                    <a:pt x="22721" y="5660"/>
                  </a:cubicBezTo>
                  <a:cubicBezTo>
                    <a:pt x="22280" y="5727"/>
                    <a:pt x="21822" y="5849"/>
                    <a:pt x="21448" y="6078"/>
                  </a:cubicBezTo>
                  <a:cubicBezTo>
                    <a:pt x="21420" y="5900"/>
                    <a:pt x="21373" y="5722"/>
                    <a:pt x="21313" y="5545"/>
                  </a:cubicBezTo>
                  <a:cubicBezTo>
                    <a:pt x="21275" y="5113"/>
                    <a:pt x="21266" y="4670"/>
                    <a:pt x="21289" y="4240"/>
                  </a:cubicBezTo>
                  <a:cubicBezTo>
                    <a:pt x="21313" y="3802"/>
                    <a:pt x="21406" y="3276"/>
                    <a:pt x="21788" y="2996"/>
                  </a:cubicBezTo>
                  <a:cubicBezTo>
                    <a:pt x="21875" y="2931"/>
                    <a:pt x="21954" y="2904"/>
                    <a:pt x="22024" y="2904"/>
                  </a:cubicBezTo>
                  <a:close/>
                  <a:moveTo>
                    <a:pt x="29992" y="5631"/>
                  </a:moveTo>
                  <a:cubicBezTo>
                    <a:pt x="30323" y="5631"/>
                    <a:pt x="30725" y="5826"/>
                    <a:pt x="30978" y="5907"/>
                  </a:cubicBezTo>
                  <a:cubicBezTo>
                    <a:pt x="31144" y="5963"/>
                    <a:pt x="31430" y="6010"/>
                    <a:pt x="31673" y="6102"/>
                  </a:cubicBezTo>
                  <a:cubicBezTo>
                    <a:pt x="31442" y="6116"/>
                    <a:pt x="31215" y="6175"/>
                    <a:pt x="31001" y="6264"/>
                  </a:cubicBezTo>
                  <a:cubicBezTo>
                    <a:pt x="30991" y="6256"/>
                    <a:pt x="30990" y="6245"/>
                    <a:pt x="30979" y="6239"/>
                  </a:cubicBezTo>
                  <a:cubicBezTo>
                    <a:pt x="30861" y="6160"/>
                    <a:pt x="30721" y="6135"/>
                    <a:pt x="30584" y="6102"/>
                  </a:cubicBezTo>
                  <a:cubicBezTo>
                    <a:pt x="30459" y="6071"/>
                    <a:pt x="30330" y="6048"/>
                    <a:pt x="30203" y="6025"/>
                  </a:cubicBezTo>
                  <a:cubicBezTo>
                    <a:pt x="30075" y="6003"/>
                    <a:pt x="29945" y="5978"/>
                    <a:pt x="29817" y="5957"/>
                  </a:cubicBezTo>
                  <a:cubicBezTo>
                    <a:pt x="29722" y="5939"/>
                    <a:pt x="29613" y="5928"/>
                    <a:pt x="29515" y="5897"/>
                  </a:cubicBezTo>
                  <a:cubicBezTo>
                    <a:pt x="29524" y="5891"/>
                    <a:pt x="29533" y="5885"/>
                    <a:pt x="29538" y="5875"/>
                  </a:cubicBezTo>
                  <a:cubicBezTo>
                    <a:pt x="29640" y="5694"/>
                    <a:pt x="29805" y="5631"/>
                    <a:pt x="29992" y="5631"/>
                  </a:cubicBezTo>
                  <a:close/>
                  <a:moveTo>
                    <a:pt x="28939" y="5726"/>
                  </a:moveTo>
                  <a:cubicBezTo>
                    <a:pt x="29064" y="5726"/>
                    <a:pt x="29193" y="5779"/>
                    <a:pt x="29316" y="5905"/>
                  </a:cubicBezTo>
                  <a:cubicBezTo>
                    <a:pt x="29326" y="5918"/>
                    <a:pt x="29342" y="5924"/>
                    <a:pt x="29361" y="5931"/>
                  </a:cubicBezTo>
                  <a:cubicBezTo>
                    <a:pt x="29363" y="5940"/>
                    <a:pt x="29367" y="5949"/>
                    <a:pt x="29376" y="5955"/>
                  </a:cubicBezTo>
                  <a:cubicBezTo>
                    <a:pt x="29476" y="6027"/>
                    <a:pt x="29602" y="6058"/>
                    <a:pt x="29719" y="6098"/>
                  </a:cubicBezTo>
                  <a:cubicBezTo>
                    <a:pt x="29851" y="6142"/>
                    <a:pt x="29980" y="6191"/>
                    <a:pt x="30112" y="6238"/>
                  </a:cubicBezTo>
                  <a:cubicBezTo>
                    <a:pt x="30246" y="6283"/>
                    <a:pt x="30377" y="6329"/>
                    <a:pt x="30511" y="6370"/>
                  </a:cubicBezTo>
                  <a:cubicBezTo>
                    <a:pt x="30573" y="6386"/>
                    <a:pt x="30632" y="6405"/>
                    <a:pt x="30694" y="6421"/>
                  </a:cubicBezTo>
                  <a:cubicBezTo>
                    <a:pt x="30618" y="6468"/>
                    <a:pt x="30548" y="6516"/>
                    <a:pt x="30477" y="6570"/>
                  </a:cubicBezTo>
                  <a:cubicBezTo>
                    <a:pt x="30325" y="6689"/>
                    <a:pt x="30187" y="6830"/>
                    <a:pt x="30012" y="6921"/>
                  </a:cubicBezTo>
                  <a:cubicBezTo>
                    <a:pt x="29984" y="6936"/>
                    <a:pt x="29953" y="6949"/>
                    <a:pt x="29923" y="6962"/>
                  </a:cubicBezTo>
                  <a:cubicBezTo>
                    <a:pt x="29885" y="6937"/>
                    <a:pt x="29841" y="6923"/>
                    <a:pt x="29793" y="6905"/>
                  </a:cubicBezTo>
                  <a:cubicBezTo>
                    <a:pt x="29709" y="6874"/>
                    <a:pt x="29625" y="6845"/>
                    <a:pt x="29539" y="6819"/>
                  </a:cubicBezTo>
                  <a:cubicBezTo>
                    <a:pt x="29357" y="6759"/>
                    <a:pt x="29173" y="6704"/>
                    <a:pt x="28991" y="6653"/>
                  </a:cubicBezTo>
                  <a:cubicBezTo>
                    <a:pt x="28724" y="6583"/>
                    <a:pt x="28460" y="6520"/>
                    <a:pt x="28189" y="6478"/>
                  </a:cubicBezTo>
                  <a:cubicBezTo>
                    <a:pt x="28207" y="6459"/>
                    <a:pt x="28221" y="6439"/>
                    <a:pt x="28227" y="6412"/>
                  </a:cubicBezTo>
                  <a:cubicBezTo>
                    <a:pt x="28318" y="6083"/>
                    <a:pt x="28614" y="5726"/>
                    <a:pt x="28939" y="5726"/>
                  </a:cubicBezTo>
                  <a:close/>
                  <a:moveTo>
                    <a:pt x="24129" y="5837"/>
                  </a:moveTo>
                  <a:cubicBezTo>
                    <a:pt x="24542" y="5837"/>
                    <a:pt x="24957" y="5866"/>
                    <a:pt x="25363" y="5910"/>
                  </a:cubicBezTo>
                  <a:cubicBezTo>
                    <a:pt x="25494" y="5922"/>
                    <a:pt x="25602" y="5948"/>
                    <a:pt x="25690" y="6011"/>
                  </a:cubicBezTo>
                  <a:cubicBezTo>
                    <a:pt x="25157" y="6603"/>
                    <a:pt x="24415" y="6978"/>
                    <a:pt x="23633" y="7115"/>
                  </a:cubicBezTo>
                  <a:cubicBezTo>
                    <a:pt x="23373" y="7161"/>
                    <a:pt x="23110" y="7179"/>
                    <a:pt x="22847" y="7179"/>
                  </a:cubicBezTo>
                  <a:cubicBezTo>
                    <a:pt x="22659" y="7179"/>
                    <a:pt x="22471" y="7170"/>
                    <a:pt x="22284" y="7154"/>
                  </a:cubicBezTo>
                  <a:cubicBezTo>
                    <a:pt x="21942" y="7125"/>
                    <a:pt x="21517" y="7077"/>
                    <a:pt x="21214" y="6876"/>
                  </a:cubicBezTo>
                  <a:cubicBezTo>
                    <a:pt x="21239" y="6797"/>
                    <a:pt x="21276" y="6723"/>
                    <a:pt x="21333" y="6651"/>
                  </a:cubicBezTo>
                  <a:cubicBezTo>
                    <a:pt x="21754" y="6136"/>
                    <a:pt x="22593" y="5970"/>
                    <a:pt x="23217" y="5891"/>
                  </a:cubicBezTo>
                  <a:cubicBezTo>
                    <a:pt x="23518" y="5853"/>
                    <a:pt x="23823" y="5837"/>
                    <a:pt x="24129" y="5837"/>
                  </a:cubicBezTo>
                  <a:close/>
                  <a:moveTo>
                    <a:pt x="16795" y="4065"/>
                  </a:moveTo>
                  <a:cubicBezTo>
                    <a:pt x="17249" y="4065"/>
                    <a:pt x="17678" y="4191"/>
                    <a:pt x="18039" y="4533"/>
                  </a:cubicBezTo>
                  <a:cubicBezTo>
                    <a:pt x="17799" y="4650"/>
                    <a:pt x="17607" y="4868"/>
                    <a:pt x="17511" y="5115"/>
                  </a:cubicBezTo>
                  <a:cubicBezTo>
                    <a:pt x="17218" y="5873"/>
                    <a:pt x="17730" y="6602"/>
                    <a:pt x="18056" y="7270"/>
                  </a:cubicBezTo>
                  <a:cubicBezTo>
                    <a:pt x="17070" y="6843"/>
                    <a:pt x="16088" y="6415"/>
                    <a:pt x="15107" y="5984"/>
                  </a:cubicBezTo>
                  <a:cubicBezTo>
                    <a:pt x="14754" y="5829"/>
                    <a:pt x="14401" y="5672"/>
                    <a:pt x="14050" y="5519"/>
                  </a:cubicBezTo>
                  <a:cubicBezTo>
                    <a:pt x="14222" y="5213"/>
                    <a:pt x="14412" y="4927"/>
                    <a:pt x="14704" y="4719"/>
                  </a:cubicBezTo>
                  <a:cubicBezTo>
                    <a:pt x="15048" y="4472"/>
                    <a:pt x="15449" y="4318"/>
                    <a:pt x="15855" y="4208"/>
                  </a:cubicBezTo>
                  <a:cubicBezTo>
                    <a:pt x="16171" y="4122"/>
                    <a:pt x="16488" y="4065"/>
                    <a:pt x="16795" y="4065"/>
                  </a:cubicBezTo>
                  <a:close/>
                  <a:moveTo>
                    <a:pt x="28271" y="4517"/>
                  </a:moveTo>
                  <a:cubicBezTo>
                    <a:pt x="28290" y="4564"/>
                    <a:pt x="28306" y="4614"/>
                    <a:pt x="28319" y="4673"/>
                  </a:cubicBezTo>
                  <a:cubicBezTo>
                    <a:pt x="28381" y="4979"/>
                    <a:pt x="28414" y="5297"/>
                    <a:pt x="28513" y="5593"/>
                  </a:cubicBezTo>
                  <a:cubicBezTo>
                    <a:pt x="28258" y="5728"/>
                    <a:pt x="28089" y="5948"/>
                    <a:pt x="27976" y="6210"/>
                  </a:cubicBezTo>
                  <a:cubicBezTo>
                    <a:pt x="27353" y="6217"/>
                    <a:pt x="26742" y="6776"/>
                    <a:pt x="26772" y="7409"/>
                  </a:cubicBezTo>
                  <a:cubicBezTo>
                    <a:pt x="26679" y="7457"/>
                    <a:pt x="26597" y="7505"/>
                    <a:pt x="26517" y="7558"/>
                  </a:cubicBezTo>
                  <a:cubicBezTo>
                    <a:pt x="26496" y="7218"/>
                    <a:pt x="26421" y="6875"/>
                    <a:pt x="26298" y="6560"/>
                  </a:cubicBezTo>
                  <a:cubicBezTo>
                    <a:pt x="26179" y="6255"/>
                    <a:pt x="26024" y="5860"/>
                    <a:pt x="25702" y="5723"/>
                  </a:cubicBezTo>
                  <a:cubicBezTo>
                    <a:pt x="25368" y="5579"/>
                    <a:pt x="24909" y="5602"/>
                    <a:pt x="24550" y="5583"/>
                  </a:cubicBezTo>
                  <a:cubicBezTo>
                    <a:pt x="24359" y="5572"/>
                    <a:pt x="24167" y="5567"/>
                    <a:pt x="23976" y="5567"/>
                  </a:cubicBezTo>
                  <a:cubicBezTo>
                    <a:pt x="23870" y="5567"/>
                    <a:pt x="23764" y="5569"/>
                    <a:pt x="23659" y="5572"/>
                  </a:cubicBezTo>
                  <a:cubicBezTo>
                    <a:pt x="23654" y="5566"/>
                    <a:pt x="23654" y="5562"/>
                    <a:pt x="23649" y="5553"/>
                  </a:cubicBezTo>
                  <a:cubicBezTo>
                    <a:pt x="23548" y="5417"/>
                    <a:pt x="23538" y="5223"/>
                    <a:pt x="23572" y="5048"/>
                  </a:cubicBezTo>
                  <a:lnTo>
                    <a:pt x="23572" y="5048"/>
                  </a:lnTo>
                  <a:cubicBezTo>
                    <a:pt x="24139" y="5240"/>
                    <a:pt x="24742" y="5336"/>
                    <a:pt x="25346" y="5336"/>
                  </a:cubicBezTo>
                  <a:cubicBezTo>
                    <a:pt x="26374" y="5336"/>
                    <a:pt x="27406" y="5060"/>
                    <a:pt x="28271" y="4517"/>
                  </a:cubicBezTo>
                  <a:close/>
                  <a:moveTo>
                    <a:pt x="32461" y="6761"/>
                  </a:moveTo>
                  <a:cubicBezTo>
                    <a:pt x="32535" y="6761"/>
                    <a:pt x="32610" y="6777"/>
                    <a:pt x="32689" y="6808"/>
                  </a:cubicBezTo>
                  <a:cubicBezTo>
                    <a:pt x="32786" y="6848"/>
                    <a:pt x="32859" y="6875"/>
                    <a:pt x="32963" y="6876"/>
                  </a:cubicBezTo>
                  <a:cubicBezTo>
                    <a:pt x="32995" y="6877"/>
                    <a:pt x="33026" y="6877"/>
                    <a:pt x="33057" y="6877"/>
                  </a:cubicBezTo>
                  <a:cubicBezTo>
                    <a:pt x="33157" y="6877"/>
                    <a:pt x="33254" y="6874"/>
                    <a:pt x="33352" y="6874"/>
                  </a:cubicBezTo>
                  <a:cubicBezTo>
                    <a:pt x="33471" y="6874"/>
                    <a:pt x="33591" y="6879"/>
                    <a:pt x="33714" y="6902"/>
                  </a:cubicBezTo>
                  <a:cubicBezTo>
                    <a:pt x="33971" y="6951"/>
                    <a:pt x="34223" y="7042"/>
                    <a:pt x="34454" y="7167"/>
                  </a:cubicBezTo>
                  <a:cubicBezTo>
                    <a:pt x="34530" y="7208"/>
                    <a:pt x="34601" y="7255"/>
                    <a:pt x="34673" y="7306"/>
                  </a:cubicBezTo>
                  <a:cubicBezTo>
                    <a:pt x="34543" y="7331"/>
                    <a:pt x="34412" y="7385"/>
                    <a:pt x="34288" y="7449"/>
                  </a:cubicBezTo>
                  <a:cubicBezTo>
                    <a:pt x="34205" y="7490"/>
                    <a:pt x="34122" y="7535"/>
                    <a:pt x="34041" y="7582"/>
                  </a:cubicBezTo>
                  <a:cubicBezTo>
                    <a:pt x="33996" y="7562"/>
                    <a:pt x="33948" y="7553"/>
                    <a:pt x="33888" y="7543"/>
                  </a:cubicBezTo>
                  <a:cubicBezTo>
                    <a:pt x="33777" y="7520"/>
                    <a:pt x="33666" y="7498"/>
                    <a:pt x="33554" y="7479"/>
                  </a:cubicBezTo>
                  <a:cubicBezTo>
                    <a:pt x="33323" y="7437"/>
                    <a:pt x="33093" y="7396"/>
                    <a:pt x="32861" y="7352"/>
                  </a:cubicBezTo>
                  <a:cubicBezTo>
                    <a:pt x="32641" y="7310"/>
                    <a:pt x="32418" y="7269"/>
                    <a:pt x="32198" y="7227"/>
                  </a:cubicBezTo>
                  <a:cubicBezTo>
                    <a:pt x="32075" y="7202"/>
                    <a:pt x="31937" y="7182"/>
                    <a:pt x="31807" y="7150"/>
                  </a:cubicBezTo>
                  <a:cubicBezTo>
                    <a:pt x="31925" y="7060"/>
                    <a:pt x="32029" y="6918"/>
                    <a:pt x="32154" y="6850"/>
                  </a:cubicBezTo>
                  <a:cubicBezTo>
                    <a:pt x="32259" y="6791"/>
                    <a:pt x="32359" y="6761"/>
                    <a:pt x="32461" y="6761"/>
                  </a:cubicBezTo>
                  <a:close/>
                  <a:moveTo>
                    <a:pt x="18419" y="4783"/>
                  </a:moveTo>
                  <a:cubicBezTo>
                    <a:pt x="18637" y="4783"/>
                    <a:pt x="18795" y="4973"/>
                    <a:pt x="18977" y="5110"/>
                  </a:cubicBezTo>
                  <a:cubicBezTo>
                    <a:pt x="18981" y="5114"/>
                    <a:pt x="18987" y="5114"/>
                    <a:pt x="18990" y="5119"/>
                  </a:cubicBezTo>
                  <a:cubicBezTo>
                    <a:pt x="18966" y="5366"/>
                    <a:pt x="18997" y="5628"/>
                    <a:pt x="19031" y="5864"/>
                  </a:cubicBezTo>
                  <a:cubicBezTo>
                    <a:pt x="19134" y="6520"/>
                    <a:pt x="19327" y="7171"/>
                    <a:pt x="19349" y="7838"/>
                  </a:cubicBezTo>
                  <a:cubicBezTo>
                    <a:pt x="19021" y="7696"/>
                    <a:pt x="18695" y="7552"/>
                    <a:pt x="18367" y="7409"/>
                  </a:cubicBezTo>
                  <a:cubicBezTo>
                    <a:pt x="18370" y="7391"/>
                    <a:pt x="18373" y="7371"/>
                    <a:pt x="18369" y="7352"/>
                  </a:cubicBezTo>
                  <a:cubicBezTo>
                    <a:pt x="18233" y="6708"/>
                    <a:pt x="17749" y="6118"/>
                    <a:pt x="17822" y="5442"/>
                  </a:cubicBezTo>
                  <a:cubicBezTo>
                    <a:pt x="17852" y="5177"/>
                    <a:pt x="17994" y="4929"/>
                    <a:pt x="18245" y="4821"/>
                  </a:cubicBezTo>
                  <a:cubicBezTo>
                    <a:pt x="18307" y="4795"/>
                    <a:pt x="18365" y="4783"/>
                    <a:pt x="18419" y="4783"/>
                  </a:cubicBezTo>
                  <a:close/>
                  <a:moveTo>
                    <a:pt x="31984" y="6294"/>
                  </a:moveTo>
                  <a:cubicBezTo>
                    <a:pt x="32043" y="6355"/>
                    <a:pt x="32080" y="6431"/>
                    <a:pt x="32083" y="6521"/>
                  </a:cubicBezTo>
                  <a:cubicBezTo>
                    <a:pt x="31893" y="6603"/>
                    <a:pt x="31719" y="6740"/>
                    <a:pt x="31569" y="6880"/>
                  </a:cubicBezTo>
                  <a:cubicBezTo>
                    <a:pt x="31514" y="6873"/>
                    <a:pt x="31458" y="6870"/>
                    <a:pt x="31400" y="6870"/>
                  </a:cubicBezTo>
                  <a:cubicBezTo>
                    <a:pt x="30854" y="6870"/>
                    <a:pt x="30242" y="7189"/>
                    <a:pt x="30142" y="7744"/>
                  </a:cubicBezTo>
                  <a:cubicBezTo>
                    <a:pt x="29891" y="7746"/>
                    <a:pt x="29637" y="7810"/>
                    <a:pt x="29413" y="7922"/>
                  </a:cubicBezTo>
                  <a:cubicBezTo>
                    <a:pt x="29444" y="7838"/>
                    <a:pt x="29472" y="7756"/>
                    <a:pt x="29502" y="7673"/>
                  </a:cubicBezTo>
                  <a:cubicBezTo>
                    <a:pt x="29550" y="7543"/>
                    <a:pt x="29613" y="7422"/>
                    <a:pt x="29714" y="7326"/>
                  </a:cubicBezTo>
                  <a:cubicBezTo>
                    <a:pt x="29830" y="7218"/>
                    <a:pt x="29986" y="7180"/>
                    <a:pt x="30123" y="7107"/>
                  </a:cubicBezTo>
                  <a:cubicBezTo>
                    <a:pt x="30263" y="7031"/>
                    <a:pt x="30383" y="6922"/>
                    <a:pt x="30505" y="6823"/>
                  </a:cubicBezTo>
                  <a:cubicBezTo>
                    <a:pt x="30638" y="6710"/>
                    <a:pt x="30787" y="6619"/>
                    <a:pt x="30946" y="6543"/>
                  </a:cubicBezTo>
                  <a:cubicBezTo>
                    <a:pt x="31263" y="6391"/>
                    <a:pt x="31611" y="6324"/>
                    <a:pt x="31961" y="6298"/>
                  </a:cubicBezTo>
                  <a:cubicBezTo>
                    <a:pt x="31970" y="6298"/>
                    <a:pt x="31977" y="6294"/>
                    <a:pt x="31984" y="6294"/>
                  </a:cubicBezTo>
                  <a:close/>
                  <a:moveTo>
                    <a:pt x="18962" y="366"/>
                  </a:moveTo>
                  <a:lnTo>
                    <a:pt x="18962" y="366"/>
                  </a:lnTo>
                  <a:cubicBezTo>
                    <a:pt x="19292" y="391"/>
                    <a:pt x="19614" y="527"/>
                    <a:pt x="19925" y="636"/>
                  </a:cubicBezTo>
                  <a:cubicBezTo>
                    <a:pt x="20564" y="859"/>
                    <a:pt x="21201" y="1080"/>
                    <a:pt x="21837" y="1307"/>
                  </a:cubicBezTo>
                  <a:cubicBezTo>
                    <a:pt x="22578" y="1569"/>
                    <a:pt x="23316" y="1832"/>
                    <a:pt x="24055" y="2094"/>
                  </a:cubicBezTo>
                  <a:cubicBezTo>
                    <a:pt x="25830" y="2724"/>
                    <a:pt x="27600" y="3354"/>
                    <a:pt x="29375" y="3984"/>
                  </a:cubicBezTo>
                  <a:cubicBezTo>
                    <a:pt x="32099" y="4954"/>
                    <a:pt x="34819" y="5922"/>
                    <a:pt x="37542" y="6891"/>
                  </a:cubicBezTo>
                  <a:cubicBezTo>
                    <a:pt x="36960" y="7275"/>
                    <a:pt x="36377" y="7654"/>
                    <a:pt x="35796" y="8036"/>
                  </a:cubicBezTo>
                  <a:cubicBezTo>
                    <a:pt x="35405" y="7347"/>
                    <a:pt x="34710" y="6849"/>
                    <a:pt x="33935" y="6678"/>
                  </a:cubicBezTo>
                  <a:cubicBezTo>
                    <a:pt x="33745" y="6636"/>
                    <a:pt x="33549" y="6615"/>
                    <a:pt x="33356" y="6615"/>
                  </a:cubicBezTo>
                  <a:cubicBezTo>
                    <a:pt x="33268" y="6617"/>
                    <a:pt x="33179" y="6632"/>
                    <a:pt x="33091" y="6632"/>
                  </a:cubicBezTo>
                  <a:cubicBezTo>
                    <a:pt x="33049" y="6632"/>
                    <a:pt x="33006" y="6628"/>
                    <a:pt x="32965" y="6618"/>
                  </a:cubicBezTo>
                  <a:cubicBezTo>
                    <a:pt x="32866" y="6593"/>
                    <a:pt x="32796" y="6529"/>
                    <a:pt x="32700" y="6493"/>
                  </a:cubicBezTo>
                  <a:cubicBezTo>
                    <a:pt x="32612" y="6457"/>
                    <a:pt x="32527" y="6446"/>
                    <a:pt x="32443" y="6444"/>
                  </a:cubicBezTo>
                  <a:cubicBezTo>
                    <a:pt x="32408" y="5916"/>
                    <a:pt x="31434" y="5744"/>
                    <a:pt x="31057" y="5626"/>
                  </a:cubicBezTo>
                  <a:cubicBezTo>
                    <a:pt x="30754" y="5533"/>
                    <a:pt x="30323" y="5357"/>
                    <a:pt x="29948" y="5357"/>
                  </a:cubicBezTo>
                  <a:cubicBezTo>
                    <a:pt x="29724" y="5357"/>
                    <a:pt x="29521" y="5420"/>
                    <a:pt x="29377" y="5600"/>
                  </a:cubicBezTo>
                  <a:cubicBezTo>
                    <a:pt x="29246" y="5518"/>
                    <a:pt x="29099" y="5479"/>
                    <a:pt x="28946" y="5479"/>
                  </a:cubicBezTo>
                  <a:cubicBezTo>
                    <a:pt x="28914" y="5479"/>
                    <a:pt x="28882" y="5480"/>
                    <a:pt x="28850" y="5484"/>
                  </a:cubicBezTo>
                  <a:cubicBezTo>
                    <a:pt x="28815" y="5131"/>
                    <a:pt x="28726" y="4749"/>
                    <a:pt x="28618" y="4417"/>
                  </a:cubicBezTo>
                  <a:cubicBezTo>
                    <a:pt x="28528" y="4137"/>
                    <a:pt x="28320" y="3968"/>
                    <a:pt x="28045" y="3880"/>
                  </a:cubicBezTo>
                  <a:cubicBezTo>
                    <a:pt x="27698" y="3768"/>
                    <a:pt x="27315" y="3731"/>
                    <a:pt x="26929" y="3731"/>
                  </a:cubicBezTo>
                  <a:cubicBezTo>
                    <a:pt x="26542" y="3731"/>
                    <a:pt x="26152" y="3768"/>
                    <a:pt x="25794" y="3803"/>
                  </a:cubicBezTo>
                  <a:cubicBezTo>
                    <a:pt x="25412" y="3838"/>
                    <a:pt x="24998" y="3891"/>
                    <a:pt x="24603" y="3994"/>
                  </a:cubicBezTo>
                  <a:cubicBezTo>
                    <a:pt x="24588" y="3730"/>
                    <a:pt x="24575" y="3463"/>
                    <a:pt x="24550" y="3199"/>
                  </a:cubicBezTo>
                  <a:cubicBezTo>
                    <a:pt x="24524" y="2941"/>
                    <a:pt x="24454" y="2663"/>
                    <a:pt x="24251" y="2485"/>
                  </a:cubicBezTo>
                  <a:cubicBezTo>
                    <a:pt x="24168" y="2410"/>
                    <a:pt x="24072" y="2355"/>
                    <a:pt x="23973" y="2320"/>
                  </a:cubicBezTo>
                  <a:cubicBezTo>
                    <a:pt x="23873" y="2283"/>
                    <a:pt x="23768" y="2266"/>
                    <a:pt x="23662" y="2266"/>
                  </a:cubicBezTo>
                  <a:cubicBezTo>
                    <a:pt x="23415" y="2266"/>
                    <a:pt x="23166" y="2360"/>
                    <a:pt x="22975" y="2527"/>
                  </a:cubicBezTo>
                  <a:cubicBezTo>
                    <a:pt x="22915" y="2580"/>
                    <a:pt x="22864" y="2641"/>
                    <a:pt x="22819" y="2708"/>
                  </a:cubicBezTo>
                  <a:cubicBezTo>
                    <a:pt x="22737" y="2411"/>
                    <a:pt x="22596" y="2110"/>
                    <a:pt x="22357" y="1923"/>
                  </a:cubicBezTo>
                  <a:cubicBezTo>
                    <a:pt x="22161" y="1770"/>
                    <a:pt x="21918" y="1699"/>
                    <a:pt x="21673" y="1699"/>
                  </a:cubicBezTo>
                  <a:cubicBezTo>
                    <a:pt x="21604" y="1699"/>
                    <a:pt x="21534" y="1704"/>
                    <a:pt x="21465" y="1716"/>
                  </a:cubicBezTo>
                  <a:cubicBezTo>
                    <a:pt x="21405" y="1726"/>
                    <a:pt x="21351" y="1742"/>
                    <a:pt x="21296" y="1760"/>
                  </a:cubicBezTo>
                  <a:cubicBezTo>
                    <a:pt x="21190" y="1482"/>
                    <a:pt x="20859" y="1549"/>
                    <a:pt x="20608" y="1465"/>
                  </a:cubicBezTo>
                  <a:cubicBezTo>
                    <a:pt x="20434" y="1404"/>
                    <a:pt x="20337" y="1214"/>
                    <a:pt x="20159" y="1150"/>
                  </a:cubicBezTo>
                  <a:cubicBezTo>
                    <a:pt x="20098" y="1128"/>
                    <a:pt x="20036" y="1118"/>
                    <a:pt x="19975" y="1118"/>
                  </a:cubicBezTo>
                  <a:cubicBezTo>
                    <a:pt x="19869" y="1118"/>
                    <a:pt x="19764" y="1147"/>
                    <a:pt x="19666" y="1191"/>
                  </a:cubicBezTo>
                  <a:cubicBezTo>
                    <a:pt x="19520" y="1255"/>
                    <a:pt x="19294" y="1458"/>
                    <a:pt x="19102" y="1465"/>
                  </a:cubicBezTo>
                  <a:cubicBezTo>
                    <a:pt x="19102" y="1463"/>
                    <a:pt x="19104" y="1460"/>
                    <a:pt x="19104" y="1458"/>
                  </a:cubicBezTo>
                  <a:cubicBezTo>
                    <a:pt x="19086" y="1257"/>
                    <a:pt x="19070" y="1057"/>
                    <a:pt x="19047" y="860"/>
                  </a:cubicBezTo>
                  <a:cubicBezTo>
                    <a:pt x="19037" y="751"/>
                    <a:pt x="19019" y="646"/>
                    <a:pt x="19003" y="538"/>
                  </a:cubicBezTo>
                  <a:cubicBezTo>
                    <a:pt x="18994" y="477"/>
                    <a:pt x="18978" y="421"/>
                    <a:pt x="18962" y="366"/>
                  </a:cubicBezTo>
                  <a:close/>
                  <a:moveTo>
                    <a:pt x="27850" y="6557"/>
                  </a:moveTo>
                  <a:cubicBezTo>
                    <a:pt x="27855" y="6562"/>
                    <a:pt x="27857" y="6567"/>
                    <a:pt x="27861" y="6568"/>
                  </a:cubicBezTo>
                  <a:cubicBezTo>
                    <a:pt x="28215" y="6678"/>
                    <a:pt x="28573" y="6771"/>
                    <a:pt x="28925" y="6880"/>
                  </a:cubicBezTo>
                  <a:cubicBezTo>
                    <a:pt x="29097" y="6934"/>
                    <a:pt x="29266" y="6993"/>
                    <a:pt x="29434" y="7054"/>
                  </a:cubicBezTo>
                  <a:cubicBezTo>
                    <a:pt x="29495" y="7077"/>
                    <a:pt x="29553" y="7101"/>
                    <a:pt x="29613" y="7122"/>
                  </a:cubicBezTo>
                  <a:cubicBezTo>
                    <a:pt x="29609" y="7126"/>
                    <a:pt x="29604" y="7129"/>
                    <a:pt x="29600" y="7132"/>
                  </a:cubicBezTo>
                  <a:cubicBezTo>
                    <a:pt x="29486" y="7225"/>
                    <a:pt x="29402" y="7349"/>
                    <a:pt x="29324" y="7474"/>
                  </a:cubicBezTo>
                  <a:cubicBezTo>
                    <a:pt x="29251" y="7598"/>
                    <a:pt x="29194" y="7728"/>
                    <a:pt x="29130" y="7858"/>
                  </a:cubicBezTo>
                  <a:cubicBezTo>
                    <a:pt x="29095" y="7933"/>
                    <a:pt x="29050" y="8001"/>
                    <a:pt x="29019" y="8077"/>
                  </a:cubicBezTo>
                  <a:cubicBezTo>
                    <a:pt x="28887" y="8026"/>
                    <a:pt x="28735" y="8000"/>
                    <a:pt x="28601" y="7962"/>
                  </a:cubicBezTo>
                  <a:cubicBezTo>
                    <a:pt x="28427" y="7911"/>
                    <a:pt x="28256" y="7863"/>
                    <a:pt x="28084" y="7815"/>
                  </a:cubicBezTo>
                  <a:cubicBezTo>
                    <a:pt x="27750" y="7720"/>
                    <a:pt x="27413" y="7656"/>
                    <a:pt x="27076" y="7579"/>
                  </a:cubicBezTo>
                  <a:cubicBezTo>
                    <a:pt x="27089" y="7555"/>
                    <a:pt x="27101" y="7529"/>
                    <a:pt x="27102" y="7503"/>
                  </a:cubicBezTo>
                  <a:cubicBezTo>
                    <a:pt x="27159" y="7048"/>
                    <a:pt x="27420" y="6666"/>
                    <a:pt x="27850" y="6557"/>
                  </a:cubicBezTo>
                  <a:close/>
                  <a:moveTo>
                    <a:pt x="31673" y="7219"/>
                  </a:moveTo>
                  <a:cubicBezTo>
                    <a:pt x="31784" y="7296"/>
                    <a:pt x="31902" y="7353"/>
                    <a:pt x="32044" y="7391"/>
                  </a:cubicBezTo>
                  <a:cubicBezTo>
                    <a:pt x="32271" y="7451"/>
                    <a:pt x="32501" y="7505"/>
                    <a:pt x="32729" y="7559"/>
                  </a:cubicBezTo>
                  <a:cubicBezTo>
                    <a:pt x="32964" y="7617"/>
                    <a:pt x="33198" y="7677"/>
                    <a:pt x="33432" y="7738"/>
                  </a:cubicBezTo>
                  <a:cubicBezTo>
                    <a:pt x="33521" y="7762"/>
                    <a:pt x="33612" y="7785"/>
                    <a:pt x="33704" y="7806"/>
                  </a:cubicBezTo>
                  <a:cubicBezTo>
                    <a:pt x="33577" y="7910"/>
                    <a:pt x="33464" y="8031"/>
                    <a:pt x="33387" y="8178"/>
                  </a:cubicBezTo>
                  <a:cubicBezTo>
                    <a:pt x="33142" y="8217"/>
                    <a:pt x="32904" y="8318"/>
                    <a:pt x="32693" y="8460"/>
                  </a:cubicBezTo>
                  <a:cubicBezTo>
                    <a:pt x="32674" y="8436"/>
                    <a:pt x="32652" y="8413"/>
                    <a:pt x="32620" y="8401"/>
                  </a:cubicBezTo>
                  <a:cubicBezTo>
                    <a:pt x="32440" y="8326"/>
                    <a:pt x="32218" y="8308"/>
                    <a:pt x="32026" y="8268"/>
                  </a:cubicBezTo>
                  <a:cubicBezTo>
                    <a:pt x="31838" y="8229"/>
                    <a:pt x="31656" y="8186"/>
                    <a:pt x="31469" y="8145"/>
                  </a:cubicBezTo>
                  <a:cubicBezTo>
                    <a:pt x="31284" y="8103"/>
                    <a:pt x="31101" y="8052"/>
                    <a:pt x="30916" y="8014"/>
                  </a:cubicBezTo>
                  <a:cubicBezTo>
                    <a:pt x="30748" y="7979"/>
                    <a:pt x="30569" y="7966"/>
                    <a:pt x="30398" y="7926"/>
                  </a:cubicBezTo>
                  <a:cubicBezTo>
                    <a:pt x="30516" y="7713"/>
                    <a:pt x="30633" y="7511"/>
                    <a:pt x="30839" y="7375"/>
                  </a:cubicBezTo>
                  <a:cubicBezTo>
                    <a:pt x="31024" y="7248"/>
                    <a:pt x="31184" y="7227"/>
                    <a:pt x="31369" y="7227"/>
                  </a:cubicBezTo>
                  <a:cubicBezTo>
                    <a:pt x="31435" y="7227"/>
                    <a:pt x="31505" y="7230"/>
                    <a:pt x="31580" y="7231"/>
                  </a:cubicBezTo>
                  <a:cubicBezTo>
                    <a:pt x="31586" y="7232"/>
                    <a:pt x="31591" y="7232"/>
                    <a:pt x="31597" y="7232"/>
                  </a:cubicBezTo>
                  <a:cubicBezTo>
                    <a:pt x="31623" y="7232"/>
                    <a:pt x="31649" y="7226"/>
                    <a:pt x="31673" y="7219"/>
                  </a:cubicBezTo>
                  <a:close/>
                  <a:moveTo>
                    <a:pt x="20104" y="4456"/>
                  </a:moveTo>
                  <a:cubicBezTo>
                    <a:pt x="20330" y="4456"/>
                    <a:pt x="20500" y="4560"/>
                    <a:pt x="20617" y="4776"/>
                  </a:cubicBezTo>
                  <a:cubicBezTo>
                    <a:pt x="20874" y="5254"/>
                    <a:pt x="20986" y="5785"/>
                    <a:pt x="21097" y="6311"/>
                  </a:cubicBezTo>
                  <a:cubicBezTo>
                    <a:pt x="21099" y="6323"/>
                    <a:pt x="21106" y="6332"/>
                    <a:pt x="21109" y="6342"/>
                  </a:cubicBezTo>
                  <a:cubicBezTo>
                    <a:pt x="21094" y="6357"/>
                    <a:pt x="21077" y="6370"/>
                    <a:pt x="21062" y="6386"/>
                  </a:cubicBezTo>
                  <a:cubicBezTo>
                    <a:pt x="20529" y="6970"/>
                    <a:pt x="20817" y="7870"/>
                    <a:pt x="21051" y="8573"/>
                  </a:cubicBezTo>
                  <a:cubicBezTo>
                    <a:pt x="20599" y="8379"/>
                    <a:pt x="20145" y="8181"/>
                    <a:pt x="19693" y="7987"/>
                  </a:cubicBezTo>
                  <a:cubicBezTo>
                    <a:pt x="19702" y="7964"/>
                    <a:pt x="19708" y="7942"/>
                    <a:pt x="19706" y="7916"/>
                  </a:cubicBezTo>
                  <a:cubicBezTo>
                    <a:pt x="19706" y="7360"/>
                    <a:pt x="19566" y="6839"/>
                    <a:pt x="19430" y="6306"/>
                  </a:cubicBezTo>
                  <a:cubicBezTo>
                    <a:pt x="19357" y="6024"/>
                    <a:pt x="19291" y="5734"/>
                    <a:pt x="19265" y="5442"/>
                  </a:cubicBezTo>
                  <a:cubicBezTo>
                    <a:pt x="19243" y="5215"/>
                    <a:pt x="19237" y="4951"/>
                    <a:pt x="19377" y="4757"/>
                  </a:cubicBezTo>
                  <a:cubicBezTo>
                    <a:pt x="19520" y="4561"/>
                    <a:pt x="19780" y="4486"/>
                    <a:pt x="20010" y="4462"/>
                  </a:cubicBezTo>
                  <a:cubicBezTo>
                    <a:pt x="20043" y="4458"/>
                    <a:pt x="20074" y="4456"/>
                    <a:pt x="20104" y="4456"/>
                  </a:cubicBezTo>
                  <a:close/>
                  <a:moveTo>
                    <a:pt x="27018" y="7645"/>
                  </a:moveTo>
                  <a:cubicBezTo>
                    <a:pt x="27353" y="7772"/>
                    <a:pt x="27681" y="7917"/>
                    <a:pt x="28026" y="8030"/>
                  </a:cubicBezTo>
                  <a:cubicBezTo>
                    <a:pt x="28195" y="8084"/>
                    <a:pt x="28367" y="8141"/>
                    <a:pt x="28538" y="8198"/>
                  </a:cubicBezTo>
                  <a:cubicBezTo>
                    <a:pt x="28657" y="8235"/>
                    <a:pt x="28779" y="8287"/>
                    <a:pt x="28903" y="8323"/>
                  </a:cubicBezTo>
                  <a:cubicBezTo>
                    <a:pt x="28860" y="8374"/>
                    <a:pt x="28820" y="8428"/>
                    <a:pt x="28785" y="8485"/>
                  </a:cubicBezTo>
                  <a:cubicBezTo>
                    <a:pt x="28660" y="8706"/>
                    <a:pt x="28680" y="8968"/>
                    <a:pt x="28441" y="9100"/>
                  </a:cubicBezTo>
                  <a:cubicBezTo>
                    <a:pt x="28212" y="9224"/>
                    <a:pt x="28018" y="9395"/>
                    <a:pt x="27865" y="9589"/>
                  </a:cubicBezTo>
                  <a:cubicBezTo>
                    <a:pt x="27858" y="9589"/>
                    <a:pt x="27851" y="9587"/>
                    <a:pt x="27846" y="9586"/>
                  </a:cubicBezTo>
                  <a:cubicBezTo>
                    <a:pt x="27773" y="9560"/>
                    <a:pt x="27704" y="9534"/>
                    <a:pt x="27631" y="9509"/>
                  </a:cubicBezTo>
                  <a:cubicBezTo>
                    <a:pt x="27487" y="9458"/>
                    <a:pt x="27344" y="9410"/>
                    <a:pt x="27201" y="9365"/>
                  </a:cubicBezTo>
                  <a:cubicBezTo>
                    <a:pt x="26928" y="9280"/>
                    <a:pt x="26650" y="9213"/>
                    <a:pt x="26371" y="9155"/>
                  </a:cubicBezTo>
                  <a:cubicBezTo>
                    <a:pt x="26367" y="9136"/>
                    <a:pt x="26363" y="9117"/>
                    <a:pt x="26355" y="9100"/>
                  </a:cubicBezTo>
                  <a:cubicBezTo>
                    <a:pt x="26182" y="8688"/>
                    <a:pt x="26194" y="7658"/>
                    <a:pt x="26864" y="7658"/>
                  </a:cubicBezTo>
                  <a:cubicBezTo>
                    <a:pt x="26890" y="7658"/>
                    <a:pt x="26916" y="7659"/>
                    <a:pt x="26943" y="7662"/>
                  </a:cubicBezTo>
                  <a:cubicBezTo>
                    <a:pt x="26949" y="7663"/>
                    <a:pt x="26954" y="7663"/>
                    <a:pt x="26959" y="7663"/>
                  </a:cubicBezTo>
                  <a:cubicBezTo>
                    <a:pt x="26981" y="7663"/>
                    <a:pt x="27001" y="7656"/>
                    <a:pt x="27018" y="7645"/>
                  </a:cubicBezTo>
                  <a:close/>
                  <a:moveTo>
                    <a:pt x="30049" y="8000"/>
                  </a:moveTo>
                  <a:cubicBezTo>
                    <a:pt x="30108" y="8000"/>
                    <a:pt x="30169" y="8005"/>
                    <a:pt x="30229" y="8016"/>
                  </a:cubicBezTo>
                  <a:cubicBezTo>
                    <a:pt x="30240" y="8019"/>
                    <a:pt x="30251" y="8020"/>
                    <a:pt x="30262" y="8020"/>
                  </a:cubicBezTo>
                  <a:cubicBezTo>
                    <a:pt x="30284" y="8020"/>
                    <a:pt x="30306" y="8015"/>
                    <a:pt x="30325" y="8006"/>
                  </a:cubicBezTo>
                  <a:cubicBezTo>
                    <a:pt x="30414" y="8046"/>
                    <a:pt x="30497" y="8099"/>
                    <a:pt x="30585" y="8146"/>
                  </a:cubicBezTo>
                  <a:cubicBezTo>
                    <a:pt x="30669" y="8190"/>
                    <a:pt x="30761" y="8225"/>
                    <a:pt x="30852" y="8263"/>
                  </a:cubicBezTo>
                  <a:cubicBezTo>
                    <a:pt x="31033" y="8336"/>
                    <a:pt x="31225" y="8390"/>
                    <a:pt x="31412" y="8448"/>
                  </a:cubicBezTo>
                  <a:cubicBezTo>
                    <a:pt x="31600" y="8505"/>
                    <a:pt x="31788" y="8552"/>
                    <a:pt x="31981" y="8594"/>
                  </a:cubicBezTo>
                  <a:cubicBezTo>
                    <a:pt x="32117" y="8626"/>
                    <a:pt x="32270" y="8670"/>
                    <a:pt x="32417" y="8687"/>
                  </a:cubicBezTo>
                  <a:cubicBezTo>
                    <a:pt x="32380" y="8723"/>
                    <a:pt x="32346" y="8760"/>
                    <a:pt x="32313" y="8798"/>
                  </a:cubicBezTo>
                  <a:cubicBezTo>
                    <a:pt x="32245" y="8880"/>
                    <a:pt x="32183" y="8966"/>
                    <a:pt x="32135" y="9058"/>
                  </a:cubicBezTo>
                  <a:cubicBezTo>
                    <a:pt x="32067" y="9183"/>
                    <a:pt x="32059" y="9274"/>
                    <a:pt x="31912" y="9312"/>
                  </a:cubicBezTo>
                  <a:cubicBezTo>
                    <a:pt x="31687" y="9372"/>
                    <a:pt x="31507" y="9402"/>
                    <a:pt x="31320" y="9561"/>
                  </a:cubicBezTo>
                  <a:cubicBezTo>
                    <a:pt x="31240" y="9628"/>
                    <a:pt x="31170" y="9701"/>
                    <a:pt x="31107" y="9786"/>
                  </a:cubicBezTo>
                  <a:cubicBezTo>
                    <a:pt x="30939" y="9729"/>
                    <a:pt x="30760" y="9696"/>
                    <a:pt x="30588" y="9646"/>
                  </a:cubicBezTo>
                  <a:cubicBezTo>
                    <a:pt x="30394" y="9592"/>
                    <a:pt x="30200" y="9530"/>
                    <a:pt x="30011" y="9468"/>
                  </a:cubicBezTo>
                  <a:cubicBezTo>
                    <a:pt x="29652" y="9352"/>
                    <a:pt x="29298" y="9237"/>
                    <a:pt x="28934" y="9135"/>
                  </a:cubicBezTo>
                  <a:cubicBezTo>
                    <a:pt x="29049" y="8954"/>
                    <a:pt x="29055" y="8703"/>
                    <a:pt x="29179" y="8504"/>
                  </a:cubicBezTo>
                  <a:cubicBezTo>
                    <a:pt x="29374" y="8196"/>
                    <a:pt x="29695" y="8000"/>
                    <a:pt x="30049" y="8000"/>
                  </a:cubicBezTo>
                  <a:close/>
                  <a:moveTo>
                    <a:pt x="25886" y="6274"/>
                  </a:moveTo>
                  <a:cubicBezTo>
                    <a:pt x="25947" y="6420"/>
                    <a:pt x="25990" y="6578"/>
                    <a:pt x="26032" y="6729"/>
                  </a:cubicBezTo>
                  <a:cubicBezTo>
                    <a:pt x="26133" y="7095"/>
                    <a:pt x="26178" y="7461"/>
                    <a:pt x="26197" y="7839"/>
                  </a:cubicBezTo>
                  <a:cubicBezTo>
                    <a:pt x="26200" y="7850"/>
                    <a:pt x="26204" y="7859"/>
                    <a:pt x="26206" y="7871"/>
                  </a:cubicBezTo>
                  <a:cubicBezTo>
                    <a:pt x="26175" y="7920"/>
                    <a:pt x="26145" y="7970"/>
                    <a:pt x="26116" y="8030"/>
                  </a:cubicBezTo>
                  <a:cubicBezTo>
                    <a:pt x="25955" y="8371"/>
                    <a:pt x="25935" y="8755"/>
                    <a:pt x="26022" y="9118"/>
                  </a:cubicBezTo>
                  <a:cubicBezTo>
                    <a:pt x="25582" y="9492"/>
                    <a:pt x="25467" y="10091"/>
                    <a:pt x="25737" y="10580"/>
                  </a:cubicBezTo>
                  <a:cubicBezTo>
                    <a:pt x="24264" y="9957"/>
                    <a:pt x="22794" y="9323"/>
                    <a:pt x="21325" y="8691"/>
                  </a:cubicBezTo>
                  <a:cubicBezTo>
                    <a:pt x="21325" y="8524"/>
                    <a:pt x="21333" y="8363"/>
                    <a:pt x="21311" y="8192"/>
                  </a:cubicBezTo>
                  <a:cubicBezTo>
                    <a:pt x="21293" y="8036"/>
                    <a:pt x="21270" y="7884"/>
                    <a:pt x="21243" y="7730"/>
                  </a:cubicBezTo>
                  <a:cubicBezTo>
                    <a:pt x="21211" y="7527"/>
                    <a:pt x="21164" y="7317"/>
                    <a:pt x="21174" y="7113"/>
                  </a:cubicBezTo>
                  <a:lnTo>
                    <a:pt x="21174" y="7113"/>
                  </a:lnTo>
                  <a:cubicBezTo>
                    <a:pt x="21384" y="7310"/>
                    <a:pt x="21664" y="7389"/>
                    <a:pt x="21979" y="7442"/>
                  </a:cubicBezTo>
                  <a:cubicBezTo>
                    <a:pt x="22286" y="7492"/>
                    <a:pt x="22595" y="7519"/>
                    <a:pt x="22905" y="7519"/>
                  </a:cubicBezTo>
                  <a:cubicBezTo>
                    <a:pt x="23135" y="7519"/>
                    <a:pt x="23364" y="7504"/>
                    <a:pt x="23592" y="7474"/>
                  </a:cubicBezTo>
                  <a:cubicBezTo>
                    <a:pt x="24489" y="7353"/>
                    <a:pt x="25306" y="6968"/>
                    <a:pt x="25886" y="6274"/>
                  </a:cubicBezTo>
                  <a:close/>
                  <a:moveTo>
                    <a:pt x="8937" y="5610"/>
                  </a:moveTo>
                  <a:cubicBezTo>
                    <a:pt x="8959" y="6064"/>
                    <a:pt x="8974" y="6522"/>
                    <a:pt x="9010" y="6975"/>
                  </a:cubicBezTo>
                  <a:cubicBezTo>
                    <a:pt x="8892" y="6880"/>
                    <a:pt x="8739" y="6821"/>
                    <a:pt x="8584" y="6821"/>
                  </a:cubicBezTo>
                  <a:cubicBezTo>
                    <a:pt x="8574" y="6821"/>
                    <a:pt x="8564" y="6821"/>
                    <a:pt x="8553" y="6822"/>
                  </a:cubicBezTo>
                  <a:cubicBezTo>
                    <a:pt x="8200" y="6832"/>
                    <a:pt x="7963" y="7104"/>
                    <a:pt x="7812" y="7403"/>
                  </a:cubicBezTo>
                  <a:cubicBezTo>
                    <a:pt x="7695" y="7301"/>
                    <a:pt x="7535" y="7247"/>
                    <a:pt x="7373" y="7247"/>
                  </a:cubicBezTo>
                  <a:cubicBezTo>
                    <a:pt x="7332" y="7247"/>
                    <a:pt x="7292" y="7250"/>
                    <a:pt x="7252" y="7257"/>
                  </a:cubicBezTo>
                  <a:cubicBezTo>
                    <a:pt x="6939" y="7312"/>
                    <a:pt x="6739" y="7557"/>
                    <a:pt x="6590" y="7824"/>
                  </a:cubicBezTo>
                  <a:cubicBezTo>
                    <a:pt x="6479" y="7712"/>
                    <a:pt x="6322" y="7648"/>
                    <a:pt x="6155" y="7648"/>
                  </a:cubicBezTo>
                  <a:cubicBezTo>
                    <a:pt x="6122" y="7648"/>
                    <a:pt x="6087" y="7651"/>
                    <a:pt x="6053" y="7656"/>
                  </a:cubicBezTo>
                  <a:cubicBezTo>
                    <a:pt x="5793" y="7700"/>
                    <a:pt x="5630" y="7885"/>
                    <a:pt x="5531" y="8108"/>
                  </a:cubicBezTo>
                  <a:cubicBezTo>
                    <a:pt x="5439" y="8046"/>
                    <a:pt x="5331" y="8010"/>
                    <a:pt x="5218" y="8010"/>
                  </a:cubicBezTo>
                  <a:cubicBezTo>
                    <a:pt x="5201" y="8010"/>
                    <a:pt x="5184" y="8011"/>
                    <a:pt x="5168" y="8012"/>
                  </a:cubicBezTo>
                  <a:cubicBezTo>
                    <a:pt x="4755" y="8051"/>
                    <a:pt x="4777" y="8444"/>
                    <a:pt x="4662" y="8738"/>
                  </a:cubicBezTo>
                  <a:cubicBezTo>
                    <a:pt x="4535" y="8676"/>
                    <a:pt x="4403" y="8647"/>
                    <a:pt x="4272" y="8647"/>
                  </a:cubicBezTo>
                  <a:cubicBezTo>
                    <a:pt x="3874" y="8647"/>
                    <a:pt x="3498" y="8917"/>
                    <a:pt x="3396" y="9319"/>
                  </a:cubicBezTo>
                  <a:cubicBezTo>
                    <a:pt x="3271" y="9237"/>
                    <a:pt x="3126" y="9188"/>
                    <a:pt x="2979" y="9188"/>
                  </a:cubicBezTo>
                  <a:cubicBezTo>
                    <a:pt x="2865" y="9188"/>
                    <a:pt x="2750" y="9218"/>
                    <a:pt x="2642" y="9285"/>
                  </a:cubicBezTo>
                  <a:cubicBezTo>
                    <a:pt x="2423" y="9421"/>
                    <a:pt x="2320" y="9679"/>
                    <a:pt x="2346" y="9924"/>
                  </a:cubicBezTo>
                  <a:cubicBezTo>
                    <a:pt x="2330" y="9923"/>
                    <a:pt x="2314" y="9923"/>
                    <a:pt x="2298" y="9923"/>
                  </a:cubicBezTo>
                  <a:cubicBezTo>
                    <a:pt x="1849" y="9923"/>
                    <a:pt x="1467" y="10302"/>
                    <a:pt x="1539" y="10785"/>
                  </a:cubicBezTo>
                  <a:cubicBezTo>
                    <a:pt x="1138" y="10597"/>
                    <a:pt x="737" y="10409"/>
                    <a:pt x="334" y="10221"/>
                  </a:cubicBezTo>
                  <a:cubicBezTo>
                    <a:pt x="2732" y="9044"/>
                    <a:pt x="5058" y="7724"/>
                    <a:pt x="7403" y="6447"/>
                  </a:cubicBezTo>
                  <a:cubicBezTo>
                    <a:pt x="7914" y="6167"/>
                    <a:pt x="8424" y="5887"/>
                    <a:pt x="8937" y="5610"/>
                  </a:cubicBezTo>
                  <a:close/>
                  <a:moveTo>
                    <a:pt x="26287" y="9338"/>
                  </a:moveTo>
                  <a:cubicBezTo>
                    <a:pt x="26564" y="9421"/>
                    <a:pt x="26840" y="9516"/>
                    <a:pt x="27115" y="9614"/>
                  </a:cubicBezTo>
                  <a:cubicBezTo>
                    <a:pt x="27254" y="9661"/>
                    <a:pt x="27391" y="9711"/>
                    <a:pt x="27528" y="9764"/>
                  </a:cubicBezTo>
                  <a:cubicBezTo>
                    <a:pt x="27585" y="9789"/>
                    <a:pt x="27642" y="9811"/>
                    <a:pt x="27696" y="9832"/>
                  </a:cubicBezTo>
                  <a:cubicBezTo>
                    <a:pt x="27445" y="10269"/>
                    <a:pt x="27357" y="10796"/>
                    <a:pt x="27459" y="11312"/>
                  </a:cubicBezTo>
                  <a:cubicBezTo>
                    <a:pt x="26975" y="11107"/>
                    <a:pt x="26491" y="10899"/>
                    <a:pt x="26007" y="10695"/>
                  </a:cubicBezTo>
                  <a:cubicBezTo>
                    <a:pt x="26007" y="10681"/>
                    <a:pt x="26004" y="10666"/>
                    <a:pt x="25997" y="10653"/>
                  </a:cubicBezTo>
                  <a:cubicBezTo>
                    <a:pt x="25758" y="10229"/>
                    <a:pt x="25884" y="9613"/>
                    <a:pt x="26287" y="9338"/>
                  </a:cubicBezTo>
                  <a:close/>
                  <a:moveTo>
                    <a:pt x="34849" y="7559"/>
                  </a:moveTo>
                  <a:cubicBezTo>
                    <a:pt x="34907" y="7559"/>
                    <a:pt x="34962" y="7570"/>
                    <a:pt x="35012" y="7597"/>
                  </a:cubicBezTo>
                  <a:cubicBezTo>
                    <a:pt x="35200" y="7787"/>
                    <a:pt x="35359" y="8009"/>
                    <a:pt x="35474" y="8246"/>
                  </a:cubicBezTo>
                  <a:cubicBezTo>
                    <a:pt x="33806" y="9342"/>
                    <a:pt x="32138" y="10435"/>
                    <a:pt x="30471" y="11528"/>
                  </a:cubicBezTo>
                  <a:cubicBezTo>
                    <a:pt x="30489" y="11464"/>
                    <a:pt x="30508" y="11403"/>
                    <a:pt x="30532" y="11343"/>
                  </a:cubicBezTo>
                  <a:cubicBezTo>
                    <a:pt x="30615" y="11145"/>
                    <a:pt x="30736" y="10957"/>
                    <a:pt x="30930" y="10852"/>
                  </a:cubicBezTo>
                  <a:cubicBezTo>
                    <a:pt x="31112" y="10750"/>
                    <a:pt x="31246" y="10685"/>
                    <a:pt x="31289" y="10462"/>
                  </a:cubicBezTo>
                  <a:cubicBezTo>
                    <a:pt x="31334" y="10226"/>
                    <a:pt x="31309" y="10023"/>
                    <a:pt x="31497" y="9838"/>
                  </a:cubicBezTo>
                  <a:cubicBezTo>
                    <a:pt x="31675" y="9664"/>
                    <a:pt x="31866" y="9695"/>
                    <a:pt x="32083" y="9629"/>
                  </a:cubicBezTo>
                  <a:cubicBezTo>
                    <a:pt x="32279" y="9568"/>
                    <a:pt x="32309" y="9368"/>
                    <a:pt x="32382" y="9203"/>
                  </a:cubicBezTo>
                  <a:cubicBezTo>
                    <a:pt x="32586" y="8738"/>
                    <a:pt x="32995" y="8503"/>
                    <a:pt x="33490" y="8487"/>
                  </a:cubicBezTo>
                  <a:cubicBezTo>
                    <a:pt x="33567" y="8484"/>
                    <a:pt x="33622" y="8436"/>
                    <a:pt x="33646" y="8368"/>
                  </a:cubicBezTo>
                  <a:cubicBezTo>
                    <a:pt x="33742" y="8091"/>
                    <a:pt x="33986" y="7914"/>
                    <a:pt x="34237" y="7784"/>
                  </a:cubicBezTo>
                  <a:cubicBezTo>
                    <a:pt x="34397" y="7703"/>
                    <a:pt x="34640" y="7559"/>
                    <a:pt x="34849" y="7559"/>
                  </a:cubicBezTo>
                  <a:close/>
                  <a:moveTo>
                    <a:pt x="28802" y="9266"/>
                  </a:moveTo>
                  <a:cubicBezTo>
                    <a:pt x="29186" y="9425"/>
                    <a:pt x="29575" y="9562"/>
                    <a:pt x="29967" y="9703"/>
                  </a:cubicBezTo>
                  <a:cubicBezTo>
                    <a:pt x="30288" y="9817"/>
                    <a:pt x="30630" y="9979"/>
                    <a:pt x="30976" y="10026"/>
                  </a:cubicBezTo>
                  <a:cubicBezTo>
                    <a:pt x="30966" y="10046"/>
                    <a:pt x="30958" y="10065"/>
                    <a:pt x="30951" y="10084"/>
                  </a:cubicBezTo>
                  <a:cubicBezTo>
                    <a:pt x="30909" y="10217"/>
                    <a:pt x="30933" y="10358"/>
                    <a:pt x="30819" y="10452"/>
                  </a:cubicBezTo>
                  <a:cubicBezTo>
                    <a:pt x="30732" y="10520"/>
                    <a:pt x="30637" y="10565"/>
                    <a:pt x="30558" y="10644"/>
                  </a:cubicBezTo>
                  <a:cubicBezTo>
                    <a:pt x="30304" y="10893"/>
                    <a:pt x="30096" y="11378"/>
                    <a:pt x="30110" y="11758"/>
                  </a:cubicBezTo>
                  <a:cubicBezTo>
                    <a:pt x="29908" y="11898"/>
                    <a:pt x="29701" y="12031"/>
                    <a:pt x="29496" y="12166"/>
                  </a:cubicBezTo>
                  <a:cubicBezTo>
                    <a:pt x="28908" y="11921"/>
                    <a:pt x="28319" y="11672"/>
                    <a:pt x="27733" y="11425"/>
                  </a:cubicBezTo>
                  <a:cubicBezTo>
                    <a:pt x="27711" y="10976"/>
                    <a:pt x="27702" y="10511"/>
                    <a:pt x="27894" y="10092"/>
                  </a:cubicBezTo>
                  <a:cubicBezTo>
                    <a:pt x="27919" y="10037"/>
                    <a:pt x="27949" y="9984"/>
                    <a:pt x="27981" y="9931"/>
                  </a:cubicBezTo>
                  <a:cubicBezTo>
                    <a:pt x="27982" y="9931"/>
                    <a:pt x="27983" y="9931"/>
                    <a:pt x="27984" y="9931"/>
                  </a:cubicBezTo>
                  <a:cubicBezTo>
                    <a:pt x="28086" y="9931"/>
                    <a:pt x="28148" y="9826"/>
                    <a:pt x="28115" y="9740"/>
                  </a:cubicBezTo>
                  <a:cubicBezTo>
                    <a:pt x="28157" y="9687"/>
                    <a:pt x="28203" y="9635"/>
                    <a:pt x="28251" y="9588"/>
                  </a:cubicBezTo>
                  <a:cubicBezTo>
                    <a:pt x="28403" y="9447"/>
                    <a:pt x="28564" y="9390"/>
                    <a:pt x="28745" y="9305"/>
                  </a:cubicBezTo>
                  <a:cubicBezTo>
                    <a:pt x="28767" y="9294"/>
                    <a:pt x="28783" y="9279"/>
                    <a:pt x="28802" y="9266"/>
                  </a:cubicBezTo>
                  <a:close/>
                  <a:moveTo>
                    <a:pt x="11058" y="4449"/>
                  </a:moveTo>
                  <a:cubicBezTo>
                    <a:pt x="13376" y="5644"/>
                    <a:pt x="15786" y="6661"/>
                    <a:pt x="18171" y="7711"/>
                  </a:cubicBezTo>
                  <a:cubicBezTo>
                    <a:pt x="20564" y="8761"/>
                    <a:pt x="22962" y="9805"/>
                    <a:pt x="25363" y="10831"/>
                  </a:cubicBezTo>
                  <a:cubicBezTo>
                    <a:pt x="26611" y="11367"/>
                    <a:pt x="27858" y="11896"/>
                    <a:pt x="29110" y="12420"/>
                  </a:cubicBezTo>
                  <a:cubicBezTo>
                    <a:pt x="28719" y="12675"/>
                    <a:pt x="28330" y="12931"/>
                    <a:pt x="27939" y="13186"/>
                  </a:cubicBezTo>
                  <a:cubicBezTo>
                    <a:pt x="27914" y="13158"/>
                    <a:pt x="27886" y="13132"/>
                    <a:pt x="27840" y="13118"/>
                  </a:cubicBezTo>
                  <a:cubicBezTo>
                    <a:pt x="25297" y="12349"/>
                    <a:pt x="22804" y="11369"/>
                    <a:pt x="20385" y="10271"/>
                  </a:cubicBezTo>
                  <a:cubicBezTo>
                    <a:pt x="17988" y="9183"/>
                    <a:pt x="15626" y="8016"/>
                    <a:pt x="13218" y="6947"/>
                  </a:cubicBezTo>
                  <a:cubicBezTo>
                    <a:pt x="11932" y="6374"/>
                    <a:pt x="10628" y="5852"/>
                    <a:pt x="9289" y="5416"/>
                  </a:cubicBezTo>
                  <a:cubicBezTo>
                    <a:pt x="9879" y="5093"/>
                    <a:pt x="10470" y="4771"/>
                    <a:pt x="11058" y="4449"/>
                  </a:cubicBezTo>
                  <a:close/>
                  <a:moveTo>
                    <a:pt x="9235" y="5580"/>
                  </a:moveTo>
                  <a:lnTo>
                    <a:pt x="9235" y="5580"/>
                  </a:lnTo>
                  <a:cubicBezTo>
                    <a:pt x="11590" y="6623"/>
                    <a:pt x="13941" y="7680"/>
                    <a:pt x="16274" y="8766"/>
                  </a:cubicBezTo>
                  <a:cubicBezTo>
                    <a:pt x="16820" y="9020"/>
                    <a:pt x="17364" y="9276"/>
                    <a:pt x="17911" y="9530"/>
                  </a:cubicBezTo>
                  <a:cubicBezTo>
                    <a:pt x="19753" y="10385"/>
                    <a:pt x="21602" y="11226"/>
                    <a:pt x="23476" y="11998"/>
                  </a:cubicBezTo>
                  <a:cubicBezTo>
                    <a:pt x="24805" y="12545"/>
                    <a:pt x="26153" y="13034"/>
                    <a:pt x="27523" y="13458"/>
                  </a:cubicBezTo>
                  <a:cubicBezTo>
                    <a:pt x="27219" y="13659"/>
                    <a:pt x="26913" y="13859"/>
                    <a:pt x="26607" y="14060"/>
                  </a:cubicBezTo>
                  <a:cubicBezTo>
                    <a:pt x="26369" y="13834"/>
                    <a:pt x="26006" y="13700"/>
                    <a:pt x="25654" y="13700"/>
                  </a:cubicBezTo>
                  <a:cubicBezTo>
                    <a:pt x="25520" y="13700"/>
                    <a:pt x="25388" y="13719"/>
                    <a:pt x="25265" y="13760"/>
                  </a:cubicBezTo>
                  <a:cubicBezTo>
                    <a:pt x="25232" y="13628"/>
                    <a:pt x="25154" y="13505"/>
                    <a:pt x="25033" y="13408"/>
                  </a:cubicBezTo>
                  <a:cubicBezTo>
                    <a:pt x="24896" y="13298"/>
                    <a:pt x="24736" y="13257"/>
                    <a:pt x="24571" y="13257"/>
                  </a:cubicBezTo>
                  <a:cubicBezTo>
                    <a:pt x="24405" y="13257"/>
                    <a:pt x="24233" y="13298"/>
                    <a:pt x="24072" y="13353"/>
                  </a:cubicBezTo>
                  <a:cubicBezTo>
                    <a:pt x="24035" y="13137"/>
                    <a:pt x="23883" y="12940"/>
                    <a:pt x="23685" y="12837"/>
                  </a:cubicBezTo>
                  <a:cubicBezTo>
                    <a:pt x="23561" y="12774"/>
                    <a:pt x="23420" y="12747"/>
                    <a:pt x="23274" y="12747"/>
                  </a:cubicBezTo>
                  <a:cubicBezTo>
                    <a:pt x="23168" y="12747"/>
                    <a:pt x="23060" y="12761"/>
                    <a:pt x="22956" y="12786"/>
                  </a:cubicBezTo>
                  <a:cubicBezTo>
                    <a:pt x="22953" y="12557"/>
                    <a:pt x="22838" y="12326"/>
                    <a:pt x="22637" y="12185"/>
                  </a:cubicBezTo>
                  <a:cubicBezTo>
                    <a:pt x="22494" y="12084"/>
                    <a:pt x="22338" y="12041"/>
                    <a:pt x="22183" y="12041"/>
                  </a:cubicBezTo>
                  <a:cubicBezTo>
                    <a:pt x="21985" y="12041"/>
                    <a:pt x="21787" y="12110"/>
                    <a:pt x="21609" y="12217"/>
                  </a:cubicBezTo>
                  <a:cubicBezTo>
                    <a:pt x="21541" y="11987"/>
                    <a:pt x="21380" y="11790"/>
                    <a:pt x="21149" y="11681"/>
                  </a:cubicBezTo>
                  <a:cubicBezTo>
                    <a:pt x="21041" y="11631"/>
                    <a:pt x="20927" y="11608"/>
                    <a:pt x="20814" y="11608"/>
                  </a:cubicBezTo>
                  <a:cubicBezTo>
                    <a:pt x="20683" y="11608"/>
                    <a:pt x="20553" y="11638"/>
                    <a:pt x="20432" y="11692"/>
                  </a:cubicBezTo>
                  <a:cubicBezTo>
                    <a:pt x="20355" y="11304"/>
                    <a:pt x="19986" y="11032"/>
                    <a:pt x="19602" y="11032"/>
                  </a:cubicBezTo>
                  <a:cubicBezTo>
                    <a:pt x="19507" y="11032"/>
                    <a:pt x="19412" y="11048"/>
                    <a:pt x="19320" y="11083"/>
                  </a:cubicBezTo>
                  <a:cubicBezTo>
                    <a:pt x="19289" y="10817"/>
                    <a:pt x="19135" y="10566"/>
                    <a:pt x="18868" y="10467"/>
                  </a:cubicBezTo>
                  <a:cubicBezTo>
                    <a:pt x="18790" y="10438"/>
                    <a:pt x="18711" y="10424"/>
                    <a:pt x="18633" y="10424"/>
                  </a:cubicBezTo>
                  <a:cubicBezTo>
                    <a:pt x="18440" y="10424"/>
                    <a:pt x="18255" y="10508"/>
                    <a:pt x="18123" y="10648"/>
                  </a:cubicBezTo>
                  <a:cubicBezTo>
                    <a:pt x="18026" y="10384"/>
                    <a:pt x="18047" y="10063"/>
                    <a:pt x="17727" y="9925"/>
                  </a:cubicBezTo>
                  <a:cubicBezTo>
                    <a:pt x="17673" y="9901"/>
                    <a:pt x="17618" y="9890"/>
                    <a:pt x="17564" y="9890"/>
                  </a:cubicBezTo>
                  <a:cubicBezTo>
                    <a:pt x="17489" y="9890"/>
                    <a:pt x="17415" y="9912"/>
                    <a:pt x="17347" y="9957"/>
                  </a:cubicBezTo>
                  <a:cubicBezTo>
                    <a:pt x="17321" y="9974"/>
                    <a:pt x="17245" y="10068"/>
                    <a:pt x="17180" y="10150"/>
                  </a:cubicBezTo>
                  <a:cubicBezTo>
                    <a:pt x="17118" y="9954"/>
                    <a:pt x="16957" y="9788"/>
                    <a:pt x="16748" y="9723"/>
                  </a:cubicBezTo>
                  <a:cubicBezTo>
                    <a:pt x="16674" y="9700"/>
                    <a:pt x="16602" y="9690"/>
                    <a:pt x="16530" y="9690"/>
                  </a:cubicBezTo>
                  <a:cubicBezTo>
                    <a:pt x="16298" y="9690"/>
                    <a:pt x="16079" y="9801"/>
                    <a:pt x="15895" y="9949"/>
                  </a:cubicBezTo>
                  <a:cubicBezTo>
                    <a:pt x="15726" y="9572"/>
                    <a:pt x="15349" y="9332"/>
                    <a:pt x="14958" y="9332"/>
                  </a:cubicBezTo>
                  <a:cubicBezTo>
                    <a:pt x="14848" y="9332"/>
                    <a:pt x="14736" y="9352"/>
                    <a:pt x="14628" y="9392"/>
                  </a:cubicBezTo>
                  <a:cubicBezTo>
                    <a:pt x="14573" y="9151"/>
                    <a:pt x="14418" y="8932"/>
                    <a:pt x="14187" y="8807"/>
                  </a:cubicBezTo>
                  <a:cubicBezTo>
                    <a:pt x="14053" y="8736"/>
                    <a:pt x="13911" y="8704"/>
                    <a:pt x="13770" y="8704"/>
                  </a:cubicBezTo>
                  <a:cubicBezTo>
                    <a:pt x="13605" y="8704"/>
                    <a:pt x="13440" y="8747"/>
                    <a:pt x="13290" y="8822"/>
                  </a:cubicBezTo>
                  <a:cubicBezTo>
                    <a:pt x="13203" y="8446"/>
                    <a:pt x="12865" y="8188"/>
                    <a:pt x="12499" y="8188"/>
                  </a:cubicBezTo>
                  <a:cubicBezTo>
                    <a:pt x="12435" y="8188"/>
                    <a:pt x="12371" y="8196"/>
                    <a:pt x="12307" y="8212"/>
                  </a:cubicBezTo>
                  <a:cubicBezTo>
                    <a:pt x="12303" y="7996"/>
                    <a:pt x="12212" y="7785"/>
                    <a:pt x="12027" y="7646"/>
                  </a:cubicBezTo>
                  <a:cubicBezTo>
                    <a:pt x="11904" y="7554"/>
                    <a:pt x="11757" y="7510"/>
                    <a:pt x="11611" y="7510"/>
                  </a:cubicBezTo>
                  <a:cubicBezTo>
                    <a:pt x="11528" y="7510"/>
                    <a:pt x="11446" y="7524"/>
                    <a:pt x="11368" y="7551"/>
                  </a:cubicBezTo>
                  <a:cubicBezTo>
                    <a:pt x="11288" y="7244"/>
                    <a:pt x="10993" y="7042"/>
                    <a:pt x="10691" y="7042"/>
                  </a:cubicBezTo>
                  <a:cubicBezTo>
                    <a:pt x="10550" y="7042"/>
                    <a:pt x="10407" y="7086"/>
                    <a:pt x="10283" y="7184"/>
                  </a:cubicBezTo>
                  <a:cubicBezTo>
                    <a:pt x="10133" y="6993"/>
                    <a:pt x="9911" y="6900"/>
                    <a:pt x="9686" y="6900"/>
                  </a:cubicBezTo>
                  <a:cubicBezTo>
                    <a:pt x="9575" y="6900"/>
                    <a:pt x="9462" y="6923"/>
                    <a:pt x="9358" y="6969"/>
                  </a:cubicBezTo>
                  <a:cubicBezTo>
                    <a:pt x="9329" y="6506"/>
                    <a:pt x="9278" y="6041"/>
                    <a:pt x="9235" y="5580"/>
                  </a:cubicBezTo>
                  <a:close/>
                  <a:moveTo>
                    <a:pt x="8578" y="7125"/>
                  </a:moveTo>
                  <a:cubicBezTo>
                    <a:pt x="8765" y="7125"/>
                    <a:pt x="8947" y="7258"/>
                    <a:pt x="8923" y="7460"/>
                  </a:cubicBezTo>
                  <a:cubicBezTo>
                    <a:pt x="8912" y="7558"/>
                    <a:pt x="8991" y="7610"/>
                    <a:pt x="9072" y="7610"/>
                  </a:cubicBezTo>
                  <a:cubicBezTo>
                    <a:pt x="9139" y="7610"/>
                    <a:pt x="9207" y="7575"/>
                    <a:pt x="9228" y="7502"/>
                  </a:cubicBezTo>
                  <a:cubicBezTo>
                    <a:pt x="9296" y="7274"/>
                    <a:pt x="9480" y="7159"/>
                    <a:pt x="9665" y="7159"/>
                  </a:cubicBezTo>
                  <a:cubicBezTo>
                    <a:pt x="9846" y="7159"/>
                    <a:pt x="10028" y="7268"/>
                    <a:pt x="10106" y="7486"/>
                  </a:cubicBezTo>
                  <a:cubicBezTo>
                    <a:pt x="10133" y="7561"/>
                    <a:pt x="10195" y="7599"/>
                    <a:pt x="10259" y="7599"/>
                  </a:cubicBezTo>
                  <a:cubicBezTo>
                    <a:pt x="10309" y="7599"/>
                    <a:pt x="10361" y="7574"/>
                    <a:pt x="10397" y="7525"/>
                  </a:cubicBezTo>
                  <a:cubicBezTo>
                    <a:pt x="10477" y="7416"/>
                    <a:pt x="10580" y="7369"/>
                    <a:pt x="10680" y="7369"/>
                  </a:cubicBezTo>
                  <a:cubicBezTo>
                    <a:pt x="10895" y="7369"/>
                    <a:pt x="11092" y="7583"/>
                    <a:pt x="11001" y="7850"/>
                  </a:cubicBezTo>
                  <a:cubicBezTo>
                    <a:pt x="10960" y="7971"/>
                    <a:pt x="11078" y="8086"/>
                    <a:pt x="11190" y="8086"/>
                  </a:cubicBezTo>
                  <a:cubicBezTo>
                    <a:pt x="11234" y="8086"/>
                    <a:pt x="11277" y="8069"/>
                    <a:pt x="11309" y="8028"/>
                  </a:cubicBezTo>
                  <a:cubicBezTo>
                    <a:pt x="11397" y="7918"/>
                    <a:pt x="11503" y="7872"/>
                    <a:pt x="11605" y="7872"/>
                  </a:cubicBezTo>
                  <a:cubicBezTo>
                    <a:pt x="11851" y="7872"/>
                    <a:pt x="12068" y="8146"/>
                    <a:pt x="11915" y="8442"/>
                  </a:cubicBezTo>
                  <a:cubicBezTo>
                    <a:pt x="11847" y="8576"/>
                    <a:pt x="11951" y="8703"/>
                    <a:pt x="12071" y="8703"/>
                  </a:cubicBezTo>
                  <a:cubicBezTo>
                    <a:pt x="12111" y="8703"/>
                    <a:pt x="12153" y="8689"/>
                    <a:pt x="12191" y="8656"/>
                  </a:cubicBezTo>
                  <a:cubicBezTo>
                    <a:pt x="12292" y="8566"/>
                    <a:pt x="12406" y="8526"/>
                    <a:pt x="12515" y="8526"/>
                  </a:cubicBezTo>
                  <a:cubicBezTo>
                    <a:pt x="12788" y="8526"/>
                    <a:pt x="13028" y="8778"/>
                    <a:pt x="12942" y="9108"/>
                  </a:cubicBezTo>
                  <a:cubicBezTo>
                    <a:pt x="12908" y="9239"/>
                    <a:pt x="13009" y="9334"/>
                    <a:pt x="13120" y="9334"/>
                  </a:cubicBezTo>
                  <a:cubicBezTo>
                    <a:pt x="13163" y="9334"/>
                    <a:pt x="13208" y="9320"/>
                    <a:pt x="13246" y="9286"/>
                  </a:cubicBezTo>
                  <a:cubicBezTo>
                    <a:pt x="13385" y="9163"/>
                    <a:pt x="13572" y="9070"/>
                    <a:pt x="13760" y="9070"/>
                  </a:cubicBezTo>
                  <a:cubicBezTo>
                    <a:pt x="13840" y="9070"/>
                    <a:pt x="13921" y="9087"/>
                    <a:pt x="13997" y="9127"/>
                  </a:cubicBezTo>
                  <a:cubicBezTo>
                    <a:pt x="14204" y="9233"/>
                    <a:pt x="14306" y="9462"/>
                    <a:pt x="14246" y="9683"/>
                  </a:cubicBezTo>
                  <a:cubicBezTo>
                    <a:pt x="14207" y="9826"/>
                    <a:pt x="14320" y="9930"/>
                    <a:pt x="14440" y="9930"/>
                  </a:cubicBezTo>
                  <a:cubicBezTo>
                    <a:pt x="14488" y="9930"/>
                    <a:pt x="14538" y="9914"/>
                    <a:pt x="14579" y="9876"/>
                  </a:cubicBezTo>
                  <a:cubicBezTo>
                    <a:pt x="14721" y="9751"/>
                    <a:pt x="14889" y="9691"/>
                    <a:pt x="15049" y="9691"/>
                  </a:cubicBezTo>
                  <a:cubicBezTo>
                    <a:pt x="15340" y="9691"/>
                    <a:pt x="15606" y="9889"/>
                    <a:pt x="15645" y="10256"/>
                  </a:cubicBezTo>
                  <a:cubicBezTo>
                    <a:pt x="15653" y="10352"/>
                    <a:pt x="15736" y="10429"/>
                    <a:pt x="15822" y="10429"/>
                  </a:cubicBezTo>
                  <a:cubicBezTo>
                    <a:pt x="15861" y="10429"/>
                    <a:pt x="15901" y="10413"/>
                    <a:pt x="15935" y="10376"/>
                  </a:cubicBezTo>
                  <a:cubicBezTo>
                    <a:pt x="16074" y="10234"/>
                    <a:pt x="16232" y="10080"/>
                    <a:pt x="16435" y="10033"/>
                  </a:cubicBezTo>
                  <a:cubicBezTo>
                    <a:pt x="16462" y="10027"/>
                    <a:pt x="16491" y="10024"/>
                    <a:pt x="16520" y="10024"/>
                  </a:cubicBezTo>
                  <a:cubicBezTo>
                    <a:pt x="16719" y="10024"/>
                    <a:pt x="16934" y="10164"/>
                    <a:pt x="16868" y="10389"/>
                  </a:cubicBezTo>
                  <a:cubicBezTo>
                    <a:pt x="16843" y="10470"/>
                    <a:pt x="16896" y="10579"/>
                    <a:pt x="16985" y="10593"/>
                  </a:cubicBezTo>
                  <a:cubicBezTo>
                    <a:pt x="17019" y="10599"/>
                    <a:pt x="17051" y="10603"/>
                    <a:pt x="17082" y="10603"/>
                  </a:cubicBezTo>
                  <a:cubicBezTo>
                    <a:pt x="17141" y="10603"/>
                    <a:pt x="17195" y="10589"/>
                    <a:pt x="17253" y="10553"/>
                  </a:cubicBezTo>
                  <a:cubicBezTo>
                    <a:pt x="17354" y="10493"/>
                    <a:pt x="17391" y="10347"/>
                    <a:pt x="17485" y="10290"/>
                  </a:cubicBezTo>
                  <a:cubicBezTo>
                    <a:pt x="17527" y="10265"/>
                    <a:pt x="17564" y="10254"/>
                    <a:pt x="17596" y="10254"/>
                  </a:cubicBezTo>
                  <a:cubicBezTo>
                    <a:pt x="17763" y="10254"/>
                    <a:pt x="17790" y="10562"/>
                    <a:pt x="17820" y="10693"/>
                  </a:cubicBezTo>
                  <a:cubicBezTo>
                    <a:pt x="17858" y="10839"/>
                    <a:pt x="17910" y="10948"/>
                    <a:pt x="18007" y="11063"/>
                  </a:cubicBezTo>
                  <a:cubicBezTo>
                    <a:pt x="18036" y="11096"/>
                    <a:pt x="18072" y="11110"/>
                    <a:pt x="18109" y="11110"/>
                  </a:cubicBezTo>
                  <a:cubicBezTo>
                    <a:pt x="18179" y="11110"/>
                    <a:pt x="18251" y="11060"/>
                    <a:pt x="18274" y="10993"/>
                  </a:cubicBezTo>
                  <a:cubicBezTo>
                    <a:pt x="18326" y="10841"/>
                    <a:pt x="18473" y="10750"/>
                    <a:pt x="18622" y="10750"/>
                  </a:cubicBezTo>
                  <a:cubicBezTo>
                    <a:pt x="18687" y="10750"/>
                    <a:pt x="18753" y="10768"/>
                    <a:pt x="18812" y="10805"/>
                  </a:cubicBezTo>
                  <a:cubicBezTo>
                    <a:pt x="19009" y="10932"/>
                    <a:pt x="19028" y="11180"/>
                    <a:pt x="18952" y="11380"/>
                  </a:cubicBezTo>
                  <a:cubicBezTo>
                    <a:pt x="18909" y="11497"/>
                    <a:pt x="19019" y="11596"/>
                    <a:pt x="19126" y="11596"/>
                  </a:cubicBezTo>
                  <a:cubicBezTo>
                    <a:pt x="19167" y="11596"/>
                    <a:pt x="19208" y="11582"/>
                    <a:pt x="19239" y="11548"/>
                  </a:cubicBezTo>
                  <a:cubicBezTo>
                    <a:pt x="19351" y="11424"/>
                    <a:pt x="19482" y="11372"/>
                    <a:pt x="19607" y="11372"/>
                  </a:cubicBezTo>
                  <a:cubicBezTo>
                    <a:pt x="19908" y="11372"/>
                    <a:pt x="20168" y="11682"/>
                    <a:pt x="20021" y="12051"/>
                  </a:cubicBezTo>
                  <a:cubicBezTo>
                    <a:pt x="19972" y="12175"/>
                    <a:pt x="20100" y="12294"/>
                    <a:pt x="20219" y="12294"/>
                  </a:cubicBezTo>
                  <a:cubicBezTo>
                    <a:pt x="20264" y="12294"/>
                    <a:pt x="20308" y="12277"/>
                    <a:pt x="20341" y="12235"/>
                  </a:cubicBezTo>
                  <a:cubicBezTo>
                    <a:pt x="20457" y="12086"/>
                    <a:pt x="20628" y="11968"/>
                    <a:pt x="20819" y="11968"/>
                  </a:cubicBezTo>
                  <a:cubicBezTo>
                    <a:pt x="20858" y="11968"/>
                    <a:pt x="20899" y="11973"/>
                    <a:pt x="20939" y="11984"/>
                  </a:cubicBezTo>
                  <a:cubicBezTo>
                    <a:pt x="21201" y="12052"/>
                    <a:pt x="21307" y="12331"/>
                    <a:pt x="21223" y="12571"/>
                  </a:cubicBezTo>
                  <a:cubicBezTo>
                    <a:pt x="21177" y="12704"/>
                    <a:pt x="21306" y="12828"/>
                    <a:pt x="21431" y="12828"/>
                  </a:cubicBezTo>
                  <a:cubicBezTo>
                    <a:pt x="21479" y="12828"/>
                    <a:pt x="21526" y="12810"/>
                    <a:pt x="21562" y="12766"/>
                  </a:cubicBezTo>
                  <a:cubicBezTo>
                    <a:pt x="21711" y="12591"/>
                    <a:pt x="21952" y="12380"/>
                    <a:pt x="22204" y="12380"/>
                  </a:cubicBezTo>
                  <a:cubicBezTo>
                    <a:pt x="22248" y="12380"/>
                    <a:pt x="22292" y="12387"/>
                    <a:pt x="22336" y="12401"/>
                  </a:cubicBezTo>
                  <a:cubicBezTo>
                    <a:pt x="22555" y="12469"/>
                    <a:pt x="22702" y="12786"/>
                    <a:pt x="22526" y="12963"/>
                  </a:cubicBezTo>
                  <a:cubicBezTo>
                    <a:pt x="22398" y="13093"/>
                    <a:pt x="22513" y="13277"/>
                    <a:pt x="22664" y="13277"/>
                  </a:cubicBezTo>
                  <a:cubicBezTo>
                    <a:pt x="22692" y="13277"/>
                    <a:pt x="22722" y="13271"/>
                    <a:pt x="22752" y="13256"/>
                  </a:cubicBezTo>
                  <a:cubicBezTo>
                    <a:pt x="22926" y="13169"/>
                    <a:pt x="23105" y="13050"/>
                    <a:pt x="23299" y="13050"/>
                  </a:cubicBezTo>
                  <a:cubicBezTo>
                    <a:pt x="23331" y="13050"/>
                    <a:pt x="23364" y="13053"/>
                    <a:pt x="23397" y="13060"/>
                  </a:cubicBezTo>
                  <a:cubicBezTo>
                    <a:pt x="23637" y="13113"/>
                    <a:pt x="23798" y="13321"/>
                    <a:pt x="23712" y="13562"/>
                  </a:cubicBezTo>
                  <a:cubicBezTo>
                    <a:pt x="23669" y="13683"/>
                    <a:pt x="23775" y="13775"/>
                    <a:pt x="23884" y="13775"/>
                  </a:cubicBezTo>
                  <a:cubicBezTo>
                    <a:pt x="23912" y="13775"/>
                    <a:pt x="23940" y="13769"/>
                    <a:pt x="23966" y="13756"/>
                  </a:cubicBezTo>
                  <a:cubicBezTo>
                    <a:pt x="24135" y="13669"/>
                    <a:pt x="24343" y="13552"/>
                    <a:pt x="24543" y="13552"/>
                  </a:cubicBezTo>
                  <a:cubicBezTo>
                    <a:pt x="24576" y="13552"/>
                    <a:pt x="24608" y="13555"/>
                    <a:pt x="24640" y="13562"/>
                  </a:cubicBezTo>
                  <a:cubicBezTo>
                    <a:pt x="24796" y="13594"/>
                    <a:pt x="25048" y="13816"/>
                    <a:pt x="24884" y="13989"/>
                  </a:cubicBezTo>
                  <a:cubicBezTo>
                    <a:pt x="24768" y="14112"/>
                    <a:pt x="24878" y="14327"/>
                    <a:pt x="25019" y="14327"/>
                  </a:cubicBezTo>
                  <a:cubicBezTo>
                    <a:pt x="25051" y="14327"/>
                    <a:pt x="25084" y="14316"/>
                    <a:pt x="25117" y="14291"/>
                  </a:cubicBezTo>
                  <a:cubicBezTo>
                    <a:pt x="25325" y="14131"/>
                    <a:pt x="25552" y="14034"/>
                    <a:pt x="25772" y="14034"/>
                  </a:cubicBezTo>
                  <a:cubicBezTo>
                    <a:pt x="25958" y="14034"/>
                    <a:pt x="26138" y="14102"/>
                    <a:pt x="26300" y="14260"/>
                  </a:cubicBezTo>
                  <a:cubicBezTo>
                    <a:pt x="25434" y="14829"/>
                    <a:pt x="24570" y="15395"/>
                    <a:pt x="23704" y="15962"/>
                  </a:cubicBezTo>
                  <a:cubicBezTo>
                    <a:pt x="22539" y="16724"/>
                    <a:pt x="21375" y="17484"/>
                    <a:pt x="20211" y="18249"/>
                  </a:cubicBezTo>
                  <a:cubicBezTo>
                    <a:pt x="19950" y="18420"/>
                    <a:pt x="19690" y="18630"/>
                    <a:pt x="19400" y="18755"/>
                  </a:cubicBezTo>
                  <a:cubicBezTo>
                    <a:pt x="19302" y="18797"/>
                    <a:pt x="19206" y="18814"/>
                    <a:pt x="19111" y="18814"/>
                  </a:cubicBezTo>
                  <a:cubicBezTo>
                    <a:pt x="18836" y="18814"/>
                    <a:pt x="18576" y="18667"/>
                    <a:pt x="18316" y="18549"/>
                  </a:cubicBezTo>
                  <a:cubicBezTo>
                    <a:pt x="17677" y="18253"/>
                    <a:pt x="17034" y="17962"/>
                    <a:pt x="16391" y="17666"/>
                  </a:cubicBezTo>
                  <a:cubicBezTo>
                    <a:pt x="13873" y="16516"/>
                    <a:pt x="11350" y="15375"/>
                    <a:pt x="8836" y="14214"/>
                  </a:cubicBezTo>
                  <a:cubicBezTo>
                    <a:pt x="6500" y="13133"/>
                    <a:pt x="4177" y="12021"/>
                    <a:pt x="1845" y="10927"/>
                  </a:cubicBezTo>
                  <a:cubicBezTo>
                    <a:pt x="1850" y="10909"/>
                    <a:pt x="1852" y="10884"/>
                    <a:pt x="1842" y="10857"/>
                  </a:cubicBezTo>
                  <a:cubicBezTo>
                    <a:pt x="1739" y="10523"/>
                    <a:pt x="1969" y="10218"/>
                    <a:pt x="2272" y="10218"/>
                  </a:cubicBezTo>
                  <a:cubicBezTo>
                    <a:pt x="2349" y="10218"/>
                    <a:pt x="2431" y="10238"/>
                    <a:pt x="2513" y="10282"/>
                  </a:cubicBezTo>
                  <a:cubicBezTo>
                    <a:pt x="2536" y="10294"/>
                    <a:pt x="2560" y="10300"/>
                    <a:pt x="2585" y="10300"/>
                  </a:cubicBezTo>
                  <a:cubicBezTo>
                    <a:pt x="2699" y="10300"/>
                    <a:pt x="2811" y="10178"/>
                    <a:pt x="2730" y="10066"/>
                  </a:cubicBezTo>
                  <a:cubicBezTo>
                    <a:pt x="2507" y="9760"/>
                    <a:pt x="2752" y="9498"/>
                    <a:pt x="3029" y="9498"/>
                  </a:cubicBezTo>
                  <a:cubicBezTo>
                    <a:pt x="3156" y="9498"/>
                    <a:pt x="3290" y="9553"/>
                    <a:pt x="3388" y="9685"/>
                  </a:cubicBezTo>
                  <a:cubicBezTo>
                    <a:pt x="3421" y="9728"/>
                    <a:pt x="3464" y="9748"/>
                    <a:pt x="3506" y="9748"/>
                  </a:cubicBezTo>
                  <a:cubicBezTo>
                    <a:pt x="3583" y="9748"/>
                    <a:pt x="3654" y="9680"/>
                    <a:pt x="3639" y="9579"/>
                  </a:cubicBezTo>
                  <a:cubicBezTo>
                    <a:pt x="3581" y="9177"/>
                    <a:pt x="3882" y="8883"/>
                    <a:pt x="4218" y="8883"/>
                  </a:cubicBezTo>
                  <a:cubicBezTo>
                    <a:pt x="4352" y="8883"/>
                    <a:pt x="4492" y="8930"/>
                    <a:pt x="4616" y="9035"/>
                  </a:cubicBezTo>
                  <a:cubicBezTo>
                    <a:pt x="4644" y="9059"/>
                    <a:pt x="4685" y="9074"/>
                    <a:pt x="4724" y="9074"/>
                  </a:cubicBezTo>
                  <a:cubicBezTo>
                    <a:pt x="4758" y="9074"/>
                    <a:pt x="4790" y="9063"/>
                    <a:pt x="4814" y="9035"/>
                  </a:cubicBezTo>
                  <a:cubicBezTo>
                    <a:pt x="4932" y="8891"/>
                    <a:pt x="4964" y="8744"/>
                    <a:pt x="5021" y="8570"/>
                  </a:cubicBezTo>
                  <a:cubicBezTo>
                    <a:pt x="5058" y="8458"/>
                    <a:pt x="5092" y="8349"/>
                    <a:pt x="5210" y="8349"/>
                  </a:cubicBezTo>
                  <a:cubicBezTo>
                    <a:pt x="5225" y="8349"/>
                    <a:pt x="5241" y="8350"/>
                    <a:pt x="5258" y="8354"/>
                  </a:cubicBezTo>
                  <a:cubicBezTo>
                    <a:pt x="5362" y="8374"/>
                    <a:pt x="5422" y="8459"/>
                    <a:pt x="5415" y="8561"/>
                  </a:cubicBezTo>
                  <a:cubicBezTo>
                    <a:pt x="5406" y="8672"/>
                    <a:pt x="5509" y="8736"/>
                    <a:pt x="5606" y="8736"/>
                  </a:cubicBezTo>
                  <a:cubicBezTo>
                    <a:pt x="5683" y="8736"/>
                    <a:pt x="5755" y="8697"/>
                    <a:pt x="5768" y="8609"/>
                  </a:cubicBezTo>
                  <a:cubicBezTo>
                    <a:pt x="5794" y="8427"/>
                    <a:pt x="5838" y="8239"/>
                    <a:pt x="5979" y="8110"/>
                  </a:cubicBezTo>
                  <a:cubicBezTo>
                    <a:pt x="6034" y="8059"/>
                    <a:pt x="6136" y="8019"/>
                    <a:pt x="6230" y="8019"/>
                  </a:cubicBezTo>
                  <a:cubicBezTo>
                    <a:pt x="6328" y="8019"/>
                    <a:pt x="6416" y="8062"/>
                    <a:pt x="6430" y="8181"/>
                  </a:cubicBezTo>
                  <a:cubicBezTo>
                    <a:pt x="6444" y="8282"/>
                    <a:pt x="6522" y="8340"/>
                    <a:pt x="6600" y="8340"/>
                  </a:cubicBezTo>
                  <a:cubicBezTo>
                    <a:pt x="6661" y="8340"/>
                    <a:pt x="6722" y="8304"/>
                    <a:pt x="6752" y="8225"/>
                  </a:cubicBezTo>
                  <a:cubicBezTo>
                    <a:pt x="6835" y="7999"/>
                    <a:pt x="6928" y="7738"/>
                    <a:pt x="7131" y="7590"/>
                  </a:cubicBezTo>
                  <a:cubicBezTo>
                    <a:pt x="7201" y="7539"/>
                    <a:pt x="7292" y="7511"/>
                    <a:pt x="7380" y="7511"/>
                  </a:cubicBezTo>
                  <a:cubicBezTo>
                    <a:pt x="7527" y="7511"/>
                    <a:pt x="7667" y="7588"/>
                    <a:pt x="7693" y="7756"/>
                  </a:cubicBezTo>
                  <a:cubicBezTo>
                    <a:pt x="7705" y="7828"/>
                    <a:pt x="7755" y="7857"/>
                    <a:pt x="7811" y="7857"/>
                  </a:cubicBezTo>
                  <a:cubicBezTo>
                    <a:pt x="7875" y="7857"/>
                    <a:pt x="7945" y="7817"/>
                    <a:pt x="7969" y="7756"/>
                  </a:cubicBezTo>
                  <a:cubicBezTo>
                    <a:pt x="8059" y="7521"/>
                    <a:pt x="8205" y="7221"/>
                    <a:pt x="8468" y="7142"/>
                  </a:cubicBezTo>
                  <a:cubicBezTo>
                    <a:pt x="8504" y="7131"/>
                    <a:pt x="8541" y="7125"/>
                    <a:pt x="8578" y="7125"/>
                  </a:cubicBezTo>
                  <a:close/>
                  <a:moveTo>
                    <a:pt x="18841" y="0"/>
                  </a:moveTo>
                  <a:cubicBezTo>
                    <a:pt x="18242" y="0"/>
                    <a:pt x="17700" y="399"/>
                    <a:pt x="17194" y="677"/>
                  </a:cubicBezTo>
                  <a:cubicBezTo>
                    <a:pt x="16603" y="1002"/>
                    <a:pt x="16007" y="1329"/>
                    <a:pt x="15413" y="1655"/>
                  </a:cubicBezTo>
                  <a:cubicBezTo>
                    <a:pt x="13038" y="2959"/>
                    <a:pt x="10663" y="4264"/>
                    <a:pt x="8288" y="5571"/>
                  </a:cubicBezTo>
                  <a:cubicBezTo>
                    <a:pt x="5596" y="7051"/>
                    <a:pt x="2867" y="8484"/>
                    <a:pt x="239" y="10078"/>
                  </a:cubicBezTo>
                  <a:cubicBezTo>
                    <a:pt x="181" y="10114"/>
                    <a:pt x="191" y="10177"/>
                    <a:pt x="226" y="10213"/>
                  </a:cubicBezTo>
                  <a:cubicBezTo>
                    <a:pt x="85" y="10239"/>
                    <a:pt x="0" y="10440"/>
                    <a:pt x="161" y="10519"/>
                  </a:cubicBezTo>
                  <a:cubicBezTo>
                    <a:pt x="2723" y="11784"/>
                    <a:pt x="5325" y="12978"/>
                    <a:pt x="7913" y="14190"/>
                  </a:cubicBezTo>
                  <a:cubicBezTo>
                    <a:pt x="10469" y="15387"/>
                    <a:pt x="13026" y="16582"/>
                    <a:pt x="15603" y="17740"/>
                  </a:cubicBezTo>
                  <a:cubicBezTo>
                    <a:pt x="16248" y="18025"/>
                    <a:pt x="16893" y="18314"/>
                    <a:pt x="17536" y="18601"/>
                  </a:cubicBezTo>
                  <a:cubicBezTo>
                    <a:pt x="17848" y="18740"/>
                    <a:pt x="18160" y="18881"/>
                    <a:pt x="18474" y="19013"/>
                  </a:cubicBezTo>
                  <a:cubicBezTo>
                    <a:pt x="18675" y="19099"/>
                    <a:pt x="18882" y="19170"/>
                    <a:pt x="19097" y="19170"/>
                  </a:cubicBezTo>
                  <a:cubicBezTo>
                    <a:pt x="19154" y="19170"/>
                    <a:pt x="19212" y="19165"/>
                    <a:pt x="19270" y="19154"/>
                  </a:cubicBezTo>
                  <a:cubicBezTo>
                    <a:pt x="19528" y="19103"/>
                    <a:pt x="19753" y="18956"/>
                    <a:pt x="19969" y="18814"/>
                  </a:cubicBezTo>
                  <a:cubicBezTo>
                    <a:pt x="20294" y="18605"/>
                    <a:pt x="20614" y="18394"/>
                    <a:pt x="20936" y="18184"/>
                  </a:cubicBezTo>
                  <a:cubicBezTo>
                    <a:pt x="21518" y="17805"/>
                    <a:pt x="22101" y="17421"/>
                    <a:pt x="22682" y="17041"/>
                  </a:cubicBezTo>
                  <a:cubicBezTo>
                    <a:pt x="24957" y="15549"/>
                    <a:pt x="27235" y="14057"/>
                    <a:pt x="29513" y="12565"/>
                  </a:cubicBezTo>
                  <a:cubicBezTo>
                    <a:pt x="29557" y="12559"/>
                    <a:pt x="29592" y="12533"/>
                    <a:pt x="29617" y="12498"/>
                  </a:cubicBezTo>
                  <a:cubicBezTo>
                    <a:pt x="29725" y="12427"/>
                    <a:pt x="29833" y="12354"/>
                    <a:pt x="29941" y="12284"/>
                  </a:cubicBezTo>
                  <a:cubicBezTo>
                    <a:pt x="31878" y="11015"/>
                    <a:pt x="33817" y="9753"/>
                    <a:pt x="35756" y="8488"/>
                  </a:cubicBezTo>
                  <a:cubicBezTo>
                    <a:pt x="35809" y="8478"/>
                    <a:pt x="35853" y="8449"/>
                    <a:pt x="35884" y="8405"/>
                  </a:cubicBezTo>
                  <a:cubicBezTo>
                    <a:pt x="36600" y="7937"/>
                    <a:pt x="37316" y="7469"/>
                    <a:pt x="38032" y="7001"/>
                  </a:cubicBezTo>
                  <a:cubicBezTo>
                    <a:pt x="38166" y="6912"/>
                    <a:pt x="38136" y="6725"/>
                    <a:pt x="37990" y="6673"/>
                  </a:cubicBezTo>
                  <a:cubicBezTo>
                    <a:pt x="32861" y="4858"/>
                    <a:pt x="27730" y="3043"/>
                    <a:pt x="22602" y="1220"/>
                  </a:cubicBezTo>
                  <a:cubicBezTo>
                    <a:pt x="21982" y="1000"/>
                    <a:pt x="21360" y="778"/>
                    <a:pt x="20744" y="558"/>
                  </a:cubicBezTo>
                  <a:cubicBezTo>
                    <a:pt x="20151" y="344"/>
                    <a:pt x="19499" y="5"/>
                    <a:pt x="18854" y="0"/>
                  </a:cubicBezTo>
                  <a:cubicBezTo>
                    <a:pt x="18850" y="0"/>
                    <a:pt x="18845" y="0"/>
                    <a:pt x="18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40"/>
            <p:cNvSpPr/>
            <p:nvPr/>
          </p:nvSpPr>
          <p:spPr>
            <a:xfrm>
              <a:off x="2900822" y="2220730"/>
              <a:ext cx="251927" cy="155126"/>
            </a:xfrm>
            <a:custGeom>
              <a:rect b="b" l="l" r="r" t="t"/>
              <a:pathLst>
                <a:path extrusionOk="0" h="4499" w="7307">
                  <a:moveTo>
                    <a:pt x="3159" y="298"/>
                  </a:moveTo>
                  <a:cubicBezTo>
                    <a:pt x="3338" y="298"/>
                    <a:pt x="3516" y="307"/>
                    <a:pt x="3693" y="325"/>
                  </a:cubicBezTo>
                  <a:cubicBezTo>
                    <a:pt x="3589" y="588"/>
                    <a:pt x="3712" y="915"/>
                    <a:pt x="3999" y="1019"/>
                  </a:cubicBezTo>
                  <a:cubicBezTo>
                    <a:pt x="4116" y="1060"/>
                    <a:pt x="4250" y="1060"/>
                    <a:pt x="4374" y="1072"/>
                  </a:cubicBezTo>
                  <a:cubicBezTo>
                    <a:pt x="4470" y="1078"/>
                    <a:pt x="4548" y="1104"/>
                    <a:pt x="4630" y="1152"/>
                  </a:cubicBezTo>
                  <a:cubicBezTo>
                    <a:pt x="4780" y="1234"/>
                    <a:pt x="4897" y="1389"/>
                    <a:pt x="4929" y="1568"/>
                  </a:cubicBezTo>
                  <a:cubicBezTo>
                    <a:pt x="4940" y="1629"/>
                    <a:pt x="4988" y="1657"/>
                    <a:pt x="5039" y="1657"/>
                  </a:cubicBezTo>
                  <a:cubicBezTo>
                    <a:pt x="5104" y="1657"/>
                    <a:pt x="5172" y="1612"/>
                    <a:pt x="5171" y="1535"/>
                  </a:cubicBezTo>
                  <a:cubicBezTo>
                    <a:pt x="5168" y="1337"/>
                    <a:pt x="5089" y="1128"/>
                    <a:pt x="4944" y="991"/>
                  </a:cubicBezTo>
                  <a:cubicBezTo>
                    <a:pt x="4777" y="834"/>
                    <a:pt x="4580" y="778"/>
                    <a:pt x="4357" y="778"/>
                  </a:cubicBezTo>
                  <a:cubicBezTo>
                    <a:pt x="4351" y="778"/>
                    <a:pt x="4345" y="778"/>
                    <a:pt x="4339" y="778"/>
                  </a:cubicBezTo>
                  <a:cubicBezTo>
                    <a:pt x="4304" y="778"/>
                    <a:pt x="4269" y="779"/>
                    <a:pt x="4233" y="779"/>
                  </a:cubicBezTo>
                  <a:cubicBezTo>
                    <a:pt x="4091" y="779"/>
                    <a:pt x="3949" y="764"/>
                    <a:pt x="3861" y="637"/>
                  </a:cubicBezTo>
                  <a:cubicBezTo>
                    <a:pt x="3801" y="549"/>
                    <a:pt x="3773" y="439"/>
                    <a:pt x="3788" y="335"/>
                  </a:cubicBezTo>
                  <a:lnTo>
                    <a:pt x="3788" y="335"/>
                  </a:lnTo>
                  <a:cubicBezTo>
                    <a:pt x="4075" y="371"/>
                    <a:pt x="4358" y="430"/>
                    <a:pt x="4631" y="520"/>
                  </a:cubicBezTo>
                  <a:cubicBezTo>
                    <a:pt x="4781" y="577"/>
                    <a:pt x="4923" y="644"/>
                    <a:pt x="5063" y="718"/>
                  </a:cubicBezTo>
                  <a:cubicBezTo>
                    <a:pt x="5071" y="722"/>
                    <a:pt x="5078" y="724"/>
                    <a:pt x="5085" y="724"/>
                  </a:cubicBezTo>
                  <a:cubicBezTo>
                    <a:pt x="5095" y="724"/>
                    <a:pt x="5104" y="720"/>
                    <a:pt x="5111" y="715"/>
                  </a:cubicBezTo>
                  <a:cubicBezTo>
                    <a:pt x="5199" y="757"/>
                    <a:pt x="5287" y="805"/>
                    <a:pt x="5373" y="856"/>
                  </a:cubicBezTo>
                  <a:cubicBezTo>
                    <a:pt x="5835" y="1136"/>
                    <a:pt x="6219" y="1565"/>
                    <a:pt x="6499" y="2030"/>
                  </a:cubicBezTo>
                  <a:cubicBezTo>
                    <a:pt x="6496" y="2103"/>
                    <a:pt x="6486" y="2173"/>
                    <a:pt x="6464" y="2248"/>
                  </a:cubicBezTo>
                  <a:cubicBezTo>
                    <a:pt x="6417" y="2403"/>
                    <a:pt x="6352" y="2550"/>
                    <a:pt x="6245" y="2674"/>
                  </a:cubicBezTo>
                  <a:cubicBezTo>
                    <a:pt x="6140" y="2793"/>
                    <a:pt x="6019" y="2872"/>
                    <a:pt x="5876" y="2941"/>
                  </a:cubicBezTo>
                  <a:cubicBezTo>
                    <a:pt x="5746" y="3005"/>
                    <a:pt x="5562" y="3021"/>
                    <a:pt x="5434" y="3117"/>
                  </a:cubicBezTo>
                  <a:cubicBezTo>
                    <a:pt x="5352" y="3177"/>
                    <a:pt x="5344" y="3287"/>
                    <a:pt x="5434" y="3346"/>
                  </a:cubicBezTo>
                  <a:cubicBezTo>
                    <a:pt x="5500" y="3389"/>
                    <a:pt x="5573" y="3406"/>
                    <a:pt x="5648" y="3406"/>
                  </a:cubicBezTo>
                  <a:cubicBezTo>
                    <a:pt x="5791" y="3406"/>
                    <a:pt x="5940" y="3345"/>
                    <a:pt x="6062" y="3283"/>
                  </a:cubicBezTo>
                  <a:cubicBezTo>
                    <a:pt x="6240" y="3193"/>
                    <a:pt x="6392" y="3040"/>
                    <a:pt x="6504" y="2875"/>
                  </a:cubicBezTo>
                  <a:cubicBezTo>
                    <a:pt x="6608" y="2722"/>
                    <a:pt x="6663" y="2558"/>
                    <a:pt x="6682" y="2386"/>
                  </a:cubicBezTo>
                  <a:lnTo>
                    <a:pt x="6682" y="2386"/>
                  </a:lnTo>
                  <a:cubicBezTo>
                    <a:pt x="6873" y="2824"/>
                    <a:pt x="6965" y="3384"/>
                    <a:pt x="6656" y="3767"/>
                  </a:cubicBezTo>
                  <a:cubicBezTo>
                    <a:pt x="6377" y="4124"/>
                    <a:pt x="5898" y="4157"/>
                    <a:pt x="5445" y="4157"/>
                  </a:cubicBezTo>
                  <a:cubicBezTo>
                    <a:pt x="5341" y="4157"/>
                    <a:pt x="5238" y="4155"/>
                    <a:pt x="5139" y="4155"/>
                  </a:cubicBezTo>
                  <a:cubicBezTo>
                    <a:pt x="5067" y="4155"/>
                    <a:pt x="4997" y="4156"/>
                    <a:pt x="4931" y="4160"/>
                  </a:cubicBezTo>
                  <a:cubicBezTo>
                    <a:pt x="4580" y="4178"/>
                    <a:pt x="4230" y="4220"/>
                    <a:pt x="3884" y="4232"/>
                  </a:cubicBezTo>
                  <a:cubicBezTo>
                    <a:pt x="3910" y="4215"/>
                    <a:pt x="3937" y="4198"/>
                    <a:pt x="3960" y="4173"/>
                  </a:cubicBezTo>
                  <a:cubicBezTo>
                    <a:pt x="4068" y="4069"/>
                    <a:pt x="4123" y="3919"/>
                    <a:pt x="4130" y="3774"/>
                  </a:cubicBezTo>
                  <a:cubicBezTo>
                    <a:pt x="4132" y="3708"/>
                    <a:pt x="4123" y="3649"/>
                    <a:pt x="4108" y="3594"/>
                  </a:cubicBezTo>
                  <a:cubicBezTo>
                    <a:pt x="4193" y="3575"/>
                    <a:pt x="4277" y="3554"/>
                    <a:pt x="4359" y="3518"/>
                  </a:cubicBezTo>
                  <a:cubicBezTo>
                    <a:pt x="4495" y="3457"/>
                    <a:pt x="4632" y="3371"/>
                    <a:pt x="4738" y="3264"/>
                  </a:cubicBezTo>
                  <a:cubicBezTo>
                    <a:pt x="4843" y="3158"/>
                    <a:pt x="4938" y="3035"/>
                    <a:pt x="5006" y="2902"/>
                  </a:cubicBezTo>
                  <a:cubicBezTo>
                    <a:pt x="5041" y="2832"/>
                    <a:pt x="5067" y="2753"/>
                    <a:pt x="5085" y="2675"/>
                  </a:cubicBezTo>
                  <a:cubicBezTo>
                    <a:pt x="5104" y="2586"/>
                    <a:pt x="5094" y="2507"/>
                    <a:pt x="5083" y="2415"/>
                  </a:cubicBezTo>
                  <a:cubicBezTo>
                    <a:pt x="5074" y="2359"/>
                    <a:pt x="5019" y="2329"/>
                    <a:pt x="4966" y="2329"/>
                  </a:cubicBezTo>
                  <a:cubicBezTo>
                    <a:pt x="4923" y="2329"/>
                    <a:pt x="4881" y="2347"/>
                    <a:pt x="4863" y="2387"/>
                  </a:cubicBezTo>
                  <a:cubicBezTo>
                    <a:pt x="4847" y="2415"/>
                    <a:pt x="4832" y="2446"/>
                    <a:pt x="4816" y="2475"/>
                  </a:cubicBezTo>
                  <a:cubicBezTo>
                    <a:pt x="4807" y="2488"/>
                    <a:pt x="4800" y="2500"/>
                    <a:pt x="4793" y="2513"/>
                  </a:cubicBezTo>
                  <a:cubicBezTo>
                    <a:pt x="4785" y="2532"/>
                    <a:pt x="4781" y="2542"/>
                    <a:pt x="4778" y="2548"/>
                  </a:cubicBezTo>
                  <a:cubicBezTo>
                    <a:pt x="4778" y="2550"/>
                    <a:pt x="4778" y="2550"/>
                    <a:pt x="4775" y="2553"/>
                  </a:cubicBezTo>
                  <a:cubicBezTo>
                    <a:pt x="4749" y="2612"/>
                    <a:pt x="4718" y="2669"/>
                    <a:pt x="4689" y="2726"/>
                  </a:cubicBezTo>
                  <a:cubicBezTo>
                    <a:pt x="4658" y="2787"/>
                    <a:pt x="4625" y="2841"/>
                    <a:pt x="4588" y="2894"/>
                  </a:cubicBezTo>
                  <a:cubicBezTo>
                    <a:pt x="4584" y="2904"/>
                    <a:pt x="4578" y="2913"/>
                    <a:pt x="4569" y="2920"/>
                  </a:cubicBezTo>
                  <a:cubicBezTo>
                    <a:pt x="4567" y="2920"/>
                    <a:pt x="4554" y="2940"/>
                    <a:pt x="4552" y="2942"/>
                  </a:cubicBezTo>
                  <a:cubicBezTo>
                    <a:pt x="4530" y="2967"/>
                    <a:pt x="4507" y="2991"/>
                    <a:pt x="4485" y="3015"/>
                  </a:cubicBezTo>
                  <a:cubicBezTo>
                    <a:pt x="4441" y="3063"/>
                    <a:pt x="4399" y="3106"/>
                    <a:pt x="4351" y="3148"/>
                  </a:cubicBezTo>
                  <a:cubicBezTo>
                    <a:pt x="4340" y="3158"/>
                    <a:pt x="4329" y="3166"/>
                    <a:pt x="4318" y="3176"/>
                  </a:cubicBezTo>
                  <a:cubicBezTo>
                    <a:pt x="4314" y="3180"/>
                    <a:pt x="4314" y="3180"/>
                    <a:pt x="4312" y="3181"/>
                  </a:cubicBezTo>
                  <a:cubicBezTo>
                    <a:pt x="4308" y="3184"/>
                    <a:pt x="4302" y="3187"/>
                    <a:pt x="4296" y="3191"/>
                  </a:cubicBezTo>
                  <a:cubicBezTo>
                    <a:pt x="4270" y="3211"/>
                    <a:pt x="4243" y="3228"/>
                    <a:pt x="4214" y="3246"/>
                  </a:cubicBezTo>
                  <a:cubicBezTo>
                    <a:pt x="4135" y="3294"/>
                    <a:pt x="4061" y="3332"/>
                    <a:pt x="3979" y="3361"/>
                  </a:cubicBezTo>
                  <a:cubicBezTo>
                    <a:pt x="3866" y="3236"/>
                    <a:pt x="3702" y="3153"/>
                    <a:pt x="3520" y="3132"/>
                  </a:cubicBezTo>
                  <a:cubicBezTo>
                    <a:pt x="3486" y="3128"/>
                    <a:pt x="3452" y="3126"/>
                    <a:pt x="3417" y="3126"/>
                  </a:cubicBezTo>
                  <a:cubicBezTo>
                    <a:pt x="3231" y="3126"/>
                    <a:pt x="3046" y="3174"/>
                    <a:pt x="2862" y="3174"/>
                  </a:cubicBezTo>
                  <a:cubicBezTo>
                    <a:pt x="2787" y="3174"/>
                    <a:pt x="2713" y="3166"/>
                    <a:pt x="2639" y="3144"/>
                  </a:cubicBezTo>
                  <a:cubicBezTo>
                    <a:pt x="2395" y="3071"/>
                    <a:pt x="2200" y="2902"/>
                    <a:pt x="2053" y="2699"/>
                  </a:cubicBezTo>
                  <a:cubicBezTo>
                    <a:pt x="2034" y="2674"/>
                    <a:pt x="2002" y="2661"/>
                    <a:pt x="1971" y="2661"/>
                  </a:cubicBezTo>
                  <a:cubicBezTo>
                    <a:pt x="1927" y="2661"/>
                    <a:pt x="1887" y="2687"/>
                    <a:pt x="1891" y="2743"/>
                  </a:cubicBezTo>
                  <a:cubicBezTo>
                    <a:pt x="1908" y="2994"/>
                    <a:pt x="2052" y="3206"/>
                    <a:pt x="2245" y="3361"/>
                  </a:cubicBezTo>
                  <a:cubicBezTo>
                    <a:pt x="2429" y="3505"/>
                    <a:pt x="2666" y="3563"/>
                    <a:pt x="2898" y="3563"/>
                  </a:cubicBezTo>
                  <a:cubicBezTo>
                    <a:pt x="2937" y="3563"/>
                    <a:pt x="2976" y="3562"/>
                    <a:pt x="3014" y="3559"/>
                  </a:cubicBezTo>
                  <a:cubicBezTo>
                    <a:pt x="3114" y="3549"/>
                    <a:pt x="3251" y="3522"/>
                    <a:pt x="3380" y="3522"/>
                  </a:cubicBezTo>
                  <a:cubicBezTo>
                    <a:pt x="3512" y="3522"/>
                    <a:pt x="3636" y="3550"/>
                    <a:pt x="3705" y="3654"/>
                  </a:cubicBezTo>
                  <a:cubicBezTo>
                    <a:pt x="3769" y="3744"/>
                    <a:pt x="3778" y="3846"/>
                    <a:pt x="3743" y="3950"/>
                  </a:cubicBezTo>
                  <a:cubicBezTo>
                    <a:pt x="3708" y="4051"/>
                    <a:pt x="3647" y="4169"/>
                    <a:pt x="3549" y="4215"/>
                  </a:cubicBezTo>
                  <a:cubicBezTo>
                    <a:pt x="3540" y="4218"/>
                    <a:pt x="3538" y="4225"/>
                    <a:pt x="3533" y="4230"/>
                  </a:cubicBezTo>
                  <a:cubicBezTo>
                    <a:pt x="3273" y="4221"/>
                    <a:pt x="3011" y="4186"/>
                    <a:pt x="2754" y="4097"/>
                  </a:cubicBezTo>
                  <a:cubicBezTo>
                    <a:pt x="2140" y="3890"/>
                    <a:pt x="1520" y="3458"/>
                    <a:pt x="1044" y="3022"/>
                  </a:cubicBezTo>
                  <a:cubicBezTo>
                    <a:pt x="813" y="2809"/>
                    <a:pt x="624" y="2560"/>
                    <a:pt x="612" y="2236"/>
                  </a:cubicBezTo>
                  <a:cubicBezTo>
                    <a:pt x="603" y="1965"/>
                    <a:pt x="711" y="1701"/>
                    <a:pt x="851" y="1466"/>
                  </a:cubicBezTo>
                  <a:cubicBezTo>
                    <a:pt x="862" y="1559"/>
                    <a:pt x="898" y="1644"/>
                    <a:pt x="979" y="1708"/>
                  </a:cubicBezTo>
                  <a:cubicBezTo>
                    <a:pt x="1049" y="1760"/>
                    <a:pt x="1133" y="1779"/>
                    <a:pt x="1221" y="1779"/>
                  </a:cubicBezTo>
                  <a:cubicBezTo>
                    <a:pt x="1395" y="1779"/>
                    <a:pt x="1587" y="1705"/>
                    <a:pt x="1728" y="1661"/>
                  </a:cubicBezTo>
                  <a:cubicBezTo>
                    <a:pt x="1875" y="1614"/>
                    <a:pt x="2021" y="1560"/>
                    <a:pt x="2161" y="1500"/>
                  </a:cubicBezTo>
                  <a:cubicBezTo>
                    <a:pt x="2230" y="1469"/>
                    <a:pt x="2333" y="1394"/>
                    <a:pt x="2407" y="1394"/>
                  </a:cubicBezTo>
                  <a:cubicBezTo>
                    <a:pt x="2408" y="1394"/>
                    <a:pt x="2409" y="1394"/>
                    <a:pt x="2410" y="1394"/>
                  </a:cubicBezTo>
                  <a:cubicBezTo>
                    <a:pt x="2499" y="1398"/>
                    <a:pt x="2464" y="1419"/>
                    <a:pt x="2452" y="1499"/>
                  </a:cubicBezTo>
                  <a:cubicBezTo>
                    <a:pt x="2407" y="1757"/>
                    <a:pt x="2363" y="2101"/>
                    <a:pt x="2557" y="2312"/>
                  </a:cubicBezTo>
                  <a:cubicBezTo>
                    <a:pt x="2653" y="2416"/>
                    <a:pt x="2769" y="2461"/>
                    <a:pt x="2887" y="2461"/>
                  </a:cubicBezTo>
                  <a:cubicBezTo>
                    <a:pt x="3040" y="2461"/>
                    <a:pt x="3196" y="2386"/>
                    <a:pt x="3313" y="2268"/>
                  </a:cubicBezTo>
                  <a:cubicBezTo>
                    <a:pt x="3415" y="2164"/>
                    <a:pt x="3469" y="2007"/>
                    <a:pt x="3587" y="1920"/>
                  </a:cubicBezTo>
                  <a:cubicBezTo>
                    <a:pt x="3625" y="1893"/>
                    <a:pt x="3658" y="1882"/>
                    <a:pt x="3689" y="1882"/>
                  </a:cubicBezTo>
                  <a:cubicBezTo>
                    <a:pt x="3786" y="1882"/>
                    <a:pt x="3862" y="1986"/>
                    <a:pt x="3965" y="2033"/>
                  </a:cubicBezTo>
                  <a:cubicBezTo>
                    <a:pt x="4038" y="2066"/>
                    <a:pt x="4134" y="2087"/>
                    <a:pt x="4229" y="2087"/>
                  </a:cubicBezTo>
                  <a:cubicBezTo>
                    <a:pt x="4363" y="2087"/>
                    <a:pt x="4494" y="2045"/>
                    <a:pt x="4557" y="1934"/>
                  </a:cubicBezTo>
                  <a:cubicBezTo>
                    <a:pt x="4585" y="1883"/>
                    <a:pt x="4550" y="1816"/>
                    <a:pt x="4490" y="1816"/>
                  </a:cubicBezTo>
                  <a:cubicBezTo>
                    <a:pt x="4393" y="1819"/>
                    <a:pt x="4311" y="1860"/>
                    <a:pt x="4217" y="1860"/>
                  </a:cubicBezTo>
                  <a:cubicBezTo>
                    <a:pt x="4194" y="1860"/>
                    <a:pt x="4171" y="1858"/>
                    <a:pt x="4146" y="1852"/>
                  </a:cubicBezTo>
                  <a:cubicBezTo>
                    <a:pt x="4042" y="1827"/>
                    <a:pt x="3978" y="1753"/>
                    <a:pt x="3892" y="1690"/>
                  </a:cubicBezTo>
                  <a:cubicBezTo>
                    <a:pt x="3810" y="1627"/>
                    <a:pt x="3722" y="1599"/>
                    <a:pt x="3633" y="1599"/>
                  </a:cubicBezTo>
                  <a:cubicBezTo>
                    <a:pt x="3535" y="1599"/>
                    <a:pt x="3436" y="1633"/>
                    <a:pt x="3342" y="1690"/>
                  </a:cubicBezTo>
                  <a:cubicBezTo>
                    <a:pt x="3240" y="1750"/>
                    <a:pt x="3161" y="1833"/>
                    <a:pt x="3069" y="1904"/>
                  </a:cubicBezTo>
                  <a:cubicBezTo>
                    <a:pt x="3023" y="1938"/>
                    <a:pt x="2967" y="1990"/>
                    <a:pt x="2921" y="1990"/>
                  </a:cubicBezTo>
                  <a:cubicBezTo>
                    <a:pt x="2903" y="1990"/>
                    <a:pt x="2886" y="1982"/>
                    <a:pt x="2872" y="1961"/>
                  </a:cubicBezTo>
                  <a:cubicBezTo>
                    <a:pt x="2818" y="1879"/>
                    <a:pt x="2839" y="1710"/>
                    <a:pt x="2840" y="1619"/>
                  </a:cubicBezTo>
                  <a:cubicBezTo>
                    <a:pt x="2845" y="1502"/>
                    <a:pt x="2865" y="1388"/>
                    <a:pt x="2814" y="1276"/>
                  </a:cubicBezTo>
                  <a:cubicBezTo>
                    <a:pt x="2752" y="1134"/>
                    <a:pt x="2613" y="1062"/>
                    <a:pt x="2468" y="1062"/>
                  </a:cubicBezTo>
                  <a:cubicBezTo>
                    <a:pt x="2420" y="1062"/>
                    <a:pt x="2371" y="1070"/>
                    <a:pt x="2324" y="1086"/>
                  </a:cubicBezTo>
                  <a:cubicBezTo>
                    <a:pt x="2075" y="1170"/>
                    <a:pt x="1853" y="1351"/>
                    <a:pt x="1608" y="1455"/>
                  </a:cubicBezTo>
                  <a:cubicBezTo>
                    <a:pt x="1497" y="1499"/>
                    <a:pt x="1386" y="1544"/>
                    <a:pt x="1271" y="1572"/>
                  </a:cubicBezTo>
                  <a:cubicBezTo>
                    <a:pt x="1243" y="1578"/>
                    <a:pt x="1220" y="1581"/>
                    <a:pt x="1199" y="1581"/>
                  </a:cubicBezTo>
                  <a:cubicBezTo>
                    <a:pt x="1041" y="1581"/>
                    <a:pt x="1073" y="1402"/>
                    <a:pt x="1115" y="1276"/>
                  </a:cubicBezTo>
                  <a:cubicBezTo>
                    <a:pt x="1152" y="1161"/>
                    <a:pt x="1207" y="1045"/>
                    <a:pt x="1276" y="939"/>
                  </a:cubicBezTo>
                  <a:cubicBezTo>
                    <a:pt x="1572" y="659"/>
                    <a:pt x="1924" y="472"/>
                    <a:pt x="2301" y="359"/>
                  </a:cubicBezTo>
                  <a:cubicBezTo>
                    <a:pt x="2585" y="320"/>
                    <a:pt x="2873" y="298"/>
                    <a:pt x="3159" y="298"/>
                  </a:cubicBezTo>
                  <a:close/>
                  <a:moveTo>
                    <a:pt x="3408" y="1"/>
                  </a:moveTo>
                  <a:cubicBezTo>
                    <a:pt x="3350" y="1"/>
                    <a:pt x="3291" y="2"/>
                    <a:pt x="3233" y="4"/>
                  </a:cubicBezTo>
                  <a:cubicBezTo>
                    <a:pt x="3193" y="3"/>
                    <a:pt x="3154" y="2"/>
                    <a:pt x="3116" y="2"/>
                  </a:cubicBezTo>
                  <a:cubicBezTo>
                    <a:pt x="3061" y="2"/>
                    <a:pt x="3006" y="4"/>
                    <a:pt x="2950" y="7"/>
                  </a:cubicBezTo>
                  <a:cubicBezTo>
                    <a:pt x="2466" y="33"/>
                    <a:pt x="1994" y="169"/>
                    <a:pt x="1569" y="389"/>
                  </a:cubicBezTo>
                  <a:cubicBezTo>
                    <a:pt x="1509" y="416"/>
                    <a:pt x="1450" y="441"/>
                    <a:pt x="1393" y="470"/>
                  </a:cubicBezTo>
                  <a:cubicBezTo>
                    <a:pt x="1377" y="476"/>
                    <a:pt x="1374" y="487"/>
                    <a:pt x="1375" y="501"/>
                  </a:cubicBezTo>
                  <a:cubicBezTo>
                    <a:pt x="1251" y="574"/>
                    <a:pt x="1136" y="653"/>
                    <a:pt x="1022" y="743"/>
                  </a:cubicBezTo>
                  <a:cubicBezTo>
                    <a:pt x="495" y="1162"/>
                    <a:pt x="0" y="1893"/>
                    <a:pt x="266" y="2589"/>
                  </a:cubicBezTo>
                  <a:cubicBezTo>
                    <a:pt x="387" y="2908"/>
                    <a:pt x="638" y="3139"/>
                    <a:pt x="912" y="3334"/>
                  </a:cubicBezTo>
                  <a:cubicBezTo>
                    <a:pt x="1229" y="3560"/>
                    <a:pt x="1562" y="3781"/>
                    <a:pt x="1901" y="3975"/>
                  </a:cubicBezTo>
                  <a:cubicBezTo>
                    <a:pt x="2231" y="4165"/>
                    <a:pt x="2584" y="4337"/>
                    <a:pt x="2957" y="4424"/>
                  </a:cubicBezTo>
                  <a:cubicBezTo>
                    <a:pt x="3199" y="4480"/>
                    <a:pt x="3445" y="4499"/>
                    <a:pt x="3692" y="4499"/>
                  </a:cubicBezTo>
                  <a:cubicBezTo>
                    <a:pt x="3875" y="4499"/>
                    <a:pt x="4058" y="4488"/>
                    <a:pt x="4239" y="4475"/>
                  </a:cubicBezTo>
                  <a:cubicBezTo>
                    <a:pt x="4652" y="4445"/>
                    <a:pt x="5058" y="4428"/>
                    <a:pt x="5471" y="4428"/>
                  </a:cubicBezTo>
                  <a:cubicBezTo>
                    <a:pt x="5484" y="4428"/>
                    <a:pt x="5496" y="4428"/>
                    <a:pt x="5509" y="4428"/>
                  </a:cubicBezTo>
                  <a:cubicBezTo>
                    <a:pt x="5531" y="4428"/>
                    <a:pt x="5554" y="4428"/>
                    <a:pt x="5577" y="4428"/>
                  </a:cubicBezTo>
                  <a:cubicBezTo>
                    <a:pt x="5896" y="4428"/>
                    <a:pt x="6220" y="4411"/>
                    <a:pt x="6517" y="4278"/>
                  </a:cubicBezTo>
                  <a:cubicBezTo>
                    <a:pt x="7112" y="4011"/>
                    <a:pt x="7306" y="3352"/>
                    <a:pt x="7228" y="2747"/>
                  </a:cubicBezTo>
                  <a:cubicBezTo>
                    <a:pt x="7142" y="2064"/>
                    <a:pt x="6713" y="1447"/>
                    <a:pt x="6194" y="1013"/>
                  </a:cubicBezTo>
                  <a:cubicBezTo>
                    <a:pt x="5382" y="337"/>
                    <a:pt x="4403" y="1"/>
                    <a:pt x="3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8" name="Google Shape;7868;p40"/>
          <p:cNvGrpSpPr/>
          <p:nvPr/>
        </p:nvGrpSpPr>
        <p:grpSpPr>
          <a:xfrm>
            <a:off x="2952693" y="1003800"/>
            <a:ext cx="1651863" cy="1496717"/>
            <a:chOff x="2491297" y="86614"/>
            <a:chExt cx="1517699" cy="1375154"/>
          </a:xfrm>
        </p:grpSpPr>
        <p:sp>
          <p:nvSpPr>
            <p:cNvPr id="7869" name="Google Shape;7869;p40"/>
            <p:cNvSpPr/>
            <p:nvPr/>
          </p:nvSpPr>
          <p:spPr>
            <a:xfrm>
              <a:off x="2491297" y="86614"/>
              <a:ext cx="1517699" cy="1375154"/>
            </a:xfrm>
            <a:custGeom>
              <a:rect b="b" l="l" r="r" t="t"/>
              <a:pathLst>
                <a:path extrusionOk="0" h="34643" w="38234">
                  <a:moveTo>
                    <a:pt x="16247" y="0"/>
                  </a:moveTo>
                  <a:cubicBezTo>
                    <a:pt x="16089" y="0"/>
                    <a:pt x="15932" y="6"/>
                    <a:pt x="15784" y="17"/>
                  </a:cubicBezTo>
                  <a:cubicBezTo>
                    <a:pt x="15746" y="20"/>
                    <a:pt x="15708" y="22"/>
                    <a:pt x="15681" y="25"/>
                  </a:cubicBezTo>
                  <a:cubicBezTo>
                    <a:pt x="14737" y="108"/>
                    <a:pt x="13782" y="376"/>
                    <a:pt x="12588" y="891"/>
                  </a:cubicBezTo>
                  <a:cubicBezTo>
                    <a:pt x="11610" y="1312"/>
                    <a:pt x="10668" y="1790"/>
                    <a:pt x="9787" y="2244"/>
                  </a:cubicBezTo>
                  <a:cubicBezTo>
                    <a:pt x="8444" y="2936"/>
                    <a:pt x="7091" y="3651"/>
                    <a:pt x="5783" y="4344"/>
                  </a:cubicBezTo>
                  <a:lnTo>
                    <a:pt x="5725" y="4375"/>
                  </a:lnTo>
                  <a:cubicBezTo>
                    <a:pt x="5227" y="4639"/>
                    <a:pt x="4731" y="4901"/>
                    <a:pt x="4234" y="5164"/>
                  </a:cubicBezTo>
                  <a:cubicBezTo>
                    <a:pt x="3769" y="5408"/>
                    <a:pt x="3315" y="5649"/>
                    <a:pt x="2854" y="5901"/>
                  </a:cubicBezTo>
                  <a:lnTo>
                    <a:pt x="2657" y="6009"/>
                  </a:lnTo>
                  <a:cubicBezTo>
                    <a:pt x="2278" y="6215"/>
                    <a:pt x="1887" y="6429"/>
                    <a:pt x="1502" y="6689"/>
                  </a:cubicBezTo>
                  <a:cubicBezTo>
                    <a:pt x="928" y="7081"/>
                    <a:pt x="535" y="7531"/>
                    <a:pt x="304" y="8067"/>
                  </a:cubicBezTo>
                  <a:cubicBezTo>
                    <a:pt x="81" y="8587"/>
                    <a:pt x="1" y="9178"/>
                    <a:pt x="72" y="9779"/>
                  </a:cubicBezTo>
                  <a:cubicBezTo>
                    <a:pt x="89" y="9921"/>
                    <a:pt x="115" y="10060"/>
                    <a:pt x="149" y="10204"/>
                  </a:cubicBezTo>
                  <a:cubicBezTo>
                    <a:pt x="206" y="10726"/>
                    <a:pt x="294" y="11236"/>
                    <a:pt x="381" y="11730"/>
                  </a:cubicBezTo>
                  <a:cubicBezTo>
                    <a:pt x="400" y="11842"/>
                    <a:pt x="418" y="11955"/>
                    <a:pt x="438" y="12065"/>
                  </a:cubicBezTo>
                  <a:cubicBezTo>
                    <a:pt x="564" y="12814"/>
                    <a:pt x="710" y="13576"/>
                    <a:pt x="871" y="14330"/>
                  </a:cubicBezTo>
                  <a:cubicBezTo>
                    <a:pt x="952" y="14714"/>
                    <a:pt x="1037" y="15089"/>
                    <a:pt x="1121" y="15446"/>
                  </a:cubicBezTo>
                  <a:lnTo>
                    <a:pt x="1152" y="15571"/>
                  </a:lnTo>
                  <a:cubicBezTo>
                    <a:pt x="1232" y="15911"/>
                    <a:pt x="1315" y="16263"/>
                    <a:pt x="1439" y="16625"/>
                  </a:cubicBezTo>
                  <a:cubicBezTo>
                    <a:pt x="1683" y="17334"/>
                    <a:pt x="2094" y="17966"/>
                    <a:pt x="2774" y="18674"/>
                  </a:cubicBezTo>
                  <a:cubicBezTo>
                    <a:pt x="2943" y="18849"/>
                    <a:pt x="3116" y="19038"/>
                    <a:pt x="3271" y="19204"/>
                  </a:cubicBezTo>
                  <a:cubicBezTo>
                    <a:pt x="3625" y="19589"/>
                    <a:pt x="3992" y="19984"/>
                    <a:pt x="4398" y="20358"/>
                  </a:cubicBezTo>
                  <a:lnTo>
                    <a:pt x="4519" y="20489"/>
                  </a:lnTo>
                  <a:cubicBezTo>
                    <a:pt x="4623" y="20599"/>
                    <a:pt x="4726" y="20709"/>
                    <a:pt x="4826" y="20819"/>
                  </a:cubicBezTo>
                  <a:cubicBezTo>
                    <a:pt x="5103" y="21122"/>
                    <a:pt x="5386" y="21411"/>
                    <a:pt x="5661" y="21691"/>
                  </a:cubicBezTo>
                  <a:cubicBezTo>
                    <a:pt x="5739" y="21772"/>
                    <a:pt x="5818" y="21851"/>
                    <a:pt x="5896" y="21932"/>
                  </a:cubicBezTo>
                  <a:cubicBezTo>
                    <a:pt x="6613" y="22667"/>
                    <a:pt x="7335" y="23395"/>
                    <a:pt x="8009" y="24072"/>
                  </a:cubicBezTo>
                  <a:cubicBezTo>
                    <a:pt x="9646" y="25712"/>
                    <a:pt x="11000" y="27063"/>
                    <a:pt x="12273" y="28321"/>
                  </a:cubicBezTo>
                  <a:cubicBezTo>
                    <a:pt x="13921" y="29951"/>
                    <a:pt x="15281" y="31280"/>
                    <a:pt x="16555" y="32505"/>
                  </a:cubicBezTo>
                  <a:cubicBezTo>
                    <a:pt x="16842" y="32781"/>
                    <a:pt x="17179" y="33103"/>
                    <a:pt x="17554" y="33404"/>
                  </a:cubicBezTo>
                  <a:cubicBezTo>
                    <a:pt x="17941" y="33715"/>
                    <a:pt x="18367" y="33980"/>
                    <a:pt x="18820" y="34194"/>
                  </a:cubicBezTo>
                  <a:cubicBezTo>
                    <a:pt x="19454" y="34492"/>
                    <a:pt x="20142" y="34643"/>
                    <a:pt x="20866" y="34643"/>
                  </a:cubicBezTo>
                  <a:cubicBezTo>
                    <a:pt x="21251" y="34643"/>
                    <a:pt x="21648" y="34600"/>
                    <a:pt x="22049" y="34513"/>
                  </a:cubicBezTo>
                  <a:cubicBezTo>
                    <a:pt x="23117" y="34284"/>
                    <a:pt x="24095" y="33824"/>
                    <a:pt x="24911" y="33404"/>
                  </a:cubicBezTo>
                  <a:cubicBezTo>
                    <a:pt x="25630" y="33034"/>
                    <a:pt x="26360" y="32609"/>
                    <a:pt x="27143" y="32106"/>
                  </a:cubicBezTo>
                  <a:cubicBezTo>
                    <a:pt x="27449" y="31916"/>
                    <a:pt x="27754" y="31712"/>
                    <a:pt x="28023" y="31533"/>
                  </a:cubicBezTo>
                  <a:lnTo>
                    <a:pt x="28281" y="31361"/>
                  </a:lnTo>
                  <a:cubicBezTo>
                    <a:pt x="28660" y="31109"/>
                    <a:pt x="29037" y="30852"/>
                    <a:pt x="29403" y="30603"/>
                  </a:cubicBezTo>
                  <a:lnTo>
                    <a:pt x="29835" y="30309"/>
                  </a:lnTo>
                  <a:lnTo>
                    <a:pt x="30548" y="29826"/>
                  </a:lnTo>
                  <a:cubicBezTo>
                    <a:pt x="31340" y="29290"/>
                    <a:pt x="32131" y="28753"/>
                    <a:pt x="32923" y="28214"/>
                  </a:cubicBezTo>
                  <a:cubicBezTo>
                    <a:pt x="33938" y="27524"/>
                    <a:pt x="34833" y="26869"/>
                    <a:pt x="35494" y="25863"/>
                  </a:cubicBezTo>
                  <a:cubicBezTo>
                    <a:pt x="35857" y="25314"/>
                    <a:pt x="36076" y="24743"/>
                    <a:pt x="36297" y="24052"/>
                  </a:cubicBezTo>
                  <a:cubicBezTo>
                    <a:pt x="36482" y="23474"/>
                    <a:pt x="36659" y="22889"/>
                    <a:pt x="36830" y="22323"/>
                  </a:cubicBezTo>
                  <a:lnTo>
                    <a:pt x="36847" y="22269"/>
                  </a:lnTo>
                  <a:cubicBezTo>
                    <a:pt x="37093" y="21458"/>
                    <a:pt x="37276" y="20839"/>
                    <a:pt x="37441" y="20266"/>
                  </a:cubicBezTo>
                  <a:lnTo>
                    <a:pt x="37473" y="20151"/>
                  </a:lnTo>
                  <a:cubicBezTo>
                    <a:pt x="37589" y="19749"/>
                    <a:pt x="37708" y="19333"/>
                    <a:pt x="37816" y="18911"/>
                  </a:cubicBezTo>
                  <a:cubicBezTo>
                    <a:pt x="37901" y="18720"/>
                    <a:pt x="37969" y="18536"/>
                    <a:pt x="38020" y="18343"/>
                  </a:cubicBezTo>
                  <a:cubicBezTo>
                    <a:pt x="38233" y="17526"/>
                    <a:pt x="38118" y="16720"/>
                    <a:pt x="37684" y="16015"/>
                  </a:cubicBezTo>
                  <a:cubicBezTo>
                    <a:pt x="37362" y="15487"/>
                    <a:pt x="36936" y="15074"/>
                    <a:pt x="36561" y="14710"/>
                  </a:cubicBezTo>
                  <a:lnTo>
                    <a:pt x="36483" y="14633"/>
                  </a:lnTo>
                  <a:cubicBezTo>
                    <a:pt x="36105" y="14267"/>
                    <a:pt x="35707" y="13908"/>
                    <a:pt x="35296" y="13566"/>
                  </a:cubicBezTo>
                  <a:cubicBezTo>
                    <a:pt x="34874" y="13195"/>
                    <a:pt x="34437" y="12844"/>
                    <a:pt x="34014" y="12504"/>
                  </a:cubicBezTo>
                  <a:lnTo>
                    <a:pt x="33933" y="12439"/>
                  </a:lnTo>
                  <a:cubicBezTo>
                    <a:pt x="33182" y="11835"/>
                    <a:pt x="32553" y="11330"/>
                    <a:pt x="31927" y="10831"/>
                  </a:cubicBezTo>
                  <a:cubicBezTo>
                    <a:pt x="31457" y="10455"/>
                    <a:pt x="30985" y="10079"/>
                    <a:pt x="30515" y="9701"/>
                  </a:cubicBezTo>
                  <a:lnTo>
                    <a:pt x="30453" y="9650"/>
                  </a:lnTo>
                  <a:cubicBezTo>
                    <a:pt x="29632" y="8993"/>
                    <a:pt x="28784" y="8315"/>
                    <a:pt x="27946" y="7653"/>
                  </a:cubicBezTo>
                  <a:cubicBezTo>
                    <a:pt x="27599" y="7377"/>
                    <a:pt x="27250" y="7104"/>
                    <a:pt x="26902" y="6832"/>
                  </a:cubicBezTo>
                  <a:lnTo>
                    <a:pt x="26891" y="6823"/>
                  </a:lnTo>
                  <a:cubicBezTo>
                    <a:pt x="26721" y="6677"/>
                    <a:pt x="26551" y="6533"/>
                    <a:pt x="26380" y="6387"/>
                  </a:cubicBezTo>
                  <a:cubicBezTo>
                    <a:pt x="25868" y="5958"/>
                    <a:pt x="25338" y="5523"/>
                    <a:pt x="24881" y="5148"/>
                  </a:cubicBezTo>
                  <a:cubicBezTo>
                    <a:pt x="24550" y="4874"/>
                    <a:pt x="24216" y="4602"/>
                    <a:pt x="23886" y="4333"/>
                  </a:cubicBezTo>
                  <a:cubicBezTo>
                    <a:pt x="23591" y="4091"/>
                    <a:pt x="23297" y="3848"/>
                    <a:pt x="23001" y="3605"/>
                  </a:cubicBezTo>
                  <a:cubicBezTo>
                    <a:pt x="22092" y="2855"/>
                    <a:pt x="21150" y="2079"/>
                    <a:pt x="20194" y="1344"/>
                  </a:cubicBezTo>
                  <a:cubicBezTo>
                    <a:pt x="19067" y="478"/>
                    <a:pt x="17666" y="0"/>
                    <a:pt x="1624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40"/>
            <p:cNvSpPr/>
            <p:nvPr/>
          </p:nvSpPr>
          <p:spPr>
            <a:xfrm>
              <a:off x="3636813" y="882975"/>
              <a:ext cx="57558" cy="30605"/>
            </a:xfrm>
            <a:custGeom>
              <a:rect b="b" l="l" r="r" t="t"/>
              <a:pathLst>
                <a:path extrusionOk="0" h="771" w="1450">
                  <a:moveTo>
                    <a:pt x="779" y="1"/>
                  </a:moveTo>
                  <a:cubicBezTo>
                    <a:pt x="682" y="1"/>
                    <a:pt x="585" y="10"/>
                    <a:pt x="502" y="19"/>
                  </a:cubicBezTo>
                  <a:cubicBezTo>
                    <a:pt x="498" y="19"/>
                    <a:pt x="493" y="19"/>
                    <a:pt x="488" y="21"/>
                  </a:cubicBezTo>
                  <a:cubicBezTo>
                    <a:pt x="392" y="57"/>
                    <a:pt x="302" y="106"/>
                    <a:pt x="222" y="172"/>
                  </a:cubicBezTo>
                  <a:cubicBezTo>
                    <a:pt x="105" y="271"/>
                    <a:pt x="0" y="400"/>
                    <a:pt x="79" y="557"/>
                  </a:cubicBezTo>
                  <a:cubicBezTo>
                    <a:pt x="162" y="718"/>
                    <a:pt x="363" y="771"/>
                    <a:pt x="552" y="771"/>
                  </a:cubicBezTo>
                  <a:cubicBezTo>
                    <a:pt x="640" y="771"/>
                    <a:pt x="725" y="760"/>
                    <a:pt x="795" y="742"/>
                  </a:cubicBezTo>
                  <a:cubicBezTo>
                    <a:pt x="991" y="694"/>
                    <a:pt x="1450" y="475"/>
                    <a:pt x="1286" y="211"/>
                  </a:cubicBezTo>
                  <a:cubicBezTo>
                    <a:pt x="1180" y="41"/>
                    <a:pt x="977" y="1"/>
                    <a:pt x="77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40"/>
            <p:cNvSpPr/>
            <p:nvPr/>
          </p:nvSpPr>
          <p:spPr>
            <a:xfrm>
              <a:off x="3766219" y="794812"/>
              <a:ext cx="52913" cy="30525"/>
            </a:xfrm>
            <a:custGeom>
              <a:rect b="b" l="l" r="r" t="t"/>
              <a:pathLst>
                <a:path extrusionOk="0" h="769" w="1333">
                  <a:moveTo>
                    <a:pt x="778" y="0"/>
                  </a:moveTo>
                  <a:cubicBezTo>
                    <a:pt x="682" y="0"/>
                    <a:pt x="586" y="10"/>
                    <a:pt x="503" y="18"/>
                  </a:cubicBezTo>
                  <a:cubicBezTo>
                    <a:pt x="500" y="18"/>
                    <a:pt x="494" y="18"/>
                    <a:pt x="488" y="19"/>
                  </a:cubicBezTo>
                  <a:cubicBezTo>
                    <a:pt x="393" y="55"/>
                    <a:pt x="303" y="104"/>
                    <a:pt x="224" y="171"/>
                  </a:cubicBezTo>
                  <a:cubicBezTo>
                    <a:pt x="106" y="269"/>
                    <a:pt x="1" y="398"/>
                    <a:pt x="80" y="554"/>
                  </a:cubicBezTo>
                  <a:cubicBezTo>
                    <a:pt x="162" y="715"/>
                    <a:pt x="363" y="768"/>
                    <a:pt x="553" y="768"/>
                  </a:cubicBezTo>
                  <a:cubicBezTo>
                    <a:pt x="641" y="768"/>
                    <a:pt x="726" y="757"/>
                    <a:pt x="797" y="740"/>
                  </a:cubicBezTo>
                  <a:cubicBezTo>
                    <a:pt x="881" y="719"/>
                    <a:pt x="963" y="685"/>
                    <a:pt x="1039" y="644"/>
                  </a:cubicBezTo>
                  <a:cubicBezTo>
                    <a:pt x="1094" y="617"/>
                    <a:pt x="1141" y="577"/>
                    <a:pt x="1193" y="546"/>
                  </a:cubicBezTo>
                  <a:cubicBezTo>
                    <a:pt x="1243" y="515"/>
                    <a:pt x="1281" y="458"/>
                    <a:pt x="1304" y="405"/>
                  </a:cubicBezTo>
                  <a:cubicBezTo>
                    <a:pt x="1333" y="341"/>
                    <a:pt x="1326" y="270"/>
                    <a:pt x="1288" y="211"/>
                  </a:cubicBezTo>
                  <a:cubicBezTo>
                    <a:pt x="1183" y="40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40"/>
            <p:cNvSpPr/>
            <p:nvPr/>
          </p:nvSpPr>
          <p:spPr>
            <a:xfrm>
              <a:off x="2539566" y="137027"/>
              <a:ext cx="1417072" cy="1067716"/>
            </a:xfrm>
            <a:custGeom>
              <a:rect b="b" l="l" r="r" t="t"/>
              <a:pathLst>
                <a:path extrusionOk="0" h="26898" w="35699">
                  <a:moveTo>
                    <a:pt x="15113" y="400"/>
                  </a:moveTo>
                  <a:cubicBezTo>
                    <a:pt x="16224" y="400"/>
                    <a:pt x="17311" y="772"/>
                    <a:pt x="18194" y="1452"/>
                  </a:cubicBezTo>
                  <a:cubicBezTo>
                    <a:pt x="19359" y="2351"/>
                    <a:pt x="20718" y="3606"/>
                    <a:pt x="21854" y="4541"/>
                  </a:cubicBezTo>
                  <a:cubicBezTo>
                    <a:pt x="22162" y="4795"/>
                    <a:pt x="22472" y="5049"/>
                    <a:pt x="22781" y="5304"/>
                  </a:cubicBezTo>
                  <a:cubicBezTo>
                    <a:pt x="23246" y="5688"/>
                    <a:pt x="23714" y="6072"/>
                    <a:pt x="24175" y="6462"/>
                  </a:cubicBezTo>
                  <a:cubicBezTo>
                    <a:pt x="24339" y="6599"/>
                    <a:pt x="24502" y="6739"/>
                    <a:pt x="24663" y="6879"/>
                  </a:cubicBezTo>
                  <a:cubicBezTo>
                    <a:pt x="24997" y="7140"/>
                    <a:pt x="25329" y="7402"/>
                    <a:pt x="25661" y="7667"/>
                  </a:cubicBezTo>
                  <a:cubicBezTo>
                    <a:pt x="26906" y="8655"/>
                    <a:pt x="28140" y="9656"/>
                    <a:pt x="29380" y="10648"/>
                  </a:cubicBezTo>
                  <a:cubicBezTo>
                    <a:pt x="30005" y="11148"/>
                    <a:pt x="30629" y="11651"/>
                    <a:pt x="31254" y="12155"/>
                  </a:cubicBezTo>
                  <a:cubicBezTo>
                    <a:pt x="31675" y="12495"/>
                    <a:pt x="32098" y="12833"/>
                    <a:pt x="32503" y="13192"/>
                  </a:cubicBezTo>
                  <a:cubicBezTo>
                    <a:pt x="32868" y="13498"/>
                    <a:pt x="33223" y="13817"/>
                    <a:pt x="33565" y="14153"/>
                  </a:cubicBezTo>
                  <a:cubicBezTo>
                    <a:pt x="33910" y="14491"/>
                    <a:pt x="34278" y="14838"/>
                    <a:pt x="34532" y="15254"/>
                  </a:cubicBezTo>
                  <a:cubicBezTo>
                    <a:pt x="34793" y="15684"/>
                    <a:pt x="34855" y="16175"/>
                    <a:pt x="34729" y="16661"/>
                  </a:cubicBezTo>
                  <a:cubicBezTo>
                    <a:pt x="34602" y="17144"/>
                    <a:pt x="34315" y="17561"/>
                    <a:pt x="33983" y="17924"/>
                  </a:cubicBezTo>
                  <a:cubicBezTo>
                    <a:pt x="33037" y="18963"/>
                    <a:pt x="31833" y="19870"/>
                    <a:pt x="30689" y="20657"/>
                  </a:cubicBezTo>
                  <a:cubicBezTo>
                    <a:pt x="30193" y="20996"/>
                    <a:pt x="29698" y="21337"/>
                    <a:pt x="29203" y="21677"/>
                  </a:cubicBezTo>
                  <a:cubicBezTo>
                    <a:pt x="28709" y="22017"/>
                    <a:pt x="28214" y="22357"/>
                    <a:pt x="27718" y="22698"/>
                  </a:cubicBezTo>
                  <a:cubicBezTo>
                    <a:pt x="27133" y="23101"/>
                    <a:pt x="26540" y="23496"/>
                    <a:pt x="25972" y="23922"/>
                  </a:cubicBezTo>
                  <a:cubicBezTo>
                    <a:pt x="24887" y="24734"/>
                    <a:pt x="23751" y="25515"/>
                    <a:pt x="22463" y="25964"/>
                  </a:cubicBezTo>
                  <a:cubicBezTo>
                    <a:pt x="21782" y="26202"/>
                    <a:pt x="21060" y="26343"/>
                    <a:pt x="20342" y="26343"/>
                  </a:cubicBezTo>
                  <a:cubicBezTo>
                    <a:pt x="19743" y="26343"/>
                    <a:pt x="19146" y="26245"/>
                    <a:pt x="18577" y="26023"/>
                  </a:cubicBezTo>
                  <a:cubicBezTo>
                    <a:pt x="17422" y="25574"/>
                    <a:pt x="16480" y="24731"/>
                    <a:pt x="15607" y="23872"/>
                  </a:cubicBezTo>
                  <a:cubicBezTo>
                    <a:pt x="14303" y="22589"/>
                    <a:pt x="13034" y="21256"/>
                    <a:pt x="11763" y="19955"/>
                  </a:cubicBezTo>
                  <a:cubicBezTo>
                    <a:pt x="10350" y="18506"/>
                    <a:pt x="8873" y="17119"/>
                    <a:pt x="7409" y="15721"/>
                  </a:cubicBezTo>
                  <a:cubicBezTo>
                    <a:pt x="6668" y="15013"/>
                    <a:pt x="5937" y="14301"/>
                    <a:pt x="5214" y="13573"/>
                  </a:cubicBezTo>
                  <a:lnTo>
                    <a:pt x="2535" y="10874"/>
                  </a:lnTo>
                  <a:cubicBezTo>
                    <a:pt x="1853" y="10187"/>
                    <a:pt x="1109" y="9466"/>
                    <a:pt x="989" y="8452"/>
                  </a:cubicBezTo>
                  <a:cubicBezTo>
                    <a:pt x="946" y="8084"/>
                    <a:pt x="985" y="7704"/>
                    <a:pt x="1131" y="7364"/>
                  </a:cubicBezTo>
                  <a:cubicBezTo>
                    <a:pt x="1289" y="6999"/>
                    <a:pt x="1574" y="6724"/>
                    <a:pt x="1896" y="6505"/>
                  </a:cubicBezTo>
                  <a:cubicBezTo>
                    <a:pt x="2270" y="6249"/>
                    <a:pt x="2678" y="6036"/>
                    <a:pt x="3073" y="5817"/>
                  </a:cubicBezTo>
                  <a:cubicBezTo>
                    <a:pt x="3497" y="5584"/>
                    <a:pt x="3924" y="5358"/>
                    <a:pt x="4351" y="5131"/>
                  </a:cubicBezTo>
                  <a:cubicBezTo>
                    <a:pt x="6078" y="4217"/>
                    <a:pt x="7799" y="3293"/>
                    <a:pt x="9535" y="2395"/>
                  </a:cubicBezTo>
                  <a:cubicBezTo>
                    <a:pt x="10376" y="1960"/>
                    <a:pt x="11222" y="1531"/>
                    <a:pt x="12090" y="1154"/>
                  </a:cubicBezTo>
                  <a:cubicBezTo>
                    <a:pt x="12914" y="797"/>
                    <a:pt x="13774" y="500"/>
                    <a:pt x="14675" y="418"/>
                  </a:cubicBezTo>
                  <a:cubicBezTo>
                    <a:pt x="14700" y="417"/>
                    <a:pt x="14725" y="414"/>
                    <a:pt x="14750" y="413"/>
                  </a:cubicBezTo>
                  <a:cubicBezTo>
                    <a:pt x="14871" y="404"/>
                    <a:pt x="14992" y="400"/>
                    <a:pt x="15113" y="400"/>
                  </a:cubicBezTo>
                  <a:close/>
                  <a:moveTo>
                    <a:pt x="15030" y="1"/>
                  </a:moveTo>
                  <a:cubicBezTo>
                    <a:pt x="14618" y="1"/>
                    <a:pt x="14206" y="46"/>
                    <a:pt x="13798" y="134"/>
                  </a:cubicBezTo>
                  <a:cubicBezTo>
                    <a:pt x="12869" y="334"/>
                    <a:pt x="11989" y="712"/>
                    <a:pt x="11130" y="1113"/>
                  </a:cubicBezTo>
                  <a:cubicBezTo>
                    <a:pt x="10221" y="1537"/>
                    <a:pt x="9329" y="1998"/>
                    <a:pt x="8443" y="2467"/>
                  </a:cubicBezTo>
                  <a:cubicBezTo>
                    <a:pt x="6654" y="3410"/>
                    <a:pt x="4864" y="4352"/>
                    <a:pt x="3080" y="5303"/>
                  </a:cubicBezTo>
                  <a:cubicBezTo>
                    <a:pt x="2637" y="5539"/>
                    <a:pt x="2195" y="5779"/>
                    <a:pt x="1759" y="6025"/>
                  </a:cubicBezTo>
                  <a:cubicBezTo>
                    <a:pt x="1374" y="6244"/>
                    <a:pt x="963" y="6457"/>
                    <a:pt x="643" y="6768"/>
                  </a:cubicBezTo>
                  <a:cubicBezTo>
                    <a:pt x="49" y="7343"/>
                    <a:pt x="0" y="8227"/>
                    <a:pt x="271" y="8971"/>
                  </a:cubicBezTo>
                  <a:cubicBezTo>
                    <a:pt x="628" y="9950"/>
                    <a:pt x="1481" y="10566"/>
                    <a:pt x="2215" y="11247"/>
                  </a:cubicBezTo>
                  <a:cubicBezTo>
                    <a:pt x="3054" y="12023"/>
                    <a:pt x="3825" y="12867"/>
                    <a:pt x="4638" y="13667"/>
                  </a:cubicBezTo>
                  <a:cubicBezTo>
                    <a:pt x="6188" y="15192"/>
                    <a:pt x="7784" y="16670"/>
                    <a:pt x="9350" y="18183"/>
                  </a:cubicBezTo>
                  <a:cubicBezTo>
                    <a:pt x="10132" y="18936"/>
                    <a:pt x="10906" y="19700"/>
                    <a:pt x="11662" y="20482"/>
                  </a:cubicBezTo>
                  <a:cubicBezTo>
                    <a:pt x="12128" y="20962"/>
                    <a:pt x="12595" y="21447"/>
                    <a:pt x="13039" y="21950"/>
                  </a:cubicBezTo>
                  <a:cubicBezTo>
                    <a:pt x="13954" y="22829"/>
                    <a:pt x="14843" y="23735"/>
                    <a:pt x="15761" y="24611"/>
                  </a:cubicBezTo>
                  <a:cubicBezTo>
                    <a:pt x="16695" y="25501"/>
                    <a:pt x="17735" y="26355"/>
                    <a:pt x="18996" y="26713"/>
                  </a:cubicBezTo>
                  <a:cubicBezTo>
                    <a:pt x="19447" y="26840"/>
                    <a:pt x="19909" y="26898"/>
                    <a:pt x="20373" y="26898"/>
                  </a:cubicBezTo>
                  <a:cubicBezTo>
                    <a:pt x="21320" y="26898"/>
                    <a:pt x="22272" y="26658"/>
                    <a:pt x="23138" y="26285"/>
                  </a:cubicBezTo>
                  <a:cubicBezTo>
                    <a:pt x="25076" y="25448"/>
                    <a:pt x="26736" y="24008"/>
                    <a:pt x="28477" y="22840"/>
                  </a:cubicBezTo>
                  <a:cubicBezTo>
                    <a:pt x="30284" y="21627"/>
                    <a:pt x="32105" y="20418"/>
                    <a:pt x="33759" y="18999"/>
                  </a:cubicBezTo>
                  <a:cubicBezTo>
                    <a:pt x="34162" y="18654"/>
                    <a:pt x="34564" y="18299"/>
                    <a:pt x="34914" y="17900"/>
                  </a:cubicBezTo>
                  <a:cubicBezTo>
                    <a:pt x="35258" y="17507"/>
                    <a:pt x="35544" y="17048"/>
                    <a:pt x="35622" y="16522"/>
                  </a:cubicBezTo>
                  <a:cubicBezTo>
                    <a:pt x="35699" y="15984"/>
                    <a:pt x="35497" y="15506"/>
                    <a:pt x="35161" y="15092"/>
                  </a:cubicBezTo>
                  <a:cubicBezTo>
                    <a:pt x="34830" y="14686"/>
                    <a:pt x="34448" y="14315"/>
                    <a:pt x="34069" y="13952"/>
                  </a:cubicBezTo>
                  <a:cubicBezTo>
                    <a:pt x="33821" y="13713"/>
                    <a:pt x="33568" y="13481"/>
                    <a:pt x="33310" y="13250"/>
                  </a:cubicBezTo>
                  <a:cubicBezTo>
                    <a:pt x="32751" y="12845"/>
                    <a:pt x="32215" y="12402"/>
                    <a:pt x="31676" y="11970"/>
                  </a:cubicBezTo>
                  <a:cubicBezTo>
                    <a:pt x="30353" y="10907"/>
                    <a:pt x="29036" y="9841"/>
                    <a:pt x="27716" y="8776"/>
                  </a:cubicBezTo>
                  <a:cubicBezTo>
                    <a:pt x="27075" y="8259"/>
                    <a:pt x="26435" y="7737"/>
                    <a:pt x="25796" y="7214"/>
                  </a:cubicBezTo>
                  <a:cubicBezTo>
                    <a:pt x="25524" y="7036"/>
                    <a:pt x="25265" y="6832"/>
                    <a:pt x="25010" y="6628"/>
                  </a:cubicBezTo>
                  <a:cubicBezTo>
                    <a:pt x="24732" y="6406"/>
                    <a:pt x="24451" y="6187"/>
                    <a:pt x="24172" y="5963"/>
                  </a:cubicBezTo>
                  <a:cubicBezTo>
                    <a:pt x="23827" y="5686"/>
                    <a:pt x="23484" y="5409"/>
                    <a:pt x="23140" y="5129"/>
                  </a:cubicBezTo>
                  <a:cubicBezTo>
                    <a:pt x="21979" y="4186"/>
                    <a:pt x="20822" y="3239"/>
                    <a:pt x="19704" y="2245"/>
                  </a:cubicBezTo>
                  <a:cubicBezTo>
                    <a:pt x="18729" y="1378"/>
                    <a:pt x="17676" y="515"/>
                    <a:pt x="16387" y="176"/>
                  </a:cubicBezTo>
                  <a:cubicBezTo>
                    <a:pt x="15940" y="57"/>
                    <a:pt x="15485" y="1"/>
                    <a:pt x="150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40"/>
            <p:cNvSpPr/>
            <p:nvPr/>
          </p:nvSpPr>
          <p:spPr>
            <a:xfrm>
              <a:off x="2551236" y="513494"/>
              <a:ext cx="1388650" cy="898854"/>
            </a:xfrm>
            <a:custGeom>
              <a:rect b="b" l="l" r="r" t="t"/>
              <a:pathLst>
                <a:path extrusionOk="0" h="22644" w="34983">
                  <a:moveTo>
                    <a:pt x="1" y="0"/>
                  </a:moveTo>
                  <a:lnTo>
                    <a:pt x="1" y="0"/>
                  </a:lnTo>
                  <a:cubicBezTo>
                    <a:pt x="87" y="458"/>
                    <a:pt x="163" y="921"/>
                    <a:pt x="252" y="1377"/>
                  </a:cubicBezTo>
                  <a:cubicBezTo>
                    <a:pt x="392" y="2102"/>
                    <a:pt x="532" y="2827"/>
                    <a:pt x="690" y="3548"/>
                  </a:cubicBezTo>
                  <a:cubicBezTo>
                    <a:pt x="771" y="3913"/>
                    <a:pt x="856" y="4275"/>
                    <a:pt x="945" y="4638"/>
                  </a:cubicBezTo>
                  <a:cubicBezTo>
                    <a:pt x="1031" y="4981"/>
                    <a:pt x="1106" y="5332"/>
                    <a:pt x="1239" y="5662"/>
                  </a:cubicBezTo>
                  <a:cubicBezTo>
                    <a:pt x="1494" y="6296"/>
                    <a:pt x="1994" y="6806"/>
                    <a:pt x="2424" y="7324"/>
                  </a:cubicBezTo>
                  <a:cubicBezTo>
                    <a:pt x="2788" y="7759"/>
                    <a:pt x="3182" y="8167"/>
                    <a:pt x="3548" y="8601"/>
                  </a:cubicBezTo>
                  <a:cubicBezTo>
                    <a:pt x="3580" y="8633"/>
                    <a:pt x="3614" y="8663"/>
                    <a:pt x="3646" y="8694"/>
                  </a:cubicBezTo>
                  <a:cubicBezTo>
                    <a:pt x="4367" y="9375"/>
                    <a:pt x="5078" y="10064"/>
                    <a:pt x="5780" y="10763"/>
                  </a:cubicBezTo>
                  <a:cubicBezTo>
                    <a:pt x="6473" y="11459"/>
                    <a:pt x="7168" y="12154"/>
                    <a:pt x="7863" y="12851"/>
                  </a:cubicBezTo>
                  <a:cubicBezTo>
                    <a:pt x="9258" y="14249"/>
                    <a:pt x="10655" y="15642"/>
                    <a:pt x="12060" y="17028"/>
                  </a:cubicBezTo>
                  <a:cubicBezTo>
                    <a:pt x="13438" y="18387"/>
                    <a:pt x="14810" y="19758"/>
                    <a:pt x="16221" y="21083"/>
                  </a:cubicBezTo>
                  <a:cubicBezTo>
                    <a:pt x="16525" y="21370"/>
                    <a:pt x="16844" y="21629"/>
                    <a:pt x="17174" y="21886"/>
                  </a:cubicBezTo>
                  <a:cubicBezTo>
                    <a:pt x="17503" y="22144"/>
                    <a:pt x="17864" y="22357"/>
                    <a:pt x="18264" y="22487"/>
                  </a:cubicBezTo>
                  <a:cubicBezTo>
                    <a:pt x="18602" y="22597"/>
                    <a:pt x="18949" y="22644"/>
                    <a:pt x="19296" y="22644"/>
                  </a:cubicBezTo>
                  <a:cubicBezTo>
                    <a:pt x="19848" y="22644"/>
                    <a:pt x="20403" y="22526"/>
                    <a:pt x="20930" y="22354"/>
                  </a:cubicBezTo>
                  <a:cubicBezTo>
                    <a:pt x="22455" y="21855"/>
                    <a:pt x="23809" y="20982"/>
                    <a:pt x="25182" y="20166"/>
                  </a:cubicBezTo>
                  <a:cubicBezTo>
                    <a:pt x="25512" y="19927"/>
                    <a:pt x="25851" y="19699"/>
                    <a:pt x="26185" y="19468"/>
                  </a:cubicBezTo>
                  <a:cubicBezTo>
                    <a:pt x="26758" y="19071"/>
                    <a:pt x="27336" y="18684"/>
                    <a:pt x="27913" y="18292"/>
                  </a:cubicBezTo>
                  <a:cubicBezTo>
                    <a:pt x="28919" y="17608"/>
                    <a:pt x="29932" y="16932"/>
                    <a:pt x="30933" y="16240"/>
                  </a:cubicBezTo>
                  <a:cubicBezTo>
                    <a:pt x="31776" y="15660"/>
                    <a:pt x="32620" y="15011"/>
                    <a:pt x="33108" y="14086"/>
                  </a:cubicBezTo>
                  <a:cubicBezTo>
                    <a:pt x="33379" y="13573"/>
                    <a:pt x="33543" y="13011"/>
                    <a:pt x="33715" y="12459"/>
                  </a:cubicBezTo>
                  <a:cubicBezTo>
                    <a:pt x="33900" y="11869"/>
                    <a:pt x="34081" y="11279"/>
                    <a:pt x="34260" y="10688"/>
                  </a:cubicBezTo>
                  <a:cubicBezTo>
                    <a:pt x="34438" y="10097"/>
                    <a:pt x="34615" y="9505"/>
                    <a:pt x="34795" y="8914"/>
                  </a:cubicBezTo>
                  <a:cubicBezTo>
                    <a:pt x="34855" y="8707"/>
                    <a:pt x="34917" y="8501"/>
                    <a:pt x="34982" y="8294"/>
                  </a:cubicBezTo>
                  <a:lnTo>
                    <a:pt x="34982" y="8294"/>
                  </a:lnTo>
                  <a:cubicBezTo>
                    <a:pt x="34885" y="8423"/>
                    <a:pt x="34782" y="8548"/>
                    <a:pt x="34675" y="8664"/>
                  </a:cubicBezTo>
                  <a:cubicBezTo>
                    <a:pt x="33661" y="9769"/>
                    <a:pt x="32374" y="10737"/>
                    <a:pt x="31151" y="11576"/>
                  </a:cubicBezTo>
                  <a:cubicBezTo>
                    <a:pt x="30620" y="11938"/>
                    <a:pt x="30090" y="12300"/>
                    <a:pt x="29561" y="12663"/>
                  </a:cubicBezTo>
                  <a:cubicBezTo>
                    <a:pt x="29032" y="13025"/>
                    <a:pt x="28502" y="13388"/>
                    <a:pt x="27973" y="13750"/>
                  </a:cubicBezTo>
                  <a:cubicBezTo>
                    <a:pt x="27345" y="14179"/>
                    <a:pt x="26711" y="14599"/>
                    <a:pt x="26104" y="15053"/>
                  </a:cubicBezTo>
                  <a:cubicBezTo>
                    <a:pt x="24942" y="15918"/>
                    <a:pt x="23727" y="16750"/>
                    <a:pt x="22350" y="17229"/>
                  </a:cubicBezTo>
                  <a:cubicBezTo>
                    <a:pt x="21621" y="17482"/>
                    <a:pt x="20849" y="17632"/>
                    <a:pt x="20081" y="17632"/>
                  </a:cubicBezTo>
                  <a:cubicBezTo>
                    <a:pt x="19440" y="17632"/>
                    <a:pt x="18802" y="17528"/>
                    <a:pt x="18194" y="17292"/>
                  </a:cubicBezTo>
                  <a:cubicBezTo>
                    <a:pt x="16958" y="16814"/>
                    <a:pt x="15950" y="15917"/>
                    <a:pt x="15015" y="15001"/>
                  </a:cubicBezTo>
                  <a:cubicBezTo>
                    <a:pt x="13622" y="13635"/>
                    <a:pt x="12264" y="12215"/>
                    <a:pt x="10905" y="10829"/>
                  </a:cubicBezTo>
                  <a:cubicBezTo>
                    <a:pt x="9392" y="9287"/>
                    <a:pt x="7813" y="7809"/>
                    <a:pt x="6246" y="6321"/>
                  </a:cubicBezTo>
                  <a:cubicBezTo>
                    <a:pt x="5458" y="5571"/>
                    <a:pt x="4671" y="4821"/>
                    <a:pt x="3901" y="4051"/>
                  </a:cubicBezTo>
                  <a:lnTo>
                    <a:pt x="3854" y="4004"/>
                  </a:lnTo>
                  <a:cubicBezTo>
                    <a:pt x="3505" y="3658"/>
                    <a:pt x="3157" y="3309"/>
                    <a:pt x="2818" y="2953"/>
                  </a:cubicBezTo>
                  <a:cubicBezTo>
                    <a:pt x="2647" y="2775"/>
                    <a:pt x="2479" y="2595"/>
                    <a:pt x="2315" y="2411"/>
                  </a:cubicBezTo>
                  <a:cubicBezTo>
                    <a:pt x="2240" y="2328"/>
                    <a:pt x="2155" y="2260"/>
                    <a:pt x="2073" y="2184"/>
                  </a:cubicBezTo>
                  <a:cubicBezTo>
                    <a:pt x="1980" y="2098"/>
                    <a:pt x="1888" y="2012"/>
                    <a:pt x="1795" y="1926"/>
                  </a:cubicBezTo>
                  <a:cubicBezTo>
                    <a:pt x="1483" y="1634"/>
                    <a:pt x="1147" y="1370"/>
                    <a:pt x="842" y="1070"/>
                  </a:cubicBezTo>
                  <a:cubicBezTo>
                    <a:pt x="517" y="750"/>
                    <a:pt x="222" y="395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40"/>
            <p:cNvSpPr/>
            <p:nvPr/>
          </p:nvSpPr>
          <p:spPr>
            <a:xfrm>
              <a:off x="3726206" y="591138"/>
              <a:ext cx="189464" cy="201809"/>
            </a:xfrm>
            <a:custGeom>
              <a:rect b="b" l="l" r="r" t="t"/>
              <a:pathLst>
                <a:path extrusionOk="0" h="5084" w="4773">
                  <a:moveTo>
                    <a:pt x="162" y="1"/>
                  </a:moveTo>
                  <a:lnTo>
                    <a:pt x="1" y="199"/>
                  </a:lnTo>
                  <a:cubicBezTo>
                    <a:pt x="139" y="311"/>
                    <a:pt x="264" y="438"/>
                    <a:pt x="374" y="584"/>
                  </a:cubicBezTo>
                  <a:cubicBezTo>
                    <a:pt x="428" y="656"/>
                    <a:pt x="478" y="732"/>
                    <a:pt x="526" y="810"/>
                  </a:cubicBezTo>
                  <a:cubicBezTo>
                    <a:pt x="758" y="1011"/>
                    <a:pt x="1013" y="1178"/>
                    <a:pt x="1256" y="1365"/>
                  </a:cubicBezTo>
                  <a:cubicBezTo>
                    <a:pt x="1398" y="1478"/>
                    <a:pt x="1530" y="1599"/>
                    <a:pt x="1651" y="1734"/>
                  </a:cubicBezTo>
                  <a:cubicBezTo>
                    <a:pt x="1780" y="1879"/>
                    <a:pt x="1900" y="2015"/>
                    <a:pt x="2068" y="2113"/>
                  </a:cubicBezTo>
                  <a:cubicBezTo>
                    <a:pt x="2334" y="2267"/>
                    <a:pt x="2815" y="2387"/>
                    <a:pt x="2836" y="2754"/>
                  </a:cubicBezTo>
                  <a:cubicBezTo>
                    <a:pt x="2848" y="2965"/>
                    <a:pt x="2843" y="3188"/>
                    <a:pt x="2818" y="3407"/>
                  </a:cubicBezTo>
                  <a:cubicBezTo>
                    <a:pt x="2898" y="3327"/>
                    <a:pt x="2987" y="3257"/>
                    <a:pt x="3088" y="3209"/>
                  </a:cubicBezTo>
                  <a:cubicBezTo>
                    <a:pt x="3128" y="3190"/>
                    <a:pt x="3170" y="3180"/>
                    <a:pt x="3211" y="3180"/>
                  </a:cubicBezTo>
                  <a:cubicBezTo>
                    <a:pt x="3305" y="3180"/>
                    <a:pt x="3388" y="3233"/>
                    <a:pt x="3411" y="3344"/>
                  </a:cubicBezTo>
                  <a:cubicBezTo>
                    <a:pt x="3424" y="3412"/>
                    <a:pt x="3408" y="3474"/>
                    <a:pt x="3388" y="3538"/>
                  </a:cubicBezTo>
                  <a:cubicBezTo>
                    <a:pt x="3377" y="3569"/>
                    <a:pt x="3344" y="3621"/>
                    <a:pt x="3374" y="3650"/>
                  </a:cubicBezTo>
                  <a:cubicBezTo>
                    <a:pt x="3379" y="3654"/>
                    <a:pt x="3386" y="3656"/>
                    <a:pt x="3396" y="3656"/>
                  </a:cubicBezTo>
                  <a:cubicBezTo>
                    <a:pt x="3432" y="3656"/>
                    <a:pt x="3495" y="3633"/>
                    <a:pt x="3519" y="3628"/>
                  </a:cubicBezTo>
                  <a:cubicBezTo>
                    <a:pt x="3584" y="3613"/>
                    <a:pt x="3649" y="3601"/>
                    <a:pt x="3712" y="3601"/>
                  </a:cubicBezTo>
                  <a:cubicBezTo>
                    <a:pt x="3788" y="3601"/>
                    <a:pt x="3863" y="3618"/>
                    <a:pt x="3931" y="3668"/>
                  </a:cubicBezTo>
                  <a:cubicBezTo>
                    <a:pt x="4041" y="3748"/>
                    <a:pt x="4072" y="3875"/>
                    <a:pt x="4016" y="3996"/>
                  </a:cubicBezTo>
                  <a:cubicBezTo>
                    <a:pt x="4007" y="4019"/>
                    <a:pt x="3919" y="4136"/>
                    <a:pt x="3924" y="4149"/>
                  </a:cubicBezTo>
                  <a:cubicBezTo>
                    <a:pt x="3935" y="4178"/>
                    <a:pt x="4091" y="4177"/>
                    <a:pt x="4125" y="4182"/>
                  </a:cubicBezTo>
                  <a:cubicBezTo>
                    <a:pt x="4258" y="4203"/>
                    <a:pt x="4401" y="4288"/>
                    <a:pt x="4406" y="4437"/>
                  </a:cubicBezTo>
                  <a:cubicBezTo>
                    <a:pt x="4409" y="4504"/>
                    <a:pt x="4380" y="4560"/>
                    <a:pt x="4341" y="4610"/>
                  </a:cubicBezTo>
                  <a:cubicBezTo>
                    <a:pt x="4321" y="4636"/>
                    <a:pt x="4292" y="4659"/>
                    <a:pt x="4274" y="4686"/>
                  </a:cubicBezTo>
                  <a:cubicBezTo>
                    <a:pt x="4270" y="4694"/>
                    <a:pt x="4254" y="4718"/>
                    <a:pt x="4255" y="4728"/>
                  </a:cubicBezTo>
                  <a:cubicBezTo>
                    <a:pt x="4258" y="4723"/>
                    <a:pt x="4276" y="4723"/>
                    <a:pt x="4285" y="4723"/>
                  </a:cubicBezTo>
                  <a:cubicBezTo>
                    <a:pt x="4287" y="4723"/>
                    <a:pt x="4289" y="4723"/>
                    <a:pt x="4288" y="4723"/>
                  </a:cubicBezTo>
                  <a:cubicBezTo>
                    <a:pt x="4460" y="4764"/>
                    <a:pt x="4609" y="4910"/>
                    <a:pt x="4674" y="5083"/>
                  </a:cubicBezTo>
                  <a:cubicBezTo>
                    <a:pt x="4684" y="5043"/>
                    <a:pt x="4690" y="5000"/>
                    <a:pt x="4697" y="4958"/>
                  </a:cubicBezTo>
                  <a:cubicBezTo>
                    <a:pt x="4773" y="4451"/>
                    <a:pt x="4583" y="4003"/>
                    <a:pt x="4270" y="3615"/>
                  </a:cubicBezTo>
                  <a:cubicBezTo>
                    <a:pt x="3961" y="3234"/>
                    <a:pt x="3602" y="2885"/>
                    <a:pt x="3246" y="2546"/>
                  </a:cubicBezTo>
                  <a:cubicBezTo>
                    <a:pt x="3015" y="2322"/>
                    <a:pt x="2777" y="2102"/>
                    <a:pt x="2537" y="1887"/>
                  </a:cubicBezTo>
                  <a:cubicBezTo>
                    <a:pt x="2013" y="1506"/>
                    <a:pt x="1512" y="1090"/>
                    <a:pt x="1009" y="684"/>
                  </a:cubicBezTo>
                  <a:cubicBezTo>
                    <a:pt x="727" y="456"/>
                    <a:pt x="443" y="229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40"/>
            <p:cNvSpPr/>
            <p:nvPr/>
          </p:nvSpPr>
          <p:spPr>
            <a:xfrm>
              <a:off x="3847951" y="812675"/>
              <a:ext cx="30724" cy="61527"/>
            </a:xfrm>
            <a:custGeom>
              <a:rect b="b" l="l" r="r" t="t"/>
              <a:pathLst>
                <a:path extrusionOk="0" h="1550" w="774">
                  <a:moveTo>
                    <a:pt x="766" y="0"/>
                  </a:moveTo>
                  <a:cubicBezTo>
                    <a:pt x="673" y="87"/>
                    <a:pt x="565" y="164"/>
                    <a:pt x="461" y="232"/>
                  </a:cubicBezTo>
                  <a:cubicBezTo>
                    <a:pt x="334" y="316"/>
                    <a:pt x="199" y="392"/>
                    <a:pt x="57" y="448"/>
                  </a:cubicBezTo>
                  <a:cubicBezTo>
                    <a:pt x="40" y="454"/>
                    <a:pt x="21" y="461"/>
                    <a:pt x="1" y="467"/>
                  </a:cubicBezTo>
                  <a:cubicBezTo>
                    <a:pt x="26" y="661"/>
                    <a:pt x="35" y="859"/>
                    <a:pt x="46" y="1055"/>
                  </a:cubicBezTo>
                  <a:cubicBezTo>
                    <a:pt x="51" y="1164"/>
                    <a:pt x="53" y="1273"/>
                    <a:pt x="56" y="1382"/>
                  </a:cubicBezTo>
                  <a:cubicBezTo>
                    <a:pt x="58" y="1434"/>
                    <a:pt x="63" y="1492"/>
                    <a:pt x="65" y="1550"/>
                  </a:cubicBezTo>
                  <a:cubicBezTo>
                    <a:pt x="295" y="1350"/>
                    <a:pt x="521" y="1144"/>
                    <a:pt x="733" y="925"/>
                  </a:cubicBezTo>
                  <a:cubicBezTo>
                    <a:pt x="716" y="814"/>
                    <a:pt x="751" y="688"/>
                    <a:pt x="760" y="578"/>
                  </a:cubicBezTo>
                  <a:cubicBezTo>
                    <a:pt x="770" y="455"/>
                    <a:pt x="774" y="333"/>
                    <a:pt x="772" y="209"/>
                  </a:cubicBezTo>
                  <a:cubicBezTo>
                    <a:pt x="772" y="142"/>
                    <a:pt x="772" y="69"/>
                    <a:pt x="76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40"/>
            <p:cNvSpPr/>
            <p:nvPr/>
          </p:nvSpPr>
          <p:spPr>
            <a:xfrm>
              <a:off x="3820442" y="789811"/>
              <a:ext cx="55652" cy="35289"/>
            </a:xfrm>
            <a:custGeom>
              <a:rect b="b" l="l" r="r" t="t"/>
              <a:pathLst>
                <a:path extrusionOk="0" h="889" w="1402">
                  <a:moveTo>
                    <a:pt x="753" y="1"/>
                  </a:moveTo>
                  <a:cubicBezTo>
                    <a:pt x="728" y="1"/>
                    <a:pt x="704" y="5"/>
                    <a:pt x="677" y="14"/>
                  </a:cubicBezTo>
                  <a:cubicBezTo>
                    <a:pt x="454" y="89"/>
                    <a:pt x="236" y="193"/>
                    <a:pt x="6" y="244"/>
                  </a:cubicBezTo>
                  <a:cubicBezTo>
                    <a:pt x="35" y="305"/>
                    <a:pt x="50" y="372"/>
                    <a:pt x="47" y="446"/>
                  </a:cubicBezTo>
                  <a:cubicBezTo>
                    <a:pt x="45" y="511"/>
                    <a:pt x="27" y="574"/>
                    <a:pt x="0" y="631"/>
                  </a:cubicBezTo>
                  <a:cubicBezTo>
                    <a:pt x="42" y="646"/>
                    <a:pt x="84" y="661"/>
                    <a:pt x="126" y="682"/>
                  </a:cubicBezTo>
                  <a:cubicBezTo>
                    <a:pt x="192" y="714"/>
                    <a:pt x="257" y="746"/>
                    <a:pt x="322" y="777"/>
                  </a:cubicBezTo>
                  <a:cubicBezTo>
                    <a:pt x="392" y="811"/>
                    <a:pt x="464" y="858"/>
                    <a:pt x="540" y="881"/>
                  </a:cubicBezTo>
                  <a:cubicBezTo>
                    <a:pt x="557" y="886"/>
                    <a:pt x="573" y="888"/>
                    <a:pt x="589" y="888"/>
                  </a:cubicBezTo>
                  <a:cubicBezTo>
                    <a:pt x="639" y="888"/>
                    <a:pt x="686" y="866"/>
                    <a:pt x="733" y="843"/>
                  </a:cubicBezTo>
                  <a:cubicBezTo>
                    <a:pt x="855" y="782"/>
                    <a:pt x="974" y="714"/>
                    <a:pt x="1084" y="635"/>
                  </a:cubicBezTo>
                  <a:cubicBezTo>
                    <a:pt x="1198" y="557"/>
                    <a:pt x="1296" y="463"/>
                    <a:pt x="1401" y="375"/>
                  </a:cubicBezTo>
                  <a:cubicBezTo>
                    <a:pt x="1366" y="319"/>
                    <a:pt x="1314" y="275"/>
                    <a:pt x="1259" y="238"/>
                  </a:cubicBezTo>
                  <a:cubicBezTo>
                    <a:pt x="1170" y="176"/>
                    <a:pt x="1073" y="125"/>
                    <a:pt x="974" y="77"/>
                  </a:cubicBezTo>
                  <a:cubicBezTo>
                    <a:pt x="898" y="41"/>
                    <a:pt x="830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40"/>
            <p:cNvSpPr/>
            <p:nvPr/>
          </p:nvSpPr>
          <p:spPr>
            <a:xfrm>
              <a:off x="3806271" y="818907"/>
              <a:ext cx="37313" cy="72801"/>
            </a:xfrm>
            <a:custGeom>
              <a:rect b="b" l="l" r="r" t="t"/>
              <a:pathLst>
                <a:path extrusionOk="0" h="1834" w="940">
                  <a:moveTo>
                    <a:pt x="299" y="0"/>
                  </a:moveTo>
                  <a:cubicBezTo>
                    <a:pt x="223" y="101"/>
                    <a:pt x="117" y="184"/>
                    <a:pt x="0" y="244"/>
                  </a:cubicBezTo>
                  <a:cubicBezTo>
                    <a:pt x="108" y="315"/>
                    <a:pt x="222" y="383"/>
                    <a:pt x="320" y="470"/>
                  </a:cubicBezTo>
                  <a:cubicBezTo>
                    <a:pt x="449" y="585"/>
                    <a:pt x="529" y="741"/>
                    <a:pt x="565" y="907"/>
                  </a:cubicBezTo>
                  <a:cubicBezTo>
                    <a:pt x="569" y="923"/>
                    <a:pt x="570" y="939"/>
                    <a:pt x="572" y="954"/>
                  </a:cubicBezTo>
                  <a:cubicBezTo>
                    <a:pt x="572" y="958"/>
                    <a:pt x="574" y="963"/>
                    <a:pt x="574" y="965"/>
                  </a:cubicBezTo>
                  <a:cubicBezTo>
                    <a:pt x="603" y="1137"/>
                    <a:pt x="605" y="1315"/>
                    <a:pt x="603" y="1489"/>
                  </a:cubicBezTo>
                  <a:cubicBezTo>
                    <a:pt x="603" y="1601"/>
                    <a:pt x="601" y="1715"/>
                    <a:pt x="596" y="1827"/>
                  </a:cubicBezTo>
                  <a:lnTo>
                    <a:pt x="596" y="1833"/>
                  </a:lnTo>
                  <a:cubicBezTo>
                    <a:pt x="710" y="1738"/>
                    <a:pt x="826" y="1643"/>
                    <a:pt x="939" y="1546"/>
                  </a:cubicBezTo>
                  <a:cubicBezTo>
                    <a:pt x="938" y="1543"/>
                    <a:pt x="936" y="1542"/>
                    <a:pt x="937" y="1539"/>
                  </a:cubicBezTo>
                  <a:cubicBezTo>
                    <a:pt x="921" y="1485"/>
                    <a:pt x="927" y="1427"/>
                    <a:pt x="927" y="1371"/>
                  </a:cubicBezTo>
                  <a:cubicBezTo>
                    <a:pt x="927" y="1323"/>
                    <a:pt x="927" y="1273"/>
                    <a:pt x="926" y="1225"/>
                  </a:cubicBezTo>
                  <a:cubicBezTo>
                    <a:pt x="924" y="1120"/>
                    <a:pt x="921" y="1015"/>
                    <a:pt x="920" y="911"/>
                  </a:cubicBezTo>
                  <a:cubicBezTo>
                    <a:pt x="916" y="713"/>
                    <a:pt x="903" y="516"/>
                    <a:pt x="903" y="318"/>
                  </a:cubicBezTo>
                  <a:cubicBezTo>
                    <a:pt x="894" y="316"/>
                    <a:pt x="885" y="316"/>
                    <a:pt x="878" y="314"/>
                  </a:cubicBezTo>
                  <a:cubicBezTo>
                    <a:pt x="804" y="294"/>
                    <a:pt x="737" y="249"/>
                    <a:pt x="671" y="214"/>
                  </a:cubicBezTo>
                  <a:lnTo>
                    <a:pt x="425" y="81"/>
                  </a:lnTo>
                  <a:cubicBezTo>
                    <a:pt x="379" y="57"/>
                    <a:pt x="339" y="28"/>
                    <a:pt x="29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40"/>
            <p:cNvSpPr/>
            <p:nvPr/>
          </p:nvSpPr>
          <p:spPr>
            <a:xfrm>
              <a:off x="3815322" y="759206"/>
              <a:ext cx="17664" cy="35646"/>
            </a:xfrm>
            <a:custGeom>
              <a:rect b="b" l="l" r="r" t="t"/>
              <a:pathLst>
                <a:path extrusionOk="0" h="898" w="445">
                  <a:moveTo>
                    <a:pt x="300" y="0"/>
                  </a:moveTo>
                  <a:cubicBezTo>
                    <a:pt x="265" y="137"/>
                    <a:pt x="219" y="272"/>
                    <a:pt x="171" y="405"/>
                  </a:cubicBezTo>
                  <a:cubicBezTo>
                    <a:pt x="139" y="490"/>
                    <a:pt x="107" y="576"/>
                    <a:pt x="75" y="662"/>
                  </a:cubicBezTo>
                  <a:cubicBezTo>
                    <a:pt x="54" y="717"/>
                    <a:pt x="40" y="791"/>
                    <a:pt x="0" y="840"/>
                  </a:cubicBezTo>
                  <a:cubicBezTo>
                    <a:pt x="20" y="859"/>
                    <a:pt x="41" y="876"/>
                    <a:pt x="60" y="897"/>
                  </a:cubicBezTo>
                  <a:cubicBezTo>
                    <a:pt x="61" y="897"/>
                    <a:pt x="61" y="897"/>
                    <a:pt x="61" y="896"/>
                  </a:cubicBezTo>
                  <a:cubicBezTo>
                    <a:pt x="181" y="826"/>
                    <a:pt x="316" y="779"/>
                    <a:pt x="445" y="724"/>
                  </a:cubicBezTo>
                  <a:cubicBezTo>
                    <a:pt x="432" y="682"/>
                    <a:pt x="436" y="637"/>
                    <a:pt x="434" y="587"/>
                  </a:cubicBezTo>
                  <a:cubicBezTo>
                    <a:pt x="430" y="512"/>
                    <a:pt x="424" y="439"/>
                    <a:pt x="412" y="366"/>
                  </a:cubicBezTo>
                  <a:cubicBezTo>
                    <a:pt x="393" y="244"/>
                    <a:pt x="363" y="110"/>
                    <a:pt x="30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40"/>
            <p:cNvSpPr/>
            <p:nvPr/>
          </p:nvSpPr>
          <p:spPr>
            <a:xfrm>
              <a:off x="3755739" y="697679"/>
              <a:ext cx="76254" cy="55494"/>
            </a:xfrm>
            <a:custGeom>
              <a:rect b="b" l="l" r="r" t="t"/>
              <a:pathLst>
                <a:path extrusionOk="0" h="1398" w="1921">
                  <a:moveTo>
                    <a:pt x="1870" y="1"/>
                  </a:moveTo>
                  <a:cubicBezTo>
                    <a:pt x="1866" y="4"/>
                    <a:pt x="1864" y="7"/>
                    <a:pt x="1859" y="9"/>
                  </a:cubicBezTo>
                  <a:cubicBezTo>
                    <a:pt x="1299" y="467"/>
                    <a:pt x="684" y="853"/>
                    <a:pt x="81" y="1253"/>
                  </a:cubicBezTo>
                  <a:cubicBezTo>
                    <a:pt x="55" y="1270"/>
                    <a:pt x="28" y="1288"/>
                    <a:pt x="0" y="1306"/>
                  </a:cubicBezTo>
                  <a:lnTo>
                    <a:pt x="62" y="1397"/>
                  </a:lnTo>
                  <a:cubicBezTo>
                    <a:pt x="194" y="1315"/>
                    <a:pt x="361" y="1274"/>
                    <a:pt x="511" y="1234"/>
                  </a:cubicBezTo>
                  <a:cubicBezTo>
                    <a:pt x="676" y="1190"/>
                    <a:pt x="845" y="1161"/>
                    <a:pt x="1016" y="1151"/>
                  </a:cubicBezTo>
                  <a:cubicBezTo>
                    <a:pt x="1064" y="1148"/>
                    <a:pt x="1116" y="1146"/>
                    <a:pt x="1170" y="1146"/>
                  </a:cubicBezTo>
                  <a:cubicBezTo>
                    <a:pt x="1361" y="1146"/>
                    <a:pt x="1578" y="1170"/>
                    <a:pt x="1742" y="1263"/>
                  </a:cubicBezTo>
                  <a:cubicBezTo>
                    <a:pt x="1744" y="1257"/>
                    <a:pt x="1745" y="1248"/>
                    <a:pt x="1746" y="1242"/>
                  </a:cubicBezTo>
                  <a:cubicBezTo>
                    <a:pt x="1802" y="1034"/>
                    <a:pt x="1854" y="828"/>
                    <a:pt x="1880" y="613"/>
                  </a:cubicBezTo>
                  <a:cubicBezTo>
                    <a:pt x="1892" y="515"/>
                    <a:pt x="1901" y="416"/>
                    <a:pt x="1904" y="319"/>
                  </a:cubicBezTo>
                  <a:cubicBezTo>
                    <a:pt x="1905" y="234"/>
                    <a:pt x="1921" y="107"/>
                    <a:pt x="1889" y="29"/>
                  </a:cubicBezTo>
                  <a:cubicBezTo>
                    <a:pt x="1884" y="18"/>
                    <a:pt x="1878" y="9"/>
                    <a:pt x="1870" y="1"/>
                  </a:cubicBezTo>
                  <a:close/>
                </a:path>
              </a:pathLst>
            </a:custGeom>
            <a:solidFill>
              <a:srgbClr val="DDC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40"/>
            <p:cNvSpPr/>
            <p:nvPr/>
          </p:nvSpPr>
          <p:spPr>
            <a:xfrm>
              <a:off x="3588425" y="633889"/>
              <a:ext cx="238686" cy="211535"/>
            </a:xfrm>
            <a:custGeom>
              <a:rect b="b" l="l" r="r" t="t"/>
              <a:pathLst>
                <a:path extrusionOk="0" h="5329" w="6013">
                  <a:moveTo>
                    <a:pt x="4144" y="1"/>
                  </a:moveTo>
                  <a:cubicBezTo>
                    <a:pt x="4442" y="626"/>
                    <a:pt x="4536" y="1376"/>
                    <a:pt x="4250" y="2004"/>
                  </a:cubicBezTo>
                  <a:cubicBezTo>
                    <a:pt x="4079" y="2382"/>
                    <a:pt x="3782" y="2689"/>
                    <a:pt x="3394" y="2841"/>
                  </a:cubicBezTo>
                  <a:cubicBezTo>
                    <a:pt x="3129" y="2943"/>
                    <a:pt x="2840" y="2988"/>
                    <a:pt x="2553" y="2988"/>
                  </a:cubicBezTo>
                  <a:cubicBezTo>
                    <a:pt x="2403" y="2988"/>
                    <a:pt x="2253" y="2976"/>
                    <a:pt x="2108" y="2953"/>
                  </a:cubicBezTo>
                  <a:cubicBezTo>
                    <a:pt x="1417" y="2846"/>
                    <a:pt x="764" y="2498"/>
                    <a:pt x="313" y="1965"/>
                  </a:cubicBezTo>
                  <a:lnTo>
                    <a:pt x="197" y="2014"/>
                  </a:lnTo>
                  <a:cubicBezTo>
                    <a:pt x="305" y="2148"/>
                    <a:pt x="404" y="2297"/>
                    <a:pt x="488" y="2454"/>
                  </a:cubicBezTo>
                  <a:cubicBezTo>
                    <a:pt x="826" y="3075"/>
                    <a:pt x="957" y="3843"/>
                    <a:pt x="688" y="4496"/>
                  </a:cubicBezTo>
                  <a:cubicBezTo>
                    <a:pt x="549" y="4830"/>
                    <a:pt x="314" y="5116"/>
                    <a:pt x="1" y="5293"/>
                  </a:cubicBezTo>
                  <a:lnTo>
                    <a:pt x="23" y="5329"/>
                  </a:lnTo>
                  <a:cubicBezTo>
                    <a:pt x="122" y="5268"/>
                    <a:pt x="221" y="5214"/>
                    <a:pt x="311" y="5136"/>
                  </a:cubicBezTo>
                  <a:cubicBezTo>
                    <a:pt x="412" y="5051"/>
                    <a:pt x="506" y="4955"/>
                    <a:pt x="610" y="4873"/>
                  </a:cubicBezTo>
                  <a:cubicBezTo>
                    <a:pt x="725" y="4783"/>
                    <a:pt x="846" y="4720"/>
                    <a:pt x="982" y="4670"/>
                  </a:cubicBezTo>
                  <a:cubicBezTo>
                    <a:pt x="1118" y="4620"/>
                    <a:pt x="1258" y="4581"/>
                    <a:pt x="1382" y="4501"/>
                  </a:cubicBezTo>
                  <a:cubicBezTo>
                    <a:pt x="1501" y="4422"/>
                    <a:pt x="1599" y="4313"/>
                    <a:pt x="1719" y="4235"/>
                  </a:cubicBezTo>
                  <a:cubicBezTo>
                    <a:pt x="1831" y="4162"/>
                    <a:pt x="1957" y="4124"/>
                    <a:pt x="2078" y="4070"/>
                  </a:cubicBezTo>
                  <a:cubicBezTo>
                    <a:pt x="2346" y="3950"/>
                    <a:pt x="2475" y="3682"/>
                    <a:pt x="2719" y="3527"/>
                  </a:cubicBezTo>
                  <a:cubicBezTo>
                    <a:pt x="2974" y="3366"/>
                    <a:pt x="3268" y="3258"/>
                    <a:pt x="3533" y="3114"/>
                  </a:cubicBezTo>
                  <a:cubicBezTo>
                    <a:pt x="3813" y="2960"/>
                    <a:pt x="4084" y="2792"/>
                    <a:pt x="4347" y="2614"/>
                  </a:cubicBezTo>
                  <a:cubicBezTo>
                    <a:pt x="4893" y="2242"/>
                    <a:pt x="5433" y="1855"/>
                    <a:pt x="6013" y="1537"/>
                  </a:cubicBezTo>
                  <a:cubicBezTo>
                    <a:pt x="5977" y="1511"/>
                    <a:pt x="5934" y="1489"/>
                    <a:pt x="5902" y="1468"/>
                  </a:cubicBezTo>
                  <a:cubicBezTo>
                    <a:pt x="5829" y="1424"/>
                    <a:pt x="5752" y="1386"/>
                    <a:pt x="5675" y="1347"/>
                  </a:cubicBezTo>
                  <a:cubicBezTo>
                    <a:pt x="5528" y="1271"/>
                    <a:pt x="5381" y="1190"/>
                    <a:pt x="5255" y="1081"/>
                  </a:cubicBezTo>
                  <a:cubicBezTo>
                    <a:pt x="5122" y="965"/>
                    <a:pt x="5022" y="820"/>
                    <a:pt x="4908" y="686"/>
                  </a:cubicBezTo>
                  <a:cubicBezTo>
                    <a:pt x="4799" y="558"/>
                    <a:pt x="4674" y="443"/>
                    <a:pt x="4544" y="335"/>
                  </a:cubicBezTo>
                  <a:cubicBezTo>
                    <a:pt x="4411" y="225"/>
                    <a:pt x="4272" y="117"/>
                    <a:pt x="414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40"/>
            <p:cNvSpPr/>
            <p:nvPr/>
          </p:nvSpPr>
          <p:spPr>
            <a:xfrm>
              <a:off x="3741092" y="858404"/>
              <a:ext cx="82208" cy="90782"/>
            </a:xfrm>
            <a:custGeom>
              <a:rect b="b" l="l" r="r" t="t"/>
              <a:pathLst>
                <a:path extrusionOk="0" h="2287" w="2071">
                  <a:moveTo>
                    <a:pt x="1" y="1"/>
                  </a:moveTo>
                  <a:cubicBezTo>
                    <a:pt x="13" y="131"/>
                    <a:pt x="56" y="265"/>
                    <a:pt x="89" y="384"/>
                  </a:cubicBezTo>
                  <a:cubicBezTo>
                    <a:pt x="114" y="470"/>
                    <a:pt x="143" y="554"/>
                    <a:pt x="177" y="636"/>
                  </a:cubicBezTo>
                  <a:cubicBezTo>
                    <a:pt x="206" y="708"/>
                    <a:pt x="246" y="772"/>
                    <a:pt x="216" y="845"/>
                  </a:cubicBezTo>
                  <a:cubicBezTo>
                    <a:pt x="294" y="922"/>
                    <a:pt x="358" y="1004"/>
                    <a:pt x="391" y="1110"/>
                  </a:cubicBezTo>
                  <a:cubicBezTo>
                    <a:pt x="437" y="1250"/>
                    <a:pt x="435" y="1407"/>
                    <a:pt x="433" y="1553"/>
                  </a:cubicBezTo>
                  <a:cubicBezTo>
                    <a:pt x="431" y="1713"/>
                    <a:pt x="410" y="1871"/>
                    <a:pt x="388" y="2030"/>
                  </a:cubicBezTo>
                  <a:cubicBezTo>
                    <a:pt x="378" y="2103"/>
                    <a:pt x="376" y="2198"/>
                    <a:pt x="360" y="2287"/>
                  </a:cubicBezTo>
                  <a:cubicBezTo>
                    <a:pt x="933" y="1875"/>
                    <a:pt x="1497" y="1448"/>
                    <a:pt x="2045" y="1001"/>
                  </a:cubicBezTo>
                  <a:cubicBezTo>
                    <a:pt x="2037" y="948"/>
                    <a:pt x="2049" y="890"/>
                    <a:pt x="2051" y="832"/>
                  </a:cubicBezTo>
                  <a:cubicBezTo>
                    <a:pt x="2058" y="730"/>
                    <a:pt x="2062" y="630"/>
                    <a:pt x="2063" y="528"/>
                  </a:cubicBezTo>
                  <a:cubicBezTo>
                    <a:pt x="2066" y="403"/>
                    <a:pt x="2070" y="273"/>
                    <a:pt x="2061" y="147"/>
                  </a:cubicBezTo>
                  <a:cubicBezTo>
                    <a:pt x="1945" y="219"/>
                    <a:pt x="1801" y="257"/>
                    <a:pt x="1671" y="282"/>
                  </a:cubicBezTo>
                  <a:cubicBezTo>
                    <a:pt x="1520" y="311"/>
                    <a:pt x="1365" y="325"/>
                    <a:pt x="1211" y="325"/>
                  </a:cubicBezTo>
                  <a:cubicBezTo>
                    <a:pt x="1166" y="325"/>
                    <a:pt x="1121" y="324"/>
                    <a:pt x="1077" y="322"/>
                  </a:cubicBezTo>
                  <a:cubicBezTo>
                    <a:pt x="702" y="304"/>
                    <a:pt x="316" y="21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40"/>
            <p:cNvSpPr/>
            <p:nvPr/>
          </p:nvSpPr>
          <p:spPr>
            <a:xfrm>
              <a:off x="3759471" y="749838"/>
              <a:ext cx="64862" cy="39377"/>
            </a:xfrm>
            <a:custGeom>
              <a:rect b="b" l="l" r="r" t="t"/>
              <a:pathLst>
                <a:path extrusionOk="0" h="992" w="1634">
                  <a:moveTo>
                    <a:pt x="1103" y="0"/>
                  </a:moveTo>
                  <a:cubicBezTo>
                    <a:pt x="1038" y="0"/>
                    <a:pt x="976" y="4"/>
                    <a:pt x="922" y="7"/>
                  </a:cubicBezTo>
                  <a:cubicBezTo>
                    <a:pt x="652" y="25"/>
                    <a:pt x="343" y="90"/>
                    <a:pt x="102" y="219"/>
                  </a:cubicBezTo>
                  <a:cubicBezTo>
                    <a:pt x="52" y="245"/>
                    <a:pt x="21" y="276"/>
                    <a:pt x="0" y="310"/>
                  </a:cubicBezTo>
                  <a:cubicBezTo>
                    <a:pt x="265" y="484"/>
                    <a:pt x="494" y="709"/>
                    <a:pt x="697" y="950"/>
                  </a:cubicBezTo>
                  <a:cubicBezTo>
                    <a:pt x="704" y="960"/>
                    <a:pt x="711" y="971"/>
                    <a:pt x="715" y="981"/>
                  </a:cubicBezTo>
                  <a:cubicBezTo>
                    <a:pt x="745" y="976"/>
                    <a:pt x="774" y="972"/>
                    <a:pt x="802" y="969"/>
                  </a:cubicBezTo>
                  <a:cubicBezTo>
                    <a:pt x="871" y="958"/>
                    <a:pt x="944" y="950"/>
                    <a:pt x="1016" y="950"/>
                  </a:cubicBezTo>
                  <a:cubicBezTo>
                    <a:pt x="1102" y="950"/>
                    <a:pt x="1186" y="961"/>
                    <a:pt x="1264" y="992"/>
                  </a:cubicBezTo>
                  <a:cubicBezTo>
                    <a:pt x="1276" y="933"/>
                    <a:pt x="1311" y="873"/>
                    <a:pt x="1329" y="826"/>
                  </a:cubicBezTo>
                  <a:cubicBezTo>
                    <a:pt x="1362" y="743"/>
                    <a:pt x="1395" y="661"/>
                    <a:pt x="1428" y="579"/>
                  </a:cubicBezTo>
                  <a:cubicBezTo>
                    <a:pt x="1488" y="430"/>
                    <a:pt x="1555" y="282"/>
                    <a:pt x="1633" y="142"/>
                  </a:cubicBezTo>
                  <a:cubicBezTo>
                    <a:pt x="1504" y="27"/>
                    <a:pt x="1290" y="0"/>
                    <a:pt x="110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40"/>
            <p:cNvSpPr/>
            <p:nvPr/>
          </p:nvSpPr>
          <p:spPr>
            <a:xfrm>
              <a:off x="3741171" y="829585"/>
              <a:ext cx="80343" cy="34773"/>
            </a:xfrm>
            <a:custGeom>
              <a:rect b="b" l="l" r="r" t="t"/>
              <a:pathLst>
                <a:path extrusionOk="0" h="876" w="2024">
                  <a:moveTo>
                    <a:pt x="782" y="0"/>
                  </a:moveTo>
                  <a:cubicBezTo>
                    <a:pt x="719" y="42"/>
                    <a:pt x="658" y="82"/>
                    <a:pt x="591" y="120"/>
                  </a:cubicBezTo>
                  <a:cubicBezTo>
                    <a:pt x="511" y="166"/>
                    <a:pt x="433" y="212"/>
                    <a:pt x="355" y="260"/>
                  </a:cubicBezTo>
                  <a:cubicBezTo>
                    <a:pt x="237" y="335"/>
                    <a:pt x="20" y="430"/>
                    <a:pt x="2" y="587"/>
                  </a:cubicBezTo>
                  <a:cubicBezTo>
                    <a:pt x="2" y="600"/>
                    <a:pt x="2" y="611"/>
                    <a:pt x="1" y="624"/>
                  </a:cubicBezTo>
                  <a:cubicBezTo>
                    <a:pt x="330" y="749"/>
                    <a:pt x="665" y="857"/>
                    <a:pt x="1023" y="873"/>
                  </a:cubicBezTo>
                  <a:cubicBezTo>
                    <a:pt x="1063" y="874"/>
                    <a:pt x="1104" y="875"/>
                    <a:pt x="1146" y="875"/>
                  </a:cubicBezTo>
                  <a:cubicBezTo>
                    <a:pt x="1451" y="875"/>
                    <a:pt x="1779" y="823"/>
                    <a:pt x="2023" y="645"/>
                  </a:cubicBezTo>
                  <a:cubicBezTo>
                    <a:pt x="1985" y="502"/>
                    <a:pt x="1913" y="387"/>
                    <a:pt x="1798" y="283"/>
                  </a:cubicBezTo>
                  <a:cubicBezTo>
                    <a:pt x="1702" y="197"/>
                    <a:pt x="1602" y="127"/>
                    <a:pt x="1527" y="25"/>
                  </a:cubicBezTo>
                  <a:cubicBezTo>
                    <a:pt x="1457" y="51"/>
                    <a:pt x="1386" y="71"/>
                    <a:pt x="1319" y="81"/>
                  </a:cubicBezTo>
                  <a:cubicBezTo>
                    <a:pt x="1279" y="88"/>
                    <a:pt x="1235" y="91"/>
                    <a:pt x="1190" y="91"/>
                  </a:cubicBezTo>
                  <a:cubicBezTo>
                    <a:pt x="1055" y="91"/>
                    <a:pt x="907" y="62"/>
                    <a:pt x="78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40"/>
            <p:cNvSpPr/>
            <p:nvPr/>
          </p:nvSpPr>
          <p:spPr>
            <a:xfrm>
              <a:off x="3757645" y="766788"/>
              <a:ext cx="23142" cy="28342"/>
            </a:xfrm>
            <a:custGeom>
              <a:rect b="b" l="l" r="r" t="t"/>
              <a:pathLst>
                <a:path extrusionOk="0" h="714" w="583">
                  <a:moveTo>
                    <a:pt x="13" y="0"/>
                  </a:moveTo>
                  <a:cubicBezTo>
                    <a:pt x="8" y="43"/>
                    <a:pt x="10" y="89"/>
                    <a:pt x="11" y="138"/>
                  </a:cubicBezTo>
                  <a:cubicBezTo>
                    <a:pt x="18" y="268"/>
                    <a:pt x="16" y="392"/>
                    <a:pt x="0" y="521"/>
                  </a:cubicBezTo>
                  <a:cubicBezTo>
                    <a:pt x="101" y="583"/>
                    <a:pt x="200" y="647"/>
                    <a:pt x="296" y="713"/>
                  </a:cubicBezTo>
                  <a:cubicBezTo>
                    <a:pt x="384" y="655"/>
                    <a:pt x="482" y="618"/>
                    <a:pt x="583" y="592"/>
                  </a:cubicBezTo>
                  <a:cubicBezTo>
                    <a:pt x="407" y="381"/>
                    <a:pt x="212" y="189"/>
                    <a:pt x="1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40"/>
            <p:cNvSpPr/>
            <p:nvPr/>
          </p:nvSpPr>
          <p:spPr>
            <a:xfrm>
              <a:off x="3705327" y="823472"/>
              <a:ext cx="61805" cy="60535"/>
            </a:xfrm>
            <a:custGeom>
              <a:rect b="b" l="l" r="r" t="t"/>
              <a:pathLst>
                <a:path extrusionOk="0" h="1525" w="1557">
                  <a:moveTo>
                    <a:pt x="1490" y="1"/>
                  </a:moveTo>
                  <a:cubicBezTo>
                    <a:pt x="1456" y="30"/>
                    <a:pt x="1416" y="48"/>
                    <a:pt x="1370" y="68"/>
                  </a:cubicBezTo>
                  <a:cubicBezTo>
                    <a:pt x="1305" y="99"/>
                    <a:pt x="1239" y="130"/>
                    <a:pt x="1175" y="160"/>
                  </a:cubicBezTo>
                  <a:cubicBezTo>
                    <a:pt x="1044" y="223"/>
                    <a:pt x="914" y="286"/>
                    <a:pt x="784" y="350"/>
                  </a:cubicBezTo>
                  <a:cubicBezTo>
                    <a:pt x="530" y="478"/>
                    <a:pt x="280" y="619"/>
                    <a:pt x="7" y="707"/>
                  </a:cubicBezTo>
                  <a:cubicBezTo>
                    <a:pt x="6" y="709"/>
                    <a:pt x="4" y="712"/>
                    <a:pt x="1" y="713"/>
                  </a:cubicBezTo>
                  <a:cubicBezTo>
                    <a:pt x="9" y="759"/>
                    <a:pt x="16" y="804"/>
                    <a:pt x="22" y="849"/>
                  </a:cubicBezTo>
                  <a:cubicBezTo>
                    <a:pt x="35" y="952"/>
                    <a:pt x="43" y="1053"/>
                    <a:pt x="42" y="1155"/>
                  </a:cubicBezTo>
                  <a:cubicBezTo>
                    <a:pt x="40" y="1194"/>
                    <a:pt x="40" y="1236"/>
                    <a:pt x="36" y="1276"/>
                  </a:cubicBezTo>
                  <a:cubicBezTo>
                    <a:pt x="116" y="1233"/>
                    <a:pt x="205" y="1193"/>
                    <a:pt x="288" y="1193"/>
                  </a:cubicBezTo>
                  <a:cubicBezTo>
                    <a:pt x="303" y="1193"/>
                    <a:pt x="318" y="1195"/>
                    <a:pt x="332" y="1198"/>
                  </a:cubicBezTo>
                  <a:cubicBezTo>
                    <a:pt x="405" y="1212"/>
                    <a:pt x="479" y="1264"/>
                    <a:pt x="542" y="1299"/>
                  </a:cubicBezTo>
                  <a:cubicBezTo>
                    <a:pt x="603" y="1333"/>
                    <a:pt x="661" y="1368"/>
                    <a:pt x="718" y="1406"/>
                  </a:cubicBezTo>
                  <a:cubicBezTo>
                    <a:pt x="776" y="1443"/>
                    <a:pt x="831" y="1483"/>
                    <a:pt x="885" y="1525"/>
                  </a:cubicBezTo>
                  <a:cubicBezTo>
                    <a:pt x="850" y="1432"/>
                    <a:pt x="818" y="1337"/>
                    <a:pt x="798" y="1240"/>
                  </a:cubicBezTo>
                  <a:cubicBezTo>
                    <a:pt x="777" y="1140"/>
                    <a:pt x="763" y="1041"/>
                    <a:pt x="753" y="939"/>
                  </a:cubicBezTo>
                  <a:cubicBezTo>
                    <a:pt x="742" y="849"/>
                    <a:pt x="728" y="755"/>
                    <a:pt x="753" y="665"/>
                  </a:cubicBezTo>
                  <a:cubicBezTo>
                    <a:pt x="802" y="486"/>
                    <a:pt x="994" y="390"/>
                    <a:pt x="1138" y="301"/>
                  </a:cubicBezTo>
                  <a:cubicBezTo>
                    <a:pt x="1229" y="244"/>
                    <a:pt x="1321" y="189"/>
                    <a:pt x="1415" y="137"/>
                  </a:cubicBezTo>
                  <a:cubicBezTo>
                    <a:pt x="1462" y="111"/>
                    <a:pt x="1510" y="89"/>
                    <a:pt x="1557" y="71"/>
                  </a:cubicBezTo>
                  <a:cubicBezTo>
                    <a:pt x="1532" y="51"/>
                    <a:pt x="1510" y="27"/>
                    <a:pt x="149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40"/>
            <p:cNvSpPr/>
            <p:nvPr/>
          </p:nvSpPr>
          <p:spPr>
            <a:xfrm>
              <a:off x="3704176" y="782666"/>
              <a:ext cx="60257" cy="63988"/>
            </a:xfrm>
            <a:custGeom>
              <a:rect b="b" l="l" r="r" t="t"/>
              <a:pathLst>
                <a:path extrusionOk="0" h="1612" w="1518">
                  <a:moveTo>
                    <a:pt x="734" y="0"/>
                  </a:moveTo>
                  <a:cubicBezTo>
                    <a:pt x="670" y="0"/>
                    <a:pt x="610" y="24"/>
                    <a:pt x="539" y="67"/>
                  </a:cubicBezTo>
                  <a:cubicBezTo>
                    <a:pt x="439" y="128"/>
                    <a:pt x="344" y="200"/>
                    <a:pt x="263" y="285"/>
                  </a:cubicBezTo>
                  <a:cubicBezTo>
                    <a:pt x="94" y="464"/>
                    <a:pt x="18" y="700"/>
                    <a:pt x="6" y="944"/>
                  </a:cubicBezTo>
                  <a:cubicBezTo>
                    <a:pt x="1" y="1071"/>
                    <a:pt x="6" y="1200"/>
                    <a:pt x="22" y="1326"/>
                  </a:cubicBezTo>
                  <a:cubicBezTo>
                    <a:pt x="33" y="1421"/>
                    <a:pt x="53" y="1515"/>
                    <a:pt x="54" y="1611"/>
                  </a:cubicBezTo>
                  <a:cubicBezTo>
                    <a:pt x="261" y="1459"/>
                    <a:pt x="492" y="1346"/>
                    <a:pt x="722" y="1229"/>
                  </a:cubicBezTo>
                  <a:cubicBezTo>
                    <a:pt x="856" y="1163"/>
                    <a:pt x="990" y="1097"/>
                    <a:pt x="1126" y="1032"/>
                  </a:cubicBezTo>
                  <a:cubicBezTo>
                    <a:pt x="1186" y="1003"/>
                    <a:pt x="1247" y="973"/>
                    <a:pt x="1309" y="945"/>
                  </a:cubicBezTo>
                  <a:cubicBezTo>
                    <a:pt x="1356" y="923"/>
                    <a:pt x="1399" y="899"/>
                    <a:pt x="1446" y="888"/>
                  </a:cubicBezTo>
                  <a:cubicBezTo>
                    <a:pt x="1441" y="867"/>
                    <a:pt x="1436" y="848"/>
                    <a:pt x="1434" y="826"/>
                  </a:cubicBezTo>
                  <a:cubicBezTo>
                    <a:pt x="1434" y="825"/>
                    <a:pt x="1431" y="822"/>
                    <a:pt x="1428" y="820"/>
                  </a:cubicBezTo>
                  <a:cubicBezTo>
                    <a:pt x="1372" y="685"/>
                    <a:pt x="1425" y="534"/>
                    <a:pt x="1517" y="422"/>
                  </a:cubicBezTo>
                  <a:cubicBezTo>
                    <a:pt x="1318" y="279"/>
                    <a:pt x="1110" y="144"/>
                    <a:pt x="887" y="40"/>
                  </a:cubicBezTo>
                  <a:cubicBezTo>
                    <a:pt x="830" y="13"/>
                    <a:pt x="781" y="0"/>
                    <a:pt x="73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40"/>
            <p:cNvSpPr/>
            <p:nvPr/>
          </p:nvSpPr>
          <p:spPr>
            <a:xfrm>
              <a:off x="3534281" y="749441"/>
              <a:ext cx="223959" cy="175412"/>
            </a:xfrm>
            <a:custGeom>
              <a:rect b="b" l="l" r="r" t="t"/>
              <a:pathLst>
                <a:path extrusionOk="0" h="4419" w="5642">
                  <a:moveTo>
                    <a:pt x="5580" y="1"/>
                  </a:moveTo>
                  <a:cubicBezTo>
                    <a:pt x="5339" y="163"/>
                    <a:pt x="5093" y="321"/>
                    <a:pt x="4840" y="466"/>
                  </a:cubicBezTo>
                  <a:cubicBezTo>
                    <a:pt x="4693" y="550"/>
                    <a:pt x="4544" y="630"/>
                    <a:pt x="4395" y="705"/>
                  </a:cubicBezTo>
                  <a:cubicBezTo>
                    <a:pt x="4272" y="767"/>
                    <a:pt x="4152" y="830"/>
                    <a:pt x="4054" y="928"/>
                  </a:cubicBezTo>
                  <a:cubicBezTo>
                    <a:pt x="3956" y="1027"/>
                    <a:pt x="3877" y="1140"/>
                    <a:pt x="3767" y="1226"/>
                  </a:cubicBezTo>
                  <a:cubicBezTo>
                    <a:pt x="3667" y="1309"/>
                    <a:pt x="3552" y="1355"/>
                    <a:pt x="3430" y="1398"/>
                  </a:cubicBezTo>
                  <a:cubicBezTo>
                    <a:pt x="3284" y="1452"/>
                    <a:pt x="3163" y="1518"/>
                    <a:pt x="3042" y="1616"/>
                  </a:cubicBezTo>
                  <a:cubicBezTo>
                    <a:pt x="2939" y="1699"/>
                    <a:pt x="2839" y="1779"/>
                    <a:pt x="2719" y="1836"/>
                  </a:cubicBezTo>
                  <a:cubicBezTo>
                    <a:pt x="2576" y="1901"/>
                    <a:pt x="2424" y="1936"/>
                    <a:pt x="2283" y="2002"/>
                  </a:cubicBezTo>
                  <a:cubicBezTo>
                    <a:pt x="2158" y="2062"/>
                    <a:pt x="2054" y="2150"/>
                    <a:pt x="1951" y="2240"/>
                  </a:cubicBezTo>
                  <a:cubicBezTo>
                    <a:pt x="1846" y="2332"/>
                    <a:pt x="1742" y="2428"/>
                    <a:pt x="1623" y="2506"/>
                  </a:cubicBezTo>
                  <a:cubicBezTo>
                    <a:pt x="1503" y="2586"/>
                    <a:pt x="1377" y="2645"/>
                    <a:pt x="1277" y="2754"/>
                  </a:cubicBezTo>
                  <a:cubicBezTo>
                    <a:pt x="1179" y="2862"/>
                    <a:pt x="1099" y="2973"/>
                    <a:pt x="982" y="3063"/>
                  </a:cubicBezTo>
                  <a:cubicBezTo>
                    <a:pt x="889" y="3135"/>
                    <a:pt x="788" y="3194"/>
                    <a:pt x="683" y="3246"/>
                  </a:cubicBezTo>
                  <a:cubicBezTo>
                    <a:pt x="444" y="3367"/>
                    <a:pt x="222" y="3483"/>
                    <a:pt x="6" y="3640"/>
                  </a:cubicBezTo>
                  <a:cubicBezTo>
                    <a:pt x="4" y="3641"/>
                    <a:pt x="1" y="3642"/>
                    <a:pt x="0" y="3643"/>
                  </a:cubicBezTo>
                  <a:cubicBezTo>
                    <a:pt x="297" y="3901"/>
                    <a:pt x="594" y="4160"/>
                    <a:pt x="891" y="4419"/>
                  </a:cubicBezTo>
                  <a:cubicBezTo>
                    <a:pt x="878" y="4379"/>
                    <a:pt x="871" y="4338"/>
                    <a:pt x="863" y="4303"/>
                  </a:cubicBezTo>
                  <a:cubicBezTo>
                    <a:pt x="831" y="4165"/>
                    <a:pt x="823" y="4025"/>
                    <a:pt x="839" y="3884"/>
                  </a:cubicBezTo>
                  <a:cubicBezTo>
                    <a:pt x="868" y="3627"/>
                    <a:pt x="977" y="3387"/>
                    <a:pt x="1147" y="3194"/>
                  </a:cubicBezTo>
                  <a:cubicBezTo>
                    <a:pt x="1282" y="3040"/>
                    <a:pt x="1466" y="2898"/>
                    <a:pt x="1668" y="2898"/>
                  </a:cubicBezTo>
                  <a:cubicBezTo>
                    <a:pt x="1726" y="2898"/>
                    <a:pt x="1786" y="2910"/>
                    <a:pt x="1847" y="2937"/>
                  </a:cubicBezTo>
                  <a:cubicBezTo>
                    <a:pt x="1954" y="2983"/>
                    <a:pt x="2058" y="3044"/>
                    <a:pt x="2159" y="3105"/>
                  </a:cubicBezTo>
                  <a:cubicBezTo>
                    <a:pt x="2115" y="2955"/>
                    <a:pt x="2086" y="2797"/>
                    <a:pt x="2070" y="2645"/>
                  </a:cubicBezTo>
                  <a:cubicBezTo>
                    <a:pt x="2053" y="2487"/>
                    <a:pt x="2115" y="2371"/>
                    <a:pt x="2248" y="2287"/>
                  </a:cubicBezTo>
                  <a:cubicBezTo>
                    <a:pt x="2539" y="2104"/>
                    <a:pt x="2928" y="2022"/>
                    <a:pt x="3265" y="1992"/>
                  </a:cubicBezTo>
                  <a:cubicBezTo>
                    <a:pt x="3338" y="1986"/>
                    <a:pt x="3411" y="1982"/>
                    <a:pt x="3485" y="1982"/>
                  </a:cubicBezTo>
                  <a:cubicBezTo>
                    <a:pt x="3593" y="1982"/>
                    <a:pt x="3702" y="1990"/>
                    <a:pt x="3810" y="2004"/>
                  </a:cubicBezTo>
                  <a:cubicBezTo>
                    <a:pt x="3932" y="2021"/>
                    <a:pt x="4044" y="2060"/>
                    <a:pt x="4128" y="2145"/>
                  </a:cubicBezTo>
                  <a:cubicBezTo>
                    <a:pt x="4127" y="2140"/>
                    <a:pt x="4127" y="2135"/>
                    <a:pt x="4126" y="2127"/>
                  </a:cubicBezTo>
                  <a:cubicBezTo>
                    <a:pt x="4107" y="1976"/>
                    <a:pt x="4101" y="1827"/>
                    <a:pt x="4119" y="1674"/>
                  </a:cubicBezTo>
                  <a:cubicBezTo>
                    <a:pt x="4153" y="1406"/>
                    <a:pt x="4260" y="1158"/>
                    <a:pt x="4458" y="968"/>
                  </a:cubicBezTo>
                  <a:cubicBezTo>
                    <a:pt x="4600" y="832"/>
                    <a:pt x="4807" y="666"/>
                    <a:pt x="5017" y="666"/>
                  </a:cubicBezTo>
                  <a:cubicBezTo>
                    <a:pt x="5061" y="666"/>
                    <a:pt x="5106" y="673"/>
                    <a:pt x="5150" y="690"/>
                  </a:cubicBezTo>
                  <a:cubicBezTo>
                    <a:pt x="5273" y="739"/>
                    <a:pt x="5391" y="813"/>
                    <a:pt x="5504" y="881"/>
                  </a:cubicBezTo>
                  <a:cubicBezTo>
                    <a:pt x="5466" y="738"/>
                    <a:pt x="5447" y="590"/>
                    <a:pt x="5448" y="443"/>
                  </a:cubicBezTo>
                  <a:cubicBezTo>
                    <a:pt x="5449" y="291"/>
                    <a:pt x="5511" y="171"/>
                    <a:pt x="5642" y="91"/>
                  </a:cubicBezTo>
                  <a:lnTo>
                    <a:pt x="558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40"/>
            <p:cNvSpPr/>
            <p:nvPr/>
          </p:nvSpPr>
          <p:spPr>
            <a:xfrm>
              <a:off x="3583662" y="584350"/>
              <a:ext cx="173547" cy="160169"/>
            </a:xfrm>
            <a:custGeom>
              <a:rect b="b" l="l" r="r" t="t"/>
              <a:pathLst>
                <a:path extrusionOk="0" h="4035" w="4372">
                  <a:moveTo>
                    <a:pt x="2601" y="629"/>
                  </a:moveTo>
                  <a:cubicBezTo>
                    <a:pt x="2608" y="629"/>
                    <a:pt x="2613" y="630"/>
                    <a:pt x="2621" y="631"/>
                  </a:cubicBezTo>
                  <a:cubicBezTo>
                    <a:pt x="2625" y="633"/>
                    <a:pt x="2634" y="633"/>
                    <a:pt x="2639" y="635"/>
                  </a:cubicBezTo>
                  <a:cubicBezTo>
                    <a:pt x="2641" y="636"/>
                    <a:pt x="2643" y="636"/>
                    <a:pt x="2644" y="636"/>
                  </a:cubicBezTo>
                  <a:cubicBezTo>
                    <a:pt x="2654" y="641"/>
                    <a:pt x="2665" y="646"/>
                    <a:pt x="2673" y="650"/>
                  </a:cubicBezTo>
                  <a:cubicBezTo>
                    <a:pt x="2680" y="654"/>
                    <a:pt x="2686" y="660"/>
                    <a:pt x="2691" y="666"/>
                  </a:cubicBezTo>
                  <a:cubicBezTo>
                    <a:pt x="2697" y="671"/>
                    <a:pt x="2706" y="676"/>
                    <a:pt x="2712" y="683"/>
                  </a:cubicBezTo>
                  <a:cubicBezTo>
                    <a:pt x="2721" y="694"/>
                    <a:pt x="2730" y="706"/>
                    <a:pt x="2737" y="718"/>
                  </a:cubicBezTo>
                  <a:cubicBezTo>
                    <a:pt x="2747" y="733"/>
                    <a:pt x="2752" y="753"/>
                    <a:pt x="2758" y="770"/>
                  </a:cubicBezTo>
                  <a:cubicBezTo>
                    <a:pt x="2759" y="774"/>
                    <a:pt x="2760" y="780"/>
                    <a:pt x="2760" y="784"/>
                  </a:cubicBezTo>
                  <a:cubicBezTo>
                    <a:pt x="2762" y="798"/>
                    <a:pt x="2764" y="811"/>
                    <a:pt x="2764" y="826"/>
                  </a:cubicBezTo>
                  <a:cubicBezTo>
                    <a:pt x="2764" y="844"/>
                    <a:pt x="2762" y="863"/>
                    <a:pt x="2753" y="881"/>
                  </a:cubicBezTo>
                  <a:cubicBezTo>
                    <a:pt x="2742" y="909"/>
                    <a:pt x="2732" y="926"/>
                    <a:pt x="2710" y="949"/>
                  </a:cubicBezTo>
                  <a:cubicBezTo>
                    <a:pt x="2698" y="961"/>
                    <a:pt x="2684" y="972"/>
                    <a:pt x="2668" y="979"/>
                  </a:cubicBezTo>
                  <a:cubicBezTo>
                    <a:pt x="2655" y="985"/>
                    <a:pt x="2643" y="990"/>
                    <a:pt x="2631" y="994"/>
                  </a:cubicBezTo>
                  <a:cubicBezTo>
                    <a:pt x="2626" y="995"/>
                    <a:pt x="2623" y="995"/>
                    <a:pt x="2618" y="996"/>
                  </a:cubicBezTo>
                  <a:cubicBezTo>
                    <a:pt x="2606" y="998"/>
                    <a:pt x="2591" y="1000"/>
                    <a:pt x="2580" y="1000"/>
                  </a:cubicBezTo>
                  <a:cubicBezTo>
                    <a:pt x="2570" y="999"/>
                    <a:pt x="2563" y="998"/>
                    <a:pt x="2555" y="996"/>
                  </a:cubicBezTo>
                  <a:cubicBezTo>
                    <a:pt x="2545" y="995"/>
                    <a:pt x="2537" y="994"/>
                    <a:pt x="2529" y="991"/>
                  </a:cubicBezTo>
                  <a:cubicBezTo>
                    <a:pt x="2518" y="987"/>
                    <a:pt x="2507" y="980"/>
                    <a:pt x="2496" y="975"/>
                  </a:cubicBezTo>
                  <a:cubicBezTo>
                    <a:pt x="2482" y="968"/>
                    <a:pt x="2469" y="957"/>
                    <a:pt x="2460" y="944"/>
                  </a:cubicBezTo>
                  <a:cubicBezTo>
                    <a:pt x="2454" y="937"/>
                    <a:pt x="2444" y="926"/>
                    <a:pt x="2439" y="915"/>
                  </a:cubicBezTo>
                  <a:cubicBezTo>
                    <a:pt x="2435" y="904"/>
                    <a:pt x="2429" y="894"/>
                    <a:pt x="2429" y="881"/>
                  </a:cubicBezTo>
                  <a:cubicBezTo>
                    <a:pt x="2428" y="870"/>
                    <a:pt x="2424" y="858"/>
                    <a:pt x="2425" y="848"/>
                  </a:cubicBezTo>
                  <a:cubicBezTo>
                    <a:pt x="2428" y="836"/>
                    <a:pt x="2429" y="826"/>
                    <a:pt x="2431" y="816"/>
                  </a:cubicBezTo>
                  <a:cubicBezTo>
                    <a:pt x="2433" y="811"/>
                    <a:pt x="2433" y="808"/>
                    <a:pt x="2435" y="805"/>
                  </a:cubicBezTo>
                  <a:cubicBezTo>
                    <a:pt x="2439" y="795"/>
                    <a:pt x="2441" y="785"/>
                    <a:pt x="2448" y="776"/>
                  </a:cubicBezTo>
                  <a:lnTo>
                    <a:pt x="2451" y="772"/>
                  </a:lnTo>
                  <a:cubicBezTo>
                    <a:pt x="2455" y="760"/>
                    <a:pt x="2457" y="749"/>
                    <a:pt x="2462" y="740"/>
                  </a:cubicBezTo>
                  <a:cubicBezTo>
                    <a:pt x="2469" y="724"/>
                    <a:pt x="2475" y="709"/>
                    <a:pt x="2483" y="696"/>
                  </a:cubicBezTo>
                  <a:cubicBezTo>
                    <a:pt x="2485" y="694"/>
                    <a:pt x="2485" y="693"/>
                    <a:pt x="2486" y="692"/>
                  </a:cubicBezTo>
                  <a:cubicBezTo>
                    <a:pt x="2491" y="685"/>
                    <a:pt x="2500" y="673"/>
                    <a:pt x="2507" y="667"/>
                  </a:cubicBezTo>
                  <a:lnTo>
                    <a:pt x="2522" y="655"/>
                  </a:lnTo>
                  <a:cubicBezTo>
                    <a:pt x="2529" y="651"/>
                    <a:pt x="2532" y="649"/>
                    <a:pt x="2538" y="645"/>
                  </a:cubicBezTo>
                  <a:cubicBezTo>
                    <a:pt x="2545" y="641"/>
                    <a:pt x="2559" y="635"/>
                    <a:pt x="2569" y="633"/>
                  </a:cubicBezTo>
                  <a:lnTo>
                    <a:pt x="2570" y="633"/>
                  </a:lnTo>
                  <a:lnTo>
                    <a:pt x="2601" y="629"/>
                  </a:lnTo>
                  <a:close/>
                  <a:moveTo>
                    <a:pt x="2183" y="947"/>
                  </a:moveTo>
                  <a:cubicBezTo>
                    <a:pt x="2185" y="947"/>
                    <a:pt x="2188" y="948"/>
                    <a:pt x="2189" y="949"/>
                  </a:cubicBezTo>
                  <a:cubicBezTo>
                    <a:pt x="2199" y="957"/>
                    <a:pt x="2211" y="965"/>
                    <a:pt x="2221" y="974"/>
                  </a:cubicBezTo>
                  <a:cubicBezTo>
                    <a:pt x="2257" y="1004"/>
                    <a:pt x="2283" y="1043"/>
                    <a:pt x="2298" y="1086"/>
                  </a:cubicBezTo>
                  <a:cubicBezTo>
                    <a:pt x="2308" y="1112"/>
                    <a:pt x="2311" y="1138"/>
                    <a:pt x="2313" y="1167"/>
                  </a:cubicBezTo>
                  <a:cubicBezTo>
                    <a:pt x="2311" y="1208"/>
                    <a:pt x="2299" y="1251"/>
                    <a:pt x="2280" y="1287"/>
                  </a:cubicBezTo>
                  <a:cubicBezTo>
                    <a:pt x="2273" y="1301"/>
                    <a:pt x="2264" y="1313"/>
                    <a:pt x="2256" y="1326"/>
                  </a:cubicBezTo>
                  <a:cubicBezTo>
                    <a:pt x="2246" y="1336"/>
                    <a:pt x="2237" y="1344"/>
                    <a:pt x="2228" y="1353"/>
                  </a:cubicBezTo>
                  <a:cubicBezTo>
                    <a:pt x="2198" y="1380"/>
                    <a:pt x="2163" y="1404"/>
                    <a:pt x="2127" y="1421"/>
                  </a:cubicBezTo>
                  <a:cubicBezTo>
                    <a:pt x="2090" y="1437"/>
                    <a:pt x="2049" y="1449"/>
                    <a:pt x="2009" y="1454"/>
                  </a:cubicBezTo>
                  <a:cubicBezTo>
                    <a:pt x="1991" y="1456"/>
                    <a:pt x="1972" y="1458"/>
                    <a:pt x="1954" y="1458"/>
                  </a:cubicBezTo>
                  <a:cubicBezTo>
                    <a:pt x="1932" y="1458"/>
                    <a:pt x="1910" y="1456"/>
                    <a:pt x="1888" y="1452"/>
                  </a:cubicBezTo>
                  <a:cubicBezTo>
                    <a:pt x="1834" y="1442"/>
                    <a:pt x="1780" y="1420"/>
                    <a:pt x="1741" y="1380"/>
                  </a:cubicBezTo>
                  <a:cubicBezTo>
                    <a:pt x="1725" y="1364"/>
                    <a:pt x="1711" y="1345"/>
                    <a:pt x="1696" y="1327"/>
                  </a:cubicBezTo>
                  <a:cubicBezTo>
                    <a:pt x="1695" y="1324"/>
                    <a:pt x="1694" y="1323"/>
                    <a:pt x="1694" y="1321"/>
                  </a:cubicBezTo>
                  <a:cubicBezTo>
                    <a:pt x="1695" y="1319"/>
                    <a:pt x="1696" y="1317"/>
                    <a:pt x="1699" y="1315"/>
                  </a:cubicBezTo>
                  <a:cubicBezTo>
                    <a:pt x="1716" y="1300"/>
                    <a:pt x="1735" y="1282"/>
                    <a:pt x="1753" y="1267"/>
                  </a:cubicBezTo>
                  <a:cubicBezTo>
                    <a:pt x="1771" y="1250"/>
                    <a:pt x="1790" y="1232"/>
                    <a:pt x="1810" y="1217"/>
                  </a:cubicBezTo>
                  <a:cubicBezTo>
                    <a:pt x="1850" y="1185"/>
                    <a:pt x="1888" y="1155"/>
                    <a:pt x="1929" y="1124"/>
                  </a:cubicBezTo>
                  <a:cubicBezTo>
                    <a:pt x="1967" y="1094"/>
                    <a:pt x="2008" y="1066"/>
                    <a:pt x="2049" y="1035"/>
                  </a:cubicBezTo>
                  <a:cubicBezTo>
                    <a:pt x="2090" y="1006"/>
                    <a:pt x="2131" y="978"/>
                    <a:pt x="2172" y="951"/>
                  </a:cubicBezTo>
                  <a:cubicBezTo>
                    <a:pt x="2175" y="948"/>
                    <a:pt x="2179" y="947"/>
                    <a:pt x="2183" y="947"/>
                  </a:cubicBezTo>
                  <a:close/>
                  <a:moveTo>
                    <a:pt x="1386" y="1411"/>
                  </a:moveTo>
                  <a:cubicBezTo>
                    <a:pt x="1400" y="1411"/>
                    <a:pt x="1415" y="1416"/>
                    <a:pt x="1429" y="1418"/>
                  </a:cubicBezTo>
                  <a:cubicBezTo>
                    <a:pt x="1433" y="1420"/>
                    <a:pt x="1439" y="1421"/>
                    <a:pt x="1443" y="1422"/>
                  </a:cubicBezTo>
                  <a:cubicBezTo>
                    <a:pt x="1475" y="1434"/>
                    <a:pt x="1495" y="1447"/>
                    <a:pt x="1518" y="1470"/>
                  </a:cubicBezTo>
                  <a:cubicBezTo>
                    <a:pt x="1529" y="1480"/>
                    <a:pt x="1539" y="1495"/>
                    <a:pt x="1545" y="1505"/>
                  </a:cubicBezTo>
                  <a:cubicBezTo>
                    <a:pt x="1549" y="1509"/>
                    <a:pt x="1550" y="1511"/>
                    <a:pt x="1553" y="1516"/>
                  </a:cubicBezTo>
                  <a:cubicBezTo>
                    <a:pt x="1559" y="1530"/>
                    <a:pt x="1564" y="1544"/>
                    <a:pt x="1568" y="1558"/>
                  </a:cubicBezTo>
                  <a:cubicBezTo>
                    <a:pt x="1569" y="1562"/>
                    <a:pt x="1569" y="1568"/>
                    <a:pt x="1570" y="1572"/>
                  </a:cubicBezTo>
                  <a:cubicBezTo>
                    <a:pt x="1571" y="1585"/>
                    <a:pt x="1576" y="1601"/>
                    <a:pt x="1575" y="1616"/>
                  </a:cubicBezTo>
                  <a:cubicBezTo>
                    <a:pt x="1574" y="1631"/>
                    <a:pt x="1570" y="1646"/>
                    <a:pt x="1566" y="1658"/>
                  </a:cubicBezTo>
                  <a:cubicBezTo>
                    <a:pt x="1563" y="1677"/>
                    <a:pt x="1554" y="1694"/>
                    <a:pt x="1543" y="1710"/>
                  </a:cubicBezTo>
                  <a:cubicBezTo>
                    <a:pt x="1537" y="1721"/>
                    <a:pt x="1527" y="1731"/>
                    <a:pt x="1517" y="1741"/>
                  </a:cubicBezTo>
                  <a:cubicBezTo>
                    <a:pt x="1513" y="1746"/>
                    <a:pt x="1511" y="1749"/>
                    <a:pt x="1507" y="1751"/>
                  </a:cubicBezTo>
                  <a:cubicBezTo>
                    <a:pt x="1496" y="1759"/>
                    <a:pt x="1485" y="1770"/>
                    <a:pt x="1471" y="1775"/>
                  </a:cubicBezTo>
                  <a:cubicBezTo>
                    <a:pt x="1460" y="1780"/>
                    <a:pt x="1446" y="1785"/>
                    <a:pt x="1434" y="1788"/>
                  </a:cubicBezTo>
                  <a:cubicBezTo>
                    <a:pt x="1430" y="1790"/>
                    <a:pt x="1425" y="1791"/>
                    <a:pt x="1419" y="1792"/>
                  </a:cubicBezTo>
                  <a:cubicBezTo>
                    <a:pt x="1409" y="1793"/>
                    <a:pt x="1396" y="1796"/>
                    <a:pt x="1385" y="1796"/>
                  </a:cubicBezTo>
                  <a:cubicBezTo>
                    <a:pt x="1383" y="1796"/>
                    <a:pt x="1381" y="1796"/>
                    <a:pt x="1379" y="1796"/>
                  </a:cubicBezTo>
                  <a:cubicBezTo>
                    <a:pt x="1361" y="1796"/>
                    <a:pt x="1342" y="1792"/>
                    <a:pt x="1326" y="1786"/>
                  </a:cubicBezTo>
                  <a:cubicBezTo>
                    <a:pt x="1310" y="1781"/>
                    <a:pt x="1292" y="1773"/>
                    <a:pt x="1279" y="1762"/>
                  </a:cubicBezTo>
                  <a:cubicBezTo>
                    <a:pt x="1256" y="1745"/>
                    <a:pt x="1243" y="1733"/>
                    <a:pt x="1228" y="1707"/>
                  </a:cubicBezTo>
                  <a:cubicBezTo>
                    <a:pt x="1219" y="1692"/>
                    <a:pt x="1212" y="1676"/>
                    <a:pt x="1209" y="1660"/>
                  </a:cubicBezTo>
                  <a:cubicBezTo>
                    <a:pt x="1206" y="1647"/>
                    <a:pt x="1205" y="1632"/>
                    <a:pt x="1205" y="1621"/>
                  </a:cubicBezTo>
                  <a:lnTo>
                    <a:pt x="1205" y="1619"/>
                  </a:lnTo>
                  <a:cubicBezTo>
                    <a:pt x="1204" y="1611"/>
                    <a:pt x="1202" y="1594"/>
                    <a:pt x="1202" y="1587"/>
                  </a:cubicBezTo>
                  <a:cubicBezTo>
                    <a:pt x="1201" y="1552"/>
                    <a:pt x="1211" y="1522"/>
                    <a:pt x="1227" y="1496"/>
                  </a:cubicBezTo>
                  <a:cubicBezTo>
                    <a:pt x="1228" y="1494"/>
                    <a:pt x="1230" y="1493"/>
                    <a:pt x="1231" y="1489"/>
                  </a:cubicBezTo>
                  <a:cubicBezTo>
                    <a:pt x="1237" y="1479"/>
                    <a:pt x="1247" y="1470"/>
                    <a:pt x="1256" y="1461"/>
                  </a:cubicBezTo>
                  <a:cubicBezTo>
                    <a:pt x="1266" y="1451"/>
                    <a:pt x="1280" y="1440"/>
                    <a:pt x="1292" y="1433"/>
                  </a:cubicBezTo>
                  <a:lnTo>
                    <a:pt x="1300" y="1430"/>
                  </a:lnTo>
                  <a:cubicBezTo>
                    <a:pt x="1311" y="1425"/>
                    <a:pt x="1324" y="1420"/>
                    <a:pt x="1335" y="1417"/>
                  </a:cubicBezTo>
                  <a:cubicBezTo>
                    <a:pt x="1337" y="1415"/>
                    <a:pt x="1340" y="1415"/>
                    <a:pt x="1342" y="1415"/>
                  </a:cubicBezTo>
                  <a:cubicBezTo>
                    <a:pt x="1356" y="1412"/>
                    <a:pt x="1370" y="1411"/>
                    <a:pt x="1382" y="1411"/>
                  </a:cubicBezTo>
                  <a:cubicBezTo>
                    <a:pt x="1383" y="1411"/>
                    <a:pt x="1385" y="1411"/>
                    <a:pt x="1386" y="1411"/>
                  </a:cubicBezTo>
                  <a:close/>
                  <a:moveTo>
                    <a:pt x="1443" y="2429"/>
                  </a:moveTo>
                  <a:cubicBezTo>
                    <a:pt x="1493" y="2429"/>
                    <a:pt x="1543" y="2435"/>
                    <a:pt x="1591" y="2445"/>
                  </a:cubicBezTo>
                  <a:cubicBezTo>
                    <a:pt x="1783" y="2487"/>
                    <a:pt x="1977" y="2620"/>
                    <a:pt x="2022" y="2822"/>
                  </a:cubicBezTo>
                  <a:cubicBezTo>
                    <a:pt x="2065" y="3009"/>
                    <a:pt x="1987" y="3222"/>
                    <a:pt x="1819" y="3321"/>
                  </a:cubicBezTo>
                  <a:cubicBezTo>
                    <a:pt x="1742" y="3367"/>
                    <a:pt x="1655" y="3390"/>
                    <a:pt x="1567" y="3390"/>
                  </a:cubicBezTo>
                  <a:cubicBezTo>
                    <a:pt x="1458" y="3390"/>
                    <a:pt x="1349" y="3355"/>
                    <a:pt x="1261" y="3286"/>
                  </a:cubicBezTo>
                  <a:cubicBezTo>
                    <a:pt x="1080" y="3143"/>
                    <a:pt x="1039" y="2909"/>
                    <a:pt x="1012" y="2692"/>
                  </a:cubicBezTo>
                  <a:lnTo>
                    <a:pt x="1006" y="2686"/>
                  </a:lnTo>
                  <a:cubicBezTo>
                    <a:pt x="981" y="2651"/>
                    <a:pt x="993" y="2612"/>
                    <a:pt x="1024" y="2584"/>
                  </a:cubicBezTo>
                  <a:cubicBezTo>
                    <a:pt x="1138" y="2480"/>
                    <a:pt x="1290" y="2429"/>
                    <a:pt x="1443" y="2429"/>
                  </a:cubicBezTo>
                  <a:close/>
                  <a:moveTo>
                    <a:pt x="2079" y="1"/>
                  </a:moveTo>
                  <a:cubicBezTo>
                    <a:pt x="1887" y="1"/>
                    <a:pt x="1697" y="41"/>
                    <a:pt x="1524" y="140"/>
                  </a:cubicBezTo>
                  <a:cubicBezTo>
                    <a:pt x="1517" y="144"/>
                    <a:pt x="1511" y="145"/>
                    <a:pt x="1506" y="147"/>
                  </a:cubicBezTo>
                  <a:cubicBezTo>
                    <a:pt x="1509" y="197"/>
                    <a:pt x="1509" y="249"/>
                    <a:pt x="1499" y="298"/>
                  </a:cubicBezTo>
                  <a:cubicBezTo>
                    <a:pt x="1452" y="538"/>
                    <a:pt x="1223" y="723"/>
                    <a:pt x="987" y="753"/>
                  </a:cubicBezTo>
                  <a:cubicBezTo>
                    <a:pt x="953" y="758"/>
                    <a:pt x="918" y="760"/>
                    <a:pt x="882" y="760"/>
                  </a:cubicBezTo>
                  <a:cubicBezTo>
                    <a:pt x="780" y="760"/>
                    <a:pt x="673" y="742"/>
                    <a:pt x="576" y="718"/>
                  </a:cubicBezTo>
                  <a:cubicBezTo>
                    <a:pt x="504" y="699"/>
                    <a:pt x="433" y="692"/>
                    <a:pt x="361" y="671"/>
                  </a:cubicBezTo>
                  <a:cubicBezTo>
                    <a:pt x="132" y="1031"/>
                    <a:pt x="1" y="1438"/>
                    <a:pt x="35" y="1870"/>
                  </a:cubicBezTo>
                  <a:cubicBezTo>
                    <a:pt x="71" y="2302"/>
                    <a:pt x="268" y="2717"/>
                    <a:pt x="542" y="3047"/>
                  </a:cubicBezTo>
                  <a:cubicBezTo>
                    <a:pt x="1024" y="3629"/>
                    <a:pt x="1747" y="3987"/>
                    <a:pt x="2499" y="4030"/>
                  </a:cubicBezTo>
                  <a:cubicBezTo>
                    <a:pt x="2555" y="4033"/>
                    <a:pt x="2611" y="4034"/>
                    <a:pt x="2668" y="4034"/>
                  </a:cubicBezTo>
                  <a:cubicBezTo>
                    <a:pt x="3010" y="4034"/>
                    <a:pt x="3364" y="3973"/>
                    <a:pt x="3654" y="3791"/>
                  </a:cubicBezTo>
                  <a:cubicBezTo>
                    <a:pt x="3967" y="3597"/>
                    <a:pt x="4175" y="3265"/>
                    <a:pt x="4269" y="2915"/>
                  </a:cubicBezTo>
                  <a:cubicBezTo>
                    <a:pt x="4372" y="2539"/>
                    <a:pt x="4349" y="2123"/>
                    <a:pt x="4231" y="1732"/>
                  </a:cubicBezTo>
                  <a:cubicBezTo>
                    <a:pt x="4199" y="1814"/>
                    <a:pt x="4147" y="1889"/>
                    <a:pt x="4071" y="1940"/>
                  </a:cubicBezTo>
                  <a:cubicBezTo>
                    <a:pt x="3992" y="1994"/>
                    <a:pt x="3896" y="2022"/>
                    <a:pt x="3801" y="2022"/>
                  </a:cubicBezTo>
                  <a:cubicBezTo>
                    <a:pt x="3705" y="2022"/>
                    <a:pt x="3609" y="1993"/>
                    <a:pt x="3531" y="1933"/>
                  </a:cubicBezTo>
                  <a:cubicBezTo>
                    <a:pt x="3373" y="1810"/>
                    <a:pt x="3304" y="1593"/>
                    <a:pt x="3362" y="1400"/>
                  </a:cubicBezTo>
                  <a:cubicBezTo>
                    <a:pt x="3428" y="1178"/>
                    <a:pt x="3634" y="1056"/>
                    <a:pt x="3825" y="952"/>
                  </a:cubicBezTo>
                  <a:cubicBezTo>
                    <a:pt x="3826" y="949"/>
                    <a:pt x="3826" y="946"/>
                    <a:pt x="3829" y="943"/>
                  </a:cubicBezTo>
                  <a:cubicBezTo>
                    <a:pt x="3831" y="938"/>
                    <a:pt x="3836" y="936"/>
                    <a:pt x="3840" y="933"/>
                  </a:cubicBezTo>
                  <a:cubicBezTo>
                    <a:pt x="3778" y="849"/>
                    <a:pt x="3714" y="770"/>
                    <a:pt x="3644" y="697"/>
                  </a:cubicBezTo>
                  <a:cubicBezTo>
                    <a:pt x="3367" y="405"/>
                    <a:pt x="3001" y="208"/>
                    <a:pt x="2618" y="90"/>
                  </a:cubicBezTo>
                  <a:cubicBezTo>
                    <a:pt x="2444" y="36"/>
                    <a:pt x="2260" y="1"/>
                    <a:pt x="207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40"/>
            <p:cNvSpPr/>
            <p:nvPr/>
          </p:nvSpPr>
          <p:spPr>
            <a:xfrm>
              <a:off x="3717037" y="909690"/>
              <a:ext cx="34932" cy="66489"/>
            </a:xfrm>
            <a:custGeom>
              <a:rect b="b" l="l" r="r" t="t"/>
              <a:pathLst>
                <a:path extrusionOk="0" h="1675" w="880">
                  <a:moveTo>
                    <a:pt x="864" y="0"/>
                  </a:moveTo>
                  <a:lnTo>
                    <a:pt x="864" y="0"/>
                  </a:lnTo>
                  <a:cubicBezTo>
                    <a:pt x="838" y="27"/>
                    <a:pt x="813" y="57"/>
                    <a:pt x="787" y="83"/>
                  </a:cubicBezTo>
                  <a:cubicBezTo>
                    <a:pt x="714" y="156"/>
                    <a:pt x="632" y="222"/>
                    <a:pt x="547" y="282"/>
                  </a:cubicBezTo>
                  <a:cubicBezTo>
                    <a:pt x="461" y="342"/>
                    <a:pt x="371" y="392"/>
                    <a:pt x="278" y="437"/>
                  </a:cubicBezTo>
                  <a:cubicBezTo>
                    <a:pt x="210" y="468"/>
                    <a:pt x="128" y="509"/>
                    <a:pt x="49" y="512"/>
                  </a:cubicBezTo>
                  <a:cubicBezTo>
                    <a:pt x="63" y="587"/>
                    <a:pt x="60" y="663"/>
                    <a:pt x="58" y="739"/>
                  </a:cubicBezTo>
                  <a:cubicBezTo>
                    <a:pt x="53" y="876"/>
                    <a:pt x="46" y="1014"/>
                    <a:pt x="37" y="1150"/>
                  </a:cubicBezTo>
                  <a:cubicBezTo>
                    <a:pt x="29" y="1275"/>
                    <a:pt x="18" y="1401"/>
                    <a:pt x="8" y="1527"/>
                  </a:cubicBezTo>
                  <a:cubicBezTo>
                    <a:pt x="5" y="1571"/>
                    <a:pt x="5" y="1623"/>
                    <a:pt x="1" y="1675"/>
                  </a:cubicBezTo>
                  <a:cubicBezTo>
                    <a:pt x="255" y="1499"/>
                    <a:pt x="507" y="1323"/>
                    <a:pt x="758" y="1144"/>
                  </a:cubicBezTo>
                  <a:cubicBezTo>
                    <a:pt x="705" y="1043"/>
                    <a:pt x="747" y="897"/>
                    <a:pt x="768" y="791"/>
                  </a:cubicBezTo>
                  <a:cubicBezTo>
                    <a:pt x="793" y="655"/>
                    <a:pt x="822" y="520"/>
                    <a:pt x="845" y="385"/>
                  </a:cubicBezTo>
                  <a:cubicBezTo>
                    <a:pt x="866" y="257"/>
                    <a:pt x="880" y="124"/>
                    <a:pt x="86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40"/>
            <p:cNvSpPr/>
            <p:nvPr/>
          </p:nvSpPr>
          <p:spPr>
            <a:xfrm>
              <a:off x="3681867" y="878886"/>
              <a:ext cx="66886" cy="46086"/>
            </a:xfrm>
            <a:custGeom>
              <a:rect b="b" l="l" r="r" t="t"/>
              <a:pathLst>
                <a:path extrusionOk="0" h="1161" w="1685">
                  <a:moveTo>
                    <a:pt x="893" y="1"/>
                  </a:moveTo>
                  <a:cubicBezTo>
                    <a:pt x="786" y="1"/>
                    <a:pt x="675" y="76"/>
                    <a:pt x="585" y="121"/>
                  </a:cubicBezTo>
                  <a:cubicBezTo>
                    <a:pt x="476" y="178"/>
                    <a:pt x="368" y="238"/>
                    <a:pt x="262" y="296"/>
                  </a:cubicBezTo>
                  <a:cubicBezTo>
                    <a:pt x="272" y="337"/>
                    <a:pt x="276" y="380"/>
                    <a:pt x="274" y="422"/>
                  </a:cubicBezTo>
                  <a:cubicBezTo>
                    <a:pt x="268" y="611"/>
                    <a:pt x="152" y="765"/>
                    <a:pt x="0" y="874"/>
                  </a:cubicBezTo>
                  <a:cubicBezTo>
                    <a:pt x="123" y="894"/>
                    <a:pt x="245" y="918"/>
                    <a:pt x="367" y="941"/>
                  </a:cubicBezTo>
                  <a:cubicBezTo>
                    <a:pt x="549" y="974"/>
                    <a:pt x="778" y="991"/>
                    <a:pt x="884" y="1161"/>
                  </a:cubicBezTo>
                  <a:cubicBezTo>
                    <a:pt x="946" y="1118"/>
                    <a:pt x="1027" y="1092"/>
                    <a:pt x="1091" y="1059"/>
                  </a:cubicBezTo>
                  <a:cubicBezTo>
                    <a:pt x="1177" y="1016"/>
                    <a:pt x="1258" y="966"/>
                    <a:pt x="1337" y="910"/>
                  </a:cubicBezTo>
                  <a:cubicBezTo>
                    <a:pt x="1415" y="853"/>
                    <a:pt x="1487" y="790"/>
                    <a:pt x="1553" y="720"/>
                  </a:cubicBezTo>
                  <a:cubicBezTo>
                    <a:pt x="1587" y="687"/>
                    <a:pt x="1620" y="651"/>
                    <a:pt x="1649" y="614"/>
                  </a:cubicBezTo>
                  <a:cubicBezTo>
                    <a:pt x="1661" y="598"/>
                    <a:pt x="1673" y="585"/>
                    <a:pt x="1684" y="572"/>
                  </a:cubicBezTo>
                  <a:cubicBezTo>
                    <a:pt x="1659" y="523"/>
                    <a:pt x="1628" y="478"/>
                    <a:pt x="1583" y="436"/>
                  </a:cubicBezTo>
                  <a:cubicBezTo>
                    <a:pt x="1409" y="270"/>
                    <a:pt x="1188" y="97"/>
                    <a:pt x="961" y="12"/>
                  </a:cubicBezTo>
                  <a:cubicBezTo>
                    <a:pt x="938" y="4"/>
                    <a:pt x="916" y="1"/>
                    <a:pt x="89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40"/>
            <p:cNvSpPr/>
            <p:nvPr/>
          </p:nvSpPr>
          <p:spPr>
            <a:xfrm>
              <a:off x="3722277" y="625275"/>
              <a:ext cx="24770" cy="32510"/>
            </a:xfrm>
            <a:custGeom>
              <a:rect b="b" l="l" r="r" t="t"/>
              <a:pathLst>
                <a:path extrusionOk="0" h="819" w="624">
                  <a:moveTo>
                    <a:pt x="345" y="0"/>
                  </a:moveTo>
                  <a:cubicBezTo>
                    <a:pt x="207" y="117"/>
                    <a:pt x="65" y="256"/>
                    <a:pt x="29" y="441"/>
                  </a:cubicBezTo>
                  <a:cubicBezTo>
                    <a:pt x="1" y="574"/>
                    <a:pt x="68" y="716"/>
                    <a:pt x="181" y="783"/>
                  </a:cubicBezTo>
                  <a:cubicBezTo>
                    <a:pt x="221" y="807"/>
                    <a:pt x="268" y="818"/>
                    <a:pt x="314" y="818"/>
                  </a:cubicBezTo>
                  <a:cubicBezTo>
                    <a:pt x="394" y="818"/>
                    <a:pt x="475" y="786"/>
                    <a:pt x="526" y="727"/>
                  </a:cubicBezTo>
                  <a:cubicBezTo>
                    <a:pt x="615" y="623"/>
                    <a:pt x="624" y="457"/>
                    <a:pt x="588" y="327"/>
                  </a:cubicBezTo>
                  <a:cubicBezTo>
                    <a:pt x="582" y="303"/>
                    <a:pt x="573" y="280"/>
                    <a:pt x="562" y="256"/>
                  </a:cubicBezTo>
                  <a:cubicBezTo>
                    <a:pt x="552" y="233"/>
                    <a:pt x="539" y="211"/>
                    <a:pt x="527" y="189"/>
                  </a:cubicBezTo>
                  <a:cubicBezTo>
                    <a:pt x="484" y="120"/>
                    <a:pt x="427" y="57"/>
                    <a:pt x="358" y="13"/>
                  </a:cubicBezTo>
                  <a:cubicBezTo>
                    <a:pt x="353" y="10"/>
                    <a:pt x="349" y="4"/>
                    <a:pt x="34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40"/>
            <p:cNvSpPr/>
            <p:nvPr/>
          </p:nvSpPr>
          <p:spPr>
            <a:xfrm>
              <a:off x="3592831" y="485589"/>
              <a:ext cx="139965" cy="113329"/>
            </a:xfrm>
            <a:custGeom>
              <a:rect b="b" l="l" r="r" t="t"/>
              <a:pathLst>
                <a:path extrusionOk="0" h="2855" w="3526">
                  <a:moveTo>
                    <a:pt x="244" y="0"/>
                  </a:moveTo>
                  <a:lnTo>
                    <a:pt x="100" y="178"/>
                  </a:lnTo>
                  <a:cubicBezTo>
                    <a:pt x="112" y="187"/>
                    <a:pt x="121" y="196"/>
                    <a:pt x="130" y="207"/>
                  </a:cubicBezTo>
                  <a:cubicBezTo>
                    <a:pt x="200" y="292"/>
                    <a:pt x="164" y="404"/>
                    <a:pt x="99" y="504"/>
                  </a:cubicBezTo>
                  <a:cubicBezTo>
                    <a:pt x="106" y="504"/>
                    <a:pt x="112" y="503"/>
                    <a:pt x="118" y="503"/>
                  </a:cubicBezTo>
                  <a:cubicBezTo>
                    <a:pt x="128" y="503"/>
                    <a:pt x="137" y="504"/>
                    <a:pt x="146" y="505"/>
                  </a:cubicBezTo>
                  <a:cubicBezTo>
                    <a:pt x="229" y="515"/>
                    <a:pt x="309" y="561"/>
                    <a:pt x="338" y="645"/>
                  </a:cubicBezTo>
                  <a:cubicBezTo>
                    <a:pt x="370" y="743"/>
                    <a:pt x="314" y="833"/>
                    <a:pt x="246" y="900"/>
                  </a:cubicBezTo>
                  <a:cubicBezTo>
                    <a:pt x="192" y="954"/>
                    <a:pt x="130" y="1004"/>
                    <a:pt x="69" y="1052"/>
                  </a:cubicBezTo>
                  <a:cubicBezTo>
                    <a:pt x="95" y="1067"/>
                    <a:pt x="120" y="1084"/>
                    <a:pt x="140" y="1110"/>
                  </a:cubicBezTo>
                  <a:cubicBezTo>
                    <a:pt x="207" y="1201"/>
                    <a:pt x="178" y="1321"/>
                    <a:pt x="100" y="1395"/>
                  </a:cubicBezTo>
                  <a:cubicBezTo>
                    <a:pt x="72" y="1422"/>
                    <a:pt x="38" y="1441"/>
                    <a:pt x="0" y="1456"/>
                  </a:cubicBezTo>
                  <a:cubicBezTo>
                    <a:pt x="15" y="1473"/>
                    <a:pt x="27" y="1489"/>
                    <a:pt x="38" y="1508"/>
                  </a:cubicBezTo>
                  <a:cubicBezTo>
                    <a:pt x="64" y="1553"/>
                    <a:pt x="74" y="1603"/>
                    <a:pt x="79" y="1655"/>
                  </a:cubicBezTo>
                  <a:cubicBezTo>
                    <a:pt x="82" y="1672"/>
                    <a:pt x="80" y="1687"/>
                    <a:pt x="80" y="1704"/>
                  </a:cubicBezTo>
                  <a:cubicBezTo>
                    <a:pt x="318" y="1520"/>
                    <a:pt x="558" y="1293"/>
                    <a:pt x="869" y="1293"/>
                  </a:cubicBezTo>
                  <a:cubicBezTo>
                    <a:pt x="895" y="1293"/>
                    <a:pt x="922" y="1294"/>
                    <a:pt x="949" y="1298"/>
                  </a:cubicBezTo>
                  <a:cubicBezTo>
                    <a:pt x="1314" y="1345"/>
                    <a:pt x="1637" y="1614"/>
                    <a:pt x="1928" y="1821"/>
                  </a:cubicBezTo>
                  <a:cubicBezTo>
                    <a:pt x="2099" y="1940"/>
                    <a:pt x="2269" y="2058"/>
                    <a:pt x="2438" y="2177"/>
                  </a:cubicBezTo>
                  <a:cubicBezTo>
                    <a:pt x="2605" y="2293"/>
                    <a:pt x="2785" y="2404"/>
                    <a:pt x="2912" y="2562"/>
                  </a:cubicBezTo>
                  <a:cubicBezTo>
                    <a:pt x="2913" y="2562"/>
                    <a:pt x="2913" y="2565"/>
                    <a:pt x="2915" y="2566"/>
                  </a:cubicBezTo>
                  <a:cubicBezTo>
                    <a:pt x="3074" y="2646"/>
                    <a:pt x="3225" y="2743"/>
                    <a:pt x="3364" y="2855"/>
                  </a:cubicBezTo>
                  <a:lnTo>
                    <a:pt x="3525" y="2658"/>
                  </a:lnTo>
                  <a:cubicBezTo>
                    <a:pt x="2572" y="1887"/>
                    <a:pt x="1622" y="1113"/>
                    <a:pt x="664" y="340"/>
                  </a:cubicBezTo>
                  <a:cubicBezTo>
                    <a:pt x="525" y="227"/>
                    <a:pt x="384" y="114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40"/>
            <p:cNvSpPr/>
            <p:nvPr/>
          </p:nvSpPr>
          <p:spPr>
            <a:xfrm>
              <a:off x="3674841" y="918939"/>
              <a:ext cx="38584" cy="73198"/>
            </a:xfrm>
            <a:custGeom>
              <a:rect b="b" l="l" r="r" t="t"/>
              <a:pathLst>
                <a:path extrusionOk="0" h="1844" w="972">
                  <a:moveTo>
                    <a:pt x="0" y="1"/>
                  </a:moveTo>
                  <a:cubicBezTo>
                    <a:pt x="236" y="169"/>
                    <a:pt x="439" y="387"/>
                    <a:pt x="491" y="686"/>
                  </a:cubicBezTo>
                  <a:cubicBezTo>
                    <a:pt x="529" y="910"/>
                    <a:pt x="501" y="1147"/>
                    <a:pt x="495" y="1374"/>
                  </a:cubicBezTo>
                  <a:cubicBezTo>
                    <a:pt x="491" y="1487"/>
                    <a:pt x="490" y="1599"/>
                    <a:pt x="485" y="1711"/>
                  </a:cubicBezTo>
                  <a:cubicBezTo>
                    <a:pt x="483" y="1750"/>
                    <a:pt x="483" y="1797"/>
                    <a:pt x="479" y="1844"/>
                  </a:cubicBezTo>
                  <a:cubicBezTo>
                    <a:pt x="615" y="1750"/>
                    <a:pt x="750" y="1657"/>
                    <a:pt x="886" y="1564"/>
                  </a:cubicBezTo>
                  <a:cubicBezTo>
                    <a:pt x="860" y="1491"/>
                    <a:pt x="886" y="1400"/>
                    <a:pt x="892" y="1326"/>
                  </a:cubicBezTo>
                  <a:cubicBezTo>
                    <a:pt x="903" y="1218"/>
                    <a:pt x="914" y="1106"/>
                    <a:pt x="924" y="996"/>
                  </a:cubicBezTo>
                  <a:cubicBezTo>
                    <a:pt x="941" y="788"/>
                    <a:pt x="972" y="570"/>
                    <a:pt x="960" y="361"/>
                  </a:cubicBezTo>
                  <a:cubicBezTo>
                    <a:pt x="954" y="262"/>
                    <a:pt x="914" y="188"/>
                    <a:pt x="818" y="153"/>
                  </a:cubicBezTo>
                  <a:cubicBezTo>
                    <a:pt x="722" y="116"/>
                    <a:pt x="617" y="105"/>
                    <a:pt x="519" y="85"/>
                  </a:cubicBezTo>
                  <a:cubicBezTo>
                    <a:pt x="349" y="51"/>
                    <a:pt x="175" y="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40"/>
            <p:cNvSpPr/>
            <p:nvPr/>
          </p:nvSpPr>
          <p:spPr>
            <a:xfrm>
              <a:off x="3687544" y="848758"/>
              <a:ext cx="12266" cy="36361"/>
            </a:xfrm>
            <a:custGeom>
              <a:rect b="b" l="l" r="r" t="t"/>
              <a:pathLst>
                <a:path extrusionOk="0" h="916" w="309">
                  <a:moveTo>
                    <a:pt x="241" y="0"/>
                  </a:moveTo>
                  <a:cubicBezTo>
                    <a:pt x="219" y="116"/>
                    <a:pt x="192" y="230"/>
                    <a:pt x="161" y="345"/>
                  </a:cubicBezTo>
                  <a:cubicBezTo>
                    <a:pt x="140" y="436"/>
                    <a:pt x="113" y="525"/>
                    <a:pt x="83" y="614"/>
                  </a:cubicBezTo>
                  <a:cubicBezTo>
                    <a:pt x="67" y="662"/>
                    <a:pt x="52" y="708"/>
                    <a:pt x="40" y="757"/>
                  </a:cubicBezTo>
                  <a:cubicBezTo>
                    <a:pt x="30" y="791"/>
                    <a:pt x="21" y="823"/>
                    <a:pt x="0" y="849"/>
                  </a:cubicBezTo>
                  <a:cubicBezTo>
                    <a:pt x="20" y="870"/>
                    <a:pt x="40" y="893"/>
                    <a:pt x="55" y="916"/>
                  </a:cubicBezTo>
                  <a:cubicBezTo>
                    <a:pt x="134" y="849"/>
                    <a:pt x="220" y="792"/>
                    <a:pt x="308" y="740"/>
                  </a:cubicBezTo>
                  <a:cubicBezTo>
                    <a:pt x="306" y="711"/>
                    <a:pt x="293" y="686"/>
                    <a:pt x="293" y="654"/>
                  </a:cubicBezTo>
                  <a:cubicBezTo>
                    <a:pt x="293" y="615"/>
                    <a:pt x="298" y="577"/>
                    <a:pt x="300" y="539"/>
                  </a:cubicBezTo>
                  <a:cubicBezTo>
                    <a:pt x="302" y="462"/>
                    <a:pt x="301" y="385"/>
                    <a:pt x="295" y="310"/>
                  </a:cubicBezTo>
                  <a:cubicBezTo>
                    <a:pt x="285" y="207"/>
                    <a:pt x="269" y="102"/>
                    <a:pt x="24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40"/>
            <p:cNvSpPr/>
            <p:nvPr/>
          </p:nvSpPr>
          <p:spPr>
            <a:xfrm>
              <a:off x="3624667" y="834785"/>
              <a:ext cx="69903" cy="43347"/>
            </a:xfrm>
            <a:custGeom>
              <a:rect b="b" l="l" r="r" t="t"/>
              <a:pathLst>
                <a:path extrusionOk="0" h="1092" w="1761">
                  <a:moveTo>
                    <a:pt x="1202" y="0"/>
                  </a:moveTo>
                  <a:cubicBezTo>
                    <a:pt x="1132" y="0"/>
                    <a:pt x="1062" y="4"/>
                    <a:pt x="991" y="10"/>
                  </a:cubicBezTo>
                  <a:cubicBezTo>
                    <a:pt x="689" y="35"/>
                    <a:pt x="382" y="116"/>
                    <a:pt x="116" y="259"/>
                  </a:cubicBezTo>
                  <a:cubicBezTo>
                    <a:pt x="75" y="280"/>
                    <a:pt x="30" y="305"/>
                    <a:pt x="0" y="343"/>
                  </a:cubicBezTo>
                  <a:cubicBezTo>
                    <a:pt x="146" y="424"/>
                    <a:pt x="268" y="544"/>
                    <a:pt x="385" y="663"/>
                  </a:cubicBezTo>
                  <a:cubicBezTo>
                    <a:pt x="448" y="725"/>
                    <a:pt x="509" y="791"/>
                    <a:pt x="569" y="857"/>
                  </a:cubicBezTo>
                  <a:cubicBezTo>
                    <a:pt x="627" y="924"/>
                    <a:pt x="693" y="991"/>
                    <a:pt x="739" y="1065"/>
                  </a:cubicBezTo>
                  <a:cubicBezTo>
                    <a:pt x="742" y="1070"/>
                    <a:pt x="745" y="1075"/>
                    <a:pt x="746" y="1081"/>
                  </a:cubicBezTo>
                  <a:cubicBezTo>
                    <a:pt x="809" y="1069"/>
                    <a:pt x="874" y="1059"/>
                    <a:pt x="936" y="1049"/>
                  </a:cubicBezTo>
                  <a:cubicBezTo>
                    <a:pt x="1005" y="1039"/>
                    <a:pt x="1078" y="1031"/>
                    <a:pt x="1149" y="1031"/>
                  </a:cubicBezTo>
                  <a:cubicBezTo>
                    <a:pt x="1251" y="1031"/>
                    <a:pt x="1352" y="1047"/>
                    <a:pt x="1442" y="1092"/>
                  </a:cubicBezTo>
                  <a:cubicBezTo>
                    <a:pt x="1448" y="1077"/>
                    <a:pt x="1454" y="1064"/>
                    <a:pt x="1460" y="1048"/>
                  </a:cubicBezTo>
                  <a:cubicBezTo>
                    <a:pt x="1480" y="1006"/>
                    <a:pt x="1497" y="966"/>
                    <a:pt x="1512" y="921"/>
                  </a:cubicBezTo>
                  <a:cubicBezTo>
                    <a:pt x="1546" y="834"/>
                    <a:pt x="1577" y="747"/>
                    <a:pt x="1606" y="658"/>
                  </a:cubicBezTo>
                  <a:cubicBezTo>
                    <a:pt x="1662" y="493"/>
                    <a:pt x="1710" y="328"/>
                    <a:pt x="1760" y="162"/>
                  </a:cubicBezTo>
                  <a:cubicBezTo>
                    <a:pt x="1691" y="44"/>
                    <a:pt x="1562" y="24"/>
                    <a:pt x="1429" y="12"/>
                  </a:cubicBezTo>
                  <a:cubicBezTo>
                    <a:pt x="1353" y="4"/>
                    <a:pt x="1277" y="0"/>
                    <a:pt x="120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40"/>
            <p:cNvSpPr/>
            <p:nvPr/>
          </p:nvSpPr>
          <p:spPr>
            <a:xfrm>
              <a:off x="3608193" y="949623"/>
              <a:ext cx="79350" cy="61368"/>
            </a:xfrm>
            <a:custGeom>
              <a:rect b="b" l="l" r="r" t="t"/>
              <a:pathLst>
                <a:path extrusionOk="0" h="1546" w="1999">
                  <a:moveTo>
                    <a:pt x="1" y="0"/>
                  </a:moveTo>
                  <a:lnTo>
                    <a:pt x="1" y="0"/>
                  </a:lnTo>
                  <a:cubicBezTo>
                    <a:pt x="23" y="89"/>
                    <a:pt x="70" y="171"/>
                    <a:pt x="94" y="261"/>
                  </a:cubicBezTo>
                  <a:cubicBezTo>
                    <a:pt x="99" y="278"/>
                    <a:pt x="97" y="297"/>
                    <a:pt x="89" y="313"/>
                  </a:cubicBezTo>
                  <a:cubicBezTo>
                    <a:pt x="549" y="721"/>
                    <a:pt x="1004" y="1130"/>
                    <a:pt x="1456" y="1546"/>
                  </a:cubicBezTo>
                  <a:cubicBezTo>
                    <a:pt x="1635" y="1426"/>
                    <a:pt x="1812" y="1306"/>
                    <a:pt x="1989" y="1186"/>
                  </a:cubicBezTo>
                  <a:cubicBezTo>
                    <a:pt x="1952" y="1127"/>
                    <a:pt x="1962" y="1047"/>
                    <a:pt x="1962" y="977"/>
                  </a:cubicBezTo>
                  <a:cubicBezTo>
                    <a:pt x="1962" y="872"/>
                    <a:pt x="1969" y="766"/>
                    <a:pt x="1973" y="661"/>
                  </a:cubicBezTo>
                  <a:cubicBezTo>
                    <a:pt x="1979" y="468"/>
                    <a:pt x="1998" y="271"/>
                    <a:pt x="1990" y="78"/>
                  </a:cubicBezTo>
                  <a:lnTo>
                    <a:pt x="1990" y="78"/>
                  </a:lnTo>
                  <a:cubicBezTo>
                    <a:pt x="1964" y="94"/>
                    <a:pt x="1938" y="109"/>
                    <a:pt x="1912" y="124"/>
                  </a:cubicBezTo>
                  <a:cubicBezTo>
                    <a:pt x="1821" y="174"/>
                    <a:pt x="1724" y="216"/>
                    <a:pt x="1627" y="249"/>
                  </a:cubicBezTo>
                  <a:cubicBezTo>
                    <a:pt x="1441" y="313"/>
                    <a:pt x="1241" y="348"/>
                    <a:pt x="1044" y="348"/>
                  </a:cubicBezTo>
                  <a:cubicBezTo>
                    <a:pt x="1030" y="348"/>
                    <a:pt x="1016" y="348"/>
                    <a:pt x="1002" y="347"/>
                  </a:cubicBezTo>
                  <a:cubicBezTo>
                    <a:pt x="646" y="338"/>
                    <a:pt x="282" y="223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40"/>
            <p:cNvSpPr/>
            <p:nvPr/>
          </p:nvSpPr>
          <p:spPr>
            <a:xfrm>
              <a:off x="3356210" y="545607"/>
              <a:ext cx="329548" cy="288305"/>
            </a:xfrm>
            <a:custGeom>
              <a:rect b="b" l="l" r="r" t="t"/>
              <a:pathLst>
                <a:path extrusionOk="0" h="7263" w="8302">
                  <a:moveTo>
                    <a:pt x="6846" y="0"/>
                  </a:moveTo>
                  <a:cubicBezTo>
                    <a:pt x="6762" y="0"/>
                    <a:pt x="6678" y="19"/>
                    <a:pt x="6596" y="64"/>
                  </a:cubicBezTo>
                  <a:cubicBezTo>
                    <a:pt x="6443" y="146"/>
                    <a:pt x="6312" y="264"/>
                    <a:pt x="6175" y="367"/>
                  </a:cubicBezTo>
                  <a:cubicBezTo>
                    <a:pt x="6026" y="477"/>
                    <a:pt x="5877" y="587"/>
                    <a:pt x="5723" y="691"/>
                  </a:cubicBezTo>
                  <a:cubicBezTo>
                    <a:pt x="5409" y="904"/>
                    <a:pt x="5078" y="1078"/>
                    <a:pt x="4742" y="1251"/>
                  </a:cubicBezTo>
                  <a:cubicBezTo>
                    <a:pt x="4571" y="1339"/>
                    <a:pt x="4417" y="1441"/>
                    <a:pt x="4274" y="1570"/>
                  </a:cubicBezTo>
                  <a:cubicBezTo>
                    <a:pt x="4146" y="1684"/>
                    <a:pt x="4024" y="1799"/>
                    <a:pt x="3885" y="1901"/>
                  </a:cubicBezTo>
                  <a:cubicBezTo>
                    <a:pt x="3601" y="2109"/>
                    <a:pt x="3284" y="2261"/>
                    <a:pt x="2995" y="2464"/>
                  </a:cubicBezTo>
                  <a:cubicBezTo>
                    <a:pt x="2713" y="2663"/>
                    <a:pt x="2493" y="2935"/>
                    <a:pt x="2209" y="3133"/>
                  </a:cubicBezTo>
                  <a:cubicBezTo>
                    <a:pt x="1932" y="3329"/>
                    <a:pt x="1589" y="3406"/>
                    <a:pt x="1315" y="3606"/>
                  </a:cubicBezTo>
                  <a:cubicBezTo>
                    <a:pt x="1047" y="3803"/>
                    <a:pt x="881" y="4107"/>
                    <a:pt x="624" y="4317"/>
                  </a:cubicBezTo>
                  <a:cubicBezTo>
                    <a:pt x="410" y="4490"/>
                    <a:pt x="165" y="4621"/>
                    <a:pt x="1" y="4845"/>
                  </a:cubicBezTo>
                  <a:cubicBezTo>
                    <a:pt x="901" y="5663"/>
                    <a:pt x="1815" y="6465"/>
                    <a:pt x="2732" y="7262"/>
                  </a:cubicBezTo>
                  <a:lnTo>
                    <a:pt x="2879" y="7093"/>
                  </a:lnTo>
                  <a:cubicBezTo>
                    <a:pt x="2681" y="6928"/>
                    <a:pt x="2506" y="6735"/>
                    <a:pt x="2360" y="6518"/>
                  </a:cubicBezTo>
                  <a:cubicBezTo>
                    <a:pt x="1930" y="5874"/>
                    <a:pt x="1792" y="4877"/>
                    <a:pt x="2352" y="4265"/>
                  </a:cubicBezTo>
                  <a:cubicBezTo>
                    <a:pt x="2253" y="4233"/>
                    <a:pt x="2143" y="4188"/>
                    <a:pt x="2094" y="4098"/>
                  </a:cubicBezTo>
                  <a:cubicBezTo>
                    <a:pt x="2037" y="3990"/>
                    <a:pt x="2089" y="3860"/>
                    <a:pt x="2182" y="3789"/>
                  </a:cubicBezTo>
                  <a:cubicBezTo>
                    <a:pt x="2230" y="3752"/>
                    <a:pt x="2287" y="3735"/>
                    <a:pt x="2348" y="3729"/>
                  </a:cubicBezTo>
                  <a:cubicBezTo>
                    <a:pt x="2360" y="3727"/>
                    <a:pt x="2370" y="3727"/>
                    <a:pt x="2381" y="3727"/>
                  </a:cubicBezTo>
                  <a:cubicBezTo>
                    <a:pt x="2342" y="3610"/>
                    <a:pt x="2359" y="3460"/>
                    <a:pt x="2415" y="3366"/>
                  </a:cubicBezTo>
                  <a:cubicBezTo>
                    <a:pt x="2459" y="3288"/>
                    <a:pt x="2535" y="3243"/>
                    <a:pt x="2621" y="3243"/>
                  </a:cubicBezTo>
                  <a:cubicBezTo>
                    <a:pt x="2640" y="3243"/>
                    <a:pt x="2660" y="3245"/>
                    <a:pt x="2680" y="3250"/>
                  </a:cubicBezTo>
                  <a:cubicBezTo>
                    <a:pt x="2708" y="3255"/>
                    <a:pt x="2733" y="3266"/>
                    <a:pt x="2758" y="3279"/>
                  </a:cubicBezTo>
                  <a:cubicBezTo>
                    <a:pt x="2766" y="3137"/>
                    <a:pt x="2834" y="2998"/>
                    <a:pt x="2958" y="2961"/>
                  </a:cubicBezTo>
                  <a:cubicBezTo>
                    <a:pt x="2978" y="2955"/>
                    <a:pt x="2998" y="2952"/>
                    <a:pt x="3018" y="2952"/>
                  </a:cubicBezTo>
                  <a:cubicBezTo>
                    <a:pt x="3183" y="2952"/>
                    <a:pt x="3314" y="3151"/>
                    <a:pt x="3386" y="3277"/>
                  </a:cubicBezTo>
                  <a:cubicBezTo>
                    <a:pt x="3429" y="3351"/>
                    <a:pt x="3473" y="3433"/>
                    <a:pt x="3507" y="3520"/>
                  </a:cubicBezTo>
                  <a:cubicBezTo>
                    <a:pt x="3719" y="3394"/>
                    <a:pt x="3955" y="3344"/>
                    <a:pt x="4194" y="3344"/>
                  </a:cubicBezTo>
                  <a:cubicBezTo>
                    <a:pt x="4410" y="3344"/>
                    <a:pt x="4628" y="3385"/>
                    <a:pt x="4833" y="3450"/>
                  </a:cubicBezTo>
                  <a:cubicBezTo>
                    <a:pt x="5305" y="3599"/>
                    <a:pt x="5733" y="3854"/>
                    <a:pt x="6045" y="4240"/>
                  </a:cubicBezTo>
                  <a:lnTo>
                    <a:pt x="6161" y="4190"/>
                  </a:lnTo>
                  <a:cubicBezTo>
                    <a:pt x="6078" y="4091"/>
                    <a:pt x="6001" y="3986"/>
                    <a:pt x="5932" y="3876"/>
                  </a:cubicBezTo>
                  <a:cubicBezTo>
                    <a:pt x="5525" y="3216"/>
                    <a:pt x="5424" y="2215"/>
                    <a:pt x="6005" y="1623"/>
                  </a:cubicBezTo>
                  <a:cubicBezTo>
                    <a:pt x="5905" y="1589"/>
                    <a:pt x="5797" y="1540"/>
                    <a:pt x="5753" y="1448"/>
                  </a:cubicBezTo>
                  <a:cubicBezTo>
                    <a:pt x="5698" y="1336"/>
                    <a:pt x="5755" y="1208"/>
                    <a:pt x="5851" y="1142"/>
                  </a:cubicBezTo>
                  <a:cubicBezTo>
                    <a:pt x="5901" y="1105"/>
                    <a:pt x="5958" y="1090"/>
                    <a:pt x="6019" y="1085"/>
                  </a:cubicBezTo>
                  <a:cubicBezTo>
                    <a:pt x="6031" y="1085"/>
                    <a:pt x="6041" y="1085"/>
                    <a:pt x="6052" y="1087"/>
                  </a:cubicBezTo>
                  <a:cubicBezTo>
                    <a:pt x="6018" y="969"/>
                    <a:pt x="6040" y="820"/>
                    <a:pt x="6099" y="727"/>
                  </a:cubicBezTo>
                  <a:cubicBezTo>
                    <a:pt x="6146" y="654"/>
                    <a:pt x="6220" y="611"/>
                    <a:pt x="6301" y="611"/>
                  </a:cubicBezTo>
                  <a:cubicBezTo>
                    <a:pt x="6323" y="611"/>
                    <a:pt x="6346" y="615"/>
                    <a:pt x="6368" y="621"/>
                  </a:cubicBezTo>
                  <a:cubicBezTo>
                    <a:pt x="6395" y="627"/>
                    <a:pt x="6420" y="639"/>
                    <a:pt x="6445" y="653"/>
                  </a:cubicBezTo>
                  <a:cubicBezTo>
                    <a:pt x="6459" y="513"/>
                    <a:pt x="6531" y="376"/>
                    <a:pt x="6656" y="344"/>
                  </a:cubicBezTo>
                  <a:cubicBezTo>
                    <a:pt x="6674" y="339"/>
                    <a:pt x="6692" y="337"/>
                    <a:pt x="6709" y="337"/>
                  </a:cubicBezTo>
                  <a:cubicBezTo>
                    <a:pt x="6880" y="337"/>
                    <a:pt x="7005" y="545"/>
                    <a:pt x="7074" y="674"/>
                  </a:cubicBezTo>
                  <a:cubicBezTo>
                    <a:pt x="7114" y="750"/>
                    <a:pt x="7155" y="835"/>
                    <a:pt x="7186" y="922"/>
                  </a:cubicBezTo>
                  <a:cubicBezTo>
                    <a:pt x="7383" y="813"/>
                    <a:pt x="7598" y="769"/>
                    <a:pt x="7816" y="769"/>
                  </a:cubicBezTo>
                  <a:cubicBezTo>
                    <a:pt x="7978" y="769"/>
                    <a:pt x="8142" y="794"/>
                    <a:pt x="8301" y="835"/>
                  </a:cubicBezTo>
                  <a:cubicBezTo>
                    <a:pt x="8285" y="821"/>
                    <a:pt x="8268" y="808"/>
                    <a:pt x="8249" y="795"/>
                  </a:cubicBezTo>
                  <a:cubicBezTo>
                    <a:pt x="8075" y="670"/>
                    <a:pt x="7902" y="545"/>
                    <a:pt x="7722" y="428"/>
                  </a:cubicBezTo>
                  <a:cubicBezTo>
                    <a:pt x="7479" y="263"/>
                    <a:pt x="7160" y="0"/>
                    <a:pt x="6846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40"/>
            <p:cNvSpPr/>
            <p:nvPr/>
          </p:nvSpPr>
          <p:spPr>
            <a:xfrm>
              <a:off x="3608154" y="917787"/>
              <a:ext cx="77921" cy="38703"/>
            </a:xfrm>
            <a:custGeom>
              <a:rect b="b" l="l" r="r" t="t"/>
              <a:pathLst>
                <a:path extrusionOk="0" h="975" w="1963">
                  <a:moveTo>
                    <a:pt x="869" y="0"/>
                  </a:moveTo>
                  <a:cubicBezTo>
                    <a:pt x="670" y="166"/>
                    <a:pt x="432" y="282"/>
                    <a:pt x="208" y="411"/>
                  </a:cubicBezTo>
                  <a:cubicBezTo>
                    <a:pt x="118" y="462"/>
                    <a:pt x="30" y="525"/>
                    <a:pt x="0" y="625"/>
                  </a:cubicBezTo>
                  <a:cubicBezTo>
                    <a:pt x="303" y="826"/>
                    <a:pt x="636" y="969"/>
                    <a:pt x="1004" y="974"/>
                  </a:cubicBezTo>
                  <a:cubicBezTo>
                    <a:pt x="1013" y="974"/>
                    <a:pt x="1021" y="974"/>
                    <a:pt x="1030" y="974"/>
                  </a:cubicBezTo>
                  <a:cubicBezTo>
                    <a:pt x="1211" y="974"/>
                    <a:pt x="1392" y="942"/>
                    <a:pt x="1564" y="884"/>
                  </a:cubicBezTo>
                  <a:cubicBezTo>
                    <a:pt x="1657" y="851"/>
                    <a:pt x="1749" y="808"/>
                    <a:pt x="1837" y="759"/>
                  </a:cubicBezTo>
                  <a:cubicBezTo>
                    <a:pt x="1879" y="734"/>
                    <a:pt x="1920" y="702"/>
                    <a:pt x="1963" y="682"/>
                  </a:cubicBezTo>
                  <a:cubicBezTo>
                    <a:pt x="1890" y="433"/>
                    <a:pt x="1692" y="242"/>
                    <a:pt x="1506" y="62"/>
                  </a:cubicBezTo>
                  <a:cubicBezTo>
                    <a:pt x="1475" y="70"/>
                    <a:pt x="1443" y="78"/>
                    <a:pt x="1412" y="83"/>
                  </a:cubicBezTo>
                  <a:cubicBezTo>
                    <a:pt x="1370" y="89"/>
                    <a:pt x="1326" y="93"/>
                    <a:pt x="1280" y="93"/>
                  </a:cubicBezTo>
                  <a:cubicBezTo>
                    <a:pt x="1143" y="93"/>
                    <a:pt x="994" y="63"/>
                    <a:pt x="86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40"/>
            <p:cNvSpPr/>
            <p:nvPr/>
          </p:nvSpPr>
          <p:spPr>
            <a:xfrm>
              <a:off x="3197033" y="604951"/>
              <a:ext cx="461335" cy="421482"/>
            </a:xfrm>
            <a:custGeom>
              <a:rect b="b" l="l" r="r" t="t"/>
              <a:pathLst>
                <a:path extrusionOk="0" h="10618" w="11622">
                  <a:moveTo>
                    <a:pt x="281" y="1"/>
                  </a:moveTo>
                  <a:cubicBezTo>
                    <a:pt x="188" y="57"/>
                    <a:pt x="94" y="110"/>
                    <a:pt x="0" y="166"/>
                  </a:cubicBezTo>
                  <a:cubicBezTo>
                    <a:pt x="746" y="949"/>
                    <a:pt x="1494" y="1727"/>
                    <a:pt x="2275" y="2474"/>
                  </a:cubicBezTo>
                  <a:cubicBezTo>
                    <a:pt x="3723" y="3861"/>
                    <a:pt x="5245" y="5172"/>
                    <a:pt x="6755" y="6493"/>
                  </a:cubicBezTo>
                  <a:cubicBezTo>
                    <a:pt x="8265" y="7816"/>
                    <a:pt x="9772" y="9142"/>
                    <a:pt x="11206" y="10548"/>
                  </a:cubicBezTo>
                  <a:cubicBezTo>
                    <a:pt x="11228" y="10570"/>
                    <a:pt x="11239" y="10592"/>
                    <a:pt x="11241" y="10617"/>
                  </a:cubicBezTo>
                  <a:cubicBezTo>
                    <a:pt x="11277" y="10591"/>
                    <a:pt x="11314" y="10566"/>
                    <a:pt x="11350" y="10541"/>
                  </a:cubicBezTo>
                  <a:cubicBezTo>
                    <a:pt x="11441" y="10480"/>
                    <a:pt x="11530" y="10421"/>
                    <a:pt x="11622" y="10359"/>
                  </a:cubicBezTo>
                  <a:cubicBezTo>
                    <a:pt x="10800" y="9603"/>
                    <a:pt x="9963" y="8863"/>
                    <a:pt x="9123" y="8124"/>
                  </a:cubicBezTo>
                  <a:cubicBezTo>
                    <a:pt x="7617" y="6801"/>
                    <a:pt x="6093" y="5502"/>
                    <a:pt x="4599" y="4166"/>
                  </a:cubicBezTo>
                  <a:cubicBezTo>
                    <a:pt x="3859" y="3502"/>
                    <a:pt x="3126" y="2830"/>
                    <a:pt x="2407" y="2145"/>
                  </a:cubicBezTo>
                  <a:cubicBezTo>
                    <a:pt x="1680" y="1451"/>
                    <a:pt x="954" y="748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40"/>
            <p:cNvSpPr/>
            <p:nvPr/>
          </p:nvSpPr>
          <p:spPr>
            <a:xfrm>
              <a:off x="3626890" y="687517"/>
              <a:ext cx="31875" cy="24492"/>
            </a:xfrm>
            <a:custGeom>
              <a:rect b="b" l="l" r="r" t="t"/>
              <a:pathLst>
                <a:path extrusionOk="0" h="617" w="803">
                  <a:moveTo>
                    <a:pt x="338" y="1"/>
                  </a:moveTo>
                  <a:cubicBezTo>
                    <a:pt x="224" y="1"/>
                    <a:pt x="107" y="39"/>
                    <a:pt x="15" y="105"/>
                  </a:cubicBezTo>
                  <a:cubicBezTo>
                    <a:pt x="11" y="108"/>
                    <a:pt x="4" y="110"/>
                    <a:pt x="0" y="111"/>
                  </a:cubicBezTo>
                  <a:cubicBezTo>
                    <a:pt x="60" y="283"/>
                    <a:pt x="138" y="465"/>
                    <a:pt x="295" y="567"/>
                  </a:cubicBezTo>
                  <a:cubicBezTo>
                    <a:pt x="348" y="601"/>
                    <a:pt x="408" y="617"/>
                    <a:pt x="468" y="617"/>
                  </a:cubicBezTo>
                  <a:cubicBezTo>
                    <a:pt x="541" y="617"/>
                    <a:pt x="613" y="593"/>
                    <a:pt x="670" y="549"/>
                  </a:cubicBezTo>
                  <a:cubicBezTo>
                    <a:pt x="771" y="472"/>
                    <a:pt x="802" y="316"/>
                    <a:pt x="743" y="208"/>
                  </a:cubicBezTo>
                  <a:cubicBezTo>
                    <a:pt x="679" y="85"/>
                    <a:pt x="527" y="18"/>
                    <a:pt x="392" y="4"/>
                  </a:cubicBezTo>
                  <a:cubicBezTo>
                    <a:pt x="374" y="2"/>
                    <a:pt x="356" y="1"/>
                    <a:pt x="33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40"/>
            <p:cNvSpPr/>
            <p:nvPr/>
          </p:nvSpPr>
          <p:spPr>
            <a:xfrm>
              <a:off x="3623397" y="851775"/>
              <a:ext cx="24492" cy="32510"/>
            </a:xfrm>
            <a:custGeom>
              <a:rect b="b" l="l" r="r" t="t"/>
              <a:pathLst>
                <a:path extrusionOk="0" h="819" w="617">
                  <a:moveTo>
                    <a:pt x="3" y="0"/>
                  </a:moveTo>
                  <a:lnTo>
                    <a:pt x="3" y="0"/>
                  </a:lnTo>
                  <a:cubicBezTo>
                    <a:pt x="1" y="63"/>
                    <a:pt x="23" y="137"/>
                    <a:pt x="32" y="193"/>
                  </a:cubicBezTo>
                  <a:cubicBezTo>
                    <a:pt x="54" y="337"/>
                    <a:pt x="82" y="480"/>
                    <a:pt x="84" y="626"/>
                  </a:cubicBezTo>
                  <a:cubicBezTo>
                    <a:pt x="185" y="685"/>
                    <a:pt x="287" y="745"/>
                    <a:pt x="378" y="819"/>
                  </a:cubicBezTo>
                  <a:cubicBezTo>
                    <a:pt x="379" y="819"/>
                    <a:pt x="379" y="819"/>
                    <a:pt x="381" y="818"/>
                  </a:cubicBezTo>
                  <a:cubicBezTo>
                    <a:pt x="451" y="764"/>
                    <a:pt x="532" y="726"/>
                    <a:pt x="616" y="698"/>
                  </a:cubicBezTo>
                  <a:cubicBezTo>
                    <a:pt x="568" y="642"/>
                    <a:pt x="524" y="579"/>
                    <a:pt x="477" y="523"/>
                  </a:cubicBezTo>
                  <a:cubicBezTo>
                    <a:pt x="423" y="459"/>
                    <a:pt x="366" y="395"/>
                    <a:pt x="309" y="331"/>
                  </a:cubicBezTo>
                  <a:cubicBezTo>
                    <a:pt x="206" y="221"/>
                    <a:pt x="97" y="117"/>
                    <a:pt x="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40"/>
            <p:cNvSpPr/>
            <p:nvPr/>
          </p:nvSpPr>
          <p:spPr>
            <a:xfrm>
              <a:off x="3589815" y="564304"/>
              <a:ext cx="48944" cy="43426"/>
            </a:xfrm>
            <a:custGeom>
              <a:rect b="b" l="l" r="r" t="t"/>
              <a:pathLst>
                <a:path extrusionOk="0" h="1094" w="1233">
                  <a:moveTo>
                    <a:pt x="828" y="1"/>
                  </a:moveTo>
                  <a:cubicBezTo>
                    <a:pt x="826" y="1"/>
                    <a:pt x="824" y="1"/>
                    <a:pt x="822" y="1"/>
                  </a:cubicBezTo>
                  <a:cubicBezTo>
                    <a:pt x="770" y="6"/>
                    <a:pt x="744" y="68"/>
                    <a:pt x="730" y="110"/>
                  </a:cubicBezTo>
                  <a:cubicBezTo>
                    <a:pt x="698" y="212"/>
                    <a:pt x="726" y="295"/>
                    <a:pt x="750" y="392"/>
                  </a:cubicBezTo>
                  <a:cubicBezTo>
                    <a:pt x="762" y="446"/>
                    <a:pt x="724" y="477"/>
                    <a:pt x="683" y="477"/>
                  </a:cubicBezTo>
                  <a:cubicBezTo>
                    <a:pt x="659" y="477"/>
                    <a:pt x="633" y="466"/>
                    <a:pt x="618" y="442"/>
                  </a:cubicBezTo>
                  <a:cubicBezTo>
                    <a:pt x="617" y="442"/>
                    <a:pt x="617" y="442"/>
                    <a:pt x="615" y="443"/>
                  </a:cubicBezTo>
                  <a:cubicBezTo>
                    <a:pt x="601" y="422"/>
                    <a:pt x="588" y="399"/>
                    <a:pt x="580" y="373"/>
                  </a:cubicBezTo>
                  <a:cubicBezTo>
                    <a:pt x="549" y="327"/>
                    <a:pt x="502" y="285"/>
                    <a:pt x="456" y="275"/>
                  </a:cubicBezTo>
                  <a:cubicBezTo>
                    <a:pt x="447" y="273"/>
                    <a:pt x="438" y="272"/>
                    <a:pt x="430" y="272"/>
                  </a:cubicBezTo>
                  <a:cubicBezTo>
                    <a:pt x="375" y="272"/>
                    <a:pt x="343" y="316"/>
                    <a:pt x="327" y="370"/>
                  </a:cubicBezTo>
                  <a:cubicBezTo>
                    <a:pt x="311" y="422"/>
                    <a:pt x="310" y="479"/>
                    <a:pt x="323" y="531"/>
                  </a:cubicBezTo>
                  <a:cubicBezTo>
                    <a:pt x="338" y="587"/>
                    <a:pt x="369" y="613"/>
                    <a:pt x="404" y="657"/>
                  </a:cubicBezTo>
                  <a:cubicBezTo>
                    <a:pt x="441" y="705"/>
                    <a:pt x="412" y="797"/>
                    <a:pt x="351" y="797"/>
                  </a:cubicBezTo>
                  <a:cubicBezTo>
                    <a:pt x="342" y="797"/>
                    <a:pt x="332" y="794"/>
                    <a:pt x="321" y="789"/>
                  </a:cubicBezTo>
                  <a:cubicBezTo>
                    <a:pt x="288" y="774"/>
                    <a:pt x="242" y="765"/>
                    <a:pt x="196" y="765"/>
                  </a:cubicBezTo>
                  <a:cubicBezTo>
                    <a:pt x="144" y="765"/>
                    <a:pt x="91" y="777"/>
                    <a:pt x="59" y="807"/>
                  </a:cubicBezTo>
                  <a:cubicBezTo>
                    <a:pt x="0" y="860"/>
                    <a:pt x="25" y="906"/>
                    <a:pt x="87" y="940"/>
                  </a:cubicBezTo>
                  <a:cubicBezTo>
                    <a:pt x="252" y="1031"/>
                    <a:pt x="440" y="1093"/>
                    <a:pt x="630" y="1093"/>
                  </a:cubicBezTo>
                  <a:cubicBezTo>
                    <a:pt x="698" y="1093"/>
                    <a:pt x="766" y="1085"/>
                    <a:pt x="833" y="1068"/>
                  </a:cubicBezTo>
                  <a:cubicBezTo>
                    <a:pt x="1059" y="1009"/>
                    <a:pt x="1232" y="837"/>
                    <a:pt x="1182" y="592"/>
                  </a:cubicBezTo>
                  <a:cubicBezTo>
                    <a:pt x="1161" y="491"/>
                    <a:pt x="1125" y="392"/>
                    <a:pt x="1082" y="301"/>
                  </a:cubicBezTo>
                  <a:cubicBezTo>
                    <a:pt x="1045" y="215"/>
                    <a:pt x="1001" y="110"/>
                    <a:pt x="928" y="48"/>
                  </a:cubicBezTo>
                  <a:cubicBezTo>
                    <a:pt x="902" y="26"/>
                    <a:pt x="865" y="1"/>
                    <a:pt x="82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40"/>
            <p:cNvSpPr/>
            <p:nvPr/>
          </p:nvSpPr>
          <p:spPr>
            <a:xfrm>
              <a:off x="3193262" y="616622"/>
              <a:ext cx="443353" cy="471497"/>
            </a:xfrm>
            <a:custGeom>
              <a:rect b="b" l="l" r="r" t="t"/>
              <a:pathLst>
                <a:path extrusionOk="0" h="11878" w="11169">
                  <a:moveTo>
                    <a:pt x="1" y="1"/>
                  </a:moveTo>
                  <a:lnTo>
                    <a:pt x="1" y="1"/>
                  </a:lnTo>
                  <a:cubicBezTo>
                    <a:pt x="18" y="171"/>
                    <a:pt x="41" y="342"/>
                    <a:pt x="58" y="513"/>
                  </a:cubicBezTo>
                  <a:lnTo>
                    <a:pt x="81" y="778"/>
                  </a:lnTo>
                  <a:cubicBezTo>
                    <a:pt x="86" y="846"/>
                    <a:pt x="98" y="917"/>
                    <a:pt x="96" y="988"/>
                  </a:cubicBezTo>
                  <a:cubicBezTo>
                    <a:pt x="117" y="990"/>
                    <a:pt x="137" y="994"/>
                    <a:pt x="157" y="1000"/>
                  </a:cubicBezTo>
                  <a:cubicBezTo>
                    <a:pt x="203" y="1016"/>
                    <a:pt x="244" y="1045"/>
                    <a:pt x="275" y="1080"/>
                  </a:cubicBezTo>
                  <a:cubicBezTo>
                    <a:pt x="287" y="1093"/>
                    <a:pt x="334" y="1201"/>
                    <a:pt x="339" y="1202"/>
                  </a:cubicBezTo>
                  <a:cubicBezTo>
                    <a:pt x="344" y="1202"/>
                    <a:pt x="407" y="1177"/>
                    <a:pt x="409" y="1176"/>
                  </a:cubicBezTo>
                  <a:cubicBezTo>
                    <a:pt x="430" y="1172"/>
                    <a:pt x="454" y="1171"/>
                    <a:pt x="474" y="1170"/>
                  </a:cubicBezTo>
                  <a:cubicBezTo>
                    <a:pt x="477" y="1170"/>
                    <a:pt x="479" y="1170"/>
                    <a:pt x="482" y="1170"/>
                  </a:cubicBezTo>
                  <a:cubicBezTo>
                    <a:pt x="531" y="1170"/>
                    <a:pt x="581" y="1180"/>
                    <a:pt x="627" y="1197"/>
                  </a:cubicBezTo>
                  <a:cubicBezTo>
                    <a:pt x="793" y="1260"/>
                    <a:pt x="877" y="1431"/>
                    <a:pt x="851" y="1594"/>
                  </a:cubicBezTo>
                  <a:cubicBezTo>
                    <a:pt x="938" y="1618"/>
                    <a:pt x="1013" y="1686"/>
                    <a:pt x="1048" y="1770"/>
                  </a:cubicBezTo>
                  <a:cubicBezTo>
                    <a:pt x="1094" y="1883"/>
                    <a:pt x="1065" y="1997"/>
                    <a:pt x="1010" y="2098"/>
                  </a:cubicBezTo>
                  <a:cubicBezTo>
                    <a:pt x="1158" y="2171"/>
                    <a:pt x="1231" y="2354"/>
                    <a:pt x="1157" y="2507"/>
                  </a:cubicBezTo>
                  <a:cubicBezTo>
                    <a:pt x="1231" y="2589"/>
                    <a:pt x="1262" y="2703"/>
                    <a:pt x="1226" y="2811"/>
                  </a:cubicBezTo>
                  <a:cubicBezTo>
                    <a:pt x="1287" y="2846"/>
                    <a:pt x="1335" y="2898"/>
                    <a:pt x="1360" y="2966"/>
                  </a:cubicBezTo>
                  <a:cubicBezTo>
                    <a:pt x="1372" y="3002"/>
                    <a:pt x="1366" y="3035"/>
                    <a:pt x="1412" y="3050"/>
                  </a:cubicBezTo>
                  <a:cubicBezTo>
                    <a:pt x="1414" y="3050"/>
                    <a:pt x="1416" y="3051"/>
                    <a:pt x="1418" y="3051"/>
                  </a:cubicBezTo>
                  <a:cubicBezTo>
                    <a:pt x="1439" y="3051"/>
                    <a:pt x="1476" y="3034"/>
                    <a:pt x="1492" y="3029"/>
                  </a:cubicBezTo>
                  <a:cubicBezTo>
                    <a:pt x="1544" y="3015"/>
                    <a:pt x="1591" y="3003"/>
                    <a:pt x="1644" y="3003"/>
                  </a:cubicBezTo>
                  <a:cubicBezTo>
                    <a:pt x="1650" y="3003"/>
                    <a:pt x="1656" y="3003"/>
                    <a:pt x="1662" y="3003"/>
                  </a:cubicBezTo>
                  <a:cubicBezTo>
                    <a:pt x="1836" y="3010"/>
                    <a:pt x="2011" y="3139"/>
                    <a:pt x="2063" y="3307"/>
                  </a:cubicBezTo>
                  <a:cubicBezTo>
                    <a:pt x="2110" y="3295"/>
                    <a:pt x="2159" y="3288"/>
                    <a:pt x="2208" y="3288"/>
                  </a:cubicBezTo>
                  <a:cubicBezTo>
                    <a:pt x="2290" y="3288"/>
                    <a:pt x="2371" y="3307"/>
                    <a:pt x="2443" y="3352"/>
                  </a:cubicBezTo>
                  <a:cubicBezTo>
                    <a:pt x="2561" y="3427"/>
                    <a:pt x="2631" y="3547"/>
                    <a:pt x="2646" y="3680"/>
                  </a:cubicBezTo>
                  <a:cubicBezTo>
                    <a:pt x="2817" y="3680"/>
                    <a:pt x="3001" y="3738"/>
                    <a:pt x="3110" y="3863"/>
                  </a:cubicBezTo>
                  <a:cubicBezTo>
                    <a:pt x="3199" y="3965"/>
                    <a:pt x="3234" y="4101"/>
                    <a:pt x="3209" y="4227"/>
                  </a:cubicBezTo>
                  <a:cubicBezTo>
                    <a:pt x="3328" y="4244"/>
                    <a:pt x="3436" y="4302"/>
                    <a:pt x="3516" y="4400"/>
                  </a:cubicBezTo>
                  <a:cubicBezTo>
                    <a:pt x="3604" y="4505"/>
                    <a:pt x="3645" y="4654"/>
                    <a:pt x="3621" y="4790"/>
                  </a:cubicBezTo>
                  <a:cubicBezTo>
                    <a:pt x="3733" y="4816"/>
                    <a:pt x="3834" y="4889"/>
                    <a:pt x="3879" y="4997"/>
                  </a:cubicBezTo>
                  <a:cubicBezTo>
                    <a:pt x="3923" y="5104"/>
                    <a:pt x="3905" y="5217"/>
                    <a:pt x="3844" y="5307"/>
                  </a:cubicBezTo>
                  <a:cubicBezTo>
                    <a:pt x="3948" y="5373"/>
                    <a:pt x="4023" y="5483"/>
                    <a:pt x="4047" y="5601"/>
                  </a:cubicBezTo>
                  <a:cubicBezTo>
                    <a:pt x="4051" y="5601"/>
                    <a:pt x="4056" y="5601"/>
                    <a:pt x="4061" y="5601"/>
                  </a:cubicBezTo>
                  <a:cubicBezTo>
                    <a:pt x="4154" y="5601"/>
                    <a:pt x="4247" y="5631"/>
                    <a:pt x="4318" y="5700"/>
                  </a:cubicBezTo>
                  <a:cubicBezTo>
                    <a:pt x="4415" y="5594"/>
                    <a:pt x="4534" y="5517"/>
                    <a:pt x="4686" y="5517"/>
                  </a:cubicBezTo>
                  <a:cubicBezTo>
                    <a:pt x="4694" y="5517"/>
                    <a:pt x="4703" y="5518"/>
                    <a:pt x="4712" y="5518"/>
                  </a:cubicBezTo>
                  <a:cubicBezTo>
                    <a:pt x="4858" y="5525"/>
                    <a:pt x="4988" y="5601"/>
                    <a:pt x="5066" y="5718"/>
                  </a:cubicBezTo>
                  <a:cubicBezTo>
                    <a:pt x="5107" y="5697"/>
                    <a:pt x="5153" y="5686"/>
                    <a:pt x="5199" y="5686"/>
                  </a:cubicBezTo>
                  <a:cubicBezTo>
                    <a:pt x="5254" y="5686"/>
                    <a:pt x="5310" y="5701"/>
                    <a:pt x="5360" y="5731"/>
                  </a:cubicBezTo>
                  <a:cubicBezTo>
                    <a:pt x="5481" y="5801"/>
                    <a:pt x="5527" y="5936"/>
                    <a:pt x="5542" y="6071"/>
                  </a:cubicBezTo>
                  <a:cubicBezTo>
                    <a:pt x="5544" y="6071"/>
                    <a:pt x="5546" y="6071"/>
                    <a:pt x="5549" y="6071"/>
                  </a:cubicBezTo>
                  <a:cubicBezTo>
                    <a:pt x="5638" y="6071"/>
                    <a:pt x="5726" y="6113"/>
                    <a:pt x="5783" y="6187"/>
                  </a:cubicBezTo>
                  <a:cubicBezTo>
                    <a:pt x="5865" y="6295"/>
                    <a:pt x="5856" y="6431"/>
                    <a:pt x="5812" y="6553"/>
                  </a:cubicBezTo>
                  <a:cubicBezTo>
                    <a:pt x="5933" y="6628"/>
                    <a:pt x="5998" y="6777"/>
                    <a:pt x="5973" y="6918"/>
                  </a:cubicBezTo>
                  <a:cubicBezTo>
                    <a:pt x="6027" y="6946"/>
                    <a:pt x="6072" y="6997"/>
                    <a:pt x="6094" y="7056"/>
                  </a:cubicBezTo>
                  <a:cubicBezTo>
                    <a:pt x="6126" y="7144"/>
                    <a:pt x="6113" y="7232"/>
                    <a:pt x="6079" y="7315"/>
                  </a:cubicBezTo>
                  <a:cubicBezTo>
                    <a:pt x="6151" y="7367"/>
                    <a:pt x="6212" y="7434"/>
                    <a:pt x="6251" y="7514"/>
                  </a:cubicBezTo>
                  <a:cubicBezTo>
                    <a:pt x="6335" y="7476"/>
                    <a:pt x="6427" y="7458"/>
                    <a:pt x="6518" y="7458"/>
                  </a:cubicBezTo>
                  <a:cubicBezTo>
                    <a:pt x="6737" y="7458"/>
                    <a:pt x="6957" y="7560"/>
                    <a:pt x="7081" y="7744"/>
                  </a:cubicBezTo>
                  <a:cubicBezTo>
                    <a:pt x="7099" y="7770"/>
                    <a:pt x="7123" y="7852"/>
                    <a:pt x="7146" y="7866"/>
                  </a:cubicBezTo>
                  <a:cubicBezTo>
                    <a:pt x="7153" y="7869"/>
                    <a:pt x="7162" y="7871"/>
                    <a:pt x="7174" y="7871"/>
                  </a:cubicBezTo>
                  <a:cubicBezTo>
                    <a:pt x="7211" y="7871"/>
                    <a:pt x="7266" y="7855"/>
                    <a:pt x="7296" y="7853"/>
                  </a:cubicBezTo>
                  <a:cubicBezTo>
                    <a:pt x="7299" y="7853"/>
                    <a:pt x="7301" y="7853"/>
                    <a:pt x="7304" y="7853"/>
                  </a:cubicBezTo>
                  <a:cubicBezTo>
                    <a:pt x="7396" y="7853"/>
                    <a:pt x="7487" y="7886"/>
                    <a:pt x="7558" y="7944"/>
                  </a:cubicBezTo>
                  <a:cubicBezTo>
                    <a:pt x="7683" y="8040"/>
                    <a:pt x="7732" y="8197"/>
                    <a:pt x="7702" y="8345"/>
                  </a:cubicBezTo>
                  <a:cubicBezTo>
                    <a:pt x="7864" y="8355"/>
                    <a:pt x="8030" y="8414"/>
                    <a:pt x="8136" y="8540"/>
                  </a:cubicBezTo>
                  <a:cubicBezTo>
                    <a:pt x="8234" y="8657"/>
                    <a:pt x="8275" y="8809"/>
                    <a:pt x="8248" y="8952"/>
                  </a:cubicBezTo>
                  <a:cubicBezTo>
                    <a:pt x="8572" y="9004"/>
                    <a:pt x="8803" y="9332"/>
                    <a:pt x="8707" y="9652"/>
                  </a:cubicBezTo>
                  <a:cubicBezTo>
                    <a:pt x="8964" y="9732"/>
                    <a:pt x="9098" y="10024"/>
                    <a:pt x="8984" y="10266"/>
                  </a:cubicBezTo>
                  <a:cubicBezTo>
                    <a:pt x="9265" y="10409"/>
                    <a:pt x="9332" y="10815"/>
                    <a:pt x="9119" y="11045"/>
                  </a:cubicBezTo>
                  <a:cubicBezTo>
                    <a:pt x="9282" y="11210"/>
                    <a:pt x="9280" y="11498"/>
                    <a:pt x="9087" y="11631"/>
                  </a:cubicBezTo>
                  <a:cubicBezTo>
                    <a:pt x="9133" y="11706"/>
                    <a:pt x="9161" y="11790"/>
                    <a:pt x="9167" y="11877"/>
                  </a:cubicBezTo>
                  <a:cubicBezTo>
                    <a:pt x="9841" y="11401"/>
                    <a:pt x="10500" y="10902"/>
                    <a:pt x="11169" y="10438"/>
                  </a:cubicBezTo>
                  <a:cubicBezTo>
                    <a:pt x="11159" y="10433"/>
                    <a:pt x="11149" y="10425"/>
                    <a:pt x="11140" y="10417"/>
                  </a:cubicBezTo>
                  <a:cubicBezTo>
                    <a:pt x="10337" y="9628"/>
                    <a:pt x="9510" y="8863"/>
                    <a:pt x="8677" y="8111"/>
                  </a:cubicBezTo>
                  <a:cubicBezTo>
                    <a:pt x="7183" y="6769"/>
                    <a:pt x="5657" y="5466"/>
                    <a:pt x="4172" y="4116"/>
                  </a:cubicBezTo>
                  <a:cubicBezTo>
                    <a:pt x="3431" y="3441"/>
                    <a:pt x="2695" y="2758"/>
                    <a:pt x="1979" y="2059"/>
                  </a:cubicBezTo>
                  <a:cubicBezTo>
                    <a:pt x="1299" y="1395"/>
                    <a:pt x="624" y="718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40"/>
            <p:cNvSpPr/>
            <p:nvPr/>
          </p:nvSpPr>
          <p:spPr>
            <a:xfrm>
              <a:off x="3578978" y="908856"/>
              <a:ext cx="58312" cy="43744"/>
            </a:xfrm>
            <a:custGeom>
              <a:rect b="b" l="l" r="r" t="t"/>
              <a:pathLst>
                <a:path extrusionOk="0" h="1102" w="1469">
                  <a:moveTo>
                    <a:pt x="1367" y="1"/>
                  </a:moveTo>
                  <a:cubicBezTo>
                    <a:pt x="1322" y="29"/>
                    <a:pt x="1268" y="46"/>
                    <a:pt x="1222" y="64"/>
                  </a:cubicBezTo>
                  <a:cubicBezTo>
                    <a:pt x="1162" y="91"/>
                    <a:pt x="1103" y="117"/>
                    <a:pt x="1044" y="145"/>
                  </a:cubicBezTo>
                  <a:cubicBezTo>
                    <a:pt x="926" y="198"/>
                    <a:pt x="806" y="252"/>
                    <a:pt x="688" y="307"/>
                  </a:cubicBezTo>
                  <a:cubicBezTo>
                    <a:pt x="461" y="409"/>
                    <a:pt x="237" y="532"/>
                    <a:pt x="0" y="607"/>
                  </a:cubicBezTo>
                  <a:cubicBezTo>
                    <a:pt x="188" y="771"/>
                    <a:pt x="374" y="938"/>
                    <a:pt x="559" y="1101"/>
                  </a:cubicBezTo>
                  <a:cubicBezTo>
                    <a:pt x="542" y="1037"/>
                    <a:pt x="532" y="970"/>
                    <a:pt x="536" y="907"/>
                  </a:cubicBezTo>
                  <a:cubicBezTo>
                    <a:pt x="542" y="751"/>
                    <a:pt x="620" y="626"/>
                    <a:pt x="745" y="537"/>
                  </a:cubicBezTo>
                  <a:cubicBezTo>
                    <a:pt x="870" y="447"/>
                    <a:pt x="1018" y="386"/>
                    <a:pt x="1153" y="311"/>
                  </a:cubicBezTo>
                  <a:cubicBezTo>
                    <a:pt x="1259" y="254"/>
                    <a:pt x="1361" y="191"/>
                    <a:pt x="1469" y="135"/>
                  </a:cubicBezTo>
                  <a:cubicBezTo>
                    <a:pt x="1426" y="95"/>
                    <a:pt x="1392" y="52"/>
                    <a:pt x="136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40"/>
            <p:cNvSpPr/>
            <p:nvPr/>
          </p:nvSpPr>
          <p:spPr>
            <a:xfrm>
              <a:off x="3574095" y="872615"/>
              <a:ext cx="60614" cy="54660"/>
            </a:xfrm>
            <a:custGeom>
              <a:rect b="b" l="l" r="r" t="t"/>
              <a:pathLst>
                <a:path extrusionOk="0" h="1377" w="1527">
                  <a:moveTo>
                    <a:pt x="654" y="0"/>
                  </a:moveTo>
                  <a:cubicBezTo>
                    <a:pt x="619" y="0"/>
                    <a:pt x="582" y="8"/>
                    <a:pt x="542" y="26"/>
                  </a:cubicBezTo>
                  <a:cubicBezTo>
                    <a:pt x="442" y="71"/>
                    <a:pt x="354" y="152"/>
                    <a:pt x="282" y="232"/>
                  </a:cubicBezTo>
                  <a:cubicBezTo>
                    <a:pt x="137" y="392"/>
                    <a:pt x="41" y="597"/>
                    <a:pt x="15" y="811"/>
                  </a:cubicBezTo>
                  <a:cubicBezTo>
                    <a:pt x="0" y="929"/>
                    <a:pt x="6" y="1053"/>
                    <a:pt x="33" y="1170"/>
                  </a:cubicBezTo>
                  <a:cubicBezTo>
                    <a:pt x="47" y="1235"/>
                    <a:pt x="87" y="1306"/>
                    <a:pt x="107" y="1377"/>
                  </a:cubicBezTo>
                  <a:cubicBezTo>
                    <a:pt x="308" y="1252"/>
                    <a:pt x="531" y="1159"/>
                    <a:pt x="745" y="1059"/>
                  </a:cubicBezTo>
                  <a:lnTo>
                    <a:pt x="1101" y="895"/>
                  </a:lnTo>
                  <a:cubicBezTo>
                    <a:pt x="1165" y="867"/>
                    <a:pt x="1228" y="837"/>
                    <a:pt x="1292" y="808"/>
                  </a:cubicBezTo>
                  <a:cubicBezTo>
                    <a:pt x="1341" y="785"/>
                    <a:pt x="1385" y="761"/>
                    <a:pt x="1436" y="749"/>
                  </a:cubicBezTo>
                  <a:cubicBezTo>
                    <a:pt x="1399" y="625"/>
                    <a:pt x="1446" y="491"/>
                    <a:pt x="1526" y="387"/>
                  </a:cubicBezTo>
                  <a:cubicBezTo>
                    <a:pt x="1301" y="309"/>
                    <a:pt x="1088" y="182"/>
                    <a:pt x="876" y="75"/>
                  </a:cubicBezTo>
                  <a:cubicBezTo>
                    <a:pt x="800" y="35"/>
                    <a:pt x="730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40"/>
            <p:cNvSpPr/>
            <p:nvPr/>
          </p:nvSpPr>
          <p:spPr>
            <a:xfrm>
              <a:off x="3439887" y="686604"/>
              <a:ext cx="174976" cy="159375"/>
            </a:xfrm>
            <a:custGeom>
              <a:rect b="b" l="l" r="r" t="t"/>
              <a:pathLst>
                <a:path extrusionOk="0" h="4015" w="4408">
                  <a:moveTo>
                    <a:pt x="2568" y="611"/>
                  </a:moveTo>
                  <a:cubicBezTo>
                    <a:pt x="2574" y="611"/>
                    <a:pt x="2579" y="612"/>
                    <a:pt x="2588" y="613"/>
                  </a:cubicBezTo>
                  <a:cubicBezTo>
                    <a:pt x="2592" y="613"/>
                    <a:pt x="2600" y="615"/>
                    <a:pt x="2605" y="616"/>
                  </a:cubicBezTo>
                  <a:cubicBezTo>
                    <a:pt x="2608" y="616"/>
                    <a:pt x="2610" y="617"/>
                    <a:pt x="2611" y="617"/>
                  </a:cubicBezTo>
                  <a:cubicBezTo>
                    <a:pt x="2620" y="621"/>
                    <a:pt x="2631" y="623"/>
                    <a:pt x="2641" y="631"/>
                  </a:cubicBezTo>
                  <a:cubicBezTo>
                    <a:pt x="2647" y="634"/>
                    <a:pt x="2654" y="639"/>
                    <a:pt x="2659" y="643"/>
                  </a:cubicBezTo>
                  <a:cubicBezTo>
                    <a:pt x="2666" y="650"/>
                    <a:pt x="2674" y="654"/>
                    <a:pt x="2680" y="662"/>
                  </a:cubicBezTo>
                  <a:cubicBezTo>
                    <a:pt x="2691" y="672"/>
                    <a:pt x="2698" y="683"/>
                    <a:pt x="2706" y="694"/>
                  </a:cubicBezTo>
                  <a:cubicBezTo>
                    <a:pt x="2717" y="710"/>
                    <a:pt x="2723" y="728"/>
                    <a:pt x="2729" y="745"/>
                  </a:cubicBezTo>
                  <a:cubicBezTo>
                    <a:pt x="2730" y="748"/>
                    <a:pt x="2730" y="756"/>
                    <a:pt x="2733" y="759"/>
                  </a:cubicBezTo>
                  <a:cubicBezTo>
                    <a:pt x="2735" y="772"/>
                    <a:pt x="2737" y="787"/>
                    <a:pt x="2737" y="801"/>
                  </a:cubicBezTo>
                  <a:cubicBezTo>
                    <a:pt x="2737" y="819"/>
                    <a:pt x="2736" y="839"/>
                    <a:pt x="2729" y="857"/>
                  </a:cubicBezTo>
                  <a:cubicBezTo>
                    <a:pt x="2719" y="886"/>
                    <a:pt x="2709" y="903"/>
                    <a:pt x="2688" y="925"/>
                  </a:cubicBezTo>
                  <a:cubicBezTo>
                    <a:pt x="2676" y="939"/>
                    <a:pt x="2662" y="950"/>
                    <a:pt x="2646" y="959"/>
                  </a:cubicBezTo>
                  <a:cubicBezTo>
                    <a:pt x="2637" y="964"/>
                    <a:pt x="2624" y="969"/>
                    <a:pt x="2613" y="973"/>
                  </a:cubicBezTo>
                  <a:cubicBezTo>
                    <a:pt x="2609" y="974"/>
                    <a:pt x="2604" y="974"/>
                    <a:pt x="2600" y="975"/>
                  </a:cubicBezTo>
                  <a:cubicBezTo>
                    <a:pt x="2588" y="979"/>
                    <a:pt x="2573" y="980"/>
                    <a:pt x="2561" y="980"/>
                  </a:cubicBezTo>
                  <a:cubicBezTo>
                    <a:pt x="2552" y="980"/>
                    <a:pt x="2545" y="979"/>
                    <a:pt x="2536" y="979"/>
                  </a:cubicBezTo>
                  <a:cubicBezTo>
                    <a:pt x="2527" y="977"/>
                    <a:pt x="2519" y="977"/>
                    <a:pt x="2511" y="973"/>
                  </a:cubicBezTo>
                  <a:cubicBezTo>
                    <a:pt x="2499" y="969"/>
                    <a:pt x="2488" y="965"/>
                    <a:pt x="2477" y="959"/>
                  </a:cubicBezTo>
                  <a:cubicBezTo>
                    <a:pt x="2464" y="953"/>
                    <a:pt x="2449" y="940"/>
                    <a:pt x="2439" y="929"/>
                  </a:cubicBezTo>
                  <a:cubicBezTo>
                    <a:pt x="2433" y="920"/>
                    <a:pt x="2423" y="911"/>
                    <a:pt x="2418" y="900"/>
                  </a:cubicBezTo>
                  <a:cubicBezTo>
                    <a:pt x="2413" y="889"/>
                    <a:pt x="2408" y="879"/>
                    <a:pt x="2405" y="867"/>
                  </a:cubicBezTo>
                  <a:cubicBezTo>
                    <a:pt x="2404" y="856"/>
                    <a:pt x="2401" y="844"/>
                    <a:pt x="2401" y="834"/>
                  </a:cubicBezTo>
                  <a:cubicBezTo>
                    <a:pt x="2402" y="822"/>
                    <a:pt x="2404" y="811"/>
                    <a:pt x="2405" y="801"/>
                  </a:cubicBezTo>
                  <a:cubicBezTo>
                    <a:pt x="2407" y="797"/>
                    <a:pt x="2407" y="793"/>
                    <a:pt x="2410" y="789"/>
                  </a:cubicBezTo>
                  <a:cubicBezTo>
                    <a:pt x="2413" y="781"/>
                    <a:pt x="2416" y="770"/>
                    <a:pt x="2422" y="761"/>
                  </a:cubicBezTo>
                  <a:lnTo>
                    <a:pt x="2426" y="757"/>
                  </a:lnTo>
                  <a:cubicBezTo>
                    <a:pt x="2427" y="745"/>
                    <a:pt x="2430" y="733"/>
                    <a:pt x="2436" y="722"/>
                  </a:cubicBezTo>
                  <a:cubicBezTo>
                    <a:pt x="2441" y="709"/>
                    <a:pt x="2446" y="693"/>
                    <a:pt x="2453" y="679"/>
                  </a:cubicBezTo>
                  <a:cubicBezTo>
                    <a:pt x="2454" y="678"/>
                    <a:pt x="2454" y="677"/>
                    <a:pt x="2457" y="675"/>
                  </a:cubicBezTo>
                  <a:cubicBezTo>
                    <a:pt x="2460" y="668"/>
                    <a:pt x="2469" y="655"/>
                    <a:pt x="2475" y="648"/>
                  </a:cubicBezTo>
                  <a:cubicBezTo>
                    <a:pt x="2479" y="644"/>
                    <a:pt x="2486" y="642"/>
                    <a:pt x="2490" y="638"/>
                  </a:cubicBezTo>
                  <a:cubicBezTo>
                    <a:pt x="2496" y="633"/>
                    <a:pt x="2499" y="631"/>
                    <a:pt x="2504" y="628"/>
                  </a:cubicBezTo>
                  <a:cubicBezTo>
                    <a:pt x="2514" y="623"/>
                    <a:pt x="2525" y="617"/>
                    <a:pt x="2536" y="615"/>
                  </a:cubicBezTo>
                  <a:lnTo>
                    <a:pt x="2537" y="615"/>
                  </a:lnTo>
                  <a:lnTo>
                    <a:pt x="2568" y="611"/>
                  </a:lnTo>
                  <a:close/>
                  <a:moveTo>
                    <a:pt x="2162" y="944"/>
                  </a:moveTo>
                  <a:cubicBezTo>
                    <a:pt x="2166" y="944"/>
                    <a:pt x="2167" y="945"/>
                    <a:pt x="2168" y="948"/>
                  </a:cubicBezTo>
                  <a:cubicBezTo>
                    <a:pt x="2179" y="955"/>
                    <a:pt x="2190" y="962"/>
                    <a:pt x="2200" y="970"/>
                  </a:cubicBezTo>
                  <a:cubicBezTo>
                    <a:pt x="2238" y="998"/>
                    <a:pt x="2265" y="1037"/>
                    <a:pt x="2282" y="1080"/>
                  </a:cubicBezTo>
                  <a:cubicBezTo>
                    <a:pt x="2292" y="1105"/>
                    <a:pt x="2297" y="1132"/>
                    <a:pt x="2298" y="1159"/>
                  </a:cubicBezTo>
                  <a:cubicBezTo>
                    <a:pt x="2300" y="1199"/>
                    <a:pt x="2291" y="1241"/>
                    <a:pt x="2271" y="1280"/>
                  </a:cubicBezTo>
                  <a:cubicBezTo>
                    <a:pt x="2265" y="1293"/>
                    <a:pt x="2257" y="1306"/>
                    <a:pt x="2248" y="1318"/>
                  </a:cubicBezTo>
                  <a:cubicBezTo>
                    <a:pt x="2240" y="1329"/>
                    <a:pt x="2231" y="1339"/>
                    <a:pt x="2222" y="1347"/>
                  </a:cubicBezTo>
                  <a:cubicBezTo>
                    <a:pt x="2192" y="1376"/>
                    <a:pt x="2158" y="1399"/>
                    <a:pt x="2122" y="1418"/>
                  </a:cubicBezTo>
                  <a:cubicBezTo>
                    <a:pt x="2086" y="1436"/>
                    <a:pt x="2047" y="1450"/>
                    <a:pt x="2007" y="1457"/>
                  </a:cubicBezTo>
                  <a:cubicBezTo>
                    <a:pt x="1984" y="1461"/>
                    <a:pt x="1962" y="1463"/>
                    <a:pt x="1939" y="1463"/>
                  </a:cubicBezTo>
                  <a:cubicBezTo>
                    <a:pt x="1922" y="1463"/>
                    <a:pt x="1904" y="1461"/>
                    <a:pt x="1886" y="1459"/>
                  </a:cubicBezTo>
                  <a:cubicBezTo>
                    <a:pt x="1830" y="1451"/>
                    <a:pt x="1776" y="1431"/>
                    <a:pt x="1735" y="1392"/>
                  </a:cubicBezTo>
                  <a:cubicBezTo>
                    <a:pt x="1718" y="1376"/>
                    <a:pt x="1704" y="1358"/>
                    <a:pt x="1689" y="1340"/>
                  </a:cubicBezTo>
                  <a:cubicBezTo>
                    <a:pt x="1688" y="1339"/>
                    <a:pt x="1687" y="1336"/>
                    <a:pt x="1687" y="1334"/>
                  </a:cubicBezTo>
                  <a:cubicBezTo>
                    <a:pt x="1688" y="1332"/>
                    <a:pt x="1688" y="1330"/>
                    <a:pt x="1691" y="1329"/>
                  </a:cubicBezTo>
                  <a:cubicBezTo>
                    <a:pt x="1709" y="1311"/>
                    <a:pt x="1725" y="1295"/>
                    <a:pt x="1743" y="1279"/>
                  </a:cubicBezTo>
                  <a:cubicBezTo>
                    <a:pt x="1761" y="1261"/>
                    <a:pt x="1780" y="1242"/>
                    <a:pt x="1798" y="1225"/>
                  </a:cubicBezTo>
                  <a:cubicBezTo>
                    <a:pt x="1836" y="1193"/>
                    <a:pt x="1874" y="1162"/>
                    <a:pt x="1914" y="1131"/>
                  </a:cubicBezTo>
                  <a:cubicBezTo>
                    <a:pt x="1954" y="1099"/>
                    <a:pt x="1992" y="1068"/>
                    <a:pt x="2032" y="1038"/>
                  </a:cubicBezTo>
                  <a:cubicBezTo>
                    <a:pt x="2070" y="1008"/>
                    <a:pt x="2111" y="978"/>
                    <a:pt x="2151" y="948"/>
                  </a:cubicBezTo>
                  <a:cubicBezTo>
                    <a:pt x="2156" y="945"/>
                    <a:pt x="2158" y="944"/>
                    <a:pt x="2162" y="944"/>
                  </a:cubicBezTo>
                  <a:close/>
                  <a:moveTo>
                    <a:pt x="1385" y="1434"/>
                  </a:moveTo>
                  <a:cubicBezTo>
                    <a:pt x="1398" y="1434"/>
                    <a:pt x="1411" y="1436"/>
                    <a:pt x="1423" y="1439"/>
                  </a:cubicBezTo>
                  <a:cubicBezTo>
                    <a:pt x="1428" y="1440"/>
                    <a:pt x="1434" y="1440"/>
                    <a:pt x="1438" y="1443"/>
                  </a:cubicBezTo>
                  <a:cubicBezTo>
                    <a:pt x="1470" y="1454"/>
                    <a:pt x="1490" y="1466"/>
                    <a:pt x="1516" y="1488"/>
                  </a:cubicBezTo>
                  <a:cubicBezTo>
                    <a:pt x="1527" y="1497"/>
                    <a:pt x="1537" y="1513"/>
                    <a:pt x="1545" y="1523"/>
                  </a:cubicBezTo>
                  <a:cubicBezTo>
                    <a:pt x="1547" y="1527"/>
                    <a:pt x="1550" y="1530"/>
                    <a:pt x="1552" y="1534"/>
                  </a:cubicBezTo>
                  <a:cubicBezTo>
                    <a:pt x="1558" y="1547"/>
                    <a:pt x="1564" y="1562"/>
                    <a:pt x="1568" y="1575"/>
                  </a:cubicBezTo>
                  <a:cubicBezTo>
                    <a:pt x="1569" y="1580"/>
                    <a:pt x="1569" y="1584"/>
                    <a:pt x="1571" y="1589"/>
                  </a:cubicBezTo>
                  <a:cubicBezTo>
                    <a:pt x="1573" y="1603"/>
                    <a:pt x="1578" y="1618"/>
                    <a:pt x="1574" y="1633"/>
                  </a:cubicBezTo>
                  <a:cubicBezTo>
                    <a:pt x="1573" y="1647"/>
                    <a:pt x="1572" y="1662"/>
                    <a:pt x="1569" y="1675"/>
                  </a:cubicBezTo>
                  <a:cubicBezTo>
                    <a:pt x="1566" y="1694"/>
                    <a:pt x="1558" y="1712"/>
                    <a:pt x="1548" y="1727"/>
                  </a:cubicBezTo>
                  <a:cubicBezTo>
                    <a:pt x="1542" y="1740"/>
                    <a:pt x="1533" y="1751"/>
                    <a:pt x="1524" y="1761"/>
                  </a:cubicBezTo>
                  <a:cubicBezTo>
                    <a:pt x="1520" y="1764"/>
                    <a:pt x="1517" y="1767"/>
                    <a:pt x="1514" y="1769"/>
                  </a:cubicBezTo>
                  <a:cubicBezTo>
                    <a:pt x="1504" y="1777"/>
                    <a:pt x="1493" y="1788"/>
                    <a:pt x="1480" y="1794"/>
                  </a:cubicBezTo>
                  <a:cubicBezTo>
                    <a:pt x="1468" y="1799"/>
                    <a:pt x="1455" y="1804"/>
                    <a:pt x="1443" y="1810"/>
                  </a:cubicBezTo>
                  <a:cubicBezTo>
                    <a:pt x="1439" y="1811"/>
                    <a:pt x="1434" y="1813"/>
                    <a:pt x="1429" y="1814"/>
                  </a:cubicBezTo>
                  <a:cubicBezTo>
                    <a:pt x="1416" y="1815"/>
                    <a:pt x="1402" y="1818"/>
                    <a:pt x="1389" y="1818"/>
                  </a:cubicBezTo>
                  <a:cubicBezTo>
                    <a:pt x="1387" y="1818"/>
                    <a:pt x="1384" y="1818"/>
                    <a:pt x="1382" y="1818"/>
                  </a:cubicBezTo>
                  <a:cubicBezTo>
                    <a:pt x="1366" y="1818"/>
                    <a:pt x="1350" y="1815"/>
                    <a:pt x="1335" y="1811"/>
                  </a:cubicBezTo>
                  <a:cubicBezTo>
                    <a:pt x="1318" y="1808"/>
                    <a:pt x="1302" y="1799"/>
                    <a:pt x="1287" y="1790"/>
                  </a:cubicBezTo>
                  <a:cubicBezTo>
                    <a:pt x="1262" y="1772"/>
                    <a:pt x="1252" y="1762"/>
                    <a:pt x="1235" y="1737"/>
                  </a:cubicBezTo>
                  <a:cubicBezTo>
                    <a:pt x="1224" y="1724"/>
                    <a:pt x="1218" y="1707"/>
                    <a:pt x="1214" y="1690"/>
                  </a:cubicBezTo>
                  <a:cubicBezTo>
                    <a:pt x="1210" y="1677"/>
                    <a:pt x="1210" y="1663"/>
                    <a:pt x="1208" y="1651"/>
                  </a:cubicBezTo>
                  <a:lnTo>
                    <a:pt x="1208" y="1648"/>
                  </a:lnTo>
                  <a:cubicBezTo>
                    <a:pt x="1206" y="1642"/>
                    <a:pt x="1204" y="1623"/>
                    <a:pt x="1204" y="1617"/>
                  </a:cubicBezTo>
                  <a:cubicBezTo>
                    <a:pt x="1203" y="1583"/>
                    <a:pt x="1213" y="1552"/>
                    <a:pt x="1226" y="1525"/>
                  </a:cubicBezTo>
                  <a:cubicBezTo>
                    <a:pt x="1228" y="1522"/>
                    <a:pt x="1229" y="1521"/>
                    <a:pt x="1230" y="1518"/>
                  </a:cubicBezTo>
                  <a:cubicBezTo>
                    <a:pt x="1236" y="1508"/>
                    <a:pt x="1244" y="1499"/>
                    <a:pt x="1252" y="1490"/>
                  </a:cubicBezTo>
                  <a:cubicBezTo>
                    <a:pt x="1262" y="1478"/>
                    <a:pt x="1277" y="1469"/>
                    <a:pt x="1288" y="1460"/>
                  </a:cubicBezTo>
                  <a:cubicBezTo>
                    <a:pt x="1290" y="1459"/>
                    <a:pt x="1292" y="1458"/>
                    <a:pt x="1295" y="1456"/>
                  </a:cubicBezTo>
                  <a:cubicBezTo>
                    <a:pt x="1307" y="1450"/>
                    <a:pt x="1318" y="1445"/>
                    <a:pt x="1330" y="1441"/>
                  </a:cubicBezTo>
                  <a:cubicBezTo>
                    <a:pt x="1333" y="1440"/>
                    <a:pt x="1335" y="1440"/>
                    <a:pt x="1338" y="1440"/>
                  </a:cubicBezTo>
                  <a:cubicBezTo>
                    <a:pt x="1351" y="1438"/>
                    <a:pt x="1364" y="1436"/>
                    <a:pt x="1377" y="1435"/>
                  </a:cubicBezTo>
                  <a:cubicBezTo>
                    <a:pt x="1379" y="1435"/>
                    <a:pt x="1382" y="1434"/>
                    <a:pt x="1385" y="1434"/>
                  </a:cubicBezTo>
                  <a:close/>
                  <a:moveTo>
                    <a:pt x="1505" y="2450"/>
                  </a:moveTo>
                  <a:cubicBezTo>
                    <a:pt x="1545" y="2450"/>
                    <a:pt x="1585" y="2454"/>
                    <a:pt x="1624" y="2461"/>
                  </a:cubicBezTo>
                  <a:cubicBezTo>
                    <a:pt x="1817" y="2496"/>
                    <a:pt x="2016" y="2624"/>
                    <a:pt x="2068" y="2822"/>
                  </a:cubicBezTo>
                  <a:cubicBezTo>
                    <a:pt x="2119" y="3007"/>
                    <a:pt x="2048" y="3224"/>
                    <a:pt x="1885" y="3329"/>
                  </a:cubicBezTo>
                  <a:cubicBezTo>
                    <a:pt x="1804" y="3381"/>
                    <a:pt x="1711" y="3407"/>
                    <a:pt x="1618" y="3407"/>
                  </a:cubicBezTo>
                  <a:cubicBezTo>
                    <a:pt x="1514" y="3407"/>
                    <a:pt x="1411" y="3375"/>
                    <a:pt x="1324" y="3312"/>
                  </a:cubicBezTo>
                  <a:cubicBezTo>
                    <a:pt x="1139" y="3177"/>
                    <a:pt x="1090" y="2944"/>
                    <a:pt x="1054" y="2728"/>
                  </a:cubicBezTo>
                  <a:cubicBezTo>
                    <a:pt x="1053" y="2726"/>
                    <a:pt x="1051" y="2724"/>
                    <a:pt x="1047" y="2723"/>
                  </a:cubicBezTo>
                  <a:cubicBezTo>
                    <a:pt x="1021" y="2688"/>
                    <a:pt x="1033" y="2647"/>
                    <a:pt x="1062" y="2621"/>
                  </a:cubicBezTo>
                  <a:cubicBezTo>
                    <a:pt x="1180" y="2507"/>
                    <a:pt x="1343" y="2450"/>
                    <a:pt x="1505" y="2450"/>
                  </a:cubicBezTo>
                  <a:close/>
                  <a:moveTo>
                    <a:pt x="2073" y="1"/>
                  </a:moveTo>
                  <a:cubicBezTo>
                    <a:pt x="1865" y="1"/>
                    <a:pt x="1659" y="45"/>
                    <a:pt x="1474" y="159"/>
                  </a:cubicBezTo>
                  <a:cubicBezTo>
                    <a:pt x="1468" y="163"/>
                    <a:pt x="1463" y="165"/>
                    <a:pt x="1457" y="168"/>
                  </a:cubicBezTo>
                  <a:cubicBezTo>
                    <a:pt x="1463" y="217"/>
                    <a:pt x="1463" y="269"/>
                    <a:pt x="1455" y="319"/>
                  </a:cubicBezTo>
                  <a:cubicBezTo>
                    <a:pt x="1417" y="560"/>
                    <a:pt x="1194" y="754"/>
                    <a:pt x="960" y="793"/>
                  </a:cubicBezTo>
                  <a:cubicBezTo>
                    <a:pt x="914" y="801"/>
                    <a:pt x="866" y="804"/>
                    <a:pt x="818" y="804"/>
                  </a:cubicBezTo>
                  <a:cubicBezTo>
                    <a:pt x="726" y="804"/>
                    <a:pt x="634" y="792"/>
                    <a:pt x="549" y="772"/>
                  </a:cubicBezTo>
                  <a:cubicBezTo>
                    <a:pt x="476" y="757"/>
                    <a:pt x="405" y="752"/>
                    <a:pt x="333" y="733"/>
                  </a:cubicBezTo>
                  <a:cubicBezTo>
                    <a:pt x="118" y="1101"/>
                    <a:pt x="1" y="1516"/>
                    <a:pt x="51" y="1943"/>
                  </a:cubicBezTo>
                  <a:cubicBezTo>
                    <a:pt x="101" y="2373"/>
                    <a:pt x="312" y="2781"/>
                    <a:pt x="599" y="3102"/>
                  </a:cubicBezTo>
                  <a:cubicBezTo>
                    <a:pt x="1101" y="3665"/>
                    <a:pt x="1838" y="3998"/>
                    <a:pt x="2590" y="4013"/>
                  </a:cubicBezTo>
                  <a:cubicBezTo>
                    <a:pt x="2612" y="4014"/>
                    <a:pt x="2634" y="4014"/>
                    <a:pt x="2656" y="4014"/>
                  </a:cubicBezTo>
                  <a:cubicBezTo>
                    <a:pt x="3030" y="4014"/>
                    <a:pt x="3425" y="3946"/>
                    <a:pt x="3738" y="3734"/>
                  </a:cubicBezTo>
                  <a:cubicBezTo>
                    <a:pt x="4041" y="3528"/>
                    <a:pt x="4238" y="3189"/>
                    <a:pt x="4319" y="2836"/>
                  </a:cubicBezTo>
                  <a:cubicBezTo>
                    <a:pt x="4407" y="2455"/>
                    <a:pt x="4369" y="2042"/>
                    <a:pt x="4238" y="1657"/>
                  </a:cubicBezTo>
                  <a:cubicBezTo>
                    <a:pt x="4208" y="1740"/>
                    <a:pt x="4159" y="1814"/>
                    <a:pt x="4086" y="1869"/>
                  </a:cubicBezTo>
                  <a:cubicBezTo>
                    <a:pt x="4005" y="1928"/>
                    <a:pt x="3903" y="1960"/>
                    <a:pt x="3802" y="1960"/>
                  </a:cubicBezTo>
                  <a:cubicBezTo>
                    <a:pt x="3712" y="1960"/>
                    <a:pt x="3622" y="1935"/>
                    <a:pt x="3546" y="1880"/>
                  </a:cubicBezTo>
                  <a:cubicBezTo>
                    <a:pt x="3383" y="1762"/>
                    <a:pt x="3307" y="1548"/>
                    <a:pt x="3358" y="1354"/>
                  </a:cubicBezTo>
                  <a:cubicBezTo>
                    <a:pt x="3418" y="1130"/>
                    <a:pt x="3618" y="1002"/>
                    <a:pt x="3805" y="889"/>
                  </a:cubicBezTo>
                  <a:cubicBezTo>
                    <a:pt x="3806" y="887"/>
                    <a:pt x="3806" y="883"/>
                    <a:pt x="3808" y="881"/>
                  </a:cubicBezTo>
                  <a:cubicBezTo>
                    <a:pt x="3811" y="877"/>
                    <a:pt x="3812" y="874"/>
                    <a:pt x="3817" y="870"/>
                  </a:cubicBezTo>
                  <a:cubicBezTo>
                    <a:pt x="3753" y="788"/>
                    <a:pt x="3685" y="711"/>
                    <a:pt x="3614" y="641"/>
                  </a:cubicBezTo>
                  <a:cubicBezTo>
                    <a:pt x="3327" y="360"/>
                    <a:pt x="2953" y="176"/>
                    <a:pt x="2567" y="72"/>
                  </a:cubicBezTo>
                  <a:cubicBezTo>
                    <a:pt x="2406" y="29"/>
                    <a:pt x="2239" y="1"/>
                    <a:pt x="207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40"/>
            <p:cNvSpPr/>
            <p:nvPr/>
          </p:nvSpPr>
          <p:spPr>
            <a:xfrm>
              <a:off x="3520745" y="429936"/>
              <a:ext cx="81970" cy="78556"/>
            </a:xfrm>
            <a:custGeom>
              <a:rect b="b" l="l" r="r" t="t"/>
              <a:pathLst>
                <a:path extrusionOk="0" h="1979" w="2065">
                  <a:moveTo>
                    <a:pt x="303" y="0"/>
                  </a:moveTo>
                  <a:cubicBezTo>
                    <a:pt x="303" y="89"/>
                    <a:pt x="302" y="177"/>
                    <a:pt x="301" y="267"/>
                  </a:cubicBezTo>
                  <a:cubicBezTo>
                    <a:pt x="297" y="375"/>
                    <a:pt x="302" y="487"/>
                    <a:pt x="290" y="595"/>
                  </a:cubicBezTo>
                  <a:cubicBezTo>
                    <a:pt x="350" y="624"/>
                    <a:pt x="374" y="697"/>
                    <a:pt x="337" y="788"/>
                  </a:cubicBezTo>
                  <a:cubicBezTo>
                    <a:pt x="323" y="824"/>
                    <a:pt x="307" y="858"/>
                    <a:pt x="289" y="892"/>
                  </a:cubicBezTo>
                  <a:cubicBezTo>
                    <a:pt x="335" y="876"/>
                    <a:pt x="380" y="866"/>
                    <a:pt x="420" y="866"/>
                  </a:cubicBezTo>
                  <a:cubicBezTo>
                    <a:pt x="489" y="866"/>
                    <a:pt x="545" y="894"/>
                    <a:pt x="573" y="971"/>
                  </a:cubicBezTo>
                  <a:cubicBezTo>
                    <a:pt x="610" y="1077"/>
                    <a:pt x="531" y="1196"/>
                    <a:pt x="461" y="1266"/>
                  </a:cubicBezTo>
                  <a:cubicBezTo>
                    <a:pt x="433" y="1293"/>
                    <a:pt x="404" y="1317"/>
                    <a:pt x="373" y="1338"/>
                  </a:cubicBezTo>
                  <a:cubicBezTo>
                    <a:pt x="414" y="1377"/>
                    <a:pt x="435" y="1439"/>
                    <a:pt x="420" y="1525"/>
                  </a:cubicBezTo>
                  <a:cubicBezTo>
                    <a:pt x="401" y="1622"/>
                    <a:pt x="334" y="1690"/>
                    <a:pt x="250" y="1740"/>
                  </a:cubicBezTo>
                  <a:cubicBezTo>
                    <a:pt x="178" y="1781"/>
                    <a:pt x="51" y="1813"/>
                    <a:pt x="1" y="1891"/>
                  </a:cubicBezTo>
                  <a:cubicBezTo>
                    <a:pt x="88" y="1881"/>
                    <a:pt x="175" y="1876"/>
                    <a:pt x="262" y="1876"/>
                  </a:cubicBezTo>
                  <a:cubicBezTo>
                    <a:pt x="496" y="1876"/>
                    <a:pt x="729" y="1911"/>
                    <a:pt x="954" y="1978"/>
                  </a:cubicBezTo>
                  <a:cubicBezTo>
                    <a:pt x="992" y="1869"/>
                    <a:pt x="1041" y="1761"/>
                    <a:pt x="1098" y="1658"/>
                  </a:cubicBezTo>
                  <a:cubicBezTo>
                    <a:pt x="1160" y="1548"/>
                    <a:pt x="1233" y="1397"/>
                    <a:pt x="1353" y="1335"/>
                  </a:cubicBezTo>
                  <a:cubicBezTo>
                    <a:pt x="1380" y="1322"/>
                    <a:pt x="1408" y="1316"/>
                    <a:pt x="1435" y="1316"/>
                  </a:cubicBezTo>
                  <a:cubicBezTo>
                    <a:pt x="1498" y="1316"/>
                    <a:pt x="1557" y="1351"/>
                    <a:pt x="1586" y="1416"/>
                  </a:cubicBezTo>
                  <a:cubicBezTo>
                    <a:pt x="1619" y="1493"/>
                    <a:pt x="1592" y="1560"/>
                    <a:pt x="1570" y="1627"/>
                  </a:cubicBezTo>
                  <a:cubicBezTo>
                    <a:pt x="1646" y="1585"/>
                    <a:pt x="1733" y="1549"/>
                    <a:pt x="1810" y="1549"/>
                  </a:cubicBezTo>
                  <a:cubicBezTo>
                    <a:pt x="1851" y="1549"/>
                    <a:pt x="1889" y="1559"/>
                    <a:pt x="1921" y="1583"/>
                  </a:cubicBezTo>
                  <a:lnTo>
                    <a:pt x="2065" y="1405"/>
                  </a:lnTo>
                  <a:cubicBezTo>
                    <a:pt x="1605" y="1030"/>
                    <a:pt x="1149" y="655"/>
                    <a:pt x="688" y="277"/>
                  </a:cubicBezTo>
                  <a:cubicBezTo>
                    <a:pt x="557" y="192"/>
                    <a:pt x="430" y="96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40"/>
            <p:cNvSpPr/>
            <p:nvPr/>
          </p:nvSpPr>
          <p:spPr>
            <a:xfrm>
              <a:off x="3578621" y="725068"/>
              <a:ext cx="24571" cy="32550"/>
            </a:xfrm>
            <a:custGeom>
              <a:rect b="b" l="l" r="r" t="t"/>
              <a:pathLst>
                <a:path extrusionOk="0" h="820" w="619">
                  <a:moveTo>
                    <a:pt x="324" y="0"/>
                  </a:moveTo>
                  <a:cubicBezTo>
                    <a:pt x="189" y="124"/>
                    <a:pt x="53" y="267"/>
                    <a:pt x="23" y="452"/>
                  </a:cubicBezTo>
                  <a:cubicBezTo>
                    <a:pt x="1" y="587"/>
                    <a:pt x="72" y="725"/>
                    <a:pt x="187" y="789"/>
                  </a:cubicBezTo>
                  <a:cubicBezTo>
                    <a:pt x="225" y="810"/>
                    <a:pt x="268" y="819"/>
                    <a:pt x="311" y="819"/>
                  </a:cubicBezTo>
                  <a:cubicBezTo>
                    <a:pt x="395" y="819"/>
                    <a:pt x="479" y="783"/>
                    <a:pt x="530" y="720"/>
                  </a:cubicBezTo>
                  <a:cubicBezTo>
                    <a:pt x="615" y="612"/>
                    <a:pt x="618" y="446"/>
                    <a:pt x="579" y="318"/>
                  </a:cubicBezTo>
                  <a:cubicBezTo>
                    <a:pt x="573" y="296"/>
                    <a:pt x="563" y="275"/>
                    <a:pt x="555" y="254"/>
                  </a:cubicBezTo>
                  <a:cubicBezTo>
                    <a:pt x="555" y="252"/>
                    <a:pt x="553" y="252"/>
                    <a:pt x="553" y="252"/>
                  </a:cubicBezTo>
                  <a:cubicBezTo>
                    <a:pt x="536" y="223"/>
                    <a:pt x="520" y="193"/>
                    <a:pt x="501" y="163"/>
                  </a:cubicBezTo>
                  <a:cubicBezTo>
                    <a:pt x="457" y="101"/>
                    <a:pt x="401" y="49"/>
                    <a:pt x="337" y="12"/>
                  </a:cubicBezTo>
                  <a:cubicBezTo>
                    <a:pt x="332" y="10"/>
                    <a:pt x="328" y="4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40"/>
            <p:cNvSpPr/>
            <p:nvPr/>
          </p:nvSpPr>
          <p:spPr>
            <a:xfrm>
              <a:off x="3454296" y="488169"/>
              <a:ext cx="145760" cy="135201"/>
            </a:xfrm>
            <a:custGeom>
              <a:rect b="b" l="l" r="r" t="t"/>
              <a:pathLst>
                <a:path extrusionOk="0" h="3406" w="3672">
                  <a:moveTo>
                    <a:pt x="3104" y="0"/>
                  </a:moveTo>
                  <a:cubicBezTo>
                    <a:pt x="3094" y="0"/>
                    <a:pt x="3080" y="8"/>
                    <a:pt x="3062" y="29"/>
                  </a:cubicBezTo>
                  <a:cubicBezTo>
                    <a:pt x="3033" y="62"/>
                    <a:pt x="3015" y="104"/>
                    <a:pt x="2994" y="140"/>
                  </a:cubicBezTo>
                  <a:cubicBezTo>
                    <a:pt x="2906" y="308"/>
                    <a:pt x="2846" y="486"/>
                    <a:pt x="2796" y="669"/>
                  </a:cubicBezTo>
                  <a:cubicBezTo>
                    <a:pt x="2782" y="720"/>
                    <a:pt x="2741" y="744"/>
                    <a:pt x="2696" y="744"/>
                  </a:cubicBezTo>
                  <a:cubicBezTo>
                    <a:pt x="2678" y="744"/>
                    <a:pt x="2659" y="740"/>
                    <a:pt x="2641" y="732"/>
                  </a:cubicBezTo>
                  <a:cubicBezTo>
                    <a:pt x="2419" y="633"/>
                    <a:pt x="2178" y="587"/>
                    <a:pt x="1935" y="587"/>
                  </a:cubicBezTo>
                  <a:cubicBezTo>
                    <a:pt x="1557" y="587"/>
                    <a:pt x="1176" y="700"/>
                    <a:pt x="863" y="908"/>
                  </a:cubicBezTo>
                  <a:cubicBezTo>
                    <a:pt x="621" y="1068"/>
                    <a:pt x="418" y="1287"/>
                    <a:pt x="269" y="1537"/>
                  </a:cubicBezTo>
                  <a:cubicBezTo>
                    <a:pt x="134" y="1762"/>
                    <a:pt x="65" y="2004"/>
                    <a:pt x="0" y="2254"/>
                  </a:cubicBezTo>
                  <a:cubicBezTo>
                    <a:pt x="27" y="2260"/>
                    <a:pt x="55" y="2265"/>
                    <a:pt x="84" y="2270"/>
                  </a:cubicBezTo>
                  <a:cubicBezTo>
                    <a:pt x="376" y="2334"/>
                    <a:pt x="738" y="2473"/>
                    <a:pt x="899" y="2744"/>
                  </a:cubicBezTo>
                  <a:cubicBezTo>
                    <a:pt x="1007" y="2927"/>
                    <a:pt x="959" y="3085"/>
                    <a:pt x="847" y="3210"/>
                  </a:cubicBezTo>
                  <a:cubicBezTo>
                    <a:pt x="880" y="3242"/>
                    <a:pt x="906" y="3282"/>
                    <a:pt x="915" y="3327"/>
                  </a:cubicBezTo>
                  <a:cubicBezTo>
                    <a:pt x="922" y="3354"/>
                    <a:pt x="923" y="3380"/>
                    <a:pt x="923" y="3405"/>
                  </a:cubicBezTo>
                  <a:cubicBezTo>
                    <a:pt x="1127" y="3276"/>
                    <a:pt x="1326" y="3143"/>
                    <a:pt x="1510" y="2980"/>
                  </a:cubicBezTo>
                  <a:cubicBezTo>
                    <a:pt x="1506" y="2969"/>
                    <a:pt x="1505" y="2957"/>
                    <a:pt x="1506" y="2942"/>
                  </a:cubicBezTo>
                  <a:cubicBezTo>
                    <a:pt x="1552" y="2459"/>
                    <a:pt x="1646" y="1934"/>
                    <a:pt x="2071" y="1637"/>
                  </a:cubicBezTo>
                  <a:cubicBezTo>
                    <a:pt x="2299" y="1480"/>
                    <a:pt x="2583" y="1395"/>
                    <a:pt x="2850" y="1330"/>
                  </a:cubicBezTo>
                  <a:cubicBezTo>
                    <a:pt x="2994" y="1294"/>
                    <a:pt x="3137" y="1268"/>
                    <a:pt x="3284" y="1252"/>
                  </a:cubicBezTo>
                  <a:cubicBezTo>
                    <a:pt x="3322" y="1247"/>
                    <a:pt x="3564" y="1223"/>
                    <a:pt x="3486" y="1145"/>
                  </a:cubicBezTo>
                  <a:cubicBezTo>
                    <a:pt x="3471" y="1129"/>
                    <a:pt x="3445" y="1124"/>
                    <a:pt x="3418" y="1124"/>
                  </a:cubicBezTo>
                  <a:cubicBezTo>
                    <a:pt x="3389" y="1124"/>
                    <a:pt x="3359" y="1130"/>
                    <a:pt x="3339" y="1132"/>
                  </a:cubicBezTo>
                  <a:cubicBezTo>
                    <a:pt x="3336" y="1132"/>
                    <a:pt x="3332" y="1132"/>
                    <a:pt x="3329" y="1132"/>
                  </a:cubicBezTo>
                  <a:cubicBezTo>
                    <a:pt x="3257" y="1132"/>
                    <a:pt x="3222" y="1025"/>
                    <a:pt x="3276" y="979"/>
                  </a:cubicBezTo>
                  <a:cubicBezTo>
                    <a:pt x="3341" y="919"/>
                    <a:pt x="3408" y="863"/>
                    <a:pt x="3477" y="808"/>
                  </a:cubicBezTo>
                  <a:cubicBezTo>
                    <a:pt x="3522" y="772"/>
                    <a:pt x="3600" y="731"/>
                    <a:pt x="3632" y="685"/>
                  </a:cubicBezTo>
                  <a:cubicBezTo>
                    <a:pt x="3671" y="630"/>
                    <a:pt x="3645" y="613"/>
                    <a:pt x="3605" y="613"/>
                  </a:cubicBezTo>
                  <a:cubicBezTo>
                    <a:pt x="3582" y="613"/>
                    <a:pt x="3554" y="619"/>
                    <a:pt x="3531" y="627"/>
                  </a:cubicBezTo>
                  <a:cubicBezTo>
                    <a:pt x="3470" y="647"/>
                    <a:pt x="3416" y="675"/>
                    <a:pt x="3352" y="688"/>
                  </a:cubicBezTo>
                  <a:cubicBezTo>
                    <a:pt x="3347" y="689"/>
                    <a:pt x="3341" y="690"/>
                    <a:pt x="3336" y="690"/>
                  </a:cubicBezTo>
                  <a:cubicBezTo>
                    <a:pt x="3268" y="690"/>
                    <a:pt x="3207" y="602"/>
                    <a:pt x="3271" y="547"/>
                  </a:cubicBezTo>
                  <a:cubicBezTo>
                    <a:pt x="3322" y="505"/>
                    <a:pt x="3370" y="458"/>
                    <a:pt x="3412" y="404"/>
                  </a:cubicBezTo>
                  <a:cubicBezTo>
                    <a:pt x="3429" y="382"/>
                    <a:pt x="3516" y="284"/>
                    <a:pt x="3503" y="256"/>
                  </a:cubicBezTo>
                  <a:cubicBezTo>
                    <a:pt x="3498" y="244"/>
                    <a:pt x="3487" y="239"/>
                    <a:pt x="3471" y="239"/>
                  </a:cubicBezTo>
                  <a:cubicBezTo>
                    <a:pt x="3396" y="239"/>
                    <a:pt x="3219" y="359"/>
                    <a:pt x="3185" y="382"/>
                  </a:cubicBezTo>
                  <a:cubicBezTo>
                    <a:pt x="3173" y="391"/>
                    <a:pt x="3160" y="395"/>
                    <a:pt x="3147" y="395"/>
                  </a:cubicBezTo>
                  <a:cubicBezTo>
                    <a:pt x="3108" y="395"/>
                    <a:pt x="3073" y="355"/>
                    <a:pt x="3069" y="315"/>
                  </a:cubicBezTo>
                  <a:cubicBezTo>
                    <a:pt x="3062" y="231"/>
                    <a:pt x="3101" y="173"/>
                    <a:pt x="3126" y="95"/>
                  </a:cubicBezTo>
                  <a:cubicBezTo>
                    <a:pt x="3138" y="56"/>
                    <a:pt x="3133" y="0"/>
                    <a:pt x="31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40"/>
            <p:cNvSpPr/>
            <p:nvPr/>
          </p:nvSpPr>
          <p:spPr>
            <a:xfrm>
              <a:off x="3521778" y="544853"/>
              <a:ext cx="67958" cy="54858"/>
            </a:xfrm>
            <a:custGeom>
              <a:rect b="b" l="l" r="r" t="t"/>
              <a:pathLst>
                <a:path extrusionOk="0" h="1382" w="1712">
                  <a:moveTo>
                    <a:pt x="1638" y="1"/>
                  </a:moveTo>
                  <a:cubicBezTo>
                    <a:pt x="1571" y="10"/>
                    <a:pt x="1504" y="15"/>
                    <a:pt x="1445" y="26"/>
                  </a:cubicBezTo>
                  <a:cubicBezTo>
                    <a:pt x="1281" y="54"/>
                    <a:pt x="1118" y="92"/>
                    <a:pt x="958" y="141"/>
                  </a:cubicBezTo>
                  <a:cubicBezTo>
                    <a:pt x="652" y="235"/>
                    <a:pt x="358" y="369"/>
                    <a:pt x="194" y="661"/>
                  </a:cubicBezTo>
                  <a:cubicBezTo>
                    <a:pt x="72" y="880"/>
                    <a:pt x="27" y="1133"/>
                    <a:pt x="1" y="1382"/>
                  </a:cubicBezTo>
                  <a:cubicBezTo>
                    <a:pt x="95" y="1299"/>
                    <a:pt x="191" y="1223"/>
                    <a:pt x="300" y="1161"/>
                  </a:cubicBezTo>
                  <a:cubicBezTo>
                    <a:pt x="473" y="1062"/>
                    <a:pt x="656" y="985"/>
                    <a:pt x="831" y="890"/>
                  </a:cubicBezTo>
                  <a:cubicBezTo>
                    <a:pt x="1133" y="723"/>
                    <a:pt x="1426" y="534"/>
                    <a:pt x="1707" y="333"/>
                  </a:cubicBezTo>
                  <a:cubicBezTo>
                    <a:pt x="1703" y="328"/>
                    <a:pt x="1698" y="320"/>
                    <a:pt x="1696" y="314"/>
                  </a:cubicBezTo>
                  <a:cubicBezTo>
                    <a:pt x="1686" y="284"/>
                    <a:pt x="1695" y="252"/>
                    <a:pt x="1702" y="221"/>
                  </a:cubicBezTo>
                  <a:cubicBezTo>
                    <a:pt x="1703" y="211"/>
                    <a:pt x="1705" y="203"/>
                    <a:pt x="1707" y="192"/>
                  </a:cubicBezTo>
                  <a:cubicBezTo>
                    <a:pt x="1707" y="189"/>
                    <a:pt x="1707" y="183"/>
                    <a:pt x="1707" y="183"/>
                  </a:cubicBezTo>
                  <a:cubicBezTo>
                    <a:pt x="1707" y="183"/>
                    <a:pt x="1708" y="184"/>
                    <a:pt x="1708" y="187"/>
                  </a:cubicBezTo>
                  <a:cubicBezTo>
                    <a:pt x="1708" y="189"/>
                    <a:pt x="1708" y="190"/>
                    <a:pt x="1708" y="190"/>
                  </a:cubicBezTo>
                  <a:cubicBezTo>
                    <a:pt x="1709" y="190"/>
                    <a:pt x="1708" y="179"/>
                    <a:pt x="1709" y="177"/>
                  </a:cubicBezTo>
                  <a:cubicBezTo>
                    <a:pt x="1712" y="158"/>
                    <a:pt x="1712" y="137"/>
                    <a:pt x="1711" y="119"/>
                  </a:cubicBezTo>
                  <a:cubicBezTo>
                    <a:pt x="1711" y="116"/>
                    <a:pt x="1711" y="112"/>
                    <a:pt x="1708" y="108"/>
                  </a:cubicBezTo>
                  <a:cubicBezTo>
                    <a:pt x="1708" y="106"/>
                    <a:pt x="1707" y="104"/>
                    <a:pt x="1707" y="103"/>
                  </a:cubicBezTo>
                  <a:lnTo>
                    <a:pt x="1703" y="83"/>
                  </a:lnTo>
                  <a:lnTo>
                    <a:pt x="1698" y="71"/>
                  </a:lnTo>
                  <a:cubicBezTo>
                    <a:pt x="1695" y="66"/>
                    <a:pt x="1692" y="59"/>
                    <a:pt x="1688" y="53"/>
                  </a:cubicBezTo>
                  <a:cubicBezTo>
                    <a:pt x="1686" y="46"/>
                    <a:pt x="1682" y="41"/>
                    <a:pt x="1678" y="36"/>
                  </a:cubicBezTo>
                  <a:lnTo>
                    <a:pt x="1678" y="35"/>
                  </a:lnTo>
                  <a:lnTo>
                    <a:pt x="1678" y="33"/>
                  </a:lnTo>
                  <a:cubicBezTo>
                    <a:pt x="1676" y="32"/>
                    <a:pt x="1675" y="30"/>
                    <a:pt x="1671" y="27"/>
                  </a:cubicBezTo>
                  <a:cubicBezTo>
                    <a:pt x="1666" y="21"/>
                    <a:pt x="1661" y="16"/>
                    <a:pt x="1656" y="12"/>
                  </a:cubicBezTo>
                  <a:lnTo>
                    <a:pt x="1655" y="11"/>
                  </a:lnTo>
                  <a:cubicBezTo>
                    <a:pt x="1651" y="9"/>
                    <a:pt x="1648" y="6"/>
                    <a:pt x="1644" y="5"/>
                  </a:cubicBezTo>
                  <a:cubicBezTo>
                    <a:pt x="1641" y="4"/>
                    <a:pt x="1639" y="2"/>
                    <a:pt x="1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40"/>
            <p:cNvSpPr/>
            <p:nvPr/>
          </p:nvSpPr>
          <p:spPr>
            <a:xfrm>
              <a:off x="3464696" y="826965"/>
              <a:ext cx="124682" cy="62520"/>
            </a:xfrm>
            <a:custGeom>
              <a:rect b="b" l="l" r="r" t="t"/>
              <a:pathLst>
                <a:path extrusionOk="0" h="1575" w="3141">
                  <a:moveTo>
                    <a:pt x="150" y="0"/>
                  </a:moveTo>
                  <a:lnTo>
                    <a:pt x="1" y="171"/>
                  </a:lnTo>
                  <a:cubicBezTo>
                    <a:pt x="189" y="335"/>
                    <a:pt x="377" y="497"/>
                    <a:pt x="566" y="662"/>
                  </a:cubicBezTo>
                  <a:cubicBezTo>
                    <a:pt x="916" y="966"/>
                    <a:pt x="1266" y="1270"/>
                    <a:pt x="1618" y="1574"/>
                  </a:cubicBezTo>
                  <a:cubicBezTo>
                    <a:pt x="1620" y="1569"/>
                    <a:pt x="1624" y="1563"/>
                    <a:pt x="1628" y="1557"/>
                  </a:cubicBezTo>
                  <a:cubicBezTo>
                    <a:pt x="1807" y="1324"/>
                    <a:pt x="2102" y="1224"/>
                    <a:pt x="2355" y="1094"/>
                  </a:cubicBezTo>
                  <a:cubicBezTo>
                    <a:pt x="2482" y="1029"/>
                    <a:pt x="2609" y="960"/>
                    <a:pt x="2714" y="862"/>
                  </a:cubicBezTo>
                  <a:cubicBezTo>
                    <a:pt x="2831" y="751"/>
                    <a:pt x="2917" y="615"/>
                    <a:pt x="3052" y="522"/>
                  </a:cubicBezTo>
                  <a:cubicBezTo>
                    <a:pt x="3082" y="502"/>
                    <a:pt x="3110" y="483"/>
                    <a:pt x="3141" y="465"/>
                  </a:cubicBezTo>
                  <a:lnTo>
                    <a:pt x="3119" y="429"/>
                  </a:lnTo>
                  <a:cubicBezTo>
                    <a:pt x="3074" y="454"/>
                    <a:pt x="3027" y="477"/>
                    <a:pt x="2979" y="498"/>
                  </a:cubicBezTo>
                  <a:cubicBezTo>
                    <a:pt x="2688" y="624"/>
                    <a:pt x="2364" y="677"/>
                    <a:pt x="2044" y="677"/>
                  </a:cubicBezTo>
                  <a:cubicBezTo>
                    <a:pt x="1927" y="677"/>
                    <a:pt x="1812" y="670"/>
                    <a:pt x="1698" y="657"/>
                  </a:cubicBezTo>
                  <a:cubicBezTo>
                    <a:pt x="1131" y="589"/>
                    <a:pt x="587" y="362"/>
                    <a:pt x="150" y="0"/>
                  </a:cubicBezTo>
                  <a:close/>
                </a:path>
              </a:pathLst>
            </a:custGeom>
            <a:solidFill>
              <a:srgbClr val="FCE9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40"/>
            <p:cNvSpPr/>
            <p:nvPr/>
          </p:nvSpPr>
          <p:spPr>
            <a:xfrm>
              <a:off x="3192270" y="905085"/>
              <a:ext cx="363249" cy="269608"/>
            </a:xfrm>
            <a:custGeom>
              <a:rect b="b" l="l" r="r" t="t"/>
              <a:pathLst>
                <a:path extrusionOk="0" h="6792" w="9151">
                  <a:moveTo>
                    <a:pt x="4802" y="1011"/>
                  </a:moveTo>
                  <a:cubicBezTo>
                    <a:pt x="4911" y="1011"/>
                    <a:pt x="5003" y="1082"/>
                    <a:pt x="5058" y="1180"/>
                  </a:cubicBezTo>
                  <a:cubicBezTo>
                    <a:pt x="5110" y="1278"/>
                    <a:pt x="5146" y="1392"/>
                    <a:pt x="5103" y="1497"/>
                  </a:cubicBezTo>
                  <a:cubicBezTo>
                    <a:pt x="5065" y="1585"/>
                    <a:pt x="4983" y="1656"/>
                    <a:pt x="4889" y="1674"/>
                  </a:cubicBezTo>
                  <a:cubicBezTo>
                    <a:pt x="4868" y="1679"/>
                    <a:pt x="4847" y="1681"/>
                    <a:pt x="4826" y="1681"/>
                  </a:cubicBezTo>
                  <a:cubicBezTo>
                    <a:pt x="4747" y="1681"/>
                    <a:pt x="4670" y="1650"/>
                    <a:pt x="4609" y="1594"/>
                  </a:cubicBezTo>
                  <a:cubicBezTo>
                    <a:pt x="4542" y="1531"/>
                    <a:pt x="4500" y="1429"/>
                    <a:pt x="4505" y="1336"/>
                  </a:cubicBezTo>
                  <a:cubicBezTo>
                    <a:pt x="4509" y="1282"/>
                    <a:pt x="4525" y="1231"/>
                    <a:pt x="4560" y="1189"/>
                  </a:cubicBezTo>
                  <a:cubicBezTo>
                    <a:pt x="4594" y="1106"/>
                    <a:pt x="4662" y="1033"/>
                    <a:pt x="4753" y="1016"/>
                  </a:cubicBezTo>
                  <a:cubicBezTo>
                    <a:pt x="4769" y="1013"/>
                    <a:pt x="4786" y="1011"/>
                    <a:pt x="4802" y="1011"/>
                  </a:cubicBezTo>
                  <a:close/>
                  <a:moveTo>
                    <a:pt x="2203" y="2475"/>
                  </a:moveTo>
                  <a:cubicBezTo>
                    <a:pt x="2312" y="2475"/>
                    <a:pt x="2405" y="2546"/>
                    <a:pt x="2459" y="2643"/>
                  </a:cubicBezTo>
                  <a:cubicBezTo>
                    <a:pt x="2511" y="2740"/>
                    <a:pt x="2548" y="2854"/>
                    <a:pt x="2504" y="2961"/>
                  </a:cubicBezTo>
                  <a:cubicBezTo>
                    <a:pt x="2468" y="3048"/>
                    <a:pt x="2385" y="3119"/>
                    <a:pt x="2291" y="3138"/>
                  </a:cubicBezTo>
                  <a:cubicBezTo>
                    <a:pt x="2270" y="3142"/>
                    <a:pt x="2249" y="3144"/>
                    <a:pt x="2228" y="3144"/>
                  </a:cubicBezTo>
                  <a:cubicBezTo>
                    <a:pt x="2148" y="3144"/>
                    <a:pt x="2072" y="3113"/>
                    <a:pt x="2011" y="3056"/>
                  </a:cubicBezTo>
                  <a:cubicBezTo>
                    <a:pt x="1944" y="2992"/>
                    <a:pt x="1901" y="2892"/>
                    <a:pt x="1906" y="2798"/>
                  </a:cubicBezTo>
                  <a:cubicBezTo>
                    <a:pt x="1909" y="2744"/>
                    <a:pt x="1926" y="2694"/>
                    <a:pt x="1962" y="2652"/>
                  </a:cubicBezTo>
                  <a:cubicBezTo>
                    <a:pt x="1996" y="2569"/>
                    <a:pt x="2064" y="2496"/>
                    <a:pt x="2154" y="2479"/>
                  </a:cubicBezTo>
                  <a:cubicBezTo>
                    <a:pt x="2171" y="2476"/>
                    <a:pt x="2187" y="2475"/>
                    <a:pt x="2203" y="2475"/>
                  </a:cubicBezTo>
                  <a:close/>
                  <a:moveTo>
                    <a:pt x="4950" y="2310"/>
                  </a:moveTo>
                  <a:cubicBezTo>
                    <a:pt x="5105" y="2310"/>
                    <a:pt x="5260" y="2337"/>
                    <a:pt x="5407" y="2394"/>
                  </a:cubicBezTo>
                  <a:cubicBezTo>
                    <a:pt x="6036" y="2641"/>
                    <a:pt x="6383" y="3321"/>
                    <a:pt x="6310" y="3980"/>
                  </a:cubicBezTo>
                  <a:cubicBezTo>
                    <a:pt x="6274" y="4301"/>
                    <a:pt x="6134" y="4585"/>
                    <a:pt x="5875" y="4783"/>
                  </a:cubicBezTo>
                  <a:cubicBezTo>
                    <a:pt x="5646" y="4960"/>
                    <a:pt x="5361" y="5048"/>
                    <a:pt x="5072" y="5048"/>
                  </a:cubicBezTo>
                  <a:cubicBezTo>
                    <a:pt x="5045" y="5048"/>
                    <a:pt x="5019" y="5047"/>
                    <a:pt x="4992" y="5046"/>
                  </a:cubicBezTo>
                  <a:cubicBezTo>
                    <a:pt x="4349" y="5006"/>
                    <a:pt x="3647" y="4600"/>
                    <a:pt x="3546" y="3919"/>
                  </a:cubicBezTo>
                  <a:cubicBezTo>
                    <a:pt x="3503" y="3632"/>
                    <a:pt x="3558" y="3330"/>
                    <a:pt x="3703" y="3079"/>
                  </a:cubicBezTo>
                  <a:cubicBezTo>
                    <a:pt x="3782" y="2803"/>
                    <a:pt x="4088" y="2570"/>
                    <a:pt x="4323" y="2456"/>
                  </a:cubicBezTo>
                  <a:cubicBezTo>
                    <a:pt x="4517" y="2362"/>
                    <a:pt x="4734" y="2310"/>
                    <a:pt x="4950" y="2310"/>
                  </a:cubicBezTo>
                  <a:close/>
                  <a:moveTo>
                    <a:pt x="5016" y="0"/>
                  </a:moveTo>
                  <a:cubicBezTo>
                    <a:pt x="4994" y="0"/>
                    <a:pt x="4973" y="3"/>
                    <a:pt x="4952" y="10"/>
                  </a:cubicBezTo>
                  <a:cubicBezTo>
                    <a:pt x="4829" y="49"/>
                    <a:pt x="4771" y="168"/>
                    <a:pt x="4636" y="168"/>
                  </a:cubicBezTo>
                  <a:cubicBezTo>
                    <a:pt x="4627" y="168"/>
                    <a:pt x="4618" y="167"/>
                    <a:pt x="4608" y="166"/>
                  </a:cubicBezTo>
                  <a:cubicBezTo>
                    <a:pt x="4474" y="151"/>
                    <a:pt x="4386" y="33"/>
                    <a:pt x="4244" y="33"/>
                  </a:cubicBezTo>
                  <a:cubicBezTo>
                    <a:pt x="4243" y="33"/>
                    <a:pt x="4242" y="33"/>
                    <a:pt x="4241" y="33"/>
                  </a:cubicBezTo>
                  <a:cubicBezTo>
                    <a:pt x="4106" y="33"/>
                    <a:pt x="3981" y="105"/>
                    <a:pt x="3914" y="220"/>
                  </a:cubicBezTo>
                  <a:cubicBezTo>
                    <a:pt x="3896" y="253"/>
                    <a:pt x="3864" y="268"/>
                    <a:pt x="3831" y="268"/>
                  </a:cubicBezTo>
                  <a:cubicBezTo>
                    <a:pt x="3806" y="268"/>
                    <a:pt x="3780" y="259"/>
                    <a:pt x="3759" y="240"/>
                  </a:cubicBezTo>
                  <a:cubicBezTo>
                    <a:pt x="3693" y="179"/>
                    <a:pt x="3606" y="151"/>
                    <a:pt x="3518" y="151"/>
                  </a:cubicBezTo>
                  <a:cubicBezTo>
                    <a:pt x="3463" y="151"/>
                    <a:pt x="3407" y="162"/>
                    <a:pt x="3355" y="184"/>
                  </a:cubicBezTo>
                  <a:cubicBezTo>
                    <a:pt x="3289" y="211"/>
                    <a:pt x="3238" y="257"/>
                    <a:pt x="3198" y="314"/>
                  </a:cubicBezTo>
                  <a:cubicBezTo>
                    <a:pt x="3159" y="371"/>
                    <a:pt x="3128" y="428"/>
                    <a:pt x="3058" y="453"/>
                  </a:cubicBezTo>
                  <a:cubicBezTo>
                    <a:pt x="3039" y="459"/>
                    <a:pt x="3021" y="462"/>
                    <a:pt x="3003" y="462"/>
                  </a:cubicBezTo>
                  <a:cubicBezTo>
                    <a:pt x="2951" y="462"/>
                    <a:pt x="2902" y="440"/>
                    <a:pt x="2847" y="432"/>
                  </a:cubicBezTo>
                  <a:cubicBezTo>
                    <a:pt x="2823" y="428"/>
                    <a:pt x="2798" y="426"/>
                    <a:pt x="2773" y="426"/>
                  </a:cubicBezTo>
                  <a:cubicBezTo>
                    <a:pt x="2718" y="426"/>
                    <a:pt x="2663" y="436"/>
                    <a:pt x="2610" y="453"/>
                  </a:cubicBezTo>
                  <a:cubicBezTo>
                    <a:pt x="2468" y="500"/>
                    <a:pt x="2339" y="607"/>
                    <a:pt x="2279" y="750"/>
                  </a:cubicBezTo>
                  <a:cubicBezTo>
                    <a:pt x="2261" y="793"/>
                    <a:pt x="2226" y="818"/>
                    <a:pt x="2187" y="818"/>
                  </a:cubicBezTo>
                  <a:cubicBezTo>
                    <a:pt x="2164" y="818"/>
                    <a:pt x="2140" y="810"/>
                    <a:pt x="2118" y="791"/>
                  </a:cubicBezTo>
                  <a:cubicBezTo>
                    <a:pt x="2074" y="755"/>
                    <a:pt x="2021" y="739"/>
                    <a:pt x="1969" y="739"/>
                  </a:cubicBezTo>
                  <a:cubicBezTo>
                    <a:pt x="1894" y="739"/>
                    <a:pt x="1819" y="773"/>
                    <a:pt x="1769" y="836"/>
                  </a:cubicBezTo>
                  <a:cubicBezTo>
                    <a:pt x="1703" y="919"/>
                    <a:pt x="1670" y="1020"/>
                    <a:pt x="1584" y="1086"/>
                  </a:cubicBezTo>
                  <a:cubicBezTo>
                    <a:pt x="1479" y="1167"/>
                    <a:pt x="1348" y="1152"/>
                    <a:pt x="1234" y="1208"/>
                  </a:cubicBezTo>
                  <a:cubicBezTo>
                    <a:pt x="1128" y="1258"/>
                    <a:pt x="1041" y="1355"/>
                    <a:pt x="1004" y="1466"/>
                  </a:cubicBezTo>
                  <a:cubicBezTo>
                    <a:pt x="967" y="1584"/>
                    <a:pt x="981" y="1704"/>
                    <a:pt x="879" y="1790"/>
                  </a:cubicBezTo>
                  <a:cubicBezTo>
                    <a:pt x="791" y="1866"/>
                    <a:pt x="672" y="1888"/>
                    <a:pt x="588" y="1971"/>
                  </a:cubicBezTo>
                  <a:cubicBezTo>
                    <a:pt x="422" y="2134"/>
                    <a:pt x="379" y="2375"/>
                    <a:pt x="451" y="2591"/>
                  </a:cubicBezTo>
                  <a:cubicBezTo>
                    <a:pt x="470" y="2647"/>
                    <a:pt x="431" y="2700"/>
                    <a:pt x="379" y="2717"/>
                  </a:cubicBezTo>
                  <a:cubicBezTo>
                    <a:pt x="51" y="2836"/>
                    <a:pt x="1" y="3277"/>
                    <a:pt x="271" y="3485"/>
                  </a:cubicBezTo>
                  <a:cubicBezTo>
                    <a:pt x="335" y="3533"/>
                    <a:pt x="328" y="3622"/>
                    <a:pt x="250" y="3652"/>
                  </a:cubicBezTo>
                  <a:cubicBezTo>
                    <a:pt x="240" y="3656"/>
                    <a:pt x="231" y="3660"/>
                    <a:pt x="220" y="3665"/>
                  </a:cubicBezTo>
                  <a:cubicBezTo>
                    <a:pt x="212" y="3669"/>
                    <a:pt x="203" y="3673"/>
                    <a:pt x="193" y="3678"/>
                  </a:cubicBezTo>
                  <a:cubicBezTo>
                    <a:pt x="184" y="3682"/>
                    <a:pt x="177" y="3689"/>
                    <a:pt x="168" y="3694"/>
                  </a:cubicBezTo>
                  <a:cubicBezTo>
                    <a:pt x="161" y="3699"/>
                    <a:pt x="153" y="3704"/>
                    <a:pt x="146" y="3710"/>
                  </a:cubicBezTo>
                  <a:cubicBezTo>
                    <a:pt x="140" y="3715"/>
                    <a:pt x="135" y="3720"/>
                    <a:pt x="130" y="3725"/>
                  </a:cubicBezTo>
                  <a:cubicBezTo>
                    <a:pt x="120" y="3733"/>
                    <a:pt x="113" y="3741"/>
                    <a:pt x="105" y="3750"/>
                  </a:cubicBezTo>
                  <a:cubicBezTo>
                    <a:pt x="104" y="3751"/>
                    <a:pt x="100" y="3754"/>
                    <a:pt x="100" y="3755"/>
                  </a:cubicBezTo>
                  <a:cubicBezTo>
                    <a:pt x="90" y="3766"/>
                    <a:pt x="83" y="3777"/>
                    <a:pt x="74" y="3788"/>
                  </a:cubicBezTo>
                  <a:cubicBezTo>
                    <a:pt x="67" y="3800"/>
                    <a:pt x="59" y="3813"/>
                    <a:pt x="54" y="3825"/>
                  </a:cubicBezTo>
                  <a:cubicBezTo>
                    <a:pt x="48" y="3837"/>
                    <a:pt x="41" y="3850"/>
                    <a:pt x="37" y="3865"/>
                  </a:cubicBezTo>
                  <a:cubicBezTo>
                    <a:pt x="32" y="3877"/>
                    <a:pt x="28" y="3892"/>
                    <a:pt x="24" y="3906"/>
                  </a:cubicBezTo>
                  <a:cubicBezTo>
                    <a:pt x="6" y="3982"/>
                    <a:pt x="11" y="4064"/>
                    <a:pt x="38" y="4142"/>
                  </a:cubicBezTo>
                  <a:cubicBezTo>
                    <a:pt x="51" y="4172"/>
                    <a:pt x="66" y="4202"/>
                    <a:pt x="84" y="4229"/>
                  </a:cubicBezTo>
                  <a:cubicBezTo>
                    <a:pt x="93" y="4244"/>
                    <a:pt x="104" y="4256"/>
                    <a:pt x="115" y="4270"/>
                  </a:cubicBezTo>
                  <a:cubicBezTo>
                    <a:pt x="137" y="4294"/>
                    <a:pt x="163" y="4318"/>
                    <a:pt x="193" y="4338"/>
                  </a:cubicBezTo>
                  <a:cubicBezTo>
                    <a:pt x="230" y="4363"/>
                    <a:pt x="250" y="4413"/>
                    <a:pt x="223" y="4454"/>
                  </a:cubicBezTo>
                  <a:cubicBezTo>
                    <a:pt x="27" y="4755"/>
                    <a:pt x="129" y="5170"/>
                    <a:pt x="420" y="5374"/>
                  </a:cubicBezTo>
                  <a:cubicBezTo>
                    <a:pt x="441" y="5387"/>
                    <a:pt x="449" y="5406"/>
                    <a:pt x="453" y="5426"/>
                  </a:cubicBezTo>
                  <a:cubicBezTo>
                    <a:pt x="1095" y="5947"/>
                    <a:pt x="1801" y="6391"/>
                    <a:pt x="2603" y="6619"/>
                  </a:cubicBezTo>
                  <a:cubicBezTo>
                    <a:pt x="3021" y="6738"/>
                    <a:pt x="3449" y="6792"/>
                    <a:pt x="3878" y="6792"/>
                  </a:cubicBezTo>
                  <a:cubicBezTo>
                    <a:pt x="3946" y="6792"/>
                    <a:pt x="4015" y="6791"/>
                    <a:pt x="4083" y="6788"/>
                  </a:cubicBezTo>
                  <a:cubicBezTo>
                    <a:pt x="4124" y="6787"/>
                    <a:pt x="4164" y="6786"/>
                    <a:pt x="4204" y="6783"/>
                  </a:cubicBezTo>
                  <a:cubicBezTo>
                    <a:pt x="4219" y="6783"/>
                    <a:pt x="4234" y="6782"/>
                    <a:pt x="4249" y="6781"/>
                  </a:cubicBezTo>
                  <a:cubicBezTo>
                    <a:pt x="4281" y="6780"/>
                    <a:pt x="4315" y="6776"/>
                    <a:pt x="4349" y="6772"/>
                  </a:cubicBezTo>
                  <a:cubicBezTo>
                    <a:pt x="4366" y="6771"/>
                    <a:pt x="4384" y="6771"/>
                    <a:pt x="4402" y="6769"/>
                  </a:cubicBezTo>
                  <a:cubicBezTo>
                    <a:pt x="4452" y="6765"/>
                    <a:pt x="4503" y="6759"/>
                    <a:pt x="4552" y="6753"/>
                  </a:cubicBezTo>
                  <a:cubicBezTo>
                    <a:pt x="4584" y="6749"/>
                    <a:pt x="4615" y="6746"/>
                    <a:pt x="4646" y="6740"/>
                  </a:cubicBezTo>
                  <a:cubicBezTo>
                    <a:pt x="4666" y="6739"/>
                    <a:pt x="4686" y="6736"/>
                    <a:pt x="4706" y="6733"/>
                  </a:cubicBezTo>
                  <a:cubicBezTo>
                    <a:pt x="4751" y="6725"/>
                    <a:pt x="4795" y="6719"/>
                    <a:pt x="4841" y="6712"/>
                  </a:cubicBezTo>
                  <a:cubicBezTo>
                    <a:pt x="4880" y="6705"/>
                    <a:pt x="4917" y="6698"/>
                    <a:pt x="4957" y="6690"/>
                  </a:cubicBezTo>
                  <a:cubicBezTo>
                    <a:pt x="4969" y="6689"/>
                    <a:pt x="4981" y="6687"/>
                    <a:pt x="4993" y="6684"/>
                  </a:cubicBezTo>
                  <a:cubicBezTo>
                    <a:pt x="5028" y="6677"/>
                    <a:pt x="5063" y="6669"/>
                    <a:pt x="5099" y="6663"/>
                  </a:cubicBezTo>
                  <a:cubicBezTo>
                    <a:pt x="5110" y="6662"/>
                    <a:pt x="5120" y="6659"/>
                    <a:pt x="5131" y="6657"/>
                  </a:cubicBezTo>
                  <a:cubicBezTo>
                    <a:pt x="5170" y="6648"/>
                    <a:pt x="5207" y="6640"/>
                    <a:pt x="5245" y="6631"/>
                  </a:cubicBezTo>
                  <a:cubicBezTo>
                    <a:pt x="5335" y="6610"/>
                    <a:pt x="5423" y="6586"/>
                    <a:pt x="5512" y="6562"/>
                  </a:cubicBezTo>
                  <a:cubicBezTo>
                    <a:pt x="5557" y="6548"/>
                    <a:pt x="5600" y="6537"/>
                    <a:pt x="5645" y="6522"/>
                  </a:cubicBezTo>
                  <a:cubicBezTo>
                    <a:pt x="5733" y="6496"/>
                    <a:pt x="5819" y="6468"/>
                    <a:pt x="5906" y="6438"/>
                  </a:cubicBezTo>
                  <a:cubicBezTo>
                    <a:pt x="5949" y="6422"/>
                    <a:pt x="5993" y="6408"/>
                    <a:pt x="6036" y="6392"/>
                  </a:cubicBezTo>
                  <a:cubicBezTo>
                    <a:pt x="6130" y="6359"/>
                    <a:pt x="6227" y="6322"/>
                    <a:pt x="6321" y="6283"/>
                  </a:cubicBezTo>
                  <a:cubicBezTo>
                    <a:pt x="6373" y="6262"/>
                    <a:pt x="6422" y="6240"/>
                    <a:pt x="6473" y="6219"/>
                  </a:cubicBezTo>
                  <a:cubicBezTo>
                    <a:pt x="6495" y="6209"/>
                    <a:pt x="6517" y="6202"/>
                    <a:pt x="6540" y="6189"/>
                  </a:cubicBezTo>
                  <a:cubicBezTo>
                    <a:pt x="6568" y="6177"/>
                    <a:pt x="6597" y="6165"/>
                    <a:pt x="6625" y="6151"/>
                  </a:cubicBezTo>
                  <a:cubicBezTo>
                    <a:pt x="6655" y="6137"/>
                    <a:pt x="6683" y="6122"/>
                    <a:pt x="6713" y="6110"/>
                  </a:cubicBezTo>
                  <a:lnTo>
                    <a:pt x="6861" y="6039"/>
                  </a:lnTo>
                  <a:cubicBezTo>
                    <a:pt x="6909" y="6016"/>
                    <a:pt x="6957" y="5992"/>
                    <a:pt x="7004" y="5968"/>
                  </a:cubicBezTo>
                  <a:cubicBezTo>
                    <a:pt x="7063" y="5939"/>
                    <a:pt x="7121" y="5909"/>
                    <a:pt x="7178" y="5879"/>
                  </a:cubicBezTo>
                  <a:cubicBezTo>
                    <a:pt x="7267" y="5831"/>
                    <a:pt x="7354" y="5785"/>
                    <a:pt x="7442" y="5735"/>
                  </a:cubicBezTo>
                  <a:cubicBezTo>
                    <a:pt x="7599" y="5647"/>
                    <a:pt x="7756" y="5556"/>
                    <a:pt x="7911" y="5460"/>
                  </a:cubicBezTo>
                  <a:cubicBezTo>
                    <a:pt x="7991" y="5411"/>
                    <a:pt x="8071" y="5362"/>
                    <a:pt x="8150" y="5312"/>
                  </a:cubicBezTo>
                  <a:cubicBezTo>
                    <a:pt x="8243" y="5254"/>
                    <a:pt x="8336" y="5193"/>
                    <a:pt x="8427" y="5132"/>
                  </a:cubicBezTo>
                  <a:cubicBezTo>
                    <a:pt x="8520" y="5072"/>
                    <a:pt x="8610" y="5010"/>
                    <a:pt x="8702" y="4949"/>
                  </a:cubicBezTo>
                  <a:cubicBezTo>
                    <a:pt x="8792" y="4886"/>
                    <a:pt x="8884" y="4824"/>
                    <a:pt x="8975" y="4760"/>
                  </a:cubicBezTo>
                  <a:cubicBezTo>
                    <a:pt x="8975" y="4755"/>
                    <a:pt x="8977" y="4750"/>
                    <a:pt x="8978" y="4745"/>
                  </a:cubicBezTo>
                  <a:cubicBezTo>
                    <a:pt x="9016" y="4610"/>
                    <a:pt x="8978" y="4485"/>
                    <a:pt x="8868" y="4399"/>
                  </a:cubicBezTo>
                  <a:cubicBezTo>
                    <a:pt x="8809" y="4346"/>
                    <a:pt x="8853" y="4247"/>
                    <a:pt x="8919" y="4225"/>
                  </a:cubicBezTo>
                  <a:cubicBezTo>
                    <a:pt x="9095" y="4168"/>
                    <a:pt x="9104" y="3942"/>
                    <a:pt x="8918" y="3893"/>
                  </a:cubicBezTo>
                  <a:cubicBezTo>
                    <a:pt x="8826" y="3870"/>
                    <a:pt x="8806" y="3734"/>
                    <a:pt x="8890" y="3689"/>
                  </a:cubicBezTo>
                  <a:cubicBezTo>
                    <a:pt x="9151" y="3549"/>
                    <a:pt x="9083" y="3212"/>
                    <a:pt x="8796" y="3169"/>
                  </a:cubicBezTo>
                  <a:cubicBezTo>
                    <a:pt x="8713" y="3156"/>
                    <a:pt x="8686" y="3033"/>
                    <a:pt x="8746" y="2980"/>
                  </a:cubicBezTo>
                  <a:cubicBezTo>
                    <a:pt x="8915" y="2831"/>
                    <a:pt x="8823" y="2572"/>
                    <a:pt x="8602" y="2572"/>
                  </a:cubicBezTo>
                  <a:cubicBezTo>
                    <a:pt x="8594" y="2572"/>
                    <a:pt x="8586" y="2572"/>
                    <a:pt x="8578" y="2573"/>
                  </a:cubicBezTo>
                  <a:cubicBezTo>
                    <a:pt x="8575" y="2573"/>
                    <a:pt x="8573" y="2573"/>
                    <a:pt x="8570" y="2573"/>
                  </a:cubicBezTo>
                  <a:cubicBezTo>
                    <a:pt x="8492" y="2573"/>
                    <a:pt x="8453" y="2477"/>
                    <a:pt x="8487" y="2414"/>
                  </a:cubicBezTo>
                  <a:cubicBezTo>
                    <a:pt x="8632" y="2151"/>
                    <a:pt x="8460" y="1882"/>
                    <a:pt x="8179" y="1882"/>
                  </a:cubicBezTo>
                  <a:cubicBezTo>
                    <a:pt x="8162" y="1882"/>
                    <a:pt x="8144" y="1883"/>
                    <a:pt x="8126" y="1885"/>
                  </a:cubicBezTo>
                  <a:cubicBezTo>
                    <a:pt x="8123" y="1885"/>
                    <a:pt x="8120" y="1885"/>
                    <a:pt x="8117" y="1885"/>
                  </a:cubicBezTo>
                  <a:cubicBezTo>
                    <a:pt x="8044" y="1885"/>
                    <a:pt x="8000" y="1789"/>
                    <a:pt x="8036" y="1730"/>
                  </a:cubicBezTo>
                  <a:cubicBezTo>
                    <a:pt x="8108" y="1617"/>
                    <a:pt x="8086" y="1471"/>
                    <a:pt x="7993" y="1378"/>
                  </a:cubicBezTo>
                  <a:cubicBezTo>
                    <a:pt x="7913" y="1299"/>
                    <a:pt x="7804" y="1266"/>
                    <a:pt x="7695" y="1266"/>
                  </a:cubicBezTo>
                  <a:cubicBezTo>
                    <a:pt x="7664" y="1266"/>
                    <a:pt x="7633" y="1268"/>
                    <a:pt x="7603" y="1273"/>
                  </a:cubicBezTo>
                  <a:cubicBezTo>
                    <a:pt x="7597" y="1275"/>
                    <a:pt x="7590" y="1275"/>
                    <a:pt x="7584" y="1275"/>
                  </a:cubicBezTo>
                  <a:cubicBezTo>
                    <a:pt x="7512" y="1275"/>
                    <a:pt x="7450" y="1203"/>
                    <a:pt x="7493" y="1131"/>
                  </a:cubicBezTo>
                  <a:cubicBezTo>
                    <a:pt x="7595" y="962"/>
                    <a:pt x="7484" y="796"/>
                    <a:pt x="7309" y="796"/>
                  </a:cubicBezTo>
                  <a:cubicBezTo>
                    <a:pt x="7295" y="796"/>
                    <a:pt x="7282" y="797"/>
                    <a:pt x="7268" y="798"/>
                  </a:cubicBezTo>
                  <a:cubicBezTo>
                    <a:pt x="7232" y="804"/>
                    <a:pt x="7197" y="811"/>
                    <a:pt x="7162" y="811"/>
                  </a:cubicBezTo>
                  <a:cubicBezTo>
                    <a:pt x="7128" y="811"/>
                    <a:pt x="7095" y="804"/>
                    <a:pt x="7063" y="783"/>
                  </a:cubicBezTo>
                  <a:cubicBezTo>
                    <a:pt x="6999" y="742"/>
                    <a:pt x="6983" y="675"/>
                    <a:pt x="6948" y="614"/>
                  </a:cubicBezTo>
                  <a:cubicBezTo>
                    <a:pt x="6864" y="470"/>
                    <a:pt x="6705" y="395"/>
                    <a:pt x="6545" y="395"/>
                  </a:cubicBezTo>
                  <a:cubicBezTo>
                    <a:pt x="6448" y="395"/>
                    <a:pt x="6350" y="423"/>
                    <a:pt x="6270" y="481"/>
                  </a:cubicBezTo>
                  <a:cubicBezTo>
                    <a:pt x="6256" y="491"/>
                    <a:pt x="6239" y="496"/>
                    <a:pt x="6222" y="496"/>
                  </a:cubicBezTo>
                  <a:cubicBezTo>
                    <a:pt x="6177" y="496"/>
                    <a:pt x="6130" y="464"/>
                    <a:pt x="6122" y="421"/>
                  </a:cubicBezTo>
                  <a:cubicBezTo>
                    <a:pt x="6082" y="218"/>
                    <a:pt x="5912" y="147"/>
                    <a:pt x="5731" y="147"/>
                  </a:cubicBezTo>
                  <a:cubicBezTo>
                    <a:pt x="5608" y="147"/>
                    <a:pt x="5481" y="179"/>
                    <a:pt x="5385" y="225"/>
                  </a:cubicBezTo>
                  <a:cubicBezTo>
                    <a:pt x="5368" y="232"/>
                    <a:pt x="5351" y="236"/>
                    <a:pt x="5334" y="236"/>
                  </a:cubicBezTo>
                  <a:cubicBezTo>
                    <a:pt x="5292" y="236"/>
                    <a:pt x="5253" y="212"/>
                    <a:pt x="5239" y="164"/>
                  </a:cubicBezTo>
                  <a:cubicBezTo>
                    <a:pt x="5212" y="69"/>
                    <a:pt x="5115" y="0"/>
                    <a:pt x="50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40"/>
            <p:cNvSpPr/>
            <p:nvPr/>
          </p:nvSpPr>
          <p:spPr>
            <a:xfrm>
              <a:off x="3399080" y="461137"/>
              <a:ext cx="138337" cy="116941"/>
            </a:xfrm>
            <a:custGeom>
              <a:rect b="b" l="l" r="r" t="t"/>
              <a:pathLst>
                <a:path extrusionOk="0" h="2946" w="3485">
                  <a:moveTo>
                    <a:pt x="3220" y="1"/>
                  </a:moveTo>
                  <a:lnTo>
                    <a:pt x="3220" y="1"/>
                  </a:lnTo>
                  <a:cubicBezTo>
                    <a:pt x="3193" y="17"/>
                    <a:pt x="3159" y="31"/>
                    <a:pt x="3134" y="49"/>
                  </a:cubicBezTo>
                  <a:cubicBezTo>
                    <a:pt x="2961" y="170"/>
                    <a:pt x="2855" y="332"/>
                    <a:pt x="2779" y="524"/>
                  </a:cubicBezTo>
                  <a:cubicBezTo>
                    <a:pt x="2764" y="567"/>
                    <a:pt x="2727" y="596"/>
                    <a:pt x="2685" y="596"/>
                  </a:cubicBezTo>
                  <a:cubicBezTo>
                    <a:pt x="2669" y="596"/>
                    <a:pt x="2653" y="592"/>
                    <a:pt x="2637" y="583"/>
                  </a:cubicBezTo>
                  <a:cubicBezTo>
                    <a:pt x="2448" y="476"/>
                    <a:pt x="2237" y="430"/>
                    <a:pt x="2021" y="430"/>
                  </a:cubicBezTo>
                  <a:cubicBezTo>
                    <a:pt x="1651" y="430"/>
                    <a:pt x="1271" y="566"/>
                    <a:pt x="978" y="764"/>
                  </a:cubicBezTo>
                  <a:cubicBezTo>
                    <a:pt x="747" y="920"/>
                    <a:pt x="546" y="1123"/>
                    <a:pt x="383" y="1349"/>
                  </a:cubicBezTo>
                  <a:cubicBezTo>
                    <a:pt x="220" y="1578"/>
                    <a:pt x="29" y="1861"/>
                    <a:pt x="22" y="2151"/>
                  </a:cubicBezTo>
                  <a:cubicBezTo>
                    <a:pt x="22" y="2173"/>
                    <a:pt x="12" y="2191"/>
                    <a:pt x="1" y="2203"/>
                  </a:cubicBezTo>
                  <a:cubicBezTo>
                    <a:pt x="249" y="2365"/>
                    <a:pt x="476" y="2633"/>
                    <a:pt x="473" y="2936"/>
                  </a:cubicBezTo>
                  <a:cubicBezTo>
                    <a:pt x="472" y="2939"/>
                    <a:pt x="472" y="2942"/>
                    <a:pt x="471" y="2946"/>
                  </a:cubicBezTo>
                  <a:cubicBezTo>
                    <a:pt x="641" y="2918"/>
                    <a:pt x="815" y="2901"/>
                    <a:pt x="988" y="2901"/>
                  </a:cubicBezTo>
                  <a:cubicBezTo>
                    <a:pt x="1066" y="2901"/>
                    <a:pt x="1143" y="2904"/>
                    <a:pt x="1219" y="2911"/>
                  </a:cubicBezTo>
                  <a:cubicBezTo>
                    <a:pt x="1233" y="2621"/>
                    <a:pt x="1357" y="2332"/>
                    <a:pt x="1508" y="2090"/>
                  </a:cubicBezTo>
                  <a:cubicBezTo>
                    <a:pt x="1674" y="1824"/>
                    <a:pt x="1897" y="1594"/>
                    <a:pt x="2159" y="1423"/>
                  </a:cubicBezTo>
                  <a:cubicBezTo>
                    <a:pt x="2379" y="1281"/>
                    <a:pt x="2622" y="1186"/>
                    <a:pt x="2875" y="1135"/>
                  </a:cubicBezTo>
                  <a:cubicBezTo>
                    <a:pt x="2889" y="1024"/>
                    <a:pt x="2969" y="941"/>
                    <a:pt x="3069" y="887"/>
                  </a:cubicBezTo>
                  <a:cubicBezTo>
                    <a:pt x="3138" y="849"/>
                    <a:pt x="3221" y="832"/>
                    <a:pt x="3282" y="782"/>
                  </a:cubicBezTo>
                  <a:cubicBezTo>
                    <a:pt x="3310" y="760"/>
                    <a:pt x="3339" y="733"/>
                    <a:pt x="3337" y="694"/>
                  </a:cubicBezTo>
                  <a:cubicBezTo>
                    <a:pt x="3335" y="655"/>
                    <a:pt x="3315" y="644"/>
                    <a:pt x="3290" y="644"/>
                  </a:cubicBezTo>
                  <a:cubicBezTo>
                    <a:pt x="3263" y="644"/>
                    <a:pt x="3230" y="658"/>
                    <a:pt x="3206" y="667"/>
                  </a:cubicBezTo>
                  <a:cubicBezTo>
                    <a:pt x="3194" y="672"/>
                    <a:pt x="3182" y="675"/>
                    <a:pt x="3171" y="675"/>
                  </a:cubicBezTo>
                  <a:cubicBezTo>
                    <a:pt x="3093" y="675"/>
                    <a:pt x="3040" y="564"/>
                    <a:pt x="3123" y="527"/>
                  </a:cubicBezTo>
                  <a:cubicBezTo>
                    <a:pt x="3242" y="474"/>
                    <a:pt x="3392" y="415"/>
                    <a:pt x="3460" y="296"/>
                  </a:cubicBezTo>
                  <a:cubicBezTo>
                    <a:pt x="3482" y="258"/>
                    <a:pt x="3485" y="244"/>
                    <a:pt x="3465" y="244"/>
                  </a:cubicBezTo>
                  <a:cubicBezTo>
                    <a:pt x="3456" y="244"/>
                    <a:pt x="3442" y="247"/>
                    <a:pt x="3424" y="252"/>
                  </a:cubicBezTo>
                  <a:cubicBezTo>
                    <a:pt x="3386" y="262"/>
                    <a:pt x="3346" y="283"/>
                    <a:pt x="3310" y="301"/>
                  </a:cubicBezTo>
                  <a:cubicBezTo>
                    <a:pt x="3238" y="337"/>
                    <a:pt x="3170" y="380"/>
                    <a:pt x="3105" y="427"/>
                  </a:cubicBezTo>
                  <a:cubicBezTo>
                    <a:pt x="3091" y="437"/>
                    <a:pt x="3077" y="441"/>
                    <a:pt x="3063" y="441"/>
                  </a:cubicBezTo>
                  <a:cubicBezTo>
                    <a:pt x="3001" y="441"/>
                    <a:pt x="2954" y="350"/>
                    <a:pt x="3005" y="297"/>
                  </a:cubicBezTo>
                  <a:cubicBezTo>
                    <a:pt x="3089" y="213"/>
                    <a:pt x="3158" y="120"/>
                    <a:pt x="3214" y="16"/>
                  </a:cubicBezTo>
                  <a:cubicBezTo>
                    <a:pt x="3216" y="12"/>
                    <a:pt x="3217" y="7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40"/>
            <p:cNvSpPr/>
            <p:nvPr/>
          </p:nvSpPr>
          <p:spPr>
            <a:xfrm>
              <a:off x="3438855" y="430333"/>
              <a:ext cx="87408" cy="51087"/>
            </a:xfrm>
            <a:custGeom>
              <a:rect b="b" l="l" r="r" t="t"/>
              <a:pathLst>
                <a:path extrusionOk="0" h="1287" w="2202">
                  <a:moveTo>
                    <a:pt x="2201" y="1"/>
                  </a:moveTo>
                  <a:cubicBezTo>
                    <a:pt x="1464" y="377"/>
                    <a:pt x="731" y="760"/>
                    <a:pt x="1" y="1147"/>
                  </a:cubicBezTo>
                  <a:lnTo>
                    <a:pt x="75" y="1287"/>
                  </a:lnTo>
                  <a:cubicBezTo>
                    <a:pt x="366" y="1136"/>
                    <a:pt x="679" y="1063"/>
                    <a:pt x="997" y="1063"/>
                  </a:cubicBezTo>
                  <a:cubicBezTo>
                    <a:pt x="1204" y="1063"/>
                    <a:pt x="1414" y="1094"/>
                    <a:pt x="1620" y="1155"/>
                  </a:cubicBezTo>
                  <a:cubicBezTo>
                    <a:pt x="1713" y="906"/>
                    <a:pt x="1928" y="691"/>
                    <a:pt x="2173" y="597"/>
                  </a:cubicBezTo>
                  <a:cubicBezTo>
                    <a:pt x="2173" y="595"/>
                    <a:pt x="2172" y="593"/>
                    <a:pt x="2172" y="590"/>
                  </a:cubicBezTo>
                  <a:cubicBezTo>
                    <a:pt x="2168" y="533"/>
                    <a:pt x="2177" y="475"/>
                    <a:pt x="2178" y="416"/>
                  </a:cubicBezTo>
                  <a:cubicBezTo>
                    <a:pt x="2182" y="361"/>
                    <a:pt x="2184" y="306"/>
                    <a:pt x="2187" y="250"/>
                  </a:cubicBezTo>
                  <a:cubicBezTo>
                    <a:pt x="2191" y="167"/>
                    <a:pt x="2196" y="84"/>
                    <a:pt x="220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40"/>
            <p:cNvSpPr/>
            <p:nvPr/>
          </p:nvSpPr>
          <p:spPr>
            <a:xfrm>
              <a:off x="2878958" y="415845"/>
              <a:ext cx="644647" cy="384764"/>
            </a:xfrm>
            <a:custGeom>
              <a:rect b="b" l="l" r="r" t="t"/>
              <a:pathLst>
                <a:path extrusionOk="0" h="9693" w="16240">
                  <a:moveTo>
                    <a:pt x="16015" y="0"/>
                  </a:moveTo>
                  <a:cubicBezTo>
                    <a:pt x="16010" y="22"/>
                    <a:pt x="15994" y="43"/>
                    <a:pt x="15965" y="57"/>
                  </a:cubicBezTo>
                  <a:cubicBezTo>
                    <a:pt x="14749" y="672"/>
                    <a:pt x="13541" y="1304"/>
                    <a:pt x="12344" y="1955"/>
                  </a:cubicBezTo>
                  <a:cubicBezTo>
                    <a:pt x="10207" y="3115"/>
                    <a:pt x="8102" y="4334"/>
                    <a:pt x="6028" y="5603"/>
                  </a:cubicBezTo>
                  <a:cubicBezTo>
                    <a:pt x="3984" y="6854"/>
                    <a:pt x="1976" y="8156"/>
                    <a:pt x="0" y="9513"/>
                  </a:cubicBezTo>
                  <a:cubicBezTo>
                    <a:pt x="63" y="9572"/>
                    <a:pt x="127" y="9633"/>
                    <a:pt x="190" y="9693"/>
                  </a:cubicBezTo>
                  <a:cubicBezTo>
                    <a:pt x="436" y="9500"/>
                    <a:pt x="696" y="9328"/>
                    <a:pt x="953" y="9153"/>
                  </a:cubicBezTo>
                  <a:cubicBezTo>
                    <a:pt x="1233" y="8963"/>
                    <a:pt x="1515" y="8771"/>
                    <a:pt x="1799" y="8586"/>
                  </a:cubicBezTo>
                  <a:cubicBezTo>
                    <a:pt x="2378" y="8204"/>
                    <a:pt x="2958" y="7826"/>
                    <a:pt x="3541" y="7453"/>
                  </a:cubicBezTo>
                  <a:cubicBezTo>
                    <a:pt x="5602" y="6134"/>
                    <a:pt x="7696" y="4868"/>
                    <a:pt x="9818" y="3652"/>
                  </a:cubicBezTo>
                  <a:cubicBezTo>
                    <a:pt x="11930" y="2441"/>
                    <a:pt x="14072" y="1282"/>
                    <a:pt x="16240" y="176"/>
                  </a:cubicBezTo>
                  <a:cubicBezTo>
                    <a:pt x="16202" y="145"/>
                    <a:pt x="16163" y="115"/>
                    <a:pt x="16124" y="84"/>
                  </a:cubicBezTo>
                  <a:cubicBezTo>
                    <a:pt x="16089" y="54"/>
                    <a:pt x="16052" y="27"/>
                    <a:pt x="160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40"/>
            <p:cNvSpPr/>
            <p:nvPr/>
          </p:nvSpPr>
          <p:spPr>
            <a:xfrm>
              <a:off x="3484861" y="790605"/>
              <a:ext cx="32074" cy="24333"/>
            </a:xfrm>
            <a:custGeom>
              <a:rect b="b" l="l" r="r" t="t"/>
              <a:pathLst>
                <a:path extrusionOk="0" h="613" w="808">
                  <a:moveTo>
                    <a:pt x="354" y="1"/>
                  </a:moveTo>
                  <a:cubicBezTo>
                    <a:pt x="234" y="1"/>
                    <a:pt x="111" y="44"/>
                    <a:pt x="17" y="118"/>
                  </a:cubicBezTo>
                  <a:cubicBezTo>
                    <a:pt x="11" y="121"/>
                    <a:pt x="6" y="123"/>
                    <a:pt x="1" y="125"/>
                  </a:cubicBezTo>
                  <a:cubicBezTo>
                    <a:pt x="66" y="294"/>
                    <a:pt x="152" y="474"/>
                    <a:pt x="313" y="569"/>
                  </a:cubicBezTo>
                  <a:cubicBezTo>
                    <a:pt x="363" y="598"/>
                    <a:pt x="419" y="612"/>
                    <a:pt x="475" y="612"/>
                  </a:cubicBezTo>
                  <a:cubicBezTo>
                    <a:pt x="552" y="612"/>
                    <a:pt x="628" y="586"/>
                    <a:pt x="686" y="537"/>
                  </a:cubicBezTo>
                  <a:cubicBezTo>
                    <a:pt x="783" y="456"/>
                    <a:pt x="808" y="300"/>
                    <a:pt x="747" y="194"/>
                  </a:cubicBezTo>
                  <a:cubicBezTo>
                    <a:pt x="678" y="74"/>
                    <a:pt x="523" y="11"/>
                    <a:pt x="388" y="2"/>
                  </a:cubicBezTo>
                  <a:cubicBezTo>
                    <a:pt x="377" y="1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40"/>
            <p:cNvSpPr/>
            <p:nvPr/>
          </p:nvSpPr>
          <p:spPr>
            <a:xfrm>
              <a:off x="2581841" y="160010"/>
              <a:ext cx="926640" cy="380080"/>
            </a:xfrm>
            <a:custGeom>
              <a:rect b="b" l="l" r="r" t="t"/>
              <a:pathLst>
                <a:path extrusionOk="0" h="9575" w="23344">
                  <a:moveTo>
                    <a:pt x="14051" y="1"/>
                  </a:moveTo>
                  <a:cubicBezTo>
                    <a:pt x="13667" y="1"/>
                    <a:pt x="13282" y="44"/>
                    <a:pt x="12901" y="126"/>
                  </a:cubicBezTo>
                  <a:cubicBezTo>
                    <a:pt x="12030" y="315"/>
                    <a:pt x="11208" y="669"/>
                    <a:pt x="10406" y="1045"/>
                  </a:cubicBezTo>
                  <a:cubicBezTo>
                    <a:pt x="9556" y="1445"/>
                    <a:pt x="8723" y="1877"/>
                    <a:pt x="7893" y="2317"/>
                  </a:cubicBezTo>
                  <a:cubicBezTo>
                    <a:pt x="6220" y="3203"/>
                    <a:pt x="4546" y="4087"/>
                    <a:pt x="2878" y="4981"/>
                  </a:cubicBezTo>
                  <a:cubicBezTo>
                    <a:pt x="2465" y="5203"/>
                    <a:pt x="2052" y="5429"/>
                    <a:pt x="1644" y="5660"/>
                  </a:cubicBezTo>
                  <a:cubicBezTo>
                    <a:pt x="1284" y="5866"/>
                    <a:pt x="901" y="6065"/>
                    <a:pt x="600" y="6357"/>
                  </a:cubicBezTo>
                  <a:cubicBezTo>
                    <a:pt x="45" y="6897"/>
                    <a:pt x="0" y="7727"/>
                    <a:pt x="253" y="8425"/>
                  </a:cubicBezTo>
                  <a:cubicBezTo>
                    <a:pt x="413" y="8866"/>
                    <a:pt x="683" y="9236"/>
                    <a:pt x="996" y="9575"/>
                  </a:cubicBezTo>
                  <a:cubicBezTo>
                    <a:pt x="980" y="9384"/>
                    <a:pt x="1089" y="9195"/>
                    <a:pt x="1277" y="9106"/>
                  </a:cubicBezTo>
                  <a:cubicBezTo>
                    <a:pt x="1279" y="9032"/>
                    <a:pt x="1283" y="8962"/>
                    <a:pt x="1308" y="8889"/>
                  </a:cubicBezTo>
                  <a:cubicBezTo>
                    <a:pt x="1162" y="8842"/>
                    <a:pt x="1047" y="8725"/>
                    <a:pt x="1003" y="8575"/>
                  </a:cubicBezTo>
                  <a:cubicBezTo>
                    <a:pt x="950" y="8392"/>
                    <a:pt x="1024" y="8247"/>
                    <a:pt x="1120" y="8097"/>
                  </a:cubicBezTo>
                  <a:cubicBezTo>
                    <a:pt x="1153" y="8043"/>
                    <a:pt x="1123" y="8028"/>
                    <a:pt x="1091" y="7978"/>
                  </a:cubicBezTo>
                  <a:cubicBezTo>
                    <a:pt x="1065" y="7940"/>
                    <a:pt x="1043" y="7898"/>
                    <a:pt x="1029" y="7852"/>
                  </a:cubicBezTo>
                  <a:cubicBezTo>
                    <a:pt x="1003" y="7769"/>
                    <a:pt x="1001" y="7679"/>
                    <a:pt x="1026" y="7595"/>
                  </a:cubicBezTo>
                  <a:cubicBezTo>
                    <a:pt x="1061" y="7473"/>
                    <a:pt x="1151" y="7381"/>
                    <a:pt x="1263" y="7340"/>
                  </a:cubicBezTo>
                  <a:cubicBezTo>
                    <a:pt x="1204" y="7153"/>
                    <a:pt x="1297" y="6926"/>
                    <a:pt x="1470" y="6827"/>
                  </a:cubicBezTo>
                  <a:cubicBezTo>
                    <a:pt x="1497" y="6811"/>
                    <a:pt x="1527" y="6798"/>
                    <a:pt x="1557" y="6789"/>
                  </a:cubicBezTo>
                  <a:cubicBezTo>
                    <a:pt x="1579" y="6783"/>
                    <a:pt x="1618" y="6785"/>
                    <a:pt x="1637" y="6773"/>
                  </a:cubicBezTo>
                  <a:cubicBezTo>
                    <a:pt x="1669" y="6752"/>
                    <a:pt x="1672" y="6645"/>
                    <a:pt x="1688" y="6603"/>
                  </a:cubicBezTo>
                  <a:cubicBezTo>
                    <a:pt x="1730" y="6484"/>
                    <a:pt x="1809" y="6379"/>
                    <a:pt x="1925" y="6322"/>
                  </a:cubicBezTo>
                  <a:cubicBezTo>
                    <a:pt x="1978" y="6297"/>
                    <a:pt x="2038" y="6282"/>
                    <a:pt x="2098" y="6282"/>
                  </a:cubicBezTo>
                  <a:cubicBezTo>
                    <a:pt x="2154" y="6282"/>
                    <a:pt x="2211" y="6295"/>
                    <a:pt x="2260" y="6324"/>
                  </a:cubicBezTo>
                  <a:cubicBezTo>
                    <a:pt x="2267" y="6327"/>
                    <a:pt x="2299" y="6359"/>
                    <a:pt x="2314" y="6359"/>
                  </a:cubicBezTo>
                  <a:cubicBezTo>
                    <a:pt x="2314" y="6359"/>
                    <a:pt x="2315" y="6359"/>
                    <a:pt x="2316" y="6359"/>
                  </a:cubicBezTo>
                  <a:cubicBezTo>
                    <a:pt x="2336" y="6356"/>
                    <a:pt x="2373" y="6290"/>
                    <a:pt x="2389" y="6274"/>
                  </a:cubicBezTo>
                  <a:cubicBezTo>
                    <a:pt x="2435" y="6229"/>
                    <a:pt x="2491" y="6194"/>
                    <a:pt x="2552" y="6169"/>
                  </a:cubicBezTo>
                  <a:cubicBezTo>
                    <a:pt x="2605" y="6148"/>
                    <a:pt x="2661" y="6138"/>
                    <a:pt x="2717" y="6138"/>
                  </a:cubicBezTo>
                  <a:cubicBezTo>
                    <a:pt x="2878" y="6138"/>
                    <a:pt x="3034" y="6223"/>
                    <a:pt x="3101" y="6371"/>
                  </a:cubicBezTo>
                  <a:cubicBezTo>
                    <a:pt x="3136" y="6357"/>
                    <a:pt x="3174" y="6341"/>
                    <a:pt x="3209" y="6326"/>
                  </a:cubicBezTo>
                  <a:cubicBezTo>
                    <a:pt x="3109" y="6069"/>
                    <a:pt x="3161" y="5705"/>
                    <a:pt x="3433" y="5614"/>
                  </a:cubicBezTo>
                  <a:cubicBezTo>
                    <a:pt x="3402" y="5487"/>
                    <a:pt x="3432" y="5346"/>
                    <a:pt x="3521" y="5246"/>
                  </a:cubicBezTo>
                  <a:cubicBezTo>
                    <a:pt x="3599" y="5154"/>
                    <a:pt x="3713" y="5114"/>
                    <a:pt x="3829" y="5114"/>
                  </a:cubicBezTo>
                  <a:cubicBezTo>
                    <a:pt x="3846" y="5114"/>
                    <a:pt x="3864" y="5115"/>
                    <a:pt x="3881" y="5116"/>
                  </a:cubicBezTo>
                  <a:cubicBezTo>
                    <a:pt x="3905" y="4928"/>
                    <a:pt x="4067" y="4803"/>
                    <a:pt x="4247" y="4803"/>
                  </a:cubicBezTo>
                  <a:cubicBezTo>
                    <a:pt x="4289" y="4803"/>
                    <a:pt x="4333" y="4810"/>
                    <a:pt x="4376" y="4825"/>
                  </a:cubicBezTo>
                  <a:cubicBezTo>
                    <a:pt x="4424" y="4706"/>
                    <a:pt x="4521" y="4613"/>
                    <a:pt x="4654" y="4583"/>
                  </a:cubicBezTo>
                  <a:cubicBezTo>
                    <a:pt x="4678" y="4578"/>
                    <a:pt x="4704" y="4575"/>
                    <a:pt x="4729" y="4575"/>
                  </a:cubicBezTo>
                  <a:cubicBezTo>
                    <a:pt x="4837" y="4575"/>
                    <a:pt x="4947" y="4620"/>
                    <a:pt x="5022" y="4696"/>
                  </a:cubicBezTo>
                  <a:cubicBezTo>
                    <a:pt x="5102" y="4625"/>
                    <a:pt x="5201" y="4581"/>
                    <a:pt x="5308" y="4581"/>
                  </a:cubicBezTo>
                  <a:cubicBezTo>
                    <a:pt x="5342" y="4581"/>
                    <a:pt x="5378" y="4586"/>
                    <a:pt x="5414" y="4596"/>
                  </a:cubicBezTo>
                  <a:cubicBezTo>
                    <a:pt x="5552" y="4633"/>
                    <a:pt x="5651" y="4739"/>
                    <a:pt x="5695" y="4869"/>
                  </a:cubicBezTo>
                  <a:cubicBezTo>
                    <a:pt x="5749" y="4851"/>
                    <a:pt x="5807" y="4840"/>
                    <a:pt x="5865" y="4840"/>
                  </a:cubicBezTo>
                  <a:cubicBezTo>
                    <a:pt x="5840" y="4743"/>
                    <a:pt x="5860" y="4624"/>
                    <a:pt x="5890" y="4546"/>
                  </a:cubicBezTo>
                  <a:cubicBezTo>
                    <a:pt x="5923" y="4457"/>
                    <a:pt x="5989" y="4383"/>
                    <a:pt x="6073" y="4351"/>
                  </a:cubicBezTo>
                  <a:cubicBezTo>
                    <a:pt x="6095" y="4218"/>
                    <a:pt x="6127" y="4086"/>
                    <a:pt x="6230" y="3992"/>
                  </a:cubicBezTo>
                  <a:cubicBezTo>
                    <a:pt x="6297" y="3931"/>
                    <a:pt x="6377" y="3900"/>
                    <a:pt x="6459" y="3900"/>
                  </a:cubicBezTo>
                  <a:cubicBezTo>
                    <a:pt x="6469" y="3900"/>
                    <a:pt x="6479" y="3900"/>
                    <a:pt x="6489" y="3901"/>
                  </a:cubicBezTo>
                  <a:cubicBezTo>
                    <a:pt x="6538" y="3789"/>
                    <a:pt x="6598" y="3682"/>
                    <a:pt x="6704" y="3618"/>
                  </a:cubicBezTo>
                  <a:cubicBezTo>
                    <a:pt x="6764" y="3581"/>
                    <a:pt x="6826" y="3562"/>
                    <a:pt x="6887" y="3562"/>
                  </a:cubicBezTo>
                  <a:cubicBezTo>
                    <a:pt x="6911" y="3562"/>
                    <a:pt x="6935" y="3565"/>
                    <a:pt x="6958" y="3571"/>
                  </a:cubicBezTo>
                  <a:cubicBezTo>
                    <a:pt x="7009" y="3462"/>
                    <a:pt x="7121" y="3399"/>
                    <a:pt x="7238" y="3399"/>
                  </a:cubicBezTo>
                  <a:cubicBezTo>
                    <a:pt x="7271" y="3399"/>
                    <a:pt x="7305" y="3404"/>
                    <a:pt x="7337" y="3415"/>
                  </a:cubicBezTo>
                  <a:cubicBezTo>
                    <a:pt x="7394" y="3331"/>
                    <a:pt x="7491" y="3281"/>
                    <a:pt x="7601" y="3281"/>
                  </a:cubicBezTo>
                  <a:cubicBezTo>
                    <a:pt x="7608" y="3281"/>
                    <a:pt x="7614" y="3281"/>
                    <a:pt x="7621" y="3281"/>
                  </a:cubicBezTo>
                  <a:cubicBezTo>
                    <a:pt x="7651" y="3281"/>
                    <a:pt x="7679" y="3290"/>
                    <a:pt x="7707" y="3297"/>
                  </a:cubicBezTo>
                  <a:cubicBezTo>
                    <a:pt x="7750" y="3014"/>
                    <a:pt x="8006" y="2832"/>
                    <a:pt x="8264" y="2735"/>
                  </a:cubicBezTo>
                  <a:cubicBezTo>
                    <a:pt x="8437" y="2669"/>
                    <a:pt x="8622" y="2628"/>
                    <a:pt x="8786" y="2539"/>
                  </a:cubicBezTo>
                  <a:cubicBezTo>
                    <a:pt x="8943" y="2452"/>
                    <a:pt x="9059" y="2316"/>
                    <a:pt x="9189" y="2193"/>
                  </a:cubicBezTo>
                  <a:cubicBezTo>
                    <a:pt x="9291" y="2098"/>
                    <a:pt x="9402" y="2014"/>
                    <a:pt x="9536" y="1968"/>
                  </a:cubicBezTo>
                  <a:cubicBezTo>
                    <a:pt x="9679" y="1919"/>
                    <a:pt x="9838" y="1906"/>
                    <a:pt x="9988" y="1890"/>
                  </a:cubicBezTo>
                  <a:cubicBezTo>
                    <a:pt x="10144" y="1873"/>
                    <a:pt x="10295" y="1847"/>
                    <a:pt x="10433" y="1770"/>
                  </a:cubicBezTo>
                  <a:cubicBezTo>
                    <a:pt x="10551" y="1706"/>
                    <a:pt x="10658" y="1622"/>
                    <a:pt x="10765" y="1539"/>
                  </a:cubicBezTo>
                  <a:cubicBezTo>
                    <a:pt x="10968" y="1377"/>
                    <a:pt x="11178" y="1207"/>
                    <a:pt x="11442" y="1162"/>
                  </a:cubicBezTo>
                  <a:cubicBezTo>
                    <a:pt x="11500" y="1152"/>
                    <a:pt x="11559" y="1149"/>
                    <a:pt x="11617" y="1149"/>
                  </a:cubicBezTo>
                  <a:cubicBezTo>
                    <a:pt x="11694" y="1149"/>
                    <a:pt x="11771" y="1154"/>
                    <a:pt x="11848" y="1154"/>
                  </a:cubicBezTo>
                  <a:cubicBezTo>
                    <a:pt x="11882" y="1154"/>
                    <a:pt x="11917" y="1153"/>
                    <a:pt x="11951" y="1150"/>
                  </a:cubicBezTo>
                  <a:cubicBezTo>
                    <a:pt x="12108" y="1139"/>
                    <a:pt x="12245" y="1068"/>
                    <a:pt x="12372" y="982"/>
                  </a:cubicBezTo>
                  <a:cubicBezTo>
                    <a:pt x="12590" y="830"/>
                    <a:pt x="12844" y="560"/>
                    <a:pt x="13127" y="560"/>
                  </a:cubicBezTo>
                  <a:cubicBezTo>
                    <a:pt x="13136" y="560"/>
                    <a:pt x="13146" y="560"/>
                    <a:pt x="13155" y="561"/>
                  </a:cubicBezTo>
                  <a:cubicBezTo>
                    <a:pt x="13304" y="570"/>
                    <a:pt x="13414" y="697"/>
                    <a:pt x="13559" y="697"/>
                  </a:cubicBezTo>
                  <a:cubicBezTo>
                    <a:pt x="13574" y="697"/>
                    <a:pt x="13590" y="695"/>
                    <a:pt x="13606" y="692"/>
                  </a:cubicBezTo>
                  <a:cubicBezTo>
                    <a:pt x="13768" y="660"/>
                    <a:pt x="13895" y="537"/>
                    <a:pt x="14036" y="457"/>
                  </a:cubicBezTo>
                  <a:cubicBezTo>
                    <a:pt x="14131" y="402"/>
                    <a:pt x="14249" y="365"/>
                    <a:pt x="14362" y="365"/>
                  </a:cubicBezTo>
                  <a:cubicBezTo>
                    <a:pt x="14496" y="365"/>
                    <a:pt x="14623" y="417"/>
                    <a:pt x="14696" y="555"/>
                  </a:cubicBezTo>
                  <a:cubicBezTo>
                    <a:pt x="14722" y="604"/>
                    <a:pt x="14730" y="659"/>
                    <a:pt x="14726" y="714"/>
                  </a:cubicBezTo>
                  <a:cubicBezTo>
                    <a:pt x="14721" y="750"/>
                    <a:pt x="14712" y="785"/>
                    <a:pt x="14702" y="818"/>
                  </a:cubicBezTo>
                  <a:cubicBezTo>
                    <a:pt x="14690" y="862"/>
                    <a:pt x="14672" y="874"/>
                    <a:pt x="14713" y="894"/>
                  </a:cubicBezTo>
                  <a:cubicBezTo>
                    <a:pt x="14749" y="912"/>
                    <a:pt x="14827" y="905"/>
                    <a:pt x="14868" y="909"/>
                  </a:cubicBezTo>
                  <a:lnTo>
                    <a:pt x="15000" y="920"/>
                  </a:lnTo>
                  <a:cubicBezTo>
                    <a:pt x="15096" y="930"/>
                    <a:pt x="15193" y="936"/>
                    <a:pt x="15289" y="942"/>
                  </a:cubicBezTo>
                  <a:cubicBezTo>
                    <a:pt x="15327" y="945"/>
                    <a:pt x="15357" y="967"/>
                    <a:pt x="15369" y="1004"/>
                  </a:cubicBezTo>
                  <a:cubicBezTo>
                    <a:pt x="15407" y="1113"/>
                    <a:pt x="15355" y="1212"/>
                    <a:pt x="15290" y="1297"/>
                  </a:cubicBezTo>
                  <a:cubicBezTo>
                    <a:pt x="15232" y="1373"/>
                    <a:pt x="15076" y="1505"/>
                    <a:pt x="15226" y="1565"/>
                  </a:cubicBezTo>
                  <a:cubicBezTo>
                    <a:pt x="15265" y="1580"/>
                    <a:pt x="15305" y="1586"/>
                    <a:pt x="15346" y="1586"/>
                  </a:cubicBezTo>
                  <a:cubicBezTo>
                    <a:pt x="15472" y="1586"/>
                    <a:pt x="15605" y="1529"/>
                    <a:pt x="15721" y="1505"/>
                  </a:cubicBezTo>
                  <a:cubicBezTo>
                    <a:pt x="15788" y="1491"/>
                    <a:pt x="15857" y="1480"/>
                    <a:pt x="15926" y="1480"/>
                  </a:cubicBezTo>
                  <a:cubicBezTo>
                    <a:pt x="16010" y="1480"/>
                    <a:pt x="16093" y="1496"/>
                    <a:pt x="16169" y="1537"/>
                  </a:cubicBezTo>
                  <a:cubicBezTo>
                    <a:pt x="16287" y="1601"/>
                    <a:pt x="16382" y="1726"/>
                    <a:pt x="16382" y="1864"/>
                  </a:cubicBezTo>
                  <a:cubicBezTo>
                    <a:pt x="16382" y="1931"/>
                    <a:pt x="16359" y="1990"/>
                    <a:pt x="16330" y="2049"/>
                  </a:cubicBezTo>
                  <a:cubicBezTo>
                    <a:pt x="16315" y="2080"/>
                    <a:pt x="16242" y="2172"/>
                    <a:pt x="16260" y="2203"/>
                  </a:cubicBezTo>
                  <a:cubicBezTo>
                    <a:pt x="16284" y="2240"/>
                    <a:pt x="16415" y="2240"/>
                    <a:pt x="16450" y="2242"/>
                  </a:cubicBezTo>
                  <a:cubicBezTo>
                    <a:pt x="16480" y="2243"/>
                    <a:pt x="16511" y="2243"/>
                    <a:pt x="16542" y="2243"/>
                  </a:cubicBezTo>
                  <a:cubicBezTo>
                    <a:pt x="16573" y="2243"/>
                    <a:pt x="16604" y="2243"/>
                    <a:pt x="16634" y="2243"/>
                  </a:cubicBezTo>
                  <a:cubicBezTo>
                    <a:pt x="16757" y="2243"/>
                    <a:pt x="16885" y="2248"/>
                    <a:pt x="16995" y="2308"/>
                  </a:cubicBezTo>
                  <a:cubicBezTo>
                    <a:pt x="17122" y="2379"/>
                    <a:pt x="17164" y="2494"/>
                    <a:pt x="17210" y="2623"/>
                  </a:cubicBezTo>
                  <a:cubicBezTo>
                    <a:pt x="17239" y="2700"/>
                    <a:pt x="17299" y="2755"/>
                    <a:pt x="17372" y="2791"/>
                  </a:cubicBezTo>
                  <a:cubicBezTo>
                    <a:pt x="17373" y="2791"/>
                    <a:pt x="17373" y="2792"/>
                    <a:pt x="17374" y="2792"/>
                  </a:cubicBezTo>
                  <a:cubicBezTo>
                    <a:pt x="17444" y="2826"/>
                    <a:pt x="17523" y="2842"/>
                    <a:pt x="17596" y="2842"/>
                  </a:cubicBezTo>
                  <a:cubicBezTo>
                    <a:pt x="17600" y="2842"/>
                    <a:pt x="17605" y="2842"/>
                    <a:pt x="17609" y="2842"/>
                  </a:cubicBezTo>
                  <a:cubicBezTo>
                    <a:pt x="17624" y="2842"/>
                    <a:pt x="17635" y="2844"/>
                    <a:pt x="17646" y="2848"/>
                  </a:cubicBezTo>
                  <a:cubicBezTo>
                    <a:pt x="17738" y="2843"/>
                    <a:pt x="17823" y="2813"/>
                    <a:pt x="17919" y="2801"/>
                  </a:cubicBezTo>
                  <a:cubicBezTo>
                    <a:pt x="17936" y="2799"/>
                    <a:pt x="17952" y="2798"/>
                    <a:pt x="17968" y="2798"/>
                  </a:cubicBezTo>
                  <a:cubicBezTo>
                    <a:pt x="18152" y="2798"/>
                    <a:pt x="18255" y="2932"/>
                    <a:pt x="18271" y="3117"/>
                  </a:cubicBezTo>
                  <a:cubicBezTo>
                    <a:pt x="18276" y="3181"/>
                    <a:pt x="18258" y="3291"/>
                    <a:pt x="18302" y="3343"/>
                  </a:cubicBezTo>
                  <a:cubicBezTo>
                    <a:pt x="18334" y="3380"/>
                    <a:pt x="18392" y="3390"/>
                    <a:pt x="18452" y="3390"/>
                  </a:cubicBezTo>
                  <a:cubicBezTo>
                    <a:pt x="18512" y="3390"/>
                    <a:pt x="18575" y="3380"/>
                    <a:pt x="18619" y="3380"/>
                  </a:cubicBezTo>
                  <a:cubicBezTo>
                    <a:pt x="18620" y="3380"/>
                    <a:pt x="18621" y="3380"/>
                    <a:pt x="18623" y="3380"/>
                  </a:cubicBezTo>
                  <a:cubicBezTo>
                    <a:pt x="18804" y="3380"/>
                    <a:pt x="19002" y="3440"/>
                    <a:pt x="19066" y="3629"/>
                  </a:cubicBezTo>
                  <a:cubicBezTo>
                    <a:pt x="19098" y="3723"/>
                    <a:pt x="19088" y="3821"/>
                    <a:pt x="19070" y="3916"/>
                  </a:cubicBezTo>
                  <a:cubicBezTo>
                    <a:pt x="19055" y="3995"/>
                    <a:pt x="18988" y="4119"/>
                    <a:pt x="19083" y="4164"/>
                  </a:cubicBezTo>
                  <a:cubicBezTo>
                    <a:pt x="19147" y="4195"/>
                    <a:pt x="19224" y="4198"/>
                    <a:pt x="19301" y="4198"/>
                  </a:cubicBezTo>
                  <a:cubicBezTo>
                    <a:pt x="19313" y="4198"/>
                    <a:pt x="19325" y="4198"/>
                    <a:pt x="19338" y="4198"/>
                  </a:cubicBezTo>
                  <a:cubicBezTo>
                    <a:pt x="19377" y="4198"/>
                    <a:pt x="19415" y="4198"/>
                    <a:pt x="19451" y="4203"/>
                  </a:cubicBezTo>
                  <a:cubicBezTo>
                    <a:pt x="19531" y="4213"/>
                    <a:pt x="19611" y="4239"/>
                    <a:pt x="19679" y="4286"/>
                  </a:cubicBezTo>
                  <a:cubicBezTo>
                    <a:pt x="19749" y="4335"/>
                    <a:pt x="19806" y="4409"/>
                    <a:pt x="19822" y="4497"/>
                  </a:cubicBezTo>
                  <a:cubicBezTo>
                    <a:pt x="19836" y="4570"/>
                    <a:pt x="19779" y="4711"/>
                    <a:pt x="19848" y="4750"/>
                  </a:cubicBezTo>
                  <a:cubicBezTo>
                    <a:pt x="19904" y="4781"/>
                    <a:pt x="19981" y="4786"/>
                    <a:pt x="20057" y="4786"/>
                  </a:cubicBezTo>
                  <a:cubicBezTo>
                    <a:pt x="20100" y="4786"/>
                    <a:pt x="20142" y="4784"/>
                    <a:pt x="20180" y="4784"/>
                  </a:cubicBezTo>
                  <a:cubicBezTo>
                    <a:pt x="20193" y="4784"/>
                    <a:pt x="20206" y="4785"/>
                    <a:pt x="20218" y="4785"/>
                  </a:cubicBezTo>
                  <a:cubicBezTo>
                    <a:pt x="20307" y="4789"/>
                    <a:pt x="20398" y="4799"/>
                    <a:pt x="20483" y="4825"/>
                  </a:cubicBezTo>
                  <a:cubicBezTo>
                    <a:pt x="20666" y="4879"/>
                    <a:pt x="20810" y="5008"/>
                    <a:pt x="20855" y="5200"/>
                  </a:cubicBezTo>
                  <a:cubicBezTo>
                    <a:pt x="20899" y="5389"/>
                    <a:pt x="20845" y="5586"/>
                    <a:pt x="20768" y="5762"/>
                  </a:cubicBezTo>
                  <a:cubicBezTo>
                    <a:pt x="21351" y="5941"/>
                    <a:pt x="21795" y="6467"/>
                    <a:pt x="21840" y="7091"/>
                  </a:cubicBezTo>
                  <a:cubicBezTo>
                    <a:pt x="22340" y="6831"/>
                    <a:pt x="22840" y="6572"/>
                    <a:pt x="23344" y="6317"/>
                  </a:cubicBezTo>
                  <a:cubicBezTo>
                    <a:pt x="23170" y="6181"/>
                    <a:pt x="22996" y="6043"/>
                    <a:pt x="22824" y="5905"/>
                  </a:cubicBezTo>
                  <a:cubicBezTo>
                    <a:pt x="22502" y="5644"/>
                    <a:pt x="22180" y="5383"/>
                    <a:pt x="21864" y="5117"/>
                  </a:cubicBezTo>
                  <a:cubicBezTo>
                    <a:pt x="20779" y="4232"/>
                    <a:pt x="19466" y="3041"/>
                    <a:pt x="18422" y="2109"/>
                  </a:cubicBezTo>
                  <a:cubicBezTo>
                    <a:pt x="17509" y="1294"/>
                    <a:pt x="16524" y="484"/>
                    <a:pt x="15321" y="165"/>
                  </a:cubicBezTo>
                  <a:cubicBezTo>
                    <a:pt x="14902" y="54"/>
                    <a:pt x="14477" y="1"/>
                    <a:pt x="140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40"/>
            <p:cNvSpPr/>
            <p:nvPr/>
          </p:nvSpPr>
          <p:spPr>
            <a:xfrm>
              <a:off x="3444491" y="668066"/>
              <a:ext cx="48825" cy="43704"/>
            </a:xfrm>
            <a:custGeom>
              <a:rect b="b" l="l" r="r" t="t"/>
              <a:pathLst>
                <a:path extrusionOk="0" h="1101" w="1230">
                  <a:moveTo>
                    <a:pt x="801" y="0"/>
                  </a:moveTo>
                  <a:cubicBezTo>
                    <a:pt x="797" y="0"/>
                    <a:pt x="793" y="0"/>
                    <a:pt x="789" y="1"/>
                  </a:cubicBezTo>
                  <a:cubicBezTo>
                    <a:pt x="737" y="9"/>
                    <a:pt x="713" y="70"/>
                    <a:pt x="701" y="115"/>
                  </a:cubicBezTo>
                  <a:cubicBezTo>
                    <a:pt x="672" y="216"/>
                    <a:pt x="703" y="297"/>
                    <a:pt x="731" y="395"/>
                  </a:cubicBezTo>
                  <a:cubicBezTo>
                    <a:pt x="747" y="449"/>
                    <a:pt x="708" y="481"/>
                    <a:pt x="666" y="481"/>
                  </a:cubicBezTo>
                  <a:cubicBezTo>
                    <a:pt x="642" y="481"/>
                    <a:pt x="617" y="471"/>
                    <a:pt x="601" y="448"/>
                  </a:cubicBezTo>
                  <a:lnTo>
                    <a:pt x="598" y="450"/>
                  </a:lnTo>
                  <a:cubicBezTo>
                    <a:pt x="583" y="429"/>
                    <a:pt x="571" y="406"/>
                    <a:pt x="561" y="380"/>
                  </a:cubicBezTo>
                  <a:cubicBezTo>
                    <a:pt x="528" y="335"/>
                    <a:pt x="479" y="296"/>
                    <a:pt x="433" y="286"/>
                  </a:cubicBezTo>
                  <a:cubicBezTo>
                    <a:pt x="425" y="285"/>
                    <a:pt x="418" y="284"/>
                    <a:pt x="411" y="284"/>
                  </a:cubicBezTo>
                  <a:cubicBezTo>
                    <a:pt x="354" y="284"/>
                    <a:pt x="322" y="333"/>
                    <a:pt x="308" y="387"/>
                  </a:cubicBezTo>
                  <a:cubicBezTo>
                    <a:pt x="294" y="440"/>
                    <a:pt x="294" y="496"/>
                    <a:pt x="310" y="548"/>
                  </a:cubicBezTo>
                  <a:cubicBezTo>
                    <a:pt x="325" y="604"/>
                    <a:pt x="358" y="629"/>
                    <a:pt x="394" y="672"/>
                  </a:cubicBezTo>
                  <a:cubicBezTo>
                    <a:pt x="434" y="718"/>
                    <a:pt x="406" y="812"/>
                    <a:pt x="344" y="812"/>
                  </a:cubicBezTo>
                  <a:cubicBezTo>
                    <a:pt x="335" y="812"/>
                    <a:pt x="326" y="810"/>
                    <a:pt x="316" y="806"/>
                  </a:cubicBezTo>
                  <a:cubicBezTo>
                    <a:pt x="285" y="793"/>
                    <a:pt x="244" y="786"/>
                    <a:pt x="203" y="786"/>
                  </a:cubicBezTo>
                  <a:cubicBezTo>
                    <a:pt x="147" y="786"/>
                    <a:pt x="89" y="800"/>
                    <a:pt x="56" y="833"/>
                  </a:cubicBezTo>
                  <a:cubicBezTo>
                    <a:pt x="0" y="891"/>
                    <a:pt x="26" y="935"/>
                    <a:pt x="88" y="965"/>
                  </a:cubicBezTo>
                  <a:cubicBezTo>
                    <a:pt x="248" y="1046"/>
                    <a:pt x="428" y="1101"/>
                    <a:pt x="607" y="1101"/>
                  </a:cubicBezTo>
                  <a:cubicBezTo>
                    <a:pt x="685" y="1101"/>
                    <a:pt x="763" y="1091"/>
                    <a:pt x="839" y="1068"/>
                  </a:cubicBezTo>
                  <a:cubicBezTo>
                    <a:pt x="1062" y="1000"/>
                    <a:pt x="1229" y="824"/>
                    <a:pt x="1171" y="579"/>
                  </a:cubicBezTo>
                  <a:cubicBezTo>
                    <a:pt x="1146" y="479"/>
                    <a:pt x="1106" y="381"/>
                    <a:pt x="1061" y="291"/>
                  </a:cubicBezTo>
                  <a:cubicBezTo>
                    <a:pt x="1019" y="205"/>
                    <a:pt x="972" y="104"/>
                    <a:pt x="898" y="44"/>
                  </a:cubicBezTo>
                  <a:cubicBezTo>
                    <a:pt x="872" y="23"/>
                    <a:pt x="836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40"/>
            <p:cNvSpPr/>
            <p:nvPr/>
          </p:nvSpPr>
          <p:spPr>
            <a:xfrm>
              <a:off x="3392412" y="619519"/>
              <a:ext cx="91537" cy="76056"/>
            </a:xfrm>
            <a:custGeom>
              <a:rect b="b" l="l" r="r" t="t"/>
              <a:pathLst>
                <a:path extrusionOk="0" h="1916" w="2306">
                  <a:moveTo>
                    <a:pt x="2294" y="0"/>
                  </a:moveTo>
                  <a:cubicBezTo>
                    <a:pt x="2239" y="41"/>
                    <a:pt x="2180" y="74"/>
                    <a:pt x="2118" y="102"/>
                  </a:cubicBezTo>
                  <a:cubicBezTo>
                    <a:pt x="1774" y="257"/>
                    <a:pt x="1400" y="333"/>
                    <a:pt x="1057" y="493"/>
                  </a:cubicBezTo>
                  <a:cubicBezTo>
                    <a:pt x="495" y="754"/>
                    <a:pt x="98" y="1305"/>
                    <a:pt x="0" y="1916"/>
                  </a:cubicBezTo>
                  <a:cubicBezTo>
                    <a:pt x="136" y="1762"/>
                    <a:pt x="275" y="1614"/>
                    <a:pt x="466" y="1509"/>
                  </a:cubicBezTo>
                  <a:cubicBezTo>
                    <a:pt x="624" y="1422"/>
                    <a:pt x="795" y="1358"/>
                    <a:pt x="955" y="1270"/>
                  </a:cubicBezTo>
                  <a:cubicBezTo>
                    <a:pt x="1119" y="1180"/>
                    <a:pt x="1258" y="1062"/>
                    <a:pt x="1396" y="936"/>
                  </a:cubicBezTo>
                  <a:cubicBezTo>
                    <a:pt x="1660" y="688"/>
                    <a:pt x="1911" y="451"/>
                    <a:pt x="2221" y="259"/>
                  </a:cubicBezTo>
                  <a:cubicBezTo>
                    <a:pt x="2238" y="248"/>
                    <a:pt x="2259" y="236"/>
                    <a:pt x="2277" y="223"/>
                  </a:cubicBezTo>
                  <a:cubicBezTo>
                    <a:pt x="2277" y="213"/>
                    <a:pt x="2277" y="201"/>
                    <a:pt x="2279" y="189"/>
                  </a:cubicBezTo>
                  <a:cubicBezTo>
                    <a:pt x="2281" y="172"/>
                    <a:pt x="2285" y="156"/>
                    <a:pt x="2290" y="137"/>
                  </a:cubicBezTo>
                  <a:cubicBezTo>
                    <a:pt x="2294" y="120"/>
                    <a:pt x="2300" y="104"/>
                    <a:pt x="2303" y="87"/>
                  </a:cubicBezTo>
                  <a:lnTo>
                    <a:pt x="2303" y="84"/>
                  </a:lnTo>
                  <a:cubicBezTo>
                    <a:pt x="2305" y="83"/>
                    <a:pt x="2305" y="79"/>
                    <a:pt x="2305" y="77"/>
                  </a:cubicBezTo>
                  <a:cubicBezTo>
                    <a:pt x="2306" y="69"/>
                    <a:pt x="2306" y="62"/>
                    <a:pt x="2306" y="54"/>
                  </a:cubicBezTo>
                  <a:cubicBezTo>
                    <a:pt x="2306" y="50"/>
                    <a:pt x="2306" y="46"/>
                    <a:pt x="2305" y="42"/>
                  </a:cubicBezTo>
                  <a:cubicBezTo>
                    <a:pt x="2305" y="40"/>
                    <a:pt x="2305" y="39"/>
                    <a:pt x="2306" y="39"/>
                  </a:cubicBezTo>
                  <a:cubicBezTo>
                    <a:pt x="2305" y="35"/>
                    <a:pt x="2305" y="31"/>
                    <a:pt x="2302" y="27"/>
                  </a:cubicBezTo>
                  <a:cubicBezTo>
                    <a:pt x="2301" y="22"/>
                    <a:pt x="2300" y="16"/>
                    <a:pt x="2299" y="10"/>
                  </a:cubicBezTo>
                  <a:cubicBezTo>
                    <a:pt x="2297" y="7"/>
                    <a:pt x="2296" y="5"/>
                    <a:pt x="22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40"/>
            <p:cNvSpPr/>
            <p:nvPr/>
          </p:nvSpPr>
          <p:spPr>
            <a:xfrm>
              <a:off x="3307584" y="583715"/>
              <a:ext cx="184621" cy="151198"/>
            </a:xfrm>
            <a:custGeom>
              <a:rect b="b" l="l" r="r" t="t"/>
              <a:pathLst>
                <a:path extrusionOk="0" h="3809" w="4651">
                  <a:moveTo>
                    <a:pt x="3289" y="1"/>
                  </a:moveTo>
                  <a:cubicBezTo>
                    <a:pt x="3045" y="1"/>
                    <a:pt x="2800" y="36"/>
                    <a:pt x="2562" y="91"/>
                  </a:cubicBezTo>
                  <a:cubicBezTo>
                    <a:pt x="1924" y="240"/>
                    <a:pt x="1314" y="547"/>
                    <a:pt x="854" y="1016"/>
                  </a:cubicBezTo>
                  <a:cubicBezTo>
                    <a:pt x="628" y="1245"/>
                    <a:pt x="443" y="1510"/>
                    <a:pt x="305" y="1799"/>
                  </a:cubicBezTo>
                  <a:cubicBezTo>
                    <a:pt x="170" y="2088"/>
                    <a:pt x="106" y="2384"/>
                    <a:pt x="40" y="2693"/>
                  </a:cubicBezTo>
                  <a:cubicBezTo>
                    <a:pt x="33" y="2720"/>
                    <a:pt x="18" y="2735"/>
                    <a:pt x="0" y="2742"/>
                  </a:cubicBezTo>
                  <a:cubicBezTo>
                    <a:pt x="16" y="2756"/>
                    <a:pt x="29" y="2771"/>
                    <a:pt x="45" y="2785"/>
                  </a:cubicBezTo>
                  <a:cubicBezTo>
                    <a:pt x="409" y="3130"/>
                    <a:pt x="778" y="3471"/>
                    <a:pt x="1149" y="3808"/>
                  </a:cubicBezTo>
                  <a:cubicBezTo>
                    <a:pt x="1257" y="3530"/>
                    <a:pt x="1576" y="3390"/>
                    <a:pt x="1788" y="3198"/>
                  </a:cubicBezTo>
                  <a:cubicBezTo>
                    <a:pt x="1858" y="3135"/>
                    <a:pt x="1921" y="3068"/>
                    <a:pt x="1981" y="3000"/>
                  </a:cubicBezTo>
                  <a:cubicBezTo>
                    <a:pt x="1955" y="2986"/>
                    <a:pt x="1936" y="2962"/>
                    <a:pt x="1939" y="2922"/>
                  </a:cubicBezTo>
                  <a:cubicBezTo>
                    <a:pt x="2006" y="2276"/>
                    <a:pt x="2371" y="1700"/>
                    <a:pt x="2920" y="1354"/>
                  </a:cubicBezTo>
                  <a:cubicBezTo>
                    <a:pt x="3207" y="1173"/>
                    <a:pt x="3536" y="1079"/>
                    <a:pt x="3853" y="965"/>
                  </a:cubicBezTo>
                  <a:cubicBezTo>
                    <a:pt x="4064" y="890"/>
                    <a:pt x="4650" y="710"/>
                    <a:pt x="4401" y="390"/>
                  </a:cubicBezTo>
                  <a:cubicBezTo>
                    <a:pt x="4209" y="142"/>
                    <a:pt x="3817" y="43"/>
                    <a:pt x="3522" y="12"/>
                  </a:cubicBezTo>
                  <a:cubicBezTo>
                    <a:pt x="3445" y="4"/>
                    <a:pt x="3367" y="1"/>
                    <a:pt x="32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40"/>
            <p:cNvSpPr/>
            <p:nvPr/>
          </p:nvSpPr>
          <p:spPr>
            <a:xfrm>
              <a:off x="3214856" y="475863"/>
              <a:ext cx="226976" cy="170728"/>
            </a:xfrm>
            <a:custGeom>
              <a:rect b="b" l="l" r="r" t="t"/>
              <a:pathLst>
                <a:path extrusionOk="0" h="4301" w="5718">
                  <a:moveTo>
                    <a:pt x="5644" y="0"/>
                  </a:moveTo>
                  <a:cubicBezTo>
                    <a:pt x="5191" y="240"/>
                    <a:pt x="4739" y="484"/>
                    <a:pt x="4288" y="727"/>
                  </a:cubicBezTo>
                  <a:cubicBezTo>
                    <a:pt x="2845" y="1514"/>
                    <a:pt x="1417" y="2323"/>
                    <a:pt x="0" y="3155"/>
                  </a:cubicBezTo>
                  <a:cubicBezTo>
                    <a:pt x="383" y="3536"/>
                    <a:pt x="764" y="3920"/>
                    <a:pt x="1146" y="4301"/>
                  </a:cubicBezTo>
                  <a:cubicBezTo>
                    <a:pt x="1125" y="4108"/>
                    <a:pt x="1163" y="3899"/>
                    <a:pt x="1210" y="3718"/>
                  </a:cubicBezTo>
                  <a:cubicBezTo>
                    <a:pt x="1270" y="3493"/>
                    <a:pt x="1367" y="3277"/>
                    <a:pt x="1489" y="3079"/>
                  </a:cubicBezTo>
                  <a:cubicBezTo>
                    <a:pt x="1701" y="2745"/>
                    <a:pt x="1986" y="2461"/>
                    <a:pt x="2304" y="2228"/>
                  </a:cubicBezTo>
                  <a:cubicBezTo>
                    <a:pt x="2643" y="1977"/>
                    <a:pt x="3033" y="1760"/>
                    <a:pt x="3447" y="1665"/>
                  </a:cubicBezTo>
                  <a:cubicBezTo>
                    <a:pt x="3583" y="1633"/>
                    <a:pt x="3722" y="1616"/>
                    <a:pt x="3860" y="1616"/>
                  </a:cubicBezTo>
                  <a:cubicBezTo>
                    <a:pt x="4080" y="1616"/>
                    <a:pt x="4298" y="1659"/>
                    <a:pt x="4499" y="1757"/>
                  </a:cubicBezTo>
                  <a:cubicBezTo>
                    <a:pt x="4492" y="1447"/>
                    <a:pt x="4696" y="1133"/>
                    <a:pt x="4872" y="893"/>
                  </a:cubicBezTo>
                  <a:cubicBezTo>
                    <a:pt x="5051" y="646"/>
                    <a:pt x="5268" y="429"/>
                    <a:pt x="5520" y="259"/>
                  </a:cubicBezTo>
                  <a:cubicBezTo>
                    <a:pt x="5585" y="214"/>
                    <a:pt x="5652" y="175"/>
                    <a:pt x="5718" y="140"/>
                  </a:cubicBezTo>
                  <a:lnTo>
                    <a:pt x="5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40"/>
            <p:cNvSpPr/>
            <p:nvPr/>
          </p:nvSpPr>
          <p:spPr>
            <a:xfrm>
              <a:off x="3063658" y="392504"/>
              <a:ext cx="376666" cy="229000"/>
            </a:xfrm>
            <a:custGeom>
              <a:rect b="b" l="l" r="r" t="t"/>
              <a:pathLst>
                <a:path extrusionOk="0" h="5769" w="9489">
                  <a:moveTo>
                    <a:pt x="7360" y="727"/>
                  </a:moveTo>
                  <a:cubicBezTo>
                    <a:pt x="7372" y="727"/>
                    <a:pt x="7383" y="729"/>
                    <a:pt x="7396" y="731"/>
                  </a:cubicBezTo>
                  <a:cubicBezTo>
                    <a:pt x="7416" y="738"/>
                    <a:pt x="7432" y="746"/>
                    <a:pt x="7448" y="761"/>
                  </a:cubicBezTo>
                  <a:cubicBezTo>
                    <a:pt x="7463" y="776"/>
                    <a:pt x="7473" y="793"/>
                    <a:pt x="7478" y="813"/>
                  </a:cubicBezTo>
                  <a:cubicBezTo>
                    <a:pt x="7484" y="835"/>
                    <a:pt x="7484" y="856"/>
                    <a:pt x="7478" y="877"/>
                  </a:cubicBezTo>
                  <a:cubicBezTo>
                    <a:pt x="7473" y="897"/>
                    <a:pt x="7463" y="915"/>
                    <a:pt x="7448" y="929"/>
                  </a:cubicBezTo>
                  <a:cubicBezTo>
                    <a:pt x="7438" y="937"/>
                    <a:pt x="7428" y="946"/>
                    <a:pt x="7417" y="952"/>
                  </a:cubicBezTo>
                  <a:cubicBezTo>
                    <a:pt x="7415" y="953"/>
                    <a:pt x="7412" y="954"/>
                    <a:pt x="7407" y="955"/>
                  </a:cubicBezTo>
                  <a:cubicBezTo>
                    <a:pt x="7392" y="962"/>
                    <a:pt x="7380" y="968"/>
                    <a:pt x="7365" y="970"/>
                  </a:cubicBezTo>
                  <a:cubicBezTo>
                    <a:pt x="7352" y="974"/>
                    <a:pt x="7338" y="976"/>
                    <a:pt x="7326" y="980"/>
                  </a:cubicBezTo>
                  <a:lnTo>
                    <a:pt x="7248" y="999"/>
                  </a:lnTo>
                  <a:cubicBezTo>
                    <a:pt x="7238" y="1000"/>
                    <a:pt x="7229" y="1001"/>
                    <a:pt x="7220" y="1001"/>
                  </a:cubicBezTo>
                  <a:cubicBezTo>
                    <a:pt x="7198" y="1001"/>
                    <a:pt x="7178" y="996"/>
                    <a:pt x="7157" y="985"/>
                  </a:cubicBezTo>
                  <a:cubicBezTo>
                    <a:pt x="7130" y="970"/>
                    <a:pt x="7114" y="943"/>
                    <a:pt x="7103" y="915"/>
                  </a:cubicBezTo>
                  <a:cubicBezTo>
                    <a:pt x="7099" y="900"/>
                    <a:pt x="7098" y="884"/>
                    <a:pt x="7102" y="868"/>
                  </a:cubicBezTo>
                  <a:cubicBezTo>
                    <a:pt x="7103" y="853"/>
                    <a:pt x="7107" y="838"/>
                    <a:pt x="7115" y="824"/>
                  </a:cubicBezTo>
                  <a:cubicBezTo>
                    <a:pt x="7130" y="798"/>
                    <a:pt x="7156" y="778"/>
                    <a:pt x="7186" y="770"/>
                  </a:cubicBezTo>
                  <a:cubicBezTo>
                    <a:pt x="7212" y="762"/>
                    <a:pt x="7238" y="755"/>
                    <a:pt x="7262" y="746"/>
                  </a:cubicBezTo>
                  <a:cubicBezTo>
                    <a:pt x="7275" y="742"/>
                    <a:pt x="7288" y="740"/>
                    <a:pt x="7301" y="735"/>
                  </a:cubicBezTo>
                  <a:cubicBezTo>
                    <a:pt x="7317" y="731"/>
                    <a:pt x="7333" y="729"/>
                    <a:pt x="7349" y="728"/>
                  </a:cubicBezTo>
                  <a:cubicBezTo>
                    <a:pt x="7353" y="727"/>
                    <a:pt x="7356" y="727"/>
                    <a:pt x="7360" y="727"/>
                  </a:cubicBezTo>
                  <a:close/>
                  <a:moveTo>
                    <a:pt x="8262" y="743"/>
                  </a:moveTo>
                  <a:cubicBezTo>
                    <a:pt x="8271" y="743"/>
                    <a:pt x="8281" y="745"/>
                    <a:pt x="8290" y="748"/>
                  </a:cubicBezTo>
                  <a:lnTo>
                    <a:pt x="8380" y="783"/>
                  </a:lnTo>
                  <a:cubicBezTo>
                    <a:pt x="8395" y="788"/>
                    <a:pt x="8408" y="793"/>
                    <a:pt x="8423" y="800"/>
                  </a:cubicBezTo>
                  <a:cubicBezTo>
                    <a:pt x="8438" y="807"/>
                    <a:pt x="8455" y="813"/>
                    <a:pt x="8473" y="820"/>
                  </a:cubicBezTo>
                  <a:cubicBezTo>
                    <a:pt x="8483" y="828"/>
                    <a:pt x="8495" y="835"/>
                    <a:pt x="8504" y="844"/>
                  </a:cubicBezTo>
                  <a:cubicBezTo>
                    <a:pt x="8522" y="861"/>
                    <a:pt x="8528" y="880"/>
                    <a:pt x="8537" y="903"/>
                  </a:cubicBezTo>
                  <a:cubicBezTo>
                    <a:pt x="8541" y="922"/>
                    <a:pt x="8541" y="943"/>
                    <a:pt x="8536" y="965"/>
                  </a:cubicBezTo>
                  <a:cubicBezTo>
                    <a:pt x="8532" y="976"/>
                    <a:pt x="8528" y="984"/>
                    <a:pt x="8525" y="994"/>
                  </a:cubicBezTo>
                  <a:cubicBezTo>
                    <a:pt x="8516" y="1008"/>
                    <a:pt x="8506" y="1019"/>
                    <a:pt x="8494" y="1028"/>
                  </a:cubicBezTo>
                  <a:cubicBezTo>
                    <a:pt x="8483" y="1038"/>
                    <a:pt x="8469" y="1045"/>
                    <a:pt x="8453" y="1049"/>
                  </a:cubicBezTo>
                  <a:cubicBezTo>
                    <a:pt x="8442" y="1053"/>
                    <a:pt x="8431" y="1055"/>
                    <a:pt x="8419" y="1055"/>
                  </a:cubicBezTo>
                  <a:cubicBezTo>
                    <a:pt x="8403" y="1055"/>
                    <a:pt x="8387" y="1051"/>
                    <a:pt x="8373" y="1046"/>
                  </a:cubicBezTo>
                  <a:cubicBezTo>
                    <a:pt x="8357" y="1041"/>
                    <a:pt x="8339" y="1033"/>
                    <a:pt x="8326" y="1026"/>
                  </a:cubicBezTo>
                  <a:cubicBezTo>
                    <a:pt x="8311" y="1019"/>
                    <a:pt x="8298" y="1012"/>
                    <a:pt x="8284" y="1007"/>
                  </a:cubicBezTo>
                  <a:lnTo>
                    <a:pt x="8199" y="967"/>
                  </a:lnTo>
                  <a:cubicBezTo>
                    <a:pt x="8171" y="954"/>
                    <a:pt x="8152" y="922"/>
                    <a:pt x="8144" y="895"/>
                  </a:cubicBezTo>
                  <a:cubicBezTo>
                    <a:pt x="8138" y="880"/>
                    <a:pt x="8136" y="863"/>
                    <a:pt x="8141" y="848"/>
                  </a:cubicBezTo>
                  <a:cubicBezTo>
                    <a:pt x="8141" y="837"/>
                    <a:pt x="8144" y="827"/>
                    <a:pt x="8150" y="817"/>
                  </a:cubicBezTo>
                  <a:cubicBezTo>
                    <a:pt x="8154" y="803"/>
                    <a:pt x="8162" y="790"/>
                    <a:pt x="8175" y="778"/>
                  </a:cubicBezTo>
                  <a:cubicBezTo>
                    <a:pt x="8182" y="771"/>
                    <a:pt x="8189" y="765"/>
                    <a:pt x="8199" y="760"/>
                  </a:cubicBezTo>
                  <a:cubicBezTo>
                    <a:pt x="8212" y="751"/>
                    <a:pt x="8228" y="746"/>
                    <a:pt x="8244" y="745"/>
                  </a:cubicBezTo>
                  <a:cubicBezTo>
                    <a:pt x="8250" y="744"/>
                    <a:pt x="8256" y="743"/>
                    <a:pt x="8262" y="743"/>
                  </a:cubicBezTo>
                  <a:close/>
                  <a:moveTo>
                    <a:pt x="6513" y="1440"/>
                  </a:moveTo>
                  <a:cubicBezTo>
                    <a:pt x="6522" y="1440"/>
                    <a:pt x="6532" y="1441"/>
                    <a:pt x="6541" y="1444"/>
                  </a:cubicBezTo>
                  <a:cubicBezTo>
                    <a:pt x="6555" y="1448"/>
                    <a:pt x="6571" y="1451"/>
                    <a:pt x="6585" y="1455"/>
                  </a:cubicBezTo>
                  <a:cubicBezTo>
                    <a:pt x="6605" y="1457"/>
                    <a:pt x="6626" y="1457"/>
                    <a:pt x="6648" y="1457"/>
                  </a:cubicBezTo>
                  <a:cubicBezTo>
                    <a:pt x="6662" y="1455"/>
                    <a:pt x="6676" y="1454"/>
                    <a:pt x="6689" y="1453"/>
                  </a:cubicBezTo>
                  <a:cubicBezTo>
                    <a:pt x="6693" y="1452"/>
                    <a:pt x="6698" y="1452"/>
                    <a:pt x="6703" y="1452"/>
                  </a:cubicBezTo>
                  <a:cubicBezTo>
                    <a:pt x="6730" y="1452"/>
                    <a:pt x="6759" y="1459"/>
                    <a:pt x="6781" y="1473"/>
                  </a:cubicBezTo>
                  <a:cubicBezTo>
                    <a:pt x="6813" y="1492"/>
                    <a:pt x="6832" y="1521"/>
                    <a:pt x="6838" y="1559"/>
                  </a:cubicBezTo>
                  <a:cubicBezTo>
                    <a:pt x="6842" y="1577"/>
                    <a:pt x="6842" y="1592"/>
                    <a:pt x="6835" y="1608"/>
                  </a:cubicBezTo>
                  <a:cubicBezTo>
                    <a:pt x="6829" y="1627"/>
                    <a:pt x="6819" y="1645"/>
                    <a:pt x="6805" y="1660"/>
                  </a:cubicBezTo>
                  <a:cubicBezTo>
                    <a:pt x="6790" y="1679"/>
                    <a:pt x="6755" y="1697"/>
                    <a:pt x="6731" y="1701"/>
                  </a:cubicBezTo>
                  <a:cubicBezTo>
                    <a:pt x="6714" y="1705"/>
                    <a:pt x="6693" y="1708"/>
                    <a:pt x="6673" y="1708"/>
                  </a:cubicBezTo>
                  <a:cubicBezTo>
                    <a:pt x="6645" y="1708"/>
                    <a:pt x="6616" y="1704"/>
                    <a:pt x="6589" y="1697"/>
                  </a:cubicBezTo>
                  <a:cubicBezTo>
                    <a:pt x="6542" y="1687"/>
                    <a:pt x="6497" y="1670"/>
                    <a:pt x="6457" y="1646"/>
                  </a:cubicBezTo>
                  <a:cubicBezTo>
                    <a:pt x="6408" y="1619"/>
                    <a:pt x="6390" y="1558"/>
                    <a:pt x="6411" y="1509"/>
                  </a:cubicBezTo>
                  <a:cubicBezTo>
                    <a:pt x="6428" y="1468"/>
                    <a:pt x="6469" y="1440"/>
                    <a:pt x="6513" y="1440"/>
                  </a:cubicBezTo>
                  <a:close/>
                  <a:moveTo>
                    <a:pt x="7766" y="1407"/>
                  </a:moveTo>
                  <a:cubicBezTo>
                    <a:pt x="7776" y="1407"/>
                    <a:pt x="7786" y="1408"/>
                    <a:pt x="7796" y="1411"/>
                  </a:cubicBezTo>
                  <a:cubicBezTo>
                    <a:pt x="7825" y="1422"/>
                    <a:pt x="7854" y="1436"/>
                    <a:pt x="7885" y="1447"/>
                  </a:cubicBezTo>
                  <a:cubicBezTo>
                    <a:pt x="7900" y="1453"/>
                    <a:pt x="7916" y="1459"/>
                    <a:pt x="7929" y="1464"/>
                  </a:cubicBezTo>
                  <a:cubicBezTo>
                    <a:pt x="7945" y="1470"/>
                    <a:pt x="7962" y="1478"/>
                    <a:pt x="7976" y="1485"/>
                  </a:cubicBezTo>
                  <a:cubicBezTo>
                    <a:pt x="8006" y="1504"/>
                    <a:pt x="8037" y="1532"/>
                    <a:pt x="8043" y="1569"/>
                  </a:cubicBezTo>
                  <a:cubicBezTo>
                    <a:pt x="8052" y="1585"/>
                    <a:pt x="8053" y="1600"/>
                    <a:pt x="8050" y="1616"/>
                  </a:cubicBezTo>
                  <a:cubicBezTo>
                    <a:pt x="8050" y="1627"/>
                    <a:pt x="8046" y="1637"/>
                    <a:pt x="8041" y="1646"/>
                  </a:cubicBezTo>
                  <a:cubicBezTo>
                    <a:pt x="8036" y="1662"/>
                    <a:pt x="8027" y="1673"/>
                    <a:pt x="8016" y="1686"/>
                  </a:cubicBezTo>
                  <a:cubicBezTo>
                    <a:pt x="8008" y="1692"/>
                    <a:pt x="8000" y="1698"/>
                    <a:pt x="7991" y="1704"/>
                  </a:cubicBezTo>
                  <a:cubicBezTo>
                    <a:pt x="7970" y="1715"/>
                    <a:pt x="7949" y="1722"/>
                    <a:pt x="7925" y="1722"/>
                  </a:cubicBezTo>
                  <a:cubicBezTo>
                    <a:pt x="7897" y="1722"/>
                    <a:pt x="7880" y="1711"/>
                    <a:pt x="7855" y="1703"/>
                  </a:cubicBezTo>
                  <a:cubicBezTo>
                    <a:pt x="7849" y="1698"/>
                    <a:pt x="7843" y="1696"/>
                    <a:pt x="7834" y="1692"/>
                  </a:cubicBezTo>
                  <a:cubicBezTo>
                    <a:pt x="7822" y="1683"/>
                    <a:pt x="7807" y="1673"/>
                    <a:pt x="7795" y="1666"/>
                  </a:cubicBezTo>
                  <a:cubicBezTo>
                    <a:pt x="7767" y="1648"/>
                    <a:pt x="7739" y="1631"/>
                    <a:pt x="7709" y="1614"/>
                  </a:cubicBezTo>
                  <a:cubicBezTo>
                    <a:pt x="7685" y="1598"/>
                    <a:pt x="7668" y="1574"/>
                    <a:pt x="7659" y="1547"/>
                  </a:cubicBezTo>
                  <a:cubicBezTo>
                    <a:pt x="7655" y="1533"/>
                    <a:pt x="7654" y="1517"/>
                    <a:pt x="7657" y="1503"/>
                  </a:cubicBezTo>
                  <a:cubicBezTo>
                    <a:pt x="7657" y="1492"/>
                    <a:pt x="7660" y="1484"/>
                    <a:pt x="7665" y="1474"/>
                  </a:cubicBezTo>
                  <a:cubicBezTo>
                    <a:pt x="7668" y="1462"/>
                    <a:pt x="7677" y="1448"/>
                    <a:pt x="7687" y="1439"/>
                  </a:cubicBezTo>
                  <a:cubicBezTo>
                    <a:pt x="7694" y="1433"/>
                    <a:pt x="7703" y="1428"/>
                    <a:pt x="7709" y="1421"/>
                  </a:cubicBezTo>
                  <a:cubicBezTo>
                    <a:pt x="7723" y="1413"/>
                    <a:pt x="7737" y="1408"/>
                    <a:pt x="7751" y="1408"/>
                  </a:cubicBezTo>
                  <a:cubicBezTo>
                    <a:pt x="7756" y="1407"/>
                    <a:pt x="7761" y="1407"/>
                    <a:pt x="7766" y="1407"/>
                  </a:cubicBezTo>
                  <a:close/>
                  <a:moveTo>
                    <a:pt x="5513" y="2011"/>
                  </a:moveTo>
                  <a:cubicBezTo>
                    <a:pt x="5516" y="2011"/>
                    <a:pt x="5520" y="2012"/>
                    <a:pt x="5524" y="2012"/>
                  </a:cubicBezTo>
                  <a:cubicBezTo>
                    <a:pt x="5526" y="2012"/>
                    <a:pt x="5528" y="2012"/>
                    <a:pt x="5529" y="2012"/>
                  </a:cubicBezTo>
                  <a:cubicBezTo>
                    <a:pt x="5544" y="2012"/>
                    <a:pt x="5558" y="2016"/>
                    <a:pt x="5572" y="2022"/>
                  </a:cubicBezTo>
                  <a:cubicBezTo>
                    <a:pt x="5588" y="2027"/>
                    <a:pt x="5600" y="2036"/>
                    <a:pt x="5611" y="2048"/>
                  </a:cubicBezTo>
                  <a:cubicBezTo>
                    <a:pt x="5625" y="2064"/>
                    <a:pt x="5636" y="2083"/>
                    <a:pt x="5644" y="2103"/>
                  </a:cubicBezTo>
                  <a:cubicBezTo>
                    <a:pt x="5650" y="2131"/>
                    <a:pt x="5646" y="2161"/>
                    <a:pt x="5636" y="2184"/>
                  </a:cubicBezTo>
                  <a:cubicBezTo>
                    <a:pt x="5625" y="2209"/>
                    <a:pt x="5609" y="2230"/>
                    <a:pt x="5585" y="2244"/>
                  </a:cubicBezTo>
                  <a:cubicBezTo>
                    <a:pt x="5543" y="2269"/>
                    <a:pt x="5496" y="2276"/>
                    <a:pt x="5449" y="2285"/>
                  </a:cubicBezTo>
                  <a:cubicBezTo>
                    <a:pt x="5411" y="2291"/>
                    <a:pt x="5374" y="2297"/>
                    <a:pt x="5335" y="2303"/>
                  </a:cubicBezTo>
                  <a:cubicBezTo>
                    <a:pt x="5324" y="2307"/>
                    <a:pt x="5314" y="2309"/>
                    <a:pt x="5303" y="2309"/>
                  </a:cubicBezTo>
                  <a:cubicBezTo>
                    <a:pt x="5292" y="2309"/>
                    <a:pt x="5281" y="2307"/>
                    <a:pt x="5270" y="2303"/>
                  </a:cubicBezTo>
                  <a:lnTo>
                    <a:pt x="5240" y="2291"/>
                  </a:lnTo>
                  <a:cubicBezTo>
                    <a:pt x="5212" y="2275"/>
                    <a:pt x="5193" y="2246"/>
                    <a:pt x="5184" y="2218"/>
                  </a:cubicBezTo>
                  <a:cubicBezTo>
                    <a:pt x="5173" y="2188"/>
                    <a:pt x="5182" y="2150"/>
                    <a:pt x="5197" y="2123"/>
                  </a:cubicBezTo>
                  <a:cubicBezTo>
                    <a:pt x="5213" y="2095"/>
                    <a:pt x="5241" y="2074"/>
                    <a:pt x="5270" y="2067"/>
                  </a:cubicBezTo>
                  <a:cubicBezTo>
                    <a:pt x="5307" y="2057"/>
                    <a:pt x="5344" y="2046"/>
                    <a:pt x="5381" y="2037"/>
                  </a:cubicBezTo>
                  <a:cubicBezTo>
                    <a:pt x="5399" y="2032"/>
                    <a:pt x="5417" y="2025"/>
                    <a:pt x="5437" y="2021"/>
                  </a:cubicBezTo>
                  <a:cubicBezTo>
                    <a:pt x="5461" y="2017"/>
                    <a:pt x="5487" y="2011"/>
                    <a:pt x="5513" y="2011"/>
                  </a:cubicBezTo>
                  <a:close/>
                  <a:moveTo>
                    <a:pt x="6073" y="2314"/>
                  </a:moveTo>
                  <a:cubicBezTo>
                    <a:pt x="6098" y="2316"/>
                    <a:pt x="6121" y="2318"/>
                    <a:pt x="6145" y="2326"/>
                  </a:cubicBezTo>
                  <a:cubicBezTo>
                    <a:pt x="6167" y="2333"/>
                    <a:pt x="6189" y="2342"/>
                    <a:pt x="6210" y="2353"/>
                  </a:cubicBezTo>
                  <a:cubicBezTo>
                    <a:pt x="6231" y="2365"/>
                    <a:pt x="6250" y="2381"/>
                    <a:pt x="6269" y="2395"/>
                  </a:cubicBezTo>
                  <a:cubicBezTo>
                    <a:pt x="6272" y="2396"/>
                    <a:pt x="6275" y="2399"/>
                    <a:pt x="6277" y="2401"/>
                  </a:cubicBezTo>
                  <a:cubicBezTo>
                    <a:pt x="6279" y="2402"/>
                    <a:pt x="6280" y="2402"/>
                    <a:pt x="6282" y="2406"/>
                  </a:cubicBezTo>
                  <a:cubicBezTo>
                    <a:pt x="6286" y="2410"/>
                    <a:pt x="6290" y="2415"/>
                    <a:pt x="6293" y="2418"/>
                  </a:cubicBezTo>
                  <a:cubicBezTo>
                    <a:pt x="6297" y="2422"/>
                    <a:pt x="6300" y="2428"/>
                    <a:pt x="6303" y="2433"/>
                  </a:cubicBezTo>
                  <a:cubicBezTo>
                    <a:pt x="6311" y="2448"/>
                    <a:pt x="6319" y="2463"/>
                    <a:pt x="6322" y="2479"/>
                  </a:cubicBezTo>
                  <a:cubicBezTo>
                    <a:pt x="6328" y="2498"/>
                    <a:pt x="6328" y="2514"/>
                    <a:pt x="6326" y="2529"/>
                  </a:cubicBezTo>
                  <a:cubicBezTo>
                    <a:pt x="6326" y="2540"/>
                    <a:pt x="6323" y="2550"/>
                    <a:pt x="6318" y="2559"/>
                  </a:cubicBezTo>
                  <a:cubicBezTo>
                    <a:pt x="6316" y="2569"/>
                    <a:pt x="6311" y="2577"/>
                    <a:pt x="6302" y="2585"/>
                  </a:cubicBezTo>
                  <a:cubicBezTo>
                    <a:pt x="6297" y="2594"/>
                    <a:pt x="6290" y="2600"/>
                    <a:pt x="6282" y="2605"/>
                  </a:cubicBezTo>
                  <a:cubicBezTo>
                    <a:pt x="6270" y="2616"/>
                    <a:pt x="6257" y="2624"/>
                    <a:pt x="6241" y="2626"/>
                  </a:cubicBezTo>
                  <a:lnTo>
                    <a:pt x="6210" y="2630"/>
                  </a:lnTo>
                  <a:cubicBezTo>
                    <a:pt x="6199" y="2629"/>
                    <a:pt x="6189" y="2626"/>
                    <a:pt x="6177" y="2626"/>
                  </a:cubicBezTo>
                  <a:lnTo>
                    <a:pt x="6150" y="2615"/>
                  </a:lnTo>
                  <a:cubicBezTo>
                    <a:pt x="6140" y="2609"/>
                    <a:pt x="6132" y="2599"/>
                    <a:pt x="6121" y="2593"/>
                  </a:cubicBezTo>
                  <a:cubicBezTo>
                    <a:pt x="6111" y="2584"/>
                    <a:pt x="6110" y="2584"/>
                    <a:pt x="6103" y="2574"/>
                  </a:cubicBezTo>
                  <a:cubicBezTo>
                    <a:pt x="6097" y="2564"/>
                    <a:pt x="6088" y="2557"/>
                    <a:pt x="6078" y="2548"/>
                  </a:cubicBezTo>
                  <a:cubicBezTo>
                    <a:pt x="6071" y="2545"/>
                    <a:pt x="6063" y="2538"/>
                    <a:pt x="6053" y="2536"/>
                  </a:cubicBezTo>
                  <a:cubicBezTo>
                    <a:pt x="6051" y="2535"/>
                    <a:pt x="6048" y="2533"/>
                    <a:pt x="6045" y="2532"/>
                  </a:cubicBezTo>
                  <a:cubicBezTo>
                    <a:pt x="6017" y="2525"/>
                    <a:pt x="5995" y="2505"/>
                    <a:pt x="5980" y="2483"/>
                  </a:cubicBezTo>
                  <a:cubicBezTo>
                    <a:pt x="5972" y="2469"/>
                    <a:pt x="5967" y="2454"/>
                    <a:pt x="5967" y="2441"/>
                  </a:cubicBezTo>
                  <a:cubicBezTo>
                    <a:pt x="5964" y="2431"/>
                    <a:pt x="5964" y="2421"/>
                    <a:pt x="5967" y="2411"/>
                  </a:cubicBezTo>
                  <a:cubicBezTo>
                    <a:pt x="5968" y="2396"/>
                    <a:pt x="5972" y="2382"/>
                    <a:pt x="5980" y="2369"/>
                  </a:cubicBezTo>
                  <a:cubicBezTo>
                    <a:pt x="5985" y="2363"/>
                    <a:pt x="5990" y="2353"/>
                    <a:pt x="5996" y="2347"/>
                  </a:cubicBezTo>
                  <a:cubicBezTo>
                    <a:pt x="6007" y="2337"/>
                    <a:pt x="6017" y="2328"/>
                    <a:pt x="6032" y="2324"/>
                  </a:cubicBezTo>
                  <a:cubicBezTo>
                    <a:pt x="6045" y="2318"/>
                    <a:pt x="6059" y="2314"/>
                    <a:pt x="6073" y="2314"/>
                  </a:cubicBezTo>
                  <a:close/>
                  <a:moveTo>
                    <a:pt x="4181" y="2674"/>
                  </a:moveTo>
                  <a:cubicBezTo>
                    <a:pt x="4201" y="2674"/>
                    <a:pt x="4221" y="2679"/>
                    <a:pt x="4239" y="2683"/>
                  </a:cubicBezTo>
                  <a:cubicBezTo>
                    <a:pt x="4263" y="2687"/>
                    <a:pt x="4284" y="2705"/>
                    <a:pt x="4299" y="2724"/>
                  </a:cubicBezTo>
                  <a:cubicBezTo>
                    <a:pt x="4312" y="2740"/>
                    <a:pt x="4318" y="2756"/>
                    <a:pt x="4322" y="2777"/>
                  </a:cubicBezTo>
                  <a:cubicBezTo>
                    <a:pt x="4329" y="2823"/>
                    <a:pt x="4307" y="2865"/>
                    <a:pt x="4267" y="2891"/>
                  </a:cubicBezTo>
                  <a:cubicBezTo>
                    <a:pt x="4250" y="2904"/>
                    <a:pt x="4231" y="2915"/>
                    <a:pt x="4209" y="2921"/>
                  </a:cubicBezTo>
                  <a:cubicBezTo>
                    <a:pt x="4187" y="2927"/>
                    <a:pt x="4165" y="2931"/>
                    <a:pt x="4141" y="2934"/>
                  </a:cubicBezTo>
                  <a:cubicBezTo>
                    <a:pt x="4116" y="2938"/>
                    <a:pt x="4092" y="2941"/>
                    <a:pt x="4067" y="2944"/>
                  </a:cubicBezTo>
                  <a:cubicBezTo>
                    <a:pt x="4042" y="2948"/>
                    <a:pt x="4017" y="2951"/>
                    <a:pt x="3993" y="2953"/>
                  </a:cubicBezTo>
                  <a:cubicBezTo>
                    <a:pt x="3965" y="2954"/>
                    <a:pt x="3941" y="2956"/>
                    <a:pt x="3913" y="2960"/>
                  </a:cubicBezTo>
                  <a:cubicBezTo>
                    <a:pt x="3911" y="2960"/>
                    <a:pt x="3909" y="2960"/>
                    <a:pt x="3906" y="2960"/>
                  </a:cubicBezTo>
                  <a:cubicBezTo>
                    <a:pt x="3883" y="2960"/>
                    <a:pt x="3858" y="2946"/>
                    <a:pt x="3840" y="2930"/>
                  </a:cubicBezTo>
                  <a:cubicBezTo>
                    <a:pt x="3824" y="2915"/>
                    <a:pt x="3814" y="2892"/>
                    <a:pt x="3812" y="2870"/>
                  </a:cubicBezTo>
                  <a:cubicBezTo>
                    <a:pt x="3806" y="2819"/>
                    <a:pt x="3837" y="2772"/>
                    <a:pt x="3886" y="2756"/>
                  </a:cubicBezTo>
                  <a:cubicBezTo>
                    <a:pt x="3912" y="2749"/>
                    <a:pt x="3937" y="2740"/>
                    <a:pt x="3963" y="2729"/>
                  </a:cubicBezTo>
                  <a:cubicBezTo>
                    <a:pt x="3986" y="2720"/>
                    <a:pt x="4010" y="2714"/>
                    <a:pt x="4035" y="2705"/>
                  </a:cubicBezTo>
                  <a:cubicBezTo>
                    <a:pt x="4059" y="2699"/>
                    <a:pt x="4083" y="2690"/>
                    <a:pt x="4108" y="2685"/>
                  </a:cubicBezTo>
                  <a:cubicBezTo>
                    <a:pt x="4129" y="2682"/>
                    <a:pt x="4157" y="2674"/>
                    <a:pt x="4176" y="2674"/>
                  </a:cubicBezTo>
                  <a:cubicBezTo>
                    <a:pt x="4178" y="2674"/>
                    <a:pt x="4179" y="2674"/>
                    <a:pt x="4181" y="2674"/>
                  </a:cubicBezTo>
                  <a:close/>
                  <a:moveTo>
                    <a:pt x="4762" y="2994"/>
                  </a:moveTo>
                  <a:cubicBezTo>
                    <a:pt x="4781" y="2994"/>
                    <a:pt x="4802" y="2999"/>
                    <a:pt x="4816" y="3007"/>
                  </a:cubicBezTo>
                  <a:cubicBezTo>
                    <a:pt x="4839" y="3023"/>
                    <a:pt x="4864" y="3037"/>
                    <a:pt x="4890" y="3048"/>
                  </a:cubicBezTo>
                  <a:cubicBezTo>
                    <a:pt x="4903" y="3052"/>
                    <a:pt x="4916" y="3059"/>
                    <a:pt x="4929" y="3063"/>
                  </a:cubicBezTo>
                  <a:cubicBezTo>
                    <a:pt x="4939" y="3065"/>
                    <a:pt x="4947" y="3069"/>
                    <a:pt x="4958" y="3073"/>
                  </a:cubicBezTo>
                  <a:cubicBezTo>
                    <a:pt x="4970" y="3078"/>
                    <a:pt x="4986" y="3082"/>
                    <a:pt x="5000" y="3089"/>
                  </a:cubicBezTo>
                  <a:cubicBezTo>
                    <a:pt x="5014" y="3098"/>
                    <a:pt x="5027" y="3110"/>
                    <a:pt x="5037" y="3124"/>
                  </a:cubicBezTo>
                  <a:cubicBezTo>
                    <a:pt x="5048" y="3139"/>
                    <a:pt x="5055" y="3148"/>
                    <a:pt x="5061" y="3168"/>
                  </a:cubicBezTo>
                  <a:cubicBezTo>
                    <a:pt x="5064" y="3186"/>
                    <a:pt x="5064" y="3201"/>
                    <a:pt x="5061" y="3218"/>
                  </a:cubicBezTo>
                  <a:cubicBezTo>
                    <a:pt x="5061" y="3229"/>
                    <a:pt x="5058" y="3239"/>
                    <a:pt x="5053" y="3249"/>
                  </a:cubicBezTo>
                  <a:cubicBezTo>
                    <a:pt x="5047" y="3265"/>
                    <a:pt x="5039" y="3277"/>
                    <a:pt x="5028" y="3288"/>
                  </a:cubicBezTo>
                  <a:cubicBezTo>
                    <a:pt x="5019" y="3295"/>
                    <a:pt x="5011" y="3301"/>
                    <a:pt x="5004" y="3307"/>
                  </a:cubicBezTo>
                  <a:cubicBezTo>
                    <a:pt x="4989" y="3317"/>
                    <a:pt x="4970" y="3321"/>
                    <a:pt x="4955" y="3323"/>
                  </a:cubicBezTo>
                  <a:cubicBezTo>
                    <a:pt x="4947" y="3324"/>
                    <a:pt x="4943" y="3324"/>
                    <a:pt x="4939" y="3324"/>
                  </a:cubicBezTo>
                  <a:cubicBezTo>
                    <a:pt x="4934" y="3324"/>
                    <a:pt x="4931" y="3323"/>
                    <a:pt x="4918" y="3322"/>
                  </a:cubicBezTo>
                  <a:cubicBezTo>
                    <a:pt x="4902" y="3320"/>
                    <a:pt x="4886" y="3317"/>
                    <a:pt x="4871" y="3307"/>
                  </a:cubicBezTo>
                  <a:cubicBezTo>
                    <a:pt x="4870" y="3306"/>
                    <a:pt x="4870" y="3306"/>
                    <a:pt x="4869" y="3306"/>
                  </a:cubicBezTo>
                  <a:cubicBezTo>
                    <a:pt x="4868" y="3304"/>
                    <a:pt x="4865" y="3304"/>
                    <a:pt x="4863" y="3303"/>
                  </a:cubicBezTo>
                  <a:cubicBezTo>
                    <a:pt x="4855" y="3299"/>
                    <a:pt x="4845" y="3296"/>
                    <a:pt x="4838" y="3291"/>
                  </a:cubicBezTo>
                  <a:cubicBezTo>
                    <a:pt x="4816" y="3276"/>
                    <a:pt x="4793" y="3260"/>
                    <a:pt x="4775" y="3242"/>
                  </a:cubicBezTo>
                  <a:cubicBezTo>
                    <a:pt x="4745" y="3219"/>
                    <a:pt x="4718" y="3194"/>
                    <a:pt x="4693" y="3167"/>
                  </a:cubicBezTo>
                  <a:cubicBezTo>
                    <a:pt x="4658" y="3130"/>
                    <a:pt x="4655" y="3074"/>
                    <a:pt x="4686" y="3034"/>
                  </a:cubicBezTo>
                  <a:cubicBezTo>
                    <a:pt x="4699" y="3016"/>
                    <a:pt x="4717" y="3004"/>
                    <a:pt x="4738" y="2997"/>
                  </a:cubicBezTo>
                  <a:cubicBezTo>
                    <a:pt x="4745" y="2995"/>
                    <a:pt x="4753" y="2994"/>
                    <a:pt x="4762" y="2994"/>
                  </a:cubicBezTo>
                  <a:close/>
                  <a:moveTo>
                    <a:pt x="2400" y="3654"/>
                  </a:moveTo>
                  <a:cubicBezTo>
                    <a:pt x="2421" y="3654"/>
                    <a:pt x="2442" y="3659"/>
                    <a:pt x="2463" y="3671"/>
                  </a:cubicBezTo>
                  <a:cubicBezTo>
                    <a:pt x="2490" y="3685"/>
                    <a:pt x="2506" y="3713"/>
                    <a:pt x="2517" y="3741"/>
                  </a:cubicBezTo>
                  <a:cubicBezTo>
                    <a:pt x="2526" y="3768"/>
                    <a:pt x="2520" y="3805"/>
                    <a:pt x="2504" y="3831"/>
                  </a:cubicBezTo>
                  <a:cubicBezTo>
                    <a:pt x="2489" y="3859"/>
                    <a:pt x="2463" y="3875"/>
                    <a:pt x="2433" y="3885"/>
                  </a:cubicBezTo>
                  <a:cubicBezTo>
                    <a:pt x="2384" y="3903"/>
                    <a:pt x="2329" y="3910"/>
                    <a:pt x="2276" y="3912"/>
                  </a:cubicBezTo>
                  <a:cubicBezTo>
                    <a:pt x="2257" y="3914"/>
                    <a:pt x="2239" y="3914"/>
                    <a:pt x="2220" y="3914"/>
                  </a:cubicBezTo>
                  <a:cubicBezTo>
                    <a:pt x="2194" y="3914"/>
                    <a:pt x="2167" y="3913"/>
                    <a:pt x="2141" y="3911"/>
                  </a:cubicBezTo>
                  <a:cubicBezTo>
                    <a:pt x="2114" y="3910"/>
                    <a:pt x="2091" y="3901"/>
                    <a:pt x="2070" y="3883"/>
                  </a:cubicBezTo>
                  <a:cubicBezTo>
                    <a:pt x="2051" y="3865"/>
                    <a:pt x="2043" y="3838"/>
                    <a:pt x="2041" y="3813"/>
                  </a:cubicBezTo>
                  <a:cubicBezTo>
                    <a:pt x="2039" y="3788"/>
                    <a:pt x="2053" y="3759"/>
                    <a:pt x="2070" y="3743"/>
                  </a:cubicBezTo>
                  <a:cubicBezTo>
                    <a:pt x="2090" y="3723"/>
                    <a:pt x="2112" y="3717"/>
                    <a:pt x="2137" y="3714"/>
                  </a:cubicBezTo>
                  <a:cubicBezTo>
                    <a:pt x="2174" y="3707"/>
                    <a:pt x="2214" y="3699"/>
                    <a:pt x="2250" y="3689"/>
                  </a:cubicBezTo>
                  <a:cubicBezTo>
                    <a:pt x="2291" y="3678"/>
                    <a:pt x="2329" y="3667"/>
                    <a:pt x="2371" y="3657"/>
                  </a:cubicBezTo>
                  <a:cubicBezTo>
                    <a:pt x="2381" y="3655"/>
                    <a:pt x="2391" y="3654"/>
                    <a:pt x="2400" y="3654"/>
                  </a:cubicBezTo>
                  <a:close/>
                  <a:moveTo>
                    <a:pt x="3307" y="3638"/>
                  </a:moveTo>
                  <a:cubicBezTo>
                    <a:pt x="3313" y="3638"/>
                    <a:pt x="3320" y="3639"/>
                    <a:pt x="3327" y="3641"/>
                  </a:cubicBezTo>
                  <a:cubicBezTo>
                    <a:pt x="3339" y="3642"/>
                    <a:pt x="3353" y="3645"/>
                    <a:pt x="3365" y="3653"/>
                  </a:cubicBezTo>
                  <a:cubicBezTo>
                    <a:pt x="3396" y="3667"/>
                    <a:pt x="3424" y="3682"/>
                    <a:pt x="3454" y="3698"/>
                  </a:cubicBezTo>
                  <a:cubicBezTo>
                    <a:pt x="3469" y="3705"/>
                    <a:pt x="3484" y="3714"/>
                    <a:pt x="3497" y="3724"/>
                  </a:cubicBezTo>
                  <a:cubicBezTo>
                    <a:pt x="3512" y="3734"/>
                    <a:pt x="3525" y="3745"/>
                    <a:pt x="3536" y="3757"/>
                  </a:cubicBezTo>
                  <a:cubicBezTo>
                    <a:pt x="3543" y="3767"/>
                    <a:pt x="3552" y="3775"/>
                    <a:pt x="3557" y="3785"/>
                  </a:cubicBezTo>
                  <a:cubicBezTo>
                    <a:pt x="3559" y="3791"/>
                    <a:pt x="3561" y="3796"/>
                    <a:pt x="3563" y="3801"/>
                  </a:cubicBezTo>
                  <a:cubicBezTo>
                    <a:pt x="3569" y="3809"/>
                    <a:pt x="3572" y="3820"/>
                    <a:pt x="3572" y="3831"/>
                  </a:cubicBezTo>
                  <a:cubicBezTo>
                    <a:pt x="3572" y="3842"/>
                    <a:pt x="3572" y="3852"/>
                    <a:pt x="3569" y="3863"/>
                  </a:cubicBezTo>
                  <a:cubicBezTo>
                    <a:pt x="3568" y="3868"/>
                    <a:pt x="3568" y="3874"/>
                    <a:pt x="3566" y="3879"/>
                  </a:cubicBezTo>
                  <a:lnTo>
                    <a:pt x="3566" y="3881"/>
                  </a:lnTo>
                  <a:cubicBezTo>
                    <a:pt x="3561" y="3900"/>
                    <a:pt x="3551" y="3917"/>
                    <a:pt x="3537" y="3931"/>
                  </a:cubicBezTo>
                  <a:cubicBezTo>
                    <a:pt x="3523" y="3944"/>
                    <a:pt x="3507" y="3954"/>
                    <a:pt x="3488" y="3959"/>
                  </a:cubicBezTo>
                  <a:cubicBezTo>
                    <a:pt x="3476" y="3962"/>
                    <a:pt x="3465" y="3965"/>
                    <a:pt x="3453" y="3965"/>
                  </a:cubicBezTo>
                  <a:cubicBezTo>
                    <a:pt x="3434" y="3965"/>
                    <a:pt x="3407" y="3958"/>
                    <a:pt x="3392" y="3948"/>
                  </a:cubicBezTo>
                  <a:lnTo>
                    <a:pt x="3376" y="3936"/>
                  </a:lnTo>
                  <a:cubicBezTo>
                    <a:pt x="3359" y="3925"/>
                    <a:pt x="3351" y="3918"/>
                    <a:pt x="3340" y="3905"/>
                  </a:cubicBezTo>
                  <a:cubicBezTo>
                    <a:pt x="3337" y="3900"/>
                    <a:pt x="3333" y="3895"/>
                    <a:pt x="3329" y="3891"/>
                  </a:cubicBezTo>
                  <a:cubicBezTo>
                    <a:pt x="3313" y="3874"/>
                    <a:pt x="3297" y="3857"/>
                    <a:pt x="3277" y="3843"/>
                  </a:cubicBezTo>
                  <a:cubicBezTo>
                    <a:pt x="3272" y="3839"/>
                    <a:pt x="3267" y="3834"/>
                    <a:pt x="3261" y="3829"/>
                  </a:cubicBezTo>
                  <a:cubicBezTo>
                    <a:pt x="3246" y="3821"/>
                    <a:pt x="3234" y="3808"/>
                    <a:pt x="3224" y="3793"/>
                  </a:cubicBezTo>
                  <a:cubicBezTo>
                    <a:pt x="3221" y="3785"/>
                    <a:pt x="3218" y="3777"/>
                    <a:pt x="3213" y="3769"/>
                  </a:cubicBezTo>
                  <a:cubicBezTo>
                    <a:pt x="3204" y="3741"/>
                    <a:pt x="3210" y="3713"/>
                    <a:pt x="3224" y="3689"/>
                  </a:cubicBezTo>
                  <a:cubicBezTo>
                    <a:pt x="3236" y="3667"/>
                    <a:pt x="3261" y="3649"/>
                    <a:pt x="3285" y="3642"/>
                  </a:cubicBezTo>
                  <a:cubicBezTo>
                    <a:pt x="3292" y="3639"/>
                    <a:pt x="3299" y="3638"/>
                    <a:pt x="3307" y="3638"/>
                  </a:cubicBezTo>
                  <a:close/>
                  <a:moveTo>
                    <a:pt x="8179" y="0"/>
                  </a:moveTo>
                  <a:cubicBezTo>
                    <a:pt x="8018" y="0"/>
                    <a:pt x="7854" y="29"/>
                    <a:pt x="7691" y="84"/>
                  </a:cubicBezTo>
                  <a:cubicBezTo>
                    <a:pt x="7265" y="229"/>
                    <a:pt x="6891" y="493"/>
                    <a:pt x="6517" y="735"/>
                  </a:cubicBezTo>
                  <a:cubicBezTo>
                    <a:pt x="6106" y="1002"/>
                    <a:pt x="5691" y="1261"/>
                    <a:pt x="5269" y="1511"/>
                  </a:cubicBezTo>
                  <a:cubicBezTo>
                    <a:pt x="4433" y="2009"/>
                    <a:pt x="3578" y="2474"/>
                    <a:pt x="2710" y="2915"/>
                  </a:cubicBezTo>
                  <a:cubicBezTo>
                    <a:pt x="1898" y="3326"/>
                    <a:pt x="1058" y="3730"/>
                    <a:pt x="345" y="4303"/>
                  </a:cubicBezTo>
                  <a:cubicBezTo>
                    <a:pt x="234" y="4395"/>
                    <a:pt x="80" y="4499"/>
                    <a:pt x="1" y="4633"/>
                  </a:cubicBezTo>
                  <a:cubicBezTo>
                    <a:pt x="179" y="4534"/>
                    <a:pt x="386" y="4480"/>
                    <a:pt x="591" y="4480"/>
                  </a:cubicBezTo>
                  <a:cubicBezTo>
                    <a:pt x="811" y="4480"/>
                    <a:pt x="1027" y="4542"/>
                    <a:pt x="1204" y="4677"/>
                  </a:cubicBezTo>
                  <a:cubicBezTo>
                    <a:pt x="1377" y="4809"/>
                    <a:pt x="1505" y="4994"/>
                    <a:pt x="1588" y="5196"/>
                  </a:cubicBezTo>
                  <a:cubicBezTo>
                    <a:pt x="1631" y="5302"/>
                    <a:pt x="1661" y="5412"/>
                    <a:pt x="1674" y="5527"/>
                  </a:cubicBezTo>
                  <a:cubicBezTo>
                    <a:pt x="1684" y="5598"/>
                    <a:pt x="1697" y="5686"/>
                    <a:pt x="1694" y="5768"/>
                  </a:cubicBezTo>
                  <a:cubicBezTo>
                    <a:pt x="2718" y="5139"/>
                    <a:pt x="3747" y="4522"/>
                    <a:pt x="4788" y="3923"/>
                  </a:cubicBezTo>
                  <a:cubicBezTo>
                    <a:pt x="6335" y="3035"/>
                    <a:pt x="7900" y="2176"/>
                    <a:pt x="9480" y="1348"/>
                  </a:cubicBezTo>
                  <a:cubicBezTo>
                    <a:pt x="9488" y="934"/>
                    <a:pt x="9290" y="538"/>
                    <a:pt x="8968" y="280"/>
                  </a:cubicBezTo>
                  <a:cubicBezTo>
                    <a:pt x="8731" y="88"/>
                    <a:pt x="8460" y="0"/>
                    <a:pt x="81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40"/>
            <p:cNvSpPr/>
            <p:nvPr/>
          </p:nvSpPr>
          <p:spPr>
            <a:xfrm>
              <a:off x="3337752" y="1005116"/>
              <a:ext cx="98007" cy="92450"/>
            </a:xfrm>
            <a:custGeom>
              <a:rect b="b" l="l" r="r" t="t"/>
              <a:pathLst>
                <a:path extrusionOk="0" h="2329" w="2469">
                  <a:moveTo>
                    <a:pt x="1276" y="0"/>
                  </a:moveTo>
                  <a:cubicBezTo>
                    <a:pt x="1196" y="0"/>
                    <a:pt x="1117" y="9"/>
                    <a:pt x="1039" y="23"/>
                  </a:cubicBezTo>
                  <a:cubicBezTo>
                    <a:pt x="1056" y="44"/>
                    <a:pt x="1072" y="68"/>
                    <a:pt x="1083" y="92"/>
                  </a:cubicBezTo>
                  <a:cubicBezTo>
                    <a:pt x="1132" y="199"/>
                    <a:pt x="1122" y="313"/>
                    <a:pt x="1072" y="418"/>
                  </a:cubicBezTo>
                  <a:cubicBezTo>
                    <a:pt x="1048" y="467"/>
                    <a:pt x="1016" y="512"/>
                    <a:pt x="979" y="554"/>
                  </a:cubicBezTo>
                  <a:cubicBezTo>
                    <a:pt x="1027" y="589"/>
                    <a:pt x="1072" y="632"/>
                    <a:pt x="1115" y="678"/>
                  </a:cubicBezTo>
                  <a:cubicBezTo>
                    <a:pt x="1136" y="695"/>
                    <a:pt x="1157" y="710"/>
                    <a:pt x="1179" y="727"/>
                  </a:cubicBezTo>
                  <a:cubicBezTo>
                    <a:pt x="1266" y="797"/>
                    <a:pt x="1362" y="870"/>
                    <a:pt x="1473" y="888"/>
                  </a:cubicBezTo>
                  <a:cubicBezTo>
                    <a:pt x="1487" y="891"/>
                    <a:pt x="1505" y="893"/>
                    <a:pt x="1524" y="893"/>
                  </a:cubicBezTo>
                  <a:cubicBezTo>
                    <a:pt x="1588" y="893"/>
                    <a:pt x="1666" y="873"/>
                    <a:pt x="1679" y="812"/>
                  </a:cubicBezTo>
                  <a:cubicBezTo>
                    <a:pt x="1692" y="760"/>
                    <a:pt x="1667" y="689"/>
                    <a:pt x="1653" y="640"/>
                  </a:cubicBezTo>
                  <a:cubicBezTo>
                    <a:pt x="1636" y="570"/>
                    <a:pt x="1616" y="507"/>
                    <a:pt x="1647" y="437"/>
                  </a:cubicBezTo>
                  <a:cubicBezTo>
                    <a:pt x="1658" y="414"/>
                    <a:pt x="1689" y="397"/>
                    <a:pt x="1716" y="397"/>
                  </a:cubicBezTo>
                  <a:cubicBezTo>
                    <a:pt x="1723" y="397"/>
                    <a:pt x="1730" y="398"/>
                    <a:pt x="1735" y="401"/>
                  </a:cubicBezTo>
                  <a:cubicBezTo>
                    <a:pt x="1825" y="438"/>
                    <a:pt x="1854" y="527"/>
                    <a:pt x="1874" y="616"/>
                  </a:cubicBezTo>
                  <a:cubicBezTo>
                    <a:pt x="1891" y="694"/>
                    <a:pt x="1905" y="783"/>
                    <a:pt x="1884" y="861"/>
                  </a:cubicBezTo>
                  <a:cubicBezTo>
                    <a:pt x="1845" y="1009"/>
                    <a:pt x="1687" y="1090"/>
                    <a:pt x="1542" y="1090"/>
                  </a:cubicBezTo>
                  <a:cubicBezTo>
                    <a:pt x="1537" y="1090"/>
                    <a:pt x="1533" y="1090"/>
                    <a:pt x="1528" y="1089"/>
                  </a:cubicBezTo>
                  <a:cubicBezTo>
                    <a:pt x="1478" y="1086"/>
                    <a:pt x="1432" y="1078"/>
                    <a:pt x="1388" y="1062"/>
                  </a:cubicBezTo>
                  <a:lnTo>
                    <a:pt x="1388" y="1062"/>
                  </a:lnTo>
                  <a:cubicBezTo>
                    <a:pt x="1393" y="1073"/>
                    <a:pt x="1398" y="1085"/>
                    <a:pt x="1402" y="1097"/>
                  </a:cubicBezTo>
                  <a:cubicBezTo>
                    <a:pt x="1453" y="1242"/>
                    <a:pt x="1398" y="1401"/>
                    <a:pt x="1278" y="1496"/>
                  </a:cubicBezTo>
                  <a:cubicBezTo>
                    <a:pt x="1186" y="1569"/>
                    <a:pt x="1072" y="1599"/>
                    <a:pt x="956" y="1599"/>
                  </a:cubicBezTo>
                  <a:cubicBezTo>
                    <a:pt x="912" y="1599"/>
                    <a:pt x="867" y="1594"/>
                    <a:pt x="824" y="1586"/>
                  </a:cubicBezTo>
                  <a:cubicBezTo>
                    <a:pt x="704" y="1565"/>
                    <a:pt x="546" y="1472"/>
                    <a:pt x="578" y="1329"/>
                  </a:cubicBezTo>
                  <a:cubicBezTo>
                    <a:pt x="585" y="1299"/>
                    <a:pt x="610" y="1284"/>
                    <a:pt x="635" y="1284"/>
                  </a:cubicBezTo>
                  <a:cubicBezTo>
                    <a:pt x="652" y="1284"/>
                    <a:pt x="670" y="1290"/>
                    <a:pt x="684" y="1302"/>
                  </a:cubicBezTo>
                  <a:cubicBezTo>
                    <a:pt x="728" y="1336"/>
                    <a:pt x="761" y="1365"/>
                    <a:pt x="817" y="1383"/>
                  </a:cubicBezTo>
                  <a:cubicBezTo>
                    <a:pt x="856" y="1395"/>
                    <a:pt x="897" y="1400"/>
                    <a:pt x="938" y="1400"/>
                  </a:cubicBezTo>
                  <a:cubicBezTo>
                    <a:pt x="960" y="1400"/>
                    <a:pt x="982" y="1398"/>
                    <a:pt x="1004" y="1397"/>
                  </a:cubicBezTo>
                  <a:cubicBezTo>
                    <a:pt x="1115" y="1387"/>
                    <a:pt x="1256" y="1320"/>
                    <a:pt x="1239" y="1186"/>
                  </a:cubicBezTo>
                  <a:cubicBezTo>
                    <a:pt x="1228" y="1115"/>
                    <a:pt x="1179" y="1050"/>
                    <a:pt x="1141" y="991"/>
                  </a:cubicBezTo>
                  <a:cubicBezTo>
                    <a:pt x="1101" y="934"/>
                    <a:pt x="1062" y="878"/>
                    <a:pt x="1017" y="826"/>
                  </a:cubicBezTo>
                  <a:cubicBezTo>
                    <a:pt x="970" y="769"/>
                    <a:pt x="918" y="715"/>
                    <a:pt x="864" y="664"/>
                  </a:cubicBezTo>
                  <a:lnTo>
                    <a:pt x="855" y="673"/>
                  </a:lnTo>
                  <a:cubicBezTo>
                    <a:pt x="767" y="750"/>
                    <a:pt x="664" y="815"/>
                    <a:pt x="552" y="854"/>
                  </a:cubicBezTo>
                  <a:cubicBezTo>
                    <a:pt x="504" y="870"/>
                    <a:pt x="453" y="879"/>
                    <a:pt x="402" y="879"/>
                  </a:cubicBezTo>
                  <a:cubicBezTo>
                    <a:pt x="339" y="879"/>
                    <a:pt x="278" y="865"/>
                    <a:pt x="223" y="832"/>
                  </a:cubicBezTo>
                  <a:cubicBezTo>
                    <a:pt x="183" y="809"/>
                    <a:pt x="148" y="777"/>
                    <a:pt x="124" y="739"/>
                  </a:cubicBezTo>
                  <a:cubicBezTo>
                    <a:pt x="15" y="1014"/>
                    <a:pt x="0" y="1326"/>
                    <a:pt x="124" y="1611"/>
                  </a:cubicBezTo>
                  <a:cubicBezTo>
                    <a:pt x="232" y="1861"/>
                    <a:pt x="459" y="2026"/>
                    <a:pt x="695" y="2145"/>
                  </a:cubicBezTo>
                  <a:cubicBezTo>
                    <a:pt x="917" y="2259"/>
                    <a:pt x="1164" y="2328"/>
                    <a:pt x="1414" y="2328"/>
                  </a:cubicBezTo>
                  <a:cubicBezTo>
                    <a:pt x="1455" y="2328"/>
                    <a:pt x="1497" y="2326"/>
                    <a:pt x="1538" y="2322"/>
                  </a:cubicBezTo>
                  <a:cubicBezTo>
                    <a:pt x="1798" y="2296"/>
                    <a:pt x="2052" y="2179"/>
                    <a:pt x="2228" y="1984"/>
                  </a:cubicBezTo>
                  <a:cubicBezTo>
                    <a:pt x="2418" y="1773"/>
                    <a:pt x="2469" y="1489"/>
                    <a:pt x="2450" y="1213"/>
                  </a:cubicBezTo>
                  <a:cubicBezTo>
                    <a:pt x="2415" y="662"/>
                    <a:pt x="2047" y="136"/>
                    <a:pt x="1489" y="22"/>
                  </a:cubicBezTo>
                  <a:cubicBezTo>
                    <a:pt x="1418" y="7"/>
                    <a:pt x="1347" y="0"/>
                    <a:pt x="127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40"/>
            <p:cNvSpPr/>
            <p:nvPr/>
          </p:nvSpPr>
          <p:spPr>
            <a:xfrm>
              <a:off x="3320484" y="842208"/>
              <a:ext cx="108725" cy="64266"/>
            </a:xfrm>
            <a:custGeom>
              <a:rect b="b" l="l" r="r" t="t"/>
              <a:pathLst>
                <a:path extrusionOk="0" h="1619" w="2739">
                  <a:moveTo>
                    <a:pt x="1460" y="1"/>
                  </a:moveTo>
                  <a:cubicBezTo>
                    <a:pt x="1348" y="1"/>
                    <a:pt x="1225" y="68"/>
                    <a:pt x="1194" y="178"/>
                  </a:cubicBezTo>
                  <a:cubicBezTo>
                    <a:pt x="1183" y="216"/>
                    <a:pt x="1143" y="243"/>
                    <a:pt x="1105" y="243"/>
                  </a:cubicBezTo>
                  <a:cubicBezTo>
                    <a:pt x="1084" y="243"/>
                    <a:pt x="1063" y="235"/>
                    <a:pt x="1048" y="216"/>
                  </a:cubicBezTo>
                  <a:cubicBezTo>
                    <a:pt x="989" y="144"/>
                    <a:pt x="910" y="108"/>
                    <a:pt x="837" y="108"/>
                  </a:cubicBezTo>
                  <a:cubicBezTo>
                    <a:pt x="725" y="108"/>
                    <a:pt x="624" y="190"/>
                    <a:pt x="624" y="345"/>
                  </a:cubicBezTo>
                  <a:cubicBezTo>
                    <a:pt x="623" y="395"/>
                    <a:pt x="575" y="442"/>
                    <a:pt x="525" y="442"/>
                  </a:cubicBezTo>
                  <a:cubicBezTo>
                    <a:pt x="510" y="442"/>
                    <a:pt x="494" y="438"/>
                    <a:pt x="480" y="428"/>
                  </a:cubicBezTo>
                  <a:cubicBezTo>
                    <a:pt x="453" y="407"/>
                    <a:pt x="424" y="398"/>
                    <a:pt x="396" y="398"/>
                  </a:cubicBezTo>
                  <a:cubicBezTo>
                    <a:pt x="330" y="398"/>
                    <a:pt x="267" y="448"/>
                    <a:pt x="237" y="514"/>
                  </a:cubicBezTo>
                  <a:cubicBezTo>
                    <a:pt x="186" y="621"/>
                    <a:pt x="204" y="745"/>
                    <a:pt x="199" y="861"/>
                  </a:cubicBezTo>
                  <a:cubicBezTo>
                    <a:pt x="198" y="896"/>
                    <a:pt x="176" y="926"/>
                    <a:pt x="141" y="938"/>
                  </a:cubicBezTo>
                  <a:cubicBezTo>
                    <a:pt x="9" y="980"/>
                    <a:pt x="0" y="1157"/>
                    <a:pt x="42" y="1263"/>
                  </a:cubicBezTo>
                  <a:cubicBezTo>
                    <a:pt x="82" y="1366"/>
                    <a:pt x="156" y="1454"/>
                    <a:pt x="225" y="1540"/>
                  </a:cubicBezTo>
                  <a:cubicBezTo>
                    <a:pt x="243" y="1538"/>
                    <a:pt x="262" y="1538"/>
                    <a:pt x="280" y="1538"/>
                  </a:cubicBezTo>
                  <a:cubicBezTo>
                    <a:pt x="386" y="1538"/>
                    <a:pt x="488" y="1564"/>
                    <a:pt x="577" y="1618"/>
                  </a:cubicBezTo>
                  <a:cubicBezTo>
                    <a:pt x="664" y="1518"/>
                    <a:pt x="785" y="1450"/>
                    <a:pt x="920" y="1430"/>
                  </a:cubicBezTo>
                  <a:cubicBezTo>
                    <a:pt x="952" y="1425"/>
                    <a:pt x="984" y="1422"/>
                    <a:pt x="1017" y="1422"/>
                  </a:cubicBezTo>
                  <a:cubicBezTo>
                    <a:pt x="1067" y="1422"/>
                    <a:pt x="1116" y="1428"/>
                    <a:pt x="1164" y="1441"/>
                  </a:cubicBezTo>
                  <a:cubicBezTo>
                    <a:pt x="1203" y="1454"/>
                    <a:pt x="1242" y="1470"/>
                    <a:pt x="1277" y="1490"/>
                  </a:cubicBezTo>
                  <a:cubicBezTo>
                    <a:pt x="1315" y="1511"/>
                    <a:pt x="1365" y="1558"/>
                    <a:pt x="1409" y="1558"/>
                  </a:cubicBezTo>
                  <a:cubicBezTo>
                    <a:pt x="1409" y="1558"/>
                    <a:pt x="1410" y="1558"/>
                    <a:pt x="1410" y="1558"/>
                  </a:cubicBezTo>
                  <a:cubicBezTo>
                    <a:pt x="1487" y="1553"/>
                    <a:pt x="1568" y="1440"/>
                    <a:pt x="1644" y="1413"/>
                  </a:cubicBezTo>
                  <a:cubicBezTo>
                    <a:pt x="1689" y="1397"/>
                    <a:pt x="1735" y="1389"/>
                    <a:pt x="1782" y="1389"/>
                  </a:cubicBezTo>
                  <a:cubicBezTo>
                    <a:pt x="1813" y="1389"/>
                    <a:pt x="1844" y="1392"/>
                    <a:pt x="1874" y="1398"/>
                  </a:cubicBezTo>
                  <a:cubicBezTo>
                    <a:pt x="1992" y="1423"/>
                    <a:pt x="2093" y="1495"/>
                    <a:pt x="2155" y="1595"/>
                  </a:cubicBezTo>
                  <a:cubicBezTo>
                    <a:pt x="2269" y="1549"/>
                    <a:pt x="2390" y="1519"/>
                    <a:pt x="2510" y="1519"/>
                  </a:cubicBezTo>
                  <a:cubicBezTo>
                    <a:pt x="2576" y="1519"/>
                    <a:pt x="2642" y="1528"/>
                    <a:pt x="2706" y="1548"/>
                  </a:cubicBezTo>
                  <a:cubicBezTo>
                    <a:pt x="2730" y="1475"/>
                    <a:pt x="2738" y="1393"/>
                    <a:pt x="2657" y="1393"/>
                  </a:cubicBezTo>
                  <a:cubicBezTo>
                    <a:pt x="2653" y="1393"/>
                    <a:pt x="2648" y="1394"/>
                    <a:pt x="2642" y="1394"/>
                  </a:cubicBezTo>
                  <a:cubicBezTo>
                    <a:pt x="2640" y="1394"/>
                    <a:pt x="2637" y="1395"/>
                    <a:pt x="2635" y="1395"/>
                  </a:cubicBezTo>
                  <a:cubicBezTo>
                    <a:pt x="2571" y="1395"/>
                    <a:pt x="2527" y="1308"/>
                    <a:pt x="2561" y="1257"/>
                  </a:cubicBezTo>
                  <a:cubicBezTo>
                    <a:pt x="2628" y="1159"/>
                    <a:pt x="2579" y="1029"/>
                    <a:pt x="2463" y="1002"/>
                  </a:cubicBezTo>
                  <a:cubicBezTo>
                    <a:pt x="2407" y="988"/>
                    <a:pt x="2384" y="919"/>
                    <a:pt x="2411" y="871"/>
                  </a:cubicBezTo>
                  <a:cubicBezTo>
                    <a:pt x="2445" y="808"/>
                    <a:pt x="2483" y="725"/>
                    <a:pt x="2458" y="650"/>
                  </a:cubicBezTo>
                  <a:cubicBezTo>
                    <a:pt x="2441" y="600"/>
                    <a:pt x="2397" y="561"/>
                    <a:pt x="2349" y="561"/>
                  </a:cubicBezTo>
                  <a:cubicBezTo>
                    <a:pt x="2332" y="561"/>
                    <a:pt x="2315" y="566"/>
                    <a:pt x="2297" y="577"/>
                  </a:cubicBezTo>
                  <a:cubicBezTo>
                    <a:pt x="2285" y="585"/>
                    <a:pt x="2270" y="589"/>
                    <a:pt x="2256" y="589"/>
                  </a:cubicBezTo>
                  <a:cubicBezTo>
                    <a:pt x="2211" y="589"/>
                    <a:pt x="2165" y="551"/>
                    <a:pt x="2166" y="502"/>
                  </a:cubicBezTo>
                  <a:cubicBezTo>
                    <a:pt x="2171" y="409"/>
                    <a:pt x="2170" y="304"/>
                    <a:pt x="2110" y="227"/>
                  </a:cubicBezTo>
                  <a:cubicBezTo>
                    <a:pt x="2083" y="192"/>
                    <a:pt x="2028" y="160"/>
                    <a:pt x="1979" y="160"/>
                  </a:cubicBezTo>
                  <a:cubicBezTo>
                    <a:pt x="1949" y="160"/>
                    <a:pt x="1920" y="172"/>
                    <a:pt x="1902" y="205"/>
                  </a:cubicBezTo>
                  <a:cubicBezTo>
                    <a:pt x="1887" y="232"/>
                    <a:pt x="1860" y="245"/>
                    <a:pt x="1832" y="245"/>
                  </a:cubicBezTo>
                  <a:cubicBezTo>
                    <a:pt x="1803" y="245"/>
                    <a:pt x="1774" y="231"/>
                    <a:pt x="1759" y="205"/>
                  </a:cubicBezTo>
                  <a:cubicBezTo>
                    <a:pt x="1704" y="111"/>
                    <a:pt x="1621" y="27"/>
                    <a:pt x="1511" y="6"/>
                  </a:cubicBezTo>
                  <a:cubicBezTo>
                    <a:pt x="1495" y="3"/>
                    <a:pt x="1477" y="1"/>
                    <a:pt x="146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40"/>
            <p:cNvSpPr/>
            <p:nvPr/>
          </p:nvSpPr>
          <p:spPr>
            <a:xfrm>
              <a:off x="3266857" y="547910"/>
              <a:ext cx="145959" cy="140679"/>
            </a:xfrm>
            <a:custGeom>
              <a:rect b="b" l="l" r="r" t="t"/>
              <a:pathLst>
                <a:path extrusionOk="0" h="3544" w="3677">
                  <a:moveTo>
                    <a:pt x="2536" y="0"/>
                  </a:moveTo>
                  <a:cubicBezTo>
                    <a:pt x="1961" y="0"/>
                    <a:pt x="1376" y="342"/>
                    <a:pt x="952" y="688"/>
                  </a:cubicBezTo>
                  <a:cubicBezTo>
                    <a:pt x="677" y="913"/>
                    <a:pt x="439" y="1180"/>
                    <a:pt x="273" y="1496"/>
                  </a:cubicBezTo>
                  <a:cubicBezTo>
                    <a:pt x="189" y="1661"/>
                    <a:pt x="125" y="1834"/>
                    <a:pt x="85" y="2013"/>
                  </a:cubicBezTo>
                  <a:cubicBezTo>
                    <a:pt x="43" y="2202"/>
                    <a:pt x="52" y="2386"/>
                    <a:pt x="39" y="2575"/>
                  </a:cubicBezTo>
                  <a:cubicBezTo>
                    <a:pt x="37" y="2606"/>
                    <a:pt x="21" y="2631"/>
                    <a:pt x="0" y="2647"/>
                  </a:cubicBezTo>
                  <a:cubicBezTo>
                    <a:pt x="304" y="2949"/>
                    <a:pt x="611" y="3250"/>
                    <a:pt x="922" y="3544"/>
                  </a:cubicBezTo>
                  <a:cubicBezTo>
                    <a:pt x="905" y="3181"/>
                    <a:pt x="1039" y="2801"/>
                    <a:pt x="1208" y="2484"/>
                  </a:cubicBezTo>
                  <a:cubicBezTo>
                    <a:pt x="1384" y="2155"/>
                    <a:pt x="1626" y="1858"/>
                    <a:pt x="1910" y="1615"/>
                  </a:cubicBezTo>
                  <a:cubicBezTo>
                    <a:pt x="2408" y="1188"/>
                    <a:pt x="3033" y="910"/>
                    <a:pt x="3677" y="784"/>
                  </a:cubicBezTo>
                  <a:cubicBezTo>
                    <a:pt x="3608" y="624"/>
                    <a:pt x="3537" y="476"/>
                    <a:pt x="3413" y="350"/>
                  </a:cubicBezTo>
                  <a:cubicBezTo>
                    <a:pt x="3292" y="227"/>
                    <a:pt x="3140" y="133"/>
                    <a:pt x="2976" y="75"/>
                  </a:cubicBezTo>
                  <a:cubicBezTo>
                    <a:pt x="2832" y="23"/>
                    <a:pt x="2684" y="0"/>
                    <a:pt x="2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40"/>
            <p:cNvSpPr/>
            <p:nvPr/>
          </p:nvSpPr>
          <p:spPr>
            <a:xfrm>
              <a:off x="2995462" y="724116"/>
              <a:ext cx="351420" cy="379841"/>
            </a:xfrm>
            <a:custGeom>
              <a:rect b="b" l="l" r="r" t="t"/>
              <a:pathLst>
                <a:path extrusionOk="0" h="9569" w="8853">
                  <a:moveTo>
                    <a:pt x="4887" y="926"/>
                  </a:moveTo>
                  <a:cubicBezTo>
                    <a:pt x="4996" y="926"/>
                    <a:pt x="5090" y="997"/>
                    <a:pt x="5144" y="1094"/>
                  </a:cubicBezTo>
                  <a:cubicBezTo>
                    <a:pt x="5196" y="1192"/>
                    <a:pt x="5232" y="1306"/>
                    <a:pt x="5188" y="1411"/>
                  </a:cubicBezTo>
                  <a:cubicBezTo>
                    <a:pt x="5151" y="1499"/>
                    <a:pt x="5069" y="1570"/>
                    <a:pt x="4974" y="1588"/>
                  </a:cubicBezTo>
                  <a:cubicBezTo>
                    <a:pt x="4953" y="1593"/>
                    <a:pt x="4933" y="1595"/>
                    <a:pt x="4912" y="1595"/>
                  </a:cubicBezTo>
                  <a:cubicBezTo>
                    <a:pt x="4832" y="1595"/>
                    <a:pt x="4756" y="1564"/>
                    <a:pt x="4696" y="1508"/>
                  </a:cubicBezTo>
                  <a:cubicBezTo>
                    <a:pt x="4628" y="1445"/>
                    <a:pt x="4585" y="1343"/>
                    <a:pt x="4592" y="1250"/>
                  </a:cubicBezTo>
                  <a:cubicBezTo>
                    <a:pt x="4593" y="1196"/>
                    <a:pt x="4609" y="1145"/>
                    <a:pt x="4645" y="1103"/>
                  </a:cubicBezTo>
                  <a:cubicBezTo>
                    <a:pt x="4678" y="1020"/>
                    <a:pt x="4746" y="947"/>
                    <a:pt x="4838" y="930"/>
                  </a:cubicBezTo>
                  <a:cubicBezTo>
                    <a:pt x="4854" y="927"/>
                    <a:pt x="4871" y="926"/>
                    <a:pt x="4887" y="926"/>
                  </a:cubicBezTo>
                  <a:close/>
                  <a:moveTo>
                    <a:pt x="2288" y="2390"/>
                  </a:moveTo>
                  <a:cubicBezTo>
                    <a:pt x="2398" y="2390"/>
                    <a:pt x="2491" y="2461"/>
                    <a:pt x="2543" y="2559"/>
                  </a:cubicBezTo>
                  <a:cubicBezTo>
                    <a:pt x="2595" y="2655"/>
                    <a:pt x="2632" y="2768"/>
                    <a:pt x="2587" y="2877"/>
                  </a:cubicBezTo>
                  <a:cubicBezTo>
                    <a:pt x="2551" y="2963"/>
                    <a:pt x="2468" y="3034"/>
                    <a:pt x="2375" y="3054"/>
                  </a:cubicBezTo>
                  <a:cubicBezTo>
                    <a:pt x="2354" y="3058"/>
                    <a:pt x="2333" y="3060"/>
                    <a:pt x="2312" y="3060"/>
                  </a:cubicBezTo>
                  <a:cubicBezTo>
                    <a:pt x="2232" y="3060"/>
                    <a:pt x="2155" y="3029"/>
                    <a:pt x="2095" y="2972"/>
                  </a:cubicBezTo>
                  <a:cubicBezTo>
                    <a:pt x="2027" y="2908"/>
                    <a:pt x="1985" y="2807"/>
                    <a:pt x="1990" y="2713"/>
                  </a:cubicBezTo>
                  <a:cubicBezTo>
                    <a:pt x="1995" y="2659"/>
                    <a:pt x="2010" y="2609"/>
                    <a:pt x="2045" y="2567"/>
                  </a:cubicBezTo>
                  <a:cubicBezTo>
                    <a:pt x="2079" y="2484"/>
                    <a:pt x="2147" y="2411"/>
                    <a:pt x="2238" y="2395"/>
                  </a:cubicBezTo>
                  <a:cubicBezTo>
                    <a:pt x="2255" y="2391"/>
                    <a:pt x="2271" y="2390"/>
                    <a:pt x="2288" y="2390"/>
                  </a:cubicBezTo>
                  <a:close/>
                  <a:moveTo>
                    <a:pt x="5036" y="2223"/>
                  </a:moveTo>
                  <a:cubicBezTo>
                    <a:pt x="5191" y="2223"/>
                    <a:pt x="5347" y="2250"/>
                    <a:pt x="5494" y="2307"/>
                  </a:cubicBezTo>
                  <a:cubicBezTo>
                    <a:pt x="6121" y="2554"/>
                    <a:pt x="6467" y="3233"/>
                    <a:pt x="6395" y="3892"/>
                  </a:cubicBezTo>
                  <a:cubicBezTo>
                    <a:pt x="6359" y="4212"/>
                    <a:pt x="6219" y="4497"/>
                    <a:pt x="5961" y="4695"/>
                  </a:cubicBezTo>
                  <a:cubicBezTo>
                    <a:pt x="5733" y="4872"/>
                    <a:pt x="5451" y="4960"/>
                    <a:pt x="5165" y="4960"/>
                  </a:cubicBezTo>
                  <a:cubicBezTo>
                    <a:pt x="5135" y="4960"/>
                    <a:pt x="5106" y="4959"/>
                    <a:pt x="5077" y="4958"/>
                  </a:cubicBezTo>
                  <a:cubicBezTo>
                    <a:pt x="4434" y="4919"/>
                    <a:pt x="3733" y="4513"/>
                    <a:pt x="3631" y="3832"/>
                  </a:cubicBezTo>
                  <a:cubicBezTo>
                    <a:pt x="3588" y="3545"/>
                    <a:pt x="3644" y="3243"/>
                    <a:pt x="3788" y="2992"/>
                  </a:cubicBezTo>
                  <a:cubicBezTo>
                    <a:pt x="3868" y="2716"/>
                    <a:pt x="4175" y="2483"/>
                    <a:pt x="4410" y="2370"/>
                  </a:cubicBezTo>
                  <a:cubicBezTo>
                    <a:pt x="4604" y="2275"/>
                    <a:pt x="4820" y="2223"/>
                    <a:pt x="5036" y="2223"/>
                  </a:cubicBezTo>
                  <a:close/>
                  <a:moveTo>
                    <a:pt x="4556" y="1"/>
                  </a:moveTo>
                  <a:cubicBezTo>
                    <a:pt x="4433" y="1"/>
                    <a:pt x="4319" y="73"/>
                    <a:pt x="4253" y="175"/>
                  </a:cubicBezTo>
                  <a:cubicBezTo>
                    <a:pt x="4235" y="203"/>
                    <a:pt x="4199" y="219"/>
                    <a:pt x="4166" y="219"/>
                  </a:cubicBezTo>
                  <a:cubicBezTo>
                    <a:pt x="4127" y="219"/>
                    <a:pt x="4091" y="199"/>
                    <a:pt x="4084" y="154"/>
                  </a:cubicBezTo>
                  <a:cubicBezTo>
                    <a:pt x="4069" y="46"/>
                    <a:pt x="4003" y="4"/>
                    <a:pt x="3926" y="4"/>
                  </a:cubicBezTo>
                  <a:cubicBezTo>
                    <a:pt x="3836" y="4"/>
                    <a:pt x="3733" y="60"/>
                    <a:pt x="3678" y="132"/>
                  </a:cubicBezTo>
                  <a:cubicBezTo>
                    <a:pt x="3634" y="191"/>
                    <a:pt x="3608" y="269"/>
                    <a:pt x="3537" y="302"/>
                  </a:cubicBezTo>
                  <a:cubicBezTo>
                    <a:pt x="3511" y="315"/>
                    <a:pt x="3485" y="320"/>
                    <a:pt x="3459" y="320"/>
                  </a:cubicBezTo>
                  <a:cubicBezTo>
                    <a:pt x="3422" y="320"/>
                    <a:pt x="3385" y="310"/>
                    <a:pt x="3351" y="292"/>
                  </a:cubicBezTo>
                  <a:cubicBezTo>
                    <a:pt x="3276" y="254"/>
                    <a:pt x="3225" y="201"/>
                    <a:pt x="3136" y="199"/>
                  </a:cubicBezTo>
                  <a:cubicBezTo>
                    <a:pt x="3135" y="199"/>
                    <a:pt x="3133" y="199"/>
                    <a:pt x="3132" y="199"/>
                  </a:cubicBezTo>
                  <a:cubicBezTo>
                    <a:pt x="3064" y="199"/>
                    <a:pt x="2992" y="226"/>
                    <a:pt x="2941" y="275"/>
                  </a:cubicBezTo>
                  <a:cubicBezTo>
                    <a:pt x="2847" y="368"/>
                    <a:pt x="2851" y="542"/>
                    <a:pt x="2686" y="556"/>
                  </a:cubicBezTo>
                  <a:cubicBezTo>
                    <a:pt x="2683" y="557"/>
                    <a:pt x="2679" y="557"/>
                    <a:pt x="2676" y="557"/>
                  </a:cubicBezTo>
                  <a:cubicBezTo>
                    <a:pt x="2598" y="557"/>
                    <a:pt x="2545" y="491"/>
                    <a:pt x="2474" y="489"/>
                  </a:cubicBezTo>
                  <a:cubicBezTo>
                    <a:pt x="2472" y="489"/>
                    <a:pt x="2470" y="489"/>
                    <a:pt x="2468" y="489"/>
                  </a:cubicBezTo>
                  <a:cubicBezTo>
                    <a:pt x="2400" y="489"/>
                    <a:pt x="2343" y="557"/>
                    <a:pt x="2309" y="607"/>
                  </a:cubicBezTo>
                  <a:cubicBezTo>
                    <a:pt x="2236" y="714"/>
                    <a:pt x="2218" y="877"/>
                    <a:pt x="2068" y="905"/>
                  </a:cubicBezTo>
                  <a:cubicBezTo>
                    <a:pt x="2057" y="907"/>
                    <a:pt x="2047" y="908"/>
                    <a:pt x="2036" y="908"/>
                  </a:cubicBezTo>
                  <a:cubicBezTo>
                    <a:pt x="1986" y="908"/>
                    <a:pt x="1940" y="888"/>
                    <a:pt x="1892" y="863"/>
                  </a:cubicBezTo>
                  <a:cubicBezTo>
                    <a:pt x="1868" y="849"/>
                    <a:pt x="1847" y="829"/>
                    <a:pt x="1823" y="829"/>
                  </a:cubicBezTo>
                  <a:cubicBezTo>
                    <a:pt x="1815" y="829"/>
                    <a:pt x="1806" y="832"/>
                    <a:pt x="1797" y="838"/>
                  </a:cubicBezTo>
                  <a:cubicBezTo>
                    <a:pt x="1734" y="881"/>
                    <a:pt x="1710" y="1028"/>
                    <a:pt x="1668" y="1092"/>
                  </a:cubicBezTo>
                  <a:cubicBezTo>
                    <a:pt x="1598" y="1196"/>
                    <a:pt x="1511" y="1218"/>
                    <a:pt x="1393" y="1229"/>
                  </a:cubicBezTo>
                  <a:cubicBezTo>
                    <a:pt x="1307" y="1239"/>
                    <a:pt x="1301" y="1271"/>
                    <a:pt x="1283" y="1348"/>
                  </a:cubicBezTo>
                  <a:cubicBezTo>
                    <a:pt x="1272" y="1404"/>
                    <a:pt x="1264" y="1458"/>
                    <a:pt x="1244" y="1512"/>
                  </a:cubicBezTo>
                  <a:cubicBezTo>
                    <a:pt x="1193" y="1645"/>
                    <a:pt x="1082" y="1695"/>
                    <a:pt x="952" y="1728"/>
                  </a:cubicBezTo>
                  <a:cubicBezTo>
                    <a:pt x="807" y="1766"/>
                    <a:pt x="703" y="1880"/>
                    <a:pt x="684" y="2031"/>
                  </a:cubicBezTo>
                  <a:cubicBezTo>
                    <a:pt x="669" y="2164"/>
                    <a:pt x="749" y="2290"/>
                    <a:pt x="629" y="2395"/>
                  </a:cubicBezTo>
                  <a:cubicBezTo>
                    <a:pt x="530" y="2481"/>
                    <a:pt x="392" y="2473"/>
                    <a:pt x="309" y="2587"/>
                  </a:cubicBezTo>
                  <a:cubicBezTo>
                    <a:pt x="237" y="2689"/>
                    <a:pt x="221" y="2823"/>
                    <a:pt x="230" y="2945"/>
                  </a:cubicBezTo>
                  <a:cubicBezTo>
                    <a:pt x="241" y="3083"/>
                    <a:pt x="323" y="3212"/>
                    <a:pt x="306" y="3352"/>
                  </a:cubicBezTo>
                  <a:cubicBezTo>
                    <a:pt x="297" y="3415"/>
                    <a:pt x="267" y="3467"/>
                    <a:pt x="216" y="3508"/>
                  </a:cubicBezTo>
                  <a:cubicBezTo>
                    <a:pt x="162" y="3552"/>
                    <a:pt x="83" y="3571"/>
                    <a:pt x="57" y="3643"/>
                  </a:cubicBezTo>
                  <a:cubicBezTo>
                    <a:pt x="0" y="3798"/>
                    <a:pt x="190" y="3961"/>
                    <a:pt x="241" y="4093"/>
                  </a:cubicBezTo>
                  <a:cubicBezTo>
                    <a:pt x="247" y="4112"/>
                    <a:pt x="252" y="4132"/>
                    <a:pt x="255" y="4149"/>
                  </a:cubicBezTo>
                  <a:lnTo>
                    <a:pt x="259" y="4176"/>
                  </a:lnTo>
                  <a:cubicBezTo>
                    <a:pt x="261" y="4184"/>
                    <a:pt x="261" y="4192"/>
                    <a:pt x="261" y="4199"/>
                  </a:cubicBezTo>
                  <a:lnTo>
                    <a:pt x="261" y="4205"/>
                  </a:lnTo>
                  <a:cubicBezTo>
                    <a:pt x="262" y="4317"/>
                    <a:pt x="218" y="4431"/>
                    <a:pt x="225" y="4548"/>
                  </a:cubicBezTo>
                  <a:cubicBezTo>
                    <a:pt x="236" y="4712"/>
                    <a:pt x="306" y="4867"/>
                    <a:pt x="416" y="4989"/>
                  </a:cubicBezTo>
                  <a:cubicBezTo>
                    <a:pt x="429" y="5004"/>
                    <a:pt x="433" y="5025"/>
                    <a:pt x="432" y="5045"/>
                  </a:cubicBezTo>
                  <a:cubicBezTo>
                    <a:pt x="523" y="5139"/>
                    <a:pt x="616" y="5231"/>
                    <a:pt x="705" y="5326"/>
                  </a:cubicBezTo>
                  <a:cubicBezTo>
                    <a:pt x="1141" y="5778"/>
                    <a:pt x="1579" y="6232"/>
                    <a:pt x="1994" y="6705"/>
                  </a:cubicBezTo>
                  <a:cubicBezTo>
                    <a:pt x="2849" y="7529"/>
                    <a:pt x="3679" y="8382"/>
                    <a:pt x="4538" y="9204"/>
                  </a:cubicBezTo>
                  <a:cubicBezTo>
                    <a:pt x="4658" y="9318"/>
                    <a:pt x="4779" y="9433"/>
                    <a:pt x="4904" y="9543"/>
                  </a:cubicBezTo>
                  <a:cubicBezTo>
                    <a:pt x="4912" y="9550"/>
                    <a:pt x="4921" y="9559"/>
                    <a:pt x="4930" y="9568"/>
                  </a:cubicBezTo>
                  <a:cubicBezTo>
                    <a:pt x="4926" y="9553"/>
                    <a:pt x="4923" y="9539"/>
                    <a:pt x="4921" y="9524"/>
                  </a:cubicBezTo>
                  <a:cubicBezTo>
                    <a:pt x="4918" y="9512"/>
                    <a:pt x="4916" y="9497"/>
                    <a:pt x="4915" y="9485"/>
                  </a:cubicBezTo>
                  <a:cubicBezTo>
                    <a:pt x="4913" y="9476"/>
                    <a:pt x="4912" y="9469"/>
                    <a:pt x="4911" y="9460"/>
                  </a:cubicBezTo>
                  <a:cubicBezTo>
                    <a:pt x="4910" y="9445"/>
                    <a:pt x="4907" y="9430"/>
                    <a:pt x="4906" y="9415"/>
                  </a:cubicBezTo>
                  <a:cubicBezTo>
                    <a:pt x="4905" y="9398"/>
                    <a:pt x="4905" y="9381"/>
                    <a:pt x="4905" y="9363"/>
                  </a:cubicBezTo>
                  <a:cubicBezTo>
                    <a:pt x="4905" y="9232"/>
                    <a:pt x="4936" y="9102"/>
                    <a:pt x="4998" y="8986"/>
                  </a:cubicBezTo>
                  <a:cubicBezTo>
                    <a:pt x="4845" y="8844"/>
                    <a:pt x="4791" y="8644"/>
                    <a:pt x="4827" y="8459"/>
                  </a:cubicBezTo>
                  <a:lnTo>
                    <a:pt x="4827" y="8459"/>
                  </a:lnTo>
                  <a:cubicBezTo>
                    <a:pt x="4808" y="8463"/>
                    <a:pt x="4789" y="8465"/>
                    <a:pt x="4769" y="8465"/>
                  </a:cubicBezTo>
                  <a:cubicBezTo>
                    <a:pt x="4706" y="8465"/>
                    <a:pt x="4642" y="8442"/>
                    <a:pt x="4593" y="8397"/>
                  </a:cubicBezTo>
                  <a:cubicBezTo>
                    <a:pt x="4511" y="8433"/>
                    <a:pt x="4424" y="8460"/>
                    <a:pt x="4336" y="8460"/>
                  </a:cubicBezTo>
                  <a:cubicBezTo>
                    <a:pt x="4291" y="8460"/>
                    <a:pt x="4245" y="8453"/>
                    <a:pt x="4199" y="8436"/>
                  </a:cubicBezTo>
                  <a:cubicBezTo>
                    <a:pt x="4139" y="8413"/>
                    <a:pt x="4084" y="8378"/>
                    <a:pt x="4042" y="8329"/>
                  </a:cubicBezTo>
                  <a:cubicBezTo>
                    <a:pt x="3988" y="8263"/>
                    <a:pt x="3986" y="8205"/>
                    <a:pt x="3972" y="8128"/>
                  </a:cubicBezTo>
                  <a:cubicBezTo>
                    <a:pt x="3957" y="8038"/>
                    <a:pt x="3871" y="8053"/>
                    <a:pt x="3800" y="8029"/>
                  </a:cubicBezTo>
                  <a:cubicBezTo>
                    <a:pt x="3745" y="8012"/>
                    <a:pt x="3696" y="7986"/>
                    <a:pt x="3650" y="7951"/>
                  </a:cubicBezTo>
                  <a:cubicBezTo>
                    <a:pt x="3558" y="7877"/>
                    <a:pt x="3495" y="7768"/>
                    <a:pt x="3479" y="7652"/>
                  </a:cubicBezTo>
                  <a:cubicBezTo>
                    <a:pt x="3473" y="7612"/>
                    <a:pt x="3475" y="7579"/>
                    <a:pt x="3478" y="7540"/>
                  </a:cubicBezTo>
                  <a:cubicBezTo>
                    <a:pt x="3479" y="7491"/>
                    <a:pt x="3478" y="7494"/>
                    <a:pt x="3437" y="7471"/>
                  </a:cubicBezTo>
                  <a:cubicBezTo>
                    <a:pt x="3382" y="7438"/>
                    <a:pt x="3330" y="7421"/>
                    <a:pt x="3283" y="7376"/>
                  </a:cubicBezTo>
                  <a:cubicBezTo>
                    <a:pt x="3198" y="7290"/>
                    <a:pt x="3146" y="7168"/>
                    <a:pt x="3153" y="7046"/>
                  </a:cubicBezTo>
                  <a:cubicBezTo>
                    <a:pt x="3158" y="6923"/>
                    <a:pt x="3219" y="6805"/>
                    <a:pt x="3316" y="6728"/>
                  </a:cubicBezTo>
                  <a:cubicBezTo>
                    <a:pt x="3343" y="6707"/>
                    <a:pt x="3371" y="6690"/>
                    <a:pt x="3403" y="6675"/>
                  </a:cubicBezTo>
                  <a:cubicBezTo>
                    <a:pt x="3418" y="6669"/>
                    <a:pt x="3467" y="6659"/>
                    <a:pt x="3479" y="6647"/>
                  </a:cubicBezTo>
                  <a:cubicBezTo>
                    <a:pt x="3489" y="6633"/>
                    <a:pt x="3467" y="6530"/>
                    <a:pt x="3470" y="6492"/>
                  </a:cubicBezTo>
                  <a:cubicBezTo>
                    <a:pt x="3491" y="6279"/>
                    <a:pt x="3671" y="6095"/>
                    <a:pt x="3881" y="6076"/>
                  </a:cubicBezTo>
                  <a:cubicBezTo>
                    <a:pt x="3882" y="6059"/>
                    <a:pt x="3885" y="6041"/>
                    <a:pt x="3889" y="6024"/>
                  </a:cubicBezTo>
                  <a:cubicBezTo>
                    <a:pt x="3890" y="6014"/>
                    <a:pt x="3892" y="6006"/>
                    <a:pt x="3894" y="5996"/>
                  </a:cubicBezTo>
                  <a:cubicBezTo>
                    <a:pt x="3895" y="5989"/>
                    <a:pt x="3896" y="5982"/>
                    <a:pt x="3899" y="5977"/>
                  </a:cubicBezTo>
                  <a:cubicBezTo>
                    <a:pt x="3900" y="5967"/>
                    <a:pt x="3902" y="5956"/>
                    <a:pt x="3908" y="5946"/>
                  </a:cubicBezTo>
                  <a:cubicBezTo>
                    <a:pt x="3912" y="5930"/>
                    <a:pt x="3918" y="5915"/>
                    <a:pt x="3923" y="5899"/>
                  </a:cubicBezTo>
                  <a:cubicBezTo>
                    <a:pt x="3929" y="5884"/>
                    <a:pt x="3936" y="5872"/>
                    <a:pt x="3942" y="5858"/>
                  </a:cubicBezTo>
                  <a:cubicBezTo>
                    <a:pt x="3946" y="5852"/>
                    <a:pt x="3948" y="5846"/>
                    <a:pt x="3952" y="5841"/>
                  </a:cubicBezTo>
                  <a:cubicBezTo>
                    <a:pt x="3960" y="5825"/>
                    <a:pt x="3969" y="5811"/>
                    <a:pt x="3980" y="5796"/>
                  </a:cubicBezTo>
                  <a:cubicBezTo>
                    <a:pt x="3990" y="5779"/>
                    <a:pt x="4004" y="5764"/>
                    <a:pt x="4017" y="5749"/>
                  </a:cubicBezTo>
                  <a:cubicBezTo>
                    <a:pt x="4031" y="5733"/>
                    <a:pt x="4045" y="5720"/>
                    <a:pt x="4062" y="5706"/>
                  </a:cubicBezTo>
                  <a:cubicBezTo>
                    <a:pt x="4077" y="5692"/>
                    <a:pt x="4094" y="5679"/>
                    <a:pt x="4111" y="5668"/>
                  </a:cubicBezTo>
                  <a:cubicBezTo>
                    <a:pt x="4130" y="5655"/>
                    <a:pt x="4147" y="5644"/>
                    <a:pt x="4167" y="5635"/>
                  </a:cubicBezTo>
                  <a:cubicBezTo>
                    <a:pt x="4175" y="5631"/>
                    <a:pt x="4184" y="5627"/>
                    <a:pt x="4193" y="5623"/>
                  </a:cubicBezTo>
                  <a:cubicBezTo>
                    <a:pt x="4225" y="5608"/>
                    <a:pt x="4259" y="5598"/>
                    <a:pt x="4292" y="5593"/>
                  </a:cubicBezTo>
                  <a:cubicBezTo>
                    <a:pt x="4313" y="5588"/>
                    <a:pt x="4334" y="5586"/>
                    <a:pt x="4356" y="5585"/>
                  </a:cubicBezTo>
                  <a:cubicBezTo>
                    <a:pt x="4370" y="5582"/>
                    <a:pt x="4386" y="5581"/>
                    <a:pt x="4400" y="5581"/>
                  </a:cubicBezTo>
                  <a:cubicBezTo>
                    <a:pt x="4427" y="5581"/>
                    <a:pt x="4454" y="5582"/>
                    <a:pt x="4483" y="5588"/>
                  </a:cubicBezTo>
                  <a:cubicBezTo>
                    <a:pt x="4495" y="5590"/>
                    <a:pt x="4510" y="5592"/>
                    <a:pt x="4522" y="5596"/>
                  </a:cubicBezTo>
                  <a:cubicBezTo>
                    <a:pt x="4536" y="5600"/>
                    <a:pt x="4548" y="5602"/>
                    <a:pt x="4562" y="5607"/>
                  </a:cubicBezTo>
                  <a:cubicBezTo>
                    <a:pt x="4568" y="5592"/>
                    <a:pt x="4576" y="5577"/>
                    <a:pt x="4585" y="5565"/>
                  </a:cubicBezTo>
                  <a:cubicBezTo>
                    <a:pt x="4600" y="5540"/>
                    <a:pt x="4619" y="5517"/>
                    <a:pt x="4641" y="5497"/>
                  </a:cubicBezTo>
                  <a:cubicBezTo>
                    <a:pt x="4647" y="5491"/>
                    <a:pt x="4654" y="5484"/>
                    <a:pt x="4661" y="5480"/>
                  </a:cubicBezTo>
                  <a:cubicBezTo>
                    <a:pt x="4667" y="5473"/>
                    <a:pt x="4673" y="5470"/>
                    <a:pt x="4680" y="5465"/>
                  </a:cubicBezTo>
                  <a:cubicBezTo>
                    <a:pt x="4684" y="5461"/>
                    <a:pt x="4689" y="5457"/>
                    <a:pt x="4693" y="5455"/>
                  </a:cubicBezTo>
                  <a:cubicBezTo>
                    <a:pt x="4699" y="5451"/>
                    <a:pt x="4708" y="5446"/>
                    <a:pt x="4714" y="5442"/>
                  </a:cubicBezTo>
                  <a:cubicBezTo>
                    <a:pt x="4722" y="5437"/>
                    <a:pt x="4729" y="5431"/>
                    <a:pt x="4739" y="5429"/>
                  </a:cubicBezTo>
                  <a:cubicBezTo>
                    <a:pt x="4743" y="5426"/>
                    <a:pt x="4745" y="5425"/>
                    <a:pt x="4749" y="5424"/>
                  </a:cubicBezTo>
                  <a:cubicBezTo>
                    <a:pt x="4760" y="5419"/>
                    <a:pt x="4771" y="5414"/>
                    <a:pt x="4785" y="5411"/>
                  </a:cubicBezTo>
                  <a:cubicBezTo>
                    <a:pt x="4797" y="5405"/>
                    <a:pt x="4812" y="5402"/>
                    <a:pt x="4827" y="5398"/>
                  </a:cubicBezTo>
                  <a:cubicBezTo>
                    <a:pt x="4842" y="5394"/>
                    <a:pt x="4857" y="5392"/>
                    <a:pt x="4871" y="5390"/>
                  </a:cubicBezTo>
                  <a:cubicBezTo>
                    <a:pt x="4887" y="5388"/>
                    <a:pt x="4902" y="5387"/>
                    <a:pt x="4917" y="5387"/>
                  </a:cubicBezTo>
                  <a:cubicBezTo>
                    <a:pt x="4929" y="5387"/>
                    <a:pt x="4941" y="5388"/>
                    <a:pt x="4952" y="5389"/>
                  </a:cubicBezTo>
                  <a:cubicBezTo>
                    <a:pt x="4963" y="5389"/>
                    <a:pt x="4973" y="5390"/>
                    <a:pt x="4982" y="5393"/>
                  </a:cubicBezTo>
                  <a:cubicBezTo>
                    <a:pt x="4993" y="5394"/>
                    <a:pt x="5003" y="5395"/>
                    <a:pt x="5012" y="5398"/>
                  </a:cubicBezTo>
                  <a:cubicBezTo>
                    <a:pt x="5022" y="5399"/>
                    <a:pt x="5031" y="5402"/>
                    <a:pt x="5041" y="5404"/>
                  </a:cubicBezTo>
                  <a:cubicBezTo>
                    <a:pt x="5061" y="5410"/>
                    <a:pt x="5079" y="5418"/>
                    <a:pt x="5099" y="5425"/>
                  </a:cubicBezTo>
                  <a:cubicBezTo>
                    <a:pt x="5118" y="5431"/>
                    <a:pt x="5136" y="5442"/>
                    <a:pt x="5154" y="5452"/>
                  </a:cubicBezTo>
                  <a:cubicBezTo>
                    <a:pt x="5157" y="5454"/>
                    <a:pt x="5163" y="5456"/>
                    <a:pt x="5167" y="5460"/>
                  </a:cubicBezTo>
                  <a:cubicBezTo>
                    <a:pt x="5175" y="5463"/>
                    <a:pt x="5182" y="5468"/>
                    <a:pt x="5189" y="5472"/>
                  </a:cubicBezTo>
                  <a:cubicBezTo>
                    <a:pt x="5189" y="5473"/>
                    <a:pt x="5191" y="5473"/>
                    <a:pt x="5191" y="5473"/>
                  </a:cubicBezTo>
                  <a:cubicBezTo>
                    <a:pt x="5248" y="5512"/>
                    <a:pt x="5298" y="5558"/>
                    <a:pt x="5343" y="5612"/>
                  </a:cubicBezTo>
                  <a:cubicBezTo>
                    <a:pt x="5345" y="5611"/>
                    <a:pt x="5348" y="5611"/>
                    <a:pt x="5350" y="5611"/>
                  </a:cubicBezTo>
                  <a:cubicBezTo>
                    <a:pt x="5452" y="5611"/>
                    <a:pt x="5537" y="5719"/>
                    <a:pt x="5592" y="5803"/>
                  </a:cubicBezTo>
                  <a:cubicBezTo>
                    <a:pt x="5661" y="5907"/>
                    <a:pt x="5709" y="6034"/>
                    <a:pt x="5717" y="6160"/>
                  </a:cubicBezTo>
                  <a:cubicBezTo>
                    <a:pt x="5735" y="6126"/>
                    <a:pt x="5739" y="6081"/>
                    <a:pt x="5749" y="6028"/>
                  </a:cubicBezTo>
                  <a:cubicBezTo>
                    <a:pt x="5761" y="5959"/>
                    <a:pt x="5788" y="5890"/>
                    <a:pt x="5824" y="5830"/>
                  </a:cubicBezTo>
                  <a:cubicBezTo>
                    <a:pt x="5831" y="5817"/>
                    <a:pt x="5840" y="5805"/>
                    <a:pt x="5849" y="5794"/>
                  </a:cubicBezTo>
                  <a:cubicBezTo>
                    <a:pt x="5854" y="5788"/>
                    <a:pt x="5859" y="5779"/>
                    <a:pt x="5865" y="5773"/>
                  </a:cubicBezTo>
                  <a:cubicBezTo>
                    <a:pt x="5871" y="5764"/>
                    <a:pt x="5878" y="5754"/>
                    <a:pt x="5885" y="5746"/>
                  </a:cubicBezTo>
                  <a:cubicBezTo>
                    <a:pt x="5894" y="5736"/>
                    <a:pt x="5902" y="5726"/>
                    <a:pt x="5912" y="5716"/>
                  </a:cubicBezTo>
                  <a:lnTo>
                    <a:pt x="5931" y="5697"/>
                  </a:lnTo>
                  <a:lnTo>
                    <a:pt x="5932" y="5696"/>
                  </a:lnTo>
                  <a:cubicBezTo>
                    <a:pt x="5933" y="5695"/>
                    <a:pt x="5935" y="5692"/>
                    <a:pt x="5936" y="5692"/>
                  </a:cubicBezTo>
                  <a:cubicBezTo>
                    <a:pt x="5947" y="5681"/>
                    <a:pt x="5958" y="5671"/>
                    <a:pt x="5970" y="5663"/>
                  </a:cubicBezTo>
                  <a:cubicBezTo>
                    <a:pt x="5974" y="5658"/>
                    <a:pt x="5980" y="5653"/>
                    <a:pt x="5985" y="5649"/>
                  </a:cubicBezTo>
                  <a:cubicBezTo>
                    <a:pt x="5999" y="5639"/>
                    <a:pt x="6013" y="5629"/>
                    <a:pt x="6026" y="5622"/>
                  </a:cubicBezTo>
                  <a:lnTo>
                    <a:pt x="6029" y="5619"/>
                  </a:lnTo>
                  <a:cubicBezTo>
                    <a:pt x="6046" y="5608"/>
                    <a:pt x="6063" y="5598"/>
                    <a:pt x="6081" y="5590"/>
                  </a:cubicBezTo>
                  <a:cubicBezTo>
                    <a:pt x="6098" y="5580"/>
                    <a:pt x="6119" y="5571"/>
                    <a:pt x="6136" y="5565"/>
                  </a:cubicBezTo>
                  <a:cubicBezTo>
                    <a:pt x="6209" y="5538"/>
                    <a:pt x="6284" y="5539"/>
                    <a:pt x="6358" y="5518"/>
                  </a:cubicBezTo>
                  <a:cubicBezTo>
                    <a:pt x="6437" y="5494"/>
                    <a:pt x="6472" y="5440"/>
                    <a:pt x="6515" y="5373"/>
                  </a:cubicBezTo>
                  <a:cubicBezTo>
                    <a:pt x="6589" y="5260"/>
                    <a:pt x="6671" y="5161"/>
                    <a:pt x="6808" y="5127"/>
                  </a:cubicBezTo>
                  <a:cubicBezTo>
                    <a:pt x="6847" y="5117"/>
                    <a:pt x="6886" y="5112"/>
                    <a:pt x="6926" y="5112"/>
                  </a:cubicBezTo>
                  <a:cubicBezTo>
                    <a:pt x="6984" y="5112"/>
                    <a:pt x="7042" y="5123"/>
                    <a:pt x="7097" y="5145"/>
                  </a:cubicBezTo>
                  <a:cubicBezTo>
                    <a:pt x="7171" y="5012"/>
                    <a:pt x="7285" y="4908"/>
                    <a:pt x="7430" y="4843"/>
                  </a:cubicBezTo>
                  <a:cubicBezTo>
                    <a:pt x="7514" y="4806"/>
                    <a:pt x="7603" y="4784"/>
                    <a:pt x="7695" y="4779"/>
                  </a:cubicBezTo>
                  <a:cubicBezTo>
                    <a:pt x="7705" y="4779"/>
                    <a:pt x="7715" y="4779"/>
                    <a:pt x="7724" y="4779"/>
                  </a:cubicBezTo>
                  <a:cubicBezTo>
                    <a:pt x="7763" y="4779"/>
                    <a:pt x="7801" y="4782"/>
                    <a:pt x="7839" y="4790"/>
                  </a:cubicBezTo>
                  <a:cubicBezTo>
                    <a:pt x="7860" y="4794"/>
                    <a:pt x="7917" y="4818"/>
                    <a:pt x="7938" y="4818"/>
                  </a:cubicBezTo>
                  <a:cubicBezTo>
                    <a:pt x="7940" y="4818"/>
                    <a:pt x="7942" y="4817"/>
                    <a:pt x="7943" y="4817"/>
                  </a:cubicBezTo>
                  <a:cubicBezTo>
                    <a:pt x="7966" y="4809"/>
                    <a:pt x="8005" y="4723"/>
                    <a:pt x="8021" y="4705"/>
                  </a:cubicBezTo>
                  <a:cubicBezTo>
                    <a:pt x="8051" y="4669"/>
                    <a:pt x="8084" y="4639"/>
                    <a:pt x="8122" y="4614"/>
                  </a:cubicBezTo>
                  <a:cubicBezTo>
                    <a:pt x="8151" y="4593"/>
                    <a:pt x="8182" y="4577"/>
                    <a:pt x="8214" y="4564"/>
                  </a:cubicBezTo>
                  <a:cubicBezTo>
                    <a:pt x="8114" y="4460"/>
                    <a:pt x="8039" y="4335"/>
                    <a:pt x="8029" y="4189"/>
                  </a:cubicBezTo>
                  <a:cubicBezTo>
                    <a:pt x="8016" y="4031"/>
                    <a:pt x="8084" y="3874"/>
                    <a:pt x="8217" y="3793"/>
                  </a:cubicBezTo>
                  <a:cubicBezTo>
                    <a:pt x="8201" y="3629"/>
                    <a:pt x="8218" y="3446"/>
                    <a:pt x="8332" y="3321"/>
                  </a:cubicBezTo>
                  <a:cubicBezTo>
                    <a:pt x="8402" y="3243"/>
                    <a:pt x="8503" y="3196"/>
                    <a:pt x="8604" y="3196"/>
                  </a:cubicBezTo>
                  <a:cubicBezTo>
                    <a:pt x="8611" y="3196"/>
                    <a:pt x="8618" y="3196"/>
                    <a:pt x="8625" y="3196"/>
                  </a:cubicBezTo>
                  <a:cubicBezTo>
                    <a:pt x="8655" y="3076"/>
                    <a:pt x="8740" y="2984"/>
                    <a:pt x="8844" y="2936"/>
                  </a:cubicBezTo>
                  <a:cubicBezTo>
                    <a:pt x="8852" y="2825"/>
                    <a:pt x="8787" y="2730"/>
                    <a:pt x="8665" y="2721"/>
                  </a:cubicBezTo>
                  <a:cubicBezTo>
                    <a:pt x="8570" y="2712"/>
                    <a:pt x="8546" y="2604"/>
                    <a:pt x="8619" y="2550"/>
                  </a:cubicBezTo>
                  <a:cubicBezTo>
                    <a:pt x="8743" y="2456"/>
                    <a:pt x="8691" y="2257"/>
                    <a:pt x="8552" y="2257"/>
                  </a:cubicBezTo>
                  <a:cubicBezTo>
                    <a:pt x="8534" y="2257"/>
                    <a:pt x="8515" y="2260"/>
                    <a:pt x="8494" y="2268"/>
                  </a:cubicBezTo>
                  <a:cubicBezTo>
                    <a:pt x="8485" y="2271"/>
                    <a:pt x="8476" y="2272"/>
                    <a:pt x="8467" y="2272"/>
                  </a:cubicBezTo>
                  <a:cubicBezTo>
                    <a:pt x="8407" y="2272"/>
                    <a:pt x="8352" y="2206"/>
                    <a:pt x="8372" y="2146"/>
                  </a:cubicBezTo>
                  <a:cubicBezTo>
                    <a:pt x="8409" y="2034"/>
                    <a:pt x="8428" y="1922"/>
                    <a:pt x="8354" y="1819"/>
                  </a:cubicBezTo>
                  <a:cubicBezTo>
                    <a:pt x="8301" y="1745"/>
                    <a:pt x="8211" y="1709"/>
                    <a:pt x="8121" y="1709"/>
                  </a:cubicBezTo>
                  <a:cubicBezTo>
                    <a:pt x="8103" y="1709"/>
                    <a:pt x="8085" y="1710"/>
                    <a:pt x="8067" y="1713"/>
                  </a:cubicBezTo>
                  <a:cubicBezTo>
                    <a:pt x="8061" y="1715"/>
                    <a:pt x="8054" y="1715"/>
                    <a:pt x="8047" y="1715"/>
                  </a:cubicBezTo>
                  <a:cubicBezTo>
                    <a:pt x="7972" y="1715"/>
                    <a:pt x="7904" y="1638"/>
                    <a:pt x="7952" y="1563"/>
                  </a:cubicBezTo>
                  <a:cubicBezTo>
                    <a:pt x="8011" y="1469"/>
                    <a:pt x="7994" y="1345"/>
                    <a:pt x="7926" y="1258"/>
                  </a:cubicBezTo>
                  <a:cubicBezTo>
                    <a:pt x="7861" y="1178"/>
                    <a:pt x="7774" y="1149"/>
                    <a:pt x="7682" y="1149"/>
                  </a:cubicBezTo>
                  <a:cubicBezTo>
                    <a:pt x="7640" y="1149"/>
                    <a:pt x="7597" y="1155"/>
                    <a:pt x="7555" y="1165"/>
                  </a:cubicBezTo>
                  <a:cubicBezTo>
                    <a:pt x="7548" y="1166"/>
                    <a:pt x="7541" y="1167"/>
                    <a:pt x="7534" y="1167"/>
                  </a:cubicBezTo>
                  <a:cubicBezTo>
                    <a:pt x="7482" y="1167"/>
                    <a:pt x="7428" y="1129"/>
                    <a:pt x="7432" y="1072"/>
                  </a:cubicBezTo>
                  <a:cubicBezTo>
                    <a:pt x="7438" y="969"/>
                    <a:pt x="7419" y="865"/>
                    <a:pt x="7337" y="795"/>
                  </a:cubicBezTo>
                  <a:cubicBezTo>
                    <a:pt x="7290" y="754"/>
                    <a:pt x="7230" y="731"/>
                    <a:pt x="7170" y="731"/>
                  </a:cubicBezTo>
                  <a:cubicBezTo>
                    <a:pt x="7120" y="731"/>
                    <a:pt x="7070" y="747"/>
                    <a:pt x="7029" y="781"/>
                  </a:cubicBezTo>
                  <a:cubicBezTo>
                    <a:pt x="7010" y="797"/>
                    <a:pt x="6985" y="805"/>
                    <a:pt x="6960" y="805"/>
                  </a:cubicBezTo>
                  <a:cubicBezTo>
                    <a:pt x="6923" y="805"/>
                    <a:pt x="6887" y="786"/>
                    <a:pt x="6879" y="743"/>
                  </a:cubicBezTo>
                  <a:cubicBezTo>
                    <a:pt x="6859" y="639"/>
                    <a:pt x="6816" y="550"/>
                    <a:pt x="6718" y="501"/>
                  </a:cubicBezTo>
                  <a:cubicBezTo>
                    <a:pt x="6683" y="485"/>
                    <a:pt x="6652" y="479"/>
                    <a:pt x="6621" y="479"/>
                  </a:cubicBezTo>
                  <a:cubicBezTo>
                    <a:pt x="6557" y="479"/>
                    <a:pt x="6497" y="504"/>
                    <a:pt x="6428" y="517"/>
                  </a:cubicBezTo>
                  <a:cubicBezTo>
                    <a:pt x="6409" y="520"/>
                    <a:pt x="6390" y="522"/>
                    <a:pt x="6371" y="522"/>
                  </a:cubicBezTo>
                  <a:cubicBezTo>
                    <a:pt x="6308" y="522"/>
                    <a:pt x="6249" y="501"/>
                    <a:pt x="6207" y="447"/>
                  </a:cubicBezTo>
                  <a:cubicBezTo>
                    <a:pt x="6151" y="373"/>
                    <a:pt x="6172" y="274"/>
                    <a:pt x="6074" y="235"/>
                  </a:cubicBezTo>
                  <a:cubicBezTo>
                    <a:pt x="6043" y="222"/>
                    <a:pt x="6013" y="217"/>
                    <a:pt x="5982" y="217"/>
                  </a:cubicBezTo>
                  <a:cubicBezTo>
                    <a:pt x="5883" y="217"/>
                    <a:pt x="5787" y="269"/>
                    <a:pt x="5692" y="269"/>
                  </a:cubicBezTo>
                  <a:cubicBezTo>
                    <a:pt x="5643" y="269"/>
                    <a:pt x="5594" y="255"/>
                    <a:pt x="5546" y="212"/>
                  </a:cubicBezTo>
                  <a:cubicBezTo>
                    <a:pt x="5467" y="140"/>
                    <a:pt x="5407" y="74"/>
                    <a:pt x="5296" y="57"/>
                  </a:cubicBezTo>
                  <a:cubicBezTo>
                    <a:pt x="5277" y="54"/>
                    <a:pt x="5257" y="52"/>
                    <a:pt x="5238" y="52"/>
                  </a:cubicBezTo>
                  <a:cubicBezTo>
                    <a:pt x="5148" y="52"/>
                    <a:pt x="5062" y="85"/>
                    <a:pt x="5011" y="165"/>
                  </a:cubicBezTo>
                  <a:cubicBezTo>
                    <a:pt x="4994" y="191"/>
                    <a:pt x="4965" y="206"/>
                    <a:pt x="4936" y="206"/>
                  </a:cubicBezTo>
                  <a:cubicBezTo>
                    <a:pt x="4915" y="206"/>
                    <a:pt x="4895" y="199"/>
                    <a:pt x="4879" y="181"/>
                  </a:cubicBezTo>
                  <a:cubicBezTo>
                    <a:pt x="4793" y="90"/>
                    <a:pt x="4703" y="8"/>
                    <a:pt x="4571" y="1"/>
                  </a:cubicBezTo>
                  <a:cubicBezTo>
                    <a:pt x="4566" y="1"/>
                    <a:pt x="4561" y="1"/>
                    <a:pt x="4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40"/>
            <p:cNvSpPr/>
            <p:nvPr/>
          </p:nvSpPr>
          <p:spPr>
            <a:xfrm>
              <a:off x="3138086" y="407390"/>
              <a:ext cx="121149" cy="79747"/>
            </a:xfrm>
            <a:custGeom>
              <a:rect b="b" l="l" r="r" t="t"/>
              <a:pathLst>
                <a:path extrusionOk="0" h="2009" w="3052">
                  <a:moveTo>
                    <a:pt x="105" y="1"/>
                  </a:moveTo>
                  <a:cubicBezTo>
                    <a:pt x="69" y="75"/>
                    <a:pt x="34" y="150"/>
                    <a:pt x="0" y="225"/>
                  </a:cubicBezTo>
                  <a:cubicBezTo>
                    <a:pt x="341" y="361"/>
                    <a:pt x="663" y="563"/>
                    <a:pt x="916" y="828"/>
                  </a:cubicBezTo>
                  <a:cubicBezTo>
                    <a:pt x="1228" y="1156"/>
                    <a:pt x="1353" y="1574"/>
                    <a:pt x="1448" y="2009"/>
                  </a:cubicBezTo>
                  <a:cubicBezTo>
                    <a:pt x="1988" y="1707"/>
                    <a:pt x="2522" y="1394"/>
                    <a:pt x="3052" y="1073"/>
                  </a:cubicBezTo>
                  <a:cubicBezTo>
                    <a:pt x="1992" y="1046"/>
                    <a:pt x="970" y="723"/>
                    <a:pt x="10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40"/>
            <p:cNvSpPr/>
            <p:nvPr/>
          </p:nvSpPr>
          <p:spPr>
            <a:xfrm>
              <a:off x="3142254" y="339114"/>
              <a:ext cx="184741" cy="110868"/>
            </a:xfrm>
            <a:custGeom>
              <a:rect b="b" l="l" r="r" t="t"/>
              <a:pathLst>
                <a:path extrusionOk="0" h="2793" w="4654">
                  <a:moveTo>
                    <a:pt x="2444" y="1"/>
                  </a:moveTo>
                  <a:cubicBezTo>
                    <a:pt x="2033" y="1"/>
                    <a:pt x="1618" y="108"/>
                    <a:pt x="1255" y="307"/>
                  </a:cubicBezTo>
                  <a:cubicBezTo>
                    <a:pt x="953" y="474"/>
                    <a:pt x="691" y="693"/>
                    <a:pt x="470" y="958"/>
                  </a:cubicBezTo>
                  <a:cubicBezTo>
                    <a:pt x="277" y="1190"/>
                    <a:pt x="131" y="1451"/>
                    <a:pt x="0" y="1720"/>
                  </a:cubicBezTo>
                  <a:cubicBezTo>
                    <a:pt x="866" y="2442"/>
                    <a:pt x="1887" y="2765"/>
                    <a:pt x="2947" y="2792"/>
                  </a:cubicBezTo>
                  <a:cubicBezTo>
                    <a:pt x="3211" y="2633"/>
                    <a:pt x="3474" y="2474"/>
                    <a:pt x="3734" y="2310"/>
                  </a:cubicBezTo>
                  <a:cubicBezTo>
                    <a:pt x="4042" y="2121"/>
                    <a:pt x="4343" y="1914"/>
                    <a:pt x="4654" y="1727"/>
                  </a:cubicBezTo>
                  <a:cubicBezTo>
                    <a:pt x="4651" y="1721"/>
                    <a:pt x="4649" y="1714"/>
                    <a:pt x="4649" y="1708"/>
                  </a:cubicBezTo>
                  <a:cubicBezTo>
                    <a:pt x="4639" y="1446"/>
                    <a:pt x="4459" y="1231"/>
                    <a:pt x="4308" y="1031"/>
                  </a:cubicBezTo>
                  <a:cubicBezTo>
                    <a:pt x="4152" y="821"/>
                    <a:pt x="3980" y="621"/>
                    <a:pt x="3777" y="455"/>
                  </a:cubicBezTo>
                  <a:cubicBezTo>
                    <a:pt x="3394" y="145"/>
                    <a:pt x="2921" y="1"/>
                    <a:pt x="244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40"/>
            <p:cNvSpPr/>
            <p:nvPr/>
          </p:nvSpPr>
          <p:spPr>
            <a:xfrm>
              <a:off x="3184132" y="355826"/>
              <a:ext cx="94196" cy="85940"/>
            </a:xfrm>
            <a:custGeom>
              <a:rect b="b" l="l" r="r" t="t"/>
              <a:pathLst>
                <a:path extrusionOk="0" h="2165" w="2373">
                  <a:moveTo>
                    <a:pt x="1995" y="0"/>
                  </a:moveTo>
                  <a:cubicBezTo>
                    <a:pt x="1844" y="0"/>
                    <a:pt x="1487" y="291"/>
                    <a:pt x="1443" y="343"/>
                  </a:cubicBezTo>
                  <a:cubicBezTo>
                    <a:pt x="1424" y="363"/>
                    <a:pt x="1407" y="384"/>
                    <a:pt x="1383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6" y="325"/>
                    <a:pt x="1138" y="296"/>
                  </a:cubicBezTo>
                  <a:cubicBezTo>
                    <a:pt x="965" y="195"/>
                    <a:pt x="790" y="112"/>
                    <a:pt x="601" y="50"/>
                  </a:cubicBezTo>
                  <a:cubicBezTo>
                    <a:pt x="594" y="47"/>
                    <a:pt x="586" y="46"/>
                    <a:pt x="579" y="46"/>
                  </a:cubicBezTo>
                  <a:cubicBezTo>
                    <a:pt x="532" y="46"/>
                    <a:pt x="494" y="98"/>
                    <a:pt x="506" y="144"/>
                  </a:cubicBezTo>
                  <a:cubicBezTo>
                    <a:pt x="561" y="348"/>
                    <a:pt x="634" y="548"/>
                    <a:pt x="706" y="747"/>
                  </a:cubicBezTo>
                  <a:cubicBezTo>
                    <a:pt x="608" y="799"/>
                    <a:pt x="505" y="841"/>
                    <a:pt x="403" y="888"/>
                  </a:cubicBezTo>
                  <a:cubicBezTo>
                    <a:pt x="302" y="935"/>
                    <a:pt x="163" y="971"/>
                    <a:pt x="73" y="1037"/>
                  </a:cubicBezTo>
                  <a:cubicBezTo>
                    <a:pt x="8" y="1086"/>
                    <a:pt x="0" y="1175"/>
                    <a:pt x="58" y="1233"/>
                  </a:cubicBezTo>
                  <a:cubicBezTo>
                    <a:pt x="125" y="1304"/>
                    <a:pt x="251" y="1313"/>
                    <a:pt x="341" y="1320"/>
                  </a:cubicBezTo>
                  <a:cubicBezTo>
                    <a:pt x="368" y="1322"/>
                    <a:pt x="396" y="1323"/>
                    <a:pt x="423" y="1323"/>
                  </a:cubicBezTo>
                  <a:cubicBezTo>
                    <a:pt x="513" y="1323"/>
                    <a:pt x="602" y="1312"/>
                    <a:pt x="691" y="1303"/>
                  </a:cubicBezTo>
                  <a:cubicBezTo>
                    <a:pt x="751" y="1296"/>
                    <a:pt x="810" y="1288"/>
                    <a:pt x="870" y="1284"/>
                  </a:cubicBezTo>
                  <a:cubicBezTo>
                    <a:pt x="868" y="1284"/>
                    <a:pt x="920" y="1278"/>
                    <a:pt x="941" y="1278"/>
                  </a:cubicBezTo>
                  <a:cubicBezTo>
                    <a:pt x="946" y="1278"/>
                    <a:pt x="949" y="1278"/>
                    <a:pt x="950" y="1279"/>
                  </a:cubicBezTo>
                  <a:cubicBezTo>
                    <a:pt x="961" y="1288"/>
                    <a:pt x="962" y="1342"/>
                    <a:pt x="964" y="1363"/>
                  </a:cubicBezTo>
                  <a:cubicBezTo>
                    <a:pt x="988" y="1611"/>
                    <a:pt x="1014" y="1862"/>
                    <a:pt x="1099" y="2097"/>
                  </a:cubicBezTo>
                  <a:cubicBezTo>
                    <a:pt x="1113" y="2138"/>
                    <a:pt x="1155" y="2165"/>
                    <a:pt x="1196" y="2165"/>
                  </a:cubicBezTo>
                  <a:cubicBezTo>
                    <a:pt x="1224" y="2165"/>
                    <a:pt x="1252" y="2152"/>
                    <a:pt x="1268" y="2120"/>
                  </a:cubicBezTo>
                  <a:cubicBezTo>
                    <a:pt x="1389" y="1883"/>
                    <a:pt x="1469" y="1637"/>
                    <a:pt x="1513" y="1374"/>
                  </a:cubicBezTo>
                  <a:cubicBezTo>
                    <a:pt x="1526" y="1296"/>
                    <a:pt x="1521" y="1311"/>
                    <a:pt x="1604" y="1305"/>
                  </a:cubicBezTo>
                  <a:cubicBezTo>
                    <a:pt x="1673" y="1299"/>
                    <a:pt x="1742" y="1296"/>
                    <a:pt x="1812" y="1292"/>
                  </a:cubicBezTo>
                  <a:cubicBezTo>
                    <a:pt x="1963" y="1284"/>
                    <a:pt x="2117" y="1282"/>
                    <a:pt x="2269" y="1268"/>
                  </a:cubicBezTo>
                  <a:cubicBezTo>
                    <a:pt x="2330" y="1263"/>
                    <a:pt x="2373" y="1202"/>
                    <a:pt x="2342" y="1147"/>
                  </a:cubicBezTo>
                  <a:cubicBezTo>
                    <a:pt x="2297" y="1069"/>
                    <a:pt x="2237" y="1007"/>
                    <a:pt x="2167" y="952"/>
                  </a:cubicBezTo>
                  <a:cubicBezTo>
                    <a:pt x="2127" y="923"/>
                    <a:pt x="2085" y="897"/>
                    <a:pt x="2044" y="869"/>
                  </a:cubicBezTo>
                  <a:cubicBezTo>
                    <a:pt x="2012" y="848"/>
                    <a:pt x="1925" y="808"/>
                    <a:pt x="1918" y="770"/>
                  </a:cubicBezTo>
                  <a:cubicBezTo>
                    <a:pt x="1911" y="737"/>
                    <a:pt x="1959" y="655"/>
                    <a:pt x="1970" y="623"/>
                  </a:cubicBezTo>
                  <a:cubicBezTo>
                    <a:pt x="1990" y="566"/>
                    <a:pt x="2003" y="506"/>
                    <a:pt x="2017" y="447"/>
                  </a:cubicBezTo>
                  <a:cubicBezTo>
                    <a:pt x="2043" y="327"/>
                    <a:pt x="2058" y="205"/>
                    <a:pt x="2062" y="82"/>
                  </a:cubicBezTo>
                  <a:cubicBezTo>
                    <a:pt x="2064" y="24"/>
                    <a:pt x="2038" y="0"/>
                    <a:pt x="1995" y="0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40"/>
            <p:cNvSpPr/>
            <p:nvPr/>
          </p:nvSpPr>
          <p:spPr>
            <a:xfrm>
              <a:off x="3184013" y="355746"/>
              <a:ext cx="94236" cy="85979"/>
            </a:xfrm>
            <a:custGeom>
              <a:rect b="b" l="l" r="r" t="t"/>
              <a:pathLst>
                <a:path extrusionOk="0" h="2166" w="2374">
                  <a:moveTo>
                    <a:pt x="1995" y="1"/>
                  </a:moveTo>
                  <a:cubicBezTo>
                    <a:pt x="1844" y="1"/>
                    <a:pt x="1487" y="291"/>
                    <a:pt x="1443" y="344"/>
                  </a:cubicBezTo>
                  <a:cubicBezTo>
                    <a:pt x="1425" y="364"/>
                    <a:pt x="1407" y="385"/>
                    <a:pt x="1384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7" y="326"/>
                    <a:pt x="1139" y="297"/>
                  </a:cubicBezTo>
                  <a:cubicBezTo>
                    <a:pt x="967" y="195"/>
                    <a:pt x="792" y="113"/>
                    <a:pt x="602" y="51"/>
                  </a:cubicBezTo>
                  <a:cubicBezTo>
                    <a:pt x="595" y="48"/>
                    <a:pt x="587" y="47"/>
                    <a:pt x="580" y="47"/>
                  </a:cubicBezTo>
                  <a:cubicBezTo>
                    <a:pt x="533" y="47"/>
                    <a:pt x="495" y="98"/>
                    <a:pt x="506" y="145"/>
                  </a:cubicBezTo>
                  <a:cubicBezTo>
                    <a:pt x="563" y="349"/>
                    <a:pt x="634" y="548"/>
                    <a:pt x="707" y="747"/>
                  </a:cubicBezTo>
                  <a:cubicBezTo>
                    <a:pt x="609" y="799"/>
                    <a:pt x="505" y="842"/>
                    <a:pt x="404" y="889"/>
                  </a:cubicBezTo>
                  <a:cubicBezTo>
                    <a:pt x="302" y="936"/>
                    <a:pt x="163" y="970"/>
                    <a:pt x="73" y="1037"/>
                  </a:cubicBezTo>
                  <a:cubicBezTo>
                    <a:pt x="9" y="1087"/>
                    <a:pt x="0" y="1176"/>
                    <a:pt x="58" y="1234"/>
                  </a:cubicBezTo>
                  <a:cubicBezTo>
                    <a:pt x="124" y="1304"/>
                    <a:pt x="250" y="1312"/>
                    <a:pt x="342" y="1319"/>
                  </a:cubicBezTo>
                  <a:cubicBezTo>
                    <a:pt x="370" y="1322"/>
                    <a:pt x="398" y="1323"/>
                    <a:pt x="427" y="1323"/>
                  </a:cubicBezTo>
                  <a:cubicBezTo>
                    <a:pt x="515" y="1323"/>
                    <a:pt x="604" y="1313"/>
                    <a:pt x="692" y="1303"/>
                  </a:cubicBezTo>
                  <a:cubicBezTo>
                    <a:pt x="750" y="1297"/>
                    <a:pt x="810" y="1290"/>
                    <a:pt x="870" y="1285"/>
                  </a:cubicBezTo>
                  <a:cubicBezTo>
                    <a:pt x="869" y="1285"/>
                    <a:pt x="919" y="1278"/>
                    <a:pt x="941" y="1278"/>
                  </a:cubicBezTo>
                  <a:cubicBezTo>
                    <a:pt x="947" y="1278"/>
                    <a:pt x="950" y="1279"/>
                    <a:pt x="951" y="1280"/>
                  </a:cubicBezTo>
                  <a:cubicBezTo>
                    <a:pt x="961" y="1288"/>
                    <a:pt x="961" y="1342"/>
                    <a:pt x="964" y="1364"/>
                  </a:cubicBezTo>
                  <a:cubicBezTo>
                    <a:pt x="989" y="1611"/>
                    <a:pt x="1016" y="1863"/>
                    <a:pt x="1099" y="2098"/>
                  </a:cubicBezTo>
                  <a:cubicBezTo>
                    <a:pt x="1114" y="2139"/>
                    <a:pt x="1155" y="2166"/>
                    <a:pt x="1195" y="2166"/>
                  </a:cubicBezTo>
                  <a:cubicBezTo>
                    <a:pt x="1224" y="2166"/>
                    <a:pt x="1252" y="2152"/>
                    <a:pt x="1269" y="2120"/>
                  </a:cubicBezTo>
                  <a:cubicBezTo>
                    <a:pt x="1390" y="1884"/>
                    <a:pt x="1469" y="1637"/>
                    <a:pt x="1513" y="1375"/>
                  </a:cubicBezTo>
                  <a:cubicBezTo>
                    <a:pt x="1526" y="1297"/>
                    <a:pt x="1521" y="1312"/>
                    <a:pt x="1604" y="1306"/>
                  </a:cubicBezTo>
                  <a:cubicBezTo>
                    <a:pt x="1673" y="1301"/>
                    <a:pt x="1743" y="1297"/>
                    <a:pt x="1812" y="1292"/>
                  </a:cubicBezTo>
                  <a:cubicBezTo>
                    <a:pt x="1964" y="1285"/>
                    <a:pt x="2119" y="1282"/>
                    <a:pt x="2270" y="1269"/>
                  </a:cubicBezTo>
                  <a:cubicBezTo>
                    <a:pt x="2331" y="1265"/>
                    <a:pt x="2374" y="1203"/>
                    <a:pt x="2339" y="1146"/>
                  </a:cubicBezTo>
                  <a:cubicBezTo>
                    <a:pt x="2297" y="1068"/>
                    <a:pt x="2238" y="1008"/>
                    <a:pt x="2166" y="953"/>
                  </a:cubicBezTo>
                  <a:cubicBezTo>
                    <a:pt x="2128" y="923"/>
                    <a:pt x="2086" y="897"/>
                    <a:pt x="2045" y="870"/>
                  </a:cubicBezTo>
                  <a:cubicBezTo>
                    <a:pt x="2014" y="849"/>
                    <a:pt x="1926" y="808"/>
                    <a:pt x="1918" y="771"/>
                  </a:cubicBezTo>
                  <a:cubicBezTo>
                    <a:pt x="1911" y="738"/>
                    <a:pt x="1959" y="656"/>
                    <a:pt x="1970" y="624"/>
                  </a:cubicBezTo>
                  <a:cubicBezTo>
                    <a:pt x="1988" y="565"/>
                    <a:pt x="2004" y="506"/>
                    <a:pt x="2016" y="448"/>
                  </a:cubicBezTo>
                  <a:cubicBezTo>
                    <a:pt x="2043" y="328"/>
                    <a:pt x="2058" y="206"/>
                    <a:pt x="2062" y="83"/>
                  </a:cubicBezTo>
                  <a:cubicBezTo>
                    <a:pt x="2064" y="24"/>
                    <a:pt x="2038" y="1"/>
                    <a:pt x="1995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40"/>
            <p:cNvSpPr/>
            <p:nvPr/>
          </p:nvSpPr>
          <p:spPr>
            <a:xfrm>
              <a:off x="3195207" y="364995"/>
              <a:ext cx="72761" cy="62956"/>
            </a:xfrm>
            <a:custGeom>
              <a:rect b="b" l="l" r="r" t="t"/>
              <a:pathLst>
                <a:path extrusionOk="0" h="1586" w="1833">
                  <a:moveTo>
                    <a:pt x="1574" y="1"/>
                  </a:moveTo>
                  <a:cubicBezTo>
                    <a:pt x="1487" y="1"/>
                    <a:pt x="1407" y="94"/>
                    <a:pt x="1357" y="156"/>
                  </a:cubicBezTo>
                  <a:cubicBezTo>
                    <a:pt x="1273" y="262"/>
                    <a:pt x="1196" y="352"/>
                    <a:pt x="1091" y="352"/>
                  </a:cubicBezTo>
                  <a:cubicBezTo>
                    <a:pt x="1048" y="352"/>
                    <a:pt x="1001" y="337"/>
                    <a:pt x="947" y="302"/>
                  </a:cubicBezTo>
                  <a:cubicBezTo>
                    <a:pt x="785" y="198"/>
                    <a:pt x="617" y="73"/>
                    <a:pt x="433" y="5"/>
                  </a:cubicBezTo>
                  <a:lnTo>
                    <a:pt x="433" y="5"/>
                  </a:lnTo>
                  <a:cubicBezTo>
                    <a:pt x="502" y="177"/>
                    <a:pt x="562" y="353"/>
                    <a:pt x="623" y="528"/>
                  </a:cubicBezTo>
                  <a:cubicBezTo>
                    <a:pt x="639" y="577"/>
                    <a:pt x="604" y="624"/>
                    <a:pt x="561" y="638"/>
                  </a:cubicBezTo>
                  <a:cubicBezTo>
                    <a:pt x="438" y="678"/>
                    <a:pt x="322" y="739"/>
                    <a:pt x="206" y="791"/>
                  </a:cubicBezTo>
                  <a:cubicBezTo>
                    <a:pt x="146" y="817"/>
                    <a:pt x="88" y="845"/>
                    <a:pt x="30" y="872"/>
                  </a:cubicBezTo>
                  <a:cubicBezTo>
                    <a:pt x="20" y="877"/>
                    <a:pt x="11" y="882"/>
                    <a:pt x="0" y="888"/>
                  </a:cubicBezTo>
                  <a:cubicBezTo>
                    <a:pt x="35" y="897"/>
                    <a:pt x="70" y="906"/>
                    <a:pt x="82" y="906"/>
                  </a:cubicBezTo>
                  <a:cubicBezTo>
                    <a:pt x="102" y="908"/>
                    <a:pt x="123" y="909"/>
                    <a:pt x="143" y="909"/>
                  </a:cubicBezTo>
                  <a:cubicBezTo>
                    <a:pt x="174" y="909"/>
                    <a:pt x="206" y="907"/>
                    <a:pt x="237" y="905"/>
                  </a:cubicBezTo>
                  <a:cubicBezTo>
                    <a:pt x="342" y="898"/>
                    <a:pt x="446" y="880"/>
                    <a:pt x="551" y="874"/>
                  </a:cubicBezTo>
                  <a:cubicBezTo>
                    <a:pt x="581" y="872"/>
                    <a:pt x="613" y="869"/>
                    <a:pt x="646" y="869"/>
                  </a:cubicBezTo>
                  <a:cubicBezTo>
                    <a:pt x="705" y="869"/>
                    <a:pt x="764" y="879"/>
                    <a:pt x="804" y="922"/>
                  </a:cubicBezTo>
                  <a:cubicBezTo>
                    <a:pt x="860" y="981"/>
                    <a:pt x="853" y="1075"/>
                    <a:pt x="862" y="1151"/>
                  </a:cubicBezTo>
                  <a:cubicBezTo>
                    <a:pt x="875" y="1298"/>
                    <a:pt x="896" y="1443"/>
                    <a:pt x="932" y="1585"/>
                  </a:cubicBezTo>
                  <a:cubicBezTo>
                    <a:pt x="963" y="1511"/>
                    <a:pt x="993" y="1436"/>
                    <a:pt x="1019" y="1359"/>
                  </a:cubicBezTo>
                  <a:cubicBezTo>
                    <a:pt x="1044" y="1286"/>
                    <a:pt x="1065" y="1213"/>
                    <a:pt x="1083" y="1140"/>
                  </a:cubicBezTo>
                  <a:cubicBezTo>
                    <a:pt x="1094" y="1089"/>
                    <a:pt x="1098" y="1026"/>
                    <a:pt x="1134" y="984"/>
                  </a:cubicBezTo>
                  <a:cubicBezTo>
                    <a:pt x="1162" y="949"/>
                    <a:pt x="1198" y="943"/>
                    <a:pt x="1242" y="938"/>
                  </a:cubicBezTo>
                  <a:cubicBezTo>
                    <a:pt x="1323" y="926"/>
                    <a:pt x="1406" y="926"/>
                    <a:pt x="1490" y="919"/>
                  </a:cubicBezTo>
                  <a:cubicBezTo>
                    <a:pt x="1603" y="907"/>
                    <a:pt x="1718" y="897"/>
                    <a:pt x="1832" y="886"/>
                  </a:cubicBezTo>
                  <a:cubicBezTo>
                    <a:pt x="1783" y="840"/>
                    <a:pt x="1728" y="799"/>
                    <a:pt x="1670" y="762"/>
                  </a:cubicBezTo>
                  <a:cubicBezTo>
                    <a:pt x="1599" y="716"/>
                    <a:pt x="1502" y="674"/>
                    <a:pt x="1479" y="583"/>
                  </a:cubicBezTo>
                  <a:cubicBezTo>
                    <a:pt x="1453" y="486"/>
                    <a:pt x="1523" y="360"/>
                    <a:pt x="1546" y="265"/>
                  </a:cubicBezTo>
                  <a:cubicBezTo>
                    <a:pt x="1567" y="181"/>
                    <a:pt x="1588" y="89"/>
                    <a:pt x="1587" y="1"/>
                  </a:cubicBezTo>
                  <a:cubicBezTo>
                    <a:pt x="1582" y="1"/>
                    <a:pt x="1578" y="1"/>
                    <a:pt x="157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40"/>
            <p:cNvSpPr/>
            <p:nvPr/>
          </p:nvSpPr>
          <p:spPr>
            <a:xfrm>
              <a:off x="3222875" y="308033"/>
              <a:ext cx="37591" cy="25802"/>
            </a:xfrm>
            <a:custGeom>
              <a:rect b="b" l="l" r="r" t="t"/>
              <a:pathLst>
                <a:path extrusionOk="0" h="650" w="947">
                  <a:moveTo>
                    <a:pt x="612" y="0"/>
                  </a:moveTo>
                  <a:cubicBezTo>
                    <a:pt x="533" y="0"/>
                    <a:pt x="453" y="23"/>
                    <a:pt x="384" y="57"/>
                  </a:cubicBezTo>
                  <a:cubicBezTo>
                    <a:pt x="267" y="118"/>
                    <a:pt x="171" y="213"/>
                    <a:pt x="103" y="325"/>
                  </a:cubicBezTo>
                  <a:cubicBezTo>
                    <a:pt x="70" y="378"/>
                    <a:pt x="44" y="434"/>
                    <a:pt x="26" y="494"/>
                  </a:cubicBezTo>
                  <a:cubicBezTo>
                    <a:pt x="13" y="540"/>
                    <a:pt x="6" y="585"/>
                    <a:pt x="0" y="632"/>
                  </a:cubicBezTo>
                  <a:cubicBezTo>
                    <a:pt x="134" y="611"/>
                    <a:pt x="270" y="599"/>
                    <a:pt x="407" y="599"/>
                  </a:cubicBezTo>
                  <a:cubicBezTo>
                    <a:pt x="560" y="599"/>
                    <a:pt x="714" y="613"/>
                    <a:pt x="868" y="643"/>
                  </a:cubicBezTo>
                  <a:cubicBezTo>
                    <a:pt x="878" y="645"/>
                    <a:pt x="889" y="648"/>
                    <a:pt x="900" y="650"/>
                  </a:cubicBezTo>
                  <a:cubicBezTo>
                    <a:pt x="915" y="542"/>
                    <a:pt x="946" y="437"/>
                    <a:pt x="947" y="327"/>
                  </a:cubicBezTo>
                  <a:cubicBezTo>
                    <a:pt x="947" y="279"/>
                    <a:pt x="943" y="232"/>
                    <a:pt x="936" y="184"/>
                  </a:cubicBezTo>
                  <a:cubicBezTo>
                    <a:pt x="896" y="112"/>
                    <a:pt x="827" y="55"/>
                    <a:pt x="747" y="25"/>
                  </a:cubicBezTo>
                  <a:cubicBezTo>
                    <a:pt x="704" y="8"/>
                    <a:pt x="658" y="0"/>
                    <a:pt x="61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40"/>
            <p:cNvSpPr/>
            <p:nvPr/>
          </p:nvSpPr>
          <p:spPr>
            <a:xfrm>
              <a:off x="3183338" y="286320"/>
              <a:ext cx="73158" cy="55335"/>
            </a:xfrm>
            <a:custGeom>
              <a:rect b="b" l="l" r="r" t="t"/>
              <a:pathLst>
                <a:path extrusionOk="0" h="1394" w="1843">
                  <a:moveTo>
                    <a:pt x="1089" y="1"/>
                  </a:moveTo>
                  <a:cubicBezTo>
                    <a:pt x="609" y="1"/>
                    <a:pt x="290" y="449"/>
                    <a:pt x="1" y="792"/>
                  </a:cubicBezTo>
                  <a:cubicBezTo>
                    <a:pt x="84" y="886"/>
                    <a:pt x="148" y="994"/>
                    <a:pt x="198" y="1109"/>
                  </a:cubicBezTo>
                  <a:cubicBezTo>
                    <a:pt x="235" y="1193"/>
                    <a:pt x="271" y="1295"/>
                    <a:pt x="288" y="1394"/>
                  </a:cubicBezTo>
                  <a:cubicBezTo>
                    <a:pt x="456" y="1316"/>
                    <a:pt x="633" y="1255"/>
                    <a:pt x="814" y="1214"/>
                  </a:cubicBezTo>
                  <a:cubicBezTo>
                    <a:pt x="809" y="1057"/>
                    <a:pt x="892" y="877"/>
                    <a:pt x="980" y="752"/>
                  </a:cubicBezTo>
                  <a:cubicBezTo>
                    <a:pt x="1077" y="613"/>
                    <a:pt x="1210" y="498"/>
                    <a:pt x="1369" y="435"/>
                  </a:cubicBezTo>
                  <a:cubicBezTo>
                    <a:pt x="1442" y="405"/>
                    <a:pt x="1520" y="388"/>
                    <a:pt x="1597" y="388"/>
                  </a:cubicBezTo>
                  <a:cubicBezTo>
                    <a:pt x="1682" y="388"/>
                    <a:pt x="1766" y="408"/>
                    <a:pt x="1843" y="450"/>
                  </a:cubicBezTo>
                  <a:cubicBezTo>
                    <a:pt x="1720" y="219"/>
                    <a:pt x="1495" y="63"/>
                    <a:pt x="1240" y="15"/>
                  </a:cubicBezTo>
                  <a:cubicBezTo>
                    <a:pt x="1188" y="5"/>
                    <a:pt x="1138" y="1"/>
                    <a:pt x="108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40"/>
            <p:cNvSpPr/>
            <p:nvPr/>
          </p:nvSpPr>
          <p:spPr>
            <a:xfrm>
              <a:off x="3144279" y="820733"/>
              <a:ext cx="98007" cy="92450"/>
            </a:xfrm>
            <a:custGeom>
              <a:rect b="b" l="l" r="r" t="t"/>
              <a:pathLst>
                <a:path extrusionOk="0" h="2329" w="2469">
                  <a:moveTo>
                    <a:pt x="1272" y="1"/>
                  </a:moveTo>
                  <a:cubicBezTo>
                    <a:pt x="1193" y="1"/>
                    <a:pt x="1113" y="9"/>
                    <a:pt x="1036" y="23"/>
                  </a:cubicBezTo>
                  <a:cubicBezTo>
                    <a:pt x="1053" y="44"/>
                    <a:pt x="1069" y="68"/>
                    <a:pt x="1080" y="92"/>
                  </a:cubicBezTo>
                  <a:cubicBezTo>
                    <a:pt x="1129" y="199"/>
                    <a:pt x="1119" y="314"/>
                    <a:pt x="1068" y="418"/>
                  </a:cubicBezTo>
                  <a:cubicBezTo>
                    <a:pt x="1045" y="467"/>
                    <a:pt x="1012" y="513"/>
                    <a:pt x="975" y="554"/>
                  </a:cubicBezTo>
                  <a:cubicBezTo>
                    <a:pt x="1023" y="590"/>
                    <a:pt x="1069" y="632"/>
                    <a:pt x="1111" y="678"/>
                  </a:cubicBezTo>
                  <a:cubicBezTo>
                    <a:pt x="1131" y="695"/>
                    <a:pt x="1154" y="710"/>
                    <a:pt x="1175" y="727"/>
                  </a:cubicBezTo>
                  <a:cubicBezTo>
                    <a:pt x="1262" y="797"/>
                    <a:pt x="1359" y="870"/>
                    <a:pt x="1469" y="889"/>
                  </a:cubicBezTo>
                  <a:cubicBezTo>
                    <a:pt x="1483" y="891"/>
                    <a:pt x="1501" y="893"/>
                    <a:pt x="1520" y="893"/>
                  </a:cubicBezTo>
                  <a:cubicBezTo>
                    <a:pt x="1584" y="893"/>
                    <a:pt x="1661" y="874"/>
                    <a:pt x="1675" y="812"/>
                  </a:cubicBezTo>
                  <a:cubicBezTo>
                    <a:pt x="1689" y="760"/>
                    <a:pt x="1663" y="690"/>
                    <a:pt x="1651" y="641"/>
                  </a:cubicBezTo>
                  <a:cubicBezTo>
                    <a:pt x="1633" y="570"/>
                    <a:pt x="1614" y="507"/>
                    <a:pt x="1644" y="438"/>
                  </a:cubicBezTo>
                  <a:cubicBezTo>
                    <a:pt x="1655" y="414"/>
                    <a:pt x="1687" y="397"/>
                    <a:pt x="1714" y="397"/>
                  </a:cubicBezTo>
                  <a:cubicBezTo>
                    <a:pt x="1721" y="397"/>
                    <a:pt x="1728" y="398"/>
                    <a:pt x="1734" y="401"/>
                  </a:cubicBezTo>
                  <a:cubicBezTo>
                    <a:pt x="1824" y="439"/>
                    <a:pt x="1852" y="527"/>
                    <a:pt x="1872" y="616"/>
                  </a:cubicBezTo>
                  <a:cubicBezTo>
                    <a:pt x="1889" y="694"/>
                    <a:pt x="1903" y="783"/>
                    <a:pt x="1882" y="861"/>
                  </a:cubicBezTo>
                  <a:cubicBezTo>
                    <a:pt x="1843" y="1009"/>
                    <a:pt x="1685" y="1090"/>
                    <a:pt x="1541" y="1090"/>
                  </a:cubicBezTo>
                  <a:cubicBezTo>
                    <a:pt x="1536" y="1090"/>
                    <a:pt x="1532" y="1090"/>
                    <a:pt x="1527" y="1090"/>
                  </a:cubicBezTo>
                  <a:cubicBezTo>
                    <a:pt x="1477" y="1086"/>
                    <a:pt x="1430" y="1077"/>
                    <a:pt x="1387" y="1062"/>
                  </a:cubicBezTo>
                  <a:lnTo>
                    <a:pt x="1387" y="1062"/>
                  </a:lnTo>
                  <a:cubicBezTo>
                    <a:pt x="1392" y="1073"/>
                    <a:pt x="1397" y="1085"/>
                    <a:pt x="1401" y="1097"/>
                  </a:cubicBezTo>
                  <a:cubicBezTo>
                    <a:pt x="1451" y="1243"/>
                    <a:pt x="1397" y="1401"/>
                    <a:pt x="1277" y="1496"/>
                  </a:cubicBezTo>
                  <a:cubicBezTo>
                    <a:pt x="1185" y="1569"/>
                    <a:pt x="1071" y="1599"/>
                    <a:pt x="955" y="1599"/>
                  </a:cubicBezTo>
                  <a:cubicBezTo>
                    <a:pt x="911" y="1599"/>
                    <a:pt x="866" y="1594"/>
                    <a:pt x="823" y="1586"/>
                  </a:cubicBezTo>
                  <a:cubicBezTo>
                    <a:pt x="703" y="1565"/>
                    <a:pt x="544" y="1472"/>
                    <a:pt x="577" y="1329"/>
                  </a:cubicBezTo>
                  <a:cubicBezTo>
                    <a:pt x="584" y="1298"/>
                    <a:pt x="609" y="1284"/>
                    <a:pt x="635" y="1284"/>
                  </a:cubicBezTo>
                  <a:cubicBezTo>
                    <a:pt x="652" y="1284"/>
                    <a:pt x="669" y="1290"/>
                    <a:pt x="683" y="1301"/>
                  </a:cubicBezTo>
                  <a:cubicBezTo>
                    <a:pt x="726" y="1336"/>
                    <a:pt x="760" y="1365"/>
                    <a:pt x="815" y="1383"/>
                  </a:cubicBezTo>
                  <a:cubicBezTo>
                    <a:pt x="855" y="1395"/>
                    <a:pt x="896" y="1400"/>
                    <a:pt x="937" y="1400"/>
                  </a:cubicBezTo>
                  <a:cubicBezTo>
                    <a:pt x="959" y="1400"/>
                    <a:pt x="981" y="1399"/>
                    <a:pt x="1002" y="1397"/>
                  </a:cubicBezTo>
                  <a:cubicBezTo>
                    <a:pt x="1114" y="1387"/>
                    <a:pt x="1256" y="1320"/>
                    <a:pt x="1239" y="1186"/>
                  </a:cubicBezTo>
                  <a:cubicBezTo>
                    <a:pt x="1229" y="1116"/>
                    <a:pt x="1179" y="1050"/>
                    <a:pt x="1141" y="992"/>
                  </a:cubicBezTo>
                  <a:cubicBezTo>
                    <a:pt x="1101" y="934"/>
                    <a:pt x="1062" y="878"/>
                    <a:pt x="1017" y="826"/>
                  </a:cubicBezTo>
                  <a:cubicBezTo>
                    <a:pt x="971" y="769"/>
                    <a:pt x="919" y="716"/>
                    <a:pt x="865" y="665"/>
                  </a:cubicBezTo>
                  <a:cubicBezTo>
                    <a:pt x="862" y="668"/>
                    <a:pt x="859" y="670"/>
                    <a:pt x="855" y="673"/>
                  </a:cubicBezTo>
                  <a:cubicBezTo>
                    <a:pt x="767" y="750"/>
                    <a:pt x="664" y="816"/>
                    <a:pt x="552" y="854"/>
                  </a:cubicBezTo>
                  <a:cubicBezTo>
                    <a:pt x="504" y="870"/>
                    <a:pt x="453" y="879"/>
                    <a:pt x="402" y="879"/>
                  </a:cubicBezTo>
                  <a:cubicBezTo>
                    <a:pt x="339" y="879"/>
                    <a:pt x="278" y="865"/>
                    <a:pt x="223" y="832"/>
                  </a:cubicBezTo>
                  <a:cubicBezTo>
                    <a:pt x="183" y="809"/>
                    <a:pt x="148" y="777"/>
                    <a:pt x="124" y="739"/>
                  </a:cubicBezTo>
                  <a:cubicBezTo>
                    <a:pt x="15" y="1015"/>
                    <a:pt x="0" y="1326"/>
                    <a:pt x="124" y="1611"/>
                  </a:cubicBezTo>
                  <a:cubicBezTo>
                    <a:pt x="232" y="1861"/>
                    <a:pt x="459" y="2026"/>
                    <a:pt x="695" y="2144"/>
                  </a:cubicBezTo>
                  <a:cubicBezTo>
                    <a:pt x="918" y="2259"/>
                    <a:pt x="1165" y="2328"/>
                    <a:pt x="1415" y="2328"/>
                  </a:cubicBezTo>
                  <a:cubicBezTo>
                    <a:pt x="1456" y="2328"/>
                    <a:pt x="1497" y="2326"/>
                    <a:pt x="1538" y="2323"/>
                  </a:cubicBezTo>
                  <a:cubicBezTo>
                    <a:pt x="1798" y="2297"/>
                    <a:pt x="2052" y="2179"/>
                    <a:pt x="2227" y="1984"/>
                  </a:cubicBezTo>
                  <a:cubicBezTo>
                    <a:pt x="2418" y="1773"/>
                    <a:pt x="2469" y="1489"/>
                    <a:pt x="2450" y="1213"/>
                  </a:cubicBezTo>
                  <a:cubicBezTo>
                    <a:pt x="2416" y="663"/>
                    <a:pt x="2047" y="137"/>
                    <a:pt x="1485" y="22"/>
                  </a:cubicBezTo>
                  <a:cubicBezTo>
                    <a:pt x="1415" y="7"/>
                    <a:pt x="1343" y="1"/>
                    <a:pt x="127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40"/>
            <p:cNvSpPr/>
            <p:nvPr/>
          </p:nvSpPr>
          <p:spPr>
            <a:xfrm>
              <a:off x="3123081" y="660643"/>
              <a:ext cx="113290" cy="67362"/>
            </a:xfrm>
            <a:custGeom>
              <a:rect b="b" l="l" r="r" t="t"/>
              <a:pathLst>
                <a:path extrusionOk="0" h="1697" w="2854">
                  <a:moveTo>
                    <a:pt x="1243" y="0"/>
                  </a:moveTo>
                  <a:cubicBezTo>
                    <a:pt x="1233" y="0"/>
                    <a:pt x="1223" y="1"/>
                    <a:pt x="1212" y="4"/>
                  </a:cubicBezTo>
                  <a:cubicBezTo>
                    <a:pt x="1108" y="26"/>
                    <a:pt x="1044" y="137"/>
                    <a:pt x="998" y="224"/>
                  </a:cubicBezTo>
                  <a:cubicBezTo>
                    <a:pt x="985" y="246"/>
                    <a:pt x="955" y="262"/>
                    <a:pt x="927" y="262"/>
                  </a:cubicBezTo>
                  <a:cubicBezTo>
                    <a:pt x="914" y="262"/>
                    <a:pt x="901" y="259"/>
                    <a:pt x="891" y="251"/>
                  </a:cubicBezTo>
                  <a:cubicBezTo>
                    <a:pt x="832" y="208"/>
                    <a:pt x="766" y="187"/>
                    <a:pt x="703" y="187"/>
                  </a:cubicBezTo>
                  <a:cubicBezTo>
                    <a:pt x="572" y="187"/>
                    <a:pt x="456" y="276"/>
                    <a:pt x="453" y="441"/>
                  </a:cubicBezTo>
                  <a:cubicBezTo>
                    <a:pt x="452" y="489"/>
                    <a:pt x="410" y="527"/>
                    <a:pt x="366" y="527"/>
                  </a:cubicBezTo>
                  <a:cubicBezTo>
                    <a:pt x="351" y="527"/>
                    <a:pt x="337" y="524"/>
                    <a:pt x="323" y="515"/>
                  </a:cubicBezTo>
                  <a:cubicBezTo>
                    <a:pt x="300" y="501"/>
                    <a:pt x="276" y="495"/>
                    <a:pt x="253" y="495"/>
                  </a:cubicBezTo>
                  <a:cubicBezTo>
                    <a:pt x="193" y="495"/>
                    <a:pt x="139" y="537"/>
                    <a:pt x="114" y="597"/>
                  </a:cubicBezTo>
                  <a:cubicBezTo>
                    <a:pt x="68" y="703"/>
                    <a:pt x="107" y="821"/>
                    <a:pt x="149" y="920"/>
                  </a:cubicBezTo>
                  <a:cubicBezTo>
                    <a:pt x="161" y="950"/>
                    <a:pt x="140" y="984"/>
                    <a:pt x="117" y="999"/>
                  </a:cubicBezTo>
                  <a:cubicBezTo>
                    <a:pt x="0" y="1078"/>
                    <a:pt x="82" y="1248"/>
                    <a:pt x="165" y="1315"/>
                  </a:cubicBezTo>
                  <a:cubicBezTo>
                    <a:pt x="259" y="1391"/>
                    <a:pt x="379" y="1430"/>
                    <a:pt x="488" y="1487"/>
                  </a:cubicBezTo>
                  <a:cubicBezTo>
                    <a:pt x="555" y="1452"/>
                    <a:pt x="631" y="1434"/>
                    <a:pt x="705" y="1434"/>
                  </a:cubicBezTo>
                  <a:cubicBezTo>
                    <a:pt x="813" y="1434"/>
                    <a:pt x="916" y="1472"/>
                    <a:pt x="982" y="1556"/>
                  </a:cubicBezTo>
                  <a:cubicBezTo>
                    <a:pt x="1087" y="1461"/>
                    <a:pt x="1228" y="1410"/>
                    <a:pt x="1364" y="1410"/>
                  </a:cubicBezTo>
                  <a:cubicBezTo>
                    <a:pt x="1515" y="1410"/>
                    <a:pt x="1661" y="1472"/>
                    <a:pt x="1753" y="1603"/>
                  </a:cubicBezTo>
                  <a:cubicBezTo>
                    <a:pt x="1848" y="1551"/>
                    <a:pt x="1958" y="1519"/>
                    <a:pt x="2066" y="1519"/>
                  </a:cubicBezTo>
                  <a:cubicBezTo>
                    <a:pt x="2144" y="1519"/>
                    <a:pt x="2221" y="1536"/>
                    <a:pt x="2291" y="1573"/>
                  </a:cubicBezTo>
                  <a:cubicBezTo>
                    <a:pt x="2343" y="1601"/>
                    <a:pt x="2378" y="1645"/>
                    <a:pt x="2425" y="1675"/>
                  </a:cubicBezTo>
                  <a:cubicBezTo>
                    <a:pt x="2448" y="1691"/>
                    <a:pt x="2470" y="1696"/>
                    <a:pt x="2492" y="1696"/>
                  </a:cubicBezTo>
                  <a:cubicBezTo>
                    <a:pt x="2532" y="1696"/>
                    <a:pt x="2572" y="1677"/>
                    <a:pt x="2619" y="1667"/>
                  </a:cubicBezTo>
                  <a:cubicBezTo>
                    <a:pt x="2668" y="1656"/>
                    <a:pt x="2721" y="1650"/>
                    <a:pt x="2773" y="1650"/>
                  </a:cubicBezTo>
                  <a:cubicBezTo>
                    <a:pt x="2793" y="1650"/>
                    <a:pt x="2813" y="1651"/>
                    <a:pt x="2832" y="1652"/>
                  </a:cubicBezTo>
                  <a:cubicBezTo>
                    <a:pt x="2854" y="1597"/>
                    <a:pt x="2841" y="1522"/>
                    <a:pt x="2780" y="1498"/>
                  </a:cubicBezTo>
                  <a:cubicBezTo>
                    <a:pt x="2733" y="1478"/>
                    <a:pt x="2690" y="1420"/>
                    <a:pt x="2729" y="1365"/>
                  </a:cubicBezTo>
                  <a:cubicBezTo>
                    <a:pt x="2803" y="1264"/>
                    <a:pt x="2771" y="1136"/>
                    <a:pt x="2638" y="1136"/>
                  </a:cubicBezTo>
                  <a:cubicBezTo>
                    <a:pt x="2633" y="1136"/>
                    <a:pt x="2628" y="1136"/>
                    <a:pt x="2622" y="1137"/>
                  </a:cubicBezTo>
                  <a:cubicBezTo>
                    <a:pt x="2620" y="1137"/>
                    <a:pt x="2617" y="1137"/>
                    <a:pt x="2614" y="1137"/>
                  </a:cubicBezTo>
                  <a:cubicBezTo>
                    <a:pt x="2533" y="1137"/>
                    <a:pt x="2514" y="1034"/>
                    <a:pt x="2556" y="980"/>
                  </a:cubicBezTo>
                  <a:cubicBezTo>
                    <a:pt x="2601" y="925"/>
                    <a:pt x="2647" y="858"/>
                    <a:pt x="2654" y="786"/>
                  </a:cubicBezTo>
                  <a:cubicBezTo>
                    <a:pt x="2658" y="736"/>
                    <a:pt x="2627" y="643"/>
                    <a:pt x="2565" y="643"/>
                  </a:cubicBezTo>
                  <a:cubicBezTo>
                    <a:pt x="2555" y="643"/>
                    <a:pt x="2546" y="645"/>
                    <a:pt x="2535" y="649"/>
                  </a:cubicBezTo>
                  <a:cubicBezTo>
                    <a:pt x="2521" y="655"/>
                    <a:pt x="2506" y="658"/>
                    <a:pt x="2493" y="658"/>
                  </a:cubicBezTo>
                  <a:cubicBezTo>
                    <a:pt x="2430" y="658"/>
                    <a:pt x="2383" y="598"/>
                    <a:pt x="2414" y="528"/>
                  </a:cubicBezTo>
                  <a:cubicBezTo>
                    <a:pt x="2457" y="433"/>
                    <a:pt x="2445" y="312"/>
                    <a:pt x="2356" y="249"/>
                  </a:cubicBezTo>
                  <a:cubicBezTo>
                    <a:pt x="2320" y="224"/>
                    <a:pt x="2289" y="216"/>
                    <a:pt x="2258" y="216"/>
                  </a:cubicBezTo>
                  <a:cubicBezTo>
                    <a:pt x="2213" y="216"/>
                    <a:pt x="2170" y="232"/>
                    <a:pt x="2117" y="239"/>
                  </a:cubicBezTo>
                  <a:cubicBezTo>
                    <a:pt x="2110" y="240"/>
                    <a:pt x="2103" y="241"/>
                    <a:pt x="2095" y="241"/>
                  </a:cubicBezTo>
                  <a:cubicBezTo>
                    <a:pt x="2046" y="241"/>
                    <a:pt x="2007" y="218"/>
                    <a:pt x="1982" y="171"/>
                  </a:cubicBezTo>
                  <a:cubicBezTo>
                    <a:pt x="1938" y="92"/>
                    <a:pt x="1917" y="12"/>
                    <a:pt x="1827" y="12"/>
                  </a:cubicBezTo>
                  <a:cubicBezTo>
                    <a:pt x="1812" y="12"/>
                    <a:pt x="1795" y="14"/>
                    <a:pt x="1775" y="19"/>
                  </a:cubicBezTo>
                  <a:cubicBezTo>
                    <a:pt x="1690" y="42"/>
                    <a:pt x="1661" y="127"/>
                    <a:pt x="1583" y="157"/>
                  </a:cubicBezTo>
                  <a:cubicBezTo>
                    <a:pt x="1564" y="164"/>
                    <a:pt x="1546" y="167"/>
                    <a:pt x="1528" y="167"/>
                  </a:cubicBezTo>
                  <a:cubicBezTo>
                    <a:pt x="1491" y="167"/>
                    <a:pt x="1455" y="153"/>
                    <a:pt x="1422" y="127"/>
                  </a:cubicBezTo>
                  <a:cubicBezTo>
                    <a:pt x="1361" y="82"/>
                    <a:pt x="1324" y="0"/>
                    <a:pt x="124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40"/>
            <p:cNvSpPr/>
            <p:nvPr/>
          </p:nvSpPr>
          <p:spPr>
            <a:xfrm>
              <a:off x="3127686" y="945018"/>
              <a:ext cx="89989" cy="107851"/>
            </a:xfrm>
            <a:custGeom>
              <a:rect b="b" l="l" r="r" t="t"/>
              <a:pathLst>
                <a:path extrusionOk="0" h="2717" w="2267">
                  <a:moveTo>
                    <a:pt x="1858" y="1559"/>
                  </a:moveTo>
                  <a:cubicBezTo>
                    <a:pt x="1858" y="1559"/>
                    <a:pt x="1858" y="1559"/>
                    <a:pt x="1858" y="1559"/>
                  </a:cubicBezTo>
                  <a:cubicBezTo>
                    <a:pt x="1858" y="1559"/>
                    <a:pt x="1858" y="1559"/>
                    <a:pt x="1858" y="1559"/>
                  </a:cubicBezTo>
                  <a:close/>
                  <a:moveTo>
                    <a:pt x="1576" y="1"/>
                  </a:moveTo>
                  <a:cubicBezTo>
                    <a:pt x="1478" y="1"/>
                    <a:pt x="1375" y="65"/>
                    <a:pt x="1384" y="173"/>
                  </a:cubicBezTo>
                  <a:cubicBezTo>
                    <a:pt x="1388" y="230"/>
                    <a:pt x="1340" y="260"/>
                    <a:pt x="1292" y="260"/>
                  </a:cubicBezTo>
                  <a:cubicBezTo>
                    <a:pt x="1277" y="260"/>
                    <a:pt x="1261" y="257"/>
                    <a:pt x="1247" y="251"/>
                  </a:cubicBezTo>
                  <a:cubicBezTo>
                    <a:pt x="1185" y="223"/>
                    <a:pt x="1120" y="206"/>
                    <a:pt x="1055" y="206"/>
                  </a:cubicBezTo>
                  <a:cubicBezTo>
                    <a:pt x="997" y="206"/>
                    <a:pt x="941" y="219"/>
                    <a:pt x="887" y="251"/>
                  </a:cubicBezTo>
                  <a:cubicBezTo>
                    <a:pt x="778" y="314"/>
                    <a:pt x="701" y="455"/>
                    <a:pt x="730" y="583"/>
                  </a:cubicBezTo>
                  <a:cubicBezTo>
                    <a:pt x="743" y="644"/>
                    <a:pt x="704" y="702"/>
                    <a:pt x="639" y="703"/>
                  </a:cubicBezTo>
                  <a:cubicBezTo>
                    <a:pt x="499" y="705"/>
                    <a:pt x="360" y="785"/>
                    <a:pt x="332" y="934"/>
                  </a:cubicBezTo>
                  <a:cubicBezTo>
                    <a:pt x="311" y="1051"/>
                    <a:pt x="383" y="1165"/>
                    <a:pt x="258" y="1243"/>
                  </a:cubicBezTo>
                  <a:cubicBezTo>
                    <a:pt x="207" y="1276"/>
                    <a:pt x="148" y="1283"/>
                    <a:pt x="101" y="1319"/>
                  </a:cubicBezTo>
                  <a:cubicBezTo>
                    <a:pt x="48" y="1361"/>
                    <a:pt x="9" y="1428"/>
                    <a:pt x="6" y="1495"/>
                  </a:cubicBezTo>
                  <a:cubicBezTo>
                    <a:pt x="1" y="1573"/>
                    <a:pt x="37" y="1647"/>
                    <a:pt x="96" y="1697"/>
                  </a:cubicBezTo>
                  <a:cubicBezTo>
                    <a:pt x="141" y="1738"/>
                    <a:pt x="201" y="1746"/>
                    <a:pt x="248" y="1782"/>
                  </a:cubicBezTo>
                  <a:cubicBezTo>
                    <a:pt x="370" y="1870"/>
                    <a:pt x="290" y="2001"/>
                    <a:pt x="335" y="2121"/>
                  </a:cubicBezTo>
                  <a:cubicBezTo>
                    <a:pt x="391" y="2272"/>
                    <a:pt x="508" y="2290"/>
                    <a:pt x="643" y="2328"/>
                  </a:cubicBezTo>
                  <a:cubicBezTo>
                    <a:pt x="691" y="2343"/>
                    <a:pt x="738" y="2364"/>
                    <a:pt x="771" y="2401"/>
                  </a:cubicBezTo>
                  <a:cubicBezTo>
                    <a:pt x="820" y="2457"/>
                    <a:pt x="811" y="2519"/>
                    <a:pt x="824" y="2587"/>
                  </a:cubicBezTo>
                  <a:cubicBezTo>
                    <a:pt x="841" y="2684"/>
                    <a:pt x="906" y="2717"/>
                    <a:pt x="983" y="2717"/>
                  </a:cubicBezTo>
                  <a:cubicBezTo>
                    <a:pt x="1073" y="2717"/>
                    <a:pt x="1180" y="2673"/>
                    <a:pt x="1246" y="2637"/>
                  </a:cubicBezTo>
                  <a:cubicBezTo>
                    <a:pt x="1261" y="2629"/>
                    <a:pt x="1277" y="2625"/>
                    <a:pt x="1293" y="2625"/>
                  </a:cubicBezTo>
                  <a:cubicBezTo>
                    <a:pt x="1325" y="2625"/>
                    <a:pt x="1357" y="2640"/>
                    <a:pt x="1372" y="2670"/>
                  </a:cubicBezTo>
                  <a:cubicBezTo>
                    <a:pt x="1388" y="2699"/>
                    <a:pt x="1413" y="2710"/>
                    <a:pt x="1441" y="2710"/>
                  </a:cubicBezTo>
                  <a:cubicBezTo>
                    <a:pt x="1498" y="2710"/>
                    <a:pt x="1569" y="2666"/>
                    <a:pt x="1607" y="2642"/>
                  </a:cubicBezTo>
                  <a:cubicBezTo>
                    <a:pt x="1633" y="2625"/>
                    <a:pt x="1659" y="2605"/>
                    <a:pt x="1674" y="2578"/>
                  </a:cubicBezTo>
                  <a:cubicBezTo>
                    <a:pt x="1719" y="2499"/>
                    <a:pt x="1621" y="2421"/>
                    <a:pt x="1594" y="2354"/>
                  </a:cubicBezTo>
                  <a:cubicBezTo>
                    <a:pt x="1554" y="2260"/>
                    <a:pt x="1538" y="2156"/>
                    <a:pt x="1547" y="2053"/>
                  </a:cubicBezTo>
                  <a:cubicBezTo>
                    <a:pt x="1556" y="1952"/>
                    <a:pt x="1589" y="1851"/>
                    <a:pt x="1643" y="1766"/>
                  </a:cubicBezTo>
                  <a:cubicBezTo>
                    <a:pt x="1659" y="1742"/>
                    <a:pt x="1847" y="1559"/>
                    <a:pt x="1857" y="1559"/>
                  </a:cubicBezTo>
                  <a:cubicBezTo>
                    <a:pt x="1857" y="1559"/>
                    <a:pt x="1858" y="1559"/>
                    <a:pt x="1858" y="1559"/>
                  </a:cubicBezTo>
                  <a:lnTo>
                    <a:pt x="1858" y="1559"/>
                  </a:lnTo>
                  <a:cubicBezTo>
                    <a:pt x="1799" y="1333"/>
                    <a:pt x="1851" y="1090"/>
                    <a:pt x="1996" y="901"/>
                  </a:cubicBezTo>
                  <a:cubicBezTo>
                    <a:pt x="2065" y="809"/>
                    <a:pt x="2154" y="752"/>
                    <a:pt x="2251" y="693"/>
                  </a:cubicBezTo>
                  <a:cubicBezTo>
                    <a:pt x="2257" y="691"/>
                    <a:pt x="2263" y="687"/>
                    <a:pt x="2264" y="680"/>
                  </a:cubicBezTo>
                  <a:cubicBezTo>
                    <a:pt x="2267" y="676"/>
                    <a:pt x="2264" y="668"/>
                    <a:pt x="2263" y="662"/>
                  </a:cubicBezTo>
                  <a:cubicBezTo>
                    <a:pt x="2237" y="590"/>
                    <a:pt x="2215" y="519"/>
                    <a:pt x="2179" y="452"/>
                  </a:cubicBezTo>
                  <a:cubicBezTo>
                    <a:pt x="2168" y="428"/>
                    <a:pt x="2060" y="229"/>
                    <a:pt x="2030" y="229"/>
                  </a:cubicBezTo>
                  <a:cubicBezTo>
                    <a:pt x="2029" y="229"/>
                    <a:pt x="2028" y="229"/>
                    <a:pt x="2027" y="230"/>
                  </a:cubicBezTo>
                  <a:cubicBezTo>
                    <a:pt x="2014" y="238"/>
                    <a:pt x="1999" y="242"/>
                    <a:pt x="1983" y="242"/>
                  </a:cubicBezTo>
                  <a:cubicBezTo>
                    <a:pt x="1959" y="242"/>
                    <a:pt x="1935" y="233"/>
                    <a:pt x="1918" y="215"/>
                  </a:cubicBezTo>
                  <a:cubicBezTo>
                    <a:pt x="1835" y="135"/>
                    <a:pt x="1742" y="36"/>
                    <a:pt x="1626" y="7"/>
                  </a:cubicBezTo>
                  <a:cubicBezTo>
                    <a:pt x="1610" y="3"/>
                    <a:pt x="1593" y="1"/>
                    <a:pt x="157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40"/>
            <p:cNvSpPr/>
            <p:nvPr/>
          </p:nvSpPr>
          <p:spPr>
            <a:xfrm>
              <a:off x="3170676" y="277269"/>
              <a:ext cx="40965" cy="36638"/>
            </a:xfrm>
            <a:custGeom>
              <a:rect b="b" l="l" r="r" t="t"/>
              <a:pathLst>
                <a:path extrusionOk="0" h="923" w="1032">
                  <a:moveTo>
                    <a:pt x="761" y="1"/>
                  </a:moveTo>
                  <a:cubicBezTo>
                    <a:pt x="641" y="1"/>
                    <a:pt x="515" y="42"/>
                    <a:pt x="421" y="96"/>
                  </a:cubicBezTo>
                  <a:cubicBezTo>
                    <a:pt x="308" y="160"/>
                    <a:pt x="211" y="250"/>
                    <a:pt x="145" y="362"/>
                  </a:cubicBezTo>
                  <a:cubicBezTo>
                    <a:pt x="113" y="414"/>
                    <a:pt x="87" y="467"/>
                    <a:pt x="70" y="525"/>
                  </a:cubicBezTo>
                  <a:cubicBezTo>
                    <a:pt x="49" y="592"/>
                    <a:pt x="48" y="658"/>
                    <a:pt x="35" y="724"/>
                  </a:cubicBezTo>
                  <a:cubicBezTo>
                    <a:pt x="30" y="749"/>
                    <a:pt x="18" y="767"/>
                    <a:pt x="1" y="775"/>
                  </a:cubicBezTo>
                  <a:cubicBezTo>
                    <a:pt x="81" y="816"/>
                    <a:pt x="155" y="864"/>
                    <a:pt x="222" y="923"/>
                  </a:cubicBezTo>
                  <a:cubicBezTo>
                    <a:pt x="383" y="564"/>
                    <a:pt x="675" y="251"/>
                    <a:pt x="1032" y="121"/>
                  </a:cubicBezTo>
                  <a:cubicBezTo>
                    <a:pt x="1016" y="103"/>
                    <a:pt x="1002" y="87"/>
                    <a:pt x="987" y="69"/>
                  </a:cubicBezTo>
                  <a:cubicBezTo>
                    <a:pt x="923" y="20"/>
                    <a:pt x="843" y="1"/>
                    <a:pt x="7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40"/>
            <p:cNvSpPr/>
            <p:nvPr/>
          </p:nvSpPr>
          <p:spPr>
            <a:xfrm>
              <a:off x="3132846" y="259486"/>
              <a:ext cx="68593" cy="46284"/>
            </a:xfrm>
            <a:custGeom>
              <a:rect b="b" l="l" r="r" t="t"/>
              <a:pathLst>
                <a:path extrusionOk="0" h="1166" w="1728">
                  <a:moveTo>
                    <a:pt x="1079" y="0"/>
                  </a:moveTo>
                  <a:cubicBezTo>
                    <a:pt x="1035" y="0"/>
                    <a:pt x="992" y="4"/>
                    <a:pt x="949" y="11"/>
                  </a:cubicBezTo>
                  <a:cubicBezTo>
                    <a:pt x="507" y="86"/>
                    <a:pt x="253" y="499"/>
                    <a:pt x="1" y="830"/>
                  </a:cubicBezTo>
                  <a:cubicBezTo>
                    <a:pt x="41" y="923"/>
                    <a:pt x="91" y="1033"/>
                    <a:pt x="105" y="1134"/>
                  </a:cubicBezTo>
                  <a:cubicBezTo>
                    <a:pt x="198" y="1106"/>
                    <a:pt x="295" y="1090"/>
                    <a:pt x="394" y="1088"/>
                  </a:cubicBezTo>
                  <a:cubicBezTo>
                    <a:pt x="540" y="1088"/>
                    <a:pt x="688" y="1114"/>
                    <a:pt x="827" y="1166"/>
                  </a:cubicBezTo>
                  <a:cubicBezTo>
                    <a:pt x="826" y="1161"/>
                    <a:pt x="823" y="1155"/>
                    <a:pt x="823" y="1149"/>
                  </a:cubicBezTo>
                  <a:cubicBezTo>
                    <a:pt x="815" y="997"/>
                    <a:pt x="889" y="817"/>
                    <a:pt x="971" y="691"/>
                  </a:cubicBezTo>
                  <a:cubicBezTo>
                    <a:pt x="1056" y="557"/>
                    <a:pt x="1176" y="445"/>
                    <a:pt x="1316" y="371"/>
                  </a:cubicBezTo>
                  <a:cubicBezTo>
                    <a:pt x="1429" y="314"/>
                    <a:pt x="1582" y="267"/>
                    <a:pt x="1728" y="267"/>
                  </a:cubicBezTo>
                  <a:cubicBezTo>
                    <a:pt x="1684" y="226"/>
                    <a:pt x="1637" y="190"/>
                    <a:pt x="1587" y="158"/>
                  </a:cubicBezTo>
                  <a:cubicBezTo>
                    <a:pt x="1436" y="60"/>
                    <a:pt x="1258" y="0"/>
                    <a:pt x="1079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40"/>
            <p:cNvSpPr/>
            <p:nvPr/>
          </p:nvSpPr>
          <p:spPr>
            <a:xfrm>
              <a:off x="2973749" y="616582"/>
              <a:ext cx="216100" cy="163821"/>
            </a:xfrm>
            <a:custGeom>
              <a:rect b="b" l="l" r="r" t="t"/>
              <a:pathLst>
                <a:path extrusionOk="0" h="4127" w="5444">
                  <a:moveTo>
                    <a:pt x="5411" y="0"/>
                  </a:moveTo>
                  <a:cubicBezTo>
                    <a:pt x="4941" y="281"/>
                    <a:pt x="4472" y="560"/>
                    <a:pt x="4005" y="845"/>
                  </a:cubicBezTo>
                  <a:cubicBezTo>
                    <a:pt x="2960" y="1480"/>
                    <a:pt x="1924" y="2130"/>
                    <a:pt x="895" y="2791"/>
                  </a:cubicBezTo>
                  <a:cubicBezTo>
                    <a:pt x="595" y="2983"/>
                    <a:pt x="298" y="3176"/>
                    <a:pt x="0" y="3370"/>
                  </a:cubicBezTo>
                  <a:lnTo>
                    <a:pt x="105" y="3530"/>
                  </a:lnTo>
                  <a:cubicBezTo>
                    <a:pt x="141" y="3504"/>
                    <a:pt x="183" y="3484"/>
                    <a:pt x="228" y="3471"/>
                  </a:cubicBezTo>
                  <a:cubicBezTo>
                    <a:pt x="260" y="3462"/>
                    <a:pt x="293" y="3458"/>
                    <a:pt x="325" y="3458"/>
                  </a:cubicBezTo>
                  <a:cubicBezTo>
                    <a:pt x="405" y="3458"/>
                    <a:pt x="484" y="3483"/>
                    <a:pt x="546" y="3532"/>
                  </a:cubicBezTo>
                  <a:cubicBezTo>
                    <a:pt x="617" y="3448"/>
                    <a:pt x="720" y="3391"/>
                    <a:pt x="831" y="3391"/>
                  </a:cubicBezTo>
                  <a:cubicBezTo>
                    <a:pt x="863" y="3391"/>
                    <a:pt x="896" y="3396"/>
                    <a:pt x="928" y="3406"/>
                  </a:cubicBezTo>
                  <a:cubicBezTo>
                    <a:pt x="1064" y="3448"/>
                    <a:pt x="1155" y="3567"/>
                    <a:pt x="1176" y="3700"/>
                  </a:cubicBezTo>
                  <a:cubicBezTo>
                    <a:pt x="1189" y="3698"/>
                    <a:pt x="1202" y="3697"/>
                    <a:pt x="1215" y="3697"/>
                  </a:cubicBezTo>
                  <a:cubicBezTo>
                    <a:pt x="1410" y="3697"/>
                    <a:pt x="1575" y="3917"/>
                    <a:pt x="1600" y="4127"/>
                  </a:cubicBezTo>
                  <a:cubicBezTo>
                    <a:pt x="1641" y="4040"/>
                    <a:pt x="1635" y="3924"/>
                    <a:pt x="1697" y="3844"/>
                  </a:cubicBezTo>
                  <a:cubicBezTo>
                    <a:pt x="1740" y="3787"/>
                    <a:pt x="1801" y="3755"/>
                    <a:pt x="1872" y="3746"/>
                  </a:cubicBezTo>
                  <a:cubicBezTo>
                    <a:pt x="1883" y="3744"/>
                    <a:pt x="1894" y="3744"/>
                    <a:pt x="1905" y="3744"/>
                  </a:cubicBezTo>
                  <a:cubicBezTo>
                    <a:pt x="1920" y="3744"/>
                    <a:pt x="1934" y="3745"/>
                    <a:pt x="1947" y="3745"/>
                  </a:cubicBezTo>
                  <a:cubicBezTo>
                    <a:pt x="1987" y="3745"/>
                    <a:pt x="2023" y="3740"/>
                    <a:pt x="2052" y="3704"/>
                  </a:cubicBezTo>
                  <a:cubicBezTo>
                    <a:pt x="2120" y="3618"/>
                    <a:pt x="2129" y="3501"/>
                    <a:pt x="2202" y="3417"/>
                  </a:cubicBezTo>
                  <a:cubicBezTo>
                    <a:pt x="2248" y="3366"/>
                    <a:pt x="2305" y="3343"/>
                    <a:pt x="2365" y="3343"/>
                  </a:cubicBezTo>
                  <a:cubicBezTo>
                    <a:pt x="2407" y="3343"/>
                    <a:pt x="2450" y="3354"/>
                    <a:pt x="2492" y="3375"/>
                  </a:cubicBezTo>
                  <a:cubicBezTo>
                    <a:pt x="2508" y="3384"/>
                    <a:pt x="2556" y="3422"/>
                    <a:pt x="2578" y="3422"/>
                  </a:cubicBezTo>
                  <a:cubicBezTo>
                    <a:pt x="2580" y="3422"/>
                    <a:pt x="2581" y="3422"/>
                    <a:pt x="2582" y="3422"/>
                  </a:cubicBezTo>
                  <a:cubicBezTo>
                    <a:pt x="2601" y="3416"/>
                    <a:pt x="2620" y="3355"/>
                    <a:pt x="2629" y="3335"/>
                  </a:cubicBezTo>
                  <a:cubicBezTo>
                    <a:pt x="2662" y="3262"/>
                    <a:pt x="2703" y="3194"/>
                    <a:pt x="2759" y="3135"/>
                  </a:cubicBezTo>
                  <a:cubicBezTo>
                    <a:pt x="2829" y="3060"/>
                    <a:pt x="2919" y="3010"/>
                    <a:pt x="3016" y="3010"/>
                  </a:cubicBezTo>
                  <a:cubicBezTo>
                    <a:pt x="3052" y="3010"/>
                    <a:pt x="3089" y="3017"/>
                    <a:pt x="3127" y="3033"/>
                  </a:cubicBezTo>
                  <a:cubicBezTo>
                    <a:pt x="3159" y="3047"/>
                    <a:pt x="3182" y="3063"/>
                    <a:pt x="3204" y="3063"/>
                  </a:cubicBezTo>
                  <a:cubicBezTo>
                    <a:pt x="3218" y="3063"/>
                    <a:pt x="3231" y="3057"/>
                    <a:pt x="3246" y="3038"/>
                  </a:cubicBezTo>
                  <a:cubicBezTo>
                    <a:pt x="3267" y="3012"/>
                    <a:pt x="3276" y="2968"/>
                    <a:pt x="3293" y="2937"/>
                  </a:cubicBezTo>
                  <a:cubicBezTo>
                    <a:pt x="3327" y="2885"/>
                    <a:pt x="3371" y="2841"/>
                    <a:pt x="3421" y="2807"/>
                  </a:cubicBezTo>
                  <a:cubicBezTo>
                    <a:pt x="3495" y="2757"/>
                    <a:pt x="3587" y="2729"/>
                    <a:pt x="3678" y="2729"/>
                  </a:cubicBezTo>
                  <a:cubicBezTo>
                    <a:pt x="3715" y="2729"/>
                    <a:pt x="3752" y="2734"/>
                    <a:pt x="3788" y="2744"/>
                  </a:cubicBezTo>
                  <a:cubicBezTo>
                    <a:pt x="3827" y="2754"/>
                    <a:pt x="3863" y="2770"/>
                    <a:pt x="3896" y="2791"/>
                  </a:cubicBezTo>
                  <a:cubicBezTo>
                    <a:pt x="3918" y="2803"/>
                    <a:pt x="3970" y="2853"/>
                    <a:pt x="3997" y="2853"/>
                  </a:cubicBezTo>
                  <a:cubicBezTo>
                    <a:pt x="3998" y="2853"/>
                    <a:pt x="3999" y="2853"/>
                    <a:pt x="4000" y="2853"/>
                  </a:cubicBezTo>
                  <a:cubicBezTo>
                    <a:pt x="4026" y="2850"/>
                    <a:pt x="4066" y="2762"/>
                    <a:pt x="4080" y="2744"/>
                  </a:cubicBezTo>
                  <a:cubicBezTo>
                    <a:pt x="4094" y="2725"/>
                    <a:pt x="4110" y="2709"/>
                    <a:pt x="4125" y="2694"/>
                  </a:cubicBezTo>
                  <a:cubicBezTo>
                    <a:pt x="3963" y="2646"/>
                    <a:pt x="3798" y="2577"/>
                    <a:pt x="3717" y="2427"/>
                  </a:cubicBezTo>
                  <a:cubicBezTo>
                    <a:pt x="3648" y="2297"/>
                    <a:pt x="3651" y="2127"/>
                    <a:pt x="3759" y="2027"/>
                  </a:cubicBezTo>
                  <a:cubicBezTo>
                    <a:pt x="3705" y="1877"/>
                    <a:pt x="3689" y="1701"/>
                    <a:pt x="3801" y="1573"/>
                  </a:cubicBezTo>
                  <a:cubicBezTo>
                    <a:pt x="3866" y="1497"/>
                    <a:pt x="3954" y="1453"/>
                    <a:pt x="4046" y="1453"/>
                  </a:cubicBezTo>
                  <a:cubicBezTo>
                    <a:pt x="4050" y="1453"/>
                    <a:pt x="4054" y="1453"/>
                    <a:pt x="4058" y="1453"/>
                  </a:cubicBezTo>
                  <a:cubicBezTo>
                    <a:pt x="4110" y="1261"/>
                    <a:pt x="4285" y="1133"/>
                    <a:pt x="4469" y="1133"/>
                  </a:cubicBezTo>
                  <a:cubicBezTo>
                    <a:pt x="4539" y="1133"/>
                    <a:pt x="4609" y="1151"/>
                    <a:pt x="4675" y="1191"/>
                  </a:cubicBezTo>
                  <a:cubicBezTo>
                    <a:pt x="4762" y="1080"/>
                    <a:pt x="4876" y="965"/>
                    <a:pt x="5009" y="965"/>
                  </a:cubicBezTo>
                  <a:cubicBezTo>
                    <a:pt x="5054" y="965"/>
                    <a:pt x="5101" y="978"/>
                    <a:pt x="5150" y="1010"/>
                  </a:cubicBezTo>
                  <a:cubicBezTo>
                    <a:pt x="5193" y="1037"/>
                    <a:pt x="5225" y="1095"/>
                    <a:pt x="5270" y="1116"/>
                  </a:cubicBezTo>
                  <a:cubicBezTo>
                    <a:pt x="5280" y="1121"/>
                    <a:pt x="5289" y="1123"/>
                    <a:pt x="5296" y="1123"/>
                  </a:cubicBezTo>
                  <a:cubicBezTo>
                    <a:pt x="5326" y="1123"/>
                    <a:pt x="5341" y="1090"/>
                    <a:pt x="5374" y="1064"/>
                  </a:cubicBezTo>
                  <a:cubicBezTo>
                    <a:pt x="5395" y="1047"/>
                    <a:pt x="5418" y="1033"/>
                    <a:pt x="5443" y="1021"/>
                  </a:cubicBezTo>
                  <a:cubicBezTo>
                    <a:pt x="5426" y="944"/>
                    <a:pt x="5433" y="855"/>
                    <a:pt x="5431" y="781"/>
                  </a:cubicBezTo>
                  <a:cubicBezTo>
                    <a:pt x="5426" y="692"/>
                    <a:pt x="5422" y="603"/>
                    <a:pt x="5417" y="513"/>
                  </a:cubicBezTo>
                  <a:cubicBezTo>
                    <a:pt x="5413" y="343"/>
                    <a:pt x="5413" y="171"/>
                    <a:pt x="54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40"/>
            <p:cNvSpPr/>
            <p:nvPr/>
          </p:nvSpPr>
          <p:spPr>
            <a:xfrm>
              <a:off x="3010348" y="415051"/>
              <a:ext cx="177595" cy="113964"/>
            </a:xfrm>
            <a:custGeom>
              <a:rect b="b" l="l" r="r" t="t"/>
              <a:pathLst>
                <a:path extrusionOk="0" h="2871" w="4474">
                  <a:moveTo>
                    <a:pt x="2162" y="1"/>
                  </a:moveTo>
                  <a:cubicBezTo>
                    <a:pt x="1982" y="1"/>
                    <a:pt x="1803" y="20"/>
                    <a:pt x="1629" y="62"/>
                  </a:cubicBezTo>
                  <a:cubicBezTo>
                    <a:pt x="1260" y="149"/>
                    <a:pt x="910" y="322"/>
                    <a:pt x="620" y="568"/>
                  </a:cubicBezTo>
                  <a:cubicBezTo>
                    <a:pt x="353" y="795"/>
                    <a:pt x="108" y="1097"/>
                    <a:pt x="0" y="1438"/>
                  </a:cubicBezTo>
                  <a:cubicBezTo>
                    <a:pt x="747" y="2261"/>
                    <a:pt x="1681" y="2708"/>
                    <a:pt x="2681" y="2871"/>
                  </a:cubicBezTo>
                  <a:cubicBezTo>
                    <a:pt x="3250" y="2552"/>
                    <a:pt x="3844" y="2270"/>
                    <a:pt x="4415" y="1956"/>
                  </a:cubicBezTo>
                  <a:cubicBezTo>
                    <a:pt x="4436" y="1946"/>
                    <a:pt x="4454" y="1933"/>
                    <a:pt x="4473" y="1923"/>
                  </a:cubicBezTo>
                  <a:cubicBezTo>
                    <a:pt x="4472" y="1917"/>
                    <a:pt x="4469" y="1911"/>
                    <a:pt x="4468" y="1905"/>
                  </a:cubicBezTo>
                  <a:cubicBezTo>
                    <a:pt x="4366" y="1439"/>
                    <a:pt x="4248" y="1005"/>
                    <a:pt x="3886" y="671"/>
                  </a:cubicBezTo>
                  <a:cubicBezTo>
                    <a:pt x="3426" y="246"/>
                    <a:pt x="2791" y="1"/>
                    <a:pt x="216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40"/>
            <p:cNvSpPr/>
            <p:nvPr/>
          </p:nvSpPr>
          <p:spPr>
            <a:xfrm>
              <a:off x="3046669" y="431365"/>
              <a:ext cx="94315" cy="85900"/>
            </a:xfrm>
            <a:custGeom>
              <a:rect b="b" l="l" r="r" t="t"/>
              <a:pathLst>
                <a:path extrusionOk="0" h="2164" w="2376">
                  <a:moveTo>
                    <a:pt x="1992" y="1"/>
                  </a:moveTo>
                  <a:cubicBezTo>
                    <a:pt x="1841" y="1"/>
                    <a:pt x="1484" y="291"/>
                    <a:pt x="1439" y="343"/>
                  </a:cubicBezTo>
                  <a:cubicBezTo>
                    <a:pt x="1422" y="363"/>
                    <a:pt x="1404" y="385"/>
                    <a:pt x="1381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6" y="407"/>
                    <a:pt x="1185" y="325"/>
                    <a:pt x="1136" y="296"/>
                  </a:cubicBezTo>
                  <a:cubicBezTo>
                    <a:pt x="964" y="193"/>
                    <a:pt x="789" y="113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4"/>
                  </a:cubicBezTo>
                  <a:cubicBezTo>
                    <a:pt x="561" y="350"/>
                    <a:pt x="633" y="549"/>
                    <a:pt x="706" y="746"/>
                  </a:cubicBezTo>
                  <a:cubicBezTo>
                    <a:pt x="607" y="801"/>
                    <a:pt x="506" y="843"/>
                    <a:pt x="404" y="890"/>
                  </a:cubicBezTo>
                  <a:cubicBezTo>
                    <a:pt x="300" y="937"/>
                    <a:pt x="163" y="970"/>
                    <a:pt x="73" y="1038"/>
                  </a:cubicBezTo>
                  <a:cubicBezTo>
                    <a:pt x="7" y="1086"/>
                    <a:pt x="1" y="1174"/>
                    <a:pt x="58" y="1234"/>
                  </a:cubicBezTo>
                  <a:cubicBezTo>
                    <a:pt x="126" y="1304"/>
                    <a:pt x="250" y="1313"/>
                    <a:pt x="340" y="1319"/>
                  </a:cubicBezTo>
                  <a:cubicBezTo>
                    <a:pt x="369" y="1322"/>
                    <a:pt x="397" y="1323"/>
                    <a:pt x="426" y="1323"/>
                  </a:cubicBezTo>
                  <a:cubicBezTo>
                    <a:pt x="515" y="1323"/>
                    <a:pt x="603" y="1313"/>
                    <a:pt x="691" y="1303"/>
                  </a:cubicBezTo>
                  <a:cubicBezTo>
                    <a:pt x="750" y="1296"/>
                    <a:pt x="810" y="1290"/>
                    <a:pt x="868" y="1286"/>
                  </a:cubicBezTo>
                  <a:cubicBezTo>
                    <a:pt x="868" y="1286"/>
                    <a:pt x="927" y="1278"/>
                    <a:pt x="945" y="1278"/>
                  </a:cubicBezTo>
                  <a:cubicBezTo>
                    <a:pt x="948" y="1278"/>
                    <a:pt x="950" y="1278"/>
                    <a:pt x="950" y="1279"/>
                  </a:cubicBezTo>
                  <a:cubicBezTo>
                    <a:pt x="960" y="1288"/>
                    <a:pt x="961" y="1342"/>
                    <a:pt x="964" y="1364"/>
                  </a:cubicBezTo>
                  <a:cubicBezTo>
                    <a:pt x="988" y="1611"/>
                    <a:pt x="1014" y="1861"/>
                    <a:pt x="1099" y="2097"/>
                  </a:cubicBezTo>
                  <a:cubicBezTo>
                    <a:pt x="1113" y="2137"/>
                    <a:pt x="1155" y="2164"/>
                    <a:pt x="1196" y="2164"/>
                  </a:cubicBezTo>
                  <a:cubicBezTo>
                    <a:pt x="1224" y="2164"/>
                    <a:pt x="1252" y="2150"/>
                    <a:pt x="1268" y="2119"/>
                  </a:cubicBezTo>
                  <a:cubicBezTo>
                    <a:pt x="1391" y="1884"/>
                    <a:pt x="1470" y="1636"/>
                    <a:pt x="1514" y="1374"/>
                  </a:cubicBezTo>
                  <a:cubicBezTo>
                    <a:pt x="1526" y="1295"/>
                    <a:pt x="1522" y="1311"/>
                    <a:pt x="1604" y="1304"/>
                  </a:cubicBezTo>
                  <a:cubicBezTo>
                    <a:pt x="1674" y="1297"/>
                    <a:pt x="1743" y="1295"/>
                    <a:pt x="1813" y="1291"/>
                  </a:cubicBezTo>
                  <a:cubicBezTo>
                    <a:pt x="1965" y="1283"/>
                    <a:pt x="2118" y="1281"/>
                    <a:pt x="2271" y="1267"/>
                  </a:cubicBezTo>
                  <a:cubicBezTo>
                    <a:pt x="2330" y="1264"/>
                    <a:pt x="2375" y="1201"/>
                    <a:pt x="2340" y="1146"/>
                  </a:cubicBezTo>
                  <a:cubicBezTo>
                    <a:pt x="2294" y="1067"/>
                    <a:pt x="2234" y="1006"/>
                    <a:pt x="2163" y="952"/>
                  </a:cubicBezTo>
                  <a:cubicBezTo>
                    <a:pt x="2123" y="921"/>
                    <a:pt x="2082" y="895"/>
                    <a:pt x="2042" y="868"/>
                  </a:cubicBezTo>
                  <a:cubicBezTo>
                    <a:pt x="2011" y="849"/>
                    <a:pt x="1923" y="808"/>
                    <a:pt x="1915" y="769"/>
                  </a:cubicBezTo>
                  <a:cubicBezTo>
                    <a:pt x="1908" y="736"/>
                    <a:pt x="1956" y="655"/>
                    <a:pt x="1967" y="621"/>
                  </a:cubicBezTo>
                  <a:cubicBezTo>
                    <a:pt x="1987" y="564"/>
                    <a:pt x="2001" y="506"/>
                    <a:pt x="2014" y="447"/>
                  </a:cubicBezTo>
                  <a:cubicBezTo>
                    <a:pt x="2039" y="327"/>
                    <a:pt x="2055" y="205"/>
                    <a:pt x="2059" y="83"/>
                  </a:cubicBezTo>
                  <a:cubicBezTo>
                    <a:pt x="2062" y="24"/>
                    <a:pt x="2035" y="1"/>
                    <a:pt x="1992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40"/>
            <p:cNvSpPr/>
            <p:nvPr/>
          </p:nvSpPr>
          <p:spPr>
            <a:xfrm>
              <a:off x="3009157" y="472092"/>
              <a:ext cx="107653" cy="98245"/>
            </a:xfrm>
            <a:custGeom>
              <a:rect b="b" l="l" r="r" t="t"/>
              <a:pathLst>
                <a:path extrusionOk="0" h="2475" w="2712">
                  <a:moveTo>
                    <a:pt x="31" y="1"/>
                  </a:moveTo>
                  <a:cubicBezTo>
                    <a:pt x="20" y="37"/>
                    <a:pt x="9" y="72"/>
                    <a:pt x="1" y="110"/>
                  </a:cubicBezTo>
                  <a:cubicBezTo>
                    <a:pt x="279" y="468"/>
                    <a:pt x="521" y="850"/>
                    <a:pt x="728" y="1253"/>
                  </a:cubicBezTo>
                  <a:cubicBezTo>
                    <a:pt x="925" y="1639"/>
                    <a:pt x="1117" y="2052"/>
                    <a:pt x="1239" y="2474"/>
                  </a:cubicBezTo>
                  <a:cubicBezTo>
                    <a:pt x="1250" y="2459"/>
                    <a:pt x="1260" y="2446"/>
                    <a:pt x="1272" y="2431"/>
                  </a:cubicBezTo>
                  <a:cubicBezTo>
                    <a:pt x="1438" y="2243"/>
                    <a:pt x="1669" y="2095"/>
                    <a:pt x="1875" y="1951"/>
                  </a:cubicBezTo>
                  <a:cubicBezTo>
                    <a:pt x="2144" y="1764"/>
                    <a:pt x="2425" y="1594"/>
                    <a:pt x="2712" y="1434"/>
                  </a:cubicBezTo>
                  <a:cubicBezTo>
                    <a:pt x="1712" y="1271"/>
                    <a:pt x="779" y="824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40"/>
            <p:cNvSpPr/>
            <p:nvPr/>
          </p:nvSpPr>
          <p:spPr>
            <a:xfrm>
              <a:off x="3046748" y="431326"/>
              <a:ext cx="94315" cy="85900"/>
            </a:xfrm>
            <a:custGeom>
              <a:rect b="b" l="l" r="r" t="t"/>
              <a:pathLst>
                <a:path extrusionOk="0" h="2164" w="2376">
                  <a:moveTo>
                    <a:pt x="1993" y="0"/>
                  </a:moveTo>
                  <a:cubicBezTo>
                    <a:pt x="1841" y="0"/>
                    <a:pt x="1485" y="291"/>
                    <a:pt x="1439" y="343"/>
                  </a:cubicBezTo>
                  <a:cubicBezTo>
                    <a:pt x="1422" y="362"/>
                    <a:pt x="1406" y="385"/>
                    <a:pt x="1382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7" y="407"/>
                    <a:pt x="1184" y="324"/>
                    <a:pt x="1136" y="294"/>
                  </a:cubicBezTo>
                  <a:cubicBezTo>
                    <a:pt x="964" y="193"/>
                    <a:pt x="790" y="112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3"/>
                  </a:cubicBezTo>
                  <a:cubicBezTo>
                    <a:pt x="562" y="349"/>
                    <a:pt x="634" y="547"/>
                    <a:pt x="707" y="746"/>
                  </a:cubicBezTo>
                  <a:cubicBezTo>
                    <a:pt x="609" y="798"/>
                    <a:pt x="506" y="842"/>
                    <a:pt x="405" y="889"/>
                  </a:cubicBezTo>
                  <a:cubicBezTo>
                    <a:pt x="302" y="937"/>
                    <a:pt x="163" y="970"/>
                    <a:pt x="74" y="1038"/>
                  </a:cubicBezTo>
                  <a:cubicBezTo>
                    <a:pt x="7" y="1087"/>
                    <a:pt x="1" y="1174"/>
                    <a:pt x="58" y="1233"/>
                  </a:cubicBezTo>
                  <a:cubicBezTo>
                    <a:pt x="125" y="1304"/>
                    <a:pt x="251" y="1313"/>
                    <a:pt x="340" y="1319"/>
                  </a:cubicBezTo>
                  <a:cubicBezTo>
                    <a:pt x="368" y="1321"/>
                    <a:pt x="395" y="1322"/>
                    <a:pt x="423" y="1322"/>
                  </a:cubicBezTo>
                  <a:cubicBezTo>
                    <a:pt x="514" y="1322"/>
                    <a:pt x="603" y="1312"/>
                    <a:pt x="692" y="1303"/>
                  </a:cubicBezTo>
                  <a:cubicBezTo>
                    <a:pt x="750" y="1295"/>
                    <a:pt x="811" y="1289"/>
                    <a:pt x="869" y="1285"/>
                  </a:cubicBezTo>
                  <a:cubicBezTo>
                    <a:pt x="869" y="1285"/>
                    <a:pt x="923" y="1278"/>
                    <a:pt x="944" y="1278"/>
                  </a:cubicBezTo>
                  <a:cubicBezTo>
                    <a:pt x="948" y="1278"/>
                    <a:pt x="951" y="1278"/>
                    <a:pt x="951" y="1279"/>
                  </a:cubicBezTo>
                  <a:cubicBezTo>
                    <a:pt x="960" y="1288"/>
                    <a:pt x="962" y="1341"/>
                    <a:pt x="964" y="1363"/>
                  </a:cubicBezTo>
                  <a:cubicBezTo>
                    <a:pt x="989" y="1611"/>
                    <a:pt x="1016" y="1861"/>
                    <a:pt x="1099" y="2096"/>
                  </a:cubicBezTo>
                  <a:cubicBezTo>
                    <a:pt x="1114" y="2137"/>
                    <a:pt x="1155" y="2164"/>
                    <a:pt x="1195" y="2164"/>
                  </a:cubicBezTo>
                  <a:cubicBezTo>
                    <a:pt x="1224" y="2164"/>
                    <a:pt x="1253" y="2150"/>
                    <a:pt x="1269" y="2118"/>
                  </a:cubicBezTo>
                  <a:cubicBezTo>
                    <a:pt x="1390" y="1882"/>
                    <a:pt x="1470" y="1636"/>
                    <a:pt x="1515" y="1373"/>
                  </a:cubicBezTo>
                  <a:cubicBezTo>
                    <a:pt x="1527" y="1295"/>
                    <a:pt x="1522" y="1310"/>
                    <a:pt x="1604" y="1304"/>
                  </a:cubicBezTo>
                  <a:cubicBezTo>
                    <a:pt x="1675" y="1298"/>
                    <a:pt x="1744" y="1294"/>
                    <a:pt x="1813" y="1291"/>
                  </a:cubicBezTo>
                  <a:cubicBezTo>
                    <a:pt x="1965" y="1283"/>
                    <a:pt x="2119" y="1280"/>
                    <a:pt x="2271" y="1267"/>
                  </a:cubicBezTo>
                  <a:cubicBezTo>
                    <a:pt x="2331" y="1263"/>
                    <a:pt x="2375" y="1200"/>
                    <a:pt x="2342" y="1145"/>
                  </a:cubicBezTo>
                  <a:cubicBezTo>
                    <a:pt x="2293" y="1068"/>
                    <a:pt x="2233" y="1006"/>
                    <a:pt x="2163" y="951"/>
                  </a:cubicBezTo>
                  <a:cubicBezTo>
                    <a:pt x="2124" y="921"/>
                    <a:pt x="2082" y="895"/>
                    <a:pt x="2042" y="867"/>
                  </a:cubicBezTo>
                  <a:cubicBezTo>
                    <a:pt x="2012" y="848"/>
                    <a:pt x="1923" y="807"/>
                    <a:pt x="1916" y="768"/>
                  </a:cubicBezTo>
                  <a:cubicBezTo>
                    <a:pt x="1910" y="736"/>
                    <a:pt x="1957" y="654"/>
                    <a:pt x="1968" y="621"/>
                  </a:cubicBezTo>
                  <a:cubicBezTo>
                    <a:pt x="1986" y="563"/>
                    <a:pt x="2001" y="506"/>
                    <a:pt x="2015" y="445"/>
                  </a:cubicBezTo>
                  <a:cubicBezTo>
                    <a:pt x="2040" y="326"/>
                    <a:pt x="2056" y="205"/>
                    <a:pt x="2061" y="83"/>
                  </a:cubicBezTo>
                  <a:cubicBezTo>
                    <a:pt x="2062" y="24"/>
                    <a:pt x="2036" y="0"/>
                    <a:pt x="1993" y="0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40"/>
            <p:cNvSpPr/>
            <p:nvPr/>
          </p:nvSpPr>
          <p:spPr>
            <a:xfrm>
              <a:off x="3110022" y="308946"/>
              <a:ext cx="76135" cy="49500"/>
            </a:xfrm>
            <a:custGeom>
              <a:rect b="b" l="l" r="r" t="t"/>
              <a:pathLst>
                <a:path extrusionOk="0" h="1247" w="1918">
                  <a:moveTo>
                    <a:pt x="1000" y="0"/>
                  </a:moveTo>
                  <a:cubicBezTo>
                    <a:pt x="723" y="0"/>
                    <a:pt x="500" y="146"/>
                    <a:pt x="308" y="334"/>
                  </a:cubicBezTo>
                  <a:cubicBezTo>
                    <a:pt x="217" y="427"/>
                    <a:pt x="129" y="528"/>
                    <a:pt x="66" y="643"/>
                  </a:cubicBezTo>
                  <a:cubicBezTo>
                    <a:pt x="35" y="696"/>
                    <a:pt x="17" y="750"/>
                    <a:pt x="0" y="805"/>
                  </a:cubicBezTo>
                  <a:cubicBezTo>
                    <a:pt x="82" y="704"/>
                    <a:pt x="181" y="628"/>
                    <a:pt x="312" y="578"/>
                  </a:cubicBezTo>
                  <a:cubicBezTo>
                    <a:pt x="410" y="539"/>
                    <a:pt x="515" y="520"/>
                    <a:pt x="620" y="520"/>
                  </a:cubicBezTo>
                  <a:cubicBezTo>
                    <a:pt x="686" y="520"/>
                    <a:pt x="751" y="527"/>
                    <a:pt x="813" y="543"/>
                  </a:cubicBezTo>
                  <a:cubicBezTo>
                    <a:pt x="1146" y="621"/>
                    <a:pt x="1422" y="909"/>
                    <a:pt x="1479" y="1247"/>
                  </a:cubicBezTo>
                  <a:cubicBezTo>
                    <a:pt x="1615" y="1128"/>
                    <a:pt x="1763" y="1023"/>
                    <a:pt x="1917" y="933"/>
                  </a:cubicBezTo>
                  <a:cubicBezTo>
                    <a:pt x="1900" y="834"/>
                    <a:pt x="1888" y="736"/>
                    <a:pt x="1850" y="638"/>
                  </a:cubicBezTo>
                  <a:cubicBezTo>
                    <a:pt x="1807" y="528"/>
                    <a:pt x="1742" y="423"/>
                    <a:pt x="1664" y="330"/>
                  </a:cubicBezTo>
                  <a:cubicBezTo>
                    <a:pt x="1500" y="132"/>
                    <a:pt x="1260" y="0"/>
                    <a:pt x="100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40"/>
            <p:cNvSpPr/>
            <p:nvPr/>
          </p:nvSpPr>
          <p:spPr>
            <a:xfrm>
              <a:off x="3090492" y="209629"/>
              <a:ext cx="73714" cy="32232"/>
            </a:xfrm>
            <a:custGeom>
              <a:rect b="b" l="l" r="r" t="t"/>
              <a:pathLst>
                <a:path extrusionOk="0" h="812" w="1857">
                  <a:moveTo>
                    <a:pt x="965" y="1"/>
                  </a:moveTo>
                  <a:cubicBezTo>
                    <a:pt x="604" y="1"/>
                    <a:pt x="267" y="213"/>
                    <a:pt x="0" y="464"/>
                  </a:cubicBezTo>
                  <a:cubicBezTo>
                    <a:pt x="76" y="509"/>
                    <a:pt x="148" y="560"/>
                    <a:pt x="210" y="615"/>
                  </a:cubicBezTo>
                  <a:cubicBezTo>
                    <a:pt x="287" y="469"/>
                    <a:pt x="477" y="360"/>
                    <a:pt x="613" y="305"/>
                  </a:cubicBezTo>
                  <a:cubicBezTo>
                    <a:pt x="728" y="257"/>
                    <a:pt x="850" y="233"/>
                    <a:pt x="972" y="233"/>
                  </a:cubicBezTo>
                  <a:cubicBezTo>
                    <a:pt x="1047" y="233"/>
                    <a:pt x="1122" y="242"/>
                    <a:pt x="1195" y="260"/>
                  </a:cubicBezTo>
                  <a:cubicBezTo>
                    <a:pt x="1389" y="308"/>
                    <a:pt x="1571" y="416"/>
                    <a:pt x="1704" y="566"/>
                  </a:cubicBezTo>
                  <a:cubicBezTo>
                    <a:pt x="1768" y="639"/>
                    <a:pt x="1824" y="722"/>
                    <a:pt x="1856" y="812"/>
                  </a:cubicBezTo>
                  <a:cubicBezTo>
                    <a:pt x="1855" y="711"/>
                    <a:pt x="1835" y="609"/>
                    <a:pt x="1795" y="515"/>
                  </a:cubicBezTo>
                  <a:cubicBezTo>
                    <a:pt x="1703" y="299"/>
                    <a:pt x="1513" y="141"/>
                    <a:pt x="1291" y="61"/>
                  </a:cubicBezTo>
                  <a:cubicBezTo>
                    <a:pt x="1181" y="19"/>
                    <a:pt x="1072" y="1"/>
                    <a:pt x="965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40"/>
            <p:cNvSpPr/>
            <p:nvPr/>
          </p:nvSpPr>
          <p:spPr>
            <a:xfrm>
              <a:off x="3111213" y="335978"/>
              <a:ext cx="50611" cy="37551"/>
            </a:xfrm>
            <a:custGeom>
              <a:rect b="b" l="l" r="r" t="t"/>
              <a:pathLst>
                <a:path extrusionOk="0" h="946" w="1275">
                  <a:moveTo>
                    <a:pt x="586" y="1"/>
                  </a:moveTo>
                  <a:cubicBezTo>
                    <a:pt x="370" y="1"/>
                    <a:pt x="149" y="99"/>
                    <a:pt x="0" y="248"/>
                  </a:cubicBezTo>
                  <a:cubicBezTo>
                    <a:pt x="17" y="248"/>
                    <a:pt x="34" y="244"/>
                    <a:pt x="52" y="244"/>
                  </a:cubicBezTo>
                  <a:cubicBezTo>
                    <a:pt x="63" y="243"/>
                    <a:pt x="74" y="243"/>
                    <a:pt x="85" y="243"/>
                  </a:cubicBezTo>
                  <a:cubicBezTo>
                    <a:pt x="505" y="243"/>
                    <a:pt x="966" y="531"/>
                    <a:pt x="1083" y="946"/>
                  </a:cubicBezTo>
                  <a:cubicBezTo>
                    <a:pt x="1083" y="939"/>
                    <a:pt x="1125" y="895"/>
                    <a:pt x="1130" y="890"/>
                  </a:cubicBezTo>
                  <a:cubicBezTo>
                    <a:pt x="1147" y="872"/>
                    <a:pt x="1162" y="852"/>
                    <a:pt x="1179" y="834"/>
                  </a:cubicBezTo>
                  <a:cubicBezTo>
                    <a:pt x="1197" y="815"/>
                    <a:pt x="1212" y="795"/>
                    <a:pt x="1229" y="778"/>
                  </a:cubicBezTo>
                  <a:cubicBezTo>
                    <a:pt x="1234" y="773"/>
                    <a:pt x="1242" y="769"/>
                    <a:pt x="1247" y="762"/>
                  </a:cubicBezTo>
                  <a:cubicBezTo>
                    <a:pt x="1255" y="753"/>
                    <a:pt x="1261" y="743"/>
                    <a:pt x="1268" y="732"/>
                  </a:cubicBezTo>
                  <a:cubicBezTo>
                    <a:pt x="1271" y="728"/>
                    <a:pt x="1273" y="726"/>
                    <a:pt x="1275" y="722"/>
                  </a:cubicBezTo>
                  <a:cubicBezTo>
                    <a:pt x="1275" y="718"/>
                    <a:pt x="1275" y="711"/>
                    <a:pt x="1273" y="707"/>
                  </a:cubicBezTo>
                  <a:cubicBezTo>
                    <a:pt x="1268" y="679"/>
                    <a:pt x="1265" y="649"/>
                    <a:pt x="1262" y="618"/>
                  </a:cubicBezTo>
                  <a:cubicBezTo>
                    <a:pt x="1251" y="550"/>
                    <a:pt x="1234" y="483"/>
                    <a:pt x="1205" y="420"/>
                  </a:cubicBezTo>
                  <a:cubicBezTo>
                    <a:pt x="1121" y="230"/>
                    <a:pt x="957" y="74"/>
                    <a:pt x="754" y="22"/>
                  </a:cubicBezTo>
                  <a:cubicBezTo>
                    <a:pt x="699" y="7"/>
                    <a:pt x="643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40"/>
            <p:cNvSpPr/>
            <p:nvPr/>
          </p:nvSpPr>
          <p:spPr>
            <a:xfrm>
              <a:off x="3110578" y="225110"/>
              <a:ext cx="50889" cy="26675"/>
            </a:xfrm>
            <a:custGeom>
              <a:rect b="b" l="l" r="r" t="t"/>
              <a:pathLst>
                <a:path extrusionOk="0" h="672" w="1282">
                  <a:moveTo>
                    <a:pt x="496" y="0"/>
                  </a:moveTo>
                  <a:cubicBezTo>
                    <a:pt x="374" y="0"/>
                    <a:pt x="249" y="28"/>
                    <a:pt x="138" y="79"/>
                  </a:cubicBezTo>
                  <a:cubicBezTo>
                    <a:pt x="90" y="103"/>
                    <a:pt x="44" y="131"/>
                    <a:pt x="1" y="164"/>
                  </a:cubicBezTo>
                  <a:cubicBezTo>
                    <a:pt x="32" y="157"/>
                    <a:pt x="63" y="152"/>
                    <a:pt x="95" y="149"/>
                  </a:cubicBezTo>
                  <a:cubicBezTo>
                    <a:pt x="131" y="145"/>
                    <a:pt x="166" y="143"/>
                    <a:pt x="201" y="143"/>
                  </a:cubicBezTo>
                  <a:cubicBezTo>
                    <a:pt x="423" y="143"/>
                    <a:pt x="642" y="221"/>
                    <a:pt x="841" y="313"/>
                  </a:cubicBezTo>
                  <a:cubicBezTo>
                    <a:pt x="1012" y="395"/>
                    <a:pt x="1180" y="510"/>
                    <a:pt x="1282" y="672"/>
                  </a:cubicBezTo>
                  <a:cubicBezTo>
                    <a:pt x="1266" y="338"/>
                    <a:pt x="937" y="68"/>
                    <a:pt x="627" y="11"/>
                  </a:cubicBezTo>
                  <a:cubicBezTo>
                    <a:pt x="584" y="4"/>
                    <a:pt x="540" y="0"/>
                    <a:pt x="49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40"/>
            <p:cNvSpPr/>
            <p:nvPr/>
          </p:nvSpPr>
          <p:spPr>
            <a:xfrm>
              <a:off x="3097319" y="361065"/>
              <a:ext cx="52040" cy="53310"/>
            </a:xfrm>
            <a:custGeom>
              <a:rect b="b" l="l" r="r" t="t"/>
              <a:pathLst>
                <a:path extrusionOk="0" h="1343" w="1311">
                  <a:moveTo>
                    <a:pt x="959" y="10"/>
                  </a:moveTo>
                  <a:cubicBezTo>
                    <a:pt x="830" y="13"/>
                    <a:pt x="696" y="0"/>
                    <a:pt x="579" y="58"/>
                  </a:cubicBezTo>
                  <a:cubicBezTo>
                    <a:pt x="451" y="120"/>
                    <a:pt x="344" y="230"/>
                    <a:pt x="259" y="343"/>
                  </a:cubicBezTo>
                  <a:cubicBezTo>
                    <a:pt x="86" y="569"/>
                    <a:pt x="0" y="906"/>
                    <a:pt x="128" y="1174"/>
                  </a:cubicBezTo>
                  <a:cubicBezTo>
                    <a:pt x="133" y="1181"/>
                    <a:pt x="133" y="1188"/>
                    <a:pt x="134" y="1193"/>
                  </a:cubicBezTo>
                  <a:cubicBezTo>
                    <a:pt x="366" y="1204"/>
                    <a:pt x="596" y="1245"/>
                    <a:pt x="820" y="1317"/>
                  </a:cubicBezTo>
                  <a:cubicBezTo>
                    <a:pt x="845" y="1324"/>
                    <a:pt x="868" y="1334"/>
                    <a:pt x="893" y="1343"/>
                  </a:cubicBezTo>
                  <a:cubicBezTo>
                    <a:pt x="969" y="1030"/>
                    <a:pt x="1121" y="733"/>
                    <a:pt x="1310" y="470"/>
                  </a:cubicBezTo>
                  <a:lnTo>
                    <a:pt x="1307" y="466"/>
                  </a:lnTo>
                  <a:cubicBezTo>
                    <a:pt x="1214" y="291"/>
                    <a:pt x="1110" y="131"/>
                    <a:pt x="959" y="1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40"/>
            <p:cNvSpPr/>
            <p:nvPr/>
          </p:nvSpPr>
          <p:spPr>
            <a:xfrm>
              <a:off x="3091842" y="238487"/>
              <a:ext cx="65695" cy="32153"/>
            </a:xfrm>
            <a:custGeom>
              <a:rect b="b" l="l" r="r" t="t"/>
              <a:pathLst>
                <a:path extrusionOk="0" h="810" w="1655">
                  <a:moveTo>
                    <a:pt x="671" y="1"/>
                  </a:moveTo>
                  <a:cubicBezTo>
                    <a:pt x="652" y="1"/>
                    <a:pt x="633" y="1"/>
                    <a:pt x="613" y="2"/>
                  </a:cubicBezTo>
                  <a:cubicBezTo>
                    <a:pt x="407" y="16"/>
                    <a:pt x="209" y="117"/>
                    <a:pt x="77" y="275"/>
                  </a:cubicBezTo>
                  <a:cubicBezTo>
                    <a:pt x="48" y="309"/>
                    <a:pt x="24" y="345"/>
                    <a:pt x="1" y="385"/>
                  </a:cubicBezTo>
                  <a:cubicBezTo>
                    <a:pt x="119" y="318"/>
                    <a:pt x="259" y="285"/>
                    <a:pt x="397" y="285"/>
                  </a:cubicBezTo>
                  <a:cubicBezTo>
                    <a:pt x="450" y="285"/>
                    <a:pt x="502" y="290"/>
                    <a:pt x="553" y="299"/>
                  </a:cubicBezTo>
                  <a:cubicBezTo>
                    <a:pt x="716" y="333"/>
                    <a:pt x="865" y="413"/>
                    <a:pt x="992" y="520"/>
                  </a:cubicBezTo>
                  <a:cubicBezTo>
                    <a:pt x="1079" y="593"/>
                    <a:pt x="1178" y="698"/>
                    <a:pt x="1235" y="810"/>
                  </a:cubicBezTo>
                  <a:cubicBezTo>
                    <a:pt x="1354" y="668"/>
                    <a:pt x="1492" y="548"/>
                    <a:pt x="1655" y="468"/>
                  </a:cubicBezTo>
                  <a:cubicBezTo>
                    <a:pt x="1396" y="216"/>
                    <a:pt x="1043" y="1"/>
                    <a:pt x="67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40"/>
            <p:cNvSpPr/>
            <p:nvPr/>
          </p:nvSpPr>
          <p:spPr>
            <a:xfrm>
              <a:off x="3087991" y="255755"/>
              <a:ext cx="48110" cy="31121"/>
            </a:xfrm>
            <a:custGeom>
              <a:rect b="b" l="l" r="r" t="t"/>
              <a:pathLst>
                <a:path extrusionOk="0" h="784" w="1212">
                  <a:moveTo>
                    <a:pt x="512" y="1"/>
                  </a:moveTo>
                  <a:cubicBezTo>
                    <a:pt x="329" y="1"/>
                    <a:pt x="155" y="78"/>
                    <a:pt x="9" y="192"/>
                  </a:cubicBezTo>
                  <a:cubicBezTo>
                    <a:pt x="7" y="207"/>
                    <a:pt x="4" y="223"/>
                    <a:pt x="1" y="235"/>
                  </a:cubicBezTo>
                  <a:cubicBezTo>
                    <a:pt x="53" y="227"/>
                    <a:pt x="106" y="221"/>
                    <a:pt x="159" y="221"/>
                  </a:cubicBezTo>
                  <a:cubicBezTo>
                    <a:pt x="162" y="221"/>
                    <a:pt x="165" y="221"/>
                    <a:pt x="167" y="221"/>
                  </a:cubicBezTo>
                  <a:cubicBezTo>
                    <a:pt x="435" y="221"/>
                    <a:pt x="702" y="324"/>
                    <a:pt x="884" y="524"/>
                  </a:cubicBezTo>
                  <a:cubicBezTo>
                    <a:pt x="957" y="602"/>
                    <a:pt x="1016" y="690"/>
                    <a:pt x="1063" y="784"/>
                  </a:cubicBezTo>
                  <a:cubicBezTo>
                    <a:pt x="1107" y="698"/>
                    <a:pt x="1157" y="615"/>
                    <a:pt x="1211" y="535"/>
                  </a:cubicBezTo>
                  <a:cubicBezTo>
                    <a:pt x="1179" y="477"/>
                    <a:pt x="1157" y="413"/>
                    <a:pt x="1121" y="357"/>
                  </a:cubicBezTo>
                  <a:cubicBezTo>
                    <a:pt x="1084" y="299"/>
                    <a:pt x="1039" y="246"/>
                    <a:pt x="988" y="199"/>
                  </a:cubicBezTo>
                  <a:cubicBezTo>
                    <a:pt x="892" y="107"/>
                    <a:pt x="773" y="40"/>
                    <a:pt x="639" y="13"/>
                  </a:cubicBezTo>
                  <a:cubicBezTo>
                    <a:pt x="597" y="5"/>
                    <a:pt x="554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40"/>
            <p:cNvSpPr/>
            <p:nvPr/>
          </p:nvSpPr>
          <p:spPr>
            <a:xfrm>
              <a:off x="3057744" y="440614"/>
              <a:ext cx="72801" cy="62917"/>
            </a:xfrm>
            <a:custGeom>
              <a:rect b="b" l="l" r="r" t="t"/>
              <a:pathLst>
                <a:path extrusionOk="0" h="1585" w="1834">
                  <a:moveTo>
                    <a:pt x="1575" y="0"/>
                  </a:moveTo>
                  <a:cubicBezTo>
                    <a:pt x="1488" y="0"/>
                    <a:pt x="1407" y="94"/>
                    <a:pt x="1358" y="157"/>
                  </a:cubicBezTo>
                  <a:cubicBezTo>
                    <a:pt x="1273" y="262"/>
                    <a:pt x="1196" y="351"/>
                    <a:pt x="1091" y="351"/>
                  </a:cubicBezTo>
                  <a:cubicBezTo>
                    <a:pt x="1048" y="351"/>
                    <a:pt x="1001" y="337"/>
                    <a:pt x="947" y="302"/>
                  </a:cubicBezTo>
                  <a:cubicBezTo>
                    <a:pt x="785" y="199"/>
                    <a:pt x="617" y="74"/>
                    <a:pt x="433" y="5"/>
                  </a:cubicBezTo>
                  <a:lnTo>
                    <a:pt x="433" y="5"/>
                  </a:lnTo>
                  <a:cubicBezTo>
                    <a:pt x="503" y="178"/>
                    <a:pt x="563" y="354"/>
                    <a:pt x="623" y="529"/>
                  </a:cubicBezTo>
                  <a:cubicBezTo>
                    <a:pt x="640" y="576"/>
                    <a:pt x="605" y="625"/>
                    <a:pt x="562" y="638"/>
                  </a:cubicBezTo>
                  <a:cubicBezTo>
                    <a:pt x="440" y="679"/>
                    <a:pt x="323" y="739"/>
                    <a:pt x="206" y="792"/>
                  </a:cubicBezTo>
                  <a:cubicBezTo>
                    <a:pt x="145" y="815"/>
                    <a:pt x="88" y="845"/>
                    <a:pt x="30" y="872"/>
                  </a:cubicBezTo>
                  <a:cubicBezTo>
                    <a:pt x="20" y="876"/>
                    <a:pt x="11" y="881"/>
                    <a:pt x="1" y="887"/>
                  </a:cubicBezTo>
                  <a:cubicBezTo>
                    <a:pt x="35" y="895"/>
                    <a:pt x="70" y="904"/>
                    <a:pt x="82" y="905"/>
                  </a:cubicBezTo>
                  <a:cubicBezTo>
                    <a:pt x="102" y="906"/>
                    <a:pt x="123" y="907"/>
                    <a:pt x="143" y="907"/>
                  </a:cubicBezTo>
                  <a:cubicBezTo>
                    <a:pt x="175" y="907"/>
                    <a:pt x="206" y="905"/>
                    <a:pt x="237" y="903"/>
                  </a:cubicBezTo>
                  <a:cubicBezTo>
                    <a:pt x="342" y="898"/>
                    <a:pt x="447" y="879"/>
                    <a:pt x="552" y="873"/>
                  </a:cubicBezTo>
                  <a:cubicBezTo>
                    <a:pt x="582" y="870"/>
                    <a:pt x="615" y="867"/>
                    <a:pt x="649" y="867"/>
                  </a:cubicBezTo>
                  <a:cubicBezTo>
                    <a:pt x="707" y="867"/>
                    <a:pt x="766" y="877"/>
                    <a:pt x="806" y="921"/>
                  </a:cubicBezTo>
                  <a:cubicBezTo>
                    <a:pt x="860" y="980"/>
                    <a:pt x="855" y="1075"/>
                    <a:pt x="862" y="1149"/>
                  </a:cubicBezTo>
                  <a:cubicBezTo>
                    <a:pt x="875" y="1296"/>
                    <a:pt x="898" y="1440"/>
                    <a:pt x="932" y="1584"/>
                  </a:cubicBezTo>
                  <a:cubicBezTo>
                    <a:pt x="964" y="1509"/>
                    <a:pt x="994" y="1434"/>
                    <a:pt x="1020" y="1357"/>
                  </a:cubicBezTo>
                  <a:cubicBezTo>
                    <a:pt x="1045" y="1284"/>
                    <a:pt x="1066" y="1210"/>
                    <a:pt x="1084" y="1136"/>
                  </a:cubicBezTo>
                  <a:cubicBezTo>
                    <a:pt x="1096" y="1085"/>
                    <a:pt x="1100" y="1023"/>
                    <a:pt x="1135" y="981"/>
                  </a:cubicBezTo>
                  <a:cubicBezTo>
                    <a:pt x="1164" y="947"/>
                    <a:pt x="1201" y="939"/>
                    <a:pt x="1243" y="934"/>
                  </a:cubicBezTo>
                  <a:cubicBezTo>
                    <a:pt x="1325" y="924"/>
                    <a:pt x="1410" y="923"/>
                    <a:pt x="1493" y="915"/>
                  </a:cubicBezTo>
                  <a:cubicBezTo>
                    <a:pt x="1607" y="905"/>
                    <a:pt x="1721" y="894"/>
                    <a:pt x="1834" y="883"/>
                  </a:cubicBezTo>
                  <a:cubicBezTo>
                    <a:pt x="1786" y="836"/>
                    <a:pt x="1732" y="798"/>
                    <a:pt x="1672" y="759"/>
                  </a:cubicBezTo>
                  <a:cubicBezTo>
                    <a:pt x="1601" y="714"/>
                    <a:pt x="1502" y="673"/>
                    <a:pt x="1479" y="584"/>
                  </a:cubicBezTo>
                  <a:cubicBezTo>
                    <a:pt x="1453" y="485"/>
                    <a:pt x="1523" y="360"/>
                    <a:pt x="1546" y="266"/>
                  </a:cubicBezTo>
                  <a:cubicBezTo>
                    <a:pt x="1566" y="180"/>
                    <a:pt x="1588" y="89"/>
                    <a:pt x="1587" y="1"/>
                  </a:cubicBezTo>
                  <a:cubicBezTo>
                    <a:pt x="1583" y="1"/>
                    <a:pt x="1579" y="0"/>
                    <a:pt x="157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40"/>
            <p:cNvSpPr/>
            <p:nvPr/>
          </p:nvSpPr>
          <p:spPr>
            <a:xfrm>
              <a:off x="3061991" y="271037"/>
              <a:ext cx="67402" cy="48071"/>
            </a:xfrm>
            <a:custGeom>
              <a:rect b="b" l="l" r="r" t="t"/>
              <a:pathLst>
                <a:path extrusionOk="0" h="1211" w="1698">
                  <a:moveTo>
                    <a:pt x="809" y="1"/>
                  </a:moveTo>
                  <a:cubicBezTo>
                    <a:pt x="586" y="1"/>
                    <a:pt x="372" y="94"/>
                    <a:pt x="211" y="249"/>
                  </a:cubicBezTo>
                  <a:cubicBezTo>
                    <a:pt x="122" y="336"/>
                    <a:pt x="57" y="435"/>
                    <a:pt x="1" y="539"/>
                  </a:cubicBezTo>
                  <a:cubicBezTo>
                    <a:pt x="38" y="507"/>
                    <a:pt x="79" y="475"/>
                    <a:pt x="125" y="451"/>
                  </a:cubicBezTo>
                  <a:cubicBezTo>
                    <a:pt x="209" y="404"/>
                    <a:pt x="307" y="363"/>
                    <a:pt x="405" y="363"/>
                  </a:cubicBezTo>
                  <a:cubicBezTo>
                    <a:pt x="448" y="363"/>
                    <a:pt x="490" y="371"/>
                    <a:pt x="531" y="389"/>
                  </a:cubicBezTo>
                  <a:cubicBezTo>
                    <a:pt x="654" y="447"/>
                    <a:pt x="746" y="578"/>
                    <a:pt x="809" y="693"/>
                  </a:cubicBezTo>
                  <a:cubicBezTo>
                    <a:pt x="846" y="758"/>
                    <a:pt x="876" y="828"/>
                    <a:pt x="897" y="900"/>
                  </a:cubicBezTo>
                  <a:cubicBezTo>
                    <a:pt x="913" y="957"/>
                    <a:pt x="915" y="1019"/>
                    <a:pt x="946" y="1071"/>
                  </a:cubicBezTo>
                  <a:cubicBezTo>
                    <a:pt x="953" y="1081"/>
                    <a:pt x="955" y="1090"/>
                    <a:pt x="956" y="1101"/>
                  </a:cubicBezTo>
                  <a:cubicBezTo>
                    <a:pt x="1083" y="1112"/>
                    <a:pt x="1205" y="1145"/>
                    <a:pt x="1312" y="1210"/>
                  </a:cubicBezTo>
                  <a:lnTo>
                    <a:pt x="1351" y="1171"/>
                  </a:lnTo>
                  <a:cubicBezTo>
                    <a:pt x="1454" y="1070"/>
                    <a:pt x="1570" y="983"/>
                    <a:pt x="1697" y="920"/>
                  </a:cubicBezTo>
                  <a:cubicBezTo>
                    <a:pt x="1646" y="827"/>
                    <a:pt x="1627" y="705"/>
                    <a:pt x="1590" y="609"/>
                  </a:cubicBezTo>
                  <a:cubicBezTo>
                    <a:pt x="1549" y="503"/>
                    <a:pt x="1496" y="396"/>
                    <a:pt x="1428" y="303"/>
                  </a:cubicBezTo>
                  <a:cubicBezTo>
                    <a:pt x="1287" y="114"/>
                    <a:pt x="1067" y="6"/>
                    <a:pt x="831" y="1"/>
                  </a:cubicBezTo>
                  <a:cubicBezTo>
                    <a:pt x="824" y="1"/>
                    <a:pt x="816" y="1"/>
                    <a:pt x="80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40"/>
            <p:cNvSpPr/>
            <p:nvPr/>
          </p:nvSpPr>
          <p:spPr>
            <a:xfrm>
              <a:off x="3061237" y="577363"/>
              <a:ext cx="61368" cy="87011"/>
            </a:xfrm>
            <a:custGeom>
              <a:rect b="b" l="l" r="r" t="t"/>
              <a:pathLst>
                <a:path extrusionOk="0" h="2192" w="1546">
                  <a:moveTo>
                    <a:pt x="659" y="0"/>
                  </a:moveTo>
                  <a:cubicBezTo>
                    <a:pt x="645" y="0"/>
                    <a:pt x="632" y="1"/>
                    <a:pt x="619" y="1"/>
                  </a:cubicBezTo>
                  <a:cubicBezTo>
                    <a:pt x="407" y="11"/>
                    <a:pt x="212" y="84"/>
                    <a:pt x="8" y="131"/>
                  </a:cubicBezTo>
                  <a:cubicBezTo>
                    <a:pt x="6" y="134"/>
                    <a:pt x="6" y="137"/>
                    <a:pt x="6" y="139"/>
                  </a:cubicBezTo>
                  <a:cubicBezTo>
                    <a:pt x="0" y="265"/>
                    <a:pt x="47" y="392"/>
                    <a:pt x="72" y="514"/>
                  </a:cubicBezTo>
                  <a:cubicBezTo>
                    <a:pt x="93" y="619"/>
                    <a:pt x="109" y="724"/>
                    <a:pt x="123" y="831"/>
                  </a:cubicBezTo>
                  <a:cubicBezTo>
                    <a:pt x="179" y="1279"/>
                    <a:pt x="165" y="1756"/>
                    <a:pt x="27" y="2191"/>
                  </a:cubicBezTo>
                  <a:cubicBezTo>
                    <a:pt x="117" y="2134"/>
                    <a:pt x="207" y="2077"/>
                    <a:pt x="297" y="2021"/>
                  </a:cubicBezTo>
                  <a:cubicBezTo>
                    <a:pt x="287" y="2009"/>
                    <a:pt x="277" y="1995"/>
                    <a:pt x="272" y="1977"/>
                  </a:cubicBezTo>
                  <a:cubicBezTo>
                    <a:pt x="206" y="1701"/>
                    <a:pt x="220" y="1410"/>
                    <a:pt x="250" y="1131"/>
                  </a:cubicBezTo>
                  <a:cubicBezTo>
                    <a:pt x="265" y="1006"/>
                    <a:pt x="279" y="881"/>
                    <a:pt x="292" y="756"/>
                  </a:cubicBezTo>
                  <a:cubicBezTo>
                    <a:pt x="305" y="649"/>
                    <a:pt x="299" y="519"/>
                    <a:pt x="375" y="431"/>
                  </a:cubicBezTo>
                  <a:cubicBezTo>
                    <a:pt x="434" y="363"/>
                    <a:pt x="509" y="339"/>
                    <a:pt x="588" y="339"/>
                  </a:cubicBezTo>
                  <a:cubicBezTo>
                    <a:pt x="705" y="339"/>
                    <a:pt x="832" y="392"/>
                    <a:pt x="930" y="439"/>
                  </a:cubicBezTo>
                  <a:cubicBezTo>
                    <a:pt x="1126" y="532"/>
                    <a:pt x="1239" y="697"/>
                    <a:pt x="1219" y="919"/>
                  </a:cubicBezTo>
                  <a:cubicBezTo>
                    <a:pt x="1202" y="1105"/>
                    <a:pt x="1186" y="1300"/>
                    <a:pt x="1147" y="1487"/>
                  </a:cubicBezTo>
                  <a:cubicBezTo>
                    <a:pt x="1280" y="1404"/>
                    <a:pt x="1412" y="1322"/>
                    <a:pt x="1546" y="1242"/>
                  </a:cubicBezTo>
                  <a:cubicBezTo>
                    <a:pt x="1522" y="1142"/>
                    <a:pt x="1545" y="1030"/>
                    <a:pt x="1535" y="929"/>
                  </a:cubicBezTo>
                  <a:cubicBezTo>
                    <a:pt x="1527" y="823"/>
                    <a:pt x="1506" y="717"/>
                    <a:pt x="1475" y="615"/>
                  </a:cubicBezTo>
                  <a:cubicBezTo>
                    <a:pt x="1420" y="439"/>
                    <a:pt x="1312" y="281"/>
                    <a:pt x="1167" y="168"/>
                  </a:cubicBezTo>
                  <a:cubicBezTo>
                    <a:pt x="1019" y="54"/>
                    <a:pt x="842" y="0"/>
                    <a:pt x="6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40"/>
            <p:cNvSpPr/>
            <p:nvPr/>
          </p:nvSpPr>
          <p:spPr>
            <a:xfrm>
              <a:off x="3078306" y="353801"/>
              <a:ext cx="44657" cy="55414"/>
            </a:xfrm>
            <a:custGeom>
              <a:rect b="b" l="l" r="r" t="t"/>
              <a:pathLst>
                <a:path extrusionOk="0" h="1396" w="1125">
                  <a:moveTo>
                    <a:pt x="891" y="0"/>
                  </a:moveTo>
                  <a:cubicBezTo>
                    <a:pt x="777" y="0"/>
                    <a:pt x="663" y="22"/>
                    <a:pt x="556" y="66"/>
                  </a:cubicBezTo>
                  <a:cubicBezTo>
                    <a:pt x="309" y="162"/>
                    <a:pt x="111" y="370"/>
                    <a:pt x="40" y="627"/>
                  </a:cubicBezTo>
                  <a:cubicBezTo>
                    <a:pt x="6" y="753"/>
                    <a:pt x="0" y="886"/>
                    <a:pt x="16" y="1015"/>
                  </a:cubicBezTo>
                  <a:cubicBezTo>
                    <a:pt x="33" y="1157"/>
                    <a:pt x="90" y="1268"/>
                    <a:pt x="148" y="1396"/>
                  </a:cubicBezTo>
                  <a:cubicBezTo>
                    <a:pt x="245" y="1382"/>
                    <a:pt x="344" y="1376"/>
                    <a:pt x="443" y="1375"/>
                  </a:cubicBezTo>
                  <a:cubicBezTo>
                    <a:pt x="389" y="1229"/>
                    <a:pt x="376" y="1067"/>
                    <a:pt x="410" y="914"/>
                  </a:cubicBezTo>
                  <a:cubicBezTo>
                    <a:pt x="430" y="825"/>
                    <a:pt x="475" y="745"/>
                    <a:pt x="517" y="663"/>
                  </a:cubicBezTo>
                  <a:cubicBezTo>
                    <a:pt x="555" y="589"/>
                    <a:pt x="599" y="517"/>
                    <a:pt x="648" y="450"/>
                  </a:cubicBezTo>
                  <a:cubicBezTo>
                    <a:pt x="698" y="381"/>
                    <a:pt x="753" y="314"/>
                    <a:pt x="809" y="250"/>
                  </a:cubicBezTo>
                  <a:cubicBezTo>
                    <a:pt x="866" y="183"/>
                    <a:pt x="930" y="116"/>
                    <a:pt x="1008" y="74"/>
                  </a:cubicBezTo>
                  <a:cubicBezTo>
                    <a:pt x="1047" y="53"/>
                    <a:pt x="1085" y="40"/>
                    <a:pt x="1125" y="32"/>
                  </a:cubicBezTo>
                  <a:cubicBezTo>
                    <a:pt x="1048" y="11"/>
                    <a:pt x="970" y="0"/>
                    <a:pt x="89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40"/>
            <p:cNvSpPr/>
            <p:nvPr/>
          </p:nvSpPr>
          <p:spPr>
            <a:xfrm>
              <a:off x="3050360" y="322244"/>
              <a:ext cx="59741" cy="47594"/>
            </a:xfrm>
            <a:custGeom>
              <a:rect b="b" l="l" r="r" t="t"/>
              <a:pathLst>
                <a:path extrusionOk="0" h="1199" w="1505">
                  <a:moveTo>
                    <a:pt x="1163" y="1"/>
                  </a:moveTo>
                  <a:cubicBezTo>
                    <a:pt x="1064" y="1"/>
                    <a:pt x="965" y="13"/>
                    <a:pt x="865" y="43"/>
                  </a:cubicBezTo>
                  <a:cubicBezTo>
                    <a:pt x="660" y="106"/>
                    <a:pt x="482" y="229"/>
                    <a:pt x="342" y="390"/>
                  </a:cubicBezTo>
                  <a:cubicBezTo>
                    <a:pt x="192" y="562"/>
                    <a:pt x="92" y="770"/>
                    <a:pt x="37" y="991"/>
                  </a:cubicBezTo>
                  <a:cubicBezTo>
                    <a:pt x="20" y="1060"/>
                    <a:pt x="9" y="1129"/>
                    <a:pt x="0" y="1198"/>
                  </a:cubicBezTo>
                  <a:cubicBezTo>
                    <a:pt x="61" y="1071"/>
                    <a:pt x="141" y="950"/>
                    <a:pt x="248" y="859"/>
                  </a:cubicBezTo>
                  <a:cubicBezTo>
                    <a:pt x="369" y="755"/>
                    <a:pt x="514" y="689"/>
                    <a:pt x="673" y="676"/>
                  </a:cubicBezTo>
                  <a:cubicBezTo>
                    <a:pt x="688" y="675"/>
                    <a:pt x="703" y="675"/>
                    <a:pt x="718" y="675"/>
                  </a:cubicBezTo>
                  <a:cubicBezTo>
                    <a:pt x="775" y="675"/>
                    <a:pt x="836" y="683"/>
                    <a:pt x="892" y="699"/>
                  </a:cubicBezTo>
                  <a:cubicBezTo>
                    <a:pt x="933" y="713"/>
                    <a:pt x="991" y="730"/>
                    <a:pt x="1028" y="764"/>
                  </a:cubicBezTo>
                  <a:cubicBezTo>
                    <a:pt x="1117" y="709"/>
                    <a:pt x="1211" y="666"/>
                    <a:pt x="1311" y="636"/>
                  </a:cubicBezTo>
                  <a:cubicBezTo>
                    <a:pt x="1246" y="435"/>
                    <a:pt x="1366" y="210"/>
                    <a:pt x="1504" y="36"/>
                  </a:cubicBezTo>
                  <a:cubicBezTo>
                    <a:pt x="1390" y="16"/>
                    <a:pt x="1277" y="1"/>
                    <a:pt x="116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40"/>
            <p:cNvSpPr/>
            <p:nvPr/>
          </p:nvSpPr>
          <p:spPr>
            <a:xfrm>
              <a:off x="3078147" y="597131"/>
              <a:ext cx="23579" cy="56208"/>
            </a:xfrm>
            <a:custGeom>
              <a:rect b="b" l="l" r="r" t="t"/>
              <a:pathLst>
                <a:path extrusionOk="0" h="1416" w="594">
                  <a:moveTo>
                    <a:pt x="148" y="1"/>
                  </a:moveTo>
                  <a:cubicBezTo>
                    <a:pt x="17" y="1"/>
                    <a:pt x="44" y="172"/>
                    <a:pt x="39" y="270"/>
                  </a:cubicBezTo>
                  <a:cubicBezTo>
                    <a:pt x="33" y="395"/>
                    <a:pt x="26" y="520"/>
                    <a:pt x="21" y="645"/>
                  </a:cubicBezTo>
                  <a:cubicBezTo>
                    <a:pt x="9" y="903"/>
                    <a:pt x="0" y="1157"/>
                    <a:pt x="39" y="1415"/>
                  </a:cubicBezTo>
                  <a:lnTo>
                    <a:pt x="304" y="1247"/>
                  </a:lnTo>
                  <a:cubicBezTo>
                    <a:pt x="317" y="1118"/>
                    <a:pt x="328" y="989"/>
                    <a:pt x="349" y="861"/>
                  </a:cubicBezTo>
                  <a:cubicBezTo>
                    <a:pt x="365" y="767"/>
                    <a:pt x="386" y="660"/>
                    <a:pt x="354" y="568"/>
                  </a:cubicBezTo>
                  <a:cubicBezTo>
                    <a:pt x="343" y="535"/>
                    <a:pt x="313" y="481"/>
                    <a:pt x="276" y="471"/>
                  </a:cubicBezTo>
                  <a:cubicBezTo>
                    <a:pt x="273" y="470"/>
                    <a:pt x="271" y="470"/>
                    <a:pt x="269" y="470"/>
                  </a:cubicBezTo>
                  <a:cubicBezTo>
                    <a:pt x="263" y="470"/>
                    <a:pt x="259" y="472"/>
                    <a:pt x="255" y="480"/>
                  </a:cubicBezTo>
                  <a:cubicBezTo>
                    <a:pt x="250" y="489"/>
                    <a:pt x="252" y="520"/>
                    <a:pt x="251" y="530"/>
                  </a:cubicBezTo>
                  <a:cubicBezTo>
                    <a:pt x="250" y="547"/>
                    <a:pt x="250" y="563"/>
                    <a:pt x="249" y="580"/>
                  </a:cubicBezTo>
                  <a:cubicBezTo>
                    <a:pt x="245" y="648"/>
                    <a:pt x="239" y="715"/>
                    <a:pt x="231" y="783"/>
                  </a:cubicBezTo>
                  <a:cubicBezTo>
                    <a:pt x="224" y="849"/>
                    <a:pt x="215" y="916"/>
                    <a:pt x="172" y="968"/>
                  </a:cubicBezTo>
                  <a:cubicBezTo>
                    <a:pt x="164" y="978"/>
                    <a:pt x="153" y="982"/>
                    <a:pt x="141" y="982"/>
                  </a:cubicBezTo>
                  <a:cubicBezTo>
                    <a:pt x="125" y="982"/>
                    <a:pt x="109" y="974"/>
                    <a:pt x="101" y="959"/>
                  </a:cubicBezTo>
                  <a:cubicBezTo>
                    <a:pt x="63" y="886"/>
                    <a:pt x="79" y="794"/>
                    <a:pt x="88" y="715"/>
                  </a:cubicBezTo>
                  <a:cubicBezTo>
                    <a:pt x="95" y="632"/>
                    <a:pt x="106" y="547"/>
                    <a:pt x="122" y="463"/>
                  </a:cubicBezTo>
                  <a:cubicBezTo>
                    <a:pt x="137" y="389"/>
                    <a:pt x="182" y="338"/>
                    <a:pt x="257" y="325"/>
                  </a:cubicBezTo>
                  <a:cubicBezTo>
                    <a:pt x="267" y="323"/>
                    <a:pt x="277" y="323"/>
                    <a:pt x="287" y="323"/>
                  </a:cubicBezTo>
                  <a:cubicBezTo>
                    <a:pt x="356" y="323"/>
                    <a:pt x="416" y="361"/>
                    <a:pt x="458" y="418"/>
                  </a:cubicBezTo>
                  <a:cubicBezTo>
                    <a:pt x="542" y="530"/>
                    <a:pt x="535" y="676"/>
                    <a:pt x="515" y="807"/>
                  </a:cubicBezTo>
                  <a:cubicBezTo>
                    <a:pt x="495" y="929"/>
                    <a:pt x="466" y="1049"/>
                    <a:pt x="433" y="1167"/>
                  </a:cubicBezTo>
                  <a:cubicBezTo>
                    <a:pt x="475" y="1140"/>
                    <a:pt x="518" y="1115"/>
                    <a:pt x="559" y="1088"/>
                  </a:cubicBezTo>
                  <a:cubicBezTo>
                    <a:pt x="544" y="848"/>
                    <a:pt x="591" y="609"/>
                    <a:pt x="593" y="369"/>
                  </a:cubicBezTo>
                  <a:cubicBezTo>
                    <a:pt x="594" y="264"/>
                    <a:pt x="537" y="208"/>
                    <a:pt x="457" y="152"/>
                  </a:cubicBezTo>
                  <a:cubicBezTo>
                    <a:pt x="375" y="97"/>
                    <a:pt x="267" y="18"/>
                    <a:pt x="167" y="2"/>
                  </a:cubicBezTo>
                  <a:cubicBezTo>
                    <a:pt x="160" y="1"/>
                    <a:pt x="154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40"/>
            <p:cNvSpPr/>
            <p:nvPr/>
          </p:nvSpPr>
          <p:spPr>
            <a:xfrm>
              <a:off x="3064214" y="238884"/>
              <a:ext cx="30049" cy="37234"/>
            </a:xfrm>
            <a:custGeom>
              <a:rect b="b" l="l" r="r" t="t"/>
              <a:pathLst>
                <a:path extrusionOk="0" h="938" w="757">
                  <a:moveTo>
                    <a:pt x="728" y="1"/>
                  </a:moveTo>
                  <a:cubicBezTo>
                    <a:pt x="695" y="3"/>
                    <a:pt x="662" y="8"/>
                    <a:pt x="629" y="11"/>
                  </a:cubicBezTo>
                  <a:cubicBezTo>
                    <a:pt x="571" y="13"/>
                    <a:pt x="515" y="18"/>
                    <a:pt x="456" y="32"/>
                  </a:cubicBezTo>
                  <a:cubicBezTo>
                    <a:pt x="345" y="59"/>
                    <a:pt x="238" y="112"/>
                    <a:pt x="165" y="204"/>
                  </a:cubicBezTo>
                  <a:cubicBezTo>
                    <a:pt x="80" y="309"/>
                    <a:pt x="45" y="449"/>
                    <a:pt x="20" y="579"/>
                  </a:cubicBezTo>
                  <a:cubicBezTo>
                    <a:pt x="7" y="645"/>
                    <a:pt x="0" y="715"/>
                    <a:pt x="7" y="783"/>
                  </a:cubicBezTo>
                  <a:cubicBezTo>
                    <a:pt x="9" y="814"/>
                    <a:pt x="16" y="842"/>
                    <a:pt x="26" y="872"/>
                  </a:cubicBezTo>
                  <a:cubicBezTo>
                    <a:pt x="36" y="897"/>
                    <a:pt x="41" y="918"/>
                    <a:pt x="41" y="937"/>
                  </a:cubicBezTo>
                  <a:cubicBezTo>
                    <a:pt x="155" y="833"/>
                    <a:pt x="293" y="751"/>
                    <a:pt x="440" y="701"/>
                  </a:cubicBezTo>
                  <a:cubicBezTo>
                    <a:pt x="397" y="625"/>
                    <a:pt x="451" y="487"/>
                    <a:pt x="478" y="416"/>
                  </a:cubicBezTo>
                  <a:cubicBezTo>
                    <a:pt x="518" y="312"/>
                    <a:pt x="572" y="216"/>
                    <a:pt x="643" y="132"/>
                  </a:cubicBezTo>
                  <a:cubicBezTo>
                    <a:pt x="678" y="91"/>
                    <a:pt x="716" y="54"/>
                    <a:pt x="756" y="21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40"/>
            <p:cNvSpPr/>
            <p:nvPr/>
          </p:nvSpPr>
          <p:spPr>
            <a:xfrm>
              <a:off x="3058657" y="291996"/>
              <a:ext cx="32947" cy="25643"/>
            </a:xfrm>
            <a:custGeom>
              <a:rect b="b" l="l" r="r" t="t"/>
              <a:pathLst>
                <a:path extrusionOk="0" h="646" w="830">
                  <a:moveTo>
                    <a:pt x="477" y="1"/>
                  </a:moveTo>
                  <a:cubicBezTo>
                    <a:pt x="407" y="1"/>
                    <a:pt x="333" y="37"/>
                    <a:pt x="274" y="68"/>
                  </a:cubicBezTo>
                  <a:cubicBezTo>
                    <a:pt x="178" y="120"/>
                    <a:pt x="85" y="191"/>
                    <a:pt x="7" y="268"/>
                  </a:cubicBezTo>
                  <a:cubicBezTo>
                    <a:pt x="6" y="271"/>
                    <a:pt x="3" y="272"/>
                    <a:pt x="1" y="273"/>
                  </a:cubicBezTo>
                  <a:cubicBezTo>
                    <a:pt x="64" y="288"/>
                    <a:pt x="128" y="308"/>
                    <a:pt x="189" y="336"/>
                  </a:cubicBezTo>
                  <a:cubicBezTo>
                    <a:pt x="263" y="371"/>
                    <a:pt x="330" y="417"/>
                    <a:pt x="389" y="470"/>
                  </a:cubicBezTo>
                  <a:cubicBezTo>
                    <a:pt x="440" y="516"/>
                    <a:pt x="507" y="575"/>
                    <a:pt x="519" y="646"/>
                  </a:cubicBezTo>
                  <a:cubicBezTo>
                    <a:pt x="556" y="632"/>
                    <a:pt x="594" y="620"/>
                    <a:pt x="633" y="609"/>
                  </a:cubicBezTo>
                  <a:cubicBezTo>
                    <a:pt x="696" y="592"/>
                    <a:pt x="763" y="580"/>
                    <a:pt x="830" y="574"/>
                  </a:cubicBezTo>
                  <a:cubicBezTo>
                    <a:pt x="821" y="549"/>
                    <a:pt x="815" y="523"/>
                    <a:pt x="811" y="496"/>
                  </a:cubicBezTo>
                  <a:cubicBezTo>
                    <a:pt x="800" y="435"/>
                    <a:pt x="783" y="376"/>
                    <a:pt x="762" y="318"/>
                  </a:cubicBezTo>
                  <a:cubicBezTo>
                    <a:pt x="724" y="217"/>
                    <a:pt x="662" y="101"/>
                    <a:pt x="575" y="33"/>
                  </a:cubicBezTo>
                  <a:cubicBezTo>
                    <a:pt x="546" y="10"/>
                    <a:pt x="512" y="1"/>
                    <a:pt x="47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40"/>
            <p:cNvSpPr/>
            <p:nvPr/>
          </p:nvSpPr>
          <p:spPr>
            <a:xfrm>
              <a:off x="3048018" y="355191"/>
              <a:ext cx="37353" cy="63552"/>
            </a:xfrm>
            <a:custGeom>
              <a:rect b="b" l="l" r="r" t="t"/>
              <a:pathLst>
                <a:path extrusionOk="0" h="1601" w="941">
                  <a:moveTo>
                    <a:pt x="762" y="0"/>
                  </a:moveTo>
                  <a:cubicBezTo>
                    <a:pt x="744" y="0"/>
                    <a:pt x="725" y="1"/>
                    <a:pt x="707" y="4"/>
                  </a:cubicBezTo>
                  <a:cubicBezTo>
                    <a:pt x="579" y="18"/>
                    <a:pt x="469" y="82"/>
                    <a:pt x="379" y="170"/>
                  </a:cubicBezTo>
                  <a:cubicBezTo>
                    <a:pt x="284" y="265"/>
                    <a:pt x="213" y="385"/>
                    <a:pt x="166" y="511"/>
                  </a:cubicBezTo>
                  <a:cubicBezTo>
                    <a:pt x="144" y="579"/>
                    <a:pt x="120" y="646"/>
                    <a:pt x="102" y="717"/>
                  </a:cubicBezTo>
                  <a:cubicBezTo>
                    <a:pt x="81" y="792"/>
                    <a:pt x="48" y="864"/>
                    <a:pt x="25" y="940"/>
                  </a:cubicBezTo>
                  <a:cubicBezTo>
                    <a:pt x="20" y="951"/>
                    <a:pt x="11" y="961"/>
                    <a:pt x="1" y="965"/>
                  </a:cubicBezTo>
                  <a:cubicBezTo>
                    <a:pt x="47" y="1143"/>
                    <a:pt x="87" y="1322"/>
                    <a:pt x="112" y="1502"/>
                  </a:cubicBezTo>
                  <a:cubicBezTo>
                    <a:pt x="118" y="1543"/>
                    <a:pt x="105" y="1575"/>
                    <a:pt x="84" y="1600"/>
                  </a:cubicBezTo>
                  <a:cubicBezTo>
                    <a:pt x="272" y="1508"/>
                    <a:pt x="473" y="1442"/>
                    <a:pt x="676" y="1398"/>
                  </a:cubicBezTo>
                  <a:cubicBezTo>
                    <a:pt x="548" y="1183"/>
                    <a:pt x="524" y="894"/>
                    <a:pt x="571" y="659"/>
                  </a:cubicBezTo>
                  <a:cubicBezTo>
                    <a:pt x="620" y="412"/>
                    <a:pt x="755" y="196"/>
                    <a:pt x="940" y="39"/>
                  </a:cubicBezTo>
                  <a:cubicBezTo>
                    <a:pt x="925" y="31"/>
                    <a:pt x="907" y="22"/>
                    <a:pt x="891" y="18"/>
                  </a:cubicBezTo>
                  <a:cubicBezTo>
                    <a:pt x="850" y="6"/>
                    <a:pt x="806" y="0"/>
                    <a:pt x="76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40"/>
            <p:cNvSpPr/>
            <p:nvPr/>
          </p:nvSpPr>
          <p:spPr>
            <a:xfrm>
              <a:off x="3029084" y="228524"/>
              <a:ext cx="56288" cy="43585"/>
            </a:xfrm>
            <a:custGeom>
              <a:rect b="b" l="l" r="r" t="t"/>
              <a:pathLst>
                <a:path extrusionOk="0" h="1098" w="1418">
                  <a:moveTo>
                    <a:pt x="1019" y="1"/>
                  </a:moveTo>
                  <a:cubicBezTo>
                    <a:pt x="876" y="1"/>
                    <a:pt x="733" y="43"/>
                    <a:pt x="608" y="112"/>
                  </a:cubicBezTo>
                  <a:cubicBezTo>
                    <a:pt x="305" y="282"/>
                    <a:pt x="32" y="643"/>
                    <a:pt x="1" y="1000"/>
                  </a:cubicBezTo>
                  <a:cubicBezTo>
                    <a:pt x="79" y="981"/>
                    <a:pt x="160" y="971"/>
                    <a:pt x="241" y="971"/>
                  </a:cubicBezTo>
                  <a:cubicBezTo>
                    <a:pt x="328" y="971"/>
                    <a:pt x="415" y="982"/>
                    <a:pt x="499" y="1005"/>
                  </a:cubicBezTo>
                  <a:cubicBezTo>
                    <a:pt x="569" y="1024"/>
                    <a:pt x="653" y="1054"/>
                    <a:pt x="731" y="1097"/>
                  </a:cubicBezTo>
                  <a:cubicBezTo>
                    <a:pt x="730" y="1089"/>
                    <a:pt x="728" y="1078"/>
                    <a:pt x="727" y="1068"/>
                  </a:cubicBezTo>
                  <a:cubicBezTo>
                    <a:pt x="717" y="987"/>
                    <a:pt x="726" y="906"/>
                    <a:pt x="738" y="826"/>
                  </a:cubicBezTo>
                  <a:cubicBezTo>
                    <a:pt x="764" y="665"/>
                    <a:pt x="814" y="500"/>
                    <a:pt x="917" y="370"/>
                  </a:cubicBezTo>
                  <a:cubicBezTo>
                    <a:pt x="1009" y="253"/>
                    <a:pt x="1143" y="180"/>
                    <a:pt x="1285" y="144"/>
                  </a:cubicBezTo>
                  <a:cubicBezTo>
                    <a:pt x="1329" y="134"/>
                    <a:pt x="1373" y="127"/>
                    <a:pt x="1417" y="123"/>
                  </a:cubicBezTo>
                  <a:cubicBezTo>
                    <a:pt x="1342" y="78"/>
                    <a:pt x="1263" y="39"/>
                    <a:pt x="1168" y="17"/>
                  </a:cubicBezTo>
                  <a:cubicBezTo>
                    <a:pt x="1119" y="6"/>
                    <a:pt x="1069" y="1"/>
                    <a:pt x="101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40"/>
            <p:cNvSpPr/>
            <p:nvPr/>
          </p:nvSpPr>
          <p:spPr>
            <a:xfrm>
              <a:off x="3022098" y="308708"/>
              <a:ext cx="50889" cy="27667"/>
            </a:xfrm>
            <a:custGeom>
              <a:rect b="b" l="l" r="r" t="t"/>
              <a:pathLst>
                <a:path extrusionOk="0" h="697" w="1282">
                  <a:moveTo>
                    <a:pt x="698" y="1"/>
                  </a:moveTo>
                  <a:cubicBezTo>
                    <a:pt x="685" y="1"/>
                    <a:pt x="671" y="1"/>
                    <a:pt x="658" y="2"/>
                  </a:cubicBezTo>
                  <a:cubicBezTo>
                    <a:pt x="412" y="14"/>
                    <a:pt x="173" y="155"/>
                    <a:pt x="1" y="332"/>
                  </a:cubicBezTo>
                  <a:cubicBezTo>
                    <a:pt x="36" y="383"/>
                    <a:pt x="68" y="435"/>
                    <a:pt x="97" y="487"/>
                  </a:cubicBezTo>
                  <a:cubicBezTo>
                    <a:pt x="114" y="518"/>
                    <a:pt x="131" y="550"/>
                    <a:pt x="147" y="582"/>
                  </a:cubicBezTo>
                  <a:cubicBezTo>
                    <a:pt x="178" y="562"/>
                    <a:pt x="211" y="548"/>
                    <a:pt x="248" y="535"/>
                  </a:cubicBezTo>
                  <a:cubicBezTo>
                    <a:pt x="300" y="520"/>
                    <a:pt x="354" y="512"/>
                    <a:pt x="409" y="512"/>
                  </a:cubicBezTo>
                  <a:cubicBezTo>
                    <a:pt x="434" y="512"/>
                    <a:pt x="460" y="514"/>
                    <a:pt x="485" y="517"/>
                  </a:cubicBezTo>
                  <a:cubicBezTo>
                    <a:pt x="563" y="529"/>
                    <a:pt x="637" y="554"/>
                    <a:pt x="706" y="592"/>
                  </a:cubicBezTo>
                  <a:cubicBezTo>
                    <a:pt x="741" y="611"/>
                    <a:pt x="773" y="634"/>
                    <a:pt x="804" y="659"/>
                  </a:cubicBezTo>
                  <a:cubicBezTo>
                    <a:pt x="819" y="671"/>
                    <a:pt x="831" y="684"/>
                    <a:pt x="843" y="696"/>
                  </a:cubicBezTo>
                  <a:cubicBezTo>
                    <a:pt x="873" y="657"/>
                    <a:pt x="904" y="617"/>
                    <a:pt x="938" y="579"/>
                  </a:cubicBezTo>
                  <a:cubicBezTo>
                    <a:pt x="1036" y="470"/>
                    <a:pt x="1153" y="374"/>
                    <a:pt x="1282" y="301"/>
                  </a:cubicBezTo>
                  <a:cubicBezTo>
                    <a:pt x="1251" y="272"/>
                    <a:pt x="1225" y="235"/>
                    <a:pt x="1192" y="201"/>
                  </a:cubicBezTo>
                  <a:cubicBezTo>
                    <a:pt x="1147" y="155"/>
                    <a:pt x="1094" y="116"/>
                    <a:pt x="1037" y="85"/>
                  </a:cubicBezTo>
                  <a:cubicBezTo>
                    <a:pt x="933" y="29"/>
                    <a:pt x="816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40"/>
            <p:cNvSpPr/>
            <p:nvPr/>
          </p:nvSpPr>
          <p:spPr>
            <a:xfrm>
              <a:off x="3830287" y="724314"/>
              <a:ext cx="77564" cy="116148"/>
            </a:xfrm>
            <a:custGeom>
              <a:rect b="b" l="l" r="r" t="t"/>
              <a:pathLst>
                <a:path extrusionOk="0" h="2926" w="1954">
                  <a:moveTo>
                    <a:pt x="576" y="1"/>
                  </a:moveTo>
                  <a:cubicBezTo>
                    <a:pt x="479" y="1"/>
                    <a:pt x="279" y="140"/>
                    <a:pt x="174" y="217"/>
                  </a:cubicBezTo>
                  <a:cubicBezTo>
                    <a:pt x="151" y="359"/>
                    <a:pt x="120" y="495"/>
                    <a:pt x="75" y="628"/>
                  </a:cubicBezTo>
                  <a:cubicBezTo>
                    <a:pt x="61" y="670"/>
                    <a:pt x="32" y="692"/>
                    <a:pt x="0" y="700"/>
                  </a:cubicBezTo>
                  <a:cubicBezTo>
                    <a:pt x="11" y="712"/>
                    <a:pt x="19" y="724"/>
                    <a:pt x="29" y="738"/>
                  </a:cubicBezTo>
                  <a:cubicBezTo>
                    <a:pt x="105" y="842"/>
                    <a:pt x="149" y="972"/>
                    <a:pt x="179" y="1098"/>
                  </a:cubicBezTo>
                  <a:cubicBezTo>
                    <a:pt x="186" y="1127"/>
                    <a:pt x="193" y="1154"/>
                    <a:pt x="198" y="1181"/>
                  </a:cubicBezTo>
                  <a:cubicBezTo>
                    <a:pt x="210" y="1243"/>
                    <a:pt x="227" y="1322"/>
                    <a:pt x="237" y="1403"/>
                  </a:cubicBezTo>
                  <a:cubicBezTo>
                    <a:pt x="241" y="1445"/>
                    <a:pt x="243" y="1489"/>
                    <a:pt x="240" y="1529"/>
                  </a:cubicBezTo>
                  <a:cubicBezTo>
                    <a:pt x="311" y="1499"/>
                    <a:pt x="382" y="1473"/>
                    <a:pt x="454" y="1461"/>
                  </a:cubicBezTo>
                  <a:cubicBezTo>
                    <a:pt x="470" y="1458"/>
                    <a:pt x="485" y="1457"/>
                    <a:pt x="500" y="1457"/>
                  </a:cubicBezTo>
                  <a:cubicBezTo>
                    <a:pt x="609" y="1457"/>
                    <a:pt x="711" y="1515"/>
                    <a:pt x="805" y="1565"/>
                  </a:cubicBezTo>
                  <a:cubicBezTo>
                    <a:pt x="833" y="1578"/>
                    <a:pt x="861" y="1593"/>
                    <a:pt x="889" y="1608"/>
                  </a:cubicBezTo>
                  <a:cubicBezTo>
                    <a:pt x="961" y="1646"/>
                    <a:pt x="1034" y="1686"/>
                    <a:pt x="1101" y="1731"/>
                  </a:cubicBezTo>
                  <a:cubicBezTo>
                    <a:pt x="1107" y="1734"/>
                    <a:pt x="1115" y="1740"/>
                    <a:pt x="1121" y="1744"/>
                  </a:cubicBezTo>
                  <a:cubicBezTo>
                    <a:pt x="1208" y="1806"/>
                    <a:pt x="1288" y="1882"/>
                    <a:pt x="1335" y="1979"/>
                  </a:cubicBezTo>
                  <a:cubicBezTo>
                    <a:pt x="1391" y="2092"/>
                    <a:pt x="1393" y="2222"/>
                    <a:pt x="1397" y="2344"/>
                  </a:cubicBezTo>
                  <a:cubicBezTo>
                    <a:pt x="1403" y="2486"/>
                    <a:pt x="1401" y="2630"/>
                    <a:pt x="1393" y="2773"/>
                  </a:cubicBezTo>
                  <a:cubicBezTo>
                    <a:pt x="1391" y="2820"/>
                    <a:pt x="1391" y="2873"/>
                    <a:pt x="1386" y="2926"/>
                  </a:cubicBezTo>
                  <a:cubicBezTo>
                    <a:pt x="1396" y="2916"/>
                    <a:pt x="1406" y="2908"/>
                    <a:pt x="1413" y="2898"/>
                  </a:cubicBezTo>
                  <a:cubicBezTo>
                    <a:pt x="1635" y="2644"/>
                    <a:pt x="1830" y="2360"/>
                    <a:pt x="1954" y="2050"/>
                  </a:cubicBezTo>
                  <a:cubicBezTo>
                    <a:pt x="1951" y="2048"/>
                    <a:pt x="1950" y="2046"/>
                    <a:pt x="1949" y="2046"/>
                  </a:cubicBezTo>
                  <a:cubicBezTo>
                    <a:pt x="1850" y="1903"/>
                    <a:pt x="1876" y="1693"/>
                    <a:pt x="1711" y="1592"/>
                  </a:cubicBezTo>
                  <a:cubicBezTo>
                    <a:pt x="1643" y="1549"/>
                    <a:pt x="1555" y="1563"/>
                    <a:pt x="1492" y="1507"/>
                  </a:cubicBezTo>
                  <a:cubicBezTo>
                    <a:pt x="1474" y="1490"/>
                    <a:pt x="1460" y="1469"/>
                    <a:pt x="1450" y="1446"/>
                  </a:cubicBezTo>
                  <a:cubicBezTo>
                    <a:pt x="1434" y="1409"/>
                    <a:pt x="1432" y="1365"/>
                    <a:pt x="1439" y="1325"/>
                  </a:cubicBezTo>
                  <a:cubicBezTo>
                    <a:pt x="1455" y="1249"/>
                    <a:pt x="1502" y="1202"/>
                    <a:pt x="1547" y="1144"/>
                  </a:cubicBezTo>
                  <a:cubicBezTo>
                    <a:pt x="1574" y="1107"/>
                    <a:pt x="1588" y="1089"/>
                    <a:pt x="1552" y="1062"/>
                  </a:cubicBezTo>
                  <a:cubicBezTo>
                    <a:pt x="1548" y="1060"/>
                    <a:pt x="1545" y="1058"/>
                    <a:pt x="1542" y="1055"/>
                  </a:cubicBezTo>
                  <a:cubicBezTo>
                    <a:pt x="1502" y="1029"/>
                    <a:pt x="1448" y="1035"/>
                    <a:pt x="1403" y="1030"/>
                  </a:cubicBezTo>
                  <a:cubicBezTo>
                    <a:pt x="1258" y="1016"/>
                    <a:pt x="1074" y="971"/>
                    <a:pt x="1078" y="790"/>
                  </a:cubicBezTo>
                  <a:cubicBezTo>
                    <a:pt x="1078" y="723"/>
                    <a:pt x="1110" y="666"/>
                    <a:pt x="1144" y="614"/>
                  </a:cubicBezTo>
                  <a:cubicBezTo>
                    <a:pt x="1179" y="560"/>
                    <a:pt x="1226" y="514"/>
                    <a:pt x="1161" y="464"/>
                  </a:cubicBezTo>
                  <a:cubicBezTo>
                    <a:pt x="1137" y="446"/>
                    <a:pt x="1112" y="436"/>
                    <a:pt x="1085" y="431"/>
                  </a:cubicBezTo>
                  <a:cubicBezTo>
                    <a:pt x="1066" y="426"/>
                    <a:pt x="1045" y="425"/>
                    <a:pt x="1025" y="425"/>
                  </a:cubicBezTo>
                  <a:cubicBezTo>
                    <a:pt x="949" y="425"/>
                    <a:pt x="868" y="447"/>
                    <a:pt x="791" y="447"/>
                  </a:cubicBezTo>
                  <a:cubicBezTo>
                    <a:pt x="771" y="447"/>
                    <a:pt x="751" y="445"/>
                    <a:pt x="731" y="441"/>
                  </a:cubicBezTo>
                  <a:cubicBezTo>
                    <a:pt x="710" y="437"/>
                    <a:pt x="690" y="431"/>
                    <a:pt x="670" y="419"/>
                  </a:cubicBezTo>
                  <a:cubicBezTo>
                    <a:pt x="617" y="389"/>
                    <a:pt x="591" y="332"/>
                    <a:pt x="592" y="273"/>
                  </a:cubicBezTo>
                  <a:cubicBezTo>
                    <a:pt x="592" y="206"/>
                    <a:pt x="664" y="78"/>
                    <a:pt x="620" y="19"/>
                  </a:cubicBezTo>
                  <a:cubicBezTo>
                    <a:pt x="610" y="6"/>
                    <a:pt x="595" y="1"/>
                    <a:pt x="57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40"/>
            <p:cNvSpPr/>
            <p:nvPr/>
          </p:nvSpPr>
          <p:spPr>
            <a:xfrm>
              <a:off x="3168254" y="224435"/>
              <a:ext cx="237535" cy="178628"/>
            </a:xfrm>
            <a:custGeom>
              <a:rect b="b" l="l" r="r" t="t"/>
              <a:pathLst>
                <a:path extrusionOk="0" h="4500" w="5984">
                  <a:moveTo>
                    <a:pt x="235" y="0"/>
                  </a:moveTo>
                  <a:lnTo>
                    <a:pt x="41" y="37"/>
                  </a:lnTo>
                  <a:lnTo>
                    <a:pt x="0" y="44"/>
                  </a:lnTo>
                  <a:cubicBezTo>
                    <a:pt x="8" y="60"/>
                    <a:pt x="15" y="77"/>
                    <a:pt x="21" y="93"/>
                  </a:cubicBezTo>
                  <a:lnTo>
                    <a:pt x="41" y="143"/>
                  </a:lnTo>
                  <a:lnTo>
                    <a:pt x="41" y="145"/>
                  </a:lnTo>
                  <a:cubicBezTo>
                    <a:pt x="79" y="251"/>
                    <a:pt x="98" y="366"/>
                    <a:pt x="95" y="479"/>
                  </a:cubicBezTo>
                  <a:cubicBezTo>
                    <a:pt x="95" y="551"/>
                    <a:pt x="87" y="640"/>
                    <a:pt x="63" y="720"/>
                  </a:cubicBezTo>
                  <a:cubicBezTo>
                    <a:pt x="69" y="719"/>
                    <a:pt x="74" y="718"/>
                    <a:pt x="81" y="718"/>
                  </a:cubicBezTo>
                  <a:cubicBezTo>
                    <a:pt x="112" y="715"/>
                    <a:pt x="144" y="714"/>
                    <a:pt x="176" y="714"/>
                  </a:cubicBezTo>
                  <a:cubicBezTo>
                    <a:pt x="211" y="714"/>
                    <a:pt x="246" y="716"/>
                    <a:pt x="281" y="719"/>
                  </a:cubicBezTo>
                  <a:cubicBezTo>
                    <a:pt x="469" y="736"/>
                    <a:pt x="652" y="803"/>
                    <a:pt x="809" y="905"/>
                  </a:cubicBezTo>
                  <a:cubicBezTo>
                    <a:pt x="877" y="949"/>
                    <a:pt x="943" y="1001"/>
                    <a:pt x="1002" y="1057"/>
                  </a:cubicBezTo>
                  <a:cubicBezTo>
                    <a:pt x="1030" y="1082"/>
                    <a:pt x="1058" y="1110"/>
                    <a:pt x="1082" y="1138"/>
                  </a:cubicBezTo>
                  <a:cubicBezTo>
                    <a:pt x="1145" y="1208"/>
                    <a:pt x="1213" y="1283"/>
                    <a:pt x="1240" y="1374"/>
                  </a:cubicBezTo>
                  <a:cubicBezTo>
                    <a:pt x="1245" y="1384"/>
                    <a:pt x="1247" y="1393"/>
                    <a:pt x="1249" y="1403"/>
                  </a:cubicBezTo>
                  <a:cubicBezTo>
                    <a:pt x="1312" y="1391"/>
                    <a:pt x="1377" y="1384"/>
                    <a:pt x="1444" y="1384"/>
                  </a:cubicBezTo>
                  <a:cubicBezTo>
                    <a:pt x="1529" y="1384"/>
                    <a:pt x="1616" y="1395"/>
                    <a:pt x="1705" y="1418"/>
                  </a:cubicBezTo>
                  <a:cubicBezTo>
                    <a:pt x="1815" y="1447"/>
                    <a:pt x="1918" y="1492"/>
                    <a:pt x="2013" y="1552"/>
                  </a:cubicBezTo>
                  <a:cubicBezTo>
                    <a:pt x="2093" y="1603"/>
                    <a:pt x="2166" y="1663"/>
                    <a:pt x="2228" y="1733"/>
                  </a:cubicBezTo>
                  <a:cubicBezTo>
                    <a:pt x="2299" y="1809"/>
                    <a:pt x="2359" y="1898"/>
                    <a:pt x="2403" y="1995"/>
                  </a:cubicBezTo>
                  <a:cubicBezTo>
                    <a:pt x="2504" y="2215"/>
                    <a:pt x="2577" y="2566"/>
                    <a:pt x="2452" y="2798"/>
                  </a:cubicBezTo>
                  <a:cubicBezTo>
                    <a:pt x="2614" y="2844"/>
                    <a:pt x="2771" y="2908"/>
                    <a:pt x="2918" y="2988"/>
                  </a:cubicBezTo>
                  <a:cubicBezTo>
                    <a:pt x="2963" y="3011"/>
                    <a:pt x="3009" y="3038"/>
                    <a:pt x="3053" y="3067"/>
                  </a:cubicBezTo>
                  <a:cubicBezTo>
                    <a:pt x="3194" y="3154"/>
                    <a:pt x="3324" y="3256"/>
                    <a:pt x="3442" y="3374"/>
                  </a:cubicBezTo>
                  <a:cubicBezTo>
                    <a:pt x="3488" y="3418"/>
                    <a:pt x="3532" y="3464"/>
                    <a:pt x="3575" y="3511"/>
                  </a:cubicBezTo>
                  <a:cubicBezTo>
                    <a:pt x="3628" y="3570"/>
                    <a:pt x="3680" y="3632"/>
                    <a:pt x="3730" y="3694"/>
                  </a:cubicBezTo>
                  <a:cubicBezTo>
                    <a:pt x="3799" y="3779"/>
                    <a:pt x="3865" y="3866"/>
                    <a:pt x="3930" y="3955"/>
                  </a:cubicBezTo>
                  <a:cubicBezTo>
                    <a:pt x="4016" y="4072"/>
                    <a:pt x="4101" y="4194"/>
                    <a:pt x="4152" y="4330"/>
                  </a:cubicBezTo>
                  <a:cubicBezTo>
                    <a:pt x="4172" y="4385"/>
                    <a:pt x="4188" y="4441"/>
                    <a:pt x="4195" y="4499"/>
                  </a:cubicBezTo>
                  <a:cubicBezTo>
                    <a:pt x="4225" y="4482"/>
                    <a:pt x="4256" y="4465"/>
                    <a:pt x="4286" y="4448"/>
                  </a:cubicBezTo>
                  <a:cubicBezTo>
                    <a:pt x="4314" y="4433"/>
                    <a:pt x="4343" y="4418"/>
                    <a:pt x="4371" y="4402"/>
                  </a:cubicBezTo>
                  <a:cubicBezTo>
                    <a:pt x="4583" y="4291"/>
                    <a:pt x="4807" y="4195"/>
                    <a:pt x="5038" y="4136"/>
                  </a:cubicBezTo>
                  <a:cubicBezTo>
                    <a:pt x="5115" y="4116"/>
                    <a:pt x="5192" y="4100"/>
                    <a:pt x="5270" y="4089"/>
                  </a:cubicBezTo>
                  <a:cubicBezTo>
                    <a:pt x="5357" y="4076"/>
                    <a:pt x="5445" y="4068"/>
                    <a:pt x="5534" y="4068"/>
                  </a:cubicBezTo>
                  <a:cubicBezTo>
                    <a:pt x="5576" y="4068"/>
                    <a:pt x="5619" y="4070"/>
                    <a:pt x="5662" y="4073"/>
                  </a:cubicBezTo>
                  <a:cubicBezTo>
                    <a:pt x="5697" y="4077"/>
                    <a:pt x="5730" y="4082"/>
                    <a:pt x="5763" y="4087"/>
                  </a:cubicBezTo>
                  <a:cubicBezTo>
                    <a:pt x="5765" y="4085"/>
                    <a:pt x="5765" y="4085"/>
                    <a:pt x="5765" y="4084"/>
                  </a:cubicBezTo>
                  <a:cubicBezTo>
                    <a:pt x="5835" y="3882"/>
                    <a:pt x="5984" y="3579"/>
                    <a:pt x="5726" y="3439"/>
                  </a:cubicBezTo>
                  <a:cubicBezTo>
                    <a:pt x="5667" y="3407"/>
                    <a:pt x="5600" y="3390"/>
                    <a:pt x="5534" y="3381"/>
                  </a:cubicBezTo>
                  <a:cubicBezTo>
                    <a:pt x="5452" y="3367"/>
                    <a:pt x="5366" y="3369"/>
                    <a:pt x="5282" y="3366"/>
                  </a:cubicBezTo>
                  <a:cubicBezTo>
                    <a:pt x="5210" y="3365"/>
                    <a:pt x="5138" y="3361"/>
                    <a:pt x="5069" y="3346"/>
                  </a:cubicBezTo>
                  <a:cubicBezTo>
                    <a:pt x="4985" y="3329"/>
                    <a:pt x="4900" y="3294"/>
                    <a:pt x="4855" y="3216"/>
                  </a:cubicBezTo>
                  <a:cubicBezTo>
                    <a:pt x="4809" y="3142"/>
                    <a:pt x="4822" y="3063"/>
                    <a:pt x="4830" y="2981"/>
                  </a:cubicBezTo>
                  <a:cubicBezTo>
                    <a:pt x="4838" y="2911"/>
                    <a:pt x="4815" y="2866"/>
                    <a:pt x="4777" y="2836"/>
                  </a:cubicBezTo>
                  <a:cubicBezTo>
                    <a:pt x="4724" y="2798"/>
                    <a:pt x="4642" y="2786"/>
                    <a:pt x="4562" y="2781"/>
                  </a:cubicBezTo>
                  <a:cubicBezTo>
                    <a:pt x="4487" y="2777"/>
                    <a:pt x="4411" y="2778"/>
                    <a:pt x="4357" y="2772"/>
                  </a:cubicBezTo>
                  <a:cubicBezTo>
                    <a:pt x="4190" y="2748"/>
                    <a:pt x="4030" y="2652"/>
                    <a:pt x="4036" y="2463"/>
                  </a:cubicBezTo>
                  <a:cubicBezTo>
                    <a:pt x="4042" y="2299"/>
                    <a:pt x="4187" y="2033"/>
                    <a:pt x="3938" y="1989"/>
                  </a:cubicBezTo>
                  <a:cubicBezTo>
                    <a:pt x="3937" y="1987"/>
                    <a:pt x="3937" y="1987"/>
                    <a:pt x="3936" y="1987"/>
                  </a:cubicBezTo>
                  <a:cubicBezTo>
                    <a:pt x="3898" y="1981"/>
                    <a:pt x="3858" y="1980"/>
                    <a:pt x="3817" y="1980"/>
                  </a:cubicBezTo>
                  <a:cubicBezTo>
                    <a:pt x="3787" y="1980"/>
                    <a:pt x="3756" y="1981"/>
                    <a:pt x="3726" y="1981"/>
                  </a:cubicBezTo>
                  <a:cubicBezTo>
                    <a:pt x="3708" y="1982"/>
                    <a:pt x="3691" y="1982"/>
                    <a:pt x="3673" y="1982"/>
                  </a:cubicBezTo>
                  <a:cubicBezTo>
                    <a:pt x="3560" y="1982"/>
                    <a:pt x="3451" y="1968"/>
                    <a:pt x="3363" y="1878"/>
                  </a:cubicBezTo>
                  <a:cubicBezTo>
                    <a:pt x="3250" y="1761"/>
                    <a:pt x="3291" y="1611"/>
                    <a:pt x="3261" y="1470"/>
                  </a:cubicBezTo>
                  <a:cubicBezTo>
                    <a:pt x="3250" y="1411"/>
                    <a:pt x="3213" y="1396"/>
                    <a:pt x="3168" y="1396"/>
                  </a:cubicBezTo>
                  <a:cubicBezTo>
                    <a:pt x="3149" y="1396"/>
                    <a:pt x="3129" y="1399"/>
                    <a:pt x="3109" y="1402"/>
                  </a:cubicBezTo>
                  <a:cubicBezTo>
                    <a:pt x="3087" y="1406"/>
                    <a:pt x="3066" y="1409"/>
                    <a:pt x="3046" y="1412"/>
                  </a:cubicBezTo>
                  <a:cubicBezTo>
                    <a:pt x="3007" y="1417"/>
                    <a:pt x="2967" y="1421"/>
                    <a:pt x="2928" y="1421"/>
                  </a:cubicBezTo>
                  <a:cubicBezTo>
                    <a:pt x="2916" y="1421"/>
                    <a:pt x="2904" y="1421"/>
                    <a:pt x="2893" y="1420"/>
                  </a:cubicBezTo>
                  <a:cubicBezTo>
                    <a:pt x="2859" y="1419"/>
                    <a:pt x="2828" y="1414"/>
                    <a:pt x="2796" y="1406"/>
                  </a:cubicBezTo>
                  <a:cubicBezTo>
                    <a:pt x="2765" y="1398"/>
                    <a:pt x="2738" y="1389"/>
                    <a:pt x="2710" y="1378"/>
                  </a:cubicBezTo>
                  <a:cubicBezTo>
                    <a:pt x="2583" y="1361"/>
                    <a:pt x="2473" y="1297"/>
                    <a:pt x="2382" y="1195"/>
                  </a:cubicBezTo>
                  <a:cubicBezTo>
                    <a:pt x="2327" y="1131"/>
                    <a:pt x="2291" y="1049"/>
                    <a:pt x="2242" y="980"/>
                  </a:cubicBezTo>
                  <a:lnTo>
                    <a:pt x="2242" y="979"/>
                  </a:lnTo>
                  <a:cubicBezTo>
                    <a:pt x="2200" y="920"/>
                    <a:pt x="2151" y="874"/>
                    <a:pt x="2073" y="855"/>
                  </a:cubicBezTo>
                  <a:cubicBezTo>
                    <a:pt x="2054" y="851"/>
                    <a:pt x="2035" y="848"/>
                    <a:pt x="2015" y="846"/>
                  </a:cubicBezTo>
                  <a:cubicBezTo>
                    <a:pt x="1987" y="843"/>
                    <a:pt x="1957" y="842"/>
                    <a:pt x="1927" y="842"/>
                  </a:cubicBezTo>
                  <a:cubicBezTo>
                    <a:pt x="1849" y="842"/>
                    <a:pt x="1763" y="848"/>
                    <a:pt x="1679" y="848"/>
                  </a:cubicBezTo>
                  <a:cubicBezTo>
                    <a:pt x="1516" y="848"/>
                    <a:pt x="1360" y="826"/>
                    <a:pt x="1281" y="694"/>
                  </a:cubicBezTo>
                  <a:cubicBezTo>
                    <a:pt x="1204" y="567"/>
                    <a:pt x="1288" y="442"/>
                    <a:pt x="1346" y="325"/>
                  </a:cubicBezTo>
                  <a:cubicBezTo>
                    <a:pt x="1424" y="171"/>
                    <a:pt x="1278" y="95"/>
                    <a:pt x="1143" y="84"/>
                  </a:cubicBezTo>
                  <a:cubicBezTo>
                    <a:pt x="1130" y="82"/>
                    <a:pt x="1117" y="81"/>
                    <a:pt x="1104" y="81"/>
                  </a:cubicBezTo>
                  <a:cubicBezTo>
                    <a:pt x="1092" y="81"/>
                    <a:pt x="1079" y="82"/>
                    <a:pt x="1068" y="84"/>
                  </a:cubicBezTo>
                  <a:cubicBezTo>
                    <a:pt x="1016" y="88"/>
                    <a:pt x="965" y="98"/>
                    <a:pt x="913" y="109"/>
                  </a:cubicBezTo>
                  <a:cubicBezTo>
                    <a:pt x="808" y="129"/>
                    <a:pt x="707" y="154"/>
                    <a:pt x="601" y="154"/>
                  </a:cubicBezTo>
                  <a:cubicBezTo>
                    <a:pt x="582" y="154"/>
                    <a:pt x="563" y="153"/>
                    <a:pt x="544" y="151"/>
                  </a:cubicBezTo>
                  <a:cubicBezTo>
                    <a:pt x="451" y="143"/>
                    <a:pt x="344" y="115"/>
                    <a:pt x="273" y="47"/>
                  </a:cubicBezTo>
                  <a:cubicBezTo>
                    <a:pt x="259" y="34"/>
                    <a:pt x="245" y="18"/>
                    <a:pt x="23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40"/>
            <p:cNvSpPr/>
            <p:nvPr/>
          </p:nvSpPr>
          <p:spPr>
            <a:xfrm>
              <a:off x="3062428" y="180890"/>
              <a:ext cx="123174" cy="45332"/>
            </a:xfrm>
            <a:custGeom>
              <a:rect b="b" l="l" r="r" t="t"/>
              <a:pathLst>
                <a:path extrusionOk="0" h="1142" w="3103">
                  <a:moveTo>
                    <a:pt x="2242" y="1"/>
                  </a:moveTo>
                  <a:cubicBezTo>
                    <a:pt x="2226" y="1"/>
                    <a:pt x="2210" y="2"/>
                    <a:pt x="2195" y="5"/>
                  </a:cubicBezTo>
                  <a:cubicBezTo>
                    <a:pt x="2037" y="31"/>
                    <a:pt x="1912" y="151"/>
                    <a:pt x="1778" y="232"/>
                  </a:cubicBezTo>
                  <a:cubicBezTo>
                    <a:pt x="1765" y="242"/>
                    <a:pt x="1750" y="250"/>
                    <a:pt x="1734" y="258"/>
                  </a:cubicBezTo>
                  <a:cubicBezTo>
                    <a:pt x="1676" y="287"/>
                    <a:pt x="1615" y="313"/>
                    <a:pt x="1551" y="329"/>
                  </a:cubicBezTo>
                  <a:cubicBezTo>
                    <a:pt x="1512" y="338"/>
                    <a:pt x="1473" y="343"/>
                    <a:pt x="1433" y="343"/>
                  </a:cubicBezTo>
                  <a:cubicBezTo>
                    <a:pt x="1395" y="343"/>
                    <a:pt x="1357" y="338"/>
                    <a:pt x="1319" y="328"/>
                  </a:cubicBezTo>
                  <a:cubicBezTo>
                    <a:pt x="1255" y="311"/>
                    <a:pt x="1198" y="273"/>
                    <a:pt x="1137" y="247"/>
                  </a:cubicBezTo>
                  <a:cubicBezTo>
                    <a:pt x="1102" y="232"/>
                    <a:pt x="1070" y="226"/>
                    <a:pt x="1038" y="226"/>
                  </a:cubicBezTo>
                  <a:cubicBezTo>
                    <a:pt x="986" y="226"/>
                    <a:pt x="937" y="244"/>
                    <a:pt x="885" y="271"/>
                  </a:cubicBezTo>
                  <a:cubicBezTo>
                    <a:pt x="817" y="310"/>
                    <a:pt x="754" y="354"/>
                    <a:pt x="693" y="402"/>
                  </a:cubicBezTo>
                  <a:cubicBezTo>
                    <a:pt x="624" y="456"/>
                    <a:pt x="559" y="511"/>
                    <a:pt x="492" y="566"/>
                  </a:cubicBezTo>
                  <a:cubicBezTo>
                    <a:pt x="401" y="639"/>
                    <a:pt x="310" y="709"/>
                    <a:pt x="203" y="760"/>
                  </a:cubicBezTo>
                  <a:cubicBezTo>
                    <a:pt x="138" y="792"/>
                    <a:pt x="70" y="817"/>
                    <a:pt x="0" y="833"/>
                  </a:cubicBezTo>
                  <a:lnTo>
                    <a:pt x="32" y="1036"/>
                  </a:lnTo>
                  <a:cubicBezTo>
                    <a:pt x="78" y="1029"/>
                    <a:pt x="126" y="1025"/>
                    <a:pt x="173" y="1025"/>
                  </a:cubicBezTo>
                  <a:cubicBezTo>
                    <a:pt x="231" y="1025"/>
                    <a:pt x="289" y="1031"/>
                    <a:pt x="346" y="1042"/>
                  </a:cubicBezTo>
                  <a:cubicBezTo>
                    <a:pt x="424" y="1060"/>
                    <a:pt x="505" y="1086"/>
                    <a:pt x="584" y="1120"/>
                  </a:cubicBezTo>
                  <a:cubicBezTo>
                    <a:pt x="596" y="1105"/>
                    <a:pt x="609" y="1089"/>
                    <a:pt x="621" y="1073"/>
                  </a:cubicBezTo>
                  <a:cubicBezTo>
                    <a:pt x="677" y="1005"/>
                    <a:pt x="741" y="942"/>
                    <a:pt x="810" y="886"/>
                  </a:cubicBezTo>
                  <a:cubicBezTo>
                    <a:pt x="1027" y="707"/>
                    <a:pt x="1299" y="594"/>
                    <a:pt x="1578" y="573"/>
                  </a:cubicBezTo>
                  <a:cubicBezTo>
                    <a:pt x="1613" y="570"/>
                    <a:pt x="1648" y="569"/>
                    <a:pt x="1684" y="569"/>
                  </a:cubicBezTo>
                  <a:cubicBezTo>
                    <a:pt x="1727" y="569"/>
                    <a:pt x="1769" y="571"/>
                    <a:pt x="1812" y="576"/>
                  </a:cubicBezTo>
                  <a:cubicBezTo>
                    <a:pt x="1910" y="584"/>
                    <a:pt x="2006" y="607"/>
                    <a:pt x="2101" y="639"/>
                  </a:cubicBezTo>
                  <a:cubicBezTo>
                    <a:pt x="2350" y="727"/>
                    <a:pt x="2557" y="904"/>
                    <a:pt x="2671" y="1141"/>
                  </a:cubicBezTo>
                  <a:lnTo>
                    <a:pt x="2710" y="1134"/>
                  </a:lnTo>
                  <a:lnTo>
                    <a:pt x="2905" y="1097"/>
                  </a:lnTo>
                  <a:cubicBezTo>
                    <a:pt x="2897" y="1083"/>
                    <a:pt x="2889" y="1067"/>
                    <a:pt x="2884" y="1050"/>
                  </a:cubicBezTo>
                  <a:cubicBezTo>
                    <a:pt x="2853" y="954"/>
                    <a:pt x="2900" y="863"/>
                    <a:pt x="2955" y="787"/>
                  </a:cubicBezTo>
                  <a:cubicBezTo>
                    <a:pt x="2957" y="785"/>
                    <a:pt x="2958" y="782"/>
                    <a:pt x="2959" y="781"/>
                  </a:cubicBezTo>
                  <a:cubicBezTo>
                    <a:pt x="3001" y="728"/>
                    <a:pt x="3087" y="654"/>
                    <a:pt x="3103" y="578"/>
                  </a:cubicBezTo>
                  <a:cubicBezTo>
                    <a:pt x="3057" y="576"/>
                    <a:pt x="3011" y="572"/>
                    <a:pt x="2964" y="566"/>
                  </a:cubicBezTo>
                  <a:cubicBezTo>
                    <a:pt x="2885" y="561"/>
                    <a:pt x="2807" y="555"/>
                    <a:pt x="2729" y="547"/>
                  </a:cubicBezTo>
                  <a:cubicBezTo>
                    <a:pt x="2678" y="542"/>
                    <a:pt x="2626" y="536"/>
                    <a:pt x="2577" y="530"/>
                  </a:cubicBezTo>
                  <a:cubicBezTo>
                    <a:pt x="2439" y="510"/>
                    <a:pt x="2389" y="406"/>
                    <a:pt x="2412" y="276"/>
                  </a:cubicBezTo>
                  <a:cubicBezTo>
                    <a:pt x="2427" y="201"/>
                    <a:pt x="2465" y="135"/>
                    <a:pt x="2406" y="68"/>
                  </a:cubicBezTo>
                  <a:cubicBezTo>
                    <a:pt x="2364" y="21"/>
                    <a:pt x="2303" y="1"/>
                    <a:pt x="224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40"/>
            <p:cNvSpPr/>
            <p:nvPr/>
          </p:nvSpPr>
          <p:spPr>
            <a:xfrm>
              <a:off x="2892891" y="213956"/>
              <a:ext cx="170847" cy="108486"/>
            </a:xfrm>
            <a:custGeom>
              <a:rect b="b" l="l" r="r" t="t"/>
              <a:pathLst>
                <a:path extrusionOk="0" h="2733" w="4304">
                  <a:moveTo>
                    <a:pt x="4270" y="1"/>
                  </a:moveTo>
                  <a:cubicBezTo>
                    <a:pt x="4198" y="18"/>
                    <a:pt x="4124" y="26"/>
                    <a:pt x="4047" y="26"/>
                  </a:cubicBezTo>
                  <a:cubicBezTo>
                    <a:pt x="4042" y="26"/>
                    <a:pt x="4037" y="26"/>
                    <a:pt x="4032" y="26"/>
                  </a:cubicBezTo>
                  <a:cubicBezTo>
                    <a:pt x="4028" y="26"/>
                    <a:pt x="4022" y="26"/>
                    <a:pt x="4018" y="25"/>
                  </a:cubicBezTo>
                  <a:cubicBezTo>
                    <a:pt x="3938" y="23"/>
                    <a:pt x="3855" y="14"/>
                    <a:pt x="3772" y="14"/>
                  </a:cubicBezTo>
                  <a:cubicBezTo>
                    <a:pt x="3761" y="14"/>
                    <a:pt x="3749" y="14"/>
                    <a:pt x="3737" y="14"/>
                  </a:cubicBezTo>
                  <a:cubicBezTo>
                    <a:pt x="3682" y="14"/>
                    <a:pt x="3627" y="18"/>
                    <a:pt x="3573" y="33"/>
                  </a:cubicBezTo>
                  <a:cubicBezTo>
                    <a:pt x="3364" y="88"/>
                    <a:pt x="3193" y="233"/>
                    <a:pt x="3024" y="365"/>
                  </a:cubicBezTo>
                  <a:cubicBezTo>
                    <a:pt x="2991" y="391"/>
                    <a:pt x="2960" y="415"/>
                    <a:pt x="2928" y="439"/>
                  </a:cubicBezTo>
                  <a:cubicBezTo>
                    <a:pt x="2891" y="465"/>
                    <a:pt x="2855" y="490"/>
                    <a:pt x="2819" y="512"/>
                  </a:cubicBezTo>
                  <a:cubicBezTo>
                    <a:pt x="2636" y="624"/>
                    <a:pt x="2446" y="686"/>
                    <a:pt x="2222" y="699"/>
                  </a:cubicBezTo>
                  <a:cubicBezTo>
                    <a:pt x="2191" y="702"/>
                    <a:pt x="2158" y="702"/>
                    <a:pt x="2127" y="703"/>
                  </a:cubicBezTo>
                  <a:cubicBezTo>
                    <a:pt x="2043" y="704"/>
                    <a:pt x="1958" y="707"/>
                    <a:pt x="1876" y="719"/>
                  </a:cubicBezTo>
                  <a:cubicBezTo>
                    <a:pt x="1829" y="728"/>
                    <a:pt x="1782" y="739"/>
                    <a:pt x="1736" y="757"/>
                  </a:cubicBezTo>
                  <a:cubicBezTo>
                    <a:pt x="1599" y="813"/>
                    <a:pt x="1496" y="921"/>
                    <a:pt x="1397" y="1028"/>
                  </a:cubicBezTo>
                  <a:cubicBezTo>
                    <a:pt x="1331" y="1097"/>
                    <a:pt x="1268" y="1165"/>
                    <a:pt x="1196" y="1223"/>
                  </a:cubicBezTo>
                  <a:cubicBezTo>
                    <a:pt x="1156" y="1259"/>
                    <a:pt x="1115" y="1288"/>
                    <a:pt x="1068" y="1316"/>
                  </a:cubicBezTo>
                  <a:cubicBezTo>
                    <a:pt x="1042" y="1332"/>
                    <a:pt x="1013" y="1346"/>
                    <a:pt x="986" y="1359"/>
                  </a:cubicBezTo>
                  <a:cubicBezTo>
                    <a:pt x="882" y="1406"/>
                    <a:pt x="773" y="1440"/>
                    <a:pt x="665" y="1474"/>
                  </a:cubicBezTo>
                  <a:cubicBezTo>
                    <a:pt x="403" y="1557"/>
                    <a:pt x="28" y="1686"/>
                    <a:pt x="1" y="2013"/>
                  </a:cubicBezTo>
                  <a:cubicBezTo>
                    <a:pt x="1" y="2014"/>
                    <a:pt x="0" y="2015"/>
                    <a:pt x="0" y="2016"/>
                  </a:cubicBezTo>
                  <a:cubicBezTo>
                    <a:pt x="53" y="2061"/>
                    <a:pt x="97" y="2119"/>
                    <a:pt x="133" y="2182"/>
                  </a:cubicBezTo>
                  <a:cubicBezTo>
                    <a:pt x="153" y="2160"/>
                    <a:pt x="181" y="2143"/>
                    <a:pt x="214" y="2133"/>
                  </a:cubicBezTo>
                  <a:cubicBezTo>
                    <a:pt x="238" y="2125"/>
                    <a:pt x="264" y="2121"/>
                    <a:pt x="289" y="2121"/>
                  </a:cubicBezTo>
                  <a:cubicBezTo>
                    <a:pt x="320" y="2121"/>
                    <a:pt x="350" y="2126"/>
                    <a:pt x="378" y="2136"/>
                  </a:cubicBezTo>
                  <a:cubicBezTo>
                    <a:pt x="382" y="2138"/>
                    <a:pt x="383" y="2138"/>
                    <a:pt x="386" y="2139"/>
                  </a:cubicBezTo>
                  <a:cubicBezTo>
                    <a:pt x="355" y="2013"/>
                    <a:pt x="362" y="1873"/>
                    <a:pt x="488" y="1838"/>
                  </a:cubicBezTo>
                  <a:cubicBezTo>
                    <a:pt x="504" y="1833"/>
                    <a:pt x="521" y="1831"/>
                    <a:pt x="538" y="1831"/>
                  </a:cubicBezTo>
                  <a:cubicBezTo>
                    <a:pt x="603" y="1831"/>
                    <a:pt x="667" y="1864"/>
                    <a:pt x="720" y="1911"/>
                  </a:cubicBezTo>
                  <a:cubicBezTo>
                    <a:pt x="735" y="1860"/>
                    <a:pt x="757" y="1813"/>
                    <a:pt x="798" y="1773"/>
                  </a:cubicBezTo>
                  <a:cubicBezTo>
                    <a:pt x="845" y="1727"/>
                    <a:pt x="902" y="1706"/>
                    <a:pt x="959" y="1706"/>
                  </a:cubicBezTo>
                  <a:cubicBezTo>
                    <a:pt x="1015" y="1706"/>
                    <a:pt x="1072" y="1726"/>
                    <a:pt x="1120" y="1766"/>
                  </a:cubicBezTo>
                  <a:lnTo>
                    <a:pt x="1121" y="1768"/>
                  </a:lnTo>
                  <a:cubicBezTo>
                    <a:pt x="1226" y="1858"/>
                    <a:pt x="1260" y="1994"/>
                    <a:pt x="1273" y="2127"/>
                  </a:cubicBezTo>
                  <a:cubicBezTo>
                    <a:pt x="1274" y="2141"/>
                    <a:pt x="1276" y="2156"/>
                    <a:pt x="1277" y="2171"/>
                  </a:cubicBezTo>
                  <a:cubicBezTo>
                    <a:pt x="1282" y="2232"/>
                    <a:pt x="1283" y="2291"/>
                    <a:pt x="1287" y="2352"/>
                  </a:cubicBezTo>
                  <a:cubicBezTo>
                    <a:pt x="1290" y="2425"/>
                    <a:pt x="1295" y="2495"/>
                    <a:pt x="1289" y="2568"/>
                  </a:cubicBezTo>
                  <a:cubicBezTo>
                    <a:pt x="1336" y="2557"/>
                    <a:pt x="1384" y="2552"/>
                    <a:pt x="1432" y="2552"/>
                  </a:cubicBezTo>
                  <a:cubicBezTo>
                    <a:pt x="1436" y="2552"/>
                    <a:pt x="1440" y="2552"/>
                    <a:pt x="1445" y="2552"/>
                  </a:cubicBezTo>
                  <a:lnTo>
                    <a:pt x="1446" y="2552"/>
                  </a:lnTo>
                  <a:cubicBezTo>
                    <a:pt x="1566" y="2558"/>
                    <a:pt x="1667" y="2603"/>
                    <a:pt x="1753" y="2670"/>
                  </a:cubicBezTo>
                  <a:cubicBezTo>
                    <a:pt x="1778" y="2688"/>
                    <a:pt x="1803" y="2711"/>
                    <a:pt x="1825" y="2733"/>
                  </a:cubicBezTo>
                  <a:cubicBezTo>
                    <a:pt x="1899" y="2654"/>
                    <a:pt x="1987" y="2587"/>
                    <a:pt x="2083" y="2529"/>
                  </a:cubicBezTo>
                  <a:cubicBezTo>
                    <a:pt x="2013" y="2495"/>
                    <a:pt x="1949" y="2452"/>
                    <a:pt x="1887" y="2400"/>
                  </a:cubicBezTo>
                  <a:cubicBezTo>
                    <a:pt x="1784" y="2316"/>
                    <a:pt x="1698" y="2211"/>
                    <a:pt x="1678" y="2075"/>
                  </a:cubicBezTo>
                  <a:cubicBezTo>
                    <a:pt x="1662" y="1968"/>
                    <a:pt x="1703" y="1837"/>
                    <a:pt x="1816" y="1801"/>
                  </a:cubicBezTo>
                  <a:cubicBezTo>
                    <a:pt x="1834" y="1796"/>
                    <a:pt x="1852" y="1793"/>
                    <a:pt x="1871" y="1793"/>
                  </a:cubicBezTo>
                  <a:cubicBezTo>
                    <a:pt x="1898" y="1793"/>
                    <a:pt x="1926" y="1798"/>
                    <a:pt x="1953" y="1808"/>
                  </a:cubicBezTo>
                  <a:cubicBezTo>
                    <a:pt x="1953" y="1800"/>
                    <a:pt x="1951" y="1794"/>
                    <a:pt x="1951" y="1787"/>
                  </a:cubicBezTo>
                  <a:cubicBezTo>
                    <a:pt x="1949" y="1716"/>
                    <a:pt x="1950" y="1615"/>
                    <a:pt x="2003" y="1560"/>
                  </a:cubicBezTo>
                  <a:cubicBezTo>
                    <a:pt x="2033" y="1529"/>
                    <a:pt x="2063" y="1517"/>
                    <a:pt x="2094" y="1517"/>
                  </a:cubicBezTo>
                  <a:cubicBezTo>
                    <a:pt x="2145" y="1517"/>
                    <a:pt x="2196" y="1553"/>
                    <a:pt x="2241" y="1601"/>
                  </a:cubicBezTo>
                  <a:cubicBezTo>
                    <a:pt x="2247" y="1582"/>
                    <a:pt x="2255" y="1563"/>
                    <a:pt x="2265" y="1546"/>
                  </a:cubicBezTo>
                  <a:cubicBezTo>
                    <a:pt x="2286" y="1506"/>
                    <a:pt x="2314" y="1468"/>
                    <a:pt x="2356" y="1440"/>
                  </a:cubicBezTo>
                  <a:cubicBezTo>
                    <a:pt x="2386" y="1417"/>
                    <a:pt x="2419" y="1404"/>
                    <a:pt x="2454" y="1396"/>
                  </a:cubicBezTo>
                  <a:cubicBezTo>
                    <a:pt x="2471" y="1393"/>
                    <a:pt x="2488" y="1391"/>
                    <a:pt x="2505" y="1391"/>
                  </a:cubicBezTo>
                  <a:cubicBezTo>
                    <a:pt x="2576" y="1391"/>
                    <a:pt x="2645" y="1422"/>
                    <a:pt x="2685" y="1489"/>
                  </a:cubicBezTo>
                  <a:cubicBezTo>
                    <a:pt x="2721" y="1545"/>
                    <a:pt x="2731" y="1612"/>
                    <a:pt x="2739" y="1675"/>
                  </a:cubicBezTo>
                  <a:cubicBezTo>
                    <a:pt x="2748" y="1747"/>
                    <a:pt x="2755" y="1820"/>
                    <a:pt x="2758" y="1893"/>
                  </a:cubicBezTo>
                  <a:cubicBezTo>
                    <a:pt x="2763" y="1885"/>
                    <a:pt x="2767" y="1877"/>
                    <a:pt x="2772" y="1869"/>
                  </a:cubicBezTo>
                  <a:cubicBezTo>
                    <a:pt x="2817" y="1790"/>
                    <a:pt x="2876" y="1717"/>
                    <a:pt x="2940" y="1651"/>
                  </a:cubicBezTo>
                  <a:cubicBezTo>
                    <a:pt x="3024" y="1567"/>
                    <a:pt x="3121" y="1494"/>
                    <a:pt x="3227" y="1441"/>
                  </a:cubicBezTo>
                  <a:cubicBezTo>
                    <a:pt x="3242" y="1435"/>
                    <a:pt x="3258" y="1427"/>
                    <a:pt x="3274" y="1420"/>
                  </a:cubicBezTo>
                  <a:cubicBezTo>
                    <a:pt x="3257" y="1301"/>
                    <a:pt x="3274" y="1186"/>
                    <a:pt x="3313" y="1077"/>
                  </a:cubicBezTo>
                  <a:cubicBezTo>
                    <a:pt x="3351" y="968"/>
                    <a:pt x="3409" y="865"/>
                    <a:pt x="3475" y="770"/>
                  </a:cubicBezTo>
                  <a:cubicBezTo>
                    <a:pt x="3588" y="605"/>
                    <a:pt x="3730" y="454"/>
                    <a:pt x="3902" y="350"/>
                  </a:cubicBezTo>
                  <a:cubicBezTo>
                    <a:pt x="3916" y="341"/>
                    <a:pt x="3933" y="332"/>
                    <a:pt x="3948" y="323"/>
                  </a:cubicBezTo>
                  <a:cubicBezTo>
                    <a:pt x="4000" y="296"/>
                    <a:pt x="4052" y="272"/>
                    <a:pt x="4104" y="254"/>
                  </a:cubicBezTo>
                  <a:cubicBezTo>
                    <a:pt x="4168" y="230"/>
                    <a:pt x="4236" y="213"/>
                    <a:pt x="4304" y="204"/>
                  </a:cubicBezTo>
                  <a:lnTo>
                    <a:pt x="427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40"/>
            <p:cNvSpPr/>
            <p:nvPr/>
          </p:nvSpPr>
          <p:spPr>
            <a:xfrm>
              <a:off x="3020946" y="281834"/>
              <a:ext cx="38703" cy="32590"/>
            </a:xfrm>
            <a:custGeom>
              <a:rect b="b" l="l" r="r" t="t"/>
              <a:pathLst>
                <a:path extrusionOk="0" h="821" w="975">
                  <a:moveTo>
                    <a:pt x="951" y="1"/>
                  </a:moveTo>
                  <a:cubicBezTo>
                    <a:pt x="714" y="49"/>
                    <a:pt x="485" y="117"/>
                    <a:pt x="305" y="285"/>
                  </a:cubicBezTo>
                  <a:cubicBezTo>
                    <a:pt x="204" y="378"/>
                    <a:pt x="126" y="488"/>
                    <a:pt x="68" y="612"/>
                  </a:cubicBezTo>
                  <a:cubicBezTo>
                    <a:pt x="41" y="671"/>
                    <a:pt x="21" y="733"/>
                    <a:pt x="5" y="795"/>
                  </a:cubicBezTo>
                  <a:cubicBezTo>
                    <a:pt x="4" y="804"/>
                    <a:pt x="3" y="811"/>
                    <a:pt x="1" y="820"/>
                  </a:cubicBezTo>
                  <a:cubicBezTo>
                    <a:pt x="53" y="763"/>
                    <a:pt x="123" y="714"/>
                    <a:pt x="180" y="676"/>
                  </a:cubicBezTo>
                  <a:cubicBezTo>
                    <a:pt x="322" y="584"/>
                    <a:pt x="484" y="525"/>
                    <a:pt x="654" y="507"/>
                  </a:cubicBezTo>
                  <a:cubicBezTo>
                    <a:pt x="679" y="505"/>
                    <a:pt x="705" y="504"/>
                    <a:pt x="731" y="504"/>
                  </a:cubicBezTo>
                  <a:cubicBezTo>
                    <a:pt x="753" y="504"/>
                    <a:pt x="775" y="505"/>
                    <a:pt x="796" y="506"/>
                  </a:cubicBezTo>
                  <a:cubicBezTo>
                    <a:pt x="806" y="327"/>
                    <a:pt x="872" y="162"/>
                    <a:pt x="975" y="22"/>
                  </a:cubicBezTo>
                  <a:cubicBezTo>
                    <a:pt x="966" y="16"/>
                    <a:pt x="958" y="8"/>
                    <a:pt x="95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40"/>
            <p:cNvSpPr/>
            <p:nvPr/>
          </p:nvSpPr>
          <p:spPr>
            <a:xfrm>
              <a:off x="2926711" y="588280"/>
              <a:ext cx="132462" cy="145800"/>
            </a:xfrm>
            <a:custGeom>
              <a:rect b="b" l="l" r="r" t="t"/>
              <a:pathLst>
                <a:path extrusionOk="0" h="3673" w="3337">
                  <a:moveTo>
                    <a:pt x="0" y="0"/>
                  </a:moveTo>
                  <a:lnTo>
                    <a:pt x="0" y="0"/>
                  </a:lnTo>
                  <a:cubicBezTo>
                    <a:pt x="48" y="585"/>
                    <a:pt x="103" y="1179"/>
                    <a:pt x="156" y="1771"/>
                  </a:cubicBezTo>
                  <a:cubicBezTo>
                    <a:pt x="296" y="1863"/>
                    <a:pt x="421" y="1973"/>
                    <a:pt x="494" y="2120"/>
                  </a:cubicBezTo>
                  <a:cubicBezTo>
                    <a:pt x="512" y="2156"/>
                    <a:pt x="526" y="2193"/>
                    <a:pt x="537" y="2231"/>
                  </a:cubicBezTo>
                  <a:cubicBezTo>
                    <a:pt x="602" y="2340"/>
                    <a:pt x="652" y="2459"/>
                    <a:pt x="687" y="2584"/>
                  </a:cubicBezTo>
                  <a:cubicBezTo>
                    <a:pt x="739" y="2782"/>
                    <a:pt x="751" y="2988"/>
                    <a:pt x="748" y="3191"/>
                  </a:cubicBezTo>
                  <a:cubicBezTo>
                    <a:pt x="745" y="3303"/>
                    <a:pt x="738" y="3415"/>
                    <a:pt x="727" y="3527"/>
                  </a:cubicBezTo>
                  <a:cubicBezTo>
                    <a:pt x="723" y="3572"/>
                    <a:pt x="723" y="3623"/>
                    <a:pt x="717" y="3672"/>
                  </a:cubicBezTo>
                  <a:cubicBezTo>
                    <a:pt x="1151" y="3384"/>
                    <a:pt x="1587" y="3094"/>
                    <a:pt x="2025" y="2811"/>
                  </a:cubicBezTo>
                  <a:cubicBezTo>
                    <a:pt x="2443" y="2539"/>
                    <a:pt x="2863" y="2270"/>
                    <a:pt x="3285" y="2002"/>
                  </a:cubicBezTo>
                  <a:cubicBezTo>
                    <a:pt x="3267" y="1985"/>
                    <a:pt x="3258" y="1963"/>
                    <a:pt x="3262" y="1936"/>
                  </a:cubicBezTo>
                  <a:cubicBezTo>
                    <a:pt x="3304" y="1651"/>
                    <a:pt x="3332" y="1370"/>
                    <a:pt x="3336" y="1088"/>
                  </a:cubicBezTo>
                  <a:lnTo>
                    <a:pt x="3336" y="1088"/>
                  </a:lnTo>
                  <a:cubicBezTo>
                    <a:pt x="3332" y="1109"/>
                    <a:pt x="3326" y="1131"/>
                    <a:pt x="3321" y="1152"/>
                  </a:cubicBezTo>
                  <a:cubicBezTo>
                    <a:pt x="3201" y="1726"/>
                    <a:pt x="2702" y="2153"/>
                    <a:pt x="2124" y="2153"/>
                  </a:cubicBezTo>
                  <a:cubicBezTo>
                    <a:pt x="2072" y="2153"/>
                    <a:pt x="2020" y="2149"/>
                    <a:pt x="1968" y="2142"/>
                  </a:cubicBezTo>
                  <a:cubicBezTo>
                    <a:pt x="1667" y="2103"/>
                    <a:pt x="1423" y="1939"/>
                    <a:pt x="1245" y="1700"/>
                  </a:cubicBezTo>
                  <a:cubicBezTo>
                    <a:pt x="1052" y="1439"/>
                    <a:pt x="950" y="1124"/>
                    <a:pt x="786" y="848"/>
                  </a:cubicBezTo>
                  <a:cubicBezTo>
                    <a:pt x="628" y="580"/>
                    <a:pt x="33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40"/>
            <p:cNvSpPr/>
            <p:nvPr/>
          </p:nvSpPr>
          <p:spPr>
            <a:xfrm>
              <a:off x="2883642" y="583635"/>
              <a:ext cx="49301" cy="74944"/>
            </a:xfrm>
            <a:custGeom>
              <a:rect b="b" l="l" r="r" t="t"/>
              <a:pathLst>
                <a:path extrusionOk="0" h="1888" w="1242">
                  <a:moveTo>
                    <a:pt x="699" y="1"/>
                  </a:moveTo>
                  <a:cubicBezTo>
                    <a:pt x="555" y="1"/>
                    <a:pt x="411" y="54"/>
                    <a:pt x="273" y="185"/>
                  </a:cubicBezTo>
                  <a:cubicBezTo>
                    <a:pt x="21" y="423"/>
                    <a:pt x="0" y="813"/>
                    <a:pt x="174" y="1101"/>
                  </a:cubicBezTo>
                  <a:cubicBezTo>
                    <a:pt x="328" y="1357"/>
                    <a:pt x="598" y="1516"/>
                    <a:pt x="850" y="1661"/>
                  </a:cubicBezTo>
                  <a:cubicBezTo>
                    <a:pt x="974" y="1732"/>
                    <a:pt x="1114" y="1803"/>
                    <a:pt x="1241" y="1888"/>
                  </a:cubicBezTo>
                  <a:cubicBezTo>
                    <a:pt x="1188" y="1296"/>
                    <a:pt x="1134" y="702"/>
                    <a:pt x="1085" y="117"/>
                  </a:cubicBezTo>
                  <a:cubicBezTo>
                    <a:pt x="960" y="45"/>
                    <a:pt x="83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40"/>
            <p:cNvSpPr/>
            <p:nvPr/>
          </p:nvSpPr>
          <p:spPr>
            <a:xfrm>
              <a:off x="2850536" y="397347"/>
              <a:ext cx="208041" cy="267266"/>
            </a:xfrm>
            <a:custGeom>
              <a:rect b="b" l="l" r="r" t="t"/>
              <a:pathLst>
                <a:path extrusionOk="0" h="6733" w="5241">
                  <a:moveTo>
                    <a:pt x="1" y="1"/>
                  </a:moveTo>
                  <a:lnTo>
                    <a:pt x="1" y="1"/>
                  </a:lnTo>
                  <a:cubicBezTo>
                    <a:pt x="3" y="83"/>
                    <a:pt x="6" y="166"/>
                    <a:pt x="8" y="247"/>
                  </a:cubicBezTo>
                  <a:cubicBezTo>
                    <a:pt x="18" y="242"/>
                    <a:pt x="29" y="239"/>
                    <a:pt x="43" y="238"/>
                  </a:cubicBezTo>
                  <a:cubicBezTo>
                    <a:pt x="92" y="235"/>
                    <a:pt x="142" y="234"/>
                    <a:pt x="192" y="234"/>
                  </a:cubicBezTo>
                  <a:cubicBezTo>
                    <a:pt x="367" y="234"/>
                    <a:pt x="544" y="252"/>
                    <a:pt x="716" y="286"/>
                  </a:cubicBezTo>
                  <a:cubicBezTo>
                    <a:pt x="1616" y="466"/>
                    <a:pt x="2355" y="1062"/>
                    <a:pt x="2985" y="1698"/>
                  </a:cubicBezTo>
                  <a:cubicBezTo>
                    <a:pt x="3624" y="2344"/>
                    <a:pt x="4142" y="3084"/>
                    <a:pt x="4459" y="3939"/>
                  </a:cubicBezTo>
                  <a:cubicBezTo>
                    <a:pt x="4611" y="4349"/>
                    <a:pt x="4724" y="4781"/>
                    <a:pt x="4773" y="5219"/>
                  </a:cubicBezTo>
                  <a:cubicBezTo>
                    <a:pt x="4819" y="5616"/>
                    <a:pt x="4771" y="6063"/>
                    <a:pt x="4422" y="6315"/>
                  </a:cubicBezTo>
                  <a:cubicBezTo>
                    <a:pt x="4305" y="6399"/>
                    <a:pt x="4182" y="6436"/>
                    <a:pt x="4061" y="6436"/>
                  </a:cubicBezTo>
                  <a:cubicBezTo>
                    <a:pt x="3838" y="6436"/>
                    <a:pt x="3622" y="6311"/>
                    <a:pt x="3465" y="6123"/>
                  </a:cubicBezTo>
                  <a:cubicBezTo>
                    <a:pt x="3322" y="5952"/>
                    <a:pt x="3219" y="5755"/>
                    <a:pt x="3125" y="5554"/>
                  </a:cubicBezTo>
                  <a:lnTo>
                    <a:pt x="2935" y="5644"/>
                  </a:lnTo>
                  <a:cubicBezTo>
                    <a:pt x="3204" y="6115"/>
                    <a:pt x="3404" y="6732"/>
                    <a:pt x="4033" y="6732"/>
                  </a:cubicBezTo>
                  <a:cubicBezTo>
                    <a:pt x="4044" y="6732"/>
                    <a:pt x="4054" y="6732"/>
                    <a:pt x="4065" y="6732"/>
                  </a:cubicBezTo>
                  <a:cubicBezTo>
                    <a:pt x="4374" y="6724"/>
                    <a:pt x="4625" y="6569"/>
                    <a:pt x="4832" y="6349"/>
                  </a:cubicBezTo>
                  <a:cubicBezTo>
                    <a:pt x="4945" y="6227"/>
                    <a:pt x="5025" y="6106"/>
                    <a:pt x="5103" y="5961"/>
                  </a:cubicBezTo>
                  <a:cubicBezTo>
                    <a:pt x="5177" y="5824"/>
                    <a:pt x="5207" y="5662"/>
                    <a:pt x="5234" y="5509"/>
                  </a:cubicBezTo>
                  <a:cubicBezTo>
                    <a:pt x="5235" y="5504"/>
                    <a:pt x="5236" y="5498"/>
                    <a:pt x="5240" y="5494"/>
                  </a:cubicBezTo>
                  <a:cubicBezTo>
                    <a:pt x="5226" y="5331"/>
                    <a:pt x="5203" y="5165"/>
                    <a:pt x="5162" y="4999"/>
                  </a:cubicBezTo>
                  <a:cubicBezTo>
                    <a:pt x="5134" y="4873"/>
                    <a:pt x="5113" y="4755"/>
                    <a:pt x="5122" y="4643"/>
                  </a:cubicBezTo>
                  <a:cubicBezTo>
                    <a:pt x="5105" y="4632"/>
                    <a:pt x="5090" y="4616"/>
                    <a:pt x="5082" y="4592"/>
                  </a:cubicBezTo>
                  <a:cubicBezTo>
                    <a:pt x="4984" y="4337"/>
                    <a:pt x="4906" y="4078"/>
                    <a:pt x="4802" y="3826"/>
                  </a:cubicBezTo>
                  <a:cubicBezTo>
                    <a:pt x="4698" y="3572"/>
                    <a:pt x="4579" y="3322"/>
                    <a:pt x="4449" y="3081"/>
                  </a:cubicBezTo>
                  <a:cubicBezTo>
                    <a:pt x="3996" y="2244"/>
                    <a:pt x="3380" y="1487"/>
                    <a:pt x="2599" y="936"/>
                  </a:cubicBezTo>
                  <a:cubicBezTo>
                    <a:pt x="1834" y="395"/>
                    <a:pt x="938" y="56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40"/>
            <p:cNvSpPr/>
            <p:nvPr/>
          </p:nvSpPr>
          <p:spPr>
            <a:xfrm>
              <a:off x="3029957" y="335065"/>
              <a:ext cx="21832" cy="39893"/>
            </a:xfrm>
            <a:custGeom>
              <a:rect b="b" l="l" r="r" t="t"/>
              <a:pathLst>
                <a:path extrusionOk="0" h="1005" w="550">
                  <a:moveTo>
                    <a:pt x="174" y="1"/>
                  </a:moveTo>
                  <a:cubicBezTo>
                    <a:pt x="115" y="1"/>
                    <a:pt x="56" y="12"/>
                    <a:pt x="1" y="30"/>
                  </a:cubicBezTo>
                  <a:cubicBezTo>
                    <a:pt x="120" y="294"/>
                    <a:pt x="202" y="578"/>
                    <a:pt x="282" y="854"/>
                  </a:cubicBezTo>
                  <a:cubicBezTo>
                    <a:pt x="297" y="904"/>
                    <a:pt x="310" y="954"/>
                    <a:pt x="325" y="1004"/>
                  </a:cubicBezTo>
                  <a:cubicBezTo>
                    <a:pt x="331" y="865"/>
                    <a:pt x="350" y="725"/>
                    <a:pt x="385" y="592"/>
                  </a:cubicBezTo>
                  <a:cubicBezTo>
                    <a:pt x="419" y="447"/>
                    <a:pt x="477" y="308"/>
                    <a:pt x="550" y="180"/>
                  </a:cubicBezTo>
                  <a:cubicBezTo>
                    <a:pt x="524" y="166"/>
                    <a:pt x="505" y="141"/>
                    <a:pt x="482" y="120"/>
                  </a:cubicBezTo>
                  <a:cubicBezTo>
                    <a:pt x="463" y="100"/>
                    <a:pt x="442" y="85"/>
                    <a:pt x="418" y="70"/>
                  </a:cubicBezTo>
                  <a:cubicBezTo>
                    <a:pt x="371" y="40"/>
                    <a:pt x="316" y="20"/>
                    <a:pt x="261" y="10"/>
                  </a:cubicBezTo>
                  <a:cubicBezTo>
                    <a:pt x="232" y="4"/>
                    <a:pt x="203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40"/>
            <p:cNvSpPr/>
            <p:nvPr/>
          </p:nvSpPr>
          <p:spPr>
            <a:xfrm>
              <a:off x="3002052" y="273935"/>
              <a:ext cx="49341" cy="39457"/>
            </a:xfrm>
            <a:custGeom>
              <a:rect b="b" l="l" r="r" t="t"/>
              <a:pathLst>
                <a:path extrusionOk="0" h="994" w="1243">
                  <a:moveTo>
                    <a:pt x="920" y="1"/>
                  </a:moveTo>
                  <a:cubicBezTo>
                    <a:pt x="838" y="1"/>
                    <a:pt x="755" y="13"/>
                    <a:pt x="676" y="38"/>
                  </a:cubicBezTo>
                  <a:cubicBezTo>
                    <a:pt x="532" y="83"/>
                    <a:pt x="400" y="169"/>
                    <a:pt x="293" y="274"/>
                  </a:cubicBezTo>
                  <a:cubicBezTo>
                    <a:pt x="188" y="378"/>
                    <a:pt x="86" y="509"/>
                    <a:pt x="17" y="640"/>
                  </a:cubicBezTo>
                  <a:cubicBezTo>
                    <a:pt x="16" y="658"/>
                    <a:pt x="17" y="675"/>
                    <a:pt x="16" y="690"/>
                  </a:cubicBezTo>
                  <a:cubicBezTo>
                    <a:pt x="13" y="742"/>
                    <a:pt x="13" y="802"/>
                    <a:pt x="1" y="854"/>
                  </a:cubicBezTo>
                  <a:cubicBezTo>
                    <a:pt x="120" y="872"/>
                    <a:pt x="222" y="922"/>
                    <a:pt x="310" y="993"/>
                  </a:cubicBezTo>
                  <a:cubicBezTo>
                    <a:pt x="315" y="972"/>
                    <a:pt x="322" y="951"/>
                    <a:pt x="326" y="934"/>
                  </a:cubicBezTo>
                  <a:cubicBezTo>
                    <a:pt x="346" y="862"/>
                    <a:pt x="372" y="793"/>
                    <a:pt x="402" y="727"/>
                  </a:cubicBezTo>
                  <a:cubicBezTo>
                    <a:pt x="465" y="590"/>
                    <a:pt x="556" y="463"/>
                    <a:pt x="668" y="361"/>
                  </a:cubicBezTo>
                  <a:cubicBezTo>
                    <a:pt x="823" y="218"/>
                    <a:pt x="1029" y="103"/>
                    <a:pt x="1242" y="71"/>
                  </a:cubicBezTo>
                  <a:cubicBezTo>
                    <a:pt x="1201" y="51"/>
                    <a:pt x="1157" y="34"/>
                    <a:pt x="1112" y="24"/>
                  </a:cubicBezTo>
                  <a:cubicBezTo>
                    <a:pt x="1049" y="8"/>
                    <a:pt x="985" y="1"/>
                    <a:pt x="920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40"/>
            <p:cNvSpPr/>
            <p:nvPr/>
          </p:nvSpPr>
          <p:spPr>
            <a:xfrm>
              <a:off x="2969700" y="314980"/>
              <a:ext cx="74627" cy="129723"/>
            </a:xfrm>
            <a:custGeom>
              <a:rect b="b" l="l" r="r" t="t"/>
              <a:pathLst>
                <a:path extrusionOk="0" h="3268" w="1880">
                  <a:moveTo>
                    <a:pt x="720" y="1"/>
                  </a:moveTo>
                  <a:cubicBezTo>
                    <a:pt x="459" y="1"/>
                    <a:pt x="198" y="156"/>
                    <a:pt x="0" y="317"/>
                  </a:cubicBezTo>
                  <a:lnTo>
                    <a:pt x="16" y="335"/>
                  </a:lnTo>
                  <a:cubicBezTo>
                    <a:pt x="318" y="760"/>
                    <a:pt x="493" y="1272"/>
                    <a:pt x="672" y="1756"/>
                  </a:cubicBezTo>
                  <a:cubicBezTo>
                    <a:pt x="857" y="2257"/>
                    <a:pt x="1037" y="2762"/>
                    <a:pt x="1212" y="3267"/>
                  </a:cubicBezTo>
                  <a:cubicBezTo>
                    <a:pt x="1332" y="3123"/>
                    <a:pt x="1474" y="2993"/>
                    <a:pt x="1618" y="2882"/>
                  </a:cubicBezTo>
                  <a:cubicBezTo>
                    <a:pt x="1701" y="2818"/>
                    <a:pt x="1790" y="2762"/>
                    <a:pt x="1879" y="2710"/>
                  </a:cubicBezTo>
                  <a:cubicBezTo>
                    <a:pt x="1867" y="2657"/>
                    <a:pt x="1859" y="2600"/>
                    <a:pt x="1849" y="2546"/>
                  </a:cubicBezTo>
                  <a:cubicBezTo>
                    <a:pt x="1842" y="2505"/>
                    <a:pt x="1833" y="2463"/>
                    <a:pt x="1828" y="2422"/>
                  </a:cubicBezTo>
                  <a:cubicBezTo>
                    <a:pt x="1759" y="2144"/>
                    <a:pt x="1705" y="1861"/>
                    <a:pt x="1630" y="1584"/>
                  </a:cubicBezTo>
                  <a:cubicBezTo>
                    <a:pt x="1547" y="1273"/>
                    <a:pt x="1464" y="957"/>
                    <a:pt x="1354" y="653"/>
                  </a:cubicBezTo>
                  <a:cubicBezTo>
                    <a:pt x="1263" y="397"/>
                    <a:pt x="1106" y="44"/>
                    <a:pt x="797" y="5"/>
                  </a:cubicBezTo>
                  <a:cubicBezTo>
                    <a:pt x="771" y="2"/>
                    <a:pt x="746" y="1"/>
                    <a:pt x="7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40"/>
            <p:cNvSpPr/>
            <p:nvPr/>
          </p:nvSpPr>
          <p:spPr>
            <a:xfrm>
              <a:off x="2851211" y="413820"/>
              <a:ext cx="183828" cy="232970"/>
            </a:xfrm>
            <a:custGeom>
              <a:rect b="b" l="l" r="r" t="t"/>
              <a:pathLst>
                <a:path extrusionOk="0" h="5869" w="4631">
                  <a:moveTo>
                    <a:pt x="172" y="0"/>
                  </a:moveTo>
                  <a:cubicBezTo>
                    <a:pt x="124" y="0"/>
                    <a:pt x="76" y="2"/>
                    <a:pt x="28" y="4"/>
                  </a:cubicBezTo>
                  <a:cubicBezTo>
                    <a:pt x="17" y="4"/>
                    <a:pt x="8" y="1"/>
                    <a:pt x="1" y="0"/>
                  </a:cubicBezTo>
                  <a:lnTo>
                    <a:pt x="1" y="0"/>
                  </a:lnTo>
                  <a:cubicBezTo>
                    <a:pt x="6" y="203"/>
                    <a:pt x="13" y="407"/>
                    <a:pt x="21" y="610"/>
                  </a:cubicBezTo>
                  <a:cubicBezTo>
                    <a:pt x="736" y="750"/>
                    <a:pt x="1314" y="1346"/>
                    <a:pt x="1405" y="2087"/>
                  </a:cubicBezTo>
                  <a:cubicBezTo>
                    <a:pt x="1490" y="2781"/>
                    <a:pt x="1147" y="3442"/>
                    <a:pt x="578" y="3791"/>
                  </a:cubicBezTo>
                  <a:lnTo>
                    <a:pt x="798" y="3932"/>
                  </a:lnTo>
                  <a:cubicBezTo>
                    <a:pt x="1007" y="3816"/>
                    <a:pt x="1237" y="3736"/>
                    <a:pt x="1464" y="3698"/>
                  </a:cubicBezTo>
                  <a:cubicBezTo>
                    <a:pt x="1554" y="3684"/>
                    <a:pt x="1645" y="3676"/>
                    <a:pt x="1735" y="3676"/>
                  </a:cubicBezTo>
                  <a:cubicBezTo>
                    <a:pt x="1913" y="3676"/>
                    <a:pt x="2089" y="3706"/>
                    <a:pt x="2252" y="3774"/>
                  </a:cubicBezTo>
                  <a:cubicBezTo>
                    <a:pt x="2339" y="3811"/>
                    <a:pt x="2422" y="3856"/>
                    <a:pt x="2500" y="3915"/>
                  </a:cubicBezTo>
                  <a:cubicBezTo>
                    <a:pt x="2522" y="3932"/>
                    <a:pt x="2544" y="3949"/>
                    <a:pt x="2565" y="3968"/>
                  </a:cubicBezTo>
                  <a:cubicBezTo>
                    <a:pt x="2647" y="4038"/>
                    <a:pt x="2718" y="4120"/>
                    <a:pt x="2781" y="4208"/>
                  </a:cubicBezTo>
                  <a:cubicBezTo>
                    <a:pt x="2860" y="4316"/>
                    <a:pt x="2927" y="4433"/>
                    <a:pt x="2986" y="4553"/>
                  </a:cubicBezTo>
                  <a:cubicBezTo>
                    <a:pt x="3009" y="4600"/>
                    <a:pt x="3032" y="4647"/>
                    <a:pt x="3053" y="4694"/>
                  </a:cubicBezTo>
                  <a:cubicBezTo>
                    <a:pt x="3199" y="5006"/>
                    <a:pt x="3325" y="5344"/>
                    <a:pt x="3553" y="5607"/>
                  </a:cubicBezTo>
                  <a:cubicBezTo>
                    <a:pt x="3671" y="5743"/>
                    <a:pt x="3834" y="5869"/>
                    <a:pt x="4018" y="5869"/>
                  </a:cubicBezTo>
                  <a:cubicBezTo>
                    <a:pt x="4026" y="5869"/>
                    <a:pt x="4035" y="5868"/>
                    <a:pt x="4043" y="5868"/>
                  </a:cubicBezTo>
                  <a:cubicBezTo>
                    <a:pt x="4059" y="5867"/>
                    <a:pt x="4074" y="5865"/>
                    <a:pt x="4089" y="5862"/>
                  </a:cubicBezTo>
                  <a:cubicBezTo>
                    <a:pt x="4134" y="5854"/>
                    <a:pt x="4176" y="5841"/>
                    <a:pt x="4214" y="5821"/>
                  </a:cubicBezTo>
                  <a:cubicBezTo>
                    <a:pt x="4338" y="5758"/>
                    <a:pt x="4436" y="5645"/>
                    <a:pt x="4495" y="5524"/>
                  </a:cubicBezTo>
                  <a:cubicBezTo>
                    <a:pt x="4631" y="5254"/>
                    <a:pt x="4603" y="4916"/>
                    <a:pt x="4540" y="4604"/>
                  </a:cubicBezTo>
                  <a:cubicBezTo>
                    <a:pt x="4514" y="4474"/>
                    <a:pt x="4483" y="4348"/>
                    <a:pt x="4455" y="4233"/>
                  </a:cubicBezTo>
                  <a:cubicBezTo>
                    <a:pt x="4453" y="4222"/>
                    <a:pt x="4452" y="4214"/>
                    <a:pt x="4449" y="4203"/>
                  </a:cubicBezTo>
                  <a:lnTo>
                    <a:pt x="4449" y="4202"/>
                  </a:lnTo>
                  <a:cubicBezTo>
                    <a:pt x="4349" y="3802"/>
                    <a:pt x="4207" y="3413"/>
                    <a:pt x="4026" y="3043"/>
                  </a:cubicBezTo>
                  <a:cubicBezTo>
                    <a:pt x="3639" y="2257"/>
                    <a:pt x="3069" y="1593"/>
                    <a:pt x="2417" y="1012"/>
                  </a:cubicBezTo>
                  <a:cubicBezTo>
                    <a:pt x="2406" y="1001"/>
                    <a:pt x="2393" y="991"/>
                    <a:pt x="2381" y="980"/>
                  </a:cubicBezTo>
                  <a:cubicBezTo>
                    <a:pt x="2380" y="980"/>
                    <a:pt x="2380" y="980"/>
                    <a:pt x="2380" y="979"/>
                  </a:cubicBezTo>
                  <a:cubicBezTo>
                    <a:pt x="2320" y="927"/>
                    <a:pt x="2259" y="876"/>
                    <a:pt x="2197" y="825"/>
                  </a:cubicBezTo>
                  <a:cubicBezTo>
                    <a:pt x="1850" y="547"/>
                    <a:pt x="1468" y="308"/>
                    <a:pt x="1053" y="161"/>
                  </a:cubicBezTo>
                  <a:cubicBezTo>
                    <a:pt x="861" y="91"/>
                    <a:pt x="662" y="42"/>
                    <a:pt x="456" y="17"/>
                  </a:cubicBezTo>
                  <a:cubicBezTo>
                    <a:pt x="362" y="6"/>
                    <a:pt x="267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40"/>
            <p:cNvSpPr/>
            <p:nvPr/>
          </p:nvSpPr>
          <p:spPr>
            <a:xfrm>
              <a:off x="2941199" y="758015"/>
              <a:ext cx="90822" cy="106264"/>
            </a:xfrm>
            <a:custGeom>
              <a:rect b="b" l="l" r="r" t="t"/>
              <a:pathLst>
                <a:path extrusionOk="0" h="2677" w="2288">
                  <a:moveTo>
                    <a:pt x="1646" y="1"/>
                  </a:moveTo>
                  <a:cubicBezTo>
                    <a:pt x="1563" y="1"/>
                    <a:pt x="1479" y="56"/>
                    <a:pt x="1458" y="140"/>
                  </a:cubicBezTo>
                  <a:cubicBezTo>
                    <a:pt x="1447" y="182"/>
                    <a:pt x="1412" y="202"/>
                    <a:pt x="1376" y="202"/>
                  </a:cubicBezTo>
                  <a:cubicBezTo>
                    <a:pt x="1346" y="202"/>
                    <a:pt x="1316" y="188"/>
                    <a:pt x="1298" y="161"/>
                  </a:cubicBezTo>
                  <a:cubicBezTo>
                    <a:pt x="1263" y="107"/>
                    <a:pt x="1204" y="77"/>
                    <a:pt x="1143" y="77"/>
                  </a:cubicBezTo>
                  <a:cubicBezTo>
                    <a:pt x="1116" y="77"/>
                    <a:pt x="1089" y="83"/>
                    <a:pt x="1064" y="94"/>
                  </a:cubicBezTo>
                  <a:cubicBezTo>
                    <a:pt x="964" y="139"/>
                    <a:pt x="917" y="247"/>
                    <a:pt x="900" y="348"/>
                  </a:cubicBezTo>
                  <a:cubicBezTo>
                    <a:pt x="891" y="391"/>
                    <a:pt x="852" y="412"/>
                    <a:pt x="813" y="412"/>
                  </a:cubicBezTo>
                  <a:cubicBezTo>
                    <a:pt x="797" y="412"/>
                    <a:pt x="781" y="409"/>
                    <a:pt x="767" y="401"/>
                  </a:cubicBezTo>
                  <a:cubicBezTo>
                    <a:pt x="742" y="388"/>
                    <a:pt x="714" y="382"/>
                    <a:pt x="686" y="382"/>
                  </a:cubicBezTo>
                  <a:cubicBezTo>
                    <a:pt x="643" y="382"/>
                    <a:pt x="600" y="397"/>
                    <a:pt x="565" y="424"/>
                  </a:cubicBezTo>
                  <a:cubicBezTo>
                    <a:pt x="507" y="468"/>
                    <a:pt x="507" y="529"/>
                    <a:pt x="489" y="594"/>
                  </a:cubicBezTo>
                  <a:cubicBezTo>
                    <a:pt x="475" y="645"/>
                    <a:pt x="458" y="698"/>
                    <a:pt x="416" y="733"/>
                  </a:cubicBezTo>
                  <a:cubicBezTo>
                    <a:pt x="362" y="779"/>
                    <a:pt x="276" y="748"/>
                    <a:pt x="240" y="804"/>
                  </a:cubicBezTo>
                  <a:cubicBezTo>
                    <a:pt x="192" y="879"/>
                    <a:pt x="192" y="1019"/>
                    <a:pt x="197" y="1106"/>
                  </a:cubicBezTo>
                  <a:cubicBezTo>
                    <a:pt x="199" y="1139"/>
                    <a:pt x="209" y="1176"/>
                    <a:pt x="201" y="1207"/>
                  </a:cubicBezTo>
                  <a:cubicBezTo>
                    <a:pt x="187" y="1247"/>
                    <a:pt x="154" y="1263"/>
                    <a:pt x="129" y="1291"/>
                  </a:cubicBezTo>
                  <a:cubicBezTo>
                    <a:pt x="1" y="1432"/>
                    <a:pt x="68" y="1622"/>
                    <a:pt x="233" y="1692"/>
                  </a:cubicBezTo>
                  <a:cubicBezTo>
                    <a:pt x="273" y="1708"/>
                    <a:pt x="290" y="1778"/>
                    <a:pt x="264" y="1811"/>
                  </a:cubicBezTo>
                  <a:cubicBezTo>
                    <a:pt x="181" y="1920"/>
                    <a:pt x="208" y="2049"/>
                    <a:pt x="311" y="2133"/>
                  </a:cubicBezTo>
                  <a:cubicBezTo>
                    <a:pt x="393" y="2198"/>
                    <a:pt x="510" y="2198"/>
                    <a:pt x="587" y="2269"/>
                  </a:cubicBezTo>
                  <a:cubicBezTo>
                    <a:pt x="655" y="2330"/>
                    <a:pt x="645" y="2429"/>
                    <a:pt x="721" y="2484"/>
                  </a:cubicBezTo>
                  <a:cubicBezTo>
                    <a:pt x="759" y="2513"/>
                    <a:pt x="799" y="2524"/>
                    <a:pt x="840" y="2524"/>
                  </a:cubicBezTo>
                  <a:cubicBezTo>
                    <a:pt x="886" y="2524"/>
                    <a:pt x="932" y="2509"/>
                    <a:pt x="977" y="2487"/>
                  </a:cubicBezTo>
                  <a:cubicBezTo>
                    <a:pt x="992" y="2480"/>
                    <a:pt x="1009" y="2476"/>
                    <a:pt x="1025" y="2476"/>
                  </a:cubicBezTo>
                  <a:cubicBezTo>
                    <a:pt x="1066" y="2476"/>
                    <a:pt x="1104" y="2500"/>
                    <a:pt x="1117" y="2545"/>
                  </a:cubicBezTo>
                  <a:cubicBezTo>
                    <a:pt x="1129" y="2583"/>
                    <a:pt x="1180" y="2677"/>
                    <a:pt x="1237" y="2677"/>
                  </a:cubicBezTo>
                  <a:cubicBezTo>
                    <a:pt x="1248" y="2677"/>
                    <a:pt x="1260" y="2673"/>
                    <a:pt x="1272" y="2663"/>
                  </a:cubicBezTo>
                  <a:cubicBezTo>
                    <a:pt x="1293" y="2648"/>
                    <a:pt x="1315" y="2640"/>
                    <a:pt x="1336" y="2640"/>
                  </a:cubicBezTo>
                  <a:cubicBezTo>
                    <a:pt x="1348" y="2640"/>
                    <a:pt x="1360" y="2643"/>
                    <a:pt x="1371" y="2648"/>
                  </a:cubicBezTo>
                  <a:cubicBezTo>
                    <a:pt x="1399" y="2617"/>
                    <a:pt x="1432" y="2592"/>
                    <a:pt x="1463" y="2562"/>
                  </a:cubicBezTo>
                  <a:cubicBezTo>
                    <a:pt x="1549" y="2481"/>
                    <a:pt x="1475" y="2382"/>
                    <a:pt x="1447" y="2288"/>
                  </a:cubicBezTo>
                  <a:cubicBezTo>
                    <a:pt x="1377" y="2038"/>
                    <a:pt x="1401" y="1713"/>
                    <a:pt x="1613" y="1535"/>
                  </a:cubicBezTo>
                  <a:cubicBezTo>
                    <a:pt x="1670" y="1487"/>
                    <a:pt x="1736" y="1464"/>
                    <a:pt x="1801" y="1435"/>
                  </a:cubicBezTo>
                  <a:cubicBezTo>
                    <a:pt x="1902" y="1393"/>
                    <a:pt x="1859" y="1326"/>
                    <a:pt x="1852" y="1238"/>
                  </a:cubicBezTo>
                  <a:cubicBezTo>
                    <a:pt x="1842" y="1092"/>
                    <a:pt x="1902" y="942"/>
                    <a:pt x="1999" y="833"/>
                  </a:cubicBezTo>
                  <a:cubicBezTo>
                    <a:pt x="2050" y="780"/>
                    <a:pt x="2112" y="738"/>
                    <a:pt x="2178" y="707"/>
                  </a:cubicBezTo>
                  <a:cubicBezTo>
                    <a:pt x="2210" y="695"/>
                    <a:pt x="2248" y="686"/>
                    <a:pt x="2288" y="674"/>
                  </a:cubicBezTo>
                  <a:cubicBezTo>
                    <a:pt x="2283" y="589"/>
                    <a:pt x="2221" y="470"/>
                    <a:pt x="2184" y="406"/>
                  </a:cubicBezTo>
                  <a:cubicBezTo>
                    <a:pt x="2151" y="348"/>
                    <a:pt x="2093" y="297"/>
                    <a:pt x="2031" y="297"/>
                  </a:cubicBezTo>
                  <a:cubicBezTo>
                    <a:pt x="2006" y="297"/>
                    <a:pt x="1981" y="305"/>
                    <a:pt x="1957" y="323"/>
                  </a:cubicBezTo>
                  <a:cubicBezTo>
                    <a:pt x="1945" y="332"/>
                    <a:pt x="1932" y="335"/>
                    <a:pt x="1919" y="335"/>
                  </a:cubicBezTo>
                  <a:cubicBezTo>
                    <a:pt x="1877" y="335"/>
                    <a:pt x="1831" y="297"/>
                    <a:pt x="1836" y="254"/>
                  </a:cubicBezTo>
                  <a:cubicBezTo>
                    <a:pt x="1846" y="151"/>
                    <a:pt x="1807" y="49"/>
                    <a:pt x="1705" y="11"/>
                  </a:cubicBezTo>
                  <a:cubicBezTo>
                    <a:pt x="1686" y="4"/>
                    <a:pt x="1666" y="1"/>
                    <a:pt x="164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40"/>
            <p:cNvSpPr/>
            <p:nvPr/>
          </p:nvSpPr>
          <p:spPr>
            <a:xfrm>
              <a:off x="2902854" y="321490"/>
              <a:ext cx="109122" cy="149293"/>
            </a:xfrm>
            <a:custGeom>
              <a:rect b="b" l="l" r="r" t="t"/>
              <a:pathLst>
                <a:path extrusionOk="0" h="3761" w="2749">
                  <a:moveTo>
                    <a:pt x="1057" y="0"/>
                  </a:moveTo>
                  <a:cubicBezTo>
                    <a:pt x="853" y="0"/>
                    <a:pt x="629" y="43"/>
                    <a:pt x="452" y="130"/>
                  </a:cubicBezTo>
                  <a:cubicBezTo>
                    <a:pt x="0" y="349"/>
                    <a:pt x="182" y="896"/>
                    <a:pt x="367" y="1232"/>
                  </a:cubicBezTo>
                  <a:cubicBezTo>
                    <a:pt x="475" y="1427"/>
                    <a:pt x="589" y="1620"/>
                    <a:pt x="697" y="1817"/>
                  </a:cubicBezTo>
                  <a:cubicBezTo>
                    <a:pt x="807" y="2022"/>
                    <a:pt x="939" y="2222"/>
                    <a:pt x="1037" y="2434"/>
                  </a:cubicBezTo>
                  <a:cubicBezTo>
                    <a:pt x="1620" y="2779"/>
                    <a:pt x="2136" y="3233"/>
                    <a:pt x="2568" y="3760"/>
                  </a:cubicBezTo>
                  <a:cubicBezTo>
                    <a:pt x="2596" y="3600"/>
                    <a:pt x="2661" y="3447"/>
                    <a:pt x="2749" y="3306"/>
                  </a:cubicBezTo>
                  <a:cubicBezTo>
                    <a:pt x="2733" y="3295"/>
                    <a:pt x="2720" y="3278"/>
                    <a:pt x="2712" y="3254"/>
                  </a:cubicBezTo>
                  <a:cubicBezTo>
                    <a:pt x="2532" y="2732"/>
                    <a:pt x="2348" y="2212"/>
                    <a:pt x="2157" y="1692"/>
                  </a:cubicBezTo>
                  <a:cubicBezTo>
                    <a:pt x="1997" y="1259"/>
                    <a:pt x="1841" y="824"/>
                    <a:pt x="1615" y="420"/>
                  </a:cubicBezTo>
                  <a:cubicBezTo>
                    <a:pt x="1513" y="239"/>
                    <a:pt x="1387" y="20"/>
                    <a:pt x="1157" y="4"/>
                  </a:cubicBezTo>
                  <a:cubicBezTo>
                    <a:pt x="1125" y="1"/>
                    <a:pt x="1091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40"/>
            <p:cNvSpPr/>
            <p:nvPr/>
          </p:nvSpPr>
          <p:spPr>
            <a:xfrm>
              <a:off x="2890588" y="750354"/>
              <a:ext cx="109836" cy="158343"/>
            </a:xfrm>
            <a:custGeom>
              <a:rect b="b" l="l" r="r" t="t"/>
              <a:pathLst>
                <a:path extrusionOk="0" h="3989" w="2767">
                  <a:moveTo>
                    <a:pt x="2096" y="1"/>
                  </a:moveTo>
                  <a:cubicBezTo>
                    <a:pt x="1884" y="139"/>
                    <a:pt x="1674" y="277"/>
                    <a:pt x="1461" y="416"/>
                  </a:cubicBezTo>
                  <a:cubicBezTo>
                    <a:pt x="979" y="733"/>
                    <a:pt x="503" y="1075"/>
                    <a:pt x="0" y="1364"/>
                  </a:cubicBezTo>
                  <a:cubicBezTo>
                    <a:pt x="398" y="1744"/>
                    <a:pt x="796" y="2124"/>
                    <a:pt x="1190" y="2507"/>
                  </a:cubicBezTo>
                  <a:cubicBezTo>
                    <a:pt x="1694" y="2997"/>
                    <a:pt x="2194" y="3488"/>
                    <a:pt x="2689" y="3988"/>
                  </a:cubicBezTo>
                  <a:cubicBezTo>
                    <a:pt x="2658" y="3794"/>
                    <a:pt x="2766" y="3598"/>
                    <a:pt x="2704" y="3411"/>
                  </a:cubicBezTo>
                  <a:cubicBezTo>
                    <a:pt x="2664" y="3296"/>
                    <a:pt x="2594" y="3176"/>
                    <a:pt x="2584" y="3051"/>
                  </a:cubicBezTo>
                  <a:cubicBezTo>
                    <a:pt x="2563" y="3057"/>
                    <a:pt x="2542" y="3060"/>
                    <a:pt x="2521" y="3060"/>
                  </a:cubicBezTo>
                  <a:cubicBezTo>
                    <a:pt x="2489" y="3060"/>
                    <a:pt x="2457" y="3054"/>
                    <a:pt x="2425" y="3041"/>
                  </a:cubicBezTo>
                  <a:cubicBezTo>
                    <a:pt x="2351" y="3009"/>
                    <a:pt x="2306" y="2950"/>
                    <a:pt x="2267" y="2885"/>
                  </a:cubicBezTo>
                  <a:cubicBezTo>
                    <a:pt x="2229" y="2898"/>
                    <a:pt x="2189" y="2905"/>
                    <a:pt x="2148" y="2905"/>
                  </a:cubicBezTo>
                  <a:cubicBezTo>
                    <a:pt x="2098" y="2905"/>
                    <a:pt x="2048" y="2895"/>
                    <a:pt x="2001" y="2877"/>
                  </a:cubicBezTo>
                  <a:cubicBezTo>
                    <a:pt x="1936" y="2853"/>
                    <a:pt x="1877" y="2815"/>
                    <a:pt x="1831" y="2765"/>
                  </a:cubicBezTo>
                  <a:cubicBezTo>
                    <a:pt x="1790" y="2717"/>
                    <a:pt x="1784" y="2653"/>
                    <a:pt x="1749" y="2607"/>
                  </a:cubicBezTo>
                  <a:cubicBezTo>
                    <a:pt x="1710" y="2555"/>
                    <a:pt x="1592" y="2535"/>
                    <a:pt x="1536" y="2497"/>
                  </a:cubicBezTo>
                  <a:cubicBezTo>
                    <a:pt x="1473" y="2452"/>
                    <a:pt x="1416" y="2396"/>
                    <a:pt x="1379" y="2328"/>
                  </a:cubicBezTo>
                  <a:cubicBezTo>
                    <a:pt x="1322" y="2226"/>
                    <a:pt x="1309" y="2101"/>
                    <a:pt x="1349" y="1994"/>
                  </a:cubicBezTo>
                  <a:cubicBezTo>
                    <a:pt x="1127" y="1844"/>
                    <a:pt x="1102" y="1518"/>
                    <a:pt x="1304" y="1336"/>
                  </a:cubicBezTo>
                  <a:cubicBezTo>
                    <a:pt x="1304" y="1191"/>
                    <a:pt x="1311" y="1016"/>
                    <a:pt x="1377" y="893"/>
                  </a:cubicBezTo>
                  <a:cubicBezTo>
                    <a:pt x="1403" y="844"/>
                    <a:pt x="1440" y="805"/>
                    <a:pt x="1496" y="789"/>
                  </a:cubicBezTo>
                  <a:cubicBezTo>
                    <a:pt x="1502" y="787"/>
                    <a:pt x="1510" y="786"/>
                    <a:pt x="1519" y="786"/>
                  </a:cubicBezTo>
                  <a:cubicBezTo>
                    <a:pt x="1532" y="786"/>
                    <a:pt x="1545" y="787"/>
                    <a:pt x="1558" y="787"/>
                  </a:cubicBezTo>
                  <a:cubicBezTo>
                    <a:pt x="1572" y="787"/>
                    <a:pt x="1585" y="786"/>
                    <a:pt x="1592" y="780"/>
                  </a:cubicBezTo>
                  <a:cubicBezTo>
                    <a:pt x="1602" y="770"/>
                    <a:pt x="1607" y="717"/>
                    <a:pt x="1608" y="704"/>
                  </a:cubicBezTo>
                  <a:cubicBezTo>
                    <a:pt x="1641" y="524"/>
                    <a:pt x="1793" y="392"/>
                    <a:pt x="1962" y="392"/>
                  </a:cubicBezTo>
                  <a:cubicBezTo>
                    <a:pt x="1985" y="392"/>
                    <a:pt x="2008" y="395"/>
                    <a:pt x="2031" y="399"/>
                  </a:cubicBezTo>
                  <a:cubicBezTo>
                    <a:pt x="2065" y="306"/>
                    <a:pt x="2122" y="219"/>
                    <a:pt x="2201" y="161"/>
                  </a:cubicBezTo>
                  <a:lnTo>
                    <a:pt x="2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40"/>
            <p:cNvSpPr/>
            <p:nvPr/>
          </p:nvSpPr>
          <p:spPr>
            <a:xfrm>
              <a:off x="2965532" y="274332"/>
              <a:ext cx="30129" cy="36003"/>
            </a:xfrm>
            <a:custGeom>
              <a:rect b="b" l="l" r="r" t="t"/>
              <a:pathLst>
                <a:path extrusionOk="0" h="907" w="759">
                  <a:moveTo>
                    <a:pt x="654" y="1"/>
                  </a:moveTo>
                  <a:cubicBezTo>
                    <a:pt x="642" y="1"/>
                    <a:pt x="628" y="4"/>
                    <a:pt x="613" y="11"/>
                  </a:cubicBezTo>
                  <a:cubicBezTo>
                    <a:pt x="515" y="52"/>
                    <a:pt x="512" y="174"/>
                    <a:pt x="527" y="263"/>
                  </a:cubicBezTo>
                  <a:cubicBezTo>
                    <a:pt x="539" y="318"/>
                    <a:pt x="489" y="365"/>
                    <a:pt x="443" y="365"/>
                  </a:cubicBezTo>
                  <a:cubicBezTo>
                    <a:pt x="420" y="365"/>
                    <a:pt x="397" y="353"/>
                    <a:pt x="383" y="323"/>
                  </a:cubicBezTo>
                  <a:cubicBezTo>
                    <a:pt x="361" y="278"/>
                    <a:pt x="340" y="235"/>
                    <a:pt x="313" y="193"/>
                  </a:cubicBezTo>
                  <a:cubicBezTo>
                    <a:pt x="306" y="183"/>
                    <a:pt x="288" y="167"/>
                    <a:pt x="277" y="155"/>
                  </a:cubicBezTo>
                  <a:cubicBezTo>
                    <a:pt x="277" y="161"/>
                    <a:pt x="277" y="167"/>
                    <a:pt x="276" y="171"/>
                  </a:cubicBezTo>
                  <a:cubicBezTo>
                    <a:pt x="272" y="266"/>
                    <a:pt x="298" y="359"/>
                    <a:pt x="343" y="443"/>
                  </a:cubicBezTo>
                  <a:cubicBezTo>
                    <a:pt x="379" y="508"/>
                    <a:pt x="324" y="576"/>
                    <a:pt x="264" y="576"/>
                  </a:cubicBezTo>
                  <a:cubicBezTo>
                    <a:pt x="243" y="576"/>
                    <a:pt x="222" y="569"/>
                    <a:pt x="204" y="550"/>
                  </a:cubicBezTo>
                  <a:cubicBezTo>
                    <a:pt x="172" y="517"/>
                    <a:pt x="141" y="485"/>
                    <a:pt x="104" y="458"/>
                  </a:cubicBezTo>
                  <a:cubicBezTo>
                    <a:pt x="88" y="444"/>
                    <a:pt x="68" y="429"/>
                    <a:pt x="48" y="422"/>
                  </a:cubicBezTo>
                  <a:cubicBezTo>
                    <a:pt x="45" y="421"/>
                    <a:pt x="42" y="421"/>
                    <a:pt x="41" y="420"/>
                  </a:cubicBezTo>
                  <a:cubicBezTo>
                    <a:pt x="38" y="421"/>
                    <a:pt x="36" y="422"/>
                    <a:pt x="35" y="425"/>
                  </a:cubicBezTo>
                  <a:cubicBezTo>
                    <a:pt x="0" y="485"/>
                    <a:pt x="30" y="547"/>
                    <a:pt x="67" y="599"/>
                  </a:cubicBezTo>
                  <a:cubicBezTo>
                    <a:pt x="166" y="738"/>
                    <a:pt x="324" y="831"/>
                    <a:pt x="474" y="906"/>
                  </a:cubicBezTo>
                  <a:cubicBezTo>
                    <a:pt x="556" y="878"/>
                    <a:pt x="641" y="858"/>
                    <a:pt x="725" y="848"/>
                  </a:cubicBezTo>
                  <a:cubicBezTo>
                    <a:pt x="722" y="807"/>
                    <a:pt x="728" y="766"/>
                    <a:pt x="732" y="722"/>
                  </a:cubicBezTo>
                  <a:cubicBezTo>
                    <a:pt x="739" y="656"/>
                    <a:pt x="746" y="593"/>
                    <a:pt x="750" y="529"/>
                  </a:cubicBezTo>
                  <a:cubicBezTo>
                    <a:pt x="758" y="403"/>
                    <a:pt x="756" y="274"/>
                    <a:pt x="746" y="148"/>
                  </a:cubicBezTo>
                  <a:cubicBezTo>
                    <a:pt x="741" y="83"/>
                    <a:pt x="718" y="1"/>
                    <a:pt x="65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40"/>
            <p:cNvSpPr/>
            <p:nvPr/>
          </p:nvSpPr>
          <p:spPr>
            <a:xfrm>
              <a:off x="2861333" y="564820"/>
              <a:ext cx="113329" cy="77246"/>
            </a:xfrm>
            <a:custGeom>
              <a:rect b="b" l="l" r="r" t="t"/>
              <a:pathLst>
                <a:path extrusionOk="0" h="1946" w="2855">
                  <a:moveTo>
                    <a:pt x="1503" y="1"/>
                  </a:moveTo>
                  <a:cubicBezTo>
                    <a:pt x="1245" y="1"/>
                    <a:pt x="982" y="74"/>
                    <a:pt x="756" y="181"/>
                  </a:cubicBezTo>
                  <a:cubicBezTo>
                    <a:pt x="364" y="367"/>
                    <a:pt x="1" y="675"/>
                    <a:pt x="49" y="1149"/>
                  </a:cubicBezTo>
                  <a:cubicBezTo>
                    <a:pt x="80" y="1464"/>
                    <a:pt x="251" y="1722"/>
                    <a:pt x="460" y="1946"/>
                  </a:cubicBezTo>
                  <a:lnTo>
                    <a:pt x="677" y="1868"/>
                  </a:lnTo>
                  <a:cubicBezTo>
                    <a:pt x="619" y="1804"/>
                    <a:pt x="570" y="1735"/>
                    <a:pt x="529" y="1659"/>
                  </a:cubicBezTo>
                  <a:cubicBezTo>
                    <a:pt x="242" y="1125"/>
                    <a:pt x="507" y="384"/>
                    <a:pt x="1147" y="297"/>
                  </a:cubicBezTo>
                  <a:cubicBezTo>
                    <a:pt x="1186" y="292"/>
                    <a:pt x="1224" y="290"/>
                    <a:pt x="1262" y="290"/>
                  </a:cubicBezTo>
                  <a:cubicBezTo>
                    <a:pt x="1848" y="290"/>
                    <a:pt x="2327" y="887"/>
                    <a:pt x="2610" y="1335"/>
                  </a:cubicBezTo>
                  <a:cubicBezTo>
                    <a:pt x="2629" y="1365"/>
                    <a:pt x="2646" y="1396"/>
                    <a:pt x="2664" y="1427"/>
                  </a:cubicBezTo>
                  <a:lnTo>
                    <a:pt x="2854" y="1336"/>
                  </a:lnTo>
                  <a:cubicBezTo>
                    <a:pt x="2797" y="1211"/>
                    <a:pt x="2743" y="1084"/>
                    <a:pt x="2686" y="957"/>
                  </a:cubicBezTo>
                  <a:cubicBezTo>
                    <a:pt x="2531" y="622"/>
                    <a:pt x="2344" y="279"/>
                    <a:pt x="2000" y="110"/>
                  </a:cubicBezTo>
                  <a:cubicBezTo>
                    <a:pt x="1845" y="33"/>
                    <a:pt x="1675" y="1"/>
                    <a:pt x="15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40"/>
            <p:cNvSpPr/>
            <p:nvPr/>
          </p:nvSpPr>
          <p:spPr>
            <a:xfrm>
              <a:off x="2687231" y="533461"/>
              <a:ext cx="151397" cy="221458"/>
            </a:xfrm>
            <a:custGeom>
              <a:rect b="b" l="l" r="r" t="t"/>
              <a:pathLst>
                <a:path extrusionOk="0" h="5579" w="3814">
                  <a:moveTo>
                    <a:pt x="37" y="0"/>
                  </a:moveTo>
                  <a:cubicBezTo>
                    <a:pt x="12" y="157"/>
                    <a:pt x="0" y="317"/>
                    <a:pt x="3" y="480"/>
                  </a:cubicBezTo>
                  <a:cubicBezTo>
                    <a:pt x="12" y="794"/>
                    <a:pt x="66" y="1105"/>
                    <a:pt x="156" y="1405"/>
                  </a:cubicBezTo>
                  <a:cubicBezTo>
                    <a:pt x="197" y="1544"/>
                    <a:pt x="248" y="1679"/>
                    <a:pt x="301" y="1816"/>
                  </a:cubicBezTo>
                  <a:cubicBezTo>
                    <a:pt x="351" y="1942"/>
                    <a:pt x="423" y="2087"/>
                    <a:pt x="433" y="2225"/>
                  </a:cubicBezTo>
                  <a:cubicBezTo>
                    <a:pt x="922" y="2730"/>
                    <a:pt x="1408" y="3238"/>
                    <a:pt x="1908" y="3733"/>
                  </a:cubicBezTo>
                  <a:cubicBezTo>
                    <a:pt x="2537" y="4354"/>
                    <a:pt x="3173" y="4968"/>
                    <a:pt x="3814" y="5578"/>
                  </a:cubicBezTo>
                  <a:cubicBezTo>
                    <a:pt x="3775" y="5248"/>
                    <a:pt x="3735" y="4917"/>
                    <a:pt x="3692" y="4587"/>
                  </a:cubicBezTo>
                  <a:cubicBezTo>
                    <a:pt x="3399" y="4443"/>
                    <a:pt x="3117" y="4280"/>
                    <a:pt x="2849" y="4098"/>
                  </a:cubicBezTo>
                  <a:cubicBezTo>
                    <a:pt x="2310" y="3736"/>
                    <a:pt x="1820" y="3303"/>
                    <a:pt x="1394" y="2813"/>
                  </a:cubicBezTo>
                  <a:cubicBezTo>
                    <a:pt x="956" y="2312"/>
                    <a:pt x="570" y="1752"/>
                    <a:pt x="309" y="1137"/>
                  </a:cubicBezTo>
                  <a:cubicBezTo>
                    <a:pt x="177" y="823"/>
                    <a:pt x="81" y="499"/>
                    <a:pt x="47" y="158"/>
                  </a:cubicBezTo>
                  <a:cubicBezTo>
                    <a:pt x="42" y="106"/>
                    <a:pt x="38" y="52"/>
                    <a:pt x="3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40"/>
            <p:cNvSpPr/>
            <p:nvPr/>
          </p:nvSpPr>
          <p:spPr>
            <a:xfrm>
              <a:off x="2833666" y="695932"/>
              <a:ext cx="114560" cy="93045"/>
            </a:xfrm>
            <a:custGeom>
              <a:rect b="b" l="l" r="r" t="t"/>
              <a:pathLst>
                <a:path extrusionOk="0" h="2344" w="2886">
                  <a:moveTo>
                    <a:pt x="2851" y="0"/>
                  </a:moveTo>
                  <a:cubicBezTo>
                    <a:pt x="2821" y="80"/>
                    <a:pt x="2784" y="157"/>
                    <a:pt x="2735" y="228"/>
                  </a:cubicBezTo>
                  <a:cubicBezTo>
                    <a:pt x="2430" y="676"/>
                    <a:pt x="1881" y="898"/>
                    <a:pt x="1347" y="898"/>
                  </a:cubicBezTo>
                  <a:cubicBezTo>
                    <a:pt x="1229" y="898"/>
                    <a:pt x="1111" y="887"/>
                    <a:pt x="998" y="865"/>
                  </a:cubicBezTo>
                  <a:cubicBezTo>
                    <a:pt x="650" y="799"/>
                    <a:pt x="318" y="650"/>
                    <a:pt x="3" y="494"/>
                  </a:cubicBezTo>
                  <a:lnTo>
                    <a:pt x="1" y="492"/>
                  </a:lnTo>
                  <a:lnTo>
                    <a:pt x="1" y="492"/>
                  </a:lnTo>
                  <a:cubicBezTo>
                    <a:pt x="45" y="823"/>
                    <a:pt x="84" y="1153"/>
                    <a:pt x="124" y="1484"/>
                  </a:cubicBezTo>
                  <a:cubicBezTo>
                    <a:pt x="423" y="1770"/>
                    <a:pt x="724" y="2057"/>
                    <a:pt x="1024" y="2343"/>
                  </a:cubicBezTo>
                  <a:cubicBezTo>
                    <a:pt x="1631" y="1919"/>
                    <a:pt x="2243" y="1505"/>
                    <a:pt x="2859" y="1094"/>
                  </a:cubicBezTo>
                  <a:cubicBezTo>
                    <a:pt x="2857" y="1089"/>
                    <a:pt x="2854" y="1085"/>
                    <a:pt x="2852" y="1082"/>
                  </a:cubicBezTo>
                  <a:cubicBezTo>
                    <a:pt x="2817" y="996"/>
                    <a:pt x="2851" y="886"/>
                    <a:pt x="2859" y="797"/>
                  </a:cubicBezTo>
                  <a:cubicBezTo>
                    <a:pt x="2869" y="697"/>
                    <a:pt x="2877" y="598"/>
                    <a:pt x="2880" y="497"/>
                  </a:cubicBezTo>
                  <a:cubicBezTo>
                    <a:pt x="2886" y="332"/>
                    <a:pt x="2880" y="164"/>
                    <a:pt x="28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40"/>
            <p:cNvSpPr/>
            <p:nvPr/>
          </p:nvSpPr>
          <p:spPr>
            <a:xfrm>
              <a:off x="2900234" y="286121"/>
              <a:ext cx="36916" cy="36162"/>
            </a:xfrm>
            <a:custGeom>
              <a:rect b="b" l="l" r="r" t="t"/>
              <a:pathLst>
                <a:path extrusionOk="0" h="911" w="930">
                  <a:moveTo>
                    <a:pt x="759" y="1"/>
                  </a:moveTo>
                  <a:cubicBezTo>
                    <a:pt x="744" y="1"/>
                    <a:pt x="728" y="6"/>
                    <a:pt x="712" y="19"/>
                  </a:cubicBezTo>
                  <a:cubicBezTo>
                    <a:pt x="633" y="81"/>
                    <a:pt x="659" y="198"/>
                    <a:pt x="671" y="284"/>
                  </a:cubicBezTo>
                  <a:cubicBezTo>
                    <a:pt x="680" y="340"/>
                    <a:pt x="641" y="375"/>
                    <a:pt x="600" y="375"/>
                  </a:cubicBezTo>
                  <a:cubicBezTo>
                    <a:pt x="573" y="375"/>
                    <a:pt x="545" y="359"/>
                    <a:pt x="531" y="323"/>
                  </a:cubicBezTo>
                  <a:cubicBezTo>
                    <a:pt x="513" y="276"/>
                    <a:pt x="490" y="232"/>
                    <a:pt x="454" y="196"/>
                  </a:cubicBezTo>
                  <a:cubicBezTo>
                    <a:pt x="440" y="179"/>
                    <a:pt x="397" y="139"/>
                    <a:pt x="365" y="139"/>
                  </a:cubicBezTo>
                  <a:cubicBezTo>
                    <a:pt x="360" y="139"/>
                    <a:pt x="354" y="141"/>
                    <a:pt x="350" y="144"/>
                  </a:cubicBezTo>
                  <a:cubicBezTo>
                    <a:pt x="318" y="162"/>
                    <a:pt x="341" y="253"/>
                    <a:pt x="348" y="283"/>
                  </a:cubicBezTo>
                  <a:cubicBezTo>
                    <a:pt x="359" y="339"/>
                    <a:pt x="381" y="393"/>
                    <a:pt x="394" y="448"/>
                  </a:cubicBezTo>
                  <a:cubicBezTo>
                    <a:pt x="405" y="494"/>
                    <a:pt x="368" y="534"/>
                    <a:pt x="328" y="534"/>
                  </a:cubicBezTo>
                  <a:cubicBezTo>
                    <a:pt x="312" y="534"/>
                    <a:pt x="296" y="528"/>
                    <a:pt x="282" y="514"/>
                  </a:cubicBezTo>
                  <a:cubicBezTo>
                    <a:pt x="247" y="478"/>
                    <a:pt x="175" y="431"/>
                    <a:pt x="114" y="431"/>
                  </a:cubicBezTo>
                  <a:cubicBezTo>
                    <a:pt x="94" y="431"/>
                    <a:pt x="74" y="436"/>
                    <a:pt x="58" y="448"/>
                  </a:cubicBezTo>
                  <a:cubicBezTo>
                    <a:pt x="1" y="493"/>
                    <a:pt x="41" y="589"/>
                    <a:pt x="76" y="633"/>
                  </a:cubicBezTo>
                  <a:cubicBezTo>
                    <a:pt x="181" y="770"/>
                    <a:pt x="367" y="805"/>
                    <a:pt x="510" y="885"/>
                  </a:cubicBezTo>
                  <a:cubicBezTo>
                    <a:pt x="520" y="893"/>
                    <a:pt x="529" y="900"/>
                    <a:pt x="532" y="910"/>
                  </a:cubicBezTo>
                  <a:cubicBezTo>
                    <a:pt x="536" y="909"/>
                    <a:pt x="539" y="908"/>
                    <a:pt x="542" y="906"/>
                  </a:cubicBezTo>
                  <a:cubicBezTo>
                    <a:pt x="667" y="869"/>
                    <a:pt x="794" y="830"/>
                    <a:pt x="920" y="796"/>
                  </a:cubicBezTo>
                  <a:cubicBezTo>
                    <a:pt x="922" y="796"/>
                    <a:pt x="927" y="795"/>
                    <a:pt x="930" y="795"/>
                  </a:cubicBezTo>
                  <a:cubicBezTo>
                    <a:pt x="927" y="790"/>
                    <a:pt x="924" y="785"/>
                    <a:pt x="922" y="776"/>
                  </a:cubicBezTo>
                  <a:cubicBezTo>
                    <a:pt x="896" y="661"/>
                    <a:pt x="907" y="533"/>
                    <a:pt x="905" y="416"/>
                  </a:cubicBezTo>
                  <a:cubicBezTo>
                    <a:pt x="902" y="323"/>
                    <a:pt x="906" y="231"/>
                    <a:pt x="884" y="143"/>
                  </a:cubicBezTo>
                  <a:cubicBezTo>
                    <a:pt x="871" y="89"/>
                    <a:pt x="821" y="1"/>
                    <a:pt x="75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40"/>
            <p:cNvSpPr/>
            <p:nvPr/>
          </p:nvSpPr>
          <p:spPr>
            <a:xfrm>
              <a:off x="2793455" y="638970"/>
              <a:ext cx="150563" cy="84272"/>
            </a:xfrm>
            <a:custGeom>
              <a:rect b="b" l="l" r="r" t="t"/>
              <a:pathLst>
                <a:path extrusionOk="0" h="2123" w="3793">
                  <a:moveTo>
                    <a:pt x="2387" y="1"/>
                  </a:moveTo>
                  <a:lnTo>
                    <a:pt x="2170" y="79"/>
                  </a:lnTo>
                  <a:cubicBezTo>
                    <a:pt x="2267" y="181"/>
                    <a:pt x="2370" y="275"/>
                    <a:pt x="2474" y="363"/>
                  </a:cubicBezTo>
                  <a:cubicBezTo>
                    <a:pt x="2643" y="508"/>
                    <a:pt x="2821" y="644"/>
                    <a:pt x="2979" y="801"/>
                  </a:cubicBezTo>
                  <a:cubicBezTo>
                    <a:pt x="3113" y="935"/>
                    <a:pt x="3227" y="1099"/>
                    <a:pt x="3210" y="1296"/>
                  </a:cubicBezTo>
                  <a:cubicBezTo>
                    <a:pt x="3176" y="1699"/>
                    <a:pt x="2754" y="1811"/>
                    <a:pt x="2408" y="1811"/>
                  </a:cubicBezTo>
                  <a:cubicBezTo>
                    <a:pt x="2363" y="1811"/>
                    <a:pt x="2320" y="1809"/>
                    <a:pt x="2278" y="1806"/>
                  </a:cubicBezTo>
                  <a:cubicBezTo>
                    <a:pt x="1501" y="1744"/>
                    <a:pt x="737" y="1382"/>
                    <a:pt x="110" y="922"/>
                  </a:cubicBezTo>
                  <a:lnTo>
                    <a:pt x="1" y="1075"/>
                  </a:lnTo>
                  <a:cubicBezTo>
                    <a:pt x="242" y="1253"/>
                    <a:pt x="496" y="1415"/>
                    <a:pt x="759" y="1562"/>
                  </a:cubicBezTo>
                  <a:cubicBezTo>
                    <a:pt x="1238" y="1829"/>
                    <a:pt x="1801" y="2123"/>
                    <a:pt x="2367" y="2123"/>
                  </a:cubicBezTo>
                  <a:cubicBezTo>
                    <a:pt x="2467" y="2123"/>
                    <a:pt x="2568" y="2113"/>
                    <a:pt x="2668" y="2093"/>
                  </a:cubicBezTo>
                  <a:cubicBezTo>
                    <a:pt x="2977" y="2031"/>
                    <a:pt x="3287" y="1880"/>
                    <a:pt x="3495" y="1637"/>
                  </a:cubicBezTo>
                  <a:cubicBezTo>
                    <a:pt x="3679" y="1418"/>
                    <a:pt x="3793" y="1088"/>
                    <a:pt x="3578" y="852"/>
                  </a:cubicBezTo>
                  <a:cubicBezTo>
                    <a:pt x="3380" y="633"/>
                    <a:pt x="3066" y="514"/>
                    <a:pt x="2821" y="359"/>
                  </a:cubicBezTo>
                  <a:cubicBezTo>
                    <a:pt x="2664" y="258"/>
                    <a:pt x="2511" y="142"/>
                    <a:pt x="2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40"/>
            <p:cNvSpPr/>
            <p:nvPr/>
          </p:nvSpPr>
          <p:spPr>
            <a:xfrm>
              <a:off x="2870225" y="351777"/>
              <a:ext cx="63234" cy="60455"/>
            </a:xfrm>
            <a:custGeom>
              <a:rect b="b" l="l" r="r" t="t"/>
              <a:pathLst>
                <a:path extrusionOk="0" h="1523" w="1593">
                  <a:moveTo>
                    <a:pt x="777" y="1"/>
                  </a:moveTo>
                  <a:cubicBezTo>
                    <a:pt x="761" y="18"/>
                    <a:pt x="740" y="28"/>
                    <a:pt x="715" y="31"/>
                  </a:cubicBezTo>
                  <a:cubicBezTo>
                    <a:pt x="652" y="36"/>
                    <a:pt x="594" y="31"/>
                    <a:pt x="545" y="80"/>
                  </a:cubicBezTo>
                  <a:cubicBezTo>
                    <a:pt x="498" y="126"/>
                    <a:pt x="502" y="184"/>
                    <a:pt x="512" y="244"/>
                  </a:cubicBezTo>
                  <a:cubicBezTo>
                    <a:pt x="519" y="287"/>
                    <a:pt x="507" y="333"/>
                    <a:pt x="465" y="358"/>
                  </a:cubicBezTo>
                  <a:cubicBezTo>
                    <a:pt x="451" y="367"/>
                    <a:pt x="432" y="371"/>
                    <a:pt x="413" y="371"/>
                  </a:cubicBezTo>
                  <a:cubicBezTo>
                    <a:pt x="387" y="371"/>
                    <a:pt x="359" y="362"/>
                    <a:pt x="343" y="343"/>
                  </a:cubicBezTo>
                  <a:cubicBezTo>
                    <a:pt x="332" y="329"/>
                    <a:pt x="316" y="321"/>
                    <a:pt x="299" y="321"/>
                  </a:cubicBezTo>
                  <a:cubicBezTo>
                    <a:pt x="288" y="321"/>
                    <a:pt x="276" y="325"/>
                    <a:pt x="265" y="335"/>
                  </a:cubicBezTo>
                  <a:cubicBezTo>
                    <a:pt x="234" y="369"/>
                    <a:pt x="261" y="428"/>
                    <a:pt x="278" y="462"/>
                  </a:cubicBezTo>
                  <a:cubicBezTo>
                    <a:pt x="305" y="516"/>
                    <a:pt x="272" y="587"/>
                    <a:pt x="206" y="587"/>
                  </a:cubicBezTo>
                  <a:cubicBezTo>
                    <a:pt x="206" y="587"/>
                    <a:pt x="205" y="587"/>
                    <a:pt x="205" y="587"/>
                  </a:cubicBezTo>
                  <a:cubicBezTo>
                    <a:pt x="197" y="587"/>
                    <a:pt x="189" y="587"/>
                    <a:pt x="181" y="587"/>
                  </a:cubicBezTo>
                  <a:cubicBezTo>
                    <a:pt x="138" y="587"/>
                    <a:pt x="90" y="592"/>
                    <a:pt x="56" y="614"/>
                  </a:cubicBezTo>
                  <a:cubicBezTo>
                    <a:pt x="14" y="641"/>
                    <a:pt x="5" y="693"/>
                    <a:pt x="4" y="739"/>
                  </a:cubicBezTo>
                  <a:cubicBezTo>
                    <a:pt x="1" y="831"/>
                    <a:pt x="23" y="928"/>
                    <a:pt x="53" y="1017"/>
                  </a:cubicBezTo>
                  <a:cubicBezTo>
                    <a:pt x="408" y="1068"/>
                    <a:pt x="757" y="1162"/>
                    <a:pt x="1094" y="1296"/>
                  </a:cubicBezTo>
                  <a:cubicBezTo>
                    <a:pt x="1265" y="1361"/>
                    <a:pt x="1432" y="1438"/>
                    <a:pt x="1593" y="1523"/>
                  </a:cubicBezTo>
                  <a:cubicBezTo>
                    <a:pt x="1479" y="1353"/>
                    <a:pt x="1374" y="1173"/>
                    <a:pt x="1264" y="1004"/>
                  </a:cubicBezTo>
                  <a:cubicBezTo>
                    <a:pt x="1110" y="767"/>
                    <a:pt x="942" y="528"/>
                    <a:pt x="843" y="263"/>
                  </a:cubicBezTo>
                  <a:cubicBezTo>
                    <a:pt x="811" y="179"/>
                    <a:pt x="787" y="91"/>
                    <a:pt x="77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40"/>
            <p:cNvSpPr/>
            <p:nvPr/>
          </p:nvSpPr>
          <p:spPr>
            <a:xfrm>
              <a:off x="2715216" y="499998"/>
              <a:ext cx="202444" cy="204310"/>
            </a:xfrm>
            <a:custGeom>
              <a:rect b="b" l="l" r="r" t="t"/>
              <a:pathLst>
                <a:path extrusionOk="0" h="5147" w="5100">
                  <a:moveTo>
                    <a:pt x="88" y="1"/>
                  </a:moveTo>
                  <a:cubicBezTo>
                    <a:pt x="46" y="184"/>
                    <a:pt x="15" y="372"/>
                    <a:pt x="6" y="560"/>
                  </a:cubicBezTo>
                  <a:cubicBezTo>
                    <a:pt x="0" y="708"/>
                    <a:pt x="5" y="855"/>
                    <a:pt x="21" y="997"/>
                  </a:cubicBezTo>
                  <a:cubicBezTo>
                    <a:pt x="29" y="1070"/>
                    <a:pt x="40" y="1141"/>
                    <a:pt x="52" y="1211"/>
                  </a:cubicBezTo>
                  <a:lnTo>
                    <a:pt x="52" y="1213"/>
                  </a:lnTo>
                  <a:cubicBezTo>
                    <a:pt x="170" y="1860"/>
                    <a:pt x="488" y="2464"/>
                    <a:pt x="871" y="2998"/>
                  </a:cubicBezTo>
                  <a:cubicBezTo>
                    <a:pt x="1326" y="3630"/>
                    <a:pt x="1902" y="4183"/>
                    <a:pt x="2576" y="4579"/>
                  </a:cubicBezTo>
                  <a:cubicBezTo>
                    <a:pt x="2916" y="4780"/>
                    <a:pt x="3281" y="4935"/>
                    <a:pt x="3664" y="5039"/>
                  </a:cubicBezTo>
                  <a:cubicBezTo>
                    <a:pt x="3754" y="5063"/>
                    <a:pt x="3846" y="5085"/>
                    <a:pt x="3938" y="5103"/>
                  </a:cubicBezTo>
                  <a:cubicBezTo>
                    <a:pt x="4083" y="5130"/>
                    <a:pt x="4230" y="5145"/>
                    <a:pt x="4377" y="5146"/>
                  </a:cubicBezTo>
                  <a:cubicBezTo>
                    <a:pt x="4442" y="5146"/>
                    <a:pt x="4509" y="5144"/>
                    <a:pt x="4575" y="5134"/>
                  </a:cubicBezTo>
                  <a:lnTo>
                    <a:pt x="4576" y="5134"/>
                  </a:lnTo>
                  <a:cubicBezTo>
                    <a:pt x="4665" y="5119"/>
                    <a:pt x="4752" y="5093"/>
                    <a:pt x="4826" y="5046"/>
                  </a:cubicBezTo>
                  <a:cubicBezTo>
                    <a:pt x="4878" y="5015"/>
                    <a:pt x="4924" y="4974"/>
                    <a:pt x="4959" y="4920"/>
                  </a:cubicBezTo>
                  <a:cubicBezTo>
                    <a:pt x="4963" y="4915"/>
                    <a:pt x="4966" y="4910"/>
                    <a:pt x="4969" y="4905"/>
                  </a:cubicBezTo>
                  <a:cubicBezTo>
                    <a:pt x="5099" y="4696"/>
                    <a:pt x="4929" y="4508"/>
                    <a:pt x="4779" y="4371"/>
                  </a:cubicBezTo>
                  <a:cubicBezTo>
                    <a:pt x="4623" y="4228"/>
                    <a:pt x="4457" y="4097"/>
                    <a:pt x="4296" y="3957"/>
                  </a:cubicBezTo>
                  <a:cubicBezTo>
                    <a:pt x="3998" y="3698"/>
                    <a:pt x="3722" y="3399"/>
                    <a:pt x="3615" y="3009"/>
                  </a:cubicBezTo>
                  <a:cubicBezTo>
                    <a:pt x="3568" y="2842"/>
                    <a:pt x="3562" y="2672"/>
                    <a:pt x="3596" y="2512"/>
                  </a:cubicBezTo>
                  <a:cubicBezTo>
                    <a:pt x="3610" y="2438"/>
                    <a:pt x="3635" y="2366"/>
                    <a:pt x="3669" y="2297"/>
                  </a:cubicBezTo>
                  <a:cubicBezTo>
                    <a:pt x="3718" y="2192"/>
                    <a:pt x="3791" y="2094"/>
                    <a:pt x="3884" y="2006"/>
                  </a:cubicBezTo>
                  <a:cubicBezTo>
                    <a:pt x="3951" y="1943"/>
                    <a:pt x="4026" y="1886"/>
                    <a:pt x="4107" y="1834"/>
                  </a:cubicBezTo>
                  <a:cubicBezTo>
                    <a:pt x="4145" y="1807"/>
                    <a:pt x="4185" y="1783"/>
                    <a:pt x="4224" y="1761"/>
                  </a:cubicBezTo>
                  <a:lnTo>
                    <a:pt x="4004" y="1620"/>
                  </a:lnTo>
                  <a:cubicBezTo>
                    <a:pt x="3990" y="1627"/>
                    <a:pt x="3977" y="1636"/>
                    <a:pt x="3964" y="1642"/>
                  </a:cubicBezTo>
                  <a:cubicBezTo>
                    <a:pt x="3805" y="1736"/>
                    <a:pt x="3625" y="1803"/>
                    <a:pt x="3436" y="1843"/>
                  </a:cubicBezTo>
                  <a:cubicBezTo>
                    <a:pt x="3416" y="1846"/>
                    <a:pt x="3396" y="1850"/>
                    <a:pt x="3376" y="1853"/>
                  </a:cubicBezTo>
                  <a:cubicBezTo>
                    <a:pt x="3307" y="1866"/>
                    <a:pt x="3235" y="1874"/>
                    <a:pt x="3164" y="1876"/>
                  </a:cubicBezTo>
                  <a:cubicBezTo>
                    <a:pt x="3123" y="1879"/>
                    <a:pt x="3082" y="1880"/>
                    <a:pt x="3041" y="1880"/>
                  </a:cubicBezTo>
                  <a:cubicBezTo>
                    <a:pt x="2683" y="1880"/>
                    <a:pt x="2324" y="1782"/>
                    <a:pt x="2025" y="1588"/>
                  </a:cubicBezTo>
                  <a:cubicBezTo>
                    <a:pt x="1827" y="1458"/>
                    <a:pt x="1660" y="1284"/>
                    <a:pt x="1535" y="1085"/>
                  </a:cubicBezTo>
                  <a:cubicBezTo>
                    <a:pt x="1443" y="939"/>
                    <a:pt x="1371" y="778"/>
                    <a:pt x="1327" y="611"/>
                  </a:cubicBezTo>
                  <a:cubicBezTo>
                    <a:pt x="1304" y="525"/>
                    <a:pt x="1288" y="438"/>
                    <a:pt x="1280" y="351"/>
                  </a:cubicBezTo>
                  <a:cubicBezTo>
                    <a:pt x="1278" y="340"/>
                    <a:pt x="1278" y="331"/>
                    <a:pt x="1277" y="320"/>
                  </a:cubicBezTo>
                  <a:cubicBezTo>
                    <a:pt x="1273" y="299"/>
                    <a:pt x="1271" y="277"/>
                    <a:pt x="1267" y="256"/>
                  </a:cubicBezTo>
                  <a:cubicBezTo>
                    <a:pt x="1256" y="253"/>
                    <a:pt x="1246" y="251"/>
                    <a:pt x="1235" y="246"/>
                  </a:cubicBezTo>
                  <a:cubicBezTo>
                    <a:pt x="1145" y="222"/>
                    <a:pt x="1054" y="183"/>
                    <a:pt x="964" y="156"/>
                  </a:cubicBezTo>
                  <a:cubicBezTo>
                    <a:pt x="961" y="155"/>
                    <a:pt x="957" y="155"/>
                    <a:pt x="954" y="153"/>
                  </a:cubicBezTo>
                  <a:cubicBezTo>
                    <a:pt x="858" y="125"/>
                    <a:pt x="760" y="101"/>
                    <a:pt x="663" y="80"/>
                  </a:cubicBezTo>
                  <a:cubicBezTo>
                    <a:pt x="473" y="39"/>
                    <a:pt x="280" y="28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40"/>
            <p:cNvSpPr/>
            <p:nvPr/>
          </p:nvSpPr>
          <p:spPr>
            <a:xfrm>
              <a:off x="2819415" y="298109"/>
              <a:ext cx="95943" cy="93283"/>
            </a:xfrm>
            <a:custGeom>
              <a:rect b="b" l="l" r="r" t="t"/>
              <a:pathLst>
                <a:path extrusionOk="0" h="2350" w="2417">
                  <a:moveTo>
                    <a:pt x="1616" y="0"/>
                  </a:moveTo>
                  <a:cubicBezTo>
                    <a:pt x="1558" y="0"/>
                    <a:pt x="1503" y="31"/>
                    <a:pt x="1494" y="97"/>
                  </a:cubicBezTo>
                  <a:cubicBezTo>
                    <a:pt x="1488" y="141"/>
                    <a:pt x="1443" y="166"/>
                    <a:pt x="1400" y="166"/>
                  </a:cubicBezTo>
                  <a:cubicBezTo>
                    <a:pt x="1375" y="166"/>
                    <a:pt x="1351" y="158"/>
                    <a:pt x="1335" y="139"/>
                  </a:cubicBezTo>
                  <a:cubicBezTo>
                    <a:pt x="1304" y="101"/>
                    <a:pt x="1269" y="85"/>
                    <a:pt x="1238" y="85"/>
                  </a:cubicBezTo>
                  <a:cubicBezTo>
                    <a:pt x="1178" y="85"/>
                    <a:pt x="1130" y="144"/>
                    <a:pt x="1141" y="230"/>
                  </a:cubicBezTo>
                  <a:cubicBezTo>
                    <a:pt x="1148" y="286"/>
                    <a:pt x="1092" y="329"/>
                    <a:pt x="1039" y="329"/>
                  </a:cubicBezTo>
                  <a:cubicBezTo>
                    <a:pt x="1023" y="329"/>
                    <a:pt x="1008" y="325"/>
                    <a:pt x="994" y="316"/>
                  </a:cubicBezTo>
                  <a:cubicBezTo>
                    <a:pt x="964" y="294"/>
                    <a:pt x="935" y="285"/>
                    <a:pt x="907" y="285"/>
                  </a:cubicBezTo>
                  <a:cubicBezTo>
                    <a:pt x="781" y="285"/>
                    <a:pt x="689" y="481"/>
                    <a:pt x="644" y="582"/>
                  </a:cubicBezTo>
                  <a:cubicBezTo>
                    <a:pt x="631" y="613"/>
                    <a:pt x="596" y="629"/>
                    <a:pt x="563" y="629"/>
                  </a:cubicBezTo>
                  <a:cubicBezTo>
                    <a:pt x="545" y="629"/>
                    <a:pt x="528" y="624"/>
                    <a:pt x="514" y="616"/>
                  </a:cubicBezTo>
                  <a:cubicBezTo>
                    <a:pt x="493" y="603"/>
                    <a:pt x="472" y="597"/>
                    <a:pt x="450" y="597"/>
                  </a:cubicBezTo>
                  <a:cubicBezTo>
                    <a:pt x="394" y="597"/>
                    <a:pt x="340" y="638"/>
                    <a:pt x="311" y="692"/>
                  </a:cubicBezTo>
                  <a:cubicBezTo>
                    <a:pt x="267" y="772"/>
                    <a:pt x="269" y="870"/>
                    <a:pt x="275" y="958"/>
                  </a:cubicBezTo>
                  <a:cubicBezTo>
                    <a:pt x="277" y="999"/>
                    <a:pt x="241" y="1046"/>
                    <a:pt x="202" y="1053"/>
                  </a:cubicBezTo>
                  <a:cubicBezTo>
                    <a:pt x="1" y="1093"/>
                    <a:pt x="89" y="1266"/>
                    <a:pt x="59" y="1400"/>
                  </a:cubicBezTo>
                  <a:cubicBezTo>
                    <a:pt x="90" y="1412"/>
                    <a:pt x="124" y="1430"/>
                    <a:pt x="152" y="1451"/>
                  </a:cubicBezTo>
                  <a:cubicBezTo>
                    <a:pt x="250" y="1520"/>
                    <a:pt x="323" y="1639"/>
                    <a:pt x="340" y="1763"/>
                  </a:cubicBezTo>
                  <a:cubicBezTo>
                    <a:pt x="429" y="1733"/>
                    <a:pt x="523" y="1717"/>
                    <a:pt x="617" y="1717"/>
                  </a:cubicBezTo>
                  <a:cubicBezTo>
                    <a:pt x="637" y="1717"/>
                    <a:pt x="657" y="1718"/>
                    <a:pt x="677" y="1720"/>
                  </a:cubicBezTo>
                  <a:cubicBezTo>
                    <a:pt x="719" y="1723"/>
                    <a:pt x="748" y="1753"/>
                    <a:pt x="752" y="1796"/>
                  </a:cubicBezTo>
                  <a:cubicBezTo>
                    <a:pt x="764" y="1973"/>
                    <a:pt x="774" y="2149"/>
                    <a:pt x="782" y="2327"/>
                  </a:cubicBezTo>
                  <a:cubicBezTo>
                    <a:pt x="911" y="2329"/>
                    <a:pt x="1040" y="2337"/>
                    <a:pt x="1167" y="2350"/>
                  </a:cubicBezTo>
                  <a:cubicBezTo>
                    <a:pt x="1121" y="2250"/>
                    <a:pt x="1103" y="2136"/>
                    <a:pt x="1131" y="2029"/>
                  </a:cubicBezTo>
                  <a:cubicBezTo>
                    <a:pt x="1166" y="1900"/>
                    <a:pt x="1265" y="1844"/>
                    <a:pt x="1375" y="1805"/>
                  </a:cubicBezTo>
                  <a:cubicBezTo>
                    <a:pt x="1355" y="1722"/>
                    <a:pt x="1371" y="1629"/>
                    <a:pt x="1434" y="1561"/>
                  </a:cubicBezTo>
                  <a:cubicBezTo>
                    <a:pt x="1479" y="1511"/>
                    <a:pt x="1541" y="1487"/>
                    <a:pt x="1605" y="1485"/>
                  </a:cubicBezTo>
                  <a:cubicBezTo>
                    <a:pt x="1622" y="1423"/>
                    <a:pt x="1656" y="1365"/>
                    <a:pt x="1697" y="1319"/>
                  </a:cubicBezTo>
                  <a:cubicBezTo>
                    <a:pt x="1759" y="1253"/>
                    <a:pt x="1859" y="1197"/>
                    <a:pt x="1954" y="1197"/>
                  </a:cubicBezTo>
                  <a:cubicBezTo>
                    <a:pt x="1976" y="1197"/>
                    <a:pt x="1998" y="1200"/>
                    <a:pt x="2019" y="1206"/>
                  </a:cubicBezTo>
                  <a:cubicBezTo>
                    <a:pt x="2030" y="1209"/>
                    <a:pt x="2041" y="1214"/>
                    <a:pt x="2049" y="1222"/>
                  </a:cubicBezTo>
                  <a:cubicBezTo>
                    <a:pt x="2051" y="1134"/>
                    <a:pt x="2067" y="1049"/>
                    <a:pt x="2101" y="965"/>
                  </a:cubicBezTo>
                  <a:cubicBezTo>
                    <a:pt x="2164" y="807"/>
                    <a:pt x="2279" y="724"/>
                    <a:pt x="2417" y="665"/>
                  </a:cubicBezTo>
                  <a:cubicBezTo>
                    <a:pt x="2214" y="598"/>
                    <a:pt x="1969" y="533"/>
                    <a:pt x="1922" y="297"/>
                  </a:cubicBezTo>
                  <a:cubicBezTo>
                    <a:pt x="1917" y="274"/>
                    <a:pt x="1916" y="249"/>
                    <a:pt x="1922" y="225"/>
                  </a:cubicBezTo>
                  <a:cubicBezTo>
                    <a:pt x="1854" y="152"/>
                    <a:pt x="1779" y="57"/>
                    <a:pt x="1688" y="16"/>
                  </a:cubicBezTo>
                  <a:cubicBezTo>
                    <a:pt x="1665" y="5"/>
                    <a:pt x="1641" y="0"/>
                    <a:pt x="1616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40"/>
            <p:cNvSpPr/>
            <p:nvPr/>
          </p:nvSpPr>
          <p:spPr>
            <a:xfrm>
              <a:off x="2769598" y="445020"/>
              <a:ext cx="136154" cy="121943"/>
            </a:xfrm>
            <a:custGeom>
              <a:rect b="b" l="l" r="r" t="t"/>
              <a:pathLst>
                <a:path extrusionOk="0" h="3072" w="3430">
                  <a:moveTo>
                    <a:pt x="2024" y="408"/>
                  </a:moveTo>
                  <a:cubicBezTo>
                    <a:pt x="2037" y="408"/>
                    <a:pt x="2049" y="409"/>
                    <a:pt x="2066" y="412"/>
                  </a:cubicBezTo>
                  <a:cubicBezTo>
                    <a:pt x="2068" y="413"/>
                    <a:pt x="2071" y="413"/>
                    <a:pt x="2074" y="414"/>
                  </a:cubicBezTo>
                  <a:cubicBezTo>
                    <a:pt x="2085" y="418"/>
                    <a:pt x="2098" y="423"/>
                    <a:pt x="2108" y="427"/>
                  </a:cubicBezTo>
                  <a:cubicBezTo>
                    <a:pt x="2109" y="428"/>
                    <a:pt x="2109" y="428"/>
                    <a:pt x="2110" y="428"/>
                  </a:cubicBezTo>
                  <a:cubicBezTo>
                    <a:pt x="2135" y="444"/>
                    <a:pt x="2151" y="462"/>
                    <a:pt x="2167" y="486"/>
                  </a:cubicBezTo>
                  <a:cubicBezTo>
                    <a:pt x="2183" y="510"/>
                    <a:pt x="2187" y="538"/>
                    <a:pt x="2188" y="564"/>
                  </a:cubicBezTo>
                  <a:cubicBezTo>
                    <a:pt x="2191" y="596"/>
                    <a:pt x="2178" y="634"/>
                    <a:pt x="2163" y="661"/>
                  </a:cubicBezTo>
                  <a:cubicBezTo>
                    <a:pt x="2156" y="674"/>
                    <a:pt x="2145" y="688"/>
                    <a:pt x="2134" y="699"/>
                  </a:cubicBezTo>
                  <a:cubicBezTo>
                    <a:pt x="2122" y="710"/>
                    <a:pt x="2109" y="720"/>
                    <a:pt x="2096" y="726"/>
                  </a:cubicBezTo>
                  <a:cubicBezTo>
                    <a:pt x="2082" y="734"/>
                    <a:pt x="2066" y="741"/>
                    <a:pt x="2051" y="745"/>
                  </a:cubicBezTo>
                  <a:cubicBezTo>
                    <a:pt x="2040" y="746"/>
                    <a:pt x="2025" y="749"/>
                    <a:pt x="2011" y="749"/>
                  </a:cubicBezTo>
                  <a:cubicBezTo>
                    <a:pt x="2009" y="749"/>
                    <a:pt x="2007" y="749"/>
                    <a:pt x="2006" y="749"/>
                  </a:cubicBezTo>
                  <a:cubicBezTo>
                    <a:pt x="1978" y="746"/>
                    <a:pt x="1959" y="742"/>
                    <a:pt x="1936" y="728"/>
                  </a:cubicBezTo>
                  <a:cubicBezTo>
                    <a:pt x="1917" y="716"/>
                    <a:pt x="1896" y="698"/>
                    <a:pt x="1888" y="678"/>
                  </a:cubicBezTo>
                  <a:cubicBezTo>
                    <a:pt x="1874" y="653"/>
                    <a:pt x="1870" y="638"/>
                    <a:pt x="1869" y="611"/>
                  </a:cubicBezTo>
                  <a:cubicBezTo>
                    <a:pt x="1868" y="599"/>
                    <a:pt x="1870" y="585"/>
                    <a:pt x="1873" y="572"/>
                  </a:cubicBezTo>
                  <a:cubicBezTo>
                    <a:pt x="1875" y="564"/>
                    <a:pt x="1880" y="557"/>
                    <a:pt x="1884" y="547"/>
                  </a:cubicBezTo>
                  <a:cubicBezTo>
                    <a:pt x="1883" y="521"/>
                    <a:pt x="1888" y="495"/>
                    <a:pt x="1901" y="474"/>
                  </a:cubicBezTo>
                  <a:cubicBezTo>
                    <a:pt x="1920" y="444"/>
                    <a:pt x="1948" y="421"/>
                    <a:pt x="1983" y="413"/>
                  </a:cubicBezTo>
                  <a:cubicBezTo>
                    <a:pt x="1999" y="409"/>
                    <a:pt x="2011" y="408"/>
                    <a:pt x="2024" y="408"/>
                  </a:cubicBezTo>
                  <a:close/>
                  <a:moveTo>
                    <a:pt x="1010" y="1134"/>
                  </a:moveTo>
                  <a:cubicBezTo>
                    <a:pt x="1023" y="1135"/>
                    <a:pt x="1035" y="1136"/>
                    <a:pt x="1047" y="1139"/>
                  </a:cubicBezTo>
                  <a:cubicBezTo>
                    <a:pt x="1061" y="1140"/>
                    <a:pt x="1077" y="1149"/>
                    <a:pt x="1087" y="1154"/>
                  </a:cubicBezTo>
                  <a:cubicBezTo>
                    <a:pt x="1098" y="1159"/>
                    <a:pt x="1111" y="1171"/>
                    <a:pt x="1119" y="1178"/>
                  </a:cubicBezTo>
                  <a:cubicBezTo>
                    <a:pt x="1130" y="1187"/>
                    <a:pt x="1139" y="1200"/>
                    <a:pt x="1145" y="1211"/>
                  </a:cubicBezTo>
                  <a:cubicBezTo>
                    <a:pt x="1154" y="1221"/>
                    <a:pt x="1158" y="1239"/>
                    <a:pt x="1162" y="1247"/>
                  </a:cubicBezTo>
                  <a:cubicBezTo>
                    <a:pt x="1164" y="1251"/>
                    <a:pt x="1164" y="1254"/>
                    <a:pt x="1165" y="1259"/>
                  </a:cubicBezTo>
                  <a:cubicBezTo>
                    <a:pt x="1166" y="1270"/>
                    <a:pt x="1168" y="1281"/>
                    <a:pt x="1168" y="1293"/>
                  </a:cubicBezTo>
                  <a:lnTo>
                    <a:pt x="1168" y="1298"/>
                  </a:lnTo>
                  <a:cubicBezTo>
                    <a:pt x="1168" y="1313"/>
                    <a:pt x="1167" y="1325"/>
                    <a:pt x="1164" y="1340"/>
                  </a:cubicBezTo>
                  <a:cubicBezTo>
                    <a:pt x="1164" y="1341"/>
                    <a:pt x="1162" y="1344"/>
                    <a:pt x="1162" y="1345"/>
                  </a:cubicBezTo>
                  <a:cubicBezTo>
                    <a:pt x="1161" y="1346"/>
                    <a:pt x="1161" y="1346"/>
                    <a:pt x="1161" y="1348"/>
                  </a:cubicBezTo>
                  <a:cubicBezTo>
                    <a:pt x="1157" y="1355"/>
                    <a:pt x="1152" y="1369"/>
                    <a:pt x="1147" y="1377"/>
                  </a:cubicBezTo>
                  <a:cubicBezTo>
                    <a:pt x="1146" y="1381"/>
                    <a:pt x="1144" y="1385"/>
                    <a:pt x="1141" y="1388"/>
                  </a:cubicBezTo>
                  <a:cubicBezTo>
                    <a:pt x="1135" y="1398"/>
                    <a:pt x="1127" y="1408"/>
                    <a:pt x="1116" y="1418"/>
                  </a:cubicBezTo>
                  <a:cubicBezTo>
                    <a:pt x="1108" y="1427"/>
                    <a:pt x="1097" y="1435"/>
                    <a:pt x="1087" y="1443"/>
                  </a:cubicBezTo>
                  <a:cubicBezTo>
                    <a:pt x="1077" y="1449"/>
                    <a:pt x="1059" y="1455"/>
                    <a:pt x="1052" y="1458"/>
                  </a:cubicBezTo>
                  <a:cubicBezTo>
                    <a:pt x="1038" y="1464"/>
                    <a:pt x="1024" y="1464"/>
                    <a:pt x="1012" y="1465"/>
                  </a:cubicBezTo>
                  <a:cubicBezTo>
                    <a:pt x="1003" y="1464"/>
                    <a:pt x="986" y="1460"/>
                    <a:pt x="977" y="1458"/>
                  </a:cubicBezTo>
                  <a:cubicBezTo>
                    <a:pt x="963" y="1457"/>
                    <a:pt x="952" y="1449"/>
                    <a:pt x="941" y="1446"/>
                  </a:cubicBezTo>
                  <a:lnTo>
                    <a:pt x="933" y="1442"/>
                  </a:lnTo>
                  <a:cubicBezTo>
                    <a:pt x="930" y="1439"/>
                    <a:pt x="927" y="1436"/>
                    <a:pt x="922" y="1432"/>
                  </a:cubicBezTo>
                  <a:cubicBezTo>
                    <a:pt x="921" y="1432"/>
                    <a:pt x="921" y="1431"/>
                    <a:pt x="920" y="1431"/>
                  </a:cubicBezTo>
                  <a:cubicBezTo>
                    <a:pt x="909" y="1426"/>
                    <a:pt x="895" y="1415"/>
                    <a:pt x="888" y="1406"/>
                  </a:cubicBezTo>
                  <a:cubicBezTo>
                    <a:pt x="867" y="1390"/>
                    <a:pt x="853" y="1363"/>
                    <a:pt x="844" y="1337"/>
                  </a:cubicBezTo>
                  <a:cubicBezTo>
                    <a:pt x="841" y="1323"/>
                    <a:pt x="838" y="1307"/>
                    <a:pt x="839" y="1295"/>
                  </a:cubicBezTo>
                  <a:cubicBezTo>
                    <a:pt x="839" y="1281"/>
                    <a:pt x="842" y="1269"/>
                    <a:pt x="844" y="1255"/>
                  </a:cubicBezTo>
                  <a:cubicBezTo>
                    <a:pt x="844" y="1254"/>
                    <a:pt x="846" y="1253"/>
                    <a:pt x="846" y="1251"/>
                  </a:cubicBezTo>
                  <a:cubicBezTo>
                    <a:pt x="850" y="1240"/>
                    <a:pt x="857" y="1224"/>
                    <a:pt x="864" y="1213"/>
                  </a:cubicBezTo>
                  <a:cubicBezTo>
                    <a:pt x="869" y="1204"/>
                    <a:pt x="880" y="1189"/>
                    <a:pt x="890" y="1180"/>
                  </a:cubicBezTo>
                  <a:cubicBezTo>
                    <a:pt x="901" y="1172"/>
                    <a:pt x="911" y="1162"/>
                    <a:pt x="925" y="1155"/>
                  </a:cubicBezTo>
                  <a:cubicBezTo>
                    <a:pt x="935" y="1150"/>
                    <a:pt x="945" y="1145"/>
                    <a:pt x="957" y="1141"/>
                  </a:cubicBezTo>
                  <a:cubicBezTo>
                    <a:pt x="958" y="1140"/>
                    <a:pt x="961" y="1140"/>
                    <a:pt x="962" y="1140"/>
                  </a:cubicBezTo>
                  <a:cubicBezTo>
                    <a:pt x="975" y="1136"/>
                    <a:pt x="992" y="1135"/>
                    <a:pt x="1006" y="1134"/>
                  </a:cubicBezTo>
                  <a:close/>
                  <a:moveTo>
                    <a:pt x="1909" y="1038"/>
                  </a:moveTo>
                  <a:cubicBezTo>
                    <a:pt x="1924" y="1038"/>
                    <a:pt x="1940" y="1040"/>
                    <a:pt x="1955" y="1043"/>
                  </a:cubicBezTo>
                  <a:cubicBezTo>
                    <a:pt x="1984" y="1051"/>
                    <a:pt x="2014" y="1068"/>
                    <a:pt x="2035" y="1090"/>
                  </a:cubicBezTo>
                  <a:cubicBezTo>
                    <a:pt x="2075" y="1135"/>
                    <a:pt x="2092" y="1193"/>
                    <a:pt x="2084" y="1251"/>
                  </a:cubicBezTo>
                  <a:cubicBezTo>
                    <a:pt x="2081" y="1280"/>
                    <a:pt x="2072" y="1304"/>
                    <a:pt x="2058" y="1330"/>
                  </a:cubicBezTo>
                  <a:cubicBezTo>
                    <a:pt x="2054" y="1339"/>
                    <a:pt x="2047" y="1346"/>
                    <a:pt x="2042" y="1354"/>
                  </a:cubicBezTo>
                  <a:cubicBezTo>
                    <a:pt x="2056" y="1371"/>
                    <a:pt x="2065" y="1390"/>
                    <a:pt x="2076" y="1406"/>
                  </a:cubicBezTo>
                  <a:cubicBezTo>
                    <a:pt x="2082" y="1413"/>
                    <a:pt x="2087" y="1418"/>
                    <a:pt x="2092" y="1424"/>
                  </a:cubicBezTo>
                  <a:cubicBezTo>
                    <a:pt x="2117" y="1453"/>
                    <a:pt x="2150" y="1489"/>
                    <a:pt x="2175" y="1505"/>
                  </a:cubicBezTo>
                  <a:cubicBezTo>
                    <a:pt x="2183" y="1512"/>
                    <a:pt x="2192" y="1517"/>
                    <a:pt x="2201" y="1521"/>
                  </a:cubicBezTo>
                  <a:cubicBezTo>
                    <a:pt x="2202" y="1522"/>
                    <a:pt x="2214" y="1527"/>
                    <a:pt x="2218" y="1531"/>
                  </a:cubicBezTo>
                  <a:lnTo>
                    <a:pt x="2219" y="1532"/>
                  </a:lnTo>
                  <a:cubicBezTo>
                    <a:pt x="2226" y="1533"/>
                    <a:pt x="2233" y="1537"/>
                    <a:pt x="2239" y="1539"/>
                  </a:cubicBezTo>
                  <a:cubicBezTo>
                    <a:pt x="2240" y="1541"/>
                    <a:pt x="2254" y="1543"/>
                    <a:pt x="2260" y="1544"/>
                  </a:cubicBezTo>
                  <a:cubicBezTo>
                    <a:pt x="2268" y="1546"/>
                    <a:pt x="2278" y="1546"/>
                    <a:pt x="2287" y="1546"/>
                  </a:cubicBezTo>
                  <a:cubicBezTo>
                    <a:pt x="2291" y="1546"/>
                    <a:pt x="2294" y="1546"/>
                    <a:pt x="2297" y="1544"/>
                  </a:cubicBezTo>
                  <a:cubicBezTo>
                    <a:pt x="2299" y="1544"/>
                    <a:pt x="2299" y="1544"/>
                    <a:pt x="2301" y="1543"/>
                  </a:cubicBezTo>
                  <a:cubicBezTo>
                    <a:pt x="2312" y="1541"/>
                    <a:pt x="2321" y="1538"/>
                    <a:pt x="2330" y="1536"/>
                  </a:cubicBezTo>
                  <a:cubicBezTo>
                    <a:pt x="2333" y="1533"/>
                    <a:pt x="2334" y="1533"/>
                    <a:pt x="2334" y="1533"/>
                  </a:cubicBezTo>
                  <a:cubicBezTo>
                    <a:pt x="2338" y="1532"/>
                    <a:pt x="2341" y="1530"/>
                    <a:pt x="2344" y="1528"/>
                  </a:cubicBezTo>
                  <a:cubicBezTo>
                    <a:pt x="2352" y="1525"/>
                    <a:pt x="2362" y="1518"/>
                    <a:pt x="2369" y="1513"/>
                  </a:cubicBezTo>
                  <a:cubicBezTo>
                    <a:pt x="2370" y="1512"/>
                    <a:pt x="2370" y="1512"/>
                    <a:pt x="2372" y="1512"/>
                  </a:cubicBezTo>
                  <a:cubicBezTo>
                    <a:pt x="2374" y="1507"/>
                    <a:pt x="2378" y="1505"/>
                    <a:pt x="2383" y="1502"/>
                  </a:cubicBezTo>
                  <a:cubicBezTo>
                    <a:pt x="2389" y="1496"/>
                    <a:pt x="2395" y="1489"/>
                    <a:pt x="2403" y="1481"/>
                  </a:cubicBezTo>
                  <a:cubicBezTo>
                    <a:pt x="2404" y="1480"/>
                    <a:pt x="2403" y="1480"/>
                    <a:pt x="2404" y="1480"/>
                  </a:cubicBezTo>
                  <a:cubicBezTo>
                    <a:pt x="2406" y="1478"/>
                    <a:pt x="2410" y="1474"/>
                    <a:pt x="2411" y="1470"/>
                  </a:cubicBezTo>
                  <a:cubicBezTo>
                    <a:pt x="2416" y="1463"/>
                    <a:pt x="2421" y="1453"/>
                    <a:pt x="2426" y="1445"/>
                  </a:cubicBezTo>
                  <a:cubicBezTo>
                    <a:pt x="2426" y="1444"/>
                    <a:pt x="2427" y="1444"/>
                    <a:pt x="2427" y="1443"/>
                  </a:cubicBezTo>
                  <a:cubicBezTo>
                    <a:pt x="2427" y="1442"/>
                    <a:pt x="2429" y="1442"/>
                    <a:pt x="2429" y="1439"/>
                  </a:cubicBezTo>
                  <a:cubicBezTo>
                    <a:pt x="2430" y="1432"/>
                    <a:pt x="2433" y="1426"/>
                    <a:pt x="2435" y="1418"/>
                  </a:cubicBezTo>
                  <a:cubicBezTo>
                    <a:pt x="2435" y="1416"/>
                    <a:pt x="2437" y="1402"/>
                    <a:pt x="2437" y="1397"/>
                  </a:cubicBezTo>
                  <a:cubicBezTo>
                    <a:pt x="2437" y="1395"/>
                    <a:pt x="2436" y="1376"/>
                    <a:pt x="2436" y="1372"/>
                  </a:cubicBezTo>
                  <a:lnTo>
                    <a:pt x="2436" y="1371"/>
                  </a:lnTo>
                  <a:cubicBezTo>
                    <a:pt x="2435" y="1361"/>
                    <a:pt x="2431" y="1350"/>
                    <a:pt x="2429" y="1340"/>
                  </a:cubicBezTo>
                  <a:cubicBezTo>
                    <a:pt x="2422" y="1315"/>
                    <a:pt x="2416" y="1293"/>
                    <a:pt x="2409" y="1270"/>
                  </a:cubicBezTo>
                  <a:cubicBezTo>
                    <a:pt x="2390" y="1214"/>
                    <a:pt x="2378" y="1158"/>
                    <a:pt x="2393" y="1100"/>
                  </a:cubicBezTo>
                  <a:cubicBezTo>
                    <a:pt x="2401" y="1066"/>
                    <a:pt x="2430" y="1049"/>
                    <a:pt x="2459" y="1049"/>
                  </a:cubicBezTo>
                  <a:cubicBezTo>
                    <a:pt x="2483" y="1049"/>
                    <a:pt x="2509" y="1061"/>
                    <a:pt x="2524" y="1084"/>
                  </a:cubicBezTo>
                  <a:cubicBezTo>
                    <a:pt x="2542" y="1111"/>
                    <a:pt x="2550" y="1127"/>
                    <a:pt x="2561" y="1150"/>
                  </a:cubicBezTo>
                  <a:cubicBezTo>
                    <a:pt x="2573" y="1177"/>
                    <a:pt x="2582" y="1205"/>
                    <a:pt x="2593" y="1235"/>
                  </a:cubicBezTo>
                  <a:cubicBezTo>
                    <a:pt x="2612" y="1287"/>
                    <a:pt x="2625" y="1343"/>
                    <a:pt x="2622" y="1398"/>
                  </a:cubicBezTo>
                  <a:cubicBezTo>
                    <a:pt x="2613" y="1563"/>
                    <a:pt x="2469" y="1700"/>
                    <a:pt x="2306" y="1700"/>
                  </a:cubicBezTo>
                  <a:cubicBezTo>
                    <a:pt x="2293" y="1700"/>
                    <a:pt x="2279" y="1699"/>
                    <a:pt x="2266" y="1697"/>
                  </a:cubicBezTo>
                  <a:cubicBezTo>
                    <a:pt x="2239" y="1693"/>
                    <a:pt x="2213" y="1683"/>
                    <a:pt x="2188" y="1673"/>
                  </a:cubicBezTo>
                  <a:lnTo>
                    <a:pt x="2188" y="1673"/>
                  </a:lnTo>
                  <a:cubicBezTo>
                    <a:pt x="2196" y="1725"/>
                    <a:pt x="2196" y="1779"/>
                    <a:pt x="2183" y="1829"/>
                  </a:cubicBezTo>
                  <a:cubicBezTo>
                    <a:pt x="2159" y="1921"/>
                    <a:pt x="2088" y="1992"/>
                    <a:pt x="1997" y="2018"/>
                  </a:cubicBezTo>
                  <a:cubicBezTo>
                    <a:pt x="1967" y="2027"/>
                    <a:pt x="1936" y="2030"/>
                    <a:pt x="1905" y="2030"/>
                  </a:cubicBezTo>
                  <a:cubicBezTo>
                    <a:pt x="1847" y="2030"/>
                    <a:pt x="1790" y="2017"/>
                    <a:pt x="1737" y="1997"/>
                  </a:cubicBezTo>
                  <a:cubicBezTo>
                    <a:pt x="1692" y="1980"/>
                    <a:pt x="1645" y="1963"/>
                    <a:pt x="1610" y="1928"/>
                  </a:cubicBezTo>
                  <a:cubicBezTo>
                    <a:pt x="1575" y="1893"/>
                    <a:pt x="1549" y="1829"/>
                    <a:pt x="1578" y="1782"/>
                  </a:cubicBezTo>
                  <a:cubicBezTo>
                    <a:pt x="1590" y="1764"/>
                    <a:pt x="1611" y="1753"/>
                    <a:pt x="1632" y="1753"/>
                  </a:cubicBezTo>
                  <a:cubicBezTo>
                    <a:pt x="1642" y="1753"/>
                    <a:pt x="1652" y="1755"/>
                    <a:pt x="1661" y="1761"/>
                  </a:cubicBezTo>
                  <a:cubicBezTo>
                    <a:pt x="1671" y="1766"/>
                    <a:pt x="1677" y="1773"/>
                    <a:pt x="1686" y="1780"/>
                  </a:cubicBezTo>
                  <a:cubicBezTo>
                    <a:pt x="1687" y="1780"/>
                    <a:pt x="1701" y="1788"/>
                    <a:pt x="1702" y="1791"/>
                  </a:cubicBezTo>
                  <a:cubicBezTo>
                    <a:pt x="1712" y="1796"/>
                    <a:pt x="1720" y="1801"/>
                    <a:pt x="1730" y="1805"/>
                  </a:cubicBezTo>
                  <a:cubicBezTo>
                    <a:pt x="1732" y="1806"/>
                    <a:pt x="1745" y="1812"/>
                    <a:pt x="1748" y="1814"/>
                  </a:cubicBezTo>
                  <a:cubicBezTo>
                    <a:pt x="1754" y="1816"/>
                    <a:pt x="1765" y="1820"/>
                    <a:pt x="1766" y="1820"/>
                  </a:cubicBezTo>
                  <a:cubicBezTo>
                    <a:pt x="1776" y="1824"/>
                    <a:pt x="1787" y="1828"/>
                    <a:pt x="1797" y="1831"/>
                  </a:cubicBezTo>
                  <a:cubicBezTo>
                    <a:pt x="1818" y="1838"/>
                    <a:pt x="1839" y="1842"/>
                    <a:pt x="1859" y="1846"/>
                  </a:cubicBezTo>
                  <a:cubicBezTo>
                    <a:pt x="1865" y="1848"/>
                    <a:pt x="1874" y="1850"/>
                    <a:pt x="1881" y="1850"/>
                  </a:cubicBezTo>
                  <a:cubicBezTo>
                    <a:pt x="1882" y="1850"/>
                    <a:pt x="1901" y="1852"/>
                    <a:pt x="1905" y="1852"/>
                  </a:cubicBezTo>
                  <a:cubicBezTo>
                    <a:pt x="1907" y="1852"/>
                    <a:pt x="1910" y="1853"/>
                    <a:pt x="1913" y="1853"/>
                  </a:cubicBezTo>
                  <a:cubicBezTo>
                    <a:pt x="1921" y="1853"/>
                    <a:pt x="1928" y="1852"/>
                    <a:pt x="1936" y="1850"/>
                  </a:cubicBezTo>
                  <a:lnTo>
                    <a:pt x="1937" y="1850"/>
                  </a:lnTo>
                  <a:cubicBezTo>
                    <a:pt x="1941" y="1850"/>
                    <a:pt x="1943" y="1849"/>
                    <a:pt x="1947" y="1849"/>
                  </a:cubicBezTo>
                  <a:cubicBezTo>
                    <a:pt x="1953" y="1848"/>
                    <a:pt x="1960" y="1845"/>
                    <a:pt x="1967" y="1843"/>
                  </a:cubicBezTo>
                  <a:cubicBezTo>
                    <a:pt x="1968" y="1841"/>
                    <a:pt x="1984" y="1833"/>
                    <a:pt x="1986" y="1832"/>
                  </a:cubicBezTo>
                  <a:cubicBezTo>
                    <a:pt x="1988" y="1830"/>
                    <a:pt x="1990" y="1829"/>
                    <a:pt x="1990" y="1828"/>
                  </a:cubicBezTo>
                  <a:lnTo>
                    <a:pt x="1998" y="1820"/>
                  </a:lnTo>
                  <a:cubicBezTo>
                    <a:pt x="1999" y="1817"/>
                    <a:pt x="2002" y="1817"/>
                    <a:pt x="2002" y="1817"/>
                  </a:cubicBezTo>
                  <a:cubicBezTo>
                    <a:pt x="2003" y="1815"/>
                    <a:pt x="2004" y="1813"/>
                    <a:pt x="2006" y="1813"/>
                  </a:cubicBezTo>
                  <a:cubicBezTo>
                    <a:pt x="2010" y="1806"/>
                    <a:pt x="2013" y="1801"/>
                    <a:pt x="2015" y="1794"/>
                  </a:cubicBezTo>
                  <a:cubicBezTo>
                    <a:pt x="2016" y="1793"/>
                    <a:pt x="2021" y="1777"/>
                    <a:pt x="2021" y="1775"/>
                  </a:cubicBezTo>
                  <a:cubicBezTo>
                    <a:pt x="2021" y="1772"/>
                    <a:pt x="2024" y="1755"/>
                    <a:pt x="2025" y="1754"/>
                  </a:cubicBezTo>
                  <a:cubicBezTo>
                    <a:pt x="2026" y="1745"/>
                    <a:pt x="2026" y="1737"/>
                    <a:pt x="2026" y="1728"/>
                  </a:cubicBezTo>
                  <a:cubicBezTo>
                    <a:pt x="2026" y="1720"/>
                    <a:pt x="2026" y="1713"/>
                    <a:pt x="2025" y="1704"/>
                  </a:cubicBezTo>
                  <a:cubicBezTo>
                    <a:pt x="2025" y="1702"/>
                    <a:pt x="2024" y="1687"/>
                    <a:pt x="2024" y="1683"/>
                  </a:cubicBezTo>
                  <a:cubicBezTo>
                    <a:pt x="2020" y="1664"/>
                    <a:pt x="2016" y="1645"/>
                    <a:pt x="2011" y="1625"/>
                  </a:cubicBezTo>
                  <a:cubicBezTo>
                    <a:pt x="1993" y="1564"/>
                    <a:pt x="1964" y="1506"/>
                    <a:pt x="1931" y="1449"/>
                  </a:cubicBezTo>
                  <a:cubicBezTo>
                    <a:pt x="1919" y="1455"/>
                    <a:pt x="1906" y="1461"/>
                    <a:pt x="1893" y="1464"/>
                  </a:cubicBezTo>
                  <a:cubicBezTo>
                    <a:pt x="1879" y="1467"/>
                    <a:pt x="1865" y="1468"/>
                    <a:pt x="1850" y="1468"/>
                  </a:cubicBezTo>
                  <a:cubicBezTo>
                    <a:pt x="1835" y="1468"/>
                    <a:pt x="1819" y="1466"/>
                    <a:pt x="1805" y="1463"/>
                  </a:cubicBezTo>
                  <a:cubicBezTo>
                    <a:pt x="1776" y="1454"/>
                    <a:pt x="1755" y="1440"/>
                    <a:pt x="1732" y="1422"/>
                  </a:cubicBezTo>
                  <a:cubicBezTo>
                    <a:pt x="1716" y="1408"/>
                    <a:pt x="1704" y="1392"/>
                    <a:pt x="1692" y="1375"/>
                  </a:cubicBezTo>
                  <a:cubicBezTo>
                    <a:pt x="1682" y="1359"/>
                    <a:pt x="1674" y="1338"/>
                    <a:pt x="1670" y="1318"/>
                  </a:cubicBezTo>
                  <a:cubicBezTo>
                    <a:pt x="1666" y="1288"/>
                    <a:pt x="1666" y="1265"/>
                    <a:pt x="1671" y="1236"/>
                  </a:cubicBezTo>
                  <a:cubicBezTo>
                    <a:pt x="1675" y="1215"/>
                    <a:pt x="1685" y="1195"/>
                    <a:pt x="1693" y="1177"/>
                  </a:cubicBezTo>
                  <a:cubicBezTo>
                    <a:pt x="1714" y="1141"/>
                    <a:pt x="1743" y="1112"/>
                    <a:pt x="1776" y="1088"/>
                  </a:cubicBezTo>
                  <a:cubicBezTo>
                    <a:pt x="1779" y="1086"/>
                    <a:pt x="1780" y="1086"/>
                    <a:pt x="1781" y="1086"/>
                  </a:cubicBezTo>
                  <a:cubicBezTo>
                    <a:pt x="1805" y="1068"/>
                    <a:pt x="1827" y="1052"/>
                    <a:pt x="1858" y="1044"/>
                  </a:cubicBezTo>
                  <a:cubicBezTo>
                    <a:pt x="1874" y="1040"/>
                    <a:pt x="1892" y="1038"/>
                    <a:pt x="1909" y="1038"/>
                  </a:cubicBezTo>
                  <a:close/>
                  <a:moveTo>
                    <a:pt x="1733" y="0"/>
                  </a:moveTo>
                  <a:cubicBezTo>
                    <a:pt x="1632" y="0"/>
                    <a:pt x="1531" y="10"/>
                    <a:pt x="1431" y="32"/>
                  </a:cubicBezTo>
                  <a:cubicBezTo>
                    <a:pt x="1034" y="116"/>
                    <a:pt x="666" y="339"/>
                    <a:pt x="383" y="626"/>
                  </a:cubicBezTo>
                  <a:cubicBezTo>
                    <a:pt x="357" y="654"/>
                    <a:pt x="333" y="682"/>
                    <a:pt x="308" y="709"/>
                  </a:cubicBezTo>
                  <a:cubicBezTo>
                    <a:pt x="240" y="816"/>
                    <a:pt x="185" y="928"/>
                    <a:pt x="144" y="1041"/>
                  </a:cubicBezTo>
                  <a:cubicBezTo>
                    <a:pt x="1" y="1430"/>
                    <a:pt x="25" y="1859"/>
                    <a:pt x="213" y="2229"/>
                  </a:cubicBezTo>
                  <a:cubicBezTo>
                    <a:pt x="490" y="2774"/>
                    <a:pt x="1065" y="3072"/>
                    <a:pt x="1650" y="3072"/>
                  </a:cubicBezTo>
                  <a:cubicBezTo>
                    <a:pt x="1888" y="3072"/>
                    <a:pt x="2127" y="3023"/>
                    <a:pt x="2349" y="2921"/>
                  </a:cubicBezTo>
                  <a:cubicBezTo>
                    <a:pt x="3055" y="2598"/>
                    <a:pt x="3429" y="1801"/>
                    <a:pt x="3198" y="1055"/>
                  </a:cubicBezTo>
                  <a:cubicBezTo>
                    <a:pt x="3002" y="423"/>
                    <a:pt x="2380" y="0"/>
                    <a:pt x="1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40"/>
            <p:cNvSpPr/>
            <p:nvPr/>
          </p:nvSpPr>
          <p:spPr>
            <a:xfrm>
              <a:off x="2817669" y="372180"/>
              <a:ext cx="27906" cy="66608"/>
            </a:xfrm>
            <a:custGeom>
              <a:rect b="b" l="l" r="r" t="t"/>
              <a:pathLst>
                <a:path extrusionOk="0" h="1678" w="703">
                  <a:moveTo>
                    <a:pt x="647" y="0"/>
                  </a:moveTo>
                  <a:cubicBezTo>
                    <a:pt x="549" y="1"/>
                    <a:pt x="446" y="16"/>
                    <a:pt x="360" y="60"/>
                  </a:cubicBezTo>
                  <a:cubicBezTo>
                    <a:pt x="331" y="74"/>
                    <a:pt x="305" y="92"/>
                    <a:pt x="281" y="113"/>
                  </a:cubicBezTo>
                  <a:cubicBezTo>
                    <a:pt x="159" y="221"/>
                    <a:pt x="63" y="340"/>
                    <a:pt x="45" y="508"/>
                  </a:cubicBezTo>
                  <a:cubicBezTo>
                    <a:pt x="1" y="898"/>
                    <a:pt x="126" y="1288"/>
                    <a:pt x="135" y="1677"/>
                  </a:cubicBezTo>
                  <a:cubicBezTo>
                    <a:pt x="257" y="1647"/>
                    <a:pt x="383" y="1628"/>
                    <a:pt x="512" y="1626"/>
                  </a:cubicBezTo>
                  <a:cubicBezTo>
                    <a:pt x="573" y="1626"/>
                    <a:pt x="632" y="1628"/>
                    <a:pt x="690" y="1632"/>
                  </a:cubicBezTo>
                  <a:cubicBezTo>
                    <a:pt x="703" y="1090"/>
                    <a:pt x="674" y="543"/>
                    <a:pt x="6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40"/>
            <p:cNvSpPr/>
            <p:nvPr/>
          </p:nvSpPr>
          <p:spPr>
            <a:xfrm>
              <a:off x="2713072" y="348403"/>
              <a:ext cx="111980" cy="79033"/>
            </a:xfrm>
            <a:custGeom>
              <a:rect b="b" l="l" r="r" t="t"/>
              <a:pathLst>
                <a:path extrusionOk="0" h="1991" w="2821">
                  <a:moveTo>
                    <a:pt x="1979" y="0"/>
                  </a:moveTo>
                  <a:cubicBezTo>
                    <a:pt x="1903" y="0"/>
                    <a:pt x="1826" y="37"/>
                    <a:pt x="1776" y="121"/>
                  </a:cubicBezTo>
                  <a:cubicBezTo>
                    <a:pt x="1759" y="149"/>
                    <a:pt x="1735" y="161"/>
                    <a:pt x="1710" y="161"/>
                  </a:cubicBezTo>
                  <a:cubicBezTo>
                    <a:pt x="1683" y="161"/>
                    <a:pt x="1654" y="146"/>
                    <a:pt x="1635" y="121"/>
                  </a:cubicBezTo>
                  <a:cubicBezTo>
                    <a:pt x="1578" y="47"/>
                    <a:pt x="1504" y="12"/>
                    <a:pt x="1433" y="12"/>
                  </a:cubicBezTo>
                  <a:cubicBezTo>
                    <a:pt x="1327" y="12"/>
                    <a:pt x="1229" y="88"/>
                    <a:pt x="1203" y="226"/>
                  </a:cubicBezTo>
                  <a:cubicBezTo>
                    <a:pt x="1195" y="267"/>
                    <a:pt x="1162" y="285"/>
                    <a:pt x="1127" y="285"/>
                  </a:cubicBezTo>
                  <a:cubicBezTo>
                    <a:pt x="1104" y="285"/>
                    <a:pt x="1080" y="277"/>
                    <a:pt x="1062" y="263"/>
                  </a:cubicBezTo>
                  <a:cubicBezTo>
                    <a:pt x="1022" y="230"/>
                    <a:pt x="980" y="215"/>
                    <a:pt x="941" y="215"/>
                  </a:cubicBezTo>
                  <a:cubicBezTo>
                    <a:pt x="824" y="215"/>
                    <a:pt x="727" y="346"/>
                    <a:pt x="735" y="472"/>
                  </a:cubicBezTo>
                  <a:cubicBezTo>
                    <a:pt x="738" y="523"/>
                    <a:pt x="696" y="552"/>
                    <a:pt x="652" y="552"/>
                  </a:cubicBezTo>
                  <a:cubicBezTo>
                    <a:pt x="638" y="552"/>
                    <a:pt x="625" y="549"/>
                    <a:pt x="612" y="543"/>
                  </a:cubicBezTo>
                  <a:cubicBezTo>
                    <a:pt x="582" y="528"/>
                    <a:pt x="548" y="521"/>
                    <a:pt x="515" y="521"/>
                  </a:cubicBezTo>
                  <a:cubicBezTo>
                    <a:pt x="440" y="521"/>
                    <a:pt x="365" y="557"/>
                    <a:pt x="319" y="618"/>
                  </a:cubicBezTo>
                  <a:cubicBezTo>
                    <a:pt x="252" y="708"/>
                    <a:pt x="262" y="810"/>
                    <a:pt x="302" y="908"/>
                  </a:cubicBezTo>
                  <a:cubicBezTo>
                    <a:pt x="321" y="958"/>
                    <a:pt x="272" y="1001"/>
                    <a:pt x="227" y="1005"/>
                  </a:cubicBezTo>
                  <a:cubicBezTo>
                    <a:pt x="116" y="1013"/>
                    <a:pt x="45" y="1118"/>
                    <a:pt x="23" y="1220"/>
                  </a:cubicBezTo>
                  <a:cubicBezTo>
                    <a:pt x="0" y="1327"/>
                    <a:pt x="31" y="1434"/>
                    <a:pt x="45" y="1540"/>
                  </a:cubicBezTo>
                  <a:cubicBezTo>
                    <a:pt x="60" y="1538"/>
                    <a:pt x="74" y="1537"/>
                    <a:pt x="89" y="1537"/>
                  </a:cubicBezTo>
                  <a:cubicBezTo>
                    <a:pt x="122" y="1537"/>
                    <a:pt x="156" y="1542"/>
                    <a:pt x="190" y="1557"/>
                  </a:cubicBezTo>
                  <a:cubicBezTo>
                    <a:pt x="287" y="1597"/>
                    <a:pt x="342" y="1690"/>
                    <a:pt x="366" y="1791"/>
                  </a:cubicBezTo>
                  <a:cubicBezTo>
                    <a:pt x="421" y="1766"/>
                    <a:pt x="480" y="1751"/>
                    <a:pt x="540" y="1751"/>
                  </a:cubicBezTo>
                  <a:cubicBezTo>
                    <a:pt x="583" y="1751"/>
                    <a:pt x="627" y="1758"/>
                    <a:pt x="672" y="1775"/>
                  </a:cubicBezTo>
                  <a:cubicBezTo>
                    <a:pt x="778" y="1815"/>
                    <a:pt x="852" y="1894"/>
                    <a:pt x="897" y="1991"/>
                  </a:cubicBezTo>
                  <a:cubicBezTo>
                    <a:pt x="1048" y="1842"/>
                    <a:pt x="1215" y="1710"/>
                    <a:pt x="1385" y="1590"/>
                  </a:cubicBezTo>
                  <a:cubicBezTo>
                    <a:pt x="1541" y="1478"/>
                    <a:pt x="1705" y="1379"/>
                    <a:pt x="1880" y="1300"/>
                  </a:cubicBezTo>
                  <a:cubicBezTo>
                    <a:pt x="1988" y="1251"/>
                    <a:pt x="2136" y="1168"/>
                    <a:pt x="2268" y="1168"/>
                  </a:cubicBezTo>
                  <a:cubicBezTo>
                    <a:pt x="2297" y="1168"/>
                    <a:pt x="2324" y="1172"/>
                    <a:pt x="2351" y="1181"/>
                  </a:cubicBezTo>
                  <a:cubicBezTo>
                    <a:pt x="2416" y="1004"/>
                    <a:pt x="2522" y="836"/>
                    <a:pt x="2668" y="724"/>
                  </a:cubicBezTo>
                  <a:cubicBezTo>
                    <a:pt x="2711" y="672"/>
                    <a:pt x="2762" y="629"/>
                    <a:pt x="2818" y="591"/>
                  </a:cubicBezTo>
                  <a:cubicBezTo>
                    <a:pt x="2820" y="495"/>
                    <a:pt x="2807" y="404"/>
                    <a:pt x="2726" y="334"/>
                  </a:cubicBezTo>
                  <a:cubicBezTo>
                    <a:pt x="2676" y="291"/>
                    <a:pt x="2619" y="273"/>
                    <a:pt x="2561" y="273"/>
                  </a:cubicBezTo>
                  <a:cubicBezTo>
                    <a:pt x="2493" y="273"/>
                    <a:pt x="2425" y="297"/>
                    <a:pt x="2366" y="337"/>
                  </a:cubicBezTo>
                  <a:cubicBezTo>
                    <a:pt x="2352" y="347"/>
                    <a:pt x="2337" y="351"/>
                    <a:pt x="2322" y="351"/>
                  </a:cubicBezTo>
                  <a:cubicBezTo>
                    <a:pt x="2276" y="351"/>
                    <a:pt x="2232" y="310"/>
                    <a:pt x="2234" y="262"/>
                  </a:cubicBezTo>
                  <a:cubicBezTo>
                    <a:pt x="2235" y="105"/>
                    <a:pt x="2107" y="0"/>
                    <a:pt x="197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40"/>
            <p:cNvSpPr/>
            <p:nvPr/>
          </p:nvSpPr>
          <p:spPr>
            <a:xfrm>
              <a:off x="2809174" y="393893"/>
              <a:ext cx="8733" cy="48110"/>
            </a:xfrm>
            <a:custGeom>
              <a:rect b="b" l="l" r="r" t="t"/>
              <a:pathLst>
                <a:path extrusionOk="0" h="1212" w="220">
                  <a:moveTo>
                    <a:pt x="87" y="0"/>
                  </a:moveTo>
                  <a:lnTo>
                    <a:pt x="87" y="0"/>
                  </a:lnTo>
                  <a:cubicBezTo>
                    <a:pt x="52" y="105"/>
                    <a:pt x="30" y="217"/>
                    <a:pt x="18" y="324"/>
                  </a:cubicBezTo>
                  <a:cubicBezTo>
                    <a:pt x="0" y="496"/>
                    <a:pt x="7" y="669"/>
                    <a:pt x="19" y="841"/>
                  </a:cubicBezTo>
                  <a:cubicBezTo>
                    <a:pt x="24" y="920"/>
                    <a:pt x="31" y="1000"/>
                    <a:pt x="52" y="1076"/>
                  </a:cubicBezTo>
                  <a:cubicBezTo>
                    <a:pt x="65" y="1123"/>
                    <a:pt x="91" y="1165"/>
                    <a:pt x="97" y="1211"/>
                  </a:cubicBezTo>
                  <a:cubicBezTo>
                    <a:pt x="138" y="1195"/>
                    <a:pt x="177" y="1180"/>
                    <a:pt x="219" y="1168"/>
                  </a:cubicBezTo>
                  <a:cubicBezTo>
                    <a:pt x="144" y="950"/>
                    <a:pt x="129" y="705"/>
                    <a:pt x="109" y="480"/>
                  </a:cubicBezTo>
                  <a:cubicBezTo>
                    <a:pt x="96" y="326"/>
                    <a:pt x="75" y="16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40"/>
            <p:cNvSpPr/>
            <p:nvPr/>
          </p:nvSpPr>
          <p:spPr>
            <a:xfrm>
              <a:off x="2740819" y="401396"/>
              <a:ext cx="63710" cy="45610"/>
            </a:xfrm>
            <a:custGeom>
              <a:rect b="b" l="l" r="r" t="t"/>
              <a:pathLst>
                <a:path extrusionOk="0" h="1149" w="1605">
                  <a:moveTo>
                    <a:pt x="1605" y="1"/>
                  </a:moveTo>
                  <a:lnTo>
                    <a:pt x="1605" y="1"/>
                  </a:lnTo>
                  <a:cubicBezTo>
                    <a:pt x="1569" y="19"/>
                    <a:pt x="1533" y="32"/>
                    <a:pt x="1495" y="46"/>
                  </a:cubicBezTo>
                  <a:cubicBezTo>
                    <a:pt x="1408" y="74"/>
                    <a:pt x="1324" y="109"/>
                    <a:pt x="1240" y="150"/>
                  </a:cubicBezTo>
                  <a:cubicBezTo>
                    <a:pt x="1081" y="226"/>
                    <a:pt x="929" y="318"/>
                    <a:pt x="784" y="421"/>
                  </a:cubicBezTo>
                  <a:cubicBezTo>
                    <a:pt x="508" y="616"/>
                    <a:pt x="272" y="861"/>
                    <a:pt x="1" y="1062"/>
                  </a:cubicBezTo>
                  <a:cubicBezTo>
                    <a:pt x="86" y="1084"/>
                    <a:pt x="173" y="1114"/>
                    <a:pt x="256" y="1148"/>
                  </a:cubicBezTo>
                  <a:cubicBezTo>
                    <a:pt x="278" y="1054"/>
                    <a:pt x="398" y="948"/>
                    <a:pt x="454" y="896"/>
                  </a:cubicBezTo>
                  <a:cubicBezTo>
                    <a:pt x="558" y="796"/>
                    <a:pt x="673" y="708"/>
                    <a:pt x="793" y="630"/>
                  </a:cubicBezTo>
                  <a:cubicBezTo>
                    <a:pt x="1033" y="474"/>
                    <a:pt x="1294" y="333"/>
                    <a:pt x="1569" y="252"/>
                  </a:cubicBezTo>
                  <a:cubicBezTo>
                    <a:pt x="1573" y="194"/>
                    <a:pt x="1579" y="139"/>
                    <a:pt x="1588" y="81"/>
                  </a:cubicBezTo>
                  <a:cubicBezTo>
                    <a:pt x="1592" y="55"/>
                    <a:pt x="1598" y="28"/>
                    <a:pt x="1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40"/>
            <p:cNvSpPr/>
            <p:nvPr/>
          </p:nvSpPr>
          <p:spPr>
            <a:xfrm>
              <a:off x="2755824" y="416083"/>
              <a:ext cx="51246" cy="52159"/>
            </a:xfrm>
            <a:custGeom>
              <a:rect b="b" l="l" r="r" t="t"/>
              <a:pathLst>
                <a:path extrusionOk="0" h="1314" w="1291">
                  <a:moveTo>
                    <a:pt x="1184" y="0"/>
                  </a:moveTo>
                  <a:cubicBezTo>
                    <a:pt x="971" y="132"/>
                    <a:pt x="737" y="227"/>
                    <a:pt x="525" y="361"/>
                  </a:cubicBezTo>
                  <a:cubicBezTo>
                    <a:pt x="408" y="436"/>
                    <a:pt x="296" y="517"/>
                    <a:pt x="194" y="611"/>
                  </a:cubicBezTo>
                  <a:cubicBezTo>
                    <a:pt x="145" y="654"/>
                    <a:pt x="98" y="699"/>
                    <a:pt x="58" y="749"/>
                  </a:cubicBezTo>
                  <a:cubicBezTo>
                    <a:pt x="35" y="776"/>
                    <a:pt x="22" y="811"/>
                    <a:pt x="1" y="838"/>
                  </a:cubicBezTo>
                  <a:cubicBezTo>
                    <a:pt x="24" y="850"/>
                    <a:pt x="48" y="863"/>
                    <a:pt x="71" y="875"/>
                  </a:cubicBezTo>
                  <a:cubicBezTo>
                    <a:pt x="249" y="978"/>
                    <a:pt x="440" y="1121"/>
                    <a:pt x="519" y="1314"/>
                  </a:cubicBezTo>
                  <a:cubicBezTo>
                    <a:pt x="574" y="1244"/>
                    <a:pt x="634" y="1176"/>
                    <a:pt x="705" y="1114"/>
                  </a:cubicBezTo>
                  <a:cubicBezTo>
                    <a:pt x="881" y="958"/>
                    <a:pt x="1079" y="821"/>
                    <a:pt x="1290" y="718"/>
                  </a:cubicBezTo>
                  <a:cubicBezTo>
                    <a:pt x="1201" y="626"/>
                    <a:pt x="1202" y="401"/>
                    <a:pt x="1195" y="297"/>
                  </a:cubicBezTo>
                  <a:cubicBezTo>
                    <a:pt x="1189" y="198"/>
                    <a:pt x="1184" y="100"/>
                    <a:pt x="118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40"/>
            <p:cNvSpPr/>
            <p:nvPr/>
          </p:nvSpPr>
          <p:spPr>
            <a:xfrm>
              <a:off x="2693741" y="490550"/>
              <a:ext cx="104120" cy="191012"/>
            </a:xfrm>
            <a:custGeom>
              <a:rect b="b" l="l" r="r" t="t"/>
              <a:pathLst>
                <a:path extrusionOk="0" h="4812" w="2623">
                  <a:moveTo>
                    <a:pt x="266" y="0"/>
                  </a:moveTo>
                  <a:cubicBezTo>
                    <a:pt x="185" y="141"/>
                    <a:pt x="113" y="285"/>
                    <a:pt x="52" y="435"/>
                  </a:cubicBezTo>
                  <a:cubicBezTo>
                    <a:pt x="36" y="547"/>
                    <a:pt x="30" y="660"/>
                    <a:pt x="26" y="775"/>
                  </a:cubicBezTo>
                  <a:cubicBezTo>
                    <a:pt x="1" y="1453"/>
                    <a:pt x="250" y="2118"/>
                    <a:pt x="586" y="2696"/>
                  </a:cubicBezTo>
                  <a:cubicBezTo>
                    <a:pt x="906" y="3246"/>
                    <a:pt x="1309" y="3747"/>
                    <a:pt x="1766" y="4187"/>
                  </a:cubicBezTo>
                  <a:cubicBezTo>
                    <a:pt x="2000" y="4413"/>
                    <a:pt x="2249" y="4621"/>
                    <a:pt x="2513" y="4812"/>
                  </a:cubicBezTo>
                  <a:lnTo>
                    <a:pt x="2622" y="4660"/>
                  </a:lnTo>
                  <a:cubicBezTo>
                    <a:pt x="2580" y="4628"/>
                    <a:pt x="2539" y="4597"/>
                    <a:pt x="2498" y="4567"/>
                  </a:cubicBezTo>
                  <a:cubicBezTo>
                    <a:pt x="1846" y="4064"/>
                    <a:pt x="1292" y="3413"/>
                    <a:pt x="893" y="2690"/>
                  </a:cubicBezTo>
                  <a:cubicBezTo>
                    <a:pt x="489" y="1962"/>
                    <a:pt x="219" y="1025"/>
                    <a:pt x="521" y="216"/>
                  </a:cubicBezTo>
                  <a:cubicBezTo>
                    <a:pt x="411" y="176"/>
                    <a:pt x="331" y="98"/>
                    <a:pt x="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40"/>
            <p:cNvSpPr/>
            <p:nvPr/>
          </p:nvSpPr>
          <p:spPr>
            <a:xfrm>
              <a:off x="2703585" y="448077"/>
              <a:ext cx="68871" cy="40568"/>
            </a:xfrm>
            <a:custGeom>
              <a:rect b="b" l="l" r="r" t="t"/>
              <a:pathLst>
                <a:path extrusionOk="0" h="1022" w="1735">
                  <a:moveTo>
                    <a:pt x="607" y="1"/>
                  </a:moveTo>
                  <a:cubicBezTo>
                    <a:pt x="425" y="1"/>
                    <a:pt x="252" y="53"/>
                    <a:pt x="148" y="203"/>
                  </a:cubicBezTo>
                  <a:cubicBezTo>
                    <a:pt x="104" y="267"/>
                    <a:pt x="76" y="343"/>
                    <a:pt x="58" y="419"/>
                  </a:cubicBezTo>
                  <a:cubicBezTo>
                    <a:pt x="44" y="476"/>
                    <a:pt x="1" y="600"/>
                    <a:pt x="43" y="647"/>
                  </a:cubicBezTo>
                  <a:cubicBezTo>
                    <a:pt x="64" y="671"/>
                    <a:pt x="145" y="685"/>
                    <a:pt x="174" y="695"/>
                  </a:cubicBezTo>
                  <a:cubicBezTo>
                    <a:pt x="209" y="708"/>
                    <a:pt x="241" y="719"/>
                    <a:pt x="276" y="730"/>
                  </a:cubicBezTo>
                  <a:cubicBezTo>
                    <a:pt x="364" y="761"/>
                    <a:pt x="454" y="786"/>
                    <a:pt x="543" y="810"/>
                  </a:cubicBezTo>
                  <a:cubicBezTo>
                    <a:pt x="887" y="903"/>
                    <a:pt x="1236" y="974"/>
                    <a:pt x="1589" y="1021"/>
                  </a:cubicBezTo>
                  <a:cubicBezTo>
                    <a:pt x="1620" y="895"/>
                    <a:pt x="1668" y="773"/>
                    <a:pt x="1735" y="659"/>
                  </a:cubicBezTo>
                  <a:cubicBezTo>
                    <a:pt x="1631" y="383"/>
                    <a:pt x="1329" y="198"/>
                    <a:pt x="1069" y="95"/>
                  </a:cubicBezTo>
                  <a:cubicBezTo>
                    <a:pt x="939" y="43"/>
                    <a:pt x="770" y="1"/>
                    <a:pt x="6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40"/>
            <p:cNvSpPr/>
            <p:nvPr/>
          </p:nvSpPr>
          <p:spPr>
            <a:xfrm>
              <a:off x="2704935" y="480825"/>
              <a:ext cx="60376" cy="21277"/>
            </a:xfrm>
            <a:custGeom>
              <a:rect b="b" l="l" r="r" t="t"/>
              <a:pathLst>
                <a:path extrusionOk="0" h="536" w="1521">
                  <a:moveTo>
                    <a:pt x="1" y="0"/>
                  </a:moveTo>
                  <a:cubicBezTo>
                    <a:pt x="33" y="65"/>
                    <a:pt x="76" y="124"/>
                    <a:pt x="123" y="175"/>
                  </a:cubicBezTo>
                  <a:cubicBezTo>
                    <a:pt x="180" y="238"/>
                    <a:pt x="240" y="289"/>
                    <a:pt x="327" y="304"/>
                  </a:cubicBezTo>
                  <a:cubicBezTo>
                    <a:pt x="409" y="318"/>
                    <a:pt x="494" y="317"/>
                    <a:pt x="576" y="325"/>
                  </a:cubicBezTo>
                  <a:cubicBezTo>
                    <a:pt x="754" y="343"/>
                    <a:pt x="931" y="373"/>
                    <a:pt x="1104" y="415"/>
                  </a:cubicBezTo>
                  <a:cubicBezTo>
                    <a:pt x="1237" y="447"/>
                    <a:pt x="1384" y="481"/>
                    <a:pt x="1514" y="536"/>
                  </a:cubicBezTo>
                  <a:cubicBezTo>
                    <a:pt x="1514" y="487"/>
                    <a:pt x="1515" y="436"/>
                    <a:pt x="1520" y="386"/>
                  </a:cubicBezTo>
                  <a:cubicBezTo>
                    <a:pt x="1135" y="325"/>
                    <a:pt x="754" y="237"/>
                    <a:pt x="380" y="118"/>
                  </a:cubicBezTo>
                  <a:cubicBezTo>
                    <a:pt x="291" y="91"/>
                    <a:pt x="202" y="62"/>
                    <a:pt x="113" y="34"/>
                  </a:cubicBezTo>
                  <a:cubicBezTo>
                    <a:pt x="79" y="21"/>
                    <a:pt x="41" y="13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40"/>
            <p:cNvSpPr/>
            <p:nvPr/>
          </p:nvSpPr>
          <p:spPr>
            <a:xfrm>
              <a:off x="2626061" y="409970"/>
              <a:ext cx="116425" cy="98126"/>
            </a:xfrm>
            <a:custGeom>
              <a:rect b="b" l="l" r="r" t="t"/>
              <a:pathLst>
                <a:path extrusionOk="0" h="2472" w="2933">
                  <a:moveTo>
                    <a:pt x="1593" y="1"/>
                  </a:moveTo>
                  <a:cubicBezTo>
                    <a:pt x="1483" y="1"/>
                    <a:pt x="1407" y="79"/>
                    <a:pt x="1338" y="158"/>
                  </a:cubicBezTo>
                  <a:cubicBezTo>
                    <a:pt x="1299" y="200"/>
                    <a:pt x="1253" y="235"/>
                    <a:pt x="1199" y="235"/>
                  </a:cubicBezTo>
                  <a:cubicBezTo>
                    <a:pt x="1184" y="235"/>
                    <a:pt x="1169" y="233"/>
                    <a:pt x="1154" y="227"/>
                  </a:cubicBezTo>
                  <a:cubicBezTo>
                    <a:pt x="1105" y="212"/>
                    <a:pt x="1076" y="165"/>
                    <a:pt x="1028" y="147"/>
                  </a:cubicBezTo>
                  <a:cubicBezTo>
                    <a:pt x="1008" y="140"/>
                    <a:pt x="986" y="137"/>
                    <a:pt x="964" y="137"/>
                  </a:cubicBezTo>
                  <a:cubicBezTo>
                    <a:pt x="935" y="137"/>
                    <a:pt x="907" y="142"/>
                    <a:pt x="881" y="152"/>
                  </a:cubicBezTo>
                  <a:cubicBezTo>
                    <a:pt x="761" y="196"/>
                    <a:pt x="709" y="337"/>
                    <a:pt x="690" y="450"/>
                  </a:cubicBezTo>
                  <a:cubicBezTo>
                    <a:pt x="679" y="524"/>
                    <a:pt x="669" y="591"/>
                    <a:pt x="589" y="617"/>
                  </a:cubicBezTo>
                  <a:cubicBezTo>
                    <a:pt x="543" y="631"/>
                    <a:pt x="496" y="623"/>
                    <a:pt x="449" y="637"/>
                  </a:cubicBezTo>
                  <a:cubicBezTo>
                    <a:pt x="392" y="652"/>
                    <a:pt x="339" y="687"/>
                    <a:pt x="305" y="733"/>
                  </a:cubicBezTo>
                  <a:cubicBezTo>
                    <a:pt x="227" y="841"/>
                    <a:pt x="283" y="959"/>
                    <a:pt x="343" y="1060"/>
                  </a:cubicBezTo>
                  <a:cubicBezTo>
                    <a:pt x="371" y="1109"/>
                    <a:pt x="338" y="1187"/>
                    <a:pt x="279" y="1187"/>
                  </a:cubicBezTo>
                  <a:cubicBezTo>
                    <a:pt x="276" y="1187"/>
                    <a:pt x="273" y="1187"/>
                    <a:pt x="271" y="1187"/>
                  </a:cubicBezTo>
                  <a:cubicBezTo>
                    <a:pt x="261" y="1186"/>
                    <a:pt x="252" y="1185"/>
                    <a:pt x="244" y="1185"/>
                  </a:cubicBezTo>
                  <a:cubicBezTo>
                    <a:pt x="69" y="1185"/>
                    <a:pt x="0" y="1379"/>
                    <a:pt x="75" y="1527"/>
                  </a:cubicBezTo>
                  <a:cubicBezTo>
                    <a:pt x="126" y="1627"/>
                    <a:pt x="242" y="1704"/>
                    <a:pt x="184" y="1829"/>
                  </a:cubicBezTo>
                  <a:cubicBezTo>
                    <a:pt x="159" y="1879"/>
                    <a:pt x="110" y="1912"/>
                    <a:pt x="78" y="1956"/>
                  </a:cubicBezTo>
                  <a:cubicBezTo>
                    <a:pt x="34" y="2017"/>
                    <a:pt x="15" y="2089"/>
                    <a:pt x="19" y="2163"/>
                  </a:cubicBezTo>
                  <a:cubicBezTo>
                    <a:pt x="26" y="2305"/>
                    <a:pt x="126" y="2418"/>
                    <a:pt x="252" y="2472"/>
                  </a:cubicBezTo>
                  <a:cubicBezTo>
                    <a:pt x="286" y="2421"/>
                    <a:pt x="328" y="2377"/>
                    <a:pt x="380" y="2346"/>
                  </a:cubicBezTo>
                  <a:cubicBezTo>
                    <a:pt x="441" y="2308"/>
                    <a:pt x="514" y="2290"/>
                    <a:pt x="586" y="2290"/>
                  </a:cubicBezTo>
                  <a:cubicBezTo>
                    <a:pt x="650" y="2290"/>
                    <a:pt x="715" y="2304"/>
                    <a:pt x="773" y="2332"/>
                  </a:cubicBezTo>
                  <a:cubicBezTo>
                    <a:pt x="803" y="2232"/>
                    <a:pt x="866" y="2149"/>
                    <a:pt x="987" y="2132"/>
                  </a:cubicBezTo>
                  <a:cubicBezTo>
                    <a:pt x="1002" y="2130"/>
                    <a:pt x="1016" y="2129"/>
                    <a:pt x="1029" y="2129"/>
                  </a:cubicBezTo>
                  <a:cubicBezTo>
                    <a:pt x="1121" y="2129"/>
                    <a:pt x="1196" y="2173"/>
                    <a:pt x="1253" y="2238"/>
                  </a:cubicBezTo>
                  <a:cubicBezTo>
                    <a:pt x="1325" y="2159"/>
                    <a:pt x="1415" y="2100"/>
                    <a:pt x="1526" y="2100"/>
                  </a:cubicBezTo>
                  <a:cubicBezTo>
                    <a:pt x="1532" y="2100"/>
                    <a:pt x="1538" y="2101"/>
                    <a:pt x="1543" y="2101"/>
                  </a:cubicBezTo>
                  <a:cubicBezTo>
                    <a:pt x="1595" y="2103"/>
                    <a:pt x="1663" y="2128"/>
                    <a:pt x="1716" y="2164"/>
                  </a:cubicBezTo>
                  <a:cubicBezTo>
                    <a:pt x="1773" y="2075"/>
                    <a:pt x="1838" y="1991"/>
                    <a:pt x="1909" y="1910"/>
                  </a:cubicBezTo>
                  <a:cubicBezTo>
                    <a:pt x="1878" y="1843"/>
                    <a:pt x="1855" y="1773"/>
                    <a:pt x="1848" y="1702"/>
                  </a:cubicBezTo>
                  <a:cubicBezTo>
                    <a:pt x="1784" y="1616"/>
                    <a:pt x="1828" y="1476"/>
                    <a:pt x="1849" y="1379"/>
                  </a:cubicBezTo>
                  <a:cubicBezTo>
                    <a:pt x="1882" y="1243"/>
                    <a:pt x="1937" y="1105"/>
                    <a:pt x="2039" y="1004"/>
                  </a:cubicBezTo>
                  <a:cubicBezTo>
                    <a:pt x="2145" y="902"/>
                    <a:pt x="2291" y="846"/>
                    <a:pt x="2434" y="822"/>
                  </a:cubicBezTo>
                  <a:cubicBezTo>
                    <a:pt x="2489" y="813"/>
                    <a:pt x="2543" y="809"/>
                    <a:pt x="2598" y="809"/>
                  </a:cubicBezTo>
                  <a:cubicBezTo>
                    <a:pt x="2655" y="809"/>
                    <a:pt x="2713" y="814"/>
                    <a:pt x="2771" y="822"/>
                  </a:cubicBezTo>
                  <a:cubicBezTo>
                    <a:pt x="2819" y="747"/>
                    <a:pt x="2874" y="675"/>
                    <a:pt x="2933" y="606"/>
                  </a:cubicBezTo>
                  <a:cubicBezTo>
                    <a:pt x="2933" y="605"/>
                    <a:pt x="2931" y="603"/>
                    <a:pt x="2931" y="602"/>
                  </a:cubicBezTo>
                  <a:cubicBezTo>
                    <a:pt x="2928" y="483"/>
                    <a:pt x="2808" y="368"/>
                    <a:pt x="2693" y="368"/>
                  </a:cubicBezTo>
                  <a:cubicBezTo>
                    <a:pt x="2643" y="368"/>
                    <a:pt x="2595" y="390"/>
                    <a:pt x="2557" y="442"/>
                  </a:cubicBezTo>
                  <a:cubicBezTo>
                    <a:pt x="2537" y="469"/>
                    <a:pt x="2500" y="486"/>
                    <a:pt x="2466" y="486"/>
                  </a:cubicBezTo>
                  <a:cubicBezTo>
                    <a:pt x="2428" y="486"/>
                    <a:pt x="2394" y="467"/>
                    <a:pt x="2387" y="421"/>
                  </a:cubicBezTo>
                  <a:cubicBezTo>
                    <a:pt x="2375" y="337"/>
                    <a:pt x="2390" y="169"/>
                    <a:pt x="2270" y="169"/>
                  </a:cubicBezTo>
                  <a:cubicBezTo>
                    <a:pt x="2267" y="169"/>
                    <a:pt x="2265" y="169"/>
                    <a:pt x="2263" y="169"/>
                  </a:cubicBezTo>
                  <a:cubicBezTo>
                    <a:pt x="2157" y="174"/>
                    <a:pt x="2052" y="260"/>
                    <a:pt x="1948" y="286"/>
                  </a:cubicBezTo>
                  <a:cubicBezTo>
                    <a:pt x="1941" y="288"/>
                    <a:pt x="1933" y="289"/>
                    <a:pt x="1924" y="289"/>
                  </a:cubicBezTo>
                  <a:cubicBezTo>
                    <a:pt x="1883" y="289"/>
                    <a:pt x="1840" y="264"/>
                    <a:pt x="1833" y="221"/>
                  </a:cubicBezTo>
                  <a:cubicBezTo>
                    <a:pt x="1813" y="114"/>
                    <a:pt x="1735" y="15"/>
                    <a:pt x="1621" y="2"/>
                  </a:cubicBezTo>
                  <a:cubicBezTo>
                    <a:pt x="1612" y="1"/>
                    <a:pt x="1602" y="1"/>
                    <a:pt x="159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40"/>
            <p:cNvSpPr/>
            <p:nvPr/>
          </p:nvSpPr>
          <p:spPr>
            <a:xfrm>
              <a:off x="2624513" y="500435"/>
              <a:ext cx="67362" cy="108407"/>
            </a:xfrm>
            <a:custGeom>
              <a:rect b="b" l="l" r="r" t="t"/>
              <a:pathLst>
                <a:path extrusionOk="0" h="2731" w="1697">
                  <a:moveTo>
                    <a:pt x="1552" y="1"/>
                  </a:moveTo>
                  <a:cubicBezTo>
                    <a:pt x="1550" y="1"/>
                    <a:pt x="1549" y="1"/>
                    <a:pt x="1547" y="1"/>
                  </a:cubicBezTo>
                  <a:cubicBezTo>
                    <a:pt x="1465" y="4"/>
                    <a:pt x="1400" y="97"/>
                    <a:pt x="1360" y="159"/>
                  </a:cubicBezTo>
                  <a:cubicBezTo>
                    <a:pt x="1343" y="188"/>
                    <a:pt x="1315" y="201"/>
                    <a:pt x="1287" y="201"/>
                  </a:cubicBezTo>
                  <a:cubicBezTo>
                    <a:pt x="1250" y="201"/>
                    <a:pt x="1214" y="178"/>
                    <a:pt x="1200" y="137"/>
                  </a:cubicBezTo>
                  <a:cubicBezTo>
                    <a:pt x="1179" y="78"/>
                    <a:pt x="1130" y="15"/>
                    <a:pt x="1063" y="15"/>
                  </a:cubicBezTo>
                  <a:cubicBezTo>
                    <a:pt x="1055" y="15"/>
                    <a:pt x="1046" y="16"/>
                    <a:pt x="1037" y="19"/>
                  </a:cubicBezTo>
                  <a:cubicBezTo>
                    <a:pt x="956" y="40"/>
                    <a:pt x="955" y="146"/>
                    <a:pt x="944" y="213"/>
                  </a:cubicBezTo>
                  <a:cubicBezTo>
                    <a:pt x="938" y="253"/>
                    <a:pt x="908" y="270"/>
                    <a:pt x="876" y="270"/>
                  </a:cubicBezTo>
                  <a:cubicBezTo>
                    <a:pt x="846" y="270"/>
                    <a:pt x="814" y="256"/>
                    <a:pt x="797" y="233"/>
                  </a:cubicBezTo>
                  <a:cubicBezTo>
                    <a:pt x="756" y="178"/>
                    <a:pt x="691" y="154"/>
                    <a:pt x="625" y="154"/>
                  </a:cubicBezTo>
                  <a:cubicBezTo>
                    <a:pt x="574" y="154"/>
                    <a:pt x="522" y="169"/>
                    <a:pt x="479" y="194"/>
                  </a:cubicBezTo>
                  <a:cubicBezTo>
                    <a:pt x="378" y="254"/>
                    <a:pt x="290" y="430"/>
                    <a:pt x="345" y="546"/>
                  </a:cubicBezTo>
                  <a:cubicBezTo>
                    <a:pt x="369" y="594"/>
                    <a:pt x="349" y="647"/>
                    <a:pt x="297" y="664"/>
                  </a:cubicBezTo>
                  <a:cubicBezTo>
                    <a:pt x="70" y="740"/>
                    <a:pt x="0" y="1004"/>
                    <a:pt x="119" y="1201"/>
                  </a:cubicBezTo>
                  <a:cubicBezTo>
                    <a:pt x="123" y="1207"/>
                    <a:pt x="124" y="1212"/>
                    <a:pt x="125" y="1218"/>
                  </a:cubicBezTo>
                  <a:cubicBezTo>
                    <a:pt x="459" y="1549"/>
                    <a:pt x="822" y="1856"/>
                    <a:pt x="1148" y="2178"/>
                  </a:cubicBezTo>
                  <a:cubicBezTo>
                    <a:pt x="1332" y="2360"/>
                    <a:pt x="1515" y="2545"/>
                    <a:pt x="1697" y="2731"/>
                  </a:cubicBezTo>
                  <a:lnTo>
                    <a:pt x="1697" y="2731"/>
                  </a:lnTo>
                  <a:cubicBezTo>
                    <a:pt x="1696" y="2730"/>
                    <a:pt x="1696" y="2728"/>
                    <a:pt x="1695" y="2727"/>
                  </a:cubicBezTo>
                  <a:cubicBezTo>
                    <a:pt x="1625" y="2573"/>
                    <a:pt x="1572" y="2415"/>
                    <a:pt x="1522" y="2251"/>
                  </a:cubicBezTo>
                  <a:cubicBezTo>
                    <a:pt x="1432" y="1938"/>
                    <a:pt x="1379" y="1615"/>
                    <a:pt x="1380" y="1290"/>
                  </a:cubicBezTo>
                  <a:cubicBezTo>
                    <a:pt x="1382" y="878"/>
                    <a:pt x="1462" y="443"/>
                    <a:pt x="1649" y="68"/>
                  </a:cubicBezTo>
                  <a:cubicBezTo>
                    <a:pt x="1626" y="33"/>
                    <a:pt x="1605" y="1"/>
                    <a:pt x="1552" y="1"/>
                  </a:cubicBezTo>
                  <a:close/>
                  <a:moveTo>
                    <a:pt x="1697" y="2731"/>
                  </a:moveTo>
                  <a:lnTo>
                    <a:pt x="1697" y="2731"/>
                  </a:lnTo>
                  <a:cubicBezTo>
                    <a:pt x="1697" y="2731"/>
                    <a:pt x="1697" y="2731"/>
                    <a:pt x="1697" y="2731"/>
                  </a:cubicBezTo>
                  <a:cubicBezTo>
                    <a:pt x="1697" y="2731"/>
                    <a:pt x="1697" y="2731"/>
                    <a:pt x="1697" y="273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40"/>
            <p:cNvSpPr/>
            <p:nvPr/>
          </p:nvSpPr>
          <p:spPr>
            <a:xfrm>
              <a:off x="3216920" y="1043978"/>
              <a:ext cx="16989" cy="25603"/>
            </a:xfrm>
            <a:custGeom>
              <a:rect b="b" l="l" r="r" t="t"/>
              <a:pathLst>
                <a:path extrusionOk="0" h="645" w="428">
                  <a:moveTo>
                    <a:pt x="301" y="0"/>
                  </a:moveTo>
                  <a:cubicBezTo>
                    <a:pt x="261" y="0"/>
                    <a:pt x="220" y="18"/>
                    <a:pt x="202" y="58"/>
                  </a:cubicBezTo>
                  <a:cubicBezTo>
                    <a:pt x="169" y="133"/>
                    <a:pt x="135" y="208"/>
                    <a:pt x="101" y="283"/>
                  </a:cubicBezTo>
                  <a:cubicBezTo>
                    <a:pt x="81" y="328"/>
                    <a:pt x="60" y="372"/>
                    <a:pt x="41" y="417"/>
                  </a:cubicBezTo>
                  <a:cubicBezTo>
                    <a:pt x="21" y="465"/>
                    <a:pt x="0" y="519"/>
                    <a:pt x="18" y="573"/>
                  </a:cubicBezTo>
                  <a:cubicBezTo>
                    <a:pt x="33" y="620"/>
                    <a:pt x="71" y="645"/>
                    <a:pt x="114" y="645"/>
                  </a:cubicBezTo>
                  <a:cubicBezTo>
                    <a:pt x="131" y="645"/>
                    <a:pt x="149" y="641"/>
                    <a:pt x="166" y="632"/>
                  </a:cubicBezTo>
                  <a:cubicBezTo>
                    <a:pt x="213" y="610"/>
                    <a:pt x="240" y="554"/>
                    <a:pt x="262" y="508"/>
                  </a:cubicBezTo>
                  <a:cubicBezTo>
                    <a:pt x="279" y="472"/>
                    <a:pt x="293" y="435"/>
                    <a:pt x="308" y="399"/>
                  </a:cubicBezTo>
                  <a:cubicBezTo>
                    <a:pt x="342" y="325"/>
                    <a:pt x="373" y="251"/>
                    <a:pt x="405" y="177"/>
                  </a:cubicBezTo>
                  <a:cubicBezTo>
                    <a:pt x="420" y="147"/>
                    <a:pt x="427" y="120"/>
                    <a:pt x="419" y="85"/>
                  </a:cubicBezTo>
                  <a:cubicBezTo>
                    <a:pt x="411" y="58"/>
                    <a:pt x="390" y="28"/>
                    <a:pt x="364" y="16"/>
                  </a:cubicBezTo>
                  <a:cubicBezTo>
                    <a:pt x="345" y="6"/>
                    <a:pt x="323" y="0"/>
                    <a:pt x="3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40"/>
            <p:cNvSpPr/>
            <p:nvPr/>
          </p:nvSpPr>
          <p:spPr>
            <a:xfrm>
              <a:off x="3236291" y="1067398"/>
              <a:ext cx="20284" cy="18538"/>
            </a:xfrm>
            <a:custGeom>
              <a:rect b="b" l="l" r="r" t="t"/>
              <a:pathLst>
                <a:path extrusionOk="0" h="467" w="511">
                  <a:moveTo>
                    <a:pt x="132" y="0"/>
                  </a:moveTo>
                  <a:cubicBezTo>
                    <a:pt x="104" y="0"/>
                    <a:pt x="68" y="14"/>
                    <a:pt x="48" y="36"/>
                  </a:cubicBezTo>
                  <a:cubicBezTo>
                    <a:pt x="4" y="84"/>
                    <a:pt x="1" y="158"/>
                    <a:pt x="48" y="205"/>
                  </a:cubicBezTo>
                  <a:cubicBezTo>
                    <a:pt x="84" y="241"/>
                    <a:pt x="121" y="277"/>
                    <a:pt x="158" y="314"/>
                  </a:cubicBezTo>
                  <a:cubicBezTo>
                    <a:pt x="194" y="350"/>
                    <a:pt x="231" y="389"/>
                    <a:pt x="271" y="421"/>
                  </a:cubicBezTo>
                  <a:cubicBezTo>
                    <a:pt x="297" y="443"/>
                    <a:pt x="327" y="462"/>
                    <a:pt x="360" y="465"/>
                  </a:cubicBezTo>
                  <a:cubicBezTo>
                    <a:pt x="366" y="466"/>
                    <a:pt x="373" y="466"/>
                    <a:pt x="380" y="466"/>
                  </a:cubicBezTo>
                  <a:cubicBezTo>
                    <a:pt x="403" y="466"/>
                    <a:pt x="426" y="461"/>
                    <a:pt x="446" y="449"/>
                  </a:cubicBezTo>
                  <a:cubicBezTo>
                    <a:pt x="501" y="417"/>
                    <a:pt x="511" y="334"/>
                    <a:pt x="479" y="282"/>
                  </a:cubicBezTo>
                  <a:cubicBezTo>
                    <a:pt x="460" y="251"/>
                    <a:pt x="433" y="229"/>
                    <a:pt x="408" y="204"/>
                  </a:cubicBezTo>
                  <a:cubicBezTo>
                    <a:pt x="390" y="186"/>
                    <a:pt x="370" y="170"/>
                    <a:pt x="351" y="153"/>
                  </a:cubicBezTo>
                  <a:cubicBezTo>
                    <a:pt x="307" y="114"/>
                    <a:pt x="262" y="74"/>
                    <a:pt x="217" y="36"/>
                  </a:cubicBezTo>
                  <a:cubicBezTo>
                    <a:pt x="193" y="15"/>
                    <a:pt x="165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40"/>
            <p:cNvSpPr/>
            <p:nvPr/>
          </p:nvSpPr>
          <p:spPr>
            <a:xfrm>
              <a:off x="3248676" y="1047114"/>
              <a:ext cx="25881" cy="13020"/>
            </a:xfrm>
            <a:custGeom>
              <a:rect b="b" l="l" r="r" t="t"/>
              <a:pathLst>
                <a:path extrusionOk="0" h="328" w="652">
                  <a:moveTo>
                    <a:pt x="120" y="1"/>
                  </a:moveTo>
                  <a:cubicBezTo>
                    <a:pt x="100" y="1"/>
                    <a:pt x="78" y="7"/>
                    <a:pt x="64" y="16"/>
                  </a:cubicBezTo>
                  <a:cubicBezTo>
                    <a:pt x="44" y="28"/>
                    <a:pt x="28" y="46"/>
                    <a:pt x="20" y="68"/>
                  </a:cubicBezTo>
                  <a:cubicBezTo>
                    <a:pt x="0" y="115"/>
                    <a:pt x="16" y="179"/>
                    <a:pt x="64" y="203"/>
                  </a:cubicBezTo>
                  <a:cubicBezTo>
                    <a:pt x="142" y="242"/>
                    <a:pt x="225" y="273"/>
                    <a:pt x="309" y="296"/>
                  </a:cubicBezTo>
                  <a:cubicBezTo>
                    <a:pt x="349" y="306"/>
                    <a:pt x="387" y="314"/>
                    <a:pt x="428" y="320"/>
                  </a:cubicBezTo>
                  <a:cubicBezTo>
                    <a:pt x="454" y="324"/>
                    <a:pt x="476" y="327"/>
                    <a:pt x="499" y="327"/>
                  </a:cubicBezTo>
                  <a:cubicBezTo>
                    <a:pt x="512" y="327"/>
                    <a:pt x="526" y="326"/>
                    <a:pt x="541" y="324"/>
                  </a:cubicBezTo>
                  <a:cubicBezTo>
                    <a:pt x="587" y="317"/>
                    <a:pt x="626" y="283"/>
                    <a:pt x="637" y="239"/>
                  </a:cubicBezTo>
                  <a:cubicBezTo>
                    <a:pt x="652" y="188"/>
                    <a:pt x="627" y="132"/>
                    <a:pt x="583" y="108"/>
                  </a:cubicBezTo>
                  <a:cubicBezTo>
                    <a:pt x="553" y="91"/>
                    <a:pt x="512" y="86"/>
                    <a:pt x="480" y="83"/>
                  </a:cubicBezTo>
                  <a:cubicBezTo>
                    <a:pt x="460" y="82"/>
                    <a:pt x="440" y="80"/>
                    <a:pt x="421" y="78"/>
                  </a:cubicBezTo>
                  <a:cubicBezTo>
                    <a:pt x="417" y="78"/>
                    <a:pt x="414" y="77"/>
                    <a:pt x="410" y="77"/>
                  </a:cubicBezTo>
                  <a:cubicBezTo>
                    <a:pt x="401" y="75"/>
                    <a:pt x="392" y="74"/>
                    <a:pt x="384" y="73"/>
                  </a:cubicBezTo>
                  <a:cubicBezTo>
                    <a:pt x="303" y="58"/>
                    <a:pt x="224" y="37"/>
                    <a:pt x="147" y="5"/>
                  </a:cubicBezTo>
                  <a:cubicBezTo>
                    <a:pt x="139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40"/>
            <p:cNvSpPr/>
            <p:nvPr/>
          </p:nvSpPr>
          <p:spPr>
            <a:xfrm>
              <a:off x="3226288" y="1008133"/>
              <a:ext cx="24849" cy="12067"/>
            </a:xfrm>
            <a:custGeom>
              <a:rect b="b" l="l" r="r" t="t"/>
              <a:pathLst>
                <a:path extrusionOk="0" h="304" w="626">
                  <a:moveTo>
                    <a:pt x="469" y="0"/>
                  </a:moveTo>
                  <a:cubicBezTo>
                    <a:pt x="447" y="0"/>
                    <a:pt x="424" y="4"/>
                    <a:pt x="402" y="8"/>
                  </a:cubicBezTo>
                  <a:cubicBezTo>
                    <a:pt x="367" y="15"/>
                    <a:pt x="334" y="21"/>
                    <a:pt x="301" y="30"/>
                  </a:cubicBezTo>
                  <a:lnTo>
                    <a:pt x="97" y="81"/>
                  </a:lnTo>
                  <a:cubicBezTo>
                    <a:pt x="40" y="95"/>
                    <a:pt x="1" y="162"/>
                    <a:pt x="18" y="222"/>
                  </a:cubicBezTo>
                  <a:cubicBezTo>
                    <a:pt x="28" y="249"/>
                    <a:pt x="44" y="276"/>
                    <a:pt x="70" y="290"/>
                  </a:cubicBezTo>
                  <a:cubicBezTo>
                    <a:pt x="89" y="300"/>
                    <a:pt x="108" y="304"/>
                    <a:pt x="127" y="304"/>
                  </a:cubicBezTo>
                  <a:cubicBezTo>
                    <a:pt x="137" y="304"/>
                    <a:pt x="147" y="303"/>
                    <a:pt x="158" y="301"/>
                  </a:cubicBezTo>
                  <a:cubicBezTo>
                    <a:pt x="227" y="290"/>
                    <a:pt x="295" y="279"/>
                    <a:pt x="366" y="267"/>
                  </a:cubicBezTo>
                  <a:cubicBezTo>
                    <a:pt x="399" y="261"/>
                    <a:pt x="434" y="255"/>
                    <a:pt x="467" y="248"/>
                  </a:cubicBezTo>
                  <a:cubicBezTo>
                    <a:pt x="492" y="243"/>
                    <a:pt x="517" y="234"/>
                    <a:pt x="539" y="220"/>
                  </a:cubicBezTo>
                  <a:cubicBezTo>
                    <a:pt x="564" y="203"/>
                    <a:pt x="583" y="183"/>
                    <a:pt x="599" y="159"/>
                  </a:cubicBezTo>
                  <a:cubicBezTo>
                    <a:pt x="625" y="111"/>
                    <a:pt x="605" y="57"/>
                    <a:pt x="564" y="29"/>
                  </a:cubicBezTo>
                  <a:cubicBezTo>
                    <a:pt x="545" y="16"/>
                    <a:pt x="527" y="8"/>
                    <a:pt x="504" y="3"/>
                  </a:cubicBezTo>
                  <a:cubicBezTo>
                    <a:pt x="492" y="1"/>
                    <a:pt x="481" y="0"/>
                    <a:pt x="4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40"/>
            <p:cNvSpPr/>
            <p:nvPr/>
          </p:nvSpPr>
          <p:spPr>
            <a:xfrm>
              <a:off x="3244111" y="968200"/>
              <a:ext cx="21951" cy="19609"/>
            </a:xfrm>
            <a:custGeom>
              <a:rect b="b" l="l" r="r" t="t"/>
              <a:pathLst>
                <a:path extrusionOk="0" h="494" w="553">
                  <a:moveTo>
                    <a:pt x="465" y="1"/>
                  </a:moveTo>
                  <a:cubicBezTo>
                    <a:pt x="364" y="1"/>
                    <a:pt x="287" y="72"/>
                    <a:pt x="216" y="134"/>
                  </a:cubicBezTo>
                  <a:cubicBezTo>
                    <a:pt x="157" y="186"/>
                    <a:pt x="95" y="238"/>
                    <a:pt x="36" y="290"/>
                  </a:cubicBezTo>
                  <a:cubicBezTo>
                    <a:pt x="13" y="308"/>
                    <a:pt x="0" y="345"/>
                    <a:pt x="0" y="374"/>
                  </a:cubicBezTo>
                  <a:cubicBezTo>
                    <a:pt x="0" y="404"/>
                    <a:pt x="13" y="438"/>
                    <a:pt x="36" y="458"/>
                  </a:cubicBezTo>
                  <a:cubicBezTo>
                    <a:pt x="58" y="478"/>
                    <a:pt x="87" y="494"/>
                    <a:pt x="117" y="494"/>
                  </a:cubicBezTo>
                  <a:cubicBezTo>
                    <a:pt x="118" y="494"/>
                    <a:pt x="119" y="494"/>
                    <a:pt x="120" y="494"/>
                  </a:cubicBezTo>
                  <a:cubicBezTo>
                    <a:pt x="154" y="492"/>
                    <a:pt x="179" y="479"/>
                    <a:pt x="205" y="458"/>
                  </a:cubicBezTo>
                  <a:lnTo>
                    <a:pt x="388" y="310"/>
                  </a:lnTo>
                  <a:cubicBezTo>
                    <a:pt x="456" y="255"/>
                    <a:pt x="536" y="194"/>
                    <a:pt x="548" y="102"/>
                  </a:cubicBezTo>
                  <a:cubicBezTo>
                    <a:pt x="552" y="77"/>
                    <a:pt x="551" y="55"/>
                    <a:pt x="534" y="32"/>
                  </a:cubicBezTo>
                  <a:cubicBezTo>
                    <a:pt x="518" y="11"/>
                    <a:pt x="496" y="3"/>
                    <a:pt x="471" y="1"/>
                  </a:cubicBezTo>
                  <a:cubicBezTo>
                    <a:pt x="469" y="1"/>
                    <a:pt x="467" y="1"/>
                    <a:pt x="4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40"/>
            <p:cNvSpPr/>
            <p:nvPr/>
          </p:nvSpPr>
          <p:spPr>
            <a:xfrm>
              <a:off x="3272930" y="974591"/>
              <a:ext cx="26000" cy="11789"/>
            </a:xfrm>
            <a:custGeom>
              <a:rect b="b" l="l" r="r" t="t"/>
              <a:pathLst>
                <a:path extrusionOk="0" h="297" w="655">
                  <a:moveTo>
                    <a:pt x="389" y="259"/>
                  </a:moveTo>
                  <a:cubicBezTo>
                    <a:pt x="384" y="260"/>
                    <a:pt x="379" y="260"/>
                    <a:pt x="374" y="261"/>
                  </a:cubicBezTo>
                  <a:cubicBezTo>
                    <a:pt x="379" y="260"/>
                    <a:pt x="384" y="260"/>
                    <a:pt x="389" y="259"/>
                  </a:cubicBezTo>
                  <a:close/>
                  <a:moveTo>
                    <a:pt x="481" y="0"/>
                  </a:moveTo>
                  <a:cubicBezTo>
                    <a:pt x="480" y="0"/>
                    <a:pt x="479" y="0"/>
                    <a:pt x="477" y="0"/>
                  </a:cubicBezTo>
                  <a:cubicBezTo>
                    <a:pt x="429" y="1"/>
                    <a:pt x="379" y="11"/>
                    <a:pt x="333" y="18"/>
                  </a:cubicBezTo>
                  <a:cubicBezTo>
                    <a:pt x="253" y="31"/>
                    <a:pt x="175" y="52"/>
                    <a:pt x="98" y="75"/>
                  </a:cubicBezTo>
                  <a:cubicBezTo>
                    <a:pt x="41" y="93"/>
                    <a:pt x="0" y="157"/>
                    <a:pt x="19" y="215"/>
                  </a:cubicBezTo>
                  <a:cubicBezTo>
                    <a:pt x="36" y="268"/>
                    <a:pt x="79" y="297"/>
                    <a:pt x="130" y="297"/>
                  </a:cubicBezTo>
                  <a:cubicBezTo>
                    <a:pt x="139" y="297"/>
                    <a:pt x="148" y="296"/>
                    <a:pt x="158" y="294"/>
                  </a:cubicBezTo>
                  <a:cubicBezTo>
                    <a:pt x="199" y="287"/>
                    <a:pt x="240" y="281"/>
                    <a:pt x="282" y="273"/>
                  </a:cubicBezTo>
                  <a:cubicBezTo>
                    <a:pt x="285" y="273"/>
                    <a:pt x="287" y="273"/>
                    <a:pt x="288" y="272"/>
                  </a:cubicBezTo>
                  <a:cubicBezTo>
                    <a:pt x="299" y="271"/>
                    <a:pt x="308" y="270"/>
                    <a:pt x="318" y="268"/>
                  </a:cubicBezTo>
                  <a:cubicBezTo>
                    <a:pt x="345" y="265"/>
                    <a:pt x="371" y="262"/>
                    <a:pt x="397" y="258"/>
                  </a:cubicBezTo>
                  <a:lnTo>
                    <a:pt x="397" y="258"/>
                  </a:lnTo>
                  <a:cubicBezTo>
                    <a:pt x="435" y="254"/>
                    <a:pt x="473" y="251"/>
                    <a:pt x="511" y="244"/>
                  </a:cubicBezTo>
                  <a:cubicBezTo>
                    <a:pt x="558" y="235"/>
                    <a:pt x="615" y="205"/>
                    <a:pt x="638" y="161"/>
                  </a:cubicBezTo>
                  <a:cubicBezTo>
                    <a:pt x="650" y="136"/>
                    <a:pt x="654" y="102"/>
                    <a:pt x="638" y="76"/>
                  </a:cubicBezTo>
                  <a:cubicBezTo>
                    <a:pt x="603" y="25"/>
                    <a:pt x="541" y="0"/>
                    <a:pt x="4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40"/>
            <p:cNvSpPr/>
            <p:nvPr/>
          </p:nvSpPr>
          <p:spPr>
            <a:xfrm>
              <a:off x="3292420" y="940414"/>
              <a:ext cx="24968" cy="15878"/>
            </a:xfrm>
            <a:custGeom>
              <a:rect b="b" l="l" r="r" t="t"/>
              <a:pathLst>
                <a:path extrusionOk="0" h="400" w="629">
                  <a:moveTo>
                    <a:pt x="544" y="2"/>
                  </a:moveTo>
                  <a:cubicBezTo>
                    <a:pt x="544" y="2"/>
                    <a:pt x="544" y="2"/>
                    <a:pt x="545" y="2"/>
                  </a:cubicBezTo>
                  <a:lnTo>
                    <a:pt x="545" y="2"/>
                  </a:lnTo>
                  <a:cubicBezTo>
                    <a:pt x="547" y="2"/>
                    <a:pt x="548" y="3"/>
                    <a:pt x="550" y="3"/>
                  </a:cubicBezTo>
                  <a:lnTo>
                    <a:pt x="550" y="3"/>
                  </a:lnTo>
                  <a:cubicBezTo>
                    <a:pt x="548" y="2"/>
                    <a:pt x="545" y="2"/>
                    <a:pt x="544" y="2"/>
                  </a:cubicBezTo>
                  <a:close/>
                  <a:moveTo>
                    <a:pt x="525" y="0"/>
                  </a:moveTo>
                  <a:cubicBezTo>
                    <a:pt x="519" y="0"/>
                    <a:pt x="513" y="1"/>
                    <a:pt x="507" y="1"/>
                  </a:cubicBezTo>
                  <a:cubicBezTo>
                    <a:pt x="486" y="3"/>
                    <a:pt x="464" y="5"/>
                    <a:pt x="445" y="13"/>
                  </a:cubicBezTo>
                  <a:cubicBezTo>
                    <a:pt x="408" y="26"/>
                    <a:pt x="376" y="45"/>
                    <a:pt x="341" y="64"/>
                  </a:cubicBezTo>
                  <a:cubicBezTo>
                    <a:pt x="295" y="88"/>
                    <a:pt x="248" y="112"/>
                    <a:pt x="199" y="133"/>
                  </a:cubicBezTo>
                  <a:cubicBezTo>
                    <a:pt x="168" y="147"/>
                    <a:pt x="136" y="158"/>
                    <a:pt x="103" y="169"/>
                  </a:cubicBezTo>
                  <a:cubicBezTo>
                    <a:pt x="45" y="189"/>
                    <a:pt x="1" y="251"/>
                    <a:pt x="22" y="314"/>
                  </a:cubicBezTo>
                  <a:cubicBezTo>
                    <a:pt x="37" y="364"/>
                    <a:pt x="83" y="399"/>
                    <a:pt x="134" y="399"/>
                  </a:cubicBezTo>
                  <a:cubicBezTo>
                    <a:pt x="144" y="399"/>
                    <a:pt x="155" y="398"/>
                    <a:pt x="165" y="395"/>
                  </a:cubicBezTo>
                  <a:cubicBezTo>
                    <a:pt x="252" y="373"/>
                    <a:pt x="335" y="342"/>
                    <a:pt x="415" y="305"/>
                  </a:cubicBezTo>
                  <a:cubicBezTo>
                    <a:pt x="504" y="267"/>
                    <a:pt x="601" y="209"/>
                    <a:pt x="623" y="107"/>
                  </a:cubicBezTo>
                  <a:cubicBezTo>
                    <a:pt x="629" y="80"/>
                    <a:pt x="626" y="55"/>
                    <a:pt x="608" y="35"/>
                  </a:cubicBezTo>
                  <a:cubicBezTo>
                    <a:pt x="593" y="14"/>
                    <a:pt x="574" y="6"/>
                    <a:pt x="550" y="3"/>
                  </a:cubicBezTo>
                  <a:lnTo>
                    <a:pt x="550" y="3"/>
                  </a:lnTo>
                  <a:cubicBezTo>
                    <a:pt x="550" y="3"/>
                    <a:pt x="550" y="3"/>
                    <a:pt x="551" y="3"/>
                  </a:cubicBezTo>
                  <a:cubicBezTo>
                    <a:pt x="549" y="3"/>
                    <a:pt x="547" y="3"/>
                    <a:pt x="545" y="2"/>
                  </a:cubicBezTo>
                  <a:lnTo>
                    <a:pt x="545" y="2"/>
                  </a:lnTo>
                  <a:cubicBezTo>
                    <a:pt x="544" y="2"/>
                    <a:pt x="544" y="2"/>
                    <a:pt x="544" y="2"/>
                  </a:cubicBezTo>
                  <a:lnTo>
                    <a:pt x="542" y="2"/>
                  </a:lnTo>
                  <a:cubicBezTo>
                    <a:pt x="537" y="1"/>
                    <a:pt x="532" y="1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40"/>
            <p:cNvSpPr/>
            <p:nvPr/>
          </p:nvSpPr>
          <p:spPr>
            <a:xfrm>
              <a:off x="3317507" y="953553"/>
              <a:ext cx="24809" cy="14727"/>
            </a:xfrm>
            <a:custGeom>
              <a:rect b="b" l="l" r="r" t="t"/>
              <a:pathLst>
                <a:path extrusionOk="0" h="371" w="625">
                  <a:moveTo>
                    <a:pt x="481" y="1"/>
                  </a:moveTo>
                  <a:cubicBezTo>
                    <a:pt x="459" y="1"/>
                    <a:pt x="436" y="5"/>
                    <a:pt x="417" y="10"/>
                  </a:cubicBezTo>
                  <a:cubicBezTo>
                    <a:pt x="379" y="20"/>
                    <a:pt x="344" y="34"/>
                    <a:pt x="307" y="47"/>
                  </a:cubicBezTo>
                  <a:cubicBezTo>
                    <a:pt x="236" y="74"/>
                    <a:pt x="166" y="102"/>
                    <a:pt x="95" y="128"/>
                  </a:cubicBezTo>
                  <a:cubicBezTo>
                    <a:pt x="64" y="140"/>
                    <a:pt x="39" y="155"/>
                    <a:pt x="22" y="184"/>
                  </a:cubicBezTo>
                  <a:cubicBezTo>
                    <a:pt x="6" y="210"/>
                    <a:pt x="0" y="249"/>
                    <a:pt x="9" y="279"/>
                  </a:cubicBezTo>
                  <a:cubicBezTo>
                    <a:pt x="25" y="330"/>
                    <a:pt x="73" y="370"/>
                    <a:pt x="127" y="370"/>
                  </a:cubicBezTo>
                  <a:cubicBezTo>
                    <a:pt x="138" y="370"/>
                    <a:pt x="149" y="369"/>
                    <a:pt x="160" y="365"/>
                  </a:cubicBezTo>
                  <a:cubicBezTo>
                    <a:pt x="231" y="342"/>
                    <a:pt x="303" y="317"/>
                    <a:pt x="375" y="294"/>
                  </a:cubicBezTo>
                  <a:cubicBezTo>
                    <a:pt x="410" y="282"/>
                    <a:pt x="445" y="269"/>
                    <a:pt x="479" y="254"/>
                  </a:cubicBezTo>
                  <a:cubicBezTo>
                    <a:pt x="511" y="242"/>
                    <a:pt x="542" y="228"/>
                    <a:pt x="567" y="202"/>
                  </a:cubicBezTo>
                  <a:cubicBezTo>
                    <a:pt x="583" y="186"/>
                    <a:pt x="595" y="165"/>
                    <a:pt x="605" y="144"/>
                  </a:cubicBezTo>
                  <a:cubicBezTo>
                    <a:pt x="625" y="107"/>
                    <a:pt x="621" y="50"/>
                    <a:pt x="577" y="29"/>
                  </a:cubicBezTo>
                  <a:cubicBezTo>
                    <a:pt x="558" y="20"/>
                    <a:pt x="538" y="11"/>
                    <a:pt x="520" y="6"/>
                  </a:cubicBezTo>
                  <a:cubicBezTo>
                    <a:pt x="508" y="2"/>
                    <a:pt x="495" y="1"/>
                    <a:pt x="4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40"/>
            <p:cNvSpPr/>
            <p:nvPr/>
          </p:nvSpPr>
          <p:spPr>
            <a:xfrm>
              <a:off x="3347120" y="920765"/>
              <a:ext cx="23738" cy="18260"/>
            </a:xfrm>
            <a:custGeom>
              <a:rect b="b" l="l" r="r" t="t"/>
              <a:pathLst>
                <a:path extrusionOk="0" h="460" w="598">
                  <a:moveTo>
                    <a:pt x="459" y="1"/>
                  </a:moveTo>
                  <a:cubicBezTo>
                    <a:pt x="424" y="1"/>
                    <a:pt x="391" y="11"/>
                    <a:pt x="358" y="26"/>
                  </a:cubicBezTo>
                  <a:cubicBezTo>
                    <a:pt x="307" y="50"/>
                    <a:pt x="259" y="81"/>
                    <a:pt x="213" y="115"/>
                  </a:cubicBezTo>
                  <a:cubicBezTo>
                    <a:pt x="156" y="158"/>
                    <a:pt x="100" y="201"/>
                    <a:pt x="50" y="251"/>
                  </a:cubicBezTo>
                  <a:cubicBezTo>
                    <a:pt x="4" y="295"/>
                    <a:pt x="1" y="380"/>
                    <a:pt x="50" y="424"/>
                  </a:cubicBezTo>
                  <a:cubicBezTo>
                    <a:pt x="75" y="448"/>
                    <a:pt x="105" y="459"/>
                    <a:pt x="135" y="459"/>
                  </a:cubicBezTo>
                  <a:cubicBezTo>
                    <a:pt x="166" y="459"/>
                    <a:pt x="197" y="447"/>
                    <a:pt x="223" y="424"/>
                  </a:cubicBezTo>
                  <a:cubicBezTo>
                    <a:pt x="244" y="405"/>
                    <a:pt x="268" y="386"/>
                    <a:pt x="290" y="367"/>
                  </a:cubicBezTo>
                  <a:cubicBezTo>
                    <a:pt x="331" y="336"/>
                    <a:pt x="374" y="308"/>
                    <a:pt x="417" y="282"/>
                  </a:cubicBezTo>
                  <a:cubicBezTo>
                    <a:pt x="482" y="243"/>
                    <a:pt x="557" y="205"/>
                    <a:pt x="579" y="129"/>
                  </a:cubicBezTo>
                  <a:cubicBezTo>
                    <a:pt x="598" y="74"/>
                    <a:pt x="562" y="19"/>
                    <a:pt x="506" y="7"/>
                  </a:cubicBezTo>
                  <a:cubicBezTo>
                    <a:pt x="490" y="3"/>
                    <a:pt x="474" y="1"/>
                    <a:pt x="4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40"/>
            <p:cNvSpPr/>
            <p:nvPr/>
          </p:nvSpPr>
          <p:spPr>
            <a:xfrm>
              <a:off x="3386775" y="921876"/>
              <a:ext cx="23857" cy="15838"/>
            </a:xfrm>
            <a:custGeom>
              <a:rect b="b" l="l" r="r" t="t"/>
              <a:pathLst>
                <a:path extrusionOk="0" h="399" w="601">
                  <a:moveTo>
                    <a:pt x="425" y="1"/>
                  </a:moveTo>
                  <a:cubicBezTo>
                    <a:pt x="370" y="2"/>
                    <a:pt x="313" y="30"/>
                    <a:pt x="264" y="51"/>
                  </a:cubicBezTo>
                  <a:cubicBezTo>
                    <a:pt x="193" y="80"/>
                    <a:pt x="127" y="118"/>
                    <a:pt x="66" y="163"/>
                  </a:cubicBezTo>
                  <a:cubicBezTo>
                    <a:pt x="38" y="184"/>
                    <a:pt x="17" y="205"/>
                    <a:pt x="9" y="239"/>
                  </a:cubicBezTo>
                  <a:cubicBezTo>
                    <a:pt x="1" y="269"/>
                    <a:pt x="5" y="309"/>
                    <a:pt x="21" y="335"/>
                  </a:cubicBezTo>
                  <a:cubicBezTo>
                    <a:pt x="45" y="372"/>
                    <a:pt x="90" y="399"/>
                    <a:pt x="135" y="399"/>
                  </a:cubicBezTo>
                  <a:cubicBezTo>
                    <a:pt x="155" y="399"/>
                    <a:pt x="175" y="393"/>
                    <a:pt x="193" y="381"/>
                  </a:cubicBezTo>
                  <a:cubicBezTo>
                    <a:pt x="246" y="343"/>
                    <a:pt x="306" y="311"/>
                    <a:pt x="365" y="283"/>
                  </a:cubicBezTo>
                  <a:cubicBezTo>
                    <a:pt x="399" y="270"/>
                    <a:pt x="434" y="259"/>
                    <a:pt x="468" y="244"/>
                  </a:cubicBezTo>
                  <a:cubicBezTo>
                    <a:pt x="515" y="224"/>
                    <a:pt x="559" y="189"/>
                    <a:pt x="585" y="145"/>
                  </a:cubicBezTo>
                  <a:cubicBezTo>
                    <a:pt x="600" y="117"/>
                    <a:pt x="599" y="69"/>
                    <a:pt x="572" y="47"/>
                  </a:cubicBezTo>
                  <a:cubicBezTo>
                    <a:pt x="562" y="39"/>
                    <a:pt x="552" y="31"/>
                    <a:pt x="542" y="26"/>
                  </a:cubicBezTo>
                  <a:cubicBezTo>
                    <a:pt x="531" y="19"/>
                    <a:pt x="516" y="14"/>
                    <a:pt x="501" y="10"/>
                  </a:cubicBezTo>
                  <a:cubicBezTo>
                    <a:pt x="479" y="2"/>
                    <a:pt x="449" y="1"/>
                    <a:pt x="4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40"/>
            <p:cNvSpPr/>
            <p:nvPr/>
          </p:nvSpPr>
          <p:spPr>
            <a:xfrm>
              <a:off x="3424366" y="941684"/>
              <a:ext cx="24095" cy="10638"/>
            </a:xfrm>
            <a:custGeom>
              <a:rect b="b" l="l" r="r" t="t"/>
              <a:pathLst>
                <a:path extrusionOk="0" h="268" w="607">
                  <a:moveTo>
                    <a:pt x="347" y="0"/>
                  </a:moveTo>
                  <a:cubicBezTo>
                    <a:pt x="339" y="0"/>
                    <a:pt x="330" y="0"/>
                    <a:pt x="322" y="0"/>
                  </a:cubicBezTo>
                  <a:cubicBezTo>
                    <a:pt x="249" y="1"/>
                    <a:pt x="176" y="11"/>
                    <a:pt x="105" y="28"/>
                  </a:cubicBezTo>
                  <a:cubicBezTo>
                    <a:pt x="43" y="42"/>
                    <a:pt x="0" y="117"/>
                    <a:pt x="20" y="179"/>
                  </a:cubicBezTo>
                  <a:cubicBezTo>
                    <a:pt x="28" y="209"/>
                    <a:pt x="48" y="237"/>
                    <a:pt x="75" y="251"/>
                  </a:cubicBezTo>
                  <a:cubicBezTo>
                    <a:pt x="97" y="262"/>
                    <a:pt x="119" y="267"/>
                    <a:pt x="142" y="267"/>
                  </a:cubicBezTo>
                  <a:cubicBezTo>
                    <a:pt x="151" y="267"/>
                    <a:pt x="161" y="266"/>
                    <a:pt x="171" y="265"/>
                  </a:cubicBezTo>
                  <a:cubicBezTo>
                    <a:pt x="179" y="263"/>
                    <a:pt x="189" y="262"/>
                    <a:pt x="198" y="260"/>
                  </a:cubicBezTo>
                  <a:cubicBezTo>
                    <a:pt x="233" y="256"/>
                    <a:pt x="269" y="253"/>
                    <a:pt x="304" y="253"/>
                  </a:cubicBezTo>
                  <a:cubicBezTo>
                    <a:pt x="318" y="253"/>
                    <a:pt x="331" y="254"/>
                    <a:pt x="345" y="255"/>
                  </a:cubicBezTo>
                  <a:cubicBezTo>
                    <a:pt x="371" y="256"/>
                    <a:pt x="396" y="258"/>
                    <a:pt x="422" y="261"/>
                  </a:cubicBezTo>
                  <a:cubicBezTo>
                    <a:pt x="432" y="262"/>
                    <a:pt x="442" y="262"/>
                    <a:pt x="451" y="262"/>
                  </a:cubicBezTo>
                  <a:cubicBezTo>
                    <a:pt x="455" y="262"/>
                    <a:pt x="459" y="262"/>
                    <a:pt x="464" y="262"/>
                  </a:cubicBezTo>
                  <a:cubicBezTo>
                    <a:pt x="505" y="260"/>
                    <a:pt x="533" y="251"/>
                    <a:pt x="565" y="223"/>
                  </a:cubicBezTo>
                  <a:cubicBezTo>
                    <a:pt x="605" y="187"/>
                    <a:pt x="606" y="127"/>
                    <a:pt x="583" y="84"/>
                  </a:cubicBezTo>
                  <a:cubicBezTo>
                    <a:pt x="553" y="23"/>
                    <a:pt x="475" y="10"/>
                    <a:pt x="416" y="3"/>
                  </a:cubicBezTo>
                  <a:cubicBezTo>
                    <a:pt x="393" y="1"/>
                    <a:pt x="370" y="0"/>
                    <a:pt x="3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40"/>
            <p:cNvSpPr/>
            <p:nvPr/>
          </p:nvSpPr>
          <p:spPr>
            <a:xfrm>
              <a:off x="3449175" y="965104"/>
              <a:ext cx="13338" cy="19649"/>
            </a:xfrm>
            <a:custGeom>
              <a:rect b="b" l="l" r="r" t="t"/>
              <a:pathLst>
                <a:path extrusionOk="0" h="495" w="336">
                  <a:moveTo>
                    <a:pt x="122" y="0"/>
                  </a:moveTo>
                  <a:cubicBezTo>
                    <a:pt x="111" y="0"/>
                    <a:pt x="101" y="2"/>
                    <a:pt x="91" y="5"/>
                  </a:cubicBezTo>
                  <a:cubicBezTo>
                    <a:pt x="63" y="14"/>
                    <a:pt x="33" y="32"/>
                    <a:pt x="20" y="61"/>
                  </a:cubicBezTo>
                  <a:cubicBezTo>
                    <a:pt x="4" y="92"/>
                    <a:pt x="0" y="121"/>
                    <a:pt x="7" y="154"/>
                  </a:cubicBezTo>
                  <a:cubicBezTo>
                    <a:pt x="23" y="225"/>
                    <a:pt x="44" y="297"/>
                    <a:pt x="73" y="364"/>
                  </a:cubicBezTo>
                  <a:cubicBezTo>
                    <a:pt x="89" y="402"/>
                    <a:pt x="101" y="437"/>
                    <a:pt x="135" y="464"/>
                  </a:cubicBezTo>
                  <a:cubicBezTo>
                    <a:pt x="158" y="483"/>
                    <a:pt x="184" y="495"/>
                    <a:pt x="215" y="495"/>
                  </a:cubicBezTo>
                  <a:cubicBezTo>
                    <a:pt x="244" y="495"/>
                    <a:pt x="270" y="484"/>
                    <a:pt x="292" y="464"/>
                  </a:cubicBezTo>
                  <a:cubicBezTo>
                    <a:pt x="327" y="430"/>
                    <a:pt x="335" y="373"/>
                    <a:pt x="322" y="327"/>
                  </a:cubicBezTo>
                  <a:cubicBezTo>
                    <a:pt x="315" y="307"/>
                    <a:pt x="306" y="287"/>
                    <a:pt x="298" y="270"/>
                  </a:cubicBezTo>
                  <a:cubicBezTo>
                    <a:pt x="274" y="211"/>
                    <a:pt x="255" y="151"/>
                    <a:pt x="240" y="89"/>
                  </a:cubicBezTo>
                  <a:cubicBezTo>
                    <a:pt x="227" y="39"/>
                    <a:pt x="174" y="0"/>
                    <a:pt x="1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40"/>
            <p:cNvSpPr/>
            <p:nvPr/>
          </p:nvSpPr>
          <p:spPr>
            <a:xfrm>
              <a:off x="3473112" y="953870"/>
              <a:ext cx="20364" cy="20959"/>
            </a:xfrm>
            <a:custGeom>
              <a:rect b="b" l="l" r="r" t="t"/>
              <a:pathLst>
                <a:path extrusionOk="0" h="528" w="513">
                  <a:moveTo>
                    <a:pt x="126" y="1"/>
                  </a:moveTo>
                  <a:cubicBezTo>
                    <a:pt x="95" y="1"/>
                    <a:pt x="58" y="15"/>
                    <a:pt x="38" y="37"/>
                  </a:cubicBezTo>
                  <a:cubicBezTo>
                    <a:pt x="16" y="60"/>
                    <a:pt x="0" y="93"/>
                    <a:pt x="1" y="126"/>
                  </a:cubicBezTo>
                  <a:cubicBezTo>
                    <a:pt x="2" y="137"/>
                    <a:pt x="3" y="147"/>
                    <a:pt x="5" y="159"/>
                  </a:cubicBezTo>
                  <a:cubicBezTo>
                    <a:pt x="12" y="180"/>
                    <a:pt x="22" y="200"/>
                    <a:pt x="38" y="215"/>
                  </a:cubicBezTo>
                  <a:cubicBezTo>
                    <a:pt x="74" y="262"/>
                    <a:pt x="110" y="307"/>
                    <a:pt x="151" y="350"/>
                  </a:cubicBezTo>
                  <a:cubicBezTo>
                    <a:pt x="190" y="392"/>
                    <a:pt x="230" y="437"/>
                    <a:pt x="274" y="473"/>
                  </a:cubicBezTo>
                  <a:cubicBezTo>
                    <a:pt x="296" y="491"/>
                    <a:pt x="316" y="505"/>
                    <a:pt x="342" y="516"/>
                  </a:cubicBezTo>
                  <a:cubicBezTo>
                    <a:pt x="358" y="523"/>
                    <a:pt x="380" y="528"/>
                    <a:pt x="401" y="528"/>
                  </a:cubicBezTo>
                  <a:cubicBezTo>
                    <a:pt x="415" y="528"/>
                    <a:pt x="429" y="526"/>
                    <a:pt x="440" y="521"/>
                  </a:cubicBezTo>
                  <a:cubicBezTo>
                    <a:pt x="455" y="515"/>
                    <a:pt x="471" y="510"/>
                    <a:pt x="482" y="496"/>
                  </a:cubicBezTo>
                  <a:cubicBezTo>
                    <a:pt x="494" y="484"/>
                    <a:pt x="503" y="469"/>
                    <a:pt x="507" y="454"/>
                  </a:cubicBezTo>
                  <a:cubicBezTo>
                    <a:pt x="511" y="442"/>
                    <a:pt x="512" y="430"/>
                    <a:pt x="512" y="418"/>
                  </a:cubicBezTo>
                  <a:cubicBezTo>
                    <a:pt x="512" y="388"/>
                    <a:pt x="502" y="357"/>
                    <a:pt x="484" y="331"/>
                  </a:cubicBezTo>
                  <a:cubicBezTo>
                    <a:pt x="445" y="277"/>
                    <a:pt x="392" y="234"/>
                    <a:pt x="345" y="185"/>
                  </a:cubicBezTo>
                  <a:cubicBezTo>
                    <a:pt x="299" y="138"/>
                    <a:pt x="256" y="89"/>
                    <a:pt x="215" y="37"/>
                  </a:cubicBezTo>
                  <a:cubicBezTo>
                    <a:pt x="195" y="13"/>
                    <a:pt x="154" y="1"/>
                    <a:pt x="1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40"/>
            <p:cNvSpPr/>
            <p:nvPr/>
          </p:nvSpPr>
          <p:spPr>
            <a:xfrm>
              <a:off x="3485576" y="987849"/>
              <a:ext cx="15084" cy="24095"/>
            </a:xfrm>
            <a:custGeom>
              <a:rect b="b" l="l" r="r" t="t"/>
              <a:pathLst>
                <a:path extrusionOk="0" h="607" w="380">
                  <a:moveTo>
                    <a:pt x="246" y="0"/>
                  </a:moveTo>
                  <a:cubicBezTo>
                    <a:pt x="225" y="0"/>
                    <a:pt x="205" y="5"/>
                    <a:pt x="188" y="15"/>
                  </a:cubicBezTo>
                  <a:cubicBezTo>
                    <a:pt x="161" y="33"/>
                    <a:pt x="146" y="56"/>
                    <a:pt x="134" y="85"/>
                  </a:cubicBezTo>
                  <a:cubicBezTo>
                    <a:pt x="103" y="160"/>
                    <a:pt x="72" y="233"/>
                    <a:pt x="45" y="308"/>
                  </a:cubicBezTo>
                  <a:cubicBezTo>
                    <a:pt x="28" y="354"/>
                    <a:pt x="10" y="398"/>
                    <a:pt x="6" y="448"/>
                  </a:cubicBezTo>
                  <a:cubicBezTo>
                    <a:pt x="1" y="506"/>
                    <a:pt x="17" y="587"/>
                    <a:pt x="83" y="604"/>
                  </a:cubicBezTo>
                  <a:cubicBezTo>
                    <a:pt x="91" y="606"/>
                    <a:pt x="99" y="607"/>
                    <a:pt x="107" y="607"/>
                  </a:cubicBezTo>
                  <a:cubicBezTo>
                    <a:pt x="162" y="607"/>
                    <a:pt x="214" y="556"/>
                    <a:pt x="240" y="511"/>
                  </a:cubicBezTo>
                  <a:cubicBezTo>
                    <a:pt x="264" y="469"/>
                    <a:pt x="277" y="421"/>
                    <a:pt x="292" y="377"/>
                  </a:cubicBezTo>
                  <a:cubicBezTo>
                    <a:pt x="318" y="302"/>
                    <a:pt x="340" y="226"/>
                    <a:pt x="363" y="150"/>
                  </a:cubicBezTo>
                  <a:cubicBezTo>
                    <a:pt x="380" y="89"/>
                    <a:pt x="340" y="16"/>
                    <a:pt x="280" y="4"/>
                  </a:cubicBezTo>
                  <a:cubicBezTo>
                    <a:pt x="269" y="2"/>
                    <a:pt x="258" y="0"/>
                    <a:pt x="2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40"/>
            <p:cNvSpPr/>
            <p:nvPr/>
          </p:nvSpPr>
          <p:spPr>
            <a:xfrm>
              <a:off x="3505066" y="1023892"/>
              <a:ext cx="21435" cy="13099"/>
            </a:xfrm>
            <a:custGeom>
              <a:rect b="b" l="l" r="r" t="t"/>
              <a:pathLst>
                <a:path extrusionOk="0" h="330" w="540">
                  <a:moveTo>
                    <a:pt x="127" y="0"/>
                  </a:moveTo>
                  <a:cubicBezTo>
                    <a:pt x="77" y="0"/>
                    <a:pt x="26" y="35"/>
                    <a:pt x="15" y="85"/>
                  </a:cubicBezTo>
                  <a:cubicBezTo>
                    <a:pt x="0" y="150"/>
                    <a:pt x="34" y="206"/>
                    <a:pt x="96" y="227"/>
                  </a:cubicBezTo>
                  <a:cubicBezTo>
                    <a:pt x="148" y="245"/>
                    <a:pt x="200" y="264"/>
                    <a:pt x="252" y="283"/>
                  </a:cubicBezTo>
                  <a:cubicBezTo>
                    <a:pt x="278" y="292"/>
                    <a:pt x="302" y="301"/>
                    <a:pt x="328" y="310"/>
                  </a:cubicBezTo>
                  <a:cubicBezTo>
                    <a:pt x="342" y="314"/>
                    <a:pt x="354" y="320"/>
                    <a:pt x="368" y="324"/>
                  </a:cubicBezTo>
                  <a:cubicBezTo>
                    <a:pt x="383" y="328"/>
                    <a:pt x="397" y="330"/>
                    <a:pt x="411" y="330"/>
                  </a:cubicBezTo>
                  <a:cubicBezTo>
                    <a:pt x="436" y="330"/>
                    <a:pt x="459" y="323"/>
                    <a:pt x="482" y="310"/>
                  </a:cubicBezTo>
                  <a:cubicBezTo>
                    <a:pt x="505" y="298"/>
                    <a:pt x="529" y="269"/>
                    <a:pt x="534" y="242"/>
                  </a:cubicBezTo>
                  <a:cubicBezTo>
                    <a:pt x="540" y="210"/>
                    <a:pt x="534" y="184"/>
                    <a:pt x="521" y="154"/>
                  </a:cubicBezTo>
                  <a:cubicBezTo>
                    <a:pt x="498" y="105"/>
                    <a:pt x="445" y="87"/>
                    <a:pt x="396" y="74"/>
                  </a:cubicBezTo>
                  <a:cubicBezTo>
                    <a:pt x="369" y="65"/>
                    <a:pt x="343" y="58"/>
                    <a:pt x="316" y="50"/>
                  </a:cubicBezTo>
                  <a:cubicBezTo>
                    <a:pt x="262" y="34"/>
                    <a:pt x="209" y="19"/>
                    <a:pt x="156" y="4"/>
                  </a:cubicBezTo>
                  <a:cubicBezTo>
                    <a:pt x="147" y="1"/>
                    <a:pt x="137" y="0"/>
                    <a:pt x="1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40"/>
            <p:cNvSpPr/>
            <p:nvPr/>
          </p:nvSpPr>
          <p:spPr>
            <a:xfrm>
              <a:off x="3507845" y="1049337"/>
              <a:ext cx="13695" cy="26556"/>
            </a:xfrm>
            <a:custGeom>
              <a:rect b="b" l="l" r="r" t="t"/>
              <a:pathLst>
                <a:path extrusionOk="0" h="669" w="345">
                  <a:moveTo>
                    <a:pt x="202" y="1"/>
                  </a:moveTo>
                  <a:cubicBezTo>
                    <a:pt x="143" y="1"/>
                    <a:pt x="93" y="38"/>
                    <a:pt x="74" y="96"/>
                  </a:cubicBezTo>
                  <a:cubicBezTo>
                    <a:pt x="46" y="177"/>
                    <a:pt x="31" y="261"/>
                    <a:pt x="20" y="344"/>
                  </a:cubicBezTo>
                  <a:cubicBezTo>
                    <a:pt x="8" y="433"/>
                    <a:pt x="1" y="533"/>
                    <a:pt x="50" y="612"/>
                  </a:cubicBezTo>
                  <a:cubicBezTo>
                    <a:pt x="71" y="647"/>
                    <a:pt x="107" y="669"/>
                    <a:pt x="149" y="669"/>
                  </a:cubicBezTo>
                  <a:cubicBezTo>
                    <a:pt x="185" y="669"/>
                    <a:pt x="232" y="648"/>
                    <a:pt x="248" y="612"/>
                  </a:cubicBezTo>
                  <a:cubicBezTo>
                    <a:pt x="255" y="596"/>
                    <a:pt x="263" y="580"/>
                    <a:pt x="269" y="564"/>
                  </a:cubicBezTo>
                  <a:cubicBezTo>
                    <a:pt x="274" y="545"/>
                    <a:pt x="277" y="524"/>
                    <a:pt x="278" y="507"/>
                  </a:cubicBezTo>
                  <a:cubicBezTo>
                    <a:pt x="279" y="485"/>
                    <a:pt x="281" y="461"/>
                    <a:pt x="281" y="439"/>
                  </a:cubicBezTo>
                  <a:cubicBezTo>
                    <a:pt x="282" y="399"/>
                    <a:pt x="284" y="362"/>
                    <a:pt x="289" y="323"/>
                  </a:cubicBezTo>
                  <a:cubicBezTo>
                    <a:pt x="298" y="269"/>
                    <a:pt x="309" y="216"/>
                    <a:pt x="325" y="164"/>
                  </a:cubicBezTo>
                  <a:cubicBezTo>
                    <a:pt x="345" y="100"/>
                    <a:pt x="302" y="21"/>
                    <a:pt x="234" y="5"/>
                  </a:cubicBezTo>
                  <a:cubicBezTo>
                    <a:pt x="223" y="2"/>
                    <a:pt x="212" y="1"/>
                    <a:pt x="2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40"/>
            <p:cNvSpPr/>
            <p:nvPr/>
          </p:nvSpPr>
          <p:spPr>
            <a:xfrm>
              <a:off x="3309926" y="986976"/>
              <a:ext cx="12861" cy="18220"/>
            </a:xfrm>
            <a:custGeom>
              <a:rect b="b" l="l" r="r" t="t"/>
              <a:pathLst>
                <a:path extrusionOk="0" h="459" w="324">
                  <a:moveTo>
                    <a:pt x="210" y="0"/>
                  </a:moveTo>
                  <a:cubicBezTo>
                    <a:pt x="183" y="0"/>
                    <a:pt x="156" y="10"/>
                    <a:pt x="138" y="31"/>
                  </a:cubicBezTo>
                  <a:cubicBezTo>
                    <a:pt x="115" y="57"/>
                    <a:pt x="96" y="83"/>
                    <a:pt x="78" y="111"/>
                  </a:cubicBezTo>
                  <a:cubicBezTo>
                    <a:pt x="60" y="140"/>
                    <a:pt x="46" y="172"/>
                    <a:pt x="34" y="203"/>
                  </a:cubicBezTo>
                  <a:cubicBezTo>
                    <a:pt x="24" y="226"/>
                    <a:pt x="16" y="250"/>
                    <a:pt x="10" y="274"/>
                  </a:cubicBezTo>
                  <a:cubicBezTo>
                    <a:pt x="5" y="296"/>
                    <a:pt x="0" y="317"/>
                    <a:pt x="0" y="338"/>
                  </a:cubicBezTo>
                  <a:cubicBezTo>
                    <a:pt x="0" y="359"/>
                    <a:pt x="8" y="375"/>
                    <a:pt x="15" y="391"/>
                  </a:cubicBezTo>
                  <a:cubicBezTo>
                    <a:pt x="21" y="407"/>
                    <a:pt x="30" y="422"/>
                    <a:pt x="42" y="432"/>
                  </a:cubicBezTo>
                  <a:cubicBezTo>
                    <a:pt x="60" y="445"/>
                    <a:pt x="75" y="455"/>
                    <a:pt x="97" y="458"/>
                  </a:cubicBezTo>
                  <a:cubicBezTo>
                    <a:pt x="102" y="459"/>
                    <a:pt x="106" y="459"/>
                    <a:pt x="111" y="459"/>
                  </a:cubicBezTo>
                  <a:cubicBezTo>
                    <a:pt x="127" y="459"/>
                    <a:pt x="143" y="456"/>
                    <a:pt x="159" y="447"/>
                  </a:cubicBezTo>
                  <a:cubicBezTo>
                    <a:pt x="188" y="429"/>
                    <a:pt x="213" y="396"/>
                    <a:pt x="222" y="363"/>
                  </a:cubicBezTo>
                  <a:cubicBezTo>
                    <a:pt x="226" y="349"/>
                    <a:pt x="228" y="334"/>
                    <a:pt x="232" y="322"/>
                  </a:cubicBezTo>
                  <a:cubicBezTo>
                    <a:pt x="237" y="297"/>
                    <a:pt x="244" y="272"/>
                    <a:pt x="255" y="247"/>
                  </a:cubicBezTo>
                  <a:cubicBezTo>
                    <a:pt x="269" y="217"/>
                    <a:pt x="286" y="187"/>
                    <a:pt x="306" y="161"/>
                  </a:cubicBezTo>
                  <a:cubicBezTo>
                    <a:pt x="321" y="141"/>
                    <a:pt x="323" y="101"/>
                    <a:pt x="316" y="79"/>
                  </a:cubicBezTo>
                  <a:cubicBezTo>
                    <a:pt x="308" y="57"/>
                    <a:pt x="296" y="38"/>
                    <a:pt x="279" y="23"/>
                  </a:cubicBezTo>
                  <a:cubicBezTo>
                    <a:pt x="260" y="8"/>
                    <a:pt x="235" y="0"/>
                    <a:pt x="2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40"/>
            <p:cNvSpPr/>
            <p:nvPr/>
          </p:nvSpPr>
          <p:spPr>
            <a:xfrm>
              <a:off x="3342674" y="972328"/>
              <a:ext cx="21356" cy="9844"/>
            </a:xfrm>
            <a:custGeom>
              <a:rect b="b" l="l" r="r" t="t"/>
              <a:pathLst>
                <a:path extrusionOk="0" h="248" w="538">
                  <a:moveTo>
                    <a:pt x="355" y="0"/>
                  </a:moveTo>
                  <a:cubicBezTo>
                    <a:pt x="329" y="0"/>
                    <a:pt x="302" y="2"/>
                    <a:pt x="276" y="3"/>
                  </a:cubicBezTo>
                  <a:lnTo>
                    <a:pt x="120" y="6"/>
                  </a:lnTo>
                  <a:cubicBezTo>
                    <a:pt x="59" y="8"/>
                    <a:pt x="0" y="58"/>
                    <a:pt x="2" y="124"/>
                  </a:cubicBezTo>
                  <a:cubicBezTo>
                    <a:pt x="6" y="189"/>
                    <a:pt x="53" y="239"/>
                    <a:pt x="120" y="241"/>
                  </a:cubicBezTo>
                  <a:lnTo>
                    <a:pt x="276" y="245"/>
                  </a:lnTo>
                  <a:cubicBezTo>
                    <a:pt x="303" y="245"/>
                    <a:pt x="330" y="247"/>
                    <a:pt x="358" y="247"/>
                  </a:cubicBezTo>
                  <a:cubicBezTo>
                    <a:pt x="391" y="247"/>
                    <a:pt x="423" y="244"/>
                    <a:pt x="454" y="232"/>
                  </a:cubicBezTo>
                  <a:cubicBezTo>
                    <a:pt x="477" y="223"/>
                    <a:pt x="496" y="213"/>
                    <a:pt x="513" y="192"/>
                  </a:cubicBezTo>
                  <a:cubicBezTo>
                    <a:pt x="527" y="173"/>
                    <a:pt x="538" y="149"/>
                    <a:pt x="537" y="124"/>
                  </a:cubicBezTo>
                  <a:cubicBezTo>
                    <a:pt x="535" y="103"/>
                    <a:pt x="529" y="84"/>
                    <a:pt x="521" y="67"/>
                  </a:cubicBezTo>
                  <a:cubicBezTo>
                    <a:pt x="506" y="40"/>
                    <a:pt x="480" y="26"/>
                    <a:pt x="454" y="16"/>
                  </a:cubicBezTo>
                  <a:cubicBezTo>
                    <a:pt x="423" y="4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40"/>
            <p:cNvSpPr/>
            <p:nvPr/>
          </p:nvSpPr>
          <p:spPr>
            <a:xfrm>
              <a:off x="3240856" y="1109395"/>
              <a:ext cx="19808" cy="21753"/>
            </a:xfrm>
            <a:custGeom>
              <a:rect b="b" l="l" r="r" t="t"/>
              <a:pathLst>
                <a:path extrusionOk="0" h="548" w="499">
                  <a:moveTo>
                    <a:pt x="361" y="0"/>
                  </a:moveTo>
                  <a:cubicBezTo>
                    <a:pt x="351" y="0"/>
                    <a:pt x="342" y="2"/>
                    <a:pt x="332" y="5"/>
                  </a:cubicBezTo>
                  <a:cubicBezTo>
                    <a:pt x="312" y="10"/>
                    <a:pt x="293" y="21"/>
                    <a:pt x="277" y="36"/>
                  </a:cubicBezTo>
                  <a:cubicBezTo>
                    <a:pt x="194" y="101"/>
                    <a:pt x="124" y="182"/>
                    <a:pt x="66" y="269"/>
                  </a:cubicBezTo>
                  <a:cubicBezTo>
                    <a:pt x="47" y="296"/>
                    <a:pt x="31" y="324"/>
                    <a:pt x="21" y="355"/>
                  </a:cubicBezTo>
                  <a:cubicBezTo>
                    <a:pt x="9" y="389"/>
                    <a:pt x="0" y="435"/>
                    <a:pt x="11" y="469"/>
                  </a:cubicBezTo>
                  <a:cubicBezTo>
                    <a:pt x="21" y="509"/>
                    <a:pt x="47" y="541"/>
                    <a:pt x="88" y="546"/>
                  </a:cubicBezTo>
                  <a:cubicBezTo>
                    <a:pt x="92" y="547"/>
                    <a:pt x="96" y="547"/>
                    <a:pt x="100" y="547"/>
                  </a:cubicBezTo>
                  <a:cubicBezTo>
                    <a:pt x="139" y="547"/>
                    <a:pt x="173" y="523"/>
                    <a:pt x="201" y="496"/>
                  </a:cubicBezTo>
                  <a:cubicBezTo>
                    <a:pt x="227" y="472"/>
                    <a:pt x="245" y="441"/>
                    <a:pt x="265" y="411"/>
                  </a:cubicBezTo>
                  <a:cubicBezTo>
                    <a:pt x="276" y="392"/>
                    <a:pt x="289" y="376"/>
                    <a:pt x="302" y="358"/>
                  </a:cubicBezTo>
                  <a:cubicBezTo>
                    <a:pt x="345" y="304"/>
                    <a:pt x="393" y="255"/>
                    <a:pt x="448" y="213"/>
                  </a:cubicBezTo>
                  <a:cubicBezTo>
                    <a:pt x="457" y="205"/>
                    <a:pt x="465" y="196"/>
                    <a:pt x="471" y="184"/>
                  </a:cubicBezTo>
                  <a:lnTo>
                    <a:pt x="484" y="155"/>
                  </a:lnTo>
                  <a:cubicBezTo>
                    <a:pt x="498" y="119"/>
                    <a:pt x="486" y="79"/>
                    <a:pt x="463" y="50"/>
                  </a:cubicBezTo>
                  <a:cubicBezTo>
                    <a:pt x="442" y="23"/>
                    <a:pt x="416" y="8"/>
                    <a:pt x="381" y="3"/>
                  </a:cubicBezTo>
                  <a:cubicBezTo>
                    <a:pt x="374" y="1"/>
                    <a:pt x="368" y="0"/>
                    <a:pt x="361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40"/>
            <p:cNvSpPr/>
            <p:nvPr/>
          </p:nvSpPr>
          <p:spPr>
            <a:xfrm>
              <a:off x="3271342" y="1122852"/>
              <a:ext cx="12345" cy="26357"/>
            </a:xfrm>
            <a:custGeom>
              <a:rect b="b" l="l" r="r" t="t"/>
              <a:pathLst>
                <a:path extrusionOk="0" h="664" w="311">
                  <a:moveTo>
                    <a:pt x="182" y="1"/>
                  </a:moveTo>
                  <a:cubicBezTo>
                    <a:pt x="130" y="1"/>
                    <a:pt x="89" y="35"/>
                    <a:pt x="71" y="85"/>
                  </a:cubicBezTo>
                  <a:cubicBezTo>
                    <a:pt x="23" y="213"/>
                    <a:pt x="1" y="354"/>
                    <a:pt x="28" y="490"/>
                  </a:cubicBezTo>
                  <a:cubicBezTo>
                    <a:pt x="30" y="504"/>
                    <a:pt x="34" y="520"/>
                    <a:pt x="39" y="534"/>
                  </a:cubicBezTo>
                  <a:cubicBezTo>
                    <a:pt x="49" y="565"/>
                    <a:pt x="61" y="587"/>
                    <a:pt x="81" y="611"/>
                  </a:cubicBezTo>
                  <a:cubicBezTo>
                    <a:pt x="105" y="641"/>
                    <a:pt x="143" y="663"/>
                    <a:pt x="181" y="663"/>
                  </a:cubicBezTo>
                  <a:cubicBezTo>
                    <a:pt x="196" y="663"/>
                    <a:pt x="212" y="659"/>
                    <a:pt x="227" y="651"/>
                  </a:cubicBezTo>
                  <a:cubicBezTo>
                    <a:pt x="251" y="637"/>
                    <a:pt x="262" y="617"/>
                    <a:pt x="273" y="594"/>
                  </a:cubicBezTo>
                  <a:lnTo>
                    <a:pt x="273" y="594"/>
                  </a:lnTo>
                  <a:cubicBezTo>
                    <a:pt x="272" y="597"/>
                    <a:pt x="271" y="600"/>
                    <a:pt x="271" y="600"/>
                  </a:cubicBezTo>
                  <a:cubicBezTo>
                    <a:pt x="271" y="600"/>
                    <a:pt x="272" y="596"/>
                    <a:pt x="277" y="585"/>
                  </a:cubicBezTo>
                  <a:lnTo>
                    <a:pt x="277" y="585"/>
                  </a:lnTo>
                  <a:cubicBezTo>
                    <a:pt x="276" y="588"/>
                    <a:pt x="274" y="591"/>
                    <a:pt x="273" y="594"/>
                  </a:cubicBezTo>
                  <a:lnTo>
                    <a:pt x="273" y="594"/>
                  </a:lnTo>
                  <a:cubicBezTo>
                    <a:pt x="276" y="586"/>
                    <a:pt x="281" y="572"/>
                    <a:pt x="283" y="566"/>
                  </a:cubicBezTo>
                  <a:cubicBezTo>
                    <a:pt x="285" y="551"/>
                    <a:pt x="290" y="528"/>
                    <a:pt x="289" y="518"/>
                  </a:cubicBezTo>
                  <a:cubicBezTo>
                    <a:pt x="288" y="505"/>
                    <a:pt x="287" y="495"/>
                    <a:pt x="285" y="483"/>
                  </a:cubicBezTo>
                  <a:lnTo>
                    <a:pt x="285" y="481"/>
                  </a:lnTo>
                  <a:lnTo>
                    <a:pt x="285" y="476"/>
                  </a:lnTo>
                  <a:cubicBezTo>
                    <a:pt x="283" y="451"/>
                    <a:pt x="279" y="425"/>
                    <a:pt x="277" y="400"/>
                  </a:cubicBezTo>
                  <a:lnTo>
                    <a:pt x="277" y="400"/>
                  </a:lnTo>
                  <a:cubicBezTo>
                    <a:pt x="278" y="411"/>
                    <a:pt x="279" y="424"/>
                    <a:pt x="282" y="435"/>
                  </a:cubicBezTo>
                  <a:cubicBezTo>
                    <a:pt x="275" y="383"/>
                    <a:pt x="274" y="331"/>
                    <a:pt x="275" y="278"/>
                  </a:cubicBezTo>
                  <a:cubicBezTo>
                    <a:pt x="275" y="266"/>
                    <a:pt x="277" y="253"/>
                    <a:pt x="278" y="241"/>
                  </a:cubicBezTo>
                  <a:cubicBezTo>
                    <a:pt x="275" y="234"/>
                    <a:pt x="275" y="228"/>
                    <a:pt x="277" y="223"/>
                  </a:cubicBezTo>
                  <a:cubicBezTo>
                    <a:pt x="283" y="198"/>
                    <a:pt x="285" y="172"/>
                    <a:pt x="293" y="146"/>
                  </a:cubicBezTo>
                  <a:cubicBezTo>
                    <a:pt x="310" y="88"/>
                    <a:pt x="273" y="18"/>
                    <a:pt x="212" y="4"/>
                  </a:cubicBezTo>
                  <a:cubicBezTo>
                    <a:pt x="202" y="2"/>
                    <a:pt x="192" y="1"/>
                    <a:pt x="182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40"/>
            <p:cNvSpPr/>
            <p:nvPr/>
          </p:nvSpPr>
          <p:spPr>
            <a:xfrm>
              <a:off x="3310005" y="1126861"/>
              <a:ext cx="15838" cy="23857"/>
            </a:xfrm>
            <a:custGeom>
              <a:rect b="b" l="l" r="r" t="t"/>
              <a:pathLst>
                <a:path extrusionOk="0" h="601" w="399">
                  <a:moveTo>
                    <a:pt x="136" y="0"/>
                  </a:moveTo>
                  <a:cubicBezTo>
                    <a:pt x="125" y="0"/>
                    <a:pt x="114" y="2"/>
                    <a:pt x="103" y="5"/>
                  </a:cubicBezTo>
                  <a:cubicBezTo>
                    <a:pt x="36" y="26"/>
                    <a:pt x="1" y="90"/>
                    <a:pt x="16" y="157"/>
                  </a:cubicBezTo>
                  <a:cubicBezTo>
                    <a:pt x="33" y="227"/>
                    <a:pt x="54" y="298"/>
                    <a:pt x="80" y="366"/>
                  </a:cubicBezTo>
                  <a:cubicBezTo>
                    <a:pt x="95" y="407"/>
                    <a:pt x="112" y="449"/>
                    <a:pt x="132" y="490"/>
                  </a:cubicBezTo>
                  <a:cubicBezTo>
                    <a:pt x="143" y="512"/>
                    <a:pt x="158" y="536"/>
                    <a:pt x="176" y="554"/>
                  </a:cubicBezTo>
                  <a:cubicBezTo>
                    <a:pt x="205" y="581"/>
                    <a:pt x="244" y="597"/>
                    <a:pt x="283" y="600"/>
                  </a:cubicBezTo>
                  <a:cubicBezTo>
                    <a:pt x="284" y="600"/>
                    <a:pt x="286" y="600"/>
                    <a:pt x="287" y="600"/>
                  </a:cubicBezTo>
                  <a:cubicBezTo>
                    <a:pt x="320" y="600"/>
                    <a:pt x="356" y="577"/>
                    <a:pt x="372" y="548"/>
                  </a:cubicBezTo>
                  <a:cubicBezTo>
                    <a:pt x="393" y="514"/>
                    <a:pt x="398" y="467"/>
                    <a:pt x="388" y="428"/>
                  </a:cubicBezTo>
                  <a:cubicBezTo>
                    <a:pt x="382" y="399"/>
                    <a:pt x="366" y="373"/>
                    <a:pt x="356" y="347"/>
                  </a:cubicBezTo>
                  <a:cubicBezTo>
                    <a:pt x="342" y="318"/>
                    <a:pt x="329" y="288"/>
                    <a:pt x="315" y="257"/>
                  </a:cubicBezTo>
                  <a:cubicBezTo>
                    <a:pt x="293" y="203"/>
                    <a:pt x="273" y="148"/>
                    <a:pt x="255" y="92"/>
                  </a:cubicBezTo>
                  <a:cubicBezTo>
                    <a:pt x="240" y="40"/>
                    <a:pt x="190" y="0"/>
                    <a:pt x="136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40"/>
            <p:cNvSpPr/>
            <p:nvPr/>
          </p:nvSpPr>
          <p:spPr>
            <a:xfrm>
              <a:off x="3353550" y="1121820"/>
              <a:ext cx="14171" cy="23023"/>
            </a:xfrm>
            <a:custGeom>
              <a:rect b="b" l="l" r="r" t="t"/>
              <a:pathLst>
                <a:path extrusionOk="0" h="580" w="357">
                  <a:moveTo>
                    <a:pt x="126" y="1"/>
                  </a:moveTo>
                  <a:cubicBezTo>
                    <a:pt x="103" y="1"/>
                    <a:pt x="79" y="6"/>
                    <a:pt x="62" y="18"/>
                  </a:cubicBezTo>
                  <a:cubicBezTo>
                    <a:pt x="35" y="34"/>
                    <a:pt x="11" y="60"/>
                    <a:pt x="4" y="93"/>
                  </a:cubicBezTo>
                  <a:cubicBezTo>
                    <a:pt x="3" y="104"/>
                    <a:pt x="2" y="115"/>
                    <a:pt x="0" y="127"/>
                  </a:cubicBezTo>
                  <a:cubicBezTo>
                    <a:pt x="0" y="149"/>
                    <a:pt x="5" y="171"/>
                    <a:pt x="18" y="191"/>
                  </a:cubicBezTo>
                  <a:lnTo>
                    <a:pt x="18" y="192"/>
                  </a:lnTo>
                  <a:cubicBezTo>
                    <a:pt x="39" y="242"/>
                    <a:pt x="56" y="294"/>
                    <a:pt x="70" y="346"/>
                  </a:cubicBezTo>
                  <a:cubicBezTo>
                    <a:pt x="77" y="373"/>
                    <a:pt x="82" y="400"/>
                    <a:pt x="88" y="427"/>
                  </a:cubicBezTo>
                  <a:cubicBezTo>
                    <a:pt x="96" y="469"/>
                    <a:pt x="112" y="520"/>
                    <a:pt x="144" y="547"/>
                  </a:cubicBezTo>
                  <a:cubicBezTo>
                    <a:pt x="168" y="568"/>
                    <a:pt x="193" y="579"/>
                    <a:pt x="222" y="579"/>
                  </a:cubicBezTo>
                  <a:cubicBezTo>
                    <a:pt x="228" y="579"/>
                    <a:pt x="234" y="579"/>
                    <a:pt x="240" y="578"/>
                  </a:cubicBezTo>
                  <a:cubicBezTo>
                    <a:pt x="276" y="573"/>
                    <a:pt x="303" y="554"/>
                    <a:pt x="325" y="524"/>
                  </a:cubicBezTo>
                  <a:cubicBezTo>
                    <a:pt x="356" y="472"/>
                    <a:pt x="348" y="405"/>
                    <a:pt x="337" y="352"/>
                  </a:cubicBezTo>
                  <a:cubicBezTo>
                    <a:pt x="330" y="322"/>
                    <a:pt x="322" y="292"/>
                    <a:pt x="313" y="262"/>
                  </a:cubicBezTo>
                  <a:cubicBezTo>
                    <a:pt x="292" y="193"/>
                    <a:pt x="265" y="125"/>
                    <a:pt x="233" y="61"/>
                  </a:cubicBezTo>
                  <a:cubicBezTo>
                    <a:pt x="221" y="34"/>
                    <a:pt x="187" y="13"/>
                    <a:pt x="157" y="4"/>
                  </a:cubicBezTo>
                  <a:cubicBezTo>
                    <a:pt x="148" y="2"/>
                    <a:pt x="137" y="1"/>
                    <a:pt x="1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40"/>
            <p:cNvSpPr/>
            <p:nvPr/>
          </p:nvSpPr>
          <p:spPr>
            <a:xfrm>
              <a:off x="3212673" y="1092525"/>
              <a:ext cx="20959" cy="23102"/>
            </a:xfrm>
            <a:custGeom>
              <a:rect b="b" l="l" r="r" t="t"/>
              <a:pathLst>
                <a:path extrusionOk="0" h="582" w="528">
                  <a:moveTo>
                    <a:pt x="404" y="1"/>
                  </a:moveTo>
                  <a:cubicBezTo>
                    <a:pt x="403" y="1"/>
                    <a:pt x="401" y="1"/>
                    <a:pt x="399" y="1"/>
                  </a:cubicBezTo>
                  <a:cubicBezTo>
                    <a:pt x="367" y="2"/>
                    <a:pt x="330" y="12"/>
                    <a:pt x="308" y="38"/>
                  </a:cubicBezTo>
                  <a:cubicBezTo>
                    <a:pt x="266" y="90"/>
                    <a:pt x="222" y="141"/>
                    <a:pt x="179" y="193"/>
                  </a:cubicBezTo>
                  <a:cubicBezTo>
                    <a:pt x="157" y="219"/>
                    <a:pt x="135" y="245"/>
                    <a:pt x="115" y="271"/>
                  </a:cubicBezTo>
                  <a:cubicBezTo>
                    <a:pt x="88" y="302"/>
                    <a:pt x="57" y="336"/>
                    <a:pt x="37" y="372"/>
                  </a:cubicBezTo>
                  <a:cubicBezTo>
                    <a:pt x="27" y="392"/>
                    <a:pt x="13" y="414"/>
                    <a:pt x="8" y="435"/>
                  </a:cubicBezTo>
                  <a:cubicBezTo>
                    <a:pt x="1" y="465"/>
                    <a:pt x="1" y="508"/>
                    <a:pt x="17" y="535"/>
                  </a:cubicBezTo>
                  <a:cubicBezTo>
                    <a:pt x="36" y="567"/>
                    <a:pt x="69" y="581"/>
                    <a:pt x="104" y="581"/>
                  </a:cubicBezTo>
                  <a:cubicBezTo>
                    <a:pt x="133" y="581"/>
                    <a:pt x="163" y="571"/>
                    <a:pt x="185" y="555"/>
                  </a:cubicBezTo>
                  <a:cubicBezTo>
                    <a:pt x="220" y="530"/>
                    <a:pt x="251" y="504"/>
                    <a:pt x="278" y="471"/>
                  </a:cubicBezTo>
                  <a:cubicBezTo>
                    <a:pt x="299" y="446"/>
                    <a:pt x="321" y="420"/>
                    <a:pt x="342" y="396"/>
                  </a:cubicBezTo>
                  <a:lnTo>
                    <a:pt x="490" y="220"/>
                  </a:lnTo>
                  <a:cubicBezTo>
                    <a:pt x="512" y="194"/>
                    <a:pt x="528" y="165"/>
                    <a:pt x="528" y="129"/>
                  </a:cubicBezTo>
                  <a:cubicBezTo>
                    <a:pt x="528" y="98"/>
                    <a:pt x="513" y="60"/>
                    <a:pt x="490" y="38"/>
                  </a:cubicBezTo>
                  <a:cubicBezTo>
                    <a:pt x="467" y="17"/>
                    <a:pt x="438" y="1"/>
                    <a:pt x="404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40"/>
            <p:cNvSpPr/>
            <p:nvPr/>
          </p:nvSpPr>
          <p:spPr>
            <a:xfrm>
              <a:off x="3377526" y="1116699"/>
              <a:ext cx="19887" cy="20086"/>
            </a:xfrm>
            <a:custGeom>
              <a:rect b="b" l="l" r="r" t="t"/>
              <a:pathLst>
                <a:path extrusionOk="0" h="506" w="501">
                  <a:moveTo>
                    <a:pt x="426" y="227"/>
                  </a:moveTo>
                  <a:cubicBezTo>
                    <a:pt x="424" y="229"/>
                    <a:pt x="422" y="231"/>
                    <a:pt x="419" y="233"/>
                  </a:cubicBezTo>
                  <a:lnTo>
                    <a:pt x="419" y="233"/>
                  </a:lnTo>
                  <a:cubicBezTo>
                    <a:pt x="421" y="231"/>
                    <a:pt x="424" y="229"/>
                    <a:pt x="426" y="227"/>
                  </a:cubicBezTo>
                  <a:close/>
                  <a:moveTo>
                    <a:pt x="395" y="1"/>
                  </a:moveTo>
                  <a:cubicBezTo>
                    <a:pt x="370" y="1"/>
                    <a:pt x="347" y="4"/>
                    <a:pt x="322" y="9"/>
                  </a:cubicBezTo>
                  <a:cubicBezTo>
                    <a:pt x="296" y="17"/>
                    <a:pt x="274" y="30"/>
                    <a:pt x="253" y="47"/>
                  </a:cubicBezTo>
                  <a:cubicBezTo>
                    <a:pt x="218" y="73"/>
                    <a:pt x="186" y="101"/>
                    <a:pt x="155" y="133"/>
                  </a:cubicBezTo>
                  <a:cubicBezTo>
                    <a:pt x="102" y="190"/>
                    <a:pt x="55" y="254"/>
                    <a:pt x="21" y="324"/>
                  </a:cubicBezTo>
                  <a:cubicBezTo>
                    <a:pt x="8" y="352"/>
                    <a:pt x="0" y="384"/>
                    <a:pt x="10" y="418"/>
                  </a:cubicBezTo>
                  <a:cubicBezTo>
                    <a:pt x="18" y="446"/>
                    <a:pt x="40" y="476"/>
                    <a:pt x="66" y="490"/>
                  </a:cubicBezTo>
                  <a:cubicBezTo>
                    <a:pt x="85" y="500"/>
                    <a:pt x="106" y="505"/>
                    <a:pt x="128" y="505"/>
                  </a:cubicBezTo>
                  <a:cubicBezTo>
                    <a:pt x="170" y="505"/>
                    <a:pt x="211" y="486"/>
                    <a:pt x="232" y="447"/>
                  </a:cubicBezTo>
                  <a:cubicBezTo>
                    <a:pt x="249" y="418"/>
                    <a:pt x="268" y="388"/>
                    <a:pt x="289" y="361"/>
                  </a:cubicBezTo>
                  <a:cubicBezTo>
                    <a:pt x="323" y="317"/>
                    <a:pt x="364" y="278"/>
                    <a:pt x="408" y="242"/>
                  </a:cubicBezTo>
                  <a:lnTo>
                    <a:pt x="408" y="242"/>
                  </a:lnTo>
                  <a:cubicBezTo>
                    <a:pt x="418" y="234"/>
                    <a:pt x="429" y="227"/>
                    <a:pt x="437" y="219"/>
                  </a:cubicBezTo>
                  <a:cubicBezTo>
                    <a:pt x="447" y="208"/>
                    <a:pt x="455" y="195"/>
                    <a:pt x="464" y="182"/>
                  </a:cubicBezTo>
                  <a:cubicBezTo>
                    <a:pt x="471" y="174"/>
                    <a:pt x="477" y="164"/>
                    <a:pt x="482" y="154"/>
                  </a:cubicBezTo>
                  <a:cubicBezTo>
                    <a:pt x="499" y="119"/>
                    <a:pt x="500" y="82"/>
                    <a:pt x="482" y="50"/>
                  </a:cubicBezTo>
                  <a:cubicBezTo>
                    <a:pt x="464" y="19"/>
                    <a:pt x="431" y="1"/>
                    <a:pt x="3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40"/>
            <p:cNvSpPr/>
            <p:nvPr/>
          </p:nvSpPr>
          <p:spPr>
            <a:xfrm>
              <a:off x="3368476" y="1153060"/>
              <a:ext cx="25841" cy="11115"/>
            </a:xfrm>
            <a:custGeom>
              <a:rect b="b" l="l" r="r" t="t"/>
              <a:pathLst>
                <a:path extrusionOk="0" h="280" w="651">
                  <a:moveTo>
                    <a:pt x="131" y="0"/>
                  </a:moveTo>
                  <a:cubicBezTo>
                    <a:pt x="79" y="0"/>
                    <a:pt x="27" y="31"/>
                    <a:pt x="15" y="86"/>
                  </a:cubicBezTo>
                  <a:cubicBezTo>
                    <a:pt x="0" y="148"/>
                    <a:pt x="33" y="212"/>
                    <a:pt x="97" y="231"/>
                  </a:cubicBezTo>
                  <a:cubicBezTo>
                    <a:pt x="177" y="253"/>
                    <a:pt x="259" y="268"/>
                    <a:pt x="343" y="275"/>
                  </a:cubicBezTo>
                  <a:cubicBezTo>
                    <a:pt x="368" y="278"/>
                    <a:pt x="393" y="279"/>
                    <a:pt x="419" y="279"/>
                  </a:cubicBezTo>
                  <a:cubicBezTo>
                    <a:pt x="431" y="279"/>
                    <a:pt x="444" y="279"/>
                    <a:pt x="456" y="278"/>
                  </a:cubicBezTo>
                  <a:cubicBezTo>
                    <a:pt x="523" y="274"/>
                    <a:pt x="589" y="263"/>
                    <a:pt x="625" y="200"/>
                  </a:cubicBezTo>
                  <a:cubicBezTo>
                    <a:pt x="650" y="158"/>
                    <a:pt x="642" y="108"/>
                    <a:pt x="610" y="74"/>
                  </a:cubicBezTo>
                  <a:cubicBezTo>
                    <a:pt x="572" y="32"/>
                    <a:pt x="515" y="25"/>
                    <a:pt x="459" y="25"/>
                  </a:cubicBezTo>
                  <a:cubicBezTo>
                    <a:pt x="436" y="25"/>
                    <a:pt x="413" y="26"/>
                    <a:pt x="392" y="26"/>
                  </a:cubicBezTo>
                  <a:cubicBezTo>
                    <a:pt x="341" y="26"/>
                    <a:pt x="291" y="24"/>
                    <a:pt x="240" y="18"/>
                  </a:cubicBezTo>
                  <a:cubicBezTo>
                    <a:pt x="213" y="14"/>
                    <a:pt x="186" y="9"/>
                    <a:pt x="160" y="3"/>
                  </a:cubicBezTo>
                  <a:cubicBezTo>
                    <a:pt x="150" y="1"/>
                    <a:pt x="141" y="0"/>
                    <a:pt x="1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40"/>
            <p:cNvSpPr/>
            <p:nvPr/>
          </p:nvSpPr>
          <p:spPr>
            <a:xfrm>
              <a:off x="3324930" y="1144684"/>
              <a:ext cx="22586" cy="17704"/>
            </a:xfrm>
            <a:custGeom>
              <a:rect b="b" l="l" r="r" t="t"/>
              <a:pathLst>
                <a:path extrusionOk="0" h="446" w="569">
                  <a:moveTo>
                    <a:pt x="127" y="0"/>
                  </a:moveTo>
                  <a:cubicBezTo>
                    <a:pt x="97" y="0"/>
                    <a:pt x="69" y="11"/>
                    <a:pt x="47" y="33"/>
                  </a:cubicBezTo>
                  <a:cubicBezTo>
                    <a:pt x="6" y="79"/>
                    <a:pt x="1" y="152"/>
                    <a:pt x="47" y="198"/>
                  </a:cubicBezTo>
                  <a:cubicBezTo>
                    <a:pt x="106" y="254"/>
                    <a:pt x="169" y="306"/>
                    <a:pt x="236" y="351"/>
                  </a:cubicBezTo>
                  <a:cubicBezTo>
                    <a:pt x="266" y="372"/>
                    <a:pt x="296" y="390"/>
                    <a:pt x="325" y="408"/>
                  </a:cubicBezTo>
                  <a:cubicBezTo>
                    <a:pt x="349" y="422"/>
                    <a:pt x="373" y="433"/>
                    <a:pt x="399" y="442"/>
                  </a:cubicBezTo>
                  <a:cubicBezTo>
                    <a:pt x="411" y="445"/>
                    <a:pt x="423" y="446"/>
                    <a:pt x="435" y="446"/>
                  </a:cubicBezTo>
                  <a:cubicBezTo>
                    <a:pt x="456" y="446"/>
                    <a:pt x="477" y="442"/>
                    <a:pt x="496" y="438"/>
                  </a:cubicBezTo>
                  <a:cubicBezTo>
                    <a:pt x="524" y="432"/>
                    <a:pt x="545" y="410"/>
                    <a:pt x="558" y="384"/>
                  </a:cubicBezTo>
                  <a:cubicBezTo>
                    <a:pt x="568" y="355"/>
                    <a:pt x="564" y="328"/>
                    <a:pt x="551" y="301"/>
                  </a:cubicBezTo>
                  <a:cubicBezTo>
                    <a:pt x="546" y="291"/>
                    <a:pt x="541" y="281"/>
                    <a:pt x="534" y="271"/>
                  </a:cubicBezTo>
                  <a:cubicBezTo>
                    <a:pt x="517" y="246"/>
                    <a:pt x="496" y="231"/>
                    <a:pt x="473" y="216"/>
                  </a:cubicBezTo>
                  <a:cubicBezTo>
                    <a:pt x="450" y="202"/>
                    <a:pt x="426" y="189"/>
                    <a:pt x="404" y="176"/>
                  </a:cubicBezTo>
                  <a:cubicBezTo>
                    <a:pt x="362" y="151"/>
                    <a:pt x="323" y="124"/>
                    <a:pt x="284" y="95"/>
                  </a:cubicBezTo>
                  <a:cubicBezTo>
                    <a:pt x="260" y="75"/>
                    <a:pt x="235" y="54"/>
                    <a:pt x="211" y="33"/>
                  </a:cubicBezTo>
                  <a:cubicBezTo>
                    <a:pt x="188" y="12"/>
                    <a:pt x="157" y="0"/>
                    <a:pt x="127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40"/>
            <p:cNvSpPr/>
            <p:nvPr/>
          </p:nvSpPr>
          <p:spPr>
            <a:xfrm>
              <a:off x="3428534" y="1131069"/>
              <a:ext cx="23182" cy="13139"/>
            </a:xfrm>
            <a:custGeom>
              <a:rect b="b" l="l" r="r" t="t"/>
              <a:pathLst>
                <a:path extrusionOk="0" h="331" w="584">
                  <a:moveTo>
                    <a:pt x="122" y="0"/>
                  </a:moveTo>
                  <a:cubicBezTo>
                    <a:pt x="111" y="0"/>
                    <a:pt x="101" y="2"/>
                    <a:pt x="93" y="4"/>
                  </a:cubicBezTo>
                  <a:cubicBezTo>
                    <a:pt x="69" y="12"/>
                    <a:pt x="50" y="25"/>
                    <a:pt x="35" y="45"/>
                  </a:cubicBezTo>
                  <a:cubicBezTo>
                    <a:pt x="1" y="87"/>
                    <a:pt x="0" y="155"/>
                    <a:pt x="43" y="193"/>
                  </a:cubicBezTo>
                  <a:cubicBezTo>
                    <a:pt x="97" y="240"/>
                    <a:pt x="155" y="272"/>
                    <a:pt x="219" y="298"/>
                  </a:cubicBezTo>
                  <a:cubicBezTo>
                    <a:pt x="245" y="308"/>
                    <a:pt x="271" y="316"/>
                    <a:pt x="298" y="321"/>
                  </a:cubicBezTo>
                  <a:cubicBezTo>
                    <a:pt x="326" y="326"/>
                    <a:pt x="354" y="330"/>
                    <a:pt x="382" y="330"/>
                  </a:cubicBezTo>
                  <a:cubicBezTo>
                    <a:pt x="390" y="330"/>
                    <a:pt x="397" y="330"/>
                    <a:pt x="404" y="329"/>
                  </a:cubicBezTo>
                  <a:cubicBezTo>
                    <a:pt x="463" y="324"/>
                    <a:pt x="525" y="316"/>
                    <a:pt x="558" y="259"/>
                  </a:cubicBezTo>
                  <a:cubicBezTo>
                    <a:pt x="584" y="212"/>
                    <a:pt x="576" y="157"/>
                    <a:pt x="538" y="119"/>
                  </a:cubicBezTo>
                  <a:cubicBezTo>
                    <a:pt x="506" y="87"/>
                    <a:pt x="468" y="83"/>
                    <a:pt x="427" y="83"/>
                  </a:cubicBezTo>
                  <a:cubicBezTo>
                    <a:pt x="416" y="83"/>
                    <a:pt x="406" y="84"/>
                    <a:pt x="395" y="84"/>
                  </a:cubicBezTo>
                  <a:cubicBezTo>
                    <a:pt x="374" y="84"/>
                    <a:pt x="353" y="83"/>
                    <a:pt x="333" y="82"/>
                  </a:cubicBezTo>
                  <a:cubicBezTo>
                    <a:pt x="306" y="76"/>
                    <a:pt x="279" y="69"/>
                    <a:pt x="253" y="59"/>
                  </a:cubicBezTo>
                  <a:cubicBezTo>
                    <a:pt x="227" y="47"/>
                    <a:pt x="203" y="33"/>
                    <a:pt x="181" y="16"/>
                  </a:cubicBezTo>
                  <a:cubicBezTo>
                    <a:pt x="166" y="6"/>
                    <a:pt x="143" y="0"/>
                    <a:pt x="1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40"/>
            <p:cNvSpPr/>
            <p:nvPr/>
          </p:nvSpPr>
          <p:spPr>
            <a:xfrm>
              <a:off x="3426033" y="1099273"/>
              <a:ext cx="22586" cy="21197"/>
            </a:xfrm>
            <a:custGeom>
              <a:rect b="b" l="l" r="r" t="t"/>
              <a:pathLst>
                <a:path extrusionOk="0" h="534" w="569">
                  <a:moveTo>
                    <a:pt x="474" y="0"/>
                  </a:moveTo>
                  <a:cubicBezTo>
                    <a:pt x="473" y="0"/>
                    <a:pt x="472" y="0"/>
                    <a:pt x="471" y="0"/>
                  </a:cubicBezTo>
                  <a:cubicBezTo>
                    <a:pt x="459" y="0"/>
                    <a:pt x="448" y="3"/>
                    <a:pt x="436" y="5"/>
                  </a:cubicBezTo>
                  <a:cubicBezTo>
                    <a:pt x="415" y="8"/>
                    <a:pt x="397" y="16"/>
                    <a:pt x="379" y="24"/>
                  </a:cubicBezTo>
                  <a:cubicBezTo>
                    <a:pt x="353" y="36"/>
                    <a:pt x="332" y="58"/>
                    <a:pt x="309" y="77"/>
                  </a:cubicBezTo>
                  <a:cubicBezTo>
                    <a:pt x="280" y="105"/>
                    <a:pt x="250" y="134"/>
                    <a:pt x="221" y="162"/>
                  </a:cubicBezTo>
                  <a:cubicBezTo>
                    <a:pt x="163" y="219"/>
                    <a:pt x="105" y="276"/>
                    <a:pt x="48" y="334"/>
                  </a:cubicBezTo>
                  <a:cubicBezTo>
                    <a:pt x="4" y="377"/>
                    <a:pt x="1" y="458"/>
                    <a:pt x="48" y="499"/>
                  </a:cubicBezTo>
                  <a:cubicBezTo>
                    <a:pt x="73" y="522"/>
                    <a:pt x="102" y="533"/>
                    <a:pt x="131" y="533"/>
                  </a:cubicBezTo>
                  <a:cubicBezTo>
                    <a:pt x="160" y="533"/>
                    <a:pt x="189" y="522"/>
                    <a:pt x="213" y="499"/>
                  </a:cubicBezTo>
                  <a:lnTo>
                    <a:pt x="396" y="337"/>
                  </a:lnTo>
                  <a:cubicBezTo>
                    <a:pt x="426" y="311"/>
                    <a:pt x="454" y="285"/>
                    <a:pt x="483" y="256"/>
                  </a:cubicBezTo>
                  <a:cubicBezTo>
                    <a:pt x="504" y="235"/>
                    <a:pt x="526" y="216"/>
                    <a:pt x="538" y="191"/>
                  </a:cubicBezTo>
                  <a:cubicBezTo>
                    <a:pt x="547" y="176"/>
                    <a:pt x="554" y="161"/>
                    <a:pt x="558" y="145"/>
                  </a:cubicBezTo>
                  <a:cubicBezTo>
                    <a:pt x="562" y="130"/>
                    <a:pt x="563" y="112"/>
                    <a:pt x="564" y="96"/>
                  </a:cubicBezTo>
                  <a:cubicBezTo>
                    <a:pt x="568" y="73"/>
                    <a:pt x="554" y="44"/>
                    <a:pt x="538" y="29"/>
                  </a:cubicBezTo>
                  <a:cubicBezTo>
                    <a:pt x="521" y="12"/>
                    <a:pt x="499" y="0"/>
                    <a:pt x="4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40"/>
            <p:cNvSpPr/>
            <p:nvPr/>
          </p:nvSpPr>
          <p:spPr>
            <a:xfrm>
              <a:off x="3468785" y="1110626"/>
              <a:ext cx="26596" cy="11551"/>
            </a:xfrm>
            <a:custGeom>
              <a:rect b="b" l="l" r="r" t="t"/>
              <a:pathLst>
                <a:path extrusionOk="0" h="291" w="670">
                  <a:moveTo>
                    <a:pt x="524" y="1"/>
                  </a:moveTo>
                  <a:cubicBezTo>
                    <a:pt x="505" y="1"/>
                    <a:pt x="486" y="4"/>
                    <a:pt x="465" y="8"/>
                  </a:cubicBezTo>
                  <a:cubicBezTo>
                    <a:pt x="448" y="11"/>
                    <a:pt x="429" y="16"/>
                    <a:pt x="411" y="21"/>
                  </a:cubicBezTo>
                  <a:cubicBezTo>
                    <a:pt x="377" y="29"/>
                    <a:pt x="341" y="35"/>
                    <a:pt x="307" y="39"/>
                  </a:cubicBezTo>
                  <a:cubicBezTo>
                    <a:pt x="246" y="47"/>
                    <a:pt x="184" y="50"/>
                    <a:pt x="123" y="50"/>
                  </a:cubicBezTo>
                  <a:cubicBezTo>
                    <a:pt x="122" y="50"/>
                    <a:pt x="120" y="50"/>
                    <a:pt x="119" y="50"/>
                  </a:cubicBezTo>
                  <a:cubicBezTo>
                    <a:pt x="58" y="50"/>
                    <a:pt x="1" y="106"/>
                    <a:pt x="3" y="170"/>
                  </a:cubicBezTo>
                  <a:cubicBezTo>
                    <a:pt x="6" y="236"/>
                    <a:pt x="55" y="285"/>
                    <a:pt x="123" y="288"/>
                  </a:cubicBezTo>
                  <a:cubicBezTo>
                    <a:pt x="150" y="290"/>
                    <a:pt x="177" y="291"/>
                    <a:pt x="205" y="291"/>
                  </a:cubicBezTo>
                  <a:cubicBezTo>
                    <a:pt x="253" y="291"/>
                    <a:pt x="301" y="288"/>
                    <a:pt x="350" y="282"/>
                  </a:cubicBezTo>
                  <a:cubicBezTo>
                    <a:pt x="394" y="277"/>
                    <a:pt x="440" y="271"/>
                    <a:pt x="486" y="261"/>
                  </a:cubicBezTo>
                  <a:cubicBezTo>
                    <a:pt x="546" y="250"/>
                    <a:pt x="606" y="233"/>
                    <a:pt x="639" y="177"/>
                  </a:cubicBezTo>
                  <a:cubicBezTo>
                    <a:pt x="669" y="126"/>
                    <a:pt x="652" y="46"/>
                    <a:pt x="596" y="19"/>
                  </a:cubicBezTo>
                  <a:cubicBezTo>
                    <a:pt x="571" y="6"/>
                    <a:pt x="548" y="1"/>
                    <a:pt x="5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40"/>
            <p:cNvSpPr/>
            <p:nvPr/>
          </p:nvSpPr>
          <p:spPr>
            <a:xfrm>
              <a:off x="3473985" y="1082879"/>
              <a:ext cx="27906" cy="17783"/>
            </a:xfrm>
            <a:custGeom>
              <a:rect b="b" l="l" r="r" t="t"/>
              <a:pathLst>
                <a:path extrusionOk="0" h="448" w="703">
                  <a:moveTo>
                    <a:pt x="585" y="1"/>
                  </a:moveTo>
                  <a:cubicBezTo>
                    <a:pt x="582" y="1"/>
                    <a:pt x="580" y="1"/>
                    <a:pt x="577" y="1"/>
                  </a:cubicBezTo>
                  <a:cubicBezTo>
                    <a:pt x="557" y="4"/>
                    <a:pt x="537" y="5"/>
                    <a:pt x="520" y="10"/>
                  </a:cubicBezTo>
                  <a:cubicBezTo>
                    <a:pt x="504" y="16"/>
                    <a:pt x="488" y="23"/>
                    <a:pt x="473" y="30"/>
                  </a:cubicBezTo>
                  <a:cubicBezTo>
                    <a:pt x="453" y="39"/>
                    <a:pt x="433" y="48"/>
                    <a:pt x="413" y="58"/>
                  </a:cubicBezTo>
                  <a:cubicBezTo>
                    <a:pt x="375" y="79"/>
                    <a:pt x="335" y="100"/>
                    <a:pt x="296" y="121"/>
                  </a:cubicBezTo>
                  <a:cubicBezTo>
                    <a:pt x="218" y="160"/>
                    <a:pt x="139" y="198"/>
                    <a:pt x="58" y="233"/>
                  </a:cubicBezTo>
                  <a:cubicBezTo>
                    <a:pt x="35" y="244"/>
                    <a:pt x="11" y="277"/>
                    <a:pt x="6" y="302"/>
                  </a:cubicBezTo>
                  <a:cubicBezTo>
                    <a:pt x="1" y="328"/>
                    <a:pt x="2" y="353"/>
                    <a:pt x="11" y="376"/>
                  </a:cubicBezTo>
                  <a:cubicBezTo>
                    <a:pt x="28" y="415"/>
                    <a:pt x="72" y="448"/>
                    <a:pt x="117" y="448"/>
                  </a:cubicBezTo>
                  <a:cubicBezTo>
                    <a:pt x="127" y="448"/>
                    <a:pt x="137" y="446"/>
                    <a:pt x="147" y="443"/>
                  </a:cubicBezTo>
                  <a:cubicBezTo>
                    <a:pt x="235" y="408"/>
                    <a:pt x="323" y="374"/>
                    <a:pt x="409" y="335"/>
                  </a:cubicBezTo>
                  <a:cubicBezTo>
                    <a:pt x="449" y="319"/>
                    <a:pt x="489" y="301"/>
                    <a:pt x="528" y="282"/>
                  </a:cubicBezTo>
                  <a:cubicBezTo>
                    <a:pt x="574" y="261"/>
                    <a:pt x="624" y="238"/>
                    <a:pt x="657" y="199"/>
                  </a:cubicBezTo>
                  <a:cubicBezTo>
                    <a:pt x="691" y="162"/>
                    <a:pt x="703" y="117"/>
                    <a:pt x="683" y="73"/>
                  </a:cubicBezTo>
                  <a:cubicBezTo>
                    <a:pt x="668" y="38"/>
                    <a:pt x="627" y="1"/>
                    <a:pt x="5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40"/>
            <p:cNvSpPr/>
            <p:nvPr/>
          </p:nvSpPr>
          <p:spPr>
            <a:xfrm>
              <a:off x="3472754" y="1058466"/>
              <a:ext cx="16116" cy="20006"/>
            </a:xfrm>
            <a:custGeom>
              <a:rect b="b" l="l" r="r" t="t"/>
              <a:pathLst>
                <a:path extrusionOk="0" h="504" w="406">
                  <a:moveTo>
                    <a:pt x="278" y="0"/>
                  </a:moveTo>
                  <a:cubicBezTo>
                    <a:pt x="267" y="0"/>
                    <a:pt x="257" y="2"/>
                    <a:pt x="247" y="5"/>
                  </a:cubicBezTo>
                  <a:cubicBezTo>
                    <a:pt x="214" y="15"/>
                    <a:pt x="192" y="33"/>
                    <a:pt x="174" y="60"/>
                  </a:cubicBezTo>
                  <a:cubicBezTo>
                    <a:pt x="140" y="109"/>
                    <a:pt x="109" y="158"/>
                    <a:pt x="79" y="210"/>
                  </a:cubicBezTo>
                  <a:cubicBezTo>
                    <a:pt x="39" y="279"/>
                    <a:pt x="1" y="360"/>
                    <a:pt x="31" y="440"/>
                  </a:cubicBezTo>
                  <a:cubicBezTo>
                    <a:pt x="39" y="466"/>
                    <a:pt x="55" y="486"/>
                    <a:pt x="81" y="496"/>
                  </a:cubicBezTo>
                  <a:cubicBezTo>
                    <a:pt x="93" y="501"/>
                    <a:pt x="104" y="503"/>
                    <a:pt x="115" y="503"/>
                  </a:cubicBezTo>
                  <a:cubicBezTo>
                    <a:pt x="129" y="503"/>
                    <a:pt x="143" y="499"/>
                    <a:pt x="159" y="492"/>
                  </a:cubicBezTo>
                  <a:cubicBezTo>
                    <a:pt x="227" y="463"/>
                    <a:pt x="260" y="393"/>
                    <a:pt x="293" y="333"/>
                  </a:cubicBezTo>
                  <a:cubicBezTo>
                    <a:pt x="323" y="282"/>
                    <a:pt x="352" y="232"/>
                    <a:pt x="386" y="184"/>
                  </a:cubicBezTo>
                  <a:cubicBezTo>
                    <a:pt x="403" y="159"/>
                    <a:pt x="406" y="117"/>
                    <a:pt x="398" y="90"/>
                  </a:cubicBezTo>
                  <a:cubicBezTo>
                    <a:pt x="390" y="62"/>
                    <a:pt x="368" y="31"/>
                    <a:pt x="342" y="17"/>
                  </a:cubicBezTo>
                  <a:cubicBezTo>
                    <a:pt x="323" y="7"/>
                    <a:pt x="300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40"/>
            <p:cNvSpPr/>
            <p:nvPr/>
          </p:nvSpPr>
          <p:spPr>
            <a:xfrm>
              <a:off x="3272414" y="887064"/>
              <a:ext cx="23579" cy="9606"/>
            </a:xfrm>
            <a:custGeom>
              <a:rect b="b" l="l" r="r" t="t"/>
              <a:pathLst>
                <a:path extrusionOk="0" h="242" w="594">
                  <a:moveTo>
                    <a:pt x="415" y="1"/>
                  </a:moveTo>
                  <a:cubicBezTo>
                    <a:pt x="387" y="1"/>
                    <a:pt x="360" y="3"/>
                    <a:pt x="333" y="3"/>
                  </a:cubicBezTo>
                  <a:cubicBezTo>
                    <a:pt x="257" y="4"/>
                    <a:pt x="182" y="13"/>
                    <a:pt x="106" y="18"/>
                  </a:cubicBezTo>
                  <a:cubicBezTo>
                    <a:pt x="53" y="23"/>
                    <a:pt x="1" y="62"/>
                    <a:pt x="3" y="121"/>
                  </a:cubicBezTo>
                  <a:cubicBezTo>
                    <a:pt x="6" y="180"/>
                    <a:pt x="49" y="220"/>
                    <a:pt x="106" y="224"/>
                  </a:cubicBezTo>
                  <a:cubicBezTo>
                    <a:pt x="182" y="229"/>
                    <a:pt x="257" y="238"/>
                    <a:pt x="333" y="239"/>
                  </a:cubicBezTo>
                  <a:cubicBezTo>
                    <a:pt x="363" y="239"/>
                    <a:pt x="393" y="241"/>
                    <a:pt x="423" y="241"/>
                  </a:cubicBezTo>
                  <a:cubicBezTo>
                    <a:pt x="428" y="241"/>
                    <a:pt x="433" y="241"/>
                    <a:pt x="438" y="241"/>
                  </a:cubicBezTo>
                  <a:cubicBezTo>
                    <a:pt x="508" y="239"/>
                    <a:pt x="593" y="201"/>
                    <a:pt x="593" y="119"/>
                  </a:cubicBezTo>
                  <a:cubicBezTo>
                    <a:pt x="593" y="82"/>
                    <a:pt x="567" y="43"/>
                    <a:pt x="534" y="25"/>
                  </a:cubicBezTo>
                  <a:cubicBezTo>
                    <a:pt x="507" y="9"/>
                    <a:pt x="474" y="2"/>
                    <a:pt x="442" y="2"/>
                  </a:cubicBezTo>
                  <a:cubicBezTo>
                    <a:pt x="433" y="1"/>
                    <a:pt x="424" y="1"/>
                    <a:pt x="4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40"/>
            <p:cNvSpPr/>
            <p:nvPr/>
          </p:nvSpPr>
          <p:spPr>
            <a:xfrm>
              <a:off x="3275589" y="862810"/>
              <a:ext cx="25167" cy="14012"/>
            </a:xfrm>
            <a:custGeom>
              <a:rect b="b" l="l" r="r" t="t"/>
              <a:pathLst>
                <a:path extrusionOk="0" h="353" w="634">
                  <a:moveTo>
                    <a:pt x="488" y="1"/>
                  </a:moveTo>
                  <a:cubicBezTo>
                    <a:pt x="463" y="1"/>
                    <a:pt x="437" y="5"/>
                    <a:pt x="415" y="11"/>
                  </a:cubicBezTo>
                  <a:cubicBezTo>
                    <a:pt x="378" y="21"/>
                    <a:pt x="343" y="36"/>
                    <a:pt x="306" y="50"/>
                  </a:cubicBezTo>
                  <a:cubicBezTo>
                    <a:pt x="233" y="77"/>
                    <a:pt x="160" y="103"/>
                    <a:pt x="88" y="131"/>
                  </a:cubicBezTo>
                  <a:cubicBezTo>
                    <a:pt x="58" y="141"/>
                    <a:pt x="35" y="156"/>
                    <a:pt x="20" y="183"/>
                  </a:cubicBezTo>
                  <a:cubicBezTo>
                    <a:pt x="5" y="208"/>
                    <a:pt x="0" y="243"/>
                    <a:pt x="8" y="270"/>
                  </a:cubicBezTo>
                  <a:cubicBezTo>
                    <a:pt x="23" y="318"/>
                    <a:pt x="68" y="353"/>
                    <a:pt x="116" y="353"/>
                  </a:cubicBezTo>
                  <a:cubicBezTo>
                    <a:pt x="126" y="353"/>
                    <a:pt x="136" y="351"/>
                    <a:pt x="146" y="348"/>
                  </a:cubicBezTo>
                  <a:lnTo>
                    <a:pt x="373" y="282"/>
                  </a:lnTo>
                  <a:cubicBezTo>
                    <a:pt x="468" y="254"/>
                    <a:pt x="581" y="229"/>
                    <a:pt x="618" y="124"/>
                  </a:cubicBezTo>
                  <a:cubicBezTo>
                    <a:pt x="633" y="86"/>
                    <a:pt x="610" y="46"/>
                    <a:pt x="579" y="25"/>
                  </a:cubicBezTo>
                  <a:cubicBezTo>
                    <a:pt x="554" y="8"/>
                    <a:pt x="521" y="1"/>
                    <a:pt x="4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40"/>
            <p:cNvSpPr/>
            <p:nvPr/>
          </p:nvSpPr>
          <p:spPr>
            <a:xfrm>
              <a:off x="3262847" y="829426"/>
              <a:ext cx="22269" cy="24015"/>
            </a:xfrm>
            <a:custGeom>
              <a:rect b="b" l="l" r="r" t="t"/>
              <a:pathLst>
                <a:path extrusionOk="0" h="605" w="561">
                  <a:moveTo>
                    <a:pt x="458" y="0"/>
                  </a:moveTo>
                  <a:cubicBezTo>
                    <a:pt x="451" y="0"/>
                    <a:pt x="443" y="1"/>
                    <a:pt x="436" y="2"/>
                  </a:cubicBezTo>
                  <a:cubicBezTo>
                    <a:pt x="414" y="5"/>
                    <a:pt x="394" y="10"/>
                    <a:pt x="373" y="18"/>
                  </a:cubicBezTo>
                  <a:cubicBezTo>
                    <a:pt x="336" y="31"/>
                    <a:pt x="304" y="53"/>
                    <a:pt x="274" y="78"/>
                  </a:cubicBezTo>
                  <a:cubicBezTo>
                    <a:pt x="239" y="106"/>
                    <a:pt x="208" y="140"/>
                    <a:pt x="179" y="175"/>
                  </a:cubicBezTo>
                  <a:cubicBezTo>
                    <a:pt x="112" y="261"/>
                    <a:pt x="59" y="352"/>
                    <a:pt x="21" y="455"/>
                  </a:cubicBezTo>
                  <a:cubicBezTo>
                    <a:pt x="0" y="513"/>
                    <a:pt x="45" y="588"/>
                    <a:pt x="104" y="601"/>
                  </a:cubicBezTo>
                  <a:cubicBezTo>
                    <a:pt x="115" y="603"/>
                    <a:pt x="127" y="604"/>
                    <a:pt x="138" y="604"/>
                  </a:cubicBezTo>
                  <a:cubicBezTo>
                    <a:pt x="159" y="604"/>
                    <a:pt x="179" y="600"/>
                    <a:pt x="196" y="589"/>
                  </a:cubicBezTo>
                  <a:cubicBezTo>
                    <a:pt x="222" y="573"/>
                    <a:pt x="237" y="550"/>
                    <a:pt x="248" y="523"/>
                  </a:cubicBezTo>
                  <a:lnTo>
                    <a:pt x="248" y="524"/>
                  </a:lnTo>
                  <a:cubicBezTo>
                    <a:pt x="273" y="465"/>
                    <a:pt x="305" y="411"/>
                    <a:pt x="344" y="359"/>
                  </a:cubicBezTo>
                  <a:cubicBezTo>
                    <a:pt x="372" y="325"/>
                    <a:pt x="401" y="292"/>
                    <a:pt x="435" y="262"/>
                  </a:cubicBezTo>
                  <a:cubicBezTo>
                    <a:pt x="459" y="240"/>
                    <a:pt x="482" y="219"/>
                    <a:pt x="502" y="193"/>
                  </a:cubicBezTo>
                  <a:lnTo>
                    <a:pt x="541" y="137"/>
                  </a:lnTo>
                  <a:cubicBezTo>
                    <a:pt x="561" y="106"/>
                    <a:pt x="553" y="60"/>
                    <a:pt x="532" y="34"/>
                  </a:cubicBezTo>
                  <a:cubicBezTo>
                    <a:pt x="513" y="9"/>
                    <a:pt x="487" y="0"/>
                    <a:pt x="45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40"/>
            <p:cNvSpPr/>
            <p:nvPr/>
          </p:nvSpPr>
          <p:spPr>
            <a:xfrm>
              <a:off x="3301232" y="832483"/>
              <a:ext cx="30724" cy="14171"/>
            </a:xfrm>
            <a:custGeom>
              <a:rect b="b" l="l" r="r" t="t"/>
              <a:pathLst>
                <a:path extrusionOk="0" h="357" w="774">
                  <a:moveTo>
                    <a:pt x="636" y="1"/>
                  </a:moveTo>
                  <a:cubicBezTo>
                    <a:pt x="605" y="1"/>
                    <a:pt x="573" y="6"/>
                    <a:pt x="541" y="12"/>
                  </a:cubicBezTo>
                  <a:cubicBezTo>
                    <a:pt x="490" y="24"/>
                    <a:pt x="441" y="35"/>
                    <a:pt x="390" y="49"/>
                  </a:cubicBezTo>
                  <a:cubicBezTo>
                    <a:pt x="294" y="74"/>
                    <a:pt x="198" y="101"/>
                    <a:pt x="102" y="131"/>
                  </a:cubicBezTo>
                  <a:cubicBezTo>
                    <a:pt x="45" y="149"/>
                    <a:pt x="1" y="211"/>
                    <a:pt x="21" y="273"/>
                  </a:cubicBezTo>
                  <a:cubicBezTo>
                    <a:pt x="37" y="323"/>
                    <a:pt x="82" y="357"/>
                    <a:pt x="133" y="357"/>
                  </a:cubicBezTo>
                  <a:cubicBezTo>
                    <a:pt x="143" y="357"/>
                    <a:pt x="152" y="355"/>
                    <a:pt x="162" y="353"/>
                  </a:cubicBezTo>
                  <a:cubicBezTo>
                    <a:pt x="260" y="329"/>
                    <a:pt x="358" y="306"/>
                    <a:pt x="456" y="286"/>
                  </a:cubicBezTo>
                  <a:cubicBezTo>
                    <a:pt x="506" y="276"/>
                    <a:pt x="557" y="268"/>
                    <a:pt x="608" y="257"/>
                  </a:cubicBezTo>
                  <a:cubicBezTo>
                    <a:pt x="636" y="252"/>
                    <a:pt x="671" y="243"/>
                    <a:pt x="696" y="228"/>
                  </a:cubicBezTo>
                  <a:cubicBezTo>
                    <a:pt x="743" y="201"/>
                    <a:pt x="774" y="143"/>
                    <a:pt x="759" y="91"/>
                  </a:cubicBezTo>
                  <a:cubicBezTo>
                    <a:pt x="744" y="38"/>
                    <a:pt x="690" y="1"/>
                    <a:pt x="6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40"/>
            <p:cNvSpPr/>
            <p:nvPr/>
          </p:nvSpPr>
          <p:spPr>
            <a:xfrm>
              <a:off x="3286347" y="801799"/>
              <a:ext cx="23698" cy="17505"/>
            </a:xfrm>
            <a:custGeom>
              <a:rect b="b" l="l" r="r" t="t"/>
              <a:pathLst>
                <a:path extrusionOk="0" h="441" w="597">
                  <a:moveTo>
                    <a:pt x="476" y="0"/>
                  </a:moveTo>
                  <a:cubicBezTo>
                    <a:pt x="466" y="0"/>
                    <a:pt x="455" y="1"/>
                    <a:pt x="446" y="3"/>
                  </a:cubicBezTo>
                  <a:cubicBezTo>
                    <a:pt x="378" y="16"/>
                    <a:pt x="316" y="62"/>
                    <a:pt x="260" y="98"/>
                  </a:cubicBezTo>
                  <a:cubicBezTo>
                    <a:pt x="201" y="139"/>
                    <a:pt x="140" y="177"/>
                    <a:pt x="81" y="218"/>
                  </a:cubicBezTo>
                  <a:cubicBezTo>
                    <a:pt x="29" y="252"/>
                    <a:pt x="1" y="326"/>
                    <a:pt x="37" y="381"/>
                  </a:cubicBezTo>
                  <a:cubicBezTo>
                    <a:pt x="61" y="419"/>
                    <a:pt x="102" y="441"/>
                    <a:pt x="144" y="441"/>
                  </a:cubicBezTo>
                  <a:cubicBezTo>
                    <a:pt x="163" y="441"/>
                    <a:pt x="183" y="436"/>
                    <a:pt x="202" y="425"/>
                  </a:cubicBezTo>
                  <a:lnTo>
                    <a:pt x="364" y="328"/>
                  </a:lnTo>
                  <a:cubicBezTo>
                    <a:pt x="391" y="313"/>
                    <a:pt x="417" y="297"/>
                    <a:pt x="443" y="280"/>
                  </a:cubicBezTo>
                  <a:cubicBezTo>
                    <a:pt x="475" y="259"/>
                    <a:pt x="513" y="240"/>
                    <a:pt x="539" y="213"/>
                  </a:cubicBezTo>
                  <a:cubicBezTo>
                    <a:pt x="571" y="180"/>
                    <a:pt x="597" y="136"/>
                    <a:pt x="592" y="89"/>
                  </a:cubicBezTo>
                  <a:cubicBezTo>
                    <a:pt x="589" y="51"/>
                    <a:pt x="571" y="26"/>
                    <a:pt x="536" y="12"/>
                  </a:cubicBezTo>
                  <a:cubicBezTo>
                    <a:pt x="518" y="4"/>
                    <a:pt x="497" y="0"/>
                    <a:pt x="4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40"/>
            <p:cNvSpPr/>
            <p:nvPr/>
          </p:nvSpPr>
          <p:spPr>
            <a:xfrm>
              <a:off x="3274756" y="781991"/>
              <a:ext cx="16354" cy="22745"/>
            </a:xfrm>
            <a:custGeom>
              <a:rect b="b" l="l" r="r" t="t"/>
              <a:pathLst>
                <a:path extrusionOk="0" h="573" w="412">
                  <a:moveTo>
                    <a:pt x="284" y="1"/>
                  </a:moveTo>
                  <a:cubicBezTo>
                    <a:pt x="274" y="1"/>
                    <a:pt x="264" y="2"/>
                    <a:pt x="254" y="6"/>
                  </a:cubicBezTo>
                  <a:cubicBezTo>
                    <a:pt x="245" y="10"/>
                    <a:pt x="235" y="14"/>
                    <a:pt x="225" y="18"/>
                  </a:cubicBezTo>
                  <a:cubicBezTo>
                    <a:pt x="207" y="28"/>
                    <a:pt x="193" y="44"/>
                    <a:pt x="181" y="62"/>
                  </a:cubicBezTo>
                  <a:cubicBezTo>
                    <a:pt x="144" y="113"/>
                    <a:pt x="110" y="165"/>
                    <a:pt x="79" y="220"/>
                  </a:cubicBezTo>
                  <a:cubicBezTo>
                    <a:pt x="62" y="255"/>
                    <a:pt x="45" y="292"/>
                    <a:pt x="30" y="329"/>
                  </a:cubicBezTo>
                  <a:cubicBezTo>
                    <a:pt x="19" y="360"/>
                    <a:pt x="12" y="391"/>
                    <a:pt x="5" y="422"/>
                  </a:cubicBezTo>
                  <a:cubicBezTo>
                    <a:pt x="0" y="452"/>
                    <a:pt x="0" y="486"/>
                    <a:pt x="17" y="514"/>
                  </a:cubicBezTo>
                  <a:cubicBezTo>
                    <a:pt x="31" y="536"/>
                    <a:pt x="50" y="551"/>
                    <a:pt x="73" y="562"/>
                  </a:cubicBezTo>
                  <a:cubicBezTo>
                    <a:pt x="88" y="568"/>
                    <a:pt x="105" y="572"/>
                    <a:pt x="122" y="572"/>
                  </a:cubicBezTo>
                  <a:cubicBezTo>
                    <a:pt x="131" y="572"/>
                    <a:pt x="141" y="571"/>
                    <a:pt x="150" y="568"/>
                  </a:cubicBezTo>
                  <a:cubicBezTo>
                    <a:pt x="177" y="559"/>
                    <a:pt x="208" y="541"/>
                    <a:pt x="220" y="514"/>
                  </a:cubicBezTo>
                  <a:cubicBezTo>
                    <a:pt x="235" y="482"/>
                    <a:pt x="250" y="451"/>
                    <a:pt x="264" y="418"/>
                  </a:cubicBezTo>
                  <a:cubicBezTo>
                    <a:pt x="266" y="412"/>
                    <a:pt x="270" y="404"/>
                    <a:pt x="272" y="397"/>
                  </a:cubicBezTo>
                  <a:cubicBezTo>
                    <a:pt x="306" y="321"/>
                    <a:pt x="345" y="249"/>
                    <a:pt x="392" y="185"/>
                  </a:cubicBezTo>
                  <a:cubicBezTo>
                    <a:pt x="409" y="160"/>
                    <a:pt x="412" y="118"/>
                    <a:pt x="404" y="91"/>
                  </a:cubicBezTo>
                  <a:cubicBezTo>
                    <a:pt x="396" y="62"/>
                    <a:pt x="374" y="32"/>
                    <a:pt x="348" y="18"/>
                  </a:cubicBezTo>
                  <a:cubicBezTo>
                    <a:pt x="328" y="8"/>
                    <a:pt x="306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40"/>
            <p:cNvSpPr/>
            <p:nvPr/>
          </p:nvSpPr>
          <p:spPr>
            <a:xfrm>
              <a:off x="3284799" y="798425"/>
              <a:ext cx="516" cy="1231"/>
            </a:xfrm>
            <a:custGeom>
              <a:rect b="b" l="l" r="r" t="t"/>
              <a:pathLst>
                <a:path extrusionOk="0" h="31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12" y="1"/>
                    <a:pt x="12" y="2"/>
                  </a:cubicBezTo>
                  <a:lnTo>
                    <a:pt x="12" y="2"/>
                  </a:lnTo>
                  <a:cubicBezTo>
                    <a:pt x="13" y="2"/>
                    <a:pt x="13" y="1"/>
                    <a:pt x="13" y="1"/>
                  </a:cubicBezTo>
                  <a:close/>
                  <a:moveTo>
                    <a:pt x="12" y="2"/>
                  </a:moveTo>
                  <a:cubicBezTo>
                    <a:pt x="12" y="2"/>
                    <a:pt x="12" y="2"/>
                    <a:pt x="12" y="3"/>
                  </a:cubicBezTo>
                  <a:lnTo>
                    <a:pt x="0" y="31"/>
                  </a:lnTo>
                  <a:cubicBezTo>
                    <a:pt x="5" y="21"/>
                    <a:pt x="8" y="11"/>
                    <a:pt x="12" y="2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40"/>
            <p:cNvSpPr/>
            <p:nvPr/>
          </p:nvSpPr>
          <p:spPr>
            <a:xfrm>
              <a:off x="3256337" y="762540"/>
              <a:ext cx="13457" cy="20522"/>
            </a:xfrm>
            <a:custGeom>
              <a:rect b="b" l="l" r="r" t="t"/>
              <a:pathLst>
                <a:path extrusionOk="0" h="517" w="339">
                  <a:moveTo>
                    <a:pt x="212" y="1"/>
                  </a:moveTo>
                  <a:cubicBezTo>
                    <a:pt x="161" y="1"/>
                    <a:pt x="118" y="33"/>
                    <a:pt x="101" y="83"/>
                  </a:cubicBezTo>
                  <a:lnTo>
                    <a:pt x="42" y="255"/>
                  </a:lnTo>
                  <a:cubicBezTo>
                    <a:pt x="33" y="282"/>
                    <a:pt x="23" y="310"/>
                    <a:pt x="14" y="338"/>
                  </a:cubicBezTo>
                  <a:cubicBezTo>
                    <a:pt x="5" y="368"/>
                    <a:pt x="1" y="400"/>
                    <a:pt x="9" y="430"/>
                  </a:cubicBezTo>
                  <a:cubicBezTo>
                    <a:pt x="17" y="467"/>
                    <a:pt x="48" y="503"/>
                    <a:pt x="85" y="512"/>
                  </a:cubicBezTo>
                  <a:cubicBezTo>
                    <a:pt x="94" y="515"/>
                    <a:pt x="104" y="516"/>
                    <a:pt x="113" y="516"/>
                  </a:cubicBezTo>
                  <a:cubicBezTo>
                    <a:pt x="145" y="516"/>
                    <a:pt x="175" y="501"/>
                    <a:pt x="198" y="479"/>
                  </a:cubicBezTo>
                  <a:cubicBezTo>
                    <a:pt x="219" y="457"/>
                    <a:pt x="230" y="429"/>
                    <a:pt x="240" y="401"/>
                  </a:cubicBezTo>
                  <a:cubicBezTo>
                    <a:pt x="250" y="374"/>
                    <a:pt x="257" y="345"/>
                    <a:pt x="266" y="317"/>
                  </a:cubicBezTo>
                  <a:cubicBezTo>
                    <a:pt x="285" y="260"/>
                    <a:pt x="302" y="202"/>
                    <a:pt x="319" y="145"/>
                  </a:cubicBezTo>
                  <a:cubicBezTo>
                    <a:pt x="338" y="87"/>
                    <a:pt x="301" y="16"/>
                    <a:pt x="241" y="4"/>
                  </a:cubicBezTo>
                  <a:cubicBezTo>
                    <a:pt x="231" y="2"/>
                    <a:pt x="222" y="1"/>
                    <a:pt x="2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40"/>
            <p:cNvSpPr/>
            <p:nvPr/>
          </p:nvSpPr>
          <p:spPr>
            <a:xfrm>
              <a:off x="3235061" y="757499"/>
              <a:ext cx="20244" cy="15600"/>
            </a:xfrm>
            <a:custGeom>
              <a:rect b="b" l="l" r="r" t="t"/>
              <a:pathLst>
                <a:path extrusionOk="0" h="393" w="510">
                  <a:moveTo>
                    <a:pt x="383" y="1"/>
                  </a:moveTo>
                  <a:cubicBezTo>
                    <a:pt x="361" y="1"/>
                    <a:pt x="340" y="7"/>
                    <a:pt x="318" y="17"/>
                  </a:cubicBezTo>
                  <a:cubicBezTo>
                    <a:pt x="275" y="38"/>
                    <a:pt x="233" y="62"/>
                    <a:pt x="191" y="85"/>
                  </a:cubicBezTo>
                  <a:cubicBezTo>
                    <a:pt x="170" y="97"/>
                    <a:pt x="149" y="110"/>
                    <a:pt x="129" y="123"/>
                  </a:cubicBezTo>
                  <a:cubicBezTo>
                    <a:pt x="111" y="133"/>
                    <a:pt x="95" y="147"/>
                    <a:pt x="79" y="159"/>
                  </a:cubicBezTo>
                  <a:cubicBezTo>
                    <a:pt x="69" y="167"/>
                    <a:pt x="59" y="174"/>
                    <a:pt x="50" y="183"/>
                  </a:cubicBezTo>
                  <a:cubicBezTo>
                    <a:pt x="33" y="203"/>
                    <a:pt x="16" y="225"/>
                    <a:pt x="9" y="251"/>
                  </a:cubicBezTo>
                  <a:cubicBezTo>
                    <a:pt x="1" y="274"/>
                    <a:pt x="0" y="298"/>
                    <a:pt x="7" y="320"/>
                  </a:cubicBezTo>
                  <a:cubicBezTo>
                    <a:pt x="19" y="370"/>
                    <a:pt x="70" y="393"/>
                    <a:pt x="117" y="393"/>
                  </a:cubicBezTo>
                  <a:cubicBezTo>
                    <a:pt x="124" y="393"/>
                    <a:pt x="130" y="392"/>
                    <a:pt x="137" y="391"/>
                  </a:cubicBezTo>
                  <a:cubicBezTo>
                    <a:pt x="197" y="383"/>
                    <a:pt x="249" y="341"/>
                    <a:pt x="300" y="310"/>
                  </a:cubicBezTo>
                  <a:cubicBezTo>
                    <a:pt x="347" y="282"/>
                    <a:pt x="394" y="256"/>
                    <a:pt x="443" y="231"/>
                  </a:cubicBezTo>
                  <a:cubicBezTo>
                    <a:pt x="470" y="217"/>
                    <a:pt x="493" y="185"/>
                    <a:pt x="500" y="157"/>
                  </a:cubicBezTo>
                  <a:cubicBezTo>
                    <a:pt x="510" y="128"/>
                    <a:pt x="506" y="88"/>
                    <a:pt x="489" y="62"/>
                  </a:cubicBezTo>
                  <a:cubicBezTo>
                    <a:pt x="472" y="36"/>
                    <a:pt x="446" y="12"/>
                    <a:pt x="415" y="5"/>
                  </a:cubicBezTo>
                  <a:cubicBezTo>
                    <a:pt x="404" y="2"/>
                    <a:pt x="393" y="1"/>
                    <a:pt x="3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40"/>
            <p:cNvSpPr/>
            <p:nvPr/>
          </p:nvSpPr>
          <p:spPr>
            <a:xfrm>
              <a:off x="3213586" y="746186"/>
              <a:ext cx="19212" cy="14290"/>
            </a:xfrm>
            <a:custGeom>
              <a:rect b="b" l="l" r="r" t="t"/>
              <a:pathLst>
                <a:path extrusionOk="0" h="360" w="484">
                  <a:moveTo>
                    <a:pt x="356" y="1"/>
                  </a:moveTo>
                  <a:cubicBezTo>
                    <a:pt x="336" y="1"/>
                    <a:pt x="315" y="6"/>
                    <a:pt x="296" y="16"/>
                  </a:cubicBezTo>
                  <a:cubicBezTo>
                    <a:pt x="253" y="40"/>
                    <a:pt x="208" y="64"/>
                    <a:pt x="165" y="88"/>
                  </a:cubicBezTo>
                  <a:cubicBezTo>
                    <a:pt x="145" y="99"/>
                    <a:pt x="121" y="110"/>
                    <a:pt x="100" y="124"/>
                  </a:cubicBezTo>
                  <a:cubicBezTo>
                    <a:pt x="84" y="136"/>
                    <a:pt x="68" y="146"/>
                    <a:pt x="55" y="162"/>
                  </a:cubicBezTo>
                  <a:cubicBezTo>
                    <a:pt x="42" y="177"/>
                    <a:pt x="30" y="192"/>
                    <a:pt x="20" y="210"/>
                  </a:cubicBezTo>
                  <a:cubicBezTo>
                    <a:pt x="3" y="241"/>
                    <a:pt x="1" y="280"/>
                    <a:pt x="20" y="311"/>
                  </a:cubicBezTo>
                  <a:cubicBezTo>
                    <a:pt x="37" y="341"/>
                    <a:pt x="71" y="358"/>
                    <a:pt x="105" y="360"/>
                  </a:cubicBezTo>
                  <a:cubicBezTo>
                    <a:pt x="108" y="360"/>
                    <a:pt x="110" y="360"/>
                    <a:pt x="113" y="360"/>
                  </a:cubicBezTo>
                  <a:cubicBezTo>
                    <a:pt x="142" y="360"/>
                    <a:pt x="172" y="355"/>
                    <a:pt x="199" y="344"/>
                  </a:cubicBezTo>
                  <a:cubicBezTo>
                    <a:pt x="230" y="332"/>
                    <a:pt x="259" y="316"/>
                    <a:pt x="289" y="298"/>
                  </a:cubicBezTo>
                  <a:cubicBezTo>
                    <a:pt x="332" y="275"/>
                    <a:pt x="376" y="251"/>
                    <a:pt x="420" y="227"/>
                  </a:cubicBezTo>
                  <a:cubicBezTo>
                    <a:pt x="446" y="213"/>
                    <a:pt x="467" y="183"/>
                    <a:pt x="475" y="155"/>
                  </a:cubicBezTo>
                  <a:cubicBezTo>
                    <a:pt x="483" y="126"/>
                    <a:pt x="480" y="88"/>
                    <a:pt x="463" y="61"/>
                  </a:cubicBezTo>
                  <a:cubicBezTo>
                    <a:pt x="439" y="22"/>
                    <a:pt x="398" y="1"/>
                    <a:pt x="3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40"/>
            <p:cNvSpPr/>
            <p:nvPr/>
          </p:nvSpPr>
          <p:spPr>
            <a:xfrm>
              <a:off x="3142016" y="740152"/>
              <a:ext cx="16037" cy="26754"/>
            </a:xfrm>
            <a:custGeom>
              <a:rect b="b" l="l" r="r" t="t"/>
              <a:pathLst>
                <a:path extrusionOk="0" h="674" w="404">
                  <a:moveTo>
                    <a:pt x="266" y="1"/>
                  </a:moveTo>
                  <a:cubicBezTo>
                    <a:pt x="209" y="1"/>
                    <a:pt x="156" y="36"/>
                    <a:pt x="140" y="94"/>
                  </a:cubicBezTo>
                  <a:cubicBezTo>
                    <a:pt x="117" y="172"/>
                    <a:pt x="96" y="250"/>
                    <a:pt x="74" y="328"/>
                  </a:cubicBezTo>
                  <a:cubicBezTo>
                    <a:pt x="49" y="421"/>
                    <a:pt x="0" y="533"/>
                    <a:pt x="51" y="622"/>
                  </a:cubicBezTo>
                  <a:cubicBezTo>
                    <a:pt x="69" y="655"/>
                    <a:pt x="105" y="673"/>
                    <a:pt x="141" y="673"/>
                  </a:cubicBezTo>
                  <a:cubicBezTo>
                    <a:pt x="159" y="673"/>
                    <a:pt x="177" y="669"/>
                    <a:pt x="193" y="660"/>
                  </a:cubicBezTo>
                  <a:cubicBezTo>
                    <a:pt x="279" y="610"/>
                    <a:pt x="295" y="487"/>
                    <a:pt x="320" y="397"/>
                  </a:cubicBezTo>
                  <a:cubicBezTo>
                    <a:pt x="343" y="319"/>
                    <a:pt x="364" y="241"/>
                    <a:pt x="385" y="163"/>
                  </a:cubicBezTo>
                  <a:cubicBezTo>
                    <a:pt x="403" y="96"/>
                    <a:pt x="364" y="18"/>
                    <a:pt x="297" y="5"/>
                  </a:cubicBezTo>
                  <a:cubicBezTo>
                    <a:pt x="286" y="2"/>
                    <a:pt x="276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40"/>
            <p:cNvSpPr/>
            <p:nvPr/>
          </p:nvSpPr>
          <p:spPr>
            <a:xfrm>
              <a:off x="3115738" y="741820"/>
              <a:ext cx="16950" cy="25841"/>
            </a:xfrm>
            <a:custGeom>
              <a:rect b="b" l="l" r="r" t="t"/>
              <a:pathLst>
                <a:path extrusionOk="0" h="651" w="427">
                  <a:moveTo>
                    <a:pt x="297" y="0"/>
                  </a:moveTo>
                  <a:cubicBezTo>
                    <a:pt x="277" y="0"/>
                    <a:pt x="256" y="5"/>
                    <a:pt x="238" y="16"/>
                  </a:cubicBezTo>
                  <a:cubicBezTo>
                    <a:pt x="210" y="33"/>
                    <a:pt x="196" y="57"/>
                    <a:pt x="183" y="86"/>
                  </a:cubicBezTo>
                  <a:cubicBezTo>
                    <a:pt x="152" y="161"/>
                    <a:pt x="122" y="234"/>
                    <a:pt x="90" y="308"/>
                  </a:cubicBezTo>
                  <a:cubicBezTo>
                    <a:pt x="76" y="344"/>
                    <a:pt x="60" y="378"/>
                    <a:pt x="46" y="415"/>
                  </a:cubicBezTo>
                  <a:cubicBezTo>
                    <a:pt x="22" y="474"/>
                    <a:pt x="1" y="532"/>
                    <a:pt x="33" y="595"/>
                  </a:cubicBezTo>
                  <a:cubicBezTo>
                    <a:pt x="50" y="628"/>
                    <a:pt x="91" y="650"/>
                    <a:pt x="130" y="650"/>
                  </a:cubicBezTo>
                  <a:cubicBezTo>
                    <a:pt x="140" y="650"/>
                    <a:pt x="150" y="649"/>
                    <a:pt x="159" y="646"/>
                  </a:cubicBezTo>
                  <a:cubicBezTo>
                    <a:pt x="233" y="622"/>
                    <a:pt x="257" y="554"/>
                    <a:pt x="283" y="489"/>
                  </a:cubicBezTo>
                  <a:cubicBezTo>
                    <a:pt x="298" y="453"/>
                    <a:pt x="311" y="415"/>
                    <a:pt x="327" y="378"/>
                  </a:cubicBezTo>
                  <a:cubicBezTo>
                    <a:pt x="357" y="303"/>
                    <a:pt x="387" y="227"/>
                    <a:pt x="415" y="152"/>
                  </a:cubicBezTo>
                  <a:cubicBezTo>
                    <a:pt x="427" y="125"/>
                    <a:pt x="417" y="83"/>
                    <a:pt x="403" y="59"/>
                  </a:cubicBezTo>
                  <a:cubicBezTo>
                    <a:pt x="388" y="35"/>
                    <a:pt x="360" y="10"/>
                    <a:pt x="331" y="4"/>
                  </a:cubicBezTo>
                  <a:cubicBezTo>
                    <a:pt x="320" y="2"/>
                    <a:pt x="309" y="0"/>
                    <a:pt x="29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40"/>
            <p:cNvSpPr/>
            <p:nvPr/>
          </p:nvSpPr>
          <p:spPr>
            <a:xfrm>
              <a:off x="3077274" y="757142"/>
              <a:ext cx="22070" cy="13615"/>
            </a:xfrm>
            <a:custGeom>
              <a:rect b="b" l="l" r="r" t="t"/>
              <a:pathLst>
                <a:path extrusionOk="0" h="343" w="556">
                  <a:moveTo>
                    <a:pt x="410" y="0"/>
                  </a:moveTo>
                  <a:cubicBezTo>
                    <a:pt x="379" y="0"/>
                    <a:pt x="348" y="7"/>
                    <a:pt x="319" y="14"/>
                  </a:cubicBezTo>
                  <a:cubicBezTo>
                    <a:pt x="292" y="20"/>
                    <a:pt x="264" y="31"/>
                    <a:pt x="237" y="41"/>
                  </a:cubicBezTo>
                  <a:cubicBezTo>
                    <a:pt x="174" y="67"/>
                    <a:pt x="115" y="95"/>
                    <a:pt x="59" y="135"/>
                  </a:cubicBezTo>
                  <a:cubicBezTo>
                    <a:pt x="34" y="151"/>
                    <a:pt x="16" y="172"/>
                    <a:pt x="7" y="201"/>
                  </a:cubicBezTo>
                  <a:cubicBezTo>
                    <a:pt x="0" y="228"/>
                    <a:pt x="3" y="264"/>
                    <a:pt x="19" y="287"/>
                  </a:cubicBezTo>
                  <a:cubicBezTo>
                    <a:pt x="42" y="321"/>
                    <a:pt x="79" y="342"/>
                    <a:pt x="118" y="342"/>
                  </a:cubicBezTo>
                  <a:cubicBezTo>
                    <a:pt x="136" y="342"/>
                    <a:pt x="155" y="338"/>
                    <a:pt x="172" y="327"/>
                  </a:cubicBezTo>
                  <a:cubicBezTo>
                    <a:pt x="203" y="308"/>
                    <a:pt x="236" y="292"/>
                    <a:pt x="269" y="276"/>
                  </a:cubicBezTo>
                  <a:cubicBezTo>
                    <a:pt x="319" y="257"/>
                    <a:pt x="371" y="243"/>
                    <a:pt x="423" y="228"/>
                  </a:cubicBezTo>
                  <a:cubicBezTo>
                    <a:pt x="474" y="214"/>
                    <a:pt x="523" y="183"/>
                    <a:pt x="540" y="131"/>
                  </a:cubicBezTo>
                  <a:cubicBezTo>
                    <a:pt x="555" y="73"/>
                    <a:pt x="507" y="20"/>
                    <a:pt x="454" y="6"/>
                  </a:cubicBezTo>
                  <a:cubicBezTo>
                    <a:pt x="440" y="2"/>
                    <a:pt x="425" y="0"/>
                    <a:pt x="4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40"/>
            <p:cNvSpPr/>
            <p:nvPr/>
          </p:nvSpPr>
          <p:spPr>
            <a:xfrm>
              <a:off x="3066159" y="780443"/>
              <a:ext cx="29771" cy="13258"/>
            </a:xfrm>
            <a:custGeom>
              <a:rect b="b" l="l" r="r" t="t"/>
              <a:pathLst>
                <a:path extrusionOk="0" h="334" w="750">
                  <a:moveTo>
                    <a:pt x="588" y="1"/>
                  </a:moveTo>
                  <a:cubicBezTo>
                    <a:pt x="570" y="1"/>
                    <a:pt x="553" y="3"/>
                    <a:pt x="538" y="5"/>
                  </a:cubicBezTo>
                  <a:cubicBezTo>
                    <a:pt x="486" y="13"/>
                    <a:pt x="437" y="28"/>
                    <a:pt x="386" y="41"/>
                  </a:cubicBezTo>
                  <a:cubicBezTo>
                    <a:pt x="289" y="65"/>
                    <a:pt x="192" y="93"/>
                    <a:pt x="94" y="121"/>
                  </a:cubicBezTo>
                  <a:cubicBezTo>
                    <a:pt x="39" y="136"/>
                    <a:pt x="0" y="199"/>
                    <a:pt x="18" y="255"/>
                  </a:cubicBezTo>
                  <a:cubicBezTo>
                    <a:pt x="34" y="305"/>
                    <a:pt x="76" y="333"/>
                    <a:pt x="124" y="333"/>
                  </a:cubicBezTo>
                  <a:cubicBezTo>
                    <a:pt x="133" y="333"/>
                    <a:pt x="142" y="332"/>
                    <a:pt x="152" y="330"/>
                  </a:cubicBezTo>
                  <a:cubicBezTo>
                    <a:pt x="251" y="310"/>
                    <a:pt x="350" y="289"/>
                    <a:pt x="449" y="267"/>
                  </a:cubicBezTo>
                  <a:cubicBezTo>
                    <a:pt x="500" y="256"/>
                    <a:pt x="553" y="248"/>
                    <a:pt x="601" y="230"/>
                  </a:cubicBezTo>
                  <a:cubicBezTo>
                    <a:pt x="661" y="209"/>
                    <a:pt x="750" y="157"/>
                    <a:pt x="728" y="78"/>
                  </a:cubicBezTo>
                  <a:cubicBezTo>
                    <a:pt x="710" y="18"/>
                    <a:pt x="646" y="1"/>
                    <a:pt x="5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40"/>
            <p:cNvSpPr/>
            <p:nvPr/>
          </p:nvSpPr>
          <p:spPr>
            <a:xfrm>
              <a:off x="3107481" y="785167"/>
              <a:ext cx="23976" cy="16553"/>
            </a:xfrm>
            <a:custGeom>
              <a:rect b="b" l="l" r="r" t="t"/>
              <a:pathLst>
                <a:path extrusionOk="0" h="417" w="604">
                  <a:moveTo>
                    <a:pt x="480" y="0"/>
                  </a:moveTo>
                  <a:cubicBezTo>
                    <a:pt x="447" y="0"/>
                    <a:pt x="419" y="12"/>
                    <a:pt x="388" y="27"/>
                  </a:cubicBezTo>
                  <a:cubicBezTo>
                    <a:pt x="360" y="39"/>
                    <a:pt x="335" y="69"/>
                    <a:pt x="310" y="89"/>
                  </a:cubicBezTo>
                  <a:cubicBezTo>
                    <a:pt x="305" y="93"/>
                    <a:pt x="300" y="97"/>
                    <a:pt x="294" y="101"/>
                  </a:cubicBezTo>
                  <a:lnTo>
                    <a:pt x="294" y="101"/>
                  </a:lnTo>
                  <a:lnTo>
                    <a:pt x="307" y="91"/>
                  </a:lnTo>
                  <a:lnTo>
                    <a:pt x="307" y="91"/>
                  </a:lnTo>
                  <a:cubicBezTo>
                    <a:pt x="266" y="122"/>
                    <a:pt x="223" y="147"/>
                    <a:pt x="178" y="168"/>
                  </a:cubicBezTo>
                  <a:cubicBezTo>
                    <a:pt x="152" y="179"/>
                    <a:pt x="125" y="188"/>
                    <a:pt x="98" y="194"/>
                  </a:cubicBezTo>
                  <a:cubicBezTo>
                    <a:pt x="41" y="209"/>
                    <a:pt x="1" y="276"/>
                    <a:pt x="18" y="335"/>
                  </a:cubicBezTo>
                  <a:cubicBezTo>
                    <a:pt x="36" y="388"/>
                    <a:pt x="80" y="416"/>
                    <a:pt x="132" y="416"/>
                  </a:cubicBezTo>
                  <a:cubicBezTo>
                    <a:pt x="140" y="416"/>
                    <a:pt x="150" y="416"/>
                    <a:pt x="159" y="414"/>
                  </a:cubicBezTo>
                  <a:cubicBezTo>
                    <a:pt x="244" y="397"/>
                    <a:pt x="328" y="365"/>
                    <a:pt x="401" y="319"/>
                  </a:cubicBezTo>
                  <a:cubicBezTo>
                    <a:pt x="486" y="267"/>
                    <a:pt x="604" y="172"/>
                    <a:pt x="565" y="56"/>
                  </a:cubicBezTo>
                  <a:cubicBezTo>
                    <a:pt x="554" y="21"/>
                    <a:pt x="526" y="3"/>
                    <a:pt x="491" y="0"/>
                  </a:cubicBezTo>
                  <a:cubicBezTo>
                    <a:pt x="487" y="0"/>
                    <a:pt x="484" y="0"/>
                    <a:pt x="4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40"/>
            <p:cNvSpPr/>
            <p:nvPr/>
          </p:nvSpPr>
          <p:spPr>
            <a:xfrm>
              <a:off x="3045438" y="799655"/>
              <a:ext cx="24770" cy="24135"/>
            </a:xfrm>
            <a:custGeom>
              <a:rect b="b" l="l" r="r" t="t"/>
              <a:pathLst>
                <a:path extrusionOk="0" h="608" w="624">
                  <a:moveTo>
                    <a:pt x="52" y="388"/>
                  </a:moveTo>
                  <a:cubicBezTo>
                    <a:pt x="49" y="390"/>
                    <a:pt x="46" y="392"/>
                    <a:pt x="44" y="394"/>
                  </a:cubicBezTo>
                  <a:cubicBezTo>
                    <a:pt x="47" y="392"/>
                    <a:pt x="49" y="390"/>
                    <a:pt x="52" y="388"/>
                  </a:cubicBezTo>
                  <a:close/>
                  <a:moveTo>
                    <a:pt x="467" y="1"/>
                  </a:moveTo>
                  <a:cubicBezTo>
                    <a:pt x="446" y="1"/>
                    <a:pt x="426" y="6"/>
                    <a:pt x="407" y="17"/>
                  </a:cubicBezTo>
                  <a:cubicBezTo>
                    <a:pt x="387" y="28"/>
                    <a:pt x="371" y="44"/>
                    <a:pt x="356" y="62"/>
                  </a:cubicBezTo>
                  <a:cubicBezTo>
                    <a:pt x="337" y="86"/>
                    <a:pt x="320" y="111"/>
                    <a:pt x="302" y="136"/>
                  </a:cubicBezTo>
                  <a:cubicBezTo>
                    <a:pt x="228" y="230"/>
                    <a:pt x="145" y="314"/>
                    <a:pt x="52" y="388"/>
                  </a:cubicBezTo>
                  <a:lnTo>
                    <a:pt x="52" y="388"/>
                  </a:lnTo>
                  <a:cubicBezTo>
                    <a:pt x="56" y="385"/>
                    <a:pt x="60" y="382"/>
                    <a:pt x="64" y="380"/>
                  </a:cubicBezTo>
                  <a:lnTo>
                    <a:pt x="64" y="380"/>
                  </a:lnTo>
                  <a:cubicBezTo>
                    <a:pt x="38" y="401"/>
                    <a:pt x="17" y="419"/>
                    <a:pt x="8" y="453"/>
                  </a:cubicBezTo>
                  <a:cubicBezTo>
                    <a:pt x="0" y="482"/>
                    <a:pt x="3" y="522"/>
                    <a:pt x="21" y="548"/>
                  </a:cubicBezTo>
                  <a:cubicBezTo>
                    <a:pt x="38" y="574"/>
                    <a:pt x="63" y="597"/>
                    <a:pt x="94" y="604"/>
                  </a:cubicBezTo>
                  <a:cubicBezTo>
                    <a:pt x="105" y="606"/>
                    <a:pt x="116" y="608"/>
                    <a:pt x="128" y="608"/>
                  </a:cubicBezTo>
                  <a:cubicBezTo>
                    <a:pt x="150" y="608"/>
                    <a:pt x="172" y="603"/>
                    <a:pt x="189" y="591"/>
                  </a:cubicBezTo>
                  <a:cubicBezTo>
                    <a:pt x="293" y="511"/>
                    <a:pt x="389" y="424"/>
                    <a:pt x="471" y="323"/>
                  </a:cubicBezTo>
                  <a:cubicBezTo>
                    <a:pt x="526" y="252"/>
                    <a:pt x="623" y="149"/>
                    <a:pt x="566" y="55"/>
                  </a:cubicBezTo>
                  <a:cubicBezTo>
                    <a:pt x="544" y="20"/>
                    <a:pt x="506" y="1"/>
                    <a:pt x="4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40"/>
            <p:cNvSpPr/>
            <p:nvPr/>
          </p:nvSpPr>
          <p:spPr>
            <a:xfrm>
              <a:off x="3015985" y="825695"/>
              <a:ext cx="22864" cy="15719"/>
            </a:xfrm>
            <a:custGeom>
              <a:rect b="b" l="l" r="r" t="t"/>
              <a:pathLst>
                <a:path extrusionOk="0" h="396" w="576">
                  <a:moveTo>
                    <a:pt x="447" y="0"/>
                  </a:moveTo>
                  <a:cubicBezTo>
                    <a:pt x="425" y="0"/>
                    <a:pt x="404" y="4"/>
                    <a:pt x="384" y="17"/>
                  </a:cubicBezTo>
                  <a:cubicBezTo>
                    <a:pt x="326" y="43"/>
                    <a:pt x="268" y="69"/>
                    <a:pt x="209" y="95"/>
                  </a:cubicBezTo>
                  <a:lnTo>
                    <a:pt x="125" y="132"/>
                  </a:lnTo>
                  <a:cubicBezTo>
                    <a:pt x="110" y="139"/>
                    <a:pt x="97" y="145"/>
                    <a:pt x="83" y="152"/>
                  </a:cubicBezTo>
                  <a:cubicBezTo>
                    <a:pt x="68" y="158"/>
                    <a:pt x="52" y="171"/>
                    <a:pt x="41" y="182"/>
                  </a:cubicBezTo>
                  <a:cubicBezTo>
                    <a:pt x="15" y="208"/>
                    <a:pt x="9" y="238"/>
                    <a:pt x="5" y="273"/>
                  </a:cubicBezTo>
                  <a:cubicBezTo>
                    <a:pt x="1" y="316"/>
                    <a:pt x="31" y="352"/>
                    <a:pt x="63" y="376"/>
                  </a:cubicBezTo>
                  <a:cubicBezTo>
                    <a:pt x="83" y="390"/>
                    <a:pt x="104" y="395"/>
                    <a:pt x="124" y="395"/>
                  </a:cubicBezTo>
                  <a:cubicBezTo>
                    <a:pt x="168" y="395"/>
                    <a:pt x="212" y="371"/>
                    <a:pt x="253" y="352"/>
                  </a:cubicBezTo>
                  <a:cubicBezTo>
                    <a:pt x="280" y="340"/>
                    <a:pt x="308" y="326"/>
                    <a:pt x="336" y="314"/>
                  </a:cubicBezTo>
                  <a:cubicBezTo>
                    <a:pt x="393" y="285"/>
                    <a:pt x="452" y="259"/>
                    <a:pt x="509" y="232"/>
                  </a:cubicBezTo>
                  <a:cubicBezTo>
                    <a:pt x="536" y="220"/>
                    <a:pt x="558" y="185"/>
                    <a:pt x="566" y="158"/>
                  </a:cubicBezTo>
                  <a:cubicBezTo>
                    <a:pt x="576" y="127"/>
                    <a:pt x="571" y="87"/>
                    <a:pt x="555" y="61"/>
                  </a:cubicBezTo>
                  <a:cubicBezTo>
                    <a:pt x="537" y="34"/>
                    <a:pt x="511" y="11"/>
                    <a:pt x="480" y="3"/>
                  </a:cubicBezTo>
                  <a:cubicBezTo>
                    <a:pt x="468" y="2"/>
                    <a:pt x="458" y="1"/>
                    <a:pt x="4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40"/>
            <p:cNvSpPr/>
            <p:nvPr/>
          </p:nvSpPr>
          <p:spPr>
            <a:xfrm>
              <a:off x="3024281" y="846773"/>
              <a:ext cx="24532" cy="18458"/>
            </a:xfrm>
            <a:custGeom>
              <a:rect b="b" l="l" r="r" t="t"/>
              <a:pathLst>
                <a:path extrusionOk="0" h="465" w="618">
                  <a:moveTo>
                    <a:pt x="499" y="0"/>
                  </a:moveTo>
                  <a:cubicBezTo>
                    <a:pt x="497" y="0"/>
                    <a:pt x="495" y="0"/>
                    <a:pt x="494" y="0"/>
                  </a:cubicBezTo>
                  <a:cubicBezTo>
                    <a:pt x="396" y="4"/>
                    <a:pt x="301" y="33"/>
                    <a:pt x="218" y="83"/>
                  </a:cubicBezTo>
                  <a:cubicBezTo>
                    <a:pt x="177" y="108"/>
                    <a:pt x="139" y="138"/>
                    <a:pt x="104" y="172"/>
                  </a:cubicBezTo>
                  <a:cubicBezTo>
                    <a:pt x="66" y="211"/>
                    <a:pt x="25" y="261"/>
                    <a:pt x="13" y="315"/>
                  </a:cubicBezTo>
                  <a:cubicBezTo>
                    <a:pt x="0" y="365"/>
                    <a:pt x="20" y="424"/>
                    <a:pt x="67" y="449"/>
                  </a:cubicBezTo>
                  <a:cubicBezTo>
                    <a:pt x="86" y="459"/>
                    <a:pt x="105" y="464"/>
                    <a:pt x="125" y="464"/>
                  </a:cubicBezTo>
                  <a:cubicBezTo>
                    <a:pt x="156" y="464"/>
                    <a:pt x="186" y="453"/>
                    <a:pt x="211" y="430"/>
                  </a:cubicBezTo>
                  <a:cubicBezTo>
                    <a:pt x="222" y="422"/>
                    <a:pt x="231" y="410"/>
                    <a:pt x="239" y="398"/>
                  </a:cubicBezTo>
                  <a:cubicBezTo>
                    <a:pt x="265" y="367"/>
                    <a:pt x="292" y="337"/>
                    <a:pt x="323" y="311"/>
                  </a:cubicBezTo>
                  <a:cubicBezTo>
                    <a:pt x="348" y="294"/>
                    <a:pt x="373" y="278"/>
                    <a:pt x="400" y="267"/>
                  </a:cubicBezTo>
                  <a:cubicBezTo>
                    <a:pt x="429" y="256"/>
                    <a:pt x="458" y="248"/>
                    <a:pt x="489" y="243"/>
                  </a:cubicBezTo>
                  <a:lnTo>
                    <a:pt x="495" y="243"/>
                  </a:lnTo>
                  <a:cubicBezTo>
                    <a:pt x="528" y="241"/>
                    <a:pt x="557" y="231"/>
                    <a:pt x="581" y="209"/>
                  </a:cubicBezTo>
                  <a:cubicBezTo>
                    <a:pt x="602" y="188"/>
                    <a:pt x="618" y="153"/>
                    <a:pt x="617" y="122"/>
                  </a:cubicBezTo>
                  <a:cubicBezTo>
                    <a:pt x="613" y="60"/>
                    <a:pt x="564" y="0"/>
                    <a:pt x="4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40"/>
            <p:cNvSpPr/>
            <p:nvPr/>
          </p:nvSpPr>
          <p:spPr>
            <a:xfrm>
              <a:off x="3058934" y="827759"/>
              <a:ext cx="12623" cy="20721"/>
            </a:xfrm>
            <a:custGeom>
              <a:rect b="b" l="l" r="r" t="t"/>
              <a:pathLst>
                <a:path extrusionOk="0" h="522" w="318">
                  <a:moveTo>
                    <a:pt x="187" y="1"/>
                  </a:moveTo>
                  <a:cubicBezTo>
                    <a:pt x="176" y="1"/>
                    <a:pt x="166" y="2"/>
                    <a:pt x="156" y="5"/>
                  </a:cubicBezTo>
                  <a:cubicBezTo>
                    <a:pt x="126" y="14"/>
                    <a:pt x="96" y="34"/>
                    <a:pt x="82" y="63"/>
                  </a:cubicBezTo>
                  <a:cubicBezTo>
                    <a:pt x="52" y="123"/>
                    <a:pt x="28" y="188"/>
                    <a:pt x="16" y="255"/>
                  </a:cubicBezTo>
                  <a:cubicBezTo>
                    <a:pt x="9" y="302"/>
                    <a:pt x="1" y="351"/>
                    <a:pt x="12" y="398"/>
                  </a:cubicBezTo>
                  <a:cubicBezTo>
                    <a:pt x="25" y="445"/>
                    <a:pt x="52" y="486"/>
                    <a:pt x="94" y="511"/>
                  </a:cubicBezTo>
                  <a:cubicBezTo>
                    <a:pt x="106" y="518"/>
                    <a:pt x="120" y="521"/>
                    <a:pt x="134" y="521"/>
                  </a:cubicBezTo>
                  <a:cubicBezTo>
                    <a:pt x="156" y="521"/>
                    <a:pt x="178" y="513"/>
                    <a:pt x="195" y="497"/>
                  </a:cubicBezTo>
                  <a:cubicBezTo>
                    <a:pt x="224" y="470"/>
                    <a:pt x="241" y="436"/>
                    <a:pt x="251" y="398"/>
                  </a:cubicBezTo>
                  <a:cubicBezTo>
                    <a:pt x="257" y="370"/>
                    <a:pt x="259" y="340"/>
                    <a:pt x="261" y="310"/>
                  </a:cubicBezTo>
                  <a:cubicBezTo>
                    <a:pt x="270" y="268"/>
                    <a:pt x="281" y="226"/>
                    <a:pt x="297" y="186"/>
                  </a:cubicBezTo>
                  <a:cubicBezTo>
                    <a:pt x="311" y="156"/>
                    <a:pt x="317" y="126"/>
                    <a:pt x="308" y="92"/>
                  </a:cubicBezTo>
                  <a:cubicBezTo>
                    <a:pt x="301" y="64"/>
                    <a:pt x="278" y="32"/>
                    <a:pt x="251" y="18"/>
                  </a:cubicBezTo>
                  <a:cubicBezTo>
                    <a:pt x="232" y="7"/>
                    <a:pt x="209" y="1"/>
                    <a:pt x="1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40"/>
            <p:cNvSpPr/>
            <p:nvPr/>
          </p:nvSpPr>
          <p:spPr>
            <a:xfrm>
              <a:off x="3016699" y="872099"/>
              <a:ext cx="22031" cy="21912"/>
            </a:xfrm>
            <a:custGeom>
              <a:rect b="b" l="l" r="r" t="t"/>
              <a:pathLst>
                <a:path extrusionOk="0" h="552" w="555">
                  <a:moveTo>
                    <a:pt x="424" y="0"/>
                  </a:moveTo>
                  <a:cubicBezTo>
                    <a:pt x="403" y="0"/>
                    <a:pt x="382" y="5"/>
                    <a:pt x="362" y="16"/>
                  </a:cubicBezTo>
                  <a:cubicBezTo>
                    <a:pt x="287" y="58"/>
                    <a:pt x="216" y="112"/>
                    <a:pt x="155" y="173"/>
                  </a:cubicBezTo>
                  <a:cubicBezTo>
                    <a:pt x="121" y="207"/>
                    <a:pt x="91" y="243"/>
                    <a:pt x="64" y="284"/>
                  </a:cubicBezTo>
                  <a:cubicBezTo>
                    <a:pt x="37" y="322"/>
                    <a:pt x="21" y="368"/>
                    <a:pt x="11" y="415"/>
                  </a:cubicBezTo>
                  <a:cubicBezTo>
                    <a:pt x="0" y="461"/>
                    <a:pt x="17" y="514"/>
                    <a:pt x="60" y="537"/>
                  </a:cubicBezTo>
                  <a:cubicBezTo>
                    <a:pt x="77" y="547"/>
                    <a:pt x="97" y="552"/>
                    <a:pt x="117" y="552"/>
                  </a:cubicBezTo>
                  <a:cubicBezTo>
                    <a:pt x="144" y="552"/>
                    <a:pt x="172" y="542"/>
                    <a:pt x="191" y="520"/>
                  </a:cubicBezTo>
                  <a:cubicBezTo>
                    <a:pt x="205" y="506"/>
                    <a:pt x="217" y="493"/>
                    <a:pt x="232" y="480"/>
                  </a:cubicBezTo>
                  <a:cubicBezTo>
                    <a:pt x="251" y="459"/>
                    <a:pt x="268" y="436"/>
                    <a:pt x="285" y="413"/>
                  </a:cubicBezTo>
                  <a:lnTo>
                    <a:pt x="285" y="413"/>
                  </a:lnTo>
                  <a:cubicBezTo>
                    <a:pt x="279" y="422"/>
                    <a:pt x="272" y="431"/>
                    <a:pt x="266" y="439"/>
                  </a:cubicBezTo>
                  <a:cubicBezTo>
                    <a:pt x="311" y="382"/>
                    <a:pt x="361" y="329"/>
                    <a:pt x="418" y="282"/>
                  </a:cubicBezTo>
                  <a:cubicBezTo>
                    <a:pt x="441" y="265"/>
                    <a:pt x="464" y="250"/>
                    <a:pt x="488" y="235"/>
                  </a:cubicBezTo>
                  <a:cubicBezTo>
                    <a:pt x="516" y="219"/>
                    <a:pt x="538" y="191"/>
                    <a:pt x="545" y="160"/>
                  </a:cubicBezTo>
                  <a:cubicBezTo>
                    <a:pt x="555" y="129"/>
                    <a:pt x="550" y="88"/>
                    <a:pt x="534" y="62"/>
                  </a:cubicBezTo>
                  <a:cubicBezTo>
                    <a:pt x="508" y="23"/>
                    <a:pt x="467" y="0"/>
                    <a:pt x="4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40"/>
            <p:cNvSpPr/>
            <p:nvPr/>
          </p:nvSpPr>
          <p:spPr>
            <a:xfrm>
              <a:off x="3034721" y="890795"/>
              <a:ext cx="20760" cy="22586"/>
            </a:xfrm>
            <a:custGeom>
              <a:rect b="b" l="l" r="r" t="t"/>
              <a:pathLst>
                <a:path extrusionOk="0" h="569" w="523">
                  <a:moveTo>
                    <a:pt x="395" y="0"/>
                  </a:moveTo>
                  <a:cubicBezTo>
                    <a:pt x="375" y="0"/>
                    <a:pt x="354" y="6"/>
                    <a:pt x="336" y="17"/>
                  </a:cubicBezTo>
                  <a:cubicBezTo>
                    <a:pt x="257" y="65"/>
                    <a:pt x="185" y="123"/>
                    <a:pt x="128" y="195"/>
                  </a:cubicBezTo>
                  <a:cubicBezTo>
                    <a:pt x="96" y="235"/>
                    <a:pt x="65" y="273"/>
                    <a:pt x="43" y="317"/>
                  </a:cubicBezTo>
                  <a:cubicBezTo>
                    <a:pt x="31" y="343"/>
                    <a:pt x="15" y="372"/>
                    <a:pt x="10" y="400"/>
                  </a:cubicBezTo>
                  <a:cubicBezTo>
                    <a:pt x="3" y="442"/>
                    <a:pt x="1" y="486"/>
                    <a:pt x="23" y="523"/>
                  </a:cubicBezTo>
                  <a:cubicBezTo>
                    <a:pt x="44" y="553"/>
                    <a:pt x="73" y="569"/>
                    <a:pt x="106" y="569"/>
                  </a:cubicBezTo>
                  <a:cubicBezTo>
                    <a:pt x="114" y="569"/>
                    <a:pt x="122" y="568"/>
                    <a:pt x="131" y="566"/>
                  </a:cubicBezTo>
                  <a:cubicBezTo>
                    <a:pt x="190" y="554"/>
                    <a:pt x="224" y="498"/>
                    <a:pt x="256" y="451"/>
                  </a:cubicBezTo>
                  <a:cubicBezTo>
                    <a:pt x="273" y="425"/>
                    <a:pt x="291" y="399"/>
                    <a:pt x="310" y="373"/>
                  </a:cubicBezTo>
                  <a:cubicBezTo>
                    <a:pt x="356" y="316"/>
                    <a:pt x="408" y="264"/>
                    <a:pt x="464" y="220"/>
                  </a:cubicBezTo>
                  <a:lnTo>
                    <a:pt x="464" y="220"/>
                  </a:lnTo>
                  <a:lnTo>
                    <a:pt x="461" y="222"/>
                  </a:lnTo>
                  <a:cubicBezTo>
                    <a:pt x="486" y="205"/>
                    <a:pt x="506" y="185"/>
                    <a:pt x="513" y="153"/>
                  </a:cubicBezTo>
                  <a:cubicBezTo>
                    <a:pt x="522" y="123"/>
                    <a:pt x="518" y="86"/>
                    <a:pt x="501" y="60"/>
                  </a:cubicBezTo>
                  <a:cubicBezTo>
                    <a:pt x="478" y="23"/>
                    <a:pt x="436" y="0"/>
                    <a:pt x="3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40"/>
            <p:cNvSpPr/>
            <p:nvPr/>
          </p:nvSpPr>
          <p:spPr>
            <a:xfrm>
              <a:off x="3058577" y="858801"/>
              <a:ext cx="10281" cy="19609"/>
            </a:xfrm>
            <a:custGeom>
              <a:rect b="b" l="l" r="r" t="t"/>
              <a:pathLst>
                <a:path extrusionOk="0" h="494" w="259">
                  <a:moveTo>
                    <a:pt x="124" y="0"/>
                  </a:moveTo>
                  <a:cubicBezTo>
                    <a:pt x="122" y="0"/>
                    <a:pt x="121" y="0"/>
                    <a:pt x="119" y="0"/>
                  </a:cubicBezTo>
                  <a:cubicBezTo>
                    <a:pt x="55" y="2"/>
                    <a:pt x="6" y="51"/>
                    <a:pt x="4" y="116"/>
                  </a:cubicBezTo>
                  <a:cubicBezTo>
                    <a:pt x="0" y="178"/>
                    <a:pt x="6" y="240"/>
                    <a:pt x="15" y="302"/>
                  </a:cubicBezTo>
                  <a:cubicBezTo>
                    <a:pt x="19" y="327"/>
                    <a:pt x="21" y="354"/>
                    <a:pt x="32" y="377"/>
                  </a:cubicBezTo>
                  <a:cubicBezTo>
                    <a:pt x="44" y="406"/>
                    <a:pt x="53" y="426"/>
                    <a:pt x="73" y="449"/>
                  </a:cubicBezTo>
                  <a:cubicBezTo>
                    <a:pt x="87" y="464"/>
                    <a:pt x="101" y="475"/>
                    <a:pt x="118" y="484"/>
                  </a:cubicBezTo>
                  <a:cubicBezTo>
                    <a:pt x="131" y="490"/>
                    <a:pt x="146" y="494"/>
                    <a:pt x="162" y="494"/>
                  </a:cubicBezTo>
                  <a:cubicBezTo>
                    <a:pt x="190" y="494"/>
                    <a:pt x="219" y="481"/>
                    <a:pt x="233" y="453"/>
                  </a:cubicBezTo>
                  <a:cubicBezTo>
                    <a:pt x="249" y="417"/>
                    <a:pt x="259" y="380"/>
                    <a:pt x="255" y="339"/>
                  </a:cubicBezTo>
                  <a:cubicBezTo>
                    <a:pt x="253" y="308"/>
                    <a:pt x="245" y="276"/>
                    <a:pt x="240" y="245"/>
                  </a:cubicBezTo>
                  <a:cubicBezTo>
                    <a:pt x="235" y="202"/>
                    <a:pt x="234" y="159"/>
                    <a:pt x="235" y="116"/>
                  </a:cubicBezTo>
                  <a:cubicBezTo>
                    <a:pt x="238" y="56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40"/>
            <p:cNvSpPr/>
            <p:nvPr/>
          </p:nvSpPr>
          <p:spPr>
            <a:xfrm>
              <a:off x="3046748" y="927711"/>
              <a:ext cx="19887" cy="15759"/>
            </a:xfrm>
            <a:custGeom>
              <a:rect b="b" l="l" r="r" t="t"/>
              <a:pathLst>
                <a:path extrusionOk="0" h="397" w="501">
                  <a:moveTo>
                    <a:pt x="370" y="0"/>
                  </a:moveTo>
                  <a:cubicBezTo>
                    <a:pt x="347" y="0"/>
                    <a:pt x="327" y="6"/>
                    <a:pt x="307" y="18"/>
                  </a:cubicBezTo>
                  <a:cubicBezTo>
                    <a:pt x="233" y="50"/>
                    <a:pt x="162" y="91"/>
                    <a:pt x="97" y="138"/>
                  </a:cubicBezTo>
                  <a:cubicBezTo>
                    <a:pt x="89" y="144"/>
                    <a:pt x="80" y="149"/>
                    <a:pt x="72" y="156"/>
                  </a:cubicBezTo>
                  <a:cubicBezTo>
                    <a:pt x="57" y="167"/>
                    <a:pt x="43" y="177"/>
                    <a:pt x="32" y="193"/>
                  </a:cubicBezTo>
                  <a:cubicBezTo>
                    <a:pt x="7" y="225"/>
                    <a:pt x="1" y="265"/>
                    <a:pt x="10" y="303"/>
                  </a:cubicBezTo>
                  <a:cubicBezTo>
                    <a:pt x="20" y="353"/>
                    <a:pt x="67" y="389"/>
                    <a:pt x="115" y="395"/>
                  </a:cubicBezTo>
                  <a:cubicBezTo>
                    <a:pt x="121" y="396"/>
                    <a:pt x="127" y="396"/>
                    <a:pt x="133" y="396"/>
                  </a:cubicBezTo>
                  <a:cubicBezTo>
                    <a:pt x="162" y="396"/>
                    <a:pt x="189" y="386"/>
                    <a:pt x="212" y="369"/>
                  </a:cubicBezTo>
                  <a:cubicBezTo>
                    <a:pt x="244" y="344"/>
                    <a:pt x="280" y="321"/>
                    <a:pt x="314" y="300"/>
                  </a:cubicBezTo>
                  <a:cubicBezTo>
                    <a:pt x="354" y="276"/>
                    <a:pt x="394" y="256"/>
                    <a:pt x="436" y="236"/>
                  </a:cubicBezTo>
                  <a:cubicBezTo>
                    <a:pt x="463" y="224"/>
                    <a:pt x="486" y="188"/>
                    <a:pt x="494" y="161"/>
                  </a:cubicBezTo>
                  <a:cubicBezTo>
                    <a:pt x="501" y="131"/>
                    <a:pt x="496" y="91"/>
                    <a:pt x="480" y="63"/>
                  </a:cubicBezTo>
                  <a:cubicBezTo>
                    <a:pt x="463" y="36"/>
                    <a:pt x="437" y="13"/>
                    <a:pt x="405" y="5"/>
                  </a:cubicBezTo>
                  <a:cubicBezTo>
                    <a:pt x="392" y="4"/>
                    <a:pt x="382" y="2"/>
                    <a:pt x="370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40"/>
            <p:cNvSpPr/>
            <p:nvPr/>
          </p:nvSpPr>
          <p:spPr>
            <a:xfrm>
              <a:off x="3067628" y="945375"/>
              <a:ext cx="23658" cy="23023"/>
            </a:xfrm>
            <a:custGeom>
              <a:rect b="b" l="l" r="r" t="t"/>
              <a:pathLst>
                <a:path extrusionOk="0" h="580" w="596">
                  <a:moveTo>
                    <a:pt x="466" y="0"/>
                  </a:moveTo>
                  <a:cubicBezTo>
                    <a:pt x="446" y="0"/>
                    <a:pt x="426" y="5"/>
                    <a:pt x="407" y="17"/>
                  </a:cubicBezTo>
                  <a:cubicBezTo>
                    <a:pt x="327" y="65"/>
                    <a:pt x="249" y="123"/>
                    <a:pt x="182" y="190"/>
                  </a:cubicBezTo>
                  <a:cubicBezTo>
                    <a:pt x="144" y="226"/>
                    <a:pt x="113" y="267"/>
                    <a:pt x="80" y="308"/>
                  </a:cubicBezTo>
                  <a:cubicBezTo>
                    <a:pt x="67" y="325"/>
                    <a:pt x="56" y="341"/>
                    <a:pt x="45" y="359"/>
                  </a:cubicBezTo>
                  <a:cubicBezTo>
                    <a:pt x="11" y="409"/>
                    <a:pt x="1" y="465"/>
                    <a:pt x="31" y="521"/>
                  </a:cubicBezTo>
                  <a:cubicBezTo>
                    <a:pt x="51" y="557"/>
                    <a:pt x="92" y="578"/>
                    <a:pt x="132" y="579"/>
                  </a:cubicBezTo>
                  <a:cubicBezTo>
                    <a:pt x="170" y="579"/>
                    <a:pt x="204" y="564"/>
                    <a:pt x="231" y="538"/>
                  </a:cubicBezTo>
                  <a:cubicBezTo>
                    <a:pt x="245" y="524"/>
                    <a:pt x="255" y="506"/>
                    <a:pt x="265" y="491"/>
                  </a:cubicBezTo>
                  <a:cubicBezTo>
                    <a:pt x="272" y="479"/>
                    <a:pt x="282" y="467"/>
                    <a:pt x="291" y="455"/>
                  </a:cubicBezTo>
                  <a:cubicBezTo>
                    <a:pt x="344" y="386"/>
                    <a:pt x="406" y="324"/>
                    <a:pt x="473" y="271"/>
                  </a:cubicBezTo>
                  <a:cubicBezTo>
                    <a:pt x="493" y="256"/>
                    <a:pt x="511" y="243"/>
                    <a:pt x="532" y="230"/>
                  </a:cubicBezTo>
                  <a:cubicBezTo>
                    <a:pt x="559" y="214"/>
                    <a:pt x="580" y="188"/>
                    <a:pt x="588" y="157"/>
                  </a:cubicBezTo>
                  <a:cubicBezTo>
                    <a:pt x="595" y="126"/>
                    <a:pt x="592" y="87"/>
                    <a:pt x="574" y="61"/>
                  </a:cubicBezTo>
                  <a:cubicBezTo>
                    <a:pt x="550" y="23"/>
                    <a:pt x="508" y="0"/>
                    <a:pt x="466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40"/>
            <p:cNvSpPr/>
            <p:nvPr/>
          </p:nvSpPr>
          <p:spPr>
            <a:xfrm>
              <a:off x="3094541" y="957998"/>
              <a:ext cx="12941" cy="22070"/>
            </a:xfrm>
            <a:custGeom>
              <a:rect b="b" l="l" r="r" t="t"/>
              <a:pathLst>
                <a:path extrusionOk="0" h="556" w="326">
                  <a:moveTo>
                    <a:pt x="173" y="1"/>
                  </a:moveTo>
                  <a:cubicBezTo>
                    <a:pt x="133" y="1"/>
                    <a:pt x="92" y="20"/>
                    <a:pt x="73" y="56"/>
                  </a:cubicBezTo>
                  <a:cubicBezTo>
                    <a:pt x="19" y="167"/>
                    <a:pt x="1" y="294"/>
                    <a:pt x="37" y="414"/>
                  </a:cubicBezTo>
                  <a:cubicBezTo>
                    <a:pt x="49" y="455"/>
                    <a:pt x="68" y="488"/>
                    <a:pt x="97" y="520"/>
                  </a:cubicBezTo>
                  <a:cubicBezTo>
                    <a:pt x="119" y="544"/>
                    <a:pt x="150" y="556"/>
                    <a:pt x="181" y="556"/>
                  </a:cubicBezTo>
                  <a:cubicBezTo>
                    <a:pt x="211" y="556"/>
                    <a:pt x="241" y="544"/>
                    <a:pt x="263" y="522"/>
                  </a:cubicBezTo>
                  <a:cubicBezTo>
                    <a:pt x="325" y="460"/>
                    <a:pt x="282" y="377"/>
                    <a:pt x="268" y="303"/>
                  </a:cubicBezTo>
                  <a:cubicBezTo>
                    <a:pt x="265" y="273"/>
                    <a:pt x="264" y="244"/>
                    <a:pt x="266" y="214"/>
                  </a:cubicBezTo>
                  <a:cubicBezTo>
                    <a:pt x="270" y="190"/>
                    <a:pt x="275" y="167"/>
                    <a:pt x="284" y="145"/>
                  </a:cubicBezTo>
                  <a:cubicBezTo>
                    <a:pt x="292" y="121"/>
                    <a:pt x="286" y="79"/>
                    <a:pt x="271" y="56"/>
                  </a:cubicBezTo>
                  <a:cubicBezTo>
                    <a:pt x="258" y="35"/>
                    <a:pt x="240" y="20"/>
                    <a:pt x="217" y="9"/>
                  </a:cubicBezTo>
                  <a:cubicBezTo>
                    <a:pt x="203" y="3"/>
                    <a:pt x="188" y="1"/>
                    <a:pt x="173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40"/>
            <p:cNvSpPr/>
            <p:nvPr/>
          </p:nvSpPr>
          <p:spPr>
            <a:xfrm>
              <a:off x="3123994" y="930807"/>
              <a:ext cx="12028" cy="20006"/>
            </a:xfrm>
            <a:custGeom>
              <a:rect b="b" l="l" r="r" t="t"/>
              <a:pathLst>
                <a:path extrusionOk="0" h="504" w="303">
                  <a:moveTo>
                    <a:pt x="125" y="0"/>
                  </a:moveTo>
                  <a:cubicBezTo>
                    <a:pt x="124" y="0"/>
                    <a:pt x="123" y="0"/>
                    <a:pt x="122" y="1"/>
                  </a:cubicBezTo>
                  <a:cubicBezTo>
                    <a:pt x="56" y="4"/>
                    <a:pt x="0" y="55"/>
                    <a:pt x="1" y="122"/>
                  </a:cubicBezTo>
                  <a:cubicBezTo>
                    <a:pt x="2" y="181"/>
                    <a:pt x="9" y="240"/>
                    <a:pt x="23" y="297"/>
                  </a:cubicBezTo>
                  <a:cubicBezTo>
                    <a:pt x="39" y="367"/>
                    <a:pt x="64" y="447"/>
                    <a:pt x="128" y="485"/>
                  </a:cubicBezTo>
                  <a:cubicBezTo>
                    <a:pt x="147" y="496"/>
                    <a:pt x="169" y="503"/>
                    <a:pt x="191" y="503"/>
                  </a:cubicBezTo>
                  <a:cubicBezTo>
                    <a:pt x="200" y="503"/>
                    <a:pt x="209" y="502"/>
                    <a:pt x="218" y="499"/>
                  </a:cubicBezTo>
                  <a:cubicBezTo>
                    <a:pt x="257" y="489"/>
                    <a:pt x="280" y="458"/>
                    <a:pt x="291" y="420"/>
                  </a:cubicBezTo>
                  <a:cubicBezTo>
                    <a:pt x="302" y="381"/>
                    <a:pt x="293" y="337"/>
                    <a:pt x="279" y="299"/>
                  </a:cubicBezTo>
                  <a:cubicBezTo>
                    <a:pt x="265" y="256"/>
                    <a:pt x="253" y="213"/>
                    <a:pt x="247" y="169"/>
                  </a:cubicBezTo>
                  <a:lnTo>
                    <a:pt x="243" y="122"/>
                  </a:lnTo>
                  <a:cubicBezTo>
                    <a:pt x="242" y="91"/>
                    <a:pt x="230" y="60"/>
                    <a:pt x="208" y="36"/>
                  </a:cubicBezTo>
                  <a:cubicBezTo>
                    <a:pt x="187" y="16"/>
                    <a:pt x="154" y="0"/>
                    <a:pt x="1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40"/>
            <p:cNvSpPr/>
            <p:nvPr/>
          </p:nvSpPr>
          <p:spPr>
            <a:xfrm>
              <a:off x="3147970" y="921519"/>
              <a:ext cx="13298" cy="17109"/>
            </a:xfrm>
            <a:custGeom>
              <a:rect b="b" l="l" r="r" t="t"/>
              <a:pathLst>
                <a:path extrusionOk="0" h="431" w="335">
                  <a:moveTo>
                    <a:pt x="117" y="0"/>
                  </a:moveTo>
                  <a:cubicBezTo>
                    <a:pt x="89" y="0"/>
                    <a:pt x="54" y="14"/>
                    <a:pt x="34" y="35"/>
                  </a:cubicBezTo>
                  <a:cubicBezTo>
                    <a:pt x="16" y="56"/>
                    <a:pt x="0" y="86"/>
                    <a:pt x="1" y="117"/>
                  </a:cubicBezTo>
                  <a:cubicBezTo>
                    <a:pt x="2" y="148"/>
                    <a:pt x="13" y="175"/>
                    <a:pt x="34" y="198"/>
                  </a:cubicBezTo>
                  <a:cubicBezTo>
                    <a:pt x="38" y="202"/>
                    <a:pt x="42" y="205"/>
                    <a:pt x="44" y="208"/>
                  </a:cubicBezTo>
                  <a:cubicBezTo>
                    <a:pt x="54" y="223"/>
                    <a:pt x="63" y="239"/>
                    <a:pt x="70" y="254"/>
                  </a:cubicBezTo>
                  <a:cubicBezTo>
                    <a:pt x="74" y="266"/>
                    <a:pt x="78" y="279"/>
                    <a:pt x="81" y="292"/>
                  </a:cubicBezTo>
                  <a:cubicBezTo>
                    <a:pt x="90" y="318"/>
                    <a:pt x="102" y="342"/>
                    <a:pt x="115" y="367"/>
                  </a:cubicBezTo>
                  <a:cubicBezTo>
                    <a:pt x="133" y="403"/>
                    <a:pt x="169" y="430"/>
                    <a:pt x="208" y="430"/>
                  </a:cubicBezTo>
                  <a:cubicBezTo>
                    <a:pt x="221" y="430"/>
                    <a:pt x="235" y="427"/>
                    <a:pt x="248" y="420"/>
                  </a:cubicBezTo>
                  <a:cubicBezTo>
                    <a:pt x="258" y="415"/>
                    <a:pt x="269" y="404"/>
                    <a:pt x="278" y="396"/>
                  </a:cubicBezTo>
                  <a:cubicBezTo>
                    <a:pt x="297" y="379"/>
                    <a:pt x="304" y="356"/>
                    <a:pt x="310" y="332"/>
                  </a:cubicBezTo>
                  <a:cubicBezTo>
                    <a:pt x="334" y="266"/>
                    <a:pt x="314" y="202"/>
                    <a:pt x="283" y="145"/>
                  </a:cubicBezTo>
                  <a:cubicBezTo>
                    <a:pt x="263" y="103"/>
                    <a:pt x="232" y="66"/>
                    <a:pt x="199" y="35"/>
                  </a:cubicBezTo>
                  <a:cubicBezTo>
                    <a:pt x="177" y="14"/>
                    <a:pt x="148" y="0"/>
                    <a:pt x="1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40"/>
            <p:cNvSpPr/>
            <p:nvPr/>
          </p:nvSpPr>
          <p:spPr>
            <a:xfrm>
              <a:off x="3168413" y="942676"/>
              <a:ext cx="9090" cy="4168"/>
            </a:xfrm>
            <a:custGeom>
              <a:rect b="b" l="l" r="r" t="t"/>
              <a:pathLst>
                <a:path extrusionOk="0" h="105" w="229">
                  <a:moveTo>
                    <a:pt x="112" y="0"/>
                  </a:moveTo>
                  <a:cubicBezTo>
                    <a:pt x="110" y="0"/>
                    <a:pt x="108" y="0"/>
                    <a:pt x="106" y="0"/>
                  </a:cubicBezTo>
                  <a:cubicBezTo>
                    <a:pt x="70" y="3"/>
                    <a:pt x="44" y="30"/>
                    <a:pt x="22" y="56"/>
                  </a:cubicBezTo>
                  <a:cubicBezTo>
                    <a:pt x="16" y="65"/>
                    <a:pt x="7" y="73"/>
                    <a:pt x="1" y="81"/>
                  </a:cubicBezTo>
                  <a:cubicBezTo>
                    <a:pt x="18" y="79"/>
                    <a:pt x="35" y="78"/>
                    <a:pt x="52" y="78"/>
                  </a:cubicBezTo>
                  <a:cubicBezTo>
                    <a:pt x="105" y="78"/>
                    <a:pt x="157" y="86"/>
                    <a:pt x="206" y="105"/>
                  </a:cubicBezTo>
                  <a:cubicBezTo>
                    <a:pt x="212" y="89"/>
                    <a:pt x="220" y="74"/>
                    <a:pt x="229" y="61"/>
                  </a:cubicBezTo>
                  <a:cubicBezTo>
                    <a:pt x="219" y="56"/>
                    <a:pt x="209" y="48"/>
                    <a:pt x="198" y="42"/>
                  </a:cubicBezTo>
                  <a:cubicBezTo>
                    <a:pt x="171" y="22"/>
                    <a:pt x="144" y="0"/>
                    <a:pt x="112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40"/>
            <p:cNvSpPr/>
            <p:nvPr/>
          </p:nvSpPr>
          <p:spPr>
            <a:xfrm>
              <a:off x="3004195" y="891033"/>
              <a:ext cx="189821" cy="211971"/>
            </a:xfrm>
            <a:custGeom>
              <a:rect b="b" l="l" r="r" t="t"/>
              <a:pathLst>
                <a:path extrusionOk="0" h="5340" w="4782">
                  <a:moveTo>
                    <a:pt x="43" y="1"/>
                  </a:moveTo>
                  <a:cubicBezTo>
                    <a:pt x="46" y="115"/>
                    <a:pt x="1" y="229"/>
                    <a:pt x="7" y="344"/>
                  </a:cubicBezTo>
                  <a:cubicBezTo>
                    <a:pt x="18" y="508"/>
                    <a:pt x="88" y="663"/>
                    <a:pt x="198" y="785"/>
                  </a:cubicBezTo>
                  <a:cubicBezTo>
                    <a:pt x="212" y="803"/>
                    <a:pt x="217" y="823"/>
                    <a:pt x="214" y="841"/>
                  </a:cubicBezTo>
                  <a:cubicBezTo>
                    <a:pt x="306" y="935"/>
                    <a:pt x="399" y="1028"/>
                    <a:pt x="488" y="1122"/>
                  </a:cubicBezTo>
                  <a:cubicBezTo>
                    <a:pt x="923" y="1574"/>
                    <a:pt x="1361" y="2028"/>
                    <a:pt x="1776" y="2501"/>
                  </a:cubicBezTo>
                  <a:cubicBezTo>
                    <a:pt x="2632" y="3326"/>
                    <a:pt x="3462" y="4178"/>
                    <a:pt x="4321" y="5000"/>
                  </a:cubicBezTo>
                  <a:cubicBezTo>
                    <a:pt x="4441" y="5113"/>
                    <a:pt x="4563" y="5227"/>
                    <a:pt x="4686" y="5339"/>
                  </a:cubicBezTo>
                  <a:cubicBezTo>
                    <a:pt x="4693" y="5334"/>
                    <a:pt x="4698" y="5328"/>
                    <a:pt x="4703" y="5321"/>
                  </a:cubicBezTo>
                  <a:cubicBezTo>
                    <a:pt x="4670" y="5139"/>
                    <a:pt x="4693" y="4946"/>
                    <a:pt x="4781" y="4782"/>
                  </a:cubicBezTo>
                  <a:cubicBezTo>
                    <a:pt x="4629" y="4640"/>
                    <a:pt x="4575" y="4439"/>
                    <a:pt x="4606" y="4254"/>
                  </a:cubicBezTo>
                  <a:lnTo>
                    <a:pt x="4606" y="4254"/>
                  </a:lnTo>
                  <a:cubicBezTo>
                    <a:pt x="4587" y="4258"/>
                    <a:pt x="4568" y="4260"/>
                    <a:pt x="4548" y="4260"/>
                  </a:cubicBezTo>
                  <a:cubicBezTo>
                    <a:pt x="4485" y="4260"/>
                    <a:pt x="4421" y="4237"/>
                    <a:pt x="4372" y="4192"/>
                  </a:cubicBezTo>
                  <a:cubicBezTo>
                    <a:pt x="4290" y="4228"/>
                    <a:pt x="4203" y="4255"/>
                    <a:pt x="4115" y="4255"/>
                  </a:cubicBezTo>
                  <a:cubicBezTo>
                    <a:pt x="4069" y="4255"/>
                    <a:pt x="4024" y="4248"/>
                    <a:pt x="3978" y="4231"/>
                  </a:cubicBezTo>
                  <a:cubicBezTo>
                    <a:pt x="3919" y="4208"/>
                    <a:pt x="3863" y="4173"/>
                    <a:pt x="3821" y="4124"/>
                  </a:cubicBezTo>
                  <a:cubicBezTo>
                    <a:pt x="3766" y="4058"/>
                    <a:pt x="3764" y="4001"/>
                    <a:pt x="3750" y="3923"/>
                  </a:cubicBezTo>
                  <a:cubicBezTo>
                    <a:pt x="3737" y="3834"/>
                    <a:pt x="3651" y="3848"/>
                    <a:pt x="3578" y="3824"/>
                  </a:cubicBezTo>
                  <a:cubicBezTo>
                    <a:pt x="3524" y="3807"/>
                    <a:pt x="3473" y="3781"/>
                    <a:pt x="3429" y="3746"/>
                  </a:cubicBezTo>
                  <a:cubicBezTo>
                    <a:pt x="3337" y="3672"/>
                    <a:pt x="3273" y="3563"/>
                    <a:pt x="3258" y="3446"/>
                  </a:cubicBezTo>
                  <a:cubicBezTo>
                    <a:pt x="3252" y="3408"/>
                    <a:pt x="3254" y="3375"/>
                    <a:pt x="3255" y="3335"/>
                  </a:cubicBezTo>
                  <a:cubicBezTo>
                    <a:pt x="3257" y="3286"/>
                    <a:pt x="3255" y="3289"/>
                    <a:pt x="3216" y="3266"/>
                  </a:cubicBezTo>
                  <a:cubicBezTo>
                    <a:pt x="3161" y="3234"/>
                    <a:pt x="3109" y="3216"/>
                    <a:pt x="3062" y="3171"/>
                  </a:cubicBezTo>
                  <a:cubicBezTo>
                    <a:pt x="2977" y="3084"/>
                    <a:pt x="2925" y="2963"/>
                    <a:pt x="2932" y="2841"/>
                  </a:cubicBezTo>
                  <a:cubicBezTo>
                    <a:pt x="2937" y="2717"/>
                    <a:pt x="2999" y="2600"/>
                    <a:pt x="3094" y="2523"/>
                  </a:cubicBezTo>
                  <a:cubicBezTo>
                    <a:pt x="3121" y="2502"/>
                    <a:pt x="3150" y="2485"/>
                    <a:pt x="3182" y="2470"/>
                  </a:cubicBezTo>
                  <a:cubicBezTo>
                    <a:pt x="3198" y="2463"/>
                    <a:pt x="3246" y="2454"/>
                    <a:pt x="3257" y="2442"/>
                  </a:cubicBezTo>
                  <a:cubicBezTo>
                    <a:pt x="3267" y="2427"/>
                    <a:pt x="3245" y="2325"/>
                    <a:pt x="3249" y="2287"/>
                  </a:cubicBezTo>
                  <a:cubicBezTo>
                    <a:pt x="3270" y="2074"/>
                    <a:pt x="3449" y="1890"/>
                    <a:pt x="3660" y="1871"/>
                  </a:cubicBezTo>
                  <a:cubicBezTo>
                    <a:pt x="3667" y="1810"/>
                    <a:pt x="3680" y="1750"/>
                    <a:pt x="3703" y="1694"/>
                  </a:cubicBezTo>
                  <a:lnTo>
                    <a:pt x="3703" y="1694"/>
                  </a:lnTo>
                  <a:cubicBezTo>
                    <a:pt x="3649" y="1711"/>
                    <a:pt x="3591" y="1720"/>
                    <a:pt x="3534" y="1720"/>
                  </a:cubicBezTo>
                  <a:cubicBezTo>
                    <a:pt x="3422" y="1720"/>
                    <a:pt x="3312" y="1685"/>
                    <a:pt x="3233" y="1607"/>
                  </a:cubicBezTo>
                  <a:cubicBezTo>
                    <a:pt x="3121" y="1727"/>
                    <a:pt x="2957" y="1796"/>
                    <a:pt x="2793" y="1796"/>
                  </a:cubicBezTo>
                  <a:cubicBezTo>
                    <a:pt x="2752" y="1796"/>
                    <a:pt x="2710" y="1792"/>
                    <a:pt x="2670" y="1783"/>
                  </a:cubicBezTo>
                  <a:cubicBezTo>
                    <a:pt x="2469" y="1739"/>
                    <a:pt x="2297" y="1581"/>
                    <a:pt x="2235" y="1386"/>
                  </a:cubicBezTo>
                  <a:cubicBezTo>
                    <a:pt x="2147" y="1480"/>
                    <a:pt x="2018" y="1532"/>
                    <a:pt x="1889" y="1532"/>
                  </a:cubicBezTo>
                  <a:cubicBezTo>
                    <a:pt x="1841" y="1532"/>
                    <a:pt x="1793" y="1525"/>
                    <a:pt x="1746" y="1510"/>
                  </a:cubicBezTo>
                  <a:cubicBezTo>
                    <a:pt x="1578" y="1453"/>
                    <a:pt x="1449" y="1294"/>
                    <a:pt x="1428" y="1119"/>
                  </a:cubicBezTo>
                  <a:cubicBezTo>
                    <a:pt x="1423" y="1068"/>
                    <a:pt x="1420" y="1008"/>
                    <a:pt x="1379" y="979"/>
                  </a:cubicBezTo>
                  <a:cubicBezTo>
                    <a:pt x="1361" y="966"/>
                    <a:pt x="1341" y="962"/>
                    <a:pt x="1320" y="962"/>
                  </a:cubicBezTo>
                  <a:cubicBezTo>
                    <a:pt x="1296" y="962"/>
                    <a:pt x="1272" y="967"/>
                    <a:pt x="1249" y="970"/>
                  </a:cubicBezTo>
                  <a:cubicBezTo>
                    <a:pt x="1227" y="973"/>
                    <a:pt x="1205" y="975"/>
                    <a:pt x="1184" y="975"/>
                  </a:cubicBezTo>
                  <a:cubicBezTo>
                    <a:pt x="1023" y="975"/>
                    <a:pt x="864" y="892"/>
                    <a:pt x="776" y="758"/>
                  </a:cubicBezTo>
                  <a:cubicBezTo>
                    <a:pt x="676" y="606"/>
                    <a:pt x="673" y="394"/>
                    <a:pt x="767" y="240"/>
                  </a:cubicBezTo>
                  <a:lnTo>
                    <a:pt x="767" y="240"/>
                  </a:lnTo>
                  <a:cubicBezTo>
                    <a:pt x="732" y="245"/>
                    <a:pt x="697" y="247"/>
                    <a:pt x="662" y="247"/>
                  </a:cubicBezTo>
                  <a:cubicBezTo>
                    <a:pt x="435" y="247"/>
                    <a:pt x="207" y="156"/>
                    <a:pt x="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40"/>
            <p:cNvSpPr/>
            <p:nvPr/>
          </p:nvSpPr>
          <p:spPr>
            <a:xfrm>
              <a:off x="3201638" y="939501"/>
              <a:ext cx="29573" cy="29295"/>
            </a:xfrm>
            <a:custGeom>
              <a:rect b="b" l="l" r="r" t="t"/>
              <a:pathLst>
                <a:path extrusionOk="0" h="738" w="745">
                  <a:moveTo>
                    <a:pt x="40" y="0"/>
                  </a:moveTo>
                  <a:cubicBezTo>
                    <a:pt x="29" y="19"/>
                    <a:pt x="16" y="35"/>
                    <a:pt x="1" y="50"/>
                  </a:cubicBezTo>
                  <a:cubicBezTo>
                    <a:pt x="58" y="88"/>
                    <a:pt x="109" y="136"/>
                    <a:pt x="154" y="188"/>
                  </a:cubicBezTo>
                  <a:cubicBezTo>
                    <a:pt x="156" y="188"/>
                    <a:pt x="159" y="188"/>
                    <a:pt x="161" y="188"/>
                  </a:cubicBezTo>
                  <a:cubicBezTo>
                    <a:pt x="263" y="188"/>
                    <a:pt x="348" y="295"/>
                    <a:pt x="403" y="379"/>
                  </a:cubicBezTo>
                  <a:cubicBezTo>
                    <a:pt x="472" y="483"/>
                    <a:pt x="521" y="611"/>
                    <a:pt x="528" y="738"/>
                  </a:cubicBezTo>
                  <a:cubicBezTo>
                    <a:pt x="547" y="701"/>
                    <a:pt x="550" y="656"/>
                    <a:pt x="560" y="604"/>
                  </a:cubicBezTo>
                  <a:cubicBezTo>
                    <a:pt x="573" y="536"/>
                    <a:pt x="599" y="467"/>
                    <a:pt x="635" y="406"/>
                  </a:cubicBezTo>
                  <a:cubicBezTo>
                    <a:pt x="666" y="356"/>
                    <a:pt x="703" y="311"/>
                    <a:pt x="745" y="271"/>
                  </a:cubicBezTo>
                  <a:lnTo>
                    <a:pt x="745" y="271"/>
                  </a:lnTo>
                  <a:cubicBezTo>
                    <a:pt x="721" y="273"/>
                    <a:pt x="697" y="274"/>
                    <a:pt x="673" y="274"/>
                  </a:cubicBezTo>
                  <a:cubicBezTo>
                    <a:pt x="432" y="274"/>
                    <a:pt x="186" y="188"/>
                    <a:pt x="40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40"/>
            <p:cNvSpPr/>
            <p:nvPr/>
          </p:nvSpPr>
          <p:spPr>
            <a:xfrm>
              <a:off x="3087515" y="939818"/>
              <a:ext cx="8654" cy="24532"/>
            </a:xfrm>
            <a:custGeom>
              <a:rect b="b" l="l" r="r" t="t"/>
              <a:pathLst>
                <a:path extrusionOk="0" h="618" w="218">
                  <a:moveTo>
                    <a:pt x="129" y="0"/>
                  </a:moveTo>
                  <a:cubicBezTo>
                    <a:pt x="128" y="0"/>
                    <a:pt x="126" y="0"/>
                    <a:pt x="124" y="1"/>
                  </a:cubicBezTo>
                  <a:cubicBezTo>
                    <a:pt x="71" y="3"/>
                    <a:pt x="40" y="39"/>
                    <a:pt x="35" y="90"/>
                  </a:cubicBezTo>
                  <a:cubicBezTo>
                    <a:pt x="27" y="168"/>
                    <a:pt x="18" y="245"/>
                    <a:pt x="10" y="323"/>
                  </a:cubicBezTo>
                  <a:cubicBezTo>
                    <a:pt x="6" y="361"/>
                    <a:pt x="4" y="398"/>
                    <a:pt x="3" y="438"/>
                  </a:cubicBezTo>
                  <a:cubicBezTo>
                    <a:pt x="0" y="458"/>
                    <a:pt x="3" y="475"/>
                    <a:pt x="4" y="495"/>
                  </a:cubicBezTo>
                  <a:cubicBezTo>
                    <a:pt x="8" y="526"/>
                    <a:pt x="19" y="553"/>
                    <a:pt x="36" y="579"/>
                  </a:cubicBezTo>
                  <a:cubicBezTo>
                    <a:pt x="51" y="601"/>
                    <a:pt x="82" y="618"/>
                    <a:pt x="110" y="618"/>
                  </a:cubicBezTo>
                  <a:cubicBezTo>
                    <a:pt x="129" y="618"/>
                    <a:pt x="147" y="611"/>
                    <a:pt x="160" y="594"/>
                  </a:cubicBezTo>
                  <a:cubicBezTo>
                    <a:pt x="176" y="571"/>
                    <a:pt x="196" y="549"/>
                    <a:pt x="204" y="521"/>
                  </a:cubicBezTo>
                  <a:cubicBezTo>
                    <a:pt x="212" y="495"/>
                    <a:pt x="213" y="467"/>
                    <a:pt x="214" y="441"/>
                  </a:cubicBezTo>
                  <a:cubicBezTo>
                    <a:pt x="216" y="404"/>
                    <a:pt x="217" y="366"/>
                    <a:pt x="217" y="327"/>
                  </a:cubicBezTo>
                  <a:cubicBezTo>
                    <a:pt x="217" y="247"/>
                    <a:pt x="216" y="169"/>
                    <a:pt x="214" y="90"/>
                  </a:cubicBezTo>
                  <a:cubicBezTo>
                    <a:pt x="214" y="45"/>
                    <a:pt x="175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40"/>
            <p:cNvSpPr/>
            <p:nvPr/>
          </p:nvSpPr>
          <p:spPr>
            <a:xfrm>
              <a:off x="3093866" y="976854"/>
              <a:ext cx="21515" cy="12901"/>
            </a:xfrm>
            <a:custGeom>
              <a:rect b="b" l="l" r="r" t="t"/>
              <a:pathLst>
                <a:path extrusionOk="0" h="325" w="542">
                  <a:moveTo>
                    <a:pt x="114" y="0"/>
                  </a:moveTo>
                  <a:cubicBezTo>
                    <a:pt x="95" y="0"/>
                    <a:pt x="73" y="6"/>
                    <a:pt x="58" y="15"/>
                  </a:cubicBezTo>
                  <a:cubicBezTo>
                    <a:pt x="38" y="28"/>
                    <a:pt x="23" y="45"/>
                    <a:pt x="14" y="65"/>
                  </a:cubicBezTo>
                  <a:cubicBezTo>
                    <a:pt x="5" y="86"/>
                    <a:pt x="1" y="112"/>
                    <a:pt x="9" y="136"/>
                  </a:cubicBezTo>
                  <a:cubicBezTo>
                    <a:pt x="16" y="161"/>
                    <a:pt x="33" y="189"/>
                    <a:pt x="58" y="200"/>
                  </a:cubicBezTo>
                  <a:cubicBezTo>
                    <a:pt x="121" y="227"/>
                    <a:pt x="184" y="255"/>
                    <a:pt x="249" y="279"/>
                  </a:cubicBezTo>
                  <a:cubicBezTo>
                    <a:pt x="295" y="297"/>
                    <a:pt x="358" y="324"/>
                    <a:pt x="413" y="324"/>
                  </a:cubicBezTo>
                  <a:cubicBezTo>
                    <a:pt x="456" y="324"/>
                    <a:pt x="495" y="307"/>
                    <a:pt x="516" y="256"/>
                  </a:cubicBezTo>
                  <a:cubicBezTo>
                    <a:pt x="541" y="204"/>
                    <a:pt x="516" y="148"/>
                    <a:pt x="470" y="118"/>
                  </a:cubicBezTo>
                  <a:cubicBezTo>
                    <a:pt x="452" y="105"/>
                    <a:pt x="429" y="99"/>
                    <a:pt x="407" y="92"/>
                  </a:cubicBezTo>
                  <a:cubicBezTo>
                    <a:pt x="379" y="82"/>
                    <a:pt x="349" y="74"/>
                    <a:pt x="319" y="64"/>
                  </a:cubicBezTo>
                  <a:cubicBezTo>
                    <a:pt x="258" y="47"/>
                    <a:pt x="200" y="27"/>
                    <a:pt x="141" y="5"/>
                  </a:cubicBezTo>
                  <a:cubicBezTo>
                    <a:pt x="134" y="2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40"/>
            <p:cNvSpPr/>
            <p:nvPr/>
          </p:nvSpPr>
          <p:spPr>
            <a:xfrm>
              <a:off x="3051273" y="928704"/>
              <a:ext cx="22706" cy="21277"/>
            </a:xfrm>
            <a:custGeom>
              <a:rect b="b" l="l" r="r" t="t"/>
              <a:pathLst>
                <a:path extrusionOk="0" h="536" w="572">
                  <a:moveTo>
                    <a:pt x="450" y="0"/>
                  </a:moveTo>
                  <a:cubicBezTo>
                    <a:pt x="449" y="0"/>
                    <a:pt x="448" y="0"/>
                    <a:pt x="447" y="0"/>
                  </a:cubicBezTo>
                  <a:cubicBezTo>
                    <a:pt x="416" y="1"/>
                    <a:pt x="391" y="14"/>
                    <a:pt x="367" y="33"/>
                  </a:cubicBezTo>
                  <a:cubicBezTo>
                    <a:pt x="307" y="83"/>
                    <a:pt x="250" y="135"/>
                    <a:pt x="193" y="187"/>
                  </a:cubicBezTo>
                  <a:cubicBezTo>
                    <a:pt x="164" y="213"/>
                    <a:pt x="137" y="239"/>
                    <a:pt x="108" y="265"/>
                  </a:cubicBezTo>
                  <a:cubicBezTo>
                    <a:pt x="69" y="301"/>
                    <a:pt x="22" y="338"/>
                    <a:pt x="10" y="392"/>
                  </a:cubicBezTo>
                  <a:cubicBezTo>
                    <a:pt x="0" y="433"/>
                    <a:pt x="10" y="473"/>
                    <a:pt x="38" y="503"/>
                  </a:cubicBezTo>
                  <a:cubicBezTo>
                    <a:pt x="60" y="526"/>
                    <a:pt x="86" y="535"/>
                    <a:pt x="115" y="535"/>
                  </a:cubicBezTo>
                  <a:cubicBezTo>
                    <a:pt x="126" y="535"/>
                    <a:pt x="137" y="534"/>
                    <a:pt x="148" y="532"/>
                  </a:cubicBezTo>
                  <a:cubicBezTo>
                    <a:pt x="200" y="522"/>
                    <a:pt x="241" y="474"/>
                    <a:pt x="277" y="439"/>
                  </a:cubicBezTo>
                  <a:cubicBezTo>
                    <a:pt x="305" y="412"/>
                    <a:pt x="333" y="385"/>
                    <a:pt x="362" y="358"/>
                  </a:cubicBezTo>
                  <a:cubicBezTo>
                    <a:pt x="418" y="303"/>
                    <a:pt x="472" y="249"/>
                    <a:pt x="526" y="193"/>
                  </a:cubicBezTo>
                  <a:cubicBezTo>
                    <a:pt x="567" y="150"/>
                    <a:pt x="572" y="75"/>
                    <a:pt x="526" y="33"/>
                  </a:cubicBezTo>
                  <a:cubicBezTo>
                    <a:pt x="506" y="15"/>
                    <a:pt x="478" y="0"/>
                    <a:pt x="4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40"/>
            <p:cNvSpPr/>
            <p:nvPr/>
          </p:nvSpPr>
          <p:spPr>
            <a:xfrm>
              <a:off x="3016342" y="913262"/>
              <a:ext cx="17347" cy="12305"/>
            </a:xfrm>
            <a:custGeom>
              <a:rect b="b" l="l" r="r" t="t"/>
              <a:pathLst>
                <a:path extrusionOk="0" h="310" w="437">
                  <a:moveTo>
                    <a:pt x="116" y="0"/>
                  </a:moveTo>
                  <a:cubicBezTo>
                    <a:pt x="107" y="0"/>
                    <a:pt x="98" y="2"/>
                    <a:pt x="90" y="5"/>
                  </a:cubicBezTo>
                  <a:cubicBezTo>
                    <a:pt x="63" y="13"/>
                    <a:pt x="33" y="34"/>
                    <a:pt x="21" y="59"/>
                  </a:cubicBezTo>
                  <a:cubicBezTo>
                    <a:pt x="6" y="86"/>
                    <a:pt x="0" y="119"/>
                    <a:pt x="9" y="149"/>
                  </a:cubicBezTo>
                  <a:cubicBezTo>
                    <a:pt x="18" y="176"/>
                    <a:pt x="36" y="206"/>
                    <a:pt x="63" y="218"/>
                  </a:cubicBezTo>
                  <a:cubicBezTo>
                    <a:pt x="104" y="235"/>
                    <a:pt x="146" y="255"/>
                    <a:pt x="189" y="274"/>
                  </a:cubicBezTo>
                  <a:cubicBezTo>
                    <a:pt x="218" y="286"/>
                    <a:pt x="245" y="300"/>
                    <a:pt x="276" y="305"/>
                  </a:cubicBezTo>
                  <a:cubicBezTo>
                    <a:pt x="292" y="307"/>
                    <a:pt x="304" y="309"/>
                    <a:pt x="317" y="309"/>
                  </a:cubicBezTo>
                  <a:cubicBezTo>
                    <a:pt x="325" y="309"/>
                    <a:pt x="333" y="308"/>
                    <a:pt x="343" y="306"/>
                  </a:cubicBezTo>
                  <a:cubicBezTo>
                    <a:pt x="353" y="304"/>
                    <a:pt x="364" y="298"/>
                    <a:pt x="372" y="294"/>
                  </a:cubicBezTo>
                  <a:cubicBezTo>
                    <a:pt x="390" y="285"/>
                    <a:pt x="403" y="272"/>
                    <a:pt x="413" y="255"/>
                  </a:cubicBezTo>
                  <a:cubicBezTo>
                    <a:pt x="436" y="211"/>
                    <a:pt x="419" y="150"/>
                    <a:pt x="382" y="119"/>
                  </a:cubicBezTo>
                  <a:cubicBezTo>
                    <a:pt x="367" y="106"/>
                    <a:pt x="353" y="93"/>
                    <a:pt x="334" y="83"/>
                  </a:cubicBezTo>
                  <a:cubicBezTo>
                    <a:pt x="325" y="78"/>
                    <a:pt x="317" y="75"/>
                    <a:pt x="306" y="71"/>
                  </a:cubicBezTo>
                  <a:cubicBezTo>
                    <a:pt x="263" y="52"/>
                    <a:pt x="221" y="34"/>
                    <a:pt x="178" y="18"/>
                  </a:cubicBezTo>
                  <a:cubicBezTo>
                    <a:pt x="166" y="8"/>
                    <a:pt x="151" y="4"/>
                    <a:pt x="135" y="3"/>
                  </a:cubicBezTo>
                  <a:cubicBezTo>
                    <a:pt x="129" y="1"/>
                    <a:pt x="122" y="0"/>
                    <a:pt x="11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40"/>
            <p:cNvSpPr/>
            <p:nvPr/>
          </p:nvSpPr>
          <p:spPr>
            <a:xfrm>
              <a:off x="3102877" y="997892"/>
              <a:ext cx="11829" cy="19728"/>
            </a:xfrm>
            <a:custGeom>
              <a:rect b="b" l="l" r="r" t="t"/>
              <a:pathLst>
                <a:path extrusionOk="0" h="497" w="298">
                  <a:moveTo>
                    <a:pt x="129" y="1"/>
                  </a:moveTo>
                  <a:cubicBezTo>
                    <a:pt x="128" y="1"/>
                    <a:pt x="127" y="1"/>
                    <a:pt x="126" y="1"/>
                  </a:cubicBezTo>
                  <a:cubicBezTo>
                    <a:pt x="93" y="2"/>
                    <a:pt x="60" y="12"/>
                    <a:pt x="38" y="37"/>
                  </a:cubicBezTo>
                  <a:cubicBezTo>
                    <a:pt x="17" y="60"/>
                    <a:pt x="1" y="91"/>
                    <a:pt x="2" y="125"/>
                  </a:cubicBezTo>
                  <a:cubicBezTo>
                    <a:pt x="3" y="178"/>
                    <a:pt x="9" y="232"/>
                    <a:pt x="20" y="284"/>
                  </a:cubicBezTo>
                  <a:cubicBezTo>
                    <a:pt x="29" y="336"/>
                    <a:pt x="44" y="390"/>
                    <a:pt x="67" y="437"/>
                  </a:cubicBezTo>
                  <a:cubicBezTo>
                    <a:pt x="86" y="476"/>
                    <a:pt x="131" y="495"/>
                    <a:pt x="173" y="497"/>
                  </a:cubicBezTo>
                  <a:cubicBezTo>
                    <a:pt x="174" y="497"/>
                    <a:pt x="175" y="497"/>
                    <a:pt x="176" y="497"/>
                  </a:cubicBezTo>
                  <a:cubicBezTo>
                    <a:pt x="208" y="497"/>
                    <a:pt x="236" y="481"/>
                    <a:pt x="258" y="461"/>
                  </a:cubicBezTo>
                  <a:cubicBezTo>
                    <a:pt x="290" y="433"/>
                    <a:pt x="298" y="385"/>
                    <a:pt x="289" y="343"/>
                  </a:cubicBezTo>
                  <a:cubicBezTo>
                    <a:pt x="284" y="317"/>
                    <a:pt x="274" y="291"/>
                    <a:pt x="268" y="265"/>
                  </a:cubicBezTo>
                  <a:cubicBezTo>
                    <a:pt x="262" y="244"/>
                    <a:pt x="258" y="224"/>
                    <a:pt x="256" y="201"/>
                  </a:cubicBezTo>
                  <a:cubicBezTo>
                    <a:pt x="253" y="175"/>
                    <a:pt x="251" y="151"/>
                    <a:pt x="249" y="125"/>
                  </a:cubicBezTo>
                  <a:cubicBezTo>
                    <a:pt x="248" y="91"/>
                    <a:pt x="236" y="60"/>
                    <a:pt x="212" y="37"/>
                  </a:cubicBezTo>
                  <a:cubicBezTo>
                    <a:pt x="192" y="17"/>
                    <a:pt x="159" y="1"/>
                    <a:pt x="12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40"/>
            <p:cNvSpPr/>
            <p:nvPr/>
          </p:nvSpPr>
          <p:spPr>
            <a:xfrm>
              <a:off x="3191913" y="1060015"/>
              <a:ext cx="240155" cy="114639"/>
            </a:xfrm>
            <a:custGeom>
              <a:rect b="b" l="l" r="r" t="t"/>
              <a:pathLst>
                <a:path extrusionOk="0" h="2888" w="6050">
                  <a:moveTo>
                    <a:pt x="38" y="0"/>
                  </a:moveTo>
                  <a:lnTo>
                    <a:pt x="38" y="0"/>
                  </a:lnTo>
                  <a:cubicBezTo>
                    <a:pt x="0" y="154"/>
                    <a:pt x="57" y="332"/>
                    <a:pt x="207" y="432"/>
                  </a:cubicBezTo>
                  <a:cubicBezTo>
                    <a:pt x="244" y="456"/>
                    <a:pt x="265" y="508"/>
                    <a:pt x="238" y="549"/>
                  </a:cubicBezTo>
                  <a:cubicBezTo>
                    <a:pt x="41" y="851"/>
                    <a:pt x="143" y="1264"/>
                    <a:pt x="434" y="1467"/>
                  </a:cubicBezTo>
                  <a:cubicBezTo>
                    <a:pt x="453" y="1482"/>
                    <a:pt x="464" y="1502"/>
                    <a:pt x="467" y="1521"/>
                  </a:cubicBezTo>
                  <a:cubicBezTo>
                    <a:pt x="1109" y="2044"/>
                    <a:pt x="1815" y="2487"/>
                    <a:pt x="2617" y="2715"/>
                  </a:cubicBezTo>
                  <a:cubicBezTo>
                    <a:pt x="3038" y="2834"/>
                    <a:pt x="3469" y="2888"/>
                    <a:pt x="3902" y="2888"/>
                  </a:cubicBezTo>
                  <a:cubicBezTo>
                    <a:pt x="4631" y="2888"/>
                    <a:pt x="5363" y="2735"/>
                    <a:pt x="6050" y="2486"/>
                  </a:cubicBezTo>
                  <a:lnTo>
                    <a:pt x="6050" y="2486"/>
                  </a:lnTo>
                  <a:cubicBezTo>
                    <a:pt x="6045" y="2486"/>
                    <a:pt x="6040" y="2486"/>
                    <a:pt x="6035" y="2486"/>
                  </a:cubicBezTo>
                  <a:cubicBezTo>
                    <a:pt x="5946" y="2486"/>
                    <a:pt x="5857" y="2468"/>
                    <a:pt x="5780" y="2424"/>
                  </a:cubicBezTo>
                  <a:cubicBezTo>
                    <a:pt x="5717" y="2388"/>
                    <a:pt x="5664" y="2336"/>
                    <a:pt x="5597" y="2312"/>
                  </a:cubicBezTo>
                  <a:cubicBezTo>
                    <a:pt x="5575" y="2306"/>
                    <a:pt x="5553" y="2303"/>
                    <a:pt x="5531" y="2303"/>
                  </a:cubicBezTo>
                  <a:cubicBezTo>
                    <a:pt x="5405" y="2303"/>
                    <a:pt x="5284" y="2398"/>
                    <a:pt x="5162" y="2453"/>
                  </a:cubicBezTo>
                  <a:cubicBezTo>
                    <a:pt x="5082" y="2489"/>
                    <a:pt x="4996" y="2506"/>
                    <a:pt x="4910" y="2506"/>
                  </a:cubicBezTo>
                  <a:cubicBezTo>
                    <a:pt x="4674" y="2506"/>
                    <a:pt x="4435" y="2380"/>
                    <a:pt x="4321" y="2170"/>
                  </a:cubicBezTo>
                  <a:cubicBezTo>
                    <a:pt x="4294" y="2119"/>
                    <a:pt x="4261" y="2057"/>
                    <a:pt x="4203" y="2055"/>
                  </a:cubicBezTo>
                  <a:cubicBezTo>
                    <a:pt x="4202" y="2055"/>
                    <a:pt x="4202" y="2055"/>
                    <a:pt x="4201" y="2055"/>
                  </a:cubicBezTo>
                  <a:cubicBezTo>
                    <a:pt x="4171" y="2055"/>
                    <a:pt x="4145" y="2071"/>
                    <a:pt x="4120" y="2083"/>
                  </a:cubicBezTo>
                  <a:cubicBezTo>
                    <a:pt x="4006" y="2145"/>
                    <a:pt x="3877" y="2174"/>
                    <a:pt x="3748" y="2174"/>
                  </a:cubicBezTo>
                  <a:cubicBezTo>
                    <a:pt x="3449" y="2174"/>
                    <a:pt x="3146" y="2018"/>
                    <a:pt x="3000" y="1754"/>
                  </a:cubicBezTo>
                  <a:cubicBezTo>
                    <a:pt x="2972" y="1705"/>
                    <a:pt x="2945" y="1648"/>
                    <a:pt x="2893" y="1627"/>
                  </a:cubicBezTo>
                  <a:cubicBezTo>
                    <a:pt x="2878" y="1620"/>
                    <a:pt x="2861" y="1617"/>
                    <a:pt x="2845" y="1617"/>
                  </a:cubicBezTo>
                  <a:cubicBezTo>
                    <a:pt x="2802" y="1617"/>
                    <a:pt x="2757" y="1635"/>
                    <a:pt x="2714" y="1650"/>
                  </a:cubicBezTo>
                  <a:cubicBezTo>
                    <a:pt x="2638" y="1676"/>
                    <a:pt x="2559" y="1688"/>
                    <a:pt x="2480" y="1688"/>
                  </a:cubicBezTo>
                  <a:cubicBezTo>
                    <a:pt x="2167" y="1688"/>
                    <a:pt x="1853" y="1496"/>
                    <a:pt x="1734" y="1202"/>
                  </a:cubicBezTo>
                  <a:cubicBezTo>
                    <a:pt x="1716" y="1156"/>
                    <a:pt x="1697" y="1102"/>
                    <a:pt x="1650" y="1083"/>
                  </a:cubicBezTo>
                  <a:cubicBezTo>
                    <a:pt x="1638" y="1079"/>
                    <a:pt x="1626" y="1077"/>
                    <a:pt x="1614" y="1077"/>
                  </a:cubicBezTo>
                  <a:cubicBezTo>
                    <a:pt x="1583" y="1077"/>
                    <a:pt x="1551" y="1088"/>
                    <a:pt x="1521" y="1097"/>
                  </a:cubicBezTo>
                  <a:cubicBezTo>
                    <a:pt x="1491" y="1104"/>
                    <a:pt x="1462" y="1108"/>
                    <a:pt x="1432" y="1108"/>
                  </a:cubicBezTo>
                  <a:cubicBezTo>
                    <a:pt x="1202" y="1108"/>
                    <a:pt x="980" y="891"/>
                    <a:pt x="1000" y="656"/>
                  </a:cubicBezTo>
                  <a:cubicBezTo>
                    <a:pt x="1005" y="587"/>
                    <a:pt x="1022" y="503"/>
                    <a:pt x="968" y="461"/>
                  </a:cubicBezTo>
                  <a:cubicBezTo>
                    <a:pt x="947" y="445"/>
                    <a:pt x="922" y="441"/>
                    <a:pt x="896" y="441"/>
                  </a:cubicBezTo>
                  <a:cubicBezTo>
                    <a:pt x="875" y="441"/>
                    <a:pt x="853" y="444"/>
                    <a:pt x="832" y="446"/>
                  </a:cubicBezTo>
                  <a:cubicBezTo>
                    <a:pt x="808" y="448"/>
                    <a:pt x="784" y="449"/>
                    <a:pt x="760" y="449"/>
                  </a:cubicBezTo>
                  <a:cubicBezTo>
                    <a:pt x="463" y="449"/>
                    <a:pt x="178" y="262"/>
                    <a:pt x="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40"/>
            <p:cNvSpPr/>
            <p:nvPr/>
          </p:nvSpPr>
          <p:spPr>
            <a:xfrm>
              <a:off x="3451994" y="1144684"/>
              <a:ext cx="7502" cy="5994"/>
            </a:xfrm>
            <a:custGeom>
              <a:rect b="b" l="l" r="r" t="t"/>
              <a:pathLst>
                <a:path extrusionOk="0" h="151" w="189">
                  <a:moveTo>
                    <a:pt x="188" y="1"/>
                  </a:moveTo>
                  <a:lnTo>
                    <a:pt x="188" y="1"/>
                  </a:lnTo>
                  <a:cubicBezTo>
                    <a:pt x="126" y="52"/>
                    <a:pt x="64" y="104"/>
                    <a:pt x="1" y="151"/>
                  </a:cubicBezTo>
                  <a:cubicBezTo>
                    <a:pt x="59" y="125"/>
                    <a:pt x="117" y="99"/>
                    <a:pt x="175" y="72"/>
                  </a:cubicBezTo>
                  <a:cubicBezTo>
                    <a:pt x="180" y="48"/>
                    <a:pt x="184" y="26"/>
                    <a:pt x="188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40"/>
            <p:cNvSpPr/>
            <p:nvPr/>
          </p:nvSpPr>
          <p:spPr>
            <a:xfrm>
              <a:off x="3272851" y="1113325"/>
              <a:ext cx="15005" cy="29692"/>
            </a:xfrm>
            <a:custGeom>
              <a:rect b="b" l="l" r="r" t="t"/>
              <a:pathLst>
                <a:path extrusionOk="0" h="748" w="378">
                  <a:moveTo>
                    <a:pt x="254" y="0"/>
                  </a:moveTo>
                  <a:cubicBezTo>
                    <a:pt x="204" y="0"/>
                    <a:pt x="160" y="31"/>
                    <a:pt x="143" y="83"/>
                  </a:cubicBezTo>
                  <a:cubicBezTo>
                    <a:pt x="116" y="169"/>
                    <a:pt x="89" y="254"/>
                    <a:pt x="64" y="341"/>
                  </a:cubicBezTo>
                  <a:cubicBezTo>
                    <a:pt x="52" y="383"/>
                    <a:pt x="41" y="425"/>
                    <a:pt x="29" y="468"/>
                  </a:cubicBezTo>
                  <a:cubicBezTo>
                    <a:pt x="17" y="519"/>
                    <a:pt x="0" y="573"/>
                    <a:pt x="2" y="625"/>
                  </a:cubicBezTo>
                  <a:cubicBezTo>
                    <a:pt x="6" y="677"/>
                    <a:pt x="39" y="732"/>
                    <a:pt x="92" y="744"/>
                  </a:cubicBezTo>
                  <a:cubicBezTo>
                    <a:pt x="102" y="746"/>
                    <a:pt x="112" y="747"/>
                    <a:pt x="123" y="747"/>
                  </a:cubicBezTo>
                  <a:cubicBezTo>
                    <a:pt x="166" y="747"/>
                    <a:pt x="210" y="728"/>
                    <a:pt x="230" y="688"/>
                  </a:cubicBezTo>
                  <a:cubicBezTo>
                    <a:pt x="255" y="640"/>
                    <a:pt x="264" y="589"/>
                    <a:pt x="274" y="537"/>
                  </a:cubicBezTo>
                  <a:lnTo>
                    <a:pt x="302" y="409"/>
                  </a:lnTo>
                  <a:cubicBezTo>
                    <a:pt x="320" y="320"/>
                    <a:pt x="340" y="233"/>
                    <a:pt x="362" y="145"/>
                  </a:cubicBezTo>
                  <a:cubicBezTo>
                    <a:pt x="377" y="86"/>
                    <a:pt x="345" y="18"/>
                    <a:pt x="284" y="4"/>
                  </a:cubicBezTo>
                  <a:cubicBezTo>
                    <a:pt x="274" y="1"/>
                    <a:pt x="264" y="0"/>
                    <a:pt x="2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40"/>
            <p:cNvSpPr/>
            <p:nvPr/>
          </p:nvSpPr>
          <p:spPr>
            <a:xfrm>
              <a:off x="3304726" y="1116024"/>
              <a:ext cx="19689" cy="29573"/>
            </a:xfrm>
            <a:custGeom>
              <a:rect b="b" l="l" r="r" t="t"/>
              <a:pathLst>
                <a:path extrusionOk="0" h="745" w="496">
                  <a:moveTo>
                    <a:pt x="102" y="1"/>
                  </a:moveTo>
                  <a:cubicBezTo>
                    <a:pt x="90" y="1"/>
                    <a:pt x="78" y="3"/>
                    <a:pt x="67" y="8"/>
                  </a:cubicBezTo>
                  <a:cubicBezTo>
                    <a:pt x="26" y="24"/>
                    <a:pt x="0" y="72"/>
                    <a:pt x="14" y="115"/>
                  </a:cubicBezTo>
                  <a:cubicBezTo>
                    <a:pt x="69" y="295"/>
                    <a:pt x="140" y="476"/>
                    <a:pt x="239" y="634"/>
                  </a:cubicBezTo>
                  <a:cubicBezTo>
                    <a:pt x="272" y="688"/>
                    <a:pt x="320" y="745"/>
                    <a:pt x="386" y="745"/>
                  </a:cubicBezTo>
                  <a:cubicBezTo>
                    <a:pt x="391" y="745"/>
                    <a:pt x="396" y="744"/>
                    <a:pt x="401" y="744"/>
                  </a:cubicBezTo>
                  <a:cubicBezTo>
                    <a:pt x="432" y="740"/>
                    <a:pt x="458" y="723"/>
                    <a:pt x="473" y="695"/>
                  </a:cubicBezTo>
                  <a:cubicBezTo>
                    <a:pt x="496" y="650"/>
                    <a:pt x="483" y="603"/>
                    <a:pt x="464" y="559"/>
                  </a:cubicBezTo>
                  <a:cubicBezTo>
                    <a:pt x="444" y="518"/>
                    <a:pt x="417" y="481"/>
                    <a:pt x="394" y="442"/>
                  </a:cubicBezTo>
                  <a:cubicBezTo>
                    <a:pt x="370" y="403"/>
                    <a:pt x="345" y="365"/>
                    <a:pt x="322" y="325"/>
                  </a:cubicBezTo>
                  <a:cubicBezTo>
                    <a:pt x="270" y="235"/>
                    <a:pt x="223" y="141"/>
                    <a:pt x="181" y="45"/>
                  </a:cubicBezTo>
                  <a:cubicBezTo>
                    <a:pt x="168" y="15"/>
                    <a:pt x="134" y="1"/>
                    <a:pt x="1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40"/>
            <p:cNvSpPr/>
            <p:nvPr/>
          </p:nvSpPr>
          <p:spPr>
            <a:xfrm>
              <a:off x="3283449" y="1137063"/>
              <a:ext cx="24254" cy="17029"/>
            </a:xfrm>
            <a:custGeom>
              <a:rect b="b" l="l" r="r" t="t"/>
              <a:pathLst>
                <a:path extrusionOk="0" h="429" w="611">
                  <a:moveTo>
                    <a:pt x="486" y="1"/>
                  </a:moveTo>
                  <a:cubicBezTo>
                    <a:pt x="476" y="1"/>
                    <a:pt x="465" y="3"/>
                    <a:pt x="454" y="7"/>
                  </a:cubicBezTo>
                  <a:cubicBezTo>
                    <a:pt x="339" y="50"/>
                    <a:pt x="228" y="100"/>
                    <a:pt x="124" y="165"/>
                  </a:cubicBezTo>
                  <a:cubicBezTo>
                    <a:pt x="83" y="189"/>
                    <a:pt x="39" y="218"/>
                    <a:pt x="20" y="262"/>
                  </a:cubicBezTo>
                  <a:cubicBezTo>
                    <a:pt x="1" y="307"/>
                    <a:pt x="9" y="360"/>
                    <a:pt x="45" y="395"/>
                  </a:cubicBezTo>
                  <a:cubicBezTo>
                    <a:pt x="68" y="419"/>
                    <a:pt x="98" y="429"/>
                    <a:pt x="129" y="429"/>
                  </a:cubicBezTo>
                  <a:cubicBezTo>
                    <a:pt x="153" y="429"/>
                    <a:pt x="178" y="422"/>
                    <a:pt x="201" y="411"/>
                  </a:cubicBezTo>
                  <a:cubicBezTo>
                    <a:pt x="251" y="385"/>
                    <a:pt x="297" y="349"/>
                    <a:pt x="348" y="322"/>
                  </a:cubicBezTo>
                  <a:cubicBezTo>
                    <a:pt x="404" y="291"/>
                    <a:pt x="461" y="264"/>
                    <a:pt x="520" y="239"/>
                  </a:cubicBezTo>
                  <a:cubicBezTo>
                    <a:pt x="550" y="227"/>
                    <a:pt x="573" y="213"/>
                    <a:pt x="589" y="184"/>
                  </a:cubicBezTo>
                  <a:cubicBezTo>
                    <a:pt x="604" y="157"/>
                    <a:pt x="610" y="119"/>
                    <a:pt x="602" y="90"/>
                  </a:cubicBezTo>
                  <a:cubicBezTo>
                    <a:pt x="586" y="42"/>
                    <a:pt x="538" y="1"/>
                    <a:pt x="4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40"/>
            <p:cNvSpPr/>
            <p:nvPr/>
          </p:nvSpPr>
          <p:spPr>
            <a:xfrm>
              <a:off x="3229821" y="1116104"/>
              <a:ext cx="29493" cy="14965"/>
            </a:xfrm>
            <a:custGeom>
              <a:rect b="b" l="l" r="r" t="t"/>
              <a:pathLst>
                <a:path extrusionOk="0" h="377" w="743">
                  <a:moveTo>
                    <a:pt x="123" y="0"/>
                  </a:moveTo>
                  <a:cubicBezTo>
                    <a:pt x="85" y="0"/>
                    <a:pt x="47" y="17"/>
                    <a:pt x="27" y="54"/>
                  </a:cubicBezTo>
                  <a:cubicBezTo>
                    <a:pt x="0" y="107"/>
                    <a:pt x="12" y="178"/>
                    <a:pt x="68" y="209"/>
                  </a:cubicBezTo>
                  <a:cubicBezTo>
                    <a:pt x="156" y="255"/>
                    <a:pt x="248" y="294"/>
                    <a:pt x="344" y="324"/>
                  </a:cubicBezTo>
                  <a:cubicBezTo>
                    <a:pt x="388" y="339"/>
                    <a:pt x="433" y="350"/>
                    <a:pt x="479" y="359"/>
                  </a:cubicBezTo>
                  <a:cubicBezTo>
                    <a:pt x="515" y="366"/>
                    <a:pt x="555" y="376"/>
                    <a:pt x="593" y="376"/>
                  </a:cubicBezTo>
                  <a:cubicBezTo>
                    <a:pt x="621" y="376"/>
                    <a:pt x="649" y="371"/>
                    <a:pt x="674" y="354"/>
                  </a:cubicBezTo>
                  <a:cubicBezTo>
                    <a:pt x="731" y="315"/>
                    <a:pt x="743" y="241"/>
                    <a:pt x="695" y="188"/>
                  </a:cubicBezTo>
                  <a:cubicBezTo>
                    <a:pt x="653" y="143"/>
                    <a:pt x="596" y="142"/>
                    <a:pt x="542" y="132"/>
                  </a:cubicBezTo>
                  <a:cubicBezTo>
                    <a:pt x="497" y="123"/>
                    <a:pt x="453" y="113"/>
                    <a:pt x="409" y="101"/>
                  </a:cubicBezTo>
                  <a:cubicBezTo>
                    <a:pt x="368" y="90"/>
                    <a:pt x="326" y="76"/>
                    <a:pt x="287" y="61"/>
                  </a:cubicBezTo>
                  <a:cubicBezTo>
                    <a:pt x="276" y="58"/>
                    <a:pt x="267" y="53"/>
                    <a:pt x="256" y="49"/>
                  </a:cubicBezTo>
                  <a:cubicBezTo>
                    <a:pt x="254" y="49"/>
                    <a:pt x="254" y="49"/>
                    <a:pt x="253" y="48"/>
                  </a:cubicBezTo>
                  <a:cubicBezTo>
                    <a:pt x="251" y="46"/>
                    <a:pt x="247" y="45"/>
                    <a:pt x="245" y="44"/>
                  </a:cubicBezTo>
                  <a:cubicBezTo>
                    <a:pt x="224" y="35"/>
                    <a:pt x="203" y="24"/>
                    <a:pt x="180" y="14"/>
                  </a:cubicBezTo>
                  <a:cubicBezTo>
                    <a:pt x="163" y="5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40"/>
            <p:cNvSpPr/>
            <p:nvPr/>
          </p:nvSpPr>
          <p:spPr>
            <a:xfrm>
              <a:off x="3208862" y="1093358"/>
              <a:ext cx="21118" cy="10321"/>
            </a:xfrm>
            <a:custGeom>
              <a:rect b="b" l="l" r="r" t="t"/>
              <a:pathLst>
                <a:path extrusionOk="0" h="260" w="532">
                  <a:moveTo>
                    <a:pt x="126" y="0"/>
                  </a:moveTo>
                  <a:cubicBezTo>
                    <a:pt x="104" y="0"/>
                    <a:pt x="83" y="5"/>
                    <a:pt x="63" y="16"/>
                  </a:cubicBezTo>
                  <a:cubicBezTo>
                    <a:pt x="39" y="30"/>
                    <a:pt x="14" y="60"/>
                    <a:pt x="7" y="89"/>
                  </a:cubicBezTo>
                  <a:cubicBezTo>
                    <a:pt x="0" y="120"/>
                    <a:pt x="2" y="155"/>
                    <a:pt x="19" y="183"/>
                  </a:cubicBezTo>
                  <a:cubicBezTo>
                    <a:pt x="36" y="209"/>
                    <a:pt x="61" y="232"/>
                    <a:pt x="92" y="238"/>
                  </a:cubicBezTo>
                  <a:cubicBezTo>
                    <a:pt x="148" y="251"/>
                    <a:pt x="207" y="259"/>
                    <a:pt x="265" y="259"/>
                  </a:cubicBezTo>
                  <a:cubicBezTo>
                    <a:pt x="271" y="259"/>
                    <a:pt x="278" y="259"/>
                    <a:pt x="284" y="259"/>
                  </a:cubicBezTo>
                  <a:cubicBezTo>
                    <a:pt x="321" y="258"/>
                    <a:pt x="356" y="256"/>
                    <a:pt x="391" y="246"/>
                  </a:cubicBezTo>
                  <a:cubicBezTo>
                    <a:pt x="399" y="245"/>
                    <a:pt x="405" y="242"/>
                    <a:pt x="414" y="240"/>
                  </a:cubicBezTo>
                  <a:cubicBezTo>
                    <a:pt x="434" y="232"/>
                    <a:pt x="450" y="222"/>
                    <a:pt x="467" y="207"/>
                  </a:cubicBezTo>
                  <a:cubicBezTo>
                    <a:pt x="481" y="195"/>
                    <a:pt x="493" y="181"/>
                    <a:pt x="503" y="165"/>
                  </a:cubicBezTo>
                  <a:cubicBezTo>
                    <a:pt x="531" y="127"/>
                    <a:pt x="513" y="69"/>
                    <a:pt x="473" y="45"/>
                  </a:cubicBezTo>
                  <a:cubicBezTo>
                    <a:pt x="445" y="29"/>
                    <a:pt x="412" y="17"/>
                    <a:pt x="379" y="17"/>
                  </a:cubicBezTo>
                  <a:cubicBezTo>
                    <a:pt x="359" y="17"/>
                    <a:pt x="341" y="17"/>
                    <a:pt x="320" y="18"/>
                  </a:cubicBezTo>
                  <a:cubicBezTo>
                    <a:pt x="311" y="18"/>
                    <a:pt x="303" y="19"/>
                    <a:pt x="295" y="19"/>
                  </a:cubicBezTo>
                  <a:cubicBezTo>
                    <a:pt x="268" y="19"/>
                    <a:pt x="241" y="17"/>
                    <a:pt x="214" y="14"/>
                  </a:cubicBezTo>
                  <a:cubicBezTo>
                    <a:pt x="195" y="12"/>
                    <a:pt x="176" y="8"/>
                    <a:pt x="156" y="4"/>
                  </a:cubicBezTo>
                  <a:cubicBezTo>
                    <a:pt x="146" y="1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40"/>
            <p:cNvSpPr/>
            <p:nvPr/>
          </p:nvSpPr>
          <p:spPr>
            <a:xfrm>
              <a:off x="3412497" y="965660"/>
              <a:ext cx="54303" cy="34654"/>
            </a:xfrm>
            <a:custGeom>
              <a:rect b="b" l="l" r="r" t="t"/>
              <a:pathLst>
                <a:path extrusionOk="0" h="873" w="1368">
                  <a:moveTo>
                    <a:pt x="694" y="0"/>
                  </a:moveTo>
                  <a:cubicBezTo>
                    <a:pt x="510" y="0"/>
                    <a:pt x="313" y="50"/>
                    <a:pt x="175" y="178"/>
                  </a:cubicBezTo>
                  <a:cubicBezTo>
                    <a:pt x="73" y="271"/>
                    <a:pt x="0" y="413"/>
                    <a:pt x="42" y="553"/>
                  </a:cubicBezTo>
                  <a:cubicBezTo>
                    <a:pt x="87" y="704"/>
                    <a:pt x="228" y="794"/>
                    <a:pt x="372" y="835"/>
                  </a:cubicBezTo>
                  <a:cubicBezTo>
                    <a:pt x="410" y="845"/>
                    <a:pt x="450" y="853"/>
                    <a:pt x="491" y="860"/>
                  </a:cubicBezTo>
                  <a:cubicBezTo>
                    <a:pt x="544" y="868"/>
                    <a:pt x="600" y="872"/>
                    <a:pt x="655" y="872"/>
                  </a:cubicBezTo>
                  <a:cubicBezTo>
                    <a:pt x="909" y="872"/>
                    <a:pt x="1172" y="781"/>
                    <a:pt x="1294" y="544"/>
                  </a:cubicBezTo>
                  <a:cubicBezTo>
                    <a:pt x="1368" y="401"/>
                    <a:pt x="1325" y="255"/>
                    <a:pt x="1201" y="156"/>
                  </a:cubicBezTo>
                  <a:cubicBezTo>
                    <a:pt x="1063" y="44"/>
                    <a:pt x="873" y="2"/>
                    <a:pt x="700" y="0"/>
                  </a:cubicBezTo>
                  <a:cubicBezTo>
                    <a:pt x="698" y="0"/>
                    <a:pt x="696" y="0"/>
                    <a:pt x="69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40"/>
            <p:cNvSpPr/>
            <p:nvPr/>
          </p:nvSpPr>
          <p:spPr>
            <a:xfrm>
              <a:off x="3268683" y="1050091"/>
              <a:ext cx="54263" cy="34654"/>
            </a:xfrm>
            <a:custGeom>
              <a:rect b="b" l="l" r="r" t="t"/>
              <a:pathLst>
                <a:path extrusionOk="0" h="873" w="1367">
                  <a:moveTo>
                    <a:pt x="693" y="0"/>
                  </a:moveTo>
                  <a:cubicBezTo>
                    <a:pt x="508" y="0"/>
                    <a:pt x="312" y="50"/>
                    <a:pt x="174" y="177"/>
                  </a:cubicBezTo>
                  <a:cubicBezTo>
                    <a:pt x="72" y="271"/>
                    <a:pt x="0" y="414"/>
                    <a:pt x="42" y="554"/>
                  </a:cubicBezTo>
                  <a:cubicBezTo>
                    <a:pt x="86" y="705"/>
                    <a:pt x="227" y="795"/>
                    <a:pt x="371" y="835"/>
                  </a:cubicBezTo>
                  <a:cubicBezTo>
                    <a:pt x="409" y="846"/>
                    <a:pt x="450" y="853"/>
                    <a:pt x="490" y="859"/>
                  </a:cubicBezTo>
                  <a:cubicBezTo>
                    <a:pt x="543" y="868"/>
                    <a:pt x="598" y="872"/>
                    <a:pt x="654" y="872"/>
                  </a:cubicBezTo>
                  <a:cubicBezTo>
                    <a:pt x="907" y="872"/>
                    <a:pt x="1171" y="781"/>
                    <a:pt x="1293" y="545"/>
                  </a:cubicBezTo>
                  <a:cubicBezTo>
                    <a:pt x="1366" y="401"/>
                    <a:pt x="1324" y="254"/>
                    <a:pt x="1200" y="155"/>
                  </a:cubicBezTo>
                  <a:cubicBezTo>
                    <a:pt x="1061" y="45"/>
                    <a:pt x="872" y="2"/>
                    <a:pt x="699" y="0"/>
                  </a:cubicBezTo>
                  <a:cubicBezTo>
                    <a:pt x="697" y="0"/>
                    <a:pt x="695" y="0"/>
                    <a:pt x="69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40"/>
            <p:cNvSpPr/>
            <p:nvPr/>
          </p:nvSpPr>
          <p:spPr>
            <a:xfrm>
              <a:off x="3219143" y="782070"/>
              <a:ext cx="54303" cy="34614"/>
            </a:xfrm>
            <a:custGeom>
              <a:rect b="b" l="l" r="r" t="t"/>
              <a:pathLst>
                <a:path extrusionOk="0" h="872" w="1368">
                  <a:moveTo>
                    <a:pt x="688" y="0"/>
                  </a:moveTo>
                  <a:cubicBezTo>
                    <a:pt x="505" y="0"/>
                    <a:pt x="311" y="51"/>
                    <a:pt x="174" y="177"/>
                  </a:cubicBezTo>
                  <a:cubicBezTo>
                    <a:pt x="73" y="271"/>
                    <a:pt x="0" y="413"/>
                    <a:pt x="42" y="553"/>
                  </a:cubicBezTo>
                  <a:cubicBezTo>
                    <a:pt x="86" y="704"/>
                    <a:pt x="229" y="794"/>
                    <a:pt x="371" y="835"/>
                  </a:cubicBezTo>
                  <a:cubicBezTo>
                    <a:pt x="410" y="845"/>
                    <a:pt x="449" y="853"/>
                    <a:pt x="490" y="860"/>
                  </a:cubicBezTo>
                  <a:cubicBezTo>
                    <a:pt x="543" y="868"/>
                    <a:pt x="598" y="872"/>
                    <a:pt x="654" y="872"/>
                  </a:cubicBezTo>
                  <a:cubicBezTo>
                    <a:pt x="908" y="872"/>
                    <a:pt x="1172" y="782"/>
                    <a:pt x="1293" y="544"/>
                  </a:cubicBezTo>
                  <a:cubicBezTo>
                    <a:pt x="1368" y="401"/>
                    <a:pt x="1324" y="253"/>
                    <a:pt x="1200" y="155"/>
                  </a:cubicBezTo>
                  <a:cubicBezTo>
                    <a:pt x="1063" y="44"/>
                    <a:pt x="873" y="1"/>
                    <a:pt x="699" y="0"/>
                  </a:cubicBezTo>
                  <a:cubicBezTo>
                    <a:pt x="696" y="0"/>
                    <a:pt x="692" y="0"/>
                    <a:pt x="68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40"/>
            <p:cNvSpPr/>
            <p:nvPr/>
          </p:nvSpPr>
          <p:spPr>
            <a:xfrm>
              <a:off x="3079417" y="853204"/>
              <a:ext cx="54303" cy="34654"/>
            </a:xfrm>
            <a:custGeom>
              <a:rect b="b" l="l" r="r" t="t"/>
              <a:pathLst>
                <a:path extrusionOk="0" h="873" w="1368">
                  <a:moveTo>
                    <a:pt x="693" y="1"/>
                  </a:moveTo>
                  <a:cubicBezTo>
                    <a:pt x="510" y="1"/>
                    <a:pt x="312" y="50"/>
                    <a:pt x="175" y="178"/>
                  </a:cubicBezTo>
                  <a:cubicBezTo>
                    <a:pt x="73" y="272"/>
                    <a:pt x="0" y="413"/>
                    <a:pt x="42" y="554"/>
                  </a:cubicBezTo>
                  <a:cubicBezTo>
                    <a:pt x="86" y="705"/>
                    <a:pt x="228" y="794"/>
                    <a:pt x="371" y="835"/>
                  </a:cubicBezTo>
                  <a:cubicBezTo>
                    <a:pt x="411" y="845"/>
                    <a:pt x="449" y="854"/>
                    <a:pt x="490" y="860"/>
                  </a:cubicBezTo>
                  <a:cubicBezTo>
                    <a:pt x="543" y="868"/>
                    <a:pt x="599" y="873"/>
                    <a:pt x="655" y="873"/>
                  </a:cubicBezTo>
                  <a:cubicBezTo>
                    <a:pt x="909" y="873"/>
                    <a:pt x="1172" y="782"/>
                    <a:pt x="1293" y="544"/>
                  </a:cubicBezTo>
                  <a:cubicBezTo>
                    <a:pt x="1368" y="402"/>
                    <a:pt x="1324" y="255"/>
                    <a:pt x="1201" y="156"/>
                  </a:cubicBezTo>
                  <a:cubicBezTo>
                    <a:pt x="1063" y="44"/>
                    <a:pt x="873" y="2"/>
                    <a:pt x="699" y="1"/>
                  </a:cubicBezTo>
                  <a:cubicBezTo>
                    <a:pt x="697" y="1"/>
                    <a:pt x="695" y="1"/>
                    <a:pt x="69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40"/>
            <p:cNvSpPr/>
            <p:nvPr/>
          </p:nvSpPr>
          <p:spPr>
            <a:xfrm>
              <a:off x="3165238" y="964429"/>
              <a:ext cx="19689" cy="11273"/>
            </a:xfrm>
            <a:custGeom>
              <a:rect b="b" l="l" r="r" t="t"/>
              <a:pathLst>
                <a:path extrusionOk="0" h="284" w="496">
                  <a:moveTo>
                    <a:pt x="120" y="1"/>
                  </a:moveTo>
                  <a:cubicBezTo>
                    <a:pt x="100" y="1"/>
                    <a:pt x="79" y="7"/>
                    <a:pt x="65" y="16"/>
                  </a:cubicBezTo>
                  <a:cubicBezTo>
                    <a:pt x="45" y="28"/>
                    <a:pt x="31" y="44"/>
                    <a:pt x="20" y="67"/>
                  </a:cubicBezTo>
                  <a:cubicBezTo>
                    <a:pt x="0" y="115"/>
                    <a:pt x="18" y="173"/>
                    <a:pt x="65" y="199"/>
                  </a:cubicBezTo>
                  <a:cubicBezTo>
                    <a:pt x="104" y="221"/>
                    <a:pt x="144" y="239"/>
                    <a:pt x="186" y="254"/>
                  </a:cubicBezTo>
                  <a:cubicBezTo>
                    <a:pt x="230" y="269"/>
                    <a:pt x="274" y="277"/>
                    <a:pt x="321" y="282"/>
                  </a:cubicBezTo>
                  <a:cubicBezTo>
                    <a:pt x="331" y="283"/>
                    <a:pt x="338" y="283"/>
                    <a:pt x="347" y="283"/>
                  </a:cubicBezTo>
                  <a:cubicBezTo>
                    <a:pt x="360" y="282"/>
                    <a:pt x="373" y="282"/>
                    <a:pt x="386" y="278"/>
                  </a:cubicBezTo>
                  <a:cubicBezTo>
                    <a:pt x="397" y="276"/>
                    <a:pt x="411" y="270"/>
                    <a:pt x="422" y="265"/>
                  </a:cubicBezTo>
                  <a:cubicBezTo>
                    <a:pt x="466" y="245"/>
                    <a:pt x="495" y="191"/>
                    <a:pt x="482" y="145"/>
                  </a:cubicBezTo>
                  <a:cubicBezTo>
                    <a:pt x="468" y="101"/>
                    <a:pt x="429" y="69"/>
                    <a:pt x="386" y="58"/>
                  </a:cubicBezTo>
                  <a:cubicBezTo>
                    <a:pt x="365" y="52"/>
                    <a:pt x="344" y="49"/>
                    <a:pt x="322" y="48"/>
                  </a:cubicBezTo>
                  <a:cubicBezTo>
                    <a:pt x="263" y="39"/>
                    <a:pt x="202" y="27"/>
                    <a:pt x="146" y="5"/>
                  </a:cubicBezTo>
                  <a:cubicBezTo>
                    <a:pt x="139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40"/>
            <p:cNvSpPr/>
            <p:nvPr/>
          </p:nvSpPr>
          <p:spPr>
            <a:xfrm>
              <a:off x="3167857" y="983721"/>
              <a:ext cx="22229" cy="12623"/>
            </a:xfrm>
            <a:custGeom>
              <a:rect b="b" l="l" r="r" t="t"/>
              <a:pathLst>
                <a:path extrusionOk="0" h="318" w="560">
                  <a:moveTo>
                    <a:pt x="121" y="0"/>
                  </a:moveTo>
                  <a:cubicBezTo>
                    <a:pt x="100" y="0"/>
                    <a:pt x="75" y="7"/>
                    <a:pt x="59" y="16"/>
                  </a:cubicBezTo>
                  <a:cubicBezTo>
                    <a:pt x="39" y="31"/>
                    <a:pt x="22" y="47"/>
                    <a:pt x="13" y="71"/>
                  </a:cubicBezTo>
                  <a:cubicBezTo>
                    <a:pt x="4" y="94"/>
                    <a:pt x="0" y="121"/>
                    <a:pt x="7" y="146"/>
                  </a:cubicBezTo>
                  <a:cubicBezTo>
                    <a:pt x="17" y="172"/>
                    <a:pt x="33" y="204"/>
                    <a:pt x="61" y="216"/>
                  </a:cubicBezTo>
                  <a:cubicBezTo>
                    <a:pt x="125" y="244"/>
                    <a:pt x="189" y="269"/>
                    <a:pt x="256" y="287"/>
                  </a:cubicBezTo>
                  <a:cubicBezTo>
                    <a:pt x="285" y="295"/>
                    <a:pt x="315" y="302"/>
                    <a:pt x="345" y="308"/>
                  </a:cubicBezTo>
                  <a:cubicBezTo>
                    <a:pt x="367" y="312"/>
                    <a:pt x="391" y="317"/>
                    <a:pt x="413" y="317"/>
                  </a:cubicBezTo>
                  <a:cubicBezTo>
                    <a:pt x="437" y="317"/>
                    <a:pt x="462" y="310"/>
                    <a:pt x="484" y="303"/>
                  </a:cubicBezTo>
                  <a:cubicBezTo>
                    <a:pt x="523" y="291"/>
                    <a:pt x="552" y="259"/>
                    <a:pt x="557" y="218"/>
                  </a:cubicBezTo>
                  <a:cubicBezTo>
                    <a:pt x="559" y="180"/>
                    <a:pt x="542" y="138"/>
                    <a:pt x="506" y="118"/>
                  </a:cubicBezTo>
                  <a:lnTo>
                    <a:pt x="471" y="98"/>
                  </a:lnTo>
                  <a:cubicBezTo>
                    <a:pt x="449" y="88"/>
                    <a:pt x="429" y="83"/>
                    <a:pt x="406" y="79"/>
                  </a:cubicBezTo>
                  <a:cubicBezTo>
                    <a:pt x="376" y="73"/>
                    <a:pt x="346" y="68"/>
                    <a:pt x="318" y="61"/>
                  </a:cubicBezTo>
                  <a:cubicBezTo>
                    <a:pt x="260" y="46"/>
                    <a:pt x="203" y="29"/>
                    <a:pt x="148" y="5"/>
                  </a:cubicBezTo>
                  <a:cubicBezTo>
                    <a:pt x="140" y="1"/>
                    <a:pt x="131" y="0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40"/>
            <p:cNvSpPr/>
            <p:nvPr/>
          </p:nvSpPr>
          <p:spPr>
            <a:xfrm>
              <a:off x="3141341" y="989596"/>
              <a:ext cx="14727" cy="21157"/>
            </a:xfrm>
            <a:custGeom>
              <a:rect b="b" l="l" r="r" t="t"/>
              <a:pathLst>
                <a:path extrusionOk="0" h="533" w="371">
                  <a:moveTo>
                    <a:pt x="239" y="1"/>
                  </a:moveTo>
                  <a:cubicBezTo>
                    <a:pt x="228" y="1"/>
                    <a:pt x="217" y="2"/>
                    <a:pt x="207" y="6"/>
                  </a:cubicBezTo>
                  <a:cubicBezTo>
                    <a:pt x="177" y="14"/>
                    <a:pt x="146" y="34"/>
                    <a:pt x="133" y="63"/>
                  </a:cubicBezTo>
                  <a:cubicBezTo>
                    <a:pt x="105" y="122"/>
                    <a:pt x="80" y="184"/>
                    <a:pt x="60" y="246"/>
                  </a:cubicBezTo>
                  <a:cubicBezTo>
                    <a:pt x="37" y="325"/>
                    <a:pt x="0" y="436"/>
                    <a:pt x="70" y="501"/>
                  </a:cubicBezTo>
                  <a:cubicBezTo>
                    <a:pt x="92" y="523"/>
                    <a:pt x="118" y="532"/>
                    <a:pt x="146" y="532"/>
                  </a:cubicBezTo>
                  <a:cubicBezTo>
                    <a:pt x="165" y="532"/>
                    <a:pt x="185" y="527"/>
                    <a:pt x="205" y="518"/>
                  </a:cubicBezTo>
                  <a:cubicBezTo>
                    <a:pt x="247" y="497"/>
                    <a:pt x="269" y="448"/>
                    <a:pt x="279" y="404"/>
                  </a:cubicBezTo>
                  <a:cubicBezTo>
                    <a:pt x="284" y="381"/>
                    <a:pt x="289" y="358"/>
                    <a:pt x="294" y="335"/>
                  </a:cubicBezTo>
                  <a:cubicBezTo>
                    <a:pt x="306" y="292"/>
                    <a:pt x="320" y="250"/>
                    <a:pt x="337" y="209"/>
                  </a:cubicBezTo>
                  <a:cubicBezTo>
                    <a:pt x="340" y="201"/>
                    <a:pt x="344" y="194"/>
                    <a:pt x="346" y="188"/>
                  </a:cubicBezTo>
                  <a:cubicBezTo>
                    <a:pt x="363" y="159"/>
                    <a:pt x="370" y="126"/>
                    <a:pt x="361" y="92"/>
                  </a:cubicBezTo>
                  <a:cubicBezTo>
                    <a:pt x="352" y="64"/>
                    <a:pt x="331" y="33"/>
                    <a:pt x="304" y="18"/>
                  </a:cubicBezTo>
                  <a:cubicBezTo>
                    <a:pt x="284" y="8"/>
                    <a:pt x="262" y="1"/>
                    <a:pt x="2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40"/>
            <p:cNvSpPr/>
            <p:nvPr/>
          </p:nvSpPr>
          <p:spPr>
            <a:xfrm>
              <a:off x="3164682" y="1015040"/>
              <a:ext cx="11353" cy="17982"/>
            </a:xfrm>
            <a:custGeom>
              <a:rect b="b" l="l" r="r" t="t"/>
              <a:pathLst>
                <a:path extrusionOk="0" h="453" w="286">
                  <a:moveTo>
                    <a:pt x="127" y="1"/>
                  </a:moveTo>
                  <a:cubicBezTo>
                    <a:pt x="116" y="1"/>
                    <a:pt x="106" y="2"/>
                    <a:pt x="96" y="5"/>
                  </a:cubicBezTo>
                  <a:cubicBezTo>
                    <a:pt x="65" y="16"/>
                    <a:pt x="35" y="33"/>
                    <a:pt x="20" y="63"/>
                  </a:cubicBezTo>
                  <a:cubicBezTo>
                    <a:pt x="16" y="74"/>
                    <a:pt x="11" y="83"/>
                    <a:pt x="7" y="94"/>
                  </a:cubicBezTo>
                  <a:cubicBezTo>
                    <a:pt x="1" y="116"/>
                    <a:pt x="1" y="137"/>
                    <a:pt x="7" y="161"/>
                  </a:cubicBezTo>
                  <a:cubicBezTo>
                    <a:pt x="13" y="201"/>
                    <a:pt x="20" y="241"/>
                    <a:pt x="27" y="281"/>
                  </a:cubicBezTo>
                  <a:cubicBezTo>
                    <a:pt x="29" y="300"/>
                    <a:pt x="32" y="320"/>
                    <a:pt x="35" y="339"/>
                  </a:cubicBezTo>
                  <a:cubicBezTo>
                    <a:pt x="39" y="357"/>
                    <a:pt x="49" y="374"/>
                    <a:pt x="59" y="388"/>
                  </a:cubicBezTo>
                  <a:cubicBezTo>
                    <a:pt x="74" y="408"/>
                    <a:pt x="84" y="420"/>
                    <a:pt x="105" y="433"/>
                  </a:cubicBezTo>
                  <a:cubicBezTo>
                    <a:pt x="108" y="435"/>
                    <a:pt x="111" y="437"/>
                    <a:pt x="115" y="439"/>
                  </a:cubicBezTo>
                  <a:cubicBezTo>
                    <a:pt x="131" y="448"/>
                    <a:pt x="148" y="452"/>
                    <a:pt x="166" y="452"/>
                  </a:cubicBezTo>
                  <a:cubicBezTo>
                    <a:pt x="192" y="452"/>
                    <a:pt x="218" y="443"/>
                    <a:pt x="236" y="424"/>
                  </a:cubicBezTo>
                  <a:cubicBezTo>
                    <a:pt x="253" y="406"/>
                    <a:pt x="269" y="386"/>
                    <a:pt x="277" y="361"/>
                  </a:cubicBezTo>
                  <a:cubicBezTo>
                    <a:pt x="282" y="344"/>
                    <a:pt x="285" y="325"/>
                    <a:pt x="285" y="307"/>
                  </a:cubicBezTo>
                  <a:cubicBezTo>
                    <a:pt x="285" y="287"/>
                    <a:pt x="280" y="263"/>
                    <a:pt x="277" y="246"/>
                  </a:cubicBezTo>
                  <a:cubicBezTo>
                    <a:pt x="275" y="235"/>
                    <a:pt x="273" y="225"/>
                    <a:pt x="272" y="216"/>
                  </a:cubicBezTo>
                  <a:lnTo>
                    <a:pt x="252" y="94"/>
                  </a:lnTo>
                  <a:cubicBezTo>
                    <a:pt x="247" y="63"/>
                    <a:pt x="217" y="32"/>
                    <a:pt x="194" y="18"/>
                  </a:cubicBezTo>
                  <a:cubicBezTo>
                    <a:pt x="174" y="7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40"/>
            <p:cNvSpPr/>
            <p:nvPr/>
          </p:nvSpPr>
          <p:spPr>
            <a:xfrm>
              <a:off x="3344659" y="856618"/>
              <a:ext cx="20046" cy="14449"/>
            </a:xfrm>
            <a:custGeom>
              <a:rect b="b" l="l" r="r" t="t"/>
              <a:pathLst>
                <a:path extrusionOk="0" h="364" w="505">
                  <a:moveTo>
                    <a:pt x="375" y="1"/>
                  </a:moveTo>
                  <a:cubicBezTo>
                    <a:pt x="316" y="1"/>
                    <a:pt x="255" y="33"/>
                    <a:pt x="205" y="62"/>
                  </a:cubicBezTo>
                  <a:cubicBezTo>
                    <a:pt x="145" y="97"/>
                    <a:pt x="89" y="140"/>
                    <a:pt x="41" y="190"/>
                  </a:cubicBezTo>
                  <a:cubicBezTo>
                    <a:pt x="3" y="227"/>
                    <a:pt x="0" y="296"/>
                    <a:pt x="41" y="333"/>
                  </a:cubicBezTo>
                  <a:cubicBezTo>
                    <a:pt x="60" y="351"/>
                    <a:pt x="85" y="364"/>
                    <a:pt x="110" y="364"/>
                  </a:cubicBezTo>
                  <a:cubicBezTo>
                    <a:pt x="111" y="364"/>
                    <a:pt x="112" y="364"/>
                    <a:pt x="113" y="364"/>
                  </a:cubicBezTo>
                  <a:cubicBezTo>
                    <a:pt x="141" y="363"/>
                    <a:pt x="163" y="352"/>
                    <a:pt x="185" y="333"/>
                  </a:cubicBezTo>
                  <a:cubicBezTo>
                    <a:pt x="188" y="330"/>
                    <a:pt x="192" y="327"/>
                    <a:pt x="196" y="323"/>
                  </a:cubicBezTo>
                  <a:cubicBezTo>
                    <a:pt x="234" y="296"/>
                    <a:pt x="274" y="273"/>
                    <a:pt x="317" y="253"/>
                  </a:cubicBezTo>
                  <a:cubicBezTo>
                    <a:pt x="338" y="245"/>
                    <a:pt x="360" y="238"/>
                    <a:pt x="380" y="231"/>
                  </a:cubicBezTo>
                  <a:cubicBezTo>
                    <a:pt x="427" y="216"/>
                    <a:pt x="465" y="188"/>
                    <a:pt x="489" y="144"/>
                  </a:cubicBezTo>
                  <a:cubicBezTo>
                    <a:pt x="499" y="124"/>
                    <a:pt x="504" y="99"/>
                    <a:pt x="498" y="78"/>
                  </a:cubicBezTo>
                  <a:cubicBezTo>
                    <a:pt x="490" y="56"/>
                    <a:pt x="477" y="42"/>
                    <a:pt x="459" y="28"/>
                  </a:cubicBezTo>
                  <a:cubicBezTo>
                    <a:pt x="432" y="8"/>
                    <a:pt x="404" y="1"/>
                    <a:pt x="3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40"/>
            <p:cNvSpPr/>
            <p:nvPr/>
          </p:nvSpPr>
          <p:spPr>
            <a:xfrm>
              <a:off x="3365062" y="874917"/>
              <a:ext cx="18418" cy="14608"/>
            </a:xfrm>
            <a:custGeom>
              <a:rect b="b" l="l" r="r" t="t"/>
              <a:pathLst>
                <a:path extrusionOk="0" h="368" w="464">
                  <a:moveTo>
                    <a:pt x="127" y="1"/>
                  </a:moveTo>
                  <a:cubicBezTo>
                    <a:pt x="105" y="1"/>
                    <a:pt x="80" y="7"/>
                    <a:pt x="64" y="17"/>
                  </a:cubicBezTo>
                  <a:cubicBezTo>
                    <a:pt x="42" y="32"/>
                    <a:pt x="26" y="49"/>
                    <a:pt x="15" y="74"/>
                  </a:cubicBezTo>
                  <a:cubicBezTo>
                    <a:pt x="5" y="97"/>
                    <a:pt x="1" y="128"/>
                    <a:pt x="9" y="153"/>
                  </a:cubicBezTo>
                  <a:cubicBezTo>
                    <a:pt x="17" y="180"/>
                    <a:pt x="36" y="211"/>
                    <a:pt x="63" y="224"/>
                  </a:cubicBezTo>
                  <a:cubicBezTo>
                    <a:pt x="125" y="251"/>
                    <a:pt x="183" y="287"/>
                    <a:pt x="235" y="329"/>
                  </a:cubicBezTo>
                  <a:cubicBezTo>
                    <a:pt x="233" y="327"/>
                    <a:pt x="231" y="325"/>
                    <a:pt x="229" y="324"/>
                  </a:cubicBezTo>
                  <a:lnTo>
                    <a:pt x="229" y="324"/>
                  </a:lnTo>
                  <a:cubicBezTo>
                    <a:pt x="243" y="334"/>
                    <a:pt x="258" y="344"/>
                    <a:pt x="274" y="351"/>
                  </a:cubicBezTo>
                  <a:cubicBezTo>
                    <a:pt x="292" y="360"/>
                    <a:pt x="311" y="367"/>
                    <a:pt x="332" y="367"/>
                  </a:cubicBezTo>
                  <a:cubicBezTo>
                    <a:pt x="333" y="367"/>
                    <a:pt x="335" y="367"/>
                    <a:pt x="336" y="367"/>
                  </a:cubicBezTo>
                  <a:cubicBezTo>
                    <a:pt x="349" y="367"/>
                    <a:pt x="361" y="365"/>
                    <a:pt x="372" y="362"/>
                  </a:cubicBezTo>
                  <a:cubicBezTo>
                    <a:pt x="400" y="356"/>
                    <a:pt x="423" y="337"/>
                    <a:pt x="437" y="314"/>
                  </a:cubicBezTo>
                  <a:cubicBezTo>
                    <a:pt x="463" y="275"/>
                    <a:pt x="458" y="219"/>
                    <a:pt x="431" y="183"/>
                  </a:cubicBezTo>
                  <a:cubicBezTo>
                    <a:pt x="420" y="168"/>
                    <a:pt x="410" y="155"/>
                    <a:pt x="397" y="143"/>
                  </a:cubicBezTo>
                  <a:cubicBezTo>
                    <a:pt x="384" y="132"/>
                    <a:pt x="369" y="121"/>
                    <a:pt x="355" y="111"/>
                  </a:cubicBezTo>
                  <a:cubicBezTo>
                    <a:pt x="293" y="67"/>
                    <a:pt x="228" y="34"/>
                    <a:pt x="157" y="6"/>
                  </a:cubicBezTo>
                  <a:cubicBezTo>
                    <a:pt x="149" y="2"/>
                    <a:pt x="138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40"/>
            <p:cNvSpPr/>
            <p:nvPr/>
          </p:nvSpPr>
          <p:spPr>
            <a:xfrm>
              <a:off x="3395508" y="867931"/>
              <a:ext cx="1191" cy="595"/>
            </a:xfrm>
            <a:custGeom>
              <a:rect b="b" l="l" r="r" t="t"/>
              <a:pathLst>
                <a:path extrusionOk="0" h="15" w="30">
                  <a:moveTo>
                    <a:pt x="0" y="0"/>
                  </a:moveTo>
                  <a:cubicBezTo>
                    <a:pt x="0" y="2"/>
                    <a:pt x="0" y="2"/>
                    <a:pt x="2" y="2"/>
                  </a:cubicBezTo>
                  <a:lnTo>
                    <a:pt x="29" y="14"/>
                  </a:lnTo>
                  <a:cubicBezTo>
                    <a:pt x="20" y="9"/>
                    <a:pt x="10" y="5"/>
                    <a:pt x="0" y="0"/>
                  </a:cubicBezTo>
                  <a:close/>
                </a:path>
              </a:pathLst>
            </a:custGeom>
            <a:solidFill>
              <a:srgbClr val="E5A9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40"/>
            <p:cNvSpPr/>
            <p:nvPr/>
          </p:nvSpPr>
          <p:spPr>
            <a:xfrm>
              <a:off x="3381773" y="856141"/>
              <a:ext cx="22110" cy="12821"/>
            </a:xfrm>
            <a:custGeom>
              <a:rect b="b" l="l" r="r" t="t"/>
              <a:pathLst>
                <a:path extrusionOk="0" h="323" w="557">
                  <a:moveTo>
                    <a:pt x="119" y="1"/>
                  </a:moveTo>
                  <a:cubicBezTo>
                    <a:pt x="58" y="1"/>
                    <a:pt x="1" y="55"/>
                    <a:pt x="3" y="118"/>
                  </a:cubicBezTo>
                  <a:cubicBezTo>
                    <a:pt x="6" y="185"/>
                    <a:pt x="54" y="230"/>
                    <a:pt x="120" y="235"/>
                  </a:cubicBezTo>
                  <a:cubicBezTo>
                    <a:pt x="127" y="235"/>
                    <a:pt x="133" y="236"/>
                    <a:pt x="139" y="237"/>
                  </a:cubicBezTo>
                  <a:cubicBezTo>
                    <a:pt x="196" y="246"/>
                    <a:pt x="254" y="262"/>
                    <a:pt x="308" y="285"/>
                  </a:cubicBezTo>
                  <a:cubicBezTo>
                    <a:pt x="320" y="289"/>
                    <a:pt x="334" y="296"/>
                    <a:pt x="346" y="302"/>
                  </a:cubicBezTo>
                  <a:cubicBezTo>
                    <a:pt x="371" y="312"/>
                    <a:pt x="392" y="321"/>
                    <a:pt x="419" y="322"/>
                  </a:cubicBezTo>
                  <a:cubicBezTo>
                    <a:pt x="422" y="323"/>
                    <a:pt x="425" y="323"/>
                    <a:pt x="427" y="323"/>
                  </a:cubicBezTo>
                  <a:cubicBezTo>
                    <a:pt x="440" y="323"/>
                    <a:pt x="453" y="321"/>
                    <a:pt x="467" y="318"/>
                  </a:cubicBezTo>
                  <a:cubicBezTo>
                    <a:pt x="492" y="314"/>
                    <a:pt x="522" y="288"/>
                    <a:pt x="534" y="267"/>
                  </a:cubicBezTo>
                  <a:cubicBezTo>
                    <a:pt x="547" y="240"/>
                    <a:pt x="557" y="207"/>
                    <a:pt x="546" y="181"/>
                  </a:cubicBezTo>
                  <a:cubicBezTo>
                    <a:pt x="541" y="166"/>
                    <a:pt x="536" y="153"/>
                    <a:pt x="526" y="141"/>
                  </a:cubicBezTo>
                  <a:cubicBezTo>
                    <a:pt x="511" y="119"/>
                    <a:pt x="497" y="106"/>
                    <a:pt x="474" y="90"/>
                  </a:cubicBezTo>
                  <a:cubicBezTo>
                    <a:pt x="463" y="83"/>
                    <a:pt x="450" y="77"/>
                    <a:pt x="438" y="69"/>
                  </a:cubicBezTo>
                  <a:cubicBezTo>
                    <a:pt x="403" y="53"/>
                    <a:pt x="364" y="40"/>
                    <a:pt x="325" y="29"/>
                  </a:cubicBezTo>
                  <a:cubicBezTo>
                    <a:pt x="259" y="11"/>
                    <a:pt x="189" y="2"/>
                    <a:pt x="120" y="1"/>
                  </a:cubicBez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40"/>
            <p:cNvSpPr/>
            <p:nvPr/>
          </p:nvSpPr>
          <p:spPr>
            <a:xfrm>
              <a:off x="3333544" y="880435"/>
              <a:ext cx="19689" cy="12861"/>
            </a:xfrm>
            <a:custGeom>
              <a:rect b="b" l="l" r="r" t="t"/>
              <a:pathLst>
                <a:path extrusionOk="0" h="324" w="496">
                  <a:moveTo>
                    <a:pt x="386" y="0"/>
                  </a:moveTo>
                  <a:cubicBezTo>
                    <a:pt x="376" y="0"/>
                    <a:pt x="366" y="1"/>
                    <a:pt x="355" y="3"/>
                  </a:cubicBezTo>
                  <a:cubicBezTo>
                    <a:pt x="343" y="4"/>
                    <a:pt x="331" y="6"/>
                    <a:pt x="321" y="8"/>
                  </a:cubicBezTo>
                  <a:cubicBezTo>
                    <a:pt x="310" y="12"/>
                    <a:pt x="299" y="17"/>
                    <a:pt x="289" y="20"/>
                  </a:cubicBezTo>
                  <a:cubicBezTo>
                    <a:pt x="267" y="29"/>
                    <a:pt x="244" y="37"/>
                    <a:pt x="222" y="46"/>
                  </a:cubicBezTo>
                  <a:cubicBezTo>
                    <a:pt x="178" y="64"/>
                    <a:pt x="134" y="80"/>
                    <a:pt x="91" y="96"/>
                  </a:cubicBezTo>
                  <a:cubicBezTo>
                    <a:pt x="62" y="106"/>
                    <a:pt x="37" y="122"/>
                    <a:pt x="21" y="149"/>
                  </a:cubicBezTo>
                  <a:cubicBezTo>
                    <a:pt x="7" y="174"/>
                    <a:pt x="0" y="210"/>
                    <a:pt x="10" y="237"/>
                  </a:cubicBezTo>
                  <a:cubicBezTo>
                    <a:pt x="19" y="265"/>
                    <a:pt x="36" y="293"/>
                    <a:pt x="63" y="306"/>
                  </a:cubicBezTo>
                  <a:cubicBezTo>
                    <a:pt x="81" y="316"/>
                    <a:pt x="103" y="323"/>
                    <a:pt x="124" y="323"/>
                  </a:cubicBezTo>
                  <a:cubicBezTo>
                    <a:pt x="134" y="323"/>
                    <a:pt x="143" y="322"/>
                    <a:pt x="152" y="319"/>
                  </a:cubicBezTo>
                  <a:cubicBezTo>
                    <a:pt x="196" y="301"/>
                    <a:pt x="241" y="284"/>
                    <a:pt x="285" y="268"/>
                  </a:cubicBezTo>
                  <a:cubicBezTo>
                    <a:pt x="306" y="259"/>
                    <a:pt x="329" y="251"/>
                    <a:pt x="349" y="243"/>
                  </a:cubicBezTo>
                  <a:cubicBezTo>
                    <a:pt x="360" y="238"/>
                    <a:pt x="371" y="235"/>
                    <a:pt x="382" y="231"/>
                  </a:cubicBezTo>
                  <a:cubicBezTo>
                    <a:pt x="404" y="222"/>
                    <a:pt x="420" y="215"/>
                    <a:pt x="439" y="201"/>
                  </a:cubicBezTo>
                  <a:cubicBezTo>
                    <a:pt x="457" y="188"/>
                    <a:pt x="473" y="171"/>
                    <a:pt x="482" y="149"/>
                  </a:cubicBezTo>
                  <a:cubicBezTo>
                    <a:pt x="492" y="128"/>
                    <a:pt x="496" y="101"/>
                    <a:pt x="488" y="79"/>
                  </a:cubicBezTo>
                  <a:cubicBezTo>
                    <a:pt x="485" y="71"/>
                    <a:pt x="479" y="60"/>
                    <a:pt x="477" y="53"/>
                  </a:cubicBezTo>
                  <a:cubicBezTo>
                    <a:pt x="472" y="45"/>
                    <a:pt x="466" y="39"/>
                    <a:pt x="460" y="30"/>
                  </a:cubicBezTo>
                  <a:cubicBezTo>
                    <a:pt x="450" y="20"/>
                    <a:pt x="440" y="12"/>
                    <a:pt x="425" y="8"/>
                  </a:cubicBezTo>
                  <a:cubicBezTo>
                    <a:pt x="411" y="2"/>
                    <a:pt x="398" y="0"/>
                    <a:pt x="3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40"/>
            <p:cNvSpPr/>
            <p:nvPr/>
          </p:nvSpPr>
          <p:spPr>
            <a:xfrm>
              <a:off x="3146502" y="678387"/>
              <a:ext cx="17148" cy="17585"/>
            </a:xfrm>
            <a:custGeom>
              <a:rect b="b" l="l" r="r" t="t"/>
              <a:pathLst>
                <a:path extrusionOk="0" h="443" w="432">
                  <a:moveTo>
                    <a:pt x="325" y="0"/>
                  </a:moveTo>
                  <a:cubicBezTo>
                    <a:pt x="298" y="0"/>
                    <a:pt x="280" y="10"/>
                    <a:pt x="257" y="20"/>
                  </a:cubicBezTo>
                  <a:cubicBezTo>
                    <a:pt x="236" y="29"/>
                    <a:pt x="216" y="44"/>
                    <a:pt x="200" y="59"/>
                  </a:cubicBezTo>
                  <a:cubicBezTo>
                    <a:pt x="178" y="78"/>
                    <a:pt x="157" y="96"/>
                    <a:pt x="137" y="119"/>
                  </a:cubicBezTo>
                  <a:cubicBezTo>
                    <a:pt x="92" y="168"/>
                    <a:pt x="53" y="222"/>
                    <a:pt x="18" y="280"/>
                  </a:cubicBezTo>
                  <a:cubicBezTo>
                    <a:pt x="4" y="303"/>
                    <a:pt x="1" y="337"/>
                    <a:pt x="8" y="363"/>
                  </a:cubicBezTo>
                  <a:cubicBezTo>
                    <a:pt x="14" y="387"/>
                    <a:pt x="34" y="415"/>
                    <a:pt x="58" y="427"/>
                  </a:cubicBezTo>
                  <a:cubicBezTo>
                    <a:pt x="74" y="437"/>
                    <a:pt x="93" y="442"/>
                    <a:pt x="113" y="442"/>
                  </a:cubicBezTo>
                  <a:cubicBezTo>
                    <a:pt x="122" y="442"/>
                    <a:pt x="131" y="441"/>
                    <a:pt x="140" y="438"/>
                  </a:cubicBezTo>
                  <a:cubicBezTo>
                    <a:pt x="169" y="428"/>
                    <a:pt x="189" y="412"/>
                    <a:pt x="206" y="389"/>
                  </a:cubicBezTo>
                  <a:cubicBezTo>
                    <a:pt x="210" y="384"/>
                    <a:pt x="212" y="380"/>
                    <a:pt x="216" y="374"/>
                  </a:cubicBezTo>
                  <a:cubicBezTo>
                    <a:pt x="246" y="337"/>
                    <a:pt x="279" y="301"/>
                    <a:pt x="314" y="267"/>
                  </a:cubicBezTo>
                  <a:cubicBezTo>
                    <a:pt x="332" y="250"/>
                    <a:pt x="351" y="235"/>
                    <a:pt x="368" y="217"/>
                  </a:cubicBezTo>
                  <a:cubicBezTo>
                    <a:pt x="378" y="208"/>
                    <a:pt x="386" y="199"/>
                    <a:pt x="393" y="189"/>
                  </a:cubicBezTo>
                  <a:cubicBezTo>
                    <a:pt x="408" y="171"/>
                    <a:pt x="421" y="155"/>
                    <a:pt x="427" y="132"/>
                  </a:cubicBezTo>
                  <a:cubicBezTo>
                    <a:pt x="430" y="120"/>
                    <a:pt x="431" y="108"/>
                    <a:pt x="432" y="94"/>
                  </a:cubicBezTo>
                  <a:cubicBezTo>
                    <a:pt x="430" y="89"/>
                    <a:pt x="430" y="80"/>
                    <a:pt x="429" y="72"/>
                  </a:cubicBezTo>
                  <a:cubicBezTo>
                    <a:pt x="426" y="61"/>
                    <a:pt x="419" y="48"/>
                    <a:pt x="412" y="41"/>
                  </a:cubicBezTo>
                  <a:cubicBezTo>
                    <a:pt x="400" y="25"/>
                    <a:pt x="383" y="11"/>
                    <a:pt x="363" y="7"/>
                  </a:cubicBezTo>
                  <a:cubicBezTo>
                    <a:pt x="351" y="5"/>
                    <a:pt x="337" y="1"/>
                    <a:pt x="3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40"/>
            <p:cNvSpPr/>
            <p:nvPr/>
          </p:nvSpPr>
          <p:spPr>
            <a:xfrm>
              <a:off x="3169128" y="695535"/>
              <a:ext cx="17505" cy="12583"/>
            </a:xfrm>
            <a:custGeom>
              <a:rect b="b" l="l" r="r" t="t"/>
              <a:pathLst>
                <a:path extrusionOk="0" h="317" w="441">
                  <a:moveTo>
                    <a:pt x="119" y="1"/>
                  </a:moveTo>
                  <a:cubicBezTo>
                    <a:pt x="98" y="1"/>
                    <a:pt x="74" y="7"/>
                    <a:pt x="59" y="17"/>
                  </a:cubicBezTo>
                  <a:cubicBezTo>
                    <a:pt x="38" y="31"/>
                    <a:pt x="22" y="49"/>
                    <a:pt x="14" y="70"/>
                  </a:cubicBezTo>
                  <a:cubicBezTo>
                    <a:pt x="4" y="93"/>
                    <a:pt x="0" y="120"/>
                    <a:pt x="9" y="143"/>
                  </a:cubicBezTo>
                  <a:cubicBezTo>
                    <a:pt x="17" y="169"/>
                    <a:pt x="35" y="199"/>
                    <a:pt x="61" y="211"/>
                  </a:cubicBezTo>
                  <a:cubicBezTo>
                    <a:pt x="102" y="231"/>
                    <a:pt x="144" y="252"/>
                    <a:pt x="187" y="271"/>
                  </a:cubicBezTo>
                  <a:cubicBezTo>
                    <a:pt x="214" y="285"/>
                    <a:pt x="243" y="298"/>
                    <a:pt x="271" y="307"/>
                  </a:cubicBezTo>
                  <a:cubicBezTo>
                    <a:pt x="290" y="312"/>
                    <a:pt x="308" y="317"/>
                    <a:pt x="326" y="317"/>
                  </a:cubicBezTo>
                  <a:cubicBezTo>
                    <a:pt x="335" y="317"/>
                    <a:pt x="344" y="316"/>
                    <a:pt x="353" y="313"/>
                  </a:cubicBezTo>
                  <a:cubicBezTo>
                    <a:pt x="386" y="304"/>
                    <a:pt x="415" y="282"/>
                    <a:pt x="427" y="251"/>
                  </a:cubicBezTo>
                  <a:cubicBezTo>
                    <a:pt x="441" y="218"/>
                    <a:pt x="438" y="179"/>
                    <a:pt x="420" y="151"/>
                  </a:cubicBezTo>
                  <a:cubicBezTo>
                    <a:pt x="405" y="127"/>
                    <a:pt x="384" y="113"/>
                    <a:pt x="360" y="99"/>
                  </a:cubicBezTo>
                  <a:cubicBezTo>
                    <a:pt x="334" y="81"/>
                    <a:pt x="303" y="72"/>
                    <a:pt x="275" y="59"/>
                  </a:cubicBezTo>
                  <a:cubicBezTo>
                    <a:pt x="233" y="41"/>
                    <a:pt x="189" y="23"/>
                    <a:pt x="146" y="6"/>
                  </a:cubicBezTo>
                  <a:cubicBezTo>
                    <a:pt x="139" y="2"/>
                    <a:pt x="129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40"/>
            <p:cNvSpPr/>
            <p:nvPr/>
          </p:nvSpPr>
          <p:spPr>
            <a:xfrm>
              <a:off x="3177821" y="671957"/>
              <a:ext cx="20403" cy="11948"/>
            </a:xfrm>
            <a:custGeom>
              <a:rect b="b" l="l" r="r" t="t"/>
              <a:pathLst>
                <a:path extrusionOk="0" h="301" w="514">
                  <a:moveTo>
                    <a:pt x="369" y="0"/>
                  </a:moveTo>
                  <a:cubicBezTo>
                    <a:pt x="353" y="0"/>
                    <a:pt x="337" y="2"/>
                    <a:pt x="320" y="5"/>
                  </a:cubicBezTo>
                  <a:cubicBezTo>
                    <a:pt x="294" y="9"/>
                    <a:pt x="270" y="20"/>
                    <a:pt x="245" y="27"/>
                  </a:cubicBezTo>
                  <a:cubicBezTo>
                    <a:pt x="193" y="44"/>
                    <a:pt x="142" y="59"/>
                    <a:pt x="90" y="77"/>
                  </a:cubicBezTo>
                  <a:cubicBezTo>
                    <a:pt x="61" y="85"/>
                    <a:pt x="36" y="104"/>
                    <a:pt x="21" y="129"/>
                  </a:cubicBezTo>
                  <a:cubicBezTo>
                    <a:pt x="6" y="153"/>
                    <a:pt x="0" y="190"/>
                    <a:pt x="9" y="218"/>
                  </a:cubicBezTo>
                  <a:cubicBezTo>
                    <a:pt x="25" y="267"/>
                    <a:pt x="70" y="301"/>
                    <a:pt x="120" y="301"/>
                  </a:cubicBezTo>
                  <a:cubicBezTo>
                    <a:pt x="130" y="301"/>
                    <a:pt x="140" y="299"/>
                    <a:pt x="150" y="297"/>
                  </a:cubicBezTo>
                  <a:lnTo>
                    <a:pt x="306" y="254"/>
                  </a:lnTo>
                  <a:cubicBezTo>
                    <a:pt x="330" y="247"/>
                    <a:pt x="356" y="242"/>
                    <a:pt x="381" y="231"/>
                  </a:cubicBezTo>
                  <a:cubicBezTo>
                    <a:pt x="400" y="224"/>
                    <a:pt x="417" y="219"/>
                    <a:pt x="432" y="205"/>
                  </a:cubicBezTo>
                  <a:cubicBezTo>
                    <a:pt x="441" y="199"/>
                    <a:pt x="449" y="193"/>
                    <a:pt x="457" y="186"/>
                  </a:cubicBezTo>
                  <a:cubicBezTo>
                    <a:pt x="471" y="174"/>
                    <a:pt x="481" y="158"/>
                    <a:pt x="489" y="143"/>
                  </a:cubicBezTo>
                  <a:cubicBezTo>
                    <a:pt x="513" y="101"/>
                    <a:pt x="504" y="49"/>
                    <a:pt x="459" y="25"/>
                  </a:cubicBezTo>
                  <a:cubicBezTo>
                    <a:pt x="436" y="10"/>
                    <a:pt x="412" y="4"/>
                    <a:pt x="386" y="1"/>
                  </a:cubicBezTo>
                  <a:cubicBezTo>
                    <a:pt x="381" y="0"/>
                    <a:pt x="375" y="0"/>
                    <a:pt x="3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40"/>
            <p:cNvSpPr/>
            <p:nvPr/>
          </p:nvSpPr>
          <p:spPr>
            <a:xfrm>
              <a:off x="3198383" y="694821"/>
              <a:ext cx="19093" cy="12186"/>
            </a:xfrm>
            <a:custGeom>
              <a:rect b="b" l="l" r="r" t="t"/>
              <a:pathLst>
                <a:path extrusionOk="0" h="307" w="481">
                  <a:moveTo>
                    <a:pt x="132" y="0"/>
                  </a:moveTo>
                  <a:cubicBezTo>
                    <a:pt x="121" y="0"/>
                    <a:pt x="111" y="1"/>
                    <a:pt x="101" y="4"/>
                  </a:cubicBezTo>
                  <a:cubicBezTo>
                    <a:pt x="70" y="12"/>
                    <a:pt x="38" y="35"/>
                    <a:pt x="24" y="64"/>
                  </a:cubicBezTo>
                  <a:cubicBezTo>
                    <a:pt x="8" y="95"/>
                    <a:pt x="1" y="131"/>
                    <a:pt x="11" y="163"/>
                  </a:cubicBezTo>
                  <a:cubicBezTo>
                    <a:pt x="21" y="195"/>
                    <a:pt x="40" y="225"/>
                    <a:pt x="70" y="240"/>
                  </a:cubicBezTo>
                  <a:cubicBezTo>
                    <a:pt x="108" y="261"/>
                    <a:pt x="150" y="278"/>
                    <a:pt x="191" y="289"/>
                  </a:cubicBezTo>
                  <a:cubicBezTo>
                    <a:pt x="209" y="295"/>
                    <a:pt x="226" y="298"/>
                    <a:pt x="243" y="300"/>
                  </a:cubicBezTo>
                  <a:cubicBezTo>
                    <a:pt x="262" y="303"/>
                    <a:pt x="280" y="305"/>
                    <a:pt x="297" y="306"/>
                  </a:cubicBezTo>
                  <a:cubicBezTo>
                    <a:pt x="302" y="307"/>
                    <a:pt x="306" y="307"/>
                    <a:pt x="310" y="307"/>
                  </a:cubicBezTo>
                  <a:cubicBezTo>
                    <a:pt x="319" y="307"/>
                    <a:pt x="328" y="306"/>
                    <a:pt x="339" y="305"/>
                  </a:cubicBezTo>
                  <a:cubicBezTo>
                    <a:pt x="362" y="303"/>
                    <a:pt x="382" y="299"/>
                    <a:pt x="403" y="287"/>
                  </a:cubicBezTo>
                  <a:cubicBezTo>
                    <a:pt x="417" y="279"/>
                    <a:pt x="430" y="269"/>
                    <a:pt x="440" y="257"/>
                  </a:cubicBezTo>
                  <a:cubicBezTo>
                    <a:pt x="470" y="220"/>
                    <a:pt x="481" y="173"/>
                    <a:pt x="456" y="127"/>
                  </a:cubicBezTo>
                  <a:cubicBezTo>
                    <a:pt x="438" y="93"/>
                    <a:pt x="398" y="67"/>
                    <a:pt x="362" y="59"/>
                  </a:cubicBezTo>
                  <a:cubicBezTo>
                    <a:pt x="342" y="55"/>
                    <a:pt x="323" y="53"/>
                    <a:pt x="304" y="51"/>
                  </a:cubicBezTo>
                  <a:cubicBezTo>
                    <a:pt x="277" y="47"/>
                    <a:pt x="249" y="39"/>
                    <a:pt x="222" y="29"/>
                  </a:cubicBezTo>
                  <a:lnTo>
                    <a:pt x="200" y="18"/>
                  </a:lnTo>
                  <a:cubicBezTo>
                    <a:pt x="179" y="6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40"/>
            <p:cNvSpPr/>
            <p:nvPr/>
          </p:nvSpPr>
          <p:spPr>
            <a:xfrm>
              <a:off x="3000821" y="783301"/>
              <a:ext cx="1231" cy="159"/>
            </a:xfrm>
            <a:custGeom>
              <a:rect b="b" l="l" r="r" t="t"/>
              <a:pathLst>
                <a:path extrusionOk="0" h="4" w="31">
                  <a:moveTo>
                    <a:pt x="27" y="1"/>
                  </a:moveTo>
                  <a:cubicBezTo>
                    <a:pt x="17" y="2"/>
                    <a:pt x="9" y="3"/>
                    <a:pt x="1" y="4"/>
                  </a:cubicBezTo>
                  <a:cubicBezTo>
                    <a:pt x="10" y="3"/>
                    <a:pt x="20" y="2"/>
                    <a:pt x="31" y="1"/>
                  </a:cubicBezTo>
                  <a:close/>
                </a:path>
              </a:pathLst>
            </a:custGeom>
            <a:solidFill>
              <a:srgbClr val="E5A9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40"/>
            <p:cNvSpPr/>
            <p:nvPr/>
          </p:nvSpPr>
          <p:spPr>
            <a:xfrm>
              <a:off x="2983038" y="774290"/>
              <a:ext cx="22825" cy="11710"/>
            </a:xfrm>
            <a:custGeom>
              <a:rect b="b" l="l" r="r" t="t"/>
              <a:pathLst>
                <a:path extrusionOk="0" h="295" w="575">
                  <a:moveTo>
                    <a:pt x="418" y="0"/>
                  </a:moveTo>
                  <a:cubicBezTo>
                    <a:pt x="364" y="0"/>
                    <a:pt x="310" y="12"/>
                    <a:pt x="258" y="27"/>
                  </a:cubicBezTo>
                  <a:cubicBezTo>
                    <a:pt x="192" y="44"/>
                    <a:pt x="127" y="72"/>
                    <a:pt x="67" y="106"/>
                  </a:cubicBezTo>
                  <a:cubicBezTo>
                    <a:pt x="21" y="132"/>
                    <a:pt x="1" y="200"/>
                    <a:pt x="31" y="245"/>
                  </a:cubicBezTo>
                  <a:cubicBezTo>
                    <a:pt x="44" y="267"/>
                    <a:pt x="65" y="286"/>
                    <a:pt x="91" y="292"/>
                  </a:cubicBezTo>
                  <a:cubicBezTo>
                    <a:pt x="100" y="294"/>
                    <a:pt x="107" y="295"/>
                    <a:pt x="115" y="295"/>
                  </a:cubicBezTo>
                  <a:cubicBezTo>
                    <a:pt x="132" y="295"/>
                    <a:pt x="148" y="291"/>
                    <a:pt x="165" y="283"/>
                  </a:cubicBezTo>
                  <a:lnTo>
                    <a:pt x="165" y="283"/>
                  </a:lnTo>
                  <a:cubicBezTo>
                    <a:pt x="164" y="284"/>
                    <a:pt x="164" y="284"/>
                    <a:pt x="163" y="284"/>
                  </a:cubicBezTo>
                  <a:cubicBezTo>
                    <a:pt x="164" y="283"/>
                    <a:pt x="165" y="283"/>
                    <a:pt x="166" y="283"/>
                  </a:cubicBezTo>
                  <a:lnTo>
                    <a:pt x="166" y="283"/>
                  </a:lnTo>
                  <a:cubicBezTo>
                    <a:pt x="166" y="283"/>
                    <a:pt x="165" y="283"/>
                    <a:pt x="165" y="283"/>
                  </a:cubicBezTo>
                  <a:lnTo>
                    <a:pt x="165" y="283"/>
                  </a:lnTo>
                  <a:cubicBezTo>
                    <a:pt x="167" y="283"/>
                    <a:pt x="168" y="283"/>
                    <a:pt x="168" y="282"/>
                  </a:cubicBezTo>
                  <a:lnTo>
                    <a:pt x="168" y="282"/>
                  </a:lnTo>
                  <a:cubicBezTo>
                    <a:pt x="168" y="282"/>
                    <a:pt x="167" y="282"/>
                    <a:pt x="166" y="283"/>
                  </a:cubicBezTo>
                  <a:lnTo>
                    <a:pt x="166" y="283"/>
                  </a:lnTo>
                  <a:cubicBezTo>
                    <a:pt x="167" y="282"/>
                    <a:pt x="168" y="282"/>
                    <a:pt x="168" y="282"/>
                  </a:cubicBezTo>
                  <a:lnTo>
                    <a:pt x="169" y="282"/>
                  </a:lnTo>
                  <a:cubicBezTo>
                    <a:pt x="172" y="282"/>
                    <a:pt x="169" y="282"/>
                    <a:pt x="172" y="281"/>
                  </a:cubicBezTo>
                  <a:cubicBezTo>
                    <a:pt x="173" y="281"/>
                    <a:pt x="174" y="279"/>
                    <a:pt x="175" y="279"/>
                  </a:cubicBezTo>
                  <a:cubicBezTo>
                    <a:pt x="182" y="277"/>
                    <a:pt x="187" y="273"/>
                    <a:pt x="193" y="272"/>
                  </a:cubicBezTo>
                  <a:lnTo>
                    <a:pt x="240" y="257"/>
                  </a:lnTo>
                  <a:cubicBezTo>
                    <a:pt x="266" y="250"/>
                    <a:pt x="294" y="244"/>
                    <a:pt x="323" y="240"/>
                  </a:cubicBezTo>
                  <a:cubicBezTo>
                    <a:pt x="373" y="235"/>
                    <a:pt x="423" y="232"/>
                    <a:pt x="474" y="226"/>
                  </a:cubicBezTo>
                  <a:cubicBezTo>
                    <a:pt x="479" y="225"/>
                    <a:pt x="485" y="225"/>
                    <a:pt x="490" y="223"/>
                  </a:cubicBezTo>
                  <a:cubicBezTo>
                    <a:pt x="536" y="214"/>
                    <a:pt x="575" y="161"/>
                    <a:pt x="572" y="115"/>
                  </a:cubicBezTo>
                  <a:cubicBezTo>
                    <a:pt x="570" y="69"/>
                    <a:pt x="539" y="20"/>
                    <a:pt x="490" y="8"/>
                  </a:cubicBezTo>
                  <a:cubicBezTo>
                    <a:pt x="466" y="3"/>
                    <a:pt x="442" y="0"/>
                    <a:pt x="4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40"/>
            <p:cNvSpPr/>
            <p:nvPr/>
          </p:nvSpPr>
          <p:spPr>
            <a:xfrm>
              <a:off x="2958109" y="790525"/>
              <a:ext cx="14092" cy="23658"/>
            </a:xfrm>
            <a:custGeom>
              <a:rect b="b" l="l" r="r" t="t"/>
              <a:pathLst>
                <a:path extrusionOk="0" h="596" w="355">
                  <a:moveTo>
                    <a:pt x="230" y="0"/>
                  </a:moveTo>
                  <a:cubicBezTo>
                    <a:pt x="188" y="0"/>
                    <a:pt x="147" y="18"/>
                    <a:pt x="129" y="58"/>
                  </a:cubicBezTo>
                  <a:cubicBezTo>
                    <a:pt x="94" y="132"/>
                    <a:pt x="65" y="209"/>
                    <a:pt x="40" y="287"/>
                  </a:cubicBezTo>
                  <a:cubicBezTo>
                    <a:pt x="30" y="322"/>
                    <a:pt x="18" y="357"/>
                    <a:pt x="10" y="394"/>
                  </a:cubicBezTo>
                  <a:cubicBezTo>
                    <a:pt x="5" y="419"/>
                    <a:pt x="1" y="444"/>
                    <a:pt x="1" y="467"/>
                  </a:cubicBezTo>
                  <a:cubicBezTo>
                    <a:pt x="3" y="508"/>
                    <a:pt x="13" y="538"/>
                    <a:pt x="40" y="570"/>
                  </a:cubicBezTo>
                  <a:cubicBezTo>
                    <a:pt x="56" y="588"/>
                    <a:pt x="79" y="596"/>
                    <a:pt x="102" y="596"/>
                  </a:cubicBezTo>
                  <a:cubicBezTo>
                    <a:pt x="119" y="596"/>
                    <a:pt x="136" y="591"/>
                    <a:pt x="151" y="584"/>
                  </a:cubicBezTo>
                  <a:cubicBezTo>
                    <a:pt x="201" y="559"/>
                    <a:pt x="222" y="506"/>
                    <a:pt x="235" y="456"/>
                  </a:cubicBezTo>
                  <a:cubicBezTo>
                    <a:pt x="245" y="423"/>
                    <a:pt x="254" y="387"/>
                    <a:pt x="265" y="353"/>
                  </a:cubicBezTo>
                  <a:cubicBezTo>
                    <a:pt x="276" y="321"/>
                    <a:pt x="287" y="288"/>
                    <a:pt x="300" y="256"/>
                  </a:cubicBezTo>
                  <a:cubicBezTo>
                    <a:pt x="302" y="248"/>
                    <a:pt x="306" y="240"/>
                    <a:pt x="308" y="231"/>
                  </a:cubicBezTo>
                  <a:cubicBezTo>
                    <a:pt x="308" y="230"/>
                    <a:pt x="311" y="226"/>
                    <a:pt x="312" y="222"/>
                  </a:cubicBezTo>
                  <a:cubicBezTo>
                    <a:pt x="315" y="216"/>
                    <a:pt x="318" y="207"/>
                    <a:pt x="320" y="205"/>
                  </a:cubicBezTo>
                  <a:lnTo>
                    <a:pt x="332" y="178"/>
                  </a:lnTo>
                  <a:cubicBezTo>
                    <a:pt x="349" y="148"/>
                    <a:pt x="355" y="118"/>
                    <a:pt x="347" y="85"/>
                  </a:cubicBezTo>
                  <a:cubicBezTo>
                    <a:pt x="338" y="57"/>
                    <a:pt x="317" y="28"/>
                    <a:pt x="291" y="14"/>
                  </a:cubicBezTo>
                  <a:cubicBezTo>
                    <a:pt x="273" y="5"/>
                    <a:pt x="252" y="0"/>
                    <a:pt x="2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40"/>
            <p:cNvSpPr/>
            <p:nvPr/>
          </p:nvSpPr>
          <p:spPr>
            <a:xfrm>
              <a:off x="2988635" y="796043"/>
              <a:ext cx="18458" cy="10599"/>
            </a:xfrm>
            <a:custGeom>
              <a:rect b="b" l="l" r="r" t="t"/>
              <a:pathLst>
                <a:path extrusionOk="0" h="267" w="465">
                  <a:moveTo>
                    <a:pt x="136" y="0"/>
                  </a:moveTo>
                  <a:cubicBezTo>
                    <a:pt x="131" y="0"/>
                    <a:pt x="127" y="0"/>
                    <a:pt x="122" y="0"/>
                  </a:cubicBezTo>
                  <a:cubicBezTo>
                    <a:pt x="91" y="2"/>
                    <a:pt x="59" y="14"/>
                    <a:pt x="37" y="36"/>
                  </a:cubicBezTo>
                  <a:cubicBezTo>
                    <a:pt x="16" y="57"/>
                    <a:pt x="0" y="92"/>
                    <a:pt x="1" y="122"/>
                  </a:cubicBezTo>
                  <a:cubicBezTo>
                    <a:pt x="2" y="153"/>
                    <a:pt x="13" y="186"/>
                    <a:pt x="37" y="208"/>
                  </a:cubicBezTo>
                  <a:cubicBezTo>
                    <a:pt x="60" y="230"/>
                    <a:pt x="90" y="243"/>
                    <a:pt x="122" y="243"/>
                  </a:cubicBezTo>
                  <a:cubicBezTo>
                    <a:pt x="152" y="243"/>
                    <a:pt x="184" y="245"/>
                    <a:pt x="214" y="249"/>
                  </a:cubicBezTo>
                  <a:cubicBezTo>
                    <a:pt x="232" y="252"/>
                    <a:pt x="251" y="256"/>
                    <a:pt x="270" y="260"/>
                  </a:cubicBezTo>
                  <a:cubicBezTo>
                    <a:pt x="289" y="263"/>
                    <a:pt x="307" y="267"/>
                    <a:pt x="326" y="267"/>
                  </a:cubicBezTo>
                  <a:cubicBezTo>
                    <a:pt x="333" y="267"/>
                    <a:pt x="341" y="266"/>
                    <a:pt x="348" y="265"/>
                  </a:cubicBezTo>
                  <a:cubicBezTo>
                    <a:pt x="371" y="263"/>
                    <a:pt x="395" y="256"/>
                    <a:pt x="413" y="242"/>
                  </a:cubicBezTo>
                  <a:cubicBezTo>
                    <a:pt x="431" y="228"/>
                    <a:pt x="445" y="214"/>
                    <a:pt x="454" y="193"/>
                  </a:cubicBezTo>
                  <a:cubicBezTo>
                    <a:pt x="461" y="175"/>
                    <a:pt x="465" y="150"/>
                    <a:pt x="459" y="130"/>
                  </a:cubicBezTo>
                  <a:cubicBezTo>
                    <a:pt x="449" y="105"/>
                    <a:pt x="439" y="87"/>
                    <a:pt x="419" y="67"/>
                  </a:cubicBezTo>
                  <a:cubicBezTo>
                    <a:pt x="398" y="45"/>
                    <a:pt x="374" y="35"/>
                    <a:pt x="345" y="24"/>
                  </a:cubicBezTo>
                  <a:cubicBezTo>
                    <a:pt x="325" y="18"/>
                    <a:pt x="303" y="15"/>
                    <a:pt x="283" y="13"/>
                  </a:cubicBezTo>
                  <a:cubicBezTo>
                    <a:pt x="234" y="5"/>
                    <a:pt x="185" y="0"/>
                    <a:pt x="1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40"/>
            <p:cNvSpPr/>
            <p:nvPr/>
          </p:nvSpPr>
          <p:spPr>
            <a:xfrm>
              <a:off x="2969819" y="817002"/>
              <a:ext cx="14092" cy="24293"/>
            </a:xfrm>
            <a:custGeom>
              <a:rect b="b" l="l" r="r" t="t"/>
              <a:pathLst>
                <a:path extrusionOk="0" h="612" w="355">
                  <a:moveTo>
                    <a:pt x="134" y="0"/>
                  </a:moveTo>
                  <a:cubicBezTo>
                    <a:pt x="123" y="0"/>
                    <a:pt x="112" y="2"/>
                    <a:pt x="102" y="6"/>
                  </a:cubicBezTo>
                  <a:cubicBezTo>
                    <a:pt x="38" y="26"/>
                    <a:pt x="0" y="89"/>
                    <a:pt x="17" y="155"/>
                  </a:cubicBezTo>
                  <a:cubicBezTo>
                    <a:pt x="35" y="227"/>
                    <a:pt x="54" y="299"/>
                    <a:pt x="72" y="372"/>
                  </a:cubicBezTo>
                  <a:cubicBezTo>
                    <a:pt x="81" y="409"/>
                    <a:pt x="89" y="445"/>
                    <a:pt x="99" y="481"/>
                  </a:cubicBezTo>
                  <a:cubicBezTo>
                    <a:pt x="110" y="513"/>
                    <a:pt x="122" y="544"/>
                    <a:pt x="146" y="570"/>
                  </a:cubicBezTo>
                  <a:cubicBezTo>
                    <a:pt x="168" y="595"/>
                    <a:pt x="201" y="611"/>
                    <a:pt x="235" y="611"/>
                  </a:cubicBezTo>
                  <a:cubicBezTo>
                    <a:pt x="245" y="611"/>
                    <a:pt x="254" y="610"/>
                    <a:pt x="263" y="608"/>
                  </a:cubicBezTo>
                  <a:cubicBezTo>
                    <a:pt x="305" y="596"/>
                    <a:pt x="335" y="559"/>
                    <a:pt x="344" y="518"/>
                  </a:cubicBezTo>
                  <a:cubicBezTo>
                    <a:pt x="355" y="482"/>
                    <a:pt x="349" y="448"/>
                    <a:pt x="341" y="413"/>
                  </a:cubicBezTo>
                  <a:cubicBezTo>
                    <a:pt x="334" y="376"/>
                    <a:pt x="322" y="341"/>
                    <a:pt x="312" y="305"/>
                  </a:cubicBezTo>
                  <a:cubicBezTo>
                    <a:pt x="292" y="233"/>
                    <a:pt x="271" y="162"/>
                    <a:pt x="251" y="90"/>
                  </a:cubicBezTo>
                  <a:cubicBezTo>
                    <a:pt x="238" y="39"/>
                    <a:pt x="187" y="0"/>
                    <a:pt x="1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40"/>
            <p:cNvSpPr/>
            <p:nvPr/>
          </p:nvSpPr>
          <p:spPr>
            <a:xfrm>
              <a:off x="3652969" y="587803"/>
              <a:ext cx="62758" cy="26596"/>
            </a:xfrm>
            <a:custGeom>
              <a:rect b="b" l="l" r="r" t="t"/>
              <a:pathLst>
                <a:path extrusionOk="0" h="670" w="1581">
                  <a:moveTo>
                    <a:pt x="318" y="0"/>
                  </a:moveTo>
                  <a:cubicBezTo>
                    <a:pt x="250" y="0"/>
                    <a:pt x="182" y="5"/>
                    <a:pt x="115" y="14"/>
                  </a:cubicBezTo>
                  <a:cubicBezTo>
                    <a:pt x="0" y="32"/>
                    <a:pt x="34" y="206"/>
                    <a:pt x="141" y="210"/>
                  </a:cubicBezTo>
                  <a:cubicBezTo>
                    <a:pt x="386" y="216"/>
                    <a:pt x="624" y="243"/>
                    <a:pt x="854" y="327"/>
                  </a:cubicBezTo>
                  <a:cubicBezTo>
                    <a:pt x="965" y="367"/>
                    <a:pt x="1072" y="419"/>
                    <a:pt x="1173" y="482"/>
                  </a:cubicBezTo>
                  <a:cubicBezTo>
                    <a:pt x="1223" y="512"/>
                    <a:pt x="1272" y="545"/>
                    <a:pt x="1318" y="581"/>
                  </a:cubicBezTo>
                  <a:cubicBezTo>
                    <a:pt x="1366" y="618"/>
                    <a:pt x="1413" y="669"/>
                    <a:pt x="1476" y="669"/>
                  </a:cubicBezTo>
                  <a:cubicBezTo>
                    <a:pt x="1481" y="669"/>
                    <a:pt x="1486" y="669"/>
                    <a:pt x="1492" y="668"/>
                  </a:cubicBezTo>
                  <a:cubicBezTo>
                    <a:pt x="1539" y="662"/>
                    <a:pt x="1578" y="633"/>
                    <a:pt x="1578" y="582"/>
                  </a:cubicBezTo>
                  <a:cubicBezTo>
                    <a:pt x="1580" y="503"/>
                    <a:pt x="1526" y="460"/>
                    <a:pt x="1471" y="417"/>
                  </a:cubicBezTo>
                  <a:cubicBezTo>
                    <a:pt x="1416" y="372"/>
                    <a:pt x="1356" y="331"/>
                    <a:pt x="1296" y="293"/>
                  </a:cubicBezTo>
                  <a:cubicBezTo>
                    <a:pt x="1178" y="220"/>
                    <a:pt x="1053" y="161"/>
                    <a:pt x="924" y="113"/>
                  </a:cubicBezTo>
                  <a:cubicBezTo>
                    <a:pt x="731" y="42"/>
                    <a:pt x="524" y="0"/>
                    <a:pt x="3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40"/>
            <p:cNvSpPr/>
            <p:nvPr/>
          </p:nvSpPr>
          <p:spPr>
            <a:xfrm>
              <a:off x="3736249" y="669495"/>
              <a:ext cx="12425" cy="37234"/>
            </a:xfrm>
            <a:custGeom>
              <a:rect b="b" l="l" r="r" t="t"/>
              <a:pathLst>
                <a:path extrusionOk="0" h="938" w="313">
                  <a:moveTo>
                    <a:pt x="200" y="1"/>
                  </a:moveTo>
                  <a:cubicBezTo>
                    <a:pt x="143" y="1"/>
                    <a:pt x="95" y="48"/>
                    <a:pt x="95" y="106"/>
                  </a:cubicBezTo>
                  <a:cubicBezTo>
                    <a:pt x="93" y="245"/>
                    <a:pt x="83" y="385"/>
                    <a:pt x="60" y="516"/>
                  </a:cubicBezTo>
                  <a:cubicBezTo>
                    <a:pt x="49" y="582"/>
                    <a:pt x="37" y="647"/>
                    <a:pt x="22" y="712"/>
                  </a:cubicBezTo>
                  <a:cubicBezTo>
                    <a:pt x="9" y="759"/>
                    <a:pt x="1" y="808"/>
                    <a:pt x="17" y="856"/>
                  </a:cubicBezTo>
                  <a:cubicBezTo>
                    <a:pt x="32" y="899"/>
                    <a:pt x="60" y="937"/>
                    <a:pt x="111" y="938"/>
                  </a:cubicBezTo>
                  <a:cubicBezTo>
                    <a:pt x="113" y="938"/>
                    <a:pt x="114" y="938"/>
                    <a:pt x="115" y="938"/>
                  </a:cubicBezTo>
                  <a:cubicBezTo>
                    <a:pt x="211" y="938"/>
                    <a:pt x="247" y="823"/>
                    <a:pt x="261" y="748"/>
                  </a:cubicBezTo>
                  <a:cubicBezTo>
                    <a:pt x="276" y="676"/>
                    <a:pt x="285" y="605"/>
                    <a:pt x="294" y="533"/>
                  </a:cubicBezTo>
                  <a:cubicBezTo>
                    <a:pt x="308" y="392"/>
                    <a:pt x="312" y="249"/>
                    <a:pt x="305" y="106"/>
                  </a:cubicBezTo>
                  <a:cubicBezTo>
                    <a:pt x="303" y="48"/>
                    <a:pt x="258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40"/>
            <p:cNvSpPr/>
            <p:nvPr/>
          </p:nvSpPr>
          <p:spPr>
            <a:xfrm>
              <a:off x="3502922" y="690851"/>
              <a:ext cx="60932" cy="18895"/>
            </a:xfrm>
            <a:custGeom>
              <a:rect b="b" l="l" r="r" t="t"/>
              <a:pathLst>
                <a:path extrusionOk="0" h="476" w="1535">
                  <a:moveTo>
                    <a:pt x="461" y="0"/>
                  </a:moveTo>
                  <a:cubicBezTo>
                    <a:pt x="318" y="0"/>
                    <a:pt x="179" y="29"/>
                    <a:pt x="59" y="121"/>
                  </a:cubicBezTo>
                  <a:cubicBezTo>
                    <a:pt x="0" y="167"/>
                    <a:pt x="34" y="244"/>
                    <a:pt x="95" y="244"/>
                  </a:cubicBezTo>
                  <a:cubicBezTo>
                    <a:pt x="105" y="244"/>
                    <a:pt x="116" y="242"/>
                    <a:pt x="127" y="237"/>
                  </a:cubicBezTo>
                  <a:cubicBezTo>
                    <a:pt x="208" y="203"/>
                    <a:pt x="312" y="198"/>
                    <a:pt x="404" y="198"/>
                  </a:cubicBezTo>
                  <a:cubicBezTo>
                    <a:pt x="417" y="198"/>
                    <a:pt x="429" y="198"/>
                    <a:pt x="442" y="198"/>
                  </a:cubicBezTo>
                  <a:cubicBezTo>
                    <a:pt x="547" y="201"/>
                    <a:pt x="652" y="214"/>
                    <a:pt x="755" y="235"/>
                  </a:cubicBezTo>
                  <a:cubicBezTo>
                    <a:pt x="861" y="259"/>
                    <a:pt x="967" y="290"/>
                    <a:pt x="1068" y="329"/>
                  </a:cubicBezTo>
                  <a:cubicBezTo>
                    <a:pt x="1176" y="371"/>
                    <a:pt x="1276" y="444"/>
                    <a:pt x="1386" y="473"/>
                  </a:cubicBezTo>
                  <a:cubicBezTo>
                    <a:pt x="1394" y="475"/>
                    <a:pt x="1403" y="476"/>
                    <a:pt x="1410" y="476"/>
                  </a:cubicBezTo>
                  <a:cubicBezTo>
                    <a:pt x="1488" y="476"/>
                    <a:pt x="1535" y="378"/>
                    <a:pt x="1478" y="318"/>
                  </a:cubicBezTo>
                  <a:cubicBezTo>
                    <a:pt x="1391" y="227"/>
                    <a:pt x="1250" y="179"/>
                    <a:pt x="1135" y="134"/>
                  </a:cubicBezTo>
                  <a:cubicBezTo>
                    <a:pt x="1015" y="87"/>
                    <a:pt x="890" y="53"/>
                    <a:pt x="762" y="31"/>
                  </a:cubicBezTo>
                  <a:cubicBezTo>
                    <a:pt x="663" y="14"/>
                    <a:pt x="561" y="0"/>
                    <a:pt x="4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40"/>
            <p:cNvSpPr/>
            <p:nvPr/>
          </p:nvSpPr>
          <p:spPr>
            <a:xfrm>
              <a:off x="3592196" y="769606"/>
              <a:ext cx="10638" cy="36440"/>
            </a:xfrm>
            <a:custGeom>
              <a:rect b="b" l="l" r="r" t="t"/>
              <a:pathLst>
                <a:path extrusionOk="0" h="918" w="268">
                  <a:moveTo>
                    <a:pt x="162" y="1"/>
                  </a:moveTo>
                  <a:cubicBezTo>
                    <a:pt x="116" y="1"/>
                    <a:pt x="69" y="32"/>
                    <a:pt x="65" y="94"/>
                  </a:cubicBezTo>
                  <a:cubicBezTo>
                    <a:pt x="58" y="224"/>
                    <a:pt x="48" y="353"/>
                    <a:pt x="38" y="483"/>
                  </a:cubicBezTo>
                  <a:cubicBezTo>
                    <a:pt x="33" y="547"/>
                    <a:pt x="27" y="610"/>
                    <a:pt x="20" y="673"/>
                  </a:cubicBezTo>
                  <a:cubicBezTo>
                    <a:pt x="11" y="754"/>
                    <a:pt x="0" y="826"/>
                    <a:pt x="60" y="890"/>
                  </a:cubicBezTo>
                  <a:cubicBezTo>
                    <a:pt x="75" y="908"/>
                    <a:pt x="102" y="917"/>
                    <a:pt x="127" y="917"/>
                  </a:cubicBezTo>
                  <a:cubicBezTo>
                    <a:pt x="143" y="917"/>
                    <a:pt x="159" y="913"/>
                    <a:pt x="171" y="905"/>
                  </a:cubicBezTo>
                  <a:cubicBezTo>
                    <a:pt x="210" y="877"/>
                    <a:pt x="235" y="847"/>
                    <a:pt x="246" y="800"/>
                  </a:cubicBezTo>
                  <a:cubicBezTo>
                    <a:pt x="256" y="762"/>
                    <a:pt x="256" y="718"/>
                    <a:pt x="258" y="680"/>
                  </a:cubicBezTo>
                  <a:cubicBezTo>
                    <a:pt x="262" y="616"/>
                    <a:pt x="263" y="552"/>
                    <a:pt x="266" y="489"/>
                  </a:cubicBezTo>
                  <a:cubicBezTo>
                    <a:pt x="267" y="358"/>
                    <a:pt x="266" y="227"/>
                    <a:pt x="258" y="94"/>
                  </a:cubicBezTo>
                  <a:cubicBezTo>
                    <a:pt x="254" y="32"/>
                    <a:pt x="208" y="1"/>
                    <a:pt x="162" y="1"/>
                  </a:cubicBezTo>
                  <a:close/>
                </a:path>
              </a:pathLst>
            </a:custGeom>
            <a:solidFill>
              <a:srgbClr val="FFDE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40"/>
            <p:cNvSpPr/>
            <p:nvPr/>
          </p:nvSpPr>
          <p:spPr>
            <a:xfrm>
              <a:off x="3546507" y="727053"/>
              <a:ext cx="9963" cy="10122"/>
            </a:xfrm>
            <a:custGeom>
              <a:rect b="b" l="l" r="r" t="t"/>
              <a:pathLst>
                <a:path extrusionOk="0" h="255" w="251">
                  <a:moveTo>
                    <a:pt x="129" y="0"/>
                  </a:moveTo>
                  <a:cubicBezTo>
                    <a:pt x="118" y="2"/>
                    <a:pt x="108" y="3"/>
                    <a:pt x="96" y="4"/>
                  </a:cubicBezTo>
                  <a:cubicBezTo>
                    <a:pt x="76" y="9"/>
                    <a:pt x="58" y="23"/>
                    <a:pt x="42" y="37"/>
                  </a:cubicBezTo>
                  <a:lnTo>
                    <a:pt x="40" y="39"/>
                  </a:lnTo>
                  <a:cubicBezTo>
                    <a:pt x="39" y="40"/>
                    <a:pt x="35" y="45"/>
                    <a:pt x="32" y="50"/>
                  </a:cubicBezTo>
                  <a:cubicBezTo>
                    <a:pt x="24" y="60"/>
                    <a:pt x="16" y="70"/>
                    <a:pt x="12" y="82"/>
                  </a:cubicBezTo>
                  <a:cubicBezTo>
                    <a:pt x="4" y="97"/>
                    <a:pt x="1" y="114"/>
                    <a:pt x="2" y="130"/>
                  </a:cubicBezTo>
                  <a:cubicBezTo>
                    <a:pt x="2" y="153"/>
                    <a:pt x="7" y="174"/>
                    <a:pt x="18" y="193"/>
                  </a:cubicBezTo>
                  <a:lnTo>
                    <a:pt x="38" y="218"/>
                  </a:lnTo>
                  <a:lnTo>
                    <a:pt x="39" y="219"/>
                  </a:lnTo>
                  <a:cubicBezTo>
                    <a:pt x="40" y="221"/>
                    <a:pt x="63" y="238"/>
                    <a:pt x="64" y="239"/>
                  </a:cubicBezTo>
                  <a:cubicBezTo>
                    <a:pt x="69" y="242"/>
                    <a:pt x="75" y="243"/>
                    <a:pt x="79" y="245"/>
                  </a:cubicBezTo>
                  <a:cubicBezTo>
                    <a:pt x="87" y="250"/>
                    <a:pt x="98" y="253"/>
                    <a:pt x="110" y="253"/>
                  </a:cubicBezTo>
                  <a:cubicBezTo>
                    <a:pt x="115" y="254"/>
                    <a:pt x="121" y="255"/>
                    <a:pt x="126" y="255"/>
                  </a:cubicBezTo>
                  <a:cubicBezTo>
                    <a:pt x="132" y="255"/>
                    <a:pt x="137" y="254"/>
                    <a:pt x="142" y="253"/>
                  </a:cubicBezTo>
                  <a:cubicBezTo>
                    <a:pt x="148" y="253"/>
                    <a:pt x="153" y="252"/>
                    <a:pt x="159" y="250"/>
                  </a:cubicBezTo>
                  <a:cubicBezTo>
                    <a:pt x="169" y="247"/>
                    <a:pt x="179" y="243"/>
                    <a:pt x="189" y="238"/>
                  </a:cubicBezTo>
                  <a:cubicBezTo>
                    <a:pt x="204" y="229"/>
                    <a:pt x="215" y="220"/>
                    <a:pt x="223" y="206"/>
                  </a:cubicBezTo>
                  <a:cubicBezTo>
                    <a:pt x="231" y="198"/>
                    <a:pt x="236" y="190"/>
                    <a:pt x="238" y="179"/>
                  </a:cubicBezTo>
                  <a:cubicBezTo>
                    <a:pt x="246" y="165"/>
                    <a:pt x="251" y="149"/>
                    <a:pt x="249" y="132"/>
                  </a:cubicBezTo>
                  <a:lnTo>
                    <a:pt x="249" y="122"/>
                  </a:lnTo>
                  <a:cubicBezTo>
                    <a:pt x="249" y="123"/>
                    <a:pt x="249" y="123"/>
                    <a:pt x="249" y="123"/>
                  </a:cubicBezTo>
                  <a:cubicBezTo>
                    <a:pt x="250" y="123"/>
                    <a:pt x="250" y="123"/>
                    <a:pt x="250" y="122"/>
                  </a:cubicBezTo>
                  <a:lnTo>
                    <a:pt x="250" y="118"/>
                  </a:lnTo>
                  <a:lnTo>
                    <a:pt x="250" y="117"/>
                  </a:lnTo>
                  <a:lnTo>
                    <a:pt x="245" y="89"/>
                  </a:lnTo>
                  <a:cubicBezTo>
                    <a:pt x="241" y="73"/>
                    <a:pt x="235" y="61"/>
                    <a:pt x="225" y="49"/>
                  </a:cubicBezTo>
                  <a:cubicBezTo>
                    <a:pt x="216" y="36"/>
                    <a:pt x="205" y="25"/>
                    <a:pt x="190" y="18"/>
                  </a:cubicBezTo>
                  <a:cubicBezTo>
                    <a:pt x="185" y="15"/>
                    <a:pt x="181" y="14"/>
                    <a:pt x="176" y="11"/>
                  </a:cubicBezTo>
                  <a:cubicBezTo>
                    <a:pt x="170" y="9"/>
                    <a:pt x="167" y="8"/>
                    <a:pt x="162" y="4"/>
                  </a:cubicBezTo>
                  <a:lnTo>
                    <a:pt x="160" y="4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40"/>
            <p:cNvSpPr/>
            <p:nvPr/>
          </p:nvSpPr>
          <p:spPr>
            <a:xfrm>
              <a:off x="3500541" y="757777"/>
              <a:ext cx="10876" cy="11353"/>
            </a:xfrm>
            <a:custGeom>
              <a:rect b="b" l="l" r="r" t="t"/>
              <a:pathLst>
                <a:path extrusionOk="0" h="286" w="274">
                  <a:moveTo>
                    <a:pt x="141" y="0"/>
                  </a:moveTo>
                  <a:cubicBezTo>
                    <a:pt x="122" y="0"/>
                    <a:pt x="103" y="5"/>
                    <a:pt x="86" y="16"/>
                  </a:cubicBezTo>
                  <a:cubicBezTo>
                    <a:pt x="84" y="17"/>
                    <a:pt x="82" y="18"/>
                    <a:pt x="81" y="18"/>
                  </a:cubicBezTo>
                  <a:cubicBezTo>
                    <a:pt x="72" y="23"/>
                    <a:pt x="65" y="30"/>
                    <a:pt x="57" y="36"/>
                  </a:cubicBezTo>
                  <a:lnTo>
                    <a:pt x="56" y="38"/>
                  </a:lnTo>
                  <a:cubicBezTo>
                    <a:pt x="55" y="38"/>
                    <a:pt x="55" y="39"/>
                    <a:pt x="53" y="41"/>
                  </a:cubicBezTo>
                  <a:lnTo>
                    <a:pt x="51" y="43"/>
                  </a:lnTo>
                  <a:lnTo>
                    <a:pt x="50" y="44"/>
                  </a:lnTo>
                  <a:cubicBezTo>
                    <a:pt x="42" y="52"/>
                    <a:pt x="36" y="59"/>
                    <a:pt x="31" y="68"/>
                  </a:cubicBezTo>
                  <a:cubicBezTo>
                    <a:pt x="30" y="69"/>
                    <a:pt x="29" y="72"/>
                    <a:pt x="27" y="73"/>
                  </a:cubicBezTo>
                  <a:cubicBezTo>
                    <a:pt x="21" y="83"/>
                    <a:pt x="18" y="94"/>
                    <a:pt x="13" y="105"/>
                  </a:cubicBezTo>
                  <a:cubicBezTo>
                    <a:pt x="11" y="108"/>
                    <a:pt x="11" y="109"/>
                    <a:pt x="11" y="111"/>
                  </a:cubicBezTo>
                  <a:lnTo>
                    <a:pt x="11" y="115"/>
                  </a:lnTo>
                  <a:cubicBezTo>
                    <a:pt x="6" y="129"/>
                    <a:pt x="1" y="145"/>
                    <a:pt x="1" y="160"/>
                  </a:cubicBezTo>
                  <a:cubicBezTo>
                    <a:pt x="3" y="171"/>
                    <a:pt x="4" y="182"/>
                    <a:pt x="5" y="193"/>
                  </a:cubicBezTo>
                  <a:cubicBezTo>
                    <a:pt x="9" y="208"/>
                    <a:pt x="16" y="223"/>
                    <a:pt x="27" y="234"/>
                  </a:cubicBezTo>
                  <a:cubicBezTo>
                    <a:pt x="32" y="244"/>
                    <a:pt x="40" y="251"/>
                    <a:pt x="50" y="256"/>
                  </a:cubicBezTo>
                  <a:cubicBezTo>
                    <a:pt x="61" y="267"/>
                    <a:pt x="76" y="275"/>
                    <a:pt x="91" y="278"/>
                  </a:cubicBezTo>
                  <a:cubicBezTo>
                    <a:pt x="92" y="278"/>
                    <a:pt x="92" y="278"/>
                    <a:pt x="93" y="280"/>
                  </a:cubicBezTo>
                  <a:cubicBezTo>
                    <a:pt x="98" y="281"/>
                    <a:pt x="105" y="281"/>
                    <a:pt x="110" y="282"/>
                  </a:cubicBezTo>
                  <a:cubicBezTo>
                    <a:pt x="115" y="283"/>
                    <a:pt x="122" y="283"/>
                    <a:pt x="128" y="285"/>
                  </a:cubicBezTo>
                  <a:lnTo>
                    <a:pt x="131" y="285"/>
                  </a:lnTo>
                  <a:cubicBezTo>
                    <a:pt x="143" y="283"/>
                    <a:pt x="154" y="282"/>
                    <a:pt x="165" y="281"/>
                  </a:cubicBezTo>
                  <a:lnTo>
                    <a:pt x="167" y="281"/>
                  </a:lnTo>
                  <a:cubicBezTo>
                    <a:pt x="192" y="275"/>
                    <a:pt x="213" y="261"/>
                    <a:pt x="230" y="245"/>
                  </a:cubicBezTo>
                  <a:lnTo>
                    <a:pt x="232" y="244"/>
                  </a:lnTo>
                  <a:cubicBezTo>
                    <a:pt x="238" y="236"/>
                    <a:pt x="247" y="224"/>
                    <a:pt x="253" y="218"/>
                  </a:cubicBezTo>
                  <a:cubicBezTo>
                    <a:pt x="259" y="208"/>
                    <a:pt x="263" y="199"/>
                    <a:pt x="265" y="186"/>
                  </a:cubicBezTo>
                  <a:cubicBezTo>
                    <a:pt x="268" y="173"/>
                    <a:pt x="270" y="160"/>
                    <a:pt x="270" y="147"/>
                  </a:cubicBezTo>
                  <a:cubicBezTo>
                    <a:pt x="273" y="118"/>
                    <a:pt x="265" y="92"/>
                    <a:pt x="253" y="69"/>
                  </a:cubicBezTo>
                  <a:cubicBezTo>
                    <a:pt x="244" y="55"/>
                    <a:pt x="233" y="42"/>
                    <a:pt x="220" y="32"/>
                  </a:cubicBezTo>
                  <a:cubicBezTo>
                    <a:pt x="218" y="31"/>
                    <a:pt x="216" y="30"/>
                    <a:pt x="213" y="29"/>
                  </a:cubicBezTo>
                  <a:cubicBezTo>
                    <a:pt x="212" y="27"/>
                    <a:pt x="211" y="25"/>
                    <a:pt x="208" y="24"/>
                  </a:cubicBezTo>
                  <a:cubicBezTo>
                    <a:pt x="206" y="21"/>
                    <a:pt x="203" y="21"/>
                    <a:pt x="201" y="20"/>
                  </a:cubicBezTo>
                  <a:cubicBezTo>
                    <a:pt x="201" y="20"/>
                    <a:pt x="200" y="20"/>
                    <a:pt x="200" y="19"/>
                  </a:cubicBezTo>
                  <a:cubicBezTo>
                    <a:pt x="190" y="11"/>
                    <a:pt x="182" y="6"/>
                    <a:pt x="171" y="4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40"/>
            <p:cNvSpPr/>
            <p:nvPr/>
          </p:nvSpPr>
          <p:spPr>
            <a:xfrm>
              <a:off x="3645110" y="655999"/>
              <a:ext cx="10956" cy="10400"/>
            </a:xfrm>
            <a:custGeom>
              <a:rect b="b" l="l" r="r" t="t"/>
              <a:pathLst>
                <a:path extrusionOk="0" h="262" w="276">
                  <a:moveTo>
                    <a:pt x="157" y="1"/>
                  </a:moveTo>
                  <a:cubicBezTo>
                    <a:pt x="150" y="1"/>
                    <a:pt x="143" y="2"/>
                    <a:pt x="133" y="3"/>
                  </a:cubicBezTo>
                  <a:cubicBezTo>
                    <a:pt x="127" y="3"/>
                    <a:pt x="122" y="6"/>
                    <a:pt x="116" y="7"/>
                  </a:cubicBezTo>
                  <a:cubicBezTo>
                    <a:pt x="114" y="7"/>
                    <a:pt x="112" y="8"/>
                    <a:pt x="110" y="8"/>
                  </a:cubicBezTo>
                  <a:lnTo>
                    <a:pt x="111" y="8"/>
                  </a:lnTo>
                  <a:cubicBezTo>
                    <a:pt x="110" y="8"/>
                    <a:pt x="109" y="10"/>
                    <a:pt x="107" y="10"/>
                  </a:cubicBezTo>
                  <a:cubicBezTo>
                    <a:pt x="102" y="11"/>
                    <a:pt x="96" y="11"/>
                    <a:pt x="90" y="12"/>
                  </a:cubicBezTo>
                  <a:cubicBezTo>
                    <a:pt x="81" y="17"/>
                    <a:pt x="70" y="21"/>
                    <a:pt x="62" y="24"/>
                  </a:cubicBezTo>
                  <a:cubicBezTo>
                    <a:pt x="47" y="32"/>
                    <a:pt x="36" y="43"/>
                    <a:pt x="28" y="55"/>
                  </a:cubicBezTo>
                  <a:cubicBezTo>
                    <a:pt x="20" y="63"/>
                    <a:pt x="15" y="73"/>
                    <a:pt x="12" y="83"/>
                  </a:cubicBezTo>
                  <a:cubicBezTo>
                    <a:pt x="5" y="97"/>
                    <a:pt x="1" y="112"/>
                    <a:pt x="2" y="130"/>
                  </a:cubicBezTo>
                  <a:cubicBezTo>
                    <a:pt x="3" y="141"/>
                    <a:pt x="5" y="152"/>
                    <a:pt x="6" y="162"/>
                  </a:cubicBezTo>
                  <a:cubicBezTo>
                    <a:pt x="11" y="183"/>
                    <a:pt x="22" y="201"/>
                    <a:pt x="37" y="216"/>
                  </a:cubicBezTo>
                  <a:cubicBezTo>
                    <a:pt x="37" y="217"/>
                    <a:pt x="38" y="217"/>
                    <a:pt x="38" y="219"/>
                  </a:cubicBezTo>
                  <a:cubicBezTo>
                    <a:pt x="46" y="226"/>
                    <a:pt x="55" y="232"/>
                    <a:pt x="64" y="240"/>
                  </a:cubicBezTo>
                  <a:cubicBezTo>
                    <a:pt x="67" y="241"/>
                    <a:pt x="68" y="243"/>
                    <a:pt x="70" y="245"/>
                  </a:cubicBezTo>
                  <a:cubicBezTo>
                    <a:pt x="81" y="248"/>
                    <a:pt x="91" y="253"/>
                    <a:pt x="102" y="257"/>
                  </a:cubicBezTo>
                  <a:cubicBezTo>
                    <a:pt x="113" y="260"/>
                    <a:pt x="124" y="262"/>
                    <a:pt x="136" y="262"/>
                  </a:cubicBezTo>
                  <a:cubicBezTo>
                    <a:pt x="147" y="262"/>
                    <a:pt x="158" y="260"/>
                    <a:pt x="169" y="257"/>
                  </a:cubicBezTo>
                  <a:cubicBezTo>
                    <a:pt x="177" y="256"/>
                    <a:pt x="184" y="252"/>
                    <a:pt x="189" y="250"/>
                  </a:cubicBezTo>
                  <a:cubicBezTo>
                    <a:pt x="194" y="248"/>
                    <a:pt x="203" y="245"/>
                    <a:pt x="207" y="242"/>
                  </a:cubicBezTo>
                  <a:cubicBezTo>
                    <a:pt x="218" y="235"/>
                    <a:pt x="227" y="227"/>
                    <a:pt x="236" y="220"/>
                  </a:cubicBezTo>
                  <a:lnTo>
                    <a:pt x="237" y="219"/>
                  </a:lnTo>
                  <a:cubicBezTo>
                    <a:pt x="252" y="204"/>
                    <a:pt x="266" y="183"/>
                    <a:pt x="270" y="162"/>
                  </a:cubicBezTo>
                  <a:cubicBezTo>
                    <a:pt x="271" y="151"/>
                    <a:pt x="272" y="141"/>
                    <a:pt x="273" y="128"/>
                  </a:cubicBezTo>
                  <a:cubicBezTo>
                    <a:pt x="275" y="118"/>
                    <a:pt x="273" y="106"/>
                    <a:pt x="272" y="95"/>
                  </a:cubicBezTo>
                  <a:cubicBezTo>
                    <a:pt x="266" y="74"/>
                    <a:pt x="256" y="54"/>
                    <a:pt x="240" y="39"/>
                  </a:cubicBezTo>
                  <a:cubicBezTo>
                    <a:pt x="224" y="23"/>
                    <a:pt x="206" y="12"/>
                    <a:pt x="184" y="6"/>
                  </a:cubicBezTo>
                  <a:cubicBezTo>
                    <a:pt x="171" y="2"/>
                    <a:pt x="164" y="1"/>
                    <a:pt x="15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40"/>
            <p:cNvSpPr/>
            <p:nvPr/>
          </p:nvSpPr>
          <p:spPr>
            <a:xfrm>
              <a:off x="3692744" y="626625"/>
              <a:ext cx="11908" cy="11988"/>
            </a:xfrm>
            <a:custGeom>
              <a:rect b="b" l="l" r="r" t="t"/>
              <a:pathLst>
                <a:path extrusionOk="0" h="302" w="300">
                  <a:moveTo>
                    <a:pt x="156" y="0"/>
                  </a:moveTo>
                  <a:cubicBezTo>
                    <a:pt x="149" y="0"/>
                    <a:pt x="142" y="1"/>
                    <a:pt x="135" y="3"/>
                  </a:cubicBezTo>
                  <a:cubicBezTo>
                    <a:pt x="128" y="3"/>
                    <a:pt x="121" y="3"/>
                    <a:pt x="116" y="5"/>
                  </a:cubicBezTo>
                  <a:cubicBezTo>
                    <a:pt x="93" y="12"/>
                    <a:pt x="73" y="23"/>
                    <a:pt x="57" y="40"/>
                  </a:cubicBezTo>
                  <a:cubicBezTo>
                    <a:pt x="43" y="52"/>
                    <a:pt x="35" y="66"/>
                    <a:pt x="29" y="83"/>
                  </a:cubicBezTo>
                  <a:cubicBezTo>
                    <a:pt x="27" y="86"/>
                    <a:pt x="27" y="87"/>
                    <a:pt x="26" y="90"/>
                  </a:cubicBezTo>
                  <a:cubicBezTo>
                    <a:pt x="25" y="92"/>
                    <a:pt x="22" y="95"/>
                    <a:pt x="21" y="97"/>
                  </a:cubicBezTo>
                  <a:cubicBezTo>
                    <a:pt x="15" y="108"/>
                    <a:pt x="11" y="119"/>
                    <a:pt x="7" y="133"/>
                  </a:cubicBezTo>
                  <a:cubicBezTo>
                    <a:pt x="7" y="134"/>
                    <a:pt x="5" y="135"/>
                    <a:pt x="5" y="137"/>
                  </a:cubicBezTo>
                  <a:cubicBezTo>
                    <a:pt x="3" y="148"/>
                    <a:pt x="1" y="160"/>
                    <a:pt x="0" y="173"/>
                  </a:cubicBezTo>
                  <a:cubicBezTo>
                    <a:pt x="1" y="184"/>
                    <a:pt x="3" y="195"/>
                    <a:pt x="4" y="206"/>
                  </a:cubicBezTo>
                  <a:cubicBezTo>
                    <a:pt x="9" y="221"/>
                    <a:pt x="16" y="236"/>
                    <a:pt x="26" y="247"/>
                  </a:cubicBezTo>
                  <a:cubicBezTo>
                    <a:pt x="32" y="257"/>
                    <a:pt x="40" y="264"/>
                    <a:pt x="48" y="269"/>
                  </a:cubicBezTo>
                  <a:cubicBezTo>
                    <a:pt x="57" y="278"/>
                    <a:pt x="67" y="283"/>
                    <a:pt x="76" y="286"/>
                  </a:cubicBezTo>
                  <a:cubicBezTo>
                    <a:pt x="78" y="288"/>
                    <a:pt x="79" y="289"/>
                    <a:pt x="82" y="290"/>
                  </a:cubicBezTo>
                  <a:cubicBezTo>
                    <a:pt x="97" y="298"/>
                    <a:pt x="113" y="302"/>
                    <a:pt x="130" y="302"/>
                  </a:cubicBezTo>
                  <a:lnTo>
                    <a:pt x="140" y="302"/>
                  </a:lnTo>
                  <a:cubicBezTo>
                    <a:pt x="151" y="300"/>
                    <a:pt x="165" y="299"/>
                    <a:pt x="176" y="296"/>
                  </a:cubicBezTo>
                  <a:cubicBezTo>
                    <a:pt x="177" y="296"/>
                    <a:pt x="178" y="296"/>
                    <a:pt x="180" y="295"/>
                  </a:cubicBezTo>
                  <a:cubicBezTo>
                    <a:pt x="181" y="295"/>
                    <a:pt x="183" y="295"/>
                    <a:pt x="184" y="294"/>
                  </a:cubicBezTo>
                  <a:lnTo>
                    <a:pt x="187" y="294"/>
                  </a:lnTo>
                  <a:cubicBezTo>
                    <a:pt x="196" y="290"/>
                    <a:pt x="210" y="285"/>
                    <a:pt x="219" y="281"/>
                  </a:cubicBezTo>
                  <a:cubicBezTo>
                    <a:pt x="220" y="281"/>
                    <a:pt x="222" y="280"/>
                    <a:pt x="222" y="280"/>
                  </a:cubicBezTo>
                  <a:cubicBezTo>
                    <a:pt x="222" y="280"/>
                    <a:pt x="223" y="280"/>
                    <a:pt x="223" y="279"/>
                  </a:cubicBezTo>
                  <a:cubicBezTo>
                    <a:pt x="228" y="274"/>
                    <a:pt x="245" y="262"/>
                    <a:pt x="250" y="258"/>
                  </a:cubicBezTo>
                  <a:lnTo>
                    <a:pt x="253" y="255"/>
                  </a:lnTo>
                  <a:cubicBezTo>
                    <a:pt x="261" y="246"/>
                    <a:pt x="269" y="236"/>
                    <a:pt x="276" y="225"/>
                  </a:cubicBezTo>
                  <a:cubicBezTo>
                    <a:pt x="278" y="223"/>
                    <a:pt x="278" y="222"/>
                    <a:pt x="278" y="222"/>
                  </a:cubicBezTo>
                  <a:cubicBezTo>
                    <a:pt x="278" y="221"/>
                    <a:pt x="291" y="191"/>
                    <a:pt x="292" y="190"/>
                  </a:cubicBezTo>
                  <a:cubicBezTo>
                    <a:pt x="294" y="184"/>
                    <a:pt x="294" y="177"/>
                    <a:pt x="295" y="171"/>
                  </a:cubicBezTo>
                  <a:cubicBezTo>
                    <a:pt x="299" y="148"/>
                    <a:pt x="299" y="149"/>
                    <a:pt x="299" y="143"/>
                  </a:cubicBezTo>
                  <a:cubicBezTo>
                    <a:pt x="299" y="141"/>
                    <a:pt x="295" y="109"/>
                    <a:pt x="294" y="107"/>
                  </a:cubicBezTo>
                  <a:lnTo>
                    <a:pt x="294" y="106"/>
                  </a:lnTo>
                  <a:cubicBezTo>
                    <a:pt x="291" y="94"/>
                    <a:pt x="285" y="82"/>
                    <a:pt x="279" y="71"/>
                  </a:cubicBezTo>
                  <a:lnTo>
                    <a:pt x="278" y="70"/>
                  </a:lnTo>
                  <a:cubicBezTo>
                    <a:pt x="276" y="67"/>
                    <a:pt x="259" y="45"/>
                    <a:pt x="256" y="43"/>
                  </a:cubicBezTo>
                  <a:lnTo>
                    <a:pt x="255" y="41"/>
                  </a:lnTo>
                  <a:cubicBezTo>
                    <a:pt x="251" y="38"/>
                    <a:pt x="233" y="23"/>
                    <a:pt x="228" y="20"/>
                  </a:cubicBezTo>
                  <a:cubicBezTo>
                    <a:pt x="228" y="20"/>
                    <a:pt x="227" y="20"/>
                    <a:pt x="227" y="19"/>
                  </a:cubicBezTo>
                  <a:cubicBezTo>
                    <a:pt x="225" y="19"/>
                    <a:pt x="225" y="18"/>
                    <a:pt x="224" y="18"/>
                  </a:cubicBezTo>
                  <a:cubicBezTo>
                    <a:pt x="220" y="16"/>
                    <a:pt x="210" y="12"/>
                    <a:pt x="208" y="12"/>
                  </a:cubicBezTo>
                  <a:cubicBezTo>
                    <a:pt x="208" y="12"/>
                    <a:pt x="207" y="12"/>
                    <a:pt x="208" y="12"/>
                  </a:cubicBezTo>
                  <a:cubicBezTo>
                    <a:pt x="206" y="12"/>
                    <a:pt x="196" y="7"/>
                    <a:pt x="191" y="5"/>
                  </a:cubicBezTo>
                  <a:lnTo>
                    <a:pt x="188" y="5"/>
                  </a:lnTo>
                  <a:cubicBezTo>
                    <a:pt x="177" y="2"/>
                    <a:pt x="167" y="0"/>
                    <a:pt x="1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40"/>
            <p:cNvSpPr/>
            <p:nvPr/>
          </p:nvSpPr>
          <p:spPr>
            <a:xfrm>
              <a:off x="3261260" y="644607"/>
              <a:ext cx="128493" cy="59304"/>
            </a:xfrm>
            <a:custGeom>
              <a:rect b="b" l="l" r="r" t="t"/>
              <a:pathLst>
                <a:path extrusionOk="0" h="1494" w="3237">
                  <a:moveTo>
                    <a:pt x="336" y="1"/>
                  </a:moveTo>
                  <a:cubicBezTo>
                    <a:pt x="225" y="1"/>
                    <a:pt x="119" y="45"/>
                    <a:pt x="42" y="128"/>
                  </a:cubicBezTo>
                  <a:cubicBezTo>
                    <a:pt x="1" y="173"/>
                    <a:pt x="38" y="248"/>
                    <a:pt x="90" y="248"/>
                  </a:cubicBezTo>
                  <a:cubicBezTo>
                    <a:pt x="101" y="248"/>
                    <a:pt x="113" y="244"/>
                    <a:pt x="126" y="236"/>
                  </a:cubicBezTo>
                  <a:cubicBezTo>
                    <a:pt x="179" y="200"/>
                    <a:pt x="244" y="179"/>
                    <a:pt x="308" y="179"/>
                  </a:cubicBezTo>
                  <a:cubicBezTo>
                    <a:pt x="333" y="179"/>
                    <a:pt x="357" y="182"/>
                    <a:pt x="381" y="188"/>
                  </a:cubicBezTo>
                  <a:cubicBezTo>
                    <a:pt x="494" y="215"/>
                    <a:pt x="538" y="305"/>
                    <a:pt x="616" y="382"/>
                  </a:cubicBezTo>
                  <a:cubicBezTo>
                    <a:pt x="679" y="443"/>
                    <a:pt x="752" y="479"/>
                    <a:pt x="831" y="479"/>
                  </a:cubicBezTo>
                  <a:cubicBezTo>
                    <a:pt x="867" y="479"/>
                    <a:pt x="905" y="471"/>
                    <a:pt x="943" y="454"/>
                  </a:cubicBezTo>
                  <a:cubicBezTo>
                    <a:pt x="994" y="430"/>
                    <a:pt x="1045" y="393"/>
                    <a:pt x="1102" y="393"/>
                  </a:cubicBezTo>
                  <a:cubicBezTo>
                    <a:pt x="1103" y="393"/>
                    <a:pt x="1104" y="393"/>
                    <a:pt x="1105" y="393"/>
                  </a:cubicBezTo>
                  <a:cubicBezTo>
                    <a:pt x="1143" y="393"/>
                    <a:pt x="1172" y="424"/>
                    <a:pt x="1197" y="454"/>
                  </a:cubicBezTo>
                  <a:cubicBezTo>
                    <a:pt x="1210" y="468"/>
                    <a:pt x="1229" y="475"/>
                    <a:pt x="1249" y="475"/>
                  </a:cubicBezTo>
                  <a:cubicBezTo>
                    <a:pt x="1253" y="475"/>
                    <a:pt x="1257" y="475"/>
                    <a:pt x="1261" y="474"/>
                  </a:cubicBezTo>
                  <a:cubicBezTo>
                    <a:pt x="1296" y="675"/>
                    <a:pt x="1343" y="912"/>
                    <a:pt x="1574" y="946"/>
                  </a:cubicBezTo>
                  <a:cubicBezTo>
                    <a:pt x="1597" y="950"/>
                    <a:pt x="1620" y="951"/>
                    <a:pt x="1643" y="951"/>
                  </a:cubicBezTo>
                  <a:cubicBezTo>
                    <a:pt x="1722" y="951"/>
                    <a:pt x="1800" y="933"/>
                    <a:pt x="1877" y="914"/>
                  </a:cubicBezTo>
                  <a:cubicBezTo>
                    <a:pt x="1918" y="904"/>
                    <a:pt x="1957" y="896"/>
                    <a:pt x="1993" y="896"/>
                  </a:cubicBezTo>
                  <a:cubicBezTo>
                    <a:pt x="2048" y="896"/>
                    <a:pt x="2097" y="915"/>
                    <a:pt x="2135" y="976"/>
                  </a:cubicBezTo>
                  <a:cubicBezTo>
                    <a:pt x="2224" y="1123"/>
                    <a:pt x="2258" y="1300"/>
                    <a:pt x="2455" y="1336"/>
                  </a:cubicBezTo>
                  <a:cubicBezTo>
                    <a:pt x="2476" y="1339"/>
                    <a:pt x="2496" y="1341"/>
                    <a:pt x="2516" y="1341"/>
                  </a:cubicBezTo>
                  <a:cubicBezTo>
                    <a:pt x="2617" y="1341"/>
                    <a:pt x="2715" y="1303"/>
                    <a:pt x="2817" y="1302"/>
                  </a:cubicBezTo>
                  <a:cubicBezTo>
                    <a:pt x="2874" y="1302"/>
                    <a:pt x="2934" y="1310"/>
                    <a:pt x="2981" y="1345"/>
                  </a:cubicBezTo>
                  <a:cubicBezTo>
                    <a:pt x="3023" y="1376"/>
                    <a:pt x="3039" y="1424"/>
                    <a:pt x="3070" y="1464"/>
                  </a:cubicBezTo>
                  <a:cubicBezTo>
                    <a:pt x="3087" y="1485"/>
                    <a:pt x="3108" y="1494"/>
                    <a:pt x="3130" y="1494"/>
                  </a:cubicBezTo>
                  <a:cubicBezTo>
                    <a:pt x="3180" y="1494"/>
                    <a:pt x="3230" y="1448"/>
                    <a:pt x="3233" y="1396"/>
                  </a:cubicBezTo>
                  <a:cubicBezTo>
                    <a:pt x="3236" y="1293"/>
                    <a:pt x="3146" y="1203"/>
                    <a:pt x="3063" y="1153"/>
                  </a:cubicBezTo>
                  <a:cubicBezTo>
                    <a:pt x="2984" y="1108"/>
                    <a:pt x="2893" y="1090"/>
                    <a:pt x="2802" y="1090"/>
                  </a:cubicBezTo>
                  <a:cubicBezTo>
                    <a:pt x="2786" y="1090"/>
                    <a:pt x="2769" y="1091"/>
                    <a:pt x="2752" y="1092"/>
                  </a:cubicBezTo>
                  <a:cubicBezTo>
                    <a:pt x="2692" y="1098"/>
                    <a:pt x="2603" y="1130"/>
                    <a:pt x="2529" y="1130"/>
                  </a:cubicBezTo>
                  <a:cubicBezTo>
                    <a:pt x="2494" y="1130"/>
                    <a:pt x="2462" y="1122"/>
                    <a:pt x="2438" y="1101"/>
                  </a:cubicBezTo>
                  <a:cubicBezTo>
                    <a:pt x="2382" y="1053"/>
                    <a:pt x="2360" y="962"/>
                    <a:pt x="2328" y="899"/>
                  </a:cubicBezTo>
                  <a:cubicBezTo>
                    <a:pt x="2252" y="747"/>
                    <a:pt x="2126" y="683"/>
                    <a:pt x="1978" y="683"/>
                  </a:cubicBezTo>
                  <a:cubicBezTo>
                    <a:pt x="1932" y="683"/>
                    <a:pt x="1884" y="689"/>
                    <a:pt x="1835" y="700"/>
                  </a:cubicBezTo>
                  <a:cubicBezTo>
                    <a:pt x="1782" y="712"/>
                    <a:pt x="1705" y="741"/>
                    <a:pt x="1639" y="741"/>
                  </a:cubicBezTo>
                  <a:cubicBezTo>
                    <a:pt x="1607" y="741"/>
                    <a:pt x="1578" y="735"/>
                    <a:pt x="1555" y="716"/>
                  </a:cubicBezTo>
                  <a:cubicBezTo>
                    <a:pt x="1511" y="681"/>
                    <a:pt x="1499" y="600"/>
                    <a:pt x="1484" y="549"/>
                  </a:cubicBezTo>
                  <a:cubicBezTo>
                    <a:pt x="1461" y="481"/>
                    <a:pt x="1437" y="413"/>
                    <a:pt x="1412" y="345"/>
                  </a:cubicBezTo>
                  <a:cubicBezTo>
                    <a:pt x="1396" y="303"/>
                    <a:pt x="1363" y="286"/>
                    <a:pt x="1330" y="286"/>
                  </a:cubicBezTo>
                  <a:cubicBezTo>
                    <a:pt x="1320" y="286"/>
                    <a:pt x="1309" y="288"/>
                    <a:pt x="1299" y="291"/>
                  </a:cubicBezTo>
                  <a:cubicBezTo>
                    <a:pt x="1259" y="230"/>
                    <a:pt x="1178" y="198"/>
                    <a:pt x="1097" y="198"/>
                  </a:cubicBezTo>
                  <a:cubicBezTo>
                    <a:pt x="1081" y="198"/>
                    <a:pt x="1064" y="199"/>
                    <a:pt x="1048" y="202"/>
                  </a:cubicBezTo>
                  <a:cubicBezTo>
                    <a:pt x="974" y="215"/>
                    <a:pt x="918" y="262"/>
                    <a:pt x="848" y="284"/>
                  </a:cubicBezTo>
                  <a:cubicBezTo>
                    <a:pt x="841" y="286"/>
                    <a:pt x="834" y="287"/>
                    <a:pt x="827" y="287"/>
                  </a:cubicBezTo>
                  <a:cubicBezTo>
                    <a:pt x="775" y="287"/>
                    <a:pt x="732" y="229"/>
                    <a:pt x="703" y="194"/>
                  </a:cubicBezTo>
                  <a:cubicBezTo>
                    <a:pt x="614" y="88"/>
                    <a:pt x="515" y="16"/>
                    <a:pt x="375" y="3"/>
                  </a:cubicBezTo>
                  <a:cubicBezTo>
                    <a:pt x="362" y="1"/>
                    <a:pt x="349" y="1"/>
                    <a:pt x="3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40"/>
            <p:cNvSpPr/>
            <p:nvPr/>
          </p:nvSpPr>
          <p:spPr>
            <a:xfrm>
              <a:off x="3330567" y="626387"/>
              <a:ext cx="70736" cy="41005"/>
            </a:xfrm>
            <a:custGeom>
              <a:rect b="b" l="l" r="r" t="t"/>
              <a:pathLst>
                <a:path extrusionOk="0" h="1033" w="1782">
                  <a:moveTo>
                    <a:pt x="61" y="1"/>
                  </a:moveTo>
                  <a:cubicBezTo>
                    <a:pt x="30" y="1"/>
                    <a:pt x="0" y="21"/>
                    <a:pt x="1" y="61"/>
                  </a:cubicBezTo>
                  <a:cubicBezTo>
                    <a:pt x="6" y="233"/>
                    <a:pt x="57" y="430"/>
                    <a:pt x="234" y="499"/>
                  </a:cubicBezTo>
                  <a:cubicBezTo>
                    <a:pt x="283" y="518"/>
                    <a:pt x="333" y="525"/>
                    <a:pt x="383" y="525"/>
                  </a:cubicBezTo>
                  <a:cubicBezTo>
                    <a:pt x="433" y="525"/>
                    <a:pt x="484" y="518"/>
                    <a:pt x="534" y="510"/>
                  </a:cubicBezTo>
                  <a:cubicBezTo>
                    <a:pt x="595" y="499"/>
                    <a:pt x="659" y="482"/>
                    <a:pt x="722" y="482"/>
                  </a:cubicBezTo>
                  <a:cubicBezTo>
                    <a:pt x="748" y="482"/>
                    <a:pt x="773" y="485"/>
                    <a:pt x="797" y="492"/>
                  </a:cubicBezTo>
                  <a:cubicBezTo>
                    <a:pt x="893" y="520"/>
                    <a:pt x="883" y="620"/>
                    <a:pt x="904" y="701"/>
                  </a:cubicBezTo>
                  <a:cubicBezTo>
                    <a:pt x="926" y="786"/>
                    <a:pt x="975" y="867"/>
                    <a:pt x="1061" y="896"/>
                  </a:cubicBezTo>
                  <a:cubicBezTo>
                    <a:pt x="1088" y="905"/>
                    <a:pt x="1115" y="909"/>
                    <a:pt x="1142" y="909"/>
                  </a:cubicBezTo>
                  <a:cubicBezTo>
                    <a:pt x="1226" y="909"/>
                    <a:pt x="1311" y="873"/>
                    <a:pt x="1395" y="870"/>
                  </a:cubicBezTo>
                  <a:cubicBezTo>
                    <a:pt x="1401" y="870"/>
                    <a:pt x="1407" y="869"/>
                    <a:pt x="1413" y="869"/>
                  </a:cubicBezTo>
                  <a:cubicBezTo>
                    <a:pt x="1451" y="869"/>
                    <a:pt x="1489" y="876"/>
                    <a:pt x="1521" y="898"/>
                  </a:cubicBezTo>
                  <a:cubicBezTo>
                    <a:pt x="1558" y="925"/>
                    <a:pt x="1563" y="972"/>
                    <a:pt x="1595" y="1006"/>
                  </a:cubicBezTo>
                  <a:cubicBezTo>
                    <a:pt x="1612" y="1025"/>
                    <a:pt x="1632" y="1032"/>
                    <a:pt x="1652" y="1032"/>
                  </a:cubicBezTo>
                  <a:cubicBezTo>
                    <a:pt x="1690" y="1032"/>
                    <a:pt x="1727" y="1004"/>
                    <a:pt x="1744" y="967"/>
                  </a:cubicBezTo>
                  <a:cubicBezTo>
                    <a:pt x="1781" y="878"/>
                    <a:pt x="1699" y="785"/>
                    <a:pt x="1630" y="738"/>
                  </a:cubicBezTo>
                  <a:cubicBezTo>
                    <a:pt x="1566" y="694"/>
                    <a:pt x="1491" y="678"/>
                    <a:pt x="1416" y="678"/>
                  </a:cubicBezTo>
                  <a:cubicBezTo>
                    <a:pt x="1394" y="678"/>
                    <a:pt x="1373" y="679"/>
                    <a:pt x="1352" y="681"/>
                  </a:cubicBezTo>
                  <a:cubicBezTo>
                    <a:pt x="1295" y="688"/>
                    <a:pt x="1241" y="703"/>
                    <a:pt x="1183" y="713"/>
                  </a:cubicBezTo>
                  <a:cubicBezTo>
                    <a:pt x="1170" y="715"/>
                    <a:pt x="1159" y="717"/>
                    <a:pt x="1149" y="717"/>
                  </a:cubicBezTo>
                  <a:cubicBezTo>
                    <a:pt x="1123" y="717"/>
                    <a:pt x="1108" y="705"/>
                    <a:pt x="1095" y="669"/>
                  </a:cubicBezTo>
                  <a:cubicBezTo>
                    <a:pt x="1060" y="573"/>
                    <a:pt x="1071" y="475"/>
                    <a:pt x="1000" y="393"/>
                  </a:cubicBezTo>
                  <a:cubicBezTo>
                    <a:pt x="930" y="312"/>
                    <a:pt x="832" y="287"/>
                    <a:pt x="732" y="287"/>
                  </a:cubicBezTo>
                  <a:cubicBezTo>
                    <a:pt x="661" y="287"/>
                    <a:pt x="588" y="299"/>
                    <a:pt x="522" y="313"/>
                  </a:cubicBezTo>
                  <a:cubicBezTo>
                    <a:pt x="476" y="323"/>
                    <a:pt x="426" y="334"/>
                    <a:pt x="378" y="334"/>
                  </a:cubicBezTo>
                  <a:cubicBezTo>
                    <a:pt x="326" y="334"/>
                    <a:pt x="275" y="321"/>
                    <a:pt x="234" y="279"/>
                  </a:cubicBezTo>
                  <a:cubicBezTo>
                    <a:pt x="175" y="218"/>
                    <a:pt x="151" y="122"/>
                    <a:pt x="124" y="44"/>
                  </a:cubicBezTo>
                  <a:cubicBezTo>
                    <a:pt x="114" y="15"/>
                    <a:pt x="87" y="1"/>
                    <a:pt x="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40"/>
            <p:cNvSpPr/>
            <p:nvPr/>
          </p:nvSpPr>
          <p:spPr>
            <a:xfrm>
              <a:off x="3356131" y="603324"/>
              <a:ext cx="74666" cy="39616"/>
            </a:xfrm>
            <a:custGeom>
              <a:rect b="b" l="l" r="r" t="t"/>
              <a:pathLst>
                <a:path extrusionOk="0" h="998" w="1881">
                  <a:moveTo>
                    <a:pt x="124" y="1"/>
                  </a:moveTo>
                  <a:cubicBezTo>
                    <a:pt x="95" y="1"/>
                    <a:pt x="66" y="18"/>
                    <a:pt x="54" y="56"/>
                  </a:cubicBezTo>
                  <a:cubicBezTo>
                    <a:pt x="1" y="233"/>
                    <a:pt x="91" y="431"/>
                    <a:pt x="262" y="503"/>
                  </a:cubicBezTo>
                  <a:cubicBezTo>
                    <a:pt x="310" y="524"/>
                    <a:pt x="359" y="532"/>
                    <a:pt x="408" y="532"/>
                  </a:cubicBezTo>
                  <a:cubicBezTo>
                    <a:pt x="578" y="532"/>
                    <a:pt x="753" y="436"/>
                    <a:pt x="918" y="419"/>
                  </a:cubicBezTo>
                  <a:cubicBezTo>
                    <a:pt x="931" y="417"/>
                    <a:pt x="942" y="416"/>
                    <a:pt x="950" y="416"/>
                  </a:cubicBezTo>
                  <a:cubicBezTo>
                    <a:pt x="974" y="416"/>
                    <a:pt x="986" y="424"/>
                    <a:pt x="1000" y="453"/>
                  </a:cubicBezTo>
                  <a:cubicBezTo>
                    <a:pt x="1016" y="490"/>
                    <a:pt x="1026" y="529"/>
                    <a:pt x="1043" y="568"/>
                  </a:cubicBezTo>
                  <a:cubicBezTo>
                    <a:pt x="1082" y="646"/>
                    <a:pt x="1154" y="695"/>
                    <a:pt x="1243" y="696"/>
                  </a:cubicBezTo>
                  <a:cubicBezTo>
                    <a:pt x="1245" y="696"/>
                    <a:pt x="1247" y="696"/>
                    <a:pt x="1249" y="696"/>
                  </a:cubicBezTo>
                  <a:cubicBezTo>
                    <a:pt x="1313" y="696"/>
                    <a:pt x="1373" y="674"/>
                    <a:pt x="1432" y="674"/>
                  </a:cubicBezTo>
                  <a:cubicBezTo>
                    <a:pt x="1461" y="674"/>
                    <a:pt x="1489" y="678"/>
                    <a:pt x="1517" y="693"/>
                  </a:cubicBezTo>
                  <a:cubicBezTo>
                    <a:pt x="1617" y="743"/>
                    <a:pt x="1618" y="831"/>
                    <a:pt x="1643" y="927"/>
                  </a:cubicBezTo>
                  <a:cubicBezTo>
                    <a:pt x="1656" y="974"/>
                    <a:pt x="1698" y="998"/>
                    <a:pt x="1739" y="998"/>
                  </a:cubicBezTo>
                  <a:cubicBezTo>
                    <a:pt x="1781" y="998"/>
                    <a:pt x="1822" y="974"/>
                    <a:pt x="1835" y="927"/>
                  </a:cubicBezTo>
                  <a:cubicBezTo>
                    <a:pt x="1881" y="744"/>
                    <a:pt x="1704" y="564"/>
                    <a:pt x="1546" y="510"/>
                  </a:cubicBezTo>
                  <a:cubicBezTo>
                    <a:pt x="1509" y="498"/>
                    <a:pt x="1469" y="490"/>
                    <a:pt x="1429" y="490"/>
                  </a:cubicBezTo>
                  <a:cubicBezTo>
                    <a:pt x="1424" y="490"/>
                    <a:pt x="1419" y="490"/>
                    <a:pt x="1414" y="491"/>
                  </a:cubicBezTo>
                  <a:cubicBezTo>
                    <a:pt x="1365" y="492"/>
                    <a:pt x="1316" y="513"/>
                    <a:pt x="1268" y="515"/>
                  </a:cubicBezTo>
                  <a:cubicBezTo>
                    <a:pt x="1267" y="515"/>
                    <a:pt x="1267" y="515"/>
                    <a:pt x="1266" y="515"/>
                  </a:cubicBezTo>
                  <a:cubicBezTo>
                    <a:pt x="1185" y="515"/>
                    <a:pt x="1186" y="403"/>
                    <a:pt x="1156" y="344"/>
                  </a:cubicBezTo>
                  <a:cubicBezTo>
                    <a:pt x="1107" y="252"/>
                    <a:pt x="1021" y="223"/>
                    <a:pt x="926" y="223"/>
                  </a:cubicBezTo>
                  <a:cubicBezTo>
                    <a:pt x="819" y="223"/>
                    <a:pt x="700" y="260"/>
                    <a:pt x="613" y="289"/>
                  </a:cubicBezTo>
                  <a:cubicBezTo>
                    <a:pt x="549" y="310"/>
                    <a:pt x="477" y="339"/>
                    <a:pt x="407" y="339"/>
                  </a:cubicBezTo>
                  <a:cubicBezTo>
                    <a:pt x="373" y="339"/>
                    <a:pt x="340" y="332"/>
                    <a:pt x="309" y="314"/>
                  </a:cubicBezTo>
                  <a:cubicBezTo>
                    <a:pt x="236" y="272"/>
                    <a:pt x="188" y="179"/>
                    <a:pt x="203" y="96"/>
                  </a:cubicBezTo>
                  <a:cubicBezTo>
                    <a:pt x="213" y="39"/>
                    <a:pt x="168" y="1"/>
                    <a:pt x="1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40"/>
            <p:cNvSpPr/>
            <p:nvPr/>
          </p:nvSpPr>
          <p:spPr>
            <a:xfrm>
              <a:off x="3404400" y="583199"/>
              <a:ext cx="59503" cy="42275"/>
            </a:xfrm>
            <a:custGeom>
              <a:rect b="b" l="l" r="r" t="t"/>
              <a:pathLst>
                <a:path extrusionOk="0" h="1065" w="1499">
                  <a:moveTo>
                    <a:pt x="76" y="1"/>
                  </a:moveTo>
                  <a:cubicBezTo>
                    <a:pt x="58" y="1"/>
                    <a:pt x="41" y="11"/>
                    <a:pt x="36" y="34"/>
                  </a:cubicBezTo>
                  <a:cubicBezTo>
                    <a:pt x="0" y="196"/>
                    <a:pt x="89" y="361"/>
                    <a:pt x="247" y="418"/>
                  </a:cubicBezTo>
                  <a:cubicBezTo>
                    <a:pt x="284" y="431"/>
                    <a:pt x="322" y="436"/>
                    <a:pt x="360" y="436"/>
                  </a:cubicBezTo>
                  <a:cubicBezTo>
                    <a:pt x="422" y="436"/>
                    <a:pt x="484" y="423"/>
                    <a:pt x="545" y="413"/>
                  </a:cubicBezTo>
                  <a:cubicBezTo>
                    <a:pt x="566" y="410"/>
                    <a:pt x="595" y="405"/>
                    <a:pt x="624" y="405"/>
                  </a:cubicBezTo>
                  <a:cubicBezTo>
                    <a:pt x="664" y="405"/>
                    <a:pt x="704" y="414"/>
                    <a:pt x="721" y="450"/>
                  </a:cubicBezTo>
                  <a:cubicBezTo>
                    <a:pt x="739" y="488"/>
                    <a:pt x="728" y="545"/>
                    <a:pt x="740" y="586"/>
                  </a:cubicBezTo>
                  <a:cubicBezTo>
                    <a:pt x="750" y="624"/>
                    <a:pt x="769" y="660"/>
                    <a:pt x="796" y="688"/>
                  </a:cubicBezTo>
                  <a:cubicBezTo>
                    <a:pt x="856" y="749"/>
                    <a:pt x="940" y="762"/>
                    <a:pt x="1020" y="770"/>
                  </a:cubicBezTo>
                  <a:cubicBezTo>
                    <a:pt x="1088" y="778"/>
                    <a:pt x="1155" y="783"/>
                    <a:pt x="1206" y="835"/>
                  </a:cubicBezTo>
                  <a:cubicBezTo>
                    <a:pt x="1232" y="861"/>
                    <a:pt x="1249" y="895"/>
                    <a:pt x="1255" y="933"/>
                  </a:cubicBezTo>
                  <a:cubicBezTo>
                    <a:pt x="1265" y="986"/>
                    <a:pt x="1269" y="1017"/>
                    <a:pt x="1317" y="1053"/>
                  </a:cubicBezTo>
                  <a:cubicBezTo>
                    <a:pt x="1329" y="1061"/>
                    <a:pt x="1342" y="1065"/>
                    <a:pt x="1355" y="1065"/>
                  </a:cubicBezTo>
                  <a:cubicBezTo>
                    <a:pt x="1380" y="1065"/>
                    <a:pt x="1405" y="1053"/>
                    <a:pt x="1424" y="1038"/>
                  </a:cubicBezTo>
                  <a:cubicBezTo>
                    <a:pt x="1499" y="977"/>
                    <a:pt x="1447" y="853"/>
                    <a:pt x="1403" y="785"/>
                  </a:cubicBezTo>
                  <a:cubicBezTo>
                    <a:pt x="1354" y="712"/>
                    <a:pt x="1291" y="653"/>
                    <a:pt x="1210" y="619"/>
                  </a:cubicBezTo>
                  <a:cubicBezTo>
                    <a:pt x="1141" y="590"/>
                    <a:pt x="1068" y="593"/>
                    <a:pt x="995" y="580"/>
                  </a:cubicBezTo>
                  <a:cubicBezTo>
                    <a:pt x="974" y="576"/>
                    <a:pt x="943" y="574"/>
                    <a:pt x="927" y="555"/>
                  </a:cubicBezTo>
                  <a:cubicBezTo>
                    <a:pt x="906" y="529"/>
                    <a:pt x="914" y="471"/>
                    <a:pt x="908" y="438"/>
                  </a:cubicBezTo>
                  <a:cubicBezTo>
                    <a:pt x="883" y="282"/>
                    <a:pt x="746" y="220"/>
                    <a:pt x="606" y="220"/>
                  </a:cubicBezTo>
                  <a:cubicBezTo>
                    <a:pt x="581" y="220"/>
                    <a:pt x="555" y="222"/>
                    <a:pt x="530" y="226"/>
                  </a:cubicBezTo>
                  <a:cubicBezTo>
                    <a:pt x="471" y="236"/>
                    <a:pt x="411" y="256"/>
                    <a:pt x="352" y="256"/>
                  </a:cubicBezTo>
                  <a:cubicBezTo>
                    <a:pt x="323" y="256"/>
                    <a:pt x="294" y="251"/>
                    <a:pt x="265" y="237"/>
                  </a:cubicBezTo>
                  <a:cubicBezTo>
                    <a:pt x="191" y="202"/>
                    <a:pt x="133" y="128"/>
                    <a:pt x="127" y="46"/>
                  </a:cubicBezTo>
                  <a:cubicBezTo>
                    <a:pt x="125" y="18"/>
                    <a:pt x="100" y="1"/>
                    <a:pt x="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40"/>
            <p:cNvSpPr/>
            <p:nvPr/>
          </p:nvSpPr>
          <p:spPr>
            <a:xfrm>
              <a:off x="3456281" y="580658"/>
              <a:ext cx="28342" cy="39179"/>
            </a:xfrm>
            <a:custGeom>
              <a:rect b="b" l="l" r="r" t="t"/>
              <a:pathLst>
                <a:path extrusionOk="0" h="987" w="714">
                  <a:moveTo>
                    <a:pt x="73" y="1"/>
                  </a:moveTo>
                  <a:cubicBezTo>
                    <a:pt x="59" y="1"/>
                    <a:pt x="45" y="8"/>
                    <a:pt x="41" y="26"/>
                  </a:cubicBezTo>
                  <a:cubicBezTo>
                    <a:pt x="19" y="113"/>
                    <a:pt x="0" y="192"/>
                    <a:pt x="16" y="282"/>
                  </a:cubicBezTo>
                  <a:cubicBezTo>
                    <a:pt x="35" y="381"/>
                    <a:pt x="107" y="443"/>
                    <a:pt x="191" y="490"/>
                  </a:cubicBezTo>
                  <a:cubicBezTo>
                    <a:pt x="271" y="536"/>
                    <a:pt x="362" y="582"/>
                    <a:pt x="426" y="648"/>
                  </a:cubicBezTo>
                  <a:cubicBezTo>
                    <a:pt x="453" y="676"/>
                    <a:pt x="463" y="706"/>
                    <a:pt x="466" y="745"/>
                  </a:cubicBezTo>
                  <a:cubicBezTo>
                    <a:pt x="469" y="800"/>
                    <a:pt x="469" y="854"/>
                    <a:pt x="489" y="909"/>
                  </a:cubicBezTo>
                  <a:cubicBezTo>
                    <a:pt x="505" y="953"/>
                    <a:pt x="545" y="986"/>
                    <a:pt x="592" y="986"/>
                  </a:cubicBezTo>
                  <a:cubicBezTo>
                    <a:pt x="600" y="986"/>
                    <a:pt x="610" y="985"/>
                    <a:pt x="619" y="983"/>
                  </a:cubicBezTo>
                  <a:cubicBezTo>
                    <a:pt x="674" y="968"/>
                    <a:pt x="714" y="905"/>
                    <a:pt x="695" y="852"/>
                  </a:cubicBezTo>
                  <a:cubicBezTo>
                    <a:pt x="662" y="759"/>
                    <a:pt x="672" y="659"/>
                    <a:pt x="609" y="573"/>
                  </a:cubicBezTo>
                  <a:cubicBezTo>
                    <a:pt x="551" y="494"/>
                    <a:pt x="464" y="441"/>
                    <a:pt x="379" y="393"/>
                  </a:cubicBezTo>
                  <a:cubicBezTo>
                    <a:pt x="338" y="369"/>
                    <a:pt x="296" y="349"/>
                    <a:pt x="253" y="331"/>
                  </a:cubicBezTo>
                  <a:cubicBezTo>
                    <a:pt x="217" y="313"/>
                    <a:pt x="188" y="296"/>
                    <a:pt x="166" y="263"/>
                  </a:cubicBezTo>
                  <a:cubicBezTo>
                    <a:pt x="125" y="198"/>
                    <a:pt x="117" y="110"/>
                    <a:pt x="113" y="36"/>
                  </a:cubicBezTo>
                  <a:cubicBezTo>
                    <a:pt x="111" y="14"/>
                    <a:pt x="91" y="1"/>
                    <a:pt x="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40"/>
            <p:cNvSpPr/>
            <p:nvPr/>
          </p:nvSpPr>
          <p:spPr>
            <a:xfrm>
              <a:off x="3316872" y="701013"/>
              <a:ext cx="54700" cy="22745"/>
            </a:xfrm>
            <a:custGeom>
              <a:rect b="b" l="l" r="r" t="t"/>
              <a:pathLst>
                <a:path extrusionOk="0" h="573" w="1378">
                  <a:moveTo>
                    <a:pt x="361" y="1"/>
                  </a:moveTo>
                  <a:cubicBezTo>
                    <a:pt x="237" y="1"/>
                    <a:pt x="129" y="64"/>
                    <a:pt x="34" y="142"/>
                  </a:cubicBezTo>
                  <a:cubicBezTo>
                    <a:pt x="0" y="169"/>
                    <a:pt x="32" y="217"/>
                    <a:pt x="68" y="217"/>
                  </a:cubicBezTo>
                  <a:cubicBezTo>
                    <a:pt x="71" y="217"/>
                    <a:pt x="74" y="216"/>
                    <a:pt x="78" y="216"/>
                  </a:cubicBezTo>
                  <a:cubicBezTo>
                    <a:pt x="150" y="199"/>
                    <a:pt x="239" y="166"/>
                    <a:pt x="321" y="166"/>
                  </a:cubicBezTo>
                  <a:cubicBezTo>
                    <a:pt x="353" y="166"/>
                    <a:pt x="384" y="171"/>
                    <a:pt x="413" y="184"/>
                  </a:cubicBezTo>
                  <a:cubicBezTo>
                    <a:pt x="500" y="225"/>
                    <a:pt x="551" y="325"/>
                    <a:pt x="629" y="379"/>
                  </a:cubicBezTo>
                  <a:cubicBezTo>
                    <a:pt x="689" y="422"/>
                    <a:pt x="752" y="434"/>
                    <a:pt x="818" y="434"/>
                  </a:cubicBezTo>
                  <a:cubicBezTo>
                    <a:pt x="863" y="434"/>
                    <a:pt x="909" y="428"/>
                    <a:pt x="955" y="423"/>
                  </a:cubicBezTo>
                  <a:cubicBezTo>
                    <a:pt x="972" y="421"/>
                    <a:pt x="988" y="420"/>
                    <a:pt x="1004" y="420"/>
                  </a:cubicBezTo>
                  <a:cubicBezTo>
                    <a:pt x="1037" y="420"/>
                    <a:pt x="1068" y="425"/>
                    <a:pt x="1100" y="441"/>
                  </a:cubicBezTo>
                  <a:cubicBezTo>
                    <a:pt x="1150" y="466"/>
                    <a:pt x="1172" y="511"/>
                    <a:pt x="1211" y="546"/>
                  </a:cubicBezTo>
                  <a:cubicBezTo>
                    <a:pt x="1232" y="565"/>
                    <a:pt x="1255" y="573"/>
                    <a:pt x="1277" y="573"/>
                  </a:cubicBezTo>
                  <a:cubicBezTo>
                    <a:pt x="1331" y="573"/>
                    <a:pt x="1378" y="524"/>
                    <a:pt x="1366" y="459"/>
                  </a:cubicBezTo>
                  <a:cubicBezTo>
                    <a:pt x="1344" y="335"/>
                    <a:pt x="1187" y="249"/>
                    <a:pt x="1073" y="232"/>
                  </a:cubicBezTo>
                  <a:cubicBezTo>
                    <a:pt x="1059" y="230"/>
                    <a:pt x="1045" y="230"/>
                    <a:pt x="1031" y="230"/>
                  </a:cubicBezTo>
                  <a:cubicBezTo>
                    <a:pt x="968" y="230"/>
                    <a:pt x="903" y="246"/>
                    <a:pt x="841" y="246"/>
                  </a:cubicBezTo>
                  <a:cubicBezTo>
                    <a:pt x="793" y="246"/>
                    <a:pt x="747" y="236"/>
                    <a:pt x="705" y="201"/>
                  </a:cubicBezTo>
                  <a:cubicBezTo>
                    <a:pt x="614" y="122"/>
                    <a:pt x="542" y="23"/>
                    <a:pt x="413" y="4"/>
                  </a:cubicBezTo>
                  <a:cubicBezTo>
                    <a:pt x="395" y="2"/>
                    <a:pt x="378" y="1"/>
                    <a:pt x="3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40"/>
            <p:cNvSpPr/>
            <p:nvPr/>
          </p:nvSpPr>
          <p:spPr>
            <a:xfrm>
              <a:off x="3272374" y="599235"/>
              <a:ext cx="52993" cy="45967"/>
            </a:xfrm>
            <a:custGeom>
              <a:rect b="b" l="l" r="r" t="t"/>
              <a:pathLst>
                <a:path extrusionOk="0" h="1158" w="1335">
                  <a:moveTo>
                    <a:pt x="130" y="0"/>
                  </a:moveTo>
                  <a:cubicBezTo>
                    <a:pt x="117" y="0"/>
                    <a:pt x="104" y="2"/>
                    <a:pt x="90" y="5"/>
                  </a:cubicBezTo>
                  <a:cubicBezTo>
                    <a:pt x="6" y="26"/>
                    <a:pt x="1" y="138"/>
                    <a:pt x="66" y="181"/>
                  </a:cubicBezTo>
                  <a:cubicBezTo>
                    <a:pt x="97" y="200"/>
                    <a:pt x="124" y="213"/>
                    <a:pt x="150" y="239"/>
                  </a:cubicBezTo>
                  <a:cubicBezTo>
                    <a:pt x="178" y="265"/>
                    <a:pt x="202" y="293"/>
                    <a:pt x="226" y="322"/>
                  </a:cubicBezTo>
                  <a:cubicBezTo>
                    <a:pt x="267" y="374"/>
                    <a:pt x="304" y="429"/>
                    <a:pt x="334" y="490"/>
                  </a:cubicBezTo>
                  <a:cubicBezTo>
                    <a:pt x="399" y="613"/>
                    <a:pt x="443" y="749"/>
                    <a:pt x="585" y="804"/>
                  </a:cubicBezTo>
                  <a:cubicBezTo>
                    <a:pt x="634" y="824"/>
                    <a:pt x="686" y="830"/>
                    <a:pt x="739" y="830"/>
                  </a:cubicBezTo>
                  <a:cubicBezTo>
                    <a:pt x="760" y="830"/>
                    <a:pt x="782" y="829"/>
                    <a:pt x="803" y="828"/>
                  </a:cubicBezTo>
                  <a:cubicBezTo>
                    <a:pt x="834" y="826"/>
                    <a:pt x="867" y="822"/>
                    <a:pt x="900" y="822"/>
                  </a:cubicBezTo>
                  <a:cubicBezTo>
                    <a:pt x="932" y="822"/>
                    <a:pt x="963" y="826"/>
                    <a:pt x="992" y="837"/>
                  </a:cubicBezTo>
                  <a:cubicBezTo>
                    <a:pt x="1092" y="877"/>
                    <a:pt x="1159" y="986"/>
                    <a:pt x="1160" y="1094"/>
                  </a:cubicBezTo>
                  <a:cubicBezTo>
                    <a:pt x="1160" y="1135"/>
                    <a:pt x="1193" y="1158"/>
                    <a:pt x="1226" y="1158"/>
                  </a:cubicBezTo>
                  <a:cubicBezTo>
                    <a:pt x="1253" y="1158"/>
                    <a:pt x="1280" y="1143"/>
                    <a:pt x="1290" y="1111"/>
                  </a:cubicBezTo>
                  <a:cubicBezTo>
                    <a:pt x="1335" y="973"/>
                    <a:pt x="1284" y="821"/>
                    <a:pt x="1178" y="725"/>
                  </a:cubicBezTo>
                  <a:cubicBezTo>
                    <a:pt x="1122" y="676"/>
                    <a:pt x="1053" y="645"/>
                    <a:pt x="980" y="634"/>
                  </a:cubicBezTo>
                  <a:cubicBezTo>
                    <a:pt x="955" y="630"/>
                    <a:pt x="930" y="629"/>
                    <a:pt x="905" y="629"/>
                  </a:cubicBezTo>
                  <a:cubicBezTo>
                    <a:pt x="853" y="629"/>
                    <a:pt x="802" y="635"/>
                    <a:pt x="749" y="635"/>
                  </a:cubicBezTo>
                  <a:cubicBezTo>
                    <a:pt x="740" y="635"/>
                    <a:pt x="730" y="635"/>
                    <a:pt x="720" y="634"/>
                  </a:cubicBezTo>
                  <a:cubicBezTo>
                    <a:pt x="572" y="628"/>
                    <a:pt x="540" y="434"/>
                    <a:pt x="478" y="329"/>
                  </a:cubicBezTo>
                  <a:cubicBezTo>
                    <a:pt x="436" y="256"/>
                    <a:pt x="386" y="189"/>
                    <a:pt x="330" y="126"/>
                  </a:cubicBezTo>
                  <a:cubicBezTo>
                    <a:pt x="276" y="66"/>
                    <a:pt x="212" y="0"/>
                    <a:pt x="1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40"/>
            <p:cNvSpPr/>
            <p:nvPr/>
          </p:nvSpPr>
          <p:spPr>
            <a:xfrm>
              <a:off x="3287061" y="583278"/>
              <a:ext cx="65219" cy="29652"/>
            </a:xfrm>
            <a:custGeom>
              <a:rect b="b" l="l" r="r" t="t"/>
              <a:pathLst>
                <a:path extrusionOk="0" h="747" w="1643">
                  <a:moveTo>
                    <a:pt x="232" y="1"/>
                  </a:moveTo>
                  <a:cubicBezTo>
                    <a:pt x="160" y="1"/>
                    <a:pt x="89" y="24"/>
                    <a:pt x="32" y="74"/>
                  </a:cubicBezTo>
                  <a:cubicBezTo>
                    <a:pt x="0" y="100"/>
                    <a:pt x="31" y="138"/>
                    <a:pt x="63" y="138"/>
                  </a:cubicBezTo>
                  <a:cubicBezTo>
                    <a:pt x="65" y="138"/>
                    <a:pt x="67" y="138"/>
                    <a:pt x="69" y="138"/>
                  </a:cubicBezTo>
                  <a:cubicBezTo>
                    <a:pt x="91" y="134"/>
                    <a:pt x="113" y="133"/>
                    <a:pt x="134" y="133"/>
                  </a:cubicBezTo>
                  <a:cubicBezTo>
                    <a:pt x="246" y="133"/>
                    <a:pt x="341" y="180"/>
                    <a:pt x="405" y="281"/>
                  </a:cubicBezTo>
                  <a:cubicBezTo>
                    <a:pt x="475" y="392"/>
                    <a:pt x="539" y="508"/>
                    <a:pt x="673" y="549"/>
                  </a:cubicBezTo>
                  <a:cubicBezTo>
                    <a:pt x="707" y="559"/>
                    <a:pt x="741" y="563"/>
                    <a:pt x="774" y="563"/>
                  </a:cubicBezTo>
                  <a:cubicBezTo>
                    <a:pt x="886" y="563"/>
                    <a:pt x="994" y="518"/>
                    <a:pt x="1108" y="518"/>
                  </a:cubicBezTo>
                  <a:cubicBezTo>
                    <a:pt x="1109" y="518"/>
                    <a:pt x="1110" y="518"/>
                    <a:pt x="1110" y="518"/>
                  </a:cubicBezTo>
                  <a:cubicBezTo>
                    <a:pt x="1243" y="518"/>
                    <a:pt x="1350" y="590"/>
                    <a:pt x="1419" y="699"/>
                  </a:cubicBezTo>
                  <a:cubicBezTo>
                    <a:pt x="1440" y="733"/>
                    <a:pt x="1471" y="747"/>
                    <a:pt x="1502" y="747"/>
                  </a:cubicBezTo>
                  <a:cubicBezTo>
                    <a:pt x="1572" y="747"/>
                    <a:pt x="1643" y="674"/>
                    <a:pt x="1595" y="595"/>
                  </a:cubicBezTo>
                  <a:cubicBezTo>
                    <a:pt x="1517" y="466"/>
                    <a:pt x="1372" y="369"/>
                    <a:pt x="1225" y="340"/>
                  </a:cubicBezTo>
                  <a:cubicBezTo>
                    <a:pt x="1189" y="333"/>
                    <a:pt x="1154" y="330"/>
                    <a:pt x="1118" y="330"/>
                  </a:cubicBezTo>
                  <a:cubicBezTo>
                    <a:pt x="1075" y="330"/>
                    <a:pt x="1032" y="334"/>
                    <a:pt x="987" y="342"/>
                  </a:cubicBezTo>
                  <a:cubicBezTo>
                    <a:pt x="921" y="353"/>
                    <a:pt x="848" y="380"/>
                    <a:pt x="778" y="380"/>
                  </a:cubicBezTo>
                  <a:cubicBezTo>
                    <a:pt x="759" y="380"/>
                    <a:pt x="740" y="378"/>
                    <a:pt x="721" y="373"/>
                  </a:cubicBezTo>
                  <a:cubicBezTo>
                    <a:pt x="651" y="355"/>
                    <a:pt x="612" y="286"/>
                    <a:pt x="575" y="230"/>
                  </a:cubicBezTo>
                  <a:cubicBezTo>
                    <a:pt x="535" y="170"/>
                    <a:pt x="493" y="109"/>
                    <a:pt x="435" y="66"/>
                  </a:cubicBezTo>
                  <a:cubicBezTo>
                    <a:pt x="375" y="23"/>
                    <a:pt x="303" y="1"/>
                    <a:pt x="2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40"/>
            <p:cNvSpPr/>
            <p:nvPr/>
          </p:nvSpPr>
          <p:spPr>
            <a:xfrm>
              <a:off x="3326756" y="552475"/>
              <a:ext cx="40846" cy="50770"/>
            </a:xfrm>
            <a:custGeom>
              <a:rect b="b" l="l" r="r" t="t"/>
              <a:pathLst>
                <a:path extrusionOk="0" h="1279" w="1029">
                  <a:moveTo>
                    <a:pt x="127" y="1"/>
                  </a:moveTo>
                  <a:cubicBezTo>
                    <a:pt x="44" y="1"/>
                    <a:pt x="6" y="93"/>
                    <a:pt x="2" y="167"/>
                  </a:cubicBezTo>
                  <a:cubicBezTo>
                    <a:pt x="0" y="243"/>
                    <a:pt x="34" y="318"/>
                    <a:pt x="92" y="366"/>
                  </a:cubicBezTo>
                  <a:cubicBezTo>
                    <a:pt x="148" y="413"/>
                    <a:pt x="217" y="428"/>
                    <a:pt x="286" y="443"/>
                  </a:cubicBezTo>
                  <a:cubicBezTo>
                    <a:pt x="329" y="450"/>
                    <a:pt x="392" y="450"/>
                    <a:pt x="401" y="500"/>
                  </a:cubicBezTo>
                  <a:cubicBezTo>
                    <a:pt x="416" y="576"/>
                    <a:pt x="399" y="653"/>
                    <a:pt x="425" y="730"/>
                  </a:cubicBezTo>
                  <a:cubicBezTo>
                    <a:pt x="453" y="813"/>
                    <a:pt x="512" y="872"/>
                    <a:pt x="588" y="909"/>
                  </a:cubicBezTo>
                  <a:cubicBezTo>
                    <a:pt x="655" y="944"/>
                    <a:pt x="722" y="966"/>
                    <a:pt x="775" y="1022"/>
                  </a:cubicBezTo>
                  <a:cubicBezTo>
                    <a:pt x="829" y="1076"/>
                    <a:pt x="858" y="1151"/>
                    <a:pt x="869" y="1225"/>
                  </a:cubicBezTo>
                  <a:cubicBezTo>
                    <a:pt x="875" y="1263"/>
                    <a:pt x="901" y="1279"/>
                    <a:pt x="930" y="1279"/>
                  </a:cubicBezTo>
                  <a:cubicBezTo>
                    <a:pt x="968" y="1279"/>
                    <a:pt x="1012" y="1249"/>
                    <a:pt x="1017" y="1205"/>
                  </a:cubicBezTo>
                  <a:cubicBezTo>
                    <a:pt x="1028" y="1051"/>
                    <a:pt x="950" y="903"/>
                    <a:pt x="824" y="817"/>
                  </a:cubicBezTo>
                  <a:cubicBezTo>
                    <a:pt x="768" y="777"/>
                    <a:pt x="689" y="765"/>
                    <a:pt x="638" y="717"/>
                  </a:cubicBezTo>
                  <a:cubicBezTo>
                    <a:pt x="587" y="670"/>
                    <a:pt x="602" y="589"/>
                    <a:pt x="602" y="526"/>
                  </a:cubicBezTo>
                  <a:cubicBezTo>
                    <a:pt x="602" y="449"/>
                    <a:pt x="585" y="375"/>
                    <a:pt x="527" y="322"/>
                  </a:cubicBezTo>
                  <a:cubicBezTo>
                    <a:pt x="476" y="273"/>
                    <a:pt x="408" y="256"/>
                    <a:pt x="341" y="244"/>
                  </a:cubicBezTo>
                  <a:cubicBezTo>
                    <a:pt x="303" y="237"/>
                    <a:pt x="241" y="236"/>
                    <a:pt x="214" y="202"/>
                  </a:cubicBezTo>
                  <a:cubicBezTo>
                    <a:pt x="177" y="156"/>
                    <a:pt x="212" y="93"/>
                    <a:pt x="191" y="42"/>
                  </a:cubicBezTo>
                  <a:cubicBezTo>
                    <a:pt x="181" y="17"/>
                    <a:pt x="165" y="2"/>
                    <a:pt x="138" y="1"/>
                  </a:cubicBezTo>
                  <a:cubicBezTo>
                    <a:pt x="134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40"/>
            <p:cNvSpPr/>
            <p:nvPr/>
          </p:nvSpPr>
          <p:spPr>
            <a:xfrm>
              <a:off x="3355734" y="541360"/>
              <a:ext cx="50492" cy="43823"/>
            </a:xfrm>
            <a:custGeom>
              <a:rect b="b" l="l" r="r" t="t"/>
              <a:pathLst>
                <a:path extrusionOk="0" h="1104" w="1272">
                  <a:moveTo>
                    <a:pt x="135" y="0"/>
                  </a:moveTo>
                  <a:cubicBezTo>
                    <a:pt x="118" y="0"/>
                    <a:pt x="100" y="9"/>
                    <a:pt x="86" y="29"/>
                  </a:cubicBezTo>
                  <a:cubicBezTo>
                    <a:pt x="0" y="159"/>
                    <a:pt x="15" y="329"/>
                    <a:pt x="117" y="447"/>
                  </a:cubicBezTo>
                  <a:cubicBezTo>
                    <a:pt x="164" y="500"/>
                    <a:pt x="233" y="536"/>
                    <a:pt x="303" y="551"/>
                  </a:cubicBezTo>
                  <a:cubicBezTo>
                    <a:pt x="372" y="563"/>
                    <a:pt x="443" y="556"/>
                    <a:pt x="512" y="566"/>
                  </a:cubicBezTo>
                  <a:cubicBezTo>
                    <a:pt x="579" y="574"/>
                    <a:pt x="596" y="618"/>
                    <a:pt x="633" y="670"/>
                  </a:cubicBezTo>
                  <a:cubicBezTo>
                    <a:pt x="679" y="738"/>
                    <a:pt x="740" y="779"/>
                    <a:pt x="819" y="803"/>
                  </a:cubicBezTo>
                  <a:cubicBezTo>
                    <a:pt x="879" y="822"/>
                    <a:pt x="938" y="828"/>
                    <a:pt x="979" y="878"/>
                  </a:cubicBezTo>
                  <a:cubicBezTo>
                    <a:pt x="1020" y="927"/>
                    <a:pt x="1012" y="979"/>
                    <a:pt x="1034" y="1034"/>
                  </a:cubicBezTo>
                  <a:cubicBezTo>
                    <a:pt x="1048" y="1071"/>
                    <a:pt x="1073" y="1098"/>
                    <a:pt x="1114" y="1103"/>
                  </a:cubicBezTo>
                  <a:cubicBezTo>
                    <a:pt x="1117" y="1103"/>
                    <a:pt x="1121" y="1104"/>
                    <a:pt x="1125" y="1104"/>
                  </a:cubicBezTo>
                  <a:cubicBezTo>
                    <a:pt x="1157" y="1104"/>
                    <a:pt x="1195" y="1088"/>
                    <a:pt x="1208" y="1057"/>
                  </a:cubicBezTo>
                  <a:cubicBezTo>
                    <a:pt x="1272" y="918"/>
                    <a:pt x="1166" y="747"/>
                    <a:pt x="1046" y="676"/>
                  </a:cubicBezTo>
                  <a:cubicBezTo>
                    <a:pt x="981" y="638"/>
                    <a:pt x="907" y="634"/>
                    <a:pt x="841" y="605"/>
                  </a:cubicBezTo>
                  <a:cubicBezTo>
                    <a:pt x="789" y="583"/>
                    <a:pt x="766" y="515"/>
                    <a:pt x="731" y="473"/>
                  </a:cubicBezTo>
                  <a:cubicBezTo>
                    <a:pt x="682" y="412"/>
                    <a:pt x="612" y="386"/>
                    <a:pt x="537" y="378"/>
                  </a:cubicBezTo>
                  <a:cubicBezTo>
                    <a:pt x="521" y="376"/>
                    <a:pt x="506" y="376"/>
                    <a:pt x="490" y="376"/>
                  </a:cubicBezTo>
                  <a:cubicBezTo>
                    <a:pt x="460" y="376"/>
                    <a:pt x="429" y="378"/>
                    <a:pt x="398" y="378"/>
                  </a:cubicBezTo>
                  <a:cubicBezTo>
                    <a:pt x="378" y="378"/>
                    <a:pt x="358" y="377"/>
                    <a:pt x="339" y="374"/>
                  </a:cubicBezTo>
                  <a:cubicBezTo>
                    <a:pt x="206" y="353"/>
                    <a:pt x="132" y="208"/>
                    <a:pt x="188" y="88"/>
                  </a:cubicBezTo>
                  <a:cubicBezTo>
                    <a:pt x="209" y="41"/>
                    <a:pt x="174" y="0"/>
                    <a:pt x="1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40"/>
            <p:cNvSpPr/>
            <p:nvPr/>
          </p:nvSpPr>
          <p:spPr>
            <a:xfrm>
              <a:off x="3451438" y="562994"/>
              <a:ext cx="54223" cy="58193"/>
            </a:xfrm>
            <a:custGeom>
              <a:rect b="b" l="l" r="r" t="t"/>
              <a:pathLst>
                <a:path extrusionOk="0" h="1466" w="1366">
                  <a:moveTo>
                    <a:pt x="739" y="1"/>
                  </a:moveTo>
                  <a:cubicBezTo>
                    <a:pt x="676" y="1"/>
                    <a:pt x="611" y="9"/>
                    <a:pt x="549" y="25"/>
                  </a:cubicBezTo>
                  <a:cubicBezTo>
                    <a:pt x="340" y="79"/>
                    <a:pt x="167" y="223"/>
                    <a:pt x="27" y="381"/>
                  </a:cubicBezTo>
                  <a:cubicBezTo>
                    <a:pt x="1" y="411"/>
                    <a:pt x="25" y="457"/>
                    <a:pt x="59" y="457"/>
                  </a:cubicBezTo>
                  <a:cubicBezTo>
                    <a:pt x="66" y="457"/>
                    <a:pt x="74" y="455"/>
                    <a:pt x="82" y="451"/>
                  </a:cubicBezTo>
                  <a:cubicBezTo>
                    <a:pt x="236" y="356"/>
                    <a:pt x="391" y="245"/>
                    <a:pt x="565" y="193"/>
                  </a:cubicBezTo>
                  <a:cubicBezTo>
                    <a:pt x="625" y="176"/>
                    <a:pt x="689" y="165"/>
                    <a:pt x="752" y="165"/>
                  </a:cubicBezTo>
                  <a:cubicBezTo>
                    <a:pt x="857" y="165"/>
                    <a:pt x="961" y="195"/>
                    <a:pt x="1040" y="272"/>
                  </a:cubicBezTo>
                  <a:cubicBezTo>
                    <a:pt x="1173" y="400"/>
                    <a:pt x="1196" y="595"/>
                    <a:pt x="1183" y="772"/>
                  </a:cubicBezTo>
                  <a:cubicBezTo>
                    <a:pt x="1175" y="876"/>
                    <a:pt x="1158" y="977"/>
                    <a:pt x="1146" y="1080"/>
                  </a:cubicBezTo>
                  <a:cubicBezTo>
                    <a:pt x="1134" y="1180"/>
                    <a:pt x="1105" y="1292"/>
                    <a:pt x="1121" y="1391"/>
                  </a:cubicBezTo>
                  <a:cubicBezTo>
                    <a:pt x="1129" y="1434"/>
                    <a:pt x="1177" y="1465"/>
                    <a:pt x="1219" y="1465"/>
                  </a:cubicBezTo>
                  <a:cubicBezTo>
                    <a:pt x="1266" y="1465"/>
                    <a:pt x="1301" y="1433"/>
                    <a:pt x="1317" y="1391"/>
                  </a:cubicBezTo>
                  <a:cubicBezTo>
                    <a:pt x="1339" y="1332"/>
                    <a:pt x="1334" y="1261"/>
                    <a:pt x="1340" y="1198"/>
                  </a:cubicBezTo>
                  <a:cubicBezTo>
                    <a:pt x="1344" y="1142"/>
                    <a:pt x="1349" y="1087"/>
                    <a:pt x="1353" y="1032"/>
                  </a:cubicBezTo>
                  <a:cubicBezTo>
                    <a:pt x="1362" y="914"/>
                    <a:pt x="1366" y="796"/>
                    <a:pt x="1358" y="678"/>
                  </a:cubicBezTo>
                  <a:cubicBezTo>
                    <a:pt x="1344" y="476"/>
                    <a:pt x="1280" y="258"/>
                    <a:pt x="1117" y="127"/>
                  </a:cubicBezTo>
                  <a:cubicBezTo>
                    <a:pt x="1009" y="39"/>
                    <a:pt x="875" y="1"/>
                    <a:pt x="7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40"/>
            <p:cNvSpPr/>
            <p:nvPr/>
          </p:nvSpPr>
          <p:spPr>
            <a:xfrm>
              <a:off x="3456360" y="531913"/>
              <a:ext cx="73436" cy="52755"/>
            </a:xfrm>
            <a:custGeom>
              <a:rect b="b" l="l" r="r" t="t"/>
              <a:pathLst>
                <a:path extrusionOk="0" h="1329" w="1850">
                  <a:moveTo>
                    <a:pt x="1184" y="0"/>
                  </a:moveTo>
                  <a:cubicBezTo>
                    <a:pt x="959" y="0"/>
                    <a:pt x="733" y="84"/>
                    <a:pt x="538" y="190"/>
                  </a:cubicBezTo>
                  <a:cubicBezTo>
                    <a:pt x="324" y="306"/>
                    <a:pt x="108" y="469"/>
                    <a:pt x="9" y="697"/>
                  </a:cubicBezTo>
                  <a:cubicBezTo>
                    <a:pt x="0" y="718"/>
                    <a:pt x="15" y="746"/>
                    <a:pt x="36" y="746"/>
                  </a:cubicBezTo>
                  <a:cubicBezTo>
                    <a:pt x="41" y="746"/>
                    <a:pt x="47" y="744"/>
                    <a:pt x="52" y="740"/>
                  </a:cubicBezTo>
                  <a:cubicBezTo>
                    <a:pt x="222" y="624"/>
                    <a:pt x="375" y="485"/>
                    <a:pt x="554" y="381"/>
                  </a:cubicBezTo>
                  <a:cubicBezTo>
                    <a:pt x="727" y="282"/>
                    <a:pt x="929" y="198"/>
                    <a:pt x="1130" y="183"/>
                  </a:cubicBezTo>
                  <a:cubicBezTo>
                    <a:pt x="1149" y="181"/>
                    <a:pt x="1168" y="181"/>
                    <a:pt x="1187" y="181"/>
                  </a:cubicBezTo>
                  <a:cubicBezTo>
                    <a:pt x="1370" y="181"/>
                    <a:pt x="1541" y="252"/>
                    <a:pt x="1617" y="435"/>
                  </a:cubicBezTo>
                  <a:cubicBezTo>
                    <a:pt x="1652" y="519"/>
                    <a:pt x="1660" y="610"/>
                    <a:pt x="1651" y="700"/>
                  </a:cubicBezTo>
                  <a:cubicBezTo>
                    <a:pt x="1642" y="775"/>
                    <a:pt x="1626" y="864"/>
                    <a:pt x="1592" y="933"/>
                  </a:cubicBezTo>
                  <a:cubicBezTo>
                    <a:pt x="1576" y="966"/>
                    <a:pt x="1573" y="995"/>
                    <a:pt x="1568" y="1032"/>
                  </a:cubicBezTo>
                  <a:cubicBezTo>
                    <a:pt x="1557" y="1118"/>
                    <a:pt x="1549" y="1203"/>
                    <a:pt x="1545" y="1291"/>
                  </a:cubicBezTo>
                  <a:cubicBezTo>
                    <a:pt x="1544" y="1306"/>
                    <a:pt x="1547" y="1322"/>
                    <a:pt x="1559" y="1327"/>
                  </a:cubicBezTo>
                  <a:cubicBezTo>
                    <a:pt x="1561" y="1328"/>
                    <a:pt x="1563" y="1328"/>
                    <a:pt x="1565" y="1328"/>
                  </a:cubicBezTo>
                  <a:cubicBezTo>
                    <a:pt x="1575" y="1328"/>
                    <a:pt x="1585" y="1320"/>
                    <a:pt x="1592" y="1311"/>
                  </a:cubicBezTo>
                  <a:cubicBezTo>
                    <a:pt x="1631" y="1264"/>
                    <a:pt x="1665" y="1212"/>
                    <a:pt x="1693" y="1156"/>
                  </a:cubicBezTo>
                  <a:cubicBezTo>
                    <a:pt x="1704" y="1131"/>
                    <a:pt x="1715" y="1107"/>
                    <a:pt x="1731" y="1086"/>
                  </a:cubicBezTo>
                  <a:cubicBezTo>
                    <a:pt x="1747" y="1067"/>
                    <a:pt x="1760" y="1051"/>
                    <a:pt x="1769" y="1030"/>
                  </a:cubicBezTo>
                  <a:cubicBezTo>
                    <a:pt x="1820" y="919"/>
                    <a:pt x="1845" y="792"/>
                    <a:pt x="1846" y="671"/>
                  </a:cubicBezTo>
                  <a:cubicBezTo>
                    <a:pt x="1850" y="575"/>
                    <a:pt x="1833" y="478"/>
                    <a:pt x="1797" y="386"/>
                  </a:cubicBezTo>
                  <a:cubicBezTo>
                    <a:pt x="1703" y="155"/>
                    <a:pt x="1495" y="19"/>
                    <a:pt x="1248" y="3"/>
                  </a:cubicBezTo>
                  <a:cubicBezTo>
                    <a:pt x="1227" y="1"/>
                    <a:pt x="1206" y="0"/>
                    <a:pt x="11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40"/>
            <p:cNvSpPr/>
            <p:nvPr/>
          </p:nvSpPr>
          <p:spPr>
            <a:xfrm>
              <a:off x="3493475" y="479436"/>
              <a:ext cx="57915" cy="74547"/>
            </a:xfrm>
            <a:custGeom>
              <a:rect b="b" l="l" r="r" t="t"/>
              <a:pathLst>
                <a:path extrusionOk="0" h="1878" w="1459">
                  <a:moveTo>
                    <a:pt x="155" y="0"/>
                  </a:moveTo>
                  <a:cubicBezTo>
                    <a:pt x="136" y="0"/>
                    <a:pt x="122" y="24"/>
                    <a:pt x="138" y="38"/>
                  </a:cubicBezTo>
                  <a:cubicBezTo>
                    <a:pt x="224" y="117"/>
                    <a:pt x="299" y="233"/>
                    <a:pt x="316" y="351"/>
                  </a:cubicBezTo>
                  <a:cubicBezTo>
                    <a:pt x="323" y="410"/>
                    <a:pt x="318" y="473"/>
                    <a:pt x="301" y="530"/>
                  </a:cubicBezTo>
                  <a:cubicBezTo>
                    <a:pt x="280" y="603"/>
                    <a:pt x="224" y="664"/>
                    <a:pt x="222" y="742"/>
                  </a:cubicBezTo>
                  <a:cubicBezTo>
                    <a:pt x="219" y="789"/>
                    <a:pt x="265" y="826"/>
                    <a:pt x="310" y="826"/>
                  </a:cubicBezTo>
                  <a:cubicBezTo>
                    <a:pt x="312" y="826"/>
                    <a:pt x="313" y="826"/>
                    <a:pt x="315" y="826"/>
                  </a:cubicBezTo>
                  <a:lnTo>
                    <a:pt x="315" y="826"/>
                  </a:lnTo>
                  <a:cubicBezTo>
                    <a:pt x="213" y="856"/>
                    <a:pt x="117" y="902"/>
                    <a:pt x="30" y="967"/>
                  </a:cubicBezTo>
                  <a:cubicBezTo>
                    <a:pt x="1" y="989"/>
                    <a:pt x="17" y="1027"/>
                    <a:pt x="50" y="1027"/>
                  </a:cubicBezTo>
                  <a:cubicBezTo>
                    <a:pt x="51" y="1027"/>
                    <a:pt x="53" y="1027"/>
                    <a:pt x="55" y="1027"/>
                  </a:cubicBezTo>
                  <a:cubicBezTo>
                    <a:pt x="228" y="1001"/>
                    <a:pt x="401" y="961"/>
                    <a:pt x="577" y="950"/>
                  </a:cubicBezTo>
                  <a:cubicBezTo>
                    <a:pt x="624" y="947"/>
                    <a:pt x="673" y="944"/>
                    <a:pt x="723" y="944"/>
                  </a:cubicBezTo>
                  <a:cubicBezTo>
                    <a:pt x="843" y="944"/>
                    <a:pt x="968" y="959"/>
                    <a:pt x="1066" y="1018"/>
                  </a:cubicBezTo>
                  <a:cubicBezTo>
                    <a:pt x="1183" y="1089"/>
                    <a:pt x="1263" y="1222"/>
                    <a:pt x="1272" y="1358"/>
                  </a:cubicBezTo>
                  <a:cubicBezTo>
                    <a:pt x="1277" y="1430"/>
                    <a:pt x="1266" y="1501"/>
                    <a:pt x="1244" y="1569"/>
                  </a:cubicBezTo>
                  <a:cubicBezTo>
                    <a:pt x="1219" y="1643"/>
                    <a:pt x="1192" y="1720"/>
                    <a:pt x="1160" y="1792"/>
                  </a:cubicBezTo>
                  <a:cubicBezTo>
                    <a:pt x="1144" y="1827"/>
                    <a:pt x="1169" y="1877"/>
                    <a:pt x="1206" y="1877"/>
                  </a:cubicBezTo>
                  <a:cubicBezTo>
                    <a:pt x="1215" y="1877"/>
                    <a:pt x="1225" y="1874"/>
                    <a:pt x="1235" y="1867"/>
                  </a:cubicBezTo>
                  <a:cubicBezTo>
                    <a:pt x="1317" y="1810"/>
                    <a:pt x="1379" y="1743"/>
                    <a:pt x="1415" y="1649"/>
                  </a:cubicBezTo>
                  <a:cubicBezTo>
                    <a:pt x="1445" y="1564"/>
                    <a:pt x="1459" y="1470"/>
                    <a:pt x="1453" y="1379"/>
                  </a:cubicBezTo>
                  <a:cubicBezTo>
                    <a:pt x="1443" y="1196"/>
                    <a:pt x="1358" y="1018"/>
                    <a:pt x="1211" y="905"/>
                  </a:cubicBezTo>
                  <a:cubicBezTo>
                    <a:pt x="1074" y="799"/>
                    <a:pt x="900" y="771"/>
                    <a:pt x="729" y="771"/>
                  </a:cubicBezTo>
                  <a:cubicBezTo>
                    <a:pt x="698" y="771"/>
                    <a:pt x="667" y="772"/>
                    <a:pt x="636" y="774"/>
                  </a:cubicBezTo>
                  <a:cubicBezTo>
                    <a:pt x="536" y="779"/>
                    <a:pt x="440" y="792"/>
                    <a:pt x="346" y="816"/>
                  </a:cubicBezTo>
                  <a:cubicBezTo>
                    <a:pt x="353" y="813"/>
                    <a:pt x="359" y="808"/>
                    <a:pt x="365" y="801"/>
                  </a:cubicBezTo>
                  <a:cubicBezTo>
                    <a:pt x="394" y="766"/>
                    <a:pt x="410" y="728"/>
                    <a:pt x="427" y="686"/>
                  </a:cubicBezTo>
                  <a:cubicBezTo>
                    <a:pt x="446" y="647"/>
                    <a:pt x="462" y="606"/>
                    <a:pt x="472" y="564"/>
                  </a:cubicBezTo>
                  <a:cubicBezTo>
                    <a:pt x="490" y="478"/>
                    <a:pt x="489" y="388"/>
                    <a:pt x="463" y="304"/>
                  </a:cubicBezTo>
                  <a:cubicBezTo>
                    <a:pt x="419" y="154"/>
                    <a:pt x="312" y="41"/>
                    <a:pt x="160" y="1"/>
                  </a:cubicBezTo>
                  <a:cubicBezTo>
                    <a:pt x="158" y="1"/>
                    <a:pt x="156" y="0"/>
                    <a:pt x="1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40"/>
            <p:cNvSpPr/>
            <p:nvPr/>
          </p:nvSpPr>
          <p:spPr>
            <a:xfrm>
              <a:off x="3556114" y="513375"/>
              <a:ext cx="21078" cy="30962"/>
            </a:xfrm>
            <a:custGeom>
              <a:rect b="b" l="l" r="r" t="t"/>
              <a:pathLst>
                <a:path extrusionOk="0" h="780" w="531">
                  <a:moveTo>
                    <a:pt x="110" y="0"/>
                  </a:moveTo>
                  <a:cubicBezTo>
                    <a:pt x="88" y="0"/>
                    <a:pt x="65" y="4"/>
                    <a:pt x="42" y="14"/>
                  </a:cubicBezTo>
                  <a:cubicBezTo>
                    <a:pt x="16" y="24"/>
                    <a:pt x="0" y="68"/>
                    <a:pt x="34" y="81"/>
                  </a:cubicBezTo>
                  <a:cubicBezTo>
                    <a:pt x="84" y="102"/>
                    <a:pt x="139" y="130"/>
                    <a:pt x="179" y="168"/>
                  </a:cubicBezTo>
                  <a:cubicBezTo>
                    <a:pt x="226" y="211"/>
                    <a:pt x="258" y="269"/>
                    <a:pt x="284" y="328"/>
                  </a:cubicBezTo>
                  <a:cubicBezTo>
                    <a:pt x="310" y="383"/>
                    <a:pt x="334" y="445"/>
                    <a:pt x="343" y="506"/>
                  </a:cubicBezTo>
                  <a:cubicBezTo>
                    <a:pt x="353" y="576"/>
                    <a:pt x="325" y="628"/>
                    <a:pt x="321" y="700"/>
                  </a:cubicBezTo>
                  <a:cubicBezTo>
                    <a:pt x="320" y="731"/>
                    <a:pt x="342" y="762"/>
                    <a:pt x="370" y="773"/>
                  </a:cubicBezTo>
                  <a:cubicBezTo>
                    <a:pt x="381" y="777"/>
                    <a:pt x="391" y="779"/>
                    <a:pt x="401" y="779"/>
                  </a:cubicBezTo>
                  <a:cubicBezTo>
                    <a:pt x="422" y="779"/>
                    <a:pt x="440" y="771"/>
                    <a:pt x="457" y="756"/>
                  </a:cubicBezTo>
                  <a:cubicBezTo>
                    <a:pt x="530" y="696"/>
                    <a:pt x="525" y="579"/>
                    <a:pt x="511" y="495"/>
                  </a:cubicBezTo>
                  <a:cubicBezTo>
                    <a:pt x="495" y="408"/>
                    <a:pt x="455" y="326"/>
                    <a:pt x="414" y="251"/>
                  </a:cubicBezTo>
                  <a:cubicBezTo>
                    <a:pt x="356" y="146"/>
                    <a:pt x="243" y="0"/>
                    <a:pt x="1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40"/>
            <p:cNvSpPr/>
            <p:nvPr/>
          </p:nvSpPr>
          <p:spPr>
            <a:xfrm>
              <a:off x="3395389" y="535088"/>
              <a:ext cx="57161" cy="45490"/>
            </a:xfrm>
            <a:custGeom>
              <a:rect b="b" l="l" r="r" t="t"/>
              <a:pathLst>
                <a:path extrusionOk="0" h="1146" w="1440">
                  <a:moveTo>
                    <a:pt x="682" y="0"/>
                  </a:moveTo>
                  <a:cubicBezTo>
                    <a:pt x="439" y="0"/>
                    <a:pt x="188" y="146"/>
                    <a:pt x="29" y="322"/>
                  </a:cubicBezTo>
                  <a:cubicBezTo>
                    <a:pt x="0" y="356"/>
                    <a:pt x="27" y="400"/>
                    <a:pt x="64" y="400"/>
                  </a:cubicBezTo>
                  <a:cubicBezTo>
                    <a:pt x="71" y="400"/>
                    <a:pt x="78" y="399"/>
                    <a:pt x="86" y="395"/>
                  </a:cubicBezTo>
                  <a:cubicBezTo>
                    <a:pt x="265" y="308"/>
                    <a:pt x="485" y="149"/>
                    <a:pt x="695" y="149"/>
                  </a:cubicBezTo>
                  <a:cubicBezTo>
                    <a:pt x="779" y="149"/>
                    <a:pt x="861" y="174"/>
                    <a:pt x="938" y="240"/>
                  </a:cubicBezTo>
                  <a:cubicBezTo>
                    <a:pt x="1043" y="330"/>
                    <a:pt x="1107" y="466"/>
                    <a:pt x="1154" y="593"/>
                  </a:cubicBezTo>
                  <a:cubicBezTo>
                    <a:pt x="1183" y="668"/>
                    <a:pt x="1205" y="746"/>
                    <a:pt x="1224" y="826"/>
                  </a:cubicBezTo>
                  <a:cubicBezTo>
                    <a:pt x="1242" y="909"/>
                    <a:pt x="1245" y="994"/>
                    <a:pt x="1258" y="1079"/>
                  </a:cubicBezTo>
                  <a:cubicBezTo>
                    <a:pt x="1266" y="1124"/>
                    <a:pt x="1303" y="1145"/>
                    <a:pt x="1341" y="1145"/>
                  </a:cubicBezTo>
                  <a:cubicBezTo>
                    <a:pt x="1389" y="1145"/>
                    <a:pt x="1440" y="1111"/>
                    <a:pt x="1439" y="1054"/>
                  </a:cubicBezTo>
                  <a:cubicBezTo>
                    <a:pt x="1439" y="956"/>
                    <a:pt x="1411" y="852"/>
                    <a:pt x="1386" y="757"/>
                  </a:cubicBezTo>
                  <a:cubicBezTo>
                    <a:pt x="1362" y="667"/>
                    <a:pt x="1333" y="581"/>
                    <a:pt x="1297" y="495"/>
                  </a:cubicBezTo>
                  <a:cubicBezTo>
                    <a:pt x="1230" y="339"/>
                    <a:pt x="1137" y="201"/>
                    <a:pt x="998" y="101"/>
                  </a:cubicBezTo>
                  <a:cubicBezTo>
                    <a:pt x="900" y="30"/>
                    <a:pt x="792" y="0"/>
                    <a:pt x="6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40"/>
            <p:cNvSpPr/>
            <p:nvPr/>
          </p:nvSpPr>
          <p:spPr>
            <a:xfrm>
              <a:off x="3400906" y="504682"/>
              <a:ext cx="66291" cy="40449"/>
            </a:xfrm>
            <a:custGeom>
              <a:rect b="b" l="l" r="r" t="t"/>
              <a:pathLst>
                <a:path extrusionOk="0" h="1019" w="1670">
                  <a:moveTo>
                    <a:pt x="1048" y="1"/>
                  </a:moveTo>
                  <a:cubicBezTo>
                    <a:pt x="860" y="1"/>
                    <a:pt x="670" y="79"/>
                    <a:pt x="505" y="159"/>
                  </a:cubicBezTo>
                  <a:cubicBezTo>
                    <a:pt x="320" y="248"/>
                    <a:pt x="135" y="372"/>
                    <a:pt x="24" y="547"/>
                  </a:cubicBezTo>
                  <a:cubicBezTo>
                    <a:pt x="1" y="582"/>
                    <a:pt x="33" y="621"/>
                    <a:pt x="68" y="621"/>
                  </a:cubicBezTo>
                  <a:cubicBezTo>
                    <a:pt x="76" y="621"/>
                    <a:pt x="84" y="619"/>
                    <a:pt x="91" y="615"/>
                  </a:cubicBezTo>
                  <a:cubicBezTo>
                    <a:pt x="243" y="528"/>
                    <a:pt x="384" y="423"/>
                    <a:pt x="539" y="342"/>
                  </a:cubicBezTo>
                  <a:cubicBezTo>
                    <a:pt x="688" y="264"/>
                    <a:pt x="867" y="188"/>
                    <a:pt x="1039" y="184"/>
                  </a:cubicBezTo>
                  <a:cubicBezTo>
                    <a:pt x="1042" y="183"/>
                    <a:pt x="1046" y="183"/>
                    <a:pt x="1049" y="183"/>
                  </a:cubicBezTo>
                  <a:cubicBezTo>
                    <a:pt x="1211" y="183"/>
                    <a:pt x="1330" y="284"/>
                    <a:pt x="1395" y="429"/>
                  </a:cubicBezTo>
                  <a:cubicBezTo>
                    <a:pt x="1430" y="505"/>
                    <a:pt x="1446" y="590"/>
                    <a:pt x="1454" y="673"/>
                  </a:cubicBezTo>
                  <a:cubicBezTo>
                    <a:pt x="1463" y="767"/>
                    <a:pt x="1447" y="871"/>
                    <a:pt x="1476" y="960"/>
                  </a:cubicBezTo>
                  <a:cubicBezTo>
                    <a:pt x="1488" y="999"/>
                    <a:pt x="1521" y="1018"/>
                    <a:pt x="1554" y="1018"/>
                  </a:cubicBezTo>
                  <a:cubicBezTo>
                    <a:pt x="1587" y="1018"/>
                    <a:pt x="1620" y="999"/>
                    <a:pt x="1633" y="960"/>
                  </a:cubicBezTo>
                  <a:cubicBezTo>
                    <a:pt x="1669" y="857"/>
                    <a:pt x="1649" y="727"/>
                    <a:pt x="1635" y="621"/>
                  </a:cubicBezTo>
                  <a:cubicBezTo>
                    <a:pt x="1622" y="522"/>
                    <a:pt x="1598" y="428"/>
                    <a:pt x="1556" y="337"/>
                  </a:cubicBezTo>
                  <a:cubicBezTo>
                    <a:pt x="1472" y="160"/>
                    <a:pt x="1315" y="27"/>
                    <a:pt x="1117" y="4"/>
                  </a:cubicBezTo>
                  <a:cubicBezTo>
                    <a:pt x="1094" y="2"/>
                    <a:pt x="1071" y="1"/>
                    <a:pt x="10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40"/>
            <p:cNvSpPr/>
            <p:nvPr/>
          </p:nvSpPr>
          <p:spPr>
            <a:xfrm>
              <a:off x="3440800" y="480031"/>
              <a:ext cx="50095" cy="40886"/>
            </a:xfrm>
            <a:custGeom>
              <a:rect b="b" l="l" r="r" t="t"/>
              <a:pathLst>
                <a:path extrusionOk="0" h="1030" w="1262">
                  <a:moveTo>
                    <a:pt x="550" y="0"/>
                  </a:moveTo>
                  <a:cubicBezTo>
                    <a:pt x="370" y="0"/>
                    <a:pt x="188" y="59"/>
                    <a:pt x="34" y="155"/>
                  </a:cubicBezTo>
                  <a:cubicBezTo>
                    <a:pt x="1" y="177"/>
                    <a:pt x="17" y="226"/>
                    <a:pt x="54" y="226"/>
                  </a:cubicBezTo>
                  <a:cubicBezTo>
                    <a:pt x="57" y="226"/>
                    <a:pt x="61" y="225"/>
                    <a:pt x="64" y="224"/>
                  </a:cubicBezTo>
                  <a:cubicBezTo>
                    <a:pt x="218" y="186"/>
                    <a:pt x="379" y="135"/>
                    <a:pt x="533" y="135"/>
                  </a:cubicBezTo>
                  <a:cubicBezTo>
                    <a:pt x="652" y="135"/>
                    <a:pt x="767" y="165"/>
                    <a:pt x="872" y="253"/>
                  </a:cubicBezTo>
                  <a:cubicBezTo>
                    <a:pt x="970" y="335"/>
                    <a:pt x="1033" y="447"/>
                    <a:pt x="1059" y="571"/>
                  </a:cubicBezTo>
                  <a:cubicBezTo>
                    <a:pt x="1070" y="630"/>
                    <a:pt x="1071" y="692"/>
                    <a:pt x="1062" y="752"/>
                  </a:cubicBezTo>
                  <a:cubicBezTo>
                    <a:pt x="1050" y="825"/>
                    <a:pt x="1004" y="898"/>
                    <a:pt x="1022" y="971"/>
                  </a:cubicBezTo>
                  <a:cubicBezTo>
                    <a:pt x="1032" y="1010"/>
                    <a:pt x="1066" y="1029"/>
                    <a:pt x="1101" y="1029"/>
                  </a:cubicBezTo>
                  <a:cubicBezTo>
                    <a:pt x="1115" y="1029"/>
                    <a:pt x="1130" y="1026"/>
                    <a:pt x="1143" y="1020"/>
                  </a:cubicBezTo>
                  <a:cubicBezTo>
                    <a:pt x="1222" y="983"/>
                    <a:pt x="1241" y="860"/>
                    <a:pt x="1251" y="782"/>
                  </a:cubicBezTo>
                  <a:cubicBezTo>
                    <a:pt x="1262" y="695"/>
                    <a:pt x="1258" y="608"/>
                    <a:pt x="1238" y="521"/>
                  </a:cubicBezTo>
                  <a:cubicBezTo>
                    <a:pt x="1203" y="364"/>
                    <a:pt x="1107" y="234"/>
                    <a:pt x="979" y="138"/>
                  </a:cubicBezTo>
                  <a:cubicBezTo>
                    <a:pt x="850" y="42"/>
                    <a:pt x="701" y="0"/>
                    <a:pt x="5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40"/>
            <p:cNvSpPr/>
            <p:nvPr/>
          </p:nvSpPr>
          <p:spPr>
            <a:xfrm>
              <a:off x="3337394" y="472688"/>
              <a:ext cx="19212" cy="8654"/>
            </a:xfrm>
            <a:custGeom>
              <a:rect b="b" l="l" r="r" t="t"/>
              <a:pathLst>
                <a:path extrusionOk="0" h="218" w="484">
                  <a:moveTo>
                    <a:pt x="319" y="1"/>
                  </a:moveTo>
                  <a:cubicBezTo>
                    <a:pt x="314" y="2"/>
                    <a:pt x="310" y="2"/>
                    <a:pt x="305" y="3"/>
                  </a:cubicBezTo>
                  <a:lnTo>
                    <a:pt x="305" y="3"/>
                  </a:lnTo>
                  <a:cubicBezTo>
                    <a:pt x="309" y="2"/>
                    <a:pt x="314" y="2"/>
                    <a:pt x="319" y="1"/>
                  </a:cubicBezTo>
                  <a:close/>
                  <a:moveTo>
                    <a:pt x="345" y="1"/>
                  </a:moveTo>
                  <a:cubicBezTo>
                    <a:pt x="328" y="1"/>
                    <a:pt x="310" y="3"/>
                    <a:pt x="291" y="5"/>
                  </a:cubicBezTo>
                  <a:cubicBezTo>
                    <a:pt x="295" y="4"/>
                    <a:pt x="300" y="4"/>
                    <a:pt x="305" y="3"/>
                  </a:cubicBezTo>
                  <a:lnTo>
                    <a:pt x="305" y="3"/>
                  </a:lnTo>
                  <a:cubicBezTo>
                    <a:pt x="253" y="9"/>
                    <a:pt x="200" y="13"/>
                    <a:pt x="147" y="13"/>
                  </a:cubicBezTo>
                  <a:cubicBezTo>
                    <a:pt x="131" y="13"/>
                    <a:pt x="115" y="12"/>
                    <a:pt x="99" y="12"/>
                  </a:cubicBezTo>
                  <a:cubicBezTo>
                    <a:pt x="98" y="12"/>
                    <a:pt x="98" y="12"/>
                    <a:pt x="97" y="12"/>
                  </a:cubicBezTo>
                  <a:cubicBezTo>
                    <a:pt x="47" y="12"/>
                    <a:pt x="0" y="58"/>
                    <a:pt x="1" y="110"/>
                  </a:cubicBezTo>
                  <a:cubicBezTo>
                    <a:pt x="3" y="133"/>
                    <a:pt x="10" y="160"/>
                    <a:pt x="30" y="178"/>
                  </a:cubicBezTo>
                  <a:lnTo>
                    <a:pt x="50" y="194"/>
                  </a:lnTo>
                  <a:cubicBezTo>
                    <a:pt x="66" y="203"/>
                    <a:pt x="81" y="207"/>
                    <a:pt x="99" y="207"/>
                  </a:cubicBezTo>
                  <a:cubicBezTo>
                    <a:pt x="147" y="214"/>
                    <a:pt x="196" y="216"/>
                    <a:pt x="244" y="218"/>
                  </a:cubicBezTo>
                  <a:cubicBezTo>
                    <a:pt x="267" y="218"/>
                    <a:pt x="291" y="218"/>
                    <a:pt x="312" y="216"/>
                  </a:cubicBezTo>
                  <a:cubicBezTo>
                    <a:pt x="360" y="215"/>
                    <a:pt x="404" y="205"/>
                    <a:pt x="438" y="172"/>
                  </a:cubicBezTo>
                  <a:cubicBezTo>
                    <a:pt x="483" y="127"/>
                    <a:pt x="473" y="51"/>
                    <a:pt x="420" y="20"/>
                  </a:cubicBezTo>
                  <a:cubicBezTo>
                    <a:pt x="394" y="5"/>
                    <a:pt x="370" y="1"/>
                    <a:pt x="3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40"/>
            <p:cNvSpPr/>
            <p:nvPr/>
          </p:nvSpPr>
          <p:spPr>
            <a:xfrm>
              <a:off x="3345730" y="450856"/>
              <a:ext cx="11313" cy="13576"/>
            </a:xfrm>
            <a:custGeom>
              <a:rect b="b" l="l" r="r" t="t"/>
              <a:pathLst>
                <a:path extrusionOk="0" h="342" w="285">
                  <a:moveTo>
                    <a:pt x="166" y="0"/>
                  </a:moveTo>
                  <a:cubicBezTo>
                    <a:pt x="157" y="0"/>
                    <a:pt x="147" y="2"/>
                    <a:pt x="138" y="4"/>
                  </a:cubicBezTo>
                  <a:cubicBezTo>
                    <a:pt x="110" y="14"/>
                    <a:pt x="83" y="30"/>
                    <a:pt x="68" y="57"/>
                  </a:cubicBezTo>
                  <a:cubicBezTo>
                    <a:pt x="57" y="78"/>
                    <a:pt x="46" y="101"/>
                    <a:pt x="35" y="123"/>
                  </a:cubicBezTo>
                  <a:cubicBezTo>
                    <a:pt x="25" y="143"/>
                    <a:pt x="15" y="161"/>
                    <a:pt x="9" y="180"/>
                  </a:cubicBezTo>
                  <a:cubicBezTo>
                    <a:pt x="3" y="195"/>
                    <a:pt x="0" y="209"/>
                    <a:pt x="0" y="224"/>
                  </a:cubicBezTo>
                  <a:cubicBezTo>
                    <a:pt x="0" y="238"/>
                    <a:pt x="2" y="258"/>
                    <a:pt x="6" y="267"/>
                  </a:cubicBezTo>
                  <a:cubicBezTo>
                    <a:pt x="9" y="280"/>
                    <a:pt x="15" y="292"/>
                    <a:pt x="24" y="302"/>
                  </a:cubicBezTo>
                  <a:cubicBezTo>
                    <a:pt x="32" y="314"/>
                    <a:pt x="41" y="322"/>
                    <a:pt x="52" y="328"/>
                  </a:cubicBezTo>
                  <a:cubicBezTo>
                    <a:pt x="69" y="337"/>
                    <a:pt x="87" y="342"/>
                    <a:pt x="105" y="342"/>
                  </a:cubicBezTo>
                  <a:cubicBezTo>
                    <a:pt x="114" y="342"/>
                    <a:pt x="123" y="341"/>
                    <a:pt x="133" y="339"/>
                  </a:cubicBezTo>
                  <a:cubicBezTo>
                    <a:pt x="146" y="335"/>
                    <a:pt x="157" y="330"/>
                    <a:pt x="169" y="322"/>
                  </a:cubicBezTo>
                  <a:cubicBezTo>
                    <a:pt x="191" y="308"/>
                    <a:pt x="197" y="300"/>
                    <a:pt x="212" y="279"/>
                  </a:cubicBezTo>
                  <a:cubicBezTo>
                    <a:pt x="213" y="276"/>
                    <a:pt x="216" y="274"/>
                    <a:pt x="217" y="271"/>
                  </a:cubicBezTo>
                  <a:cubicBezTo>
                    <a:pt x="223" y="261"/>
                    <a:pt x="228" y="249"/>
                    <a:pt x="234" y="239"/>
                  </a:cubicBezTo>
                  <a:cubicBezTo>
                    <a:pt x="244" y="217"/>
                    <a:pt x="256" y="194"/>
                    <a:pt x="266" y="171"/>
                  </a:cubicBezTo>
                  <a:cubicBezTo>
                    <a:pt x="274" y="158"/>
                    <a:pt x="279" y="144"/>
                    <a:pt x="279" y="128"/>
                  </a:cubicBezTo>
                  <a:cubicBezTo>
                    <a:pt x="285" y="117"/>
                    <a:pt x="285" y="101"/>
                    <a:pt x="279" y="86"/>
                  </a:cubicBezTo>
                  <a:cubicBezTo>
                    <a:pt x="275" y="71"/>
                    <a:pt x="269" y="58"/>
                    <a:pt x="259" y="46"/>
                  </a:cubicBezTo>
                  <a:cubicBezTo>
                    <a:pt x="250" y="34"/>
                    <a:pt x="241" y="24"/>
                    <a:pt x="226" y="16"/>
                  </a:cubicBezTo>
                  <a:cubicBezTo>
                    <a:pt x="208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40"/>
            <p:cNvSpPr/>
            <p:nvPr/>
          </p:nvSpPr>
          <p:spPr>
            <a:xfrm>
              <a:off x="3300359" y="460263"/>
              <a:ext cx="15759" cy="9011"/>
            </a:xfrm>
            <a:custGeom>
              <a:rect b="b" l="l" r="r" t="t"/>
              <a:pathLst>
                <a:path extrusionOk="0" h="227" w="397">
                  <a:moveTo>
                    <a:pt x="261" y="1"/>
                  </a:moveTo>
                  <a:cubicBezTo>
                    <a:pt x="254" y="1"/>
                    <a:pt x="246" y="2"/>
                    <a:pt x="238" y="2"/>
                  </a:cubicBezTo>
                  <a:cubicBezTo>
                    <a:pt x="224" y="3"/>
                    <a:pt x="208" y="5"/>
                    <a:pt x="194" y="6"/>
                  </a:cubicBezTo>
                  <a:lnTo>
                    <a:pt x="104" y="12"/>
                  </a:lnTo>
                  <a:cubicBezTo>
                    <a:pt x="77" y="15"/>
                    <a:pt x="52" y="23"/>
                    <a:pt x="32" y="42"/>
                  </a:cubicBezTo>
                  <a:cubicBezTo>
                    <a:pt x="15" y="59"/>
                    <a:pt x="1" y="89"/>
                    <a:pt x="2" y="114"/>
                  </a:cubicBezTo>
                  <a:cubicBezTo>
                    <a:pt x="4" y="140"/>
                    <a:pt x="12" y="167"/>
                    <a:pt x="32" y="185"/>
                  </a:cubicBezTo>
                  <a:cubicBezTo>
                    <a:pt x="38" y="190"/>
                    <a:pt x="46" y="195"/>
                    <a:pt x="53" y="201"/>
                  </a:cubicBezTo>
                  <a:cubicBezTo>
                    <a:pt x="69" y="210"/>
                    <a:pt x="85" y="215"/>
                    <a:pt x="104" y="215"/>
                  </a:cubicBezTo>
                  <a:lnTo>
                    <a:pt x="194" y="222"/>
                  </a:lnTo>
                  <a:cubicBezTo>
                    <a:pt x="208" y="224"/>
                    <a:pt x="224" y="225"/>
                    <a:pt x="238" y="226"/>
                  </a:cubicBezTo>
                  <a:cubicBezTo>
                    <a:pt x="246" y="226"/>
                    <a:pt x="254" y="227"/>
                    <a:pt x="261" y="227"/>
                  </a:cubicBezTo>
                  <a:cubicBezTo>
                    <a:pt x="270" y="227"/>
                    <a:pt x="277" y="226"/>
                    <a:pt x="285" y="225"/>
                  </a:cubicBezTo>
                  <a:cubicBezTo>
                    <a:pt x="301" y="225"/>
                    <a:pt x="314" y="222"/>
                    <a:pt x="328" y="215"/>
                  </a:cubicBezTo>
                  <a:cubicBezTo>
                    <a:pt x="342" y="211"/>
                    <a:pt x="354" y="204"/>
                    <a:pt x="363" y="192"/>
                  </a:cubicBezTo>
                  <a:cubicBezTo>
                    <a:pt x="382" y="173"/>
                    <a:pt x="397" y="141"/>
                    <a:pt x="396" y="114"/>
                  </a:cubicBezTo>
                  <a:cubicBezTo>
                    <a:pt x="395" y="85"/>
                    <a:pt x="385" y="55"/>
                    <a:pt x="363" y="36"/>
                  </a:cubicBezTo>
                  <a:cubicBezTo>
                    <a:pt x="355" y="31"/>
                    <a:pt x="348" y="24"/>
                    <a:pt x="340" y="18"/>
                  </a:cubicBezTo>
                  <a:cubicBezTo>
                    <a:pt x="324" y="8"/>
                    <a:pt x="304" y="3"/>
                    <a:pt x="285" y="3"/>
                  </a:cubicBezTo>
                  <a:cubicBezTo>
                    <a:pt x="277" y="2"/>
                    <a:pt x="270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40"/>
            <p:cNvSpPr/>
            <p:nvPr/>
          </p:nvSpPr>
          <p:spPr>
            <a:xfrm>
              <a:off x="3307107" y="434779"/>
              <a:ext cx="15838" cy="9368"/>
            </a:xfrm>
            <a:custGeom>
              <a:rect b="b" l="l" r="r" t="t"/>
              <a:pathLst>
                <a:path extrusionOk="0" h="236" w="399">
                  <a:moveTo>
                    <a:pt x="110" y="0"/>
                  </a:moveTo>
                  <a:cubicBezTo>
                    <a:pt x="91" y="0"/>
                    <a:pt x="73" y="4"/>
                    <a:pt x="56" y="14"/>
                  </a:cubicBezTo>
                  <a:cubicBezTo>
                    <a:pt x="34" y="27"/>
                    <a:pt x="12" y="53"/>
                    <a:pt x="7" y="79"/>
                  </a:cubicBezTo>
                  <a:cubicBezTo>
                    <a:pt x="1" y="106"/>
                    <a:pt x="2" y="138"/>
                    <a:pt x="17" y="163"/>
                  </a:cubicBezTo>
                  <a:cubicBezTo>
                    <a:pt x="33" y="186"/>
                    <a:pt x="54" y="205"/>
                    <a:pt x="82" y="212"/>
                  </a:cubicBezTo>
                  <a:cubicBezTo>
                    <a:pt x="126" y="223"/>
                    <a:pt x="169" y="230"/>
                    <a:pt x="214" y="233"/>
                  </a:cubicBezTo>
                  <a:cubicBezTo>
                    <a:pt x="226" y="235"/>
                    <a:pt x="239" y="236"/>
                    <a:pt x="252" y="236"/>
                  </a:cubicBezTo>
                  <a:cubicBezTo>
                    <a:pt x="256" y="236"/>
                    <a:pt x="261" y="236"/>
                    <a:pt x="266" y="236"/>
                  </a:cubicBezTo>
                  <a:cubicBezTo>
                    <a:pt x="290" y="232"/>
                    <a:pt x="306" y="231"/>
                    <a:pt x="327" y="218"/>
                  </a:cubicBezTo>
                  <a:cubicBezTo>
                    <a:pt x="331" y="216"/>
                    <a:pt x="334" y="215"/>
                    <a:pt x="337" y="212"/>
                  </a:cubicBezTo>
                  <a:cubicBezTo>
                    <a:pt x="356" y="200"/>
                    <a:pt x="370" y="186"/>
                    <a:pt x="381" y="166"/>
                  </a:cubicBezTo>
                  <a:cubicBezTo>
                    <a:pt x="394" y="142"/>
                    <a:pt x="398" y="106"/>
                    <a:pt x="381" y="79"/>
                  </a:cubicBezTo>
                  <a:cubicBezTo>
                    <a:pt x="371" y="66"/>
                    <a:pt x="362" y="54"/>
                    <a:pt x="351" y="45"/>
                  </a:cubicBezTo>
                  <a:cubicBezTo>
                    <a:pt x="342" y="39"/>
                    <a:pt x="335" y="33"/>
                    <a:pt x="326" y="29"/>
                  </a:cubicBezTo>
                  <a:cubicBezTo>
                    <a:pt x="313" y="22"/>
                    <a:pt x="300" y="17"/>
                    <a:pt x="284" y="17"/>
                  </a:cubicBezTo>
                  <a:cubicBezTo>
                    <a:pt x="278" y="15"/>
                    <a:pt x="271" y="15"/>
                    <a:pt x="266" y="14"/>
                  </a:cubicBezTo>
                  <a:cubicBezTo>
                    <a:pt x="262" y="14"/>
                    <a:pt x="259" y="14"/>
                    <a:pt x="256" y="13"/>
                  </a:cubicBezTo>
                  <a:cubicBezTo>
                    <a:pt x="247" y="12"/>
                    <a:pt x="241" y="12"/>
                    <a:pt x="233" y="12"/>
                  </a:cubicBezTo>
                  <a:cubicBezTo>
                    <a:pt x="207" y="12"/>
                    <a:pt x="181" y="9"/>
                    <a:pt x="154" y="6"/>
                  </a:cubicBezTo>
                  <a:cubicBezTo>
                    <a:pt x="149" y="4"/>
                    <a:pt x="143" y="4"/>
                    <a:pt x="139" y="3"/>
                  </a:cubicBezTo>
                  <a:cubicBezTo>
                    <a:pt x="129" y="1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40"/>
            <p:cNvSpPr/>
            <p:nvPr/>
          </p:nvSpPr>
          <p:spPr>
            <a:xfrm>
              <a:off x="3270786" y="492932"/>
              <a:ext cx="11432" cy="16235"/>
            </a:xfrm>
            <a:custGeom>
              <a:rect b="b" l="l" r="r" t="t"/>
              <a:pathLst>
                <a:path extrusionOk="0" h="409" w="288">
                  <a:moveTo>
                    <a:pt x="174" y="0"/>
                  </a:moveTo>
                  <a:cubicBezTo>
                    <a:pt x="173" y="0"/>
                    <a:pt x="172" y="0"/>
                    <a:pt x="171" y="0"/>
                  </a:cubicBezTo>
                  <a:cubicBezTo>
                    <a:pt x="141" y="2"/>
                    <a:pt x="110" y="12"/>
                    <a:pt x="89" y="34"/>
                  </a:cubicBezTo>
                  <a:lnTo>
                    <a:pt x="70" y="58"/>
                  </a:lnTo>
                  <a:cubicBezTo>
                    <a:pt x="62" y="73"/>
                    <a:pt x="58" y="90"/>
                    <a:pt x="55" y="108"/>
                  </a:cubicBezTo>
                  <a:cubicBezTo>
                    <a:pt x="52" y="134"/>
                    <a:pt x="45" y="159"/>
                    <a:pt x="37" y="184"/>
                  </a:cubicBezTo>
                  <a:cubicBezTo>
                    <a:pt x="31" y="194"/>
                    <a:pt x="27" y="204"/>
                    <a:pt x="22" y="214"/>
                  </a:cubicBezTo>
                  <a:cubicBezTo>
                    <a:pt x="11" y="236"/>
                    <a:pt x="0" y="262"/>
                    <a:pt x="0" y="288"/>
                  </a:cubicBezTo>
                  <a:lnTo>
                    <a:pt x="0" y="299"/>
                  </a:lnTo>
                  <a:cubicBezTo>
                    <a:pt x="2" y="325"/>
                    <a:pt x="3" y="335"/>
                    <a:pt x="16" y="357"/>
                  </a:cubicBezTo>
                  <a:cubicBezTo>
                    <a:pt x="24" y="372"/>
                    <a:pt x="38" y="384"/>
                    <a:pt x="53" y="394"/>
                  </a:cubicBezTo>
                  <a:cubicBezTo>
                    <a:pt x="69" y="404"/>
                    <a:pt x="87" y="409"/>
                    <a:pt x="105" y="409"/>
                  </a:cubicBezTo>
                  <a:cubicBezTo>
                    <a:pt x="113" y="409"/>
                    <a:pt x="128" y="408"/>
                    <a:pt x="136" y="405"/>
                  </a:cubicBezTo>
                  <a:cubicBezTo>
                    <a:pt x="137" y="405"/>
                    <a:pt x="138" y="404"/>
                    <a:pt x="141" y="404"/>
                  </a:cubicBezTo>
                  <a:cubicBezTo>
                    <a:pt x="159" y="398"/>
                    <a:pt x="172" y="391"/>
                    <a:pt x="188" y="381"/>
                  </a:cubicBezTo>
                  <a:cubicBezTo>
                    <a:pt x="205" y="367"/>
                    <a:pt x="220" y="350"/>
                    <a:pt x="230" y="331"/>
                  </a:cubicBezTo>
                  <a:cubicBezTo>
                    <a:pt x="243" y="306"/>
                    <a:pt x="253" y="280"/>
                    <a:pt x="263" y="254"/>
                  </a:cubicBezTo>
                  <a:cubicBezTo>
                    <a:pt x="278" y="211"/>
                    <a:pt x="285" y="164"/>
                    <a:pt x="288" y="118"/>
                  </a:cubicBezTo>
                  <a:cubicBezTo>
                    <a:pt x="288" y="88"/>
                    <a:pt x="272" y="54"/>
                    <a:pt x="252" y="34"/>
                  </a:cubicBezTo>
                  <a:cubicBezTo>
                    <a:pt x="234" y="15"/>
                    <a:pt x="201" y="0"/>
                    <a:pt x="1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40"/>
            <p:cNvSpPr/>
            <p:nvPr/>
          </p:nvSpPr>
          <p:spPr>
            <a:xfrm>
              <a:off x="3247009" y="478324"/>
              <a:ext cx="12583" cy="18736"/>
            </a:xfrm>
            <a:custGeom>
              <a:rect b="b" l="l" r="r" t="t"/>
              <a:pathLst>
                <a:path extrusionOk="0" h="472" w="317">
                  <a:moveTo>
                    <a:pt x="195" y="0"/>
                  </a:moveTo>
                  <a:cubicBezTo>
                    <a:pt x="156" y="0"/>
                    <a:pt x="118" y="20"/>
                    <a:pt x="96" y="57"/>
                  </a:cubicBezTo>
                  <a:cubicBezTo>
                    <a:pt x="69" y="104"/>
                    <a:pt x="46" y="155"/>
                    <a:pt x="29" y="205"/>
                  </a:cubicBezTo>
                  <a:cubicBezTo>
                    <a:pt x="21" y="226"/>
                    <a:pt x="15" y="249"/>
                    <a:pt x="10" y="270"/>
                  </a:cubicBezTo>
                  <a:cubicBezTo>
                    <a:pt x="1" y="302"/>
                    <a:pt x="0" y="333"/>
                    <a:pt x="1" y="365"/>
                  </a:cubicBezTo>
                  <a:cubicBezTo>
                    <a:pt x="4" y="418"/>
                    <a:pt x="41" y="463"/>
                    <a:pt x="94" y="471"/>
                  </a:cubicBezTo>
                  <a:cubicBezTo>
                    <a:pt x="100" y="471"/>
                    <a:pt x="105" y="472"/>
                    <a:pt x="110" y="472"/>
                  </a:cubicBezTo>
                  <a:cubicBezTo>
                    <a:pt x="157" y="472"/>
                    <a:pt x="196" y="439"/>
                    <a:pt x="211" y="395"/>
                  </a:cubicBezTo>
                  <a:cubicBezTo>
                    <a:pt x="216" y="380"/>
                    <a:pt x="223" y="366"/>
                    <a:pt x="226" y="353"/>
                  </a:cubicBezTo>
                  <a:cubicBezTo>
                    <a:pt x="231" y="339"/>
                    <a:pt x="234" y="325"/>
                    <a:pt x="237" y="311"/>
                  </a:cubicBezTo>
                  <a:cubicBezTo>
                    <a:pt x="244" y="287"/>
                    <a:pt x="251" y="265"/>
                    <a:pt x="261" y="244"/>
                  </a:cubicBezTo>
                  <a:cubicBezTo>
                    <a:pt x="271" y="220"/>
                    <a:pt x="283" y="196"/>
                    <a:pt x="296" y="173"/>
                  </a:cubicBezTo>
                  <a:cubicBezTo>
                    <a:pt x="312" y="148"/>
                    <a:pt x="317" y="113"/>
                    <a:pt x="308" y="84"/>
                  </a:cubicBezTo>
                  <a:cubicBezTo>
                    <a:pt x="299" y="57"/>
                    <a:pt x="278" y="29"/>
                    <a:pt x="255" y="15"/>
                  </a:cubicBezTo>
                  <a:cubicBezTo>
                    <a:pt x="236" y="5"/>
                    <a:pt x="215" y="0"/>
                    <a:pt x="1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40"/>
            <p:cNvSpPr/>
            <p:nvPr/>
          </p:nvSpPr>
          <p:spPr>
            <a:xfrm>
              <a:off x="3215213" y="527665"/>
              <a:ext cx="18657" cy="9963"/>
            </a:xfrm>
            <a:custGeom>
              <a:rect b="b" l="l" r="r" t="t"/>
              <a:pathLst>
                <a:path extrusionOk="0" h="251" w="470">
                  <a:moveTo>
                    <a:pt x="205" y="0"/>
                  </a:moveTo>
                  <a:cubicBezTo>
                    <a:pt x="164" y="0"/>
                    <a:pt x="124" y="5"/>
                    <a:pt x="85" y="14"/>
                  </a:cubicBezTo>
                  <a:cubicBezTo>
                    <a:pt x="59" y="19"/>
                    <a:pt x="33" y="42"/>
                    <a:pt x="20" y="65"/>
                  </a:cubicBezTo>
                  <a:cubicBezTo>
                    <a:pt x="6" y="89"/>
                    <a:pt x="1" y="123"/>
                    <a:pt x="10" y="149"/>
                  </a:cubicBezTo>
                  <a:cubicBezTo>
                    <a:pt x="19" y="175"/>
                    <a:pt x="35" y="201"/>
                    <a:pt x="61" y="215"/>
                  </a:cubicBezTo>
                  <a:cubicBezTo>
                    <a:pt x="69" y="219"/>
                    <a:pt x="78" y="222"/>
                    <a:pt x="87" y="225"/>
                  </a:cubicBezTo>
                  <a:cubicBezTo>
                    <a:pt x="94" y="228"/>
                    <a:pt x="102" y="229"/>
                    <a:pt x="110" y="229"/>
                  </a:cubicBezTo>
                  <a:cubicBezTo>
                    <a:pt x="115" y="229"/>
                    <a:pt x="120" y="228"/>
                    <a:pt x="125" y="227"/>
                  </a:cubicBezTo>
                  <a:cubicBezTo>
                    <a:pt x="143" y="226"/>
                    <a:pt x="159" y="225"/>
                    <a:pt x="176" y="225"/>
                  </a:cubicBezTo>
                  <a:cubicBezTo>
                    <a:pt x="192" y="225"/>
                    <a:pt x="209" y="226"/>
                    <a:pt x="225" y="227"/>
                  </a:cubicBezTo>
                  <a:cubicBezTo>
                    <a:pt x="239" y="230"/>
                    <a:pt x="252" y="232"/>
                    <a:pt x="263" y="236"/>
                  </a:cubicBezTo>
                  <a:cubicBezTo>
                    <a:pt x="282" y="241"/>
                    <a:pt x="299" y="245"/>
                    <a:pt x="318" y="247"/>
                  </a:cubicBezTo>
                  <a:cubicBezTo>
                    <a:pt x="328" y="249"/>
                    <a:pt x="339" y="250"/>
                    <a:pt x="350" y="250"/>
                  </a:cubicBezTo>
                  <a:cubicBezTo>
                    <a:pt x="369" y="250"/>
                    <a:pt x="389" y="246"/>
                    <a:pt x="406" y="236"/>
                  </a:cubicBezTo>
                  <a:cubicBezTo>
                    <a:pt x="426" y="222"/>
                    <a:pt x="442" y="204"/>
                    <a:pt x="450" y="183"/>
                  </a:cubicBezTo>
                  <a:cubicBezTo>
                    <a:pt x="469" y="133"/>
                    <a:pt x="453" y="68"/>
                    <a:pt x="403" y="42"/>
                  </a:cubicBezTo>
                  <a:cubicBezTo>
                    <a:pt x="376" y="28"/>
                    <a:pt x="350" y="17"/>
                    <a:pt x="321" y="12"/>
                  </a:cubicBezTo>
                  <a:cubicBezTo>
                    <a:pt x="292" y="7"/>
                    <a:pt x="262" y="2"/>
                    <a:pt x="234" y="1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40"/>
            <p:cNvSpPr/>
            <p:nvPr/>
          </p:nvSpPr>
          <p:spPr>
            <a:xfrm>
              <a:off x="3187665" y="515122"/>
              <a:ext cx="14806" cy="11115"/>
            </a:xfrm>
            <a:custGeom>
              <a:rect b="b" l="l" r="r" t="t"/>
              <a:pathLst>
                <a:path extrusionOk="0" h="280" w="373">
                  <a:moveTo>
                    <a:pt x="169" y="239"/>
                  </a:moveTo>
                  <a:cubicBezTo>
                    <a:pt x="170" y="240"/>
                    <a:pt x="171" y="241"/>
                    <a:pt x="172" y="242"/>
                  </a:cubicBezTo>
                  <a:lnTo>
                    <a:pt x="172" y="242"/>
                  </a:lnTo>
                  <a:cubicBezTo>
                    <a:pt x="171" y="241"/>
                    <a:pt x="170" y="240"/>
                    <a:pt x="169" y="239"/>
                  </a:cubicBezTo>
                  <a:close/>
                  <a:moveTo>
                    <a:pt x="177" y="248"/>
                  </a:moveTo>
                  <a:cubicBezTo>
                    <a:pt x="178" y="248"/>
                    <a:pt x="179" y="249"/>
                    <a:pt x="180" y="250"/>
                  </a:cubicBezTo>
                  <a:cubicBezTo>
                    <a:pt x="179" y="249"/>
                    <a:pt x="178" y="248"/>
                    <a:pt x="177" y="248"/>
                  </a:cubicBezTo>
                  <a:close/>
                  <a:moveTo>
                    <a:pt x="147" y="0"/>
                  </a:moveTo>
                  <a:cubicBezTo>
                    <a:pt x="127" y="0"/>
                    <a:pt x="106" y="3"/>
                    <a:pt x="85" y="6"/>
                  </a:cubicBezTo>
                  <a:cubicBezTo>
                    <a:pt x="71" y="10"/>
                    <a:pt x="58" y="16"/>
                    <a:pt x="47" y="27"/>
                  </a:cubicBezTo>
                  <a:cubicBezTo>
                    <a:pt x="34" y="35"/>
                    <a:pt x="24" y="46"/>
                    <a:pt x="18" y="58"/>
                  </a:cubicBezTo>
                  <a:lnTo>
                    <a:pt x="6" y="86"/>
                  </a:lnTo>
                  <a:cubicBezTo>
                    <a:pt x="1" y="102"/>
                    <a:pt x="1" y="115"/>
                    <a:pt x="3" y="131"/>
                  </a:cubicBezTo>
                  <a:cubicBezTo>
                    <a:pt x="3" y="141"/>
                    <a:pt x="6" y="151"/>
                    <a:pt x="11" y="160"/>
                  </a:cubicBezTo>
                  <a:cubicBezTo>
                    <a:pt x="17" y="175"/>
                    <a:pt x="23" y="186"/>
                    <a:pt x="34" y="197"/>
                  </a:cubicBezTo>
                  <a:cubicBezTo>
                    <a:pt x="43" y="203"/>
                    <a:pt x="50" y="208"/>
                    <a:pt x="58" y="214"/>
                  </a:cubicBezTo>
                  <a:cubicBezTo>
                    <a:pt x="76" y="225"/>
                    <a:pt x="95" y="230"/>
                    <a:pt x="115" y="230"/>
                  </a:cubicBezTo>
                  <a:cubicBezTo>
                    <a:pt x="118" y="230"/>
                    <a:pt x="121" y="229"/>
                    <a:pt x="123" y="229"/>
                  </a:cubicBezTo>
                  <a:cubicBezTo>
                    <a:pt x="129" y="229"/>
                    <a:pt x="135" y="230"/>
                    <a:pt x="140" y="230"/>
                  </a:cubicBezTo>
                  <a:cubicBezTo>
                    <a:pt x="146" y="232"/>
                    <a:pt x="149" y="233"/>
                    <a:pt x="154" y="234"/>
                  </a:cubicBezTo>
                  <a:cubicBezTo>
                    <a:pt x="162" y="239"/>
                    <a:pt x="171" y="242"/>
                    <a:pt x="177" y="248"/>
                  </a:cubicBezTo>
                  <a:lnTo>
                    <a:pt x="177" y="248"/>
                  </a:lnTo>
                  <a:cubicBezTo>
                    <a:pt x="173" y="244"/>
                    <a:pt x="169" y="240"/>
                    <a:pt x="164" y="236"/>
                  </a:cubicBezTo>
                  <a:lnTo>
                    <a:pt x="164" y="236"/>
                  </a:lnTo>
                  <a:cubicBezTo>
                    <a:pt x="174" y="243"/>
                    <a:pt x="183" y="251"/>
                    <a:pt x="193" y="258"/>
                  </a:cubicBezTo>
                  <a:cubicBezTo>
                    <a:pt x="191" y="257"/>
                    <a:pt x="190" y="255"/>
                    <a:pt x="188" y="254"/>
                  </a:cubicBezTo>
                  <a:lnTo>
                    <a:pt x="188" y="254"/>
                  </a:lnTo>
                  <a:cubicBezTo>
                    <a:pt x="200" y="263"/>
                    <a:pt x="211" y="271"/>
                    <a:pt x="227" y="275"/>
                  </a:cubicBezTo>
                  <a:cubicBezTo>
                    <a:pt x="229" y="275"/>
                    <a:pt x="231" y="276"/>
                    <a:pt x="234" y="276"/>
                  </a:cubicBezTo>
                  <a:cubicBezTo>
                    <a:pt x="246" y="279"/>
                    <a:pt x="254" y="280"/>
                    <a:pt x="262" y="280"/>
                  </a:cubicBezTo>
                  <a:cubicBezTo>
                    <a:pt x="270" y="280"/>
                    <a:pt x="279" y="278"/>
                    <a:pt x="294" y="276"/>
                  </a:cubicBezTo>
                  <a:cubicBezTo>
                    <a:pt x="312" y="270"/>
                    <a:pt x="328" y="261"/>
                    <a:pt x="340" y="249"/>
                  </a:cubicBezTo>
                  <a:cubicBezTo>
                    <a:pt x="354" y="235"/>
                    <a:pt x="362" y="219"/>
                    <a:pt x="368" y="202"/>
                  </a:cubicBezTo>
                  <a:cubicBezTo>
                    <a:pt x="370" y="197"/>
                    <a:pt x="371" y="191"/>
                    <a:pt x="371" y="186"/>
                  </a:cubicBezTo>
                  <a:cubicBezTo>
                    <a:pt x="373" y="177"/>
                    <a:pt x="373" y="166"/>
                    <a:pt x="371" y="157"/>
                  </a:cubicBezTo>
                  <a:lnTo>
                    <a:pt x="366" y="138"/>
                  </a:lnTo>
                  <a:cubicBezTo>
                    <a:pt x="365" y="131"/>
                    <a:pt x="364" y="129"/>
                    <a:pt x="360" y="119"/>
                  </a:cubicBezTo>
                  <a:cubicBezTo>
                    <a:pt x="352" y="100"/>
                    <a:pt x="352" y="102"/>
                    <a:pt x="335" y="81"/>
                  </a:cubicBezTo>
                  <a:cubicBezTo>
                    <a:pt x="325" y="67"/>
                    <a:pt x="310" y="58"/>
                    <a:pt x="298" y="48"/>
                  </a:cubicBezTo>
                  <a:cubicBezTo>
                    <a:pt x="278" y="34"/>
                    <a:pt x="255" y="25"/>
                    <a:pt x="232" y="15"/>
                  </a:cubicBezTo>
                  <a:cubicBezTo>
                    <a:pt x="209" y="6"/>
                    <a:pt x="185" y="4"/>
                    <a:pt x="161" y="1"/>
                  </a:cubicBezTo>
                  <a:cubicBezTo>
                    <a:pt x="157" y="0"/>
                    <a:pt x="152" y="0"/>
                    <a:pt x="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40"/>
            <p:cNvSpPr/>
            <p:nvPr/>
          </p:nvSpPr>
          <p:spPr>
            <a:xfrm>
              <a:off x="3165357" y="550411"/>
              <a:ext cx="15521" cy="24055"/>
            </a:xfrm>
            <a:custGeom>
              <a:rect b="b" l="l" r="r" t="t"/>
              <a:pathLst>
                <a:path extrusionOk="0" h="606" w="391">
                  <a:moveTo>
                    <a:pt x="267" y="1"/>
                  </a:moveTo>
                  <a:cubicBezTo>
                    <a:pt x="218" y="1"/>
                    <a:pt x="175" y="32"/>
                    <a:pt x="159" y="82"/>
                  </a:cubicBezTo>
                  <a:cubicBezTo>
                    <a:pt x="147" y="119"/>
                    <a:pt x="135" y="153"/>
                    <a:pt x="121" y="190"/>
                  </a:cubicBezTo>
                  <a:cubicBezTo>
                    <a:pt x="114" y="208"/>
                    <a:pt x="107" y="229"/>
                    <a:pt x="98" y="246"/>
                  </a:cubicBezTo>
                  <a:cubicBezTo>
                    <a:pt x="103" y="236"/>
                    <a:pt x="104" y="233"/>
                    <a:pt x="104" y="233"/>
                  </a:cubicBezTo>
                  <a:lnTo>
                    <a:pt x="104" y="233"/>
                  </a:lnTo>
                  <a:cubicBezTo>
                    <a:pt x="103" y="233"/>
                    <a:pt x="96" y="249"/>
                    <a:pt x="94" y="254"/>
                  </a:cubicBezTo>
                  <a:cubicBezTo>
                    <a:pt x="90" y="262"/>
                    <a:pt x="86" y="270"/>
                    <a:pt x="84" y="278"/>
                  </a:cubicBezTo>
                  <a:cubicBezTo>
                    <a:pt x="68" y="314"/>
                    <a:pt x="49" y="346"/>
                    <a:pt x="34" y="381"/>
                  </a:cubicBezTo>
                  <a:cubicBezTo>
                    <a:pt x="30" y="390"/>
                    <a:pt x="27" y="398"/>
                    <a:pt x="23" y="407"/>
                  </a:cubicBezTo>
                  <a:cubicBezTo>
                    <a:pt x="17" y="424"/>
                    <a:pt x="11" y="438"/>
                    <a:pt x="7" y="455"/>
                  </a:cubicBezTo>
                  <a:cubicBezTo>
                    <a:pt x="1" y="486"/>
                    <a:pt x="3" y="516"/>
                    <a:pt x="9" y="545"/>
                  </a:cubicBezTo>
                  <a:cubicBezTo>
                    <a:pt x="17" y="579"/>
                    <a:pt x="54" y="605"/>
                    <a:pt x="89" y="605"/>
                  </a:cubicBezTo>
                  <a:cubicBezTo>
                    <a:pt x="96" y="605"/>
                    <a:pt x="103" y="604"/>
                    <a:pt x="110" y="602"/>
                  </a:cubicBezTo>
                  <a:cubicBezTo>
                    <a:pt x="165" y="583"/>
                    <a:pt x="206" y="548"/>
                    <a:pt x="235" y="495"/>
                  </a:cubicBezTo>
                  <a:cubicBezTo>
                    <a:pt x="253" y="459"/>
                    <a:pt x="268" y="423"/>
                    <a:pt x="284" y="386"/>
                  </a:cubicBezTo>
                  <a:cubicBezTo>
                    <a:pt x="318" y="305"/>
                    <a:pt x="349" y="225"/>
                    <a:pt x="373" y="142"/>
                  </a:cubicBezTo>
                  <a:cubicBezTo>
                    <a:pt x="390" y="84"/>
                    <a:pt x="354" y="17"/>
                    <a:pt x="296" y="4"/>
                  </a:cubicBezTo>
                  <a:cubicBezTo>
                    <a:pt x="286" y="2"/>
                    <a:pt x="277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40"/>
            <p:cNvSpPr/>
            <p:nvPr/>
          </p:nvSpPr>
          <p:spPr>
            <a:xfrm>
              <a:off x="3166190" y="566527"/>
              <a:ext cx="119" cy="238"/>
            </a:xfrm>
            <a:custGeom>
              <a:rect b="b" l="l" r="r" t="t"/>
              <a:pathLst>
                <a:path extrusionOk="0" h="6" w="3">
                  <a:moveTo>
                    <a:pt x="2" y="0"/>
                  </a:moveTo>
                  <a:cubicBezTo>
                    <a:pt x="1" y="1"/>
                    <a:pt x="0" y="2"/>
                    <a:pt x="0" y="5"/>
                  </a:cubicBezTo>
                  <a:cubicBezTo>
                    <a:pt x="1" y="4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E08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40"/>
            <p:cNvSpPr/>
            <p:nvPr/>
          </p:nvSpPr>
          <p:spPr>
            <a:xfrm>
              <a:off x="3166270" y="566090"/>
              <a:ext cx="198" cy="437"/>
            </a:xfrm>
            <a:custGeom>
              <a:rect b="b" l="l" r="r" t="t"/>
              <a:pathLst>
                <a:path extrusionOk="0" h="11" w="5">
                  <a:moveTo>
                    <a:pt x="0" y="10"/>
                  </a:moveTo>
                  <a:lnTo>
                    <a:pt x="0" y="10"/>
                  </a:lnTo>
                  <a:cubicBezTo>
                    <a:pt x="5" y="1"/>
                    <a:pt x="5" y="1"/>
                    <a:pt x="0" y="10"/>
                  </a:cubicBezTo>
                  <a:close/>
                </a:path>
              </a:pathLst>
            </a:custGeom>
            <a:solidFill>
              <a:srgbClr val="E08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40"/>
            <p:cNvSpPr/>
            <p:nvPr/>
          </p:nvSpPr>
          <p:spPr>
            <a:xfrm>
              <a:off x="3126892" y="567400"/>
              <a:ext cx="17426" cy="11234"/>
            </a:xfrm>
            <a:custGeom>
              <a:rect b="b" l="l" r="r" t="t"/>
              <a:pathLst>
                <a:path extrusionOk="0" h="283" w="439">
                  <a:moveTo>
                    <a:pt x="316" y="1"/>
                  </a:moveTo>
                  <a:cubicBezTo>
                    <a:pt x="306" y="1"/>
                    <a:pt x="297" y="2"/>
                    <a:pt x="287" y="4"/>
                  </a:cubicBezTo>
                  <a:cubicBezTo>
                    <a:pt x="266" y="9"/>
                    <a:pt x="249" y="20"/>
                    <a:pt x="232" y="33"/>
                  </a:cubicBezTo>
                  <a:lnTo>
                    <a:pt x="232" y="33"/>
                  </a:lnTo>
                  <a:cubicBezTo>
                    <a:pt x="224" y="38"/>
                    <a:pt x="215" y="43"/>
                    <a:pt x="208" y="47"/>
                  </a:cubicBezTo>
                  <a:cubicBezTo>
                    <a:pt x="201" y="50"/>
                    <a:pt x="194" y="51"/>
                    <a:pt x="187" y="52"/>
                  </a:cubicBezTo>
                  <a:lnTo>
                    <a:pt x="164" y="52"/>
                  </a:lnTo>
                  <a:cubicBezTo>
                    <a:pt x="158" y="51"/>
                    <a:pt x="152" y="50"/>
                    <a:pt x="146" y="47"/>
                  </a:cubicBezTo>
                  <a:cubicBezTo>
                    <a:pt x="138" y="44"/>
                    <a:pt x="129" y="43"/>
                    <a:pt x="119" y="43"/>
                  </a:cubicBezTo>
                  <a:cubicBezTo>
                    <a:pt x="98" y="43"/>
                    <a:pt x="74" y="49"/>
                    <a:pt x="59" y="58"/>
                  </a:cubicBezTo>
                  <a:cubicBezTo>
                    <a:pt x="38" y="72"/>
                    <a:pt x="23" y="89"/>
                    <a:pt x="13" y="113"/>
                  </a:cubicBezTo>
                  <a:cubicBezTo>
                    <a:pt x="5" y="134"/>
                    <a:pt x="1" y="162"/>
                    <a:pt x="8" y="186"/>
                  </a:cubicBezTo>
                  <a:cubicBezTo>
                    <a:pt x="17" y="212"/>
                    <a:pt x="33" y="241"/>
                    <a:pt x="59" y="251"/>
                  </a:cubicBezTo>
                  <a:cubicBezTo>
                    <a:pt x="76" y="259"/>
                    <a:pt x="94" y="267"/>
                    <a:pt x="112" y="272"/>
                  </a:cubicBezTo>
                  <a:cubicBezTo>
                    <a:pt x="131" y="277"/>
                    <a:pt x="151" y="279"/>
                    <a:pt x="169" y="281"/>
                  </a:cubicBezTo>
                  <a:cubicBezTo>
                    <a:pt x="176" y="282"/>
                    <a:pt x="184" y="283"/>
                    <a:pt x="191" y="283"/>
                  </a:cubicBezTo>
                  <a:cubicBezTo>
                    <a:pt x="213" y="283"/>
                    <a:pt x="234" y="279"/>
                    <a:pt x="256" y="275"/>
                  </a:cubicBezTo>
                  <a:cubicBezTo>
                    <a:pt x="283" y="270"/>
                    <a:pt x="310" y="258"/>
                    <a:pt x="336" y="246"/>
                  </a:cubicBezTo>
                  <a:cubicBezTo>
                    <a:pt x="380" y="225"/>
                    <a:pt x="417" y="192"/>
                    <a:pt x="429" y="145"/>
                  </a:cubicBezTo>
                  <a:cubicBezTo>
                    <a:pt x="438" y="105"/>
                    <a:pt x="427" y="63"/>
                    <a:pt x="398" y="35"/>
                  </a:cubicBezTo>
                  <a:cubicBezTo>
                    <a:pt x="376" y="12"/>
                    <a:pt x="346" y="1"/>
                    <a:pt x="31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40"/>
            <p:cNvSpPr/>
            <p:nvPr/>
          </p:nvSpPr>
          <p:spPr>
            <a:xfrm>
              <a:off x="3105854" y="550530"/>
              <a:ext cx="15203" cy="12385"/>
            </a:xfrm>
            <a:custGeom>
              <a:rect b="b" l="l" r="r" t="t"/>
              <a:pathLst>
                <a:path extrusionOk="0" h="312" w="383">
                  <a:moveTo>
                    <a:pt x="254" y="1"/>
                  </a:moveTo>
                  <a:cubicBezTo>
                    <a:pt x="210" y="1"/>
                    <a:pt x="171" y="19"/>
                    <a:pt x="135" y="40"/>
                  </a:cubicBezTo>
                  <a:cubicBezTo>
                    <a:pt x="99" y="61"/>
                    <a:pt x="66" y="86"/>
                    <a:pt x="35" y="114"/>
                  </a:cubicBezTo>
                  <a:cubicBezTo>
                    <a:pt x="14" y="134"/>
                    <a:pt x="1" y="168"/>
                    <a:pt x="1" y="196"/>
                  </a:cubicBezTo>
                  <a:cubicBezTo>
                    <a:pt x="1" y="225"/>
                    <a:pt x="14" y="259"/>
                    <a:pt x="35" y="278"/>
                  </a:cubicBezTo>
                  <a:cubicBezTo>
                    <a:pt x="56" y="297"/>
                    <a:pt x="82" y="312"/>
                    <a:pt x="111" y="312"/>
                  </a:cubicBezTo>
                  <a:cubicBezTo>
                    <a:pt x="113" y="312"/>
                    <a:pt x="115" y="312"/>
                    <a:pt x="116" y="312"/>
                  </a:cubicBezTo>
                  <a:cubicBezTo>
                    <a:pt x="148" y="311"/>
                    <a:pt x="176" y="300"/>
                    <a:pt x="199" y="278"/>
                  </a:cubicBezTo>
                  <a:cubicBezTo>
                    <a:pt x="204" y="274"/>
                    <a:pt x="208" y="270"/>
                    <a:pt x="213" y="267"/>
                  </a:cubicBezTo>
                  <a:cubicBezTo>
                    <a:pt x="234" y="252"/>
                    <a:pt x="255" y="238"/>
                    <a:pt x="277" y="226"/>
                  </a:cubicBezTo>
                  <a:cubicBezTo>
                    <a:pt x="298" y="216"/>
                    <a:pt x="316" y="204"/>
                    <a:pt x="333" y="189"/>
                  </a:cubicBezTo>
                  <a:cubicBezTo>
                    <a:pt x="349" y="173"/>
                    <a:pt x="364" y="153"/>
                    <a:pt x="374" y="134"/>
                  </a:cubicBezTo>
                  <a:cubicBezTo>
                    <a:pt x="379" y="122"/>
                    <a:pt x="382" y="109"/>
                    <a:pt x="382" y="96"/>
                  </a:cubicBezTo>
                  <a:cubicBezTo>
                    <a:pt x="381" y="72"/>
                    <a:pt x="372" y="54"/>
                    <a:pt x="356" y="38"/>
                  </a:cubicBezTo>
                  <a:cubicBezTo>
                    <a:pt x="335" y="14"/>
                    <a:pt x="296" y="3"/>
                    <a:pt x="264" y="1"/>
                  </a:cubicBezTo>
                  <a:cubicBezTo>
                    <a:pt x="261" y="1"/>
                    <a:pt x="258" y="1"/>
                    <a:pt x="2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40"/>
            <p:cNvSpPr/>
            <p:nvPr/>
          </p:nvSpPr>
          <p:spPr>
            <a:xfrm>
              <a:off x="3134633" y="432318"/>
              <a:ext cx="37194" cy="48904"/>
            </a:xfrm>
            <a:custGeom>
              <a:rect b="b" l="l" r="r" t="t"/>
              <a:pathLst>
                <a:path extrusionOk="0" h="1232" w="937">
                  <a:moveTo>
                    <a:pt x="122" y="1"/>
                  </a:moveTo>
                  <a:cubicBezTo>
                    <a:pt x="86" y="1"/>
                    <a:pt x="49" y="20"/>
                    <a:pt x="31" y="51"/>
                  </a:cubicBezTo>
                  <a:cubicBezTo>
                    <a:pt x="1" y="103"/>
                    <a:pt x="24" y="158"/>
                    <a:pt x="67" y="190"/>
                  </a:cubicBezTo>
                  <a:cubicBezTo>
                    <a:pt x="230" y="309"/>
                    <a:pt x="367" y="462"/>
                    <a:pt x="471" y="634"/>
                  </a:cubicBezTo>
                  <a:cubicBezTo>
                    <a:pt x="521" y="717"/>
                    <a:pt x="567" y="806"/>
                    <a:pt x="602" y="898"/>
                  </a:cubicBezTo>
                  <a:cubicBezTo>
                    <a:pt x="619" y="946"/>
                    <a:pt x="635" y="996"/>
                    <a:pt x="650" y="1045"/>
                  </a:cubicBezTo>
                  <a:cubicBezTo>
                    <a:pt x="665" y="1106"/>
                    <a:pt x="678" y="1165"/>
                    <a:pt x="729" y="1206"/>
                  </a:cubicBezTo>
                  <a:cubicBezTo>
                    <a:pt x="750" y="1222"/>
                    <a:pt x="775" y="1231"/>
                    <a:pt x="799" y="1231"/>
                  </a:cubicBezTo>
                  <a:cubicBezTo>
                    <a:pt x="829" y="1231"/>
                    <a:pt x="857" y="1218"/>
                    <a:pt x="875" y="1188"/>
                  </a:cubicBezTo>
                  <a:cubicBezTo>
                    <a:pt x="937" y="1079"/>
                    <a:pt x="870" y="933"/>
                    <a:pt x="831" y="827"/>
                  </a:cubicBezTo>
                  <a:cubicBezTo>
                    <a:pt x="787" y="716"/>
                    <a:pt x="734" y="610"/>
                    <a:pt x="667" y="511"/>
                  </a:cubicBezTo>
                  <a:cubicBezTo>
                    <a:pt x="536" y="313"/>
                    <a:pt x="368" y="147"/>
                    <a:pt x="170" y="14"/>
                  </a:cubicBezTo>
                  <a:cubicBezTo>
                    <a:pt x="156" y="5"/>
                    <a:pt x="139" y="1"/>
                    <a:pt x="1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40"/>
            <p:cNvSpPr/>
            <p:nvPr/>
          </p:nvSpPr>
          <p:spPr>
            <a:xfrm>
              <a:off x="3092358" y="418941"/>
              <a:ext cx="15957" cy="10479"/>
            </a:xfrm>
            <a:custGeom>
              <a:rect b="b" l="l" r="r" t="t"/>
              <a:pathLst>
                <a:path extrusionOk="0" h="264" w="402">
                  <a:moveTo>
                    <a:pt x="153" y="239"/>
                  </a:moveTo>
                  <a:cubicBezTo>
                    <a:pt x="151" y="239"/>
                    <a:pt x="148" y="239"/>
                    <a:pt x="146" y="240"/>
                  </a:cubicBezTo>
                  <a:lnTo>
                    <a:pt x="153" y="239"/>
                  </a:lnTo>
                  <a:close/>
                  <a:moveTo>
                    <a:pt x="170" y="1"/>
                  </a:moveTo>
                  <a:cubicBezTo>
                    <a:pt x="161" y="1"/>
                    <a:pt x="153" y="1"/>
                    <a:pt x="144" y="1"/>
                  </a:cubicBezTo>
                  <a:cubicBezTo>
                    <a:pt x="134" y="2"/>
                    <a:pt x="120" y="4"/>
                    <a:pt x="110" y="7"/>
                  </a:cubicBezTo>
                  <a:cubicBezTo>
                    <a:pt x="99" y="10"/>
                    <a:pt x="87" y="16"/>
                    <a:pt x="78" y="20"/>
                  </a:cubicBezTo>
                  <a:cubicBezTo>
                    <a:pt x="74" y="21"/>
                    <a:pt x="71" y="22"/>
                    <a:pt x="68" y="25"/>
                  </a:cubicBezTo>
                  <a:cubicBezTo>
                    <a:pt x="58" y="32"/>
                    <a:pt x="47" y="39"/>
                    <a:pt x="39" y="48"/>
                  </a:cubicBezTo>
                  <a:cubicBezTo>
                    <a:pt x="26" y="65"/>
                    <a:pt x="14" y="79"/>
                    <a:pt x="9" y="100"/>
                  </a:cubicBezTo>
                  <a:cubicBezTo>
                    <a:pt x="0" y="135"/>
                    <a:pt x="8" y="178"/>
                    <a:pt x="37" y="202"/>
                  </a:cubicBezTo>
                  <a:cubicBezTo>
                    <a:pt x="56" y="219"/>
                    <a:pt x="64" y="223"/>
                    <a:pt x="87" y="231"/>
                  </a:cubicBezTo>
                  <a:cubicBezTo>
                    <a:pt x="100" y="237"/>
                    <a:pt x="106" y="237"/>
                    <a:pt x="125" y="239"/>
                  </a:cubicBezTo>
                  <a:cubicBezTo>
                    <a:pt x="129" y="239"/>
                    <a:pt x="134" y="239"/>
                    <a:pt x="137" y="239"/>
                  </a:cubicBezTo>
                  <a:cubicBezTo>
                    <a:pt x="145" y="239"/>
                    <a:pt x="151" y="239"/>
                    <a:pt x="158" y="238"/>
                  </a:cubicBezTo>
                  <a:lnTo>
                    <a:pt x="158" y="238"/>
                  </a:lnTo>
                  <a:lnTo>
                    <a:pt x="153" y="239"/>
                  </a:lnTo>
                  <a:lnTo>
                    <a:pt x="153" y="239"/>
                  </a:lnTo>
                  <a:cubicBezTo>
                    <a:pt x="157" y="238"/>
                    <a:pt x="161" y="238"/>
                    <a:pt x="164" y="238"/>
                  </a:cubicBezTo>
                  <a:cubicBezTo>
                    <a:pt x="174" y="238"/>
                    <a:pt x="183" y="239"/>
                    <a:pt x="191" y="240"/>
                  </a:cubicBezTo>
                  <a:cubicBezTo>
                    <a:pt x="199" y="241"/>
                    <a:pt x="209" y="244"/>
                    <a:pt x="216" y="246"/>
                  </a:cubicBezTo>
                  <a:cubicBezTo>
                    <a:pt x="219" y="247"/>
                    <a:pt x="220" y="247"/>
                    <a:pt x="222" y="249"/>
                  </a:cubicBezTo>
                  <a:cubicBezTo>
                    <a:pt x="240" y="259"/>
                    <a:pt x="262" y="264"/>
                    <a:pt x="283" y="264"/>
                  </a:cubicBezTo>
                  <a:cubicBezTo>
                    <a:pt x="293" y="264"/>
                    <a:pt x="302" y="263"/>
                    <a:pt x="311" y="261"/>
                  </a:cubicBezTo>
                  <a:cubicBezTo>
                    <a:pt x="337" y="252"/>
                    <a:pt x="366" y="234"/>
                    <a:pt x="380" y="209"/>
                  </a:cubicBezTo>
                  <a:cubicBezTo>
                    <a:pt x="393" y="184"/>
                    <a:pt x="401" y="151"/>
                    <a:pt x="392" y="121"/>
                  </a:cubicBezTo>
                  <a:lnTo>
                    <a:pt x="380" y="94"/>
                  </a:lnTo>
                  <a:cubicBezTo>
                    <a:pt x="370" y="77"/>
                    <a:pt x="357" y="63"/>
                    <a:pt x="339" y="52"/>
                  </a:cubicBezTo>
                  <a:cubicBezTo>
                    <a:pt x="318" y="37"/>
                    <a:pt x="294" y="27"/>
                    <a:pt x="271" y="18"/>
                  </a:cubicBezTo>
                  <a:cubicBezTo>
                    <a:pt x="246" y="8"/>
                    <a:pt x="221" y="6"/>
                    <a:pt x="194" y="1"/>
                  </a:cubicBezTo>
                  <a:cubicBezTo>
                    <a:pt x="186" y="1"/>
                    <a:pt x="178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40"/>
            <p:cNvSpPr/>
            <p:nvPr/>
          </p:nvSpPr>
          <p:spPr>
            <a:xfrm>
              <a:off x="3218349" y="345386"/>
              <a:ext cx="22983" cy="9805"/>
            </a:xfrm>
            <a:custGeom>
              <a:rect b="b" l="l" r="r" t="t"/>
              <a:pathLst>
                <a:path extrusionOk="0" h="247" w="579">
                  <a:moveTo>
                    <a:pt x="423" y="1"/>
                  </a:moveTo>
                  <a:cubicBezTo>
                    <a:pt x="422" y="1"/>
                    <a:pt x="421" y="1"/>
                    <a:pt x="419" y="1"/>
                  </a:cubicBezTo>
                  <a:cubicBezTo>
                    <a:pt x="379" y="2"/>
                    <a:pt x="337" y="9"/>
                    <a:pt x="296" y="14"/>
                  </a:cubicBezTo>
                  <a:cubicBezTo>
                    <a:pt x="225" y="25"/>
                    <a:pt x="154" y="40"/>
                    <a:pt x="83" y="61"/>
                  </a:cubicBezTo>
                  <a:cubicBezTo>
                    <a:pt x="35" y="75"/>
                    <a:pt x="1" y="129"/>
                    <a:pt x="16" y="178"/>
                  </a:cubicBezTo>
                  <a:cubicBezTo>
                    <a:pt x="31" y="222"/>
                    <a:pt x="68" y="247"/>
                    <a:pt x="111" y="247"/>
                  </a:cubicBezTo>
                  <a:cubicBezTo>
                    <a:pt x="118" y="247"/>
                    <a:pt x="126" y="246"/>
                    <a:pt x="134" y="244"/>
                  </a:cubicBezTo>
                  <a:cubicBezTo>
                    <a:pt x="154" y="240"/>
                    <a:pt x="171" y="236"/>
                    <a:pt x="191" y="234"/>
                  </a:cubicBezTo>
                  <a:cubicBezTo>
                    <a:pt x="199" y="233"/>
                    <a:pt x="206" y="231"/>
                    <a:pt x="213" y="230"/>
                  </a:cubicBezTo>
                  <a:cubicBezTo>
                    <a:pt x="217" y="229"/>
                    <a:pt x="233" y="225"/>
                    <a:pt x="234" y="225"/>
                  </a:cubicBezTo>
                  <a:lnTo>
                    <a:pt x="234" y="225"/>
                  </a:lnTo>
                  <a:cubicBezTo>
                    <a:pt x="235" y="225"/>
                    <a:pt x="232" y="226"/>
                    <a:pt x="222" y="229"/>
                  </a:cubicBezTo>
                  <a:cubicBezTo>
                    <a:pt x="238" y="224"/>
                    <a:pt x="256" y="224"/>
                    <a:pt x="272" y="223"/>
                  </a:cubicBezTo>
                  <a:lnTo>
                    <a:pt x="332" y="219"/>
                  </a:lnTo>
                  <a:cubicBezTo>
                    <a:pt x="365" y="218"/>
                    <a:pt x="400" y="219"/>
                    <a:pt x="433" y="216"/>
                  </a:cubicBezTo>
                  <a:cubicBezTo>
                    <a:pt x="465" y="214"/>
                    <a:pt x="496" y="208"/>
                    <a:pt x="522" y="189"/>
                  </a:cubicBezTo>
                  <a:cubicBezTo>
                    <a:pt x="557" y="163"/>
                    <a:pt x="579" y="129"/>
                    <a:pt x="568" y="87"/>
                  </a:cubicBezTo>
                  <a:cubicBezTo>
                    <a:pt x="552" y="24"/>
                    <a:pt x="481" y="1"/>
                    <a:pt x="4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40"/>
            <p:cNvSpPr/>
            <p:nvPr/>
          </p:nvSpPr>
          <p:spPr>
            <a:xfrm>
              <a:off x="3270310" y="353365"/>
              <a:ext cx="39020" cy="41997"/>
            </a:xfrm>
            <a:custGeom>
              <a:rect b="b" l="l" r="r" t="t"/>
              <a:pathLst>
                <a:path extrusionOk="0" h="1058" w="983">
                  <a:moveTo>
                    <a:pt x="96" y="1"/>
                  </a:moveTo>
                  <a:cubicBezTo>
                    <a:pt x="60" y="1"/>
                    <a:pt x="23" y="26"/>
                    <a:pt x="13" y="63"/>
                  </a:cubicBezTo>
                  <a:cubicBezTo>
                    <a:pt x="1" y="111"/>
                    <a:pt x="30" y="148"/>
                    <a:pt x="72" y="167"/>
                  </a:cubicBezTo>
                  <a:cubicBezTo>
                    <a:pt x="249" y="241"/>
                    <a:pt x="402" y="367"/>
                    <a:pt x="527" y="512"/>
                  </a:cubicBezTo>
                  <a:cubicBezTo>
                    <a:pt x="585" y="580"/>
                    <a:pt x="638" y="662"/>
                    <a:pt x="681" y="747"/>
                  </a:cubicBezTo>
                  <a:cubicBezTo>
                    <a:pt x="702" y="788"/>
                    <a:pt x="720" y="830"/>
                    <a:pt x="733" y="862"/>
                  </a:cubicBezTo>
                  <a:cubicBezTo>
                    <a:pt x="753" y="912"/>
                    <a:pt x="779" y="960"/>
                    <a:pt x="809" y="1013"/>
                  </a:cubicBezTo>
                  <a:cubicBezTo>
                    <a:pt x="826" y="1044"/>
                    <a:pt x="853" y="1057"/>
                    <a:pt x="882" y="1057"/>
                  </a:cubicBezTo>
                  <a:cubicBezTo>
                    <a:pt x="928" y="1057"/>
                    <a:pt x="975" y="1021"/>
                    <a:pt x="977" y="967"/>
                  </a:cubicBezTo>
                  <a:cubicBezTo>
                    <a:pt x="983" y="738"/>
                    <a:pt x="834" y="517"/>
                    <a:pt x="684" y="355"/>
                  </a:cubicBezTo>
                  <a:cubicBezTo>
                    <a:pt x="532" y="189"/>
                    <a:pt x="332" y="69"/>
                    <a:pt x="117" y="4"/>
                  </a:cubicBezTo>
                  <a:cubicBezTo>
                    <a:pt x="110" y="2"/>
                    <a:pt x="103" y="1"/>
                    <a:pt x="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40"/>
            <p:cNvSpPr/>
            <p:nvPr/>
          </p:nvSpPr>
          <p:spPr>
            <a:xfrm>
              <a:off x="3333068" y="334906"/>
              <a:ext cx="24968" cy="68196"/>
            </a:xfrm>
            <a:custGeom>
              <a:rect b="b" l="l" r="r" t="t"/>
              <a:pathLst>
                <a:path extrusionOk="0" h="1718" w="629">
                  <a:moveTo>
                    <a:pt x="415" y="0"/>
                  </a:moveTo>
                  <a:cubicBezTo>
                    <a:pt x="358" y="224"/>
                    <a:pt x="301" y="447"/>
                    <a:pt x="239" y="671"/>
                  </a:cubicBezTo>
                  <a:cubicBezTo>
                    <a:pt x="159" y="962"/>
                    <a:pt x="82" y="1257"/>
                    <a:pt x="1" y="1549"/>
                  </a:cubicBezTo>
                  <a:cubicBezTo>
                    <a:pt x="22" y="1603"/>
                    <a:pt x="37" y="1659"/>
                    <a:pt x="45" y="1717"/>
                  </a:cubicBezTo>
                  <a:cubicBezTo>
                    <a:pt x="74" y="1701"/>
                    <a:pt x="105" y="1684"/>
                    <a:pt x="135" y="1666"/>
                  </a:cubicBezTo>
                  <a:cubicBezTo>
                    <a:pt x="249" y="1357"/>
                    <a:pt x="354" y="1046"/>
                    <a:pt x="446" y="728"/>
                  </a:cubicBezTo>
                  <a:cubicBezTo>
                    <a:pt x="509" y="507"/>
                    <a:pt x="571" y="285"/>
                    <a:pt x="628" y="63"/>
                  </a:cubicBezTo>
                  <a:cubicBezTo>
                    <a:pt x="628" y="60"/>
                    <a:pt x="628" y="59"/>
                    <a:pt x="629" y="56"/>
                  </a:cubicBezTo>
                  <a:cubicBezTo>
                    <a:pt x="578" y="16"/>
                    <a:pt x="495" y="4"/>
                    <a:pt x="4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40"/>
            <p:cNvSpPr/>
            <p:nvPr/>
          </p:nvSpPr>
          <p:spPr>
            <a:xfrm>
              <a:off x="3310243" y="303031"/>
              <a:ext cx="14568" cy="68077"/>
            </a:xfrm>
            <a:custGeom>
              <a:rect b="b" l="l" r="r" t="t"/>
              <a:pathLst>
                <a:path extrusionOk="0" h="1715" w="367">
                  <a:moveTo>
                    <a:pt x="232" y="0"/>
                  </a:moveTo>
                  <a:cubicBezTo>
                    <a:pt x="206" y="0"/>
                    <a:pt x="180" y="1"/>
                    <a:pt x="154" y="1"/>
                  </a:cubicBezTo>
                  <a:cubicBezTo>
                    <a:pt x="153" y="16"/>
                    <a:pt x="151" y="30"/>
                    <a:pt x="149" y="43"/>
                  </a:cubicBezTo>
                  <a:cubicBezTo>
                    <a:pt x="116" y="274"/>
                    <a:pt x="89" y="505"/>
                    <a:pt x="64" y="737"/>
                  </a:cubicBezTo>
                  <a:cubicBezTo>
                    <a:pt x="36" y="1003"/>
                    <a:pt x="16" y="1266"/>
                    <a:pt x="1" y="1531"/>
                  </a:cubicBezTo>
                  <a:cubicBezTo>
                    <a:pt x="54" y="1591"/>
                    <a:pt x="106" y="1652"/>
                    <a:pt x="156" y="1714"/>
                  </a:cubicBezTo>
                  <a:cubicBezTo>
                    <a:pt x="190" y="1396"/>
                    <a:pt x="231" y="1077"/>
                    <a:pt x="271" y="759"/>
                  </a:cubicBezTo>
                  <a:cubicBezTo>
                    <a:pt x="298" y="531"/>
                    <a:pt x="326" y="301"/>
                    <a:pt x="357" y="72"/>
                  </a:cubicBezTo>
                  <a:cubicBezTo>
                    <a:pt x="360" y="52"/>
                    <a:pt x="364" y="31"/>
                    <a:pt x="366" y="10"/>
                  </a:cubicBezTo>
                  <a:cubicBezTo>
                    <a:pt x="365" y="10"/>
                    <a:pt x="364" y="10"/>
                    <a:pt x="364" y="8"/>
                  </a:cubicBezTo>
                  <a:cubicBezTo>
                    <a:pt x="322" y="2"/>
                    <a:pt x="277" y="0"/>
                    <a:pt x="2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40"/>
            <p:cNvSpPr/>
            <p:nvPr/>
          </p:nvSpPr>
          <p:spPr>
            <a:xfrm>
              <a:off x="3283211" y="280127"/>
              <a:ext cx="8693" cy="66132"/>
            </a:xfrm>
            <a:custGeom>
              <a:rect b="b" l="l" r="r" t="t"/>
              <a:pathLst>
                <a:path extrusionOk="0" h="1666" w="219">
                  <a:moveTo>
                    <a:pt x="218" y="0"/>
                  </a:moveTo>
                  <a:lnTo>
                    <a:pt x="218" y="0"/>
                  </a:lnTo>
                  <a:cubicBezTo>
                    <a:pt x="196" y="4"/>
                    <a:pt x="176" y="9"/>
                    <a:pt x="153" y="13"/>
                  </a:cubicBezTo>
                  <a:cubicBezTo>
                    <a:pt x="114" y="17"/>
                    <a:pt x="76" y="21"/>
                    <a:pt x="36" y="21"/>
                  </a:cubicBezTo>
                  <a:cubicBezTo>
                    <a:pt x="25" y="21"/>
                    <a:pt x="13" y="21"/>
                    <a:pt x="1" y="20"/>
                  </a:cubicBezTo>
                  <a:lnTo>
                    <a:pt x="1" y="676"/>
                  </a:lnTo>
                  <a:cubicBezTo>
                    <a:pt x="1" y="979"/>
                    <a:pt x="15" y="1283"/>
                    <a:pt x="25" y="1586"/>
                  </a:cubicBezTo>
                  <a:cubicBezTo>
                    <a:pt x="69" y="1609"/>
                    <a:pt x="115" y="1637"/>
                    <a:pt x="160" y="1665"/>
                  </a:cubicBezTo>
                  <a:cubicBezTo>
                    <a:pt x="174" y="1343"/>
                    <a:pt x="198" y="1020"/>
                    <a:pt x="204" y="698"/>
                  </a:cubicBezTo>
                  <a:lnTo>
                    <a:pt x="217" y="28"/>
                  </a:lnTo>
                  <a:cubicBezTo>
                    <a:pt x="217" y="19"/>
                    <a:pt x="218" y="9"/>
                    <a:pt x="2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40"/>
            <p:cNvSpPr/>
            <p:nvPr/>
          </p:nvSpPr>
          <p:spPr>
            <a:xfrm>
              <a:off x="3248279" y="258136"/>
              <a:ext cx="9170" cy="35209"/>
            </a:xfrm>
            <a:custGeom>
              <a:rect b="b" l="l" r="r" t="t"/>
              <a:pathLst>
                <a:path extrusionOk="0" h="887" w="231">
                  <a:moveTo>
                    <a:pt x="4" y="0"/>
                  </a:moveTo>
                  <a:cubicBezTo>
                    <a:pt x="2" y="171"/>
                    <a:pt x="4" y="340"/>
                    <a:pt x="2" y="510"/>
                  </a:cubicBezTo>
                  <a:cubicBezTo>
                    <a:pt x="2" y="575"/>
                    <a:pt x="2" y="641"/>
                    <a:pt x="1" y="705"/>
                  </a:cubicBezTo>
                  <a:cubicBezTo>
                    <a:pt x="80" y="756"/>
                    <a:pt x="153" y="818"/>
                    <a:pt x="215" y="886"/>
                  </a:cubicBezTo>
                  <a:cubicBezTo>
                    <a:pt x="219" y="761"/>
                    <a:pt x="223" y="635"/>
                    <a:pt x="225" y="510"/>
                  </a:cubicBezTo>
                  <a:cubicBezTo>
                    <a:pt x="226" y="384"/>
                    <a:pt x="229" y="259"/>
                    <a:pt x="231" y="132"/>
                  </a:cubicBezTo>
                  <a:cubicBezTo>
                    <a:pt x="189" y="73"/>
                    <a:pt x="140" y="26"/>
                    <a:pt x="62" y="9"/>
                  </a:cubicBezTo>
                  <a:cubicBezTo>
                    <a:pt x="43" y="5"/>
                    <a:pt x="25" y="1"/>
                    <a:pt x="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40"/>
            <p:cNvSpPr/>
            <p:nvPr/>
          </p:nvSpPr>
          <p:spPr>
            <a:xfrm>
              <a:off x="3204694" y="227730"/>
              <a:ext cx="12941" cy="51365"/>
            </a:xfrm>
            <a:custGeom>
              <a:rect b="b" l="l" r="r" t="t"/>
              <a:pathLst>
                <a:path extrusionOk="0" h="1294" w="326">
                  <a:moveTo>
                    <a:pt x="193" y="0"/>
                  </a:moveTo>
                  <a:cubicBezTo>
                    <a:pt x="181" y="0"/>
                    <a:pt x="168" y="1"/>
                    <a:pt x="156" y="2"/>
                  </a:cubicBezTo>
                  <a:cubicBezTo>
                    <a:pt x="104" y="6"/>
                    <a:pt x="53" y="16"/>
                    <a:pt x="1" y="27"/>
                  </a:cubicBezTo>
                  <a:cubicBezTo>
                    <a:pt x="6" y="203"/>
                    <a:pt x="19" y="378"/>
                    <a:pt x="36" y="554"/>
                  </a:cubicBezTo>
                  <a:cubicBezTo>
                    <a:pt x="50" y="695"/>
                    <a:pt x="68" y="836"/>
                    <a:pt x="88" y="976"/>
                  </a:cubicBezTo>
                  <a:cubicBezTo>
                    <a:pt x="116" y="1001"/>
                    <a:pt x="144" y="1031"/>
                    <a:pt x="168" y="1058"/>
                  </a:cubicBezTo>
                  <a:cubicBezTo>
                    <a:pt x="230" y="1127"/>
                    <a:pt x="298" y="1203"/>
                    <a:pt x="326" y="1293"/>
                  </a:cubicBezTo>
                  <a:cubicBezTo>
                    <a:pt x="292" y="1041"/>
                    <a:pt x="270" y="786"/>
                    <a:pt x="254" y="533"/>
                  </a:cubicBezTo>
                  <a:cubicBezTo>
                    <a:pt x="244" y="356"/>
                    <a:pt x="235" y="179"/>
                    <a:pt x="232" y="2"/>
                  </a:cubicBezTo>
                  <a:cubicBezTo>
                    <a:pt x="219" y="1"/>
                    <a:pt x="206" y="0"/>
                    <a:pt x="1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40"/>
            <p:cNvSpPr/>
            <p:nvPr/>
          </p:nvSpPr>
          <p:spPr>
            <a:xfrm>
              <a:off x="3170001" y="202802"/>
              <a:ext cx="10162" cy="50373"/>
            </a:xfrm>
            <a:custGeom>
              <a:rect b="b" l="l" r="r" t="t"/>
              <a:pathLst>
                <a:path extrusionOk="0" h="1269" w="256">
                  <a:moveTo>
                    <a:pt x="20" y="1"/>
                  </a:moveTo>
                  <a:lnTo>
                    <a:pt x="16" y="76"/>
                  </a:lnTo>
                  <a:cubicBezTo>
                    <a:pt x="5" y="244"/>
                    <a:pt x="0" y="415"/>
                    <a:pt x="2" y="584"/>
                  </a:cubicBezTo>
                  <a:lnTo>
                    <a:pt x="2" y="648"/>
                  </a:lnTo>
                  <a:cubicBezTo>
                    <a:pt x="2" y="662"/>
                    <a:pt x="2" y="677"/>
                    <a:pt x="3" y="691"/>
                  </a:cubicBezTo>
                  <a:lnTo>
                    <a:pt x="3" y="692"/>
                  </a:lnTo>
                  <a:cubicBezTo>
                    <a:pt x="4" y="885"/>
                    <a:pt x="11" y="1076"/>
                    <a:pt x="24" y="1268"/>
                  </a:cubicBezTo>
                  <a:cubicBezTo>
                    <a:pt x="30" y="1266"/>
                    <a:pt x="36" y="1265"/>
                    <a:pt x="42" y="1265"/>
                  </a:cubicBezTo>
                  <a:cubicBezTo>
                    <a:pt x="74" y="1262"/>
                    <a:pt x="105" y="1261"/>
                    <a:pt x="137" y="1261"/>
                  </a:cubicBezTo>
                  <a:cubicBezTo>
                    <a:pt x="172" y="1261"/>
                    <a:pt x="207" y="1263"/>
                    <a:pt x="242" y="1266"/>
                  </a:cubicBezTo>
                  <a:cubicBezTo>
                    <a:pt x="233" y="1067"/>
                    <a:pt x="231" y="868"/>
                    <a:pt x="233" y="670"/>
                  </a:cubicBezTo>
                  <a:cubicBezTo>
                    <a:pt x="233" y="645"/>
                    <a:pt x="233" y="619"/>
                    <a:pt x="234" y="594"/>
                  </a:cubicBezTo>
                  <a:cubicBezTo>
                    <a:pt x="237" y="474"/>
                    <a:pt x="240" y="355"/>
                    <a:pt x="245" y="236"/>
                  </a:cubicBezTo>
                  <a:cubicBezTo>
                    <a:pt x="245" y="196"/>
                    <a:pt x="248" y="157"/>
                    <a:pt x="249" y="117"/>
                  </a:cubicBezTo>
                  <a:cubicBezTo>
                    <a:pt x="252" y="84"/>
                    <a:pt x="253" y="51"/>
                    <a:pt x="255" y="18"/>
                  </a:cubicBezTo>
                  <a:cubicBezTo>
                    <a:pt x="176" y="11"/>
                    <a:pt x="97" y="6"/>
                    <a:pt x="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40"/>
            <p:cNvSpPr/>
            <p:nvPr/>
          </p:nvSpPr>
          <p:spPr>
            <a:xfrm>
              <a:off x="3124034" y="190179"/>
              <a:ext cx="10400" cy="13615"/>
            </a:xfrm>
            <a:custGeom>
              <a:rect b="b" l="l" r="r" t="t"/>
              <a:pathLst>
                <a:path extrusionOk="0" h="343" w="262">
                  <a:moveTo>
                    <a:pt x="228" y="1"/>
                  </a:moveTo>
                  <a:cubicBezTo>
                    <a:pt x="214" y="11"/>
                    <a:pt x="199" y="20"/>
                    <a:pt x="183" y="27"/>
                  </a:cubicBezTo>
                  <a:cubicBezTo>
                    <a:pt x="125" y="57"/>
                    <a:pt x="64" y="83"/>
                    <a:pt x="0" y="99"/>
                  </a:cubicBezTo>
                  <a:cubicBezTo>
                    <a:pt x="6" y="180"/>
                    <a:pt x="17" y="260"/>
                    <a:pt x="27" y="342"/>
                  </a:cubicBezTo>
                  <a:cubicBezTo>
                    <a:pt x="64" y="338"/>
                    <a:pt x="100" y="336"/>
                    <a:pt x="137" y="336"/>
                  </a:cubicBezTo>
                  <a:cubicBezTo>
                    <a:pt x="179" y="336"/>
                    <a:pt x="220" y="338"/>
                    <a:pt x="261" y="343"/>
                  </a:cubicBezTo>
                  <a:cubicBezTo>
                    <a:pt x="247" y="229"/>
                    <a:pt x="236" y="114"/>
                    <a:pt x="2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40"/>
            <p:cNvSpPr/>
            <p:nvPr/>
          </p:nvSpPr>
          <p:spPr>
            <a:xfrm>
              <a:off x="3081997" y="196927"/>
              <a:ext cx="12583" cy="26596"/>
            </a:xfrm>
            <a:custGeom>
              <a:rect b="b" l="l" r="r" t="t"/>
              <a:pathLst>
                <a:path extrusionOk="0" h="670" w="317">
                  <a:moveTo>
                    <a:pt x="201" y="1"/>
                  </a:moveTo>
                  <a:cubicBezTo>
                    <a:pt x="132" y="54"/>
                    <a:pt x="67" y="110"/>
                    <a:pt x="1" y="164"/>
                  </a:cubicBezTo>
                  <a:cubicBezTo>
                    <a:pt x="22" y="252"/>
                    <a:pt x="44" y="336"/>
                    <a:pt x="64" y="424"/>
                  </a:cubicBezTo>
                  <a:cubicBezTo>
                    <a:pt x="84" y="506"/>
                    <a:pt x="106" y="588"/>
                    <a:pt x="128" y="669"/>
                  </a:cubicBezTo>
                  <a:cubicBezTo>
                    <a:pt x="184" y="601"/>
                    <a:pt x="248" y="538"/>
                    <a:pt x="317" y="482"/>
                  </a:cubicBezTo>
                  <a:cubicBezTo>
                    <a:pt x="306" y="442"/>
                    <a:pt x="298" y="402"/>
                    <a:pt x="288" y="361"/>
                  </a:cubicBezTo>
                  <a:cubicBezTo>
                    <a:pt x="258" y="241"/>
                    <a:pt x="230" y="122"/>
                    <a:pt x="2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40"/>
            <p:cNvSpPr/>
            <p:nvPr/>
          </p:nvSpPr>
          <p:spPr>
            <a:xfrm>
              <a:off x="3042739" y="214512"/>
              <a:ext cx="13060" cy="13338"/>
            </a:xfrm>
            <a:custGeom>
              <a:rect b="b" l="l" r="r" t="t"/>
              <a:pathLst>
                <a:path extrusionOk="0" h="336" w="329">
                  <a:moveTo>
                    <a:pt x="1" y="0"/>
                  </a:moveTo>
                  <a:cubicBezTo>
                    <a:pt x="39" y="112"/>
                    <a:pt x="82" y="225"/>
                    <a:pt x="127" y="336"/>
                  </a:cubicBezTo>
                  <a:cubicBezTo>
                    <a:pt x="141" y="327"/>
                    <a:pt x="158" y="318"/>
                    <a:pt x="173" y="309"/>
                  </a:cubicBezTo>
                  <a:cubicBezTo>
                    <a:pt x="225" y="282"/>
                    <a:pt x="277" y="258"/>
                    <a:pt x="329" y="240"/>
                  </a:cubicBezTo>
                  <a:cubicBezTo>
                    <a:pt x="299" y="164"/>
                    <a:pt x="272" y="88"/>
                    <a:pt x="246" y="11"/>
                  </a:cubicBezTo>
                  <a:cubicBezTo>
                    <a:pt x="165" y="10"/>
                    <a:pt x="82" y="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40"/>
            <p:cNvSpPr/>
            <p:nvPr/>
          </p:nvSpPr>
          <p:spPr>
            <a:xfrm>
              <a:off x="3004830" y="228405"/>
              <a:ext cx="19649" cy="42791"/>
            </a:xfrm>
            <a:custGeom>
              <a:rect b="b" l="l" r="r" t="t"/>
              <a:pathLst>
                <a:path extrusionOk="0" h="1078" w="495">
                  <a:moveTo>
                    <a:pt x="207" y="0"/>
                  </a:moveTo>
                  <a:cubicBezTo>
                    <a:pt x="173" y="26"/>
                    <a:pt x="142" y="50"/>
                    <a:pt x="110" y="74"/>
                  </a:cubicBezTo>
                  <a:cubicBezTo>
                    <a:pt x="73" y="100"/>
                    <a:pt x="37" y="125"/>
                    <a:pt x="1" y="147"/>
                  </a:cubicBezTo>
                  <a:cubicBezTo>
                    <a:pt x="32" y="238"/>
                    <a:pt x="67" y="326"/>
                    <a:pt x="103" y="413"/>
                  </a:cubicBezTo>
                  <a:cubicBezTo>
                    <a:pt x="193" y="640"/>
                    <a:pt x="296" y="860"/>
                    <a:pt x="409" y="1077"/>
                  </a:cubicBezTo>
                  <a:cubicBezTo>
                    <a:pt x="424" y="1071"/>
                    <a:pt x="440" y="1063"/>
                    <a:pt x="456" y="1056"/>
                  </a:cubicBezTo>
                  <a:cubicBezTo>
                    <a:pt x="437" y="937"/>
                    <a:pt x="456" y="822"/>
                    <a:pt x="494" y="713"/>
                  </a:cubicBezTo>
                  <a:cubicBezTo>
                    <a:pt x="434" y="582"/>
                    <a:pt x="377" y="451"/>
                    <a:pt x="324" y="318"/>
                  </a:cubicBezTo>
                  <a:cubicBezTo>
                    <a:pt x="285" y="213"/>
                    <a:pt x="244" y="108"/>
                    <a:pt x="2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40"/>
            <p:cNvSpPr/>
            <p:nvPr/>
          </p:nvSpPr>
          <p:spPr>
            <a:xfrm>
              <a:off x="2967398" y="241822"/>
              <a:ext cx="22983" cy="33542"/>
            </a:xfrm>
            <a:custGeom>
              <a:rect b="b" l="l" r="r" t="t"/>
              <a:pathLst>
                <a:path extrusionOk="0" h="845" w="579">
                  <a:moveTo>
                    <a:pt x="251" y="1"/>
                  </a:moveTo>
                  <a:cubicBezTo>
                    <a:pt x="167" y="2"/>
                    <a:pt x="82" y="5"/>
                    <a:pt x="0" y="17"/>
                  </a:cubicBezTo>
                  <a:cubicBezTo>
                    <a:pt x="14" y="53"/>
                    <a:pt x="29" y="88"/>
                    <a:pt x="43" y="122"/>
                  </a:cubicBezTo>
                  <a:cubicBezTo>
                    <a:pt x="125" y="312"/>
                    <a:pt x="211" y="502"/>
                    <a:pt x="306" y="687"/>
                  </a:cubicBezTo>
                  <a:cubicBezTo>
                    <a:pt x="333" y="739"/>
                    <a:pt x="360" y="792"/>
                    <a:pt x="390" y="844"/>
                  </a:cubicBezTo>
                  <a:cubicBezTo>
                    <a:pt x="410" y="804"/>
                    <a:pt x="438" y="766"/>
                    <a:pt x="480" y="738"/>
                  </a:cubicBezTo>
                  <a:cubicBezTo>
                    <a:pt x="510" y="715"/>
                    <a:pt x="543" y="702"/>
                    <a:pt x="578" y="694"/>
                  </a:cubicBezTo>
                  <a:cubicBezTo>
                    <a:pt x="561" y="663"/>
                    <a:pt x="545" y="632"/>
                    <a:pt x="529" y="601"/>
                  </a:cubicBezTo>
                  <a:cubicBezTo>
                    <a:pt x="443" y="427"/>
                    <a:pt x="359" y="251"/>
                    <a:pt x="281" y="72"/>
                  </a:cubicBezTo>
                  <a:cubicBezTo>
                    <a:pt x="272" y="48"/>
                    <a:pt x="261" y="25"/>
                    <a:pt x="2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40"/>
            <p:cNvSpPr/>
            <p:nvPr/>
          </p:nvSpPr>
          <p:spPr>
            <a:xfrm>
              <a:off x="2932030" y="262463"/>
              <a:ext cx="30565" cy="57518"/>
            </a:xfrm>
            <a:custGeom>
              <a:rect b="b" l="l" r="r" t="t"/>
              <a:pathLst>
                <a:path extrusionOk="0" h="1449" w="770">
                  <a:moveTo>
                    <a:pt x="212" y="0"/>
                  </a:moveTo>
                  <a:cubicBezTo>
                    <a:pt x="171" y="35"/>
                    <a:pt x="130" y="65"/>
                    <a:pt x="83" y="92"/>
                  </a:cubicBezTo>
                  <a:cubicBezTo>
                    <a:pt x="57" y="109"/>
                    <a:pt x="28" y="122"/>
                    <a:pt x="1" y="136"/>
                  </a:cubicBezTo>
                  <a:lnTo>
                    <a:pt x="12" y="174"/>
                  </a:lnTo>
                  <a:cubicBezTo>
                    <a:pt x="50" y="298"/>
                    <a:pt x="91" y="421"/>
                    <a:pt x="135" y="543"/>
                  </a:cubicBezTo>
                  <a:lnTo>
                    <a:pt x="136" y="544"/>
                  </a:lnTo>
                  <a:cubicBezTo>
                    <a:pt x="171" y="643"/>
                    <a:pt x="209" y="741"/>
                    <a:pt x="248" y="840"/>
                  </a:cubicBezTo>
                  <a:cubicBezTo>
                    <a:pt x="262" y="875"/>
                    <a:pt x="277" y="913"/>
                    <a:pt x="292" y="948"/>
                  </a:cubicBezTo>
                  <a:cubicBezTo>
                    <a:pt x="344" y="1077"/>
                    <a:pt x="402" y="1204"/>
                    <a:pt x="460" y="1330"/>
                  </a:cubicBezTo>
                  <a:lnTo>
                    <a:pt x="462" y="1330"/>
                  </a:lnTo>
                  <a:cubicBezTo>
                    <a:pt x="582" y="1336"/>
                    <a:pt x="682" y="1381"/>
                    <a:pt x="769" y="1448"/>
                  </a:cubicBezTo>
                  <a:cubicBezTo>
                    <a:pt x="657" y="1218"/>
                    <a:pt x="554" y="980"/>
                    <a:pt x="462" y="740"/>
                  </a:cubicBezTo>
                  <a:cubicBezTo>
                    <a:pt x="382" y="533"/>
                    <a:pt x="311" y="322"/>
                    <a:pt x="244" y="110"/>
                  </a:cubicBezTo>
                  <a:cubicBezTo>
                    <a:pt x="233" y="73"/>
                    <a:pt x="222" y="37"/>
                    <a:pt x="2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40"/>
            <p:cNvSpPr/>
            <p:nvPr/>
          </p:nvSpPr>
          <p:spPr>
            <a:xfrm>
              <a:off x="3368277" y="358049"/>
              <a:ext cx="19808" cy="30565"/>
            </a:xfrm>
            <a:custGeom>
              <a:rect b="b" l="l" r="r" t="t"/>
              <a:pathLst>
                <a:path extrusionOk="0" h="770" w="499">
                  <a:moveTo>
                    <a:pt x="247" y="0"/>
                  </a:moveTo>
                  <a:cubicBezTo>
                    <a:pt x="220" y="67"/>
                    <a:pt x="195" y="134"/>
                    <a:pt x="170" y="198"/>
                  </a:cubicBezTo>
                  <a:cubicBezTo>
                    <a:pt x="101" y="386"/>
                    <a:pt x="45" y="577"/>
                    <a:pt x="1" y="770"/>
                  </a:cubicBezTo>
                  <a:cubicBezTo>
                    <a:pt x="77" y="750"/>
                    <a:pt x="154" y="734"/>
                    <a:pt x="232" y="723"/>
                  </a:cubicBezTo>
                  <a:cubicBezTo>
                    <a:pt x="277" y="572"/>
                    <a:pt x="327" y="424"/>
                    <a:pt x="384" y="276"/>
                  </a:cubicBezTo>
                  <a:cubicBezTo>
                    <a:pt x="420" y="188"/>
                    <a:pt x="457" y="102"/>
                    <a:pt x="499" y="16"/>
                  </a:cubicBezTo>
                  <a:cubicBezTo>
                    <a:pt x="418" y="3"/>
                    <a:pt x="331" y="4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40"/>
            <p:cNvSpPr/>
            <p:nvPr/>
          </p:nvSpPr>
          <p:spPr>
            <a:xfrm>
              <a:off x="3837511" y="741185"/>
              <a:ext cx="35884" cy="38742"/>
            </a:xfrm>
            <a:custGeom>
              <a:rect b="b" l="l" r="r" t="t"/>
              <a:pathLst>
                <a:path extrusionOk="0" h="976" w="904">
                  <a:moveTo>
                    <a:pt x="843" y="1"/>
                  </a:moveTo>
                  <a:cubicBezTo>
                    <a:pt x="770" y="1"/>
                    <a:pt x="690" y="22"/>
                    <a:pt x="616" y="22"/>
                  </a:cubicBezTo>
                  <a:cubicBezTo>
                    <a:pt x="593" y="22"/>
                    <a:pt x="571" y="20"/>
                    <a:pt x="550" y="15"/>
                  </a:cubicBezTo>
                  <a:cubicBezTo>
                    <a:pt x="548" y="20"/>
                    <a:pt x="542" y="25"/>
                    <a:pt x="538" y="31"/>
                  </a:cubicBezTo>
                  <a:cubicBezTo>
                    <a:pt x="413" y="162"/>
                    <a:pt x="290" y="297"/>
                    <a:pt x="177" y="439"/>
                  </a:cubicBezTo>
                  <a:cubicBezTo>
                    <a:pt x="116" y="516"/>
                    <a:pt x="58" y="593"/>
                    <a:pt x="0" y="671"/>
                  </a:cubicBezTo>
                  <a:cubicBezTo>
                    <a:pt x="7" y="699"/>
                    <a:pt x="13" y="726"/>
                    <a:pt x="18" y="753"/>
                  </a:cubicBezTo>
                  <a:cubicBezTo>
                    <a:pt x="30" y="815"/>
                    <a:pt x="48" y="894"/>
                    <a:pt x="58" y="975"/>
                  </a:cubicBezTo>
                  <a:cubicBezTo>
                    <a:pt x="149" y="845"/>
                    <a:pt x="247" y="719"/>
                    <a:pt x="350" y="595"/>
                  </a:cubicBezTo>
                  <a:cubicBezTo>
                    <a:pt x="461" y="464"/>
                    <a:pt x="575" y="335"/>
                    <a:pt x="696" y="211"/>
                  </a:cubicBezTo>
                  <a:cubicBezTo>
                    <a:pt x="758" y="148"/>
                    <a:pt x="821" y="87"/>
                    <a:pt x="886" y="24"/>
                  </a:cubicBezTo>
                  <a:cubicBezTo>
                    <a:pt x="891" y="18"/>
                    <a:pt x="897" y="12"/>
                    <a:pt x="903" y="7"/>
                  </a:cubicBezTo>
                  <a:cubicBezTo>
                    <a:pt x="884" y="2"/>
                    <a:pt x="864" y="1"/>
                    <a:pt x="8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40"/>
            <p:cNvSpPr/>
            <p:nvPr/>
          </p:nvSpPr>
          <p:spPr>
            <a:xfrm>
              <a:off x="3865615" y="766470"/>
              <a:ext cx="27747" cy="26596"/>
            </a:xfrm>
            <a:custGeom>
              <a:rect b="b" l="l" r="r" t="t"/>
              <a:pathLst>
                <a:path extrusionOk="0" h="670" w="699">
                  <a:moveTo>
                    <a:pt x="662" y="1"/>
                  </a:moveTo>
                  <a:cubicBezTo>
                    <a:pt x="632" y="25"/>
                    <a:pt x="606" y="47"/>
                    <a:pt x="581" y="65"/>
                  </a:cubicBezTo>
                  <a:cubicBezTo>
                    <a:pt x="469" y="147"/>
                    <a:pt x="360" y="233"/>
                    <a:pt x="253" y="323"/>
                  </a:cubicBezTo>
                  <a:cubicBezTo>
                    <a:pt x="165" y="395"/>
                    <a:pt x="81" y="469"/>
                    <a:pt x="1" y="546"/>
                  </a:cubicBezTo>
                  <a:cubicBezTo>
                    <a:pt x="74" y="584"/>
                    <a:pt x="146" y="624"/>
                    <a:pt x="212" y="669"/>
                  </a:cubicBezTo>
                  <a:cubicBezTo>
                    <a:pt x="278" y="612"/>
                    <a:pt x="345" y="556"/>
                    <a:pt x="413" y="500"/>
                  </a:cubicBezTo>
                  <a:cubicBezTo>
                    <a:pt x="462" y="459"/>
                    <a:pt x="511" y="422"/>
                    <a:pt x="560" y="384"/>
                  </a:cubicBezTo>
                  <a:cubicBezTo>
                    <a:pt x="544" y="347"/>
                    <a:pt x="542" y="303"/>
                    <a:pt x="549" y="263"/>
                  </a:cubicBezTo>
                  <a:cubicBezTo>
                    <a:pt x="565" y="187"/>
                    <a:pt x="611" y="141"/>
                    <a:pt x="657" y="83"/>
                  </a:cubicBezTo>
                  <a:cubicBezTo>
                    <a:pt x="684" y="46"/>
                    <a:pt x="698" y="29"/>
                    <a:pt x="6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40"/>
            <p:cNvSpPr/>
            <p:nvPr/>
          </p:nvSpPr>
          <p:spPr>
            <a:xfrm>
              <a:off x="2638684" y="425451"/>
              <a:ext cx="72205" cy="60336"/>
            </a:xfrm>
            <a:custGeom>
              <a:rect b="b" l="l" r="r" t="t"/>
              <a:pathLst>
                <a:path extrusionOk="0" h="1520" w="1819">
                  <a:moveTo>
                    <a:pt x="1494" y="0"/>
                  </a:moveTo>
                  <a:cubicBezTo>
                    <a:pt x="1397" y="0"/>
                    <a:pt x="1305" y="47"/>
                    <a:pt x="1242" y="120"/>
                  </a:cubicBezTo>
                  <a:cubicBezTo>
                    <a:pt x="1199" y="96"/>
                    <a:pt x="1149" y="84"/>
                    <a:pt x="1099" y="84"/>
                  </a:cubicBezTo>
                  <a:cubicBezTo>
                    <a:pt x="1059" y="84"/>
                    <a:pt x="1018" y="92"/>
                    <a:pt x="980" y="108"/>
                  </a:cubicBezTo>
                  <a:cubicBezTo>
                    <a:pt x="862" y="158"/>
                    <a:pt x="799" y="265"/>
                    <a:pt x="767" y="382"/>
                  </a:cubicBezTo>
                  <a:cubicBezTo>
                    <a:pt x="738" y="376"/>
                    <a:pt x="710" y="373"/>
                    <a:pt x="680" y="373"/>
                  </a:cubicBezTo>
                  <a:cubicBezTo>
                    <a:pt x="657" y="373"/>
                    <a:pt x="632" y="375"/>
                    <a:pt x="607" y="380"/>
                  </a:cubicBezTo>
                  <a:cubicBezTo>
                    <a:pt x="520" y="399"/>
                    <a:pt x="436" y="442"/>
                    <a:pt x="374" y="507"/>
                  </a:cubicBezTo>
                  <a:cubicBezTo>
                    <a:pt x="279" y="602"/>
                    <a:pt x="226" y="744"/>
                    <a:pt x="242" y="879"/>
                  </a:cubicBezTo>
                  <a:cubicBezTo>
                    <a:pt x="162" y="914"/>
                    <a:pt x="96" y="978"/>
                    <a:pt x="60" y="1064"/>
                  </a:cubicBezTo>
                  <a:cubicBezTo>
                    <a:pt x="0" y="1202"/>
                    <a:pt x="25" y="1348"/>
                    <a:pt x="89" y="1481"/>
                  </a:cubicBezTo>
                  <a:cubicBezTo>
                    <a:pt x="102" y="1508"/>
                    <a:pt x="125" y="1519"/>
                    <a:pt x="149" y="1519"/>
                  </a:cubicBezTo>
                  <a:cubicBezTo>
                    <a:pt x="195" y="1519"/>
                    <a:pt x="245" y="1476"/>
                    <a:pt x="231" y="1420"/>
                  </a:cubicBezTo>
                  <a:cubicBezTo>
                    <a:pt x="198" y="1300"/>
                    <a:pt x="190" y="1065"/>
                    <a:pt x="367" y="1051"/>
                  </a:cubicBezTo>
                  <a:cubicBezTo>
                    <a:pt x="418" y="1046"/>
                    <a:pt x="476" y="1007"/>
                    <a:pt x="470" y="948"/>
                  </a:cubicBezTo>
                  <a:cubicBezTo>
                    <a:pt x="459" y="842"/>
                    <a:pt x="449" y="742"/>
                    <a:pt x="524" y="655"/>
                  </a:cubicBezTo>
                  <a:cubicBezTo>
                    <a:pt x="574" y="599"/>
                    <a:pt x="664" y="563"/>
                    <a:pt x="744" y="563"/>
                  </a:cubicBezTo>
                  <a:cubicBezTo>
                    <a:pt x="767" y="563"/>
                    <a:pt x="790" y="566"/>
                    <a:pt x="811" y="573"/>
                  </a:cubicBezTo>
                  <a:cubicBezTo>
                    <a:pt x="818" y="575"/>
                    <a:pt x="825" y="576"/>
                    <a:pt x="833" y="576"/>
                  </a:cubicBezTo>
                  <a:cubicBezTo>
                    <a:pt x="871" y="576"/>
                    <a:pt x="914" y="548"/>
                    <a:pt x="920" y="510"/>
                  </a:cubicBezTo>
                  <a:cubicBezTo>
                    <a:pt x="934" y="431"/>
                    <a:pt x="957" y="335"/>
                    <a:pt x="1027" y="285"/>
                  </a:cubicBezTo>
                  <a:cubicBezTo>
                    <a:pt x="1048" y="271"/>
                    <a:pt x="1075" y="262"/>
                    <a:pt x="1101" y="262"/>
                  </a:cubicBezTo>
                  <a:cubicBezTo>
                    <a:pt x="1135" y="262"/>
                    <a:pt x="1167" y="276"/>
                    <a:pt x="1185" y="306"/>
                  </a:cubicBezTo>
                  <a:cubicBezTo>
                    <a:pt x="1202" y="336"/>
                    <a:pt x="1233" y="350"/>
                    <a:pt x="1263" y="350"/>
                  </a:cubicBezTo>
                  <a:cubicBezTo>
                    <a:pt x="1302" y="350"/>
                    <a:pt x="1340" y="327"/>
                    <a:pt x="1351" y="284"/>
                  </a:cubicBezTo>
                  <a:cubicBezTo>
                    <a:pt x="1368" y="222"/>
                    <a:pt x="1419" y="168"/>
                    <a:pt x="1480" y="168"/>
                  </a:cubicBezTo>
                  <a:cubicBezTo>
                    <a:pt x="1496" y="168"/>
                    <a:pt x="1512" y="172"/>
                    <a:pt x="1528" y="179"/>
                  </a:cubicBezTo>
                  <a:cubicBezTo>
                    <a:pt x="1604" y="212"/>
                    <a:pt x="1610" y="311"/>
                    <a:pt x="1680" y="342"/>
                  </a:cubicBezTo>
                  <a:cubicBezTo>
                    <a:pt x="1692" y="347"/>
                    <a:pt x="1702" y="349"/>
                    <a:pt x="1711" y="349"/>
                  </a:cubicBezTo>
                  <a:cubicBezTo>
                    <a:pt x="1724" y="349"/>
                    <a:pt x="1737" y="344"/>
                    <a:pt x="1751" y="333"/>
                  </a:cubicBezTo>
                  <a:cubicBezTo>
                    <a:pt x="1819" y="288"/>
                    <a:pt x="1784" y="189"/>
                    <a:pt x="1746" y="132"/>
                  </a:cubicBezTo>
                  <a:cubicBezTo>
                    <a:pt x="1700" y="66"/>
                    <a:pt x="1625" y="20"/>
                    <a:pt x="1547" y="5"/>
                  </a:cubicBezTo>
                  <a:cubicBezTo>
                    <a:pt x="1529" y="2"/>
                    <a:pt x="1512" y="0"/>
                    <a:pt x="14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40"/>
            <p:cNvSpPr/>
            <p:nvPr/>
          </p:nvSpPr>
          <p:spPr>
            <a:xfrm>
              <a:off x="2663851" y="463082"/>
              <a:ext cx="20602" cy="18577"/>
            </a:xfrm>
            <a:custGeom>
              <a:rect b="b" l="l" r="r" t="t"/>
              <a:pathLst>
                <a:path extrusionOk="0" h="468" w="519">
                  <a:moveTo>
                    <a:pt x="312" y="1"/>
                  </a:moveTo>
                  <a:cubicBezTo>
                    <a:pt x="262" y="1"/>
                    <a:pt x="213" y="12"/>
                    <a:pt x="168" y="37"/>
                  </a:cubicBezTo>
                  <a:cubicBezTo>
                    <a:pt x="44" y="108"/>
                    <a:pt x="1" y="258"/>
                    <a:pt x="12" y="391"/>
                  </a:cubicBezTo>
                  <a:cubicBezTo>
                    <a:pt x="16" y="430"/>
                    <a:pt x="44" y="467"/>
                    <a:pt x="85" y="467"/>
                  </a:cubicBezTo>
                  <a:cubicBezTo>
                    <a:pt x="86" y="467"/>
                    <a:pt x="87" y="467"/>
                    <a:pt x="87" y="467"/>
                  </a:cubicBezTo>
                  <a:cubicBezTo>
                    <a:pt x="129" y="466"/>
                    <a:pt x="162" y="435"/>
                    <a:pt x="163" y="391"/>
                  </a:cubicBezTo>
                  <a:cubicBezTo>
                    <a:pt x="163" y="384"/>
                    <a:pt x="163" y="375"/>
                    <a:pt x="164" y="367"/>
                  </a:cubicBezTo>
                  <a:lnTo>
                    <a:pt x="164" y="361"/>
                  </a:lnTo>
                  <a:cubicBezTo>
                    <a:pt x="168" y="346"/>
                    <a:pt x="170" y="332"/>
                    <a:pt x="176" y="316"/>
                  </a:cubicBezTo>
                  <a:cubicBezTo>
                    <a:pt x="178" y="314"/>
                    <a:pt x="179" y="310"/>
                    <a:pt x="180" y="307"/>
                  </a:cubicBezTo>
                  <a:cubicBezTo>
                    <a:pt x="183" y="302"/>
                    <a:pt x="185" y="295"/>
                    <a:pt x="189" y="290"/>
                  </a:cubicBezTo>
                  <a:cubicBezTo>
                    <a:pt x="193" y="284"/>
                    <a:pt x="197" y="276"/>
                    <a:pt x="201" y="269"/>
                  </a:cubicBezTo>
                  <a:cubicBezTo>
                    <a:pt x="202" y="267"/>
                    <a:pt x="204" y="265"/>
                    <a:pt x="205" y="263"/>
                  </a:cubicBezTo>
                  <a:cubicBezTo>
                    <a:pt x="214" y="253"/>
                    <a:pt x="223" y="242"/>
                    <a:pt x="233" y="233"/>
                  </a:cubicBezTo>
                  <a:cubicBezTo>
                    <a:pt x="236" y="231"/>
                    <a:pt x="238" y="228"/>
                    <a:pt x="241" y="227"/>
                  </a:cubicBezTo>
                  <a:lnTo>
                    <a:pt x="242" y="224"/>
                  </a:lnTo>
                  <a:cubicBezTo>
                    <a:pt x="247" y="223"/>
                    <a:pt x="251" y="221"/>
                    <a:pt x="252" y="219"/>
                  </a:cubicBezTo>
                  <a:cubicBezTo>
                    <a:pt x="253" y="218"/>
                    <a:pt x="258" y="217"/>
                    <a:pt x="261" y="215"/>
                  </a:cubicBezTo>
                  <a:cubicBezTo>
                    <a:pt x="263" y="213"/>
                    <a:pt x="266" y="212"/>
                    <a:pt x="267" y="212"/>
                  </a:cubicBezTo>
                  <a:cubicBezTo>
                    <a:pt x="275" y="210"/>
                    <a:pt x="283" y="208"/>
                    <a:pt x="292" y="207"/>
                  </a:cubicBezTo>
                  <a:lnTo>
                    <a:pt x="321" y="207"/>
                  </a:lnTo>
                  <a:lnTo>
                    <a:pt x="341" y="211"/>
                  </a:lnTo>
                  <a:cubicBezTo>
                    <a:pt x="345" y="212"/>
                    <a:pt x="351" y="213"/>
                    <a:pt x="355" y="216"/>
                  </a:cubicBezTo>
                  <a:cubicBezTo>
                    <a:pt x="356" y="216"/>
                    <a:pt x="356" y="217"/>
                    <a:pt x="357" y="217"/>
                  </a:cubicBezTo>
                  <a:lnTo>
                    <a:pt x="357" y="217"/>
                  </a:lnTo>
                  <a:cubicBezTo>
                    <a:pt x="355" y="216"/>
                    <a:pt x="353" y="216"/>
                    <a:pt x="352" y="215"/>
                  </a:cubicBezTo>
                  <a:lnTo>
                    <a:pt x="352" y="215"/>
                  </a:lnTo>
                  <a:cubicBezTo>
                    <a:pt x="367" y="221"/>
                    <a:pt x="383" y="228"/>
                    <a:pt x="400" y="232"/>
                  </a:cubicBezTo>
                  <a:cubicBezTo>
                    <a:pt x="407" y="234"/>
                    <a:pt x="414" y="234"/>
                    <a:pt x="420" y="234"/>
                  </a:cubicBezTo>
                  <a:cubicBezTo>
                    <a:pt x="427" y="234"/>
                    <a:pt x="432" y="234"/>
                    <a:pt x="439" y="234"/>
                  </a:cubicBezTo>
                  <a:cubicBezTo>
                    <a:pt x="441" y="234"/>
                    <a:pt x="444" y="234"/>
                    <a:pt x="446" y="234"/>
                  </a:cubicBezTo>
                  <a:cubicBezTo>
                    <a:pt x="448" y="234"/>
                    <a:pt x="450" y="234"/>
                    <a:pt x="451" y="234"/>
                  </a:cubicBezTo>
                  <a:cubicBezTo>
                    <a:pt x="478" y="234"/>
                    <a:pt x="508" y="209"/>
                    <a:pt x="513" y="184"/>
                  </a:cubicBezTo>
                  <a:cubicBezTo>
                    <a:pt x="516" y="169"/>
                    <a:pt x="518" y="156"/>
                    <a:pt x="518" y="142"/>
                  </a:cubicBezTo>
                  <a:cubicBezTo>
                    <a:pt x="517" y="111"/>
                    <a:pt x="500" y="80"/>
                    <a:pt x="480" y="57"/>
                  </a:cubicBezTo>
                  <a:cubicBezTo>
                    <a:pt x="454" y="30"/>
                    <a:pt x="413" y="13"/>
                    <a:pt x="377" y="7"/>
                  </a:cubicBezTo>
                  <a:cubicBezTo>
                    <a:pt x="355" y="3"/>
                    <a:pt x="334" y="1"/>
                    <a:pt x="3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40"/>
            <p:cNvSpPr/>
            <p:nvPr/>
          </p:nvSpPr>
          <p:spPr>
            <a:xfrm>
              <a:off x="2639835" y="518019"/>
              <a:ext cx="31954" cy="27906"/>
            </a:xfrm>
            <a:custGeom>
              <a:rect b="b" l="l" r="r" t="t"/>
              <a:pathLst>
                <a:path extrusionOk="0" h="703" w="805">
                  <a:moveTo>
                    <a:pt x="564" y="0"/>
                  </a:moveTo>
                  <a:cubicBezTo>
                    <a:pt x="507" y="0"/>
                    <a:pt x="450" y="16"/>
                    <a:pt x="402" y="48"/>
                  </a:cubicBezTo>
                  <a:cubicBezTo>
                    <a:pt x="353" y="82"/>
                    <a:pt x="310" y="129"/>
                    <a:pt x="283" y="181"/>
                  </a:cubicBezTo>
                  <a:cubicBezTo>
                    <a:pt x="269" y="205"/>
                    <a:pt x="259" y="231"/>
                    <a:pt x="252" y="259"/>
                  </a:cubicBezTo>
                  <a:cubicBezTo>
                    <a:pt x="238" y="256"/>
                    <a:pt x="226" y="254"/>
                    <a:pt x="212" y="253"/>
                  </a:cubicBezTo>
                  <a:cubicBezTo>
                    <a:pt x="209" y="253"/>
                    <a:pt x="207" y="252"/>
                    <a:pt x="204" y="252"/>
                  </a:cubicBezTo>
                  <a:cubicBezTo>
                    <a:pt x="144" y="252"/>
                    <a:pt x="92" y="287"/>
                    <a:pt x="61" y="339"/>
                  </a:cubicBezTo>
                  <a:cubicBezTo>
                    <a:pt x="8" y="431"/>
                    <a:pt x="1" y="546"/>
                    <a:pt x="17" y="647"/>
                  </a:cubicBezTo>
                  <a:cubicBezTo>
                    <a:pt x="22" y="680"/>
                    <a:pt x="57" y="702"/>
                    <a:pt x="88" y="702"/>
                  </a:cubicBezTo>
                  <a:cubicBezTo>
                    <a:pt x="91" y="702"/>
                    <a:pt x="94" y="702"/>
                    <a:pt x="98" y="702"/>
                  </a:cubicBezTo>
                  <a:cubicBezTo>
                    <a:pt x="134" y="696"/>
                    <a:pt x="161" y="666"/>
                    <a:pt x="161" y="629"/>
                  </a:cubicBezTo>
                  <a:cubicBezTo>
                    <a:pt x="161" y="569"/>
                    <a:pt x="175" y="501"/>
                    <a:pt x="209" y="453"/>
                  </a:cubicBezTo>
                  <a:cubicBezTo>
                    <a:pt x="214" y="454"/>
                    <a:pt x="218" y="455"/>
                    <a:pt x="224" y="458"/>
                  </a:cubicBezTo>
                  <a:cubicBezTo>
                    <a:pt x="253" y="469"/>
                    <a:pt x="283" y="478"/>
                    <a:pt x="313" y="478"/>
                  </a:cubicBezTo>
                  <a:cubicBezTo>
                    <a:pt x="326" y="478"/>
                    <a:pt x="340" y="476"/>
                    <a:pt x="353" y="472"/>
                  </a:cubicBezTo>
                  <a:cubicBezTo>
                    <a:pt x="402" y="455"/>
                    <a:pt x="436" y="405"/>
                    <a:pt x="421" y="351"/>
                  </a:cubicBezTo>
                  <a:cubicBezTo>
                    <a:pt x="420" y="343"/>
                    <a:pt x="419" y="341"/>
                    <a:pt x="419" y="341"/>
                  </a:cubicBezTo>
                  <a:lnTo>
                    <a:pt x="419" y="341"/>
                  </a:lnTo>
                  <a:cubicBezTo>
                    <a:pt x="419" y="341"/>
                    <a:pt x="421" y="348"/>
                    <a:pt x="421" y="350"/>
                  </a:cubicBezTo>
                  <a:cubicBezTo>
                    <a:pt x="421" y="343"/>
                    <a:pt x="423" y="338"/>
                    <a:pt x="423" y="332"/>
                  </a:cubicBezTo>
                  <a:lnTo>
                    <a:pt x="423" y="327"/>
                  </a:lnTo>
                  <a:cubicBezTo>
                    <a:pt x="425" y="324"/>
                    <a:pt x="426" y="316"/>
                    <a:pt x="426" y="315"/>
                  </a:cubicBezTo>
                  <a:lnTo>
                    <a:pt x="434" y="284"/>
                  </a:lnTo>
                  <a:cubicBezTo>
                    <a:pt x="435" y="279"/>
                    <a:pt x="436" y="275"/>
                    <a:pt x="439" y="269"/>
                  </a:cubicBezTo>
                  <a:cubicBezTo>
                    <a:pt x="440" y="267"/>
                    <a:pt x="442" y="261"/>
                    <a:pt x="443" y="259"/>
                  </a:cubicBezTo>
                  <a:lnTo>
                    <a:pt x="459" y="231"/>
                  </a:lnTo>
                  <a:cubicBezTo>
                    <a:pt x="463" y="225"/>
                    <a:pt x="465" y="223"/>
                    <a:pt x="465" y="223"/>
                  </a:cubicBezTo>
                  <a:lnTo>
                    <a:pt x="465" y="223"/>
                  </a:lnTo>
                  <a:cubicBezTo>
                    <a:pt x="465" y="223"/>
                    <a:pt x="463" y="226"/>
                    <a:pt x="462" y="228"/>
                  </a:cubicBezTo>
                  <a:cubicBezTo>
                    <a:pt x="466" y="222"/>
                    <a:pt x="469" y="218"/>
                    <a:pt x="473" y="214"/>
                  </a:cubicBezTo>
                  <a:cubicBezTo>
                    <a:pt x="475" y="213"/>
                    <a:pt x="479" y="210"/>
                    <a:pt x="480" y="209"/>
                  </a:cubicBezTo>
                  <a:cubicBezTo>
                    <a:pt x="483" y="208"/>
                    <a:pt x="485" y="205"/>
                    <a:pt x="488" y="204"/>
                  </a:cubicBezTo>
                  <a:cubicBezTo>
                    <a:pt x="493" y="201"/>
                    <a:pt x="498" y="197"/>
                    <a:pt x="504" y="195"/>
                  </a:cubicBezTo>
                  <a:cubicBezTo>
                    <a:pt x="505" y="193"/>
                    <a:pt x="511" y="191"/>
                    <a:pt x="514" y="191"/>
                  </a:cubicBezTo>
                  <a:cubicBezTo>
                    <a:pt x="521" y="188"/>
                    <a:pt x="530" y="187"/>
                    <a:pt x="536" y="185"/>
                  </a:cubicBezTo>
                  <a:lnTo>
                    <a:pt x="547" y="185"/>
                  </a:lnTo>
                  <a:cubicBezTo>
                    <a:pt x="551" y="185"/>
                    <a:pt x="562" y="186"/>
                    <a:pt x="568" y="186"/>
                  </a:cubicBezTo>
                  <a:cubicBezTo>
                    <a:pt x="569" y="186"/>
                    <a:pt x="570" y="186"/>
                    <a:pt x="570" y="186"/>
                  </a:cubicBezTo>
                  <a:cubicBezTo>
                    <a:pt x="579" y="188"/>
                    <a:pt x="587" y="190"/>
                    <a:pt x="594" y="192"/>
                  </a:cubicBezTo>
                  <a:lnTo>
                    <a:pt x="596" y="192"/>
                  </a:lnTo>
                  <a:cubicBezTo>
                    <a:pt x="599" y="195"/>
                    <a:pt x="604" y="196"/>
                    <a:pt x="609" y="199"/>
                  </a:cubicBezTo>
                  <a:lnTo>
                    <a:pt x="633" y="214"/>
                  </a:lnTo>
                  <a:cubicBezTo>
                    <a:pt x="636" y="217"/>
                    <a:pt x="645" y="224"/>
                    <a:pt x="647" y="225"/>
                  </a:cubicBezTo>
                  <a:lnTo>
                    <a:pt x="647" y="225"/>
                  </a:lnTo>
                  <a:cubicBezTo>
                    <a:pt x="645" y="224"/>
                    <a:pt x="643" y="223"/>
                    <a:pt x="641" y="221"/>
                  </a:cubicBezTo>
                  <a:lnTo>
                    <a:pt x="641" y="221"/>
                  </a:lnTo>
                  <a:cubicBezTo>
                    <a:pt x="645" y="224"/>
                    <a:pt x="647" y="225"/>
                    <a:pt x="647" y="225"/>
                  </a:cubicBezTo>
                  <a:cubicBezTo>
                    <a:pt x="647" y="225"/>
                    <a:pt x="647" y="225"/>
                    <a:pt x="647" y="225"/>
                  </a:cubicBezTo>
                  <a:lnTo>
                    <a:pt x="647" y="225"/>
                  </a:lnTo>
                  <a:cubicBezTo>
                    <a:pt x="659" y="233"/>
                    <a:pt x="667" y="239"/>
                    <a:pt x="682" y="244"/>
                  </a:cubicBezTo>
                  <a:lnTo>
                    <a:pt x="683" y="244"/>
                  </a:lnTo>
                  <a:cubicBezTo>
                    <a:pt x="700" y="252"/>
                    <a:pt x="717" y="260"/>
                    <a:pt x="736" y="260"/>
                  </a:cubicBezTo>
                  <a:cubicBezTo>
                    <a:pt x="745" y="260"/>
                    <a:pt x="754" y="258"/>
                    <a:pt x="764" y="253"/>
                  </a:cubicBezTo>
                  <a:cubicBezTo>
                    <a:pt x="791" y="235"/>
                    <a:pt x="800" y="204"/>
                    <a:pt x="800" y="172"/>
                  </a:cubicBezTo>
                  <a:cubicBezTo>
                    <a:pt x="805" y="111"/>
                    <a:pt x="762" y="62"/>
                    <a:pt x="706" y="33"/>
                  </a:cubicBezTo>
                  <a:cubicBezTo>
                    <a:pt x="662" y="11"/>
                    <a:pt x="613" y="0"/>
                    <a:pt x="56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40"/>
            <p:cNvSpPr/>
            <p:nvPr/>
          </p:nvSpPr>
          <p:spPr>
            <a:xfrm>
              <a:off x="2667701" y="547910"/>
              <a:ext cx="318" cy="357"/>
            </a:xfrm>
            <a:custGeom>
              <a:rect b="b" l="l" r="r" t="t"/>
              <a:pathLst>
                <a:path extrusionOk="0" h="9" w="8">
                  <a:moveTo>
                    <a:pt x="8" y="1"/>
                  </a:moveTo>
                  <a:lnTo>
                    <a:pt x="8" y="1"/>
                  </a:lnTo>
                  <a:cubicBezTo>
                    <a:pt x="5" y="5"/>
                    <a:pt x="3" y="7"/>
                    <a:pt x="1" y="9"/>
                  </a:cubicBezTo>
                  <a:cubicBezTo>
                    <a:pt x="4" y="7"/>
                    <a:pt x="5" y="5"/>
                    <a:pt x="8" y="1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40"/>
            <p:cNvSpPr/>
            <p:nvPr/>
          </p:nvSpPr>
          <p:spPr>
            <a:xfrm>
              <a:off x="2653133" y="541955"/>
              <a:ext cx="15521" cy="14846"/>
            </a:xfrm>
            <a:custGeom>
              <a:rect b="b" l="l" r="r" t="t"/>
              <a:pathLst>
                <a:path extrusionOk="0" h="374" w="391">
                  <a:moveTo>
                    <a:pt x="269" y="1"/>
                  </a:moveTo>
                  <a:cubicBezTo>
                    <a:pt x="248" y="1"/>
                    <a:pt x="228" y="5"/>
                    <a:pt x="209" y="11"/>
                  </a:cubicBezTo>
                  <a:cubicBezTo>
                    <a:pt x="167" y="26"/>
                    <a:pt x="130" y="48"/>
                    <a:pt x="96" y="78"/>
                  </a:cubicBezTo>
                  <a:cubicBezTo>
                    <a:pt x="38" y="130"/>
                    <a:pt x="1" y="209"/>
                    <a:pt x="5" y="287"/>
                  </a:cubicBezTo>
                  <a:cubicBezTo>
                    <a:pt x="6" y="309"/>
                    <a:pt x="13" y="332"/>
                    <a:pt x="29" y="348"/>
                  </a:cubicBezTo>
                  <a:cubicBezTo>
                    <a:pt x="44" y="363"/>
                    <a:pt x="66" y="374"/>
                    <a:pt x="88" y="374"/>
                  </a:cubicBezTo>
                  <a:cubicBezTo>
                    <a:pt x="89" y="374"/>
                    <a:pt x="90" y="374"/>
                    <a:pt x="91" y="373"/>
                  </a:cubicBezTo>
                  <a:cubicBezTo>
                    <a:pt x="112" y="371"/>
                    <a:pt x="136" y="365"/>
                    <a:pt x="152" y="348"/>
                  </a:cubicBezTo>
                  <a:cubicBezTo>
                    <a:pt x="168" y="332"/>
                    <a:pt x="174" y="313"/>
                    <a:pt x="176" y="290"/>
                  </a:cubicBezTo>
                  <a:lnTo>
                    <a:pt x="176" y="290"/>
                  </a:lnTo>
                  <a:cubicBezTo>
                    <a:pt x="176" y="293"/>
                    <a:pt x="175" y="297"/>
                    <a:pt x="175" y="302"/>
                  </a:cubicBezTo>
                  <a:cubicBezTo>
                    <a:pt x="176" y="291"/>
                    <a:pt x="180" y="281"/>
                    <a:pt x="184" y="270"/>
                  </a:cubicBezTo>
                  <a:cubicBezTo>
                    <a:pt x="188" y="262"/>
                    <a:pt x="192" y="255"/>
                    <a:pt x="197" y="249"/>
                  </a:cubicBezTo>
                  <a:cubicBezTo>
                    <a:pt x="204" y="240"/>
                    <a:pt x="210" y="234"/>
                    <a:pt x="218" y="228"/>
                  </a:cubicBezTo>
                  <a:cubicBezTo>
                    <a:pt x="226" y="222"/>
                    <a:pt x="233" y="218"/>
                    <a:pt x="242" y="213"/>
                  </a:cubicBezTo>
                  <a:cubicBezTo>
                    <a:pt x="256" y="208"/>
                    <a:pt x="270" y="204"/>
                    <a:pt x="285" y="202"/>
                  </a:cubicBezTo>
                  <a:lnTo>
                    <a:pt x="288" y="202"/>
                  </a:lnTo>
                  <a:cubicBezTo>
                    <a:pt x="306" y="199"/>
                    <a:pt x="321" y="197"/>
                    <a:pt x="337" y="187"/>
                  </a:cubicBezTo>
                  <a:cubicBezTo>
                    <a:pt x="352" y="179"/>
                    <a:pt x="360" y="168"/>
                    <a:pt x="368" y="158"/>
                  </a:cubicBezTo>
                  <a:cubicBezTo>
                    <a:pt x="378" y="145"/>
                    <a:pt x="386" y="132"/>
                    <a:pt x="387" y="115"/>
                  </a:cubicBezTo>
                  <a:cubicBezTo>
                    <a:pt x="390" y="95"/>
                    <a:pt x="386" y="80"/>
                    <a:pt x="378" y="62"/>
                  </a:cubicBezTo>
                  <a:cubicBezTo>
                    <a:pt x="358" y="18"/>
                    <a:pt x="313" y="1"/>
                    <a:pt x="2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40"/>
            <p:cNvSpPr/>
            <p:nvPr/>
          </p:nvSpPr>
          <p:spPr>
            <a:xfrm>
              <a:off x="2667463" y="548227"/>
              <a:ext cx="278" cy="437"/>
            </a:xfrm>
            <a:custGeom>
              <a:rect b="b" l="l" r="r" t="t"/>
              <a:pathLst>
                <a:path extrusionOk="0" h="11" w="7">
                  <a:moveTo>
                    <a:pt x="7" y="1"/>
                  </a:moveTo>
                  <a:cubicBezTo>
                    <a:pt x="5" y="3"/>
                    <a:pt x="3" y="6"/>
                    <a:pt x="2" y="8"/>
                  </a:cubicBezTo>
                  <a:lnTo>
                    <a:pt x="2" y="8"/>
                  </a:lnTo>
                  <a:cubicBezTo>
                    <a:pt x="2" y="7"/>
                    <a:pt x="3" y="6"/>
                    <a:pt x="4" y="5"/>
                  </a:cubicBezTo>
                  <a:cubicBezTo>
                    <a:pt x="6" y="4"/>
                    <a:pt x="6" y="3"/>
                    <a:pt x="7" y="1"/>
                  </a:cubicBezTo>
                  <a:close/>
                  <a:moveTo>
                    <a:pt x="2" y="8"/>
                  </a:moveTo>
                  <a:cubicBezTo>
                    <a:pt x="1" y="9"/>
                    <a:pt x="0" y="10"/>
                    <a:pt x="0" y="10"/>
                  </a:cubicBezTo>
                  <a:cubicBezTo>
                    <a:pt x="1" y="10"/>
                    <a:pt x="1" y="9"/>
                    <a:pt x="2" y="8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40"/>
            <p:cNvSpPr/>
            <p:nvPr/>
          </p:nvSpPr>
          <p:spPr>
            <a:xfrm>
              <a:off x="2664406" y="549815"/>
              <a:ext cx="1032" cy="19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25" y="1"/>
                  </a:lnTo>
                  <a:cubicBezTo>
                    <a:pt x="23" y="1"/>
                    <a:pt x="21" y="1"/>
                    <a:pt x="19" y="1"/>
                  </a:cubicBezTo>
                  <a:lnTo>
                    <a:pt x="19" y="1"/>
                  </a:lnTo>
                  <a:cubicBezTo>
                    <a:pt x="21" y="1"/>
                    <a:pt x="23" y="1"/>
                    <a:pt x="25" y="1"/>
                  </a:cubicBezTo>
                  <a:close/>
                  <a:moveTo>
                    <a:pt x="19" y="1"/>
                  </a:moveTo>
                  <a:lnTo>
                    <a:pt x="19" y="1"/>
                  </a:lnTo>
                  <a:cubicBezTo>
                    <a:pt x="14" y="2"/>
                    <a:pt x="9" y="2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lnTo>
                    <a:pt x="4" y="4"/>
                  </a:lnTo>
                  <a:cubicBezTo>
                    <a:pt x="9" y="3"/>
                    <a:pt x="14" y="2"/>
                    <a:pt x="19" y="1"/>
                  </a:cubicBezTo>
                  <a:close/>
                  <a:moveTo>
                    <a:pt x="4" y="4"/>
                  </a:moveTo>
                  <a:cubicBezTo>
                    <a:pt x="2" y="4"/>
                    <a:pt x="1" y="4"/>
                    <a:pt x="0" y="5"/>
                  </a:cubicBezTo>
                  <a:cubicBezTo>
                    <a:pt x="2" y="5"/>
                    <a:pt x="3" y="5"/>
                    <a:pt x="4" y="4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40"/>
            <p:cNvSpPr/>
            <p:nvPr/>
          </p:nvSpPr>
          <p:spPr>
            <a:xfrm>
              <a:off x="2730935" y="366464"/>
              <a:ext cx="61805" cy="36242"/>
            </a:xfrm>
            <a:custGeom>
              <a:rect b="b" l="l" r="r" t="t"/>
              <a:pathLst>
                <a:path extrusionOk="0" h="913" w="1557">
                  <a:moveTo>
                    <a:pt x="1272" y="1"/>
                  </a:moveTo>
                  <a:cubicBezTo>
                    <a:pt x="1208" y="1"/>
                    <a:pt x="1144" y="21"/>
                    <a:pt x="1090" y="56"/>
                  </a:cubicBezTo>
                  <a:cubicBezTo>
                    <a:pt x="1049" y="84"/>
                    <a:pt x="986" y="137"/>
                    <a:pt x="965" y="192"/>
                  </a:cubicBezTo>
                  <a:cubicBezTo>
                    <a:pt x="965" y="192"/>
                    <a:pt x="964" y="192"/>
                    <a:pt x="964" y="191"/>
                  </a:cubicBezTo>
                  <a:cubicBezTo>
                    <a:pt x="939" y="173"/>
                    <a:pt x="913" y="156"/>
                    <a:pt x="885" y="147"/>
                  </a:cubicBezTo>
                  <a:cubicBezTo>
                    <a:pt x="862" y="139"/>
                    <a:pt x="838" y="136"/>
                    <a:pt x="814" y="136"/>
                  </a:cubicBezTo>
                  <a:cubicBezTo>
                    <a:pt x="773" y="136"/>
                    <a:pt x="732" y="146"/>
                    <a:pt x="694" y="162"/>
                  </a:cubicBezTo>
                  <a:cubicBezTo>
                    <a:pt x="599" y="204"/>
                    <a:pt x="543" y="286"/>
                    <a:pt x="501" y="376"/>
                  </a:cubicBezTo>
                  <a:cubicBezTo>
                    <a:pt x="474" y="368"/>
                    <a:pt x="445" y="364"/>
                    <a:pt x="417" y="364"/>
                  </a:cubicBezTo>
                  <a:cubicBezTo>
                    <a:pt x="333" y="364"/>
                    <a:pt x="248" y="396"/>
                    <a:pt x="183" y="447"/>
                  </a:cubicBezTo>
                  <a:cubicBezTo>
                    <a:pt x="56" y="552"/>
                    <a:pt x="1" y="710"/>
                    <a:pt x="27" y="870"/>
                  </a:cubicBezTo>
                  <a:cubicBezTo>
                    <a:pt x="32" y="900"/>
                    <a:pt x="53" y="912"/>
                    <a:pt x="76" y="912"/>
                  </a:cubicBezTo>
                  <a:cubicBezTo>
                    <a:pt x="106" y="912"/>
                    <a:pt x="139" y="890"/>
                    <a:pt x="141" y="855"/>
                  </a:cubicBezTo>
                  <a:cubicBezTo>
                    <a:pt x="146" y="760"/>
                    <a:pt x="193" y="662"/>
                    <a:pt x="268" y="604"/>
                  </a:cubicBezTo>
                  <a:cubicBezTo>
                    <a:pt x="305" y="575"/>
                    <a:pt x="356" y="548"/>
                    <a:pt x="404" y="548"/>
                  </a:cubicBezTo>
                  <a:cubicBezTo>
                    <a:pt x="432" y="548"/>
                    <a:pt x="459" y="558"/>
                    <a:pt x="481" y="582"/>
                  </a:cubicBezTo>
                  <a:cubicBezTo>
                    <a:pt x="499" y="601"/>
                    <a:pt x="522" y="610"/>
                    <a:pt x="545" y="610"/>
                  </a:cubicBezTo>
                  <a:cubicBezTo>
                    <a:pt x="586" y="610"/>
                    <a:pt x="628" y="581"/>
                    <a:pt x="643" y="538"/>
                  </a:cubicBezTo>
                  <a:cubicBezTo>
                    <a:pt x="668" y="460"/>
                    <a:pt x="699" y="343"/>
                    <a:pt x="791" y="319"/>
                  </a:cubicBezTo>
                  <a:cubicBezTo>
                    <a:pt x="799" y="318"/>
                    <a:pt x="805" y="317"/>
                    <a:pt x="812" y="317"/>
                  </a:cubicBezTo>
                  <a:cubicBezTo>
                    <a:pt x="845" y="317"/>
                    <a:pt x="865" y="340"/>
                    <a:pt x="896" y="361"/>
                  </a:cubicBezTo>
                  <a:cubicBezTo>
                    <a:pt x="926" y="381"/>
                    <a:pt x="959" y="397"/>
                    <a:pt x="995" y="397"/>
                  </a:cubicBezTo>
                  <a:cubicBezTo>
                    <a:pt x="1002" y="397"/>
                    <a:pt x="1008" y="397"/>
                    <a:pt x="1015" y="395"/>
                  </a:cubicBezTo>
                  <a:cubicBezTo>
                    <a:pt x="1120" y="378"/>
                    <a:pt x="1120" y="265"/>
                    <a:pt x="1198" y="215"/>
                  </a:cubicBezTo>
                  <a:cubicBezTo>
                    <a:pt x="1218" y="202"/>
                    <a:pt x="1242" y="193"/>
                    <a:pt x="1266" y="193"/>
                  </a:cubicBezTo>
                  <a:cubicBezTo>
                    <a:pt x="1278" y="193"/>
                    <a:pt x="1291" y="195"/>
                    <a:pt x="1303" y="201"/>
                  </a:cubicBezTo>
                  <a:cubicBezTo>
                    <a:pt x="1340" y="218"/>
                    <a:pt x="1353" y="256"/>
                    <a:pt x="1375" y="289"/>
                  </a:cubicBezTo>
                  <a:cubicBezTo>
                    <a:pt x="1394" y="320"/>
                    <a:pt x="1425" y="334"/>
                    <a:pt x="1455" y="334"/>
                  </a:cubicBezTo>
                  <a:cubicBezTo>
                    <a:pt x="1502" y="334"/>
                    <a:pt x="1548" y="299"/>
                    <a:pt x="1551" y="241"/>
                  </a:cubicBezTo>
                  <a:cubicBezTo>
                    <a:pt x="1557" y="109"/>
                    <a:pt x="1406" y="7"/>
                    <a:pt x="1281" y="1"/>
                  </a:cubicBezTo>
                  <a:cubicBezTo>
                    <a:pt x="1278" y="1"/>
                    <a:pt x="1275" y="1"/>
                    <a:pt x="1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40"/>
            <p:cNvSpPr/>
            <p:nvPr/>
          </p:nvSpPr>
          <p:spPr>
            <a:xfrm>
              <a:off x="2756538" y="389368"/>
              <a:ext cx="21277" cy="15759"/>
            </a:xfrm>
            <a:custGeom>
              <a:rect b="b" l="l" r="r" t="t"/>
              <a:pathLst>
                <a:path extrusionOk="0" h="397" w="536">
                  <a:moveTo>
                    <a:pt x="337" y="1"/>
                  </a:moveTo>
                  <a:cubicBezTo>
                    <a:pt x="292" y="1"/>
                    <a:pt x="249" y="12"/>
                    <a:pt x="207" y="33"/>
                  </a:cubicBezTo>
                  <a:cubicBezTo>
                    <a:pt x="115" y="80"/>
                    <a:pt x="63" y="177"/>
                    <a:pt x="20" y="266"/>
                  </a:cubicBezTo>
                  <a:cubicBezTo>
                    <a:pt x="1" y="308"/>
                    <a:pt x="7" y="361"/>
                    <a:pt x="52" y="385"/>
                  </a:cubicBezTo>
                  <a:cubicBezTo>
                    <a:pt x="66" y="393"/>
                    <a:pt x="81" y="396"/>
                    <a:pt x="96" y="396"/>
                  </a:cubicBezTo>
                  <a:cubicBezTo>
                    <a:pt x="126" y="396"/>
                    <a:pt x="154" y="381"/>
                    <a:pt x="171" y="354"/>
                  </a:cubicBezTo>
                  <a:cubicBezTo>
                    <a:pt x="184" y="334"/>
                    <a:pt x="197" y="313"/>
                    <a:pt x="210" y="293"/>
                  </a:cubicBezTo>
                  <a:cubicBezTo>
                    <a:pt x="213" y="289"/>
                    <a:pt x="216" y="286"/>
                    <a:pt x="219" y="281"/>
                  </a:cubicBezTo>
                  <a:lnTo>
                    <a:pt x="224" y="277"/>
                  </a:lnTo>
                  <a:cubicBezTo>
                    <a:pt x="230" y="267"/>
                    <a:pt x="239" y="258"/>
                    <a:pt x="247" y="250"/>
                  </a:cubicBezTo>
                  <a:cubicBezTo>
                    <a:pt x="252" y="245"/>
                    <a:pt x="257" y="241"/>
                    <a:pt x="261" y="236"/>
                  </a:cubicBezTo>
                  <a:lnTo>
                    <a:pt x="263" y="234"/>
                  </a:lnTo>
                  <a:cubicBezTo>
                    <a:pt x="271" y="229"/>
                    <a:pt x="278" y="224"/>
                    <a:pt x="287" y="218"/>
                  </a:cubicBezTo>
                  <a:lnTo>
                    <a:pt x="288" y="218"/>
                  </a:lnTo>
                  <a:cubicBezTo>
                    <a:pt x="289" y="218"/>
                    <a:pt x="289" y="216"/>
                    <a:pt x="292" y="216"/>
                  </a:cubicBezTo>
                  <a:cubicBezTo>
                    <a:pt x="293" y="215"/>
                    <a:pt x="293" y="215"/>
                    <a:pt x="296" y="215"/>
                  </a:cubicBezTo>
                  <a:cubicBezTo>
                    <a:pt x="299" y="215"/>
                    <a:pt x="297" y="214"/>
                    <a:pt x="299" y="214"/>
                  </a:cubicBezTo>
                  <a:cubicBezTo>
                    <a:pt x="303" y="213"/>
                    <a:pt x="307" y="213"/>
                    <a:pt x="310" y="211"/>
                  </a:cubicBezTo>
                  <a:cubicBezTo>
                    <a:pt x="315" y="211"/>
                    <a:pt x="320" y="210"/>
                    <a:pt x="325" y="210"/>
                  </a:cubicBezTo>
                  <a:cubicBezTo>
                    <a:pt x="330" y="210"/>
                    <a:pt x="335" y="211"/>
                    <a:pt x="340" y="211"/>
                  </a:cubicBezTo>
                  <a:cubicBezTo>
                    <a:pt x="344" y="213"/>
                    <a:pt x="346" y="213"/>
                    <a:pt x="352" y="214"/>
                  </a:cubicBezTo>
                  <a:cubicBezTo>
                    <a:pt x="369" y="225"/>
                    <a:pt x="386" y="235"/>
                    <a:pt x="407" y="239"/>
                  </a:cubicBezTo>
                  <a:cubicBezTo>
                    <a:pt x="416" y="241"/>
                    <a:pt x="424" y="242"/>
                    <a:pt x="433" y="242"/>
                  </a:cubicBezTo>
                  <a:cubicBezTo>
                    <a:pt x="459" y="242"/>
                    <a:pt x="485" y="234"/>
                    <a:pt x="505" y="213"/>
                  </a:cubicBezTo>
                  <a:cubicBezTo>
                    <a:pt x="531" y="187"/>
                    <a:pt x="536" y="153"/>
                    <a:pt x="530" y="116"/>
                  </a:cubicBezTo>
                  <a:cubicBezTo>
                    <a:pt x="516" y="43"/>
                    <a:pt x="434" y="11"/>
                    <a:pt x="370" y="3"/>
                  </a:cubicBezTo>
                  <a:cubicBezTo>
                    <a:pt x="359" y="1"/>
                    <a:pt x="348" y="1"/>
                    <a:pt x="3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40"/>
            <p:cNvSpPr/>
            <p:nvPr/>
          </p:nvSpPr>
          <p:spPr>
            <a:xfrm>
              <a:off x="2768090" y="397902"/>
              <a:ext cx="278" cy="159"/>
            </a:xfrm>
            <a:custGeom>
              <a:rect b="b" l="l" r="r" t="t"/>
              <a:pathLst>
                <a:path extrusionOk="0" h="4" w="7">
                  <a:moveTo>
                    <a:pt x="4" y="0"/>
                  </a:moveTo>
                  <a:cubicBezTo>
                    <a:pt x="3" y="1"/>
                    <a:pt x="3" y="1"/>
                    <a:pt x="2" y="2"/>
                  </a:cubicBezTo>
                  <a:lnTo>
                    <a:pt x="2" y="2"/>
                  </a:lnTo>
                  <a:cubicBezTo>
                    <a:pt x="4" y="1"/>
                    <a:pt x="6" y="1"/>
                    <a:pt x="6" y="0"/>
                  </a:cubicBezTo>
                  <a:close/>
                  <a:moveTo>
                    <a:pt x="2" y="2"/>
                  </a:moveTo>
                  <a:cubicBezTo>
                    <a:pt x="1" y="2"/>
                    <a:pt x="1" y="3"/>
                    <a:pt x="0" y="3"/>
                  </a:cubicBezTo>
                  <a:cubicBezTo>
                    <a:pt x="1" y="3"/>
                    <a:pt x="1" y="3"/>
                    <a:pt x="2" y="2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40"/>
            <p:cNvSpPr/>
            <p:nvPr/>
          </p:nvSpPr>
          <p:spPr>
            <a:xfrm>
              <a:off x="2838985" y="321767"/>
              <a:ext cx="46761" cy="27469"/>
            </a:xfrm>
            <a:custGeom>
              <a:rect b="b" l="l" r="r" t="t"/>
              <a:pathLst>
                <a:path extrusionOk="0" h="692" w="1178">
                  <a:moveTo>
                    <a:pt x="863" y="1"/>
                  </a:moveTo>
                  <a:cubicBezTo>
                    <a:pt x="855" y="1"/>
                    <a:pt x="847" y="1"/>
                    <a:pt x="839" y="2"/>
                  </a:cubicBezTo>
                  <a:cubicBezTo>
                    <a:pt x="690" y="18"/>
                    <a:pt x="587" y="118"/>
                    <a:pt x="515" y="238"/>
                  </a:cubicBezTo>
                  <a:cubicBezTo>
                    <a:pt x="476" y="217"/>
                    <a:pt x="432" y="206"/>
                    <a:pt x="387" y="206"/>
                  </a:cubicBezTo>
                  <a:cubicBezTo>
                    <a:pt x="340" y="206"/>
                    <a:pt x="292" y="218"/>
                    <a:pt x="249" y="241"/>
                  </a:cubicBezTo>
                  <a:cubicBezTo>
                    <a:pt x="177" y="282"/>
                    <a:pt x="129" y="347"/>
                    <a:pt x="88" y="415"/>
                  </a:cubicBezTo>
                  <a:cubicBezTo>
                    <a:pt x="47" y="483"/>
                    <a:pt x="0" y="566"/>
                    <a:pt x="33" y="647"/>
                  </a:cubicBezTo>
                  <a:cubicBezTo>
                    <a:pt x="45" y="678"/>
                    <a:pt x="73" y="691"/>
                    <a:pt x="100" y="691"/>
                  </a:cubicBezTo>
                  <a:cubicBezTo>
                    <a:pt x="141" y="691"/>
                    <a:pt x="181" y="660"/>
                    <a:pt x="162" y="611"/>
                  </a:cubicBezTo>
                  <a:cubicBezTo>
                    <a:pt x="146" y="571"/>
                    <a:pt x="182" y="525"/>
                    <a:pt x="200" y="491"/>
                  </a:cubicBezTo>
                  <a:cubicBezTo>
                    <a:pt x="224" y="453"/>
                    <a:pt x="252" y="415"/>
                    <a:pt x="292" y="389"/>
                  </a:cubicBezTo>
                  <a:cubicBezTo>
                    <a:pt x="315" y="375"/>
                    <a:pt x="344" y="361"/>
                    <a:pt x="373" y="361"/>
                  </a:cubicBezTo>
                  <a:cubicBezTo>
                    <a:pt x="380" y="361"/>
                    <a:pt x="386" y="362"/>
                    <a:pt x="392" y="363"/>
                  </a:cubicBezTo>
                  <a:cubicBezTo>
                    <a:pt x="411" y="367"/>
                    <a:pt x="439" y="382"/>
                    <a:pt x="440" y="403"/>
                  </a:cubicBezTo>
                  <a:cubicBezTo>
                    <a:pt x="445" y="456"/>
                    <a:pt x="494" y="496"/>
                    <a:pt x="542" y="496"/>
                  </a:cubicBezTo>
                  <a:cubicBezTo>
                    <a:pt x="569" y="496"/>
                    <a:pt x="596" y="482"/>
                    <a:pt x="614" y="450"/>
                  </a:cubicBezTo>
                  <a:cubicBezTo>
                    <a:pt x="663" y="358"/>
                    <a:pt x="711" y="235"/>
                    <a:pt x="815" y="195"/>
                  </a:cubicBezTo>
                  <a:cubicBezTo>
                    <a:pt x="831" y="188"/>
                    <a:pt x="849" y="184"/>
                    <a:pt x="866" y="184"/>
                  </a:cubicBezTo>
                  <a:cubicBezTo>
                    <a:pt x="886" y="184"/>
                    <a:pt x="905" y="189"/>
                    <a:pt x="921" y="202"/>
                  </a:cubicBezTo>
                  <a:cubicBezTo>
                    <a:pt x="958" y="232"/>
                    <a:pt x="955" y="287"/>
                    <a:pt x="995" y="319"/>
                  </a:cubicBezTo>
                  <a:cubicBezTo>
                    <a:pt x="1010" y="330"/>
                    <a:pt x="1026" y="336"/>
                    <a:pt x="1042" y="336"/>
                  </a:cubicBezTo>
                  <a:cubicBezTo>
                    <a:pt x="1053" y="336"/>
                    <a:pt x="1063" y="334"/>
                    <a:pt x="1074" y="329"/>
                  </a:cubicBezTo>
                  <a:cubicBezTo>
                    <a:pt x="1177" y="283"/>
                    <a:pt x="1130" y="154"/>
                    <a:pt x="1074" y="91"/>
                  </a:cubicBezTo>
                  <a:cubicBezTo>
                    <a:pt x="1021" y="33"/>
                    <a:pt x="941" y="1"/>
                    <a:pt x="8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40"/>
            <p:cNvSpPr/>
            <p:nvPr/>
          </p:nvSpPr>
          <p:spPr>
            <a:xfrm>
              <a:off x="2848115" y="348403"/>
              <a:ext cx="20443" cy="12544"/>
            </a:xfrm>
            <a:custGeom>
              <a:rect b="b" l="l" r="r" t="t"/>
              <a:pathLst>
                <a:path extrusionOk="0" h="316" w="515">
                  <a:moveTo>
                    <a:pt x="321" y="230"/>
                  </a:moveTo>
                  <a:cubicBezTo>
                    <a:pt x="322" y="230"/>
                    <a:pt x="322" y="230"/>
                    <a:pt x="323" y="230"/>
                  </a:cubicBezTo>
                  <a:lnTo>
                    <a:pt x="323" y="230"/>
                  </a:lnTo>
                  <a:lnTo>
                    <a:pt x="321" y="230"/>
                  </a:lnTo>
                  <a:close/>
                  <a:moveTo>
                    <a:pt x="326" y="232"/>
                  </a:moveTo>
                  <a:cubicBezTo>
                    <a:pt x="327" y="232"/>
                    <a:pt x="328" y="232"/>
                    <a:pt x="329" y="233"/>
                  </a:cubicBezTo>
                  <a:lnTo>
                    <a:pt x="326" y="232"/>
                  </a:lnTo>
                  <a:close/>
                  <a:moveTo>
                    <a:pt x="284" y="0"/>
                  </a:moveTo>
                  <a:cubicBezTo>
                    <a:pt x="260" y="0"/>
                    <a:pt x="235" y="3"/>
                    <a:pt x="210" y="9"/>
                  </a:cubicBezTo>
                  <a:cubicBezTo>
                    <a:pt x="130" y="29"/>
                    <a:pt x="56" y="91"/>
                    <a:pt x="19" y="165"/>
                  </a:cubicBezTo>
                  <a:cubicBezTo>
                    <a:pt x="7" y="190"/>
                    <a:pt x="0" y="215"/>
                    <a:pt x="9" y="242"/>
                  </a:cubicBezTo>
                  <a:cubicBezTo>
                    <a:pt x="15" y="266"/>
                    <a:pt x="33" y="290"/>
                    <a:pt x="54" y="303"/>
                  </a:cubicBezTo>
                  <a:cubicBezTo>
                    <a:pt x="70" y="311"/>
                    <a:pt x="87" y="315"/>
                    <a:pt x="104" y="315"/>
                  </a:cubicBezTo>
                  <a:cubicBezTo>
                    <a:pt x="138" y="315"/>
                    <a:pt x="171" y="298"/>
                    <a:pt x="192" y="265"/>
                  </a:cubicBezTo>
                  <a:cubicBezTo>
                    <a:pt x="198" y="258"/>
                    <a:pt x="205" y="252"/>
                    <a:pt x="213" y="244"/>
                  </a:cubicBezTo>
                  <a:cubicBezTo>
                    <a:pt x="220" y="239"/>
                    <a:pt x="229" y="234"/>
                    <a:pt x="238" y="231"/>
                  </a:cubicBezTo>
                  <a:cubicBezTo>
                    <a:pt x="248" y="227"/>
                    <a:pt x="257" y="224"/>
                    <a:pt x="267" y="222"/>
                  </a:cubicBezTo>
                  <a:lnTo>
                    <a:pt x="291" y="222"/>
                  </a:lnTo>
                  <a:cubicBezTo>
                    <a:pt x="302" y="225"/>
                    <a:pt x="313" y="227"/>
                    <a:pt x="323" y="231"/>
                  </a:cubicBezTo>
                  <a:lnTo>
                    <a:pt x="323" y="231"/>
                  </a:lnTo>
                  <a:cubicBezTo>
                    <a:pt x="324" y="231"/>
                    <a:pt x="325" y="232"/>
                    <a:pt x="326" y="232"/>
                  </a:cubicBezTo>
                  <a:lnTo>
                    <a:pt x="326" y="232"/>
                  </a:lnTo>
                  <a:cubicBezTo>
                    <a:pt x="327" y="232"/>
                    <a:pt x="328" y="232"/>
                    <a:pt x="329" y="233"/>
                  </a:cubicBezTo>
                  <a:cubicBezTo>
                    <a:pt x="327" y="233"/>
                    <a:pt x="326" y="232"/>
                    <a:pt x="324" y="232"/>
                  </a:cubicBezTo>
                  <a:lnTo>
                    <a:pt x="324" y="232"/>
                  </a:lnTo>
                  <a:cubicBezTo>
                    <a:pt x="341" y="239"/>
                    <a:pt x="356" y="244"/>
                    <a:pt x="374" y="248"/>
                  </a:cubicBezTo>
                  <a:cubicBezTo>
                    <a:pt x="383" y="251"/>
                    <a:pt x="392" y="252"/>
                    <a:pt x="401" y="252"/>
                  </a:cubicBezTo>
                  <a:cubicBezTo>
                    <a:pt x="432" y="252"/>
                    <a:pt x="463" y="237"/>
                    <a:pt x="484" y="211"/>
                  </a:cubicBezTo>
                  <a:cubicBezTo>
                    <a:pt x="507" y="181"/>
                    <a:pt x="515" y="131"/>
                    <a:pt x="491" y="96"/>
                  </a:cubicBezTo>
                  <a:cubicBezTo>
                    <a:pt x="473" y="70"/>
                    <a:pt x="453" y="47"/>
                    <a:pt x="425" y="33"/>
                  </a:cubicBezTo>
                  <a:cubicBezTo>
                    <a:pt x="405" y="22"/>
                    <a:pt x="380" y="13"/>
                    <a:pt x="356" y="8"/>
                  </a:cubicBezTo>
                  <a:cubicBezTo>
                    <a:pt x="332" y="3"/>
                    <a:pt x="308" y="0"/>
                    <a:pt x="2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40"/>
            <p:cNvSpPr/>
            <p:nvPr/>
          </p:nvSpPr>
          <p:spPr>
            <a:xfrm>
              <a:off x="2861135" y="357612"/>
              <a:ext cx="794" cy="397"/>
            </a:xfrm>
            <a:custGeom>
              <a:rect b="b" l="l" r="r" t="t"/>
              <a:pathLst>
                <a:path extrusionOk="0" h="10" w="20">
                  <a:moveTo>
                    <a:pt x="1" y="1"/>
                  </a:moveTo>
                  <a:cubicBezTo>
                    <a:pt x="7" y="4"/>
                    <a:pt x="12" y="6"/>
                    <a:pt x="19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40"/>
            <p:cNvSpPr/>
            <p:nvPr/>
          </p:nvSpPr>
          <p:spPr>
            <a:xfrm>
              <a:off x="2883919" y="375078"/>
              <a:ext cx="20165" cy="12464"/>
            </a:xfrm>
            <a:custGeom>
              <a:rect b="b" l="l" r="r" t="t"/>
              <a:pathLst>
                <a:path extrusionOk="0" h="314" w="508">
                  <a:moveTo>
                    <a:pt x="288" y="0"/>
                  </a:moveTo>
                  <a:cubicBezTo>
                    <a:pt x="184" y="0"/>
                    <a:pt x="96" y="64"/>
                    <a:pt x="31" y="142"/>
                  </a:cubicBezTo>
                  <a:cubicBezTo>
                    <a:pt x="14" y="163"/>
                    <a:pt x="0" y="185"/>
                    <a:pt x="0" y="214"/>
                  </a:cubicBezTo>
                  <a:cubicBezTo>
                    <a:pt x="0" y="238"/>
                    <a:pt x="11" y="268"/>
                    <a:pt x="31" y="285"/>
                  </a:cubicBezTo>
                  <a:cubicBezTo>
                    <a:pt x="51" y="303"/>
                    <a:pt x="78" y="314"/>
                    <a:pt x="104" y="314"/>
                  </a:cubicBezTo>
                  <a:cubicBezTo>
                    <a:pt x="129" y="314"/>
                    <a:pt x="153" y="304"/>
                    <a:pt x="172" y="285"/>
                  </a:cubicBezTo>
                  <a:cubicBezTo>
                    <a:pt x="184" y="273"/>
                    <a:pt x="197" y="262"/>
                    <a:pt x="212" y="250"/>
                  </a:cubicBezTo>
                  <a:cubicBezTo>
                    <a:pt x="224" y="241"/>
                    <a:pt x="239" y="232"/>
                    <a:pt x="253" y="225"/>
                  </a:cubicBezTo>
                  <a:cubicBezTo>
                    <a:pt x="259" y="224"/>
                    <a:pt x="265" y="221"/>
                    <a:pt x="270" y="220"/>
                  </a:cubicBezTo>
                  <a:lnTo>
                    <a:pt x="281" y="220"/>
                  </a:lnTo>
                  <a:cubicBezTo>
                    <a:pt x="284" y="221"/>
                    <a:pt x="286" y="221"/>
                    <a:pt x="290" y="222"/>
                  </a:cubicBezTo>
                  <a:cubicBezTo>
                    <a:pt x="297" y="226"/>
                    <a:pt x="305" y="232"/>
                    <a:pt x="312" y="236"/>
                  </a:cubicBezTo>
                  <a:cubicBezTo>
                    <a:pt x="320" y="243"/>
                    <a:pt x="327" y="251"/>
                    <a:pt x="338" y="258"/>
                  </a:cubicBezTo>
                  <a:cubicBezTo>
                    <a:pt x="355" y="267"/>
                    <a:pt x="375" y="273"/>
                    <a:pt x="396" y="273"/>
                  </a:cubicBezTo>
                  <a:cubicBezTo>
                    <a:pt x="406" y="273"/>
                    <a:pt x="416" y="272"/>
                    <a:pt x="425" y="269"/>
                  </a:cubicBezTo>
                  <a:cubicBezTo>
                    <a:pt x="460" y="261"/>
                    <a:pt x="486" y="229"/>
                    <a:pt x="496" y="195"/>
                  </a:cubicBezTo>
                  <a:cubicBezTo>
                    <a:pt x="508" y="163"/>
                    <a:pt x="499" y="127"/>
                    <a:pt x="482" y="99"/>
                  </a:cubicBezTo>
                  <a:cubicBezTo>
                    <a:pt x="445" y="40"/>
                    <a:pt x="388" y="12"/>
                    <a:pt x="321" y="2"/>
                  </a:cubicBezTo>
                  <a:cubicBezTo>
                    <a:pt x="310" y="1"/>
                    <a:pt x="299" y="0"/>
                    <a:pt x="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40"/>
            <p:cNvSpPr/>
            <p:nvPr/>
          </p:nvSpPr>
          <p:spPr>
            <a:xfrm>
              <a:off x="2927306" y="348403"/>
              <a:ext cx="37234" cy="19014"/>
            </a:xfrm>
            <a:custGeom>
              <a:rect b="b" l="l" r="r" t="t"/>
              <a:pathLst>
                <a:path extrusionOk="0" h="479" w="938">
                  <a:moveTo>
                    <a:pt x="815" y="1"/>
                  </a:moveTo>
                  <a:cubicBezTo>
                    <a:pt x="814" y="1"/>
                    <a:pt x="812" y="1"/>
                    <a:pt x="811" y="1"/>
                  </a:cubicBezTo>
                  <a:cubicBezTo>
                    <a:pt x="675" y="2"/>
                    <a:pt x="535" y="39"/>
                    <a:pt x="409" y="89"/>
                  </a:cubicBezTo>
                  <a:cubicBezTo>
                    <a:pt x="274" y="142"/>
                    <a:pt x="155" y="212"/>
                    <a:pt x="41" y="303"/>
                  </a:cubicBezTo>
                  <a:cubicBezTo>
                    <a:pt x="1" y="334"/>
                    <a:pt x="5" y="402"/>
                    <a:pt x="34" y="438"/>
                  </a:cubicBezTo>
                  <a:cubicBezTo>
                    <a:pt x="54" y="463"/>
                    <a:pt x="86" y="478"/>
                    <a:pt x="117" y="478"/>
                  </a:cubicBezTo>
                  <a:cubicBezTo>
                    <a:pt x="134" y="478"/>
                    <a:pt x="151" y="474"/>
                    <a:pt x="166" y="464"/>
                  </a:cubicBezTo>
                  <a:cubicBezTo>
                    <a:pt x="220" y="430"/>
                    <a:pt x="276" y="399"/>
                    <a:pt x="334" y="373"/>
                  </a:cubicBezTo>
                  <a:cubicBezTo>
                    <a:pt x="393" y="347"/>
                    <a:pt x="417" y="336"/>
                    <a:pt x="483" y="314"/>
                  </a:cubicBezTo>
                  <a:cubicBezTo>
                    <a:pt x="539" y="294"/>
                    <a:pt x="598" y="280"/>
                    <a:pt x="655" y="268"/>
                  </a:cubicBezTo>
                  <a:cubicBezTo>
                    <a:pt x="686" y="262"/>
                    <a:pt x="717" y="257"/>
                    <a:pt x="749" y="252"/>
                  </a:cubicBezTo>
                  <a:cubicBezTo>
                    <a:pt x="753" y="252"/>
                    <a:pt x="754" y="251"/>
                    <a:pt x="756" y="251"/>
                  </a:cubicBezTo>
                  <a:cubicBezTo>
                    <a:pt x="763" y="248"/>
                    <a:pt x="767" y="248"/>
                    <a:pt x="775" y="247"/>
                  </a:cubicBezTo>
                  <a:cubicBezTo>
                    <a:pt x="798" y="245"/>
                    <a:pt x="819" y="241"/>
                    <a:pt x="842" y="237"/>
                  </a:cubicBezTo>
                  <a:cubicBezTo>
                    <a:pt x="902" y="231"/>
                    <a:pt x="937" y="160"/>
                    <a:pt x="931" y="106"/>
                  </a:cubicBezTo>
                  <a:cubicBezTo>
                    <a:pt x="923" y="49"/>
                    <a:pt x="875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40"/>
            <p:cNvSpPr/>
            <p:nvPr/>
          </p:nvSpPr>
          <p:spPr>
            <a:xfrm>
              <a:off x="2941517" y="368171"/>
              <a:ext cx="29612" cy="15600"/>
            </a:xfrm>
            <a:custGeom>
              <a:rect b="b" l="l" r="r" t="t"/>
              <a:pathLst>
                <a:path extrusionOk="0" h="393" w="746">
                  <a:moveTo>
                    <a:pt x="578" y="1"/>
                  </a:moveTo>
                  <a:cubicBezTo>
                    <a:pt x="544" y="1"/>
                    <a:pt x="509" y="6"/>
                    <a:pt x="476" y="13"/>
                  </a:cubicBezTo>
                  <a:cubicBezTo>
                    <a:pt x="426" y="23"/>
                    <a:pt x="377" y="37"/>
                    <a:pt x="329" y="56"/>
                  </a:cubicBezTo>
                  <a:cubicBezTo>
                    <a:pt x="223" y="97"/>
                    <a:pt x="127" y="151"/>
                    <a:pt x="38" y="224"/>
                  </a:cubicBezTo>
                  <a:cubicBezTo>
                    <a:pt x="0" y="256"/>
                    <a:pt x="2" y="318"/>
                    <a:pt x="30" y="353"/>
                  </a:cubicBezTo>
                  <a:cubicBezTo>
                    <a:pt x="49" y="377"/>
                    <a:pt x="79" y="392"/>
                    <a:pt x="110" y="392"/>
                  </a:cubicBezTo>
                  <a:cubicBezTo>
                    <a:pt x="126" y="392"/>
                    <a:pt x="143" y="388"/>
                    <a:pt x="157" y="378"/>
                  </a:cubicBezTo>
                  <a:cubicBezTo>
                    <a:pt x="198" y="352"/>
                    <a:pt x="240" y="328"/>
                    <a:pt x="283" y="308"/>
                  </a:cubicBezTo>
                  <a:cubicBezTo>
                    <a:pt x="288" y="307"/>
                    <a:pt x="292" y="305"/>
                    <a:pt x="294" y="302"/>
                  </a:cubicBezTo>
                  <a:cubicBezTo>
                    <a:pt x="296" y="302"/>
                    <a:pt x="296" y="302"/>
                    <a:pt x="299" y="300"/>
                  </a:cubicBezTo>
                  <a:cubicBezTo>
                    <a:pt x="307" y="297"/>
                    <a:pt x="317" y="294"/>
                    <a:pt x="324" y="291"/>
                  </a:cubicBezTo>
                  <a:cubicBezTo>
                    <a:pt x="346" y="284"/>
                    <a:pt x="370" y="275"/>
                    <a:pt x="393" y="269"/>
                  </a:cubicBezTo>
                  <a:cubicBezTo>
                    <a:pt x="417" y="263"/>
                    <a:pt x="440" y="258"/>
                    <a:pt x="464" y="252"/>
                  </a:cubicBezTo>
                  <a:cubicBezTo>
                    <a:pt x="472" y="250"/>
                    <a:pt x="481" y="248"/>
                    <a:pt x="491" y="247"/>
                  </a:cubicBezTo>
                  <a:cubicBezTo>
                    <a:pt x="497" y="245"/>
                    <a:pt x="502" y="244"/>
                    <a:pt x="508" y="244"/>
                  </a:cubicBezTo>
                  <a:cubicBezTo>
                    <a:pt x="527" y="242"/>
                    <a:pt x="545" y="240"/>
                    <a:pt x="564" y="237"/>
                  </a:cubicBezTo>
                  <a:cubicBezTo>
                    <a:pt x="568" y="235"/>
                    <a:pt x="573" y="235"/>
                    <a:pt x="576" y="234"/>
                  </a:cubicBezTo>
                  <a:cubicBezTo>
                    <a:pt x="595" y="233"/>
                    <a:pt x="617" y="232"/>
                    <a:pt x="633" y="227"/>
                  </a:cubicBezTo>
                  <a:cubicBezTo>
                    <a:pt x="646" y="223"/>
                    <a:pt x="657" y="218"/>
                    <a:pt x="669" y="213"/>
                  </a:cubicBezTo>
                  <a:cubicBezTo>
                    <a:pt x="673" y="211"/>
                    <a:pt x="676" y="209"/>
                    <a:pt x="676" y="209"/>
                  </a:cubicBezTo>
                  <a:lnTo>
                    <a:pt x="676" y="209"/>
                  </a:lnTo>
                  <a:cubicBezTo>
                    <a:pt x="677" y="209"/>
                    <a:pt x="673" y="211"/>
                    <a:pt x="667" y="214"/>
                  </a:cubicBezTo>
                  <a:cubicBezTo>
                    <a:pt x="709" y="198"/>
                    <a:pt x="746" y="165"/>
                    <a:pt x="744" y="115"/>
                  </a:cubicBezTo>
                  <a:cubicBezTo>
                    <a:pt x="741" y="67"/>
                    <a:pt x="712" y="32"/>
                    <a:pt x="667" y="15"/>
                  </a:cubicBezTo>
                  <a:cubicBezTo>
                    <a:pt x="638" y="5"/>
                    <a:pt x="608" y="1"/>
                    <a:pt x="5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40"/>
            <p:cNvSpPr/>
            <p:nvPr/>
          </p:nvSpPr>
          <p:spPr>
            <a:xfrm>
              <a:off x="2951679" y="388653"/>
              <a:ext cx="29851" cy="15759"/>
            </a:xfrm>
            <a:custGeom>
              <a:rect b="b" l="l" r="r" t="t"/>
              <a:pathLst>
                <a:path extrusionOk="0" h="397" w="752">
                  <a:moveTo>
                    <a:pt x="501" y="244"/>
                  </a:moveTo>
                  <a:cubicBezTo>
                    <a:pt x="500" y="244"/>
                    <a:pt x="499" y="244"/>
                    <a:pt x="498" y="245"/>
                  </a:cubicBezTo>
                  <a:cubicBezTo>
                    <a:pt x="499" y="244"/>
                    <a:pt x="500" y="244"/>
                    <a:pt x="501" y="244"/>
                  </a:cubicBezTo>
                  <a:close/>
                  <a:moveTo>
                    <a:pt x="593" y="1"/>
                  </a:moveTo>
                  <a:cubicBezTo>
                    <a:pt x="551" y="1"/>
                    <a:pt x="509" y="8"/>
                    <a:pt x="470" y="14"/>
                  </a:cubicBezTo>
                  <a:cubicBezTo>
                    <a:pt x="415" y="25"/>
                    <a:pt x="363" y="41"/>
                    <a:pt x="311" y="62"/>
                  </a:cubicBezTo>
                  <a:cubicBezTo>
                    <a:pt x="206" y="107"/>
                    <a:pt x="113" y="167"/>
                    <a:pt x="35" y="249"/>
                  </a:cubicBezTo>
                  <a:cubicBezTo>
                    <a:pt x="5" y="280"/>
                    <a:pt x="0" y="328"/>
                    <a:pt x="27" y="362"/>
                  </a:cubicBezTo>
                  <a:cubicBezTo>
                    <a:pt x="44" y="383"/>
                    <a:pt x="71" y="396"/>
                    <a:pt x="97" y="396"/>
                  </a:cubicBezTo>
                  <a:cubicBezTo>
                    <a:pt x="112" y="396"/>
                    <a:pt x="126" y="393"/>
                    <a:pt x="139" y="384"/>
                  </a:cubicBezTo>
                  <a:cubicBezTo>
                    <a:pt x="180" y="357"/>
                    <a:pt x="224" y="335"/>
                    <a:pt x="269" y="312"/>
                  </a:cubicBezTo>
                  <a:cubicBezTo>
                    <a:pt x="277" y="307"/>
                    <a:pt x="288" y="304"/>
                    <a:pt x="297" y="300"/>
                  </a:cubicBezTo>
                  <a:cubicBezTo>
                    <a:pt x="300" y="299"/>
                    <a:pt x="308" y="296"/>
                    <a:pt x="312" y="295"/>
                  </a:cubicBezTo>
                  <a:cubicBezTo>
                    <a:pt x="335" y="285"/>
                    <a:pt x="359" y="278"/>
                    <a:pt x="381" y="271"/>
                  </a:cubicBezTo>
                  <a:cubicBezTo>
                    <a:pt x="405" y="264"/>
                    <a:pt x="430" y="258"/>
                    <a:pt x="454" y="253"/>
                  </a:cubicBezTo>
                  <a:cubicBezTo>
                    <a:pt x="464" y="250"/>
                    <a:pt x="473" y="249"/>
                    <a:pt x="482" y="248"/>
                  </a:cubicBezTo>
                  <a:cubicBezTo>
                    <a:pt x="486" y="246"/>
                    <a:pt x="508" y="242"/>
                    <a:pt x="510" y="242"/>
                  </a:cubicBezTo>
                  <a:lnTo>
                    <a:pt x="510" y="242"/>
                  </a:lnTo>
                  <a:cubicBezTo>
                    <a:pt x="510" y="242"/>
                    <a:pt x="508" y="243"/>
                    <a:pt x="501" y="244"/>
                  </a:cubicBezTo>
                  <a:lnTo>
                    <a:pt x="501" y="244"/>
                  </a:lnTo>
                  <a:cubicBezTo>
                    <a:pt x="555" y="234"/>
                    <a:pt x="612" y="242"/>
                    <a:pt x="667" y="227"/>
                  </a:cubicBezTo>
                  <a:cubicBezTo>
                    <a:pt x="713" y="213"/>
                    <a:pt x="751" y="168"/>
                    <a:pt x="749" y="119"/>
                  </a:cubicBezTo>
                  <a:cubicBezTo>
                    <a:pt x="746" y="68"/>
                    <a:pt x="715" y="25"/>
                    <a:pt x="666" y="10"/>
                  </a:cubicBezTo>
                  <a:cubicBezTo>
                    <a:pt x="642" y="3"/>
                    <a:pt x="618" y="1"/>
                    <a:pt x="5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40"/>
            <p:cNvSpPr/>
            <p:nvPr/>
          </p:nvSpPr>
          <p:spPr>
            <a:xfrm>
              <a:off x="2962754" y="406556"/>
              <a:ext cx="27667" cy="14846"/>
            </a:xfrm>
            <a:custGeom>
              <a:rect b="b" l="l" r="r" t="t"/>
              <a:pathLst>
                <a:path extrusionOk="0" h="374" w="697">
                  <a:moveTo>
                    <a:pt x="549" y="1"/>
                  </a:moveTo>
                  <a:cubicBezTo>
                    <a:pt x="542" y="1"/>
                    <a:pt x="535" y="1"/>
                    <a:pt x="527" y="2"/>
                  </a:cubicBezTo>
                  <a:cubicBezTo>
                    <a:pt x="439" y="12"/>
                    <a:pt x="357" y="33"/>
                    <a:pt x="274" y="69"/>
                  </a:cubicBezTo>
                  <a:cubicBezTo>
                    <a:pt x="185" y="106"/>
                    <a:pt x="107" y="158"/>
                    <a:pt x="33" y="223"/>
                  </a:cubicBezTo>
                  <a:cubicBezTo>
                    <a:pt x="0" y="251"/>
                    <a:pt x="0" y="306"/>
                    <a:pt x="26" y="338"/>
                  </a:cubicBezTo>
                  <a:cubicBezTo>
                    <a:pt x="44" y="361"/>
                    <a:pt x="70" y="373"/>
                    <a:pt x="96" y="373"/>
                  </a:cubicBezTo>
                  <a:cubicBezTo>
                    <a:pt x="111" y="373"/>
                    <a:pt x="127" y="369"/>
                    <a:pt x="141" y="361"/>
                  </a:cubicBezTo>
                  <a:cubicBezTo>
                    <a:pt x="157" y="353"/>
                    <a:pt x="173" y="344"/>
                    <a:pt x="190" y="334"/>
                  </a:cubicBezTo>
                  <a:lnTo>
                    <a:pt x="214" y="323"/>
                  </a:lnTo>
                  <a:cubicBezTo>
                    <a:pt x="217" y="322"/>
                    <a:pt x="221" y="319"/>
                    <a:pt x="225" y="318"/>
                  </a:cubicBezTo>
                  <a:cubicBezTo>
                    <a:pt x="226" y="316"/>
                    <a:pt x="227" y="316"/>
                    <a:pt x="230" y="316"/>
                  </a:cubicBezTo>
                  <a:cubicBezTo>
                    <a:pt x="264" y="303"/>
                    <a:pt x="298" y="288"/>
                    <a:pt x="334" y="277"/>
                  </a:cubicBezTo>
                  <a:cubicBezTo>
                    <a:pt x="371" y="265"/>
                    <a:pt x="409" y="256"/>
                    <a:pt x="446" y="250"/>
                  </a:cubicBezTo>
                  <a:cubicBezTo>
                    <a:pt x="465" y="246"/>
                    <a:pt x="485" y="245"/>
                    <a:pt x="502" y="240"/>
                  </a:cubicBezTo>
                  <a:lnTo>
                    <a:pt x="505" y="240"/>
                  </a:lnTo>
                  <a:cubicBezTo>
                    <a:pt x="517" y="239"/>
                    <a:pt x="528" y="238"/>
                    <a:pt x="539" y="238"/>
                  </a:cubicBezTo>
                  <a:cubicBezTo>
                    <a:pt x="571" y="235"/>
                    <a:pt x="605" y="231"/>
                    <a:pt x="634" y="212"/>
                  </a:cubicBezTo>
                  <a:cubicBezTo>
                    <a:pt x="670" y="188"/>
                    <a:pt x="696" y="148"/>
                    <a:pt x="690" y="103"/>
                  </a:cubicBezTo>
                  <a:cubicBezTo>
                    <a:pt x="681" y="33"/>
                    <a:pt x="613" y="1"/>
                    <a:pt x="5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40"/>
            <p:cNvSpPr/>
            <p:nvPr/>
          </p:nvSpPr>
          <p:spPr>
            <a:xfrm>
              <a:off x="2975059" y="425411"/>
              <a:ext cx="22348" cy="12782"/>
            </a:xfrm>
            <a:custGeom>
              <a:rect b="b" l="l" r="r" t="t"/>
              <a:pathLst>
                <a:path extrusionOk="0" h="322" w="563">
                  <a:moveTo>
                    <a:pt x="437" y="1"/>
                  </a:moveTo>
                  <a:cubicBezTo>
                    <a:pt x="423" y="1"/>
                    <a:pt x="407" y="4"/>
                    <a:pt x="393" y="6"/>
                  </a:cubicBezTo>
                  <a:cubicBezTo>
                    <a:pt x="378" y="9"/>
                    <a:pt x="362" y="13"/>
                    <a:pt x="347" y="19"/>
                  </a:cubicBezTo>
                  <a:cubicBezTo>
                    <a:pt x="315" y="27"/>
                    <a:pt x="285" y="36"/>
                    <a:pt x="254" y="47"/>
                  </a:cubicBezTo>
                  <a:cubicBezTo>
                    <a:pt x="186" y="71"/>
                    <a:pt x="119" y="97"/>
                    <a:pt x="55" y="126"/>
                  </a:cubicBezTo>
                  <a:cubicBezTo>
                    <a:pt x="32" y="135"/>
                    <a:pt x="11" y="166"/>
                    <a:pt x="6" y="188"/>
                  </a:cubicBezTo>
                  <a:cubicBezTo>
                    <a:pt x="1" y="212"/>
                    <a:pt x="3" y="234"/>
                    <a:pt x="11" y="256"/>
                  </a:cubicBezTo>
                  <a:cubicBezTo>
                    <a:pt x="27" y="293"/>
                    <a:pt x="67" y="322"/>
                    <a:pt x="108" y="322"/>
                  </a:cubicBezTo>
                  <a:cubicBezTo>
                    <a:pt x="117" y="322"/>
                    <a:pt x="126" y="320"/>
                    <a:pt x="135" y="317"/>
                  </a:cubicBezTo>
                  <a:cubicBezTo>
                    <a:pt x="193" y="297"/>
                    <a:pt x="253" y="278"/>
                    <a:pt x="313" y="263"/>
                  </a:cubicBezTo>
                  <a:cubicBezTo>
                    <a:pt x="342" y="255"/>
                    <a:pt x="372" y="249"/>
                    <a:pt x="401" y="243"/>
                  </a:cubicBezTo>
                  <a:cubicBezTo>
                    <a:pt x="446" y="234"/>
                    <a:pt x="493" y="226"/>
                    <a:pt x="527" y="190"/>
                  </a:cubicBezTo>
                  <a:cubicBezTo>
                    <a:pt x="552" y="165"/>
                    <a:pt x="562" y="134"/>
                    <a:pt x="557" y="99"/>
                  </a:cubicBezTo>
                  <a:cubicBezTo>
                    <a:pt x="553" y="68"/>
                    <a:pt x="535" y="32"/>
                    <a:pt x="505" y="20"/>
                  </a:cubicBezTo>
                  <a:cubicBezTo>
                    <a:pt x="482" y="9"/>
                    <a:pt x="463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40"/>
            <p:cNvSpPr/>
            <p:nvPr/>
          </p:nvSpPr>
          <p:spPr>
            <a:xfrm>
              <a:off x="2985935" y="335184"/>
              <a:ext cx="29176" cy="12623"/>
            </a:xfrm>
            <a:custGeom>
              <a:rect b="b" l="l" r="r" t="t"/>
              <a:pathLst>
                <a:path extrusionOk="0" h="318" w="735">
                  <a:moveTo>
                    <a:pt x="552" y="1"/>
                  </a:moveTo>
                  <a:cubicBezTo>
                    <a:pt x="544" y="1"/>
                    <a:pt x="537" y="1"/>
                    <a:pt x="531" y="1"/>
                  </a:cubicBezTo>
                  <a:cubicBezTo>
                    <a:pt x="476" y="3"/>
                    <a:pt x="421" y="11"/>
                    <a:pt x="366" y="21"/>
                  </a:cubicBezTo>
                  <a:cubicBezTo>
                    <a:pt x="261" y="40"/>
                    <a:pt x="157" y="85"/>
                    <a:pt x="64" y="137"/>
                  </a:cubicBezTo>
                  <a:cubicBezTo>
                    <a:pt x="18" y="162"/>
                    <a:pt x="1" y="227"/>
                    <a:pt x="29" y="271"/>
                  </a:cubicBezTo>
                  <a:cubicBezTo>
                    <a:pt x="49" y="303"/>
                    <a:pt x="78" y="318"/>
                    <a:pt x="110" y="318"/>
                  </a:cubicBezTo>
                  <a:cubicBezTo>
                    <a:pt x="127" y="318"/>
                    <a:pt x="145" y="313"/>
                    <a:pt x="163" y="305"/>
                  </a:cubicBezTo>
                  <a:cubicBezTo>
                    <a:pt x="164" y="304"/>
                    <a:pt x="164" y="304"/>
                    <a:pt x="166" y="304"/>
                  </a:cubicBezTo>
                  <a:cubicBezTo>
                    <a:pt x="172" y="302"/>
                    <a:pt x="178" y="299"/>
                    <a:pt x="184" y="298"/>
                  </a:cubicBezTo>
                  <a:cubicBezTo>
                    <a:pt x="195" y="293"/>
                    <a:pt x="208" y="289"/>
                    <a:pt x="220" y="285"/>
                  </a:cubicBezTo>
                  <a:cubicBezTo>
                    <a:pt x="245" y="277"/>
                    <a:pt x="268" y="269"/>
                    <a:pt x="293" y="263"/>
                  </a:cubicBezTo>
                  <a:cubicBezTo>
                    <a:pt x="318" y="257"/>
                    <a:pt x="343" y="251"/>
                    <a:pt x="369" y="246"/>
                  </a:cubicBezTo>
                  <a:cubicBezTo>
                    <a:pt x="382" y="243"/>
                    <a:pt x="395" y="242"/>
                    <a:pt x="407" y="240"/>
                  </a:cubicBezTo>
                  <a:cubicBezTo>
                    <a:pt x="409" y="240"/>
                    <a:pt x="419" y="237"/>
                    <a:pt x="428" y="237"/>
                  </a:cubicBezTo>
                  <a:cubicBezTo>
                    <a:pt x="475" y="230"/>
                    <a:pt x="521" y="232"/>
                    <a:pt x="568" y="227"/>
                  </a:cubicBezTo>
                  <a:cubicBezTo>
                    <a:pt x="606" y="225"/>
                    <a:pt x="642" y="221"/>
                    <a:pt x="674" y="200"/>
                  </a:cubicBezTo>
                  <a:cubicBezTo>
                    <a:pt x="711" y="177"/>
                    <a:pt x="735" y="136"/>
                    <a:pt x="721" y="94"/>
                  </a:cubicBezTo>
                  <a:cubicBezTo>
                    <a:pt x="701" y="21"/>
                    <a:pt x="619" y="1"/>
                    <a:pt x="5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40"/>
            <p:cNvSpPr/>
            <p:nvPr/>
          </p:nvSpPr>
          <p:spPr>
            <a:xfrm>
              <a:off x="2996137" y="351539"/>
              <a:ext cx="22785" cy="12980"/>
            </a:xfrm>
            <a:custGeom>
              <a:rect b="b" l="l" r="r" t="t"/>
              <a:pathLst>
                <a:path extrusionOk="0" h="327" w="574">
                  <a:moveTo>
                    <a:pt x="422" y="0"/>
                  </a:moveTo>
                  <a:cubicBezTo>
                    <a:pt x="409" y="0"/>
                    <a:pt x="395" y="1"/>
                    <a:pt x="381" y="3"/>
                  </a:cubicBezTo>
                  <a:cubicBezTo>
                    <a:pt x="338" y="8"/>
                    <a:pt x="297" y="16"/>
                    <a:pt x="255" y="31"/>
                  </a:cubicBezTo>
                  <a:cubicBezTo>
                    <a:pt x="175" y="59"/>
                    <a:pt x="104" y="100"/>
                    <a:pt x="39" y="156"/>
                  </a:cubicBezTo>
                  <a:cubicBezTo>
                    <a:pt x="1" y="188"/>
                    <a:pt x="3" y="251"/>
                    <a:pt x="31" y="287"/>
                  </a:cubicBezTo>
                  <a:cubicBezTo>
                    <a:pt x="50" y="312"/>
                    <a:pt x="82" y="327"/>
                    <a:pt x="113" y="327"/>
                  </a:cubicBezTo>
                  <a:cubicBezTo>
                    <a:pt x="129" y="327"/>
                    <a:pt x="146" y="323"/>
                    <a:pt x="160" y="313"/>
                  </a:cubicBezTo>
                  <a:cubicBezTo>
                    <a:pt x="178" y="302"/>
                    <a:pt x="197" y="291"/>
                    <a:pt x="214" y="281"/>
                  </a:cubicBezTo>
                  <a:cubicBezTo>
                    <a:pt x="224" y="276"/>
                    <a:pt x="233" y="272"/>
                    <a:pt x="242" y="267"/>
                  </a:cubicBezTo>
                  <a:cubicBezTo>
                    <a:pt x="247" y="266"/>
                    <a:pt x="253" y="263"/>
                    <a:pt x="256" y="262"/>
                  </a:cubicBezTo>
                  <a:cubicBezTo>
                    <a:pt x="292" y="250"/>
                    <a:pt x="329" y="241"/>
                    <a:pt x="367" y="236"/>
                  </a:cubicBezTo>
                  <a:cubicBezTo>
                    <a:pt x="384" y="235"/>
                    <a:pt x="400" y="234"/>
                    <a:pt x="416" y="232"/>
                  </a:cubicBezTo>
                  <a:cubicBezTo>
                    <a:pt x="451" y="231"/>
                    <a:pt x="492" y="228"/>
                    <a:pt x="521" y="207"/>
                  </a:cubicBezTo>
                  <a:cubicBezTo>
                    <a:pt x="548" y="186"/>
                    <a:pt x="566" y="165"/>
                    <a:pt x="572" y="131"/>
                  </a:cubicBezTo>
                  <a:cubicBezTo>
                    <a:pt x="574" y="99"/>
                    <a:pt x="566" y="63"/>
                    <a:pt x="541" y="41"/>
                  </a:cubicBezTo>
                  <a:cubicBezTo>
                    <a:pt x="508" y="10"/>
                    <a:pt x="466" y="0"/>
                    <a:pt x="4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40"/>
            <p:cNvSpPr/>
            <p:nvPr/>
          </p:nvSpPr>
          <p:spPr>
            <a:xfrm>
              <a:off x="3003957" y="369401"/>
              <a:ext cx="20364" cy="11750"/>
            </a:xfrm>
            <a:custGeom>
              <a:rect b="b" l="l" r="r" t="t"/>
              <a:pathLst>
                <a:path extrusionOk="0" h="296" w="513">
                  <a:moveTo>
                    <a:pt x="340" y="0"/>
                  </a:moveTo>
                  <a:cubicBezTo>
                    <a:pt x="330" y="0"/>
                    <a:pt x="319" y="1"/>
                    <a:pt x="309" y="2"/>
                  </a:cubicBezTo>
                  <a:cubicBezTo>
                    <a:pt x="282" y="5"/>
                    <a:pt x="255" y="8"/>
                    <a:pt x="229" y="15"/>
                  </a:cubicBezTo>
                  <a:cubicBezTo>
                    <a:pt x="203" y="23"/>
                    <a:pt x="179" y="34"/>
                    <a:pt x="155" y="43"/>
                  </a:cubicBezTo>
                  <a:cubicBezTo>
                    <a:pt x="119" y="59"/>
                    <a:pt x="87" y="78"/>
                    <a:pt x="56" y="101"/>
                  </a:cubicBezTo>
                  <a:cubicBezTo>
                    <a:pt x="33" y="118"/>
                    <a:pt x="15" y="135"/>
                    <a:pt x="7" y="164"/>
                  </a:cubicBezTo>
                  <a:cubicBezTo>
                    <a:pt x="1" y="188"/>
                    <a:pt x="4" y="222"/>
                    <a:pt x="17" y="244"/>
                  </a:cubicBezTo>
                  <a:cubicBezTo>
                    <a:pt x="38" y="277"/>
                    <a:pt x="73" y="296"/>
                    <a:pt x="109" y="296"/>
                  </a:cubicBezTo>
                  <a:cubicBezTo>
                    <a:pt x="126" y="296"/>
                    <a:pt x="143" y="291"/>
                    <a:pt x="160" y="282"/>
                  </a:cubicBezTo>
                  <a:cubicBezTo>
                    <a:pt x="168" y="277"/>
                    <a:pt x="179" y="271"/>
                    <a:pt x="188" y="268"/>
                  </a:cubicBezTo>
                  <a:cubicBezTo>
                    <a:pt x="215" y="257"/>
                    <a:pt x="245" y="250"/>
                    <a:pt x="275" y="245"/>
                  </a:cubicBezTo>
                  <a:cubicBezTo>
                    <a:pt x="284" y="245"/>
                    <a:pt x="295" y="244"/>
                    <a:pt x="305" y="242"/>
                  </a:cubicBezTo>
                  <a:lnTo>
                    <a:pt x="305" y="242"/>
                  </a:lnTo>
                  <a:cubicBezTo>
                    <a:pt x="317" y="241"/>
                    <a:pt x="329" y="240"/>
                    <a:pt x="340" y="240"/>
                  </a:cubicBezTo>
                  <a:cubicBezTo>
                    <a:pt x="359" y="240"/>
                    <a:pt x="377" y="238"/>
                    <a:pt x="395" y="234"/>
                  </a:cubicBezTo>
                  <a:cubicBezTo>
                    <a:pt x="427" y="229"/>
                    <a:pt x="455" y="206"/>
                    <a:pt x="470" y="178"/>
                  </a:cubicBezTo>
                  <a:cubicBezTo>
                    <a:pt x="512" y="107"/>
                    <a:pt x="465" y="25"/>
                    <a:pt x="392" y="6"/>
                  </a:cubicBezTo>
                  <a:cubicBezTo>
                    <a:pt x="375" y="2"/>
                    <a:pt x="358" y="0"/>
                    <a:pt x="34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40"/>
            <p:cNvSpPr/>
            <p:nvPr/>
          </p:nvSpPr>
          <p:spPr>
            <a:xfrm>
              <a:off x="3010189" y="387979"/>
              <a:ext cx="18220" cy="11512"/>
            </a:xfrm>
            <a:custGeom>
              <a:rect b="b" l="l" r="r" t="t"/>
              <a:pathLst>
                <a:path extrusionOk="0" h="290" w="459">
                  <a:moveTo>
                    <a:pt x="310" y="1"/>
                  </a:moveTo>
                  <a:cubicBezTo>
                    <a:pt x="293" y="1"/>
                    <a:pt x="277" y="4"/>
                    <a:pt x="259" y="7"/>
                  </a:cubicBezTo>
                  <a:cubicBezTo>
                    <a:pt x="237" y="11"/>
                    <a:pt x="214" y="15"/>
                    <a:pt x="193" y="22"/>
                  </a:cubicBezTo>
                  <a:cubicBezTo>
                    <a:pt x="133" y="45"/>
                    <a:pt x="82" y="77"/>
                    <a:pt x="32" y="118"/>
                  </a:cubicBezTo>
                  <a:cubicBezTo>
                    <a:pt x="15" y="131"/>
                    <a:pt x="1" y="167"/>
                    <a:pt x="3" y="189"/>
                  </a:cubicBezTo>
                  <a:cubicBezTo>
                    <a:pt x="4" y="213"/>
                    <a:pt x="10" y="232"/>
                    <a:pt x="25" y="250"/>
                  </a:cubicBezTo>
                  <a:cubicBezTo>
                    <a:pt x="45" y="276"/>
                    <a:pt x="74" y="290"/>
                    <a:pt x="104" y="290"/>
                  </a:cubicBezTo>
                  <a:cubicBezTo>
                    <a:pt x="121" y="290"/>
                    <a:pt x="139" y="285"/>
                    <a:pt x="156" y="276"/>
                  </a:cubicBezTo>
                  <a:cubicBezTo>
                    <a:pt x="160" y="275"/>
                    <a:pt x="164" y="272"/>
                    <a:pt x="168" y="271"/>
                  </a:cubicBezTo>
                  <a:cubicBezTo>
                    <a:pt x="189" y="262"/>
                    <a:pt x="212" y="255"/>
                    <a:pt x="234" y="250"/>
                  </a:cubicBezTo>
                  <a:cubicBezTo>
                    <a:pt x="259" y="245"/>
                    <a:pt x="284" y="240"/>
                    <a:pt x="310" y="236"/>
                  </a:cubicBezTo>
                  <a:cubicBezTo>
                    <a:pt x="349" y="230"/>
                    <a:pt x="389" y="222"/>
                    <a:pt x="418" y="191"/>
                  </a:cubicBezTo>
                  <a:cubicBezTo>
                    <a:pt x="457" y="147"/>
                    <a:pt x="458" y="85"/>
                    <a:pt x="418" y="43"/>
                  </a:cubicBezTo>
                  <a:cubicBezTo>
                    <a:pt x="394" y="17"/>
                    <a:pt x="357" y="5"/>
                    <a:pt x="322" y="1"/>
                  </a:cubicBezTo>
                  <a:cubicBezTo>
                    <a:pt x="318" y="1"/>
                    <a:pt x="314" y="1"/>
                    <a:pt x="3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40"/>
            <p:cNvSpPr/>
            <p:nvPr/>
          </p:nvSpPr>
          <p:spPr>
            <a:xfrm>
              <a:off x="3017453" y="407548"/>
              <a:ext cx="18498" cy="11154"/>
            </a:xfrm>
            <a:custGeom>
              <a:rect b="b" l="l" r="r" t="t"/>
              <a:pathLst>
                <a:path extrusionOk="0" h="281" w="466">
                  <a:moveTo>
                    <a:pt x="330" y="1"/>
                  </a:moveTo>
                  <a:cubicBezTo>
                    <a:pt x="310" y="1"/>
                    <a:pt x="289" y="4"/>
                    <a:pt x="270" y="7"/>
                  </a:cubicBezTo>
                  <a:cubicBezTo>
                    <a:pt x="248" y="11"/>
                    <a:pt x="227" y="17"/>
                    <a:pt x="205" y="22"/>
                  </a:cubicBezTo>
                  <a:cubicBezTo>
                    <a:pt x="153" y="36"/>
                    <a:pt x="103" y="56"/>
                    <a:pt x="55" y="81"/>
                  </a:cubicBezTo>
                  <a:cubicBezTo>
                    <a:pt x="34" y="94"/>
                    <a:pt x="13" y="121"/>
                    <a:pt x="5" y="146"/>
                  </a:cubicBezTo>
                  <a:cubicBezTo>
                    <a:pt x="0" y="169"/>
                    <a:pt x="2" y="193"/>
                    <a:pt x="11" y="214"/>
                  </a:cubicBezTo>
                  <a:cubicBezTo>
                    <a:pt x="20" y="235"/>
                    <a:pt x="35" y="255"/>
                    <a:pt x="55" y="265"/>
                  </a:cubicBezTo>
                  <a:cubicBezTo>
                    <a:pt x="71" y="274"/>
                    <a:pt x="91" y="281"/>
                    <a:pt x="111" y="281"/>
                  </a:cubicBezTo>
                  <a:cubicBezTo>
                    <a:pt x="120" y="281"/>
                    <a:pt x="128" y="279"/>
                    <a:pt x="137" y="276"/>
                  </a:cubicBezTo>
                  <a:cubicBezTo>
                    <a:pt x="187" y="256"/>
                    <a:pt x="238" y="241"/>
                    <a:pt x="291" y="234"/>
                  </a:cubicBezTo>
                  <a:cubicBezTo>
                    <a:pt x="308" y="232"/>
                    <a:pt x="327" y="230"/>
                    <a:pt x="344" y="227"/>
                  </a:cubicBezTo>
                  <a:lnTo>
                    <a:pt x="368" y="224"/>
                  </a:lnTo>
                  <a:cubicBezTo>
                    <a:pt x="393" y="219"/>
                    <a:pt x="412" y="204"/>
                    <a:pt x="431" y="187"/>
                  </a:cubicBezTo>
                  <a:cubicBezTo>
                    <a:pt x="457" y="166"/>
                    <a:pt x="466" y="131"/>
                    <a:pt x="462" y="100"/>
                  </a:cubicBezTo>
                  <a:cubicBezTo>
                    <a:pt x="456" y="64"/>
                    <a:pt x="440" y="43"/>
                    <a:pt x="411" y="23"/>
                  </a:cubicBezTo>
                  <a:cubicBezTo>
                    <a:pt x="387" y="6"/>
                    <a:pt x="359" y="1"/>
                    <a:pt x="3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40"/>
            <p:cNvSpPr/>
            <p:nvPr/>
          </p:nvSpPr>
          <p:spPr>
            <a:xfrm>
              <a:off x="2716050" y="539653"/>
              <a:ext cx="180811" cy="164655"/>
            </a:xfrm>
            <a:custGeom>
              <a:rect b="b" l="l" r="r" t="t"/>
              <a:pathLst>
                <a:path extrusionOk="0" h="4148" w="4555">
                  <a:moveTo>
                    <a:pt x="0" y="0"/>
                  </a:moveTo>
                  <a:lnTo>
                    <a:pt x="0" y="0"/>
                  </a:lnTo>
                  <a:cubicBezTo>
                    <a:pt x="8" y="73"/>
                    <a:pt x="19" y="143"/>
                    <a:pt x="31" y="214"/>
                  </a:cubicBezTo>
                  <a:lnTo>
                    <a:pt x="31" y="215"/>
                  </a:lnTo>
                  <a:cubicBezTo>
                    <a:pt x="90" y="241"/>
                    <a:pt x="151" y="261"/>
                    <a:pt x="218" y="273"/>
                  </a:cubicBezTo>
                  <a:cubicBezTo>
                    <a:pt x="521" y="335"/>
                    <a:pt x="828" y="328"/>
                    <a:pt x="1014" y="617"/>
                  </a:cubicBezTo>
                  <a:cubicBezTo>
                    <a:pt x="1167" y="856"/>
                    <a:pt x="1208" y="1145"/>
                    <a:pt x="1277" y="1414"/>
                  </a:cubicBezTo>
                  <a:cubicBezTo>
                    <a:pt x="1345" y="1681"/>
                    <a:pt x="1447" y="1954"/>
                    <a:pt x="1666" y="2132"/>
                  </a:cubicBezTo>
                  <a:cubicBezTo>
                    <a:pt x="1904" y="2324"/>
                    <a:pt x="2213" y="2363"/>
                    <a:pt x="2471" y="2516"/>
                  </a:cubicBezTo>
                  <a:cubicBezTo>
                    <a:pt x="2754" y="2686"/>
                    <a:pt x="2902" y="2950"/>
                    <a:pt x="2999" y="3254"/>
                  </a:cubicBezTo>
                  <a:cubicBezTo>
                    <a:pt x="3089" y="3531"/>
                    <a:pt x="3208" y="3769"/>
                    <a:pt x="3468" y="3921"/>
                  </a:cubicBezTo>
                  <a:cubicBezTo>
                    <a:pt x="3609" y="4004"/>
                    <a:pt x="3763" y="4054"/>
                    <a:pt x="3917" y="4104"/>
                  </a:cubicBezTo>
                  <a:cubicBezTo>
                    <a:pt x="4062" y="4131"/>
                    <a:pt x="4209" y="4146"/>
                    <a:pt x="4356" y="4147"/>
                  </a:cubicBezTo>
                  <a:cubicBezTo>
                    <a:pt x="4421" y="4147"/>
                    <a:pt x="4488" y="4145"/>
                    <a:pt x="4554" y="4135"/>
                  </a:cubicBezTo>
                  <a:cubicBezTo>
                    <a:pt x="4364" y="4027"/>
                    <a:pt x="4155" y="3962"/>
                    <a:pt x="3946" y="3895"/>
                  </a:cubicBezTo>
                  <a:cubicBezTo>
                    <a:pt x="3674" y="3811"/>
                    <a:pt x="3410" y="3704"/>
                    <a:pt x="3280" y="3432"/>
                  </a:cubicBezTo>
                  <a:cubicBezTo>
                    <a:pt x="3211" y="3286"/>
                    <a:pt x="3176" y="3127"/>
                    <a:pt x="3115" y="2980"/>
                  </a:cubicBezTo>
                  <a:cubicBezTo>
                    <a:pt x="3062" y="2851"/>
                    <a:pt x="2990" y="2733"/>
                    <a:pt x="2900" y="2626"/>
                  </a:cubicBezTo>
                  <a:cubicBezTo>
                    <a:pt x="2708" y="2397"/>
                    <a:pt x="2457" y="2276"/>
                    <a:pt x="2182" y="2172"/>
                  </a:cubicBezTo>
                  <a:cubicBezTo>
                    <a:pt x="2037" y="2117"/>
                    <a:pt x="1888" y="2058"/>
                    <a:pt x="1774" y="1954"/>
                  </a:cubicBezTo>
                  <a:cubicBezTo>
                    <a:pt x="1667" y="1858"/>
                    <a:pt x="1599" y="1733"/>
                    <a:pt x="1550" y="1601"/>
                  </a:cubicBezTo>
                  <a:cubicBezTo>
                    <a:pt x="1370" y="1122"/>
                    <a:pt x="1378" y="444"/>
                    <a:pt x="828" y="210"/>
                  </a:cubicBezTo>
                  <a:cubicBezTo>
                    <a:pt x="562" y="96"/>
                    <a:pt x="244" y="148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40"/>
            <p:cNvSpPr/>
            <p:nvPr/>
          </p:nvSpPr>
          <p:spPr>
            <a:xfrm>
              <a:off x="2753482" y="506190"/>
              <a:ext cx="158582" cy="194148"/>
            </a:xfrm>
            <a:custGeom>
              <a:rect b="b" l="l" r="r" t="t"/>
              <a:pathLst>
                <a:path extrusionOk="0" h="4891" w="3995">
                  <a:moveTo>
                    <a:pt x="1" y="1"/>
                  </a:moveTo>
                  <a:cubicBezTo>
                    <a:pt x="164" y="286"/>
                    <a:pt x="254" y="608"/>
                    <a:pt x="364" y="916"/>
                  </a:cubicBezTo>
                  <a:cubicBezTo>
                    <a:pt x="462" y="1189"/>
                    <a:pt x="577" y="1484"/>
                    <a:pt x="806" y="1675"/>
                  </a:cubicBezTo>
                  <a:cubicBezTo>
                    <a:pt x="917" y="1769"/>
                    <a:pt x="1044" y="1823"/>
                    <a:pt x="1185" y="1854"/>
                  </a:cubicBezTo>
                  <a:cubicBezTo>
                    <a:pt x="1331" y="1884"/>
                    <a:pt x="1493" y="1896"/>
                    <a:pt x="1588" y="2024"/>
                  </a:cubicBezTo>
                  <a:cubicBezTo>
                    <a:pt x="1742" y="2230"/>
                    <a:pt x="1696" y="2535"/>
                    <a:pt x="1800" y="2764"/>
                  </a:cubicBezTo>
                  <a:cubicBezTo>
                    <a:pt x="1911" y="3009"/>
                    <a:pt x="2146" y="3150"/>
                    <a:pt x="2368" y="3282"/>
                  </a:cubicBezTo>
                  <a:cubicBezTo>
                    <a:pt x="2483" y="3352"/>
                    <a:pt x="2599" y="3421"/>
                    <a:pt x="2698" y="3514"/>
                  </a:cubicBezTo>
                  <a:cubicBezTo>
                    <a:pt x="2817" y="3623"/>
                    <a:pt x="2896" y="3761"/>
                    <a:pt x="2969" y="3904"/>
                  </a:cubicBezTo>
                  <a:cubicBezTo>
                    <a:pt x="3124" y="4208"/>
                    <a:pt x="3260" y="4497"/>
                    <a:pt x="3538" y="4709"/>
                  </a:cubicBezTo>
                  <a:cubicBezTo>
                    <a:pt x="3635" y="4783"/>
                    <a:pt x="3747" y="4845"/>
                    <a:pt x="3862" y="4890"/>
                  </a:cubicBezTo>
                  <a:cubicBezTo>
                    <a:pt x="3914" y="4859"/>
                    <a:pt x="3960" y="4818"/>
                    <a:pt x="3995" y="4764"/>
                  </a:cubicBezTo>
                  <a:cubicBezTo>
                    <a:pt x="3870" y="4716"/>
                    <a:pt x="3750" y="4651"/>
                    <a:pt x="3640" y="4567"/>
                  </a:cubicBezTo>
                  <a:cubicBezTo>
                    <a:pt x="3385" y="4371"/>
                    <a:pt x="3262" y="4094"/>
                    <a:pt x="3120" y="3815"/>
                  </a:cubicBezTo>
                  <a:cubicBezTo>
                    <a:pt x="2988" y="3556"/>
                    <a:pt x="2820" y="3359"/>
                    <a:pt x="2573" y="3204"/>
                  </a:cubicBezTo>
                  <a:cubicBezTo>
                    <a:pt x="2363" y="3072"/>
                    <a:pt x="2099" y="2959"/>
                    <a:pt x="1973" y="2729"/>
                  </a:cubicBezTo>
                  <a:cubicBezTo>
                    <a:pt x="1848" y="2501"/>
                    <a:pt x="1891" y="2221"/>
                    <a:pt x="1779" y="1990"/>
                  </a:cubicBezTo>
                  <a:cubicBezTo>
                    <a:pt x="1723" y="1876"/>
                    <a:pt x="1634" y="1791"/>
                    <a:pt x="1516" y="1744"/>
                  </a:cubicBezTo>
                  <a:cubicBezTo>
                    <a:pt x="1375" y="1687"/>
                    <a:pt x="1218" y="1693"/>
                    <a:pt x="1078" y="1635"/>
                  </a:cubicBezTo>
                  <a:cubicBezTo>
                    <a:pt x="800" y="1518"/>
                    <a:pt x="667" y="1194"/>
                    <a:pt x="572" y="930"/>
                  </a:cubicBezTo>
                  <a:cubicBezTo>
                    <a:pt x="572" y="929"/>
                    <a:pt x="572" y="927"/>
                    <a:pt x="571" y="926"/>
                  </a:cubicBezTo>
                  <a:cubicBezTo>
                    <a:pt x="484" y="683"/>
                    <a:pt x="415" y="434"/>
                    <a:pt x="317" y="197"/>
                  </a:cubicBezTo>
                  <a:cubicBezTo>
                    <a:pt x="303" y="161"/>
                    <a:pt x="289" y="126"/>
                    <a:pt x="273" y="92"/>
                  </a:cubicBezTo>
                  <a:cubicBezTo>
                    <a:pt x="182" y="67"/>
                    <a:pt x="92" y="28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40"/>
            <p:cNvSpPr/>
            <p:nvPr/>
          </p:nvSpPr>
          <p:spPr>
            <a:xfrm>
              <a:off x="2840850" y="573553"/>
              <a:ext cx="20046" cy="26159"/>
            </a:xfrm>
            <a:custGeom>
              <a:rect b="b" l="l" r="r" t="t"/>
              <a:pathLst>
                <a:path extrusionOk="0" h="659" w="505">
                  <a:moveTo>
                    <a:pt x="212" y="0"/>
                  </a:moveTo>
                  <a:cubicBezTo>
                    <a:pt x="143" y="13"/>
                    <a:pt x="71" y="21"/>
                    <a:pt x="0" y="23"/>
                  </a:cubicBezTo>
                  <a:cubicBezTo>
                    <a:pt x="74" y="255"/>
                    <a:pt x="173" y="470"/>
                    <a:pt x="379" y="624"/>
                  </a:cubicBezTo>
                  <a:cubicBezTo>
                    <a:pt x="396" y="636"/>
                    <a:pt x="413" y="648"/>
                    <a:pt x="431" y="659"/>
                  </a:cubicBezTo>
                  <a:cubicBezTo>
                    <a:pt x="445" y="585"/>
                    <a:pt x="470" y="513"/>
                    <a:pt x="504" y="444"/>
                  </a:cubicBezTo>
                  <a:cubicBezTo>
                    <a:pt x="408" y="370"/>
                    <a:pt x="332" y="276"/>
                    <a:pt x="273" y="151"/>
                  </a:cubicBezTo>
                  <a:cubicBezTo>
                    <a:pt x="250" y="101"/>
                    <a:pt x="229" y="52"/>
                    <a:pt x="2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40"/>
            <p:cNvSpPr/>
            <p:nvPr/>
          </p:nvSpPr>
          <p:spPr>
            <a:xfrm>
              <a:off x="2870979" y="559779"/>
              <a:ext cx="14647" cy="14171"/>
            </a:xfrm>
            <a:custGeom>
              <a:rect b="b" l="l" r="r" t="t"/>
              <a:pathLst>
                <a:path extrusionOk="0" h="357" w="369">
                  <a:moveTo>
                    <a:pt x="71" y="0"/>
                  </a:moveTo>
                  <a:cubicBezTo>
                    <a:pt x="69" y="0"/>
                    <a:pt x="67" y="0"/>
                    <a:pt x="65" y="1"/>
                  </a:cubicBezTo>
                  <a:cubicBezTo>
                    <a:pt x="49" y="4"/>
                    <a:pt x="34" y="9"/>
                    <a:pt x="23" y="20"/>
                  </a:cubicBezTo>
                  <a:cubicBezTo>
                    <a:pt x="14" y="30"/>
                    <a:pt x="9" y="41"/>
                    <a:pt x="6" y="53"/>
                  </a:cubicBezTo>
                  <a:cubicBezTo>
                    <a:pt x="0" y="68"/>
                    <a:pt x="2" y="96"/>
                    <a:pt x="13" y="109"/>
                  </a:cubicBezTo>
                  <a:cubicBezTo>
                    <a:pt x="34" y="136"/>
                    <a:pt x="52" y="165"/>
                    <a:pt x="74" y="190"/>
                  </a:cubicBezTo>
                  <a:cubicBezTo>
                    <a:pt x="85" y="202"/>
                    <a:pt x="94" y="213"/>
                    <a:pt x="105" y="227"/>
                  </a:cubicBezTo>
                  <a:cubicBezTo>
                    <a:pt x="128" y="261"/>
                    <a:pt x="157" y="294"/>
                    <a:pt x="185" y="326"/>
                  </a:cubicBezTo>
                  <a:lnTo>
                    <a:pt x="186" y="325"/>
                  </a:lnTo>
                  <a:cubicBezTo>
                    <a:pt x="189" y="328"/>
                    <a:pt x="191" y="329"/>
                    <a:pt x="194" y="332"/>
                  </a:cubicBezTo>
                  <a:cubicBezTo>
                    <a:pt x="207" y="341"/>
                    <a:pt x="206" y="341"/>
                    <a:pt x="220" y="347"/>
                  </a:cubicBezTo>
                  <a:cubicBezTo>
                    <a:pt x="232" y="352"/>
                    <a:pt x="246" y="357"/>
                    <a:pt x="259" y="357"/>
                  </a:cubicBezTo>
                  <a:cubicBezTo>
                    <a:pt x="260" y="357"/>
                    <a:pt x="262" y="357"/>
                    <a:pt x="263" y="357"/>
                  </a:cubicBezTo>
                  <a:lnTo>
                    <a:pt x="290" y="353"/>
                  </a:lnTo>
                  <a:cubicBezTo>
                    <a:pt x="303" y="349"/>
                    <a:pt x="315" y="343"/>
                    <a:pt x="325" y="334"/>
                  </a:cubicBezTo>
                  <a:cubicBezTo>
                    <a:pt x="342" y="321"/>
                    <a:pt x="357" y="303"/>
                    <a:pt x="362" y="281"/>
                  </a:cubicBezTo>
                  <a:cubicBezTo>
                    <a:pt x="368" y="250"/>
                    <a:pt x="363" y="221"/>
                    <a:pt x="350" y="193"/>
                  </a:cubicBezTo>
                  <a:cubicBezTo>
                    <a:pt x="344" y="182"/>
                    <a:pt x="334" y="171"/>
                    <a:pt x="324" y="161"/>
                  </a:cubicBezTo>
                  <a:lnTo>
                    <a:pt x="299" y="136"/>
                  </a:lnTo>
                  <a:cubicBezTo>
                    <a:pt x="277" y="115"/>
                    <a:pt x="253" y="97"/>
                    <a:pt x="229" y="79"/>
                  </a:cubicBezTo>
                  <a:cubicBezTo>
                    <a:pt x="211" y="66"/>
                    <a:pt x="193" y="52"/>
                    <a:pt x="174" y="40"/>
                  </a:cubicBezTo>
                  <a:cubicBezTo>
                    <a:pt x="157" y="27"/>
                    <a:pt x="133" y="19"/>
                    <a:pt x="112" y="10"/>
                  </a:cubicBezTo>
                  <a:cubicBezTo>
                    <a:pt x="98" y="4"/>
                    <a:pt x="86" y="0"/>
                    <a:pt x="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40"/>
            <p:cNvSpPr/>
            <p:nvPr/>
          </p:nvSpPr>
          <p:spPr>
            <a:xfrm>
              <a:off x="2869232" y="414296"/>
              <a:ext cx="83836" cy="157073"/>
            </a:xfrm>
            <a:custGeom>
              <a:rect b="b" l="l" r="r" t="t"/>
              <a:pathLst>
                <a:path extrusionOk="0" h="3957" w="2112">
                  <a:moveTo>
                    <a:pt x="1" y="1"/>
                  </a:moveTo>
                  <a:lnTo>
                    <a:pt x="8" y="8"/>
                  </a:lnTo>
                  <a:cubicBezTo>
                    <a:pt x="100" y="88"/>
                    <a:pt x="207" y="150"/>
                    <a:pt x="310" y="214"/>
                  </a:cubicBezTo>
                  <a:cubicBezTo>
                    <a:pt x="417" y="284"/>
                    <a:pt x="529" y="352"/>
                    <a:pt x="609" y="453"/>
                  </a:cubicBezTo>
                  <a:cubicBezTo>
                    <a:pt x="686" y="552"/>
                    <a:pt x="728" y="670"/>
                    <a:pt x="756" y="790"/>
                  </a:cubicBezTo>
                  <a:cubicBezTo>
                    <a:pt x="815" y="1044"/>
                    <a:pt x="813" y="1307"/>
                    <a:pt x="884" y="1558"/>
                  </a:cubicBezTo>
                  <a:cubicBezTo>
                    <a:pt x="919" y="1679"/>
                    <a:pt x="969" y="1795"/>
                    <a:pt x="1045" y="1895"/>
                  </a:cubicBezTo>
                  <a:cubicBezTo>
                    <a:pt x="1134" y="2011"/>
                    <a:pt x="1252" y="2091"/>
                    <a:pt x="1363" y="2182"/>
                  </a:cubicBezTo>
                  <a:cubicBezTo>
                    <a:pt x="1619" y="2394"/>
                    <a:pt x="1645" y="2687"/>
                    <a:pt x="1664" y="2999"/>
                  </a:cubicBezTo>
                  <a:cubicBezTo>
                    <a:pt x="1677" y="3259"/>
                    <a:pt x="1708" y="3518"/>
                    <a:pt x="1799" y="3762"/>
                  </a:cubicBezTo>
                  <a:cubicBezTo>
                    <a:pt x="1885" y="3799"/>
                    <a:pt x="1968" y="3844"/>
                    <a:pt x="2046" y="3903"/>
                  </a:cubicBezTo>
                  <a:cubicBezTo>
                    <a:pt x="2068" y="3920"/>
                    <a:pt x="2091" y="3938"/>
                    <a:pt x="2112" y="3956"/>
                  </a:cubicBezTo>
                  <a:cubicBezTo>
                    <a:pt x="1978" y="3749"/>
                    <a:pt x="1914" y="3497"/>
                    <a:pt x="1890" y="3257"/>
                  </a:cubicBezTo>
                  <a:cubicBezTo>
                    <a:pt x="1860" y="2957"/>
                    <a:pt x="1894" y="2644"/>
                    <a:pt x="1771" y="2358"/>
                  </a:cubicBezTo>
                  <a:cubicBezTo>
                    <a:pt x="1713" y="2221"/>
                    <a:pt x="1619" y="2115"/>
                    <a:pt x="1500" y="2023"/>
                  </a:cubicBezTo>
                  <a:cubicBezTo>
                    <a:pt x="1383" y="1930"/>
                    <a:pt x="1252" y="1853"/>
                    <a:pt x="1171" y="1721"/>
                  </a:cubicBezTo>
                  <a:cubicBezTo>
                    <a:pt x="1032" y="1490"/>
                    <a:pt x="1032" y="1201"/>
                    <a:pt x="997" y="942"/>
                  </a:cubicBezTo>
                  <a:cubicBezTo>
                    <a:pt x="958" y="656"/>
                    <a:pt x="879" y="376"/>
                    <a:pt x="648" y="183"/>
                  </a:cubicBezTo>
                  <a:cubicBezTo>
                    <a:pt x="633" y="170"/>
                    <a:pt x="615" y="157"/>
                    <a:pt x="598" y="144"/>
                  </a:cubicBezTo>
                  <a:cubicBezTo>
                    <a:pt x="406" y="76"/>
                    <a:pt x="207" y="26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40"/>
            <p:cNvSpPr/>
            <p:nvPr/>
          </p:nvSpPr>
          <p:spPr>
            <a:xfrm>
              <a:off x="2961602" y="580817"/>
              <a:ext cx="56923" cy="65933"/>
            </a:xfrm>
            <a:custGeom>
              <a:rect b="b" l="l" r="r" t="t"/>
              <a:pathLst>
                <a:path extrusionOk="0" h="1661" w="1434">
                  <a:moveTo>
                    <a:pt x="0" y="1"/>
                  </a:moveTo>
                  <a:cubicBezTo>
                    <a:pt x="79" y="109"/>
                    <a:pt x="146" y="226"/>
                    <a:pt x="205" y="347"/>
                  </a:cubicBezTo>
                  <a:cubicBezTo>
                    <a:pt x="426" y="458"/>
                    <a:pt x="647" y="553"/>
                    <a:pt x="826" y="731"/>
                  </a:cubicBezTo>
                  <a:cubicBezTo>
                    <a:pt x="1071" y="979"/>
                    <a:pt x="1225" y="1314"/>
                    <a:pt x="1264" y="1661"/>
                  </a:cubicBezTo>
                  <a:cubicBezTo>
                    <a:pt x="1279" y="1660"/>
                    <a:pt x="1293" y="1658"/>
                    <a:pt x="1308" y="1655"/>
                  </a:cubicBezTo>
                  <a:cubicBezTo>
                    <a:pt x="1353" y="1647"/>
                    <a:pt x="1395" y="1634"/>
                    <a:pt x="1433" y="1614"/>
                  </a:cubicBezTo>
                  <a:cubicBezTo>
                    <a:pt x="1409" y="1385"/>
                    <a:pt x="1337" y="1161"/>
                    <a:pt x="1224" y="956"/>
                  </a:cubicBezTo>
                  <a:cubicBezTo>
                    <a:pt x="1099" y="731"/>
                    <a:pt x="921" y="534"/>
                    <a:pt x="705" y="393"/>
                  </a:cubicBezTo>
                  <a:cubicBezTo>
                    <a:pt x="480" y="246"/>
                    <a:pt x="211" y="167"/>
                    <a:pt x="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40"/>
            <p:cNvSpPr/>
            <p:nvPr/>
          </p:nvSpPr>
          <p:spPr>
            <a:xfrm>
              <a:off x="2938381" y="446489"/>
              <a:ext cx="93124" cy="150047"/>
            </a:xfrm>
            <a:custGeom>
              <a:rect b="b" l="l" r="r" t="t"/>
              <a:pathLst>
                <a:path extrusionOk="0" h="3780" w="2346">
                  <a:moveTo>
                    <a:pt x="1" y="1"/>
                  </a:moveTo>
                  <a:lnTo>
                    <a:pt x="1" y="1"/>
                  </a:lnTo>
                  <a:cubicBezTo>
                    <a:pt x="26" y="131"/>
                    <a:pt x="44" y="261"/>
                    <a:pt x="65" y="384"/>
                  </a:cubicBezTo>
                  <a:cubicBezTo>
                    <a:pt x="104" y="619"/>
                    <a:pt x="151" y="851"/>
                    <a:pt x="252" y="1068"/>
                  </a:cubicBezTo>
                  <a:cubicBezTo>
                    <a:pt x="340" y="1261"/>
                    <a:pt x="476" y="1424"/>
                    <a:pt x="610" y="1585"/>
                  </a:cubicBezTo>
                  <a:cubicBezTo>
                    <a:pt x="745" y="1746"/>
                    <a:pt x="886" y="1918"/>
                    <a:pt x="945" y="2123"/>
                  </a:cubicBezTo>
                  <a:cubicBezTo>
                    <a:pt x="1007" y="2340"/>
                    <a:pt x="963" y="2574"/>
                    <a:pt x="1041" y="2790"/>
                  </a:cubicBezTo>
                  <a:cubicBezTo>
                    <a:pt x="1115" y="2991"/>
                    <a:pt x="1281" y="3114"/>
                    <a:pt x="1469" y="3201"/>
                  </a:cubicBezTo>
                  <a:cubicBezTo>
                    <a:pt x="1660" y="3288"/>
                    <a:pt x="1854" y="3361"/>
                    <a:pt x="2027" y="3485"/>
                  </a:cubicBezTo>
                  <a:cubicBezTo>
                    <a:pt x="2143" y="3569"/>
                    <a:pt x="2252" y="3669"/>
                    <a:pt x="2345" y="3779"/>
                  </a:cubicBezTo>
                  <a:cubicBezTo>
                    <a:pt x="2319" y="3648"/>
                    <a:pt x="2288" y="3521"/>
                    <a:pt x="2260" y="3408"/>
                  </a:cubicBezTo>
                  <a:cubicBezTo>
                    <a:pt x="2257" y="3397"/>
                    <a:pt x="2256" y="3390"/>
                    <a:pt x="2253" y="3379"/>
                  </a:cubicBezTo>
                  <a:lnTo>
                    <a:pt x="2253" y="3378"/>
                  </a:lnTo>
                  <a:cubicBezTo>
                    <a:pt x="2140" y="3287"/>
                    <a:pt x="2016" y="3208"/>
                    <a:pt x="1886" y="3144"/>
                  </a:cubicBezTo>
                  <a:cubicBezTo>
                    <a:pt x="1697" y="3050"/>
                    <a:pt x="1449" y="2996"/>
                    <a:pt x="1312" y="2826"/>
                  </a:cubicBezTo>
                  <a:cubicBezTo>
                    <a:pt x="1169" y="2647"/>
                    <a:pt x="1214" y="2376"/>
                    <a:pt x="1177" y="2165"/>
                  </a:cubicBezTo>
                  <a:cubicBezTo>
                    <a:pt x="1140" y="1958"/>
                    <a:pt x="1029" y="1782"/>
                    <a:pt x="899" y="1620"/>
                  </a:cubicBezTo>
                  <a:cubicBezTo>
                    <a:pt x="761" y="1449"/>
                    <a:pt x="597" y="1295"/>
                    <a:pt x="479" y="1108"/>
                  </a:cubicBezTo>
                  <a:cubicBezTo>
                    <a:pt x="339" y="887"/>
                    <a:pt x="279" y="632"/>
                    <a:pt x="230" y="380"/>
                  </a:cubicBezTo>
                  <a:cubicBezTo>
                    <a:pt x="216" y="306"/>
                    <a:pt x="201" y="230"/>
                    <a:pt x="185" y="156"/>
                  </a:cubicBezTo>
                  <a:cubicBezTo>
                    <a:pt x="184" y="156"/>
                    <a:pt x="184" y="156"/>
                    <a:pt x="184" y="155"/>
                  </a:cubicBezTo>
                  <a:cubicBezTo>
                    <a:pt x="125" y="103"/>
                    <a:pt x="63" y="52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40"/>
            <p:cNvSpPr/>
            <p:nvPr/>
          </p:nvSpPr>
          <p:spPr>
            <a:xfrm>
              <a:off x="2762929" y="433628"/>
              <a:ext cx="24135" cy="30565"/>
            </a:xfrm>
            <a:custGeom>
              <a:rect b="b" l="l" r="r" t="t"/>
              <a:pathLst>
                <a:path extrusionOk="0" h="770" w="608">
                  <a:moveTo>
                    <a:pt x="51" y="1"/>
                  </a:moveTo>
                  <a:cubicBezTo>
                    <a:pt x="24" y="1"/>
                    <a:pt x="0" y="32"/>
                    <a:pt x="26" y="56"/>
                  </a:cubicBezTo>
                  <a:cubicBezTo>
                    <a:pt x="48" y="78"/>
                    <a:pt x="59" y="109"/>
                    <a:pt x="78" y="135"/>
                  </a:cubicBezTo>
                  <a:cubicBezTo>
                    <a:pt x="96" y="162"/>
                    <a:pt x="122" y="189"/>
                    <a:pt x="141" y="214"/>
                  </a:cubicBezTo>
                  <a:cubicBezTo>
                    <a:pt x="158" y="239"/>
                    <a:pt x="179" y="266"/>
                    <a:pt x="195" y="284"/>
                  </a:cubicBezTo>
                  <a:cubicBezTo>
                    <a:pt x="215" y="312"/>
                    <a:pt x="234" y="341"/>
                    <a:pt x="252" y="370"/>
                  </a:cubicBezTo>
                  <a:cubicBezTo>
                    <a:pt x="271" y="397"/>
                    <a:pt x="287" y="424"/>
                    <a:pt x="302" y="453"/>
                  </a:cubicBezTo>
                  <a:cubicBezTo>
                    <a:pt x="309" y="469"/>
                    <a:pt x="318" y="483"/>
                    <a:pt x="325" y="499"/>
                  </a:cubicBezTo>
                  <a:cubicBezTo>
                    <a:pt x="329" y="506"/>
                    <a:pt x="333" y="513"/>
                    <a:pt x="335" y="522"/>
                  </a:cubicBezTo>
                  <a:cubicBezTo>
                    <a:pt x="336" y="523"/>
                    <a:pt x="336" y="526"/>
                    <a:pt x="339" y="527"/>
                  </a:cubicBezTo>
                  <a:cubicBezTo>
                    <a:pt x="351" y="558"/>
                    <a:pt x="362" y="589"/>
                    <a:pt x="372" y="622"/>
                  </a:cubicBezTo>
                  <a:cubicBezTo>
                    <a:pt x="385" y="665"/>
                    <a:pt x="394" y="709"/>
                    <a:pt x="427" y="742"/>
                  </a:cubicBezTo>
                  <a:cubicBezTo>
                    <a:pt x="447" y="761"/>
                    <a:pt x="471" y="770"/>
                    <a:pt x="494" y="770"/>
                  </a:cubicBezTo>
                  <a:cubicBezTo>
                    <a:pt x="535" y="770"/>
                    <a:pt x="576" y="743"/>
                    <a:pt x="589" y="699"/>
                  </a:cubicBezTo>
                  <a:cubicBezTo>
                    <a:pt x="607" y="653"/>
                    <a:pt x="593" y="605"/>
                    <a:pt x="577" y="562"/>
                  </a:cubicBezTo>
                  <a:cubicBezTo>
                    <a:pt x="563" y="523"/>
                    <a:pt x="547" y="484"/>
                    <a:pt x="529" y="447"/>
                  </a:cubicBezTo>
                  <a:cubicBezTo>
                    <a:pt x="501" y="382"/>
                    <a:pt x="466" y="322"/>
                    <a:pt x="424" y="265"/>
                  </a:cubicBezTo>
                  <a:cubicBezTo>
                    <a:pt x="377" y="199"/>
                    <a:pt x="324" y="142"/>
                    <a:pt x="260" y="94"/>
                  </a:cubicBezTo>
                  <a:cubicBezTo>
                    <a:pt x="234" y="74"/>
                    <a:pt x="206" y="52"/>
                    <a:pt x="177" y="38"/>
                  </a:cubicBezTo>
                  <a:cubicBezTo>
                    <a:pt x="158" y="28"/>
                    <a:pt x="139" y="19"/>
                    <a:pt x="120" y="16"/>
                  </a:cubicBezTo>
                  <a:cubicBezTo>
                    <a:pt x="101" y="11"/>
                    <a:pt x="84" y="11"/>
                    <a:pt x="66" y="4"/>
                  </a:cubicBezTo>
                  <a:cubicBezTo>
                    <a:pt x="61" y="2"/>
                    <a:pt x="56" y="1"/>
                    <a:pt x="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40"/>
            <p:cNvSpPr/>
            <p:nvPr/>
          </p:nvSpPr>
          <p:spPr>
            <a:xfrm>
              <a:off x="2782380" y="421442"/>
              <a:ext cx="27747" cy="28699"/>
            </a:xfrm>
            <a:custGeom>
              <a:rect b="b" l="l" r="r" t="t"/>
              <a:pathLst>
                <a:path extrusionOk="0" h="723" w="699">
                  <a:moveTo>
                    <a:pt x="55" y="1"/>
                  </a:moveTo>
                  <a:cubicBezTo>
                    <a:pt x="26" y="1"/>
                    <a:pt x="0" y="38"/>
                    <a:pt x="6" y="69"/>
                  </a:cubicBezTo>
                  <a:cubicBezTo>
                    <a:pt x="13" y="106"/>
                    <a:pt x="21" y="140"/>
                    <a:pt x="37" y="175"/>
                  </a:cubicBezTo>
                  <a:cubicBezTo>
                    <a:pt x="53" y="210"/>
                    <a:pt x="72" y="245"/>
                    <a:pt x="91" y="277"/>
                  </a:cubicBezTo>
                  <a:cubicBezTo>
                    <a:pt x="131" y="345"/>
                    <a:pt x="178" y="407"/>
                    <a:pt x="227" y="465"/>
                  </a:cubicBezTo>
                  <a:cubicBezTo>
                    <a:pt x="268" y="515"/>
                    <a:pt x="314" y="562"/>
                    <a:pt x="365" y="604"/>
                  </a:cubicBezTo>
                  <a:cubicBezTo>
                    <a:pt x="424" y="653"/>
                    <a:pt x="494" y="705"/>
                    <a:pt x="570" y="720"/>
                  </a:cubicBezTo>
                  <a:cubicBezTo>
                    <a:pt x="578" y="722"/>
                    <a:pt x="586" y="723"/>
                    <a:pt x="594" y="723"/>
                  </a:cubicBezTo>
                  <a:cubicBezTo>
                    <a:pt x="629" y="723"/>
                    <a:pt x="665" y="708"/>
                    <a:pt x="682" y="675"/>
                  </a:cubicBezTo>
                  <a:cubicBezTo>
                    <a:pt x="698" y="640"/>
                    <a:pt x="698" y="584"/>
                    <a:pt x="664" y="557"/>
                  </a:cubicBezTo>
                  <a:cubicBezTo>
                    <a:pt x="610" y="515"/>
                    <a:pt x="549" y="483"/>
                    <a:pt x="494" y="442"/>
                  </a:cubicBezTo>
                  <a:cubicBezTo>
                    <a:pt x="491" y="441"/>
                    <a:pt x="490" y="439"/>
                    <a:pt x="489" y="438"/>
                  </a:cubicBezTo>
                  <a:cubicBezTo>
                    <a:pt x="487" y="437"/>
                    <a:pt x="487" y="437"/>
                    <a:pt x="485" y="435"/>
                  </a:cubicBezTo>
                  <a:cubicBezTo>
                    <a:pt x="480" y="432"/>
                    <a:pt x="474" y="428"/>
                    <a:pt x="470" y="424"/>
                  </a:cubicBezTo>
                  <a:cubicBezTo>
                    <a:pt x="459" y="413"/>
                    <a:pt x="445" y="403"/>
                    <a:pt x="434" y="392"/>
                  </a:cubicBezTo>
                  <a:cubicBezTo>
                    <a:pt x="409" y="371"/>
                    <a:pt x="386" y="347"/>
                    <a:pt x="364" y="323"/>
                  </a:cubicBezTo>
                  <a:cubicBezTo>
                    <a:pt x="312" y="266"/>
                    <a:pt x="277" y="218"/>
                    <a:pt x="231" y="162"/>
                  </a:cubicBezTo>
                  <a:cubicBezTo>
                    <a:pt x="208" y="133"/>
                    <a:pt x="192" y="109"/>
                    <a:pt x="166" y="81"/>
                  </a:cubicBezTo>
                  <a:cubicBezTo>
                    <a:pt x="140" y="54"/>
                    <a:pt x="111" y="32"/>
                    <a:pt x="81" y="10"/>
                  </a:cubicBezTo>
                  <a:cubicBezTo>
                    <a:pt x="72" y="4"/>
                    <a:pt x="64" y="1"/>
                    <a:pt x="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40"/>
            <p:cNvSpPr/>
            <p:nvPr/>
          </p:nvSpPr>
          <p:spPr>
            <a:xfrm>
              <a:off x="2896384" y="528261"/>
              <a:ext cx="26834" cy="32431"/>
            </a:xfrm>
            <a:custGeom>
              <a:rect b="b" l="l" r="r" t="t"/>
              <a:pathLst>
                <a:path extrusionOk="0" h="817" w="676">
                  <a:moveTo>
                    <a:pt x="76" y="1"/>
                  </a:moveTo>
                  <a:cubicBezTo>
                    <a:pt x="34" y="1"/>
                    <a:pt x="1" y="51"/>
                    <a:pt x="25" y="90"/>
                  </a:cubicBezTo>
                  <a:cubicBezTo>
                    <a:pt x="102" y="218"/>
                    <a:pt x="231" y="308"/>
                    <a:pt x="324" y="424"/>
                  </a:cubicBezTo>
                  <a:cubicBezTo>
                    <a:pt x="325" y="426"/>
                    <a:pt x="335" y="439"/>
                    <a:pt x="345" y="452"/>
                  </a:cubicBezTo>
                  <a:cubicBezTo>
                    <a:pt x="353" y="466"/>
                    <a:pt x="363" y="481"/>
                    <a:pt x="372" y="496"/>
                  </a:cubicBezTo>
                  <a:cubicBezTo>
                    <a:pt x="381" y="510"/>
                    <a:pt x="388" y="524"/>
                    <a:pt x="397" y="539"/>
                  </a:cubicBezTo>
                  <a:cubicBezTo>
                    <a:pt x="400" y="548"/>
                    <a:pt x="405" y="556"/>
                    <a:pt x="409" y="564"/>
                  </a:cubicBezTo>
                  <a:cubicBezTo>
                    <a:pt x="410" y="566"/>
                    <a:pt x="413" y="574"/>
                    <a:pt x="415" y="577"/>
                  </a:cubicBezTo>
                  <a:cubicBezTo>
                    <a:pt x="429" y="607"/>
                    <a:pt x="438" y="638"/>
                    <a:pt x="446" y="671"/>
                  </a:cubicBezTo>
                  <a:cubicBezTo>
                    <a:pt x="450" y="689"/>
                    <a:pt x="452" y="707"/>
                    <a:pt x="456" y="726"/>
                  </a:cubicBezTo>
                  <a:cubicBezTo>
                    <a:pt x="464" y="761"/>
                    <a:pt x="486" y="784"/>
                    <a:pt x="513" y="804"/>
                  </a:cubicBezTo>
                  <a:cubicBezTo>
                    <a:pt x="527" y="813"/>
                    <a:pt x="544" y="817"/>
                    <a:pt x="561" y="817"/>
                  </a:cubicBezTo>
                  <a:cubicBezTo>
                    <a:pt x="588" y="817"/>
                    <a:pt x="616" y="807"/>
                    <a:pt x="633" y="788"/>
                  </a:cubicBezTo>
                  <a:cubicBezTo>
                    <a:pt x="676" y="737"/>
                    <a:pt x="669" y="683"/>
                    <a:pt x="655" y="623"/>
                  </a:cubicBezTo>
                  <a:cubicBezTo>
                    <a:pt x="644" y="581"/>
                    <a:pt x="631" y="541"/>
                    <a:pt x="613" y="502"/>
                  </a:cubicBezTo>
                  <a:cubicBezTo>
                    <a:pt x="581" y="425"/>
                    <a:pt x="535" y="357"/>
                    <a:pt x="485" y="294"/>
                  </a:cubicBezTo>
                  <a:cubicBezTo>
                    <a:pt x="434" y="230"/>
                    <a:pt x="377" y="174"/>
                    <a:pt x="311" y="125"/>
                  </a:cubicBezTo>
                  <a:cubicBezTo>
                    <a:pt x="244" y="73"/>
                    <a:pt x="175" y="27"/>
                    <a:pt x="91" y="3"/>
                  </a:cubicBezTo>
                  <a:cubicBezTo>
                    <a:pt x="86" y="1"/>
                    <a:pt x="81" y="1"/>
                    <a:pt x="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40"/>
            <p:cNvSpPr/>
            <p:nvPr/>
          </p:nvSpPr>
          <p:spPr>
            <a:xfrm>
              <a:off x="2810087" y="511192"/>
              <a:ext cx="12583" cy="15719"/>
            </a:xfrm>
            <a:custGeom>
              <a:rect b="b" l="l" r="r" t="t"/>
              <a:pathLst>
                <a:path extrusionOk="0" h="396" w="317">
                  <a:moveTo>
                    <a:pt x="158" y="0"/>
                  </a:moveTo>
                  <a:cubicBezTo>
                    <a:pt x="151" y="0"/>
                    <a:pt x="144" y="1"/>
                    <a:pt x="137" y="3"/>
                  </a:cubicBezTo>
                  <a:cubicBezTo>
                    <a:pt x="120" y="4"/>
                    <a:pt x="104" y="8"/>
                    <a:pt x="89" y="19"/>
                  </a:cubicBezTo>
                  <a:cubicBezTo>
                    <a:pt x="69" y="30"/>
                    <a:pt x="53" y="46"/>
                    <a:pt x="43" y="63"/>
                  </a:cubicBezTo>
                  <a:cubicBezTo>
                    <a:pt x="29" y="91"/>
                    <a:pt x="14" y="120"/>
                    <a:pt x="9" y="151"/>
                  </a:cubicBezTo>
                  <a:cubicBezTo>
                    <a:pt x="3" y="187"/>
                    <a:pt x="0" y="208"/>
                    <a:pt x="9" y="245"/>
                  </a:cubicBezTo>
                  <a:cubicBezTo>
                    <a:pt x="10" y="254"/>
                    <a:pt x="14" y="261"/>
                    <a:pt x="16" y="271"/>
                  </a:cubicBezTo>
                  <a:cubicBezTo>
                    <a:pt x="17" y="275"/>
                    <a:pt x="17" y="280"/>
                    <a:pt x="19" y="284"/>
                  </a:cubicBezTo>
                  <a:cubicBezTo>
                    <a:pt x="22" y="297"/>
                    <a:pt x="27" y="310"/>
                    <a:pt x="36" y="322"/>
                  </a:cubicBezTo>
                  <a:cubicBezTo>
                    <a:pt x="43" y="333"/>
                    <a:pt x="51" y="344"/>
                    <a:pt x="61" y="354"/>
                  </a:cubicBezTo>
                  <a:cubicBezTo>
                    <a:pt x="66" y="359"/>
                    <a:pt x="71" y="363"/>
                    <a:pt x="76" y="367"/>
                  </a:cubicBezTo>
                  <a:cubicBezTo>
                    <a:pt x="82" y="371"/>
                    <a:pt x="88" y="376"/>
                    <a:pt x="94" y="380"/>
                  </a:cubicBezTo>
                  <a:cubicBezTo>
                    <a:pt x="112" y="390"/>
                    <a:pt x="133" y="396"/>
                    <a:pt x="154" y="396"/>
                  </a:cubicBezTo>
                  <a:cubicBezTo>
                    <a:pt x="175" y="396"/>
                    <a:pt x="195" y="390"/>
                    <a:pt x="213" y="380"/>
                  </a:cubicBezTo>
                  <a:cubicBezTo>
                    <a:pt x="228" y="371"/>
                    <a:pt x="243" y="359"/>
                    <a:pt x="254" y="348"/>
                  </a:cubicBezTo>
                  <a:cubicBezTo>
                    <a:pt x="272" y="336"/>
                    <a:pt x="287" y="321"/>
                    <a:pt x="298" y="302"/>
                  </a:cubicBezTo>
                  <a:lnTo>
                    <a:pt x="311" y="275"/>
                  </a:lnTo>
                  <a:cubicBezTo>
                    <a:pt x="316" y="257"/>
                    <a:pt x="317" y="243"/>
                    <a:pt x="313" y="228"/>
                  </a:cubicBezTo>
                  <a:cubicBezTo>
                    <a:pt x="313" y="225"/>
                    <a:pt x="312" y="223"/>
                    <a:pt x="311" y="220"/>
                  </a:cubicBezTo>
                  <a:cubicBezTo>
                    <a:pt x="311" y="214"/>
                    <a:pt x="312" y="209"/>
                    <a:pt x="313" y="204"/>
                  </a:cubicBezTo>
                  <a:cubicBezTo>
                    <a:pt x="313" y="186"/>
                    <a:pt x="311" y="166"/>
                    <a:pt x="308" y="150"/>
                  </a:cubicBezTo>
                  <a:cubicBezTo>
                    <a:pt x="307" y="141"/>
                    <a:pt x="305" y="135"/>
                    <a:pt x="301" y="128"/>
                  </a:cubicBezTo>
                  <a:cubicBezTo>
                    <a:pt x="295" y="112"/>
                    <a:pt x="288" y="94"/>
                    <a:pt x="279" y="79"/>
                  </a:cubicBezTo>
                  <a:cubicBezTo>
                    <a:pt x="269" y="65"/>
                    <a:pt x="259" y="50"/>
                    <a:pt x="245" y="37"/>
                  </a:cubicBezTo>
                  <a:cubicBezTo>
                    <a:pt x="229" y="22"/>
                    <a:pt x="210" y="10"/>
                    <a:pt x="188" y="5"/>
                  </a:cubicBezTo>
                  <a:cubicBezTo>
                    <a:pt x="178" y="2"/>
                    <a:pt x="168" y="0"/>
                    <a:pt x="1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40"/>
            <p:cNvSpPr/>
            <p:nvPr/>
          </p:nvSpPr>
          <p:spPr>
            <a:xfrm>
              <a:off x="2871217" y="473482"/>
              <a:ext cx="12504" cy="12742"/>
            </a:xfrm>
            <a:custGeom>
              <a:rect b="b" l="l" r="r" t="t"/>
              <a:pathLst>
                <a:path extrusionOk="0" h="321" w="315">
                  <a:moveTo>
                    <a:pt x="175" y="0"/>
                  </a:moveTo>
                  <a:cubicBezTo>
                    <a:pt x="169" y="0"/>
                    <a:pt x="163" y="1"/>
                    <a:pt x="157" y="2"/>
                  </a:cubicBezTo>
                  <a:cubicBezTo>
                    <a:pt x="145" y="2"/>
                    <a:pt x="133" y="5"/>
                    <a:pt x="122" y="11"/>
                  </a:cubicBezTo>
                  <a:cubicBezTo>
                    <a:pt x="111" y="14"/>
                    <a:pt x="101" y="21"/>
                    <a:pt x="92" y="28"/>
                  </a:cubicBezTo>
                  <a:cubicBezTo>
                    <a:pt x="79" y="37"/>
                    <a:pt x="66" y="50"/>
                    <a:pt x="58" y="66"/>
                  </a:cubicBezTo>
                  <a:cubicBezTo>
                    <a:pt x="55" y="73"/>
                    <a:pt x="53" y="77"/>
                    <a:pt x="50" y="84"/>
                  </a:cubicBezTo>
                  <a:cubicBezTo>
                    <a:pt x="47" y="87"/>
                    <a:pt x="45" y="92"/>
                    <a:pt x="43" y="96"/>
                  </a:cubicBezTo>
                  <a:cubicBezTo>
                    <a:pt x="40" y="100"/>
                    <a:pt x="38" y="104"/>
                    <a:pt x="35" y="108"/>
                  </a:cubicBezTo>
                  <a:lnTo>
                    <a:pt x="35" y="108"/>
                  </a:lnTo>
                  <a:cubicBezTo>
                    <a:pt x="36" y="107"/>
                    <a:pt x="38" y="105"/>
                    <a:pt x="39" y="103"/>
                  </a:cubicBezTo>
                  <a:lnTo>
                    <a:pt x="39" y="103"/>
                  </a:lnTo>
                  <a:cubicBezTo>
                    <a:pt x="38" y="105"/>
                    <a:pt x="35" y="108"/>
                    <a:pt x="33" y="111"/>
                  </a:cubicBezTo>
                  <a:lnTo>
                    <a:pt x="33" y="111"/>
                  </a:lnTo>
                  <a:cubicBezTo>
                    <a:pt x="34" y="110"/>
                    <a:pt x="35" y="109"/>
                    <a:pt x="35" y="108"/>
                  </a:cubicBezTo>
                  <a:lnTo>
                    <a:pt x="35" y="108"/>
                  </a:lnTo>
                  <a:cubicBezTo>
                    <a:pt x="34" y="109"/>
                    <a:pt x="34" y="110"/>
                    <a:pt x="33" y="111"/>
                  </a:cubicBezTo>
                  <a:lnTo>
                    <a:pt x="33" y="111"/>
                  </a:lnTo>
                  <a:cubicBezTo>
                    <a:pt x="33" y="111"/>
                    <a:pt x="33" y="111"/>
                    <a:pt x="33" y="111"/>
                  </a:cubicBezTo>
                  <a:lnTo>
                    <a:pt x="33" y="111"/>
                  </a:lnTo>
                  <a:cubicBezTo>
                    <a:pt x="33" y="111"/>
                    <a:pt x="33" y="111"/>
                    <a:pt x="33" y="111"/>
                  </a:cubicBezTo>
                  <a:cubicBezTo>
                    <a:pt x="33" y="111"/>
                    <a:pt x="33" y="111"/>
                    <a:pt x="33" y="111"/>
                  </a:cubicBezTo>
                  <a:lnTo>
                    <a:pt x="33" y="111"/>
                  </a:lnTo>
                  <a:cubicBezTo>
                    <a:pt x="33" y="112"/>
                    <a:pt x="32" y="112"/>
                    <a:pt x="32" y="112"/>
                  </a:cubicBezTo>
                  <a:cubicBezTo>
                    <a:pt x="32" y="113"/>
                    <a:pt x="30" y="113"/>
                    <a:pt x="30" y="116"/>
                  </a:cubicBezTo>
                  <a:cubicBezTo>
                    <a:pt x="29" y="117"/>
                    <a:pt x="29" y="118"/>
                    <a:pt x="28" y="119"/>
                  </a:cubicBezTo>
                  <a:cubicBezTo>
                    <a:pt x="27" y="122"/>
                    <a:pt x="24" y="124"/>
                    <a:pt x="22" y="127"/>
                  </a:cubicBezTo>
                  <a:cubicBezTo>
                    <a:pt x="1" y="166"/>
                    <a:pt x="1" y="215"/>
                    <a:pt x="22" y="253"/>
                  </a:cubicBezTo>
                  <a:cubicBezTo>
                    <a:pt x="34" y="272"/>
                    <a:pt x="49" y="287"/>
                    <a:pt x="66" y="298"/>
                  </a:cubicBezTo>
                  <a:cubicBezTo>
                    <a:pt x="81" y="305"/>
                    <a:pt x="95" y="309"/>
                    <a:pt x="111" y="311"/>
                  </a:cubicBezTo>
                  <a:cubicBezTo>
                    <a:pt x="126" y="317"/>
                    <a:pt x="141" y="321"/>
                    <a:pt x="157" y="321"/>
                  </a:cubicBezTo>
                  <a:cubicBezTo>
                    <a:pt x="163" y="321"/>
                    <a:pt x="168" y="320"/>
                    <a:pt x="175" y="319"/>
                  </a:cubicBezTo>
                  <a:cubicBezTo>
                    <a:pt x="191" y="317"/>
                    <a:pt x="209" y="311"/>
                    <a:pt x="222" y="303"/>
                  </a:cubicBezTo>
                  <a:cubicBezTo>
                    <a:pt x="222" y="303"/>
                    <a:pt x="225" y="303"/>
                    <a:pt x="225" y="301"/>
                  </a:cubicBezTo>
                  <a:cubicBezTo>
                    <a:pt x="226" y="300"/>
                    <a:pt x="227" y="300"/>
                    <a:pt x="228" y="299"/>
                  </a:cubicBezTo>
                  <a:cubicBezTo>
                    <a:pt x="238" y="291"/>
                    <a:pt x="252" y="283"/>
                    <a:pt x="261" y="273"/>
                  </a:cubicBezTo>
                  <a:cubicBezTo>
                    <a:pt x="269" y="262"/>
                    <a:pt x="279" y="252"/>
                    <a:pt x="287" y="241"/>
                  </a:cubicBezTo>
                  <a:cubicBezTo>
                    <a:pt x="294" y="228"/>
                    <a:pt x="301" y="210"/>
                    <a:pt x="304" y="201"/>
                  </a:cubicBezTo>
                  <a:cubicBezTo>
                    <a:pt x="305" y="199"/>
                    <a:pt x="306" y="196"/>
                    <a:pt x="306" y="192"/>
                  </a:cubicBezTo>
                  <a:lnTo>
                    <a:pt x="306" y="190"/>
                  </a:lnTo>
                  <a:cubicBezTo>
                    <a:pt x="309" y="178"/>
                    <a:pt x="310" y="165"/>
                    <a:pt x="311" y="153"/>
                  </a:cubicBezTo>
                  <a:lnTo>
                    <a:pt x="311" y="148"/>
                  </a:lnTo>
                  <a:cubicBezTo>
                    <a:pt x="313" y="149"/>
                    <a:pt x="314" y="150"/>
                    <a:pt x="314" y="150"/>
                  </a:cubicBezTo>
                  <a:cubicBezTo>
                    <a:pt x="315" y="150"/>
                    <a:pt x="315" y="148"/>
                    <a:pt x="314" y="148"/>
                  </a:cubicBezTo>
                  <a:lnTo>
                    <a:pt x="314" y="146"/>
                  </a:lnTo>
                  <a:cubicBezTo>
                    <a:pt x="313" y="133"/>
                    <a:pt x="312" y="120"/>
                    <a:pt x="309" y="107"/>
                  </a:cubicBezTo>
                  <a:cubicBezTo>
                    <a:pt x="309" y="105"/>
                    <a:pt x="308" y="101"/>
                    <a:pt x="307" y="99"/>
                  </a:cubicBezTo>
                  <a:lnTo>
                    <a:pt x="292" y="66"/>
                  </a:lnTo>
                  <a:cubicBezTo>
                    <a:pt x="286" y="57"/>
                    <a:pt x="278" y="48"/>
                    <a:pt x="271" y="39"/>
                  </a:cubicBezTo>
                  <a:cubicBezTo>
                    <a:pt x="262" y="32"/>
                    <a:pt x="253" y="24"/>
                    <a:pt x="243" y="18"/>
                  </a:cubicBezTo>
                  <a:cubicBezTo>
                    <a:pt x="228" y="7"/>
                    <a:pt x="211" y="2"/>
                    <a:pt x="193" y="2"/>
                  </a:cubicBezTo>
                  <a:cubicBezTo>
                    <a:pt x="188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40"/>
            <p:cNvSpPr/>
            <p:nvPr/>
          </p:nvSpPr>
          <p:spPr>
            <a:xfrm>
              <a:off x="2823464" y="388455"/>
              <a:ext cx="18577" cy="39854"/>
            </a:xfrm>
            <a:custGeom>
              <a:rect b="b" l="l" r="r" t="t"/>
              <a:pathLst>
                <a:path extrusionOk="0" h="1004" w="468">
                  <a:moveTo>
                    <a:pt x="252" y="1"/>
                  </a:moveTo>
                  <a:cubicBezTo>
                    <a:pt x="229" y="1"/>
                    <a:pt x="206" y="6"/>
                    <a:pt x="187" y="15"/>
                  </a:cubicBezTo>
                  <a:cubicBezTo>
                    <a:pt x="93" y="60"/>
                    <a:pt x="57" y="166"/>
                    <a:pt x="34" y="262"/>
                  </a:cubicBezTo>
                  <a:cubicBezTo>
                    <a:pt x="11" y="366"/>
                    <a:pt x="1" y="476"/>
                    <a:pt x="7" y="582"/>
                  </a:cubicBezTo>
                  <a:cubicBezTo>
                    <a:pt x="13" y="679"/>
                    <a:pt x="20" y="814"/>
                    <a:pt x="94" y="887"/>
                  </a:cubicBezTo>
                  <a:cubicBezTo>
                    <a:pt x="103" y="895"/>
                    <a:pt x="112" y="902"/>
                    <a:pt x="123" y="909"/>
                  </a:cubicBezTo>
                  <a:cubicBezTo>
                    <a:pt x="126" y="914"/>
                    <a:pt x="127" y="920"/>
                    <a:pt x="129" y="926"/>
                  </a:cubicBezTo>
                  <a:cubicBezTo>
                    <a:pt x="159" y="976"/>
                    <a:pt x="211" y="1003"/>
                    <a:pt x="265" y="1003"/>
                  </a:cubicBezTo>
                  <a:cubicBezTo>
                    <a:pt x="303" y="1003"/>
                    <a:pt x="341" y="989"/>
                    <a:pt x="372" y="960"/>
                  </a:cubicBezTo>
                  <a:cubicBezTo>
                    <a:pt x="425" y="906"/>
                    <a:pt x="438" y="822"/>
                    <a:pt x="450" y="752"/>
                  </a:cubicBezTo>
                  <a:cubicBezTo>
                    <a:pt x="463" y="674"/>
                    <a:pt x="467" y="595"/>
                    <a:pt x="464" y="515"/>
                  </a:cubicBezTo>
                  <a:cubicBezTo>
                    <a:pt x="456" y="357"/>
                    <a:pt x="417" y="205"/>
                    <a:pt x="352" y="59"/>
                  </a:cubicBezTo>
                  <a:cubicBezTo>
                    <a:pt x="334" y="18"/>
                    <a:pt x="29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40"/>
            <p:cNvSpPr/>
            <p:nvPr/>
          </p:nvSpPr>
          <p:spPr>
            <a:xfrm>
              <a:off x="2720535" y="457604"/>
              <a:ext cx="40330" cy="22904"/>
            </a:xfrm>
            <a:custGeom>
              <a:rect b="b" l="l" r="r" t="t"/>
              <a:pathLst>
                <a:path extrusionOk="0" h="577" w="1016">
                  <a:moveTo>
                    <a:pt x="483" y="0"/>
                  </a:moveTo>
                  <a:cubicBezTo>
                    <a:pt x="412" y="0"/>
                    <a:pt x="342" y="12"/>
                    <a:pt x="277" y="35"/>
                  </a:cubicBezTo>
                  <a:cubicBezTo>
                    <a:pt x="240" y="46"/>
                    <a:pt x="204" y="57"/>
                    <a:pt x="168" y="73"/>
                  </a:cubicBezTo>
                  <a:cubicBezTo>
                    <a:pt x="137" y="88"/>
                    <a:pt x="115" y="109"/>
                    <a:pt x="101" y="134"/>
                  </a:cubicBezTo>
                  <a:cubicBezTo>
                    <a:pt x="53" y="173"/>
                    <a:pt x="6" y="223"/>
                    <a:pt x="3" y="286"/>
                  </a:cubicBezTo>
                  <a:cubicBezTo>
                    <a:pt x="1" y="372"/>
                    <a:pt x="64" y="421"/>
                    <a:pt x="133" y="457"/>
                  </a:cubicBezTo>
                  <a:cubicBezTo>
                    <a:pt x="253" y="521"/>
                    <a:pt x="382" y="557"/>
                    <a:pt x="516" y="572"/>
                  </a:cubicBezTo>
                  <a:cubicBezTo>
                    <a:pt x="549" y="575"/>
                    <a:pt x="581" y="577"/>
                    <a:pt x="614" y="577"/>
                  </a:cubicBezTo>
                  <a:cubicBezTo>
                    <a:pt x="643" y="577"/>
                    <a:pt x="673" y="575"/>
                    <a:pt x="701" y="573"/>
                  </a:cubicBezTo>
                  <a:cubicBezTo>
                    <a:pt x="769" y="567"/>
                    <a:pt x="851" y="561"/>
                    <a:pt x="913" y="527"/>
                  </a:cubicBezTo>
                  <a:cubicBezTo>
                    <a:pt x="987" y="486"/>
                    <a:pt x="1016" y="401"/>
                    <a:pt x="996" y="319"/>
                  </a:cubicBezTo>
                  <a:cubicBezTo>
                    <a:pt x="978" y="245"/>
                    <a:pt x="924" y="193"/>
                    <a:pt x="866" y="147"/>
                  </a:cubicBezTo>
                  <a:cubicBezTo>
                    <a:pt x="864" y="145"/>
                    <a:pt x="861" y="143"/>
                    <a:pt x="858" y="142"/>
                  </a:cubicBezTo>
                  <a:cubicBezTo>
                    <a:pt x="853" y="131"/>
                    <a:pt x="845" y="121"/>
                    <a:pt x="836" y="115"/>
                  </a:cubicBezTo>
                  <a:cubicBezTo>
                    <a:pt x="735" y="38"/>
                    <a:pt x="609" y="0"/>
                    <a:pt x="4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40"/>
            <p:cNvSpPr/>
            <p:nvPr/>
          </p:nvSpPr>
          <p:spPr>
            <a:xfrm>
              <a:off x="3534162" y="569186"/>
              <a:ext cx="20205" cy="9606"/>
            </a:xfrm>
            <a:custGeom>
              <a:rect b="b" l="l" r="r" t="t"/>
              <a:pathLst>
                <a:path extrusionOk="0" h="242" w="509">
                  <a:moveTo>
                    <a:pt x="99" y="1"/>
                  </a:moveTo>
                  <a:cubicBezTo>
                    <a:pt x="53" y="1"/>
                    <a:pt x="14" y="41"/>
                    <a:pt x="7" y="86"/>
                  </a:cubicBezTo>
                  <a:cubicBezTo>
                    <a:pt x="0" y="131"/>
                    <a:pt x="29" y="188"/>
                    <a:pt x="78" y="196"/>
                  </a:cubicBezTo>
                  <a:cubicBezTo>
                    <a:pt x="135" y="205"/>
                    <a:pt x="192" y="214"/>
                    <a:pt x="248" y="224"/>
                  </a:cubicBezTo>
                  <a:cubicBezTo>
                    <a:pt x="285" y="228"/>
                    <a:pt x="321" y="236"/>
                    <a:pt x="358" y="241"/>
                  </a:cubicBezTo>
                  <a:cubicBezTo>
                    <a:pt x="363" y="241"/>
                    <a:pt x="368" y="241"/>
                    <a:pt x="373" y="241"/>
                  </a:cubicBezTo>
                  <a:cubicBezTo>
                    <a:pt x="432" y="241"/>
                    <a:pt x="493" y="208"/>
                    <a:pt x="501" y="144"/>
                  </a:cubicBezTo>
                  <a:cubicBezTo>
                    <a:pt x="509" y="106"/>
                    <a:pt x="490" y="70"/>
                    <a:pt x="460" y="46"/>
                  </a:cubicBezTo>
                  <a:cubicBezTo>
                    <a:pt x="437" y="28"/>
                    <a:pt x="407" y="19"/>
                    <a:pt x="379" y="16"/>
                  </a:cubicBezTo>
                  <a:cubicBezTo>
                    <a:pt x="347" y="11"/>
                    <a:pt x="314" y="11"/>
                    <a:pt x="280" y="8"/>
                  </a:cubicBezTo>
                  <a:lnTo>
                    <a:pt x="104" y="1"/>
                  </a:lnTo>
                  <a:cubicBezTo>
                    <a:pt x="103" y="1"/>
                    <a:pt x="101" y="1"/>
                    <a:pt x="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40"/>
            <p:cNvSpPr/>
            <p:nvPr/>
          </p:nvSpPr>
          <p:spPr>
            <a:xfrm>
              <a:off x="3548135" y="557476"/>
              <a:ext cx="17466" cy="9686"/>
            </a:xfrm>
            <a:custGeom>
              <a:rect b="b" l="l" r="r" t="t"/>
              <a:pathLst>
                <a:path extrusionOk="0" h="244" w="440">
                  <a:moveTo>
                    <a:pt x="185" y="1"/>
                  </a:moveTo>
                  <a:cubicBezTo>
                    <a:pt x="161" y="1"/>
                    <a:pt x="137" y="1"/>
                    <a:pt x="113" y="2"/>
                  </a:cubicBezTo>
                  <a:cubicBezTo>
                    <a:pt x="84" y="4"/>
                    <a:pt x="55" y="15"/>
                    <a:pt x="34" y="36"/>
                  </a:cubicBezTo>
                  <a:cubicBezTo>
                    <a:pt x="14" y="54"/>
                    <a:pt x="0" y="86"/>
                    <a:pt x="1" y="115"/>
                  </a:cubicBezTo>
                  <a:cubicBezTo>
                    <a:pt x="3" y="177"/>
                    <a:pt x="50" y="224"/>
                    <a:pt x="113" y="227"/>
                  </a:cubicBezTo>
                  <a:cubicBezTo>
                    <a:pt x="150" y="228"/>
                    <a:pt x="187" y="231"/>
                    <a:pt x="224" y="235"/>
                  </a:cubicBezTo>
                  <a:lnTo>
                    <a:pt x="224" y="235"/>
                  </a:lnTo>
                  <a:cubicBezTo>
                    <a:pt x="231" y="236"/>
                    <a:pt x="239" y="237"/>
                    <a:pt x="246" y="238"/>
                  </a:cubicBezTo>
                  <a:lnTo>
                    <a:pt x="246" y="238"/>
                  </a:lnTo>
                  <a:lnTo>
                    <a:pt x="241" y="237"/>
                  </a:lnTo>
                  <a:lnTo>
                    <a:pt x="241" y="237"/>
                  </a:lnTo>
                  <a:cubicBezTo>
                    <a:pt x="243" y="238"/>
                    <a:pt x="245" y="238"/>
                    <a:pt x="247" y="238"/>
                  </a:cubicBezTo>
                  <a:lnTo>
                    <a:pt x="247" y="238"/>
                  </a:lnTo>
                  <a:cubicBezTo>
                    <a:pt x="246" y="238"/>
                    <a:pt x="246" y="238"/>
                    <a:pt x="246" y="238"/>
                  </a:cubicBezTo>
                  <a:lnTo>
                    <a:pt x="246" y="238"/>
                  </a:lnTo>
                  <a:lnTo>
                    <a:pt x="250" y="239"/>
                  </a:lnTo>
                  <a:cubicBezTo>
                    <a:pt x="249" y="239"/>
                    <a:pt x="248" y="238"/>
                    <a:pt x="247" y="238"/>
                  </a:cubicBezTo>
                  <a:lnTo>
                    <a:pt x="247" y="238"/>
                  </a:lnTo>
                  <a:cubicBezTo>
                    <a:pt x="262" y="240"/>
                    <a:pt x="277" y="241"/>
                    <a:pt x="293" y="243"/>
                  </a:cubicBezTo>
                  <a:cubicBezTo>
                    <a:pt x="298" y="243"/>
                    <a:pt x="303" y="243"/>
                    <a:pt x="307" y="243"/>
                  </a:cubicBezTo>
                  <a:cubicBezTo>
                    <a:pt x="319" y="243"/>
                    <a:pt x="330" y="242"/>
                    <a:pt x="342" y="238"/>
                  </a:cubicBezTo>
                  <a:cubicBezTo>
                    <a:pt x="363" y="229"/>
                    <a:pt x="386" y="220"/>
                    <a:pt x="401" y="204"/>
                  </a:cubicBezTo>
                  <a:cubicBezTo>
                    <a:pt x="427" y="178"/>
                    <a:pt x="440" y="136"/>
                    <a:pt x="428" y="100"/>
                  </a:cubicBezTo>
                  <a:cubicBezTo>
                    <a:pt x="422" y="79"/>
                    <a:pt x="410" y="60"/>
                    <a:pt x="392" y="46"/>
                  </a:cubicBezTo>
                  <a:cubicBezTo>
                    <a:pt x="372" y="30"/>
                    <a:pt x="354" y="16"/>
                    <a:pt x="328" y="12"/>
                  </a:cubicBezTo>
                  <a:cubicBezTo>
                    <a:pt x="280" y="3"/>
                    <a:pt x="233" y="1"/>
                    <a:pt x="1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40"/>
            <p:cNvSpPr/>
            <p:nvPr/>
          </p:nvSpPr>
          <p:spPr>
            <a:xfrm>
              <a:off x="3416784" y="654451"/>
              <a:ext cx="21078" cy="13377"/>
            </a:xfrm>
            <a:custGeom>
              <a:rect b="b" l="l" r="r" t="t"/>
              <a:pathLst>
                <a:path extrusionOk="0" h="337" w="531">
                  <a:moveTo>
                    <a:pt x="401" y="1"/>
                  </a:moveTo>
                  <a:cubicBezTo>
                    <a:pt x="365" y="1"/>
                    <a:pt x="327" y="15"/>
                    <a:pt x="295" y="31"/>
                  </a:cubicBezTo>
                  <a:cubicBezTo>
                    <a:pt x="250" y="53"/>
                    <a:pt x="204" y="74"/>
                    <a:pt x="157" y="94"/>
                  </a:cubicBezTo>
                  <a:cubicBezTo>
                    <a:pt x="134" y="104"/>
                    <a:pt x="110" y="114"/>
                    <a:pt x="86" y="123"/>
                  </a:cubicBezTo>
                  <a:cubicBezTo>
                    <a:pt x="58" y="134"/>
                    <a:pt x="36" y="146"/>
                    <a:pt x="20" y="172"/>
                  </a:cubicBezTo>
                  <a:cubicBezTo>
                    <a:pt x="8" y="196"/>
                    <a:pt x="1" y="230"/>
                    <a:pt x="10" y="256"/>
                  </a:cubicBezTo>
                  <a:cubicBezTo>
                    <a:pt x="24" y="300"/>
                    <a:pt x="67" y="336"/>
                    <a:pt x="114" y="336"/>
                  </a:cubicBezTo>
                  <a:cubicBezTo>
                    <a:pt x="123" y="336"/>
                    <a:pt x="133" y="335"/>
                    <a:pt x="142" y="332"/>
                  </a:cubicBezTo>
                  <a:cubicBezTo>
                    <a:pt x="193" y="314"/>
                    <a:pt x="243" y="296"/>
                    <a:pt x="292" y="276"/>
                  </a:cubicBezTo>
                  <a:cubicBezTo>
                    <a:pt x="356" y="252"/>
                    <a:pt x="426" y="230"/>
                    <a:pt x="473" y="181"/>
                  </a:cubicBezTo>
                  <a:cubicBezTo>
                    <a:pt x="531" y="123"/>
                    <a:pt x="513" y="30"/>
                    <a:pt x="436" y="6"/>
                  </a:cubicBezTo>
                  <a:cubicBezTo>
                    <a:pt x="425" y="2"/>
                    <a:pt x="413" y="1"/>
                    <a:pt x="4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40"/>
            <p:cNvSpPr/>
            <p:nvPr/>
          </p:nvSpPr>
          <p:spPr>
            <a:xfrm>
              <a:off x="3430916" y="640399"/>
              <a:ext cx="17069" cy="10321"/>
            </a:xfrm>
            <a:custGeom>
              <a:rect b="b" l="l" r="r" t="t"/>
              <a:pathLst>
                <a:path extrusionOk="0" h="260" w="430">
                  <a:moveTo>
                    <a:pt x="293" y="0"/>
                  </a:moveTo>
                  <a:cubicBezTo>
                    <a:pt x="264" y="0"/>
                    <a:pt x="237" y="6"/>
                    <a:pt x="210" y="10"/>
                  </a:cubicBezTo>
                  <a:cubicBezTo>
                    <a:pt x="170" y="18"/>
                    <a:pt x="131" y="24"/>
                    <a:pt x="90" y="32"/>
                  </a:cubicBezTo>
                  <a:cubicBezTo>
                    <a:pt x="63" y="37"/>
                    <a:pt x="34" y="62"/>
                    <a:pt x="22" y="86"/>
                  </a:cubicBezTo>
                  <a:cubicBezTo>
                    <a:pt x="7" y="110"/>
                    <a:pt x="1" y="146"/>
                    <a:pt x="9" y="175"/>
                  </a:cubicBezTo>
                  <a:cubicBezTo>
                    <a:pt x="18" y="203"/>
                    <a:pt x="35" y="229"/>
                    <a:pt x="63" y="244"/>
                  </a:cubicBezTo>
                  <a:cubicBezTo>
                    <a:pt x="82" y="254"/>
                    <a:pt x="101" y="259"/>
                    <a:pt x="121" y="259"/>
                  </a:cubicBezTo>
                  <a:cubicBezTo>
                    <a:pt x="131" y="259"/>
                    <a:pt x="142" y="258"/>
                    <a:pt x="153" y="255"/>
                  </a:cubicBezTo>
                  <a:cubicBezTo>
                    <a:pt x="193" y="248"/>
                    <a:pt x="232" y="240"/>
                    <a:pt x="273" y="233"/>
                  </a:cubicBezTo>
                  <a:cubicBezTo>
                    <a:pt x="299" y="227"/>
                    <a:pt x="327" y="221"/>
                    <a:pt x="351" y="207"/>
                  </a:cubicBezTo>
                  <a:cubicBezTo>
                    <a:pt x="378" y="191"/>
                    <a:pt x="402" y="167"/>
                    <a:pt x="418" y="141"/>
                  </a:cubicBezTo>
                  <a:cubicBezTo>
                    <a:pt x="426" y="125"/>
                    <a:pt x="430" y="98"/>
                    <a:pt x="425" y="81"/>
                  </a:cubicBezTo>
                  <a:cubicBezTo>
                    <a:pt x="418" y="60"/>
                    <a:pt x="405" y="45"/>
                    <a:pt x="387" y="32"/>
                  </a:cubicBezTo>
                  <a:cubicBezTo>
                    <a:pt x="362" y="14"/>
                    <a:pt x="325" y="0"/>
                    <a:pt x="2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40"/>
            <p:cNvSpPr/>
            <p:nvPr/>
          </p:nvSpPr>
          <p:spPr>
            <a:xfrm>
              <a:off x="3522135" y="628848"/>
              <a:ext cx="13695" cy="14012"/>
            </a:xfrm>
            <a:custGeom>
              <a:rect b="b" l="l" r="r" t="t"/>
              <a:pathLst>
                <a:path extrusionOk="0" h="353" w="345">
                  <a:moveTo>
                    <a:pt x="172" y="1"/>
                  </a:moveTo>
                  <a:cubicBezTo>
                    <a:pt x="156" y="1"/>
                    <a:pt x="140" y="3"/>
                    <a:pt x="126" y="7"/>
                  </a:cubicBezTo>
                  <a:cubicBezTo>
                    <a:pt x="98" y="14"/>
                    <a:pt x="69" y="31"/>
                    <a:pt x="49" y="52"/>
                  </a:cubicBezTo>
                  <a:cubicBezTo>
                    <a:pt x="39" y="64"/>
                    <a:pt x="28" y="76"/>
                    <a:pt x="21" y="90"/>
                  </a:cubicBezTo>
                  <a:cubicBezTo>
                    <a:pt x="8" y="118"/>
                    <a:pt x="2" y="133"/>
                    <a:pt x="0" y="165"/>
                  </a:cubicBezTo>
                  <a:cubicBezTo>
                    <a:pt x="0" y="171"/>
                    <a:pt x="1" y="176"/>
                    <a:pt x="2" y="182"/>
                  </a:cubicBezTo>
                  <a:cubicBezTo>
                    <a:pt x="2" y="187"/>
                    <a:pt x="1" y="192"/>
                    <a:pt x="2" y="198"/>
                  </a:cubicBezTo>
                  <a:cubicBezTo>
                    <a:pt x="4" y="209"/>
                    <a:pt x="5" y="224"/>
                    <a:pt x="8" y="235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7" y="281"/>
                    <a:pt x="38" y="292"/>
                    <a:pt x="44" y="301"/>
                  </a:cubicBezTo>
                  <a:cubicBezTo>
                    <a:pt x="47" y="305"/>
                    <a:pt x="49" y="307"/>
                    <a:pt x="53" y="310"/>
                  </a:cubicBezTo>
                  <a:cubicBezTo>
                    <a:pt x="74" y="327"/>
                    <a:pt x="95" y="341"/>
                    <a:pt x="122" y="348"/>
                  </a:cubicBezTo>
                  <a:cubicBezTo>
                    <a:pt x="136" y="350"/>
                    <a:pt x="148" y="353"/>
                    <a:pt x="163" y="353"/>
                  </a:cubicBezTo>
                  <a:cubicBezTo>
                    <a:pt x="177" y="353"/>
                    <a:pt x="192" y="350"/>
                    <a:pt x="205" y="348"/>
                  </a:cubicBezTo>
                  <a:cubicBezTo>
                    <a:pt x="210" y="347"/>
                    <a:pt x="214" y="347"/>
                    <a:pt x="218" y="344"/>
                  </a:cubicBezTo>
                  <a:cubicBezTo>
                    <a:pt x="230" y="339"/>
                    <a:pt x="245" y="334"/>
                    <a:pt x="256" y="328"/>
                  </a:cubicBezTo>
                  <a:cubicBezTo>
                    <a:pt x="268" y="322"/>
                    <a:pt x="280" y="311"/>
                    <a:pt x="289" y="303"/>
                  </a:cubicBezTo>
                  <a:cubicBezTo>
                    <a:pt x="300" y="294"/>
                    <a:pt x="307" y="284"/>
                    <a:pt x="317" y="271"/>
                  </a:cubicBezTo>
                  <a:cubicBezTo>
                    <a:pt x="319" y="266"/>
                    <a:pt x="322" y="263"/>
                    <a:pt x="323" y="259"/>
                  </a:cubicBezTo>
                  <a:cubicBezTo>
                    <a:pt x="328" y="248"/>
                    <a:pt x="336" y="234"/>
                    <a:pt x="339" y="221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40"/>
            <p:cNvSpPr/>
            <p:nvPr/>
          </p:nvSpPr>
          <p:spPr>
            <a:xfrm>
              <a:off x="3634313" y="776235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6" y="1"/>
                    <a:pt x="140" y="3"/>
                    <a:pt x="127" y="7"/>
                  </a:cubicBezTo>
                  <a:cubicBezTo>
                    <a:pt x="98" y="14"/>
                    <a:pt x="69" y="31"/>
                    <a:pt x="50" y="52"/>
                  </a:cubicBezTo>
                  <a:cubicBezTo>
                    <a:pt x="39" y="63"/>
                    <a:pt x="29" y="76"/>
                    <a:pt x="22" y="89"/>
                  </a:cubicBezTo>
                  <a:cubicBezTo>
                    <a:pt x="8" y="118"/>
                    <a:pt x="3" y="133"/>
                    <a:pt x="1" y="165"/>
                  </a:cubicBezTo>
                  <a:cubicBezTo>
                    <a:pt x="1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6" y="223"/>
                    <a:pt x="8" y="235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1"/>
                    <a:pt x="38" y="292"/>
                    <a:pt x="44" y="300"/>
                  </a:cubicBezTo>
                  <a:cubicBezTo>
                    <a:pt x="48" y="305"/>
                    <a:pt x="50" y="307"/>
                    <a:pt x="54" y="310"/>
                  </a:cubicBezTo>
                  <a:cubicBezTo>
                    <a:pt x="75" y="327"/>
                    <a:pt x="95" y="341"/>
                    <a:pt x="123" y="347"/>
                  </a:cubicBezTo>
                  <a:cubicBezTo>
                    <a:pt x="136" y="349"/>
                    <a:pt x="149" y="353"/>
                    <a:pt x="163" y="353"/>
                  </a:cubicBezTo>
                  <a:cubicBezTo>
                    <a:pt x="178" y="353"/>
                    <a:pt x="191" y="349"/>
                    <a:pt x="206" y="347"/>
                  </a:cubicBezTo>
                  <a:cubicBezTo>
                    <a:pt x="210" y="346"/>
                    <a:pt x="214" y="346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1"/>
                    <a:pt x="280" y="311"/>
                    <a:pt x="289" y="303"/>
                  </a:cubicBezTo>
                  <a:cubicBezTo>
                    <a:pt x="301" y="294"/>
                    <a:pt x="308" y="284"/>
                    <a:pt x="316" y="270"/>
                  </a:cubicBezTo>
                  <a:cubicBezTo>
                    <a:pt x="319" y="266"/>
                    <a:pt x="321" y="263"/>
                    <a:pt x="324" y="259"/>
                  </a:cubicBezTo>
                  <a:cubicBezTo>
                    <a:pt x="329" y="247"/>
                    <a:pt x="336" y="234"/>
                    <a:pt x="339" y="219"/>
                  </a:cubicBezTo>
                  <a:cubicBezTo>
                    <a:pt x="342" y="206"/>
                    <a:pt x="344" y="191"/>
                    <a:pt x="344" y="177"/>
                  </a:cubicBezTo>
                  <a:cubicBezTo>
                    <a:pt x="345" y="174"/>
                    <a:pt x="345" y="171"/>
                    <a:pt x="345" y="169"/>
                  </a:cubicBezTo>
                  <a:cubicBezTo>
                    <a:pt x="344" y="156"/>
                    <a:pt x="342" y="143"/>
                    <a:pt x="340" y="132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5" y="3"/>
                    <a:pt x="188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40"/>
            <p:cNvSpPr/>
            <p:nvPr/>
          </p:nvSpPr>
          <p:spPr>
            <a:xfrm>
              <a:off x="3772054" y="69148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3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9" y="14"/>
                    <a:pt x="70" y="31"/>
                    <a:pt x="51" y="52"/>
                  </a:cubicBezTo>
                  <a:cubicBezTo>
                    <a:pt x="40" y="63"/>
                    <a:pt x="30" y="76"/>
                    <a:pt x="22" y="89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0"/>
                    <a:pt x="2" y="176"/>
                    <a:pt x="4" y="182"/>
                  </a:cubicBezTo>
                  <a:cubicBezTo>
                    <a:pt x="4" y="187"/>
                    <a:pt x="2" y="192"/>
                    <a:pt x="4" y="197"/>
                  </a:cubicBezTo>
                  <a:cubicBezTo>
                    <a:pt x="5" y="209"/>
                    <a:pt x="6" y="223"/>
                    <a:pt x="9" y="235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1"/>
                    <a:pt x="38" y="292"/>
                    <a:pt x="46" y="301"/>
                  </a:cubicBezTo>
                  <a:cubicBezTo>
                    <a:pt x="48" y="305"/>
                    <a:pt x="51" y="307"/>
                    <a:pt x="54" y="310"/>
                  </a:cubicBezTo>
                  <a:cubicBezTo>
                    <a:pt x="75" y="327"/>
                    <a:pt x="96" y="341"/>
                    <a:pt x="124" y="347"/>
                  </a:cubicBezTo>
                  <a:cubicBezTo>
                    <a:pt x="136" y="349"/>
                    <a:pt x="150" y="353"/>
                    <a:pt x="163" y="353"/>
                  </a:cubicBezTo>
                  <a:cubicBezTo>
                    <a:pt x="178" y="353"/>
                    <a:pt x="192" y="349"/>
                    <a:pt x="207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39"/>
                    <a:pt x="246" y="334"/>
                    <a:pt x="257" y="328"/>
                  </a:cubicBezTo>
                  <a:cubicBezTo>
                    <a:pt x="270" y="321"/>
                    <a:pt x="281" y="311"/>
                    <a:pt x="290" y="303"/>
                  </a:cubicBezTo>
                  <a:cubicBezTo>
                    <a:pt x="302" y="294"/>
                    <a:pt x="308" y="284"/>
                    <a:pt x="317" y="270"/>
                  </a:cubicBezTo>
                  <a:cubicBezTo>
                    <a:pt x="320" y="266"/>
                    <a:pt x="323" y="263"/>
                    <a:pt x="324" y="259"/>
                  </a:cubicBezTo>
                  <a:cubicBezTo>
                    <a:pt x="329" y="247"/>
                    <a:pt x="337" y="233"/>
                    <a:pt x="339" y="219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6" y="174"/>
                    <a:pt x="346" y="171"/>
                    <a:pt x="346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3" y="102"/>
                    <a:pt x="317" y="77"/>
                    <a:pt x="297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50" y="18"/>
                    <a:pt x="234" y="13"/>
                    <a:pt x="220" y="8"/>
                  </a:cubicBezTo>
                  <a:cubicBezTo>
                    <a:pt x="206" y="3"/>
                    <a:pt x="189" y="1"/>
                    <a:pt x="1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40"/>
            <p:cNvSpPr/>
            <p:nvPr/>
          </p:nvSpPr>
          <p:spPr>
            <a:xfrm>
              <a:off x="3797102" y="685532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3" y="1"/>
                  </a:moveTo>
                  <a:cubicBezTo>
                    <a:pt x="157" y="1"/>
                    <a:pt x="142" y="3"/>
                    <a:pt x="128" y="7"/>
                  </a:cubicBezTo>
                  <a:cubicBezTo>
                    <a:pt x="99" y="14"/>
                    <a:pt x="71" y="31"/>
                    <a:pt x="51" y="53"/>
                  </a:cubicBezTo>
                  <a:cubicBezTo>
                    <a:pt x="41" y="64"/>
                    <a:pt x="30" y="76"/>
                    <a:pt x="22" y="90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0"/>
                    <a:pt x="3" y="176"/>
                    <a:pt x="4" y="183"/>
                  </a:cubicBezTo>
                  <a:cubicBezTo>
                    <a:pt x="4" y="187"/>
                    <a:pt x="3" y="193"/>
                    <a:pt x="4" y="198"/>
                  </a:cubicBezTo>
                  <a:cubicBezTo>
                    <a:pt x="5" y="210"/>
                    <a:pt x="6" y="225"/>
                    <a:pt x="9" y="236"/>
                  </a:cubicBezTo>
                  <a:cubicBezTo>
                    <a:pt x="13" y="247"/>
                    <a:pt x="19" y="259"/>
                    <a:pt x="24" y="270"/>
                  </a:cubicBezTo>
                  <a:cubicBezTo>
                    <a:pt x="29" y="281"/>
                    <a:pt x="39" y="293"/>
                    <a:pt x="46" y="301"/>
                  </a:cubicBezTo>
                  <a:cubicBezTo>
                    <a:pt x="48" y="305"/>
                    <a:pt x="51" y="307"/>
                    <a:pt x="55" y="310"/>
                  </a:cubicBezTo>
                  <a:cubicBezTo>
                    <a:pt x="76" y="327"/>
                    <a:pt x="97" y="341"/>
                    <a:pt x="124" y="347"/>
                  </a:cubicBezTo>
                  <a:cubicBezTo>
                    <a:pt x="136" y="351"/>
                    <a:pt x="150" y="353"/>
                    <a:pt x="164" y="353"/>
                  </a:cubicBezTo>
                  <a:cubicBezTo>
                    <a:pt x="178" y="353"/>
                    <a:pt x="193" y="351"/>
                    <a:pt x="207" y="347"/>
                  </a:cubicBezTo>
                  <a:cubicBezTo>
                    <a:pt x="211" y="346"/>
                    <a:pt x="214" y="346"/>
                    <a:pt x="219" y="345"/>
                  </a:cubicBezTo>
                  <a:cubicBezTo>
                    <a:pt x="232" y="340"/>
                    <a:pt x="246" y="335"/>
                    <a:pt x="258" y="328"/>
                  </a:cubicBezTo>
                  <a:cubicBezTo>
                    <a:pt x="270" y="321"/>
                    <a:pt x="281" y="311"/>
                    <a:pt x="290" y="304"/>
                  </a:cubicBezTo>
                  <a:cubicBezTo>
                    <a:pt x="302" y="294"/>
                    <a:pt x="308" y="284"/>
                    <a:pt x="318" y="270"/>
                  </a:cubicBezTo>
                  <a:cubicBezTo>
                    <a:pt x="321" y="267"/>
                    <a:pt x="323" y="263"/>
                    <a:pt x="324" y="259"/>
                  </a:cubicBezTo>
                  <a:cubicBezTo>
                    <a:pt x="329" y="247"/>
                    <a:pt x="337" y="235"/>
                    <a:pt x="339" y="220"/>
                  </a:cubicBezTo>
                  <a:cubicBezTo>
                    <a:pt x="344" y="206"/>
                    <a:pt x="345" y="191"/>
                    <a:pt x="345" y="177"/>
                  </a:cubicBezTo>
                  <a:cubicBezTo>
                    <a:pt x="347" y="175"/>
                    <a:pt x="347" y="172"/>
                    <a:pt x="347" y="169"/>
                  </a:cubicBezTo>
                  <a:cubicBezTo>
                    <a:pt x="345" y="157"/>
                    <a:pt x="344" y="143"/>
                    <a:pt x="341" y="132"/>
                  </a:cubicBezTo>
                  <a:cubicBezTo>
                    <a:pt x="333" y="102"/>
                    <a:pt x="318" y="77"/>
                    <a:pt x="297" y="55"/>
                  </a:cubicBezTo>
                  <a:cubicBezTo>
                    <a:pt x="287" y="44"/>
                    <a:pt x="274" y="35"/>
                    <a:pt x="263" y="28"/>
                  </a:cubicBezTo>
                  <a:cubicBezTo>
                    <a:pt x="250" y="18"/>
                    <a:pt x="234" y="13"/>
                    <a:pt x="220" y="8"/>
                  </a:cubicBezTo>
                  <a:cubicBezTo>
                    <a:pt x="206" y="3"/>
                    <a:pt x="189" y="1"/>
                    <a:pt x="1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40"/>
            <p:cNvSpPr/>
            <p:nvPr/>
          </p:nvSpPr>
          <p:spPr>
            <a:xfrm>
              <a:off x="3666466" y="764922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3" y="0"/>
                  </a:moveTo>
                  <a:cubicBezTo>
                    <a:pt x="157" y="0"/>
                    <a:pt x="142" y="2"/>
                    <a:pt x="128" y="6"/>
                  </a:cubicBezTo>
                  <a:cubicBezTo>
                    <a:pt x="99" y="14"/>
                    <a:pt x="71" y="31"/>
                    <a:pt x="51" y="52"/>
                  </a:cubicBezTo>
                  <a:cubicBezTo>
                    <a:pt x="41" y="64"/>
                    <a:pt x="30" y="75"/>
                    <a:pt x="22" y="90"/>
                  </a:cubicBezTo>
                  <a:cubicBezTo>
                    <a:pt x="9" y="118"/>
                    <a:pt x="4" y="132"/>
                    <a:pt x="1" y="165"/>
                  </a:cubicBezTo>
                  <a:cubicBezTo>
                    <a:pt x="1" y="170"/>
                    <a:pt x="3" y="175"/>
                    <a:pt x="4" y="182"/>
                  </a:cubicBezTo>
                  <a:cubicBezTo>
                    <a:pt x="4" y="188"/>
                    <a:pt x="3" y="193"/>
                    <a:pt x="4" y="198"/>
                  </a:cubicBezTo>
                  <a:cubicBezTo>
                    <a:pt x="5" y="210"/>
                    <a:pt x="6" y="224"/>
                    <a:pt x="9" y="236"/>
                  </a:cubicBezTo>
                  <a:cubicBezTo>
                    <a:pt x="13" y="247"/>
                    <a:pt x="19" y="258"/>
                    <a:pt x="24" y="270"/>
                  </a:cubicBezTo>
                  <a:cubicBezTo>
                    <a:pt x="29" y="281"/>
                    <a:pt x="39" y="293"/>
                    <a:pt x="46" y="300"/>
                  </a:cubicBezTo>
                  <a:cubicBezTo>
                    <a:pt x="48" y="304"/>
                    <a:pt x="51" y="307"/>
                    <a:pt x="55" y="309"/>
                  </a:cubicBezTo>
                  <a:cubicBezTo>
                    <a:pt x="76" y="326"/>
                    <a:pt x="97" y="341"/>
                    <a:pt x="124" y="347"/>
                  </a:cubicBezTo>
                  <a:cubicBezTo>
                    <a:pt x="136" y="350"/>
                    <a:pt x="150" y="352"/>
                    <a:pt x="164" y="352"/>
                  </a:cubicBezTo>
                  <a:cubicBezTo>
                    <a:pt x="178" y="352"/>
                    <a:pt x="193" y="350"/>
                    <a:pt x="207" y="347"/>
                  </a:cubicBezTo>
                  <a:cubicBezTo>
                    <a:pt x="211" y="346"/>
                    <a:pt x="214" y="346"/>
                    <a:pt x="219" y="345"/>
                  </a:cubicBezTo>
                  <a:cubicBezTo>
                    <a:pt x="232" y="340"/>
                    <a:pt x="246" y="334"/>
                    <a:pt x="258" y="327"/>
                  </a:cubicBezTo>
                  <a:cubicBezTo>
                    <a:pt x="270" y="321"/>
                    <a:pt x="281" y="311"/>
                    <a:pt x="290" y="303"/>
                  </a:cubicBezTo>
                  <a:cubicBezTo>
                    <a:pt x="302" y="294"/>
                    <a:pt x="308" y="283"/>
                    <a:pt x="318" y="270"/>
                  </a:cubicBezTo>
                  <a:cubicBezTo>
                    <a:pt x="321" y="267"/>
                    <a:pt x="323" y="263"/>
                    <a:pt x="324" y="258"/>
                  </a:cubicBezTo>
                  <a:cubicBezTo>
                    <a:pt x="329" y="247"/>
                    <a:pt x="337" y="235"/>
                    <a:pt x="339" y="220"/>
                  </a:cubicBezTo>
                  <a:cubicBezTo>
                    <a:pt x="344" y="205"/>
                    <a:pt x="345" y="191"/>
                    <a:pt x="345" y="177"/>
                  </a:cubicBezTo>
                  <a:cubicBezTo>
                    <a:pt x="348" y="174"/>
                    <a:pt x="348" y="172"/>
                    <a:pt x="347" y="169"/>
                  </a:cubicBezTo>
                  <a:cubicBezTo>
                    <a:pt x="345" y="156"/>
                    <a:pt x="344" y="143"/>
                    <a:pt x="342" y="131"/>
                  </a:cubicBezTo>
                  <a:cubicBezTo>
                    <a:pt x="333" y="101"/>
                    <a:pt x="318" y="76"/>
                    <a:pt x="297" y="54"/>
                  </a:cubicBezTo>
                  <a:cubicBezTo>
                    <a:pt x="287" y="44"/>
                    <a:pt x="274" y="35"/>
                    <a:pt x="263" y="27"/>
                  </a:cubicBezTo>
                  <a:cubicBezTo>
                    <a:pt x="250" y="18"/>
                    <a:pt x="234" y="13"/>
                    <a:pt x="220" y="7"/>
                  </a:cubicBezTo>
                  <a:cubicBezTo>
                    <a:pt x="206" y="3"/>
                    <a:pt x="189" y="0"/>
                    <a:pt x="17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40"/>
            <p:cNvSpPr/>
            <p:nvPr/>
          </p:nvSpPr>
          <p:spPr>
            <a:xfrm>
              <a:off x="3770466" y="666637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6"/>
                    <a:pt x="21" y="89"/>
                  </a:cubicBezTo>
                  <a:cubicBezTo>
                    <a:pt x="9" y="118"/>
                    <a:pt x="3" y="132"/>
                    <a:pt x="0" y="165"/>
                  </a:cubicBezTo>
                  <a:cubicBezTo>
                    <a:pt x="0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5" y="224"/>
                    <a:pt x="9" y="235"/>
                  </a:cubicBezTo>
                  <a:cubicBezTo>
                    <a:pt x="13" y="246"/>
                    <a:pt x="17" y="259"/>
                    <a:pt x="23" y="270"/>
                  </a:cubicBezTo>
                  <a:cubicBezTo>
                    <a:pt x="28" y="281"/>
                    <a:pt x="39" y="292"/>
                    <a:pt x="45" y="301"/>
                  </a:cubicBezTo>
                  <a:cubicBezTo>
                    <a:pt x="47" y="304"/>
                    <a:pt x="50" y="307"/>
                    <a:pt x="54" y="309"/>
                  </a:cubicBezTo>
                  <a:cubicBezTo>
                    <a:pt x="75" y="327"/>
                    <a:pt x="95" y="340"/>
                    <a:pt x="123" y="347"/>
                  </a:cubicBezTo>
                  <a:cubicBezTo>
                    <a:pt x="136" y="350"/>
                    <a:pt x="149" y="353"/>
                    <a:pt x="164" y="353"/>
                  </a:cubicBezTo>
                  <a:cubicBezTo>
                    <a:pt x="177" y="353"/>
                    <a:pt x="192" y="350"/>
                    <a:pt x="206" y="347"/>
                  </a:cubicBezTo>
                  <a:cubicBezTo>
                    <a:pt x="211" y="345"/>
                    <a:pt x="214" y="345"/>
                    <a:pt x="218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3"/>
                    <a:pt x="307" y="283"/>
                    <a:pt x="317" y="270"/>
                  </a:cubicBezTo>
                  <a:cubicBezTo>
                    <a:pt x="320" y="266"/>
                    <a:pt x="322" y="262"/>
                    <a:pt x="323" y="259"/>
                  </a:cubicBezTo>
                  <a:cubicBezTo>
                    <a:pt x="328" y="246"/>
                    <a:pt x="337" y="234"/>
                    <a:pt x="339" y="219"/>
                  </a:cubicBezTo>
                  <a:cubicBezTo>
                    <a:pt x="343" y="205"/>
                    <a:pt x="344" y="191"/>
                    <a:pt x="344" y="177"/>
                  </a:cubicBezTo>
                  <a:cubicBezTo>
                    <a:pt x="346" y="175"/>
                    <a:pt x="346" y="171"/>
                    <a:pt x="346" y="168"/>
                  </a:cubicBezTo>
                  <a:cubicBezTo>
                    <a:pt x="344" y="156"/>
                    <a:pt x="343" y="142"/>
                    <a:pt x="341" y="131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3" y="12"/>
                    <a:pt x="219" y="8"/>
                  </a:cubicBezTo>
                  <a:cubicBezTo>
                    <a:pt x="205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40"/>
            <p:cNvSpPr/>
            <p:nvPr/>
          </p:nvSpPr>
          <p:spPr>
            <a:xfrm>
              <a:off x="3524596" y="864120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9" y="14"/>
                    <a:pt x="69" y="32"/>
                    <a:pt x="50" y="53"/>
                  </a:cubicBezTo>
                  <a:cubicBezTo>
                    <a:pt x="39" y="64"/>
                    <a:pt x="29" y="76"/>
                    <a:pt x="22" y="90"/>
                  </a:cubicBezTo>
                  <a:cubicBezTo>
                    <a:pt x="8" y="118"/>
                    <a:pt x="3" y="133"/>
                    <a:pt x="1" y="165"/>
                  </a:cubicBezTo>
                  <a:cubicBezTo>
                    <a:pt x="1" y="170"/>
                    <a:pt x="2" y="176"/>
                    <a:pt x="3" y="183"/>
                  </a:cubicBezTo>
                  <a:cubicBezTo>
                    <a:pt x="3" y="188"/>
                    <a:pt x="2" y="193"/>
                    <a:pt x="3" y="199"/>
                  </a:cubicBezTo>
                  <a:cubicBezTo>
                    <a:pt x="5" y="210"/>
                    <a:pt x="6" y="225"/>
                    <a:pt x="8" y="236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2"/>
                    <a:pt x="38" y="293"/>
                    <a:pt x="44" y="301"/>
                  </a:cubicBezTo>
                  <a:cubicBezTo>
                    <a:pt x="48" y="305"/>
                    <a:pt x="50" y="308"/>
                    <a:pt x="54" y="310"/>
                  </a:cubicBezTo>
                  <a:cubicBezTo>
                    <a:pt x="75" y="327"/>
                    <a:pt x="95" y="341"/>
                    <a:pt x="123" y="347"/>
                  </a:cubicBezTo>
                  <a:cubicBezTo>
                    <a:pt x="136" y="351"/>
                    <a:pt x="149" y="353"/>
                    <a:pt x="163" y="353"/>
                  </a:cubicBezTo>
                  <a:cubicBezTo>
                    <a:pt x="178" y="353"/>
                    <a:pt x="192" y="351"/>
                    <a:pt x="206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8" y="321"/>
                    <a:pt x="281" y="311"/>
                    <a:pt x="289" y="304"/>
                  </a:cubicBezTo>
                  <a:cubicBezTo>
                    <a:pt x="301" y="294"/>
                    <a:pt x="308" y="284"/>
                    <a:pt x="317" y="270"/>
                  </a:cubicBezTo>
                  <a:cubicBezTo>
                    <a:pt x="319" y="267"/>
                    <a:pt x="323" y="263"/>
                    <a:pt x="324" y="259"/>
                  </a:cubicBezTo>
                  <a:cubicBezTo>
                    <a:pt x="329" y="247"/>
                    <a:pt x="336" y="233"/>
                    <a:pt x="339" y="220"/>
                  </a:cubicBezTo>
                  <a:cubicBezTo>
                    <a:pt x="343" y="206"/>
                    <a:pt x="344" y="191"/>
                    <a:pt x="344" y="178"/>
                  </a:cubicBezTo>
                  <a:cubicBezTo>
                    <a:pt x="345" y="175"/>
                    <a:pt x="345" y="173"/>
                    <a:pt x="345" y="169"/>
                  </a:cubicBezTo>
                  <a:cubicBezTo>
                    <a:pt x="344" y="157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50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40"/>
            <p:cNvSpPr/>
            <p:nvPr/>
          </p:nvSpPr>
          <p:spPr>
            <a:xfrm>
              <a:off x="3499548" y="851021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7" y="14"/>
                    <a:pt x="69" y="31"/>
                    <a:pt x="50" y="52"/>
                  </a:cubicBezTo>
                  <a:cubicBezTo>
                    <a:pt x="39" y="63"/>
                    <a:pt x="29" y="76"/>
                    <a:pt x="21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0"/>
                    <a:pt x="2" y="175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6" y="223"/>
                    <a:pt x="8" y="235"/>
                  </a:cubicBezTo>
                  <a:cubicBezTo>
                    <a:pt x="12" y="246"/>
                    <a:pt x="17" y="259"/>
                    <a:pt x="22" y="270"/>
                  </a:cubicBezTo>
                  <a:cubicBezTo>
                    <a:pt x="28" y="281"/>
                    <a:pt x="38" y="292"/>
                    <a:pt x="44" y="300"/>
                  </a:cubicBezTo>
                  <a:cubicBezTo>
                    <a:pt x="46" y="304"/>
                    <a:pt x="50" y="307"/>
                    <a:pt x="54" y="309"/>
                  </a:cubicBezTo>
                  <a:cubicBezTo>
                    <a:pt x="75" y="327"/>
                    <a:pt x="95" y="342"/>
                    <a:pt x="122" y="347"/>
                  </a:cubicBezTo>
                  <a:cubicBezTo>
                    <a:pt x="136" y="349"/>
                    <a:pt x="148" y="353"/>
                    <a:pt x="163" y="353"/>
                  </a:cubicBezTo>
                  <a:cubicBezTo>
                    <a:pt x="178" y="353"/>
                    <a:pt x="191" y="349"/>
                    <a:pt x="206" y="347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1"/>
                    <a:pt x="280" y="311"/>
                    <a:pt x="289" y="303"/>
                  </a:cubicBezTo>
                  <a:cubicBezTo>
                    <a:pt x="301" y="293"/>
                    <a:pt x="307" y="283"/>
                    <a:pt x="316" y="270"/>
                  </a:cubicBezTo>
                  <a:cubicBezTo>
                    <a:pt x="319" y="266"/>
                    <a:pt x="321" y="262"/>
                    <a:pt x="323" y="259"/>
                  </a:cubicBezTo>
                  <a:cubicBezTo>
                    <a:pt x="329" y="247"/>
                    <a:pt x="336" y="234"/>
                    <a:pt x="339" y="219"/>
                  </a:cubicBezTo>
                  <a:cubicBezTo>
                    <a:pt x="342" y="205"/>
                    <a:pt x="344" y="191"/>
                    <a:pt x="344" y="177"/>
                  </a:cubicBezTo>
                  <a:cubicBezTo>
                    <a:pt x="345" y="174"/>
                    <a:pt x="345" y="171"/>
                    <a:pt x="345" y="169"/>
                  </a:cubicBezTo>
                  <a:cubicBezTo>
                    <a:pt x="344" y="156"/>
                    <a:pt x="342" y="143"/>
                    <a:pt x="340" y="131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2" y="35"/>
                    <a:pt x="262" y="27"/>
                  </a:cubicBezTo>
                  <a:cubicBezTo>
                    <a:pt x="248" y="18"/>
                    <a:pt x="233" y="13"/>
                    <a:pt x="219" y="8"/>
                  </a:cubicBezTo>
                  <a:cubicBezTo>
                    <a:pt x="204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40"/>
            <p:cNvSpPr/>
            <p:nvPr/>
          </p:nvSpPr>
          <p:spPr>
            <a:xfrm>
              <a:off x="3630740" y="754165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6" y="1"/>
                    <a:pt x="141" y="3"/>
                    <a:pt x="127" y="7"/>
                  </a:cubicBezTo>
                  <a:cubicBezTo>
                    <a:pt x="98" y="14"/>
                    <a:pt x="70" y="32"/>
                    <a:pt x="50" y="52"/>
                  </a:cubicBezTo>
                  <a:cubicBezTo>
                    <a:pt x="40" y="64"/>
                    <a:pt x="29" y="75"/>
                    <a:pt x="21" y="90"/>
                  </a:cubicBezTo>
                  <a:cubicBezTo>
                    <a:pt x="8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3"/>
                  </a:cubicBezTo>
                  <a:cubicBezTo>
                    <a:pt x="3" y="188"/>
                    <a:pt x="2" y="193"/>
                    <a:pt x="3" y="198"/>
                  </a:cubicBezTo>
                  <a:cubicBezTo>
                    <a:pt x="4" y="210"/>
                    <a:pt x="5" y="224"/>
                    <a:pt x="8" y="236"/>
                  </a:cubicBezTo>
                  <a:cubicBezTo>
                    <a:pt x="13" y="247"/>
                    <a:pt x="18" y="259"/>
                    <a:pt x="23" y="270"/>
                  </a:cubicBezTo>
                  <a:cubicBezTo>
                    <a:pt x="28" y="281"/>
                    <a:pt x="39" y="293"/>
                    <a:pt x="45" y="300"/>
                  </a:cubicBezTo>
                  <a:cubicBezTo>
                    <a:pt x="47" y="305"/>
                    <a:pt x="50" y="307"/>
                    <a:pt x="54" y="310"/>
                  </a:cubicBezTo>
                  <a:cubicBezTo>
                    <a:pt x="75" y="326"/>
                    <a:pt x="96" y="342"/>
                    <a:pt x="123" y="347"/>
                  </a:cubicBezTo>
                  <a:cubicBezTo>
                    <a:pt x="135" y="350"/>
                    <a:pt x="149" y="352"/>
                    <a:pt x="164" y="352"/>
                  </a:cubicBezTo>
                  <a:cubicBezTo>
                    <a:pt x="177" y="352"/>
                    <a:pt x="192" y="350"/>
                    <a:pt x="206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40"/>
                    <a:pt x="245" y="335"/>
                    <a:pt x="257" y="327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4"/>
                    <a:pt x="307" y="284"/>
                    <a:pt x="317" y="270"/>
                  </a:cubicBezTo>
                  <a:cubicBezTo>
                    <a:pt x="320" y="267"/>
                    <a:pt x="322" y="263"/>
                    <a:pt x="323" y="259"/>
                  </a:cubicBezTo>
                  <a:cubicBezTo>
                    <a:pt x="328" y="247"/>
                    <a:pt x="336" y="235"/>
                    <a:pt x="339" y="220"/>
                  </a:cubicBezTo>
                  <a:cubicBezTo>
                    <a:pt x="343" y="206"/>
                    <a:pt x="344" y="191"/>
                    <a:pt x="344" y="176"/>
                  </a:cubicBezTo>
                  <a:cubicBezTo>
                    <a:pt x="346" y="174"/>
                    <a:pt x="346" y="172"/>
                    <a:pt x="346" y="169"/>
                  </a:cubicBezTo>
                  <a:cubicBezTo>
                    <a:pt x="344" y="157"/>
                    <a:pt x="343" y="143"/>
                    <a:pt x="341" y="132"/>
                  </a:cubicBezTo>
                  <a:cubicBezTo>
                    <a:pt x="332" y="101"/>
                    <a:pt x="317" y="76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5" y="3"/>
                    <a:pt x="188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40"/>
            <p:cNvSpPr/>
            <p:nvPr/>
          </p:nvSpPr>
          <p:spPr>
            <a:xfrm>
              <a:off x="3488791" y="638494"/>
              <a:ext cx="13734" cy="13973"/>
            </a:xfrm>
            <a:custGeom>
              <a:rect b="b" l="l" r="r" t="t"/>
              <a:pathLst>
                <a:path extrusionOk="0" h="352" w="346">
                  <a:moveTo>
                    <a:pt x="172" y="0"/>
                  </a:moveTo>
                  <a:cubicBezTo>
                    <a:pt x="156" y="0"/>
                    <a:pt x="140" y="2"/>
                    <a:pt x="127" y="6"/>
                  </a:cubicBezTo>
                  <a:cubicBezTo>
                    <a:pt x="98" y="14"/>
                    <a:pt x="70" y="31"/>
                    <a:pt x="50" y="51"/>
                  </a:cubicBezTo>
                  <a:cubicBezTo>
                    <a:pt x="39" y="63"/>
                    <a:pt x="29" y="74"/>
                    <a:pt x="22" y="89"/>
                  </a:cubicBezTo>
                  <a:cubicBezTo>
                    <a:pt x="8" y="117"/>
                    <a:pt x="3" y="132"/>
                    <a:pt x="1" y="164"/>
                  </a:cubicBezTo>
                  <a:cubicBezTo>
                    <a:pt x="1" y="169"/>
                    <a:pt x="2" y="174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5" y="223"/>
                    <a:pt x="8" y="235"/>
                  </a:cubicBezTo>
                  <a:cubicBezTo>
                    <a:pt x="12" y="246"/>
                    <a:pt x="17" y="258"/>
                    <a:pt x="23" y="270"/>
                  </a:cubicBezTo>
                  <a:cubicBezTo>
                    <a:pt x="28" y="281"/>
                    <a:pt x="38" y="292"/>
                    <a:pt x="45" y="299"/>
                  </a:cubicBezTo>
                  <a:cubicBezTo>
                    <a:pt x="47" y="303"/>
                    <a:pt x="50" y="307"/>
                    <a:pt x="54" y="309"/>
                  </a:cubicBezTo>
                  <a:cubicBezTo>
                    <a:pt x="75" y="325"/>
                    <a:pt x="96" y="341"/>
                    <a:pt x="123" y="346"/>
                  </a:cubicBezTo>
                  <a:cubicBezTo>
                    <a:pt x="135" y="349"/>
                    <a:pt x="149" y="351"/>
                    <a:pt x="163" y="351"/>
                  </a:cubicBezTo>
                  <a:cubicBezTo>
                    <a:pt x="178" y="351"/>
                    <a:pt x="191" y="349"/>
                    <a:pt x="206" y="346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6" y="334"/>
                    <a:pt x="257" y="327"/>
                  </a:cubicBezTo>
                  <a:cubicBezTo>
                    <a:pt x="268" y="320"/>
                    <a:pt x="280" y="310"/>
                    <a:pt x="289" y="302"/>
                  </a:cubicBezTo>
                  <a:cubicBezTo>
                    <a:pt x="301" y="293"/>
                    <a:pt x="307" y="283"/>
                    <a:pt x="316" y="270"/>
                  </a:cubicBezTo>
                  <a:cubicBezTo>
                    <a:pt x="320" y="266"/>
                    <a:pt x="322" y="262"/>
                    <a:pt x="324" y="258"/>
                  </a:cubicBezTo>
                  <a:cubicBezTo>
                    <a:pt x="329" y="246"/>
                    <a:pt x="336" y="234"/>
                    <a:pt x="339" y="219"/>
                  </a:cubicBezTo>
                  <a:cubicBezTo>
                    <a:pt x="342" y="205"/>
                    <a:pt x="343" y="190"/>
                    <a:pt x="343" y="176"/>
                  </a:cubicBezTo>
                  <a:cubicBezTo>
                    <a:pt x="346" y="173"/>
                    <a:pt x="346" y="171"/>
                    <a:pt x="346" y="168"/>
                  </a:cubicBezTo>
                  <a:cubicBezTo>
                    <a:pt x="343" y="156"/>
                    <a:pt x="342" y="142"/>
                    <a:pt x="340" y="131"/>
                  </a:cubicBezTo>
                  <a:cubicBezTo>
                    <a:pt x="332" y="100"/>
                    <a:pt x="316" y="76"/>
                    <a:pt x="296" y="54"/>
                  </a:cubicBezTo>
                  <a:cubicBezTo>
                    <a:pt x="287" y="43"/>
                    <a:pt x="273" y="35"/>
                    <a:pt x="262" y="26"/>
                  </a:cubicBezTo>
                  <a:cubicBezTo>
                    <a:pt x="249" y="17"/>
                    <a:pt x="233" y="12"/>
                    <a:pt x="220" y="7"/>
                  </a:cubicBezTo>
                  <a:cubicBezTo>
                    <a:pt x="205" y="2"/>
                    <a:pt x="188" y="0"/>
                    <a:pt x="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40"/>
            <p:cNvSpPr/>
            <p:nvPr/>
          </p:nvSpPr>
          <p:spPr>
            <a:xfrm>
              <a:off x="3541188" y="606182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2" y="0"/>
                  </a:moveTo>
                  <a:cubicBezTo>
                    <a:pt x="156" y="0"/>
                    <a:pt x="141" y="2"/>
                    <a:pt x="126" y="6"/>
                  </a:cubicBezTo>
                  <a:cubicBezTo>
                    <a:pt x="98" y="14"/>
                    <a:pt x="69" y="30"/>
                    <a:pt x="50" y="51"/>
                  </a:cubicBezTo>
                  <a:cubicBezTo>
                    <a:pt x="40" y="64"/>
                    <a:pt x="29" y="75"/>
                    <a:pt x="21" y="90"/>
                  </a:cubicBezTo>
                  <a:cubicBezTo>
                    <a:pt x="9" y="118"/>
                    <a:pt x="3" y="132"/>
                    <a:pt x="0" y="165"/>
                  </a:cubicBezTo>
                  <a:cubicBezTo>
                    <a:pt x="0" y="170"/>
                    <a:pt x="1" y="175"/>
                    <a:pt x="3" y="181"/>
                  </a:cubicBezTo>
                  <a:cubicBezTo>
                    <a:pt x="3" y="186"/>
                    <a:pt x="1" y="193"/>
                    <a:pt x="3" y="197"/>
                  </a:cubicBezTo>
                  <a:cubicBezTo>
                    <a:pt x="5" y="209"/>
                    <a:pt x="6" y="223"/>
                    <a:pt x="9" y="235"/>
                  </a:cubicBezTo>
                  <a:cubicBezTo>
                    <a:pt x="12" y="247"/>
                    <a:pt x="17" y="258"/>
                    <a:pt x="22" y="270"/>
                  </a:cubicBezTo>
                  <a:cubicBezTo>
                    <a:pt x="27" y="280"/>
                    <a:pt x="38" y="293"/>
                    <a:pt x="45" y="300"/>
                  </a:cubicBezTo>
                  <a:cubicBezTo>
                    <a:pt x="47" y="304"/>
                    <a:pt x="50" y="306"/>
                    <a:pt x="53" y="309"/>
                  </a:cubicBezTo>
                  <a:cubicBezTo>
                    <a:pt x="74" y="326"/>
                    <a:pt x="95" y="341"/>
                    <a:pt x="123" y="347"/>
                  </a:cubicBezTo>
                  <a:cubicBezTo>
                    <a:pt x="136" y="350"/>
                    <a:pt x="149" y="352"/>
                    <a:pt x="163" y="352"/>
                  </a:cubicBezTo>
                  <a:cubicBezTo>
                    <a:pt x="177" y="352"/>
                    <a:pt x="192" y="350"/>
                    <a:pt x="207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0" y="340"/>
                    <a:pt x="245" y="334"/>
                    <a:pt x="257" y="327"/>
                  </a:cubicBezTo>
                  <a:cubicBezTo>
                    <a:pt x="269" y="321"/>
                    <a:pt x="280" y="310"/>
                    <a:pt x="290" y="303"/>
                  </a:cubicBezTo>
                  <a:cubicBezTo>
                    <a:pt x="301" y="294"/>
                    <a:pt x="308" y="283"/>
                    <a:pt x="317" y="270"/>
                  </a:cubicBezTo>
                  <a:cubicBezTo>
                    <a:pt x="319" y="267"/>
                    <a:pt x="322" y="262"/>
                    <a:pt x="323" y="258"/>
                  </a:cubicBezTo>
                  <a:cubicBezTo>
                    <a:pt x="328" y="247"/>
                    <a:pt x="337" y="233"/>
                    <a:pt x="339" y="220"/>
                  </a:cubicBezTo>
                  <a:cubicBezTo>
                    <a:pt x="343" y="205"/>
                    <a:pt x="344" y="191"/>
                    <a:pt x="344" y="176"/>
                  </a:cubicBezTo>
                  <a:cubicBezTo>
                    <a:pt x="347" y="174"/>
                    <a:pt x="347" y="172"/>
                    <a:pt x="345" y="169"/>
                  </a:cubicBezTo>
                  <a:cubicBezTo>
                    <a:pt x="344" y="155"/>
                    <a:pt x="343" y="143"/>
                    <a:pt x="340" y="131"/>
                  </a:cubicBezTo>
                  <a:cubicBezTo>
                    <a:pt x="333" y="101"/>
                    <a:pt x="317" y="76"/>
                    <a:pt x="296" y="54"/>
                  </a:cubicBezTo>
                  <a:cubicBezTo>
                    <a:pt x="287" y="44"/>
                    <a:pt x="272" y="34"/>
                    <a:pt x="262" y="27"/>
                  </a:cubicBezTo>
                  <a:cubicBezTo>
                    <a:pt x="249" y="18"/>
                    <a:pt x="234" y="13"/>
                    <a:pt x="219" y="7"/>
                  </a:cubicBezTo>
                  <a:cubicBezTo>
                    <a:pt x="205" y="2"/>
                    <a:pt x="189" y="0"/>
                    <a:pt x="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40"/>
            <p:cNvSpPr/>
            <p:nvPr/>
          </p:nvSpPr>
          <p:spPr>
            <a:xfrm>
              <a:off x="3557304" y="616900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2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8" y="14"/>
                    <a:pt x="69" y="31"/>
                    <a:pt x="50" y="53"/>
                  </a:cubicBezTo>
                  <a:cubicBezTo>
                    <a:pt x="40" y="64"/>
                    <a:pt x="30" y="76"/>
                    <a:pt x="21" y="90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1"/>
                    <a:pt x="2" y="176"/>
                    <a:pt x="4" y="183"/>
                  </a:cubicBezTo>
                  <a:cubicBezTo>
                    <a:pt x="4" y="187"/>
                    <a:pt x="2" y="193"/>
                    <a:pt x="4" y="198"/>
                  </a:cubicBezTo>
                  <a:cubicBezTo>
                    <a:pt x="5" y="210"/>
                    <a:pt x="6" y="224"/>
                    <a:pt x="9" y="236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8" y="281"/>
                    <a:pt x="38" y="293"/>
                    <a:pt x="45" y="301"/>
                  </a:cubicBezTo>
                  <a:cubicBezTo>
                    <a:pt x="47" y="305"/>
                    <a:pt x="49" y="307"/>
                    <a:pt x="54" y="310"/>
                  </a:cubicBezTo>
                  <a:cubicBezTo>
                    <a:pt x="74" y="327"/>
                    <a:pt x="95" y="341"/>
                    <a:pt x="123" y="348"/>
                  </a:cubicBezTo>
                  <a:cubicBezTo>
                    <a:pt x="136" y="351"/>
                    <a:pt x="149" y="353"/>
                    <a:pt x="163" y="353"/>
                  </a:cubicBezTo>
                  <a:cubicBezTo>
                    <a:pt x="178" y="353"/>
                    <a:pt x="192" y="351"/>
                    <a:pt x="207" y="348"/>
                  </a:cubicBezTo>
                  <a:cubicBezTo>
                    <a:pt x="210" y="347"/>
                    <a:pt x="214" y="347"/>
                    <a:pt x="218" y="346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9" y="322"/>
                    <a:pt x="281" y="311"/>
                    <a:pt x="290" y="304"/>
                  </a:cubicBezTo>
                  <a:cubicBezTo>
                    <a:pt x="301" y="294"/>
                    <a:pt x="308" y="284"/>
                    <a:pt x="317" y="271"/>
                  </a:cubicBezTo>
                  <a:cubicBezTo>
                    <a:pt x="319" y="267"/>
                    <a:pt x="322" y="263"/>
                    <a:pt x="323" y="259"/>
                  </a:cubicBezTo>
                  <a:cubicBezTo>
                    <a:pt x="329" y="248"/>
                    <a:pt x="337" y="235"/>
                    <a:pt x="339" y="221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7" y="175"/>
                    <a:pt x="347" y="172"/>
                    <a:pt x="345" y="170"/>
                  </a:cubicBezTo>
                  <a:cubicBezTo>
                    <a:pt x="344" y="157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9" y="19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40"/>
            <p:cNvSpPr/>
            <p:nvPr/>
          </p:nvSpPr>
          <p:spPr>
            <a:xfrm>
              <a:off x="3407575" y="701648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1" y="1"/>
                  </a:moveTo>
                  <a:cubicBezTo>
                    <a:pt x="156" y="1"/>
                    <a:pt x="140" y="3"/>
                    <a:pt x="126" y="7"/>
                  </a:cubicBezTo>
                  <a:cubicBezTo>
                    <a:pt x="97" y="14"/>
                    <a:pt x="69" y="31"/>
                    <a:pt x="49" y="53"/>
                  </a:cubicBezTo>
                  <a:cubicBezTo>
                    <a:pt x="39" y="64"/>
                    <a:pt x="28" y="76"/>
                    <a:pt x="21" y="90"/>
                  </a:cubicBezTo>
                  <a:cubicBezTo>
                    <a:pt x="8" y="118"/>
                    <a:pt x="2" y="133"/>
                    <a:pt x="0" y="165"/>
                  </a:cubicBezTo>
                  <a:cubicBezTo>
                    <a:pt x="0" y="171"/>
                    <a:pt x="1" y="176"/>
                    <a:pt x="2" y="183"/>
                  </a:cubicBezTo>
                  <a:cubicBezTo>
                    <a:pt x="2" y="187"/>
                    <a:pt x="1" y="193"/>
                    <a:pt x="2" y="198"/>
                  </a:cubicBezTo>
                  <a:cubicBezTo>
                    <a:pt x="3" y="210"/>
                    <a:pt x="6" y="224"/>
                    <a:pt x="8" y="236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7" y="281"/>
                    <a:pt x="38" y="293"/>
                    <a:pt x="44" y="301"/>
                  </a:cubicBezTo>
                  <a:cubicBezTo>
                    <a:pt x="46" y="305"/>
                    <a:pt x="49" y="307"/>
                    <a:pt x="53" y="310"/>
                  </a:cubicBezTo>
                  <a:cubicBezTo>
                    <a:pt x="74" y="327"/>
                    <a:pt x="95" y="342"/>
                    <a:pt x="122" y="348"/>
                  </a:cubicBezTo>
                  <a:cubicBezTo>
                    <a:pt x="136" y="351"/>
                    <a:pt x="148" y="353"/>
                    <a:pt x="163" y="353"/>
                  </a:cubicBezTo>
                  <a:cubicBezTo>
                    <a:pt x="177" y="353"/>
                    <a:pt x="191" y="351"/>
                    <a:pt x="206" y="348"/>
                  </a:cubicBezTo>
                  <a:cubicBezTo>
                    <a:pt x="210" y="347"/>
                    <a:pt x="214" y="347"/>
                    <a:pt x="217" y="345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8" y="322"/>
                    <a:pt x="279" y="311"/>
                    <a:pt x="289" y="304"/>
                  </a:cubicBezTo>
                  <a:cubicBezTo>
                    <a:pt x="300" y="294"/>
                    <a:pt x="307" y="284"/>
                    <a:pt x="316" y="271"/>
                  </a:cubicBezTo>
                  <a:cubicBezTo>
                    <a:pt x="319" y="267"/>
                    <a:pt x="321" y="263"/>
                    <a:pt x="323" y="259"/>
                  </a:cubicBezTo>
                  <a:cubicBezTo>
                    <a:pt x="328" y="248"/>
                    <a:pt x="336" y="235"/>
                    <a:pt x="339" y="221"/>
                  </a:cubicBezTo>
                  <a:cubicBezTo>
                    <a:pt x="342" y="206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9"/>
                  </a:cubicBezTo>
                  <a:cubicBezTo>
                    <a:pt x="344" y="157"/>
                    <a:pt x="342" y="143"/>
                    <a:pt x="340" y="132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8" y="18"/>
                    <a:pt x="233" y="13"/>
                    <a:pt x="219" y="8"/>
                  </a:cubicBezTo>
                  <a:cubicBezTo>
                    <a:pt x="205" y="3"/>
                    <a:pt x="188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40"/>
            <p:cNvSpPr/>
            <p:nvPr/>
          </p:nvSpPr>
          <p:spPr>
            <a:xfrm>
              <a:off x="3420674" y="772663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1" y="1"/>
                  </a:moveTo>
                  <a:cubicBezTo>
                    <a:pt x="155" y="1"/>
                    <a:pt x="140" y="3"/>
                    <a:pt x="127" y="6"/>
                  </a:cubicBezTo>
                  <a:cubicBezTo>
                    <a:pt x="98" y="15"/>
                    <a:pt x="69" y="31"/>
                    <a:pt x="51" y="52"/>
                  </a:cubicBezTo>
                  <a:cubicBezTo>
                    <a:pt x="40" y="63"/>
                    <a:pt x="30" y="76"/>
                    <a:pt x="21" y="90"/>
                  </a:cubicBezTo>
                  <a:cubicBezTo>
                    <a:pt x="9" y="119"/>
                    <a:pt x="4" y="133"/>
                    <a:pt x="1" y="166"/>
                  </a:cubicBezTo>
                  <a:cubicBezTo>
                    <a:pt x="1" y="171"/>
                    <a:pt x="2" y="176"/>
                    <a:pt x="4" y="182"/>
                  </a:cubicBezTo>
                  <a:cubicBezTo>
                    <a:pt x="4" y="187"/>
                    <a:pt x="2" y="193"/>
                    <a:pt x="4" y="198"/>
                  </a:cubicBezTo>
                  <a:cubicBezTo>
                    <a:pt x="5" y="209"/>
                    <a:pt x="6" y="224"/>
                    <a:pt x="9" y="235"/>
                  </a:cubicBezTo>
                  <a:cubicBezTo>
                    <a:pt x="12" y="247"/>
                    <a:pt x="17" y="259"/>
                    <a:pt x="22" y="271"/>
                  </a:cubicBezTo>
                  <a:cubicBezTo>
                    <a:pt x="28" y="281"/>
                    <a:pt x="38" y="293"/>
                    <a:pt x="45" y="301"/>
                  </a:cubicBezTo>
                  <a:cubicBezTo>
                    <a:pt x="47" y="305"/>
                    <a:pt x="51" y="307"/>
                    <a:pt x="54" y="309"/>
                  </a:cubicBezTo>
                  <a:cubicBezTo>
                    <a:pt x="74" y="327"/>
                    <a:pt x="95" y="343"/>
                    <a:pt x="123" y="348"/>
                  </a:cubicBezTo>
                  <a:cubicBezTo>
                    <a:pt x="136" y="350"/>
                    <a:pt x="149" y="353"/>
                    <a:pt x="163" y="353"/>
                  </a:cubicBezTo>
                  <a:cubicBezTo>
                    <a:pt x="178" y="353"/>
                    <a:pt x="192" y="350"/>
                    <a:pt x="207" y="348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9" y="322"/>
                    <a:pt x="281" y="311"/>
                    <a:pt x="290" y="303"/>
                  </a:cubicBezTo>
                  <a:cubicBezTo>
                    <a:pt x="301" y="295"/>
                    <a:pt x="308" y="283"/>
                    <a:pt x="317" y="271"/>
                  </a:cubicBezTo>
                  <a:cubicBezTo>
                    <a:pt x="319" y="267"/>
                    <a:pt x="322" y="262"/>
                    <a:pt x="323" y="259"/>
                  </a:cubicBezTo>
                  <a:cubicBezTo>
                    <a:pt x="329" y="248"/>
                    <a:pt x="337" y="233"/>
                    <a:pt x="339" y="220"/>
                  </a:cubicBezTo>
                  <a:cubicBezTo>
                    <a:pt x="343" y="205"/>
                    <a:pt x="344" y="192"/>
                    <a:pt x="344" y="177"/>
                  </a:cubicBezTo>
                  <a:cubicBezTo>
                    <a:pt x="345" y="175"/>
                    <a:pt x="345" y="172"/>
                    <a:pt x="345" y="170"/>
                  </a:cubicBezTo>
                  <a:cubicBezTo>
                    <a:pt x="344" y="156"/>
                    <a:pt x="343" y="144"/>
                    <a:pt x="340" y="131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7"/>
                  </a:cubicBezTo>
                  <a:cubicBezTo>
                    <a:pt x="249" y="19"/>
                    <a:pt x="234" y="13"/>
                    <a:pt x="219" y="8"/>
                  </a:cubicBezTo>
                  <a:cubicBezTo>
                    <a:pt x="205" y="3"/>
                    <a:pt x="188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40"/>
            <p:cNvSpPr/>
            <p:nvPr/>
          </p:nvSpPr>
          <p:spPr>
            <a:xfrm>
              <a:off x="3379511" y="724949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0"/>
                  </a:moveTo>
                  <a:cubicBezTo>
                    <a:pt x="155" y="0"/>
                    <a:pt x="140" y="2"/>
                    <a:pt x="126" y="5"/>
                  </a:cubicBezTo>
                  <a:cubicBezTo>
                    <a:pt x="98" y="14"/>
                    <a:pt x="69" y="30"/>
                    <a:pt x="49" y="51"/>
                  </a:cubicBezTo>
                  <a:cubicBezTo>
                    <a:pt x="39" y="63"/>
                    <a:pt x="28" y="75"/>
                    <a:pt x="21" y="89"/>
                  </a:cubicBezTo>
                  <a:cubicBezTo>
                    <a:pt x="8" y="118"/>
                    <a:pt x="2" y="131"/>
                    <a:pt x="0" y="165"/>
                  </a:cubicBezTo>
                  <a:cubicBezTo>
                    <a:pt x="0" y="170"/>
                    <a:pt x="1" y="175"/>
                    <a:pt x="2" y="181"/>
                  </a:cubicBezTo>
                  <a:cubicBezTo>
                    <a:pt x="2" y="187"/>
                    <a:pt x="1" y="192"/>
                    <a:pt x="2" y="197"/>
                  </a:cubicBezTo>
                  <a:cubicBezTo>
                    <a:pt x="4" y="208"/>
                    <a:pt x="5" y="223"/>
                    <a:pt x="8" y="234"/>
                  </a:cubicBezTo>
                  <a:cubicBezTo>
                    <a:pt x="12" y="246"/>
                    <a:pt x="17" y="258"/>
                    <a:pt x="22" y="270"/>
                  </a:cubicBezTo>
                  <a:cubicBezTo>
                    <a:pt x="27" y="280"/>
                    <a:pt x="38" y="292"/>
                    <a:pt x="44" y="300"/>
                  </a:cubicBezTo>
                  <a:cubicBezTo>
                    <a:pt x="47" y="303"/>
                    <a:pt x="49" y="306"/>
                    <a:pt x="53" y="308"/>
                  </a:cubicBezTo>
                  <a:cubicBezTo>
                    <a:pt x="74" y="326"/>
                    <a:pt x="95" y="340"/>
                    <a:pt x="122" y="347"/>
                  </a:cubicBezTo>
                  <a:cubicBezTo>
                    <a:pt x="136" y="349"/>
                    <a:pt x="148" y="352"/>
                    <a:pt x="163" y="352"/>
                  </a:cubicBezTo>
                  <a:cubicBezTo>
                    <a:pt x="177" y="352"/>
                    <a:pt x="192" y="349"/>
                    <a:pt x="205" y="347"/>
                  </a:cubicBezTo>
                  <a:cubicBezTo>
                    <a:pt x="210" y="345"/>
                    <a:pt x="214" y="345"/>
                    <a:pt x="218" y="344"/>
                  </a:cubicBezTo>
                  <a:cubicBezTo>
                    <a:pt x="230" y="339"/>
                    <a:pt x="245" y="333"/>
                    <a:pt x="256" y="327"/>
                  </a:cubicBezTo>
                  <a:cubicBezTo>
                    <a:pt x="268" y="321"/>
                    <a:pt x="280" y="310"/>
                    <a:pt x="289" y="302"/>
                  </a:cubicBezTo>
                  <a:cubicBezTo>
                    <a:pt x="300" y="293"/>
                    <a:pt x="307" y="282"/>
                    <a:pt x="317" y="270"/>
                  </a:cubicBezTo>
                  <a:cubicBezTo>
                    <a:pt x="319" y="266"/>
                    <a:pt x="322" y="262"/>
                    <a:pt x="323" y="258"/>
                  </a:cubicBezTo>
                  <a:cubicBezTo>
                    <a:pt x="328" y="247"/>
                    <a:pt x="336" y="233"/>
                    <a:pt x="339" y="219"/>
                  </a:cubicBezTo>
                  <a:cubicBezTo>
                    <a:pt x="343" y="204"/>
                    <a:pt x="344" y="191"/>
                    <a:pt x="344" y="176"/>
                  </a:cubicBezTo>
                  <a:cubicBezTo>
                    <a:pt x="346" y="174"/>
                    <a:pt x="345" y="171"/>
                    <a:pt x="345" y="169"/>
                  </a:cubicBezTo>
                  <a:cubicBezTo>
                    <a:pt x="344" y="155"/>
                    <a:pt x="343" y="143"/>
                    <a:pt x="340" y="130"/>
                  </a:cubicBezTo>
                  <a:cubicBezTo>
                    <a:pt x="332" y="101"/>
                    <a:pt x="317" y="76"/>
                    <a:pt x="296" y="54"/>
                  </a:cubicBezTo>
                  <a:cubicBezTo>
                    <a:pt x="287" y="44"/>
                    <a:pt x="272" y="34"/>
                    <a:pt x="262" y="26"/>
                  </a:cubicBezTo>
                  <a:cubicBezTo>
                    <a:pt x="249" y="18"/>
                    <a:pt x="234" y="13"/>
                    <a:pt x="219" y="7"/>
                  </a:cubicBezTo>
                  <a:cubicBezTo>
                    <a:pt x="205" y="2"/>
                    <a:pt x="188" y="0"/>
                    <a:pt x="1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40"/>
            <p:cNvSpPr/>
            <p:nvPr/>
          </p:nvSpPr>
          <p:spPr>
            <a:xfrm>
              <a:off x="3538807" y="655682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6"/>
                    <a:pt x="22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8"/>
                  </a:cubicBezTo>
                  <a:cubicBezTo>
                    <a:pt x="4" y="209"/>
                    <a:pt x="6" y="224"/>
                    <a:pt x="8" y="235"/>
                  </a:cubicBezTo>
                  <a:cubicBezTo>
                    <a:pt x="12" y="246"/>
                    <a:pt x="18" y="259"/>
                    <a:pt x="23" y="270"/>
                  </a:cubicBezTo>
                  <a:cubicBezTo>
                    <a:pt x="28" y="281"/>
                    <a:pt x="38" y="292"/>
                    <a:pt x="45" y="301"/>
                  </a:cubicBezTo>
                  <a:cubicBezTo>
                    <a:pt x="47" y="304"/>
                    <a:pt x="50" y="307"/>
                    <a:pt x="54" y="309"/>
                  </a:cubicBezTo>
                  <a:cubicBezTo>
                    <a:pt x="75" y="327"/>
                    <a:pt x="96" y="340"/>
                    <a:pt x="123" y="347"/>
                  </a:cubicBezTo>
                  <a:cubicBezTo>
                    <a:pt x="136" y="350"/>
                    <a:pt x="149" y="353"/>
                    <a:pt x="163" y="353"/>
                  </a:cubicBezTo>
                  <a:cubicBezTo>
                    <a:pt x="178" y="353"/>
                    <a:pt x="192" y="350"/>
                    <a:pt x="206" y="347"/>
                  </a:cubicBezTo>
                  <a:cubicBezTo>
                    <a:pt x="210" y="345"/>
                    <a:pt x="214" y="345"/>
                    <a:pt x="218" y="344"/>
                  </a:cubicBezTo>
                  <a:cubicBezTo>
                    <a:pt x="231" y="339"/>
                    <a:pt x="246" y="334"/>
                    <a:pt x="257" y="328"/>
                  </a:cubicBezTo>
                  <a:cubicBezTo>
                    <a:pt x="269" y="321"/>
                    <a:pt x="280" y="311"/>
                    <a:pt x="289" y="303"/>
                  </a:cubicBezTo>
                  <a:cubicBezTo>
                    <a:pt x="301" y="293"/>
                    <a:pt x="307" y="283"/>
                    <a:pt x="317" y="270"/>
                  </a:cubicBezTo>
                  <a:cubicBezTo>
                    <a:pt x="320" y="266"/>
                    <a:pt x="322" y="262"/>
                    <a:pt x="324" y="259"/>
                  </a:cubicBezTo>
                  <a:cubicBezTo>
                    <a:pt x="329" y="248"/>
                    <a:pt x="336" y="234"/>
                    <a:pt x="339" y="219"/>
                  </a:cubicBezTo>
                  <a:cubicBezTo>
                    <a:pt x="343" y="205"/>
                    <a:pt x="345" y="191"/>
                    <a:pt x="345" y="177"/>
                  </a:cubicBezTo>
                  <a:cubicBezTo>
                    <a:pt x="347" y="175"/>
                    <a:pt x="347" y="171"/>
                    <a:pt x="346" y="169"/>
                  </a:cubicBezTo>
                  <a:cubicBezTo>
                    <a:pt x="345" y="156"/>
                    <a:pt x="343" y="143"/>
                    <a:pt x="340" y="131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2" y="27"/>
                  </a:cubicBezTo>
                  <a:cubicBezTo>
                    <a:pt x="249" y="18"/>
                    <a:pt x="233" y="13"/>
                    <a:pt x="220" y="8"/>
                  </a:cubicBezTo>
                  <a:cubicBezTo>
                    <a:pt x="205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40"/>
            <p:cNvSpPr/>
            <p:nvPr/>
          </p:nvSpPr>
          <p:spPr>
            <a:xfrm>
              <a:off x="3560321" y="64079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3"/>
                    <a:pt x="127" y="6"/>
                  </a:cubicBezTo>
                  <a:cubicBezTo>
                    <a:pt x="97" y="14"/>
                    <a:pt x="69" y="31"/>
                    <a:pt x="49" y="52"/>
                  </a:cubicBezTo>
                  <a:cubicBezTo>
                    <a:pt x="39" y="63"/>
                    <a:pt x="29" y="76"/>
                    <a:pt x="21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1"/>
                    <a:pt x="2" y="176"/>
                    <a:pt x="3" y="182"/>
                  </a:cubicBezTo>
                  <a:cubicBezTo>
                    <a:pt x="3" y="187"/>
                    <a:pt x="2" y="192"/>
                    <a:pt x="3" y="198"/>
                  </a:cubicBezTo>
                  <a:cubicBezTo>
                    <a:pt x="4" y="209"/>
                    <a:pt x="6" y="224"/>
                    <a:pt x="8" y="235"/>
                  </a:cubicBezTo>
                  <a:cubicBezTo>
                    <a:pt x="12" y="247"/>
                    <a:pt x="17" y="259"/>
                    <a:pt x="22" y="270"/>
                  </a:cubicBezTo>
                  <a:cubicBezTo>
                    <a:pt x="28" y="281"/>
                    <a:pt x="38" y="292"/>
                    <a:pt x="44" y="301"/>
                  </a:cubicBezTo>
                  <a:cubicBezTo>
                    <a:pt x="47" y="304"/>
                    <a:pt x="49" y="307"/>
                    <a:pt x="54" y="309"/>
                  </a:cubicBezTo>
                  <a:cubicBezTo>
                    <a:pt x="74" y="327"/>
                    <a:pt x="95" y="340"/>
                    <a:pt x="122" y="348"/>
                  </a:cubicBezTo>
                  <a:cubicBezTo>
                    <a:pt x="136" y="350"/>
                    <a:pt x="148" y="353"/>
                    <a:pt x="163" y="353"/>
                  </a:cubicBezTo>
                  <a:cubicBezTo>
                    <a:pt x="178" y="353"/>
                    <a:pt x="191" y="350"/>
                    <a:pt x="206" y="348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2"/>
                    <a:pt x="280" y="311"/>
                    <a:pt x="289" y="303"/>
                  </a:cubicBezTo>
                  <a:cubicBezTo>
                    <a:pt x="300" y="293"/>
                    <a:pt x="308" y="283"/>
                    <a:pt x="316" y="270"/>
                  </a:cubicBezTo>
                  <a:cubicBezTo>
                    <a:pt x="319" y="266"/>
                    <a:pt x="321" y="262"/>
                    <a:pt x="323" y="259"/>
                  </a:cubicBezTo>
                  <a:cubicBezTo>
                    <a:pt x="329" y="247"/>
                    <a:pt x="336" y="233"/>
                    <a:pt x="339" y="219"/>
                  </a:cubicBezTo>
                  <a:cubicBezTo>
                    <a:pt x="342" y="205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8"/>
                  </a:cubicBezTo>
                  <a:cubicBezTo>
                    <a:pt x="344" y="156"/>
                    <a:pt x="342" y="142"/>
                    <a:pt x="340" y="131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2" y="35"/>
                    <a:pt x="262" y="27"/>
                  </a:cubicBezTo>
                  <a:cubicBezTo>
                    <a:pt x="248" y="18"/>
                    <a:pt x="233" y="12"/>
                    <a:pt x="219" y="8"/>
                  </a:cubicBezTo>
                  <a:cubicBezTo>
                    <a:pt x="204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40"/>
            <p:cNvSpPr/>
            <p:nvPr/>
          </p:nvSpPr>
          <p:spPr>
            <a:xfrm>
              <a:off x="3503002" y="654491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0" y="0"/>
                  </a:moveTo>
                  <a:cubicBezTo>
                    <a:pt x="155" y="0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5"/>
                    <a:pt x="21" y="89"/>
                  </a:cubicBezTo>
                  <a:cubicBezTo>
                    <a:pt x="8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2"/>
                  </a:cubicBezTo>
                  <a:cubicBezTo>
                    <a:pt x="3" y="187"/>
                    <a:pt x="1" y="192"/>
                    <a:pt x="3" y="197"/>
                  </a:cubicBezTo>
                  <a:cubicBezTo>
                    <a:pt x="4" y="209"/>
                    <a:pt x="5" y="223"/>
                    <a:pt x="8" y="235"/>
                  </a:cubicBezTo>
                  <a:cubicBezTo>
                    <a:pt x="11" y="247"/>
                    <a:pt x="17" y="259"/>
                    <a:pt x="23" y="270"/>
                  </a:cubicBezTo>
                  <a:cubicBezTo>
                    <a:pt x="27" y="281"/>
                    <a:pt x="38" y="292"/>
                    <a:pt x="45" y="300"/>
                  </a:cubicBezTo>
                  <a:cubicBezTo>
                    <a:pt x="47" y="305"/>
                    <a:pt x="50" y="307"/>
                    <a:pt x="53" y="310"/>
                  </a:cubicBezTo>
                  <a:cubicBezTo>
                    <a:pt x="75" y="326"/>
                    <a:pt x="95" y="341"/>
                    <a:pt x="123" y="347"/>
                  </a:cubicBezTo>
                  <a:cubicBezTo>
                    <a:pt x="135" y="349"/>
                    <a:pt x="149" y="352"/>
                    <a:pt x="164" y="352"/>
                  </a:cubicBezTo>
                  <a:cubicBezTo>
                    <a:pt x="177" y="352"/>
                    <a:pt x="192" y="349"/>
                    <a:pt x="206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39"/>
                    <a:pt x="245" y="334"/>
                    <a:pt x="257" y="327"/>
                  </a:cubicBezTo>
                  <a:cubicBezTo>
                    <a:pt x="269" y="321"/>
                    <a:pt x="280" y="311"/>
                    <a:pt x="290" y="302"/>
                  </a:cubicBezTo>
                  <a:cubicBezTo>
                    <a:pt x="301" y="294"/>
                    <a:pt x="307" y="284"/>
                    <a:pt x="317" y="270"/>
                  </a:cubicBezTo>
                  <a:cubicBezTo>
                    <a:pt x="320" y="266"/>
                    <a:pt x="322" y="263"/>
                    <a:pt x="323" y="259"/>
                  </a:cubicBezTo>
                  <a:cubicBezTo>
                    <a:pt x="328" y="247"/>
                    <a:pt x="336" y="233"/>
                    <a:pt x="339" y="219"/>
                  </a:cubicBezTo>
                  <a:cubicBezTo>
                    <a:pt x="343" y="206"/>
                    <a:pt x="344" y="191"/>
                    <a:pt x="344" y="176"/>
                  </a:cubicBezTo>
                  <a:cubicBezTo>
                    <a:pt x="347" y="174"/>
                    <a:pt x="347" y="171"/>
                    <a:pt x="346" y="169"/>
                  </a:cubicBezTo>
                  <a:cubicBezTo>
                    <a:pt x="344" y="156"/>
                    <a:pt x="343" y="143"/>
                    <a:pt x="341" y="132"/>
                  </a:cubicBezTo>
                  <a:cubicBezTo>
                    <a:pt x="332" y="101"/>
                    <a:pt x="317" y="77"/>
                    <a:pt x="296" y="55"/>
                  </a:cubicBezTo>
                  <a:cubicBezTo>
                    <a:pt x="286" y="44"/>
                    <a:pt x="273" y="35"/>
                    <a:pt x="262" y="28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4" y="3"/>
                    <a:pt x="187" y="0"/>
                    <a:pt x="1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40"/>
            <p:cNvSpPr/>
            <p:nvPr/>
          </p:nvSpPr>
          <p:spPr>
            <a:xfrm>
              <a:off x="3413490" y="730308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1" y="0"/>
                  </a:moveTo>
                  <a:cubicBezTo>
                    <a:pt x="156" y="0"/>
                    <a:pt x="141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5"/>
                    <a:pt x="21" y="89"/>
                  </a:cubicBezTo>
                  <a:cubicBezTo>
                    <a:pt x="9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2"/>
                  </a:cubicBezTo>
                  <a:cubicBezTo>
                    <a:pt x="3" y="187"/>
                    <a:pt x="1" y="192"/>
                    <a:pt x="3" y="197"/>
                  </a:cubicBezTo>
                  <a:cubicBezTo>
                    <a:pt x="4" y="209"/>
                    <a:pt x="6" y="223"/>
                    <a:pt x="9" y="235"/>
                  </a:cubicBezTo>
                  <a:cubicBezTo>
                    <a:pt x="13" y="246"/>
                    <a:pt x="17" y="259"/>
                    <a:pt x="23" y="270"/>
                  </a:cubicBezTo>
                  <a:cubicBezTo>
                    <a:pt x="27" y="281"/>
                    <a:pt x="39" y="292"/>
                    <a:pt x="45" y="300"/>
                  </a:cubicBezTo>
                  <a:cubicBezTo>
                    <a:pt x="47" y="305"/>
                    <a:pt x="50" y="307"/>
                    <a:pt x="53" y="309"/>
                  </a:cubicBezTo>
                  <a:cubicBezTo>
                    <a:pt x="75" y="326"/>
                    <a:pt x="95" y="342"/>
                    <a:pt x="123" y="347"/>
                  </a:cubicBezTo>
                  <a:cubicBezTo>
                    <a:pt x="136" y="349"/>
                    <a:pt x="149" y="353"/>
                    <a:pt x="164" y="353"/>
                  </a:cubicBezTo>
                  <a:cubicBezTo>
                    <a:pt x="177" y="353"/>
                    <a:pt x="192" y="349"/>
                    <a:pt x="207" y="347"/>
                  </a:cubicBezTo>
                  <a:cubicBezTo>
                    <a:pt x="211" y="345"/>
                    <a:pt x="214" y="345"/>
                    <a:pt x="218" y="344"/>
                  </a:cubicBezTo>
                  <a:cubicBezTo>
                    <a:pt x="232" y="339"/>
                    <a:pt x="245" y="334"/>
                    <a:pt x="258" y="328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4"/>
                    <a:pt x="308" y="283"/>
                    <a:pt x="317" y="270"/>
                  </a:cubicBezTo>
                  <a:cubicBezTo>
                    <a:pt x="320" y="266"/>
                    <a:pt x="322" y="262"/>
                    <a:pt x="323" y="259"/>
                  </a:cubicBezTo>
                  <a:cubicBezTo>
                    <a:pt x="328" y="247"/>
                    <a:pt x="337" y="234"/>
                    <a:pt x="339" y="219"/>
                  </a:cubicBezTo>
                  <a:cubicBezTo>
                    <a:pt x="343" y="205"/>
                    <a:pt x="344" y="191"/>
                    <a:pt x="344" y="176"/>
                  </a:cubicBezTo>
                  <a:cubicBezTo>
                    <a:pt x="347" y="174"/>
                    <a:pt x="347" y="171"/>
                    <a:pt x="346" y="169"/>
                  </a:cubicBezTo>
                  <a:cubicBezTo>
                    <a:pt x="344" y="156"/>
                    <a:pt x="343" y="143"/>
                    <a:pt x="341" y="131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8" y="0"/>
                    <a:pt x="1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40"/>
            <p:cNvSpPr/>
            <p:nvPr/>
          </p:nvSpPr>
          <p:spPr>
            <a:xfrm>
              <a:off x="3402693" y="75535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7" y="1"/>
                    <a:pt x="141" y="3"/>
                    <a:pt x="126" y="7"/>
                  </a:cubicBezTo>
                  <a:cubicBezTo>
                    <a:pt x="98" y="14"/>
                    <a:pt x="69" y="31"/>
                    <a:pt x="50" y="52"/>
                  </a:cubicBezTo>
                  <a:cubicBezTo>
                    <a:pt x="40" y="64"/>
                    <a:pt x="30" y="76"/>
                    <a:pt x="21" y="90"/>
                  </a:cubicBezTo>
                  <a:cubicBezTo>
                    <a:pt x="9" y="118"/>
                    <a:pt x="4" y="133"/>
                    <a:pt x="0" y="165"/>
                  </a:cubicBezTo>
                  <a:cubicBezTo>
                    <a:pt x="0" y="170"/>
                    <a:pt x="2" y="176"/>
                    <a:pt x="4" y="182"/>
                  </a:cubicBezTo>
                  <a:cubicBezTo>
                    <a:pt x="4" y="187"/>
                    <a:pt x="2" y="192"/>
                    <a:pt x="4" y="197"/>
                  </a:cubicBezTo>
                  <a:cubicBezTo>
                    <a:pt x="5" y="210"/>
                    <a:pt x="6" y="223"/>
                    <a:pt x="9" y="236"/>
                  </a:cubicBezTo>
                  <a:cubicBezTo>
                    <a:pt x="12" y="247"/>
                    <a:pt x="17" y="259"/>
                    <a:pt x="22" y="270"/>
                  </a:cubicBezTo>
                  <a:cubicBezTo>
                    <a:pt x="28" y="281"/>
                    <a:pt x="38" y="292"/>
                    <a:pt x="45" y="301"/>
                  </a:cubicBezTo>
                  <a:cubicBezTo>
                    <a:pt x="47" y="305"/>
                    <a:pt x="50" y="307"/>
                    <a:pt x="54" y="310"/>
                  </a:cubicBezTo>
                  <a:cubicBezTo>
                    <a:pt x="74" y="327"/>
                    <a:pt x="95" y="341"/>
                    <a:pt x="123" y="347"/>
                  </a:cubicBezTo>
                  <a:cubicBezTo>
                    <a:pt x="136" y="349"/>
                    <a:pt x="149" y="353"/>
                    <a:pt x="163" y="353"/>
                  </a:cubicBezTo>
                  <a:cubicBezTo>
                    <a:pt x="178" y="353"/>
                    <a:pt x="192" y="349"/>
                    <a:pt x="207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40"/>
                    <a:pt x="245" y="334"/>
                    <a:pt x="257" y="328"/>
                  </a:cubicBezTo>
                  <a:cubicBezTo>
                    <a:pt x="269" y="321"/>
                    <a:pt x="281" y="311"/>
                    <a:pt x="290" y="303"/>
                  </a:cubicBezTo>
                  <a:cubicBezTo>
                    <a:pt x="301" y="294"/>
                    <a:pt x="308" y="284"/>
                    <a:pt x="317" y="270"/>
                  </a:cubicBezTo>
                  <a:cubicBezTo>
                    <a:pt x="319" y="266"/>
                    <a:pt x="322" y="263"/>
                    <a:pt x="323" y="259"/>
                  </a:cubicBezTo>
                  <a:cubicBezTo>
                    <a:pt x="329" y="247"/>
                    <a:pt x="337" y="233"/>
                    <a:pt x="339" y="220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5" y="175"/>
                    <a:pt x="345" y="171"/>
                    <a:pt x="345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2" y="35"/>
                    <a:pt x="262" y="28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40"/>
            <p:cNvSpPr/>
            <p:nvPr/>
          </p:nvSpPr>
          <p:spPr>
            <a:xfrm>
              <a:off x="3778643" y="799377"/>
              <a:ext cx="22547" cy="13377"/>
            </a:xfrm>
            <a:custGeom>
              <a:rect b="b" l="l" r="r" t="t"/>
              <a:pathLst>
                <a:path extrusionOk="0" h="337" w="568">
                  <a:moveTo>
                    <a:pt x="393" y="0"/>
                  </a:moveTo>
                  <a:cubicBezTo>
                    <a:pt x="384" y="0"/>
                    <a:pt x="374" y="1"/>
                    <a:pt x="365" y="2"/>
                  </a:cubicBezTo>
                  <a:cubicBezTo>
                    <a:pt x="243" y="13"/>
                    <a:pt x="129" y="61"/>
                    <a:pt x="44" y="149"/>
                  </a:cubicBezTo>
                  <a:cubicBezTo>
                    <a:pt x="4" y="190"/>
                    <a:pt x="0" y="264"/>
                    <a:pt x="44" y="305"/>
                  </a:cubicBezTo>
                  <a:cubicBezTo>
                    <a:pt x="67" y="326"/>
                    <a:pt x="95" y="336"/>
                    <a:pt x="123" y="336"/>
                  </a:cubicBezTo>
                  <a:cubicBezTo>
                    <a:pt x="151" y="336"/>
                    <a:pt x="179" y="326"/>
                    <a:pt x="200" y="305"/>
                  </a:cubicBezTo>
                  <a:cubicBezTo>
                    <a:pt x="207" y="299"/>
                    <a:pt x="214" y="293"/>
                    <a:pt x="220" y="288"/>
                  </a:cubicBezTo>
                  <a:cubicBezTo>
                    <a:pt x="238" y="275"/>
                    <a:pt x="259" y="263"/>
                    <a:pt x="278" y="254"/>
                  </a:cubicBezTo>
                  <a:cubicBezTo>
                    <a:pt x="302" y="244"/>
                    <a:pt x="326" y="238"/>
                    <a:pt x="351" y="234"/>
                  </a:cubicBezTo>
                  <a:cubicBezTo>
                    <a:pt x="419" y="229"/>
                    <a:pt x="496" y="239"/>
                    <a:pt x="537" y="169"/>
                  </a:cubicBezTo>
                  <a:cubicBezTo>
                    <a:pt x="568" y="113"/>
                    <a:pt x="537" y="47"/>
                    <a:pt x="484" y="20"/>
                  </a:cubicBezTo>
                  <a:cubicBezTo>
                    <a:pt x="456" y="6"/>
                    <a:pt x="425" y="0"/>
                    <a:pt x="3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40"/>
            <p:cNvSpPr/>
            <p:nvPr/>
          </p:nvSpPr>
          <p:spPr>
            <a:xfrm>
              <a:off x="3648007" y="886508"/>
              <a:ext cx="23896" cy="13536"/>
            </a:xfrm>
            <a:custGeom>
              <a:rect b="b" l="l" r="r" t="t"/>
              <a:pathLst>
                <a:path extrusionOk="0" h="341" w="602">
                  <a:moveTo>
                    <a:pt x="438" y="1"/>
                  </a:moveTo>
                  <a:cubicBezTo>
                    <a:pt x="432" y="1"/>
                    <a:pt x="427" y="1"/>
                    <a:pt x="421" y="1"/>
                  </a:cubicBezTo>
                  <a:cubicBezTo>
                    <a:pt x="377" y="4"/>
                    <a:pt x="335" y="17"/>
                    <a:pt x="294" y="30"/>
                  </a:cubicBezTo>
                  <a:cubicBezTo>
                    <a:pt x="219" y="54"/>
                    <a:pt x="146" y="85"/>
                    <a:pt x="75" y="123"/>
                  </a:cubicBezTo>
                  <a:cubicBezTo>
                    <a:pt x="22" y="152"/>
                    <a:pt x="0" y="231"/>
                    <a:pt x="34" y="283"/>
                  </a:cubicBezTo>
                  <a:cubicBezTo>
                    <a:pt x="57" y="320"/>
                    <a:pt x="95" y="340"/>
                    <a:pt x="135" y="340"/>
                  </a:cubicBezTo>
                  <a:cubicBezTo>
                    <a:pt x="155" y="340"/>
                    <a:pt x="175" y="335"/>
                    <a:pt x="194" y="325"/>
                  </a:cubicBezTo>
                  <a:cubicBezTo>
                    <a:pt x="225" y="308"/>
                    <a:pt x="257" y="293"/>
                    <a:pt x="289" y="278"/>
                  </a:cubicBezTo>
                  <a:cubicBezTo>
                    <a:pt x="331" y="261"/>
                    <a:pt x="372" y="247"/>
                    <a:pt x="416" y="235"/>
                  </a:cubicBezTo>
                  <a:cubicBezTo>
                    <a:pt x="426" y="232"/>
                    <a:pt x="438" y="230"/>
                    <a:pt x="448" y="226"/>
                  </a:cubicBezTo>
                  <a:cubicBezTo>
                    <a:pt x="459" y="222"/>
                    <a:pt x="469" y="219"/>
                    <a:pt x="478" y="214"/>
                  </a:cubicBezTo>
                  <a:cubicBezTo>
                    <a:pt x="480" y="214"/>
                    <a:pt x="481" y="212"/>
                    <a:pt x="482" y="212"/>
                  </a:cubicBezTo>
                  <a:lnTo>
                    <a:pt x="484" y="212"/>
                  </a:lnTo>
                  <a:cubicBezTo>
                    <a:pt x="490" y="209"/>
                    <a:pt x="490" y="209"/>
                    <a:pt x="487" y="209"/>
                  </a:cubicBezTo>
                  <a:cubicBezTo>
                    <a:pt x="500" y="204"/>
                    <a:pt x="511" y="199"/>
                    <a:pt x="522" y="190"/>
                  </a:cubicBezTo>
                  <a:lnTo>
                    <a:pt x="523" y="189"/>
                  </a:lnTo>
                  <a:cubicBezTo>
                    <a:pt x="525" y="188"/>
                    <a:pt x="526" y="188"/>
                    <a:pt x="527" y="185"/>
                  </a:cubicBezTo>
                  <a:cubicBezTo>
                    <a:pt x="542" y="175"/>
                    <a:pt x="553" y="165"/>
                    <a:pt x="567" y="153"/>
                  </a:cubicBezTo>
                  <a:cubicBezTo>
                    <a:pt x="601" y="117"/>
                    <a:pt x="596" y="56"/>
                    <a:pt x="553" y="32"/>
                  </a:cubicBezTo>
                  <a:cubicBezTo>
                    <a:pt x="517" y="11"/>
                    <a:pt x="479" y="1"/>
                    <a:pt x="4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40"/>
            <p:cNvSpPr/>
            <p:nvPr/>
          </p:nvSpPr>
          <p:spPr>
            <a:xfrm>
              <a:off x="3696276" y="885714"/>
              <a:ext cx="26635" cy="13099"/>
            </a:xfrm>
            <a:custGeom>
              <a:rect b="b" l="l" r="r" t="t"/>
              <a:pathLst>
                <a:path extrusionOk="0" h="330" w="671">
                  <a:moveTo>
                    <a:pt x="250" y="267"/>
                  </a:moveTo>
                  <a:cubicBezTo>
                    <a:pt x="249" y="267"/>
                    <a:pt x="241" y="270"/>
                    <a:pt x="238" y="272"/>
                  </a:cubicBezTo>
                  <a:lnTo>
                    <a:pt x="238" y="272"/>
                  </a:lnTo>
                  <a:cubicBezTo>
                    <a:pt x="239" y="271"/>
                    <a:pt x="241" y="271"/>
                    <a:pt x="242" y="270"/>
                  </a:cubicBezTo>
                  <a:cubicBezTo>
                    <a:pt x="248" y="268"/>
                    <a:pt x="250" y="267"/>
                    <a:pt x="250" y="267"/>
                  </a:cubicBezTo>
                  <a:close/>
                  <a:moveTo>
                    <a:pt x="189" y="302"/>
                  </a:moveTo>
                  <a:lnTo>
                    <a:pt x="189" y="302"/>
                  </a:lnTo>
                  <a:cubicBezTo>
                    <a:pt x="186" y="303"/>
                    <a:pt x="184" y="305"/>
                    <a:pt x="182" y="306"/>
                  </a:cubicBezTo>
                  <a:lnTo>
                    <a:pt x="182" y="306"/>
                  </a:lnTo>
                  <a:cubicBezTo>
                    <a:pt x="183" y="305"/>
                    <a:pt x="185" y="304"/>
                    <a:pt x="187" y="302"/>
                  </a:cubicBezTo>
                  <a:lnTo>
                    <a:pt x="189" y="302"/>
                  </a:lnTo>
                  <a:close/>
                  <a:moveTo>
                    <a:pt x="422" y="1"/>
                  </a:moveTo>
                  <a:cubicBezTo>
                    <a:pt x="385" y="1"/>
                    <a:pt x="349" y="4"/>
                    <a:pt x="320" y="9"/>
                  </a:cubicBezTo>
                  <a:cubicBezTo>
                    <a:pt x="215" y="24"/>
                    <a:pt x="115" y="74"/>
                    <a:pt x="45" y="152"/>
                  </a:cubicBezTo>
                  <a:cubicBezTo>
                    <a:pt x="8" y="193"/>
                    <a:pt x="1" y="261"/>
                    <a:pt x="45" y="300"/>
                  </a:cubicBezTo>
                  <a:cubicBezTo>
                    <a:pt x="62" y="317"/>
                    <a:pt x="86" y="330"/>
                    <a:pt x="112" y="330"/>
                  </a:cubicBezTo>
                  <a:cubicBezTo>
                    <a:pt x="114" y="330"/>
                    <a:pt x="116" y="330"/>
                    <a:pt x="117" y="329"/>
                  </a:cubicBezTo>
                  <a:cubicBezTo>
                    <a:pt x="144" y="328"/>
                    <a:pt x="163" y="319"/>
                    <a:pt x="182" y="306"/>
                  </a:cubicBezTo>
                  <a:lnTo>
                    <a:pt x="182" y="306"/>
                  </a:lnTo>
                  <a:cubicBezTo>
                    <a:pt x="181" y="307"/>
                    <a:pt x="181" y="307"/>
                    <a:pt x="181" y="307"/>
                  </a:cubicBezTo>
                  <a:cubicBezTo>
                    <a:pt x="181" y="307"/>
                    <a:pt x="185" y="305"/>
                    <a:pt x="189" y="301"/>
                  </a:cubicBezTo>
                  <a:lnTo>
                    <a:pt x="189" y="301"/>
                  </a:lnTo>
                  <a:lnTo>
                    <a:pt x="189" y="302"/>
                  </a:lnTo>
                  <a:lnTo>
                    <a:pt x="189" y="302"/>
                  </a:lnTo>
                  <a:cubicBezTo>
                    <a:pt x="189" y="301"/>
                    <a:pt x="190" y="301"/>
                    <a:pt x="190" y="300"/>
                  </a:cubicBezTo>
                  <a:lnTo>
                    <a:pt x="190" y="300"/>
                  </a:lnTo>
                  <a:cubicBezTo>
                    <a:pt x="190" y="301"/>
                    <a:pt x="189" y="301"/>
                    <a:pt x="189" y="301"/>
                  </a:cubicBezTo>
                  <a:lnTo>
                    <a:pt x="189" y="301"/>
                  </a:lnTo>
                  <a:lnTo>
                    <a:pt x="200" y="295"/>
                  </a:lnTo>
                  <a:cubicBezTo>
                    <a:pt x="208" y="290"/>
                    <a:pt x="216" y="285"/>
                    <a:pt x="226" y="279"/>
                  </a:cubicBezTo>
                  <a:cubicBezTo>
                    <a:pt x="229" y="276"/>
                    <a:pt x="233" y="275"/>
                    <a:pt x="237" y="272"/>
                  </a:cubicBezTo>
                  <a:cubicBezTo>
                    <a:pt x="237" y="272"/>
                    <a:pt x="238" y="272"/>
                    <a:pt x="238" y="272"/>
                  </a:cubicBezTo>
                  <a:lnTo>
                    <a:pt x="238" y="272"/>
                  </a:lnTo>
                  <a:cubicBezTo>
                    <a:pt x="237" y="272"/>
                    <a:pt x="236" y="273"/>
                    <a:pt x="236" y="273"/>
                  </a:cubicBezTo>
                  <a:cubicBezTo>
                    <a:pt x="235" y="273"/>
                    <a:pt x="252" y="266"/>
                    <a:pt x="260" y="262"/>
                  </a:cubicBezTo>
                  <a:cubicBezTo>
                    <a:pt x="279" y="255"/>
                    <a:pt x="298" y="249"/>
                    <a:pt x="317" y="244"/>
                  </a:cubicBezTo>
                  <a:cubicBezTo>
                    <a:pt x="326" y="243"/>
                    <a:pt x="334" y="241"/>
                    <a:pt x="342" y="239"/>
                  </a:cubicBezTo>
                  <a:cubicBezTo>
                    <a:pt x="347" y="239"/>
                    <a:pt x="349" y="238"/>
                    <a:pt x="353" y="238"/>
                  </a:cubicBezTo>
                  <a:cubicBezTo>
                    <a:pt x="363" y="237"/>
                    <a:pt x="372" y="236"/>
                    <a:pt x="381" y="236"/>
                  </a:cubicBezTo>
                  <a:cubicBezTo>
                    <a:pt x="391" y="236"/>
                    <a:pt x="400" y="237"/>
                    <a:pt x="410" y="238"/>
                  </a:cubicBezTo>
                  <a:cubicBezTo>
                    <a:pt x="415" y="238"/>
                    <a:pt x="422" y="239"/>
                    <a:pt x="427" y="239"/>
                  </a:cubicBezTo>
                  <a:lnTo>
                    <a:pt x="431" y="239"/>
                  </a:lnTo>
                  <a:cubicBezTo>
                    <a:pt x="436" y="240"/>
                    <a:pt x="442" y="243"/>
                    <a:pt x="446" y="243"/>
                  </a:cubicBezTo>
                  <a:cubicBezTo>
                    <a:pt x="464" y="248"/>
                    <a:pt x="484" y="254"/>
                    <a:pt x="504" y="256"/>
                  </a:cubicBezTo>
                  <a:cubicBezTo>
                    <a:pt x="517" y="259"/>
                    <a:pt x="530" y="261"/>
                    <a:pt x="541" y="261"/>
                  </a:cubicBezTo>
                  <a:cubicBezTo>
                    <a:pt x="562" y="261"/>
                    <a:pt x="582" y="256"/>
                    <a:pt x="605" y="246"/>
                  </a:cubicBezTo>
                  <a:cubicBezTo>
                    <a:pt x="612" y="244"/>
                    <a:pt x="617" y="241"/>
                    <a:pt x="623" y="238"/>
                  </a:cubicBezTo>
                  <a:cubicBezTo>
                    <a:pt x="660" y="221"/>
                    <a:pt x="670" y="176"/>
                    <a:pt x="664" y="137"/>
                  </a:cubicBezTo>
                  <a:cubicBezTo>
                    <a:pt x="645" y="28"/>
                    <a:pt x="528" y="1"/>
                    <a:pt x="4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40"/>
            <p:cNvSpPr/>
            <p:nvPr/>
          </p:nvSpPr>
          <p:spPr>
            <a:xfrm>
              <a:off x="3639711" y="840065"/>
              <a:ext cx="25722" cy="12702"/>
            </a:xfrm>
            <a:custGeom>
              <a:rect b="b" l="l" r="r" t="t"/>
              <a:pathLst>
                <a:path extrusionOk="0" h="320" w="648">
                  <a:moveTo>
                    <a:pt x="451" y="1"/>
                  </a:moveTo>
                  <a:cubicBezTo>
                    <a:pt x="396" y="1"/>
                    <a:pt x="339" y="11"/>
                    <a:pt x="284" y="26"/>
                  </a:cubicBezTo>
                  <a:cubicBezTo>
                    <a:pt x="209" y="46"/>
                    <a:pt x="135" y="79"/>
                    <a:pt x="70" y="122"/>
                  </a:cubicBezTo>
                  <a:cubicBezTo>
                    <a:pt x="23" y="154"/>
                    <a:pt x="0" y="218"/>
                    <a:pt x="32" y="268"/>
                  </a:cubicBezTo>
                  <a:cubicBezTo>
                    <a:pt x="54" y="302"/>
                    <a:pt x="88" y="320"/>
                    <a:pt x="124" y="320"/>
                  </a:cubicBezTo>
                  <a:cubicBezTo>
                    <a:pt x="142" y="320"/>
                    <a:pt x="161" y="315"/>
                    <a:pt x="178" y="306"/>
                  </a:cubicBezTo>
                  <a:cubicBezTo>
                    <a:pt x="191" y="299"/>
                    <a:pt x="204" y="292"/>
                    <a:pt x="219" y="286"/>
                  </a:cubicBezTo>
                  <a:lnTo>
                    <a:pt x="220" y="286"/>
                  </a:lnTo>
                  <a:cubicBezTo>
                    <a:pt x="227" y="284"/>
                    <a:pt x="235" y="280"/>
                    <a:pt x="245" y="277"/>
                  </a:cubicBezTo>
                  <a:cubicBezTo>
                    <a:pt x="274" y="266"/>
                    <a:pt x="305" y="259"/>
                    <a:pt x="339" y="253"/>
                  </a:cubicBezTo>
                  <a:lnTo>
                    <a:pt x="357" y="248"/>
                  </a:lnTo>
                  <a:lnTo>
                    <a:pt x="359" y="248"/>
                  </a:lnTo>
                  <a:cubicBezTo>
                    <a:pt x="375" y="247"/>
                    <a:pt x="392" y="245"/>
                    <a:pt x="407" y="244"/>
                  </a:cubicBezTo>
                  <a:cubicBezTo>
                    <a:pt x="423" y="244"/>
                    <a:pt x="439" y="243"/>
                    <a:pt x="454" y="243"/>
                  </a:cubicBezTo>
                  <a:cubicBezTo>
                    <a:pt x="470" y="243"/>
                    <a:pt x="485" y="244"/>
                    <a:pt x="500" y="244"/>
                  </a:cubicBezTo>
                  <a:cubicBezTo>
                    <a:pt x="503" y="244"/>
                    <a:pt x="505" y="244"/>
                    <a:pt x="508" y="244"/>
                  </a:cubicBezTo>
                  <a:cubicBezTo>
                    <a:pt x="576" y="244"/>
                    <a:pt x="643" y="204"/>
                    <a:pt x="648" y="129"/>
                  </a:cubicBezTo>
                  <a:cubicBezTo>
                    <a:pt x="647" y="86"/>
                    <a:pt x="617" y="51"/>
                    <a:pt x="584" y="27"/>
                  </a:cubicBezTo>
                  <a:cubicBezTo>
                    <a:pt x="557" y="8"/>
                    <a:pt x="526" y="5"/>
                    <a:pt x="493" y="3"/>
                  </a:cubicBezTo>
                  <a:cubicBezTo>
                    <a:pt x="479" y="1"/>
                    <a:pt x="465" y="1"/>
                    <a:pt x="4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40"/>
            <p:cNvSpPr/>
            <p:nvPr/>
          </p:nvSpPr>
          <p:spPr>
            <a:xfrm>
              <a:off x="3591164" y="900560"/>
              <a:ext cx="198" cy="437"/>
            </a:xfrm>
            <a:custGeom>
              <a:rect b="b" l="l" r="r" t="t"/>
              <a:pathLst>
                <a:path extrusionOk="0" h="11" w="5">
                  <a:moveTo>
                    <a:pt x="5" y="0"/>
                  </a:moveTo>
                  <a:cubicBezTo>
                    <a:pt x="5" y="1"/>
                    <a:pt x="5" y="1"/>
                    <a:pt x="4" y="1"/>
                  </a:cubicBezTo>
                  <a:lnTo>
                    <a:pt x="4" y="1"/>
                  </a:lnTo>
                  <a:cubicBezTo>
                    <a:pt x="5" y="1"/>
                    <a:pt x="5" y="1"/>
                    <a:pt x="5" y="1"/>
                  </a:cubicBezTo>
                  <a:lnTo>
                    <a:pt x="5" y="0"/>
                  </a:lnTo>
                  <a:close/>
                  <a:moveTo>
                    <a:pt x="4" y="1"/>
                  </a:moveTo>
                  <a:cubicBezTo>
                    <a:pt x="2" y="3"/>
                    <a:pt x="1" y="7"/>
                    <a:pt x="0" y="11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solidFill>
              <a:srgbClr val="EA9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40"/>
            <p:cNvSpPr/>
            <p:nvPr/>
          </p:nvSpPr>
          <p:spPr>
            <a:xfrm>
              <a:off x="3581042" y="884007"/>
              <a:ext cx="18617" cy="27390"/>
            </a:xfrm>
            <a:custGeom>
              <a:rect b="b" l="l" r="r" t="t"/>
              <a:pathLst>
                <a:path extrusionOk="0" h="690" w="469">
                  <a:moveTo>
                    <a:pt x="347" y="0"/>
                  </a:moveTo>
                  <a:cubicBezTo>
                    <a:pt x="345" y="0"/>
                    <a:pt x="342" y="0"/>
                    <a:pt x="340" y="1"/>
                  </a:cubicBezTo>
                  <a:cubicBezTo>
                    <a:pt x="301" y="2"/>
                    <a:pt x="273" y="17"/>
                    <a:pt x="242" y="41"/>
                  </a:cubicBezTo>
                  <a:cubicBezTo>
                    <a:pt x="223" y="57"/>
                    <a:pt x="203" y="74"/>
                    <a:pt x="187" y="93"/>
                  </a:cubicBezTo>
                  <a:cubicBezTo>
                    <a:pt x="147" y="137"/>
                    <a:pt x="112" y="187"/>
                    <a:pt x="85" y="240"/>
                  </a:cubicBezTo>
                  <a:cubicBezTo>
                    <a:pt x="30" y="344"/>
                    <a:pt x="0" y="461"/>
                    <a:pt x="0" y="580"/>
                  </a:cubicBezTo>
                  <a:cubicBezTo>
                    <a:pt x="1" y="635"/>
                    <a:pt x="47" y="689"/>
                    <a:pt x="105" y="689"/>
                  </a:cubicBezTo>
                  <a:cubicBezTo>
                    <a:pt x="106" y="689"/>
                    <a:pt x="108" y="689"/>
                    <a:pt x="110" y="689"/>
                  </a:cubicBezTo>
                  <a:cubicBezTo>
                    <a:pt x="170" y="687"/>
                    <a:pt x="215" y="641"/>
                    <a:pt x="219" y="580"/>
                  </a:cubicBezTo>
                  <a:cubicBezTo>
                    <a:pt x="220" y="569"/>
                    <a:pt x="221" y="557"/>
                    <a:pt x="221" y="546"/>
                  </a:cubicBezTo>
                  <a:lnTo>
                    <a:pt x="224" y="533"/>
                  </a:lnTo>
                  <a:cubicBezTo>
                    <a:pt x="227" y="511"/>
                    <a:pt x="235" y="489"/>
                    <a:pt x="240" y="466"/>
                  </a:cubicBezTo>
                  <a:cubicBezTo>
                    <a:pt x="243" y="456"/>
                    <a:pt x="246" y="445"/>
                    <a:pt x="250" y="435"/>
                  </a:cubicBezTo>
                  <a:cubicBezTo>
                    <a:pt x="251" y="434"/>
                    <a:pt x="251" y="432"/>
                    <a:pt x="252" y="430"/>
                  </a:cubicBezTo>
                  <a:cubicBezTo>
                    <a:pt x="251" y="429"/>
                    <a:pt x="253" y="428"/>
                    <a:pt x="255" y="422"/>
                  </a:cubicBezTo>
                  <a:lnTo>
                    <a:pt x="256" y="421"/>
                  </a:lnTo>
                  <a:cubicBezTo>
                    <a:pt x="256" y="419"/>
                    <a:pt x="258" y="418"/>
                    <a:pt x="258" y="418"/>
                  </a:cubicBezTo>
                  <a:cubicBezTo>
                    <a:pt x="267" y="398"/>
                    <a:pt x="276" y="380"/>
                    <a:pt x="288" y="360"/>
                  </a:cubicBezTo>
                  <a:cubicBezTo>
                    <a:pt x="297" y="345"/>
                    <a:pt x="305" y="333"/>
                    <a:pt x="315" y="318"/>
                  </a:cubicBezTo>
                  <a:lnTo>
                    <a:pt x="317" y="317"/>
                  </a:lnTo>
                  <a:lnTo>
                    <a:pt x="317" y="315"/>
                  </a:lnTo>
                  <a:cubicBezTo>
                    <a:pt x="317" y="315"/>
                    <a:pt x="318" y="315"/>
                    <a:pt x="318" y="314"/>
                  </a:cubicBezTo>
                  <a:lnTo>
                    <a:pt x="319" y="313"/>
                  </a:lnTo>
                  <a:lnTo>
                    <a:pt x="320" y="311"/>
                  </a:lnTo>
                  <a:cubicBezTo>
                    <a:pt x="320" y="310"/>
                    <a:pt x="322" y="308"/>
                    <a:pt x="323" y="308"/>
                  </a:cubicBezTo>
                  <a:lnTo>
                    <a:pt x="323" y="306"/>
                  </a:lnTo>
                  <a:lnTo>
                    <a:pt x="325" y="304"/>
                  </a:lnTo>
                  <a:cubicBezTo>
                    <a:pt x="328" y="299"/>
                    <a:pt x="330" y="297"/>
                    <a:pt x="335" y="293"/>
                  </a:cubicBezTo>
                  <a:cubicBezTo>
                    <a:pt x="341" y="285"/>
                    <a:pt x="349" y="278"/>
                    <a:pt x="355" y="268"/>
                  </a:cubicBezTo>
                  <a:lnTo>
                    <a:pt x="405" y="219"/>
                  </a:lnTo>
                  <a:cubicBezTo>
                    <a:pt x="435" y="191"/>
                    <a:pt x="449" y="160"/>
                    <a:pt x="457" y="121"/>
                  </a:cubicBezTo>
                  <a:cubicBezTo>
                    <a:pt x="469" y="78"/>
                    <a:pt x="447" y="13"/>
                    <a:pt x="392" y="6"/>
                  </a:cubicBezTo>
                  <a:cubicBezTo>
                    <a:pt x="377" y="3"/>
                    <a:pt x="363" y="0"/>
                    <a:pt x="3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40"/>
            <p:cNvSpPr/>
            <p:nvPr/>
          </p:nvSpPr>
          <p:spPr>
            <a:xfrm>
              <a:off x="3593625" y="896114"/>
              <a:ext cx="357" cy="476"/>
            </a:xfrm>
            <a:custGeom>
              <a:rect b="b" l="l" r="r" t="t"/>
              <a:pathLst>
                <a:path extrusionOk="0" h="12" w="9">
                  <a:moveTo>
                    <a:pt x="8" y="1"/>
                  </a:moveTo>
                  <a:lnTo>
                    <a:pt x="8" y="1"/>
                  </a:lnTo>
                  <a:cubicBezTo>
                    <a:pt x="3" y="9"/>
                    <a:pt x="1" y="11"/>
                    <a:pt x="1" y="11"/>
                  </a:cubicBezTo>
                  <a:lnTo>
                    <a:pt x="1" y="11"/>
                  </a:lnTo>
                  <a:cubicBezTo>
                    <a:pt x="3" y="9"/>
                    <a:pt x="6" y="5"/>
                    <a:pt x="8" y="1"/>
                  </a:cubicBezTo>
                  <a:close/>
                </a:path>
              </a:pathLst>
            </a:custGeom>
            <a:solidFill>
              <a:srgbClr val="EA9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40"/>
            <p:cNvSpPr/>
            <p:nvPr/>
          </p:nvSpPr>
          <p:spPr>
            <a:xfrm>
              <a:off x="3709495" y="794693"/>
              <a:ext cx="24928" cy="25286"/>
            </a:xfrm>
            <a:custGeom>
              <a:rect b="b" l="l" r="r" t="t"/>
              <a:pathLst>
                <a:path extrusionOk="0" h="637" w="628">
                  <a:moveTo>
                    <a:pt x="254" y="546"/>
                  </a:moveTo>
                  <a:lnTo>
                    <a:pt x="254" y="546"/>
                  </a:lnTo>
                  <a:cubicBezTo>
                    <a:pt x="250" y="553"/>
                    <a:pt x="247" y="561"/>
                    <a:pt x="244" y="569"/>
                  </a:cubicBezTo>
                  <a:cubicBezTo>
                    <a:pt x="248" y="561"/>
                    <a:pt x="251" y="553"/>
                    <a:pt x="254" y="546"/>
                  </a:cubicBezTo>
                  <a:close/>
                  <a:moveTo>
                    <a:pt x="481" y="1"/>
                  </a:moveTo>
                  <a:cubicBezTo>
                    <a:pt x="452" y="1"/>
                    <a:pt x="429" y="8"/>
                    <a:pt x="399" y="23"/>
                  </a:cubicBezTo>
                  <a:cubicBezTo>
                    <a:pt x="377" y="33"/>
                    <a:pt x="355" y="47"/>
                    <a:pt x="335" y="60"/>
                  </a:cubicBezTo>
                  <a:cubicBezTo>
                    <a:pt x="285" y="96"/>
                    <a:pt x="240" y="133"/>
                    <a:pt x="198" y="178"/>
                  </a:cubicBezTo>
                  <a:cubicBezTo>
                    <a:pt x="117" y="267"/>
                    <a:pt x="56" y="367"/>
                    <a:pt x="13" y="479"/>
                  </a:cubicBezTo>
                  <a:cubicBezTo>
                    <a:pt x="0" y="507"/>
                    <a:pt x="9" y="550"/>
                    <a:pt x="25" y="575"/>
                  </a:cubicBezTo>
                  <a:cubicBezTo>
                    <a:pt x="41" y="601"/>
                    <a:pt x="71" y="626"/>
                    <a:pt x="101" y="632"/>
                  </a:cubicBezTo>
                  <a:cubicBezTo>
                    <a:pt x="112" y="635"/>
                    <a:pt x="124" y="636"/>
                    <a:pt x="135" y="636"/>
                  </a:cubicBezTo>
                  <a:cubicBezTo>
                    <a:pt x="157" y="636"/>
                    <a:pt x="178" y="631"/>
                    <a:pt x="197" y="619"/>
                  </a:cubicBezTo>
                  <a:cubicBezTo>
                    <a:pt x="227" y="600"/>
                    <a:pt x="241" y="576"/>
                    <a:pt x="254" y="544"/>
                  </a:cubicBezTo>
                  <a:cubicBezTo>
                    <a:pt x="255" y="543"/>
                    <a:pt x="255" y="540"/>
                    <a:pt x="256" y="538"/>
                  </a:cubicBezTo>
                  <a:lnTo>
                    <a:pt x="256" y="538"/>
                  </a:lnTo>
                  <a:cubicBezTo>
                    <a:pt x="256" y="541"/>
                    <a:pt x="255" y="543"/>
                    <a:pt x="254" y="546"/>
                  </a:cubicBezTo>
                  <a:lnTo>
                    <a:pt x="254" y="546"/>
                  </a:lnTo>
                  <a:cubicBezTo>
                    <a:pt x="275" y="500"/>
                    <a:pt x="302" y="458"/>
                    <a:pt x="332" y="417"/>
                  </a:cubicBezTo>
                  <a:cubicBezTo>
                    <a:pt x="374" y="366"/>
                    <a:pt x="421" y="320"/>
                    <a:pt x="472" y="279"/>
                  </a:cubicBezTo>
                  <a:cubicBezTo>
                    <a:pt x="489" y="268"/>
                    <a:pt x="504" y="256"/>
                    <a:pt x="521" y="245"/>
                  </a:cubicBezTo>
                  <a:cubicBezTo>
                    <a:pt x="546" y="227"/>
                    <a:pt x="571" y="211"/>
                    <a:pt x="584" y="184"/>
                  </a:cubicBezTo>
                  <a:cubicBezTo>
                    <a:pt x="594" y="168"/>
                    <a:pt x="600" y="149"/>
                    <a:pt x="607" y="131"/>
                  </a:cubicBezTo>
                  <a:cubicBezTo>
                    <a:pt x="627" y="80"/>
                    <a:pt x="586" y="26"/>
                    <a:pt x="540" y="10"/>
                  </a:cubicBezTo>
                  <a:cubicBezTo>
                    <a:pt x="530" y="7"/>
                    <a:pt x="523" y="5"/>
                    <a:pt x="511" y="3"/>
                  </a:cubicBezTo>
                  <a:cubicBezTo>
                    <a:pt x="500" y="2"/>
                    <a:pt x="490" y="1"/>
                    <a:pt x="4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40"/>
            <p:cNvSpPr/>
            <p:nvPr/>
          </p:nvSpPr>
          <p:spPr>
            <a:xfrm>
              <a:off x="3778604" y="755792"/>
              <a:ext cx="24095" cy="10321"/>
            </a:xfrm>
            <a:custGeom>
              <a:rect b="b" l="l" r="r" t="t"/>
              <a:pathLst>
                <a:path extrusionOk="0" h="260" w="607">
                  <a:moveTo>
                    <a:pt x="443" y="1"/>
                  </a:moveTo>
                  <a:cubicBezTo>
                    <a:pt x="396" y="1"/>
                    <a:pt x="348" y="11"/>
                    <a:pt x="302" y="19"/>
                  </a:cubicBezTo>
                  <a:cubicBezTo>
                    <a:pt x="227" y="31"/>
                    <a:pt x="157" y="51"/>
                    <a:pt x="84" y="75"/>
                  </a:cubicBezTo>
                  <a:cubicBezTo>
                    <a:pt x="36" y="91"/>
                    <a:pt x="0" y="142"/>
                    <a:pt x="17" y="192"/>
                  </a:cubicBezTo>
                  <a:cubicBezTo>
                    <a:pt x="31" y="239"/>
                    <a:pt x="69" y="260"/>
                    <a:pt x="113" y="260"/>
                  </a:cubicBezTo>
                  <a:cubicBezTo>
                    <a:pt x="120" y="260"/>
                    <a:pt x="127" y="259"/>
                    <a:pt x="134" y="258"/>
                  </a:cubicBezTo>
                  <a:cubicBezTo>
                    <a:pt x="143" y="257"/>
                    <a:pt x="152" y="256"/>
                    <a:pt x="163" y="254"/>
                  </a:cubicBezTo>
                  <a:cubicBezTo>
                    <a:pt x="166" y="254"/>
                    <a:pt x="170" y="253"/>
                    <a:pt x="173" y="253"/>
                  </a:cubicBezTo>
                  <a:cubicBezTo>
                    <a:pt x="191" y="251"/>
                    <a:pt x="211" y="249"/>
                    <a:pt x="228" y="247"/>
                  </a:cubicBezTo>
                  <a:cubicBezTo>
                    <a:pt x="252" y="244"/>
                    <a:pt x="274" y="240"/>
                    <a:pt x="298" y="237"/>
                  </a:cubicBezTo>
                  <a:cubicBezTo>
                    <a:pt x="300" y="237"/>
                    <a:pt x="302" y="237"/>
                    <a:pt x="304" y="236"/>
                  </a:cubicBezTo>
                  <a:cubicBezTo>
                    <a:pt x="306" y="236"/>
                    <a:pt x="307" y="236"/>
                    <a:pt x="310" y="234"/>
                  </a:cubicBezTo>
                  <a:cubicBezTo>
                    <a:pt x="318" y="233"/>
                    <a:pt x="325" y="232"/>
                    <a:pt x="335" y="232"/>
                  </a:cubicBezTo>
                  <a:cubicBezTo>
                    <a:pt x="376" y="227"/>
                    <a:pt x="420" y="228"/>
                    <a:pt x="462" y="219"/>
                  </a:cubicBezTo>
                  <a:cubicBezTo>
                    <a:pt x="509" y="208"/>
                    <a:pt x="548" y="190"/>
                    <a:pt x="583" y="156"/>
                  </a:cubicBezTo>
                  <a:cubicBezTo>
                    <a:pt x="600" y="140"/>
                    <a:pt x="606" y="118"/>
                    <a:pt x="604" y="94"/>
                  </a:cubicBezTo>
                  <a:cubicBezTo>
                    <a:pt x="601" y="70"/>
                    <a:pt x="589" y="54"/>
                    <a:pt x="569" y="40"/>
                  </a:cubicBezTo>
                  <a:cubicBezTo>
                    <a:pt x="531" y="10"/>
                    <a:pt x="487" y="1"/>
                    <a:pt x="4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40"/>
            <p:cNvSpPr/>
            <p:nvPr/>
          </p:nvSpPr>
          <p:spPr>
            <a:xfrm>
              <a:off x="3835884" y="796241"/>
              <a:ext cx="23301" cy="10599"/>
            </a:xfrm>
            <a:custGeom>
              <a:rect b="b" l="l" r="r" t="t"/>
              <a:pathLst>
                <a:path extrusionOk="0" h="267" w="587">
                  <a:moveTo>
                    <a:pt x="233" y="0"/>
                  </a:moveTo>
                  <a:cubicBezTo>
                    <a:pt x="197" y="0"/>
                    <a:pt x="161" y="2"/>
                    <a:pt x="126" y="5"/>
                  </a:cubicBezTo>
                  <a:cubicBezTo>
                    <a:pt x="94" y="8"/>
                    <a:pt x="63" y="16"/>
                    <a:pt x="38" y="41"/>
                  </a:cubicBezTo>
                  <a:cubicBezTo>
                    <a:pt x="17" y="62"/>
                    <a:pt x="1" y="97"/>
                    <a:pt x="2" y="129"/>
                  </a:cubicBezTo>
                  <a:cubicBezTo>
                    <a:pt x="5" y="189"/>
                    <a:pt x="53" y="251"/>
                    <a:pt x="117" y="251"/>
                  </a:cubicBezTo>
                  <a:cubicBezTo>
                    <a:pt x="120" y="251"/>
                    <a:pt x="122" y="251"/>
                    <a:pt x="125" y="251"/>
                  </a:cubicBezTo>
                  <a:cubicBezTo>
                    <a:pt x="150" y="249"/>
                    <a:pt x="175" y="248"/>
                    <a:pt x="199" y="248"/>
                  </a:cubicBezTo>
                  <a:cubicBezTo>
                    <a:pt x="253" y="248"/>
                    <a:pt x="306" y="252"/>
                    <a:pt x="359" y="259"/>
                  </a:cubicBezTo>
                  <a:cubicBezTo>
                    <a:pt x="384" y="263"/>
                    <a:pt x="411" y="267"/>
                    <a:pt x="437" y="267"/>
                  </a:cubicBezTo>
                  <a:cubicBezTo>
                    <a:pt x="473" y="267"/>
                    <a:pt x="507" y="260"/>
                    <a:pt x="536" y="239"/>
                  </a:cubicBezTo>
                  <a:cubicBezTo>
                    <a:pt x="555" y="225"/>
                    <a:pt x="575" y="207"/>
                    <a:pt x="580" y="181"/>
                  </a:cubicBezTo>
                  <a:cubicBezTo>
                    <a:pt x="586" y="155"/>
                    <a:pt x="584" y="131"/>
                    <a:pt x="570" y="106"/>
                  </a:cubicBezTo>
                  <a:cubicBezTo>
                    <a:pt x="527" y="20"/>
                    <a:pt x="407" y="10"/>
                    <a:pt x="321" y="4"/>
                  </a:cubicBezTo>
                  <a:cubicBezTo>
                    <a:pt x="291" y="1"/>
                    <a:pt x="262" y="0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40"/>
            <p:cNvSpPr/>
            <p:nvPr/>
          </p:nvSpPr>
          <p:spPr>
            <a:xfrm>
              <a:off x="3785352" y="837921"/>
              <a:ext cx="16434" cy="16553"/>
            </a:xfrm>
            <a:custGeom>
              <a:rect b="b" l="l" r="r" t="t"/>
              <a:pathLst>
                <a:path extrusionOk="0" h="417" w="414">
                  <a:moveTo>
                    <a:pt x="121" y="0"/>
                  </a:moveTo>
                  <a:cubicBezTo>
                    <a:pt x="110" y="0"/>
                    <a:pt x="100" y="2"/>
                    <a:pt x="91" y="5"/>
                  </a:cubicBezTo>
                  <a:cubicBezTo>
                    <a:pt x="65" y="12"/>
                    <a:pt x="36" y="32"/>
                    <a:pt x="21" y="57"/>
                  </a:cubicBezTo>
                  <a:cubicBezTo>
                    <a:pt x="6" y="83"/>
                    <a:pt x="0" y="115"/>
                    <a:pt x="9" y="145"/>
                  </a:cubicBezTo>
                  <a:lnTo>
                    <a:pt x="21" y="172"/>
                  </a:lnTo>
                  <a:cubicBezTo>
                    <a:pt x="26" y="182"/>
                    <a:pt x="34" y="190"/>
                    <a:pt x="42" y="197"/>
                  </a:cubicBezTo>
                  <a:cubicBezTo>
                    <a:pt x="88" y="232"/>
                    <a:pt x="128" y="272"/>
                    <a:pt x="164" y="318"/>
                  </a:cubicBezTo>
                  <a:cubicBezTo>
                    <a:pt x="172" y="331"/>
                    <a:pt x="181" y="344"/>
                    <a:pt x="192" y="356"/>
                  </a:cubicBezTo>
                  <a:cubicBezTo>
                    <a:pt x="203" y="369"/>
                    <a:pt x="216" y="377"/>
                    <a:pt x="229" y="390"/>
                  </a:cubicBezTo>
                  <a:cubicBezTo>
                    <a:pt x="243" y="400"/>
                    <a:pt x="254" y="406"/>
                    <a:pt x="271" y="412"/>
                  </a:cubicBezTo>
                  <a:cubicBezTo>
                    <a:pt x="279" y="415"/>
                    <a:pt x="289" y="416"/>
                    <a:pt x="298" y="416"/>
                  </a:cubicBezTo>
                  <a:cubicBezTo>
                    <a:pt x="323" y="416"/>
                    <a:pt x="349" y="406"/>
                    <a:pt x="367" y="392"/>
                  </a:cubicBezTo>
                  <a:cubicBezTo>
                    <a:pt x="395" y="370"/>
                    <a:pt x="406" y="341"/>
                    <a:pt x="409" y="307"/>
                  </a:cubicBezTo>
                  <a:cubicBezTo>
                    <a:pt x="414" y="292"/>
                    <a:pt x="409" y="276"/>
                    <a:pt x="406" y="263"/>
                  </a:cubicBezTo>
                  <a:cubicBezTo>
                    <a:pt x="403" y="249"/>
                    <a:pt x="399" y="236"/>
                    <a:pt x="391" y="221"/>
                  </a:cubicBezTo>
                  <a:cubicBezTo>
                    <a:pt x="380" y="203"/>
                    <a:pt x="368" y="187"/>
                    <a:pt x="354" y="171"/>
                  </a:cubicBezTo>
                  <a:cubicBezTo>
                    <a:pt x="341" y="152"/>
                    <a:pt x="325" y="136"/>
                    <a:pt x="307" y="120"/>
                  </a:cubicBezTo>
                  <a:cubicBezTo>
                    <a:pt x="269" y="81"/>
                    <a:pt x="224" y="47"/>
                    <a:pt x="179" y="16"/>
                  </a:cubicBezTo>
                  <a:cubicBezTo>
                    <a:pt x="163" y="6"/>
                    <a:pt x="142" y="0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40"/>
            <p:cNvSpPr/>
            <p:nvPr/>
          </p:nvSpPr>
          <p:spPr>
            <a:xfrm>
              <a:off x="3636456" y="934777"/>
              <a:ext cx="28422" cy="10718"/>
            </a:xfrm>
            <a:custGeom>
              <a:rect b="b" l="l" r="r" t="t"/>
              <a:pathLst>
                <a:path extrusionOk="0" h="270" w="716">
                  <a:moveTo>
                    <a:pt x="574" y="0"/>
                  </a:moveTo>
                  <a:cubicBezTo>
                    <a:pt x="542" y="0"/>
                    <a:pt x="511" y="6"/>
                    <a:pt x="479" y="15"/>
                  </a:cubicBezTo>
                  <a:cubicBezTo>
                    <a:pt x="438" y="27"/>
                    <a:pt x="397" y="38"/>
                    <a:pt x="355" y="44"/>
                  </a:cubicBezTo>
                  <a:cubicBezTo>
                    <a:pt x="351" y="44"/>
                    <a:pt x="347" y="45"/>
                    <a:pt x="345" y="45"/>
                  </a:cubicBezTo>
                  <a:cubicBezTo>
                    <a:pt x="334" y="46"/>
                    <a:pt x="324" y="48"/>
                    <a:pt x="313" y="48"/>
                  </a:cubicBezTo>
                  <a:cubicBezTo>
                    <a:pt x="292" y="49"/>
                    <a:pt x="271" y="50"/>
                    <a:pt x="250" y="50"/>
                  </a:cubicBezTo>
                  <a:cubicBezTo>
                    <a:pt x="244" y="51"/>
                    <a:pt x="238" y="51"/>
                    <a:pt x="232" y="51"/>
                  </a:cubicBezTo>
                  <a:cubicBezTo>
                    <a:pt x="192" y="51"/>
                    <a:pt x="152" y="48"/>
                    <a:pt x="113" y="42"/>
                  </a:cubicBezTo>
                  <a:cubicBezTo>
                    <a:pt x="110" y="42"/>
                    <a:pt x="108" y="42"/>
                    <a:pt x="105" y="42"/>
                  </a:cubicBezTo>
                  <a:cubicBezTo>
                    <a:pt x="56" y="42"/>
                    <a:pt x="14" y="91"/>
                    <a:pt x="7" y="135"/>
                  </a:cubicBezTo>
                  <a:cubicBezTo>
                    <a:pt x="1" y="183"/>
                    <a:pt x="31" y="243"/>
                    <a:pt x="84" y="253"/>
                  </a:cubicBezTo>
                  <a:cubicBezTo>
                    <a:pt x="149" y="263"/>
                    <a:pt x="214" y="270"/>
                    <a:pt x="280" y="270"/>
                  </a:cubicBezTo>
                  <a:cubicBezTo>
                    <a:pt x="315" y="270"/>
                    <a:pt x="350" y="268"/>
                    <a:pt x="385" y="264"/>
                  </a:cubicBezTo>
                  <a:cubicBezTo>
                    <a:pt x="496" y="250"/>
                    <a:pt x="634" y="235"/>
                    <a:pt x="691" y="125"/>
                  </a:cubicBezTo>
                  <a:cubicBezTo>
                    <a:pt x="715" y="82"/>
                    <a:pt x="693" y="25"/>
                    <a:pt x="642" y="10"/>
                  </a:cubicBezTo>
                  <a:cubicBezTo>
                    <a:pt x="620" y="3"/>
                    <a:pt x="597" y="0"/>
                    <a:pt x="5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40"/>
            <p:cNvSpPr/>
            <p:nvPr/>
          </p:nvSpPr>
          <p:spPr>
            <a:xfrm>
              <a:off x="3132291" y="312241"/>
              <a:ext cx="23023" cy="9606"/>
            </a:xfrm>
            <a:custGeom>
              <a:rect b="b" l="l" r="r" t="t"/>
              <a:pathLst>
                <a:path extrusionOk="0" h="242" w="580">
                  <a:moveTo>
                    <a:pt x="396" y="236"/>
                  </a:moveTo>
                  <a:lnTo>
                    <a:pt x="396" y="236"/>
                  </a:lnTo>
                  <a:cubicBezTo>
                    <a:pt x="399" y="236"/>
                    <a:pt x="401" y="236"/>
                    <a:pt x="403" y="236"/>
                  </a:cubicBezTo>
                  <a:lnTo>
                    <a:pt x="403" y="236"/>
                  </a:lnTo>
                  <a:cubicBezTo>
                    <a:pt x="401" y="236"/>
                    <a:pt x="399" y="236"/>
                    <a:pt x="396" y="236"/>
                  </a:cubicBezTo>
                  <a:close/>
                  <a:moveTo>
                    <a:pt x="330" y="0"/>
                  </a:moveTo>
                  <a:cubicBezTo>
                    <a:pt x="323" y="0"/>
                    <a:pt x="316" y="0"/>
                    <a:pt x="309" y="0"/>
                  </a:cubicBezTo>
                  <a:cubicBezTo>
                    <a:pt x="236" y="1"/>
                    <a:pt x="162" y="14"/>
                    <a:pt x="91" y="38"/>
                  </a:cubicBezTo>
                  <a:cubicBezTo>
                    <a:pt x="41" y="54"/>
                    <a:pt x="0" y="111"/>
                    <a:pt x="18" y="165"/>
                  </a:cubicBezTo>
                  <a:cubicBezTo>
                    <a:pt x="34" y="211"/>
                    <a:pt x="74" y="241"/>
                    <a:pt x="119" y="241"/>
                  </a:cubicBezTo>
                  <a:cubicBezTo>
                    <a:pt x="128" y="241"/>
                    <a:pt x="137" y="240"/>
                    <a:pt x="146" y="238"/>
                  </a:cubicBezTo>
                  <a:cubicBezTo>
                    <a:pt x="164" y="233"/>
                    <a:pt x="183" y="230"/>
                    <a:pt x="202" y="227"/>
                  </a:cubicBezTo>
                  <a:cubicBezTo>
                    <a:pt x="225" y="225"/>
                    <a:pt x="247" y="224"/>
                    <a:pt x="270" y="224"/>
                  </a:cubicBezTo>
                  <a:cubicBezTo>
                    <a:pt x="297" y="224"/>
                    <a:pt x="324" y="225"/>
                    <a:pt x="350" y="229"/>
                  </a:cubicBezTo>
                  <a:cubicBezTo>
                    <a:pt x="373" y="232"/>
                    <a:pt x="396" y="236"/>
                    <a:pt x="419" y="239"/>
                  </a:cubicBezTo>
                  <a:lnTo>
                    <a:pt x="419" y="239"/>
                  </a:lnTo>
                  <a:cubicBezTo>
                    <a:pt x="426" y="240"/>
                    <a:pt x="432" y="241"/>
                    <a:pt x="439" y="241"/>
                  </a:cubicBezTo>
                  <a:cubicBezTo>
                    <a:pt x="452" y="241"/>
                    <a:pt x="465" y="237"/>
                    <a:pt x="476" y="236"/>
                  </a:cubicBezTo>
                  <a:cubicBezTo>
                    <a:pt x="487" y="233"/>
                    <a:pt x="496" y="232"/>
                    <a:pt x="507" y="227"/>
                  </a:cubicBezTo>
                  <a:cubicBezTo>
                    <a:pt x="537" y="219"/>
                    <a:pt x="560" y="196"/>
                    <a:pt x="569" y="165"/>
                  </a:cubicBezTo>
                  <a:cubicBezTo>
                    <a:pt x="579" y="132"/>
                    <a:pt x="568" y="104"/>
                    <a:pt x="547" y="78"/>
                  </a:cubicBezTo>
                  <a:cubicBezTo>
                    <a:pt x="496" y="13"/>
                    <a:pt x="409" y="0"/>
                    <a:pt x="3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40"/>
            <p:cNvSpPr/>
            <p:nvPr/>
          </p:nvSpPr>
          <p:spPr>
            <a:xfrm>
              <a:off x="3149479" y="266512"/>
              <a:ext cx="20443" cy="17069"/>
            </a:xfrm>
            <a:custGeom>
              <a:rect b="b" l="l" r="r" t="t"/>
              <a:pathLst>
                <a:path extrusionOk="0" h="430" w="515">
                  <a:moveTo>
                    <a:pt x="387" y="1"/>
                  </a:moveTo>
                  <a:cubicBezTo>
                    <a:pt x="346" y="1"/>
                    <a:pt x="306" y="18"/>
                    <a:pt x="269" y="38"/>
                  </a:cubicBezTo>
                  <a:cubicBezTo>
                    <a:pt x="241" y="52"/>
                    <a:pt x="214" y="69"/>
                    <a:pt x="189" y="88"/>
                  </a:cubicBezTo>
                  <a:cubicBezTo>
                    <a:pt x="132" y="130"/>
                    <a:pt x="80" y="175"/>
                    <a:pt x="35" y="232"/>
                  </a:cubicBezTo>
                  <a:cubicBezTo>
                    <a:pt x="15" y="257"/>
                    <a:pt x="1" y="281"/>
                    <a:pt x="1" y="314"/>
                  </a:cubicBezTo>
                  <a:cubicBezTo>
                    <a:pt x="1" y="342"/>
                    <a:pt x="14" y="376"/>
                    <a:pt x="35" y="395"/>
                  </a:cubicBezTo>
                  <a:cubicBezTo>
                    <a:pt x="56" y="415"/>
                    <a:pt x="83" y="430"/>
                    <a:pt x="113" y="430"/>
                  </a:cubicBezTo>
                  <a:cubicBezTo>
                    <a:pt x="114" y="430"/>
                    <a:pt x="115" y="430"/>
                    <a:pt x="116" y="430"/>
                  </a:cubicBezTo>
                  <a:cubicBezTo>
                    <a:pt x="146" y="429"/>
                    <a:pt x="179" y="419"/>
                    <a:pt x="198" y="395"/>
                  </a:cubicBezTo>
                  <a:cubicBezTo>
                    <a:pt x="226" y="363"/>
                    <a:pt x="257" y="335"/>
                    <a:pt x="290" y="307"/>
                  </a:cubicBezTo>
                  <a:cubicBezTo>
                    <a:pt x="316" y="288"/>
                    <a:pt x="342" y="269"/>
                    <a:pt x="370" y="255"/>
                  </a:cubicBezTo>
                  <a:cubicBezTo>
                    <a:pt x="386" y="246"/>
                    <a:pt x="402" y="238"/>
                    <a:pt x="417" y="231"/>
                  </a:cubicBezTo>
                  <a:cubicBezTo>
                    <a:pt x="455" y="211"/>
                    <a:pt x="486" y="181"/>
                    <a:pt x="499" y="139"/>
                  </a:cubicBezTo>
                  <a:cubicBezTo>
                    <a:pt x="514" y="93"/>
                    <a:pt x="490" y="39"/>
                    <a:pt x="449" y="17"/>
                  </a:cubicBezTo>
                  <a:cubicBezTo>
                    <a:pt x="429" y="5"/>
                    <a:pt x="408" y="1"/>
                    <a:pt x="3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40"/>
            <p:cNvSpPr/>
            <p:nvPr/>
          </p:nvSpPr>
          <p:spPr>
            <a:xfrm>
              <a:off x="3086006" y="274848"/>
              <a:ext cx="20919" cy="10360"/>
            </a:xfrm>
            <a:custGeom>
              <a:rect b="b" l="l" r="r" t="t"/>
              <a:pathLst>
                <a:path extrusionOk="0" h="261" w="527">
                  <a:moveTo>
                    <a:pt x="370" y="1"/>
                  </a:moveTo>
                  <a:cubicBezTo>
                    <a:pt x="339" y="1"/>
                    <a:pt x="308" y="2"/>
                    <a:pt x="278" y="6"/>
                  </a:cubicBezTo>
                  <a:cubicBezTo>
                    <a:pt x="210" y="13"/>
                    <a:pt x="146" y="28"/>
                    <a:pt x="81" y="54"/>
                  </a:cubicBezTo>
                  <a:cubicBezTo>
                    <a:pt x="55" y="64"/>
                    <a:pt x="34" y="76"/>
                    <a:pt x="19" y="102"/>
                  </a:cubicBezTo>
                  <a:cubicBezTo>
                    <a:pt x="6" y="125"/>
                    <a:pt x="1" y="157"/>
                    <a:pt x="8" y="183"/>
                  </a:cubicBezTo>
                  <a:cubicBezTo>
                    <a:pt x="23" y="226"/>
                    <a:pt x="64" y="260"/>
                    <a:pt x="109" y="260"/>
                  </a:cubicBezTo>
                  <a:cubicBezTo>
                    <a:pt x="118" y="260"/>
                    <a:pt x="127" y="259"/>
                    <a:pt x="136" y="256"/>
                  </a:cubicBezTo>
                  <a:cubicBezTo>
                    <a:pt x="172" y="244"/>
                    <a:pt x="206" y="236"/>
                    <a:pt x="243" y="230"/>
                  </a:cubicBezTo>
                  <a:cubicBezTo>
                    <a:pt x="266" y="227"/>
                    <a:pt x="292" y="225"/>
                    <a:pt x="316" y="225"/>
                  </a:cubicBezTo>
                  <a:cubicBezTo>
                    <a:pt x="324" y="225"/>
                    <a:pt x="331" y="226"/>
                    <a:pt x="338" y="226"/>
                  </a:cubicBezTo>
                  <a:cubicBezTo>
                    <a:pt x="356" y="227"/>
                    <a:pt x="373" y="228"/>
                    <a:pt x="392" y="230"/>
                  </a:cubicBezTo>
                  <a:cubicBezTo>
                    <a:pt x="393" y="230"/>
                    <a:pt x="394" y="230"/>
                    <a:pt x="396" y="230"/>
                  </a:cubicBezTo>
                  <a:cubicBezTo>
                    <a:pt x="433" y="230"/>
                    <a:pt x="473" y="216"/>
                    <a:pt x="498" y="186"/>
                  </a:cubicBezTo>
                  <a:cubicBezTo>
                    <a:pt x="512" y="171"/>
                    <a:pt x="522" y="154"/>
                    <a:pt x="524" y="133"/>
                  </a:cubicBezTo>
                  <a:cubicBezTo>
                    <a:pt x="527" y="111"/>
                    <a:pt x="523" y="95"/>
                    <a:pt x="514" y="74"/>
                  </a:cubicBezTo>
                  <a:cubicBezTo>
                    <a:pt x="489" y="18"/>
                    <a:pt x="424" y="2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40"/>
            <p:cNvSpPr/>
            <p:nvPr/>
          </p:nvSpPr>
          <p:spPr>
            <a:xfrm>
              <a:off x="3114349" y="239480"/>
              <a:ext cx="15163" cy="11432"/>
            </a:xfrm>
            <a:custGeom>
              <a:rect b="b" l="l" r="r" t="t"/>
              <a:pathLst>
                <a:path extrusionOk="0" h="288" w="382">
                  <a:moveTo>
                    <a:pt x="117" y="0"/>
                  </a:moveTo>
                  <a:cubicBezTo>
                    <a:pt x="108" y="0"/>
                    <a:pt x="98" y="2"/>
                    <a:pt x="89" y="6"/>
                  </a:cubicBezTo>
                  <a:cubicBezTo>
                    <a:pt x="63" y="13"/>
                    <a:pt x="35" y="33"/>
                    <a:pt x="21" y="58"/>
                  </a:cubicBezTo>
                  <a:cubicBezTo>
                    <a:pt x="7" y="84"/>
                    <a:pt x="0" y="115"/>
                    <a:pt x="10" y="144"/>
                  </a:cubicBezTo>
                  <a:lnTo>
                    <a:pt x="21" y="171"/>
                  </a:lnTo>
                  <a:cubicBezTo>
                    <a:pt x="32" y="189"/>
                    <a:pt x="45" y="201"/>
                    <a:pt x="62" y="212"/>
                  </a:cubicBezTo>
                  <a:cubicBezTo>
                    <a:pt x="95" y="237"/>
                    <a:pt x="134" y="253"/>
                    <a:pt x="172" y="269"/>
                  </a:cubicBezTo>
                  <a:cubicBezTo>
                    <a:pt x="181" y="272"/>
                    <a:pt x="187" y="274"/>
                    <a:pt x="194" y="277"/>
                  </a:cubicBezTo>
                  <a:cubicBezTo>
                    <a:pt x="212" y="283"/>
                    <a:pt x="228" y="285"/>
                    <a:pt x="245" y="286"/>
                  </a:cubicBezTo>
                  <a:cubicBezTo>
                    <a:pt x="249" y="286"/>
                    <a:pt x="254" y="288"/>
                    <a:pt x="259" y="288"/>
                  </a:cubicBezTo>
                  <a:lnTo>
                    <a:pt x="261" y="288"/>
                  </a:lnTo>
                  <a:cubicBezTo>
                    <a:pt x="271" y="286"/>
                    <a:pt x="281" y="285"/>
                    <a:pt x="291" y="284"/>
                  </a:cubicBezTo>
                  <a:cubicBezTo>
                    <a:pt x="300" y="281"/>
                    <a:pt x="312" y="275"/>
                    <a:pt x="319" y="272"/>
                  </a:cubicBezTo>
                  <a:cubicBezTo>
                    <a:pt x="333" y="265"/>
                    <a:pt x="344" y="258"/>
                    <a:pt x="353" y="247"/>
                  </a:cubicBezTo>
                  <a:cubicBezTo>
                    <a:pt x="359" y="241"/>
                    <a:pt x="364" y="234"/>
                    <a:pt x="368" y="227"/>
                  </a:cubicBezTo>
                  <a:cubicBezTo>
                    <a:pt x="374" y="217"/>
                    <a:pt x="378" y="206"/>
                    <a:pt x="379" y="192"/>
                  </a:cubicBezTo>
                  <a:cubicBezTo>
                    <a:pt x="382" y="185"/>
                    <a:pt x="382" y="175"/>
                    <a:pt x="379" y="168"/>
                  </a:cubicBezTo>
                  <a:cubicBezTo>
                    <a:pt x="379" y="151"/>
                    <a:pt x="375" y="139"/>
                    <a:pt x="369" y="128"/>
                  </a:cubicBezTo>
                  <a:cubicBezTo>
                    <a:pt x="363" y="116"/>
                    <a:pt x="352" y="105"/>
                    <a:pt x="340" y="94"/>
                  </a:cubicBezTo>
                  <a:cubicBezTo>
                    <a:pt x="324" y="80"/>
                    <a:pt x="309" y="70"/>
                    <a:pt x="290" y="65"/>
                  </a:cubicBezTo>
                  <a:cubicBezTo>
                    <a:pt x="287" y="64"/>
                    <a:pt x="285" y="64"/>
                    <a:pt x="283" y="63"/>
                  </a:cubicBezTo>
                  <a:cubicBezTo>
                    <a:pt x="277" y="61"/>
                    <a:pt x="274" y="60"/>
                    <a:pt x="269" y="59"/>
                  </a:cubicBezTo>
                  <a:cubicBezTo>
                    <a:pt x="256" y="55"/>
                    <a:pt x="243" y="50"/>
                    <a:pt x="230" y="45"/>
                  </a:cubicBezTo>
                  <a:cubicBezTo>
                    <a:pt x="212" y="37"/>
                    <a:pt x="192" y="27"/>
                    <a:pt x="175" y="16"/>
                  </a:cubicBezTo>
                  <a:cubicBezTo>
                    <a:pt x="162" y="8"/>
                    <a:pt x="147" y="2"/>
                    <a:pt x="134" y="2"/>
                  </a:cubicBezTo>
                  <a:cubicBezTo>
                    <a:pt x="128" y="1"/>
                    <a:pt x="123" y="0"/>
                    <a:pt x="1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40"/>
            <p:cNvSpPr/>
            <p:nvPr/>
          </p:nvSpPr>
          <p:spPr>
            <a:xfrm>
              <a:off x="3044168" y="239440"/>
              <a:ext cx="14846" cy="15005"/>
            </a:xfrm>
            <a:custGeom>
              <a:rect b="b" l="l" r="r" t="t"/>
              <a:pathLst>
                <a:path extrusionOk="0" h="378" w="374">
                  <a:moveTo>
                    <a:pt x="265" y="0"/>
                  </a:moveTo>
                  <a:cubicBezTo>
                    <a:pt x="260" y="0"/>
                    <a:pt x="255" y="1"/>
                    <a:pt x="250" y="2"/>
                  </a:cubicBezTo>
                  <a:cubicBezTo>
                    <a:pt x="236" y="2"/>
                    <a:pt x="223" y="8"/>
                    <a:pt x="211" y="15"/>
                  </a:cubicBezTo>
                  <a:lnTo>
                    <a:pt x="198" y="20"/>
                  </a:lnTo>
                  <a:cubicBezTo>
                    <a:pt x="186" y="25"/>
                    <a:pt x="175" y="35"/>
                    <a:pt x="166" y="43"/>
                  </a:cubicBezTo>
                  <a:cubicBezTo>
                    <a:pt x="159" y="48"/>
                    <a:pt x="153" y="54"/>
                    <a:pt x="146" y="61"/>
                  </a:cubicBezTo>
                  <a:cubicBezTo>
                    <a:pt x="133" y="74"/>
                    <a:pt x="120" y="88"/>
                    <a:pt x="108" y="102"/>
                  </a:cubicBezTo>
                  <a:cubicBezTo>
                    <a:pt x="84" y="129"/>
                    <a:pt x="59" y="158"/>
                    <a:pt x="33" y="186"/>
                  </a:cubicBezTo>
                  <a:cubicBezTo>
                    <a:pt x="14" y="208"/>
                    <a:pt x="0" y="236"/>
                    <a:pt x="0" y="265"/>
                  </a:cubicBezTo>
                  <a:cubicBezTo>
                    <a:pt x="0" y="280"/>
                    <a:pt x="3" y="295"/>
                    <a:pt x="9" y="309"/>
                  </a:cubicBezTo>
                  <a:cubicBezTo>
                    <a:pt x="14" y="322"/>
                    <a:pt x="21" y="335"/>
                    <a:pt x="33" y="345"/>
                  </a:cubicBezTo>
                  <a:cubicBezTo>
                    <a:pt x="53" y="363"/>
                    <a:pt x="80" y="377"/>
                    <a:pt x="109" y="377"/>
                  </a:cubicBezTo>
                  <a:cubicBezTo>
                    <a:pt x="110" y="377"/>
                    <a:pt x="111" y="377"/>
                    <a:pt x="112" y="377"/>
                  </a:cubicBezTo>
                  <a:cubicBezTo>
                    <a:pt x="143" y="376"/>
                    <a:pt x="170" y="366"/>
                    <a:pt x="192" y="345"/>
                  </a:cubicBezTo>
                  <a:lnTo>
                    <a:pt x="274" y="267"/>
                  </a:lnTo>
                  <a:cubicBezTo>
                    <a:pt x="287" y="253"/>
                    <a:pt x="301" y="242"/>
                    <a:pt x="315" y="228"/>
                  </a:cubicBezTo>
                  <a:cubicBezTo>
                    <a:pt x="324" y="218"/>
                    <a:pt x="332" y="208"/>
                    <a:pt x="341" y="196"/>
                  </a:cubicBezTo>
                  <a:cubicBezTo>
                    <a:pt x="355" y="178"/>
                    <a:pt x="351" y="182"/>
                    <a:pt x="362" y="154"/>
                  </a:cubicBezTo>
                  <a:cubicBezTo>
                    <a:pt x="363" y="153"/>
                    <a:pt x="363" y="150"/>
                    <a:pt x="366" y="149"/>
                  </a:cubicBezTo>
                  <a:cubicBezTo>
                    <a:pt x="367" y="145"/>
                    <a:pt x="369" y="140"/>
                    <a:pt x="371" y="137"/>
                  </a:cubicBezTo>
                  <a:cubicBezTo>
                    <a:pt x="372" y="127"/>
                    <a:pt x="373" y="117"/>
                    <a:pt x="374" y="108"/>
                  </a:cubicBezTo>
                  <a:cubicBezTo>
                    <a:pt x="371" y="100"/>
                    <a:pt x="369" y="90"/>
                    <a:pt x="368" y="81"/>
                  </a:cubicBezTo>
                  <a:cubicBezTo>
                    <a:pt x="363" y="71"/>
                    <a:pt x="360" y="64"/>
                    <a:pt x="357" y="54"/>
                  </a:cubicBezTo>
                  <a:cubicBezTo>
                    <a:pt x="351" y="41"/>
                    <a:pt x="342" y="33"/>
                    <a:pt x="330" y="24"/>
                  </a:cubicBezTo>
                  <a:cubicBezTo>
                    <a:pt x="323" y="18"/>
                    <a:pt x="316" y="13"/>
                    <a:pt x="306" y="10"/>
                  </a:cubicBezTo>
                  <a:cubicBezTo>
                    <a:pt x="299" y="4"/>
                    <a:pt x="290" y="2"/>
                    <a:pt x="279" y="2"/>
                  </a:cubicBezTo>
                  <a:cubicBezTo>
                    <a:pt x="274" y="1"/>
                    <a:pt x="269" y="0"/>
                    <a:pt x="2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40"/>
            <p:cNvSpPr/>
            <p:nvPr/>
          </p:nvSpPr>
          <p:spPr>
            <a:xfrm>
              <a:off x="3016381" y="277746"/>
              <a:ext cx="12464" cy="11829"/>
            </a:xfrm>
            <a:custGeom>
              <a:rect b="b" l="l" r="r" t="t"/>
              <a:pathLst>
                <a:path extrusionOk="0" h="298" w="314">
                  <a:moveTo>
                    <a:pt x="311" y="118"/>
                  </a:moveTo>
                  <a:cubicBezTo>
                    <a:pt x="311" y="119"/>
                    <a:pt x="311" y="120"/>
                    <a:pt x="311" y="121"/>
                  </a:cubicBezTo>
                  <a:cubicBezTo>
                    <a:pt x="311" y="120"/>
                    <a:pt x="311" y="119"/>
                    <a:pt x="311" y="118"/>
                  </a:cubicBezTo>
                  <a:close/>
                  <a:moveTo>
                    <a:pt x="254" y="206"/>
                  </a:moveTo>
                  <a:cubicBezTo>
                    <a:pt x="251" y="209"/>
                    <a:pt x="248" y="211"/>
                    <a:pt x="245" y="214"/>
                  </a:cubicBezTo>
                  <a:lnTo>
                    <a:pt x="245" y="214"/>
                  </a:lnTo>
                  <a:cubicBezTo>
                    <a:pt x="248" y="211"/>
                    <a:pt x="251" y="208"/>
                    <a:pt x="254" y="206"/>
                  </a:cubicBezTo>
                  <a:close/>
                  <a:moveTo>
                    <a:pt x="197" y="1"/>
                  </a:moveTo>
                  <a:cubicBezTo>
                    <a:pt x="188" y="2"/>
                    <a:pt x="177" y="3"/>
                    <a:pt x="168" y="5"/>
                  </a:cubicBezTo>
                  <a:cubicBezTo>
                    <a:pt x="157" y="7"/>
                    <a:pt x="146" y="13"/>
                    <a:pt x="139" y="16"/>
                  </a:cubicBezTo>
                  <a:cubicBezTo>
                    <a:pt x="136" y="17"/>
                    <a:pt x="131" y="18"/>
                    <a:pt x="129" y="21"/>
                  </a:cubicBezTo>
                  <a:cubicBezTo>
                    <a:pt x="123" y="23"/>
                    <a:pt x="118" y="27"/>
                    <a:pt x="113" y="31"/>
                  </a:cubicBezTo>
                  <a:cubicBezTo>
                    <a:pt x="83" y="52"/>
                    <a:pt x="56" y="74"/>
                    <a:pt x="35" y="102"/>
                  </a:cubicBezTo>
                  <a:cubicBezTo>
                    <a:pt x="20" y="116"/>
                    <a:pt x="11" y="133"/>
                    <a:pt x="4" y="153"/>
                  </a:cubicBezTo>
                  <a:lnTo>
                    <a:pt x="0" y="183"/>
                  </a:lnTo>
                  <a:cubicBezTo>
                    <a:pt x="0" y="204"/>
                    <a:pt x="5" y="224"/>
                    <a:pt x="16" y="240"/>
                  </a:cubicBezTo>
                  <a:cubicBezTo>
                    <a:pt x="24" y="253"/>
                    <a:pt x="32" y="263"/>
                    <a:pt x="46" y="273"/>
                  </a:cubicBezTo>
                  <a:cubicBezTo>
                    <a:pt x="56" y="283"/>
                    <a:pt x="69" y="289"/>
                    <a:pt x="85" y="293"/>
                  </a:cubicBezTo>
                  <a:cubicBezTo>
                    <a:pt x="94" y="297"/>
                    <a:pt x="103" y="298"/>
                    <a:pt x="113" y="298"/>
                  </a:cubicBezTo>
                  <a:cubicBezTo>
                    <a:pt x="118" y="298"/>
                    <a:pt x="124" y="297"/>
                    <a:pt x="130" y="297"/>
                  </a:cubicBezTo>
                  <a:cubicBezTo>
                    <a:pt x="146" y="294"/>
                    <a:pt x="161" y="291"/>
                    <a:pt x="173" y="283"/>
                  </a:cubicBezTo>
                  <a:cubicBezTo>
                    <a:pt x="183" y="277"/>
                    <a:pt x="193" y="268"/>
                    <a:pt x="201" y="260"/>
                  </a:cubicBezTo>
                  <a:cubicBezTo>
                    <a:pt x="214" y="244"/>
                    <a:pt x="228" y="229"/>
                    <a:pt x="243" y="215"/>
                  </a:cubicBezTo>
                  <a:lnTo>
                    <a:pt x="243" y="215"/>
                  </a:lnTo>
                  <a:cubicBezTo>
                    <a:pt x="253" y="207"/>
                    <a:pt x="263" y="199"/>
                    <a:pt x="272" y="190"/>
                  </a:cubicBezTo>
                  <a:lnTo>
                    <a:pt x="275" y="188"/>
                  </a:lnTo>
                  <a:cubicBezTo>
                    <a:pt x="280" y="180"/>
                    <a:pt x="287" y="174"/>
                    <a:pt x="292" y="166"/>
                  </a:cubicBezTo>
                  <a:cubicBezTo>
                    <a:pt x="298" y="157"/>
                    <a:pt x="301" y="147"/>
                    <a:pt x="305" y="136"/>
                  </a:cubicBezTo>
                  <a:cubicBezTo>
                    <a:pt x="306" y="133"/>
                    <a:pt x="307" y="131"/>
                    <a:pt x="308" y="127"/>
                  </a:cubicBezTo>
                  <a:lnTo>
                    <a:pt x="308" y="127"/>
                  </a:lnTo>
                  <a:cubicBezTo>
                    <a:pt x="305" y="135"/>
                    <a:pt x="302" y="142"/>
                    <a:pt x="298" y="151"/>
                  </a:cubicBezTo>
                  <a:cubicBezTo>
                    <a:pt x="302" y="141"/>
                    <a:pt x="306" y="133"/>
                    <a:pt x="308" y="125"/>
                  </a:cubicBezTo>
                  <a:cubicBezTo>
                    <a:pt x="309" y="122"/>
                    <a:pt x="310" y="119"/>
                    <a:pt x="311" y="116"/>
                  </a:cubicBezTo>
                  <a:lnTo>
                    <a:pt x="311" y="116"/>
                  </a:lnTo>
                  <a:cubicBezTo>
                    <a:pt x="311" y="116"/>
                    <a:pt x="311" y="117"/>
                    <a:pt x="311" y="118"/>
                  </a:cubicBezTo>
                  <a:lnTo>
                    <a:pt x="311" y="118"/>
                  </a:lnTo>
                  <a:cubicBezTo>
                    <a:pt x="311" y="117"/>
                    <a:pt x="311" y="116"/>
                    <a:pt x="312" y="114"/>
                  </a:cubicBezTo>
                  <a:cubicBezTo>
                    <a:pt x="313" y="106"/>
                    <a:pt x="313" y="100"/>
                    <a:pt x="314" y="91"/>
                  </a:cubicBezTo>
                  <a:cubicBezTo>
                    <a:pt x="313" y="81"/>
                    <a:pt x="311" y="71"/>
                    <a:pt x="305" y="60"/>
                  </a:cubicBezTo>
                  <a:cubicBezTo>
                    <a:pt x="303" y="54"/>
                    <a:pt x="300" y="48"/>
                    <a:pt x="295" y="42"/>
                  </a:cubicBezTo>
                  <a:cubicBezTo>
                    <a:pt x="290" y="33"/>
                    <a:pt x="281" y="27"/>
                    <a:pt x="271" y="22"/>
                  </a:cubicBezTo>
                  <a:cubicBezTo>
                    <a:pt x="256" y="12"/>
                    <a:pt x="241" y="7"/>
                    <a:pt x="225" y="5"/>
                  </a:cubicBezTo>
                  <a:cubicBezTo>
                    <a:pt x="217" y="3"/>
                    <a:pt x="206" y="2"/>
                    <a:pt x="1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40"/>
            <p:cNvSpPr/>
            <p:nvPr/>
          </p:nvSpPr>
          <p:spPr>
            <a:xfrm>
              <a:off x="3050876" y="317004"/>
              <a:ext cx="40" cy="40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40"/>
            <p:cNvSpPr/>
            <p:nvPr/>
          </p:nvSpPr>
          <p:spPr>
            <a:xfrm>
              <a:off x="3050003" y="317004"/>
              <a:ext cx="873" cy="635"/>
            </a:xfrm>
            <a:custGeom>
              <a:rect b="b" l="l" r="r" t="t"/>
              <a:pathLst>
                <a:path extrusionOk="0" h="16" w="22">
                  <a:moveTo>
                    <a:pt x="22" y="0"/>
                  </a:moveTo>
                  <a:lnTo>
                    <a:pt x="22" y="0"/>
                  </a:lnTo>
                  <a:cubicBezTo>
                    <a:pt x="15" y="5"/>
                    <a:pt x="7" y="10"/>
                    <a:pt x="1" y="16"/>
                  </a:cubicBezTo>
                  <a:cubicBezTo>
                    <a:pt x="8" y="12"/>
                    <a:pt x="15" y="6"/>
                    <a:pt x="21" y="1"/>
                  </a:cubicBezTo>
                  <a:cubicBezTo>
                    <a:pt x="22" y="1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40"/>
            <p:cNvSpPr/>
            <p:nvPr/>
          </p:nvSpPr>
          <p:spPr>
            <a:xfrm>
              <a:off x="3035554" y="309144"/>
              <a:ext cx="16791" cy="10479"/>
            </a:xfrm>
            <a:custGeom>
              <a:rect b="b" l="l" r="r" t="t"/>
              <a:pathLst>
                <a:path extrusionOk="0" h="264" w="423">
                  <a:moveTo>
                    <a:pt x="284" y="232"/>
                  </a:moveTo>
                  <a:lnTo>
                    <a:pt x="278" y="232"/>
                  </a:lnTo>
                  <a:cubicBezTo>
                    <a:pt x="280" y="232"/>
                    <a:pt x="282" y="232"/>
                    <a:pt x="284" y="232"/>
                  </a:cubicBezTo>
                  <a:close/>
                  <a:moveTo>
                    <a:pt x="252" y="0"/>
                  </a:moveTo>
                  <a:cubicBezTo>
                    <a:pt x="221" y="0"/>
                    <a:pt x="189" y="3"/>
                    <a:pt x="158" y="9"/>
                  </a:cubicBezTo>
                  <a:cubicBezTo>
                    <a:pt x="135" y="13"/>
                    <a:pt x="112" y="19"/>
                    <a:pt x="91" y="28"/>
                  </a:cubicBezTo>
                  <a:cubicBezTo>
                    <a:pt x="70" y="34"/>
                    <a:pt x="53" y="44"/>
                    <a:pt x="39" y="60"/>
                  </a:cubicBezTo>
                  <a:cubicBezTo>
                    <a:pt x="33" y="68"/>
                    <a:pt x="26" y="75"/>
                    <a:pt x="21" y="85"/>
                  </a:cubicBezTo>
                  <a:cubicBezTo>
                    <a:pt x="0" y="116"/>
                    <a:pt x="0" y="157"/>
                    <a:pt x="15" y="191"/>
                  </a:cubicBezTo>
                  <a:cubicBezTo>
                    <a:pt x="27" y="221"/>
                    <a:pt x="48" y="242"/>
                    <a:pt x="77" y="253"/>
                  </a:cubicBezTo>
                  <a:cubicBezTo>
                    <a:pt x="91" y="262"/>
                    <a:pt x="107" y="264"/>
                    <a:pt x="122" y="264"/>
                  </a:cubicBezTo>
                  <a:cubicBezTo>
                    <a:pt x="137" y="264"/>
                    <a:pt x="150" y="262"/>
                    <a:pt x="162" y="256"/>
                  </a:cubicBezTo>
                  <a:cubicBezTo>
                    <a:pt x="185" y="247"/>
                    <a:pt x="209" y="241"/>
                    <a:pt x="234" y="236"/>
                  </a:cubicBezTo>
                  <a:cubicBezTo>
                    <a:pt x="239" y="236"/>
                    <a:pt x="244" y="235"/>
                    <a:pt x="249" y="235"/>
                  </a:cubicBezTo>
                  <a:lnTo>
                    <a:pt x="265" y="235"/>
                  </a:lnTo>
                  <a:cubicBezTo>
                    <a:pt x="276" y="235"/>
                    <a:pt x="288" y="233"/>
                    <a:pt x="300" y="231"/>
                  </a:cubicBezTo>
                  <a:lnTo>
                    <a:pt x="300" y="231"/>
                  </a:lnTo>
                  <a:cubicBezTo>
                    <a:pt x="301" y="231"/>
                    <a:pt x="302" y="230"/>
                    <a:pt x="302" y="230"/>
                  </a:cubicBezTo>
                  <a:cubicBezTo>
                    <a:pt x="314" y="229"/>
                    <a:pt x="326" y="229"/>
                    <a:pt x="339" y="225"/>
                  </a:cubicBezTo>
                  <a:cubicBezTo>
                    <a:pt x="358" y="219"/>
                    <a:pt x="371" y="210"/>
                    <a:pt x="388" y="196"/>
                  </a:cubicBezTo>
                  <a:cubicBezTo>
                    <a:pt x="408" y="180"/>
                    <a:pt x="422" y="154"/>
                    <a:pt x="422" y="126"/>
                  </a:cubicBezTo>
                  <a:cubicBezTo>
                    <a:pt x="422" y="99"/>
                    <a:pt x="411" y="76"/>
                    <a:pt x="393" y="55"/>
                  </a:cubicBezTo>
                  <a:cubicBezTo>
                    <a:pt x="362" y="16"/>
                    <a:pt x="302" y="1"/>
                    <a:pt x="2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40"/>
            <p:cNvSpPr/>
            <p:nvPr/>
          </p:nvSpPr>
          <p:spPr>
            <a:xfrm>
              <a:off x="3073185" y="329270"/>
              <a:ext cx="17664" cy="11869"/>
            </a:xfrm>
            <a:custGeom>
              <a:rect b="b" l="l" r="r" t="t"/>
              <a:pathLst>
                <a:path extrusionOk="0" h="299" w="445">
                  <a:moveTo>
                    <a:pt x="311" y="0"/>
                  </a:moveTo>
                  <a:cubicBezTo>
                    <a:pt x="298" y="0"/>
                    <a:pt x="285" y="2"/>
                    <a:pt x="273" y="5"/>
                  </a:cubicBezTo>
                  <a:cubicBezTo>
                    <a:pt x="252" y="9"/>
                    <a:pt x="231" y="16"/>
                    <a:pt x="213" y="22"/>
                  </a:cubicBezTo>
                  <a:cubicBezTo>
                    <a:pt x="172" y="38"/>
                    <a:pt x="131" y="52"/>
                    <a:pt x="91" y="68"/>
                  </a:cubicBezTo>
                  <a:cubicBezTo>
                    <a:pt x="63" y="79"/>
                    <a:pt x="38" y="94"/>
                    <a:pt x="21" y="121"/>
                  </a:cubicBezTo>
                  <a:cubicBezTo>
                    <a:pt x="6" y="146"/>
                    <a:pt x="0" y="183"/>
                    <a:pt x="9" y="212"/>
                  </a:cubicBezTo>
                  <a:cubicBezTo>
                    <a:pt x="18" y="240"/>
                    <a:pt x="36" y="267"/>
                    <a:pt x="63" y="282"/>
                  </a:cubicBezTo>
                  <a:cubicBezTo>
                    <a:pt x="80" y="291"/>
                    <a:pt x="102" y="299"/>
                    <a:pt x="123" y="299"/>
                  </a:cubicBezTo>
                  <a:cubicBezTo>
                    <a:pt x="133" y="299"/>
                    <a:pt x="143" y="297"/>
                    <a:pt x="152" y="293"/>
                  </a:cubicBezTo>
                  <a:cubicBezTo>
                    <a:pt x="194" y="277"/>
                    <a:pt x="234" y="262"/>
                    <a:pt x="276" y="245"/>
                  </a:cubicBezTo>
                  <a:cubicBezTo>
                    <a:pt x="303" y="235"/>
                    <a:pt x="332" y="223"/>
                    <a:pt x="358" y="209"/>
                  </a:cubicBezTo>
                  <a:cubicBezTo>
                    <a:pt x="388" y="192"/>
                    <a:pt x="410" y="162"/>
                    <a:pt x="431" y="135"/>
                  </a:cubicBezTo>
                  <a:cubicBezTo>
                    <a:pt x="445" y="114"/>
                    <a:pt x="443" y="82"/>
                    <a:pt x="433" y="58"/>
                  </a:cubicBezTo>
                  <a:cubicBezTo>
                    <a:pt x="424" y="35"/>
                    <a:pt x="403" y="12"/>
                    <a:pt x="377" y="9"/>
                  </a:cubicBezTo>
                  <a:cubicBezTo>
                    <a:pt x="355" y="4"/>
                    <a:pt x="333" y="0"/>
                    <a:pt x="3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40"/>
            <p:cNvSpPr/>
            <p:nvPr/>
          </p:nvSpPr>
          <p:spPr>
            <a:xfrm>
              <a:off x="3088706" y="358247"/>
              <a:ext cx="18736" cy="16116"/>
            </a:xfrm>
            <a:custGeom>
              <a:rect b="b" l="l" r="r" t="t"/>
              <a:pathLst>
                <a:path extrusionOk="0" h="406" w="472">
                  <a:moveTo>
                    <a:pt x="368" y="0"/>
                  </a:moveTo>
                  <a:cubicBezTo>
                    <a:pt x="367" y="0"/>
                    <a:pt x="365" y="0"/>
                    <a:pt x="364" y="0"/>
                  </a:cubicBezTo>
                  <a:cubicBezTo>
                    <a:pt x="344" y="3"/>
                    <a:pt x="322" y="3"/>
                    <a:pt x="304" y="8"/>
                  </a:cubicBezTo>
                  <a:cubicBezTo>
                    <a:pt x="285" y="14"/>
                    <a:pt x="264" y="24"/>
                    <a:pt x="244" y="34"/>
                  </a:cubicBezTo>
                  <a:cubicBezTo>
                    <a:pt x="212" y="48"/>
                    <a:pt x="183" y="71"/>
                    <a:pt x="156" y="93"/>
                  </a:cubicBezTo>
                  <a:cubicBezTo>
                    <a:pt x="111" y="129"/>
                    <a:pt x="72" y="167"/>
                    <a:pt x="34" y="211"/>
                  </a:cubicBezTo>
                  <a:cubicBezTo>
                    <a:pt x="15" y="234"/>
                    <a:pt x="1" y="260"/>
                    <a:pt x="1" y="291"/>
                  </a:cubicBezTo>
                  <a:cubicBezTo>
                    <a:pt x="1" y="318"/>
                    <a:pt x="13" y="352"/>
                    <a:pt x="34" y="371"/>
                  </a:cubicBezTo>
                  <a:cubicBezTo>
                    <a:pt x="56" y="390"/>
                    <a:pt x="83" y="406"/>
                    <a:pt x="112" y="406"/>
                  </a:cubicBezTo>
                  <a:cubicBezTo>
                    <a:pt x="113" y="406"/>
                    <a:pt x="114" y="406"/>
                    <a:pt x="115" y="406"/>
                  </a:cubicBezTo>
                  <a:cubicBezTo>
                    <a:pt x="143" y="405"/>
                    <a:pt x="177" y="395"/>
                    <a:pt x="195" y="371"/>
                  </a:cubicBezTo>
                  <a:cubicBezTo>
                    <a:pt x="231" y="330"/>
                    <a:pt x="270" y="291"/>
                    <a:pt x="313" y="257"/>
                  </a:cubicBezTo>
                  <a:cubicBezTo>
                    <a:pt x="334" y="240"/>
                    <a:pt x="355" y="223"/>
                    <a:pt x="375" y="205"/>
                  </a:cubicBezTo>
                  <a:cubicBezTo>
                    <a:pt x="383" y="196"/>
                    <a:pt x="393" y="188"/>
                    <a:pt x="404" y="177"/>
                  </a:cubicBezTo>
                  <a:cubicBezTo>
                    <a:pt x="418" y="165"/>
                    <a:pt x="428" y="145"/>
                    <a:pt x="439" y="130"/>
                  </a:cubicBezTo>
                  <a:cubicBezTo>
                    <a:pt x="472" y="77"/>
                    <a:pt x="428" y="0"/>
                    <a:pt x="36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40"/>
            <p:cNvSpPr/>
            <p:nvPr/>
          </p:nvSpPr>
          <p:spPr>
            <a:xfrm>
              <a:off x="3209616" y="290805"/>
              <a:ext cx="14846" cy="13854"/>
            </a:xfrm>
            <a:custGeom>
              <a:rect b="b" l="l" r="r" t="t"/>
              <a:pathLst>
                <a:path extrusionOk="0" h="349" w="374">
                  <a:moveTo>
                    <a:pt x="233" y="1"/>
                  </a:moveTo>
                  <a:cubicBezTo>
                    <a:pt x="212" y="2"/>
                    <a:pt x="207" y="2"/>
                    <a:pt x="195" y="7"/>
                  </a:cubicBezTo>
                  <a:cubicBezTo>
                    <a:pt x="184" y="11"/>
                    <a:pt x="173" y="16"/>
                    <a:pt x="162" y="22"/>
                  </a:cubicBezTo>
                  <a:cubicBezTo>
                    <a:pt x="158" y="23"/>
                    <a:pt x="155" y="26"/>
                    <a:pt x="152" y="27"/>
                  </a:cubicBezTo>
                  <a:cubicBezTo>
                    <a:pt x="145" y="31"/>
                    <a:pt x="137" y="35"/>
                    <a:pt x="131" y="40"/>
                  </a:cubicBezTo>
                  <a:cubicBezTo>
                    <a:pt x="110" y="54"/>
                    <a:pt x="88" y="72"/>
                    <a:pt x="70" y="89"/>
                  </a:cubicBezTo>
                  <a:cubicBezTo>
                    <a:pt x="52" y="108"/>
                    <a:pt x="35" y="130"/>
                    <a:pt x="21" y="152"/>
                  </a:cubicBezTo>
                  <a:cubicBezTo>
                    <a:pt x="11" y="166"/>
                    <a:pt x="6" y="183"/>
                    <a:pt x="5" y="200"/>
                  </a:cubicBezTo>
                  <a:cubicBezTo>
                    <a:pt x="1" y="217"/>
                    <a:pt x="2" y="235"/>
                    <a:pt x="7" y="252"/>
                  </a:cubicBezTo>
                  <a:cubicBezTo>
                    <a:pt x="11" y="270"/>
                    <a:pt x="20" y="283"/>
                    <a:pt x="31" y="297"/>
                  </a:cubicBezTo>
                  <a:cubicBezTo>
                    <a:pt x="40" y="311"/>
                    <a:pt x="52" y="322"/>
                    <a:pt x="68" y="330"/>
                  </a:cubicBezTo>
                  <a:cubicBezTo>
                    <a:pt x="89" y="341"/>
                    <a:pt x="112" y="348"/>
                    <a:pt x="136" y="348"/>
                  </a:cubicBezTo>
                  <a:cubicBezTo>
                    <a:pt x="147" y="348"/>
                    <a:pt x="157" y="347"/>
                    <a:pt x="168" y="343"/>
                  </a:cubicBezTo>
                  <a:cubicBezTo>
                    <a:pt x="178" y="339"/>
                    <a:pt x="188" y="334"/>
                    <a:pt x="199" y="330"/>
                  </a:cubicBezTo>
                  <a:cubicBezTo>
                    <a:pt x="215" y="320"/>
                    <a:pt x="230" y="307"/>
                    <a:pt x="240" y="290"/>
                  </a:cubicBezTo>
                  <a:cubicBezTo>
                    <a:pt x="250" y="278"/>
                    <a:pt x="261" y="267"/>
                    <a:pt x="272" y="259"/>
                  </a:cubicBezTo>
                  <a:cubicBezTo>
                    <a:pt x="280" y="254"/>
                    <a:pt x="288" y="247"/>
                    <a:pt x="297" y="241"/>
                  </a:cubicBezTo>
                  <a:cubicBezTo>
                    <a:pt x="312" y="233"/>
                    <a:pt x="325" y="221"/>
                    <a:pt x="336" y="208"/>
                  </a:cubicBezTo>
                  <a:cubicBezTo>
                    <a:pt x="352" y="191"/>
                    <a:pt x="362" y="172"/>
                    <a:pt x="370" y="151"/>
                  </a:cubicBezTo>
                  <a:cubicBezTo>
                    <a:pt x="371" y="148"/>
                    <a:pt x="371" y="147"/>
                    <a:pt x="372" y="145"/>
                  </a:cubicBezTo>
                  <a:cubicBezTo>
                    <a:pt x="374" y="125"/>
                    <a:pt x="374" y="106"/>
                    <a:pt x="369" y="88"/>
                  </a:cubicBezTo>
                  <a:cubicBezTo>
                    <a:pt x="363" y="72"/>
                    <a:pt x="354" y="56"/>
                    <a:pt x="343" y="43"/>
                  </a:cubicBezTo>
                  <a:cubicBezTo>
                    <a:pt x="332" y="35"/>
                    <a:pt x="321" y="26"/>
                    <a:pt x="309" y="18"/>
                  </a:cubicBezTo>
                  <a:cubicBezTo>
                    <a:pt x="295" y="9"/>
                    <a:pt x="281" y="5"/>
                    <a:pt x="265" y="4"/>
                  </a:cubicBezTo>
                  <a:cubicBezTo>
                    <a:pt x="259" y="2"/>
                    <a:pt x="254" y="2"/>
                    <a:pt x="24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40"/>
            <p:cNvSpPr/>
            <p:nvPr/>
          </p:nvSpPr>
          <p:spPr>
            <a:xfrm>
              <a:off x="3116770" y="210502"/>
              <a:ext cx="13457" cy="9289"/>
            </a:xfrm>
            <a:custGeom>
              <a:rect b="b" l="l" r="r" t="t"/>
              <a:pathLst>
                <a:path extrusionOk="0" h="234" w="339">
                  <a:moveTo>
                    <a:pt x="205" y="0"/>
                  </a:moveTo>
                  <a:cubicBezTo>
                    <a:pt x="203" y="0"/>
                    <a:pt x="201" y="1"/>
                    <a:pt x="199" y="1"/>
                  </a:cubicBezTo>
                  <a:cubicBezTo>
                    <a:pt x="184" y="1"/>
                    <a:pt x="169" y="4"/>
                    <a:pt x="154" y="8"/>
                  </a:cubicBezTo>
                  <a:cubicBezTo>
                    <a:pt x="130" y="13"/>
                    <a:pt x="105" y="20"/>
                    <a:pt x="80" y="27"/>
                  </a:cubicBezTo>
                  <a:cubicBezTo>
                    <a:pt x="54" y="35"/>
                    <a:pt x="31" y="53"/>
                    <a:pt x="16" y="75"/>
                  </a:cubicBezTo>
                  <a:cubicBezTo>
                    <a:pt x="8" y="87"/>
                    <a:pt x="5" y="100"/>
                    <a:pt x="3" y="114"/>
                  </a:cubicBezTo>
                  <a:cubicBezTo>
                    <a:pt x="1" y="128"/>
                    <a:pt x="1" y="143"/>
                    <a:pt x="5" y="155"/>
                  </a:cubicBezTo>
                  <a:cubicBezTo>
                    <a:pt x="12" y="182"/>
                    <a:pt x="29" y="207"/>
                    <a:pt x="53" y="220"/>
                  </a:cubicBezTo>
                  <a:cubicBezTo>
                    <a:pt x="70" y="229"/>
                    <a:pt x="89" y="234"/>
                    <a:pt x="108" y="234"/>
                  </a:cubicBezTo>
                  <a:cubicBezTo>
                    <a:pt x="117" y="234"/>
                    <a:pt x="126" y="233"/>
                    <a:pt x="135" y="230"/>
                  </a:cubicBezTo>
                  <a:cubicBezTo>
                    <a:pt x="159" y="223"/>
                    <a:pt x="184" y="217"/>
                    <a:pt x="208" y="208"/>
                  </a:cubicBezTo>
                  <a:cubicBezTo>
                    <a:pt x="221" y="202"/>
                    <a:pt x="235" y="199"/>
                    <a:pt x="247" y="192"/>
                  </a:cubicBezTo>
                  <a:cubicBezTo>
                    <a:pt x="252" y="190"/>
                    <a:pt x="257" y="186"/>
                    <a:pt x="262" y="184"/>
                  </a:cubicBezTo>
                  <a:cubicBezTo>
                    <a:pt x="278" y="173"/>
                    <a:pt x="293" y="161"/>
                    <a:pt x="308" y="148"/>
                  </a:cubicBezTo>
                  <a:cubicBezTo>
                    <a:pt x="318" y="138"/>
                    <a:pt x="326" y="124"/>
                    <a:pt x="330" y="111"/>
                  </a:cubicBezTo>
                  <a:cubicBezTo>
                    <a:pt x="338" y="97"/>
                    <a:pt x="338" y="82"/>
                    <a:pt x="334" y="67"/>
                  </a:cubicBezTo>
                  <a:cubicBezTo>
                    <a:pt x="330" y="53"/>
                    <a:pt x="323" y="40"/>
                    <a:pt x="312" y="29"/>
                  </a:cubicBezTo>
                  <a:cubicBezTo>
                    <a:pt x="302" y="19"/>
                    <a:pt x="288" y="12"/>
                    <a:pt x="274" y="8"/>
                  </a:cubicBezTo>
                  <a:cubicBezTo>
                    <a:pt x="255" y="4"/>
                    <a:pt x="235" y="2"/>
                    <a:pt x="215" y="1"/>
                  </a:cubicBezTo>
                  <a:cubicBezTo>
                    <a:pt x="212" y="1"/>
                    <a:pt x="208" y="0"/>
                    <a:pt x="205" y="0"/>
                  </a:cubicBez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40"/>
            <p:cNvSpPr/>
            <p:nvPr/>
          </p:nvSpPr>
          <p:spPr>
            <a:xfrm>
              <a:off x="3884470" y="882141"/>
              <a:ext cx="20760" cy="19768"/>
            </a:xfrm>
            <a:custGeom>
              <a:rect b="b" l="l" r="r" t="t"/>
              <a:pathLst>
                <a:path extrusionOk="0" h="498" w="523">
                  <a:moveTo>
                    <a:pt x="474" y="1"/>
                  </a:moveTo>
                  <a:cubicBezTo>
                    <a:pt x="320" y="148"/>
                    <a:pt x="162" y="292"/>
                    <a:pt x="1" y="433"/>
                  </a:cubicBezTo>
                  <a:cubicBezTo>
                    <a:pt x="55" y="474"/>
                    <a:pt x="122" y="498"/>
                    <a:pt x="195" y="498"/>
                  </a:cubicBezTo>
                  <a:cubicBezTo>
                    <a:pt x="375" y="498"/>
                    <a:pt x="522" y="352"/>
                    <a:pt x="522" y="172"/>
                  </a:cubicBezTo>
                  <a:cubicBezTo>
                    <a:pt x="522" y="109"/>
                    <a:pt x="505" y="50"/>
                    <a:pt x="4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40"/>
            <p:cNvSpPr/>
            <p:nvPr/>
          </p:nvSpPr>
          <p:spPr>
            <a:xfrm>
              <a:off x="3879191" y="968160"/>
              <a:ext cx="21634" cy="26040"/>
            </a:xfrm>
            <a:custGeom>
              <a:rect b="b" l="l" r="r" t="t"/>
              <a:pathLst>
                <a:path extrusionOk="0" h="656" w="545">
                  <a:moveTo>
                    <a:pt x="327" y="1"/>
                  </a:moveTo>
                  <a:cubicBezTo>
                    <a:pt x="148" y="1"/>
                    <a:pt x="0" y="147"/>
                    <a:pt x="0" y="328"/>
                  </a:cubicBezTo>
                  <a:cubicBezTo>
                    <a:pt x="0" y="507"/>
                    <a:pt x="146" y="655"/>
                    <a:pt x="327" y="655"/>
                  </a:cubicBezTo>
                  <a:cubicBezTo>
                    <a:pt x="342" y="655"/>
                    <a:pt x="356" y="653"/>
                    <a:pt x="369" y="652"/>
                  </a:cubicBezTo>
                  <a:lnTo>
                    <a:pt x="545" y="83"/>
                  </a:lnTo>
                  <a:cubicBezTo>
                    <a:pt x="488" y="32"/>
                    <a:pt x="411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40"/>
            <p:cNvSpPr/>
            <p:nvPr/>
          </p:nvSpPr>
          <p:spPr>
            <a:xfrm>
              <a:off x="3907573" y="923107"/>
              <a:ext cx="7979" cy="19173"/>
            </a:xfrm>
            <a:custGeom>
              <a:rect b="b" l="l" r="r" t="t"/>
              <a:pathLst>
                <a:path extrusionOk="0" h="483" w="201">
                  <a:moveTo>
                    <a:pt x="201" y="1"/>
                  </a:moveTo>
                  <a:cubicBezTo>
                    <a:pt x="84" y="49"/>
                    <a:pt x="2" y="164"/>
                    <a:pt x="1" y="302"/>
                  </a:cubicBezTo>
                  <a:cubicBezTo>
                    <a:pt x="1" y="368"/>
                    <a:pt x="22" y="431"/>
                    <a:pt x="55" y="483"/>
                  </a:cubicBezTo>
                  <a:cubicBezTo>
                    <a:pt x="66" y="443"/>
                    <a:pt x="79" y="407"/>
                    <a:pt x="90" y="368"/>
                  </a:cubicBezTo>
                  <a:cubicBezTo>
                    <a:pt x="127" y="246"/>
                    <a:pt x="164" y="124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40"/>
            <p:cNvSpPr/>
            <p:nvPr/>
          </p:nvSpPr>
          <p:spPr>
            <a:xfrm>
              <a:off x="3822506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8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40"/>
            <p:cNvSpPr/>
            <p:nvPr/>
          </p:nvSpPr>
          <p:spPr>
            <a:xfrm>
              <a:off x="3850849" y="92207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40"/>
            <p:cNvSpPr/>
            <p:nvPr/>
          </p:nvSpPr>
          <p:spPr>
            <a:xfrm>
              <a:off x="3822506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40"/>
            <p:cNvSpPr/>
            <p:nvPr/>
          </p:nvSpPr>
          <p:spPr>
            <a:xfrm>
              <a:off x="3850849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40"/>
            <p:cNvSpPr/>
            <p:nvPr/>
          </p:nvSpPr>
          <p:spPr>
            <a:xfrm>
              <a:off x="3767132" y="972527"/>
              <a:ext cx="24611" cy="21673"/>
            </a:xfrm>
            <a:custGeom>
              <a:rect b="b" l="l" r="r" t="t"/>
              <a:pathLst>
                <a:path extrusionOk="0" h="546" w="620">
                  <a:moveTo>
                    <a:pt x="536" y="0"/>
                  </a:moveTo>
                  <a:cubicBezTo>
                    <a:pt x="531" y="5"/>
                    <a:pt x="525" y="9"/>
                    <a:pt x="520" y="12"/>
                  </a:cubicBezTo>
                  <a:cubicBezTo>
                    <a:pt x="348" y="131"/>
                    <a:pt x="173" y="248"/>
                    <a:pt x="1" y="366"/>
                  </a:cubicBezTo>
                  <a:cubicBezTo>
                    <a:pt x="56" y="472"/>
                    <a:pt x="166" y="545"/>
                    <a:pt x="292" y="545"/>
                  </a:cubicBezTo>
                  <a:cubicBezTo>
                    <a:pt x="473" y="545"/>
                    <a:pt x="620" y="399"/>
                    <a:pt x="620" y="218"/>
                  </a:cubicBezTo>
                  <a:cubicBezTo>
                    <a:pt x="620" y="135"/>
                    <a:pt x="588" y="59"/>
                    <a:pt x="5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40"/>
            <p:cNvSpPr/>
            <p:nvPr/>
          </p:nvSpPr>
          <p:spPr>
            <a:xfrm>
              <a:off x="3765703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6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40"/>
            <p:cNvSpPr/>
            <p:nvPr/>
          </p:nvSpPr>
          <p:spPr>
            <a:xfrm>
              <a:off x="3794125" y="101428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40"/>
            <p:cNvSpPr/>
            <p:nvPr/>
          </p:nvSpPr>
          <p:spPr>
            <a:xfrm>
              <a:off x="3765703" y="1152663"/>
              <a:ext cx="19173" cy="14647"/>
            </a:xfrm>
            <a:custGeom>
              <a:rect b="b" l="l" r="r" t="t"/>
              <a:pathLst>
                <a:path extrusionOk="0" h="369" w="483">
                  <a:moveTo>
                    <a:pt x="338" y="1"/>
                  </a:moveTo>
                  <a:cubicBezTo>
                    <a:pt x="335" y="1"/>
                    <a:pt x="331" y="1"/>
                    <a:pt x="327" y="1"/>
                  </a:cubicBezTo>
                  <a:cubicBezTo>
                    <a:pt x="148" y="1"/>
                    <a:pt x="0" y="147"/>
                    <a:pt x="0" y="327"/>
                  </a:cubicBezTo>
                  <a:cubicBezTo>
                    <a:pt x="0" y="342"/>
                    <a:pt x="3" y="356"/>
                    <a:pt x="4" y="369"/>
                  </a:cubicBezTo>
                  <a:cubicBezTo>
                    <a:pt x="114" y="293"/>
                    <a:pt x="226" y="217"/>
                    <a:pt x="337" y="139"/>
                  </a:cubicBezTo>
                  <a:cubicBezTo>
                    <a:pt x="385" y="105"/>
                    <a:pt x="435" y="72"/>
                    <a:pt x="483" y="38"/>
                  </a:cubicBezTo>
                  <a:cubicBezTo>
                    <a:pt x="440" y="15"/>
                    <a:pt x="390" y="1"/>
                    <a:pt x="3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40"/>
            <p:cNvSpPr/>
            <p:nvPr/>
          </p:nvSpPr>
          <p:spPr>
            <a:xfrm>
              <a:off x="3794125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6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40"/>
            <p:cNvSpPr/>
            <p:nvPr/>
          </p:nvSpPr>
          <p:spPr>
            <a:xfrm>
              <a:off x="3708979" y="1060412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40"/>
            <p:cNvSpPr/>
            <p:nvPr/>
          </p:nvSpPr>
          <p:spPr>
            <a:xfrm>
              <a:off x="3737361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40"/>
            <p:cNvSpPr/>
            <p:nvPr/>
          </p:nvSpPr>
          <p:spPr>
            <a:xfrm>
              <a:off x="3708979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40"/>
            <p:cNvSpPr/>
            <p:nvPr/>
          </p:nvSpPr>
          <p:spPr>
            <a:xfrm>
              <a:off x="3737361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40"/>
            <p:cNvSpPr/>
            <p:nvPr/>
          </p:nvSpPr>
          <p:spPr>
            <a:xfrm>
              <a:off x="3652215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40"/>
            <p:cNvSpPr/>
            <p:nvPr/>
          </p:nvSpPr>
          <p:spPr>
            <a:xfrm>
              <a:off x="3690124" y="1028576"/>
              <a:ext cx="16434" cy="11670"/>
            </a:xfrm>
            <a:custGeom>
              <a:rect b="b" l="l" r="r" t="t"/>
              <a:pathLst>
                <a:path extrusionOk="0" h="294" w="414">
                  <a:moveTo>
                    <a:pt x="413" y="1"/>
                  </a:moveTo>
                  <a:lnTo>
                    <a:pt x="413" y="1"/>
                  </a:lnTo>
                  <a:cubicBezTo>
                    <a:pt x="277" y="94"/>
                    <a:pt x="138" y="189"/>
                    <a:pt x="1" y="282"/>
                  </a:cubicBezTo>
                  <a:cubicBezTo>
                    <a:pt x="29" y="290"/>
                    <a:pt x="58" y="293"/>
                    <a:pt x="87" y="293"/>
                  </a:cubicBezTo>
                  <a:cubicBezTo>
                    <a:pt x="257" y="293"/>
                    <a:pt x="396" y="165"/>
                    <a:pt x="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40"/>
            <p:cNvSpPr/>
            <p:nvPr/>
          </p:nvSpPr>
          <p:spPr>
            <a:xfrm>
              <a:off x="3652215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40"/>
            <p:cNvSpPr/>
            <p:nvPr/>
          </p:nvSpPr>
          <p:spPr>
            <a:xfrm>
              <a:off x="3680637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5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6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40"/>
            <p:cNvSpPr/>
            <p:nvPr/>
          </p:nvSpPr>
          <p:spPr>
            <a:xfrm>
              <a:off x="3680676" y="1198709"/>
              <a:ext cx="25405" cy="23142"/>
            </a:xfrm>
            <a:custGeom>
              <a:rect b="b" l="l" r="r" t="t"/>
              <a:pathLst>
                <a:path extrusionOk="0" h="583" w="640">
                  <a:moveTo>
                    <a:pt x="327" y="0"/>
                  </a:moveTo>
                  <a:cubicBezTo>
                    <a:pt x="147" y="0"/>
                    <a:pt x="0" y="146"/>
                    <a:pt x="0" y="327"/>
                  </a:cubicBezTo>
                  <a:cubicBezTo>
                    <a:pt x="0" y="430"/>
                    <a:pt x="47" y="522"/>
                    <a:pt x="121" y="582"/>
                  </a:cubicBezTo>
                  <a:cubicBezTo>
                    <a:pt x="293" y="465"/>
                    <a:pt x="468" y="349"/>
                    <a:pt x="640" y="232"/>
                  </a:cubicBezTo>
                  <a:cubicBezTo>
                    <a:pt x="598" y="98"/>
                    <a:pt x="474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40"/>
            <p:cNvSpPr/>
            <p:nvPr/>
          </p:nvSpPr>
          <p:spPr>
            <a:xfrm>
              <a:off x="3595491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40"/>
            <p:cNvSpPr/>
            <p:nvPr/>
          </p:nvSpPr>
          <p:spPr>
            <a:xfrm>
              <a:off x="3623873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40"/>
            <p:cNvSpPr/>
            <p:nvPr/>
          </p:nvSpPr>
          <p:spPr>
            <a:xfrm>
              <a:off x="3595491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40"/>
            <p:cNvSpPr/>
            <p:nvPr/>
          </p:nvSpPr>
          <p:spPr>
            <a:xfrm>
              <a:off x="3623873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40"/>
            <p:cNvSpPr/>
            <p:nvPr/>
          </p:nvSpPr>
          <p:spPr>
            <a:xfrm>
              <a:off x="3538727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40"/>
            <p:cNvSpPr/>
            <p:nvPr/>
          </p:nvSpPr>
          <p:spPr>
            <a:xfrm>
              <a:off x="3568419" y="1109991"/>
              <a:ext cx="24690" cy="22507"/>
            </a:xfrm>
            <a:custGeom>
              <a:rect b="b" l="l" r="r" t="t"/>
              <a:pathLst>
                <a:path extrusionOk="0" h="567" w="622">
                  <a:moveTo>
                    <a:pt x="517" y="0"/>
                  </a:moveTo>
                  <a:cubicBezTo>
                    <a:pt x="503" y="11"/>
                    <a:pt x="491" y="19"/>
                    <a:pt x="478" y="29"/>
                  </a:cubicBezTo>
                  <a:cubicBezTo>
                    <a:pt x="320" y="147"/>
                    <a:pt x="162" y="265"/>
                    <a:pt x="1" y="380"/>
                  </a:cubicBezTo>
                  <a:cubicBezTo>
                    <a:pt x="52" y="490"/>
                    <a:pt x="164" y="567"/>
                    <a:pt x="294" y="567"/>
                  </a:cubicBezTo>
                  <a:cubicBezTo>
                    <a:pt x="475" y="567"/>
                    <a:pt x="621" y="421"/>
                    <a:pt x="621" y="240"/>
                  </a:cubicBezTo>
                  <a:cubicBezTo>
                    <a:pt x="621" y="145"/>
                    <a:pt x="581" y="58"/>
                    <a:pt x="5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40"/>
            <p:cNvSpPr/>
            <p:nvPr/>
          </p:nvSpPr>
          <p:spPr>
            <a:xfrm>
              <a:off x="3538727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40"/>
            <p:cNvSpPr/>
            <p:nvPr/>
          </p:nvSpPr>
          <p:spPr>
            <a:xfrm>
              <a:off x="3567109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8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40"/>
            <p:cNvSpPr/>
            <p:nvPr/>
          </p:nvSpPr>
          <p:spPr>
            <a:xfrm>
              <a:off x="3567228" y="1290960"/>
              <a:ext cx="15997" cy="11313"/>
            </a:xfrm>
            <a:custGeom>
              <a:rect b="b" l="l" r="r" t="t"/>
              <a:pathLst>
                <a:path extrusionOk="0" h="285" w="403">
                  <a:moveTo>
                    <a:pt x="324" y="1"/>
                  </a:moveTo>
                  <a:cubicBezTo>
                    <a:pt x="158" y="1"/>
                    <a:pt x="21" y="124"/>
                    <a:pt x="0" y="285"/>
                  </a:cubicBezTo>
                  <a:cubicBezTo>
                    <a:pt x="135" y="193"/>
                    <a:pt x="269" y="102"/>
                    <a:pt x="402" y="9"/>
                  </a:cubicBezTo>
                  <a:cubicBezTo>
                    <a:pt x="378" y="4"/>
                    <a:pt x="352" y="1"/>
                    <a:pt x="3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40"/>
            <p:cNvSpPr/>
            <p:nvPr/>
          </p:nvSpPr>
          <p:spPr>
            <a:xfrm>
              <a:off x="3487441" y="1164809"/>
              <a:ext cx="20522" cy="13774"/>
            </a:xfrm>
            <a:custGeom>
              <a:rect b="b" l="l" r="r" t="t"/>
              <a:pathLst>
                <a:path extrusionOk="0" h="347" w="517">
                  <a:moveTo>
                    <a:pt x="517" y="0"/>
                  </a:moveTo>
                  <a:cubicBezTo>
                    <a:pt x="347" y="99"/>
                    <a:pt x="174" y="196"/>
                    <a:pt x="0" y="285"/>
                  </a:cubicBezTo>
                  <a:cubicBezTo>
                    <a:pt x="54" y="325"/>
                    <a:pt x="120" y="347"/>
                    <a:pt x="191" y="347"/>
                  </a:cubicBezTo>
                  <a:cubicBezTo>
                    <a:pt x="370" y="347"/>
                    <a:pt x="517" y="201"/>
                    <a:pt x="517" y="20"/>
                  </a:cubicBezTo>
                  <a:lnTo>
                    <a:pt x="517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40"/>
            <p:cNvSpPr/>
            <p:nvPr/>
          </p:nvSpPr>
          <p:spPr>
            <a:xfrm>
              <a:off x="3482043" y="1244795"/>
              <a:ext cx="25921" cy="26000"/>
            </a:xfrm>
            <a:custGeom>
              <a:rect b="b" l="l" r="r" t="t"/>
              <a:pathLst>
                <a:path extrusionOk="0" h="655" w="653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40"/>
            <p:cNvSpPr/>
            <p:nvPr/>
          </p:nvSpPr>
          <p:spPr>
            <a:xfrm>
              <a:off x="3510385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8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40"/>
            <p:cNvSpPr/>
            <p:nvPr/>
          </p:nvSpPr>
          <p:spPr>
            <a:xfrm>
              <a:off x="3482043" y="1336966"/>
              <a:ext cx="22745" cy="17307"/>
            </a:xfrm>
            <a:custGeom>
              <a:rect b="b" l="l" r="r" t="t"/>
              <a:pathLst>
                <a:path extrusionOk="0" h="436" w="573">
                  <a:moveTo>
                    <a:pt x="327" y="1"/>
                  </a:moveTo>
                  <a:cubicBezTo>
                    <a:pt x="147" y="1"/>
                    <a:pt x="0" y="147"/>
                    <a:pt x="0" y="328"/>
                  </a:cubicBezTo>
                  <a:cubicBezTo>
                    <a:pt x="0" y="365"/>
                    <a:pt x="6" y="402"/>
                    <a:pt x="18" y="435"/>
                  </a:cubicBezTo>
                  <a:cubicBezTo>
                    <a:pt x="204" y="329"/>
                    <a:pt x="390" y="222"/>
                    <a:pt x="573" y="113"/>
                  </a:cubicBezTo>
                  <a:cubicBezTo>
                    <a:pt x="511" y="46"/>
                    <a:pt x="424" y="3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40"/>
            <p:cNvSpPr/>
            <p:nvPr/>
          </p:nvSpPr>
          <p:spPr>
            <a:xfrm>
              <a:off x="3510385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40"/>
            <p:cNvSpPr/>
            <p:nvPr/>
          </p:nvSpPr>
          <p:spPr>
            <a:xfrm>
              <a:off x="3425279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40"/>
            <p:cNvSpPr/>
            <p:nvPr/>
          </p:nvSpPr>
          <p:spPr>
            <a:xfrm>
              <a:off x="3453661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40"/>
            <p:cNvSpPr/>
            <p:nvPr/>
          </p:nvSpPr>
          <p:spPr>
            <a:xfrm>
              <a:off x="3425279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7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40"/>
            <p:cNvSpPr/>
            <p:nvPr/>
          </p:nvSpPr>
          <p:spPr>
            <a:xfrm>
              <a:off x="3453661" y="1290960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1" y="146"/>
                    <a:pt x="1" y="327"/>
                  </a:cubicBezTo>
                  <a:cubicBezTo>
                    <a:pt x="1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40"/>
            <p:cNvSpPr/>
            <p:nvPr/>
          </p:nvSpPr>
          <p:spPr>
            <a:xfrm>
              <a:off x="3368555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6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8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40"/>
            <p:cNvSpPr/>
            <p:nvPr/>
          </p:nvSpPr>
          <p:spPr>
            <a:xfrm>
              <a:off x="3396897" y="1203234"/>
              <a:ext cx="26000" cy="21475"/>
            </a:xfrm>
            <a:custGeom>
              <a:rect b="b" l="l" r="r" t="t"/>
              <a:pathLst>
                <a:path extrusionOk="0" h="541" w="655">
                  <a:moveTo>
                    <a:pt x="576" y="1"/>
                  </a:moveTo>
                  <a:cubicBezTo>
                    <a:pt x="390" y="55"/>
                    <a:pt x="200" y="99"/>
                    <a:pt x="10" y="135"/>
                  </a:cubicBezTo>
                  <a:cubicBezTo>
                    <a:pt x="5" y="161"/>
                    <a:pt x="1" y="186"/>
                    <a:pt x="1" y="213"/>
                  </a:cubicBezTo>
                  <a:cubicBezTo>
                    <a:pt x="1" y="393"/>
                    <a:pt x="148" y="540"/>
                    <a:pt x="328" y="540"/>
                  </a:cubicBezTo>
                  <a:cubicBezTo>
                    <a:pt x="507" y="540"/>
                    <a:pt x="655" y="394"/>
                    <a:pt x="655" y="213"/>
                  </a:cubicBezTo>
                  <a:cubicBezTo>
                    <a:pt x="655" y="131"/>
                    <a:pt x="625" y="58"/>
                    <a:pt x="5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40"/>
            <p:cNvSpPr/>
            <p:nvPr/>
          </p:nvSpPr>
          <p:spPr>
            <a:xfrm>
              <a:off x="3368555" y="133700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8"/>
                    <a:pt x="506" y="2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40"/>
            <p:cNvSpPr/>
            <p:nvPr/>
          </p:nvSpPr>
          <p:spPr>
            <a:xfrm>
              <a:off x="3396897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6" y="1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40"/>
            <p:cNvSpPr/>
            <p:nvPr/>
          </p:nvSpPr>
          <p:spPr>
            <a:xfrm>
              <a:off x="3396897" y="1383171"/>
              <a:ext cx="21912" cy="12425"/>
            </a:xfrm>
            <a:custGeom>
              <a:rect b="b" l="l" r="r" t="t"/>
              <a:pathLst>
                <a:path extrusionOk="0" h="313" w="552">
                  <a:moveTo>
                    <a:pt x="328" y="0"/>
                  </a:moveTo>
                  <a:cubicBezTo>
                    <a:pt x="151" y="0"/>
                    <a:pt x="7" y="138"/>
                    <a:pt x="1" y="312"/>
                  </a:cubicBezTo>
                  <a:cubicBezTo>
                    <a:pt x="187" y="243"/>
                    <a:pt x="370" y="169"/>
                    <a:pt x="552" y="90"/>
                  </a:cubicBezTo>
                  <a:cubicBezTo>
                    <a:pt x="493" y="33"/>
                    <a:pt x="413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40"/>
            <p:cNvSpPr/>
            <p:nvPr/>
          </p:nvSpPr>
          <p:spPr>
            <a:xfrm>
              <a:off x="3311791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40"/>
            <p:cNvSpPr/>
            <p:nvPr/>
          </p:nvSpPr>
          <p:spPr>
            <a:xfrm>
              <a:off x="3340213" y="1212840"/>
              <a:ext cx="25841" cy="11869"/>
            </a:xfrm>
            <a:custGeom>
              <a:rect b="b" l="l" r="r" t="t"/>
              <a:pathLst>
                <a:path extrusionOk="0" h="299" w="651">
                  <a:moveTo>
                    <a:pt x="651" y="0"/>
                  </a:moveTo>
                  <a:lnTo>
                    <a:pt x="651" y="0"/>
                  </a:lnTo>
                  <a:cubicBezTo>
                    <a:pt x="507" y="11"/>
                    <a:pt x="364" y="16"/>
                    <a:pt x="221" y="16"/>
                  </a:cubicBezTo>
                  <a:cubicBezTo>
                    <a:pt x="148" y="16"/>
                    <a:pt x="74" y="15"/>
                    <a:pt x="1" y="12"/>
                  </a:cubicBezTo>
                  <a:lnTo>
                    <a:pt x="1" y="12"/>
                  </a:lnTo>
                  <a:cubicBezTo>
                    <a:pt x="22" y="173"/>
                    <a:pt x="158" y="298"/>
                    <a:pt x="325" y="298"/>
                  </a:cubicBezTo>
                  <a:cubicBezTo>
                    <a:pt x="496" y="298"/>
                    <a:pt x="636" y="167"/>
                    <a:pt x="6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40"/>
            <p:cNvSpPr/>
            <p:nvPr/>
          </p:nvSpPr>
          <p:spPr>
            <a:xfrm>
              <a:off x="3311791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8"/>
                    <a:pt x="508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40"/>
            <p:cNvSpPr/>
            <p:nvPr/>
          </p:nvSpPr>
          <p:spPr>
            <a:xfrm>
              <a:off x="3340133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8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40"/>
            <p:cNvSpPr/>
            <p:nvPr/>
          </p:nvSpPr>
          <p:spPr>
            <a:xfrm>
              <a:off x="3340133" y="138317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8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40"/>
            <p:cNvSpPr/>
            <p:nvPr/>
          </p:nvSpPr>
          <p:spPr>
            <a:xfrm>
              <a:off x="3255067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8" y="654"/>
                    <a:pt x="653" y="509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40"/>
            <p:cNvSpPr/>
            <p:nvPr/>
          </p:nvSpPr>
          <p:spPr>
            <a:xfrm>
              <a:off x="3283409" y="1204266"/>
              <a:ext cx="26000" cy="20443"/>
            </a:xfrm>
            <a:custGeom>
              <a:rect b="b" l="l" r="r" t="t"/>
              <a:pathLst>
                <a:path extrusionOk="0" h="515" w="655">
                  <a:moveTo>
                    <a:pt x="59" y="1"/>
                  </a:moveTo>
                  <a:cubicBezTo>
                    <a:pt x="22" y="53"/>
                    <a:pt x="1" y="117"/>
                    <a:pt x="1" y="187"/>
                  </a:cubicBezTo>
                  <a:cubicBezTo>
                    <a:pt x="1" y="367"/>
                    <a:pt x="148" y="514"/>
                    <a:pt x="328" y="514"/>
                  </a:cubicBezTo>
                  <a:cubicBezTo>
                    <a:pt x="507" y="514"/>
                    <a:pt x="655" y="368"/>
                    <a:pt x="655" y="187"/>
                  </a:cubicBezTo>
                  <a:cubicBezTo>
                    <a:pt x="655" y="173"/>
                    <a:pt x="653" y="159"/>
                    <a:pt x="652" y="145"/>
                  </a:cubicBezTo>
                  <a:cubicBezTo>
                    <a:pt x="453" y="110"/>
                    <a:pt x="255" y="62"/>
                    <a:pt x="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40"/>
            <p:cNvSpPr/>
            <p:nvPr/>
          </p:nvSpPr>
          <p:spPr>
            <a:xfrm>
              <a:off x="3255067" y="133700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3" y="509"/>
                    <a:pt x="653" y="328"/>
                  </a:cubicBezTo>
                  <a:cubicBezTo>
                    <a:pt x="653" y="148"/>
                    <a:pt x="507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40"/>
            <p:cNvSpPr/>
            <p:nvPr/>
          </p:nvSpPr>
          <p:spPr>
            <a:xfrm>
              <a:off x="3283409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40"/>
            <p:cNvSpPr/>
            <p:nvPr/>
          </p:nvSpPr>
          <p:spPr>
            <a:xfrm>
              <a:off x="3283409" y="138317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40"/>
            <p:cNvSpPr/>
            <p:nvPr/>
          </p:nvSpPr>
          <p:spPr>
            <a:xfrm>
              <a:off x="3198264" y="1157426"/>
              <a:ext cx="23857" cy="21157"/>
            </a:xfrm>
            <a:custGeom>
              <a:rect b="b" l="l" r="r" t="t"/>
              <a:pathLst>
                <a:path extrusionOk="0" h="533" w="601">
                  <a:moveTo>
                    <a:pt x="73" y="1"/>
                  </a:moveTo>
                  <a:cubicBezTo>
                    <a:pt x="28" y="56"/>
                    <a:pt x="1" y="128"/>
                    <a:pt x="1" y="206"/>
                  </a:cubicBezTo>
                  <a:cubicBezTo>
                    <a:pt x="1" y="386"/>
                    <a:pt x="146" y="533"/>
                    <a:pt x="328" y="533"/>
                  </a:cubicBezTo>
                  <a:cubicBezTo>
                    <a:pt x="442" y="533"/>
                    <a:pt x="542" y="475"/>
                    <a:pt x="600" y="386"/>
                  </a:cubicBezTo>
                  <a:cubicBezTo>
                    <a:pt x="421" y="264"/>
                    <a:pt x="245" y="136"/>
                    <a:pt x="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40"/>
            <p:cNvSpPr/>
            <p:nvPr/>
          </p:nvSpPr>
          <p:spPr>
            <a:xfrm>
              <a:off x="3198264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40"/>
            <p:cNvSpPr/>
            <p:nvPr/>
          </p:nvSpPr>
          <p:spPr>
            <a:xfrm>
              <a:off x="3226606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40"/>
            <p:cNvSpPr/>
            <p:nvPr/>
          </p:nvSpPr>
          <p:spPr>
            <a:xfrm>
              <a:off x="3198264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8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9" y="2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40"/>
            <p:cNvSpPr/>
            <p:nvPr/>
          </p:nvSpPr>
          <p:spPr>
            <a:xfrm>
              <a:off x="3226606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40"/>
            <p:cNvSpPr/>
            <p:nvPr/>
          </p:nvSpPr>
          <p:spPr>
            <a:xfrm>
              <a:off x="3235101" y="1383171"/>
              <a:ext cx="17505" cy="12464"/>
            </a:xfrm>
            <a:custGeom>
              <a:rect b="b" l="l" r="r" t="t"/>
              <a:pathLst>
                <a:path extrusionOk="0" h="314" w="441">
                  <a:moveTo>
                    <a:pt x="115" y="0"/>
                  </a:moveTo>
                  <a:cubicBezTo>
                    <a:pt x="75" y="0"/>
                    <a:pt x="36" y="7"/>
                    <a:pt x="0" y="21"/>
                  </a:cubicBezTo>
                  <a:cubicBezTo>
                    <a:pt x="140" y="128"/>
                    <a:pt x="289" y="226"/>
                    <a:pt x="441" y="314"/>
                  </a:cubicBezTo>
                  <a:cubicBezTo>
                    <a:pt x="435" y="139"/>
                    <a:pt x="291" y="0"/>
                    <a:pt x="1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40"/>
            <p:cNvSpPr/>
            <p:nvPr/>
          </p:nvSpPr>
          <p:spPr>
            <a:xfrm>
              <a:off x="3141540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40"/>
            <p:cNvSpPr/>
            <p:nvPr/>
          </p:nvSpPr>
          <p:spPr>
            <a:xfrm>
              <a:off x="3141540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40"/>
            <p:cNvSpPr/>
            <p:nvPr/>
          </p:nvSpPr>
          <p:spPr>
            <a:xfrm>
              <a:off x="3169922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40"/>
            <p:cNvSpPr/>
            <p:nvPr/>
          </p:nvSpPr>
          <p:spPr>
            <a:xfrm>
              <a:off x="3169922" y="1290960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40"/>
            <p:cNvSpPr/>
            <p:nvPr/>
          </p:nvSpPr>
          <p:spPr>
            <a:xfrm>
              <a:off x="3084776" y="106037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8" y="0"/>
                    <a:pt x="1" y="146"/>
                    <a:pt x="1" y="327"/>
                  </a:cubicBezTo>
                  <a:cubicBezTo>
                    <a:pt x="1" y="507"/>
                    <a:pt x="147" y="654"/>
                    <a:pt x="328" y="654"/>
                  </a:cubicBezTo>
                  <a:cubicBezTo>
                    <a:pt x="507" y="654"/>
                    <a:pt x="655" y="509"/>
                    <a:pt x="655" y="327"/>
                  </a:cubicBezTo>
                  <a:cubicBezTo>
                    <a:pt x="655" y="322"/>
                    <a:pt x="655" y="317"/>
                    <a:pt x="653" y="312"/>
                  </a:cubicBezTo>
                  <a:cubicBezTo>
                    <a:pt x="550" y="209"/>
                    <a:pt x="448" y="106"/>
                    <a:pt x="345" y="1"/>
                  </a:cubicBezTo>
                  <a:cubicBezTo>
                    <a:pt x="340" y="0"/>
                    <a:pt x="334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40"/>
            <p:cNvSpPr/>
            <p:nvPr/>
          </p:nvSpPr>
          <p:spPr>
            <a:xfrm>
              <a:off x="3084776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40"/>
            <p:cNvSpPr/>
            <p:nvPr/>
          </p:nvSpPr>
          <p:spPr>
            <a:xfrm>
              <a:off x="3113158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40"/>
            <p:cNvSpPr/>
            <p:nvPr/>
          </p:nvSpPr>
          <p:spPr>
            <a:xfrm>
              <a:off x="3089142" y="1244874"/>
              <a:ext cx="21634" cy="21356"/>
            </a:xfrm>
            <a:custGeom>
              <a:rect b="b" l="l" r="r" t="t"/>
              <a:pathLst>
                <a:path extrusionOk="0" h="538" w="545">
                  <a:moveTo>
                    <a:pt x="217" y="0"/>
                  </a:moveTo>
                  <a:cubicBezTo>
                    <a:pt x="133" y="0"/>
                    <a:pt x="57" y="31"/>
                    <a:pt x="0" y="81"/>
                  </a:cubicBezTo>
                  <a:cubicBezTo>
                    <a:pt x="156" y="233"/>
                    <a:pt x="311" y="386"/>
                    <a:pt x="467" y="538"/>
                  </a:cubicBezTo>
                  <a:cubicBezTo>
                    <a:pt x="515" y="481"/>
                    <a:pt x="545" y="407"/>
                    <a:pt x="545" y="325"/>
                  </a:cubicBezTo>
                  <a:cubicBezTo>
                    <a:pt x="545" y="146"/>
                    <a:pt x="399" y="0"/>
                    <a:pt x="2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40"/>
            <p:cNvSpPr/>
            <p:nvPr/>
          </p:nvSpPr>
          <p:spPr>
            <a:xfrm>
              <a:off x="3113158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40"/>
            <p:cNvSpPr/>
            <p:nvPr/>
          </p:nvSpPr>
          <p:spPr>
            <a:xfrm>
              <a:off x="3028012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8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40"/>
            <p:cNvSpPr/>
            <p:nvPr/>
          </p:nvSpPr>
          <p:spPr>
            <a:xfrm>
              <a:off x="3056434" y="1019883"/>
              <a:ext cx="20125" cy="20364"/>
            </a:xfrm>
            <a:custGeom>
              <a:rect b="b" l="l" r="r" t="t"/>
              <a:pathLst>
                <a:path extrusionOk="0" h="513" w="507">
                  <a:moveTo>
                    <a:pt x="58" y="1"/>
                  </a:moveTo>
                  <a:cubicBezTo>
                    <a:pt x="21" y="53"/>
                    <a:pt x="0" y="116"/>
                    <a:pt x="0" y="186"/>
                  </a:cubicBezTo>
                  <a:cubicBezTo>
                    <a:pt x="0" y="365"/>
                    <a:pt x="146" y="512"/>
                    <a:pt x="327" y="512"/>
                  </a:cubicBezTo>
                  <a:cubicBezTo>
                    <a:pt x="393" y="512"/>
                    <a:pt x="454" y="493"/>
                    <a:pt x="506" y="460"/>
                  </a:cubicBezTo>
                  <a:cubicBezTo>
                    <a:pt x="356" y="307"/>
                    <a:pt x="205" y="155"/>
                    <a:pt x="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40"/>
            <p:cNvSpPr/>
            <p:nvPr/>
          </p:nvSpPr>
          <p:spPr>
            <a:xfrm>
              <a:off x="3028012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8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40"/>
            <p:cNvSpPr/>
            <p:nvPr/>
          </p:nvSpPr>
          <p:spPr>
            <a:xfrm>
              <a:off x="3056434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6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40"/>
            <p:cNvSpPr/>
            <p:nvPr/>
          </p:nvSpPr>
          <p:spPr>
            <a:xfrm>
              <a:off x="3056434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6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8"/>
                    <a:pt x="507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40"/>
            <p:cNvSpPr/>
            <p:nvPr/>
          </p:nvSpPr>
          <p:spPr>
            <a:xfrm>
              <a:off x="2971288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40"/>
            <p:cNvSpPr/>
            <p:nvPr/>
          </p:nvSpPr>
          <p:spPr>
            <a:xfrm>
              <a:off x="2971288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40"/>
            <p:cNvSpPr/>
            <p:nvPr/>
          </p:nvSpPr>
          <p:spPr>
            <a:xfrm>
              <a:off x="2999670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7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40"/>
            <p:cNvSpPr/>
            <p:nvPr/>
          </p:nvSpPr>
          <p:spPr>
            <a:xfrm>
              <a:off x="2999670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40"/>
            <p:cNvSpPr/>
            <p:nvPr/>
          </p:nvSpPr>
          <p:spPr>
            <a:xfrm>
              <a:off x="2914564" y="879045"/>
              <a:ext cx="23142" cy="22904"/>
            </a:xfrm>
            <a:custGeom>
              <a:rect b="b" l="l" r="r" t="t"/>
              <a:pathLst>
                <a:path extrusionOk="0" h="577" w="583">
                  <a:moveTo>
                    <a:pt x="118" y="1"/>
                  </a:moveTo>
                  <a:cubicBezTo>
                    <a:pt x="46" y="60"/>
                    <a:pt x="0" y="149"/>
                    <a:pt x="0" y="251"/>
                  </a:cubicBezTo>
                  <a:cubicBezTo>
                    <a:pt x="0" y="430"/>
                    <a:pt x="147" y="577"/>
                    <a:pt x="327" y="577"/>
                  </a:cubicBezTo>
                  <a:cubicBezTo>
                    <a:pt x="430" y="577"/>
                    <a:pt x="522" y="529"/>
                    <a:pt x="582" y="455"/>
                  </a:cubicBezTo>
                  <a:cubicBezTo>
                    <a:pt x="428" y="303"/>
                    <a:pt x="273" y="15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40"/>
            <p:cNvSpPr/>
            <p:nvPr/>
          </p:nvSpPr>
          <p:spPr>
            <a:xfrm>
              <a:off x="2914564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7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40"/>
            <p:cNvSpPr/>
            <p:nvPr/>
          </p:nvSpPr>
          <p:spPr>
            <a:xfrm>
              <a:off x="2942946" y="92207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40"/>
            <p:cNvSpPr/>
            <p:nvPr/>
          </p:nvSpPr>
          <p:spPr>
            <a:xfrm>
              <a:off x="2914564" y="106037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8" y="0"/>
                    <a:pt x="0" y="146"/>
                    <a:pt x="0" y="327"/>
                  </a:cubicBezTo>
                  <a:cubicBezTo>
                    <a:pt x="0" y="342"/>
                    <a:pt x="2" y="358"/>
                    <a:pt x="3" y="370"/>
                  </a:cubicBezTo>
                  <a:cubicBezTo>
                    <a:pt x="3" y="371"/>
                    <a:pt x="4" y="371"/>
                    <a:pt x="4" y="371"/>
                  </a:cubicBezTo>
                  <a:cubicBezTo>
                    <a:pt x="99" y="465"/>
                    <a:pt x="192" y="558"/>
                    <a:pt x="285" y="651"/>
                  </a:cubicBezTo>
                  <a:cubicBezTo>
                    <a:pt x="299" y="652"/>
                    <a:pt x="313" y="654"/>
                    <a:pt x="327" y="654"/>
                  </a:cubicBezTo>
                  <a:cubicBezTo>
                    <a:pt x="507" y="654"/>
                    <a:pt x="654" y="509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40"/>
            <p:cNvSpPr/>
            <p:nvPr/>
          </p:nvSpPr>
          <p:spPr>
            <a:xfrm>
              <a:off x="2942946" y="101428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40"/>
            <p:cNvSpPr/>
            <p:nvPr/>
          </p:nvSpPr>
          <p:spPr>
            <a:xfrm>
              <a:off x="2948543" y="1106497"/>
              <a:ext cx="20364" cy="20403"/>
            </a:xfrm>
            <a:custGeom>
              <a:rect b="b" l="l" r="r" t="t"/>
              <a:pathLst>
                <a:path extrusionOk="0" h="514" w="513">
                  <a:moveTo>
                    <a:pt x="187" y="1"/>
                  </a:moveTo>
                  <a:cubicBezTo>
                    <a:pt x="117" y="1"/>
                    <a:pt x="52" y="24"/>
                    <a:pt x="0" y="58"/>
                  </a:cubicBezTo>
                  <a:cubicBezTo>
                    <a:pt x="152" y="211"/>
                    <a:pt x="303" y="362"/>
                    <a:pt x="455" y="513"/>
                  </a:cubicBezTo>
                  <a:cubicBezTo>
                    <a:pt x="492" y="461"/>
                    <a:pt x="513" y="396"/>
                    <a:pt x="513" y="328"/>
                  </a:cubicBezTo>
                  <a:cubicBezTo>
                    <a:pt x="513" y="146"/>
                    <a:pt x="367" y="1"/>
                    <a:pt x="1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40"/>
            <p:cNvSpPr/>
            <p:nvPr/>
          </p:nvSpPr>
          <p:spPr>
            <a:xfrm>
              <a:off x="2857840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6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40"/>
            <p:cNvSpPr/>
            <p:nvPr/>
          </p:nvSpPr>
          <p:spPr>
            <a:xfrm>
              <a:off x="2887413" y="848401"/>
              <a:ext cx="6748" cy="6470"/>
            </a:xfrm>
            <a:custGeom>
              <a:rect b="b" l="l" r="r" t="t"/>
              <a:pathLst>
                <a:path extrusionOk="0" h="163" w="170">
                  <a:moveTo>
                    <a:pt x="1" y="1"/>
                  </a:moveTo>
                  <a:lnTo>
                    <a:pt x="1" y="1"/>
                  </a:lnTo>
                  <a:cubicBezTo>
                    <a:pt x="35" y="72"/>
                    <a:pt x="95" y="131"/>
                    <a:pt x="170" y="162"/>
                  </a:cubicBezTo>
                  <a:cubicBezTo>
                    <a:pt x="113" y="107"/>
                    <a:pt x="57" y="53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40"/>
            <p:cNvSpPr/>
            <p:nvPr/>
          </p:nvSpPr>
          <p:spPr>
            <a:xfrm>
              <a:off x="2857840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40"/>
            <p:cNvSpPr/>
            <p:nvPr/>
          </p:nvSpPr>
          <p:spPr>
            <a:xfrm>
              <a:off x="2886182" y="92207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40"/>
            <p:cNvSpPr/>
            <p:nvPr/>
          </p:nvSpPr>
          <p:spPr>
            <a:xfrm>
              <a:off x="2886182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40"/>
            <p:cNvSpPr/>
            <p:nvPr/>
          </p:nvSpPr>
          <p:spPr>
            <a:xfrm>
              <a:off x="2801076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7" y="653"/>
                    <a:pt x="327" y="653"/>
                  </a:cubicBezTo>
                  <a:cubicBezTo>
                    <a:pt x="509" y="653"/>
                    <a:pt x="654" y="507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40"/>
            <p:cNvSpPr/>
            <p:nvPr/>
          </p:nvSpPr>
          <p:spPr>
            <a:xfrm>
              <a:off x="2801076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7" y="655"/>
                    <a:pt x="327" y="655"/>
                  </a:cubicBezTo>
                  <a:cubicBezTo>
                    <a:pt x="509" y="655"/>
                    <a:pt x="654" y="508"/>
                    <a:pt x="654" y="328"/>
                  </a:cubicBezTo>
                  <a:cubicBezTo>
                    <a:pt x="654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40"/>
            <p:cNvSpPr/>
            <p:nvPr/>
          </p:nvSpPr>
          <p:spPr>
            <a:xfrm>
              <a:off x="2829458" y="8299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40"/>
            <p:cNvSpPr/>
            <p:nvPr/>
          </p:nvSpPr>
          <p:spPr>
            <a:xfrm>
              <a:off x="2808975" y="968240"/>
              <a:ext cx="18101" cy="18101"/>
            </a:xfrm>
            <a:custGeom>
              <a:rect b="b" l="l" r="r" t="t"/>
              <a:pathLst>
                <a:path extrusionOk="0" h="456" w="456">
                  <a:moveTo>
                    <a:pt x="129" y="0"/>
                  </a:moveTo>
                  <a:cubicBezTo>
                    <a:pt x="129" y="0"/>
                    <a:pt x="128" y="0"/>
                    <a:pt x="127" y="0"/>
                  </a:cubicBezTo>
                  <a:cubicBezTo>
                    <a:pt x="81" y="0"/>
                    <a:pt x="39" y="9"/>
                    <a:pt x="0" y="26"/>
                  </a:cubicBezTo>
                  <a:cubicBezTo>
                    <a:pt x="143" y="169"/>
                    <a:pt x="285" y="311"/>
                    <a:pt x="428" y="455"/>
                  </a:cubicBezTo>
                  <a:cubicBezTo>
                    <a:pt x="446" y="416"/>
                    <a:pt x="455" y="372"/>
                    <a:pt x="455" y="326"/>
                  </a:cubicBezTo>
                  <a:cubicBezTo>
                    <a:pt x="455" y="145"/>
                    <a:pt x="310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40"/>
            <p:cNvSpPr/>
            <p:nvPr/>
          </p:nvSpPr>
          <p:spPr>
            <a:xfrm>
              <a:off x="2829458" y="92207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40"/>
            <p:cNvSpPr/>
            <p:nvPr/>
          </p:nvSpPr>
          <p:spPr>
            <a:xfrm>
              <a:off x="2744352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9" y="653"/>
                    <a:pt x="654" y="507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40"/>
            <p:cNvSpPr/>
            <p:nvPr/>
          </p:nvSpPr>
          <p:spPr>
            <a:xfrm>
              <a:off x="2772694" y="742217"/>
              <a:ext cx="21912" cy="21396"/>
            </a:xfrm>
            <a:custGeom>
              <a:rect b="b" l="l" r="r" t="t"/>
              <a:pathLst>
                <a:path extrusionOk="0" h="539" w="552">
                  <a:moveTo>
                    <a:pt x="79" y="0"/>
                  </a:moveTo>
                  <a:cubicBezTo>
                    <a:pt x="31" y="58"/>
                    <a:pt x="1" y="132"/>
                    <a:pt x="1" y="213"/>
                  </a:cubicBezTo>
                  <a:cubicBezTo>
                    <a:pt x="1" y="392"/>
                    <a:pt x="147" y="539"/>
                    <a:pt x="328" y="539"/>
                  </a:cubicBezTo>
                  <a:cubicBezTo>
                    <a:pt x="413" y="539"/>
                    <a:pt x="493" y="506"/>
                    <a:pt x="552" y="450"/>
                  </a:cubicBezTo>
                  <a:cubicBezTo>
                    <a:pt x="393" y="301"/>
                    <a:pt x="237" y="150"/>
                    <a:pt x="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40"/>
            <p:cNvSpPr/>
            <p:nvPr/>
          </p:nvSpPr>
          <p:spPr>
            <a:xfrm>
              <a:off x="2744352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8"/>
                    <a:pt x="654" y="328"/>
                  </a:cubicBezTo>
                  <a:cubicBezTo>
                    <a:pt x="654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40"/>
            <p:cNvSpPr/>
            <p:nvPr/>
          </p:nvSpPr>
          <p:spPr>
            <a:xfrm>
              <a:off x="2772694" y="82990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40"/>
            <p:cNvSpPr/>
            <p:nvPr/>
          </p:nvSpPr>
          <p:spPr>
            <a:xfrm>
              <a:off x="2772893" y="922075"/>
              <a:ext cx="25802" cy="25841"/>
            </a:xfrm>
            <a:custGeom>
              <a:rect b="b" l="l" r="r" t="t"/>
              <a:pathLst>
                <a:path extrusionOk="0" h="651" w="650">
                  <a:moveTo>
                    <a:pt x="323" y="1"/>
                  </a:moveTo>
                  <a:cubicBezTo>
                    <a:pt x="159" y="1"/>
                    <a:pt x="24" y="121"/>
                    <a:pt x="0" y="278"/>
                  </a:cubicBezTo>
                  <a:cubicBezTo>
                    <a:pt x="64" y="342"/>
                    <a:pt x="130" y="407"/>
                    <a:pt x="194" y="470"/>
                  </a:cubicBezTo>
                  <a:cubicBezTo>
                    <a:pt x="254" y="531"/>
                    <a:pt x="314" y="590"/>
                    <a:pt x="372" y="651"/>
                  </a:cubicBezTo>
                  <a:cubicBezTo>
                    <a:pt x="528" y="627"/>
                    <a:pt x="650" y="491"/>
                    <a:pt x="650" y="328"/>
                  </a:cubicBezTo>
                  <a:cubicBezTo>
                    <a:pt x="650" y="147"/>
                    <a:pt x="503" y="1"/>
                    <a:pt x="3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40"/>
            <p:cNvSpPr/>
            <p:nvPr/>
          </p:nvSpPr>
          <p:spPr>
            <a:xfrm>
              <a:off x="2687549" y="691566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5" y="508"/>
                    <a:pt x="655" y="328"/>
                  </a:cubicBezTo>
                  <a:cubicBezTo>
                    <a:pt x="655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40"/>
            <p:cNvSpPr/>
            <p:nvPr/>
          </p:nvSpPr>
          <p:spPr>
            <a:xfrm>
              <a:off x="2687549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9" y="653"/>
                    <a:pt x="655" y="507"/>
                    <a:pt x="655" y="327"/>
                  </a:cubicBezTo>
                  <a:cubicBezTo>
                    <a:pt x="655" y="147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40"/>
            <p:cNvSpPr/>
            <p:nvPr/>
          </p:nvSpPr>
          <p:spPr>
            <a:xfrm>
              <a:off x="2715970" y="737652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40"/>
            <p:cNvSpPr/>
            <p:nvPr/>
          </p:nvSpPr>
          <p:spPr>
            <a:xfrm>
              <a:off x="2715970" y="8299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40"/>
            <p:cNvSpPr/>
            <p:nvPr/>
          </p:nvSpPr>
          <p:spPr>
            <a:xfrm>
              <a:off x="2630824" y="602212"/>
              <a:ext cx="22825" cy="23102"/>
            </a:xfrm>
            <a:custGeom>
              <a:rect b="b" l="l" r="r" t="t"/>
              <a:pathLst>
                <a:path extrusionOk="0" h="582" w="575">
                  <a:moveTo>
                    <a:pt x="121" y="0"/>
                  </a:moveTo>
                  <a:cubicBezTo>
                    <a:pt x="47" y="60"/>
                    <a:pt x="1" y="151"/>
                    <a:pt x="1" y="254"/>
                  </a:cubicBezTo>
                  <a:cubicBezTo>
                    <a:pt x="1" y="434"/>
                    <a:pt x="146" y="581"/>
                    <a:pt x="328" y="581"/>
                  </a:cubicBezTo>
                  <a:cubicBezTo>
                    <a:pt x="427" y="581"/>
                    <a:pt x="514" y="538"/>
                    <a:pt x="574" y="468"/>
                  </a:cubicBezTo>
                  <a:cubicBezTo>
                    <a:pt x="485" y="372"/>
                    <a:pt x="394" y="275"/>
                    <a:pt x="308" y="176"/>
                  </a:cubicBezTo>
                  <a:cubicBezTo>
                    <a:pt x="250" y="113"/>
                    <a:pt x="185" y="57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40"/>
            <p:cNvSpPr/>
            <p:nvPr/>
          </p:nvSpPr>
          <p:spPr>
            <a:xfrm>
              <a:off x="2630824" y="69156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6" y="1"/>
                    <a:pt x="1" y="146"/>
                    <a:pt x="1" y="328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40"/>
            <p:cNvSpPr/>
            <p:nvPr/>
          </p:nvSpPr>
          <p:spPr>
            <a:xfrm>
              <a:off x="2659206" y="64548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3"/>
                    <a:pt x="327" y="653"/>
                  </a:cubicBezTo>
                  <a:cubicBezTo>
                    <a:pt x="508" y="653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40"/>
            <p:cNvSpPr/>
            <p:nvPr/>
          </p:nvSpPr>
          <p:spPr>
            <a:xfrm>
              <a:off x="2633921" y="783857"/>
              <a:ext cx="22904" cy="24095"/>
            </a:xfrm>
            <a:custGeom>
              <a:rect b="b" l="l" r="r" t="t"/>
              <a:pathLst>
                <a:path extrusionOk="0" h="607" w="577">
                  <a:moveTo>
                    <a:pt x="253" y="0"/>
                  </a:moveTo>
                  <a:cubicBezTo>
                    <a:pt x="252" y="0"/>
                    <a:pt x="251" y="0"/>
                    <a:pt x="251" y="0"/>
                  </a:cubicBezTo>
                  <a:cubicBezTo>
                    <a:pt x="150" y="0"/>
                    <a:pt x="60" y="45"/>
                    <a:pt x="1" y="117"/>
                  </a:cubicBezTo>
                  <a:cubicBezTo>
                    <a:pt x="115" y="250"/>
                    <a:pt x="231" y="380"/>
                    <a:pt x="340" y="514"/>
                  </a:cubicBezTo>
                  <a:cubicBezTo>
                    <a:pt x="365" y="545"/>
                    <a:pt x="391" y="576"/>
                    <a:pt x="418" y="606"/>
                  </a:cubicBezTo>
                  <a:cubicBezTo>
                    <a:pt x="513" y="548"/>
                    <a:pt x="577" y="443"/>
                    <a:pt x="577" y="325"/>
                  </a:cubicBezTo>
                  <a:cubicBezTo>
                    <a:pt x="577" y="145"/>
                    <a:pt x="431" y="0"/>
                    <a:pt x="2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40"/>
            <p:cNvSpPr/>
            <p:nvPr/>
          </p:nvSpPr>
          <p:spPr>
            <a:xfrm>
              <a:off x="2659206" y="737652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40"/>
            <p:cNvSpPr/>
            <p:nvPr/>
          </p:nvSpPr>
          <p:spPr>
            <a:xfrm>
              <a:off x="2670083" y="829903"/>
              <a:ext cx="15163" cy="16553"/>
            </a:xfrm>
            <a:custGeom>
              <a:rect b="b" l="l" r="r" t="t"/>
              <a:pathLst>
                <a:path extrusionOk="0" h="417" w="382">
                  <a:moveTo>
                    <a:pt x="53" y="0"/>
                  </a:moveTo>
                  <a:cubicBezTo>
                    <a:pt x="36" y="0"/>
                    <a:pt x="18" y="1"/>
                    <a:pt x="1" y="5"/>
                  </a:cubicBezTo>
                  <a:cubicBezTo>
                    <a:pt x="125" y="141"/>
                    <a:pt x="247" y="278"/>
                    <a:pt x="368" y="417"/>
                  </a:cubicBezTo>
                  <a:cubicBezTo>
                    <a:pt x="377" y="389"/>
                    <a:pt x="381" y="357"/>
                    <a:pt x="381" y="325"/>
                  </a:cubicBezTo>
                  <a:cubicBezTo>
                    <a:pt x="381" y="146"/>
                    <a:pt x="234" y="0"/>
                    <a:pt x="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40"/>
            <p:cNvSpPr/>
            <p:nvPr/>
          </p:nvSpPr>
          <p:spPr>
            <a:xfrm>
              <a:off x="2574061" y="599354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7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40"/>
            <p:cNvSpPr/>
            <p:nvPr/>
          </p:nvSpPr>
          <p:spPr>
            <a:xfrm>
              <a:off x="2587120" y="691566"/>
              <a:ext cx="12941" cy="24492"/>
            </a:xfrm>
            <a:custGeom>
              <a:rect b="b" l="l" r="r" t="t"/>
              <a:pathLst>
                <a:path extrusionOk="0" h="617" w="326">
                  <a:moveTo>
                    <a:pt x="1" y="1"/>
                  </a:moveTo>
                  <a:cubicBezTo>
                    <a:pt x="13" y="51"/>
                    <a:pt x="25" y="102"/>
                    <a:pt x="37" y="153"/>
                  </a:cubicBezTo>
                  <a:cubicBezTo>
                    <a:pt x="77" y="308"/>
                    <a:pt x="112" y="463"/>
                    <a:pt x="153" y="616"/>
                  </a:cubicBezTo>
                  <a:cubicBezTo>
                    <a:pt x="255" y="562"/>
                    <a:pt x="326" y="453"/>
                    <a:pt x="326" y="328"/>
                  </a:cubicBezTo>
                  <a:cubicBezTo>
                    <a:pt x="326" y="148"/>
                    <a:pt x="181" y="2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40"/>
            <p:cNvSpPr/>
            <p:nvPr/>
          </p:nvSpPr>
          <p:spPr>
            <a:xfrm>
              <a:off x="2602443" y="64548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3"/>
                    <a:pt x="327" y="653"/>
                  </a:cubicBezTo>
                  <a:cubicBezTo>
                    <a:pt x="508" y="653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40"/>
            <p:cNvSpPr/>
            <p:nvPr/>
          </p:nvSpPr>
          <p:spPr>
            <a:xfrm>
              <a:off x="2603554" y="737652"/>
              <a:ext cx="24889" cy="25961"/>
            </a:xfrm>
            <a:custGeom>
              <a:rect b="b" l="l" r="r" t="t"/>
              <a:pathLst>
                <a:path extrusionOk="0" h="654" w="627">
                  <a:moveTo>
                    <a:pt x="300" y="1"/>
                  </a:moveTo>
                  <a:cubicBezTo>
                    <a:pt x="165" y="1"/>
                    <a:pt x="49" y="83"/>
                    <a:pt x="0" y="199"/>
                  </a:cubicBezTo>
                  <a:cubicBezTo>
                    <a:pt x="76" y="357"/>
                    <a:pt x="168" y="507"/>
                    <a:pt x="269" y="653"/>
                  </a:cubicBezTo>
                  <a:cubicBezTo>
                    <a:pt x="278" y="653"/>
                    <a:pt x="289" y="654"/>
                    <a:pt x="299" y="654"/>
                  </a:cubicBezTo>
                  <a:cubicBezTo>
                    <a:pt x="479" y="654"/>
                    <a:pt x="626" y="508"/>
                    <a:pt x="626" y="328"/>
                  </a:cubicBezTo>
                  <a:cubicBezTo>
                    <a:pt x="626" y="147"/>
                    <a:pt x="480" y="1"/>
                    <a:pt x="3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40"/>
            <p:cNvSpPr/>
            <p:nvPr/>
          </p:nvSpPr>
          <p:spPr>
            <a:xfrm>
              <a:off x="2558302" y="553229"/>
              <a:ext cx="13417" cy="25206"/>
            </a:xfrm>
            <a:custGeom>
              <a:rect b="b" l="l" r="r" t="t"/>
              <a:pathLst>
                <a:path extrusionOk="0" h="635" w="338">
                  <a:moveTo>
                    <a:pt x="10" y="1"/>
                  </a:moveTo>
                  <a:cubicBezTo>
                    <a:pt x="7" y="1"/>
                    <a:pt x="4" y="1"/>
                    <a:pt x="1" y="2"/>
                  </a:cubicBezTo>
                  <a:cubicBezTo>
                    <a:pt x="24" y="128"/>
                    <a:pt x="47" y="253"/>
                    <a:pt x="72" y="377"/>
                  </a:cubicBezTo>
                  <a:cubicBezTo>
                    <a:pt x="88" y="462"/>
                    <a:pt x="105" y="549"/>
                    <a:pt x="121" y="634"/>
                  </a:cubicBezTo>
                  <a:cubicBezTo>
                    <a:pt x="247" y="590"/>
                    <a:pt x="337" y="470"/>
                    <a:pt x="337" y="327"/>
                  </a:cubicBezTo>
                  <a:cubicBezTo>
                    <a:pt x="337" y="147"/>
                    <a:pt x="190" y="1"/>
                    <a:pt x="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40"/>
            <p:cNvSpPr/>
            <p:nvPr/>
          </p:nvSpPr>
          <p:spPr>
            <a:xfrm>
              <a:off x="2534604" y="129326"/>
              <a:ext cx="1430052" cy="1289849"/>
            </a:xfrm>
            <a:custGeom>
              <a:rect b="b" l="l" r="r" t="t"/>
              <a:pathLst>
                <a:path extrusionOk="0" h="32494" w="36026">
                  <a:moveTo>
                    <a:pt x="15150" y="196"/>
                  </a:moveTo>
                  <a:cubicBezTo>
                    <a:pt x="15606" y="196"/>
                    <a:pt x="16061" y="252"/>
                    <a:pt x="16508" y="371"/>
                  </a:cubicBezTo>
                  <a:cubicBezTo>
                    <a:pt x="17794" y="710"/>
                    <a:pt x="18850" y="1574"/>
                    <a:pt x="19825" y="2440"/>
                  </a:cubicBezTo>
                  <a:cubicBezTo>
                    <a:pt x="20943" y="3434"/>
                    <a:pt x="22100" y="4381"/>
                    <a:pt x="23261" y="5324"/>
                  </a:cubicBezTo>
                  <a:cubicBezTo>
                    <a:pt x="23605" y="5604"/>
                    <a:pt x="23948" y="5881"/>
                    <a:pt x="24293" y="6158"/>
                  </a:cubicBezTo>
                  <a:cubicBezTo>
                    <a:pt x="24572" y="6382"/>
                    <a:pt x="24853" y="6601"/>
                    <a:pt x="25131" y="6823"/>
                  </a:cubicBezTo>
                  <a:cubicBezTo>
                    <a:pt x="25386" y="7027"/>
                    <a:pt x="25645" y="7231"/>
                    <a:pt x="25917" y="7410"/>
                  </a:cubicBezTo>
                  <a:cubicBezTo>
                    <a:pt x="26556" y="7932"/>
                    <a:pt x="27193" y="8453"/>
                    <a:pt x="27837" y="8972"/>
                  </a:cubicBezTo>
                  <a:cubicBezTo>
                    <a:pt x="29156" y="10035"/>
                    <a:pt x="30476" y="11103"/>
                    <a:pt x="31797" y="12165"/>
                  </a:cubicBezTo>
                  <a:cubicBezTo>
                    <a:pt x="32337" y="12597"/>
                    <a:pt x="32871" y="13040"/>
                    <a:pt x="33431" y="13446"/>
                  </a:cubicBezTo>
                  <a:cubicBezTo>
                    <a:pt x="33689" y="13675"/>
                    <a:pt x="33942" y="13910"/>
                    <a:pt x="34190" y="14148"/>
                  </a:cubicBezTo>
                  <a:cubicBezTo>
                    <a:pt x="34567" y="14510"/>
                    <a:pt x="34951" y="14880"/>
                    <a:pt x="35282" y="15288"/>
                  </a:cubicBezTo>
                  <a:cubicBezTo>
                    <a:pt x="35622" y="15700"/>
                    <a:pt x="35824" y="16178"/>
                    <a:pt x="35743" y="16717"/>
                  </a:cubicBezTo>
                  <a:cubicBezTo>
                    <a:pt x="35665" y="17243"/>
                    <a:pt x="35380" y="17702"/>
                    <a:pt x="35034" y="18096"/>
                  </a:cubicBezTo>
                  <a:cubicBezTo>
                    <a:pt x="34686" y="18494"/>
                    <a:pt x="34283" y="18849"/>
                    <a:pt x="33881" y="19195"/>
                  </a:cubicBezTo>
                  <a:cubicBezTo>
                    <a:pt x="32226" y="20613"/>
                    <a:pt x="30405" y="21821"/>
                    <a:pt x="28598" y="23035"/>
                  </a:cubicBezTo>
                  <a:cubicBezTo>
                    <a:pt x="26857" y="24204"/>
                    <a:pt x="25197" y="25646"/>
                    <a:pt x="23259" y="26480"/>
                  </a:cubicBezTo>
                  <a:cubicBezTo>
                    <a:pt x="22393" y="26853"/>
                    <a:pt x="21442" y="27094"/>
                    <a:pt x="20495" y="27094"/>
                  </a:cubicBezTo>
                  <a:cubicBezTo>
                    <a:pt x="20032" y="27094"/>
                    <a:pt x="19569" y="27036"/>
                    <a:pt x="19118" y="26908"/>
                  </a:cubicBezTo>
                  <a:cubicBezTo>
                    <a:pt x="17856" y="26550"/>
                    <a:pt x="16814" y="25696"/>
                    <a:pt x="15882" y="24807"/>
                  </a:cubicBezTo>
                  <a:cubicBezTo>
                    <a:pt x="14964" y="23930"/>
                    <a:pt x="14077" y="23024"/>
                    <a:pt x="13161" y="22146"/>
                  </a:cubicBezTo>
                  <a:cubicBezTo>
                    <a:pt x="12718" y="21643"/>
                    <a:pt x="12250" y="21159"/>
                    <a:pt x="11783" y="20678"/>
                  </a:cubicBezTo>
                  <a:cubicBezTo>
                    <a:pt x="11027" y="19895"/>
                    <a:pt x="10253" y="19132"/>
                    <a:pt x="9471" y="18378"/>
                  </a:cubicBezTo>
                  <a:cubicBezTo>
                    <a:pt x="7907" y="16867"/>
                    <a:pt x="6309" y="15389"/>
                    <a:pt x="4758" y="13863"/>
                  </a:cubicBezTo>
                  <a:cubicBezTo>
                    <a:pt x="3945" y="13061"/>
                    <a:pt x="3172" y="12218"/>
                    <a:pt x="2336" y="11442"/>
                  </a:cubicBezTo>
                  <a:cubicBezTo>
                    <a:pt x="1600" y="10760"/>
                    <a:pt x="748" y="10144"/>
                    <a:pt x="392" y="9166"/>
                  </a:cubicBezTo>
                  <a:cubicBezTo>
                    <a:pt x="120" y="8421"/>
                    <a:pt x="170" y="7538"/>
                    <a:pt x="764" y="6963"/>
                  </a:cubicBezTo>
                  <a:cubicBezTo>
                    <a:pt x="1084" y="6652"/>
                    <a:pt x="1494" y="6441"/>
                    <a:pt x="1880" y="6220"/>
                  </a:cubicBezTo>
                  <a:cubicBezTo>
                    <a:pt x="2317" y="5974"/>
                    <a:pt x="2759" y="5734"/>
                    <a:pt x="3200" y="5499"/>
                  </a:cubicBezTo>
                  <a:cubicBezTo>
                    <a:pt x="4984" y="4547"/>
                    <a:pt x="6775" y="3605"/>
                    <a:pt x="8564" y="2662"/>
                  </a:cubicBezTo>
                  <a:cubicBezTo>
                    <a:pt x="9451" y="2193"/>
                    <a:pt x="10342" y="1732"/>
                    <a:pt x="11251" y="1308"/>
                  </a:cubicBezTo>
                  <a:cubicBezTo>
                    <a:pt x="12110" y="907"/>
                    <a:pt x="12990" y="529"/>
                    <a:pt x="13919" y="329"/>
                  </a:cubicBezTo>
                  <a:cubicBezTo>
                    <a:pt x="14327" y="242"/>
                    <a:pt x="14739" y="196"/>
                    <a:pt x="15150" y="196"/>
                  </a:cubicBezTo>
                  <a:close/>
                  <a:moveTo>
                    <a:pt x="420" y="9677"/>
                  </a:moveTo>
                  <a:lnTo>
                    <a:pt x="420" y="9677"/>
                  </a:lnTo>
                  <a:cubicBezTo>
                    <a:pt x="641" y="10072"/>
                    <a:pt x="936" y="10427"/>
                    <a:pt x="1261" y="10746"/>
                  </a:cubicBezTo>
                  <a:cubicBezTo>
                    <a:pt x="1566" y="11047"/>
                    <a:pt x="1902" y="11311"/>
                    <a:pt x="2214" y="11603"/>
                  </a:cubicBezTo>
                  <a:cubicBezTo>
                    <a:pt x="2307" y="11688"/>
                    <a:pt x="2399" y="11775"/>
                    <a:pt x="2492" y="11860"/>
                  </a:cubicBezTo>
                  <a:cubicBezTo>
                    <a:pt x="2574" y="11937"/>
                    <a:pt x="2659" y="12005"/>
                    <a:pt x="2734" y="12088"/>
                  </a:cubicBezTo>
                  <a:cubicBezTo>
                    <a:pt x="2898" y="12271"/>
                    <a:pt x="3066" y="12451"/>
                    <a:pt x="3237" y="12630"/>
                  </a:cubicBezTo>
                  <a:cubicBezTo>
                    <a:pt x="3576" y="12985"/>
                    <a:pt x="3924" y="13334"/>
                    <a:pt x="4273" y="13681"/>
                  </a:cubicBezTo>
                  <a:lnTo>
                    <a:pt x="4320" y="13728"/>
                  </a:lnTo>
                  <a:cubicBezTo>
                    <a:pt x="5090" y="14498"/>
                    <a:pt x="5877" y="15248"/>
                    <a:pt x="6665" y="15998"/>
                  </a:cubicBezTo>
                  <a:cubicBezTo>
                    <a:pt x="8232" y="17486"/>
                    <a:pt x="9811" y="18963"/>
                    <a:pt x="11324" y="20506"/>
                  </a:cubicBezTo>
                  <a:cubicBezTo>
                    <a:pt x="12683" y="21892"/>
                    <a:pt x="14041" y="23311"/>
                    <a:pt x="15434" y="24678"/>
                  </a:cubicBezTo>
                  <a:cubicBezTo>
                    <a:pt x="16369" y="25594"/>
                    <a:pt x="17377" y="26491"/>
                    <a:pt x="18613" y="26969"/>
                  </a:cubicBezTo>
                  <a:cubicBezTo>
                    <a:pt x="19221" y="27205"/>
                    <a:pt x="19860" y="27309"/>
                    <a:pt x="20500" y="27309"/>
                  </a:cubicBezTo>
                  <a:cubicBezTo>
                    <a:pt x="21269" y="27309"/>
                    <a:pt x="22041" y="27159"/>
                    <a:pt x="22769" y="26906"/>
                  </a:cubicBezTo>
                  <a:cubicBezTo>
                    <a:pt x="24146" y="26427"/>
                    <a:pt x="25361" y="25595"/>
                    <a:pt x="26523" y="24730"/>
                  </a:cubicBezTo>
                  <a:cubicBezTo>
                    <a:pt x="27130" y="24276"/>
                    <a:pt x="27764" y="23856"/>
                    <a:pt x="28392" y="23427"/>
                  </a:cubicBezTo>
                  <a:cubicBezTo>
                    <a:pt x="28921" y="23065"/>
                    <a:pt x="29451" y="22701"/>
                    <a:pt x="29980" y="22340"/>
                  </a:cubicBezTo>
                  <a:cubicBezTo>
                    <a:pt x="30509" y="21977"/>
                    <a:pt x="31039" y="21615"/>
                    <a:pt x="31570" y="21253"/>
                  </a:cubicBezTo>
                  <a:cubicBezTo>
                    <a:pt x="32793" y="20414"/>
                    <a:pt x="34080" y="19446"/>
                    <a:pt x="35094" y="18341"/>
                  </a:cubicBezTo>
                  <a:cubicBezTo>
                    <a:pt x="35201" y="18222"/>
                    <a:pt x="35304" y="18098"/>
                    <a:pt x="35401" y="17968"/>
                  </a:cubicBezTo>
                  <a:lnTo>
                    <a:pt x="35401" y="17968"/>
                  </a:lnTo>
                  <a:cubicBezTo>
                    <a:pt x="35336" y="18178"/>
                    <a:pt x="35274" y="18385"/>
                    <a:pt x="35214" y="18591"/>
                  </a:cubicBezTo>
                  <a:cubicBezTo>
                    <a:pt x="35034" y="19181"/>
                    <a:pt x="34857" y="19774"/>
                    <a:pt x="34679" y="20365"/>
                  </a:cubicBezTo>
                  <a:cubicBezTo>
                    <a:pt x="34500" y="20956"/>
                    <a:pt x="34319" y="21545"/>
                    <a:pt x="34134" y="22136"/>
                  </a:cubicBezTo>
                  <a:cubicBezTo>
                    <a:pt x="33962" y="22687"/>
                    <a:pt x="33798" y="23250"/>
                    <a:pt x="33527" y="23763"/>
                  </a:cubicBezTo>
                  <a:cubicBezTo>
                    <a:pt x="33039" y="24687"/>
                    <a:pt x="32195" y="25336"/>
                    <a:pt x="31352" y="25917"/>
                  </a:cubicBezTo>
                  <a:cubicBezTo>
                    <a:pt x="30351" y="26609"/>
                    <a:pt x="29338" y="27284"/>
                    <a:pt x="28332" y="27969"/>
                  </a:cubicBezTo>
                  <a:cubicBezTo>
                    <a:pt x="27755" y="28361"/>
                    <a:pt x="27177" y="28747"/>
                    <a:pt x="26604" y="29145"/>
                  </a:cubicBezTo>
                  <a:cubicBezTo>
                    <a:pt x="26270" y="29376"/>
                    <a:pt x="25931" y="29604"/>
                    <a:pt x="25601" y="29843"/>
                  </a:cubicBezTo>
                  <a:cubicBezTo>
                    <a:pt x="24228" y="30658"/>
                    <a:pt x="22874" y="31532"/>
                    <a:pt x="21349" y="32031"/>
                  </a:cubicBezTo>
                  <a:cubicBezTo>
                    <a:pt x="20823" y="32202"/>
                    <a:pt x="20269" y="32321"/>
                    <a:pt x="19717" y="32321"/>
                  </a:cubicBezTo>
                  <a:cubicBezTo>
                    <a:pt x="19369" y="32321"/>
                    <a:pt x="19021" y="32273"/>
                    <a:pt x="18683" y="32163"/>
                  </a:cubicBezTo>
                  <a:cubicBezTo>
                    <a:pt x="18283" y="32033"/>
                    <a:pt x="17922" y="31821"/>
                    <a:pt x="17593" y="31563"/>
                  </a:cubicBezTo>
                  <a:cubicBezTo>
                    <a:pt x="17263" y="31306"/>
                    <a:pt x="16944" y="31047"/>
                    <a:pt x="16640" y="30760"/>
                  </a:cubicBezTo>
                  <a:cubicBezTo>
                    <a:pt x="15229" y="29434"/>
                    <a:pt x="13857" y="28064"/>
                    <a:pt x="12479" y="26705"/>
                  </a:cubicBezTo>
                  <a:cubicBezTo>
                    <a:pt x="11074" y="25319"/>
                    <a:pt x="9677" y="23925"/>
                    <a:pt x="8282" y="22527"/>
                  </a:cubicBezTo>
                  <a:cubicBezTo>
                    <a:pt x="7587" y="21831"/>
                    <a:pt x="6892" y="21136"/>
                    <a:pt x="6199" y="20440"/>
                  </a:cubicBezTo>
                  <a:cubicBezTo>
                    <a:pt x="5497" y="19741"/>
                    <a:pt x="4786" y="19051"/>
                    <a:pt x="4065" y="18371"/>
                  </a:cubicBezTo>
                  <a:cubicBezTo>
                    <a:pt x="4033" y="18340"/>
                    <a:pt x="3999" y="18310"/>
                    <a:pt x="3967" y="18278"/>
                  </a:cubicBezTo>
                  <a:cubicBezTo>
                    <a:pt x="3601" y="17843"/>
                    <a:pt x="3207" y="17436"/>
                    <a:pt x="2843" y="16999"/>
                  </a:cubicBezTo>
                  <a:cubicBezTo>
                    <a:pt x="2413" y="16483"/>
                    <a:pt x="1913" y="15973"/>
                    <a:pt x="1658" y="15338"/>
                  </a:cubicBezTo>
                  <a:cubicBezTo>
                    <a:pt x="1525" y="15009"/>
                    <a:pt x="1450" y="14658"/>
                    <a:pt x="1364" y="14315"/>
                  </a:cubicBezTo>
                  <a:cubicBezTo>
                    <a:pt x="1275" y="13952"/>
                    <a:pt x="1190" y="13589"/>
                    <a:pt x="1109" y="13224"/>
                  </a:cubicBezTo>
                  <a:cubicBezTo>
                    <a:pt x="951" y="12504"/>
                    <a:pt x="811" y="11779"/>
                    <a:pt x="671" y="11053"/>
                  </a:cubicBezTo>
                  <a:cubicBezTo>
                    <a:pt x="582" y="10598"/>
                    <a:pt x="506" y="10135"/>
                    <a:pt x="420" y="9677"/>
                  </a:cubicBezTo>
                  <a:close/>
                  <a:moveTo>
                    <a:pt x="15156" y="0"/>
                  </a:moveTo>
                  <a:cubicBezTo>
                    <a:pt x="15026" y="0"/>
                    <a:pt x="14896" y="5"/>
                    <a:pt x="14766" y="14"/>
                  </a:cubicBezTo>
                  <a:cubicBezTo>
                    <a:pt x="14738" y="17"/>
                    <a:pt x="14714" y="19"/>
                    <a:pt x="14686" y="22"/>
                  </a:cubicBezTo>
                  <a:cubicBezTo>
                    <a:pt x="13724" y="107"/>
                    <a:pt x="12804" y="425"/>
                    <a:pt x="11923" y="804"/>
                  </a:cubicBezTo>
                  <a:cubicBezTo>
                    <a:pt x="10993" y="1204"/>
                    <a:pt x="10088" y="1663"/>
                    <a:pt x="9189" y="2127"/>
                  </a:cubicBezTo>
                  <a:cubicBezTo>
                    <a:pt x="7333" y="3082"/>
                    <a:pt x="5492" y="4068"/>
                    <a:pt x="3644" y="5042"/>
                  </a:cubicBezTo>
                  <a:cubicBezTo>
                    <a:pt x="3187" y="5282"/>
                    <a:pt x="2732" y="5523"/>
                    <a:pt x="2279" y="5772"/>
                  </a:cubicBezTo>
                  <a:cubicBezTo>
                    <a:pt x="1853" y="6005"/>
                    <a:pt x="1418" y="6231"/>
                    <a:pt x="1018" y="6503"/>
                  </a:cubicBezTo>
                  <a:cubicBezTo>
                    <a:pt x="672" y="6739"/>
                    <a:pt x="368" y="7031"/>
                    <a:pt x="200" y="7418"/>
                  </a:cubicBezTo>
                  <a:cubicBezTo>
                    <a:pt x="44" y="7782"/>
                    <a:pt x="0" y="8187"/>
                    <a:pt x="47" y="8577"/>
                  </a:cubicBezTo>
                  <a:cubicBezTo>
                    <a:pt x="63" y="8702"/>
                    <a:pt x="87" y="8823"/>
                    <a:pt x="118" y="8942"/>
                  </a:cubicBezTo>
                  <a:cubicBezTo>
                    <a:pt x="182" y="9568"/>
                    <a:pt x="301" y="10192"/>
                    <a:pt x="406" y="10811"/>
                  </a:cubicBezTo>
                  <a:cubicBezTo>
                    <a:pt x="532" y="11553"/>
                    <a:pt x="675" y="12293"/>
                    <a:pt x="832" y="13031"/>
                  </a:cubicBezTo>
                  <a:cubicBezTo>
                    <a:pt x="910" y="13395"/>
                    <a:pt x="991" y="13758"/>
                    <a:pt x="1077" y="14121"/>
                  </a:cubicBezTo>
                  <a:cubicBezTo>
                    <a:pt x="1164" y="14483"/>
                    <a:pt x="1246" y="14849"/>
                    <a:pt x="1365" y="15202"/>
                  </a:cubicBezTo>
                  <a:cubicBezTo>
                    <a:pt x="1586" y="15843"/>
                    <a:pt x="1996" y="16374"/>
                    <a:pt x="2461" y="16858"/>
                  </a:cubicBezTo>
                  <a:cubicBezTo>
                    <a:pt x="2993" y="17413"/>
                    <a:pt x="3495" y="18002"/>
                    <a:pt x="4066" y="18520"/>
                  </a:cubicBezTo>
                  <a:cubicBezTo>
                    <a:pt x="4221" y="18687"/>
                    <a:pt x="4378" y="18852"/>
                    <a:pt x="4533" y="19020"/>
                  </a:cubicBezTo>
                  <a:cubicBezTo>
                    <a:pt x="4871" y="19393"/>
                    <a:pt x="5227" y="19748"/>
                    <a:pt x="5578" y="20107"/>
                  </a:cubicBezTo>
                  <a:cubicBezTo>
                    <a:pt x="6275" y="20822"/>
                    <a:pt x="6978" y="21530"/>
                    <a:pt x="7683" y="22238"/>
                  </a:cubicBezTo>
                  <a:cubicBezTo>
                    <a:pt x="9096" y="23657"/>
                    <a:pt x="10516" y="25074"/>
                    <a:pt x="11939" y="26482"/>
                  </a:cubicBezTo>
                  <a:cubicBezTo>
                    <a:pt x="13355" y="27882"/>
                    <a:pt x="14777" y="29276"/>
                    <a:pt x="16212" y="30656"/>
                  </a:cubicBezTo>
                  <a:cubicBezTo>
                    <a:pt x="16511" y="30944"/>
                    <a:pt x="16814" y="31230"/>
                    <a:pt x="17139" y="31491"/>
                  </a:cubicBezTo>
                  <a:cubicBezTo>
                    <a:pt x="17459" y="31750"/>
                    <a:pt x="17816" y="31971"/>
                    <a:pt x="18188" y="32146"/>
                  </a:cubicBezTo>
                  <a:cubicBezTo>
                    <a:pt x="18698" y="32386"/>
                    <a:pt x="19235" y="32494"/>
                    <a:pt x="19780" y="32494"/>
                  </a:cubicBezTo>
                  <a:cubicBezTo>
                    <a:pt x="20096" y="32494"/>
                    <a:pt x="20416" y="32457"/>
                    <a:pt x="20734" y="32389"/>
                  </a:cubicBezTo>
                  <a:cubicBezTo>
                    <a:pt x="21643" y="32193"/>
                    <a:pt x="22508" y="31797"/>
                    <a:pt x="23331" y="31375"/>
                  </a:cubicBezTo>
                  <a:cubicBezTo>
                    <a:pt x="24070" y="30994"/>
                    <a:pt x="24784" y="30572"/>
                    <a:pt x="25483" y="30122"/>
                  </a:cubicBezTo>
                  <a:cubicBezTo>
                    <a:pt x="25861" y="29891"/>
                    <a:pt x="26228" y="29637"/>
                    <a:pt x="26598" y="29393"/>
                  </a:cubicBezTo>
                  <a:cubicBezTo>
                    <a:pt x="27116" y="29049"/>
                    <a:pt x="27629" y="28697"/>
                    <a:pt x="28144" y="28348"/>
                  </a:cubicBezTo>
                  <a:cubicBezTo>
                    <a:pt x="29174" y="27650"/>
                    <a:pt x="30202" y="26954"/>
                    <a:pt x="31231" y="26253"/>
                  </a:cubicBezTo>
                  <a:cubicBezTo>
                    <a:pt x="32077" y="25677"/>
                    <a:pt x="32939" y="25066"/>
                    <a:pt x="33511" y="24198"/>
                  </a:cubicBezTo>
                  <a:cubicBezTo>
                    <a:pt x="33823" y="23724"/>
                    <a:pt x="34016" y="23188"/>
                    <a:pt x="34188" y="22651"/>
                  </a:cubicBezTo>
                  <a:cubicBezTo>
                    <a:pt x="34375" y="22063"/>
                    <a:pt x="34553" y="21470"/>
                    <a:pt x="34732" y="20881"/>
                  </a:cubicBezTo>
                  <a:cubicBezTo>
                    <a:pt x="34933" y="20220"/>
                    <a:pt x="35132" y="19558"/>
                    <a:pt x="35323" y="18893"/>
                  </a:cubicBezTo>
                  <a:cubicBezTo>
                    <a:pt x="35458" y="18420"/>
                    <a:pt x="35596" y="17947"/>
                    <a:pt x="35714" y="17470"/>
                  </a:cubicBezTo>
                  <a:cubicBezTo>
                    <a:pt x="35789" y="17317"/>
                    <a:pt x="35852" y="17161"/>
                    <a:pt x="35896" y="16996"/>
                  </a:cubicBezTo>
                  <a:cubicBezTo>
                    <a:pt x="36026" y="16482"/>
                    <a:pt x="35959" y="15958"/>
                    <a:pt x="35678" y="15501"/>
                  </a:cubicBezTo>
                  <a:cubicBezTo>
                    <a:pt x="35406" y="15058"/>
                    <a:pt x="35013" y="14687"/>
                    <a:pt x="34643" y="14327"/>
                  </a:cubicBezTo>
                  <a:cubicBezTo>
                    <a:pt x="34278" y="13972"/>
                    <a:pt x="33899" y="13630"/>
                    <a:pt x="33508" y="13305"/>
                  </a:cubicBezTo>
                  <a:cubicBezTo>
                    <a:pt x="33074" y="12923"/>
                    <a:pt x="32622" y="12563"/>
                    <a:pt x="32173" y="12202"/>
                  </a:cubicBezTo>
                  <a:cubicBezTo>
                    <a:pt x="31506" y="11665"/>
                    <a:pt x="30837" y="11129"/>
                    <a:pt x="30169" y="10596"/>
                  </a:cubicBezTo>
                  <a:cubicBezTo>
                    <a:pt x="28842" y="9537"/>
                    <a:pt x="27520" y="8473"/>
                    <a:pt x="26191" y="7421"/>
                  </a:cubicBezTo>
                  <a:cubicBezTo>
                    <a:pt x="25836" y="7140"/>
                    <a:pt x="25479" y="6861"/>
                    <a:pt x="25123" y="6583"/>
                  </a:cubicBezTo>
                  <a:cubicBezTo>
                    <a:pt x="24948" y="6433"/>
                    <a:pt x="24775" y="6284"/>
                    <a:pt x="24601" y="6137"/>
                  </a:cubicBezTo>
                  <a:cubicBezTo>
                    <a:pt x="24107" y="5724"/>
                    <a:pt x="23609" y="5313"/>
                    <a:pt x="23110" y="4903"/>
                  </a:cubicBezTo>
                  <a:cubicBezTo>
                    <a:pt x="22781" y="4631"/>
                    <a:pt x="22449" y="4360"/>
                    <a:pt x="22118" y="4091"/>
                  </a:cubicBezTo>
                  <a:cubicBezTo>
                    <a:pt x="20902" y="3095"/>
                    <a:pt x="19697" y="2080"/>
                    <a:pt x="18451" y="1122"/>
                  </a:cubicBezTo>
                  <a:cubicBezTo>
                    <a:pt x="17506" y="395"/>
                    <a:pt x="16343" y="0"/>
                    <a:pt x="151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40"/>
            <p:cNvSpPr/>
            <p:nvPr/>
          </p:nvSpPr>
          <p:spPr>
            <a:xfrm>
              <a:off x="2576998" y="152905"/>
              <a:ext cx="1346177" cy="1029887"/>
            </a:xfrm>
            <a:custGeom>
              <a:rect b="b" l="l" r="r" t="t"/>
              <a:pathLst>
                <a:path extrusionOk="0" h="25945" w="33913">
                  <a:moveTo>
                    <a:pt x="13903" y="1430"/>
                  </a:moveTo>
                  <a:cubicBezTo>
                    <a:pt x="14010" y="1430"/>
                    <a:pt x="14119" y="1448"/>
                    <a:pt x="14229" y="1490"/>
                  </a:cubicBezTo>
                  <a:cubicBezTo>
                    <a:pt x="14447" y="1570"/>
                    <a:pt x="14637" y="1729"/>
                    <a:pt x="14730" y="1945"/>
                  </a:cubicBezTo>
                  <a:cubicBezTo>
                    <a:pt x="14770" y="2039"/>
                    <a:pt x="14790" y="2141"/>
                    <a:pt x="14791" y="2242"/>
                  </a:cubicBezTo>
                  <a:cubicBezTo>
                    <a:pt x="14761" y="2151"/>
                    <a:pt x="14705" y="2068"/>
                    <a:pt x="14641" y="1995"/>
                  </a:cubicBezTo>
                  <a:cubicBezTo>
                    <a:pt x="14509" y="1845"/>
                    <a:pt x="14327" y="1737"/>
                    <a:pt x="14132" y="1689"/>
                  </a:cubicBezTo>
                  <a:cubicBezTo>
                    <a:pt x="14059" y="1671"/>
                    <a:pt x="13984" y="1661"/>
                    <a:pt x="13910" y="1661"/>
                  </a:cubicBezTo>
                  <a:cubicBezTo>
                    <a:pt x="13867" y="1661"/>
                    <a:pt x="13824" y="1665"/>
                    <a:pt x="13782" y="1671"/>
                  </a:cubicBezTo>
                  <a:cubicBezTo>
                    <a:pt x="13754" y="1674"/>
                    <a:pt x="13725" y="1679"/>
                    <a:pt x="13698" y="1687"/>
                  </a:cubicBezTo>
                  <a:cubicBezTo>
                    <a:pt x="13648" y="1698"/>
                    <a:pt x="13599" y="1714"/>
                    <a:pt x="13551" y="1733"/>
                  </a:cubicBezTo>
                  <a:cubicBezTo>
                    <a:pt x="13416" y="1789"/>
                    <a:pt x="13224" y="1898"/>
                    <a:pt x="13147" y="2044"/>
                  </a:cubicBezTo>
                  <a:cubicBezTo>
                    <a:pt x="13085" y="1988"/>
                    <a:pt x="13015" y="1938"/>
                    <a:pt x="12938" y="1893"/>
                  </a:cubicBezTo>
                  <a:cubicBezTo>
                    <a:pt x="13204" y="1642"/>
                    <a:pt x="13541" y="1430"/>
                    <a:pt x="13903" y="1430"/>
                  </a:cubicBezTo>
                  <a:close/>
                  <a:moveTo>
                    <a:pt x="13939" y="1818"/>
                  </a:moveTo>
                  <a:cubicBezTo>
                    <a:pt x="13982" y="1818"/>
                    <a:pt x="14026" y="1822"/>
                    <a:pt x="14069" y="1829"/>
                  </a:cubicBezTo>
                  <a:cubicBezTo>
                    <a:pt x="14379" y="1886"/>
                    <a:pt x="14708" y="2156"/>
                    <a:pt x="14724" y="2490"/>
                  </a:cubicBezTo>
                  <a:cubicBezTo>
                    <a:pt x="14622" y="2328"/>
                    <a:pt x="14454" y="2212"/>
                    <a:pt x="14283" y="2131"/>
                  </a:cubicBezTo>
                  <a:cubicBezTo>
                    <a:pt x="14084" y="2038"/>
                    <a:pt x="13865" y="1960"/>
                    <a:pt x="13643" y="1960"/>
                  </a:cubicBezTo>
                  <a:cubicBezTo>
                    <a:pt x="13608" y="1960"/>
                    <a:pt x="13572" y="1962"/>
                    <a:pt x="13537" y="1966"/>
                  </a:cubicBezTo>
                  <a:cubicBezTo>
                    <a:pt x="13506" y="1971"/>
                    <a:pt x="13475" y="1976"/>
                    <a:pt x="13444" y="1983"/>
                  </a:cubicBezTo>
                  <a:cubicBezTo>
                    <a:pt x="13488" y="1950"/>
                    <a:pt x="13533" y="1922"/>
                    <a:pt x="13582" y="1898"/>
                  </a:cubicBezTo>
                  <a:cubicBezTo>
                    <a:pt x="13692" y="1847"/>
                    <a:pt x="13816" y="1818"/>
                    <a:pt x="13939" y="1818"/>
                  </a:cubicBezTo>
                  <a:close/>
                  <a:moveTo>
                    <a:pt x="13644" y="2156"/>
                  </a:moveTo>
                  <a:cubicBezTo>
                    <a:pt x="14014" y="2156"/>
                    <a:pt x="14367" y="2372"/>
                    <a:pt x="14625" y="2624"/>
                  </a:cubicBezTo>
                  <a:cubicBezTo>
                    <a:pt x="14461" y="2704"/>
                    <a:pt x="14324" y="2824"/>
                    <a:pt x="14205" y="2966"/>
                  </a:cubicBezTo>
                  <a:cubicBezTo>
                    <a:pt x="14148" y="2854"/>
                    <a:pt x="14049" y="2749"/>
                    <a:pt x="13962" y="2676"/>
                  </a:cubicBezTo>
                  <a:cubicBezTo>
                    <a:pt x="13835" y="2569"/>
                    <a:pt x="13686" y="2489"/>
                    <a:pt x="13523" y="2455"/>
                  </a:cubicBezTo>
                  <a:cubicBezTo>
                    <a:pt x="13472" y="2446"/>
                    <a:pt x="13420" y="2441"/>
                    <a:pt x="13367" y="2441"/>
                  </a:cubicBezTo>
                  <a:cubicBezTo>
                    <a:pt x="13229" y="2441"/>
                    <a:pt x="13089" y="2474"/>
                    <a:pt x="12971" y="2541"/>
                  </a:cubicBezTo>
                  <a:cubicBezTo>
                    <a:pt x="12994" y="2501"/>
                    <a:pt x="13018" y="2465"/>
                    <a:pt x="13047" y="2431"/>
                  </a:cubicBezTo>
                  <a:cubicBezTo>
                    <a:pt x="13179" y="2271"/>
                    <a:pt x="13379" y="2171"/>
                    <a:pt x="13584" y="2157"/>
                  </a:cubicBezTo>
                  <a:cubicBezTo>
                    <a:pt x="13604" y="2156"/>
                    <a:pt x="13624" y="2156"/>
                    <a:pt x="13644" y="2156"/>
                  </a:cubicBezTo>
                  <a:close/>
                  <a:moveTo>
                    <a:pt x="12408" y="1907"/>
                  </a:moveTo>
                  <a:cubicBezTo>
                    <a:pt x="12458" y="1907"/>
                    <a:pt x="12508" y="1912"/>
                    <a:pt x="12557" y="1923"/>
                  </a:cubicBezTo>
                  <a:cubicBezTo>
                    <a:pt x="12650" y="1944"/>
                    <a:pt x="12729" y="1983"/>
                    <a:pt x="12803" y="2030"/>
                  </a:cubicBezTo>
                  <a:cubicBezTo>
                    <a:pt x="12760" y="2033"/>
                    <a:pt x="12718" y="2041"/>
                    <a:pt x="12674" y="2051"/>
                  </a:cubicBezTo>
                  <a:cubicBezTo>
                    <a:pt x="12532" y="2086"/>
                    <a:pt x="12398" y="2161"/>
                    <a:pt x="12306" y="2276"/>
                  </a:cubicBezTo>
                  <a:cubicBezTo>
                    <a:pt x="12203" y="2406"/>
                    <a:pt x="12153" y="2572"/>
                    <a:pt x="12127" y="2733"/>
                  </a:cubicBezTo>
                  <a:cubicBezTo>
                    <a:pt x="12115" y="2812"/>
                    <a:pt x="12106" y="2893"/>
                    <a:pt x="12116" y="2974"/>
                  </a:cubicBezTo>
                  <a:cubicBezTo>
                    <a:pt x="12117" y="2984"/>
                    <a:pt x="12119" y="2995"/>
                    <a:pt x="12120" y="3004"/>
                  </a:cubicBezTo>
                  <a:cubicBezTo>
                    <a:pt x="12042" y="2960"/>
                    <a:pt x="11958" y="2931"/>
                    <a:pt x="11888" y="2911"/>
                  </a:cubicBezTo>
                  <a:cubicBezTo>
                    <a:pt x="11804" y="2888"/>
                    <a:pt x="11717" y="2877"/>
                    <a:pt x="11630" y="2877"/>
                  </a:cubicBezTo>
                  <a:cubicBezTo>
                    <a:pt x="11549" y="2877"/>
                    <a:pt x="11468" y="2887"/>
                    <a:pt x="11390" y="2906"/>
                  </a:cubicBezTo>
                  <a:cubicBezTo>
                    <a:pt x="11421" y="2549"/>
                    <a:pt x="11694" y="2188"/>
                    <a:pt x="11997" y="2018"/>
                  </a:cubicBezTo>
                  <a:cubicBezTo>
                    <a:pt x="12122" y="1949"/>
                    <a:pt x="12265" y="1907"/>
                    <a:pt x="12408" y="1907"/>
                  </a:cubicBezTo>
                  <a:close/>
                  <a:moveTo>
                    <a:pt x="13002" y="2167"/>
                  </a:moveTo>
                  <a:lnTo>
                    <a:pt x="13030" y="2187"/>
                  </a:lnTo>
                  <a:cubicBezTo>
                    <a:pt x="12990" y="2220"/>
                    <a:pt x="12952" y="2257"/>
                    <a:pt x="12917" y="2298"/>
                  </a:cubicBezTo>
                  <a:cubicBezTo>
                    <a:pt x="12846" y="2382"/>
                    <a:pt x="12792" y="2478"/>
                    <a:pt x="12752" y="2582"/>
                  </a:cubicBezTo>
                  <a:cubicBezTo>
                    <a:pt x="12725" y="2653"/>
                    <a:pt x="12671" y="2791"/>
                    <a:pt x="12714" y="2867"/>
                  </a:cubicBezTo>
                  <a:cubicBezTo>
                    <a:pt x="12567" y="2917"/>
                    <a:pt x="12429" y="2999"/>
                    <a:pt x="12315" y="3103"/>
                  </a:cubicBezTo>
                  <a:cubicBezTo>
                    <a:pt x="12315" y="3084"/>
                    <a:pt x="12310" y="3063"/>
                    <a:pt x="12300" y="3038"/>
                  </a:cubicBezTo>
                  <a:cubicBezTo>
                    <a:pt x="12290" y="3008"/>
                    <a:pt x="12283" y="2980"/>
                    <a:pt x="12281" y="2949"/>
                  </a:cubicBezTo>
                  <a:cubicBezTo>
                    <a:pt x="12274" y="2881"/>
                    <a:pt x="12281" y="2811"/>
                    <a:pt x="12294" y="2745"/>
                  </a:cubicBezTo>
                  <a:cubicBezTo>
                    <a:pt x="12319" y="2615"/>
                    <a:pt x="12354" y="2475"/>
                    <a:pt x="12439" y="2370"/>
                  </a:cubicBezTo>
                  <a:cubicBezTo>
                    <a:pt x="12512" y="2278"/>
                    <a:pt x="12619" y="2225"/>
                    <a:pt x="12730" y="2198"/>
                  </a:cubicBezTo>
                  <a:cubicBezTo>
                    <a:pt x="12789" y="2184"/>
                    <a:pt x="12845" y="2179"/>
                    <a:pt x="12903" y="2177"/>
                  </a:cubicBezTo>
                  <a:cubicBezTo>
                    <a:pt x="12936" y="2173"/>
                    <a:pt x="12969" y="2169"/>
                    <a:pt x="13002" y="2167"/>
                  </a:cubicBezTo>
                  <a:close/>
                  <a:moveTo>
                    <a:pt x="13388" y="2592"/>
                  </a:moveTo>
                  <a:cubicBezTo>
                    <a:pt x="13430" y="2592"/>
                    <a:pt x="13472" y="2596"/>
                    <a:pt x="13514" y="2604"/>
                  </a:cubicBezTo>
                  <a:cubicBezTo>
                    <a:pt x="13647" y="2631"/>
                    <a:pt x="13767" y="2698"/>
                    <a:pt x="13863" y="2791"/>
                  </a:cubicBezTo>
                  <a:cubicBezTo>
                    <a:pt x="13912" y="2837"/>
                    <a:pt x="13955" y="2891"/>
                    <a:pt x="13994" y="2948"/>
                  </a:cubicBezTo>
                  <a:cubicBezTo>
                    <a:pt x="14030" y="3004"/>
                    <a:pt x="14052" y="3068"/>
                    <a:pt x="14084" y="3126"/>
                  </a:cubicBezTo>
                  <a:cubicBezTo>
                    <a:pt x="14030" y="3207"/>
                    <a:pt x="13980" y="3291"/>
                    <a:pt x="13936" y="3375"/>
                  </a:cubicBezTo>
                  <a:cubicBezTo>
                    <a:pt x="13889" y="3281"/>
                    <a:pt x="13830" y="3193"/>
                    <a:pt x="13757" y="3115"/>
                  </a:cubicBezTo>
                  <a:cubicBezTo>
                    <a:pt x="13574" y="2915"/>
                    <a:pt x="13306" y="2812"/>
                    <a:pt x="13036" y="2812"/>
                  </a:cubicBezTo>
                  <a:cubicBezTo>
                    <a:pt x="13035" y="2812"/>
                    <a:pt x="13034" y="2812"/>
                    <a:pt x="13032" y="2812"/>
                  </a:cubicBezTo>
                  <a:cubicBezTo>
                    <a:pt x="12979" y="2812"/>
                    <a:pt x="12926" y="2818"/>
                    <a:pt x="12874" y="2827"/>
                  </a:cubicBezTo>
                  <a:cubicBezTo>
                    <a:pt x="12877" y="2814"/>
                    <a:pt x="12880" y="2798"/>
                    <a:pt x="12882" y="2783"/>
                  </a:cubicBezTo>
                  <a:cubicBezTo>
                    <a:pt x="13029" y="2669"/>
                    <a:pt x="13204" y="2592"/>
                    <a:pt x="13388" y="2592"/>
                  </a:cubicBezTo>
                  <a:close/>
                  <a:moveTo>
                    <a:pt x="15082" y="2685"/>
                  </a:moveTo>
                  <a:cubicBezTo>
                    <a:pt x="15262" y="2685"/>
                    <a:pt x="15441" y="2744"/>
                    <a:pt x="15590" y="2842"/>
                  </a:cubicBezTo>
                  <a:cubicBezTo>
                    <a:pt x="15640" y="2875"/>
                    <a:pt x="15687" y="2911"/>
                    <a:pt x="15731" y="2951"/>
                  </a:cubicBezTo>
                  <a:cubicBezTo>
                    <a:pt x="15585" y="2952"/>
                    <a:pt x="15432" y="2997"/>
                    <a:pt x="15319" y="3056"/>
                  </a:cubicBezTo>
                  <a:cubicBezTo>
                    <a:pt x="15179" y="3130"/>
                    <a:pt x="15059" y="3242"/>
                    <a:pt x="14974" y="3376"/>
                  </a:cubicBezTo>
                  <a:cubicBezTo>
                    <a:pt x="14892" y="3502"/>
                    <a:pt x="14818" y="3682"/>
                    <a:pt x="14826" y="3834"/>
                  </a:cubicBezTo>
                  <a:cubicBezTo>
                    <a:pt x="14826" y="3840"/>
                    <a:pt x="14829" y="3846"/>
                    <a:pt x="14830" y="3851"/>
                  </a:cubicBezTo>
                  <a:cubicBezTo>
                    <a:pt x="14691" y="3799"/>
                    <a:pt x="14543" y="3773"/>
                    <a:pt x="14397" y="3773"/>
                  </a:cubicBezTo>
                  <a:cubicBezTo>
                    <a:pt x="14298" y="3775"/>
                    <a:pt x="14201" y="3791"/>
                    <a:pt x="14108" y="3819"/>
                  </a:cubicBezTo>
                  <a:cubicBezTo>
                    <a:pt x="14094" y="3718"/>
                    <a:pt x="14044" y="3608"/>
                    <a:pt x="14004" y="3515"/>
                  </a:cubicBezTo>
                  <a:cubicBezTo>
                    <a:pt x="14256" y="3184"/>
                    <a:pt x="14510" y="2771"/>
                    <a:pt x="14952" y="2696"/>
                  </a:cubicBezTo>
                  <a:cubicBezTo>
                    <a:pt x="14995" y="2689"/>
                    <a:pt x="15039" y="2685"/>
                    <a:pt x="15082" y="2685"/>
                  </a:cubicBezTo>
                  <a:close/>
                  <a:moveTo>
                    <a:pt x="10442" y="3059"/>
                  </a:moveTo>
                  <a:cubicBezTo>
                    <a:pt x="10507" y="3059"/>
                    <a:pt x="10532" y="3142"/>
                    <a:pt x="10536" y="3207"/>
                  </a:cubicBezTo>
                  <a:cubicBezTo>
                    <a:pt x="10546" y="3333"/>
                    <a:pt x="10547" y="3462"/>
                    <a:pt x="10539" y="3588"/>
                  </a:cubicBezTo>
                  <a:cubicBezTo>
                    <a:pt x="10536" y="3652"/>
                    <a:pt x="10528" y="3715"/>
                    <a:pt x="10521" y="3781"/>
                  </a:cubicBezTo>
                  <a:cubicBezTo>
                    <a:pt x="10517" y="3825"/>
                    <a:pt x="10511" y="3866"/>
                    <a:pt x="10515" y="3907"/>
                  </a:cubicBezTo>
                  <a:cubicBezTo>
                    <a:pt x="10430" y="3917"/>
                    <a:pt x="10345" y="3937"/>
                    <a:pt x="10263" y="3965"/>
                  </a:cubicBezTo>
                  <a:cubicBezTo>
                    <a:pt x="10114" y="3890"/>
                    <a:pt x="9955" y="3797"/>
                    <a:pt x="9856" y="3658"/>
                  </a:cubicBezTo>
                  <a:cubicBezTo>
                    <a:pt x="9819" y="3606"/>
                    <a:pt x="9789" y="3544"/>
                    <a:pt x="9824" y="3484"/>
                  </a:cubicBezTo>
                  <a:cubicBezTo>
                    <a:pt x="9825" y="3481"/>
                    <a:pt x="9828" y="3480"/>
                    <a:pt x="9830" y="3479"/>
                  </a:cubicBezTo>
                  <a:cubicBezTo>
                    <a:pt x="9831" y="3480"/>
                    <a:pt x="9834" y="3480"/>
                    <a:pt x="9838" y="3481"/>
                  </a:cubicBezTo>
                  <a:cubicBezTo>
                    <a:pt x="9857" y="3488"/>
                    <a:pt x="9877" y="3503"/>
                    <a:pt x="9893" y="3517"/>
                  </a:cubicBezTo>
                  <a:cubicBezTo>
                    <a:pt x="9930" y="3544"/>
                    <a:pt x="9961" y="3576"/>
                    <a:pt x="9994" y="3609"/>
                  </a:cubicBezTo>
                  <a:cubicBezTo>
                    <a:pt x="10012" y="3628"/>
                    <a:pt x="10032" y="3635"/>
                    <a:pt x="10052" y="3635"/>
                  </a:cubicBezTo>
                  <a:cubicBezTo>
                    <a:pt x="10111" y="3635"/>
                    <a:pt x="10166" y="3567"/>
                    <a:pt x="10131" y="3501"/>
                  </a:cubicBezTo>
                  <a:cubicBezTo>
                    <a:pt x="10086" y="3417"/>
                    <a:pt x="10060" y="3324"/>
                    <a:pt x="10064" y="3229"/>
                  </a:cubicBezTo>
                  <a:cubicBezTo>
                    <a:pt x="10065" y="3225"/>
                    <a:pt x="10065" y="3219"/>
                    <a:pt x="10065" y="3213"/>
                  </a:cubicBezTo>
                  <a:cubicBezTo>
                    <a:pt x="10076" y="3225"/>
                    <a:pt x="10094" y="3241"/>
                    <a:pt x="10101" y="3251"/>
                  </a:cubicBezTo>
                  <a:cubicBezTo>
                    <a:pt x="10128" y="3293"/>
                    <a:pt x="10149" y="3335"/>
                    <a:pt x="10171" y="3381"/>
                  </a:cubicBezTo>
                  <a:cubicBezTo>
                    <a:pt x="10185" y="3410"/>
                    <a:pt x="10207" y="3423"/>
                    <a:pt x="10231" y="3423"/>
                  </a:cubicBezTo>
                  <a:cubicBezTo>
                    <a:pt x="10277" y="3423"/>
                    <a:pt x="10327" y="3375"/>
                    <a:pt x="10315" y="3320"/>
                  </a:cubicBezTo>
                  <a:cubicBezTo>
                    <a:pt x="10300" y="3231"/>
                    <a:pt x="10303" y="3110"/>
                    <a:pt x="10401" y="3069"/>
                  </a:cubicBezTo>
                  <a:cubicBezTo>
                    <a:pt x="10416" y="3062"/>
                    <a:pt x="10430" y="3059"/>
                    <a:pt x="10442" y="3059"/>
                  </a:cubicBezTo>
                  <a:close/>
                  <a:moveTo>
                    <a:pt x="11630" y="3050"/>
                  </a:moveTo>
                  <a:cubicBezTo>
                    <a:pt x="11694" y="3050"/>
                    <a:pt x="11758" y="3058"/>
                    <a:pt x="11820" y="3073"/>
                  </a:cubicBezTo>
                  <a:cubicBezTo>
                    <a:pt x="11865" y="3083"/>
                    <a:pt x="11909" y="3100"/>
                    <a:pt x="11950" y="3120"/>
                  </a:cubicBezTo>
                  <a:cubicBezTo>
                    <a:pt x="11737" y="3152"/>
                    <a:pt x="11531" y="3267"/>
                    <a:pt x="11376" y="3410"/>
                  </a:cubicBezTo>
                  <a:cubicBezTo>
                    <a:pt x="11265" y="3512"/>
                    <a:pt x="11173" y="3639"/>
                    <a:pt x="11110" y="3776"/>
                  </a:cubicBezTo>
                  <a:cubicBezTo>
                    <a:pt x="11080" y="3842"/>
                    <a:pt x="11054" y="3911"/>
                    <a:pt x="11034" y="3983"/>
                  </a:cubicBezTo>
                  <a:cubicBezTo>
                    <a:pt x="11031" y="4000"/>
                    <a:pt x="11023" y="4021"/>
                    <a:pt x="11018" y="4042"/>
                  </a:cubicBezTo>
                  <a:cubicBezTo>
                    <a:pt x="10930" y="3971"/>
                    <a:pt x="10828" y="3921"/>
                    <a:pt x="10709" y="3903"/>
                  </a:cubicBezTo>
                  <a:cubicBezTo>
                    <a:pt x="10721" y="3851"/>
                    <a:pt x="10721" y="3791"/>
                    <a:pt x="10724" y="3739"/>
                  </a:cubicBezTo>
                  <a:cubicBezTo>
                    <a:pt x="10725" y="3724"/>
                    <a:pt x="10724" y="3707"/>
                    <a:pt x="10725" y="3689"/>
                  </a:cubicBezTo>
                  <a:cubicBezTo>
                    <a:pt x="10794" y="3558"/>
                    <a:pt x="10896" y="3427"/>
                    <a:pt x="11001" y="3323"/>
                  </a:cubicBezTo>
                  <a:cubicBezTo>
                    <a:pt x="11043" y="3281"/>
                    <a:pt x="11089" y="3245"/>
                    <a:pt x="11137" y="3210"/>
                  </a:cubicBezTo>
                  <a:cubicBezTo>
                    <a:pt x="11137" y="3209"/>
                    <a:pt x="11138" y="3209"/>
                    <a:pt x="11138" y="3209"/>
                  </a:cubicBezTo>
                  <a:cubicBezTo>
                    <a:pt x="11169" y="3187"/>
                    <a:pt x="11203" y="3168"/>
                    <a:pt x="11237" y="3150"/>
                  </a:cubicBezTo>
                  <a:cubicBezTo>
                    <a:pt x="11284" y="3125"/>
                    <a:pt x="11333" y="3104"/>
                    <a:pt x="11383" y="3088"/>
                  </a:cubicBezTo>
                  <a:cubicBezTo>
                    <a:pt x="11462" y="3063"/>
                    <a:pt x="11546" y="3050"/>
                    <a:pt x="11630" y="3050"/>
                  </a:cubicBezTo>
                  <a:close/>
                  <a:moveTo>
                    <a:pt x="15717" y="3133"/>
                  </a:moveTo>
                  <a:cubicBezTo>
                    <a:pt x="15799" y="3133"/>
                    <a:pt x="15879" y="3153"/>
                    <a:pt x="15943" y="3201"/>
                  </a:cubicBezTo>
                  <a:cubicBezTo>
                    <a:pt x="15958" y="3220"/>
                    <a:pt x="15972" y="3236"/>
                    <a:pt x="15988" y="3253"/>
                  </a:cubicBezTo>
                  <a:cubicBezTo>
                    <a:pt x="15631" y="3382"/>
                    <a:pt x="15339" y="3695"/>
                    <a:pt x="15178" y="4054"/>
                  </a:cubicBezTo>
                  <a:cubicBezTo>
                    <a:pt x="15111" y="3996"/>
                    <a:pt x="15037" y="3948"/>
                    <a:pt x="14957" y="3907"/>
                  </a:cubicBezTo>
                  <a:cubicBezTo>
                    <a:pt x="14974" y="3898"/>
                    <a:pt x="14986" y="3881"/>
                    <a:pt x="14991" y="3856"/>
                  </a:cubicBezTo>
                  <a:cubicBezTo>
                    <a:pt x="15004" y="3789"/>
                    <a:pt x="15005" y="3724"/>
                    <a:pt x="15026" y="3657"/>
                  </a:cubicBezTo>
                  <a:cubicBezTo>
                    <a:pt x="15043" y="3599"/>
                    <a:pt x="15069" y="3545"/>
                    <a:pt x="15101" y="3493"/>
                  </a:cubicBezTo>
                  <a:cubicBezTo>
                    <a:pt x="15167" y="3382"/>
                    <a:pt x="15264" y="3292"/>
                    <a:pt x="15377" y="3227"/>
                  </a:cubicBezTo>
                  <a:cubicBezTo>
                    <a:pt x="15472" y="3174"/>
                    <a:pt x="15598" y="3133"/>
                    <a:pt x="15717" y="3133"/>
                  </a:cubicBezTo>
                  <a:close/>
                  <a:moveTo>
                    <a:pt x="12132" y="3249"/>
                  </a:moveTo>
                  <a:cubicBezTo>
                    <a:pt x="12141" y="3256"/>
                    <a:pt x="12148" y="3263"/>
                    <a:pt x="12157" y="3269"/>
                  </a:cubicBezTo>
                  <a:cubicBezTo>
                    <a:pt x="12056" y="3411"/>
                    <a:pt x="11990" y="3577"/>
                    <a:pt x="11980" y="3755"/>
                  </a:cubicBezTo>
                  <a:cubicBezTo>
                    <a:pt x="11959" y="3754"/>
                    <a:pt x="11937" y="3753"/>
                    <a:pt x="11915" y="3753"/>
                  </a:cubicBezTo>
                  <a:cubicBezTo>
                    <a:pt x="11889" y="3753"/>
                    <a:pt x="11863" y="3754"/>
                    <a:pt x="11838" y="3756"/>
                  </a:cubicBezTo>
                  <a:cubicBezTo>
                    <a:pt x="11668" y="3775"/>
                    <a:pt x="11506" y="3833"/>
                    <a:pt x="11364" y="3926"/>
                  </a:cubicBezTo>
                  <a:cubicBezTo>
                    <a:pt x="11307" y="3963"/>
                    <a:pt x="11237" y="4012"/>
                    <a:pt x="11185" y="4070"/>
                  </a:cubicBezTo>
                  <a:cubicBezTo>
                    <a:pt x="11187" y="4061"/>
                    <a:pt x="11188" y="4053"/>
                    <a:pt x="11189" y="4045"/>
                  </a:cubicBezTo>
                  <a:cubicBezTo>
                    <a:pt x="11205" y="3982"/>
                    <a:pt x="11225" y="3920"/>
                    <a:pt x="11252" y="3861"/>
                  </a:cubicBezTo>
                  <a:cubicBezTo>
                    <a:pt x="11310" y="3737"/>
                    <a:pt x="11388" y="3627"/>
                    <a:pt x="11487" y="3535"/>
                  </a:cubicBezTo>
                  <a:cubicBezTo>
                    <a:pt x="11668" y="3365"/>
                    <a:pt x="11897" y="3297"/>
                    <a:pt x="12132" y="3249"/>
                  </a:cubicBezTo>
                  <a:close/>
                  <a:moveTo>
                    <a:pt x="12612" y="3506"/>
                  </a:moveTo>
                  <a:cubicBezTo>
                    <a:pt x="12647" y="3506"/>
                    <a:pt x="12681" y="3515"/>
                    <a:pt x="12710" y="3538"/>
                  </a:cubicBezTo>
                  <a:cubicBezTo>
                    <a:pt x="12797" y="3606"/>
                    <a:pt x="12859" y="3723"/>
                    <a:pt x="12897" y="3823"/>
                  </a:cubicBezTo>
                  <a:cubicBezTo>
                    <a:pt x="12918" y="3880"/>
                    <a:pt x="12936" y="3939"/>
                    <a:pt x="12947" y="4000"/>
                  </a:cubicBezTo>
                  <a:cubicBezTo>
                    <a:pt x="12950" y="4027"/>
                    <a:pt x="12957" y="4053"/>
                    <a:pt x="12965" y="4078"/>
                  </a:cubicBezTo>
                  <a:cubicBezTo>
                    <a:pt x="12898" y="4084"/>
                    <a:pt x="12832" y="4096"/>
                    <a:pt x="12768" y="4113"/>
                  </a:cubicBezTo>
                  <a:cubicBezTo>
                    <a:pt x="12729" y="4124"/>
                    <a:pt x="12692" y="4136"/>
                    <a:pt x="12655" y="4150"/>
                  </a:cubicBezTo>
                  <a:cubicBezTo>
                    <a:pt x="12642" y="4079"/>
                    <a:pt x="12575" y="4020"/>
                    <a:pt x="12525" y="3974"/>
                  </a:cubicBezTo>
                  <a:cubicBezTo>
                    <a:pt x="12465" y="3921"/>
                    <a:pt x="12398" y="3875"/>
                    <a:pt x="12324" y="3840"/>
                  </a:cubicBezTo>
                  <a:cubicBezTo>
                    <a:pt x="12263" y="3812"/>
                    <a:pt x="12199" y="3792"/>
                    <a:pt x="12135" y="3777"/>
                  </a:cubicBezTo>
                  <a:cubicBezTo>
                    <a:pt x="12137" y="3776"/>
                    <a:pt x="12140" y="3775"/>
                    <a:pt x="12141" y="3772"/>
                  </a:cubicBezTo>
                  <a:cubicBezTo>
                    <a:pt x="12220" y="3697"/>
                    <a:pt x="12313" y="3625"/>
                    <a:pt x="12411" y="3573"/>
                  </a:cubicBezTo>
                  <a:cubicBezTo>
                    <a:pt x="12468" y="3542"/>
                    <a:pt x="12542" y="3506"/>
                    <a:pt x="12612" y="3506"/>
                  </a:cubicBezTo>
                  <a:close/>
                  <a:moveTo>
                    <a:pt x="13030" y="2976"/>
                  </a:moveTo>
                  <a:cubicBezTo>
                    <a:pt x="13036" y="2976"/>
                    <a:pt x="13042" y="2976"/>
                    <a:pt x="13048" y="2976"/>
                  </a:cubicBezTo>
                  <a:cubicBezTo>
                    <a:pt x="13282" y="2981"/>
                    <a:pt x="13504" y="3088"/>
                    <a:pt x="13645" y="3278"/>
                  </a:cubicBezTo>
                  <a:cubicBezTo>
                    <a:pt x="13713" y="3371"/>
                    <a:pt x="13765" y="3478"/>
                    <a:pt x="13807" y="3584"/>
                  </a:cubicBezTo>
                  <a:cubicBezTo>
                    <a:pt x="13844" y="3679"/>
                    <a:pt x="13863" y="3802"/>
                    <a:pt x="13913" y="3895"/>
                  </a:cubicBezTo>
                  <a:cubicBezTo>
                    <a:pt x="13787" y="3958"/>
                    <a:pt x="13671" y="4043"/>
                    <a:pt x="13568" y="4146"/>
                  </a:cubicBezTo>
                  <a:lnTo>
                    <a:pt x="13528" y="4184"/>
                  </a:lnTo>
                  <a:cubicBezTo>
                    <a:pt x="13422" y="4120"/>
                    <a:pt x="13299" y="4087"/>
                    <a:pt x="13173" y="4075"/>
                  </a:cubicBezTo>
                  <a:cubicBezTo>
                    <a:pt x="13172" y="4064"/>
                    <a:pt x="13169" y="4056"/>
                    <a:pt x="13162" y="4046"/>
                  </a:cubicBezTo>
                  <a:cubicBezTo>
                    <a:pt x="13132" y="3993"/>
                    <a:pt x="13130" y="3932"/>
                    <a:pt x="13112" y="3875"/>
                  </a:cubicBezTo>
                  <a:cubicBezTo>
                    <a:pt x="13092" y="3803"/>
                    <a:pt x="13062" y="3733"/>
                    <a:pt x="13026" y="3668"/>
                  </a:cubicBezTo>
                  <a:cubicBezTo>
                    <a:pt x="12963" y="3553"/>
                    <a:pt x="12871" y="3422"/>
                    <a:pt x="12747" y="3364"/>
                  </a:cubicBezTo>
                  <a:cubicBezTo>
                    <a:pt x="12706" y="3346"/>
                    <a:pt x="12663" y="3338"/>
                    <a:pt x="12621" y="3338"/>
                  </a:cubicBezTo>
                  <a:cubicBezTo>
                    <a:pt x="12524" y="3338"/>
                    <a:pt x="12425" y="3379"/>
                    <a:pt x="12341" y="3425"/>
                  </a:cubicBezTo>
                  <a:cubicBezTo>
                    <a:pt x="12296" y="3450"/>
                    <a:pt x="12255" y="3481"/>
                    <a:pt x="12218" y="3514"/>
                  </a:cubicBezTo>
                  <a:cubicBezTo>
                    <a:pt x="12273" y="3410"/>
                    <a:pt x="12339" y="3311"/>
                    <a:pt x="12428" y="3224"/>
                  </a:cubicBezTo>
                  <a:cubicBezTo>
                    <a:pt x="12590" y="3069"/>
                    <a:pt x="12806" y="2976"/>
                    <a:pt x="13030" y="2976"/>
                  </a:cubicBezTo>
                  <a:close/>
                  <a:moveTo>
                    <a:pt x="8902" y="3358"/>
                  </a:moveTo>
                  <a:cubicBezTo>
                    <a:pt x="8964" y="3358"/>
                    <a:pt x="9013" y="3446"/>
                    <a:pt x="9027" y="3500"/>
                  </a:cubicBezTo>
                  <a:cubicBezTo>
                    <a:pt x="9049" y="3588"/>
                    <a:pt x="9045" y="3681"/>
                    <a:pt x="9048" y="3773"/>
                  </a:cubicBezTo>
                  <a:cubicBezTo>
                    <a:pt x="9050" y="3890"/>
                    <a:pt x="9039" y="4020"/>
                    <a:pt x="9065" y="4134"/>
                  </a:cubicBezTo>
                  <a:cubicBezTo>
                    <a:pt x="9067" y="4139"/>
                    <a:pt x="9070" y="4142"/>
                    <a:pt x="9072" y="4148"/>
                  </a:cubicBezTo>
                  <a:cubicBezTo>
                    <a:pt x="9070" y="4148"/>
                    <a:pt x="9065" y="4150"/>
                    <a:pt x="9063" y="4150"/>
                  </a:cubicBezTo>
                  <a:cubicBezTo>
                    <a:pt x="8937" y="4183"/>
                    <a:pt x="8810" y="4223"/>
                    <a:pt x="8685" y="4260"/>
                  </a:cubicBezTo>
                  <a:cubicBezTo>
                    <a:pt x="8681" y="4261"/>
                    <a:pt x="8679" y="4262"/>
                    <a:pt x="8675" y="4264"/>
                  </a:cubicBezTo>
                  <a:cubicBezTo>
                    <a:pt x="8671" y="4254"/>
                    <a:pt x="8663" y="4246"/>
                    <a:pt x="8653" y="4239"/>
                  </a:cubicBezTo>
                  <a:cubicBezTo>
                    <a:pt x="8510" y="4158"/>
                    <a:pt x="8324" y="4124"/>
                    <a:pt x="8219" y="3986"/>
                  </a:cubicBezTo>
                  <a:cubicBezTo>
                    <a:pt x="8184" y="3942"/>
                    <a:pt x="8144" y="3846"/>
                    <a:pt x="8201" y="3802"/>
                  </a:cubicBezTo>
                  <a:cubicBezTo>
                    <a:pt x="8218" y="3789"/>
                    <a:pt x="8237" y="3784"/>
                    <a:pt x="8258" y="3784"/>
                  </a:cubicBezTo>
                  <a:cubicBezTo>
                    <a:pt x="8319" y="3784"/>
                    <a:pt x="8390" y="3831"/>
                    <a:pt x="8425" y="3866"/>
                  </a:cubicBezTo>
                  <a:cubicBezTo>
                    <a:pt x="8439" y="3883"/>
                    <a:pt x="8456" y="3890"/>
                    <a:pt x="8472" y="3890"/>
                  </a:cubicBezTo>
                  <a:cubicBezTo>
                    <a:pt x="8510" y="3890"/>
                    <a:pt x="8546" y="3851"/>
                    <a:pt x="8537" y="3806"/>
                  </a:cubicBezTo>
                  <a:cubicBezTo>
                    <a:pt x="8524" y="3750"/>
                    <a:pt x="8502" y="3697"/>
                    <a:pt x="8491" y="3640"/>
                  </a:cubicBezTo>
                  <a:cubicBezTo>
                    <a:pt x="8484" y="3610"/>
                    <a:pt x="8461" y="3520"/>
                    <a:pt x="8493" y="3501"/>
                  </a:cubicBezTo>
                  <a:cubicBezTo>
                    <a:pt x="8497" y="3498"/>
                    <a:pt x="8503" y="3496"/>
                    <a:pt x="8508" y="3496"/>
                  </a:cubicBezTo>
                  <a:cubicBezTo>
                    <a:pt x="8540" y="3496"/>
                    <a:pt x="8583" y="3536"/>
                    <a:pt x="8597" y="3553"/>
                  </a:cubicBezTo>
                  <a:cubicBezTo>
                    <a:pt x="8633" y="3589"/>
                    <a:pt x="8655" y="3634"/>
                    <a:pt x="8674" y="3681"/>
                  </a:cubicBezTo>
                  <a:cubicBezTo>
                    <a:pt x="8687" y="3717"/>
                    <a:pt x="8715" y="3732"/>
                    <a:pt x="8742" y="3732"/>
                  </a:cubicBezTo>
                  <a:cubicBezTo>
                    <a:pt x="8783" y="3732"/>
                    <a:pt x="8823" y="3698"/>
                    <a:pt x="8814" y="3641"/>
                  </a:cubicBezTo>
                  <a:cubicBezTo>
                    <a:pt x="8801" y="3556"/>
                    <a:pt x="8775" y="3438"/>
                    <a:pt x="8855" y="3376"/>
                  </a:cubicBezTo>
                  <a:cubicBezTo>
                    <a:pt x="8871" y="3363"/>
                    <a:pt x="8887" y="3358"/>
                    <a:pt x="8902" y="3358"/>
                  </a:cubicBezTo>
                  <a:close/>
                  <a:moveTo>
                    <a:pt x="16882" y="3907"/>
                  </a:moveTo>
                  <a:cubicBezTo>
                    <a:pt x="16928" y="3907"/>
                    <a:pt x="16975" y="3915"/>
                    <a:pt x="17018" y="3932"/>
                  </a:cubicBezTo>
                  <a:cubicBezTo>
                    <a:pt x="17098" y="3962"/>
                    <a:pt x="17167" y="4020"/>
                    <a:pt x="17207" y="4090"/>
                  </a:cubicBezTo>
                  <a:cubicBezTo>
                    <a:pt x="17214" y="4139"/>
                    <a:pt x="17218" y="4186"/>
                    <a:pt x="17218" y="4234"/>
                  </a:cubicBezTo>
                  <a:cubicBezTo>
                    <a:pt x="17217" y="4344"/>
                    <a:pt x="17186" y="4449"/>
                    <a:pt x="17171" y="4557"/>
                  </a:cubicBezTo>
                  <a:cubicBezTo>
                    <a:pt x="17160" y="4554"/>
                    <a:pt x="17149" y="4552"/>
                    <a:pt x="17139" y="4549"/>
                  </a:cubicBezTo>
                  <a:cubicBezTo>
                    <a:pt x="16984" y="4520"/>
                    <a:pt x="16830" y="4506"/>
                    <a:pt x="16677" y="4506"/>
                  </a:cubicBezTo>
                  <a:cubicBezTo>
                    <a:pt x="16541" y="4506"/>
                    <a:pt x="16405" y="4517"/>
                    <a:pt x="16271" y="4538"/>
                  </a:cubicBezTo>
                  <a:cubicBezTo>
                    <a:pt x="16277" y="4491"/>
                    <a:pt x="16284" y="4447"/>
                    <a:pt x="16297" y="4401"/>
                  </a:cubicBezTo>
                  <a:cubicBezTo>
                    <a:pt x="16315" y="4340"/>
                    <a:pt x="16341" y="4285"/>
                    <a:pt x="16374" y="4231"/>
                  </a:cubicBezTo>
                  <a:cubicBezTo>
                    <a:pt x="16442" y="4120"/>
                    <a:pt x="16538" y="4025"/>
                    <a:pt x="16655" y="3964"/>
                  </a:cubicBezTo>
                  <a:cubicBezTo>
                    <a:pt x="16724" y="3929"/>
                    <a:pt x="16804" y="3907"/>
                    <a:pt x="16882" y="3907"/>
                  </a:cubicBezTo>
                  <a:close/>
                  <a:moveTo>
                    <a:pt x="11912" y="3925"/>
                  </a:moveTo>
                  <a:cubicBezTo>
                    <a:pt x="12029" y="3925"/>
                    <a:pt x="12147" y="3952"/>
                    <a:pt x="12250" y="4009"/>
                  </a:cubicBezTo>
                  <a:cubicBezTo>
                    <a:pt x="12307" y="4040"/>
                    <a:pt x="12358" y="4079"/>
                    <a:pt x="12403" y="4125"/>
                  </a:cubicBezTo>
                  <a:cubicBezTo>
                    <a:pt x="12437" y="4158"/>
                    <a:pt x="12463" y="4194"/>
                    <a:pt x="12494" y="4225"/>
                  </a:cubicBezTo>
                  <a:cubicBezTo>
                    <a:pt x="12365" y="4298"/>
                    <a:pt x="12247" y="4394"/>
                    <a:pt x="12150" y="4502"/>
                  </a:cubicBezTo>
                  <a:cubicBezTo>
                    <a:pt x="12116" y="4541"/>
                    <a:pt x="12085" y="4580"/>
                    <a:pt x="12054" y="4620"/>
                  </a:cubicBezTo>
                  <a:cubicBezTo>
                    <a:pt x="12043" y="4608"/>
                    <a:pt x="12031" y="4595"/>
                    <a:pt x="12016" y="4583"/>
                  </a:cubicBezTo>
                  <a:cubicBezTo>
                    <a:pt x="11985" y="4558"/>
                    <a:pt x="11953" y="4535"/>
                    <a:pt x="11918" y="4516"/>
                  </a:cubicBezTo>
                  <a:cubicBezTo>
                    <a:pt x="11849" y="4478"/>
                    <a:pt x="11775" y="4453"/>
                    <a:pt x="11697" y="4440"/>
                  </a:cubicBezTo>
                  <a:cubicBezTo>
                    <a:pt x="11673" y="4437"/>
                    <a:pt x="11648" y="4436"/>
                    <a:pt x="11624" y="4436"/>
                  </a:cubicBezTo>
                  <a:cubicBezTo>
                    <a:pt x="11568" y="4436"/>
                    <a:pt x="11513" y="4444"/>
                    <a:pt x="11460" y="4459"/>
                  </a:cubicBezTo>
                  <a:cubicBezTo>
                    <a:pt x="11423" y="4470"/>
                    <a:pt x="11390" y="4486"/>
                    <a:pt x="11359" y="4506"/>
                  </a:cubicBezTo>
                  <a:cubicBezTo>
                    <a:pt x="11343" y="4474"/>
                    <a:pt x="11325" y="4442"/>
                    <a:pt x="11309" y="4411"/>
                  </a:cubicBezTo>
                  <a:cubicBezTo>
                    <a:pt x="11278" y="4359"/>
                    <a:pt x="11247" y="4307"/>
                    <a:pt x="11213" y="4256"/>
                  </a:cubicBezTo>
                  <a:cubicBezTo>
                    <a:pt x="11319" y="4150"/>
                    <a:pt x="11450" y="4054"/>
                    <a:pt x="11593" y="3993"/>
                  </a:cubicBezTo>
                  <a:cubicBezTo>
                    <a:pt x="11652" y="3968"/>
                    <a:pt x="11714" y="3949"/>
                    <a:pt x="11776" y="3937"/>
                  </a:cubicBezTo>
                  <a:cubicBezTo>
                    <a:pt x="11808" y="3931"/>
                    <a:pt x="11840" y="3927"/>
                    <a:pt x="11871" y="3926"/>
                  </a:cubicBezTo>
                  <a:cubicBezTo>
                    <a:pt x="11885" y="3925"/>
                    <a:pt x="11899" y="3925"/>
                    <a:pt x="11912" y="3925"/>
                  </a:cubicBezTo>
                  <a:close/>
                  <a:moveTo>
                    <a:pt x="16365" y="3362"/>
                  </a:moveTo>
                  <a:cubicBezTo>
                    <a:pt x="16413" y="3362"/>
                    <a:pt x="16463" y="3366"/>
                    <a:pt x="16515" y="3376"/>
                  </a:cubicBezTo>
                  <a:cubicBezTo>
                    <a:pt x="16770" y="3424"/>
                    <a:pt x="16995" y="3580"/>
                    <a:pt x="17118" y="3811"/>
                  </a:cubicBezTo>
                  <a:cubicBezTo>
                    <a:pt x="17040" y="3769"/>
                    <a:pt x="16955" y="3749"/>
                    <a:pt x="16870" y="3749"/>
                  </a:cubicBezTo>
                  <a:cubicBezTo>
                    <a:pt x="16794" y="3749"/>
                    <a:pt x="16717" y="3765"/>
                    <a:pt x="16644" y="3794"/>
                  </a:cubicBezTo>
                  <a:cubicBezTo>
                    <a:pt x="16485" y="3858"/>
                    <a:pt x="16352" y="3972"/>
                    <a:pt x="16255" y="4111"/>
                  </a:cubicBezTo>
                  <a:cubicBezTo>
                    <a:pt x="16167" y="4236"/>
                    <a:pt x="16084" y="4417"/>
                    <a:pt x="16089" y="4574"/>
                  </a:cubicBezTo>
                  <a:cubicBezTo>
                    <a:pt x="15908" y="4615"/>
                    <a:pt x="15731" y="4676"/>
                    <a:pt x="15563" y="4754"/>
                  </a:cubicBezTo>
                  <a:cubicBezTo>
                    <a:pt x="15546" y="4655"/>
                    <a:pt x="15510" y="4553"/>
                    <a:pt x="15473" y="4469"/>
                  </a:cubicBezTo>
                  <a:cubicBezTo>
                    <a:pt x="15423" y="4354"/>
                    <a:pt x="15359" y="4246"/>
                    <a:pt x="15276" y="4152"/>
                  </a:cubicBezTo>
                  <a:cubicBezTo>
                    <a:pt x="15565" y="3811"/>
                    <a:pt x="15884" y="3362"/>
                    <a:pt x="16365" y="3362"/>
                  </a:cubicBezTo>
                  <a:close/>
                  <a:moveTo>
                    <a:pt x="14428" y="3932"/>
                  </a:moveTo>
                  <a:cubicBezTo>
                    <a:pt x="14688" y="3932"/>
                    <a:pt x="14928" y="4064"/>
                    <a:pt x="15092" y="4262"/>
                  </a:cubicBezTo>
                  <a:cubicBezTo>
                    <a:pt x="15168" y="4355"/>
                    <a:pt x="15233" y="4459"/>
                    <a:pt x="15277" y="4571"/>
                  </a:cubicBezTo>
                  <a:cubicBezTo>
                    <a:pt x="15314" y="4668"/>
                    <a:pt x="15327" y="4766"/>
                    <a:pt x="15344" y="4865"/>
                  </a:cubicBezTo>
                  <a:cubicBezTo>
                    <a:pt x="15189" y="4955"/>
                    <a:pt x="15042" y="5061"/>
                    <a:pt x="14906" y="5179"/>
                  </a:cubicBezTo>
                  <a:cubicBezTo>
                    <a:pt x="14851" y="4840"/>
                    <a:pt x="14575" y="4552"/>
                    <a:pt x="14241" y="4475"/>
                  </a:cubicBezTo>
                  <a:cubicBezTo>
                    <a:pt x="14179" y="4460"/>
                    <a:pt x="14113" y="4452"/>
                    <a:pt x="14048" y="4452"/>
                  </a:cubicBezTo>
                  <a:cubicBezTo>
                    <a:pt x="13943" y="4452"/>
                    <a:pt x="13837" y="4472"/>
                    <a:pt x="13740" y="4510"/>
                  </a:cubicBezTo>
                  <a:cubicBezTo>
                    <a:pt x="13609" y="4561"/>
                    <a:pt x="13510" y="4636"/>
                    <a:pt x="13428" y="4738"/>
                  </a:cubicBezTo>
                  <a:cubicBezTo>
                    <a:pt x="13445" y="4682"/>
                    <a:pt x="13463" y="4629"/>
                    <a:pt x="13494" y="4575"/>
                  </a:cubicBezTo>
                  <a:cubicBezTo>
                    <a:pt x="13557" y="4460"/>
                    <a:pt x="13645" y="4359"/>
                    <a:pt x="13736" y="4266"/>
                  </a:cubicBezTo>
                  <a:cubicBezTo>
                    <a:pt x="13928" y="4078"/>
                    <a:pt x="14151" y="3932"/>
                    <a:pt x="14428" y="3932"/>
                  </a:cubicBezTo>
                  <a:close/>
                  <a:moveTo>
                    <a:pt x="13087" y="4265"/>
                  </a:moveTo>
                  <a:cubicBezTo>
                    <a:pt x="13201" y="4265"/>
                    <a:pt x="13314" y="4281"/>
                    <a:pt x="13429" y="4301"/>
                  </a:cubicBezTo>
                  <a:cubicBezTo>
                    <a:pt x="13291" y="4475"/>
                    <a:pt x="13172" y="4702"/>
                    <a:pt x="13236" y="4901"/>
                  </a:cubicBezTo>
                  <a:cubicBezTo>
                    <a:pt x="13136" y="4931"/>
                    <a:pt x="13042" y="4973"/>
                    <a:pt x="12953" y="5028"/>
                  </a:cubicBezTo>
                  <a:cubicBezTo>
                    <a:pt x="12916" y="4995"/>
                    <a:pt x="12858" y="4978"/>
                    <a:pt x="12817" y="4964"/>
                  </a:cubicBezTo>
                  <a:cubicBezTo>
                    <a:pt x="12761" y="4948"/>
                    <a:pt x="12700" y="4940"/>
                    <a:pt x="12643" y="4940"/>
                  </a:cubicBezTo>
                  <a:cubicBezTo>
                    <a:pt x="12628" y="4940"/>
                    <a:pt x="12613" y="4940"/>
                    <a:pt x="12598" y="4941"/>
                  </a:cubicBezTo>
                  <a:cubicBezTo>
                    <a:pt x="12439" y="4954"/>
                    <a:pt x="12294" y="5020"/>
                    <a:pt x="12173" y="5123"/>
                  </a:cubicBezTo>
                  <a:cubicBezTo>
                    <a:pt x="12066" y="5215"/>
                    <a:pt x="11986" y="5335"/>
                    <a:pt x="11925" y="5463"/>
                  </a:cubicBezTo>
                  <a:cubicBezTo>
                    <a:pt x="11934" y="5393"/>
                    <a:pt x="11945" y="5324"/>
                    <a:pt x="11962" y="5256"/>
                  </a:cubicBezTo>
                  <a:cubicBezTo>
                    <a:pt x="12017" y="5034"/>
                    <a:pt x="12117" y="4826"/>
                    <a:pt x="12267" y="4655"/>
                  </a:cubicBezTo>
                  <a:cubicBezTo>
                    <a:pt x="12407" y="4494"/>
                    <a:pt x="12585" y="4370"/>
                    <a:pt x="12790" y="4308"/>
                  </a:cubicBezTo>
                  <a:cubicBezTo>
                    <a:pt x="12889" y="4277"/>
                    <a:pt x="12988" y="4265"/>
                    <a:pt x="13087" y="4265"/>
                  </a:cubicBezTo>
                  <a:close/>
                  <a:moveTo>
                    <a:pt x="14044" y="4613"/>
                  </a:moveTo>
                  <a:cubicBezTo>
                    <a:pt x="14101" y="4613"/>
                    <a:pt x="14157" y="4619"/>
                    <a:pt x="14212" y="4634"/>
                  </a:cubicBezTo>
                  <a:cubicBezTo>
                    <a:pt x="14415" y="4686"/>
                    <a:pt x="14579" y="4842"/>
                    <a:pt x="14663" y="5032"/>
                  </a:cubicBezTo>
                  <a:cubicBezTo>
                    <a:pt x="14692" y="5095"/>
                    <a:pt x="14709" y="5162"/>
                    <a:pt x="14720" y="5230"/>
                  </a:cubicBezTo>
                  <a:cubicBezTo>
                    <a:pt x="14725" y="5260"/>
                    <a:pt x="14730" y="5288"/>
                    <a:pt x="14734" y="5318"/>
                  </a:cubicBezTo>
                  <a:cubicBezTo>
                    <a:pt x="14733" y="5323"/>
                    <a:pt x="14733" y="5330"/>
                    <a:pt x="14733" y="5334"/>
                  </a:cubicBezTo>
                  <a:cubicBezTo>
                    <a:pt x="14731" y="5338"/>
                    <a:pt x="14729" y="5340"/>
                    <a:pt x="14726" y="5344"/>
                  </a:cubicBezTo>
                  <a:cubicBezTo>
                    <a:pt x="14719" y="5355"/>
                    <a:pt x="14713" y="5365"/>
                    <a:pt x="14705" y="5374"/>
                  </a:cubicBezTo>
                  <a:cubicBezTo>
                    <a:pt x="14700" y="5381"/>
                    <a:pt x="14692" y="5385"/>
                    <a:pt x="14687" y="5390"/>
                  </a:cubicBezTo>
                  <a:cubicBezTo>
                    <a:pt x="14670" y="5407"/>
                    <a:pt x="14655" y="5427"/>
                    <a:pt x="14637" y="5446"/>
                  </a:cubicBezTo>
                  <a:cubicBezTo>
                    <a:pt x="14620" y="5464"/>
                    <a:pt x="14605" y="5484"/>
                    <a:pt x="14588" y="5502"/>
                  </a:cubicBezTo>
                  <a:cubicBezTo>
                    <a:pt x="14583" y="5507"/>
                    <a:pt x="14541" y="5551"/>
                    <a:pt x="14541" y="5558"/>
                  </a:cubicBezTo>
                  <a:cubicBezTo>
                    <a:pt x="14424" y="5143"/>
                    <a:pt x="13963" y="4855"/>
                    <a:pt x="13543" y="4855"/>
                  </a:cubicBezTo>
                  <a:cubicBezTo>
                    <a:pt x="13532" y="4855"/>
                    <a:pt x="13521" y="4855"/>
                    <a:pt x="13510" y="4856"/>
                  </a:cubicBezTo>
                  <a:cubicBezTo>
                    <a:pt x="13492" y="4856"/>
                    <a:pt x="13475" y="4860"/>
                    <a:pt x="13458" y="4860"/>
                  </a:cubicBezTo>
                  <a:cubicBezTo>
                    <a:pt x="13607" y="4711"/>
                    <a:pt x="13828" y="4613"/>
                    <a:pt x="14044" y="4613"/>
                  </a:cubicBezTo>
                  <a:close/>
                  <a:moveTo>
                    <a:pt x="11585" y="4589"/>
                  </a:moveTo>
                  <a:cubicBezTo>
                    <a:pt x="11614" y="4589"/>
                    <a:pt x="11643" y="4592"/>
                    <a:pt x="11672" y="4598"/>
                  </a:cubicBezTo>
                  <a:cubicBezTo>
                    <a:pt x="11727" y="4608"/>
                    <a:pt x="11782" y="4627"/>
                    <a:pt x="11829" y="4658"/>
                  </a:cubicBezTo>
                  <a:cubicBezTo>
                    <a:pt x="11851" y="4673"/>
                    <a:pt x="11872" y="4688"/>
                    <a:pt x="11892" y="4708"/>
                  </a:cubicBezTo>
                  <a:cubicBezTo>
                    <a:pt x="11914" y="4729"/>
                    <a:pt x="11934" y="4754"/>
                    <a:pt x="11960" y="4767"/>
                  </a:cubicBezTo>
                  <a:cubicBezTo>
                    <a:pt x="11887" y="4896"/>
                    <a:pt x="11829" y="5035"/>
                    <a:pt x="11794" y="5179"/>
                  </a:cubicBezTo>
                  <a:cubicBezTo>
                    <a:pt x="11762" y="5313"/>
                    <a:pt x="11742" y="5453"/>
                    <a:pt x="11736" y="5592"/>
                  </a:cubicBezTo>
                  <a:cubicBezTo>
                    <a:pt x="11721" y="5542"/>
                    <a:pt x="11708" y="5491"/>
                    <a:pt x="11693" y="5442"/>
                  </a:cubicBezTo>
                  <a:cubicBezTo>
                    <a:pt x="11613" y="5166"/>
                    <a:pt x="11531" y="4882"/>
                    <a:pt x="11412" y="4618"/>
                  </a:cubicBezTo>
                  <a:cubicBezTo>
                    <a:pt x="11467" y="4600"/>
                    <a:pt x="11526" y="4589"/>
                    <a:pt x="11585" y="4589"/>
                  </a:cubicBezTo>
                  <a:close/>
                  <a:moveTo>
                    <a:pt x="7720" y="3657"/>
                  </a:moveTo>
                  <a:cubicBezTo>
                    <a:pt x="7744" y="3657"/>
                    <a:pt x="7769" y="3662"/>
                    <a:pt x="7792" y="3673"/>
                  </a:cubicBezTo>
                  <a:cubicBezTo>
                    <a:pt x="7882" y="3714"/>
                    <a:pt x="7958" y="3809"/>
                    <a:pt x="8026" y="3882"/>
                  </a:cubicBezTo>
                  <a:cubicBezTo>
                    <a:pt x="8024" y="3907"/>
                    <a:pt x="8027" y="3931"/>
                    <a:pt x="8030" y="3954"/>
                  </a:cubicBezTo>
                  <a:cubicBezTo>
                    <a:pt x="8078" y="4189"/>
                    <a:pt x="8322" y="4255"/>
                    <a:pt x="8525" y="4322"/>
                  </a:cubicBezTo>
                  <a:cubicBezTo>
                    <a:pt x="8387" y="4381"/>
                    <a:pt x="8272" y="4464"/>
                    <a:pt x="8209" y="4621"/>
                  </a:cubicBezTo>
                  <a:cubicBezTo>
                    <a:pt x="8175" y="4705"/>
                    <a:pt x="8159" y="4791"/>
                    <a:pt x="8157" y="4878"/>
                  </a:cubicBezTo>
                  <a:cubicBezTo>
                    <a:pt x="8149" y="4871"/>
                    <a:pt x="8139" y="4866"/>
                    <a:pt x="8127" y="4863"/>
                  </a:cubicBezTo>
                  <a:cubicBezTo>
                    <a:pt x="8106" y="4857"/>
                    <a:pt x="8084" y="4854"/>
                    <a:pt x="8062" y="4854"/>
                  </a:cubicBezTo>
                  <a:cubicBezTo>
                    <a:pt x="7967" y="4854"/>
                    <a:pt x="7867" y="4909"/>
                    <a:pt x="7805" y="4976"/>
                  </a:cubicBezTo>
                  <a:cubicBezTo>
                    <a:pt x="7764" y="5022"/>
                    <a:pt x="7730" y="5080"/>
                    <a:pt x="7713" y="5142"/>
                  </a:cubicBezTo>
                  <a:cubicBezTo>
                    <a:pt x="7649" y="5143"/>
                    <a:pt x="7587" y="5168"/>
                    <a:pt x="7543" y="5218"/>
                  </a:cubicBezTo>
                  <a:cubicBezTo>
                    <a:pt x="7480" y="5286"/>
                    <a:pt x="7463" y="5379"/>
                    <a:pt x="7483" y="5462"/>
                  </a:cubicBezTo>
                  <a:cubicBezTo>
                    <a:pt x="7373" y="5500"/>
                    <a:pt x="7274" y="5557"/>
                    <a:pt x="7239" y="5685"/>
                  </a:cubicBezTo>
                  <a:cubicBezTo>
                    <a:pt x="7211" y="5793"/>
                    <a:pt x="7230" y="5907"/>
                    <a:pt x="7275" y="6007"/>
                  </a:cubicBezTo>
                  <a:cubicBezTo>
                    <a:pt x="7148" y="5994"/>
                    <a:pt x="7019" y="5986"/>
                    <a:pt x="6890" y="5984"/>
                  </a:cubicBezTo>
                  <a:cubicBezTo>
                    <a:pt x="6883" y="5805"/>
                    <a:pt x="6872" y="5630"/>
                    <a:pt x="6861" y="5453"/>
                  </a:cubicBezTo>
                  <a:cubicBezTo>
                    <a:pt x="6856" y="5409"/>
                    <a:pt x="6827" y="5380"/>
                    <a:pt x="6785" y="5377"/>
                  </a:cubicBezTo>
                  <a:cubicBezTo>
                    <a:pt x="6763" y="5375"/>
                    <a:pt x="6741" y="5374"/>
                    <a:pt x="6720" y="5374"/>
                  </a:cubicBezTo>
                  <a:cubicBezTo>
                    <a:pt x="6628" y="5374"/>
                    <a:pt x="6536" y="5390"/>
                    <a:pt x="6449" y="5419"/>
                  </a:cubicBezTo>
                  <a:cubicBezTo>
                    <a:pt x="6431" y="5296"/>
                    <a:pt x="6358" y="5177"/>
                    <a:pt x="6260" y="5107"/>
                  </a:cubicBezTo>
                  <a:cubicBezTo>
                    <a:pt x="6232" y="5086"/>
                    <a:pt x="6199" y="5069"/>
                    <a:pt x="6168" y="5057"/>
                  </a:cubicBezTo>
                  <a:cubicBezTo>
                    <a:pt x="6193" y="4922"/>
                    <a:pt x="6105" y="4749"/>
                    <a:pt x="6305" y="4710"/>
                  </a:cubicBezTo>
                  <a:cubicBezTo>
                    <a:pt x="6345" y="4703"/>
                    <a:pt x="6381" y="4656"/>
                    <a:pt x="6377" y="4615"/>
                  </a:cubicBezTo>
                  <a:cubicBezTo>
                    <a:pt x="6372" y="4527"/>
                    <a:pt x="6371" y="4429"/>
                    <a:pt x="6414" y="4349"/>
                  </a:cubicBezTo>
                  <a:cubicBezTo>
                    <a:pt x="6443" y="4295"/>
                    <a:pt x="6497" y="4254"/>
                    <a:pt x="6553" y="4254"/>
                  </a:cubicBezTo>
                  <a:cubicBezTo>
                    <a:pt x="6574" y="4254"/>
                    <a:pt x="6596" y="4260"/>
                    <a:pt x="6617" y="4273"/>
                  </a:cubicBezTo>
                  <a:cubicBezTo>
                    <a:pt x="6631" y="4281"/>
                    <a:pt x="6648" y="4285"/>
                    <a:pt x="6666" y="4285"/>
                  </a:cubicBezTo>
                  <a:cubicBezTo>
                    <a:pt x="6699" y="4285"/>
                    <a:pt x="6733" y="4270"/>
                    <a:pt x="6747" y="4239"/>
                  </a:cubicBezTo>
                  <a:cubicBezTo>
                    <a:pt x="6793" y="4138"/>
                    <a:pt x="6884" y="3942"/>
                    <a:pt x="7011" y="3942"/>
                  </a:cubicBezTo>
                  <a:cubicBezTo>
                    <a:pt x="7038" y="3942"/>
                    <a:pt x="7067" y="3951"/>
                    <a:pt x="7097" y="3972"/>
                  </a:cubicBezTo>
                  <a:cubicBezTo>
                    <a:pt x="7111" y="3981"/>
                    <a:pt x="7127" y="3985"/>
                    <a:pt x="7143" y="3985"/>
                  </a:cubicBezTo>
                  <a:cubicBezTo>
                    <a:pt x="7195" y="3985"/>
                    <a:pt x="7251" y="3943"/>
                    <a:pt x="7245" y="3887"/>
                  </a:cubicBezTo>
                  <a:cubicBezTo>
                    <a:pt x="7233" y="3801"/>
                    <a:pt x="7282" y="3742"/>
                    <a:pt x="7342" y="3742"/>
                  </a:cubicBezTo>
                  <a:cubicBezTo>
                    <a:pt x="7373" y="3742"/>
                    <a:pt x="7408" y="3758"/>
                    <a:pt x="7439" y="3796"/>
                  </a:cubicBezTo>
                  <a:cubicBezTo>
                    <a:pt x="7454" y="3815"/>
                    <a:pt x="7478" y="3823"/>
                    <a:pt x="7503" y="3823"/>
                  </a:cubicBezTo>
                  <a:cubicBezTo>
                    <a:pt x="7546" y="3823"/>
                    <a:pt x="7590" y="3797"/>
                    <a:pt x="7597" y="3754"/>
                  </a:cubicBezTo>
                  <a:cubicBezTo>
                    <a:pt x="7607" y="3688"/>
                    <a:pt x="7662" y="3657"/>
                    <a:pt x="7720" y="3657"/>
                  </a:cubicBezTo>
                  <a:close/>
                  <a:moveTo>
                    <a:pt x="14467" y="711"/>
                  </a:moveTo>
                  <a:cubicBezTo>
                    <a:pt x="14528" y="711"/>
                    <a:pt x="14588" y="732"/>
                    <a:pt x="14630" y="779"/>
                  </a:cubicBezTo>
                  <a:cubicBezTo>
                    <a:pt x="14689" y="845"/>
                    <a:pt x="14651" y="910"/>
                    <a:pt x="14636" y="986"/>
                  </a:cubicBezTo>
                  <a:cubicBezTo>
                    <a:pt x="14613" y="1116"/>
                    <a:pt x="14663" y="1220"/>
                    <a:pt x="14801" y="1240"/>
                  </a:cubicBezTo>
                  <a:cubicBezTo>
                    <a:pt x="14833" y="1243"/>
                    <a:pt x="14866" y="1248"/>
                    <a:pt x="14902" y="1252"/>
                  </a:cubicBezTo>
                  <a:cubicBezTo>
                    <a:pt x="14918" y="1253"/>
                    <a:pt x="14936" y="1257"/>
                    <a:pt x="14954" y="1258"/>
                  </a:cubicBezTo>
                  <a:cubicBezTo>
                    <a:pt x="15032" y="1264"/>
                    <a:pt x="15110" y="1271"/>
                    <a:pt x="15189" y="1276"/>
                  </a:cubicBezTo>
                  <a:cubicBezTo>
                    <a:pt x="15235" y="1278"/>
                    <a:pt x="15281" y="1282"/>
                    <a:pt x="15327" y="1285"/>
                  </a:cubicBezTo>
                  <a:cubicBezTo>
                    <a:pt x="15311" y="1361"/>
                    <a:pt x="15225" y="1435"/>
                    <a:pt x="15183" y="1488"/>
                  </a:cubicBezTo>
                  <a:cubicBezTo>
                    <a:pt x="15182" y="1490"/>
                    <a:pt x="15181" y="1492"/>
                    <a:pt x="15179" y="1495"/>
                  </a:cubicBezTo>
                  <a:cubicBezTo>
                    <a:pt x="15158" y="1523"/>
                    <a:pt x="15137" y="1553"/>
                    <a:pt x="15124" y="1587"/>
                  </a:cubicBezTo>
                  <a:cubicBezTo>
                    <a:pt x="15119" y="1595"/>
                    <a:pt x="15115" y="1604"/>
                    <a:pt x="15113" y="1613"/>
                  </a:cubicBezTo>
                  <a:cubicBezTo>
                    <a:pt x="15109" y="1622"/>
                    <a:pt x="15106" y="1631"/>
                    <a:pt x="15105" y="1641"/>
                  </a:cubicBezTo>
                  <a:cubicBezTo>
                    <a:pt x="15104" y="1647"/>
                    <a:pt x="15101" y="1654"/>
                    <a:pt x="15101" y="1663"/>
                  </a:cubicBezTo>
                  <a:cubicBezTo>
                    <a:pt x="15095" y="1694"/>
                    <a:pt x="15097" y="1726"/>
                    <a:pt x="15108" y="1759"/>
                  </a:cubicBezTo>
                  <a:cubicBezTo>
                    <a:pt x="15113" y="1776"/>
                    <a:pt x="15120" y="1792"/>
                    <a:pt x="15129" y="1805"/>
                  </a:cubicBezTo>
                  <a:cubicBezTo>
                    <a:pt x="15135" y="1816"/>
                    <a:pt x="15142" y="1826"/>
                    <a:pt x="15153" y="1837"/>
                  </a:cubicBezTo>
                  <a:cubicBezTo>
                    <a:pt x="15157" y="1842"/>
                    <a:pt x="15163" y="1849"/>
                    <a:pt x="15168" y="1852"/>
                  </a:cubicBezTo>
                  <a:lnTo>
                    <a:pt x="15196" y="1876"/>
                  </a:lnTo>
                  <a:cubicBezTo>
                    <a:pt x="15219" y="1894"/>
                    <a:pt x="15245" y="1909"/>
                    <a:pt x="15275" y="1919"/>
                  </a:cubicBezTo>
                  <a:cubicBezTo>
                    <a:pt x="15285" y="1924"/>
                    <a:pt x="15296" y="1928"/>
                    <a:pt x="15308" y="1932"/>
                  </a:cubicBezTo>
                  <a:cubicBezTo>
                    <a:pt x="15323" y="1938"/>
                    <a:pt x="15339" y="1943"/>
                    <a:pt x="15355" y="1945"/>
                  </a:cubicBezTo>
                  <a:cubicBezTo>
                    <a:pt x="15368" y="1948"/>
                    <a:pt x="15382" y="1950"/>
                    <a:pt x="15395" y="1951"/>
                  </a:cubicBezTo>
                  <a:cubicBezTo>
                    <a:pt x="15410" y="1954"/>
                    <a:pt x="15423" y="1955"/>
                    <a:pt x="15438" y="1956"/>
                  </a:cubicBezTo>
                  <a:cubicBezTo>
                    <a:pt x="15457" y="1958"/>
                    <a:pt x="15478" y="1960"/>
                    <a:pt x="15495" y="1960"/>
                  </a:cubicBezTo>
                  <a:cubicBezTo>
                    <a:pt x="15515" y="1960"/>
                    <a:pt x="15535" y="1958"/>
                    <a:pt x="15554" y="1956"/>
                  </a:cubicBezTo>
                  <a:cubicBezTo>
                    <a:pt x="15627" y="1951"/>
                    <a:pt x="15697" y="1936"/>
                    <a:pt x="15769" y="1922"/>
                  </a:cubicBezTo>
                  <a:cubicBezTo>
                    <a:pt x="15782" y="1918"/>
                    <a:pt x="15793" y="1915"/>
                    <a:pt x="15808" y="1914"/>
                  </a:cubicBezTo>
                  <a:cubicBezTo>
                    <a:pt x="15859" y="1903"/>
                    <a:pt x="15911" y="1893"/>
                    <a:pt x="15963" y="1889"/>
                  </a:cubicBezTo>
                  <a:cubicBezTo>
                    <a:pt x="15974" y="1888"/>
                    <a:pt x="15987" y="1887"/>
                    <a:pt x="15999" y="1887"/>
                  </a:cubicBezTo>
                  <a:cubicBezTo>
                    <a:pt x="16012" y="1887"/>
                    <a:pt x="16025" y="1888"/>
                    <a:pt x="16038" y="1889"/>
                  </a:cubicBezTo>
                  <a:cubicBezTo>
                    <a:pt x="16041" y="1889"/>
                    <a:pt x="16043" y="1889"/>
                    <a:pt x="16045" y="1891"/>
                  </a:cubicBezTo>
                  <a:cubicBezTo>
                    <a:pt x="16052" y="1892"/>
                    <a:pt x="16061" y="1892"/>
                    <a:pt x="16068" y="1893"/>
                  </a:cubicBezTo>
                  <a:cubicBezTo>
                    <a:pt x="16084" y="1896"/>
                    <a:pt x="16098" y="1898"/>
                    <a:pt x="16113" y="1903"/>
                  </a:cubicBezTo>
                  <a:cubicBezTo>
                    <a:pt x="16120" y="1904"/>
                    <a:pt x="16129" y="1907"/>
                    <a:pt x="16135" y="1910"/>
                  </a:cubicBezTo>
                  <a:cubicBezTo>
                    <a:pt x="16149" y="1915"/>
                    <a:pt x="16162" y="1920"/>
                    <a:pt x="16175" y="1928"/>
                  </a:cubicBezTo>
                  <a:cubicBezTo>
                    <a:pt x="16186" y="1934"/>
                    <a:pt x="16196" y="1940"/>
                    <a:pt x="16205" y="1946"/>
                  </a:cubicBezTo>
                  <a:cubicBezTo>
                    <a:pt x="16215" y="1954"/>
                    <a:pt x="16223" y="1962"/>
                    <a:pt x="16231" y="1971"/>
                  </a:cubicBezTo>
                  <a:cubicBezTo>
                    <a:pt x="16235" y="1975"/>
                    <a:pt x="16238" y="1980"/>
                    <a:pt x="16241" y="1985"/>
                  </a:cubicBezTo>
                  <a:cubicBezTo>
                    <a:pt x="16251" y="1998"/>
                    <a:pt x="16257" y="2014"/>
                    <a:pt x="16260" y="2031"/>
                  </a:cubicBezTo>
                  <a:cubicBezTo>
                    <a:pt x="16261" y="2038"/>
                    <a:pt x="16261" y="2044"/>
                    <a:pt x="16261" y="2052"/>
                  </a:cubicBezTo>
                  <a:cubicBezTo>
                    <a:pt x="16261" y="2076"/>
                    <a:pt x="16255" y="2102"/>
                    <a:pt x="16240" y="2132"/>
                  </a:cubicBezTo>
                  <a:cubicBezTo>
                    <a:pt x="16182" y="2248"/>
                    <a:pt x="16098" y="2373"/>
                    <a:pt x="16175" y="2501"/>
                  </a:cubicBezTo>
                  <a:cubicBezTo>
                    <a:pt x="16254" y="2635"/>
                    <a:pt x="16414" y="2655"/>
                    <a:pt x="16579" y="2655"/>
                  </a:cubicBezTo>
                  <a:cubicBezTo>
                    <a:pt x="16618" y="2655"/>
                    <a:pt x="16657" y="2654"/>
                    <a:pt x="16696" y="2653"/>
                  </a:cubicBezTo>
                  <a:cubicBezTo>
                    <a:pt x="16738" y="2652"/>
                    <a:pt x="16779" y="2650"/>
                    <a:pt x="16818" y="2650"/>
                  </a:cubicBezTo>
                  <a:cubicBezTo>
                    <a:pt x="16850" y="2650"/>
                    <a:pt x="16879" y="2651"/>
                    <a:pt x="16908" y="2654"/>
                  </a:cubicBezTo>
                  <a:cubicBezTo>
                    <a:pt x="16928" y="2656"/>
                    <a:pt x="16948" y="2658"/>
                    <a:pt x="16967" y="2664"/>
                  </a:cubicBezTo>
                  <a:cubicBezTo>
                    <a:pt x="16996" y="2670"/>
                    <a:pt x="17021" y="2682"/>
                    <a:pt x="17043" y="2695"/>
                  </a:cubicBezTo>
                  <a:cubicBezTo>
                    <a:pt x="17048" y="2699"/>
                    <a:pt x="17053" y="2701"/>
                    <a:pt x="17059" y="2705"/>
                  </a:cubicBezTo>
                  <a:cubicBezTo>
                    <a:pt x="17069" y="2711"/>
                    <a:pt x="17077" y="2721"/>
                    <a:pt x="17087" y="2729"/>
                  </a:cubicBezTo>
                  <a:lnTo>
                    <a:pt x="17099" y="2742"/>
                  </a:lnTo>
                  <a:cubicBezTo>
                    <a:pt x="17110" y="2753"/>
                    <a:pt x="17120" y="2767"/>
                    <a:pt x="17129" y="2779"/>
                  </a:cubicBezTo>
                  <a:cubicBezTo>
                    <a:pt x="17130" y="2782"/>
                    <a:pt x="17134" y="2784"/>
                    <a:pt x="17136" y="2789"/>
                  </a:cubicBezTo>
                  <a:cubicBezTo>
                    <a:pt x="17139" y="2793"/>
                    <a:pt x="17142" y="2799"/>
                    <a:pt x="17146" y="2804"/>
                  </a:cubicBezTo>
                  <a:cubicBezTo>
                    <a:pt x="17154" y="2818"/>
                    <a:pt x="17162" y="2829"/>
                    <a:pt x="17171" y="2844"/>
                  </a:cubicBezTo>
                  <a:cubicBezTo>
                    <a:pt x="17194" y="2882"/>
                    <a:pt x="17217" y="2922"/>
                    <a:pt x="17241" y="2958"/>
                  </a:cubicBezTo>
                  <a:cubicBezTo>
                    <a:pt x="17253" y="2975"/>
                    <a:pt x="17265" y="2991"/>
                    <a:pt x="17277" y="3005"/>
                  </a:cubicBezTo>
                  <a:cubicBezTo>
                    <a:pt x="17368" y="3106"/>
                    <a:pt x="17478" y="3172"/>
                    <a:pt x="17605" y="3188"/>
                  </a:cubicBezTo>
                  <a:cubicBezTo>
                    <a:pt x="17633" y="3199"/>
                    <a:pt x="17660" y="3208"/>
                    <a:pt x="17691" y="3216"/>
                  </a:cubicBezTo>
                  <a:cubicBezTo>
                    <a:pt x="17703" y="3220"/>
                    <a:pt x="17717" y="3221"/>
                    <a:pt x="17729" y="3224"/>
                  </a:cubicBezTo>
                  <a:cubicBezTo>
                    <a:pt x="17738" y="3225"/>
                    <a:pt x="17745" y="3226"/>
                    <a:pt x="17753" y="3226"/>
                  </a:cubicBezTo>
                  <a:lnTo>
                    <a:pt x="17788" y="3230"/>
                  </a:lnTo>
                  <a:cubicBezTo>
                    <a:pt x="17798" y="3231"/>
                    <a:pt x="17808" y="3231"/>
                    <a:pt x="17819" y="3231"/>
                  </a:cubicBezTo>
                  <a:cubicBezTo>
                    <a:pt x="17859" y="3231"/>
                    <a:pt x="17900" y="3228"/>
                    <a:pt x="17941" y="3222"/>
                  </a:cubicBezTo>
                  <a:cubicBezTo>
                    <a:pt x="17956" y="3221"/>
                    <a:pt x="17973" y="3217"/>
                    <a:pt x="17990" y="3214"/>
                  </a:cubicBezTo>
                  <a:cubicBezTo>
                    <a:pt x="17994" y="3213"/>
                    <a:pt x="17999" y="3213"/>
                    <a:pt x="18004" y="3211"/>
                  </a:cubicBezTo>
                  <a:cubicBezTo>
                    <a:pt x="18024" y="3208"/>
                    <a:pt x="18044" y="3205"/>
                    <a:pt x="18063" y="3205"/>
                  </a:cubicBezTo>
                  <a:cubicBezTo>
                    <a:pt x="18108" y="3205"/>
                    <a:pt x="18145" y="3221"/>
                    <a:pt x="18156" y="3279"/>
                  </a:cubicBezTo>
                  <a:cubicBezTo>
                    <a:pt x="18186" y="3422"/>
                    <a:pt x="18145" y="3571"/>
                    <a:pt x="18258" y="3688"/>
                  </a:cubicBezTo>
                  <a:cubicBezTo>
                    <a:pt x="18269" y="3700"/>
                    <a:pt x="18280" y="3709"/>
                    <a:pt x="18292" y="3719"/>
                  </a:cubicBezTo>
                  <a:cubicBezTo>
                    <a:pt x="18303" y="3727"/>
                    <a:pt x="18316" y="3735"/>
                    <a:pt x="18327" y="3742"/>
                  </a:cubicBezTo>
                  <a:cubicBezTo>
                    <a:pt x="18338" y="3750"/>
                    <a:pt x="18352" y="3756"/>
                    <a:pt x="18364" y="3761"/>
                  </a:cubicBezTo>
                  <a:cubicBezTo>
                    <a:pt x="18376" y="3765"/>
                    <a:pt x="18386" y="3769"/>
                    <a:pt x="18399" y="3773"/>
                  </a:cubicBezTo>
                  <a:cubicBezTo>
                    <a:pt x="18401" y="3773"/>
                    <a:pt x="18404" y="3774"/>
                    <a:pt x="18406" y="3774"/>
                  </a:cubicBezTo>
                  <a:cubicBezTo>
                    <a:pt x="18417" y="3777"/>
                    <a:pt x="18428" y="3779"/>
                    <a:pt x="18438" y="3781"/>
                  </a:cubicBezTo>
                  <a:cubicBezTo>
                    <a:pt x="18441" y="3782"/>
                    <a:pt x="18443" y="3782"/>
                    <a:pt x="18446" y="3782"/>
                  </a:cubicBezTo>
                  <a:cubicBezTo>
                    <a:pt x="18457" y="3783"/>
                    <a:pt x="18469" y="3786"/>
                    <a:pt x="18480" y="3786"/>
                  </a:cubicBezTo>
                  <a:cubicBezTo>
                    <a:pt x="18509" y="3788"/>
                    <a:pt x="18537" y="3789"/>
                    <a:pt x="18568" y="3789"/>
                  </a:cubicBezTo>
                  <a:cubicBezTo>
                    <a:pt x="18613" y="3789"/>
                    <a:pt x="18660" y="3787"/>
                    <a:pt x="18706" y="3787"/>
                  </a:cubicBezTo>
                  <a:cubicBezTo>
                    <a:pt x="18748" y="3787"/>
                    <a:pt x="18789" y="3788"/>
                    <a:pt x="18829" y="3797"/>
                  </a:cubicBezTo>
                  <a:cubicBezTo>
                    <a:pt x="18831" y="3797"/>
                    <a:pt x="18831" y="3797"/>
                    <a:pt x="18832" y="3798"/>
                  </a:cubicBezTo>
                  <a:cubicBezTo>
                    <a:pt x="18868" y="3804"/>
                    <a:pt x="18895" y="3814"/>
                    <a:pt x="18916" y="3829"/>
                  </a:cubicBezTo>
                  <a:cubicBezTo>
                    <a:pt x="18926" y="3834"/>
                    <a:pt x="18932" y="3840"/>
                    <a:pt x="18938" y="3847"/>
                  </a:cubicBezTo>
                  <a:cubicBezTo>
                    <a:pt x="19029" y="3943"/>
                    <a:pt x="18935" y="4138"/>
                    <a:pt x="18930" y="4271"/>
                  </a:cubicBezTo>
                  <a:cubicBezTo>
                    <a:pt x="18923" y="4459"/>
                    <a:pt x="19084" y="4555"/>
                    <a:pt x="19251" y="4579"/>
                  </a:cubicBezTo>
                  <a:cubicBezTo>
                    <a:pt x="19261" y="4580"/>
                    <a:pt x="19274" y="4581"/>
                    <a:pt x="19286" y="4583"/>
                  </a:cubicBezTo>
                  <a:cubicBezTo>
                    <a:pt x="19301" y="4584"/>
                    <a:pt x="19316" y="4584"/>
                    <a:pt x="19333" y="4584"/>
                  </a:cubicBezTo>
                  <a:cubicBezTo>
                    <a:pt x="19373" y="4585"/>
                    <a:pt x="19414" y="4585"/>
                    <a:pt x="19457" y="4588"/>
                  </a:cubicBezTo>
                  <a:cubicBezTo>
                    <a:pt x="19474" y="4589"/>
                    <a:pt x="19490" y="4590"/>
                    <a:pt x="19506" y="4591"/>
                  </a:cubicBezTo>
                  <a:cubicBezTo>
                    <a:pt x="19513" y="4593"/>
                    <a:pt x="19519" y="4593"/>
                    <a:pt x="19526" y="4594"/>
                  </a:cubicBezTo>
                  <a:cubicBezTo>
                    <a:pt x="19557" y="4599"/>
                    <a:pt x="19587" y="4605"/>
                    <a:pt x="19615" y="4615"/>
                  </a:cubicBezTo>
                  <a:cubicBezTo>
                    <a:pt x="19620" y="4616"/>
                    <a:pt x="19626" y="4619"/>
                    <a:pt x="19631" y="4621"/>
                  </a:cubicBezTo>
                  <a:cubicBezTo>
                    <a:pt x="19636" y="4623"/>
                    <a:pt x="19641" y="4626"/>
                    <a:pt x="19645" y="4628"/>
                  </a:cubicBezTo>
                  <a:cubicBezTo>
                    <a:pt x="19650" y="4630"/>
                    <a:pt x="19655" y="4632"/>
                    <a:pt x="19659" y="4635"/>
                  </a:cubicBezTo>
                  <a:cubicBezTo>
                    <a:pt x="19662" y="4637"/>
                    <a:pt x="19666" y="4640"/>
                    <a:pt x="19672" y="4642"/>
                  </a:cubicBezTo>
                  <a:cubicBezTo>
                    <a:pt x="19692" y="4658"/>
                    <a:pt x="19709" y="4680"/>
                    <a:pt x="19718" y="4708"/>
                  </a:cubicBezTo>
                  <a:cubicBezTo>
                    <a:pt x="19725" y="4729"/>
                    <a:pt x="19729" y="4755"/>
                    <a:pt x="19725" y="4786"/>
                  </a:cubicBezTo>
                  <a:cubicBezTo>
                    <a:pt x="19717" y="4867"/>
                    <a:pt x="19704" y="4947"/>
                    <a:pt x="19750" y="5021"/>
                  </a:cubicBezTo>
                  <a:cubicBezTo>
                    <a:pt x="19795" y="5100"/>
                    <a:pt x="19880" y="5133"/>
                    <a:pt x="19964" y="5152"/>
                  </a:cubicBezTo>
                  <a:cubicBezTo>
                    <a:pt x="19985" y="5156"/>
                    <a:pt x="20005" y="5158"/>
                    <a:pt x="20026" y="5162"/>
                  </a:cubicBezTo>
                  <a:cubicBezTo>
                    <a:pt x="20040" y="5163"/>
                    <a:pt x="20055" y="5166"/>
                    <a:pt x="20068" y="5166"/>
                  </a:cubicBezTo>
                  <a:cubicBezTo>
                    <a:pt x="20103" y="5168"/>
                    <a:pt x="20136" y="5169"/>
                    <a:pt x="20170" y="5171"/>
                  </a:cubicBezTo>
                  <a:lnTo>
                    <a:pt x="20177" y="5171"/>
                  </a:lnTo>
                  <a:cubicBezTo>
                    <a:pt x="20240" y="5172"/>
                    <a:pt x="20305" y="5172"/>
                    <a:pt x="20367" y="5178"/>
                  </a:cubicBezTo>
                  <a:cubicBezTo>
                    <a:pt x="20422" y="5182"/>
                    <a:pt x="20477" y="5189"/>
                    <a:pt x="20529" y="5205"/>
                  </a:cubicBezTo>
                  <a:cubicBezTo>
                    <a:pt x="20541" y="5209"/>
                    <a:pt x="20556" y="5213"/>
                    <a:pt x="20568" y="5218"/>
                  </a:cubicBezTo>
                  <a:cubicBezTo>
                    <a:pt x="20587" y="5224"/>
                    <a:pt x="20604" y="5234"/>
                    <a:pt x="20620" y="5242"/>
                  </a:cubicBezTo>
                  <a:cubicBezTo>
                    <a:pt x="20873" y="5381"/>
                    <a:pt x="20726" y="5685"/>
                    <a:pt x="20656" y="5886"/>
                  </a:cubicBezTo>
                  <a:cubicBezTo>
                    <a:pt x="20656" y="5887"/>
                    <a:pt x="20656" y="5887"/>
                    <a:pt x="20655" y="5888"/>
                  </a:cubicBezTo>
                  <a:cubicBezTo>
                    <a:pt x="20622" y="5883"/>
                    <a:pt x="20588" y="5877"/>
                    <a:pt x="20553" y="5875"/>
                  </a:cubicBezTo>
                  <a:cubicBezTo>
                    <a:pt x="20511" y="5872"/>
                    <a:pt x="20469" y="5871"/>
                    <a:pt x="20428" y="5871"/>
                  </a:cubicBezTo>
                  <a:cubicBezTo>
                    <a:pt x="20402" y="5871"/>
                    <a:pt x="20378" y="5872"/>
                    <a:pt x="20352" y="5872"/>
                  </a:cubicBezTo>
                  <a:cubicBezTo>
                    <a:pt x="20333" y="5874"/>
                    <a:pt x="20312" y="5874"/>
                    <a:pt x="20292" y="5876"/>
                  </a:cubicBezTo>
                  <a:cubicBezTo>
                    <a:pt x="20270" y="5877"/>
                    <a:pt x="20248" y="5881"/>
                    <a:pt x="20227" y="5883"/>
                  </a:cubicBezTo>
                  <a:cubicBezTo>
                    <a:pt x="20206" y="5885"/>
                    <a:pt x="20186" y="5887"/>
                    <a:pt x="20166" y="5890"/>
                  </a:cubicBezTo>
                  <a:cubicBezTo>
                    <a:pt x="20164" y="5890"/>
                    <a:pt x="20162" y="5891"/>
                    <a:pt x="20160" y="5891"/>
                  </a:cubicBezTo>
                  <a:cubicBezTo>
                    <a:pt x="20157" y="5891"/>
                    <a:pt x="20157" y="5892"/>
                    <a:pt x="20156" y="5892"/>
                  </a:cubicBezTo>
                  <a:cubicBezTo>
                    <a:pt x="20119" y="5897"/>
                    <a:pt x="20083" y="5904"/>
                    <a:pt x="20047" y="5911"/>
                  </a:cubicBezTo>
                  <a:cubicBezTo>
                    <a:pt x="20045" y="5911"/>
                    <a:pt x="20042" y="5912"/>
                    <a:pt x="20040" y="5912"/>
                  </a:cubicBezTo>
                  <a:cubicBezTo>
                    <a:pt x="20003" y="5919"/>
                    <a:pt x="19964" y="5927"/>
                    <a:pt x="19928" y="5938"/>
                  </a:cubicBezTo>
                  <a:cubicBezTo>
                    <a:pt x="19900" y="5944"/>
                    <a:pt x="19869" y="5953"/>
                    <a:pt x="19841" y="5963"/>
                  </a:cubicBezTo>
                  <a:cubicBezTo>
                    <a:pt x="19723" y="5997"/>
                    <a:pt x="19607" y="6041"/>
                    <a:pt x="19493" y="6093"/>
                  </a:cubicBezTo>
                  <a:cubicBezTo>
                    <a:pt x="19469" y="6103"/>
                    <a:pt x="19447" y="6114"/>
                    <a:pt x="19423" y="6125"/>
                  </a:cubicBezTo>
                  <a:cubicBezTo>
                    <a:pt x="19368" y="6151"/>
                    <a:pt x="19313" y="6177"/>
                    <a:pt x="19261" y="6206"/>
                  </a:cubicBezTo>
                  <a:cubicBezTo>
                    <a:pt x="19233" y="6221"/>
                    <a:pt x="19204" y="6236"/>
                    <a:pt x="19176" y="6251"/>
                  </a:cubicBezTo>
                  <a:cubicBezTo>
                    <a:pt x="19146" y="6268"/>
                    <a:pt x="19114" y="6286"/>
                    <a:pt x="19086" y="6302"/>
                  </a:cubicBezTo>
                  <a:cubicBezTo>
                    <a:pt x="19078" y="6244"/>
                    <a:pt x="19062" y="6188"/>
                    <a:pt x="19041" y="6133"/>
                  </a:cubicBezTo>
                  <a:cubicBezTo>
                    <a:pt x="19035" y="6116"/>
                    <a:pt x="19029" y="6099"/>
                    <a:pt x="19021" y="6084"/>
                  </a:cubicBezTo>
                  <a:cubicBezTo>
                    <a:pt x="19014" y="6067"/>
                    <a:pt x="19005" y="6051"/>
                    <a:pt x="18998" y="6034"/>
                  </a:cubicBezTo>
                  <a:cubicBezTo>
                    <a:pt x="18987" y="6015"/>
                    <a:pt x="18977" y="5994"/>
                    <a:pt x="18964" y="5974"/>
                  </a:cubicBezTo>
                  <a:cubicBezTo>
                    <a:pt x="18958" y="5963"/>
                    <a:pt x="18952" y="5950"/>
                    <a:pt x="18944" y="5939"/>
                  </a:cubicBezTo>
                  <a:cubicBezTo>
                    <a:pt x="18906" y="5876"/>
                    <a:pt x="18863" y="5817"/>
                    <a:pt x="18821" y="5758"/>
                  </a:cubicBezTo>
                  <a:cubicBezTo>
                    <a:pt x="18800" y="5731"/>
                    <a:pt x="18779" y="5703"/>
                    <a:pt x="18759" y="5674"/>
                  </a:cubicBezTo>
                  <a:cubicBezTo>
                    <a:pt x="18740" y="5651"/>
                    <a:pt x="18724" y="5628"/>
                    <a:pt x="18707" y="5606"/>
                  </a:cubicBezTo>
                  <a:cubicBezTo>
                    <a:pt x="18701" y="5595"/>
                    <a:pt x="18692" y="5586"/>
                    <a:pt x="18685" y="5575"/>
                  </a:cubicBezTo>
                  <a:cubicBezTo>
                    <a:pt x="18664" y="5548"/>
                    <a:pt x="18644" y="5522"/>
                    <a:pt x="18621" y="5496"/>
                  </a:cubicBezTo>
                  <a:cubicBezTo>
                    <a:pt x="18572" y="5434"/>
                    <a:pt x="18520" y="5372"/>
                    <a:pt x="18467" y="5313"/>
                  </a:cubicBezTo>
                  <a:cubicBezTo>
                    <a:pt x="18423" y="5266"/>
                    <a:pt x="18379" y="5220"/>
                    <a:pt x="18333" y="5174"/>
                  </a:cubicBezTo>
                  <a:cubicBezTo>
                    <a:pt x="18306" y="5147"/>
                    <a:pt x="18277" y="5122"/>
                    <a:pt x="18249" y="5096"/>
                  </a:cubicBezTo>
                  <a:cubicBezTo>
                    <a:pt x="18246" y="5094"/>
                    <a:pt x="18243" y="5091"/>
                    <a:pt x="18238" y="5088"/>
                  </a:cubicBezTo>
                  <a:cubicBezTo>
                    <a:pt x="18208" y="5062"/>
                    <a:pt x="18177" y="5036"/>
                    <a:pt x="18146" y="5011"/>
                  </a:cubicBezTo>
                  <a:cubicBezTo>
                    <a:pt x="18082" y="4960"/>
                    <a:pt x="18014" y="4912"/>
                    <a:pt x="17944" y="4869"/>
                  </a:cubicBezTo>
                  <a:cubicBezTo>
                    <a:pt x="17900" y="4840"/>
                    <a:pt x="17854" y="4813"/>
                    <a:pt x="17808" y="4789"/>
                  </a:cubicBezTo>
                  <a:cubicBezTo>
                    <a:pt x="17738" y="4751"/>
                    <a:pt x="17666" y="4716"/>
                    <a:pt x="17590" y="4685"/>
                  </a:cubicBezTo>
                  <a:cubicBezTo>
                    <a:pt x="17587" y="4684"/>
                    <a:pt x="17579" y="4682"/>
                    <a:pt x="17576" y="4679"/>
                  </a:cubicBezTo>
                  <a:cubicBezTo>
                    <a:pt x="17538" y="4664"/>
                    <a:pt x="17501" y="4651"/>
                    <a:pt x="17464" y="4637"/>
                  </a:cubicBezTo>
                  <a:cubicBezTo>
                    <a:pt x="17423" y="4623"/>
                    <a:pt x="17383" y="4610"/>
                    <a:pt x="17343" y="4599"/>
                  </a:cubicBezTo>
                  <a:cubicBezTo>
                    <a:pt x="17468" y="4366"/>
                    <a:pt x="17395" y="4016"/>
                    <a:pt x="17295" y="3795"/>
                  </a:cubicBezTo>
                  <a:lnTo>
                    <a:pt x="17264" y="3732"/>
                  </a:lnTo>
                  <a:cubicBezTo>
                    <a:pt x="17248" y="3705"/>
                    <a:pt x="17230" y="3678"/>
                    <a:pt x="17214" y="3652"/>
                  </a:cubicBezTo>
                  <a:cubicBezTo>
                    <a:pt x="17201" y="3633"/>
                    <a:pt x="17187" y="3614"/>
                    <a:pt x="17172" y="3596"/>
                  </a:cubicBezTo>
                  <a:cubicBezTo>
                    <a:pt x="17170" y="3591"/>
                    <a:pt x="17167" y="3589"/>
                    <a:pt x="17165" y="3585"/>
                  </a:cubicBezTo>
                  <a:cubicBezTo>
                    <a:pt x="17150" y="3568"/>
                    <a:pt x="17135" y="3549"/>
                    <a:pt x="17118" y="3532"/>
                  </a:cubicBezTo>
                  <a:lnTo>
                    <a:pt x="17118" y="3531"/>
                  </a:lnTo>
                  <a:cubicBezTo>
                    <a:pt x="17102" y="3513"/>
                    <a:pt x="17085" y="3498"/>
                    <a:pt x="17068" y="3481"/>
                  </a:cubicBezTo>
                  <a:cubicBezTo>
                    <a:pt x="17035" y="3449"/>
                    <a:pt x="16998" y="3418"/>
                    <a:pt x="16962" y="3392"/>
                  </a:cubicBezTo>
                  <a:cubicBezTo>
                    <a:pt x="16943" y="3377"/>
                    <a:pt x="16923" y="3364"/>
                    <a:pt x="16904" y="3352"/>
                  </a:cubicBezTo>
                  <a:cubicBezTo>
                    <a:pt x="16904" y="3351"/>
                    <a:pt x="16904" y="3351"/>
                    <a:pt x="16902" y="3351"/>
                  </a:cubicBezTo>
                  <a:cubicBezTo>
                    <a:pt x="16901" y="3350"/>
                    <a:pt x="16901" y="3350"/>
                    <a:pt x="16899" y="3350"/>
                  </a:cubicBezTo>
                  <a:cubicBezTo>
                    <a:pt x="16879" y="3336"/>
                    <a:pt x="16859" y="3325"/>
                    <a:pt x="16838" y="3314"/>
                  </a:cubicBezTo>
                  <a:cubicBezTo>
                    <a:pt x="16834" y="3312"/>
                    <a:pt x="16829" y="3310"/>
                    <a:pt x="16824" y="3308"/>
                  </a:cubicBezTo>
                  <a:cubicBezTo>
                    <a:pt x="16751" y="3269"/>
                    <a:pt x="16675" y="3239"/>
                    <a:pt x="16594" y="3219"/>
                  </a:cubicBezTo>
                  <a:cubicBezTo>
                    <a:pt x="16505" y="3196"/>
                    <a:pt x="16417" y="3185"/>
                    <a:pt x="16331" y="3185"/>
                  </a:cubicBezTo>
                  <a:cubicBezTo>
                    <a:pt x="16265" y="3185"/>
                    <a:pt x="16200" y="3191"/>
                    <a:pt x="16137" y="3204"/>
                  </a:cubicBezTo>
                  <a:cubicBezTo>
                    <a:pt x="16136" y="3196"/>
                    <a:pt x="16134" y="3188"/>
                    <a:pt x="16131" y="3179"/>
                  </a:cubicBezTo>
                  <a:cubicBezTo>
                    <a:pt x="16132" y="3178"/>
                    <a:pt x="16131" y="3175"/>
                    <a:pt x="16130" y="3174"/>
                  </a:cubicBezTo>
                  <a:cubicBezTo>
                    <a:pt x="16131" y="3173"/>
                    <a:pt x="16131" y="3173"/>
                    <a:pt x="16130" y="3172"/>
                  </a:cubicBezTo>
                  <a:cubicBezTo>
                    <a:pt x="16126" y="3161"/>
                    <a:pt x="16123" y="3151"/>
                    <a:pt x="16118" y="3142"/>
                  </a:cubicBezTo>
                  <a:cubicBezTo>
                    <a:pt x="16114" y="3132"/>
                    <a:pt x="16110" y="3123"/>
                    <a:pt x="16105" y="3115"/>
                  </a:cubicBezTo>
                  <a:cubicBezTo>
                    <a:pt x="16071" y="3049"/>
                    <a:pt x="16020" y="2993"/>
                    <a:pt x="15972" y="2938"/>
                  </a:cubicBezTo>
                  <a:cubicBezTo>
                    <a:pt x="15954" y="2919"/>
                    <a:pt x="15937" y="2899"/>
                    <a:pt x="15917" y="2881"/>
                  </a:cubicBezTo>
                  <a:lnTo>
                    <a:pt x="15892" y="2856"/>
                  </a:lnTo>
                  <a:cubicBezTo>
                    <a:pt x="15833" y="2800"/>
                    <a:pt x="15767" y="2748"/>
                    <a:pt x="15698" y="2704"/>
                  </a:cubicBezTo>
                  <a:cubicBezTo>
                    <a:pt x="15657" y="2677"/>
                    <a:pt x="15614" y="2653"/>
                    <a:pt x="15569" y="2631"/>
                  </a:cubicBezTo>
                  <a:cubicBezTo>
                    <a:pt x="15557" y="2625"/>
                    <a:pt x="15542" y="2618"/>
                    <a:pt x="15530" y="2613"/>
                  </a:cubicBezTo>
                  <a:cubicBezTo>
                    <a:pt x="15516" y="2606"/>
                    <a:pt x="15502" y="2600"/>
                    <a:pt x="15488" y="2595"/>
                  </a:cubicBezTo>
                  <a:cubicBezTo>
                    <a:pt x="15481" y="2592"/>
                    <a:pt x="15476" y="2590"/>
                    <a:pt x="15469" y="2589"/>
                  </a:cubicBezTo>
                  <a:cubicBezTo>
                    <a:pt x="15453" y="2581"/>
                    <a:pt x="15436" y="2575"/>
                    <a:pt x="15417" y="2570"/>
                  </a:cubicBezTo>
                  <a:lnTo>
                    <a:pt x="15382" y="2558"/>
                  </a:lnTo>
                  <a:cubicBezTo>
                    <a:pt x="15379" y="2557"/>
                    <a:pt x="15374" y="2555"/>
                    <a:pt x="15370" y="2555"/>
                  </a:cubicBezTo>
                  <a:cubicBezTo>
                    <a:pt x="15350" y="2549"/>
                    <a:pt x="15330" y="2544"/>
                    <a:pt x="15309" y="2540"/>
                  </a:cubicBezTo>
                  <a:cubicBezTo>
                    <a:pt x="15262" y="2529"/>
                    <a:pt x="15217" y="2522"/>
                    <a:pt x="15168" y="2518"/>
                  </a:cubicBezTo>
                  <a:cubicBezTo>
                    <a:pt x="15162" y="2517"/>
                    <a:pt x="15155" y="2517"/>
                    <a:pt x="15146" y="2517"/>
                  </a:cubicBezTo>
                  <a:cubicBezTo>
                    <a:pt x="15120" y="2514"/>
                    <a:pt x="15094" y="2513"/>
                    <a:pt x="15068" y="2513"/>
                  </a:cubicBezTo>
                  <a:cubicBezTo>
                    <a:pt x="15036" y="2513"/>
                    <a:pt x="15002" y="2514"/>
                    <a:pt x="14969" y="2517"/>
                  </a:cubicBezTo>
                  <a:cubicBezTo>
                    <a:pt x="14963" y="2517"/>
                    <a:pt x="14958" y="2518"/>
                    <a:pt x="14952" y="2519"/>
                  </a:cubicBezTo>
                  <a:cubicBezTo>
                    <a:pt x="14976" y="2439"/>
                    <a:pt x="14984" y="2350"/>
                    <a:pt x="14984" y="2278"/>
                  </a:cubicBezTo>
                  <a:cubicBezTo>
                    <a:pt x="14985" y="2252"/>
                    <a:pt x="14984" y="2226"/>
                    <a:pt x="14983" y="2201"/>
                  </a:cubicBezTo>
                  <a:cubicBezTo>
                    <a:pt x="14981" y="2189"/>
                    <a:pt x="14981" y="2177"/>
                    <a:pt x="14979" y="2167"/>
                  </a:cubicBezTo>
                  <a:cubicBezTo>
                    <a:pt x="14976" y="2131"/>
                    <a:pt x="14969" y="2095"/>
                    <a:pt x="14962" y="2060"/>
                  </a:cubicBezTo>
                  <a:cubicBezTo>
                    <a:pt x="14959" y="2047"/>
                    <a:pt x="14957" y="2032"/>
                    <a:pt x="14953" y="2021"/>
                  </a:cubicBezTo>
                  <a:cubicBezTo>
                    <a:pt x="14946" y="1995"/>
                    <a:pt x="14938" y="1969"/>
                    <a:pt x="14929" y="1944"/>
                  </a:cubicBezTo>
                  <a:lnTo>
                    <a:pt x="14929" y="1943"/>
                  </a:lnTo>
                  <a:lnTo>
                    <a:pt x="14910" y="1892"/>
                  </a:lnTo>
                  <a:cubicBezTo>
                    <a:pt x="14903" y="1876"/>
                    <a:pt x="14896" y="1860"/>
                    <a:pt x="14889" y="1844"/>
                  </a:cubicBezTo>
                  <a:cubicBezTo>
                    <a:pt x="14776" y="1605"/>
                    <a:pt x="14568" y="1428"/>
                    <a:pt x="14320" y="1341"/>
                  </a:cubicBezTo>
                  <a:cubicBezTo>
                    <a:pt x="14296" y="1334"/>
                    <a:pt x="14273" y="1325"/>
                    <a:pt x="14249" y="1319"/>
                  </a:cubicBezTo>
                  <a:cubicBezTo>
                    <a:pt x="14231" y="1314"/>
                    <a:pt x="14215" y="1309"/>
                    <a:pt x="14199" y="1306"/>
                  </a:cubicBezTo>
                  <a:cubicBezTo>
                    <a:pt x="14188" y="1303"/>
                    <a:pt x="14177" y="1300"/>
                    <a:pt x="14166" y="1299"/>
                  </a:cubicBezTo>
                  <a:cubicBezTo>
                    <a:pt x="14148" y="1295"/>
                    <a:pt x="14131" y="1293"/>
                    <a:pt x="14114" y="1289"/>
                  </a:cubicBezTo>
                  <a:cubicBezTo>
                    <a:pt x="14106" y="1288"/>
                    <a:pt x="14099" y="1287"/>
                    <a:pt x="14089" y="1285"/>
                  </a:cubicBezTo>
                  <a:cubicBezTo>
                    <a:pt x="14070" y="1282"/>
                    <a:pt x="14051" y="1279"/>
                    <a:pt x="14032" y="1278"/>
                  </a:cubicBezTo>
                  <a:cubicBezTo>
                    <a:pt x="13991" y="1274"/>
                    <a:pt x="13948" y="1272"/>
                    <a:pt x="13906" y="1272"/>
                  </a:cubicBezTo>
                  <a:cubicBezTo>
                    <a:pt x="13888" y="1272"/>
                    <a:pt x="13869" y="1273"/>
                    <a:pt x="13851" y="1273"/>
                  </a:cubicBezTo>
                  <a:cubicBezTo>
                    <a:pt x="13833" y="1274"/>
                    <a:pt x="13816" y="1274"/>
                    <a:pt x="13798" y="1277"/>
                  </a:cubicBezTo>
                  <a:cubicBezTo>
                    <a:pt x="13762" y="1279"/>
                    <a:pt x="13728" y="1284"/>
                    <a:pt x="13694" y="1290"/>
                  </a:cubicBezTo>
                  <a:cubicBezTo>
                    <a:pt x="13677" y="1293"/>
                    <a:pt x="13660" y="1295"/>
                    <a:pt x="13643" y="1299"/>
                  </a:cubicBezTo>
                  <a:cubicBezTo>
                    <a:pt x="13599" y="1309"/>
                    <a:pt x="13553" y="1319"/>
                    <a:pt x="13510" y="1332"/>
                  </a:cubicBezTo>
                  <a:cubicBezTo>
                    <a:pt x="13486" y="1339"/>
                    <a:pt x="13463" y="1347"/>
                    <a:pt x="13439" y="1355"/>
                  </a:cubicBezTo>
                  <a:cubicBezTo>
                    <a:pt x="13438" y="1355"/>
                    <a:pt x="13438" y="1357"/>
                    <a:pt x="13438" y="1357"/>
                  </a:cubicBezTo>
                  <a:cubicBezTo>
                    <a:pt x="13413" y="1366"/>
                    <a:pt x="13389" y="1375"/>
                    <a:pt x="13365" y="1387"/>
                  </a:cubicBezTo>
                  <a:cubicBezTo>
                    <a:pt x="13341" y="1397"/>
                    <a:pt x="13319" y="1408"/>
                    <a:pt x="13296" y="1418"/>
                  </a:cubicBezTo>
                  <a:cubicBezTo>
                    <a:pt x="13247" y="1443"/>
                    <a:pt x="13200" y="1470"/>
                    <a:pt x="13155" y="1498"/>
                  </a:cubicBezTo>
                  <a:cubicBezTo>
                    <a:pt x="13134" y="1512"/>
                    <a:pt x="13114" y="1526"/>
                    <a:pt x="13093" y="1542"/>
                  </a:cubicBezTo>
                  <a:cubicBezTo>
                    <a:pt x="13091" y="1543"/>
                    <a:pt x="13089" y="1544"/>
                    <a:pt x="13085" y="1545"/>
                  </a:cubicBezTo>
                  <a:cubicBezTo>
                    <a:pt x="13068" y="1560"/>
                    <a:pt x="13048" y="1574"/>
                    <a:pt x="13030" y="1590"/>
                  </a:cubicBezTo>
                  <a:cubicBezTo>
                    <a:pt x="13026" y="1592"/>
                    <a:pt x="13022" y="1596"/>
                    <a:pt x="13018" y="1600"/>
                  </a:cubicBezTo>
                  <a:cubicBezTo>
                    <a:pt x="13000" y="1615"/>
                    <a:pt x="12983" y="1630"/>
                    <a:pt x="12966" y="1646"/>
                  </a:cubicBezTo>
                  <a:cubicBezTo>
                    <a:pt x="12965" y="1647"/>
                    <a:pt x="12964" y="1647"/>
                    <a:pt x="12963" y="1649"/>
                  </a:cubicBezTo>
                  <a:cubicBezTo>
                    <a:pt x="12944" y="1667"/>
                    <a:pt x="12926" y="1685"/>
                    <a:pt x="12907" y="1703"/>
                  </a:cubicBezTo>
                  <a:cubicBezTo>
                    <a:pt x="12892" y="1719"/>
                    <a:pt x="12876" y="1736"/>
                    <a:pt x="12861" y="1752"/>
                  </a:cubicBezTo>
                  <a:cubicBezTo>
                    <a:pt x="12855" y="1761"/>
                    <a:pt x="12848" y="1770"/>
                    <a:pt x="12841" y="1777"/>
                  </a:cubicBezTo>
                  <a:cubicBezTo>
                    <a:pt x="12828" y="1793"/>
                    <a:pt x="12817" y="1809"/>
                    <a:pt x="12803" y="1824"/>
                  </a:cubicBezTo>
                  <a:cubicBezTo>
                    <a:pt x="12725" y="1789"/>
                    <a:pt x="12645" y="1763"/>
                    <a:pt x="12567" y="1746"/>
                  </a:cubicBezTo>
                  <a:cubicBezTo>
                    <a:pt x="12509" y="1735"/>
                    <a:pt x="12451" y="1729"/>
                    <a:pt x="12393" y="1729"/>
                  </a:cubicBezTo>
                  <a:cubicBezTo>
                    <a:pt x="12346" y="1729"/>
                    <a:pt x="12298" y="1733"/>
                    <a:pt x="12251" y="1740"/>
                  </a:cubicBezTo>
                  <a:cubicBezTo>
                    <a:pt x="12213" y="1745"/>
                    <a:pt x="12173" y="1752"/>
                    <a:pt x="12135" y="1763"/>
                  </a:cubicBezTo>
                  <a:cubicBezTo>
                    <a:pt x="12122" y="1766"/>
                    <a:pt x="12112" y="1770"/>
                    <a:pt x="12100" y="1773"/>
                  </a:cubicBezTo>
                  <a:cubicBezTo>
                    <a:pt x="12084" y="1777"/>
                    <a:pt x="12068" y="1784"/>
                    <a:pt x="12051" y="1789"/>
                  </a:cubicBezTo>
                  <a:cubicBezTo>
                    <a:pt x="12049" y="1789"/>
                    <a:pt x="12048" y="1791"/>
                    <a:pt x="12047" y="1791"/>
                  </a:cubicBezTo>
                  <a:cubicBezTo>
                    <a:pt x="12026" y="1798"/>
                    <a:pt x="12002" y="1805"/>
                    <a:pt x="11981" y="1817"/>
                  </a:cubicBezTo>
                  <a:cubicBezTo>
                    <a:pt x="11974" y="1820"/>
                    <a:pt x="11966" y="1823"/>
                    <a:pt x="11959" y="1827"/>
                  </a:cubicBezTo>
                  <a:cubicBezTo>
                    <a:pt x="11938" y="1836"/>
                    <a:pt x="11917" y="1846"/>
                    <a:pt x="11897" y="1856"/>
                  </a:cubicBezTo>
                  <a:cubicBezTo>
                    <a:pt x="11881" y="1866"/>
                    <a:pt x="11865" y="1875"/>
                    <a:pt x="11850" y="1885"/>
                  </a:cubicBezTo>
                  <a:cubicBezTo>
                    <a:pt x="11848" y="1886"/>
                    <a:pt x="11844" y="1887"/>
                    <a:pt x="11841" y="1891"/>
                  </a:cubicBezTo>
                  <a:cubicBezTo>
                    <a:pt x="11829" y="1897"/>
                    <a:pt x="11818" y="1905"/>
                    <a:pt x="11806" y="1913"/>
                  </a:cubicBezTo>
                  <a:cubicBezTo>
                    <a:pt x="11796" y="1918"/>
                    <a:pt x="11788" y="1924"/>
                    <a:pt x="11777" y="1932"/>
                  </a:cubicBezTo>
                  <a:cubicBezTo>
                    <a:pt x="11761" y="1944"/>
                    <a:pt x="11742" y="1957"/>
                    <a:pt x="11726" y="1971"/>
                  </a:cubicBezTo>
                  <a:cubicBezTo>
                    <a:pt x="11713" y="1981"/>
                    <a:pt x="11698" y="1993"/>
                    <a:pt x="11685" y="2006"/>
                  </a:cubicBezTo>
                  <a:cubicBezTo>
                    <a:pt x="11672" y="2018"/>
                    <a:pt x="11658" y="2030"/>
                    <a:pt x="11646" y="2042"/>
                  </a:cubicBezTo>
                  <a:cubicBezTo>
                    <a:pt x="11633" y="2054"/>
                    <a:pt x="11619" y="2068"/>
                    <a:pt x="11607" y="2080"/>
                  </a:cubicBezTo>
                  <a:cubicBezTo>
                    <a:pt x="11594" y="2094"/>
                    <a:pt x="11579" y="2107"/>
                    <a:pt x="11567" y="2122"/>
                  </a:cubicBezTo>
                  <a:cubicBezTo>
                    <a:pt x="11515" y="2180"/>
                    <a:pt x="11468" y="2242"/>
                    <a:pt x="11423" y="2305"/>
                  </a:cubicBezTo>
                  <a:cubicBezTo>
                    <a:pt x="11381" y="2368"/>
                    <a:pt x="11341" y="2433"/>
                    <a:pt x="11308" y="2501"/>
                  </a:cubicBezTo>
                  <a:cubicBezTo>
                    <a:pt x="11297" y="2523"/>
                    <a:pt x="11287" y="2547"/>
                    <a:pt x="11277" y="2570"/>
                  </a:cubicBezTo>
                  <a:cubicBezTo>
                    <a:pt x="11272" y="2583"/>
                    <a:pt x="11267" y="2597"/>
                    <a:pt x="11262" y="2611"/>
                  </a:cubicBezTo>
                  <a:cubicBezTo>
                    <a:pt x="11256" y="2632"/>
                    <a:pt x="11249" y="2652"/>
                    <a:pt x="11244" y="2673"/>
                  </a:cubicBezTo>
                  <a:cubicBezTo>
                    <a:pt x="11234" y="2710"/>
                    <a:pt x="11225" y="2748"/>
                    <a:pt x="11221" y="2786"/>
                  </a:cubicBezTo>
                  <a:cubicBezTo>
                    <a:pt x="11220" y="2794"/>
                    <a:pt x="11220" y="2802"/>
                    <a:pt x="11219" y="2810"/>
                  </a:cubicBezTo>
                  <a:cubicBezTo>
                    <a:pt x="11218" y="2828"/>
                    <a:pt x="11218" y="2845"/>
                    <a:pt x="11218" y="2861"/>
                  </a:cubicBezTo>
                  <a:cubicBezTo>
                    <a:pt x="11218" y="2893"/>
                    <a:pt x="11220" y="2924"/>
                    <a:pt x="11224" y="2956"/>
                  </a:cubicBezTo>
                  <a:cubicBezTo>
                    <a:pt x="11209" y="2963"/>
                    <a:pt x="11193" y="2971"/>
                    <a:pt x="11177" y="2977"/>
                  </a:cubicBezTo>
                  <a:cubicBezTo>
                    <a:pt x="11093" y="3021"/>
                    <a:pt x="11016" y="3074"/>
                    <a:pt x="10945" y="3136"/>
                  </a:cubicBezTo>
                  <a:cubicBezTo>
                    <a:pt x="10928" y="3152"/>
                    <a:pt x="10909" y="3170"/>
                    <a:pt x="10891" y="3188"/>
                  </a:cubicBezTo>
                  <a:cubicBezTo>
                    <a:pt x="10825" y="3253"/>
                    <a:pt x="10767" y="3326"/>
                    <a:pt x="10721" y="3406"/>
                  </a:cubicBezTo>
                  <a:cubicBezTo>
                    <a:pt x="10718" y="3413"/>
                    <a:pt x="10714" y="3422"/>
                    <a:pt x="10709" y="3429"/>
                  </a:cubicBezTo>
                  <a:cubicBezTo>
                    <a:pt x="10705" y="3356"/>
                    <a:pt x="10698" y="3283"/>
                    <a:pt x="10689" y="3211"/>
                  </a:cubicBezTo>
                  <a:cubicBezTo>
                    <a:pt x="10682" y="3148"/>
                    <a:pt x="10671" y="3081"/>
                    <a:pt x="10636" y="3026"/>
                  </a:cubicBezTo>
                  <a:cubicBezTo>
                    <a:pt x="10625" y="3010"/>
                    <a:pt x="10615" y="2996"/>
                    <a:pt x="10601" y="2982"/>
                  </a:cubicBezTo>
                  <a:cubicBezTo>
                    <a:pt x="10588" y="2970"/>
                    <a:pt x="10573" y="2960"/>
                    <a:pt x="10558" y="2953"/>
                  </a:cubicBezTo>
                  <a:cubicBezTo>
                    <a:pt x="10558" y="2953"/>
                    <a:pt x="10558" y="2951"/>
                    <a:pt x="10557" y="2951"/>
                  </a:cubicBezTo>
                  <a:cubicBezTo>
                    <a:pt x="10526" y="2936"/>
                    <a:pt x="10493" y="2928"/>
                    <a:pt x="10459" y="2928"/>
                  </a:cubicBezTo>
                  <a:cubicBezTo>
                    <a:pt x="10449" y="2928"/>
                    <a:pt x="10440" y="2929"/>
                    <a:pt x="10430" y="2930"/>
                  </a:cubicBezTo>
                  <a:cubicBezTo>
                    <a:pt x="10422" y="2930"/>
                    <a:pt x="10413" y="2932"/>
                    <a:pt x="10406" y="2934"/>
                  </a:cubicBezTo>
                  <a:lnTo>
                    <a:pt x="10404" y="2934"/>
                  </a:lnTo>
                  <a:cubicBezTo>
                    <a:pt x="10386" y="2938"/>
                    <a:pt x="10367" y="2945"/>
                    <a:pt x="10350" y="2953"/>
                  </a:cubicBezTo>
                  <a:cubicBezTo>
                    <a:pt x="10345" y="2954"/>
                    <a:pt x="10340" y="2956"/>
                    <a:pt x="10336" y="2959"/>
                  </a:cubicBezTo>
                  <a:cubicBezTo>
                    <a:pt x="10326" y="2965"/>
                    <a:pt x="10317" y="2971"/>
                    <a:pt x="10307" y="2977"/>
                  </a:cubicBezTo>
                  <a:cubicBezTo>
                    <a:pt x="10277" y="2998"/>
                    <a:pt x="10255" y="3022"/>
                    <a:pt x="10236" y="3050"/>
                  </a:cubicBezTo>
                  <a:cubicBezTo>
                    <a:pt x="10232" y="3055"/>
                    <a:pt x="10230" y="3060"/>
                    <a:pt x="10226" y="3066"/>
                  </a:cubicBezTo>
                  <a:cubicBezTo>
                    <a:pt x="10221" y="3073"/>
                    <a:pt x="10218" y="3079"/>
                    <a:pt x="10215" y="3084"/>
                  </a:cubicBezTo>
                  <a:cubicBezTo>
                    <a:pt x="10205" y="3101"/>
                    <a:pt x="10197" y="3120"/>
                    <a:pt x="10190" y="3138"/>
                  </a:cubicBezTo>
                  <a:cubicBezTo>
                    <a:pt x="10146" y="3091"/>
                    <a:pt x="10095" y="3054"/>
                    <a:pt x="10044" y="3054"/>
                  </a:cubicBezTo>
                  <a:cubicBezTo>
                    <a:pt x="10013" y="3054"/>
                    <a:pt x="9983" y="3067"/>
                    <a:pt x="9954" y="3097"/>
                  </a:cubicBezTo>
                  <a:cubicBezTo>
                    <a:pt x="9901" y="3153"/>
                    <a:pt x="9899" y="3253"/>
                    <a:pt x="9902" y="3325"/>
                  </a:cubicBezTo>
                  <a:cubicBezTo>
                    <a:pt x="9902" y="3331"/>
                    <a:pt x="9903" y="3338"/>
                    <a:pt x="9903" y="3346"/>
                  </a:cubicBezTo>
                  <a:cubicBezTo>
                    <a:pt x="9876" y="3336"/>
                    <a:pt x="9848" y="3331"/>
                    <a:pt x="9821" y="3331"/>
                  </a:cubicBezTo>
                  <a:cubicBezTo>
                    <a:pt x="9802" y="3331"/>
                    <a:pt x="9784" y="3334"/>
                    <a:pt x="9766" y="3339"/>
                  </a:cubicBezTo>
                  <a:cubicBezTo>
                    <a:pt x="9653" y="3375"/>
                    <a:pt x="9612" y="3506"/>
                    <a:pt x="9628" y="3612"/>
                  </a:cubicBezTo>
                  <a:cubicBezTo>
                    <a:pt x="9648" y="3748"/>
                    <a:pt x="9735" y="3854"/>
                    <a:pt x="9838" y="3938"/>
                  </a:cubicBezTo>
                  <a:cubicBezTo>
                    <a:pt x="9899" y="3990"/>
                    <a:pt x="9964" y="4033"/>
                    <a:pt x="10033" y="4067"/>
                  </a:cubicBezTo>
                  <a:cubicBezTo>
                    <a:pt x="9938" y="4125"/>
                    <a:pt x="9850" y="4192"/>
                    <a:pt x="9776" y="4271"/>
                  </a:cubicBezTo>
                  <a:cubicBezTo>
                    <a:pt x="9753" y="4248"/>
                    <a:pt x="9729" y="4226"/>
                    <a:pt x="9704" y="4208"/>
                  </a:cubicBezTo>
                  <a:cubicBezTo>
                    <a:pt x="9648" y="4164"/>
                    <a:pt x="9588" y="4131"/>
                    <a:pt x="9518" y="4111"/>
                  </a:cubicBezTo>
                  <a:cubicBezTo>
                    <a:pt x="9511" y="4109"/>
                    <a:pt x="9502" y="4106"/>
                    <a:pt x="9494" y="4105"/>
                  </a:cubicBezTo>
                  <a:cubicBezTo>
                    <a:pt x="9484" y="4102"/>
                    <a:pt x="9474" y="4101"/>
                    <a:pt x="9461" y="4099"/>
                  </a:cubicBezTo>
                  <a:cubicBezTo>
                    <a:pt x="9458" y="4097"/>
                    <a:pt x="9453" y="4097"/>
                    <a:pt x="9449" y="4097"/>
                  </a:cubicBezTo>
                  <a:cubicBezTo>
                    <a:pt x="9432" y="4095"/>
                    <a:pt x="9414" y="4093"/>
                    <a:pt x="9397" y="4091"/>
                  </a:cubicBezTo>
                  <a:lnTo>
                    <a:pt x="9396" y="4091"/>
                  </a:lnTo>
                  <a:cubicBezTo>
                    <a:pt x="9391" y="4091"/>
                    <a:pt x="9387" y="4091"/>
                    <a:pt x="9383" y="4091"/>
                  </a:cubicBezTo>
                  <a:cubicBezTo>
                    <a:pt x="9335" y="4091"/>
                    <a:pt x="9287" y="4097"/>
                    <a:pt x="9239" y="4107"/>
                  </a:cubicBezTo>
                  <a:cubicBezTo>
                    <a:pt x="9246" y="4034"/>
                    <a:pt x="9240" y="3964"/>
                    <a:pt x="9236" y="3891"/>
                  </a:cubicBezTo>
                  <a:cubicBezTo>
                    <a:pt x="9235" y="3873"/>
                    <a:pt x="9235" y="3854"/>
                    <a:pt x="9234" y="3834"/>
                  </a:cubicBezTo>
                  <a:cubicBezTo>
                    <a:pt x="9232" y="3815"/>
                    <a:pt x="9232" y="3797"/>
                    <a:pt x="9231" y="3778"/>
                  </a:cubicBezTo>
                  <a:cubicBezTo>
                    <a:pt x="9230" y="3756"/>
                    <a:pt x="9230" y="3732"/>
                    <a:pt x="9227" y="3710"/>
                  </a:cubicBezTo>
                  <a:lnTo>
                    <a:pt x="9227" y="3709"/>
                  </a:lnTo>
                  <a:cubicBezTo>
                    <a:pt x="9226" y="3695"/>
                    <a:pt x="9225" y="3679"/>
                    <a:pt x="9224" y="3664"/>
                  </a:cubicBezTo>
                  <a:cubicBezTo>
                    <a:pt x="9210" y="3532"/>
                    <a:pt x="9177" y="3396"/>
                    <a:pt x="9071" y="3305"/>
                  </a:cubicBezTo>
                  <a:lnTo>
                    <a:pt x="9070" y="3304"/>
                  </a:lnTo>
                  <a:cubicBezTo>
                    <a:pt x="9021" y="3264"/>
                    <a:pt x="8964" y="3244"/>
                    <a:pt x="8908" y="3244"/>
                  </a:cubicBezTo>
                  <a:cubicBezTo>
                    <a:pt x="8851" y="3244"/>
                    <a:pt x="8795" y="3265"/>
                    <a:pt x="8748" y="3310"/>
                  </a:cubicBezTo>
                  <a:cubicBezTo>
                    <a:pt x="8708" y="3351"/>
                    <a:pt x="8684" y="3398"/>
                    <a:pt x="8670" y="3449"/>
                  </a:cubicBezTo>
                  <a:cubicBezTo>
                    <a:pt x="8618" y="3403"/>
                    <a:pt x="8554" y="3369"/>
                    <a:pt x="8489" y="3369"/>
                  </a:cubicBezTo>
                  <a:cubicBezTo>
                    <a:pt x="8472" y="3369"/>
                    <a:pt x="8455" y="3371"/>
                    <a:pt x="8438" y="3376"/>
                  </a:cubicBezTo>
                  <a:cubicBezTo>
                    <a:pt x="8312" y="3411"/>
                    <a:pt x="8305" y="3550"/>
                    <a:pt x="8335" y="3677"/>
                  </a:cubicBezTo>
                  <a:cubicBezTo>
                    <a:pt x="8333" y="3675"/>
                    <a:pt x="8331" y="3675"/>
                    <a:pt x="8329" y="3674"/>
                  </a:cubicBezTo>
                  <a:cubicBezTo>
                    <a:pt x="8300" y="3664"/>
                    <a:pt x="8269" y="3659"/>
                    <a:pt x="8238" y="3659"/>
                  </a:cubicBezTo>
                  <a:cubicBezTo>
                    <a:pt x="8212" y="3659"/>
                    <a:pt x="8187" y="3662"/>
                    <a:pt x="8164" y="3670"/>
                  </a:cubicBezTo>
                  <a:cubicBezTo>
                    <a:pt x="8131" y="3680"/>
                    <a:pt x="8104" y="3698"/>
                    <a:pt x="8083" y="3720"/>
                  </a:cubicBezTo>
                  <a:cubicBezTo>
                    <a:pt x="8048" y="3657"/>
                    <a:pt x="8003" y="3599"/>
                    <a:pt x="7950" y="3554"/>
                  </a:cubicBezTo>
                  <a:cubicBezTo>
                    <a:pt x="7950" y="3553"/>
                    <a:pt x="7951" y="3552"/>
                    <a:pt x="7951" y="3550"/>
                  </a:cubicBezTo>
                  <a:cubicBezTo>
                    <a:pt x="7979" y="3224"/>
                    <a:pt x="8354" y="3095"/>
                    <a:pt x="8616" y="3012"/>
                  </a:cubicBezTo>
                  <a:cubicBezTo>
                    <a:pt x="8672" y="2995"/>
                    <a:pt x="8729" y="2977"/>
                    <a:pt x="8784" y="2956"/>
                  </a:cubicBezTo>
                  <a:cubicBezTo>
                    <a:pt x="8809" y="2949"/>
                    <a:pt x="8833" y="2940"/>
                    <a:pt x="8857" y="2929"/>
                  </a:cubicBezTo>
                  <a:cubicBezTo>
                    <a:pt x="8880" y="2922"/>
                    <a:pt x="8902" y="2912"/>
                    <a:pt x="8922" y="2902"/>
                  </a:cubicBezTo>
                  <a:cubicBezTo>
                    <a:pt x="8925" y="2899"/>
                    <a:pt x="8932" y="2898"/>
                    <a:pt x="8935" y="2896"/>
                  </a:cubicBezTo>
                  <a:lnTo>
                    <a:pt x="8951" y="2887"/>
                  </a:lnTo>
                  <a:cubicBezTo>
                    <a:pt x="8974" y="2877"/>
                    <a:pt x="8997" y="2866"/>
                    <a:pt x="9017" y="2852"/>
                  </a:cubicBezTo>
                  <a:cubicBezTo>
                    <a:pt x="9038" y="2841"/>
                    <a:pt x="9057" y="2828"/>
                    <a:pt x="9076" y="2815"/>
                  </a:cubicBezTo>
                  <a:cubicBezTo>
                    <a:pt x="9081" y="2810"/>
                    <a:pt x="9088" y="2808"/>
                    <a:pt x="9094" y="2803"/>
                  </a:cubicBezTo>
                  <a:cubicBezTo>
                    <a:pt x="9121" y="2792"/>
                    <a:pt x="9138" y="2777"/>
                    <a:pt x="9156" y="2762"/>
                  </a:cubicBezTo>
                  <a:cubicBezTo>
                    <a:pt x="9174" y="2747"/>
                    <a:pt x="9190" y="2731"/>
                    <a:pt x="9208" y="2716"/>
                  </a:cubicBezTo>
                  <a:cubicBezTo>
                    <a:pt x="9258" y="2669"/>
                    <a:pt x="9307" y="2619"/>
                    <a:pt x="9355" y="2567"/>
                  </a:cubicBezTo>
                  <a:cubicBezTo>
                    <a:pt x="9454" y="2459"/>
                    <a:pt x="9557" y="2351"/>
                    <a:pt x="9694" y="2296"/>
                  </a:cubicBezTo>
                  <a:cubicBezTo>
                    <a:pt x="9713" y="2289"/>
                    <a:pt x="9732" y="2281"/>
                    <a:pt x="9752" y="2277"/>
                  </a:cubicBezTo>
                  <a:cubicBezTo>
                    <a:pt x="9767" y="2272"/>
                    <a:pt x="9782" y="2268"/>
                    <a:pt x="9799" y="2266"/>
                  </a:cubicBezTo>
                  <a:cubicBezTo>
                    <a:pt x="9808" y="2263"/>
                    <a:pt x="9817" y="2262"/>
                    <a:pt x="9826" y="2261"/>
                  </a:cubicBezTo>
                  <a:cubicBezTo>
                    <a:pt x="9829" y="2259"/>
                    <a:pt x="9831" y="2259"/>
                    <a:pt x="9834" y="2259"/>
                  </a:cubicBezTo>
                  <a:cubicBezTo>
                    <a:pt x="9857" y="2255"/>
                    <a:pt x="9881" y="2252"/>
                    <a:pt x="9906" y="2250"/>
                  </a:cubicBezTo>
                  <a:cubicBezTo>
                    <a:pt x="9924" y="2249"/>
                    <a:pt x="9940" y="2247"/>
                    <a:pt x="9959" y="2246"/>
                  </a:cubicBezTo>
                  <a:cubicBezTo>
                    <a:pt x="10001" y="2244"/>
                    <a:pt x="10043" y="2242"/>
                    <a:pt x="10085" y="2242"/>
                  </a:cubicBezTo>
                  <a:cubicBezTo>
                    <a:pt x="10116" y="2241"/>
                    <a:pt x="10149" y="2241"/>
                    <a:pt x="10180" y="2238"/>
                  </a:cubicBezTo>
                  <a:cubicBezTo>
                    <a:pt x="10210" y="2237"/>
                    <a:pt x="10240" y="2234"/>
                    <a:pt x="10268" y="2230"/>
                  </a:cubicBezTo>
                  <a:cubicBezTo>
                    <a:pt x="10281" y="2229"/>
                    <a:pt x="10292" y="2227"/>
                    <a:pt x="10303" y="2226"/>
                  </a:cubicBezTo>
                  <a:cubicBezTo>
                    <a:pt x="10322" y="2224"/>
                    <a:pt x="10341" y="2220"/>
                    <a:pt x="10361" y="2216"/>
                  </a:cubicBezTo>
                  <a:cubicBezTo>
                    <a:pt x="10375" y="2215"/>
                    <a:pt x="10388" y="2212"/>
                    <a:pt x="10401" y="2208"/>
                  </a:cubicBezTo>
                  <a:cubicBezTo>
                    <a:pt x="10412" y="2205"/>
                    <a:pt x="10423" y="2203"/>
                    <a:pt x="10434" y="2199"/>
                  </a:cubicBezTo>
                  <a:cubicBezTo>
                    <a:pt x="10449" y="2196"/>
                    <a:pt x="10464" y="2193"/>
                    <a:pt x="10479" y="2188"/>
                  </a:cubicBezTo>
                  <a:lnTo>
                    <a:pt x="10537" y="2168"/>
                  </a:lnTo>
                  <a:cubicBezTo>
                    <a:pt x="10595" y="2147"/>
                    <a:pt x="10653" y="2122"/>
                    <a:pt x="10708" y="2092"/>
                  </a:cubicBezTo>
                  <a:cubicBezTo>
                    <a:pt x="10725" y="2083"/>
                    <a:pt x="10742" y="2073"/>
                    <a:pt x="10760" y="2063"/>
                  </a:cubicBezTo>
                  <a:cubicBezTo>
                    <a:pt x="10765" y="2060"/>
                    <a:pt x="10770" y="2057"/>
                    <a:pt x="10775" y="2053"/>
                  </a:cubicBezTo>
                  <a:cubicBezTo>
                    <a:pt x="10812" y="2031"/>
                    <a:pt x="10848" y="2006"/>
                    <a:pt x="10885" y="1980"/>
                  </a:cubicBezTo>
                  <a:cubicBezTo>
                    <a:pt x="10917" y="1956"/>
                    <a:pt x="10948" y="1932"/>
                    <a:pt x="10981" y="1906"/>
                  </a:cubicBezTo>
                  <a:cubicBezTo>
                    <a:pt x="11022" y="1873"/>
                    <a:pt x="11065" y="1840"/>
                    <a:pt x="11109" y="1805"/>
                  </a:cubicBezTo>
                  <a:cubicBezTo>
                    <a:pt x="11161" y="1767"/>
                    <a:pt x="11214" y="1727"/>
                    <a:pt x="11270" y="1693"/>
                  </a:cubicBezTo>
                  <a:cubicBezTo>
                    <a:pt x="11283" y="1685"/>
                    <a:pt x="11296" y="1677"/>
                    <a:pt x="11309" y="1668"/>
                  </a:cubicBezTo>
                  <a:cubicBezTo>
                    <a:pt x="11336" y="1652"/>
                    <a:pt x="11365" y="1637"/>
                    <a:pt x="11395" y="1623"/>
                  </a:cubicBezTo>
                  <a:cubicBezTo>
                    <a:pt x="11409" y="1617"/>
                    <a:pt x="11424" y="1611"/>
                    <a:pt x="11439" y="1605"/>
                  </a:cubicBezTo>
                  <a:cubicBezTo>
                    <a:pt x="11453" y="1599"/>
                    <a:pt x="11469" y="1594"/>
                    <a:pt x="11484" y="1589"/>
                  </a:cubicBezTo>
                  <a:cubicBezTo>
                    <a:pt x="11499" y="1585"/>
                    <a:pt x="11513" y="1578"/>
                    <a:pt x="11528" y="1575"/>
                  </a:cubicBezTo>
                  <a:cubicBezTo>
                    <a:pt x="11544" y="1571"/>
                    <a:pt x="11559" y="1569"/>
                    <a:pt x="11574" y="1565"/>
                  </a:cubicBezTo>
                  <a:cubicBezTo>
                    <a:pt x="11601" y="1560"/>
                    <a:pt x="11629" y="1558"/>
                    <a:pt x="11657" y="1555"/>
                  </a:cubicBezTo>
                  <a:cubicBezTo>
                    <a:pt x="11674" y="1555"/>
                    <a:pt x="11691" y="1554"/>
                    <a:pt x="11708" y="1554"/>
                  </a:cubicBezTo>
                  <a:cubicBezTo>
                    <a:pt x="11715" y="1554"/>
                    <a:pt x="11722" y="1554"/>
                    <a:pt x="11729" y="1554"/>
                  </a:cubicBezTo>
                  <a:cubicBezTo>
                    <a:pt x="11736" y="1554"/>
                    <a:pt x="11742" y="1554"/>
                    <a:pt x="11748" y="1554"/>
                  </a:cubicBezTo>
                  <a:cubicBezTo>
                    <a:pt x="11762" y="1554"/>
                    <a:pt x="11777" y="1555"/>
                    <a:pt x="11791" y="1555"/>
                  </a:cubicBezTo>
                  <a:cubicBezTo>
                    <a:pt x="11812" y="1555"/>
                    <a:pt x="11833" y="1558"/>
                    <a:pt x="11851" y="1559"/>
                  </a:cubicBezTo>
                  <a:cubicBezTo>
                    <a:pt x="11893" y="1561"/>
                    <a:pt x="11934" y="1564"/>
                    <a:pt x="11975" y="1565"/>
                  </a:cubicBezTo>
                  <a:cubicBezTo>
                    <a:pt x="11979" y="1566"/>
                    <a:pt x="11985" y="1566"/>
                    <a:pt x="11989" y="1566"/>
                  </a:cubicBezTo>
                  <a:cubicBezTo>
                    <a:pt x="11997" y="1566"/>
                    <a:pt x="12005" y="1566"/>
                    <a:pt x="12013" y="1566"/>
                  </a:cubicBezTo>
                  <a:cubicBezTo>
                    <a:pt x="12086" y="1566"/>
                    <a:pt x="12158" y="1558"/>
                    <a:pt x="12226" y="1542"/>
                  </a:cubicBezTo>
                  <a:cubicBezTo>
                    <a:pt x="12297" y="1526"/>
                    <a:pt x="12365" y="1501"/>
                    <a:pt x="12429" y="1469"/>
                  </a:cubicBezTo>
                  <a:cubicBezTo>
                    <a:pt x="12452" y="1459"/>
                    <a:pt x="12474" y="1446"/>
                    <a:pt x="12496" y="1434"/>
                  </a:cubicBezTo>
                  <a:cubicBezTo>
                    <a:pt x="12527" y="1415"/>
                    <a:pt x="12557" y="1396"/>
                    <a:pt x="12585" y="1375"/>
                  </a:cubicBezTo>
                  <a:cubicBezTo>
                    <a:pt x="12606" y="1360"/>
                    <a:pt x="12629" y="1344"/>
                    <a:pt x="12650" y="1328"/>
                  </a:cubicBezTo>
                  <a:cubicBezTo>
                    <a:pt x="12672" y="1311"/>
                    <a:pt x="12695" y="1293"/>
                    <a:pt x="12718" y="1274"/>
                  </a:cubicBezTo>
                  <a:cubicBezTo>
                    <a:pt x="12750" y="1247"/>
                    <a:pt x="12783" y="1220"/>
                    <a:pt x="12817" y="1193"/>
                  </a:cubicBezTo>
                  <a:cubicBezTo>
                    <a:pt x="12865" y="1152"/>
                    <a:pt x="12913" y="1112"/>
                    <a:pt x="12964" y="1075"/>
                  </a:cubicBezTo>
                  <a:cubicBezTo>
                    <a:pt x="12995" y="1052"/>
                    <a:pt x="13027" y="1030"/>
                    <a:pt x="13058" y="1011"/>
                  </a:cubicBezTo>
                  <a:cubicBezTo>
                    <a:pt x="13075" y="1000"/>
                    <a:pt x="13091" y="990"/>
                    <a:pt x="13108" y="981"/>
                  </a:cubicBezTo>
                  <a:cubicBezTo>
                    <a:pt x="13161" y="952"/>
                    <a:pt x="13210" y="934"/>
                    <a:pt x="13262" y="934"/>
                  </a:cubicBezTo>
                  <a:cubicBezTo>
                    <a:pt x="13294" y="934"/>
                    <a:pt x="13326" y="941"/>
                    <a:pt x="13360" y="956"/>
                  </a:cubicBezTo>
                  <a:cubicBezTo>
                    <a:pt x="13422" y="982"/>
                    <a:pt x="13479" y="1019"/>
                    <a:pt x="13543" y="1037"/>
                  </a:cubicBezTo>
                  <a:cubicBezTo>
                    <a:pt x="13582" y="1047"/>
                    <a:pt x="13620" y="1052"/>
                    <a:pt x="13657" y="1052"/>
                  </a:cubicBezTo>
                  <a:cubicBezTo>
                    <a:pt x="13671" y="1052"/>
                    <a:pt x="13683" y="1050"/>
                    <a:pt x="13697" y="1050"/>
                  </a:cubicBezTo>
                  <a:cubicBezTo>
                    <a:pt x="13709" y="1049"/>
                    <a:pt x="13721" y="1048"/>
                    <a:pt x="13734" y="1047"/>
                  </a:cubicBezTo>
                  <a:cubicBezTo>
                    <a:pt x="13735" y="1046"/>
                    <a:pt x="13735" y="1046"/>
                    <a:pt x="13735" y="1046"/>
                  </a:cubicBezTo>
                  <a:cubicBezTo>
                    <a:pt x="13735" y="1046"/>
                    <a:pt x="13735" y="1046"/>
                    <a:pt x="13735" y="1047"/>
                  </a:cubicBezTo>
                  <a:lnTo>
                    <a:pt x="13775" y="1039"/>
                  </a:lnTo>
                  <a:lnTo>
                    <a:pt x="13776" y="1039"/>
                  </a:lnTo>
                  <a:cubicBezTo>
                    <a:pt x="13788" y="1035"/>
                    <a:pt x="13801" y="1033"/>
                    <a:pt x="13812" y="1028"/>
                  </a:cubicBezTo>
                  <a:cubicBezTo>
                    <a:pt x="13823" y="1026"/>
                    <a:pt x="13833" y="1022"/>
                    <a:pt x="13844" y="1018"/>
                  </a:cubicBezTo>
                  <a:cubicBezTo>
                    <a:pt x="13882" y="1003"/>
                    <a:pt x="13922" y="987"/>
                    <a:pt x="13959" y="967"/>
                  </a:cubicBezTo>
                  <a:cubicBezTo>
                    <a:pt x="13975" y="960"/>
                    <a:pt x="13989" y="951"/>
                    <a:pt x="14004" y="941"/>
                  </a:cubicBezTo>
                  <a:cubicBezTo>
                    <a:pt x="14027" y="929"/>
                    <a:pt x="14049" y="913"/>
                    <a:pt x="14070" y="897"/>
                  </a:cubicBezTo>
                  <a:cubicBezTo>
                    <a:pt x="14098" y="879"/>
                    <a:pt x="14125" y="860"/>
                    <a:pt x="14152" y="841"/>
                  </a:cubicBezTo>
                  <a:cubicBezTo>
                    <a:pt x="14184" y="818"/>
                    <a:pt x="14218" y="795"/>
                    <a:pt x="14254" y="777"/>
                  </a:cubicBezTo>
                  <a:cubicBezTo>
                    <a:pt x="14260" y="773"/>
                    <a:pt x="14270" y="768"/>
                    <a:pt x="14276" y="764"/>
                  </a:cubicBezTo>
                  <a:cubicBezTo>
                    <a:pt x="14291" y="757"/>
                    <a:pt x="14308" y="748"/>
                    <a:pt x="14325" y="742"/>
                  </a:cubicBezTo>
                  <a:cubicBezTo>
                    <a:pt x="14335" y="738"/>
                    <a:pt x="14345" y="735"/>
                    <a:pt x="14355" y="732"/>
                  </a:cubicBezTo>
                  <a:cubicBezTo>
                    <a:pt x="14365" y="728"/>
                    <a:pt x="14376" y="725"/>
                    <a:pt x="14386" y="721"/>
                  </a:cubicBezTo>
                  <a:cubicBezTo>
                    <a:pt x="14397" y="719"/>
                    <a:pt x="14407" y="717"/>
                    <a:pt x="14418" y="715"/>
                  </a:cubicBezTo>
                  <a:cubicBezTo>
                    <a:pt x="14434" y="712"/>
                    <a:pt x="14451" y="711"/>
                    <a:pt x="14467" y="711"/>
                  </a:cubicBezTo>
                  <a:close/>
                  <a:moveTo>
                    <a:pt x="13520" y="5061"/>
                  </a:moveTo>
                  <a:cubicBezTo>
                    <a:pt x="13600" y="5061"/>
                    <a:pt x="13679" y="5072"/>
                    <a:pt x="13755" y="5093"/>
                  </a:cubicBezTo>
                  <a:cubicBezTo>
                    <a:pt x="13715" y="5101"/>
                    <a:pt x="13677" y="5114"/>
                    <a:pt x="13639" y="5135"/>
                  </a:cubicBezTo>
                  <a:cubicBezTo>
                    <a:pt x="13561" y="5177"/>
                    <a:pt x="13496" y="5244"/>
                    <a:pt x="13439" y="5311"/>
                  </a:cubicBezTo>
                  <a:cubicBezTo>
                    <a:pt x="13383" y="5375"/>
                    <a:pt x="13328" y="5442"/>
                    <a:pt x="13278" y="5511"/>
                  </a:cubicBezTo>
                  <a:cubicBezTo>
                    <a:pt x="13229" y="5578"/>
                    <a:pt x="13185" y="5650"/>
                    <a:pt x="13147" y="5724"/>
                  </a:cubicBezTo>
                  <a:cubicBezTo>
                    <a:pt x="13105" y="5806"/>
                    <a:pt x="13060" y="5886"/>
                    <a:pt x="13041" y="5975"/>
                  </a:cubicBezTo>
                  <a:cubicBezTo>
                    <a:pt x="13005" y="6126"/>
                    <a:pt x="13017" y="6288"/>
                    <a:pt x="13072" y="6434"/>
                  </a:cubicBezTo>
                  <a:cubicBezTo>
                    <a:pt x="12973" y="6436"/>
                    <a:pt x="12874" y="6442"/>
                    <a:pt x="12777" y="6454"/>
                  </a:cubicBezTo>
                  <a:cubicBezTo>
                    <a:pt x="12719" y="6328"/>
                    <a:pt x="12662" y="6217"/>
                    <a:pt x="12645" y="6074"/>
                  </a:cubicBezTo>
                  <a:cubicBezTo>
                    <a:pt x="12629" y="5946"/>
                    <a:pt x="12635" y="5813"/>
                    <a:pt x="12669" y="5687"/>
                  </a:cubicBezTo>
                  <a:cubicBezTo>
                    <a:pt x="12740" y="5429"/>
                    <a:pt x="12938" y="5222"/>
                    <a:pt x="13185" y="5126"/>
                  </a:cubicBezTo>
                  <a:cubicBezTo>
                    <a:pt x="13292" y="5083"/>
                    <a:pt x="13406" y="5061"/>
                    <a:pt x="13520" y="5061"/>
                  </a:cubicBezTo>
                  <a:close/>
                  <a:moveTo>
                    <a:pt x="8161" y="5011"/>
                  </a:moveTo>
                  <a:cubicBezTo>
                    <a:pt x="8172" y="5101"/>
                    <a:pt x="8195" y="5189"/>
                    <a:pt x="8227" y="5273"/>
                  </a:cubicBezTo>
                  <a:cubicBezTo>
                    <a:pt x="8329" y="5537"/>
                    <a:pt x="8497" y="5776"/>
                    <a:pt x="8652" y="6012"/>
                  </a:cubicBezTo>
                  <a:cubicBezTo>
                    <a:pt x="8762" y="6182"/>
                    <a:pt x="8868" y="6361"/>
                    <a:pt x="8981" y="6531"/>
                  </a:cubicBezTo>
                  <a:cubicBezTo>
                    <a:pt x="8820" y="6447"/>
                    <a:pt x="8653" y="6370"/>
                    <a:pt x="8482" y="6303"/>
                  </a:cubicBezTo>
                  <a:cubicBezTo>
                    <a:pt x="8146" y="6171"/>
                    <a:pt x="7797" y="6077"/>
                    <a:pt x="7441" y="6026"/>
                  </a:cubicBezTo>
                  <a:cubicBezTo>
                    <a:pt x="7412" y="5937"/>
                    <a:pt x="7389" y="5840"/>
                    <a:pt x="7392" y="5747"/>
                  </a:cubicBezTo>
                  <a:cubicBezTo>
                    <a:pt x="7393" y="5700"/>
                    <a:pt x="7402" y="5650"/>
                    <a:pt x="7444" y="5622"/>
                  </a:cubicBezTo>
                  <a:cubicBezTo>
                    <a:pt x="7481" y="5599"/>
                    <a:pt x="7531" y="5595"/>
                    <a:pt x="7576" y="5595"/>
                  </a:cubicBezTo>
                  <a:cubicBezTo>
                    <a:pt x="7582" y="5595"/>
                    <a:pt x="7588" y="5595"/>
                    <a:pt x="7594" y="5595"/>
                  </a:cubicBezTo>
                  <a:cubicBezTo>
                    <a:pt x="7595" y="5595"/>
                    <a:pt x="7597" y="5595"/>
                    <a:pt x="7598" y="5595"/>
                  </a:cubicBezTo>
                  <a:cubicBezTo>
                    <a:pt x="7659" y="5595"/>
                    <a:pt x="7690" y="5525"/>
                    <a:pt x="7663" y="5472"/>
                  </a:cubicBezTo>
                  <a:cubicBezTo>
                    <a:pt x="7646" y="5438"/>
                    <a:pt x="7618" y="5379"/>
                    <a:pt x="7649" y="5345"/>
                  </a:cubicBezTo>
                  <a:cubicBezTo>
                    <a:pt x="7660" y="5335"/>
                    <a:pt x="7672" y="5331"/>
                    <a:pt x="7684" y="5331"/>
                  </a:cubicBezTo>
                  <a:cubicBezTo>
                    <a:pt x="7700" y="5331"/>
                    <a:pt x="7716" y="5339"/>
                    <a:pt x="7727" y="5353"/>
                  </a:cubicBezTo>
                  <a:cubicBezTo>
                    <a:pt x="7744" y="5372"/>
                    <a:pt x="7771" y="5381"/>
                    <a:pt x="7798" y="5381"/>
                  </a:cubicBezTo>
                  <a:cubicBezTo>
                    <a:pt x="7817" y="5381"/>
                    <a:pt x="7835" y="5377"/>
                    <a:pt x="7850" y="5368"/>
                  </a:cubicBezTo>
                  <a:cubicBezTo>
                    <a:pt x="7892" y="5343"/>
                    <a:pt x="7903" y="5297"/>
                    <a:pt x="7897" y="5254"/>
                  </a:cubicBezTo>
                  <a:cubicBezTo>
                    <a:pt x="7886" y="5194"/>
                    <a:pt x="7882" y="5136"/>
                    <a:pt x="7929" y="5090"/>
                  </a:cubicBezTo>
                  <a:cubicBezTo>
                    <a:pt x="7979" y="5041"/>
                    <a:pt x="8036" y="5046"/>
                    <a:pt x="8100" y="5041"/>
                  </a:cubicBezTo>
                  <a:cubicBezTo>
                    <a:pt x="8125" y="5038"/>
                    <a:pt x="8146" y="5028"/>
                    <a:pt x="8161" y="5011"/>
                  </a:cubicBezTo>
                  <a:close/>
                  <a:moveTo>
                    <a:pt x="14069" y="5255"/>
                  </a:moveTo>
                  <a:cubicBezTo>
                    <a:pt x="14220" y="5375"/>
                    <a:pt x="14324" y="5535"/>
                    <a:pt x="14417" y="5710"/>
                  </a:cubicBezTo>
                  <a:lnTo>
                    <a:pt x="14422" y="5714"/>
                  </a:lnTo>
                  <a:cubicBezTo>
                    <a:pt x="14231" y="5977"/>
                    <a:pt x="14079" y="6274"/>
                    <a:pt x="14004" y="6587"/>
                  </a:cubicBezTo>
                  <a:cubicBezTo>
                    <a:pt x="13979" y="6578"/>
                    <a:pt x="13955" y="6568"/>
                    <a:pt x="13931" y="6561"/>
                  </a:cubicBezTo>
                  <a:cubicBezTo>
                    <a:pt x="13707" y="6489"/>
                    <a:pt x="13476" y="6448"/>
                    <a:pt x="13245" y="6437"/>
                  </a:cubicBezTo>
                  <a:cubicBezTo>
                    <a:pt x="13244" y="6432"/>
                    <a:pt x="13244" y="6425"/>
                    <a:pt x="13240" y="6418"/>
                  </a:cubicBezTo>
                  <a:cubicBezTo>
                    <a:pt x="13109" y="6151"/>
                    <a:pt x="13195" y="5814"/>
                    <a:pt x="13369" y="5588"/>
                  </a:cubicBezTo>
                  <a:cubicBezTo>
                    <a:pt x="13453" y="5475"/>
                    <a:pt x="13561" y="5365"/>
                    <a:pt x="13688" y="5303"/>
                  </a:cubicBezTo>
                  <a:cubicBezTo>
                    <a:pt x="13806" y="5245"/>
                    <a:pt x="13939" y="5259"/>
                    <a:pt x="14069" y="5255"/>
                  </a:cubicBezTo>
                  <a:close/>
                  <a:moveTo>
                    <a:pt x="12627" y="5097"/>
                  </a:moveTo>
                  <a:cubicBezTo>
                    <a:pt x="12671" y="5097"/>
                    <a:pt x="12716" y="5103"/>
                    <a:pt x="12759" y="5115"/>
                  </a:cubicBezTo>
                  <a:cubicBezTo>
                    <a:pt x="12775" y="5119"/>
                    <a:pt x="12792" y="5128"/>
                    <a:pt x="12807" y="5136"/>
                  </a:cubicBezTo>
                  <a:cubicBezTo>
                    <a:pt x="12622" y="5293"/>
                    <a:pt x="12487" y="5510"/>
                    <a:pt x="12438" y="5756"/>
                  </a:cubicBezTo>
                  <a:cubicBezTo>
                    <a:pt x="12390" y="5989"/>
                    <a:pt x="12414" y="6277"/>
                    <a:pt x="12542" y="6494"/>
                  </a:cubicBezTo>
                  <a:cubicBezTo>
                    <a:pt x="12339" y="6538"/>
                    <a:pt x="12138" y="6604"/>
                    <a:pt x="11950" y="6696"/>
                  </a:cubicBezTo>
                  <a:cubicBezTo>
                    <a:pt x="11971" y="6671"/>
                    <a:pt x="11984" y="6639"/>
                    <a:pt x="11978" y="6598"/>
                  </a:cubicBezTo>
                  <a:cubicBezTo>
                    <a:pt x="11953" y="6418"/>
                    <a:pt x="11913" y="6239"/>
                    <a:pt x="11867" y="6061"/>
                  </a:cubicBezTo>
                  <a:cubicBezTo>
                    <a:pt x="11877" y="6057"/>
                    <a:pt x="11886" y="6047"/>
                    <a:pt x="11891" y="6036"/>
                  </a:cubicBezTo>
                  <a:cubicBezTo>
                    <a:pt x="11914" y="5960"/>
                    <a:pt x="11947" y="5888"/>
                    <a:pt x="11968" y="5813"/>
                  </a:cubicBezTo>
                  <a:cubicBezTo>
                    <a:pt x="11986" y="5742"/>
                    <a:pt x="12010" y="5675"/>
                    <a:pt x="12032" y="5607"/>
                  </a:cubicBezTo>
                  <a:cubicBezTo>
                    <a:pt x="12079" y="5481"/>
                    <a:pt x="12150" y="5361"/>
                    <a:pt x="12245" y="5266"/>
                  </a:cubicBezTo>
                  <a:cubicBezTo>
                    <a:pt x="12335" y="5178"/>
                    <a:pt x="12445" y="5114"/>
                    <a:pt x="12573" y="5100"/>
                  </a:cubicBezTo>
                  <a:cubicBezTo>
                    <a:pt x="12591" y="5098"/>
                    <a:pt x="12609" y="5097"/>
                    <a:pt x="12627" y="5097"/>
                  </a:cubicBezTo>
                  <a:close/>
                  <a:moveTo>
                    <a:pt x="5407" y="4925"/>
                  </a:moveTo>
                  <a:cubicBezTo>
                    <a:pt x="5535" y="4925"/>
                    <a:pt x="5663" y="5030"/>
                    <a:pt x="5662" y="5187"/>
                  </a:cubicBezTo>
                  <a:cubicBezTo>
                    <a:pt x="5660" y="5235"/>
                    <a:pt x="5704" y="5276"/>
                    <a:pt x="5750" y="5276"/>
                  </a:cubicBezTo>
                  <a:cubicBezTo>
                    <a:pt x="5765" y="5276"/>
                    <a:pt x="5780" y="5272"/>
                    <a:pt x="5794" y="5262"/>
                  </a:cubicBezTo>
                  <a:cubicBezTo>
                    <a:pt x="5852" y="5222"/>
                    <a:pt x="5920" y="5198"/>
                    <a:pt x="5988" y="5198"/>
                  </a:cubicBezTo>
                  <a:cubicBezTo>
                    <a:pt x="6046" y="5198"/>
                    <a:pt x="6103" y="5216"/>
                    <a:pt x="6152" y="5259"/>
                  </a:cubicBezTo>
                  <a:cubicBezTo>
                    <a:pt x="6233" y="5329"/>
                    <a:pt x="6247" y="5420"/>
                    <a:pt x="6245" y="5516"/>
                  </a:cubicBezTo>
                  <a:cubicBezTo>
                    <a:pt x="6189" y="5554"/>
                    <a:pt x="6138" y="5597"/>
                    <a:pt x="6095" y="5649"/>
                  </a:cubicBezTo>
                  <a:cubicBezTo>
                    <a:pt x="5949" y="5761"/>
                    <a:pt x="5842" y="5929"/>
                    <a:pt x="5778" y="6106"/>
                  </a:cubicBezTo>
                  <a:cubicBezTo>
                    <a:pt x="5751" y="6097"/>
                    <a:pt x="5724" y="6093"/>
                    <a:pt x="5695" y="6093"/>
                  </a:cubicBezTo>
                  <a:cubicBezTo>
                    <a:pt x="5563" y="6093"/>
                    <a:pt x="5415" y="6176"/>
                    <a:pt x="5306" y="6225"/>
                  </a:cubicBezTo>
                  <a:cubicBezTo>
                    <a:pt x="5132" y="6306"/>
                    <a:pt x="4967" y="6404"/>
                    <a:pt x="4811" y="6515"/>
                  </a:cubicBezTo>
                  <a:cubicBezTo>
                    <a:pt x="4642" y="6635"/>
                    <a:pt x="4475" y="6767"/>
                    <a:pt x="4324" y="6916"/>
                  </a:cubicBezTo>
                  <a:cubicBezTo>
                    <a:pt x="4279" y="6819"/>
                    <a:pt x="4205" y="6740"/>
                    <a:pt x="4098" y="6701"/>
                  </a:cubicBezTo>
                  <a:cubicBezTo>
                    <a:pt x="4053" y="6684"/>
                    <a:pt x="4010" y="6676"/>
                    <a:pt x="3967" y="6676"/>
                  </a:cubicBezTo>
                  <a:cubicBezTo>
                    <a:pt x="3906" y="6676"/>
                    <a:pt x="3848" y="6691"/>
                    <a:pt x="3793" y="6717"/>
                  </a:cubicBezTo>
                  <a:cubicBezTo>
                    <a:pt x="3769" y="6615"/>
                    <a:pt x="3714" y="6522"/>
                    <a:pt x="3617" y="6483"/>
                  </a:cubicBezTo>
                  <a:cubicBezTo>
                    <a:pt x="3581" y="6468"/>
                    <a:pt x="3547" y="6462"/>
                    <a:pt x="3514" y="6462"/>
                  </a:cubicBezTo>
                  <a:cubicBezTo>
                    <a:pt x="3500" y="6462"/>
                    <a:pt x="3486" y="6463"/>
                    <a:pt x="3472" y="6465"/>
                  </a:cubicBezTo>
                  <a:cubicBezTo>
                    <a:pt x="3457" y="6359"/>
                    <a:pt x="3426" y="6252"/>
                    <a:pt x="3450" y="6145"/>
                  </a:cubicBezTo>
                  <a:cubicBezTo>
                    <a:pt x="3472" y="6043"/>
                    <a:pt x="3543" y="5938"/>
                    <a:pt x="3654" y="5931"/>
                  </a:cubicBezTo>
                  <a:cubicBezTo>
                    <a:pt x="3701" y="5926"/>
                    <a:pt x="3749" y="5882"/>
                    <a:pt x="3729" y="5833"/>
                  </a:cubicBezTo>
                  <a:cubicBezTo>
                    <a:pt x="3690" y="5735"/>
                    <a:pt x="3680" y="5634"/>
                    <a:pt x="3747" y="5543"/>
                  </a:cubicBezTo>
                  <a:cubicBezTo>
                    <a:pt x="3793" y="5482"/>
                    <a:pt x="3868" y="5446"/>
                    <a:pt x="3943" y="5446"/>
                  </a:cubicBezTo>
                  <a:cubicBezTo>
                    <a:pt x="3976" y="5446"/>
                    <a:pt x="4010" y="5453"/>
                    <a:pt x="4040" y="5468"/>
                  </a:cubicBezTo>
                  <a:cubicBezTo>
                    <a:pt x="4053" y="5474"/>
                    <a:pt x="4067" y="5477"/>
                    <a:pt x="4080" y="5477"/>
                  </a:cubicBezTo>
                  <a:cubicBezTo>
                    <a:pt x="4124" y="5477"/>
                    <a:pt x="4166" y="5448"/>
                    <a:pt x="4163" y="5397"/>
                  </a:cubicBezTo>
                  <a:cubicBezTo>
                    <a:pt x="4155" y="5271"/>
                    <a:pt x="4252" y="5140"/>
                    <a:pt x="4369" y="5140"/>
                  </a:cubicBezTo>
                  <a:cubicBezTo>
                    <a:pt x="4408" y="5140"/>
                    <a:pt x="4450" y="5155"/>
                    <a:pt x="4490" y="5188"/>
                  </a:cubicBezTo>
                  <a:cubicBezTo>
                    <a:pt x="4508" y="5202"/>
                    <a:pt x="4532" y="5210"/>
                    <a:pt x="4555" y="5210"/>
                  </a:cubicBezTo>
                  <a:cubicBezTo>
                    <a:pt x="4590" y="5210"/>
                    <a:pt x="4623" y="5192"/>
                    <a:pt x="4631" y="5151"/>
                  </a:cubicBezTo>
                  <a:cubicBezTo>
                    <a:pt x="4657" y="5013"/>
                    <a:pt x="4756" y="4938"/>
                    <a:pt x="4861" y="4938"/>
                  </a:cubicBezTo>
                  <a:cubicBezTo>
                    <a:pt x="4932" y="4938"/>
                    <a:pt x="5006" y="4972"/>
                    <a:pt x="5063" y="5046"/>
                  </a:cubicBezTo>
                  <a:cubicBezTo>
                    <a:pt x="5082" y="5071"/>
                    <a:pt x="5111" y="5086"/>
                    <a:pt x="5138" y="5086"/>
                  </a:cubicBezTo>
                  <a:cubicBezTo>
                    <a:pt x="5163" y="5086"/>
                    <a:pt x="5187" y="5074"/>
                    <a:pt x="5204" y="5046"/>
                  </a:cubicBezTo>
                  <a:cubicBezTo>
                    <a:pt x="5254" y="4962"/>
                    <a:pt x="5331" y="4925"/>
                    <a:pt x="5407" y="4925"/>
                  </a:cubicBezTo>
                  <a:close/>
                  <a:moveTo>
                    <a:pt x="6709" y="5524"/>
                  </a:moveTo>
                  <a:cubicBezTo>
                    <a:pt x="6736" y="6067"/>
                    <a:pt x="6764" y="6614"/>
                    <a:pt x="6752" y="7156"/>
                  </a:cubicBezTo>
                  <a:cubicBezTo>
                    <a:pt x="6694" y="7152"/>
                    <a:pt x="6634" y="7150"/>
                    <a:pt x="6574" y="7150"/>
                  </a:cubicBezTo>
                  <a:cubicBezTo>
                    <a:pt x="6445" y="7152"/>
                    <a:pt x="6319" y="7171"/>
                    <a:pt x="6196" y="7201"/>
                  </a:cubicBezTo>
                  <a:cubicBezTo>
                    <a:pt x="6188" y="6813"/>
                    <a:pt x="6063" y="6422"/>
                    <a:pt x="6107" y="6032"/>
                  </a:cubicBezTo>
                  <a:cubicBezTo>
                    <a:pt x="6124" y="5864"/>
                    <a:pt x="6221" y="5745"/>
                    <a:pt x="6342" y="5637"/>
                  </a:cubicBezTo>
                  <a:cubicBezTo>
                    <a:pt x="6367" y="5616"/>
                    <a:pt x="6393" y="5598"/>
                    <a:pt x="6422" y="5584"/>
                  </a:cubicBezTo>
                  <a:cubicBezTo>
                    <a:pt x="6509" y="5540"/>
                    <a:pt x="6612" y="5525"/>
                    <a:pt x="6709" y="5524"/>
                  </a:cubicBezTo>
                  <a:close/>
                  <a:moveTo>
                    <a:pt x="5936" y="6071"/>
                  </a:moveTo>
                  <a:lnTo>
                    <a:pt x="5936" y="6071"/>
                  </a:lnTo>
                  <a:cubicBezTo>
                    <a:pt x="5924" y="6229"/>
                    <a:pt x="5945" y="6397"/>
                    <a:pt x="5959" y="6551"/>
                  </a:cubicBezTo>
                  <a:cubicBezTo>
                    <a:pt x="5978" y="6776"/>
                    <a:pt x="5993" y="7021"/>
                    <a:pt x="6068" y="7239"/>
                  </a:cubicBezTo>
                  <a:cubicBezTo>
                    <a:pt x="6026" y="7251"/>
                    <a:pt x="5987" y="7266"/>
                    <a:pt x="5946" y="7282"/>
                  </a:cubicBezTo>
                  <a:cubicBezTo>
                    <a:pt x="5940" y="7236"/>
                    <a:pt x="5914" y="7194"/>
                    <a:pt x="5901" y="7147"/>
                  </a:cubicBezTo>
                  <a:cubicBezTo>
                    <a:pt x="5880" y="7071"/>
                    <a:pt x="5873" y="6991"/>
                    <a:pt x="5868" y="6912"/>
                  </a:cubicBezTo>
                  <a:cubicBezTo>
                    <a:pt x="5856" y="6740"/>
                    <a:pt x="5849" y="6567"/>
                    <a:pt x="5867" y="6395"/>
                  </a:cubicBezTo>
                  <a:cubicBezTo>
                    <a:pt x="5879" y="6288"/>
                    <a:pt x="5901" y="6176"/>
                    <a:pt x="5936" y="6071"/>
                  </a:cubicBezTo>
                  <a:close/>
                  <a:moveTo>
                    <a:pt x="10613" y="4084"/>
                  </a:moveTo>
                  <a:cubicBezTo>
                    <a:pt x="10639" y="4084"/>
                    <a:pt x="10664" y="4085"/>
                    <a:pt x="10690" y="4088"/>
                  </a:cubicBezTo>
                  <a:cubicBezTo>
                    <a:pt x="10999" y="4127"/>
                    <a:pt x="11156" y="4480"/>
                    <a:pt x="11247" y="4736"/>
                  </a:cubicBezTo>
                  <a:cubicBezTo>
                    <a:pt x="11357" y="5040"/>
                    <a:pt x="11440" y="5356"/>
                    <a:pt x="11523" y="5667"/>
                  </a:cubicBezTo>
                  <a:cubicBezTo>
                    <a:pt x="11598" y="5944"/>
                    <a:pt x="11652" y="6227"/>
                    <a:pt x="11721" y="6505"/>
                  </a:cubicBezTo>
                  <a:cubicBezTo>
                    <a:pt x="11728" y="6547"/>
                    <a:pt x="11736" y="6589"/>
                    <a:pt x="11744" y="6629"/>
                  </a:cubicBezTo>
                  <a:cubicBezTo>
                    <a:pt x="11754" y="6683"/>
                    <a:pt x="11761" y="6740"/>
                    <a:pt x="11773" y="6793"/>
                  </a:cubicBezTo>
                  <a:cubicBezTo>
                    <a:pt x="11684" y="6845"/>
                    <a:pt x="11595" y="6901"/>
                    <a:pt x="11512" y="6965"/>
                  </a:cubicBezTo>
                  <a:cubicBezTo>
                    <a:pt x="11369" y="7076"/>
                    <a:pt x="11226" y="7206"/>
                    <a:pt x="11106" y="7350"/>
                  </a:cubicBezTo>
                  <a:cubicBezTo>
                    <a:pt x="10930" y="6844"/>
                    <a:pt x="10750" y="6340"/>
                    <a:pt x="10565" y="5839"/>
                  </a:cubicBezTo>
                  <a:cubicBezTo>
                    <a:pt x="10386" y="5355"/>
                    <a:pt x="10211" y="4843"/>
                    <a:pt x="9909" y="4418"/>
                  </a:cubicBezTo>
                  <a:lnTo>
                    <a:pt x="9893" y="4400"/>
                  </a:lnTo>
                  <a:cubicBezTo>
                    <a:pt x="10091" y="4239"/>
                    <a:pt x="10352" y="4084"/>
                    <a:pt x="10613" y="4084"/>
                  </a:cubicBezTo>
                  <a:close/>
                  <a:moveTo>
                    <a:pt x="5733" y="6261"/>
                  </a:moveTo>
                  <a:cubicBezTo>
                    <a:pt x="5725" y="6287"/>
                    <a:pt x="5720" y="6316"/>
                    <a:pt x="5715" y="6342"/>
                  </a:cubicBezTo>
                  <a:cubicBezTo>
                    <a:pt x="5706" y="6399"/>
                    <a:pt x="5700" y="6454"/>
                    <a:pt x="5696" y="6512"/>
                  </a:cubicBezTo>
                  <a:cubicBezTo>
                    <a:pt x="5421" y="6593"/>
                    <a:pt x="5160" y="6734"/>
                    <a:pt x="4920" y="6890"/>
                  </a:cubicBezTo>
                  <a:cubicBezTo>
                    <a:pt x="4800" y="6968"/>
                    <a:pt x="4685" y="7056"/>
                    <a:pt x="4581" y="7156"/>
                  </a:cubicBezTo>
                  <a:cubicBezTo>
                    <a:pt x="4525" y="7208"/>
                    <a:pt x="4405" y="7314"/>
                    <a:pt x="4383" y="7409"/>
                  </a:cubicBezTo>
                  <a:cubicBezTo>
                    <a:pt x="4300" y="7374"/>
                    <a:pt x="4213" y="7344"/>
                    <a:pt x="4128" y="7322"/>
                  </a:cubicBezTo>
                  <a:cubicBezTo>
                    <a:pt x="4399" y="7121"/>
                    <a:pt x="4635" y="6876"/>
                    <a:pt x="4911" y="6681"/>
                  </a:cubicBezTo>
                  <a:cubicBezTo>
                    <a:pt x="5056" y="6578"/>
                    <a:pt x="5208" y="6486"/>
                    <a:pt x="5367" y="6410"/>
                  </a:cubicBezTo>
                  <a:cubicBezTo>
                    <a:pt x="5451" y="6369"/>
                    <a:pt x="5535" y="6334"/>
                    <a:pt x="5622" y="6306"/>
                  </a:cubicBezTo>
                  <a:cubicBezTo>
                    <a:pt x="5661" y="6292"/>
                    <a:pt x="5697" y="6277"/>
                    <a:pt x="5733" y="6261"/>
                  </a:cubicBezTo>
                  <a:close/>
                  <a:moveTo>
                    <a:pt x="5693" y="6631"/>
                  </a:moveTo>
                  <a:cubicBezTo>
                    <a:pt x="5691" y="6729"/>
                    <a:pt x="5695" y="6828"/>
                    <a:pt x="5704" y="6926"/>
                  </a:cubicBezTo>
                  <a:cubicBezTo>
                    <a:pt x="5706" y="7004"/>
                    <a:pt x="5706" y="7150"/>
                    <a:pt x="5745" y="7258"/>
                  </a:cubicBezTo>
                  <a:cubicBezTo>
                    <a:pt x="5758" y="7293"/>
                    <a:pt x="5774" y="7324"/>
                    <a:pt x="5797" y="7348"/>
                  </a:cubicBezTo>
                  <a:cubicBezTo>
                    <a:pt x="5741" y="7375"/>
                    <a:pt x="5685" y="7405"/>
                    <a:pt x="5630" y="7438"/>
                  </a:cubicBezTo>
                  <a:cubicBezTo>
                    <a:pt x="5505" y="7510"/>
                    <a:pt x="5387" y="7595"/>
                    <a:pt x="5277" y="7688"/>
                  </a:cubicBezTo>
                  <a:cubicBezTo>
                    <a:pt x="5254" y="7706"/>
                    <a:pt x="5232" y="7725"/>
                    <a:pt x="5211" y="7744"/>
                  </a:cubicBezTo>
                  <a:cubicBezTo>
                    <a:pt x="5181" y="7771"/>
                    <a:pt x="5153" y="7798"/>
                    <a:pt x="5127" y="7827"/>
                  </a:cubicBezTo>
                  <a:cubicBezTo>
                    <a:pt x="5090" y="7865"/>
                    <a:pt x="5056" y="7903"/>
                    <a:pt x="5025" y="7946"/>
                  </a:cubicBezTo>
                  <a:cubicBezTo>
                    <a:pt x="4946" y="7753"/>
                    <a:pt x="4756" y="7609"/>
                    <a:pt x="4577" y="7506"/>
                  </a:cubicBezTo>
                  <a:cubicBezTo>
                    <a:pt x="4554" y="7494"/>
                    <a:pt x="4530" y="7482"/>
                    <a:pt x="4507" y="7469"/>
                  </a:cubicBezTo>
                  <a:cubicBezTo>
                    <a:pt x="4528" y="7442"/>
                    <a:pt x="4542" y="7407"/>
                    <a:pt x="4564" y="7380"/>
                  </a:cubicBezTo>
                  <a:cubicBezTo>
                    <a:pt x="4605" y="7331"/>
                    <a:pt x="4652" y="7286"/>
                    <a:pt x="4700" y="7243"/>
                  </a:cubicBezTo>
                  <a:cubicBezTo>
                    <a:pt x="4717" y="7227"/>
                    <a:pt x="4736" y="7209"/>
                    <a:pt x="4756" y="7196"/>
                  </a:cubicBezTo>
                  <a:cubicBezTo>
                    <a:pt x="4789" y="7166"/>
                    <a:pt x="4826" y="7137"/>
                    <a:pt x="4861" y="7111"/>
                  </a:cubicBezTo>
                  <a:lnTo>
                    <a:pt x="4862" y="7111"/>
                  </a:lnTo>
                  <a:cubicBezTo>
                    <a:pt x="4918" y="7069"/>
                    <a:pt x="4975" y="7030"/>
                    <a:pt x="5033" y="6993"/>
                  </a:cubicBezTo>
                  <a:cubicBezTo>
                    <a:pt x="5086" y="6958"/>
                    <a:pt x="5141" y="6927"/>
                    <a:pt x="5196" y="6897"/>
                  </a:cubicBezTo>
                  <a:cubicBezTo>
                    <a:pt x="5240" y="6874"/>
                    <a:pt x="5283" y="6852"/>
                    <a:pt x="5326" y="6829"/>
                  </a:cubicBezTo>
                  <a:cubicBezTo>
                    <a:pt x="5449" y="6766"/>
                    <a:pt x="5574" y="6704"/>
                    <a:pt x="5693" y="6631"/>
                  </a:cubicBezTo>
                  <a:close/>
                  <a:moveTo>
                    <a:pt x="9265" y="4247"/>
                  </a:moveTo>
                  <a:cubicBezTo>
                    <a:pt x="9299" y="4247"/>
                    <a:pt x="9333" y="4248"/>
                    <a:pt x="9365" y="4251"/>
                  </a:cubicBezTo>
                  <a:cubicBezTo>
                    <a:pt x="9594" y="4267"/>
                    <a:pt x="9720" y="4486"/>
                    <a:pt x="9823" y="4667"/>
                  </a:cubicBezTo>
                  <a:cubicBezTo>
                    <a:pt x="10049" y="5071"/>
                    <a:pt x="10205" y="5506"/>
                    <a:pt x="10365" y="5939"/>
                  </a:cubicBezTo>
                  <a:cubicBezTo>
                    <a:pt x="10556" y="6458"/>
                    <a:pt x="10742" y="6978"/>
                    <a:pt x="10922" y="7500"/>
                  </a:cubicBezTo>
                  <a:cubicBezTo>
                    <a:pt x="10930" y="7524"/>
                    <a:pt x="10943" y="7541"/>
                    <a:pt x="10959" y="7552"/>
                  </a:cubicBezTo>
                  <a:cubicBezTo>
                    <a:pt x="10871" y="7693"/>
                    <a:pt x="10807" y="7845"/>
                    <a:pt x="10778" y="8006"/>
                  </a:cubicBezTo>
                  <a:cubicBezTo>
                    <a:pt x="10346" y="7479"/>
                    <a:pt x="9830" y="7025"/>
                    <a:pt x="9247" y="6680"/>
                  </a:cubicBezTo>
                  <a:cubicBezTo>
                    <a:pt x="9147" y="6469"/>
                    <a:pt x="9016" y="6269"/>
                    <a:pt x="8904" y="6064"/>
                  </a:cubicBezTo>
                  <a:cubicBezTo>
                    <a:pt x="8797" y="5868"/>
                    <a:pt x="8683" y="5675"/>
                    <a:pt x="8575" y="5479"/>
                  </a:cubicBezTo>
                  <a:cubicBezTo>
                    <a:pt x="8388" y="5144"/>
                    <a:pt x="8208" y="4598"/>
                    <a:pt x="8659" y="4377"/>
                  </a:cubicBezTo>
                  <a:cubicBezTo>
                    <a:pt x="8837" y="4290"/>
                    <a:pt x="9061" y="4247"/>
                    <a:pt x="9265" y="4247"/>
                  </a:cubicBezTo>
                  <a:close/>
                  <a:moveTo>
                    <a:pt x="16683" y="4692"/>
                  </a:moveTo>
                  <a:cubicBezTo>
                    <a:pt x="17160" y="4692"/>
                    <a:pt x="17632" y="4836"/>
                    <a:pt x="18016" y="5146"/>
                  </a:cubicBezTo>
                  <a:cubicBezTo>
                    <a:pt x="18219" y="5312"/>
                    <a:pt x="18391" y="5512"/>
                    <a:pt x="18547" y="5722"/>
                  </a:cubicBezTo>
                  <a:cubicBezTo>
                    <a:pt x="18698" y="5922"/>
                    <a:pt x="18878" y="6136"/>
                    <a:pt x="18888" y="6399"/>
                  </a:cubicBezTo>
                  <a:cubicBezTo>
                    <a:pt x="18888" y="6405"/>
                    <a:pt x="18891" y="6412"/>
                    <a:pt x="18891" y="6418"/>
                  </a:cubicBezTo>
                  <a:cubicBezTo>
                    <a:pt x="18582" y="6608"/>
                    <a:pt x="18281" y="6813"/>
                    <a:pt x="17973" y="7004"/>
                  </a:cubicBezTo>
                  <a:cubicBezTo>
                    <a:pt x="17712" y="7167"/>
                    <a:pt x="17448" y="7327"/>
                    <a:pt x="17186" y="7485"/>
                  </a:cubicBezTo>
                  <a:cubicBezTo>
                    <a:pt x="17151" y="7506"/>
                    <a:pt x="17118" y="7527"/>
                    <a:pt x="17084" y="7547"/>
                  </a:cubicBezTo>
                  <a:cubicBezTo>
                    <a:pt x="16886" y="7667"/>
                    <a:pt x="16687" y="7785"/>
                    <a:pt x="16486" y="7901"/>
                  </a:cubicBezTo>
                  <a:cubicBezTo>
                    <a:pt x="16453" y="7921"/>
                    <a:pt x="16421" y="7941"/>
                    <a:pt x="16389" y="7958"/>
                  </a:cubicBezTo>
                  <a:cubicBezTo>
                    <a:pt x="16256" y="8036"/>
                    <a:pt x="16121" y="8115"/>
                    <a:pt x="15986" y="8189"/>
                  </a:cubicBezTo>
                  <a:cubicBezTo>
                    <a:pt x="15853" y="8267"/>
                    <a:pt x="15717" y="8344"/>
                    <a:pt x="15583" y="8420"/>
                  </a:cubicBezTo>
                  <a:cubicBezTo>
                    <a:pt x="15488" y="7987"/>
                    <a:pt x="15363" y="7567"/>
                    <a:pt x="15051" y="7239"/>
                  </a:cubicBezTo>
                  <a:cubicBezTo>
                    <a:pt x="14798" y="6974"/>
                    <a:pt x="14476" y="6772"/>
                    <a:pt x="14135" y="6636"/>
                  </a:cubicBezTo>
                  <a:cubicBezTo>
                    <a:pt x="14169" y="6561"/>
                    <a:pt x="14204" y="6486"/>
                    <a:pt x="14240" y="6412"/>
                  </a:cubicBezTo>
                  <a:cubicBezTo>
                    <a:pt x="14256" y="6378"/>
                    <a:pt x="14273" y="6345"/>
                    <a:pt x="14290" y="6312"/>
                  </a:cubicBezTo>
                  <a:cubicBezTo>
                    <a:pt x="14312" y="6265"/>
                    <a:pt x="14337" y="6219"/>
                    <a:pt x="14361" y="6175"/>
                  </a:cubicBezTo>
                  <a:cubicBezTo>
                    <a:pt x="14372" y="6154"/>
                    <a:pt x="14382" y="6134"/>
                    <a:pt x="14396" y="6114"/>
                  </a:cubicBezTo>
                  <a:cubicBezTo>
                    <a:pt x="14413" y="6082"/>
                    <a:pt x="14432" y="6050"/>
                    <a:pt x="14452" y="6017"/>
                  </a:cubicBezTo>
                  <a:cubicBezTo>
                    <a:pt x="14464" y="5994"/>
                    <a:pt x="14479" y="5970"/>
                    <a:pt x="14494" y="5948"/>
                  </a:cubicBezTo>
                  <a:cubicBezTo>
                    <a:pt x="14501" y="5936"/>
                    <a:pt x="14509" y="5923"/>
                    <a:pt x="14517" y="5912"/>
                  </a:cubicBezTo>
                  <a:cubicBezTo>
                    <a:pt x="14532" y="5890"/>
                    <a:pt x="14547" y="5868"/>
                    <a:pt x="14562" y="5845"/>
                  </a:cubicBezTo>
                  <a:cubicBezTo>
                    <a:pt x="14583" y="5814"/>
                    <a:pt x="14605" y="5785"/>
                    <a:pt x="14629" y="5754"/>
                  </a:cubicBezTo>
                  <a:cubicBezTo>
                    <a:pt x="14655" y="5718"/>
                    <a:pt x="14681" y="5683"/>
                    <a:pt x="14709" y="5649"/>
                  </a:cubicBezTo>
                  <a:cubicBezTo>
                    <a:pt x="14931" y="5384"/>
                    <a:pt x="15192" y="5163"/>
                    <a:pt x="15494" y="4998"/>
                  </a:cubicBezTo>
                  <a:cubicBezTo>
                    <a:pt x="15857" y="4799"/>
                    <a:pt x="16271" y="4692"/>
                    <a:pt x="16683" y="4692"/>
                  </a:cubicBezTo>
                  <a:close/>
                  <a:moveTo>
                    <a:pt x="3798" y="7436"/>
                  </a:moveTo>
                  <a:cubicBezTo>
                    <a:pt x="3961" y="7436"/>
                    <a:pt x="4130" y="7479"/>
                    <a:pt x="4259" y="7530"/>
                  </a:cubicBezTo>
                  <a:cubicBezTo>
                    <a:pt x="4519" y="7634"/>
                    <a:pt x="4822" y="7819"/>
                    <a:pt x="4925" y="8095"/>
                  </a:cubicBezTo>
                  <a:cubicBezTo>
                    <a:pt x="4858" y="8209"/>
                    <a:pt x="4810" y="8331"/>
                    <a:pt x="4779" y="8457"/>
                  </a:cubicBezTo>
                  <a:cubicBezTo>
                    <a:pt x="4426" y="8410"/>
                    <a:pt x="4077" y="8339"/>
                    <a:pt x="3733" y="8246"/>
                  </a:cubicBezTo>
                  <a:cubicBezTo>
                    <a:pt x="3644" y="8222"/>
                    <a:pt x="3554" y="8197"/>
                    <a:pt x="3466" y="8166"/>
                  </a:cubicBezTo>
                  <a:cubicBezTo>
                    <a:pt x="3431" y="8155"/>
                    <a:pt x="3399" y="8144"/>
                    <a:pt x="3366" y="8131"/>
                  </a:cubicBezTo>
                  <a:cubicBezTo>
                    <a:pt x="3335" y="8121"/>
                    <a:pt x="3254" y="8107"/>
                    <a:pt x="3233" y="8083"/>
                  </a:cubicBezTo>
                  <a:cubicBezTo>
                    <a:pt x="3191" y="8036"/>
                    <a:pt x="3235" y="7912"/>
                    <a:pt x="3248" y="7855"/>
                  </a:cubicBezTo>
                  <a:cubicBezTo>
                    <a:pt x="3267" y="7779"/>
                    <a:pt x="3294" y="7703"/>
                    <a:pt x="3340" y="7639"/>
                  </a:cubicBezTo>
                  <a:cubicBezTo>
                    <a:pt x="3443" y="7489"/>
                    <a:pt x="3616" y="7436"/>
                    <a:pt x="3798" y="7436"/>
                  </a:cubicBezTo>
                  <a:close/>
                  <a:moveTo>
                    <a:pt x="3224" y="8260"/>
                  </a:moveTo>
                  <a:lnTo>
                    <a:pt x="3224" y="8260"/>
                  </a:lnTo>
                  <a:cubicBezTo>
                    <a:pt x="3264" y="8274"/>
                    <a:pt x="3303" y="8282"/>
                    <a:pt x="3337" y="8294"/>
                  </a:cubicBezTo>
                  <a:cubicBezTo>
                    <a:pt x="3426" y="8323"/>
                    <a:pt x="3517" y="8351"/>
                    <a:pt x="3605" y="8379"/>
                  </a:cubicBezTo>
                  <a:cubicBezTo>
                    <a:pt x="3977" y="8496"/>
                    <a:pt x="4358" y="8584"/>
                    <a:pt x="4743" y="8646"/>
                  </a:cubicBezTo>
                  <a:cubicBezTo>
                    <a:pt x="4738" y="8696"/>
                    <a:pt x="4737" y="8746"/>
                    <a:pt x="4737" y="8796"/>
                  </a:cubicBezTo>
                  <a:cubicBezTo>
                    <a:pt x="4607" y="8740"/>
                    <a:pt x="4460" y="8707"/>
                    <a:pt x="4327" y="8674"/>
                  </a:cubicBezTo>
                  <a:cubicBezTo>
                    <a:pt x="4154" y="8632"/>
                    <a:pt x="3977" y="8603"/>
                    <a:pt x="3799" y="8584"/>
                  </a:cubicBezTo>
                  <a:cubicBezTo>
                    <a:pt x="3717" y="8577"/>
                    <a:pt x="3632" y="8578"/>
                    <a:pt x="3550" y="8563"/>
                  </a:cubicBezTo>
                  <a:cubicBezTo>
                    <a:pt x="3463" y="8548"/>
                    <a:pt x="3403" y="8497"/>
                    <a:pt x="3346" y="8435"/>
                  </a:cubicBezTo>
                  <a:cubicBezTo>
                    <a:pt x="3299" y="8384"/>
                    <a:pt x="3256" y="8324"/>
                    <a:pt x="3224" y="8260"/>
                  </a:cubicBezTo>
                  <a:close/>
                  <a:moveTo>
                    <a:pt x="2830" y="6475"/>
                  </a:moveTo>
                  <a:cubicBezTo>
                    <a:pt x="2838" y="6475"/>
                    <a:pt x="2847" y="6475"/>
                    <a:pt x="2856" y="6476"/>
                  </a:cubicBezTo>
                  <a:cubicBezTo>
                    <a:pt x="2970" y="6490"/>
                    <a:pt x="3048" y="6589"/>
                    <a:pt x="3067" y="6695"/>
                  </a:cubicBezTo>
                  <a:cubicBezTo>
                    <a:pt x="3075" y="6738"/>
                    <a:pt x="3119" y="6763"/>
                    <a:pt x="3161" y="6763"/>
                  </a:cubicBezTo>
                  <a:cubicBezTo>
                    <a:pt x="3169" y="6763"/>
                    <a:pt x="3176" y="6762"/>
                    <a:pt x="3183" y="6761"/>
                  </a:cubicBezTo>
                  <a:cubicBezTo>
                    <a:pt x="3287" y="6735"/>
                    <a:pt x="3392" y="6648"/>
                    <a:pt x="3498" y="6643"/>
                  </a:cubicBezTo>
                  <a:cubicBezTo>
                    <a:pt x="3500" y="6643"/>
                    <a:pt x="3502" y="6643"/>
                    <a:pt x="3504" y="6643"/>
                  </a:cubicBezTo>
                  <a:cubicBezTo>
                    <a:pt x="3625" y="6643"/>
                    <a:pt x="3608" y="6811"/>
                    <a:pt x="3622" y="6896"/>
                  </a:cubicBezTo>
                  <a:cubicBezTo>
                    <a:pt x="3628" y="6941"/>
                    <a:pt x="3663" y="6961"/>
                    <a:pt x="3700" y="6961"/>
                  </a:cubicBezTo>
                  <a:cubicBezTo>
                    <a:pt x="3735" y="6961"/>
                    <a:pt x="3771" y="6944"/>
                    <a:pt x="3790" y="6917"/>
                  </a:cubicBezTo>
                  <a:cubicBezTo>
                    <a:pt x="3829" y="6863"/>
                    <a:pt x="3879" y="6841"/>
                    <a:pt x="3929" y="6841"/>
                  </a:cubicBezTo>
                  <a:cubicBezTo>
                    <a:pt x="4043" y="6841"/>
                    <a:pt x="4161" y="6955"/>
                    <a:pt x="4165" y="7074"/>
                  </a:cubicBezTo>
                  <a:cubicBezTo>
                    <a:pt x="4165" y="7075"/>
                    <a:pt x="4167" y="7077"/>
                    <a:pt x="4167" y="7078"/>
                  </a:cubicBezTo>
                  <a:cubicBezTo>
                    <a:pt x="4108" y="7147"/>
                    <a:pt x="4054" y="7219"/>
                    <a:pt x="4006" y="7294"/>
                  </a:cubicBezTo>
                  <a:cubicBezTo>
                    <a:pt x="3948" y="7286"/>
                    <a:pt x="3890" y="7281"/>
                    <a:pt x="3832" y="7281"/>
                  </a:cubicBezTo>
                  <a:cubicBezTo>
                    <a:pt x="3778" y="7281"/>
                    <a:pt x="3724" y="7285"/>
                    <a:pt x="3669" y="7294"/>
                  </a:cubicBezTo>
                  <a:cubicBezTo>
                    <a:pt x="3525" y="7318"/>
                    <a:pt x="3379" y="7374"/>
                    <a:pt x="3274" y="7476"/>
                  </a:cubicBezTo>
                  <a:cubicBezTo>
                    <a:pt x="3171" y="7577"/>
                    <a:pt x="3117" y="7715"/>
                    <a:pt x="3084" y="7851"/>
                  </a:cubicBezTo>
                  <a:cubicBezTo>
                    <a:pt x="3061" y="7948"/>
                    <a:pt x="3019" y="8087"/>
                    <a:pt x="3082" y="8175"/>
                  </a:cubicBezTo>
                  <a:cubicBezTo>
                    <a:pt x="3090" y="8245"/>
                    <a:pt x="3112" y="8316"/>
                    <a:pt x="3144" y="8383"/>
                  </a:cubicBezTo>
                  <a:cubicBezTo>
                    <a:pt x="3072" y="8462"/>
                    <a:pt x="3008" y="8547"/>
                    <a:pt x="2951" y="8636"/>
                  </a:cubicBezTo>
                  <a:cubicBezTo>
                    <a:pt x="2898" y="8600"/>
                    <a:pt x="2830" y="8576"/>
                    <a:pt x="2778" y="8573"/>
                  </a:cubicBezTo>
                  <a:cubicBezTo>
                    <a:pt x="2773" y="8572"/>
                    <a:pt x="2767" y="8572"/>
                    <a:pt x="2762" y="8572"/>
                  </a:cubicBezTo>
                  <a:cubicBezTo>
                    <a:pt x="2651" y="8572"/>
                    <a:pt x="2560" y="8632"/>
                    <a:pt x="2488" y="8711"/>
                  </a:cubicBezTo>
                  <a:cubicBezTo>
                    <a:pt x="2431" y="8645"/>
                    <a:pt x="2355" y="8601"/>
                    <a:pt x="2264" y="8601"/>
                  </a:cubicBezTo>
                  <a:cubicBezTo>
                    <a:pt x="2250" y="8601"/>
                    <a:pt x="2236" y="8602"/>
                    <a:pt x="2222" y="8604"/>
                  </a:cubicBezTo>
                  <a:cubicBezTo>
                    <a:pt x="2101" y="8621"/>
                    <a:pt x="2038" y="8704"/>
                    <a:pt x="2008" y="8805"/>
                  </a:cubicBezTo>
                  <a:cubicBezTo>
                    <a:pt x="1949" y="8776"/>
                    <a:pt x="1884" y="8762"/>
                    <a:pt x="1819" y="8762"/>
                  </a:cubicBezTo>
                  <a:cubicBezTo>
                    <a:pt x="1747" y="8762"/>
                    <a:pt x="1676" y="8780"/>
                    <a:pt x="1614" y="8817"/>
                  </a:cubicBezTo>
                  <a:cubicBezTo>
                    <a:pt x="1562" y="8849"/>
                    <a:pt x="1520" y="8894"/>
                    <a:pt x="1487" y="8943"/>
                  </a:cubicBezTo>
                  <a:cubicBezTo>
                    <a:pt x="1361" y="8889"/>
                    <a:pt x="1260" y="8777"/>
                    <a:pt x="1254" y="8635"/>
                  </a:cubicBezTo>
                  <a:cubicBezTo>
                    <a:pt x="1249" y="8561"/>
                    <a:pt x="1269" y="8488"/>
                    <a:pt x="1312" y="8428"/>
                  </a:cubicBezTo>
                  <a:cubicBezTo>
                    <a:pt x="1345" y="8384"/>
                    <a:pt x="1394" y="8352"/>
                    <a:pt x="1419" y="8301"/>
                  </a:cubicBezTo>
                  <a:cubicBezTo>
                    <a:pt x="1478" y="8178"/>
                    <a:pt x="1362" y="8102"/>
                    <a:pt x="1311" y="8001"/>
                  </a:cubicBezTo>
                  <a:cubicBezTo>
                    <a:pt x="1236" y="7854"/>
                    <a:pt x="1305" y="7660"/>
                    <a:pt x="1480" y="7660"/>
                  </a:cubicBezTo>
                  <a:cubicBezTo>
                    <a:pt x="1488" y="7660"/>
                    <a:pt x="1497" y="7660"/>
                    <a:pt x="1507" y="7661"/>
                  </a:cubicBezTo>
                  <a:cubicBezTo>
                    <a:pt x="1509" y="7662"/>
                    <a:pt x="1511" y="7662"/>
                    <a:pt x="1513" y="7662"/>
                  </a:cubicBezTo>
                  <a:cubicBezTo>
                    <a:pt x="1574" y="7662"/>
                    <a:pt x="1608" y="7584"/>
                    <a:pt x="1579" y="7535"/>
                  </a:cubicBezTo>
                  <a:cubicBezTo>
                    <a:pt x="1519" y="7433"/>
                    <a:pt x="1463" y="7316"/>
                    <a:pt x="1541" y="7208"/>
                  </a:cubicBezTo>
                  <a:cubicBezTo>
                    <a:pt x="1575" y="7162"/>
                    <a:pt x="1628" y="7126"/>
                    <a:pt x="1685" y="7111"/>
                  </a:cubicBezTo>
                  <a:cubicBezTo>
                    <a:pt x="1732" y="7098"/>
                    <a:pt x="1779" y="7105"/>
                    <a:pt x="1825" y="7092"/>
                  </a:cubicBezTo>
                  <a:cubicBezTo>
                    <a:pt x="1905" y="7066"/>
                    <a:pt x="1915" y="6999"/>
                    <a:pt x="1926" y="6925"/>
                  </a:cubicBezTo>
                  <a:cubicBezTo>
                    <a:pt x="1945" y="6812"/>
                    <a:pt x="1997" y="6671"/>
                    <a:pt x="2116" y="6626"/>
                  </a:cubicBezTo>
                  <a:cubicBezTo>
                    <a:pt x="2141" y="6617"/>
                    <a:pt x="2171" y="6611"/>
                    <a:pt x="2200" y="6611"/>
                  </a:cubicBezTo>
                  <a:cubicBezTo>
                    <a:pt x="2221" y="6611"/>
                    <a:pt x="2243" y="6614"/>
                    <a:pt x="2263" y="6621"/>
                  </a:cubicBezTo>
                  <a:cubicBezTo>
                    <a:pt x="2311" y="6640"/>
                    <a:pt x="2340" y="6687"/>
                    <a:pt x="2389" y="6702"/>
                  </a:cubicBezTo>
                  <a:cubicBezTo>
                    <a:pt x="2404" y="6707"/>
                    <a:pt x="2418" y="6709"/>
                    <a:pt x="2432" y="6709"/>
                  </a:cubicBezTo>
                  <a:cubicBezTo>
                    <a:pt x="2487" y="6709"/>
                    <a:pt x="2534" y="6675"/>
                    <a:pt x="2572" y="6631"/>
                  </a:cubicBezTo>
                  <a:cubicBezTo>
                    <a:pt x="2643" y="6553"/>
                    <a:pt x="2719" y="6475"/>
                    <a:pt x="2830" y="6475"/>
                  </a:cubicBezTo>
                  <a:close/>
                  <a:moveTo>
                    <a:pt x="14171" y="183"/>
                  </a:moveTo>
                  <a:cubicBezTo>
                    <a:pt x="14596" y="183"/>
                    <a:pt x="15021" y="235"/>
                    <a:pt x="15439" y="346"/>
                  </a:cubicBezTo>
                  <a:cubicBezTo>
                    <a:pt x="16642" y="666"/>
                    <a:pt x="17627" y="1475"/>
                    <a:pt x="18540" y="2291"/>
                  </a:cubicBezTo>
                  <a:cubicBezTo>
                    <a:pt x="19584" y="3223"/>
                    <a:pt x="20897" y="4413"/>
                    <a:pt x="21982" y="5298"/>
                  </a:cubicBezTo>
                  <a:cubicBezTo>
                    <a:pt x="22302" y="5561"/>
                    <a:pt x="22624" y="5821"/>
                    <a:pt x="22947" y="6083"/>
                  </a:cubicBezTo>
                  <a:cubicBezTo>
                    <a:pt x="23119" y="6220"/>
                    <a:pt x="23293" y="6359"/>
                    <a:pt x="23467" y="6495"/>
                  </a:cubicBezTo>
                  <a:cubicBezTo>
                    <a:pt x="22964" y="6750"/>
                    <a:pt x="22463" y="7008"/>
                    <a:pt x="21963" y="7269"/>
                  </a:cubicBezTo>
                  <a:cubicBezTo>
                    <a:pt x="21918" y="6645"/>
                    <a:pt x="21474" y="6119"/>
                    <a:pt x="20891" y="5939"/>
                  </a:cubicBezTo>
                  <a:cubicBezTo>
                    <a:pt x="20968" y="5764"/>
                    <a:pt x="21022" y="5567"/>
                    <a:pt x="20979" y="5377"/>
                  </a:cubicBezTo>
                  <a:cubicBezTo>
                    <a:pt x="20933" y="5186"/>
                    <a:pt x="20790" y="5057"/>
                    <a:pt x="20606" y="5002"/>
                  </a:cubicBezTo>
                  <a:cubicBezTo>
                    <a:pt x="20521" y="4976"/>
                    <a:pt x="20431" y="4967"/>
                    <a:pt x="20342" y="4963"/>
                  </a:cubicBezTo>
                  <a:cubicBezTo>
                    <a:pt x="20329" y="4962"/>
                    <a:pt x="20316" y="4962"/>
                    <a:pt x="20302" y="4962"/>
                  </a:cubicBezTo>
                  <a:cubicBezTo>
                    <a:pt x="20266" y="4962"/>
                    <a:pt x="20225" y="4964"/>
                    <a:pt x="20185" y="4964"/>
                  </a:cubicBezTo>
                  <a:cubicBezTo>
                    <a:pt x="20107" y="4964"/>
                    <a:pt x="20028" y="4958"/>
                    <a:pt x="19972" y="4928"/>
                  </a:cubicBezTo>
                  <a:cubicBezTo>
                    <a:pt x="19902" y="4889"/>
                    <a:pt x="19959" y="4746"/>
                    <a:pt x="19946" y="4674"/>
                  </a:cubicBezTo>
                  <a:cubicBezTo>
                    <a:pt x="19929" y="4587"/>
                    <a:pt x="19874" y="4512"/>
                    <a:pt x="19802" y="4464"/>
                  </a:cubicBezTo>
                  <a:cubicBezTo>
                    <a:pt x="19734" y="4417"/>
                    <a:pt x="19655" y="4391"/>
                    <a:pt x="19574" y="4381"/>
                  </a:cubicBezTo>
                  <a:cubicBezTo>
                    <a:pt x="19538" y="4376"/>
                    <a:pt x="19500" y="4376"/>
                    <a:pt x="19461" y="4376"/>
                  </a:cubicBezTo>
                  <a:cubicBezTo>
                    <a:pt x="19449" y="4376"/>
                    <a:pt x="19436" y="4376"/>
                    <a:pt x="19424" y="4376"/>
                  </a:cubicBezTo>
                  <a:cubicBezTo>
                    <a:pt x="19347" y="4376"/>
                    <a:pt x="19270" y="4373"/>
                    <a:pt x="19207" y="4342"/>
                  </a:cubicBezTo>
                  <a:cubicBezTo>
                    <a:pt x="19111" y="4297"/>
                    <a:pt x="19178" y="4173"/>
                    <a:pt x="19193" y="4093"/>
                  </a:cubicBezTo>
                  <a:cubicBezTo>
                    <a:pt x="19212" y="3999"/>
                    <a:pt x="19221" y="3901"/>
                    <a:pt x="19189" y="3807"/>
                  </a:cubicBezTo>
                  <a:cubicBezTo>
                    <a:pt x="19125" y="3616"/>
                    <a:pt x="18927" y="3558"/>
                    <a:pt x="18746" y="3558"/>
                  </a:cubicBezTo>
                  <a:cubicBezTo>
                    <a:pt x="18745" y="3558"/>
                    <a:pt x="18743" y="3558"/>
                    <a:pt x="18742" y="3558"/>
                  </a:cubicBezTo>
                  <a:cubicBezTo>
                    <a:pt x="18699" y="3558"/>
                    <a:pt x="18637" y="3567"/>
                    <a:pt x="18577" y="3567"/>
                  </a:cubicBezTo>
                  <a:cubicBezTo>
                    <a:pt x="18516" y="3567"/>
                    <a:pt x="18458" y="3558"/>
                    <a:pt x="18426" y="3521"/>
                  </a:cubicBezTo>
                  <a:cubicBezTo>
                    <a:pt x="18381" y="3469"/>
                    <a:pt x="18400" y="3359"/>
                    <a:pt x="18395" y="3294"/>
                  </a:cubicBezTo>
                  <a:cubicBezTo>
                    <a:pt x="18378" y="3110"/>
                    <a:pt x="18275" y="2976"/>
                    <a:pt x="18091" y="2976"/>
                  </a:cubicBezTo>
                  <a:cubicBezTo>
                    <a:pt x="18075" y="2976"/>
                    <a:pt x="18059" y="2977"/>
                    <a:pt x="18042" y="2979"/>
                  </a:cubicBezTo>
                  <a:cubicBezTo>
                    <a:pt x="17947" y="2991"/>
                    <a:pt x="17861" y="3021"/>
                    <a:pt x="17770" y="3026"/>
                  </a:cubicBezTo>
                  <a:cubicBezTo>
                    <a:pt x="17759" y="3022"/>
                    <a:pt x="17747" y="3020"/>
                    <a:pt x="17733" y="3020"/>
                  </a:cubicBezTo>
                  <a:cubicBezTo>
                    <a:pt x="17729" y="3020"/>
                    <a:pt x="17724" y="3020"/>
                    <a:pt x="17720" y="3020"/>
                  </a:cubicBezTo>
                  <a:cubicBezTo>
                    <a:pt x="17646" y="3020"/>
                    <a:pt x="17568" y="3004"/>
                    <a:pt x="17497" y="2970"/>
                  </a:cubicBezTo>
                  <a:cubicBezTo>
                    <a:pt x="17496" y="2970"/>
                    <a:pt x="17496" y="2969"/>
                    <a:pt x="17495" y="2969"/>
                  </a:cubicBezTo>
                  <a:cubicBezTo>
                    <a:pt x="17422" y="2933"/>
                    <a:pt x="17362" y="2877"/>
                    <a:pt x="17333" y="2801"/>
                  </a:cubicBezTo>
                  <a:cubicBezTo>
                    <a:pt x="17287" y="2672"/>
                    <a:pt x="17245" y="2557"/>
                    <a:pt x="17119" y="2485"/>
                  </a:cubicBezTo>
                  <a:cubicBezTo>
                    <a:pt x="17010" y="2426"/>
                    <a:pt x="16880" y="2421"/>
                    <a:pt x="16758" y="2421"/>
                  </a:cubicBezTo>
                  <a:cubicBezTo>
                    <a:pt x="16733" y="2421"/>
                    <a:pt x="16709" y="2421"/>
                    <a:pt x="16684" y="2421"/>
                  </a:cubicBezTo>
                  <a:cubicBezTo>
                    <a:pt x="16647" y="2421"/>
                    <a:pt x="16610" y="2421"/>
                    <a:pt x="16573" y="2419"/>
                  </a:cubicBezTo>
                  <a:cubicBezTo>
                    <a:pt x="16538" y="2418"/>
                    <a:pt x="16407" y="2418"/>
                    <a:pt x="16385" y="2381"/>
                  </a:cubicBezTo>
                  <a:cubicBezTo>
                    <a:pt x="16366" y="2350"/>
                    <a:pt x="16439" y="2257"/>
                    <a:pt x="16454" y="2226"/>
                  </a:cubicBezTo>
                  <a:cubicBezTo>
                    <a:pt x="16484" y="2168"/>
                    <a:pt x="16507" y="2108"/>
                    <a:pt x="16507" y="2042"/>
                  </a:cubicBezTo>
                  <a:cubicBezTo>
                    <a:pt x="16507" y="1903"/>
                    <a:pt x="16412" y="1778"/>
                    <a:pt x="16293" y="1715"/>
                  </a:cubicBezTo>
                  <a:cubicBezTo>
                    <a:pt x="16217" y="1674"/>
                    <a:pt x="16135" y="1658"/>
                    <a:pt x="16051" y="1658"/>
                  </a:cubicBezTo>
                  <a:cubicBezTo>
                    <a:pt x="15982" y="1658"/>
                    <a:pt x="15913" y="1668"/>
                    <a:pt x="15845" y="1683"/>
                  </a:cubicBezTo>
                  <a:cubicBezTo>
                    <a:pt x="15730" y="1707"/>
                    <a:pt x="15597" y="1764"/>
                    <a:pt x="15472" y="1764"/>
                  </a:cubicBezTo>
                  <a:cubicBezTo>
                    <a:pt x="15430" y="1764"/>
                    <a:pt x="15390" y="1757"/>
                    <a:pt x="15351" y="1742"/>
                  </a:cubicBezTo>
                  <a:cubicBezTo>
                    <a:pt x="15201" y="1683"/>
                    <a:pt x="15356" y="1551"/>
                    <a:pt x="15414" y="1475"/>
                  </a:cubicBezTo>
                  <a:cubicBezTo>
                    <a:pt x="15480" y="1390"/>
                    <a:pt x="15532" y="1291"/>
                    <a:pt x="15494" y="1182"/>
                  </a:cubicBezTo>
                  <a:cubicBezTo>
                    <a:pt x="15481" y="1145"/>
                    <a:pt x="15453" y="1122"/>
                    <a:pt x="15413" y="1120"/>
                  </a:cubicBezTo>
                  <a:cubicBezTo>
                    <a:pt x="15318" y="1114"/>
                    <a:pt x="15220" y="1107"/>
                    <a:pt x="15126" y="1098"/>
                  </a:cubicBezTo>
                  <a:lnTo>
                    <a:pt x="14992" y="1086"/>
                  </a:lnTo>
                  <a:cubicBezTo>
                    <a:pt x="14951" y="1083"/>
                    <a:pt x="14875" y="1090"/>
                    <a:pt x="14838" y="1072"/>
                  </a:cubicBezTo>
                  <a:cubicBezTo>
                    <a:pt x="14798" y="1052"/>
                    <a:pt x="14814" y="1039"/>
                    <a:pt x="14826" y="996"/>
                  </a:cubicBezTo>
                  <a:cubicBezTo>
                    <a:pt x="14836" y="963"/>
                    <a:pt x="14845" y="927"/>
                    <a:pt x="14850" y="892"/>
                  </a:cubicBezTo>
                  <a:cubicBezTo>
                    <a:pt x="14855" y="836"/>
                    <a:pt x="14846" y="782"/>
                    <a:pt x="14820" y="732"/>
                  </a:cubicBezTo>
                  <a:cubicBezTo>
                    <a:pt x="14748" y="595"/>
                    <a:pt x="14621" y="542"/>
                    <a:pt x="14487" y="542"/>
                  </a:cubicBezTo>
                  <a:cubicBezTo>
                    <a:pt x="14374" y="542"/>
                    <a:pt x="14256" y="579"/>
                    <a:pt x="14161" y="635"/>
                  </a:cubicBezTo>
                  <a:cubicBezTo>
                    <a:pt x="14021" y="715"/>
                    <a:pt x="13893" y="838"/>
                    <a:pt x="13730" y="870"/>
                  </a:cubicBezTo>
                  <a:cubicBezTo>
                    <a:pt x="13714" y="873"/>
                    <a:pt x="13698" y="875"/>
                    <a:pt x="13683" y="875"/>
                  </a:cubicBezTo>
                  <a:cubicBezTo>
                    <a:pt x="13538" y="875"/>
                    <a:pt x="13428" y="748"/>
                    <a:pt x="13279" y="739"/>
                  </a:cubicBezTo>
                  <a:cubicBezTo>
                    <a:pt x="13270" y="738"/>
                    <a:pt x="13260" y="738"/>
                    <a:pt x="13251" y="738"/>
                  </a:cubicBezTo>
                  <a:cubicBezTo>
                    <a:pt x="12969" y="738"/>
                    <a:pt x="12714" y="1007"/>
                    <a:pt x="12496" y="1159"/>
                  </a:cubicBezTo>
                  <a:cubicBezTo>
                    <a:pt x="12370" y="1246"/>
                    <a:pt x="12232" y="1317"/>
                    <a:pt x="12075" y="1328"/>
                  </a:cubicBezTo>
                  <a:cubicBezTo>
                    <a:pt x="12042" y="1331"/>
                    <a:pt x="12009" y="1332"/>
                    <a:pt x="11976" y="1332"/>
                  </a:cubicBezTo>
                  <a:cubicBezTo>
                    <a:pt x="11900" y="1332"/>
                    <a:pt x="11823" y="1327"/>
                    <a:pt x="11746" y="1327"/>
                  </a:cubicBezTo>
                  <a:cubicBezTo>
                    <a:pt x="11686" y="1327"/>
                    <a:pt x="11626" y="1330"/>
                    <a:pt x="11566" y="1340"/>
                  </a:cubicBezTo>
                  <a:cubicBezTo>
                    <a:pt x="11303" y="1385"/>
                    <a:pt x="11092" y="1554"/>
                    <a:pt x="10889" y="1716"/>
                  </a:cubicBezTo>
                  <a:cubicBezTo>
                    <a:pt x="10783" y="1799"/>
                    <a:pt x="10675" y="1882"/>
                    <a:pt x="10558" y="1948"/>
                  </a:cubicBezTo>
                  <a:cubicBezTo>
                    <a:pt x="10419" y="2025"/>
                    <a:pt x="10268" y="2051"/>
                    <a:pt x="10112" y="2068"/>
                  </a:cubicBezTo>
                  <a:cubicBezTo>
                    <a:pt x="9962" y="2083"/>
                    <a:pt x="9804" y="2096"/>
                    <a:pt x="9660" y="2146"/>
                  </a:cubicBezTo>
                  <a:cubicBezTo>
                    <a:pt x="9527" y="2192"/>
                    <a:pt x="9415" y="2276"/>
                    <a:pt x="9314" y="2371"/>
                  </a:cubicBezTo>
                  <a:cubicBezTo>
                    <a:pt x="9184" y="2494"/>
                    <a:pt x="9069" y="2630"/>
                    <a:pt x="8910" y="2716"/>
                  </a:cubicBezTo>
                  <a:cubicBezTo>
                    <a:pt x="8747" y="2806"/>
                    <a:pt x="8561" y="2846"/>
                    <a:pt x="8388" y="2912"/>
                  </a:cubicBezTo>
                  <a:cubicBezTo>
                    <a:pt x="8131" y="3010"/>
                    <a:pt x="7874" y="3192"/>
                    <a:pt x="7831" y="3475"/>
                  </a:cubicBezTo>
                  <a:cubicBezTo>
                    <a:pt x="7804" y="3468"/>
                    <a:pt x="7775" y="3459"/>
                    <a:pt x="7746" y="3459"/>
                  </a:cubicBezTo>
                  <a:cubicBezTo>
                    <a:pt x="7739" y="3459"/>
                    <a:pt x="7733" y="3459"/>
                    <a:pt x="7726" y="3459"/>
                  </a:cubicBezTo>
                  <a:cubicBezTo>
                    <a:pt x="7616" y="3459"/>
                    <a:pt x="7519" y="3509"/>
                    <a:pt x="7462" y="3593"/>
                  </a:cubicBezTo>
                  <a:cubicBezTo>
                    <a:pt x="7429" y="3582"/>
                    <a:pt x="7395" y="3576"/>
                    <a:pt x="7362" y="3576"/>
                  </a:cubicBezTo>
                  <a:cubicBezTo>
                    <a:pt x="7246" y="3576"/>
                    <a:pt x="7134" y="3640"/>
                    <a:pt x="7082" y="3749"/>
                  </a:cubicBezTo>
                  <a:cubicBezTo>
                    <a:pt x="7059" y="3743"/>
                    <a:pt x="7035" y="3740"/>
                    <a:pt x="7011" y="3740"/>
                  </a:cubicBezTo>
                  <a:cubicBezTo>
                    <a:pt x="6950" y="3740"/>
                    <a:pt x="6888" y="3759"/>
                    <a:pt x="6829" y="3796"/>
                  </a:cubicBezTo>
                  <a:cubicBezTo>
                    <a:pt x="6722" y="3860"/>
                    <a:pt x="6663" y="3967"/>
                    <a:pt x="6613" y="4079"/>
                  </a:cubicBezTo>
                  <a:cubicBezTo>
                    <a:pt x="6602" y="4078"/>
                    <a:pt x="6591" y="4077"/>
                    <a:pt x="6581" y="4077"/>
                  </a:cubicBezTo>
                  <a:cubicBezTo>
                    <a:pt x="6499" y="4077"/>
                    <a:pt x="6421" y="4109"/>
                    <a:pt x="6356" y="4168"/>
                  </a:cubicBezTo>
                  <a:cubicBezTo>
                    <a:pt x="6252" y="4264"/>
                    <a:pt x="6220" y="4395"/>
                    <a:pt x="6197" y="4528"/>
                  </a:cubicBezTo>
                  <a:cubicBezTo>
                    <a:pt x="6113" y="4561"/>
                    <a:pt x="6048" y="4635"/>
                    <a:pt x="6014" y="4724"/>
                  </a:cubicBezTo>
                  <a:cubicBezTo>
                    <a:pt x="5984" y="4802"/>
                    <a:pt x="5965" y="4921"/>
                    <a:pt x="5989" y="5017"/>
                  </a:cubicBezTo>
                  <a:cubicBezTo>
                    <a:pt x="5931" y="5017"/>
                    <a:pt x="5873" y="5028"/>
                    <a:pt x="5820" y="5047"/>
                  </a:cubicBezTo>
                  <a:cubicBezTo>
                    <a:pt x="5775" y="4917"/>
                    <a:pt x="5677" y="4811"/>
                    <a:pt x="5539" y="4772"/>
                  </a:cubicBezTo>
                  <a:cubicBezTo>
                    <a:pt x="5504" y="4763"/>
                    <a:pt x="5469" y="4758"/>
                    <a:pt x="5434" y="4758"/>
                  </a:cubicBezTo>
                  <a:cubicBezTo>
                    <a:pt x="5327" y="4758"/>
                    <a:pt x="5227" y="4802"/>
                    <a:pt x="5147" y="4874"/>
                  </a:cubicBezTo>
                  <a:cubicBezTo>
                    <a:pt x="5073" y="4798"/>
                    <a:pt x="4961" y="4753"/>
                    <a:pt x="4854" y="4753"/>
                  </a:cubicBezTo>
                  <a:cubicBezTo>
                    <a:pt x="4828" y="4753"/>
                    <a:pt x="4803" y="4756"/>
                    <a:pt x="4779" y="4761"/>
                  </a:cubicBezTo>
                  <a:cubicBezTo>
                    <a:pt x="4646" y="4791"/>
                    <a:pt x="4549" y="4884"/>
                    <a:pt x="4500" y="5002"/>
                  </a:cubicBezTo>
                  <a:cubicBezTo>
                    <a:pt x="4457" y="4987"/>
                    <a:pt x="4414" y="4980"/>
                    <a:pt x="4372" y="4980"/>
                  </a:cubicBezTo>
                  <a:cubicBezTo>
                    <a:pt x="4192" y="4980"/>
                    <a:pt x="4029" y="5105"/>
                    <a:pt x="4005" y="5293"/>
                  </a:cubicBezTo>
                  <a:cubicBezTo>
                    <a:pt x="3989" y="5292"/>
                    <a:pt x="3973" y="5291"/>
                    <a:pt x="3956" y="5291"/>
                  </a:cubicBezTo>
                  <a:cubicBezTo>
                    <a:pt x="3840" y="5291"/>
                    <a:pt x="3725" y="5331"/>
                    <a:pt x="3645" y="5423"/>
                  </a:cubicBezTo>
                  <a:cubicBezTo>
                    <a:pt x="3556" y="5524"/>
                    <a:pt x="3526" y="5665"/>
                    <a:pt x="3557" y="5792"/>
                  </a:cubicBezTo>
                  <a:cubicBezTo>
                    <a:pt x="3285" y="5882"/>
                    <a:pt x="3233" y="6246"/>
                    <a:pt x="3333" y="6504"/>
                  </a:cubicBezTo>
                  <a:cubicBezTo>
                    <a:pt x="3299" y="6519"/>
                    <a:pt x="3260" y="6535"/>
                    <a:pt x="3226" y="6548"/>
                  </a:cubicBezTo>
                  <a:cubicBezTo>
                    <a:pt x="3159" y="6400"/>
                    <a:pt x="3002" y="6316"/>
                    <a:pt x="2841" y="6316"/>
                  </a:cubicBezTo>
                  <a:cubicBezTo>
                    <a:pt x="2786" y="6316"/>
                    <a:pt x="2729" y="6326"/>
                    <a:pt x="2676" y="6347"/>
                  </a:cubicBezTo>
                  <a:cubicBezTo>
                    <a:pt x="2615" y="6371"/>
                    <a:pt x="2561" y="6407"/>
                    <a:pt x="2514" y="6452"/>
                  </a:cubicBezTo>
                  <a:cubicBezTo>
                    <a:pt x="2498" y="6468"/>
                    <a:pt x="2462" y="6533"/>
                    <a:pt x="2441" y="6537"/>
                  </a:cubicBezTo>
                  <a:cubicBezTo>
                    <a:pt x="2440" y="6537"/>
                    <a:pt x="2439" y="6537"/>
                    <a:pt x="2439" y="6537"/>
                  </a:cubicBezTo>
                  <a:cubicBezTo>
                    <a:pt x="2423" y="6537"/>
                    <a:pt x="2392" y="6505"/>
                    <a:pt x="2385" y="6501"/>
                  </a:cubicBezTo>
                  <a:cubicBezTo>
                    <a:pt x="2335" y="6473"/>
                    <a:pt x="2279" y="6460"/>
                    <a:pt x="2223" y="6460"/>
                  </a:cubicBezTo>
                  <a:cubicBezTo>
                    <a:pt x="2163" y="6460"/>
                    <a:pt x="2104" y="6474"/>
                    <a:pt x="2050" y="6500"/>
                  </a:cubicBezTo>
                  <a:cubicBezTo>
                    <a:pt x="1935" y="6556"/>
                    <a:pt x="1854" y="6662"/>
                    <a:pt x="1812" y="6781"/>
                  </a:cubicBezTo>
                  <a:cubicBezTo>
                    <a:pt x="1796" y="6823"/>
                    <a:pt x="1794" y="6930"/>
                    <a:pt x="1761" y="6951"/>
                  </a:cubicBezTo>
                  <a:cubicBezTo>
                    <a:pt x="1743" y="6963"/>
                    <a:pt x="1703" y="6960"/>
                    <a:pt x="1682" y="6967"/>
                  </a:cubicBezTo>
                  <a:cubicBezTo>
                    <a:pt x="1651" y="6975"/>
                    <a:pt x="1622" y="6989"/>
                    <a:pt x="1594" y="7005"/>
                  </a:cubicBezTo>
                  <a:cubicBezTo>
                    <a:pt x="1421" y="7104"/>
                    <a:pt x="1328" y="7331"/>
                    <a:pt x="1388" y="7517"/>
                  </a:cubicBezTo>
                  <a:cubicBezTo>
                    <a:pt x="1275" y="7558"/>
                    <a:pt x="1186" y="7651"/>
                    <a:pt x="1150" y="7772"/>
                  </a:cubicBezTo>
                  <a:cubicBezTo>
                    <a:pt x="1125" y="7857"/>
                    <a:pt x="1129" y="7947"/>
                    <a:pt x="1155" y="8030"/>
                  </a:cubicBezTo>
                  <a:cubicBezTo>
                    <a:pt x="1167" y="8076"/>
                    <a:pt x="1190" y="8118"/>
                    <a:pt x="1216" y="8156"/>
                  </a:cubicBezTo>
                  <a:cubicBezTo>
                    <a:pt x="1248" y="8206"/>
                    <a:pt x="1279" y="8220"/>
                    <a:pt x="1244" y="8275"/>
                  </a:cubicBezTo>
                  <a:cubicBezTo>
                    <a:pt x="1149" y="8425"/>
                    <a:pt x="1075" y="8569"/>
                    <a:pt x="1129" y="8753"/>
                  </a:cubicBezTo>
                  <a:cubicBezTo>
                    <a:pt x="1171" y="8902"/>
                    <a:pt x="1286" y="9020"/>
                    <a:pt x="1432" y="9067"/>
                  </a:cubicBezTo>
                  <a:cubicBezTo>
                    <a:pt x="1407" y="9140"/>
                    <a:pt x="1405" y="9209"/>
                    <a:pt x="1401" y="9284"/>
                  </a:cubicBezTo>
                  <a:cubicBezTo>
                    <a:pt x="1213" y="9373"/>
                    <a:pt x="1105" y="9562"/>
                    <a:pt x="1120" y="9753"/>
                  </a:cubicBezTo>
                  <a:cubicBezTo>
                    <a:pt x="800" y="9417"/>
                    <a:pt x="531" y="9047"/>
                    <a:pt x="370" y="8606"/>
                  </a:cubicBezTo>
                  <a:cubicBezTo>
                    <a:pt x="118" y="7908"/>
                    <a:pt x="164" y="7078"/>
                    <a:pt x="718" y="6538"/>
                  </a:cubicBezTo>
                  <a:cubicBezTo>
                    <a:pt x="1019" y="6246"/>
                    <a:pt x="1401" y="6047"/>
                    <a:pt x="1763" y="5841"/>
                  </a:cubicBezTo>
                  <a:cubicBezTo>
                    <a:pt x="2170" y="5610"/>
                    <a:pt x="2582" y="5385"/>
                    <a:pt x="2997" y="5162"/>
                  </a:cubicBezTo>
                  <a:cubicBezTo>
                    <a:pt x="4664" y="4269"/>
                    <a:pt x="6338" y="3385"/>
                    <a:pt x="8011" y="2499"/>
                  </a:cubicBezTo>
                  <a:cubicBezTo>
                    <a:pt x="8840" y="2058"/>
                    <a:pt x="9674" y="1626"/>
                    <a:pt x="10523" y="1226"/>
                  </a:cubicBezTo>
                  <a:cubicBezTo>
                    <a:pt x="11325" y="850"/>
                    <a:pt x="12148" y="496"/>
                    <a:pt x="13019" y="308"/>
                  </a:cubicBezTo>
                  <a:cubicBezTo>
                    <a:pt x="13401" y="226"/>
                    <a:pt x="13786" y="183"/>
                    <a:pt x="14171" y="183"/>
                  </a:cubicBezTo>
                  <a:close/>
                  <a:moveTo>
                    <a:pt x="6587" y="7360"/>
                  </a:moveTo>
                  <a:cubicBezTo>
                    <a:pt x="7233" y="7360"/>
                    <a:pt x="7856" y="7782"/>
                    <a:pt x="8050" y="8414"/>
                  </a:cubicBezTo>
                  <a:cubicBezTo>
                    <a:pt x="8281" y="9161"/>
                    <a:pt x="7907" y="9957"/>
                    <a:pt x="7201" y="10281"/>
                  </a:cubicBezTo>
                  <a:cubicBezTo>
                    <a:pt x="6980" y="10382"/>
                    <a:pt x="6740" y="10431"/>
                    <a:pt x="6503" y="10431"/>
                  </a:cubicBezTo>
                  <a:cubicBezTo>
                    <a:pt x="5917" y="10431"/>
                    <a:pt x="5342" y="10134"/>
                    <a:pt x="5065" y="9589"/>
                  </a:cubicBezTo>
                  <a:cubicBezTo>
                    <a:pt x="4877" y="9219"/>
                    <a:pt x="4853" y="8790"/>
                    <a:pt x="4996" y="8401"/>
                  </a:cubicBezTo>
                  <a:cubicBezTo>
                    <a:pt x="5037" y="8288"/>
                    <a:pt x="5092" y="8176"/>
                    <a:pt x="5160" y="8069"/>
                  </a:cubicBezTo>
                  <a:cubicBezTo>
                    <a:pt x="5185" y="8042"/>
                    <a:pt x="5209" y="8012"/>
                    <a:pt x="5235" y="7986"/>
                  </a:cubicBezTo>
                  <a:cubicBezTo>
                    <a:pt x="5518" y="7699"/>
                    <a:pt x="5886" y="7475"/>
                    <a:pt x="6283" y="7392"/>
                  </a:cubicBezTo>
                  <a:cubicBezTo>
                    <a:pt x="6384" y="7370"/>
                    <a:pt x="6486" y="7360"/>
                    <a:pt x="6587" y="7360"/>
                  </a:cubicBezTo>
                  <a:close/>
                  <a:moveTo>
                    <a:pt x="13079" y="6605"/>
                  </a:moveTo>
                  <a:cubicBezTo>
                    <a:pt x="13708" y="6605"/>
                    <a:pt x="14344" y="6850"/>
                    <a:pt x="14804" y="7275"/>
                  </a:cubicBezTo>
                  <a:cubicBezTo>
                    <a:pt x="15166" y="7609"/>
                    <a:pt x="15284" y="8043"/>
                    <a:pt x="15386" y="8509"/>
                  </a:cubicBezTo>
                  <a:cubicBezTo>
                    <a:pt x="15387" y="8515"/>
                    <a:pt x="15390" y="8522"/>
                    <a:pt x="15391" y="8527"/>
                  </a:cubicBezTo>
                  <a:cubicBezTo>
                    <a:pt x="15372" y="8537"/>
                    <a:pt x="15354" y="8548"/>
                    <a:pt x="15334" y="8559"/>
                  </a:cubicBezTo>
                  <a:cubicBezTo>
                    <a:pt x="15257" y="8601"/>
                    <a:pt x="15180" y="8645"/>
                    <a:pt x="15102" y="8684"/>
                  </a:cubicBezTo>
                  <a:cubicBezTo>
                    <a:pt x="15041" y="8718"/>
                    <a:pt x="14981" y="8749"/>
                    <a:pt x="14918" y="8781"/>
                  </a:cubicBezTo>
                  <a:cubicBezTo>
                    <a:pt x="14840" y="8823"/>
                    <a:pt x="14761" y="8861"/>
                    <a:pt x="14683" y="8903"/>
                  </a:cubicBezTo>
                  <a:cubicBezTo>
                    <a:pt x="14392" y="9053"/>
                    <a:pt x="14101" y="9202"/>
                    <a:pt x="13813" y="9358"/>
                  </a:cubicBezTo>
                  <a:cubicBezTo>
                    <a:pt x="13740" y="9395"/>
                    <a:pt x="13670" y="9434"/>
                    <a:pt x="13599" y="9476"/>
                  </a:cubicBezTo>
                  <a:cubicBezTo>
                    <a:pt x="13527" y="9516"/>
                    <a:pt x="13456" y="9557"/>
                    <a:pt x="13385" y="9598"/>
                  </a:cubicBezTo>
                  <a:cubicBezTo>
                    <a:pt x="13383" y="9598"/>
                    <a:pt x="13383" y="9598"/>
                    <a:pt x="13383" y="9599"/>
                  </a:cubicBezTo>
                  <a:cubicBezTo>
                    <a:pt x="13318" y="9639"/>
                    <a:pt x="13250" y="9678"/>
                    <a:pt x="13183" y="9719"/>
                  </a:cubicBezTo>
                  <a:cubicBezTo>
                    <a:pt x="13177" y="9724"/>
                    <a:pt x="13170" y="9726"/>
                    <a:pt x="13164" y="9731"/>
                  </a:cubicBezTo>
                  <a:cubicBezTo>
                    <a:pt x="13105" y="9766"/>
                    <a:pt x="13048" y="9804"/>
                    <a:pt x="12992" y="9840"/>
                  </a:cubicBezTo>
                  <a:cubicBezTo>
                    <a:pt x="12979" y="9849"/>
                    <a:pt x="12966" y="9856"/>
                    <a:pt x="12953" y="9865"/>
                  </a:cubicBezTo>
                  <a:cubicBezTo>
                    <a:pt x="12889" y="9907"/>
                    <a:pt x="12826" y="9950"/>
                    <a:pt x="12764" y="9993"/>
                  </a:cubicBezTo>
                  <a:cubicBezTo>
                    <a:pt x="12557" y="10136"/>
                    <a:pt x="12328" y="10285"/>
                    <a:pt x="12162" y="10473"/>
                  </a:cubicBezTo>
                  <a:cubicBezTo>
                    <a:pt x="12146" y="10485"/>
                    <a:pt x="12137" y="10499"/>
                    <a:pt x="12126" y="10514"/>
                  </a:cubicBezTo>
                  <a:cubicBezTo>
                    <a:pt x="12004" y="10093"/>
                    <a:pt x="11812" y="9678"/>
                    <a:pt x="11615" y="9292"/>
                  </a:cubicBezTo>
                  <a:cubicBezTo>
                    <a:pt x="11408" y="8889"/>
                    <a:pt x="11166" y="8506"/>
                    <a:pt x="10888" y="8150"/>
                  </a:cubicBezTo>
                  <a:cubicBezTo>
                    <a:pt x="10934" y="7938"/>
                    <a:pt x="11036" y="7741"/>
                    <a:pt x="11168" y="7564"/>
                  </a:cubicBezTo>
                  <a:cubicBezTo>
                    <a:pt x="11194" y="7527"/>
                    <a:pt x="11222" y="7491"/>
                    <a:pt x="11252" y="7457"/>
                  </a:cubicBezTo>
                  <a:cubicBezTo>
                    <a:pt x="11267" y="7439"/>
                    <a:pt x="11282" y="7423"/>
                    <a:pt x="11297" y="7406"/>
                  </a:cubicBezTo>
                  <a:cubicBezTo>
                    <a:pt x="11321" y="7377"/>
                    <a:pt x="11347" y="7350"/>
                    <a:pt x="11375" y="7322"/>
                  </a:cubicBezTo>
                  <a:cubicBezTo>
                    <a:pt x="11427" y="7270"/>
                    <a:pt x="11482" y="7218"/>
                    <a:pt x="11538" y="7172"/>
                  </a:cubicBezTo>
                  <a:cubicBezTo>
                    <a:pt x="11826" y="6926"/>
                    <a:pt x="12177" y="6752"/>
                    <a:pt x="12547" y="6666"/>
                  </a:cubicBezTo>
                  <a:cubicBezTo>
                    <a:pt x="12721" y="6624"/>
                    <a:pt x="12900" y="6605"/>
                    <a:pt x="13079" y="6605"/>
                  </a:cubicBezTo>
                  <a:close/>
                  <a:moveTo>
                    <a:pt x="23930" y="7766"/>
                  </a:moveTo>
                  <a:lnTo>
                    <a:pt x="23930" y="7766"/>
                  </a:lnTo>
                  <a:cubicBezTo>
                    <a:pt x="23927" y="7772"/>
                    <a:pt x="23926" y="7777"/>
                    <a:pt x="23924" y="7781"/>
                  </a:cubicBezTo>
                  <a:cubicBezTo>
                    <a:pt x="23868" y="7885"/>
                    <a:pt x="23799" y="7978"/>
                    <a:pt x="23715" y="8062"/>
                  </a:cubicBezTo>
                  <a:cubicBezTo>
                    <a:pt x="23664" y="8117"/>
                    <a:pt x="23712" y="8208"/>
                    <a:pt x="23774" y="8208"/>
                  </a:cubicBezTo>
                  <a:cubicBezTo>
                    <a:pt x="23787" y="8208"/>
                    <a:pt x="23801" y="8204"/>
                    <a:pt x="23815" y="8194"/>
                  </a:cubicBezTo>
                  <a:cubicBezTo>
                    <a:pt x="23880" y="8147"/>
                    <a:pt x="23948" y="8104"/>
                    <a:pt x="24020" y="8068"/>
                  </a:cubicBezTo>
                  <a:cubicBezTo>
                    <a:pt x="24055" y="8050"/>
                    <a:pt x="24096" y="8029"/>
                    <a:pt x="24134" y="8017"/>
                  </a:cubicBezTo>
                  <a:cubicBezTo>
                    <a:pt x="24152" y="8012"/>
                    <a:pt x="24166" y="8009"/>
                    <a:pt x="24175" y="8009"/>
                  </a:cubicBezTo>
                  <a:cubicBezTo>
                    <a:pt x="24195" y="8009"/>
                    <a:pt x="24192" y="8023"/>
                    <a:pt x="24170" y="8061"/>
                  </a:cubicBezTo>
                  <a:cubicBezTo>
                    <a:pt x="24102" y="8180"/>
                    <a:pt x="23952" y="8239"/>
                    <a:pt x="23833" y="8292"/>
                  </a:cubicBezTo>
                  <a:cubicBezTo>
                    <a:pt x="23750" y="8329"/>
                    <a:pt x="23803" y="8440"/>
                    <a:pt x="23881" y="8440"/>
                  </a:cubicBezTo>
                  <a:cubicBezTo>
                    <a:pt x="23892" y="8440"/>
                    <a:pt x="23904" y="8437"/>
                    <a:pt x="23916" y="8432"/>
                  </a:cubicBezTo>
                  <a:cubicBezTo>
                    <a:pt x="23940" y="8423"/>
                    <a:pt x="23973" y="8409"/>
                    <a:pt x="24000" y="8409"/>
                  </a:cubicBezTo>
                  <a:cubicBezTo>
                    <a:pt x="24025" y="8409"/>
                    <a:pt x="24045" y="8420"/>
                    <a:pt x="24047" y="8459"/>
                  </a:cubicBezTo>
                  <a:cubicBezTo>
                    <a:pt x="24049" y="8498"/>
                    <a:pt x="24020" y="8525"/>
                    <a:pt x="23992" y="8547"/>
                  </a:cubicBezTo>
                  <a:cubicBezTo>
                    <a:pt x="23931" y="8597"/>
                    <a:pt x="23848" y="8614"/>
                    <a:pt x="23779" y="8652"/>
                  </a:cubicBezTo>
                  <a:cubicBezTo>
                    <a:pt x="23679" y="8706"/>
                    <a:pt x="23599" y="8789"/>
                    <a:pt x="23585" y="8900"/>
                  </a:cubicBezTo>
                  <a:cubicBezTo>
                    <a:pt x="23561" y="8904"/>
                    <a:pt x="23538" y="8910"/>
                    <a:pt x="23514" y="8915"/>
                  </a:cubicBezTo>
                  <a:cubicBezTo>
                    <a:pt x="23446" y="8931"/>
                    <a:pt x="23377" y="8951"/>
                    <a:pt x="23310" y="8974"/>
                  </a:cubicBezTo>
                  <a:cubicBezTo>
                    <a:pt x="23202" y="9011"/>
                    <a:pt x="23096" y="9058"/>
                    <a:pt x="22994" y="9114"/>
                  </a:cubicBezTo>
                  <a:cubicBezTo>
                    <a:pt x="22951" y="9138"/>
                    <a:pt x="22909" y="9162"/>
                    <a:pt x="22868" y="9190"/>
                  </a:cubicBezTo>
                  <a:cubicBezTo>
                    <a:pt x="22843" y="9206"/>
                    <a:pt x="22818" y="9223"/>
                    <a:pt x="22795" y="9240"/>
                  </a:cubicBezTo>
                  <a:cubicBezTo>
                    <a:pt x="22650" y="9343"/>
                    <a:pt x="22519" y="9466"/>
                    <a:pt x="22404" y="9602"/>
                  </a:cubicBezTo>
                  <a:cubicBezTo>
                    <a:pt x="22343" y="9675"/>
                    <a:pt x="22286" y="9750"/>
                    <a:pt x="22235" y="9829"/>
                  </a:cubicBezTo>
                  <a:cubicBezTo>
                    <a:pt x="22228" y="9838"/>
                    <a:pt x="22222" y="9847"/>
                    <a:pt x="22217" y="9857"/>
                  </a:cubicBezTo>
                  <a:cubicBezTo>
                    <a:pt x="22124" y="10005"/>
                    <a:pt x="22042" y="10170"/>
                    <a:pt x="21989" y="10343"/>
                  </a:cubicBezTo>
                  <a:cubicBezTo>
                    <a:pt x="21955" y="10453"/>
                    <a:pt x="21932" y="10566"/>
                    <a:pt x="21927" y="10678"/>
                  </a:cubicBezTo>
                  <a:cubicBezTo>
                    <a:pt x="21910" y="10676"/>
                    <a:pt x="21889" y="10674"/>
                    <a:pt x="21870" y="10674"/>
                  </a:cubicBezTo>
                  <a:cubicBezTo>
                    <a:pt x="21809" y="10670"/>
                    <a:pt x="21748" y="10667"/>
                    <a:pt x="21686" y="10667"/>
                  </a:cubicBezTo>
                  <a:cubicBezTo>
                    <a:pt x="21516" y="10667"/>
                    <a:pt x="21346" y="10684"/>
                    <a:pt x="21180" y="10712"/>
                  </a:cubicBezTo>
                  <a:cubicBezTo>
                    <a:pt x="21181" y="10708"/>
                    <a:pt x="21181" y="10705"/>
                    <a:pt x="21182" y="10703"/>
                  </a:cubicBezTo>
                  <a:cubicBezTo>
                    <a:pt x="21185" y="10416"/>
                    <a:pt x="20983" y="10162"/>
                    <a:pt x="20750" y="9998"/>
                  </a:cubicBezTo>
                  <a:cubicBezTo>
                    <a:pt x="20738" y="9988"/>
                    <a:pt x="20723" y="9979"/>
                    <a:pt x="20709" y="9969"/>
                  </a:cubicBezTo>
                  <a:cubicBezTo>
                    <a:pt x="20721" y="9957"/>
                    <a:pt x="20730" y="9939"/>
                    <a:pt x="20730" y="9917"/>
                  </a:cubicBezTo>
                  <a:cubicBezTo>
                    <a:pt x="20732" y="9901"/>
                    <a:pt x="20732" y="9882"/>
                    <a:pt x="20734" y="9865"/>
                  </a:cubicBezTo>
                  <a:cubicBezTo>
                    <a:pt x="20747" y="9729"/>
                    <a:pt x="20799" y="9593"/>
                    <a:pt x="20867" y="9467"/>
                  </a:cubicBezTo>
                  <a:cubicBezTo>
                    <a:pt x="20933" y="9340"/>
                    <a:pt x="21015" y="9224"/>
                    <a:pt x="21092" y="9115"/>
                  </a:cubicBezTo>
                  <a:cubicBezTo>
                    <a:pt x="21092" y="9115"/>
                    <a:pt x="21092" y="9114"/>
                    <a:pt x="21093" y="9114"/>
                  </a:cubicBezTo>
                  <a:cubicBezTo>
                    <a:pt x="21256" y="8887"/>
                    <a:pt x="21457" y="8686"/>
                    <a:pt x="21687" y="8528"/>
                  </a:cubicBezTo>
                  <a:cubicBezTo>
                    <a:pt x="21722" y="8505"/>
                    <a:pt x="21758" y="8481"/>
                    <a:pt x="21795" y="8462"/>
                  </a:cubicBezTo>
                  <a:cubicBezTo>
                    <a:pt x="21962" y="8364"/>
                    <a:pt x="22151" y="8286"/>
                    <a:pt x="22347" y="8241"/>
                  </a:cubicBezTo>
                  <a:cubicBezTo>
                    <a:pt x="22473" y="8211"/>
                    <a:pt x="22602" y="8196"/>
                    <a:pt x="22729" y="8196"/>
                  </a:cubicBezTo>
                  <a:cubicBezTo>
                    <a:pt x="22916" y="8196"/>
                    <a:pt x="23101" y="8230"/>
                    <a:pt x="23270" y="8308"/>
                  </a:cubicBezTo>
                  <a:cubicBezTo>
                    <a:pt x="23295" y="8322"/>
                    <a:pt x="23320" y="8333"/>
                    <a:pt x="23346" y="8348"/>
                  </a:cubicBezTo>
                  <a:cubicBezTo>
                    <a:pt x="23361" y="8357"/>
                    <a:pt x="23377" y="8361"/>
                    <a:pt x="23393" y="8361"/>
                  </a:cubicBezTo>
                  <a:cubicBezTo>
                    <a:pt x="23412" y="8361"/>
                    <a:pt x="23431" y="8355"/>
                    <a:pt x="23446" y="8345"/>
                  </a:cubicBezTo>
                  <a:cubicBezTo>
                    <a:pt x="23463" y="8332"/>
                    <a:pt x="23479" y="8312"/>
                    <a:pt x="23489" y="8288"/>
                  </a:cubicBezTo>
                  <a:cubicBezTo>
                    <a:pt x="23565" y="8096"/>
                    <a:pt x="23671" y="7934"/>
                    <a:pt x="23844" y="7814"/>
                  </a:cubicBezTo>
                  <a:cubicBezTo>
                    <a:pt x="23869" y="7796"/>
                    <a:pt x="23903" y="7782"/>
                    <a:pt x="23930" y="7766"/>
                  </a:cubicBezTo>
                  <a:close/>
                  <a:moveTo>
                    <a:pt x="25439" y="9875"/>
                  </a:moveTo>
                  <a:cubicBezTo>
                    <a:pt x="25440" y="9876"/>
                    <a:pt x="25442" y="9878"/>
                    <a:pt x="25445" y="9879"/>
                  </a:cubicBezTo>
                  <a:cubicBezTo>
                    <a:pt x="25449" y="9880"/>
                    <a:pt x="25452" y="9883"/>
                    <a:pt x="25456" y="9885"/>
                  </a:cubicBezTo>
                  <a:lnTo>
                    <a:pt x="25457" y="9886"/>
                  </a:lnTo>
                  <a:cubicBezTo>
                    <a:pt x="25462" y="9890"/>
                    <a:pt x="25467" y="9895"/>
                    <a:pt x="25472" y="9901"/>
                  </a:cubicBezTo>
                  <a:cubicBezTo>
                    <a:pt x="25476" y="9904"/>
                    <a:pt x="25477" y="9906"/>
                    <a:pt x="25479" y="9907"/>
                  </a:cubicBezTo>
                  <a:lnTo>
                    <a:pt x="25479" y="9909"/>
                  </a:lnTo>
                  <a:lnTo>
                    <a:pt x="25479" y="9910"/>
                  </a:lnTo>
                  <a:cubicBezTo>
                    <a:pt x="25483" y="9915"/>
                    <a:pt x="25487" y="9920"/>
                    <a:pt x="25489" y="9927"/>
                  </a:cubicBezTo>
                  <a:cubicBezTo>
                    <a:pt x="25493" y="9933"/>
                    <a:pt x="25496" y="9940"/>
                    <a:pt x="25499" y="9945"/>
                  </a:cubicBezTo>
                  <a:lnTo>
                    <a:pt x="25504" y="9957"/>
                  </a:lnTo>
                  <a:lnTo>
                    <a:pt x="25508" y="9977"/>
                  </a:lnTo>
                  <a:cubicBezTo>
                    <a:pt x="25508" y="9978"/>
                    <a:pt x="25509" y="9980"/>
                    <a:pt x="25509" y="9982"/>
                  </a:cubicBezTo>
                  <a:cubicBezTo>
                    <a:pt x="25510" y="9985"/>
                    <a:pt x="25510" y="9989"/>
                    <a:pt x="25510" y="9993"/>
                  </a:cubicBezTo>
                  <a:cubicBezTo>
                    <a:pt x="25513" y="10012"/>
                    <a:pt x="25513" y="10032"/>
                    <a:pt x="25510" y="10051"/>
                  </a:cubicBezTo>
                  <a:cubicBezTo>
                    <a:pt x="25509" y="10054"/>
                    <a:pt x="25510" y="10064"/>
                    <a:pt x="25509" y="10064"/>
                  </a:cubicBezTo>
                  <a:cubicBezTo>
                    <a:pt x="25509" y="10064"/>
                    <a:pt x="25509" y="10063"/>
                    <a:pt x="25509" y="10061"/>
                  </a:cubicBezTo>
                  <a:cubicBezTo>
                    <a:pt x="25509" y="10058"/>
                    <a:pt x="25508" y="10057"/>
                    <a:pt x="25508" y="10057"/>
                  </a:cubicBezTo>
                  <a:cubicBezTo>
                    <a:pt x="25508" y="10057"/>
                    <a:pt x="25508" y="10063"/>
                    <a:pt x="25508" y="10066"/>
                  </a:cubicBezTo>
                  <a:cubicBezTo>
                    <a:pt x="25506" y="10077"/>
                    <a:pt x="25504" y="10086"/>
                    <a:pt x="25503" y="10096"/>
                  </a:cubicBezTo>
                  <a:cubicBezTo>
                    <a:pt x="25496" y="10126"/>
                    <a:pt x="25487" y="10159"/>
                    <a:pt x="25497" y="10188"/>
                  </a:cubicBezTo>
                  <a:cubicBezTo>
                    <a:pt x="25499" y="10195"/>
                    <a:pt x="25504" y="10202"/>
                    <a:pt x="25508" y="10207"/>
                  </a:cubicBezTo>
                  <a:cubicBezTo>
                    <a:pt x="25227" y="10409"/>
                    <a:pt x="24934" y="10597"/>
                    <a:pt x="24632" y="10764"/>
                  </a:cubicBezTo>
                  <a:cubicBezTo>
                    <a:pt x="24457" y="10859"/>
                    <a:pt x="24274" y="10936"/>
                    <a:pt x="24101" y="11035"/>
                  </a:cubicBezTo>
                  <a:cubicBezTo>
                    <a:pt x="23992" y="11097"/>
                    <a:pt x="23896" y="11174"/>
                    <a:pt x="23802" y="11256"/>
                  </a:cubicBezTo>
                  <a:cubicBezTo>
                    <a:pt x="23828" y="11008"/>
                    <a:pt x="23873" y="10754"/>
                    <a:pt x="23995" y="10535"/>
                  </a:cubicBezTo>
                  <a:cubicBezTo>
                    <a:pt x="24159" y="10243"/>
                    <a:pt x="24453" y="10109"/>
                    <a:pt x="24759" y="10015"/>
                  </a:cubicBezTo>
                  <a:cubicBezTo>
                    <a:pt x="24919" y="9966"/>
                    <a:pt x="25082" y="9928"/>
                    <a:pt x="25246" y="9900"/>
                  </a:cubicBezTo>
                  <a:cubicBezTo>
                    <a:pt x="25305" y="9889"/>
                    <a:pt x="25372" y="9884"/>
                    <a:pt x="25439" y="9875"/>
                  </a:cubicBezTo>
                  <a:close/>
                  <a:moveTo>
                    <a:pt x="26344" y="10364"/>
                  </a:moveTo>
                  <a:cubicBezTo>
                    <a:pt x="26380" y="10364"/>
                    <a:pt x="26417" y="10390"/>
                    <a:pt x="26442" y="10411"/>
                  </a:cubicBezTo>
                  <a:cubicBezTo>
                    <a:pt x="26515" y="10473"/>
                    <a:pt x="26558" y="10578"/>
                    <a:pt x="26596" y="10663"/>
                  </a:cubicBezTo>
                  <a:cubicBezTo>
                    <a:pt x="26638" y="10756"/>
                    <a:pt x="26674" y="10857"/>
                    <a:pt x="26695" y="10955"/>
                  </a:cubicBezTo>
                  <a:cubicBezTo>
                    <a:pt x="26744" y="11201"/>
                    <a:pt x="26571" y="11373"/>
                    <a:pt x="26346" y="11432"/>
                  </a:cubicBezTo>
                  <a:cubicBezTo>
                    <a:pt x="26279" y="11449"/>
                    <a:pt x="26211" y="11457"/>
                    <a:pt x="26143" y="11457"/>
                  </a:cubicBezTo>
                  <a:cubicBezTo>
                    <a:pt x="25953" y="11457"/>
                    <a:pt x="25765" y="11395"/>
                    <a:pt x="25598" y="11303"/>
                  </a:cubicBezTo>
                  <a:cubicBezTo>
                    <a:pt x="25538" y="11270"/>
                    <a:pt x="25513" y="11224"/>
                    <a:pt x="25571" y="11171"/>
                  </a:cubicBezTo>
                  <a:cubicBezTo>
                    <a:pt x="25604" y="11141"/>
                    <a:pt x="25656" y="11129"/>
                    <a:pt x="25709" y="11129"/>
                  </a:cubicBezTo>
                  <a:cubicBezTo>
                    <a:pt x="25755" y="11129"/>
                    <a:pt x="25800" y="11138"/>
                    <a:pt x="25833" y="11153"/>
                  </a:cubicBezTo>
                  <a:cubicBezTo>
                    <a:pt x="25843" y="11158"/>
                    <a:pt x="25853" y="11160"/>
                    <a:pt x="25863" y="11160"/>
                  </a:cubicBezTo>
                  <a:cubicBezTo>
                    <a:pt x="25926" y="11160"/>
                    <a:pt x="25956" y="11068"/>
                    <a:pt x="25918" y="11020"/>
                  </a:cubicBezTo>
                  <a:cubicBezTo>
                    <a:pt x="25883" y="10976"/>
                    <a:pt x="25851" y="10950"/>
                    <a:pt x="25837" y="10894"/>
                  </a:cubicBezTo>
                  <a:cubicBezTo>
                    <a:pt x="25824" y="10842"/>
                    <a:pt x="25825" y="10785"/>
                    <a:pt x="25841" y="10733"/>
                  </a:cubicBezTo>
                  <a:cubicBezTo>
                    <a:pt x="25856" y="10680"/>
                    <a:pt x="25889" y="10634"/>
                    <a:pt x="25943" y="10634"/>
                  </a:cubicBezTo>
                  <a:cubicBezTo>
                    <a:pt x="25951" y="10634"/>
                    <a:pt x="25961" y="10636"/>
                    <a:pt x="25970" y="10638"/>
                  </a:cubicBezTo>
                  <a:cubicBezTo>
                    <a:pt x="26015" y="10648"/>
                    <a:pt x="26062" y="10690"/>
                    <a:pt x="26093" y="10735"/>
                  </a:cubicBezTo>
                  <a:cubicBezTo>
                    <a:pt x="26102" y="10761"/>
                    <a:pt x="26114" y="10785"/>
                    <a:pt x="26128" y="10806"/>
                  </a:cubicBezTo>
                  <a:cubicBezTo>
                    <a:pt x="26130" y="10805"/>
                    <a:pt x="26130" y="10805"/>
                    <a:pt x="26132" y="10805"/>
                  </a:cubicBezTo>
                  <a:cubicBezTo>
                    <a:pt x="26147" y="10829"/>
                    <a:pt x="26173" y="10840"/>
                    <a:pt x="26197" y="10840"/>
                  </a:cubicBezTo>
                  <a:cubicBezTo>
                    <a:pt x="26238" y="10840"/>
                    <a:pt x="26276" y="10809"/>
                    <a:pt x="26264" y="10755"/>
                  </a:cubicBezTo>
                  <a:cubicBezTo>
                    <a:pt x="26239" y="10657"/>
                    <a:pt x="26212" y="10574"/>
                    <a:pt x="26244" y="10473"/>
                  </a:cubicBezTo>
                  <a:cubicBezTo>
                    <a:pt x="26258" y="10431"/>
                    <a:pt x="26284" y="10369"/>
                    <a:pt x="26336" y="10364"/>
                  </a:cubicBezTo>
                  <a:cubicBezTo>
                    <a:pt x="26338" y="10364"/>
                    <a:pt x="26341" y="10364"/>
                    <a:pt x="26344" y="10364"/>
                  </a:cubicBezTo>
                  <a:close/>
                  <a:moveTo>
                    <a:pt x="2749" y="8756"/>
                  </a:moveTo>
                  <a:cubicBezTo>
                    <a:pt x="2802" y="8756"/>
                    <a:pt x="2823" y="8788"/>
                    <a:pt x="2846" y="8823"/>
                  </a:cubicBezTo>
                  <a:cubicBezTo>
                    <a:pt x="2659" y="9198"/>
                    <a:pt x="2579" y="9633"/>
                    <a:pt x="2577" y="10045"/>
                  </a:cubicBezTo>
                  <a:cubicBezTo>
                    <a:pt x="2576" y="10370"/>
                    <a:pt x="2629" y="10693"/>
                    <a:pt x="2719" y="11006"/>
                  </a:cubicBezTo>
                  <a:cubicBezTo>
                    <a:pt x="2766" y="11167"/>
                    <a:pt x="2821" y="11326"/>
                    <a:pt x="2890" y="11478"/>
                  </a:cubicBezTo>
                  <a:cubicBezTo>
                    <a:pt x="2892" y="11479"/>
                    <a:pt x="2892" y="11483"/>
                    <a:pt x="2893" y="11484"/>
                  </a:cubicBezTo>
                  <a:lnTo>
                    <a:pt x="2893" y="11484"/>
                  </a:lnTo>
                  <a:cubicBezTo>
                    <a:pt x="2712" y="11300"/>
                    <a:pt x="2529" y="11115"/>
                    <a:pt x="2345" y="10933"/>
                  </a:cubicBezTo>
                  <a:cubicBezTo>
                    <a:pt x="2019" y="10612"/>
                    <a:pt x="1656" y="10305"/>
                    <a:pt x="1322" y="9973"/>
                  </a:cubicBezTo>
                  <a:cubicBezTo>
                    <a:pt x="1321" y="9967"/>
                    <a:pt x="1320" y="9962"/>
                    <a:pt x="1316" y="9956"/>
                  </a:cubicBezTo>
                  <a:cubicBezTo>
                    <a:pt x="1197" y="9759"/>
                    <a:pt x="1267" y="9495"/>
                    <a:pt x="1494" y="9419"/>
                  </a:cubicBezTo>
                  <a:cubicBezTo>
                    <a:pt x="1546" y="9402"/>
                    <a:pt x="1566" y="9349"/>
                    <a:pt x="1542" y="9301"/>
                  </a:cubicBezTo>
                  <a:cubicBezTo>
                    <a:pt x="1487" y="9185"/>
                    <a:pt x="1575" y="9009"/>
                    <a:pt x="1676" y="8949"/>
                  </a:cubicBezTo>
                  <a:cubicBezTo>
                    <a:pt x="1719" y="8924"/>
                    <a:pt x="1771" y="8909"/>
                    <a:pt x="1822" y="8909"/>
                  </a:cubicBezTo>
                  <a:cubicBezTo>
                    <a:pt x="1888" y="8909"/>
                    <a:pt x="1953" y="8933"/>
                    <a:pt x="1994" y="8988"/>
                  </a:cubicBezTo>
                  <a:cubicBezTo>
                    <a:pt x="2011" y="9011"/>
                    <a:pt x="2043" y="9025"/>
                    <a:pt x="2073" y="9025"/>
                  </a:cubicBezTo>
                  <a:cubicBezTo>
                    <a:pt x="2105" y="9025"/>
                    <a:pt x="2135" y="9008"/>
                    <a:pt x="2141" y="8968"/>
                  </a:cubicBezTo>
                  <a:cubicBezTo>
                    <a:pt x="2152" y="8901"/>
                    <a:pt x="2153" y="8795"/>
                    <a:pt x="2234" y="8774"/>
                  </a:cubicBezTo>
                  <a:cubicBezTo>
                    <a:pt x="2243" y="8771"/>
                    <a:pt x="2252" y="8770"/>
                    <a:pt x="2260" y="8770"/>
                  </a:cubicBezTo>
                  <a:cubicBezTo>
                    <a:pt x="2327" y="8770"/>
                    <a:pt x="2376" y="8834"/>
                    <a:pt x="2397" y="8894"/>
                  </a:cubicBezTo>
                  <a:cubicBezTo>
                    <a:pt x="2411" y="8934"/>
                    <a:pt x="2447" y="8956"/>
                    <a:pt x="2484" y="8956"/>
                  </a:cubicBezTo>
                  <a:cubicBezTo>
                    <a:pt x="2512" y="8956"/>
                    <a:pt x="2540" y="8943"/>
                    <a:pt x="2557" y="8914"/>
                  </a:cubicBezTo>
                  <a:cubicBezTo>
                    <a:pt x="2597" y="8852"/>
                    <a:pt x="2662" y="8759"/>
                    <a:pt x="2744" y="8756"/>
                  </a:cubicBezTo>
                  <a:cubicBezTo>
                    <a:pt x="2746" y="8756"/>
                    <a:pt x="2747" y="8756"/>
                    <a:pt x="2749" y="8756"/>
                  </a:cubicBezTo>
                  <a:close/>
                  <a:moveTo>
                    <a:pt x="20440" y="6036"/>
                  </a:moveTo>
                  <a:cubicBezTo>
                    <a:pt x="20721" y="6036"/>
                    <a:pt x="20991" y="6124"/>
                    <a:pt x="21228" y="6316"/>
                  </a:cubicBezTo>
                  <a:cubicBezTo>
                    <a:pt x="21550" y="6574"/>
                    <a:pt x="21748" y="6970"/>
                    <a:pt x="21740" y="7385"/>
                  </a:cubicBezTo>
                  <a:cubicBezTo>
                    <a:pt x="20160" y="8213"/>
                    <a:pt x="18595" y="9072"/>
                    <a:pt x="17048" y="9960"/>
                  </a:cubicBezTo>
                  <a:cubicBezTo>
                    <a:pt x="16007" y="10559"/>
                    <a:pt x="14976" y="11176"/>
                    <a:pt x="13954" y="11805"/>
                  </a:cubicBezTo>
                  <a:cubicBezTo>
                    <a:pt x="13957" y="11723"/>
                    <a:pt x="13944" y="11635"/>
                    <a:pt x="13934" y="11564"/>
                  </a:cubicBezTo>
                  <a:cubicBezTo>
                    <a:pt x="13921" y="11448"/>
                    <a:pt x="13893" y="11339"/>
                    <a:pt x="13848" y="11233"/>
                  </a:cubicBezTo>
                  <a:cubicBezTo>
                    <a:pt x="13764" y="11030"/>
                    <a:pt x="13637" y="10847"/>
                    <a:pt x="13464" y="10713"/>
                  </a:cubicBezTo>
                  <a:cubicBezTo>
                    <a:pt x="13287" y="10577"/>
                    <a:pt x="13071" y="10516"/>
                    <a:pt x="12852" y="10516"/>
                  </a:cubicBezTo>
                  <a:cubicBezTo>
                    <a:pt x="12647" y="10516"/>
                    <a:pt x="12439" y="10570"/>
                    <a:pt x="12261" y="10669"/>
                  </a:cubicBezTo>
                  <a:cubicBezTo>
                    <a:pt x="12340" y="10535"/>
                    <a:pt x="12492" y="10431"/>
                    <a:pt x="12605" y="10339"/>
                  </a:cubicBezTo>
                  <a:cubicBezTo>
                    <a:pt x="13319" y="9765"/>
                    <a:pt x="14160" y="9360"/>
                    <a:pt x="14970" y="8951"/>
                  </a:cubicBezTo>
                  <a:cubicBezTo>
                    <a:pt x="15838" y="8510"/>
                    <a:pt x="16693" y="8046"/>
                    <a:pt x="17529" y="7547"/>
                  </a:cubicBezTo>
                  <a:cubicBezTo>
                    <a:pt x="17950" y="7297"/>
                    <a:pt x="18364" y="7038"/>
                    <a:pt x="18777" y="6771"/>
                  </a:cubicBezTo>
                  <a:cubicBezTo>
                    <a:pt x="19151" y="6529"/>
                    <a:pt x="19525" y="6266"/>
                    <a:pt x="19951" y="6120"/>
                  </a:cubicBezTo>
                  <a:cubicBezTo>
                    <a:pt x="20114" y="6065"/>
                    <a:pt x="20279" y="6036"/>
                    <a:pt x="20440" y="6036"/>
                  </a:cubicBezTo>
                  <a:close/>
                  <a:moveTo>
                    <a:pt x="25207" y="8447"/>
                  </a:moveTo>
                  <a:cubicBezTo>
                    <a:pt x="25235" y="8447"/>
                    <a:pt x="25241" y="8503"/>
                    <a:pt x="25228" y="8543"/>
                  </a:cubicBezTo>
                  <a:cubicBezTo>
                    <a:pt x="25203" y="8620"/>
                    <a:pt x="25164" y="8678"/>
                    <a:pt x="25171" y="8762"/>
                  </a:cubicBezTo>
                  <a:cubicBezTo>
                    <a:pt x="25175" y="8802"/>
                    <a:pt x="25210" y="8842"/>
                    <a:pt x="25250" y="8842"/>
                  </a:cubicBezTo>
                  <a:cubicBezTo>
                    <a:pt x="25263" y="8842"/>
                    <a:pt x="25276" y="8838"/>
                    <a:pt x="25288" y="8829"/>
                  </a:cubicBezTo>
                  <a:cubicBezTo>
                    <a:pt x="25321" y="8806"/>
                    <a:pt x="25498" y="8686"/>
                    <a:pt x="25573" y="8686"/>
                  </a:cubicBezTo>
                  <a:cubicBezTo>
                    <a:pt x="25589" y="8686"/>
                    <a:pt x="25600" y="8691"/>
                    <a:pt x="25605" y="8703"/>
                  </a:cubicBezTo>
                  <a:cubicBezTo>
                    <a:pt x="25618" y="8732"/>
                    <a:pt x="25531" y="8829"/>
                    <a:pt x="25514" y="8852"/>
                  </a:cubicBezTo>
                  <a:cubicBezTo>
                    <a:pt x="25472" y="8905"/>
                    <a:pt x="25424" y="8952"/>
                    <a:pt x="25373" y="8995"/>
                  </a:cubicBezTo>
                  <a:cubicBezTo>
                    <a:pt x="25309" y="9049"/>
                    <a:pt x="25370" y="9137"/>
                    <a:pt x="25438" y="9137"/>
                  </a:cubicBezTo>
                  <a:cubicBezTo>
                    <a:pt x="25443" y="9137"/>
                    <a:pt x="25449" y="9136"/>
                    <a:pt x="25454" y="9135"/>
                  </a:cubicBezTo>
                  <a:cubicBezTo>
                    <a:pt x="25516" y="9123"/>
                    <a:pt x="25572" y="9097"/>
                    <a:pt x="25633" y="9074"/>
                  </a:cubicBezTo>
                  <a:cubicBezTo>
                    <a:pt x="25656" y="9066"/>
                    <a:pt x="25684" y="9060"/>
                    <a:pt x="25707" y="9060"/>
                  </a:cubicBezTo>
                  <a:cubicBezTo>
                    <a:pt x="25747" y="9060"/>
                    <a:pt x="25773" y="9078"/>
                    <a:pt x="25734" y="9133"/>
                  </a:cubicBezTo>
                  <a:cubicBezTo>
                    <a:pt x="25703" y="9178"/>
                    <a:pt x="25624" y="9219"/>
                    <a:pt x="25579" y="9255"/>
                  </a:cubicBezTo>
                  <a:cubicBezTo>
                    <a:pt x="25510" y="9311"/>
                    <a:pt x="25444" y="9367"/>
                    <a:pt x="25378" y="9426"/>
                  </a:cubicBezTo>
                  <a:cubicBezTo>
                    <a:pt x="25324" y="9473"/>
                    <a:pt x="25359" y="9579"/>
                    <a:pt x="25431" y="9579"/>
                  </a:cubicBezTo>
                  <a:cubicBezTo>
                    <a:pt x="25434" y="9579"/>
                    <a:pt x="25438" y="9579"/>
                    <a:pt x="25441" y="9579"/>
                  </a:cubicBezTo>
                  <a:cubicBezTo>
                    <a:pt x="25461" y="9577"/>
                    <a:pt x="25491" y="9572"/>
                    <a:pt x="25520" y="9572"/>
                  </a:cubicBezTo>
                  <a:cubicBezTo>
                    <a:pt x="25547" y="9572"/>
                    <a:pt x="25573" y="9577"/>
                    <a:pt x="25588" y="9592"/>
                  </a:cubicBezTo>
                  <a:cubicBezTo>
                    <a:pt x="25666" y="9670"/>
                    <a:pt x="25424" y="9695"/>
                    <a:pt x="25386" y="9699"/>
                  </a:cubicBezTo>
                  <a:cubicBezTo>
                    <a:pt x="25317" y="9707"/>
                    <a:pt x="25248" y="9717"/>
                    <a:pt x="25181" y="9729"/>
                  </a:cubicBezTo>
                  <a:cubicBezTo>
                    <a:pt x="25115" y="9739"/>
                    <a:pt x="25051" y="9754"/>
                    <a:pt x="24987" y="9768"/>
                  </a:cubicBezTo>
                  <a:lnTo>
                    <a:pt x="24952" y="9776"/>
                  </a:lnTo>
                  <a:cubicBezTo>
                    <a:pt x="24795" y="9815"/>
                    <a:pt x="24634" y="9859"/>
                    <a:pt x="24481" y="9921"/>
                  </a:cubicBezTo>
                  <a:cubicBezTo>
                    <a:pt x="24398" y="9954"/>
                    <a:pt x="24316" y="9993"/>
                    <a:pt x="24242" y="10039"/>
                  </a:cubicBezTo>
                  <a:cubicBezTo>
                    <a:pt x="24218" y="10053"/>
                    <a:pt x="24196" y="10068"/>
                    <a:pt x="24173" y="10083"/>
                  </a:cubicBezTo>
                  <a:cubicBezTo>
                    <a:pt x="24109" y="10128"/>
                    <a:pt x="24052" y="10178"/>
                    <a:pt x="24003" y="10232"/>
                  </a:cubicBezTo>
                  <a:cubicBezTo>
                    <a:pt x="23852" y="10395"/>
                    <a:pt x="23760" y="10596"/>
                    <a:pt x="23702" y="10811"/>
                  </a:cubicBezTo>
                  <a:cubicBezTo>
                    <a:pt x="23651" y="10998"/>
                    <a:pt x="23626" y="11196"/>
                    <a:pt x="23608" y="11388"/>
                  </a:cubicBezTo>
                  <a:cubicBezTo>
                    <a:pt x="23607" y="11403"/>
                    <a:pt x="23608" y="11415"/>
                    <a:pt x="23612" y="11426"/>
                  </a:cubicBezTo>
                  <a:cubicBezTo>
                    <a:pt x="23531" y="11498"/>
                    <a:pt x="23448" y="11563"/>
                    <a:pt x="23363" y="11624"/>
                  </a:cubicBezTo>
                  <a:cubicBezTo>
                    <a:pt x="23300" y="11671"/>
                    <a:pt x="23234" y="11716"/>
                    <a:pt x="23168" y="11760"/>
                  </a:cubicBezTo>
                  <a:cubicBezTo>
                    <a:pt x="23121" y="11791"/>
                    <a:pt x="23073" y="11821"/>
                    <a:pt x="23025" y="11852"/>
                  </a:cubicBezTo>
                  <a:cubicBezTo>
                    <a:pt x="23025" y="11827"/>
                    <a:pt x="23024" y="11801"/>
                    <a:pt x="23017" y="11774"/>
                  </a:cubicBezTo>
                  <a:cubicBezTo>
                    <a:pt x="23008" y="11729"/>
                    <a:pt x="22982" y="11690"/>
                    <a:pt x="22949" y="11659"/>
                  </a:cubicBezTo>
                  <a:cubicBezTo>
                    <a:pt x="23061" y="11534"/>
                    <a:pt x="23109" y="11374"/>
                    <a:pt x="23001" y="11191"/>
                  </a:cubicBezTo>
                  <a:cubicBezTo>
                    <a:pt x="22844" y="10927"/>
                    <a:pt x="22496" y="10787"/>
                    <a:pt x="22207" y="10722"/>
                  </a:cubicBezTo>
                  <a:cubicBezTo>
                    <a:pt x="22201" y="10721"/>
                    <a:pt x="22192" y="10718"/>
                    <a:pt x="22186" y="10717"/>
                  </a:cubicBezTo>
                  <a:cubicBezTo>
                    <a:pt x="22157" y="10712"/>
                    <a:pt x="22129" y="10707"/>
                    <a:pt x="22102" y="10701"/>
                  </a:cubicBezTo>
                  <a:cubicBezTo>
                    <a:pt x="22105" y="10683"/>
                    <a:pt x="22111" y="10666"/>
                    <a:pt x="22116" y="10648"/>
                  </a:cubicBezTo>
                  <a:cubicBezTo>
                    <a:pt x="22150" y="10519"/>
                    <a:pt x="22187" y="10393"/>
                    <a:pt x="22235" y="10270"/>
                  </a:cubicBezTo>
                  <a:cubicBezTo>
                    <a:pt x="22271" y="10172"/>
                    <a:pt x="22316" y="10077"/>
                    <a:pt x="22372" y="9984"/>
                  </a:cubicBezTo>
                  <a:cubicBezTo>
                    <a:pt x="22382" y="9968"/>
                    <a:pt x="22391" y="9952"/>
                    <a:pt x="22401" y="9936"/>
                  </a:cubicBezTo>
                  <a:cubicBezTo>
                    <a:pt x="22546" y="9707"/>
                    <a:pt x="22739" y="9505"/>
                    <a:pt x="22966" y="9355"/>
                  </a:cubicBezTo>
                  <a:cubicBezTo>
                    <a:pt x="23020" y="9318"/>
                    <a:pt x="23077" y="9285"/>
                    <a:pt x="23135" y="9255"/>
                  </a:cubicBezTo>
                  <a:lnTo>
                    <a:pt x="23137" y="9255"/>
                  </a:lnTo>
                  <a:cubicBezTo>
                    <a:pt x="23413" y="9109"/>
                    <a:pt x="23730" y="9033"/>
                    <a:pt x="24043" y="9033"/>
                  </a:cubicBezTo>
                  <a:cubicBezTo>
                    <a:pt x="24064" y="9033"/>
                    <a:pt x="24084" y="9033"/>
                    <a:pt x="24104" y="9034"/>
                  </a:cubicBezTo>
                  <a:cubicBezTo>
                    <a:pt x="24106" y="9034"/>
                    <a:pt x="24106" y="9034"/>
                    <a:pt x="24106" y="9035"/>
                  </a:cubicBezTo>
                  <a:cubicBezTo>
                    <a:pt x="24305" y="9041"/>
                    <a:pt x="24504" y="9082"/>
                    <a:pt x="24690" y="9157"/>
                  </a:cubicBezTo>
                  <a:cubicBezTo>
                    <a:pt x="24708" y="9164"/>
                    <a:pt x="24726" y="9172"/>
                    <a:pt x="24743" y="9179"/>
                  </a:cubicBezTo>
                  <a:cubicBezTo>
                    <a:pt x="24761" y="9187"/>
                    <a:pt x="24780" y="9191"/>
                    <a:pt x="24799" y="9191"/>
                  </a:cubicBezTo>
                  <a:cubicBezTo>
                    <a:pt x="24842" y="9191"/>
                    <a:pt x="24881" y="9168"/>
                    <a:pt x="24897" y="9121"/>
                  </a:cubicBezTo>
                  <a:cubicBezTo>
                    <a:pt x="24899" y="9120"/>
                    <a:pt x="24899" y="9118"/>
                    <a:pt x="24899" y="9116"/>
                  </a:cubicBezTo>
                  <a:cubicBezTo>
                    <a:pt x="24950" y="8933"/>
                    <a:pt x="25008" y="8755"/>
                    <a:pt x="25096" y="8587"/>
                  </a:cubicBezTo>
                  <a:cubicBezTo>
                    <a:pt x="25117" y="8551"/>
                    <a:pt x="25135" y="8509"/>
                    <a:pt x="25164" y="8476"/>
                  </a:cubicBezTo>
                  <a:cubicBezTo>
                    <a:pt x="25182" y="8455"/>
                    <a:pt x="25196" y="8447"/>
                    <a:pt x="25207" y="8447"/>
                  </a:cubicBezTo>
                  <a:close/>
                  <a:moveTo>
                    <a:pt x="23910" y="6989"/>
                  </a:moveTo>
                  <a:lnTo>
                    <a:pt x="23910" y="6989"/>
                  </a:lnTo>
                  <a:cubicBezTo>
                    <a:pt x="23908" y="7073"/>
                    <a:pt x="23903" y="7155"/>
                    <a:pt x="23899" y="7239"/>
                  </a:cubicBezTo>
                  <a:cubicBezTo>
                    <a:pt x="23896" y="7295"/>
                    <a:pt x="23894" y="7350"/>
                    <a:pt x="23890" y="7405"/>
                  </a:cubicBezTo>
                  <a:cubicBezTo>
                    <a:pt x="23889" y="7464"/>
                    <a:pt x="23880" y="7522"/>
                    <a:pt x="23884" y="7579"/>
                  </a:cubicBezTo>
                  <a:cubicBezTo>
                    <a:pt x="23884" y="7582"/>
                    <a:pt x="23885" y="7584"/>
                    <a:pt x="23885" y="7586"/>
                  </a:cubicBezTo>
                  <a:cubicBezTo>
                    <a:pt x="23640" y="7680"/>
                    <a:pt x="23425" y="7895"/>
                    <a:pt x="23332" y="8144"/>
                  </a:cubicBezTo>
                  <a:cubicBezTo>
                    <a:pt x="23126" y="8083"/>
                    <a:pt x="22916" y="8052"/>
                    <a:pt x="22709" y="8052"/>
                  </a:cubicBezTo>
                  <a:cubicBezTo>
                    <a:pt x="22391" y="8052"/>
                    <a:pt x="22078" y="8125"/>
                    <a:pt x="21787" y="8276"/>
                  </a:cubicBezTo>
                  <a:cubicBezTo>
                    <a:pt x="21721" y="8311"/>
                    <a:pt x="21654" y="8350"/>
                    <a:pt x="21589" y="8395"/>
                  </a:cubicBezTo>
                  <a:cubicBezTo>
                    <a:pt x="21337" y="8565"/>
                    <a:pt x="21120" y="8782"/>
                    <a:pt x="20941" y="9029"/>
                  </a:cubicBezTo>
                  <a:cubicBezTo>
                    <a:pt x="20765" y="9269"/>
                    <a:pt x="20561" y="9583"/>
                    <a:pt x="20568" y="9893"/>
                  </a:cubicBezTo>
                  <a:cubicBezTo>
                    <a:pt x="20367" y="9795"/>
                    <a:pt x="20149" y="9752"/>
                    <a:pt x="19929" y="9752"/>
                  </a:cubicBezTo>
                  <a:cubicBezTo>
                    <a:pt x="19791" y="9752"/>
                    <a:pt x="19652" y="9769"/>
                    <a:pt x="19516" y="9801"/>
                  </a:cubicBezTo>
                  <a:cubicBezTo>
                    <a:pt x="19102" y="9896"/>
                    <a:pt x="18712" y="10113"/>
                    <a:pt x="18373" y="10364"/>
                  </a:cubicBezTo>
                  <a:cubicBezTo>
                    <a:pt x="18055" y="10597"/>
                    <a:pt x="17770" y="10881"/>
                    <a:pt x="17558" y="11215"/>
                  </a:cubicBezTo>
                  <a:cubicBezTo>
                    <a:pt x="17436" y="11413"/>
                    <a:pt x="17339" y="11629"/>
                    <a:pt x="17279" y="11854"/>
                  </a:cubicBezTo>
                  <a:cubicBezTo>
                    <a:pt x="17232" y="12035"/>
                    <a:pt x="17194" y="12244"/>
                    <a:pt x="17215" y="12437"/>
                  </a:cubicBezTo>
                  <a:cubicBezTo>
                    <a:pt x="16833" y="12056"/>
                    <a:pt x="16452" y="11672"/>
                    <a:pt x="16069" y="11291"/>
                  </a:cubicBezTo>
                  <a:cubicBezTo>
                    <a:pt x="17486" y="10459"/>
                    <a:pt x="18914" y="9650"/>
                    <a:pt x="20357" y="8863"/>
                  </a:cubicBezTo>
                  <a:cubicBezTo>
                    <a:pt x="20807" y="8619"/>
                    <a:pt x="21258" y="8375"/>
                    <a:pt x="21711" y="8135"/>
                  </a:cubicBezTo>
                  <a:cubicBezTo>
                    <a:pt x="22441" y="7746"/>
                    <a:pt x="23175" y="7365"/>
                    <a:pt x="23910" y="6989"/>
                  </a:cubicBezTo>
                  <a:close/>
                  <a:moveTo>
                    <a:pt x="12773" y="11192"/>
                  </a:moveTo>
                  <a:cubicBezTo>
                    <a:pt x="12779" y="11192"/>
                    <a:pt x="12785" y="11192"/>
                    <a:pt x="12792" y="11193"/>
                  </a:cubicBezTo>
                  <a:cubicBezTo>
                    <a:pt x="12892" y="11206"/>
                    <a:pt x="13001" y="11285"/>
                    <a:pt x="13083" y="11341"/>
                  </a:cubicBezTo>
                  <a:cubicBezTo>
                    <a:pt x="13164" y="11396"/>
                    <a:pt x="13220" y="11452"/>
                    <a:pt x="13219" y="11556"/>
                  </a:cubicBezTo>
                  <a:cubicBezTo>
                    <a:pt x="13216" y="11801"/>
                    <a:pt x="13169" y="12039"/>
                    <a:pt x="13184" y="12279"/>
                  </a:cubicBezTo>
                  <a:cubicBezTo>
                    <a:pt x="13143" y="12306"/>
                    <a:pt x="13100" y="12331"/>
                    <a:pt x="13058" y="12358"/>
                  </a:cubicBezTo>
                  <a:cubicBezTo>
                    <a:pt x="13091" y="12240"/>
                    <a:pt x="13120" y="12120"/>
                    <a:pt x="13140" y="11998"/>
                  </a:cubicBezTo>
                  <a:cubicBezTo>
                    <a:pt x="13160" y="11867"/>
                    <a:pt x="13167" y="11721"/>
                    <a:pt x="13083" y="11609"/>
                  </a:cubicBezTo>
                  <a:cubicBezTo>
                    <a:pt x="13041" y="11552"/>
                    <a:pt x="12981" y="11514"/>
                    <a:pt x="12912" y="11514"/>
                  </a:cubicBezTo>
                  <a:cubicBezTo>
                    <a:pt x="12902" y="11514"/>
                    <a:pt x="12892" y="11514"/>
                    <a:pt x="12882" y="11516"/>
                  </a:cubicBezTo>
                  <a:cubicBezTo>
                    <a:pt x="12807" y="11529"/>
                    <a:pt x="12762" y="11580"/>
                    <a:pt x="12747" y="11654"/>
                  </a:cubicBezTo>
                  <a:cubicBezTo>
                    <a:pt x="12731" y="11738"/>
                    <a:pt x="12720" y="11823"/>
                    <a:pt x="12713" y="11906"/>
                  </a:cubicBezTo>
                  <a:cubicBezTo>
                    <a:pt x="12704" y="11985"/>
                    <a:pt x="12688" y="12077"/>
                    <a:pt x="12726" y="12150"/>
                  </a:cubicBezTo>
                  <a:cubicBezTo>
                    <a:pt x="12734" y="12165"/>
                    <a:pt x="12750" y="12173"/>
                    <a:pt x="12766" y="12173"/>
                  </a:cubicBezTo>
                  <a:cubicBezTo>
                    <a:pt x="12778" y="12173"/>
                    <a:pt x="12789" y="12169"/>
                    <a:pt x="12797" y="12159"/>
                  </a:cubicBezTo>
                  <a:cubicBezTo>
                    <a:pt x="12840" y="12107"/>
                    <a:pt x="12849" y="12040"/>
                    <a:pt x="12856" y="11974"/>
                  </a:cubicBezTo>
                  <a:cubicBezTo>
                    <a:pt x="12864" y="11906"/>
                    <a:pt x="12870" y="11839"/>
                    <a:pt x="12874" y="11771"/>
                  </a:cubicBezTo>
                  <a:cubicBezTo>
                    <a:pt x="12875" y="11754"/>
                    <a:pt x="12875" y="11738"/>
                    <a:pt x="12876" y="11721"/>
                  </a:cubicBezTo>
                  <a:cubicBezTo>
                    <a:pt x="12877" y="11711"/>
                    <a:pt x="12875" y="11680"/>
                    <a:pt x="12880" y="11671"/>
                  </a:cubicBezTo>
                  <a:cubicBezTo>
                    <a:pt x="12884" y="11663"/>
                    <a:pt x="12888" y="11661"/>
                    <a:pt x="12894" y="11661"/>
                  </a:cubicBezTo>
                  <a:cubicBezTo>
                    <a:pt x="12896" y="11661"/>
                    <a:pt x="12898" y="11661"/>
                    <a:pt x="12901" y="11662"/>
                  </a:cubicBezTo>
                  <a:cubicBezTo>
                    <a:pt x="12938" y="11672"/>
                    <a:pt x="12968" y="11726"/>
                    <a:pt x="12979" y="11759"/>
                  </a:cubicBezTo>
                  <a:cubicBezTo>
                    <a:pt x="13011" y="11851"/>
                    <a:pt x="12990" y="11958"/>
                    <a:pt x="12974" y="12052"/>
                  </a:cubicBezTo>
                  <a:cubicBezTo>
                    <a:pt x="12953" y="12180"/>
                    <a:pt x="12942" y="12309"/>
                    <a:pt x="12929" y="12438"/>
                  </a:cubicBezTo>
                  <a:lnTo>
                    <a:pt x="12664" y="12606"/>
                  </a:lnTo>
                  <a:cubicBezTo>
                    <a:pt x="12625" y="12348"/>
                    <a:pt x="12634" y="12094"/>
                    <a:pt x="12646" y="11836"/>
                  </a:cubicBezTo>
                  <a:cubicBezTo>
                    <a:pt x="12651" y="11711"/>
                    <a:pt x="12658" y="11586"/>
                    <a:pt x="12664" y="11461"/>
                  </a:cubicBezTo>
                  <a:cubicBezTo>
                    <a:pt x="12669" y="11363"/>
                    <a:pt x="12642" y="11192"/>
                    <a:pt x="12773" y="11192"/>
                  </a:cubicBezTo>
                  <a:close/>
                  <a:moveTo>
                    <a:pt x="29197" y="11900"/>
                  </a:moveTo>
                  <a:cubicBezTo>
                    <a:pt x="29201" y="11905"/>
                    <a:pt x="29205" y="11910"/>
                    <a:pt x="29210" y="11913"/>
                  </a:cubicBezTo>
                  <a:cubicBezTo>
                    <a:pt x="29279" y="11957"/>
                    <a:pt x="29336" y="12020"/>
                    <a:pt x="29379" y="12089"/>
                  </a:cubicBezTo>
                  <a:cubicBezTo>
                    <a:pt x="29391" y="12111"/>
                    <a:pt x="29404" y="12133"/>
                    <a:pt x="29414" y="12156"/>
                  </a:cubicBezTo>
                  <a:cubicBezTo>
                    <a:pt x="29425" y="12180"/>
                    <a:pt x="29434" y="12202"/>
                    <a:pt x="29440" y="12227"/>
                  </a:cubicBezTo>
                  <a:cubicBezTo>
                    <a:pt x="29476" y="12357"/>
                    <a:pt x="29467" y="12522"/>
                    <a:pt x="29378" y="12626"/>
                  </a:cubicBezTo>
                  <a:cubicBezTo>
                    <a:pt x="29327" y="12685"/>
                    <a:pt x="29246" y="12718"/>
                    <a:pt x="29166" y="12718"/>
                  </a:cubicBezTo>
                  <a:cubicBezTo>
                    <a:pt x="29119" y="12718"/>
                    <a:pt x="29073" y="12707"/>
                    <a:pt x="29033" y="12683"/>
                  </a:cubicBezTo>
                  <a:cubicBezTo>
                    <a:pt x="28920" y="12616"/>
                    <a:pt x="28853" y="12474"/>
                    <a:pt x="28881" y="12340"/>
                  </a:cubicBezTo>
                  <a:cubicBezTo>
                    <a:pt x="28917" y="12156"/>
                    <a:pt x="29059" y="12017"/>
                    <a:pt x="29197" y="11900"/>
                  </a:cubicBezTo>
                  <a:close/>
                  <a:moveTo>
                    <a:pt x="12858" y="10692"/>
                  </a:moveTo>
                  <a:cubicBezTo>
                    <a:pt x="13041" y="10692"/>
                    <a:pt x="13218" y="10746"/>
                    <a:pt x="13366" y="10860"/>
                  </a:cubicBezTo>
                  <a:cubicBezTo>
                    <a:pt x="13511" y="10973"/>
                    <a:pt x="13619" y="11131"/>
                    <a:pt x="13674" y="11307"/>
                  </a:cubicBezTo>
                  <a:cubicBezTo>
                    <a:pt x="13705" y="11409"/>
                    <a:pt x="13726" y="11514"/>
                    <a:pt x="13734" y="11619"/>
                  </a:cubicBezTo>
                  <a:cubicBezTo>
                    <a:pt x="13744" y="11721"/>
                    <a:pt x="13721" y="11832"/>
                    <a:pt x="13745" y="11931"/>
                  </a:cubicBezTo>
                  <a:cubicBezTo>
                    <a:pt x="13611" y="12013"/>
                    <a:pt x="13479" y="12094"/>
                    <a:pt x="13346" y="12177"/>
                  </a:cubicBezTo>
                  <a:cubicBezTo>
                    <a:pt x="13385" y="11990"/>
                    <a:pt x="13401" y="11796"/>
                    <a:pt x="13418" y="11609"/>
                  </a:cubicBezTo>
                  <a:cubicBezTo>
                    <a:pt x="13438" y="11389"/>
                    <a:pt x="13327" y="11224"/>
                    <a:pt x="13129" y="11131"/>
                  </a:cubicBezTo>
                  <a:cubicBezTo>
                    <a:pt x="13031" y="11084"/>
                    <a:pt x="12904" y="11031"/>
                    <a:pt x="12787" y="11031"/>
                  </a:cubicBezTo>
                  <a:cubicBezTo>
                    <a:pt x="12708" y="11031"/>
                    <a:pt x="12633" y="11055"/>
                    <a:pt x="12574" y="11123"/>
                  </a:cubicBezTo>
                  <a:cubicBezTo>
                    <a:pt x="12498" y="11210"/>
                    <a:pt x="12504" y="11340"/>
                    <a:pt x="12491" y="11448"/>
                  </a:cubicBezTo>
                  <a:cubicBezTo>
                    <a:pt x="12478" y="11573"/>
                    <a:pt x="12464" y="11698"/>
                    <a:pt x="12449" y="11823"/>
                  </a:cubicBezTo>
                  <a:cubicBezTo>
                    <a:pt x="12419" y="12102"/>
                    <a:pt x="12405" y="12393"/>
                    <a:pt x="12471" y="12668"/>
                  </a:cubicBezTo>
                  <a:cubicBezTo>
                    <a:pt x="12476" y="12686"/>
                    <a:pt x="12486" y="12701"/>
                    <a:pt x="12496" y="12713"/>
                  </a:cubicBezTo>
                  <a:cubicBezTo>
                    <a:pt x="12406" y="12769"/>
                    <a:pt x="12316" y="12826"/>
                    <a:pt x="12226" y="12883"/>
                  </a:cubicBezTo>
                  <a:cubicBezTo>
                    <a:pt x="12364" y="12448"/>
                    <a:pt x="12378" y="11970"/>
                    <a:pt x="12322" y="11522"/>
                  </a:cubicBezTo>
                  <a:cubicBezTo>
                    <a:pt x="12308" y="11416"/>
                    <a:pt x="12292" y="11311"/>
                    <a:pt x="12271" y="11206"/>
                  </a:cubicBezTo>
                  <a:cubicBezTo>
                    <a:pt x="12246" y="11084"/>
                    <a:pt x="12199" y="10957"/>
                    <a:pt x="12205" y="10831"/>
                  </a:cubicBezTo>
                  <a:cubicBezTo>
                    <a:pt x="12205" y="10829"/>
                    <a:pt x="12205" y="10826"/>
                    <a:pt x="12207" y="10823"/>
                  </a:cubicBezTo>
                  <a:cubicBezTo>
                    <a:pt x="12411" y="10776"/>
                    <a:pt x="12606" y="10703"/>
                    <a:pt x="12818" y="10693"/>
                  </a:cubicBezTo>
                  <a:cubicBezTo>
                    <a:pt x="12831" y="10693"/>
                    <a:pt x="12844" y="10692"/>
                    <a:pt x="12858" y="10692"/>
                  </a:cubicBezTo>
                  <a:close/>
                  <a:moveTo>
                    <a:pt x="19915" y="9952"/>
                  </a:moveTo>
                  <a:cubicBezTo>
                    <a:pt x="20063" y="9952"/>
                    <a:pt x="20210" y="9974"/>
                    <a:pt x="20354" y="10026"/>
                  </a:cubicBezTo>
                  <a:cubicBezTo>
                    <a:pt x="20515" y="10083"/>
                    <a:pt x="20669" y="10177"/>
                    <a:pt x="20788" y="10301"/>
                  </a:cubicBezTo>
                  <a:cubicBezTo>
                    <a:pt x="20912" y="10427"/>
                    <a:pt x="20983" y="10575"/>
                    <a:pt x="21051" y="10735"/>
                  </a:cubicBezTo>
                  <a:cubicBezTo>
                    <a:pt x="20980" y="10749"/>
                    <a:pt x="20908" y="10765"/>
                    <a:pt x="20837" y="10784"/>
                  </a:cubicBezTo>
                  <a:cubicBezTo>
                    <a:pt x="20775" y="10799"/>
                    <a:pt x="20713" y="10816"/>
                    <a:pt x="20652" y="10834"/>
                  </a:cubicBezTo>
                  <a:cubicBezTo>
                    <a:pt x="20389" y="10912"/>
                    <a:pt x="20131" y="11018"/>
                    <a:pt x="19890" y="11150"/>
                  </a:cubicBezTo>
                  <a:cubicBezTo>
                    <a:pt x="19839" y="11177"/>
                    <a:pt x="19788" y="11208"/>
                    <a:pt x="19740" y="11238"/>
                  </a:cubicBezTo>
                  <a:cubicBezTo>
                    <a:pt x="19647" y="11294"/>
                    <a:pt x="19556" y="11354"/>
                    <a:pt x="19468" y="11421"/>
                  </a:cubicBezTo>
                  <a:cubicBezTo>
                    <a:pt x="19412" y="11462"/>
                    <a:pt x="19359" y="11504"/>
                    <a:pt x="19307" y="11547"/>
                  </a:cubicBezTo>
                  <a:cubicBezTo>
                    <a:pt x="19301" y="11554"/>
                    <a:pt x="19292" y="11560"/>
                    <a:pt x="19286" y="11566"/>
                  </a:cubicBezTo>
                  <a:cubicBezTo>
                    <a:pt x="19100" y="11724"/>
                    <a:pt x="18933" y="11905"/>
                    <a:pt x="18791" y="12106"/>
                  </a:cubicBezTo>
                  <a:cubicBezTo>
                    <a:pt x="18749" y="12165"/>
                    <a:pt x="18708" y="12225"/>
                    <a:pt x="18671" y="12289"/>
                  </a:cubicBezTo>
                  <a:cubicBezTo>
                    <a:pt x="18640" y="12337"/>
                    <a:pt x="18612" y="12385"/>
                    <a:pt x="18586" y="12437"/>
                  </a:cubicBezTo>
                  <a:cubicBezTo>
                    <a:pt x="18552" y="12500"/>
                    <a:pt x="18520" y="12567"/>
                    <a:pt x="18489" y="12634"/>
                  </a:cubicBezTo>
                  <a:cubicBezTo>
                    <a:pt x="18462" y="12696"/>
                    <a:pt x="18437" y="12758"/>
                    <a:pt x="18414" y="12821"/>
                  </a:cubicBezTo>
                  <a:cubicBezTo>
                    <a:pt x="18338" y="13041"/>
                    <a:pt x="18291" y="13271"/>
                    <a:pt x="18301" y="13497"/>
                  </a:cubicBezTo>
                  <a:cubicBezTo>
                    <a:pt x="17993" y="13205"/>
                    <a:pt x="17691" y="12908"/>
                    <a:pt x="17389" y="12608"/>
                  </a:cubicBezTo>
                  <a:lnTo>
                    <a:pt x="17379" y="12599"/>
                  </a:lnTo>
                  <a:cubicBezTo>
                    <a:pt x="17400" y="12583"/>
                    <a:pt x="17416" y="12559"/>
                    <a:pt x="17418" y="12528"/>
                  </a:cubicBezTo>
                  <a:cubicBezTo>
                    <a:pt x="17421" y="12490"/>
                    <a:pt x="17422" y="12453"/>
                    <a:pt x="17425" y="12417"/>
                  </a:cubicBezTo>
                  <a:cubicBezTo>
                    <a:pt x="17429" y="12266"/>
                    <a:pt x="17429" y="12118"/>
                    <a:pt x="17464" y="11966"/>
                  </a:cubicBezTo>
                  <a:cubicBezTo>
                    <a:pt x="17503" y="11791"/>
                    <a:pt x="17564" y="11622"/>
                    <a:pt x="17646" y="11463"/>
                  </a:cubicBezTo>
                  <a:cubicBezTo>
                    <a:pt x="17647" y="11459"/>
                    <a:pt x="17650" y="11452"/>
                    <a:pt x="17652" y="11448"/>
                  </a:cubicBezTo>
                  <a:cubicBezTo>
                    <a:pt x="17682" y="11390"/>
                    <a:pt x="17715" y="11334"/>
                    <a:pt x="17751" y="11279"/>
                  </a:cubicBezTo>
                  <a:cubicBezTo>
                    <a:pt x="17818" y="11172"/>
                    <a:pt x="17895" y="11071"/>
                    <a:pt x="17980" y="10975"/>
                  </a:cubicBezTo>
                  <a:cubicBezTo>
                    <a:pt x="18021" y="10929"/>
                    <a:pt x="18064" y="10884"/>
                    <a:pt x="18107" y="10841"/>
                  </a:cubicBezTo>
                  <a:cubicBezTo>
                    <a:pt x="18177" y="10770"/>
                    <a:pt x="18253" y="10703"/>
                    <a:pt x="18331" y="10640"/>
                  </a:cubicBezTo>
                  <a:cubicBezTo>
                    <a:pt x="18495" y="10506"/>
                    <a:pt x="18685" y="10372"/>
                    <a:pt x="18888" y="10259"/>
                  </a:cubicBezTo>
                  <a:cubicBezTo>
                    <a:pt x="18952" y="10223"/>
                    <a:pt x="19019" y="10190"/>
                    <a:pt x="19083" y="10159"/>
                  </a:cubicBezTo>
                  <a:cubicBezTo>
                    <a:pt x="19264" y="10073"/>
                    <a:pt x="19456" y="10009"/>
                    <a:pt x="19645" y="9977"/>
                  </a:cubicBezTo>
                  <a:cubicBezTo>
                    <a:pt x="19691" y="9968"/>
                    <a:pt x="19737" y="9962"/>
                    <a:pt x="19782" y="9958"/>
                  </a:cubicBezTo>
                  <a:cubicBezTo>
                    <a:pt x="19826" y="9954"/>
                    <a:pt x="19871" y="9952"/>
                    <a:pt x="19915" y="9952"/>
                  </a:cubicBezTo>
                  <a:close/>
                  <a:moveTo>
                    <a:pt x="22836" y="11754"/>
                  </a:moveTo>
                  <a:cubicBezTo>
                    <a:pt x="22838" y="11759"/>
                    <a:pt x="22839" y="11761"/>
                    <a:pt x="22841" y="11764"/>
                  </a:cubicBezTo>
                  <a:cubicBezTo>
                    <a:pt x="22842" y="11770"/>
                    <a:pt x="22843" y="11776"/>
                    <a:pt x="22844" y="11781"/>
                  </a:cubicBezTo>
                  <a:cubicBezTo>
                    <a:pt x="22846" y="11782"/>
                    <a:pt x="22846" y="11787"/>
                    <a:pt x="22847" y="11791"/>
                  </a:cubicBezTo>
                  <a:cubicBezTo>
                    <a:pt x="22845" y="11791"/>
                    <a:pt x="22845" y="11792"/>
                    <a:pt x="22845" y="11795"/>
                  </a:cubicBezTo>
                  <a:cubicBezTo>
                    <a:pt x="22848" y="11801"/>
                    <a:pt x="22848" y="11804"/>
                    <a:pt x="22848" y="11807"/>
                  </a:cubicBezTo>
                  <a:cubicBezTo>
                    <a:pt x="22848" y="11816"/>
                    <a:pt x="22848" y="11823"/>
                    <a:pt x="22847" y="11831"/>
                  </a:cubicBezTo>
                  <a:cubicBezTo>
                    <a:pt x="22847" y="11832"/>
                    <a:pt x="22847" y="11837"/>
                    <a:pt x="22845" y="11838"/>
                  </a:cubicBezTo>
                  <a:lnTo>
                    <a:pt x="22845" y="11841"/>
                  </a:lnTo>
                  <a:cubicBezTo>
                    <a:pt x="22842" y="11857"/>
                    <a:pt x="22836" y="11874"/>
                    <a:pt x="22832" y="11891"/>
                  </a:cubicBezTo>
                  <a:cubicBezTo>
                    <a:pt x="22827" y="11910"/>
                    <a:pt x="22823" y="11926"/>
                    <a:pt x="22821" y="11943"/>
                  </a:cubicBezTo>
                  <a:cubicBezTo>
                    <a:pt x="22819" y="11954"/>
                    <a:pt x="22819" y="11967"/>
                    <a:pt x="22819" y="11977"/>
                  </a:cubicBezTo>
                  <a:cubicBezTo>
                    <a:pt x="22801" y="11990"/>
                    <a:pt x="22780" y="12002"/>
                    <a:pt x="22763" y="12013"/>
                  </a:cubicBezTo>
                  <a:cubicBezTo>
                    <a:pt x="22453" y="12205"/>
                    <a:pt x="22202" y="12442"/>
                    <a:pt x="21938" y="12690"/>
                  </a:cubicBezTo>
                  <a:cubicBezTo>
                    <a:pt x="21800" y="12816"/>
                    <a:pt x="21661" y="12934"/>
                    <a:pt x="21497" y="13024"/>
                  </a:cubicBezTo>
                  <a:cubicBezTo>
                    <a:pt x="21337" y="13112"/>
                    <a:pt x="21166" y="13176"/>
                    <a:pt x="21008" y="13263"/>
                  </a:cubicBezTo>
                  <a:cubicBezTo>
                    <a:pt x="20817" y="13368"/>
                    <a:pt x="20678" y="13515"/>
                    <a:pt x="20542" y="13670"/>
                  </a:cubicBezTo>
                  <a:cubicBezTo>
                    <a:pt x="20640" y="13058"/>
                    <a:pt x="21037" y="12508"/>
                    <a:pt x="21599" y="12246"/>
                  </a:cubicBezTo>
                  <a:cubicBezTo>
                    <a:pt x="21942" y="12087"/>
                    <a:pt x="22316" y="12011"/>
                    <a:pt x="22660" y="11855"/>
                  </a:cubicBezTo>
                  <a:cubicBezTo>
                    <a:pt x="22722" y="11828"/>
                    <a:pt x="22781" y="11795"/>
                    <a:pt x="22836" y="11754"/>
                  </a:cubicBezTo>
                  <a:close/>
                  <a:moveTo>
                    <a:pt x="6910" y="6574"/>
                  </a:moveTo>
                  <a:lnTo>
                    <a:pt x="6910" y="6574"/>
                  </a:lnTo>
                  <a:cubicBezTo>
                    <a:pt x="6918" y="6576"/>
                    <a:pt x="6927" y="6578"/>
                    <a:pt x="6938" y="6578"/>
                  </a:cubicBezTo>
                  <a:cubicBezTo>
                    <a:pt x="6985" y="6576"/>
                    <a:pt x="7032" y="6575"/>
                    <a:pt x="7079" y="6575"/>
                  </a:cubicBezTo>
                  <a:cubicBezTo>
                    <a:pt x="7176" y="6575"/>
                    <a:pt x="7271" y="6580"/>
                    <a:pt x="7366" y="6592"/>
                  </a:cubicBezTo>
                  <a:lnTo>
                    <a:pt x="7393" y="6595"/>
                  </a:lnTo>
                  <a:cubicBezTo>
                    <a:pt x="7419" y="6599"/>
                    <a:pt x="7445" y="6602"/>
                    <a:pt x="7471" y="6608"/>
                  </a:cubicBezTo>
                  <a:cubicBezTo>
                    <a:pt x="7502" y="6611"/>
                    <a:pt x="7534" y="6618"/>
                    <a:pt x="7566" y="6624"/>
                  </a:cubicBezTo>
                  <a:cubicBezTo>
                    <a:pt x="7586" y="6628"/>
                    <a:pt x="7605" y="6631"/>
                    <a:pt x="7626" y="6637"/>
                  </a:cubicBezTo>
                  <a:cubicBezTo>
                    <a:pt x="7680" y="6649"/>
                    <a:pt x="7734" y="6663"/>
                    <a:pt x="7788" y="6678"/>
                  </a:cubicBezTo>
                  <a:cubicBezTo>
                    <a:pt x="7808" y="6684"/>
                    <a:pt x="7829" y="6691"/>
                    <a:pt x="7849" y="6697"/>
                  </a:cubicBezTo>
                  <a:cubicBezTo>
                    <a:pt x="7888" y="6709"/>
                    <a:pt x="7925" y="6722"/>
                    <a:pt x="7964" y="6736"/>
                  </a:cubicBezTo>
                  <a:cubicBezTo>
                    <a:pt x="7976" y="6740"/>
                    <a:pt x="7991" y="6745"/>
                    <a:pt x="8003" y="6750"/>
                  </a:cubicBezTo>
                  <a:lnTo>
                    <a:pt x="8074" y="6777"/>
                  </a:lnTo>
                  <a:cubicBezTo>
                    <a:pt x="8089" y="6782"/>
                    <a:pt x="8102" y="6788"/>
                    <a:pt x="8118" y="6796"/>
                  </a:cubicBezTo>
                  <a:cubicBezTo>
                    <a:pt x="8143" y="6806"/>
                    <a:pt x="8169" y="6817"/>
                    <a:pt x="8194" y="6828"/>
                  </a:cubicBezTo>
                  <a:cubicBezTo>
                    <a:pt x="8219" y="6839"/>
                    <a:pt x="8243" y="6850"/>
                    <a:pt x="8269" y="6864"/>
                  </a:cubicBezTo>
                  <a:cubicBezTo>
                    <a:pt x="8286" y="6871"/>
                    <a:pt x="8304" y="6879"/>
                    <a:pt x="8321" y="6889"/>
                  </a:cubicBezTo>
                  <a:lnTo>
                    <a:pt x="8360" y="6907"/>
                  </a:lnTo>
                  <a:cubicBezTo>
                    <a:pt x="8430" y="6943"/>
                    <a:pt x="8500" y="6982"/>
                    <a:pt x="8568" y="7022"/>
                  </a:cubicBezTo>
                  <a:cubicBezTo>
                    <a:pt x="8612" y="7050"/>
                    <a:pt x="8657" y="7077"/>
                    <a:pt x="8703" y="7105"/>
                  </a:cubicBezTo>
                  <a:lnTo>
                    <a:pt x="8704" y="7107"/>
                  </a:lnTo>
                  <a:cubicBezTo>
                    <a:pt x="8748" y="7134"/>
                    <a:pt x="8792" y="7165"/>
                    <a:pt x="8834" y="7194"/>
                  </a:cubicBezTo>
                  <a:cubicBezTo>
                    <a:pt x="8839" y="7198"/>
                    <a:pt x="8845" y="7201"/>
                    <a:pt x="8850" y="7206"/>
                  </a:cubicBezTo>
                  <a:cubicBezTo>
                    <a:pt x="8888" y="7233"/>
                    <a:pt x="8925" y="7259"/>
                    <a:pt x="8961" y="7287"/>
                  </a:cubicBezTo>
                  <a:cubicBezTo>
                    <a:pt x="8982" y="7302"/>
                    <a:pt x="9003" y="7319"/>
                    <a:pt x="9026" y="7334"/>
                  </a:cubicBezTo>
                  <a:cubicBezTo>
                    <a:pt x="9053" y="7355"/>
                    <a:pt x="9081" y="7378"/>
                    <a:pt x="9109" y="7400"/>
                  </a:cubicBezTo>
                  <a:cubicBezTo>
                    <a:pt x="9139" y="7425"/>
                    <a:pt x="9170" y="7449"/>
                    <a:pt x="9201" y="7477"/>
                  </a:cubicBezTo>
                  <a:cubicBezTo>
                    <a:pt x="9225" y="7495"/>
                    <a:pt x="9247" y="7516"/>
                    <a:pt x="9271" y="7535"/>
                  </a:cubicBezTo>
                  <a:cubicBezTo>
                    <a:pt x="9274" y="7538"/>
                    <a:pt x="9282" y="7545"/>
                    <a:pt x="9289" y="7551"/>
                  </a:cubicBezTo>
                  <a:cubicBezTo>
                    <a:pt x="9302" y="7561"/>
                    <a:pt x="9314" y="7572"/>
                    <a:pt x="9325" y="7583"/>
                  </a:cubicBezTo>
                  <a:cubicBezTo>
                    <a:pt x="9977" y="8162"/>
                    <a:pt x="10547" y="8828"/>
                    <a:pt x="10934" y="9614"/>
                  </a:cubicBezTo>
                  <a:cubicBezTo>
                    <a:pt x="10981" y="9709"/>
                    <a:pt x="11023" y="9805"/>
                    <a:pt x="11065" y="9902"/>
                  </a:cubicBezTo>
                  <a:cubicBezTo>
                    <a:pt x="11086" y="9951"/>
                    <a:pt x="11107" y="10000"/>
                    <a:pt x="11125" y="10050"/>
                  </a:cubicBezTo>
                  <a:cubicBezTo>
                    <a:pt x="11143" y="10093"/>
                    <a:pt x="11161" y="10139"/>
                    <a:pt x="11176" y="10183"/>
                  </a:cubicBezTo>
                  <a:cubicBezTo>
                    <a:pt x="11194" y="10232"/>
                    <a:pt x="11211" y="10280"/>
                    <a:pt x="11226" y="10329"/>
                  </a:cubicBezTo>
                  <a:cubicBezTo>
                    <a:pt x="11271" y="10459"/>
                    <a:pt x="11309" y="10589"/>
                    <a:pt x="11343" y="10722"/>
                  </a:cubicBezTo>
                  <a:cubicBezTo>
                    <a:pt x="11346" y="10739"/>
                    <a:pt x="11351" y="10758"/>
                    <a:pt x="11356" y="10774"/>
                  </a:cubicBezTo>
                  <a:lnTo>
                    <a:pt x="11357" y="10774"/>
                  </a:lnTo>
                  <a:cubicBezTo>
                    <a:pt x="11360" y="10785"/>
                    <a:pt x="11361" y="10794"/>
                    <a:pt x="11364" y="10805"/>
                  </a:cubicBezTo>
                  <a:cubicBezTo>
                    <a:pt x="11385" y="10891"/>
                    <a:pt x="11408" y="10984"/>
                    <a:pt x="11427" y="11078"/>
                  </a:cubicBezTo>
                  <a:cubicBezTo>
                    <a:pt x="11434" y="11103"/>
                    <a:pt x="11438" y="11128"/>
                    <a:pt x="11443" y="11153"/>
                  </a:cubicBezTo>
                  <a:cubicBezTo>
                    <a:pt x="11444" y="11160"/>
                    <a:pt x="11447" y="11169"/>
                    <a:pt x="11447" y="11176"/>
                  </a:cubicBezTo>
                  <a:cubicBezTo>
                    <a:pt x="11450" y="11195"/>
                    <a:pt x="11453" y="11214"/>
                    <a:pt x="11458" y="11233"/>
                  </a:cubicBezTo>
                  <a:cubicBezTo>
                    <a:pt x="11465" y="11276"/>
                    <a:pt x="11473" y="11321"/>
                    <a:pt x="11478" y="11365"/>
                  </a:cubicBezTo>
                  <a:cubicBezTo>
                    <a:pt x="11485" y="11410"/>
                    <a:pt x="11489" y="11453"/>
                    <a:pt x="11492" y="11498"/>
                  </a:cubicBezTo>
                  <a:cubicBezTo>
                    <a:pt x="11494" y="11509"/>
                    <a:pt x="11494" y="11516"/>
                    <a:pt x="11494" y="11525"/>
                  </a:cubicBezTo>
                  <a:cubicBezTo>
                    <a:pt x="11507" y="11727"/>
                    <a:pt x="11486" y="11925"/>
                    <a:pt x="11400" y="12097"/>
                  </a:cubicBezTo>
                  <a:cubicBezTo>
                    <a:pt x="11390" y="12117"/>
                    <a:pt x="11380" y="12136"/>
                    <a:pt x="11367" y="12154"/>
                  </a:cubicBezTo>
                  <a:cubicBezTo>
                    <a:pt x="11366" y="12155"/>
                    <a:pt x="11366" y="12158"/>
                    <a:pt x="11365" y="12158"/>
                  </a:cubicBezTo>
                  <a:cubicBezTo>
                    <a:pt x="11357" y="12172"/>
                    <a:pt x="11346" y="12186"/>
                    <a:pt x="11338" y="12200"/>
                  </a:cubicBezTo>
                  <a:cubicBezTo>
                    <a:pt x="11333" y="12207"/>
                    <a:pt x="11327" y="12216"/>
                    <a:pt x="11320" y="12223"/>
                  </a:cubicBezTo>
                  <a:cubicBezTo>
                    <a:pt x="11309" y="12238"/>
                    <a:pt x="11297" y="12252"/>
                    <a:pt x="11284" y="12266"/>
                  </a:cubicBezTo>
                  <a:cubicBezTo>
                    <a:pt x="11268" y="12283"/>
                    <a:pt x="11252" y="12299"/>
                    <a:pt x="11235" y="12315"/>
                  </a:cubicBezTo>
                  <a:cubicBezTo>
                    <a:pt x="11220" y="12327"/>
                    <a:pt x="11205" y="12339"/>
                    <a:pt x="11189" y="12349"/>
                  </a:cubicBezTo>
                  <a:cubicBezTo>
                    <a:pt x="11168" y="12365"/>
                    <a:pt x="11145" y="12379"/>
                    <a:pt x="11122" y="12391"/>
                  </a:cubicBezTo>
                  <a:cubicBezTo>
                    <a:pt x="11121" y="12393"/>
                    <a:pt x="11121" y="12393"/>
                    <a:pt x="11119" y="12393"/>
                  </a:cubicBezTo>
                  <a:cubicBezTo>
                    <a:pt x="11110" y="12396"/>
                    <a:pt x="11100" y="12401"/>
                    <a:pt x="11091" y="12405"/>
                  </a:cubicBezTo>
                  <a:cubicBezTo>
                    <a:pt x="11081" y="12409"/>
                    <a:pt x="11070" y="12415"/>
                    <a:pt x="11059" y="12419"/>
                  </a:cubicBezTo>
                  <a:lnTo>
                    <a:pt x="11058" y="12420"/>
                  </a:lnTo>
                  <a:cubicBezTo>
                    <a:pt x="11037" y="12426"/>
                    <a:pt x="11016" y="12432"/>
                    <a:pt x="10994" y="12437"/>
                  </a:cubicBezTo>
                  <a:cubicBezTo>
                    <a:pt x="10979" y="12440"/>
                    <a:pt x="10964" y="12441"/>
                    <a:pt x="10948" y="12442"/>
                  </a:cubicBezTo>
                  <a:cubicBezTo>
                    <a:pt x="10939" y="12442"/>
                    <a:pt x="10930" y="12443"/>
                    <a:pt x="10921" y="12443"/>
                  </a:cubicBezTo>
                  <a:cubicBezTo>
                    <a:pt x="10736" y="12443"/>
                    <a:pt x="10575" y="12316"/>
                    <a:pt x="10458" y="12181"/>
                  </a:cubicBezTo>
                  <a:cubicBezTo>
                    <a:pt x="10230" y="11919"/>
                    <a:pt x="10104" y="11581"/>
                    <a:pt x="9958" y="11269"/>
                  </a:cubicBezTo>
                  <a:cubicBezTo>
                    <a:pt x="9937" y="11222"/>
                    <a:pt x="9913" y="11175"/>
                    <a:pt x="9891" y="11128"/>
                  </a:cubicBezTo>
                  <a:cubicBezTo>
                    <a:pt x="9859" y="11065"/>
                    <a:pt x="9826" y="11002"/>
                    <a:pt x="9789" y="10941"/>
                  </a:cubicBezTo>
                  <a:cubicBezTo>
                    <a:pt x="9772" y="10911"/>
                    <a:pt x="9753" y="10880"/>
                    <a:pt x="9734" y="10851"/>
                  </a:cubicBezTo>
                  <a:cubicBezTo>
                    <a:pt x="9732" y="10848"/>
                    <a:pt x="9731" y="10847"/>
                    <a:pt x="9730" y="10844"/>
                  </a:cubicBezTo>
                  <a:cubicBezTo>
                    <a:pt x="9716" y="10823"/>
                    <a:pt x="9702" y="10802"/>
                    <a:pt x="9688" y="10784"/>
                  </a:cubicBezTo>
                  <a:cubicBezTo>
                    <a:pt x="9688" y="10784"/>
                    <a:pt x="9686" y="10784"/>
                    <a:pt x="9686" y="10782"/>
                  </a:cubicBezTo>
                  <a:cubicBezTo>
                    <a:pt x="9670" y="10760"/>
                    <a:pt x="9654" y="10738"/>
                    <a:pt x="9637" y="10718"/>
                  </a:cubicBezTo>
                  <a:cubicBezTo>
                    <a:pt x="9620" y="10697"/>
                    <a:pt x="9603" y="10676"/>
                    <a:pt x="9585" y="10657"/>
                  </a:cubicBezTo>
                  <a:cubicBezTo>
                    <a:pt x="9564" y="10634"/>
                    <a:pt x="9543" y="10612"/>
                    <a:pt x="9519" y="10589"/>
                  </a:cubicBezTo>
                  <a:cubicBezTo>
                    <a:pt x="9504" y="10573"/>
                    <a:pt x="9487" y="10560"/>
                    <a:pt x="9471" y="10544"/>
                  </a:cubicBezTo>
                  <a:lnTo>
                    <a:pt x="9471" y="10542"/>
                  </a:lnTo>
                  <a:cubicBezTo>
                    <a:pt x="9450" y="10524"/>
                    <a:pt x="9428" y="10508"/>
                    <a:pt x="9405" y="10490"/>
                  </a:cubicBezTo>
                  <a:cubicBezTo>
                    <a:pt x="9386" y="10477"/>
                    <a:pt x="9366" y="10462"/>
                    <a:pt x="9347" y="10448"/>
                  </a:cubicBezTo>
                  <a:cubicBezTo>
                    <a:pt x="9306" y="10421"/>
                    <a:pt x="9266" y="10399"/>
                    <a:pt x="9223" y="10379"/>
                  </a:cubicBezTo>
                  <a:cubicBezTo>
                    <a:pt x="9202" y="10368"/>
                    <a:pt x="9180" y="10359"/>
                    <a:pt x="9159" y="10349"/>
                  </a:cubicBezTo>
                  <a:cubicBezTo>
                    <a:pt x="9138" y="10341"/>
                    <a:pt x="9117" y="10334"/>
                    <a:pt x="9098" y="10325"/>
                  </a:cubicBezTo>
                  <a:lnTo>
                    <a:pt x="9035" y="10306"/>
                  </a:lnTo>
                  <a:cubicBezTo>
                    <a:pt x="9014" y="10299"/>
                    <a:pt x="8993" y="10294"/>
                    <a:pt x="8972" y="10289"/>
                  </a:cubicBezTo>
                  <a:cubicBezTo>
                    <a:pt x="8948" y="10282"/>
                    <a:pt x="8923" y="10277"/>
                    <a:pt x="8897" y="10273"/>
                  </a:cubicBezTo>
                  <a:cubicBezTo>
                    <a:pt x="8866" y="10268"/>
                    <a:pt x="8836" y="10263"/>
                    <a:pt x="8807" y="10260"/>
                  </a:cubicBezTo>
                  <a:cubicBezTo>
                    <a:pt x="8803" y="10259"/>
                    <a:pt x="8800" y="10259"/>
                    <a:pt x="8797" y="10259"/>
                  </a:cubicBezTo>
                  <a:cubicBezTo>
                    <a:pt x="8782" y="10258"/>
                    <a:pt x="8767" y="10255"/>
                    <a:pt x="8752" y="10255"/>
                  </a:cubicBezTo>
                  <a:cubicBezTo>
                    <a:pt x="8737" y="10254"/>
                    <a:pt x="8724" y="10253"/>
                    <a:pt x="8710" y="10253"/>
                  </a:cubicBezTo>
                  <a:cubicBezTo>
                    <a:pt x="8698" y="10251"/>
                    <a:pt x="8685" y="10251"/>
                    <a:pt x="8673" y="10251"/>
                  </a:cubicBezTo>
                  <a:lnTo>
                    <a:pt x="8672" y="10251"/>
                  </a:lnTo>
                  <a:cubicBezTo>
                    <a:pt x="8657" y="10250"/>
                    <a:pt x="8642" y="10250"/>
                    <a:pt x="8627" y="10250"/>
                  </a:cubicBezTo>
                  <a:cubicBezTo>
                    <a:pt x="8601" y="10250"/>
                    <a:pt x="8576" y="10251"/>
                    <a:pt x="8550" y="10253"/>
                  </a:cubicBezTo>
                  <a:lnTo>
                    <a:pt x="8550" y="10254"/>
                  </a:lnTo>
                  <a:cubicBezTo>
                    <a:pt x="8536" y="10254"/>
                    <a:pt x="8522" y="10255"/>
                    <a:pt x="8507" y="10255"/>
                  </a:cubicBezTo>
                  <a:cubicBezTo>
                    <a:pt x="8461" y="10259"/>
                    <a:pt x="8417" y="10265"/>
                    <a:pt x="8372" y="10271"/>
                  </a:cubicBezTo>
                  <a:cubicBezTo>
                    <a:pt x="8167" y="10306"/>
                    <a:pt x="7958" y="10373"/>
                    <a:pt x="7767" y="10472"/>
                  </a:cubicBezTo>
                  <a:cubicBezTo>
                    <a:pt x="7746" y="10483"/>
                    <a:pt x="7726" y="10493"/>
                    <a:pt x="7706" y="10505"/>
                  </a:cubicBezTo>
                  <a:cubicBezTo>
                    <a:pt x="7679" y="10520"/>
                    <a:pt x="7653" y="10535"/>
                    <a:pt x="7627" y="10551"/>
                  </a:cubicBezTo>
                  <a:cubicBezTo>
                    <a:pt x="7614" y="10558"/>
                    <a:pt x="7602" y="10567"/>
                    <a:pt x="7591" y="10576"/>
                  </a:cubicBezTo>
                  <a:cubicBezTo>
                    <a:pt x="7590" y="10576"/>
                    <a:pt x="7590" y="10576"/>
                    <a:pt x="7590" y="10576"/>
                  </a:cubicBezTo>
                  <a:cubicBezTo>
                    <a:pt x="7590" y="10576"/>
                    <a:pt x="7590" y="10576"/>
                    <a:pt x="7590" y="10578"/>
                  </a:cubicBezTo>
                  <a:cubicBezTo>
                    <a:pt x="7554" y="10599"/>
                    <a:pt x="7520" y="10624"/>
                    <a:pt x="7488" y="10649"/>
                  </a:cubicBezTo>
                  <a:cubicBezTo>
                    <a:pt x="7470" y="10662"/>
                    <a:pt x="7452" y="10676"/>
                    <a:pt x="7436" y="10691"/>
                  </a:cubicBezTo>
                  <a:cubicBezTo>
                    <a:pt x="7411" y="10711"/>
                    <a:pt x="7389" y="10730"/>
                    <a:pt x="7366" y="10752"/>
                  </a:cubicBezTo>
                  <a:cubicBezTo>
                    <a:pt x="7311" y="10802"/>
                    <a:pt x="7263" y="10859"/>
                    <a:pt x="7222" y="10916"/>
                  </a:cubicBezTo>
                  <a:cubicBezTo>
                    <a:pt x="7216" y="10926"/>
                    <a:pt x="7210" y="10935"/>
                    <a:pt x="7204" y="10945"/>
                  </a:cubicBezTo>
                  <a:cubicBezTo>
                    <a:pt x="7185" y="10976"/>
                    <a:pt x="7165" y="11009"/>
                    <a:pt x="7150" y="11042"/>
                  </a:cubicBezTo>
                  <a:cubicBezTo>
                    <a:pt x="7142" y="11060"/>
                    <a:pt x="7134" y="11077"/>
                    <a:pt x="7127" y="11094"/>
                  </a:cubicBezTo>
                  <a:cubicBezTo>
                    <a:pt x="7121" y="11110"/>
                    <a:pt x="7114" y="11124"/>
                    <a:pt x="7109" y="11140"/>
                  </a:cubicBezTo>
                  <a:cubicBezTo>
                    <a:pt x="7102" y="11161"/>
                    <a:pt x="7096" y="11182"/>
                    <a:pt x="7091" y="11202"/>
                  </a:cubicBezTo>
                  <a:cubicBezTo>
                    <a:pt x="7086" y="11221"/>
                    <a:pt x="7080" y="11239"/>
                    <a:pt x="7078" y="11259"/>
                  </a:cubicBezTo>
                  <a:cubicBezTo>
                    <a:pt x="7071" y="11291"/>
                    <a:pt x="7065" y="11325"/>
                    <a:pt x="7063" y="11360"/>
                  </a:cubicBezTo>
                  <a:cubicBezTo>
                    <a:pt x="7061" y="11374"/>
                    <a:pt x="7060" y="11389"/>
                    <a:pt x="7059" y="11401"/>
                  </a:cubicBezTo>
                  <a:cubicBezTo>
                    <a:pt x="7055" y="11448"/>
                    <a:pt x="7056" y="11495"/>
                    <a:pt x="7060" y="11542"/>
                  </a:cubicBezTo>
                  <a:cubicBezTo>
                    <a:pt x="7063" y="11584"/>
                    <a:pt x="7069" y="11627"/>
                    <a:pt x="7076" y="11669"/>
                  </a:cubicBezTo>
                  <a:cubicBezTo>
                    <a:pt x="7081" y="11697"/>
                    <a:pt x="7090" y="11727"/>
                    <a:pt x="7097" y="11755"/>
                  </a:cubicBezTo>
                  <a:cubicBezTo>
                    <a:pt x="7204" y="12145"/>
                    <a:pt x="7480" y="12445"/>
                    <a:pt x="7778" y="12703"/>
                  </a:cubicBezTo>
                  <a:cubicBezTo>
                    <a:pt x="7939" y="12843"/>
                    <a:pt x="8105" y="12974"/>
                    <a:pt x="8261" y="13118"/>
                  </a:cubicBezTo>
                  <a:cubicBezTo>
                    <a:pt x="8411" y="13254"/>
                    <a:pt x="8583" y="13443"/>
                    <a:pt x="8453" y="13651"/>
                  </a:cubicBezTo>
                  <a:cubicBezTo>
                    <a:pt x="8449" y="13656"/>
                    <a:pt x="8446" y="13661"/>
                    <a:pt x="8443" y="13666"/>
                  </a:cubicBezTo>
                  <a:cubicBezTo>
                    <a:pt x="8435" y="13677"/>
                    <a:pt x="8427" y="13687"/>
                    <a:pt x="8419" y="13698"/>
                  </a:cubicBezTo>
                  <a:cubicBezTo>
                    <a:pt x="8415" y="13702"/>
                    <a:pt x="8412" y="13707"/>
                    <a:pt x="8408" y="13711"/>
                  </a:cubicBezTo>
                  <a:cubicBezTo>
                    <a:pt x="8401" y="13721"/>
                    <a:pt x="8393" y="13728"/>
                    <a:pt x="8383" y="13736"/>
                  </a:cubicBezTo>
                  <a:lnTo>
                    <a:pt x="8380" y="13739"/>
                  </a:lnTo>
                  <a:cubicBezTo>
                    <a:pt x="8370" y="13750"/>
                    <a:pt x="8359" y="13758"/>
                    <a:pt x="8347" y="13767"/>
                  </a:cubicBezTo>
                  <a:cubicBezTo>
                    <a:pt x="8347" y="13769"/>
                    <a:pt x="8347" y="13769"/>
                    <a:pt x="8346" y="13769"/>
                  </a:cubicBezTo>
                  <a:cubicBezTo>
                    <a:pt x="8334" y="13779"/>
                    <a:pt x="8321" y="13786"/>
                    <a:pt x="8308" y="13795"/>
                  </a:cubicBezTo>
                  <a:cubicBezTo>
                    <a:pt x="8299" y="13801"/>
                    <a:pt x="8290" y="13806"/>
                    <a:pt x="8279" y="13810"/>
                  </a:cubicBezTo>
                  <a:cubicBezTo>
                    <a:pt x="8272" y="13814"/>
                    <a:pt x="8263" y="13820"/>
                    <a:pt x="8255" y="13823"/>
                  </a:cubicBezTo>
                  <a:cubicBezTo>
                    <a:pt x="8214" y="13842"/>
                    <a:pt x="8169" y="13858"/>
                    <a:pt x="8123" y="13867"/>
                  </a:cubicBezTo>
                  <a:cubicBezTo>
                    <a:pt x="8112" y="13870"/>
                    <a:pt x="8101" y="13873"/>
                    <a:pt x="8091" y="13874"/>
                  </a:cubicBezTo>
                  <a:cubicBezTo>
                    <a:pt x="8079" y="13877"/>
                    <a:pt x="8068" y="13878"/>
                    <a:pt x="8057" y="13880"/>
                  </a:cubicBezTo>
                  <a:cubicBezTo>
                    <a:pt x="8040" y="13883"/>
                    <a:pt x="8024" y="13884"/>
                    <a:pt x="8007" y="13887"/>
                  </a:cubicBezTo>
                  <a:cubicBezTo>
                    <a:pt x="7958" y="13892"/>
                    <a:pt x="7907" y="13894"/>
                    <a:pt x="7859" y="13894"/>
                  </a:cubicBezTo>
                  <a:cubicBezTo>
                    <a:pt x="7818" y="13894"/>
                    <a:pt x="7774" y="13892"/>
                    <a:pt x="7734" y="13889"/>
                  </a:cubicBezTo>
                  <a:cubicBezTo>
                    <a:pt x="7701" y="13888"/>
                    <a:pt x="7670" y="13885"/>
                    <a:pt x="7639" y="13882"/>
                  </a:cubicBezTo>
                  <a:cubicBezTo>
                    <a:pt x="7612" y="13879"/>
                    <a:pt x="7584" y="13875"/>
                    <a:pt x="7558" y="13872"/>
                  </a:cubicBezTo>
                  <a:cubicBezTo>
                    <a:pt x="7539" y="13869"/>
                    <a:pt x="7519" y="13866"/>
                    <a:pt x="7500" y="13862"/>
                  </a:cubicBezTo>
                  <a:cubicBezTo>
                    <a:pt x="7474" y="13858"/>
                    <a:pt x="7448" y="13854"/>
                    <a:pt x="7422" y="13849"/>
                  </a:cubicBezTo>
                  <a:cubicBezTo>
                    <a:pt x="7413" y="13848"/>
                    <a:pt x="7403" y="13846"/>
                    <a:pt x="7396" y="13844"/>
                  </a:cubicBezTo>
                  <a:cubicBezTo>
                    <a:pt x="7371" y="13840"/>
                    <a:pt x="7346" y="13833"/>
                    <a:pt x="7321" y="13828"/>
                  </a:cubicBezTo>
                  <a:cubicBezTo>
                    <a:pt x="7292" y="13822"/>
                    <a:pt x="7263" y="13815"/>
                    <a:pt x="7235" y="13807"/>
                  </a:cubicBezTo>
                  <a:cubicBezTo>
                    <a:pt x="7204" y="13801"/>
                    <a:pt x="7175" y="13794"/>
                    <a:pt x="7147" y="13785"/>
                  </a:cubicBezTo>
                  <a:cubicBezTo>
                    <a:pt x="6764" y="13681"/>
                    <a:pt x="6399" y="13526"/>
                    <a:pt x="6059" y="13326"/>
                  </a:cubicBezTo>
                  <a:cubicBezTo>
                    <a:pt x="5386" y="12930"/>
                    <a:pt x="4809" y="12377"/>
                    <a:pt x="4355" y="11744"/>
                  </a:cubicBezTo>
                  <a:cubicBezTo>
                    <a:pt x="4235" y="11577"/>
                    <a:pt x="4122" y="11404"/>
                    <a:pt x="4019" y="11224"/>
                  </a:cubicBezTo>
                  <a:cubicBezTo>
                    <a:pt x="3998" y="11188"/>
                    <a:pt x="3977" y="11151"/>
                    <a:pt x="3957" y="11115"/>
                  </a:cubicBezTo>
                  <a:cubicBezTo>
                    <a:pt x="3941" y="11088"/>
                    <a:pt x="3928" y="11060"/>
                    <a:pt x="3913" y="11032"/>
                  </a:cubicBezTo>
                  <a:cubicBezTo>
                    <a:pt x="3850" y="10907"/>
                    <a:pt x="3789" y="10780"/>
                    <a:pt x="3737" y="10650"/>
                  </a:cubicBezTo>
                  <a:cubicBezTo>
                    <a:pt x="3725" y="10618"/>
                    <a:pt x="3711" y="10586"/>
                    <a:pt x="3700" y="10553"/>
                  </a:cubicBezTo>
                  <a:cubicBezTo>
                    <a:pt x="3675" y="10488"/>
                    <a:pt x="3653" y="10422"/>
                    <a:pt x="3633" y="10357"/>
                  </a:cubicBezTo>
                  <a:cubicBezTo>
                    <a:pt x="3626" y="10332"/>
                    <a:pt x="3618" y="10307"/>
                    <a:pt x="3611" y="10281"/>
                  </a:cubicBezTo>
                  <a:cubicBezTo>
                    <a:pt x="3593" y="10219"/>
                    <a:pt x="3579" y="10160"/>
                    <a:pt x="3564" y="10098"/>
                  </a:cubicBezTo>
                  <a:cubicBezTo>
                    <a:pt x="3555" y="10058"/>
                    <a:pt x="3546" y="10018"/>
                    <a:pt x="3539" y="9978"/>
                  </a:cubicBezTo>
                  <a:cubicBezTo>
                    <a:pt x="3538" y="9971"/>
                    <a:pt x="3537" y="9966"/>
                    <a:pt x="3537" y="9959"/>
                  </a:cubicBezTo>
                  <a:lnTo>
                    <a:pt x="3535" y="9959"/>
                  </a:lnTo>
                  <a:cubicBezTo>
                    <a:pt x="3534" y="9953"/>
                    <a:pt x="3533" y="9945"/>
                    <a:pt x="3532" y="9938"/>
                  </a:cubicBezTo>
                  <a:cubicBezTo>
                    <a:pt x="3527" y="9910"/>
                    <a:pt x="3522" y="9881"/>
                    <a:pt x="3519" y="9853"/>
                  </a:cubicBezTo>
                  <a:cubicBezTo>
                    <a:pt x="3513" y="9817"/>
                    <a:pt x="3508" y="9781"/>
                    <a:pt x="3504" y="9745"/>
                  </a:cubicBezTo>
                  <a:cubicBezTo>
                    <a:pt x="3488" y="9603"/>
                    <a:pt x="3483" y="9456"/>
                    <a:pt x="3491" y="9308"/>
                  </a:cubicBezTo>
                  <a:cubicBezTo>
                    <a:pt x="3498" y="9121"/>
                    <a:pt x="3529" y="8932"/>
                    <a:pt x="3571" y="8749"/>
                  </a:cubicBezTo>
                  <a:cubicBezTo>
                    <a:pt x="3763" y="8776"/>
                    <a:pt x="3956" y="8787"/>
                    <a:pt x="4146" y="8828"/>
                  </a:cubicBezTo>
                  <a:cubicBezTo>
                    <a:pt x="4244" y="8849"/>
                    <a:pt x="4341" y="8873"/>
                    <a:pt x="4437" y="8901"/>
                  </a:cubicBezTo>
                  <a:cubicBezTo>
                    <a:pt x="4440" y="8902"/>
                    <a:pt x="4445" y="8902"/>
                    <a:pt x="4447" y="8904"/>
                  </a:cubicBezTo>
                  <a:cubicBezTo>
                    <a:pt x="4482" y="8914"/>
                    <a:pt x="4519" y="8928"/>
                    <a:pt x="4555" y="8940"/>
                  </a:cubicBezTo>
                  <a:cubicBezTo>
                    <a:pt x="4567" y="8946"/>
                    <a:pt x="4581" y="8951"/>
                    <a:pt x="4593" y="8954"/>
                  </a:cubicBezTo>
                  <a:cubicBezTo>
                    <a:pt x="4598" y="8956"/>
                    <a:pt x="4603" y="8958"/>
                    <a:pt x="4607" y="8959"/>
                  </a:cubicBezTo>
                  <a:cubicBezTo>
                    <a:pt x="4622" y="8963"/>
                    <a:pt x="4635" y="8970"/>
                    <a:pt x="4650" y="8974"/>
                  </a:cubicBezTo>
                  <a:cubicBezTo>
                    <a:pt x="4674" y="8980"/>
                    <a:pt x="4695" y="8988"/>
                    <a:pt x="4718" y="8995"/>
                  </a:cubicBezTo>
                  <a:lnTo>
                    <a:pt x="4718" y="8996"/>
                  </a:lnTo>
                  <a:lnTo>
                    <a:pt x="4750" y="9004"/>
                  </a:lnTo>
                  <a:cubicBezTo>
                    <a:pt x="4754" y="9025"/>
                    <a:pt x="4757" y="9048"/>
                    <a:pt x="4760" y="9068"/>
                  </a:cubicBezTo>
                  <a:lnTo>
                    <a:pt x="4763" y="9099"/>
                  </a:lnTo>
                  <a:lnTo>
                    <a:pt x="4763" y="9100"/>
                  </a:lnTo>
                  <a:cubicBezTo>
                    <a:pt x="4763" y="9103"/>
                    <a:pt x="4764" y="9104"/>
                    <a:pt x="4764" y="9107"/>
                  </a:cubicBezTo>
                  <a:cubicBezTo>
                    <a:pt x="4766" y="9126"/>
                    <a:pt x="4768" y="9146"/>
                    <a:pt x="4770" y="9164"/>
                  </a:cubicBezTo>
                  <a:cubicBezTo>
                    <a:pt x="4773" y="9181"/>
                    <a:pt x="4775" y="9198"/>
                    <a:pt x="4779" y="9214"/>
                  </a:cubicBezTo>
                  <a:cubicBezTo>
                    <a:pt x="4782" y="9233"/>
                    <a:pt x="4785" y="9253"/>
                    <a:pt x="4789" y="9271"/>
                  </a:cubicBezTo>
                  <a:cubicBezTo>
                    <a:pt x="4794" y="9301"/>
                    <a:pt x="4803" y="9329"/>
                    <a:pt x="4810" y="9358"/>
                  </a:cubicBezTo>
                  <a:cubicBezTo>
                    <a:pt x="4837" y="9462"/>
                    <a:pt x="4877" y="9565"/>
                    <a:pt x="4924" y="9661"/>
                  </a:cubicBezTo>
                  <a:cubicBezTo>
                    <a:pt x="4933" y="9681"/>
                    <a:pt x="4941" y="9701"/>
                    <a:pt x="4954" y="9719"/>
                  </a:cubicBezTo>
                  <a:cubicBezTo>
                    <a:pt x="4973" y="9759"/>
                    <a:pt x="4995" y="9795"/>
                    <a:pt x="5018" y="9832"/>
                  </a:cubicBezTo>
                  <a:cubicBezTo>
                    <a:pt x="5063" y="9902"/>
                    <a:pt x="5111" y="9967"/>
                    <a:pt x="5164" y="10030"/>
                  </a:cubicBezTo>
                  <a:cubicBezTo>
                    <a:pt x="5178" y="10044"/>
                    <a:pt x="5189" y="10058"/>
                    <a:pt x="5202" y="10071"/>
                  </a:cubicBezTo>
                  <a:cubicBezTo>
                    <a:pt x="5217" y="10088"/>
                    <a:pt x="5232" y="10104"/>
                    <a:pt x="5249" y="10119"/>
                  </a:cubicBezTo>
                  <a:cubicBezTo>
                    <a:pt x="5262" y="10133"/>
                    <a:pt x="5273" y="10145"/>
                    <a:pt x="5288" y="10159"/>
                  </a:cubicBezTo>
                  <a:cubicBezTo>
                    <a:pt x="5356" y="10222"/>
                    <a:pt x="5430" y="10282"/>
                    <a:pt x="5509" y="10334"/>
                  </a:cubicBezTo>
                  <a:cubicBezTo>
                    <a:pt x="5607" y="10398"/>
                    <a:pt x="5712" y="10453"/>
                    <a:pt x="5821" y="10495"/>
                  </a:cubicBezTo>
                  <a:cubicBezTo>
                    <a:pt x="5851" y="10508"/>
                    <a:pt x="5883" y="10519"/>
                    <a:pt x="5913" y="10529"/>
                  </a:cubicBezTo>
                  <a:cubicBezTo>
                    <a:pt x="6068" y="10581"/>
                    <a:pt x="6227" y="10612"/>
                    <a:pt x="6391" y="10622"/>
                  </a:cubicBezTo>
                  <a:cubicBezTo>
                    <a:pt x="6431" y="10626"/>
                    <a:pt x="6472" y="10627"/>
                    <a:pt x="6513" y="10627"/>
                  </a:cubicBezTo>
                  <a:cubicBezTo>
                    <a:pt x="6538" y="10627"/>
                    <a:pt x="6563" y="10627"/>
                    <a:pt x="6587" y="10625"/>
                  </a:cubicBezTo>
                  <a:cubicBezTo>
                    <a:pt x="6608" y="10624"/>
                    <a:pt x="6628" y="10624"/>
                    <a:pt x="6648" y="10623"/>
                  </a:cubicBezTo>
                  <a:cubicBezTo>
                    <a:pt x="6650" y="10624"/>
                    <a:pt x="6651" y="10624"/>
                    <a:pt x="6653" y="10624"/>
                  </a:cubicBezTo>
                  <a:cubicBezTo>
                    <a:pt x="6656" y="10624"/>
                    <a:pt x="6660" y="10623"/>
                    <a:pt x="6664" y="10622"/>
                  </a:cubicBezTo>
                  <a:cubicBezTo>
                    <a:pt x="6685" y="10622"/>
                    <a:pt x="6705" y="10620"/>
                    <a:pt x="6726" y="10618"/>
                  </a:cubicBezTo>
                  <a:cubicBezTo>
                    <a:pt x="6759" y="10615"/>
                    <a:pt x="6790" y="10612"/>
                    <a:pt x="6823" y="10607"/>
                  </a:cubicBezTo>
                  <a:cubicBezTo>
                    <a:pt x="6836" y="10605"/>
                    <a:pt x="6847" y="10603"/>
                    <a:pt x="6861" y="10599"/>
                  </a:cubicBezTo>
                  <a:cubicBezTo>
                    <a:pt x="6881" y="10597"/>
                    <a:pt x="6901" y="10593"/>
                    <a:pt x="6920" y="10589"/>
                  </a:cubicBezTo>
                  <a:cubicBezTo>
                    <a:pt x="6980" y="10576"/>
                    <a:pt x="7039" y="10562"/>
                    <a:pt x="7096" y="10544"/>
                  </a:cubicBezTo>
                  <a:cubicBezTo>
                    <a:pt x="7113" y="10539"/>
                    <a:pt x="7128" y="10534"/>
                    <a:pt x="7146" y="10529"/>
                  </a:cubicBezTo>
                  <a:cubicBezTo>
                    <a:pt x="7170" y="10520"/>
                    <a:pt x="7194" y="10511"/>
                    <a:pt x="7217" y="10500"/>
                  </a:cubicBezTo>
                  <a:cubicBezTo>
                    <a:pt x="7238" y="10493"/>
                    <a:pt x="7258" y="10484"/>
                    <a:pt x="7278" y="10474"/>
                  </a:cubicBezTo>
                  <a:cubicBezTo>
                    <a:pt x="7294" y="10468"/>
                    <a:pt x="7310" y="10462"/>
                    <a:pt x="7325" y="10454"/>
                  </a:cubicBezTo>
                  <a:cubicBezTo>
                    <a:pt x="7345" y="10445"/>
                    <a:pt x="7365" y="10436"/>
                    <a:pt x="7382" y="10425"/>
                  </a:cubicBezTo>
                  <a:cubicBezTo>
                    <a:pt x="7387" y="10424"/>
                    <a:pt x="7391" y="10421"/>
                    <a:pt x="7396" y="10419"/>
                  </a:cubicBezTo>
                  <a:cubicBezTo>
                    <a:pt x="7412" y="10410"/>
                    <a:pt x="7425" y="10402"/>
                    <a:pt x="7441" y="10393"/>
                  </a:cubicBezTo>
                  <a:cubicBezTo>
                    <a:pt x="7456" y="10385"/>
                    <a:pt x="7472" y="10375"/>
                    <a:pt x="7488" y="10365"/>
                  </a:cubicBezTo>
                  <a:cubicBezTo>
                    <a:pt x="7523" y="10344"/>
                    <a:pt x="7557" y="10321"/>
                    <a:pt x="7590" y="10297"/>
                  </a:cubicBezTo>
                  <a:cubicBezTo>
                    <a:pt x="7826" y="10129"/>
                    <a:pt x="8018" y="9904"/>
                    <a:pt x="8146" y="9645"/>
                  </a:cubicBezTo>
                  <a:cubicBezTo>
                    <a:pt x="8170" y="9594"/>
                    <a:pt x="8194" y="9542"/>
                    <a:pt x="8214" y="9489"/>
                  </a:cubicBezTo>
                  <a:cubicBezTo>
                    <a:pt x="8310" y="9233"/>
                    <a:pt x="8350" y="8949"/>
                    <a:pt x="8315" y="8661"/>
                  </a:cubicBezTo>
                  <a:cubicBezTo>
                    <a:pt x="8224" y="7921"/>
                    <a:pt x="7646" y="7324"/>
                    <a:pt x="6930" y="7186"/>
                  </a:cubicBezTo>
                  <a:cubicBezTo>
                    <a:pt x="6923" y="6982"/>
                    <a:pt x="6915" y="6777"/>
                    <a:pt x="6910" y="6574"/>
                  </a:cubicBezTo>
                  <a:close/>
                  <a:moveTo>
                    <a:pt x="6894" y="6158"/>
                  </a:moveTo>
                  <a:lnTo>
                    <a:pt x="6894" y="6158"/>
                  </a:lnTo>
                  <a:cubicBezTo>
                    <a:pt x="7831" y="6213"/>
                    <a:pt x="8727" y="6552"/>
                    <a:pt x="9492" y="7093"/>
                  </a:cubicBezTo>
                  <a:cubicBezTo>
                    <a:pt x="10273" y="7644"/>
                    <a:pt x="10890" y="8401"/>
                    <a:pt x="11343" y="9238"/>
                  </a:cubicBezTo>
                  <a:cubicBezTo>
                    <a:pt x="11473" y="9479"/>
                    <a:pt x="11591" y="9729"/>
                    <a:pt x="11695" y="9983"/>
                  </a:cubicBezTo>
                  <a:cubicBezTo>
                    <a:pt x="11799" y="10235"/>
                    <a:pt x="11877" y="10494"/>
                    <a:pt x="11975" y="10749"/>
                  </a:cubicBezTo>
                  <a:cubicBezTo>
                    <a:pt x="11985" y="10772"/>
                    <a:pt x="11999" y="10788"/>
                    <a:pt x="12016" y="10800"/>
                  </a:cubicBezTo>
                  <a:cubicBezTo>
                    <a:pt x="12006" y="10912"/>
                    <a:pt x="12027" y="11030"/>
                    <a:pt x="12056" y="11156"/>
                  </a:cubicBezTo>
                  <a:cubicBezTo>
                    <a:pt x="12095" y="11322"/>
                    <a:pt x="12119" y="11488"/>
                    <a:pt x="12132" y="11651"/>
                  </a:cubicBezTo>
                  <a:cubicBezTo>
                    <a:pt x="12129" y="11655"/>
                    <a:pt x="12127" y="11661"/>
                    <a:pt x="12126" y="11666"/>
                  </a:cubicBezTo>
                  <a:cubicBezTo>
                    <a:pt x="12099" y="11818"/>
                    <a:pt x="12069" y="11980"/>
                    <a:pt x="11995" y="12118"/>
                  </a:cubicBezTo>
                  <a:cubicBezTo>
                    <a:pt x="11917" y="12263"/>
                    <a:pt x="11838" y="12384"/>
                    <a:pt x="11724" y="12505"/>
                  </a:cubicBezTo>
                  <a:cubicBezTo>
                    <a:pt x="11517" y="12725"/>
                    <a:pt x="11266" y="12880"/>
                    <a:pt x="10958" y="12889"/>
                  </a:cubicBezTo>
                  <a:cubicBezTo>
                    <a:pt x="10947" y="12889"/>
                    <a:pt x="10937" y="12889"/>
                    <a:pt x="10926" y="12889"/>
                  </a:cubicBezTo>
                  <a:cubicBezTo>
                    <a:pt x="10296" y="12889"/>
                    <a:pt x="10096" y="12272"/>
                    <a:pt x="9828" y="11801"/>
                  </a:cubicBezTo>
                  <a:cubicBezTo>
                    <a:pt x="9809" y="11770"/>
                    <a:pt x="9792" y="11739"/>
                    <a:pt x="9773" y="11709"/>
                  </a:cubicBezTo>
                  <a:cubicBezTo>
                    <a:pt x="9490" y="11261"/>
                    <a:pt x="9011" y="10664"/>
                    <a:pt x="8424" y="10664"/>
                  </a:cubicBezTo>
                  <a:cubicBezTo>
                    <a:pt x="8387" y="10664"/>
                    <a:pt x="8349" y="10666"/>
                    <a:pt x="8310" y="10671"/>
                  </a:cubicBezTo>
                  <a:cubicBezTo>
                    <a:pt x="7670" y="10759"/>
                    <a:pt x="7406" y="11499"/>
                    <a:pt x="7693" y="12032"/>
                  </a:cubicBezTo>
                  <a:cubicBezTo>
                    <a:pt x="7734" y="12108"/>
                    <a:pt x="7782" y="12178"/>
                    <a:pt x="7840" y="12243"/>
                  </a:cubicBezTo>
                  <a:cubicBezTo>
                    <a:pt x="7964" y="12383"/>
                    <a:pt x="8117" y="12499"/>
                    <a:pt x="8274" y="12601"/>
                  </a:cubicBezTo>
                  <a:cubicBezTo>
                    <a:pt x="8519" y="12757"/>
                    <a:pt x="8834" y="12875"/>
                    <a:pt x="9031" y="13094"/>
                  </a:cubicBezTo>
                  <a:cubicBezTo>
                    <a:pt x="9246" y="13331"/>
                    <a:pt x="9132" y="13660"/>
                    <a:pt x="8948" y="13879"/>
                  </a:cubicBezTo>
                  <a:cubicBezTo>
                    <a:pt x="8740" y="14123"/>
                    <a:pt x="8430" y="14274"/>
                    <a:pt x="8121" y="14336"/>
                  </a:cubicBezTo>
                  <a:cubicBezTo>
                    <a:pt x="8021" y="14356"/>
                    <a:pt x="7921" y="14366"/>
                    <a:pt x="7821" y="14366"/>
                  </a:cubicBezTo>
                  <a:cubicBezTo>
                    <a:pt x="7255" y="14366"/>
                    <a:pt x="6691" y="14071"/>
                    <a:pt x="6212" y="13805"/>
                  </a:cubicBezTo>
                  <a:cubicBezTo>
                    <a:pt x="5949" y="13657"/>
                    <a:pt x="5695" y="13495"/>
                    <a:pt x="5454" y="13317"/>
                  </a:cubicBezTo>
                  <a:cubicBezTo>
                    <a:pt x="5190" y="13125"/>
                    <a:pt x="4941" y="12917"/>
                    <a:pt x="4707" y="12692"/>
                  </a:cubicBezTo>
                  <a:cubicBezTo>
                    <a:pt x="4251" y="12251"/>
                    <a:pt x="3847" y="11750"/>
                    <a:pt x="3527" y="11201"/>
                  </a:cubicBezTo>
                  <a:cubicBezTo>
                    <a:pt x="3192" y="10623"/>
                    <a:pt x="2944" y="9958"/>
                    <a:pt x="2968" y="9280"/>
                  </a:cubicBezTo>
                  <a:cubicBezTo>
                    <a:pt x="2972" y="9165"/>
                    <a:pt x="2978" y="9052"/>
                    <a:pt x="2994" y="8940"/>
                  </a:cubicBezTo>
                  <a:cubicBezTo>
                    <a:pt x="3055" y="8790"/>
                    <a:pt x="3127" y="8646"/>
                    <a:pt x="3208" y="8505"/>
                  </a:cubicBezTo>
                  <a:cubicBezTo>
                    <a:pt x="3273" y="8603"/>
                    <a:pt x="3353" y="8681"/>
                    <a:pt x="3465" y="8720"/>
                  </a:cubicBezTo>
                  <a:cubicBezTo>
                    <a:pt x="3162" y="9530"/>
                    <a:pt x="3431" y="10467"/>
                    <a:pt x="3835" y="11195"/>
                  </a:cubicBezTo>
                  <a:cubicBezTo>
                    <a:pt x="4235" y="11917"/>
                    <a:pt x="4788" y="12568"/>
                    <a:pt x="5440" y="13072"/>
                  </a:cubicBezTo>
                  <a:cubicBezTo>
                    <a:pt x="5481" y="13103"/>
                    <a:pt x="5522" y="13134"/>
                    <a:pt x="5564" y="13164"/>
                  </a:cubicBezTo>
                  <a:cubicBezTo>
                    <a:pt x="6191" y="13624"/>
                    <a:pt x="6955" y="13987"/>
                    <a:pt x="7732" y="14049"/>
                  </a:cubicBezTo>
                  <a:cubicBezTo>
                    <a:pt x="7773" y="14052"/>
                    <a:pt x="7815" y="14054"/>
                    <a:pt x="7859" y="14054"/>
                  </a:cubicBezTo>
                  <a:cubicBezTo>
                    <a:pt x="8206" y="14054"/>
                    <a:pt x="8630" y="13943"/>
                    <a:pt x="8664" y="13539"/>
                  </a:cubicBezTo>
                  <a:cubicBezTo>
                    <a:pt x="8682" y="13342"/>
                    <a:pt x="8568" y="13177"/>
                    <a:pt x="8433" y="13044"/>
                  </a:cubicBezTo>
                  <a:cubicBezTo>
                    <a:pt x="8276" y="12885"/>
                    <a:pt x="8097" y="12750"/>
                    <a:pt x="7928" y="12605"/>
                  </a:cubicBezTo>
                  <a:cubicBezTo>
                    <a:pt x="7824" y="12517"/>
                    <a:pt x="7721" y="12423"/>
                    <a:pt x="7625" y="12322"/>
                  </a:cubicBezTo>
                  <a:cubicBezTo>
                    <a:pt x="7415" y="12098"/>
                    <a:pt x="7245" y="11839"/>
                    <a:pt x="7214" y="11525"/>
                  </a:cubicBezTo>
                  <a:cubicBezTo>
                    <a:pt x="7165" y="11051"/>
                    <a:pt x="7528" y="10743"/>
                    <a:pt x="7920" y="10557"/>
                  </a:cubicBezTo>
                  <a:cubicBezTo>
                    <a:pt x="8147" y="10450"/>
                    <a:pt x="8410" y="10377"/>
                    <a:pt x="8669" y="10377"/>
                  </a:cubicBezTo>
                  <a:cubicBezTo>
                    <a:pt x="8840" y="10377"/>
                    <a:pt x="9009" y="10409"/>
                    <a:pt x="9164" y="10485"/>
                  </a:cubicBezTo>
                  <a:cubicBezTo>
                    <a:pt x="9508" y="10655"/>
                    <a:pt x="9695" y="10998"/>
                    <a:pt x="9850" y="11333"/>
                  </a:cubicBezTo>
                  <a:cubicBezTo>
                    <a:pt x="9907" y="11458"/>
                    <a:pt x="9961" y="11586"/>
                    <a:pt x="10018" y="11711"/>
                  </a:cubicBezTo>
                  <a:cubicBezTo>
                    <a:pt x="10112" y="11912"/>
                    <a:pt x="10215" y="12108"/>
                    <a:pt x="10359" y="12280"/>
                  </a:cubicBezTo>
                  <a:cubicBezTo>
                    <a:pt x="10516" y="12468"/>
                    <a:pt x="10732" y="12593"/>
                    <a:pt x="10954" y="12593"/>
                  </a:cubicBezTo>
                  <a:cubicBezTo>
                    <a:pt x="11075" y="12593"/>
                    <a:pt x="11198" y="12556"/>
                    <a:pt x="11315" y="12472"/>
                  </a:cubicBezTo>
                  <a:cubicBezTo>
                    <a:pt x="11664" y="12219"/>
                    <a:pt x="11713" y="11773"/>
                    <a:pt x="11667" y="11375"/>
                  </a:cubicBezTo>
                  <a:cubicBezTo>
                    <a:pt x="11617" y="10938"/>
                    <a:pt x="11506" y="10506"/>
                    <a:pt x="11353" y="10096"/>
                  </a:cubicBezTo>
                  <a:cubicBezTo>
                    <a:pt x="11036" y="9240"/>
                    <a:pt x="10517" y="8501"/>
                    <a:pt x="9878" y="7855"/>
                  </a:cubicBezTo>
                  <a:cubicBezTo>
                    <a:pt x="9248" y="7219"/>
                    <a:pt x="8510" y="6623"/>
                    <a:pt x="7611" y="6443"/>
                  </a:cubicBezTo>
                  <a:cubicBezTo>
                    <a:pt x="7437" y="6409"/>
                    <a:pt x="7261" y="6391"/>
                    <a:pt x="7085" y="6391"/>
                  </a:cubicBezTo>
                  <a:cubicBezTo>
                    <a:pt x="7035" y="6391"/>
                    <a:pt x="6986" y="6392"/>
                    <a:pt x="6936" y="6395"/>
                  </a:cubicBezTo>
                  <a:cubicBezTo>
                    <a:pt x="6923" y="6396"/>
                    <a:pt x="6912" y="6399"/>
                    <a:pt x="6902" y="6404"/>
                  </a:cubicBezTo>
                  <a:cubicBezTo>
                    <a:pt x="6899" y="6323"/>
                    <a:pt x="6897" y="6240"/>
                    <a:pt x="6894" y="6158"/>
                  </a:cubicBezTo>
                  <a:close/>
                  <a:moveTo>
                    <a:pt x="15000" y="12791"/>
                  </a:moveTo>
                  <a:cubicBezTo>
                    <a:pt x="15081" y="12791"/>
                    <a:pt x="15118" y="12873"/>
                    <a:pt x="15179" y="12918"/>
                  </a:cubicBezTo>
                  <a:cubicBezTo>
                    <a:pt x="15212" y="12944"/>
                    <a:pt x="15248" y="12958"/>
                    <a:pt x="15285" y="12958"/>
                  </a:cubicBezTo>
                  <a:cubicBezTo>
                    <a:pt x="15303" y="12958"/>
                    <a:pt x="15321" y="12955"/>
                    <a:pt x="15340" y="12948"/>
                  </a:cubicBezTo>
                  <a:cubicBezTo>
                    <a:pt x="15418" y="12918"/>
                    <a:pt x="15447" y="12833"/>
                    <a:pt x="15532" y="12810"/>
                  </a:cubicBezTo>
                  <a:cubicBezTo>
                    <a:pt x="15552" y="12805"/>
                    <a:pt x="15569" y="12803"/>
                    <a:pt x="15584" y="12803"/>
                  </a:cubicBezTo>
                  <a:cubicBezTo>
                    <a:pt x="15674" y="12803"/>
                    <a:pt x="15695" y="12883"/>
                    <a:pt x="15739" y="12962"/>
                  </a:cubicBezTo>
                  <a:cubicBezTo>
                    <a:pt x="15764" y="13009"/>
                    <a:pt x="15803" y="13032"/>
                    <a:pt x="15852" y="13032"/>
                  </a:cubicBezTo>
                  <a:cubicBezTo>
                    <a:pt x="15860" y="13032"/>
                    <a:pt x="15867" y="13031"/>
                    <a:pt x="15874" y="13030"/>
                  </a:cubicBezTo>
                  <a:cubicBezTo>
                    <a:pt x="15927" y="13023"/>
                    <a:pt x="15970" y="13007"/>
                    <a:pt x="16015" y="13007"/>
                  </a:cubicBezTo>
                  <a:cubicBezTo>
                    <a:pt x="16046" y="13007"/>
                    <a:pt x="16077" y="13015"/>
                    <a:pt x="16113" y="13040"/>
                  </a:cubicBezTo>
                  <a:cubicBezTo>
                    <a:pt x="16202" y="13103"/>
                    <a:pt x="16214" y="13224"/>
                    <a:pt x="16171" y="13319"/>
                  </a:cubicBezTo>
                  <a:cubicBezTo>
                    <a:pt x="16140" y="13391"/>
                    <a:pt x="16186" y="13451"/>
                    <a:pt x="16249" y="13451"/>
                  </a:cubicBezTo>
                  <a:cubicBezTo>
                    <a:pt x="16262" y="13451"/>
                    <a:pt x="16276" y="13449"/>
                    <a:pt x="16291" y="13443"/>
                  </a:cubicBezTo>
                  <a:cubicBezTo>
                    <a:pt x="16301" y="13438"/>
                    <a:pt x="16311" y="13436"/>
                    <a:pt x="16320" y="13436"/>
                  </a:cubicBezTo>
                  <a:cubicBezTo>
                    <a:pt x="16381" y="13436"/>
                    <a:pt x="16414" y="13530"/>
                    <a:pt x="16410" y="13579"/>
                  </a:cubicBezTo>
                  <a:cubicBezTo>
                    <a:pt x="16402" y="13651"/>
                    <a:pt x="16356" y="13719"/>
                    <a:pt x="16312" y="13774"/>
                  </a:cubicBezTo>
                  <a:cubicBezTo>
                    <a:pt x="16268" y="13827"/>
                    <a:pt x="16289" y="13931"/>
                    <a:pt x="16371" y="13931"/>
                  </a:cubicBezTo>
                  <a:cubicBezTo>
                    <a:pt x="16374" y="13931"/>
                    <a:pt x="16376" y="13931"/>
                    <a:pt x="16378" y="13931"/>
                  </a:cubicBezTo>
                  <a:cubicBezTo>
                    <a:pt x="16384" y="13931"/>
                    <a:pt x="16389" y="13930"/>
                    <a:pt x="16394" y="13930"/>
                  </a:cubicBezTo>
                  <a:cubicBezTo>
                    <a:pt x="16527" y="13930"/>
                    <a:pt x="16559" y="14057"/>
                    <a:pt x="16485" y="14159"/>
                  </a:cubicBezTo>
                  <a:cubicBezTo>
                    <a:pt x="16447" y="14209"/>
                    <a:pt x="16490" y="14268"/>
                    <a:pt x="16537" y="14289"/>
                  </a:cubicBezTo>
                  <a:cubicBezTo>
                    <a:pt x="16598" y="14313"/>
                    <a:pt x="16611" y="14388"/>
                    <a:pt x="16589" y="14443"/>
                  </a:cubicBezTo>
                  <a:cubicBezTo>
                    <a:pt x="16570" y="14442"/>
                    <a:pt x="16550" y="14441"/>
                    <a:pt x="16530" y="14441"/>
                  </a:cubicBezTo>
                  <a:cubicBezTo>
                    <a:pt x="16478" y="14441"/>
                    <a:pt x="16425" y="14447"/>
                    <a:pt x="16376" y="14458"/>
                  </a:cubicBezTo>
                  <a:cubicBezTo>
                    <a:pt x="16329" y="14468"/>
                    <a:pt x="16289" y="14487"/>
                    <a:pt x="16249" y="14487"/>
                  </a:cubicBezTo>
                  <a:cubicBezTo>
                    <a:pt x="16227" y="14487"/>
                    <a:pt x="16205" y="14482"/>
                    <a:pt x="16182" y="14466"/>
                  </a:cubicBezTo>
                  <a:cubicBezTo>
                    <a:pt x="16135" y="14436"/>
                    <a:pt x="16100" y="14392"/>
                    <a:pt x="16048" y="14364"/>
                  </a:cubicBezTo>
                  <a:cubicBezTo>
                    <a:pt x="15978" y="14327"/>
                    <a:pt x="15901" y="14310"/>
                    <a:pt x="15823" y="14310"/>
                  </a:cubicBezTo>
                  <a:cubicBezTo>
                    <a:pt x="15715" y="14310"/>
                    <a:pt x="15605" y="14342"/>
                    <a:pt x="15510" y="14394"/>
                  </a:cubicBezTo>
                  <a:cubicBezTo>
                    <a:pt x="15418" y="14263"/>
                    <a:pt x="15272" y="14201"/>
                    <a:pt x="15121" y="14201"/>
                  </a:cubicBezTo>
                  <a:cubicBezTo>
                    <a:pt x="14985" y="14201"/>
                    <a:pt x="14844" y="14252"/>
                    <a:pt x="14739" y="14347"/>
                  </a:cubicBezTo>
                  <a:cubicBezTo>
                    <a:pt x="14673" y="14263"/>
                    <a:pt x="14570" y="14225"/>
                    <a:pt x="14462" y="14225"/>
                  </a:cubicBezTo>
                  <a:cubicBezTo>
                    <a:pt x="14388" y="14225"/>
                    <a:pt x="14312" y="14243"/>
                    <a:pt x="14245" y="14278"/>
                  </a:cubicBezTo>
                  <a:cubicBezTo>
                    <a:pt x="14136" y="14221"/>
                    <a:pt x="14016" y="14182"/>
                    <a:pt x="13922" y="14106"/>
                  </a:cubicBezTo>
                  <a:cubicBezTo>
                    <a:pt x="13839" y="14039"/>
                    <a:pt x="13757" y="13869"/>
                    <a:pt x="13874" y="13790"/>
                  </a:cubicBezTo>
                  <a:cubicBezTo>
                    <a:pt x="13897" y="13775"/>
                    <a:pt x="13918" y="13741"/>
                    <a:pt x="13906" y="13711"/>
                  </a:cubicBezTo>
                  <a:cubicBezTo>
                    <a:pt x="13864" y="13612"/>
                    <a:pt x="13825" y="13494"/>
                    <a:pt x="13871" y="13388"/>
                  </a:cubicBezTo>
                  <a:cubicBezTo>
                    <a:pt x="13896" y="13328"/>
                    <a:pt x="13950" y="13286"/>
                    <a:pt x="14010" y="13286"/>
                  </a:cubicBezTo>
                  <a:cubicBezTo>
                    <a:pt x="14033" y="13286"/>
                    <a:pt x="14057" y="13292"/>
                    <a:pt x="14080" y="13306"/>
                  </a:cubicBezTo>
                  <a:cubicBezTo>
                    <a:pt x="14094" y="13315"/>
                    <a:pt x="14108" y="13318"/>
                    <a:pt x="14123" y="13318"/>
                  </a:cubicBezTo>
                  <a:cubicBezTo>
                    <a:pt x="14167" y="13318"/>
                    <a:pt x="14209" y="13280"/>
                    <a:pt x="14210" y="13232"/>
                  </a:cubicBezTo>
                  <a:cubicBezTo>
                    <a:pt x="14213" y="13067"/>
                    <a:pt x="14329" y="12978"/>
                    <a:pt x="14460" y="12978"/>
                  </a:cubicBezTo>
                  <a:cubicBezTo>
                    <a:pt x="14523" y="12978"/>
                    <a:pt x="14589" y="12999"/>
                    <a:pt x="14648" y="13042"/>
                  </a:cubicBezTo>
                  <a:cubicBezTo>
                    <a:pt x="14658" y="13050"/>
                    <a:pt x="14671" y="13053"/>
                    <a:pt x="14684" y="13053"/>
                  </a:cubicBezTo>
                  <a:cubicBezTo>
                    <a:pt x="14712" y="13053"/>
                    <a:pt x="14742" y="13037"/>
                    <a:pt x="14755" y="13015"/>
                  </a:cubicBezTo>
                  <a:cubicBezTo>
                    <a:pt x="14801" y="12928"/>
                    <a:pt x="14865" y="12817"/>
                    <a:pt x="14969" y="12795"/>
                  </a:cubicBezTo>
                  <a:cubicBezTo>
                    <a:pt x="14980" y="12792"/>
                    <a:pt x="14990" y="12791"/>
                    <a:pt x="15000" y="12791"/>
                  </a:cubicBezTo>
                  <a:close/>
                  <a:moveTo>
                    <a:pt x="8420" y="10851"/>
                  </a:moveTo>
                  <a:cubicBezTo>
                    <a:pt x="8451" y="10851"/>
                    <a:pt x="8481" y="10854"/>
                    <a:pt x="8511" y="10859"/>
                  </a:cubicBezTo>
                  <a:cubicBezTo>
                    <a:pt x="8522" y="10860"/>
                    <a:pt x="8532" y="10862"/>
                    <a:pt x="8543" y="10864"/>
                  </a:cubicBezTo>
                  <a:cubicBezTo>
                    <a:pt x="8570" y="10869"/>
                    <a:pt x="8597" y="10877"/>
                    <a:pt x="8623" y="10885"/>
                  </a:cubicBezTo>
                  <a:cubicBezTo>
                    <a:pt x="8636" y="10889"/>
                    <a:pt x="8651" y="10894"/>
                    <a:pt x="8664" y="10899"/>
                  </a:cubicBezTo>
                  <a:cubicBezTo>
                    <a:pt x="8680" y="10905"/>
                    <a:pt x="8696" y="10912"/>
                    <a:pt x="8711" y="10919"/>
                  </a:cubicBezTo>
                  <a:cubicBezTo>
                    <a:pt x="8725" y="10924"/>
                    <a:pt x="8739" y="10931"/>
                    <a:pt x="8752" y="10937"/>
                  </a:cubicBezTo>
                  <a:cubicBezTo>
                    <a:pt x="8771" y="10946"/>
                    <a:pt x="8787" y="10956"/>
                    <a:pt x="8807" y="10967"/>
                  </a:cubicBezTo>
                  <a:cubicBezTo>
                    <a:pt x="8911" y="11026"/>
                    <a:pt x="9011" y="11107"/>
                    <a:pt x="9105" y="11195"/>
                  </a:cubicBezTo>
                  <a:cubicBezTo>
                    <a:pt x="9123" y="11213"/>
                    <a:pt x="9141" y="11229"/>
                    <a:pt x="9159" y="11249"/>
                  </a:cubicBezTo>
                  <a:cubicBezTo>
                    <a:pt x="9178" y="11268"/>
                    <a:pt x="9196" y="11286"/>
                    <a:pt x="9213" y="11306"/>
                  </a:cubicBezTo>
                  <a:cubicBezTo>
                    <a:pt x="9231" y="11323"/>
                    <a:pt x="9248" y="11343"/>
                    <a:pt x="9265" y="11363"/>
                  </a:cubicBezTo>
                  <a:cubicBezTo>
                    <a:pt x="9282" y="11383"/>
                    <a:pt x="9299" y="11401"/>
                    <a:pt x="9314" y="11421"/>
                  </a:cubicBezTo>
                  <a:cubicBezTo>
                    <a:pt x="9428" y="11558"/>
                    <a:pt x="9524" y="11698"/>
                    <a:pt x="9591" y="11815"/>
                  </a:cubicBezTo>
                  <a:cubicBezTo>
                    <a:pt x="9756" y="12092"/>
                    <a:pt x="9860" y="12408"/>
                    <a:pt x="10052" y="12667"/>
                  </a:cubicBezTo>
                  <a:cubicBezTo>
                    <a:pt x="10230" y="12908"/>
                    <a:pt x="10474" y="13071"/>
                    <a:pt x="10773" y="13109"/>
                  </a:cubicBezTo>
                  <a:cubicBezTo>
                    <a:pt x="10826" y="13116"/>
                    <a:pt x="10878" y="13120"/>
                    <a:pt x="10930" y="13120"/>
                  </a:cubicBezTo>
                  <a:cubicBezTo>
                    <a:pt x="11509" y="13120"/>
                    <a:pt x="12008" y="12693"/>
                    <a:pt x="12127" y="12119"/>
                  </a:cubicBezTo>
                  <a:cubicBezTo>
                    <a:pt x="12131" y="12098"/>
                    <a:pt x="12138" y="12076"/>
                    <a:pt x="12142" y="12055"/>
                  </a:cubicBezTo>
                  <a:lnTo>
                    <a:pt x="12142" y="12055"/>
                  </a:lnTo>
                  <a:cubicBezTo>
                    <a:pt x="12138" y="12337"/>
                    <a:pt x="12110" y="12618"/>
                    <a:pt x="12068" y="12903"/>
                  </a:cubicBezTo>
                  <a:cubicBezTo>
                    <a:pt x="12068" y="12931"/>
                    <a:pt x="12077" y="12953"/>
                    <a:pt x="12094" y="12969"/>
                  </a:cubicBezTo>
                  <a:cubicBezTo>
                    <a:pt x="11673" y="13237"/>
                    <a:pt x="11252" y="13505"/>
                    <a:pt x="10834" y="13778"/>
                  </a:cubicBezTo>
                  <a:cubicBezTo>
                    <a:pt x="10396" y="14061"/>
                    <a:pt x="9960" y="14351"/>
                    <a:pt x="9526" y="14639"/>
                  </a:cubicBezTo>
                  <a:cubicBezTo>
                    <a:pt x="9530" y="14590"/>
                    <a:pt x="9532" y="14539"/>
                    <a:pt x="9536" y="14494"/>
                  </a:cubicBezTo>
                  <a:cubicBezTo>
                    <a:pt x="9547" y="14383"/>
                    <a:pt x="9554" y="14271"/>
                    <a:pt x="9557" y="14158"/>
                  </a:cubicBezTo>
                  <a:cubicBezTo>
                    <a:pt x="9560" y="13955"/>
                    <a:pt x="9549" y="13749"/>
                    <a:pt x="9496" y="13551"/>
                  </a:cubicBezTo>
                  <a:cubicBezTo>
                    <a:pt x="9461" y="13426"/>
                    <a:pt x="9411" y="13307"/>
                    <a:pt x="9346" y="13198"/>
                  </a:cubicBezTo>
                  <a:cubicBezTo>
                    <a:pt x="9335" y="13160"/>
                    <a:pt x="9321" y="13123"/>
                    <a:pt x="9303" y="13087"/>
                  </a:cubicBezTo>
                  <a:cubicBezTo>
                    <a:pt x="9292" y="13066"/>
                    <a:pt x="9279" y="13045"/>
                    <a:pt x="9266" y="13024"/>
                  </a:cubicBezTo>
                  <a:cubicBezTo>
                    <a:pt x="9258" y="13009"/>
                    <a:pt x="9248" y="12996"/>
                    <a:pt x="9239" y="12983"/>
                  </a:cubicBezTo>
                  <a:cubicBezTo>
                    <a:pt x="9227" y="12968"/>
                    <a:pt x="9214" y="12951"/>
                    <a:pt x="9200" y="12936"/>
                  </a:cubicBezTo>
                  <a:cubicBezTo>
                    <a:pt x="9187" y="12921"/>
                    <a:pt x="9173" y="12906"/>
                    <a:pt x="9158" y="12892"/>
                  </a:cubicBezTo>
                  <a:cubicBezTo>
                    <a:pt x="9144" y="12878"/>
                    <a:pt x="9128" y="12864"/>
                    <a:pt x="9114" y="12850"/>
                  </a:cubicBezTo>
                  <a:cubicBezTo>
                    <a:pt x="9083" y="12823"/>
                    <a:pt x="9050" y="12798"/>
                    <a:pt x="9016" y="12774"/>
                  </a:cubicBezTo>
                  <a:cubicBezTo>
                    <a:pt x="9000" y="12760"/>
                    <a:pt x="8982" y="12749"/>
                    <a:pt x="8964" y="12739"/>
                  </a:cubicBezTo>
                  <a:cubicBezTo>
                    <a:pt x="8963" y="12737"/>
                    <a:pt x="8960" y="12736"/>
                    <a:pt x="8959" y="12734"/>
                  </a:cubicBezTo>
                  <a:cubicBezTo>
                    <a:pt x="8929" y="12716"/>
                    <a:pt x="8898" y="12696"/>
                    <a:pt x="8866" y="12676"/>
                  </a:cubicBezTo>
                  <a:cubicBezTo>
                    <a:pt x="8768" y="12618"/>
                    <a:pt x="8667" y="12564"/>
                    <a:pt x="8573" y="12510"/>
                  </a:cubicBezTo>
                  <a:cubicBezTo>
                    <a:pt x="8320" y="12365"/>
                    <a:pt x="8050" y="12207"/>
                    <a:pt x="7897" y="11951"/>
                  </a:cubicBezTo>
                  <a:cubicBezTo>
                    <a:pt x="7722" y="11662"/>
                    <a:pt x="7743" y="11271"/>
                    <a:pt x="7996" y="11035"/>
                  </a:cubicBezTo>
                  <a:cubicBezTo>
                    <a:pt x="8133" y="10906"/>
                    <a:pt x="8277" y="10851"/>
                    <a:pt x="8420" y="10851"/>
                  </a:cubicBezTo>
                  <a:close/>
                  <a:moveTo>
                    <a:pt x="21691" y="10852"/>
                  </a:moveTo>
                  <a:cubicBezTo>
                    <a:pt x="21769" y="10852"/>
                    <a:pt x="21847" y="10855"/>
                    <a:pt x="21925" y="10863"/>
                  </a:cubicBezTo>
                  <a:cubicBezTo>
                    <a:pt x="22001" y="10869"/>
                    <a:pt x="22086" y="10883"/>
                    <a:pt x="22168" y="10900"/>
                  </a:cubicBezTo>
                  <a:cubicBezTo>
                    <a:pt x="22203" y="10909"/>
                    <a:pt x="22239" y="10917"/>
                    <a:pt x="22275" y="10927"/>
                  </a:cubicBezTo>
                  <a:cubicBezTo>
                    <a:pt x="22482" y="10985"/>
                    <a:pt x="22682" y="11083"/>
                    <a:pt x="22804" y="11239"/>
                  </a:cubicBezTo>
                  <a:cubicBezTo>
                    <a:pt x="22886" y="11345"/>
                    <a:pt x="22877" y="11437"/>
                    <a:pt x="22818" y="11514"/>
                  </a:cubicBezTo>
                  <a:cubicBezTo>
                    <a:pt x="22776" y="11570"/>
                    <a:pt x="22708" y="11618"/>
                    <a:pt x="22633" y="11661"/>
                  </a:cubicBezTo>
                  <a:cubicBezTo>
                    <a:pt x="22523" y="11721"/>
                    <a:pt x="22394" y="11766"/>
                    <a:pt x="22302" y="11799"/>
                  </a:cubicBezTo>
                  <a:cubicBezTo>
                    <a:pt x="22286" y="11804"/>
                    <a:pt x="22270" y="11810"/>
                    <a:pt x="22255" y="11815"/>
                  </a:cubicBezTo>
                  <a:cubicBezTo>
                    <a:pt x="22213" y="11830"/>
                    <a:pt x="22170" y="11844"/>
                    <a:pt x="22125" y="11860"/>
                  </a:cubicBezTo>
                  <a:cubicBezTo>
                    <a:pt x="21898" y="11940"/>
                    <a:pt x="21666" y="12015"/>
                    <a:pt x="21453" y="12128"/>
                  </a:cubicBezTo>
                  <a:cubicBezTo>
                    <a:pt x="21410" y="12151"/>
                    <a:pt x="21364" y="12176"/>
                    <a:pt x="21321" y="12203"/>
                  </a:cubicBezTo>
                  <a:cubicBezTo>
                    <a:pt x="21301" y="12217"/>
                    <a:pt x="21281" y="12229"/>
                    <a:pt x="21263" y="12243"/>
                  </a:cubicBezTo>
                  <a:cubicBezTo>
                    <a:pt x="21047" y="12388"/>
                    <a:pt x="20863" y="12570"/>
                    <a:pt x="20717" y="12776"/>
                  </a:cubicBezTo>
                  <a:cubicBezTo>
                    <a:pt x="20716" y="12776"/>
                    <a:pt x="20716" y="12776"/>
                    <a:pt x="20717" y="12778"/>
                  </a:cubicBezTo>
                  <a:cubicBezTo>
                    <a:pt x="20677" y="12833"/>
                    <a:pt x="20639" y="12893"/>
                    <a:pt x="20607" y="12951"/>
                  </a:cubicBezTo>
                  <a:cubicBezTo>
                    <a:pt x="20493" y="13149"/>
                    <a:pt x="20412" y="13362"/>
                    <a:pt x="20369" y="13590"/>
                  </a:cubicBezTo>
                  <a:cubicBezTo>
                    <a:pt x="20357" y="13650"/>
                    <a:pt x="20348" y="13710"/>
                    <a:pt x="20342" y="13771"/>
                  </a:cubicBezTo>
                  <a:cubicBezTo>
                    <a:pt x="20338" y="13811"/>
                    <a:pt x="20358" y="13836"/>
                    <a:pt x="20384" y="13849"/>
                  </a:cubicBezTo>
                  <a:cubicBezTo>
                    <a:pt x="20376" y="13858"/>
                    <a:pt x="20367" y="13867"/>
                    <a:pt x="20359" y="13877"/>
                  </a:cubicBezTo>
                  <a:cubicBezTo>
                    <a:pt x="20307" y="13935"/>
                    <a:pt x="20253" y="13992"/>
                    <a:pt x="20192" y="14046"/>
                  </a:cubicBezTo>
                  <a:cubicBezTo>
                    <a:pt x="20130" y="14103"/>
                    <a:pt x="20057" y="14155"/>
                    <a:pt x="19983" y="14207"/>
                  </a:cubicBezTo>
                  <a:cubicBezTo>
                    <a:pt x="19929" y="14247"/>
                    <a:pt x="19875" y="14285"/>
                    <a:pt x="19823" y="14326"/>
                  </a:cubicBezTo>
                  <a:cubicBezTo>
                    <a:pt x="19707" y="14416"/>
                    <a:pt x="19604" y="14519"/>
                    <a:pt x="19552" y="14656"/>
                  </a:cubicBezTo>
                  <a:cubicBezTo>
                    <a:pt x="19308" y="14435"/>
                    <a:pt x="19067" y="14213"/>
                    <a:pt x="18827" y="13988"/>
                  </a:cubicBezTo>
                  <a:cubicBezTo>
                    <a:pt x="18798" y="13965"/>
                    <a:pt x="18766" y="13935"/>
                    <a:pt x="18734" y="13904"/>
                  </a:cubicBezTo>
                  <a:cubicBezTo>
                    <a:pt x="18639" y="13816"/>
                    <a:pt x="18545" y="13728"/>
                    <a:pt x="18451" y="13638"/>
                  </a:cubicBezTo>
                  <a:cubicBezTo>
                    <a:pt x="18435" y="13624"/>
                    <a:pt x="18421" y="13609"/>
                    <a:pt x="18405" y="13596"/>
                  </a:cubicBezTo>
                  <a:cubicBezTo>
                    <a:pt x="18423" y="13588"/>
                    <a:pt x="18438" y="13573"/>
                    <a:pt x="18446" y="13546"/>
                  </a:cubicBezTo>
                  <a:cubicBezTo>
                    <a:pt x="18478" y="13393"/>
                    <a:pt x="18511" y="13242"/>
                    <a:pt x="18552" y="13092"/>
                  </a:cubicBezTo>
                  <a:lnTo>
                    <a:pt x="18552" y="13091"/>
                  </a:lnTo>
                  <a:cubicBezTo>
                    <a:pt x="18582" y="12981"/>
                    <a:pt x="18618" y="12874"/>
                    <a:pt x="18660" y="12768"/>
                  </a:cubicBezTo>
                  <a:cubicBezTo>
                    <a:pt x="18676" y="12728"/>
                    <a:pt x="18693" y="12691"/>
                    <a:pt x="18709" y="12651"/>
                  </a:cubicBezTo>
                  <a:cubicBezTo>
                    <a:pt x="18791" y="12476"/>
                    <a:pt x="18891" y="12312"/>
                    <a:pt x="19008" y="12156"/>
                  </a:cubicBezTo>
                  <a:cubicBezTo>
                    <a:pt x="19045" y="12107"/>
                    <a:pt x="19083" y="12061"/>
                    <a:pt x="19124" y="12014"/>
                  </a:cubicBezTo>
                  <a:cubicBezTo>
                    <a:pt x="19166" y="11964"/>
                    <a:pt x="19211" y="11915"/>
                    <a:pt x="19258" y="11867"/>
                  </a:cubicBezTo>
                  <a:cubicBezTo>
                    <a:pt x="19384" y="11738"/>
                    <a:pt x="19521" y="11623"/>
                    <a:pt x="19666" y="11519"/>
                  </a:cubicBezTo>
                  <a:cubicBezTo>
                    <a:pt x="19718" y="11479"/>
                    <a:pt x="19773" y="11445"/>
                    <a:pt x="19828" y="11410"/>
                  </a:cubicBezTo>
                  <a:cubicBezTo>
                    <a:pt x="20148" y="11208"/>
                    <a:pt x="20505" y="11060"/>
                    <a:pt x="20871" y="10966"/>
                  </a:cubicBezTo>
                  <a:cubicBezTo>
                    <a:pt x="20901" y="10957"/>
                    <a:pt x="20933" y="10950"/>
                    <a:pt x="20964" y="10942"/>
                  </a:cubicBezTo>
                  <a:cubicBezTo>
                    <a:pt x="20969" y="10941"/>
                    <a:pt x="20975" y="10940"/>
                    <a:pt x="20982" y="10938"/>
                  </a:cubicBezTo>
                  <a:cubicBezTo>
                    <a:pt x="21214" y="10885"/>
                    <a:pt x="21452" y="10852"/>
                    <a:pt x="21691" y="10852"/>
                  </a:cubicBezTo>
                  <a:close/>
                  <a:moveTo>
                    <a:pt x="27441" y="10870"/>
                  </a:moveTo>
                  <a:cubicBezTo>
                    <a:pt x="27623" y="10870"/>
                    <a:pt x="27806" y="10905"/>
                    <a:pt x="27980" y="10959"/>
                  </a:cubicBezTo>
                  <a:cubicBezTo>
                    <a:pt x="28362" y="11077"/>
                    <a:pt x="28727" y="11274"/>
                    <a:pt x="29006" y="11566"/>
                  </a:cubicBezTo>
                  <a:cubicBezTo>
                    <a:pt x="29075" y="11639"/>
                    <a:pt x="29141" y="11718"/>
                    <a:pt x="29201" y="11802"/>
                  </a:cubicBezTo>
                  <a:cubicBezTo>
                    <a:pt x="29196" y="11806"/>
                    <a:pt x="29193" y="11809"/>
                    <a:pt x="29189" y="11812"/>
                  </a:cubicBezTo>
                  <a:cubicBezTo>
                    <a:pt x="29188" y="11815"/>
                    <a:pt x="29188" y="11818"/>
                    <a:pt x="29185" y="11821"/>
                  </a:cubicBezTo>
                  <a:cubicBezTo>
                    <a:pt x="28994" y="11925"/>
                    <a:pt x="28789" y="12047"/>
                    <a:pt x="28722" y="12269"/>
                  </a:cubicBezTo>
                  <a:cubicBezTo>
                    <a:pt x="28663" y="12462"/>
                    <a:pt x="28732" y="12677"/>
                    <a:pt x="28891" y="12802"/>
                  </a:cubicBezTo>
                  <a:cubicBezTo>
                    <a:pt x="28969" y="12863"/>
                    <a:pt x="29064" y="12892"/>
                    <a:pt x="29160" y="12892"/>
                  </a:cubicBezTo>
                  <a:cubicBezTo>
                    <a:pt x="29255" y="12892"/>
                    <a:pt x="29351" y="12863"/>
                    <a:pt x="29431" y="12809"/>
                  </a:cubicBezTo>
                  <a:cubicBezTo>
                    <a:pt x="29507" y="12758"/>
                    <a:pt x="29559" y="12683"/>
                    <a:pt x="29591" y="12601"/>
                  </a:cubicBezTo>
                  <a:cubicBezTo>
                    <a:pt x="29707" y="12992"/>
                    <a:pt x="29732" y="13406"/>
                    <a:pt x="29631" y="13784"/>
                  </a:cubicBezTo>
                  <a:cubicBezTo>
                    <a:pt x="29537" y="14134"/>
                    <a:pt x="29327" y="14466"/>
                    <a:pt x="29016" y="14660"/>
                  </a:cubicBezTo>
                  <a:cubicBezTo>
                    <a:pt x="28726" y="14842"/>
                    <a:pt x="28372" y="14903"/>
                    <a:pt x="28031" y="14903"/>
                  </a:cubicBezTo>
                  <a:cubicBezTo>
                    <a:pt x="27974" y="14903"/>
                    <a:pt x="27917" y="14902"/>
                    <a:pt x="27861" y="14899"/>
                  </a:cubicBezTo>
                  <a:cubicBezTo>
                    <a:pt x="27108" y="14855"/>
                    <a:pt x="26385" y="14499"/>
                    <a:pt x="25904" y="13916"/>
                  </a:cubicBezTo>
                  <a:cubicBezTo>
                    <a:pt x="25629" y="13585"/>
                    <a:pt x="25432" y="13171"/>
                    <a:pt x="25397" y="12739"/>
                  </a:cubicBezTo>
                  <a:cubicBezTo>
                    <a:pt x="25362" y="12307"/>
                    <a:pt x="25493" y="11900"/>
                    <a:pt x="25722" y="11540"/>
                  </a:cubicBezTo>
                  <a:cubicBezTo>
                    <a:pt x="25793" y="11561"/>
                    <a:pt x="25866" y="11567"/>
                    <a:pt x="25937" y="11587"/>
                  </a:cubicBezTo>
                  <a:cubicBezTo>
                    <a:pt x="26034" y="11612"/>
                    <a:pt x="26141" y="11628"/>
                    <a:pt x="26244" y="11628"/>
                  </a:cubicBezTo>
                  <a:cubicBezTo>
                    <a:pt x="26279" y="11628"/>
                    <a:pt x="26314" y="11626"/>
                    <a:pt x="26348" y="11622"/>
                  </a:cubicBezTo>
                  <a:cubicBezTo>
                    <a:pt x="26585" y="11592"/>
                    <a:pt x="26815" y="11407"/>
                    <a:pt x="26861" y="11167"/>
                  </a:cubicBezTo>
                  <a:cubicBezTo>
                    <a:pt x="26871" y="11118"/>
                    <a:pt x="26871" y="11066"/>
                    <a:pt x="26867" y="11016"/>
                  </a:cubicBezTo>
                  <a:cubicBezTo>
                    <a:pt x="26872" y="11014"/>
                    <a:pt x="26878" y="11013"/>
                    <a:pt x="26885" y="11009"/>
                  </a:cubicBezTo>
                  <a:cubicBezTo>
                    <a:pt x="27058" y="10910"/>
                    <a:pt x="27248" y="10870"/>
                    <a:pt x="27441" y="10870"/>
                  </a:cubicBezTo>
                  <a:close/>
                  <a:moveTo>
                    <a:pt x="2812" y="9585"/>
                  </a:moveTo>
                  <a:cubicBezTo>
                    <a:pt x="2814" y="9637"/>
                    <a:pt x="2817" y="9692"/>
                    <a:pt x="2822" y="9744"/>
                  </a:cubicBezTo>
                  <a:cubicBezTo>
                    <a:pt x="2857" y="10084"/>
                    <a:pt x="2952" y="10410"/>
                    <a:pt x="3085" y="10723"/>
                  </a:cubicBezTo>
                  <a:cubicBezTo>
                    <a:pt x="3346" y="11337"/>
                    <a:pt x="3733" y="11897"/>
                    <a:pt x="4170" y="12399"/>
                  </a:cubicBezTo>
                  <a:cubicBezTo>
                    <a:pt x="4596" y="12889"/>
                    <a:pt x="5085" y="13322"/>
                    <a:pt x="5623" y="13683"/>
                  </a:cubicBezTo>
                  <a:cubicBezTo>
                    <a:pt x="5690" y="13729"/>
                    <a:pt x="5759" y="13774"/>
                    <a:pt x="5828" y="13816"/>
                  </a:cubicBezTo>
                  <a:cubicBezTo>
                    <a:pt x="5872" y="13844"/>
                    <a:pt x="5915" y="13870"/>
                    <a:pt x="5960" y="13896"/>
                  </a:cubicBezTo>
                  <a:cubicBezTo>
                    <a:pt x="6055" y="13953"/>
                    <a:pt x="6152" y="14008"/>
                    <a:pt x="6250" y="14060"/>
                  </a:cubicBezTo>
                  <a:cubicBezTo>
                    <a:pt x="6321" y="14099"/>
                    <a:pt x="6393" y="14135"/>
                    <a:pt x="6467" y="14171"/>
                  </a:cubicBezTo>
                  <a:cubicBezTo>
                    <a:pt x="6469" y="14171"/>
                    <a:pt x="6469" y="14172"/>
                    <a:pt x="6469" y="14172"/>
                  </a:cubicBezTo>
                  <a:cubicBezTo>
                    <a:pt x="6784" y="14327"/>
                    <a:pt x="7116" y="14477"/>
                    <a:pt x="7464" y="14544"/>
                  </a:cubicBezTo>
                  <a:cubicBezTo>
                    <a:pt x="7577" y="14566"/>
                    <a:pt x="7695" y="14577"/>
                    <a:pt x="7813" y="14577"/>
                  </a:cubicBezTo>
                  <a:cubicBezTo>
                    <a:pt x="8346" y="14577"/>
                    <a:pt x="8896" y="14355"/>
                    <a:pt x="9201" y="13906"/>
                  </a:cubicBezTo>
                  <a:cubicBezTo>
                    <a:pt x="9248" y="13836"/>
                    <a:pt x="9287" y="13759"/>
                    <a:pt x="9317" y="13679"/>
                  </a:cubicBezTo>
                  <a:cubicBezTo>
                    <a:pt x="9346" y="13842"/>
                    <a:pt x="9352" y="14010"/>
                    <a:pt x="9347" y="14176"/>
                  </a:cubicBezTo>
                  <a:cubicBezTo>
                    <a:pt x="9343" y="14276"/>
                    <a:pt x="9335" y="14375"/>
                    <a:pt x="9326" y="14476"/>
                  </a:cubicBezTo>
                  <a:cubicBezTo>
                    <a:pt x="9318" y="14565"/>
                    <a:pt x="9284" y="14675"/>
                    <a:pt x="9320" y="14760"/>
                  </a:cubicBezTo>
                  <a:cubicBezTo>
                    <a:pt x="9321" y="14764"/>
                    <a:pt x="9324" y="14766"/>
                    <a:pt x="9326" y="14771"/>
                  </a:cubicBezTo>
                  <a:cubicBezTo>
                    <a:pt x="8710" y="15183"/>
                    <a:pt x="8098" y="15599"/>
                    <a:pt x="7491" y="16021"/>
                  </a:cubicBezTo>
                  <a:cubicBezTo>
                    <a:pt x="7255" y="15799"/>
                    <a:pt x="7019" y="15575"/>
                    <a:pt x="6785" y="15349"/>
                  </a:cubicBezTo>
                  <a:cubicBezTo>
                    <a:pt x="6720" y="15289"/>
                    <a:pt x="6654" y="15227"/>
                    <a:pt x="6590" y="15164"/>
                  </a:cubicBezTo>
                  <a:cubicBezTo>
                    <a:pt x="6538" y="15114"/>
                    <a:pt x="6486" y="15063"/>
                    <a:pt x="6433" y="15014"/>
                  </a:cubicBezTo>
                  <a:cubicBezTo>
                    <a:pt x="6165" y="14759"/>
                    <a:pt x="5898" y="14503"/>
                    <a:pt x="5633" y="14246"/>
                  </a:cubicBezTo>
                  <a:cubicBezTo>
                    <a:pt x="5490" y="14107"/>
                    <a:pt x="5345" y="13967"/>
                    <a:pt x="5202" y="13827"/>
                  </a:cubicBezTo>
                  <a:cubicBezTo>
                    <a:pt x="5029" y="13657"/>
                    <a:pt x="4856" y="13489"/>
                    <a:pt x="4684" y="13318"/>
                  </a:cubicBezTo>
                  <a:cubicBezTo>
                    <a:pt x="4184" y="12823"/>
                    <a:pt x="3697" y="12316"/>
                    <a:pt x="3208" y="11811"/>
                  </a:cubicBezTo>
                  <a:cubicBezTo>
                    <a:pt x="3198" y="11672"/>
                    <a:pt x="3128" y="11529"/>
                    <a:pt x="3077" y="11401"/>
                  </a:cubicBezTo>
                  <a:cubicBezTo>
                    <a:pt x="3025" y="11266"/>
                    <a:pt x="2973" y="11130"/>
                    <a:pt x="2931" y="10990"/>
                  </a:cubicBezTo>
                  <a:cubicBezTo>
                    <a:pt x="2842" y="10689"/>
                    <a:pt x="2787" y="10380"/>
                    <a:pt x="2779" y="10066"/>
                  </a:cubicBezTo>
                  <a:cubicBezTo>
                    <a:pt x="2775" y="9902"/>
                    <a:pt x="2788" y="9743"/>
                    <a:pt x="2812" y="9585"/>
                  </a:cubicBezTo>
                  <a:close/>
                  <a:moveTo>
                    <a:pt x="30894" y="15038"/>
                  </a:moveTo>
                  <a:cubicBezTo>
                    <a:pt x="31081" y="15038"/>
                    <a:pt x="31294" y="15065"/>
                    <a:pt x="31423" y="15180"/>
                  </a:cubicBezTo>
                  <a:cubicBezTo>
                    <a:pt x="31345" y="15320"/>
                    <a:pt x="31278" y="15468"/>
                    <a:pt x="31219" y="15617"/>
                  </a:cubicBezTo>
                  <a:cubicBezTo>
                    <a:pt x="31185" y="15699"/>
                    <a:pt x="31152" y="15781"/>
                    <a:pt x="31120" y="15864"/>
                  </a:cubicBezTo>
                  <a:cubicBezTo>
                    <a:pt x="31101" y="15911"/>
                    <a:pt x="31066" y="15971"/>
                    <a:pt x="31055" y="16030"/>
                  </a:cubicBezTo>
                  <a:cubicBezTo>
                    <a:pt x="30976" y="15999"/>
                    <a:pt x="30892" y="15988"/>
                    <a:pt x="30807" y="15988"/>
                  </a:cubicBezTo>
                  <a:cubicBezTo>
                    <a:pt x="30734" y="15988"/>
                    <a:pt x="30662" y="15996"/>
                    <a:pt x="30592" y="16007"/>
                  </a:cubicBezTo>
                  <a:cubicBezTo>
                    <a:pt x="30564" y="16010"/>
                    <a:pt x="30535" y="16014"/>
                    <a:pt x="30506" y="16019"/>
                  </a:cubicBezTo>
                  <a:cubicBezTo>
                    <a:pt x="30502" y="16009"/>
                    <a:pt x="30495" y="15998"/>
                    <a:pt x="30487" y="15988"/>
                  </a:cubicBezTo>
                  <a:cubicBezTo>
                    <a:pt x="30283" y="15748"/>
                    <a:pt x="30054" y="15523"/>
                    <a:pt x="29790" y="15348"/>
                  </a:cubicBezTo>
                  <a:cubicBezTo>
                    <a:pt x="29811" y="15314"/>
                    <a:pt x="29842" y="15283"/>
                    <a:pt x="29892" y="15257"/>
                  </a:cubicBezTo>
                  <a:cubicBezTo>
                    <a:pt x="30133" y="15128"/>
                    <a:pt x="30443" y="15063"/>
                    <a:pt x="30712" y="15045"/>
                  </a:cubicBezTo>
                  <a:cubicBezTo>
                    <a:pt x="30766" y="15042"/>
                    <a:pt x="30829" y="15038"/>
                    <a:pt x="30894" y="15038"/>
                  </a:cubicBezTo>
                  <a:close/>
                  <a:moveTo>
                    <a:pt x="24071" y="6978"/>
                  </a:moveTo>
                  <a:cubicBezTo>
                    <a:pt x="24197" y="7074"/>
                    <a:pt x="24325" y="7169"/>
                    <a:pt x="24456" y="7255"/>
                  </a:cubicBezTo>
                  <a:cubicBezTo>
                    <a:pt x="24914" y="7631"/>
                    <a:pt x="25371" y="8006"/>
                    <a:pt x="25831" y="8381"/>
                  </a:cubicBezTo>
                  <a:cubicBezTo>
                    <a:pt x="25971" y="8495"/>
                    <a:pt x="26112" y="8608"/>
                    <a:pt x="26251" y="8721"/>
                  </a:cubicBezTo>
                  <a:cubicBezTo>
                    <a:pt x="27204" y="9491"/>
                    <a:pt x="28155" y="10265"/>
                    <a:pt x="29107" y="11036"/>
                  </a:cubicBezTo>
                  <a:cubicBezTo>
                    <a:pt x="29388" y="11264"/>
                    <a:pt x="29670" y="11491"/>
                    <a:pt x="29954" y="11719"/>
                  </a:cubicBezTo>
                  <a:cubicBezTo>
                    <a:pt x="30457" y="12125"/>
                    <a:pt x="30957" y="12541"/>
                    <a:pt x="31482" y="12922"/>
                  </a:cubicBezTo>
                  <a:cubicBezTo>
                    <a:pt x="31722" y="13136"/>
                    <a:pt x="31960" y="13357"/>
                    <a:pt x="32191" y="13582"/>
                  </a:cubicBezTo>
                  <a:cubicBezTo>
                    <a:pt x="32544" y="13922"/>
                    <a:pt x="32903" y="14271"/>
                    <a:pt x="33211" y="14652"/>
                  </a:cubicBezTo>
                  <a:cubicBezTo>
                    <a:pt x="33534" y="15041"/>
                    <a:pt x="33725" y="15491"/>
                    <a:pt x="33648" y="15997"/>
                  </a:cubicBezTo>
                  <a:cubicBezTo>
                    <a:pt x="33641" y="16039"/>
                    <a:pt x="33635" y="16082"/>
                    <a:pt x="33625" y="16122"/>
                  </a:cubicBezTo>
                  <a:cubicBezTo>
                    <a:pt x="33560" y="15949"/>
                    <a:pt x="33411" y="15801"/>
                    <a:pt x="33239" y="15762"/>
                  </a:cubicBezTo>
                  <a:cubicBezTo>
                    <a:pt x="33240" y="15762"/>
                    <a:pt x="33236" y="15762"/>
                    <a:pt x="33231" y="15762"/>
                  </a:cubicBezTo>
                  <a:cubicBezTo>
                    <a:pt x="33222" y="15762"/>
                    <a:pt x="33208" y="15762"/>
                    <a:pt x="33206" y="15767"/>
                  </a:cubicBezTo>
                  <a:cubicBezTo>
                    <a:pt x="33205" y="15757"/>
                    <a:pt x="33221" y="15733"/>
                    <a:pt x="33225" y="15725"/>
                  </a:cubicBezTo>
                  <a:cubicBezTo>
                    <a:pt x="33243" y="15697"/>
                    <a:pt x="33272" y="15675"/>
                    <a:pt x="33292" y="15649"/>
                  </a:cubicBezTo>
                  <a:cubicBezTo>
                    <a:pt x="33331" y="15598"/>
                    <a:pt x="33360" y="15543"/>
                    <a:pt x="33357" y="15475"/>
                  </a:cubicBezTo>
                  <a:cubicBezTo>
                    <a:pt x="33352" y="15327"/>
                    <a:pt x="33209" y="15242"/>
                    <a:pt x="33076" y="15221"/>
                  </a:cubicBezTo>
                  <a:cubicBezTo>
                    <a:pt x="33042" y="15216"/>
                    <a:pt x="32887" y="15217"/>
                    <a:pt x="32875" y="15187"/>
                  </a:cubicBezTo>
                  <a:cubicBezTo>
                    <a:pt x="32870" y="15174"/>
                    <a:pt x="32958" y="15057"/>
                    <a:pt x="32967" y="15035"/>
                  </a:cubicBezTo>
                  <a:cubicBezTo>
                    <a:pt x="33023" y="14914"/>
                    <a:pt x="32992" y="14786"/>
                    <a:pt x="32882" y="14707"/>
                  </a:cubicBezTo>
                  <a:cubicBezTo>
                    <a:pt x="32813" y="14657"/>
                    <a:pt x="32739" y="14640"/>
                    <a:pt x="32662" y="14640"/>
                  </a:cubicBezTo>
                  <a:cubicBezTo>
                    <a:pt x="32599" y="14640"/>
                    <a:pt x="32534" y="14652"/>
                    <a:pt x="32470" y="14666"/>
                  </a:cubicBezTo>
                  <a:cubicBezTo>
                    <a:pt x="32446" y="14672"/>
                    <a:pt x="32382" y="14695"/>
                    <a:pt x="32347" y="14695"/>
                  </a:cubicBezTo>
                  <a:cubicBezTo>
                    <a:pt x="32337" y="14695"/>
                    <a:pt x="32329" y="14693"/>
                    <a:pt x="32325" y="14689"/>
                  </a:cubicBezTo>
                  <a:cubicBezTo>
                    <a:pt x="32295" y="14660"/>
                    <a:pt x="32328" y="14608"/>
                    <a:pt x="32339" y="14577"/>
                  </a:cubicBezTo>
                  <a:cubicBezTo>
                    <a:pt x="32359" y="14513"/>
                    <a:pt x="32375" y="14451"/>
                    <a:pt x="32362" y="14383"/>
                  </a:cubicBezTo>
                  <a:cubicBezTo>
                    <a:pt x="32339" y="14272"/>
                    <a:pt x="32256" y="14219"/>
                    <a:pt x="32162" y="14219"/>
                  </a:cubicBezTo>
                  <a:cubicBezTo>
                    <a:pt x="32122" y="14219"/>
                    <a:pt x="32079" y="14228"/>
                    <a:pt x="32039" y="14248"/>
                  </a:cubicBezTo>
                  <a:cubicBezTo>
                    <a:pt x="31938" y="14296"/>
                    <a:pt x="31849" y="14366"/>
                    <a:pt x="31769" y="14445"/>
                  </a:cubicBezTo>
                  <a:cubicBezTo>
                    <a:pt x="31794" y="14227"/>
                    <a:pt x="31799" y="14004"/>
                    <a:pt x="31787" y="13791"/>
                  </a:cubicBezTo>
                  <a:cubicBezTo>
                    <a:pt x="31766" y="13426"/>
                    <a:pt x="31285" y="13306"/>
                    <a:pt x="31019" y="13151"/>
                  </a:cubicBezTo>
                  <a:cubicBezTo>
                    <a:pt x="30851" y="13054"/>
                    <a:pt x="30731" y="12916"/>
                    <a:pt x="30602" y="12773"/>
                  </a:cubicBezTo>
                  <a:cubicBezTo>
                    <a:pt x="30481" y="12638"/>
                    <a:pt x="30349" y="12516"/>
                    <a:pt x="30207" y="12404"/>
                  </a:cubicBezTo>
                  <a:cubicBezTo>
                    <a:pt x="29964" y="12217"/>
                    <a:pt x="29709" y="12050"/>
                    <a:pt x="29477" y="11849"/>
                  </a:cubicBezTo>
                  <a:cubicBezTo>
                    <a:pt x="29429" y="11771"/>
                    <a:pt x="29379" y="11695"/>
                    <a:pt x="29325" y="11623"/>
                  </a:cubicBezTo>
                  <a:cubicBezTo>
                    <a:pt x="29215" y="11477"/>
                    <a:pt x="29089" y="11349"/>
                    <a:pt x="28952" y="11238"/>
                  </a:cubicBezTo>
                  <a:cubicBezTo>
                    <a:pt x="28814" y="11125"/>
                    <a:pt x="28663" y="11030"/>
                    <a:pt x="28503" y="10948"/>
                  </a:cubicBezTo>
                  <a:cubicBezTo>
                    <a:pt x="28502" y="10947"/>
                    <a:pt x="28502" y="10945"/>
                    <a:pt x="28501" y="10945"/>
                  </a:cubicBezTo>
                  <a:cubicBezTo>
                    <a:pt x="28373" y="10786"/>
                    <a:pt x="28194" y="10675"/>
                    <a:pt x="28027" y="10559"/>
                  </a:cubicBezTo>
                  <a:cubicBezTo>
                    <a:pt x="27857" y="10441"/>
                    <a:pt x="27686" y="10322"/>
                    <a:pt x="27517" y="10203"/>
                  </a:cubicBezTo>
                  <a:cubicBezTo>
                    <a:pt x="27226" y="9997"/>
                    <a:pt x="26902" y="9728"/>
                    <a:pt x="26538" y="9681"/>
                  </a:cubicBezTo>
                  <a:cubicBezTo>
                    <a:pt x="26510" y="9677"/>
                    <a:pt x="26483" y="9676"/>
                    <a:pt x="26456" y="9676"/>
                  </a:cubicBezTo>
                  <a:cubicBezTo>
                    <a:pt x="26145" y="9676"/>
                    <a:pt x="25906" y="9903"/>
                    <a:pt x="25669" y="10087"/>
                  </a:cubicBezTo>
                  <a:cubicBezTo>
                    <a:pt x="25669" y="10069"/>
                    <a:pt x="25670" y="10054"/>
                    <a:pt x="25668" y="10037"/>
                  </a:cubicBezTo>
                  <a:cubicBezTo>
                    <a:pt x="25663" y="9985"/>
                    <a:pt x="25653" y="9936"/>
                    <a:pt x="25627" y="9890"/>
                  </a:cubicBezTo>
                  <a:cubicBezTo>
                    <a:pt x="25616" y="9871"/>
                    <a:pt x="25603" y="9855"/>
                    <a:pt x="25588" y="9838"/>
                  </a:cubicBezTo>
                  <a:cubicBezTo>
                    <a:pt x="25627" y="9824"/>
                    <a:pt x="25660" y="9804"/>
                    <a:pt x="25689" y="9777"/>
                  </a:cubicBezTo>
                  <a:cubicBezTo>
                    <a:pt x="25767" y="9703"/>
                    <a:pt x="25795" y="9583"/>
                    <a:pt x="25728" y="9493"/>
                  </a:cubicBezTo>
                  <a:cubicBezTo>
                    <a:pt x="25708" y="9467"/>
                    <a:pt x="25684" y="9449"/>
                    <a:pt x="25658" y="9434"/>
                  </a:cubicBezTo>
                  <a:cubicBezTo>
                    <a:pt x="25718" y="9386"/>
                    <a:pt x="25780" y="9337"/>
                    <a:pt x="25835" y="9282"/>
                  </a:cubicBezTo>
                  <a:cubicBezTo>
                    <a:pt x="25902" y="9215"/>
                    <a:pt x="25958" y="9125"/>
                    <a:pt x="25925" y="9027"/>
                  </a:cubicBezTo>
                  <a:cubicBezTo>
                    <a:pt x="25898" y="8943"/>
                    <a:pt x="25817" y="8897"/>
                    <a:pt x="25734" y="8887"/>
                  </a:cubicBezTo>
                  <a:cubicBezTo>
                    <a:pt x="25725" y="8886"/>
                    <a:pt x="25715" y="8886"/>
                    <a:pt x="25706" y="8886"/>
                  </a:cubicBezTo>
                  <a:cubicBezTo>
                    <a:pt x="25700" y="8886"/>
                    <a:pt x="25693" y="8886"/>
                    <a:pt x="25687" y="8886"/>
                  </a:cubicBezTo>
                  <a:cubicBezTo>
                    <a:pt x="25753" y="8786"/>
                    <a:pt x="25789" y="8674"/>
                    <a:pt x="25718" y="8589"/>
                  </a:cubicBezTo>
                  <a:cubicBezTo>
                    <a:pt x="25710" y="8578"/>
                    <a:pt x="25700" y="8569"/>
                    <a:pt x="25689" y="8561"/>
                  </a:cubicBezTo>
                  <a:cubicBezTo>
                    <a:pt x="25657" y="8537"/>
                    <a:pt x="25619" y="8527"/>
                    <a:pt x="25578" y="8527"/>
                  </a:cubicBezTo>
                  <a:cubicBezTo>
                    <a:pt x="25501" y="8527"/>
                    <a:pt x="25414" y="8563"/>
                    <a:pt x="25337" y="8605"/>
                  </a:cubicBezTo>
                  <a:cubicBezTo>
                    <a:pt x="25359" y="8537"/>
                    <a:pt x="25387" y="8470"/>
                    <a:pt x="25353" y="8393"/>
                  </a:cubicBezTo>
                  <a:cubicBezTo>
                    <a:pt x="25324" y="8329"/>
                    <a:pt x="25265" y="8293"/>
                    <a:pt x="25202" y="8293"/>
                  </a:cubicBezTo>
                  <a:cubicBezTo>
                    <a:pt x="25175" y="8293"/>
                    <a:pt x="25147" y="8300"/>
                    <a:pt x="25119" y="8313"/>
                  </a:cubicBezTo>
                  <a:cubicBezTo>
                    <a:pt x="25000" y="8375"/>
                    <a:pt x="24927" y="8526"/>
                    <a:pt x="24864" y="8636"/>
                  </a:cubicBezTo>
                  <a:cubicBezTo>
                    <a:pt x="24809" y="8739"/>
                    <a:pt x="24759" y="8846"/>
                    <a:pt x="24721" y="8955"/>
                  </a:cubicBezTo>
                  <a:cubicBezTo>
                    <a:pt x="24497" y="8888"/>
                    <a:pt x="24263" y="8854"/>
                    <a:pt x="24030" y="8854"/>
                  </a:cubicBezTo>
                  <a:cubicBezTo>
                    <a:pt x="23943" y="8854"/>
                    <a:pt x="23855" y="8859"/>
                    <a:pt x="23769" y="8869"/>
                  </a:cubicBezTo>
                  <a:cubicBezTo>
                    <a:pt x="23818" y="8791"/>
                    <a:pt x="23946" y="8759"/>
                    <a:pt x="24017" y="8718"/>
                  </a:cubicBezTo>
                  <a:cubicBezTo>
                    <a:pt x="24102" y="8668"/>
                    <a:pt x="24168" y="8600"/>
                    <a:pt x="24186" y="8502"/>
                  </a:cubicBezTo>
                  <a:cubicBezTo>
                    <a:pt x="24202" y="8417"/>
                    <a:pt x="24181" y="8355"/>
                    <a:pt x="24139" y="8314"/>
                  </a:cubicBezTo>
                  <a:cubicBezTo>
                    <a:pt x="24171" y="8294"/>
                    <a:pt x="24201" y="8271"/>
                    <a:pt x="24228" y="8244"/>
                  </a:cubicBezTo>
                  <a:cubicBezTo>
                    <a:pt x="24299" y="8173"/>
                    <a:pt x="24378" y="8053"/>
                    <a:pt x="24340" y="7949"/>
                  </a:cubicBezTo>
                  <a:cubicBezTo>
                    <a:pt x="24312" y="7872"/>
                    <a:pt x="24256" y="7844"/>
                    <a:pt x="24187" y="7844"/>
                  </a:cubicBezTo>
                  <a:cubicBezTo>
                    <a:pt x="24147" y="7844"/>
                    <a:pt x="24102" y="7854"/>
                    <a:pt x="24056" y="7870"/>
                  </a:cubicBezTo>
                  <a:cubicBezTo>
                    <a:pt x="24075" y="7835"/>
                    <a:pt x="24090" y="7802"/>
                    <a:pt x="24104" y="7766"/>
                  </a:cubicBezTo>
                  <a:cubicBezTo>
                    <a:pt x="24140" y="7674"/>
                    <a:pt x="24117" y="7601"/>
                    <a:pt x="24057" y="7573"/>
                  </a:cubicBezTo>
                  <a:cubicBezTo>
                    <a:pt x="24070" y="7465"/>
                    <a:pt x="24064" y="7353"/>
                    <a:pt x="24067" y="7245"/>
                  </a:cubicBezTo>
                  <a:cubicBezTo>
                    <a:pt x="24070" y="7155"/>
                    <a:pt x="24071" y="7067"/>
                    <a:pt x="24071" y="6978"/>
                  </a:cubicBezTo>
                  <a:close/>
                  <a:moveTo>
                    <a:pt x="31496" y="15274"/>
                  </a:moveTo>
                  <a:cubicBezTo>
                    <a:pt x="31559" y="15384"/>
                    <a:pt x="31588" y="15518"/>
                    <a:pt x="31608" y="15640"/>
                  </a:cubicBezTo>
                  <a:cubicBezTo>
                    <a:pt x="31619" y="15713"/>
                    <a:pt x="31626" y="15788"/>
                    <a:pt x="31628" y="15860"/>
                  </a:cubicBezTo>
                  <a:cubicBezTo>
                    <a:pt x="31630" y="15911"/>
                    <a:pt x="31627" y="15956"/>
                    <a:pt x="31639" y="15998"/>
                  </a:cubicBezTo>
                  <a:cubicBezTo>
                    <a:pt x="31512" y="16052"/>
                    <a:pt x="31377" y="16100"/>
                    <a:pt x="31257" y="16170"/>
                  </a:cubicBezTo>
                  <a:cubicBezTo>
                    <a:pt x="31238" y="16150"/>
                    <a:pt x="31217" y="16131"/>
                    <a:pt x="31196" y="16114"/>
                  </a:cubicBezTo>
                  <a:cubicBezTo>
                    <a:pt x="31236" y="16065"/>
                    <a:pt x="31250" y="15990"/>
                    <a:pt x="31270" y="15936"/>
                  </a:cubicBezTo>
                  <a:cubicBezTo>
                    <a:pt x="31303" y="15849"/>
                    <a:pt x="31335" y="15764"/>
                    <a:pt x="31367" y="15678"/>
                  </a:cubicBezTo>
                  <a:cubicBezTo>
                    <a:pt x="31415" y="15546"/>
                    <a:pt x="31461" y="15411"/>
                    <a:pt x="31496" y="15274"/>
                  </a:cubicBezTo>
                  <a:close/>
                  <a:moveTo>
                    <a:pt x="29756" y="15465"/>
                  </a:moveTo>
                  <a:cubicBezTo>
                    <a:pt x="29956" y="15654"/>
                    <a:pt x="30152" y="15844"/>
                    <a:pt x="30327" y="16057"/>
                  </a:cubicBezTo>
                  <a:cubicBezTo>
                    <a:pt x="30226" y="16083"/>
                    <a:pt x="30128" y="16120"/>
                    <a:pt x="30040" y="16178"/>
                  </a:cubicBezTo>
                  <a:cubicBezTo>
                    <a:pt x="29944" y="16112"/>
                    <a:pt x="29845" y="16048"/>
                    <a:pt x="29745" y="15986"/>
                  </a:cubicBezTo>
                  <a:cubicBezTo>
                    <a:pt x="29759" y="15857"/>
                    <a:pt x="29761" y="15733"/>
                    <a:pt x="29754" y="15603"/>
                  </a:cubicBezTo>
                  <a:cubicBezTo>
                    <a:pt x="29753" y="15554"/>
                    <a:pt x="29751" y="15508"/>
                    <a:pt x="29756" y="15465"/>
                  </a:cubicBezTo>
                  <a:close/>
                  <a:moveTo>
                    <a:pt x="23623" y="6624"/>
                  </a:moveTo>
                  <a:cubicBezTo>
                    <a:pt x="23659" y="6652"/>
                    <a:pt x="23696" y="6680"/>
                    <a:pt x="23731" y="6709"/>
                  </a:cubicBezTo>
                  <a:cubicBezTo>
                    <a:pt x="23770" y="6740"/>
                    <a:pt x="23809" y="6770"/>
                    <a:pt x="23847" y="6801"/>
                  </a:cubicBezTo>
                  <a:cubicBezTo>
                    <a:pt x="21679" y="7907"/>
                    <a:pt x="19537" y="9067"/>
                    <a:pt x="17425" y="10277"/>
                  </a:cubicBezTo>
                  <a:cubicBezTo>
                    <a:pt x="15303" y="11493"/>
                    <a:pt x="13209" y="12759"/>
                    <a:pt x="11148" y="14078"/>
                  </a:cubicBezTo>
                  <a:cubicBezTo>
                    <a:pt x="10565" y="14451"/>
                    <a:pt x="9985" y="14829"/>
                    <a:pt x="9406" y="15211"/>
                  </a:cubicBezTo>
                  <a:cubicBezTo>
                    <a:pt x="9122" y="15397"/>
                    <a:pt x="8840" y="15588"/>
                    <a:pt x="8560" y="15779"/>
                  </a:cubicBezTo>
                  <a:cubicBezTo>
                    <a:pt x="8303" y="15955"/>
                    <a:pt x="8043" y="16126"/>
                    <a:pt x="7797" y="16319"/>
                  </a:cubicBezTo>
                  <a:cubicBezTo>
                    <a:pt x="7735" y="16257"/>
                    <a:pt x="7672" y="16196"/>
                    <a:pt x="7609" y="16137"/>
                  </a:cubicBezTo>
                  <a:cubicBezTo>
                    <a:pt x="9584" y="14780"/>
                    <a:pt x="11593" y="13478"/>
                    <a:pt x="13636" y="12227"/>
                  </a:cubicBezTo>
                  <a:cubicBezTo>
                    <a:pt x="15710" y="10958"/>
                    <a:pt x="17816" y="9739"/>
                    <a:pt x="19952" y="8579"/>
                  </a:cubicBezTo>
                  <a:cubicBezTo>
                    <a:pt x="21149" y="7928"/>
                    <a:pt x="22357" y="7296"/>
                    <a:pt x="23573" y="6681"/>
                  </a:cubicBezTo>
                  <a:cubicBezTo>
                    <a:pt x="23602" y="6667"/>
                    <a:pt x="23618" y="6646"/>
                    <a:pt x="23623" y="6624"/>
                  </a:cubicBezTo>
                  <a:close/>
                  <a:moveTo>
                    <a:pt x="32077" y="16047"/>
                  </a:moveTo>
                  <a:cubicBezTo>
                    <a:pt x="32154" y="16047"/>
                    <a:pt x="32223" y="16087"/>
                    <a:pt x="32299" y="16123"/>
                  </a:cubicBezTo>
                  <a:cubicBezTo>
                    <a:pt x="32397" y="16170"/>
                    <a:pt x="32493" y="16221"/>
                    <a:pt x="32583" y="16283"/>
                  </a:cubicBezTo>
                  <a:cubicBezTo>
                    <a:pt x="32638" y="16320"/>
                    <a:pt x="32690" y="16364"/>
                    <a:pt x="32725" y="16420"/>
                  </a:cubicBezTo>
                  <a:cubicBezTo>
                    <a:pt x="32620" y="16508"/>
                    <a:pt x="32522" y="16602"/>
                    <a:pt x="32408" y="16680"/>
                  </a:cubicBezTo>
                  <a:cubicBezTo>
                    <a:pt x="32298" y="16759"/>
                    <a:pt x="32179" y="16827"/>
                    <a:pt x="32057" y="16888"/>
                  </a:cubicBezTo>
                  <a:cubicBezTo>
                    <a:pt x="32010" y="16912"/>
                    <a:pt x="31962" y="16934"/>
                    <a:pt x="31910" y="16934"/>
                  </a:cubicBezTo>
                  <a:cubicBezTo>
                    <a:pt x="31896" y="16934"/>
                    <a:pt x="31880" y="16932"/>
                    <a:pt x="31865" y="16928"/>
                  </a:cubicBezTo>
                  <a:cubicBezTo>
                    <a:pt x="31789" y="16904"/>
                    <a:pt x="31717" y="16857"/>
                    <a:pt x="31647" y="16824"/>
                  </a:cubicBezTo>
                  <a:cubicBezTo>
                    <a:pt x="31582" y="16793"/>
                    <a:pt x="31517" y="16760"/>
                    <a:pt x="31451" y="16728"/>
                  </a:cubicBezTo>
                  <a:cubicBezTo>
                    <a:pt x="31409" y="16708"/>
                    <a:pt x="31367" y="16692"/>
                    <a:pt x="31325" y="16678"/>
                  </a:cubicBezTo>
                  <a:cubicBezTo>
                    <a:pt x="31352" y="16621"/>
                    <a:pt x="31370" y="16559"/>
                    <a:pt x="31372" y="16492"/>
                  </a:cubicBezTo>
                  <a:cubicBezTo>
                    <a:pt x="31375" y="16419"/>
                    <a:pt x="31360" y="16351"/>
                    <a:pt x="31331" y="16290"/>
                  </a:cubicBezTo>
                  <a:cubicBezTo>
                    <a:pt x="31561" y="16239"/>
                    <a:pt x="31779" y="16135"/>
                    <a:pt x="32002" y="16060"/>
                  </a:cubicBezTo>
                  <a:cubicBezTo>
                    <a:pt x="32028" y="16051"/>
                    <a:pt x="32053" y="16047"/>
                    <a:pt x="32077" y="16047"/>
                  </a:cubicBezTo>
                  <a:close/>
                  <a:moveTo>
                    <a:pt x="30743" y="16172"/>
                  </a:moveTo>
                  <a:cubicBezTo>
                    <a:pt x="30941" y="16172"/>
                    <a:pt x="31143" y="16213"/>
                    <a:pt x="31248" y="16383"/>
                  </a:cubicBezTo>
                  <a:cubicBezTo>
                    <a:pt x="31287" y="16442"/>
                    <a:pt x="31293" y="16513"/>
                    <a:pt x="31264" y="16577"/>
                  </a:cubicBezTo>
                  <a:cubicBezTo>
                    <a:pt x="31241" y="16631"/>
                    <a:pt x="31205" y="16687"/>
                    <a:pt x="31153" y="16718"/>
                  </a:cubicBezTo>
                  <a:cubicBezTo>
                    <a:pt x="31101" y="16749"/>
                    <a:pt x="31055" y="16789"/>
                    <a:pt x="31000" y="16816"/>
                  </a:cubicBezTo>
                  <a:cubicBezTo>
                    <a:pt x="30922" y="16857"/>
                    <a:pt x="30840" y="16893"/>
                    <a:pt x="30757" y="16914"/>
                  </a:cubicBezTo>
                  <a:cubicBezTo>
                    <a:pt x="30687" y="16931"/>
                    <a:pt x="30602" y="16942"/>
                    <a:pt x="30515" y="16942"/>
                  </a:cubicBezTo>
                  <a:cubicBezTo>
                    <a:pt x="30324" y="16942"/>
                    <a:pt x="30122" y="16889"/>
                    <a:pt x="30040" y="16727"/>
                  </a:cubicBezTo>
                  <a:cubicBezTo>
                    <a:pt x="29961" y="16571"/>
                    <a:pt x="30066" y="16442"/>
                    <a:pt x="30184" y="16345"/>
                  </a:cubicBezTo>
                  <a:cubicBezTo>
                    <a:pt x="30263" y="16278"/>
                    <a:pt x="30353" y="16228"/>
                    <a:pt x="30449" y="16192"/>
                  </a:cubicBezTo>
                  <a:cubicBezTo>
                    <a:pt x="30455" y="16191"/>
                    <a:pt x="30460" y="16191"/>
                    <a:pt x="30464" y="16191"/>
                  </a:cubicBezTo>
                  <a:cubicBezTo>
                    <a:pt x="30548" y="16182"/>
                    <a:pt x="30645" y="16172"/>
                    <a:pt x="30743" y="16172"/>
                  </a:cubicBezTo>
                  <a:close/>
                  <a:moveTo>
                    <a:pt x="32149" y="14397"/>
                  </a:moveTo>
                  <a:cubicBezTo>
                    <a:pt x="32168" y="14397"/>
                    <a:pt x="32183" y="14402"/>
                    <a:pt x="32193" y="14415"/>
                  </a:cubicBezTo>
                  <a:cubicBezTo>
                    <a:pt x="32237" y="14474"/>
                    <a:pt x="32165" y="14602"/>
                    <a:pt x="32165" y="14669"/>
                  </a:cubicBezTo>
                  <a:cubicBezTo>
                    <a:pt x="32164" y="14728"/>
                    <a:pt x="32190" y="14785"/>
                    <a:pt x="32243" y="14815"/>
                  </a:cubicBezTo>
                  <a:cubicBezTo>
                    <a:pt x="32253" y="14820"/>
                    <a:pt x="32262" y="14826"/>
                    <a:pt x="32272" y="14828"/>
                  </a:cubicBezTo>
                  <a:cubicBezTo>
                    <a:pt x="32273" y="14828"/>
                    <a:pt x="32273" y="14828"/>
                    <a:pt x="32273" y="14830"/>
                  </a:cubicBezTo>
                  <a:cubicBezTo>
                    <a:pt x="32283" y="14832"/>
                    <a:pt x="32292" y="14835"/>
                    <a:pt x="32302" y="14836"/>
                  </a:cubicBezTo>
                  <a:cubicBezTo>
                    <a:pt x="32303" y="14837"/>
                    <a:pt x="32303" y="14837"/>
                    <a:pt x="32304" y="14837"/>
                  </a:cubicBezTo>
                  <a:cubicBezTo>
                    <a:pt x="32324" y="14841"/>
                    <a:pt x="32344" y="14843"/>
                    <a:pt x="32364" y="14843"/>
                  </a:cubicBezTo>
                  <a:cubicBezTo>
                    <a:pt x="32440" y="14843"/>
                    <a:pt x="32521" y="14821"/>
                    <a:pt x="32596" y="14821"/>
                  </a:cubicBezTo>
                  <a:cubicBezTo>
                    <a:pt x="32607" y="14821"/>
                    <a:pt x="32617" y="14821"/>
                    <a:pt x="32628" y="14822"/>
                  </a:cubicBezTo>
                  <a:cubicBezTo>
                    <a:pt x="32639" y="14822"/>
                    <a:pt x="32649" y="14825"/>
                    <a:pt x="32658" y="14827"/>
                  </a:cubicBezTo>
                  <a:cubicBezTo>
                    <a:pt x="32672" y="14830"/>
                    <a:pt x="32685" y="14833"/>
                    <a:pt x="32698" y="14840"/>
                  </a:cubicBezTo>
                  <a:cubicBezTo>
                    <a:pt x="32701" y="14841"/>
                    <a:pt x="32704" y="14842"/>
                    <a:pt x="32706" y="14843"/>
                  </a:cubicBezTo>
                  <a:cubicBezTo>
                    <a:pt x="32710" y="14845"/>
                    <a:pt x="32715" y="14847"/>
                    <a:pt x="32719" y="14851"/>
                  </a:cubicBezTo>
                  <a:cubicBezTo>
                    <a:pt x="32724" y="14854"/>
                    <a:pt x="32729" y="14857"/>
                    <a:pt x="32734" y="14861"/>
                  </a:cubicBezTo>
                  <a:cubicBezTo>
                    <a:pt x="32799" y="14910"/>
                    <a:pt x="32752" y="14956"/>
                    <a:pt x="32717" y="15010"/>
                  </a:cubicBezTo>
                  <a:cubicBezTo>
                    <a:pt x="32683" y="15062"/>
                    <a:pt x="32651" y="15119"/>
                    <a:pt x="32651" y="15186"/>
                  </a:cubicBezTo>
                  <a:cubicBezTo>
                    <a:pt x="32647" y="15367"/>
                    <a:pt x="32831" y="15413"/>
                    <a:pt x="32976" y="15427"/>
                  </a:cubicBezTo>
                  <a:cubicBezTo>
                    <a:pt x="33021" y="15431"/>
                    <a:pt x="33075" y="15425"/>
                    <a:pt x="33115" y="15452"/>
                  </a:cubicBezTo>
                  <a:cubicBezTo>
                    <a:pt x="33118" y="15453"/>
                    <a:pt x="33121" y="15456"/>
                    <a:pt x="33123" y="15458"/>
                  </a:cubicBezTo>
                  <a:cubicBezTo>
                    <a:pt x="33162" y="15486"/>
                    <a:pt x="33148" y="15503"/>
                    <a:pt x="33120" y="15540"/>
                  </a:cubicBezTo>
                  <a:cubicBezTo>
                    <a:pt x="33075" y="15598"/>
                    <a:pt x="33028" y="15645"/>
                    <a:pt x="33012" y="15721"/>
                  </a:cubicBezTo>
                  <a:cubicBezTo>
                    <a:pt x="33006" y="15754"/>
                    <a:pt x="33006" y="15789"/>
                    <a:pt x="33017" y="15821"/>
                  </a:cubicBezTo>
                  <a:cubicBezTo>
                    <a:pt x="33018" y="15827"/>
                    <a:pt x="33021" y="15835"/>
                    <a:pt x="33023" y="15840"/>
                  </a:cubicBezTo>
                  <a:cubicBezTo>
                    <a:pt x="33023" y="15841"/>
                    <a:pt x="33024" y="15841"/>
                    <a:pt x="33024" y="15842"/>
                  </a:cubicBezTo>
                  <a:cubicBezTo>
                    <a:pt x="33033" y="15866"/>
                    <a:pt x="33048" y="15887"/>
                    <a:pt x="33066" y="15904"/>
                  </a:cubicBezTo>
                  <a:cubicBezTo>
                    <a:pt x="33130" y="15960"/>
                    <a:pt x="33217" y="15945"/>
                    <a:pt x="33286" y="15988"/>
                  </a:cubicBezTo>
                  <a:cubicBezTo>
                    <a:pt x="33450" y="16090"/>
                    <a:pt x="33424" y="16299"/>
                    <a:pt x="33523" y="16442"/>
                  </a:cubicBezTo>
                  <a:cubicBezTo>
                    <a:pt x="33524" y="16444"/>
                    <a:pt x="33526" y="16446"/>
                    <a:pt x="33527" y="16447"/>
                  </a:cubicBezTo>
                  <a:cubicBezTo>
                    <a:pt x="33402" y="16755"/>
                    <a:pt x="33208" y="17039"/>
                    <a:pt x="32986" y="17293"/>
                  </a:cubicBezTo>
                  <a:cubicBezTo>
                    <a:pt x="32979" y="17303"/>
                    <a:pt x="32969" y="17311"/>
                    <a:pt x="32959" y="17321"/>
                  </a:cubicBezTo>
                  <a:cubicBezTo>
                    <a:pt x="32964" y="17268"/>
                    <a:pt x="32964" y="17215"/>
                    <a:pt x="32966" y="17168"/>
                  </a:cubicBezTo>
                  <a:cubicBezTo>
                    <a:pt x="32974" y="17025"/>
                    <a:pt x="32976" y="16881"/>
                    <a:pt x="32970" y="16739"/>
                  </a:cubicBezTo>
                  <a:cubicBezTo>
                    <a:pt x="32966" y="16617"/>
                    <a:pt x="32964" y="16487"/>
                    <a:pt x="32908" y="16374"/>
                  </a:cubicBezTo>
                  <a:cubicBezTo>
                    <a:pt x="32861" y="16277"/>
                    <a:pt x="32781" y="16201"/>
                    <a:pt x="32694" y="16139"/>
                  </a:cubicBezTo>
                  <a:cubicBezTo>
                    <a:pt x="32688" y="16135"/>
                    <a:pt x="32680" y="16129"/>
                    <a:pt x="32674" y="16126"/>
                  </a:cubicBezTo>
                  <a:cubicBezTo>
                    <a:pt x="32639" y="16101"/>
                    <a:pt x="32601" y="16078"/>
                    <a:pt x="32565" y="16059"/>
                  </a:cubicBezTo>
                  <a:cubicBezTo>
                    <a:pt x="32549" y="16049"/>
                    <a:pt x="32532" y="16041"/>
                    <a:pt x="32517" y="16033"/>
                  </a:cubicBezTo>
                  <a:cubicBezTo>
                    <a:pt x="32498" y="16022"/>
                    <a:pt x="32481" y="16013"/>
                    <a:pt x="32462" y="16003"/>
                  </a:cubicBezTo>
                  <a:cubicBezTo>
                    <a:pt x="32434" y="15988"/>
                    <a:pt x="32406" y="15973"/>
                    <a:pt x="32378" y="15960"/>
                  </a:cubicBezTo>
                  <a:cubicBezTo>
                    <a:pt x="32284" y="15910"/>
                    <a:pt x="32182" y="15852"/>
                    <a:pt x="32073" y="15852"/>
                  </a:cubicBezTo>
                  <a:cubicBezTo>
                    <a:pt x="32058" y="15852"/>
                    <a:pt x="32043" y="15853"/>
                    <a:pt x="32027" y="15856"/>
                  </a:cubicBezTo>
                  <a:cubicBezTo>
                    <a:pt x="31955" y="15868"/>
                    <a:pt x="31884" y="15894"/>
                    <a:pt x="31813" y="15924"/>
                  </a:cubicBezTo>
                  <a:cubicBezTo>
                    <a:pt x="31816" y="15884"/>
                    <a:pt x="31814" y="15840"/>
                    <a:pt x="31810" y="15798"/>
                  </a:cubicBezTo>
                  <a:cubicBezTo>
                    <a:pt x="31809" y="15795"/>
                    <a:pt x="31809" y="15791"/>
                    <a:pt x="31809" y="15789"/>
                  </a:cubicBezTo>
                  <a:cubicBezTo>
                    <a:pt x="31808" y="15772"/>
                    <a:pt x="31804" y="15755"/>
                    <a:pt x="31802" y="15738"/>
                  </a:cubicBezTo>
                  <a:cubicBezTo>
                    <a:pt x="31798" y="15713"/>
                    <a:pt x="31794" y="15690"/>
                    <a:pt x="31789" y="15666"/>
                  </a:cubicBezTo>
                  <a:cubicBezTo>
                    <a:pt x="31783" y="15634"/>
                    <a:pt x="31776" y="15604"/>
                    <a:pt x="31771" y="15576"/>
                  </a:cubicBezTo>
                  <a:cubicBezTo>
                    <a:pt x="31766" y="15549"/>
                    <a:pt x="31759" y="15522"/>
                    <a:pt x="31752" y="15493"/>
                  </a:cubicBezTo>
                  <a:lnTo>
                    <a:pt x="31741" y="15446"/>
                  </a:lnTo>
                  <a:cubicBezTo>
                    <a:pt x="31730" y="15411"/>
                    <a:pt x="31720" y="15377"/>
                    <a:pt x="31709" y="15341"/>
                  </a:cubicBezTo>
                  <a:cubicBezTo>
                    <a:pt x="31701" y="15324"/>
                    <a:pt x="31695" y="15306"/>
                    <a:pt x="31688" y="15290"/>
                  </a:cubicBezTo>
                  <a:cubicBezTo>
                    <a:pt x="31683" y="15274"/>
                    <a:pt x="31674" y="15260"/>
                    <a:pt x="31669" y="15246"/>
                  </a:cubicBezTo>
                  <a:cubicBezTo>
                    <a:pt x="31651" y="15206"/>
                    <a:pt x="31627" y="15168"/>
                    <a:pt x="31602" y="15134"/>
                  </a:cubicBezTo>
                  <a:cubicBezTo>
                    <a:pt x="31592" y="15121"/>
                    <a:pt x="31584" y="15108"/>
                    <a:pt x="31573" y="15096"/>
                  </a:cubicBezTo>
                  <a:cubicBezTo>
                    <a:pt x="31605" y="15088"/>
                    <a:pt x="31634" y="15066"/>
                    <a:pt x="31648" y="15025"/>
                  </a:cubicBezTo>
                  <a:cubicBezTo>
                    <a:pt x="31693" y="14892"/>
                    <a:pt x="31724" y="14755"/>
                    <a:pt x="31747" y="14613"/>
                  </a:cubicBezTo>
                  <a:cubicBezTo>
                    <a:pt x="31852" y="14536"/>
                    <a:pt x="32052" y="14397"/>
                    <a:pt x="32149" y="14397"/>
                  </a:cubicBezTo>
                  <a:close/>
                  <a:moveTo>
                    <a:pt x="29130" y="15865"/>
                  </a:moveTo>
                  <a:cubicBezTo>
                    <a:pt x="29177" y="15865"/>
                    <a:pt x="29226" y="15878"/>
                    <a:pt x="29283" y="15905"/>
                  </a:cubicBezTo>
                  <a:cubicBezTo>
                    <a:pt x="29508" y="16010"/>
                    <a:pt x="29716" y="16144"/>
                    <a:pt x="29915" y="16289"/>
                  </a:cubicBezTo>
                  <a:cubicBezTo>
                    <a:pt x="29825" y="16400"/>
                    <a:pt x="29770" y="16551"/>
                    <a:pt x="29826" y="16686"/>
                  </a:cubicBezTo>
                  <a:cubicBezTo>
                    <a:pt x="29827" y="16687"/>
                    <a:pt x="29829" y="16690"/>
                    <a:pt x="29830" y="16691"/>
                  </a:cubicBezTo>
                  <a:cubicBezTo>
                    <a:pt x="29832" y="16713"/>
                    <a:pt x="29837" y="16732"/>
                    <a:pt x="29842" y="16753"/>
                  </a:cubicBezTo>
                  <a:cubicBezTo>
                    <a:pt x="29795" y="16764"/>
                    <a:pt x="29752" y="16788"/>
                    <a:pt x="29705" y="16810"/>
                  </a:cubicBezTo>
                  <a:cubicBezTo>
                    <a:pt x="29643" y="16838"/>
                    <a:pt x="29582" y="16868"/>
                    <a:pt x="29522" y="16897"/>
                  </a:cubicBezTo>
                  <a:cubicBezTo>
                    <a:pt x="29386" y="16962"/>
                    <a:pt x="29252" y="17028"/>
                    <a:pt x="29118" y="17094"/>
                  </a:cubicBezTo>
                  <a:cubicBezTo>
                    <a:pt x="28888" y="17211"/>
                    <a:pt x="28657" y="17324"/>
                    <a:pt x="28450" y="17476"/>
                  </a:cubicBezTo>
                  <a:cubicBezTo>
                    <a:pt x="28449" y="17380"/>
                    <a:pt x="28429" y="17286"/>
                    <a:pt x="28418" y="17191"/>
                  </a:cubicBezTo>
                  <a:cubicBezTo>
                    <a:pt x="28402" y="17065"/>
                    <a:pt x="28397" y="16936"/>
                    <a:pt x="28402" y="16809"/>
                  </a:cubicBezTo>
                  <a:cubicBezTo>
                    <a:pt x="28414" y="16565"/>
                    <a:pt x="28490" y="16329"/>
                    <a:pt x="28659" y="16150"/>
                  </a:cubicBezTo>
                  <a:cubicBezTo>
                    <a:pt x="28740" y="16065"/>
                    <a:pt x="28835" y="15993"/>
                    <a:pt x="28935" y="15932"/>
                  </a:cubicBezTo>
                  <a:cubicBezTo>
                    <a:pt x="29006" y="15889"/>
                    <a:pt x="29066" y="15865"/>
                    <a:pt x="29130" y="15865"/>
                  </a:cubicBezTo>
                  <a:close/>
                  <a:moveTo>
                    <a:pt x="10823" y="15245"/>
                  </a:moveTo>
                  <a:cubicBezTo>
                    <a:pt x="10843" y="15245"/>
                    <a:pt x="10863" y="15248"/>
                    <a:pt x="10882" y="15255"/>
                  </a:cubicBezTo>
                  <a:cubicBezTo>
                    <a:pt x="10985" y="15293"/>
                    <a:pt x="11023" y="15395"/>
                    <a:pt x="11013" y="15498"/>
                  </a:cubicBezTo>
                  <a:cubicBezTo>
                    <a:pt x="11008" y="15541"/>
                    <a:pt x="11054" y="15579"/>
                    <a:pt x="11097" y="15579"/>
                  </a:cubicBezTo>
                  <a:cubicBezTo>
                    <a:pt x="11111" y="15579"/>
                    <a:pt x="11124" y="15576"/>
                    <a:pt x="11135" y="15567"/>
                  </a:cubicBezTo>
                  <a:cubicBezTo>
                    <a:pt x="11159" y="15549"/>
                    <a:pt x="11184" y="15541"/>
                    <a:pt x="11208" y="15541"/>
                  </a:cubicBezTo>
                  <a:cubicBezTo>
                    <a:pt x="11270" y="15541"/>
                    <a:pt x="11328" y="15592"/>
                    <a:pt x="11361" y="15650"/>
                  </a:cubicBezTo>
                  <a:cubicBezTo>
                    <a:pt x="11396" y="15715"/>
                    <a:pt x="11459" y="15833"/>
                    <a:pt x="11464" y="15918"/>
                  </a:cubicBezTo>
                  <a:cubicBezTo>
                    <a:pt x="11424" y="15930"/>
                    <a:pt x="11386" y="15939"/>
                    <a:pt x="11355" y="15951"/>
                  </a:cubicBezTo>
                  <a:cubicBezTo>
                    <a:pt x="11288" y="15982"/>
                    <a:pt x="11226" y="16024"/>
                    <a:pt x="11176" y="16077"/>
                  </a:cubicBezTo>
                  <a:cubicBezTo>
                    <a:pt x="11077" y="16186"/>
                    <a:pt x="11018" y="16336"/>
                    <a:pt x="11029" y="16482"/>
                  </a:cubicBezTo>
                  <a:cubicBezTo>
                    <a:pt x="11036" y="16570"/>
                    <a:pt x="11079" y="16637"/>
                    <a:pt x="10979" y="16679"/>
                  </a:cubicBezTo>
                  <a:cubicBezTo>
                    <a:pt x="10912" y="16708"/>
                    <a:pt x="10846" y="16731"/>
                    <a:pt x="10789" y="16779"/>
                  </a:cubicBezTo>
                  <a:cubicBezTo>
                    <a:pt x="10578" y="16957"/>
                    <a:pt x="10553" y="17282"/>
                    <a:pt x="10624" y="17532"/>
                  </a:cubicBezTo>
                  <a:cubicBezTo>
                    <a:pt x="10652" y="17626"/>
                    <a:pt x="10725" y="17725"/>
                    <a:pt x="10640" y="17806"/>
                  </a:cubicBezTo>
                  <a:cubicBezTo>
                    <a:pt x="10609" y="17836"/>
                    <a:pt x="10576" y="17861"/>
                    <a:pt x="10547" y="17892"/>
                  </a:cubicBezTo>
                  <a:cubicBezTo>
                    <a:pt x="10536" y="17887"/>
                    <a:pt x="10524" y="17884"/>
                    <a:pt x="10512" y="17884"/>
                  </a:cubicBezTo>
                  <a:cubicBezTo>
                    <a:pt x="10491" y="17884"/>
                    <a:pt x="10469" y="17892"/>
                    <a:pt x="10448" y="17907"/>
                  </a:cubicBezTo>
                  <a:cubicBezTo>
                    <a:pt x="10437" y="17917"/>
                    <a:pt x="10425" y="17921"/>
                    <a:pt x="10413" y="17921"/>
                  </a:cubicBezTo>
                  <a:cubicBezTo>
                    <a:pt x="10357" y="17921"/>
                    <a:pt x="10305" y="17827"/>
                    <a:pt x="10293" y="17789"/>
                  </a:cubicBezTo>
                  <a:cubicBezTo>
                    <a:pt x="10281" y="17744"/>
                    <a:pt x="10242" y="17720"/>
                    <a:pt x="10201" y="17720"/>
                  </a:cubicBezTo>
                  <a:cubicBezTo>
                    <a:pt x="10185" y="17720"/>
                    <a:pt x="10168" y="17724"/>
                    <a:pt x="10153" y="17731"/>
                  </a:cubicBezTo>
                  <a:cubicBezTo>
                    <a:pt x="10109" y="17753"/>
                    <a:pt x="10062" y="17768"/>
                    <a:pt x="10016" y="17768"/>
                  </a:cubicBezTo>
                  <a:cubicBezTo>
                    <a:pt x="9976" y="17768"/>
                    <a:pt x="9936" y="17757"/>
                    <a:pt x="9898" y="17728"/>
                  </a:cubicBezTo>
                  <a:cubicBezTo>
                    <a:pt x="9823" y="17673"/>
                    <a:pt x="9831" y="17574"/>
                    <a:pt x="9763" y="17513"/>
                  </a:cubicBezTo>
                  <a:cubicBezTo>
                    <a:pt x="9687" y="17442"/>
                    <a:pt x="9569" y="17442"/>
                    <a:pt x="9487" y="17377"/>
                  </a:cubicBezTo>
                  <a:cubicBezTo>
                    <a:pt x="9385" y="17293"/>
                    <a:pt x="9357" y="17164"/>
                    <a:pt x="9440" y="17055"/>
                  </a:cubicBezTo>
                  <a:cubicBezTo>
                    <a:pt x="9466" y="17022"/>
                    <a:pt x="9449" y="16952"/>
                    <a:pt x="9409" y="16936"/>
                  </a:cubicBezTo>
                  <a:cubicBezTo>
                    <a:pt x="9246" y="16866"/>
                    <a:pt x="9178" y="16676"/>
                    <a:pt x="9305" y="16535"/>
                  </a:cubicBezTo>
                  <a:cubicBezTo>
                    <a:pt x="9330" y="16507"/>
                    <a:pt x="9364" y="16491"/>
                    <a:pt x="9377" y="16451"/>
                  </a:cubicBezTo>
                  <a:cubicBezTo>
                    <a:pt x="9386" y="16420"/>
                    <a:pt x="9376" y="16383"/>
                    <a:pt x="9373" y="16350"/>
                  </a:cubicBezTo>
                  <a:cubicBezTo>
                    <a:pt x="9370" y="16263"/>
                    <a:pt x="9370" y="16123"/>
                    <a:pt x="9417" y="16048"/>
                  </a:cubicBezTo>
                  <a:cubicBezTo>
                    <a:pt x="9452" y="15992"/>
                    <a:pt x="9538" y="16023"/>
                    <a:pt x="9592" y="15977"/>
                  </a:cubicBezTo>
                  <a:cubicBezTo>
                    <a:pt x="9634" y="15942"/>
                    <a:pt x="9652" y="15889"/>
                    <a:pt x="9666" y="15838"/>
                  </a:cubicBezTo>
                  <a:cubicBezTo>
                    <a:pt x="9683" y="15773"/>
                    <a:pt x="9683" y="15712"/>
                    <a:pt x="9741" y="15668"/>
                  </a:cubicBezTo>
                  <a:cubicBezTo>
                    <a:pt x="9776" y="15641"/>
                    <a:pt x="9819" y="15626"/>
                    <a:pt x="9862" y="15626"/>
                  </a:cubicBezTo>
                  <a:cubicBezTo>
                    <a:pt x="9890" y="15626"/>
                    <a:pt x="9918" y="15632"/>
                    <a:pt x="9943" y="15645"/>
                  </a:cubicBezTo>
                  <a:cubicBezTo>
                    <a:pt x="9957" y="15653"/>
                    <a:pt x="9973" y="15656"/>
                    <a:pt x="9989" y="15656"/>
                  </a:cubicBezTo>
                  <a:cubicBezTo>
                    <a:pt x="10028" y="15656"/>
                    <a:pt x="10068" y="15635"/>
                    <a:pt x="10076" y="15592"/>
                  </a:cubicBezTo>
                  <a:cubicBezTo>
                    <a:pt x="10094" y="15491"/>
                    <a:pt x="10141" y="15383"/>
                    <a:pt x="10240" y="15338"/>
                  </a:cubicBezTo>
                  <a:cubicBezTo>
                    <a:pt x="10266" y="15327"/>
                    <a:pt x="10292" y="15321"/>
                    <a:pt x="10319" y="15321"/>
                  </a:cubicBezTo>
                  <a:cubicBezTo>
                    <a:pt x="10380" y="15321"/>
                    <a:pt x="10440" y="15351"/>
                    <a:pt x="10476" y="15405"/>
                  </a:cubicBezTo>
                  <a:cubicBezTo>
                    <a:pt x="10493" y="15432"/>
                    <a:pt x="10524" y="15446"/>
                    <a:pt x="10553" y="15446"/>
                  </a:cubicBezTo>
                  <a:cubicBezTo>
                    <a:pt x="10590" y="15446"/>
                    <a:pt x="10625" y="15426"/>
                    <a:pt x="10636" y="15384"/>
                  </a:cubicBezTo>
                  <a:cubicBezTo>
                    <a:pt x="10657" y="15300"/>
                    <a:pt x="10740" y="15245"/>
                    <a:pt x="10823" y="15245"/>
                  </a:cubicBezTo>
                  <a:close/>
                  <a:moveTo>
                    <a:pt x="30110" y="17046"/>
                  </a:moveTo>
                  <a:cubicBezTo>
                    <a:pt x="30235" y="17108"/>
                    <a:pt x="30383" y="17137"/>
                    <a:pt x="30518" y="17137"/>
                  </a:cubicBezTo>
                  <a:cubicBezTo>
                    <a:pt x="30563" y="17137"/>
                    <a:pt x="30607" y="17134"/>
                    <a:pt x="30647" y="17127"/>
                  </a:cubicBezTo>
                  <a:cubicBezTo>
                    <a:pt x="30714" y="17117"/>
                    <a:pt x="30785" y="17097"/>
                    <a:pt x="30855" y="17071"/>
                  </a:cubicBezTo>
                  <a:cubicBezTo>
                    <a:pt x="30930" y="17172"/>
                    <a:pt x="31030" y="17243"/>
                    <a:pt x="31125" y="17328"/>
                  </a:cubicBezTo>
                  <a:cubicBezTo>
                    <a:pt x="31240" y="17432"/>
                    <a:pt x="31311" y="17548"/>
                    <a:pt x="31350" y="17691"/>
                  </a:cubicBezTo>
                  <a:cubicBezTo>
                    <a:pt x="31105" y="17869"/>
                    <a:pt x="30777" y="17921"/>
                    <a:pt x="30472" y="17921"/>
                  </a:cubicBezTo>
                  <a:cubicBezTo>
                    <a:pt x="30431" y="17921"/>
                    <a:pt x="30390" y="17920"/>
                    <a:pt x="30349" y="17919"/>
                  </a:cubicBezTo>
                  <a:cubicBezTo>
                    <a:pt x="29992" y="17903"/>
                    <a:pt x="29657" y="17795"/>
                    <a:pt x="29327" y="17670"/>
                  </a:cubicBezTo>
                  <a:cubicBezTo>
                    <a:pt x="29330" y="17658"/>
                    <a:pt x="29330" y="17645"/>
                    <a:pt x="29330" y="17633"/>
                  </a:cubicBezTo>
                  <a:cubicBezTo>
                    <a:pt x="29348" y="17476"/>
                    <a:pt x="29564" y="17381"/>
                    <a:pt x="29683" y="17306"/>
                  </a:cubicBezTo>
                  <a:cubicBezTo>
                    <a:pt x="29761" y="17258"/>
                    <a:pt x="29839" y="17212"/>
                    <a:pt x="29919" y="17166"/>
                  </a:cubicBezTo>
                  <a:cubicBezTo>
                    <a:pt x="29986" y="17128"/>
                    <a:pt x="30047" y="17088"/>
                    <a:pt x="30110" y="17046"/>
                  </a:cubicBezTo>
                  <a:close/>
                  <a:moveTo>
                    <a:pt x="32784" y="16621"/>
                  </a:moveTo>
                  <a:cubicBezTo>
                    <a:pt x="32792" y="16691"/>
                    <a:pt x="32790" y="16764"/>
                    <a:pt x="32792" y="16831"/>
                  </a:cubicBezTo>
                  <a:cubicBezTo>
                    <a:pt x="32793" y="16954"/>
                    <a:pt x="32788" y="17076"/>
                    <a:pt x="32778" y="17198"/>
                  </a:cubicBezTo>
                  <a:cubicBezTo>
                    <a:pt x="32769" y="17309"/>
                    <a:pt x="32734" y="17435"/>
                    <a:pt x="32751" y="17546"/>
                  </a:cubicBezTo>
                  <a:cubicBezTo>
                    <a:pt x="32539" y="17765"/>
                    <a:pt x="32313" y="17971"/>
                    <a:pt x="32083" y="18171"/>
                  </a:cubicBezTo>
                  <a:cubicBezTo>
                    <a:pt x="32081" y="18113"/>
                    <a:pt x="32076" y="18055"/>
                    <a:pt x="32074" y="18003"/>
                  </a:cubicBezTo>
                  <a:cubicBezTo>
                    <a:pt x="32071" y="17894"/>
                    <a:pt x="32069" y="17785"/>
                    <a:pt x="32064" y="17676"/>
                  </a:cubicBezTo>
                  <a:cubicBezTo>
                    <a:pt x="32053" y="17479"/>
                    <a:pt x="32044" y="17281"/>
                    <a:pt x="32019" y="17088"/>
                  </a:cubicBezTo>
                  <a:cubicBezTo>
                    <a:pt x="32039" y="17082"/>
                    <a:pt x="32058" y="17075"/>
                    <a:pt x="32075" y="17068"/>
                  </a:cubicBezTo>
                  <a:cubicBezTo>
                    <a:pt x="32217" y="17013"/>
                    <a:pt x="32352" y="16937"/>
                    <a:pt x="32479" y="16853"/>
                  </a:cubicBezTo>
                  <a:cubicBezTo>
                    <a:pt x="32583" y="16785"/>
                    <a:pt x="32691" y="16708"/>
                    <a:pt x="32784" y="16621"/>
                  </a:cubicBezTo>
                  <a:close/>
                  <a:moveTo>
                    <a:pt x="27597" y="17180"/>
                  </a:moveTo>
                  <a:cubicBezTo>
                    <a:pt x="27671" y="17180"/>
                    <a:pt x="27746" y="17183"/>
                    <a:pt x="27820" y="17191"/>
                  </a:cubicBezTo>
                  <a:cubicBezTo>
                    <a:pt x="27955" y="17202"/>
                    <a:pt x="28082" y="17223"/>
                    <a:pt x="28152" y="17341"/>
                  </a:cubicBezTo>
                  <a:cubicBezTo>
                    <a:pt x="28102" y="17507"/>
                    <a:pt x="28054" y="17673"/>
                    <a:pt x="27998" y="17837"/>
                  </a:cubicBezTo>
                  <a:cubicBezTo>
                    <a:pt x="27968" y="17926"/>
                    <a:pt x="27936" y="18013"/>
                    <a:pt x="27904" y="18101"/>
                  </a:cubicBezTo>
                  <a:cubicBezTo>
                    <a:pt x="27889" y="18145"/>
                    <a:pt x="27872" y="18185"/>
                    <a:pt x="27852" y="18227"/>
                  </a:cubicBezTo>
                  <a:cubicBezTo>
                    <a:pt x="27846" y="18243"/>
                    <a:pt x="27840" y="18257"/>
                    <a:pt x="27834" y="18271"/>
                  </a:cubicBezTo>
                  <a:cubicBezTo>
                    <a:pt x="27743" y="18226"/>
                    <a:pt x="27642" y="18211"/>
                    <a:pt x="27540" y="18211"/>
                  </a:cubicBezTo>
                  <a:cubicBezTo>
                    <a:pt x="27468" y="18211"/>
                    <a:pt x="27396" y="18219"/>
                    <a:pt x="27327" y="18228"/>
                  </a:cubicBezTo>
                  <a:cubicBezTo>
                    <a:pt x="27265" y="18238"/>
                    <a:pt x="27201" y="18248"/>
                    <a:pt x="27138" y="18260"/>
                  </a:cubicBezTo>
                  <a:cubicBezTo>
                    <a:pt x="27137" y="18254"/>
                    <a:pt x="27133" y="18249"/>
                    <a:pt x="27131" y="18244"/>
                  </a:cubicBezTo>
                  <a:cubicBezTo>
                    <a:pt x="27085" y="18170"/>
                    <a:pt x="27019" y="18103"/>
                    <a:pt x="26961" y="18036"/>
                  </a:cubicBezTo>
                  <a:cubicBezTo>
                    <a:pt x="26900" y="17971"/>
                    <a:pt x="26840" y="17904"/>
                    <a:pt x="26777" y="17842"/>
                  </a:cubicBezTo>
                  <a:cubicBezTo>
                    <a:pt x="26660" y="17722"/>
                    <a:pt x="26538" y="17603"/>
                    <a:pt x="26390" y="17523"/>
                  </a:cubicBezTo>
                  <a:cubicBezTo>
                    <a:pt x="26420" y="17485"/>
                    <a:pt x="26466" y="17460"/>
                    <a:pt x="26507" y="17439"/>
                  </a:cubicBezTo>
                  <a:cubicBezTo>
                    <a:pt x="26773" y="17295"/>
                    <a:pt x="27080" y="17215"/>
                    <a:pt x="27382" y="17190"/>
                  </a:cubicBezTo>
                  <a:cubicBezTo>
                    <a:pt x="27454" y="17183"/>
                    <a:pt x="27525" y="17180"/>
                    <a:pt x="27597" y="17180"/>
                  </a:cubicBezTo>
                  <a:close/>
                  <a:moveTo>
                    <a:pt x="29915" y="16894"/>
                  </a:moveTo>
                  <a:cubicBezTo>
                    <a:pt x="29935" y="16920"/>
                    <a:pt x="29957" y="16944"/>
                    <a:pt x="29982" y="16964"/>
                  </a:cubicBezTo>
                  <a:cubicBezTo>
                    <a:pt x="29935" y="16982"/>
                    <a:pt x="29887" y="17004"/>
                    <a:pt x="29840" y="17030"/>
                  </a:cubicBezTo>
                  <a:cubicBezTo>
                    <a:pt x="29746" y="17082"/>
                    <a:pt x="29654" y="17137"/>
                    <a:pt x="29563" y="17194"/>
                  </a:cubicBezTo>
                  <a:cubicBezTo>
                    <a:pt x="29419" y="17283"/>
                    <a:pt x="29227" y="17379"/>
                    <a:pt x="29178" y="17558"/>
                  </a:cubicBezTo>
                  <a:cubicBezTo>
                    <a:pt x="29153" y="17648"/>
                    <a:pt x="29167" y="17743"/>
                    <a:pt x="29178" y="17834"/>
                  </a:cubicBezTo>
                  <a:cubicBezTo>
                    <a:pt x="29188" y="17935"/>
                    <a:pt x="29202" y="18034"/>
                    <a:pt x="29223" y="18134"/>
                  </a:cubicBezTo>
                  <a:cubicBezTo>
                    <a:pt x="29243" y="18231"/>
                    <a:pt x="29275" y="18326"/>
                    <a:pt x="29310" y="18419"/>
                  </a:cubicBezTo>
                  <a:cubicBezTo>
                    <a:pt x="29256" y="18377"/>
                    <a:pt x="29201" y="18337"/>
                    <a:pt x="29143" y="18300"/>
                  </a:cubicBezTo>
                  <a:cubicBezTo>
                    <a:pt x="29086" y="18262"/>
                    <a:pt x="29028" y="18227"/>
                    <a:pt x="28967" y="18194"/>
                  </a:cubicBezTo>
                  <a:cubicBezTo>
                    <a:pt x="28904" y="18158"/>
                    <a:pt x="28830" y="18106"/>
                    <a:pt x="28757" y="18092"/>
                  </a:cubicBezTo>
                  <a:cubicBezTo>
                    <a:pt x="28743" y="18089"/>
                    <a:pt x="28729" y="18088"/>
                    <a:pt x="28715" y="18088"/>
                  </a:cubicBezTo>
                  <a:cubicBezTo>
                    <a:pt x="28632" y="18088"/>
                    <a:pt x="28541" y="18128"/>
                    <a:pt x="28461" y="18170"/>
                  </a:cubicBezTo>
                  <a:cubicBezTo>
                    <a:pt x="28465" y="18131"/>
                    <a:pt x="28465" y="18090"/>
                    <a:pt x="28467" y="18049"/>
                  </a:cubicBezTo>
                  <a:cubicBezTo>
                    <a:pt x="28468" y="17947"/>
                    <a:pt x="28460" y="17846"/>
                    <a:pt x="28447" y="17743"/>
                  </a:cubicBezTo>
                  <a:cubicBezTo>
                    <a:pt x="28441" y="17699"/>
                    <a:pt x="28434" y="17653"/>
                    <a:pt x="28426" y="17607"/>
                  </a:cubicBezTo>
                  <a:cubicBezTo>
                    <a:pt x="28429" y="17606"/>
                    <a:pt x="28431" y="17603"/>
                    <a:pt x="28432" y="17601"/>
                  </a:cubicBezTo>
                  <a:cubicBezTo>
                    <a:pt x="28705" y="17513"/>
                    <a:pt x="28955" y="17372"/>
                    <a:pt x="29209" y="17244"/>
                  </a:cubicBezTo>
                  <a:cubicBezTo>
                    <a:pt x="29339" y="17180"/>
                    <a:pt x="29469" y="17117"/>
                    <a:pt x="29600" y="17054"/>
                  </a:cubicBezTo>
                  <a:cubicBezTo>
                    <a:pt x="29664" y="17024"/>
                    <a:pt x="29730" y="16993"/>
                    <a:pt x="29795" y="16962"/>
                  </a:cubicBezTo>
                  <a:cubicBezTo>
                    <a:pt x="29841" y="16941"/>
                    <a:pt x="29881" y="16923"/>
                    <a:pt x="29915" y="16894"/>
                  </a:cubicBezTo>
                  <a:close/>
                  <a:moveTo>
                    <a:pt x="26364" y="17606"/>
                  </a:moveTo>
                  <a:cubicBezTo>
                    <a:pt x="26458" y="17722"/>
                    <a:pt x="26567" y="17827"/>
                    <a:pt x="26670" y="17938"/>
                  </a:cubicBezTo>
                  <a:cubicBezTo>
                    <a:pt x="26727" y="18001"/>
                    <a:pt x="26784" y="18065"/>
                    <a:pt x="26838" y="18129"/>
                  </a:cubicBezTo>
                  <a:cubicBezTo>
                    <a:pt x="26885" y="18185"/>
                    <a:pt x="26929" y="18248"/>
                    <a:pt x="26977" y="18304"/>
                  </a:cubicBezTo>
                  <a:cubicBezTo>
                    <a:pt x="26893" y="18332"/>
                    <a:pt x="26812" y="18370"/>
                    <a:pt x="26742" y="18424"/>
                  </a:cubicBezTo>
                  <a:cubicBezTo>
                    <a:pt x="26740" y="18425"/>
                    <a:pt x="26740" y="18425"/>
                    <a:pt x="26739" y="18425"/>
                  </a:cubicBezTo>
                  <a:cubicBezTo>
                    <a:pt x="26648" y="18351"/>
                    <a:pt x="26546" y="18291"/>
                    <a:pt x="26445" y="18232"/>
                  </a:cubicBezTo>
                  <a:cubicBezTo>
                    <a:pt x="26443" y="18086"/>
                    <a:pt x="26415" y="17943"/>
                    <a:pt x="26393" y="17799"/>
                  </a:cubicBezTo>
                  <a:cubicBezTo>
                    <a:pt x="26384" y="17743"/>
                    <a:pt x="26362" y="17669"/>
                    <a:pt x="26364" y="17606"/>
                  </a:cubicBezTo>
                  <a:close/>
                  <a:moveTo>
                    <a:pt x="28218" y="17528"/>
                  </a:moveTo>
                  <a:cubicBezTo>
                    <a:pt x="28246" y="17629"/>
                    <a:pt x="28262" y="17734"/>
                    <a:pt x="28270" y="17836"/>
                  </a:cubicBezTo>
                  <a:cubicBezTo>
                    <a:pt x="28277" y="17911"/>
                    <a:pt x="28278" y="17988"/>
                    <a:pt x="28275" y="18066"/>
                  </a:cubicBezTo>
                  <a:cubicBezTo>
                    <a:pt x="28274" y="18104"/>
                    <a:pt x="28269" y="18143"/>
                    <a:pt x="28269" y="18181"/>
                  </a:cubicBezTo>
                  <a:cubicBezTo>
                    <a:pt x="28269" y="18212"/>
                    <a:pt x="28282" y="18237"/>
                    <a:pt x="28284" y="18268"/>
                  </a:cubicBezTo>
                  <a:cubicBezTo>
                    <a:pt x="28196" y="18320"/>
                    <a:pt x="28110" y="18377"/>
                    <a:pt x="28030" y="18443"/>
                  </a:cubicBezTo>
                  <a:cubicBezTo>
                    <a:pt x="28017" y="18421"/>
                    <a:pt x="27997" y="18399"/>
                    <a:pt x="27977" y="18377"/>
                  </a:cubicBezTo>
                  <a:cubicBezTo>
                    <a:pt x="27998" y="18351"/>
                    <a:pt x="28007" y="18318"/>
                    <a:pt x="28017" y="18284"/>
                  </a:cubicBezTo>
                  <a:cubicBezTo>
                    <a:pt x="28029" y="18236"/>
                    <a:pt x="28044" y="18189"/>
                    <a:pt x="28060" y="18141"/>
                  </a:cubicBezTo>
                  <a:cubicBezTo>
                    <a:pt x="28090" y="18052"/>
                    <a:pt x="28117" y="17962"/>
                    <a:pt x="28138" y="17873"/>
                  </a:cubicBezTo>
                  <a:cubicBezTo>
                    <a:pt x="28169" y="17758"/>
                    <a:pt x="28196" y="17644"/>
                    <a:pt x="28218" y="17528"/>
                  </a:cubicBezTo>
                  <a:close/>
                  <a:moveTo>
                    <a:pt x="26476" y="9890"/>
                  </a:moveTo>
                  <a:cubicBezTo>
                    <a:pt x="26790" y="9890"/>
                    <a:pt x="27109" y="10152"/>
                    <a:pt x="27352" y="10317"/>
                  </a:cubicBezTo>
                  <a:cubicBezTo>
                    <a:pt x="27529" y="10438"/>
                    <a:pt x="27702" y="10563"/>
                    <a:pt x="27875" y="10687"/>
                  </a:cubicBezTo>
                  <a:cubicBezTo>
                    <a:pt x="27894" y="10700"/>
                    <a:pt x="27910" y="10713"/>
                    <a:pt x="27927" y="10726"/>
                  </a:cubicBezTo>
                  <a:cubicBezTo>
                    <a:pt x="27770" y="10685"/>
                    <a:pt x="27607" y="10660"/>
                    <a:pt x="27445" y="10660"/>
                  </a:cubicBezTo>
                  <a:cubicBezTo>
                    <a:pt x="27228" y="10660"/>
                    <a:pt x="27013" y="10705"/>
                    <a:pt x="26817" y="10812"/>
                  </a:cubicBezTo>
                  <a:cubicBezTo>
                    <a:pt x="26786" y="10724"/>
                    <a:pt x="26746" y="10640"/>
                    <a:pt x="26705" y="10565"/>
                  </a:cubicBezTo>
                  <a:cubicBezTo>
                    <a:pt x="26636" y="10434"/>
                    <a:pt x="26511" y="10227"/>
                    <a:pt x="26340" y="10227"/>
                  </a:cubicBezTo>
                  <a:cubicBezTo>
                    <a:pt x="26323" y="10227"/>
                    <a:pt x="26305" y="10229"/>
                    <a:pt x="26287" y="10234"/>
                  </a:cubicBezTo>
                  <a:cubicBezTo>
                    <a:pt x="26162" y="10266"/>
                    <a:pt x="26091" y="10404"/>
                    <a:pt x="26076" y="10544"/>
                  </a:cubicBezTo>
                  <a:cubicBezTo>
                    <a:pt x="26051" y="10530"/>
                    <a:pt x="26026" y="10518"/>
                    <a:pt x="25999" y="10511"/>
                  </a:cubicBezTo>
                  <a:cubicBezTo>
                    <a:pt x="25977" y="10505"/>
                    <a:pt x="25955" y="10502"/>
                    <a:pt x="25933" y="10502"/>
                  </a:cubicBezTo>
                  <a:cubicBezTo>
                    <a:pt x="25852" y="10502"/>
                    <a:pt x="25778" y="10544"/>
                    <a:pt x="25731" y="10618"/>
                  </a:cubicBezTo>
                  <a:cubicBezTo>
                    <a:pt x="25671" y="10711"/>
                    <a:pt x="25649" y="10859"/>
                    <a:pt x="25683" y="10977"/>
                  </a:cubicBezTo>
                  <a:cubicBezTo>
                    <a:pt x="25672" y="10976"/>
                    <a:pt x="25662" y="10976"/>
                    <a:pt x="25650" y="10976"/>
                  </a:cubicBezTo>
                  <a:cubicBezTo>
                    <a:pt x="25590" y="10980"/>
                    <a:pt x="25532" y="10995"/>
                    <a:pt x="25482" y="11032"/>
                  </a:cubicBezTo>
                  <a:cubicBezTo>
                    <a:pt x="25386" y="11098"/>
                    <a:pt x="25330" y="11227"/>
                    <a:pt x="25384" y="11338"/>
                  </a:cubicBezTo>
                  <a:cubicBezTo>
                    <a:pt x="25428" y="11430"/>
                    <a:pt x="25536" y="11478"/>
                    <a:pt x="25636" y="11514"/>
                  </a:cubicBezTo>
                  <a:cubicBezTo>
                    <a:pt x="25055" y="12106"/>
                    <a:pt x="25156" y="13107"/>
                    <a:pt x="25563" y="13765"/>
                  </a:cubicBezTo>
                  <a:cubicBezTo>
                    <a:pt x="25633" y="13877"/>
                    <a:pt x="25709" y="13982"/>
                    <a:pt x="25792" y="14081"/>
                  </a:cubicBezTo>
                  <a:cubicBezTo>
                    <a:pt x="26244" y="14614"/>
                    <a:pt x="26896" y="14962"/>
                    <a:pt x="27588" y="15069"/>
                  </a:cubicBezTo>
                  <a:cubicBezTo>
                    <a:pt x="27733" y="15091"/>
                    <a:pt x="27882" y="15104"/>
                    <a:pt x="28033" y="15104"/>
                  </a:cubicBezTo>
                  <a:cubicBezTo>
                    <a:pt x="28320" y="15104"/>
                    <a:pt x="28609" y="15059"/>
                    <a:pt x="28874" y="14957"/>
                  </a:cubicBezTo>
                  <a:cubicBezTo>
                    <a:pt x="29262" y="14805"/>
                    <a:pt x="29559" y="14498"/>
                    <a:pt x="29729" y="14120"/>
                  </a:cubicBezTo>
                  <a:cubicBezTo>
                    <a:pt x="30015" y="13490"/>
                    <a:pt x="29921" y="12742"/>
                    <a:pt x="29624" y="12117"/>
                  </a:cubicBezTo>
                  <a:lnTo>
                    <a:pt x="29624" y="12117"/>
                  </a:lnTo>
                  <a:cubicBezTo>
                    <a:pt x="29752" y="12233"/>
                    <a:pt x="29890" y="12341"/>
                    <a:pt x="30024" y="12451"/>
                  </a:cubicBezTo>
                  <a:cubicBezTo>
                    <a:pt x="30154" y="12559"/>
                    <a:pt x="30279" y="12674"/>
                    <a:pt x="30388" y="12802"/>
                  </a:cubicBezTo>
                  <a:cubicBezTo>
                    <a:pt x="30502" y="12936"/>
                    <a:pt x="30602" y="13081"/>
                    <a:pt x="30734" y="13197"/>
                  </a:cubicBezTo>
                  <a:cubicBezTo>
                    <a:pt x="30861" y="13306"/>
                    <a:pt x="31008" y="13387"/>
                    <a:pt x="31155" y="13463"/>
                  </a:cubicBezTo>
                  <a:cubicBezTo>
                    <a:pt x="31231" y="13503"/>
                    <a:pt x="31307" y="13541"/>
                    <a:pt x="31379" y="13585"/>
                  </a:cubicBezTo>
                  <a:cubicBezTo>
                    <a:pt x="31413" y="13606"/>
                    <a:pt x="31455" y="13628"/>
                    <a:pt x="31492" y="13654"/>
                  </a:cubicBezTo>
                  <a:cubicBezTo>
                    <a:pt x="30911" y="13972"/>
                    <a:pt x="30372" y="14359"/>
                    <a:pt x="29826" y="14731"/>
                  </a:cubicBezTo>
                  <a:cubicBezTo>
                    <a:pt x="29562" y="14909"/>
                    <a:pt x="29291" y="15077"/>
                    <a:pt x="29012" y="15231"/>
                  </a:cubicBezTo>
                  <a:cubicBezTo>
                    <a:pt x="28747" y="15375"/>
                    <a:pt x="28452" y="15483"/>
                    <a:pt x="28197" y="15644"/>
                  </a:cubicBezTo>
                  <a:cubicBezTo>
                    <a:pt x="27953" y="15799"/>
                    <a:pt x="27825" y="16067"/>
                    <a:pt x="27556" y="16187"/>
                  </a:cubicBezTo>
                  <a:cubicBezTo>
                    <a:pt x="27436" y="16241"/>
                    <a:pt x="27309" y="16279"/>
                    <a:pt x="27197" y="16352"/>
                  </a:cubicBezTo>
                  <a:cubicBezTo>
                    <a:pt x="27077" y="16430"/>
                    <a:pt x="26979" y="16539"/>
                    <a:pt x="26860" y="16618"/>
                  </a:cubicBezTo>
                  <a:cubicBezTo>
                    <a:pt x="26737" y="16698"/>
                    <a:pt x="26597" y="16737"/>
                    <a:pt x="26461" y="16787"/>
                  </a:cubicBezTo>
                  <a:cubicBezTo>
                    <a:pt x="26325" y="16837"/>
                    <a:pt x="26202" y="16900"/>
                    <a:pt x="26088" y="16990"/>
                  </a:cubicBezTo>
                  <a:cubicBezTo>
                    <a:pt x="25984" y="17072"/>
                    <a:pt x="25890" y="17168"/>
                    <a:pt x="25790" y="17253"/>
                  </a:cubicBezTo>
                  <a:cubicBezTo>
                    <a:pt x="25700" y="17331"/>
                    <a:pt x="25599" y="17385"/>
                    <a:pt x="25500" y="17446"/>
                  </a:cubicBezTo>
                  <a:cubicBezTo>
                    <a:pt x="25471" y="17464"/>
                    <a:pt x="25442" y="17483"/>
                    <a:pt x="25412" y="17503"/>
                  </a:cubicBezTo>
                  <a:cubicBezTo>
                    <a:pt x="25278" y="17596"/>
                    <a:pt x="25191" y="17732"/>
                    <a:pt x="25074" y="17843"/>
                  </a:cubicBezTo>
                  <a:cubicBezTo>
                    <a:pt x="24969" y="17941"/>
                    <a:pt x="24842" y="18010"/>
                    <a:pt x="24716" y="18075"/>
                  </a:cubicBezTo>
                  <a:cubicBezTo>
                    <a:pt x="24462" y="18205"/>
                    <a:pt x="24166" y="18305"/>
                    <a:pt x="23988" y="18538"/>
                  </a:cubicBezTo>
                  <a:cubicBezTo>
                    <a:pt x="23984" y="18544"/>
                    <a:pt x="23980" y="18550"/>
                    <a:pt x="23978" y="18555"/>
                  </a:cubicBezTo>
                  <a:cubicBezTo>
                    <a:pt x="23626" y="18251"/>
                    <a:pt x="23276" y="17947"/>
                    <a:pt x="22926" y="17643"/>
                  </a:cubicBezTo>
                  <a:cubicBezTo>
                    <a:pt x="22738" y="17478"/>
                    <a:pt x="22550" y="17316"/>
                    <a:pt x="22362" y="17152"/>
                  </a:cubicBezTo>
                  <a:cubicBezTo>
                    <a:pt x="21445" y="16353"/>
                    <a:pt x="20531" y="15551"/>
                    <a:pt x="19631" y="14734"/>
                  </a:cubicBezTo>
                  <a:cubicBezTo>
                    <a:pt x="19795" y="14510"/>
                    <a:pt x="20040" y="14379"/>
                    <a:pt x="20254" y="14206"/>
                  </a:cubicBezTo>
                  <a:cubicBezTo>
                    <a:pt x="20511" y="13996"/>
                    <a:pt x="20677" y="13691"/>
                    <a:pt x="20945" y="13495"/>
                  </a:cubicBezTo>
                  <a:cubicBezTo>
                    <a:pt x="21219" y="13295"/>
                    <a:pt x="21562" y="13218"/>
                    <a:pt x="21839" y="13022"/>
                  </a:cubicBezTo>
                  <a:cubicBezTo>
                    <a:pt x="22123" y="12824"/>
                    <a:pt x="22343" y="12552"/>
                    <a:pt x="22625" y="12353"/>
                  </a:cubicBezTo>
                  <a:cubicBezTo>
                    <a:pt x="22914" y="12150"/>
                    <a:pt x="23231" y="11998"/>
                    <a:pt x="23515" y="11790"/>
                  </a:cubicBezTo>
                  <a:cubicBezTo>
                    <a:pt x="23654" y="11688"/>
                    <a:pt x="23776" y="11573"/>
                    <a:pt x="23904" y="11459"/>
                  </a:cubicBezTo>
                  <a:cubicBezTo>
                    <a:pt x="24047" y="11330"/>
                    <a:pt x="24201" y="11227"/>
                    <a:pt x="24371" y="11140"/>
                  </a:cubicBezTo>
                  <a:cubicBezTo>
                    <a:pt x="24708" y="10967"/>
                    <a:pt x="25039" y="10793"/>
                    <a:pt x="25353" y="10581"/>
                  </a:cubicBezTo>
                  <a:cubicBezTo>
                    <a:pt x="25506" y="10477"/>
                    <a:pt x="25656" y="10367"/>
                    <a:pt x="25805" y="10256"/>
                  </a:cubicBezTo>
                  <a:cubicBezTo>
                    <a:pt x="25942" y="10154"/>
                    <a:pt x="26073" y="10035"/>
                    <a:pt x="26226" y="9953"/>
                  </a:cubicBezTo>
                  <a:cubicBezTo>
                    <a:pt x="26308" y="9908"/>
                    <a:pt x="26392" y="9890"/>
                    <a:pt x="26476" y="9890"/>
                  </a:cubicBezTo>
                  <a:close/>
                  <a:moveTo>
                    <a:pt x="31267" y="16777"/>
                  </a:moveTo>
                  <a:cubicBezTo>
                    <a:pt x="31307" y="16805"/>
                    <a:pt x="31347" y="16832"/>
                    <a:pt x="31393" y="16857"/>
                  </a:cubicBezTo>
                  <a:lnTo>
                    <a:pt x="31639" y="16990"/>
                  </a:lnTo>
                  <a:cubicBezTo>
                    <a:pt x="31705" y="17025"/>
                    <a:pt x="31772" y="17071"/>
                    <a:pt x="31846" y="17091"/>
                  </a:cubicBezTo>
                  <a:cubicBezTo>
                    <a:pt x="31853" y="17093"/>
                    <a:pt x="31862" y="17093"/>
                    <a:pt x="31871" y="17094"/>
                  </a:cubicBezTo>
                  <a:cubicBezTo>
                    <a:pt x="31871" y="17292"/>
                    <a:pt x="31884" y="17489"/>
                    <a:pt x="31888" y="17686"/>
                  </a:cubicBezTo>
                  <a:cubicBezTo>
                    <a:pt x="31889" y="17791"/>
                    <a:pt x="31892" y="17897"/>
                    <a:pt x="31894" y="18002"/>
                  </a:cubicBezTo>
                  <a:cubicBezTo>
                    <a:pt x="31895" y="18050"/>
                    <a:pt x="31895" y="18099"/>
                    <a:pt x="31895" y="18148"/>
                  </a:cubicBezTo>
                  <a:cubicBezTo>
                    <a:pt x="31895" y="18203"/>
                    <a:pt x="31889" y="18262"/>
                    <a:pt x="31905" y="18315"/>
                  </a:cubicBezTo>
                  <a:cubicBezTo>
                    <a:pt x="31904" y="18320"/>
                    <a:pt x="31907" y="18321"/>
                    <a:pt x="31907" y="18324"/>
                  </a:cubicBezTo>
                  <a:cubicBezTo>
                    <a:pt x="31794" y="18421"/>
                    <a:pt x="31678" y="18516"/>
                    <a:pt x="31564" y="18610"/>
                  </a:cubicBezTo>
                  <a:lnTo>
                    <a:pt x="31564" y="18603"/>
                  </a:lnTo>
                  <a:cubicBezTo>
                    <a:pt x="31569" y="18492"/>
                    <a:pt x="31571" y="18378"/>
                    <a:pt x="31571" y="18264"/>
                  </a:cubicBezTo>
                  <a:cubicBezTo>
                    <a:pt x="31573" y="18092"/>
                    <a:pt x="31571" y="17914"/>
                    <a:pt x="31542" y="17742"/>
                  </a:cubicBezTo>
                  <a:cubicBezTo>
                    <a:pt x="31542" y="17739"/>
                    <a:pt x="31540" y="17735"/>
                    <a:pt x="31540" y="17731"/>
                  </a:cubicBezTo>
                  <a:cubicBezTo>
                    <a:pt x="31538" y="17716"/>
                    <a:pt x="31537" y="17700"/>
                    <a:pt x="31533" y="17684"/>
                  </a:cubicBezTo>
                  <a:cubicBezTo>
                    <a:pt x="31497" y="17518"/>
                    <a:pt x="31417" y="17362"/>
                    <a:pt x="31288" y="17247"/>
                  </a:cubicBezTo>
                  <a:cubicBezTo>
                    <a:pt x="31190" y="17159"/>
                    <a:pt x="31076" y="17092"/>
                    <a:pt x="30968" y="17020"/>
                  </a:cubicBezTo>
                  <a:cubicBezTo>
                    <a:pt x="31085" y="16961"/>
                    <a:pt x="31191" y="16878"/>
                    <a:pt x="31267" y="16777"/>
                  </a:cubicBezTo>
                  <a:close/>
                  <a:moveTo>
                    <a:pt x="20190" y="17367"/>
                  </a:moveTo>
                  <a:cubicBezTo>
                    <a:pt x="20208" y="17367"/>
                    <a:pt x="20225" y="17369"/>
                    <a:pt x="20241" y="17372"/>
                  </a:cubicBezTo>
                  <a:cubicBezTo>
                    <a:pt x="20351" y="17393"/>
                    <a:pt x="20434" y="17477"/>
                    <a:pt x="20489" y="17571"/>
                  </a:cubicBezTo>
                  <a:cubicBezTo>
                    <a:pt x="20504" y="17597"/>
                    <a:pt x="20533" y="17611"/>
                    <a:pt x="20562" y="17611"/>
                  </a:cubicBezTo>
                  <a:cubicBezTo>
                    <a:pt x="20590" y="17611"/>
                    <a:pt x="20617" y="17598"/>
                    <a:pt x="20632" y="17571"/>
                  </a:cubicBezTo>
                  <a:cubicBezTo>
                    <a:pt x="20650" y="17538"/>
                    <a:pt x="20679" y="17526"/>
                    <a:pt x="20709" y="17526"/>
                  </a:cubicBezTo>
                  <a:cubicBezTo>
                    <a:pt x="20758" y="17526"/>
                    <a:pt x="20813" y="17558"/>
                    <a:pt x="20840" y="17593"/>
                  </a:cubicBezTo>
                  <a:cubicBezTo>
                    <a:pt x="20900" y="17670"/>
                    <a:pt x="20901" y="17775"/>
                    <a:pt x="20896" y="17868"/>
                  </a:cubicBezTo>
                  <a:cubicBezTo>
                    <a:pt x="20895" y="17916"/>
                    <a:pt x="20941" y="17954"/>
                    <a:pt x="20987" y="17954"/>
                  </a:cubicBezTo>
                  <a:cubicBezTo>
                    <a:pt x="21002" y="17954"/>
                    <a:pt x="21016" y="17950"/>
                    <a:pt x="21030" y="17942"/>
                  </a:cubicBezTo>
                  <a:cubicBezTo>
                    <a:pt x="21046" y="17931"/>
                    <a:pt x="21064" y="17926"/>
                    <a:pt x="21081" y="17926"/>
                  </a:cubicBezTo>
                  <a:cubicBezTo>
                    <a:pt x="21128" y="17926"/>
                    <a:pt x="21172" y="17965"/>
                    <a:pt x="21190" y="18015"/>
                  </a:cubicBezTo>
                  <a:cubicBezTo>
                    <a:pt x="21214" y="18090"/>
                    <a:pt x="21176" y="18173"/>
                    <a:pt x="21143" y="18236"/>
                  </a:cubicBezTo>
                  <a:cubicBezTo>
                    <a:pt x="21115" y="18284"/>
                    <a:pt x="21139" y="18353"/>
                    <a:pt x="21195" y="18367"/>
                  </a:cubicBezTo>
                  <a:cubicBezTo>
                    <a:pt x="21311" y="18394"/>
                    <a:pt x="21359" y="18524"/>
                    <a:pt x="21292" y="18622"/>
                  </a:cubicBezTo>
                  <a:cubicBezTo>
                    <a:pt x="21257" y="18674"/>
                    <a:pt x="21300" y="18760"/>
                    <a:pt x="21364" y="18760"/>
                  </a:cubicBezTo>
                  <a:cubicBezTo>
                    <a:pt x="21366" y="18760"/>
                    <a:pt x="21369" y="18760"/>
                    <a:pt x="21372" y="18759"/>
                  </a:cubicBezTo>
                  <a:cubicBezTo>
                    <a:pt x="21378" y="18759"/>
                    <a:pt x="21383" y="18758"/>
                    <a:pt x="21387" y="18758"/>
                  </a:cubicBezTo>
                  <a:cubicBezTo>
                    <a:pt x="21468" y="18758"/>
                    <a:pt x="21460" y="18840"/>
                    <a:pt x="21436" y="18913"/>
                  </a:cubicBezTo>
                  <a:cubicBezTo>
                    <a:pt x="21372" y="18893"/>
                    <a:pt x="21306" y="18884"/>
                    <a:pt x="21240" y="18884"/>
                  </a:cubicBezTo>
                  <a:cubicBezTo>
                    <a:pt x="21120" y="18884"/>
                    <a:pt x="20999" y="18914"/>
                    <a:pt x="20885" y="18960"/>
                  </a:cubicBezTo>
                  <a:cubicBezTo>
                    <a:pt x="20823" y="18860"/>
                    <a:pt x="20722" y="18788"/>
                    <a:pt x="20604" y="18763"/>
                  </a:cubicBezTo>
                  <a:cubicBezTo>
                    <a:pt x="20574" y="18757"/>
                    <a:pt x="20543" y="18754"/>
                    <a:pt x="20512" y="18754"/>
                  </a:cubicBezTo>
                  <a:cubicBezTo>
                    <a:pt x="20465" y="18754"/>
                    <a:pt x="20419" y="18762"/>
                    <a:pt x="20374" y="18778"/>
                  </a:cubicBezTo>
                  <a:cubicBezTo>
                    <a:pt x="20298" y="18805"/>
                    <a:pt x="20217" y="18918"/>
                    <a:pt x="20140" y="18923"/>
                  </a:cubicBezTo>
                  <a:cubicBezTo>
                    <a:pt x="20140" y="18923"/>
                    <a:pt x="20139" y="18923"/>
                    <a:pt x="20139" y="18923"/>
                  </a:cubicBezTo>
                  <a:cubicBezTo>
                    <a:pt x="20095" y="18923"/>
                    <a:pt x="20045" y="18876"/>
                    <a:pt x="20007" y="18855"/>
                  </a:cubicBezTo>
                  <a:cubicBezTo>
                    <a:pt x="19972" y="18835"/>
                    <a:pt x="19933" y="18819"/>
                    <a:pt x="19894" y="18806"/>
                  </a:cubicBezTo>
                  <a:cubicBezTo>
                    <a:pt x="19846" y="18793"/>
                    <a:pt x="19797" y="18787"/>
                    <a:pt x="19747" y="18787"/>
                  </a:cubicBezTo>
                  <a:cubicBezTo>
                    <a:pt x="19714" y="18787"/>
                    <a:pt x="19682" y="18790"/>
                    <a:pt x="19650" y="18795"/>
                  </a:cubicBezTo>
                  <a:cubicBezTo>
                    <a:pt x="19515" y="18815"/>
                    <a:pt x="19394" y="18883"/>
                    <a:pt x="19307" y="18985"/>
                  </a:cubicBezTo>
                  <a:cubicBezTo>
                    <a:pt x="19218" y="18930"/>
                    <a:pt x="19117" y="18905"/>
                    <a:pt x="19011" y="18905"/>
                  </a:cubicBezTo>
                  <a:cubicBezTo>
                    <a:pt x="18993" y="18905"/>
                    <a:pt x="18974" y="18905"/>
                    <a:pt x="18955" y="18907"/>
                  </a:cubicBezTo>
                  <a:cubicBezTo>
                    <a:pt x="18886" y="18820"/>
                    <a:pt x="18812" y="18732"/>
                    <a:pt x="18772" y="18629"/>
                  </a:cubicBezTo>
                  <a:cubicBezTo>
                    <a:pt x="18730" y="18523"/>
                    <a:pt x="18739" y="18346"/>
                    <a:pt x="18871" y="18304"/>
                  </a:cubicBezTo>
                  <a:cubicBezTo>
                    <a:pt x="18906" y="18293"/>
                    <a:pt x="18928" y="18262"/>
                    <a:pt x="18929" y="18227"/>
                  </a:cubicBezTo>
                  <a:cubicBezTo>
                    <a:pt x="18934" y="18111"/>
                    <a:pt x="18916" y="17987"/>
                    <a:pt x="18967" y="17881"/>
                  </a:cubicBezTo>
                  <a:cubicBezTo>
                    <a:pt x="18998" y="17815"/>
                    <a:pt x="19060" y="17765"/>
                    <a:pt x="19127" y="17765"/>
                  </a:cubicBezTo>
                  <a:cubicBezTo>
                    <a:pt x="19155" y="17765"/>
                    <a:pt x="19183" y="17773"/>
                    <a:pt x="19210" y="17794"/>
                  </a:cubicBezTo>
                  <a:cubicBezTo>
                    <a:pt x="19224" y="17804"/>
                    <a:pt x="19240" y="17809"/>
                    <a:pt x="19255" y="17809"/>
                  </a:cubicBezTo>
                  <a:cubicBezTo>
                    <a:pt x="19305" y="17809"/>
                    <a:pt x="19353" y="17762"/>
                    <a:pt x="19354" y="17711"/>
                  </a:cubicBezTo>
                  <a:cubicBezTo>
                    <a:pt x="19354" y="17556"/>
                    <a:pt x="19455" y="17474"/>
                    <a:pt x="19567" y="17474"/>
                  </a:cubicBezTo>
                  <a:cubicBezTo>
                    <a:pt x="19641" y="17474"/>
                    <a:pt x="19719" y="17510"/>
                    <a:pt x="19778" y="17582"/>
                  </a:cubicBezTo>
                  <a:cubicBezTo>
                    <a:pt x="19793" y="17601"/>
                    <a:pt x="19814" y="17609"/>
                    <a:pt x="19835" y="17609"/>
                  </a:cubicBezTo>
                  <a:cubicBezTo>
                    <a:pt x="19873" y="17609"/>
                    <a:pt x="19913" y="17582"/>
                    <a:pt x="19924" y="17544"/>
                  </a:cubicBezTo>
                  <a:cubicBezTo>
                    <a:pt x="19955" y="17435"/>
                    <a:pt x="20078" y="17367"/>
                    <a:pt x="20190" y="17367"/>
                  </a:cubicBezTo>
                  <a:close/>
                  <a:moveTo>
                    <a:pt x="15407" y="11683"/>
                  </a:moveTo>
                  <a:cubicBezTo>
                    <a:pt x="15410" y="11853"/>
                    <a:pt x="15410" y="12025"/>
                    <a:pt x="15413" y="12196"/>
                  </a:cubicBezTo>
                  <a:cubicBezTo>
                    <a:pt x="15416" y="12284"/>
                    <a:pt x="15420" y="12373"/>
                    <a:pt x="15423" y="12462"/>
                  </a:cubicBezTo>
                  <a:cubicBezTo>
                    <a:pt x="15427" y="12536"/>
                    <a:pt x="15420" y="12625"/>
                    <a:pt x="15437" y="12702"/>
                  </a:cubicBezTo>
                  <a:cubicBezTo>
                    <a:pt x="15412" y="12714"/>
                    <a:pt x="15389" y="12728"/>
                    <a:pt x="15368" y="12745"/>
                  </a:cubicBezTo>
                  <a:cubicBezTo>
                    <a:pt x="15335" y="12771"/>
                    <a:pt x="15320" y="12804"/>
                    <a:pt x="15290" y="12804"/>
                  </a:cubicBezTo>
                  <a:cubicBezTo>
                    <a:pt x="15283" y="12804"/>
                    <a:pt x="15274" y="12802"/>
                    <a:pt x="15264" y="12797"/>
                  </a:cubicBezTo>
                  <a:cubicBezTo>
                    <a:pt x="15219" y="12776"/>
                    <a:pt x="15187" y="12718"/>
                    <a:pt x="15144" y="12691"/>
                  </a:cubicBezTo>
                  <a:cubicBezTo>
                    <a:pt x="15095" y="12659"/>
                    <a:pt x="15047" y="12646"/>
                    <a:pt x="15002" y="12646"/>
                  </a:cubicBezTo>
                  <a:cubicBezTo>
                    <a:pt x="14869" y="12646"/>
                    <a:pt x="14755" y="12761"/>
                    <a:pt x="14668" y="12872"/>
                  </a:cubicBezTo>
                  <a:cubicBezTo>
                    <a:pt x="14603" y="12832"/>
                    <a:pt x="14532" y="12814"/>
                    <a:pt x="14463" y="12814"/>
                  </a:cubicBezTo>
                  <a:cubicBezTo>
                    <a:pt x="14279" y="12814"/>
                    <a:pt x="14104" y="12942"/>
                    <a:pt x="14052" y="13134"/>
                  </a:cubicBezTo>
                  <a:cubicBezTo>
                    <a:pt x="14048" y="13134"/>
                    <a:pt x="14044" y="13134"/>
                    <a:pt x="14039" y="13134"/>
                  </a:cubicBezTo>
                  <a:cubicBezTo>
                    <a:pt x="13947" y="13134"/>
                    <a:pt x="13860" y="13178"/>
                    <a:pt x="13794" y="13254"/>
                  </a:cubicBezTo>
                  <a:cubicBezTo>
                    <a:pt x="13683" y="13382"/>
                    <a:pt x="13699" y="13558"/>
                    <a:pt x="13752" y="13708"/>
                  </a:cubicBezTo>
                  <a:cubicBezTo>
                    <a:pt x="13645" y="13808"/>
                    <a:pt x="13642" y="13978"/>
                    <a:pt x="13710" y="14108"/>
                  </a:cubicBezTo>
                  <a:cubicBezTo>
                    <a:pt x="13791" y="14258"/>
                    <a:pt x="13957" y="14327"/>
                    <a:pt x="14119" y="14375"/>
                  </a:cubicBezTo>
                  <a:cubicBezTo>
                    <a:pt x="14104" y="14390"/>
                    <a:pt x="14088" y="14406"/>
                    <a:pt x="14074" y="14425"/>
                  </a:cubicBezTo>
                  <a:cubicBezTo>
                    <a:pt x="14059" y="14443"/>
                    <a:pt x="14020" y="14531"/>
                    <a:pt x="13994" y="14534"/>
                  </a:cubicBezTo>
                  <a:cubicBezTo>
                    <a:pt x="13993" y="14534"/>
                    <a:pt x="13992" y="14534"/>
                    <a:pt x="13991" y="14534"/>
                  </a:cubicBezTo>
                  <a:cubicBezTo>
                    <a:pt x="13964" y="14534"/>
                    <a:pt x="13912" y="14484"/>
                    <a:pt x="13890" y="14472"/>
                  </a:cubicBezTo>
                  <a:cubicBezTo>
                    <a:pt x="13856" y="14451"/>
                    <a:pt x="13820" y="14435"/>
                    <a:pt x="13782" y="14425"/>
                  </a:cubicBezTo>
                  <a:cubicBezTo>
                    <a:pt x="13746" y="14415"/>
                    <a:pt x="13709" y="14410"/>
                    <a:pt x="13671" y="14410"/>
                  </a:cubicBezTo>
                  <a:cubicBezTo>
                    <a:pt x="13580" y="14410"/>
                    <a:pt x="13489" y="14438"/>
                    <a:pt x="13413" y="14488"/>
                  </a:cubicBezTo>
                  <a:cubicBezTo>
                    <a:pt x="13365" y="14522"/>
                    <a:pt x="13320" y="14566"/>
                    <a:pt x="13287" y="14618"/>
                  </a:cubicBezTo>
                  <a:cubicBezTo>
                    <a:pt x="13270" y="14649"/>
                    <a:pt x="13261" y="14693"/>
                    <a:pt x="13240" y="14719"/>
                  </a:cubicBezTo>
                  <a:cubicBezTo>
                    <a:pt x="13225" y="14738"/>
                    <a:pt x="13211" y="14744"/>
                    <a:pt x="13198" y="14744"/>
                  </a:cubicBezTo>
                  <a:cubicBezTo>
                    <a:pt x="13176" y="14744"/>
                    <a:pt x="13153" y="14728"/>
                    <a:pt x="13121" y="14714"/>
                  </a:cubicBezTo>
                  <a:cubicBezTo>
                    <a:pt x="13083" y="14698"/>
                    <a:pt x="13046" y="14691"/>
                    <a:pt x="13010" y="14691"/>
                  </a:cubicBezTo>
                  <a:cubicBezTo>
                    <a:pt x="12913" y="14691"/>
                    <a:pt x="12822" y="14741"/>
                    <a:pt x="12752" y="14816"/>
                  </a:cubicBezTo>
                  <a:cubicBezTo>
                    <a:pt x="12697" y="14875"/>
                    <a:pt x="12656" y="14943"/>
                    <a:pt x="12622" y="15016"/>
                  </a:cubicBezTo>
                  <a:cubicBezTo>
                    <a:pt x="12614" y="15036"/>
                    <a:pt x="12595" y="15097"/>
                    <a:pt x="12575" y="15103"/>
                  </a:cubicBezTo>
                  <a:cubicBezTo>
                    <a:pt x="12574" y="15103"/>
                    <a:pt x="12573" y="15103"/>
                    <a:pt x="12571" y="15103"/>
                  </a:cubicBezTo>
                  <a:cubicBezTo>
                    <a:pt x="12548" y="15103"/>
                    <a:pt x="12501" y="15065"/>
                    <a:pt x="12486" y="15056"/>
                  </a:cubicBezTo>
                  <a:cubicBezTo>
                    <a:pt x="12443" y="15035"/>
                    <a:pt x="12400" y="15024"/>
                    <a:pt x="12358" y="15024"/>
                  </a:cubicBezTo>
                  <a:cubicBezTo>
                    <a:pt x="12298" y="15024"/>
                    <a:pt x="12241" y="15047"/>
                    <a:pt x="12195" y="15098"/>
                  </a:cubicBezTo>
                  <a:cubicBezTo>
                    <a:pt x="12122" y="15182"/>
                    <a:pt x="12114" y="15299"/>
                    <a:pt x="12046" y="15385"/>
                  </a:cubicBezTo>
                  <a:cubicBezTo>
                    <a:pt x="12017" y="15421"/>
                    <a:pt x="11981" y="15426"/>
                    <a:pt x="11941" y="15426"/>
                  </a:cubicBezTo>
                  <a:cubicBezTo>
                    <a:pt x="11928" y="15426"/>
                    <a:pt x="11914" y="15425"/>
                    <a:pt x="11899" y="15425"/>
                  </a:cubicBezTo>
                  <a:cubicBezTo>
                    <a:pt x="11888" y="15425"/>
                    <a:pt x="11877" y="15425"/>
                    <a:pt x="11866" y="15427"/>
                  </a:cubicBezTo>
                  <a:cubicBezTo>
                    <a:pt x="11794" y="15436"/>
                    <a:pt x="11734" y="15468"/>
                    <a:pt x="11690" y="15525"/>
                  </a:cubicBezTo>
                  <a:cubicBezTo>
                    <a:pt x="11629" y="15605"/>
                    <a:pt x="11635" y="15721"/>
                    <a:pt x="11594" y="15808"/>
                  </a:cubicBezTo>
                  <a:cubicBezTo>
                    <a:pt x="11569" y="15598"/>
                    <a:pt x="11404" y="15378"/>
                    <a:pt x="11209" y="15378"/>
                  </a:cubicBezTo>
                  <a:cubicBezTo>
                    <a:pt x="11196" y="15378"/>
                    <a:pt x="11182" y="15379"/>
                    <a:pt x="11169" y="15381"/>
                  </a:cubicBezTo>
                  <a:cubicBezTo>
                    <a:pt x="11148" y="15248"/>
                    <a:pt x="11058" y="15129"/>
                    <a:pt x="10922" y="15087"/>
                  </a:cubicBezTo>
                  <a:cubicBezTo>
                    <a:pt x="10890" y="15077"/>
                    <a:pt x="10857" y="15072"/>
                    <a:pt x="10825" y="15072"/>
                  </a:cubicBezTo>
                  <a:cubicBezTo>
                    <a:pt x="10714" y="15072"/>
                    <a:pt x="10611" y="15129"/>
                    <a:pt x="10539" y="15213"/>
                  </a:cubicBezTo>
                  <a:cubicBezTo>
                    <a:pt x="10478" y="15164"/>
                    <a:pt x="10398" y="15139"/>
                    <a:pt x="10318" y="15139"/>
                  </a:cubicBezTo>
                  <a:cubicBezTo>
                    <a:pt x="10286" y="15139"/>
                    <a:pt x="10253" y="15143"/>
                    <a:pt x="10221" y="15152"/>
                  </a:cubicBezTo>
                  <a:cubicBezTo>
                    <a:pt x="10177" y="15165"/>
                    <a:pt x="10135" y="15185"/>
                    <a:pt x="10099" y="15211"/>
                  </a:cubicBezTo>
                  <a:cubicBezTo>
                    <a:pt x="10020" y="15269"/>
                    <a:pt x="9963" y="15355"/>
                    <a:pt x="9929" y="15448"/>
                  </a:cubicBezTo>
                  <a:cubicBezTo>
                    <a:pt x="9906" y="15443"/>
                    <a:pt x="9883" y="15441"/>
                    <a:pt x="9860" y="15441"/>
                  </a:cubicBezTo>
                  <a:cubicBezTo>
                    <a:pt x="9691" y="15441"/>
                    <a:pt x="9539" y="15573"/>
                    <a:pt x="9506" y="15754"/>
                  </a:cubicBezTo>
                  <a:cubicBezTo>
                    <a:pt x="9505" y="15766"/>
                    <a:pt x="9500" y="15820"/>
                    <a:pt x="9490" y="15829"/>
                  </a:cubicBezTo>
                  <a:cubicBezTo>
                    <a:pt x="9483" y="15835"/>
                    <a:pt x="9469" y="15836"/>
                    <a:pt x="9453" y="15836"/>
                  </a:cubicBezTo>
                  <a:cubicBezTo>
                    <a:pt x="9441" y="15836"/>
                    <a:pt x="9427" y="15836"/>
                    <a:pt x="9416" y="15836"/>
                  </a:cubicBezTo>
                  <a:cubicBezTo>
                    <a:pt x="9407" y="15836"/>
                    <a:pt x="9399" y="15836"/>
                    <a:pt x="9392" y="15838"/>
                  </a:cubicBezTo>
                  <a:cubicBezTo>
                    <a:pt x="9338" y="15854"/>
                    <a:pt x="9300" y="15894"/>
                    <a:pt x="9274" y="15942"/>
                  </a:cubicBezTo>
                  <a:cubicBezTo>
                    <a:pt x="9209" y="16066"/>
                    <a:pt x="9201" y="16240"/>
                    <a:pt x="9201" y="16385"/>
                  </a:cubicBezTo>
                  <a:cubicBezTo>
                    <a:pt x="9000" y="16567"/>
                    <a:pt x="9024" y="16894"/>
                    <a:pt x="9247" y="17044"/>
                  </a:cubicBezTo>
                  <a:cubicBezTo>
                    <a:pt x="9206" y="17150"/>
                    <a:pt x="9220" y="17275"/>
                    <a:pt x="9277" y="17378"/>
                  </a:cubicBezTo>
                  <a:cubicBezTo>
                    <a:pt x="9314" y="17446"/>
                    <a:pt x="9371" y="17502"/>
                    <a:pt x="9434" y="17546"/>
                  </a:cubicBezTo>
                  <a:cubicBezTo>
                    <a:pt x="9490" y="17585"/>
                    <a:pt x="9607" y="17604"/>
                    <a:pt x="9647" y="17656"/>
                  </a:cubicBezTo>
                  <a:cubicBezTo>
                    <a:pt x="9682" y="17702"/>
                    <a:pt x="9688" y="17766"/>
                    <a:pt x="9729" y="17815"/>
                  </a:cubicBezTo>
                  <a:cubicBezTo>
                    <a:pt x="9774" y="17864"/>
                    <a:pt x="9834" y="17903"/>
                    <a:pt x="9898" y="17926"/>
                  </a:cubicBezTo>
                  <a:cubicBezTo>
                    <a:pt x="9946" y="17944"/>
                    <a:pt x="9997" y="17954"/>
                    <a:pt x="10047" y="17954"/>
                  </a:cubicBezTo>
                  <a:cubicBezTo>
                    <a:pt x="10087" y="17954"/>
                    <a:pt x="10127" y="17948"/>
                    <a:pt x="10164" y="17935"/>
                  </a:cubicBezTo>
                  <a:cubicBezTo>
                    <a:pt x="10204" y="17999"/>
                    <a:pt x="10247" y="18059"/>
                    <a:pt x="10322" y="18091"/>
                  </a:cubicBezTo>
                  <a:cubicBezTo>
                    <a:pt x="10354" y="18103"/>
                    <a:pt x="10386" y="18109"/>
                    <a:pt x="10417" y="18109"/>
                  </a:cubicBezTo>
                  <a:cubicBezTo>
                    <a:pt x="10438" y="18109"/>
                    <a:pt x="10460" y="18107"/>
                    <a:pt x="10481" y="18101"/>
                  </a:cubicBezTo>
                  <a:cubicBezTo>
                    <a:pt x="10491" y="18226"/>
                    <a:pt x="10562" y="18347"/>
                    <a:pt x="10601" y="18461"/>
                  </a:cubicBezTo>
                  <a:cubicBezTo>
                    <a:pt x="10666" y="18649"/>
                    <a:pt x="10558" y="18845"/>
                    <a:pt x="10589" y="19039"/>
                  </a:cubicBezTo>
                  <a:cubicBezTo>
                    <a:pt x="10094" y="18539"/>
                    <a:pt x="9594" y="18048"/>
                    <a:pt x="9090" y="17558"/>
                  </a:cubicBezTo>
                  <a:cubicBezTo>
                    <a:pt x="8696" y="17175"/>
                    <a:pt x="8298" y="16795"/>
                    <a:pt x="7901" y="16415"/>
                  </a:cubicBezTo>
                  <a:cubicBezTo>
                    <a:pt x="8403" y="16126"/>
                    <a:pt x="8880" y="15784"/>
                    <a:pt x="9361" y="15467"/>
                  </a:cubicBezTo>
                  <a:cubicBezTo>
                    <a:pt x="9574" y="15328"/>
                    <a:pt x="9784" y="15190"/>
                    <a:pt x="9996" y="15052"/>
                  </a:cubicBezTo>
                  <a:cubicBezTo>
                    <a:pt x="10294" y="14858"/>
                    <a:pt x="10591" y="14665"/>
                    <a:pt x="10891" y="14473"/>
                  </a:cubicBezTo>
                  <a:cubicBezTo>
                    <a:pt x="11921" y="13812"/>
                    <a:pt x="12957" y="13162"/>
                    <a:pt x="14001" y="12528"/>
                  </a:cubicBezTo>
                  <a:cubicBezTo>
                    <a:pt x="14468" y="12243"/>
                    <a:pt x="14937" y="11963"/>
                    <a:pt x="15407" y="11683"/>
                  </a:cubicBezTo>
                  <a:close/>
                  <a:moveTo>
                    <a:pt x="27481" y="18392"/>
                  </a:moveTo>
                  <a:cubicBezTo>
                    <a:pt x="27679" y="18392"/>
                    <a:pt x="27880" y="18433"/>
                    <a:pt x="27985" y="18603"/>
                  </a:cubicBezTo>
                  <a:cubicBezTo>
                    <a:pt x="28148" y="18867"/>
                    <a:pt x="27689" y="19086"/>
                    <a:pt x="27493" y="19134"/>
                  </a:cubicBezTo>
                  <a:cubicBezTo>
                    <a:pt x="27423" y="19152"/>
                    <a:pt x="27338" y="19163"/>
                    <a:pt x="27250" y="19163"/>
                  </a:cubicBezTo>
                  <a:cubicBezTo>
                    <a:pt x="27061" y="19163"/>
                    <a:pt x="26860" y="19110"/>
                    <a:pt x="26777" y="18949"/>
                  </a:cubicBezTo>
                  <a:cubicBezTo>
                    <a:pt x="26697" y="18792"/>
                    <a:pt x="26803" y="18663"/>
                    <a:pt x="26920" y="18564"/>
                  </a:cubicBezTo>
                  <a:cubicBezTo>
                    <a:pt x="26999" y="18498"/>
                    <a:pt x="27090" y="18449"/>
                    <a:pt x="27186" y="18413"/>
                  </a:cubicBezTo>
                  <a:cubicBezTo>
                    <a:pt x="27191" y="18411"/>
                    <a:pt x="27196" y="18411"/>
                    <a:pt x="27200" y="18411"/>
                  </a:cubicBezTo>
                  <a:cubicBezTo>
                    <a:pt x="27285" y="18402"/>
                    <a:pt x="27382" y="18392"/>
                    <a:pt x="27481" y="18392"/>
                  </a:cubicBezTo>
                  <a:close/>
                  <a:moveTo>
                    <a:pt x="31566" y="13724"/>
                  </a:moveTo>
                  <a:cubicBezTo>
                    <a:pt x="31573" y="13733"/>
                    <a:pt x="31578" y="13742"/>
                    <a:pt x="31582" y="13753"/>
                  </a:cubicBezTo>
                  <a:cubicBezTo>
                    <a:pt x="31615" y="13831"/>
                    <a:pt x="31599" y="13958"/>
                    <a:pt x="31597" y="14042"/>
                  </a:cubicBezTo>
                  <a:cubicBezTo>
                    <a:pt x="31595" y="14140"/>
                    <a:pt x="31586" y="14239"/>
                    <a:pt x="31574" y="14337"/>
                  </a:cubicBezTo>
                  <a:cubicBezTo>
                    <a:pt x="31549" y="14552"/>
                    <a:pt x="31497" y="14758"/>
                    <a:pt x="31441" y="14966"/>
                  </a:cubicBezTo>
                  <a:cubicBezTo>
                    <a:pt x="31440" y="14972"/>
                    <a:pt x="31439" y="14981"/>
                    <a:pt x="31438" y="14987"/>
                  </a:cubicBezTo>
                  <a:cubicBezTo>
                    <a:pt x="31273" y="14894"/>
                    <a:pt x="31056" y="14870"/>
                    <a:pt x="30865" y="14870"/>
                  </a:cubicBezTo>
                  <a:cubicBezTo>
                    <a:pt x="30811" y="14870"/>
                    <a:pt x="30759" y="14872"/>
                    <a:pt x="30711" y="14875"/>
                  </a:cubicBezTo>
                  <a:cubicBezTo>
                    <a:pt x="30540" y="14885"/>
                    <a:pt x="30371" y="14914"/>
                    <a:pt x="30206" y="14958"/>
                  </a:cubicBezTo>
                  <a:cubicBezTo>
                    <a:pt x="30056" y="14998"/>
                    <a:pt x="29889" y="15039"/>
                    <a:pt x="29757" y="15120"/>
                  </a:cubicBezTo>
                  <a:cubicBezTo>
                    <a:pt x="29626" y="15201"/>
                    <a:pt x="29564" y="15320"/>
                    <a:pt x="29563" y="15472"/>
                  </a:cubicBezTo>
                  <a:cubicBezTo>
                    <a:pt x="29561" y="15619"/>
                    <a:pt x="29581" y="15768"/>
                    <a:pt x="29618" y="15910"/>
                  </a:cubicBezTo>
                  <a:cubicBezTo>
                    <a:pt x="29506" y="15842"/>
                    <a:pt x="29388" y="15768"/>
                    <a:pt x="29264" y="15721"/>
                  </a:cubicBezTo>
                  <a:cubicBezTo>
                    <a:pt x="29220" y="15704"/>
                    <a:pt x="29175" y="15696"/>
                    <a:pt x="29130" y="15696"/>
                  </a:cubicBezTo>
                  <a:cubicBezTo>
                    <a:pt x="28921" y="15696"/>
                    <a:pt x="28715" y="15862"/>
                    <a:pt x="28572" y="15998"/>
                  </a:cubicBezTo>
                  <a:cubicBezTo>
                    <a:pt x="28374" y="16187"/>
                    <a:pt x="28268" y="16436"/>
                    <a:pt x="28233" y="16705"/>
                  </a:cubicBezTo>
                  <a:cubicBezTo>
                    <a:pt x="28216" y="16857"/>
                    <a:pt x="28222" y="17007"/>
                    <a:pt x="28241" y="17158"/>
                  </a:cubicBezTo>
                  <a:cubicBezTo>
                    <a:pt x="28242" y="17165"/>
                    <a:pt x="28242" y="17170"/>
                    <a:pt x="28243" y="17175"/>
                  </a:cubicBezTo>
                  <a:cubicBezTo>
                    <a:pt x="28159" y="17091"/>
                    <a:pt x="28046" y="17051"/>
                    <a:pt x="27925" y="17035"/>
                  </a:cubicBezTo>
                  <a:cubicBezTo>
                    <a:pt x="27819" y="17020"/>
                    <a:pt x="27713" y="17013"/>
                    <a:pt x="27606" y="17013"/>
                  </a:cubicBezTo>
                  <a:cubicBezTo>
                    <a:pt x="27530" y="17013"/>
                    <a:pt x="27455" y="17017"/>
                    <a:pt x="27379" y="17023"/>
                  </a:cubicBezTo>
                  <a:cubicBezTo>
                    <a:pt x="27043" y="17053"/>
                    <a:pt x="26654" y="17134"/>
                    <a:pt x="26363" y="17317"/>
                  </a:cubicBezTo>
                  <a:cubicBezTo>
                    <a:pt x="26228" y="17402"/>
                    <a:pt x="26168" y="17518"/>
                    <a:pt x="26185" y="17675"/>
                  </a:cubicBezTo>
                  <a:cubicBezTo>
                    <a:pt x="26201" y="17827"/>
                    <a:pt x="26228" y="17986"/>
                    <a:pt x="26274" y="18136"/>
                  </a:cubicBezTo>
                  <a:cubicBezTo>
                    <a:pt x="26173" y="18075"/>
                    <a:pt x="26069" y="18013"/>
                    <a:pt x="25962" y="17967"/>
                  </a:cubicBezTo>
                  <a:cubicBezTo>
                    <a:pt x="25901" y="17940"/>
                    <a:pt x="25841" y="17928"/>
                    <a:pt x="25783" y="17928"/>
                  </a:cubicBezTo>
                  <a:cubicBezTo>
                    <a:pt x="25581" y="17928"/>
                    <a:pt x="25397" y="18070"/>
                    <a:pt x="25262" y="18225"/>
                  </a:cubicBezTo>
                  <a:cubicBezTo>
                    <a:pt x="25092" y="18419"/>
                    <a:pt x="24983" y="18658"/>
                    <a:pt x="24953" y="18914"/>
                  </a:cubicBezTo>
                  <a:cubicBezTo>
                    <a:pt x="24937" y="19055"/>
                    <a:pt x="24946" y="19196"/>
                    <a:pt x="24978" y="19334"/>
                  </a:cubicBezTo>
                  <a:cubicBezTo>
                    <a:pt x="24986" y="19368"/>
                    <a:pt x="24993" y="19409"/>
                    <a:pt x="25005" y="19450"/>
                  </a:cubicBezTo>
                  <a:cubicBezTo>
                    <a:pt x="24708" y="19190"/>
                    <a:pt x="24411" y="18931"/>
                    <a:pt x="24114" y="18674"/>
                  </a:cubicBezTo>
                  <a:cubicBezTo>
                    <a:pt x="24116" y="18672"/>
                    <a:pt x="24118" y="18671"/>
                    <a:pt x="24120" y="18670"/>
                  </a:cubicBezTo>
                  <a:cubicBezTo>
                    <a:pt x="24337" y="18513"/>
                    <a:pt x="24559" y="18398"/>
                    <a:pt x="24796" y="18277"/>
                  </a:cubicBezTo>
                  <a:cubicBezTo>
                    <a:pt x="24903" y="18225"/>
                    <a:pt x="25004" y="18166"/>
                    <a:pt x="25097" y="18093"/>
                  </a:cubicBezTo>
                  <a:cubicBezTo>
                    <a:pt x="25213" y="18003"/>
                    <a:pt x="25294" y="17893"/>
                    <a:pt x="25392" y="17784"/>
                  </a:cubicBezTo>
                  <a:cubicBezTo>
                    <a:pt x="25492" y="17675"/>
                    <a:pt x="25618" y="17617"/>
                    <a:pt x="25738" y="17536"/>
                  </a:cubicBezTo>
                  <a:cubicBezTo>
                    <a:pt x="25857" y="17458"/>
                    <a:pt x="25961" y="17363"/>
                    <a:pt x="26066" y="17270"/>
                  </a:cubicBezTo>
                  <a:cubicBezTo>
                    <a:pt x="26169" y="17180"/>
                    <a:pt x="26273" y="17092"/>
                    <a:pt x="26398" y="17033"/>
                  </a:cubicBezTo>
                  <a:cubicBezTo>
                    <a:pt x="26539" y="16967"/>
                    <a:pt x="26691" y="16931"/>
                    <a:pt x="26833" y="16867"/>
                  </a:cubicBezTo>
                  <a:cubicBezTo>
                    <a:pt x="26954" y="16811"/>
                    <a:pt x="27054" y="16729"/>
                    <a:pt x="27157" y="16647"/>
                  </a:cubicBezTo>
                  <a:cubicBezTo>
                    <a:pt x="27278" y="16549"/>
                    <a:pt x="27399" y="16483"/>
                    <a:pt x="27545" y="16429"/>
                  </a:cubicBezTo>
                  <a:cubicBezTo>
                    <a:pt x="27666" y="16385"/>
                    <a:pt x="27782" y="16340"/>
                    <a:pt x="27882" y="16258"/>
                  </a:cubicBezTo>
                  <a:cubicBezTo>
                    <a:pt x="27992" y="16170"/>
                    <a:pt x="28072" y="16057"/>
                    <a:pt x="28169" y="15958"/>
                  </a:cubicBezTo>
                  <a:cubicBezTo>
                    <a:pt x="28267" y="15861"/>
                    <a:pt x="28387" y="15798"/>
                    <a:pt x="28509" y="15736"/>
                  </a:cubicBezTo>
                  <a:cubicBezTo>
                    <a:pt x="28659" y="15660"/>
                    <a:pt x="28808" y="15581"/>
                    <a:pt x="28955" y="15497"/>
                  </a:cubicBezTo>
                  <a:cubicBezTo>
                    <a:pt x="29207" y="15349"/>
                    <a:pt x="29454" y="15191"/>
                    <a:pt x="29696" y="15029"/>
                  </a:cubicBezTo>
                  <a:cubicBezTo>
                    <a:pt x="29725" y="15010"/>
                    <a:pt x="29752" y="14993"/>
                    <a:pt x="29778" y="14975"/>
                  </a:cubicBezTo>
                  <a:cubicBezTo>
                    <a:pt x="30381" y="14576"/>
                    <a:pt x="30996" y="14190"/>
                    <a:pt x="31555" y="13732"/>
                  </a:cubicBezTo>
                  <a:cubicBezTo>
                    <a:pt x="31560" y="13729"/>
                    <a:pt x="31563" y="13727"/>
                    <a:pt x="31566" y="13724"/>
                  </a:cubicBezTo>
                  <a:close/>
                  <a:moveTo>
                    <a:pt x="28727" y="18291"/>
                  </a:moveTo>
                  <a:cubicBezTo>
                    <a:pt x="28750" y="18291"/>
                    <a:pt x="28773" y="18295"/>
                    <a:pt x="28796" y="18303"/>
                  </a:cubicBezTo>
                  <a:cubicBezTo>
                    <a:pt x="29023" y="18387"/>
                    <a:pt x="29246" y="18560"/>
                    <a:pt x="29418" y="18726"/>
                  </a:cubicBezTo>
                  <a:cubicBezTo>
                    <a:pt x="29462" y="18767"/>
                    <a:pt x="29493" y="18813"/>
                    <a:pt x="29518" y="18861"/>
                  </a:cubicBezTo>
                  <a:cubicBezTo>
                    <a:pt x="29507" y="18874"/>
                    <a:pt x="29495" y="18887"/>
                    <a:pt x="29483" y="18903"/>
                  </a:cubicBezTo>
                  <a:cubicBezTo>
                    <a:pt x="29454" y="18940"/>
                    <a:pt x="29421" y="18976"/>
                    <a:pt x="29387" y="19009"/>
                  </a:cubicBezTo>
                  <a:cubicBezTo>
                    <a:pt x="29321" y="19079"/>
                    <a:pt x="29249" y="19142"/>
                    <a:pt x="29171" y="19199"/>
                  </a:cubicBezTo>
                  <a:cubicBezTo>
                    <a:pt x="29092" y="19255"/>
                    <a:pt x="29011" y="19305"/>
                    <a:pt x="28925" y="19348"/>
                  </a:cubicBezTo>
                  <a:cubicBezTo>
                    <a:pt x="28861" y="19381"/>
                    <a:pt x="28780" y="19407"/>
                    <a:pt x="28718" y="19450"/>
                  </a:cubicBezTo>
                  <a:cubicBezTo>
                    <a:pt x="28613" y="19281"/>
                    <a:pt x="28383" y="19264"/>
                    <a:pt x="28202" y="19231"/>
                  </a:cubicBezTo>
                  <a:cubicBezTo>
                    <a:pt x="28080" y="19209"/>
                    <a:pt x="27959" y="19184"/>
                    <a:pt x="27835" y="19164"/>
                  </a:cubicBezTo>
                  <a:cubicBezTo>
                    <a:pt x="27987" y="19055"/>
                    <a:pt x="28103" y="18902"/>
                    <a:pt x="28110" y="18712"/>
                  </a:cubicBezTo>
                  <a:cubicBezTo>
                    <a:pt x="28111" y="18670"/>
                    <a:pt x="28107" y="18627"/>
                    <a:pt x="28097" y="18586"/>
                  </a:cubicBezTo>
                  <a:cubicBezTo>
                    <a:pt x="28204" y="18528"/>
                    <a:pt x="28311" y="18468"/>
                    <a:pt x="28420" y="18412"/>
                  </a:cubicBezTo>
                  <a:cubicBezTo>
                    <a:pt x="28509" y="18366"/>
                    <a:pt x="28620" y="18291"/>
                    <a:pt x="28727" y="18291"/>
                  </a:cubicBezTo>
                  <a:close/>
                  <a:moveTo>
                    <a:pt x="25775" y="18131"/>
                  </a:moveTo>
                  <a:cubicBezTo>
                    <a:pt x="25851" y="18131"/>
                    <a:pt x="25921" y="18166"/>
                    <a:pt x="25997" y="18206"/>
                  </a:cubicBezTo>
                  <a:cubicBezTo>
                    <a:pt x="26208" y="18311"/>
                    <a:pt x="26421" y="18440"/>
                    <a:pt x="26647" y="18518"/>
                  </a:cubicBezTo>
                  <a:cubicBezTo>
                    <a:pt x="26566" y="18622"/>
                    <a:pt x="26519" y="18756"/>
                    <a:pt x="26557" y="18880"/>
                  </a:cubicBezTo>
                  <a:cubicBezTo>
                    <a:pt x="26507" y="18892"/>
                    <a:pt x="26461" y="18916"/>
                    <a:pt x="26413" y="18939"/>
                  </a:cubicBezTo>
                  <a:cubicBezTo>
                    <a:pt x="26348" y="18968"/>
                    <a:pt x="26285" y="18998"/>
                    <a:pt x="26221" y="19026"/>
                  </a:cubicBezTo>
                  <a:lnTo>
                    <a:pt x="25866" y="19190"/>
                  </a:lnTo>
                  <a:cubicBezTo>
                    <a:pt x="25653" y="19290"/>
                    <a:pt x="25429" y="19383"/>
                    <a:pt x="25227" y="19508"/>
                  </a:cubicBezTo>
                  <a:cubicBezTo>
                    <a:pt x="25207" y="19437"/>
                    <a:pt x="25168" y="19366"/>
                    <a:pt x="25154" y="19301"/>
                  </a:cubicBezTo>
                  <a:cubicBezTo>
                    <a:pt x="25126" y="19184"/>
                    <a:pt x="25121" y="19060"/>
                    <a:pt x="25135" y="18942"/>
                  </a:cubicBezTo>
                  <a:cubicBezTo>
                    <a:pt x="25161" y="18728"/>
                    <a:pt x="25258" y="18523"/>
                    <a:pt x="25403" y="18363"/>
                  </a:cubicBezTo>
                  <a:cubicBezTo>
                    <a:pt x="25476" y="18283"/>
                    <a:pt x="25562" y="18202"/>
                    <a:pt x="25663" y="18157"/>
                  </a:cubicBezTo>
                  <a:cubicBezTo>
                    <a:pt x="25702" y="18139"/>
                    <a:pt x="25739" y="18131"/>
                    <a:pt x="25775" y="18131"/>
                  </a:cubicBezTo>
                  <a:close/>
                  <a:moveTo>
                    <a:pt x="29327" y="17774"/>
                  </a:moveTo>
                  <a:cubicBezTo>
                    <a:pt x="29642" y="17983"/>
                    <a:pt x="30028" y="18077"/>
                    <a:pt x="30403" y="18095"/>
                  </a:cubicBezTo>
                  <a:cubicBezTo>
                    <a:pt x="30447" y="18097"/>
                    <a:pt x="30492" y="18098"/>
                    <a:pt x="30537" y="18098"/>
                  </a:cubicBezTo>
                  <a:cubicBezTo>
                    <a:pt x="30691" y="18098"/>
                    <a:pt x="30846" y="18084"/>
                    <a:pt x="30997" y="18055"/>
                  </a:cubicBezTo>
                  <a:cubicBezTo>
                    <a:pt x="31123" y="18030"/>
                    <a:pt x="31267" y="17993"/>
                    <a:pt x="31383" y="17921"/>
                  </a:cubicBezTo>
                  <a:cubicBezTo>
                    <a:pt x="31396" y="18048"/>
                    <a:pt x="31392" y="18176"/>
                    <a:pt x="31389" y="18301"/>
                  </a:cubicBezTo>
                  <a:cubicBezTo>
                    <a:pt x="31388" y="18403"/>
                    <a:pt x="31384" y="18503"/>
                    <a:pt x="31377" y="18605"/>
                  </a:cubicBezTo>
                  <a:cubicBezTo>
                    <a:pt x="31375" y="18663"/>
                    <a:pt x="31363" y="18721"/>
                    <a:pt x="31371" y="18774"/>
                  </a:cubicBezTo>
                  <a:cubicBezTo>
                    <a:pt x="30823" y="19221"/>
                    <a:pt x="30259" y="19648"/>
                    <a:pt x="29686" y="20060"/>
                  </a:cubicBezTo>
                  <a:cubicBezTo>
                    <a:pt x="29702" y="19971"/>
                    <a:pt x="29704" y="19876"/>
                    <a:pt x="29714" y="19803"/>
                  </a:cubicBezTo>
                  <a:cubicBezTo>
                    <a:pt x="29736" y="19644"/>
                    <a:pt x="29757" y="19486"/>
                    <a:pt x="29759" y="19326"/>
                  </a:cubicBezTo>
                  <a:cubicBezTo>
                    <a:pt x="29761" y="19180"/>
                    <a:pt x="29763" y="19023"/>
                    <a:pt x="29717" y="18883"/>
                  </a:cubicBezTo>
                  <a:cubicBezTo>
                    <a:pt x="29684" y="18777"/>
                    <a:pt x="29620" y="18695"/>
                    <a:pt x="29542" y="18618"/>
                  </a:cubicBezTo>
                  <a:cubicBezTo>
                    <a:pt x="29572" y="18545"/>
                    <a:pt x="29532" y="18481"/>
                    <a:pt x="29503" y="18409"/>
                  </a:cubicBezTo>
                  <a:cubicBezTo>
                    <a:pt x="29469" y="18327"/>
                    <a:pt x="29440" y="18243"/>
                    <a:pt x="29415" y="18157"/>
                  </a:cubicBezTo>
                  <a:cubicBezTo>
                    <a:pt x="29382" y="18038"/>
                    <a:pt x="29339" y="17904"/>
                    <a:pt x="29327" y="17774"/>
                  </a:cubicBezTo>
                  <a:close/>
                  <a:moveTo>
                    <a:pt x="26608" y="19043"/>
                  </a:moveTo>
                  <a:cubicBezTo>
                    <a:pt x="26633" y="19093"/>
                    <a:pt x="26666" y="19138"/>
                    <a:pt x="26710" y="19177"/>
                  </a:cubicBezTo>
                  <a:cubicBezTo>
                    <a:pt x="26602" y="19233"/>
                    <a:pt x="26499" y="19296"/>
                    <a:pt x="26394" y="19353"/>
                  </a:cubicBezTo>
                  <a:cubicBezTo>
                    <a:pt x="26259" y="19429"/>
                    <a:pt x="26111" y="19489"/>
                    <a:pt x="25986" y="19580"/>
                  </a:cubicBezTo>
                  <a:cubicBezTo>
                    <a:pt x="25861" y="19669"/>
                    <a:pt x="25783" y="19794"/>
                    <a:pt x="25775" y="19950"/>
                  </a:cubicBezTo>
                  <a:cubicBezTo>
                    <a:pt x="25773" y="20016"/>
                    <a:pt x="25784" y="20082"/>
                    <a:pt x="25800" y="20147"/>
                  </a:cubicBezTo>
                  <a:cubicBezTo>
                    <a:pt x="25614" y="19983"/>
                    <a:pt x="25429" y="19816"/>
                    <a:pt x="25241" y="19653"/>
                  </a:cubicBezTo>
                  <a:cubicBezTo>
                    <a:pt x="25478" y="19577"/>
                    <a:pt x="25701" y="19455"/>
                    <a:pt x="25929" y="19352"/>
                  </a:cubicBezTo>
                  <a:cubicBezTo>
                    <a:pt x="26046" y="19297"/>
                    <a:pt x="26166" y="19243"/>
                    <a:pt x="26285" y="19190"/>
                  </a:cubicBezTo>
                  <a:cubicBezTo>
                    <a:pt x="26343" y="19163"/>
                    <a:pt x="26403" y="19137"/>
                    <a:pt x="26463" y="19110"/>
                  </a:cubicBezTo>
                  <a:cubicBezTo>
                    <a:pt x="26510" y="19088"/>
                    <a:pt x="26564" y="19071"/>
                    <a:pt x="26608" y="19043"/>
                  </a:cubicBezTo>
                  <a:close/>
                  <a:moveTo>
                    <a:pt x="26843" y="19268"/>
                  </a:moveTo>
                  <a:cubicBezTo>
                    <a:pt x="26968" y="19331"/>
                    <a:pt x="27118" y="19361"/>
                    <a:pt x="27255" y="19361"/>
                  </a:cubicBezTo>
                  <a:cubicBezTo>
                    <a:pt x="27301" y="19361"/>
                    <a:pt x="27345" y="19357"/>
                    <a:pt x="27387" y="19351"/>
                  </a:cubicBezTo>
                  <a:cubicBezTo>
                    <a:pt x="27418" y="19345"/>
                    <a:pt x="27450" y="19337"/>
                    <a:pt x="27481" y="19330"/>
                  </a:cubicBezTo>
                  <a:cubicBezTo>
                    <a:pt x="27668" y="19510"/>
                    <a:pt x="27867" y="19702"/>
                    <a:pt x="27940" y="19951"/>
                  </a:cubicBezTo>
                  <a:cubicBezTo>
                    <a:pt x="27897" y="19971"/>
                    <a:pt x="27856" y="20003"/>
                    <a:pt x="27814" y="20028"/>
                  </a:cubicBezTo>
                  <a:cubicBezTo>
                    <a:pt x="27726" y="20077"/>
                    <a:pt x="27634" y="20119"/>
                    <a:pt x="27541" y="20153"/>
                  </a:cubicBezTo>
                  <a:cubicBezTo>
                    <a:pt x="27368" y="20210"/>
                    <a:pt x="27187" y="20243"/>
                    <a:pt x="27006" y="20243"/>
                  </a:cubicBezTo>
                  <a:cubicBezTo>
                    <a:pt x="26998" y="20243"/>
                    <a:pt x="26990" y="20243"/>
                    <a:pt x="26981" y="20243"/>
                  </a:cubicBezTo>
                  <a:cubicBezTo>
                    <a:pt x="26613" y="20238"/>
                    <a:pt x="26280" y="20095"/>
                    <a:pt x="25977" y="19894"/>
                  </a:cubicBezTo>
                  <a:cubicBezTo>
                    <a:pt x="26005" y="19793"/>
                    <a:pt x="26093" y="19731"/>
                    <a:pt x="26182" y="19679"/>
                  </a:cubicBezTo>
                  <a:cubicBezTo>
                    <a:pt x="26406" y="19550"/>
                    <a:pt x="26644" y="19434"/>
                    <a:pt x="26843" y="19268"/>
                  </a:cubicBezTo>
                  <a:close/>
                  <a:moveTo>
                    <a:pt x="29585" y="19061"/>
                  </a:moveTo>
                  <a:cubicBezTo>
                    <a:pt x="29600" y="19189"/>
                    <a:pt x="29586" y="19320"/>
                    <a:pt x="29565" y="19449"/>
                  </a:cubicBezTo>
                  <a:cubicBezTo>
                    <a:pt x="29542" y="19583"/>
                    <a:pt x="29513" y="19719"/>
                    <a:pt x="29488" y="19854"/>
                  </a:cubicBezTo>
                  <a:cubicBezTo>
                    <a:pt x="29467" y="19961"/>
                    <a:pt x="29425" y="20107"/>
                    <a:pt x="29478" y="20207"/>
                  </a:cubicBezTo>
                  <a:cubicBezTo>
                    <a:pt x="29227" y="20387"/>
                    <a:pt x="28975" y="20563"/>
                    <a:pt x="28721" y="20738"/>
                  </a:cubicBezTo>
                  <a:cubicBezTo>
                    <a:pt x="28725" y="20686"/>
                    <a:pt x="28725" y="20634"/>
                    <a:pt x="28728" y="20591"/>
                  </a:cubicBezTo>
                  <a:cubicBezTo>
                    <a:pt x="28738" y="20465"/>
                    <a:pt x="28749" y="20339"/>
                    <a:pt x="28757" y="20214"/>
                  </a:cubicBezTo>
                  <a:cubicBezTo>
                    <a:pt x="28766" y="20077"/>
                    <a:pt x="28773" y="19940"/>
                    <a:pt x="28778" y="19802"/>
                  </a:cubicBezTo>
                  <a:cubicBezTo>
                    <a:pt x="28780" y="19727"/>
                    <a:pt x="28783" y="19650"/>
                    <a:pt x="28769" y="19576"/>
                  </a:cubicBezTo>
                  <a:cubicBezTo>
                    <a:pt x="28848" y="19571"/>
                    <a:pt x="28930" y="19532"/>
                    <a:pt x="28998" y="19501"/>
                  </a:cubicBezTo>
                  <a:cubicBezTo>
                    <a:pt x="29091" y="19456"/>
                    <a:pt x="29181" y="19405"/>
                    <a:pt x="29267" y="19345"/>
                  </a:cubicBezTo>
                  <a:cubicBezTo>
                    <a:pt x="29352" y="19285"/>
                    <a:pt x="29434" y="19219"/>
                    <a:pt x="29507" y="19147"/>
                  </a:cubicBezTo>
                  <a:cubicBezTo>
                    <a:pt x="29534" y="19118"/>
                    <a:pt x="29559" y="19090"/>
                    <a:pt x="29585" y="19061"/>
                  </a:cubicBezTo>
                  <a:close/>
                  <a:moveTo>
                    <a:pt x="27657" y="19299"/>
                  </a:moveTo>
                  <a:lnTo>
                    <a:pt x="27657" y="19299"/>
                  </a:lnTo>
                  <a:cubicBezTo>
                    <a:pt x="27832" y="19303"/>
                    <a:pt x="28006" y="19349"/>
                    <a:pt x="28176" y="19383"/>
                  </a:cubicBezTo>
                  <a:cubicBezTo>
                    <a:pt x="28274" y="19403"/>
                    <a:pt x="28379" y="19414"/>
                    <a:pt x="28474" y="19451"/>
                  </a:cubicBezTo>
                  <a:cubicBezTo>
                    <a:pt x="28570" y="19486"/>
                    <a:pt x="28609" y="19560"/>
                    <a:pt x="28614" y="19659"/>
                  </a:cubicBezTo>
                  <a:cubicBezTo>
                    <a:pt x="28629" y="19867"/>
                    <a:pt x="28600" y="20086"/>
                    <a:pt x="28581" y="20294"/>
                  </a:cubicBezTo>
                  <a:cubicBezTo>
                    <a:pt x="28571" y="20404"/>
                    <a:pt x="28560" y="20516"/>
                    <a:pt x="28549" y="20624"/>
                  </a:cubicBezTo>
                  <a:cubicBezTo>
                    <a:pt x="28543" y="20698"/>
                    <a:pt x="28517" y="20789"/>
                    <a:pt x="28543" y="20862"/>
                  </a:cubicBezTo>
                  <a:cubicBezTo>
                    <a:pt x="28407" y="20955"/>
                    <a:pt x="28272" y="21048"/>
                    <a:pt x="28136" y="21142"/>
                  </a:cubicBezTo>
                  <a:cubicBezTo>
                    <a:pt x="28140" y="21095"/>
                    <a:pt x="28140" y="21048"/>
                    <a:pt x="28142" y="21009"/>
                  </a:cubicBezTo>
                  <a:cubicBezTo>
                    <a:pt x="28146" y="20897"/>
                    <a:pt x="28148" y="20785"/>
                    <a:pt x="28152" y="20672"/>
                  </a:cubicBezTo>
                  <a:cubicBezTo>
                    <a:pt x="28158" y="20445"/>
                    <a:pt x="28186" y="20208"/>
                    <a:pt x="28148" y="19984"/>
                  </a:cubicBezTo>
                  <a:cubicBezTo>
                    <a:pt x="28096" y="19685"/>
                    <a:pt x="27893" y="19467"/>
                    <a:pt x="27657" y="19299"/>
                  </a:cubicBezTo>
                  <a:close/>
                  <a:moveTo>
                    <a:pt x="25979" y="20071"/>
                  </a:moveTo>
                  <a:lnTo>
                    <a:pt x="25979" y="20071"/>
                  </a:lnTo>
                  <a:cubicBezTo>
                    <a:pt x="26260" y="20294"/>
                    <a:pt x="26624" y="20409"/>
                    <a:pt x="26980" y="20418"/>
                  </a:cubicBezTo>
                  <a:cubicBezTo>
                    <a:pt x="26994" y="20419"/>
                    <a:pt x="27008" y="20419"/>
                    <a:pt x="27022" y="20419"/>
                  </a:cubicBezTo>
                  <a:cubicBezTo>
                    <a:pt x="27219" y="20419"/>
                    <a:pt x="27419" y="20384"/>
                    <a:pt x="27605" y="20320"/>
                  </a:cubicBezTo>
                  <a:cubicBezTo>
                    <a:pt x="27702" y="20287"/>
                    <a:pt x="27799" y="20245"/>
                    <a:pt x="27890" y="20195"/>
                  </a:cubicBezTo>
                  <a:cubicBezTo>
                    <a:pt x="27916" y="20181"/>
                    <a:pt x="27942" y="20167"/>
                    <a:pt x="27968" y="20152"/>
                  </a:cubicBezTo>
                  <a:lnTo>
                    <a:pt x="27968" y="20152"/>
                  </a:lnTo>
                  <a:cubicBezTo>
                    <a:pt x="27976" y="20344"/>
                    <a:pt x="27957" y="20540"/>
                    <a:pt x="27951" y="20733"/>
                  </a:cubicBezTo>
                  <a:cubicBezTo>
                    <a:pt x="27947" y="20839"/>
                    <a:pt x="27940" y="20944"/>
                    <a:pt x="27940" y="21049"/>
                  </a:cubicBezTo>
                  <a:cubicBezTo>
                    <a:pt x="27940" y="21118"/>
                    <a:pt x="27930" y="21198"/>
                    <a:pt x="27967" y="21257"/>
                  </a:cubicBezTo>
                  <a:cubicBezTo>
                    <a:pt x="27790" y="21377"/>
                    <a:pt x="27613" y="21497"/>
                    <a:pt x="27434" y="21617"/>
                  </a:cubicBezTo>
                  <a:cubicBezTo>
                    <a:pt x="26982" y="21201"/>
                    <a:pt x="26527" y="20792"/>
                    <a:pt x="26067" y="20384"/>
                  </a:cubicBezTo>
                  <a:cubicBezTo>
                    <a:pt x="26075" y="20368"/>
                    <a:pt x="26077" y="20349"/>
                    <a:pt x="26072" y="20332"/>
                  </a:cubicBezTo>
                  <a:cubicBezTo>
                    <a:pt x="26048" y="20242"/>
                    <a:pt x="26001" y="20160"/>
                    <a:pt x="25979" y="20071"/>
                  </a:cubicBezTo>
                  <a:close/>
                  <a:moveTo>
                    <a:pt x="15903" y="11389"/>
                  </a:moveTo>
                  <a:cubicBezTo>
                    <a:pt x="16576" y="12136"/>
                    <a:pt x="17301" y="12839"/>
                    <a:pt x="18029" y="13533"/>
                  </a:cubicBezTo>
                  <a:cubicBezTo>
                    <a:pt x="18748" y="14218"/>
                    <a:pt x="19480" y="14890"/>
                    <a:pt x="20221" y="15554"/>
                  </a:cubicBezTo>
                  <a:cubicBezTo>
                    <a:pt x="21714" y="16890"/>
                    <a:pt x="23238" y="18189"/>
                    <a:pt x="24744" y="19512"/>
                  </a:cubicBezTo>
                  <a:cubicBezTo>
                    <a:pt x="25583" y="20248"/>
                    <a:pt x="26419" y="20990"/>
                    <a:pt x="27242" y="21746"/>
                  </a:cubicBezTo>
                  <a:cubicBezTo>
                    <a:pt x="27150" y="21806"/>
                    <a:pt x="27061" y="21868"/>
                    <a:pt x="26971" y="21929"/>
                  </a:cubicBezTo>
                  <a:cubicBezTo>
                    <a:pt x="26935" y="21954"/>
                    <a:pt x="26898" y="21979"/>
                    <a:pt x="26862" y="22005"/>
                  </a:cubicBezTo>
                  <a:cubicBezTo>
                    <a:pt x="26861" y="21980"/>
                    <a:pt x="26850" y="21958"/>
                    <a:pt x="26827" y="21936"/>
                  </a:cubicBezTo>
                  <a:cubicBezTo>
                    <a:pt x="25393" y="20530"/>
                    <a:pt x="23887" y="19204"/>
                    <a:pt x="22377" y="17881"/>
                  </a:cubicBezTo>
                  <a:cubicBezTo>
                    <a:pt x="20867" y="16560"/>
                    <a:pt x="19344" y="15249"/>
                    <a:pt x="17896" y="13862"/>
                  </a:cubicBezTo>
                  <a:cubicBezTo>
                    <a:pt x="17115" y="13115"/>
                    <a:pt x="16368" y="12337"/>
                    <a:pt x="15621" y="11554"/>
                  </a:cubicBezTo>
                  <a:cubicBezTo>
                    <a:pt x="15715" y="11498"/>
                    <a:pt x="15809" y="11445"/>
                    <a:pt x="15903" y="11389"/>
                  </a:cubicBezTo>
                  <a:close/>
                  <a:moveTo>
                    <a:pt x="15447" y="19958"/>
                  </a:moveTo>
                  <a:cubicBezTo>
                    <a:pt x="15465" y="19958"/>
                    <a:pt x="15483" y="19960"/>
                    <a:pt x="15499" y="19964"/>
                  </a:cubicBezTo>
                  <a:cubicBezTo>
                    <a:pt x="15615" y="19992"/>
                    <a:pt x="15708" y="20091"/>
                    <a:pt x="15791" y="20172"/>
                  </a:cubicBezTo>
                  <a:cubicBezTo>
                    <a:pt x="15808" y="20189"/>
                    <a:pt x="15832" y="20199"/>
                    <a:pt x="15856" y="20199"/>
                  </a:cubicBezTo>
                  <a:cubicBezTo>
                    <a:pt x="15872" y="20199"/>
                    <a:pt x="15887" y="20195"/>
                    <a:pt x="15900" y="20186"/>
                  </a:cubicBezTo>
                  <a:cubicBezTo>
                    <a:pt x="15901" y="20185"/>
                    <a:pt x="15902" y="20185"/>
                    <a:pt x="15903" y="20185"/>
                  </a:cubicBezTo>
                  <a:cubicBezTo>
                    <a:pt x="15933" y="20185"/>
                    <a:pt x="16041" y="20384"/>
                    <a:pt x="16052" y="20408"/>
                  </a:cubicBezTo>
                  <a:cubicBezTo>
                    <a:pt x="16087" y="20475"/>
                    <a:pt x="16109" y="20548"/>
                    <a:pt x="16134" y="20620"/>
                  </a:cubicBezTo>
                  <a:cubicBezTo>
                    <a:pt x="16135" y="20626"/>
                    <a:pt x="16137" y="20633"/>
                    <a:pt x="16135" y="20638"/>
                  </a:cubicBezTo>
                  <a:cubicBezTo>
                    <a:pt x="16134" y="20644"/>
                    <a:pt x="16126" y="20648"/>
                    <a:pt x="16121" y="20651"/>
                  </a:cubicBezTo>
                  <a:cubicBezTo>
                    <a:pt x="16025" y="20710"/>
                    <a:pt x="15936" y="20767"/>
                    <a:pt x="15866" y="20858"/>
                  </a:cubicBezTo>
                  <a:cubicBezTo>
                    <a:pt x="15724" y="21047"/>
                    <a:pt x="15672" y="21289"/>
                    <a:pt x="15731" y="21516"/>
                  </a:cubicBezTo>
                  <a:lnTo>
                    <a:pt x="15731" y="21516"/>
                  </a:lnTo>
                  <a:cubicBezTo>
                    <a:pt x="15731" y="21516"/>
                    <a:pt x="15730" y="21516"/>
                    <a:pt x="15730" y="21516"/>
                  </a:cubicBezTo>
                  <a:cubicBezTo>
                    <a:pt x="15719" y="21516"/>
                    <a:pt x="15532" y="21699"/>
                    <a:pt x="15516" y="21722"/>
                  </a:cubicBezTo>
                  <a:cubicBezTo>
                    <a:pt x="15462" y="21809"/>
                    <a:pt x="15429" y="21908"/>
                    <a:pt x="15420" y="22011"/>
                  </a:cubicBezTo>
                  <a:cubicBezTo>
                    <a:pt x="15411" y="22112"/>
                    <a:pt x="15427" y="22216"/>
                    <a:pt x="15467" y="22310"/>
                  </a:cubicBezTo>
                  <a:cubicBezTo>
                    <a:pt x="15494" y="22377"/>
                    <a:pt x="15592" y="22455"/>
                    <a:pt x="15547" y="22534"/>
                  </a:cubicBezTo>
                  <a:cubicBezTo>
                    <a:pt x="15532" y="22563"/>
                    <a:pt x="15506" y="22581"/>
                    <a:pt x="15480" y="22599"/>
                  </a:cubicBezTo>
                  <a:cubicBezTo>
                    <a:pt x="15442" y="22623"/>
                    <a:pt x="15371" y="22666"/>
                    <a:pt x="15315" y="22666"/>
                  </a:cubicBezTo>
                  <a:cubicBezTo>
                    <a:pt x="15286" y="22666"/>
                    <a:pt x="15261" y="22656"/>
                    <a:pt x="15245" y="22626"/>
                  </a:cubicBezTo>
                  <a:cubicBezTo>
                    <a:pt x="15230" y="22596"/>
                    <a:pt x="15199" y="22581"/>
                    <a:pt x="15167" y="22581"/>
                  </a:cubicBezTo>
                  <a:cubicBezTo>
                    <a:pt x="15151" y="22581"/>
                    <a:pt x="15134" y="22585"/>
                    <a:pt x="15119" y="22594"/>
                  </a:cubicBezTo>
                  <a:cubicBezTo>
                    <a:pt x="15053" y="22630"/>
                    <a:pt x="14947" y="22674"/>
                    <a:pt x="14857" y="22674"/>
                  </a:cubicBezTo>
                  <a:cubicBezTo>
                    <a:pt x="14779" y="22674"/>
                    <a:pt x="14714" y="22641"/>
                    <a:pt x="14697" y="22543"/>
                  </a:cubicBezTo>
                  <a:cubicBezTo>
                    <a:pt x="14684" y="22475"/>
                    <a:pt x="14693" y="22413"/>
                    <a:pt x="14644" y="22357"/>
                  </a:cubicBezTo>
                  <a:cubicBezTo>
                    <a:pt x="14611" y="22320"/>
                    <a:pt x="14564" y="22299"/>
                    <a:pt x="14516" y="22284"/>
                  </a:cubicBezTo>
                  <a:cubicBezTo>
                    <a:pt x="14381" y="22246"/>
                    <a:pt x="14264" y="22229"/>
                    <a:pt x="14208" y="22078"/>
                  </a:cubicBezTo>
                  <a:cubicBezTo>
                    <a:pt x="14163" y="21958"/>
                    <a:pt x="14243" y="21826"/>
                    <a:pt x="14121" y="21738"/>
                  </a:cubicBezTo>
                  <a:cubicBezTo>
                    <a:pt x="14074" y="21703"/>
                    <a:pt x="14014" y="21694"/>
                    <a:pt x="13969" y="21653"/>
                  </a:cubicBezTo>
                  <a:cubicBezTo>
                    <a:pt x="13910" y="21604"/>
                    <a:pt x="13874" y="21529"/>
                    <a:pt x="13879" y="21451"/>
                  </a:cubicBezTo>
                  <a:cubicBezTo>
                    <a:pt x="13882" y="21384"/>
                    <a:pt x="13921" y="21318"/>
                    <a:pt x="13974" y="21276"/>
                  </a:cubicBezTo>
                  <a:cubicBezTo>
                    <a:pt x="14021" y="21240"/>
                    <a:pt x="14080" y="21232"/>
                    <a:pt x="14131" y="21199"/>
                  </a:cubicBezTo>
                  <a:cubicBezTo>
                    <a:pt x="14256" y="21121"/>
                    <a:pt x="14184" y="21007"/>
                    <a:pt x="14205" y="20891"/>
                  </a:cubicBezTo>
                  <a:cubicBezTo>
                    <a:pt x="14233" y="20741"/>
                    <a:pt x="14372" y="20662"/>
                    <a:pt x="14512" y="20659"/>
                  </a:cubicBezTo>
                  <a:cubicBezTo>
                    <a:pt x="14577" y="20658"/>
                    <a:pt x="14616" y="20600"/>
                    <a:pt x="14603" y="20539"/>
                  </a:cubicBezTo>
                  <a:cubicBezTo>
                    <a:pt x="14574" y="20412"/>
                    <a:pt x="14651" y="20271"/>
                    <a:pt x="14760" y="20207"/>
                  </a:cubicBezTo>
                  <a:cubicBezTo>
                    <a:pt x="14814" y="20175"/>
                    <a:pt x="14870" y="20162"/>
                    <a:pt x="14928" y="20162"/>
                  </a:cubicBezTo>
                  <a:cubicBezTo>
                    <a:pt x="14993" y="20162"/>
                    <a:pt x="15058" y="20179"/>
                    <a:pt x="15120" y="20207"/>
                  </a:cubicBezTo>
                  <a:cubicBezTo>
                    <a:pt x="15134" y="20213"/>
                    <a:pt x="15150" y="20216"/>
                    <a:pt x="15165" y="20216"/>
                  </a:cubicBezTo>
                  <a:cubicBezTo>
                    <a:pt x="15213" y="20216"/>
                    <a:pt x="15261" y="20186"/>
                    <a:pt x="15257" y="20129"/>
                  </a:cubicBezTo>
                  <a:cubicBezTo>
                    <a:pt x="15248" y="20021"/>
                    <a:pt x="15349" y="19958"/>
                    <a:pt x="15447" y="19958"/>
                  </a:cubicBezTo>
                  <a:close/>
                  <a:moveTo>
                    <a:pt x="15526" y="11681"/>
                  </a:moveTo>
                  <a:cubicBezTo>
                    <a:pt x="16149" y="12399"/>
                    <a:pt x="16824" y="13076"/>
                    <a:pt x="17504" y="13739"/>
                  </a:cubicBezTo>
                  <a:cubicBezTo>
                    <a:pt x="18220" y="14439"/>
                    <a:pt x="18956" y="15122"/>
                    <a:pt x="19697" y="15796"/>
                  </a:cubicBezTo>
                  <a:cubicBezTo>
                    <a:pt x="21182" y="17147"/>
                    <a:pt x="22708" y="18450"/>
                    <a:pt x="24202" y="19792"/>
                  </a:cubicBezTo>
                  <a:cubicBezTo>
                    <a:pt x="25038" y="20544"/>
                    <a:pt x="25864" y="21309"/>
                    <a:pt x="26668" y="22097"/>
                  </a:cubicBezTo>
                  <a:cubicBezTo>
                    <a:pt x="26676" y="22106"/>
                    <a:pt x="26686" y="22113"/>
                    <a:pt x="26696" y="22118"/>
                  </a:cubicBezTo>
                  <a:cubicBezTo>
                    <a:pt x="26025" y="22583"/>
                    <a:pt x="25366" y="23081"/>
                    <a:pt x="24692" y="23558"/>
                  </a:cubicBezTo>
                  <a:cubicBezTo>
                    <a:pt x="24686" y="23471"/>
                    <a:pt x="24658" y="23387"/>
                    <a:pt x="24612" y="23312"/>
                  </a:cubicBezTo>
                  <a:cubicBezTo>
                    <a:pt x="24805" y="23179"/>
                    <a:pt x="24807" y="22891"/>
                    <a:pt x="24644" y="22726"/>
                  </a:cubicBezTo>
                  <a:cubicBezTo>
                    <a:pt x="24857" y="22496"/>
                    <a:pt x="24790" y="22090"/>
                    <a:pt x="24509" y="21946"/>
                  </a:cubicBezTo>
                  <a:cubicBezTo>
                    <a:pt x="24623" y="21705"/>
                    <a:pt x="24489" y="21413"/>
                    <a:pt x="24232" y="21332"/>
                  </a:cubicBezTo>
                  <a:cubicBezTo>
                    <a:pt x="24328" y="21013"/>
                    <a:pt x="24097" y="20685"/>
                    <a:pt x="23773" y="20633"/>
                  </a:cubicBezTo>
                  <a:cubicBezTo>
                    <a:pt x="23800" y="20490"/>
                    <a:pt x="23759" y="20337"/>
                    <a:pt x="23661" y="20221"/>
                  </a:cubicBezTo>
                  <a:cubicBezTo>
                    <a:pt x="23555" y="20095"/>
                    <a:pt x="23389" y="20035"/>
                    <a:pt x="23227" y="20025"/>
                  </a:cubicBezTo>
                  <a:cubicBezTo>
                    <a:pt x="23257" y="19878"/>
                    <a:pt x="23208" y="19721"/>
                    <a:pt x="23083" y="19624"/>
                  </a:cubicBezTo>
                  <a:cubicBezTo>
                    <a:pt x="23012" y="19568"/>
                    <a:pt x="22923" y="19534"/>
                    <a:pt x="22833" y="19534"/>
                  </a:cubicBezTo>
                  <a:cubicBezTo>
                    <a:pt x="22829" y="19534"/>
                    <a:pt x="22825" y="19534"/>
                    <a:pt x="22821" y="19534"/>
                  </a:cubicBezTo>
                  <a:cubicBezTo>
                    <a:pt x="22791" y="19535"/>
                    <a:pt x="22736" y="19551"/>
                    <a:pt x="22699" y="19551"/>
                  </a:cubicBezTo>
                  <a:cubicBezTo>
                    <a:pt x="22688" y="19551"/>
                    <a:pt x="22678" y="19550"/>
                    <a:pt x="22671" y="19545"/>
                  </a:cubicBezTo>
                  <a:cubicBezTo>
                    <a:pt x="22648" y="19533"/>
                    <a:pt x="22624" y="19451"/>
                    <a:pt x="22606" y="19425"/>
                  </a:cubicBezTo>
                  <a:cubicBezTo>
                    <a:pt x="22482" y="19241"/>
                    <a:pt x="22262" y="19138"/>
                    <a:pt x="22043" y="19138"/>
                  </a:cubicBezTo>
                  <a:cubicBezTo>
                    <a:pt x="21952" y="19138"/>
                    <a:pt x="21860" y="19157"/>
                    <a:pt x="21776" y="19194"/>
                  </a:cubicBezTo>
                  <a:cubicBezTo>
                    <a:pt x="21737" y="19114"/>
                    <a:pt x="21676" y="19047"/>
                    <a:pt x="21604" y="18995"/>
                  </a:cubicBezTo>
                  <a:cubicBezTo>
                    <a:pt x="21638" y="18913"/>
                    <a:pt x="21651" y="18825"/>
                    <a:pt x="21619" y="18737"/>
                  </a:cubicBezTo>
                  <a:cubicBezTo>
                    <a:pt x="21597" y="18677"/>
                    <a:pt x="21552" y="18627"/>
                    <a:pt x="21498" y="18598"/>
                  </a:cubicBezTo>
                  <a:cubicBezTo>
                    <a:pt x="21523" y="18457"/>
                    <a:pt x="21458" y="18309"/>
                    <a:pt x="21337" y="18233"/>
                  </a:cubicBezTo>
                  <a:cubicBezTo>
                    <a:pt x="21381" y="18112"/>
                    <a:pt x="21390" y="17976"/>
                    <a:pt x="21308" y="17868"/>
                  </a:cubicBezTo>
                  <a:cubicBezTo>
                    <a:pt x="21251" y="17793"/>
                    <a:pt x="21165" y="17752"/>
                    <a:pt x="21077" y="17752"/>
                  </a:cubicBezTo>
                  <a:cubicBezTo>
                    <a:pt x="21073" y="17752"/>
                    <a:pt x="21070" y="17752"/>
                    <a:pt x="21067" y="17752"/>
                  </a:cubicBezTo>
                  <a:cubicBezTo>
                    <a:pt x="21052" y="17617"/>
                    <a:pt x="21006" y="17482"/>
                    <a:pt x="20885" y="17410"/>
                  </a:cubicBezTo>
                  <a:cubicBezTo>
                    <a:pt x="20835" y="17381"/>
                    <a:pt x="20780" y="17367"/>
                    <a:pt x="20725" y="17367"/>
                  </a:cubicBezTo>
                  <a:cubicBezTo>
                    <a:pt x="20678" y="17367"/>
                    <a:pt x="20632" y="17377"/>
                    <a:pt x="20591" y="17399"/>
                  </a:cubicBezTo>
                  <a:cubicBezTo>
                    <a:pt x="20513" y="17282"/>
                    <a:pt x="20383" y="17206"/>
                    <a:pt x="20237" y="17199"/>
                  </a:cubicBezTo>
                  <a:cubicBezTo>
                    <a:pt x="20228" y="17199"/>
                    <a:pt x="20219" y="17198"/>
                    <a:pt x="20211" y="17198"/>
                  </a:cubicBezTo>
                  <a:cubicBezTo>
                    <a:pt x="20059" y="17198"/>
                    <a:pt x="19940" y="17275"/>
                    <a:pt x="19843" y="17381"/>
                  </a:cubicBezTo>
                  <a:cubicBezTo>
                    <a:pt x="19772" y="17312"/>
                    <a:pt x="19679" y="17282"/>
                    <a:pt x="19586" y="17282"/>
                  </a:cubicBezTo>
                  <a:cubicBezTo>
                    <a:pt x="19581" y="17282"/>
                    <a:pt x="19576" y="17282"/>
                    <a:pt x="19572" y="17282"/>
                  </a:cubicBezTo>
                  <a:cubicBezTo>
                    <a:pt x="19548" y="17164"/>
                    <a:pt x="19473" y="17054"/>
                    <a:pt x="19369" y="16988"/>
                  </a:cubicBezTo>
                  <a:cubicBezTo>
                    <a:pt x="19430" y="16898"/>
                    <a:pt x="19448" y="16785"/>
                    <a:pt x="19404" y="16677"/>
                  </a:cubicBezTo>
                  <a:cubicBezTo>
                    <a:pt x="19359" y="16570"/>
                    <a:pt x="19258" y="16497"/>
                    <a:pt x="19146" y="16471"/>
                  </a:cubicBezTo>
                  <a:cubicBezTo>
                    <a:pt x="19170" y="16335"/>
                    <a:pt x="19129" y="16186"/>
                    <a:pt x="19041" y="16081"/>
                  </a:cubicBezTo>
                  <a:cubicBezTo>
                    <a:pt x="18961" y="15983"/>
                    <a:pt x="18853" y="15925"/>
                    <a:pt x="18734" y="15908"/>
                  </a:cubicBezTo>
                  <a:cubicBezTo>
                    <a:pt x="18759" y="15781"/>
                    <a:pt x="18724" y="15645"/>
                    <a:pt x="18635" y="15544"/>
                  </a:cubicBezTo>
                  <a:cubicBezTo>
                    <a:pt x="18526" y="15419"/>
                    <a:pt x="18342" y="15361"/>
                    <a:pt x="18171" y="15361"/>
                  </a:cubicBezTo>
                  <a:cubicBezTo>
                    <a:pt x="18156" y="15228"/>
                    <a:pt x="18086" y="15108"/>
                    <a:pt x="17968" y="15033"/>
                  </a:cubicBezTo>
                  <a:cubicBezTo>
                    <a:pt x="17896" y="14988"/>
                    <a:pt x="17815" y="14969"/>
                    <a:pt x="17733" y="14969"/>
                  </a:cubicBezTo>
                  <a:cubicBezTo>
                    <a:pt x="17684" y="14969"/>
                    <a:pt x="17635" y="14976"/>
                    <a:pt x="17588" y="14988"/>
                  </a:cubicBezTo>
                  <a:cubicBezTo>
                    <a:pt x="17536" y="14820"/>
                    <a:pt x="17361" y="14691"/>
                    <a:pt x="17187" y="14684"/>
                  </a:cubicBezTo>
                  <a:cubicBezTo>
                    <a:pt x="17181" y="14684"/>
                    <a:pt x="17175" y="14684"/>
                    <a:pt x="17169" y="14684"/>
                  </a:cubicBezTo>
                  <a:cubicBezTo>
                    <a:pt x="17116" y="14684"/>
                    <a:pt x="17069" y="14696"/>
                    <a:pt x="17017" y="14710"/>
                  </a:cubicBezTo>
                  <a:cubicBezTo>
                    <a:pt x="17001" y="14715"/>
                    <a:pt x="16964" y="14732"/>
                    <a:pt x="16943" y="14732"/>
                  </a:cubicBezTo>
                  <a:cubicBezTo>
                    <a:pt x="16941" y="14732"/>
                    <a:pt x="16939" y="14731"/>
                    <a:pt x="16937" y="14731"/>
                  </a:cubicBezTo>
                  <a:cubicBezTo>
                    <a:pt x="16891" y="14716"/>
                    <a:pt x="16897" y="14682"/>
                    <a:pt x="16885" y="14645"/>
                  </a:cubicBezTo>
                  <a:cubicBezTo>
                    <a:pt x="16860" y="14578"/>
                    <a:pt x="16812" y="14526"/>
                    <a:pt x="16751" y="14492"/>
                  </a:cubicBezTo>
                  <a:cubicBezTo>
                    <a:pt x="16787" y="14384"/>
                    <a:pt x="16756" y="14269"/>
                    <a:pt x="16682" y="14187"/>
                  </a:cubicBezTo>
                  <a:cubicBezTo>
                    <a:pt x="16756" y="14035"/>
                    <a:pt x="16683" y="13852"/>
                    <a:pt x="16535" y="13779"/>
                  </a:cubicBezTo>
                  <a:cubicBezTo>
                    <a:pt x="16590" y="13677"/>
                    <a:pt x="16619" y="13564"/>
                    <a:pt x="16573" y="13451"/>
                  </a:cubicBezTo>
                  <a:cubicBezTo>
                    <a:pt x="16538" y="13367"/>
                    <a:pt x="16463" y="13299"/>
                    <a:pt x="16376" y="13275"/>
                  </a:cubicBezTo>
                  <a:cubicBezTo>
                    <a:pt x="16402" y="13112"/>
                    <a:pt x="16318" y="12941"/>
                    <a:pt x="16152" y="12878"/>
                  </a:cubicBezTo>
                  <a:cubicBezTo>
                    <a:pt x="16108" y="12861"/>
                    <a:pt x="16060" y="12851"/>
                    <a:pt x="16013" y="12851"/>
                  </a:cubicBezTo>
                  <a:cubicBezTo>
                    <a:pt x="16008" y="12851"/>
                    <a:pt x="16004" y="12851"/>
                    <a:pt x="15999" y="12851"/>
                  </a:cubicBezTo>
                  <a:cubicBezTo>
                    <a:pt x="15979" y="12852"/>
                    <a:pt x="15955" y="12853"/>
                    <a:pt x="15934" y="12857"/>
                  </a:cubicBezTo>
                  <a:cubicBezTo>
                    <a:pt x="15932" y="12858"/>
                    <a:pt x="15869" y="12883"/>
                    <a:pt x="15864" y="12883"/>
                  </a:cubicBezTo>
                  <a:cubicBezTo>
                    <a:pt x="15859" y="12882"/>
                    <a:pt x="15812" y="12774"/>
                    <a:pt x="15800" y="12760"/>
                  </a:cubicBezTo>
                  <a:cubicBezTo>
                    <a:pt x="15769" y="12726"/>
                    <a:pt x="15728" y="12697"/>
                    <a:pt x="15682" y="12681"/>
                  </a:cubicBezTo>
                  <a:cubicBezTo>
                    <a:pt x="15662" y="12675"/>
                    <a:pt x="15642" y="12671"/>
                    <a:pt x="15621" y="12669"/>
                  </a:cubicBezTo>
                  <a:cubicBezTo>
                    <a:pt x="15623" y="12598"/>
                    <a:pt x="15611" y="12526"/>
                    <a:pt x="15606" y="12458"/>
                  </a:cubicBezTo>
                  <a:lnTo>
                    <a:pt x="15583" y="12193"/>
                  </a:lnTo>
                  <a:cubicBezTo>
                    <a:pt x="15566" y="12023"/>
                    <a:pt x="15543" y="11852"/>
                    <a:pt x="15526" y="11681"/>
                  </a:cubicBezTo>
                  <a:close/>
                  <a:moveTo>
                    <a:pt x="15099" y="14393"/>
                  </a:moveTo>
                  <a:cubicBezTo>
                    <a:pt x="15105" y="14393"/>
                    <a:pt x="15110" y="14393"/>
                    <a:pt x="15116" y="14393"/>
                  </a:cubicBezTo>
                  <a:cubicBezTo>
                    <a:pt x="15250" y="14399"/>
                    <a:pt x="15339" y="14482"/>
                    <a:pt x="15424" y="14573"/>
                  </a:cubicBezTo>
                  <a:cubicBezTo>
                    <a:pt x="15441" y="14590"/>
                    <a:pt x="15461" y="14597"/>
                    <a:pt x="15481" y="14597"/>
                  </a:cubicBezTo>
                  <a:cubicBezTo>
                    <a:pt x="15510" y="14597"/>
                    <a:pt x="15540" y="14582"/>
                    <a:pt x="15557" y="14556"/>
                  </a:cubicBezTo>
                  <a:cubicBezTo>
                    <a:pt x="15608" y="14476"/>
                    <a:pt x="15693" y="14443"/>
                    <a:pt x="15783" y="14443"/>
                  </a:cubicBezTo>
                  <a:cubicBezTo>
                    <a:pt x="15802" y="14443"/>
                    <a:pt x="15822" y="14445"/>
                    <a:pt x="15841" y="14448"/>
                  </a:cubicBezTo>
                  <a:cubicBezTo>
                    <a:pt x="15954" y="14466"/>
                    <a:pt x="16012" y="14531"/>
                    <a:pt x="16091" y="14603"/>
                  </a:cubicBezTo>
                  <a:cubicBezTo>
                    <a:pt x="16140" y="14646"/>
                    <a:pt x="16189" y="14660"/>
                    <a:pt x="16238" y="14660"/>
                  </a:cubicBezTo>
                  <a:cubicBezTo>
                    <a:pt x="16333" y="14660"/>
                    <a:pt x="16429" y="14608"/>
                    <a:pt x="16529" y="14608"/>
                  </a:cubicBezTo>
                  <a:cubicBezTo>
                    <a:pt x="16559" y="14608"/>
                    <a:pt x="16589" y="14613"/>
                    <a:pt x="16620" y="14626"/>
                  </a:cubicBezTo>
                  <a:cubicBezTo>
                    <a:pt x="16718" y="14665"/>
                    <a:pt x="16697" y="14764"/>
                    <a:pt x="16752" y="14838"/>
                  </a:cubicBezTo>
                  <a:cubicBezTo>
                    <a:pt x="16794" y="14893"/>
                    <a:pt x="16854" y="14914"/>
                    <a:pt x="16917" y="14914"/>
                  </a:cubicBezTo>
                  <a:cubicBezTo>
                    <a:pt x="16936" y="14914"/>
                    <a:pt x="16955" y="14913"/>
                    <a:pt x="16974" y="14909"/>
                  </a:cubicBezTo>
                  <a:cubicBezTo>
                    <a:pt x="17044" y="14896"/>
                    <a:pt x="17103" y="14870"/>
                    <a:pt x="17166" y="14870"/>
                  </a:cubicBezTo>
                  <a:cubicBezTo>
                    <a:pt x="17196" y="14870"/>
                    <a:pt x="17228" y="14876"/>
                    <a:pt x="17263" y="14893"/>
                  </a:cubicBezTo>
                  <a:cubicBezTo>
                    <a:pt x="17362" y="14941"/>
                    <a:pt x="17405" y="15031"/>
                    <a:pt x="17424" y="15134"/>
                  </a:cubicBezTo>
                  <a:cubicBezTo>
                    <a:pt x="17432" y="15178"/>
                    <a:pt x="17468" y="15197"/>
                    <a:pt x="17505" y="15197"/>
                  </a:cubicBezTo>
                  <a:cubicBezTo>
                    <a:pt x="17530" y="15197"/>
                    <a:pt x="17555" y="15188"/>
                    <a:pt x="17574" y="15172"/>
                  </a:cubicBezTo>
                  <a:cubicBezTo>
                    <a:pt x="17615" y="15138"/>
                    <a:pt x="17665" y="15122"/>
                    <a:pt x="17715" y="15122"/>
                  </a:cubicBezTo>
                  <a:cubicBezTo>
                    <a:pt x="17775" y="15122"/>
                    <a:pt x="17835" y="15145"/>
                    <a:pt x="17882" y="15186"/>
                  </a:cubicBezTo>
                  <a:cubicBezTo>
                    <a:pt x="17964" y="15256"/>
                    <a:pt x="17984" y="15360"/>
                    <a:pt x="17978" y="15463"/>
                  </a:cubicBezTo>
                  <a:cubicBezTo>
                    <a:pt x="17974" y="15520"/>
                    <a:pt x="18027" y="15558"/>
                    <a:pt x="18078" y="15558"/>
                  </a:cubicBezTo>
                  <a:cubicBezTo>
                    <a:pt x="18086" y="15558"/>
                    <a:pt x="18093" y="15557"/>
                    <a:pt x="18100" y="15556"/>
                  </a:cubicBezTo>
                  <a:cubicBezTo>
                    <a:pt x="18142" y="15546"/>
                    <a:pt x="18185" y="15540"/>
                    <a:pt x="18227" y="15540"/>
                  </a:cubicBezTo>
                  <a:cubicBezTo>
                    <a:pt x="18319" y="15540"/>
                    <a:pt x="18406" y="15569"/>
                    <a:pt x="18471" y="15649"/>
                  </a:cubicBezTo>
                  <a:cubicBezTo>
                    <a:pt x="18540" y="15737"/>
                    <a:pt x="18557" y="15860"/>
                    <a:pt x="18497" y="15956"/>
                  </a:cubicBezTo>
                  <a:cubicBezTo>
                    <a:pt x="18449" y="16029"/>
                    <a:pt x="18517" y="16106"/>
                    <a:pt x="18593" y="16106"/>
                  </a:cubicBezTo>
                  <a:cubicBezTo>
                    <a:pt x="18600" y="16106"/>
                    <a:pt x="18607" y="16106"/>
                    <a:pt x="18613" y="16105"/>
                  </a:cubicBezTo>
                  <a:cubicBezTo>
                    <a:pt x="18631" y="16102"/>
                    <a:pt x="18649" y="16100"/>
                    <a:pt x="18667" y="16100"/>
                  </a:cubicBezTo>
                  <a:cubicBezTo>
                    <a:pt x="18756" y="16100"/>
                    <a:pt x="18845" y="16137"/>
                    <a:pt x="18900" y="16211"/>
                  </a:cubicBezTo>
                  <a:cubicBezTo>
                    <a:pt x="18974" y="16313"/>
                    <a:pt x="18954" y="16424"/>
                    <a:pt x="18918" y="16537"/>
                  </a:cubicBezTo>
                  <a:cubicBezTo>
                    <a:pt x="18898" y="16598"/>
                    <a:pt x="18951" y="16664"/>
                    <a:pt x="19012" y="16664"/>
                  </a:cubicBezTo>
                  <a:cubicBezTo>
                    <a:pt x="19021" y="16664"/>
                    <a:pt x="19031" y="16662"/>
                    <a:pt x="19040" y="16659"/>
                  </a:cubicBezTo>
                  <a:cubicBezTo>
                    <a:pt x="19061" y="16652"/>
                    <a:pt x="19080" y="16648"/>
                    <a:pt x="19097" y="16648"/>
                  </a:cubicBezTo>
                  <a:cubicBezTo>
                    <a:pt x="19237" y="16648"/>
                    <a:pt x="19288" y="16847"/>
                    <a:pt x="19165" y="16941"/>
                  </a:cubicBezTo>
                  <a:cubicBezTo>
                    <a:pt x="19092" y="16997"/>
                    <a:pt x="19115" y="17103"/>
                    <a:pt x="19210" y="17112"/>
                  </a:cubicBezTo>
                  <a:cubicBezTo>
                    <a:pt x="19333" y="17122"/>
                    <a:pt x="19397" y="17216"/>
                    <a:pt x="19398" y="17326"/>
                  </a:cubicBezTo>
                  <a:cubicBezTo>
                    <a:pt x="19293" y="17376"/>
                    <a:pt x="19208" y="17467"/>
                    <a:pt x="19179" y="17586"/>
                  </a:cubicBezTo>
                  <a:cubicBezTo>
                    <a:pt x="19171" y="17586"/>
                    <a:pt x="19163" y="17586"/>
                    <a:pt x="19156" y="17586"/>
                  </a:cubicBezTo>
                  <a:cubicBezTo>
                    <a:pt x="19056" y="17586"/>
                    <a:pt x="18955" y="17634"/>
                    <a:pt x="18885" y="17711"/>
                  </a:cubicBezTo>
                  <a:cubicBezTo>
                    <a:pt x="18772" y="17835"/>
                    <a:pt x="18754" y="18019"/>
                    <a:pt x="18771" y="18183"/>
                  </a:cubicBezTo>
                  <a:cubicBezTo>
                    <a:pt x="18637" y="18264"/>
                    <a:pt x="18570" y="18421"/>
                    <a:pt x="18582" y="18578"/>
                  </a:cubicBezTo>
                  <a:cubicBezTo>
                    <a:pt x="18593" y="18726"/>
                    <a:pt x="18668" y="18851"/>
                    <a:pt x="18768" y="18954"/>
                  </a:cubicBezTo>
                  <a:cubicBezTo>
                    <a:pt x="18735" y="18967"/>
                    <a:pt x="18704" y="18983"/>
                    <a:pt x="18676" y="19004"/>
                  </a:cubicBezTo>
                  <a:cubicBezTo>
                    <a:pt x="18637" y="19029"/>
                    <a:pt x="18604" y="19060"/>
                    <a:pt x="18575" y="19093"/>
                  </a:cubicBezTo>
                  <a:cubicBezTo>
                    <a:pt x="18558" y="19113"/>
                    <a:pt x="18520" y="19198"/>
                    <a:pt x="18497" y="19207"/>
                  </a:cubicBezTo>
                  <a:cubicBezTo>
                    <a:pt x="18495" y="19208"/>
                    <a:pt x="18493" y="19208"/>
                    <a:pt x="18491" y="19208"/>
                  </a:cubicBezTo>
                  <a:cubicBezTo>
                    <a:pt x="18469" y="19208"/>
                    <a:pt x="18414" y="19184"/>
                    <a:pt x="18393" y="19180"/>
                  </a:cubicBezTo>
                  <a:cubicBezTo>
                    <a:pt x="18355" y="19173"/>
                    <a:pt x="18317" y="19169"/>
                    <a:pt x="18278" y="19169"/>
                  </a:cubicBezTo>
                  <a:cubicBezTo>
                    <a:pt x="18268" y="19169"/>
                    <a:pt x="18259" y="19169"/>
                    <a:pt x="18249" y="19169"/>
                  </a:cubicBezTo>
                  <a:cubicBezTo>
                    <a:pt x="18156" y="19174"/>
                    <a:pt x="18068" y="19197"/>
                    <a:pt x="17983" y="19233"/>
                  </a:cubicBezTo>
                  <a:cubicBezTo>
                    <a:pt x="17839" y="19297"/>
                    <a:pt x="17724" y="19401"/>
                    <a:pt x="17650" y="19535"/>
                  </a:cubicBezTo>
                  <a:cubicBezTo>
                    <a:pt x="17595" y="19514"/>
                    <a:pt x="17537" y="19503"/>
                    <a:pt x="17478" y="19503"/>
                  </a:cubicBezTo>
                  <a:cubicBezTo>
                    <a:pt x="17439" y="19503"/>
                    <a:pt x="17400" y="19507"/>
                    <a:pt x="17362" y="19517"/>
                  </a:cubicBezTo>
                  <a:cubicBezTo>
                    <a:pt x="17224" y="19552"/>
                    <a:pt x="17143" y="19650"/>
                    <a:pt x="17069" y="19763"/>
                  </a:cubicBezTo>
                  <a:cubicBezTo>
                    <a:pt x="17025" y="19830"/>
                    <a:pt x="16991" y="19884"/>
                    <a:pt x="16912" y="19908"/>
                  </a:cubicBezTo>
                  <a:cubicBezTo>
                    <a:pt x="16839" y="19929"/>
                    <a:pt x="16763" y="19926"/>
                    <a:pt x="16690" y="19955"/>
                  </a:cubicBezTo>
                  <a:cubicBezTo>
                    <a:pt x="16672" y="19961"/>
                    <a:pt x="16651" y="19970"/>
                    <a:pt x="16635" y="19979"/>
                  </a:cubicBezTo>
                  <a:cubicBezTo>
                    <a:pt x="16617" y="19988"/>
                    <a:pt x="16599" y="19997"/>
                    <a:pt x="16583" y="20009"/>
                  </a:cubicBezTo>
                  <a:lnTo>
                    <a:pt x="16579" y="20012"/>
                  </a:lnTo>
                  <a:cubicBezTo>
                    <a:pt x="16567" y="20019"/>
                    <a:pt x="16552" y="20029"/>
                    <a:pt x="16539" y="20039"/>
                  </a:cubicBezTo>
                  <a:cubicBezTo>
                    <a:pt x="16534" y="20043"/>
                    <a:pt x="16527" y="20046"/>
                    <a:pt x="16523" y="20052"/>
                  </a:cubicBezTo>
                  <a:cubicBezTo>
                    <a:pt x="16512" y="20061"/>
                    <a:pt x="16500" y="20070"/>
                    <a:pt x="16490" y="20082"/>
                  </a:cubicBezTo>
                  <a:cubicBezTo>
                    <a:pt x="16489" y="20082"/>
                    <a:pt x="16487" y="20083"/>
                    <a:pt x="16486" y="20086"/>
                  </a:cubicBezTo>
                  <a:cubicBezTo>
                    <a:pt x="16485" y="20086"/>
                    <a:pt x="16485" y="20087"/>
                    <a:pt x="16485" y="20087"/>
                  </a:cubicBezTo>
                  <a:lnTo>
                    <a:pt x="16466" y="20106"/>
                  </a:lnTo>
                  <a:cubicBezTo>
                    <a:pt x="16456" y="20114"/>
                    <a:pt x="16448" y="20123"/>
                    <a:pt x="16439" y="20135"/>
                  </a:cubicBezTo>
                  <a:cubicBezTo>
                    <a:pt x="16432" y="20143"/>
                    <a:pt x="16423" y="20154"/>
                    <a:pt x="16418" y="20163"/>
                  </a:cubicBezTo>
                  <a:cubicBezTo>
                    <a:pt x="16412" y="20169"/>
                    <a:pt x="16408" y="20178"/>
                    <a:pt x="16402" y="20184"/>
                  </a:cubicBezTo>
                  <a:cubicBezTo>
                    <a:pt x="16393" y="20195"/>
                    <a:pt x="16386" y="20208"/>
                    <a:pt x="16377" y="20220"/>
                  </a:cubicBezTo>
                  <a:cubicBezTo>
                    <a:pt x="16341" y="20280"/>
                    <a:pt x="16315" y="20348"/>
                    <a:pt x="16302" y="20418"/>
                  </a:cubicBezTo>
                  <a:cubicBezTo>
                    <a:pt x="16292" y="20470"/>
                    <a:pt x="16289" y="20514"/>
                    <a:pt x="16270" y="20550"/>
                  </a:cubicBezTo>
                  <a:cubicBezTo>
                    <a:pt x="16263" y="20424"/>
                    <a:pt x="16214" y="20296"/>
                    <a:pt x="16145" y="20192"/>
                  </a:cubicBezTo>
                  <a:cubicBezTo>
                    <a:pt x="16090" y="20109"/>
                    <a:pt x="16005" y="20001"/>
                    <a:pt x="15903" y="20001"/>
                  </a:cubicBezTo>
                  <a:cubicBezTo>
                    <a:pt x="15901" y="20001"/>
                    <a:pt x="15899" y="20001"/>
                    <a:pt x="15896" y="20002"/>
                  </a:cubicBezTo>
                  <a:cubicBezTo>
                    <a:pt x="15851" y="19950"/>
                    <a:pt x="15801" y="19902"/>
                    <a:pt x="15744" y="19863"/>
                  </a:cubicBezTo>
                  <a:cubicBezTo>
                    <a:pt x="15744" y="19863"/>
                    <a:pt x="15742" y="19863"/>
                    <a:pt x="15742" y="19862"/>
                  </a:cubicBezTo>
                  <a:cubicBezTo>
                    <a:pt x="15736" y="19858"/>
                    <a:pt x="15729" y="19853"/>
                    <a:pt x="15720" y="19849"/>
                  </a:cubicBezTo>
                  <a:cubicBezTo>
                    <a:pt x="15716" y="19846"/>
                    <a:pt x="15713" y="19843"/>
                    <a:pt x="15708" y="19842"/>
                  </a:cubicBezTo>
                  <a:cubicBezTo>
                    <a:pt x="15689" y="19832"/>
                    <a:pt x="15672" y="19822"/>
                    <a:pt x="15653" y="19815"/>
                  </a:cubicBezTo>
                  <a:cubicBezTo>
                    <a:pt x="15635" y="19807"/>
                    <a:pt x="15614" y="19800"/>
                    <a:pt x="15594" y="19794"/>
                  </a:cubicBezTo>
                  <a:cubicBezTo>
                    <a:pt x="15584" y="19791"/>
                    <a:pt x="15575" y="19789"/>
                    <a:pt x="15565" y="19788"/>
                  </a:cubicBezTo>
                  <a:cubicBezTo>
                    <a:pt x="15555" y="19786"/>
                    <a:pt x="15544" y="19784"/>
                    <a:pt x="15536" y="19783"/>
                  </a:cubicBezTo>
                  <a:cubicBezTo>
                    <a:pt x="15526" y="19781"/>
                    <a:pt x="15515" y="19780"/>
                    <a:pt x="15506" y="19779"/>
                  </a:cubicBezTo>
                  <a:cubicBezTo>
                    <a:pt x="15495" y="19778"/>
                    <a:pt x="15483" y="19778"/>
                    <a:pt x="15472" y="19778"/>
                  </a:cubicBezTo>
                  <a:cubicBezTo>
                    <a:pt x="15457" y="19778"/>
                    <a:pt x="15441" y="19779"/>
                    <a:pt x="15424" y="19780"/>
                  </a:cubicBezTo>
                  <a:cubicBezTo>
                    <a:pt x="15409" y="19781"/>
                    <a:pt x="15395" y="19784"/>
                    <a:pt x="15381" y="19788"/>
                  </a:cubicBezTo>
                  <a:cubicBezTo>
                    <a:pt x="15365" y="19791"/>
                    <a:pt x="15351" y="19794"/>
                    <a:pt x="15338" y="19801"/>
                  </a:cubicBezTo>
                  <a:cubicBezTo>
                    <a:pt x="15325" y="19805"/>
                    <a:pt x="15313" y="19809"/>
                    <a:pt x="15303" y="19814"/>
                  </a:cubicBezTo>
                  <a:cubicBezTo>
                    <a:pt x="15298" y="19815"/>
                    <a:pt x="15296" y="19816"/>
                    <a:pt x="15292" y="19819"/>
                  </a:cubicBezTo>
                  <a:cubicBezTo>
                    <a:pt x="15283" y="19822"/>
                    <a:pt x="15276" y="19827"/>
                    <a:pt x="15267" y="19832"/>
                  </a:cubicBezTo>
                  <a:cubicBezTo>
                    <a:pt x="15261" y="19835"/>
                    <a:pt x="15253" y="19838"/>
                    <a:pt x="15246" y="19845"/>
                  </a:cubicBezTo>
                  <a:cubicBezTo>
                    <a:pt x="15242" y="19846"/>
                    <a:pt x="15237" y="19851"/>
                    <a:pt x="15234" y="19854"/>
                  </a:cubicBezTo>
                  <a:cubicBezTo>
                    <a:pt x="15227" y="19858"/>
                    <a:pt x="15220" y="19863"/>
                    <a:pt x="15214" y="19869"/>
                  </a:cubicBezTo>
                  <a:cubicBezTo>
                    <a:pt x="15208" y="19874"/>
                    <a:pt x="15201" y="19880"/>
                    <a:pt x="15194" y="19887"/>
                  </a:cubicBezTo>
                  <a:cubicBezTo>
                    <a:pt x="15172" y="19906"/>
                    <a:pt x="15153" y="19930"/>
                    <a:pt x="15138" y="19955"/>
                  </a:cubicBezTo>
                  <a:cubicBezTo>
                    <a:pt x="15130" y="19967"/>
                    <a:pt x="15121" y="19982"/>
                    <a:pt x="15115" y="19997"/>
                  </a:cubicBezTo>
                  <a:lnTo>
                    <a:pt x="15076" y="19986"/>
                  </a:lnTo>
                  <a:cubicBezTo>
                    <a:pt x="15063" y="19982"/>
                    <a:pt x="15049" y="19979"/>
                    <a:pt x="15036" y="19978"/>
                  </a:cubicBezTo>
                  <a:cubicBezTo>
                    <a:pt x="15008" y="19973"/>
                    <a:pt x="14981" y="19971"/>
                    <a:pt x="14954" y="19971"/>
                  </a:cubicBezTo>
                  <a:cubicBezTo>
                    <a:pt x="14938" y="19971"/>
                    <a:pt x="14924" y="19972"/>
                    <a:pt x="14909" y="19973"/>
                  </a:cubicBezTo>
                  <a:cubicBezTo>
                    <a:pt x="14888" y="19976"/>
                    <a:pt x="14866" y="19978"/>
                    <a:pt x="14845" y="19983"/>
                  </a:cubicBezTo>
                  <a:cubicBezTo>
                    <a:pt x="14812" y="19989"/>
                    <a:pt x="14779" y="19998"/>
                    <a:pt x="14747" y="20013"/>
                  </a:cubicBezTo>
                  <a:cubicBezTo>
                    <a:pt x="14737" y="20017"/>
                    <a:pt x="14729" y="20019"/>
                    <a:pt x="14720" y="20025"/>
                  </a:cubicBezTo>
                  <a:cubicBezTo>
                    <a:pt x="14701" y="20034"/>
                    <a:pt x="14682" y="20045"/>
                    <a:pt x="14664" y="20057"/>
                  </a:cubicBezTo>
                  <a:cubicBezTo>
                    <a:pt x="14647" y="20069"/>
                    <a:pt x="14630" y="20082"/>
                    <a:pt x="14615" y="20096"/>
                  </a:cubicBezTo>
                  <a:cubicBezTo>
                    <a:pt x="14600" y="20109"/>
                    <a:pt x="14585" y="20123"/>
                    <a:pt x="14570" y="20139"/>
                  </a:cubicBezTo>
                  <a:cubicBezTo>
                    <a:pt x="14557" y="20155"/>
                    <a:pt x="14544" y="20169"/>
                    <a:pt x="14533" y="20186"/>
                  </a:cubicBezTo>
                  <a:cubicBezTo>
                    <a:pt x="14523" y="20201"/>
                    <a:pt x="14515" y="20215"/>
                    <a:pt x="14506" y="20231"/>
                  </a:cubicBezTo>
                  <a:cubicBezTo>
                    <a:pt x="14502" y="20237"/>
                    <a:pt x="14500" y="20243"/>
                    <a:pt x="14496" y="20248"/>
                  </a:cubicBezTo>
                  <a:cubicBezTo>
                    <a:pt x="14489" y="20262"/>
                    <a:pt x="14482" y="20274"/>
                    <a:pt x="14477" y="20289"/>
                  </a:cubicBezTo>
                  <a:cubicBezTo>
                    <a:pt x="14471" y="20305"/>
                    <a:pt x="14465" y="20319"/>
                    <a:pt x="14461" y="20336"/>
                  </a:cubicBezTo>
                  <a:cubicBezTo>
                    <a:pt x="14458" y="20346"/>
                    <a:pt x="14455" y="20357"/>
                    <a:pt x="14453" y="20367"/>
                  </a:cubicBezTo>
                  <a:cubicBezTo>
                    <a:pt x="14450" y="20373"/>
                    <a:pt x="14449" y="20380"/>
                    <a:pt x="14448" y="20385"/>
                  </a:cubicBezTo>
                  <a:cubicBezTo>
                    <a:pt x="14446" y="20395"/>
                    <a:pt x="14443" y="20404"/>
                    <a:pt x="14442" y="20414"/>
                  </a:cubicBezTo>
                  <a:cubicBezTo>
                    <a:pt x="14438" y="20431"/>
                    <a:pt x="14435" y="20449"/>
                    <a:pt x="14434" y="20466"/>
                  </a:cubicBezTo>
                  <a:cubicBezTo>
                    <a:pt x="14225" y="20484"/>
                    <a:pt x="14045" y="20669"/>
                    <a:pt x="14024" y="20882"/>
                  </a:cubicBezTo>
                  <a:cubicBezTo>
                    <a:pt x="14021" y="20920"/>
                    <a:pt x="14042" y="21022"/>
                    <a:pt x="14032" y="21036"/>
                  </a:cubicBezTo>
                  <a:cubicBezTo>
                    <a:pt x="14022" y="21049"/>
                    <a:pt x="13974" y="21057"/>
                    <a:pt x="13956" y="21065"/>
                  </a:cubicBezTo>
                  <a:cubicBezTo>
                    <a:pt x="13925" y="21080"/>
                    <a:pt x="13897" y="21097"/>
                    <a:pt x="13870" y="21118"/>
                  </a:cubicBezTo>
                  <a:cubicBezTo>
                    <a:pt x="13774" y="21195"/>
                    <a:pt x="13711" y="21312"/>
                    <a:pt x="13706" y="21436"/>
                  </a:cubicBezTo>
                  <a:cubicBezTo>
                    <a:pt x="13700" y="21556"/>
                    <a:pt x="13752" y="21679"/>
                    <a:pt x="13836" y="21765"/>
                  </a:cubicBezTo>
                  <a:cubicBezTo>
                    <a:pt x="13883" y="21811"/>
                    <a:pt x="13935" y="21829"/>
                    <a:pt x="13990" y="21861"/>
                  </a:cubicBezTo>
                  <a:cubicBezTo>
                    <a:pt x="14031" y="21884"/>
                    <a:pt x="14032" y="21881"/>
                    <a:pt x="14031" y="21930"/>
                  </a:cubicBezTo>
                  <a:cubicBezTo>
                    <a:pt x="14029" y="21970"/>
                    <a:pt x="14027" y="22003"/>
                    <a:pt x="14032" y="22041"/>
                  </a:cubicBezTo>
                  <a:cubicBezTo>
                    <a:pt x="14048" y="22158"/>
                    <a:pt x="14111" y="22267"/>
                    <a:pt x="14204" y="22341"/>
                  </a:cubicBezTo>
                  <a:cubicBezTo>
                    <a:pt x="14248" y="22376"/>
                    <a:pt x="14299" y="22402"/>
                    <a:pt x="14354" y="22419"/>
                  </a:cubicBezTo>
                  <a:cubicBezTo>
                    <a:pt x="14427" y="22442"/>
                    <a:pt x="14511" y="22429"/>
                    <a:pt x="14526" y="22518"/>
                  </a:cubicBezTo>
                  <a:cubicBezTo>
                    <a:pt x="14538" y="22596"/>
                    <a:pt x="14541" y="22653"/>
                    <a:pt x="14595" y="22718"/>
                  </a:cubicBezTo>
                  <a:cubicBezTo>
                    <a:pt x="14637" y="22768"/>
                    <a:pt x="14693" y="22803"/>
                    <a:pt x="14753" y="22826"/>
                  </a:cubicBezTo>
                  <a:cubicBezTo>
                    <a:pt x="14798" y="22842"/>
                    <a:pt x="14844" y="22849"/>
                    <a:pt x="14890" y="22849"/>
                  </a:cubicBezTo>
                  <a:cubicBezTo>
                    <a:pt x="14978" y="22849"/>
                    <a:pt x="15065" y="22823"/>
                    <a:pt x="15146" y="22787"/>
                  </a:cubicBezTo>
                  <a:cubicBezTo>
                    <a:pt x="15195" y="22832"/>
                    <a:pt x="15258" y="22855"/>
                    <a:pt x="15321" y="22855"/>
                  </a:cubicBezTo>
                  <a:cubicBezTo>
                    <a:pt x="15341" y="22855"/>
                    <a:pt x="15361" y="22853"/>
                    <a:pt x="15381" y="22848"/>
                  </a:cubicBezTo>
                  <a:lnTo>
                    <a:pt x="15381" y="22848"/>
                  </a:lnTo>
                  <a:cubicBezTo>
                    <a:pt x="15345" y="23034"/>
                    <a:pt x="15398" y="23233"/>
                    <a:pt x="15552" y="23376"/>
                  </a:cubicBezTo>
                  <a:cubicBezTo>
                    <a:pt x="15489" y="23492"/>
                    <a:pt x="15459" y="23622"/>
                    <a:pt x="15459" y="23753"/>
                  </a:cubicBezTo>
                  <a:cubicBezTo>
                    <a:pt x="15449" y="23772"/>
                    <a:pt x="15452" y="23788"/>
                    <a:pt x="15453" y="23807"/>
                  </a:cubicBezTo>
                  <a:cubicBezTo>
                    <a:pt x="15454" y="23823"/>
                    <a:pt x="15454" y="23836"/>
                    <a:pt x="15457" y="23851"/>
                  </a:cubicBezTo>
                  <a:cubicBezTo>
                    <a:pt x="15458" y="23859"/>
                    <a:pt x="15458" y="23866"/>
                    <a:pt x="15460" y="23876"/>
                  </a:cubicBezTo>
                  <a:cubicBezTo>
                    <a:pt x="15462" y="23888"/>
                    <a:pt x="15464" y="23903"/>
                    <a:pt x="15467" y="23916"/>
                  </a:cubicBezTo>
                  <a:cubicBezTo>
                    <a:pt x="15469" y="23930"/>
                    <a:pt x="15472" y="23945"/>
                    <a:pt x="15476" y="23959"/>
                  </a:cubicBezTo>
                  <a:cubicBezTo>
                    <a:pt x="15467" y="23951"/>
                    <a:pt x="15458" y="23943"/>
                    <a:pt x="15449" y="23934"/>
                  </a:cubicBezTo>
                  <a:cubicBezTo>
                    <a:pt x="15327" y="23823"/>
                    <a:pt x="15204" y="23708"/>
                    <a:pt x="15084" y="23595"/>
                  </a:cubicBezTo>
                  <a:cubicBezTo>
                    <a:pt x="14225" y="22773"/>
                    <a:pt x="13396" y="21922"/>
                    <a:pt x="12539" y="21096"/>
                  </a:cubicBezTo>
                  <a:cubicBezTo>
                    <a:pt x="12125" y="20623"/>
                    <a:pt x="11687" y="20169"/>
                    <a:pt x="11251" y="19717"/>
                  </a:cubicBezTo>
                  <a:cubicBezTo>
                    <a:pt x="11162" y="19623"/>
                    <a:pt x="11069" y="19530"/>
                    <a:pt x="10979" y="19436"/>
                  </a:cubicBezTo>
                  <a:cubicBezTo>
                    <a:pt x="10980" y="19418"/>
                    <a:pt x="10975" y="19398"/>
                    <a:pt x="10961" y="19381"/>
                  </a:cubicBezTo>
                  <a:cubicBezTo>
                    <a:pt x="10851" y="19258"/>
                    <a:pt x="10782" y="19103"/>
                    <a:pt x="10771" y="18939"/>
                  </a:cubicBezTo>
                  <a:cubicBezTo>
                    <a:pt x="10764" y="18824"/>
                    <a:pt x="10809" y="18710"/>
                    <a:pt x="10806" y="18596"/>
                  </a:cubicBezTo>
                  <a:lnTo>
                    <a:pt x="10806" y="18590"/>
                  </a:lnTo>
                  <a:cubicBezTo>
                    <a:pt x="10806" y="18584"/>
                    <a:pt x="10805" y="18575"/>
                    <a:pt x="10805" y="18569"/>
                  </a:cubicBezTo>
                  <a:cubicBezTo>
                    <a:pt x="10804" y="18559"/>
                    <a:pt x="10804" y="18550"/>
                    <a:pt x="10800" y="18540"/>
                  </a:cubicBezTo>
                  <a:cubicBezTo>
                    <a:pt x="10798" y="18523"/>
                    <a:pt x="10794" y="18503"/>
                    <a:pt x="10787" y="18485"/>
                  </a:cubicBezTo>
                  <a:cubicBezTo>
                    <a:pt x="10737" y="18352"/>
                    <a:pt x="10545" y="18189"/>
                    <a:pt x="10603" y="18034"/>
                  </a:cubicBezTo>
                  <a:cubicBezTo>
                    <a:pt x="10629" y="17961"/>
                    <a:pt x="10707" y="17944"/>
                    <a:pt x="10762" y="17899"/>
                  </a:cubicBezTo>
                  <a:cubicBezTo>
                    <a:pt x="10811" y="17858"/>
                    <a:pt x="10842" y="17806"/>
                    <a:pt x="10851" y="17743"/>
                  </a:cubicBezTo>
                  <a:cubicBezTo>
                    <a:pt x="10868" y="17605"/>
                    <a:pt x="10785" y="17475"/>
                    <a:pt x="10777" y="17337"/>
                  </a:cubicBezTo>
                  <a:cubicBezTo>
                    <a:pt x="10767" y="17216"/>
                    <a:pt x="10783" y="17081"/>
                    <a:pt x="10856" y="16978"/>
                  </a:cubicBezTo>
                  <a:cubicBezTo>
                    <a:pt x="10938" y="16863"/>
                    <a:pt x="11075" y="16872"/>
                    <a:pt x="11174" y="16786"/>
                  </a:cubicBezTo>
                  <a:cubicBezTo>
                    <a:pt x="11294" y="16681"/>
                    <a:pt x="11216" y="16555"/>
                    <a:pt x="11231" y="16423"/>
                  </a:cubicBezTo>
                  <a:cubicBezTo>
                    <a:pt x="11248" y="16272"/>
                    <a:pt x="11352" y="16158"/>
                    <a:pt x="11497" y="16119"/>
                  </a:cubicBezTo>
                  <a:cubicBezTo>
                    <a:pt x="11627" y="16086"/>
                    <a:pt x="11738" y="16036"/>
                    <a:pt x="11789" y="15904"/>
                  </a:cubicBezTo>
                  <a:cubicBezTo>
                    <a:pt x="11810" y="15850"/>
                    <a:pt x="11818" y="15794"/>
                    <a:pt x="11829" y="15739"/>
                  </a:cubicBezTo>
                  <a:cubicBezTo>
                    <a:pt x="11846" y="15663"/>
                    <a:pt x="11854" y="15630"/>
                    <a:pt x="11939" y="15621"/>
                  </a:cubicBezTo>
                  <a:cubicBezTo>
                    <a:pt x="12057" y="15609"/>
                    <a:pt x="12144" y="15587"/>
                    <a:pt x="12214" y="15483"/>
                  </a:cubicBezTo>
                  <a:cubicBezTo>
                    <a:pt x="12256" y="15419"/>
                    <a:pt x="12279" y="15273"/>
                    <a:pt x="12342" y="15229"/>
                  </a:cubicBezTo>
                  <a:cubicBezTo>
                    <a:pt x="12351" y="15222"/>
                    <a:pt x="12360" y="15220"/>
                    <a:pt x="12368" y="15220"/>
                  </a:cubicBezTo>
                  <a:cubicBezTo>
                    <a:pt x="12392" y="15220"/>
                    <a:pt x="12413" y="15240"/>
                    <a:pt x="12439" y="15254"/>
                  </a:cubicBezTo>
                  <a:cubicBezTo>
                    <a:pt x="12485" y="15279"/>
                    <a:pt x="12530" y="15299"/>
                    <a:pt x="12581" y="15299"/>
                  </a:cubicBezTo>
                  <a:cubicBezTo>
                    <a:pt x="12592" y="15299"/>
                    <a:pt x="12603" y="15298"/>
                    <a:pt x="12615" y="15296"/>
                  </a:cubicBezTo>
                  <a:cubicBezTo>
                    <a:pt x="12764" y="15269"/>
                    <a:pt x="12782" y="15105"/>
                    <a:pt x="12855" y="14998"/>
                  </a:cubicBezTo>
                  <a:cubicBezTo>
                    <a:pt x="12890" y="14948"/>
                    <a:pt x="12946" y="14880"/>
                    <a:pt x="13014" y="14880"/>
                  </a:cubicBezTo>
                  <a:cubicBezTo>
                    <a:pt x="13016" y="14880"/>
                    <a:pt x="13017" y="14880"/>
                    <a:pt x="13019" y="14880"/>
                  </a:cubicBezTo>
                  <a:cubicBezTo>
                    <a:pt x="13092" y="14883"/>
                    <a:pt x="13144" y="14948"/>
                    <a:pt x="13221" y="14948"/>
                  </a:cubicBezTo>
                  <a:cubicBezTo>
                    <a:pt x="13224" y="14948"/>
                    <a:pt x="13228" y="14948"/>
                    <a:pt x="13231" y="14947"/>
                  </a:cubicBezTo>
                  <a:cubicBezTo>
                    <a:pt x="13396" y="14935"/>
                    <a:pt x="13393" y="14760"/>
                    <a:pt x="13486" y="14666"/>
                  </a:cubicBezTo>
                  <a:cubicBezTo>
                    <a:pt x="13536" y="14619"/>
                    <a:pt x="13605" y="14591"/>
                    <a:pt x="13675" y="14591"/>
                  </a:cubicBezTo>
                  <a:cubicBezTo>
                    <a:pt x="13677" y="14591"/>
                    <a:pt x="13680" y="14591"/>
                    <a:pt x="13682" y="14591"/>
                  </a:cubicBezTo>
                  <a:cubicBezTo>
                    <a:pt x="13771" y="14592"/>
                    <a:pt x="13821" y="14645"/>
                    <a:pt x="13897" y="14683"/>
                  </a:cubicBezTo>
                  <a:cubicBezTo>
                    <a:pt x="13931" y="14700"/>
                    <a:pt x="13967" y="14711"/>
                    <a:pt x="14004" y="14711"/>
                  </a:cubicBezTo>
                  <a:cubicBezTo>
                    <a:pt x="14031" y="14711"/>
                    <a:pt x="14057" y="14706"/>
                    <a:pt x="14083" y="14693"/>
                  </a:cubicBezTo>
                  <a:cubicBezTo>
                    <a:pt x="14153" y="14660"/>
                    <a:pt x="14179" y="14582"/>
                    <a:pt x="14224" y="14524"/>
                  </a:cubicBezTo>
                  <a:cubicBezTo>
                    <a:pt x="14278" y="14451"/>
                    <a:pt x="14381" y="14395"/>
                    <a:pt x="14470" y="14395"/>
                  </a:cubicBezTo>
                  <a:cubicBezTo>
                    <a:pt x="14547" y="14395"/>
                    <a:pt x="14614" y="14437"/>
                    <a:pt x="14630" y="14545"/>
                  </a:cubicBezTo>
                  <a:cubicBezTo>
                    <a:pt x="14636" y="14590"/>
                    <a:pt x="14673" y="14610"/>
                    <a:pt x="14711" y="14610"/>
                  </a:cubicBezTo>
                  <a:cubicBezTo>
                    <a:pt x="14745" y="14610"/>
                    <a:pt x="14780" y="14594"/>
                    <a:pt x="14799" y="14566"/>
                  </a:cubicBezTo>
                  <a:cubicBezTo>
                    <a:pt x="14863" y="14466"/>
                    <a:pt x="14976" y="14393"/>
                    <a:pt x="15099" y="14393"/>
                  </a:cubicBezTo>
                  <a:close/>
                  <a:moveTo>
                    <a:pt x="20521" y="18946"/>
                  </a:moveTo>
                  <a:cubicBezTo>
                    <a:pt x="20620" y="18946"/>
                    <a:pt x="20718" y="19016"/>
                    <a:pt x="20745" y="19111"/>
                  </a:cubicBezTo>
                  <a:cubicBezTo>
                    <a:pt x="20759" y="19158"/>
                    <a:pt x="20797" y="19183"/>
                    <a:pt x="20839" y="19183"/>
                  </a:cubicBezTo>
                  <a:cubicBezTo>
                    <a:pt x="20856" y="19183"/>
                    <a:pt x="20874" y="19179"/>
                    <a:pt x="20891" y="19171"/>
                  </a:cubicBezTo>
                  <a:cubicBezTo>
                    <a:pt x="20987" y="19126"/>
                    <a:pt x="21114" y="19094"/>
                    <a:pt x="21237" y="19094"/>
                  </a:cubicBezTo>
                  <a:cubicBezTo>
                    <a:pt x="21418" y="19094"/>
                    <a:pt x="21589" y="19164"/>
                    <a:pt x="21628" y="19367"/>
                  </a:cubicBezTo>
                  <a:cubicBezTo>
                    <a:pt x="21637" y="19411"/>
                    <a:pt x="21684" y="19443"/>
                    <a:pt x="21729" y="19443"/>
                  </a:cubicBezTo>
                  <a:cubicBezTo>
                    <a:pt x="21746" y="19443"/>
                    <a:pt x="21762" y="19438"/>
                    <a:pt x="21776" y="19428"/>
                  </a:cubicBezTo>
                  <a:cubicBezTo>
                    <a:pt x="21857" y="19370"/>
                    <a:pt x="21954" y="19341"/>
                    <a:pt x="22052" y="19341"/>
                  </a:cubicBezTo>
                  <a:cubicBezTo>
                    <a:pt x="22212" y="19341"/>
                    <a:pt x="22371" y="19417"/>
                    <a:pt x="22455" y="19560"/>
                  </a:cubicBezTo>
                  <a:cubicBezTo>
                    <a:pt x="22490" y="19621"/>
                    <a:pt x="22505" y="19689"/>
                    <a:pt x="22570" y="19730"/>
                  </a:cubicBezTo>
                  <a:cubicBezTo>
                    <a:pt x="22602" y="19751"/>
                    <a:pt x="22635" y="19757"/>
                    <a:pt x="22670" y="19757"/>
                  </a:cubicBezTo>
                  <a:cubicBezTo>
                    <a:pt x="22704" y="19757"/>
                    <a:pt x="22739" y="19751"/>
                    <a:pt x="22774" y="19745"/>
                  </a:cubicBezTo>
                  <a:cubicBezTo>
                    <a:pt x="22788" y="19743"/>
                    <a:pt x="22803" y="19742"/>
                    <a:pt x="22816" y="19742"/>
                  </a:cubicBezTo>
                  <a:cubicBezTo>
                    <a:pt x="22991" y="19742"/>
                    <a:pt x="23101" y="19908"/>
                    <a:pt x="22999" y="20077"/>
                  </a:cubicBezTo>
                  <a:cubicBezTo>
                    <a:pt x="22956" y="20148"/>
                    <a:pt x="23018" y="20222"/>
                    <a:pt x="23090" y="20222"/>
                  </a:cubicBezTo>
                  <a:cubicBezTo>
                    <a:pt x="23097" y="20222"/>
                    <a:pt x="23103" y="20221"/>
                    <a:pt x="23109" y="20220"/>
                  </a:cubicBezTo>
                  <a:cubicBezTo>
                    <a:pt x="23140" y="20215"/>
                    <a:pt x="23172" y="20212"/>
                    <a:pt x="23204" y="20212"/>
                  </a:cubicBezTo>
                  <a:cubicBezTo>
                    <a:pt x="23313" y="20212"/>
                    <a:pt x="23421" y="20245"/>
                    <a:pt x="23499" y="20324"/>
                  </a:cubicBezTo>
                  <a:cubicBezTo>
                    <a:pt x="23593" y="20418"/>
                    <a:pt x="23614" y="20564"/>
                    <a:pt x="23544" y="20675"/>
                  </a:cubicBezTo>
                  <a:cubicBezTo>
                    <a:pt x="23506" y="20734"/>
                    <a:pt x="23550" y="20831"/>
                    <a:pt x="23623" y="20831"/>
                  </a:cubicBezTo>
                  <a:cubicBezTo>
                    <a:pt x="23626" y="20831"/>
                    <a:pt x="23630" y="20831"/>
                    <a:pt x="23633" y="20831"/>
                  </a:cubicBezTo>
                  <a:cubicBezTo>
                    <a:pt x="23651" y="20828"/>
                    <a:pt x="23669" y="20827"/>
                    <a:pt x="23686" y="20827"/>
                  </a:cubicBezTo>
                  <a:cubicBezTo>
                    <a:pt x="23967" y="20827"/>
                    <a:pt x="24139" y="21097"/>
                    <a:pt x="23994" y="21361"/>
                  </a:cubicBezTo>
                  <a:cubicBezTo>
                    <a:pt x="23959" y="21423"/>
                    <a:pt x="23999" y="21519"/>
                    <a:pt x="24076" y="21519"/>
                  </a:cubicBezTo>
                  <a:cubicBezTo>
                    <a:pt x="24079" y="21519"/>
                    <a:pt x="24082" y="21519"/>
                    <a:pt x="24085" y="21519"/>
                  </a:cubicBezTo>
                  <a:cubicBezTo>
                    <a:pt x="24093" y="21518"/>
                    <a:pt x="24101" y="21518"/>
                    <a:pt x="24108" y="21518"/>
                  </a:cubicBezTo>
                  <a:cubicBezTo>
                    <a:pt x="24329" y="21518"/>
                    <a:pt x="24423" y="21777"/>
                    <a:pt x="24253" y="21927"/>
                  </a:cubicBezTo>
                  <a:cubicBezTo>
                    <a:pt x="24192" y="21979"/>
                    <a:pt x="24221" y="22102"/>
                    <a:pt x="24302" y="22116"/>
                  </a:cubicBezTo>
                  <a:cubicBezTo>
                    <a:pt x="24588" y="22159"/>
                    <a:pt x="24656" y="22496"/>
                    <a:pt x="24398" y="22635"/>
                  </a:cubicBezTo>
                  <a:cubicBezTo>
                    <a:pt x="24312" y="22680"/>
                    <a:pt x="24332" y="22816"/>
                    <a:pt x="24425" y="22840"/>
                  </a:cubicBezTo>
                  <a:cubicBezTo>
                    <a:pt x="24604" y="22892"/>
                    <a:pt x="24595" y="23117"/>
                    <a:pt x="24419" y="23174"/>
                  </a:cubicBezTo>
                  <a:cubicBezTo>
                    <a:pt x="24354" y="23195"/>
                    <a:pt x="24310" y="23295"/>
                    <a:pt x="24375" y="23346"/>
                  </a:cubicBezTo>
                  <a:cubicBezTo>
                    <a:pt x="24484" y="23432"/>
                    <a:pt x="24525" y="23556"/>
                    <a:pt x="24484" y="23690"/>
                  </a:cubicBezTo>
                  <a:cubicBezTo>
                    <a:pt x="24483" y="23696"/>
                    <a:pt x="24482" y="23701"/>
                    <a:pt x="24482" y="23706"/>
                  </a:cubicBezTo>
                  <a:cubicBezTo>
                    <a:pt x="24390" y="23770"/>
                    <a:pt x="24300" y="23832"/>
                    <a:pt x="24208" y="23895"/>
                  </a:cubicBezTo>
                  <a:cubicBezTo>
                    <a:pt x="24117" y="23958"/>
                    <a:pt x="24025" y="24018"/>
                    <a:pt x="23934" y="24079"/>
                  </a:cubicBezTo>
                  <a:cubicBezTo>
                    <a:pt x="23841" y="24140"/>
                    <a:pt x="23749" y="24200"/>
                    <a:pt x="23656" y="24258"/>
                  </a:cubicBezTo>
                  <a:cubicBezTo>
                    <a:pt x="23578" y="24309"/>
                    <a:pt x="23499" y="24359"/>
                    <a:pt x="23418" y="24407"/>
                  </a:cubicBezTo>
                  <a:cubicBezTo>
                    <a:pt x="23263" y="24502"/>
                    <a:pt x="23105" y="24593"/>
                    <a:pt x="22948" y="24682"/>
                  </a:cubicBezTo>
                  <a:cubicBezTo>
                    <a:pt x="22860" y="24731"/>
                    <a:pt x="22772" y="24778"/>
                    <a:pt x="22685" y="24825"/>
                  </a:cubicBezTo>
                  <a:cubicBezTo>
                    <a:pt x="22628" y="24855"/>
                    <a:pt x="22570" y="24886"/>
                    <a:pt x="22511" y="24914"/>
                  </a:cubicBezTo>
                  <a:cubicBezTo>
                    <a:pt x="22464" y="24939"/>
                    <a:pt x="22416" y="24962"/>
                    <a:pt x="22368" y="24986"/>
                  </a:cubicBezTo>
                  <a:cubicBezTo>
                    <a:pt x="22318" y="25011"/>
                    <a:pt x="22269" y="25034"/>
                    <a:pt x="22219" y="25056"/>
                  </a:cubicBezTo>
                  <a:cubicBezTo>
                    <a:pt x="22190" y="25070"/>
                    <a:pt x="22161" y="25084"/>
                    <a:pt x="22132" y="25096"/>
                  </a:cubicBezTo>
                  <a:lnTo>
                    <a:pt x="22046" y="25136"/>
                  </a:lnTo>
                  <a:cubicBezTo>
                    <a:pt x="22024" y="25146"/>
                    <a:pt x="22002" y="25156"/>
                    <a:pt x="21979" y="25166"/>
                  </a:cubicBezTo>
                  <a:cubicBezTo>
                    <a:pt x="21929" y="25187"/>
                    <a:pt x="21878" y="25209"/>
                    <a:pt x="21827" y="25230"/>
                  </a:cubicBezTo>
                  <a:cubicBezTo>
                    <a:pt x="21734" y="25268"/>
                    <a:pt x="21637" y="25305"/>
                    <a:pt x="21542" y="25339"/>
                  </a:cubicBezTo>
                  <a:cubicBezTo>
                    <a:pt x="21499" y="25355"/>
                    <a:pt x="21456" y="25370"/>
                    <a:pt x="21412" y="25384"/>
                  </a:cubicBezTo>
                  <a:cubicBezTo>
                    <a:pt x="21325" y="25414"/>
                    <a:pt x="21239" y="25443"/>
                    <a:pt x="21151" y="25469"/>
                  </a:cubicBezTo>
                  <a:cubicBezTo>
                    <a:pt x="21108" y="25482"/>
                    <a:pt x="21065" y="25496"/>
                    <a:pt x="21019" y="25508"/>
                  </a:cubicBezTo>
                  <a:cubicBezTo>
                    <a:pt x="20932" y="25533"/>
                    <a:pt x="20842" y="25556"/>
                    <a:pt x="20753" y="25576"/>
                  </a:cubicBezTo>
                  <a:cubicBezTo>
                    <a:pt x="20714" y="25586"/>
                    <a:pt x="20677" y="25595"/>
                    <a:pt x="20638" y="25603"/>
                  </a:cubicBezTo>
                  <a:cubicBezTo>
                    <a:pt x="20628" y="25606"/>
                    <a:pt x="20617" y="25608"/>
                    <a:pt x="20607" y="25610"/>
                  </a:cubicBezTo>
                  <a:cubicBezTo>
                    <a:pt x="20571" y="25616"/>
                    <a:pt x="20536" y="25625"/>
                    <a:pt x="20499" y="25631"/>
                  </a:cubicBezTo>
                  <a:cubicBezTo>
                    <a:pt x="20487" y="25633"/>
                    <a:pt x="20474" y="25636"/>
                    <a:pt x="20463" y="25637"/>
                  </a:cubicBezTo>
                  <a:cubicBezTo>
                    <a:pt x="20424" y="25643"/>
                    <a:pt x="20386" y="25651"/>
                    <a:pt x="20347" y="25658"/>
                  </a:cubicBezTo>
                  <a:cubicBezTo>
                    <a:pt x="20302" y="25666"/>
                    <a:pt x="20258" y="25673"/>
                    <a:pt x="20212" y="25679"/>
                  </a:cubicBezTo>
                  <a:cubicBezTo>
                    <a:pt x="20192" y="25683"/>
                    <a:pt x="20172" y="25685"/>
                    <a:pt x="20154" y="25687"/>
                  </a:cubicBezTo>
                  <a:cubicBezTo>
                    <a:pt x="20122" y="25692"/>
                    <a:pt x="20089" y="25695"/>
                    <a:pt x="20058" y="25699"/>
                  </a:cubicBezTo>
                  <a:cubicBezTo>
                    <a:pt x="20009" y="25706"/>
                    <a:pt x="19959" y="25711"/>
                    <a:pt x="19909" y="25715"/>
                  </a:cubicBezTo>
                  <a:cubicBezTo>
                    <a:pt x="19890" y="25718"/>
                    <a:pt x="19874" y="25719"/>
                    <a:pt x="19855" y="25719"/>
                  </a:cubicBezTo>
                  <a:cubicBezTo>
                    <a:pt x="19823" y="25723"/>
                    <a:pt x="19789" y="25725"/>
                    <a:pt x="19755" y="25726"/>
                  </a:cubicBezTo>
                  <a:cubicBezTo>
                    <a:pt x="19739" y="25729"/>
                    <a:pt x="19725" y="25730"/>
                    <a:pt x="19711" y="25730"/>
                  </a:cubicBezTo>
                  <a:cubicBezTo>
                    <a:pt x="19670" y="25732"/>
                    <a:pt x="19630" y="25734"/>
                    <a:pt x="19589" y="25735"/>
                  </a:cubicBezTo>
                  <a:cubicBezTo>
                    <a:pt x="19521" y="25738"/>
                    <a:pt x="19453" y="25739"/>
                    <a:pt x="19384" y="25739"/>
                  </a:cubicBezTo>
                  <a:cubicBezTo>
                    <a:pt x="18956" y="25739"/>
                    <a:pt x="18527" y="25684"/>
                    <a:pt x="18109" y="25565"/>
                  </a:cubicBezTo>
                  <a:cubicBezTo>
                    <a:pt x="17307" y="25338"/>
                    <a:pt x="16602" y="24895"/>
                    <a:pt x="15959" y="24372"/>
                  </a:cubicBezTo>
                  <a:cubicBezTo>
                    <a:pt x="15957" y="24352"/>
                    <a:pt x="15946" y="24333"/>
                    <a:pt x="15926" y="24319"/>
                  </a:cubicBezTo>
                  <a:cubicBezTo>
                    <a:pt x="15635" y="24116"/>
                    <a:pt x="15533" y="23703"/>
                    <a:pt x="15730" y="23401"/>
                  </a:cubicBezTo>
                  <a:cubicBezTo>
                    <a:pt x="15757" y="23360"/>
                    <a:pt x="15736" y="23308"/>
                    <a:pt x="15699" y="23284"/>
                  </a:cubicBezTo>
                  <a:cubicBezTo>
                    <a:pt x="15670" y="23263"/>
                    <a:pt x="15644" y="23241"/>
                    <a:pt x="15621" y="23216"/>
                  </a:cubicBezTo>
                  <a:cubicBezTo>
                    <a:pt x="15610" y="23203"/>
                    <a:pt x="15599" y="23189"/>
                    <a:pt x="15590" y="23175"/>
                  </a:cubicBezTo>
                  <a:cubicBezTo>
                    <a:pt x="15572" y="23148"/>
                    <a:pt x="15557" y="23118"/>
                    <a:pt x="15545" y="23088"/>
                  </a:cubicBezTo>
                  <a:cubicBezTo>
                    <a:pt x="15516" y="23012"/>
                    <a:pt x="15512" y="22929"/>
                    <a:pt x="15531" y="22852"/>
                  </a:cubicBezTo>
                  <a:cubicBezTo>
                    <a:pt x="15535" y="22839"/>
                    <a:pt x="15537" y="22825"/>
                    <a:pt x="15543" y="22810"/>
                  </a:cubicBezTo>
                  <a:cubicBezTo>
                    <a:pt x="15547" y="22798"/>
                    <a:pt x="15554" y="22784"/>
                    <a:pt x="15561" y="22772"/>
                  </a:cubicBezTo>
                  <a:cubicBezTo>
                    <a:pt x="15567" y="22758"/>
                    <a:pt x="15573" y="22747"/>
                    <a:pt x="15582" y="22735"/>
                  </a:cubicBezTo>
                  <a:cubicBezTo>
                    <a:pt x="15589" y="22723"/>
                    <a:pt x="15597" y="22711"/>
                    <a:pt x="15608" y="22701"/>
                  </a:cubicBezTo>
                  <a:cubicBezTo>
                    <a:pt x="15609" y="22700"/>
                    <a:pt x="15610" y="22697"/>
                    <a:pt x="15611" y="22696"/>
                  </a:cubicBezTo>
                  <a:cubicBezTo>
                    <a:pt x="15619" y="22688"/>
                    <a:pt x="15627" y="22679"/>
                    <a:pt x="15636" y="22672"/>
                  </a:cubicBezTo>
                  <a:cubicBezTo>
                    <a:pt x="15641" y="22667"/>
                    <a:pt x="15646" y="22661"/>
                    <a:pt x="15653" y="22657"/>
                  </a:cubicBezTo>
                  <a:cubicBezTo>
                    <a:pt x="15660" y="22651"/>
                    <a:pt x="15667" y="22646"/>
                    <a:pt x="15675" y="22640"/>
                  </a:cubicBezTo>
                  <a:cubicBezTo>
                    <a:pt x="15683" y="22635"/>
                    <a:pt x="15691" y="22629"/>
                    <a:pt x="15699" y="22625"/>
                  </a:cubicBezTo>
                  <a:cubicBezTo>
                    <a:pt x="15709" y="22620"/>
                    <a:pt x="15718" y="22614"/>
                    <a:pt x="15728" y="22611"/>
                  </a:cubicBezTo>
                  <a:cubicBezTo>
                    <a:pt x="15738" y="22606"/>
                    <a:pt x="15746" y="22601"/>
                    <a:pt x="15757" y="22599"/>
                  </a:cubicBezTo>
                  <a:cubicBezTo>
                    <a:pt x="15835" y="22569"/>
                    <a:pt x="15842" y="22480"/>
                    <a:pt x="15778" y="22431"/>
                  </a:cubicBezTo>
                  <a:cubicBezTo>
                    <a:pt x="15507" y="22225"/>
                    <a:pt x="15557" y="21782"/>
                    <a:pt x="15885" y="21664"/>
                  </a:cubicBezTo>
                  <a:cubicBezTo>
                    <a:pt x="15936" y="21646"/>
                    <a:pt x="15977" y="21594"/>
                    <a:pt x="15958" y="21538"/>
                  </a:cubicBezTo>
                  <a:cubicBezTo>
                    <a:pt x="15885" y="21321"/>
                    <a:pt x="15929" y="21081"/>
                    <a:pt x="16094" y="20918"/>
                  </a:cubicBezTo>
                  <a:cubicBezTo>
                    <a:pt x="16181" y="20835"/>
                    <a:pt x="16297" y="20814"/>
                    <a:pt x="16386" y="20737"/>
                  </a:cubicBezTo>
                  <a:cubicBezTo>
                    <a:pt x="16488" y="20649"/>
                    <a:pt x="16473" y="20530"/>
                    <a:pt x="16511" y="20413"/>
                  </a:cubicBezTo>
                  <a:cubicBezTo>
                    <a:pt x="16546" y="20301"/>
                    <a:pt x="16635" y="20205"/>
                    <a:pt x="16740" y="20154"/>
                  </a:cubicBezTo>
                  <a:cubicBezTo>
                    <a:pt x="16854" y="20097"/>
                    <a:pt x="16986" y="20115"/>
                    <a:pt x="17090" y="20033"/>
                  </a:cubicBezTo>
                  <a:cubicBezTo>
                    <a:pt x="17176" y="19966"/>
                    <a:pt x="17210" y="19866"/>
                    <a:pt x="17275" y="19783"/>
                  </a:cubicBezTo>
                  <a:cubicBezTo>
                    <a:pt x="17325" y="19720"/>
                    <a:pt x="17400" y="19684"/>
                    <a:pt x="17475" y="19684"/>
                  </a:cubicBezTo>
                  <a:cubicBezTo>
                    <a:pt x="17527" y="19684"/>
                    <a:pt x="17580" y="19701"/>
                    <a:pt x="17624" y="19737"/>
                  </a:cubicBezTo>
                  <a:cubicBezTo>
                    <a:pt x="17647" y="19755"/>
                    <a:pt x="17671" y="19764"/>
                    <a:pt x="17693" y="19764"/>
                  </a:cubicBezTo>
                  <a:cubicBezTo>
                    <a:pt x="17732" y="19764"/>
                    <a:pt x="17767" y="19739"/>
                    <a:pt x="17785" y="19695"/>
                  </a:cubicBezTo>
                  <a:cubicBezTo>
                    <a:pt x="17845" y="19555"/>
                    <a:pt x="17973" y="19445"/>
                    <a:pt x="18118" y="19399"/>
                  </a:cubicBezTo>
                  <a:cubicBezTo>
                    <a:pt x="18170" y="19381"/>
                    <a:pt x="18225" y="19372"/>
                    <a:pt x="18280" y="19372"/>
                  </a:cubicBezTo>
                  <a:cubicBezTo>
                    <a:pt x="18304" y="19372"/>
                    <a:pt x="18329" y="19374"/>
                    <a:pt x="18353" y="19378"/>
                  </a:cubicBezTo>
                  <a:cubicBezTo>
                    <a:pt x="18406" y="19388"/>
                    <a:pt x="18455" y="19408"/>
                    <a:pt x="18507" y="19408"/>
                  </a:cubicBezTo>
                  <a:cubicBezTo>
                    <a:pt x="18526" y="19408"/>
                    <a:pt x="18545" y="19406"/>
                    <a:pt x="18565" y="19399"/>
                  </a:cubicBezTo>
                  <a:cubicBezTo>
                    <a:pt x="18635" y="19374"/>
                    <a:pt x="18665" y="19318"/>
                    <a:pt x="18704" y="19261"/>
                  </a:cubicBezTo>
                  <a:cubicBezTo>
                    <a:pt x="18745" y="19202"/>
                    <a:pt x="18796" y="19158"/>
                    <a:pt x="18862" y="19131"/>
                  </a:cubicBezTo>
                  <a:cubicBezTo>
                    <a:pt x="18914" y="19109"/>
                    <a:pt x="18970" y="19097"/>
                    <a:pt x="19025" y="19097"/>
                  </a:cubicBezTo>
                  <a:cubicBezTo>
                    <a:pt x="19112" y="19097"/>
                    <a:pt x="19199" y="19126"/>
                    <a:pt x="19265" y="19186"/>
                  </a:cubicBezTo>
                  <a:cubicBezTo>
                    <a:pt x="19286" y="19205"/>
                    <a:pt x="19313" y="19214"/>
                    <a:pt x="19339" y="19214"/>
                  </a:cubicBezTo>
                  <a:cubicBezTo>
                    <a:pt x="19371" y="19214"/>
                    <a:pt x="19403" y="19199"/>
                    <a:pt x="19421" y="19167"/>
                  </a:cubicBezTo>
                  <a:cubicBezTo>
                    <a:pt x="19487" y="19050"/>
                    <a:pt x="19611" y="18980"/>
                    <a:pt x="19745" y="18980"/>
                  </a:cubicBezTo>
                  <a:cubicBezTo>
                    <a:pt x="19747" y="18980"/>
                    <a:pt x="19749" y="18980"/>
                    <a:pt x="19751" y="18980"/>
                  </a:cubicBezTo>
                  <a:cubicBezTo>
                    <a:pt x="19893" y="18981"/>
                    <a:pt x="19980" y="19098"/>
                    <a:pt x="20114" y="19112"/>
                  </a:cubicBezTo>
                  <a:cubicBezTo>
                    <a:pt x="20124" y="19113"/>
                    <a:pt x="20134" y="19114"/>
                    <a:pt x="20143" y="19114"/>
                  </a:cubicBezTo>
                  <a:cubicBezTo>
                    <a:pt x="20277" y="19114"/>
                    <a:pt x="20336" y="18994"/>
                    <a:pt x="20458" y="18956"/>
                  </a:cubicBezTo>
                  <a:cubicBezTo>
                    <a:pt x="20478" y="18949"/>
                    <a:pt x="20500" y="18946"/>
                    <a:pt x="20521" y="18946"/>
                  </a:cubicBezTo>
                  <a:close/>
                  <a:moveTo>
                    <a:pt x="14170" y="1"/>
                  </a:moveTo>
                  <a:cubicBezTo>
                    <a:pt x="14049" y="1"/>
                    <a:pt x="13927" y="5"/>
                    <a:pt x="13806" y="14"/>
                  </a:cubicBezTo>
                  <a:cubicBezTo>
                    <a:pt x="13781" y="16"/>
                    <a:pt x="13756" y="18"/>
                    <a:pt x="13731" y="19"/>
                  </a:cubicBezTo>
                  <a:cubicBezTo>
                    <a:pt x="12832" y="101"/>
                    <a:pt x="11971" y="398"/>
                    <a:pt x="11146" y="756"/>
                  </a:cubicBezTo>
                  <a:cubicBezTo>
                    <a:pt x="10278" y="1132"/>
                    <a:pt x="9432" y="1563"/>
                    <a:pt x="8591" y="1996"/>
                  </a:cubicBezTo>
                  <a:cubicBezTo>
                    <a:pt x="6855" y="2894"/>
                    <a:pt x="5134" y="3819"/>
                    <a:pt x="3406" y="4732"/>
                  </a:cubicBezTo>
                  <a:cubicBezTo>
                    <a:pt x="2979" y="4959"/>
                    <a:pt x="2554" y="5185"/>
                    <a:pt x="2129" y="5418"/>
                  </a:cubicBezTo>
                  <a:cubicBezTo>
                    <a:pt x="1733" y="5636"/>
                    <a:pt x="1325" y="5849"/>
                    <a:pt x="951" y="6106"/>
                  </a:cubicBezTo>
                  <a:cubicBezTo>
                    <a:pt x="629" y="6327"/>
                    <a:pt x="343" y="6600"/>
                    <a:pt x="187" y="6965"/>
                  </a:cubicBezTo>
                  <a:cubicBezTo>
                    <a:pt x="41" y="7306"/>
                    <a:pt x="1" y="7686"/>
                    <a:pt x="45" y="8053"/>
                  </a:cubicBezTo>
                  <a:cubicBezTo>
                    <a:pt x="165" y="9067"/>
                    <a:pt x="907" y="9788"/>
                    <a:pt x="1591" y="10475"/>
                  </a:cubicBezTo>
                  <a:cubicBezTo>
                    <a:pt x="2483" y="11375"/>
                    <a:pt x="3378" y="12275"/>
                    <a:pt x="4270" y="13175"/>
                  </a:cubicBezTo>
                  <a:cubicBezTo>
                    <a:pt x="4992" y="13902"/>
                    <a:pt x="5723" y="14614"/>
                    <a:pt x="6465" y="15322"/>
                  </a:cubicBezTo>
                  <a:cubicBezTo>
                    <a:pt x="7929" y="16719"/>
                    <a:pt x="9406" y="18107"/>
                    <a:pt x="10819" y="19556"/>
                  </a:cubicBezTo>
                  <a:cubicBezTo>
                    <a:pt x="12090" y="20858"/>
                    <a:pt x="13359" y="22190"/>
                    <a:pt x="14663" y="23473"/>
                  </a:cubicBezTo>
                  <a:cubicBezTo>
                    <a:pt x="15536" y="24332"/>
                    <a:pt x="16478" y="25176"/>
                    <a:pt x="17633" y="25625"/>
                  </a:cubicBezTo>
                  <a:cubicBezTo>
                    <a:pt x="18202" y="25846"/>
                    <a:pt x="18799" y="25944"/>
                    <a:pt x="19397" y="25944"/>
                  </a:cubicBezTo>
                  <a:cubicBezTo>
                    <a:pt x="20116" y="25944"/>
                    <a:pt x="20838" y="25803"/>
                    <a:pt x="21519" y="25565"/>
                  </a:cubicBezTo>
                  <a:cubicBezTo>
                    <a:pt x="22807" y="25116"/>
                    <a:pt x="23942" y="24335"/>
                    <a:pt x="25028" y="23523"/>
                  </a:cubicBezTo>
                  <a:cubicBezTo>
                    <a:pt x="25596" y="23097"/>
                    <a:pt x="26190" y="22701"/>
                    <a:pt x="26774" y="22299"/>
                  </a:cubicBezTo>
                  <a:cubicBezTo>
                    <a:pt x="27270" y="21960"/>
                    <a:pt x="27765" y="21618"/>
                    <a:pt x="28259" y="21278"/>
                  </a:cubicBezTo>
                  <a:cubicBezTo>
                    <a:pt x="28754" y="20939"/>
                    <a:pt x="29249" y="20597"/>
                    <a:pt x="29745" y="20258"/>
                  </a:cubicBezTo>
                  <a:cubicBezTo>
                    <a:pt x="30889" y="19472"/>
                    <a:pt x="32092" y="18563"/>
                    <a:pt x="33038" y="17525"/>
                  </a:cubicBezTo>
                  <a:cubicBezTo>
                    <a:pt x="33371" y="17163"/>
                    <a:pt x="33658" y="16744"/>
                    <a:pt x="33784" y="16263"/>
                  </a:cubicBezTo>
                  <a:cubicBezTo>
                    <a:pt x="33912" y="15775"/>
                    <a:pt x="33850" y="15284"/>
                    <a:pt x="33588" y="14855"/>
                  </a:cubicBezTo>
                  <a:cubicBezTo>
                    <a:pt x="33334" y="14440"/>
                    <a:pt x="32966" y="14092"/>
                    <a:pt x="32621" y="13754"/>
                  </a:cubicBezTo>
                  <a:cubicBezTo>
                    <a:pt x="32279" y="13420"/>
                    <a:pt x="31924" y="13100"/>
                    <a:pt x="31559" y="12793"/>
                  </a:cubicBezTo>
                  <a:cubicBezTo>
                    <a:pt x="31153" y="12435"/>
                    <a:pt x="30731" y="12097"/>
                    <a:pt x="30310" y="11756"/>
                  </a:cubicBezTo>
                  <a:cubicBezTo>
                    <a:pt x="29686" y="11253"/>
                    <a:pt x="29063" y="10750"/>
                    <a:pt x="28436" y="10249"/>
                  </a:cubicBezTo>
                  <a:cubicBezTo>
                    <a:pt x="27196" y="9257"/>
                    <a:pt x="25962" y="8256"/>
                    <a:pt x="24717" y="7268"/>
                  </a:cubicBezTo>
                  <a:cubicBezTo>
                    <a:pt x="24385" y="7005"/>
                    <a:pt x="24052" y="6742"/>
                    <a:pt x="23719" y="6480"/>
                  </a:cubicBezTo>
                  <a:cubicBezTo>
                    <a:pt x="23556" y="6340"/>
                    <a:pt x="23394" y="6200"/>
                    <a:pt x="23231" y="6063"/>
                  </a:cubicBezTo>
                  <a:cubicBezTo>
                    <a:pt x="22769" y="5673"/>
                    <a:pt x="22302" y="5289"/>
                    <a:pt x="21837" y="4906"/>
                  </a:cubicBezTo>
                  <a:cubicBezTo>
                    <a:pt x="21528" y="4651"/>
                    <a:pt x="21219" y="4397"/>
                    <a:pt x="20910" y="4142"/>
                  </a:cubicBezTo>
                  <a:cubicBezTo>
                    <a:pt x="19774" y="3208"/>
                    <a:pt x="18414" y="1954"/>
                    <a:pt x="17250" y="1053"/>
                  </a:cubicBezTo>
                  <a:cubicBezTo>
                    <a:pt x="16368" y="372"/>
                    <a:pt x="15278" y="1"/>
                    <a:pt x="1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40"/>
            <p:cNvSpPr/>
            <p:nvPr/>
          </p:nvSpPr>
          <p:spPr>
            <a:xfrm>
              <a:off x="3679843" y="609358"/>
              <a:ext cx="13536" cy="14727"/>
            </a:xfrm>
            <a:custGeom>
              <a:rect b="b" l="l" r="r" t="t"/>
              <a:pathLst>
                <a:path extrusionOk="0" h="371" w="341">
                  <a:moveTo>
                    <a:pt x="177" y="0"/>
                  </a:moveTo>
                  <a:cubicBezTo>
                    <a:pt x="167" y="1"/>
                    <a:pt x="157" y="1"/>
                    <a:pt x="146" y="4"/>
                  </a:cubicBezTo>
                  <a:lnTo>
                    <a:pt x="145" y="4"/>
                  </a:lnTo>
                  <a:cubicBezTo>
                    <a:pt x="135" y="6"/>
                    <a:pt x="121" y="11"/>
                    <a:pt x="114" y="16"/>
                  </a:cubicBezTo>
                  <a:cubicBezTo>
                    <a:pt x="107" y="18"/>
                    <a:pt x="104" y="21"/>
                    <a:pt x="98" y="26"/>
                  </a:cubicBezTo>
                  <a:cubicBezTo>
                    <a:pt x="94" y="30"/>
                    <a:pt x="88" y="32"/>
                    <a:pt x="83" y="38"/>
                  </a:cubicBezTo>
                  <a:cubicBezTo>
                    <a:pt x="75" y="43"/>
                    <a:pt x="67" y="54"/>
                    <a:pt x="62" y="63"/>
                  </a:cubicBezTo>
                  <a:cubicBezTo>
                    <a:pt x="60" y="64"/>
                    <a:pt x="60" y="65"/>
                    <a:pt x="59" y="67"/>
                  </a:cubicBezTo>
                  <a:cubicBezTo>
                    <a:pt x="51" y="79"/>
                    <a:pt x="44" y="95"/>
                    <a:pt x="38" y="111"/>
                  </a:cubicBezTo>
                  <a:cubicBezTo>
                    <a:pt x="34" y="121"/>
                    <a:pt x="32" y="131"/>
                    <a:pt x="27" y="143"/>
                  </a:cubicBezTo>
                  <a:lnTo>
                    <a:pt x="23" y="147"/>
                  </a:lnTo>
                  <a:cubicBezTo>
                    <a:pt x="17" y="156"/>
                    <a:pt x="13" y="166"/>
                    <a:pt x="11" y="176"/>
                  </a:cubicBezTo>
                  <a:cubicBezTo>
                    <a:pt x="10" y="179"/>
                    <a:pt x="8" y="182"/>
                    <a:pt x="7" y="187"/>
                  </a:cubicBezTo>
                  <a:cubicBezTo>
                    <a:pt x="5" y="197"/>
                    <a:pt x="2" y="207"/>
                    <a:pt x="1" y="219"/>
                  </a:cubicBezTo>
                  <a:cubicBezTo>
                    <a:pt x="0" y="229"/>
                    <a:pt x="2" y="241"/>
                    <a:pt x="5" y="252"/>
                  </a:cubicBezTo>
                  <a:cubicBezTo>
                    <a:pt x="6" y="265"/>
                    <a:pt x="11" y="275"/>
                    <a:pt x="15" y="286"/>
                  </a:cubicBezTo>
                  <a:cubicBezTo>
                    <a:pt x="20" y="296"/>
                    <a:pt x="28" y="307"/>
                    <a:pt x="36" y="315"/>
                  </a:cubicBezTo>
                  <a:cubicBezTo>
                    <a:pt x="46" y="328"/>
                    <a:pt x="58" y="339"/>
                    <a:pt x="72" y="346"/>
                  </a:cubicBezTo>
                  <a:cubicBezTo>
                    <a:pt x="83" y="353"/>
                    <a:pt x="93" y="358"/>
                    <a:pt x="104" y="362"/>
                  </a:cubicBezTo>
                  <a:cubicBezTo>
                    <a:pt x="112" y="365"/>
                    <a:pt x="121" y="366"/>
                    <a:pt x="131" y="367"/>
                  </a:cubicBezTo>
                  <a:cubicBezTo>
                    <a:pt x="138" y="369"/>
                    <a:pt x="146" y="370"/>
                    <a:pt x="156" y="371"/>
                  </a:cubicBezTo>
                  <a:cubicBezTo>
                    <a:pt x="168" y="371"/>
                    <a:pt x="183" y="370"/>
                    <a:pt x="194" y="367"/>
                  </a:cubicBezTo>
                  <a:cubicBezTo>
                    <a:pt x="198" y="366"/>
                    <a:pt x="202" y="366"/>
                    <a:pt x="206" y="365"/>
                  </a:cubicBezTo>
                  <a:cubicBezTo>
                    <a:pt x="219" y="361"/>
                    <a:pt x="231" y="356"/>
                    <a:pt x="244" y="350"/>
                  </a:cubicBezTo>
                  <a:cubicBezTo>
                    <a:pt x="260" y="344"/>
                    <a:pt x="273" y="332"/>
                    <a:pt x="286" y="320"/>
                  </a:cubicBezTo>
                  <a:cubicBezTo>
                    <a:pt x="307" y="297"/>
                    <a:pt x="318" y="280"/>
                    <a:pt x="329" y="252"/>
                  </a:cubicBezTo>
                  <a:cubicBezTo>
                    <a:pt x="336" y="235"/>
                    <a:pt x="340" y="216"/>
                    <a:pt x="340" y="197"/>
                  </a:cubicBezTo>
                  <a:cubicBezTo>
                    <a:pt x="341" y="182"/>
                    <a:pt x="339" y="169"/>
                    <a:pt x="336" y="155"/>
                  </a:cubicBezTo>
                  <a:cubicBezTo>
                    <a:pt x="336" y="150"/>
                    <a:pt x="335" y="145"/>
                    <a:pt x="334" y="141"/>
                  </a:cubicBezTo>
                  <a:cubicBezTo>
                    <a:pt x="329" y="124"/>
                    <a:pt x="323" y="105"/>
                    <a:pt x="313" y="89"/>
                  </a:cubicBezTo>
                  <a:cubicBezTo>
                    <a:pt x="304" y="77"/>
                    <a:pt x="297" y="65"/>
                    <a:pt x="288" y="54"/>
                  </a:cubicBezTo>
                  <a:cubicBezTo>
                    <a:pt x="282" y="48"/>
                    <a:pt x="275" y="42"/>
                    <a:pt x="267" y="37"/>
                  </a:cubicBezTo>
                  <a:cubicBezTo>
                    <a:pt x="261" y="31"/>
                    <a:pt x="256" y="26"/>
                    <a:pt x="249" y="21"/>
                  </a:cubicBezTo>
                  <a:cubicBezTo>
                    <a:pt x="241" y="17"/>
                    <a:pt x="229" y="12"/>
                    <a:pt x="220" y="9"/>
                  </a:cubicBezTo>
                  <a:cubicBezTo>
                    <a:pt x="219" y="6"/>
                    <a:pt x="216" y="6"/>
                    <a:pt x="215" y="6"/>
                  </a:cubicBezTo>
                  <a:cubicBezTo>
                    <a:pt x="210" y="5"/>
                    <a:pt x="202" y="4"/>
                    <a:pt x="197" y="2"/>
                  </a:cubicBezTo>
                  <a:cubicBezTo>
                    <a:pt x="189" y="1"/>
                    <a:pt x="184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40"/>
            <p:cNvSpPr/>
            <p:nvPr/>
          </p:nvSpPr>
          <p:spPr>
            <a:xfrm>
              <a:off x="3650865" y="621861"/>
              <a:ext cx="24492" cy="20324"/>
            </a:xfrm>
            <a:custGeom>
              <a:rect b="b" l="l" r="r" t="t"/>
              <a:pathLst>
                <a:path extrusionOk="0" h="512" w="617">
                  <a:moveTo>
                    <a:pt x="486" y="0"/>
                  </a:moveTo>
                  <a:cubicBezTo>
                    <a:pt x="484" y="0"/>
                    <a:pt x="481" y="2"/>
                    <a:pt x="477" y="4"/>
                  </a:cubicBezTo>
                  <a:cubicBezTo>
                    <a:pt x="436" y="32"/>
                    <a:pt x="396" y="60"/>
                    <a:pt x="355" y="89"/>
                  </a:cubicBezTo>
                  <a:cubicBezTo>
                    <a:pt x="314" y="118"/>
                    <a:pt x="274" y="148"/>
                    <a:pt x="235" y="178"/>
                  </a:cubicBezTo>
                  <a:cubicBezTo>
                    <a:pt x="194" y="207"/>
                    <a:pt x="154" y="238"/>
                    <a:pt x="116" y="269"/>
                  </a:cubicBezTo>
                  <a:cubicBezTo>
                    <a:pt x="96" y="285"/>
                    <a:pt x="76" y="304"/>
                    <a:pt x="59" y="320"/>
                  </a:cubicBezTo>
                  <a:cubicBezTo>
                    <a:pt x="40" y="336"/>
                    <a:pt x="23" y="353"/>
                    <a:pt x="3" y="368"/>
                  </a:cubicBezTo>
                  <a:cubicBezTo>
                    <a:pt x="2" y="370"/>
                    <a:pt x="1" y="373"/>
                    <a:pt x="0" y="374"/>
                  </a:cubicBezTo>
                  <a:cubicBezTo>
                    <a:pt x="0" y="377"/>
                    <a:pt x="1" y="378"/>
                    <a:pt x="2" y="381"/>
                  </a:cubicBezTo>
                  <a:cubicBezTo>
                    <a:pt x="16" y="399"/>
                    <a:pt x="29" y="418"/>
                    <a:pt x="47" y="434"/>
                  </a:cubicBezTo>
                  <a:cubicBezTo>
                    <a:pt x="86" y="473"/>
                    <a:pt x="139" y="495"/>
                    <a:pt x="194" y="506"/>
                  </a:cubicBezTo>
                  <a:cubicBezTo>
                    <a:pt x="216" y="510"/>
                    <a:pt x="238" y="512"/>
                    <a:pt x="259" y="512"/>
                  </a:cubicBezTo>
                  <a:cubicBezTo>
                    <a:pt x="278" y="512"/>
                    <a:pt x="296" y="510"/>
                    <a:pt x="315" y="508"/>
                  </a:cubicBezTo>
                  <a:cubicBezTo>
                    <a:pt x="355" y="503"/>
                    <a:pt x="396" y="491"/>
                    <a:pt x="432" y="475"/>
                  </a:cubicBezTo>
                  <a:cubicBezTo>
                    <a:pt x="469" y="457"/>
                    <a:pt x="503" y="434"/>
                    <a:pt x="534" y="407"/>
                  </a:cubicBezTo>
                  <a:cubicBezTo>
                    <a:pt x="544" y="398"/>
                    <a:pt x="552" y="388"/>
                    <a:pt x="561" y="379"/>
                  </a:cubicBezTo>
                  <a:cubicBezTo>
                    <a:pt x="570" y="367"/>
                    <a:pt x="578" y="355"/>
                    <a:pt x="586" y="341"/>
                  </a:cubicBezTo>
                  <a:cubicBezTo>
                    <a:pt x="605" y="305"/>
                    <a:pt x="617" y="262"/>
                    <a:pt x="617" y="221"/>
                  </a:cubicBezTo>
                  <a:cubicBezTo>
                    <a:pt x="616" y="192"/>
                    <a:pt x="612" y="165"/>
                    <a:pt x="602" y="139"/>
                  </a:cubicBezTo>
                  <a:cubicBezTo>
                    <a:pt x="589" y="97"/>
                    <a:pt x="563" y="58"/>
                    <a:pt x="527" y="28"/>
                  </a:cubicBezTo>
                  <a:cubicBezTo>
                    <a:pt x="517" y="20"/>
                    <a:pt x="506" y="12"/>
                    <a:pt x="495" y="3"/>
                  </a:cubicBezTo>
                  <a:cubicBezTo>
                    <a:pt x="493" y="2"/>
                    <a:pt x="491" y="1"/>
                    <a:pt x="488" y="1"/>
                  </a:cubicBezTo>
                  <a:cubicBezTo>
                    <a:pt x="487" y="0"/>
                    <a:pt x="487" y="0"/>
                    <a:pt x="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40"/>
            <p:cNvSpPr/>
            <p:nvPr/>
          </p:nvSpPr>
          <p:spPr>
            <a:xfrm>
              <a:off x="3622563" y="680769"/>
              <a:ext cx="43109" cy="38147"/>
            </a:xfrm>
            <a:custGeom>
              <a:rect b="b" l="l" r="r" t="t"/>
              <a:pathLst>
                <a:path extrusionOk="0" h="961" w="1086">
                  <a:moveTo>
                    <a:pt x="448" y="171"/>
                  </a:moveTo>
                  <a:cubicBezTo>
                    <a:pt x="466" y="171"/>
                    <a:pt x="484" y="172"/>
                    <a:pt x="502" y="174"/>
                  </a:cubicBezTo>
                  <a:cubicBezTo>
                    <a:pt x="634" y="188"/>
                    <a:pt x="788" y="255"/>
                    <a:pt x="852" y="377"/>
                  </a:cubicBezTo>
                  <a:cubicBezTo>
                    <a:pt x="911" y="485"/>
                    <a:pt x="880" y="642"/>
                    <a:pt x="781" y="719"/>
                  </a:cubicBezTo>
                  <a:cubicBezTo>
                    <a:pt x="724" y="763"/>
                    <a:pt x="652" y="787"/>
                    <a:pt x="579" y="787"/>
                  </a:cubicBezTo>
                  <a:cubicBezTo>
                    <a:pt x="519" y="787"/>
                    <a:pt x="458" y="771"/>
                    <a:pt x="406" y="737"/>
                  </a:cubicBezTo>
                  <a:cubicBezTo>
                    <a:pt x="248" y="635"/>
                    <a:pt x="170" y="453"/>
                    <a:pt x="110" y="281"/>
                  </a:cubicBezTo>
                  <a:cubicBezTo>
                    <a:pt x="116" y="280"/>
                    <a:pt x="121" y="278"/>
                    <a:pt x="126" y="275"/>
                  </a:cubicBezTo>
                  <a:cubicBezTo>
                    <a:pt x="218" y="209"/>
                    <a:pt x="334" y="171"/>
                    <a:pt x="448" y="171"/>
                  </a:cubicBezTo>
                  <a:close/>
                  <a:moveTo>
                    <a:pt x="463" y="0"/>
                  </a:moveTo>
                  <a:cubicBezTo>
                    <a:pt x="310" y="0"/>
                    <a:pt x="158" y="51"/>
                    <a:pt x="44" y="155"/>
                  </a:cubicBezTo>
                  <a:cubicBezTo>
                    <a:pt x="13" y="183"/>
                    <a:pt x="1" y="222"/>
                    <a:pt x="26" y="257"/>
                  </a:cubicBezTo>
                  <a:cubicBezTo>
                    <a:pt x="27" y="259"/>
                    <a:pt x="29" y="261"/>
                    <a:pt x="32" y="263"/>
                  </a:cubicBezTo>
                  <a:cubicBezTo>
                    <a:pt x="60" y="480"/>
                    <a:pt x="100" y="715"/>
                    <a:pt x="281" y="857"/>
                  </a:cubicBezTo>
                  <a:cubicBezTo>
                    <a:pt x="368" y="926"/>
                    <a:pt x="477" y="961"/>
                    <a:pt x="587" y="961"/>
                  </a:cubicBezTo>
                  <a:cubicBezTo>
                    <a:pt x="674" y="961"/>
                    <a:pt x="762" y="938"/>
                    <a:pt x="839" y="892"/>
                  </a:cubicBezTo>
                  <a:cubicBezTo>
                    <a:pt x="1007" y="793"/>
                    <a:pt x="1085" y="580"/>
                    <a:pt x="1042" y="393"/>
                  </a:cubicBezTo>
                  <a:cubicBezTo>
                    <a:pt x="997" y="194"/>
                    <a:pt x="803" y="59"/>
                    <a:pt x="611" y="16"/>
                  </a:cubicBezTo>
                  <a:cubicBezTo>
                    <a:pt x="563" y="6"/>
                    <a:pt x="513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40"/>
            <p:cNvSpPr/>
            <p:nvPr/>
          </p:nvSpPr>
          <p:spPr>
            <a:xfrm>
              <a:off x="3631256" y="640280"/>
              <a:ext cx="14925" cy="15283"/>
            </a:xfrm>
            <a:custGeom>
              <a:rect b="b" l="l" r="r" t="t"/>
              <a:pathLst>
                <a:path extrusionOk="0" h="385" w="376">
                  <a:moveTo>
                    <a:pt x="182" y="0"/>
                  </a:moveTo>
                  <a:cubicBezTo>
                    <a:pt x="168" y="1"/>
                    <a:pt x="154" y="1"/>
                    <a:pt x="142" y="3"/>
                  </a:cubicBezTo>
                  <a:cubicBezTo>
                    <a:pt x="140" y="3"/>
                    <a:pt x="137" y="5"/>
                    <a:pt x="135" y="5"/>
                  </a:cubicBezTo>
                  <a:cubicBezTo>
                    <a:pt x="122" y="9"/>
                    <a:pt x="111" y="13"/>
                    <a:pt x="100" y="18"/>
                  </a:cubicBezTo>
                  <a:lnTo>
                    <a:pt x="91" y="22"/>
                  </a:lnTo>
                  <a:cubicBezTo>
                    <a:pt x="79" y="28"/>
                    <a:pt x="64" y="39"/>
                    <a:pt x="55" y="49"/>
                  </a:cubicBezTo>
                  <a:cubicBezTo>
                    <a:pt x="46" y="59"/>
                    <a:pt x="38" y="68"/>
                    <a:pt x="31" y="78"/>
                  </a:cubicBezTo>
                  <a:cubicBezTo>
                    <a:pt x="29" y="80"/>
                    <a:pt x="28" y="81"/>
                    <a:pt x="27" y="85"/>
                  </a:cubicBezTo>
                  <a:cubicBezTo>
                    <a:pt x="11" y="112"/>
                    <a:pt x="1" y="141"/>
                    <a:pt x="2" y="173"/>
                  </a:cubicBezTo>
                  <a:cubicBezTo>
                    <a:pt x="2" y="179"/>
                    <a:pt x="3" y="198"/>
                    <a:pt x="5" y="204"/>
                  </a:cubicBezTo>
                  <a:lnTo>
                    <a:pt x="5" y="210"/>
                  </a:lnTo>
                  <a:cubicBezTo>
                    <a:pt x="6" y="222"/>
                    <a:pt x="6" y="236"/>
                    <a:pt x="8" y="248"/>
                  </a:cubicBezTo>
                  <a:cubicBezTo>
                    <a:pt x="12" y="264"/>
                    <a:pt x="18" y="281"/>
                    <a:pt x="28" y="295"/>
                  </a:cubicBezTo>
                  <a:cubicBezTo>
                    <a:pt x="43" y="320"/>
                    <a:pt x="55" y="331"/>
                    <a:pt x="79" y="351"/>
                  </a:cubicBezTo>
                  <a:cubicBezTo>
                    <a:pt x="91" y="362"/>
                    <a:pt x="110" y="370"/>
                    <a:pt x="126" y="375"/>
                  </a:cubicBezTo>
                  <a:cubicBezTo>
                    <a:pt x="142" y="381"/>
                    <a:pt x="161" y="383"/>
                    <a:pt x="179" y="383"/>
                  </a:cubicBezTo>
                  <a:cubicBezTo>
                    <a:pt x="182" y="384"/>
                    <a:pt x="185" y="384"/>
                    <a:pt x="189" y="384"/>
                  </a:cubicBezTo>
                  <a:cubicBezTo>
                    <a:pt x="199" y="384"/>
                    <a:pt x="209" y="382"/>
                    <a:pt x="219" y="381"/>
                  </a:cubicBezTo>
                  <a:cubicBezTo>
                    <a:pt x="225" y="380"/>
                    <a:pt x="230" y="380"/>
                    <a:pt x="234" y="377"/>
                  </a:cubicBezTo>
                  <a:cubicBezTo>
                    <a:pt x="246" y="373"/>
                    <a:pt x="260" y="368"/>
                    <a:pt x="271" y="363"/>
                  </a:cubicBezTo>
                  <a:cubicBezTo>
                    <a:pt x="284" y="357"/>
                    <a:pt x="296" y="347"/>
                    <a:pt x="307" y="340"/>
                  </a:cubicBezTo>
                  <a:cubicBezTo>
                    <a:pt x="310" y="337"/>
                    <a:pt x="313" y="335"/>
                    <a:pt x="317" y="330"/>
                  </a:cubicBezTo>
                  <a:cubicBezTo>
                    <a:pt x="326" y="320"/>
                    <a:pt x="335" y="310"/>
                    <a:pt x="343" y="299"/>
                  </a:cubicBezTo>
                  <a:cubicBezTo>
                    <a:pt x="354" y="283"/>
                    <a:pt x="361" y="266"/>
                    <a:pt x="366" y="247"/>
                  </a:cubicBezTo>
                  <a:cubicBezTo>
                    <a:pt x="370" y="235"/>
                    <a:pt x="372" y="220"/>
                    <a:pt x="375" y="205"/>
                  </a:cubicBezTo>
                  <a:cubicBezTo>
                    <a:pt x="376" y="190"/>
                    <a:pt x="372" y="174"/>
                    <a:pt x="370" y="160"/>
                  </a:cubicBezTo>
                  <a:cubicBezTo>
                    <a:pt x="369" y="156"/>
                    <a:pt x="369" y="152"/>
                    <a:pt x="367" y="147"/>
                  </a:cubicBezTo>
                  <a:cubicBezTo>
                    <a:pt x="364" y="132"/>
                    <a:pt x="359" y="118"/>
                    <a:pt x="352" y="105"/>
                  </a:cubicBezTo>
                  <a:cubicBezTo>
                    <a:pt x="351" y="101"/>
                    <a:pt x="348" y="97"/>
                    <a:pt x="345" y="94"/>
                  </a:cubicBezTo>
                  <a:cubicBezTo>
                    <a:pt x="339" y="84"/>
                    <a:pt x="329" y="68"/>
                    <a:pt x="318" y="59"/>
                  </a:cubicBezTo>
                  <a:cubicBezTo>
                    <a:pt x="293" y="35"/>
                    <a:pt x="274" y="23"/>
                    <a:pt x="242" y="11"/>
                  </a:cubicBezTo>
                  <a:cubicBezTo>
                    <a:pt x="239" y="9"/>
                    <a:pt x="232" y="6"/>
                    <a:pt x="229" y="6"/>
                  </a:cubicBezTo>
                  <a:cubicBezTo>
                    <a:pt x="213" y="3"/>
                    <a:pt x="197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40"/>
            <p:cNvSpPr/>
            <p:nvPr/>
          </p:nvSpPr>
          <p:spPr>
            <a:xfrm>
              <a:off x="3427462" y="662747"/>
              <a:ext cx="199031" cy="191211"/>
            </a:xfrm>
            <a:custGeom>
              <a:rect b="b" l="l" r="r" t="t"/>
              <a:pathLst>
                <a:path extrusionOk="0" h="4817" w="5014">
                  <a:moveTo>
                    <a:pt x="1228" y="134"/>
                  </a:moveTo>
                  <a:cubicBezTo>
                    <a:pt x="1264" y="134"/>
                    <a:pt x="1300" y="157"/>
                    <a:pt x="1325" y="178"/>
                  </a:cubicBezTo>
                  <a:cubicBezTo>
                    <a:pt x="1399" y="238"/>
                    <a:pt x="1446" y="339"/>
                    <a:pt x="1488" y="425"/>
                  </a:cubicBezTo>
                  <a:cubicBezTo>
                    <a:pt x="1532" y="515"/>
                    <a:pt x="1573" y="613"/>
                    <a:pt x="1597" y="713"/>
                  </a:cubicBezTo>
                  <a:cubicBezTo>
                    <a:pt x="1656" y="958"/>
                    <a:pt x="1488" y="1134"/>
                    <a:pt x="1266" y="1202"/>
                  </a:cubicBezTo>
                  <a:cubicBezTo>
                    <a:pt x="1190" y="1225"/>
                    <a:pt x="1112" y="1235"/>
                    <a:pt x="1034" y="1235"/>
                  </a:cubicBezTo>
                  <a:cubicBezTo>
                    <a:pt x="856" y="1235"/>
                    <a:pt x="676" y="1181"/>
                    <a:pt x="516" y="1099"/>
                  </a:cubicBezTo>
                  <a:cubicBezTo>
                    <a:pt x="454" y="1069"/>
                    <a:pt x="428" y="1025"/>
                    <a:pt x="484" y="967"/>
                  </a:cubicBezTo>
                  <a:cubicBezTo>
                    <a:pt x="517" y="934"/>
                    <a:pt x="574" y="920"/>
                    <a:pt x="631" y="920"/>
                  </a:cubicBezTo>
                  <a:cubicBezTo>
                    <a:pt x="672" y="920"/>
                    <a:pt x="713" y="927"/>
                    <a:pt x="744" y="940"/>
                  </a:cubicBezTo>
                  <a:cubicBezTo>
                    <a:pt x="754" y="944"/>
                    <a:pt x="763" y="946"/>
                    <a:pt x="772" y="946"/>
                  </a:cubicBezTo>
                  <a:cubicBezTo>
                    <a:pt x="833" y="946"/>
                    <a:pt x="861" y="852"/>
                    <a:pt x="822" y="806"/>
                  </a:cubicBezTo>
                  <a:cubicBezTo>
                    <a:pt x="786" y="763"/>
                    <a:pt x="752" y="738"/>
                    <a:pt x="737" y="682"/>
                  </a:cubicBezTo>
                  <a:cubicBezTo>
                    <a:pt x="721" y="630"/>
                    <a:pt x="721" y="574"/>
                    <a:pt x="736" y="521"/>
                  </a:cubicBezTo>
                  <a:cubicBezTo>
                    <a:pt x="750" y="467"/>
                    <a:pt x="781" y="418"/>
                    <a:pt x="839" y="418"/>
                  </a:cubicBezTo>
                  <a:cubicBezTo>
                    <a:pt x="846" y="418"/>
                    <a:pt x="853" y="419"/>
                    <a:pt x="861" y="420"/>
                  </a:cubicBezTo>
                  <a:cubicBezTo>
                    <a:pt x="907" y="430"/>
                    <a:pt x="955" y="469"/>
                    <a:pt x="989" y="514"/>
                  </a:cubicBezTo>
                  <a:cubicBezTo>
                    <a:pt x="999" y="540"/>
                    <a:pt x="1011" y="563"/>
                    <a:pt x="1026" y="584"/>
                  </a:cubicBezTo>
                  <a:lnTo>
                    <a:pt x="1028" y="582"/>
                  </a:lnTo>
                  <a:cubicBezTo>
                    <a:pt x="1045" y="605"/>
                    <a:pt x="1069" y="615"/>
                    <a:pt x="1093" y="615"/>
                  </a:cubicBezTo>
                  <a:cubicBezTo>
                    <a:pt x="1135" y="615"/>
                    <a:pt x="1174" y="583"/>
                    <a:pt x="1158" y="529"/>
                  </a:cubicBezTo>
                  <a:cubicBezTo>
                    <a:pt x="1131" y="431"/>
                    <a:pt x="1100" y="350"/>
                    <a:pt x="1129" y="249"/>
                  </a:cubicBezTo>
                  <a:cubicBezTo>
                    <a:pt x="1141" y="204"/>
                    <a:pt x="1164" y="143"/>
                    <a:pt x="1216" y="135"/>
                  </a:cubicBezTo>
                  <a:cubicBezTo>
                    <a:pt x="1220" y="134"/>
                    <a:pt x="1224" y="134"/>
                    <a:pt x="1228" y="134"/>
                  </a:cubicBezTo>
                  <a:close/>
                  <a:moveTo>
                    <a:pt x="4132" y="1570"/>
                  </a:moveTo>
                  <a:cubicBezTo>
                    <a:pt x="4136" y="1574"/>
                    <a:pt x="4140" y="1580"/>
                    <a:pt x="4145" y="1582"/>
                  </a:cubicBezTo>
                  <a:cubicBezTo>
                    <a:pt x="4209" y="1619"/>
                    <a:pt x="4265" y="1671"/>
                    <a:pt x="4309" y="1733"/>
                  </a:cubicBezTo>
                  <a:cubicBezTo>
                    <a:pt x="4328" y="1763"/>
                    <a:pt x="4344" y="1793"/>
                    <a:pt x="4361" y="1822"/>
                  </a:cubicBezTo>
                  <a:cubicBezTo>
                    <a:pt x="4361" y="1822"/>
                    <a:pt x="4363" y="1822"/>
                    <a:pt x="4363" y="1824"/>
                  </a:cubicBezTo>
                  <a:cubicBezTo>
                    <a:pt x="4373" y="1845"/>
                    <a:pt x="4381" y="1866"/>
                    <a:pt x="4387" y="1888"/>
                  </a:cubicBezTo>
                  <a:cubicBezTo>
                    <a:pt x="4426" y="2016"/>
                    <a:pt x="4423" y="2182"/>
                    <a:pt x="4338" y="2290"/>
                  </a:cubicBezTo>
                  <a:cubicBezTo>
                    <a:pt x="4287" y="2353"/>
                    <a:pt x="4203" y="2389"/>
                    <a:pt x="4119" y="2389"/>
                  </a:cubicBezTo>
                  <a:cubicBezTo>
                    <a:pt x="4076" y="2389"/>
                    <a:pt x="4033" y="2380"/>
                    <a:pt x="3995" y="2359"/>
                  </a:cubicBezTo>
                  <a:cubicBezTo>
                    <a:pt x="3880" y="2295"/>
                    <a:pt x="3809" y="2157"/>
                    <a:pt x="3832" y="2022"/>
                  </a:cubicBezTo>
                  <a:cubicBezTo>
                    <a:pt x="3861" y="1837"/>
                    <a:pt x="3998" y="1694"/>
                    <a:pt x="4132" y="1570"/>
                  </a:cubicBezTo>
                  <a:close/>
                  <a:moveTo>
                    <a:pt x="2386" y="602"/>
                  </a:moveTo>
                  <a:cubicBezTo>
                    <a:pt x="2551" y="602"/>
                    <a:pt x="2719" y="630"/>
                    <a:pt x="2880" y="674"/>
                  </a:cubicBezTo>
                  <a:cubicBezTo>
                    <a:pt x="3266" y="778"/>
                    <a:pt x="3639" y="961"/>
                    <a:pt x="3927" y="1242"/>
                  </a:cubicBezTo>
                  <a:cubicBezTo>
                    <a:pt x="3999" y="1312"/>
                    <a:pt x="4067" y="1389"/>
                    <a:pt x="4130" y="1471"/>
                  </a:cubicBezTo>
                  <a:cubicBezTo>
                    <a:pt x="4125" y="1473"/>
                    <a:pt x="4124" y="1478"/>
                    <a:pt x="4121" y="1482"/>
                  </a:cubicBezTo>
                  <a:cubicBezTo>
                    <a:pt x="4120" y="1484"/>
                    <a:pt x="4119" y="1488"/>
                    <a:pt x="4117" y="1491"/>
                  </a:cubicBezTo>
                  <a:cubicBezTo>
                    <a:pt x="3931" y="1603"/>
                    <a:pt x="3731" y="1732"/>
                    <a:pt x="3671" y="1955"/>
                  </a:cubicBezTo>
                  <a:cubicBezTo>
                    <a:pt x="3620" y="2149"/>
                    <a:pt x="3695" y="2363"/>
                    <a:pt x="3859" y="2481"/>
                  </a:cubicBezTo>
                  <a:cubicBezTo>
                    <a:pt x="3934" y="2536"/>
                    <a:pt x="4024" y="2561"/>
                    <a:pt x="4114" y="2561"/>
                  </a:cubicBezTo>
                  <a:cubicBezTo>
                    <a:pt x="4215" y="2561"/>
                    <a:pt x="4317" y="2529"/>
                    <a:pt x="4398" y="2470"/>
                  </a:cubicBezTo>
                  <a:cubicBezTo>
                    <a:pt x="4471" y="2416"/>
                    <a:pt x="4522" y="2341"/>
                    <a:pt x="4551" y="2258"/>
                  </a:cubicBezTo>
                  <a:cubicBezTo>
                    <a:pt x="4682" y="2643"/>
                    <a:pt x="4720" y="3056"/>
                    <a:pt x="4632" y="3437"/>
                  </a:cubicBezTo>
                  <a:cubicBezTo>
                    <a:pt x="4551" y="3790"/>
                    <a:pt x="4354" y="4129"/>
                    <a:pt x="4051" y="4335"/>
                  </a:cubicBezTo>
                  <a:cubicBezTo>
                    <a:pt x="3737" y="4547"/>
                    <a:pt x="3343" y="4615"/>
                    <a:pt x="2969" y="4615"/>
                  </a:cubicBezTo>
                  <a:cubicBezTo>
                    <a:pt x="2947" y="4615"/>
                    <a:pt x="2925" y="4615"/>
                    <a:pt x="2903" y="4614"/>
                  </a:cubicBezTo>
                  <a:cubicBezTo>
                    <a:pt x="2151" y="4600"/>
                    <a:pt x="1414" y="4266"/>
                    <a:pt x="912" y="3703"/>
                  </a:cubicBezTo>
                  <a:cubicBezTo>
                    <a:pt x="625" y="3383"/>
                    <a:pt x="414" y="2976"/>
                    <a:pt x="364" y="2544"/>
                  </a:cubicBezTo>
                  <a:cubicBezTo>
                    <a:pt x="314" y="2115"/>
                    <a:pt x="429" y="1701"/>
                    <a:pt x="646" y="1334"/>
                  </a:cubicBezTo>
                  <a:cubicBezTo>
                    <a:pt x="717" y="1353"/>
                    <a:pt x="789" y="1358"/>
                    <a:pt x="862" y="1373"/>
                  </a:cubicBezTo>
                  <a:cubicBezTo>
                    <a:pt x="947" y="1393"/>
                    <a:pt x="1039" y="1405"/>
                    <a:pt x="1131" y="1405"/>
                  </a:cubicBezTo>
                  <a:cubicBezTo>
                    <a:pt x="1179" y="1405"/>
                    <a:pt x="1227" y="1402"/>
                    <a:pt x="1273" y="1394"/>
                  </a:cubicBezTo>
                  <a:cubicBezTo>
                    <a:pt x="1509" y="1356"/>
                    <a:pt x="1730" y="1163"/>
                    <a:pt x="1768" y="920"/>
                  </a:cubicBezTo>
                  <a:cubicBezTo>
                    <a:pt x="1776" y="871"/>
                    <a:pt x="1775" y="819"/>
                    <a:pt x="1770" y="769"/>
                  </a:cubicBezTo>
                  <a:cubicBezTo>
                    <a:pt x="1776" y="767"/>
                    <a:pt x="1781" y="764"/>
                    <a:pt x="1787" y="760"/>
                  </a:cubicBezTo>
                  <a:cubicBezTo>
                    <a:pt x="1972" y="646"/>
                    <a:pt x="2177" y="602"/>
                    <a:pt x="2386" y="602"/>
                  </a:cubicBezTo>
                  <a:close/>
                  <a:moveTo>
                    <a:pt x="1226" y="0"/>
                  </a:moveTo>
                  <a:cubicBezTo>
                    <a:pt x="1206" y="0"/>
                    <a:pt x="1186" y="3"/>
                    <a:pt x="1166" y="9"/>
                  </a:cubicBezTo>
                  <a:cubicBezTo>
                    <a:pt x="1042" y="46"/>
                    <a:pt x="974" y="185"/>
                    <a:pt x="965" y="327"/>
                  </a:cubicBezTo>
                  <a:cubicBezTo>
                    <a:pt x="940" y="314"/>
                    <a:pt x="916" y="302"/>
                    <a:pt x="887" y="297"/>
                  </a:cubicBezTo>
                  <a:cubicBezTo>
                    <a:pt x="867" y="292"/>
                    <a:pt x="847" y="289"/>
                    <a:pt x="828" y="289"/>
                  </a:cubicBezTo>
                  <a:cubicBezTo>
                    <a:pt x="743" y="289"/>
                    <a:pt x="667" y="335"/>
                    <a:pt x="622" y="414"/>
                  </a:cubicBezTo>
                  <a:cubicBezTo>
                    <a:pt x="567" y="508"/>
                    <a:pt x="549" y="657"/>
                    <a:pt x="589" y="775"/>
                  </a:cubicBezTo>
                  <a:cubicBezTo>
                    <a:pt x="578" y="775"/>
                    <a:pt x="568" y="775"/>
                    <a:pt x="556" y="776"/>
                  </a:cubicBezTo>
                  <a:cubicBezTo>
                    <a:pt x="495" y="783"/>
                    <a:pt x="438" y="800"/>
                    <a:pt x="390" y="837"/>
                  </a:cubicBezTo>
                  <a:cubicBezTo>
                    <a:pt x="297" y="907"/>
                    <a:pt x="245" y="1037"/>
                    <a:pt x="302" y="1145"/>
                  </a:cubicBezTo>
                  <a:cubicBezTo>
                    <a:pt x="350" y="1235"/>
                    <a:pt x="460" y="1281"/>
                    <a:pt x="560" y="1312"/>
                  </a:cubicBezTo>
                  <a:cubicBezTo>
                    <a:pt x="0" y="1925"/>
                    <a:pt x="137" y="2921"/>
                    <a:pt x="568" y="3566"/>
                  </a:cubicBezTo>
                  <a:cubicBezTo>
                    <a:pt x="714" y="3783"/>
                    <a:pt x="888" y="3976"/>
                    <a:pt x="1088" y="4139"/>
                  </a:cubicBezTo>
                  <a:cubicBezTo>
                    <a:pt x="1525" y="4502"/>
                    <a:pt x="2069" y="4728"/>
                    <a:pt x="2636" y="4796"/>
                  </a:cubicBezTo>
                  <a:cubicBezTo>
                    <a:pt x="2751" y="4809"/>
                    <a:pt x="2868" y="4816"/>
                    <a:pt x="2985" y="4816"/>
                  </a:cubicBezTo>
                  <a:cubicBezTo>
                    <a:pt x="3304" y="4816"/>
                    <a:pt x="3627" y="4763"/>
                    <a:pt x="3917" y="4638"/>
                  </a:cubicBezTo>
                  <a:cubicBezTo>
                    <a:pt x="3964" y="4618"/>
                    <a:pt x="4011" y="4595"/>
                    <a:pt x="4056" y="4570"/>
                  </a:cubicBezTo>
                  <a:cubicBezTo>
                    <a:pt x="4369" y="4393"/>
                    <a:pt x="4604" y="4106"/>
                    <a:pt x="4743" y="3771"/>
                  </a:cubicBezTo>
                  <a:cubicBezTo>
                    <a:pt x="5014" y="3116"/>
                    <a:pt x="4882" y="2348"/>
                    <a:pt x="4545" y="1727"/>
                  </a:cubicBezTo>
                  <a:cubicBezTo>
                    <a:pt x="4460" y="1570"/>
                    <a:pt x="4361" y="1421"/>
                    <a:pt x="4254" y="1288"/>
                  </a:cubicBezTo>
                  <a:cubicBezTo>
                    <a:pt x="3941" y="901"/>
                    <a:pt x="3512" y="645"/>
                    <a:pt x="3041" y="498"/>
                  </a:cubicBezTo>
                  <a:cubicBezTo>
                    <a:pt x="2836" y="433"/>
                    <a:pt x="2617" y="391"/>
                    <a:pt x="2400" y="391"/>
                  </a:cubicBezTo>
                  <a:cubicBezTo>
                    <a:pt x="2161" y="391"/>
                    <a:pt x="1925" y="442"/>
                    <a:pt x="1715" y="567"/>
                  </a:cubicBezTo>
                  <a:cubicBezTo>
                    <a:pt x="1681" y="481"/>
                    <a:pt x="1636" y="399"/>
                    <a:pt x="1594" y="325"/>
                  </a:cubicBezTo>
                  <a:cubicBezTo>
                    <a:pt x="1521" y="199"/>
                    <a:pt x="139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40"/>
            <p:cNvSpPr/>
            <p:nvPr/>
          </p:nvSpPr>
          <p:spPr>
            <a:xfrm>
              <a:off x="3535194" y="710778"/>
              <a:ext cx="13417" cy="14727"/>
            </a:xfrm>
            <a:custGeom>
              <a:rect b="b" l="l" r="r" t="t"/>
              <a:pathLst>
                <a:path extrusionOk="0" h="371" w="338">
                  <a:moveTo>
                    <a:pt x="168" y="1"/>
                  </a:moveTo>
                  <a:lnTo>
                    <a:pt x="137" y="5"/>
                  </a:lnTo>
                  <a:cubicBezTo>
                    <a:pt x="136" y="6"/>
                    <a:pt x="135" y="6"/>
                    <a:pt x="135" y="6"/>
                  </a:cubicBezTo>
                  <a:cubicBezTo>
                    <a:pt x="124" y="10"/>
                    <a:pt x="113" y="16"/>
                    <a:pt x="103" y="19"/>
                  </a:cubicBezTo>
                  <a:cubicBezTo>
                    <a:pt x="98" y="22"/>
                    <a:pt x="95" y="24"/>
                    <a:pt x="89" y="29"/>
                  </a:cubicBezTo>
                  <a:cubicBezTo>
                    <a:pt x="85" y="33"/>
                    <a:pt x="78" y="36"/>
                    <a:pt x="74" y="39"/>
                  </a:cubicBezTo>
                  <a:cubicBezTo>
                    <a:pt x="68" y="47"/>
                    <a:pt x="59" y="58"/>
                    <a:pt x="56" y="66"/>
                  </a:cubicBezTo>
                  <a:cubicBezTo>
                    <a:pt x="53" y="68"/>
                    <a:pt x="53" y="69"/>
                    <a:pt x="52" y="70"/>
                  </a:cubicBezTo>
                  <a:cubicBezTo>
                    <a:pt x="45" y="83"/>
                    <a:pt x="40" y="100"/>
                    <a:pt x="35" y="114"/>
                  </a:cubicBezTo>
                  <a:cubicBezTo>
                    <a:pt x="31" y="125"/>
                    <a:pt x="27" y="136"/>
                    <a:pt x="25" y="148"/>
                  </a:cubicBezTo>
                  <a:cubicBezTo>
                    <a:pt x="24" y="149"/>
                    <a:pt x="22" y="152"/>
                    <a:pt x="21" y="152"/>
                  </a:cubicBezTo>
                  <a:cubicBezTo>
                    <a:pt x="16" y="161"/>
                    <a:pt x="12" y="172"/>
                    <a:pt x="9" y="180"/>
                  </a:cubicBezTo>
                  <a:cubicBezTo>
                    <a:pt x="7" y="184"/>
                    <a:pt x="6" y="187"/>
                    <a:pt x="4" y="193"/>
                  </a:cubicBezTo>
                  <a:cubicBezTo>
                    <a:pt x="3" y="203"/>
                    <a:pt x="0" y="213"/>
                    <a:pt x="0" y="225"/>
                  </a:cubicBezTo>
                  <a:cubicBezTo>
                    <a:pt x="0" y="235"/>
                    <a:pt x="3" y="247"/>
                    <a:pt x="4" y="258"/>
                  </a:cubicBezTo>
                  <a:cubicBezTo>
                    <a:pt x="6" y="269"/>
                    <a:pt x="11" y="279"/>
                    <a:pt x="17" y="291"/>
                  </a:cubicBezTo>
                  <a:cubicBezTo>
                    <a:pt x="21" y="302"/>
                    <a:pt x="32" y="312"/>
                    <a:pt x="38" y="320"/>
                  </a:cubicBezTo>
                  <a:cubicBezTo>
                    <a:pt x="48" y="331"/>
                    <a:pt x="63" y="341"/>
                    <a:pt x="76" y="350"/>
                  </a:cubicBezTo>
                  <a:cubicBezTo>
                    <a:pt x="87" y="356"/>
                    <a:pt x="98" y="360"/>
                    <a:pt x="110" y="364"/>
                  </a:cubicBezTo>
                  <a:cubicBezTo>
                    <a:pt x="118" y="368"/>
                    <a:pt x="126" y="368"/>
                    <a:pt x="135" y="370"/>
                  </a:cubicBezTo>
                  <a:cubicBezTo>
                    <a:pt x="144" y="371"/>
                    <a:pt x="151" y="371"/>
                    <a:pt x="160" y="371"/>
                  </a:cubicBezTo>
                  <a:cubicBezTo>
                    <a:pt x="172" y="371"/>
                    <a:pt x="187" y="370"/>
                    <a:pt x="199" y="366"/>
                  </a:cubicBezTo>
                  <a:cubicBezTo>
                    <a:pt x="203" y="365"/>
                    <a:pt x="207" y="365"/>
                    <a:pt x="212" y="364"/>
                  </a:cubicBezTo>
                  <a:cubicBezTo>
                    <a:pt x="223" y="360"/>
                    <a:pt x="236" y="354"/>
                    <a:pt x="246" y="349"/>
                  </a:cubicBezTo>
                  <a:cubicBezTo>
                    <a:pt x="262" y="340"/>
                    <a:pt x="276" y="329"/>
                    <a:pt x="288" y="315"/>
                  </a:cubicBezTo>
                  <a:cubicBezTo>
                    <a:pt x="309" y="293"/>
                    <a:pt x="318" y="276"/>
                    <a:pt x="329" y="247"/>
                  </a:cubicBezTo>
                  <a:cubicBezTo>
                    <a:pt x="336" y="229"/>
                    <a:pt x="338" y="209"/>
                    <a:pt x="338" y="190"/>
                  </a:cubicBezTo>
                  <a:cubicBezTo>
                    <a:pt x="338" y="177"/>
                    <a:pt x="335" y="162"/>
                    <a:pt x="333" y="149"/>
                  </a:cubicBezTo>
                  <a:cubicBezTo>
                    <a:pt x="332" y="146"/>
                    <a:pt x="332" y="138"/>
                    <a:pt x="329" y="135"/>
                  </a:cubicBezTo>
                  <a:cubicBezTo>
                    <a:pt x="323" y="118"/>
                    <a:pt x="317" y="100"/>
                    <a:pt x="307" y="84"/>
                  </a:cubicBezTo>
                  <a:cubicBezTo>
                    <a:pt x="298" y="73"/>
                    <a:pt x="291" y="62"/>
                    <a:pt x="280" y="52"/>
                  </a:cubicBezTo>
                  <a:cubicBezTo>
                    <a:pt x="274" y="45"/>
                    <a:pt x="266" y="39"/>
                    <a:pt x="260" y="33"/>
                  </a:cubicBezTo>
                  <a:cubicBezTo>
                    <a:pt x="253" y="29"/>
                    <a:pt x="248" y="23"/>
                    <a:pt x="241" y="21"/>
                  </a:cubicBezTo>
                  <a:cubicBezTo>
                    <a:pt x="233" y="16"/>
                    <a:pt x="220" y="11"/>
                    <a:pt x="212" y="7"/>
                  </a:cubicBezTo>
                  <a:cubicBezTo>
                    <a:pt x="210" y="6"/>
                    <a:pt x="208" y="6"/>
                    <a:pt x="207" y="6"/>
                  </a:cubicBezTo>
                  <a:cubicBezTo>
                    <a:pt x="201" y="5"/>
                    <a:pt x="193" y="3"/>
                    <a:pt x="188" y="3"/>
                  </a:cubicBezTo>
                  <a:cubicBezTo>
                    <a:pt x="180" y="2"/>
                    <a:pt x="175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40"/>
            <p:cNvSpPr/>
            <p:nvPr/>
          </p:nvSpPr>
          <p:spPr>
            <a:xfrm>
              <a:off x="3506813" y="723957"/>
              <a:ext cx="24412" cy="20641"/>
            </a:xfrm>
            <a:custGeom>
              <a:rect b="b" l="l" r="r" t="t"/>
              <a:pathLst>
                <a:path extrusionOk="0" h="520" w="615">
                  <a:moveTo>
                    <a:pt x="476" y="0"/>
                  </a:moveTo>
                  <a:cubicBezTo>
                    <a:pt x="474" y="0"/>
                    <a:pt x="470" y="2"/>
                    <a:pt x="465" y="4"/>
                  </a:cubicBezTo>
                  <a:cubicBezTo>
                    <a:pt x="425" y="34"/>
                    <a:pt x="385" y="64"/>
                    <a:pt x="346" y="94"/>
                  </a:cubicBezTo>
                  <a:cubicBezTo>
                    <a:pt x="307" y="124"/>
                    <a:pt x="268" y="155"/>
                    <a:pt x="229" y="187"/>
                  </a:cubicBezTo>
                  <a:cubicBezTo>
                    <a:pt x="189" y="218"/>
                    <a:pt x="151" y="250"/>
                    <a:pt x="112" y="282"/>
                  </a:cubicBezTo>
                  <a:cubicBezTo>
                    <a:pt x="95" y="299"/>
                    <a:pt x="76" y="317"/>
                    <a:pt x="57" y="335"/>
                  </a:cubicBezTo>
                  <a:cubicBezTo>
                    <a:pt x="38" y="352"/>
                    <a:pt x="22" y="368"/>
                    <a:pt x="5" y="384"/>
                  </a:cubicBezTo>
                  <a:cubicBezTo>
                    <a:pt x="3" y="386"/>
                    <a:pt x="2" y="389"/>
                    <a:pt x="1" y="390"/>
                  </a:cubicBezTo>
                  <a:cubicBezTo>
                    <a:pt x="1" y="393"/>
                    <a:pt x="2" y="394"/>
                    <a:pt x="3" y="397"/>
                  </a:cubicBezTo>
                  <a:cubicBezTo>
                    <a:pt x="18" y="415"/>
                    <a:pt x="32" y="433"/>
                    <a:pt x="49" y="449"/>
                  </a:cubicBezTo>
                  <a:cubicBezTo>
                    <a:pt x="90" y="488"/>
                    <a:pt x="144" y="507"/>
                    <a:pt x="200" y="515"/>
                  </a:cubicBezTo>
                  <a:cubicBezTo>
                    <a:pt x="217" y="518"/>
                    <a:pt x="235" y="519"/>
                    <a:pt x="253" y="519"/>
                  </a:cubicBezTo>
                  <a:cubicBezTo>
                    <a:pt x="276" y="519"/>
                    <a:pt x="299" y="517"/>
                    <a:pt x="321" y="514"/>
                  </a:cubicBezTo>
                  <a:cubicBezTo>
                    <a:pt x="361" y="507"/>
                    <a:pt x="401" y="494"/>
                    <a:pt x="437" y="475"/>
                  </a:cubicBezTo>
                  <a:cubicBezTo>
                    <a:pt x="472" y="456"/>
                    <a:pt x="507" y="433"/>
                    <a:pt x="536" y="404"/>
                  </a:cubicBezTo>
                  <a:cubicBezTo>
                    <a:pt x="545" y="395"/>
                    <a:pt x="554" y="386"/>
                    <a:pt x="562" y="374"/>
                  </a:cubicBezTo>
                  <a:cubicBezTo>
                    <a:pt x="571" y="363"/>
                    <a:pt x="579" y="350"/>
                    <a:pt x="585" y="336"/>
                  </a:cubicBezTo>
                  <a:cubicBezTo>
                    <a:pt x="604" y="298"/>
                    <a:pt x="614" y="256"/>
                    <a:pt x="612" y="213"/>
                  </a:cubicBezTo>
                  <a:cubicBezTo>
                    <a:pt x="611" y="185"/>
                    <a:pt x="606" y="158"/>
                    <a:pt x="596" y="133"/>
                  </a:cubicBezTo>
                  <a:cubicBezTo>
                    <a:pt x="579" y="93"/>
                    <a:pt x="552" y="55"/>
                    <a:pt x="515" y="26"/>
                  </a:cubicBezTo>
                  <a:cubicBezTo>
                    <a:pt x="505" y="19"/>
                    <a:pt x="495" y="12"/>
                    <a:pt x="482" y="4"/>
                  </a:cubicBezTo>
                  <a:cubicBezTo>
                    <a:pt x="481" y="3"/>
                    <a:pt x="479" y="0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40"/>
            <p:cNvSpPr/>
            <p:nvPr/>
          </p:nvSpPr>
          <p:spPr>
            <a:xfrm>
              <a:off x="3480455" y="783857"/>
              <a:ext cx="43585" cy="37988"/>
            </a:xfrm>
            <a:custGeom>
              <a:rect b="b" l="l" r="r" t="t"/>
              <a:pathLst>
                <a:path extrusionOk="0" h="957" w="1098">
                  <a:moveTo>
                    <a:pt x="465" y="171"/>
                  </a:moveTo>
                  <a:cubicBezTo>
                    <a:pt x="476" y="171"/>
                    <a:pt x="488" y="171"/>
                    <a:pt x="499" y="172"/>
                  </a:cubicBezTo>
                  <a:cubicBezTo>
                    <a:pt x="634" y="182"/>
                    <a:pt x="789" y="245"/>
                    <a:pt x="858" y="364"/>
                  </a:cubicBezTo>
                  <a:cubicBezTo>
                    <a:pt x="919" y="469"/>
                    <a:pt x="894" y="626"/>
                    <a:pt x="797" y="707"/>
                  </a:cubicBezTo>
                  <a:cubicBezTo>
                    <a:pt x="739" y="756"/>
                    <a:pt x="663" y="783"/>
                    <a:pt x="586" y="783"/>
                  </a:cubicBezTo>
                  <a:cubicBezTo>
                    <a:pt x="530" y="783"/>
                    <a:pt x="474" y="768"/>
                    <a:pt x="424" y="739"/>
                  </a:cubicBezTo>
                  <a:cubicBezTo>
                    <a:pt x="263" y="644"/>
                    <a:pt x="177" y="464"/>
                    <a:pt x="112" y="295"/>
                  </a:cubicBezTo>
                  <a:cubicBezTo>
                    <a:pt x="117" y="293"/>
                    <a:pt x="122" y="291"/>
                    <a:pt x="128" y="288"/>
                  </a:cubicBezTo>
                  <a:cubicBezTo>
                    <a:pt x="222" y="214"/>
                    <a:pt x="345" y="171"/>
                    <a:pt x="465" y="171"/>
                  </a:cubicBezTo>
                  <a:close/>
                  <a:moveTo>
                    <a:pt x="483" y="0"/>
                  </a:moveTo>
                  <a:cubicBezTo>
                    <a:pt x="321" y="0"/>
                    <a:pt x="158" y="57"/>
                    <a:pt x="41" y="171"/>
                  </a:cubicBezTo>
                  <a:cubicBezTo>
                    <a:pt x="13" y="198"/>
                    <a:pt x="0" y="238"/>
                    <a:pt x="26" y="273"/>
                  </a:cubicBezTo>
                  <a:cubicBezTo>
                    <a:pt x="29" y="274"/>
                    <a:pt x="31" y="276"/>
                    <a:pt x="33" y="278"/>
                  </a:cubicBezTo>
                  <a:cubicBezTo>
                    <a:pt x="68" y="493"/>
                    <a:pt x="118" y="727"/>
                    <a:pt x="305" y="862"/>
                  </a:cubicBezTo>
                  <a:cubicBezTo>
                    <a:pt x="390" y="925"/>
                    <a:pt x="493" y="957"/>
                    <a:pt x="597" y="957"/>
                  </a:cubicBezTo>
                  <a:cubicBezTo>
                    <a:pt x="690" y="957"/>
                    <a:pt x="783" y="931"/>
                    <a:pt x="864" y="879"/>
                  </a:cubicBezTo>
                  <a:cubicBezTo>
                    <a:pt x="1026" y="774"/>
                    <a:pt x="1097" y="557"/>
                    <a:pt x="1047" y="372"/>
                  </a:cubicBezTo>
                  <a:cubicBezTo>
                    <a:pt x="995" y="174"/>
                    <a:pt x="796" y="45"/>
                    <a:pt x="603" y="11"/>
                  </a:cubicBezTo>
                  <a:cubicBezTo>
                    <a:pt x="564" y="4"/>
                    <a:pt x="5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40"/>
            <p:cNvSpPr/>
            <p:nvPr/>
          </p:nvSpPr>
          <p:spPr>
            <a:xfrm>
              <a:off x="3487600" y="743407"/>
              <a:ext cx="14886" cy="15283"/>
            </a:xfrm>
            <a:custGeom>
              <a:rect b="b" l="l" r="r" t="t"/>
              <a:pathLst>
                <a:path extrusionOk="0" h="385" w="375">
                  <a:moveTo>
                    <a:pt x="186" y="1"/>
                  </a:moveTo>
                  <a:cubicBezTo>
                    <a:pt x="182" y="1"/>
                    <a:pt x="178" y="1"/>
                    <a:pt x="175" y="2"/>
                  </a:cubicBezTo>
                  <a:cubicBezTo>
                    <a:pt x="162" y="3"/>
                    <a:pt x="147" y="4"/>
                    <a:pt x="136" y="7"/>
                  </a:cubicBezTo>
                  <a:cubicBezTo>
                    <a:pt x="133" y="7"/>
                    <a:pt x="131" y="8"/>
                    <a:pt x="128" y="8"/>
                  </a:cubicBezTo>
                  <a:cubicBezTo>
                    <a:pt x="116" y="12"/>
                    <a:pt x="105" y="17"/>
                    <a:pt x="93" y="23"/>
                  </a:cubicBezTo>
                  <a:cubicBezTo>
                    <a:pt x="90" y="24"/>
                    <a:pt x="88" y="25"/>
                    <a:pt x="86" y="27"/>
                  </a:cubicBezTo>
                  <a:cubicBezTo>
                    <a:pt x="74" y="34"/>
                    <a:pt x="60" y="44"/>
                    <a:pt x="50" y="56"/>
                  </a:cubicBezTo>
                  <a:cubicBezTo>
                    <a:pt x="42" y="65"/>
                    <a:pt x="34" y="75"/>
                    <a:pt x="28" y="85"/>
                  </a:cubicBezTo>
                  <a:cubicBezTo>
                    <a:pt x="27" y="87"/>
                    <a:pt x="26" y="89"/>
                    <a:pt x="24" y="91"/>
                  </a:cubicBezTo>
                  <a:cubicBezTo>
                    <a:pt x="11" y="118"/>
                    <a:pt x="1" y="150"/>
                    <a:pt x="3" y="181"/>
                  </a:cubicBezTo>
                  <a:cubicBezTo>
                    <a:pt x="3" y="188"/>
                    <a:pt x="6" y="206"/>
                    <a:pt x="7" y="212"/>
                  </a:cubicBezTo>
                  <a:cubicBezTo>
                    <a:pt x="6" y="215"/>
                    <a:pt x="6" y="216"/>
                    <a:pt x="6" y="217"/>
                  </a:cubicBezTo>
                  <a:cubicBezTo>
                    <a:pt x="7" y="231"/>
                    <a:pt x="8" y="243"/>
                    <a:pt x="12" y="257"/>
                  </a:cubicBezTo>
                  <a:cubicBezTo>
                    <a:pt x="16" y="272"/>
                    <a:pt x="24" y="289"/>
                    <a:pt x="33" y="304"/>
                  </a:cubicBezTo>
                  <a:cubicBezTo>
                    <a:pt x="50" y="329"/>
                    <a:pt x="62" y="339"/>
                    <a:pt x="85" y="357"/>
                  </a:cubicBezTo>
                  <a:cubicBezTo>
                    <a:pt x="100" y="367"/>
                    <a:pt x="116" y="373"/>
                    <a:pt x="133" y="378"/>
                  </a:cubicBezTo>
                  <a:cubicBezTo>
                    <a:pt x="147" y="382"/>
                    <a:pt x="161" y="385"/>
                    <a:pt x="175" y="385"/>
                  </a:cubicBezTo>
                  <a:cubicBezTo>
                    <a:pt x="179" y="385"/>
                    <a:pt x="183" y="384"/>
                    <a:pt x="187" y="384"/>
                  </a:cubicBezTo>
                  <a:cubicBezTo>
                    <a:pt x="200" y="384"/>
                    <a:pt x="214" y="382"/>
                    <a:pt x="227" y="381"/>
                  </a:cubicBezTo>
                  <a:cubicBezTo>
                    <a:pt x="232" y="379"/>
                    <a:pt x="237" y="379"/>
                    <a:pt x="241" y="377"/>
                  </a:cubicBezTo>
                  <a:cubicBezTo>
                    <a:pt x="255" y="372"/>
                    <a:pt x="266" y="366"/>
                    <a:pt x="278" y="361"/>
                  </a:cubicBezTo>
                  <a:cubicBezTo>
                    <a:pt x="291" y="355"/>
                    <a:pt x="303" y="344"/>
                    <a:pt x="312" y="336"/>
                  </a:cubicBezTo>
                  <a:cubicBezTo>
                    <a:pt x="315" y="334"/>
                    <a:pt x="318" y="331"/>
                    <a:pt x="322" y="327"/>
                  </a:cubicBezTo>
                  <a:cubicBezTo>
                    <a:pt x="331" y="316"/>
                    <a:pt x="340" y="306"/>
                    <a:pt x="346" y="294"/>
                  </a:cubicBezTo>
                  <a:cubicBezTo>
                    <a:pt x="357" y="279"/>
                    <a:pt x="364" y="261"/>
                    <a:pt x="367" y="242"/>
                  </a:cubicBezTo>
                  <a:cubicBezTo>
                    <a:pt x="370" y="228"/>
                    <a:pt x="371" y="214"/>
                    <a:pt x="372" y="200"/>
                  </a:cubicBezTo>
                  <a:cubicBezTo>
                    <a:pt x="374" y="185"/>
                    <a:pt x="371" y="169"/>
                    <a:pt x="369" y="155"/>
                  </a:cubicBezTo>
                  <a:cubicBezTo>
                    <a:pt x="367" y="152"/>
                    <a:pt x="367" y="146"/>
                    <a:pt x="366" y="142"/>
                  </a:cubicBezTo>
                  <a:cubicBezTo>
                    <a:pt x="362" y="128"/>
                    <a:pt x="356" y="115"/>
                    <a:pt x="350" y="101"/>
                  </a:cubicBezTo>
                  <a:cubicBezTo>
                    <a:pt x="348" y="96"/>
                    <a:pt x="345" y="94"/>
                    <a:pt x="343" y="90"/>
                  </a:cubicBezTo>
                  <a:cubicBezTo>
                    <a:pt x="336" y="80"/>
                    <a:pt x="325" y="64"/>
                    <a:pt x="314" y="55"/>
                  </a:cubicBezTo>
                  <a:cubicBezTo>
                    <a:pt x="289" y="33"/>
                    <a:pt x="268" y="19"/>
                    <a:pt x="236" y="9"/>
                  </a:cubicBezTo>
                  <a:cubicBezTo>
                    <a:pt x="232" y="8"/>
                    <a:pt x="226" y="7"/>
                    <a:pt x="221" y="6"/>
                  </a:cubicBezTo>
                  <a:cubicBezTo>
                    <a:pt x="210" y="3"/>
                    <a:pt x="198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40"/>
            <p:cNvSpPr/>
            <p:nvPr/>
          </p:nvSpPr>
          <p:spPr>
            <a:xfrm>
              <a:off x="3331281" y="996741"/>
              <a:ext cx="114361" cy="108645"/>
            </a:xfrm>
            <a:custGeom>
              <a:rect b="b" l="l" r="r" t="t"/>
              <a:pathLst>
                <a:path extrusionOk="0" h="2737" w="2881">
                  <a:moveTo>
                    <a:pt x="1439" y="211"/>
                  </a:moveTo>
                  <a:cubicBezTo>
                    <a:pt x="1510" y="211"/>
                    <a:pt x="1581" y="218"/>
                    <a:pt x="1652" y="233"/>
                  </a:cubicBezTo>
                  <a:cubicBezTo>
                    <a:pt x="2210" y="350"/>
                    <a:pt x="2578" y="874"/>
                    <a:pt x="2613" y="1426"/>
                  </a:cubicBezTo>
                  <a:cubicBezTo>
                    <a:pt x="2632" y="1700"/>
                    <a:pt x="2581" y="1984"/>
                    <a:pt x="2391" y="2195"/>
                  </a:cubicBezTo>
                  <a:cubicBezTo>
                    <a:pt x="2215" y="2390"/>
                    <a:pt x="1961" y="2507"/>
                    <a:pt x="1701" y="2533"/>
                  </a:cubicBezTo>
                  <a:cubicBezTo>
                    <a:pt x="1660" y="2537"/>
                    <a:pt x="1618" y="2539"/>
                    <a:pt x="1577" y="2539"/>
                  </a:cubicBezTo>
                  <a:cubicBezTo>
                    <a:pt x="1327" y="2539"/>
                    <a:pt x="1080" y="2470"/>
                    <a:pt x="858" y="2356"/>
                  </a:cubicBezTo>
                  <a:cubicBezTo>
                    <a:pt x="622" y="2237"/>
                    <a:pt x="395" y="2072"/>
                    <a:pt x="287" y="1822"/>
                  </a:cubicBezTo>
                  <a:cubicBezTo>
                    <a:pt x="163" y="1537"/>
                    <a:pt x="178" y="1225"/>
                    <a:pt x="287" y="950"/>
                  </a:cubicBezTo>
                  <a:cubicBezTo>
                    <a:pt x="311" y="988"/>
                    <a:pt x="346" y="1020"/>
                    <a:pt x="386" y="1043"/>
                  </a:cubicBezTo>
                  <a:cubicBezTo>
                    <a:pt x="441" y="1076"/>
                    <a:pt x="502" y="1090"/>
                    <a:pt x="565" y="1090"/>
                  </a:cubicBezTo>
                  <a:cubicBezTo>
                    <a:pt x="616" y="1090"/>
                    <a:pt x="667" y="1081"/>
                    <a:pt x="715" y="1065"/>
                  </a:cubicBezTo>
                  <a:cubicBezTo>
                    <a:pt x="827" y="1026"/>
                    <a:pt x="930" y="961"/>
                    <a:pt x="1018" y="884"/>
                  </a:cubicBezTo>
                  <a:lnTo>
                    <a:pt x="1027" y="875"/>
                  </a:lnTo>
                  <a:cubicBezTo>
                    <a:pt x="1081" y="926"/>
                    <a:pt x="1133" y="980"/>
                    <a:pt x="1180" y="1037"/>
                  </a:cubicBezTo>
                  <a:cubicBezTo>
                    <a:pt x="1225" y="1089"/>
                    <a:pt x="1264" y="1145"/>
                    <a:pt x="1304" y="1202"/>
                  </a:cubicBezTo>
                  <a:cubicBezTo>
                    <a:pt x="1342" y="1261"/>
                    <a:pt x="1391" y="1326"/>
                    <a:pt x="1402" y="1397"/>
                  </a:cubicBezTo>
                  <a:cubicBezTo>
                    <a:pt x="1419" y="1531"/>
                    <a:pt x="1278" y="1598"/>
                    <a:pt x="1167" y="1608"/>
                  </a:cubicBezTo>
                  <a:cubicBezTo>
                    <a:pt x="1145" y="1609"/>
                    <a:pt x="1123" y="1611"/>
                    <a:pt x="1101" y="1611"/>
                  </a:cubicBezTo>
                  <a:cubicBezTo>
                    <a:pt x="1060" y="1611"/>
                    <a:pt x="1019" y="1606"/>
                    <a:pt x="980" y="1594"/>
                  </a:cubicBezTo>
                  <a:cubicBezTo>
                    <a:pt x="924" y="1576"/>
                    <a:pt x="891" y="1547"/>
                    <a:pt x="847" y="1513"/>
                  </a:cubicBezTo>
                  <a:cubicBezTo>
                    <a:pt x="833" y="1501"/>
                    <a:pt x="815" y="1495"/>
                    <a:pt x="798" y="1495"/>
                  </a:cubicBezTo>
                  <a:cubicBezTo>
                    <a:pt x="773" y="1495"/>
                    <a:pt x="748" y="1510"/>
                    <a:pt x="741" y="1540"/>
                  </a:cubicBezTo>
                  <a:cubicBezTo>
                    <a:pt x="709" y="1683"/>
                    <a:pt x="867" y="1776"/>
                    <a:pt x="987" y="1797"/>
                  </a:cubicBezTo>
                  <a:cubicBezTo>
                    <a:pt x="1030" y="1805"/>
                    <a:pt x="1075" y="1810"/>
                    <a:pt x="1119" y="1810"/>
                  </a:cubicBezTo>
                  <a:cubicBezTo>
                    <a:pt x="1235" y="1810"/>
                    <a:pt x="1349" y="1780"/>
                    <a:pt x="1441" y="1707"/>
                  </a:cubicBezTo>
                  <a:cubicBezTo>
                    <a:pt x="1561" y="1612"/>
                    <a:pt x="1616" y="1453"/>
                    <a:pt x="1565" y="1308"/>
                  </a:cubicBezTo>
                  <a:cubicBezTo>
                    <a:pt x="1561" y="1296"/>
                    <a:pt x="1556" y="1284"/>
                    <a:pt x="1551" y="1273"/>
                  </a:cubicBezTo>
                  <a:lnTo>
                    <a:pt x="1551" y="1273"/>
                  </a:lnTo>
                  <a:cubicBezTo>
                    <a:pt x="1595" y="1289"/>
                    <a:pt x="1641" y="1297"/>
                    <a:pt x="1691" y="1300"/>
                  </a:cubicBezTo>
                  <a:cubicBezTo>
                    <a:pt x="1696" y="1301"/>
                    <a:pt x="1700" y="1301"/>
                    <a:pt x="1705" y="1301"/>
                  </a:cubicBezTo>
                  <a:cubicBezTo>
                    <a:pt x="1850" y="1301"/>
                    <a:pt x="2008" y="1220"/>
                    <a:pt x="2047" y="1072"/>
                  </a:cubicBezTo>
                  <a:cubicBezTo>
                    <a:pt x="2068" y="994"/>
                    <a:pt x="2054" y="905"/>
                    <a:pt x="2037" y="827"/>
                  </a:cubicBezTo>
                  <a:cubicBezTo>
                    <a:pt x="2017" y="738"/>
                    <a:pt x="1988" y="649"/>
                    <a:pt x="1898" y="612"/>
                  </a:cubicBezTo>
                  <a:cubicBezTo>
                    <a:pt x="1893" y="609"/>
                    <a:pt x="1886" y="608"/>
                    <a:pt x="1879" y="608"/>
                  </a:cubicBezTo>
                  <a:cubicBezTo>
                    <a:pt x="1852" y="608"/>
                    <a:pt x="1821" y="625"/>
                    <a:pt x="1810" y="648"/>
                  </a:cubicBezTo>
                  <a:cubicBezTo>
                    <a:pt x="1779" y="718"/>
                    <a:pt x="1799" y="781"/>
                    <a:pt x="1816" y="851"/>
                  </a:cubicBezTo>
                  <a:cubicBezTo>
                    <a:pt x="1830" y="900"/>
                    <a:pt x="1855" y="971"/>
                    <a:pt x="1842" y="1023"/>
                  </a:cubicBezTo>
                  <a:cubicBezTo>
                    <a:pt x="1829" y="1084"/>
                    <a:pt x="1751" y="1104"/>
                    <a:pt x="1687" y="1104"/>
                  </a:cubicBezTo>
                  <a:cubicBezTo>
                    <a:pt x="1668" y="1104"/>
                    <a:pt x="1650" y="1102"/>
                    <a:pt x="1636" y="1099"/>
                  </a:cubicBezTo>
                  <a:cubicBezTo>
                    <a:pt x="1525" y="1081"/>
                    <a:pt x="1429" y="1008"/>
                    <a:pt x="1342" y="938"/>
                  </a:cubicBezTo>
                  <a:cubicBezTo>
                    <a:pt x="1320" y="921"/>
                    <a:pt x="1299" y="906"/>
                    <a:pt x="1278" y="889"/>
                  </a:cubicBezTo>
                  <a:cubicBezTo>
                    <a:pt x="1235" y="843"/>
                    <a:pt x="1190" y="800"/>
                    <a:pt x="1142" y="765"/>
                  </a:cubicBezTo>
                  <a:cubicBezTo>
                    <a:pt x="1179" y="723"/>
                    <a:pt x="1211" y="678"/>
                    <a:pt x="1235" y="629"/>
                  </a:cubicBezTo>
                  <a:cubicBezTo>
                    <a:pt x="1285" y="524"/>
                    <a:pt x="1295" y="410"/>
                    <a:pt x="1246" y="303"/>
                  </a:cubicBezTo>
                  <a:cubicBezTo>
                    <a:pt x="1235" y="279"/>
                    <a:pt x="1219" y="255"/>
                    <a:pt x="1202" y="234"/>
                  </a:cubicBezTo>
                  <a:cubicBezTo>
                    <a:pt x="1280" y="220"/>
                    <a:pt x="1359" y="211"/>
                    <a:pt x="1439" y="211"/>
                  </a:cubicBezTo>
                  <a:close/>
                  <a:moveTo>
                    <a:pt x="1448" y="0"/>
                  </a:moveTo>
                  <a:cubicBezTo>
                    <a:pt x="1232" y="0"/>
                    <a:pt x="1015" y="52"/>
                    <a:pt x="821" y="146"/>
                  </a:cubicBezTo>
                  <a:cubicBezTo>
                    <a:pt x="586" y="260"/>
                    <a:pt x="280" y="493"/>
                    <a:pt x="201" y="769"/>
                  </a:cubicBezTo>
                  <a:cubicBezTo>
                    <a:pt x="57" y="1021"/>
                    <a:pt x="1" y="1322"/>
                    <a:pt x="44" y="1609"/>
                  </a:cubicBezTo>
                  <a:cubicBezTo>
                    <a:pt x="145" y="2290"/>
                    <a:pt x="847" y="2696"/>
                    <a:pt x="1489" y="2734"/>
                  </a:cubicBezTo>
                  <a:cubicBezTo>
                    <a:pt x="1517" y="2736"/>
                    <a:pt x="1545" y="2737"/>
                    <a:pt x="1573" y="2737"/>
                  </a:cubicBezTo>
                  <a:cubicBezTo>
                    <a:pt x="1861" y="2737"/>
                    <a:pt x="2145" y="2649"/>
                    <a:pt x="2373" y="2472"/>
                  </a:cubicBezTo>
                  <a:cubicBezTo>
                    <a:pt x="2632" y="2274"/>
                    <a:pt x="2770" y="1989"/>
                    <a:pt x="2807" y="1669"/>
                  </a:cubicBezTo>
                  <a:cubicBezTo>
                    <a:pt x="2881" y="1010"/>
                    <a:pt x="2534" y="331"/>
                    <a:pt x="1905" y="84"/>
                  </a:cubicBezTo>
                  <a:cubicBezTo>
                    <a:pt x="1758" y="27"/>
                    <a:pt x="1603" y="0"/>
                    <a:pt x="1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40"/>
            <p:cNvSpPr/>
            <p:nvPr/>
          </p:nvSpPr>
          <p:spPr>
            <a:xfrm>
              <a:off x="3386497" y="421918"/>
              <a:ext cx="16196" cy="12464"/>
            </a:xfrm>
            <a:custGeom>
              <a:rect b="b" l="l" r="r" t="t"/>
              <a:pathLst>
                <a:path extrusionOk="0" h="314" w="408">
                  <a:moveTo>
                    <a:pt x="126" y="1"/>
                  </a:moveTo>
                  <a:cubicBezTo>
                    <a:pt x="119" y="1"/>
                    <a:pt x="113" y="2"/>
                    <a:pt x="106" y="3"/>
                  </a:cubicBezTo>
                  <a:cubicBezTo>
                    <a:pt x="91" y="4"/>
                    <a:pt x="75" y="9"/>
                    <a:pt x="63" y="18"/>
                  </a:cubicBezTo>
                  <a:cubicBezTo>
                    <a:pt x="53" y="24"/>
                    <a:pt x="45" y="30"/>
                    <a:pt x="38" y="36"/>
                  </a:cubicBezTo>
                  <a:cubicBezTo>
                    <a:pt x="26" y="46"/>
                    <a:pt x="18" y="61"/>
                    <a:pt x="13" y="75"/>
                  </a:cubicBezTo>
                  <a:cubicBezTo>
                    <a:pt x="6" y="86"/>
                    <a:pt x="3" y="94"/>
                    <a:pt x="3" y="104"/>
                  </a:cubicBezTo>
                  <a:cubicBezTo>
                    <a:pt x="0" y="120"/>
                    <a:pt x="1" y="138"/>
                    <a:pt x="6" y="153"/>
                  </a:cubicBezTo>
                  <a:cubicBezTo>
                    <a:pt x="18" y="183"/>
                    <a:pt x="35" y="214"/>
                    <a:pt x="64" y="226"/>
                  </a:cubicBezTo>
                  <a:lnTo>
                    <a:pt x="148" y="266"/>
                  </a:lnTo>
                  <a:cubicBezTo>
                    <a:pt x="163" y="273"/>
                    <a:pt x="175" y="279"/>
                    <a:pt x="190" y="285"/>
                  </a:cubicBezTo>
                  <a:cubicBezTo>
                    <a:pt x="205" y="291"/>
                    <a:pt x="221" y="300"/>
                    <a:pt x="237" y="305"/>
                  </a:cubicBezTo>
                  <a:cubicBezTo>
                    <a:pt x="251" y="310"/>
                    <a:pt x="268" y="314"/>
                    <a:pt x="284" y="314"/>
                  </a:cubicBezTo>
                  <a:cubicBezTo>
                    <a:pt x="296" y="314"/>
                    <a:pt x="307" y="312"/>
                    <a:pt x="318" y="308"/>
                  </a:cubicBezTo>
                  <a:cubicBezTo>
                    <a:pt x="333" y="303"/>
                    <a:pt x="347" y="296"/>
                    <a:pt x="357" y="287"/>
                  </a:cubicBezTo>
                  <a:cubicBezTo>
                    <a:pt x="371" y="278"/>
                    <a:pt x="381" y="267"/>
                    <a:pt x="389" y="253"/>
                  </a:cubicBezTo>
                  <a:cubicBezTo>
                    <a:pt x="393" y="243"/>
                    <a:pt x="397" y="235"/>
                    <a:pt x="401" y="224"/>
                  </a:cubicBezTo>
                  <a:cubicBezTo>
                    <a:pt x="407" y="203"/>
                    <a:pt x="407" y="183"/>
                    <a:pt x="401" y="161"/>
                  </a:cubicBezTo>
                  <a:cubicBezTo>
                    <a:pt x="392" y="139"/>
                    <a:pt x="386" y="119"/>
                    <a:pt x="367" y="102"/>
                  </a:cubicBezTo>
                  <a:cubicBezTo>
                    <a:pt x="357" y="93"/>
                    <a:pt x="346" y="85"/>
                    <a:pt x="336" y="78"/>
                  </a:cubicBezTo>
                  <a:cubicBezTo>
                    <a:pt x="320" y="71"/>
                    <a:pt x="303" y="65"/>
                    <a:pt x="287" y="58"/>
                  </a:cubicBezTo>
                  <a:cubicBezTo>
                    <a:pt x="272" y="51"/>
                    <a:pt x="257" y="46"/>
                    <a:pt x="243" y="41"/>
                  </a:cubicBezTo>
                  <a:lnTo>
                    <a:pt x="153" y="5"/>
                  </a:ln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40"/>
            <p:cNvSpPr/>
            <p:nvPr/>
          </p:nvSpPr>
          <p:spPr>
            <a:xfrm>
              <a:off x="3370778" y="945256"/>
              <a:ext cx="25762" cy="26635"/>
            </a:xfrm>
            <a:custGeom>
              <a:rect b="b" l="l" r="r" t="t"/>
              <a:pathLst>
                <a:path extrusionOk="0" h="671" w="649">
                  <a:moveTo>
                    <a:pt x="303" y="0"/>
                  </a:moveTo>
                  <a:cubicBezTo>
                    <a:pt x="287" y="0"/>
                    <a:pt x="270" y="2"/>
                    <a:pt x="254" y="5"/>
                  </a:cubicBezTo>
                  <a:cubicBezTo>
                    <a:pt x="164" y="22"/>
                    <a:pt x="96" y="95"/>
                    <a:pt x="61" y="178"/>
                  </a:cubicBezTo>
                  <a:cubicBezTo>
                    <a:pt x="27" y="220"/>
                    <a:pt x="11" y="271"/>
                    <a:pt x="7" y="326"/>
                  </a:cubicBezTo>
                  <a:cubicBezTo>
                    <a:pt x="0" y="418"/>
                    <a:pt x="43" y="520"/>
                    <a:pt x="111" y="583"/>
                  </a:cubicBezTo>
                  <a:cubicBezTo>
                    <a:pt x="172" y="639"/>
                    <a:pt x="249" y="671"/>
                    <a:pt x="329" y="671"/>
                  </a:cubicBezTo>
                  <a:cubicBezTo>
                    <a:pt x="349" y="671"/>
                    <a:pt x="370" y="669"/>
                    <a:pt x="391" y="664"/>
                  </a:cubicBezTo>
                  <a:cubicBezTo>
                    <a:pt x="485" y="646"/>
                    <a:pt x="566" y="574"/>
                    <a:pt x="605" y="487"/>
                  </a:cubicBezTo>
                  <a:cubicBezTo>
                    <a:pt x="648" y="380"/>
                    <a:pt x="613" y="266"/>
                    <a:pt x="560" y="170"/>
                  </a:cubicBezTo>
                  <a:cubicBezTo>
                    <a:pt x="506" y="72"/>
                    <a:pt x="412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40"/>
            <p:cNvSpPr/>
            <p:nvPr/>
          </p:nvSpPr>
          <p:spPr>
            <a:xfrm>
              <a:off x="3367721" y="448315"/>
              <a:ext cx="15759" cy="12583"/>
            </a:xfrm>
            <a:custGeom>
              <a:rect b="b" l="l" r="r" t="t"/>
              <a:pathLst>
                <a:path extrusionOk="0" h="317" w="397">
                  <a:moveTo>
                    <a:pt x="112" y="1"/>
                  </a:moveTo>
                  <a:cubicBezTo>
                    <a:pt x="107" y="1"/>
                    <a:pt x="103" y="1"/>
                    <a:pt x="98" y="2"/>
                  </a:cubicBezTo>
                  <a:cubicBezTo>
                    <a:pt x="83" y="4"/>
                    <a:pt x="69" y="7"/>
                    <a:pt x="57" y="15"/>
                  </a:cubicBezTo>
                  <a:cubicBezTo>
                    <a:pt x="49" y="22"/>
                    <a:pt x="41" y="27"/>
                    <a:pt x="34" y="33"/>
                  </a:cubicBezTo>
                  <a:cubicBezTo>
                    <a:pt x="23" y="43"/>
                    <a:pt x="16" y="56"/>
                    <a:pt x="11" y="68"/>
                  </a:cubicBezTo>
                  <a:cubicBezTo>
                    <a:pt x="7" y="78"/>
                    <a:pt x="5" y="87"/>
                    <a:pt x="5" y="98"/>
                  </a:cubicBezTo>
                  <a:cubicBezTo>
                    <a:pt x="0" y="111"/>
                    <a:pt x="1" y="127"/>
                    <a:pt x="6" y="141"/>
                  </a:cubicBezTo>
                  <a:cubicBezTo>
                    <a:pt x="11" y="171"/>
                    <a:pt x="27" y="192"/>
                    <a:pt x="52" y="208"/>
                  </a:cubicBezTo>
                  <a:cubicBezTo>
                    <a:pt x="80" y="225"/>
                    <a:pt x="109" y="243"/>
                    <a:pt x="137" y="260"/>
                  </a:cubicBezTo>
                  <a:cubicBezTo>
                    <a:pt x="150" y="267"/>
                    <a:pt x="164" y="277"/>
                    <a:pt x="177" y="286"/>
                  </a:cubicBezTo>
                  <a:cubicBezTo>
                    <a:pt x="184" y="290"/>
                    <a:pt x="190" y="292"/>
                    <a:pt x="198" y="297"/>
                  </a:cubicBezTo>
                  <a:cubicBezTo>
                    <a:pt x="223" y="307"/>
                    <a:pt x="240" y="316"/>
                    <a:pt x="267" y="316"/>
                  </a:cubicBezTo>
                  <a:cubicBezTo>
                    <a:pt x="292" y="316"/>
                    <a:pt x="312" y="309"/>
                    <a:pt x="334" y="298"/>
                  </a:cubicBezTo>
                  <a:cubicBezTo>
                    <a:pt x="341" y="291"/>
                    <a:pt x="349" y="285"/>
                    <a:pt x="359" y="280"/>
                  </a:cubicBezTo>
                  <a:cubicBezTo>
                    <a:pt x="370" y="269"/>
                    <a:pt x="377" y="256"/>
                    <a:pt x="383" y="240"/>
                  </a:cubicBezTo>
                  <a:cubicBezTo>
                    <a:pt x="388" y="231"/>
                    <a:pt x="392" y="223"/>
                    <a:pt x="392" y="210"/>
                  </a:cubicBezTo>
                  <a:cubicBezTo>
                    <a:pt x="396" y="194"/>
                    <a:pt x="395" y="179"/>
                    <a:pt x="390" y="163"/>
                  </a:cubicBezTo>
                  <a:cubicBezTo>
                    <a:pt x="385" y="126"/>
                    <a:pt x="355" y="99"/>
                    <a:pt x="323" y="79"/>
                  </a:cubicBezTo>
                  <a:cubicBezTo>
                    <a:pt x="308" y="70"/>
                    <a:pt x="292" y="63"/>
                    <a:pt x="276" y="58"/>
                  </a:cubicBezTo>
                  <a:cubicBezTo>
                    <a:pt x="261" y="53"/>
                    <a:pt x="246" y="47"/>
                    <a:pt x="232" y="41"/>
                  </a:cubicBezTo>
                  <a:cubicBezTo>
                    <a:pt x="202" y="28"/>
                    <a:pt x="172" y="16"/>
                    <a:pt x="142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40"/>
            <p:cNvSpPr/>
            <p:nvPr/>
          </p:nvSpPr>
          <p:spPr>
            <a:xfrm>
              <a:off x="3345294" y="421481"/>
              <a:ext cx="15441" cy="10837"/>
            </a:xfrm>
            <a:custGeom>
              <a:rect b="b" l="l" r="r" t="t"/>
              <a:pathLst>
                <a:path extrusionOk="0" h="273" w="389">
                  <a:moveTo>
                    <a:pt x="253" y="1"/>
                  </a:moveTo>
                  <a:cubicBezTo>
                    <a:pt x="237" y="3"/>
                    <a:pt x="220" y="5"/>
                    <a:pt x="204" y="9"/>
                  </a:cubicBezTo>
                  <a:lnTo>
                    <a:pt x="166" y="21"/>
                  </a:lnTo>
                  <a:cubicBezTo>
                    <a:pt x="141" y="29"/>
                    <a:pt x="114" y="36"/>
                    <a:pt x="88" y="45"/>
                  </a:cubicBezTo>
                  <a:cubicBezTo>
                    <a:pt x="60" y="52"/>
                    <a:pt x="32" y="72"/>
                    <a:pt x="19" y="98"/>
                  </a:cubicBezTo>
                  <a:cubicBezTo>
                    <a:pt x="10" y="110"/>
                    <a:pt x="5" y="125"/>
                    <a:pt x="5" y="141"/>
                  </a:cubicBezTo>
                  <a:cubicBezTo>
                    <a:pt x="1" y="157"/>
                    <a:pt x="3" y="173"/>
                    <a:pt x="7" y="188"/>
                  </a:cubicBezTo>
                  <a:cubicBezTo>
                    <a:pt x="18" y="214"/>
                    <a:pt x="34" y="242"/>
                    <a:pt x="61" y="256"/>
                  </a:cubicBezTo>
                  <a:cubicBezTo>
                    <a:pt x="82" y="267"/>
                    <a:pt x="102" y="272"/>
                    <a:pt x="124" y="272"/>
                  </a:cubicBezTo>
                  <a:cubicBezTo>
                    <a:pt x="133" y="272"/>
                    <a:pt x="142" y="271"/>
                    <a:pt x="151" y="270"/>
                  </a:cubicBezTo>
                  <a:lnTo>
                    <a:pt x="229" y="251"/>
                  </a:lnTo>
                  <a:cubicBezTo>
                    <a:pt x="243" y="247"/>
                    <a:pt x="255" y="245"/>
                    <a:pt x="269" y="242"/>
                  </a:cubicBezTo>
                  <a:cubicBezTo>
                    <a:pt x="284" y="238"/>
                    <a:pt x="296" y="233"/>
                    <a:pt x="311" y="227"/>
                  </a:cubicBezTo>
                  <a:cubicBezTo>
                    <a:pt x="315" y="225"/>
                    <a:pt x="318" y="224"/>
                    <a:pt x="321" y="223"/>
                  </a:cubicBezTo>
                  <a:cubicBezTo>
                    <a:pt x="332" y="217"/>
                    <a:pt x="342" y="208"/>
                    <a:pt x="352" y="201"/>
                  </a:cubicBezTo>
                  <a:cubicBezTo>
                    <a:pt x="365" y="186"/>
                    <a:pt x="376" y="170"/>
                    <a:pt x="381" y="149"/>
                  </a:cubicBezTo>
                  <a:cubicBezTo>
                    <a:pt x="388" y="128"/>
                    <a:pt x="388" y="107"/>
                    <a:pt x="381" y="87"/>
                  </a:cubicBezTo>
                  <a:cubicBezTo>
                    <a:pt x="377" y="68"/>
                    <a:pt x="365" y="50"/>
                    <a:pt x="352" y="35"/>
                  </a:cubicBezTo>
                  <a:cubicBezTo>
                    <a:pt x="336" y="21"/>
                    <a:pt x="319" y="10"/>
                    <a:pt x="300" y="5"/>
                  </a:cubicBezTo>
                  <a:cubicBezTo>
                    <a:pt x="282" y="3"/>
                    <a:pt x="269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40"/>
            <p:cNvSpPr/>
            <p:nvPr/>
          </p:nvSpPr>
          <p:spPr>
            <a:xfrm>
              <a:off x="3317309" y="449784"/>
              <a:ext cx="17942" cy="10559"/>
            </a:xfrm>
            <a:custGeom>
              <a:rect b="b" l="l" r="r" t="t"/>
              <a:pathLst>
                <a:path extrusionOk="0" h="266" w="452">
                  <a:moveTo>
                    <a:pt x="123" y="0"/>
                  </a:moveTo>
                  <a:cubicBezTo>
                    <a:pt x="80" y="0"/>
                    <a:pt x="38" y="28"/>
                    <a:pt x="21" y="68"/>
                  </a:cubicBezTo>
                  <a:cubicBezTo>
                    <a:pt x="1" y="116"/>
                    <a:pt x="18" y="177"/>
                    <a:pt x="67" y="204"/>
                  </a:cubicBezTo>
                  <a:cubicBezTo>
                    <a:pt x="108" y="228"/>
                    <a:pt x="152" y="246"/>
                    <a:pt x="199" y="255"/>
                  </a:cubicBezTo>
                  <a:cubicBezTo>
                    <a:pt x="226" y="262"/>
                    <a:pt x="255" y="266"/>
                    <a:pt x="283" y="266"/>
                  </a:cubicBezTo>
                  <a:cubicBezTo>
                    <a:pt x="303" y="266"/>
                    <a:pt x="323" y="265"/>
                    <a:pt x="342" y="260"/>
                  </a:cubicBezTo>
                  <a:cubicBezTo>
                    <a:pt x="365" y="255"/>
                    <a:pt x="401" y="238"/>
                    <a:pt x="415" y="218"/>
                  </a:cubicBezTo>
                  <a:cubicBezTo>
                    <a:pt x="431" y="203"/>
                    <a:pt x="439" y="186"/>
                    <a:pt x="445" y="166"/>
                  </a:cubicBezTo>
                  <a:cubicBezTo>
                    <a:pt x="450" y="150"/>
                    <a:pt x="452" y="135"/>
                    <a:pt x="448" y="119"/>
                  </a:cubicBezTo>
                  <a:cubicBezTo>
                    <a:pt x="442" y="81"/>
                    <a:pt x="423" y="52"/>
                    <a:pt x="391" y="33"/>
                  </a:cubicBezTo>
                  <a:cubicBezTo>
                    <a:pt x="369" y="18"/>
                    <a:pt x="340" y="11"/>
                    <a:pt x="313" y="11"/>
                  </a:cubicBezTo>
                  <a:cubicBezTo>
                    <a:pt x="308" y="11"/>
                    <a:pt x="303" y="11"/>
                    <a:pt x="299" y="12"/>
                  </a:cubicBezTo>
                  <a:cubicBezTo>
                    <a:pt x="286" y="14"/>
                    <a:pt x="272" y="15"/>
                    <a:pt x="259" y="16"/>
                  </a:cubicBezTo>
                  <a:cubicBezTo>
                    <a:pt x="237" y="16"/>
                    <a:pt x="218" y="16"/>
                    <a:pt x="195" y="15"/>
                  </a:cubicBezTo>
                  <a:cubicBezTo>
                    <a:pt x="179" y="12"/>
                    <a:pt x="165" y="10"/>
                    <a:pt x="151" y="4"/>
                  </a:cubicBezTo>
                  <a:cubicBezTo>
                    <a:pt x="142" y="2"/>
                    <a:pt x="132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40"/>
            <p:cNvSpPr/>
            <p:nvPr/>
          </p:nvSpPr>
          <p:spPr>
            <a:xfrm>
              <a:off x="3300359" y="484477"/>
              <a:ext cx="14528" cy="12504"/>
            </a:xfrm>
            <a:custGeom>
              <a:rect b="b" l="l" r="r" t="t"/>
              <a:pathLst>
                <a:path extrusionOk="0" h="315" w="366">
                  <a:moveTo>
                    <a:pt x="105" y="1"/>
                  </a:moveTo>
                  <a:cubicBezTo>
                    <a:pt x="91" y="1"/>
                    <a:pt x="79" y="4"/>
                    <a:pt x="69" y="11"/>
                  </a:cubicBezTo>
                  <a:cubicBezTo>
                    <a:pt x="54" y="16"/>
                    <a:pt x="43" y="23"/>
                    <a:pt x="33" y="33"/>
                  </a:cubicBezTo>
                  <a:cubicBezTo>
                    <a:pt x="27" y="40"/>
                    <a:pt x="22" y="49"/>
                    <a:pt x="17" y="55"/>
                  </a:cubicBezTo>
                  <a:cubicBezTo>
                    <a:pt x="9" y="69"/>
                    <a:pt x="4" y="83"/>
                    <a:pt x="4" y="97"/>
                  </a:cubicBezTo>
                  <a:cubicBezTo>
                    <a:pt x="1" y="107"/>
                    <a:pt x="1" y="117"/>
                    <a:pt x="4" y="127"/>
                  </a:cubicBezTo>
                  <a:cubicBezTo>
                    <a:pt x="5" y="142"/>
                    <a:pt x="9" y="154"/>
                    <a:pt x="17" y="169"/>
                  </a:cubicBezTo>
                  <a:cubicBezTo>
                    <a:pt x="31" y="190"/>
                    <a:pt x="53" y="209"/>
                    <a:pt x="80" y="216"/>
                  </a:cubicBezTo>
                  <a:cubicBezTo>
                    <a:pt x="84" y="218"/>
                    <a:pt x="87" y="219"/>
                    <a:pt x="89" y="220"/>
                  </a:cubicBezTo>
                  <a:cubicBezTo>
                    <a:pt x="98" y="224"/>
                    <a:pt x="105" y="229"/>
                    <a:pt x="114" y="233"/>
                  </a:cubicBezTo>
                  <a:cubicBezTo>
                    <a:pt x="123" y="241"/>
                    <a:pt x="132" y="249"/>
                    <a:pt x="138" y="259"/>
                  </a:cubicBezTo>
                  <a:cubicBezTo>
                    <a:pt x="146" y="268"/>
                    <a:pt x="147" y="268"/>
                    <a:pt x="157" y="277"/>
                  </a:cubicBezTo>
                  <a:cubicBezTo>
                    <a:pt x="168" y="283"/>
                    <a:pt x="175" y="293"/>
                    <a:pt x="185" y="299"/>
                  </a:cubicBezTo>
                  <a:cubicBezTo>
                    <a:pt x="195" y="303"/>
                    <a:pt x="204" y="305"/>
                    <a:pt x="213" y="310"/>
                  </a:cubicBezTo>
                  <a:cubicBezTo>
                    <a:pt x="224" y="312"/>
                    <a:pt x="234" y="313"/>
                    <a:pt x="246" y="315"/>
                  </a:cubicBezTo>
                  <a:cubicBezTo>
                    <a:pt x="256" y="313"/>
                    <a:pt x="266" y="310"/>
                    <a:pt x="277" y="310"/>
                  </a:cubicBezTo>
                  <a:cubicBezTo>
                    <a:pt x="293" y="307"/>
                    <a:pt x="305" y="300"/>
                    <a:pt x="317" y="290"/>
                  </a:cubicBezTo>
                  <a:cubicBezTo>
                    <a:pt x="326" y="284"/>
                    <a:pt x="333" y="277"/>
                    <a:pt x="338" y="269"/>
                  </a:cubicBezTo>
                  <a:cubicBezTo>
                    <a:pt x="345" y="262"/>
                    <a:pt x="351" y="253"/>
                    <a:pt x="354" y="243"/>
                  </a:cubicBezTo>
                  <a:cubicBezTo>
                    <a:pt x="359" y="234"/>
                    <a:pt x="361" y="225"/>
                    <a:pt x="361" y="213"/>
                  </a:cubicBezTo>
                  <a:cubicBezTo>
                    <a:pt x="365" y="198"/>
                    <a:pt x="364" y="180"/>
                    <a:pt x="359" y="167"/>
                  </a:cubicBezTo>
                  <a:cubicBezTo>
                    <a:pt x="355" y="151"/>
                    <a:pt x="348" y="135"/>
                    <a:pt x="340" y="120"/>
                  </a:cubicBezTo>
                  <a:cubicBezTo>
                    <a:pt x="337" y="116"/>
                    <a:pt x="334" y="109"/>
                    <a:pt x="330" y="105"/>
                  </a:cubicBezTo>
                  <a:cubicBezTo>
                    <a:pt x="326" y="101"/>
                    <a:pt x="324" y="95"/>
                    <a:pt x="319" y="92"/>
                  </a:cubicBezTo>
                  <a:lnTo>
                    <a:pt x="314" y="89"/>
                  </a:lnTo>
                  <a:cubicBezTo>
                    <a:pt x="312" y="85"/>
                    <a:pt x="309" y="83"/>
                    <a:pt x="306" y="81"/>
                  </a:cubicBezTo>
                  <a:cubicBezTo>
                    <a:pt x="287" y="66"/>
                    <a:pt x="268" y="52"/>
                    <a:pt x="247" y="40"/>
                  </a:cubicBezTo>
                  <a:cubicBezTo>
                    <a:pt x="226" y="29"/>
                    <a:pt x="204" y="21"/>
                    <a:pt x="182" y="12"/>
                  </a:cubicBezTo>
                  <a:cubicBezTo>
                    <a:pt x="158" y="6"/>
                    <a:pt x="135" y="2"/>
                    <a:pt x="110" y="1"/>
                  </a:cubicBezTo>
                  <a:cubicBezTo>
                    <a:pt x="108" y="1"/>
                    <a:pt x="106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40"/>
            <p:cNvSpPr/>
            <p:nvPr/>
          </p:nvSpPr>
          <p:spPr>
            <a:xfrm>
              <a:off x="3267690" y="1003290"/>
              <a:ext cx="25722" cy="26596"/>
            </a:xfrm>
            <a:custGeom>
              <a:rect b="b" l="l" r="r" t="t"/>
              <a:pathLst>
                <a:path extrusionOk="0" h="670" w="648">
                  <a:moveTo>
                    <a:pt x="303" y="1"/>
                  </a:moveTo>
                  <a:cubicBezTo>
                    <a:pt x="287" y="1"/>
                    <a:pt x="271" y="2"/>
                    <a:pt x="254" y="5"/>
                  </a:cubicBezTo>
                  <a:cubicBezTo>
                    <a:pt x="164" y="22"/>
                    <a:pt x="96" y="95"/>
                    <a:pt x="62" y="178"/>
                  </a:cubicBezTo>
                  <a:cubicBezTo>
                    <a:pt x="26" y="220"/>
                    <a:pt x="11" y="270"/>
                    <a:pt x="6" y="324"/>
                  </a:cubicBezTo>
                  <a:cubicBezTo>
                    <a:pt x="0" y="418"/>
                    <a:pt x="43" y="518"/>
                    <a:pt x="111" y="582"/>
                  </a:cubicBezTo>
                  <a:cubicBezTo>
                    <a:pt x="171" y="639"/>
                    <a:pt x="248" y="670"/>
                    <a:pt x="328" y="670"/>
                  </a:cubicBezTo>
                  <a:cubicBezTo>
                    <a:pt x="349" y="670"/>
                    <a:pt x="370" y="668"/>
                    <a:pt x="391" y="664"/>
                  </a:cubicBezTo>
                  <a:cubicBezTo>
                    <a:pt x="485" y="645"/>
                    <a:pt x="568" y="574"/>
                    <a:pt x="604" y="487"/>
                  </a:cubicBezTo>
                  <a:cubicBezTo>
                    <a:pt x="648" y="380"/>
                    <a:pt x="614" y="266"/>
                    <a:pt x="559" y="169"/>
                  </a:cubicBezTo>
                  <a:cubicBezTo>
                    <a:pt x="505" y="72"/>
                    <a:pt x="412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40"/>
            <p:cNvSpPr/>
            <p:nvPr/>
          </p:nvSpPr>
          <p:spPr>
            <a:xfrm>
              <a:off x="3269000" y="472370"/>
              <a:ext cx="18974" cy="11869"/>
            </a:xfrm>
            <a:custGeom>
              <a:rect b="b" l="l" r="r" t="t"/>
              <a:pathLst>
                <a:path extrusionOk="0" h="299" w="478">
                  <a:moveTo>
                    <a:pt x="338" y="0"/>
                  </a:moveTo>
                  <a:cubicBezTo>
                    <a:pt x="313" y="0"/>
                    <a:pt x="287" y="6"/>
                    <a:pt x="263" y="10"/>
                  </a:cubicBezTo>
                  <a:cubicBezTo>
                    <a:pt x="244" y="14"/>
                    <a:pt x="226" y="21"/>
                    <a:pt x="207" y="26"/>
                  </a:cubicBezTo>
                  <a:cubicBezTo>
                    <a:pt x="170" y="36"/>
                    <a:pt x="133" y="47"/>
                    <a:pt x="96" y="56"/>
                  </a:cubicBezTo>
                  <a:cubicBezTo>
                    <a:pt x="66" y="63"/>
                    <a:pt x="37" y="86"/>
                    <a:pt x="22" y="112"/>
                  </a:cubicBezTo>
                  <a:cubicBezTo>
                    <a:pt x="8" y="139"/>
                    <a:pt x="0" y="177"/>
                    <a:pt x="10" y="207"/>
                  </a:cubicBezTo>
                  <a:cubicBezTo>
                    <a:pt x="20" y="236"/>
                    <a:pt x="39" y="264"/>
                    <a:pt x="67" y="280"/>
                  </a:cubicBezTo>
                  <a:lnTo>
                    <a:pt x="97" y="294"/>
                  </a:lnTo>
                  <a:cubicBezTo>
                    <a:pt x="108" y="297"/>
                    <a:pt x="119" y="298"/>
                    <a:pt x="130" y="298"/>
                  </a:cubicBezTo>
                  <a:cubicBezTo>
                    <a:pt x="141" y="298"/>
                    <a:pt x="151" y="297"/>
                    <a:pt x="162" y="294"/>
                  </a:cubicBezTo>
                  <a:cubicBezTo>
                    <a:pt x="201" y="286"/>
                    <a:pt x="238" y="280"/>
                    <a:pt x="276" y="274"/>
                  </a:cubicBezTo>
                  <a:cubicBezTo>
                    <a:pt x="323" y="265"/>
                    <a:pt x="370" y="258"/>
                    <a:pt x="412" y="233"/>
                  </a:cubicBezTo>
                  <a:cubicBezTo>
                    <a:pt x="436" y="219"/>
                    <a:pt x="452" y="198"/>
                    <a:pt x="463" y="173"/>
                  </a:cubicBezTo>
                  <a:cubicBezTo>
                    <a:pt x="473" y="149"/>
                    <a:pt x="477" y="119"/>
                    <a:pt x="469" y="93"/>
                  </a:cubicBezTo>
                  <a:cubicBezTo>
                    <a:pt x="463" y="72"/>
                    <a:pt x="451" y="53"/>
                    <a:pt x="437" y="37"/>
                  </a:cubicBezTo>
                  <a:cubicBezTo>
                    <a:pt x="426" y="25"/>
                    <a:pt x="412" y="17"/>
                    <a:pt x="398" y="11"/>
                  </a:cubicBezTo>
                  <a:cubicBezTo>
                    <a:pt x="384" y="5"/>
                    <a:pt x="370" y="1"/>
                    <a:pt x="355" y="1"/>
                  </a:cubicBezTo>
                  <a:cubicBezTo>
                    <a:pt x="353" y="1"/>
                    <a:pt x="351" y="1"/>
                    <a:pt x="349" y="1"/>
                  </a:cubicBezTo>
                  <a:cubicBezTo>
                    <a:pt x="346" y="1"/>
                    <a:pt x="342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40"/>
            <p:cNvSpPr/>
            <p:nvPr/>
          </p:nvSpPr>
          <p:spPr>
            <a:xfrm>
              <a:off x="3184013" y="355746"/>
              <a:ext cx="94315" cy="85979"/>
            </a:xfrm>
            <a:custGeom>
              <a:rect b="b" l="l" r="r" t="t"/>
              <a:pathLst>
                <a:path extrusionOk="0" h="2166" w="2376">
                  <a:moveTo>
                    <a:pt x="1856" y="234"/>
                  </a:moveTo>
                  <a:cubicBezTo>
                    <a:pt x="1860" y="234"/>
                    <a:pt x="1864" y="234"/>
                    <a:pt x="1869" y="234"/>
                  </a:cubicBezTo>
                  <a:cubicBezTo>
                    <a:pt x="1870" y="322"/>
                    <a:pt x="1849" y="414"/>
                    <a:pt x="1828" y="498"/>
                  </a:cubicBezTo>
                  <a:cubicBezTo>
                    <a:pt x="1805" y="593"/>
                    <a:pt x="1735" y="719"/>
                    <a:pt x="1761" y="816"/>
                  </a:cubicBezTo>
                  <a:cubicBezTo>
                    <a:pt x="1785" y="905"/>
                    <a:pt x="1883" y="947"/>
                    <a:pt x="1954" y="992"/>
                  </a:cubicBezTo>
                  <a:cubicBezTo>
                    <a:pt x="2013" y="1030"/>
                    <a:pt x="2067" y="1071"/>
                    <a:pt x="2117" y="1117"/>
                  </a:cubicBezTo>
                  <a:cubicBezTo>
                    <a:pt x="2000" y="1130"/>
                    <a:pt x="1886" y="1141"/>
                    <a:pt x="1772" y="1152"/>
                  </a:cubicBezTo>
                  <a:cubicBezTo>
                    <a:pt x="1688" y="1159"/>
                    <a:pt x="1605" y="1159"/>
                    <a:pt x="1524" y="1171"/>
                  </a:cubicBezTo>
                  <a:cubicBezTo>
                    <a:pt x="1480" y="1176"/>
                    <a:pt x="1444" y="1182"/>
                    <a:pt x="1416" y="1217"/>
                  </a:cubicBezTo>
                  <a:cubicBezTo>
                    <a:pt x="1380" y="1259"/>
                    <a:pt x="1376" y="1322"/>
                    <a:pt x="1365" y="1373"/>
                  </a:cubicBezTo>
                  <a:cubicBezTo>
                    <a:pt x="1347" y="1446"/>
                    <a:pt x="1326" y="1519"/>
                    <a:pt x="1301" y="1592"/>
                  </a:cubicBezTo>
                  <a:cubicBezTo>
                    <a:pt x="1275" y="1669"/>
                    <a:pt x="1245" y="1744"/>
                    <a:pt x="1214" y="1818"/>
                  </a:cubicBezTo>
                  <a:cubicBezTo>
                    <a:pt x="1178" y="1676"/>
                    <a:pt x="1157" y="1531"/>
                    <a:pt x="1144" y="1384"/>
                  </a:cubicBezTo>
                  <a:cubicBezTo>
                    <a:pt x="1135" y="1308"/>
                    <a:pt x="1142" y="1214"/>
                    <a:pt x="1086" y="1155"/>
                  </a:cubicBezTo>
                  <a:cubicBezTo>
                    <a:pt x="1046" y="1112"/>
                    <a:pt x="987" y="1102"/>
                    <a:pt x="928" y="1102"/>
                  </a:cubicBezTo>
                  <a:cubicBezTo>
                    <a:pt x="895" y="1102"/>
                    <a:pt x="863" y="1105"/>
                    <a:pt x="833" y="1107"/>
                  </a:cubicBezTo>
                  <a:cubicBezTo>
                    <a:pt x="728" y="1113"/>
                    <a:pt x="624" y="1131"/>
                    <a:pt x="519" y="1138"/>
                  </a:cubicBezTo>
                  <a:cubicBezTo>
                    <a:pt x="488" y="1140"/>
                    <a:pt x="456" y="1142"/>
                    <a:pt x="425" y="1142"/>
                  </a:cubicBezTo>
                  <a:cubicBezTo>
                    <a:pt x="405" y="1142"/>
                    <a:pt x="384" y="1141"/>
                    <a:pt x="364" y="1139"/>
                  </a:cubicBezTo>
                  <a:cubicBezTo>
                    <a:pt x="352" y="1139"/>
                    <a:pt x="317" y="1130"/>
                    <a:pt x="282" y="1121"/>
                  </a:cubicBezTo>
                  <a:cubicBezTo>
                    <a:pt x="293" y="1115"/>
                    <a:pt x="302" y="1110"/>
                    <a:pt x="312" y="1105"/>
                  </a:cubicBezTo>
                  <a:cubicBezTo>
                    <a:pt x="370" y="1078"/>
                    <a:pt x="428" y="1050"/>
                    <a:pt x="488" y="1024"/>
                  </a:cubicBezTo>
                  <a:cubicBezTo>
                    <a:pt x="604" y="972"/>
                    <a:pt x="720" y="911"/>
                    <a:pt x="843" y="871"/>
                  </a:cubicBezTo>
                  <a:cubicBezTo>
                    <a:pt x="886" y="857"/>
                    <a:pt x="921" y="810"/>
                    <a:pt x="905" y="761"/>
                  </a:cubicBezTo>
                  <a:cubicBezTo>
                    <a:pt x="844" y="586"/>
                    <a:pt x="784" y="410"/>
                    <a:pt x="715" y="238"/>
                  </a:cubicBezTo>
                  <a:lnTo>
                    <a:pt x="715" y="238"/>
                  </a:lnTo>
                  <a:cubicBezTo>
                    <a:pt x="899" y="306"/>
                    <a:pt x="1067" y="431"/>
                    <a:pt x="1229" y="535"/>
                  </a:cubicBezTo>
                  <a:cubicBezTo>
                    <a:pt x="1283" y="570"/>
                    <a:pt x="1330" y="585"/>
                    <a:pt x="1373" y="585"/>
                  </a:cubicBezTo>
                  <a:cubicBezTo>
                    <a:pt x="1478" y="585"/>
                    <a:pt x="1555" y="495"/>
                    <a:pt x="1639" y="389"/>
                  </a:cubicBezTo>
                  <a:cubicBezTo>
                    <a:pt x="1689" y="327"/>
                    <a:pt x="1769" y="234"/>
                    <a:pt x="1856" y="234"/>
                  </a:cubicBezTo>
                  <a:close/>
                  <a:moveTo>
                    <a:pt x="1995" y="1"/>
                  </a:moveTo>
                  <a:cubicBezTo>
                    <a:pt x="1844" y="1"/>
                    <a:pt x="1487" y="291"/>
                    <a:pt x="1443" y="344"/>
                  </a:cubicBezTo>
                  <a:cubicBezTo>
                    <a:pt x="1425" y="364"/>
                    <a:pt x="1407" y="385"/>
                    <a:pt x="1384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7" y="326"/>
                    <a:pt x="1139" y="297"/>
                  </a:cubicBezTo>
                  <a:cubicBezTo>
                    <a:pt x="967" y="195"/>
                    <a:pt x="792" y="113"/>
                    <a:pt x="602" y="51"/>
                  </a:cubicBezTo>
                  <a:cubicBezTo>
                    <a:pt x="595" y="48"/>
                    <a:pt x="587" y="47"/>
                    <a:pt x="580" y="47"/>
                  </a:cubicBezTo>
                  <a:cubicBezTo>
                    <a:pt x="533" y="47"/>
                    <a:pt x="495" y="98"/>
                    <a:pt x="506" y="145"/>
                  </a:cubicBezTo>
                  <a:cubicBezTo>
                    <a:pt x="563" y="349"/>
                    <a:pt x="634" y="548"/>
                    <a:pt x="707" y="747"/>
                  </a:cubicBezTo>
                  <a:cubicBezTo>
                    <a:pt x="609" y="799"/>
                    <a:pt x="505" y="842"/>
                    <a:pt x="404" y="889"/>
                  </a:cubicBezTo>
                  <a:cubicBezTo>
                    <a:pt x="302" y="936"/>
                    <a:pt x="163" y="970"/>
                    <a:pt x="73" y="1037"/>
                  </a:cubicBezTo>
                  <a:cubicBezTo>
                    <a:pt x="9" y="1087"/>
                    <a:pt x="0" y="1176"/>
                    <a:pt x="58" y="1234"/>
                  </a:cubicBezTo>
                  <a:cubicBezTo>
                    <a:pt x="124" y="1304"/>
                    <a:pt x="250" y="1312"/>
                    <a:pt x="342" y="1319"/>
                  </a:cubicBezTo>
                  <a:cubicBezTo>
                    <a:pt x="370" y="1322"/>
                    <a:pt x="398" y="1323"/>
                    <a:pt x="427" y="1323"/>
                  </a:cubicBezTo>
                  <a:cubicBezTo>
                    <a:pt x="515" y="1323"/>
                    <a:pt x="604" y="1313"/>
                    <a:pt x="692" y="1303"/>
                  </a:cubicBezTo>
                  <a:cubicBezTo>
                    <a:pt x="750" y="1297"/>
                    <a:pt x="810" y="1290"/>
                    <a:pt x="870" y="1285"/>
                  </a:cubicBezTo>
                  <a:cubicBezTo>
                    <a:pt x="869" y="1285"/>
                    <a:pt x="919" y="1278"/>
                    <a:pt x="941" y="1278"/>
                  </a:cubicBezTo>
                  <a:cubicBezTo>
                    <a:pt x="947" y="1278"/>
                    <a:pt x="950" y="1279"/>
                    <a:pt x="951" y="1280"/>
                  </a:cubicBezTo>
                  <a:cubicBezTo>
                    <a:pt x="961" y="1288"/>
                    <a:pt x="961" y="1342"/>
                    <a:pt x="964" y="1364"/>
                  </a:cubicBezTo>
                  <a:cubicBezTo>
                    <a:pt x="989" y="1611"/>
                    <a:pt x="1016" y="1863"/>
                    <a:pt x="1099" y="2098"/>
                  </a:cubicBezTo>
                  <a:cubicBezTo>
                    <a:pt x="1114" y="2139"/>
                    <a:pt x="1155" y="2166"/>
                    <a:pt x="1195" y="2166"/>
                  </a:cubicBezTo>
                  <a:cubicBezTo>
                    <a:pt x="1224" y="2166"/>
                    <a:pt x="1252" y="2152"/>
                    <a:pt x="1269" y="2120"/>
                  </a:cubicBezTo>
                  <a:cubicBezTo>
                    <a:pt x="1390" y="1884"/>
                    <a:pt x="1469" y="1637"/>
                    <a:pt x="1513" y="1375"/>
                  </a:cubicBezTo>
                  <a:cubicBezTo>
                    <a:pt x="1526" y="1297"/>
                    <a:pt x="1521" y="1312"/>
                    <a:pt x="1604" y="1306"/>
                  </a:cubicBezTo>
                  <a:cubicBezTo>
                    <a:pt x="1673" y="1301"/>
                    <a:pt x="1743" y="1297"/>
                    <a:pt x="1812" y="1292"/>
                  </a:cubicBezTo>
                  <a:cubicBezTo>
                    <a:pt x="1964" y="1285"/>
                    <a:pt x="2119" y="1282"/>
                    <a:pt x="2270" y="1269"/>
                  </a:cubicBezTo>
                  <a:cubicBezTo>
                    <a:pt x="2333" y="1265"/>
                    <a:pt x="2376" y="1204"/>
                    <a:pt x="2342" y="1147"/>
                  </a:cubicBezTo>
                  <a:cubicBezTo>
                    <a:pt x="2297" y="1068"/>
                    <a:pt x="2238" y="1008"/>
                    <a:pt x="2166" y="953"/>
                  </a:cubicBezTo>
                  <a:cubicBezTo>
                    <a:pt x="2128" y="923"/>
                    <a:pt x="2086" y="897"/>
                    <a:pt x="2045" y="870"/>
                  </a:cubicBezTo>
                  <a:cubicBezTo>
                    <a:pt x="2014" y="849"/>
                    <a:pt x="1926" y="808"/>
                    <a:pt x="1918" y="771"/>
                  </a:cubicBezTo>
                  <a:cubicBezTo>
                    <a:pt x="1911" y="738"/>
                    <a:pt x="1959" y="656"/>
                    <a:pt x="1970" y="624"/>
                  </a:cubicBezTo>
                  <a:cubicBezTo>
                    <a:pt x="1988" y="565"/>
                    <a:pt x="2004" y="506"/>
                    <a:pt x="2016" y="448"/>
                  </a:cubicBezTo>
                  <a:cubicBezTo>
                    <a:pt x="2043" y="328"/>
                    <a:pt x="2058" y="206"/>
                    <a:pt x="2062" y="83"/>
                  </a:cubicBezTo>
                  <a:cubicBezTo>
                    <a:pt x="2064" y="24"/>
                    <a:pt x="2038" y="1"/>
                    <a:pt x="1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40"/>
            <p:cNvSpPr/>
            <p:nvPr/>
          </p:nvSpPr>
          <p:spPr>
            <a:xfrm>
              <a:off x="3248279" y="511430"/>
              <a:ext cx="16394" cy="13060"/>
            </a:xfrm>
            <a:custGeom>
              <a:rect b="b" l="l" r="r" t="t"/>
              <a:pathLst>
                <a:path extrusionOk="0" h="329" w="413">
                  <a:moveTo>
                    <a:pt x="110" y="0"/>
                  </a:moveTo>
                  <a:cubicBezTo>
                    <a:pt x="101" y="0"/>
                    <a:pt x="92" y="1"/>
                    <a:pt x="84" y="3"/>
                  </a:cubicBezTo>
                  <a:cubicBezTo>
                    <a:pt x="63" y="9"/>
                    <a:pt x="45" y="21"/>
                    <a:pt x="32" y="40"/>
                  </a:cubicBezTo>
                  <a:cubicBezTo>
                    <a:pt x="1" y="80"/>
                    <a:pt x="5" y="134"/>
                    <a:pt x="40" y="172"/>
                  </a:cubicBezTo>
                  <a:cubicBezTo>
                    <a:pt x="66" y="198"/>
                    <a:pt x="93" y="223"/>
                    <a:pt x="121" y="247"/>
                  </a:cubicBezTo>
                  <a:cubicBezTo>
                    <a:pt x="142" y="264"/>
                    <a:pt x="163" y="280"/>
                    <a:pt x="186" y="295"/>
                  </a:cubicBezTo>
                  <a:cubicBezTo>
                    <a:pt x="192" y="300"/>
                    <a:pt x="202" y="303"/>
                    <a:pt x="210" y="307"/>
                  </a:cubicBezTo>
                  <a:cubicBezTo>
                    <a:pt x="213" y="309"/>
                    <a:pt x="214" y="309"/>
                    <a:pt x="217" y="310"/>
                  </a:cubicBezTo>
                  <a:cubicBezTo>
                    <a:pt x="218" y="311"/>
                    <a:pt x="218" y="311"/>
                    <a:pt x="219" y="311"/>
                  </a:cubicBezTo>
                  <a:cubicBezTo>
                    <a:pt x="235" y="321"/>
                    <a:pt x="250" y="325"/>
                    <a:pt x="266" y="326"/>
                  </a:cubicBezTo>
                  <a:cubicBezTo>
                    <a:pt x="279" y="327"/>
                    <a:pt x="282" y="329"/>
                    <a:pt x="288" y="329"/>
                  </a:cubicBezTo>
                  <a:cubicBezTo>
                    <a:pt x="291" y="329"/>
                    <a:pt x="295" y="328"/>
                    <a:pt x="303" y="327"/>
                  </a:cubicBezTo>
                  <a:cubicBezTo>
                    <a:pt x="318" y="325"/>
                    <a:pt x="337" y="321"/>
                    <a:pt x="351" y="311"/>
                  </a:cubicBezTo>
                  <a:cubicBezTo>
                    <a:pt x="359" y="305"/>
                    <a:pt x="366" y="299"/>
                    <a:pt x="376" y="292"/>
                  </a:cubicBezTo>
                  <a:cubicBezTo>
                    <a:pt x="387" y="281"/>
                    <a:pt x="395" y="268"/>
                    <a:pt x="401" y="253"/>
                  </a:cubicBezTo>
                  <a:cubicBezTo>
                    <a:pt x="406" y="243"/>
                    <a:pt x="408" y="233"/>
                    <a:pt x="408" y="222"/>
                  </a:cubicBezTo>
                  <a:cubicBezTo>
                    <a:pt x="412" y="206"/>
                    <a:pt x="412" y="190"/>
                    <a:pt x="407" y="174"/>
                  </a:cubicBezTo>
                  <a:cubicBezTo>
                    <a:pt x="403" y="154"/>
                    <a:pt x="395" y="144"/>
                    <a:pt x="383" y="129"/>
                  </a:cubicBezTo>
                  <a:cubicBezTo>
                    <a:pt x="372" y="117"/>
                    <a:pt x="360" y="103"/>
                    <a:pt x="345" y="94"/>
                  </a:cubicBezTo>
                  <a:cubicBezTo>
                    <a:pt x="333" y="88"/>
                    <a:pt x="318" y="83"/>
                    <a:pt x="304" y="78"/>
                  </a:cubicBezTo>
                  <a:cubicBezTo>
                    <a:pt x="293" y="75"/>
                    <a:pt x="286" y="71"/>
                    <a:pt x="276" y="68"/>
                  </a:cubicBezTo>
                  <a:cubicBezTo>
                    <a:pt x="262" y="65"/>
                    <a:pt x="247" y="57"/>
                    <a:pt x="236" y="54"/>
                  </a:cubicBezTo>
                  <a:cubicBezTo>
                    <a:pt x="210" y="42"/>
                    <a:pt x="186" y="29"/>
                    <a:pt x="162" y="14"/>
                  </a:cubicBezTo>
                  <a:cubicBezTo>
                    <a:pt x="148" y="4"/>
                    <a:pt x="128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40"/>
            <p:cNvSpPr/>
            <p:nvPr/>
          </p:nvSpPr>
          <p:spPr>
            <a:xfrm>
              <a:off x="3137729" y="812358"/>
              <a:ext cx="114441" cy="108685"/>
            </a:xfrm>
            <a:custGeom>
              <a:rect b="b" l="l" r="r" t="t"/>
              <a:pathLst>
                <a:path extrusionOk="0" h="2738" w="2883">
                  <a:moveTo>
                    <a:pt x="1437" y="212"/>
                  </a:moveTo>
                  <a:cubicBezTo>
                    <a:pt x="1508" y="212"/>
                    <a:pt x="1580" y="218"/>
                    <a:pt x="1650" y="233"/>
                  </a:cubicBezTo>
                  <a:cubicBezTo>
                    <a:pt x="2209" y="350"/>
                    <a:pt x="2577" y="875"/>
                    <a:pt x="2612" y="1427"/>
                  </a:cubicBezTo>
                  <a:cubicBezTo>
                    <a:pt x="2634" y="1700"/>
                    <a:pt x="2583" y="1984"/>
                    <a:pt x="2393" y="2195"/>
                  </a:cubicBezTo>
                  <a:cubicBezTo>
                    <a:pt x="2217" y="2390"/>
                    <a:pt x="1963" y="2508"/>
                    <a:pt x="1703" y="2534"/>
                  </a:cubicBezTo>
                  <a:cubicBezTo>
                    <a:pt x="1662" y="2537"/>
                    <a:pt x="1621" y="2539"/>
                    <a:pt x="1580" y="2539"/>
                  </a:cubicBezTo>
                  <a:cubicBezTo>
                    <a:pt x="1330" y="2539"/>
                    <a:pt x="1083" y="2470"/>
                    <a:pt x="860" y="2355"/>
                  </a:cubicBezTo>
                  <a:cubicBezTo>
                    <a:pt x="624" y="2237"/>
                    <a:pt x="397" y="2072"/>
                    <a:pt x="289" y="1822"/>
                  </a:cubicBezTo>
                  <a:cubicBezTo>
                    <a:pt x="165" y="1537"/>
                    <a:pt x="180" y="1226"/>
                    <a:pt x="289" y="950"/>
                  </a:cubicBezTo>
                  <a:cubicBezTo>
                    <a:pt x="313" y="988"/>
                    <a:pt x="348" y="1020"/>
                    <a:pt x="388" y="1043"/>
                  </a:cubicBezTo>
                  <a:cubicBezTo>
                    <a:pt x="443" y="1076"/>
                    <a:pt x="504" y="1090"/>
                    <a:pt x="567" y="1090"/>
                  </a:cubicBezTo>
                  <a:cubicBezTo>
                    <a:pt x="618" y="1090"/>
                    <a:pt x="669" y="1081"/>
                    <a:pt x="717" y="1065"/>
                  </a:cubicBezTo>
                  <a:cubicBezTo>
                    <a:pt x="829" y="1027"/>
                    <a:pt x="932" y="961"/>
                    <a:pt x="1020" y="884"/>
                  </a:cubicBezTo>
                  <a:cubicBezTo>
                    <a:pt x="1024" y="881"/>
                    <a:pt x="1027" y="879"/>
                    <a:pt x="1030" y="876"/>
                  </a:cubicBezTo>
                  <a:cubicBezTo>
                    <a:pt x="1084" y="927"/>
                    <a:pt x="1136" y="980"/>
                    <a:pt x="1182" y="1037"/>
                  </a:cubicBezTo>
                  <a:cubicBezTo>
                    <a:pt x="1227" y="1089"/>
                    <a:pt x="1266" y="1145"/>
                    <a:pt x="1306" y="1203"/>
                  </a:cubicBezTo>
                  <a:cubicBezTo>
                    <a:pt x="1344" y="1261"/>
                    <a:pt x="1394" y="1327"/>
                    <a:pt x="1404" y="1397"/>
                  </a:cubicBezTo>
                  <a:cubicBezTo>
                    <a:pt x="1421" y="1531"/>
                    <a:pt x="1279" y="1598"/>
                    <a:pt x="1167" y="1608"/>
                  </a:cubicBezTo>
                  <a:cubicBezTo>
                    <a:pt x="1146" y="1610"/>
                    <a:pt x="1124" y="1611"/>
                    <a:pt x="1102" y="1611"/>
                  </a:cubicBezTo>
                  <a:cubicBezTo>
                    <a:pt x="1061" y="1611"/>
                    <a:pt x="1020" y="1606"/>
                    <a:pt x="980" y="1594"/>
                  </a:cubicBezTo>
                  <a:cubicBezTo>
                    <a:pt x="925" y="1576"/>
                    <a:pt x="891" y="1547"/>
                    <a:pt x="848" y="1512"/>
                  </a:cubicBezTo>
                  <a:cubicBezTo>
                    <a:pt x="834" y="1501"/>
                    <a:pt x="817" y="1495"/>
                    <a:pt x="800" y="1495"/>
                  </a:cubicBezTo>
                  <a:cubicBezTo>
                    <a:pt x="774" y="1495"/>
                    <a:pt x="749" y="1509"/>
                    <a:pt x="742" y="1540"/>
                  </a:cubicBezTo>
                  <a:cubicBezTo>
                    <a:pt x="709" y="1683"/>
                    <a:pt x="868" y="1776"/>
                    <a:pt x="988" y="1797"/>
                  </a:cubicBezTo>
                  <a:cubicBezTo>
                    <a:pt x="1031" y="1805"/>
                    <a:pt x="1076" y="1810"/>
                    <a:pt x="1120" y="1810"/>
                  </a:cubicBezTo>
                  <a:cubicBezTo>
                    <a:pt x="1236" y="1810"/>
                    <a:pt x="1350" y="1780"/>
                    <a:pt x="1442" y="1707"/>
                  </a:cubicBezTo>
                  <a:cubicBezTo>
                    <a:pt x="1562" y="1612"/>
                    <a:pt x="1617" y="1454"/>
                    <a:pt x="1566" y="1308"/>
                  </a:cubicBezTo>
                  <a:cubicBezTo>
                    <a:pt x="1562" y="1296"/>
                    <a:pt x="1557" y="1284"/>
                    <a:pt x="1552" y="1273"/>
                  </a:cubicBezTo>
                  <a:lnTo>
                    <a:pt x="1552" y="1273"/>
                  </a:lnTo>
                  <a:cubicBezTo>
                    <a:pt x="1596" y="1288"/>
                    <a:pt x="1643" y="1297"/>
                    <a:pt x="1692" y="1301"/>
                  </a:cubicBezTo>
                  <a:cubicBezTo>
                    <a:pt x="1697" y="1301"/>
                    <a:pt x="1701" y="1301"/>
                    <a:pt x="1706" y="1301"/>
                  </a:cubicBezTo>
                  <a:cubicBezTo>
                    <a:pt x="1851" y="1301"/>
                    <a:pt x="2009" y="1220"/>
                    <a:pt x="2047" y="1072"/>
                  </a:cubicBezTo>
                  <a:cubicBezTo>
                    <a:pt x="2068" y="994"/>
                    <a:pt x="2055" y="905"/>
                    <a:pt x="2037" y="827"/>
                  </a:cubicBezTo>
                  <a:cubicBezTo>
                    <a:pt x="2018" y="738"/>
                    <a:pt x="1989" y="650"/>
                    <a:pt x="1899" y="612"/>
                  </a:cubicBezTo>
                  <a:cubicBezTo>
                    <a:pt x="1893" y="609"/>
                    <a:pt x="1886" y="608"/>
                    <a:pt x="1879" y="608"/>
                  </a:cubicBezTo>
                  <a:cubicBezTo>
                    <a:pt x="1852" y="608"/>
                    <a:pt x="1820" y="625"/>
                    <a:pt x="1810" y="649"/>
                  </a:cubicBezTo>
                  <a:cubicBezTo>
                    <a:pt x="1779" y="718"/>
                    <a:pt x="1799" y="781"/>
                    <a:pt x="1816" y="852"/>
                  </a:cubicBezTo>
                  <a:cubicBezTo>
                    <a:pt x="1828" y="901"/>
                    <a:pt x="1854" y="971"/>
                    <a:pt x="1841" y="1023"/>
                  </a:cubicBezTo>
                  <a:cubicBezTo>
                    <a:pt x="1827" y="1085"/>
                    <a:pt x="1749" y="1104"/>
                    <a:pt x="1685" y="1104"/>
                  </a:cubicBezTo>
                  <a:cubicBezTo>
                    <a:pt x="1666" y="1104"/>
                    <a:pt x="1648" y="1102"/>
                    <a:pt x="1634" y="1100"/>
                  </a:cubicBezTo>
                  <a:cubicBezTo>
                    <a:pt x="1524" y="1081"/>
                    <a:pt x="1427" y="1008"/>
                    <a:pt x="1341" y="938"/>
                  </a:cubicBezTo>
                  <a:cubicBezTo>
                    <a:pt x="1320" y="921"/>
                    <a:pt x="1296" y="906"/>
                    <a:pt x="1276" y="889"/>
                  </a:cubicBezTo>
                  <a:cubicBezTo>
                    <a:pt x="1234" y="843"/>
                    <a:pt x="1188" y="801"/>
                    <a:pt x="1140" y="765"/>
                  </a:cubicBezTo>
                  <a:cubicBezTo>
                    <a:pt x="1177" y="724"/>
                    <a:pt x="1211" y="678"/>
                    <a:pt x="1233" y="629"/>
                  </a:cubicBezTo>
                  <a:cubicBezTo>
                    <a:pt x="1284" y="525"/>
                    <a:pt x="1294" y="410"/>
                    <a:pt x="1245" y="303"/>
                  </a:cubicBezTo>
                  <a:cubicBezTo>
                    <a:pt x="1234" y="279"/>
                    <a:pt x="1218" y="255"/>
                    <a:pt x="1201" y="234"/>
                  </a:cubicBezTo>
                  <a:cubicBezTo>
                    <a:pt x="1278" y="220"/>
                    <a:pt x="1358" y="212"/>
                    <a:pt x="1437" y="212"/>
                  </a:cubicBezTo>
                  <a:close/>
                  <a:moveTo>
                    <a:pt x="1450" y="0"/>
                  </a:moveTo>
                  <a:cubicBezTo>
                    <a:pt x="1235" y="0"/>
                    <a:pt x="1018" y="52"/>
                    <a:pt x="823" y="147"/>
                  </a:cubicBezTo>
                  <a:cubicBezTo>
                    <a:pt x="588" y="260"/>
                    <a:pt x="281" y="493"/>
                    <a:pt x="202" y="769"/>
                  </a:cubicBezTo>
                  <a:cubicBezTo>
                    <a:pt x="58" y="1021"/>
                    <a:pt x="1" y="1322"/>
                    <a:pt x="45" y="1609"/>
                  </a:cubicBezTo>
                  <a:cubicBezTo>
                    <a:pt x="146" y="2290"/>
                    <a:pt x="848" y="2696"/>
                    <a:pt x="1490" y="2735"/>
                  </a:cubicBezTo>
                  <a:cubicBezTo>
                    <a:pt x="1518" y="2736"/>
                    <a:pt x="1546" y="2737"/>
                    <a:pt x="1574" y="2737"/>
                  </a:cubicBezTo>
                  <a:cubicBezTo>
                    <a:pt x="1862" y="2737"/>
                    <a:pt x="2146" y="2649"/>
                    <a:pt x="2374" y="2472"/>
                  </a:cubicBezTo>
                  <a:cubicBezTo>
                    <a:pt x="2633" y="2274"/>
                    <a:pt x="2771" y="1989"/>
                    <a:pt x="2808" y="1669"/>
                  </a:cubicBezTo>
                  <a:cubicBezTo>
                    <a:pt x="2883" y="1010"/>
                    <a:pt x="2537" y="331"/>
                    <a:pt x="1907" y="84"/>
                  </a:cubicBezTo>
                  <a:cubicBezTo>
                    <a:pt x="1760" y="27"/>
                    <a:pt x="1606" y="0"/>
                    <a:pt x="1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40"/>
            <p:cNvSpPr/>
            <p:nvPr/>
          </p:nvSpPr>
          <p:spPr>
            <a:xfrm>
              <a:off x="3214777" y="498529"/>
              <a:ext cx="20721" cy="11432"/>
            </a:xfrm>
            <a:custGeom>
              <a:rect b="b" l="l" r="r" t="t"/>
              <a:pathLst>
                <a:path extrusionOk="0" h="288" w="522">
                  <a:moveTo>
                    <a:pt x="375" y="1"/>
                  </a:moveTo>
                  <a:cubicBezTo>
                    <a:pt x="373" y="1"/>
                    <a:pt x="372" y="1"/>
                    <a:pt x="370" y="1"/>
                  </a:cubicBezTo>
                  <a:cubicBezTo>
                    <a:pt x="351" y="1"/>
                    <a:pt x="323" y="6"/>
                    <a:pt x="302" y="12"/>
                  </a:cubicBezTo>
                  <a:cubicBezTo>
                    <a:pt x="277" y="18"/>
                    <a:pt x="254" y="26"/>
                    <a:pt x="229" y="32"/>
                  </a:cubicBezTo>
                  <a:cubicBezTo>
                    <a:pt x="204" y="39"/>
                    <a:pt x="181" y="47"/>
                    <a:pt x="157" y="55"/>
                  </a:cubicBezTo>
                  <a:cubicBezTo>
                    <a:pt x="131" y="67"/>
                    <a:pt x="106" y="74"/>
                    <a:pt x="80" y="83"/>
                  </a:cubicBezTo>
                  <a:cubicBezTo>
                    <a:pt x="31" y="99"/>
                    <a:pt x="0" y="146"/>
                    <a:pt x="6" y="197"/>
                  </a:cubicBezTo>
                  <a:cubicBezTo>
                    <a:pt x="9" y="219"/>
                    <a:pt x="18" y="241"/>
                    <a:pt x="35" y="256"/>
                  </a:cubicBezTo>
                  <a:cubicBezTo>
                    <a:pt x="52" y="274"/>
                    <a:pt x="77" y="288"/>
                    <a:pt x="101" y="288"/>
                  </a:cubicBezTo>
                  <a:cubicBezTo>
                    <a:pt x="103" y="288"/>
                    <a:pt x="105" y="288"/>
                    <a:pt x="106" y="288"/>
                  </a:cubicBezTo>
                  <a:cubicBezTo>
                    <a:pt x="134" y="283"/>
                    <a:pt x="158" y="282"/>
                    <a:pt x="186" y="281"/>
                  </a:cubicBezTo>
                  <a:cubicBezTo>
                    <a:pt x="210" y="279"/>
                    <a:pt x="235" y="276"/>
                    <a:pt x="260" y="272"/>
                  </a:cubicBezTo>
                  <a:cubicBezTo>
                    <a:pt x="285" y="270"/>
                    <a:pt x="309" y="266"/>
                    <a:pt x="334" y="261"/>
                  </a:cubicBezTo>
                  <a:cubicBezTo>
                    <a:pt x="358" y="259"/>
                    <a:pt x="380" y="255"/>
                    <a:pt x="402" y="249"/>
                  </a:cubicBezTo>
                  <a:cubicBezTo>
                    <a:pt x="423" y="242"/>
                    <a:pt x="442" y="231"/>
                    <a:pt x="460" y="219"/>
                  </a:cubicBezTo>
                  <a:cubicBezTo>
                    <a:pt x="500" y="193"/>
                    <a:pt x="522" y="152"/>
                    <a:pt x="516" y="104"/>
                  </a:cubicBezTo>
                  <a:cubicBezTo>
                    <a:pt x="512" y="83"/>
                    <a:pt x="505" y="67"/>
                    <a:pt x="494" y="50"/>
                  </a:cubicBezTo>
                  <a:cubicBezTo>
                    <a:pt x="479" y="32"/>
                    <a:pt x="458" y="13"/>
                    <a:pt x="433" y="8"/>
                  </a:cubicBezTo>
                  <a:cubicBezTo>
                    <a:pt x="414" y="6"/>
                    <a:pt x="394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40"/>
            <p:cNvSpPr/>
            <p:nvPr/>
          </p:nvSpPr>
          <p:spPr>
            <a:xfrm>
              <a:off x="3190642" y="536994"/>
              <a:ext cx="14687" cy="12941"/>
            </a:xfrm>
            <a:custGeom>
              <a:rect b="b" l="l" r="r" t="t"/>
              <a:pathLst>
                <a:path extrusionOk="0" h="326" w="370">
                  <a:moveTo>
                    <a:pt x="105" y="0"/>
                  </a:moveTo>
                  <a:cubicBezTo>
                    <a:pt x="97" y="0"/>
                    <a:pt x="89" y="1"/>
                    <a:pt x="80" y="4"/>
                  </a:cubicBezTo>
                  <a:cubicBezTo>
                    <a:pt x="56" y="10"/>
                    <a:pt x="31" y="28"/>
                    <a:pt x="20" y="51"/>
                  </a:cubicBezTo>
                  <a:cubicBezTo>
                    <a:pt x="6" y="75"/>
                    <a:pt x="1" y="103"/>
                    <a:pt x="9" y="130"/>
                  </a:cubicBezTo>
                  <a:cubicBezTo>
                    <a:pt x="15" y="137"/>
                    <a:pt x="19" y="146"/>
                    <a:pt x="22" y="154"/>
                  </a:cubicBezTo>
                  <a:cubicBezTo>
                    <a:pt x="32" y="169"/>
                    <a:pt x="43" y="182"/>
                    <a:pt x="60" y="191"/>
                  </a:cubicBezTo>
                  <a:cubicBezTo>
                    <a:pt x="65" y="194"/>
                    <a:pt x="71" y="199"/>
                    <a:pt x="76" y="204"/>
                  </a:cubicBezTo>
                  <a:cubicBezTo>
                    <a:pt x="94" y="218"/>
                    <a:pt x="110" y="235"/>
                    <a:pt x="128" y="252"/>
                  </a:cubicBezTo>
                  <a:cubicBezTo>
                    <a:pt x="131" y="256"/>
                    <a:pt x="135" y="261"/>
                    <a:pt x="139" y="266"/>
                  </a:cubicBezTo>
                  <a:cubicBezTo>
                    <a:pt x="151" y="280"/>
                    <a:pt x="157" y="286"/>
                    <a:pt x="174" y="297"/>
                  </a:cubicBezTo>
                  <a:lnTo>
                    <a:pt x="189" y="309"/>
                  </a:lnTo>
                  <a:cubicBezTo>
                    <a:pt x="205" y="319"/>
                    <a:pt x="233" y="326"/>
                    <a:pt x="251" y="326"/>
                  </a:cubicBezTo>
                  <a:cubicBezTo>
                    <a:pt x="264" y="326"/>
                    <a:pt x="276" y="324"/>
                    <a:pt x="286" y="321"/>
                  </a:cubicBezTo>
                  <a:cubicBezTo>
                    <a:pt x="306" y="316"/>
                    <a:pt x="322" y="306"/>
                    <a:pt x="335" y="292"/>
                  </a:cubicBezTo>
                  <a:cubicBezTo>
                    <a:pt x="349" y="278"/>
                    <a:pt x="359" y="262"/>
                    <a:pt x="364" y="243"/>
                  </a:cubicBezTo>
                  <a:lnTo>
                    <a:pt x="364" y="240"/>
                  </a:lnTo>
                  <a:cubicBezTo>
                    <a:pt x="365" y="235"/>
                    <a:pt x="365" y="229"/>
                    <a:pt x="366" y="224"/>
                  </a:cubicBezTo>
                  <a:cubicBezTo>
                    <a:pt x="370" y="213"/>
                    <a:pt x="370" y="203"/>
                    <a:pt x="366" y="192"/>
                  </a:cubicBezTo>
                  <a:cubicBezTo>
                    <a:pt x="366" y="182"/>
                    <a:pt x="364" y="171"/>
                    <a:pt x="359" y="162"/>
                  </a:cubicBezTo>
                  <a:cubicBezTo>
                    <a:pt x="356" y="157"/>
                    <a:pt x="355" y="152"/>
                    <a:pt x="353" y="146"/>
                  </a:cubicBezTo>
                  <a:cubicBezTo>
                    <a:pt x="348" y="136"/>
                    <a:pt x="339" y="129"/>
                    <a:pt x="332" y="119"/>
                  </a:cubicBezTo>
                  <a:cubicBezTo>
                    <a:pt x="320" y="106"/>
                    <a:pt x="307" y="94"/>
                    <a:pt x="293" y="85"/>
                  </a:cubicBezTo>
                  <a:cubicBezTo>
                    <a:pt x="280" y="75"/>
                    <a:pt x="264" y="67"/>
                    <a:pt x="250" y="59"/>
                  </a:cubicBezTo>
                  <a:cubicBezTo>
                    <a:pt x="220" y="43"/>
                    <a:pt x="191" y="28"/>
                    <a:pt x="161" y="15"/>
                  </a:cubicBezTo>
                  <a:cubicBezTo>
                    <a:pt x="148" y="7"/>
                    <a:pt x="136" y="4"/>
                    <a:pt x="122" y="2"/>
                  </a:cubicBezTo>
                  <a:cubicBezTo>
                    <a:pt x="117" y="1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40"/>
            <p:cNvSpPr/>
            <p:nvPr/>
          </p:nvSpPr>
          <p:spPr>
            <a:xfrm>
              <a:off x="3177305" y="760873"/>
              <a:ext cx="25802" cy="26635"/>
            </a:xfrm>
            <a:custGeom>
              <a:rect b="b" l="l" r="r" t="t"/>
              <a:pathLst>
                <a:path extrusionOk="0" h="671" w="650">
                  <a:moveTo>
                    <a:pt x="305" y="1"/>
                  </a:moveTo>
                  <a:cubicBezTo>
                    <a:pt x="289" y="1"/>
                    <a:pt x="272" y="2"/>
                    <a:pt x="256" y="5"/>
                  </a:cubicBezTo>
                  <a:cubicBezTo>
                    <a:pt x="165" y="22"/>
                    <a:pt x="97" y="95"/>
                    <a:pt x="63" y="178"/>
                  </a:cubicBezTo>
                  <a:cubicBezTo>
                    <a:pt x="28" y="220"/>
                    <a:pt x="11" y="271"/>
                    <a:pt x="7" y="326"/>
                  </a:cubicBezTo>
                  <a:cubicBezTo>
                    <a:pt x="1" y="418"/>
                    <a:pt x="43" y="520"/>
                    <a:pt x="111" y="583"/>
                  </a:cubicBezTo>
                  <a:cubicBezTo>
                    <a:pt x="173" y="640"/>
                    <a:pt x="250" y="670"/>
                    <a:pt x="331" y="670"/>
                  </a:cubicBezTo>
                  <a:cubicBezTo>
                    <a:pt x="351" y="670"/>
                    <a:pt x="372" y="668"/>
                    <a:pt x="392" y="665"/>
                  </a:cubicBezTo>
                  <a:cubicBezTo>
                    <a:pt x="487" y="646"/>
                    <a:pt x="569" y="574"/>
                    <a:pt x="606" y="488"/>
                  </a:cubicBezTo>
                  <a:cubicBezTo>
                    <a:pt x="649" y="380"/>
                    <a:pt x="614" y="266"/>
                    <a:pt x="561" y="170"/>
                  </a:cubicBezTo>
                  <a:cubicBezTo>
                    <a:pt x="508" y="72"/>
                    <a:pt x="414" y="1"/>
                    <a:pt x="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40"/>
            <p:cNvSpPr/>
            <p:nvPr/>
          </p:nvSpPr>
          <p:spPr>
            <a:xfrm>
              <a:off x="3144636" y="537589"/>
              <a:ext cx="19292" cy="10321"/>
            </a:xfrm>
            <a:custGeom>
              <a:rect b="b" l="l" r="r" t="t"/>
              <a:pathLst>
                <a:path extrusionOk="0" h="260" w="486">
                  <a:moveTo>
                    <a:pt x="358" y="0"/>
                  </a:moveTo>
                  <a:cubicBezTo>
                    <a:pt x="349" y="0"/>
                    <a:pt x="340" y="1"/>
                    <a:pt x="331" y="2"/>
                  </a:cubicBezTo>
                  <a:cubicBezTo>
                    <a:pt x="289" y="12"/>
                    <a:pt x="251" y="23"/>
                    <a:pt x="210" y="34"/>
                  </a:cubicBezTo>
                  <a:cubicBezTo>
                    <a:pt x="174" y="44"/>
                    <a:pt x="134" y="52"/>
                    <a:pt x="97" y="59"/>
                  </a:cubicBezTo>
                  <a:cubicBezTo>
                    <a:pt x="71" y="61"/>
                    <a:pt x="50" y="68"/>
                    <a:pt x="30" y="87"/>
                  </a:cubicBezTo>
                  <a:cubicBezTo>
                    <a:pt x="13" y="104"/>
                    <a:pt x="1" y="133"/>
                    <a:pt x="1" y="158"/>
                  </a:cubicBezTo>
                  <a:cubicBezTo>
                    <a:pt x="2" y="183"/>
                    <a:pt x="11" y="210"/>
                    <a:pt x="30" y="227"/>
                  </a:cubicBezTo>
                  <a:cubicBezTo>
                    <a:pt x="50" y="246"/>
                    <a:pt x="72" y="254"/>
                    <a:pt x="101" y="256"/>
                  </a:cubicBezTo>
                  <a:cubicBezTo>
                    <a:pt x="124" y="259"/>
                    <a:pt x="148" y="260"/>
                    <a:pt x="173" y="260"/>
                  </a:cubicBezTo>
                  <a:cubicBezTo>
                    <a:pt x="194" y="260"/>
                    <a:pt x="215" y="259"/>
                    <a:pt x="236" y="257"/>
                  </a:cubicBezTo>
                  <a:cubicBezTo>
                    <a:pt x="289" y="255"/>
                    <a:pt x="344" y="249"/>
                    <a:pt x="393" y="230"/>
                  </a:cubicBezTo>
                  <a:cubicBezTo>
                    <a:pt x="424" y="220"/>
                    <a:pt x="449" y="204"/>
                    <a:pt x="464" y="176"/>
                  </a:cubicBezTo>
                  <a:cubicBezTo>
                    <a:pt x="480" y="151"/>
                    <a:pt x="485" y="113"/>
                    <a:pt x="477" y="86"/>
                  </a:cubicBezTo>
                  <a:cubicBezTo>
                    <a:pt x="466" y="58"/>
                    <a:pt x="450" y="30"/>
                    <a:pt x="423" y="16"/>
                  </a:cubicBezTo>
                  <a:cubicBezTo>
                    <a:pt x="401" y="5"/>
                    <a:pt x="38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40"/>
            <p:cNvSpPr/>
            <p:nvPr/>
          </p:nvSpPr>
          <p:spPr>
            <a:xfrm>
              <a:off x="3046748" y="431326"/>
              <a:ext cx="94236" cy="85900"/>
            </a:xfrm>
            <a:custGeom>
              <a:rect b="b" l="l" r="r" t="t"/>
              <a:pathLst>
                <a:path extrusionOk="0" h="2164" w="2374">
                  <a:moveTo>
                    <a:pt x="1853" y="234"/>
                  </a:moveTo>
                  <a:cubicBezTo>
                    <a:pt x="1857" y="234"/>
                    <a:pt x="1861" y="235"/>
                    <a:pt x="1865" y="235"/>
                  </a:cubicBezTo>
                  <a:cubicBezTo>
                    <a:pt x="1866" y="323"/>
                    <a:pt x="1844" y="414"/>
                    <a:pt x="1824" y="500"/>
                  </a:cubicBezTo>
                  <a:cubicBezTo>
                    <a:pt x="1801" y="594"/>
                    <a:pt x="1733" y="719"/>
                    <a:pt x="1759" y="818"/>
                  </a:cubicBezTo>
                  <a:cubicBezTo>
                    <a:pt x="1780" y="907"/>
                    <a:pt x="1879" y="948"/>
                    <a:pt x="1951" y="994"/>
                  </a:cubicBezTo>
                  <a:cubicBezTo>
                    <a:pt x="2010" y="1032"/>
                    <a:pt x="2064" y="1070"/>
                    <a:pt x="2113" y="1117"/>
                  </a:cubicBezTo>
                  <a:cubicBezTo>
                    <a:pt x="1998" y="1130"/>
                    <a:pt x="1884" y="1141"/>
                    <a:pt x="1770" y="1149"/>
                  </a:cubicBezTo>
                  <a:cubicBezTo>
                    <a:pt x="1687" y="1157"/>
                    <a:pt x="1602" y="1158"/>
                    <a:pt x="1520" y="1168"/>
                  </a:cubicBezTo>
                  <a:cubicBezTo>
                    <a:pt x="1478" y="1173"/>
                    <a:pt x="1441" y="1181"/>
                    <a:pt x="1412" y="1215"/>
                  </a:cubicBezTo>
                  <a:cubicBezTo>
                    <a:pt x="1377" y="1257"/>
                    <a:pt x="1373" y="1319"/>
                    <a:pt x="1361" y="1370"/>
                  </a:cubicBezTo>
                  <a:cubicBezTo>
                    <a:pt x="1343" y="1444"/>
                    <a:pt x="1322" y="1518"/>
                    <a:pt x="1297" y="1591"/>
                  </a:cubicBezTo>
                  <a:cubicBezTo>
                    <a:pt x="1271" y="1668"/>
                    <a:pt x="1241" y="1743"/>
                    <a:pt x="1209" y="1818"/>
                  </a:cubicBezTo>
                  <a:cubicBezTo>
                    <a:pt x="1175" y="1674"/>
                    <a:pt x="1152" y="1530"/>
                    <a:pt x="1139" y="1383"/>
                  </a:cubicBezTo>
                  <a:cubicBezTo>
                    <a:pt x="1132" y="1309"/>
                    <a:pt x="1137" y="1214"/>
                    <a:pt x="1083" y="1155"/>
                  </a:cubicBezTo>
                  <a:cubicBezTo>
                    <a:pt x="1043" y="1111"/>
                    <a:pt x="984" y="1101"/>
                    <a:pt x="926" y="1101"/>
                  </a:cubicBezTo>
                  <a:cubicBezTo>
                    <a:pt x="892" y="1101"/>
                    <a:pt x="859" y="1104"/>
                    <a:pt x="829" y="1107"/>
                  </a:cubicBezTo>
                  <a:cubicBezTo>
                    <a:pt x="724" y="1113"/>
                    <a:pt x="619" y="1132"/>
                    <a:pt x="514" y="1137"/>
                  </a:cubicBezTo>
                  <a:cubicBezTo>
                    <a:pt x="483" y="1139"/>
                    <a:pt x="452" y="1141"/>
                    <a:pt x="420" y="1141"/>
                  </a:cubicBezTo>
                  <a:cubicBezTo>
                    <a:pt x="400" y="1141"/>
                    <a:pt x="379" y="1140"/>
                    <a:pt x="359" y="1139"/>
                  </a:cubicBezTo>
                  <a:cubicBezTo>
                    <a:pt x="347" y="1138"/>
                    <a:pt x="312" y="1129"/>
                    <a:pt x="278" y="1121"/>
                  </a:cubicBezTo>
                  <a:cubicBezTo>
                    <a:pt x="288" y="1115"/>
                    <a:pt x="297" y="1110"/>
                    <a:pt x="307" y="1106"/>
                  </a:cubicBezTo>
                  <a:cubicBezTo>
                    <a:pt x="365" y="1079"/>
                    <a:pt x="422" y="1049"/>
                    <a:pt x="483" y="1026"/>
                  </a:cubicBezTo>
                  <a:cubicBezTo>
                    <a:pt x="600" y="973"/>
                    <a:pt x="717" y="913"/>
                    <a:pt x="839" y="872"/>
                  </a:cubicBezTo>
                  <a:cubicBezTo>
                    <a:pt x="882" y="859"/>
                    <a:pt x="917" y="810"/>
                    <a:pt x="900" y="763"/>
                  </a:cubicBezTo>
                  <a:cubicBezTo>
                    <a:pt x="840" y="588"/>
                    <a:pt x="780" y="412"/>
                    <a:pt x="712" y="239"/>
                  </a:cubicBezTo>
                  <a:lnTo>
                    <a:pt x="712" y="239"/>
                  </a:lnTo>
                  <a:cubicBezTo>
                    <a:pt x="895" y="308"/>
                    <a:pt x="1063" y="433"/>
                    <a:pt x="1225" y="536"/>
                  </a:cubicBezTo>
                  <a:cubicBezTo>
                    <a:pt x="1279" y="571"/>
                    <a:pt x="1326" y="585"/>
                    <a:pt x="1369" y="585"/>
                  </a:cubicBezTo>
                  <a:cubicBezTo>
                    <a:pt x="1474" y="585"/>
                    <a:pt x="1551" y="496"/>
                    <a:pt x="1636" y="391"/>
                  </a:cubicBezTo>
                  <a:cubicBezTo>
                    <a:pt x="1685" y="328"/>
                    <a:pt x="1767" y="234"/>
                    <a:pt x="1853" y="234"/>
                  </a:cubicBezTo>
                  <a:close/>
                  <a:moveTo>
                    <a:pt x="1993" y="0"/>
                  </a:moveTo>
                  <a:cubicBezTo>
                    <a:pt x="1841" y="0"/>
                    <a:pt x="1485" y="291"/>
                    <a:pt x="1439" y="343"/>
                  </a:cubicBezTo>
                  <a:cubicBezTo>
                    <a:pt x="1422" y="362"/>
                    <a:pt x="1406" y="385"/>
                    <a:pt x="1382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7" y="407"/>
                    <a:pt x="1184" y="324"/>
                    <a:pt x="1136" y="294"/>
                  </a:cubicBezTo>
                  <a:cubicBezTo>
                    <a:pt x="964" y="193"/>
                    <a:pt x="790" y="112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3"/>
                  </a:cubicBezTo>
                  <a:cubicBezTo>
                    <a:pt x="562" y="349"/>
                    <a:pt x="634" y="547"/>
                    <a:pt x="707" y="746"/>
                  </a:cubicBezTo>
                  <a:cubicBezTo>
                    <a:pt x="609" y="798"/>
                    <a:pt x="506" y="842"/>
                    <a:pt x="405" y="889"/>
                  </a:cubicBezTo>
                  <a:cubicBezTo>
                    <a:pt x="302" y="937"/>
                    <a:pt x="163" y="970"/>
                    <a:pt x="74" y="1038"/>
                  </a:cubicBezTo>
                  <a:cubicBezTo>
                    <a:pt x="7" y="1087"/>
                    <a:pt x="1" y="1174"/>
                    <a:pt x="58" y="1233"/>
                  </a:cubicBezTo>
                  <a:cubicBezTo>
                    <a:pt x="125" y="1304"/>
                    <a:pt x="251" y="1313"/>
                    <a:pt x="340" y="1319"/>
                  </a:cubicBezTo>
                  <a:cubicBezTo>
                    <a:pt x="368" y="1321"/>
                    <a:pt x="395" y="1322"/>
                    <a:pt x="423" y="1322"/>
                  </a:cubicBezTo>
                  <a:cubicBezTo>
                    <a:pt x="514" y="1322"/>
                    <a:pt x="603" y="1312"/>
                    <a:pt x="692" y="1303"/>
                  </a:cubicBezTo>
                  <a:cubicBezTo>
                    <a:pt x="750" y="1295"/>
                    <a:pt x="811" y="1289"/>
                    <a:pt x="869" y="1285"/>
                  </a:cubicBezTo>
                  <a:cubicBezTo>
                    <a:pt x="869" y="1285"/>
                    <a:pt x="923" y="1278"/>
                    <a:pt x="944" y="1278"/>
                  </a:cubicBezTo>
                  <a:cubicBezTo>
                    <a:pt x="948" y="1278"/>
                    <a:pt x="951" y="1278"/>
                    <a:pt x="951" y="1279"/>
                  </a:cubicBezTo>
                  <a:cubicBezTo>
                    <a:pt x="960" y="1288"/>
                    <a:pt x="962" y="1341"/>
                    <a:pt x="964" y="1363"/>
                  </a:cubicBezTo>
                  <a:cubicBezTo>
                    <a:pt x="989" y="1611"/>
                    <a:pt x="1016" y="1861"/>
                    <a:pt x="1099" y="2096"/>
                  </a:cubicBezTo>
                  <a:cubicBezTo>
                    <a:pt x="1114" y="2137"/>
                    <a:pt x="1155" y="2164"/>
                    <a:pt x="1195" y="2164"/>
                  </a:cubicBezTo>
                  <a:cubicBezTo>
                    <a:pt x="1224" y="2164"/>
                    <a:pt x="1253" y="2150"/>
                    <a:pt x="1269" y="2118"/>
                  </a:cubicBezTo>
                  <a:cubicBezTo>
                    <a:pt x="1390" y="1882"/>
                    <a:pt x="1470" y="1636"/>
                    <a:pt x="1515" y="1373"/>
                  </a:cubicBezTo>
                  <a:cubicBezTo>
                    <a:pt x="1527" y="1295"/>
                    <a:pt x="1522" y="1310"/>
                    <a:pt x="1604" y="1304"/>
                  </a:cubicBezTo>
                  <a:cubicBezTo>
                    <a:pt x="1675" y="1298"/>
                    <a:pt x="1744" y="1294"/>
                    <a:pt x="1813" y="1291"/>
                  </a:cubicBezTo>
                  <a:cubicBezTo>
                    <a:pt x="1965" y="1283"/>
                    <a:pt x="2119" y="1280"/>
                    <a:pt x="2271" y="1267"/>
                  </a:cubicBezTo>
                  <a:cubicBezTo>
                    <a:pt x="2328" y="1263"/>
                    <a:pt x="2373" y="1202"/>
                    <a:pt x="2340" y="1146"/>
                  </a:cubicBezTo>
                  <a:cubicBezTo>
                    <a:pt x="2295" y="1068"/>
                    <a:pt x="2235" y="1006"/>
                    <a:pt x="2163" y="951"/>
                  </a:cubicBezTo>
                  <a:cubicBezTo>
                    <a:pt x="2124" y="921"/>
                    <a:pt x="2082" y="895"/>
                    <a:pt x="2042" y="867"/>
                  </a:cubicBezTo>
                  <a:cubicBezTo>
                    <a:pt x="2012" y="848"/>
                    <a:pt x="1923" y="807"/>
                    <a:pt x="1916" y="768"/>
                  </a:cubicBezTo>
                  <a:cubicBezTo>
                    <a:pt x="1910" y="736"/>
                    <a:pt x="1957" y="654"/>
                    <a:pt x="1968" y="621"/>
                  </a:cubicBezTo>
                  <a:cubicBezTo>
                    <a:pt x="1986" y="563"/>
                    <a:pt x="2001" y="506"/>
                    <a:pt x="2015" y="445"/>
                  </a:cubicBezTo>
                  <a:cubicBezTo>
                    <a:pt x="2040" y="326"/>
                    <a:pt x="2056" y="205"/>
                    <a:pt x="2061" y="83"/>
                  </a:cubicBezTo>
                  <a:cubicBezTo>
                    <a:pt x="2062" y="24"/>
                    <a:pt x="2036" y="0"/>
                    <a:pt x="19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40"/>
            <p:cNvSpPr/>
            <p:nvPr/>
          </p:nvSpPr>
          <p:spPr>
            <a:xfrm>
              <a:off x="3074217" y="818907"/>
              <a:ext cx="25722" cy="26635"/>
            </a:xfrm>
            <a:custGeom>
              <a:rect b="b" l="l" r="r" t="t"/>
              <a:pathLst>
                <a:path extrusionOk="0" h="671" w="648">
                  <a:moveTo>
                    <a:pt x="303" y="1"/>
                  </a:moveTo>
                  <a:cubicBezTo>
                    <a:pt x="287" y="1"/>
                    <a:pt x="271" y="2"/>
                    <a:pt x="254" y="6"/>
                  </a:cubicBezTo>
                  <a:cubicBezTo>
                    <a:pt x="164" y="22"/>
                    <a:pt x="96" y="95"/>
                    <a:pt x="62" y="178"/>
                  </a:cubicBezTo>
                  <a:cubicBezTo>
                    <a:pt x="26" y="220"/>
                    <a:pt x="11" y="270"/>
                    <a:pt x="6" y="324"/>
                  </a:cubicBezTo>
                  <a:cubicBezTo>
                    <a:pt x="0" y="418"/>
                    <a:pt x="42" y="518"/>
                    <a:pt x="111" y="582"/>
                  </a:cubicBezTo>
                  <a:cubicBezTo>
                    <a:pt x="171" y="639"/>
                    <a:pt x="248" y="670"/>
                    <a:pt x="328" y="670"/>
                  </a:cubicBezTo>
                  <a:cubicBezTo>
                    <a:pt x="349" y="670"/>
                    <a:pt x="370" y="668"/>
                    <a:pt x="391" y="664"/>
                  </a:cubicBezTo>
                  <a:cubicBezTo>
                    <a:pt x="484" y="645"/>
                    <a:pt x="567" y="574"/>
                    <a:pt x="603" y="487"/>
                  </a:cubicBezTo>
                  <a:cubicBezTo>
                    <a:pt x="648" y="380"/>
                    <a:pt x="611" y="266"/>
                    <a:pt x="558" y="169"/>
                  </a:cubicBezTo>
                  <a:cubicBezTo>
                    <a:pt x="507" y="73"/>
                    <a:pt x="413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40"/>
            <p:cNvSpPr/>
            <p:nvPr/>
          </p:nvSpPr>
          <p:spPr>
            <a:xfrm>
              <a:off x="2831165" y="486224"/>
              <a:ext cx="42871" cy="39417"/>
            </a:xfrm>
            <a:custGeom>
              <a:rect b="b" l="l" r="r" t="t"/>
              <a:pathLst>
                <a:path extrusionOk="0" h="993" w="1080">
                  <a:moveTo>
                    <a:pt x="365" y="0"/>
                  </a:moveTo>
                  <a:cubicBezTo>
                    <a:pt x="347" y="0"/>
                    <a:pt x="329" y="2"/>
                    <a:pt x="312" y="7"/>
                  </a:cubicBezTo>
                  <a:cubicBezTo>
                    <a:pt x="282" y="13"/>
                    <a:pt x="258" y="29"/>
                    <a:pt x="235" y="49"/>
                  </a:cubicBezTo>
                  <a:cubicBezTo>
                    <a:pt x="234" y="50"/>
                    <a:pt x="232" y="50"/>
                    <a:pt x="231" y="50"/>
                  </a:cubicBezTo>
                  <a:cubicBezTo>
                    <a:pt x="198" y="75"/>
                    <a:pt x="168" y="102"/>
                    <a:pt x="147" y="139"/>
                  </a:cubicBezTo>
                  <a:cubicBezTo>
                    <a:pt x="136" y="157"/>
                    <a:pt x="126" y="177"/>
                    <a:pt x="123" y="198"/>
                  </a:cubicBezTo>
                  <a:cubicBezTo>
                    <a:pt x="116" y="227"/>
                    <a:pt x="116" y="250"/>
                    <a:pt x="121" y="280"/>
                  </a:cubicBezTo>
                  <a:cubicBezTo>
                    <a:pt x="125" y="300"/>
                    <a:pt x="135" y="321"/>
                    <a:pt x="143" y="337"/>
                  </a:cubicBezTo>
                  <a:cubicBezTo>
                    <a:pt x="155" y="355"/>
                    <a:pt x="167" y="373"/>
                    <a:pt x="183" y="384"/>
                  </a:cubicBezTo>
                  <a:cubicBezTo>
                    <a:pt x="205" y="403"/>
                    <a:pt x="226" y="416"/>
                    <a:pt x="256" y="425"/>
                  </a:cubicBezTo>
                  <a:cubicBezTo>
                    <a:pt x="271" y="428"/>
                    <a:pt x="286" y="430"/>
                    <a:pt x="302" y="430"/>
                  </a:cubicBezTo>
                  <a:cubicBezTo>
                    <a:pt x="316" y="430"/>
                    <a:pt x="331" y="429"/>
                    <a:pt x="344" y="426"/>
                  </a:cubicBezTo>
                  <a:cubicBezTo>
                    <a:pt x="358" y="424"/>
                    <a:pt x="370" y="418"/>
                    <a:pt x="382" y="411"/>
                  </a:cubicBezTo>
                  <a:cubicBezTo>
                    <a:pt x="416" y="467"/>
                    <a:pt x="444" y="526"/>
                    <a:pt x="463" y="587"/>
                  </a:cubicBezTo>
                  <a:cubicBezTo>
                    <a:pt x="468" y="607"/>
                    <a:pt x="473" y="627"/>
                    <a:pt x="475" y="645"/>
                  </a:cubicBezTo>
                  <a:cubicBezTo>
                    <a:pt x="475" y="650"/>
                    <a:pt x="477" y="664"/>
                    <a:pt x="477" y="666"/>
                  </a:cubicBezTo>
                  <a:cubicBezTo>
                    <a:pt x="478" y="675"/>
                    <a:pt x="478" y="682"/>
                    <a:pt x="478" y="690"/>
                  </a:cubicBezTo>
                  <a:cubicBezTo>
                    <a:pt x="478" y="700"/>
                    <a:pt x="477" y="707"/>
                    <a:pt x="477" y="716"/>
                  </a:cubicBezTo>
                  <a:cubicBezTo>
                    <a:pt x="475" y="717"/>
                    <a:pt x="473" y="734"/>
                    <a:pt x="473" y="737"/>
                  </a:cubicBezTo>
                  <a:cubicBezTo>
                    <a:pt x="471" y="739"/>
                    <a:pt x="467" y="755"/>
                    <a:pt x="467" y="757"/>
                  </a:cubicBezTo>
                  <a:cubicBezTo>
                    <a:pt x="464" y="763"/>
                    <a:pt x="462" y="768"/>
                    <a:pt x="458" y="775"/>
                  </a:cubicBezTo>
                  <a:lnTo>
                    <a:pt x="453" y="779"/>
                  </a:lnTo>
                  <a:lnTo>
                    <a:pt x="449" y="783"/>
                  </a:lnTo>
                  <a:lnTo>
                    <a:pt x="442" y="790"/>
                  </a:lnTo>
                  <a:cubicBezTo>
                    <a:pt x="440" y="791"/>
                    <a:pt x="439" y="791"/>
                    <a:pt x="438" y="794"/>
                  </a:cubicBezTo>
                  <a:cubicBezTo>
                    <a:pt x="435" y="795"/>
                    <a:pt x="419" y="804"/>
                    <a:pt x="418" y="805"/>
                  </a:cubicBezTo>
                  <a:cubicBezTo>
                    <a:pt x="412" y="806"/>
                    <a:pt x="406" y="809"/>
                    <a:pt x="398" y="811"/>
                  </a:cubicBezTo>
                  <a:cubicBezTo>
                    <a:pt x="395" y="812"/>
                    <a:pt x="392" y="812"/>
                    <a:pt x="388" y="812"/>
                  </a:cubicBezTo>
                  <a:lnTo>
                    <a:pt x="387" y="812"/>
                  </a:lnTo>
                  <a:cubicBezTo>
                    <a:pt x="376" y="814"/>
                    <a:pt x="366" y="814"/>
                    <a:pt x="356" y="814"/>
                  </a:cubicBezTo>
                  <a:cubicBezTo>
                    <a:pt x="354" y="814"/>
                    <a:pt x="335" y="812"/>
                    <a:pt x="333" y="812"/>
                  </a:cubicBezTo>
                  <a:cubicBezTo>
                    <a:pt x="325" y="811"/>
                    <a:pt x="317" y="810"/>
                    <a:pt x="310" y="809"/>
                  </a:cubicBezTo>
                  <a:cubicBezTo>
                    <a:pt x="289" y="805"/>
                    <a:pt x="268" y="800"/>
                    <a:pt x="249" y="793"/>
                  </a:cubicBezTo>
                  <a:cubicBezTo>
                    <a:pt x="239" y="790"/>
                    <a:pt x="229" y="786"/>
                    <a:pt x="218" y="783"/>
                  </a:cubicBezTo>
                  <a:cubicBezTo>
                    <a:pt x="216" y="783"/>
                    <a:pt x="205" y="779"/>
                    <a:pt x="199" y="776"/>
                  </a:cubicBezTo>
                  <a:cubicBezTo>
                    <a:pt x="197" y="775"/>
                    <a:pt x="183" y="768"/>
                    <a:pt x="182" y="767"/>
                  </a:cubicBezTo>
                  <a:cubicBezTo>
                    <a:pt x="172" y="763"/>
                    <a:pt x="163" y="758"/>
                    <a:pt x="155" y="753"/>
                  </a:cubicBezTo>
                  <a:cubicBezTo>
                    <a:pt x="153" y="752"/>
                    <a:pt x="139" y="742"/>
                    <a:pt x="137" y="742"/>
                  </a:cubicBezTo>
                  <a:cubicBezTo>
                    <a:pt x="130" y="736"/>
                    <a:pt x="121" y="728"/>
                    <a:pt x="113" y="723"/>
                  </a:cubicBezTo>
                  <a:cubicBezTo>
                    <a:pt x="104" y="717"/>
                    <a:pt x="94" y="715"/>
                    <a:pt x="84" y="715"/>
                  </a:cubicBezTo>
                  <a:cubicBezTo>
                    <a:pt x="62" y="715"/>
                    <a:pt x="42" y="726"/>
                    <a:pt x="30" y="744"/>
                  </a:cubicBezTo>
                  <a:cubicBezTo>
                    <a:pt x="0" y="791"/>
                    <a:pt x="25" y="854"/>
                    <a:pt x="62" y="890"/>
                  </a:cubicBezTo>
                  <a:cubicBezTo>
                    <a:pt x="97" y="925"/>
                    <a:pt x="144" y="942"/>
                    <a:pt x="188" y="960"/>
                  </a:cubicBezTo>
                  <a:cubicBezTo>
                    <a:pt x="240" y="980"/>
                    <a:pt x="299" y="993"/>
                    <a:pt x="356" y="993"/>
                  </a:cubicBezTo>
                  <a:cubicBezTo>
                    <a:pt x="387" y="993"/>
                    <a:pt x="419" y="989"/>
                    <a:pt x="448" y="981"/>
                  </a:cubicBezTo>
                  <a:cubicBezTo>
                    <a:pt x="540" y="955"/>
                    <a:pt x="611" y="883"/>
                    <a:pt x="635" y="791"/>
                  </a:cubicBezTo>
                  <a:cubicBezTo>
                    <a:pt x="647" y="741"/>
                    <a:pt x="647" y="687"/>
                    <a:pt x="640" y="635"/>
                  </a:cubicBezTo>
                  <a:lnTo>
                    <a:pt x="640" y="635"/>
                  </a:lnTo>
                  <a:cubicBezTo>
                    <a:pt x="664" y="645"/>
                    <a:pt x="690" y="655"/>
                    <a:pt x="718" y="659"/>
                  </a:cubicBezTo>
                  <a:cubicBezTo>
                    <a:pt x="731" y="661"/>
                    <a:pt x="745" y="662"/>
                    <a:pt x="758" y="662"/>
                  </a:cubicBezTo>
                  <a:cubicBezTo>
                    <a:pt x="921" y="662"/>
                    <a:pt x="1065" y="525"/>
                    <a:pt x="1076" y="361"/>
                  </a:cubicBezTo>
                  <a:cubicBezTo>
                    <a:pt x="1079" y="305"/>
                    <a:pt x="1066" y="249"/>
                    <a:pt x="1047" y="197"/>
                  </a:cubicBezTo>
                  <a:cubicBezTo>
                    <a:pt x="1037" y="168"/>
                    <a:pt x="1027" y="140"/>
                    <a:pt x="1015" y="112"/>
                  </a:cubicBezTo>
                  <a:cubicBezTo>
                    <a:pt x="1004" y="90"/>
                    <a:pt x="996" y="73"/>
                    <a:pt x="978" y="46"/>
                  </a:cubicBezTo>
                  <a:cubicBezTo>
                    <a:pt x="964" y="23"/>
                    <a:pt x="938" y="12"/>
                    <a:pt x="914" y="12"/>
                  </a:cubicBezTo>
                  <a:cubicBezTo>
                    <a:pt x="884" y="12"/>
                    <a:pt x="855" y="28"/>
                    <a:pt x="846" y="62"/>
                  </a:cubicBezTo>
                  <a:cubicBezTo>
                    <a:pt x="832" y="122"/>
                    <a:pt x="844" y="176"/>
                    <a:pt x="862" y="232"/>
                  </a:cubicBezTo>
                  <a:cubicBezTo>
                    <a:pt x="870" y="255"/>
                    <a:pt x="877" y="279"/>
                    <a:pt x="884" y="302"/>
                  </a:cubicBezTo>
                  <a:cubicBezTo>
                    <a:pt x="887" y="312"/>
                    <a:pt x="888" y="323"/>
                    <a:pt x="890" y="333"/>
                  </a:cubicBezTo>
                  <a:lnTo>
                    <a:pt x="890" y="335"/>
                  </a:lnTo>
                  <a:cubicBezTo>
                    <a:pt x="890" y="338"/>
                    <a:pt x="891" y="357"/>
                    <a:pt x="891" y="359"/>
                  </a:cubicBezTo>
                  <a:cubicBezTo>
                    <a:pt x="891" y="363"/>
                    <a:pt x="889" y="378"/>
                    <a:pt x="889" y="380"/>
                  </a:cubicBezTo>
                  <a:cubicBezTo>
                    <a:pt x="887" y="387"/>
                    <a:pt x="885" y="393"/>
                    <a:pt x="884" y="401"/>
                  </a:cubicBezTo>
                  <a:cubicBezTo>
                    <a:pt x="884" y="403"/>
                    <a:pt x="882" y="404"/>
                    <a:pt x="882" y="405"/>
                  </a:cubicBezTo>
                  <a:cubicBezTo>
                    <a:pt x="882" y="406"/>
                    <a:pt x="880" y="406"/>
                    <a:pt x="880" y="408"/>
                  </a:cubicBezTo>
                  <a:cubicBezTo>
                    <a:pt x="875" y="415"/>
                    <a:pt x="870" y="425"/>
                    <a:pt x="865" y="432"/>
                  </a:cubicBezTo>
                  <a:cubicBezTo>
                    <a:pt x="864" y="436"/>
                    <a:pt x="861" y="440"/>
                    <a:pt x="859" y="442"/>
                  </a:cubicBezTo>
                  <a:cubicBezTo>
                    <a:pt x="858" y="444"/>
                    <a:pt x="859" y="444"/>
                    <a:pt x="858" y="444"/>
                  </a:cubicBezTo>
                  <a:cubicBezTo>
                    <a:pt x="850" y="451"/>
                    <a:pt x="844" y="460"/>
                    <a:pt x="836" y="465"/>
                  </a:cubicBezTo>
                  <a:cubicBezTo>
                    <a:pt x="833" y="467"/>
                    <a:pt x="829" y="470"/>
                    <a:pt x="825" y="474"/>
                  </a:cubicBezTo>
                  <a:cubicBezTo>
                    <a:pt x="824" y="474"/>
                    <a:pt x="824" y="474"/>
                    <a:pt x="823" y="476"/>
                  </a:cubicBezTo>
                  <a:cubicBezTo>
                    <a:pt x="815" y="479"/>
                    <a:pt x="807" y="486"/>
                    <a:pt x="798" y="491"/>
                  </a:cubicBezTo>
                  <a:cubicBezTo>
                    <a:pt x="794" y="492"/>
                    <a:pt x="792" y="494"/>
                    <a:pt x="788" y="497"/>
                  </a:cubicBezTo>
                  <a:cubicBezTo>
                    <a:pt x="787" y="497"/>
                    <a:pt x="787" y="497"/>
                    <a:pt x="784" y="498"/>
                  </a:cubicBezTo>
                  <a:cubicBezTo>
                    <a:pt x="775" y="500"/>
                    <a:pt x="766" y="503"/>
                    <a:pt x="756" y="505"/>
                  </a:cubicBezTo>
                  <a:cubicBezTo>
                    <a:pt x="753" y="507"/>
                    <a:pt x="751" y="507"/>
                    <a:pt x="751" y="507"/>
                  </a:cubicBezTo>
                  <a:cubicBezTo>
                    <a:pt x="747" y="508"/>
                    <a:pt x="745" y="508"/>
                    <a:pt x="741" y="508"/>
                  </a:cubicBezTo>
                  <a:cubicBezTo>
                    <a:pt x="732" y="508"/>
                    <a:pt x="723" y="508"/>
                    <a:pt x="714" y="507"/>
                  </a:cubicBezTo>
                  <a:cubicBezTo>
                    <a:pt x="709" y="505"/>
                    <a:pt x="694" y="503"/>
                    <a:pt x="693" y="502"/>
                  </a:cubicBezTo>
                  <a:cubicBezTo>
                    <a:pt x="687" y="500"/>
                    <a:pt x="679" y="498"/>
                    <a:pt x="673" y="494"/>
                  </a:cubicBezTo>
                  <a:cubicBezTo>
                    <a:pt x="673" y="494"/>
                    <a:pt x="672" y="494"/>
                    <a:pt x="672" y="493"/>
                  </a:cubicBezTo>
                  <a:cubicBezTo>
                    <a:pt x="668" y="491"/>
                    <a:pt x="657" y="486"/>
                    <a:pt x="656" y="483"/>
                  </a:cubicBezTo>
                  <a:cubicBezTo>
                    <a:pt x="646" y="479"/>
                    <a:pt x="637" y="473"/>
                    <a:pt x="630" y="467"/>
                  </a:cubicBezTo>
                  <a:cubicBezTo>
                    <a:pt x="605" y="450"/>
                    <a:pt x="570" y="415"/>
                    <a:pt x="546" y="387"/>
                  </a:cubicBezTo>
                  <a:cubicBezTo>
                    <a:pt x="541" y="380"/>
                    <a:pt x="536" y="375"/>
                    <a:pt x="531" y="368"/>
                  </a:cubicBezTo>
                  <a:cubicBezTo>
                    <a:pt x="518" y="351"/>
                    <a:pt x="510" y="333"/>
                    <a:pt x="496" y="316"/>
                  </a:cubicBezTo>
                  <a:cubicBezTo>
                    <a:pt x="501" y="310"/>
                    <a:pt x="507" y="301"/>
                    <a:pt x="512" y="293"/>
                  </a:cubicBezTo>
                  <a:cubicBezTo>
                    <a:pt x="526" y="267"/>
                    <a:pt x="534" y="242"/>
                    <a:pt x="538" y="213"/>
                  </a:cubicBezTo>
                  <a:cubicBezTo>
                    <a:pt x="546" y="155"/>
                    <a:pt x="528" y="98"/>
                    <a:pt x="489" y="52"/>
                  </a:cubicBezTo>
                  <a:cubicBezTo>
                    <a:pt x="468" y="30"/>
                    <a:pt x="438" y="13"/>
                    <a:pt x="409" y="5"/>
                  </a:cubicBezTo>
                  <a:cubicBezTo>
                    <a:pt x="394" y="2"/>
                    <a:pt x="37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40"/>
            <p:cNvSpPr/>
            <p:nvPr/>
          </p:nvSpPr>
          <p:spPr>
            <a:xfrm>
              <a:off x="2843748" y="461295"/>
              <a:ext cx="12821" cy="13576"/>
            </a:xfrm>
            <a:custGeom>
              <a:rect b="b" l="l" r="r" t="t"/>
              <a:pathLst>
                <a:path extrusionOk="0" h="342" w="323">
                  <a:moveTo>
                    <a:pt x="154" y="0"/>
                  </a:moveTo>
                  <a:cubicBezTo>
                    <a:pt x="142" y="0"/>
                    <a:pt x="130" y="2"/>
                    <a:pt x="115" y="6"/>
                  </a:cubicBezTo>
                  <a:cubicBezTo>
                    <a:pt x="80" y="13"/>
                    <a:pt x="53" y="38"/>
                    <a:pt x="33" y="67"/>
                  </a:cubicBezTo>
                  <a:cubicBezTo>
                    <a:pt x="21" y="88"/>
                    <a:pt x="15" y="114"/>
                    <a:pt x="16" y="140"/>
                  </a:cubicBezTo>
                  <a:cubicBezTo>
                    <a:pt x="12" y="148"/>
                    <a:pt x="7" y="156"/>
                    <a:pt x="5" y="164"/>
                  </a:cubicBezTo>
                  <a:cubicBezTo>
                    <a:pt x="2" y="178"/>
                    <a:pt x="0" y="192"/>
                    <a:pt x="1" y="206"/>
                  </a:cubicBezTo>
                  <a:cubicBezTo>
                    <a:pt x="2" y="234"/>
                    <a:pt x="6" y="250"/>
                    <a:pt x="20" y="274"/>
                  </a:cubicBezTo>
                  <a:cubicBezTo>
                    <a:pt x="30" y="290"/>
                    <a:pt x="49" y="310"/>
                    <a:pt x="68" y="321"/>
                  </a:cubicBezTo>
                  <a:cubicBezTo>
                    <a:pt x="93" y="335"/>
                    <a:pt x="112" y="339"/>
                    <a:pt x="138" y="341"/>
                  </a:cubicBezTo>
                  <a:cubicBezTo>
                    <a:pt x="141" y="342"/>
                    <a:pt x="144" y="342"/>
                    <a:pt x="147" y="342"/>
                  </a:cubicBezTo>
                  <a:cubicBezTo>
                    <a:pt x="160" y="342"/>
                    <a:pt x="173" y="339"/>
                    <a:pt x="183" y="338"/>
                  </a:cubicBezTo>
                  <a:cubicBezTo>
                    <a:pt x="199" y="334"/>
                    <a:pt x="214" y="328"/>
                    <a:pt x="228" y="319"/>
                  </a:cubicBezTo>
                  <a:cubicBezTo>
                    <a:pt x="241" y="313"/>
                    <a:pt x="254" y="302"/>
                    <a:pt x="266" y="292"/>
                  </a:cubicBezTo>
                  <a:cubicBezTo>
                    <a:pt x="277" y="281"/>
                    <a:pt x="288" y="267"/>
                    <a:pt x="295" y="253"/>
                  </a:cubicBezTo>
                  <a:cubicBezTo>
                    <a:pt x="310" y="226"/>
                    <a:pt x="323" y="189"/>
                    <a:pt x="320" y="157"/>
                  </a:cubicBezTo>
                  <a:cubicBezTo>
                    <a:pt x="319" y="130"/>
                    <a:pt x="314" y="101"/>
                    <a:pt x="299" y="79"/>
                  </a:cubicBezTo>
                  <a:cubicBezTo>
                    <a:pt x="283" y="54"/>
                    <a:pt x="267" y="37"/>
                    <a:pt x="242" y="22"/>
                  </a:cubicBezTo>
                  <a:cubicBezTo>
                    <a:pt x="241" y="22"/>
                    <a:pt x="241" y="21"/>
                    <a:pt x="240" y="21"/>
                  </a:cubicBezTo>
                  <a:cubicBezTo>
                    <a:pt x="229" y="16"/>
                    <a:pt x="216" y="10"/>
                    <a:pt x="206" y="7"/>
                  </a:cubicBezTo>
                  <a:cubicBezTo>
                    <a:pt x="203" y="6"/>
                    <a:pt x="200" y="6"/>
                    <a:pt x="198" y="5"/>
                  </a:cubicBezTo>
                  <a:cubicBezTo>
                    <a:pt x="181" y="2"/>
                    <a:pt x="168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40"/>
            <p:cNvSpPr/>
            <p:nvPr/>
          </p:nvSpPr>
          <p:spPr>
            <a:xfrm>
              <a:off x="2802823" y="489915"/>
              <a:ext cx="13218" cy="13139"/>
            </a:xfrm>
            <a:custGeom>
              <a:rect b="b" l="l" r="r" t="t"/>
              <a:pathLst>
                <a:path extrusionOk="0" h="331" w="333">
                  <a:moveTo>
                    <a:pt x="168" y="0"/>
                  </a:moveTo>
                  <a:cubicBezTo>
                    <a:pt x="153" y="3"/>
                    <a:pt x="138" y="3"/>
                    <a:pt x="124" y="8"/>
                  </a:cubicBezTo>
                  <a:cubicBezTo>
                    <a:pt x="122" y="9"/>
                    <a:pt x="120" y="9"/>
                    <a:pt x="119" y="9"/>
                  </a:cubicBezTo>
                  <a:cubicBezTo>
                    <a:pt x="106" y="13"/>
                    <a:pt x="96" y="18"/>
                    <a:pt x="85" y="23"/>
                  </a:cubicBezTo>
                  <a:cubicBezTo>
                    <a:pt x="73" y="30"/>
                    <a:pt x="61" y="40"/>
                    <a:pt x="52" y="47"/>
                  </a:cubicBezTo>
                  <a:cubicBezTo>
                    <a:pt x="42" y="57"/>
                    <a:pt x="31" y="72"/>
                    <a:pt x="26" y="81"/>
                  </a:cubicBezTo>
                  <a:cubicBezTo>
                    <a:pt x="18" y="91"/>
                    <a:pt x="13" y="108"/>
                    <a:pt x="7" y="119"/>
                  </a:cubicBezTo>
                  <a:cubicBezTo>
                    <a:pt x="7" y="120"/>
                    <a:pt x="6" y="122"/>
                    <a:pt x="6" y="123"/>
                  </a:cubicBezTo>
                  <a:cubicBezTo>
                    <a:pt x="4" y="136"/>
                    <a:pt x="1" y="149"/>
                    <a:pt x="1" y="162"/>
                  </a:cubicBezTo>
                  <a:cubicBezTo>
                    <a:pt x="0" y="175"/>
                    <a:pt x="2" y="191"/>
                    <a:pt x="6" y="204"/>
                  </a:cubicBezTo>
                  <a:cubicBezTo>
                    <a:pt x="15" y="229"/>
                    <a:pt x="28" y="256"/>
                    <a:pt x="49" y="274"/>
                  </a:cubicBezTo>
                  <a:cubicBezTo>
                    <a:pt x="58" y="281"/>
                    <a:pt x="70" y="292"/>
                    <a:pt x="82" y="299"/>
                  </a:cubicBezTo>
                  <a:cubicBezTo>
                    <a:pt x="83" y="299"/>
                    <a:pt x="83" y="300"/>
                    <a:pt x="84" y="300"/>
                  </a:cubicBezTo>
                  <a:cubicBezTo>
                    <a:pt x="89" y="302"/>
                    <a:pt x="91" y="307"/>
                    <a:pt x="95" y="310"/>
                  </a:cubicBezTo>
                  <a:cubicBezTo>
                    <a:pt x="98" y="311"/>
                    <a:pt x="100" y="313"/>
                    <a:pt x="103" y="313"/>
                  </a:cubicBezTo>
                  <a:cubicBezTo>
                    <a:pt x="114" y="317"/>
                    <a:pt x="126" y="325"/>
                    <a:pt x="138" y="326"/>
                  </a:cubicBezTo>
                  <a:cubicBezTo>
                    <a:pt x="147" y="327"/>
                    <a:pt x="160" y="331"/>
                    <a:pt x="172" y="331"/>
                  </a:cubicBezTo>
                  <a:cubicBezTo>
                    <a:pt x="173" y="331"/>
                    <a:pt x="175" y="331"/>
                    <a:pt x="176" y="331"/>
                  </a:cubicBezTo>
                  <a:cubicBezTo>
                    <a:pt x="187" y="329"/>
                    <a:pt x="203" y="329"/>
                    <a:pt x="215" y="323"/>
                  </a:cubicBezTo>
                  <a:cubicBezTo>
                    <a:pt x="223" y="321"/>
                    <a:pt x="240" y="315"/>
                    <a:pt x="250" y="308"/>
                  </a:cubicBezTo>
                  <a:cubicBezTo>
                    <a:pt x="260" y="301"/>
                    <a:pt x="271" y="292"/>
                    <a:pt x="280" y="284"/>
                  </a:cubicBezTo>
                  <a:cubicBezTo>
                    <a:pt x="291" y="274"/>
                    <a:pt x="297" y="263"/>
                    <a:pt x="304" y="254"/>
                  </a:cubicBezTo>
                  <a:cubicBezTo>
                    <a:pt x="307" y="249"/>
                    <a:pt x="308" y="247"/>
                    <a:pt x="311" y="243"/>
                  </a:cubicBezTo>
                  <a:cubicBezTo>
                    <a:pt x="315" y="235"/>
                    <a:pt x="320" y="222"/>
                    <a:pt x="324" y="213"/>
                  </a:cubicBezTo>
                  <a:cubicBezTo>
                    <a:pt x="324" y="212"/>
                    <a:pt x="324" y="212"/>
                    <a:pt x="325" y="211"/>
                  </a:cubicBezTo>
                  <a:cubicBezTo>
                    <a:pt x="325" y="209"/>
                    <a:pt x="327" y="207"/>
                    <a:pt x="327" y="206"/>
                  </a:cubicBezTo>
                  <a:cubicBezTo>
                    <a:pt x="330" y="192"/>
                    <a:pt x="332" y="178"/>
                    <a:pt x="332" y="164"/>
                  </a:cubicBezTo>
                  <a:lnTo>
                    <a:pt x="332" y="159"/>
                  </a:lnTo>
                  <a:lnTo>
                    <a:pt x="328" y="123"/>
                  </a:lnTo>
                  <a:cubicBezTo>
                    <a:pt x="327" y="123"/>
                    <a:pt x="325" y="119"/>
                    <a:pt x="324" y="115"/>
                  </a:cubicBezTo>
                  <a:cubicBezTo>
                    <a:pt x="320" y="107"/>
                    <a:pt x="315" y="89"/>
                    <a:pt x="307" y="79"/>
                  </a:cubicBezTo>
                  <a:cubicBezTo>
                    <a:pt x="301" y="68"/>
                    <a:pt x="292" y="55"/>
                    <a:pt x="281" y="46"/>
                  </a:cubicBezTo>
                  <a:cubicBezTo>
                    <a:pt x="273" y="40"/>
                    <a:pt x="260" y="29"/>
                    <a:pt x="249" y="21"/>
                  </a:cubicBezTo>
                  <a:cubicBezTo>
                    <a:pt x="239" y="16"/>
                    <a:pt x="223" y="9"/>
                    <a:pt x="209" y="6"/>
                  </a:cubicBezTo>
                  <a:cubicBezTo>
                    <a:pt x="197" y="4"/>
                    <a:pt x="184" y="3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2" name="Google Shape;8382;p40"/>
          <p:cNvGrpSpPr/>
          <p:nvPr/>
        </p:nvGrpSpPr>
        <p:grpSpPr>
          <a:xfrm>
            <a:off x="6497767" y="4410436"/>
            <a:ext cx="150259" cy="142822"/>
            <a:chOff x="7988550" y="3122299"/>
            <a:chExt cx="266700" cy="253500"/>
          </a:xfrm>
        </p:grpSpPr>
        <p:sp>
          <p:nvSpPr>
            <p:cNvPr id="8383" name="Google Shape;8383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5" name="Google Shape;8385;p40"/>
          <p:cNvGrpSpPr/>
          <p:nvPr/>
        </p:nvGrpSpPr>
        <p:grpSpPr>
          <a:xfrm>
            <a:off x="4028017" y="4355786"/>
            <a:ext cx="150259" cy="142822"/>
            <a:chOff x="7988550" y="3122299"/>
            <a:chExt cx="266700" cy="253500"/>
          </a:xfrm>
        </p:grpSpPr>
        <p:sp>
          <p:nvSpPr>
            <p:cNvPr id="8386" name="Google Shape;8386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8" name="Google Shape;8388;p40"/>
          <p:cNvGrpSpPr/>
          <p:nvPr/>
        </p:nvGrpSpPr>
        <p:grpSpPr>
          <a:xfrm>
            <a:off x="3575292" y="4136636"/>
            <a:ext cx="150259" cy="142822"/>
            <a:chOff x="7988550" y="3122299"/>
            <a:chExt cx="266700" cy="253500"/>
          </a:xfrm>
        </p:grpSpPr>
        <p:sp>
          <p:nvSpPr>
            <p:cNvPr id="8389" name="Google Shape;8389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1" name="Google Shape;8391;p40"/>
          <p:cNvGrpSpPr/>
          <p:nvPr/>
        </p:nvGrpSpPr>
        <p:grpSpPr>
          <a:xfrm>
            <a:off x="8181142" y="2126986"/>
            <a:ext cx="150259" cy="142822"/>
            <a:chOff x="7988550" y="3122299"/>
            <a:chExt cx="266700" cy="253500"/>
          </a:xfrm>
        </p:grpSpPr>
        <p:sp>
          <p:nvSpPr>
            <p:cNvPr id="8392" name="Google Shape;8392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4" name="Google Shape;8394;p40"/>
          <p:cNvGrpSpPr/>
          <p:nvPr/>
        </p:nvGrpSpPr>
        <p:grpSpPr>
          <a:xfrm>
            <a:off x="7914192" y="1716374"/>
            <a:ext cx="150259" cy="142822"/>
            <a:chOff x="7988550" y="3122299"/>
            <a:chExt cx="266700" cy="253500"/>
          </a:xfrm>
        </p:grpSpPr>
        <p:sp>
          <p:nvSpPr>
            <p:cNvPr id="8395" name="Google Shape;8395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7" name="Google Shape;8397;p40"/>
          <p:cNvGrpSpPr/>
          <p:nvPr/>
        </p:nvGrpSpPr>
        <p:grpSpPr>
          <a:xfrm>
            <a:off x="4823392" y="580236"/>
            <a:ext cx="150259" cy="142822"/>
            <a:chOff x="7988550" y="3122299"/>
            <a:chExt cx="266700" cy="253500"/>
          </a:xfrm>
        </p:grpSpPr>
        <p:sp>
          <p:nvSpPr>
            <p:cNvPr id="8398" name="Google Shape;8398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0" name="Google Shape;8400;p40"/>
          <p:cNvGrpSpPr/>
          <p:nvPr/>
        </p:nvGrpSpPr>
        <p:grpSpPr>
          <a:xfrm>
            <a:off x="4264517" y="653711"/>
            <a:ext cx="150259" cy="142822"/>
            <a:chOff x="7988550" y="3122299"/>
            <a:chExt cx="266700" cy="253500"/>
          </a:xfrm>
        </p:grpSpPr>
        <p:sp>
          <p:nvSpPr>
            <p:cNvPr id="8401" name="Google Shape;8401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3" name="Google Shape;8403;p40"/>
          <p:cNvGrpSpPr/>
          <p:nvPr/>
        </p:nvGrpSpPr>
        <p:grpSpPr>
          <a:xfrm>
            <a:off x="2466617" y="2349486"/>
            <a:ext cx="150259" cy="142822"/>
            <a:chOff x="7988550" y="3122299"/>
            <a:chExt cx="266700" cy="253500"/>
          </a:xfrm>
        </p:grpSpPr>
        <p:sp>
          <p:nvSpPr>
            <p:cNvPr id="8404" name="Google Shape;8404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6" name="Google Shape;8406;p40"/>
          <p:cNvGrpSpPr/>
          <p:nvPr/>
        </p:nvGrpSpPr>
        <p:grpSpPr>
          <a:xfrm>
            <a:off x="391867" y="2206661"/>
            <a:ext cx="150259" cy="142822"/>
            <a:chOff x="7988550" y="3122299"/>
            <a:chExt cx="266700" cy="253500"/>
          </a:xfrm>
        </p:grpSpPr>
        <p:sp>
          <p:nvSpPr>
            <p:cNvPr id="8407" name="Google Shape;8407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9" name="Google Shape;8409;p40"/>
          <p:cNvGrpSpPr/>
          <p:nvPr/>
        </p:nvGrpSpPr>
        <p:grpSpPr>
          <a:xfrm>
            <a:off x="644867" y="3117386"/>
            <a:ext cx="150259" cy="142822"/>
            <a:chOff x="7988550" y="3122299"/>
            <a:chExt cx="266700" cy="253500"/>
          </a:xfrm>
        </p:grpSpPr>
        <p:sp>
          <p:nvSpPr>
            <p:cNvPr id="8410" name="Google Shape;8410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2" name="Google Shape;8412;p40"/>
          <p:cNvGrpSpPr/>
          <p:nvPr/>
        </p:nvGrpSpPr>
        <p:grpSpPr>
          <a:xfrm>
            <a:off x="1062917" y="2645386"/>
            <a:ext cx="150259" cy="142822"/>
            <a:chOff x="7988550" y="3122299"/>
            <a:chExt cx="266700" cy="253500"/>
          </a:xfrm>
        </p:grpSpPr>
        <p:sp>
          <p:nvSpPr>
            <p:cNvPr id="8413" name="Google Shape;8413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5" name="Google Shape;8415;p40"/>
          <p:cNvGrpSpPr/>
          <p:nvPr/>
        </p:nvGrpSpPr>
        <p:grpSpPr>
          <a:xfrm>
            <a:off x="2859292" y="2126986"/>
            <a:ext cx="150259" cy="142822"/>
            <a:chOff x="7988550" y="3122299"/>
            <a:chExt cx="266700" cy="253500"/>
          </a:xfrm>
        </p:grpSpPr>
        <p:sp>
          <p:nvSpPr>
            <p:cNvPr id="8416" name="Google Shape;8416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8" name="Google Shape;8418;p40"/>
          <p:cNvGrpSpPr/>
          <p:nvPr/>
        </p:nvGrpSpPr>
        <p:grpSpPr>
          <a:xfrm>
            <a:off x="2859292" y="2684911"/>
            <a:ext cx="150259" cy="142822"/>
            <a:chOff x="7988550" y="3122299"/>
            <a:chExt cx="266700" cy="253500"/>
          </a:xfrm>
        </p:grpSpPr>
        <p:sp>
          <p:nvSpPr>
            <p:cNvPr id="8419" name="Google Shape;8419;p40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40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4" name="Shape 8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5" name="Google Shape;8425;p41"/>
          <p:cNvSpPr txBox="1"/>
          <p:nvPr>
            <p:ph type="title"/>
          </p:nvPr>
        </p:nvSpPr>
        <p:spPr>
          <a:xfrm>
            <a:off x="563925" y="39405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THE </a:t>
            </a:r>
            <a:r>
              <a:rPr lang="en" sz="2500">
                <a:solidFill>
                  <a:schemeClr val="lt1"/>
                </a:solidFill>
              </a:rPr>
              <a:t>RISKS</a:t>
            </a:r>
            <a:r>
              <a:rPr lang="en" sz="2500">
                <a:solidFill>
                  <a:srgbClr val="2B4136"/>
                </a:solidFill>
              </a:rPr>
              <a:t>,</a:t>
            </a:r>
            <a:r>
              <a:rPr lang="en" sz="2500">
                <a:solidFill>
                  <a:schemeClr val="lt1"/>
                </a:solidFill>
              </a:rPr>
              <a:t> MITIGATIONS </a:t>
            </a:r>
            <a:r>
              <a:rPr lang="en" sz="2500"/>
              <a:t>AND THE </a:t>
            </a:r>
            <a:r>
              <a:rPr lang="en" sz="2500">
                <a:solidFill>
                  <a:schemeClr val="lt1"/>
                </a:solidFill>
              </a:rPr>
              <a:t>CONSTRAINTS</a:t>
            </a:r>
            <a:endParaRPr sz="2500">
              <a:solidFill>
                <a:schemeClr val="lt1"/>
              </a:solidFill>
            </a:endParaRPr>
          </a:p>
        </p:txBody>
      </p:sp>
      <p:sp>
        <p:nvSpPr>
          <p:cNvPr id="8426" name="Google Shape;8426;p41"/>
          <p:cNvSpPr txBox="1"/>
          <p:nvPr/>
        </p:nvSpPr>
        <p:spPr>
          <a:xfrm>
            <a:off x="4878025" y="2013475"/>
            <a:ext cx="35460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B4136"/>
                </a:solidFill>
                <a:latin typeface="Concert One"/>
                <a:ea typeface="Concert One"/>
                <a:cs typeface="Concert One"/>
                <a:sym typeface="Concert One"/>
              </a:rPr>
              <a:t>CONSTRAINTS</a:t>
            </a:r>
            <a:endParaRPr b="1" sz="2000">
              <a:solidFill>
                <a:srgbClr val="2B4136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8427" name="Google Shape;8427;p41"/>
          <p:cNvSpPr txBox="1"/>
          <p:nvPr/>
        </p:nvSpPr>
        <p:spPr>
          <a:xfrm>
            <a:off x="4878025" y="2416900"/>
            <a:ext cx="3546000" cy="21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Data-Availability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Advanced-Penetration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Resource-Availability for Small-scale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Return on Profit for Small-scale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Area-specific Legal Policies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428" name="Google Shape;8428;p41"/>
          <p:cNvSpPr/>
          <p:nvPr/>
        </p:nvSpPr>
        <p:spPr>
          <a:xfrm>
            <a:off x="6257300" y="1115183"/>
            <a:ext cx="787425" cy="787425"/>
          </a:xfrm>
          <a:prstGeom prst="flowChartOffpageConnector">
            <a:avLst/>
          </a:prstGeom>
          <a:solidFill>
            <a:srgbClr val="FFFFFF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5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8429" name="Google Shape;8429;p41"/>
          <p:cNvSpPr txBox="1"/>
          <p:nvPr/>
        </p:nvSpPr>
        <p:spPr>
          <a:xfrm>
            <a:off x="720000" y="2013475"/>
            <a:ext cx="35460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B4136"/>
                </a:solidFill>
                <a:latin typeface="Concert One"/>
                <a:ea typeface="Concert One"/>
                <a:cs typeface="Concert One"/>
                <a:sym typeface="Concert One"/>
              </a:rPr>
              <a:t>RISKS: MITIGATION</a:t>
            </a:r>
            <a:endParaRPr b="1" sz="2000">
              <a:solidFill>
                <a:srgbClr val="2B4136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8430" name="Google Shape;8430;p41"/>
          <p:cNvSpPr txBox="1"/>
          <p:nvPr/>
        </p:nvSpPr>
        <p:spPr>
          <a:xfrm>
            <a:off x="720000" y="2416900"/>
            <a:ext cx="3713700" cy="22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Data-Quality:</a:t>
            </a:r>
            <a:r>
              <a:rPr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Validate and clean data</a:t>
            </a:r>
            <a:endParaRPr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Data-Size:</a:t>
            </a:r>
            <a:r>
              <a:rPr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Append new data easily</a:t>
            </a:r>
            <a:endParaRPr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User-Acceptance:</a:t>
            </a:r>
            <a:r>
              <a:rPr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Conduct a survey</a:t>
            </a:r>
            <a:endParaRPr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Privacy:</a:t>
            </a:r>
            <a:r>
              <a:rPr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Easy to understand policy</a:t>
            </a:r>
            <a:endParaRPr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Security:</a:t>
            </a:r>
            <a:r>
              <a:rPr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Encrypted data stored safely</a:t>
            </a:r>
            <a:endParaRPr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431" name="Google Shape;8431;p41"/>
          <p:cNvSpPr/>
          <p:nvPr/>
        </p:nvSpPr>
        <p:spPr>
          <a:xfrm>
            <a:off x="2099275" y="1115183"/>
            <a:ext cx="787425" cy="787425"/>
          </a:xfrm>
          <a:prstGeom prst="flowChartOffpageConnector">
            <a:avLst/>
          </a:prstGeom>
          <a:solidFill>
            <a:srgbClr val="FFFFFF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5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grpSp>
        <p:nvGrpSpPr>
          <p:cNvPr id="8432" name="Google Shape;8432;p41"/>
          <p:cNvGrpSpPr/>
          <p:nvPr/>
        </p:nvGrpSpPr>
        <p:grpSpPr>
          <a:xfrm>
            <a:off x="6487453" y="1246857"/>
            <a:ext cx="327125" cy="431025"/>
            <a:chOff x="6329453" y="1466232"/>
            <a:chExt cx="327125" cy="431025"/>
          </a:xfrm>
        </p:grpSpPr>
        <p:sp>
          <p:nvSpPr>
            <p:cNvPr id="8433" name="Google Shape;8433;p41"/>
            <p:cNvSpPr/>
            <p:nvPr/>
          </p:nvSpPr>
          <p:spPr>
            <a:xfrm>
              <a:off x="6390635" y="1472510"/>
              <a:ext cx="217941" cy="191658"/>
            </a:xfrm>
            <a:custGeom>
              <a:rect b="b" l="l" r="r" t="t"/>
              <a:pathLst>
                <a:path extrusionOk="0" h="6716" w="7637">
                  <a:moveTo>
                    <a:pt x="3586" y="0"/>
                  </a:moveTo>
                  <a:cubicBezTo>
                    <a:pt x="3096" y="0"/>
                    <a:pt x="2674" y="290"/>
                    <a:pt x="2475" y="705"/>
                  </a:cubicBezTo>
                  <a:cubicBezTo>
                    <a:pt x="2341" y="653"/>
                    <a:pt x="2190" y="623"/>
                    <a:pt x="2034" y="623"/>
                  </a:cubicBezTo>
                  <a:cubicBezTo>
                    <a:pt x="1466" y="623"/>
                    <a:pt x="987" y="1010"/>
                    <a:pt x="848" y="1533"/>
                  </a:cubicBezTo>
                  <a:lnTo>
                    <a:pt x="218" y="4961"/>
                  </a:lnTo>
                  <a:lnTo>
                    <a:pt x="1" y="6143"/>
                  </a:lnTo>
                  <a:lnTo>
                    <a:pt x="5285" y="6716"/>
                  </a:lnTo>
                  <a:lnTo>
                    <a:pt x="7608" y="3361"/>
                  </a:lnTo>
                  <a:cubicBezTo>
                    <a:pt x="7625" y="3274"/>
                    <a:pt x="7637" y="3182"/>
                    <a:pt x="7637" y="3088"/>
                  </a:cubicBezTo>
                  <a:cubicBezTo>
                    <a:pt x="7637" y="2415"/>
                    <a:pt x="7096" y="1868"/>
                    <a:pt x="6425" y="1868"/>
                  </a:cubicBezTo>
                  <a:cubicBezTo>
                    <a:pt x="6421" y="1868"/>
                    <a:pt x="6417" y="1868"/>
                    <a:pt x="6412" y="1868"/>
                  </a:cubicBezTo>
                  <a:lnTo>
                    <a:pt x="6365" y="1868"/>
                  </a:lnTo>
                  <a:lnTo>
                    <a:pt x="6365" y="1849"/>
                  </a:lnTo>
                  <a:cubicBezTo>
                    <a:pt x="6365" y="1172"/>
                    <a:pt x="5818" y="623"/>
                    <a:pt x="5139" y="623"/>
                  </a:cubicBezTo>
                  <a:cubicBezTo>
                    <a:pt x="4981" y="623"/>
                    <a:pt x="4832" y="653"/>
                    <a:pt x="4695" y="705"/>
                  </a:cubicBezTo>
                  <a:cubicBezTo>
                    <a:pt x="4499" y="290"/>
                    <a:pt x="4075" y="0"/>
                    <a:pt x="35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41"/>
            <p:cNvSpPr/>
            <p:nvPr/>
          </p:nvSpPr>
          <p:spPr>
            <a:xfrm>
              <a:off x="6396771" y="1472367"/>
              <a:ext cx="127877" cy="144457"/>
            </a:xfrm>
            <a:custGeom>
              <a:rect b="b" l="l" r="r" t="t"/>
              <a:pathLst>
                <a:path extrusionOk="0" h="5062" w="4481">
                  <a:moveTo>
                    <a:pt x="3367" y="0"/>
                  </a:moveTo>
                  <a:cubicBezTo>
                    <a:pt x="2878" y="0"/>
                    <a:pt x="2456" y="288"/>
                    <a:pt x="2258" y="703"/>
                  </a:cubicBezTo>
                  <a:cubicBezTo>
                    <a:pt x="2124" y="651"/>
                    <a:pt x="1973" y="621"/>
                    <a:pt x="1817" y="621"/>
                  </a:cubicBezTo>
                  <a:cubicBezTo>
                    <a:pt x="1248" y="621"/>
                    <a:pt x="770" y="1008"/>
                    <a:pt x="630" y="1534"/>
                  </a:cubicBezTo>
                  <a:lnTo>
                    <a:pt x="1" y="4959"/>
                  </a:lnTo>
                  <a:cubicBezTo>
                    <a:pt x="139" y="5021"/>
                    <a:pt x="282" y="5062"/>
                    <a:pt x="417" y="5062"/>
                  </a:cubicBezTo>
                  <a:cubicBezTo>
                    <a:pt x="788" y="5062"/>
                    <a:pt x="1108" y="4756"/>
                    <a:pt x="1161" y="3756"/>
                  </a:cubicBezTo>
                  <a:cubicBezTo>
                    <a:pt x="1277" y="1621"/>
                    <a:pt x="2421" y="1441"/>
                    <a:pt x="2802" y="1441"/>
                  </a:cubicBezTo>
                  <a:cubicBezTo>
                    <a:pt x="2880" y="1441"/>
                    <a:pt x="2926" y="1449"/>
                    <a:pt x="2926" y="1449"/>
                  </a:cubicBezTo>
                  <a:cubicBezTo>
                    <a:pt x="3241" y="769"/>
                    <a:pt x="4047" y="701"/>
                    <a:pt x="4356" y="701"/>
                  </a:cubicBezTo>
                  <a:cubicBezTo>
                    <a:pt x="4434" y="701"/>
                    <a:pt x="4480" y="706"/>
                    <a:pt x="4480" y="706"/>
                  </a:cubicBezTo>
                  <a:cubicBezTo>
                    <a:pt x="4284" y="288"/>
                    <a:pt x="3857" y="0"/>
                    <a:pt x="33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41"/>
            <p:cNvSpPr/>
            <p:nvPr/>
          </p:nvSpPr>
          <p:spPr>
            <a:xfrm>
              <a:off x="6474590" y="1559261"/>
              <a:ext cx="129475" cy="81817"/>
            </a:xfrm>
            <a:custGeom>
              <a:rect b="b" l="l" r="r" t="t"/>
              <a:pathLst>
                <a:path extrusionOk="0" h="2867" w="4537">
                  <a:moveTo>
                    <a:pt x="2409" y="1"/>
                  </a:moveTo>
                  <a:cubicBezTo>
                    <a:pt x="1758" y="1"/>
                    <a:pt x="1189" y="340"/>
                    <a:pt x="869" y="852"/>
                  </a:cubicBezTo>
                  <a:lnTo>
                    <a:pt x="0" y="2301"/>
                  </a:lnTo>
                  <a:lnTo>
                    <a:pt x="1104" y="2867"/>
                  </a:lnTo>
                  <a:lnTo>
                    <a:pt x="4537" y="1949"/>
                  </a:lnTo>
                  <a:lnTo>
                    <a:pt x="3789" y="638"/>
                  </a:lnTo>
                  <a:cubicBezTo>
                    <a:pt x="3456" y="248"/>
                    <a:pt x="2961" y="1"/>
                    <a:pt x="24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41"/>
            <p:cNvSpPr/>
            <p:nvPr/>
          </p:nvSpPr>
          <p:spPr>
            <a:xfrm>
              <a:off x="6335417" y="1509065"/>
              <a:ext cx="65950" cy="65037"/>
            </a:xfrm>
            <a:custGeom>
              <a:rect b="b" l="l" r="r" t="t"/>
              <a:pathLst>
                <a:path extrusionOk="0" h="2279" w="2311">
                  <a:moveTo>
                    <a:pt x="1602" y="1"/>
                  </a:moveTo>
                  <a:cubicBezTo>
                    <a:pt x="1079" y="1"/>
                    <a:pt x="0" y="209"/>
                    <a:pt x="570" y="1974"/>
                  </a:cubicBezTo>
                  <a:cubicBezTo>
                    <a:pt x="605" y="2085"/>
                    <a:pt x="641" y="2184"/>
                    <a:pt x="679" y="2276"/>
                  </a:cubicBezTo>
                  <a:lnTo>
                    <a:pt x="2311" y="2279"/>
                  </a:lnTo>
                  <a:lnTo>
                    <a:pt x="2146" y="545"/>
                  </a:lnTo>
                  <a:cubicBezTo>
                    <a:pt x="2073" y="380"/>
                    <a:pt x="2009" y="257"/>
                    <a:pt x="1959" y="170"/>
                  </a:cubicBezTo>
                  <a:cubicBezTo>
                    <a:pt x="1900" y="71"/>
                    <a:pt x="1797" y="5"/>
                    <a:pt x="1679" y="2"/>
                  </a:cubicBezTo>
                  <a:cubicBezTo>
                    <a:pt x="1655" y="1"/>
                    <a:pt x="1629" y="1"/>
                    <a:pt x="1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41"/>
            <p:cNvSpPr/>
            <p:nvPr/>
          </p:nvSpPr>
          <p:spPr>
            <a:xfrm>
              <a:off x="6376909" y="1515372"/>
              <a:ext cx="77708" cy="90236"/>
            </a:xfrm>
            <a:custGeom>
              <a:rect b="b" l="l" r="r" t="t"/>
              <a:pathLst>
                <a:path extrusionOk="0" h="3162" w="2723">
                  <a:moveTo>
                    <a:pt x="1520" y="0"/>
                  </a:moveTo>
                  <a:cubicBezTo>
                    <a:pt x="1506" y="0"/>
                    <a:pt x="1493" y="1"/>
                    <a:pt x="1480" y="3"/>
                  </a:cubicBezTo>
                  <a:cubicBezTo>
                    <a:pt x="1041" y="55"/>
                    <a:pt x="1" y="326"/>
                    <a:pt x="569" y="1760"/>
                  </a:cubicBezTo>
                  <a:lnTo>
                    <a:pt x="1874" y="3162"/>
                  </a:lnTo>
                  <a:lnTo>
                    <a:pt x="2723" y="1836"/>
                  </a:lnTo>
                  <a:cubicBezTo>
                    <a:pt x="2654" y="1652"/>
                    <a:pt x="2560" y="1440"/>
                    <a:pt x="2440" y="1197"/>
                  </a:cubicBezTo>
                  <a:cubicBezTo>
                    <a:pt x="2164" y="649"/>
                    <a:pt x="1914" y="300"/>
                    <a:pt x="1775" y="123"/>
                  </a:cubicBezTo>
                  <a:cubicBezTo>
                    <a:pt x="1712" y="46"/>
                    <a:pt x="1618" y="0"/>
                    <a:pt x="15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41"/>
            <p:cNvSpPr/>
            <p:nvPr/>
          </p:nvSpPr>
          <p:spPr>
            <a:xfrm>
              <a:off x="6543591" y="1572959"/>
              <a:ext cx="106445" cy="164319"/>
            </a:xfrm>
            <a:custGeom>
              <a:rect b="b" l="l" r="r" t="t"/>
              <a:pathLst>
                <a:path extrusionOk="0" h="5758" w="3730">
                  <a:moveTo>
                    <a:pt x="2313" y="1"/>
                  </a:moveTo>
                  <a:cubicBezTo>
                    <a:pt x="1510" y="1"/>
                    <a:pt x="557" y="299"/>
                    <a:pt x="0" y="1512"/>
                  </a:cubicBezTo>
                  <a:lnTo>
                    <a:pt x="354" y="4406"/>
                  </a:lnTo>
                  <a:lnTo>
                    <a:pt x="2432" y="5758"/>
                  </a:lnTo>
                  <a:cubicBezTo>
                    <a:pt x="3454" y="3486"/>
                    <a:pt x="3671" y="1585"/>
                    <a:pt x="3713" y="743"/>
                  </a:cubicBezTo>
                  <a:cubicBezTo>
                    <a:pt x="3730" y="455"/>
                    <a:pt x="3546" y="200"/>
                    <a:pt x="3267" y="129"/>
                  </a:cubicBezTo>
                  <a:cubicBezTo>
                    <a:pt x="3016" y="63"/>
                    <a:pt x="2680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41"/>
            <p:cNvSpPr/>
            <p:nvPr/>
          </p:nvSpPr>
          <p:spPr>
            <a:xfrm>
              <a:off x="6335845" y="1564113"/>
              <a:ext cx="277327" cy="326612"/>
            </a:xfrm>
            <a:custGeom>
              <a:rect b="b" l="l" r="r" t="t"/>
              <a:pathLst>
                <a:path extrusionOk="0" h="11445" w="9718">
                  <a:moveTo>
                    <a:pt x="2887" y="1"/>
                  </a:moveTo>
                  <a:cubicBezTo>
                    <a:pt x="2220" y="1"/>
                    <a:pt x="1619" y="97"/>
                    <a:pt x="1142" y="213"/>
                  </a:cubicBezTo>
                  <a:cubicBezTo>
                    <a:pt x="848" y="281"/>
                    <a:pt x="602" y="361"/>
                    <a:pt x="414" y="425"/>
                  </a:cubicBezTo>
                  <a:cubicBezTo>
                    <a:pt x="163" y="515"/>
                    <a:pt x="1" y="758"/>
                    <a:pt x="12" y="1022"/>
                  </a:cubicBezTo>
                  <a:cubicBezTo>
                    <a:pt x="79" y="2430"/>
                    <a:pt x="640" y="7011"/>
                    <a:pt x="4919" y="11205"/>
                  </a:cubicBezTo>
                  <a:cubicBezTo>
                    <a:pt x="5082" y="11364"/>
                    <a:pt x="5294" y="11444"/>
                    <a:pt x="5506" y="11444"/>
                  </a:cubicBezTo>
                  <a:cubicBezTo>
                    <a:pt x="5718" y="11444"/>
                    <a:pt x="5930" y="11364"/>
                    <a:pt x="6091" y="11205"/>
                  </a:cubicBezTo>
                  <a:cubicBezTo>
                    <a:pt x="6209" y="11094"/>
                    <a:pt x="6323" y="10979"/>
                    <a:pt x="6433" y="10866"/>
                  </a:cubicBezTo>
                  <a:cubicBezTo>
                    <a:pt x="8007" y="9240"/>
                    <a:pt x="9038" y="7573"/>
                    <a:pt x="9717" y="6068"/>
                  </a:cubicBezTo>
                  <a:cubicBezTo>
                    <a:pt x="8055" y="1067"/>
                    <a:pt x="5101" y="1"/>
                    <a:pt x="28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41"/>
            <p:cNvSpPr/>
            <p:nvPr/>
          </p:nvSpPr>
          <p:spPr>
            <a:xfrm>
              <a:off x="6335788" y="1570162"/>
              <a:ext cx="183610" cy="320562"/>
            </a:xfrm>
            <a:custGeom>
              <a:rect b="b" l="l" r="r" t="t"/>
              <a:pathLst>
                <a:path extrusionOk="0" h="11233" w="6434">
                  <a:moveTo>
                    <a:pt x="1140" y="1"/>
                  </a:moveTo>
                  <a:cubicBezTo>
                    <a:pt x="845" y="69"/>
                    <a:pt x="602" y="149"/>
                    <a:pt x="413" y="213"/>
                  </a:cubicBezTo>
                  <a:cubicBezTo>
                    <a:pt x="161" y="303"/>
                    <a:pt x="0" y="546"/>
                    <a:pt x="12" y="810"/>
                  </a:cubicBezTo>
                  <a:cubicBezTo>
                    <a:pt x="78" y="2218"/>
                    <a:pt x="640" y="6799"/>
                    <a:pt x="4919" y="10993"/>
                  </a:cubicBezTo>
                  <a:cubicBezTo>
                    <a:pt x="5081" y="11152"/>
                    <a:pt x="5294" y="11232"/>
                    <a:pt x="5506" y="11232"/>
                  </a:cubicBezTo>
                  <a:cubicBezTo>
                    <a:pt x="5718" y="11232"/>
                    <a:pt x="5929" y="11152"/>
                    <a:pt x="6091" y="10993"/>
                  </a:cubicBezTo>
                  <a:cubicBezTo>
                    <a:pt x="6209" y="10882"/>
                    <a:pt x="6322" y="10767"/>
                    <a:pt x="6433" y="10654"/>
                  </a:cubicBezTo>
                  <a:cubicBezTo>
                    <a:pt x="1821" y="6974"/>
                    <a:pt x="1206" y="805"/>
                    <a:pt x="114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41"/>
            <p:cNvSpPr/>
            <p:nvPr/>
          </p:nvSpPr>
          <p:spPr>
            <a:xfrm>
              <a:off x="6401222" y="1720008"/>
              <a:ext cx="49513" cy="39410"/>
            </a:xfrm>
            <a:custGeom>
              <a:rect b="b" l="l" r="r" t="t"/>
              <a:pathLst>
                <a:path extrusionOk="0" h="1381" w="1735">
                  <a:moveTo>
                    <a:pt x="868" y="1"/>
                  </a:moveTo>
                  <a:cubicBezTo>
                    <a:pt x="389" y="1"/>
                    <a:pt x="0" y="307"/>
                    <a:pt x="0" y="689"/>
                  </a:cubicBezTo>
                  <a:cubicBezTo>
                    <a:pt x="0" y="1072"/>
                    <a:pt x="389" y="1381"/>
                    <a:pt x="868" y="1381"/>
                  </a:cubicBezTo>
                  <a:cubicBezTo>
                    <a:pt x="1345" y="1381"/>
                    <a:pt x="1734" y="1072"/>
                    <a:pt x="1734" y="689"/>
                  </a:cubicBezTo>
                  <a:cubicBezTo>
                    <a:pt x="1734" y="307"/>
                    <a:pt x="1345" y="1"/>
                    <a:pt x="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41"/>
            <p:cNvSpPr/>
            <p:nvPr/>
          </p:nvSpPr>
          <p:spPr>
            <a:xfrm>
              <a:off x="6535173" y="1720008"/>
              <a:ext cx="49513" cy="39410"/>
            </a:xfrm>
            <a:custGeom>
              <a:rect b="b" l="l" r="r" t="t"/>
              <a:pathLst>
                <a:path extrusionOk="0" h="1381" w="1735">
                  <a:moveTo>
                    <a:pt x="869" y="1"/>
                  </a:moveTo>
                  <a:cubicBezTo>
                    <a:pt x="390" y="1"/>
                    <a:pt x="0" y="307"/>
                    <a:pt x="0" y="689"/>
                  </a:cubicBezTo>
                  <a:cubicBezTo>
                    <a:pt x="0" y="1072"/>
                    <a:pt x="390" y="1381"/>
                    <a:pt x="869" y="1381"/>
                  </a:cubicBezTo>
                  <a:cubicBezTo>
                    <a:pt x="1345" y="1381"/>
                    <a:pt x="1734" y="1072"/>
                    <a:pt x="1734" y="689"/>
                  </a:cubicBezTo>
                  <a:cubicBezTo>
                    <a:pt x="1734" y="307"/>
                    <a:pt x="1345" y="1"/>
                    <a:pt x="8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41"/>
            <p:cNvSpPr/>
            <p:nvPr/>
          </p:nvSpPr>
          <p:spPr>
            <a:xfrm>
              <a:off x="6329453" y="1466232"/>
              <a:ext cx="327125" cy="382631"/>
            </a:xfrm>
            <a:custGeom>
              <a:rect b="b" l="l" r="r" t="t"/>
              <a:pathLst>
                <a:path extrusionOk="0" h="13408" w="11463">
                  <a:moveTo>
                    <a:pt x="3191" y="1945"/>
                  </a:moveTo>
                  <a:cubicBezTo>
                    <a:pt x="3220" y="1945"/>
                    <a:pt x="3248" y="1959"/>
                    <a:pt x="3268" y="1984"/>
                  </a:cubicBezTo>
                  <a:cubicBezTo>
                    <a:pt x="3388" y="2138"/>
                    <a:pt x="3636" y="2477"/>
                    <a:pt x="3905" y="3020"/>
                  </a:cubicBezTo>
                  <a:cubicBezTo>
                    <a:pt x="3949" y="3105"/>
                    <a:pt x="3987" y="3190"/>
                    <a:pt x="4027" y="3275"/>
                  </a:cubicBezTo>
                  <a:cubicBezTo>
                    <a:pt x="3707" y="3232"/>
                    <a:pt x="3395" y="3214"/>
                    <a:pt x="3097" y="3214"/>
                  </a:cubicBezTo>
                  <a:cubicBezTo>
                    <a:pt x="2849" y="3214"/>
                    <a:pt x="2611" y="3226"/>
                    <a:pt x="2385" y="3249"/>
                  </a:cubicBezTo>
                  <a:cubicBezTo>
                    <a:pt x="2258" y="2869"/>
                    <a:pt x="2258" y="2567"/>
                    <a:pt x="2385" y="2352"/>
                  </a:cubicBezTo>
                  <a:cubicBezTo>
                    <a:pt x="2560" y="2058"/>
                    <a:pt x="2954" y="1970"/>
                    <a:pt x="3173" y="1947"/>
                  </a:cubicBezTo>
                  <a:cubicBezTo>
                    <a:pt x="3179" y="1946"/>
                    <a:pt x="3185" y="1945"/>
                    <a:pt x="3191" y="1945"/>
                  </a:cubicBezTo>
                  <a:close/>
                  <a:moveTo>
                    <a:pt x="1798" y="1723"/>
                  </a:moveTo>
                  <a:cubicBezTo>
                    <a:pt x="1824" y="1723"/>
                    <a:pt x="1851" y="1724"/>
                    <a:pt x="1878" y="1725"/>
                  </a:cubicBezTo>
                  <a:cubicBezTo>
                    <a:pt x="1921" y="1725"/>
                    <a:pt x="1956" y="1749"/>
                    <a:pt x="1973" y="1784"/>
                  </a:cubicBezTo>
                  <a:cubicBezTo>
                    <a:pt x="2010" y="1850"/>
                    <a:pt x="2051" y="1925"/>
                    <a:pt x="2091" y="2006"/>
                  </a:cubicBezTo>
                  <a:cubicBezTo>
                    <a:pt x="1817" y="2355"/>
                    <a:pt x="1784" y="2772"/>
                    <a:pt x="1940" y="3308"/>
                  </a:cubicBezTo>
                  <a:cubicBezTo>
                    <a:pt x="1591" y="3364"/>
                    <a:pt x="1279" y="3435"/>
                    <a:pt x="1020" y="3508"/>
                  </a:cubicBezTo>
                  <a:cubicBezTo>
                    <a:pt x="1013" y="3473"/>
                    <a:pt x="1001" y="3440"/>
                    <a:pt x="989" y="3409"/>
                  </a:cubicBezTo>
                  <a:cubicBezTo>
                    <a:pt x="640" y="2357"/>
                    <a:pt x="887" y="1723"/>
                    <a:pt x="1798" y="1723"/>
                  </a:cubicBezTo>
                  <a:close/>
                  <a:moveTo>
                    <a:pt x="7504" y="3482"/>
                  </a:moveTo>
                  <a:cubicBezTo>
                    <a:pt x="7868" y="3482"/>
                    <a:pt x="8219" y="3605"/>
                    <a:pt x="8497" y="3829"/>
                  </a:cubicBezTo>
                  <a:cubicBezTo>
                    <a:pt x="8106" y="4037"/>
                    <a:pt x="7738" y="4369"/>
                    <a:pt x="7443" y="4888"/>
                  </a:cubicBezTo>
                  <a:cubicBezTo>
                    <a:pt x="7082" y="4558"/>
                    <a:pt x="6698" y="4275"/>
                    <a:pt x="6289" y="4041"/>
                  </a:cubicBezTo>
                  <a:cubicBezTo>
                    <a:pt x="6594" y="3685"/>
                    <a:pt x="7033" y="3482"/>
                    <a:pt x="7504" y="3482"/>
                  </a:cubicBezTo>
                  <a:close/>
                  <a:moveTo>
                    <a:pt x="9820" y="3964"/>
                  </a:moveTo>
                  <a:cubicBezTo>
                    <a:pt x="10154" y="3964"/>
                    <a:pt x="10466" y="4020"/>
                    <a:pt x="10715" y="4084"/>
                  </a:cubicBezTo>
                  <a:cubicBezTo>
                    <a:pt x="10889" y="4129"/>
                    <a:pt x="11007" y="4289"/>
                    <a:pt x="10998" y="4473"/>
                  </a:cubicBezTo>
                  <a:cubicBezTo>
                    <a:pt x="10958" y="5299"/>
                    <a:pt x="10762" y="6931"/>
                    <a:pt x="9960" y="8896"/>
                  </a:cubicBezTo>
                  <a:cubicBezTo>
                    <a:pt x="9391" y="7363"/>
                    <a:pt x="8660" y="6129"/>
                    <a:pt x="7773" y="5209"/>
                  </a:cubicBezTo>
                  <a:cubicBezTo>
                    <a:pt x="8284" y="4222"/>
                    <a:pt x="9102" y="3964"/>
                    <a:pt x="9820" y="3964"/>
                  </a:cubicBezTo>
                  <a:close/>
                  <a:moveTo>
                    <a:pt x="5729" y="1"/>
                  </a:moveTo>
                  <a:cubicBezTo>
                    <a:pt x="5259" y="1"/>
                    <a:pt x="4789" y="220"/>
                    <a:pt x="4516" y="656"/>
                  </a:cubicBezTo>
                  <a:cubicBezTo>
                    <a:pt x="4405" y="629"/>
                    <a:pt x="4293" y="615"/>
                    <a:pt x="4182" y="615"/>
                  </a:cubicBezTo>
                  <a:cubicBezTo>
                    <a:pt x="3588" y="615"/>
                    <a:pt x="3020" y="996"/>
                    <a:pt x="2820" y="1565"/>
                  </a:cubicBezTo>
                  <a:cubicBezTo>
                    <a:pt x="2697" y="1598"/>
                    <a:pt x="2569" y="1645"/>
                    <a:pt x="2444" y="1716"/>
                  </a:cubicBezTo>
                  <a:cubicBezTo>
                    <a:pt x="2418" y="1664"/>
                    <a:pt x="2388" y="1612"/>
                    <a:pt x="2362" y="1565"/>
                  </a:cubicBezTo>
                  <a:cubicBezTo>
                    <a:pt x="2265" y="1397"/>
                    <a:pt x="2091" y="1291"/>
                    <a:pt x="1897" y="1286"/>
                  </a:cubicBezTo>
                  <a:cubicBezTo>
                    <a:pt x="1872" y="1285"/>
                    <a:pt x="1845" y="1285"/>
                    <a:pt x="1816" y="1285"/>
                  </a:cubicBezTo>
                  <a:cubicBezTo>
                    <a:pt x="1482" y="1285"/>
                    <a:pt x="957" y="1360"/>
                    <a:pt x="642" y="1775"/>
                  </a:cubicBezTo>
                  <a:cubicBezTo>
                    <a:pt x="343" y="2171"/>
                    <a:pt x="319" y="2765"/>
                    <a:pt x="569" y="3546"/>
                  </a:cubicBezTo>
                  <a:cubicBezTo>
                    <a:pt x="579" y="3579"/>
                    <a:pt x="590" y="3610"/>
                    <a:pt x="602" y="3640"/>
                  </a:cubicBezTo>
                  <a:cubicBezTo>
                    <a:pt x="590" y="3645"/>
                    <a:pt x="579" y="3650"/>
                    <a:pt x="567" y="3652"/>
                  </a:cubicBezTo>
                  <a:cubicBezTo>
                    <a:pt x="227" y="3775"/>
                    <a:pt x="1" y="4107"/>
                    <a:pt x="17" y="4471"/>
                  </a:cubicBezTo>
                  <a:cubicBezTo>
                    <a:pt x="29" y="4718"/>
                    <a:pt x="53" y="4983"/>
                    <a:pt x="86" y="5256"/>
                  </a:cubicBezTo>
                  <a:cubicBezTo>
                    <a:pt x="99" y="5370"/>
                    <a:pt x="195" y="5451"/>
                    <a:pt x="305" y="5451"/>
                  </a:cubicBezTo>
                  <a:cubicBezTo>
                    <a:pt x="313" y="5451"/>
                    <a:pt x="322" y="5451"/>
                    <a:pt x="331" y="5450"/>
                  </a:cubicBezTo>
                  <a:cubicBezTo>
                    <a:pt x="451" y="5433"/>
                    <a:pt x="536" y="5325"/>
                    <a:pt x="522" y="5202"/>
                  </a:cubicBezTo>
                  <a:cubicBezTo>
                    <a:pt x="489" y="4938"/>
                    <a:pt x="470" y="4685"/>
                    <a:pt x="458" y="4447"/>
                  </a:cubicBezTo>
                  <a:cubicBezTo>
                    <a:pt x="449" y="4277"/>
                    <a:pt x="555" y="4124"/>
                    <a:pt x="711" y="4070"/>
                  </a:cubicBezTo>
                  <a:cubicBezTo>
                    <a:pt x="1327" y="3835"/>
                    <a:pt x="2151" y="3665"/>
                    <a:pt x="3045" y="3665"/>
                  </a:cubicBezTo>
                  <a:cubicBezTo>
                    <a:pt x="4477" y="3665"/>
                    <a:pt x="6093" y="4100"/>
                    <a:pt x="7342" y="5403"/>
                  </a:cubicBezTo>
                  <a:cubicBezTo>
                    <a:pt x="7349" y="5407"/>
                    <a:pt x="7353" y="5417"/>
                    <a:pt x="7363" y="5421"/>
                  </a:cubicBezTo>
                  <a:cubicBezTo>
                    <a:pt x="8332" y="6393"/>
                    <a:pt x="9118" y="7754"/>
                    <a:pt x="9708" y="9495"/>
                  </a:cubicBezTo>
                  <a:cubicBezTo>
                    <a:pt x="9191" y="10618"/>
                    <a:pt x="8479" y="11831"/>
                    <a:pt x="7481" y="13045"/>
                  </a:cubicBezTo>
                  <a:cubicBezTo>
                    <a:pt x="7405" y="13140"/>
                    <a:pt x="7417" y="13277"/>
                    <a:pt x="7514" y="13357"/>
                  </a:cubicBezTo>
                  <a:cubicBezTo>
                    <a:pt x="7555" y="13391"/>
                    <a:pt x="7605" y="13408"/>
                    <a:pt x="7654" y="13408"/>
                  </a:cubicBezTo>
                  <a:cubicBezTo>
                    <a:pt x="7718" y="13408"/>
                    <a:pt x="7781" y="13380"/>
                    <a:pt x="7825" y="13324"/>
                  </a:cubicBezTo>
                  <a:cubicBezTo>
                    <a:pt x="9814" y="11064"/>
                    <a:pt x="11399" y="7096"/>
                    <a:pt x="11446" y="4497"/>
                  </a:cubicBezTo>
                  <a:cubicBezTo>
                    <a:pt x="11463" y="4105"/>
                    <a:pt x="11203" y="3754"/>
                    <a:pt x="10828" y="3652"/>
                  </a:cubicBezTo>
                  <a:cubicBezTo>
                    <a:pt x="10618" y="3598"/>
                    <a:pt x="10323" y="3539"/>
                    <a:pt x="9988" y="3522"/>
                  </a:cubicBezTo>
                  <a:cubicBezTo>
                    <a:pt x="10118" y="2716"/>
                    <a:pt x="9516" y="1947"/>
                    <a:pt x="8717" y="1867"/>
                  </a:cubicBezTo>
                  <a:cubicBezTo>
                    <a:pt x="8691" y="1671"/>
                    <a:pt x="8625" y="1482"/>
                    <a:pt x="8521" y="1315"/>
                  </a:cubicBezTo>
                  <a:cubicBezTo>
                    <a:pt x="8481" y="1247"/>
                    <a:pt x="8407" y="1208"/>
                    <a:pt x="8332" y="1208"/>
                  </a:cubicBezTo>
                  <a:cubicBezTo>
                    <a:pt x="8293" y="1208"/>
                    <a:pt x="8253" y="1219"/>
                    <a:pt x="8217" y="1241"/>
                  </a:cubicBezTo>
                  <a:cubicBezTo>
                    <a:pt x="8115" y="1303"/>
                    <a:pt x="8080" y="1442"/>
                    <a:pt x="8144" y="1543"/>
                  </a:cubicBezTo>
                  <a:cubicBezTo>
                    <a:pt x="8238" y="1701"/>
                    <a:pt x="8287" y="1881"/>
                    <a:pt x="8287" y="2065"/>
                  </a:cubicBezTo>
                  <a:lnTo>
                    <a:pt x="8287" y="2079"/>
                  </a:lnTo>
                  <a:cubicBezTo>
                    <a:pt x="8287" y="2140"/>
                    <a:pt x="8311" y="2197"/>
                    <a:pt x="8356" y="2242"/>
                  </a:cubicBezTo>
                  <a:cubicBezTo>
                    <a:pt x="8399" y="2280"/>
                    <a:pt x="8454" y="2303"/>
                    <a:pt x="8511" y="2303"/>
                  </a:cubicBezTo>
                  <a:cubicBezTo>
                    <a:pt x="8513" y="2303"/>
                    <a:pt x="8516" y="2303"/>
                    <a:pt x="8519" y="2303"/>
                  </a:cubicBezTo>
                  <a:cubicBezTo>
                    <a:pt x="8536" y="2302"/>
                    <a:pt x="8554" y="2301"/>
                    <a:pt x="8571" y="2301"/>
                  </a:cubicBezTo>
                  <a:cubicBezTo>
                    <a:pt x="9197" y="2301"/>
                    <a:pt x="9685" y="2917"/>
                    <a:pt x="9535" y="3532"/>
                  </a:cubicBezTo>
                  <a:lnTo>
                    <a:pt x="9535" y="3534"/>
                  </a:lnTo>
                  <a:cubicBezTo>
                    <a:pt x="9347" y="3553"/>
                    <a:pt x="9148" y="3586"/>
                    <a:pt x="8955" y="3645"/>
                  </a:cubicBezTo>
                  <a:cubicBezTo>
                    <a:pt x="8573" y="3243"/>
                    <a:pt x="8042" y="3046"/>
                    <a:pt x="7511" y="3046"/>
                  </a:cubicBezTo>
                  <a:cubicBezTo>
                    <a:pt x="6894" y="3046"/>
                    <a:pt x="6276" y="3312"/>
                    <a:pt x="5893" y="3829"/>
                  </a:cubicBezTo>
                  <a:cubicBezTo>
                    <a:pt x="5443" y="3612"/>
                    <a:pt x="4992" y="3463"/>
                    <a:pt x="4549" y="3367"/>
                  </a:cubicBezTo>
                  <a:cubicBezTo>
                    <a:pt x="4475" y="3188"/>
                    <a:pt x="4393" y="3004"/>
                    <a:pt x="4301" y="2822"/>
                  </a:cubicBezTo>
                  <a:cubicBezTo>
                    <a:pt x="4027" y="2277"/>
                    <a:pt x="3777" y="1916"/>
                    <a:pt x="3614" y="1711"/>
                  </a:cubicBezTo>
                  <a:cubicBezTo>
                    <a:pt x="3541" y="1614"/>
                    <a:pt x="3440" y="1550"/>
                    <a:pt x="3331" y="1522"/>
                  </a:cubicBezTo>
                  <a:cubicBezTo>
                    <a:pt x="3511" y="1233"/>
                    <a:pt x="3847" y="1059"/>
                    <a:pt x="4186" y="1059"/>
                  </a:cubicBezTo>
                  <a:cubicBezTo>
                    <a:pt x="4307" y="1059"/>
                    <a:pt x="4427" y="1081"/>
                    <a:pt x="4542" y="1128"/>
                  </a:cubicBezTo>
                  <a:cubicBezTo>
                    <a:pt x="4568" y="1139"/>
                    <a:pt x="4596" y="1144"/>
                    <a:pt x="4623" y="1144"/>
                  </a:cubicBezTo>
                  <a:cubicBezTo>
                    <a:pt x="4705" y="1144"/>
                    <a:pt x="4783" y="1097"/>
                    <a:pt x="4820" y="1017"/>
                  </a:cubicBezTo>
                  <a:cubicBezTo>
                    <a:pt x="4999" y="635"/>
                    <a:pt x="5365" y="444"/>
                    <a:pt x="5730" y="444"/>
                  </a:cubicBezTo>
                  <a:cubicBezTo>
                    <a:pt x="6096" y="444"/>
                    <a:pt x="6462" y="635"/>
                    <a:pt x="6641" y="1017"/>
                  </a:cubicBezTo>
                  <a:cubicBezTo>
                    <a:pt x="6678" y="1097"/>
                    <a:pt x="6756" y="1144"/>
                    <a:pt x="6838" y="1144"/>
                  </a:cubicBezTo>
                  <a:cubicBezTo>
                    <a:pt x="6865" y="1144"/>
                    <a:pt x="6892" y="1139"/>
                    <a:pt x="6919" y="1128"/>
                  </a:cubicBezTo>
                  <a:cubicBezTo>
                    <a:pt x="7036" y="1084"/>
                    <a:pt x="7162" y="1061"/>
                    <a:pt x="7287" y="1061"/>
                  </a:cubicBezTo>
                  <a:cubicBezTo>
                    <a:pt x="7369" y="1061"/>
                    <a:pt x="7450" y="1071"/>
                    <a:pt x="7528" y="1090"/>
                  </a:cubicBezTo>
                  <a:cubicBezTo>
                    <a:pt x="7546" y="1095"/>
                    <a:pt x="7565" y="1098"/>
                    <a:pt x="7583" y="1098"/>
                  </a:cubicBezTo>
                  <a:cubicBezTo>
                    <a:pt x="7681" y="1098"/>
                    <a:pt x="7771" y="1031"/>
                    <a:pt x="7797" y="928"/>
                  </a:cubicBezTo>
                  <a:cubicBezTo>
                    <a:pt x="7825" y="810"/>
                    <a:pt x="7754" y="689"/>
                    <a:pt x="7634" y="661"/>
                  </a:cubicBezTo>
                  <a:cubicBezTo>
                    <a:pt x="7520" y="632"/>
                    <a:pt x="7400" y="618"/>
                    <a:pt x="7281" y="618"/>
                  </a:cubicBezTo>
                  <a:cubicBezTo>
                    <a:pt x="7167" y="618"/>
                    <a:pt x="7053" y="631"/>
                    <a:pt x="6943" y="656"/>
                  </a:cubicBezTo>
                  <a:cubicBezTo>
                    <a:pt x="6668" y="219"/>
                    <a:pt x="6199" y="1"/>
                    <a:pt x="5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41"/>
            <p:cNvSpPr/>
            <p:nvPr/>
          </p:nvSpPr>
          <p:spPr>
            <a:xfrm>
              <a:off x="6335446" y="1635625"/>
              <a:ext cx="202531" cy="261632"/>
            </a:xfrm>
            <a:custGeom>
              <a:rect b="b" l="l" r="r" t="t"/>
              <a:pathLst>
                <a:path extrusionOk="0" h="9168" w="7097">
                  <a:moveTo>
                    <a:pt x="240" y="0"/>
                  </a:moveTo>
                  <a:cubicBezTo>
                    <a:pt x="226" y="0"/>
                    <a:pt x="211" y="2"/>
                    <a:pt x="196" y="4"/>
                  </a:cubicBezTo>
                  <a:cubicBezTo>
                    <a:pt x="76" y="28"/>
                    <a:pt x="1" y="144"/>
                    <a:pt x="24" y="264"/>
                  </a:cubicBezTo>
                  <a:cubicBezTo>
                    <a:pt x="453" y="2481"/>
                    <a:pt x="1628" y="5777"/>
                    <a:pt x="4780" y="8867"/>
                  </a:cubicBezTo>
                  <a:cubicBezTo>
                    <a:pt x="4985" y="9067"/>
                    <a:pt x="5253" y="9168"/>
                    <a:pt x="5522" y="9168"/>
                  </a:cubicBezTo>
                  <a:cubicBezTo>
                    <a:pt x="5790" y="9168"/>
                    <a:pt x="6058" y="9067"/>
                    <a:pt x="6263" y="8867"/>
                  </a:cubicBezTo>
                  <a:cubicBezTo>
                    <a:pt x="6523" y="8612"/>
                    <a:pt x="6775" y="8348"/>
                    <a:pt x="7018" y="8081"/>
                  </a:cubicBezTo>
                  <a:cubicBezTo>
                    <a:pt x="7096" y="7987"/>
                    <a:pt x="7089" y="7845"/>
                    <a:pt x="6999" y="7765"/>
                  </a:cubicBezTo>
                  <a:cubicBezTo>
                    <a:pt x="6957" y="7727"/>
                    <a:pt x="6904" y="7708"/>
                    <a:pt x="6852" y="7708"/>
                  </a:cubicBezTo>
                  <a:cubicBezTo>
                    <a:pt x="6792" y="7708"/>
                    <a:pt x="6732" y="7733"/>
                    <a:pt x="6688" y="7782"/>
                  </a:cubicBezTo>
                  <a:cubicBezTo>
                    <a:pt x="6452" y="8041"/>
                    <a:pt x="6205" y="8296"/>
                    <a:pt x="5950" y="8548"/>
                  </a:cubicBezTo>
                  <a:cubicBezTo>
                    <a:pt x="5831" y="8664"/>
                    <a:pt x="5674" y="8722"/>
                    <a:pt x="5518" y="8722"/>
                  </a:cubicBezTo>
                  <a:cubicBezTo>
                    <a:pt x="5362" y="8722"/>
                    <a:pt x="5206" y="8664"/>
                    <a:pt x="5086" y="8548"/>
                  </a:cubicBezTo>
                  <a:cubicBezTo>
                    <a:pt x="2015" y="5536"/>
                    <a:pt x="873" y="2335"/>
                    <a:pt x="456" y="179"/>
                  </a:cubicBezTo>
                  <a:cubicBezTo>
                    <a:pt x="435" y="73"/>
                    <a:pt x="345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41"/>
            <p:cNvSpPr/>
            <p:nvPr/>
          </p:nvSpPr>
          <p:spPr>
            <a:xfrm>
              <a:off x="6434068" y="1704398"/>
              <a:ext cx="12614" cy="22659"/>
            </a:xfrm>
            <a:custGeom>
              <a:rect b="b" l="l" r="r" t="t"/>
              <a:pathLst>
                <a:path extrusionOk="0" h="794" w="442">
                  <a:moveTo>
                    <a:pt x="220" y="0"/>
                  </a:moveTo>
                  <a:cubicBezTo>
                    <a:pt x="112" y="0"/>
                    <a:pt x="4" y="74"/>
                    <a:pt x="0" y="220"/>
                  </a:cubicBezTo>
                  <a:lnTo>
                    <a:pt x="0" y="574"/>
                  </a:lnTo>
                  <a:cubicBezTo>
                    <a:pt x="4" y="720"/>
                    <a:pt x="112" y="793"/>
                    <a:pt x="220" y="793"/>
                  </a:cubicBezTo>
                  <a:cubicBezTo>
                    <a:pt x="328" y="793"/>
                    <a:pt x="437" y="720"/>
                    <a:pt x="441" y="574"/>
                  </a:cubicBezTo>
                  <a:lnTo>
                    <a:pt x="441" y="220"/>
                  </a:lnTo>
                  <a:cubicBezTo>
                    <a:pt x="437" y="74"/>
                    <a:pt x="328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41"/>
            <p:cNvSpPr/>
            <p:nvPr/>
          </p:nvSpPr>
          <p:spPr>
            <a:xfrm>
              <a:off x="6539140" y="1704398"/>
              <a:ext cx="12614" cy="22659"/>
            </a:xfrm>
            <a:custGeom>
              <a:rect b="b" l="l" r="r" t="t"/>
              <a:pathLst>
                <a:path extrusionOk="0" h="794" w="442">
                  <a:moveTo>
                    <a:pt x="222" y="0"/>
                  </a:moveTo>
                  <a:cubicBezTo>
                    <a:pt x="114" y="0"/>
                    <a:pt x="5" y="74"/>
                    <a:pt x="1" y="220"/>
                  </a:cubicBezTo>
                  <a:lnTo>
                    <a:pt x="1" y="574"/>
                  </a:lnTo>
                  <a:cubicBezTo>
                    <a:pt x="7" y="720"/>
                    <a:pt x="115" y="793"/>
                    <a:pt x="223" y="793"/>
                  </a:cubicBezTo>
                  <a:cubicBezTo>
                    <a:pt x="331" y="793"/>
                    <a:pt x="438" y="720"/>
                    <a:pt x="442" y="574"/>
                  </a:cubicBezTo>
                  <a:lnTo>
                    <a:pt x="442" y="220"/>
                  </a:lnTo>
                  <a:cubicBezTo>
                    <a:pt x="438" y="74"/>
                    <a:pt x="330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41"/>
            <p:cNvSpPr/>
            <p:nvPr/>
          </p:nvSpPr>
          <p:spPr>
            <a:xfrm>
              <a:off x="6471965" y="1714129"/>
              <a:ext cx="41893" cy="19035"/>
            </a:xfrm>
            <a:custGeom>
              <a:rect b="b" l="l" r="r" t="t"/>
              <a:pathLst>
                <a:path extrusionOk="0" h="667" w="1468">
                  <a:moveTo>
                    <a:pt x="249" y="0"/>
                  </a:moveTo>
                  <a:cubicBezTo>
                    <a:pt x="198" y="0"/>
                    <a:pt x="146" y="18"/>
                    <a:pt x="104" y="56"/>
                  </a:cubicBezTo>
                  <a:cubicBezTo>
                    <a:pt x="12" y="136"/>
                    <a:pt x="0" y="277"/>
                    <a:pt x="83" y="367"/>
                  </a:cubicBezTo>
                  <a:cubicBezTo>
                    <a:pt x="246" y="556"/>
                    <a:pt x="484" y="667"/>
                    <a:pt x="736" y="667"/>
                  </a:cubicBezTo>
                  <a:cubicBezTo>
                    <a:pt x="986" y="667"/>
                    <a:pt x="1222" y="556"/>
                    <a:pt x="1387" y="367"/>
                  </a:cubicBezTo>
                  <a:cubicBezTo>
                    <a:pt x="1468" y="277"/>
                    <a:pt x="1458" y="136"/>
                    <a:pt x="1366" y="56"/>
                  </a:cubicBezTo>
                  <a:cubicBezTo>
                    <a:pt x="1324" y="19"/>
                    <a:pt x="1272" y="1"/>
                    <a:pt x="1220" y="1"/>
                  </a:cubicBezTo>
                  <a:cubicBezTo>
                    <a:pt x="1159" y="1"/>
                    <a:pt x="1097" y="27"/>
                    <a:pt x="1055" y="77"/>
                  </a:cubicBezTo>
                  <a:cubicBezTo>
                    <a:pt x="975" y="172"/>
                    <a:pt x="855" y="220"/>
                    <a:pt x="736" y="220"/>
                  </a:cubicBezTo>
                  <a:cubicBezTo>
                    <a:pt x="616" y="220"/>
                    <a:pt x="497" y="172"/>
                    <a:pt x="418" y="77"/>
                  </a:cubicBezTo>
                  <a:cubicBezTo>
                    <a:pt x="374" y="27"/>
                    <a:pt x="312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41"/>
            <p:cNvSpPr/>
            <p:nvPr/>
          </p:nvSpPr>
          <p:spPr>
            <a:xfrm>
              <a:off x="6496535" y="1507353"/>
              <a:ext cx="14697" cy="12642"/>
            </a:xfrm>
            <a:custGeom>
              <a:rect b="b" l="l" r="r" t="t"/>
              <a:pathLst>
                <a:path extrusionOk="0" h="443" w="515">
                  <a:moveTo>
                    <a:pt x="293" y="1"/>
                  </a:moveTo>
                  <a:cubicBezTo>
                    <a:pt x="0" y="10"/>
                    <a:pt x="0" y="435"/>
                    <a:pt x="293" y="442"/>
                  </a:cubicBezTo>
                  <a:cubicBezTo>
                    <a:pt x="418" y="442"/>
                    <a:pt x="515" y="345"/>
                    <a:pt x="515" y="223"/>
                  </a:cubicBezTo>
                  <a:cubicBezTo>
                    <a:pt x="515" y="100"/>
                    <a:pt x="413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41"/>
            <p:cNvSpPr/>
            <p:nvPr/>
          </p:nvSpPr>
          <p:spPr>
            <a:xfrm>
              <a:off x="6528495" y="1523534"/>
              <a:ext cx="14725" cy="12614"/>
            </a:xfrm>
            <a:custGeom>
              <a:rect b="b" l="l" r="r" t="t"/>
              <a:pathLst>
                <a:path extrusionOk="0" h="442" w="516">
                  <a:moveTo>
                    <a:pt x="293" y="0"/>
                  </a:moveTo>
                  <a:cubicBezTo>
                    <a:pt x="1" y="7"/>
                    <a:pt x="1" y="434"/>
                    <a:pt x="293" y="441"/>
                  </a:cubicBezTo>
                  <a:cubicBezTo>
                    <a:pt x="418" y="441"/>
                    <a:pt x="515" y="344"/>
                    <a:pt x="515" y="222"/>
                  </a:cubicBezTo>
                  <a:cubicBezTo>
                    <a:pt x="515" y="99"/>
                    <a:pt x="414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0" name="Google Shape;8450;p41"/>
          <p:cNvGrpSpPr/>
          <p:nvPr/>
        </p:nvGrpSpPr>
        <p:grpSpPr>
          <a:xfrm>
            <a:off x="2275104" y="1289662"/>
            <a:ext cx="435759" cy="345389"/>
            <a:chOff x="7804736" y="2176936"/>
            <a:chExt cx="435759" cy="345389"/>
          </a:xfrm>
        </p:grpSpPr>
        <p:sp>
          <p:nvSpPr>
            <p:cNvPr id="8451" name="Google Shape;8451;p41"/>
            <p:cNvSpPr/>
            <p:nvPr/>
          </p:nvSpPr>
          <p:spPr>
            <a:xfrm>
              <a:off x="7932923" y="2183356"/>
              <a:ext cx="303268" cy="214374"/>
            </a:xfrm>
            <a:custGeom>
              <a:rect b="b" l="l" r="r" t="t"/>
              <a:pathLst>
                <a:path extrusionOk="0" h="7512" w="10627">
                  <a:moveTo>
                    <a:pt x="7089" y="0"/>
                  </a:moveTo>
                  <a:cubicBezTo>
                    <a:pt x="5567" y="0"/>
                    <a:pt x="5286" y="977"/>
                    <a:pt x="3524" y="977"/>
                  </a:cubicBezTo>
                  <a:cubicBezTo>
                    <a:pt x="2255" y="977"/>
                    <a:pt x="1698" y="408"/>
                    <a:pt x="1083" y="87"/>
                  </a:cubicBezTo>
                  <a:cubicBezTo>
                    <a:pt x="989" y="38"/>
                    <a:pt x="890" y="16"/>
                    <a:pt x="794" y="16"/>
                  </a:cubicBezTo>
                  <a:cubicBezTo>
                    <a:pt x="497" y="16"/>
                    <a:pt x="223" y="232"/>
                    <a:pt x="182" y="554"/>
                  </a:cubicBezTo>
                  <a:cubicBezTo>
                    <a:pt x="99" y="1231"/>
                    <a:pt x="0" y="2371"/>
                    <a:pt x="40" y="3784"/>
                  </a:cubicBezTo>
                  <a:cubicBezTo>
                    <a:pt x="52" y="4163"/>
                    <a:pt x="73" y="4565"/>
                    <a:pt x="109" y="4982"/>
                  </a:cubicBezTo>
                  <a:lnTo>
                    <a:pt x="6275" y="6709"/>
                  </a:lnTo>
                  <a:cubicBezTo>
                    <a:pt x="6508" y="6640"/>
                    <a:pt x="6773" y="6600"/>
                    <a:pt x="7089" y="6600"/>
                  </a:cubicBezTo>
                  <a:cubicBezTo>
                    <a:pt x="7218" y="6600"/>
                    <a:pt x="7336" y="6610"/>
                    <a:pt x="7452" y="6624"/>
                  </a:cubicBezTo>
                  <a:cubicBezTo>
                    <a:pt x="8360" y="6739"/>
                    <a:pt x="8808" y="7273"/>
                    <a:pt x="9601" y="7487"/>
                  </a:cubicBezTo>
                  <a:cubicBezTo>
                    <a:pt x="9661" y="7503"/>
                    <a:pt x="9720" y="7511"/>
                    <a:pt x="9778" y="7511"/>
                  </a:cubicBezTo>
                  <a:cubicBezTo>
                    <a:pt x="10088" y="7511"/>
                    <a:pt x="10343" y="7286"/>
                    <a:pt x="10375" y="6952"/>
                  </a:cubicBezTo>
                  <a:cubicBezTo>
                    <a:pt x="10627" y="4371"/>
                    <a:pt x="10464" y="2305"/>
                    <a:pt x="10368" y="1432"/>
                  </a:cubicBezTo>
                  <a:cubicBezTo>
                    <a:pt x="10337" y="1172"/>
                    <a:pt x="10148" y="962"/>
                    <a:pt x="9896" y="901"/>
                  </a:cubicBezTo>
                  <a:cubicBezTo>
                    <a:pt x="8804" y="635"/>
                    <a:pt x="8370" y="0"/>
                    <a:pt x="70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41"/>
            <p:cNvSpPr/>
            <p:nvPr/>
          </p:nvSpPr>
          <p:spPr>
            <a:xfrm>
              <a:off x="7934178" y="2265998"/>
              <a:ext cx="211491" cy="108813"/>
            </a:xfrm>
            <a:custGeom>
              <a:rect b="b" l="l" r="r" t="t"/>
              <a:pathLst>
                <a:path extrusionOk="0" h="3813" w="7411">
                  <a:moveTo>
                    <a:pt x="2855" y="1"/>
                  </a:moveTo>
                  <a:cubicBezTo>
                    <a:pt x="1841" y="1"/>
                    <a:pt x="1197" y="329"/>
                    <a:pt x="680" y="590"/>
                  </a:cubicBezTo>
                  <a:cubicBezTo>
                    <a:pt x="442" y="711"/>
                    <a:pt x="239" y="817"/>
                    <a:pt x="1" y="885"/>
                  </a:cubicBezTo>
                  <a:cubicBezTo>
                    <a:pt x="13" y="1265"/>
                    <a:pt x="32" y="1666"/>
                    <a:pt x="67" y="2081"/>
                  </a:cubicBezTo>
                  <a:lnTo>
                    <a:pt x="6233" y="3813"/>
                  </a:lnTo>
                  <a:cubicBezTo>
                    <a:pt x="6467" y="3744"/>
                    <a:pt x="6731" y="3704"/>
                    <a:pt x="7047" y="3704"/>
                  </a:cubicBezTo>
                  <a:cubicBezTo>
                    <a:pt x="7177" y="3704"/>
                    <a:pt x="7295" y="3714"/>
                    <a:pt x="7410" y="3728"/>
                  </a:cubicBezTo>
                  <a:cubicBezTo>
                    <a:pt x="7380" y="3244"/>
                    <a:pt x="7344" y="2843"/>
                    <a:pt x="7309" y="2539"/>
                  </a:cubicBezTo>
                  <a:cubicBezTo>
                    <a:pt x="7224" y="1737"/>
                    <a:pt x="6608" y="1088"/>
                    <a:pt x="5816" y="958"/>
                  </a:cubicBezTo>
                  <a:cubicBezTo>
                    <a:pt x="5547" y="914"/>
                    <a:pt x="5332" y="796"/>
                    <a:pt x="5032" y="635"/>
                  </a:cubicBezTo>
                  <a:cubicBezTo>
                    <a:pt x="4544" y="366"/>
                    <a:pt x="3872" y="1"/>
                    <a:pt x="28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41"/>
            <p:cNvSpPr/>
            <p:nvPr/>
          </p:nvSpPr>
          <p:spPr>
            <a:xfrm>
              <a:off x="7810872" y="2299786"/>
              <a:ext cx="305580" cy="216343"/>
            </a:xfrm>
            <a:custGeom>
              <a:rect b="b" l="l" r="r" t="t"/>
              <a:pathLst>
                <a:path extrusionOk="0" h="7581" w="10708">
                  <a:moveTo>
                    <a:pt x="7179" y="1"/>
                  </a:moveTo>
                  <a:cubicBezTo>
                    <a:pt x="5657" y="1"/>
                    <a:pt x="5376" y="978"/>
                    <a:pt x="3614" y="978"/>
                  </a:cubicBezTo>
                  <a:cubicBezTo>
                    <a:pt x="2628" y="978"/>
                    <a:pt x="2074" y="633"/>
                    <a:pt x="1586" y="329"/>
                  </a:cubicBezTo>
                  <a:cubicBezTo>
                    <a:pt x="1446" y="242"/>
                    <a:pt x="1310" y="159"/>
                    <a:pt x="1175" y="88"/>
                  </a:cubicBezTo>
                  <a:cubicBezTo>
                    <a:pt x="1081" y="39"/>
                    <a:pt x="983" y="17"/>
                    <a:pt x="886" y="17"/>
                  </a:cubicBezTo>
                  <a:cubicBezTo>
                    <a:pt x="588" y="17"/>
                    <a:pt x="314" y="234"/>
                    <a:pt x="276" y="560"/>
                  </a:cubicBezTo>
                  <a:cubicBezTo>
                    <a:pt x="151" y="1570"/>
                    <a:pt x="0" y="3598"/>
                    <a:pt x="319" y="6016"/>
                  </a:cubicBezTo>
                  <a:cubicBezTo>
                    <a:pt x="352" y="6261"/>
                    <a:pt x="526" y="6469"/>
                    <a:pt x="765" y="6530"/>
                  </a:cubicBezTo>
                  <a:cubicBezTo>
                    <a:pt x="1102" y="6618"/>
                    <a:pt x="1385" y="6813"/>
                    <a:pt x="1706" y="7012"/>
                  </a:cubicBezTo>
                  <a:cubicBezTo>
                    <a:pt x="2166" y="7290"/>
                    <a:pt x="2708" y="7580"/>
                    <a:pt x="3609" y="7580"/>
                  </a:cubicBezTo>
                  <a:cubicBezTo>
                    <a:pt x="5374" y="7580"/>
                    <a:pt x="5655" y="6604"/>
                    <a:pt x="7176" y="6604"/>
                  </a:cubicBezTo>
                  <a:cubicBezTo>
                    <a:pt x="8337" y="6604"/>
                    <a:pt x="8794" y="7247"/>
                    <a:pt x="9688" y="7488"/>
                  </a:cubicBezTo>
                  <a:cubicBezTo>
                    <a:pt x="9749" y="7504"/>
                    <a:pt x="9808" y="7512"/>
                    <a:pt x="9865" y="7512"/>
                  </a:cubicBezTo>
                  <a:cubicBezTo>
                    <a:pt x="10175" y="7512"/>
                    <a:pt x="10430" y="7287"/>
                    <a:pt x="10462" y="6953"/>
                  </a:cubicBezTo>
                  <a:cubicBezTo>
                    <a:pt x="10707" y="4424"/>
                    <a:pt x="10557" y="2388"/>
                    <a:pt x="10460" y="1485"/>
                  </a:cubicBezTo>
                  <a:cubicBezTo>
                    <a:pt x="10429" y="1211"/>
                    <a:pt x="10224" y="987"/>
                    <a:pt x="9950" y="942"/>
                  </a:cubicBezTo>
                  <a:cubicBezTo>
                    <a:pt x="8877" y="768"/>
                    <a:pt x="8450" y="1"/>
                    <a:pt x="7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41"/>
            <p:cNvSpPr/>
            <p:nvPr/>
          </p:nvSpPr>
          <p:spPr>
            <a:xfrm>
              <a:off x="7811014" y="2300128"/>
              <a:ext cx="48628" cy="199620"/>
            </a:xfrm>
            <a:custGeom>
              <a:rect b="b" l="l" r="r" t="t"/>
              <a:pathLst>
                <a:path extrusionOk="0" h="6995" w="1704">
                  <a:moveTo>
                    <a:pt x="885" y="0"/>
                  </a:moveTo>
                  <a:cubicBezTo>
                    <a:pt x="586" y="0"/>
                    <a:pt x="311" y="218"/>
                    <a:pt x="274" y="543"/>
                  </a:cubicBezTo>
                  <a:cubicBezTo>
                    <a:pt x="149" y="1555"/>
                    <a:pt x="0" y="3584"/>
                    <a:pt x="316" y="6002"/>
                  </a:cubicBezTo>
                  <a:cubicBezTo>
                    <a:pt x="349" y="6247"/>
                    <a:pt x="524" y="6452"/>
                    <a:pt x="762" y="6516"/>
                  </a:cubicBezTo>
                  <a:cubicBezTo>
                    <a:pt x="1099" y="6603"/>
                    <a:pt x="1382" y="6799"/>
                    <a:pt x="1703" y="6995"/>
                  </a:cubicBezTo>
                  <a:cubicBezTo>
                    <a:pt x="1064" y="3511"/>
                    <a:pt x="1349" y="1319"/>
                    <a:pt x="1583" y="314"/>
                  </a:cubicBezTo>
                  <a:cubicBezTo>
                    <a:pt x="1444" y="225"/>
                    <a:pt x="1309" y="142"/>
                    <a:pt x="1172" y="71"/>
                  </a:cubicBezTo>
                  <a:cubicBezTo>
                    <a:pt x="1079" y="23"/>
                    <a:pt x="981" y="0"/>
                    <a:pt x="88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41"/>
            <p:cNvSpPr/>
            <p:nvPr/>
          </p:nvSpPr>
          <p:spPr>
            <a:xfrm>
              <a:off x="7866547" y="2430397"/>
              <a:ext cx="51368" cy="40951"/>
            </a:xfrm>
            <a:custGeom>
              <a:rect b="b" l="l" r="r" t="t"/>
              <a:pathLst>
                <a:path extrusionOk="0" h="1435" w="1800">
                  <a:moveTo>
                    <a:pt x="899" y="0"/>
                  </a:moveTo>
                  <a:cubicBezTo>
                    <a:pt x="404" y="0"/>
                    <a:pt x="0" y="323"/>
                    <a:pt x="0" y="717"/>
                  </a:cubicBezTo>
                  <a:cubicBezTo>
                    <a:pt x="0" y="1114"/>
                    <a:pt x="404" y="1434"/>
                    <a:pt x="901" y="1434"/>
                  </a:cubicBezTo>
                  <a:cubicBezTo>
                    <a:pt x="1397" y="1434"/>
                    <a:pt x="1800" y="1114"/>
                    <a:pt x="1800" y="717"/>
                  </a:cubicBezTo>
                  <a:cubicBezTo>
                    <a:pt x="1800" y="323"/>
                    <a:pt x="1397" y="0"/>
                    <a:pt x="8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41"/>
            <p:cNvSpPr/>
            <p:nvPr/>
          </p:nvSpPr>
          <p:spPr>
            <a:xfrm>
              <a:off x="8005891" y="2430397"/>
              <a:ext cx="51368" cy="40951"/>
            </a:xfrm>
            <a:custGeom>
              <a:rect b="b" l="l" r="r" t="t"/>
              <a:pathLst>
                <a:path extrusionOk="0" h="1435" w="1800">
                  <a:moveTo>
                    <a:pt x="893" y="0"/>
                  </a:moveTo>
                  <a:cubicBezTo>
                    <a:pt x="401" y="0"/>
                    <a:pt x="0" y="320"/>
                    <a:pt x="0" y="717"/>
                  </a:cubicBezTo>
                  <a:cubicBezTo>
                    <a:pt x="0" y="1114"/>
                    <a:pt x="404" y="1434"/>
                    <a:pt x="901" y="1434"/>
                  </a:cubicBezTo>
                  <a:cubicBezTo>
                    <a:pt x="1399" y="1434"/>
                    <a:pt x="1800" y="1114"/>
                    <a:pt x="1800" y="717"/>
                  </a:cubicBezTo>
                  <a:cubicBezTo>
                    <a:pt x="1800" y="323"/>
                    <a:pt x="1397" y="0"/>
                    <a:pt x="899" y="0"/>
                  </a:cubicBezTo>
                  <a:cubicBezTo>
                    <a:pt x="897" y="0"/>
                    <a:pt x="895" y="0"/>
                    <a:pt x="8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41"/>
            <p:cNvSpPr/>
            <p:nvPr/>
          </p:nvSpPr>
          <p:spPr>
            <a:xfrm>
              <a:off x="7936689" y="2424605"/>
              <a:ext cx="50426" cy="45318"/>
            </a:xfrm>
            <a:custGeom>
              <a:rect b="b" l="l" r="r" t="t"/>
              <a:pathLst>
                <a:path extrusionOk="0" h="1588" w="1767">
                  <a:moveTo>
                    <a:pt x="882" y="0"/>
                  </a:moveTo>
                  <a:cubicBezTo>
                    <a:pt x="394" y="0"/>
                    <a:pt x="0" y="55"/>
                    <a:pt x="0" y="599"/>
                  </a:cubicBezTo>
                  <a:cubicBezTo>
                    <a:pt x="0" y="1144"/>
                    <a:pt x="394" y="1588"/>
                    <a:pt x="885" y="1588"/>
                  </a:cubicBezTo>
                  <a:cubicBezTo>
                    <a:pt x="1371" y="1583"/>
                    <a:pt x="1767" y="1142"/>
                    <a:pt x="1767" y="597"/>
                  </a:cubicBezTo>
                  <a:cubicBezTo>
                    <a:pt x="1767" y="50"/>
                    <a:pt x="1371" y="0"/>
                    <a:pt x="8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41"/>
            <p:cNvSpPr/>
            <p:nvPr/>
          </p:nvSpPr>
          <p:spPr>
            <a:xfrm>
              <a:off x="7804736" y="2177449"/>
              <a:ext cx="432629" cy="344876"/>
            </a:xfrm>
            <a:custGeom>
              <a:rect b="b" l="l" r="r" t="t"/>
              <a:pathLst>
                <a:path extrusionOk="0" h="12085" w="15160">
                  <a:moveTo>
                    <a:pt x="5292" y="1"/>
                  </a:moveTo>
                  <a:cubicBezTo>
                    <a:pt x="5158" y="1"/>
                    <a:pt x="5024" y="32"/>
                    <a:pt x="4903" y="96"/>
                  </a:cubicBezTo>
                  <a:cubicBezTo>
                    <a:pt x="4660" y="221"/>
                    <a:pt x="4494" y="462"/>
                    <a:pt x="4461" y="733"/>
                  </a:cubicBezTo>
                  <a:cubicBezTo>
                    <a:pt x="4365" y="1512"/>
                    <a:pt x="4230" y="3083"/>
                    <a:pt x="4372" y="5005"/>
                  </a:cubicBezTo>
                  <a:cubicBezTo>
                    <a:pt x="4189" y="5032"/>
                    <a:pt x="4013" y="5044"/>
                    <a:pt x="3844" y="5044"/>
                  </a:cubicBezTo>
                  <a:cubicBezTo>
                    <a:pt x="3062" y="5044"/>
                    <a:pt x="2433" y="4776"/>
                    <a:pt x="1918" y="4425"/>
                  </a:cubicBezTo>
                  <a:cubicBezTo>
                    <a:pt x="1777" y="4335"/>
                    <a:pt x="1640" y="4253"/>
                    <a:pt x="1499" y="4177"/>
                  </a:cubicBezTo>
                  <a:cubicBezTo>
                    <a:pt x="1376" y="4114"/>
                    <a:pt x="1243" y="4082"/>
                    <a:pt x="1110" y="4082"/>
                  </a:cubicBezTo>
                  <a:cubicBezTo>
                    <a:pt x="976" y="4082"/>
                    <a:pt x="841" y="4114"/>
                    <a:pt x="718" y="4179"/>
                  </a:cubicBezTo>
                  <a:cubicBezTo>
                    <a:pt x="475" y="4307"/>
                    <a:pt x="310" y="4547"/>
                    <a:pt x="279" y="4819"/>
                  </a:cubicBezTo>
                  <a:cubicBezTo>
                    <a:pt x="156" y="5828"/>
                    <a:pt x="1" y="7883"/>
                    <a:pt x="326" y="10329"/>
                  </a:cubicBezTo>
                  <a:cubicBezTo>
                    <a:pt x="369" y="10669"/>
                    <a:pt x="609" y="10940"/>
                    <a:pt x="932" y="11025"/>
                  </a:cubicBezTo>
                  <a:cubicBezTo>
                    <a:pt x="1192" y="11093"/>
                    <a:pt x="1423" y="11235"/>
                    <a:pt x="1685" y="11400"/>
                  </a:cubicBezTo>
                  <a:cubicBezTo>
                    <a:pt x="2173" y="11704"/>
                    <a:pt x="2784" y="12084"/>
                    <a:pt x="3834" y="12084"/>
                  </a:cubicBezTo>
                  <a:cubicBezTo>
                    <a:pt x="3954" y="12084"/>
                    <a:pt x="4056" y="11985"/>
                    <a:pt x="4056" y="11862"/>
                  </a:cubicBezTo>
                  <a:cubicBezTo>
                    <a:pt x="4056" y="11742"/>
                    <a:pt x="3954" y="11643"/>
                    <a:pt x="3834" y="11643"/>
                  </a:cubicBezTo>
                  <a:cubicBezTo>
                    <a:pt x="2912" y="11643"/>
                    <a:pt x="2407" y="11329"/>
                    <a:pt x="1918" y="11025"/>
                  </a:cubicBezTo>
                  <a:cubicBezTo>
                    <a:pt x="1635" y="10848"/>
                    <a:pt x="1369" y="10683"/>
                    <a:pt x="1046" y="10598"/>
                  </a:cubicBezTo>
                  <a:cubicBezTo>
                    <a:pt x="897" y="10560"/>
                    <a:pt x="781" y="10428"/>
                    <a:pt x="763" y="10270"/>
                  </a:cubicBezTo>
                  <a:cubicBezTo>
                    <a:pt x="447" y="7871"/>
                    <a:pt x="597" y="5857"/>
                    <a:pt x="718" y="4868"/>
                  </a:cubicBezTo>
                  <a:cubicBezTo>
                    <a:pt x="732" y="4738"/>
                    <a:pt x="810" y="4628"/>
                    <a:pt x="923" y="4569"/>
                  </a:cubicBezTo>
                  <a:cubicBezTo>
                    <a:pt x="982" y="4538"/>
                    <a:pt x="1046" y="4523"/>
                    <a:pt x="1109" y="4523"/>
                  </a:cubicBezTo>
                  <a:cubicBezTo>
                    <a:pt x="1173" y="4523"/>
                    <a:pt x="1237" y="4538"/>
                    <a:pt x="1296" y="4569"/>
                  </a:cubicBezTo>
                  <a:cubicBezTo>
                    <a:pt x="1423" y="4637"/>
                    <a:pt x="1553" y="4713"/>
                    <a:pt x="1685" y="4797"/>
                  </a:cubicBezTo>
                  <a:cubicBezTo>
                    <a:pt x="2322" y="5255"/>
                    <a:pt x="3087" y="5481"/>
                    <a:pt x="3860" y="5481"/>
                  </a:cubicBezTo>
                  <a:cubicBezTo>
                    <a:pt x="4549" y="5481"/>
                    <a:pt x="5245" y="5301"/>
                    <a:pt x="5860" y="4944"/>
                  </a:cubicBezTo>
                  <a:cubicBezTo>
                    <a:pt x="6361" y="4654"/>
                    <a:pt x="6870" y="4506"/>
                    <a:pt x="7378" y="4506"/>
                  </a:cubicBezTo>
                  <a:cubicBezTo>
                    <a:pt x="7892" y="4506"/>
                    <a:pt x="8405" y="4658"/>
                    <a:pt x="8906" y="4970"/>
                  </a:cubicBezTo>
                  <a:cubicBezTo>
                    <a:pt x="9262" y="5163"/>
                    <a:pt x="9627" y="5364"/>
                    <a:pt x="10132" y="5446"/>
                  </a:cubicBezTo>
                  <a:cubicBezTo>
                    <a:pt x="10307" y="5477"/>
                    <a:pt x="10439" y="5618"/>
                    <a:pt x="10460" y="5795"/>
                  </a:cubicBezTo>
                  <a:cubicBezTo>
                    <a:pt x="10564" y="6762"/>
                    <a:pt x="10701" y="8749"/>
                    <a:pt x="10462" y="11221"/>
                  </a:cubicBezTo>
                  <a:cubicBezTo>
                    <a:pt x="10451" y="11348"/>
                    <a:pt x="10392" y="11454"/>
                    <a:pt x="10300" y="11518"/>
                  </a:cubicBezTo>
                  <a:cubicBezTo>
                    <a:pt x="10241" y="11561"/>
                    <a:pt x="10168" y="11582"/>
                    <a:pt x="10091" y="11582"/>
                  </a:cubicBezTo>
                  <a:cubicBezTo>
                    <a:pt x="10050" y="11582"/>
                    <a:pt x="10009" y="11577"/>
                    <a:pt x="9967" y="11565"/>
                  </a:cubicBezTo>
                  <a:cubicBezTo>
                    <a:pt x="9651" y="11480"/>
                    <a:pt x="9392" y="11339"/>
                    <a:pt x="9118" y="11188"/>
                  </a:cubicBezTo>
                  <a:cubicBezTo>
                    <a:pt x="8561" y="10842"/>
                    <a:pt x="7971" y="10674"/>
                    <a:pt x="7381" y="10674"/>
                  </a:cubicBezTo>
                  <a:cubicBezTo>
                    <a:pt x="6796" y="10674"/>
                    <a:pt x="6212" y="10839"/>
                    <a:pt x="5660" y="11159"/>
                  </a:cubicBezTo>
                  <a:cubicBezTo>
                    <a:pt x="5367" y="11308"/>
                    <a:pt x="5091" y="11447"/>
                    <a:pt x="4730" y="11542"/>
                  </a:cubicBezTo>
                  <a:cubicBezTo>
                    <a:pt x="4612" y="11572"/>
                    <a:pt x="4542" y="11693"/>
                    <a:pt x="4572" y="11813"/>
                  </a:cubicBezTo>
                  <a:cubicBezTo>
                    <a:pt x="4596" y="11913"/>
                    <a:pt x="4687" y="11979"/>
                    <a:pt x="4789" y="11979"/>
                  </a:cubicBezTo>
                  <a:cubicBezTo>
                    <a:pt x="4807" y="11979"/>
                    <a:pt x="4825" y="11977"/>
                    <a:pt x="4844" y="11973"/>
                  </a:cubicBezTo>
                  <a:cubicBezTo>
                    <a:pt x="5249" y="11867"/>
                    <a:pt x="5558" y="11707"/>
                    <a:pt x="5860" y="11553"/>
                  </a:cubicBezTo>
                  <a:cubicBezTo>
                    <a:pt x="6360" y="11265"/>
                    <a:pt x="6870" y="11117"/>
                    <a:pt x="7379" y="11117"/>
                  </a:cubicBezTo>
                  <a:cubicBezTo>
                    <a:pt x="7894" y="11117"/>
                    <a:pt x="8407" y="11268"/>
                    <a:pt x="8906" y="11579"/>
                  </a:cubicBezTo>
                  <a:cubicBezTo>
                    <a:pt x="9191" y="11737"/>
                    <a:pt x="9484" y="11895"/>
                    <a:pt x="9852" y="11997"/>
                  </a:cubicBezTo>
                  <a:cubicBezTo>
                    <a:pt x="9930" y="12018"/>
                    <a:pt x="10009" y="12028"/>
                    <a:pt x="10087" y="12028"/>
                  </a:cubicBezTo>
                  <a:cubicBezTo>
                    <a:pt x="10256" y="12028"/>
                    <a:pt x="10419" y="11980"/>
                    <a:pt x="10554" y="11886"/>
                  </a:cubicBezTo>
                  <a:cubicBezTo>
                    <a:pt x="10753" y="11749"/>
                    <a:pt x="10882" y="11525"/>
                    <a:pt x="10906" y="11268"/>
                  </a:cubicBezTo>
                  <a:cubicBezTo>
                    <a:pt x="11064" y="9610"/>
                    <a:pt x="11059" y="8168"/>
                    <a:pt x="11005" y="7095"/>
                  </a:cubicBezTo>
                  <a:cubicBezTo>
                    <a:pt x="11198" y="7053"/>
                    <a:pt x="11384" y="7033"/>
                    <a:pt x="11565" y="7033"/>
                  </a:cubicBezTo>
                  <a:cubicBezTo>
                    <a:pt x="12135" y="7033"/>
                    <a:pt x="12643" y="7228"/>
                    <a:pt x="13095" y="7498"/>
                  </a:cubicBezTo>
                  <a:cubicBezTo>
                    <a:pt x="13383" y="7656"/>
                    <a:pt x="13673" y="7814"/>
                    <a:pt x="14043" y="7916"/>
                  </a:cubicBezTo>
                  <a:cubicBezTo>
                    <a:pt x="14119" y="7936"/>
                    <a:pt x="14198" y="7946"/>
                    <a:pt x="14276" y="7946"/>
                  </a:cubicBezTo>
                  <a:cubicBezTo>
                    <a:pt x="14442" y="7946"/>
                    <a:pt x="14607" y="7900"/>
                    <a:pt x="14744" y="7805"/>
                  </a:cubicBezTo>
                  <a:cubicBezTo>
                    <a:pt x="14942" y="7668"/>
                    <a:pt x="15072" y="7444"/>
                    <a:pt x="15095" y="7187"/>
                  </a:cubicBezTo>
                  <a:cubicBezTo>
                    <a:pt x="15119" y="6937"/>
                    <a:pt x="15143" y="6677"/>
                    <a:pt x="15159" y="6423"/>
                  </a:cubicBezTo>
                  <a:cubicBezTo>
                    <a:pt x="15159" y="6293"/>
                    <a:pt x="15069" y="6187"/>
                    <a:pt x="14947" y="6180"/>
                  </a:cubicBezTo>
                  <a:cubicBezTo>
                    <a:pt x="14941" y="6179"/>
                    <a:pt x="14935" y="6179"/>
                    <a:pt x="14930" y="6179"/>
                  </a:cubicBezTo>
                  <a:cubicBezTo>
                    <a:pt x="14817" y="6179"/>
                    <a:pt x="14720" y="6268"/>
                    <a:pt x="14711" y="6385"/>
                  </a:cubicBezTo>
                  <a:cubicBezTo>
                    <a:pt x="14694" y="6635"/>
                    <a:pt x="14673" y="6890"/>
                    <a:pt x="14650" y="7137"/>
                  </a:cubicBezTo>
                  <a:cubicBezTo>
                    <a:pt x="14638" y="7265"/>
                    <a:pt x="14579" y="7371"/>
                    <a:pt x="14487" y="7435"/>
                  </a:cubicBezTo>
                  <a:cubicBezTo>
                    <a:pt x="14426" y="7478"/>
                    <a:pt x="14354" y="7499"/>
                    <a:pt x="14277" y="7499"/>
                  </a:cubicBezTo>
                  <a:cubicBezTo>
                    <a:pt x="14237" y="7499"/>
                    <a:pt x="14196" y="7493"/>
                    <a:pt x="14154" y="7482"/>
                  </a:cubicBezTo>
                  <a:cubicBezTo>
                    <a:pt x="13838" y="7397"/>
                    <a:pt x="13579" y="7255"/>
                    <a:pt x="13305" y="7104"/>
                  </a:cubicBezTo>
                  <a:cubicBezTo>
                    <a:pt x="12816" y="6810"/>
                    <a:pt x="12227" y="6585"/>
                    <a:pt x="11560" y="6585"/>
                  </a:cubicBezTo>
                  <a:cubicBezTo>
                    <a:pt x="11372" y="6585"/>
                    <a:pt x="11177" y="6603"/>
                    <a:pt x="10977" y="6642"/>
                  </a:cubicBezTo>
                  <a:cubicBezTo>
                    <a:pt x="10953" y="6286"/>
                    <a:pt x="10922" y="5984"/>
                    <a:pt x="10899" y="5746"/>
                  </a:cubicBezTo>
                  <a:cubicBezTo>
                    <a:pt x="10859" y="5371"/>
                    <a:pt x="10571" y="5066"/>
                    <a:pt x="10203" y="5007"/>
                  </a:cubicBezTo>
                  <a:cubicBezTo>
                    <a:pt x="9774" y="4937"/>
                    <a:pt x="9455" y="4762"/>
                    <a:pt x="9116" y="4580"/>
                  </a:cubicBezTo>
                  <a:cubicBezTo>
                    <a:pt x="8559" y="4233"/>
                    <a:pt x="7969" y="4065"/>
                    <a:pt x="7379" y="4065"/>
                  </a:cubicBezTo>
                  <a:cubicBezTo>
                    <a:pt x="6794" y="4065"/>
                    <a:pt x="6209" y="4230"/>
                    <a:pt x="5657" y="4550"/>
                  </a:cubicBezTo>
                  <a:cubicBezTo>
                    <a:pt x="5388" y="4687"/>
                    <a:pt x="5127" y="4821"/>
                    <a:pt x="4808" y="4913"/>
                  </a:cubicBezTo>
                  <a:cubicBezTo>
                    <a:pt x="4674" y="3057"/>
                    <a:pt x="4808" y="1542"/>
                    <a:pt x="4903" y="787"/>
                  </a:cubicBezTo>
                  <a:cubicBezTo>
                    <a:pt x="4917" y="658"/>
                    <a:pt x="4992" y="549"/>
                    <a:pt x="5108" y="488"/>
                  </a:cubicBezTo>
                  <a:cubicBezTo>
                    <a:pt x="5167" y="457"/>
                    <a:pt x="5230" y="442"/>
                    <a:pt x="5294" y="442"/>
                  </a:cubicBezTo>
                  <a:cubicBezTo>
                    <a:pt x="5358" y="442"/>
                    <a:pt x="5421" y="457"/>
                    <a:pt x="5480" y="488"/>
                  </a:cubicBezTo>
                  <a:cubicBezTo>
                    <a:pt x="5610" y="556"/>
                    <a:pt x="5735" y="634"/>
                    <a:pt x="5872" y="717"/>
                  </a:cubicBezTo>
                  <a:cubicBezTo>
                    <a:pt x="6360" y="1021"/>
                    <a:pt x="6971" y="1401"/>
                    <a:pt x="8021" y="1401"/>
                  </a:cubicBezTo>
                  <a:cubicBezTo>
                    <a:pt x="8141" y="1401"/>
                    <a:pt x="8243" y="1302"/>
                    <a:pt x="8243" y="1181"/>
                  </a:cubicBezTo>
                  <a:cubicBezTo>
                    <a:pt x="8243" y="1059"/>
                    <a:pt x="8141" y="960"/>
                    <a:pt x="8021" y="960"/>
                  </a:cubicBezTo>
                  <a:cubicBezTo>
                    <a:pt x="7099" y="960"/>
                    <a:pt x="6594" y="646"/>
                    <a:pt x="6106" y="344"/>
                  </a:cubicBezTo>
                  <a:cubicBezTo>
                    <a:pt x="5959" y="254"/>
                    <a:pt x="5825" y="169"/>
                    <a:pt x="5683" y="96"/>
                  </a:cubicBezTo>
                  <a:cubicBezTo>
                    <a:pt x="5561" y="32"/>
                    <a:pt x="5426" y="1"/>
                    <a:pt x="5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41"/>
            <p:cNvSpPr/>
            <p:nvPr/>
          </p:nvSpPr>
          <p:spPr>
            <a:xfrm>
              <a:off x="8054688" y="2176936"/>
              <a:ext cx="185808" cy="162749"/>
            </a:xfrm>
            <a:custGeom>
              <a:rect b="b" l="l" r="r" t="t"/>
              <a:pathLst>
                <a:path extrusionOk="0" h="5703" w="6511">
                  <a:moveTo>
                    <a:pt x="2833" y="1"/>
                  </a:moveTo>
                  <a:cubicBezTo>
                    <a:pt x="2237" y="1"/>
                    <a:pt x="1640" y="157"/>
                    <a:pt x="1081" y="485"/>
                  </a:cubicBezTo>
                  <a:cubicBezTo>
                    <a:pt x="798" y="631"/>
                    <a:pt x="529" y="765"/>
                    <a:pt x="184" y="860"/>
                  </a:cubicBezTo>
                  <a:cubicBezTo>
                    <a:pt x="66" y="893"/>
                    <a:pt x="0" y="1013"/>
                    <a:pt x="29" y="1131"/>
                  </a:cubicBezTo>
                  <a:cubicBezTo>
                    <a:pt x="56" y="1230"/>
                    <a:pt x="145" y="1294"/>
                    <a:pt x="243" y="1294"/>
                  </a:cubicBezTo>
                  <a:cubicBezTo>
                    <a:pt x="262" y="1294"/>
                    <a:pt x="281" y="1291"/>
                    <a:pt x="300" y="1287"/>
                  </a:cubicBezTo>
                  <a:cubicBezTo>
                    <a:pt x="687" y="1180"/>
                    <a:pt x="986" y="1027"/>
                    <a:pt x="1279" y="881"/>
                  </a:cubicBezTo>
                  <a:cubicBezTo>
                    <a:pt x="1783" y="584"/>
                    <a:pt x="2306" y="443"/>
                    <a:pt x="2828" y="443"/>
                  </a:cubicBezTo>
                  <a:cubicBezTo>
                    <a:pt x="3377" y="443"/>
                    <a:pt x="3925" y="599"/>
                    <a:pt x="4447" y="893"/>
                  </a:cubicBezTo>
                  <a:cubicBezTo>
                    <a:pt x="4777" y="1055"/>
                    <a:pt x="5114" y="1225"/>
                    <a:pt x="5572" y="1338"/>
                  </a:cubicBezTo>
                  <a:cubicBezTo>
                    <a:pt x="5735" y="1379"/>
                    <a:pt x="5858" y="1515"/>
                    <a:pt x="5876" y="1676"/>
                  </a:cubicBezTo>
                  <a:cubicBezTo>
                    <a:pt x="5950" y="2336"/>
                    <a:pt x="6063" y="3709"/>
                    <a:pt x="5997" y="5471"/>
                  </a:cubicBezTo>
                  <a:cubicBezTo>
                    <a:pt x="5992" y="5592"/>
                    <a:pt x="6089" y="5695"/>
                    <a:pt x="6209" y="5702"/>
                  </a:cubicBezTo>
                  <a:cubicBezTo>
                    <a:pt x="6212" y="5703"/>
                    <a:pt x="6215" y="5703"/>
                    <a:pt x="6217" y="5703"/>
                  </a:cubicBezTo>
                  <a:cubicBezTo>
                    <a:pt x="6334" y="5703"/>
                    <a:pt x="6433" y="5608"/>
                    <a:pt x="6440" y="5490"/>
                  </a:cubicBezTo>
                  <a:cubicBezTo>
                    <a:pt x="6511" y="3697"/>
                    <a:pt x="6395" y="2299"/>
                    <a:pt x="6318" y="1626"/>
                  </a:cubicBezTo>
                  <a:cubicBezTo>
                    <a:pt x="6280" y="1279"/>
                    <a:pt x="6023" y="989"/>
                    <a:pt x="5681" y="904"/>
                  </a:cubicBezTo>
                  <a:cubicBezTo>
                    <a:pt x="5275" y="803"/>
                    <a:pt x="4952" y="647"/>
                    <a:pt x="4645" y="494"/>
                  </a:cubicBezTo>
                  <a:cubicBezTo>
                    <a:pt x="4071" y="170"/>
                    <a:pt x="3453" y="1"/>
                    <a:pt x="2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41"/>
            <p:cNvSpPr/>
            <p:nvPr/>
          </p:nvSpPr>
          <p:spPr>
            <a:xfrm>
              <a:off x="7929955" y="2418269"/>
              <a:ext cx="63582" cy="57874"/>
            </a:xfrm>
            <a:custGeom>
              <a:rect b="b" l="l" r="r" t="t"/>
              <a:pathLst>
                <a:path extrusionOk="0" h="2028" w="2228">
                  <a:moveTo>
                    <a:pt x="1118" y="444"/>
                  </a:moveTo>
                  <a:cubicBezTo>
                    <a:pt x="1689" y="444"/>
                    <a:pt x="1781" y="531"/>
                    <a:pt x="1781" y="819"/>
                  </a:cubicBezTo>
                  <a:cubicBezTo>
                    <a:pt x="1781" y="1027"/>
                    <a:pt x="1710" y="1223"/>
                    <a:pt x="1578" y="1369"/>
                  </a:cubicBezTo>
                  <a:cubicBezTo>
                    <a:pt x="1453" y="1508"/>
                    <a:pt x="1288" y="1586"/>
                    <a:pt x="1118" y="1586"/>
                  </a:cubicBezTo>
                  <a:cubicBezTo>
                    <a:pt x="946" y="1586"/>
                    <a:pt x="781" y="1508"/>
                    <a:pt x="658" y="1369"/>
                  </a:cubicBezTo>
                  <a:cubicBezTo>
                    <a:pt x="529" y="1223"/>
                    <a:pt x="453" y="1027"/>
                    <a:pt x="453" y="819"/>
                  </a:cubicBezTo>
                  <a:cubicBezTo>
                    <a:pt x="458" y="531"/>
                    <a:pt x="550" y="444"/>
                    <a:pt x="1118" y="444"/>
                  </a:cubicBezTo>
                  <a:close/>
                  <a:moveTo>
                    <a:pt x="1121" y="1"/>
                  </a:moveTo>
                  <a:cubicBezTo>
                    <a:pt x="762" y="1"/>
                    <a:pt x="12" y="1"/>
                    <a:pt x="14" y="819"/>
                  </a:cubicBezTo>
                  <a:cubicBezTo>
                    <a:pt x="0" y="1430"/>
                    <a:pt x="488" y="2027"/>
                    <a:pt x="1106" y="2027"/>
                  </a:cubicBezTo>
                  <a:cubicBezTo>
                    <a:pt x="1111" y="2027"/>
                    <a:pt x="1116" y="2027"/>
                    <a:pt x="1121" y="2027"/>
                  </a:cubicBezTo>
                  <a:cubicBezTo>
                    <a:pt x="1423" y="2027"/>
                    <a:pt x="1701" y="1897"/>
                    <a:pt x="1911" y="1664"/>
                  </a:cubicBezTo>
                  <a:cubicBezTo>
                    <a:pt x="2114" y="1437"/>
                    <a:pt x="2227" y="1138"/>
                    <a:pt x="2227" y="819"/>
                  </a:cubicBezTo>
                  <a:cubicBezTo>
                    <a:pt x="2227" y="1"/>
                    <a:pt x="1482" y="1"/>
                    <a:pt x="1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41"/>
            <p:cNvSpPr/>
            <p:nvPr/>
          </p:nvSpPr>
          <p:spPr>
            <a:xfrm>
              <a:off x="8010942" y="2410993"/>
              <a:ext cx="12614" cy="22716"/>
            </a:xfrm>
            <a:custGeom>
              <a:rect b="b" l="l" r="r" t="t"/>
              <a:pathLst>
                <a:path extrusionOk="0" h="796" w="442">
                  <a:moveTo>
                    <a:pt x="219" y="1"/>
                  </a:moveTo>
                  <a:cubicBezTo>
                    <a:pt x="99" y="1"/>
                    <a:pt x="0" y="100"/>
                    <a:pt x="0" y="220"/>
                  </a:cubicBezTo>
                  <a:lnTo>
                    <a:pt x="0" y="574"/>
                  </a:lnTo>
                  <a:cubicBezTo>
                    <a:pt x="0" y="697"/>
                    <a:pt x="97" y="796"/>
                    <a:pt x="219" y="796"/>
                  </a:cubicBezTo>
                  <a:cubicBezTo>
                    <a:pt x="342" y="796"/>
                    <a:pt x="441" y="699"/>
                    <a:pt x="441" y="574"/>
                  </a:cubicBezTo>
                  <a:lnTo>
                    <a:pt x="441" y="220"/>
                  </a:lnTo>
                  <a:cubicBezTo>
                    <a:pt x="441" y="100"/>
                    <a:pt x="344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41"/>
            <p:cNvSpPr/>
            <p:nvPr/>
          </p:nvSpPr>
          <p:spPr>
            <a:xfrm>
              <a:off x="7893257" y="2408367"/>
              <a:ext cx="36385" cy="24542"/>
            </a:xfrm>
            <a:custGeom>
              <a:rect b="b" l="l" r="r" t="t"/>
              <a:pathLst>
                <a:path extrusionOk="0" h="860" w="1275">
                  <a:moveTo>
                    <a:pt x="638" y="1"/>
                  </a:moveTo>
                  <a:cubicBezTo>
                    <a:pt x="286" y="1"/>
                    <a:pt x="1" y="284"/>
                    <a:pt x="1" y="635"/>
                  </a:cubicBezTo>
                  <a:cubicBezTo>
                    <a:pt x="1" y="756"/>
                    <a:pt x="97" y="855"/>
                    <a:pt x="222" y="855"/>
                  </a:cubicBezTo>
                  <a:cubicBezTo>
                    <a:pt x="343" y="855"/>
                    <a:pt x="442" y="758"/>
                    <a:pt x="442" y="635"/>
                  </a:cubicBezTo>
                  <a:cubicBezTo>
                    <a:pt x="442" y="529"/>
                    <a:pt x="531" y="442"/>
                    <a:pt x="638" y="442"/>
                  </a:cubicBezTo>
                  <a:cubicBezTo>
                    <a:pt x="639" y="442"/>
                    <a:pt x="640" y="442"/>
                    <a:pt x="641" y="442"/>
                  </a:cubicBezTo>
                  <a:cubicBezTo>
                    <a:pt x="744" y="442"/>
                    <a:pt x="833" y="533"/>
                    <a:pt x="833" y="638"/>
                  </a:cubicBezTo>
                  <a:cubicBezTo>
                    <a:pt x="833" y="758"/>
                    <a:pt x="930" y="859"/>
                    <a:pt x="1053" y="859"/>
                  </a:cubicBezTo>
                  <a:cubicBezTo>
                    <a:pt x="1175" y="859"/>
                    <a:pt x="1274" y="760"/>
                    <a:pt x="1274" y="638"/>
                  </a:cubicBezTo>
                  <a:cubicBezTo>
                    <a:pt x="1274" y="466"/>
                    <a:pt x="1208" y="307"/>
                    <a:pt x="1088" y="187"/>
                  </a:cubicBezTo>
                  <a:cubicBezTo>
                    <a:pt x="968" y="65"/>
                    <a:pt x="810" y="1"/>
                    <a:pt x="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41"/>
            <p:cNvSpPr/>
            <p:nvPr/>
          </p:nvSpPr>
          <p:spPr>
            <a:xfrm>
              <a:off x="7937545" y="2347870"/>
              <a:ext cx="48970" cy="24257"/>
            </a:xfrm>
            <a:custGeom>
              <a:rect b="b" l="l" r="r" t="t"/>
              <a:pathLst>
                <a:path extrusionOk="0" h="850" w="1716">
                  <a:moveTo>
                    <a:pt x="1423" y="0"/>
                  </a:moveTo>
                  <a:cubicBezTo>
                    <a:pt x="1124" y="0"/>
                    <a:pt x="940" y="125"/>
                    <a:pt x="782" y="231"/>
                  </a:cubicBezTo>
                  <a:cubicBezTo>
                    <a:pt x="633" y="330"/>
                    <a:pt x="515" y="408"/>
                    <a:pt x="291" y="408"/>
                  </a:cubicBezTo>
                  <a:cubicBezTo>
                    <a:pt x="1" y="415"/>
                    <a:pt x="1" y="840"/>
                    <a:pt x="291" y="849"/>
                  </a:cubicBezTo>
                  <a:cubicBezTo>
                    <a:pt x="294" y="849"/>
                    <a:pt x="297" y="849"/>
                    <a:pt x="300" y="849"/>
                  </a:cubicBezTo>
                  <a:cubicBezTo>
                    <a:pt x="653" y="849"/>
                    <a:pt x="859" y="714"/>
                    <a:pt x="1027" y="599"/>
                  </a:cubicBezTo>
                  <a:cubicBezTo>
                    <a:pt x="1161" y="507"/>
                    <a:pt x="1258" y="444"/>
                    <a:pt x="1423" y="444"/>
                  </a:cubicBezTo>
                  <a:cubicBezTo>
                    <a:pt x="1716" y="434"/>
                    <a:pt x="1716" y="10"/>
                    <a:pt x="1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41"/>
            <p:cNvSpPr/>
            <p:nvPr/>
          </p:nvSpPr>
          <p:spPr>
            <a:xfrm>
              <a:off x="8014965" y="2347870"/>
              <a:ext cx="49027" cy="24314"/>
            </a:xfrm>
            <a:custGeom>
              <a:rect b="b" l="l" r="r" t="t"/>
              <a:pathLst>
                <a:path extrusionOk="0" h="852" w="1718">
                  <a:moveTo>
                    <a:pt x="1425" y="0"/>
                  </a:moveTo>
                  <a:cubicBezTo>
                    <a:pt x="1126" y="0"/>
                    <a:pt x="944" y="125"/>
                    <a:pt x="784" y="231"/>
                  </a:cubicBezTo>
                  <a:cubicBezTo>
                    <a:pt x="637" y="330"/>
                    <a:pt x="520" y="408"/>
                    <a:pt x="295" y="408"/>
                  </a:cubicBezTo>
                  <a:cubicBezTo>
                    <a:pt x="1" y="422"/>
                    <a:pt x="1" y="845"/>
                    <a:pt x="295" y="852"/>
                  </a:cubicBezTo>
                  <a:cubicBezTo>
                    <a:pt x="652" y="852"/>
                    <a:pt x="862" y="710"/>
                    <a:pt x="1029" y="599"/>
                  </a:cubicBezTo>
                  <a:cubicBezTo>
                    <a:pt x="1164" y="507"/>
                    <a:pt x="1260" y="444"/>
                    <a:pt x="1425" y="444"/>
                  </a:cubicBezTo>
                  <a:cubicBezTo>
                    <a:pt x="1718" y="434"/>
                    <a:pt x="1718" y="10"/>
                    <a:pt x="1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41"/>
            <p:cNvSpPr/>
            <p:nvPr/>
          </p:nvSpPr>
          <p:spPr>
            <a:xfrm>
              <a:off x="7859926" y="2347870"/>
              <a:ext cx="47030" cy="24257"/>
            </a:xfrm>
            <a:custGeom>
              <a:rect b="b" l="l" r="r" t="t"/>
              <a:pathLst>
                <a:path extrusionOk="0" h="850" w="1648">
                  <a:moveTo>
                    <a:pt x="1426" y="0"/>
                  </a:moveTo>
                  <a:cubicBezTo>
                    <a:pt x="1124" y="0"/>
                    <a:pt x="942" y="125"/>
                    <a:pt x="782" y="231"/>
                  </a:cubicBezTo>
                  <a:cubicBezTo>
                    <a:pt x="636" y="330"/>
                    <a:pt x="518" y="408"/>
                    <a:pt x="293" y="408"/>
                  </a:cubicBezTo>
                  <a:cubicBezTo>
                    <a:pt x="1" y="415"/>
                    <a:pt x="1" y="840"/>
                    <a:pt x="293" y="849"/>
                  </a:cubicBezTo>
                  <a:cubicBezTo>
                    <a:pt x="650" y="849"/>
                    <a:pt x="860" y="708"/>
                    <a:pt x="1027" y="597"/>
                  </a:cubicBezTo>
                  <a:cubicBezTo>
                    <a:pt x="1164" y="505"/>
                    <a:pt x="1261" y="439"/>
                    <a:pt x="1426" y="439"/>
                  </a:cubicBezTo>
                  <a:cubicBezTo>
                    <a:pt x="1429" y="439"/>
                    <a:pt x="1431" y="439"/>
                    <a:pt x="1434" y="439"/>
                  </a:cubicBezTo>
                  <a:cubicBezTo>
                    <a:pt x="1553" y="439"/>
                    <a:pt x="1648" y="342"/>
                    <a:pt x="1648" y="222"/>
                  </a:cubicBezTo>
                  <a:cubicBezTo>
                    <a:pt x="1648" y="102"/>
                    <a:pt x="1546" y="0"/>
                    <a:pt x="1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41"/>
            <p:cNvSpPr/>
            <p:nvPr/>
          </p:nvSpPr>
          <p:spPr>
            <a:xfrm>
              <a:off x="8058854" y="2239202"/>
              <a:ext cx="48970" cy="24285"/>
            </a:xfrm>
            <a:custGeom>
              <a:rect b="b" l="l" r="r" t="t"/>
              <a:pathLst>
                <a:path extrusionOk="0" h="851" w="1716">
                  <a:moveTo>
                    <a:pt x="1425" y="1"/>
                  </a:moveTo>
                  <a:cubicBezTo>
                    <a:pt x="1123" y="1"/>
                    <a:pt x="942" y="126"/>
                    <a:pt x="781" y="232"/>
                  </a:cubicBezTo>
                  <a:cubicBezTo>
                    <a:pt x="635" y="331"/>
                    <a:pt x="517" y="409"/>
                    <a:pt x="293" y="409"/>
                  </a:cubicBezTo>
                  <a:cubicBezTo>
                    <a:pt x="1" y="418"/>
                    <a:pt x="1" y="843"/>
                    <a:pt x="293" y="850"/>
                  </a:cubicBezTo>
                  <a:cubicBezTo>
                    <a:pt x="299" y="850"/>
                    <a:pt x="305" y="850"/>
                    <a:pt x="310" y="850"/>
                  </a:cubicBezTo>
                  <a:cubicBezTo>
                    <a:pt x="656" y="850"/>
                    <a:pt x="862" y="711"/>
                    <a:pt x="1027" y="600"/>
                  </a:cubicBezTo>
                  <a:cubicBezTo>
                    <a:pt x="1164" y="508"/>
                    <a:pt x="1260" y="444"/>
                    <a:pt x="1425" y="444"/>
                  </a:cubicBezTo>
                  <a:cubicBezTo>
                    <a:pt x="1716" y="435"/>
                    <a:pt x="1716" y="10"/>
                    <a:pt x="1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41"/>
            <p:cNvSpPr/>
            <p:nvPr/>
          </p:nvSpPr>
          <p:spPr>
            <a:xfrm>
              <a:off x="8136331" y="2239202"/>
              <a:ext cx="49027" cy="24285"/>
            </a:xfrm>
            <a:custGeom>
              <a:rect b="b" l="l" r="r" t="t"/>
              <a:pathLst>
                <a:path extrusionOk="0" h="851" w="1718">
                  <a:moveTo>
                    <a:pt x="1426" y="1"/>
                  </a:moveTo>
                  <a:cubicBezTo>
                    <a:pt x="1124" y="1"/>
                    <a:pt x="942" y="126"/>
                    <a:pt x="784" y="232"/>
                  </a:cubicBezTo>
                  <a:cubicBezTo>
                    <a:pt x="635" y="331"/>
                    <a:pt x="517" y="409"/>
                    <a:pt x="293" y="409"/>
                  </a:cubicBezTo>
                  <a:cubicBezTo>
                    <a:pt x="1" y="418"/>
                    <a:pt x="1" y="843"/>
                    <a:pt x="293" y="850"/>
                  </a:cubicBezTo>
                  <a:cubicBezTo>
                    <a:pt x="299" y="850"/>
                    <a:pt x="305" y="850"/>
                    <a:pt x="311" y="850"/>
                  </a:cubicBezTo>
                  <a:cubicBezTo>
                    <a:pt x="656" y="850"/>
                    <a:pt x="862" y="711"/>
                    <a:pt x="1027" y="600"/>
                  </a:cubicBezTo>
                  <a:cubicBezTo>
                    <a:pt x="1164" y="508"/>
                    <a:pt x="1260" y="444"/>
                    <a:pt x="1426" y="444"/>
                  </a:cubicBezTo>
                  <a:cubicBezTo>
                    <a:pt x="1718" y="435"/>
                    <a:pt x="1718" y="10"/>
                    <a:pt x="1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41"/>
            <p:cNvSpPr/>
            <p:nvPr/>
          </p:nvSpPr>
          <p:spPr>
            <a:xfrm>
              <a:off x="7981321" y="2239202"/>
              <a:ext cx="48970" cy="24400"/>
            </a:xfrm>
            <a:custGeom>
              <a:rect b="b" l="l" r="r" t="t"/>
              <a:pathLst>
                <a:path extrusionOk="0" h="855" w="1716">
                  <a:moveTo>
                    <a:pt x="1423" y="1"/>
                  </a:moveTo>
                  <a:cubicBezTo>
                    <a:pt x="1125" y="1"/>
                    <a:pt x="944" y="126"/>
                    <a:pt x="781" y="234"/>
                  </a:cubicBezTo>
                  <a:cubicBezTo>
                    <a:pt x="632" y="336"/>
                    <a:pt x="514" y="411"/>
                    <a:pt x="290" y="411"/>
                  </a:cubicBezTo>
                  <a:cubicBezTo>
                    <a:pt x="0" y="421"/>
                    <a:pt x="0" y="845"/>
                    <a:pt x="290" y="855"/>
                  </a:cubicBezTo>
                  <a:cubicBezTo>
                    <a:pt x="649" y="855"/>
                    <a:pt x="856" y="713"/>
                    <a:pt x="1024" y="600"/>
                  </a:cubicBezTo>
                  <a:cubicBezTo>
                    <a:pt x="1161" y="508"/>
                    <a:pt x="1257" y="444"/>
                    <a:pt x="1423" y="444"/>
                  </a:cubicBezTo>
                  <a:cubicBezTo>
                    <a:pt x="1715" y="435"/>
                    <a:pt x="1715" y="10"/>
                    <a:pt x="1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2" name="Shape 8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3" name="Google Shape;8473;p42"/>
          <p:cNvSpPr/>
          <p:nvPr/>
        </p:nvSpPr>
        <p:spPr>
          <a:xfrm>
            <a:off x="5667650" y="1095271"/>
            <a:ext cx="1550100" cy="15501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4" name="Google Shape;8474;p42"/>
          <p:cNvSpPr txBox="1"/>
          <p:nvPr>
            <p:ph idx="2" type="title"/>
          </p:nvPr>
        </p:nvSpPr>
        <p:spPr>
          <a:xfrm>
            <a:off x="3475100" y="2645375"/>
            <a:ext cx="5447700" cy="18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00000"/>
                </a:solidFill>
              </a:rPr>
              <a:t>THE </a:t>
            </a:r>
            <a:r>
              <a:rPr lang="en" sz="5000">
                <a:solidFill>
                  <a:schemeClr val="lt1"/>
                </a:solidFill>
              </a:rPr>
              <a:t>PERFORMANCE CHECKS</a:t>
            </a:r>
            <a:endParaRPr sz="5000">
              <a:solidFill>
                <a:schemeClr val="lt1"/>
              </a:solidFill>
            </a:endParaRPr>
          </a:p>
        </p:txBody>
      </p:sp>
      <p:sp>
        <p:nvSpPr>
          <p:cNvPr id="8475" name="Google Shape;8475;p42"/>
          <p:cNvSpPr txBox="1"/>
          <p:nvPr>
            <p:ph type="title"/>
          </p:nvPr>
        </p:nvSpPr>
        <p:spPr>
          <a:xfrm>
            <a:off x="5667425" y="985287"/>
            <a:ext cx="1550100" cy="16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8476" name="Google Shape;8476;p42"/>
          <p:cNvGrpSpPr/>
          <p:nvPr/>
        </p:nvGrpSpPr>
        <p:grpSpPr>
          <a:xfrm>
            <a:off x="672215" y="539995"/>
            <a:ext cx="1692542" cy="1809489"/>
            <a:chOff x="934468" y="2998108"/>
            <a:chExt cx="1555073" cy="1662522"/>
          </a:xfrm>
        </p:grpSpPr>
        <p:sp>
          <p:nvSpPr>
            <p:cNvPr id="8477" name="Google Shape;8477;p42"/>
            <p:cNvSpPr/>
            <p:nvPr/>
          </p:nvSpPr>
          <p:spPr>
            <a:xfrm>
              <a:off x="934468" y="2998108"/>
              <a:ext cx="1555073" cy="1662522"/>
            </a:xfrm>
            <a:custGeom>
              <a:rect b="b" l="l" r="r" t="t"/>
              <a:pathLst>
                <a:path extrusionOk="0" h="48217" w="45104">
                  <a:moveTo>
                    <a:pt x="13439" y="0"/>
                  </a:moveTo>
                  <a:cubicBezTo>
                    <a:pt x="13187" y="0"/>
                    <a:pt x="12933" y="63"/>
                    <a:pt x="12670" y="187"/>
                  </a:cubicBezTo>
                  <a:cubicBezTo>
                    <a:pt x="12344" y="338"/>
                    <a:pt x="12055" y="567"/>
                    <a:pt x="11835" y="856"/>
                  </a:cubicBezTo>
                  <a:cubicBezTo>
                    <a:pt x="11470" y="1344"/>
                    <a:pt x="11339" y="1978"/>
                    <a:pt x="11456" y="2687"/>
                  </a:cubicBezTo>
                  <a:cubicBezTo>
                    <a:pt x="11558" y="3316"/>
                    <a:pt x="11802" y="3894"/>
                    <a:pt x="12023" y="4416"/>
                  </a:cubicBezTo>
                  <a:cubicBezTo>
                    <a:pt x="12257" y="4971"/>
                    <a:pt x="12462" y="5487"/>
                    <a:pt x="12648" y="5991"/>
                  </a:cubicBezTo>
                  <a:cubicBezTo>
                    <a:pt x="12648" y="5991"/>
                    <a:pt x="12732" y="6223"/>
                    <a:pt x="12737" y="6231"/>
                  </a:cubicBezTo>
                  <a:cubicBezTo>
                    <a:pt x="12511" y="6366"/>
                    <a:pt x="12310" y="6518"/>
                    <a:pt x="12125" y="6692"/>
                  </a:cubicBezTo>
                  <a:cubicBezTo>
                    <a:pt x="11730" y="7063"/>
                    <a:pt x="11412" y="7490"/>
                    <a:pt x="11178" y="7960"/>
                  </a:cubicBezTo>
                  <a:cubicBezTo>
                    <a:pt x="10655" y="9008"/>
                    <a:pt x="10486" y="10147"/>
                    <a:pt x="10396" y="11023"/>
                  </a:cubicBezTo>
                  <a:cubicBezTo>
                    <a:pt x="10352" y="11459"/>
                    <a:pt x="10368" y="11893"/>
                    <a:pt x="10445" y="12320"/>
                  </a:cubicBezTo>
                  <a:cubicBezTo>
                    <a:pt x="10347" y="12472"/>
                    <a:pt x="10257" y="12623"/>
                    <a:pt x="10167" y="12772"/>
                  </a:cubicBezTo>
                  <a:lnTo>
                    <a:pt x="10142" y="12813"/>
                  </a:lnTo>
                  <a:cubicBezTo>
                    <a:pt x="10019" y="13015"/>
                    <a:pt x="9903" y="13219"/>
                    <a:pt x="9787" y="13425"/>
                  </a:cubicBezTo>
                  <a:lnTo>
                    <a:pt x="9659" y="13649"/>
                  </a:lnTo>
                  <a:cubicBezTo>
                    <a:pt x="9475" y="13973"/>
                    <a:pt x="9292" y="14299"/>
                    <a:pt x="9113" y="14625"/>
                  </a:cubicBezTo>
                  <a:cubicBezTo>
                    <a:pt x="9013" y="14793"/>
                    <a:pt x="8915" y="14963"/>
                    <a:pt x="8816" y="15133"/>
                  </a:cubicBezTo>
                  <a:cubicBezTo>
                    <a:pt x="8718" y="15302"/>
                    <a:pt x="8619" y="15473"/>
                    <a:pt x="8517" y="15647"/>
                  </a:cubicBezTo>
                  <a:cubicBezTo>
                    <a:pt x="8315" y="15991"/>
                    <a:pt x="8108" y="16333"/>
                    <a:pt x="7902" y="16676"/>
                  </a:cubicBezTo>
                  <a:cubicBezTo>
                    <a:pt x="7436" y="17449"/>
                    <a:pt x="6952" y="18249"/>
                    <a:pt x="6524" y="19078"/>
                  </a:cubicBezTo>
                  <a:cubicBezTo>
                    <a:pt x="6307" y="19500"/>
                    <a:pt x="6077" y="19959"/>
                    <a:pt x="5880" y="20444"/>
                  </a:cubicBezTo>
                  <a:lnTo>
                    <a:pt x="5869" y="20462"/>
                  </a:lnTo>
                  <a:cubicBezTo>
                    <a:pt x="5820" y="20543"/>
                    <a:pt x="5772" y="20626"/>
                    <a:pt x="5725" y="20710"/>
                  </a:cubicBezTo>
                  <a:lnTo>
                    <a:pt x="5591" y="20954"/>
                  </a:lnTo>
                  <a:cubicBezTo>
                    <a:pt x="5466" y="21182"/>
                    <a:pt x="5341" y="21412"/>
                    <a:pt x="5226" y="21639"/>
                  </a:cubicBezTo>
                  <a:lnTo>
                    <a:pt x="5155" y="21775"/>
                  </a:lnTo>
                  <a:cubicBezTo>
                    <a:pt x="4861" y="22344"/>
                    <a:pt x="4566" y="22914"/>
                    <a:pt x="4275" y="23483"/>
                  </a:cubicBezTo>
                  <a:cubicBezTo>
                    <a:pt x="3826" y="24360"/>
                    <a:pt x="3352" y="25263"/>
                    <a:pt x="2934" y="26059"/>
                  </a:cubicBezTo>
                  <a:cubicBezTo>
                    <a:pt x="2883" y="26155"/>
                    <a:pt x="2833" y="26253"/>
                    <a:pt x="2784" y="26349"/>
                  </a:cubicBezTo>
                  <a:cubicBezTo>
                    <a:pt x="2629" y="26651"/>
                    <a:pt x="2482" y="26937"/>
                    <a:pt x="2313" y="27198"/>
                  </a:cubicBezTo>
                  <a:cubicBezTo>
                    <a:pt x="2029" y="27638"/>
                    <a:pt x="1780" y="28039"/>
                    <a:pt x="1552" y="28426"/>
                  </a:cubicBezTo>
                  <a:cubicBezTo>
                    <a:pt x="1274" y="28898"/>
                    <a:pt x="1049" y="29296"/>
                    <a:pt x="847" y="29674"/>
                  </a:cubicBezTo>
                  <a:cubicBezTo>
                    <a:pt x="734" y="29883"/>
                    <a:pt x="623" y="30090"/>
                    <a:pt x="516" y="30300"/>
                  </a:cubicBezTo>
                  <a:cubicBezTo>
                    <a:pt x="499" y="30333"/>
                    <a:pt x="480" y="30367"/>
                    <a:pt x="462" y="30400"/>
                  </a:cubicBezTo>
                  <a:cubicBezTo>
                    <a:pt x="364" y="30576"/>
                    <a:pt x="229" y="30817"/>
                    <a:pt x="178" y="31124"/>
                  </a:cubicBezTo>
                  <a:cubicBezTo>
                    <a:pt x="1" y="32211"/>
                    <a:pt x="25" y="33124"/>
                    <a:pt x="251" y="33993"/>
                  </a:cubicBezTo>
                  <a:cubicBezTo>
                    <a:pt x="582" y="35278"/>
                    <a:pt x="1156" y="36539"/>
                    <a:pt x="1615" y="37550"/>
                  </a:cubicBezTo>
                  <a:cubicBezTo>
                    <a:pt x="2049" y="38508"/>
                    <a:pt x="2539" y="39440"/>
                    <a:pt x="3013" y="40341"/>
                  </a:cubicBezTo>
                  <a:cubicBezTo>
                    <a:pt x="3135" y="40577"/>
                    <a:pt x="3259" y="40813"/>
                    <a:pt x="3382" y="41047"/>
                  </a:cubicBezTo>
                  <a:lnTo>
                    <a:pt x="3415" y="41109"/>
                  </a:lnTo>
                  <a:cubicBezTo>
                    <a:pt x="3684" y="41631"/>
                    <a:pt x="3988" y="42223"/>
                    <a:pt x="4517" y="42689"/>
                  </a:cubicBezTo>
                  <a:cubicBezTo>
                    <a:pt x="5077" y="43187"/>
                    <a:pt x="5747" y="43446"/>
                    <a:pt x="6201" y="43599"/>
                  </a:cubicBezTo>
                  <a:cubicBezTo>
                    <a:pt x="7207" y="43936"/>
                    <a:pt x="8241" y="44111"/>
                    <a:pt x="9238" y="44282"/>
                  </a:cubicBezTo>
                  <a:cubicBezTo>
                    <a:pt x="9546" y="44334"/>
                    <a:pt x="9852" y="44386"/>
                    <a:pt x="10157" y="44443"/>
                  </a:cubicBezTo>
                  <a:cubicBezTo>
                    <a:pt x="11188" y="44636"/>
                    <a:pt x="12186" y="44920"/>
                    <a:pt x="13243" y="45220"/>
                  </a:cubicBezTo>
                  <a:cubicBezTo>
                    <a:pt x="13482" y="45288"/>
                    <a:pt x="13724" y="45358"/>
                    <a:pt x="13964" y="45423"/>
                  </a:cubicBezTo>
                  <a:cubicBezTo>
                    <a:pt x="15166" y="45759"/>
                    <a:pt x="16465" y="46090"/>
                    <a:pt x="17936" y="46439"/>
                  </a:cubicBezTo>
                  <a:cubicBezTo>
                    <a:pt x="20376" y="47020"/>
                    <a:pt x="23220" y="47670"/>
                    <a:pt x="26103" y="48026"/>
                  </a:cubicBezTo>
                  <a:cubicBezTo>
                    <a:pt x="26857" y="48121"/>
                    <a:pt x="27554" y="48178"/>
                    <a:pt x="28231" y="48203"/>
                  </a:cubicBezTo>
                  <a:cubicBezTo>
                    <a:pt x="28429" y="48209"/>
                    <a:pt x="28628" y="48216"/>
                    <a:pt x="28827" y="48216"/>
                  </a:cubicBezTo>
                  <a:cubicBezTo>
                    <a:pt x="29165" y="48216"/>
                    <a:pt x="29676" y="48201"/>
                    <a:pt x="30202" y="48071"/>
                  </a:cubicBezTo>
                  <a:cubicBezTo>
                    <a:pt x="31213" y="47818"/>
                    <a:pt x="32180" y="47222"/>
                    <a:pt x="33074" y="46295"/>
                  </a:cubicBezTo>
                  <a:cubicBezTo>
                    <a:pt x="33886" y="45454"/>
                    <a:pt x="34501" y="44498"/>
                    <a:pt x="34996" y="43672"/>
                  </a:cubicBezTo>
                  <a:cubicBezTo>
                    <a:pt x="35660" y="42559"/>
                    <a:pt x="36294" y="41385"/>
                    <a:pt x="36935" y="40079"/>
                  </a:cubicBezTo>
                  <a:cubicBezTo>
                    <a:pt x="37409" y="39114"/>
                    <a:pt x="37852" y="38122"/>
                    <a:pt x="38282" y="37163"/>
                  </a:cubicBezTo>
                  <a:cubicBezTo>
                    <a:pt x="38894" y="35795"/>
                    <a:pt x="39527" y="34382"/>
                    <a:pt x="40245" y="33056"/>
                  </a:cubicBezTo>
                  <a:cubicBezTo>
                    <a:pt x="40626" y="32356"/>
                    <a:pt x="41031" y="31648"/>
                    <a:pt x="41419" y="30963"/>
                  </a:cubicBezTo>
                  <a:cubicBezTo>
                    <a:pt x="41673" y="30517"/>
                    <a:pt x="41928" y="30070"/>
                    <a:pt x="42178" y="29621"/>
                  </a:cubicBezTo>
                  <a:lnTo>
                    <a:pt x="42360" y="29295"/>
                  </a:lnTo>
                  <a:cubicBezTo>
                    <a:pt x="42926" y="28286"/>
                    <a:pt x="43511" y="27244"/>
                    <a:pt x="43970" y="26143"/>
                  </a:cubicBezTo>
                  <a:cubicBezTo>
                    <a:pt x="44510" y="24846"/>
                    <a:pt x="44614" y="23553"/>
                    <a:pt x="44687" y="22119"/>
                  </a:cubicBezTo>
                  <a:cubicBezTo>
                    <a:pt x="44729" y="21281"/>
                    <a:pt x="44776" y="20443"/>
                    <a:pt x="44821" y="19605"/>
                  </a:cubicBezTo>
                  <a:cubicBezTo>
                    <a:pt x="44853" y="19052"/>
                    <a:pt x="44882" y="18499"/>
                    <a:pt x="44912" y="17948"/>
                  </a:cubicBezTo>
                  <a:cubicBezTo>
                    <a:pt x="44946" y="17325"/>
                    <a:pt x="44984" y="16700"/>
                    <a:pt x="45021" y="16079"/>
                  </a:cubicBezTo>
                  <a:cubicBezTo>
                    <a:pt x="45042" y="15964"/>
                    <a:pt x="45058" y="15848"/>
                    <a:pt x="45068" y="15740"/>
                  </a:cubicBezTo>
                  <a:cubicBezTo>
                    <a:pt x="45087" y="15543"/>
                    <a:pt x="45104" y="15309"/>
                    <a:pt x="45101" y="15049"/>
                  </a:cubicBezTo>
                  <a:cubicBezTo>
                    <a:pt x="45092" y="14550"/>
                    <a:pt x="44990" y="14094"/>
                    <a:pt x="44805" y="13704"/>
                  </a:cubicBezTo>
                  <a:cubicBezTo>
                    <a:pt x="44349" y="12737"/>
                    <a:pt x="43387" y="12338"/>
                    <a:pt x="42688" y="12047"/>
                  </a:cubicBezTo>
                  <a:lnTo>
                    <a:pt x="42666" y="12037"/>
                  </a:lnTo>
                  <a:cubicBezTo>
                    <a:pt x="42608" y="12015"/>
                    <a:pt x="42552" y="11992"/>
                    <a:pt x="42498" y="11974"/>
                  </a:cubicBezTo>
                  <a:cubicBezTo>
                    <a:pt x="42625" y="11651"/>
                    <a:pt x="42728" y="11355"/>
                    <a:pt x="42810" y="11072"/>
                  </a:cubicBezTo>
                  <a:cubicBezTo>
                    <a:pt x="43004" y="10422"/>
                    <a:pt x="43108" y="9888"/>
                    <a:pt x="43134" y="9391"/>
                  </a:cubicBezTo>
                  <a:cubicBezTo>
                    <a:pt x="43152" y="9052"/>
                    <a:pt x="43125" y="8720"/>
                    <a:pt x="43053" y="8413"/>
                  </a:cubicBezTo>
                  <a:cubicBezTo>
                    <a:pt x="42985" y="8110"/>
                    <a:pt x="42865" y="7849"/>
                    <a:pt x="42697" y="7636"/>
                  </a:cubicBezTo>
                  <a:cubicBezTo>
                    <a:pt x="42496" y="7382"/>
                    <a:pt x="42217" y="7214"/>
                    <a:pt x="41907" y="7157"/>
                  </a:cubicBezTo>
                  <a:cubicBezTo>
                    <a:pt x="41671" y="6822"/>
                    <a:pt x="41292" y="6616"/>
                    <a:pt x="40866" y="6610"/>
                  </a:cubicBezTo>
                  <a:cubicBezTo>
                    <a:pt x="40782" y="6610"/>
                    <a:pt x="40687" y="6618"/>
                    <a:pt x="40585" y="6642"/>
                  </a:cubicBezTo>
                  <a:cubicBezTo>
                    <a:pt x="40375" y="6521"/>
                    <a:pt x="40136" y="6455"/>
                    <a:pt x="39893" y="6455"/>
                  </a:cubicBezTo>
                  <a:cubicBezTo>
                    <a:pt x="39761" y="6455"/>
                    <a:pt x="39628" y="6475"/>
                    <a:pt x="39503" y="6511"/>
                  </a:cubicBezTo>
                  <a:cubicBezTo>
                    <a:pt x="39360" y="6418"/>
                    <a:pt x="39201" y="6352"/>
                    <a:pt x="39031" y="6320"/>
                  </a:cubicBezTo>
                  <a:cubicBezTo>
                    <a:pt x="38950" y="6305"/>
                    <a:pt x="38867" y="6298"/>
                    <a:pt x="38786" y="6298"/>
                  </a:cubicBezTo>
                  <a:cubicBezTo>
                    <a:pt x="38558" y="6298"/>
                    <a:pt x="38335" y="6353"/>
                    <a:pt x="38132" y="6457"/>
                  </a:cubicBezTo>
                  <a:cubicBezTo>
                    <a:pt x="38121" y="6374"/>
                    <a:pt x="38106" y="6293"/>
                    <a:pt x="38088" y="6215"/>
                  </a:cubicBezTo>
                  <a:cubicBezTo>
                    <a:pt x="37967" y="5639"/>
                    <a:pt x="37688" y="5264"/>
                    <a:pt x="37251" y="5097"/>
                  </a:cubicBezTo>
                  <a:cubicBezTo>
                    <a:pt x="37198" y="5077"/>
                    <a:pt x="37143" y="5061"/>
                    <a:pt x="37087" y="5049"/>
                  </a:cubicBezTo>
                  <a:cubicBezTo>
                    <a:pt x="36828" y="4748"/>
                    <a:pt x="36461" y="4576"/>
                    <a:pt x="36071" y="4576"/>
                  </a:cubicBezTo>
                  <a:cubicBezTo>
                    <a:pt x="36006" y="4576"/>
                    <a:pt x="35938" y="4582"/>
                    <a:pt x="35875" y="4591"/>
                  </a:cubicBezTo>
                  <a:cubicBezTo>
                    <a:pt x="35615" y="4366"/>
                    <a:pt x="35285" y="4243"/>
                    <a:pt x="34941" y="4243"/>
                  </a:cubicBezTo>
                  <a:cubicBezTo>
                    <a:pt x="34778" y="4243"/>
                    <a:pt x="34616" y="4272"/>
                    <a:pt x="34465" y="4325"/>
                  </a:cubicBezTo>
                  <a:cubicBezTo>
                    <a:pt x="34398" y="4348"/>
                    <a:pt x="34332" y="4379"/>
                    <a:pt x="34268" y="4413"/>
                  </a:cubicBezTo>
                  <a:cubicBezTo>
                    <a:pt x="34210" y="4388"/>
                    <a:pt x="34150" y="4366"/>
                    <a:pt x="34087" y="4348"/>
                  </a:cubicBezTo>
                  <a:cubicBezTo>
                    <a:pt x="33964" y="4314"/>
                    <a:pt x="33837" y="4296"/>
                    <a:pt x="33710" y="4296"/>
                  </a:cubicBezTo>
                  <a:cubicBezTo>
                    <a:pt x="33433" y="4296"/>
                    <a:pt x="33165" y="4383"/>
                    <a:pt x="32945" y="4538"/>
                  </a:cubicBezTo>
                  <a:cubicBezTo>
                    <a:pt x="32809" y="4503"/>
                    <a:pt x="32670" y="4484"/>
                    <a:pt x="32528" y="4484"/>
                  </a:cubicBezTo>
                  <a:cubicBezTo>
                    <a:pt x="31879" y="4484"/>
                    <a:pt x="31306" y="4863"/>
                    <a:pt x="31064" y="5455"/>
                  </a:cubicBezTo>
                  <a:cubicBezTo>
                    <a:pt x="30956" y="5723"/>
                    <a:pt x="30916" y="6023"/>
                    <a:pt x="30945" y="6387"/>
                  </a:cubicBezTo>
                  <a:cubicBezTo>
                    <a:pt x="30972" y="6673"/>
                    <a:pt x="31023" y="6970"/>
                    <a:pt x="31095" y="7270"/>
                  </a:cubicBezTo>
                  <a:cubicBezTo>
                    <a:pt x="31218" y="7785"/>
                    <a:pt x="31387" y="8278"/>
                    <a:pt x="31549" y="8753"/>
                  </a:cubicBezTo>
                  <a:lnTo>
                    <a:pt x="31565" y="8797"/>
                  </a:lnTo>
                  <a:cubicBezTo>
                    <a:pt x="31598" y="8898"/>
                    <a:pt x="31635" y="8998"/>
                    <a:pt x="31670" y="9099"/>
                  </a:cubicBezTo>
                  <a:cubicBezTo>
                    <a:pt x="31621" y="9090"/>
                    <a:pt x="31572" y="9081"/>
                    <a:pt x="31525" y="9073"/>
                  </a:cubicBezTo>
                  <a:cubicBezTo>
                    <a:pt x="31109" y="8997"/>
                    <a:pt x="30692" y="8915"/>
                    <a:pt x="30278" y="8832"/>
                  </a:cubicBezTo>
                  <a:lnTo>
                    <a:pt x="30020" y="8782"/>
                  </a:lnTo>
                  <a:cubicBezTo>
                    <a:pt x="29836" y="8745"/>
                    <a:pt x="29651" y="8710"/>
                    <a:pt x="29465" y="8674"/>
                  </a:cubicBezTo>
                  <a:cubicBezTo>
                    <a:pt x="29150" y="8613"/>
                    <a:pt x="28833" y="8554"/>
                    <a:pt x="28521" y="8486"/>
                  </a:cubicBezTo>
                  <a:cubicBezTo>
                    <a:pt x="28132" y="8400"/>
                    <a:pt x="27743" y="8309"/>
                    <a:pt x="27353" y="8216"/>
                  </a:cubicBezTo>
                  <a:lnTo>
                    <a:pt x="27047" y="8144"/>
                  </a:lnTo>
                  <a:cubicBezTo>
                    <a:pt x="25956" y="7886"/>
                    <a:pt x="24880" y="7674"/>
                    <a:pt x="23973" y="7501"/>
                  </a:cubicBezTo>
                  <a:cubicBezTo>
                    <a:pt x="23130" y="7340"/>
                    <a:pt x="22016" y="7133"/>
                    <a:pt x="20874" y="6947"/>
                  </a:cubicBezTo>
                  <a:cubicBezTo>
                    <a:pt x="20366" y="6861"/>
                    <a:pt x="19825" y="6773"/>
                    <a:pt x="19280" y="6705"/>
                  </a:cubicBezTo>
                  <a:cubicBezTo>
                    <a:pt x="19038" y="6675"/>
                    <a:pt x="18811" y="6647"/>
                    <a:pt x="18587" y="6603"/>
                  </a:cubicBezTo>
                  <a:lnTo>
                    <a:pt x="18417" y="6571"/>
                  </a:lnTo>
                  <a:cubicBezTo>
                    <a:pt x="18233" y="6534"/>
                    <a:pt x="18025" y="6494"/>
                    <a:pt x="17804" y="6475"/>
                  </a:cubicBezTo>
                  <a:cubicBezTo>
                    <a:pt x="17416" y="6189"/>
                    <a:pt x="17006" y="5971"/>
                    <a:pt x="16588" y="5826"/>
                  </a:cubicBezTo>
                  <a:cubicBezTo>
                    <a:pt x="16362" y="5749"/>
                    <a:pt x="16048" y="5663"/>
                    <a:pt x="15699" y="5621"/>
                  </a:cubicBezTo>
                  <a:cubicBezTo>
                    <a:pt x="15694" y="5576"/>
                    <a:pt x="15647" y="5179"/>
                    <a:pt x="15647" y="5179"/>
                  </a:cubicBezTo>
                  <a:cubicBezTo>
                    <a:pt x="15615" y="4912"/>
                    <a:pt x="15580" y="4644"/>
                    <a:pt x="15543" y="4377"/>
                  </a:cubicBezTo>
                  <a:cubicBezTo>
                    <a:pt x="15505" y="4079"/>
                    <a:pt x="15464" y="3781"/>
                    <a:pt x="15429" y="3483"/>
                  </a:cubicBezTo>
                  <a:lnTo>
                    <a:pt x="15423" y="3435"/>
                  </a:lnTo>
                  <a:cubicBezTo>
                    <a:pt x="15360" y="2893"/>
                    <a:pt x="15293" y="2332"/>
                    <a:pt x="15133" y="1759"/>
                  </a:cubicBezTo>
                  <a:cubicBezTo>
                    <a:pt x="15049" y="1467"/>
                    <a:pt x="14944" y="1192"/>
                    <a:pt x="14824" y="947"/>
                  </a:cubicBezTo>
                  <a:cubicBezTo>
                    <a:pt x="14627" y="549"/>
                    <a:pt x="14372" y="282"/>
                    <a:pt x="14033" y="127"/>
                  </a:cubicBezTo>
                  <a:cubicBezTo>
                    <a:pt x="13846" y="44"/>
                    <a:pt x="13647" y="0"/>
                    <a:pt x="1343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42"/>
            <p:cNvSpPr/>
            <p:nvPr/>
          </p:nvSpPr>
          <p:spPr>
            <a:xfrm>
              <a:off x="1577484" y="3376368"/>
              <a:ext cx="183731" cy="91200"/>
            </a:xfrm>
            <a:custGeom>
              <a:rect b="b" l="l" r="r" t="t"/>
              <a:pathLst>
                <a:path extrusionOk="0" h="2645" w="5329">
                  <a:moveTo>
                    <a:pt x="3201" y="1"/>
                  </a:moveTo>
                  <a:cubicBezTo>
                    <a:pt x="2209" y="1"/>
                    <a:pt x="1207" y="463"/>
                    <a:pt x="513" y="1155"/>
                  </a:cubicBezTo>
                  <a:cubicBezTo>
                    <a:pt x="485" y="1501"/>
                    <a:pt x="409" y="1844"/>
                    <a:pt x="257" y="2160"/>
                  </a:cubicBezTo>
                  <a:cubicBezTo>
                    <a:pt x="188" y="2305"/>
                    <a:pt x="99" y="2437"/>
                    <a:pt x="1" y="2560"/>
                  </a:cubicBezTo>
                  <a:cubicBezTo>
                    <a:pt x="83" y="2580"/>
                    <a:pt x="163" y="2609"/>
                    <a:pt x="241" y="2644"/>
                  </a:cubicBezTo>
                  <a:cubicBezTo>
                    <a:pt x="314" y="2264"/>
                    <a:pt x="614" y="1961"/>
                    <a:pt x="913" y="1730"/>
                  </a:cubicBezTo>
                  <a:cubicBezTo>
                    <a:pt x="1529" y="1258"/>
                    <a:pt x="2265" y="947"/>
                    <a:pt x="3030" y="822"/>
                  </a:cubicBezTo>
                  <a:cubicBezTo>
                    <a:pt x="3429" y="759"/>
                    <a:pt x="3832" y="744"/>
                    <a:pt x="4234" y="726"/>
                  </a:cubicBezTo>
                  <a:cubicBezTo>
                    <a:pt x="4349" y="720"/>
                    <a:pt x="4464" y="715"/>
                    <a:pt x="4578" y="715"/>
                  </a:cubicBezTo>
                  <a:cubicBezTo>
                    <a:pt x="4662" y="715"/>
                    <a:pt x="4747" y="718"/>
                    <a:pt x="4831" y="726"/>
                  </a:cubicBezTo>
                  <a:cubicBezTo>
                    <a:pt x="5000" y="739"/>
                    <a:pt x="5159" y="769"/>
                    <a:pt x="5317" y="822"/>
                  </a:cubicBezTo>
                  <a:cubicBezTo>
                    <a:pt x="5323" y="818"/>
                    <a:pt x="5326" y="812"/>
                    <a:pt x="5329" y="806"/>
                  </a:cubicBezTo>
                  <a:cubicBezTo>
                    <a:pt x="5171" y="693"/>
                    <a:pt x="5036" y="545"/>
                    <a:pt x="4860" y="453"/>
                  </a:cubicBezTo>
                  <a:cubicBezTo>
                    <a:pt x="4644" y="339"/>
                    <a:pt x="4416" y="246"/>
                    <a:pt x="4183" y="166"/>
                  </a:cubicBezTo>
                  <a:cubicBezTo>
                    <a:pt x="3865" y="53"/>
                    <a:pt x="3534" y="1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42"/>
            <p:cNvSpPr/>
            <p:nvPr/>
          </p:nvSpPr>
          <p:spPr>
            <a:xfrm>
              <a:off x="1592654" y="3411639"/>
              <a:ext cx="110362" cy="68650"/>
            </a:xfrm>
            <a:custGeom>
              <a:rect b="b" l="l" r="r" t="t"/>
              <a:pathLst>
                <a:path extrusionOk="0" h="1991" w="3201">
                  <a:moveTo>
                    <a:pt x="3201" y="1"/>
                  </a:moveTo>
                  <a:lnTo>
                    <a:pt x="3201" y="1"/>
                  </a:lnTo>
                  <a:cubicBezTo>
                    <a:pt x="2978" y="17"/>
                    <a:pt x="2752" y="39"/>
                    <a:pt x="2529" y="84"/>
                  </a:cubicBezTo>
                  <a:cubicBezTo>
                    <a:pt x="2145" y="156"/>
                    <a:pt x="1768" y="272"/>
                    <a:pt x="1415" y="445"/>
                  </a:cubicBezTo>
                  <a:cubicBezTo>
                    <a:pt x="1119" y="593"/>
                    <a:pt x="822" y="767"/>
                    <a:pt x="566" y="980"/>
                  </a:cubicBezTo>
                  <a:cubicBezTo>
                    <a:pt x="316" y="1188"/>
                    <a:pt x="131" y="1432"/>
                    <a:pt x="0" y="1725"/>
                  </a:cubicBezTo>
                  <a:cubicBezTo>
                    <a:pt x="95" y="1783"/>
                    <a:pt x="186" y="1846"/>
                    <a:pt x="273" y="1913"/>
                  </a:cubicBezTo>
                  <a:cubicBezTo>
                    <a:pt x="307" y="1938"/>
                    <a:pt x="338" y="1963"/>
                    <a:pt x="369" y="1991"/>
                  </a:cubicBezTo>
                  <a:cubicBezTo>
                    <a:pt x="478" y="1864"/>
                    <a:pt x="617" y="1765"/>
                    <a:pt x="751" y="1658"/>
                  </a:cubicBezTo>
                  <a:cubicBezTo>
                    <a:pt x="910" y="1531"/>
                    <a:pt x="1056" y="1392"/>
                    <a:pt x="1200" y="1249"/>
                  </a:cubicBezTo>
                  <a:cubicBezTo>
                    <a:pt x="1675" y="781"/>
                    <a:pt x="2217" y="318"/>
                    <a:pt x="2857" y="94"/>
                  </a:cubicBezTo>
                  <a:cubicBezTo>
                    <a:pt x="2970" y="54"/>
                    <a:pt x="3085" y="26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42"/>
            <p:cNvSpPr/>
            <p:nvPr/>
          </p:nvSpPr>
          <p:spPr>
            <a:xfrm>
              <a:off x="1609618" y="3415432"/>
              <a:ext cx="144943" cy="83786"/>
            </a:xfrm>
            <a:custGeom>
              <a:rect b="b" l="l" r="r" t="t"/>
              <a:pathLst>
                <a:path extrusionOk="0" h="2430" w="4204">
                  <a:moveTo>
                    <a:pt x="4203" y="0"/>
                  </a:moveTo>
                  <a:lnTo>
                    <a:pt x="4203" y="0"/>
                  </a:lnTo>
                  <a:cubicBezTo>
                    <a:pt x="4120" y="10"/>
                    <a:pt x="4031" y="10"/>
                    <a:pt x="3964" y="17"/>
                  </a:cubicBezTo>
                  <a:cubicBezTo>
                    <a:pt x="3782" y="23"/>
                    <a:pt x="3609" y="28"/>
                    <a:pt x="3427" y="50"/>
                  </a:cubicBezTo>
                  <a:cubicBezTo>
                    <a:pt x="3074" y="95"/>
                    <a:pt x="2719" y="128"/>
                    <a:pt x="2382" y="247"/>
                  </a:cubicBezTo>
                  <a:cubicBezTo>
                    <a:pt x="2073" y="356"/>
                    <a:pt x="1797" y="537"/>
                    <a:pt x="1542" y="738"/>
                  </a:cubicBezTo>
                  <a:cubicBezTo>
                    <a:pt x="1272" y="950"/>
                    <a:pt x="1025" y="1189"/>
                    <a:pt x="770" y="1422"/>
                  </a:cubicBezTo>
                  <a:cubicBezTo>
                    <a:pt x="637" y="1542"/>
                    <a:pt x="500" y="1655"/>
                    <a:pt x="348" y="1752"/>
                  </a:cubicBezTo>
                  <a:cubicBezTo>
                    <a:pt x="231" y="1828"/>
                    <a:pt x="110" y="1900"/>
                    <a:pt x="1" y="1984"/>
                  </a:cubicBezTo>
                  <a:cubicBezTo>
                    <a:pt x="153" y="2117"/>
                    <a:pt x="292" y="2265"/>
                    <a:pt x="412" y="2430"/>
                  </a:cubicBezTo>
                  <a:cubicBezTo>
                    <a:pt x="455" y="2345"/>
                    <a:pt x="525" y="2271"/>
                    <a:pt x="589" y="2203"/>
                  </a:cubicBezTo>
                  <a:cubicBezTo>
                    <a:pt x="697" y="2089"/>
                    <a:pt x="799" y="1974"/>
                    <a:pt x="905" y="1859"/>
                  </a:cubicBezTo>
                  <a:cubicBezTo>
                    <a:pt x="1304" y="1422"/>
                    <a:pt x="1741" y="997"/>
                    <a:pt x="2285" y="742"/>
                  </a:cubicBezTo>
                  <a:cubicBezTo>
                    <a:pt x="2534" y="626"/>
                    <a:pt x="2800" y="549"/>
                    <a:pt x="3074" y="521"/>
                  </a:cubicBezTo>
                  <a:cubicBezTo>
                    <a:pt x="3125" y="516"/>
                    <a:pt x="3174" y="513"/>
                    <a:pt x="3223" y="513"/>
                  </a:cubicBezTo>
                  <a:cubicBezTo>
                    <a:pt x="3458" y="513"/>
                    <a:pt x="3682" y="566"/>
                    <a:pt x="3912" y="623"/>
                  </a:cubicBezTo>
                  <a:cubicBezTo>
                    <a:pt x="3943" y="632"/>
                    <a:pt x="3962" y="651"/>
                    <a:pt x="3970" y="673"/>
                  </a:cubicBezTo>
                  <a:cubicBezTo>
                    <a:pt x="3995" y="633"/>
                    <a:pt x="4008" y="590"/>
                    <a:pt x="4020" y="543"/>
                  </a:cubicBezTo>
                  <a:cubicBezTo>
                    <a:pt x="4045" y="445"/>
                    <a:pt x="4064" y="349"/>
                    <a:pt x="4098" y="252"/>
                  </a:cubicBezTo>
                  <a:cubicBezTo>
                    <a:pt x="4128" y="166"/>
                    <a:pt x="4163" y="80"/>
                    <a:pt x="4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42"/>
            <p:cNvSpPr/>
            <p:nvPr/>
          </p:nvSpPr>
          <p:spPr>
            <a:xfrm>
              <a:off x="1629132" y="3441566"/>
              <a:ext cx="111087" cy="69960"/>
            </a:xfrm>
            <a:custGeom>
              <a:rect b="b" l="l" r="r" t="t"/>
              <a:pathLst>
                <a:path extrusionOk="0" h="2029" w="3222">
                  <a:moveTo>
                    <a:pt x="2849" y="0"/>
                  </a:moveTo>
                  <a:cubicBezTo>
                    <a:pt x="2706" y="0"/>
                    <a:pt x="2566" y="12"/>
                    <a:pt x="2428" y="36"/>
                  </a:cubicBezTo>
                  <a:cubicBezTo>
                    <a:pt x="1938" y="123"/>
                    <a:pt x="1488" y="378"/>
                    <a:pt x="1111" y="700"/>
                  </a:cubicBezTo>
                  <a:cubicBezTo>
                    <a:pt x="888" y="893"/>
                    <a:pt x="680" y="1105"/>
                    <a:pt x="480" y="1321"/>
                  </a:cubicBezTo>
                  <a:cubicBezTo>
                    <a:pt x="396" y="1412"/>
                    <a:pt x="311" y="1503"/>
                    <a:pt x="224" y="1593"/>
                  </a:cubicBezTo>
                  <a:cubicBezTo>
                    <a:pt x="149" y="1669"/>
                    <a:pt x="71" y="1749"/>
                    <a:pt x="32" y="1850"/>
                  </a:cubicBezTo>
                  <a:cubicBezTo>
                    <a:pt x="22" y="1871"/>
                    <a:pt x="13" y="1886"/>
                    <a:pt x="0" y="1899"/>
                  </a:cubicBezTo>
                  <a:cubicBezTo>
                    <a:pt x="24" y="1942"/>
                    <a:pt x="49" y="1985"/>
                    <a:pt x="69" y="2029"/>
                  </a:cubicBezTo>
                  <a:cubicBezTo>
                    <a:pt x="222" y="1858"/>
                    <a:pt x="475" y="1799"/>
                    <a:pt x="700" y="1777"/>
                  </a:cubicBezTo>
                  <a:cubicBezTo>
                    <a:pt x="754" y="1772"/>
                    <a:pt x="807" y="1770"/>
                    <a:pt x="861" y="1770"/>
                  </a:cubicBezTo>
                  <a:cubicBezTo>
                    <a:pt x="953" y="1770"/>
                    <a:pt x="1044" y="1777"/>
                    <a:pt x="1137" y="1788"/>
                  </a:cubicBezTo>
                  <a:cubicBezTo>
                    <a:pt x="1206" y="1798"/>
                    <a:pt x="1281" y="1809"/>
                    <a:pt x="1352" y="1822"/>
                  </a:cubicBezTo>
                  <a:cubicBezTo>
                    <a:pt x="1381" y="1827"/>
                    <a:pt x="1412" y="1831"/>
                    <a:pt x="1440" y="1840"/>
                  </a:cubicBezTo>
                  <a:cubicBezTo>
                    <a:pt x="1488" y="1595"/>
                    <a:pt x="1585" y="1360"/>
                    <a:pt x="1727" y="1139"/>
                  </a:cubicBezTo>
                  <a:cubicBezTo>
                    <a:pt x="1982" y="747"/>
                    <a:pt x="2308" y="410"/>
                    <a:pt x="2729" y="200"/>
                  </a:cubicBezTo>
                  <a:cubicBezTo>
                    <a:pt x="2831" y="149"/>
                    <a:pt x="2935" y="106"/>
                    <a:pt x="3048" y="75"/>
                  </a:cubicBezTo>
                  <a:cubicBezTo>
                    <a:pt x="3104" y="60"/>
                    <a:pt x="3163" y="44"/>
                    <a:pt x="3222" y="25"/>
                  </a:cubicBezTo>
                  <a:cubicBezTo>
                    <a:pt x="3099" y="3"/>
                    <a:pt x="2972" y="1"/>
                    <a:pt x="2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42"/>
            <p:cNvSpPr/>
            <p:nvPr/>
          </p:nvSpPr>
          <p:spPr>
            <a:xfrm>
              <a:off x="1635304" y="3512039"/>
              <a:ext cx="43269" cy="20654"/>
            </a:xfrm>
            <a:custGeom>
              <a:rect b="b" l="l" r="r" t="t"/>
              <a:pathLst>
                <a:path extrusionOk="0" h="599" w="1255">
                  <a:moveTo>
                    <a:pt x="658" y="1"/>
                  </a:moveTo>
                  <a:cubicBezTo>
                    <a:pt x="630" y="1"/>
                    <a:pt x="601" y="1"/>
                    <a:pt x="572" y="2"/>
                  </a:cubicBezTo>
                  <a:cubicBezTo>
                    <a:pt x="373" y="9"/>
                    <a:pt x="132" y="53"/>
                    <a:pt x="1" y="214"/>
                  </a:cubicBezTo>
                  <a:cubicBezTo>
                    <a:pt x="57" y="339"/>
                    <a:pt x="104" y="467"/>
                    <a:pt x="144" y="598"/>
                  </a:cubicBezTo>
                  <a:cubicBezTo>
                    <a:pt x="162" y="585"/>
                    <a:pt x="178" y="572"/>
                    <a:pt x="197" y="561"/>
                  </a:cubicBezTo>
                  <a:cubicBezTo>
                    <a:pt x="246" y="530"/>
                    <a:pt x="297" y="502"/>
                    <a:pt x="354" y="480"/>
                  </a:cubicBezTo>
                  <a:cubicBezTo>
                    <a:pt x="460" y="437"/>
                    <a:pt x="574" y="402"/>
                    <a:pt x="691" y="386"/>
                  </a:cubicBezTo>
                  <a:cubicBezTo>
                    <a:pt x="760" y="376"/>
                    <a:pt x="828" y="371"/>
                    <a:pt x="896" y="371"/>
                  </a:cubicBezTo>
                  <a:cubicBezTo>
                    <a:pt x="954" y="371"/>
                    <a:pt x="1012" y="375"/>
                    <a:pt x="1071" y="384"/>
                  </a:cubicBezTo>
                  <a:cubicBezTo>
                    <a:pt x="1130" y="392"/>
                    <a:pt x="1194" y="408"/>
                    <a:pt x="1255" y="433"/>
                  </a:cubicBezTo>
                  <a:cubicBezTo>
                    <a:pt x="1249" y="411"/>
                    <a:pt x="1246" y="389"/>
                    <a:pt x="1243" y="366"/>
                  </a:cubicBezTo>
                  <a:cubicBezTo>
                    <a:pt x="1233" y="264"/>
                    <a:pt x="1227" y="163"/>
                    <a:pt x="1231" y="64"/>
                  </a:cubicBezTo>
                  <a:cubicBezTo>
                    <a:pt x="1191" y="59"/>
                    <a:pt x="1152" y="46"/>
                    <a:pt x="1115" y="40"/>
                  </a:cubicBezTo>
                  <a:cubicBezTo>
                    <a:pt x="1052" y="30"/>
                    <a:pt x="1007" y="21"/>
                    <a:pt x="957" y="17"/>
                  </a:cubicBezTo>
                  <a:cubicBezTo>
                    <a:pt x="857" y="5"/>
                    <a:pt x="757" y="1"/>
                    <a:pt x="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42"/>
            <p:cNvSpPr/>
            <p:nvPr/>
          </p:nvSpPr>
          <p:spPr>
            <a:xfrm>
              <a:off x="1641406" y="3533140"/>
              <a:ext cx="58577" cy="42135"/>
            </a:xfrm>
            <a:custGeom>
              <a:rect b="b" l="l" r="r" t="t"/>
              <a:pathLst>
                <a:path extrusionOk="0" h="1222" w="1699">
                  <a:moveTo>
                    <a:pt x="661" y="1"/>
                  </a:moveTo>
                  <a:cubicBezTo>
                    <a:pt x="613" y="1"/>
                    <a:pt x="565" y="4"/>
                    <a:pt x="519" y="8"/>
                  </a:cubicBezTo>
                  <a:cubicBezTo>
                    <a:pt x="412" y="19"/>
                    <a:pt x="309" y="43"/>
                    <a:pt x="204" y="61"/>
                  </a:cubicBezTo>
                  <a:cubicBezTo>
                    <a:pt x="152" y="71"/>
                    <a:pt x="104" y="81"/>
                    <a:pt x="54" y="91"/>
                  </a:cubicBezTo>
                  <a:cubicBezTo>
                    <a:pt x="36" y="95"/>
                    <a:pt x="19" y="95"/>
                    <a:pt x="1" y="97"/>
                  </a:cubicBezTo>
                  <a:cubicBezTo>
                    <a:pt x="51" y="262"/>
                    <a:pt x="90" y="429"/>
                    <a:pt x="119" y="597"/>
                  </a:cubicBezTo>
                  <a:cubicBezTo>
                    <a:pt x="197" y="576"/>
                    <a:pt x="274" y="567"/>
                    <a:pt x="351" y="567"/>
                  </a:cubicBezTo>
                  <a:cubicBezTo>
                    <a:pt x="812" y="567"/>
                    <a:pt x="1252" y="904"/>
                    <a:pt x="1571" y="1212"/>
                  </a:cubicBezTo>
                  <a:cubicBezTo>
                    <a:pt x="1576" y="1215"/>
                    <a:pt x="1577" y="1219"/>
                    <a:pt x="1579" y="1222"/>
                  </a:cubicBezTo>
                  <a:cubicBezTo>
                    <a:pt x="1618" y="1200"/>
                    <a:pt x="1658" y="1178"/>
                    <a:pt x="1698" y="1155"/>
                  </a:cubicBezTo>
                  <a:cubicBezTo>
                    <a:pt x="1615" y="1090"/>
                    <a:pt x="1540" y="1013"/>
                    <a:pt x="1474" y="928"/>
                  </a:cubicBezTo>
                  <a:cubicBezTo>
                    <a:pt x="1301" y="696"/>
                    <a:pt x="1198" y="418"/>
                    <a:pt x="1133" y="131"/>
                  </a:cubicBezTo>
                  <a:cubicBezTo>
                    <a:pt x="1123" y="131"/>
                    <a:pt x="1114" y="128"/>
                    <a:pt x="1105" y="124"/>
                  </a:cubicBezTo>
                  <a:cubicBezTo>
                    <a:pt x="1057" y="105"/>
                    <a:pt x="1013" y="74"/>
                    <a:pt x="967" y="55"/>
                  </a:cubicBezTo>
                  <a:cubicBezTo>
                    <a:pt x="918" y="34"/>
                    <a:pt x="870" y="24"/>
                    <a:pt x="821" y="15"/>
                  </a:cubicBezTo>
                  <a:cubicBezTo>
                    <a:pt x="769" y="5"/>
                    <a:pt x="715" y="1"/>
                    <a:pt x="6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42"/>
            <p:cNvSpPr/>
            <p:nvPr/>
          </p:nvSpPr>
          <p:spPr>
            <a:xfrm>
              <a:off x="1646613" y="3559895"/>
              <a:ext cx="41856" cy="29584"/>
            </a:xfrm>
            <a:custGeom>
              <a:rect b="b" l="l" r="r" t="t"/>
              <a:pathLst>
                <a:path extrusionOk="0" h="858" w="1214">
                  <a:moveTo>
                    <a:pt x="1" y="1"/>
                  </a:moveTo>
                  <a:lnTo>
                    <a:pt x="1" y="1"/>
                  </a:lnTo>
                  <a:cubicBezTo>
                    <a:pt x="35" y="209"/>
                    <a:pt x="57" y="415"/>
                    <a:pt x="73" y="624"/>
                  </a:cubicBezTo>
                  <a:cubicBezTo>
                    <a:pt x="125" y="611"/>
                    <a:pt x="178" y="604"/>
                    <a:pt x="233" y="604"/>
                  </a:cubicBezTo>
                  <a:cubicBezTo>
                    <a:pt x="244" y="604"/>
                    <a:pt x="255" y="604"/>
                    <a:pt x="266" y="605"/>
                  </a:cubicBezTo>
                  <a:cubicBezTo>
                    <a:pt x="369" y="608"/>
                    <a:pt x="472" y="622"/>
                    <a:pt x="569" y="649"/>
                  </a:cubicBezTo>
                  <a:cubicBezTo>
                    <a:pt x="660" y="674"/>
                    <a:pt x="744" y="715"/>
                    <a:pt x="824" y="764"/>
                  </a:cubicBezTo>
                  <a:cubicBezTo>
                    <a:pt x="877" y="795"/>
                    <a:pt x="933" y="825"/>
                    <a:pt x="986" y="858"/>
                  </a:cubicBezTo>
                  <a:cubicBezTo>
                    <a:pt x="1028" y="801"/>
                    <a:pt x="1074" y="742"/>
                    <a:pt x="1124" y="689"/>
                  </a:cubicBezTo>
                  <a:cubicBezTo>
                    <a:pt x="1155" y="660"/>
                    <a:pt x="1183" y="632"/>
                    <a:pt x="1214" y="605"/>
                  </a:cubicBezTo>
                  <a:cubicBezTo>
                    <a:pt x="1037" y="430"/>
                    <a:pt x="849" y="270"/>
                    <a:pt x="628" y="153"/>
                  </a:cubicBezTo>
                  <a:cubicBezTo>
                    <a:pt x="437" y="51"/>
                    <a:pt x="219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42"/>
            <p:cNvSpPr/>
            <p:nvPr/>
          </p:nvSpPr>
          <p:spPr>
            <a:xfrm>
              <a:off x="1649681" y="3588822"/>
              <a:ext cx="26203" cy="27791"/>
            </a:xfrm>
            <a:custGeom>
              <a:rect b="b" l="l" r="r" t="t"/>
              <a:pathLst>
                <a:path extrusionOk="0" h="806" w="760">
                  <a:moveTo>
                    <a:pt x="0" y="0"/>
                  </a:moveTo>
                  <a:cubicBezTo>
                    <a:pt x="3" y="9"/>
                    <a:pt x="3" y="16"/>
                    <a:pt x="3" y="24"/>
                  </a:cubicBezTo>
                  <a:cubicBezTo>
                    <a:pt x="19" y="285"/>
                    <a:pt x="37" y="547"/>
                    <a:pt x="30" y="805"/>
                  </a:cubicBezTo>
                  <a:cubicBezTo>
                    <a:pt x="87" y="787"/>
                    <a:pt x="142" y="767"/>
                    <a:pt x="202" y="755"/>
                  </a:cubicBezTo>
                  <a:cubicBezTo>
                    <a:pt x="254" y="746"/>
                    <a:pt x="305" y="739"/>
                    <a:pt x="358" y="739"/>
                  </a:cubicBezTo>
                  <a:cubicBezTo>
                    <a:pt x="391" y="739"/>
                    <a:pt x="424" y="742"/>
                    <a:pt x="458" y="748"/>
                  </a:cubicBezTo>
                  <a:cubicBezTo>
                    <a:pt x="474" y="751"/>
                    <a:pt x="490" y="753"/>
                    <a:pt x="505" y="760"/>
                  </a:cubicBezTo>
                  <a:cubicBezTo>
                    <a:pt x="519" y="766"/>
                    <a:pt x="534" y="772"/>
                    <a:pt x="550" y="778"/>
                  </a:cubicBezTo>
                  <a:cubicBezTo>
                    <a:pt x="552" y="778"/>
                    <a:pt x="557" y="782"/>
                    <a:pt x="562" y="784"/>
                  </a:cubicBezTo>
                  <a:cubicBezTo>
                    <a:pt x="566" y="788"/>
                    <a:pt x="573" y="789"/>
                    <a:pt x="577" y="792"/>
                  </a:cubicBezTo>
                  <a:cubicBezTo>
                    <a:pt x="594" y="670"/>
                    <a:pt x="624" y="552"/>
                    <a:pt x="668" y="436"/>
                  </a:cubicBezTo>
                  <a:cubicBezTo>
                    <a:pt x="694" y="370"/>
                    <a:pt x="725" y="304"/>
                    <a:pt x="759" y="240"/>
                  </a:cubicBezTo>
                  <a:cubicBezTo>
                    <a:pt x="650" y="178"/>
                    <a:pt x="551" y="91"/>
                    <a:pt x="433" y="53"/>
                  </a:cubicBezTo>
                  <a:cubicBezTo>
                    <a:pt x="293" y="6"/>
                    <a:pt x="147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42"/>
            <p:cNvSpPr/>
            <p:nvPr/>
          </p:nvSpPr>
          <p:spPr>
            <a:xfrm>
              <a:off x="1639648" y="3622266"/>
              <a:ext cx="36374" cy="45100"/>
            </a:xfrm>
            <a:custGeom>
              <a:rect b="b" l="l" r="r" t="t"/>
              <a:pathLst>
                <a:path extrusionOk="0" h="1308" w="1055">
                  <a:moveTo>
                    <a:pt x="596" y="1"/>
                  </a:moveTo>
                  <a:cubicBezTo>
                    <a:pt x="562" y="1"/>
                    <a:pt x="527" y="3"/>
                    <a:pt x="493" y="7"/>
                  </a:cubicBezTo>
                  <a:cubicBezTo>
                    <a:pt x="457" y="10"/>
                    <a:pt x="422" y="15"/>
                    <a:pt x="388" y="19"/>
                  </a:cubicBezTo>
                  <a:lnTo>
                    <a:pt x="381" y="19"/>
                  </a:lnTo>
                  <a:cubicBezTo>
                    <a:pt x="381" y="19"/>
                    <a:pt x="379" y="19"/>
                    <a:pt x="375" y="22"/>
                  </a:cubicBezTo>
                  <a:cubicBezTo>
                    <a:pt x="368" y="22"/>
                    <a:pt x="359" y="24"/>
                    <a:pt x="353" y="24"/>
                  </a:cubicBezTo>
                  <a:cubicBezTo>
                    <a:pt x="339" y="27"/>
                    <a:pt x="323" y="28"/>
                    <a:pt x="312" y="31"/>
                  </a:cubicBezTo>
                  <a:cubicBezTo>
                    <a:pt x="291" y="353"/>
                    <a:pt x="229" y="665"/>
                    <a:pt x="91" y="955"/>
                  </a:cubicBezTo>
                  <a:cubicBezTo>
                    <a:pt x="63" y="1011"/>
                    <a:pt x="32" y="1064"/>
                    <a:pt x="1" y="1117"/>
                  </a:cubicBezTo>
                  <a:cubicBezTo>
                    <a:pt x="139" y="1179"/>
                    <a:pt x="277" y="1230"/>
                    <a:pt x="407" y="1308"/>
                  </a:cubicBezTo>
                  <a:cubicBezTo>
                    <a:pt x="410" y="1303"/>
                    <a:pt x="415" y="1299"/>
                    <a:pt x="419" y="1296"/>
                  </a:cubicBezTo>
                  <a:cubicBezTo>
                    <a:pt x="519" y="1220"/>
                    <a:pt x="638" y="1161"/>
                    <a:pt x="760" y="1134"/>
                  </a:cubicBezTo>
                  <a:cubicBezTo>
                    <a:pt x="823" y="1117"/>
                    <a:pt x="894" y="1111"/>
                    <a:pt x="961" y="1111"/>
                  </a:cubicBezTo>
                  <a:cubicBezTo>
                    <a:pt x="989" y="1111"/>
                    <a:pt x="1023" y="1111"/>
                    <a:pt x="1055" y="1114"/>
                  </a:cubicBezTo>
                  <a:cubicBezTo>
                    <a:pt x="1047" y="1094"/>
                    <a:pt x="1041" y="1071"/>
                    <a:pt x="1035" y="1052"/>
                  </a:cubicBezTo>
                  <a:cubicBezTo>
                    <a:pt x="933" y="736"/>
                    <a:pt x="851" y="407"/>
                    <a:pt x="851" y="80"/>
                  </a:cubicBezTo>
                  <a:cubicBezTo>
                    <a:pt x="844" y="81"/>
                    <a:pt x="836" y="81"/>
                    <a:pt x="829" y="81"/>
                  </a:cubicBezTo>
                  <a:cubicBezTo>
                    <a:pt x="793" y="81"/>
                    <a:pt x="759" y="71"/>
                    <a:pt x="733" y="46"/>
                  </a:cubicBezTo>
                  <a:cubicBezTo>
                    <a:pt x="729" y="38"/>
                    <a:pt x="721" y="33"/>
                    <a:pt x="717" y="27"/>
                  </a:cubicBezTo>
                  <a:cubicBezTo>
                    <a:pt x="714" y="24"/>
                    <a:pt x="711" y="23"/>
                    <a:pt x="708" y="21"/>
                  </a:cubicBezTo>
                  <a:cubicBezTo>
                    <a:pt x="695" y="15"/>
                    <a:pt x="682" y="12"/>
                    <a:pt x="670" y="9"/>
                  </a:cubicBezTo>
                  <a:cubicBezTo>
                    <a:pt x="667" y="9"/>
                    <a:pt x="662" y="9"/>
                    <a:pt x="659" y="6"/>
                  </a:cubicBezTo>
                  <a:lnTo>
                    <a:pt x="655" y="6"/>
                  </a:lnTo>
                  <a:cubicBezTo>
                    <a:pt x="652" y="6"/>
                    <a:pt x="646" y="3"/>
                    <a:pt x="643" y="3"/>
                  </a:cubicBezTo>
                  <a:cubicBezTo>
                    <a:pt x="628" y="3"/>
                    <a:pt x="612" y="1"/>
                    <a:pt x="5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42"/>
            <p:cNvSpPr/>
            <p:nvPr/>
          </p:nvSpPr>
          <p:spPr>
            <a:xfrm>
              <a:off x="1675919" y="3717253"/>
              <a:ext cx="66473" cy="33652"/>
            </a:xfrm>
            <a:custGeom>
              <a:rect b="b" l="l" r="r" t="t"/>
              <a:pathLst>
                <a:path extrusionOk="0" h="976" w="1928">
                  <a:moveTo>
                    <a:pt x="77" y="0"/>
                  </a:moveTo>
                  <a:cubicBezTo>
                    <a:pt x="86" y="162"/>
                    <a:pt x="70" y="324"/>
                    <a:pt x="10" y="472"/>
                  </a:cubicBezTo>
                  <a:cubicBezTo>
                    <a:pt x="8" y="479"/>
                    <a:pt x="4" y="485"/>
                    <a:pt x="0" y="491"/>
                  </a:cubicBezTo>
                  <a:cubicBezTo>
                    <a:pt x="641" y="655"/>
                    <a:pt x="1285" y="817"/>
                    <a:pt x="1927" y="975"/>
                  </a:cubicBezTo>
                  <a:cubicBezTo>
                    <a:pt x="1922" y="972"/>
                    <a:pt x="1920" y="964"/>
                    <a:pt x="1916" y="960"/>
                  </a:cubicBezTo>
                  <a:cubicBezTo>
                    <a:pt x="1859" y="879"/>
                    <a:pt x="1794" y="808"/>
                    <a:pt x="1724" y="740"/>
                  </a:cubicBezTo>
                  <a:cubicBezTo>
                    <a:pt x="1581" y="597"/>
                    <a:pt x="1421" y="472"/>
                    <a:pt x="1246" y="366"/>
                  </a:cubicBezTo>
                  <a:cubicBezTo>
                    <a:pt x="1064" y="257"/>
                    <a:pt x="859" y="171"/>
                    <a:pt x="652" y="111"/>
                  </a:cubicBezTo>
                  <a:cubicBezTo>
                    <a:pt x="541" y="80"/>
                    <a:pt x="427" y="54"/>
                    <a:pt x="313" y="36"/>
                  </a:cubicBezTo>
                  <a:cubicBezTo>
                    <a:pt x="239" y="25"/>
                    <a:pt x="157" y="5"/>
                    <a:pt x="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42"/>
            <p:cNvSpPr/>
            <p:nvPr/>
          </p:nvSpPr>
          <p:spPr>
            <a:xfrm>
              <a:off x="1660852" y="3669639"/>
              <a:ext cx="235447" cy="117956"/>
            </a:xfrm>
            <a:custGeom>
              <a:rect b="b" l="l" r="r" t="t"/>
              <a:pathLst>
                <a:path extrusionOk="0" h="3421" w="6829">
                  <a:moveTo>
                    <a:pt x="526" y="1"/>
                  </a:moveTo>
                  <a:cubicBezTo>
                    <a:pt x="508" y="7"/>
                    <a:pt x="493" y="10"/>
                    <a:pt x="473" y="10"/>
                  </a:cubicBezTo>
                  <a:cubicBezTo>
                    <a:pt x="457" y="10"/>
                    <a:pt x="443" y="6"/>
                    <a:pt x="430" y="6"/>
                  </a:cubicBezTo>
                  <a:cubicBezTo>
                    <a:pt x="401" y="5"/>
                    <a:pt x="373" y="2"/>
                    <a:pt x="346" y="2"/>
                  </a:cubicBezTo>
                  <a:cubicBezTo>
                    <a:pt x="317" y="5"/>
                    <a:pt x="291" y="6"/>
                    <a:pt x="264" y="8"/>
                  </a:cubicBezTo>
                  <a:cubicBezTo>
                    <a:pt x="259" y="8"/>
                    <a:pt x="252" y="8"/>
                    <a:pt x="248" y="11"/>
                  </a:cubicBezTo>
                  <a:cubicBezTo>
                    <a:pt x="234" y="13"/>
                    <a:pt x="224" y="15"/>
                    <a:pt x="213" y="17"/>
                  </a:cubicBezTo>
                  <a:cubicBezTo>
                    <a:pt x="188" y="22"/>
                    <a:pt x="162" y="29"/>
                    <a:pt x="138" y="36"/>
                  </a:cubicBezTo>
                  <a:cubicBezTo>
                    <a:pt x="124" y="39"/>
                    <a:pt x="113" y="44"/>
                    <a:pt x="99" y="48"/>
                  </a:cubicBezTo>
                  <a:cubicBezTo>
                    <a:pt x="94" y="52"/>
                    <a:pt x="81" y="55"/>
                    <a:pt x="75" y="58"/>
                  </a:cubicBezTo>
                  <a:cubicBezTo>
                    <a:pt x="47" y="68"/>
                    <a:pt x="25" y="83"/>
                    <a:pt x="0" y="95"/>
                  </a:cubicBezTo>
                  <a:cubicBezTo>
                    <a:pt x="109" y="205"/>
                    <a:pt x="191" y="336"/>
                    <a:pt x="257" y="480"/>
                  </a:cubicBezTo>
                  <a:cubicBezTo>
                    <a:pt x="356" y="692"/>
                    <a:pt x="447" y="906"/>
                    <a:pt x="487" y="1136"/>
                  </a:cubicBezTo>
                  <a:cubicBezTo>
                    <a:pt x="492" y="1162"/>
                    <a:pt x="497" y="1192"/>
                    <a:pt x="500" y="1220"/>
                  </a:cubicBezTo>
                  <a:cubicBezTo>
                    <a:pt x="523" y="1211"/>
                    <a:pt x="547" y="1204"/>
                    <a:pt x="572" y="1198"/>
                  </a:cubicBezTo>
                  <a:cubicBezTo>
                    <a:pt x="632" y="1185"/>
                    <a:pt x="697" y="1176"/>
                    <a:pt x="757" y="1173"/>
                  </a:cubicBezTo>
                  <a:cubicBezTo>
                    <a:pt x="761" y="1173"/>
                    <a:pt x="765" y="1173"/>
                    <a:pt x="769" y="1173"/>
                  </a:cubicBezTo>
                  <a:cubicBezTo>
                    <a:pt x="891" y="1173"/>
                    <a:pt x="1017" y="1189"/>
                    <a:pt x="1138" y="1216"/>
                  </a:cubicBezTo>
                  <a:cubicBezTo>
                    <a:pt x="1378" y="1270"/>
                    <a:pt x="1612" y="1366"/>
                    <a:pt x="1825" y="1489"/>
                  </a:cubicBezTo>
                  <a:cubicBezTo>
                    <a:pt x="2024" y="1604"/>
                    <a:pt x="2208" y="1747"/>
                    <a:pt x="2374" y="1911"/>
                  </a:cubicBezTo>
                  <a:cubicBezTo>
                    <a:pt x="2453" y="1991"/>
                    <a:pt x="2530" y="2078"/>
                    <a:pt x="2598" y="2172"/>
                  </a:cubicBezTo>
                  <a:cubicBezTo>
                    <a:pt x="2658" y="2252"/>
                    <a:pt x="2729" y="2349"/>
                    <a:pt x="2733" y="2449"/>
                  </a:cubicBezTo>
                  <a:cubicBezTo>
                    <a:pt x="3291" y="2587"/>
                    <a:pt x="3851" y="2724"/>
                    <a:pt x="4413" y="2858"/>
                  </a:cubicBezTo>
                  <a:cubicBezTo>
                    <a:pt x="5216" y="3052"/>
                    <a:pt x="6023" y="3236"/>
                    <a:pt x="6829" y="3421"/>
                  </a:cubicBezTo>
                  <a:cubicBezTo>
                    <a:pt x="6782" y="3344"/>
                    <a:pt x="6747" y="3261"/>
                    <a:pt x="6720" y="3174"/>
                  </a:cubicBezTo>
                  <a:cubicBezTo>
                    <a:pt x="6685" y="3062"/>
                    <a:pt x="6665" y="2944"/>
                    <a:pt x="6663" y="2823"/>
                  </a:cubicBezTo>
                  <a:cubicBezTo>
                    <a:pt x="6548" y="2851"/>
                    <a:pt x="6424" y="2863"/>
                    <a:pt x="6308" y="2876"/>
                  </a:cubicBezTo>
                  <a:cubicBezTo>
                    <a:pt x="6192" y="2889"/>
                    <a:pt x="6079" y="2895"/>
                    <a:pt x="5964" y="2895"/>
                  </a:cubicBezTo>
                  <a:cubicBezTo>
                    <a:pt x="5939" y="2895"/>
                    <a:pt x="5913" y="2894"/>
                    <a:pt x="5887" y="2894"/>
                  </a:cubicBezTo>
                  <a:cubicBezTo>
                    <a:pt x="5612" y="2885"/>
                    <a:pt x="5332" y="2847"/>
                    <a:pt x="5067" y="2782"/>
                  </a:cubicBezTo>
                  <a:cubicBezTo>
                    <a:pt x="4637" y="2676"/>
                    <a:pt x="4233" y="2460"/>
                    <a:pt x="3934" y="2132"/>
                  </a:cubicBezTo>
                  <a:cubicBezTo>
                    <a:pt x="3856" y="2124"/>
                    <a:pt x="3777" y="2109"/>
                    <a:pt x="3701" y="2090"/>
                  </a:cubicBezTo>
                  <a:cubicBezTo>
                    <a:pt x="3446" y="2027"/>
                    <a:pt x="3200" y="1917"/>
                    <a:pt x="2984" y="1771"/>
                  </a:cubicBezTo>
                  <a:cubicBezTo>
                    <a:pt x="2877" y="1699"/>
                    <a:pt x="2773" y="1621"/>
                    <a:pt x="2682" y="1534"/>
                  </a:cubicBezTo>
                  <a:cubicBezTo>
                    <a:pt x="2588" y="1446"/>
                    <a:pt x="2519" y="1345"/>
                    <a:pt x="2441" y="1247"/>
                  </a:cubicBezTo>
                  <a:cubicBezTo>
                    <a:pt x="2394" y="1190"/>
                    <a:pt x="2335" y="1182"/>
                    <a:pt x="2238" y="1166"/>
                  </a:cubicBezTo>
                  <a:cubicBezTo>
                    <a:pt x="2107" y="1143"/>
                    <a:pt x="1973" y="1129"/>
                    <a:pt x="1841" y="1110"/>
                  </a:cubicBezTo>
                  <a:cubicBezTo>
                    <a:pt x="1586" y="1067"/>
                    <a:pt x="1332" y="994"/>
                    <a:pt x="1118" y="841"/>
                  </a:cubicBezTo>
                  <a:cubicBezTo>
                    <a:pt x="936" y="714"/>
                    <a:pt x="790" y="549"/>
                    <a:pt x="680" y="357"/>
                  </a:cubicBezTo>
                  <a:cubicBezTo>
                    <a:pt x="618" y="244"/>
                    <a:pt x="570" y="122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42"/>
            <p:cNvSpPr/>
            <p:nvPr/>
          </p:nvSpPr>
          <p:spPr>
            <a:xfrm>
              <a:off x="1809970" y="3731665"/>
              <a:ext cx="91365" cy="27377"/>
            </a:xfrm>
            <a:custGeom>
              <a:rect b="b" l="l" r="r" t="t"/>
              <a:pathLst>
                <a:path extrusionOk="0" h="794" w="2650">
                  <a:moveTo>
                    <a:pt x="1093" y="0"/>
                  </a:moveTo>
                  <a:cubicBezTo>
                    <a:pt x="1027" y="41"/>
                    <a:pt x="963" y="76"/>
                    <a:pt x="896" y="109"/>
                  </a:cubicBezTo>
                  <a:cubicBezTo>
                    <a:pt x="615" y="247"/>
                    <a:pt x="308" y="331"/>
                    <a:pt x="0" y="349"/>
                  </a:cubicBezTo>
                  <a:cubicBezTo>
                    <a:pt x="74" y="394"/>
                    <a:pt x="148" y="438"/>
                    <a:pt x="224" y="478"/>
                  </a:cubicBezTo>
                  <a:cubicBezTo>
                    <a:pt x="406" y="578"/>
                    <a:pt x="605" y="650"/>
                    <a:pt x="808" y="700"/>
                  </a:cubicBezTo>
                  <a:cubicBezTo>
                    <a:pt x="1057" y="759"/>
                    <a:pt x="1311" y="791"/>
                    <a:pt x="1563" y="794"/>
                  </a:cubicBezTo>
                  <a:cubicBezTo>
                    <a:pt x="1695" y="794"/>
                    <a:pt x="1824" y="786"/>
                    <a:pt x="1954" y="769"/>
                  </a:cubicBezTo>
                  <a:cubicBezTo>
                    <a:pt x="2083" y="753"/>
                    <a:pt x="2208" y="717"/>
                    <a:pt x="2338" y="697"/>
                  </a:cubicBezTo>
                  <a:cubicBezTo>
                    <a:pt x="2345" y="695"/>
                    <a:pt x="2354" y="695"/>
                    <a:pt x="2363" y="695"/>
                  </a:cubicBezTo>
                  <a:cubicBezTo>
                    <a:pt x="2384" y="585"/>
                    <a:pt x="2418" y="481"/>
                    <a:pt x="2465" y="384"/>
                  </a:cubicBezTo>
                  <a:cubicBezTo>
                    <a:pt x="2512" y="292"/>
                    <a:pt x="2575" y="195"/>
                    <a:pt x="2650" y="107"/>
                  </a:cubicBezTo>
                  <a:lnTo>
                    <a:pt x="2650" y="107"/>
                  </a:lnTo>
                  <a:cubicBezTo>
                    <a:pt x="2473" y="165"/>
                    <a:pt x="2285" y="192"/>
                    <a:pt x="2101" y="206"/>
                  </a:cubicBezTo>
                  <a:cubicBezTo>
                    <a:pt x="2049" y="210"/>
                    <a:pt x="1998" y="212"/>
                    <a:pt x="1946" y="212"/>
                  </a:cubicBezTo>
                  <a:cubicBezTo>
                    <a:pt x="1796" y="212"/>
                    <a:pt x="1647" y="195"/>
                    <a:pt x="1499" y="164"/>
                  </a:cubicBezTo>
                  <a:cubicBezTo>
                    <a:pt x="1405" y="144"/>
                    <a:pt x="1318" y="117"/>
                    <a:pt x="1230" y="78"/>
                  </a:cubicBezTo>
                  <a:cubicBezTo>
                    <a:pt x="1182" y="56"/>
                    <a:pt x="1136" y="29"/>
                    <a:pt x="1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42"/>
            <p:cNvSpPr/>
            <p:nvPr/>
          </p:nvSpPr>
          <p:spPr>
            <a:xfrm>
              <a:off x="1854722" y="3700738"/>
              <a:ext cx="60853" cy="28067"/>
            </a:xfrm>
            <a:custGeom>
              <a:rect b="b" l="l" r="r" t="t"/>
              <a:pathLst>
                <a:path extrusionOk="0" h="814" w="1765">
                  <a:moveTo>
                    <a:pt x="1708" y="0"/>
                  </a:moveTo>
                  <a:lnTo>
                    <a:pt x="1708" y="0"/>
                  </a:lnTo>
                  <a:cubicBezTo>
                    <a:pt x="1516" y="43"/>
                    <a:pt x="1331" y="97"/>
                    <a:pt x="1136" y="119"/>
                  </a:cubicBezTo>
                  <a:cubicBezTo>
                    <a:pt x="1097" y="123"/>
                    <a:pt x="1058" y="126"/>
                    <a:pt x="1020" y="126"/>
                  </a:cubicBezTo>
                  <a:cubicBezTo>
                    <a:pt x="955" y="126"/>
                    <a:pt x="890" y="119"/>
                    <a:pt x="824" y="104"/>
                  </a:cubicBezTo>
                  <a:cubicBezTo>
                    <a:pt x="775" y="89"/>
                    <a:pt x="722" y="73"/>
                    <a:pt x="678" y="45"/>
                  </a:cubicBezTo>
                  <a:cubicBezTo>
                    <a:pt x="666" y="38"/>
                    <a:pt x="659" y="30"/>
                    <a:pt x="647" y="20"/>
                  </a:cubicBezTo>
                  <a:cubicBezTo>
                    <a:pt x="640" y="31"/>
                    <a:pt x="635" y="43"/>
                    <a:pt x="629" y="56"/>
                  </a:cubicBezTo>
                  <a:cubicBezTo>
                    <a:pt x="470" y="328"/>
                    <a:pt x="254" y="567"/>
                    <a:pt x="1" y="757"/>
                  </a:cubicBezTo>
                  <a:cubicBezTo>
                    <a:pt x="79" y="772"/>
                    <a:pt x="160" y="783"/>
                    <a:pt x="235" y="795"/>
                  </a:cubicBezTo>
                  <a:cubicBezTo>
                    <a:pt x="330" y="808"/>
                    <a:pt x="426" y="813"/>
                    <a:pt x="522" y="813"/>
                  </a:cubicBezTo>
                  <a:cubicBezTo>
                    <a:pt x="609" y="813"/>
                    <a:pt x="695" y="809"/>
                    <a:pt x="781" y="801"/>
                  </a:cubicBezTo>
                  <a:cubicBezTo>
                    <a:pt x="956" y="788"/>
                    <a:pt x="1125" y="748"/>
                    <a:pt x="1292" y="692"/>
                  </a:cubicBezTo>
                  <a:cubicBezTo>
                    <a:pt x="1362" y="667"/>
                    <a:pt x="1432" y="640"/>
                    <a:pt x="1499" y="604"/>
                  </a:cubicBezTo>
                  <a:cubicBezTo>
                    <a:pt x="1581" y="562"/>
                    <a:pt x="1659" y="484"/>
                    <a:pt x="1755" y="484"/>
                  </a:cubicBezTo>
                  <a:lnTo>
                    <a:pt x="1764" y="484"/>
                  </a:lnTo>
                  <a:cubicBezTo>
                    <a:pt x="1729" y="353"/>
                    <a:pt x="1708" y="219"/>
                    <a:pt x="1706" y="85"/>
                  </a:cubicBezTo>
                  <a:cubicBezTo>
                    <a:pt x="1706" y="57"/>
                    <a:pt x="1706" y="28"/>
                    <a:pt x="1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42"/>
            <p:cNvSpPr/>
            <p:nvPr/>
          </p:nvSpPr>
          <p:spPr>
            <a:xfrm>
              <a:off x="1879857" y="3668708"/>
              <a:ext cx="46131" cy="27239"/>
            </a:xfrm>
            <a:custGeom>
              <a:rect b="b" l="l" r="r" t="t"/>
              <a:pathLst>
                <a:path extrusionOk="0" h="790" w="1338">
                  <a:moveTo>
                    <a:pt x="1037" y="0"/>
                  </a:moveTo>
                  <a:cubicBezTo>
                    <a:pt x="978" y="60"/>
                    <a:pt x="916" y="118"/>
                    <a:pt x="850" y="172"/>
                  </a:cubicBezTo>
                  <a:cubicBezTo>
                    <a:pt x="748" y="256"/>
                    <a:pt x="640" y="324"/>
                    <a:pt x="520" y="381"/>
                  </a:cubicBezTo>
                  <a:cubicBezTo>
                    <a:pt x="406" y="433"/>
                    <a:pt x="282" y="465"/>
                    <a:pt x="167" y="514"/>
                  </a:cubicBezTo>
                  <a:cubicBezTo>
                    <a:pt x="92" y="547"/>
                    <a:pt x="77" y="587"/>
                    <a:pt x="48" y="662"/>
                  </a:cubicBezTo>
                  <a:cubicBezTo>
                    <a:pt x="35" y="699"/>
                    <a:pt x="20" y="740"/>
                    <a:pt x="1" y="777"/>
                  </a:cubicBezTo>
                  <a:cubicBezTo>
                    <a:pt x="55" y="790"/>
                    <a:pt x="115" y="790"/>
                    <a:pt x="167" y="790"/>
                  </a:cubicBezTo>
                  <a:cubicBezTo>
                    <a:pt x="256" y="788"/>
                    <a:pt x="332" y="782"/>
                    <a:pt x="412" y="766"/>
                  </a:cubicBezTo>
                  <a:cubicBezTo>
                    <a:pt x="587" y="729"/>
                    <a:pt x="755" y="669"/>
                    <a:pt x="925" y="613"/>
                  </a:cubicBezTo>
                  <a:cubicBezTo>
                    <a:pt x="937" y="609"/>
                    <a:pt x="950" y="607"/>
                    <a:pt x="963" y="607"/>
                  </a:cubicBezTo>
                  <a:cubicBezTo>
                    <a:pt x="986" y="607"/>
                    <a:pt x="1009" y="613"/>
                    <a:pt x="1031" y="625"/>
                  </a:cubicBezTo>
                  <a:cubicBezTo>
                    <a:pt x="1068" y="497"/>
                    <a:pt x="1127" y="374"/>
                    <a:pt x="1203" y="265"/>
                  </a:cubicBezTo>
                  <a:cubicBezTo>
                    <a:pt x="1243" y="206"/>
                    <a:pt x="1287" y="147"/>
                    <a:pt x="1337" y="96"/>
                  </a:cubicBezTo>
                  <a:cubicBezTo>
                    <a:pt x="1332" y="95"/>
                    <a:pt x="1331" y="95"/>
                    <a:pt x="1328" y="92"/>
                  </a:cubicBezTo>
                  <a:cubicBezTo>
                    <a:pt x="1326" y="92"/>
                    <a:pt x="1323" y="90"/>
                    <a:pt x="1321" y="90"/>
                  </a:cubicBezTo>
                  <a:cubicBezTo>
                    <a:pt x="1312" y="85"/>
                    <a:pt x="1302" y="82"/>
                    <a:pt x="1292" y="79"/>
                  </a:cubicBezTo>
                  <a:cubicBezTo>
                    <a:pt x="1250" y="66"/>
                    <a:pt x="1208" y="58"/>
                    <a:pt x="1167" y="44"/>
                  </a:cubicBezTo>
                  <a:cubicBezTo>
                    <a:pt x="1123" y="32"/>
                    <a:pt x="1081" y="19"/>
                    <a:pt x="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42"/>
            <p:cNvSpPr/>
            <p:nvPr/>
          </p:nvSpPr>
          <p:spPr>
            <a:xfrm>
              <a:off x="1921851" y="3633264"/>
              <a:ext cx="28341" cy="31653"/>
            </a:xfrm>
            <a:custGeom>
              <a:rect b="b" l="l" r="r" t="t"/>
              <a:pathLst>
                <a:path extrusionOk="0" h="918" w="822">
                  <a:moveTo>
                    <a:pt x="499" y="0"/>
                  </a:moveTo>
                  <a:cubicBezTo>
                    <a:pt x="484" y="0"/>
                    <a:pt x="469" y="1"/>
                    <a:pt x="454" y="3"/>
                  </a:cubicBezTo>
                  <a:cubicBezTo>
                    <a:pt x="449" y="3"/>
                    <a:pt x="447" y="5"/>
                    <a:pt x="443" y="5"/>
                  </a:cubicBezTo>
                  <a:cubicBezTo>
                    <a:pt x="437" y="5"/>
                    <a:pt x="430" y="6"/>
                    <a:pt x="421" y="9"/>
                  </a:cubicBezTo>
                  <a:cubicBezTo>
                    <a:pt x="332" y="296"/>
                    <a:pt x="188" y="578"/>
                    <a:pt x="0" y="821"/>
                  </a:cubicBezTo>
                  <a:lnTo>
                    <a:pt x="3" y="821"/>
                  </a:lnTo>
                  <a:cubicBezTo>
                    <a:pt x="25" y="820"/>
                    <a:pt x="48" y="819"/>
                    <a:pt x="70" y="819"/>
                  </a:cubicBezTo>
                  <a:cubicBezTo>
                    <a:pt x="93" y="819"/>
                    <a:pt x="115" y="820"/>
                    <a:pt x="137" y="821"/>
                  </a:cubicBezTo>
                  <a:cubicBezTo>
                    <a:pt x="202" y="827"/>
                    <a:pt x="260" y="837"/>
                    <a:pt x="318" y="868"/>
                  </a:cubicBezTo>
                  <a:cubicBezTo>
                    <a:pt x="340" y="880"/>
                    <a:pt x="358" y="898"/>
                    <a:pt x="369" y="917"/>
                  </a:cubicBezTo>
                  <a:cubicBezTo>
                    <a:pt x="391" y="901"/>
                    <a:pt x="416" y="888"/>
                    <a:pt x="441" y="874"/>
                  </a:cubicBezTo>
                  <a:cubicBezTo>
                    <a:pt x="562" y="810"/>
                    <a:pt x="689" y="770"/>
                    <a:pt x="821" y="743"/>
                  </a:cubicBezTo>
                  <a:cubicBezTo>
                    <a:pt x="706" y="524"/>
                    <a:pt x="684" y="263"/>
                    <a:pt x="740" y="19"/>
                  </a:cubicBezTo>
                  <a:cubicBezTo>
                    <a:pt x="730" y="16"/>
                    <a:pt x="720" y="15"/>
                    <a:pt x="709" y="13"/>
                  </a:cubicBezTo>
                  <a:cubicBezTo>
                    <a:pt x="652" y="6"/>
                    <a:pt x="597" y="4"/>
                    <a:pt x="542" y="3"/>
                  </a:cubicBezTo>
                  <a:cubicBezTo>
                    <a:pt x="528" y="1"/>
                    <a:pt x="513" y="0"/>
                    <a:pt x="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42"/>
            <p:cNvSpPr/>
            <p:nvPr/>
          </p:nvSpPr>
          <p:spPr>
            <a:xfrm>
              <a:off x="1938573" y="3602924"/>
              <a:ext cx="30995" cy="20860"/>
            </a:xfrm>
            <a:custGeom>
              <a:rect b="b" l="l" r="r" t="t"/>
              <a:pathLst>
                <a:path extrusionOk="0" h="605" w="899">
                  <a:moveTo>
                    <a:pt x="389" y="0"/>
                  </a:moveTo>
                  <a:cubicBezTo>
                    <a:pt x="271" y="0"/>
                    <a:pt x="155" y="9"/>
                    <a:pt x="40" y="33"/>
                  </a:cubicBezTo>
                  <a:cubicBezTo>
                    <a:pt x="40" y="110"/>
                    <a:pt x="40" y="188"/>
                    <a:pt x="36" y="264"/>
                  </a:cubicBezTo>
                  <a:cubicBezTo>
                    <a:pt x="30" y="376"/>
                    <a:pt x="19" y="493"/>
                    <a:pt x="1" y="605"/>
                  </a:cubicBezTo>
                  <a:cubicBezTo>
                    <a:pt x="47" y="596"/>
                    <a:pt x="93" y="589"/>
                    <a:pt x="138" y="587"/>
                  </a:cubicBezTo>
                  <a:cubicBezTo>
                    <a:pt x="187" y="587"/>
                    <a:pt x="234" y="587"/>
                    <a:pt x="284" y="590"/>
                  </a:cubicBezTo>
                  <a:cubicBezTo>
                    <a:pt x="312" y="593"/>
                    <a:pt x="342" y="596"/>
                    <a:pt x="370" y="599"/>
                  </a:cubicBezTo>
                  <a:cubicBezTo>
                    <a:pt x="493" y="369"/>
                    <a:pt x="688" y="196"/>
                    <a:pt x="898" y="35"/>
                  </a:cubicBezTo>
                  <a:cubicBezTo>
                    <a:pt x="878" y="35"/>
                    <a:pt x="859" y="34"/>
                    <a:pt x="839" y="31"/>
                  </a:cubicBezTo>
                  <a:cubicBezTo>
                    <a:pt x="745" y="21"/>
                    <a:pt x="652" y="13"/>
                    <a:pt x="555" y="6"/>
                  </a:cubicBezTo>
                  <a:cubicBezTo>
                    <a:pt x="499" y="2"/>
                    <a:pt x="444" y="0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42"/>
            <p:cNvSpPr/>
            <p:nvPr/>
          </p:nvSpPr>
          <p:spPr>
            <a:xfrm>
              <a:off x="1935608" y="3572859"/>
              <a:ext cx="41442" cy="23171"/>
            </a:xfrm>
            <a:custGeom>
              <a:rect b="b" l="l" r="r" t="t"/>
              <a:pathLst>
                <a:path extrusionOk="0" h="672" w="1202">
                  <a:moveTo>
                    <a:pt x="674" y="0"/>
                  </a:moveTo>
                  <a:cubicBezTo>
                    <a:pt x="642" y="0"/>
                    <a:pt x="610" y="3"/>
                    <a:pt x="579" y="6"/>
                  </a:cubicBezTo>
                  <a:cubicBezTo>
                    <a:pt x="470" y="21"/>
                    <a:pt x="362" y="45"/>
                    <a:pt x="255" y="64"/>
                  </a:cubicBezTo>
                  <a:cubicBezTo>
                    <a:pt x="237" y="86"/>
                    <a:pt x="216" y="110"/>
                    <a:pt x="196" y="130"/>
                  </a:cubicBezTo>
                  <a:cubicBezTo>
                    <a:pt x="137" y="195"/>
                    <a:pt x="69" y="253"/>
                    <a:pt x="0" y="307"/>
                  </a:cubicBezTo>
                  <a:cubicBezTo>
                    <a:pt x="31" y="366"/>
                    <a:pt x="55" y="429"/>
                    <a:pt x="71" y="494"/>
                  </a:cubicBezTo>
                  <a:cubicBezTo>
                    <a:pt x="87" y="553"/>
                    <a:pt x="97" y="611"/>
                    <a:pt x="106" y="672"/>
                  </a:cubicBezTo>
                  <a:cubicBezTo>
                    <a:pt x="263" y="626"/>
                    <a:pt x="424" y="611"/>
                    <a:pt x="587" y="611"/>
                  </a:cubicBezTo>
                  <a:cubicBezTo>
                    <a:pt x="599" y="611"/>
                    <a:pt x="610" y="611"/>
                    <a:pt x="621" y="611"/>
                  </a:cubicBezTo>
                  <a:cubicBezTo>
                    <a:pt x="719" y="612"/>
                    <a:pt x="818" y="620"/>
                    <a:pt x="915" y="625"/>
                  </a:cubicBezTo>
                  <a:cubicBezTo>
                    <a:pt x="924" y="625"/>
                    <a:pt x="933" y="625"/>
                    <a:pt x="942" y="625"/>
                  </a:cubicBezTo>
                  <a:cubicBezTo>
                    <a:pt x="966" y="625"/>
                    <a:pt x="990" y="624"/>
                    <a:pt x="1016" y="624"/>
                  </a:cubicBezTo>
                  <a:cubicBezTo>
                    <a:pt x="1082" y="624"/>
                    <a:pt x="1150" y="629"/>
                    <a:pt x="1201" y="662"/>
                  </a:cubicBezTo>
                  <a:cubicBezTo>
                    <a:pt x="1175" y="619"/>
                    <a:pt x="1154" y="571"/>
                    <a:pt x="1135" y="522"/>
                  </a:cubicBezTo>
                  <a:cubicBezTo>
                    <a:pt x="1097" y="428"/>
                    <a:pt x="1064" y="333"/>
                    <a:pt x="1033" y="236"/>
                  </a:cubicBezTo>
                  <a:cubicBezTo>
                    <a:pt x="1014" y="173"/>
                    <a:pt x="1001" y="107"/>
                    <a:pt x="990" y="42"/>
                  </a:cubicBezTo>
                  <a:cubicBezTo>
                    <a:pt x="916" y="37"/>
                    <a:pt x="838" y="21"/>
                    <a:pt x="764" y="8"/>
                  </a:cubicBezTo>
                  <a:cubicBezTo>
                    <a:pt x="735" y="3"/>
                    <a:pt x="705" y="0"/>
                    <a:pt x="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42"/>
            <p:cNvSpPr/>
            <p:nvPr/>
          </p:nvSpPr>
          <p:spPr>
            <a:xfrm>
              <a:off x="1950744" y="3531244"/>
              <a:ext cx="30478" cy="35721"/>
            </a:xfrm>
            <a:custGeom>
              <a:rect b="b" l="l" r="r" t="t"/>
              <a:pathLst>
                <a:path extrusionOk="0" h="1036" w="884">
                  <a:moveTo>
                    <a:pt x="530" y="0"/>
                  </a:moveTo>
                  <a:cubicBezTo>
                    <a:pt x="514" y="0"/>
                    <a:pt x="498" y="1"/>
                    <a:pt x="481" y="2"/>
                  </a:cubicBezTo>
                  <a:cubicBezTo>
                    <a:pt x="470" y="46"/>
                    <a:pt x="457" y="84"/>
                    <a:pt x="443" y="127"/>
                  </a:cubicBezTo>
                  <a:cubicBezTo>
                    <a:pt x="335" y="442"/>
                    <a:pt x="193" y="759"/>
                    <a:pt x="1" y="1036"/>
                  </a:cubicBezTo>
                  <a:cubicBezTo>
                    <a:pt x="35" y="1025"/>
                    <a:pt x="68" y="1014"/>
                    <a:pt x="104" y="1002"/>
                  </a:cubicBezTo>
                  <a:cubicBezTo>
                    <a:pt x="181" y="983"/>
                    <a:pt x="256" y="970"/>
                    <a:pt x="334" y="970"/>
                  </a:cubicBezTo>
                  <a:cubicBezTo>
                    <a:pt x="398" y="974"/>
                    <a:pt x="463" y="980"/>
                    <a:pt x="528" y="980"/>
                  </a:cubicBezTo>
                  <a:cubicBezTo>
                    <a:pt x="531" y="755"/>
                    <a:pt x="584" y="533"/>
                    <a:pt x="693" y="324"/>
                  </a:cubicBezTo>
                  <a:cubicBezTo>
                    <a:pt x="746" y="224"/>
                    <a:pt x="812" y="134"/>
                    <a:pt x="884" y="49"/>
                  </a:cubicBezTo>
                  <a:cubicBezTo>
                    <a:pt x="839" y="40"/>
                    <a:pt x="793" y="28"/>
                    <a:pt x="750" y="22"/>
                  </a:cubicBezTo>
                  <a:cubicBezTo>
                    <a:pt x="739" y="20"/>
                    <a:pt x="726" y="16"/>
                    <a:pt x="714" y="15"/>
                  </a:cubicBezTo>
                  <a:cubicBezTo>
                    <a:pt x="712" y="15"/>
                    <a:pt x="684" y="11"/>
                    <a:pt x="681" y="11"/>
                  </a:cubicBezTo>
                  <a:cubicBezTo>
                    <a:pt x="658" y="7"/>
                    <a:pt x="636" y="7"/>
                    <a:pt x="611" y="5"/>
                  </a:cubicBezTo>
                  <a:cubicBezTo>
                    <a:pt x="584" y="2"/>
                    <a:pt x="55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42"/>
            <p:cNvSpPr/>
            <p:nvPr/>
          </p:nvSpPr>
          <p:spPr>
            <a:xfrm>
              <a:off x="1944400" y="3462667"/>
              <a:ext cx="50682" cy="61650"/>
            </a:xfrm>
            <a:custGeom>
              <a:rect b="b" l="l" r="r" t="t"/>
              <a:pathLst>
                <a:path extrusionOk="0" h="1788" w="1470">
                  <a:moveTo>
                    <a:pt x="354" y="0"/>
                  </a:moveTo>
                  <a:cubicBezTo>
                    <a:pt x="236" y="0"/>
                    <a:pt x="118" y="11"/>
                    <a:pt x="0" y="25"/>
                  </a:cubicBezTo>
                  <a:cubicBezTo>
                    <a:pt x="276" y="250"/>
                    <a:pt x="534" y="511"/>
                    <a:pt x="672" y="848"/>
                  </a:cubicBezTo>
                  <a:cubicBezTo>
                    <a:pt x="794" y="1151"/>
                    <a:pt x="785" y="1475"/>
                    <a:pt x="719" y="1788"/>
                  </a:cubicBezTo>
                  <a:cubicBezTo>
                    <a:pt x="776" y="1775"/>
                    <a:pt x="836" y="1768"/>
                    <a:pt x="897" y="1768"/>
                  </a:cubicBezTo>
                  <a:cubicBezTo>
                    <a:pt x="910" y="1768"/>
                    <a:pt x="922" y="1768"/>
                    <a:pt x="935" y="1769"/>
                  </a:cubicBezTo>
                  <a:cubicBezTo>
                    <a:pt x="993" y="1771"/>
                    <a:pt x="1052" y="1776"/>
                    <a:pt x="1112" y="1780"/>
                  </a:cubicBezTo>
                  <a:cubicBezTo>
                    <a:pt x="1168" y="1782"/>
                    <a:pt x="1225" y="1780"/>
                    <a:pt x="1283" y="1785"/>
                  </a:cubicBezTo>
                  <a:cubicBezTo>
                    <a:pt x="1293" y="1785"/>
                    <a:pt x="1302" y="1786"/>
                    <a:pt x="1308" y="1788"/>
                  </a:cubicBezTo>
                  <a:lnTo>
                    <a:pt x="1470" y="1626"/>
                  </a:lnTo>
                  <a:cubicBezTo>
                    <a:pt x="1394" y="1479"/>
                    <a:pt x="1287" y="1349"/>
                    <a:pt x="1194" y="1213"/>
                  </a:cubicBezTo>
                  <a:cubicBezTo>
                    <a:pt x="1092" y="1063"/>
                    <a:pt x="1011" y="901"/>
                    <a:pt x="986" y="723"/>
                  </a:cubicBezTo>
                  <a:cubicBezTo>
                    <a:pt x="962" y="536"/>
                    <a:pt x="1001" y="348"/>
                    <a:pt x="1075" y="177"/>
                  </a:cubicBezTo>
                  <a:cubicBezTo>
                    <a:pt x="1044" y="162"/>
                    <a:pt x="1016" y="146"/>
                    <a:pt x="988" y="134"/>
                  </a:cubicBezTo>
                  <a:cubicBezTo>
                    <a:pt x="944" y="111"/>
                    <a:pt x="897" y="95"/>
                    <a:pt x="850" y="80"/>
                  </a:cubicBezTo>
                  <a:cubicBezTo>
                    <a:pt x="746" y="43"/>
                    <a:pt x="637" y="20"/>
                    <a:pt x="524" y="9"/>
                  </a:cubicBezTo>
                  <a:cubicBezTo>
                    <a:pt x="468" y="3"/>
                    <a:pt x="411" y="0"/>
                    <a:pt x="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42"/>
            <p:cNvSpPr/>
            <p:nvPr/>
          </p:nvSpPr>
          <p:spPr>
            <a:xfrm>
              <a:off x="1923058" y="3431016"/>
              <a:ext cx="85366" cy="29377"/>
            </a:xfrm>
            <a:custGeom>
              <a:rect b="b" l="l" r="r" t="t"/>
              <a:pathLst>
                <a:path extrusionOk="0" h="852" w="2476">
                  <a:moveTo>
                    <a:pt x="1571" y="1"/>
                  </a:moveTo>
                  <a:cubicBezTo>
                    <a:pt x="1340" y="1"/>
                    <a:pt x="1108" y="19"/>
                    <a:pt x="881" y="51"/>
                  </a:cubicBezTo>
                  <a:cubicBezTo>
                    <a:pt x="581" y="92"/>
                    <a:pt x="268" y="164"/>
                    <a:pt x="1" y="314"/>
                  </a:cubicBezTo>
                  <a:cubicBezTo>
                    <a:pt x="29" y="425"/>
                    <a:pt x="42" y="533"/>
                    <a:pt x="132" y="616"/>
                  </a:cubicBezTo>
                  <a:cubicBezTo>
                    <a:pt x="219" y="699"/>
                    <a:pt x="341" y="748"/>
                    <a:pt x="447" y="814"/>
                  </a:cubicBezTo>
                  <a:cubicBezTo>
                    <a:pt x="621" y="701"/>
                    <a:pt x="827" y="661"/>
                    <a:pt x="1033" y="661"/>
                  </a:cubicBezTo>
                  <a:cubicBezTo>
                    <a:pt x="1070" y="661"/>
                    <a:pt x="1107" y="662"/>
                    <a:pt x="1143" y="665"/>
                  </a:cubicBezTo>
                  <a:cubicBezTo>
                    <a:pt x="1282" y="674"/>
                    <a:pt x="1421" y="696"/>
                    <a:pt x="1553" y="739"/>
                  </a:cubicBezTo>
                  <a:cubicBezTo>
                    <a:pt x="1633" y="762"/>
                    <a:pt x="1749" y="797"/>
                    <a:pt x="1830" y="852"/>
                  </a:cubicBezTo>
                  <a:cubicBezTo>
                    <a:pt x="1995" y="620"/>
                    <a:pt x="2239" y="453"/>
                    <a:pt x="2475" y="292"/>
                  </a:cubicBezTo>
                  <a:cubicBezTo>
                    <a:pt x="2466" y="248"/>
                    <a:pt x="2458" y="204"/>
                    <a:pt x="2450" y="161"/>
                  </a:cubicBezTo>
                  <a:cubicBezTo>
                    <a:pt x="2361" y="154"/>
                    <a:pt x="2283" y="90"/>
                    <a:pt x="2197" y="65"/>
                  </a:cubicBezTo>
                  <a:cubicBezTo>
                    <a:pt x="2098" y="37"/>
                    <a:pt x="1997" y="20"/>
                    <a:pt x="1895" y="14"/>
                  </a:cubicBezTo>
                  <a:cubicBezTo>
                    <a:pt x="1788" y="5"/>
                    <a:pt x="1679" y="1"/>
                    <a:pt x="1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42"/>
            <p:cNvSpPr/>
            <p:nvPr/>
          </p:nvSpPr>
          <p:spPr>
            <a:xfrm>
              <a:off x="1910232" y="3406605"/>
              <a:ext cx="96089" cy="28618"/>
            </a:xfrm>
            <a:custGeom>
              <a:rect b="b" l="l" r="r" t="t"/>
              <a:pathLst>
                <a:path extrusionOk="0" h="830" w="2787">
                  <a:moveTo>
                    <a:pt x="1361" y="0"/>
                  </a:moveTo>
                  <a:cubicBezTo>
                    <a:pt x="1327" y="0"/>
                    <a:pt x="1294" y="1"/>
                    <a:pt x="1260" y="2"/>
                  </a:cubicBezTo>
                  <a:cubicBezTo>
                    <a:pt x="1008" y="12"/>
                    <a:pt x="776" y="71"/>
                    <a:pt x="532" y="124"/>
                  </a:cubicBezTo>
                  <a:cubicBezTo>
                    <a:pt x="360" y="159"/>
                    <a:pt x="162" y="175"/>
                    <a:pt x="1" y="256"/>
                  </a:cubicBezTo>
                  <a:cubicBezTo>
                    <a:pt x="129" y="433"/>
                    <a:pt x="234" y="624"/>
                    <a:pt x="310" y="830"/>
                  </a:cubicBezTo>
                  <a:cubicBezTo>
                    <a:pt x="425" y="742"/>
                    <a:pt x="556" y="680"/>
                    <a:pt x="690" y="631"/>
                  </a:cubicBezTo>
                  <a:cubicBezTo>
                    <a:pt x="1066" y="494"/>
                    <a:pt x="1477" y="451"/>
                    <a:pt x="1872" y="438"/>
                  </a:cubicBezTo>
                  <a:cubicBezTo>
                    <a:pt x="1927" y="437"/>
                    <a:pt x="1982" y="436"/>
                    <a:pt x="2036" y="436"/>
                  </a:cubicBezTo>
                  <a:cubicBezTo>
                    <a:pt x="2161" y="436"/>
                    <a:pt x="2286" y="441"/>
                    <a:pt x="2410" y="456"/>
                  </a:cubicBezTo>
                  <a:cubicBezTo>
                    <a:pt x="2513" y="470"/>
                    <a:pt x="2666" y="487"/>
                    <a:pt x="2787" y="538"/>
                  </a:cubicBezTo>
                  <a:cubicBezTo>
                    <a:pt x="2785" y="513"/>
                    <a:pt x="2783" y="491"/>
                    <a:pt x="2785" y="470"/>
                  </a:cubicBezTo>
                  <a:cubicBezTo>
                    <a:pt x="2771" y="462"/>
                    <a:pt x="2758" y="454"/>
                    <a:pt x="2745" y="444"/>
                  </a:cubicBezTo>
                  <a:cubicBezTo>
                    <a:pt x="2692" y="384"/>
                    <a:pt x="2645" y="329"/>
                    <a:pt x="2587" y="290"/>
                  </a:cubicBezTo>
                  <a:cubicBezTo>
                    <a:pt x="2515" y="243"/>
                    <a:pt x="2437" y="205"/>
                    <a:pt x="2357" y="176"/>
                  </a:cubicBezTo>
                  <a:cubicBezTo>
                    <a:pt x="2042" y="61"/>
                    <a:pt x="1696" y="0"/>
                    <a:pt x="13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42"/>
            <p:cNvSpPr/>
            <p:nvPr/>
          </p:nvSpPr>
          <p:spPr>
            <a:xfrm>
              <a:off x="1678160" y="3588650"/>
              <a:ext cx="252858" cy="146126"/>
            </a:xfrm>
            <a:custGeom>
              <a:rect b="b" l="l" r="r" t="t"/>
              <a:pathLst>
                <a:path extrusionOk="0" h="4238" w="7334">
                  <a:moveTo>
                    <a:pt x="7250" y="0"/>
                  </a:moveTo>
                  <a:cubicBezTo>
                    <a:pt x="7219" y="21"/>
                    <a:pt x="7188" y="39"/>
                    <a:pt x="7160" y="58"/>
                  </a:cubicBezTo>
                  <a:cubicBezTo>
                    <a:pt x="7153" y="60"/>
                    <a:pt x="7146" y="66"/>
                    <a:pt x="7140" y="70"/>
                  </a:cubicBezTo>
                  <a:cubicBezTo>
                    <a:pt x="7271" y="438"/>
                    <a:pt x="7120" y="845"/>
                    <a:pt x="6931" y="1166"/>
                  </a:cubicBezTo>
                  <a:cubicBezTo>
                    <a:pt x="6735" y="1500"/>
                    <a:pt x="6473" y="1809"/>
                    <a:pt x="6157" y="2037"/>
                  </a:cubicBezTo>
                  <a:cubicBezTo>
                    <a:pt x="6005" y="2149"/>
                    <a:pt x="5829" y="2227"/>
                    <a:pt x="5646" y="2271"/>
                  </a:cubicBezTo>
                  <a:cubicBezTo>
                    <a:pt x="5547" y="2293"/>
                    <a:pt x="5442" y="2297"/>
                    <a:pt x="5344" y="2325"/>
                  </a:cubicBezTo>
                  <a:cubicBezTo>
                    <a:pt x="5287" y="2340"/>
                    <a:pt x="5254" y="2378"/>
                    <a:pt x="5225" y="2425"/>
                  </a:cubicBezTo>
                  <a:cubicBezTo>
                    <a:pt x="5132" y="2568"/>
                    <a:pt x="5075" y="2718"/>
                    <a:pt x="4970" y="2852"/>
                  </a:cubicBezTo>
                  <a:cubicBezTo>
                    <a:pt x="4846" y="3008"/>
                    <a:pt x="4704" y="3147"/>
                    <a:pt x="4543" y="3263"/>
                  </a:cubicBezTo>
                  <a:cubicBezTo>
                    <a:pt x="4249" y="3474"/>
                    <a:pt x="3889" y="3607"/>
                    <a:pt x="3523" y="3607"/>
                  </a:cubicBezTo>
                  <a:cubicBezTo>
                    <a:pt x="3518" y="3607"/>
                    <a:pt x="3514" y="3607"/>
                    <a:pt x="3510" y="3607"/>
                  </a:cubicBezTo>
                  <a:cubicBezTo>
                    <a:pt x="3119" y="3604"/>
                    <a:pt x="2701" y="3448"/>
                    <a:pt x="2422" y="3173"/>
                  </a:cubicBezTo>
                  <a:cubicBezTo>
                    <a:pt x="2294" y="3048"/>
                    <a:pt x="2205" y="2892"/>
                    <a:pt x="2136" y="2730"/>
                  </a:cubicBezTo>
                  <a:cubicBezTo>
                    <a:pt x="2102" y="2656"/>
                    <a:pt x="2074" y="2548"/>
                    <a:pt x="2042" y="2490"/>
                  </a:cubicBezTo>
                  <a:cubicBezTo>
                    <a:pt x="2038" y="2482"/>
                    <a:pt x="2036" y="2481"/>
                    <a:pt x="2036" y="2479"/>
                  </a:cubicBezTo>
                  <a:cubicBezTo>
                    <a:pt x="2034" y="2479"/>
                    <a:pt x="2034" y="2476"/>
                    <a:pt x="2032" y="2476"/>
                  </a:cubicBezTo>
                  <a:cubicBezTo>
                    <a:pt x="2032" y="2476"/>
                    <a:pt x="2031" y="2473"/>
                    <a:pt x="2028" y="2473"/>
                  </a:cubicBezTo>
                  <a:cubicBezTo>
                    <a:pt x="2024" y="2469"/>
                    <a:pt x="2011" y="2457"/>
                    <a:pt x="2008" y="2457"/>
                  </a:cubicBezTo>
                  <a:cubicBezTo>
                    <a:pt x="1992" y="2448"/>
                    <a:pt x="1965" y="2441"/>
                    <a:pt x="1934" y="2435"/>
                  </a:cubicBezTo>
                  <a:cubicBezTo>
                    <a:pt x="1797" y="2412"/>
                    <a:pt x="1628" y="2431"/>
                    <a:pt x="1481" y="2400"/>
                  </a:cubicBezTo>
                  <a:cubicBezTo>
                    <a:pt x="1315" y="2367"/>
                    <a:pt x="1153" y="2306"/>
                    <a:pt x="1001" y="2237"/>
                  </a:cubicBezTo>
                  <a:cubicBezTo>
                    <a:pt x="693" y="2096"/>
                    <a:pt x="408" y="1892"/>
                    <a:pt x="205" y="1622"/>
                  </a:cubicBezTo>
                  <a:cubicBezTo>
                    <a:pt x="96" y="1480"/>
                    <a:pt x="31" y="1325"/>
                    <a:pt x="0" y="1162"/>
                  </a:cubicBezTo>
                  <a:lnTo>
                    <a:pt x="0" y="1162"/>
                  </a:lnTo>
                  <a:cubicBezTo>
                    <a:pt x="8" y="1326"/>
                    <a:pt x="40" y="1486"/>
                    <a:pt x="84" y="1646"/>
                  </a:cubicBezTo>
                  <a:cubicBezTo>
                    <a:pt x="151" y="1884"/>
                    <a:pt x="231" y="2129"/>
                    <a:pt x="328" y="2360"/>
                  </a:cubicBezTo>
                  <a:cubicBezTo>
                    <a:pt x="493" y="2746"/>
                    <a:pt x="793" y="3017"/>
                    <a:pt x="1201" y="3124"/>
                  </a:cubicBezTo>
                  <a:cubicBezTo>
                    <a:pt x="1440" y="3186"/>
                    <a:pt x="1694" y="3189"/>
                    <a:pt x="1932" y="3258"/>
                  </a:cubicBezTo>
                  <a:cubicBezTo>
                    <a:pt x="2141" y="3319"/>
                    <a:pt x="2219" y="3522"/>
                    <a:pt x="2360" y="3669"/>
                  </a:cubicBezTo>
                  <a:cubicBezTo>
                    <a:pt x="2692" y="4006"/>
                    <a:pt x="3153" y="4224"/>
                    <a:pt x="3627" y="4237"/>
                  </a:cubicBezTo>
                  <a:cubicBezTo>
                    <a:pt x="3645" y="4237"/>
                    <a:pt x="3662" y="4237"/>
                    <a:pt x="3680" y="4237"/>
                  </a:cubicBezTo>
                  <a:cubicBezTo>
                    <a:pt x="4124" y="4237"/>
                    <a:pt x="4553" y="4073"/>
                    <a:pt x="4912" y="3813"/>
                  </a:cubicBezTo>
                  <a:cubicBezTo>
                    <a:pt x="5083" y="3688"/>
                    <a:pt x="5245" y="3533"/>
                    <a:pt x="5374" y="3364"/>
                  </a:cubicBezTo>
                  <a:cubicBezTo>
                    <a:pt x="5497" y="3202"/>
                    <a:pt x="5582" y="3028"/>
                    <a:pt x="5660" y="2843"/>
                  </a:cubicBezTo>
                  <a:cubicBezTo>
                    <a:pt x="5695" y="2753"/>
                    <a:pt x="5751" y="2674"/>
                    <a:pt x="5838" y="2628"/>
                  </a:cubicBezTo>
                  <a:cubicBezTo>
                    <a:pt x="5944" y="2572"/>
                    <a:pt x="6066" y="2547"/>
                    <a:pt x="6176" y="2501"/>
                  </a:cubicBezTo>
                  <a:cubicBezTo>
                    <a:pt x="6385" y="2413"/>
                    <a:pt x="6559" y="2278"/>
                    <a:pt x="6713" y="2110"/>
                  </a:cubicBezTo>
                  <a:cubicBezTo>
                    <a:pt x="7006" y="1791"/>
                    <a:pt x="7225" y="1377"/>
                    <a:pt x="7293" y="949"/>
                  </a:cubicBezTo>
                  <a:cubicBezTo>
                    <a:pt x="7324" y="777"/>
                    <a:pt x="7334" y="595"/>
                    <a:pt x="7328" y="418"/>
                  </a:cubicBezTo>
                  <a:cubicBezTo>
                    <a:pt x="7321" y="279"/>
                    <a:pt x="7306" y="132"/>
                    <a:pt x="725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42"/>
            <p:cNvSpPr/>
            <p:nvPr/>
          </p:nvSpPr>
          <p:spPr>
            <a:xfrm>
              <a:off x="1683090" y="3483526"/>
              <a:ext cx="280371" cy="148885"/>
            </a:xfrm>
            <a:custGeom>
              <a:rect b="b" l="l" r="r" t="t"/>
              <a:pathLst>
                <a:path extrusionOk="0" h="4318" w="8132">
                  <a:moveTo>
                    <a:pt x="385" y="1"/>
                  </a:moveTo>
                  <a:lnTo>
                    <a:pt x="385" y="1"/>
                  </a:lnTo>
                  <a:cubicBezTo>
                    <a:pt x="251" y="175"/>
                    <a:pt x="149" y="369"/>
                    <a:pt x="95" y="586"/>
                  </a:cubicBezTo>
                  <a:cubicBezTo>
                    <a:pt x="1" y="972"/>
                    <a:pt x="86" y="1404"/>
                    <a:pt x="216" y="1771"/>
                  </a:cubicBezTo>
                  <a:cubicBezTo>
                    <a:pt x="279" y="1950"/>
                    <a:pt x="365" y="2125"/>
                    <a:pt x="488" y="2271"/>
                  </a:cubicBezTo>
                  <a:cubicBezTo>
                    <a:pt x="618" y="2427"/>
                    <a:pt x="787" y="2534"/>
                    <a:pt x="978" y="2602"/>
                  </a:cubicBezTo>
                  <a:cubicBezTo>
                    <a:pt x="1169" y="2674"/>
                    <a:pt x="1363" y="2735"/>
                    <a:pt x="1556" y="2801"/>
                  </a:cubicBezTo>
                  <a:cubicBezTo>
                    <a:pt x="1728" y="2863"/>
                    <a:pt x="1895" y="2950"/>
                    <a:pt x="1998" y="3103"/>
                  </a:cubicBezTo>
                  <a:cubicBezTo>
                    <a:pt x="2055" y="3186"/>
                    <a:pt x="2096" y="3276"/>
                    <a:pt x="2151" y="3358"/>
                  </a:cubicBezTo>
                  <a:cubicBezTo>
                    <a:pt x="2207" y="3436"/>
                    <a:pt x="2266" y="3510"/>
                    <a:pt x="2328" y="3580"/>
                  </a:cubicBezTo>
                  <a:cubicBezTo>
                    <a:pt x="2451" y="3713"/>
                    <a:pt x="2589" y="3832"/>
                    <a:pt x="2742" y="3932"/>
                  </a:cubicBezTo>
                  <a:cubicBezTo>
                    <a:pt x="3046" y="4132"/>
                    <a:pt x="3403" y="4263"/>
                    <a:pt x="3765" y="4301"/>
                  </a:cubicBezTo>
                  <a:cubicBezTo>
                    <a:pt x="3869" y="4312"/>
                    <a:pt x="3974" y="4317"/>
                    <a:pt x="4078" y="4317"/>
                  </a:cubicBezTo>
                  <a:cubicBezTo>
                    <a:pt x="4360" y="4317"/>
                    <a:pt x="4642" y="4278"/>
                    <a:pt x="4913" y="4203"/>
                  </a:cubicBezTo>
                  <a:cubicBezTo>
                    <a:pt x="5286" y="4098"/>
                    <a:pt x="5658" y="3920"/>
                    <a:pt x="5899" y="3607"/>
                  </a:cubicBezTo>
                  <a:cubicBezTo>
                    <a:pt x="6017" y="3453"/>
                    <a:pt x="6116" y="3294"/>
                    <a:pt x="6279" y="3179"/>
                  </a:cubicBezTo>
                  <a:cubicBezTo>
                    <a:pt x="6444" y="3063"/>
                    <a:pt x="6645" y="2997"/>
                    <a:pt x="6824" y="2900"/>
                  </a:cubicBezTo>
                  <a:cubicBezTo>
                    <a:pt x="7192" y="2706"/>
                    <a:pt x="7514" y="2441"/>
                    <a:pt x="7728" y="2078"/>
                  </a:cubicBezTo>
                  <a:cubicBezTo>
                    <a:pt x="7953" y="1701"/>
                    <a:pt x="8124" y="1245"/>
                    <a:pt x="8128" y="803"/>
                  </a:cubicBezTo>
                  <a:cubicBezTo>
                    <a:pt x="8131" y="709"/>
                    <a:pt x="8119" y="619"/>
                    <a:pt x="8100" y="535"/>
                  </a:cubicBezTo>
                  <a:cubicBezTo>
                    <a:pt x="8088" y="635"/>
                    <a:pt x="8069" y="735"/>
                    <a:pt x="8039" y="832"/>
                  </a:cubicBezTo>
                  <a:cubicBezTo>
                    <a:pt x="7972" y="1068"/>
                    <a:pt x="7853" y="1280"/>
                    <a:pt x="7701" y="1472"/>
                  </a:cubicBezTo>
                  <a:cubicBezTo>
                    <a:pt x="7400" y="1857"/>
                    <a:pt x="6965" y="2135"/>
                    <a:pt x="6493" y="2263"/>
                  </a:cubicBezTo>
                  <a:cubicBezTo>
                    <a:pt x="6418" y="2281"/>
                    <a:pt x="6327" y="2300"/>
                    <a:pt x="6293" y="2378"/>
                  </a:cubicBezTo>
                  <a:cubicBezTo>
                    <a:pt x="6249" y="2469"/>
                    <a:pt x="6231" y="2567"/>
                    <a:pt x="6184" y="2656"/>
                  </a:cubicBezTo>
                  <a:cubicBezTo>
                    <a:pt x="6098" y="2818"/>
                    <a:pt x="5986" y="2966"/>
                    <a:pt x="5856" y="3093"/>
                  </a:cubicBezTo>
                  <a:cubicBezTo>
                    <a:pt x="5590" y="3353"/>
                    <a:pt x="5250" y="3533"/>
                    <a:pt x="4898" y="3640"/>
                  </a:cubicBezTo>
                  <a:cubicBezTo>
                    <a:pt x="4642" y="3718"/>
                    <a:pt x="4372" y="3758"/>
                    <a:pt x="4104" y="3758"/>
                  </a:cubicBezTo>
                  <a:cubicBezTo>
                    <a:pt x="3999" y="3758"/>
                    <a:pt x="3894" y="3752"/>
                    <a:pt x="3790" y="3740"/>
                  </a:cubicBezTo>
                  <a:cubicBezTo>
                    <a:pt x="3416" y="3695"/>
                    <a:pt x="3029" y="3576"/>
                    <a:pt x="2735" y="3335"/>
                  </a:cubicBezTo>
                  <a:cubicBezTo>
                    <a:pt x="2555" y="3192"/>
                    <a:pt x="2430" y="2990"/>
                    <a:pt x="2354" y="2774"/>
                  </a:cubicBezTo>
                  <a:cubicBezTo>
                    <a:pt x="2320" y="2665"/>
                    <a:pt x="2297" y="2547"/>
                    <a:pt x="2289" y="2435"/>
                  </a:cubicBezTo>
                  <a:cubicBezTo>
                    <a:pt x="2287" y="2405"/>
                    <a:pt x="2287" y="2375"/>
                    <a:pt x="2285" y="2347"/>
                  </a:cubicBezTo>
                  <a:lnTo>
                    <a:pt x="2285" y="2316"/>
                  </a:lnTo>
                  <a:cubicBezTo>
                    <a:pt x="2278" y="2313"/>
                    <a:pt x="2273" y="2311"/>
                    <a:pt x="2266" y="2306"/>
                  </a:cubicBezTo>
                  <a:cubicBezTo>
                    <a:pt x="2045" y="2202"/>
                    <a:pt x="1799" y="2160"/>
                    <a:pt x="1573" y="2066"/>
                  </a:cubicBezTo>
                  <a:cubicBezTo>
                    <a:pt x="1370" y="1983"/>
                    <a:pt x="1176" y="1881"/>
                    <a:pt x="997" y="1750"/>
                  </a:cubicBezTo>
                  <a:cubicBezTo>
                    <a:pt x="821" y="1620"/>
                    <a:pt x="659" y="1468"/>
                    <a:pt x="537" y="1284"/>
                  </a:cubicBezTo>
                  <a:cubicBezTo>
                    <a:pt x="414" y="1096"/>
                    <a:pt x="354" y="881"/>
                    <a:pt x="329" y="662"/>
                  </a:cubicBezTo>
                  <a:cubicBezTo>
                    <a:pt x="303" y="441"/>
                    <a:pt x="318" y="211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42"/>
            <p:cNvSpPr/>
            <p:nvPr/>
          </p:nvSpPr>
          <p:spPr>
            <a:xfrm>
              <a:off x="1680401" y="3576893"/>
              <a:ext cx="238274" cy="127024"/>
            </a:xfrm>
            <a:custGeom>
              <a:rect b="b" l="l" r="r" t="t"/>
              <a:pathLst>
                <a:path extrusionOk="0" h="3684" w="6911">
                  <a:moveTo>
                    <a:pt x="744" y="0"/>
                  </a:moveTo>
                  <a:cubicBezTo>
                    <a:pt x="674" y="50"/>
                    <a:pt x="609" y="104"/>
                    <a:pt x="544" y="162"/>
                  </a:cubicBezTo>
                  <a:cubicBezTo>
                    <a:pt x="291" y="388"/>
                    <a:pt x="1" y="718"/>
                    <a:pt x="4" y="1073"/>
                  </a:cubicBezTo>
                  <a:cubicBezTo>
                    <a:pt x="6" y="1406"/>
                    <a:pt x="201" y="1738"/>
                    <a:pt x="435" y="1963"/>
                  </a:cubicBezTo>
                  <a:cubicBezTo>
                    <a:pt x="680" y="2201"/>
                    <a:pt x="1004" y="2362"/>
                    <a:pt x="1334" y="2447"/>
                  </a:cubicBezTo>
                  <a:cubicBezTo>
                    <a:pt x="1482" y="2484"/>
                    <a:pt x="1602" y="2483"/>
                    <a:pt x="1759" y="2487"/>
                  </a:cubicBezTo>
                  <a:cubicBezTo>
                    <a:pt x="1905" y="2490"/>
                    <a:pt x="2070" y="2509"/>
                    <a:pt x="2176" y="2622"/>
                  </a:cubicBezTo>
                  <a:cubicBezTo>
                    <a:pt x="2239" y="2687"/>
                    <a:pt x="2264" y="2778"/>
                    <a:pt x="2295" y="2862"/>
                  </a:cubicBezTo>
                  <a:cubicBezTo>
                    <a:pt x="2320" y="2934"/>
                    <a:pt x="2346" y="3005"/>
                    <a:pt x="2379" y="3075"/>
                  </a:cubicBezTo>
                  <a:cubicBezTo>
                    <a:pt x="2448" y="3215"/>
                    <a:pt x="2542" y="3344"/>
                    <a:pt x="2674" y="3434"/>
                  </a:cubicBezTo>
                  <a:cubicBezTo>
                    <a:pt x="2901" y="3592"/>
                    <a:pt x="3175" y="3683"/>
                    <a:pt x="3451" y="3683"/>
                  </a:cubicBezTo>
                  <a:cubicBezTo>
                    <a:pt x="3522" y="3683"/>
                    <a:pt x="3594" y="3677"/>
                    <a:pt x="3666" y="3664"/>
                  </a:cubicBezTo>
                  <a:cubicBezTo>
                    <a:pt x="3999" y="3603"/>
                    <a:pt x="4296" y="3431"/>
                    <a:pt x="4536" y="3197"/>
                  </a:cubicBezTo>
                  <a:cubicBezTo>
                    <a:pt x="4661" y="3076"/>
                    <a:pt x="4760" y="2947"/>
                    <a:pt x="4842" y="2795"/>
                  </a:cubicBezTo>
                  <a:cubicBezTo>
                    <a:pt x="4914" y="2660"/>
                    <a:pt x="4997" y="2507"/>
                    <a:pt x="5145" y="2451"/>
                  </a:cubicBezTo>
                  <a:cubicBezTo>
                    <a:pt x="5224" y="2420"/>
                    <a:pt x="5317" y="2422"/>
                    <a:pt x="5403" y="2404"/>
                  </a:cubicBezTo>
                  <a:cubicBezTo>
                    <a:pt x="5488" y="2385"/>
                    <a:pt x="5576" y="2364"/>
                    <a:pt x="5658" y="2332"/>
                  </a:cubicBezTo>
                  <a:cubicBezTo>
                    <a:pt x="5812" y="2274"/>
                    <a:pt x="5947" y="2176"/>
                    <a:pt x="6069" y="2065"/>
                  </a:cubicBezTo>
                  <a:cubicBezTo>
                    <a:pt x="6304" y="1847"/>
                    <a:pt x="6515" y="1599"/>
                    <a:pt x="6674" y="1322"/>
                  </a:cubicBezTo>
                  <a:cubicBezTo>
                    <a:pt x="6809" y="1086"/>
                    <a:pt x="6911" y="801"/>
                    <a:pt x="6836" y="534"/>
                  </a:cubicBezTo>
                  <a:lnTo>
                    <a:pt x="6836" y="534"/>
                  </a:lnTo>
                  <a:cubicBezTo>
                    <a:pt x="6726" y="587"/>
                    <a:pt x="6617" y="640"/>
                    <a:pt x="6522" y="709"/>
                  </a:cubicBezTo>
                  <a:cubicBezTo>
                    <a:pt x="6363" y="823"/>
                    <a:pt x="6272" y="995"/>
                    <a:pt x="6142" y="1136"/>
                  </a:cubicBezTo>
                  <a:cubicBezTo>
                    <a:pt x="6003" y="1292"/>
                    <a:pt x="5828" y="1420"/>
                    <a:pt x="5643" y="1516"/>
                  </a:cubicBezTo>
                  <a:cubicBezTo>
                    <a:pt x="5268" y="1709"/>
                    <a:pt x="4840" y="1808"/>
                    <a:pt x="4422" y="1847"/>
                  </a:cubicBezTo>
                  <a:cubicBezTo>
                    <a:pt x="4325" y="1856"/>
                    <a:pt x="4227" y="1861"/>
                    <a:pt x="4129" y="1861"/>
                  </a:cubicBezTo>
                  <a:cubicBezTo>
                    <a:pt x="3824" y="1861"/>
                    <a:pt x="3516" y="1816"/>
                    <a:pt x="3227" y="1724"/>
                  </a:cubicBezTo>
                  <a:cubicBezTo>
                    <a:pt x="2841" y="1602"/>
                    <a:pt x="2483" y="1392"/>
                    <a:pt x="2209" y="1093"/>
                  </a:cubicBezTo>
                  <a:cubicBezTo>
                    <a:pt x="2066" y="938"/>
                    <a:pt x="1953" y="764"/>
                    <a:pt x="1860" y="578"/>
                  </a:cubicBezTo>
                  <a:cubicBezTo>
                    <a:pt x="1822" y="506"/>
                    <a:pt x="1789" y="429"/>
                    <a:pt x="1719" y="379"/>
                  </a:cubicBezTo>
                  <a:cubicBezTo>
                    <a:pt x="1645" y="321"/>
                    <a:pt x="1551" y="287"/>
                    <a:pt x="1464" y="256"/>
                  </a:cubicBezTo>
                  <a:cubicBezTo>
                    <a:pt x="1263" y="186"/>
                    <a:pt x="1056" y="139"/>
                    <a:pt x="859" y="57"/>
                  </a:cubicBezTo>
                  <a:cubicBezTo>
                    <a:pt x="820" y="41"/>
                    <a:pt x="782" y="20"/>
                    <a:pt x="7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42"/>
            <p:cNvSpPr/>
            <p:nvPr/>
          </p:nvSpPr>
          <p:spPr>
            <a:xfrm>
              <a:off x="1698812" y="3386022"/>
              <a:ext cx="256685" cy="217707"/>
            </a:xfrm>
            <a:custGeom>
              <a:rect b="b" l="l" r="r" t="t"/>
              <a:pathLst>
                <a:path extrusionOk="0" h="6314" w="7445">
                  <a:moveTo>
                    <a:pt x="3754" y="0"/>
                  </a:moveTo>
                  <a:cubicBezTo>
                    <a:pt x="3110" y="0"/>
                    <a:pt x="2386" y="183"/>
                    <a:pt x="2012" y="728"/>
                  </a:cubicBezTo>
                  <a:cubicBezTo>
                    <a:pt x="1892" y="906"/>
                    <a:pt x="1800" y="1109"/>
                    <a:pt x="1746" y="1315"/>
                  </a:cubicBezTo>
                  <a:cubicBezTo>
                    <a:pt x="1695" y="1511"/>
                    <a:pt x="1674" y="1708"/>
                    <a:pt x="1496" y="1836"/>
                  </a:cubicBezTo>
                  <a:cubicBezTo>
                    <a:pt x="1327" y="1958"/>
                    <a:pt x="1110" y="1970"/>
                    <a:pt x="923" y="2048"/>
                  </a:cubicBezTo>
                  <a:cubicBezTo>
                    <a:pt x="724" y="2132"/>
                    <a:pt x="548" y="2251"/>
                    <a:pt x="380" y="2383"/>
                  </a:cubicBezTo>
                  <a:cubicBezTo>
                    <a:pt x="354" y="2402"/>
                    <a:pt x="329" y="2426"/>
                    <a:pt x="304" y="2445"/>
                  </a:cubicBezTo>
                  <a:cubicBezTo>
                    <a:pt x="259" y="2507"/>
                    <a:pt x="222" y="2573"/>
                    <a:pt x="188" y="2639"/>
                  </a:cubicBezTo>
                  <a:cubicBezTo>
                    <a:pt x="5" y="2990"/>
                    <a:pt x="1" y="3474"/>
                    <a:pt x="167" y="3837"/>
                  </a:cubicBezTo>
                  <a:cubicBezTo>
                    <a:pt x="332" y="4203"/>
                    <a:pt x="697" y="4445"/>
                    <a:pt x="1059" y="4594"/>
                  </a:cubicBezTo>
                  <a:cubicBezTo>
                    <a:pt x="1272" y="4685"/>
                    <a:pt x="1496" y="4722"/>
                    <a:pt x="1715" y="4791"/>
                  </a:cubicBezTo>
                  <a:cubicBezTo>
                    <a:pt x="1814" y="4820"/>
                    <a:pt x="1923" y="4853"/>
                    <a:pt x="2008" y="4916"/>
                  </a:cubicBezTo>
                  <a:cubicBezTo>
                    <a:pt x="2093" y="4976"/>
                    <a:pt x="2117" y="5059"/>
                    <a:pt x="2124" y="5156"/>
                  </a:cubicBezTo>
                  <a:cubicBezTo>
                    <a:pt x="2140" y="5351"/>
                    <a:pt x="2169" y="5534"/>
                    <a:pt x="2267" y="5706"/>
                  </a:cubicBezTo>
                  <a:cubicBezTo>
                    <a:pt x="2362" y="5874"/>
                    <a:pt x="2502" y="5993"/>
                    <a:pt x="2671" y="6083"/>
                  </a:cubicBezTo>
                  <a:cubicBezTo>
                    <a:pt x="2960" y="6241"/>
                    <a:pt x="3298" y="6313"/>
                    <a:pt x="3637" y="6313"/>
                  </a:cubicBezTo>
                  <a:cubicBezTo>
                    <a:pt x="3966" y="6313"/>
                    <a:pt x="4296" y="6246"/>
                    <a:pt x="4584" y="6122"/>
                  </a:cubicBezTo>
                  <a:cubicBezTo>
                    <a:pt x="4880" y="5994"/>
                    <a:pt x="5163" y="5794"/>
                    <a:pt x="5349" y="5534"/>
                  </a:cubicBezTo>
                  <a:cubicBezTo>
                    <a:pt x="5396" y="5468"/>
                    <a:pt x="5438" y="5396"/>
                    <a:pt x="5474" y="5322"/>
                  </a:cubicBezTo>
                  <a:cubicBezTo>
                    <a:pt x="5513" y="5244"/>
                    <a:pt x="5536" y="5156"/>
                    <a:pt x="5577" y="5075"/>
                  </a:cubicBezTo>
                  <a:cubicBezTo>
                    <a:pt x="5678" y="4865"/>
                    <a:pt x="5906" y="4841"/>
                    <a:pt x="6106" y="4787"/>
                  </a:cubicBezTo>
                  <a:cubicBezTo>
                    <a:pt x="6313" y="4729"/>
                    <a:pt x="6516" y="4602"/>
                    <a:pt x="6684" y="4468"/>
                  </a:cubicBezTo>
                  <a:cubicBezTo>
                    <a:pt x="6860" y="4327"/>
                    <a:pt x="7009" y="4160"/>
                    <a:pt x="7131" y="3972"/>
                  </a:cubicBezTo>
                  <a:cubicBezTo>
                    <a:pt x="7250" y="3787"/>
                    <a:pt x="7338" y="3588"/>
                    <a:pt x="7379" y="3369"/>
                  </a:cubicBezTo>
                  <a:cubicBezTo>
                    <a:pt x="7410" y="3197"/>
                    <a:pt x="7444" y="2973"/>
                    <a:pt x="7338" y="2820"/>
                  </a:cubicBezTo>
                  <a:cubicBezTo>
                    <a:pt x="7326" y="2807"/>
                    <a:pt x="7322" y="2792"/>
                    <a:pt x="7320" y="2779"/>
                  </a:cubicBezTo>
                  <a:cubicBezTo>
                    <a:pt x="7292" y="2745"/>
                    <a:pt x="7261" y="2712"/>
                    <a:pt x="7227" y="2681"/>
                  </a:cubicBezTo>
                  <a:cubicBezTo>
                    <a:pt x="7088" y="2550"/>
                    <a:pt x="6937" y="2428"/>
                    <a:pt x="6776" y="2326"/>
                  </a:cubicBezTo>
                  <a:cubicBezTo>
                    <a:pt x="6602" y="2216"/>
                    <a:pt x="6403" y="2107"/>
                    <a:pt x="6300" y="1916"/>
                  </a:cubicBezTo>
                  <a:cubicBezTo>
                    <a:pt x="6202" y="1730"/>
                    <a:pt x="6188" y="1516"/>
                    <a:pt x="6116" y="1324"/>
                  </a:cubicBezTo>
                  <a:cubicBezTo>
                    <a:pt x="6084" y="1234"/>
                    <a:pt x="6046" y="1150"/>
                    <a:pt x="6010" y="1062"/>
                  </a:cubicBezTo>
                  <a:cubicBezTo>
                    <a:pt x="6001" y="1052"/>
                    <a:pt x="5994" y="1038"/>
                    <a:pt x="5985" y="1027"/>
                  </a:cubicBezTo>
                  <a:cubicBezTo>
                    <a:pt x="5510" y="416"/>
                    <a:pt x="4773" y="68"/>
                    <a:pt x="4008" y="10"/>
                  </a:cubicBezTo>
                  <a:cubicBezTo>
                    <a:pt x="3926" y="3"/>
                    <a:pt x="3841" y="0"/>
                    <a:pt x="375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42"/>
            <p:cNvSpPr/>
            <p:nvPr/>
          </p:nvSpPr>
          <p:spPr>
            <a:xfrm>
              <a:off x="2319108" y="3434084"/>
              <a:ext cx="128360" cy="320078"/>
            </a:xfrm>
            <a:custGeom>
              <a:rect b="b" l="l" r="r" t="t"/>
              <a:pathLst>
                <a:path extrusionOk="0" h="9283" w="3723">
                  <a:moveTo>
                    <a:pt x="1066" y="1"/>
                  </a:moveTo>
                  <a:cubicBezTo>
                    <a:pt x="1029" y="79"/>
                    <a:pt x="991" y="156"/>
                    <a:pt x="954" y="231"/>
                  </a:cubicBezTo>
                  <a:cubicBezTo>
                    <a:pt x="901" y="336"/>
                    <a:pt x="845" y="442"/>
                    <a:pt x="779" y="539"/>
                  </a:cubicBezTo>
                  <a:cubicBezTo>
                    <a:pt x="724" y="627"/>
                    <a:pt x="666" y="710"/>
                    <a:pt x="638" y="810"/>
                  </a:cubicBezTo>
                  <a:cubicBezTo>
                    <a:pt x="626" y="862"/>
                    <a:pt x="591" y="893"/>
                    <a:pt x="557" y="907"/>
                  </a:cubicBezTo>
                  <a:cubicBezTo>
                    <a:pt x="560" y="915"/>
                    <a:pt x="567" y="924"/>
                    <a:pt x="579" y="931"/>
                  </a:cubicBezTo>
                  <a:cubicBezTo>
                    <a:pt x="642" y="971"/>
                    <a:pt x="739" y="971"/>
                    <a:pt x="810" y="1007"/>
                  </a:cubicBezTo>
                  <a:cubicBezTo>
                    <a:pt x="882" y="1043"/>
                    <a:pt x="945" y="1106"/>
                    <a:pt x="998" y="1165"/>
                  </a:cubicBezTo>
                  <a:cubicBezTo>
                    <a:pt x="1002" y="1165"/>
                    <a:pt x="1006" y="1165"/>
                    <a:pt x="1011" y="1165"/>
                  </a:cubicBezTo>
                  <a:cubicBezTo>
                    <a:pt x="1127" y="1165"/>
                    <a:pt x="1239" y="1191"/>
                    <a:pt x="1351" y="1219"/>
                  </a:cubicBezTo>
                  <a:cubicBezTo>
                    <a:pt x="1482" y="1255"/>
                    <a:pt x="1612" y="1297"/>
                    <a:pt x="1735" y="1357"/>
                  </a:cubicBezTo>
                  <a:cubicBezTo>
                    <a:pt x="1822" y="1402"/>
                    <a:pt x="1914" y="1446"/>
                    <a:pt x="1996" y="1500"/>
                  </a:cubicBezTo>
                  <a:cubicBezTo>
                    <a:pt x="2172" y="1588"/>
                    <a:pt x="2331" y="1700"/>
                    <a:pt x="2449" y="1860"/>
                  </a:cubicBezTo>
                  <a:cubicBezTo>
                    <a:pt x="2581" y="2038"/>
                    <a:pt x="2647" y="2272"/>
                    <a:pt x="2635" y="2494"/>
                  </a:cubicBezTo>
                  <a:cubicBezTo>
                    <a:pt x="2615" y="2813"/>
                    <a:pt x="2471" y="3105"/>
                    <a:pt x="2309" y="3371"/>
                  </a:cubicBezTo>
                  <a:cubicBezTo>
                    <a:pt x="2266" y="3443"/>
                    <a:pt x="2218" y="3507"/>
                    <a:pt x="2168" y="3574"/>
                  </a:cubicBezTo>
                  <a:cubicBezTo>
                    <a:pt x="2078" y="3768"/>
                    <a:pt x="1992" y="3964"/>
                    <a:pt x="1912" y="4163"/>
                  </a:cubicBezTo>
                  <a:cubicBezTo>
                    <a:pt x="1574" y="4996"/>
                    <a:pt x="1312" y="5860"/>
                    <a:pt x="1006" y="6703"/>
                  </a:cubicBezTo>
                  <a:cubicBezTo>
                    <a:pt x="720" y="7490"/>
                    <a:pt x="370" y="8245"/>
                    <a:pt x="1" y="8995"/>
                  </a:cubicBezTo>
                  <a:lnTo>
                    <a:pt x="595" y="9282"/>
                  </a:lnTo>
                  <a:cubicBezTo>
                    <a:pt x="760" y="8943"/>
                    <a:pt x="925" y="8605"/>
                    <a:pt x="1088" y="8266"/>
                  </a:cubicBezTo>
                  <a:cubicBezTo>
                    <a:pt x="1526" y="7360"/>
                    <a:pt x="1956" y="6452"/>
                    <a:pt x="2387" y="5543"/>
                  </a:cubicBezTo>
                  <a:cubicBezTo>
                    <a:pt x="2600" y="5090"/>
                    <a:pt x="2815" y="4635"/>
                    <a:pt x="3027" y="4179"/>
                  </a:cubicBezTo>
                  <a:cubicBezTo>
                    <a:pt x="3283" y="3636"/>
                    <a:pt x="3722" y="2959"/>
                    <a:pt x="3698" y="2344"/>
                  </a:cubicBezTo>
                  <a:cubicBezTo>
                    <a:pt x="3687" y="2049"/>
                    <a:pt x="3629" y="1750"/>
                    <a:pt x="3486" y="1488"/>
                  </a:cubicBezTo>
                  <a:cubicBezTo>
                    <a:pt x="3327" y="1200"/>
                    <a:pt x="3073" y="1014"/>
                    <a:pt x="2796" y="851"/>
                  </a:cubicBezTo>
                  <a:cubicBezTo>
                    <a:pt x="2643" y="761"/>
                    <a:pt x="2487" y="678"/>
                    <a:pt x="2329" y="599"/>
                  </a:cubicBezTo>
                  <a:cubicBezTo>
                    <a:pt x="2182" y="528"/>
                    <a:pt x="2036" y="452"/>
                    <a:pt x="1882" y="396"/>
                  </a:cubicBezTo>
                  <a:cubicBezTo>
                    <a:pt x="1596" y="293"/>
                    <a:pt x="1304" y="196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42"/>
            <p:cNvSpPr/>
            <p:nvPr/>
          </p:nvSpPr>
          <p:spPr>
            <a:xfrm>
              <a:off x="975117" y="3549931"/>
              <a:ext cx="1470845" cy="1067018"/>
            </a:xfrm>
            <a:custGeom>
              <a:rect b="b" l="l" r="r" t="t"/>
              <a:pathLst>
                <a:path extrusionOk="0" h="30946" w="42661">
                  <a:moveTo>
                    <a:pt x="42651" y="0"/>
                  </a:moveTo>
                  <a:cubicBezTo>
                    <a:pt x="42492" y="303"/>
                    <a:pt x="42373" y="645"/>
                    <a:pt x="42231" y="951"/>
                  </a:cubicBezTo>
                  <a:cubicBezTo>
                    <a:pt x="40489" y="4698"/>
                    <a:pt x="38716" y="8432"/>
                    <a:pt x="36891" y="12139"/>
                  </a:cubicBezTo>
                  <a:cubicBezTo>
                    <a:pt x="35996" y="13955"/>
                    <a:pt x="35053" y="15746"/>
                    <a:pt x="34045" y="17500"/>
                  </a:cubicBezTo>
                  <a:cubicBezTo>
                    <a:pt x="33564" y="18334"/>
                    <a:pt x="33078" y="19166"/>
                    <a:pt x="32562" y="19978"/>
                  </a:cubicBezTo>
                  <a:cubicBezTo>
                    <a:pt x="32131" y="20655"/>
                    <a:pt x="31652" y="21332"/>
                    <a:pt x="31037" y="21854"/>
                  </a:cubicBezTo>
                  <a:cubicBezTo>
                    <a:pt x="30380" y="22410"/>
                    <a:pt x="29589" y="22699"/>
                    <a:pt x="28742" y="22812"/>
                  </a:cubicBezTo>
                  <a:cubicBezTo>
                    <a:pt x="28093" y="22900"/>
                    <a:pt x="27433" y="22933"/>
                    <a:pt x="26775" y="22933"/>
                  </a:cubicBezTo>
                  <a:cubicBezTo>
                    <a:pt x="26440" y="22933"/>
                    <a:pt x="26105" y="22925"/>
                    <a:pt x="25772" y="22910"/>
                  </a:cubicBezTo>
                  <a:cubicBezTo>
                    <a:pt x="23757" y="22817"/>
                    <a:pt x="21763" y="22458"/>
                    <a:pt x="19795" y="22036"/>
                  </a:cubicBezTo>
                  <a:cubicBezTo>
                    <a:pt x="17806" y="21606"/>
                    <a:pt x="15832" y="21106"/>
                    <a:pt x="13864" y="20583"/>
                  </a:cubicBezTo>
                  <a:cubicBezTo>
                    <a:pt x="11890" y="20058"/>
                    <a:pt x="9920" y="19492"/>
                    <a:pt x="7928" y="19037"/>
                  </a:cubicBezTo>
                  <a:cubicBezTo>
                    <a:pt x="6966" y="18817"/>
                    <a:pt x="5996" y="18628"/>
                    <a:pt x="5034" y="18412"/>
                  </a:cubicBezTo>
                  <a:cubicBezTo>
                    <a:pt x="4123" y="18206"/>
                    <a:pt x="3227" y="17959"/>
                    <a:pt x="2339" y="17675"/>
                  </a:cubicBezTo>
                  <a:cubicBezTo>
                    <a:pt x="1682" y="17466"/>
                    <a:pt x="959" y="17220"/>
                    <a:pt x="528" y="16646"/>
                  </a:cubicBezTo>
                  <a:cubicBezTo>
                    <a:pt x="353" y="16414"/>
                    <a:pt x="194" y="16090"/>
                    <a:pt x="128" y="15759"/>
                  </a:cubicBezTo>
                  <a:cubicBezTo>
                    <a:pt x="101" y="15888"/>
                    <a:pt x="81" y="16022"/>
                    <a:pt x="71" y="16158"/>
                  </a:cubicBezTo>
                  <a:cubicBezTo>
                    <a:pt x="1" y="17282"/>
                    <a:pt x="434" y="18378"/>
                    <a:pt x="849" y="19398"/>
                  </a:cubicBezTo>
                  <a:cubicBezTo>
                    <a:pt x="1329" y="20590"/>
                    <a:pt x="1872" y="21749"/>
                    <a:pt x="2459" y="22887"/>
                  </a:cubicBezTo>
                  <a:cubicBezTo>
                    <a:pt x="2743" y="23437"/>
                    <a:pt x="3044" y="23976"/>
                    <a:pt x="3328" y="24522"/>
                  </a:cubicBezTo>
                  <a:cubicBezTo>
                    <a:pt x="3583" y="25016"/>
                    <a:pt x="3843" y="25530"/>
                    <a:pt x="4295" y="25874"/>
                  </a:cubicBezTo>
                  <a:cubicBezTo>
                    <a:pt x="4729" y="26204"/>
                    <a:pt x="5260" y="26385"/>
                    <a:pt x="5777" y="26532"/>
                  </a:cubicBezTo>
                  <a:cubicBezTo>
                    <a:pt x="6392" y="26708"/>
                    <a:pt x="7020" y="26834"/>
                    <a:pt x="7647" y="26948"/>
                  </a:cubicBezTo>
                  <a:cubicBezTo>
                    <a:pt x="8927" y="27179"/>
                    <a:pt x="10190" y="27403"/>
                    <a:pt x="11442" y="27754"/>
                  </a:cubicBezTo>
                  <a:cubicBezTo>
                    <a:pt x="14009" y="28469"/>
                    <a:pt x="16582" y="29138"/>
                    <a:pt x="19186" y="29714"/>
                  </a:cubicBezTo>
                  <a:cubicBezTo>
                    <a:pt x="20496" y="30002"/>
                    <a:pt x="21808" y="30266"/>
                    <a:pt x="23131" y="30485"/>
                  </a:cubicBezTo>
                  <a:cubicBezTo>
                    <a:pt x="24439" y="30703"/>
                    <a:pt x="25755" y="30890"/>
                    <a:pt x="27083" y="30935"/>
                  </a:cubicBezTo>
                  <a:cubicBezTo>
                    <a:pt x="27266" y="30940"/>
                    <a:pt x="27449" y="30946"/>
                    <a:pt x="27631" y="30946"/>
                  </a:cubicBezTo>
                  <a:cubicBezTo>
                    <a:pt x="28013" y="30946"/>
                    <a:pt x="28393" y="30921"/>
                    <a:pt x="28765" y="30822"/>
                  </a:cubicBezTo>
                  <a:cubicBezTo>
                    <a:pt x="29230" y="30697"/>
                    <a:pt x="29661" y="30481"/>
                    <a:pt x="30057" y="30207"/>
                  </a:cubicBezTo>
                  <a:cubicBezTo>
                    <a:pt x="30869" y="29641"/>
                    <a:pt x="31513" y="28855"/>
                    <a:pt x="32067" y="28044"/>
                  </a:cubicBezTo>
                  <a:cubicBezTo>
                    <a:pt x="33453" y="26014"/>
                    <a:pt x="34542" y="23765"/>
                    <a:pt x="35563" y="21533"/>
                  </a:cubicBezTo>
                  <a:cubicBezTo>
                    <a:pt x="36094" y="20378"/>
                    <a:pt x="36574" y="19198"/>
                    <a:pt x="37137" y="18056"/>
                  </a:cubicBezTo>
                  <a:cubicBezTo>
                    <a:pt x="37698" y="16924"/>
                    <a:pt x="38319" y="15823"/>
                    <a:pt x="38943" y="14726"/>
                  </a:cubicBezTo>
                  <a:cubicBezTo>
                    <a:pt x="39571" y="13631"/>
                    <a:pt x="40204" y="12538"/>
                    <a:pt x="40791" y="11421"/>
                  </a:cubicBezTo>
                  <a:cubicBezTo>
                    <a:pt x="41390" y="10283"/>
                    <a:pt x="41971" y="9170"/>
                    <a:pt x="42133" y="7875"/>
                  </a:cubicBezTo>
                  <a:cubicBezTo>
                    <a:pt x="42215" y="7250"/>
                    <a:pt x="42230" y="6618"/>
                    <a:pt x="42258" y="5990"/>
                  </a:cubicBezTo>
                  <a:cubicBezTo>
                    <a:pt x="42290" y="5307"/>
                    <a:pt x="42324" y="4623"/>
                    <a:pt x="42361" y="3940"/>
                  </a:cubicBezTo>
                  <a:cubicBezTo>
                    <a:pt x="42430" y="2654"/>
                    <a:pt x="42523" y="1370"/>
                    <a:pt x="42660" y="88"/>
                  </a:cubicBezTo>
                  <a:cubicBezTo>
                    <a:pt x="42658" y="59"/>
                    <a:pt x="42654" y="30"/>
                    <a:pt x="426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42"/>
            <p:cNvSpPr/>
            <p:nvPr/>
          </p:nvSpPr>
          <p:spPr>
            <a:xfrm>
              <a:off x="2357309" y="3485215"/>
              <a:ext cx="42097" cy="60306"/>
            </a:xfrm>
            <a:custGeom>
              <a:rect b="b" l="l" r="r" t="t"/>
              <a:pathLst>
                <a:path extrusionOk="0" h="1749" w="1221">
                  <a:moveTo>
                    <a:pt x="70" y="1"/>
                  </a:moveTo>
                  <a:cubicBezTo>
                    <a:pt x="91" y="63"/>
                    <a:pt x="101" y="129"/>
                    <a:pt x="103" y="201"/>
                  </a:cubicBezTo>
                  <a:cubicBezTo>
                    <a:pt x="109" y="362"/>
                    <a:pt x="66" y="521"/>
                    <a:pt x="0" y="668"/>
                  </a:cubicBezTo>
                  <a:cubicBezTo>
                    <a:pt x="39" y="685"/>
                    <a:pt x="78" y="699"/>
                    <a:pt x="112" y="712"/>
                  </a:cubicBezTo>
                  <a:cubicBezTo>
                    <a:pt x="181" y="743"/>
                    <a:pt x="247" y="784"/>
                    <a:pt x="309" y="829"/>
                  </a:cubicBezTo>
                  <a:cubicBezTo>
                    <a:pt x="430" y="918"/>
                    <a:pt x="533" y="1028"/>
                    <a:pt x="627" y="1146"/>
                  </a:cubicBezTo>
                  <a:cubicBezTo>
                    <a:pt x="760" y="1315"/>
                    <a:pt x="911" y="1524"/>
                    <a:pt x="971" y="1748"/>
                  </a:cubicBezTo>
                  <a:cubicBezTo>
                    <a:pt x="1029" y="1646"/>
                    <a:pt x="1089" y="1543"/>
                    <a:pt x="1154" y="1443"/>
                  </a:cubicBezTo>
                  <a:cubicBezTo>
                    <a:pt x="1197" y="1297"/>
                    <a:pt x="1221" y="1147"/>
                    <a:pt x="1216" y="991"/>
                  </a:cubicBezTo>
                  <a:cubicBezTo>
                    <a:pt x="1210" y="805"/>
                    <a:pt x="1156" y="642"/>
                    <a:pt x="1044" y="522"/>
                  </a:cubicBezTo>
                  <a:cubicBezTo>
                    <a:pt x="921" y="391"/>
                    <a:pt x="778" y="306"/>
                    <a:pt x="603" y="228"/>
                  </a:cubicBezTo>
                  <a:cubicBezTo>
                    <a:pt x="519" y="190"/>
                    <a:pt x="422" y="150"/>
                    <a:pt x="328" y="110"/>
                  </a:cubicBezTo>
                  <a:cubicBezTo>
                    <a:pt x="269" y="85"/>
                    <a:pt x="214" y="63"/>
                    <a:pt x="164" y="32"/>
                  </a:cubicBezTo>
                  <a:cubicBezTo>
                    <a:pt x="137" y="23"/>
                    <a:pt x="109" y="13"/>
                    <a:pt x="81" y="4"/>
                  </a:cubicBezTo>
                  <a:cubicBezTo>
                    <a:pt x="78" y="3"/>
                    <a:pt x="73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42"/>
            <p:cNvSpPr/>
            <p:nvPr/>
          </p:nvSpPr>
          <p:spPr>
            <a:xfrm>
              <a:off x="2217156" y="3255557"/>
              <a:ext cx="165561" cy="188985"/>
            </a:xfrm>
            <a:custGeom>
              <a:rect b="b" l="l" r="r" t="t"/>
              <a:pathLst>
                <a:path extrusionOk="0" h="5481" w="4802">
                  <a:moveTo>
                    <a:pt x="1596" y="1"/>
                  </a:moveTo>
                  <a:cubicBezTo>
                    <a:pt x="1469" y="1"/>
                    <a:pt x="1363" y="134"/>
                    <a:pt x="1301" y="230"/>
                  </a:cubicBezTo>
                  <a:cubicBezTo>
                    <a:pt x="1199" y="383"/>
                    <a:pt x="1185" y="567"/>
                    <a:pt x="1093" y="723"/>
                  </a:cubicBezTo>
                  <a:cubicBezTo>
                    <a:pt x="1067" y="766"/>
                    <a:pt x="1017" y="791"/>
                    <a:pt x="968" y="791"/>
                  </a:cubicBezTo>
                  <a:cubicBezTo>
                    <a:pt x="935" y="791"/>
                    <a:pt x="902" y="779"/>
                    <a:pt x="877" y="752"/>
                  </a:cubicBezTo>
                  <a:cubicBezTo>
                    <a:pt x="803" y="667"/>
                    <a:pt x="794" y="558"/>
                    <a:pt x="734" y="468"/>
                  </a:cubicBezTo>
                  <a:cubicBezTo>
                    <a:pt x="673" y="380"/>
                    <a:pt x="575" y="287"/>
                    <a:pt x="472" y="253"/>
                  </a:cubicBezTo>
                  <a:cubicBezTo>
                    <a:pt x="440" y="241"/>
                    <a:pt x="411" y="236"/>
                    <a:pt x="382" y="236"/>
                  </a:cubicBezTo>
                  <a:cubicBezTo>
                    <a:pt x="349" y="236"/>
                    <a:pt x="319" y="243"/>
                    <a:pt x="289" y="256"/>
                  </a:cubicBezTo>
                  <a:cubicBezTo>
                    <a:pt x="266" y="266"/>
                    <a:pt x="217" y="307"/>
                    <a:pt x="199" y="332"/>
                  </a:cubicBezTo>
                  <a:cubicBezTo>
                    <a:pt x="55" y="519"/>
                    <a:pt x="34" y="807"/>
                    <a:pt x="18" y="1037"/>
                  </a:cubicBezTo>
                  <a:cubicBezTo>
                    <a:pt x="0" y="1333"/>
                    <a:pt x="18" y="1627"/>
                    <a:pt x="47" y="1920"/>
                  </a:cubicBezTo>
                  <a:cubicBezTo>
                    <a:pt x="101" y="2425"/>
                    <a:pt x="212" y="2922"/>
                    <a:pt x="318" y="3419"/>
                  </a:cubicBezTo>
                  <a:cubicBezTo>
                    <a:pt x="371" y="3665"/>
                    <a:pt x="418" y="3914"/>
                    <a:pt x="480" y="4161"/>
                  </a:cubicBezTo>
                  <a:cubicBezTo>
                    <a:pt x="543" y="4400"/>
                    <a:pt x="602" y="4634"/>
                    <a:pt x="637" y="4880"/>
                  </a:cubicBezTo>
                  <a:cubicBezTo>
                    <a:pt x="689" y="4864"/>
                    <a:pt x="732" y="4810"/>
                    <a:pt x="767" y="4775"/>
                  </a:cubicBezTo>
                  <a:cubicBezTo>
                    <a:pt x="882" y="4659"/>
                    <a:pt x="986" y="4550"/>
                    <a:pt x="1148" y="4496"/>
                  </a:cubicBezTo>
                  <a:cubicBezTo>
                    <a:pt x="1218" y="4475"/>
                    <a:pt x="1289" y="4457"/>
                    <a:pt x="1363" y="4445"/>
                  </a:cubicBezTo>
                  <a:cubicBezTo>
                    <a:pt x="1293" y="3986"/>
                    <a:pt x="1251" y="3521"/>
                    <a:pt x="1218" y="3059"/>
                  </a:cubicBezTo>
                  <a:cubicBezTo>
                    <a:pt x="1199" y="2815"/>
                    <a:pt x="1174" y="2571"/>
                    <a:pt x="1158" y="2325"/>
                  </a:cubicBezTo>
                  <a:cubicBezTo>
                    <a:pt x="1152" y="2209"/>
                    <a:pt x="1147" y="2094"/>
                    <a:pt x="1143" y="1978"/>
                  </a:cubicBezTo>
                  <a:cubicBezTo>
                    <a:pt x="1136" y="1865"/>
                    <a:pt x="1150" y="1763"/>
                    <a:pt x="1205" y="1660"/>
                  </a:cubicBezTo>
                  <a:cubicBezTo>
                    <a:pt x="1223" y="1625"/>
                    <a:pt x="1251" y="1611"/>
                    <a:pt x="1279" y="1611"/>
                  </a:cubicBezTo>
                  <a:cubicBezTo>
                    <a:pt x="1328" y="1611"/>
                    <a:pt x="1378" y="1654"/>
                    <a:pt x="1384" y="1709"/>
                  </a:cubicBezTo>
                  <a:cubicBezTo>
                    <a:pt x="1397" y="1812"/>
                    <a:pt x="1424" y="1912"/>
                    <a:pt x="1431" y="2018"/>
                  </a:cubicBezTo>
                  <a:cubicBezTo>
                    <a:pt x="1437" y="2136"/>
                    <a:pt x="1440" y="2254"/>
                    <a:pt x="1447" y="2370"/>
                  </a:cubicBezTo>
                  <a:cubicBezTo>
                    <a:pt x="1462" y="2604"/>
                    <a:pt x="1478" y="2838"/>
                    <a:pt x="1491" y="3076"/>
                  </a:cubicBezTo>
                  <a:cubicBezTo>
                    <a:pt x="1515" y="3528"/>
                    <a:pt x="1556" y="3976"/>
                    <a:pt x="1564" y="4427"/>
                  </a:cubicBezTo>
                  <a:lnTo>
                    <a:pt x="1576" y="4427"/>
                  </a:lnTo>
                  <a:cubicBezTo>
                    <a:pt x="1582" y="4427"/>
                    <a:pt x="1588" y="4427"/>
                    <a:pt x="1595" y="4427"/>
                  </a:cubicBezTo>
                  <a:cubicBezTo>
                    <a:pt x="1737" y="4427"/>
                    <a:pt x="1885" y="4450"/>
                    <a:pt x="2007" y="4525"/>
                  </a:cubicBezTo>
                  <a:cubicBezTo>
                    <a:pt x="2057" y="4556"/>
                    <a:pt x="2104" y="4596"/>
                    <a:pt x="2139" y="4645"/>
                  </a:cubicBezTo>
                  <a:cubicBezTo>
                    <a:pt x="2146" y="4489"/>
                    <a:pt x="2152" y="4335"/>
                    <a:pt x="2163" y="4181"/>
                  </a:cubicBezTo>
                  <a:cubicBezTo>
                    <a:pt x="2182" y="3910"/>
                    <a:pt x="2204" y="3640"/>
                    <a:pt x="2229" y="3370"/>
                  </a:cubicBezTo>
                  <a:cubicBezTo>
                    <a:pt x="2253" y="3120"/>
                    <a:pt x="2272" y="2869"/>
                    <a:pt x="2301" y="2622"/>
                  </a:cubicBezTo>
                  <a:cubicBezTo>
                    <a:pt x="2313" y="2499"/>
                    <a:pt x="2331" y="2375"/>
                    <a:pt x="2351" y="2253"/>
                  </a:cubicBezTo>
                  <a:cubicBezTo>
                    <a:pt x="2373" y="2128"/>
                    <a:pt x="2402" y="1998"/>
                    <a:pt x="2474" y="1892"/>
                  </a:cubicBezTo>
                  <a:cubicBezTo>
                    <a:pt x="2497" y="1858"/>
                    <a:pt x="2531" y="1842"/>
                    <a:pt x="2565" y="1842"/>
                  </a:cubicBezTo>
                  <a:cubicBezTo>
                    <a:pt x="2615" y="1842"/>
                    <a:pt x="2664" y="1878"/>
                    <a:pt x="2666" y="1942"/>
                  </a:cubicBezTo>
                  <a:cubicBezTo>
                    <a:pt x="2672" y="2071"/>
                    <a:pt x="2637" y="2198"/>
                    <a:pt x="2615" y="2323"/>
                  </a:cubicBezTo>
                  <a:cubicBezTo>
                    <a:pt x="2593" y="2442"/>
                    <a:pt x="2578" y="2557"/>
                    <a:pt x="2564" y="2676"/>
                  </a:cubicBezTo>
                  <a:cubicBezTo>
                    <a:pt x="2538" y="2915"/>
                    <a:pt x="2521" y="3154"/>
                    <a:pt x="2496" y="3395"/>
                  </a:cubicBezTo>
                  <a:cubicBezTo>
                    <a:pt x="2442" y="3913"/>
                    <a:pt x="2386" y="4431"/>
                    <a:pt x="2327" y="4952"/>
                  </a:cubicBezTo>
                  <a:cubicBezTo>
                    <a:pt x="2337" y="4950"/>
                    <a:pt x="2346" y="4948"/>
                    <a:pt x="2355" y="4945"/>
                  </a:cubicBezTo>
                  <a:cubicBezTo>
                    <a:pt x="2419" y="4934"/>
                    <a:pt x="2479" y="4925"/>
                    <a:pt x="2541" y="4925"/>
                  </a:cubicBezTo>
                  <a:cubicBezTo>
                    <a:pt x="2559" y="4925"/>
                    <a:pt x="2577" y="4926"/>
                    <a:pt x="2596" y="4928"/>
                  </a:cubicBezTo>
                  <a:cubicBezTo>
                    <a:pt x="2665" y="4931"/>
                    <a:pt x="2736" y="4943"/>
                    <a:pt x="2806" y="4956"/>
                  </a:cubicBezTo>
                  <a:cubicBezTo>
                    <a:pt x="2850" y="4730"/>
                    <a:pt x="2921" y="4513"/>
                    <a:pt x="2995" y="4292"/>
                  </a:cubicBezTo>
                  <a:cubicBezTo>
                    <a:pt x="3073" y="4060"/>
                    <a:pt x="3144" y="3825"/>
                    <a:pt x="3219" y="3593"/>
                  </a:cubicBezTo>
                  <a:cubicBezTo>
                    <a:pt x="3295" y="3358"/>
                    <a:pt x="3371" y="3126"/>
                    <a:pt x="3447" y="2892"/>
                  </a:cubicBezTo>
                  <a:cubicBezTo>
                    <a:pt x="3485" y="2773"/>
                    <a:pt x="3526" y="2654"/>
                    <a:pt x="3563" y="2535"/>
                  </a:cubicBezTo>
                  <a:cubicBezTo>
                    <a:pt x="3601" y="2418"/>
                    <a:pt x="3631" y="2291"/>
                    <a:pt x="3737" y="2217"/>
                  </a:cubicBezTo>
                  <a:cubicBezTo>
                    <a:pt x="3752" y="2207"/>
                    <a:pt x="3768" y="2202"/>
                    <a:pt x="3784" y="2202"/>
                  </a:cubicBezTo>
                  <a:cubicBezTo>
                    <a:pt x="3828" y="2202"/>
                    <a:pt x="3869" y="2235"/>
                    <a:pt x="3883" y="2275"/>
                  </a:cubicBezTo>
                  <a:cubicBezTo>
                    <a:pt x="3924" y="2398"/>
                    <a:pt x="3856" y="2534"/>
                    <a:pt x="3818" y="2653"/>
                  </a:cubicBezTo>
                  <a:cubicBezTo>
                    <a:pt x="3781" y="2767"/>
                    <a:pt x="3744" y="2881"/>
                    <a:pt x="3706" y="2994"/>
                  </a:cubicBezTo>
                  <a:cubicBezTo>
                    <a:pt x="3633" y="3228"/>
                    <a:pt x="3557" y="3461"/>
                    <a:pt x="3481" y="3696"/>
                  </a:cubicBezTo>
                  <a:cubicBezTo>
                    <a:pt x="3406" y="3929"/>
                    <a:pt x="3322" y="4160"/>
                    <a:pt x="3240" y="4391"/>
                  </a:cubicBezTo>
                  <a:cubicBezTo>
                    <a:pt x="3167" y="4603"/>
                    <a:pt x="3089" y="4811"/>
                    <a:pt x="2984" y="5006"/>
                  </a:cubicBezTo>
                  <a:cubicBezTo>
                    <a:pt x="3000" y="5012"/>
                    <a:pt x="3015" y="5017"/>
                    <a:pt x="3028" y="5021"/>
                  </a:cubicBezTo>
                  <a:cubicBezTo>
                    <a:pt x="3246" y="5106"/>
                    <a:pt x="3432" y="5266"/>
                    <a:pt x="3506" y="5481"/>
                  </a:cubicBezTo>
                  <a:cubicBezTo>
                    <a:pt x="3548" y="5408"/>
                    <a:pt x="3593" y="5336"/>
                    <a:pt x="3631" y="5264"/>
                  </a:cubicBezTo>
                  <a:cubicBezTo>
                    <a:pt x="3749" y="5040"/>
                    <a:pt x="3861" y="4811"/>
                    <a:pt x="3964" y="4581"/>
                  </a:cubicBezTo>
                  <a:cubicBezTo>
                    <a:pt x="4154" y="4158"/>
                    <a:pt x="4325" y="3726"/>
                    <a:pt x="4463" y="3283"/>
                  </a:cubicBezTo>
                  <a:cubicBezTo>
                    <a:pt x="4598" y="2846"/>
                    <a:pt x="4728" y="2390"/>
                    <a:pt x="4775" y="1935"/>
                  </a:cubicBezTo>
                  <a:cubicBezTo>
                    <a:pt x="4800" y="1700"/>
                    <a:pt x="4801" y="1461"/>
                    <a:pt x="4757" y="1228"/>
                  </a:cubicBezTo>
                  <a:cubicBezTo>
                    <a:pt x="4735" y="1111"/>
                    <a:pt x="4708" y="964"/>
                    <a:pt x="4624" y="876"/>
                  </a:cubicBezTo>
                  <a:cubicBezTo>
                    <a:pt x="4581" y="830"/>
                    <a:pt x="4536" y="811"/>
                    <a:pt x="4491" y="811"/>
                  </a:cubicBezTo>
                  <a:cubicBezTo>
                    <a:pt x="4413" y="811"/>
                    <a:pt x="4337" y="868"/>
                    <a:pt x="4271" y="935"/>
                  </a:cubicBezTo>
                  <a:cubicBezTo>
                    <a:pt x="4167" y="1044"/>
                    <a:pt x="4124" y="1234"/>
                    <a:pt x="3976" y="1303"/>
                  </a:cubicBezTo>
                  <a:cubicBezTo>
                    <a:pt x="3954" y="1315"/>
                    <a:pt x="3926" y="1320"/>
                    <a:pt x="3899" y="1320"/>
                  </a:cubicBezTo>
                  <a:cubicBezTo>
                    <a:pt x="3832" y="1320"/>
                    <a:pt x="3764" y="1286"/>
                    <a:pt x="3753" y="1212"/>
                  </a:cubicBezTo>
                  <a:cubicBezTo>
                    <a:pt x="3725" y="1046"/>
                    <a:pt x="3775" y="874"/>
                    <a:pt x="3791" y="722"/>
                  </a:cubicBezTo>
                  <a:cubicBezTo>
                    <a:pt x="3799" y="640"/>
                    <a:pt x="3804" y="557"/>
                    <a:pt x="3799" y="475"/>
                  </a:cubicBezTo>
                  <a:cubicBezTo>
                    <a:pt x="3797" y="443"/>
                    <a:pt x="3793" y="419"/>
                    <a:pt x="3782" y="382"/>
                  </a:cubicBezTo>
                  <a:cubicBezTo>
                    <a:pt x="3778" y="363"/>
                    <a:pt x="3782" y="374"/>
                    <a:pt x="3768" y="350"/>
                  </a:cubicBezTo>
                  <a:cubicBezTo>
                    <a:pt x="3763" y="343"/>
                    <a:pt x="3760" y="335"/>
                    <a:pt x="3760" y="332"/>
                  </a:cubicBezTo>
                  <a:cubicBezTo>
                    <a:pt x="3738" y="315"/>
                    <a:pt x="3715" y="309"/>
                    <a:pt x="3693" y="309"/>
                  </a:cubicBezTo>
                  <a:cubicBezTo>
                    <a:pt x="3673" y="309"/>
                    <a:pt x="3654" y="314"/>
                    <a:pt x="3638" y="322"/>
                  </a:cubicBezTo>
                  <a:cubicBezTo>
                    <a:pt x="3586" y="352"/>
                    <a:pt x="3533" y="410"/>
                    <a:pt x="3495" y="463"/>
                  </a:cubicBezTo>
                  <a:cubicBezTo>
                    <a:pt x="3397" y="609"/>
                    <a:pt x="3338" y="772"/>
                    <a:pt x="3247" y="919"/>
                  </a:cubicBezTo>
                  <a:cubicBezTo>
                    <a:pt x="3216" y="972"/>
                    <a:pt x="3166" y="995"/>
                    <a:pt x="3116" y="995"/>
                  </a:cubicBezTo>
                  <a:cubicBezTo>
                    <a:pt x="3035" y="995"/>
                    <a:pt x="2953" y="934"/>
                    <a:pt x="2951" y="838"/>
                  </a:cubicBezTo>
                  <a:cubicBezTo>
                    <a:pt x="2945" y="670"/>
                    <a:pt x="2977" y="505"/>
                    <a:pt x="2927" y="339"/>
                  </a:cubicBezTo>
                  <a:cubicBezTo>
                    <a:pt x="2908" y="280"/>
                    <a:pt x="2880" y="217"/>
                    <a:pt x="2824" y="183"/>
                  </a:cubicBezTo>
                  <a:cubicBezTo>
                    <a:pt x="2792" y="165"/>
                    <a:pt x="2757" y="154"/>
                    <a:pt x="2724" y="149"/>
                  </a:cubicBezTo>
                  <a:cubicBezTo>
                    <a:pt x="2718" y="149"/>
                    <a:pt x="2713" y="149"/>
                    <a:pt x="2707" y="149"/>
                  </a:cubicBezTo>
                  <a:cubicBezTo>
                    <a:pt x="2690" y="149"/>
                    <a:pt x="2674" y="152"/>
                    <a:pt x="2652" y="159"/>
                  </a:cubicBezTo>
                  <a:cubicBezTo>
                    <a:pt x="2600" y="171"/>
                    <a:pt x="2558" y="208"/>
                    <a:pt x="2509" y="261"/>
                  </a:cubicBezTo>
                  <a:cubicBezTo>
                    <a:pt x="2462" y="313"/>
                    <a:pt x="2427" y="369"/>
                    <a:pt x="2386" y="436"/>
                  </a:cubicBezTo>
                  <a:cubicBezTo>
                    <a:pt x="2306" y="570"/>
                    <a:pt x="2240" y="711"/>
                    <a:pt x="2142" y="833"/>
                  </a:cubicBezTo>
                  <a:cubicBezTo>
                    <a:pt x="2120" y="861"/>
                    <a:pt x="2085" y="874"/>
                    <a:pt x="2049" y="874"/>
                  </a:cubicBezTo>
                  <a:cubicBezTo>
                    <a:pt x="1999" y="874"/>
                    <a:pt x="1946" y="848"/>
                    <a:pt x="1922" y="805"/>
                  </a:cubicBezTo>
                  <a:cubicBezTo>
                    <a:pt x="1837" y="644"/>
                    <a:pt x="1869" y="473"/>
                    <a:pt x="1830" y="305"/>
                  </a:cubicBezTo>
                  <a:cubicBezTo>
                    <a:pt x="1806" y="197"/>
                    <a:pt x="1756" y="32"/>
                    <a:pt x="1634" y="5"/>
                  </a:cubicBezTo>
                  <a:cubicBezTo>
                    <a:pt x="1621" y="2"/>
                    <a:pt x="1608" y="1"/>
                    <a:pt x="15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42"/>
            <p:cNvSpPr/>
            <p:nvPr/>
          </p:nvSpPr>
          <p:spPr>
            <a:xfrm>
              <a:off x="2070900" y="3416707"/>
              <a:ext cx="313814" cy="446999"/>
            </a:xfrm>
            <a:custGeom>
              <a:rect b="b" l="l" r="r" t="t"/>
              <a:pathLst>
                <a:path extrusionOk="0" h="12964" w="9102">
                  <a:moveTo>
                    <a:pt x="5839" y="0"/>
                  </a:moveTo>
                  <a:cubicBezTo>
                    <a:pt x="5773" y="0"/>
                    <a:pt x="5707" y="8"/>
                    <a:pt x="5644" y="19"/>
                  </a:cubicBezTo>
                  <a:cubicBezTo>
                    <a:pt x="5519" y="41"/>
                    <a:pt x="5404" y="72"/>
                    <a:pt x="5311" y="162"/>
                  </a:cubicBezTo>
                  <a:cubicBezTo>
                    <a:pt x="5211" y="256"/>
                    <a:pt x="5126" y="374"/>
                    <a:pt x="4998" y="433"/>
                  </a:cubicBezTo>
                  <a:cubicBezTo>
                    <a:pt x="4955" y="453"/>
                    <a:pt x="4915" y="460"/>
                    <a:pt x="4876" y="460"/>
                  </a:cubicBezTo>
                  <a:cubicBezTo>
                    <a:pt x="4776" y="460"/>
                    <a:pt x="4684" y="411"/>
                    <a:pt x="4574" y="397"/>
                  </a:cubicBezTo>
                  <a:cubicBezTo>
                    <a:pt x="4539" y="393"/>
                    <a:pt x="4503" y="391"/>
                    <a:pt x="4468" y="391"/>
                  </a:cubicBezTo>
                  <a:cubicBezTo>
                    <a:pt x="4352" y="391"/>
                    <a:pt x="4240" y="413"/>
                    <a:pt x="4132" y="454"/>
                  </a:cubicBezTo>
                  <a:cubicBezTo>
                    <a:pt x="3851" y="563"/>
                    <a:pt x="3643" y="804"/>
                    <a:pt x="3523" y="1074"/>
                  </a:cubicBezTo>
                  <a:cubicBezTo>
                    <a:pt x="3468" y="1193"/>
                    <a:pt x="3398" y="1265"/>
                    <a:pt x="3279" y="1321"/>
                  </a:cubicBezTo>
                  <a:cubicBezTo>
                    <a:pt x="3208" y="1353"/>
                    <a:pt x="3125" y="1371"/>
                    <a:pt x="3062" y="1418"/>
                  </a:cubicBezTo>
                  <a:cubicBezTo>
                    <a:pt x="3013" y="1457"/>
                    <a:pt x="2976" y="1510"/>
                    <a:pt x="2941" y="1559"/>
                  </a:cubicBezTo>
                  <a:cubicBezTo>
                    <a:pt x="2795" y="1785"/>
                    <a:pt x="2707" y="2097"/>
                    <a:pt x="2863" y="2337"/>
                  </a:cubicBezTo>
                  <a:cubicBezTo>
                    <a:pt x="2895" y="2385"/>
                    <a:pt x="2888" y="2473"/>
                    <a:pt x="2841" y="2510"/>
                  </a:cubicBezTo>
                  <a:cubicBezTo>
                    <a:pt x="2748" y="2588"/>
                    <a:pt x="2644" y="2631"/>
                    <a:pt x="2529" y="2672"/>
                  </a:cubicBezTo>
                  <a:cubicBezTo>
                    <a:pt x="2432" y="2706"/>
                    <a:pt x="2330" y="2734"/>
                    <a:pt x="2258" y="2808"/>
                  </a:cubicBezTo>
                  <a:cubicBezTo>
                    <a:pt x="2097" y="2973"/>
                    <a:pt x="2036" y="3238"/>
                    <a:pt x="2030" y="3457"/>
                  </a:cubicBezTo>
                  <a:cubicBezTo>
                    <a:pt x="2028" y="3557"/>
                    <a:pt x="2034" y="3657"/>
                    <a:pt x="2059" y="3754"/>
                  </a:cubicBezTo>
                  <a:cubicBezTo>
                    <a:pt x="2081" y="3834"/>
                    <a:pt x="2122" y="3907"/>
                    <a:pt x="2137" y="3988"/>
                  </a:cubicBezTo>
                  <a:cubicBezTo>
                    <a:pt x="2180" y="4193"/>
                    <a:pt x="1990" y="4350"/>
                    <a:pt x="1849" y="4466"/>
                  </a:cubicBezTo>
                  <a:cubicBezTo>
                    <a:pt x="1705" y="4588"/>
                    <a:pt x="1583" y="4718"/>
                    <a:pt x="1562" y="4912"/>
                  </a:cubicBezTo>
                  <a:cubicBezTo>
                    <a:pt x="1534" y="5132"/>
                    <a:pt x="1633" y="5308"/>
                    <a:pt x="1740" y="5489"/>
                  </a:cubicBezTo>
                  <a:cubicBezTo>
                    <a:pt x="1841" y="5658"/>
                    <a:pt x="1988" y="5905"/>
                    <a:pt x="1816" y="6076"/>
                  </a:cubicBezTo>
                  <a:cubicBezTo>
                    <a:pt x="1758" y="6135"/>
                    <a:pt x="1681" y="6170"/>
                    <a:pt x="1622" y="6228"/>
                  </a:cubicBezTo>
                  <a:cubicBezTo>
                    <a:pt x="1559" y="6289"/>
                    <a:pt x="1513" y="6363"/>
                    <a:pt x="1484" y="6445"/>
                  </a:cubicBezTo>
                  <a:cubicBezTo>
                    <a:pt x="1427" y="6615"/>
                    <a:pt x="1434" y="6791"/>
                    <a:pt x="1494" y="6956"/>
                  </a:cubicBezTo>
                  <a:cubicBezTo>
                    <a:pt x="1520" y="7030"/>
                    <a:pt x="1567" y="7110"/>
                    <a:pt x="1617" y="7168"/>
                  </a:cubicBezTo>
                  <a:cubicBezTo>
                    <a:pt x="1680" y="7246"/>
                    <a:pt x="1750" y="7287"/>
                    <a:pt x="1826" y="7352"/>
                  </a:cubicBezTo>
                  <a:cubicBezTo>
                    <a:pt x="1905" y="7420"/>
                    <a:pt x="1877" y="7557"/>
                    <a:pt x="1792" y="7607"/>
                  </a:cubicBezTo>
                  <a:cubicBezTo>
                    <a:pt x="1557" y="7739"/>
                    <a:pt x="1347" y="7935"/>
                    <a:pt x="1302" y="8212"/>
                  </a:cubicBezTo>
                  <a:cubicBezTo>
                    <a:pt x="1286" y="8326"/>
                    <a:pt x="1299" y="8449"/>
                    <a:pt x="1346" y="8556"/>
                  </a:cubicBezTo>
                  <a:cubicBezTo>
                    <a:pt x="1404" y="8697"/>
                    <a:pt x="1514" y="8795"/>
                    <a:pt x="1620" y="8898"/>
                  </a:cubicBezTo>
                  <a:cubicBezTo>
                    <a:pt x="1658" y="8935"/>
                    <a:pt x="1675" y="9015"/>
                    <a:pt x="1640" y="9062"/>
                  </a:cubicBezTo>
                  <a:cubicBezTo>
                    <a:pt x="1550" y="9184"/>
                    <a:pt x="1406" y="9224"/>
                    <a:pt x="1300" y="9325"/>
                  </a:cubicBezTo>
                  <a:cubicBezTo>
                    <a:pt x="1192" y="9426"/>
                    <a:pt x="1117" y="9550"/>
                    <a:pt x="1094" y="9696"/>
                  </a:cubicBezTo>
                  <a:cubicBezTo>
                    <a:pt x="1045" y="10018"/>
                    <a:pt x="1253" y="10243"/>
                    <a:pt x="1406" y="10498"/>
                  </a:cubicBezTo>
                  <a:cubicBezTo>
                    <a:pt x="1467" y="10599"/>
                    <a:pt x="1393" y="10749"/>
                    <a:pt x="1272" y="10749"/>
                  </a:cubicBezTo>
                  <a:cubicBezTo>
                    <a:pt x="1268" y="10749"/>
                    <a:pt x="1264" y="10749"/>
                    <a:pt x="1261" y="10748"/>
                  </a:cubicBezTo>
                  <a:cubicBezTo>
                    <a:pt x="1210" y="10746"/>
                    <a:pt x="1156" y="10746"/>
                    <a:pt x="1107" y="10739"/>
                  </a:cubicBezTo>
                  <a:cubicBezTo>
                    <a:pt x="1072" y="10735"/>
                    <a:pt x="1032" y="10730"/>
                    <a:pt x="995" y="10730"/>
                  </a:cubicBezTo>
                  <a:cubicBezTo>
                    <a:pt x="980" y="10730"/>
                    <a:pt x="965" y="10731"/>
                    <a:pt x="951" y="10733"/>
                  </a:cubicBezTo>
                  <a:cubicBezTo>
                    <a:pt x="852" y="10748"/>
                    <a:pt x="749" y="10805"/>
                    <a:pt x="665" y="10854"/>
                  </a:cubicBezTo>
                  <a:cubicBezTo>
                    <a:pt x="534" y="10930"/>
                    <a:pt x="427" y="11030"/>
                    <a:pt x="334" y="11150"/>
                  </a:cubicBezTo>
                  <a:cubicBezTo>
                    <a:pt x="240" y="11274"/>
                    <a:pt x="154" y="11407"/>
                    <a:pt x="94" y="11553"/>
                  </a:cubicBezTo>
                  <a:cubicBezTo>
                    <a:pt x="50" y="11660"/>
                    <a:pt x="0" y="11812"/>
                    <a:pt x="75" y="11915"/>
                  </a:cubicBezTo>
                  <a:cubicBezTo>
                    <a:pt x="82" y="11924"/>
                    <a:pt x="86" y="11932"/>
                    <a:pt x="88" y="11942"/>
                  </a:cubicBezTo>
                  <a:cubicBezTo>
                    <a:pt x="419" y="12020"/>
                    <a:pt x="747" y="12101"/>
                    <a:pt x="1077" y="12176"/>
                  </a:cubicBezTo>
                  <a:cubicBezTo>
                    <a:pt x="1779" y="12344"/>
                    <a:pt x="2484" y="12504"/>
                    <a:pt x="3192" y="12639"/>
                  </a:cubicBezTo>
                  <a:cubicBezTo>
                    <a:pt x="3550" y="12705"/>
                    <a:pt x="3910" y="12768"/>
                    <a:pt x="4267" y="12826"/>
                  </a:cubicBezTo>
                  <a:cubicBezTo>
                    <a:pt x="4526" y="12868"/>
                    <a:pt x="4799" y="12855"/>
                    <a:pt x="5040" y="12963"/>
                  </a:cubicBezTo>
                  <a:cubicBezTo>
                    <a:pt x="5862" y="11372"/>
                    <a:pt x="6689" y="9778"/>
                    <a:pt x="7450" y="8154"/>
                  </a:cubicBezTo>
                  <a:cubicBezTo>
                    <a:pt x="8072" y="6825"/>
                    <a:pt x="8431" y="5369"/>
                    <a:pt x="9102" y="4062"/>
                  </a:cubicBezTo>
                  <a:cubicBezTo>
                    <a:pt x="9058" y="4046"/>
                    <a:pt x="9021" y="4005"/>
                    <a:pt x="9024" y="3940"/>
                  </a:cubicBezTo>
                  <a:cubicBezTo>
                    <a:pt x="9032" y="3685"/>
                    <a:pt x="8878" y="3431"/>
                    <a:pt x="8717" y="3245"/>
                  </a:cubicBezTo>
                  <a:cubicBezTo>
                    <a:pt x="8627" y="3145"/>
                    <a:pt x="8529" y="3053"/>
                    <a:pt x="8408" y="2988"/>
                  </a:cubicBezTo>
                  <a:cubicBezTo>
                    <a:pt x="8284" y="2920"/>
                    <a:pt x="8144" y="2896"/>
                    <a:pt x="8037" y="2798"/>
                  </a:cubicBezTo>
                  <a:cubicBezTo>
                    <a:pt x="7990" y="2756"/>
                    <a:pt x="7986" y="2682"/>
                    <a:pt x="8014" y="2629"/>
                  </a:cubicBezTo>
                  <a:cubicBezTo>
                    <a:pt x="8107" y="2463"/>
                    <a:pt x="8183" y="2259"/>
                    <a:pt x="8127" y="2067"/>
                  </a:cubicBezTo>
                  <a:cubicBezTo>
                    <a:pt x="8089" y="1928"/>
                    <a:pt x="7971" y="1774"/>
                    <a:pt x="7827" y="1736"/>
                  </a:cubicBezTo>
                  <a:cubicBezTo>
                    <a:pt x="7740" y="1712"/>
                    <a:pt x="7650" y="1696"/>
                    <a:pt x="7581" y="1630"/>
                  </a:cubicBezTo>
                  <a:cubicBezTo>
                    <a:pt x="7514" y="1571"/>
                    <a:pt x="7481" y="1486"/>
                    <a:pt x="7472" y="1399"/>
                  </a:cubicBezTo>
                  <a:cubicBezTo>
                    <a:pt x="7454" y="1235"/>
                    <a:pt x="7548" y="1071"/>
                    <a:pt x="7512" y="910"/>
                  </a:cubicBezTo>
                  <a:cubicBezTo>
                    <a:pt x="7454" y="656"/>
                    <a:pt x="7201" y="535"/>
                    <a:pt x="6960" y="504"/>
                  </a:cubicBezTo>
                  <a:cubicBezTo>
                    <a:pt x="6915" y="497"/>
                    <a:pt x="6866" y="490"/>
                    <a:pt x="6818" y="490"/>
                  </a:cubicBezTo>
                  <a:cubicBezTo>
                    <a:pt x="6798" y="490"/>
                    <a:pt x="6779" y="491"/>
                    <a:pt x="6759" y="494"/>
                  </a:cubicBezTo>
                  <a:cubicBezTo>
                    <a:pt x="6681" y="504"/>
                    <a:pt x="6606" y="530"/>
                    <a:pt x="6525" y="532"/>
                  </a:cubicBezTo>
                  <a:cubicBezTo>
                    <a:pt x="6521" y="532"/>
                    <a:pt x="6518" y="532"/>
                    <a:pt x="6514" y="532"/>
                  </a:cubicBezTo>
                  <a:cubicBezTo>
                    <a:pt x="6341" y="532"/>
                    <a:pt x="6236" y="415"/>
                    <a:pt x="6207" y="251"/>
                  </a:cubicBezTo>
                  <a:cubicBezTo>
                    <a:pt x="6199" y="192"/>
                    <a:pt x="6199" y="135"/>
                    <a:pt x="6154" y="94"/>
                  </a:cubicBezTo>
                  <a:cubicBezTo>
                    <a:pt x="6118" y="58"/>
                    <a:pt x="6071" y="38"/>
                    <a:pt x="6024" y="22"/>
                  </a:cubicBezTo>
                  <a:cubicBezTo>
                    <a:pt x="5964" y="7"/>
                    <a:pt x="5901" y="0"/>
                    <a:pt x="583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42"/>
            <p:cNvSpPr/>
            <p:nvPr/>
          </p:nvSpPr>
          <p:spPr>
            <a:xfrm>
              <a:off x="984840" y="3441014"/>
              <a:ext cx="1354724" cy="888170"/>
            </a:xfrm>
            <a:custGeom>
              <a:rect b="b" l="l" r="r" t="t"/>
              <a:pathLst>
                <a:path extrusionOk="0" h="25759" w="39293">
                  <a:moveTo>
                    <a:pt x="10054" y="1"/>
                  </a:moveTo>
                  <a:cubicBezTo>
                    <a:pt x="9927" y="237"/>
                    <a:pt x="9790" y="466"/>
                    <a:pt x="9656" y="696"/>
                  </a:cubicBezTo>
                  <a:cubicBezTo>
                    <a:pt x="9344" y="1234"/>
                    <a:pt x="9046" y="1776"/>
                    <a:pt x="8696" y="2289"/>
                  </a:cubicBezTo>
                  <a:cubicBezTo>
                    <a:pt x="8679" y="2316"/>
                    <a:pt x="8664" y="2342"/>
                    <a:pt x="8645" y="2369"/>
                  </a:cubicBezTo>
                  <a:cubicBezTo>
                    <a:pt x="8406" y="2780"/>
                    <a:pt x="8172" y="3193"/>
                    <a:pt x="7932" y="3604"/>
                  </a:cubicBezTo>
                  <a:cubicBezTo>
                    <a:pt x="7602" y="4170"/>
                    <a:pt x="7265" y="4731"/>
                    <a:pt x="6935" y="5295"/>
                  </a:cubicBezTo>
                  <a:cubicBezTo>
                    <a:pt x="6613" y="5851"/>
                    <a:pt x="6303" y="6411"/>
                    <a:pt x="6001" y="6978"/>
                  </a:cubicBezTo>
                  <a:cubicBezTo>
                    <a:pt x="5542" y="7843"/>
                    <a:pt x="5121" y="8723"/>
                    <a:pt x="4687" y="9598"/>
                  </a:cubicBezTo>
                  <a:cubicBezTo>
                    <a:pt x="4076" y="10837"/>
                    <a:pt x="3448" y="12068"/>
                    <a:pt x="2809" y="13294"/>
                  </a:cubicBezTo>
                  <a:cubicBezTo>
                    <a:pt x="2423" y="14036"/>
                    <a:pt x="2024" y="14763"/>
                    <a:pt x="1588" y="15479"/>
                  </a:cubicBezTo>
                  <a:cubicBezTo>
                    <a:pt x="1147" y="16197"/>
                    <a:pt x="694" y="16909"/>
                    <a:pt x="319" y="17664"/>
                  </a:cubicBezTo>
                  <a:cubicBezTo>
                    <a:pt x="82" y="18142"/>
                    <a:pt x="1" y="18611"/>
                    <a:pt x="179" y="19127"/>
                  </a:cubicBezTo>
                  <a:cubicBezTo>
                    <a:pt x="432" y="19859"/>
                    <a:pt x="1064" y="20217"/>
                    <a:pt x="1761" y="20458"/>
                  </a:cubicBezTo>
                  <a:cubicBezTo>
                    <a:pt x="2574" y="20739"/>
                    <a:pt x="3405" y="20973"/>
                    <a:pt x="4243" y="21170"/>
                  </a:cubicBezTo>
                  <a:cubicBezTo>
                    <a:pt x="5165" y="21389"/>
                    <a:pt x="6093" y="21567"/>
                    <a:pt x="7023" y="21764"/>
                  </a:cubicBezTo>
                  <a:cubicBezTo>
                    <a:pt x="7976" y="21967"/>
                    <a:pt x="8924" y="22206"/>
                    <a:pt x="9870" y="22449"/>
                  </a:cubicBezTo>
                  <a:cubicBezTo>
                    <a:pt x="13691" y="23432"/>
                    <a:pt x="17490" y="24532"/>
                    <a:pt x="21375" y="25243"/>
                  </a:cubicBezTo>
                  <a:cubicBezTo>
                    <a:pt x="23026" y="25544"/>
                    <a:pt x="24701" y="25759"/>
                    <a:pt x="26381" y="25759"/>
                  </a:cubicBezTo>
                  <a:cubicBezTo>
                    <a:pt x="26672" y="25759"/>
                    <a:pt x="26962" y="25753"/>
                    <a:pt x="27253" y="25739"/>
                  </a:cubicBezTo>
                  <a:cubicBezTo>
                    <a:pt x="28171" y="25697"/>
                    <a:pt x="29129" y="25620"/>
                    <a:pt x="29949" y="25168"/>
                  </a:cubicBezTo>
                  <a:cubicBezTo>
                    <a:pt x="30655" y="24779"/>
                    <a:pt x="31193" y="24138"/>
                    <a:pt x="31646" y="23485"/>
                  </a:cubicBezTo>
                  <a:cubicBezTo>
                    <a:pt x="32151" y="22759"/>
                    <a:pt x="32595" y="21989"/>
                    <a:pt x="33042" y="21230"/>
                  </a:cubicBezTo>
                  <a:cubicBezTo>
                    <a:pt x="33540" y="20385"/>
                    <a:pt x="34020" y="19532"/>
                    <a:pt x="34491" y="18675"/>
                  </a:cubicBezTo>
                  <a:cubicBezTo>
                    <a:pt x="35431" y="16956"/>
                    <a:pt x="36301" y="15208"/>
                    <a:pt x="37164" y="13450"/>
                  </a:cubicBezTo>
                  <a:cubicBezTo>
                    <a:pt x="37876" y="11996"/>
                    <a:pt x="38586" y="10539"/>
                    <a:pt x="39293" y="9081"/>
                  </a:cubicBezTo>
                  <a:lnTo>
                    <a:pt x="38698" y="8794"/>
                  </a:lnTo>
                  <a:cubicBezTo>
                    <a:pt x="38645" y="8901"/>
                    <a:pt x="38593" y="9008"/>
                    <a:pt x="38541" y="9115"/>
                  </a:cubicBezTo>
                  <a:cubicBezTo>
                    <a:pt x="37645" y="10933"/>
                    <a:pt x="36694" y="12721"/>
                    <a:pt x="35783" y="14531"/>
                  </a:cubicBezTo>
                  <a:cubicBezTo>
                    <a:pt x="34903" y="16275"/>
                    <a:pt x="34016" y="18003"/>
                    <a:pt x="32982" y="19662"/>
                  </a:cubicBezTo>
                  <a:cubicBezTo>
                    <a:pt x="32469" y="20489"/>
                    <a:pt x="31926" y="21297"/>
                    <a:pt x="31359" y="22088"/>
                  </a:cubicBezTo>
                  <a:cubicBezTo>
                    <a:pt x="30924" y="22693"/>
                    <a:pt x="30459" y="23260"/>
                    <a:pt x="29798" y="23627"/>
                  </a:cubicBezTo>
                  <a:cubicBezTo>
                    <a:pt x="29171" y="23975"/>
                    <a:pt x="28463" y="24112"/>
                    <a:pt x="27754" y="24172"/>
                  </a:cubicBezTo>
                  <a:cubicBezTo>
                    <a:pt x="27436" y="24199"/>
                    <a:pt x="27117" y="24210"/>
                    <a:pt x="26799" y="24210"/>
                  </a:cubicBezTo>
                  <a:cubicBezTo>
                    <a:pt x="26097" y="24210"/>
                    <a:pt x="25396" y="24155"/>
                    <a:pt x="24697" y="24090"/>
                  </a:cubicBezTo>
                  <a:cubicBezTo>
                    <a:pt x="22711" y="23904"/>
                    <a:pt x="20726" y="23717"/>
                    <a:pt x="18762" y="23367"/>
                  </a:cubicBezTo>
                  <a:cubicBezTo>
                    <a:pt x="14736" y="22645"/>
                    <a:pt x="10763" y="21618"/>
                    <a:pt x="6815" y="20560"/>
                  </a:cubicBezTo>
                  <a:cubicBezTo>
                    <a:pt x="5849" y="20301"/>
                    <a:pt x="4907" y="19954"/>
                    <a:pt x="3946" y="19679"/>
                  </a:cubicBezTo>
                  <a:cubicBezTo>
                    <a:pt x="3521" y="19557"/>
                    <a:pt x="3094" y="19442"/>
                    <a:pt x="2686" y="19273"/>
                  </a:cubicBezTo>
                  <a:cubicBezTo>
                    <a:pt x="2382" y="19148"/>
                    <a:pt x="2038" y="18997"/>
                    <a:pt x="1842" y="18720"/>
                  </a:cubicBezTo>
                  <a:cubicBezTo>
                    <a:pt x="1516" y="18257"/>
                    <a:pt x="1719" y="17656"/>
                    <a:pt x="1954" y="17203"/>
                  </a:cubicBezTo>
                  <a:cubicBezTo>
                    <a:pt x="2069" y="16985"/>
                    <a:pt x="2243" y="16783"/>
                    <a:pt x="2340" y="16558"/>
                  </a:cubicBezTo>
                  <a:cubicBezTo>
                    <a:pt x="2432" y="16350"/>
                    <a:pt x="2547" y="16164"/>
                    <a:pt x="2666" y="15970"/>
                  </a:cubicBezTo>
                  <a:cubicBezTo>
                    <a:pt x="2931" y="15534"/>
                    <a:pt x="3188" y="15084"/>
                    <a:pt x="3427" y="14641"/>
                  </a:cubicBezTo>
                  <a:cubicBezTo>
                    <a:pt x="3754" y="14038"/>
                    <a:pt x="4069" y="13433"/>
                    <a:pt x="4379" y="12821"/>
                  </a:cubicBezTo>
                  <a:cubicBezTo>
                    <a:pt x="4691" y="12204"/>
                    <a:pt x="5015" y="11592"/>
                    <a:pt x="5310" y="10967"/>
                  </a:cubicBezTo>
                  <a:cubicBezTo>
                    <a:pt x="5602" y="10345"/>
                    <a:pt x="5876" y="9715"/>
                    <a:pt x="6169" y="9095"/>
                  </a:cubicBezTo>
                  <a:cubicBezTo>
                    <a:pt x="6313" y="8784"/>
                    <a:pt x="6459" y="8476"/>
                    <a:pt x="6591" y="8160"/>
                  </a:cubicBezTo>
                  <a:cubicBezTo>
                    <a:pt x="6655" y="8004"/>
                    <a:pt x="6717" y="7851"/>
                    <a:pt x="6791" y="7699"/>
                  </a:cubicBezTo>
                  <a:cubicBezTo>
                    <a:pt x="6857" y="7562"/>
                    <a:pt x="6916" y="7425"/>
                    <a:pt x="7013" y="7312"/>
                  </a:cubicBezTo>
                  <a:cubicBezTo>
                    <a:pt x="7060" y="7207"/>
                    <a:pt x="7107" y="7105"/>
                    <a:pt x="7156" y="7002"/>
                  </a:cubicBezTo>
                  <a:cubicBezTo>
                    <a:pt x="7281" y="6741"/>
                    <a:pt x="7421" y="6487"/>
                    <a:pt x="7558" y="6232"/>
                  </a:cubicBezTo>
                  <a:cubicBezTo>
                    <a:pt x="8051" y="5311"/>
                    <a:pt x="8563" y="4398"/>
                    <a:pt x="9081" y="3492"/>
                  </a:cubicBezTo>
                  <a:cubicBezTo>
                    <a:pt x="9343" y="3035"/>
                    <a:pt x="9602" y="2580"/>
                    <a:pt x="9852" y="2118"/>
                  </a:cubicBezTo>
                  <a:cubicBezTo>
                    <a:pt x="9972" y="1895"/>
                    <a:pt x="10108" y="1677"/>
                    <a:pt x="10239" y="1462"/>
                  </a:cubicBezTo>
                  <a:cubicBezTo>
                    <a:pt x="10305" y="1353"/>
                    <a:pt x="10367" y="1244"/>
                    <a:pt x="10430" y="1138"/>
                  </a:cubicBezTo>
                  <a:cubicBezTo>
                    <a:pt x="10474" y="1060"/>
                    <a:pt x="10514" y="981"/>
                    <a:pt x="10564" y="906"/>
                  </a:cubicBezTo>
                  <a:cubicBezTo>
                    <a:pt x="10445" y="755"/>
                    <a:pt x="10337" y="591"/>
                    <a:pt x="10247" y="421"/>
                  </a:cubicBezTo>
                  <a:cubicBezTo>
                    <a:pt x="10172" y="285"/>
                    <a:pt x="10109" y="144"/>
                    <a:pt x="100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42"/>
            <p:cNvSpPr/>
            <p:nvPr/>
          </p:nvSpPr>
          <p:spPr>
            <a:xfrm>
              <a:off x="1234427" y="3650745"/>
              <a:ext cx="1005260" cy="251049"/>
            </a:xfrm>
            <a:custGeom>
              <a:rect b="b" l="l" r="r" t="t"/>
              <a:pathLst>
                <a:path extrusionOk="0" h="7281" w="29157">
                  <a:moveTo>
                    <a:pt x="709" y="1"/>
                  </a:moveTo>
                  <a:cubicBezTo>
                    <a:pt x="625" y="150"/>
                    <a:pt x="537" y="300"/>
                    <a:pt x="451" y="452"/>
                  </a:cubicBezTo>
                  <a:cubicBezTo>
                    <a:pt x="321" y="681"/>
                    <a:pt x="191" y="912"/>
                    <a:pt x="57" y="1139"/>
                  </a:cubicBezTo>
                  <a:cubicBezTo>
                    <a:pt x="36" y="1170"/>
                    <a:pt x="20" y="1199"/>
                    <a:pt x="1" y="1231"/>
                  </a:cubicBezTo>
                  <a:cubicBezTo>
                    <a:pt x="504" y="1263"/>
                    <a:pt x="998" y="1350"/>
                    <a:pt x="1493" y="1440"/>
                  </a:cubicBezTo>
                  <a:cubicBezTo>
                    <a:pt x="2024" y="1539"/>
                    <a:pt x="2555" y="1639"/>
                    <a:pt x="3086" y="1733"/>
                  </a:cubicBezTo>
                  <a:cubicBezTo>
                    <a:pt x="4028" y="1901"/>
                    <a:pt x="4969" y="2054"/>
                    <a:pt x="5908" y="2242"/>
                  </a:cubicBezTo>
                  <a:cubicBezTo>
                    <a:pt x="6843" y="2429"/>
                    <a:pt x="7779" y="2626"/>
                    <a:pt x="8713" y="2829"/>
                  </a:cubicBezTo>
                  <a:cubicBezTo>
                    <a:pt x="9649" y="3034"/>
                    <a:pt x="10580" y="3257"/>
                    <a:pt x="11513" y="3466"/>
                  </a:cubicBezTo>
                  <a:cubicBezTo>
                    <a:pt x="11981" y="3570"/>
                    <a:pt x="12446" y="3679"/>
                    <a:pt x="12914" y="3784"/>
                  </a:cubicBezTo>
                  <a:cubicBezTo>
                    <a:pt x="13141" y="3834"/>
                    <a:pt x="13368" y="3878"/>
                    <a:pt x="13594" y="3928"/>
                  </a:cubicBezTo>
                  <a:cubicBezTo>
                    <a:pt x="13708" y="3955"/>
                    <a:pt x="13821" y="3984"/>
                    <a:pt x="13933" y="4016"/>
                  </a:cubicBezTo>
                  <a:cubicBezTo>
                    <a:pt x="14184" y="4057"/>
                    <a:pt x="14435" y="4100"/>
                    <a:pt x="14683" y="4153"/>
                  </a:cubicBezTo>
                  <a:cubicBezTo>
                    <a:pt x="15221" y="4272"/>
                    <a:pt x="15755" y="4399"/>
                    <a:pt x="16288" y="4522"/>
                  </a:cubicBezTo>
                  <a:cubicBezTo>
                    <a:pt x="17359" y="4771"/>
                    <a:pt x="18429" y="4998"/>
                    <a:pt x="19500" y="5239"/>
                  </a:cubicBezTo>
                  <a:cubicBezTo>
                    <a:pt x="20573" y="5477"/>
                    <a:pt x="21640" y="5736"/>
                    <a:pt x="22714" y="5966"/>
                  </a:cubicBezTo>
                  <a:cubicBezTo>
                    <a:pt x="23769" y="6192"/>
                    <a:pt x="24827" y="6388"/>
                    <a:pt x="25881" y="6612"/>
                  </a:cubicBezTo>
                  <a:cubicBezTo>
                    <a:pt x="26406" y="6721"/>
                    <a:pt x="26928" y="6838"/>
                    <a:pt x="27448" y="6969"/>
                  </a:cubicBezTo>
                  <a:cubicBezTo>
                    <a:pt x="27707" y="7034"/>
                    <a:pt x="27956" y="7117"/>
                    <a:pt x="28213" y="7184"/>
                  </a:cubicBezTo>
                  <a:cubicBezTo>
                    <a:pt x="28382" y="7230"/>
                    <a:pt x="28567" y="7220"/>
                    <a:pt x="28734" y="7280"/>
                  </a:cubicBezTo>
                  <a:cubicBezTo>
                    <a:pt x="28842" y="7070"/>
                    <a:pt x="28947" y="6861"/>
                    <a:pt x="29054" y="6652"/>
                  </a:cubicBezTo>
                  <a:cubicBezTo>
                    <a:pt x="29087" y="6588"/>
                    <a:pt x="29122" y="6522"/>
                    <a:pt x="29156" y="6456"/>
                  </a:cubicBezTo>
                  <a:cubicBezTo>
                    <a:pt x="29056" y="6429"/>
                    <a:pt x="28952" y="6418"/>
                    <a:pt x="28849" y="6411"/>
                  </a:cubicBezTo>
                  <a:cubicBezTo>
                    <a:pt x="28166" y="6344"/>
                    <a:pt x="27483" y="6200"/>
                    <a:pt x="26811" y="6058"/>
                  </a:cubicBezTo>
                  <a:cubicBezTo>
                    <a:pt x="26097" y="5906"/>
                    <a:pt x="25388" y="5739"/>
                    <a:pt x="24680" y="5564"/>
                  </a:cubicBezTo>
                  <a:cubicBezTo>
                    <a:pt x="23264" y="5220"/>
                    <a:pt x="21845" y="4881"/>
                    <a:pt x="20423" y="4559"/>
                  </a:cubicBezTo>
                  <a:cubicBezTo>
                    <a:pt x="18986" y="4234"/>
                    <a:pt x="17554" y="3894"/>
                    <a:pt x="16126" y="3539"/>
                  </a:cubicBezTo>
                  <a:cubicBezTo>
                    <a:pt x="14185" y="3055"/>
                    <a:pt x="12257" y="2537"/>
                    <a:pt x="10313" y="2069"/>
                  </a:cubicBezTo>
                  <a:cubicBezTo>
                    <a:pt x="7463" y="1383"/>
                    <a:pt x="4604" y="783"/>
                    <a:pt x="1737" y="178"/>
                  </a:cubicBezTo>
                  <a:cubicBezTo>
                    <a:pt x="1560" y="138"/>
                    <a:pt x="1381" y="103"/>
                    <a:pt x="1203" y="72"/>
                  </a:cubicBezTo>
                  <a:cubicBezTo>
                    <a:pt x="1040" y="44"/>
                    <a:pt x="875" y="12"/>
                    <a:pt x="7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42"/>
            <p:cNvSpPr/>
            <p:nvPr/>
          </p:nvSpPr>
          <p:spPr>
            <a:xfrm>
              <a:off x="2015252" y="3868129"/>
              <a:ext cx="204762" cy="101544"/>
            </a:xfrm>
            <a:custGeom>
              <a:rect b="b" l="l" r="r" t="t"/>
              <a:pathLst>
                <a:path extrusionOk="0" h="2945" w="5939">
                  <a:moveTo>
                    <a:pt x="76" y="1"/>
                  </a:moveTo>
                  <a:lnTo>
                    <a:pt x="0" y="352"/>
                  </a:lnTo>
                  <a:cubicBezTo>
                    <a:pt x="91" y="369"/>
                    <a:pt x="170" y="412"/>
                    <a:pt x="228" y="497"/>
                  </a:cubicBezTo>
                  <a:cubicBezTo>
                    <a:pt x="300" y="610"/>
                    <a:pt x="299" y="759"/>
                    <a:pt x="358" y="872"/>
                  </a:cubicBezTo>
                  <a:cubicBezTo>
                    <a:pt x="402" y="952"/>
                    <a:pt x="469" y="978"/>
                    <a:pt x="545" y="978"/>
                  </a:cubicBezTo>
                  <a:cubicBezTo>
                    <a:pt x="596" y="978"/>
                    <a:pt x="651" y="966"/>
                    <a:pt x="705" y="950"/>
                  </a:cubicBezTo>
                  <a:cubicBezTo>
                    <a:pt x="879" y="900"/>
                    <a:pt x="1042" y="825"/>
                    <a:pt x="1217" y="769"/>
                  </a:cubicBezTo>
                  <a:cubicBezTo>
                    <a:pt x="1295" y="745"/>
                    <a:pt x="1386" y="728"/>
                    <a:pt x="1475" y="728"/>
                  </a:cubicBezTo>
                  <a:cubicBezTo>
                    <a:pt x="1559" y="728"/>
                    <a:pt x="1641" y="743"/>
                    <a:pt x="1712" y="781"/>
                  </a:cubicBezTo>
                  <a:cubicBezTo>
                    <a:pt x="1841" y="847"/>
                    <a:pt x="1882" y="990"/>
                    <a:pt x="1913" y="1122"/>
                  </a:cubicBezTo>
                  <a:cubicBezTo>
                    <a:pt x="1930" y="1197"/>
                    <a:pt x="1941" y="1279"/>
                    <a:pt x="1963" y="1354"/>
                  </a:cubicBezTo>
                  <a:cubicBezTo>
                    <a:pt x="1973" y="1388"/>
                    <a:pt x="1974" y="1390"/>
                    <a:pt x="1992" y="1419"/>
                  </a:cubicBezTo>
                  <a:cubicBezTo>
                    <a:pt x="1994" y="1424"/>
                    <a:pt x="1997" y="1425"/>
                    <a:pt x="1997" y="1427"/>
                  </a:cubicBezTo>
                  <a:cubicBezTo>
                    <a:pt x="1997" y="1427"/>
                    <a:pt x="1998" y="1427"/>
                    <a:pt x="1998" y="1427"/>
                  </a:cubicBezTo>
                  <a:cubicBezTo>
                    <a:pt x="1999" y="1427"/>
                    <a:pt x="2000" y="1428"/>
                    <a:pt x="2003" y="1431"/>
                  </a:cubicBezTo>
                  <a:cubicBezTo>
                    <a:pt x="2005" y="1435"/>
                    <a:pt x="2014" y="1443"/>
                    <a:pt x="2019" y="1446"/>
                  </a:cubicBezTo>
                  <a:cubicBezTo>
                    <a:pt x="2025" y="1449"/>
                    <a:pt x="2059" y="1468"/>
                    <a:pt x="2059" y="1468"/>
                  </a:cubicBezTo>
                  <a:cubicBezTo>
                    <a:pt x="2077" y="1475"/>
                    <a:pt x="2098" y="1482"/>
                    <a:pt x="2117" y="1484"/>
                  </a:cubicBezTo>
                  <a:cubicBezTo>
                    <a:pt x="2123" y="1487"/>
                    <a:pt x="2129" y="1487"/>
                    <a:pt x="2135" y="1487"/>
                  </a:cubicBezTo>
                  <a:lnTo>
                    <a:pt x="2174" y="1487"/>
                  </a:lnTo>
                  <a:cubicBezTo>
                    <a:pt x="2200" y="1487"/>
                    <a:pt x="2227" y="1486"/>
                    <a:pt x="2255" y="1483"/>
                  </a:cubicBezTo>
                  <a:cubicBezTo>
                    <a:pt x="2274" y="1481"/>
                    <a:pt x="2305" y="1475"/>
                    <a:pt x="2346" y="1471"/>
                  </a:cubicBezTo>
                  <a:cubicBezTo>
                    <a:pt x="2354" y="1468"/>
                    <a:pt x="2357" y="1468"/>
                    <a:pt x="2357" y="1468"/>
                  </a:cubicBezTo>
                  <a:lnTo>
                    <a:pt x="2363" y="1468"/>
                  </a:lnTo>
                  <a:cubicBezTo>
                    <a:pt x="2380" y="1466"/>
                    <a:pt x="2399" y="1462"/>
                    <a:pt x="2414" y="1460"/>
                  </a:cubicBezTo>
                  <a:cubicBezTo>
                    <a:pt x="2477" y="1450"/>
                    <a:pt x="2538" y="1437"/>
                    <a:pt x="2598" y="1428"/>
                  </a:cubicBezTo>
                  <a:cubicBezTo>
                    <a:pt x="2696" y="1410"/>
                    <a:pt x="2810" y="1387"/>
                    <a:pt x="2920" y="1387"/>
                  </a:cubicBezTo>
                  <a:cubicBezTo>
                    <a:pt x="3043" y="1387"/>
                    <a:pt x="3162" y="1416"/>
                    <a:pt x="3247" y="1510"/>
                  </a:cubicBezTo>
                  <a:cubicBezTo>
                    <a:pt x="3340" y="1616"/>
                    <a:pt x="3359" y="1763"/>
                    <a:pt x="3353" y="1897"/>
                  </a:cubicBezTo>
                  <a:cubicBezTo>
                    <a:pt x="3348" y="1961"/>
                    <a:pt x="3337" y="2025"/>
                    <a:pt x="3333" y="2091"/>
                  </a:cubicBezTo>
                  <a:lnTo>
                    <a:pt x="3333" y="2153"/>
                  </a:lnTo>
                  <a:cubicBezTo>
                    <a:pt x="3336" y="2153"/>
                    <a:pt x="3336" y="2160"/>
                    <a:pt x="3336" y="2163"/>
                  </a:cubicBezTo>
                  <a:cubicBezTo>
                    <a:pt x="3340" y="2164"/>
                    <a:pt x="3342" y="2166"/>
                    <a:pt x="3342" y="2166"/>
                  </a:cubicBezTo>
                  <a:cubicBezTo>
                    <a:pt x="3358" y="2171"/>
                    <a:pt x="3371" y="2175"/>
                    <a:pt x="3389" y="2178"/>
                  </a:cubicBezTo>
                  <a:cubicBezTo>
                    <a:pt x="3405" y="2181"/>
                    <a:pt x="3422" y="2181"/>
                    <a:pt x="3439" y="2181"/>
                  </a:cubicBezTo>
                  <a:cubicBezTo>
                    <a:pt x="3459" y="2181"/>
                    <a:pt x="3479" y="2180"/>
                    <a:pt x="3498" y="2180"/>
                  </a:cubicBezTo>
                  <a:cubicBezTo>
                    <a:pt x="3518" y="2179"/>
                    <a:pt x="3539" y="2179"/>
                    <a:pt x="3561" y="2176"/>
                  </a:cubicBezTo>
                  <a:lnTo>
                    <a:pt x="3564" y="2176"/>
                  </a:lnTo>
                  <a:cubicBezTo>
                    <a:pt x="3570" y="2175"/>
                    <a:pt x="3588" y="2173"/>
                    <a:pt x="3592" y="2173"/>
                  </a:cubicBezTo>
                  <a:cubicBezTo>
                    <a:pt x="3623" y="2166"/>
                    <a:pt x="3653" y="2161"/>
                    <a:pt x="3684" y="2154"/>
                  </a:cubicBezTo>
                  <a:cubicBezTo>
                    <a:pt x="3837" y="2123"/>
                    <a:pt x="3993" y="2083"/>
                    <a:pt x="4152" y="2083"/>
                  </a:cubicBezTo>
                  <a:cubicBezTo>
                    <a:pt x="4294" y="2086"/>
                    <a:pt x="4449" y="2129"/>
                    <a:pt x="4509" y="2275"/>
                  </a:cubicBezTo>
                  <a:cubicBezTo>
                    <a:pt x="4580" y="2444"/>
                    <a:pt x="4498" y="2606"/>
                    <a:pt x="4424" y="2756"/>
                  </a:cubicBezTo>
                  <a:cubicBezTo>
                    <a:pt x="4418" y="2769"/>
                    <a:pt x="4411" y="2788"/>
                    <a:pt x="4409" y="2791"/>
                  </a:cubicBezTo>
                  <a:cubicBezTo>
                    <a:pt x="4409" y="2794"/>
                    <a:pt x="4408" y="2803"/>
                    <a:pt x="4404" y="2809"/>
                  </a:cubicBezTo>
                  <a:cubicBezTo>
                    <a:pt x="4451" y="2817"/>
                    <a:pt x="4492" y="2842"/>
                    <a:pt x="4541" y="2845"/>
                  </a:cubicBezTo>
                  <a:cubicBezTo>
                    <a:pt x="4547" y="2845"/>
                    <a:pt x="4553" y="2845"/>
                    <a:pt x="4559" y="2845"/>
                  </a:cubicBezTo>
                  <a:cubicBezTo>
                    <a:pt x="4615" y="2845"/>
                    <a:pt x="4672" y="2837"/>
                    <a:pt x="4726" y="2831"/>
                  </a:cubicBezTo>
                  <a:cubicBezTo>
                    <a:pt x="4744" y="2830"/>
                    <a:pt x="4762" y="2829"/>
                    <a:pt x="4780" y="2829"/>
                  </a:cubicBezTo>
                  <a:cubicBezTo>
                    <a:pt x="4873" y="2829"/>
                    <a:pt x="4969" y="2850"/>
                    <a:pt x="5044" y="2900"/>
                  </a:cubicBezTo>
                  <a:cubicBezTo>
                    <a:pt x="5064" y="2914"/>
                    <a:pt x="5079" y="2929"/>
                    <a:pt x="5095" y="2945"/>
                  </a:cubicBezTo>
                  <a:cubicBezTo>
                    <a:pt x="5377" y="2388"/>
                    <a:pt x="5657" y="1827"/>
                    <a:pt x="5939" y="1269"/>
                  </a:cubicBezTo>
                  <a:cubicBezTo>
                    <a:pt x="5884" y="1262"/>
                    <a:pt x="5831" y="1257"/>
                    <a:pt x="5775" y="1249"/>
                  </a:cubicBezTo>
                  <a:cubicBezTo>
                    <a:pt x="5529" y="1227"/>
                    <a:pt x="5304" y="1149"/>
                    <a:pt x="5069" y="1081"/>
                  </a:cubicBezTo>
                  <a:cubicBezTo>
                    <a:pt x="4817" y="1008"/>
                    <a:pt x="4559" y="946"/>
                    <a:pt x="4303" y="886"/>
                  </a:cubicBezTo>
                  <a:cubicBezTo>
                    <a:pt x="3775" y="761"/>
                    <a:pt x="3247" y="646"/>
                    <a:pt x="2717" y="537"/>
                  </a:cubicBezTo>
                  <a:cubicBezTo>
                    <a:pt x="1838" y="358"/>
                    <a:pt x="956" y="19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42"/>
            <p:cNvSpPr/>
            <p:nvPr/>
          </p:nvSpPr>
          <p:spPr>
            <a:xfrm>
              <a:off x="1897785" y="3347199"/>
              <a:ext cx="317917" cy="479203"/>
            </a:xfrm>
            <a:custGeom>
              <a:rect b="b" l="l" r="r" t="t"/>
              <a:pathLst>
                <a:path extrusionOk="0" h="13898" w="9221">
                  <a:moveTo>
                    <a:pt x="5562" y="1"/>
                  </a:moveTo>
                  <a:cubicBezTo>
                    <a:pt x="5543" y="1"/>
                    <a:pt x="5523" y="1"/>
                    <a:pt x="5504" y="2"/>
                  </a:cubicBezTo>
                  <a:cubicBezTo>
                    <a:pt x="5380" y="12"/>
                    <a:pt x="5244" y="54"/>
                    <a:pt x="5133" y="121"/>
                  </a:cubicBezTo>
                  <a:cubicBezTo>
                    <a:pt x="5014" y="190"/>
                    <a:pt x="4932" y="284"/>
                    <a:pt x="4874" y="409"/>
                  </a:cubicBezTo>
                  <a:cubicBezTo>
                    <a:pt x="4820" y="525"/>
                    <a:pt x="4811" y="671"/>
                    <a:pt x="4839" y="802"/>
                  </a:cubicBezTo>
                  <a:cubicBezTo>
                    <a:pt x="4860" y="893"/>
                    <a:pt x="4800" y="968"/>
                    <a:pt x="4708" y="974"/>
                  </a:cubicBezTo>
                  <a:cubicBezTo>
                    <a:pt x="4499" y="990"/>
                    <a:pt x="4287" y="1000"/>
                    <a:pt x="4087" y="1074"/>
                  </a:cubicBezTo>
                  <a:cubicBezTo>
                    <a:pt x="3900" y="1143"/>
                    <a:pt x="3694" y="1323"/>
                    <a:pt x="3592" y="1492"/>
                  </a:cubicBezTo>
                  <a:cubicBezTo>
                    <a:pt x="3345" y="1901"/>
                    <a:pt x="3479" y="2354"/>
                    <a:pt x="3537" y="2793"/>
                  </a:cubicBezTo>
                  <a:cubicBezTo>
                    <a:pt x="3545" y="2843"/>
                    <a:pt x="3504" y="2906"/>
                    <a:pt x="3459" y="2928"/>
                  </a:cubicBezTo>
                  <a:cubicBezTo>
                    <a:pt x="3088" y="3125"/>
                    <a:pt x="2618" y="3415"/>
                    <a:pt x="2598" y="3886"/>
                  </a:cubicBezTo>
                  <a:cubicBezTo>
                    <a:pt x="2590" y="4092"/>
                    <a:pt x="2688" y="4259"/>
                    <a:pt x="2806" y="4417"/>
                  </a:cubicBezTo>
                  <a:cubicBezTo>
                    <a:pt x="2935" y="4589"/>
                    <a:pt x="3068" y="4761"/>
                    <a:pt x="3128" y="4969"/>
                  </a:cubicBezTo>
                  <a:cubicBezTo>
                    <a:pt x="3142" y="5014"/>
                    <a:pt x="3128" y="5076"/>
                    <a:pt x="3093" y="5108"/>
                  </a:cubicBezTo>
                  <a:cubicBezTo>
                    <a:pt x="2980" y="5203"/>
                    <a:pt x="2858" y="5303"/>
                    <a:pt x="2749" y="5416"/>
                  </a:cubicBezTo>
                  <a:cubicBezTo>
                    <a:pt x="2610" y="5552"/>
                    <a:pt x="2490" y="5704"/>
                    <a:pt x="2427" y="5883"/>
                  </a:cubicBezTo>
                  <a:cubicBezTo>
                    <a:pt x="2301" y="6229"/>
                    <a:pt x="2379" y="6582"/>
                    <a:pt x="2525" y="6910"/>
                  </a:cubicBezTo>
                  <a:cubicBezTo>
                    <a:pt x="2543" y="6953"/>
                    <a:pt x="2562" y="6995"/>
                    <a:pt x="2581" y="7037"/>
                  </a:cubicBezTo>
                  <a:cubicBezTo>
                    <a:pt x="2583" y="7037"/>
                    <a:pt x="2593" y="7056"/>
                    <a:pt x="2599" y="7062"/>
                  </a:cubicBezTo>
                  <a:cubicBezTo>
                    <a:pt x="2608" y="7072"/>
                    <a:pt x="2618" y="7078"/>
                    <a:pt x="2626" y="7087"/>
                  </a:cubicBezTo>
                  <a:cubicBezTo>
                    <a:pt x="2689" y="7151"/>
                    <a:pt x="2729" y="7228"/>
                    <a:pt x="2704" y="7319"/>
                  </a:cubicBezTo>
                  <a:cubicBezTo>
                    <a:pt x="2665" y="7472"/>
                    <a:pt x="2515" y="7540"/>
                    <a:pt x="2392" y="7609"/>
                  </a:cubicBezTo>
                  <a:cubicBezTo>
                    <a:pt x="2133" y="7759"/>
                    <a:pt x="1874" y="7969"/>
                    <a:pt x="1769" y="8258"/>
                  </a:cubicBezTo>
                  <a:cubicBezTo>
                    <a:pt x="1764" y="8266"/>
                    <a:pt x="1760" y="8275"/>
                    <a:pt x="1756" y="8286"/>
                  </a:cubicBezTo>
                  <a:cubicBezTo>
                    <a:pt x="1671" y="8542"/>
                    <a:pt x="1689" y="8836"/>
                    <a:pt x="1870" y="9047"/>
                  </a:cubicBezTo>
                  <a:cubicBezTo>
                    <a:pt x="1948" y="9141"/>
                    <a:pt x="1899" y="9292"/>
                    <a:pt x="1767" y="9295"/>
                  </a:cubicBezTo>
                  <a:cubicBezTo>
                    <a:pt x="1595" y="9297"/>
                    <a:pt x="1420" y="9318"/>
                    <a:pt x="1261" y="9385"/>
                  </a:cubicBezTo>
                  <a:cubicBezTo>
                    <a:pt x="1095" y="9457"/>
                    <a:pt x="973" y="9583"/>
                    <a:pt x="880" y="9735"/>
                  </a:cubicBezTo>
                  <a:cubicBezTo>
                    <a:pt x="756" y="9935"/>
                    <a:pt x="701" y="10155"/>
                    <a:pt x="720" y="10390"/>
                  </a:cubicBezTo>
                  <a:cubicBezTo>
                    <a:pt x="738" y="10617"/>
                    <a:pt x="823" y="10832"/>
                    <a:pt x="899" y="11045"/>
                  </a:cubicBezTo>
                  <a:cubicBezTo>
                    <a:pt x="929" y="11132"/>
                    <a:pt x="848" y="11215"/>
                    <a:pt x="767" y="11215"/>
                  </a:cubicBezTo>
                  <a:cubicBezTo>
                    <a:pt x="756" y="11215"/>
                    <a:pt x="745" y="11214"/>
                    <a:pt x="734" y="11210"/>
                  </a:cubicBezTo>
                  <a:cubicBezTo>
                    <a:pt x="710" y="11204"/>
                    <a:pt x="686" y="11201"/>
                    <a:pt x="663" y="11201"/>
                  </a:cubicBezTo>
                  <a:cubicBezTo>
                    <a:pt x="511" y="11201"/>
                    <a:pt x="375" y="11332"/>
                    <a:pt x="282" y="11438"/>
                  </a:cubicBezTo>
                  <a:cubicBezTo>
                    <a:pt x="170" y="11566"/>
                    <a:pt x="94" y="11710"/>
                    <a:pt x="57" y="11875"/>
                  </a:cubicBezTo>
                  <a:cubicBezTo>
                    <a:pt x="45" y="11922"/>
                    <a:pt x="38" y="11972"/>
                    <a:pt x="32" y="12023"/>
                  </a:cubicBezTo>
                  <a:cubicBezTo>
                    <a:pt x="1" y="12307"/>
                    <a:pt x="51" y="12645"/>
                    <a:pt x="262" y="12837"/>
                  </a:cubicBezTo>
                  <a:cubicBezTo>
                    <a:pt x="264" y="12838"/>
                    <a:pt x="264" y="12841"/>
                    <a:pt x="266" y="12841"/>
                  </a:cubicBezTo>
                  <a:cubicBezTo>
                    <a:pt x="791" y="12960"/>
                    <a:pt x="1316" y="13078"/>
                    <a:pt x="1840" y="13194"/>
                  </a:cubicBezTo>
                  <a:cubicBezTo>
                    <a:pt x="2847" y="13416"/>
                    <a:pt x="3850" y="13656"/>
                    <a:pt x="4853" y="13897"/>
                  </a:cubicBezTo>
                  <a:cubicBezTo>
                    <a:pt x="4758" y="13625"/>
                    <a:pt x="5003" y="13259"/>
                    <a:pt x="5155" y="13060"/>
                  </a:cubicBezTo>
                  <a:cubicBezTo>
                    <a:pt x="5270" y="12905"/>
                    <a:pt x="5401" y="12776"/>
                    <a:pt x="5572" y="12680"/>
                  </a:cubicBezTo>
                  <a:cubicBezTo>
                    <a:pt x="5680" y="12620"/>
                    <a:pt x="5796" y="12586"/>
                    <a:pt x="5910" y="12541"/>
                  </a:cubicBezTo>
                  <a:cubicBezTo>
                    <a:pt x="5943" y="12530"/>
                    <a:pt x="5976" y="12514"/>
                    <a:pt x="6010" y="12499"/>
                  </a:cubicBezTo>
                  <a:cubicBezTo>
                    <a:pt x="5867" y="12255"/>
                    <a:pt x="5789" y="11982"/>
                    <a:pt x="5844" y="11695"/>
                  </a:cubicBezTo>
                  <a:cubicBezTo>
                    <a:pt x="5881" y="11523"/>
                    <a:pt x="5976" y="11364"/>
                    <a:pt x="6091" y="11232"/>
                  </a:cubicBezTo>
                  <a:cubicBezTo>
                    <a:pt x="6143" y="11171"/>
                    <a:pt x="6201" y="11118"/>
                    <a:pt x="6268" y="11073"/>
                  </a:cubicBezTo>
                  <a:cubicBezTo>
                    <a:pt x="6292" y="11056"/>
                    <a:pt x="6321" y="11041"/>
                    <a:pt x="6346" y="11023"/>
                  </a:cubicBezTo>
                  <a:cubicBezTo>
                    <a:pt x="6127" y="10805"/>
                    <a:pt x="6020" y="10495"/>
                    <a:pt x="6073" y="10187"/>
                  </a:cubicBezTo>
                  <a:cubicBezTo>
                    <a:pt x="6118" y="9920"/>
                    <a:pt x="6273" y="9682"/>
                    <a:pt x="6467" y="9492"/>
                  </a:cubicBezTo>
                  <a:cubicBezTo>
                    <a:pt x="6347" y="9372"/>
                    <a:pt x="6258" y="9202"/>
                    <a:pt x="6211" y="9055"/>
                  </a:cubicBezTo>
                  <a:cubicBezTo>
                    <a:pt x="6140" y="8834"/>
                    <a:pt x="6140" y="8582"/>
                    <a:pt x="6229" y="8367"/>
                  </a:cubicBezTo>
                  <a:cubicBezTo>
                    <a:pt x="6270" y="8264"/>
                    <a:pt x="6326" y="8170"/>
                    <a:pt x="6395" y="8086"/>
                  </a:cubicBezTo>
                  <a:cubicBezTo>
                    <a:pt x="6458" y="8008"/>
                    <a:pt x="6535" y="7952"/>
                    <a:pt x="6601" y="7896"/>
                  </a:cubicBezTo>
                  <a:cubicBezTo>
                    <a:pt x="6578" y="7854"/>
                    <a:pt x="6561" y="7807"/>
                    <a:pt x="6539" y="7764"/>
                  </a:cubicBezTo>
                  <a:cubicBezTo>
                    <a:pt x="6490" y="7667"/>
                    <a:pt x="6437" y="7572"/>
                    <a:pt x="6394" y="7474"/>
                  </a:cubicBezTo>
                  <a:cubicBezTo>
                    <a:pt x="6294" y="7244"/>
                    <a:pt x="6254" y="6991"/>
                    <a:pt x="6344" y="6750"/>
                  </a:cubicBezTo>
                  <a:cubicBezTo>
                    <a:pt x="6417" y="6546"/>
                    <a:pt x="6573" y="6417"/>
                    <a:pt x="6719" y="6267"/>
                  </a:cubicBezTo>
                  <a:cubicBezTo>
                    <a:pt x="6753" y="6231"/>
                    <a:pt x="6787" y="6198"/>
                    <a:pt x="6816" y="6160"/>
                  </a:cubicBezTo>
                  <a:cubicBezTo>
                    <a:pt x="6831" y="6141"/>
                    <a:pt x="6846" y="6120"/>
                    <a:pt x="6859" y="6098"/>
                  </a:cubicBezTo>
                  <a:cubicBezTo>
                    <a:pt x="6868" y="6084"/>
                    <a:pt x="6865" y="6081"/>
                    <a:pt x="6868" y="6078"/>
                  </a:cubicBezTo>
                  <a:lnTo>
                    <a:pt x="6868" y="6075"/>
                  </a:lnTo>
                  <a:lnTo>
                    <a:pt x="6864" y="6072"/>
                  </a:lnTo>
                  <a:lnTo>
                    <a:pt x="6864" y="6074"/>
                  </a:lnTo>
                  <a:cubicBezTo>
                    <a:pt x="6862" y="6068"/>
                    <a:pt x="6857" y="6061"/>
                    <a:pt x="6854" y="6056"/>
                  </a:cubicBezTo>
                  <a:cubicBezTo>
                    <a:pt x="6832" y="6011"/>
                    <a:pt x="6812" y="5969"/>
                    <a:pt x="6799" y="5920"/>
                  </a:cubicBezTo>
                  <a:cubicBezTo>
                    <a:pt x="6733" y="5696"/>
                    <a:pt x="6745" y="5443"/>
                    <a:pt x="6799" y="5218"/>
                  </a:cubicBezTo>
                  <a:cubicBezTo>
                    <a:pt x="6851" y="5003"/>
                    <a:pt x="6953" y="4766"/>
                    <a:pt x="7132" y="4625"/>
                  </a:cubicBezTo>
                  <a:cubicBezTo>
                    <a:pt x="7217" y="4558"/>
                    <a:pt x="7316" y="4509"/>
                    <a:pt x="7414" y="4464"/>
                  </a:cubicBezTo>
                  <a:cubicBezTo>
                    <a:pt x="7464" y="4441"/>
                    <a:pt x="7518" y="4418"/>
                    <a:pt x="7567" y="4390"/>
                  </a:cubicBezTo>
                  <a:cubicBezTo>
                    <a:pt x="7426" y="4087"/>
                    <a:pt x="7524" y="3707"/>
                    <a:pt x="7707" y="3434"/>
                  </a:cubicBezTo>
                  <a:cubicBezTo>
                    <a:pt x="7759" y="3361"/>
                    <a:pt x="7816" y="3287"/>
                    <a:pt x="7884" y="3231"/>
                  </a:cubicBezTo>
                  <a:cubicBezTo>
                    <a:pt x="7972" y="3162"/>
                    <a:pt x="8068" y="3140"/>
                    <a:pt x="8166" y="3093"/>
                  </a:cubicBezTo>
                  <a:cubicBezTo>
                    <a:pt x="8200" y="3078"/>
                    <a:pt x="8228" y="3051"/>
                    <a:pt x="8262" y="3035"/>
                  </a:cubicBezTo>
                  <a:cubicBezTo>
                    <a:pt x="8266" y="3028"/>
                    <a:pt x="8271" y="3022"/>
                    <a:pt x="8275" y="3015"/>
                  </a:cubicBezTo>
                  <a:cubicBezTo>
                    <a:pt x="8316" y="2934"/>
                    <a:pt x="8351" y="2854"/>
                    <a:pt x="8400" y="2778"/>
                  </a:cubicBezTo>
                  <a:cubicBezTo>
                    <a:pt x="8581" y="2501"/>
                    <a:pt x="8856" y="2276"/>
                    <a:pt x="9180" y="2188"/>
                  </a:cubicBezTo>
                  <a:cubicBezTo>
                    <a:pt x="9186" y="2188"/>
                    <a:pt x="9195" y="2187"/>
                    <a:pt x="9198" y="2184"/>
                  </a:cubicBezTo>
                  <a:lnTo>
                    <a:pt x="9198" y="2176"/>
                  </a:lnTo>
                  <a:cubicBezTo>
                    <a:pt x="9221" y="1856"/>
                    <a:pt x="9129" y="1539"/>
                    <a:pt x="8867" y="1339"/>
                  </a:cubicBezTo>
                  <a:cubicBezTo>
                    <a:pt x="8718" y="1224"/>
                    <a:pt x="8537" y="1162"/>
                    <a:pt x="8355" y="1162"/>
                  </a:cubicBezTo>
                  <a:cubicBezTo>
                    <a:pt x="8235" y="1162"/>
                    <a:pt x="8115" y="1189"/>
                    <a:pt x="8003" y="1245"/>
                  </a:cubicBezTo>
                  <a:cubicBezTo>
                    <a:pt x="7980" y="1257"/>
                    <a:pt x="7956" y="1262"/>
                    <a:pt x="7933" y="1262"/>
                  </a:cubicBezTo>
                  <a:cubicBezTo>
                    <a:pt x="7875" y="1262"/>
                    <a:pt x="7821" y="1228"/>
                    <a:pt x="7804" y="1164"/>
                  </a:cubicBezTo>
                  <a:cubicBezTo>
                    <a:pt x="7722" y="874"/>
                    <a:pt x="7757" y="525"/>
                    <a:pt x="7482" y="328"/>
                  </a:cubicBezTo>
                  <a:cubicBezTo>
                    <a:pt x="7352" y="235"/>
                    <a:pt x="7182" y="163"/>
                    <a:pt x="7015" y="163"/>
                  </a:cubicBezTo>
                  <a:cubicBezTo>
                    <a:pt x="6982" y="163"/>
                    <a:pt x="6948" y="166"/>
                    <a:pt x="6915" y="172"/>
                  </a:cubicBezTo>
                  <a:cubicBezTo>
                    <a:pt x="6724" y="210"/>
                    <a:pt x="6560" y="325"/>
                    <a:pt x="6400" y="431"/>
                  </a:cubicBezTo>
                  <a:cubicBezTo>
                    <a:pt x="6380" y="445"/>
                    <a:pt x="6357" y="451"/>
                    <a:pt x="6333" y="451"/>
                  </a:cubicBezTo>
                  <a:cubicBezTo>
                    <a:pt x="6282" y="451"/>
                    <a:pt x="6231" y="424"/>
                    <a:pt x="6207" y="381"/>
                  </a:cubicBezTo>
                  <a:cubicBezTo>
                    <a:pt x="6127" y="232"/>
                    <a:pt x="6044" y="137"/>
                    <a:pt x="5888" y="63"/>
                  </a:cubicBezTo>
                  <a:cubicBezTo>
                    <a:pt x="5794" y="22"/>
                    <a:pt x="5679" y="1"/>
                    <a:pt x="556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42"/>
            <p:cNvSpPr/>
            <p:nvPr/>
          </p:nvSpPr>
          <p:spPr>
            <a:xfrm>
              <a:off x="2041628" y="3182946"/>
              <a:ext cx="168009" cy="184158"/>
            </a:xfrm>
            <a:custGeom>
              <a:rect b="b" l="l" r="r" t="t"/>
              <a:pathLst>
                <a:path extrusionOk="0" h="5341" w="4873">
                  <a:moveTo>
                    <a:pt x="2822" y="0"/>
                  </a:moveTo>
                  <a:cubicBezTo>
                    <a:pt x="2776" y="0"/>
                    <a:pt x="2725" y="14"/>
                    <a:pt x="2669" y="44"/>
                  </a:cubicBezTo>
                  <a:cubicBezTo>
                    <a:pt x="2405" y="192"/>
                    <a:pt x="2385" y="578"/>
                    <a:pt x="2387" y="840"/>
                  </a:cubicBezTo>
                  <a:cubicBezTo>
                    <a:pt x="2388" y="931"/>
                    <a:pt x="2315" y="981"/>
                    <a:pt x="2240" y="981"/>
                  </a:cubicBezTo>
                  <a:cubicBezTo>
                    <a:pt x="2180" y="981"/>
                    <a:pt x="2119" y="948"/>
                    <a:pt x="2099" y="878"/>
                  </a:cubicBezTo>
                  <a:cubicBezTo>
                    <a:pt x="2050" y="703"/>
                    <a:pt x="2006" y="521"/>
                    <a:pt x="1922" y="356"/>
                  </a:cubicBezTo>
                  <a:cubicBezTo>
                    <a:pt x="1860" y="229"/>
                    <a:pt x="1770" y="101"/>
                    <a:pt x="1620" y="73"/>
                  </a:cubicBezTo>
                  <a:cubicBezTo>
                    <a:pt x="1604" y="68"/>
                    <a:pt x="1589" y="66"/>
                    <a:pt x="1575" y="66"/>
                  </a:cubicBezTo>
                  <a:cubicBezTo>
                    <a:pt x="1549" y="66"/>
                    <a:pt x="1527" y="73"/>
                    <a:pt x="1504" y="88"/>
                  </a:cubicBezTo>
                  <a:cubicBezTo>
                    <a:pt x="1475" y="109"/>
                    <a:pt x="1451" y="140"/>
                    <a:pt x="1426" y="184"/>
                  </a:cubicBezTo>
                  <a:cubicBezTo>
                    <a:pt x="1324" y="375"/>
                    <a:pt x="1322" y="638"/>
                    <a:pt x="1328" y="864"/>
                  </a:cubicBezTo>
                  <a:cubicBezTo>
                    <a:pt x="1332" y="943"/>
                    <a:pt x="1267" y="990"/>
                    <a:pt x="1201" y="990"/>
                  </a:cubicBezTo>
                  <a:cubicBezTo>
                    <a:pt x="1158" y="990"/>
                    <a:pt x="1115" y="971"/>
                    <a:pt x="1089" y="929"/>
                  </a:cubicBezTo>
                  <a:cubicBezTo>
                    <a:pt x="946" y="688"/>
                    <a:pt x="815" y="283"/>
                    <a:pt x="482" y="263"/>
                  </a:cubicBezTo>
                  <a:cubicBezTo>
                    <a:pt x="470" y="263"/>
                    <a:pt x="458" y="262"/>
                    <a:pt x="446" y="262"/>
                  </a:cubicBezTo>
                  <a:cubicBezTo>
                    <a:pt x="319" y="262"/>
                    <a:pt x="184" y="299"/>
                    <a:pt x="102" y="402"/>
                  </a:cubicBezTo>
                  <a:cubicBezTo>
                    <a:pt x="24" y="495"/>
                    <a:pt x="4" y="628"/>
                    <a:pt x="1" y="751"/>
                  </a:cubicBezTo>
                  <a:cubicBezTo>
                    <a:pt x="1" y="940"/>
                    <a:pt x="48" y="1133"/>
                    <a:pt x="83" y="1318"/>
                  </a:cubicBezTo>
                  <a:cubicBezTo>
                    <a:pt x="130" y="1546"/>
                    <a:pt x="183" y="1772"/>
                    <a:pt x="249" y="1997"/>
                  </a:cubicBezTo>
                  <a:cubicBezTo>
                    <a:pt x="373" y="2444"/>
                    <a:pt x="522" y="2885"/>
                    <a:pt x="677" y="3322"/>
                  </a:cubicBezTo>
                  <a:cubicBezTo>
                    <a:pt x="757" y="3549"/>
                    <a:pt x="839" y="3773"/>
                    <a:pt x="905" y="4005"/>
                  </a:cubicBezTo>
                  <a:cubicBezTo>
                    <a:pt x="958" y="4193"/>
                    <a:pt x="976" y="4396"/>
                    <a:pt x="1069" y="4570"/>
                  </a:cubicBezTo>
                  <a:cubicBezTo>
                    <a:pt x="1072" y="4570"/>
                    <a:pt x="1072" y="4573"/>
                    <a:pt x="1072" y="4573"/>
                  </a:cubicBezTo>
                  <a:cubicBezTo>
                    <a:pt x="1172" y="4540"/>
                    <a:pt x="1280" y="4516"/>
                    <a:pt x="1382" y="4512"/>
                  </a:cubicBezTo>
                  <a:cubicBezTo>
                    <a:pt x="1400" y="4511"/>
                    <a:pt x="1419" y="4511"/>
                    <a:pt x="1438" y="4511"/>
                  </a:cubicBezTo>
                  <a:cubicBezTo>
                    <a:pt x="1605" y="4511"/>
                    <a:pt x="1774" y="4552"/>
                    <a:pt x="1922" y="4631"/>
                  </a:cubicBezTo>
                  <a:cubicBezTo>
                    <a:pt x="1835" y="4381"/>
                    <a:pt x="1770" y="4124"/>
                    <a:pt x="1719" y="3860"/>
                  </a:cubicBezTo>
                  <a:cubicBezTo>
                    <a:pt x="1679" y="3658"/>
                    <a:pt x="1647" y="3455"/>
                    <a:pt x="1623" y="3252"/>
                  </a:cubicBezTo>
                  <a:cubicBezTo>
                    <a:pt x="1599" y="3088"/>
                    <a:pt x="1552" y="2853"/>
                    <a:pt x="1642" y="2700"/>
                  </a:cubicBezTo>
                  <a:cubicBezTo>
                    <a:pt x="1655" y="2679"/>
                    <a:pt x="1676" y="2670"/>
                    <a:pt x="1696" y="2670"/>
                  </a:cubicBezTo>
                  <a:cubicBezTo>
                    <a:pt x="1718" y="2670"/>
                    <a:pt x="1740" y="2681"/>
                    <a:pt x="1754" y="2700"/>
                  </a:cubicBezTo>
                  <a:cubicBezTo>
                    <a:pt x="1811" y="2773"/>
                    <a:pt x="1820" y="2872"/>
                    <a:pt x="1833" y="2964"/>
                  </a:cubicBezTo>
                  <a:cubicBezTo>
                    <a:pt x="1844" y="3058"/>
                    <a:pt x="1854" y="3155"/>
                    <a:pt x="1864" y="3251"/>
                  </a:cubicBezTo>
                  <a:cubicBezTo>
                    <a:pt x="1884" y="3440"/>
                    <a:pt x="1911" y="3627"/>
                    <a:pt x="1942" y="3812"/>
                  </a:cubicBezTo>
                  <a:cubicBezTo>
                    <a:pt x="2002" y="4162"/>
                    <a:pt x="2084" y="4512"/>
                    <a:pt x="2189" y="4853"/>
                  </a:cubicBezTo>
                  <a:lnTo>
                    <a:pt x="2209" y="4880"/>
                  </a:lnTo>
                  <a:cubicBezTo>
                    <a:pt x="2369" y="4792"/>
                    <a:pt x="2534" y="4720"/>
                    <a:pt x="2718" y="4695"/>
                  </a:cubicBezTo>
                  <a:cubicBezTo>
                    <a:pt x="2671" y="4376"/>
                    <a:pt x="2645" y="4052"/>
                    <a:pt x="2651" y="3730"/>
                  </a:cubicBezTo>
                  <a:cubicBezTo>
                    <a:pt x="2657" y="3391"/>
                    <a:pt x="2676" y="3038"/>
                    <a:pt x="2810" y="2723"/>
                  </a:cubicBezTo>
                  <a:cubicBezTo>
                    <a:pt x="2826" y="2687"/>
                    <a:pt x="2858" y="2671"/>
                    <a:pt x="2892" y="2671"/>
                  </a:cubicBezTo>
                  <a:cubicBezTo>
                    <a:pt x="2947" y="2671"/>
                    <a:pt x="3007" y="2713"/>
                    <a:pt x="3003" y="2773"/>
                  </a:cubicBezTo>
                  <a:cubicBezTo>
                    <a:pt x="2976" y="3098"/>
                    <a:pt x="2925" y="3418"/>
                    <a:pt x="2916" y="3744"/>
                  </a:cubicBezTo>
                  <a:cubicBezTo>
                    <a:pt x="2906" y="4061"/>
                    <a:pt x="2916" y="4375"/>
                    <a:pt x="2950" y="4692"/>
                  </a:cubicBezTo>
                  <a:cubicBezTo>
                    <a:pt x="3090" y="4707"/>
                    <a:pt x="3227" y="4751"/>
                    <a:pt x="3352" y="4820"/>
                  </a:cubicBezTo>
                  <a:cubicBezTo>
                    <a:pt x="3426" y="4592"/>
                    <a:pt x="3468" y="4355"/>
                    <a:pt x="3508" y="4124"/>
                  </a:cubicBezTo>
                  <a:cubicBezTo>
                    <a:pt x="3554" y="3859"/>
                    <a:pt x="3598" y="3591"/>
                    <a:pt x="3723" y="3350"/>
                  </a:cubicBezTo>
                  <a:cubicBezTo>
                    <a:pt x="3744" y="3306"/>
                    <a:pt x="3783" y="3288"/>
                    <a:pt x="3823" y="3288"/>
                  </a:cubicBezTo>
                  <a:cubicBezTo>
                    <a:pt x="3902" y="3288"/>
                    <a:pt x="3986" y="3359"/>
                    <a:pt x="3955" y="3450"/>
                  </a:cubicBezTo>
                  <a:cubicBezTo>
                    <a:pt x="3873" y="3700"/>
                    <a:pt x="3805" y="3955"/>
                    <a:pt x="3743" y="4214"/>
                  </a:cubicBezTo>
                  <a:cubicBezTo>
                    <a:pt x="3685" y="4458"/>
                    <a:pt x="3624" y="4701"/>
                    <a:pt x="3510" y="4926"/>
                  </a:cubicBezTo>
                  <a:cubicBezTo>
                    <a:pt x="3635" y="5026"/>
                    <a:pt x="3728" y="5153"/>
                    <a:pt x="3781" y="5307"/>
                  </a:cubicBezTo>
                  <a:cubicBezTo>
                    <a:pt x="3786" y="5318"/>
                    <a:pt x="3790" y="5329"/>
                    <a:pt x="3793" y="5340"/>
                  </a:cubicBezTo>
                  <a:cubicBezTo>
                    <a:pt x="3906" y="4984"/>
                    <a:pt x="4031" y="4631"/>
                    <a:pt x="4153" y="4276"/>
                  </a:cubicBezTo>
                  <a:cubicBezTo>
                    <a:pt x="4296" y="3865"/>
                    <a:pt x="4417" y="3449"/>
                    <a:pt x="4539" y="3031"/>
                  </a:cubicBezTo>
                  <a:cubicBezTo>
                    <a:pt x="4653" y="2650"/>
                    <a:pt x="4775" y="2268"/>
                    <a:pt x="4833" y="1872"/>
                  </a:cubicBezTo>
                  <a:cubicBezTo>
                    <a:pt x="4861" y="1682"/>
                    <a:pt x="4873" y="1482"/>
                    <a:pt x="4861" y="1288"/>
                  </a:cubicBezTo>
                  <a:cubicBezTo>
                    <a:pt x="4852" y="1147"/>
                    <a:pt x="4836" y="944"/>
                    <a:pt x="4758" y="826"/>
                  </a:cubicBezTo>
                  <a:cubicBezTo>
                    <a:pt x="4744" y="808"/>
                    <a:pt x="4739" y="812"/>
                    <a:pt x="4733" y="808"/>
                  </a:cubicBezTo>
                  <a:cubicBezTo>
                    <a:pt x="4733" y="805"/>
                    <a:pt x="4730" y="805"/>
                    <a:pt x="4730" y="805"/>
                  </a:cubicBezTo>
                  <a:lnTo>
                    <a:pt x="4730" y="803"/>
                  </a:lnTo>
                  <a:cubicBezTo>
                    <a:pt x="4726" y="805"/>
                    <a:pt x="4723" y="805"/>
                    <a:pt x="4718" y="805"/>
                  </a:cubicBezTo>
                  <a:cubicBezTo>
                    <a:pt x="4717" y="805"/>
                    <a:pt x="4717" y="805"/>
                    <a:pt x="4714" y="808"/>
                  </a:cubicBezTo>
                  <a:cubicBezTo>
                    <a:pt x="4677" y="829"/>
                    <a:pt x="4649" y="851"/>
                    <a:pt x="4622" y="888"/>
                  </a:cubicBezTo>
                  <a:cubicBezTo>
                    <a:pt x="4586" y="934"/>
                    <a:pt x="4556" y="987"/>
                    <a:pt x="4536" y="1041"/>
                  </a:cubicBezTo>
                  <a:cubicBezTo>
                    <a:pt x="4534" y="1115"/>
                    <a:pt x="4524" y="1187"/>
                    <a:pt x="4496" y="1253"/>
                  </a:cubicBezTo>
                  <a:cubicBezTo>
                    <a:pt x="4471" y="1318"/>
                    <a:pt x="4423" y="1361"/>
                    <a:pt x="4355" y="1361"/>
                  </a:cubicBezTo>
                  <a:cubicBezTo>
                    <a:pt x="4349" y="1361"/>
                    <a:pt x="4342" y="1361"/>
                    <a:pt x="4335" y="1360"/>
                  </a:cubicBezTo>
                  <a:cubicBezTo>
                    <a:pt x="4270" y="1350"/>
                    <a:pt x="4196" y="1286"/>
                    <a:pt x="4205" y="1214"/>
                  </a:cubicBezTo>
                  <a:lnTo>
                    <a:pt x="4211" y="1173"/>
                  </a:lnTo>
                  <a:cubicBezTo>
                    <a:pt x="4212" y="1164"/>
                    <a:pt x="4212" y="1157"/>
                    <a:pt x="4215" y="1145"/>
                  </a:cubicBezTo>
                  <a:cubicBezTo>
                    <a:pt x="4217" y="1140"/>
                    <a:pt x="4217" y="1137"/>
                    <a:pt x="4217" y="1133"/>
                  </a:cubicBezTo>
                  <a:cubicBezTo>
                    <a:pt x="4217" y="1127"/>
                    <a:pt x="4222" y="1099"/>
                    <a:pt x="4222" y="1095"/>
                  </a:cubicBezTo>
                  <a:cubicBezTo>
                    <a:pt x="4226" y="1062"/>
                    <a:pt x="4227" y="1057"/>
                    <a:pt x="4228" y="1057"/>
                  </a:cubicBezTo>
                  <a:cubicBezTo>
                    <a:pt x="4228" y="1057"/>
                    <a:pt x="4228" y="1058"/>
                    <a:pt x="4229" y="1058"/>
                  </a:cubicBezTo>
                  <a:cubicBezTo>
                    <a:pt x="4229" y="1058"/>
                    <a:pt x="4229" y="1055"/>
                    <a:pt x="4231" y="1033"/>
                  </a:cubicBezTo>
                  <a:cubicBezTo>
                    <a:pt x="4232" y="1015"/>
                    <a:pt x="4232" y="995"/>
                    <a:pt x="4234" y="977"/>
                  </a:cubicBezTo>
                  <a:cubicBezTo>
                    <a:pt x="4237" y="895"/>
                    <a:pt x="4232" y="809"/>
                    <a:pt x="4219" y="734"/>
                  </a:cubicBezTo>
                  <a:cubicBezTo>
                    <a:pt x="4194" y="602"/>
                    <a:pt x="4145" y="418"/>
                    <a:pt x="4029" y="356"/>
                  </a:cubicBezTo>
                  <a:cubicBezTo>
                    <a:pt x="4003" y="342"/>
                    <a:pt x="3976" y="336"/>
                    <a:pt x="3950" y="336"/>
                  </a:cubicBezTo>
                  <a:cubicBezTo>
                    <a:pt x="3848" y="336"/>
                    <a:pt x="3751" y="428"/>
                    <a:pt x="3695" y="517"/>
                  </a:cubicBezTo>
                  <a:cubicBezTo>
                    <a:pt x="3618" y="636"/>
                    <a:pt x="3567" y="765"/>
                    <a:pt x="3551" y="902"/>
                  </a:cubicBezTo>
                  <a:cubicBezTo>
                    <a:pt x="3551" y="922"/>
                    <a:pt x="3551" y="939"/>
                    <a:pt x="3549" y="958"/>
                  </a:cubicBezTo>
                  <a:cubicBezTo>
                    <a:pt x="3549" y="960"/>
                    <a:pt x="3546" y="961"/>
                    <a:pt x="3546" y="964"/>
                  </a:cubicBezTo>
                  <a:cubicBezTo>
                    <a:pt x="3546" y="976"/>
                    <a:pt x="3546" y="986"/>
                    <a:pt x="3542" y="997"/>
                  </a:cubicBezTo>
                  <a:lnTo>
                    <a:pt x="3542" y="1005"/>
                  </a:lnTo>
                  <a:cubicBezTo>
                    <a:pt x="3521" y="1064"/>
                    <a:pt x="3468" y="1111"/>
                    <a:pt x="3399" y="1111"/>
                  </a:cubicBezTo>
                  <a:cubicBezTo>
                    <a:pt x="3311" y="1111"/>
                    <a:pt x="3260" y="1044"/>
                    <a:pt x="3252" y="964"/>
                  </a:cubicBezTo>
                  <a:cubicBezTo>
                    <a:pt x="3243" y="883"/>
                    <a:pt x="3249" y="800"/>
                    <a:pt x="3243" y="718"/>
                  </a:cubicBezTo>
                  <a:cubicBezTo>
                    <a:pt x="3236" y="635"/>
                    <a:pt x="3222" y="559"/>
                    <a:pt x="3202" y="471"/>
                  </a:cubicBezTo>
                  <a:cubicBezTo>
                    <a:pt x="3153" y="271"/>
                    <a:pt x="3032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42"/>
            <p:cNvSpPr/>
            <p:nvPr/>
          </p:nvSpPr>
          <p:spPr>
            <a:xfrm>
              <a:off x="1986808" y="3888127"/>
              <a:ext cx="200211" cy="200501"/>
            </a:xfrm>
            <a:custGeom>
              <a:rect b="b" l="l" r="r" t="t"/>
              <a:pathLst>
                <a:path extrusionOk="0" h="5815" w="5807">
                  <a:moveTo>
                    <a:pt x="749" y="1"/>
                  </a:moveTo>
                  <a:cubicBezTo>
                    <a:pt x="740" y="1"/>
                    <a:pt x="730" y="1"/>
                    <a:pt x="720" y="2"/>
                  </a:cubicBezTo>
                  <a:cubicBezTo>
                    <a:pt x="630" y="5"/>
                    <a:pt x="541" y="32"/>
                    <a:pt x="459" y="60"/>
                  </a:cubicBezTo>
                  <a:cubicBezTo>
                    <a:pt x="299" y="116"/>
                    <a:pt x="112" y="213"/>
                    <a:pt x="0" y="347"/>
                  </a:cubicBezTo>
                  <a:cubicBezTo>
                    <a:pt x="0" y="350"/>
                    <a:pt x="2" y="352"/>
                    <a:pt x="2" y="356"/>
                  </a:cubicBezTo>
                  <a:cubicBezTo>
                    <a:pt x="8" y="370"/>
                    <a:pt x="10" y="386"/>
                    <a:pt x="12" y="399"/>
                  </a:cubicBezTo>
                  <a:cubicBezTo>
                    <a:pt x="18" y="440"/>
                    <a:pt x="20" y="479"/>
                    <a:pt x="16" y="521"/>
                  </a:cubicBezTo>
                  <a:cubicBezTo>
                    <a:pt x="13" y="542"/>
                    <a:pt x="8" y="560"/>
                    <a:pt x="5" y="580"/>
                  </a:cubicBezTo>
                  <a:cubicBezTo>
                    <a:pt x="69" y="567"/>
                    <a:pt x="134" y="560"/>
                    <a:pt x="199" y="560"/>
                  </a:cubicBezTo>
                  <a:cubicBezTo>
                    <a:pt x="346" y="560"/>
                    <a:pt x="492" y="594"/>
                    <a:pt x="625" y="667"/>
                  </a:cubicBezTo>
                  <a:cubicBezTo>
                    <a:pt x="875" y="803"/>
                    <a:pt x="995" y="1054"/>
                    <a:pt x="991" y="1333"/>
                  </a:cubicBezTo>
                  <a:cubicBezTo>
                    <a:pt x="991" y="1393"/>
                    <a:pt x="948" y="1520"/>
                    <a:pt x="1006" y="1547"/>
                  </a:cubicBezTo>
                  <a:cubicBezTo>
                    <a:pt x="1046" y="1566"/>
                    <a:pt x="1091" y="1571"/>
                    <a:pt x="1136" y="1571"/>
                  </a:cubicBezTo>
                  <a:cubicBezTo>
                    <a:pt x="1186" y="1571"/>
                    <a:pt x="1237" y="1565"/>
                    <a:pt x="1282" y="1565"/>
                  </a:cubicBezTo>
                  <a:cubicBezTo>
                    <a:pt x="1286" y="1565"/>
                    <a:pt x="1289" y="1565"/>
                    <a:pt x="1293" y="1565"/>
                  </a:cubicBezTo>
                  <a:cubicBezTo>
                    <a:pt x="1552" y="1569"/>
                    <a:pt x="1811" y="1713"/>
                    <a:pt x="1927" y="1947"/>
                  </a:cubicBezTo>
                  <a:cubicBezTo>
                    <a:pt x="2018" y="2135"/>
                    <a:pt x="1997" y="2346"/>
                    <a:pt x="1900" y="2521"/>
                  </a:cubicBezTo>
                  <a:cubicBezTo>
                    <a:pt x="1965" y="2526"/>
                    <a:pt x="2028" y="2530"/>
                    <a:pt x="2094" y="2546"/>
                  </a:cubicBezTo>
                  <a:cubicBezTo>
                    <a:pt x="2244" y="2579"/>
                    <a:pt x="2380" y="2662"/>
                    <a:pt x="2462" y="2796"/>
                  </a:cubicBezTo>
                  <a:cubicBezTo>
                    <a:pt x="2540" y="2924"/>
                    <a:pt x="2533" y="3068"/>
                    <a:pt x="2474" y="3202"/>
                  </a:cubicBezTo>
                  <a:cubicBezTo>
                    <a:pt x="2450" y="3255"/>
                    <a:pt x="2419" y="3304"/>
                    <a:pt x="2392" y="3358"/>
                  </a:cubicBezTo>
                  <a:cubicBezTo>
                    <a:pt x="2616" y="3390"/>
                    <a:pt x="2848" y="3401"/>
                    <a:pt x="3010" y="3589"/>
                  </a:cubicBezTo>
                  <a:cubicBezTo>
                    <a:pt x="3084" y="3676"/>
                    <a:pt x="3132" y="3778"/>
                    <a:pt x="3160" y="3885"/>
                  </a:cubicBezTo>
                  <a:cubicBezTo>
                    <a:pt x="3203" y="3692"/>
                    <a:pt x="3218" y="3490"/>
                    <a:pt x="3218" y="3296"/>
                  </a:cubicBezTo>
                  <a:cubicBezTo>
                    <a:pt x="3215" y="3095"/>
                    <a:pt x="3209" y="2895"/>
                    <a:pt x="3181" y="2695"/>
                  </a:cubicBezTo>
                  <a:cubicBezTo>
                    <a:pt x="3168" y="2604"/>
                    <a:pt x="3152" y="2515"/>
                    <a:pt x="3134" y="2423"/>
                  </a:cubicBezTo>
                  <a:cubicBezTo>
                    <a:pt x="3118" y="2345"/>
                    <a:pt x="3089" y="2261"/>
                    <a:pt x="3099" y="2179"/>
                  </a:cubicBezTo>
                  <a:cubicBezTo>
                    <a:pt x="3101" y="2143"/>
                    <a:pt x="3131" y="2116"/>
                    <a:pt x="3164" y="2116"/>
                  </a:cubicBezTo>
                  <a:cubicBezTo>
                    <a:pt x="3179" y="2116"/>
                    <a:pt x="3194" y="2122"/>
                    <a:pt x="3208" y="2136"/>
                  </a:cubicBezTo>
                  <a:cubicBezTo>
                    <a:pt x="3270" y="2200"/>
                    <a:pt x="3299" y="2297"/>
                    <a:pt x="3324" y="2382"/>
                  </a:cubicBezTo>
                  <a:cubicBezTo>
                    <a:pt x="3353" y="2475"/>
                    <a:pt x="3374" y="2573"/>
                    <a:pt x="3392" y="2669"/>
                  </a:cubicBezTo>
                  <a:cubicBezTo>
                    <a:pt x="3431" y="2881"/>
                    <a:pt x="3458" y="3101"/>
                    <a:pt x="3455" y="3318"/>
                  </a:cubicBezTo>
                  <a:cubicBezTo>
                    <a:pt x="3452" y="3708"/>
                    <a:pt x="3401" y="4155"/>
                    <a:pt x="3130" y="4457"/>
                  </a:cubicBezTo>
                  <a:cubicBezTo>
                    <a:pt x="3192" y="4465"/>
                    <a:pt x="3260" y="4469"/>
                    <a:pt x="3323" y="4488"/>
                  </a:cubicBezTo>
                  <a:cubicBezTo>
                    <a:pt x="3452" y="4528"/>
                    <a:pt x="3578" y="4606"/>
                    <a:pt x="3644" y="4729"/>
                  </a:cubicBezTo>
                  <a:cubicBezTo>
                    <a:pt x="3760" y="4938"/>
                    <a:pt x="3712" y="5193"/>
                    <a:pt x="3582" y="5387"/>
                  </a:cubicBezTo>
                  <a:cubicBezTo>
                    <a:pt x="3616" y="5400"/>
                    <a:pt x="3651" y="5412"/>
                    <a:pt x="3682" y="5428"/>
                  </a:cubicBezTo>
                  <a:cubicBezTo>
                    <a:pt x="3782" y="5475"/>
                    <a:pt x="3868" y="5546"/>
                    <a:pt x="3934" y="5634"/>
                  </a:cubicBezTo>
                  <a:cubicBezTo>
                    <a:pt x="3977" y="5689"/>
                    <a:pt x="4006" y="5752"/>
                    <a:pt x="4025" y="5814"/>
                  </a:cubicBezTo>
                  <a:cubicBezTo>
                    <a:pt x="4214" y="5502"/>
                    <a:pt x="4402" y="5187"/>
                    <a:pt x="4583" y="4868"/>
                  </a:cubicBezTo>
                  <a:cubicBezTo>
                    <a:pt x="5011" y="4121"/>
                    <a:pt x="5413" y="3354"/>
                    <a:pt x="5806" y="2586"/>
                  </a:cubicBezTo>
                  <a:cubicBezTo>
                    <a:pt x="5776" y="2554"/>
                    <a:pt x="5747" y="2525"/>
                    <a:pt x="5717" y="2505"/>
                  </a:cubicBezTo>
                  <a:cubicBezTo>
                    <a:pt x="5675" y="2481"/>
                    <a:pt x="5628" y="2474"/>
                    <a:pt x="5581" y="2474"/>
                  </a:cubicBezTo>
                  <a:cubicBezTo>
                    <a:pt x="5517" y="2474"/>
                    <a:pt x="5452" y="2487"/>
                    <a:pt x="5394" y="2489"/>
                  </a:cubicBezTo>
                  <a:cubicBezTo>
                    <a:pt x="5382" y="2490"/>
                    <a:pt x="5370" y="2490"/>
                    <a:pt x="5357" y="2490"/>
                  </a:cubicBezTo>
                  <a:cubicBezTo>
                    <a:pt x="5264" y="2490"/>
                    <a:pt x="5162" y="2468"/>
                    <a:pt x="5085" y="2417"/>
                  </a:cubicBezTo>
                  <a:cubicBezTo>
                    <a:pt x="4925" y="2310"/>
                    <a:pt x="4998" y="2141"/>
                    <a:pt x="5072" y="2005"/>
                  </a:cubicBezTo>
                  <a:cubicBezTo>
                    <a:pt x="5103" y="1945"/>
                    <a:pt x="5139" y="1881"/>
                    <a:pt x="5135" y="1814"/>
                  </a:cubicBezTo>
                  <a:cubicBezTo>
                    <a:pt x="5132" y="1801"/>
                    <a:pt x="5132" y="1794"/>
                    <a:pt x="5125" y="1776"/>
                  </a:cubicBezTo>
                  <a:lnTo>
                    <a:pt x="5121" y="1772"/>
                  </a:lnTo>
                  <a:cubicBezTo>
                    <a:pt x="5115" y="1764"/>
                    <a:pt x="5114" y="1763"/>
                    <a:pt x="5114" y="1763"/>
                  </a:cubicBezTo>
                  <a:cubicBezTo>
                    <a:pt x="5114" y="1763"/>
                    <a:pt x="5113" y="1763"/>
                    <a:pt x="5113" y="1763"/>
                  </a:cubicBezTo>
                  <a:cubicBezTo>
                    <a:pt x="5112" y="1763"/>
                    <a:pt x="5110" y="1763"/>
                    <a:pt x="5106" y="1760"/>
                  </a:cubicBezTo>
                  <a:cubicBezTo>
                    <a:pt x="5103" y="1757"/>
                    <a:pt x="5092" y="1750"/>
                    <a:pt x="5088" y="1750"/>
                  </a:cubicBezTo>
                  <a:cubicBezTo>
                    <a:pt x="5056" y="1738"/>
                    <a:pt x="5020" y="1734"/>
                    <a:pt x="4981" y="1734"/>
                  </a:cubicBezTo>
                  <a:cubicBezTo>
                    <a:pt x="4892" y="1734"/>
                    <a:pt x="4792" y="1759"/>
                    <a:pt x="4710" y="1777"/>
                  </a:cubicBezTo>
                  <a:cubicBezTo>
                    <a:pt x="4600" y="1800"/>
                    <a:pt x="4429" y="1845"/>
                    <a:pt x="4273" y="1845"/>
                  </a:cubicBezTo>
                  <a:cubicBezTo>
                    <a:pt x="4244" y="1845"/>
                    <a:pt x="4216" y="1843"/>
                    <a:pt x="4189" y="1840"/>
                  </a:cubicBezTo>
                  <a:lnTo>
                    <a:pt x="4189" y="1840"/>
                  </a:lnTo>
                  <a:cubicBezTo>
                    <a:pt x="4245" y="1940"/>
                    <a:pt x="4304" y="2039"/>
                    <a:pt x="4348" y="2146"/>
                  </a:cubicBezTo>
                  <a:cubicBezTo>
                    <a:pt x="4420" y="2319"/>
                    <a:pt x="4475" y="2499"/>
                    <a:pt x="4514" y="2684"/>
                  </a:cubicBezTo>
                  <a:cubicBezTo>
                    <a:pt x="4551" y="2865"/>
                    <a:pt x="4573" y="3048"/>
                    <a:pt x="4564" y="3233"/>
                  </a:cubicBezTo>
                  <a:cubicBezTo>
                    <a:pt x="4556" y="3432"/>
                    <a:pt x="4509" y="3616"/>
                    <a:pt x="4437" y="3801"/>
                  </a:cubicBezTo>
                  <a:cubicBezTo>
                    <a:pt x="4423" y="3835"/>
                    <a:pt x="4388" y="3853"/>
                    <a:pt x="4355" y="3853"/>
                  </a:cubicBezTo>
                  <a:cubicBezTo>
                    <a:pt x="4317" y="3853"/>
                    <a:pt x="4282" y="3830"/>
                    <a:pt x="4287" y="3781"/>
                  </a:cubicBezTo>
                  <a:cubicBezTo>
                    <a:pt x="4321" y="3428"/>
                    <a:pt x="4334" y="3062"/>
                    <a:pt x="4267" y="2711"/>
                  </a:cubicBezTo>
                  <a:cubicBezTo>
                    <a:pt x="4231" y="2528"/>
                    <a:pt x="4184" y="2341"/>
                    <a:pt x="4124" y="2164"/>
                  </a:cubicBezTo>
                  <a:cubicBezTo>
                    <a:pt x="4080" y="2027"/>
                    <a:pt x="4028" y="1896"/>
                    <a:pt x="4000" y="1760"/>
                  </a:cubicBezTo>
                  <a:cubicBezTo>
                    <a:pt x="3968" y="1729"/>
                    <a:pt x="3943" y="1688"/>
                    <a:pt x="3931" y="1635"/>
                  </a:cubicBezTo>
                  <a:cubicBezTo>
                    <a:pt x="3902" y="1510"/>
                    <a:pt x="3964" y="1380"/>
                    <a:pt x="3970" y="1255"/>
                  </a:cubicBezTo>
                  <a:cubicBezTo>
                    <a:pt x="3975" y="1193"/>
                    <a:pt x="3975" y="1133"/>
                    <a:pt x="3953" y="1078"/>
                  </a:cubicBezTo>
                  <a:cubicBezTo>
                    <a:pt x="3939" y="1049"/>
                    <a:pt x="3923" y="1033"/>
                    <a:pt x="3896" y="1021"/>
                  </a:cubicBezTo>
                  <a:cubicBezTo>
                    <a:pt x="3860" y="1006"/>
                    <a:pt x="3829" y="1003"/>
                    <a:pt x="3785" y="1003"/>
                  </a:cubicBezTo>
                  <a:cubicBezTo>
                    <a:pt x="3726" y="1006"/>
                    <a:pt x="3694" y="1010"/>
                    <a:pt x="3639" y="1021"/>
                  </a:cubicBezTo>
                  <a:cubicBezTo>
                    <a:pt x="3517" y="1046"/>
                    <a:pt x="3402" y="1084"/>
                    <a:pt x="3286" y="1112"/>
                  </a:cubicBezTo>
                  <a:cubicBezTo>
                    <a:pt x="3199" y="1135"/>
                    <a:pt x="3097" y="1154"/>
                    <a:pt x="2999" y="1154"/>
                  </a:cubicBezTo>
                  <a:cubicBezTo>
                    <a:pt x="2853" y="1154"/>
                    <a:pt x="2714" y="1112"/>
                    <a:pt x="2634" y="979"/>
                  </a:cubicBezTo>
                  <a:cubicBezTo>
                    <a:pt x="2558" y="851"/>
                    <a:pt x="2574" y="697"/>
                    <a:pt x="2558" y="554"/>
                  </a:cubicBezTo>
                  <a:cubicBezTo>
                    <a:pt x="2543" y="432"/>
                    <a:pt x="2505" y="341"/>
                    <a:pt x="2369" y="338"/>
                  </a:cubicBezTo>
                  <a:cubicBezTo>
                    <a:pt x="2363" y="338"/>
                    <a:pt x="2357" y="338"/>
                    <a:pt x="2351" y="338"/>
                  </a:cubicBezTo>
                  <a:cubicBezTo>
                    <a:pt x="2193" y="338"/>
                    <a:pt x="2051" y="406"/>
                    <a:pt x="1908" y="469"/>
                  </a:cubicBezTo>
                  <a:cubicBezTo>
                    <a:pt x="1777" y="529"/>
                    <a:pt x="1643" y="589"/>
                    <a:pt x="1500" y="616"/>
                  </a:cubicBezTo>
                  <a:cubicBezTo>
                    <a:pt x="1603" y="699"/>
                    <a:pt x="1697" y="793"/>
                    <a:pt x="1783" y="891"/>
                  </a:cubicBezTo>
                  <a:cubicBezTo>
                    <a:pt x="1969" y="1096"/>
                    <a:pt x="2129" y="1328"/>
                    <a:pt x="2259" y="1570"/>
                  </a:cubicBezTo>
                  <a:cubicBezTo>
                    <a:pt x="2290" y="1631"/>
                    <a:pt x="2239" y="1684"/>
                    <a:pt x="2188" y="1684"/>
                  </a:cubicBezTo>
                  <a:cubicBezTo>
                    <a:pt x="2166" y="1684"/>
                    <a:pt x="2143" y="1674"/>
                    <a:pt x="2127" y="1648"/>
                  </a:cubicBezTo>
                  <a:cubicBezTo>
                    <a:pt x="1990" y="1428"/>
                    <a:pt x="1843" y="1214"/>
                    <a:pt x="1674" y="1015"/>
                  </a:cubicBezTo>
                  <a:cubicBezTo>
                    <a:pt x="1558" y="877"/>
                    <a:pt x="1427" y="741"/>
                    <a:pt x="1281" y="627"/>
                  </a:cubicBezTo>
                  <a:cubicBezTo>
                    <a:pt x="1150" y="604"/>
                    <a:pt x="1038" y="526"/>
                    <a:pt x="973" y="403"/>
                  </a:cubicBezTo>
                  <a:cubicBezTo>
                    <a:pt x="914" y="288"/>
                    <a:pt x="901" y="135"/>
                    <a:pt x="845" y="38"/>
                  </a:cubicBezTo>
                  <a:cubicBezTo>
                    <a:pt x="845" y="38"/>
                    <a:pt x="834" y="26"/>
                    <a:pt x="834" y="23"/>
                  </a:cubicBezTo>
                  <a:cubicBezTo>
                    <a:pt x="827" y="17"/>
                    <a:pt x="818" y="13"/>
                    <a:pt x="818" y="13"/>
                  </a:cubicBezTo>
                  <a:cubicBezTo>
                    <a:pt x="795" y="4"/>
                    <a:pt x="773" y="1"/>
                    <a:pt x="74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42"/>
            <p:cNvSpPr/>
            <p:nvPr/>
          </p:nvSpPr>
          <p:spPr>
            <a:xfrm>
              <a:off x="1831484" y="3915675"/>
              <a:ext cx="285198" cy="347455"/>
            </a:xfrm>
            <a:custGeom>
              <a:rect b="b" l="l" r="r" t="t"/>
              <a:pathLst>
                <a:path extrusionOk="0" h="10077" w="8272">
                  <a:moveTo>
                    <a:pt x="4583" y="1"/>
                  </a:moveTo>
                  <a:cubicBezTo>
                    <a:pt x="4512" y="1"/>
                    <a:pt x="4441" y="9"/>
                    <a:pt x="4373" y="25"/>
                  </a:cubicBezTo>
                  <a:cubicBezTo>
                    <a:pt x="4326" y="78"/>
                    <a:pt x="4274" y="124"/>
                    <a:pt x="4224" y="168"/>
                  </a:cubicBezTo>
                  <a:cubicBezTo>
                    <a:pt x="4149" y="233"/>
                    <a:pt x="4071" y="293"/>
                    <a:pt x="3993" y="354"/>
                  </a:cubicBezTo>
                  <a:cubicBezTo>
                    <a:pt x="3959" y="381"/>
                    <a:pt x="3922" y="407"/>
                    <a:pt x="3887" y="434"/>
                  </a:cubicBezTo>
                  <a:cubicBezTo>
                    <a:pt x="3873" y="443"/>
                    <a:pt x="3861" y="454"/>
                    <a:pt x="3849" y="463"/>
                  </a:cubicBezTo>
                  <a:cubicBezTo>
                    <a:pt x="3844" y="464"/>
                    <a:pt x="3828" y="480"/>
                    <a:pt x="3824" y="483"/>
                  </a:cubicBezTo>
                  <a:cubicBezTo>
                    <a:pt x="3632" y="640"/>
                    <a:pt x="3444" y="805"/>
                    <a:pt x="3257" y="965"/>
                  </a:cubicBezTo>
                  <a:cubicBezTo>
                    <a:pt x="3047" y="1140"/>
                    <a:pt x="2841" y="1318"/>
                    <a:pt x="2642" y="1505"/>
                  </a:cubicBezTo>
                  <a:cubicBezTo>
                    <a:pt x="2278" y="1849"/>
                    <a:pt x="1948" y="2241"/>
                    <a:pt x="1643" y="2639"/>
                  </a:cubicBezTo>
                  <a:cubicBezTo>
                    <a:pt x="1351" y="3020"/>
                    <a:pt x="1101" y="3428"/>
                    <a:pt x="888" y="3859"/>
                  </a:cubicBezTo>
                  <a:cubicBezTo>
                    <a:pt x="428" y="4791"/>
                    <a:pt x="149" y="5804"/>
                    <a:pt x="53" y="6837"/>
                  </a:cubicBezTo>
                  <a:cubicBezTo>
                    <a:pt x="0" y="7404"/>
                    <a:pt x="6" y="7971"/>
                    <a:pt x="33" y="8538"/>
                  </a:cubicBezTo>
                  <a:cubicBezTo>
                    <a:pt x="48" y="8818"/>
                    <a:pt x="65" y="9097"/>
                    <a:pt x="107" y="9372"/>
                  </a:cubicBezTo>
                  <a:cubicBezTo>
                    <a:pt x="121" y="9460"/>
                    <a:pt x="132" y="9548"/>
                    <a:pt x="146" y="9637"/>
                  </a:cubicBezTo>
                  <a:cubicBezTo>
                    <a:pt x="154" y="9684"/>
                    <a:pt x="163" y="9731"/>
                    <a:pt x="174" y="9775"/>
                  </a:cubicBezTo>
                  <a:cubicBezTo>
                    <a:pt x="175" y="9782"/>
                    <a:pt x="184" y="9804"/>
                    <a:pt x="186" y="9813"/>
                  </a:cubicBezTo>
                  <a:cubicBezTo>
                    <a:pt x="191" y="9819"/>
                    <a:pt x="198" y="9831"/>
                    <a:pt x="200" y="9835"/>
                  </a:cubicBezTo>
                  <a:cubicBezTo>
                    <a:pt x="228" y="9872"/>
                    <a:pt x="228" y="9922"/>
                    <a:pt x="213" y="9966"/>
                  </a:cubicBezTo>
                  <a:cubicBezTo>
                    <a:pt x="780" y="10018"/>
                    <a:pt x="1349" y="10060"/>
                    <a:pt x="1917" y="10071"/>
                  </a:cubicBezTo>
                  <a:cubicBezTo>
                    <a:pt x="2056" y="10075"/>
                    <a:pt x="2195" y="10077"/>
                    <a:pt x="2335" y="10077"/>
                  </a:cubicBezTo>
                  <a:cubicBezTo>
                    <a:pt x="3035" y="10077"/>
                    <a:pt x="3748" y="10023"/>
                    <a:pt x="4414" y="9815"/>
                  </a:cubicBezTo>
                  <a:cubicBezTo>
                    <a:pt x="5061" y="9612"/>
                    <a:pt x="5606" y="9227"/>
                    <a:pt x="6047" y="8712"/>
                  </a:cubicBezTo>
                  <a:cubicBezTo>
                    <a:pt x="6325" y="8384"/>
                    <a:pt x="6567" y="8019"/>
                    <a:pt x="6814" y="7664"/>
                  </a:cubicBezTo>
                  <a:cubicBezTo>
                    <a:pt x="7089" y="7270"/>
                    <a:pt x="7358" y="6871"/>
                    <a:pt x="7619" y="6468"/>
                  </a:cubicBezTo>
                  <a:cubicBezTo>
                    <a:pt x="7824" y="6153"/>
                    <a:pt x="8025" y="5833"/>
                    <a:pt x="8224" y="5514"/>
                  </a:cubicBezTo>
                  <a:cubicBezTo>
                    <a:pt x="8193" y="5468"/>
                    <a:pt x="8193" y="5409"/>
                    <a:pt x="8215" y="5356"/>
                  </a:cubicBezTo>
                  <a:cubicBezTo>
                    <a:pt x="8271" y="5225"/>
                    <a:pt x="8270" y="5098"/>
                    <a:pt x="8196" y="4978"/>
                  </a:cubicBezTo>
                  <a:cubicBezTo>
                    <a:pt x="8160" y="4921"/>
                    <a:pt x="8109" y="4878"/>
                    <a:pt x="8050" y="4846"/>
                  </a:cubicBezTo>
                  <a:cubicBezTo>
                    <a:pt x="7986" y="4808"/>
                    <a:pt x="7937" y="4799"/>
                    <a:pt x="7873" y="4799"/>
                  </a:cubicBezTo>
                  <a:cubicBezTo>
                    <a:pt x="7862" y="4799"/>
                    <a:pt x="7850" y="4799"/>
                    <a:pt x="7838" y="4800"/>
                  </a:cubicBezTo>
                  <a:cubicBezTo>
                    <a:pt x="7836" y="4800"/>
                    <a:pt x="7833" y="4800"/>
                    <a:pt x="7831" y="4800"/>
                  </a:cubicBezTo>
                  <a:cubicBezTo>
                    <a:pt x="7715" y="4800"/>
                    <a:pt x="7670" y="4653"/>
                    <a:pt x="7744" y="4574"/>
                  </a:cubicBezTo>
                  <a:cubicBezTo>
                    <a:pt x="7868" y="4445"/>
                    <a:pt x="7996" y="4217"/>
                    <a:pt x="7896" y="4042"/>
                  </a:cubicBezTo>
                  <a:cubicBezTo>
                    <a:pt x="7850" y="3959"/>
                    <a:pt x="7782" y="3912"/>
                    <a:pt x="7697" y="3875"/>
                  </a:cubicBezTo>
                  <a:cubicBezTo>
                    <a:pt x="7615" y="3838"/>
                    <a:pt x="7542" y="3804"/>
                    <a:pt x="7454" y="3804"/>
                  </a:cubicBezTo>
                  <a:cubicBezTo>
                    <a:pt x="7441" y="3804"/>
                    <a:pt x="7429" y="3805"/>
                    <a:pt x="7416" y="3806"/>
                  </a:cubicBezTo>
                  <a:cubicBezTo>
                    <a:pt x="7413" y="3806"/>
                    <a:pt x="7410" y="3807"/>
                    <a:pt x="7407" y="3807"/>
                  </a:cubicBezTo>
                  <a:cubicBezTo>
                    <a:pt x="7354" y="3807"/>
                    <a:pt x="7309" y="3750"/>
                    <a:pt x="7309" y="3699"/>
                  </a:cubicBezTo>
                  <a:cubicBezTo>
                    <a:pt x="7312" y="3565"/>
                    <a:pt x="7365" y="3436"/>
                    <a:pt x="7381" y="3302"/>
                  </a:cubicBezTo>
                  <a:cubicBezTo>
                    <a:pt x="7395" y="3178"/>
                    <a:pt x="7353" y="3056"/>
                    <a:pt x="7265" y="2969"/>
                  </a:cubicBezTo>
                  <a:cubicBezTo>
                    <a:pt x="7121" y="2826"/>
                    <a:pt x="6863" y="2842"/>
                    <a:pt x="6678" y="2806"/>
                  </a:cubicBezTo>
                  <a:cubicBezTo>
                    <a:pt x="6622" y="2797"/>
                    <a:pt x="6572" y="2730"/>
                    <a:pt x="6575" y="2672"/>
                  </a:cubicBezTo>
                  <a:cubicBezTo>
                    <a:pt x="6585" y="2556"/>
                    <a:pt x="6631" y="2456"/>
                    <a:pt x="6682" y="2350"/>
                  </a:cubicBezTo>
                  <a:cubicBezTo>
                    <a:pt x="6715" y="2281"/>
                    <a:pt x="6748" y="2217"/>
                    <a:pt x="6719" y="2151"/>
                  </a:cubicBezTo>
                  <a:cubicBezTo>
                    <a:pt x="6626" y="1939"/>
                    <a:pt x="6350" y="1954"/>
                    <a:pt x="6157" y="1948"/>
                  </a:cubicBezTo>
                  <a:cubicBezTo>
                    <a:pt x="6061" y="1944"/>
                    <a:pt x="5981" y="1835"/>
                    <a:pt x="6041" y="1745"/>
                  </a:cubicBezTo>
                  <a:cubicBezTo>
                    <a:pt x="6108" y="1642"/>
                    <a:pt x="6204" y="1543"/>
                    <a:pt x="6213" y="1415"/>
                  </a:cubicBezTo>
                  <a:cubicBezTo>
                    <a:pt x="6220" y="1296"/>
                    <a:pt x="6151" y="1187"/>
                    <a:pt x="6061" y="1113"/>
                  </a:cubicBezTo>
                  <a:cubicBezTo>
                    <a:pt x="5907" y="988"/>
                    <a:pt x="5726" y="1025"/>
                    <a:pt x="5546" y="1007"/>
                  </a:cubicBezTo>
                  <a:cubicBezTo>
                    <a:pt x="5445" y="996"/>
                    <a:pt x="5341" y="963"/>
                    <a:pt x="5282" y="875"/>
                  </a:cubicBezTo>
                  <a:cubicBezTo>
                    <a:pt x="5224" y="788"/>
                    <a:pt x="5235" y="681"/>
                    <a:pt x="5235" y="583"/>
                  </a:cubicBezTo>
                  <a:cubicBezTo>
                    <a:pt x="5235" y="485"/>
                    <a:pt x="5214" y="382"/>
                    <a:pt x="5173" y="295"/>
                  </a:cubicBezTo>
                  <a:cubicBezTo>
                    <a:pt x="5126" y="196"/>
                    <a:pt x="5045" y="134"/>
                    <a:pt x="4954" y="87"/>
                  </a:cubicBezTo>
                  <a:cubicBezTo>
                    <a:pt x="4841" y="28"/>
                    <a:pt x="4712" y="1"/>
                    <a:pt x="4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42"/>
            <p:cNvSpPr/>
            <p:nvPr/>
          </p:nvSpPr>
          <p:spPr>
            <a:xfrm>
              <a:off x="1546833" y="3260694"/>
              <a:ext cx="510543" cy="122301"/>
            </a:xfrm>
            <a:custGeom>
              <a:rect b="b" l="l" r="r" t="t"/>
              <a:pathLst>
                <a:path extrusionOk="0" h="3547" w="14808">
                  <a:moveTo>
                    <a:pt x="0" y="0"/>
                  </a:moveTo>
                  <a:lnTo>
                    <a:pt x="0" y="0"/>
                  </a:lnTo>
                  <a:cubicBezTo>
                    <a:pt x="197" y="200"/>
                    <a:pt x="374" y="422"/>
                    <a:pt x="529" y="659"/>
                  </a:cubicBezTo>
                  <a:cubicBezTo>
                    <a:pt x="701" y="728"/>
                    <a:pt x="895" y="749"/>
                    <a:pt x="1073" y="793"/>
                  </a:cubicBezTo>
                  <a:cubicBezTo>
                    <a:pt x="1330" y="856"/>
                    <a:pt x="1587" y="908"/>
                    <a:pt x="1848" y="959"/>
                  </a:cubicBezTo>
                  <a:cubicBezTo>
                    <a:pt x="2099" y="1011"/>
                    <a:pt x="2348" y="1079"/>
                    <a:pt x="2598" y="1140"/>
                  </a:cubicBezTo>
                  <a:cubicBezTo>
                    <a:pt x="2859" y="1204"/>
                    <a:pt x="3123" y="1261"/>
                    <a:pt x="3384" y="1314"/>
                  </a:cubicBezTo>
                  <a:cubicBezTo>
                    <a:pt x="3856" y="1413"/>
                    <a:pt x="4325" y="1517"/>
                    <a:pt x="4791" y="1638"/>
                  </a:cubicBezTo>
                  <a:cubicBezTo>
                    <a:pt x="5247" y="1755"/>
                    <a:pt x="5706" y="1858"/>
                    <a:pt x="6161" y="1979"/>
                  </a:cubicBezTo>
                  <a:cubicBezTo>
                    <a:pt x="6621" y="2100"/>
                    <a:pt x="7076" y="2231"/>
                    <a:pt x="7544" y="2328"/>
                  </a:cubicBezTo>
                  <a:cubicBezTo>
                    <a:pt x="8007" y="2422"/>
                    <a:pt x="8467" y="2536"/>
                    <a:pt x="8930" y="2646"/>
                  </a:cubicBezTo>
                  <a:cubicBezTo>
                    <a:pt x="9870" y="2871"/>
                    <a:pt x="10819" y="3056"/>
                    <a:pt x="11771" y="3230"/>
                  </a:cubicBezTo>
                  <a:cubicBezTo>
                    <a:pt x="12248" y="3320"/>
                    <a:pt x="12726" y="3417"/>
                    <a:pt x="13209" y="3476"/>
                  </a:cubicBezTo>
                  <a:cubicBezTo>
                    <a:pt x="13350" y="3491"/>
                    <a:pt x="13490" y="3496"/>
                    <a:pt x="13631" y="3511"/>
                  </a:cubicBezTo>
                  <a:cubicBezTo>
                    <a:pt x="13693" y="3520"/>
                    <a:pt x="13762" y="3528"/>
                    <a:pt x="13825" y="3547"/>
                  </a:cubicBezTo>
                  <a:cubicBezTo>
                    <a:pt x="13930" y="3459"/>
                    <a:pt x="14048" y="3385"/>
                    <a:pt x="14178" y="3334"/>
                  </a:cubicBezTo>
                  <a:cubicBezTo>
                    <a:pt x="14356" y="3264"/>
                    <a:pt x="14550" y="3233"/>
                    <a:pt x="14742" y="3220"/>
                  </a:cubicBezTo>
                  <a:cubicBezTo>
                    <a:pt x="14741" y="3095"/>
                    <a:pt x="14761" y="2972"/>
                    <a:pt x="14808" y="2855"/>
                  </a:cubicBezTo>
                  <a:cubicBezTo>
                    <a:pt x="14734" y="2839"/>
                    <a:pt x="14658" y="2832"/>
                    <a:pt x="14583" y="2825"/>
                  </a:cubicBezTo>
                  <a:cubicBezTo>
                    <a:pt x="14339" y="2787"/>
                    <a:pt x="14099" y="2725"/>
                    <a:pt x="13855" y="2682"/>
                  </a:cubicBezTo>
                  <a:cubicBezTo>
                    <a:pt x="13600" y="2636"/>
                    <a:pt x="13349" y="2593"/>
                    <a:pt x="13094" y="2546"/>
                  </a:cubicBezTo>
                  <a:cubicBezTo>
                    <a:pt x="12591" y="2452"/>
                    <a:pt x="12091" y="2349"/>
                    <a:pt x="11589" y="2252"/>
                  </a:cubicBezTo>
                  <a:cubicBezTo>
                    <a:pt x="11086" y="2158"/>
                    <a:pt x="10586" y="2063"/>
                    <a:pt x="10090" y="1950"/>
                  </a:cubicBezTo>
                  <a:cubicBezTo>
                    <a:pt x="9592" y="1839"/>
                    <a:pt x="9096" y="1720"/>
                    <a:pt x="8601" y="1606"/>
                  </a:cubicBezTo>
                  <a:cubicBezTo>
                    <a:pt x="7596" y="1375"/>
                    <a:pt x="6581" y="1188"/>
                    <a:pt x="5570" y="997"/>
                  </a:cubicBezTo>
                  <a:cubicBezTo>
                    <a:pt x="4555" y="808"/>
                    <a:pt x="3538" y="624"/>
                    <a:pt x="2520" y="461"/>
                  </a:cubicBezTo>
                  <a:cubicBezTo>
                    <a:pt x="2004" y="377"/>
                    <a:pt x="1490" y="304"/>
                    <a:pt x="974" y="221"/>
                  </a:cubicBezTo>
                  <a:cubicBezTo>
                    <a:pt x="735" y="182"/>
                    <a:pt x="508" y="100"/>
                    <a:pt x="273" y="44"/>
                  </a:cubicBezTo>
                  <a:cubicBezTo>
                    <a:pt x="185" y="22"/>
                    <a:pt x="92" y="1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42"/>
            <p:cNvSpPr/>
            <p:nvPr/>
          </p:nvSpPr>
          <p:spPr>
            <a:xfrm>
              <a:off x="1550522" y="3762178"/>
              <a:ext cx="467377" cy="131748"/>
            </a:xfrm>
            <a:custGeom>
              <a:rect b="b" l="l" r="r" t="t"/>
              <a:pathLst>
                <a:path extrusionOk="0" h="3821" w="13556">
                  <a:moveTo>
                    <a:pt x="73" y="0"/>
                  </a:moveTo>
                  <a:lnTo>
                    <a:pt x="1" y="334"/>
                  </a:lnTo>
                  <a:cubicBezTo>
                    <a:pt x="142" y="369"/>
                    <a:pt x="266" y="452"/>
                    <a:pt x="373" y="560"/>
                  </a:cubicBezTo>
                  <a:cubicBezTo>
                    <a:pt x="495" y="678"/>
                    <a:pt x="591" y="847"/>
                    <a:pt x="779" y="869"/>
                  </a:cubicBezTo>
                  <a:cubicBezTo>
                    <a:pt x="805" y="872"/>
                    <a:pt x="831" y="873"/>
                    <a:pt x="857" y="873"/>
                  </a:cubicBezTo>
                  <a:cubicBezTo>
                    <a:pt x="1043" y="873"/>
                    <a:pt x="1229" y="806"/>
                    <a:pt x="1417" y="806"/>
                  </a:cubicBezTo>
                  <a:cubicBezTo>
                    <a:pt x="1438" y="806"/>
                    <a:pt x="1460" y="807"/>
                    <a:pt x="1482" y="809"/>
                  </a:cubicBezTo>
                  <a:cubicBezTo>
                    <a:pt x="1685" y="827"/>
                    <a:pt x="1825" y="930"/>
                    <a:pt x="1932" y="1102"/>
                  </a:cubicBezTo>
                  <a:cubicBezTo>
                    <a:pt x="1997" y="1208"/>
                    <a:pt x="2052" y="1370"/>
                    <a:pt x="2150" y="1437"/>
                  </a:cubicBezTo>
                  <a:cubicBezTo>
                    <a:pt x="2178" y="1456"/>
                    <a:pt x="2211" y="1463"/>
                    <a:pt x="2246" y="1463"/>
                  </a:cubicBezTo>
                  <a:cubicBezTo>
                    <a:pt x="2287" y="1463"/>
                    <a:pt x="2331" y="1453"/>
                    <a:pt x="2371" y="1443"/>
                  </a:cubicBezTo>
                  <a:cubicBezTo>
                    <a:pt x="2485" y="1415"/>
                    <a:pt x="2595" y="1368"/>
                    <a:pt x="2709" y="1343"/>
                  </a:cubicBezTo>
                  <a:cubicBezTo>
                    <a:pt x="2757" y="1334"/>
                    <a:pt x="2805" y="1328"/>
                    <a:pt x="2852" y="1328"/>
                  </a:cubicBezTo>
                  <a:cubicBezTo>
                    <a:pt x="2999" y="1328"/>
                    <a:pt x="3133" y="1380"/>
                    <a:pt x="3211" y="1524"/>
                  </a:cubicBezTo>
                  <a:cubicBezTo>
                    <a:pt x="3254" y="1601"/>
                    <a:pt x="3280" y="1685"/>
                    <a:pt x="3345" y="1748"/>
                  </a:cubicBezTo>
                  <a:cubicBezTo>
                    <a:pt x="3391" y="1791"/>
                    <a:pt x="3441" y="1805"/>
                    <a:pt x="3498" y="1805"/>
                  </a:cubicBezTo>
                  <a:cubicBezTo>
                    <a:pt x="3511" y="1805"/>
                    <a:pt x="3525" y="1804"/>
                    <a:pt x="3539" y="1803"/>
                  </a:cubicBezTo>
                  <a:cubicBezTo>
                    <a:pt x="3701" y="1793"/>
                    <a:pt x="3855" y="1738"/>
                    <a:pt x="4014" y="1738"/>
                  </a:cubicBezTo>
                  <a:cubicBezTo>
                    <a:pt x="4036" y="1738"/>
                    <a:pt x="4057" y="1739"/>
                    <a:pt x="4079" y="1742"/>
                  </a:cubicBezTo>
                  <a:cubicBezTo>
                    <a:pt x="4257" y="1756"/>
                    <a:pt x="4423" y="1844"/>
                    <a:pt x="4563" y="1953"/>
                  </a:cubicBezTo>
                  <a:cubicBezTo>
                    <a:pt x="4842" y="2168"/>
                    <a:pt x="5126" y="2489"/>
                    <a:pt x="5032" y="2867"/>
                  </a:cubicBezTo>
                  <a:cubicBezTo>
                    <a:pt x="5198" y="2780"/>
                    <a:pt x="5329" y="2645"/>
                    <a:pt x="5528" y="2627"/>
                  </a:cubicBezTo>
                  <a:cubicBezTo>
                    <a:pt x="5545" y="2626"/>
                    <a:pt x="5562" y="2625"/>
                    <a:pt x="5578" y="2625"/>
                  </a:cubicBezTo>
                  <a:cubicBezTo>
                    <a:pt x="5780" y="2625"/>
                    <a:pt x="5961" y="2721"/>
                    <a:pt x="6111" y="2851"/>
                  </a:cubicBezTo>
                  <a:cubicBezTo>
                    <a:pt x="6246" y="2750"/>
                    <a:pt x="6396" y="2664"/>
                    <a:pt x="6564" y="2635"/>
                  </a:cubicBezTo>
                  <a:cubicBezTo>
                    <a:pt x="6610" y="2627"/>
                    <a:pt x="6655" y="2623"/>
                    <a:pt x="6699" y="2623"/>
                  </a:cubicBezTo>
                  <a:cubicBezTo>
                    <a:pt x="6886" y="2623"/>
                    <a:pt x="7053" y="2695"/>
                    <a:pt x="7210" y="2816"/>
                  </a:cubicBezTo>
                  <a:cubicBezTo>
                    <a:pt x="7239" y="2805"/>
                    <a:pt x="7270" y="2795"/>
                    <a:pt x="7301" y="2783"/>
                  </a:cubicBezTo>
                  <a:cubicBezTo>
                    <a:pt x="7522" y="2706"/>
                    <a:pt x="7756" y="2674"/>
                    <a:pt x="7991" y="2661"/>
                  </a:cubicBezTo>
                  <a:cubicBezTo>
                    <a:pt x="8048" y="2659"/>
                    <a:pt x="8105" y="2657"/>
                    <a:pt x="8162" y="2657"/>
                  </a:cubicBezTo>
                  <a:cubicBezTo>
                    <a:pt x="9150" y="2657"/>
                    <a:pt x="10080" y="3027"/>
                    <a:pt x="11021" y="3283"/>
                  </a:cubicBezTo>
                  <a:cubicBezTo>
                    <a:pt x="11218" y="3336"/>
                    <a:pt x="11415" y="3385"/>
                    <a:pt x="11614" y="3426"/>
                  </a:cubicBezTo>
                  <a:cubicBezTo>
                    <a:pt x="11763" y="3456"/>
                    <a:pt x="11907" y="3491"/>
                    <a:pt x="12050" y="3538"/>
                  </a:cubicBezTo>
                  <a:cubicBezTo>
                    <a:pt x="12209" y="3591"/>
                    <a:pt x="12363" y="3660"/>
                    <a:pt x="12493" y="3769"/>
                  </a:cubicBezTo>
                  <a:cubicBezTo>
                    <a:pt x="12511" y="3785"/>
                    <a:pt x="12528" y="3802"/>
                    <a:pt x="12546" y="3820"/>
                  </a:cubicBezTo>
                  <a:cubicBezTo>
                    <a:pt x="12578" y="3779"/>
                    <a:pt x="12617" y="3739"/>
                    <a:pt x="12660" y="3705"/>
                  </a:cubicBezTo>
                  <a:cubicBezTo>
                    <a:pt x="12821" y="3577"/>
                    <a:pt x="13026" y="3479"/>
                    <a:pt x="13227" y="3436"/>
                  </a:cubicBezTo>
                  <a:cubicBezTo>
                    <a:pt x="13281" y="3425"/>
                    <a:pt x="13336" y="3418"/>
                    <a:pt x="13391" y="3418"/>
                  </a:cubicBezTo>
                  <a:cubicBezTo>
                    <a:pt x="13421" y="3418"/>
                    <a:pt x="13451" y="3420"/>
                    <a:pt x="13479" y="3425"/>
                  </a:cubicBezTo>
                  <a:lnTo>
                    <a:pt x="13555" y="3075"/>
                  </a:lnTo>
                  <a:cubicBezTo>
                    <a:pt x="13385" y="3040"/>
                    <a:pt x="13216" y="3003"/>
                    <a:pt x="13047" y="2966"/>
                  </a:cubicBezTo>
                  <a:cubicBezTo>
                    <a:pt x="11977" y="2727"/>
                    <a:pt x="10912" y="2473"/>
                    <a:pt x="9845" y="2227"/>
                  </a:cubicBezTo>
                  <a:cubicBezTo>
                    <a:pt x="8777" y="1979"/>
                    <a:pt x="7713" y="1732"/>
                    <a:pt x="6649" y="1462"/>
                  </a:cubicBezTo>
                  <a:cubicBezTo>
                    <a:pt x="6121" y="1325"/>
                    <a:pt x="5595" y="1187"/>
                    <a:pt x="5066" y="1056"/>
                  </a:cubicBezTo>
                  <a:cubicBezTo>
                    <a:pt x="4811" y="994"/>
                    <a:pt x="4557" y="936"/>
                    <a:pt x="4304" y="867"/>
                  </a:cubicBezTo>
                  <a:lnTo>
                    <a:pt x="4302" y="867"/>
                  </a:lnTo>
                  <a:cubicBezTo>
                    <a:pt x="4296" y="867"/>
                    <a:pt x="4290" y="867"/>
                    <a:pt x="4283" y="864"/>
                  </a:cubicBezTo>
                  <a:cubicBezTo>
                    <a:pt x="4025" y="837"/>
                    <a:pt x="3766" y="782"/>
                    <a:pt x="3509" y="734"/>
                  </a:cubicBezTo>
                  <a:cubicBezTo>
                    <a:pt x="2981" y="635"/>
                    <a:pt x="2459" y="515"/>
                    <a:pt x="1937" y="403"/>
                  </a:cubicBezTo>
                  <a:cubicBezTo>
                    <a:pt x="1317" y="271"/>
                    <a:pt x="695" y="135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42"/>
            <p:cNvSpPr/>
            <p:nvPr/>
          </p:nvSpPr>
          <p:spPr>
            <a:xfrm>
              <a:off x="1570623" y="3292690"/>
              <a:ext cx="444656" cy="117991"/>
            </a:xfrm>
            <a:custGeom>
              <a:rect b="b" l="l" r="r" t="t"/>
              <a:pathLst>
                <a:path extrusionOk="0" h="3422" w="12897">
                  <a:moveTo>
                    <a:pt x="1" y="0"/>
                  </a:moveTo>
                  <a:cubicBezTo>
                    <a:pt x="172" y="310"/>
                    <a:pt x="309" y="636"/>
                    <a:pt x="412" y="971"/>
                  </a:cubicBezTo>
                  <a:cubicBezTo>
                    <a:pt x="539" y="1383"/>
                    <a:pt x="606" y="1804"/>
                    <a:pt x="656" y="2232"/>
                  </a:cubicBezTo>
                  <a:cubicBezTo>
                    <a:pt x="696" y="2562"/>
                    <a:pt x="727" y="2895"/>
                    <a:pt x="727" y="3228"/>
                  </a:cubicBezTo>
                  <a:cubicBezTo>
                    <a:pt x="930" y="3033"/>
                    <a:pt x="1156" y="2866"/>
                    <a:pt x="1399" y="2723"/>
                  </a:cubicBezTo>
                  <a:cubicBezTo>
                    <a:pt x="2000" y="2367"/>
                    <a:pt x="2709" y="2157"/>
                    <a:pt x="3411" y="2157"/>
                  </a:cubicBezTo>
                  <a:cubicBezTo>
                    <a:pt x="3443" y="2157"/>
                    <a:pt x="3474" y="2157"/>
                    <a:pt x="3505" y="2158"/>
                  </a:cubicBezTo>
                  <a:cubicBezTo>
                    <a:pt x="3896" y="2169"/>
                    <a:pt x="4270" y="2263"/>
                    <a:pt x="4635" y="2393"/>
                  </a:cubicBezTo>
                  <a:cubicBezTo>
                    <a:pt x="4851" y="2469"/>
                    <a:pt x="5078" y="2549"/>
                    <a:pt x="5278" y="2663"/>
                  </a:cubicBezTo>
                  <a:cubicBezTo>
                    <a:pt x="5443" y="2754"/>
                    <a:pt x="5587" y="2885"/>
                    <a:pt x="5730" y="3007"/>
                  </a:cubicBezTo>
                  <a:cubicBezTo>
                    <a:pt x="5817" y="2925"/>
                    <a:pt x="5916" y="2847"/>
                    <a:pt x="6023" y="2781"/>
                  </a:cubicBezTo>
                  <a:cubicBezTo>
                    <a:pt x="6443" y="2523"/>
                    <a:pt x="6946" y="2411"/>
                    <a:pt x="7448" y="2411"/>
                  </a:cubicBezTo>
                  <a:cubicBezTo>
                    <a:pt x="7758" y="2411"/>
                    <a:pt x="8069" y="2453"/>
                    <a:pt x="8359" y="2531"/>
                  </a:cubicBezTo>
                  <a:cubicBezTo>
                    <a:pt x="8896" y="2676"/>
                    <a:pt x="9392" y="2991"/>
                    <a:pt x="9748" y="3422"/>
                  </a:cubicBezTo>
                  <a:cubicBezTo>
                    <a:pt x="9910" y="3253"/>
                    <a:pt x="10143" y="3237"/>
                    <a:pt x="10369" y="3175"/>
                  </a:cubicBezTo>
                  <a:cubicBezTo>
                    <a:pt x="10645" y="3102"/>
                    <a:pt x="10922" y="3047"/>
                    <a:pt x="11212" y="3044"/>
                  </a:cubicBezTo>
                  <a:cubicBezTo>
                    <a:pt x="11227" y="3043"/>
                    <a:pt x="11243" y="3043"/>
                    <a:pt x="11258" y="3043"/>
                  </a:cubicBezTo>
                  <a:cubicBezTo>
                    <a:pt x="11460" y="3043"/>
                    <a:pt x="11658" y="3068"/>
                    <a:pt x="11858" y="3106"/>
                  </a:cubicBezTo>
                  <a:cubicBezTo>
                    <a:pt x="12042" y="3140"/>
                    <a:pt x="12230" y="3185"/>
                    <a:pt x="12405" y="3259"/>
                  </a:cubicBezTo>
                  <a:cubicBezTo>
                    <a:pt x="12489" y="3291"/>
                    <a:pt x="12583" y="3337"/>
                    <a:pt x="12663" y="3398"/>
                  </a:cubicBezTo>
                  <a:cubicBezTo>
                    <a:pt x="12697" y="3223"/>
                    <a:pt x="12763" y="3056"/>
                    <a:pt x="12869" y="2904"/>
                  </a:cubicBezTo>
                  <a:cubicBezTo>
                    <a:pt x="12878" y="2893"/>
                    <a:pt x="12888" y="2881"/>
                    <a:pt x="12896" y="2870"/>
                  </a:cubicBezTo>
                  <a:cubicBezTo>
                    <a:pt x="12847" y="2864"/>
                    <a:pt x="12791" y="2861"/>
                    <a:pt x="12741" y="2858"/>
                  </a:cubicBezTo>
                  <a:cubicBezTo>
                    <a:pt x="12531" y="2843"/>
                    <a:pt x="12327" y="2814"/>
                    <a:pt x="12118" y="2780"/>
                  </a:cubicBezTo>
                  <a:cubicBezTo>
                    <a:pt x="11584" y="2693"/>
                    <a:pt x="11055" y="2586"/>
                    <a:pt x="10524" y="2483"/>
                  </a:cubicBezTo>
                  <a:cubicBezTo>
                    <a:pt x="9578" y="2302"/>
                    <a:pt x="8642" y="2097"/>
                    <a:pt x="7709" y="1872"/>
                  </a:cubicBezTo>
                  <a:cubicBezTo>
                    <a:pt x="7244" y="1759"/>
                    <a:pt x="6776" y="1672"/>
                    <a:pt x="6313" y="1556"/>
                  </a:cubicBezTo>
                  <a:cubicBezTo>
                    <a:pt x="5865" y="1442"/>
                    <a:pt x="5421" y="1306"/>
                    <a:pt x="4968" y="1201"/>
                  </a:cubicBezTo>
                  <a:cubicBezTo>
                    <a:pt x="4505" y="1093"/>
                    <a:pt x="4049" y="966"/>
                    <a:pt x="3590" y="852"/>
                  </a:cubicBezTo>
                  <a:cubicBezTo>
                    <a:pt x="3135" y="740"/>
                    <a:pt x="2674" y="650"/>
                    <a:pt x="2216" y="550"/>
                  </a:cubicBezTo>
                  <a:cubicBezTo>
                    <a:pt x="1761" y="450"/>
                    <a:pt x="1312" y="327"/>
                    <a:pt x="856" y="224"/>
                  </a:cubicBezTo>
                  <a:cubicBezTo>
                    <a:pt x="644" y="176"/>
                    <a:pt x="434" y="117"/>
                    <a:pt x="222" y="63"/>
                  </a:cubicBezTo>
                  <a:cubicBezTo>
                    <a:pt x="148" y="45"/>
                    <a:pt x="73" y="2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42"/>
            <p:cNvSpPr/>
            <p:nvPr/>
          </p:nvSpPr>
          <p:spPr>
            <a:xfrm>
              <a:off x="1666575" y="3864647"/>
              <a:ext cx="309677" cy="393624"/>
            </a:xfrm>
            <a:custGeom>
              <a:rect b="b" l="l" r="r" t="t"/>
              <a:pathLst>
                <a:path extrusionOk="0" h="11416" w="8982">
                  <a:moveTo>
                    <a:pt x="4797" y="1"/>
                  </a:moveTo>
                  <a:cubicBezTo>
                    <a:pt x="4576" y="1"/>
                    <a:pt x="4357" y="22"/>
                    <a:pt x="4145" y="79"/>
                  </a:cubicBezTo>
                  <a:cubicBezTo>
                    <a:pt x="3692" y="197"/>
                    <a:pt x="3365" y="533"/>
                    <a:pt x="3071" y="883"/>
                  </a:cubicBezTo>
                  <a:cubicBezTo>
                    <a:pt x="2735" y="1280"/>
                    <a:pt x="2410" y="1688"/>
                    <a:pt x="2110" y="2110"/>
                  </a:cubicBezTo>
                  <a:cubicBezTo>
                    <a:pt x="1493" y="2974"/>
                    <a:pt x="1003" y="3903"/>
                    <a:pt x="671" y="4912"/>
                  </a:cubicBezTo>
                  <a:cubicBezTo>
                    <a:pt x="342" y="5926"/>
                    <a:pt x="145" y="6986"/>
                    <a:pt x="56" y="8050"/>
                  </a:cubicBezTo>
                  <a:cubicBezTo>
                    <a:pt x="9" y="8611"/>
                    <a:pt x="1" y="9171"/>
                    <a:pt x="44" y="9732"/>
                  </a:cubicBezTo>
                  <a:cubicBezTo>
                    <a:pt x="60" y="9939"/>
                    <a:pt x="62" y="10149"/>
                    <a:pt x="84" y="10357"/>
                  </a:cubicBezTo>
                  <a:cubicBezTo>
                    <a:pt x="105" y="10545"/>
                    <a:pt x="133" y="10739"/>
                    <a:pt x="230" y="10903"/>
                  </a:cubicBezTo>
                  <a:cubicBezTo>
                    <a:pt x="237" y="10914"/>
                    <a:pt x="242" y="10924"/>
                    <a:pt x="245" y="10933"/>
                  </a:cubicBezTo>
                  <a:cubicBezTo>
                    <a:pt x="435" y="10963"/>
                    <a:pt x="625" y="10989"/>
                    <a:pt x="815" y="11014"/>
                  </a:cubicBezTo>
                  <a:cubicBezTo>
                    <a:pt x="1780" y="11144"/>
                    <a:pt x="2748" y="11242"/>
                    <a:pt x="3718" y="11330"/>
                  </a:cubicBezTo>
                  <a:cubicBezTo>
                    <a:pt x="4035" y="11357"/>
                    <a:pt x="4352" y="11388"/>
                    <a:pt x="4670" y="11416"/>
                  </a:cubicBezTo>
                  <a:cubicBezTo>
                    <a:pt x="4649" y="11366"/>
                    <a:pt x="4635" y="11305"/>
                    <a:pt x="4626" y="11251"/>
                  </a:cubicBezTo>
                  <a:cubicBezTo>
                    <a:pt x="4608" y="11158"/>
                    <a:pt x="4599" y="11061"/>
                    <a:pt x="4586" y="10965"/>
                  </a:cubicBezTo>
                  <a:lnTo>
                    <a:pt x="4586" y="10961"/>
                  </a:lnTo>
                  <a:cubicBezTo>
                    <a:pt x="4583" y="10958"/>
                    <a:pt x="4583" y="10956"/>
                    <a:pt x="4583" y="10951"/>
                  </a:cubicBezTo>
                  <a:cubicBezTo>
                    <a:pt x="4582" y="10942"/>
                    <a:pt x="4582" y="10932"/>
                    <a:pt x="4579" y="10923"/>
                  </a:cubicBezTo>
                  <a:cubicBezTo>
                    <a:pt x="4576" y="10889"/>
                    <a:pt x="4567" y="10854"/>
                    <a:pt x="4564" y="10820"/>
                  </a:cubicBezTo>
                  <a:cubicBezTo>
                    <a:pt x="4555" y="10752"/>
                    <a:pt x="4546" y="10681"/>
                    <a:pt x="4539" y="10614"/>
                  </a:cubicBezTo>
                  <a:cubicBezTo>
                    <a:pt x="4525" y="10476"/>
                    <a:pt x="4519" y="10335"/>
                    <a:pt x="4512" y="10196"/>
                  </a:cubicBezTo>
                  <a:cubicBezTo>
                    <a:pt x="4499" y="9915"/>
                    <a:pt x="4487" y="9632"/>
                    <a:pt x="4487" y="9351"/>
                  </a:cubicBezTo>
                  <a:cubicBezTo>
                    <a:pt x="4487" y="8796"/>
                    <a:pt x="4524" y="8239"/>
                    <a:pt x="4624" y="7693"/>
                  </a:cubicBezTo>
                  <a:cubicBezTo>
                    <a:pt x="4801" y="6713"/>
                    <a:pt x="5164" y="5761"/>
                    <a:pt x="5669" y="4904"/>
                  </a:cubicBezTo>
                  <a:cubicBezTo>
                    <a:pt x="6162" y="4061"/>
                    <a:pt x="6744" y="3269"/>
                    <a:pt x="7455" y="2597"/>
                  </a:cubicBezTo>
                  <a:cubicBezTo>
                    <a:pt x="7647" y="2416"/>
                    <a:pt x="7843" y="2241"/>
                    <a:pt x="8040" y="2067"/>
                  </a:cubicBezTo>
                  <a:cubicBezTo>
                    <a:pt x="8195" y="1927"/>
                    <a:pt x="8343" y="1786"/>
                    <a:pt x="8504" y="1656"/>
                  </a:cubicBezTo>
                  <a:cubicBezTo>
                    <a:pt x="8643" y="1546"/>
                    <a:pt x="8783" y="1434"/>
                    <a:pt x="8901" y="1300"/>
                  </a:cubicBezTo>
                  <a:cubicBezTo>
                    <a:pt x="8933" y="1266"/>
                    <a:pt x="8933" y="1269"/>
                    <a:pt x="8957" y="1231"/>
                  </a:cubicBezTo>
                  <a:cubicBezTo>
                    <a:pt x="8960" y="1227"/>
                    <a:pt x="8969" y="1209"/>
                    <a:pt x="8973" y="1199"/>
                  </a:cubicBezTo>
                  <a:cubicBezTo>
                    <a:pt x="8975" y="1196"/>
                    <a:pt x="8977" y="1191"/>
                    <a:pt x="8977" y="1187"/>
                  </a:cubicBezTo>
                  <a:cubicBezTo>
                    <a:pt x="8977" y="1187"/>
                    <a:pt x="8978" y="1165"/>
                    <a:pt x="8981" y="1151"/>
                  </a:cubicBezTo>
                  <a:lnTo>
                    <a:pt x="8981" y="1149"/>
                  </a:lnTo>
                  <a:cubicBezTo>
                    <a:pt x="8981" y="1147"/>
                    <a:pt x="8978" y="1142"/>
                    <a:pt x="8981" y="1140"/>
                  </a:cubicBezTo>
                  <a:cubicBezTo>
                    <a:pt x="8976" y="1129"/>
                    <a:pt x="8975" y="1118"/>
                    <a:pt x="8972" y="1106"/>
                  </a:cubicBezTo>
                  <a:cubicBezTo>
                    <a:pt x="8967" y="1099"/>
                    <a:pt x="8966" y="1094"/>
                    <a:pt x="8962" y="1090"/>
                  </a:cubicBezTo>
                  <a:cubicBezTo>
                    <a:pt x="8959" y="1084"/>
                    <a:pt x="8946" y="1064"/>
                    <a:pt x="8944" y="1062"/>
                  </a:cubicBezTo>
                  <a:cubicBezTo>
                    <a:pt x="8936" y="1053"/>
                    <a:pt x="8928" y="1041"/>
                    <a:pt x="8919" y="1035"/>
                  </a:cubicBezTo>
                  <a:cubicBezTo>
                    <a:pt x="8908" y="1020"/>
                    <a:pt x="8895" y="1010"/>
                    <a:pt x="8883" y="1000"/>
                  </a:cubicBezTo>
                  <a:lnTo>
                    <a:pt x="8877" y="994"/>
                  </a:lnTo>
                  <a:cubicBezTo>
                    <a:pt x="8874" y="991"/>
                    <a:pt x="8872" y="991"/>
                    <a:pt x="8868" y="987"/>
                  </a:cubicBezTo>
                  <a:cubicBezTo>
                    <a:pt x="8808" y="944"/>
                    <a:pt x="8741" y="909"/>
                    <a:pt x="8674" y="879"/>
                  </a:cubicBezTo>
                  <a:cubicBezTo>
                    <a:pt x="8554" y="822"/>
                    <a:pt x="8395" y="772"/>
                    <a:pt x="8252" y="735"/>
                  </a:cubicBezTo>
                  <a:cubicBezTo>
                    <a:pt x="8093" y="692"/>
                    <a:pt x="7930" y="659"/>
                    <a:pt x="7769" y="616"/>
                  </a:cubicBezTo>
                  <a:cubicBezTo>
                    <a:pt x="7506" y="547"/>
                    <a:pt x="7242" y="475"/>
                    <a:pt x="6978" y="401"/>
                  </a:cubicBezTo>
                  <a:cubicBezTo>
                    <a:pt x="6470" y="256"/>
                    <a:pt x="5958" y="119"/>
                    <a:pt x="5434" y="50"/>
                  </a:cubicBezTo>
                  <a:cubicBezTo>
                    <a:pt x="5225" y="21"/>
                    <a:pt x="5010" y="1"/>
                    <a:pt x="479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42"/>
            <p:cNvSpPr/>
            <p:nvPr/>
          </p:nvSpPr>
          <p:spPr>
            <a:xfrm>
              <a:off x="1489910" y="3861096"/>
              <a:ext cx="299230" cy="378728"/>
            </a:xfrm>
            <a:custGeom>
              <a:rect b="b" l="l" r="r" t="t"/>
              <a:pathLst>
                <a:path extrusionOk="0" h="10984" w="8679">
                  <a:moveTo>
                    <a:pt x="7300" y="0"/>
                  </a:moveTo>
                  <a:cubicBezTo>
                    <a:pt x="7274" y="0"/>
                    <a:pt x="7248" y="4"/>
                    <a:pt x="7222" y="11"/>
                  </a:cubicBezTo>
                  <a:cubicBezTo>
                    <a:pt x="7139" y="35"/>
                    <a:pt x="7074" y="94"/>
                    <a:pt x="7008" y="141"/>
                  </a:cubicBezTo>
                  <a:cubicBezTo>
                    <a:pt x="6924" y="197"/>
                    <a:pt x="6827" y="257"/>
                    <a:pt x="6731" y="282"/>
                  </a:cubicBezTo>
                  <a:cubicBezTo>
                    <a:pt x="6711" y="287"/>
                    <a:pt x="6693" y="289"/>
                    <a:pt x="6675" y="289"/>
                  </a:cubicBezTo>
                  <a:cubicBezTo>
                    <a:pt x="6600" y="289"/>
                    <a:pt x="6537" y="250"/>
                    <a:pt x="6468" y="210"/>
                  </a:cubicBezTo>
                  <a:cubicBezTo>
                    <a:pt x="6367" y="152"/>
                    <a:pt x="6245" y="107"/>
                    <a:pt x="6128" y="107"/>
                  </a:cubicBezTo>
                  <a:cubicBezTo>
                    <a:pt x="6038" y="107"/>
                    <a:pt x="5951" y="134"/>
                    <a:pt x="5879" y="202"/>
                  </a:cubicBezTo>
                  <a:cubicBezTo>
                    <a:pt x="5877" y="202"/>
                    <a:pt x="5877" y="202"/>
                    <a:pt x="5877" y="204"/>
                  </a:cubicBezTo>
                  <a:lnTo>
                    <a:pt x="5874" y="204"/>
                  </a:lnTo>
                  <a:cubicBezTo>
                    <a:pt x="5871" y="210"/>
                    <a:pt x="5868" y="215"/>
                    <a:pt x="5864" y="222"/>
                  </a:cubicBezTo>
                  <a:cubicBezTo>
                    <a:pt x="5858" y="238"/>
                    <a:pt x="5849" y="254"/>
                    <a:pt x="5842" y="271"/>
                  </a:cubicBezTo>
                  <a:cubicBezTo>
                    <a:pt x="5825" y="309"/>
                    <a:pt x="5809" y="347"/>
                    <a:pt x="5793" y="385"/>
                  </a:cubicBezTo>
                  <a:cubicBezTo>
                    <a:pt x="5754" y="470"/>
                    <a:pt x="5688" y="528"/>
                    <a:pt x="5596" y="528"/>
                  </a:cubicBezTo>
                  <a:cubicBezTo>
                    <a:pt x="5584" y="528"/>
                    <a:pt x="5572" y="527"/>
                    <a:pt x="5559" y="525"/>
                  </a:cubicBezTo>
                  <a:cubicBezTo>
                    <a:pt x="5497" y="516"/>
                    <a:pt x="5458" y="472"/>
                    <a:pt x="5418" y="447"/>
                  </a:cubicBezTo>
                  <a:cubicBezTo>
                    <a:pt x="5403" y="438"/>
                    <a:pt x="5330" y="425"/>
                    <a:pt x="5296" y="418"/>
                  </a:cubicBezTo>
                  <a:cubicBezTo>
                    <a:pt x="5245" y="407"/>
                    <a:pt x="5193" y="400"/>
                    <a:pt x="5141" y="400"/>
                  </a:cubicBezTo>
                  <a:cubicBezTo>
                    <a:pt x="5087" y="400"/>
                    <a:pt x="5033" y="408"/>
                    <a:pt x="4983" y="431"/>
                  </a:cubicBezTo>
                  <a:cubicBezTo>
                    <a:pt x="4885" y="472"/>
                    <a:pt x="4831" y="556"/>
                    <a:pt x="4780" y="646"/>
                  </a:cubicBezTo>
                  <a:cubicBezTo>
                    <a:pt x="4728" y="736"/>
                    <a:pt x="4672" y="817"/>
                    <a:pt x="4587" y="876"/>
                  </a:cubicBezTo>
                  <a:cubicBezTo>
                    <a:pt x="4507" y="936"/>
                    <a:pt x="4404" y="962"/>
                    <a:pt x="4303" y="962"/>
                  </a:cubicBezTo>
                  <a:cubicBezTo>
                    <a:pt x="4281" y="962"/>
                    <a:pt x="4259" y="961"/>
                    <a:pt x="4237" y="959"/>
                  </a:cubicBezTo>
                  <a:cubicBezTo>
                    <a:pt x="4140" y="948"/>
                    <a:pt x="4037" y="914"/>
                    <a:pt x="3938" y="914"/>
                  </a:cubicBezTo>
                  <a:cubicBezTo>
                    <a:pt x="3919" y="914"/>
                    <a:pt x="3901" y="915"/>
                    <a:pt x="3882" y="918"/>
                  </a:cubicBezTo>
                  <a:cubicBezTo>
                    <a:pt x="3857" y="922"/>
                    <a:pt x="3835" y="932"/>
                    <a:pt x="3812" y="938"/>
                  </a:cubicBezTo>
                  <a:cubicBezTo>
                    <a:pt x="3806" y="942"/>
                    <a:pt x="3781" y="953"/>
                    <a:pt x="3775" y="958"/>
                  </a:cubicBezTo>
                  <a:cubicBezTo>
                    <a:pt x="3766" y="962"/>
                    <a:pt x="3742" y="977"/>
                    <a:pt x="3738" y="980"/>
                  </a:cubicBezTo>
                  <a:cubicBezTo>
                    <a:pt x="3736" y="983"/>
                    <a:pt x="3716" y="1003"/>
                    <a:pt x="3708" y="1007"/>
                  </a:cubicBezTo>
                  <a:cubicBezTo>
                    <a:pt x="3697" y="1020"/>
                    <a:pt x="3686" y="1035"/>
                    <a:pt x="3675" y="1047"/>
                  </a:cubicBezTo>
                  <a:cubicBezTo>
                    <a:pt x="3670" y="1052"/>
                    <a:pt x="3654" y="1074"/>
                    <a:pt x="3650" y="1082"/>
                  </a:cubicBezTo>
                  <a:cubicBezTo>
                    <a:pt x="3632" y="1110"/>
                    <a:pt x="3615" y="1141"/>
                    <a:pt x="3597" y="1172"/>
                  </a:cubicBezTo>
                  <a:cubicBezTo>
                    <a:pt x="3525" y="1307"/>
                    <a:pt x="3456" y="1462"/>
                    <a:pt x="3322" y="1543"/>
                  </a:cubicBezTo>
                  <a:cubicBezTo>
                    <a:pt x="3248" y="1589"/>
                    <a:pt x="3169" y="1601"/>
                    <a:pt x="3088" y="1601"/>
                  </a:cubicBezTo>
                  <a:cubicBezTo>
                    <a:pt x="3002" y="1601"/>
                    <a:pt x="2913" y="1587"/>
                    <a:pt x="2826" y="1587"/>
                  </a:cubicBezTo>
                  <a:cubicBezTo>
                    <a:pt x="2804" y="1587"/>
                    <a:pt x="2782" y="1588"/>
                    <a:pt x="2761" y="1590"/>
                  </a:cubicBezTo>
                  <a:cubicBezTo>
                    <a:pt x="2524" y="1613"/>
                    <a:pt x="2433" y="1860"/>
                    <a:pt x="2405" y="2066"/>
                  </a:cubicBezTo>
                  <a:cubicBezTo>
                    <a:pt x="2394" y="2163"/>
                    <a:pt x="2416" y="2259"/>
                    <a:pt x="2403" y="2355"/>
                  </a:cubicBezTo>
                  <a:cubicBezTo>
                    <a:pt x="2389" y="2458"/>
                    <a:pt x="2317" y="2521"/>
                    <a:pt x="2219" y="2546"/>
                  </a:cubicBezTo>
                  <a:cubicBezTo>
                    <a:pt x="2133" y="2570"/>
                    <a:pt x="2036" y="2572"/>
                    <a:pt x="1945" y="2581"/>
                  </a:cubicBezTo>
                  <a:cubicBezTo>
                    <a:pt x="1905" y="2582"/>
                    <a:pt x="1864" y="2588"/>
                    <a:pt x="1823" y="2594"/>
                  </a:cubicBezTo>
                  <a:cubicBezTo>
                    <a:pt x="1806" y="2597"/>
                    <a:pt x="1787" y="2602"/>
                    <a:pt x="1768" y="2605"/>
                  </a:cubicBezTo>
                  <a:cubicBezTo>
                    <a:pt x="1760" y="2608"/>
                    <a:pt x="1749" y="2609"/>
                    <a:pt x="1740" y="2612"/>
                  </a:cubicBezTo>
                  <a:cubicBezTo>
                    <a:pt x="1740" y="2615"/>
                    <a:pt x="1740" y="2615"/>
                    <a:pt x="1738" y="2615"/>
                  </a:cubicBezTo>
                  <a:cubicBezTo>
                    <a:pt x="1558" y="2708"/>
                    <a:pt x="1504" y="2932"/>
                    <a:pt x="1492" y="3118"/>
                  </a:cubicBezTo>
                  <a:cubicBezTo>
                    <a:pt x="1483" y="3274"/>
                    <a:pt x="1542" y="3457"/>
                    <a:pt x="1414" y="3580"/>
                  </a:cubicBezTo>
                  <a:cubicBezTo>
                    <a:pt x="1336" y="3654"/>
                    <a:pt x="1230" y="3698"/>
                    <a:pt x="1133" y="3736"/>
                  </a:cubicBezTo>
                  <a:cubicBezTo>
                    <a:pt x="1041" y="3771"/>
                    <a:pt x="940" y="3796"/>
                    <a:pt x="874" y="3876"/>
                  </a:cubicBezTo>
                  <a:cubicBezTo>
                    <a:pt x="791" y="3979"/>
                    <a:pt x="791" y="4098"/>
                    <a:pt x="805" y="4223"/>
                  </a:cubicBezTo>
                  <a:cubicBezTo>
                    <a:pt x="817" y="4347"/>
                    <a:pt x="832" y="4475"/>
                    <a:pt x="789" y="4593"/>
                  </a:cubicBezTo>
                  <a:cubicBezTo>
                    <a:pt x="745" y="4710"/>
                    <a:pt x="659" y="4781"/>
                    <a:pt x="567" y="4857"/>
                  </a:cubicBezTo>
                  <a:cubicBezTo>
                    <a:pt x="499" y="4917"/>
                    <a:pt x="435" y="4982"/>
                    <a:pt x="384" y="5056"/>
                  </a:cubicBezTo>
                  <a:cubicBezTo>
                    <a:pt x="166" y="5363"/>
                    <a:pt x="1" y="5817"/>
                    <a:pt x="216" y="6167"/>
                  </a:cubicBezTo>
                  <a:cubicBezTo>
                    <a:pt x="219" y="6176"/>
                    <a:pt x="225" y="6187"/>
                    <a:pt x="229" y="6198"/>
                  </a:cubicBezTo>
                  <a:cubicBezTo>
                    <a:pt x="244" y="6208"/>
                    <a:pt x="263" y="6217"/>
                    <a:pt x="279" y="6226"/>
                  </a:cubicBezTo>
                  <a:cubicBezTo>
                    <a:pt x="459" y="6341"/>
                    <a:pt x="540" y="6555"/>
                    <a:pt x="581" y="6756"/>
                  </a:cubicBezTo>
                  <a:cubicBezTo>
                    <a:pt x="612" y="6925"/>
                    <a:pt x="578" y="7093"/>
                    <a:pt x="568" y="7263"/>
                  </a:cubicBezTo>
                  <a:lnTo>
                    <a:pt x="568" y="7318"/>
                  </a:lnTo>
                  <a:cubicBezTo>
                    <a:pt x="703" y="7252"/>
                    <a:pt x="832" y="7169"/>
                    <a:pt x="966" y="7102"/>
                  </a:cubicBezTo>
                  <a:cubicBezTo>
                    <a:pt x="1088" y="7041"/>
                    <a:pt x="1203" y="6998"/>
                    <a:pt x="1330" y="6998"/>
                  </a:cubicBezTo>
                  <a:cubicBezTo>
                    <a:pt x="1369" y="6998"/>
                    <a:pt x="1409" y="7002"/>
                    <a:pt x="1450" y="7011"/>
                  </a:cubicBezTo>
                  <a:cubicBezTo>
                    <a:pt x="1624" y="7049"/>
                    <a:pt x="1754" y="7174"/>
                    <a:pt x="1818" y="7337"/>
                  </a:cubicBezTo>
                  <a:cubicBezTo>
                    <a:pt x="1943" y="7644"/>
                    <a:pt x="1857" y="8004"/>
                    <a:pt x="1759" y="8307"/>
                  </a:cubicBezTo>
                  <a:cubicBezTo>
                    <a:pt x="1755" y="8323"/>
                    <a:pt x="1749" y="8342"/>
                    <a:pt x="1745" y="8357"/>
                  </a:cubicBezTo>
                  <a:lnTo>
                    <a:pt x="1765" y="8357"/>
                  </a:lnTo>
                  <a:cubicBezTo>
                    <a:pt x="1935" y="8335"/>
                    <a:pt x="2099" y="8289"/>
                    <a:pt x="2271" y="8285"/>
                  </a:cubicBezTo>
                  <a:cubicBezTo>
                    <a:pt x="2283" y="8285"/>
                    <a:pt x="2295" y="8285"/>
                    <a:pt x="2308" y="8285"/>
                  </a:cubicBezTo>
                  <a:cubicBezTo>
                    <a:pt x="2459" y="8285"/>
                    <a:pt x="2622" y="8317"/>
                    <a:pt x="2729" y="8432"/>
                  </a:cubicBezTo>
                  <a:cubicBezTo>
                    <a:pt x="2846" y="8552"/>
                    <a:pt x="2880" y="8752"/>
                    <a:pt x="2830" y="8908"/>
                  </a:cubicBezTo>
                  <a:cubicBezTo>
                    <a:pt x="2779" y="9062"/>
                    <a:pt x="2701" y="9203"/>
                    <a:pt x="2651" y="9357"/>
                  </a:cubicBezTo>
                  <a:cubicBezTo>
                    <a:pt x="2641" y="9393"/>
                    <a:pt x="2629" y="9431"/>
                    <a:pt x="2623" y="9468"/>
                  </a:cubicBezTo>
                  <a:cubicBezTo>
                    <a:pt x="2625" y="9468"/>
                    <a:pt x="2629" y="9471"/>
                    <a:pt x="2633" y="9471"/>
                  </a:cubicBezTo>
                  <a:cubicBezTo>
                    <a:pt x="2648" y="9474"/>
                    <a:pt x="2639" y="9474"/>
                    <a:pt x="2667" y="9474"/>
                  </a:cubicBezTo>
                  <a:cubicBezTo>
                    <a:pt x="2677" y="9474"/>
                    <a:pt x="2688" y="9475"/>
                    <a:pt x="2698" y="9475"/>
                  </a:cubicBezTo>
                  <a:cubicBezTo>
                    <a:pt x="2703" y="9475"/>
                    <a:pt x="2709" y="9475"/>
                    <a:pt x="2714" y="9474"/>
                  </a:cubicBezTo>
                  <a:cubicBezTo>
                    <a:pt x="2813" y="9473"/>
                    <a:pt x="2918" y="9458"/>
                    <a:pt x="3022" y="9458"/>
                  </a:cubicBezTo>
                  <a:cubicBezTo>
                    <a:pt x="3097" y="9458"/>
                    <a:pt x="3171" y="9466"/>
                    <a:pt x="3242" y="9492"/>
                  </a:cubicBezTo>
                  <a:cubicBezTo>
                    <a:pt x="3414" y="9557"/>
                    <a:pt x="3484" y="9711"/>
                    <a:pt x="3492" y="9888"/>
                  </a:cubicBezTo>
                  <a:cubicBezTo>
                    <a:pt x="3498" y="10054"/>
                    <a:pt x="3457" y="10223"/>
                    <a:pt x="3417" y="10387"/>
                  </a:cubicBezTo>
                  <a:cubicBezTo>
                    <a:pt x="3401" y="10456"/>
                    <a:pt x="3383" y="10524"/>
                    <a:pt x="3368" y="10596"/>
                  </a:cubicBezTo>
                  <a:cubicBezTo>
                    <a:pt x="3363" y="10607"/>
                    <a:pt x="3362" y="10621"/>
                    <a:pt x="3358" y="10634"/>
                  </a:cubicBezTo>
                  <a:cubicBezTo>
                    <a:pt x="3368" y="10656"/>
                    <a:pt x="3370" y="10679"/>
                    <a:pt x="3368" y="10702"/>
                  </a:cubicBezTo>
                  <a:cubicBezTo>
                    <a:pt x="3915" y="10803"/>
                    <a:pt x="4462" y="10899"/>
                    <a:pt x="5009" y="10984"/>
                  </a:cubicBezTo>
                  <a:cubicBezTo>
                    <a:pt x="4956" y="10851"/>
                    <a:pt x="4925" y="10711"/>
                    <a:pt x="4903" y="10572"/>
                  </a:cubicBezTo>
                  <a:cubicBezTo>
                    <a:pt x="4870" y="10352"/>
                    <a:pt x="4864" y="10129"/>
                    <a:pt x="4852" y="9905"/>
                  </a:cubicBezTo>
                  <a:cubicBezTo>
                    <a:pt x="4833" y="9634"/>
                    <a:pt x="4814" y="9366"/>
                    <a:pt x="4814" y="9093"/>
                  </a:cubicBezTo>
                  <a:cubicBezTo>
                    <a:pt x="4811" y="8509"/>
                    <a:pt x="4870" y="7924"/>
                    <a:pt x="4948" y="7346"/>
                  </a:cubicBezTo>
                  <a:cubicBezTo>
                    <a:pt x="5092" y="6283"/>
                    <a:pt x="5341" y="5230"/>
                    <a:pt x="5748" y="4237"/>
                  </a:cubicBezTo>
                  <a:cubicBezTo>
                    <a:pt x="6165" y="3218"/>
                    <a:pt x="6759" y="2296"/>
                    <a:pt x="7436" y="1431"/>
                  </a:cubicBezTo>
                  <a:cubicBezTo>
                    <a:pt x="7753" y="1029"/>
                    <a:pt x="8060" y="601"/>
                    <a:pt x="8450" y="268"/>
                  </a:cubicBezTo>
                  <a:cubicBezTo>
                    <a:pt x="8524" y="206"/>
                    <a:pt x="8600" y="149"/>
                    <a:pt x="8678" y="98"/>
                  </a:cubicBezTo>
                  <a:cubicBezTo>
                    <a:pt x="8611" y="56"/>
                    <a:pt x="8538" y="30"/>
                    <a:pt x="8462" y="30"/>
                  </a:cubicBezTo>
                  <a:cubicBezTo>
                    <a:pt x="8428" y="30"/>
                    <a:pt x="8393" y="35"/>
                    <a:pt x="8358" y="46"/>
                  </a:cubicBezTo>
                  <a:cubicBezTo>
                    <a:pt x="8212" y="90"/>
                    <a:pt x="8087" y="193"/>
                    <a:pt x="7975" y="293"/>
                  </a:cubicBezTo>
                  <a:cubicBezTo>
                    <a:pt x="7942" y="323"/>
                    <a:pt x="7903" y="338"/>
                    <a:pt x="7864" y="338"/>
                  </a:cubicBezTo>
                  <a:cubicBezTo>
                    <a:pt x="7825" y="338"/>
                    <a:pt x="7786" y="323"/>
                    <a:pt x="7753" y="293"/>
                  </a:cubicBezTo>
                  <a:cubicBezTo>
                    <a:pt x="7671" y="218"/>
                    <a:pt x="7603" y="122"/>
                    <a:pt x="7507" y="62"/>
                  </a:cubicBezTo>
                  <a:cubicBezTo>
                    <a:pt x="7446" y="25"/>
                    <a:pt x="7372" y="0"/>
                    <a:pt x="7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42"/>
            <p:cNvSpPr/>
            <p:nvPr/>
          </p:nvSpPr>
          <p:spPr>
            <a:xfrm>
              <a:off x="1583345" y="3799208"/>
              <a:ext cx="131911" cy="84373"/>
            </a:xfrm>
            <a:custGeom>
              <a:rect b="b" l="l" r="r" t="t"/>
              <a:pathLst>
                <a:path extrusionOk="0" h="2447" w="3826">
                  <a:moveTo>
                    <a:pt x="481" y="0"/>
                  </a:moveTo>
                  <a:cubicBezTo>
                    <a:pt x="341" y="0"/>
                    <a:pt x="180" y="57"/>
                    <a:pt x="59" y="75"/>
                  </a:cubicBezTo>
                  <a:cubicBezTo>
                    <a:pt x="38" y="77"/>
                    <a:pt x="19" y="79"/>
                    <a:pt x="1" y="81"/>
                  </a:cubicBezTo>
                  <a:lnTo>
                    <a:pt x="44" y="454"/>
                  </a:lnTo>
                  <a:cubicBezTo>
                    <a:pt x="94" y="454"/>
                    <a:pt x="143" y="496"/>
                    <a:pt x="150" y="551"/>
                  </a:cubicBezTo>
                  <a:cubicBezTo>
                    <a:pt x="153" y="590"/>
                    <a:pt x="159" y="629"/>
                    <a:pt x="159" y="668"/>
                  </a:cubicBezTo>
                  <a:cubicBezTo>
                    <a:pt x="159" y="702"/>
                    <a:pt x="152" y="742"/>
                    <a:pt x="147" y="777"/>
                  </a:cubicBezTo>
                  <a:cubicBezTo>
                    <a:pt x="138" y="861"/>
                    <a:pt x="120" y="945"/>
                    <a:pt x="105" y="1027"/>
                  </a:cubicBezTo>
                  <a:cubicBezTo>
                    <a:pt x="97" y="1067"/>
                    <a:pt x="91" y="1106"/>
                    <a:pt x="85" y="1149"/>
                  </a:cubicBezTo>
                  <a:cubicBezTo>
                    <a:pt x="80" y="1181"/>
                    <a:pt x="77" y="1197"/>
                    <a:pt x="74" y="1240"/>
                  </a:cubicBezTo>
                  <a:cubicBezTo>
                    <a:pt x="66" y="1287"/>
                    <a:pt x="64" y="1301"/>
                    <a:pt x="58" y="1352"/>
                  </a:cubicBezTo>
                  <a:cubicBezTo>
                    <a:pt x="56" y="1374"/>
                    <a:pt x="56" y="1397"/>
                    <a:pt x="54" y="1421"/>
                  </a:cubicBezTo>
                  <a:cubicBezTo>
                    <a:pt x="194" y="1466"/>
                    <a:pt x="325" y="1566"/>
                    <a:pt x="431" y="1660"/>
                  </a:cubicBezTo>
                  <a:cubicBezTo>
                    <a:pt x="655" y="1857"/>
                    <a:pt x="856" y="2139"/>
                    <a:pt x="928" y="2441"/>
                  </a:cubicBezTo>
                  <a:cubicBezTo>
                    <a:pt x="972" y="2419"/>
                    <a:pt x="1021" y="2402"/>
                    <a:pt x="1070" y="2392"/>
                  </a:cubicBezTo>
                  <a:cubicBezTo>
                    <a:pt x="1114" y="2383"/>
                    <a:pt x="1157" y="2380"/>
                    <a:pt x="1199" y="2380"/>
                  </a:cubicBezTo>
                  <a:cubicBezTo>
                    <a:pt x="1237" y="2380"/>
                    <a:pt x="1274" y="2383"/>
                    <a:pt x="1311" y="2388"/>
                  </a:cubicBezTo>
                  <a:cubicBezTo>
                    <a:pt x="1298" y="2223"/>
                    <a:pt x="1271" y="2060"/>
                    <a:pt x="1242" y="1894"/>
                  </a:cubicBezTo>
                  <a:cubicBezTo>
                    <a:pt x="1206" y="1697"/>
                    <a:pt x="1155" y="1501"/>
                    <a:pt x="1152" y="1295"/>
                  </a:cubicBezTo>
                  <a:cubicBezTo>
                    <a:pt x="1152" y="1228"/>
                    <a:pt x="1205" y="1193"/>
                    <a:pt x="1258" y="1193"/>
                  </a:cubicBezTo>
                  <a:cubicBezTo>
                    <a:pt x="1301" y="1193"/>
                    <a:pt x="1345" y="1217"/>
                    <a:pt x="1361" y="1268"/>
                  </a:cubicBezTo>
                  <a:cubicBezTo>
                    <a:pt x="1420" y="1464"/>
                    <a:pt x="1439" y="1671"/>
                    <a:pt x="1459" y="1877"/>
                  </a:cubicBezTo>
                  <a:cubicBezTo>
                    <a:pt x="1479" y="2055"/>
                    <a:pt x="1481" y="2236"/>
                    <a:pt x="1467" y="2414"/>
                  </a:cubicBezTo>
                  <a:cubicBezTo>
                    <a:pt x="1476" y="2415"/>
                    <a:pt x="1483" y="2415"/>
                    <a:pt x="1492" y="2418"/>
                  </a:cubicBezTo>
                  <a:cubicBezTo>
                    <a:pt x="1539" y="2428"/>
                    <a:pt x="1602" y="2446"/>
                    <a:pt x="1659" y="2446"/>
                  </a:cubicBezTo>
                  <a:cubicBezTo>
                    <a:pt x="1696" y="2446"/>
                    <a:pt x="1730" y="2439"/>
                    <a:pt x="1758" y="2415"/>
                  </a:cubicBezTo>
                  <a:cubicBezTo>
                    <a:pt x="1829" y="2358"/>
                    <a:pt x="1867" y="2256"/>
                    <a:pt x="1923" y="2184"/>
                  </a:cubicBezTo>
                  <a:cubicBezTo>
                    <a:pt x="2064" y="2006"/>
                    <a:pt x="2269" y="1934"/>
                    <a:pt x="2485" y="1934"/>
                  </a:cubicBezTo>
                  <a:cubicBezTo>
                    <a:pt x="2521" y="1934"/>
                    <a:pt x="2558" y="1936"/>
                    <a:pt x="2595" y="1940"/>
                  </a:cubicBezTo>
                  <a:cubicBezTo>
                    <a:pt x="2659" y="1949"/>
                    <a:pt x="2731" y="1952"/>
                    <a:pt x="2794" y="1967"/>
                  </a:cubicBezTo>
                  <a:cubicBezTo>
                    <a:pt x="2800" y="1971"/>
                    <a:pt x="2823" y="1977"/>
                    <a:pt x="2850" y="1990"/>
                  </a:cubicBezTo>
                  <a:cubicBezTo>
                    <a:pt x="2866" y="1956"/>
                    <a:pt x="2878" y="1924"/>
                    <a:pt x="2897" y="1889"/>
                  </a:cubicBezTo>
                  <a:cubicBezTo>
                    <a:pt x="2990" y="1710"/>
                    <a:pt x="3211" y="1632"/>
                    <a:pt x="3409" y="1632"/>
                  </a:cubicBezTo>
                  <a:cubicBezTo>
                    <a:pt x="3438" y="1632"/>
                    <a:pt x="3466" y="1634"/>
                    <a:pt x="3493" y="1637"/>
                  </a:cubicBezTo>
                  <a:cubicBezTo>
                    <a:pt x="3601" y="1652"/>
                    <a:pt x="3705" y="1683"/>
                    <a:pt x="3802" y="1727"/>
                  </a:cubicBezTo>
                  <a:cubicBezTo>
                    <a:pt x="3823" y="1667"/>
                    <a:pt x="3826" y="1611"/>
                    <a:pt x="3813" y="1549"/>
                  </a:cubicBezTo>
                  <a:cubicBezTo>
                    <a:pt x="3751" y="1254"/>
                    <a:pt x="3480" y="949"/>
                    <a:pt x="3168" y="924"/>
                  </a:cubicBezTo>
                  <a:cubicBezTo>
                    <a:pt x="3154" y="923"/>
                    <a:pt x="3141" y="922"/>
                    <a:pt x="3127" y="922"/>
                  </a:cubicBezTo>
                  <a:cubicBezTo>
                    <a:pt x="2972" y="922"/>
                    <a:pt x="2815" y="988"/>
                    <a:pt x="2663" y="1008"/>
                  </a:cubicBezTo>
                  <a:cubicBezTo>
                    <a:pt x="2633" y="1012"/>
                    <a:pt x="2604" y="1014"/>
                    <a:pt x="2576" y="1014"/>
                  </a:cubicBezTo>
                  <a:cubicBezTo>
                    <a:pt x="2404" y="1014"/>
                    <a:pt x="2252" y="939"/>
                    <a:pt x="2151" y="790"/>
                  </a:cubicBezTo>
                  <a:cubicBezTo>
                    <a:pt x="2101" y="721"/>
                    <a:pt x="2079" y="637"/>
                    <a:pt x="2039" y="561"/>
                  </a:cubicBezTo>
                  <a:cubicBezTo>
                    <a:pt x="2010" y="505"/>
                    <a:pt x="1971" y="483"/>
                    <a:pt x="1905" y="483"/>
                  </a:cubicBezTo>
                  <a:cubicBezTo>
                    <a:pt x="1902" y="483"/>
                    <a:pt x="1899" y="483"/>
                    <a:pt x="1896" y="483"/>
                  </a:cubicBezTo>
                  <a:cubicBezTo>
                    <a:pt x="1685" y="490"/>
                    <a:pt x="1502" y="635"/>
                    <a:pt x="1290" y="635"/>
                  </a:cubicBezTo>
                  <a:cubicBezTo>
                    <a:pt x="1277" y="635"/>
                    <a:pt x="1265" y="634"/>
                    <a:pt x="1252" y="633"/>
                  </a:cubicBezTo>
                  <a:cubicBezTo>
                    <a:pt x="1084" y="619"/>
                    <a:pt x="971" y="508"/>
                    <a:pt x="887" y="372"/>
                  </a:cubicBezTo>
                  <a:cubicBezTo>
                    <a:pt x="820" y="264"/>
                    <a:pt x="759" y="117"/>
                    <a:pt x="659" y="48"/>
                  </a:cubicBezTo>
                  <a:cubicBezTo>
                    <a:pt x="608" y="13"/>
                    <a:pt x="547" y="0"/>
                    <a:pt x="48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42"/>
            <p:cNvSpPr/>
            <p:nvPr/>
          </p:nvSpPr>
          <p:spPr>
            <a:xfrm>
              <a:off x="1582173" y="3666846"/>
              <a:ext cx="86401" cy="64926"/>
            </a:xfrm>
            <a:custGeom>
              <a:rect b="b" l="l" r="r" t="t"/>
              <a:pathLst>
                <a:path extrusionOk="0" h="1883" w="2506">
                  <a:moveTo>
                    <a:pt x="1551" y="0"/>
                  </a:moveTo>
                  <a:cubicBezTo>
                    <a:pt x="1437" y="155"/>
                    <a:pt x="1303" y="300"/>
                    <a:pt x="1160" y="427"/>
                  </a:cubicBezTo>
                  <a:cubicBezTo>
                    <a:pt x="927" y="638"/>
                    <a:pt x="671" y="818"/>
                    <a:pt x="418" y="1005"/>
                  </a:cubicBezTo>
                  <a:cubicBezTo>
                    <a:pt x="281" y="1107"/>
                    <a:pt x="147" y="1212"/>
                    <a:pt x="0" y="1292"/>
                  </a:cubicBezTo>
                  <a:cubicBezTo>
                    <a:pt x="98" y="1317"/>
                    <a:pt x="197" y="1339"/>
                    <a:pt x="295" y="1361"/>
                  </a:cubicBezTo>
                  <a:cubicBezTo>
                    <a:pt x="1004" y="1523"/>
                    <a:pt x="1712" y="1695"/>
                    <a:pt x="2417" y="1875"/>
                  </a:cubicBezTo>
                  <a:cubicBezTo>
                    <a:pt x="2425" y="1878"/>
                    <a:pt x="2431" y="1879"/>
                    <a:pt x="2437" y="1882"/>
                  </a:cubicBezTo>
                  <a:cubicBezTo>
                    <a:pt x="2438" y="1873"/>
                    <a:pt x="2438" y="1862"/>
                    <a:pt x="2441" y="1853"/>
                  </a:cubicBezTo>
                  <a:cubicBezTo>
                    <a:pt x="2482" y="1648"/>
                    <a:pt x="2506" y="1451"/>
                    <a:pt x="2466" y="1242"/>
                  </a:cubicBezTo>
                  <a:cubicBezTo>
                    <a:pt x="2431" y="1042"/>
                    <a:pt x="2359" y="852"/>
                    <a:pt x="2281" y="669"/>
                  </a:cubicBezTo>
                  <a:cubicBezTo>
                    <a:pt x="2209" y="498"/>
                    <a:pt x="2115" y="347"/>
                    <a:pt x="1959" y="242"/>
                  </a:cubicBezTo>
                  <a:cubicBezTo>
                    <a:pt x="1879" y="188"/>
                    <a:pt x="1789" y="148"/>
                    <a:pt x="1704" y="101"/>
                  </a:cubicBezTo>
                  <a:cubicBezTo>
                    <a:pt x="1651" y="72"/>
                    <a:pt x="1600" y="36"/>
                    <a:pt x="155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42"/>
            <p:cNvSpPr/>
            <p:nvPr/>
          </p:nvSpPr>
          <p:spPr>
            <a:xfrm>
              <a:off x="1363823" y="3470769"/>
              <a:ext cx="275682" cy="237326"/>
            </a:xfrm>
            <a:custGeom>
              <a:rect b="b" l="l" r="r" t="t"/>
              <a:pathLst>
                <a:path extrusionOk="0" h="6883" w="7996">
                  <a:moveTo>
                    <a:pt x="6034" y="1"/>
                  </a:moveTo>
                  <a:cubicBezTo>
                    <a:pt x="5925" y="113"/>
                    <a:pt x="5808" y="213"/>
                    <a:pt x="5683" y="307"/>
                  </a:cubicBezTo>
                  <a:cubicBezTo>
                    <a:pt x="5058" y="776"/>
                    <a:pt x="4281" y="1040"/>
                    <a:pt x="3521" y="1187"/>
                  </a:cubicBezTo>
                  <a:cubicBezTo>
                    <a:pt x="3169" y="1255"/>
                    <a:pt x="2807" y="1293"/>
                    <a:pt x="2446" y="1293"/>
                  </a:cubicBezTo>
                  <a:cubicBezTo>
                    <a:pt x="1949" y="1293"/>
                    <a:pt x="1453" y="1220"/>
                    <a:pt x="984" y="1051"/>
                  </a:cubicBezTo>
                  <a:cubicBezTo>
                    <a:pt x="740" y="1265"/>
                    <a:pt x="516" y="1503"/>
                    <a:pt x="360" y="1792"/>
                  </a:cubicBezTo>
                  <a:cubicBezTo>
                    <a:pt x="69" y="2333"/>
                    <a:pt x="0" y="2978"/>
                    <a:pt x="69" y="3584"/>
                  </a:cubicBezTo>
                  <a:cubicBezTo>
                    <a:pt x="116" y="3977"/>
                    <a:pt x="205" y="4358"/>
                    <a:pt x="319" y="4736"/>
                  </a:cubicBezTo>
                  <a:cubicBezTo>
                    <a:pt x="411" y="5038"/>
                    <a:pt x="495" y="5367"/>
                    <a:pt x="763" y="5562"/>
                  </a:cubicBezTo>
                  <a:cubicBezTo>
                    <a:pt x="1059" y="5779"/>
                    <a:pt x="1462" y="5790"/>
                    <a:pt x="1812" y="5853"/>
                  </a:cubicBezTo>
                  <a:cubicBezTo>
                    <a:pt x="2256" y="5931"/>
                    <a:pt x="2697" y="6025"/>
                    <a:pt x="3136" y="6122"/>
                  </a:cubicBezTo>
                  <a:cubicBezTo>
                    <a:pt x="4036" y="6319"/>
                    <a:pt x="4927" y="6556"/>
                    <a:pt x="5802" y="6840"/>
                  </a:cubicBezTo>
                  <a:cubicBezTo>
                    <a:pt x="5847" y="6856"/>
                    <a:pt x="5892" y="6867"/>
                    <a:pt x="5936" y="6883"/>
                  </a:cubicBezTo>
                  <a:cubicBezTo>
                    <a:pt x="6069" y="6830"/>
                    <a:pt x="6189" y="6739"/>
                    <a:pt x="6301" y="6655"/>
                  </a:cubicBezTo>
                  <a:cubicBezTo>
                    <a:pt x="6427" y="6561"/>
                    <a:pt x="6545" y="6457"/>
                    <a:pt x="6667" y="6361"/>
                  </a:cubicBezTo>
                  <a:cubicBezTo>
                    <a:pt x="6933" y="6156"/>
                    <a:pt x="7194" y="5951"/>
                    <a:pt x="7425" y="5705"/>
                  </a:cubicBezTo>
                  <a:cubicBezTo>
                    <a:pt x="7624" y="5493"/>
                    <a:pt x="7790" y="5253"/>
                    <a:pt x="7880" y="4974"/>
                  </a:cubicBezTo>
                  <a:cubicBezTo>
                    <a:pt x="7968" y="4698"/>
                    <a:pt x="7993" y="4409"/>
                    <a:pt x="7995" y="4122"/>
                  </a:cubicBezTo>
                  <a:cubicBezTo>
                    <a:pt x="7995" y="3825"/>
                    <a:pt x="7980" y="3528"/>
                    <a:pt x="7964" y="3232"/>
                  </a:cubicBezTo>
                  <a:cubicBezTo>
                    <a:pt x="7953" y="2962"/>
                    <a:pt x="7925" y="2691"/>
                    <a:pt x="7879" y="2422"/>
                  </a:cubicBezTo>
                  <a:cubicBezTo>
                    <a:pt x="7782" y="1886"/>
                    <a:pt x="7613" y="1341"/>
                    <a:pt x="7276" y="904"/>
                  </a:cubicBezTo>
                  <a:cubicBezTo>
                    <a:pt x="7117" y="696"/>
                    <a:pt x="6914" y="510"/>
                    <a:pt x="6704" y="354"/>
                  </a:cubicBezTo>
                  <a:cubicBezTo>
                    <a:pt x="6505" y="207"/>
                    <a:pt x="6277" y="70"/>
                    <a:pt x="603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42"/>
            <p:cNvSpPr/>
            <p:nvPr/>
          </p:nvSpPr>
          <p:spPr>
            <a:xfrm>
              <a:off x="1222773" y="3804138"/>
              <a:ext cx="383631" cy="292597"/>
            </a:xfrm>
            <a:custGeom>
              <a:rect b="b" l="l" r="r" t="t"/>
              <a:pathLst>
                <a:path extrusionOk="0" h="8486" w="11127">
                  <a:moveTo>
                    <a:pt x="5343" y="718"/>
                  </a:moveTo>
                  <a:cubicBezTo>
                    <a:pt x="6005" y="718"/>
                    <a:pt x="6688" y="1209"/>
                    <a:pt x="6665" y="1917"/>
                  </a:cubicBezTo>
                  <a:cubicBezTo>
                    <a:pt x="6642" y="2525"/>
                    <a:pt x="6160" y="2941"/>
                    <a:pt x="5626" y="3130"/>
                  </a:cubicBezTo>
                  <a:cubicBezTo>
                    <a:pt x="5389" y="3214"/>
                    <a:pt x="5124" y="3269"/>
                    <a:pt x="4863" y="3269"/>
                  </a:cubicBezTo>
                  <a:cubicBezTo>
                    <a:pt x="4596" y="3269"/>
                    <a:pt x="4333" y="3212"/>
                    <a:pt x="4106" y="3068"/>
                  </a:cubicBezTo>
                  <a:cubicBezTo>
                    <a:pt x="3851" y="2904"/>
                    <a:pt x="3687" y="2619"/>
                    <a:pt x="3663" y="2319"/>
                  </a:cubicBezTo>
                  <a:cubicBezTo>
                    <a:pt x="3645" y="2094"/>
                    <a:pt x="3700" y="1875"/>
                    <a:pt x="3809" y="1679"/>
                  </a:cubicBezTo>
                  <a:cubicBezTo>
                    <a:pt x="4061" y="1234"/>
                    <a:pt x="4669" y="787"/>
                    <a:pt x="5185" y="728"/>
                  </a:cubicBezTo>
                  <a:cubicBezTo>
                    <a:pt x="5237" y="721"/>
                    <a:pt x="5290" y="718"/>
                    <a:pt x="5343" y="718"/>
                  </a:cubicBezTo>
                  <a:close/>
                  <a:moveTo>
                    <a:pt x="5948" y="3357"/>
                  </a:moveTo>
                  <a:cubicBezTo>
                    <a:pt x="6097" y="3357"/>
                    <a:pt x="6243" y="3433"/>
                    <a:pt x="6314" y="3571"/>
                  </a:cubicBezTo>
                  <a:cubicBezTo>
                    <a:pt x="6400" y="3733"/>
                    <a:pt x="6378" y="3923"/>
                    <a:pt x="6329" y="4095"/>
                  </a:cubicBezTo>
                  <a:lnTo>
                    <a:pt x="6329" y="4099"/>
                  </a:lnTo>
                  <a:cubicBezTo>
                    <a:pt x="6364" y="4105"/>
                    <a:pt x="6403" y="4115"/>
                    <a:pt x="6439" y="4121"/>
                  </a:cubicBezTo>
                  <a:cubicBezTo>
                    <a:pt x="6503" y="4136"/>
                    <a:pt x="6569" y="4151"/>
                    <a:pt x="6631" y="4155"/>
                  </a:cubicBezTo>
                  <a:cubicBezTo>
                    <a:pt x="6651" y="4156"/>
                    <a:pt x="6672" y="4157"/>
                    <a:pt x="6692" y="4157"/>
                  </a:cubicBezTo>
                  <a:cubicBezTo>
                    <a:pt x="6737" y="4157"/>
                    <a:pt x="6782" y="4154"/>
                    <a:pt x="6821" y="4146"/>
                  </a:cubicBezTo>
                  <a:cubicBezTo>
                    <a:pt x="6888" y="4133"/>
                    <a:pt x="6940" y="4115"/>
                    <a:pt x="6993" y="4083"/>
                  </a:cubicBezTo>
                  <a:cubicBezTo>
                    <a:pt x="7043" y="4056"/>
                    <a:pt x="7080" y="4019"/>
                    <a:pt x="7108" y="3972"/>
                  </a:cubicBezTo>
                  <a:cubicBezTo>
                    <a:pt x="7140" y="3918"/>
                    <a:pt x="7147" y="3892"/>
                    <a:pt x="7144" y="3833"/>
                  </a:cubicBezTo>
                  <a:cubicBezTo>
                    <a:pt x="7144" y="3832"/>
                    <a:pt x="7144" y="3821"/>
                    <a:pt x="7142" y="3814"/>
                  </a:cubicBezTo>
                  <a:cubicBezTo>
                    <a:pt x="7139" y="3802"/>
                    <a:pt x="7136" y="3792"/>
                    <a:pt x="7132" y="3780"/>
                  </a:cubicBezTo>
                  <a:cubicBezTo>
                    <a:pt x="7129" y="3776"/>
                    <a:pt x="7128" y="3769"/>
                    <a:pt x="7126" y="3765"/>
                  </a:cubicBezTo>
                  <a:lnTo>
                    <a:pt x="7126" y="3761"/>
                  </a:lnTo>
                  <a:cubicBezTo>
                    <a:pt x="7119" y="3749"/>
                    <a:pt x="7112" y="3734"/>
                    <a:pt x="7103" y="3722"/>
                  </a:cubicBezTo>
                  <a:cubicBezTo>
                    <a:pt x="7102" y="3719"/>
                    <a:pt x="7091" y="3703"/>
                    <a:pt x="7091" y="3699"/>
                  </a:cubicBezTo>
                  <a:cubicBezTo>
                    <a:pt x="7084" y="3693"/>
                    <a:pt x="7079" y="3686"/>
                    <a:pt x="7072" y="3679"/>
                  </a:cubicBezTo>
                  <a:cubicBezTo>
                    <a:pt x="7069" y="3673"/>
                    <a:pt x="7064" y="3671"/>
                    <a:pt x="7059" y="3664"/>
                  </a:cubicBezTo>
                  <a:cubicBezTo>
                    <a:pt x="7051" y="3660"/>
                    <a:pt x="7039" y="3651"/>
                    <a:pt x="7032" y="3645"/>
                  </a:cubicBezTo>
                  <a:cubicBezTo>
                    <a:pt x="7029" y="3644"/>
                    <a:pt x="7028" y="3644"/>
                    <a:pt x="7025" y="3641"/>
                  </a:cubicBezTo>
                  <a:cubicBezTo>
                    <a:pt x="6983" y="3604"/>
                    <a:pt x="6959" y="3566"/>
                    <a:pt x="6966" y="3506"/>
                  </a:cubicBezTo>
                  <a:cubicBezTo>
                    <a:pt x="6972" y="3459"/>
                    <a:pt x="7012" y="3400"/>
                    <a:pt x="7066" y="3391"/>
                  </a:cubicBezTo>
                  <a:cubicBezTo>
                    <a:pt x="7081" y="3389"/>
                    <a:pt x="7096" y="3387"/>
                    <a:pt x="7111" y="3387"/>
                  </a:cubicBezTo>
                  <a:cubicBezTo>
                    <a:pt x="7193" y="3387"/>
                    <a:pt x="7264" y="3422"/>
                    <a:pt x="7321" y="3489"/>
                  </a:cubicBezTo>
                  <a:cubicBezTo>
                    <a:pt x="7372" y="3548"/>
                    <a:pt x="7408" y="3623"/>
                    <a:pt x="7430" y="3698"/>
                  </a:cubicBezTo>
                  <a:cubicBezTo>
                    <a:pt x="7522" y="4017"/>
                    <a:pt x="7278" y="4306"/>
                    <a:pt x="6983" y="4388"/>
                  </a:cubicBezTo>
                  <a:cubicBezTo>
                    <a:pt x="6928" y="4404"/>
                    <a:pt x="6868" y="4411"/>
                    <a:pt x="6809" y="4420"/>
                  </a:cubicBezTo>
                  <a:cubicBezTo>
                    <a:pt x="7008" y="4723"/>
                    <a:pt x="6846" y="5098"/>
                    <a:pt x="6577" y="5297"/>
                  </a:cubicBezTo>
                  <a:cubicBezTo>
                    <a:pt x="6452" y="5388"/>
                    <a:pt x="6300" y="5441"/>
                    <a:pt x="6147" y="5451"/>
                  </a:cubicBezTo>
                  <a:cubicBezTo>
                    <a:pt x="6138" y="5451"/>
                    <a:pt x="6130" y="5451"/>
                    <a:pt x="6121" y="5451"/>
                  </a:cubicBezTo>
                  <a:cubicBezTo>
                    <a:pt x="6054" y="5451"/>
                    <a:pt x="5986" y="5441"/>
                    <a:pt x="5923" y="5419"/>
                  </a:cubicBezTo>
                  <a:cubicBezTo>
                    <a:pt x="5881" y="5405"/>
                    <a:pt x="5842" y="5385"/>
                    <a:pt x="5806" y="5360"/>
                  </a:cubicBezTo>
                  <a:cubicBezTo>
                    <a:pt x="5748" y="5315"/>
                    <a:pt x="5723" y="5274"/>
                    <a:pt x="5720" y="5199"/>
                  </a:cubicBezTo>
                  <a:cubicBezTo>
                    <a:pt x="5717" y="5155"/>
                    <a:pt x="5754" y="5099"/>
                    <a:pt x="5801" y="5092"/>
                  </a:cubicBezTo>
                  <a:cubicBezTo>
                    <a:pt x="5821" y="5089"/>
                    <a:pt x="5839" y="5088"/>
                    <a:pt x="5857" y="5088"/>
                  </a:cubicBezTo>
                  <a:cubicBezTo>
                    <a:pt x="5893" y="5088"/>
                    <a:pt x="5925" y="5095"/>
                    <a:pt x="5963" y="5114"/>
                  </a:cubicBezTo>
                  <a:cubicBezTo>
                    <a:pt x="5963" y="5117"/>
                    <a:pt x="5963" y="5117"/>
                    <a:pt x="5966" y="5117"/>
                  </a:cubicBezTo>
                  <a:cubicBezTo>
                    <a:pt x="5970" y="5117"/>
                    <a:pt x="5977" y="5121"/>
                    <a:pt x="5981" y="5121"/>
                  </a:cubicBezTo>
                  <a:cubicBezTo>
                    <a:pt x="5993" y="5126"/>
                    <a:pt x="6002" y="5130"/>
                    <a:pt x="6009" y="5133"/>
                  </a:cubicBezTo>
                  <a:cubicBezTo>
                    <a:pt x="6012" y="5133"/>
                    <a:pt x="6015" y="5134"/>
                    <a:pt x="6018" y="5136"/>
                  </a:cubicBezTo>
                  <a:cubicBezTo>
                    <a:pt x="6022" y="5136"/>
                    <a:pt x="6027" y="5138"/>
                    <a:pt x="6030" y="5140"/>
                  </a:cubicBezTo>
                  <a:cubicBezTo>
                    <a:pt x="6045" y="5146"/>
                    <a:pt x="6061" y="5149"/>
                    <a:pt x="6074" y="5152"/>
                  </a:cubicBezTo>
                  <a:cubicBezTo>
                    <a:pt x="6082" y="5154"/>
                    <a:pt x="6090" y="5154"/>
                    <a:pt x="6096" y="5156"/>
                  </a:cubicBezTo>
                  <a:lnTo>
                    <a:pt x="6098" y="5156"/>
                  </a:lnTo>
                  <a:cubicBezTo>
                    <a:pt x="6118" y="5156"/>
                    <a:pt x="6139" y="5157"/>
                    <a:pt x="6159" y="5157"/>
                  </a:cubicBezTo>
                  <a:cubicBezTo>
                    <a:pt x="6169" y="5157"/>
                    <a:pt x="6179" y="5157"/>
                    <a:pt x="6189" y="5156"/>
                  </a:cubicBezTo>
                  <a:cubicBezTo>
                    <a:pt x="6191" y="5156"/>
                    <a:pt x="6200" y="5154"/>
                    <a:pt x="6206" y="5154"/>
                  </a:cubicBezTo>
                  <a:cubicBezTo>
                    <a:pt x="6211" y="5151"/>
                    <a:pt x="6213" y="5151"/>
                    <a:pt x="6213" y="5151"/>
                  </a:cubicBezTo>
                  <a:cubicBezTo>
                    <a:pt x="6226" y="5149"/>
                    <a:pt x="6241" y="5146"/>
                    <a:pt x="6253" y="5141"/>
                  </a:cubicBezTo>
                  <a:cubicBezTo>
                    <a:pt x="6269" y="5138"/>
                    <a:pt x="6285" y="5133"/>
                    <a:pt x="6298" y="5129"/>
                  </a:cubicBezTo>
                  <a:cubicBezTo>
                    <a:pt x="6303" y="5129"/>
                    <a:pt x="6316" y="5123"/>
                    <a:pt x="6325" y="5120"/>
                  </a:cubicBezTo>
                  <a:cubicBezTo>
                    <a:pt x="6331" y="5117"/>
                    <a:pt x="6341" y="5110"/>
                    <a:pt x="6341" y="5110"/>
                  </a:cubicBezTo>
                  <a:cubicBezTo>
                    <a:pt x="6347" y="5108"/>
                    <a:pt x="6352" y="5107"/>
                    <a:pt x="6358" y="5104"/>
                  </a:cubicBezTo>
                  <a:cubicBezTo>
                    <a:pt x="6369" y="5098"/>
                    <a:pt x="6382" y="5091"/>
                    <a:pt x="6394" y="5084"/>
                  </a:cubicBezTo>
                  <a:cubicBezTo>
                    <a:pt x="6407" y="5076"/>
                    <a:pt x="6421" y="5066"/>
                    <a:pt x="6434" y="5057"/>
                  </a:cubicBezTo>
                  <a:cubicBezTo>
                    <a:pt x="6439" y="5055"/>
                    <a:pt x="6444" y="5051"/>
                    <a:pt x="6447" y="5048"/>
                  </a:cubicBezTo>
                  <a:cubicBezTo>
                    <a:pt x="6450" y="5048"/>
                    <a:pt x="6450" y="5048"/>
                    <a:pt x="6450" y="5046"/>
                  </a:cubicBezTo>
                  <a:cubicBezTo>
                    <a:pt x="6472" y="5027"/>
                    <a:pt x="6496" y="5006"/>
                    <a:pt x="6515" y="4987"/>
                  </a:cubicBezTo>
                  <a:cubicBezTo>
                    <a:pt x="6527" y="4977"/>
                    <a:pt x="6538" y="4964"/>
                    <a:pt x="6546" y="4952"/>
                  </a:cubicBezTo>
                  <a:cubicBezTo>
                    <a:pt x="6550" y="4951"/>
                    <a:pt x="6550" y="4948"/>
                    <a:pt x="6550" y="4948"/>
                  </a:cubicBezTo>
                  <a:cubicBezTo>
                    <a:pt x="6553" y="4946"/>
                    <a:pt x="6554" y="4942"/>
                    <a:pt x="6556" y="4938"/>
                  </a:cubicBezTo>
                  <a:cubicBezTo>
                    <a:pt x="6575" y="4911"/>
                    <a:pt x="6591" y="4885"/>
                    <a:pt x="6606" y="4858"/>
                  </a:cubicBezTo>
                  <a:cubicBezTo>
                    <a:pt x="6607" y="4854"/>
                    <a:pt x="6607" y="4849"/>
                    <a:pt x="6610" y="4845"/>
                  </a:cubicBezTo>
                  <a:cubicBezTo>
                    <a:pt x="6613" y="4845"/>
                    <a:pt x="6613" y="4843"/>
                    <a:pt x="6613" y="4843"/>
                  </a:cubicBezTo>
                  <a:cubicBezTo>
                    <a:pt x="6617" y="4829"/>
                    <a:pt x="6622" y="4815"/>
                    <a:pt x="6626" y="4802"/>
                  </a:cubicBezTo>
                  <a:cubicBezTo>
                    <a:pt x="6631" y="4786"/>
                    <a:pt x="6633" y="4770"/>
                    <a:pt x="6638" y="4751"/>
                  </a:cubicBezTo>
                  <a:cubicBezTo>
                    <a:pt x="6638" y="4750"/>
                    <a:pt x="6640" y="4748"/>
                    <a:pt x="6640" y="4748"/>
                  </a:cubicBezTo>
                  <a:lnTo>
                    <a:pt x="6640" y="4735"/>
                  </a:lnTo>
                  <a:cubicBezTo>
                    <a:pt x="6640" y="4720"/>
                    <a:pt x="6643" y="4704"/>
                    <a:pt x="6640" y="4688"/>
                  </a:cubicBezTo>
                  <a:cubicBezTo>
                    <a:pt x="6640" y="4673"/>
                    <a:pt x="6640" y="4661"/>
                    <a:pt x="6638" y="4655"/>
                  </a:cubicBezTo>
                  <a:cubicBezTo>
                    <a:pt x="6624" y="4589"/>
                    <a:pt x="6595" y="4532"/>
                    <a:pt x="6550" y="4483"/>
                  </a:cubicBezTo>
                  <a:cubicBezTo>
                    <a:pt x="6501" y="4430"/>
                    <a:pt x="6451" y="4392"/>
                    <a:pt x="6382" y="4368"/>
                  </a:cubicBezTo>
                  <a:cubicBezTo>
                    <a:pt x="6342" y="4352"/>
                    <a:pt x="6301" y="4343"/>
                    <a:pt x="6262" y="4327"/>
                  </a:cubicBezTo>
                  <a:cubicBezTo>
                    <a:pt x="6252" y="4323"/>
                    <a:pt x="6243" y="4318"/>
                    <a:pt x="6233" y="4313"/>
                  </a:cubicBezTo>
                  <a:cubicBezTo>
                    <a:pt x="6100" y="4530"/>
                    <a:pt x="5876" y="4678"/>
                    <a:pt x="5619" y="4738"/>
                  </a:cubicBezTo>
                  <a:cubicBezTo>
                    <a:pt x="5561" y="4752"/>
                    <a:pt x="5497" y="4762"/>
                    <a:pt x="5434" y="4762"/>
                  </a:cubicBezTo>
                  <a:cubicBezTo>
                    <a:pt x="5355" y="4762"/>
                    <a:pt x="5277" y="4746"/>
                    <a:pt x="5211" y="4703"/>
                  </a:cubicBezTo>
                  <a:cubicBezTo>
                    <a:pt x="5061" y="4603"/>
                    <a:pt x="5036" y="4412"/>
                    <a:pt x="5070" y="4248"/>
                  </a:cubicBezTo>
                  <a:cubicBezTo>
                    <a:pt x="5096" y="4107"/>
                    <a:pt x="5173" y="3968"/>
                    <a:pt x="5264" y="3852"/>
                  </a:cubicBezTo>
                  <a:cubicBezTo>
                    <a:pt x="5305" y="3782"/>
                    <a:pt x="5351" y="3718"/>
                    <a:pt x="5400" y="3657"/>
                  </a:cubicBezTo>
                  <a:cubicBezTo>
                    <a:pt x="5525" y="3505"/>
                    <a:pt x="5713" y="3374"/>
                    <a:pt x="5916" y="3358"/>
                  </a:cubicBezTo>
                  <a:cubicBezTo>
                    <a:pt x="5926" y="3358"/>
                    <a:pt x="5937" y="3357"/>
                    <a:pt x="5948" y="3357"/>
                  </a:cubicBezTo>
                  <a:close/>
                  <a:moveTo>
                    <a:pt x="3044" y="3647"/>
                  </a:moveTo>
                  <a:cubicBezTo>
                    <a:pt x="3241" y="3647"/>
                    <a:pt x="3438" y="3703"/>
                    <a:pt x="3601" y="3818"/>
                  </a:cubicBezTo>
                  <a:cubicBezTo>
                    <a:pt x="4031" y="4126"/>
                    <a:pt x="4207" y="4694"/>
                    <a:pt x="4232" y="5203"/>
                  </a:cubicBezTo>
                  <a:cubicBezTo>
                    <a:pt x="4259" y="5770"/>
                    <a:pt x="4057" y="6373"/>
                    <a:pt x="3502" y="6623"/>
                  </a:cubicBezTo>
                  <a:cubicBezTo>
                    <a:pt x="3364" y="6685"/>
                    <a:pt x="3223" y="6714"/>
                    <a:pt x="3084" y="6714"/>
                  </a:cubicBezTo>
                  <a:cubicBezTo>
                    <a:pt x="2522" y="6714"/>
                    <a:pt x="1993" y="6254"/>
                    <a:pt x="1844" y="5706"/>
                  </a:cubicBezTo>
                  <a:cubicBezTo>
                    <a:pt x="1704" y="5203"/>
                    <a:pt x="1885" y="4473"/>
                    <a:pt x="2203" y="4071"/>
                  </a:cubicBezTo>
                  <a:cubicBezTo>
                    <a:pt x="2344" y="3894"/>
                    <a:pt x="2526" y="3759"/>
                    <a:pt x="2742" y="3693"/>
                  </a:cubicBezTo>
                  <a:cubicBezTo>
                    <a:pt x="2839" y="3662"/>
                    <a:pt x="2941" y="3647"/>
                    <a:pt x="3044" y="3647"/>
                  </a:cubicBezTo>
                  <a:close/>
                  <a:moveTo>
                    <a:pt x="6878" y="1"/>
                  </a:moveTo>
                  <a:cubicBezTo>
                    <a:pt x="6828" y="1"/>
                    <a:pt x="6776" y="14"/>
                    <a:pt x="6721" y="42"/>
                  </a:cubicBezTo>
                  <a:cubicBezTo>
                    <a:pt x="6593" y="108"/>
                    <a:pt x="6476" y="186"/>
                    <a:pt x="6330" y="205"/>
                  </a:cubicBezTo>
                  <a:cubicBezTo>
                    <a:pt x="6306" y="209"/>
                    <a:pt x="6282" y="210"/>
                    <a:pt x="6259" y="210"/>
                  </a:cubicBezTo>
                  <a:cubicBezTo>
                    <a:pt x="6188" y="210"/>
                    <a:pt x="6121" y="194"/>
                    <a:pt x="6055" y="161"/>
                  </a:cubicBezTo>
                  <a:cubicBezTo>
                    <a:pt x="5973" y="121"/>
                    <a:pt x="5905" y="54"/>
                    <a:pt x="5815" y="38"/>
                  </a:cubicBezTo>
                  <a:cubicBezTo>
                    <a:pt x="5797" y="35"/>
                    <a:pt x="5779" y="34"/>
                    <a:pt x="5762" y="34"/>
                  </a:cubicBezTo>
                  <a:cubicBezTo>
                    <a:pt x="5609" y="34"/>
                    <a:pt x="5481" y="150"/>
                    <a:pt x="5363" y="238"/>
                  </a:cubicBezTo>
                  <a:cubicBezTo>
                    <a:pt x="5242" y="328"/>
                    <a:pt x="5117" y="378"/>
                    <a:pt x="4973" y="378"/>
                  </a:cubicBezTo>
                  <a:cubicBezTo>
                    <a:pt x="4944" y="378"/>
                    <a:pt x="4914" y="376"/>
                    <a:pt x="4883" y="372"/>
                  </a:cubicBezTo>
                  <a:cubicBezTo>
                    <a:pt x="4756" y="357"/>
                    <a:pt x="4625" y="311"/>
                    <a:pt x="4496" y="311"/>
                  </a:cubicBezTo>
                  <a:cubicBezTo>
                    <a:pt x="4467" y="311"/>
                    <a:pt x="4439" y="313"/>
                    <a:pt x="4411" y="318"/>
                  </a:cubicBezTo>
                  <a:cubicBezTo>
                    <a:pt x="4076" y="383"/>
                    <a:pt x="4010" y="845"/>
                    <a:pt x="3654" y="886"/>
                  </a:cubicBezTo>
                  <a:cubicBezTo>
                    <a:pt x="3644" y="887"/>
                    <a:pt x="3634" y="888"/>
                    <a:pt x="3624" y="888"/>
                  </a:cubicBezTo>
                  <a:cubicBezTo>
                    <a:pt x="3493" y="888"/>
                    <a:pt x="3383" y="796"/>
                    <a:pt x="3255" y="796"/>
                  </a:cubicBezTo>
                  <a:cubicBezTo>
                    <a:pt x="3237" y="796"/>
                    <a:pt x="3219" y="798"/>
                    <a:pt x="3201" y="802"/>
                  </a:cubicBezTo>
                  <a:cubicBezTo>
                    <a:pt x="3086" y="825"/>
                    <a:pt x="3021" y="942"/>
                    <a:pt x="2961" y="1033"/>
                  </a:cubicBezTo>
                  <a:cubicBezTo>
                    <a:pt x="2864" y="1173"/>
                    <a:pt x="2755" y="1308"/>
                    <a:pt x="2581" y="1351"/>
                  </a:cubicBezTo>
                  <a:cubicBezTo>
                    <a:pt x="2426" y="1388"/>
                    <a:pt x="2250" y="1357"/>
                    <a:pt x="2116" y="1460"/>
                  </a:cubicBezTo>
                  <a:cubicBezTo>
                    <a:pt x="2029" y="1528"/>
                    <a:pt x="1977" y="1637"/>
                    <a:pt x="1923" y="1737"/>
                  </a:cubicBezTo>
                  <a:cubicBezTo>
                    <a:pt x="1858" y="1856"/>
                    <a:pt x="1785" y="1969"/>
                    <a:pt x="1673" y="2049"/>
                  </a:cubicBezTo>
                  <a:cubicBezTo>
                    <a:pt x="1562" y="2131"/>
                    <a:pt x="1407" y="2157"/>
                    <a:pt x="1298" y="2213"/>
                  </a:cubicBezTo>
                  <a:cubicBezTo>
                    <a:pt x="1166" y="2277"/>
                    <a:pt x="1113" y="2422"/>
                    <a:pt x="1074" y="2565"/>
                  </a:cubicBezTo>
                  <a:cubicBezTo>
                    <a:pt x="1046" y="2663"/>
                    <a:pt x="1019" y="2763"/>
                    <a:pt x="968" y="2853"/>
                  </a:cubicBezTo>
                  <a:cubicBezTo>
                    <a:pt x="918" y="2931"/>
                    <a:pt x="853" y="3001"/>
                    <a:pt x="785" y="3062"/>
                  </a:cubicBezTo>
                  <a:cubicBezTo>
                    <a:pt x="663" y="3164"/>
                    <a:pt x="516" y="3249"/>
                    <a:pt x="447" y="3398"/>
                  </a:cubicBezTo>
                  <a:cubicBezTo>
                    <a:pt x="355" y="3595"/>
                    <a:pt x="426" y="3817"/>
                    <a:pt x="413" y="4022"/>
                  </a:cubicBezTo>
                  <a:cubicBezTo>
                    <a:pt x="406" y="4130"/>
                    <a:pt x="375" y="4234"/>
                    <a:pt x="316" y="4324"/>
                  </a:cubicBezTo>
                  <a:cubicBezTo>
                    <a:pt x="264" y="4397"/>
                    <a:pt x="199" y="4460"/>
                    <a:pt x="141" y="4527"/>
                  </a:cubicBezTo>
                  <a:cubicBezTo>
                    <a:pt x="0" y="4686"/>
                    <a:pt x="30" y="4891"/>
                    <a:pt x="88" y="5079"/>
                  </a:cubicBezTo>
                  <a:cubicBezTo>
                    <a:pt x="147" y="5278"/>
                    <a:pt x="222" y="5448"/>
                    <a:pt x="191" y="5660"/>
                  </a:cubicBezTo>
                  <a:cubicBezTo>
                    <a:pt x="168" y="5817"/>
                    <a:pt x="104" y="5968"/>
                    <a:pt x="121" y="6127"/>
                  </a:cubicBezTo>
                  <a:cubicBezTo>
                    <a:pt x="142" y="6322"/>
                    <a:pt x="285" y="6410"/>
                    <a:pt x="406" y="6538"/>
                  </a:cubicBezTo>
                  <a:cubicBezTo>
                    <a:pt x="531" y="6675"/>
                    <a:pt x="486" y="6856"/>
                    <a:pt x="462" y="7019"/>
                  </a:cubicBezTo>
                  <a:cubicBezTo>
                    <a:pt x="439" y="7162"/>
                    <a:pt x="564" y="7265"/>
                    <a:pt x="671" y="7340"/>
                  </a:cubicBezTo>
                  <a:cubicBezTo>
                    <a:pt x="800" y="7434"/>
                    <a:pt x="949" y="7532"/>
                    <a:pt x="952" y="7709"/>
                  </a:cubicBezTo>
                  <a:cubicBezTo>
                    <a:pt x="954" y="7796"/>
                    <a:pt x="917" y="7874"/>
                    <a:pt x="908" y="7959"/>
                  </a:cubicBezTo>
                  <a:cubicBezTo>
                    <a:pt x="900" y="8036"/>
                    <a:pt x="931" y="8087"/>
                    <a:pt x="990" y="8133"/>
                  </a:cubicBezTo>
                  <a:cubicBezTo>
                    <a:pt x="1105" y="8227"/>
                    <a:pt x="1269" y="8276"/>
                    <a:pt x="1412" y="8298"/>
                  </a:cubicBezTo>
                  <a:cubicBezTo>
                    <a:pt x="1469" y="8309"/>
                    <a:pt x="1534" y="8317"/>
                    <a:pt x="1598" y="8317"/>
                  </a:cubicBezTo>
                  <a:cubicBezTo>
                    <a:pt x="1680" y="8317"/>
                    <a:pt x="1761" y="8303"/>
                    <a:pt x="1829" y="8264"/>
                  </a:cubicBezTo>
                  <a:cubicBezTo>
                    <a:pt x="1851" y="8252"/>
                    <a:pt x="1870" y="8247"/>
                    <a:pt x="1888" y="8247"/>
                  </a:cubicBezTo>
                  <a:cubicBezTo>
                    <a:pt x="1893" y="8247"/>
                    <a:pt x="1899" y="8247"/>
                    <a:pt x="1904" y="8248"/>
                  </a:cubicBezTo>
                  <a:cubicBezTo>
                    <a:pt x="2048" y="8056"/>
                    <a:pt x="2297" y="7969"/>
                    <a:pt x="2547" y="7953"/>
                  </a:cubicBezTo>
                  <a:cubicBezTo>
                    <a:pt x="2572" y="7952"/>
                    <a:pt x="2598" y="7951"/>
                    <a:pt x="2623" y="7951"/>
                  </a:cubicBezTo>
                  <a:cubicBezTo>
                    <a:pt x="2981" y="7951"/>
                    <a:pt x="3307" y="8116"/>
                    <a:pt x="3630" y="8262"/>
                  </a:cubicBezTo>
                  <a:cubicBezTo>
                    <a:pt x="3667" y="8137"/>
                    <a:pt x="3706" y="8014"/>
                    <a:pt x="3768" y="7900"/>
                  </a:cubicBezTo>
                  <a:cubicBezTo>
                    <a:pt x="3868" y="7718"/>
                    <a:pt x="4040" y="7594"/>
                    <a:pt x="4245" y="7566"/>
                  </a:cubicBezTo>
                  <a:cubicBezTo>
                    <a:pt x="4280" y="7561"/>
                    <a:pt x="4313" y="7558"/>
                    <a:pt x="4346" y="7558"/>
                  </a:cubicBezTo>
                  <a:cubicBezTo>
                    <a:pt x="4717" y="7558"/>
                    <a:pt x="5008" y="7862"/>
                    <a:pt x="5188" y="8166"/>
                  </a:cubicBezTo>
                  <a:cubicBezTo>
                    <a:pt x="5203" y="8194"/>
                    <a:pt x="5221" y="8224"/>
                    <a:pt x="5239" y="8253"/>
                  </a:cubicBezTo>
                  <a:cubicBezTo>
                    <a:pt x="5294" y="8156"/>
                    <a:pt x="5341" y="8058"/>
                    <a:pt x="5391" y="7963"/>
                  </a:cubicBezTo>
                  <a:cubicBezTo>
                    <a:pt x="5469" y="7817"/>
                    <a:pt x="5601" y="7694"/>
                    <a:pt x="5750" y="7623"/>
                  </a:cubicBezTo>
                  <a:cubicBezTo>
                    <a:pt x="5831" y="7586"/>
                    <a:pt x="5916" y="7568"/>
                    <a:pt x="6001" y="7568"/>
                  </a:cubicBezTo>
                  <a:cubicBezTo>
                    <a:pt x="6125" y="7568"/>
                    <a:pt x="6248" y="7607"/>
                    <a:pt x="6356" y="7681"/>
                  </a:cubicBezTo>
                  <a:cubicBezTo>
                    <a:pt x="6630" y="7871"/>
                    <a:pt x="6743" y="8192"/>
                    <a:pt x="6877" y="8485"/>
                  </a:cubicBezTo>
                  <a:cubicBezTo>
                    <a:pt x="6899" y="8456"/>
                    <a:pt x="6920" y="8427"/>
                    <a:pt x="6940" y="8396"/>
                  </a:cubicBezTo>
                  <a:cubicBezTo>
                    <a:pt x="7085" y="8183"/>
                    <a:pt x="7361" y="7889"/>
                    <a:pt x="7654" y="7819"/>
                  </a:cubicBezTo>
                  <a:cubicBezTo>
                    <a:pt x="7629" y="7775"/>
                    <a:pt x="7611" y="7728"/>
                    <a:pt x="7598" y="7679"/>
                  </a:cubicBezTo>
                  <a:cubicBezTo>
                    <a:pt x="7487" y="7237"/>
                    <a:pt x="7697" y="6740"/>
                    <a:pt x="7994" y="6415"/>
                  </a:cubicBezTo>
                  <a:cubicBezTo>
                    <a:pt x="8067" y="6337"/>
                    <a:pt x="8158" y="6281"/>
                    <a:pt x="8233" y="6205"/>
                  </a:cubicBezTo>
                  <a:cubicBezTo>
                    <a:pt x="8321" y="6120"/>
                    <a:pt x="8307" y="6008"/>
                    <a:pt x="8296" y="5895"/>
                  </a:cubicBezTo>
                  <a:cubicBezTo>
                    <a:pt x="8284" y="5758"/>
                    <a:pt x="8286" y="5624"/>
                    <a:pt x="8349" y="5499"/>
                  </a:cubicBezTo>
                  <a:cubicBezTo>
                    <a:pt x="8405" y="5385"/>
                    <a:pt x="8498" y="5296"/>
                    <a:pt x="8604" y="5233"/>
                  </a:cubicBezTo>
                  <a:cubicBezTo>
                    <a:pt x="8698" y="5177"/>
                    <a:pt x="8806" y="5143"/>
                    <a:pt x="8898" y="5083"/>
                  </a:cubicBezTo>
                  <a:cubicBezTo>
                    <a:pt x="8916" y="5071"/>
                    <a:pt x="8932" y="5058"/>
                    <a:pt x="8948" y="5046"/>
                  </a:cubicBezTo>
                  <a:lnTo>
                    <a:pt x="8961" y="5032"/>
                  </a:lnTo>
                  <a:lnTo>
                    <a:pt x="8961" y="5030"/>
                  </a:lnTo>
                  <a:lnTo>
                    <a:pt x="8961" y="5026"/>
                  </a:lnTo>
                  <a:lnTo>
                    <a:pt x="8961" y="5010"/>
                  </a:lnTo>
                  <a:cubicBezTo>
                    <a:pt x="8952" y="4791"/>
                    <a:pt x="8945" y="4584"/>
                    <a:pt x="9036" y="4379"/>
                  </a:cubicBezTo>
                  <a:cubicBezTo>
                    <a:pt x="9129" y="4170"/>
                    <a:pt x="9305" y="4019"/>
                    <a:pt x="9535" y="3991"/>
                  </a:cubicBezTo>
                  <a:cubicBezTo>
                    <a:pt x="9629" y="3979"/>
                    <a:pt x="9725" y="3979"/>
                    <a:pt x="9821" y="3973"/>
                  </a:cubicBezTo>
                  <a:cubicBezTo>
                    <a:pt x="9850" y="3968"/>
                    <a:pt x="9879" y="3958"/>
                    <a:pt x="9907" y="3954"/>
                  </a:cubicBezTo>
                  <a:lnTo>
                    <a:pt x="9907" y="3926"/>
                  </a:lnTo>
                  <a:cubicBezTo>
                    <a:pt x="9897" y="3681"/>
                    <a:pt x="9929" y="3420"/>
                    <a:pt x="10087" y="3223"/>
                  </a:cubicBezTo>
                  <a:cubicBezTo>
                    <a:pt x="10243" y="3029"/>
                    <a:pt x="10461" y="2995"/>
                    <a:pt x="10695" y="2989"/>
                  </a:cubicBezTo>
                  <a:cubicBezTo>
                    <a:pt x="10745" y="2986"/>
                    <a:pt x="10789" y="2982"/>
                    <a:pt x="10836" y="2970"/>
                  </a:cubicBezTo>
                  <a:cubicBezTo>
                    <a:pt x="10841" y="2970"/>
                    <a:pt x="10844" y="2969"/>
                    <a:pt x="10847" y="2967"/>
                  </a:cubicBezTo>
                  <a:cubicBezTo>
                    <a:pt x="10850" y="2967"/>
                    <a:pt x="10854" y="2963"/>
                    <a:pt x="10856" y="2963"/>
                  </a:cubicBezTo>
                  <a:cubicBezTo>
                    <a:pt x="10861" y="2960"/>
                    <a:pt x="10866" y="2957"/>
                    <a:pt x="10870" y="2953"/>
                  </a:cubicBezTo>
                  <a:lnTo>
                    <a:pt x="10873" y="2949"/>
                  </a:lnTo>
                  <a:cubicBezTo>
                    <a:pt x="10887" y="2939"/>
                    <a:pt x="10898" y="2927"/>
                    <a:pt x="10912" y="2915"/>
                  </a:cubicBezTo>
                  <a:lnTo>
                    <a:pt x="10914" y="2912"/>
                  </a:lnTo>
                  <a:cubicBezTo>
                    <a:pt x="10919" y="2905"/>
                    <a:pt x="10922" y="2900"/>
                    <a:pt x="10925" y="2896"/>
                  </a:cubicBezTo>
                  <a:cubicBezTo>
                    <a:pt x="10943" y="2866"/>
                    <a:pt x="10961" y="2835"/>
                    <a:pt x="10976" y="2806"/>
                  </a:cubicBezTo>
                  <a:cubicBezTo>
                    <a:pt x="11021" y="2713"/>
                    <a:pt x="11068" y="2616"/>
                    <a:pt x="11126" y="2529"/>
                  </a:cubicBezTo>
                  <a:cubicBezTo>
                    <a:pt x="11123" y="2516"/>
                    <a:pt x="11120" y="2504"/>
                    <a:pt x="11120" y="2489"/>
                  </a:cubicBezTo>
                  <a:cubicBezTo>
                    <a:pt x="11113" y="2333"/>
                    <a:pt x="11064" y="2186"/>
                    <a:pt x="10987" y="2038"/>
                  </a:cubicBezTo>
                  <a:cubicBezTo>
                    <a:pt x="10902" y="1880"/>
                    <a:pt x="10788" y="1736"/>
                    <a:pt x="10649" y="1620"/>
                  </a:cubicBezTo>
                  <a:cubicBezTo>
                    <a:pt x="10590" y="1566"/>
                    <a:pt x="10513" y="1511"/>
                    <a:pt x="10437" y="1484"/>
                  </a:cubicBezTo>
                  <a:cubicBezTo>
                    <a:pt x="10413" y="1477"/>
                    <a:pt x="10389" y="1474"/>
                    <a:pt x="10364" y="1474"/>
                  </a:cubicBezTo>
                  <a:cubicBezTo>
                    <a:pt x="10306" y="1474"/>
                    <a:pt x="10245" y="1488"/>
                    <a:pt x="10189" y="1488"/>
                  </a:cubicBezTo>
                  <a:cubicBezTo>
                    <a:pt x="10186" y="1488"/>
                    <a:pt x="10183" y="1488"/>
                    <a:pt x="10181" y="1488"/>
                  </a:cubicBezTo>
                  <a:cubicBezTo>
                    <a:pt x="10035" y="1484"/>
                    <a:pt x="9921" y="1455"/>
                    <a:pt x="9872" y="1309"/>
                  </a:cubicBezTo>
                  <a:cubicBezTo>
                    <a:pt x="9850" y="1240"/>
                    <a:pt x="9828" y="1171"/>
                    <a:pt x="9781" y="1113"/>
                  </a:cubicBezTo>
                  <a:cubicBezTo>
                    <a:pt x="9765" y="1093"/>
                    <a:pt x="9746" y="1075"/>
                    <a:pt x="9721" y="1066"/>
                  </a:cubicBezTo>
                  <a:cubicBezTo>
                    <a:pt x="9712" y="1062"/>
                    <a:pt x="9699" y="1059"/>
                    <a:pt x="9677" y="1059"/>
                  </a:cubicBezTo>
                  <a:cubicBezTo>
                    <a:pt x="9614" y="1060"/>
                    <a:pt x="9555" y="1065"/>
                    <a:pt x="9498" y="1065"/>
                  </a:cubicBezTo>
                  <a:cubicBezTo>
                    <a:pt x="9420" y="1065"/>
                    <a:pt x="9344" y="1056"/>
                    <a:pt x="9264" y="1016"/>
                  </a:cubicBezTo>
                  <a:cubicBezTo>
                    <a:pt x="9106" y="934"/>
                    <a:pt x="9043" y="750"/>
                    <a:pt x="8905" y="644"/>
                  </a:cubicBezTo>
                  <a:cubicBezTo>
                    <a:pt x="8832" y="585"/>
                    <a:pt x="8749" y="541"/>
                    <a:pt x="8655" y="526"/>
                  </a:cubicBezTo>
                  <a:cubicBezTo>
                    <a:pt x="8635" y="522"/>
                    <a:pt x="8616" y="521"/>
                    <a:pt x="8597" y="521"/>
                  </a:cubicBezTo>
                  <a:cubicBezTo>
                    <a:pt x="8537" y="521"/>
                    <a:pt x="8480" y="534"/>
                    <a:pt x="8418" y="537"/>
                  </a:cubicBezTo>
                  <a:cubicBezTo>
                    <a:pt x="8412" y="537"/>
                    <a:pt x="8407" y="538"/>
                    <a:pt x="8401" y="538"/>
                  </a:cubicBezTo>
                  <a:cubicBezTo>
                    <a:pt x="8214" y="538"/>
                    <a:pt x="8135" y="377"/>
                    <a:pt x="8050" y="235"/>
                  </a:cubicBezTo>
                  <a:cubicBezTo>
                    <a:pt x="8004" y="156"/>
                    <a:pt x="7940" y="132"/>
                    <a:pt x="7869" y="132"/>
                  </a:cubicBezTo>
                  <a:cubicBezTo>
                    <a:pt x="7785" y="132"/>
                    <a:pt x="7691" y="167"/>
                    <a:pt x="7607" y="186"/>
                  </a:cubicBezTo>
                  <a:cubicBezTo>
                    <a:pt x="7553" y="198"/>
                    <a:pt x="7496" y="206"/>
                    <a:pt x="7440" y="206"/>
                  </a:cubicBezTo>
                  <a:cubicBezTo>
                    <a:pt x="7389" y="206"/>
                    <a:pt x="7339" y="199"/>
                    <a:pt x="7292" y="183"/>
                  </a:cubicBezTo>
                  <a:cubicBezTo>
                    <a:pt x="7213" y="160"/>
                    <a:pt x="7146" y="112"/>
                    <a:pt x="7080" y="70"/>
                  </a:cubicBezTo>
                  <a:cubicBezTo>
                    <a:pt x="7010" y="25"/>
                    <a:pt x="6945" y="1"/>
                    <a:pt x="6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42"/>
            <p:cNvSpPr/>
            <p:nvPr/>
          </p:nvSpPr>
          <p:spPr>
            <a:xfrm>
              <a:off x="1457052" y="4083032"/>
              <a:ext cx="143564" cy="145057"/>
            </a:xfrm>
            <a:custGeom>
              <a:rect b="b" l="l" r="r" t="t"/>
              <a:pathLst>
                <a:path extrusionOk="0" h="4207" w="4164">
                  <a:moveTo>
                    <a:pt x="993" y="0"/>
                  </a:moveTo>
                  <a:cubicBezTo>
                    <a:pt x="982" y="0"/>
                    <a:pt x="970" y="1"/>
                    <a:pt x="958" y="3"/>
                  </a:cubicBezTo>
                  <a:cubicBezTo>
                    <a:pt x="774" y="31"/>
                    <a:pt x="602" y="203"/>
                    <a:pt x="480" y="337"/>
                  </a:cubicBezTo>
                  <a:cubicBezTo>
                    <a:pt x="345" y="489"/>
                    <a:pt x="280" y="692"/>
                    <a:pt x="74" y="773"/>
                  </a:cubicBezTo>
                  <a:cubicBezTo>
                    <a:pt x="63" y="777"/>
                    <a:pt x="51" y="780"/>
                    <a:pt x="39" y="780"/>
                  </a:cubicBezTo>
                  <a:lnTo>
                    <a:pt x="1" y="1255"/>
                  </a:lnTo>
                  <a:cubicBezTo>
                    <a:pt x="22" y="1255"/>
                    <a:pt x="41" y="1261"/>
                    <a:pt x="57" y="1277"/>
                  </a:cubicBezTo>
                  <a:cubicBezTo>
                    <a:pt x="321" y="1530"/>
                    <a:pt x="422" y="1932"/>
                    <a:pt x="498" y="2275"/>
                  </a:cubicBezTo>
                  <a:cubicBezTo>
                    <a:pt x="539" y="2463"/>
                    <a:pt x="582" y="2655"/>
                    <a:pt x="588" y="2850"/>
                  </a:cubicBezTo>
                  <a:cubicBezTo>
                    <a:pt x="592" y="3058"/>
                    <a:pt x="566" y="3263"/>
                    <a:pt x="555" y="3471"/>
                  </a:cubicBezTo>
                  <a:cubicBezTo>
                    <a:pt x="555" y="3472"/>
                    <a:pt x="555" y="3472"/>
                    <a:pt x="552" y="3475"/>
                  </a:cubicBezTo>
                  <a:cubicBezTo>
                    <a:pt x="723" y="3514"/>
                    <a:pt x="889" y="3551"/>
                    <a:pt x="1057" y="3589"/>
                  </a:cubicBezTo>
                  <a:cubicBezTo>
                    <a:pt x="1409" y="3665"/>
                    <a:pt x="1759" y="3742"/>
                    <a:pt x="2112" y="3817"/>
                  </a:cubicBezTo>
                  <a:cubicBezTo>
                    <a:pt x="2057" y="3634"/>
                    <a:pt x="2119" y="3426"/>
                    <a:pt x="2146" y="3245"/>
                  </a:cubicBezTo>
                  <a:cubicBezTo>
                    <a:pt x="2166" y="3097"/>
                    <a:pt x="2193" y="2955"/>
                    <a:pt x="2229" y="2810"/>
                  </a:cubicBezTo>
                  <a:cubicBezTo>
                    <a:pt x="2260" y="2685"/>
                    <a:pt x="2281" y="2486"/>
                    <a:pt x="2403" y="2414"/>
                  </a:cubicBezTo>
                  <a:cubicBezTo>
                    <a:pt x="2414" y="2407"/>
                    <a:pt x="2427" y="2404"/>
                    <a:pt x="2439" y="2404"/>
                  </a:cubicBezTo>
                  <a:cubicBezTo>
                    <a:pt x="2465" y="2404"/>
                    <a:pt x="2490" y="2417"/>
                    <a:pt x="2503" y="2441"/>
                  </a:cubicBezTo>
                  <a:cubicBezTo>
                    <a:pt x="2566" y="2555"/>
                    <a:pt x="2500" y="2718"/>
                    <a:pt x="2476" y="2837"/>
                  </a:cubicBezTo>
                  <a:cubicBezTo>
                    <a:pt x="2450" y="2972"/>
                    <a:pt x="2430" y="3112"/>
                    <a:pt x="2407" y="3249"/>
                  </a:cubicBezTo>
                  <a:cubicBezTo>
                    <a:pt x="2391" y="3349"/>
                    <a:pt x="2367" y="3452"/>
                    <a:pt x="2351" y="3553"/>
                  </a:cubicBezTo>
                  <a:cubicBezTo>
                    <a:pt x="2338" y="3631"/>
                    <a:pt x="2316" y="3731"/>
                    <a:pt x="2351" y="3805"/>
                  </a:cubicBezTo>
                  <a:cubicBezTo>
                    <a:pt x="2364" y="3829"/>
                    <a:pt x="2367" y="3852"/>
                    <a:pt x="2364" y="3872"/>
                  </a:cubicBezTo>
                  <a:cubicBezTo>
                    <a:pt x="2914" y="3987"/>
                    <a:pt x="3464" y="4101"/>
                    <a:pt x="4016" y="4206"/>
                  </a:cubicBezTo>
                  <a:lnTo>
                    <a:pt x="4016" y="4194"/>
                  </a:lnTo>
                  <a:cubicBezTo>
                    <a:pt x="4020" y="4050"/>
                    <a:pt x="4075" y="3909"/>
                    <a:pt x="4109" y="3772"/>
                  </a:cubicBezTo>
                  <a:cubicBezTo>
                    <a:pt x="4128" y="3700"/>
                    <a:pt x="4150" y="3611"/>
                    <a:pt x="4156" y="3546"/>
                  </a:cubicBezTo>
                  <a:cubicBezTo>
                    <a:pt x="4159" y="3523"/>
                    <a:pt x="4164" y="3475"/>
                    <a:pt x="4164" y="3441"/>
                  </a:cubicBezTo>
                  <a:cubicBezTo>
                    <a:pt x="4161" y="3425"/>
                    <a:pt x="4161" y="3409"/>
                    <a:pt x="4159" y="3394"/>
                  </a:cubicBezTo>
                  <a:cubicBezTo>
                    <a:pt x="4159" y="3394"/>
                    <a:pt x="4159" y="3392"/>
                    <a:pt x="4160" y="3390"/>
                  </a:cubicBezTo>
                  <a:cubicBezTo>
                    <a:pt x="4159" y="3383"/>
                    <a:pt x="4159" y="3378"/>
                    <a:pt x="4156" y="3372"/>
                  </a:cubicBezTo>
                  <a:cubicBezTo>
                    <a:pt x="4156" y="3369"/>
                    <a:pt x="4152" y="3353"/>
                    <a:pt x="4150" y="3349"/>
                  </a:cubicBezTo>
                  <a:lnTo>
                    <a:pt x="4150" y="3347"/>
                  </a:lnTo>
                  <a:cubicBezTo>
                    <a:pt x="4147" y="3343"/>
                    <a:pt x="4144" y="3338"/>
                    <a:pt x="4141" y="3333"/>
                  </a:cubicBezTo>
                  <a:cubicBezTo>
                    <a:pt x="4124" y="3313"/>
                    <a:pt x="4115" y="3309"/>
                    <a:pt x="4081" y="3300"/>
                  </a:cubicBezTo>
                  <a:cubicBezTo>
                    <a:pt x="4042" y="3288"/>
                    <a:pt x="3999" y="3285"/>
                    <a:pt x="3955" y="3285"/>
                  </a:cubicBezTo>
                  <a:cubicBezTo>
                    <a:pt x="3921" y="3285"/>
                    <a:pt x="3886" y="3287"/>
                    <a:pt x="3851" y="3289"/>
                  </a:cubicBezTo>
                  <a:cubicBezTo>
                    <a:pt x="3793" y="3291"/>
                    <a:pt x="3727" y="3298"/>
                    <a:pt x="3660" y="3298"/>
                  </a:cubicBezTo>
                  <a:cubicBezTo>
                    <a:pt x="3558" y="3298"/>
                    <a:pt x="3456" y="3282"/>
                    <a:pt x="3386" y="3210"/>
                  </a:cubicBezTo>
                  <a:cubicBezTo>
                    <a:pt x="3271" y="3092"/>
                    <a:pt x="3341" y="2914"/>
                    <a:pt x="3390" y="2781"/>
                  </a:cubicBezTo>
                  <a:cubicBezTo>
                    <a:pt x="3442" y="2650"/>
                    <a:pt x="3515" y="2516"/>
                    <a:pt x="3542" y="2375"/>
                  </a:cubicBezTo>
                  <a:lnTo>
                    <a:pt x="3542" y="2375"/>
                  </a:lnTo>
                  <a:cubicBezTo>
                    <a:pt x="3542" y="2376"/>
                    <a:pt x="3541" y="2376"/>
                    <a:pt x="3541" y="2376"/>
                  </a:cubicBezTo>
                  <a:cubicBezTo>
                    <a:pt x="3540" y="2376"/>
                    <a:pt x="3542" y="2340"/>
                    <a:pt x="3542" y="2332"/>
                  </a:cubicBezTo>
                  <a:cubicBezTo>
                    <a:pt x="3542" y="2311"/>
                    <a:pt x="3541" y="2294"/>
                    <a:pt x="3539" y="2275"/>
                  </a:cubicBezTo>
                  <a:cubicBezTo>
                    <a:pt x="3529" y="2238"/>
                    <a:pt x="3526" y="2226"/>
                    <a:pt x="3504" y="2195"/>
                  </a:cubicBezTo>
                  <a:cubicBezTo>
                    <a:pt x="3498" y="2188"/>
                    <a:pt x="3487" y="2174"/>
                    <a:pt x="3482" y="2170"/>
                  </a:cubicBezTo>
                  <a:cubicBezTo>
                    <a:pt x="3475" y="2163"/>
                    <a:pt x="3475" y="2163"/>
                    <a:pt x="3475" y="2163"/>
                  </a:cubicBezTo>
                  <a:cubicBezTo>
                    <a:pt x="3475" y="2163"/>
                    <a:pt x="3474" y="2163"/>
                    <a:pt x="3463" y="2157"/>
                  </a:cubicBezTo>
                  <a:cubicBezTo>
                    <a:pt x="3438" y="2143"/>
                    <a:pt x="3457" y="2151"/>
                    <a:pt x="3438" y="2145"/>
                  </a:cubicBezTo>
                  <a:cubicBezTo>
                    <a:pt x="3422" y="2139"/>
                    <a:pt x="3406" y="2135"/>
                    <a:pt x="3391" y="2133"/>
                  </a:cubicBezTo>
                  <a:cubicBezTo>
                    <a:pt x="3352" y="2123"/>
                    <a:pt x="3309" y="2120"/>
                    <a:pt x="3264" y="2120"/>
                  </a:cubicBezTo>
                  <a:cubicBezTo>
                    <a:pt x="3166" y="2120"/>
                    <a:pt x="3058" y="2137"/>
                    <a:pt x="2964" y="2154"/>
                  </a:cubicBezTo>
                  <a:cubicBezTo>
                    <a:pt x="2875" y="2171"/>
                    <a:pt x="2752" y="2208"/>
                    <a:pt x="2642" y="2208"/>
                  </a:cubicBezTo>
                  <a:cubicBezTo>
                    <a:pt x="2572" y="2208"/>
                    <a:pt x="2507" y="2193"/>
                    <a:pt x="2459" y="2148"/>
                  </a:cubicBezTo>
                  <a:cubicBezTo>
                    <a:pt x="2342" y="2039"/>
                    <a:pt x="2405" y="1880"/>
                    <a:pt x="2447" y="1755"/>
                  </a:cubicBezTo>
                  <a:cubicBezTo>
                    <a:pt x="2496" y="1607"/>
                    <a:pt x="2539" y="1453"/>
                    <a:pt x="2547" y="1312"/>
                  </a:cubicBezTo>
                  <a:cubicBezTo>
                    <a:pt x="2550" y="1271"/>
                    <a:pt x="2552" y="1233"/>
                    <a:pt x="2550" y="1190"/>
                  </a:cubicBezTo>
                  <a:cubicBezTo>
                    <a:pt x="2550" y="1156"/>
                    <a:pt x="2546" y="1120"/>
                    <a:pt x="2543" y="1103"/>
                  </a:cubicBezTo>
                  <a:cubicBezTo>
                    <a:pt x="2531" y="1024"/>
                    <a:pt x="2520" y="979"/>
                    <a:pt x="2477" y="919"/>
                  </a:cubicBezTo>
                  <a:cubicBezTo>
                    <a:pt x="2472" y="919"/>
                    <a:pt x="2453" y="894"/>
                    <a:pt x="2449" y="891"/>
                  </a:cubicBezTo>
                  <a:cubicBezTo>
                    <a:pt x="2437" y="878"/>
                    <a:pt x="2431" y="873"/>
                    <a:pt x="2427" y="873"/>
                  </a:cubicBezTo>
                  <a:cubicBezTo>
                    <a:pt x="2396" y="852"/>
                    <a:pt x="2385" y="847"/>
                    <a:pt x="2349" y="838"/>
                  </a:cubicBezTo>
                  <a:cubicBezTo>
                    <a:pt x="2317" y="829"/>
                    <a:pt x="2287" y="827"/>
                    <a:pt x="2252" y="827"/>
                  </a:cubicBezTo>
                  <a:cubicBezTo>
                    <a:pt x="2248" y="827"/>
                    <a:pt x="2237" y="828"/>
                    <a:pt x="2233" y="831"/>
                  </a:cubicBezTo>
                  <a:cubicBezTo>
                    <a:pt x="2217" y="833"/>
                    <a:pt x="2202" y="838"/>
                    <a:pt x="2189" y="842"/>
                  </a:cubicBezTo>
                  <a:cubicBezTo>
                    <a:pt x="2163" y="852"/>
                    <a:pt x="2142" y="862"/>
                    <a:pt x="2108" y="880"/>
                  </a:cubicBezTo>
                  <a:cubicBezTo>
                    <a:pt x="2071" y="898"/>
                    <a:pt x="2037" y="919"/>
                    <a:pt x="2001" y="938"/>
                  </a:cubicBezTo>
                  <a:cubicBezTo>
                    <a:pt x="1925" y="982"/>
                    <a:pt x="1853" y="1029"/>
                    <a:pt x="1778" y="1076"/>
                  </a:cubicBezTo>
                  <a:cubicBezTo>
                    <a:pt x="1682" y="1132"/>
                    <a:pt x="1557" y="1225"/>
                    <a:pt x="1435" y="1225"/>
                  </a:cubicBezTo>
                  <a:cubicBezTo>
                    <a:pt x="1417" y="1225"/>
                    <a:pt x="1399" y="1223"/>
                    <a:pt x="1382" y="1218"/>
                  </a:cubicBezTo>
                  <a:cubicBezTo>
                    <a:pt x="1196" y="1171"/>
                    <a:pt x="1217" y="927"/>
                    <a:pt x="1230" y="781"/>
                  </a:cubicBezTo>
                  <a:cubicBezTo>
                    <a:pt x="1239" y="692"/>
                    <a:pt x="1251" y="605"/>
                    <a:pt x="1257" y="515"/>
                  </a:cubicBezTo>
                  <a:cubicBezTo>
                    <a:pt x="1261" y="482"/>
                    <a:pt x="1264" y="448"/>
                    <a:pt x="1261" y="412"/>
                  </a:cubicBezTo>
                  <a:lnTo>
                    <a:pt x="1261" y="409"/>
                  </a:lnTo>
                  <a:cubicBezTo>
                    <a:pt x="1260" y="402"/>
                    <a:pt x="1260" y="393"/>
                    <a:pt x="1257" y="386"/>
                  </a:cubicBezTo>
                  <a:cubicBezTo>
                    <a:pt x="1254" y="364"/>
                    <a:pt x="1249" y="341"/>
                    <a:pt x="1244" y="322"/>
                  </a:cubicBezTo>
                  <a:cubicBezTo>
                    <a:pt x="1215" y="186"/>
                    <a:pt x="1154" y="0"/>
                    <a:pt x="99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42"/>
            <p:cNvSpPr/>
            <p:nvPr/>
          </p:nvSpPr>
          <p:spPr>
            <a:xfrm>
              <a:off x="1395819" y="3765212"/>
              <a:ext cx="189075" cy="82442"/>
            </a:xfrm>
            <a:custGeom>
              <a:rect b="b" l="l" r="r" t="t"/>
              <a:pathLst>
                <a:path extrusionOk="0" h="2391" w="5484">
                  <a:moveTo>
                    <a:pt x="909" y="1"/>
                  </a:moveTo>
                  <a:cubicBezTo>
                    <a:pt x="776" y="1"/>
                    <a:pt x="644" y="33"/>
                    <a:pt x="521" y="88"/>
                  </a:cubicBezTo>
                  <a:cubicBezTo>
                    <a:pt x="415" y="135"/>
                    <a:pt x="312" y="194"/>
                    <a:pt x="215" y="254"/>
                  </a:cubicBezTo>
                  <a:cubicBezTo>
                    <a:pt x="141" y="301"/>
                    <a:pt x="67" y="348"/>
                    <a:pt x="0" y="401"/>
                  </a:cubicBezTo>
                  <a:cubicBezTo>
                    <a:pt x="0" y="404"/>
                    <a:pt x="3" y="405"/>
                    <a:pt x="3" y="407"/>
                  </a:cubicBezTo>
                  <a:cubicBezTo>
                    <a:pt x="46" y="535"/>
                    <a:pt x="77" y="669"/>
                    <a:pt x="83" y="801"/>
                  </a:cubicBezTo>
                  <a:cubicBezTo>
                    <a:pt x="93" y="931"/>
                    <a:pt x="73" y="1068"/>
                    <a:pt x="108" y="1196"/>
                  </a:cubicBezTo>
                  <a:cubicBezTo>
                    <a:pt x="113" y="1217"/>
                    <a:pt x="115" y="1234"/>
                    <a:pt x="113" y="1253"/>
                  </a:cubicBezTo>
                  <a:cubicBezTo>
                    <a:pt x="162" y="1230"/>
                    <a:pt x="203" y="1199"/>
                    <a:pt x="246" y="1167"/>
                  </a:cubicBezTo>
                  <a:cubicBezTo>
                    <a:pt x="400" y="1057"/>
                    <a:pt x="552" y="956"/>
                    <a:pt x="749" y="952"/>
                  </a:cubicBezTo>
                  <a:cubicBezTo>
                    <a:pt x="754" y="952"/>
                    <a:pt x="759" y="952"/>
                    <a:pt x="764" y="952"/>
                  </a:cubicBezTo>
                  <a:cubicBezTo>
                    <a:pt x="864" y="952"/>
                    <a:pt x="956" y="982"/>
                    <a:pt x="1046" y="1030"/>
                  </a:cubicBezTo>
                  <a:cubicBezTo>
                    <a:pt x="1117" y="1068"/>
                    <a:pt x="1177" y="1111"/>
                    <a:pt x="1257" y="1111"/>
                  </a:cubicBezTo>
                  <a:cubicBezTo>
                    <a:pt x="1264" y="1111"/>
                    <a:pt x="1270" y="1111"/>
                    <a:pt x="1276" y="1110"/>
                  </a:cubicBezTo>
                  <a:cubicBezTo>
                    <a:pt x="1407" y="1099"/>
                    <a:pt x="1514" y="1009"/>
                    <a:pt x="1633" y="958"/>
                  </a:cubicBezTo>
                  <a:cubicBezTo>
                    <a:pt x="1707" y="926"/>
                    <a:pt x="1781" y="910"/>
                    <a:pt x="1854" y="910"/>
                  </a:cubicBezTo>
                  <a:cubicBezTo>
                    <a:pt x="1937" y="910"/>
                    <a:pt x="2019" y="930"/>
                    <a:pt x="2100" y="969"/>
                  </a:cubicBezTo>
                  <a:cubicBezTo>
                    <a:pt x="2178" y="1008"/>
                    <a:pt x="2250" y="1070"/>
                    <a:pt x="2334" y="1098"/>
                  </a:cubicBezTo>
                  <a:cubicBezTo>
                    <a:pt x="2360" y="1105"/>
                    <a:pt x="2385" y="1109"/>
                    <a:pt x="2411" y="1109"/>
                  </a:cubicBezTo>
                  <a:cubicBezTo>
                    <a:pt x="2477" y="1109"/>
                    <a:pt x="2542" y="1088"/>
                    <a:pt x="2603" y="1070"/>
                  </a:cubicBezTo>
                  <a:cubicBezTo>
                    <a:pt x="2689" y="1045"/>
                    <a:pt x="2780" y="1025"/>
                    <a:pt x="2868" y="1025"/>
                  </a:cubicBezTo>
                  <a:cubicBezTo>
                    <a:pt x="2982" y="1025"/>
                    <a:pt x="3091" y="1058"/>
                    <a:pt x="3180" y="1152"/>
                  </a:cubicBezTo>
                  <a:cubicBezTo>
                    <a:pt x="3238" y="1214"/>
                    <a:pt x="3269" y="1291"/>
                    <a:pt x="3313" y="1360"/>
                  </a:cubicBezTo>
                  <a:cubicBezTo>
                    <a:pt x="3343" y="1409"/>
                    <a:pt x="3367" y="1425"/>
                    <a:pt x="3406" y="1425"/>
                  </a:cubicBezTo>
                  <a:cubicBezTo>
                    <a:pt x="3420" y="1425"/>
                    <a:pt x="3435" y="1423"/>
                    <a:pt x="3454" y="1419"/>
                  </a:cubicBezTo>
                  <a:cubicBezTo>
                    <a:pt x="3501" y="1410"/>
                    <a:pt x="3548" y="1406"/>
                    <a:pt x="3595" y="1406"/>
                  </a:cubicBezTo>
                  <a:cubicBezTo>
                    <a:pt x="3756" y="1406"/>
                    <a:pt x="3909" y="1458"/>
                    <a:pt x="4047" y="1551"/>
                  </a:cubicBezTo>
                  <a:cubicBezTo>
                    <a:pt x="4138" y="1608"/>
                    <a:pt x="4196" y="1684"/>
                    <a:pt x="4256" y="1769"/>
                  </a:cubicBezTo>
                  <a:cubicBezTo>
                    <a:pt x="4296" y="1824"/>
                    <a:pt x="4337" y="1896"/>
                    <a:pt x="4401" y="1925"/>
                  </a:cubicBezTo>
                  <a:cubicBezTo>
                    <a:pt x="4442" y="1943"/>
                    <a:pt x="4487" y="1947"/>
                    <a:pt x="4534" y="1947"/>
                  </a:cubicBezTo>
                  <a:cubicBezTo>
                    <a:pt x="4569" y="1947"/>
                    <a:pt x="4606" y="1945"/>
                    <a:pt x="4642" y="1945"/>
                  </a:cubicBezTo>
                  <a:cubicBezTo>
                    <a:pt x="4684" y="1945"/>
                    <a:pt x="4727" y="1948"/>
                    <a:pt x="4768" y="1961"/>
                  </a:cubicBezTo>
                  <a:cubicBezTo>
                    <a:pt x="4945" y="2014"/>
                    <a:pt x="5036" y="2195"/>
                    <a:pt x="5082" y="2360"/>
                  </a:cubicBezTo>
                  <a:cubicBezTo>
                    <a:pt x="5086" y="2367"/>
                    <a:pt x="5087" y="2373"/>
                    <a:pt x="5089" y="2383"/>
                  </a:cubicBezTo>
                  <a:cubicBezTo>
                    <a:pt x="5093" y="2383"/>
                    <a:pt x="5098" y="2383"/>
                    <a:pt x="5102" y="2385"/>
                  </a:cubicBezTo>
                  <a:cubicBezTo>
                    <a:pt x="5129" y="2389"/>
                    <a:pt x="5155" y="2390"/>
                    <a:pt x="5181" y="2390"/>
                  </a:cubicBezTo>
                  <a:cubicBezTo>
                    <a:pt x="5196" y="2390"/>
                    <a:pt x="5212" y="2390"/>
                    <a:pt x="5227" y="2389"/>
                  </a:cubicBezTo>
                  <a:cubicBezTo>
                    <a:pt x="5226" y="2240"/>
                    <a:pt x="5239" y="2098"/>
                    <a:pt x="5261" y="1953"/>
                  </a:cubicBezTo>
                  <a:cubicBezTo>
                    <a:pt x="5274" y="1872"/>
                    <a:pt x="5286" y="1794"/>
                    <a:pt x="5307" y="1718"/>
                  </a:cubicBezTo>
                  <a:cubicBezTo>
                    <a:pt x="5331" y="1635"/>
                    <a:pt x="5365" y="1563"/>
                    <a:pt x="5405" y="1488"/>
                  </a:cubicBezTo>
                  <a:cubicBezTo>
                    <a:pt x="5425" y="1454"/>
                    <a:pt x="5452" y="1438"/>
                    <a:pt x="5483" y="1438"/>
                  </a:cubicBezTo>
                  <a:lnTo>
                    <a:pt x="5440" y="1066"/>
                  </a:lnTo>
                  <a:cubicBezTo>
                    <a:pt x="5411" y="1069"/>
                    <a:pt x="5383" y="1070"/>
                    <a:pt x="5355" y="1070"/>
                  </a:cubicBezTo>
                  <a:cubicBezTo>
                    <a:pt x="5191" y="1070"/>
                    <a:pt x="5035" y="1027"/>
                    <a:pt x="4901" y="917"/>
                  </a:cubicBezTo>
                  <a:cubicBezTo>
                    <a:pt x="4764" y="800"/>
                    <a:pt x="4679" y="619"/>
                    <a:pt x="4511" y="537"/>
                  </a:cubicBezTo>
                  <a:cubicBezTo>
                    <a:pt x="4456" y="511"/>
                    <a:pt x="4400" y="501"/>
                    <a:pt x="4343" y="501"/>
                  </a:cubicBezTo>
                  <a:cubicBezTo>
                    <a:pt x="4247" y="501"/>
                    <a:pt x="4150" y="530"/>
                    <a:pt x="4060" y="565"/>
                  </a:cubicBezTo>
                  <a:cubicBezTo>
                    <a:pt x="4120" y="655"/>
                    <a:pt x="4165" y="751"/>
                    <a:pt x="4190" y="858"/>
                  </a:cubicBezTo>
                  <a:cubicBezTo>
                    <a:pt x="4203" y="920"/>
                    <a:pt x="4212" y="983"/>
                    <a:pt x="4223" y="1045"/>
                  </a:cubicBezTo>
                  <a:cubicBezTo>
                    <a:pt x="4237" y="1117"/>
                    <a:pt x="4250" y="1186"/>
                    <a:pt x="4248" y="1255"/>
                  </a:cubicBezTo>
                  <a:cubicBezTo>
                    <a:pt x="4246" y="1315"/>
                    <a:pt x="4198" y="1351"/>
                    <a:pt x="4150" y="1351"/>
                  </a:cubicBezTo>
                  <a:cubicBezTo>
                    <a:pt x="4119" y="1351"/>
                    <a:pt x="4088" y="1336"/>
                    <a:pt x="4067" y="1305"/>
                  </a:cubicBezTo>
                  <a:cubicBezTo>
                    <a:pt x="3993" y="1190"/>
                    <a:pt x="4009" y="1042"/>
                    <a:pt x="4002" y="911"/>
                  </a:cubicBezTo>
                  <a:cubicBezTo>
                    <a:pt x="3999" y="852"/>
                    <a:pt x="3995" y="801"/>
                    <a:pt x="3984" y="742"/>
                  </a:cubicBezTo>
                  <a:cubicBezTo>
                    <a:pt x="3974" y="692"/>
                    <a:pt x="3962" y="652"/>
                    <a:pt x="3937" y="612"/>
                  </a:cubicBezTo>
                  <a:cubicBezTo>
                    <a:pt x="3787" y="673"/>
                    <a:pt x="3626" y="731"/>
                    <a:pt x="3463" y="731"/>
                  </a:cubicBezTo>
                  <a:cubicBezTo>
                    <a:pt x="3415" y="731"/>
                    <a:pt x="3367" y="726"/>
                    <a:pt x="3318" y="714"/>
                  </a:cubicBezTo>
                  <a:cubicBezTo>
                    <a:pt x="3174" y="680"/>
                    <a:pt x="3066" y="577"/>
                    <a:pt x="2984" y="456"/>
                  </a:cubicBezTo>
                  <a:cubicBezTo>
                    <a:pt x="2919" y="363"/>
                    <a:pt x="2875" y="250"/>
                    <a:pt x="2787" y="178"/>
                  </a:cubicBezTo>
                  <a:cubicBezTo>
                    <a:pt x="2752" y="148"/>
                    <a:pt x="2710" y="136"/>
                    <a:pt x="2665" y="136"/>
                  </a:cubicBezTo>
                  <a:cubicBezTo>
                    <a:pt x="2574" y="136"/>
                    <a:pt x="2472" y="184"/>
                    <a:pt x="2394" y="222"/>
                  </a:cubicBezTo>
                  <a:cubicBezTo>
                    <a:pt x="2238" y="296"/>
                    <a:pt x="2089" y="359"/>
                    <a:pt x="1926" y="359"/>
                  </a:cubicBezTo>
                  <a:cubicBezTo>
                    <a:pt x="1872" y="359"/>
                    <a:pt x="1816" y="352"/>
                    <a:pt x="1758" y="336"/>
                  </a:cubicBezTo>
                  <a:cubicBezTo>
                    <a:pt x="1539" y="274"/>
                    <a:pt x="1368" y="110"/>
                    <a:pt x="1152" y="39"/>
                  </a:cubicBezTo>
                  <a:cubicBezTo>
                    <a:pt x="1072" y="13"/>
                    <a:pt x="991" y="1"/>
                    <a:pt x="90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42"/>
            <p:cNvSpPr/>
            <p:nvPr/>
          </p:nvSpPr>
          <p:spPr>
            <a:xfrm>
              <a:off x="1331897" y="3232870"/>
              <a:ext cx="252582" cy="274426"/>
            </a:xfrm>
            <a:custGeom>
              <a:rect b="b" l="l" r="r" t="t"/>
              <a:pathLst>
                <a:path extrusionOk="0" h="7959" w="7326">
                  <a:moveTo>
                    <a:pt x="3780" y="1"/>
                  </a:moveTo>
                  <a:cubicBezTo>
                    <a:pt x="3747" y="1"/>
                    <a:pt x="3714" y="2"/>
                    <a:pt x="3681" y="7"/>
                  </a:cubicBezTo>
                  <a:lnTo>
                    <a:pt x="3671" y="7"/>
                  </a:lnTo>
                  <a:cubicBezTo>
                    <a:pt x="3669" y="7"/>
                    <a:pt x="3666" y="10"/>
                    <a:pt x="3660" y="10"/>
                  </a:cubicBezTo>
                  <a:cubicBezTo>
                    <a:pt x="3645" y="15"/>
                    <a:pt x="3632" y="17"/>
                    <a:pt x="3617" y="21"/>
                  </a:cubicBezTo>
                  <a:cubicBezTo>
                    <a:pt x="3614" y="21"/>
                    <a:pt x="3609" y="22"/>
                    <a:pt x="3605" y="25"/>
                  </a:cubicBezTo>
                  <a:cubicBezTo>
                    <a:pt x="3604" y="25"/>
                    <a:pt x="3597" y="28"/>
                    <a:pt x="3592" y="32"/>
                  </a:cubicBezTo>
                  <a:cubicBezTo>
                    <a:pt x="3559" y="56"/>
                    <a:pt x="3520" y="71"/>
                    <a:pt x="3481" y="71"/>
                  </a:cubicBezTo>
                  <a:cubicBezTo>
                    <a:pt x="3468" y="71"/>
                    <a:pt x="3454" y="69"/>
                    <a:pt x="3440" y="65"/>
                  </a:cubicBezTo>
                  <a:lnTo>
                    <a:pt x="3440" y="65"/>
                  </a:lnTo>
                  <a:cubicBezTo>
                    <a:pt x="3448" y="121"/>
                    <a:pt x="3455" y="178"/>
                    <a:pt x="3459" y="238"/>
                  </a:cubicBezTo>
                  <a:cubicBezTo>
                    <a:pt x="3472" y="369"/>
                    <a:pt x="3474" y="502"/>
                    <a:pt x="3478" y="635"/>
                  </a:cubicBezTo>
                  <a:cubicBezTo>
                    <a:pt x="3480" y="722"/>
                    <a:pt x="3480" y="809"/>
                    <a:pt x="3431" y="885"/>
                  </a:cubicBezTo>
                  <a:cubicBezTo>
                    <a:pt x="3347" y="1019"/>
                    <a:pt x="3186" y="1069"/>
                    <a:pt x="3028" y="1069"/>
                  </a:cubicBezTo>
                  <a:cubicBezTo>
                    <a:pt x="2956" y="1069"/>
                    <a:pt x="2884" y="1059"/>
                    <a:pt x="2822" y="1041"/>
                  </a:cubicBezTo>
                  <a:cubicBezTo>
                    <a:pt x="2763" y="1025"/>
                    <a:pt x="2738" y="978"/>
                    <a:pt x="2740" y="928"/>
                  </a:cubicBezTo>
                  <a:cubicBezTo>
                    <a:pt x="2690" y="803"/>
                    <a:pt x="2638" y="678"/>
                    <a:pt x="2587" y="551"/>
                  </a:cubicBezTo>
                  <a:cubicBezTo>
                    <a:pt x="2525" y="389"/>
                    <a:pt x="2462" y="223"/>
                    <a:pt x="2400" y="60"/>
                  </a:cubicBezTo>
                  <a:cubicBezTo>
                    <a:pt x="2269" y="161"/>
                    <a:pt x="2127" y="251"/>
                    <a:pt x="1984" y="339"/>
                  </a:cubicBezTo>
                  <a:cubicBezTo>
                    <a:pt x="1630" y="552"/>
                    <a:pt x="1329" y="819"/>
                    <a:pt x="1077" y="1145"/>
                  </a:cubicBezTo>
                  <a:cubicBezTo>
                    <a:pt x="827" y="1466"/>
                    <a:pt x="624" y="1828"/>
                    <a:pt x="477" y="2208"/>
                  </a:cubicBezTo>
                  <a:cubicBezTo>
                    <a:pt x="309" y="2637"/>
                    <a:pt x="195" y="3084"/>
                    <a:pt x="115" y="3537"/>
                  </a:cubicBezTo>
                  <a:cubicBezTo>
                    <a:pt x="46" y="3937"/>
                    <a:pt x="0" y="4355"/>
                    <a:pt x="18" y="4761"/>
                  </a:cubicBezTo>
                  <a:cubicBezTo>
                    <a:pt x="46" y="5443"/>
                    <a:pt x="256" y="6136"/>
                    <a:pt x="642" y="6703"/>
                  </a:cubicBezTo>
                  <a:cubicBezTo>
                    <a:pt x="1069" y="7326"/>
                    <a:pt x="1722" y="7700"/>
                    <a:pt x="2449" y="7862"/>
                  </a:cubicBezTo>
                  <a:cubicBezTo>
                    <a:pt x="2743" y="7928"/>
                    <a:pt x="3040" y="7958"/>
                    <a:pt x="3336" y="7958"/>
                  </a:cubicBezTo>
                  <a:cubicBezTo>
                    <a:pt x="3840" y="7958"/>
                    <a:pt x="4343" y="7872"/>
                    <a:pt x="4832" y="7731"/>
                  </a:cubicBezTo>
                  <a:cubicBezTo>
                    <a:pt x="5528" y="7531"/>
                    <a:pt x="6237" y="7219"/>
                    <a:pt x="6743" y="6687"/>
                  </a:cubicBezTo>
                  <a:cubicBezTo>
                    <a:pt x="6995" y="6422"/>
                    <a:pt x="7159" y="6107"/>
                    <a:pt x="7242" y="5752"/>
                  </a:cubicBezTo>
                  <a:cubicBezTo>
                    <a:pt x="7321" y="5396"/>
                    <a:pt x="7326" y="5028"/>
                    <a:pt x="7307" y="4668"/>
                  </a:cubicBezTo>
                  <a:cubicBezTo>
                    <a:pt x="7286" y="4299"/>
                    <a:pt x="7247" y="3926"/>
                    <a:pt x="7196" y="3561"/>
                  </a:cubicBezTo>
                  <a:cubicBezTo>
                    <a:pt x="7133" y="3152"/>
                    <a:pt x="7029" y="2750"/>
                    <a:pt x="6877" y="2365"/>
                  </a:cubicBezTo>
                  <a:cubicBezTo>
                    <a:pt x="6575" y="1608"/>
                    <a:pt x="6052" y="947"/>
                    <a:pt x="5360" y="510"/>
                  </a:cubicBezTo>
                  <a:cubicBezTo>
                    <a:pt x="5039" y="307"/>
                    <a:pt x="4696" y="167"/>
                    <a:pt x="4328" y="83"/>
                  </a:cubicBezTo>
                  <a:cubicBezTo>
                    <a:pt x="4183" y="47"/>
                    <a:pt x="4040" y="18"/>
                    <a:pt x="3900" y="7"/>
                  </a:cubicBezTo>
                  <a:cubicBezTo>
                    <a:pt x="3860" y="3"/>
                    <a:pt x="3820" y="1"/>
                    <a:pt x="378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42"/>
            <p:cNvSpPr/>
            <p:nvPr/>
          </p:nvSpPr>
          <p:spPr>
            <a:xfrm>
              <a:off x="1234772" y="3703565"/>
              <a:ext cx="318193" cy="77752"/>
            </a:xfrm>
            <a:custGeom>
              <a:rect b="b" l="l" r="r" t="t"/>
              <a:pathLst>
                <a:path extrusionOk="0" h="2255" w="9229">
                  <a:moveTo>
                    <a:pt x="0" y="1"/>
                  </a:moveTo>
                  <a:lnTo>
                    <a:pt x="0" y="1"/>
                  </a:lnTo>
                  <a:cubicBezTo>
                    <a:pt x="49" y="124"/>
                    <a:pt x="86" y="251"/>
                    <a:pt x="121" y="381"/>
                  </a:cubicBezTo>
                  <a:cubicBezTo>
                    <a:pt x="164" y="535"/>
                    <a:pt x="214" y="685"/>
                    <a:pt x="251" y="839"/>
                  </a:cubicBezTo>
                  <a:cubicBezTo>
                    <a:pt x="293" y="997"/>
                    <a:pt x="343" y="1155"/>
                    <a:pt x="382" y="1316"/>
                  </a:cubicBezTo>
                  <a:cubicBezTo>
                    <a:pt x="413" y="1425"/>
                    <a:pt x="435" y="1535"/>
                    <a:pt x="457" y="1647"/>
                  </a:cubicBezTo>
                  <a:cubicBezTo>
                    <a:pt x="598" y="1489"/>
                    <a:pt x="809" y="1417"/>
                    <a:pt x="1018" y="1382"/>
                  </a:cubicBezTo>
                  <a:cubicBezTo>
                    <a:pt x="1101" y="1368"/>
                    <a:pt x="1190" y="1358"/>
                    <a:pt x="1279" y="1358"/>
                  </a:cubicBezTo>
                  <a:cubicBezTo>
                    <a:pt x="1397" y="1358"/>
                    <a:pt x="1515" y="1377"/>
                    <a:pt x="1617" y="1433"/>
                  </a:cubicBezTo>
                  <a:cubicBezTo>
                    <a:pt x="1974" y="1106"/>
                    <a:pt x="2435" y="901"/>
                    <a:pt x="2932" y="901"/>
                  </a:cubicBezTo>
                  <a:cubicBezTo>
                    <a:pt x="2953" y="901"/>
                    <a:pt x="2975" y="902"/>
                    <a:pt x="2997" y="903"/>
                  </a:cubicBezTo>
                  <a:cubicBezTo>
                    <a:pt x="3502" y="920"/>
                    <a:pt x="3975" y="1117"/>
                    <a:pt x="4304" y="1511"/>
                  </a:cubicBezTo>
                  <a:cubicBezTo>
                    <a:pt x="4436" y="1672"/>
                    <a:pt x="4541" y="1850"/>
                    <a:pt x="4619" y="2040"/>
                  </a:cubicBezTo>
                  <a:cubicBezTo>
                    <a:pt x="4663" y="1991"/>
                    <a:pt x="4709" y="1943"/>
                    <a:pt x="4760" y="1900"/>
                  </a:cubicBezTo>
                  <a:cubicBezTo>
                    <a:pt x="4938" y="1744"/>
                    <a:pt x="5144" y="1620"/>
                    <a:pt x="5375" y="1569"/>
                  </a:cubicBezTo>
                  <a:cubicBezTo>
                    <a:pt x="5450" y="1553"/>
                    <a:pt x="5523" y="1545"/>
                    <a:pt x="5596" y="1545"/>
                  </a:cubicBezTo>
                  <a:cubicBezTo>
                    <a:pt x="5765" y="1545"/>
                    <a:pt x="5929" y="1588"/>
                    <a:pt x="6083" y="1669"/>
                  </a:cubicBezTo>
                  <a:cubicBezTo>
                    <a:pt x="6256" y="1760"/>
                    <a:pt x="6449" y="1918"/>
                    <a:pt x="6650" y="1918"/>
                  </a:cubicBezTo>
                  <a:cubicBezTo>
                    <a:pt x="6663" y="1918"/>
                    <a:pt x="6676" y="1917"/>
                    <a:pt x="6688" y="1916"/>
                  </a:cubicBezTo>
                  <a:cubicBezTo>
                    <a:pt x="6908" y="1893"/>
                    <a:pt x="7083" y="1732"/>
                    <a:pt x="7307" y="1719"/>
                  </a:cubicBezTo>
                  <a:cubicBezTo>
                    <a:pt x="7313" y="1719"/>
                    <a:pt x="7320" y="1719"/>
                    <a:pt x="7326" y="1719"/>
                  </a:cubicBezTo>
                  <a:cubicBezTo>
                    <a:pt x="7457" y="1719"/>
                    <a:pt x="7580" y="1780"/>
                    <a:pt x="7669" y="1875"/>
                  </a:cubicBezTo>
                  <a:cubicBezTo>
                    <a:pt x="7756" y="1971"/>
                    <a:pt x="7814" y="2088"/>
                    <a:pt x="7904" y="2174"/>
                  </a:cubicBezTo>
                  <a:cubicBezTo>
                    <a:pt x="7944" y="2211"/>
                    <a:pt x="7984" y="2236"/>
                    <a:pt x="8038" y="2249"/>
                  </a:cubicBezTo>
                  <a:cubicBezTo>
                    <a:pt x="8057" y="2253"/>
                    <a:pt x="8076" y="2255"/>
                    <a:pt x="8097" y="2255"/>
                  </a:cubicBezTo>
                  <a:cubicBezTo>
                    <a:pt x="8167" y="2255"/>
                    <a:pt x="8248" y="2236"/>
                    <a:pt x="8315" y="2215"/>
                  </a:cubicBezTo>
                  <a:cubicBezTo>
                    <a:pt x="8543" y="2141"/>
                    <a:pt x="8754" y="2016"/>
                    <a:pt x="9001" y="2016"/>
                  </a:cubicBezTo>
                  <a:cubicBezTo>
                    <a:pt x="9055" y="2016"/>
                    <a:pt x="9107" y="2022"/>
                    <a:pt x="9158" y="2034"/>
                  </a:cubicBezTo>
                  <a:lnTo>
                    <a:pt x="9229" y="1700"/>
                  </a:lnTo>
                  <a:cubicBezTo>
                    <a:pt x="8920" y="1635"/>
                    <a:pt x="8609" y="1569"/>
                    <a:pt x="8296" y="1506"/>
                  </a:cubicBezTo>
                  <a:cubicBezTo>
                    <a:pt x="7359" y="1315"/>
                    <a:pt x="6420" y="1137"/>
                    <a:pt x="5480" y="956"/>
                  </a:cubicBezTo>
                  <a:cubicBezTo>
                    <a:pt x="4541" y="772"/>
                    <a:pt x="3596" y="626"/>
                    <a:pt x="2653" y="457"/>
                  </a:cubicBezTo>
                  <a:cubicBezTo>
                    <a:pt x="2182" y="376"/>
                    <a:pt x="1713" y="288"/>
                    <a:pt x="1242" y="201"/>
                  </a:cubicBezTo>
                  <a:cubicBezTo>
                    <a:pt x="828" y="128"/>
                    <a:pt x="416" y="66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42"/>
            <p:cNvSpPr/>
            <p:nvPr/>
          </p:nvSpPr>
          <p:spPr>
            <a:xfrm>
              <a:off x="1245701" y="4073688"/>
              <a:ext cx="223069" cy="127507"/>
            </a:xfrm>
            <a:custGeom>
              <a:rect b="b" l="l" r="r" t="t"/>
              <a:pathLst>
                <a:path extrusionOk="0" h="3698" w="6470">
                  <a:moveTo>
                    <a:pt x="5349" y="0"/>
                  </a:moveTo>
                  <a:cubicBezTo>
                    <a:pt x="5213" y="0"/>
                    <a:pt x="5084" y="102"/>
                    <a:pt x="5012" y="202"/>
                  </a:cubicBezTo>
                  <a:cubicBezTo>
                    <a:pt x="4943" y="296"/>
                    <a:pt x="4907" y="418"/>
                    <a:pt x="4860" y="524"/>
                  </a:cubicBezTo>
                  <a:cubicBezTo>
                    <a:pt x="4819" y="619"/>
                    <a:pt x="4762" y="761"/>
                    <a:pt x="4657" y="811"/>
                  </a:cubicBezTo>
                  <a:cubicBezTo>
                    <a:pt x="4844" y="1041"/>
                    <a:pt x="4988" y="1298"/>
                    <a:pt x="5106" y="1573"/>
                  </a:cubicBezTo>
                  <a:cubicBezTo>
                    <a:pt x="5194" y="1777"/>
                    <a:pt x="5272" y="1985"/>
                    <a:pt x="5340" y="2197"/>
                  </a:cubicBezTo>
                  <a:cubicBezTo>
                    <a:pt x="5376" y="2305"/>
                    <a:pt x="5410" y="2414"/>
                    <a:pt x="5438" y="2523"/>
                  </a:cubicBezTo>
                  <a:cubicBezTo>
                    <a:pt x="5467" y="2629"/>
                    <a:pt x="5501" y="2740"/>
                    <a:pt x="5476" y="2847"/>
                  </a:cubicBezTo>
                  <a:cubicBezTo>
                    <a:pt x="5467" y="2877"/>
                    <a:pt x="5442" y="2892"/>
                    <a:pt x="5415" y="2892"/>
                  </a:cubicBezTo>
                  <a:cubicBezTo>
                    <a:pt x="5400" y="2892"/>
                    <a:pt x="5383" y="2886"/>
                    <a:pt x="5371" y="2875"/>
                  </a:cubicBezTo>
                  <a:cubicBezTo>
                    <a:pt x="5290" y="2801"/>
                    <a:pt x="5257" y="2683"/>
                    <a:pt x="5224" y="2583"/>
                  </a:cubicBezTo>
                  <a:cubicBezTo>
                    <a:pt x="5188" y="2482"/>
                    <a:pt x="5157" y="2381"/>
                    <a:pt x="5126" y="2281"/>
                  </a:cubicBezTo>
                  <a:cubicBezTo>
                    <a:pt x="5061" y="2078"/>
                    <a:pt x="4992" y="1878"/>
                    <a:pt x="4911" y="1678"/>
                  </a:cubicBezTo>
                  <a:cubicBezTo>
                    <a:pt x="4827" y="1466"/>
                    <a:pt x="4726" y="1259"/>
                    <a:pt x="4608" y="1060"/>
                  </a:cubicBezTo>
                  <a:cubicBezTo>
                    <a:pt x="4504" y="886"/>
                    <a:pt x="4358" y="745"/>
                    <a:pt x="4257" y="577"/>
                  </a:cubicBezTo>
                  <a:cubicBezTo>
                    <a:pt x="4128" y="360"/>
                    <a:pt x="3979" y="42"/>
                    <a:pt x="3697" y="42"/>
                  </a:cubicBezTo>
                  <a:cubicBezTo>
                    <a:pt x="3669" y="42"/>
                    <a:pt x="3640" y="45"/>
                    <a:pt x="3608" y="52"/>
                  </a:cubicBezTo>
                  <a:cubicBezTo>
                    <a:pt x="3468" y="81"/>
                    <a:pt x="3398" y="166"/>
                    <a:pt x="3336" y="293"/>
                  </a:cubicBezTo>
                  <a:cubicBezTo>
                    <a:pt x="3224" y="527"/>
                    <a:pt x="3148" y="802"/>
                    <a:pt x="3199" y="1061"/>
                  </a:cubicBezTo>
                  <a:cubicBezTo>
                    <a:pt x="3252" y="1339"/>
                    <a:pt x="3355" y="1602"/>
                    <a:pt x="3398" y="1885"/>
                  </a:cubicBezTo>
                  <a:cubicBezTo>
                    <a:pt x="3423" y="2039"/>
                    <a:pt x="3429" y="2204"/>
                    <a:pt x="3390" y="2357"/>
                  </a:cubicBezTo>
                  <a:cubicBezTo>
                    <a:pt x="3378" y="2399"/>
                    <a:pt x="3342" y="2419"/>
                    <a:pt x="3306" y="2419"/>
                  </a:cubicBezTo>
                  <a:cubicBezTo>
                    <a:pt x="3268" y="2419"/>
                    <a:pt x="3231" y="2398"/>
                    <a:pt x="3220" y="2357"/>
                  </a:cubicBezTo>
                  <a:cubicBezTo>
                    <a:pt x="3181" y="2216"/>
                    <a:pt x="3169" y="2065"/>
                    <a:pt x="3153" y="1919"/>
                  </a:cubicBezTo>
                  <a:cubicBezTo>
                    <a:pt x="3141" y="1770"/>
                    <a:pt x="3117" y="1626"/>
                    <a:pt x="3083" y="1483"/>
                  </a:cubicBezTo>
                  <a:cubicBezTo>
                    <a:pt x="3046" y="1334"/>
                    <a:pt x="3011" y="1187"/>
                    <a:pt x="2948" y="1047"/>
                  </a:cubicBezTo>
                  <a:cubicBezTo>
                    <a:pt x="2901" y="943"/>
                    <a:pt x="2861" y="803"/>
                    <a:pt x="2778" y="723"/>
                  </a:cubicBezTo>
                  <a:cubicBezTo>
                    <a:pt x="2720" y="666"/>
                    <a:pt x="2620" y="605"/>
                    <a:pt x="2548" y="561"/>
                  </a:cubicBezTo>
                  <a:cubicBezTo>
                    <a:pt x="2466" y="509"/>
                    <a:pt x="2361" y="474"/>
                    <a:pt x="2267" y="440"/>
                  </a:cubicBezTo>
                  <a:cubicBezTo>
                    <a:pt x="2154" y="402"/>
                    <a:pt x="2034" y="377"/>
                    <a:pt x="1915" y="377"/>
                  </a:cubicBezTo>
                  <a:cubicBezTo>
                    <a:pt x="1842" y="377"/>
                    <a:pt x="1770" y="386"/>
                    <a:pt x="1698" y="406"/>
                  </a:cubicBezTo>
                  <a:cubicBezTo>
                    <a:pt x="1564" y="444"/>
                    <a:pt x="1453" y="526"/>
                    <a:pt x="1402" y="654"/>
                  </a:cubicBezTo>
                  <a:cubicBezTo>
                    <a:pt x="1336" y="810"/>
                    <a:pt x="1361" y="977"/>
                    <a:pt x="1395" y="1138"/>
                  </a:cubicBezTo>
                  <a:cubicBezTo>
                    <a:pt x="1408" y="1207"/>
                    <a:pt x="1375" y="1269"/>
                    <a:pt x="1308" y="1291"/>
                  </a:cubicBezTo>
                  <a:cubicBezTo>
                    <a:pt x="1245" y="1312"/>
                    <a:pt x="1181" y="1320"/>
                    <a:pt x="1116" y="1320"/>
                  </a:cubicBezTo>
                  <a:cubicBezTo>
                    <a:pt x="987" y="1320"/>
                    <a:pt x="857" y="1288"/>
                    <a:pt x="734" y="1260"/>
                  </a:cubicBezTo>
                  <a:cubicBezTo>
                    <a:pt x="629" y="1236"/>
                    <a:pt x="518" y="1208"/>
                    <a:pt x="408" y="1208"/>
                  </a:cubicBezTo>
                  <a:cubicBezTo>
                    <a:pt x="347" y="1208"/>
                    <a:pt x="286" y="1217"/>
                    <a:pt x="227" y="1240"/>
                  </a:cubicBezTo>
                  <a:cubicBezTo>
                    <a:pt x="90" y="1297"/>
                    <a:pt x="1" y="1425"/>
                    <a:pt x="12" y="1574"/>
                  </a:cubicBezTo>
                  <a:cubicBezTo>
                    <a:pt x="23" y="1719"/>
                    <a:pt x="110" y="1863"/>
                    <a:pt x="206" y="1969"/>
                  </a:cubicBezTo>
                  <a:cubicBezTo>
                    <a:pt x="303" y="2078"/>
                    <a:pt x="419" y="2185"/>
                    <a:pt x="559" y="2232"/>
                  </a:cubicBezTo>
                  <a:cubicBezTo>
                    <a:pt x="575" y="2239"/>
                    <a:pt x="588" y="2247"/>
                    <a:pt x="600" y="2259"/>
                  </a:cubicBezTo>
                  <a:cubicBezTo>
                    <a:pt x="875" y="2329"/>
                    <a:pt x="1149" y="2398"/>
                    <a:pt x="1424" y="2467"/>
                  </a:cubicBezTo>
                  <a:cubicBezTo>
                    <a:pt x="1630" y="2520"/>
                    <a:pt x="1834" y="2572"/>
                    <a:pt x="2042" y="2626"/>
                  </a:cubicBezTo>
                  <a:cubicBezTo>
                    <a:pt x="2027" y="2530"/>
                    <a:pt x="2000" y="2434"/>
                    <a:pt x="1975" y="2340"/>
                  </a:cubicBezTo>
                  <a:cubicBezTo>
                    <a:pt x="1953" y="2237"/>
                    <a:pt x="1924" y="2137"/>
                    <a:pt x="1893" y="2036"/>
                  </a:cubicBezTo>
                  <a:cubicBezTo>
                    <a:pt x="1831" y="1833"/>
                    <a:pt x="1751" y="1625"/>
                    <a:pt x="1719" y="1415"/>
                  </a:cubicBezTo>
                  <a:cubicBezTo>
                    <a:pt x="1715" y="1380"/>
                    <a:pt x="1745" y="1340"/>
                    <a:pt x="1778" y="1340"/>
                  </a:cubicBezTo>
                  <a:cubicBezTo>
                    <a:pt x="1791" y="1340"/>
                    <a:pt x="1803" y="1346"/>
                    <a:pt x="1815" y="1359"/>
                  </a:cubicBezTo>
                  <a:cubicBezTo>
                    <a:pt x="1960" y="1531"/>
                    <a:pt x="2049" y="1762"/>
                    <a:pt x="2104" y="1978"/>
                  </a:cubicBezTo>
                  <a:cubicBezTo>
                    <a:pt x="2131" y="2087"/>
                    <a:pt x="2153" y="2202"/>
                    <a:pt x="2166" y="2315"/>
                  </a:cubicBezTo>
                  <a:cubicBezTo>
                    <a:pt x="2176" y="2431"/>
                    <a:pt x="2170" y="2541"/>
                    <a:pt x="2163" y="2655"/>
                  </a:cubicBezTo>
                  <a:cubicBezTo>
                    <a:pt x="3595" y="3018"/>
                    <a:pt x="5029" y="3369"/>
                    <a:pt x="6469" y="3697"/>
                  </a:cubicBezTo>
                  <a:cubicBezTo>
                    <a:pt x="6443" y="3514"/>
                    <a:pt x="6457" y="3333"/>
                    <a:pt x="6451" y="3148"/>
                  </a:cubicBezTo>
                  <a:cubicBezTo>
                    <a:pt x="6443" y="2972"/>
                    <a:pt x="6401" y="2800"/>
                    <a:pt x="6359" y="2635"/>
                  </a:cubicBezTo>
                  <a:cubicBezTo>
                    <a:pt x="6276" y="2290"/>
                    <a:pt x="6151" y="1967"/>
                    <a:pt x="6041" y="1634"/>
                  </a:cubicBezTo>
                  <a:cubicBezTo>
                    <a:pt x="6020" y="1573"/>
                    <a:pt x="6073" y="1529"/>
                    <a:pt x="6126" y="1529"/>
                  </a:cubicBezTo>
                  <a:lnTo>
                    <a:pt x="6163" y="1053"/>
                  </a:lnTo>
                  <a:cubicBezTo>
                    <a:pt x="6111" y="1053"/>
                    <a:pt x="6058" y="1020"/>
                    <a:pt x="6036" y="979"/>
                  </a:cubicBezTo>
                  <a:cubicBezTo>
                    <a:pt x="5939" y="802"/>
                    <a:pt x="5887" y="608"/>
                    <a:pt x="5806" y="427"/>
                  </a:cubicBezTo>
                  <a:cubicBezTo>
                    <a:pt x="5729" y="255"/>
                    <a:pt x="5618" y="72"/>
                    <a:pt x="5426" y="11"/>
                  </a:cubicBezTo>
                  <a:cubicBezTo>
                    <a:pt x="5400" y="4"/>
                    <a:pt x="5375" y="0"/>
                    <a:pt x="534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42"/>
            <p:cNvSpPr/>
            <p:nvPr/>
          </p:nvSpPr>
          <p:spPr>
            <a:xfrm>
              <a:off x="1357583" y="3835858"/>
              <a:ext cx="88331" cy="71546"/>
            </a:xfrm>
            <a:custGeom>
              <a:rect b="b" l="l" r="r" t="t"/>
              <a:pathLst>
                <a:path extrusionOk="0" h="2075" w="2562">
                  <a:moveTo>
                    <a:pt x="1043" y="1109"/>
                  </a:moveTo>
                  <a:cubicBezTo>
                    <a:pt x="1106" y="1109"/>
                    <a:pt x="1168" y="1124"/>
                    <a:pt x="1213" y="1168"/>
                  </a:cubicBezTo>
                  <a:cubicBezTo>
                    <a:pt x="1224" y="1179"/>
                    <a:pt x="1233" y="1188"/>
                    <a:pt x="1242" y="1199"/>
                  </a:cubicBezTo>
                  <a:cubicBezTo>
                    <a:pt x="1249" y="1203"/>
                    <a:pt x="1255" y="1208"/>
                    <a:pt x="1261" y="1215"/>
                  </a:cubicBezTo>
                  <a:cubicBezTo>
                    <a:pt x="1308" y="1255"/>
                    <a:pt x="1334" y="1311"/>
                    <a:pt x="1337" y="1371"/>
                  </a:cubicBezTo>
                  <a:cubicBezTo>
                    <a:pt x="1338" y="1433"/>
                    <a:pt x="1316" y="1496"/>
                    <a:pt x="1272" y="1540"/>
                  </a:cubicBezTo>
                  <a:cubicBezTo>
                    <a:pt x="1258" y="1555"/>
                    <a:pt x="1245" y="1571"/>
                    <a:pt x="1229" y="1580"/>
                  </a:cubicBezTo>
                  <a:cubicBezTo>
                    <a:pt x="1211" y="1595"/>
                    <a:pt x="1192" y="1605"/>
                    <a:pt x="1173" y="1615"/>
                  </a:cubicBezTo>
                  <a:cubicBezTo>
                    <a:pt x="1155" y="1623"/>
                    <a:pt x="1138" y="1632"/>
                    <a:pt x="1120" y="1639"/>
                  </a:cubicBezTo>
                  <a:cubicBezTo>
                    <a:pt x="1065" y="1657"/>
                    <a:pt x="1014" y="1667"/>
                    <a:pt x="959" y="1667"/>
                  </a:cubicBezTo>
                  <a:cubicBezTo>
                    <a:pt x="951" y="1667"/>
                    <a:pt x="944" y="1667"/>
                    <a:pt x="936" y="1667"/>
                  </a:cubicBezTo>
                  <a:cubicBezTo>
                    <a:pt x="870" y="1663"/>
                    <a:pt x="810" y="1626"/>
                    <a:pt x="767" y="1575"/>
                  </a:cubicBezTo>
                  <a:cubicBezTo>
                    <a:pt x="744" y="1548"/>
                    <a:pt x="733" y="1519"/>
                    <a:pt x="724" y="1488"/>
                  </a:cubicBezTo>
                  <a:cubicBezTo>
                    <a:pt x="714" y="1456"/>
                    <a:pt x="713" y="1425"/>
                    <a:pt x="718" y="1394"/>
                  </a:cubicBezTo>
                  <a:cubicBezTo>
                    <a:pt x="727" y="1341"/>
                    <a:pt x="751" y="1290"/>
                    <a:pt x="782" y="1247"/>
                  </a:cubicBezTo>
                  <a:cubicBezTo>
                    <a:pt x="810" y="1216"/>
                    <a:pt x="842" y="1185"/>
                    <a:pt x="876" y="1163"/>
                  </a:cubicBezTo>
                  <a:cubicBezTo>
                    <a:pt x="925" y="1134"/>
                    <a:pt x="974" y="1110"/>
                    <a:pt x="1030" y="1110"/>
                  </a:cubicBezTo>
                  <a:cubicBezTo>
                    <a:pt x="1034" y="1109"/>
                    <a:pt x="1039" y="1109"/>
                    <a:pt x="1043" y="1109"/>
                  </a:cubicBezTo>
                  <a:close/>
                  <a:moveTo>
                    <a:pt x="1393" y="0"/>
                  </a:moveTo>
                  <a:cubicBezTo>
                    <a:pt x="895" y="0"/>
                    <a:pt x="451" y="322"/>
                    <a:pt x="147" y="720"/>
                  </a:cubicBezTo>
                  <a:cubicBezTo>
                    <a:pt x="136" y="745"/>
                    <a:pt x="124" y="771"/>
                    <a:pt x="112" y="798"/>
                  </a:cubicBezTo>
                  <a:cubicBezTo>
                    <a:pt x="49" y="945"/>
                    <a:pt x="5" y="1116"/>
                    <a:pt x="2" y="1278"/>
                  </a:cubicBezTo>
                  <a:cubicBezTo>
                    <a:pt x="0" y="1513"/>
                    <a:pt x="98" y="1734"/>
                    <a:pt x="259" y="1868"/>
                  </a:cubicBezTo>
                  <a:cubicBezTo>
                    <a:pt x="413" y="1995"/>
                    <a:pt x="599" y="2049"/>
                    <a:pt x="804" y="2069"/>
                  </a:cubicBezTo>
                  <a:cubicBezTo>
                    <a:pt x="849" y="2073"/>
                    <a:pt x="895" y="2075"/>
                    <a:pt x="942" y="2075"/>
                  </a:cubicBezTo>
                  <a:cubicBezTo>
                    <a:pt x="1117" y="2075"/>
                    <a:pt x="1302" y="2047"/>
                    <a:pt x="1459" y="2003"/>
                  </a:cubicBezTo>
                  <a:cubicBezTo>
                    <a:pt x="1900" y="1881"/>
                    <a:pt x="2314" y="1649"/>
                    <a:pt x="2468" y="1198"/>
                  </a:cubicBezTo>
                  <a:cubicBezTo>
                    <a:pt x="2562" y="917"/>
                    <a:pt x="2499" y="613"/>
                    <a:pt x="2303" y="392"/>
                  </a:cubicBezTo>
                  <a:cubicBezTo>
                    <a:pt x="2096" y="155"/>
                    <a:pt x="1763" y="14"/>
                    <a:pt x="1449" y="1"/>
                  </a:cubicBezTo>
                  <a:cubicBezTo>
                    <a:pt x="1430" y="1"/>
                    <a:pt x="1412" y="0"/>
                    <a:pt x="1393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42"/>
            <p:cNvSpPr/>
            <p:nvPr/>
          </p:nvSpPr>
          <p:spPr>
            <a:xfrm>
              <a:off x="1368167" y="3038069"/>
              <a:ext cx="73437" cy="222879"/>
            </a:xfrm>
            <a:custGeom>
              <a:rect b="b" l="l" r="r" t="t"/>
              <a:pathLst>
                <a:path extrusionOk="0" h="6464" w="2130">
                  <a:moveTo>
                    <a:pt x="867" y="1"/>
                  </a:moveTo>
                  <a:cubicBezTo>
                    <a:pt x="823" y="1"/>
                    <a:pt x="776" y="10"/>
                    <a:pt x="725" y="27"/>
                  </a:cubicBezTo>
                  <a:cubicBezTo>
                    <a:pt x="381" y="143"/>
                    <a:pt x="135" y="426"/>
                    <a:pt x="69" y="775"/>
                  </a:cubicBezTo>
                  <a:cubicBezTo>
                    <a:pt x="0" y="1151"/>
                    <a:pt x="123" y="1569"/>
                    <a:pt x="241" y="1940"/>
                  </a:cubicBezTo>
                  <a:cubicBezTo>
                    <a:pt x="402" y="2444"/>
                    <a:pt x="598" y="2936"/>
                    <a:pt x="791" y="3429"/>
                  </a:cubicBezTo>
                  <a:cubicBezTo>
                    <a:pt x="1181" y="4430"/>
                    <a:pt x="1490" y="5459"/>
                    <a:pt x="1868" y="6464"/>
                  </a:cubicBezTo>
                  <a:cubicBezTo>
                    <a:pt x="1943" y="6462"/>
                    <a:pt x="2021" y="6452"/>
                    <a:pt x="2086" y="6421"/>
                  </a:cubicBezTo>
                  <a:cubicBezTo>
                    <a:pt x="2095" y="6415"/>
                    <a:pt x="2112" y="6405"/>
                    <a:pt x="2124" y="6399"/>
                  </a:cubicBezTo>
                  <a:lnTo>
                    <a:pt x="2128" y="6395"/>
                  </a:lnTo>
                  <a:lnTo>
                    <a:pt x="2130" y="6395"/>
                  </a:lnTo>
                  <a:lnTo>
                    <a:pt x="2130" y="6391"/>
                  </a:lnTo>
                  <a:lnTo>
                    <a:pt x="2129" y="6391"/>
                  </a:lnTo>
                  <a:lnTo>
                    <a:pt x="2129" y="6353"/>
                  </a:lnTo>
                  <a:cubicBezTo>
                    <a:pt x="2126" y="6243"/>
                    <a:pt x="2129" y="6130"/>
                    <a:pt x="2123" y="6019"/>
                  </a:cubicBezTo>
                  <a:cubicBezTo>
                    <a:pt x="2110" y="5748"/>
                    <a:pt x="2071" y="5479"/>
                    <a:pt x="2035" y="5208"/>
                  </a:cubicBezTo>
                  <a:cubicBezTo>
                    <a:pt x="1962" y="4659"/>
                    <a:pt x="1904" y="4107"/>
                    <a:pt x="1834" y="3557"/>
                  </a:cubicBezTo>
                  <a:cubicBezTo>
                    <a:pt x="1769" y="3042"/>
                    <a:pt x="1704" y="2529"/>
                    <a:pt x="1638" y="2015"/>
                  </a:cubicBezTo>
                  <a:cubicBezTo>
                    <a:pt x="1578" y="1529"/>
                    <a:pt x="1500" y="1041"/>
                    <a:pt x="1328" y="583"/>
                  </a:cubicBezTo>
                  <a:cubicBezTo>
                    <a:pt x="1269" y="426"/>
                    <a:pt x="1206" y="249"/>
                    <a:pt x="1097" y="117"/>
                  </a:cubicBezTo>
                  <a:cubicBezTo>
                    <a:pt x="1029" y="37"/>
                    <a:pt x="955" y="1"/>
                    <a:pt x="8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42"/>
            <p:cNvSpPr/>
            <p:nvPr/>
          </p:nvSpPr>
          <p:spPr>
            <a:xfrm>
              <a:off x="1406093" y="3927777"/>
              <a:ext cx="28754" cy="31480"/>
            </a:xfrm>
            <a:custGeom>
              <a:rect b="b" l="l" r="r" t="t"/>
              <a:pathLst>
                <a:path extrusionOk="0" h="913" w="834">
                  <a:moveTo>
                    <a:pt x="636" y="1"/>
                  </a:moveTo>
                  <a:cubicBezTo>
                    <a:pt x="581" y="1"/>
                    <a:pt x="531" y="11"/>
                    <a:pt x="479" y="33"/>
                  </a:cubicBezTo>
                  <a:cubicBezTo>
                    <a:pt x="447" y="47"/>
                    <a:pt x="417" y="64"/>
                    <a:pt x="388" y="82"/>
                  </a:cubicBezTo>
                  <a:cubicBezTo>
                    <a:pt x="370" y="102"/>
                    <a:pt x="354" y="120"/>
                    <a:pt x="342" y="142"/>
                  </a:cubicBezTo>
                  <a:cubicBezTo>
                    <a:pt x="290" y="212"/>
                    <a:pt x="233" y="282"/>
                    <a:pt x="182" y="350"/>
                  </a:cubicBezTo>
                  <a:cubicBezTo>
                    <a:pt x="130" y="414"/>
                    <a:pt x="87" y="486"/>
                    <a:pt x="52" y="560"/>
                  </a:cubicBezTo>
                  <a:cubicBezTo>
                    <a:pt x="25" y="621"/>
                    <a:pt x="7" y="696"/>
                    <a:pt x="3" y="752"/>
                  </a:cubicBezTo>
                  <a:cubicBezTo>
                    <a:pt x="0" y="771"/>
                    <a:pt x="0" y="790"/>
                    <a:pt x="3" y="809"/>
                  </a:cubicBezTo>
                  <a:lnTo>
                    <a:pt x="3" y="831"/>
                  </a:lnTo>
                  <a:cubicBezTo>
                    <a:pt x="3" y="831"/>
                    <a:pt x="5" y="831"/>
                    <a:pt x="5" y="834"/>
                  </a:cubicBezTo>
                  <a:cubicBezTo>
                    <a:pt x="8" y="845"/>
                    <a:pt x="10" y="852"/>
                    <a:pt x="15" y="865"/>
                  </a:cubicBezTo>
                  <a:cubicBezTo>
                    <a:pt x="15" y="866"/>
                    <a:pt x="16" y="873"/>
                    <a:pt x="19" y="877"/>
                  </a:cubicBezTo>
                  <a:lnTo>
                    <a:pt x="23" y="882"/>
                  </a:lnTo>
                  <a:cubicBezTo>
                    <a:pt x="25" y="884"/>
                    <a:pt x="29" y="888"/>
                    <a:pt x="29" y="891"/>
                  </a:cubicBezTo>
                  <a:cubicBezTo>
                    <a:pt x="29" y="891"/>
                    <a:pt x="30" y="893"/>
                    <a:pt x="33" y="893"/>
                  </a:cubicBezTo>
                  <a:cubicBezTo>
                    <a:pt x="33" y="896"/>
                    <a:pt x="33" y="896"/>
                    <a:pt x="35" y="896"/>
                  </a:cubicBezTo>
                  <a:cubicBezTo>
                    <a:pt x="42" y="896"/>
                    <a:pt x="49" y="897"/>
                    <a:pt x="49" y="899"/>
                  </a:cubicBezTo>
                  <a:cubicBezTo>
                    <a:pt x="55" y="903"/>
                    <a:pt x="61" y="903"/>
                    <a:pt x="68" y="907"/>
                  </a:cubicBezTo>
                  <a:cubicBezTo>
                    <a:pt x="72" y="908"/>
                    <a:pt x="80" y="910"/>
                    <a:pt x="83" y="910"/>
                  </a:cubicBezTo>
                  <a:cubicBezTo>
                    <a:pt x="96" y="910"/>
                    <a:pt x="107" y="913"/>
                    <a:pt x="118" y="913"/>
                  </a:cubicBezTo>
                  <a:cubicBezTo>
                    <a:pt x="128" y="913"/>
                    <a:pt x="141" y="913"/>
                    <a:pt x="153" y="910"/>
                  </a:cubicBezTo>
                  <a:cubicBezTo>
                    <a:pt x="159" y="910"/>
                    <a:pt x="169" y="910"/>
                    <a:pt x="175" y="908"/>
                  </a:cubicBezTo>
                  <a:cubicBezTo>
                    <a:pt x="227" y="901"/>
                    <a:pt x="275" y="888"/>
                    <a:pt x="325" y="870"/>
                  </a:cubicBezTo>
                  <a:cubicBezTo>
                    <a:pt x="337" y="866"/>
                    <a:pt x="352" y="861"/>
                    <a:pt x="365" y="857"/>
                  </a:cubicBezTo>
                  <a:cubicBezTo>
                    <a:pt x="372" y="855"/>
                    <a:pt x="380" y="850"/>
                    <a:pt x="384" y="847"/>
                  </a:cubicBezTo>
                  <a:cubicBezTo>
                    <a:pt x="405" y="841"/>
                    <a:pt x="422" y="832"/>
                    <a:pt x="441" y="823"/>
                  </a:cubicBezTo>
                  <a:cubicBezTo>
                    <a:pt x="494" y="794"/>
                    <a:pt x="544" y="763"/>
                    <a:pt x="587" y="722"/>
                  </a:cubicBezTo>
                  <a:cubicBezTo>
                    <a:pt x="693" y="623"/>
                    <a:pt x="784" y="495"/>
                    <a:pt x="815" y="351"/>
                  </a:cubicBezTo>
                  <a:cubicBezTo>
                    <a:pt x="828" y="292"/>
                    <a:pt x="833" y="217"/>
                    <a:pt x="822" y="167"/>
                  </a:cubicBezTo>
                  <a:cubicBezTo>
                    <a:pt x="811" y="111"/>
                    <a:pt x="796" y="80"/>
                    <a:pt x="765" y="45"/>
                  </a:cubicBezTo>
                  <a:cubicBezTo>
                    <a:pt x="744" y="21"/>
                    <a:pt x="697" y="4"/>
                    <a:pt x="663" y="2"/>
                  </a:cubicBezTo>
                  <a:cubicBezTo>
                    <a:pt x="654" y="1"/>
                    <a:pt x="645" y="1"/>
                    <a:pt x="636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42"/>
            <p:cNvSpPr/>
            <p:nvPr/>
          </p:nvSpPr>
          <p:spPr>
            <a:xfrm>
              <a:off x="1274939" y="3741457"/>
              <a:ext cx="113810" cy="104199"/>
            </a:xfrm>
            <a:custGeom>
              <a:rect b="b" l="l" r="r" t="t"/>
              <a:pathLst>
                <a:path extrusionOk="0" h="3022" w="3301">
                  <a:moveTo>
                    <a:pt x="1792" y="1"/>
                  </a:moveTo>
                  <a:cubicBezTo>
                    <a:pt x="1763" y="1"/>
                    <a:pt x="1734" y="2"/>
                    <a:pt x="1705" y="4"/>
                  </a:cubicBezTo>
                  <a:cubicBezTo>
                    <a:pt x="1287" y="32"/>
                    <a:pt x="884" y="227"/>
                    <a:pt x="587" y="522"/>
                  </a:cubicBezTo>
                  <a:lnTo>
                    <a:pt x="554" y="556"/>
                  </a:lnTo>
                  <a:cubicBezTo>
                    <a:pt x="544" y="571"/>
                    <a:pt x="537" y="587"/>
                    <a:pt x="524" y="599"/>
                  </a:cubicBezTo>
                  <a:cubicBezTo>
                    <a:pt x="516" y="611"/>
                    <a:pt x="506" y="617"/>
                    <a:pt x="493" y="623"/>
                  </a:cubicBezTo>
                  <a:cubicBezTo>
                    <a:pt x="212" y="945"/>
                    <a:pt x="23" y="1381"/>
                    <a:pt x="9" y="1803"/>
                  </a:cubicBezTo>
                  <a:cubicBezTo>
                    <a:pt x="1" y="2060"/>
                    <a:pt x="59" y="2312"/>
                    <a:pt x="190" y="2536"/>
                  </a:cubicBezTo>
                  <a:cubicBezTo>
                    <a:pt x="253" y="2643"/>
                    <a:pt x="325" y="2748"/>
                    <a:pt x="409" y="2839"/>
                  </a:cubicBezTo>
                  <a:cubicBezTo>
                    <a:pt x="452" y="2886"/>
                    <a:pt x="498" y="2927"/>
                    <a:pt x="534" y="2977"/>
                  </a:cubicBezTo>
                  <a:cubicBezTo>
                    <a:pt x="545" y="2993"/>
                    <a:pt x="554" y="3006"/>
                    <a:pt x="565" y="3022"/>
                  </a:cubicBezTo>
                  <a:cubicBezTo>
                    <a:pt x="647" y="2989"/>
                    <a:pt x="735" y="2969"/>
                    <a:pt x="829" y="2961"/>
                  </a:cubicBezTo>
                  <a:cubicBezTo>
                    <a:pt x="910" y="2955"/>
                    <a:pt x="1004" y="2959"/>
                    <a:pt x="1079" y="2912"/>
                  </a:cubicBezTo>
                  <a:cubicBezTo>
                    <a:pt x="1137" y="2875"/>
                    <a:pt x="1179" y="2814"/>
                    <a:pt x="1219" y="2756"/>
                  </a:cubicBezTo>
                  <a:cubicBezTo>
                    <a:pt x="1299" y="2633"/>
                    <a:pt x="1377" y="2497"/>
                    <a:pt x="1512" y="2425"/>
                  </a:cubicBezTo>
                  <a:cubicBezTo>
                    <a:pt x="1585" y="2387"/>
                    <a:pt x="1666" y="2366"/>
                    <a:pt x="1746" y="2366"/>
                  </a:cubicBezTo>
                  <a:cubicBezTo>
                    <a:pt x="1750" y="2366"/>
                    <a:pt x="1754" y="2367"/>
                    <a:pt x="1758" y="2367"/>
                  </a:cubicBezTo>
                  <a:cubicBezTo>
                    <a:pt x="1861" y="2370"/>
                    <a:pt x="1942" y="2403"/>
                    <a:pt x="2035" y="2441"/>
                  </a:cubicBezTo>
                  <a:cubicBezTo>
                    <a:pt x="2056" y="2449"/>
                    <a:pt x="2077" y="2453"/>
                    <a:pt x="2096" y="2453"/>
                  </a:cubicBezTo>
                  <a:cubicBezTo>
                    <a:pt x="2209" y="2453"/>
                    <a:pt x="2292" y="2329"/>
                    <a:pt x="2361" y="2242"/>
                  </a:cubicBezTo>
                  <a:cubicBezTo>
                    <a:pt x="2472" y="2099"/>
                    <a:pt x="2584" y="1967"/>
                    <a:pt x="2763" y="1911"/>
                  </a:cubicBezTo>
                  <a:cubicBezTo>
                    <a:pt x="2828" y="1890"/>
                    <a:pt x="2895" y="1881"/>
                    <a:pt x="2961" y="1881"/>
                  </a:cubicBezTo>
                  <a:cubicBezTo>
                    <a:pt x="3074" y="1881"/>
                    <a:pt x="3188" y="1906"/>
                    <a:pt x="3301" y="1933"/>
                  </a:cubicBezTo>
                  <a:cubicBezTo>
                    <a:pt x="3265" y="1794"/>
                    <a:pt x="3280" y="1656"/>
                    <a:pt x="3282" y="1513"/>
                  </a:cubicBezTo>
                  <a:cubicBezTo>
                    <a:pt x="3282" y="1391"/>
                    <a:pt x="3255" y="1270"/>
                    <a:pt x="3222" y="1152"/>
                  </a:cubicBezTo>
                  <a:cubicBezTo>
                    <a:pt x="3156" y="912"/>
                    <a:pt x="3038" y="678"/>
                    <a:pt x="2870" y="491"/>
                  </a:cubicBezTo>
                  <a:cubicBezTo>
                    <a:pt x="2598" y="185"/>
                    <a:pt x="2200" y="1"/>
                    <a:pt x="179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42"/>
            <p:cNvSpPr/>
            <p:nvPr/>
          </p:nvSpPr>
          <p:spPr>
            <a:xfrm>
              <a:off x="1261561" y="3479354"/>
              <a:ext cx="128187" cy="182227"/>
            </a:xfrm>
            <a:custGeom>
              <a:rect b="b" l="l" r="r" t="t"/>
              <a:pathLst>
                <a:path extrusionOk="0" h="5285" w="3718">
                  <a:moveTo>
                    <a:pt x="2716" y="1"/>
                  </a:moveTo>
                  <a:cubicBezTo>
                    <a:pt x="2691" y="63"/>
                    <a:pt x="2660" y="126"/>
                    <a:pt x="2632" y="186"/>
                  </a:cubicBezTo>
                  <a:cubicBezTo>
                    <a:pt x="2569" y="317"/>
                    <a:pt x="2498" y="442"/>
                    <a:pt x="2426" y="567"/>
                  </a:cubicBezTo>
                  <a:cubicBezTo>
                    <a:pt x="2286" y="813"/>
                    <a:pt x="2149" y="1058"/>
                    <a:pt x="2014" y="1304"/>
                  </a:cubicBezTo>
                  <a:cubicBezTo>
                    <a:pt x="1505" y="2230"/>
                    <a:pt x="974" y="3141"/>
                    <a:pt x="447" y="4056"/>
                  </a:cubicBezTo>
                  <a:cubicBezTo>
                    <a:pt x="300" y="4314"/>
                    <a:pt x="150" y="4573"/>
                    <a:pt x="0" y="4829"/>
                  </a:cubicBezTo>
                  <a:cubicBezTo>
                    <a:pt x="61" y="4828"/>
                    <a:pt x="122" y="4826"/>
                    <a:pt x="183" y="4826"/>
                  </a:cubicBezTo>
                  <a:cubicBezTo>
                    <a:pt x="284" y="4826"/>
                    <a:pt x="386" y="4830"/>
                    <a:pt x="488" y="4842"/>
                  </a:cubicBezTo>
                  <a:cubicBezTo>
                    <a:pt x="693" y="4863"/>
                    <a:pt x="899" y="4891"/>
                    <a:pt x="1102" y="4926"/>
                  </a:cubicBezTo>
                  <a:cubicBezTo>
                    <a:pt x="1509" y="4995"/>
                    <a:pt x="1915" y="5060"/>
                    <a:pt x="2322" y="5123"/>
                  </a:cubicBezTo>
                  <a:cubicBezTo>
                    <a:pt x="2643" y="5175"/>
                    <a:pt x="2963" y="5225"/>
                    <a:pt x="3283" y="5284"/>
                  </a:cubicBezTo>
                  <a:cubicBezTo>
                    <a:pt x="3215" y="5187"/>
                    <a:pt x="3168" y="5062"/>
                    <a:pt x="3133" y="4969"/>
                  </a:cubicBezTo>
                  <a:cubicBezTo>
                    <a:pt x="3075" y="4816"/>
                    <a:pt x="3034" y="4659"/>
                    <a:pt x="2989" y="4500"/>
                  </a:cubicBezTo>
                  <a:cubicBezTo>
                    <a:pt x="2871" y="4081"/>
                    <a:pt x="2804" y="3650"/>
                    <a:pt x="2765" y="3214"/>
                  </a:cubicBezTo>
                  <a:cubicBezTo>
                    <a:pt x="2737" y="2886"/>
                    <a:pt x="2753" y="2552"/>
                    <a:pt x="2812" y="2228"/>
                  </a:cubicBezTo>
                  <a:cubicBezTo>
                    <a:pt x="2920" y="1656"/>
                    <a:pt x="3211" y="1035"/>
                    <a:pt x="3717" y="713"/>
                  </a:cubicBezTo>
                  <a:cubicBezTo>
                    <a:pt x="3415" y="580"/>
                    <a:pt x="3137" y="406"/>
                    <a:pt x="2890" y="176"/>
                  </a:cubicBezTo>
                  <a:cubicBezTo>
                    <a:pt x="2830" y="120"/>
                    <a:pt x="2773" y="6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42"/>
            <p:cNvSpPr/>
            <p:nvPr/>
          </p:nvSpPr>
          <p:spPr>
            <a:xfrm>
              <a:off x="1287109" y="3938741"/>
              <a:ext cx="73506" cy="88855"/>
            </a:xfrm>
            <a:custGeom>
              <a:rect b="b" l="l" r="r" t="t"/>
              <a:pathLst>
                <a:path extrusionOk="0" h="2577" w="2132">
                  <a:moveTo>
                    <a:pt x="1366" y="651"/>
                  </a:moveTo>
                  <a:cubicBezTo>
                    <a:pt x="1384" y="651"/>
                    <a:pt x="1402" y="653"/>
                    <a:pt x="1420" y="658"/>
                  </a:cubicBezTo>
                  <a:cubicBezTo>
                    <a:pt x="1486" y="678"/>
                    <a:pt x="1542" y="721"/>
                    <a:pt x="1570" y="781"/>
                  </a:cubicBezTo>
                  <a:cubicBezTo>
                    <a:pt x="1599" y="839"/>
                    <a:pt x="1612" y="897"/>
                    <a:pt x="1615" y="959"/>
                  </a:cubicBezTo>
                  <a:cubicBezTo>
                    <a:pt x="1616" y="979"/>
                    <a:pt x="1615" y="1000"/>
                    <a:pt x="1612" y="1019"/>
                  </a:cubicBezTo>
                  <a:cubicBezTo>
                    <a:pt x="1610" y="1042"/>
                    <a:pt x="1607" y="1062"/>
                    <a:pt x="1602" y="1086"/>
                  </a:cubicBezTo>
                  <a:cubicBezTo>
                    <a:pt x="1598" y="1107"/>
                    <a:pt x="1590" y="1125"/>
                    <a:pt x="1581" y="1143"/>
                  </a:cubicBezTo>
                  <a:cubicBezTo>
                    <a:pt x="1553" y="1201"/>
                    <a:pt x="1507" y="1246"/>
                    <a:pt x="1446" y="1268"/>
                  </a:cubicBezTo>
                  <a:cubicBezTo>
                    <a:pt x="1422" y="1276"/>
                    <a:pt x="1397" y="1280"/>
                    <a:pt x="1372" y="1280"/>
                  </a:cubicBezTo>
                  <a:cubicBezTo>
                    <a:pt x="1338" y="1280"/>
                    <a:pt x="1304" y="1273"/>
                    <a:pt x="1272" y="1258"/>
                  </a:cubicBezTo>
                  <a:cubicBezTo>
                    <a:pt x="1265" y="1255"/>
                    <a:pt x="1259" y="1250"/>
                    <a:pt x="1249" y="1243"/>
                  </a:cubicBezTo>
                  <a:cubicBezTo>
                    <a:pt x="1239" y="1239"/>
                    <a:pt x="1225" y="1234"/>
                    <a:pt x="1212" y="1227"/>
                  </a:cubicBezTo>
                  <a:cubicBezTo>
                    <a:pt x="1149" y="1200"/>
                    <a:pt x="1112" y="1142"/>
                    <a:pt x="1087" y="1081"/>
                  </a:cubicBezTo>
                  <a:cubicBezTo>
                    <a:pt x="1067" y="1028"/>
                    <a:pt x="1071" y="972"/>
                    <a:pt x="1081" y="919"/>
                  </a:cubicBezTo>
                  <a:cubicBezTo>
                    <a:pt x="1087" y="876"/>
                    <a:pt x="1103" y="835"/>
                    <a:pt x="1124" y="798"/>
                  </a:cubicBezTo>
                  <a:cubicBezTo>
                    <a:pt x="1149" y="752"/>
                    <a:pt x="1190" y="710"/>
                    <a:pt x="1234" y="683"/>
                  </a:cubicBezTo>
                  <a:cubicBezTo>
                    <a:pt x="1264" y="668"/>
                    <a:pt x="1293" y="658"/>
                    <a:pt x="1324" y="654"/>
                  </a:cubicBezTo>
                  <a:cubicBezTo>
                    <a:pt x="1339" y="652"/>
                    <a:pt x="1352" y="651"/>
                    <a:pt x="1366" y="651"/>
                  </a:cubicBezTo>
                  <a:close/>
                  <a:moveTo>
                    <a:pt x="1172" y="1"/>
                  </a:moveTo>
                  <a:cubicBezTo>
                    <a:pt x="1067" y="1"/>
                    <a:pt x="959" y="22"/>
                    <a:pt x="857" y="65"/>
                  </a:cubicBezTo>
                  <a:cubicBezTo>
                    <a:pt x="707" y="127"/>
                    <a:pt x="565" y="232"/>
                    <a:pt x="452" y="349"/>
                  </a:cubicBezTo>
                  <a:cubicBezTo>
                    <a:pt x="431" y="368"/>
                    <a:pt x="414" y="389"/>
                    <a:pt x="396" y="412"/>
                  </a:cubicBezTo>
                  <a:cubicBezTo>
                    <a:pt x="132" y="860"/>
                    <a:pt x="1" y="1413"/>
                    <a:pt x="221" y="1887"/>
                  </a:cubicBezTo>
                  <a:cubicBezTo>
                    <a:pt x="352" y="2171"/>
                    <a:pt x="608" y="2428"/>
                    <a:pt x="908" y="2531"/>
                  </a:cubicBezTo>
                  <a:cubicBezTo>
                    <a:pt x="997" y="2562"/>
                    <a:pt x="1089" y="2577"/>
                    <a:pt x="1180" y="2577"/>
                  </a:cubicBezTo>
                  <a:cubicBezTo>
                    <a:pt x="1373" y="2577"/>
                    <a:pt x="1563" y="2508"/>
                    <a:pt x="1716" y="2377"/>
                  </a:cubicBezTo>
                  <a:cubicBezTo>
                    <a:pt x="2074" y="2067"/>
                    <a:pt x="2131" y="1594"/>
                    <a:pt x="2080" y="1141"/>
                  </a:cubicBezTo>
                  <a:cubicBezTo>
                    <a:pt x="2055" y="934"/>
                    <a:pt x="1991" y="696"/>
                    <a:pt x="1893" y="508"/>
                  </a:cubicBezTo>
                  <a:cubicBezTo>
                    <a:pt x="1797" y="326"/>
                    <a:pt x="1677" y="174"/>
                    <a:pt x="1500" y="80"/>
                  </a:cubicBezTo>
                  <a:cubicBezTo>
                    <a:pt x="1403" y="27"/>
                    <a:pt x="1289" y="1"/>
                    <a:pt x="117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42"/>
            <p:cNvSpPr/>
            <p:nvPr/>
          </p:nvSpPr>
          <p:spPr>
            <a:xfrm>
              <a:off x="1157575" y="3760385"/>
              <a:ext cx="132187" cy="180468"/>
            </a:xfrm>
            <a:custGeom>
              <a:rect b="b" l="l" r="r" t="t"/>
              <a:pathLst>
                <a:path extrusionOk="0" h="5234" w="3834">
                  <a:moveTo>
                    <a:pt x="3437" y="1"/>
                  </a:moveTo>
                  <a:cubicBezTo>
                    <a:pt x="3275" y="1"/>
                    <a:pt x="3086" y="23"/>
                    <a:pt x="2971" y="114"/>
                  </a:cubicBezTo>
                  <a:cubicBezTo>
                    <a:pt x="2777" y="266"/>
                    <a:pt x="2811" y="568"/>
                    <a:pt x="2636" y="738"/>
                  </a:cubicBezTo>
                  <a:cubicBezTo>
                    <a:pt x="2570" y="803"/>
                    <a:pt x="2496" y="824"/>
                    <a:pt x="2414" y="824"/>
                  </a:cubicBezTo>
                  <a:cubicBezTo>
                    <a:pt x="2391" y="824"/>
                    <a:pt x="2367" y="823"/>
                    <a:pt x="2342" y="820"/>
                  </a:cubicBezTo>
                  <a:cubicBezTo>
                    <a:pt x="2321" y="818"/>
                    <a:pt x="2299" y="816"/>
                    <a:pt x="2276" y="816"/>
                  </a:cubicBezTo>
                  <a:cubicBezTo>
                    <a:pt x="2204" y="816"/>
                    <a:pt x="2129" y="828"/>
                    <a:pt x="2077" y="853"/>
                  </a:cubicBezTo>
                  <a:cubicBezTo>
                    <a:pt x="2058" y="863"/>
                    <a:pt x="2046" y="873"/>
                    <a:pt x="2027" y="882"/>
                  </a:cubicBezTo>
                  <a:lnTo>
                    <a:pt x="2027" y="884"/>
                  </a:lnTo>
                  <a:lnTo>
                    <a:pt x="2015" y="896"/>
                  </a:lnTo>
                  <a:cubicBezTo>
                    <a:pt x="1990" y="930"/>
                    <a:pt x="1999" y="919"/>
                    <a:pt x="1987" y="958"/>
                  </a:cubicBezTo>
                  <a:cubicBezTo>
                    <a:pt x="1985" y="966"/>
                    <a:pt x="1983" y="974"/>
                    <a:pt x="1983" y="981"/>
                  </a:cubicBezTo>
                  <a:cubicBezTo>
                    <a:pt x="1983" y="984"/>
                    <a:pt x="1980" y="992"/>
                    <a:pt x="1980" y="994"/>
                  </a:cubicBezTo>
                  <a:cubicBezTo>
                    <a:pt x="1980" y="1010"/>
                    <a:pt x="1978" y="1026"/>
                    <a:pt x="1980" y="1045"/>
                  </a:cubicBezTo>
                  <a:cubicBezTo>
                    <a:pt x="1980" y="1060"/>
                    <a:pt x="1980" y="1077"/>
                    <a:pt x="1983" y="1096"/>
                  </a:cubicBezTo>
                  <a:cubicBezTo>
                    <a:pt x="1983" y="1104"/>
                    <a:pt x="1985" y="1114"/>
                    <a:pt x="1985" y="1123"/>
                  </a:cubicBezTo>
                  <a:lnTo>
                    <a:pt x="1985" y="1127"/>
                  </a:lnTo>
                  <a:cubicBezTo>
                    <a:pt x="1985" y="1129"/>
                    <a:pt x="1988" y="1129"/>
                    <a:pt x="1988" y="1133"/>
                  </a:cubicBezTo>
                  <a:cubicBezTo>
                    <a:pt x="2000" y="1205"/>
                    <a:pt x="2015" y="1283"/>
                    <a:pt x="2031" y="1358"/>
                  </a:cubicBezTo>
                  <a:cubicBezTo>
                    <a:pt x="2042" y="1364"/>
                    <a:pt x="2052" y="1370"/>
                    <a:pt x="2056" y="1383"/>
                  </a:cubicBezTo>
                  <a:cubicBezTo>
                    <a:pt x="2105" y="1510"/>
                    <a:pt x="2192" y="1624"/>
                    <a:pt x="2271" y="1736"/>
                  </a:cubicBezTo>
                  <a:cubicBezTo>
                    <a:pt x="2342" y="1836"/>
                    <a:pt x="2420" y="1935"/>
                    <a:pt x="2501" y="2029"/>
                  </a:cubicBezTo>
                  <a:cubicBezTo>
                    <a:pt x="2580" y="2125"/>
                    <a:pt x="2670" y="2216"/>
                    <a:pt x="2757" y="2306"/>
                  </a:cubicBezTo>
                  <a:cubicBezTo>
                    <a:pt x="2804" y="2356"/>
                    <a:pt x="2851" y="2401"/>
                    <a:pt x="2895" y="2452"/>
                  </a:cubicBezTo>
                  <a:cubicBezTo>
                    <a:pt x="2944" y="2508"/>
                    <a:pt x="2980" y="2560"/>
                    <a:pt x="3005" y="2629"/>
                  </a:cubicBezTo>
                  <a:cubicBezTo>
                    <a:pt x="3023" y="2679"/>
                    <a:pt x="2977" y="2732"/>
                    <a:pt x="2927" y="2732"/>
                  </a:cubicBezTo>
                  <a:cubicBezTo>
                    <a:pt x="2919" y="2732"/>
                    <a:pt x="2912" y="2731"/>
                    <a:pt x="2905" y="2729"/>
                  </a:cubicBezTo>
                  <a:cubicBezTo>
                    <a:pt x="2767" y="2685"/>
                    <a:pt x="2667" y="2572"/>
                    <a:pt x="2571" y="2466"/>
                  </a:cubicBezTo>
                  <a:cubicBezTo>
                    <a:pt x="2480" y="2364"/>
                    <a:pt x="2392" y="2260"/>
                    <a:pt x="2312" y="2149"/>
                  </a:cubicBezTo>
                  <a:cubicBezTo>
                    <a:pt x="2234" y="2042"/>
                    <a:pt x="2167" y="1930"/>
                    <a:pt x="2111" y="1807"/>
                  </a:cubicBezTo>
                  <a:cubicBezTo>
                    <a:pt x="2099" y="1776"/>
                    <a:pt x="2085" y="1744"/>
                    <a:pt x="2074" y="1710"/>
                  </a:cubicBezTo>
                  <a:cubicBezTo>
                    <a:pt x="2068" y="1867"/>
                    <a:pt x="2021" y="2012"/>
                    <a:pt x="1869" y="2122"/>
                  </a:cubicBezTo>
                  <a:cubicBezTo>
                    <a:pt x="1728" y="2224"/>
                    <a:pt x="1547" y="2249"/>
                    <a:pt x="1377" y="2271"/>
                  </a:cubicBezTo>
                  <a:cubicBezTo>
                    <a:pt x="1233" y="2293"/>
                    <a:pt x="1047" y="2305"/>
                    <a:pt x="940" y="2419"/>
                  </a:cubicBezTo>
                  <a:cubicBezTo>
                    <a:pt x="785" y="2577"/>
                    <a:pt x="902" y="2847"/>
                    <a:pt x="978" y="3014"/>
                  </a:cubicBezTo>
                  <a:cubicBezTo>
                    <a:pt x="1087" y="3249"/>
                    <a:pt x="1198" y="3531"/>
                    <a:pt x="1060" y="3779"/>
                  </a:cubicBezTo>
                  <a:cubicBezTo>
                    <a:pt x="931" y="4013"/>
                    <a:pt x="681" y="4106"/>
                    <a:pt x="435" y="4171"/>
                  </a:cubicBezTo>
                  <a:cubicBezTo>
                    <a:pt x="334" y="4199"/>
                    <a:pt x="224" y="4223"/>
                    <a:pt x="142" y="4290"/>
                  </a:cubicBezTo>
                  <a:cubicBezTo>
                    <a:pt x="41" y="4373"/>
                    <a:pt x="15" y="4514"/>
                    <a:pt x="12" y="4637"/>
                  </a:cubicBezTo>
                  <a:cubicBezTo>
                    <a:pt x="6" y="4772"/>
                    <a:pt x="20" y="4906"/>
                    <a:pt x="0" y="5040"/>
                  </a:cubicBezTo>
                  <a:cubicBezTo>
                    <a:pt x="197" y="5055"/>
                    <a:pt x="391" y="5128"/>
                    <a:pt x="588" y="5147"/>
                  </a:cubicBezTo>
                  <a:cubicBezTo>
                    <a:pt x="777" y="5166"/>
                    <a:pt x="966" y="5172"/>
                    <a:pt x="1156" y="5172"/>
                  </a:cubicBezTo>
                  <a:cubicBezTo>
                    <a:pt x="1289" y="5172"/>
                    <a:pt x="1422" y="5169"/>
                    <a:pt x="1555" y="5165"/>
                  </a:cubicBezTo>
                  <a:cubicBezTo>
                    <a:pt x="1556" y="5165"/>
                    <a:pt x="1557" y="5165"/>
                    <a:pt x="1558" y="5165"/>
                  </a:cubicBezTo>
                  <a:cubicBezTo>
                    <a:pt x="1595" y="5165"/>
                    <a:pt x="1621" y="5201"/>
                    <a:pt x="1621" y="5234"/>
                  </a:cubicBezTo>
                  <a:lnTo>
                    <a:pt x="2009" y="5221"/>
                  </a:lnTo>
                  <a:cubicBezTo>
                    <a:pt x="2009" y="5189"/>
                    <a:pt x="2009" y="5154"/>
                    <a:pt x="2006" y="5123"/>
                  </a:cubicBezTo>
                  <a:cubicBezTo>
                    <a:pt x="2000" y="5036"/>
                    <a:pt x="1996" y="4949"/>
                    <a:pt x="2000" y="4862"/>
                  </a:cubicBezTo>
                  <a:cubicBezTo>
                    <a:pt x="1996" y="4857"/>
                    <a:pt x="1990" y="4856"/>
                    <a:pt x="1987" y="4852"/>
                  </a:cubicBezTo>
                  <a:lnTo>
                    <a:pt x="1959" y="4835"/>
                  </a:lnTo>
                  <a:cubicBezTo>
                    <a:pt x="1920" y="4810"/>
                    <a:pt x="1878" y="4788"/>
                    <a:pt x="1837" y="4769"/>
                  </a:cubicBezTo>
                  <a:cubicBezTo>
                    <a:pt x="1765" y="4736"/>
                    <a:pt x="1693" y="4708"/>
                    <a:pt x="1619" y="4680"/>
                  </a:cubicBezTo>
                  <a:cubicBezTo>
                    <a:pt x="1503" y="4633"/>
                    <a:pt x="1384" y="4592"/>
                    <a:pt x="1263" y="4555"/>
                  </a:cubicBezTo>
                  <a:cubicBezTo>
                    <a:pt x="1143" y="4514"/>
                    <a:pt x="1031" y="4461"/>
                    <a:pt x="912" y="4414"/>
                  </a:cubicBezTo>
                  <a:cubicBezTo>
                    <a:pt x="865" y="4396"/>
                    <a:pt x="877" y="4327"/>
                    <a:pt x="921" y="4327"/>
                  </a:cubicBezTo>
                  <a:cubicBezTo>
                    <a:pt x="926" y="4327"/>
                    <a:pt x="932" y="4328"/>
                    <a:pt x="937" y="4330"/>
                  </a:cubicBezTo>
                  <a:cubicBezTo>
                    <a:pt x="1066" y="4376"/>
                    <a:pt x="1205" y="4382"/>
                    <a:pt x="1339" y="4400"/>
                  </a:cubicBezTo>
                  <a:cubicBezTo>
                    <a:pt x="1462" y="4419"/>
                    <a:pt x="1581" y="4440"/>
                    <a:pt x="1699" y="4475"/>
                  </a:cubicBezTo>
                  <a:cubicBezTo>
                    <a:pt x="1789" y="4502"/>
                    <a:pt x="1880" y="4529"/>
                    <a:pt x="1967" y="4562"/>
                  </a:cubicBezTo>
                  <a:cubicBezTo>
                    <a:pt x="1995" y="4572"/>
                    <a:pt x="2026" y="4585"/>
                    <a:pt x="2054" y="4600"/>
                  </a:cubicBezTo>
                  <a:cubicBezTo>
                    <a:pt x="2113" y="4465"/>
                    <a:pt x="2210" y="4350"/>
                    <a:pt x="2332" y="4257"/>
                  </a:cubicBezTo>
                  <a:cubicBezTo>
                    <a:pt x="2403" y="4200"/>
                    <a:pt x="2478" y="4150"/>
                    <a:pt x="2540" y="4091"/>
                  </a:cubicBezTo>
                  <a:cubicBezTo>
                    <a:pt x="2343" y="4062"/>
                    <a:pt x="2176" y="3919"/>
                    <a:pt x="2037" y="3788"/>
                  </a:cubicBezTo>
                  <a:cubicBezTo>
                    <a:pt x="1953" y="3708"/>
                    <a:pt x="1881" y="3618"/>
                    <a:pt x="1807" y="3531"/>
                  </a:cubicBezTo>
                  <a:cubicBezTo>
                    <a:pt x="1745" y="3453"/>
                    <a:pt x="1662" y="3356"/>
                    <a:pt x="1645" y="3253"/>
                  </a:cubicBezTo>
                  <a:cubicBezTo>
                    <a:pt x="1636" y="3203"/>
                    <a:pt x="1668" y="3156"/>
                    <a:pt x="1719" y="3156"/>
                  </a:cubicBezTo>
                  <a:cubicBezTo>
                    <a:pt x="1726" y="3156"/>
                    <a:pt x="1733" y="3157"/>
                    <a:pt x="1740" y="3159"/>
                  </a:cubicBezTo>
                  <a:cubicBezTo>
                    <a:pt x="1836" y="3181"/>
                    <a:pt x="1916" y="3268"/>
                    <a:pt x="1982" y="3340"/>
                  </a:cubicBezTo>
                  <a:cubicBezTo>
                    <a:pt x="2056" y="3418"/>
                    <a:pt x="2129" y="3496"/>
                    <a:pt x="2203" y="3575"/>
                  </a:cubicBezTo>
                  <a:cubicBezTo>
                    <a:pt x="2240" y="3614"/>
                    <a:pt x="2281" y="3655"/>
                    <a:pt x="2322" y="3690"/>
                  </a:cubicBezTo>
                  <a:cubicBezTo>
                    <a:pt x="2339" y="3707"/>
                    <a:pt x="2360" y="3725"/>
                    <a:pt x="2380" y="3741"/>
                  </a:cubicBezTo>
                  <a:cubicBezTo>
                    <a:pt x="2380" y="3741"/>
                    <a:pt x="2397" y="3754"/>
                    <a:pt x="2400" y="3754"/>
                  </a:cubicBezTo>
                  <a:cubicBezTo>
                    <a:pt x="2406" y="3760"/>
                    <a:pt x="2415" y="3768"/>
                    <a:pt x="2425" y="3772"/>
                  </a:cubicBezTo>
                  <a:cubicBezTo>
                    <a:pt x="2464" y="3801"/>
                    <a:pt x="2505" y="3828"/>
                    <a:pt x="2550" y="3851"/>
                  </a:cubicBezTo>
                  <a:cubicBezTo>
                    <a:pt x="2558" y="3857"/>
                    <a:pt x="2566" y="3862"/>
                    <a:pt x="2578" y="3866"/>
                  </a:cubicBezTo>
                  <a:cubicBezTo>
                    <a:pt x="2580" y="3866"/>
                    <a:pt x="2580" y="3866"/>
                    <a:pt x="2580" y="3868"/>
                  </a:cubicBezTo>
                  <a:cubicBezTo>
                    <a:pt x="2585" y="3868"/>
                    <a:pt x="2588" y="3871"/>
                    <a:pt x="2592" y="3871"/>
                  </a:cubicBezTo>
                  <a:cubicBezTo>
                    <a:pt x="2613" y="3880"/>
                    <a:pt x="2635" y="3887"/>
                    <a:pt x="2657" y="3893"/>
                  </a:cubicBezTo>
                  <a:cubicBezTo>
                    <a:pt x="2663" y="3894"/>
                    <a:pt x="2668" y="3894"/>
                    <a:pt x="2673" y="3897"/>
                  </a:cubicBezTo>
                  <a:cubicBezTo>
                    <a:pt x="2673" y="3894"/>
                    <a:pt x="2675" y="3890"/>
                    <a:pt x="2677" y="3888"/>
                  </a:cubicBezTo>
                  <a:cubicBezTo>
                    <a:pt x="2738" y="3705"/>
                    <a:pt x="2779" y="3513"/>
                    <a:pt x="2916" y="3367"/>
                  </a:cubicBezTo>
                  <a:cubicBezTo>
                    <a:pt x="3021" y="3259"/>
                    <a:pt x="3164" y="3224"/>
                    <a:pt x="3301" y="3175"/>
                  </a:cubicBezTo>
                  <a:cubicBezTo>
                    <a:pt x="3428" y="3128"/>
                    <a:pt x="3493" y="3059"/>
                    <a:pt x="3556" y="2942"/>
                  </a:cubicBezTo>
                  <a:cubicBezTo>
                    <a:pt x="3622" y="2826"/>
                    <a:pt x="3676" y="2700"/>
                    <a:pt x="3774" y="2602"/>
                  </a:cubicBezTo>
                  <a:cubicBezTo>
                    <a:pt x="3791" y="2582"/>
                    <a:pt x="3812" y="2564"/>
                    <a:pt x="3834" y="2549"/>
                  </a:cubicBezTo>
                  <a:cubicBezTo>
                    <a:pt x="3818" y="2543"/>
                    <a:pt x="3802" y="2536"/>
                    <a:pt x="3784" y="2525"/>
                  </a:cubicBezTo>
                  <a:cubicBezTo>
                    <a:pt x="3718" y="2491"/>
                    <a:pt x="3656" y="2434"/>
                    <a:pt x="3603" y="2384"/>
                  </a:cubicBezTo>
                  <a:cubicBezTo>
                    <a:pt x="3480" y="2279"/>
                    <a:pt x="3378" y="2156"/>
                    <a:pt x="3296" y="2015"/>
                  </a:cubicBezTo>
                  <a:cubicBezTo>
                    <a:pt x="3134" y="1728"/>
                    <a:pt x="3097" y="1395"/>
                    <a:pt x="3146" y="1073"/>
                  </a:cubicBezTo>
                  <a:cubicBezTo>
                    <a:pt x="3208" y="686"/>
                    <a:pt x="3383" y="320"/>
                    <a:pt x="3630" y="18"/>
                  </a:cubicBezTo>
                  <a:cubicBezTo>
                    <a:pt x="3588" y="5"/>
                    <a:pt x="3563" y="4"/>
                    <a:pt x="3514" y="2"/>
                  </a:cubicBezTo>
                  <a:cubicBezTo>
                    <a:pt x="3489" y="1"/>
                    <a:pt x="3463" y="1"/>
                    <a:pt x="343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42"/>
            <p:cNvSpPr/>
            <p:nvPr/>
          </p:nvSpPr>
          <p:spPr>
            <a:xfrm>
              <a:off x="1085688" y="3940258"/>
              <a:ext cx="199004" cy="206259"/>
            </a:xfrm>
            <a:custGeom>
              <a:rect b="b" l="l" r="r" t="t"/>
              <a:pathLst>
                <a:path extrusionOk="0" h="5982" w="5772">
                  <a:moveTo>
                    <a:pt x="4097" y="1"/>
                  </a:moveTo>
                  <a:lnTo>
                    <a:pt x="3710" y="14"/>
                  </a:lnTo>
                  <a:cubicBezTo>
                    <a:pt x="3710" y="36"/>
                    <a:pt x="3698" y="58"/>
                    <a:pt x="3675" y="70"/>
                  </a:cubicBezTo>
                  <a:cubicBezTo>
                    <a:pt x="3479" y="171"/>
                    <a:pt x="3266" y="203"/>
                    <a:pt x="3050" y="203"/>
                  </a:cubicBezTo>
                  <a:cubicBezTo>
                    <a:pt x="2939" y="203"/>
                    <a:pt x="2828" y="195"/>
                    <a:pt x="2717" y="183"/>
                  </a:cubicBezTo>
                  <a:cubicBezTo>
                    <a:pt x="2577" y="168"/>
                    <a:pt x="2443" y="139"/>
                    <a:pt x="2306" y="102"/>
                  </a:cubicBezTo>
                  <a:cubicBezTo>
                    <a:pt x="2210" y="72"/>
                    <a:pt x="2111" y="43"/>
                    <a:pt x="2013" y="36"/>
                  </a:cubicBezTo>
                  <a:cubicBezTo>
                    <a:pt x="1972" y="108"/>
                    <a:pt x="1913" y="171"/>
                    <a:pt x="1841" y="218"/>
                  </a:cubicBezTo>
                  <a:cubicBezTo>
                    <a:pt x="1741" y="287"/>
                    <a:pt x="1623" y="328"/>
                    <a:pt x="1520" y="395"/>
                  </a:cubicBezTo>
                  <a:cubicBezTo>
                    <a:pt x="1451" y="440"/>
                    <a:pt x="1418" y="479"/>
                    <a:pt x="1398" y="553"/>
                  </a:cubicBezTo>
                  <a:cubicBezTo>
                    <a:pt x="1361" y="670"/>
                    <a:pt x="1353" y="791"/>
                    <a:pt x="1310" y="906"/>
                  </a:cubicBezTo>
                  <a:cubicBezTo>
                    <a:pt x="1273" y="1015"/>
                    <a:pt x="1215" y="1117"/>
                    <a:pt x="1129" y="1199"/>
                  </a:cubicBezTo>
                  <a:cubicBezTo>
                    <a:pt x="965" y="1362"/>
                    <a:pt x="674" y="1437"/>
                    <a:pt x="574" y="1661"/>
                  </a:cubicBezTo>
                  <a:cubicBezTo>
                    <a:pt x="449" y="1938"/>
                    <a:pt x="670" y="2240"/>
                    <a:pt x="623" y="2529"/>
                  </a:cubicBezTo>
                  <a:cubicBezTo>
                    <a:pt x="579" y="2801"/>
                    <a:pt x="371" y="2998"/>
                    <a:pt x="230" y="3223"/>
                  </a:cubicBezTo>
                  <a:cubicBezTo>
                    <a:pt x="68" y="3487"/>
                    <a:pt x="0" y="3811"/>
                    <a:pt x="149" y="4094"/>
                  </a:cubicBezTo>
                  <a:cubicBezTo>
                    <a:pt x="218" y="4223"/>
                    <a:pt x="351" y="4325"/>
                    <a:pt x="465" y="4416"/>
                  </a:cubicBezTo>
                  <a:cubicBezTo>
                    <a:pt x="577" y="4507"/>
                    <a:pt x="674" y="4607"/>
                    <a:pt x="758" y="4728"/>
                  </a:cubicBezTo>
                  <a:cubicBezTo>
                    <a:pt x="785" y="4768"/>
                    <a:pt x="788" y="4802"/>
                    <a:pt x="774" y="4833"/>
                  </a:cubicBezTo>
                  <a:cubicBezTo>
                    <a:pt x="1586" y="5081"/>
                    <a:pt x="2403" y="5330"/>
                    <a:pt x="3215" y="5577"/>
                  </a:cubicBezTo>
                  <a:cubicBezTo>
                    <a:pt x="3698" y="5723"/>
                    <a:pt x="4183" y="5854"/>
                    <a:pt x="4672" y="5982"/>
                  </a:cubicBezTo>
                  <a:cubicBezTo>
                    <a:pt x="4660" y="5968"/>
                    <a:pt x="4650" y="5955"/>
                    <a:pt x="4638" y="5941"/>
                  </a:cubicBezTo>
                  <a:cubicBezTo>
                    <a:pt x="4521" y="5795"/>
                    <a:pt x="4429" y="5613"/>
                    <a:pt x="4429" y="5420"/>
                  </a:cubicBezTo>
                  <a:cubicBezTo>
                    <a:pt x="4429" y="5219"/>
                    <a:pt x="4546" y="5038"/>
                    <a:pt x="4724" y="4945"/>
                  </a:cubicBezTo>
                  <a:cubicBezTo>
                    <a:pt x="4824" y="4892"/>
                    <a:pt x="4931" y="4874"/>
                    <a:pt x="5039" y="4874"/>
                  </a:cubicBezTo>
                  <a:cubicBezTo>
                    <a:pt x="5134" y="4874"/>
                    <a:pt x="5229" y="4888"/>
                    <a:pt x="5323" y="4904"/>
                  </a:cubicBezTo>
                  <a:cubicBezTo>
                    <a:pt x="5436" y="4922"/>
                    <a:pt x="5574" y="4965"/>
                    <a:pt x="5701" y="4965"/>
                  </a:cubicBezTo>
                  <a:cubicBezTo>
                    <a:pt x="5725" y="4965"/>
                    <a:pt x="5749" y="4964"/>
                    <a:pt x="5772" y="4960"/>
                  </a:cubicBezTo>
                  <a:cubicBezTo>
                    <a:pt x="5750" y="4842"/>
                    <a:pt x="5745" y="4719"/>
                    <a:pt x="5763" y="4601"/>
                  </a:cubicBezTo>
                  <a:lnTo>
                    <a:pt x="5763" y="4601"/>
                  </a:lnTo>
                  <a:cubicBezTo>
                    <a:pt x="5698" y="4620"/>
                    <a:pt x="5628" y="4629"/>
                    <a:pt x="5559" y="4629"/>
                  </a:cubicBezTo>
                  <a:cubicBezTo>
                    <a:pt x="5528" y="4629"/>
                    <a:pt x="5497" y="4628"/>
                    <a:pt x="5467" y="4624"/>
                  </a:cubicBezTo>
                  <a:cubicBezTo>
                    <a:pt x="5261" y="4604"/>
                    <a:pt x="4956" y="4510"/>
                    <a:pt x="4795" y="4330"/>
                  </a:cubicBezTo>
                  <a:cubicBezTo>
                    <a:pt x="4618" y="4515"/>
                    <a:pt x="4389" y="4635"/>
                    <a:pt x="4149" y="4723"/>
                  </a:cubicBezTo>
                  <a:cubicBezTo>
                    <a:pt x="3889" y="4817"/>
                    <a:pt x="3605" y="4864"/>
                    <a:pt x="3324" y="4864"/>
                  </a:cubicBezTo>
                  <a:cubicBezTo>
                    <a:pt x="3312" y="4864"/>
                    <a:pt x="3300" y="4864"/>
                    <a:pt x="3288" y="4863"/>
                  </a:cubicBezTo>
                  <a:cubicBezTo>
                    <a:pt x="3035" y="4861"/>
                    <a:pt x="2774" y="4830"/>
                    <a:pt x="2533" y="4752"/>
                  </a:cubicBezTo>
                  <a:cubicBezTo>
                    <a:pt x="2272" y="4666"/>
                    <a:pt x="2039" y="4528"/>
                    <a:pt x="1825" y="4356"/>
                  </a:cubicBezTo>
                  <a:cubicBezTo>
                    <a:pt x="1382" y="4000"/>
                    <a:pt x="1048" y="3445"/>
                    <a:pt x="1056" y="2864"/>
                  </a:cubicBezTo>
                  <a:cubicBezTo>
                    <a:pt x="1063" y="2244"/>
                    <a:pt x="1475" y="1690"/>
                    <a:pt x="1946" y="1321"/>
                  </a:cubicBezTo>
                  <a:cubicBezTo>
                    <a:pt x="2199" y="1125"/>
                    <a:pt x="2482" y="969"/>
                    <a:pt x="2785" y="870"/>
                  </a:cubicBezTo>
                  <a:cubicBezTo>
                    <a:pt x="2956" y="813"/>
                    <a:pt x="3129" y="766"/>
                    <a:pt x="3306" y="751"/>
                  </a:cubicBezTo>
                  <a:cubicBezTo>
                    <a:pt x="3341" y="747"/>
                    <a:pt x="3377" y="746"/>
                    <a:pt x="3413" y="746"/>
                  </a:cubicBezTo>
                  <a:cubicBezTo>
                    <a:pt x="3529" y="746"/>
                    <a:pt x="3645" y="762"/>
                    <a:pt x="3759" y="774"/>
                  </a:cubicBezTo>
                  <a:cubicBezTo>
                    <a:pt x="3763" y="749"/>
                    <a:pt x="3768" y="723"/>
                    <a:pt x="3774" y="696"/>
                  </a:cubicBezTo>
                  <a:cubicBezTo>
                    <a:pt x="3803" y="586"/>
                    <a:pt x="3856" y="489"/>
                    <a:pt x="3924" y="402"/>
                  </a:cubicBezTo>
                  <a:cubicBezTo>
                    <a:pt x="3972" y="345"/>
                    <a:pt x="4039" y="286"/>
                    <a:pt x="4070" y="218"/>
                  </a:cubicBezTo>
                  <a:cubicBezTo>
                    <a:pt x="4100" y="154"/>
                    <a:pt x="4101" y="76"/>
                    <a:pt x="409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42"/>
            <p:cNvSpPr/>
            <p:nvPr/>
          </p:nvSpPr>
          <p:spPr>
            <a:xfrm>
              <a:off x="1129096" y="3973081"/>
              <a:ext cx="119396" cy="124645"/>
            </a:xfrm>
            <a:custGeom>
              <a:rect b="b" l="l" r="r" t="t"/>
              <a:pathLst>
                <a:path extrusionOk="0" h="3615" w="3463">
                  <a:moveTo>
                    <a:pt x="2361" y="1"/>
                  </a:moveTo>
                  <a:cubicBezTo>
                    <a:pt x="2247" y="1"/>
                    <a:pt x="2133" y="9"/>
                    <a:pt x="2023" y="31"/>
                  </a:cubicBezTo>
                  <a:cubicBezTo>
                    <a:pt x="1848" y="66"/>
                    <a:pt x="1679" y="136"/>
                    <a:pt x="1514" y="203"/>
                  </a:cubicBezTo>
                  <a:cubicBezTo>
                    <a:pt x="1219" y="328"/>
                    <a:pt x="953" y="500"/>
                    <a:pt x="717" y="714"/>
                  </a:cubicBezTo>
                  <a:cubicBezTo>
                    <a:pt x="323" y="1077"/>
                    <a:pt x="0" y="1563"/>
                    <a:pt x="61" y="2119"/>
                  </a:cubicBezTo>
                  <a:cubicBezTo>
                    <a:pt x="117" y="2624"/>
                    <a:pt x="463" y="3099"/>
                    <a:pt x="896" y="3352"/>
                  </a:cubicBezTo>
                  <a:cubicBezTo>
                    <a:pt x="1231" y="3547"/>
                    <a:pt x="1615" y="3614"/>
                    <a:pt x="1997" y="3614"/>
                  </a:cubicBezTo>
                  <a:cubicBezTo>
                    <a:pt x="2071" y="3614"/>
                    <a:pt x="2144" y="3612"/>
                    <a:pt x="2216" y="3607"/>
                  </a:cubicBezTo>
                  <a:cubicBezTo>
                    <a:pt x="2648" y="3582"/>
                    <a:pt x="3106" y="3475"/>
                    <a:pt x="3393" y="3129"/>
                  </a:cubicBezTo>
                  <a:cubicBezTo>
                    <a:pt x="3403" y="3118"/>
                    <a:pt x="3414" y="3111"/>
                    <a:pt x="3427" y="3104"/>
                  </a:cubicBezTo>
                  <a:cubicBezTo>
                    <a:pt x="3427" y="3099"/>
                    <a:pt x="3425" y="3098"/>
                    <a:pt x="3425" y="3095"/>
                  </a:cubicBezTo>
                  <a:cubicBezTo>
                    <a:pt x="3429" y="3015"/>
                    <a:pt x="3462" y="2937"/>
                    <a:pt x="3456" y="2855"/>
                  </a:cubicBezTo>
                  <a:cubicBezTo>
                    <a:pt x="3452" y="2785"/>
                    <a:pt x="3415" y="2753"/>
                    <a:pt x="3357" y="2711"/>
                  </a:cubicBezTo>
                  <a:cubicBezTo>
                    <a:pt x="3212" y="2598"/>
                    <a:pt x="3054" y="2520"/>
                    <a:pt x="2976" y="2343"/>
                  </a:cubicBezTo>
                  <a:cubicBezTo>
                    <a:pt x="2940" y="2267"/>
                    <a:pt x="2925" y="2187"/>
                    <a:pt x="2931" y="2102"/>
                  </a:cubicBezTo>
                  <a:cubicBezTo>
                    <a:pt x="2935" y="2031"/>
                    <a:pt x="2951" y="1958"/>
                    <a:pt x="2937" y="1884"/>
                  </a:cubicBezTo>
                  <a:cubicBezTo>
                    <a:pt x="2931" y="1854"/>
                    <a:pt x="2921" y="1838"/>
                    <a:pt x="2909" y="1824"/>
                  </a:cubicBezTo>
                  <a:cubicBezTo>
                    <a:pt x="2887" y="1796"/>
                    <a:pt x="2856" y="1769"/>
                    <a:pt x="2831" y="1740"/>
                  </a:cubicBezTo>
                  <a:cubicBezTo>
                    <a:pt x="2753" y="1655"/>
                    <a:pt x="2690" y="1561"/>
                    <a:pt x="2648" y="1454"/>
                  </a:cubicBezTo>
                  <a:cubicBezTo>
                    <a:pt x="2578" y="1285"/>
                    <a:pt x="2603" y="1113"/>
                    <a:pt x="2623" y="936"/>
                  </a:cubicBezTo>
                  <a:cubicBezTo>
                    <a:pt x="2633" y="850"/>
                    <a:pt x="2645" y="765"/>
                    <a:pt x="2645" y="681"/>
                  </a:cubicBezTo>
                  <a:cubicBezTo>
                    <a:pt x="2645" y="584"/>
                    <a:pt x="2625" y="504"/>
                    <a:pt x="2593" y="412"/>
                  </a:cubicBezTo>
                  <a:cubicBezTo>
                    <a:pt x="2552" y="281"/>
                    <a:pt x="2509" y="141"/>
                    <a:pt x="2497" y="4"/>
                  </a:cubicBezTo>
                  <a:cubicBezTo>
                    <a:pt x="2452" y="2"/>
                    <a:pt x="2407" y="1"/>
                    <a:pt x="23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42"/>
            <p:cNvSpPr/>
            <p:nvPr/>
          </p:nvSpPr>
          <p:spPr>
            <a:xfrm>
              <a:off x="1050693" y="3707013"/>
              <a:ext cx="194522" cy="396520"/>
            </a:xfrm>
            <a:custGeom>
              <a:rect b="b" l="l" r="r" t="t"/>
              <a:pathLst>
                <a:path extrusionOk="0" h="11500" w="5642">
                  <a:moveTo>
                    <a:pt x="5171" y="1"/>
                  </a:moveTo>
                  <a:cubicBezTo>
                    <a:pt x="5146" y="56"/>
                    <a:pt x="5118" y="109"/>
                    <a:pt x="5096" y="162"/>
                  </a:cubicBezTo>
                  <a:cubicBezTo>
                    <a:pt x="5017" y="334"/>
                    <a:pt x="4953" y="512"/>
                    <a:pt x="4886" y="687"/>
                  </a:cubicBezTo>
                  <a:cubicBezTo>
                    <a:pt x="4750" y="1046"/>
                    <a:pt x="4594" y="1397"/>
                    <a:pt x="4437" y="1748"/>
                  </a:cubicBezTo>
                  <a:cubicBezTo>
                    <a:pt x="4160" y="2381"/>
                    <a:pt x="3879" y="3016"/>
                    <a:pt x="3579" y="3640"/>
                  </a:cubicBezTo>
                  <a:cubicBezTo>
                    <a:pt x="3278" y="4261"/>
                    <a:pt x="2957" y="4876"/>
                    <a:pt x="2633" y="5488"/>
                  </a:cubicBezTo>
                  <a:cubicBezTo>
                    <a:pt x="2312" y="6094"/>
                    <a:pt x="1981" y="6698"/>
                    <a:pt x="1631" y="7292"/>
                  </a:cubicBezTo>
                  <a:cubicBezTo>
                    <a:pt x="1481" y="7545"/>
                    <a:pt x="1322" y="7813"/>
                    <a:pt x="1166" y="8070"/>
                  </a:cubicBezTo>
                  <a:cubicBezTo>
                    <a:pt x="1021" y="8304"/>
                    <a:pt x="916" y="8553"/>
                    <a:pt x="768" y="8784"/>
                  </a:cubicBezTo>
                  <a:cubicBezTo>
                    <a:pt x="459" y="9259"/>
                    <a:pt x="112" y="9771"/>
                    <a:pt x="63" y="10354"/>
                  </a:cubicBezTo>
                  <a:cubicBezTo>
                    <a:pt x="1" y="11075"/>
                    <a:pt x="880" y="11331"/>
                    <a:pt x="1448" y="11499"/>
                  </a:cubicBezTo>
                  <a:cubicBezTo>
                    <a:pt x="1388" y="11434"/>
                    <a:pt x="1326" y="11368"/>
                    <a:pt x="1270" y="11299"/>
                  </a:cubicBezTo>
                  <a:cubicBezTo>
                    <a:pt x="1073" y="11065"/>
                    <a:pt x="919" y="10784"/>
                    <a:pt x="908" y="10471"/>
                  </a:cubicBezTo>
                  <a:cubicBezTo>
                    <a:pt x="904" y="10319"/>
                    <a:pt x="935" y="10163"/>
                    <a:pt x="989" y="10019"/>
                  </a:cubicBezTo>
                  <a:cubicBezTo>
                    <a:pt x="1038" y="9886"/>
                    <a:pt x="1116" y="9771"/>
                    <a:pt x="1194" y="9655"/>
                  </a:cubicBezTo>
                  <a:cubicBezTo>
                    <a:pt x="1266" y="9546"/>
                    <a:pt x="1338" y="9434"/>
                    <a:pt x="1369" y="9306"/>
                  </a:cubicBezTo>
                  <a:cubicBezTo>
                    <a:pt x="1403" y="9161"/>
                    <a:pt x="1371" y="9021"/>
                    <a:pt x="1346" y="8878"/>
                  </a:cubicBezTo>
                  <a:cubicBezTo>
                    <a:pt x="1319" y="8719"/>
                    <a:pt x="1307" y="8559"/>
                    <a:pt x="1362" y="8406"/>
                  </a:cubicBezTo>
                  <a:cubicBezTo>
                    <a:pt x="1409" y="8290"/>
                    <a:pt x="1490" y="8181"/>
                    <a:pt x="1584" y="8097"/>
                  </a:cubicBezTo>
                  <a:cubicBezTo>
                    <a:pt x="1756" y="7943"/>
                    <a:pt x="1982" y="7833"/>
                    <a:pt x="2042" y="7597"/>
                  </a:cubicBezTo>
                  <a:cubicBezTo>
                    <a:pt x="2070" y="7478"/>
                    <a:pt x="2067" y="7353"/>
                    <a:pt x="2098" y="7238"/>
                  </a:cubicBezTo>
                  <a:cubicBezTo>
                    <a:pt x="2126" y="7128"/>
                    <a:pt x="2183" y="7026"/>
                    <a:pt x="2270" y="6951"/>
                  </a:cubicBezTo>
                  <a:cubicBezTo>
                    <a:pt x="2370" y="6864"/>
                    <a:pt x="2489" y="6812"/>
                    <a:pt x="2604" y="6752"/>
                  </a:cubicBezTo>
                  <a:cubicBezTo>
                    <a:pt x="2710" y="6696"/>
                    <a:pt x="2786" y="6636"/>
                    <a:pt x="2817" y="6518"/>
                  </a:cubicBezTo>
                  <a:cubicBezTo>
                    <a:pt x="2851" y="6374"/>
                    <a:pt x="2839" y="6223"/>
                    <a:pt x="2870" y="6078"/>
                  </a:cubicBezTo>
                  <a:cubicBezTo>
                    <a:pt x="2898" y="5940"/>
                    <a:pt x="2970" y="5812"/>
                    <a:pt x="3075" y="5716"/>
                  </a:cubicBezTo>
                  <a:cubicBezTo>
                    <a:pt x="3166" y="5636"/>
                    <a:pt x="3268" y="5584"/>
                    <a:pt x="3381" y="5546"/>
                  </a:cubicBezTo>
                  <a:cubicBezTo>
                    <a:pt x="3500" y="5506"/>
                    <a:pt x="3625" y="5482"/>
                    <a:pt x="3734" y="5419"/>
                  </a:cubicBezTo>
                  <a:cubicBezTo>
                    <a:pt x="3837" y="5359"/>
                    <a:pt x="3918" y="5274"/>
                    <a:pt x="3958" y="5160"/>
                  </a:cubicBezTo>
                  <a:cubicBezTo>
                    <a:pt x="4004" y="5037"/>
                    <a:pt x="3983" y="4914"/>
                    <a:pt x="3945" y="4791"/>
                  </a:cubicBezTo>
                  <a:cubicBezTo>
                    <a:pt x="3869" y="4547"/>
                    <a:pt x="3735" y="4307"/>
                    <a:pt x="3802" y="4042"/>
                  </a:cubicBezTo>
                  <a:cubicBezTo>
                    <a:pt x="3849" y="3854"/>
                    <a:pt x="3980" y="3738"/>
                    <a:pt x="4155" y="3670"/>
                  </a:cubicBezTo>
                  <a:cubicBezTo>
                    <a:pt x="4319" y="3603"/>
                    <a:pt x="4497" y="3579"/>
                    <a:pt x="4660" y="3513"/>
                  </a:cubicBezTo>
                  <a:cubicBezTo>
                    <a:pt x="4669" y="3506"/>
                    <a:pt x="4698" y="3495"/>
                    <a:pt x="4704" y="3491"/>
                  </a:cubicBezTo>
                  <a:lnTo>
                    <a:pt x="4751" y="3464"/>
                  </a:lnTo>
                  <a:cubicBezTo>
                    <a:pt x="4757" y="3458"/>
                    <a:pt x="4762" y="3454"/>
                    <a:pt x="4766" y="3452"/>
                  </a:cubicBezTo>
                  <a:cubicBezTo>
                    <a:pt x="4772" y="3449"/>
                    <a:pt x="4773" y="3446"/>
                    <a:pt x="4776" y="3443"/>
                  </a:cubicBezTo>
                  <a:cubicBezTo>
                    <a:pt x="4782" y="3437"/>
                    <a:pt x="4806" y="3412"/>
                    <a:pt x="4809" y="3409"/>
                  </a:cubicBezTo>
                  <a:cubicBezTo>
                    <a:pt x="4812" y="3406"/>
                    <a:pt x="4830" y="3375"/>
                    <a:pt x="4837" y="3366"/>
                  </a:cubicBezTo>
                  <a:cubicBezTo>
                    <a:pt x="4839" y="3360"/>
                    <a:pt x="4840" y="3359"/>
                    <a:pt x="4844" y="3357"/>
                  </a:cubicBezTo>
                  <a:cubicBezTo>
                    <a:pt x="4844" y="3354"/>
                    <a:pt x="4844" y="3350"/>
                    <a:pt x="4846" y="3342"/>
                  </a:cubicBezTo>
                  <a:cubicBezTo>
                    <a:pt x="4853" y="3326"/>
                    <a:pt x="4855" y="3310"/>
                    <a:pt x="4859" y="3295"/>
                  </a:cubicBezTo>
                  <a:lnTo>
                    <a:pt x="4859" y="3291"/>
                  </a:lnTo>
                  <a:cubicBezTo>
                    <a:pt x="4861" y="3285"/>
                    <a:pt x="4861" y="3279"/>
                    <a:pt x="4861" y="3272"/>
                  </a:cubicBezTo>
                  <a:cubicBezTo>
                    <a:pt x="4877" y="2962"/>
                    <a:pt x="4697" y="2555"/>
                    <a:pt x="4927" y="2290"/>
                  </a:cubicBezTo>
                  <a:cubicBezTo>
                    <a:pt x="5064" y="2126"/>
                    <a:pt x="5286" y="2118"/>
                    <a:pt x="5483" y="2111"/>
                  </a:cubicBezTo>
                  <a:cubicBezTo>
                    <a:pt x="5485" y="2111"/>
                    <a:pt x="5504" y="2109"/>
                    <a:pt x="5510" y="2109"/>
                  </a:cubicBezTo>
                  <a:cubicBezTo>
                    <a:pt x="5510" y="2109"/>
                    <a:pt x="5512" y="2109"/>
                    <a:pt x="5512" y="2105"/>
                  </a:cubicBezTo>
                  <a:cubicBezTo>
                    <a:pt x="5513" y="2104"/>
                    <a:pt x="5514" y="2104"/>
                    <a:pt x="5515" y="2104"/>
                  </a:cubicBezTo>
                  <a:cubicBezTo>
                    <a:pt x="5516" y="2104"/>
                    <a:pt x="5516" y="2104"/>
                    <a:pt x="5516" y="2105"/>
                  </a:cubicBezTo>
                  <a:cubicBezTo>
                    <a:pt x="5519" y="2103"/>
                    <a:pt x="5519" y="2100"/>
                    <a:pt x="5523" y="2096"/>
                  </a:cubicBezTo>
                  <a:cubicBezTo>
                    <a:pt x="5557" y="2050"/>
                    <a:pt x="5584" y="1996"/>
                    <a:pt x="5604" y="1943"/>
                  </a:cubicBezTo>
                  <a:cubicBezTo>
                    <a:pt x="5616" y="1910"/>
                    <a:pt x="5629" y="1874"/>
                    <a:pt x="5641" y="1840"/>
                  </a:cubicBezTo>
                  <a:cubicBezTo>
                    <a:pt x="5616" y="1824"/>
                    <a:pt x="5594" y="1802"/>
                    <a:pt x="5578" y="1767"/>
                  </a:cubicBezTo>
                  <a:cubicBezTo>
                    <a:pt x="5528" y="1610"/>
                    <a:pt x="5490" y="1451"/>
                    <a:pt x="5453" y="1292"/>
                  </a:cubicBezTo>
                  <a:cubicBezTo>
                    <a:pt x="5415" y="1135"/>
                    <a:pt x="5368" y="981"/>
                    <a:pt x="5330" y="824"/>
                  </a:cubicBezTo>
                  <a:cubicBezTo>
                    <a:pt x="5292" y="666"/>
                    <a:pt x="5252" y="509"/>
                    <a:pt x="5224" y="347"/>
                  </a:cubicBezTo>
                  <a:cubicBezTo>
                    <a:pt x="5202" y="233"/>
                    <a:pt x="5189" y="116"/>
                    <a:pt x="517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42"/>
            <p:cNvSpPr/>
            <p:nvPr/>
          </p:nvSpPr>
          <p:spPr>
            <a:xfrm>
              <a:off x="1453259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5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42"/>
            <p:cNvSpPr/>
            <p:nvPr/>
          </p:nvSpPr>
          <p:spPr>
            <a:xfrm>
              <a:off x="1282076" y="4474703"/>
              <a:ext cx="40201" cy="20550"/>
            </a:xfrm>
            <a:custGeom>
              <a:rect b="b" l="l" r="r" t="t"/>
              <a:pathLst>
                <a:path extrusionOk="0" h="596" w="1166">
                  <a:moveTo>
                    <a:pt x="555" y="1"/>
                  </a:moveTo>
                  <a:cubicBezTo>
                    <a:pt x="309" y="1"/>
                    <a:pt x="97" y="148"/>
                    <a:pt x="1" y="358"/>
                  </a:cubicBezTo>
                  <a:cubicBezTo>
                    <a:pt x="391" y="432"/>
                    <a:pt x="779" y="511"/>
                    <a:pt x="1165" y="596"/>
                  </a:cubicBezTo>
                  <a:cubicBezTo>
                    <a:pt x="1157" y="265"/>
                    <a:pt x="887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42"/>
            <p:cNvSpPr/>
            <p:nvPr/>
          </p:nvSpPr>
          <p:spPr>
            <a:xfrm>
              <a:off x="1159644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4"/>
                    <a:pt x="1" y="613"/>
                  </a:cubicBezTo>
                  <a:cubicBezTo>
                    <a:pt x="1" y="952"/>
                    <a:pt x="274" y="1226"/>
                    <a:pt x="613" y="1226"/>
                  </a:cubicBezTo>
                  <a:cubicBezTo>
                    <a:pt x="951" y="1226"/>
                    <a:pt x="1226" y="952"/>
                    <a:pt x="1226" y="613"/>
                  </a:cubicBezTo>
                  <a:cubicBezTo>
                    <a:pt x="1226" y="274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42"/>
            <p:cNvSpPr/>
            <p:nvPr/>
          </p:nvSpPr>
          <p:spPr>
            <a:xfrm>
              <a:off x="1520905" y="4474669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1"/>
                  </a:moveTo>
                  <a:cubicBezTo>
                    <a:pt x="276" y="1"/>
                    <a:pt x="1" y="276"/>
                    <a:pt x="1" y="614"/>
                  </a:cubicBezTo>
                  <a:cubicBezTo>
                    <a:pt x="1" y="954"/>
                    <a:pt x="276" y="1227"/>
                    <a:pt x="614" y="1227"/>
                  </a:cubicBezTo>
                  <a:cubicBezTo>
                    <a:pt x="952" y="1227"/>
                    <a:pt x="1226" y="953"/>
                    <a:pt x="1226" y="614"/>
                  </a:cubicBezTo>
                  <a:cubicBezTo>
                    <a:pt x="1226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42"/>
            <p:cNvSpPr/>
            <p:nvPr/>
          </p:nvSpPr>
          <p:spPr>
            <a:xfrm>
              <a:off x="1212464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3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42"/>
            <p:cNvSpPr/>
            <p:nvPr/>
          </p:nvSpPr>
          <p:spPr>
            <a:xfrm>
              <a:off x="1762252" y="4329309"/>
              <a:ext cx="39201" cy="16585"/>
            </a:xfrm>
            <a:custGeom>
              <a:rect b="b" l="l" r="r" t="t"/>
              <a:pathLst>
                <a:path extrusionOk="0" h="481" w="1137">
                  <a:moveTo>
                    <a:pt x="0" y="0"/>
                  </a:moveTo>
                  <a:lnTo>
                    <a:pt x="0" y="0"/>
                  </a:lnTo>
                  <a:cubicBezTo>
                    <a:pt x="62" y="275"/>
                    <a:pt x="305" y="480"/>
                    <a:pt x="598" y="480"/>
                  </a:cubicBezTo>
                  <a:cubicBezTo>
                    <a:pt x="832" y="480"/>
                    <a:pt x="1034" y="347"/>
                    <a:pt x="1136" y="152"/>
                  </a:cubicBezTo>
                  <a:cubicBezTo>
                    <a:pt x="756" y="108"/>
                    <a:pt x="378" y="57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42"/>
            <p:cNvSpPr/>
            <p:nvPr/>
          </p:nvSpPr>
          <p:spPr>
            <a:xfrm>
              <a:off x="1814521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42"/>
            <p:cNvSpPr/>
            <p:nvPr/>
          </p:nvSpPr>
          <p:spPr>
            <a:xfrm>
              <a:off x="1814521" y="4554968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42"/>
            <p:cNvSpPr/>
            <p:nvPr/>
          </p:nvSpPr>
          <p:spPr>
            <a:xfrm>
              <a:off x="1520905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6" y="0"/>
                    <a:pt x="1" y="275"/>
                    <a:pt x="1" y="614"/>
                  </a:cubicBezTo>
                  <a:cubicBezTo>
                    <a:pt x="1" y="952"/>
                    <a:pt x="276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42"/>
            <p:cNvSpPr/>
            <p:nvPr/>
          </p:nvSpPr>
          <p:spPr>
            <a:xfrm>
              <a:off x="1579794" y="4554968"/>
              <a:ext cx="34995" cy="14378"/>
            </a:xfrm>
            <a:custGeom>
              <a:rect b="b" l="l" r="r" t="t"/>
              <a:pathLst>
                <a:path extrusionOk="0" h="417" w="1015">
                  <a:moveTo>
                    <a:pt x="437" y="1"/>
                  </a:moveTo>
                  <a:cubicBezTo>
                    <a:pt x="266" y="1"/>
                    <a:pt x="111" y="71"/>
                    <a:pt x="1" y="183"/>
                  </a:cubicBezTo>
                  <a:cubicBezTo>
                    <a:pt x="338" y="262"/>
                    <a:pt x="676" y="339"/>
                    <a:pt x="1015" y="416"/>
                  </a:cubicBezTo>
                  <a:cubicBezTo>
                    <a:pt x="933" y="177"/>
                    <a:pt x="706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42"/>
            <p:cNvSpPr/>
            <p:nvPr/>
          </p:nvSpPr>
          <p:spPr>
            <a:xfrm>
              <a:off x="1573691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42"/>
            <p:cNvSpPr/>
            <p:nvPr/>
          </p:nvSpPr>
          <p:spPr>
            <a:xfrm>
              <a:off x="1332862" y="4227529"/>
              <a:ext cx="41821" cy="27515"/>
            </a:xfrm>
            <a:custGeom>
              <a:rect b="b" l="l" r="r" t="t"/>
              <a:pathLst>
                <a:path extrusionOk="0" h="798" w="1213">
                  <a:moveTo>
                    <a:pt x="34" y="1"/>
                  </a:moveTo>
                  <a:cubicBezTo>
                    <a:pt x="15" y="60"/>
                    <a:pt x="3" y="120"/>
                    <a:pt x="3" y="185"/>
                  </a:cubicBezTo>
                  <a:cubicBezTo>
                    <a:pt x="1" y="524"/>
                    <a:pt x="275" y="797"/>
                    <a:pt x="614" y="797"/>
                  </a:cubicBezTo>
                  <a:cubicBezTo>
                    <a:pt x="909" y="797"/>
                    <a:pt x="1153" y="591"/>
                    <a:pt x="1213" y="315"/>
                  </a:cubicBezTo>
                  <a:cubicBezTo>
                    <a:pt x="820" y="208"/>
                    <a:pt x="426" y="104"/>
                    <a:pt x="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42"/>
            <p:cNvSpPr/>
            <p:nvPr/>
          </p:nvSpPr>
          <p:spPr>
            <a:xfrm>
              <a:off x="1039246" y="4153746"/>
              <a:ext cx="38201" cy="21033"/>
            </a:xfrm>
            <a:custGeom>
              <a:rect b="b" l="l" r="r" t="t"/>
              <a:pathLst>
                <a:path extrusionOk="0" h="610" w="1108">
                  <a:moveTo>
                    <a:pt x="1" y="0"/>
                  </a:moveTo>
                  <a:lnTo>
                    <a:pt x="1" y="0"/>
                  </a:lnTo>
                  <a:cubicBezTo>
                    <a:pt x="4" y="337"/>
                    <a:pt x="276" y="610"/>
                    <a:pt x="613" y="610"/>
                  </a:cubicBezTo>
                  <a:cubicBezTo>
                    <a:pt x="817" y="610"/>
                    <a:pt x="996" y="509"/>
                    <a:pt x="1108" y="357"/>
                  </a:cubicBezTo>
                  <a:cubicBezTo>
                    <a:pt x="896" y="294"/>
                    <a:pt x="687" y="228"/>
                    <a:pt x="478" y="162"/>
                  </a:cubicBezTo>
                  <a:cubicBezTo>
                    <a:pt x="322" y="112"/>
                    <a:pt x="161" y="6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42"/>
            <p:cNvSpPr/>
            <p:nvPr/>
          </p:nvSpPr>
          <p:spPr>
            <a:xfrm>
              <a:off x="1092032" y="421273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2" y="953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42"/>
            <p:cNvSpPr/>
            <p:nvPr/>
          </p:nvSpPr>
          <p:spPr>
            <a:xfrm>
              <a:off x="1003113" y="4215600"/>
              <a:ext cx="10826" cy="23929"/>
            </a:xfrm>
            <a:custGeom>
              <a:rect b="b" l="l" r="r" t="t"/>
              <a:pathLst>
                <a:path extrusionOk="0" h="694" w="314">
                  <a:moveTo>
                    <a:pt x="1" y="1"/>
                  </a:moveTo>
                  <a:lnTo>
                    <a:pt x="1" y="1"/>
                  </a:lnTo>
                  <a:cubicBezTo>
                    <a:pt x="12" y="31"/>
                    <a:pt x="26" y="62"/>
                    <a:pt x="37" y="91"/>
                  </a:cubicBezTo>
                  <a:cubicBezTo>
                    <a:pt x="118" y="293"/>
                    <a:pt x="204" y="492"/>
                    <a:pt x="288" y="693"/>
                  </a:cubicBezTo>
                  <a:cubicBezTo>
                    <a:pt x="303" y="641"/>
                    <a:pt x="313" y="588"/>
                    <a:pt x="313" y="532"/>
                  </a:cubicBezTo>
                  <a:cubicBezTo>
                    <a:pt x="313" y="303"/>
                    <a:pt x="187" y="105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42"/>
            <p:cNvSpPr/>
            <p:nvPr/>
          </p:nvSpPr>
          <p:spPr>
            <a:xfrm>
              <a:off x="1045315" y="4303623"/>
              <a:ext cx="36236" cy="41997"/>
            </a:xfrm>
            <a:custGeom>
              <a:rect b="b" l="l" r="r" t="t"/>
              <a:pathLst>
                <a:path extrusionOk="0" h="1218" w="1051">
                  <a:moveTo>
                    <a:pt x="438" y="0"/>
                  </a:moveTo>
                  <a:cubicBezTo>
                    <a:pt x="266" y="0"/>
                    <a:pt x="111" y="72"/>
                    <a:pt x="1" y="186"/>
                  </a:cubicBezTo>
                  <a:cubicBezTo>
                    <a:pt x="138" y="468"/>
                    <a:pt x="281" y="748"/>
                    <a:pt x="423" y="1027"/>
                  </a:cubicBezTo>
                  <a:cubicBezTo>
                    <a:pt x="456" y="1092"/>
                    <a:pt x="491" y="1154"/>
                    <a:pt x="525" y="1218"/>
                  </a:cubicBezTo>
                  <a:cubicBezTo>
                    <a:pt x="822" y="1175"/>
                    <a:pt x="1050" y="922"/>
                    <a:pt x="1050" y="614"/>
                  </a:cubicBezTo>
                  <a:cubicBezTo>
                    <a:pt x="1049" y="274"/>
                    <a:pt x="776" y="0"/>
                    <a:pt x="4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42"/>
            <p:cNvSpPr/>
            <p:nvPr/>
          </p:nvSpPr>
          <p:spPr>
            <a:xfrm>
              <a:off x="1092550" y="4383819"/>
              <a:ext cx="41787" cy="42307"/>
            </a:xfrm>
            <a:custGeom>
              <a:rect b="b" l="l" r="r" t="t"/>
              <a:pathLst>
                <a:path extrusionOk="0" h="1227" w="1212">
                  <a:moveTo>
                    <a:pt x="599" y="1"/>
                  </a:moveTo>
                  <a:cubicBezTo>
                    <a:pt x="304" y="1"/>
                    <a:pt x="59" y="208"/>
                    <a:pt x="0" y="485"/>
                  </a:cubicBezTo>
                  <a:cubicBezTo>
                    <a:pt x="127" y="731"/>
                    <a:pt x="263" y="976"/>
                    <a:pt x="424" y="1199"/>
                  </a:cubicBezTo>
                  <a:cubicBezTo>
                    <a:pt x="481" y="1216"/>
                    <a:pt x="539" y="1227"/>
                    <a:pt x="599" y="1227"/>
                  </a:cubicBezTo>
                  <a:cubicBezTo>
                    <a:pt x="937" y="1227"/>
                    <a:pt x="1211" y="953"/>
                    <a:pt x="1211" y="614"/>
                  </a:cubicBezTo>
                  <a:cubicBezTo>
                    <a:pt x="1211" y="276"/>
                    <a:pt x="937" y="1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42"/>
            <p:cNvSpPr/>
            <p:nvPr/>
          </p:nvSpPr>
          <p:spPr>
            <a:xfrm>
              <a:off x="1212464" y="421277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42"/>
            <p:cNvSpPr/>
            <p:nvPr/>
          </p:nvSpPr>
          <p:spPr>
            <a:xfrm>
              <a:off x="1332896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5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42"/>
            <p:cNvSpPr/>
            <p:nvPr/>
          </p:nvSpPr>
          <p:spPr>
            <a:xfrm>
              <a:off x="1400473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4"/>
                    <a:pt x="1" y="613"/>
                  </a:cubicBezTo>
                  <a:cubicBezTo>
                    <a:pt x="1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3"/>
                  </a:cubicBezTo>
                  <a:cubicBezTo>
                    <a:pt x="1226" y="274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42"/>
            <p:cNvSpPr/>
            <p:nvPr/>
          </p:nvSpPr>
          <p:spPr>
            <a:xfrm>
              <a:off x="1280110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3" y="1"/>
                    <a:pt x="1" y="275"/>
                    <a:pt x="1" y="614"/>
                  </a:cubicBezTo>
                  <a:cubicBezTo>
                    <a:pt x="1" y="952"/>
                    <a:pt x="275" y="1226"/>
                    <a:pt x="613" y="1226"/>
                  </a:cubicBezTo>
                  <a:cubicBezTo>
                    <a:pt x="951" y="1226"/>
                    <a:pt x="1226" y="952"/>
                    <a:pt x="1226" y="614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42"/>
            <p:cNvSpPr/>
            <p:nvPr/>
          </p:nvSpPr>
          <p:spPr>
            <a:xfrm>
              <a:off x="1761700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42"/>
            <p:cNvSpPr/>
            <p:nvPr/>
          </p:nvSpPr>
          <p:spPr>
            <a:xfrm>
              <a:off x="1400473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42"/>
            <p:cNvSpPr/>
            <p:nvPr/>
          </p:nvSpPr>
          <p:spPr>
            <a:xfrm>
              <a:off x="2436402" y="3549896"/>
              <a:ext cx="9585" cy="20722"/>
            </a:xfrm>
            <a:custGeom>
              <a:rect b="b" l="l" r="r" t="t"/>
              <a:pathLst>
                <a:path extrusionOk="0" h="601" w="278">
                  <a:moveTo>
                    <a:pt x="269" y="0"/>
                  </a:moveTo>
                  <a:cubicBezTo>
                    <a:pt x="168" y="192"/>
                    <a:pt x="85" y="396"/>
                    <a:pt x="0" y="596"/>
                  </a:cubicBezTo>
                  <a:cubicBezTo>
                    <a:pt x="14" y="598"/>
                    <a:pt x="25" y="600"/>
                    <a:pt x="38" y="600"/>
                  </a:cubicBezTo>
                  <a:cubicBezTo>
                    <a:pt x="106" y="600"/>
                    <a:pt x="170" y="587"/>
                    <a:pt x="230" y="566"/>
                  </a:cubicBezTo>
                  <a:cubicBezTo>
                    <a:pt x="246" y="406"/>
                    <a:pt x="261" y="247"/>
                    <a:pt x="277" y="88"/>
                  </a:cubicBezTo>
                  <a:cubicBezTo>
                    <a:pt x="275" y="59"/>
                    <a:pt x="271" y="28"/>
                    <a:pt x="2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42"/>
            <p:cNvSpPr/>
            <p:nvPr/>
          </p:nvSpPr>
          <p:spPr>
            <a:xfrm>
              <a:off x="2243359" y="3961393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42"/>
            <p:cNvSpPr/>
            <p:nvPr/>
          </p:nvSpPr>
          <p:spPr>
            <a:xfrm>
              <a:off x="2296180" y="3870543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3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42"/>
            <p:cNvSpPr/>
            <p:nvPr/>
          </p:nvSpPr>
          <p:spPr>
            <a:xfrm>
              <a:off x="2416577" y="3699704"/>
              <a:ext cx="18377" cy="41445"/>
            </a:xfrm>
            <a:custGeom>
              <a:rect b="b" l="l" r="r" t="t"/>
              <a:pathLst>
                <a:path extrusionOk="0" h="1202" w="533">
                  <a:moveTo>
                    <a:pt x="533" y="0"/>
                  </a:moveTo>
                  <a:lnTo>
                    <a:pt x="533" y="0"/>
                  </a:lnTo>
                  <a:cubicBezTo>
                    <a:pt x="233" y="41"/>
                    <a:pt x="0" y="295"/>
                    <a:pt x="0" y="606"/>
                  </a:cubicBezTo>
                  <a:cubicBezTo>
                    <a:pt x="0" y="896"/>
                    <a:pt x="201" y="1136"/>
                    <a:pt x="472" y="1201"/>
                  </a:cubicBezTo>
                  <a:cubicBezTo>
                    <a:pt x="492" y="801"/>
                    <a:pt x="512" y="401"/>
                    <a:pt x="5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42"/>
            <p:cNvSpPr/>
            <p:nvPr/>
          </p:nvSpPr>
          <p:spPr>
            <a:xfrm>
              <a:off x="2395753" y="3636988"/>
              <a:ext cx="10309" cy="21378"/>
            </a:xfrm>
            <a:custGeom>
              <a:rect b="b" l="l" r="r" t="t"/>
              <a:pathLst>
                <a:path extrusionOk="0" h="620" w="299">
                  <a:moveTo>
                    <a:pt x="289" y="1"/>
                  </a:moveTo>
                  <a:cubicBezTo>
                    <a:pt x="193" y="207"/>
                    <a:pt x="96" y="413"/>
                    <a:pt x="0" y="619"/>
                  </a:cubicBezTo>
                  <a:cubicBezTo>
                    <a:pt x="178" y="512"/>
                    <a:pt x="298" y="320"/>
                    <a:pt x="298" y="96"/>
                  </a:cubicBezTo>
                  <a:cubicBezTo>
                    <a:pt x="298" y="63"/>
                    <a:pt x="293" y="32"/>
                    <a:pt x="2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42"/>
            <p:cNvSpPr/>
            <p:nvPr/>
          </p:nvSpPr>
          <p:spPr>
            <a:xfrm>
              <a:off x="2188298" y="4044899"/>
              <a:ext cx="29754" cy="39031"/>
            </a:xfrm>
            <a:custGeom>
              <a:rect b="b" l="l" r="r" t="t"/>
              <a:pathLst>
                <a:path extrusionOk="0" h="1132" w="863">
                  <a:moveTo>
                    <a:pt x="574" y="1"/>
                  </a:moveTo>
                  <a:cubicBezTo>
                    <a:pt x="385" y="361"/>
                    <a:pt x="195" y="720"/>
                    <a:pt x="1" y="1079"/>
                  </a:cubicBezTo>
                  <a:cubicBezTo>
                    <a:pt x="77" y="1113"/>
                    <a:pt x="160" y="1132"/>
                    <a:pt x="249" y="1132"/>
                  </a:cubicBezTo>
                  <a:cubicBezTo>
                    <a:pt x="588" y="1132"/>
                    <a:pt x="862" y="858"/>
                    <a:pt x="862" y="519"/>
                  </a:cubicBezTo>
                  <a:cubicBezTo>
                    <a:pt x="862" y="301"/>
                    <a:pt x="746" y="110"/>
                    <a:pt x="5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42"/>
            <p:cNvSpPr/>
            <p:nvPr/>
          </p:nvSpPr>
          <p:spPr>
            <a:xfrm>
              <a:off x="2363722" y="379027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42"/>
            <p:cNvSpPr/>
            <p:nvPr/>
          </p:nvSpPr>
          <p:spPr>
            <a:xfrm>
              <a:off x="2175748" y="421277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42"/>
            <p:cNvSpPr/>
            <p:nvPr/>
          </p:nvSpPr>
          <p:spPr>
            <a:xfrm>
              <a:off x="2243359" y="4132508"/>
              <a:ext cx="31375" cy="40204"/>
            </a:xfrm>
            <a:custGeom>
              <a:rect b="b" l="l" r="r" t="t"/>
              <a:pathLst>
                <a:path extrusionOk="0" h="1166" w="910">
                  <a:moveTo>
                    <a:pt x="610" y="1"/>
                  </a:moveTo>
                  <a:cubicBezTo>
                    <a:pt x="274" y="1"/>
                    <a:pt x="0" y="275"/>
                    <a:pt x="0" y="613"/>
                  </a:cubicBezTo>
                  <a:cubicBezTo>
                    <a:pt x="0" y="858"/>
                    <a:pt x="145" y="1066"/>
                    <a:pt x="350" y="1165"/>
                  </a:cubicBezTo>
                  <a:cubicBezTo>
                    <a:pt x="351" y="1163"/>
                    <a:pt x="351" y="1161"/>
                    <a:pt x="353" y="1160"/>
                  </a:cubicBezTo>
                  <a:cubicBezTo>
                    <a:pt x="533" y="797"/>
                    <a:pt x="720" y="438"/>
                    <a:pt x="910" y="82"/>
                  </a:cubicBezTo>
                  <a:cubicBezTo>
                    <a:pt x="821" y="32"/>
                    <a:pt x="721" y="1"/>
                    <a:pt x="612" y="1"/>
                  </a:cubicBezTo>
                  <a:cubicBezTo>
                    <a:pt x="611" y="1"/>
                    <a:pt x="611" y="1"/>
                    <a:pt x="6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42"/>
            <p:cNvSpPr/>
            <p:nvPr/>
          </p:nvSpPr>
          <p:spPr>
            <a:xfrm>
              <a:off x="2296180" y="4041623"/>
              <a:ext cx="29789" cy="38445"/>
            </a:xfrm>
            <a:custGeom>
              <a:rect b="b" l="l" r="r" t="t"/>
              <a:pathLst>
                <a:path extrusionOk="0" h="1115" w="864">
                  <a:moveTo>
                    <a:pt x="614" y="1"/>
                  </a:moveTo>
                  <a:cubicBezTo>
                    <a:pt x="273" y="2"/>
                    <a:pt x="0" y="276"/>
                    <a:pt x="0" y="614"/>
                  </a:cubicBezTo>
                  <a:cubicBezTo>
                    <a:pt x="0" y="821"/>
                    <a:pt x="104" y="1003"/>
                    <a:pt x="261" y="1114"/>
                  </a:cubicBezTo>
                  <a:cubicBezTo>
                    <a:pt x="383" y="898"/>
                    <a:pt x="506" y="680"/>
                    <a:pt x="629" y="464"/>
                  </a:cubicBezTo>
                  <a:cubicBezTo>
                    <a:pt x="708" y="328"/>
                    <a:pt x="786" y="190"/>
                    <a:pt x="864" y="55"/>
                  </a:cubicBezTo>
                  <a:cubicBezTo>
                    <a:pt x="787" y="22"/>
                    <a:pt x="70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42"/>
            <p:cNvSpPr/>
            <p:nvPr/>
          </p:nvSpPr>
          <p:spPr>
            <a:xfrm>
              <a:off x="2122927" y="43035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42"/>
            <p:cNvSpPr/>
            <p:nvPr/>
          </p:nvSpPr>
          <p:spPr>
            <a:xfrm>
              <a:off x="2137098" y="4137576"/>
              <a:ext cx="28168" cy="37204"/>
            </a:xfrm>
            <a:custGeom>
              <a:rect b="b" l="l" r="r" t="t"/>
              <a:pathLst>
                <a:path extrusionOk="0" h="1079" w="817">
                  <a:moveTo>
                    <a:pt x="599" y="1"/>
                  </a:moveTo>
                  <a:cubicBezTo>
                    <a:pt x="512" y="152"/>
                    <a:pt x="431" y="303"/>
                    <a:pt x="343" y="454"/>
                  </a:cubicBezTo>
                  <a:cubicBezTo>
                    <a:pt x="230" y="651"/>
                    <a:pt x="114" y="846"/>
                    <a:pt x="1" y="1042"/>
                  </a:cubicBezTo>
                  <a:cubicBezTo>
                    <a:pt x="64" y="1065"/>
                    <a:pt x="132" y="1079"/>
                    <a:pt x="204" y="1079"/>
                  </a:cubicBezTo>
                  <a:cubicBezTo>
                    <a:pt x="541" y="1079"/>
                    <a:pt x="816" y="805"/>
                    <a:pt x="816" y="466"/>
                  </a:cubicBezTo>
                  <a:cubicBezTo>
                    <a:pt x="816" y="279"/>
                    <a:pt x="730" y="113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42"/>
            <p:cNvSpPr/>
            <p:nvPr/>
          </p:nvSpPr>
          <p:spPr>
            <a:xfrm>
              <a:off x="2090897" y="4240976"/>
              <a:ext cx="5447" cy="8379"/>
            </a:xfrm>
            <a:custGeom>
              <a:rect b="b" l="l" r="r" t="t"/>
              <a:pathLst>
                <a:path extrusionOk="0" h="243" w="158">
                  <a:moveTo>
                    <a:pt x="158" y="0"/>
                  </a:moveTo>
                  <a:lnTo>
                    <a:pt x="158" y="0"/>
                  </a:lnTo>
                  <a:cubicBezTo>
                    <a:pt x="106" y="81"/>
                    <a:pt x="54" y="161"/>
                    <a:pt x="1" y="243"/>
                  </a:cubicBezTo>
                  <a:cubicBezTo>
                    <a:pt x="70" y="176"/>
                    <a:pt x="123" y="93"/>
                    <a:pt x="158" y="0"/>
                  </a:cubicBezTo>
                  <a:close/>
                </a:path>
              </a:pathLst>
            </a:custGeom>
            <a:solidFill>
              <a:srgbClr val="FFC7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42"/>
            <p:cNvSpPr/>
            <p:nvPr/>
          </p:nvSpPr>
          <p:spPr>
            <a:xfrm>
              <a:off x="1889338" y="4340238"/>
              <a:ext cx="28237" cy="5655"/>
            </a:xfrm>
            <a:custGeom>
              <a:rect b="b" l="l" r="r" t="t"/>
              <a:pathLst>
                <a:path extrusionOk="0" h="164" w="819">
                  <a:moveTo>
                    <a:pt x="818" y="1"/>
                  </a:moveTo>
                  <a:cubicBezTo>
                    <a:pt x="616" y="7"/>
                    <a:pt x="412" y="10"/>
                    <a:pt x="209" y="10"/>
                  </a:cubicBezTo>
                  <a:cubicBezTo>
                    <a:pt x="140" y="10"/>
                    <a:pt x="70" y="10"/>
                    <a:pt x="1" y="9"/>
                  </a:cubicBezTo>
                  <a:lnTo>
                    <a:pt x="1" y="9"/>
                  </a:lnTo>
                  <a:cubicBezTo>
                    <a:pt x="108" y="104"/>
                    <a:pt x="249" y="163"/>
                    <a:pt x="405" y="163"/>
                  </a:cubicBezTo>
                  <a:cubicBezTo>
                    <a:pt x="564" y="163"/>
                    <a:pt x="709" y="101"/>
                    <a:pt x="8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42"/>
            <p:cNvSpPr/>
            <p:nvPr/>
          </p:nvSpPr>
          <p:spPr>
            <a:xfrm>
              <a:off x="1882132" y="447470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6" y="953"/>
                    <a:pt x="1226" y="614"/>
                  </a:cubicBezTo>
                  <a:cubicBezTo>
                    <a:pt x="1225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42"/>
            <p:cNvSpPr/>
            <p:nvPr/>
          </p:nvSpPr>
          <p:spPr>
            <a:xfrm>
              <a:off x="1694123" y="4554968"/>
              <a:ext cx="42304" cy="38066"/>
            </a:xfrm>
            <a:custGeom>
              <a:rect b="b" l="l" r="r" t="t"/>
              <a:pathLst>
                <a:path extrusionOk="0" h="1104" w="1227">
                  <a:moveTo>
                    <a:pt x="613" y="1"/>
                  </a:moveTo>
                  <a:cubicBezTo>
                    <a:pt x="274" y="1"/>
                    <a:pt x="1" y="275"/>
                    <a:pt x="1" y="614"/>
                  </a:cubicBezTo>
                  <a:cubicBezTo>
                    <a:pt x="1" y="731"/>
                    <a:pt x="35" y="839"/>
                    <a:pt x="91" y="933"/>
                  </a:cubicBezTo>
                  <a:cubicBezTo>
                    <a:pt x="387" y="991"/>
                    <a:pt x="681" y="1048"/>
                    <a:pt x="977" y="1103"/>
                  </a:cubicBezTo>
                  <a:cubicBezTo>
                    <a:pt x="1127" y="991"/>
                    <a:pt x="1226" y="816"/>
                    <a:pt x="1226" y="614"/>
                  </a:cubicBezTo>
                  <a:cubicBezTo>
                    <a:pt x="1226" y="275"/>
                    <a:pt x="951" y="1"/>
                    <a:pt x="6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42"/>
            <p:cNvSpPr/>
            <p:nvPr/>
          </p:nvSpPr>
          <p:spPr>
            <a:xfrm>
              <a:off x="2055316" y="438381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1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42"/>
            <p:cNvSpPr/>
            <p:nvPr/>
          </p:nvSpPr>
          <p:spPr>
            <a:xfrm>
              <a:off x="1641268" y="447466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3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42"/>
            <p:cNvSpPr/>
            <p:nvPr/>
          </p:nvSpPr>
          <p:spPr>
            <a:xfrm>
              <a:off x="1641337" y="4307898"/>
              <a:ext cx="42304" cy="37997"/>
            </a:xfrm>
            <a:custGeom>
              <a:rect b="b" l="l" r="r" t="t"/>
              <a:pathLst>
                <a:path extrusionOk="0" h="1102" w="1227">
                  <a:moveTo>
                    <a:pt x="247" y="0"/>
                  </a:moveTo>
                  <a:cubicBezTo>
                    <a:pt x="97" y="112"/>
                    <a:pt x="1" y="289"/>
                    <a:pt x="1" y="489"/>
                  </a:cubicBezTo>
                  <a:cubicBezTo>
                    <a:pt x="1" y="827"/>
                    <a:pt x="274" y="1101"/>
                    <a:pt x="613" y="1101"/>
                  </a:cubicBezTo>
                  <a:cubicBezTo>
                    <a:pt x="951" y="1101"/>
                    <a:pt x="1226" y="827"/>
                    <a:pt x="1226" y="489"/>
                  </a:cubicBezTo>
                  <a:cubicBezTo>
                    <a:pt x="1226" y="380"/>
                    <a:pt x="1196" y="280"/>
                    <a:pt x="1147" y="192"/>
                  </a:cubicBezTo>
                  <a:cubicBezTo>
                    <a:pt x="923" y="146"/>
                    <a:pt x="699" y="99"/>
                    <a:pt x="475" y="51"/>
                  </a:cubicBezTo>
                  <a:cubicBezTo>
                    <a:pt x="399" y="34"/>
                    <a:pt x="323" y="16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42"/>
            <p:cNvSpPr/>
            <p:nvPr/>
          </p:nvSpPr>
          <p:spPr>
            <a:xfrm>
              <a:off x="1694123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42"/>
            <p:cNvSpPr/>
            <p:nvPr/>
          </p:nvSpPr>
          <p:spPr>
            <a:xfrm>
              <a:off x="1934918" y="4554968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42"/>
            <p:cNvSpPr/>
            <p:nvPr/>
          </p:nvSpPr>
          <p:spPr>
            <a:xfrm>
              <a:off x="1934953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4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42"/>
            <p:cNvSpPr/>
            <p:nvPr/>
          </p:nvSpPr>
          <p:spPr>
            <a:xfrm>
              <a:off x="2002495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42"/>
            <p:cNvSpPr/>
            <p:nvPr/>
          </p:nvSpPr>
          <p:spPr>
            <a:xfrm>
              <a:off x="2002806" y="4309105"/>
              <a:ext cx="42028" cy="36790"/>
            </a:xfrm>
            <a:custGeom>
              <a:rect b="b" l="l" r="r" t="t"/>
              <a:pathLst>
                <a:path extrusionOk="0" h="1067" w="1219">
                  <a:moveTo>
                    <a:pt x="1015" y="1"/>
                  </a:moveTo>
                  <a:cubicBezTo>
                    <a:pt x="701" y="230"/>
                    <a:pt x="360" y="404"/>
                    <a:pt x="1" y="534"/>
                  </a:cubicBezTo>
                  <a:cubicBezTo>
                    <a:pt x="40" y="835"/>
                    <a:pt x="295" y="1066"/>
                    <a:pt x="605" y="1066"/>
                  </a:cubicBezTo>
                  <a:cubicBezTo>
                    <a:pt x="943" y="1066"/>
                    <a:pt x="1218" y="792"/>
                    <a:pt x="1218" y="454"/>
                  </a:cubicBezTo>
                  <a:cubicBezTo>
                    <a:pt x="1218" y="273"/>
                    <a:pt x="1139" y="112"/>
                    <a:pt x="10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42"/>
            <p:cNvSpPr/>
            <p:nvPr/>
          </p:nvSpPr>
          <p:spPr>
            <a:xfrm>
              <a:off x="1378373" y="4006835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5" y="1"/>
                  </a:moveTo>
                  <a:cubicBezTo>
                    <a:pt x="888" y="1"/>
                    <a:pt x="803" y="16"/>
                    <a:pt x="707" y="51"/>
                  </a:cubicBezTo>
                  <a:cubicBezTo>
                    <a:pt x="1" y="304"/>
                    <a:pt x="14" y="1413"/>
                    <a:pt x="682" y="1413"/>
                  </a:cubicBezTo>
                  <a:cubicBezTo>
                    <a:pt x="756" y="1413"/>
                    <a:pt x="837" y="1400"/>
                    <a:pt x="926" y="1370"/>
                  </a:cubicBezTo>
                  <a:cubicBezTo>
                    <a:pt x="1577" y="1155"/>
                    <a:pt x="1623" y="1"/>
                    <a:pt x="96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42"/>
            <p:cNvSpPr/>
            <p:nvPr/>
          </p:nvSpPr>
          <p:spPr>
            <a:xfrm>
              <a:off x="1466637" y="3864923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3" y="0"/>
                  </a:moveTo>
                  <a:cubicBezTo>
                    <a:pt x="887" y="0"/>
                    <a:pt x="801" y="16"/>
                    <a:pt x="706" y="50"/>
                  </a:cubicBezTo>
                  <a:cubicBezTo>
                    <a:pt x="1" y="303"/>
                    <a:pt x="13" y="1413"/>
                    <a:pt x="681" y="1413"/>
                  </a:cubicBezTo>
                  <a:cubicBezTo>
                    <a:pt x="754" y="1413"/>
                    <a:pt x="835" y="1400"/>
                    <a:pt x="925" y="1370"/>
                  </a:cubicBezTo>
                  <a:cubicBezTo>
                    <a:pt x="1577" y="1154"/>
                    <a:pt x="1623" y="0"/>
                    <a:pt x="9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42"/>
            <p:cNvSpPr/>
            <p:nvPr/>
          </p:nvSpPr>
          <p:spPr>
            <a:xfrm>
              <a:off x="1551419" y="4033624"/>
              <a:ext cx="23514" cy="50306"/>
            </a:xfrm>
            <a:custGeom>
              <a:rect b="b" l="l" r="r" t="t"/>
              <a:pathLst>
                <a:path extrusionOk="0" h="1459" w="682">
                  <a:moveTo>
                    <a:pt x="543" y="709"/>
                  </a:moveTo>
                  <a:cubicBezTo>
                    <a:pt x="544" y="710"/>
                    <a:pt x="544" y="711"/>
                    <a:pt x="544" y="713"/>
                  </a:cubicBezTo>
                  <a:lnTo>
                    <a:pt x="544" y="713"/>
                  </a:lnTo>
                  <a:cubicBezTo>
                    <a:pt x="544" y="711"/>
                    <a:pt x="544" y="710"/>
                    <a:pt x="543" y="709"/>
                  </a:cubicBezTo>
                  <a:close/>
                  <a:moveTo>
                    <a:pt x="281" y="0"/>
                  </a:moveTo>
                  <a:cubicBezTo>
                    <a:pt x="278" y="0"/>
                    <a:pt x="275" y="1"/>
                    <a:pt x="272" y="1"/>
                  </a:cubicBezTo>
                  <a:cubicBezTo>
                    <a:pt x="122" y="8"/>
                    <a:pt x="28" y="114"/>
                    <a:pt x="15" y="258"/>
                  </a:cubicBezTo>
                  <a:cubicBezTo>
                    <a:pt x="2" y="393"/>
                    <a:pt x="1" y="530"/>
                    <a:pt x="7" y="665"/>
                  </a:cubicBezTo>
                  <a:cubicBezTo>
                    <a:pt x="16" y="855"/>
                    <a:pt x="33" y="1058"/>
                    <a:pt x="112" y="1233"/>
                  </a:cubicBezTo>
                  <a:cubicBezTo>
                    <a:pt x="169" y="1359"/>
                    <a:pt x="271" y="1459"/>
                    <a:pt x="409" y="1459"/>
                  </a:cubicBezTo>
                  <a:cubicBezTo>
                    <a:pt x="431" y="1459"/>
                    <a:pt x="453" y="1456"/>
                    <a:pt x="476" y="1451"/>
                  </a:cubicBezTo>
                  <a:cubicBezTo>
                    <a:pt x="632" y="1414"/>
                    <a:pt x="682" y="1235"/>
                    <a:pt x="641" y="1098"/>
                  </a:cubicBezTo>
                  <a:cubicBezTo>
                    <a:pt x="621" y="1032"/>
                    <a:pt x="597" y="968"/>
                    <a:pt x="580" y="902"/>
                  </a:cubicBezTo>
                  <a:cubicBezTo>
                    <a:pt x="570" y="865"/>
                    <a:pt x="563" y="829"/>
                    <a:pt x="557" y="791"/>
                  </a:cubicBezTo>
                  <a:cubicBezTo>
                    <a:pt x="555" y="781"/>
                    <a:pt x="553" y="770"/>
                    <a:pt x="552" y="760"/>
                  </a:cubicBezTo>
                  <a:cubicBezTo>
                    <a:pt x="552" y="758"/>
                    <a:pt x="549" y="745"/>
                    <a:pt x="548" y="735"/>
                  </a:cubicBezTo>
                  <a:cubicBezTo>
                    <a:pt x="547" y="728"/>
                    <a:pt x="545" y="721"/>
                    <a:pt x="544" y="714"/>
                  </a:cubicBezTo>
                  <a:lnTo>
                    <a:pt x="544" y="714"/>
                  </a:lnTo>
                  <a:cubicBezTo>
                    <a:pt x="527" y="563"/>
                    <a:pt x="520" y="410"/>
                    <a:pt x="528" y="258"/>
                  </a:cubicBezTo>
                  <a:cubicBezTo>
                    <a:pt x="534" y="127"/>
                    <a:pt x="411" y="0"/>
                    <a:pt x="2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42"/>
            <p:cNvSpPr/>
            <p:nvPr/>
          </p:nvSpPr>
          <p:spPr>
            <a:xfrm>
              <a:off x="1570244" y="4058552"/>
              <a:ext cx="207" cy="1276"/>
            </a:xfrm>
            <a:custGeom>
              <a:rect b="b" l="l" r="r" t="t"/>
              <a:pathLst>
                <a:path extrusionOk="0" h="37" w="6">
                  <a:moveTo>
                    <a:pt x="1" y="0"/>
                  </a:moveTo>
                  <a:lnTo>
                    <a:pt x="1" y="4"/>
                  </a:lnTo>
                  <a:cubicBezTo>
                    <a:pt x="2" y="7"/>
                    <a:pt x="2" y="9"/>
                    <a:pt x="2" y="11"/>
                  </a:cubicBezTo>
                  <a:cubicBezTo>
                    <a:pt x="3" y="19"/>
                    <a:pt x="4" y="27"/>
                    <a:pt x="6" y="36"/>
                  </a:cubicBezTo>
                  <a:lnTo>
                    <a:pt x="6" y="36"/>
                  </a:lnTo>
                  <a:cubicBezTo>
                    <a:pt x="5" y="33"/>
                    <a:pt x="4" y="24"/>
                    <a:pt x="1" y="0"/>
                  </a:cubicBezTo>
                  <a:close/>
                  <a:moveTo>
                    <a:pt x="6" y="36"/>
                  </a:move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42"/>
            <p:cNvSpPr/>
            <p:nvPr/>
          </p:nvSpPr>
          <p:spPr>
            <a:xfrm>
              <a:off x="1585552" y="4031521"/>
              <a:ext cx="43442" cy="34721"/>
            </a:xfrm>
            <a:custGeom>
              <a:rect b="b" l="l" r="r" t="t"/>
              <a:pathLst>
                <a:path extrusionOk="0" h="1007" w="1260">
                  <a:moveTo>
                    <a:pt x="282" y="0"/>
                  </a:moveTo>
                  <a:cubicBezTo>
                    <a:pt x="209" y="0"/>
                    <a:pt x="136" y="27"/>
                    <a:pt x="86" y="81"/>
                  </a:cubicBezTo>
                  <a:cubicBezTo>
                    <a:pt x="37" y="135"/>
                    <a:pt x="0" y="206"/>
                    <a:pt x="2" y="282"/>
                  </a:cubicBezTo>
                  <a:cubicBezTo>
                    <a:pt x="6" y="361"/>
                    <a:pt x="33" y="423"/>
                    <a:pt x="86" y="482"/>
                  </a:cubicBezTo>
                  <a:cubicBezTo>
                    <a:pt x="199" y="612"/>
                    <a:pt x="341" y="722"/>
                    <a:pt x="481" y="821"/>
                  </a:cubicBezTo>
                  <a:cubicBezTo>
                    <a:pt x="611" y="913"/>
                    <a:pt x="782" y="1007"/>
                    <a:pt x="944" y="1007"/>
                  </a:cubicBezTo>
                  <a:cubicBezTo>
                    <a:pt x="1028" y="1007"/>
                    <a:pt x="1109" y="982"/>
                    <a:pt x="1181" y="920"/>
                  </a:cubicBezTo>
                  <a:cubicBezTo>
                    <a:pt x="1224" y="883"/>
                    <a:pt x="1246" y="822"/>
                    <a:pt x="1252" y="769"/>
                  </a:cubicBezTo>
                  <a:cubicBezTo>
                    <a:pt x="1259" y="715"/>
                    <a:pt x="1254" y="645"/>
                    <a:pt x="1221" y="601"/>
                  </a:cubicBezTo>
                  <a:cubicBezTo>
                    <a:pt x="1182" y="549"/>
                    <a:pt x="1171" y="538"/>
                    <a:pt x="1119" y="499"/>
                  </a:cubicBezTo>
                  <a:cubicBezTo>
                    <a:pt x="1111" y="494"/>
                    <a:pt x="1105" y="489"/>
                    <a:pt x="1098" y="483"/>
                  </a:cubicBezTo>
                  <a:cubicBezTo>
                    <a:pt x="1079" y="472"/>
                    <a:pt x="1059" y="463"/>
                    <a:pt x="1038" y="454"/>
                  </a:cubicBezTo>
                  <a:cubicBezTo>
                    <a:pt x="965" y="420"/>
                    <a:pt x="892" y="377"/>
                    <a:pt x="822" y="336"/>
                  </a:cubicBezTo>
                  <a:cubicBezTo>
                    <a:pt x="750" y="294"/>
                    <a:pt x="683" y="246"/>
                    <a:pt x="617" y="196"/>
                  </a:cubicBezTo>
                  <a:cubicBezTo>
                    <a:pt x="572" y="160"/>
                    <a:pt x="526" y="123"/>
                    <a:pt x="485" y="81"/>
                  </a:cubicBezTo>
                  <a:cubicBezTo>
                    <a:pt x="433" y="28"/>
                    <a:pt x="357" y="0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42"/>
            <p:cNvSpPr/>
            <p:nvPr/>
          </p:nvSpPr>
          <p:spPr>
            <a:xfrm>
              <a:off x="1590517" y="3991871"/>
              <a:ext cx="52302" cy="22205"/>
            </a:xfrm>
            <a:custGeom>
              <a:rect b="b" l="l" r="r" t="t"/>
              <a:pathLst>
                <a:path extrusionOk="0" h="644" w="1517">
                  <a:moveTo>
                    <a:pt x="615" y="1"/>
                  </a:moveTo>
                  <a:cubicBezTo>
                    <a:pt x="492" y="1"/>
                    <a:pt x="368" y="8"/>
                    <a:pt x="246" y="17"/>
                  </a:cubicBezTo>
                  <a:cubicBezTo>
                    <a:pt x="121" y="27"/>
                    <a:pt x="1" y="120"/>
                    <a:pt x="6" y="257"/>
                  </a:cubicBezTo>
                  <a:cubicBezTo>
                    <a:pt x="12" y="388"/>
                    <a:pt x="111" y="493"/>
                    <a:pt x="246" y="496"/>
                  </a:cubicBezTo>
                  <a:cubicBezTo>
                    <a:pt x="336" y="497"/>
                    <a:pt x="429" y="499"/>
                    <a:pt x="520" y="507"/>
                  </a:cubicBezTo>
                  <a:cubicBezTo>
                    <a:pt x="566" y="510"/>
                    <a:pt x="615" y="514"/>
                    <a:pt x="662" y="519"/>
                  </a:cubicBezTo>
                  <a:cubicBezTo>
                    <a:pt x="670" y="521"/>
                    <a:pt x="679" y="521"/>
                    <a:pt x="686" y="522"/>
                  </a:cubicBezTo>
                  <a:cubicBezTo>
                    <a:pt x="711" y="525"/>
                    <a:pt x="735" y="530"/>
                    <a:pt x="759" y="534"/>
                  </a:cubicBezTo>
                  <a:cubicBezTo>
                    <a:pt x="852" y="550"/>
                    <a:pt x="941" y="574"/>
                    <a:pt x="1032" y="600"/>
                  </a:cubicBezTo>
                  <a:cubicBezTo>
                    <a:pt x="1077" y="613"/>
                    <a:pt x="1120" y="630"/>
                    <a:pt x="1167" y="638"/>
                  </a:cubicBezTo>
                  <a:cubicBezTo>
                    <a:pt x="1191" y="642"/>
                    <a:pt x="1214" y="644"/>
                    <a:pt x="1235" y="644"/>
                  </a:cubicBezTo>
                  <a:cubicBezTo>
                    <a:pt x="1297" y="644"/>
                    <a:pt x="1353" y="628"/>
                    <a:pt x="1415" y="599"/>
                  </a:cubicBezTo>
                  <a:cubicBezTo>
                    <a:pt x="1475" y="571"/>
                    <a:pt x="1516" y="493"/>
                    <a:pt x="1512" y="430"/>
                  </a:cubicBezTo>
                  <a:cubicBezTo>
                    <a:pt x="1497" y="97"/>
                    <a:pt x="1108" y="34"/>
                    <a:pt x="847" y="11"/>
                  </a:cubicBezTo>
                  <a:cubicBezTo>
                    <a:pt x="770" y="4"/>
                    <a:pt x="692" y="1"/>
                    <a:pt x="6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42"/>
            <p:cNvSpPr/>
            <p:nvPr/>
          </p:nvSpPr>
          <p:spPr>
            <a:xfrm>
              <a:off x="1621409" y="3929707"/>
              <a:ext cx="24341" cy="42997"/>
            </a:xfrm>
            <a:custGeom>
              <a:rect b="b" l="l" r="r" t="t"/>
              <a:pathLst>
                <a:path extrusionOk="0" h="1247" w="706">
                  <a:moveTo>
                    <a:pt x="243" y="0"/>
                  </a:moveTo>
                  <a:cubicBezTo>
                    <a:pt x="204" y="0"/>
                    <a:pt x="165" y="10"/>
                    <a:pt x="133" y="31"/>
                  </a:cubicBezTo>
                  <a:cubicBezTo>
                    <a:pt x="22" y="103"/>
                    <a:pt x="1" y="224"/>
                    <a:pt x="53" y="340"/>
                  </a:cubicBezTo>
                  <a:cubicBezTo>
                    <a:pt x="55" y="347"/>
                    <a:pt x="58" y="353"/>
                    <a:pt x="60" y="358"/>
                  </a:cubicBezTo>
                  <a:cubicBezTo>
                    <a:pt x="65" y="373"/>
                    <a:pt x="70" y="385"/>
                    <a:pt x="76" y="400"/>
                  </a:cubicBezTo>
                  <a:cubicBezTo>
                    <a:pt x="89" y="434"/>
                    <a:pt x="101" y="468"/>
                    <a:pt x="111" y="504"/>
                  </a:cubicBezTo>
                  <a:cubicBezTo>
                    <a:pt x="132" y="570"/>
                    <a:pt x="145" y="638"/>
                    <a:pt x="159" y="706"/>
                  </a:cubicBezTo>
                  <a:cubicBezTo>
                    <a:pt x="171" y="774"/>
                    <a:pt x="185" y="842"/>
                    <a:pt x="197" y="910"/>
                  </a:cubicBezTo>
                  <a:cubicBezTo>
                    <a:pt x="205" y="945"/>
                    <a:pt x="213" y="976"/>
                    <a:pt x="227" y="1009"/>
                  </a:cubicBezTo>
                  <a:cubicBezTo>
                    <a:pt x="239" y="1041"/>
                    <a:pt x="249" y="1076"/>
                    <a:pt x="268" y="1106"/>
                  </a:cubicBezTo>
                  <a:cubicBezTo>
                    <a:pt x="284" y="1132"/>
                    <a:pt x="309" y="1158"/>
                    <a:pt x="328" y="1182"/>
                  </a:cubicBezTo>
                  <a:cubicBezTo>
                    <a:pt x="363" y="1226"/>
                    <a:pt x="417" y="1246"/>
                    <a:pt x="473" y="1246"/>
                  </a:cubicBezTo>
                  <a:cubicBezTo>
                    <a:pt x="571" y="1246"/>
                    <a:pt x="674" y="1185"/>
                    <a:pt x="689" y="1087"/>
                  </a:cubicBezTo>
                  <a:cubicBezTo>
                    <a:pt x="699" y="1033"/>
                    <a:pt x="706" y="983"/>
                    <a:pt x="699" y="930"/>
                  </a:cubicBezTo>
                  <a:cubicBezTo>
                    <a:pt x="693" y="879"/>
                    <a:pt x="688" y="828"/>
                    <a:pt x="673" y="779"/>
                  </a:cubicBezTo>
                  <a:cubicBezTo>
                    <a:pt x="653" y="707"/>
                    <a:pt x="632" y="637"/>
                    <a:pt x="610" y="565"/>
                  </a:cubicBezTo>
                  <a:cubicBezTo>
                    <a:pt x="561" y="411"/>
                    <a:pt x="511" y="258"/>
                    <a:pt x="441" y="112"/>
                  </a:cubicBezTo>
                  <a:cubicBezTo>
                    <a:pt x="407" y="40"/>
                    <a:pt x="324" y="0"/>
                    <a:pt x="24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42"/>
            <p:cNvSpPr/>
            <p:nvPr/>
          </p:nvSpPr>
          <p:spPr>
            <a:xfrm>
              <a:off x="1661886" y="3896436"/>
              <a:ext cx="43614" cy="31584"/>
            </a:xfrm>
            <a:custGeom>
              <a:rect b="b" l="l" r="r" t="t"/>
              <a:pathLst>
                <a:path extrusionOk="0" h="916" w="1265">
                  <a:moveTo>
                    <a:pt x="286" y="0"/>
                  </a:moveTo>
                  <a:cubicBezTo>
                    <a:pt x="222" y="0"/>
                    <a:pt x="146" y="29"/>
                    <a:pt x="103" y="75"/>
                  </a:cubicBezTo>
                  <a:cubicBezTo>
                    <a:pt x="10" y="177"/>
                    <a:pt x="0" y="340"/>
                    <a:pt x="103" y="442"/>
                  </a:cubicBezTo>
                  <a:cubicBezTo>
                    <a:pt x="224" y="560"/>
                    <a:pt x="363" y="667"/>
                    <a:pt x="506" y="755"/>
                  </a:cubicBezTo>
                  <a:cubicBezTo>
                    <a:pt x="589" y="806"/>
                    <a:pt x="673" y="846"/>
                    <a:pt x="765" y="880"/>
                  </a:cubicBezTo>
                  <a:cubicBezTo>
                    <a:pt x="798" y="894"/>
                    <a:pt x="837" y="897"/>
                    <a:pt x="871" y="902"/>
                  </a:cubicBezTo>
                  <a:cubicBezTo>
                    <a:pt x="907" y="907"/>
                    <a:pt x="944" y="916"/>
                    <a:pt x="981" y="916"/>
                  </a:cubicBezTo>
                  <a:cubicBezTo>
                    <a:pt x="983" y="916"/>
                    <a:pt x="986" y="916"/>
                    <a:pt x="988" y="916"/>
                  </a:cubicBezTo>
                  <a:cubicBezTo>
                    <a:pt x="1043" y="913"/>
                    <a:pt x="1094" y="896"/>
                    <a:pt x="1141" y="868"/>
                  </a:cubicBezTo>
                  <a:cubicBezTo>
                    <a:pt x="1185" y="842"/>
                    <a:pt x="1217" y="802"/>
                    <a:pt x="1235" y="755"/>
                  </a:cubicBezTo>
                  <a:cubicBezTo>
                    <a:pt x="1253" y="710"/>
                    <a:pt x="1265" y="649"/>
                    <a:pt x="1246" y="602"/>
                  </a:cubicBezTo>
                  <a:cubicBezTo>
                    <a:pt x="1227" y="552"/>
                    <a:pt x="1207" y="505"/>
                    <a:pt x="1171" y="465"/>
                  </a:cubicBezTo>
                  <a:cubicBezTo>
                    <a:pt x="1142" y="436"/>
                    <a:pt x="1105" y="413"/>
                    <a:pt x="1071" y="392"/>
                  </a:cubicBezTo>
                  <a:cubicBezTo>
                    <a:pt x="1052" y="380"/>
                    <a:pt x="1035" y="369"/>
                    <a:pt x="1017" y="359"/>
                  </a:cubicBezTo>
                  <a:cubicBezTo>
                    <a:pt x="979" y="335"/>
                    <a:pt x="937" y="322"/>
                    <a:pt x="895" y="304"/>
                  </a:cubicBezTo>
                  <a:lnTo>
                    <a:pt x="895" y="304"/>
                  </a:lnTo>
                  <a:cubicBezTo>
                    <a:pt x="918" y="315"/>
                    <a:pt x="942" y="324"/>
                    <a:pt x="965" y="335"/>
                  </a:cubicBezTo>
                  <a:cubicBezTo>
                    <a:pt x="906" y="310"/>
                    <a:pt x="848" y="287"/>
                    <a:pt x="788" y="262"/>
                  </a:cubicBezTo>
                  <a:cubicBezTo>
                    <a:pt x="687" y="218"/>
                    <a:pt x="588" y="167"/>
                    <a:pt x="499" y="101"/>
                  </a:cubicBezTo>
                  <a:cubicBezTo>
                    <a:pt x="489" y="93"/>
                    <a:pt x="478" y="85"/>
                    <a:pt x="468" y="75"/>
                  </a:cubicBezTo>
                  <a:cubicBezTo>
                    <a:pt x="416" y="31"/>
                    <a:pt x="358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42"/>
            <p:cNvSpPr/>
            <p:nvPr/>
          </p:nvSpPr>
          <p:spPr>
            <a:xfrm>
              <a:off x="1668127" y="3937017"/>
              <a:ext cx="18514" cy="42859"/>
            </a:xfrm>
            <a:custGeom>
              <a:rect b="b" l="l" r="r" t="t"/>
              <a:pathLst>
                <a:path extrusionOk="0" h="1243" w="537">
                  <a:moveTo>
                    <a:pt x="286" y="1"/>
                  </a:moveTo>
                  <a:cubicBezTo>
                    <a:pt x="283" y="1"/>
                    <a:pt x="280" y="1"/>
                    <a:pt x="276" y="1"/>
                  </a:cubicBezTo>
                  <a:cubicBezTo>
                    <a:pt x="137" y="8"/>
                    <a:pt x="27" y="113"/>
                    <a:pt x="23" y="254"/>
                  </a:cubicBezTo>
                  <a:cubicBezTo>
                    <a:pt x="21" y="399"/>
                    <a:pt x="7" y="543"/>
                    <a:pt x="3" y="688"/>
                  </a:cubicBezTo>
                  <a:cubicBezTo>
                    <a:pt x="0" y="779"/>
                    <a:pt x="0" y="871"/>
                    <a:pt x="23" y="961"/>
                  </a:cubicBezTo>
                  <a:cubicBezTo>
                    <a:pt x="50" y="1072"/>
                    <a:pt x="115" y="1157"/>
                    <a:pt x="211" y="1218"/>
                  </a:cubicBezTo>
                  <a:cubicBezTo>
                    <a:pt x="238" y="1234"/>
                    <a:pt x="270" y="1242"/>
                    <a:pt x="301" y="1242"/>
                  </a:cubicBezTo>
                  <a:cubicBezTo>
                    <a:pt x="366" y="1242"/>
                    <a:pt x="431" y="1208"/>
                    <a:pt x="465" y="1151"/>
                  </a:cubicBezTo>
                  <a:cubicBezTo>
                    <a:pt x="471" y="1140"/>
                    <a:pt x="480" y="1128"/>
                    <a:pt x="485" y="1116"/>
                  </a:cubicBezTo>
                  <a:cubicBezTo>
                    <a:pt x="493" y="1095"/>
                    <a:pt x="502" y="1073"/>
                    <a:pt x="512" y="1051"/>
                  </a:cubicBezTo>
                  <a:lnTo>
                    <a:pt x="512" y="1051"/>
                  </a:lnTo>
                  <a:cubicBezTo>
                    <a:pt x="501" y="1075"/>
                    <a:pt x="496" y="1087"/>
                    <a:pt x="496" y="1087"/>
                  </a:cubicBezTo>
                  <a:cubicBezTo>
                    <a:pt x="496" y="1087"/>
                    <a:pt x="500" y="1077"/>
                    <a:pt x="508" y="1057"/>
                  </a:cubicBezTo>
                  <a:cubicBezTo>
                    <a:pt x="532" y="1001"/>
                    <a:pt x="534" y="939"/>
                    <a:pt x="536" y="878"/>
                  </a:cubicBezTo>
                  <a:cubicBezTo>
                    <a:pt x="537" y="810"/>
                    <a:pt x="529" y="743"/>
                    <a:pt x="527" y="673"/>
                  </a:cubicBezTo>
                  <a:cubicBezTo>
                    <a:pt x="523" y="534"/>
                    <a:pt x="532" y="395"/>
                    <a:pt x="529" y="254"/>
                  </a:cubicBezTo>
                  <a:cubicBezTo>
                    <a:pt x="526" y="124"/>
                    <a:pt x="419" y="1"/>
                    <a:pt x="2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42"/>
            <p:cNvSpPr/>
            <p:nvPr/>
          </p:nvSpPr>
          <p:spPr>
            <a:xfrm>
              <a:off x="1592551" y="4082894"/>
              <a:ext cx="46062" cy="20516"/>
            </a:xfrm>
            <a:custGeom>
              <a:rect b="b" l="l" r="r" t="t"/>
              <a:pathLst>
                <a:path extrusionOk="0" h="595" w="1336">
                  <a:moveTo>
                    <a:pt x="879" y="0"/>
                  </a:moveTo>
                  <a:cubicBezTo>
                    <a:pt x="814" y="0"/>
                    <a:pt x="750" y="8"/>
                    <a:pt x="682" y="18"/>
                  </a:cubicBezTo>
                  <a:cubicBezTo>
                    <a:pt x="548" y="39"/>
                    <a:pt x="418" y="79"/>
                    <a:pt x="282" y="100"/>
                  </a:cubicBezTo>
                  <a:cubicBezTo>
                    <a:pt x="272" y="101"/>
                    <a:pt x="263" y="102"/>
                    <a:pt x="252" y="102"/>
                  </a:cubicBezTo>
                  <a:cubicBezTo>
                    <a:pt x="125" y="110"/>
                    <a:pt x="0" y="210"/>
                    <a:pt x="7" y="347"/>
                  </a:cubicBezTo>
                  <a:cubicBezTo>
                    <a:pt x="12" y="476"/>
                    <a:pt x="112" y="594"/>
                    <a:pt x="247" y="594"/>
                  </a:cubicBezTo>
                  <a:cubicBezTo>
                    <a:pt x="249" y="594"/>
                    <a:pt x="251" y="594"/>
                    <a:pt x="252" y="594"/>
                  </a:cubicBezTo>
                  <a:cubicBezTo>
                    <a:pt x="350" y="590"/>
                    <a:pt x="449" y="573"/>
                    <a:pt x="546" y="556"/>
                  </a:cubicBezTo>
                  <a:cubicBezTo>
                    <a:pt x="633" y="545"/>
                    <a:pt x="720" y="537"/>
                    <a:pt x="807" y="537"/>
                  </a:cubicBezTo>
                  <a:cubicBezTo>
                    <a:pt x="850" y="537"/>
                    <a:pt x="894" y="539"/>
                    <a:pt x="938" y="543"/>
                  </a:cubicBezTo>
                  <a:cubicBezTo>
                    <a:pt x="978" y="550"/>
                    <a:pt x="1017" y="558"/>
                    <a:pt x="1057" y="558"/>
                  </a:cubicBezTo>
                  <a:cubicBezTo>
                    <a:pt x="1083" y="558"/>
                    <a:pt x="1110" y="554"/>
                    <a:pt x="1136" y="545"/>
                  </a:cubicBezTo>
                  <a:cubicBezTo>
                    <a:pt x="1265" y="504"/>
                    <a:pt x="1335" y="386"/>
                    <a:pt x="1304" y="256"/>
                  </a:cubicBezTo>
                  <a:cubicBezTo>
                    <a:pt x="1273" y="118"/>
                    <a:pt x="1141" y="40"/>
                    <a:pt x="1011" y="13"/>
                  </a:cubicBezTo>
                  <a:cubicBezTo>
                    <a:pt x="966" y="4"/>
                    <a:pt x="922" y="0"/>
                    <a:pt x="8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42"/>
            <p:cNvSpPr/>
            <p:nvPr/>
          </p:nvSpPr>
          <p:spPr>
            <a:xfrm>
              <a:off x="1597964" y="4120475"/>
              <a:ext cx="39856" cy="24998"/>
            </a:xfrm>
            <a:custGeom>
              <a:rect b="b" l="l" r="r" t="t"/>
              <a:pathLst>
                <a:path extrusionOk="0" h="725" w="1156">
                  <a:moveTo>
                    <a:pt x="263" y="1"/>
                  </a:moveTo>
                  <a:cubicBezTo>
                    <a:pt x="220" y="1"/>
                    <a:pt x="179" y="9"/>
                    <a:pt x="137" y="33"/>
                  </a:cubicBezTo>
                  <a:cubicBezTo>
                    <a:pt x="83" y="67"/>
                    <a:pt x="31" y="128"/>
                    <a:pt x="16" y="192"/>
                  </a:cubicBezTo>
                  <a:cubicBezTo>
                    <a:pt x="1" y="259"/>
                    <a:pt x="5" y="334"/>
                    <a:pt x="42" y="395"/>
                  </a:cubicBezTo>
                  <a:cubicBezTo>
                    <a:pt x="78" y="449"/>
                    <a:pt x="134" y="504"/>
                    <a:pt x="199" y="515"/>
                  </a:cubicBezTo>
                  <a:cubicBezTo>
                    <a:pt x="326" y="537"/>
                    <a:pt x="448" y="577"/>
                    <a:pt x="567" y="625"/>
                  </a:cubicBezTo>
                  <a:cubicBezTo>
                    <a:pt x="615" y="647"/>
                    <a:pt x="662" y="669"/>
                    <a:pt x="710" y="688"/>
                  </a:cubicBezTo>
                  <a:cubicBezTo>
                    <a:pt x="761" y="708"/>
                    <a:pt x="822" y="724"/>
                    <a:pt x="881" y="724"/>
                  </a:cubicBezTo>
                  <a:cubicBezTo>
                    <a:pt x="909" y="724"/>
                    <a:pt x="937" y="720"/>
                    <a:pt x="963" y="711"/>
                  </a:cubicBezTo>
                  <a:cubicBezTo>
                    <a:pt x="1006" y="698"/>
                    <a:pt x="1057" y="674"/>
                    <a:pt x="1087" y="640"/>
                  </a:cubicBezTo>
                  <a:cubicBezTo>
                    <a:pt x="1146" y="575"/>
                    <a:pt x="1155" y="507"/>
                    <a:pt x="1142" y="424"/>
                  </a:cubicBezTo>
                  <a:cubicBezTo>
                    <a:pt x="1126" y="329"/>
                    <a:pt x="1047" y="245"/>
                    <a:pt x="965" y="199"/>
                  </a:cubicBezTo>
                  <a:cubicBezTo>
                    <a:pt x="864" y="142"/>
                    <a:pt x="745" y="105"/>
                    <a:pt x="634" y="73"/>
                  </a:cubicBezTo>
                  <a:cubicBezTo>
                    <a:pt x="537" y="46"/>
                    <a:pt x="441" y="21"/>
                    <a:pt x="340" y="7"/>
                  </a:cubicBezTo>
                  <a:cubicBezTo>
                    <a:pt x="313" y="3"/>
                    <a:pt x="288" y="1"/>
                    <a:pt x="2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42"/>
            <p:cNvSpPr/>
            <p:nvPr/>
          </p:nvSpPr>
          <p:spPr>
            <a:xfrm>
              <a:off x="1881788" y="4150333"/>
              <a:ext cx="20273" cy="30549"/>
            </a:xfrm>
            <a:custGeom>
              <a:rect b="b" l="l" r="r" t="t"/>
              <a:pathLst>
                <a:path extrusionOk="0" h="886" w="588">
                  <a:moveTo>
                    <a:pt x="65" y="504"/>
                  </a:moveTo>
                  <a:cubicBezTo>
                    <a:pt x="65" y="507"/>
                    <a:pt x="65" y="510"/>
                    <a:pt x="66" y="512"/>
                  </a:cubicBezTo>
                  <a:lnTo>
                    <a:pt x="66" y="512"/>
                  </a:lnTo>
                  <a:cubicBezTo>
                    <a:pt x="65" y="510"/>
                    <a:pt x="65" y="507"/>
                    <a:pt x="65" y="504"/>
                  </a:cubicBezTo>
                  <a:close/>
                  <a:moveTo>
                    <a:pt x="266" y="1"/>
                  </a:moveTo>
                  <a:cubicBezTo>
                    <a:pt x="244" y="1"/>
                    <a:pt x="222" y="3"/>
                    <a:pt x="202" y="10"/>
                  </a:cubicBezTo>
                  <a:cubicBezTo>
                    <a:pt x="140" y="31"/>
                    <a:pt x="79" y="68"/>
                    <a:pt x="47" y="129"/>
                  </a:cubicBezTo>
                  <a:cubicBezTo>
                    <a:pt x="15" y="190"/>
                    <a:pt x="0" y="260"/>
                    <a:pt x="21" y="327"/>
                  </a:cubicBezTo>
                  <a:cubicBezTo>
                    <a:pt x="46" y="409"/>
                    <a:pt x="64" y="490"/>
                    <a:pt x="74" y="573"/>
                  </a:cubicBezTo>
                  <a:cubicBezTo>
                    <a:pt x="73" y="567"/>
                    <a:pt x="73" y="560"/>
                    <a:pt x="72" y="553"/>
                  </a:cubicBezTo>
                  <a:lnTo>
                    <a:pt x="72" y="553"/>
                  </a:lnTo>
                  <a:cubicBezTo>
                    <a:pt x="87" y="649"/>
                    <a:pt x="113" y="751"/>
                    <a:pt x="182" y="821"/>
                  </a:cubicBezTo>
                  <a:cubicBezTo>
                    <a:pt x="219" y="857"/>
                    <a:pt x="279" y="886"/>
                    <a:pt x="333" y="886"/>
                  </a:cubicBezTo>
                  <a:cubicBezTo>
                    <a:pt x="335" y="886"/>
                    <a:pt x="337" y="886"/>
                    <a:pt x="339" y="886"/>
                  </a:cubicBezTo>
                  <a:cubicBezTo>
                    <a:pt x="393" y="884"/>
                    <a:pt x="458" y="867"/>
                    <a:pt x="495" y="821"/>
                  </a:cubicBezTo>
                  <a:cubicBezTo>
                    <a:pt x="507" y="804"/>
                    <a:pt x="521" y="789"/>
                    <a:pt x="533" y="770"/>
                  </a:cubicBezTo>
                  <a:cubicBezTo>
                    <a:pt x="542" y="750"/>
                    <a:pt x="551" y="733"/>
                    <a:pt x="558" y="713"/>
                  </a:cubicBezTo>
                  <a:cubicBezTo>
                    <a:pt x="562" y="703"/>
                    <a:pt x="567" y="696"/>
                    <a:pt x="569" y="687"/>
                  </a:cubicBezTo>
                  <a:cubicBezTo>
                    <a:pt x="577" y="662"/>
                    <a:pt x="577" y="633"/>
                    <a:pt x="579" y="607"/>
                  </a:cubicBezTo>
                  <a:cubicBezTo>
                    <a:pt x="580" y="598"/>
                    <a:pt x="580" y="589"/>
                    <a:pt x="582" y="582"/>
                  </a:cubicBezTo>
                  <a:cubicBezTo>
                    <a:pt x="583" y="562"/>
                    <a:pt x="587" y="542"/>
                    <a:pt x="585" y="523"/>
                  </a:cubicBezTo>
                  <a:cubicBezTo>
                    <a:pt x="583" y="485"/>
                    <a:pt x="575" y="446"/>
                    <a:pt x="569" y="409"/>
                  </a:cubicBezTo>
                  <a:cubicBezTo>
                    <a:pt x="557" y="334"/>
                    <a:pt x="542" y="263"/>
                    <a:pt x="520" y="191"/>
                  </a:cubicBezTo>
                  <a:cubicBezTo>
                    <a:pt x="500" y="127"/>
                    <a:pt x="458" y="70"/>
                    <a:pt x="401" y="36"/>
                  </a:cubicBezTo>
                  <a:cubicBezTo>
                    <a:pt x="363" y="14"/>
                    <a:pt x="313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42"/>
            <p:cNvSpPr/>
            <p:nvPr/>
          </p:nvSpPr>
          <p:spPr>
            <a:xfrm>
              <a:off x="1926816" y="4117096"/>
              <a:ext cx="43993" cy="33239"/>
            </a:xfrm>
            <a:custGeom>
              <a:rect b="b" l="l" r="r" t="t"/>
              <a:pathLst>
                <a:path extrusionOk="0" h="964" w="1276">
                  <a:moveTo>
                    <a:pt x="278" y="1"/>
                  </a:moveTo>
                  <a:cubicBezTo>
                    <a:pt x="211" y="1"/>
                    <a:pt x="144" y="25"/>
                    <a:pt x="99" y="74"/>
                  </a:cubicBezTo>
                  <a:cubicBezTo>
                    <a:pt x="0" y="181"/>
                    <a:pt x="5" y="327"/>
                    <a:pt x="99" y="435"/>
                  </a:cubicBezTo>
                  <a:cubicBezTo>
                    <a:pt x="148" y="493"/>
                    <a:pt x="201" y="546"/>
                    <a:pt x="251" y="603"/>
                  </a:cubicBezTo>
                  <a:cubicBezTo>
                    <a:pt x="304" y="667"/>
                    <a:pt x="363" y="727"/>
                    <a:pt x="427" y="779"/>
                  </a:cubicBezTo>
                  <a:cubicBezTo>
                    <a:pt x="521" y="855"/>
                    <a:pt x="620" y="917"/>
                    <a:pt x="740" y="947"/>
                  </a:cubicBezTo>
                  <a:cubicBezTo>
                    <a:pt x="784" y="958"/>
                    <a:pt x="831" y="964"/>
                    <a:pt x="878" y="964"/>
                  </a:cubicBezTo>
                  <a:cubicBezTo>
                    <a:pt x="991" y="964"/>
                    <a:pt x="1105" y="929"/>
                    <a:pt x="1182" y="843"/>
                  </a:cubicBezTo>
                  <a:cubicBezTo>
                    <a:pt x="1246" y="772"/>
                    <a:pt x="1276" y="681"/>
                    <a:pt x="1250" y="586"/>
                  </a:cubicBezTo>
                  <a:cubicBezTo>
                    <a:pt x="1227" y="505"/>
                    <a:pt x="1153" y="416"/>
                    <a:pt x="1065" y="402"/>
                  </a:cubicBezTo>
                  <a:cubicBezTo>
                    <a:pt x="1019" y="396"/>
                    <a:pt x="972" y="392"/>
                    <a:pt x="925" y="386"/>
                  </a:cubicBezTo>
                  <a:cubicBezTo>
                    <a:pt x="897" y="383"/>
                    <a:pt x="870" y="373"/>
                    <a:pt x="841" y="364"/>
                  </a:cubicBezTo>
                  <a:cubicBezTo>
                    <a:pt x="762" y="326"/>
                    <a:pt x="687" y="281"/>
                    <a:pt x="617" y="229"/>
                  </a:cubicBezTo>
                  <a:cubicBezTo>
                    <a:pt x="560" y="182"/>
                    <a:pt x="508" y="128"/>
                    <a:pt x="459" y="74"/>
                  </a:cubicBezTo>
                  <a:cubicBezTo>
                    <a:pt x="413" y="25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42"/>
            <p:cNvSpPr/>
            <p:nvPr/>
          </p:nvSpPr>
          <p:spPr>
            <a:xfrm>
              <a:off x="1923816" y="4173261"/>
              <a:ext cx="22617" cy="40238"/>
            </a:xfrm>
            <a:custGeom>
              <a:rect b="b" l="l" r="r" t="t"/>
              <a:pathLst>
                <a:path extrusionOk="0" h="1167" w="656">
                  <a:moveTo>
                    <a:pt x="536" y="398"/>
                  </a:moveTo>
                  <a:cubicBezTo>
                    <a:pt x="537" y="404"/>
                    <a:pt x="538" y="409"/>
                    <a:pt x="538" y="415"/>
                  </a:cubicBezTo>
                  <a:lnTo>
                    <a:pt x="538" y="415"/>
                  </a:lnTo>
                  <a:lnTo>
                    <a:pt x="536" y="398"/>
                  </a:lnTo>
                  <a:close/>
                  <a:moveTo>
                    <a:pt x="264" y="1"/>
                  </a:moveTo>
                  <a:cubicBezTo>
                    <a:pt x="252" y="1"/>
                    <a:pt x="241" y="1"/>
                    <a:pt x="229" y="3"/>
                  </a:cubicBezTo>
                  <a:cubicBezTo>
                    <a:pt x="176" y="10"/>
                    <a:pt x="120" y="32"/>
                    <a:pt x="83" y="73"/>
                  </a:cubicBezTo>
                  <a:cubicBezTo>
                    <a:pt x="40" y="118"/>
                    <a:pt x="1" y="185"/>
                    <a:pt x="9" y="251"/>
                  </a:cubicBezTo>
                  <a:cubicBezTo>
                    <a:pt x="23" y="376"/>
                    <a:pt x="32" y="501"/>
                    <a:pt x="46" y="626"/>
                  </a:cubicBezTo>
                  <a:cubicBezTo>
                    <a:pt x="56" y="706"/>
                    <a:pt x="66" y="787"/>
                    <a:pt x="82" y="866"/>
                  </a:cubicBezTo>
                  <a:cubicBezTo>
                    <a:pt x="92" y="917"/>
                    <a:pt x="114" y="963"/>
                    <a:pt x="137" y="1008"/>
                  </a:cubicBezTo>
                  <a:cubicBezTo>
                    <a:pt x="179" y="1086"/>
                    <a:pt x="236" y="1128"/>
                    <a:pt x="318" y="1158"/>
                  </a:cubicBezTo>
                  <a:cubicBezTo>
                    <a:pt x="336" y="1164"/>
                    <a:pt x="355" y="1167"/>
                    <a:pt x="375" y="1167"/>
                  </a:cubicBezTo>
                  <a:cubicBezTo>
                    <a:pt x="408" y="1167"/>
                    <a:pt x="442" y="1159"/>
                    <a:pt x="469" y="1146"/>
                  </a:cubicBezTo>
                  <a:cubicBezTo>
                    <a:pt x="515" y="1127"/>
                    <a:pt x="556" y="1095"/>
                    <a:pt x="580" y="1052"/>
                  </a:cubicBezTo>
                  <a:cubicBezTo>
                    <a:pt x="656" y="923"/>
                    <a:pt x="611" y="788"/>
                    <a:pt x="580" y="655"/>
                  </a:cubicBezTo>
                  <a:cubicBezTo>
                    <a:pt x="562" y="575"/>
                    <a:pt x="549" y="496"/>
                    <a:pt x="538" y="415"/>
                  </a:cubicBezTo>
                  <a:lnTo>
                    <a:pt x="538" y="415"/>
                  </a:lnTo>
                  <a:lnTo>
                    <a:pt x="545" y="467"/>
                  </a:lnTo>
                  <a:cubicBezTo>
                    <a:pt x="532" y="373"/>
                    <a:pt x="520" y="278"/>
                    <a:pt x="506" y="184"/>
                  </a:cubicBezTo>
                  <a:cubicBezTo>
                    <a:pt x="496" y="129"/>
                    <a:pt x="438" y="59"/>
                    <a:pt x="390" y="33"/>
                  </a:cubicBezTo>
                  <a:cubicBezTo>
                    <a:pt x="350" y="12"/>
                    <a:pt x="308" y="1"/>
                    <a:pt x="2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42"/>
            <p:cNvSpPr/>
            <p:nvPr/>
          </p:nvSpPr>
          <p:spPr>
            <a:xfrm>
              <a:off x="1988325" y="4140438"/>
              <a:ext cx="27444" cy="48410"/>
            </a:xfrm>
            <a:custGeom>
              <a:rect b="b" l="l" r="r" t="t"/>
              <a:pathLst>
                <a:path extrusionOk="0" h="1404" w="796">
                  <a:moveTo>
                    <a:pt x="505" y="1"/>
                  </a:moveTo>
                  <a:cubicBezTo>
                    <a:pt x="384" y="1"/>
                    <a:pt x="273" y="74"/>
                    <a:pt x="239" y="198"/>
                  </a:cubicBezTo>
                  <a:cubicBezTo>
                    <a:pt x="197" y="349"/>
                    <a:pt x="149" y="499"/>
                    <a:pt x="104" y="650"/>
                  </a:cubicBezTo>
                  <a:cubicBezTo>
                    <a:pt x="52" y="829"/>
                    <a:pt x="0" y="1034"/>
                    <a:pt x="54" y="1218"/>
                  </a:cubicBezTo>
                  <a:cubicBezTo>
                    <a:pt x="82" y="1316"/>
                    <a:pt x="166" y="1388"/>
                    <a:pt x="266" y="1401"/>
                  </a:cubicBezTo>
                  <a:cubicBezTo>
                    <a:pt x="277" y="1402"/>
                    <a:pt x="289" y="1403"/>
                    <a:pt x="300" y="1403"/>
                  </a:cubicBezTo>
                  <a:cubicBezTo>
                    <a:pt x="390" y="1403"/>
                    <a:pt x="473" y="1357"/>
                    <a:pt x="520" y="1279"/>
                  </a:cubicBezTo>
                  <a:cubicBezTo>
                    <a:pt x="607" y="1134"/>
                    <a:pt x="630" y="956"/>
                    <a:pt x="661" y="793"/>
                  </a:cubicBezTo>
                  <a:cubicBezTo>
                    <a:pt x="692" y="642"/>
                    <a:pt x="727" y="491"/>
                    <a:pt x="763" y="342"/>
                  </a:cubicBezTo>
                  <a:cubicBezTo>
                    <a:pt x="796" y="204"/>
                    <a:pt x="721" y="42"/>
                    <a:pt x="573" y="8"/>
                  </a:cubicBezTo>
                  <a:cubicBezTo>
                    <a:pt x="550" y="3"/>
                    <a:pt x="527" y="1"/>
                    <a:pt x="5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42"/>
            <p:cNvSpPr/>
            <p:nvPr/>
          </p:nvSpPr>
          <p:spPr>
            <a:xfrm>
              <a:off x="2003530" y="4073343"/>
              <a:ext cx="43683" cy="29584"/>
            </a:xfrm>
            <a:custGeom>
              <a:rect b="b" l="l" r="r" t="t"/>
              <a:pathLst>
                <a:path extrusionOk="0" h="858" w="1267">
                  <a:moveTo>
                    <a:pt x="266" y="0"/>
                  </a:moveTo>
                  <a:cubicBezTo>
                    <a:pt x="243" y="0"/>
                    <a:pt x="221" y="3"/>
                    <a:pt x="203" y="9"/>
                  </a:cubicBezTo>
                  <a:cubicBezTo>
                    <a:pt x="151" y="26"/>
                    <a:pt x="109" y="54"/>
                    <a:pt x="77" y="96"/>
                  </a:cubicBezTo>
                  <a:cubicBezTo>
                    <a:pt x="9" y="185"/>
                    <a:pt x="1" y="340"/>
                    <a:pt x="95" y="416"/>
                  </a:cubicBezTo>
                  <a:cubicBezTo>
                    <a:pt x="202" y="503"/>
                    <a:pt x="313" y="576"/>
                    <a:pt x="429" y="647"/>
                  </a:cubicBezTo>
                  <a:cubicBezTo>
                    <a:pt x="552" y="721"/>
                    <a:pt x="677" y="786"/>
                    <a:pt x="812" y="835"/>
                  </a:cubicBezTo>
                  <a:cubicBezTo>
                    <a:pt x="854" y="850"/>
                    <a:pt x="899" y="858"/>
                    <a:pt x="943" y="858"/>
                  </a:cubicBezTo>
                  <a:cubicBezTo>
                    <a:pt x="1052" y="858"/>
                    <a:pt x="1156" y="809"/>
                    <a:pt x="1202" y="700"/>
                  </a:cubicBezTo>
                  <a:cubicBezTo>
                    <a:pt x="1266" y="546"/>
                    <a:pt x="1163" y="394"/>
                    <a:pt x="1022" y="333"/>
                  </a:cubicBezTo>
                  <a:cubicBezTo>
                    <a:pt x="907" y="283"/>
                    <a:pt x="787" y="242"/>
                    <a:pt x="669" y="193"/>
                  </a:cubicBezTo>
                  <a:cubicBezTo>
                    <a:pt x="572" y="149"/>
                    <a:pt x="477" y="96"/>
                    <a:pt x="391" y="34"/>
                  </a:cubicBezTo>
                  <a:cubicBezTo>
                    <a:pt x="360" y="11"/>
                    <a:pt x="311" y="0"/>
                    <a:pt x="2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42"/>
            <p:cNvSpPr/>
            <p:nvPr/>
          </p:nvSpPr>
          <p:spPr>
            <a:xfrm>
              <a:off x="1898854" y="4032556"/>
              <a:ext cx="31271" cy="47893"/>
            </a:xfrm>
            <a:custGeom>
              <a:rect b="b" l="l" r="r" t="t"/>
              <a:pathLst>
                <a:path extrusionOk="0" h="1389" w="907">
                  <a:moveTo>
                    <a:pt x="637" y="1"/>
                  </a:moveTo>
                  <a:cubicBezTo>
                    <a:pt x="593" y="1"/>
                    <a:pt x="549" y="11"/>
                    <a:pt x="512" y="35"/>
                  </a:cubicBezTo>
                  <a:cubicBezTo>
                    <a:pt x="454" y="72"/>
                    <a:pt x="423" y="122"/>
                    <a:pt x="397" y="186"/>
                  </a:cubicBezTo>
                  <a:cubicBezTo>
                    <a:pt x="389" y="207"/>
                    <a:pt x="380" y="228"/>
                    <a:pt x="371" y="248"/>
                  </a:cubicBezTo>
                  <a:cubicBezTo>
                    <a:pt x="369" y="252"/>
                    <a:pt x="364" y="264"/>
                    <a:pt x="360" y="274"/>
                  </a:cubicBezTo>
                  <a:lnTo>
                    <a:pt x="360" y="274"/>
                  </a:lnTo>
                  <a:cubicBezTo>
                    <a:pt x="343" y="310"/>
                    <a:pt x="329" y="345"/>
                    <a:pt x="314" y="380"/>
                  </a:cubicBezTo>
                  <a:cubicBezTo>
                    <a:pt x="275" y="473"/>
                    <a:pt x="234" y="567"/>
                    <a:pt x="197" y="662"/>
                  </a:cubicBezTo>
                  <a:cubicBezTo>
                    <a:pt x="125" y="842"/>
                    <a:pt x="1" y="1097"/>
                    <a:pt x="116" y="1280"/>
                  </a:cubicBezTo>
                  <a:cubicBezTo>
                    <a:pt x="158" y="1344"/>
                    <a:pt x="234" y="1388"/>
                    <a:pt x="310" y="1388"/>
                  </a:cubicBezTo>
                  <a:cubicBezTo>
                    <a:pt x="345" y="1388"/>
                    <a:pt x="380" y="1379"/>
                    <a:pt x="411" y="1357"/>
                  </a:cubicBezTo>
                  <a:cubicBezTo>
                    <a:pt x="526" y="1280"/>
                    <a:pt x="563" y="1165"/>
                    <a:pt x="603" y="1040"/>
                  </a:cubicBezTo>
                  <a:cubicBezTo>
                    <a:pt x="627" y="958"/>
                    <a:pt x="657" y="877"/>
                    <a:pt x="688" y="797"/>
                  </a:cubicBezTo>
                  <a:cubicBezTo>
                    <a:pt x="751" y="638"/>
                    <a:pt x="822" y="480"/>
                    <a:pt x="884" y="320"/>
                  </a:cubicBezTo>
                  <a:cubicBezTo>
                    <a:pt x="907" y="261"/>
                    <a:pt x="889" y="175"/>
                    <a:pt x="859" y="124"/>
                  </a:cubicBezTo>
                  <a:cubicBezTo>
                    <a:pt x="828" y="72"/>
                    <a:pt x="767" y="21"/>
                    <a:pt x="708" y="9"/>
                  </a:cubicBezTo>
                  <a:cubicBezTo>
                    <a:pt x="685" y="4"/>
                    <a:pt x="661" y="1"/>
                    <a:pt x="6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42"/>
            <p:cNvSpPr/>
            <p:nvPr/>
          </p:nvSpPr>
          <p:spPr>
            <a:xfrm>
              <a:off x="1974844" y="4064862"/>
              <a:ext cx="1207" cy="552"/>
            </a:xfrm>
            <a:custGeom>
              <a:rect b="b" l="l" r="r" t="t"/>
              <a:pathLst>
                <a:path extrusionOk="0" h="16" w="35">
                  <a:moveTo>
                    <a:pt x="35" y="15"/>
                  </a:moveTo>
                  <a:cubicBezTo>
                    <a:pt x="23" y="10"/>
                    <a:pt x="11" y="6"/>
                    <a:pt x="1" y="1"/>
                  </a:cubicBezTo>
                  <a:lnTo>
                    <a:pt x="1" y="1"/>
                  </a:lnTo>
                  <a:cubicBezTo>
                    <a:pt x="11" y="6"/>
                    <a:pt x="23" y="10"/>
                    <a:pt x="35" y="15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42"/>
            <p:cNvSpPr/>
            <p:nvPr/>
          </p:nvSpPr>
          <p:spPr>
            <a:xfrm>
              <a:off x="1948744" y="4044209"/>
              <a:ext cx="32960" cy="39204"/>
            </a:xfrm>
            <a:custGeom>
              <a:rect b="b" l="l" r="r" t="t"/>
              <a:pathLst>
                <a:path extrusionOk="0" h="1137" w="956">
                  <a:moveTo>
                    <a:pt x="748" y="598"/>
                  </a:moveTo>
                  <a:cubicBezTo>
                    <a:pt x="750" y="599"/>
                    <a:pt x="752" y="600"/>
                    <a:pt x="754" y="601"/>
                  </a:cubicBezTo>
                  <a:lnTo>
                    <a:pt x="754" y="601"/>
                  </a:lnTo>
                  <a:cubicBezTo>
                    <a:pt x="752" y="599"/>
                    <a:pt x="751" y="598"/>
                    <a:pt x="748" y="598"/>
                  </a:cubicBezTo>
                  <a:close/>
                  <a:moveTo>
                    <a:pt x="745" y="597"/>
                  </a:move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6" y="597"/>
                    <a:pt x="746" y="597"/>
                    <a:pt x="745" y="597"/>
                  </a:cubicBez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7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8" y="597"/>
                    <a:pt x="748" y="598"/>
                  </a:cubicBezTo>
                  <a:lnTo>
                    <a:pt x="748" y="598"/>
                  </a:lnTo>
                  <a:cubicBezTo>
                    <a:pt x="748" y="598"/>
                    <a:pt x="748" y="598"/>
                    <a:pt x="748" y="598"/>
                  </a:cubicBezTo>
                  <a:lnTo>
                    <a:pt x="748" y="598"/>
                  </a:lnTo>
                  <a:cubicBezTo>
                    <a:pt x="751" y="598"/>
                    <a:pt x="754" y="600"/>
                    <a:pt x="757" y="602"/>
                  </a:cubicBezTo>
                  <a:cubicBezTo>
                    <a:pt x="756" y="601"/>
                    <a:pt x="755" y="601"/>
                    <a:pt x="754" y="601"/>
                  </a:cubicBezTo>
                  <a:lnTo>
                    <a:pt x="754" y="601"/>
                  </a:lnTo>
                  <a:cubicBezTo>
                    <a:pt x="755" y="601"/>
                    <a:pt x="755" y="601"/>
                    <a:pt x="755" y="602"/>
                  </a:cubicBezTo>
                  <a:cubicBezTo>
                    <a:pt x="751" y="600"/>
                    <a:pt x="747" y="599"/>
                    <a:pt x="745" y="597"/>
                  </a:cubicBezTo>
                  <a:close/>
                  <a:moveTo>
                    <a:pt x="260" y="1"/>
                  </a:moveTo>
                  <a:cubicBezTo>
                    <a:pt x="237" y="1"/>
                    <a:pt x="215" y="4"/>
                    <a:pt x="195" y="10"/>
                  </a:cubicBezTo>
                  <a:cubicBezTo>
                    <a:pt x="132" y="31"/>
                    <a:pt x="70" y="71"/>
                    <a:pt x="39" y="130"/>
                  </a:cubicBezTo>
                  <a:cubicBezTo>
                    <a:pt x="31" y="151"/>
                    <a:pt x="22" y="172"/>
                    <a:pt x="13" y="193"/>
                  </a:cubicBezTo>
                  <a:cubicBezTo>
                    <a:pt x="0" y="239"/>
                    <a:pt x="0" y="285"/>
                    <a:pt x="13" y="332"/>
                  </a:cubicBezTo>
                  <a:cubicBezTo>
                    <a:pt x="29" y="447"/>
                    <a:pt x="70" y="555"/>
                    <a:pt x="116" y="660"/>
                  </a:cubicBezTo>
                  <a:cubicBezTo>
                    <a:pt x="167" y="777"/>
                    <a:pt x="224" y="886"/>
                    <a:pt x="314" y="982"/>
                  </a:cubicBezTo>
                  <a:cubicBezTo>
                    <a:pt x="375" y="1047"/>
                    <a:pt x="447" y="1087"/>
                    <a:pt x="531" y="1117"/>
                  </a:cubicBezTo>
                  <a:cubicBezTo>
                    <a:pt x="566" y="1129"/>
                    <a:pt x="605" y="1136"/>
                    <a:pt x="643" y="1136"/>
                  </a:cubicBezTo>
                  <a:cubicBezTo>
                    <a:pt x="648" y="1136"/>
                    <a:pt x="653" y="1136"/>
                    <a:pt x="658" y="1136"/>
                  </a:cubicBezTo>
                  <a:cubicBezTo>
                    <a:pt x="711" y="1134"/>
                    <a:pt x="765" y="1124"/>
                    <a:pt x="812" y="1097"/>
                  </a:cubicBezTo>
                  <a:cubicBezTo>
                    <a:pt x="856" y="1071"/>
                    <a:pt x="890" y="1035"/>
                    <a:pt x="919" y="992"/>
                  </a:cubicBezTo>
                  <a:cubicBezTo>
                    <a:pt x="928" y="972"/>
                    <a:pt x="937" y="951"/>
                    <a:pt x="945" y="930"/>
                  </a:cubicBezTo>
                  <a:cubicBezTo>
                    <a:pt x="954" y="893"/>
                    <a:pt x="955" y="858"/>
                    <a:pt x="948" y="824"/>
                  </a:cubicBezTo>
                  <a:cubicBezTo>
                    <a:pt x="940" y="763"/>
                    <a:pt x="916" y="724"/>
                    <a:pt x="876" y="676"/>
                  </a:cubicBezTo>
                  <a:cubicBezTo>
                    <a:pt x="861" y="657"/>
                    <a:pt x="841" y="645"/>
                    <a:pt x="820" y="632"/>
                  </a:cubicBezTo>
                  <a:lnTo>
                    <a:pt x="820" y="632"/>
                  </a:lnTo>
                  <a:cubicBezTo>
                    <a:pt x="799" y="616"/>
                    <a:pt x="774" y="605"/>
                    <a:pt x="748" y="597"/>
                  </a:cubicBezTo>
                  <a:lnTo>
                    <a:pt x="748" y="597"/>
                  </a:lnTo>
                  <a:cubicBezTo>
                    <a:pt x="737" y="591"/>
                    <a:pt x="727" y="585"/>
                    <a:pt x="718" y="578"/>
                  </a:cubicBezTo>
                  <a:cubicBezTo>
                    <a:pt x="697" y="560"/>
                    <a:pt x="677" y="539"/>
                    <a:pt x="659" y="519"/>
                  </a:cubicBezTo>
                  <a:cubicBezTo>
                    <a:pt x="624" y="468"/>
                    <a:pt x="594" y="414"/>
                    <a:pt x="568" y="358"/>
                  </a:cubicBezTo>
                  <a:cubicBezTo>
                    <a:pt x="547" y="305"/>
                    <a:pt x="528" y="249"/>
                    <a:pt x="517" y="193"/>
                  </a:cubicBezTo>
                  <a:cubicBezTo>
                    <a:pt x="506" y="131"/>
                    <a:pt x="449" y="68"/>
                    <a:pt x="397" y="36"/>
                  </a:cubicBezTo>
                  <a:cubicBezTo>
                    <a:pt x="359" y="14"/>
                    <a:pt x="308" y="1"/>
                    <a:pt x="26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42"/>
            <p:cNvSpPr/>
            <p:nvPr/>
          </p:nvSpPr>
          <p:spPr>
            <a:xfrm>
              <a:off x="1952157" y="4065551"/>
              <a:ext cx="965" cy="2310"/>
            </a:xfrm>
            <a:custGeom>
              <a:rect b="b" l="l" r="r" t="t"/>
              <a:pathLst>
                <a:path extrusionOk="0" h="67" w="28">
                  <a:moveTo>
                    <a:pt x="0" y="1"/>
                  </a:moveTo>
                  <a:cubicBezTo>
                    <a:pt x="2" y="5"/>
                    <a:pt x="4" y="10"/>
                    <a:pt x="6" y="14"/>
                  </a:cubicBezTo>
                  <a:lnTo>
                    <a:pt x="6" y="14"/>
                  </a:lnTo>
                  <a:cubicBezTo>
                    <a:pt x="4" y="9"/>
                    <a:pt x="2" y="5"/>
                    <a:pt x="0" y="1"/>
                  </a:cubicBezTo>
                  <a:close/>
                  <a:moveTo>
                    <a:pt x="6" y="14"/>
                  </a:moveTo>
                  <a:lnTo>
                    <a:pt x="6" y="14"/>
                  </a:lnTo>
                  <a:cubicBezTo>
                    <a:pt x="12" y="29"/>
                    <a:pt x="19" y="45"/>
                    <a:pt x="25" y="61"/>
                  </a:cubicBezTo>
                  <a:lnTo>
                    <a:pt x="25" y="61"/>
                  </a:lnTo>
                  <a:cubicBezTo>
                    <a:pt x="22" y="53"/>
                    <a:pt x="20" y="46"/>
                    <a:pt x="17" y="38"/>
                  </a:cubicBezTo>
                  <a:cubicBezTo>
                    <a:pt x="14" y="30"/>
                    <a:pt x="10" y="22"/>
                    <a:pt x="6" y="14"/>
                  </a:cubicBezTo>
                  <a:close/>
                  <a:moveTo>
                    <a:pt x="25" y="61"/>
                  </a:moveTo>
                  <a:cubicBezTo>
                    <a:pt x="26" y="63"/>
                    <a:pt x="27" y="64"/>
                    <a:pt x="27" y="66"/>
                  </a:cubicBezTo>
                  <a:cubicBezTo>
                    <a:pt x="27" y="64"/>
                    <a:pt x="26" y="63"/>
                    <a:pt x="25" y="6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42"/>
            <p:cNvSpPr/>
            <p:nvPr/>
          </p:nvSpPr>
          <p:spPr>
            <a:xfrm>
              <a:off x="1958639" y="3995043"/>
              <a:ext cx="44028" cy="25170"/>
            </a:xfrm>
            <a:custGeom>
              <a:rect b="b" l="l" r="r" t="t"/>
              <a:pathLst>
                <a:path extrusionOk="0" h="730" w="1277">
                  <a:moveTo>
                    <a:pt x="255" y="1"/>
                  </a:moveTo>
                  <a:cubicBezTo>
                    <a:pt x="165" y="1"/>
                    <a:pt x="78" y="62"/>
                    <a:pt x="44" y="144"/>
                  </a:cubicBezTo>
                  <a:cubicBezTo>
                    <a:pt x="1" y="244"/>
                    <a:pt x="36" y="378"/>
                    <a:pt x="137" y="431"/>
                  </a:cubicBezTo>
                  <a:cubicBezTo>
                    <a:pt x="282" y="507"/>
                    <a:pt x="429" y="577"/>
                    <a:pt x="581" y="639"/>
                  </a:cubicBezTo>
                  <a:cubicBezTo>
                    <a:pt x="686" y="680"/>
                    <a:pt x="826" y="729"/>
                    <a:pt x="952" y="729"/>
                  </a:cubicBezTo>
                  <a:cubicBezTo>
                    <a:pt x="1069" y="729"/>
                    <a:pt x="1173" y="688"/>
                    <a:pt x="1226" y="561"/>
                  </a:cubicBezTo>
                  <a:cubicBezTo>
                    <a:pt x="1277" y="445"/>
                    <a:pt x="1224" y="306"/>
                    <a:pt x="1114" y="242"/>
                  </a:cubicBezTo>
                  <a:cubicBezTo>
                    <a:pt x="1066" y="213"/>
                    <a:pt x="1014" y="198"/>
                    <a:pt x="959" y="186"/>
                  </a:cubicBezTo>
                  <a:cubicBezTo>
                    <a:pt x="887" y="167"/>
                    <a:pt x="814" y="154"/>
                    <a:pt x="742" y="136"/>
                  </a:cubicBezTo>
                  <a:cubicBezTo>
                    <a:pt x="599" y="101"/>
                    <a:pt x="456" y="56"/>
                    <a:pt x="315" y="11"/>
                  </a:cubicBezTo>
                  <a:cubicBezTo>
                    <a:pt x="295" y="4"/>
                    <a:pt x="275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42"/>
            <p:cNvSpPr/>
            <p:nvPr/>
          </p:nvSpPr>
          <p:spPr>
            <a:xfrm>
              <a:off x="1922127" y="3963392"/>
              <a:ext cx="33374" cy="39135"/>
            </a:xfrm>
            <a:custGeom>
              <a:rect b="b" l="l" r="r" t="t"/>
              <a:pathLst>
                <a:path extrusionOk="0" h="1135" w="968">
                  <a:moveTo>
                    <a:pt x="754" y="1"/>
                  </a:moveTo>
                  <a:cubicBezTo>
                    <a:pt x="708" y="1"/>
                    <a:pt x="664" y="17"/>
                    <a:pt x="631" y="53"/>
                  </a:cubicBezTo>
                  <a:cubicBezTo>
                    <a:pt x="441" y="262"/>
                    <a:pt x="258" y="484"/>
                    <a:pt x="108" y="723"/>
                  </a:cubicBezTo>
                  <a:cubicBezTo>
                    <a:pt x="53" y="814"/>
                    <a:pt x="1" y="944"/>
                    <a:pt x="60" y="1045"/>
                  </a:cubicBezTo>
                  <a:cubicBezTo>
                    <a:pt x="93" y="1101"/>
                    <a:pt x="156" y="1135"/>
                    <a:pt x="219" y="1135"/>
                  </a:cubicBezTo>
                  <a:cubicBezTo>
                    <a:pt x="235" y="1135"/>
                    <a:pt x="251" y="1133"/>
                    <a:pt x="266" y="1129"/>
                  </a:cubicBezTo>
                  <a:cubicBezTo>
                    <a:pt x="334" y="1110"/>
                    <a:pt x="382" y="1056"/>
                    <a:pt x="417" y="998"/>
                  </a:cubicBezTo>
                  <a:cubicBezTo>
                    <a:pt x="487" y="884"/>
                    <a:pt x="547" y="762"/>
                    <a:pt x="623" y="652"/>
                  </a:cubicBezTo>
                  <a:cubicBezTo>
                    <a:pt x="647" y="618"/>
                    <a:pt x="670" y="585"/>
                    <a:pt x="695" y="553"/>
                  </a:cubicBezTo>
                  <a:cubicBezTo>
                    <a:pt x="707" y="537"/>
                    <a:pt x="719" y="521"/>
                    <a:pt x="731" y="507"/>
                  </a:cubicBezTo>
                  <a:lnTo>
                    <a:pt x="742" y="491"/>
                  </a:lnTo>
                  <a:cubicBezTo>
                    <a:pt x="743" y="490"/>
                    <a:pt x="743" y="490"/>
                    <a:pt x="745" y="488"/>
                  </a:cubicBezTo>
                  <a:cubicBezTo>
                    <a:pt x="792" y="428"/>
                    <a:pt x="840" y="367"/>
                    <a:pt x="889" y="310"/>
                  </a:cubicBezTo>
                  <a:cubicBezTo>
                    <a:pt x="952" y="239"/>
                    <a:pt x="967" y="125"/>
                    <a:pt x="889" y="53"/>
                  </a:cubicBezTo>
                  <a:cubicBezTo>
                    <a:pt x="853" y="20"/>
                    <a:pt x="803" y="1"/>
                    <a:pt x="7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42"/>
            <p:cNvSpPr/>
            <p:nvPr/>
          </p:nvSpPr>
          <p:spPr>
            <a:xfrm>
              <a:off x="1982084" y="3951463"/>
              <a:ext cx="276" cy="241"/>
            </a:xfrm>
            <a:custGeom>
              <a:rect b="b" l="l" r="r" t="t"/>
              <a:pathLst>
                <a:path extrusionOk="0" h="7" w="8">
                  <a:moveTo>
                    <a:pt x="1" y="1"/>
                  </a:moveTo>
                  <a:cubicBezTo>
                    <a:pt x="2" y="2"/>
                    <a:pt x="4" y="3"/>
                    <a:pt x="7" y="6"/>
                  </a:cubicBezTo>
                  <a:cubicBezTo>
                    <a:pt x="4" y="3"/>
                    <a:pt x="3" y="2"/>
                    <a:pt x="1" y="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42"/>
            <p:cNvSpPr/>
            <p:nvPr/>
          </p:nvSpPr>
          <p:spPr>
            <a:xfrm>
              <a:off x="1967810" y="3948326"/>
              <a:ext cx="43131" cy="25170"/>
            </a:xfrm>
            <a:custGeom>
              <a:rect b="b" l="l" r="r" t="t"/>
              <a:pathLst>
                <a:path extrusionOk="0" h="730" w="1251">
                  <a:moveTo>
                    <a:pt x="224" y="1"/>
                  </a:moveTo>
                  <a:cubicBezTo>
                    <a:pt x="171" y="1"/>
                    <a:pt x="118" y="20"/>
                    <a:pt x="81" y="61"/>
                  </a:cubicBezTo>
                  <a:cubicBezTo>
                    <a:pt x="0" y="147"/>
                    <a:pt x="5" y="267"/>
                    <a:pt x="81" y="354"/>
                  </a:cubicBezTo>
                  <a:cubicBezTo>
                    <a:pt x="101" y="379"/>
                    <a:pt x="125" y="401"/>
                    <a:pt x="148" y="422"/>
                  </a:cubicBezTo>
                  <a:cubicBezTo>
                    <a:pt x="172" y="442"/>
                    <a:pt x="197" y="462"/>
                    <a:pt x="221" y="479"/>
                  </a:cubicBezTo>
                  <a:lnTo>
                    <a:pt x="237" y="491"/>
                  </a:lnTo>
                  <a:cubicBezTo>
                    <a:pt x="245" y="496"/>
                    <a:pt x="248" y="499"/>
                    <a:pt x="248" y="499"/>
                  </a:cubicBezTo>
                  <a:cubicBezTo>
                    <a:pt x="248" y="499"/>
                    <a:pt x="244" y="495"/>
                    <a:pt x="240" y="491"/>
                  </a:cubicBezTo>
                  <a:lnTo>
                    <a:pt x="240" y="491"/>
                  </a:lnTo>
                  <a:cubicBezTo>
                    <a:pt x="313" y="548"/>
                    <a:pt x="385" y="597"/>
                    <a:pt x="471" y="631"/>
                  </a:cubicBezTo>
                  <a:cubicBezTo>
                    <a:pt x="612" y="688"/>
                    <a:pt x="763" y="722"/>
                    <a:pt x="914" y="729"/>
                  </a:cubicBezTo>
                  <a:cubicBezTo>
                    <a:pt x="921" y="730"/>
                    <a:pt x="928" y="730"/>
                    <a:pt x="935" y="730"/>
                  </a:cubicBezTo>
                  <a:cubicBezTo>
                    <a:pt x="1023" y="730"/>
                    <a:pt x="1132" y="701"/>
                    <a:pt x="1194" y="640"/>
                  </a:cubicBezTo>
                  <a:cubicBezTo>
                    <a:pt x="1235" y="599"/>
                    <a:pt x="1250" y="546"/>
                    <a:pt x="1244" y="490"/>
                  </a:cubicBezTo>
                  <a:cubicBezTo>
                    <a:pt x="1238" y="421"/>
                    <a:pt x="1192" y="369"/>
                    <a:pt x="1141" y="329"/>
                  </a:cubicBezTo>
                  <a:cubicBezTo>
                    <a:pt x="1069" y="274"/>
                    <a:pt x="990" y="245"/>
                    <a:pt x="901" y="225"/>
                  </a:cubicBezTo>
                  <a:cubicBezTo>
                    <a:pt x="837" y="212"/>
                    <a:pt x="771" y="202"/>
                    <a:pt x="707" y="189"/>
                  </a:cubicBezTo>
                  <a:cubicBezTo>
                    <a:pt x="636" y="173"/>
                    <a:pt x="563" y="156"/>
                    <a:pt x="494" y="135"/>
                  </a:cubicBezTo>
                  <a:cubicBezTo>
                    <a:pt x="484" y="131"/>
                    <a:pt x="474" y="128"/>
                    <a:pt x="464" y="124"/>
                  </a:cubicBezTo>
                  <a:cubicBezTo>
                    <a:pt x="459" y="119"/>
                    <a:pt x="439" y="109"/>
                    <a:pt x="434" y="105"/>
                  </a:cubicBezTo>
                  <a:cubicBezTo>
                    <a:pt x="428" y="103"/>
                    <a:pt x="424" y="99"/>
                    <a:pt x="419" y="97"/>
                  </a:cubicBezTo>
                  <a:lnTo>
                    <a:pt x="419" y="97"/>
                  </a:lnTo>
                  <a:cubicBezTo>
                    <a:pt x="421" y="98"/>
                    <a:pt x="423" y="99"/>
                    <a:pt x="424" y="102"/>
                  </a:cubicBezTo>
                  <a:cubicBezTo>
                    <a:pt x="423" y="99"/>
                    <a:pt x="421" y="98"/>
                    <a:pt x="418" y="97"/>
                  </a:cubicBezTo>
                  <a:lnTo>
                    <a:pt x="417" y="97"/>
                  </a:lnTo>
                  <a:cubicBezTo>
                    <a:pt x="407" y="90"/>
                    <a:pt x="404" y="88"/>
                    <a:pt x="405" y="88"/>
                  </a:cubicBezTo>
                  <a:lnTo>
                    <a:pt x="405" y="88"/>
                  </a:lnTo>
                  <a:cubicBezTo>
                    <a:pt x="405" y="88"/>
                    <a:pt x="408" y="90"/>
                    <a:pt x="412" y="93"/>
                  </a:cubicBezTo>
                  <a:cubicBezTo>
                    <a:pt x="400" y="82"/>
                    <a:pt x="387" y="71"/>
                    <a:pt x="375" y="61"/>
                  </a:cubicBezTo>
                  <a:cubicBezTo>
                    <a:pt x="335" y="22"/>
                    <a:pt x="279" y="1"/>
                    <a:pt x="2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42"/>
            <p:cNvSpPr/>
            <p:nvPr/>
          </p:nvSpPr>
          <p:spPr>
            <a:xfrm>
              <a:off x="1856446" y="4086514"/>
              <a:ext cx="32340" cy="35618"/>
            </a:xfrm>
            <a:custGeom>
              <a:rect b="b" l="l" r="r" t="t"/>
              <a:pathLst>
                <a:path extrusionOk="0" h="1033" w="938">
                  <a:moveTo>
                    <a:pt x="702" y="1"/>
                  </a:moveTo>
                  <a:cubicBezTo>
                    <a:pt x="699" y="1"/>
                    <a:pt x="696" y="1"/>
                    <a:pt x="693" y="1"/>
                  </a:cubicBezTo>
                  <a:cubicBezTo>
                    <a:pt x="631" y="3"/>
                    <a:pt x="564" y="24"/>
                    <a:pt x="522" y="73"/>
                  </a:cubicBezTo>
                  <a:cubicBezTo>
                    <a:pt x="428" y="178"/>
                    <a:pt x="330" y="279"/>
                    <a:pt x="237" y="386"/>
                  </a:cubicBezTo>
                  <a:cubicBezTo>
                    <a:pt x="182" y="451"/>
                    <a:pt x="126" y="516"/>
                    <a:pt x="79" y="588"/>
                  </a:cubicBezTo>
                  <a:cubicBezTo>
                    <a:pt x="53" y="627"/>
                    <a:pt x="26" y="680"/>
                    <a:pt x="13" y="725"/>
                  </a:cubicBezTo>
                  <a:cubicBezTo>
                    <a:pt x="1" y="770"/>
                    <a:pt x="2" y="820"/>
                    <a:pt x="8" y="866"/>
                  </a:cubicBezTo>
                  <a:cubicBezTo>
                    <a:pt x="17" y="921"/>
                    <a:pt x="29" y="961"/>
                    <a:pt x="74" y="996"/>
                  </a:cubicBezTo>
                  <a:cubicBezTo>
                    <a:pt x="103" y="1019"/>
                    <a:pt x="140" y="1033"/>
                    <a:pt x="177" y="1033"/>
                  </a:cubicBezTo>
                  <a:cubicBezTo>
                    <a:pt x="191" y="1033"/>
                    <a:pt x="205" y="1031"/>
                    <a:pt x="219" y="1027"/>
                  </a:cubicBezTo>
                  <a:cubicBezTo>
                    <a:pt x="248" y="1017"/>
                    <a:pt x="276" y="1006"/>
                    <a:pt x="304" y="994"/>
                  </a:cubicBezTo>
                  <a:cubicBezTo>
                    <a:pt x="315" y="989"/>
                    <a:pt x="328" y="986"/>
                    <a:pt x="338" y="980"/>
                  </a:cubicBezTo>
                  <a:cubicBezTo>
                    <a:pt x="364" y="965"/>
                    <a:pt x="386" y="944"/>
                    <a:pt x="407" y="923"/>
                  </a:cubicBezTo>
                  <a:cubicBezTo>
                    <a:pt x="432" y="901"/>
                    <a:pt x="454" y="877"/>
                    <a:pt x="476" y="854"/>
                  </a:cubicBezTo>
                  <a:cubicBezTo>
                    <a:pt x="521" y="805"/>
                    <a:pt x="559" y="753"/>
                    <a:pt x="602" y="705"/>
                  </a:cubicBezTo>
                  <a:cubicBezTo>
                    <a:pt x="688" y="607"/>
                    <a:pt x="778" y="513"/>
                    <a:pt x="864" y="417"/>
                  </a:cubicBezTo>
                  <a:cubicBezTo>
                    <a:pt x="907" y="369"/>
                    <a:pt x="935" y="312"/>
                    <a:pt x="935" y="246"/>
                  </a:cubicBezTo>
                  <a:cubicBezTo>
                    <a:pt x="937" y="184"/>
                    <a:pt x="911" y="112"/>
                    <a:pt x="865" y="73"/>
                  </a:cubicBezTo>
                  <a:cubicBezTo>
                    <a:pt x="821" y="31"/>
                    <a:pt x="764" y="1"/>
                    <a:pt x="7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42"/>
            <p:cNvSpPr/>
            <p:nvPr/>
          </p:nvSpPr>
          <p:spPr>
            <a:xfrm>
              <a:off x="1865342" y="4120716"/>
              <a:ext cx="1724" cy="690"/>
            </a:xfrm>
            <a:custGeom>
              <a:rect b="b" l="l" r="r" t="t"/>
              <a:pathLst>
                <a:path extrusionOk="0" h="20" w="50">
                  <a:moveTo>
                    <a:pt x="49" y="0"/>
                  </a:moveTo>
                  <a:lnTo>
                    <a:pt x="0" y="20"/>
                  </a:lnTo>
                  <a:cubicBezTo>
                    <a:pt x="16" y="15"/>
                    <a:pt x="31" y="8"/>
                    <a:pt x="49" y="0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42"/>
            <p:cNvSpPr/>
            <p:nvPr/>
          </p:nvSpPr>
          <p:spPr>
            <a:xfrm>
              <a:off x="1859860" y="4202843"/>
              <a:ext cx="40166" cy="30618"/>
            </a:xfrm>
            <a:custGeom>
              <a:rect b="b" l="l" r="r" t="t"/>
              <a:pathLst>
                <a:path extrusionOk="0" h="888" w="1165">
                  <a:moveTo>
                    <a:pt x="286" y="0"/>
                  </a:moveTo>
                  <a:cubicBezTo>
                    <a:pt x="222" y="0"/>
                    <a:pt x="147" y="28"/>
                    <a:pt x="104" y="75"/>
                  </a:cubicBezTo>
                  <a:cubicBezTo>
                    <a:pt x="10" y="177"/>
                    <a:pt x="1" y="340"/>
                    <a:pt x="104" y="441"/>
                  </a:cubicBezTo>
                  <a:cubicBezTo>
                    <a:pt x="206" y="542"/>
                    <a:pt x="324" y="630"/>
                    <a:pt x="448" y="704"/>
                  </a:cubicBezTo>
                  <a:cubicBezTo>
                    <a:pt x="573" y="778"/>
                    <a:pt x="705" y="834"/>
                    <a:pt x="843" y="878"/>
                  </a:cubicBezTo>
                  <a:cubicBezTo>
                    <a:pt x="863" y="884"/>
                    <a:pt x="885" y="887"/>
                    <a:pt x="908" y="887"/>
                  </a:cubicBezTo>
                  <a:cubicBezTo>
                    <a:pt x="953" y="887"/>
                    <a:pt x="1002" y="875"/>
                    <a:pt x="1036" y="854"/>
                  </a:cubicBezTo>
                  <a:cubicBezTo>
                    <a:pt x="1083" y="824"/>
                    <a:pt x="1116" y="786"/>
                    <a:pt x="1137" y="734"/>
                  </a:cubicBezTo>
                  <a:cubicBezTo>
                    <a:pt x="1156" y="685"/>
                    <a:pt x="1164" y="626"/>
                    <a:pt x="1147" y="573"/>
                  </a:cubicBezTo>
                  <a:cubicBezTo>
                    <a:pt x="1130" y="516"/>
                    <a:pt x="1091" y="449"/>
                    <a:pt x="1033" y="423"/>
                  </a:cubicBezTo>
                  <a:cubicBezTo>
                    <a:pt x="870" y="350"/>
                    <a:pt x="708" y="266"/>
                    <a:pt x="564" y="158"/>
                  </a:cubicBezTo>
                  <a:cubicBezTo>
                    <a:pt x="532" y="131"/>
                    <a:pt x="498" y="105"/>
                    <a:pt x="468" y="75"/>
                  </a:cubicBezTo>
                  <a:cubicBezTo>
                    <a:pt x="419" y="28"/>
                    <a:pt x="353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42"/>
            <p:cNvSpPr/>
            <p:nvPr/>
          </p:nvSpPr>
          <p:spPr>
            <a:xfrm>
              <a:off x="2033870" y="4126508"/>
              <a:ext cx="35615" cy="43031"/>
            </a:xfrm>
            <a:custGeom>
              <a:rect b="b" l="l" r="r" t="t"/>
              <a:pathLst>
                <a:path extrusionOk="0" h="1248" w="1033">
                  <a:moveTo>
                    <a:pt x="737" y="1"/>
                  </a:moveTo>
                  <a:cubicBezTo>
                    <a:pt x="649" y="1"/>
                    <a:pt x="566" y="47"/>
                    <a:pt x="511" y="128"/>
                  </a:cubicBezTo>
                  <a:cubicBezTo>
                    <a:pt x="431" y="247"/>
                    <a:pt x="359" y="369"/>
                    <a:pt x="285" y="491"/>
                  </a:cubicBezTo>
                  <a:cubicBezTo>
                    <a:pt x="249" y="553"/>
                    <a:pt x="210" y="613"/>
                    <a:pt x="173" y="674"/>
                  </a:cubicBezTo>
                  <a:cubicBezTo>
                    <a:pt x="134" y="733"/>
                    <a:pt x="90" y="789"/>
                    <a:pt x="59" y="853"/>
                  </a:cubicBezTo>
                  <a:cubicBezTo>
                    <a:pt x="1" y="972"/>
                    <a:pt x="18" y="1110"/>
                    <a:pt x="127" y="1193"/>
                  </a:cubicBezTo>
                  <a:cubicBezTo>
                    <a:pt x="174" y="1230"/>
                    <a:pt x="231" y="1248"/>
                    <a:pt x="287" y="1248"/>
                  </a:cubicBezTo>
                  <a:cubicBezTo>
                    <a:pt x="355" y="1248"/>
                    <a:pt x="422" y="1222"/>
                    <a:pt x="474" y="1173"/>
                  </a:cubicBezTo>
                  <a:cubicBezTo>
                    <a:pt x="588" y="1061"/>
                    <a:pt x="665" y="905"/>
                    <a:pt x="743" y="765"/>
                  </a:cubicBezTo>
                  <a:cubicBezTo>
                    <a:pt x="813" y="639"/>
                    <a:pt x="884" y="512"/>
                    <a:pt x="962" y="389"/>
                  </a:cubicBezTo>
                  <a:cubicBezTo>
                    <a:pt x="1033" y="275"/>
                    <a:pt x="988" y="98"/>
                    <a:pt x="866" y="34"/>
                  </a:cubicBezTo>
                  <a:cubicBezTo>
                    <a:pt x="823" y="11"/>
                    <a:pt x="779" y="1"/>
                    <a:pt x="7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42"/>
            <p:cNvSpPr/>
            <p:nvPr/>
          </p:nvSpPr>
          <p:spPr>
            <a:xfrm>
              <a:off x="2041904" y="4053863"/>
              <a:ext cx="35202" cy="25308"/>
            </a:xfrm>
            <a:custGeom>
              <a:rect b="b" l="l" r="r" t="t"/>
              <a:pathLst>
                <a:path extrusionOk="0" h="734" w="1021">
                  <a:moveTo>
                    <a:pt x="267" y="1"/>
                  </a:moveTo>
                  <a:cubicBezTo>
                    <a:pt x="219" y="1"/>
                    <a:pt x="169" y="15"/>
                    <a:pt x="132" y="36"/>
                  </a:cubicBezTo>
                  <a:cubicBezTo>
                    <a:pt x="79" y="68"/>
                    <a:pt x="29" y="127"/>
                    <a:pt x="15" y="189"/>
                  </a:cubicBezTo>
                  <a:cubicBezTo>
                    <a:pt x="1" y="254"/>
                    <a:pt x="3" y="327"/>
                    <a:pt x="41" y="385"/>
                  </a:cubicBezTo>
                  <a:cubicBezTo>
                    <a:pt x="54" y="402"/>
                    <a:pt x="67" y="419"/>
                    <a:pt x="81" y="437"/>
                  </a:cubicBezTo>
                  <a:cubicBezTo>
                    <a:pt x="100" y="455"/>
                    <a:pt x="121" y="470"/>
                    <a:pt x="144" y="481"/>
                  </a:cubicBezTo>
                  <a:cubicBezTo>
                    <a:pt x="324" y="558"/>
                    <a:pt x="488" y="661"/>
                    <a:pt x="675" y="724"/>
                  </a:cubicBezTo>
                  <a:cubicBezTo>
                    <a:pt x="695" y="730"/>
                    <a:pt x="717" y="734"/>
                    <a:pt x="741" y="734"/>
                  </a:cubicBezTo>
                  <a:cubicBezTo>
                    <a:pt x="790" y="734"/>
                    <a:pt x="843" y="720"/>
                    <a:pt x="882" y="697"/>
                  </a:cubicBezTo>
                  <a:cubicBezTo>
                    <a:pt x="938" y="663"/>
                    <a:pt x="991" y="600"/>
                    <a:pt x="1006" y="536"/>
                  </a:cubicBezTo>
                  <a:cubicBezTo>
                    <a:pt x="1021" y="466"/>
                    <a:pt x="1016" y="390"/>
                    <a:pt x="977" y="328"/>
                  </a:cubicBezTo>
                  <a:cubicBezTo>
                    <a:pt x="939" y="270"/>
                    <a:pt x="886" y="224"/>
                    <a:pt x="816" y="204"/>
                  </a:cubicBezTo>
                  <a:cubicBezTo>
                    <a:pt x="760" y="189"/>
                    <a:pt x="705" y="168"/>
                    <a:pt x="650" y="146"/>
                  </a:cubicBezTo>
                  <a:cubicBezTo>
                    <a:pt x="544" y="99"/>
                    <a:pt x="438" y="49"/>
                    <a:pt x="329" y="10"/>
                  </a:cubicBezTo>
                  <a:cubicBezTo>
                    <a:pt x="310" y="4"/>
                    <a:pt x="289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42"/>
            <p:cNvSpPr/>
            <p:nvPr/>
          </p:nvSpPr>
          <p:spPr>
            <a:xfrm>
              <a:off x="2000254" y="4015765"/>
              <a:ext cx="26272" cy="33101"/>
            </a:xfrm>
            <a:custGeom>
              <a:rect b="b" l="l" r="r" t="t"/>
              <a:pathLst>
                <a:path extrusionOk="0" h="960" w="762">
                  <a:moveTo>
                    <a:pt x="496" y="1"/>
                  </a:moveTo>
                  <a:cubicBezTo>
                    <a:pt x="474" y="1"/>
                    <a:pt x="453" y="4"/>
                    <a:pt x="433" y="10"/>
                  </a:cubicBezTo>
                  <a:cubicBezTo>
                    <a:pt x="370" y="31"/>
                    <a:pt x="317" y="69"/>
                    <a:pt x="282" y="126"/>
                  </a:cubicBezTo>
                  <a:cubicBezTo>
                    <a:pt x="193" y="271"/>
                    <a:pt x="111" y="422"/>
                    <a:pt x="38" y="575"/>
                  </a:cubicBezTo>
                  <a:cubicBezTo>
                    <a:pt x="21" y="604"/>
                    <a:pt x="10" y="636"/>
                    <a:pt x="8" y="670"/>
                  </a:cubicBezTo>
                  <a:cubicBezTo>
                    <a:pt x="1" y="704"/>
                    <a:pt x="2" y="737"/>
                    <a:pt x="12" y="772"/>
                  </a:cubicBezTo>
                  <a:cubicBezTo>
                    <a:pt x="28" y="830"/>
                    <a:pt x="75" y="895"/>
                    <a:pt x="130" y="924"/>
                  </a:cubicBezTo>
                  <a:cubicBezTo>
                    <a:pt x="170" y="945"/>
                    <a:pt x="216" y="959"/>
                    <a:pt x="263" y="959"/>
                  </a:cubicBezTo>
                  <a:cubicBezTo>
                    <a:pt x="284" y="959"/>
                    <a:pt x="305" y="956"/>
                    <a:pt x="326" y="950"/>
                  </a:cubicBezTo>
                  <a:cubicBezTo>
                    <a:pt x="386" y="930"/>
                    <a:pt x="451" y="893"/>
                    <a:pt x="479" y="832"/>
                  </a:cubicBezTo>
                  <a:cubicBezTo>
                    <a:pt x="550" y="678"/>
                    <a:pt x="631" y="528"/>
                    <a:pt x="719" y="382"/>
                  </a:cubicBezTo>
                  <a:cubicBezTo>
                    <a:pt x="753" y="326"/>
                    <a:pt x="761" y="250"/>
                    <a:pt x="744" y="188"/>
                  </a:cubicBezTo>
                  <a:cubicBezTo>
                    <a:pt x="729" y="128"/>
                    <a:pt x="683" y="65"/>
                    <a:pt x="628" y="37"/>
                  </a:cubicBezTo>
                  <a:cubicBezTo>
                    <a:pt x="588" y="15"/>
                    <a:pt x="542" y="1"/>
                    <a:pt x="4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42"/>
            <p:cNvSpPr/>
            <p:nvPr/>
          </p:nvSpPr>
          <p:spPr>
            <a:xfrm>
              <a:off x="1373753" y="3278381"/>
              <a:ext cx="181662" cy="206052"/>
            </a:xfrm>
            <a:custGeom>
              <a:rect b="b" l="l" r="r" t="t"/>
              <a:pathLst>
                <a:path extrusionOk="0" h="5976" w="5269">
                  <a:moveTo>
                    <a:pt x="3288" y="0"/>
                  </a:moveTo>
                  <a:cubicBezTo>
                    <a:pt x="3270" y="0"/>
                    <a:pt x="3251" y="3"/>
                    <a:pt x="3231" y="8"/>
                  </a:cubicBezTo>
                  <a:cubicBezTo>
                    <a:pt x="2471" y="216"/>
                    <a:pt x="1733" y="403"/>
                    <a:pt x="1046" y="807"/>
                  </a:cubicBezTo>
                  <a:cubicBezTo>
                    <a:pt x="650" y="1041"/>
                    <a:pt x="1" y="1456"/>
                    <a:pt x="155" y="2009"/>
                  </a:cubicBezTo>
                  <a:cubicBezTo>
                    <a:pt x="235" y="2296"/>
                    <a:pt x="470" y="2384"/>
                    <a:pt x="724" y="2384"/>
                  </a:cubicBezTo>
                  <a:cubicBezTo>
                    <a:pt x="900" y="2384"/>
                    <a:pt x="1084" y="2342"/>
                    <a:pt x="1234" y="2294"/>
                  </a:cubicBezTo>
                  <a:cubicBezTo>
                    <a:pt x="1698" y="2145"/>
                    <a:pt x="2135" y="1934"/>
                    <a:pt x="2602" y="1790"/>
                  </a:cubicBezTo>
                  <a:cubicBezTo>
                    <a:pt x="2962" y="1681"/>
                    <a:pt x="3332" y="1578"/>
                    <a:pt x="3708" y="1561"/>
                  </a:cubicBezTo>
                  <a:cubicBezTo>
                    <a:pt x="3763" y="1559"/>
                    <a:pt x="3824" y="1555"/>
                    <a:pt x="3886" y="1555"/>
                  </a:cubicBezTo>
                  <a:cubicBezTo>
                    <a:pt x="3984" y="1555"/>
                    <a:pt x="4085" y="1564"/>
                    <a:pt x="4165" y="1604"/>
                  </a:cubicBezTo>
                  <a:cubicBezTo>
                    <a:pt x="4182" y="1613"/>
                    <a:pt x="4193" y="1616"/>
                    <a:pt x="4200" y="1617"/>
                  </a:cubicBezTo>
                  <a:cubicBezTo>
                    <a:pt x="4198" y="1617"/>
                    <a:pt x="4196" y="1617"/>
                    <a:pt x="4194" y="1617"/>
                  </a:cubicBezTo>
                  <a:cubicBezTo>
                    <a:pt x="4183" y="1617"/>
                    <a:pt x="4168" y="1620"/>
                    <a:pt x="4150" y="1634"/>
                  </a:cubicBezTo>
                  <a:cubicBezTo>
                    <a:pt x="4096" y="1676"/>
                    <a:pt x="4032" y="1708"/>
                    <a:pt x="3972" y="1737"/>
                  </a:cubicBezTo>
                  <a:cubicBezTo>
                    <a:pt x="3493" y="1965"/>
                    <a:pt x="2941" y="1997"/>
                    <a:pt x="2446" y="2186"/>
                  </a:cubicBezTo>
                  <a:cubicBezTo>
                    <a:pt x="1906" y="2392"/>
                    <a:pt x="1342" y="2634"/>
                    <a:pt x="914" y="3033"/>
                  </a:cubicBezTo>
                  <a:cubicBezTo>
                    <a:pt x="626" y="3299"/>
                    <a:pt x="173" y="4067"/>
                    <a:pt x="780" y="4263"/>
                  </a:cubicBezTo>
                  <a:cubicBezTo>
                    <a:pt x="838" y="4281"/>
                    <a:pt x="898" y="4289"/>
                    <a:pt x="959" y="4289"/>
                  </a:cubicBezTo>
                  <a:cubicBezTo>
                    <a:pt x="1143" y="4289"/>
                    <a:pt x="1335" y="4220"/>
                    <a:pt x="1497" y="4163"/>
                  </a:cubicBezTo>
                  <a:cubicBezTo>
                    <a:pt x="1937" y="4008"/>
                    <a:pt x="2374" y="3852"/>
                    <a:pt x="2826" y="3736"/>
                  </a:cubicBezTo>
                  <a:cubicBezTo>
                    <a:pt x="3206" y="3638"/>
                    <a:pt x="3593" y="3567"/>
                    <a:pt x="3982" y="3519"/>
                  </a:cubicBezTo>
                  <a:cubicBezTo>
                    <a:pt x="4091" y="3506"/>
                    <a:pt x="4218" y="3489"/>
                    <a:pt x="4344" y="3489"/>
                  </a:cubicBezTo>
                  <a:cubicBezTo>
                    <a:pt x="4440" y="3489"/>
                    <a:pt x="4535" y="3499"/>
                    <a:pt x="4622" y="3527"/>
                  </a:cubicBezTo>
                  <a:cubicBezTo>
                    <a:pt x="4445" y="3626"/>
                    <a:pt x="4198" y="3669"/>
                    <a:pt x="4037" y="3707"/>
                  </a:cubicBezTo>
                  <a:cubicBezTo>
                    <a:pt x="3727" y="3784"/>
                    <a:pt x="3424" y="3853"/>
                    <a:pt x="3124" y="3971"/>
                  </a:cubicBezTo>
                  <a:cubicBezTo>
                    <a:pt x="2732" y="4123"/>
                    <a:pt x="2351" y="4305"/>
                    <a:pt x="2003" y="4545"/>
                  </a:cubicBezTo>
                  <a:cubicBezTo>
                    <a:pt x="1755" y="4717"/>
                    <a:pt x="1441" y="4928"/>
                    <a:pt x="1369" y="5244"/>
                  </a:cubicBezTo>
                  <a:cubicBezTo>
                    <a:pt x="1239" y="5817"/>
                    <a:pt x="1849" y="5976"/>
                    <a:pt x="2335" y="5976"/>
                  </a:cubicBezTo>
                  <a:cubicBezTo>
                    <a:pt x="2458" y="5976"/>
                    <a:pt x="2573" y="5966"/>
                    <a:pt x="2666" y="5950"/>
                  </a:cubicBezTo>
                  <a:cubicBezTo>
                    <a:pt x="3286" y="5841"/>
                    <a:pt x="3885" y="5568"/>
                    <a:pt x="4422" y="5247"/>
                  </a:cubicBezTo>
                  <a:cubicBezTo>
                    <a:pt x="4597" y="5141"/>
                    <a:pt x="4509" y="4871"/>
                    <a:pt x="4324" y="4871"/>
                  </a:cubicBezTo>
                  <a:cubicBezTo>
                    <a:pt x="4306" y="4871"/>
                    <a:pt x="4287" y="4873"/>
                    <a:pt x="4268" y="4879"/>
                  </a:cubicBezTo>
                  <a:cubicBezTo>
                    <a:pt x="3770" y="5022"/>
                    <a:pt x="3311" y="5264"/>
                    <a:pt x="2813" y="5400"/>
                  </a:cubicBezTo>
                  <a:cubicBezTo>
                    <a:pt x="2648" y="5445"/>
                    <a:pt x="2465" y="5490"/>
                    <a:pt x="2288" y="5490"/>
                  </a:cubicBezTo>
                  <a:cubicBezTo>
                    <a:pt x="2212" y="5490"/>
                    <a:pt x="2138" y="5482"/>
                    <a:pt x="2066" y="5462"/>
                  </a:cubicBezTo>
                  <a:cubicBezTo>
                    <a:pt x="1968" y="5435"/>
                    <a:pt x="1868" y="5409"/>
                    <a:pt x="1896" y="5315"/>
                  </a:cubicBezTo>
                  <a:cubicBezTo>
                    <a:pt x="1936" y="5186"/>
                    <a:pt x="2164" y="5072"/>
                    <a:pt x="2269" y="5001"/>
                  </a:cubicBezTo>
                  <a:cubicBezTo>
                    <a:pt x="2789" y="4650"/>
                    <a:pt x="3373" y="4402"/>
                    <a:pt x="3981" y="4258"/>
                  </a:cubicBezTo>
                  <a:cubicBezTo>
                    <a:pt x="4425" y="4153"/>
                    <a:pt x="4968" y="4045"/>
                    <a:pt x="5213" y="3613"/>
                  </a:cubicBezTo>
                  <a:cubicBezTo>
                    <a:pt x="5268" y="3514"/>
                    <a:pt x="5243" y="3406"/>
                    <a:pt x="5174" y="3321"/>
                  </a:cubicBezTo>
                  <a:cubicBezTo>
                    <a:pt x="4970" y="3077"/>
                    <a:pt x="4665" y="3009"/>
                    <a:pt x="4352" y="3009"/>
                  </a:cubicBezTo>
                  <a:cubicBezTo>
                    <a:pt x="4135" y="3009"/>
                    <a:pt x="3915" y="3042"/>
                    <a:pt x="3722" y="3070"/>
                  </a:cubicBezTo>
                  <a:cubicBezTo>
                    <a:pt x="2995" y="3178"/>
                    <a:pt x="2296" y="3349"/>
                    <a:pt x="1601" y="3585"/>
                  </a:cubicBezTo>
                  <a:cubicBezTo>
                    <a:pt x="1468" y="3628"/>
                    <a:pt x="1338" y="3679"/>
                    <a:pt x="1204" y="3719"/>
                  </a:cubicBezTo>
                  <a:cubicBezTo>
                    <a:pt x="1196" y="3721"/>
                    <a:pt x="1133" y="3731"/>
                    <a:pt x="1073" y="3742"/>
                  </a:cubicBezTo>
                  <a:cubicBezTo>
                    <a:pt x="1086" y="3710"/>
                    <a:pt x="1097" y="3678"/>
                    <a:pt x="1105" y="3664"/>
                  </a:cubicBezTo>
                  <a:cubicBezTo>
                    <a:pt x="1174" y="3545"/>
                    <a:pt x="1280" y="3448"/>
                    <a:pt x="1385" y="3363"/>
                  </a:cubicBezTo>
                  <a:cubicBezTo>
                    <a:pt x="1786" y="3039"/>
                    <a:pt x="2313" y="2824"/>
                    <a:pt x="2799" y="2660"/>
                  </a:cubicBezTo>
                  <a:cubicBezTo>
                    <a:pt x="3276" y="2497"/>
                    <a:pt x="3797" y="2455"/>
                    <a:pt x="4250" y="2217"/>
                  </a:cubicBezTo>
                  <a:cubicBezTo>
                    <a:pt x="4686" y="1991"/>
                    <a:pt x="4953" y="1403"/>
                    <a:pt x="4390" y="1142"/>
                  </a:cubicBezTo>
                  <a:cubicBezTo>
                    <a:pt x="4206" y="1057"/>
                    <a:pt x="3999" y="1024"/>
                    <a:pt x="3785" y="1024"/>
                  </a:cubicBezTo>
                  <a:cubicBezTo>
                    <a:pt x="3332" y="1024"/>
                    <a:pt x="2845" y="1171"/>
                    <a:pt x="2462" y="1287"/>
                  </a:cubicBezTo>
                  <a:cubicBezTo>
                    <a:pt x="2030" y="1417"/>
                    <a:pt x="1628" y="1604"/>
                    <a:pt x="1203" y="1747"/>
                  </a:cubicBezTo>
                  <a:cubicBezTo>
                    <a:pt x="1130" y="1772"/>
                    <a:pt x="896" y="1869"/>
                    <a:pt x="752" y="1869"/>
                  </a:cubicBezTo>
                  <a:cubicBezTo>
                    <a:pt x="712" y="1869"/>
                    <a:pt x="679" y="1861"/>
                    <a:pt x="658" y="1842"/>
                  </a:cubicBezTo>
                  <a:lnTo>
                    <a:pt x="658" y="1842"/>
                  </a:lnTo>
                  <a:cubicBezTo>
                    <a:pt x="662" y="1845"/>
                    <a:pt x="665" y="1847"/>
                    <a:pt x="669" y="1847"/>
                  </a:cubicBezTo>
                  <a:cubicBezTo>
                    <a:pt x="704" y="1847"/>
                    <a:pt x="748" y="1719"/>
                    <a:pt x="792" y="1669"/>
                  </a:cubicBezTo>
                  <a:cubicBezTo>
                    <a:pt x="885" y="1565"/>
                    <a:pt x="999" y="1479"/>
                    <a:pt x="1114" y="1403"/>
                  </a:cubicBezTo>
                  <a:cubicBezTo>
                    <a:pt x="1781" y="949"/>
                    <a:pt x="2565" y="616"/>
                    <a:pt x="3336" y="392"/>
                  </a:cubicBezTo>
                  <a:cubicBezTo>
                    <a:pt x="3562" y="326"/>
                    <a:pt x="3493" y="0"/>
                    <a:pt x="3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42"/>
            <p:cNvSpPr/>
            <p:nvPr/>
          </p:nvSpPr>
          <p:spPr>
            <a:xfrm>
              <a:off x="1414403" y="3502489"/>
              <a:ext cx="197625" cy="180158"/>
            </a:xfrm>
            <a:custGeom>
              <a:rect b="b" l="l" r="r" t="t"/>
              <a:pathLst>
                <a:path extrusionOk="0" h="5225" w="5732">
                  <a:moveTo>
                    <a:pt x="4586" y="1"/>
                  </a:moveTo>
                  <a:cubicBezTo>
                    <a:pt x="4570" y="1"/>
                    <a:pt x="4554" y="2"/>
                    <a:pt x="4537" y="6"/>
                  </a:cubicBezTo>
                  <a:cubicBezTo>
                    <a:pt x="3555" y="211"/>
                    <a:pt x="2590" y="365"/>
                    <a:pt x="1684" y="815"/>
                  </a:cubicBezTo>
                  <a:cubicBezTo>
                    <a:pt x="1360" y="976"/>
                    <a:pt x="1037" y="1150"/>
                    <a:pt x="740" y="1359"/>
                  </a:cubicBezTo>
                  <a:cubicBezTo>
                    <a:pt x="504" y="1523"/>
                    <a:pt x="206" y="1734"/>
                    <a:pt x="124" y="2027"/>
                  </a:cubicBezTo>
                  <a:cubicBezTo>
                    <a:pt x="1" y="2472"/>
                    <a:pt x="333" y="2587"/>
                    <a:pt x="673" y="2587"/>
                  </a:cubicBezTo>
                  <a:cubicBezTo>
                    <a:pt x="816" y="2587"/>
                    <a:pt x="962" y="2567"/>
                    <a:pt x="1074" y="2542"/>
                  </a:cubicBezTo>
                  <a:cubicBezTo>
                    <a:pt x="1699" y="2402"/>
                    <a:pt x="2299" y="2166"/>
                    <a:pt x="2915" y="1992"/>
                  </a:cubicBezTo>
                  <a:cubicBezTo>
                    <a:pt x="3250" y="1897"/>
                    <a:pt x="3595" y="1803"/>
                    <a:pt x="3944" y="1778"/>
                  </a:cubicBezTo>
                  <a:cubicBezTo>
                    <a:pt x="3997" y="1775"/>
                    <a:pt x="4052" y="1772"/>
                    <a:pt x="4107" y="1772"/>
                  </a:cubicBezTo>
                  <a:cubicBezTo>
                    <a:pt x="4159" y="1772"/>
                    <a:pt x="4211" y="1774"/>
                    <a:pt x="4261" y="1780"/>
                  </a:cubicBezTo>
                  <a:cubicBezTo>
                    <a:pt x="3986" y="1888"/>
                    <a:pt x="3643" y="1916"/>
                    <a:pt x="3394" y="2004"/>
                  </a:cubicBezTo>
                  <a:cubicBezTo>
                    <a:pt x="2906" y="2178"/>
                    <a:pt x="2427" y="2407"/>
                    <a:pt x="2007" y="2716"/>
                  </a:cubicBezTo>
                  <a:cubicBezTo>
                    <a:pt x="1686" y="2953"/>
                    <a:pt x="1303" y="3262"/>
                    <a:pt x="1116" y="3626"/>
                  </a:cubicBezTo>
                  <a:cubicBezTo>
                    <a:pt x="924" y="3998"/>
                    <a:pt x="1206" y="4254"/>
                    <a:pt x="1575" y="4254"/>
                  </a:cubicBezTo>
                  <a:cubicBezTo>
                    <a:pt x="1578" y="4254"/>
                    <a:pt x="1582" y="4254"/>
                    <a:pt x="1586" y="4254"/>
                  </a:cubicBezTo>
                  <a:cubicBezTo>
                    <a:pt x="2086" y="4246"/>
                    <a:pt x="2552" y="3988"/>
                    <a:pt x="2997" y="3790"/>
                  </a:cubicBezTo>
                  <a:cubicBezTo>
                    <a:pt x="3261" y="3673"/>
                    <a:pt x="3532" y="3588"/>
                    <a:pt x="3813" y="3520"/>
                  </a:cubicBezTo>
                  <a:cubicBezTo>
                    <a:pt x="4114" y="3445"/>
                    <a:pt x="4423" y="3381"/>
                    <a:pt x="4732" y="3376"/>
                  </a:cubicBezTo>
                  <a:cubicBezTo>
                    <a:pt x="4764" y="3376"/>
                    <a:pt x="4800" y="3374"/>
                    <a:pt x="4837" y="3374"/>
                  </a:cubicBezTo>
                  <a:cubicBezTo>
                    <a:pt x="4924" y="3374"/>
                    <a:pt x="5018" y="3381"/>
                    <a:pt x="5085" y="3419"/>
                  </a:cubicBezTo>
                  <a:cubicBezTo>
                    <a:pt x="5084" y="3418"/>
                    <a:pt x="5084" y="3418"/>
                    <a:pt x="5084" y="3418"/>
                  </a:cubicBezTo>
                  <a:lnTo>
                    <a:pt x="5084" y="3418"/>
                  </a:lnTo>
                  <a:cubicBezTo>
                    <a:pt x="5083" y="3418"/>
                    <a:pt x="5119" y="3438"/>
                    <a:pt x="5133" y="3449"/>
                  </a:cubicBezTo>
                  <a:cubicBezTo>
                    <a:pt x="5121" y="3460"/>
                    <a:pt x="5109" y="3478"/>
                    <a:pt x="5095" y="3483"/>
                  </a:cubicBezTo>
                  <a:cubicBezTo>
                    <a:pt x="4333" y="3866"/>
                    <a:pt x="3305" y="4007"/>
                    <a:pt x="3029" y="4949"/>
                  </a:cubicBezTo>
                  <a:cubicBezTo>
                    <a:pt x="2984" y="5105"/>
                    <a:pt x="3121" y="5225"/>
                    <a:pt x="3254" y="5225"/>
                  </a:cubicBezTo>
                  <a:cubicBezTo>
                    <a:pt x="3323" y="5225"/>
                    <a:pt x="3391" y="5193"/>
                    <a:pt x="3432" y="5118"/>
                  </a:cubicBezTo>
                  <a:cubicBezTo>
                    <a:pt x="3657" y="4709"/>
                    <a:pt x="4115" y="4480"/>
                    <a:pt x="4527" y="4301"/>
                  </a:cubicBezTo>
                  <a:cubicBezTo>
                    <a:pt x="4750" y="4203"/>
                    <a:pt x="5117" y="4114"/>
                    <a:pt x="5360" y="3934"/>
                  </a:cubicBezTo>
                  <a:cubicBezTo>
                    <a:pt x="5605" y="3752"/>
                    <a:pt x="5732" y="3457"/>
                    <a:pt x="5548" y="3179"/>
                  </a:cubicBezTo>
                  <a:cubicBezTo>
                    <a:pt x="5385" y="2931"/>
                    <a:pt x="5054" y="2881"/>
                    <a:pt x="4779" y="2879"/>
                  </a:cubicBezTo>
                  <a:cubicBezTo>
                    <a:pt x="4769" y="2879"/>
                    <a:pt x="4758" y="2879"/>
                    <a:pt x="4748" y="2879"/>
                  </a:cubicBezTo>
                  <a:cubicBezTo>
                    <a:pt x="4210" y="2879"/>
                    <a:pt x="3628" y="3013"/>
                    <a:pt x="3125" y="3199"/>
                  </a:cubicBezTo>
                  <a:cubicBezTo>
                    <a:pt x="2656" y="3372"/>
                    <a:pt x="2198" y="3683"/>
                    <a:pt x="1693" y="3741"/>
                  </a:cubicBezTo>
                  <a:cubicBezTo>
                    <a:pt x="1684" y="3744"/>
                    <a:pt x="1672" y="3744"/>
                    <a:pt x="1660" y="3744"/>
                  </a:cubicBezTo>
                  <a:cubicBezTo>
                    <a:pt x="1803" y="3578"/>
                    <a:pt x="1969" y="3427"/>
                    <a:pt x="2139" y="3293"/>
                  </a:cubicBezTo>
                  <a:cubicBezTo>
                    <a:pt x="2609" y="2923"/>
                    <a:pt x="3169" y="2626"/>
                    <a:pt x="3743" y="2458"/>
                  </a:cubicBezTo>
                  <a:cubicBezTo>
                    <a:pt x="4193" y="2325"/>
                    <a:pt x="4669" y="2276"/>
                    <a:pt x="4974" y="1876"/>
                  </a:cubicBezTo>
                  <a:cubicBezTo>
                    <a:pt x="5043" y="1784"/>
                    <a:pt x="5002" y="1647"/>
                    <a:pt x="4934" y="1570"/>
                  </a:cubicBezTo>
                  <a:cubicBezTo>
                    <a:pt x="4727" y="1333"/>
                    <a:pt x="4421" y="1265"/>
                    <a:pt x="4111" y="1265"/>
                  </a:cubicBezTo>
                  <a:cubicBezTo>
                    <a:pt x="3920" y="1265"/>
                    <a:pt x="3728" y="1291"/>
                    <a:pt x="3555" y="1319"/>
                  </a:cubicBezTo>
                  <a:cubicBezTo>
                    <a:pt x="2928" y="1422"/>
                    <a:pt x="2323" y="1632"/>
                    <a:pt x="1717" y="1819"/>
                  </a:cubicBezTo>
                  <a:cubicBezTo>
                    <a:pt x="1459" y="1898"/>
                    <a:pt x="1199" y="1980"/>
                    <a:pt x="935" y="2038"/>
                  </a:cubicBezTo>
                  <a:cubicBezTo>
                    <a:pt x="860" y="2054"/>
                    <a:pt x="813" y="2063"/>
                    <a:pt x="750" y="2068"/>
                  </a:cubicBezTo>
                  <a:cubicBezTo>
                    <a:pt x="809" y="2006"/>
                    <a:pt x="871" y="1949"/>
                    <a:pt x="938" y="1898"/>
                  </a:cubicBezTo>
                  <a:cubicBezTo>
                    <a:pt x="1206" y="1693"/>
                    <a:pt x="1508" y="1526"/>
                    <a:pt x="1808" y="1370"/>
                  </a:cubicBezTo>
                  <a:cubicBezTo>
                    <a:pt x="2701" y="901"/>
                    <a:pt x="3678" y="669"/>
                    <a:pt x="4645" y="396"/>
                  </a:cubicBezTo>
                  <a:cubicBezTo>
                    <a:pt x="4881" y="329"/>
                    <a:pt x="4804" y="1"/>
                    <a:pt x="45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42"/>
            <p:cNvSpPr/>
            <p:nvPr/>
          </p:nvSpPr>
          <p:spPr>
            <a:xfrm>
              <a:off x="1628684" y="3719356"/>
              <a:ext cx="1172" cy="483"/>
            </a:xfrm>
            <a:custGeom>
              <a:rect b="b" l="l" r="r" t="t"/>
              <a:pathLst>
                <a:path extrusionOk="0" h="14" w="34">
                  <a:moveTo>
                    <a:pt x="33" y="1"/>
                  </a:moveTo>
                  <a:cubicBezTo>
                    <a:pt x="33" y="1"/>
                    <a:pt x="32" y="1"/>
                    <a:pt x="30" y="2"/>
                  </a:cubicBezTo>
                  <a:cubicBezTo>
                    <a:pt x="25" y="3"/>
                    <a:pt x="21" y="6"/>
                    <a:pt x="16" y="7"/>
                  </a:cubicBezTo>
                  <a:cubicBezTo>
                    <a:pt x="15" y="7"/>
                    <a:pt x="11" y="8"/>
                    <a:pt x="9" y="10"/>
                  </a:cubicBezTo>
                  <a:lnTo>
                    <a:pt x="1" y="13"/>
                  </a:lnTo>
                  <a:cubicBezTo>
                    <a:pt x="25" y="5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42"/>
            <p:cNvSpPr/>
            <p:nvPr/>
          </p:nvSpPr>
          <p:spPr>
            <a:xfrm>
              <a:off x="1638993" y="3716839"/>
              <a:ext cx="1517" cy="103"/>
            </a:xfrm>
            <a:custGeom>
              <a:rect b="b" l="l" r="r" t="t"/>
              <a:pathLst>
                <a:path extrusionOk="0" h="3" w="44">
                  <a:moveTo>
                    <a:pt x="28" y="0"/>
                  </a:moveTo>
                  <a:cubicBezTo>
                    <a:pt x="20" y="0"/>
                    <a:pt x="10" y="1"/>
                    <a:pt x="1" y="2"/>
                  </a:cubicBezTo>
                  <a:cubicBezTo>
                    <a:pt x="43" y="2"/>
                    <a:pt x="42" y="0"/>
                    <a:pt x="28" y="0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42"/>
            <p:cNvSpPr/>
            <p:nvPr/>
          </p:nvSpPr>
          <p:spPr>
            <a:xfrm>
              <a:off x="1602446" y="3697808"/>
              <a:ext cx="49579" cy="29825"/>
            </a:xfrm>
            <a:custGeom>
              <a:rect b="b" l="l" r="r" t="t"/>
              <a:pathLst>
                <a:path extrusionOk="0" h="865" w="1438">
                  <a:moveTo>
                    <a:pt x="761" y="638"/>
                  </a:moveTo>
                  <a:cubicBezTo>
                    <a:pt x="759" y="639"/>
                    <a:pt x="757" y="640"/>
                    <a:pt x="755" y="641"/>
                  </a:cubicBezTo>
                  <a:lnTo>
                    <a:pt x="755" y="641"/>
                  </a:lnTo>
                  <a:cubicBezTo>
                    <a:pt x="757" y="641"/>
                    <a:pt x="759" y="640"/>
                    <a:pt x="761" y="638"/>
                  </a:cubicBezTo>
                  <a:close/>
                  <a:moveTo>
                    <a:pt x="1039" y="0"/>
                  </a:moveTo>
                  <a:cubicBezTo>
                    <a:pt x="866" y="0"/>
                    <a:pt x="694" y="71"/>
                    <a:pt x="540" y="143"/>
                  </a:cubicBezTo>
                  <a:cubicBezTo>
                    <a:pt x="369" y="222"/>
                    <a:pt x="220" y="336"/>
                    <a:pt x="74" y="451"/>
                  </a:cubicBezTo>
                  <a:cubicBezTo>
                    <a:pt x="29" y="485"/>
                    <a:pt x="1" y="570"/>
                    <a:pt x="2" y="623"/>
                  </a:cubicBezTo>
                  <a:cubicBezTo>
                    <a:pt x="5" y="678"/>
                    <a:pt x="20" y="726"/>
                    <a:pt x="54" y="771"/>
                  </a:cubicBezTo>
                  <a:cubicBezTo>
                    <a:pt x="101" y="832"/>
                    <a:pt x="172" y="865"/>
                    <a:pt x="246" y="865"/>
                  </a:cubicBezTo>
                  <a:cubicBezTo>
                    <a:pt x="287" y="865"/>
                    <a:pt x="328" y="855"/>
                    <a:pt x="366" y="833"/>
                  </a:cubicBezTo>
                  <a:cubicBezTo>
                    <a:pt x="493" y="762"/>
                    <a:pt x="623" y="701"/>
                    <a:pt x="755" y="641"/>
                  </a:cubicBezTo>
                  <a:lnTo>
                    <a:pt x="755" y="641"/>
                  </a:lnTo>
                  <a:cubicBezTo>
                    <a:pt x="753" y="642"/>
                    <a:pt x="752" y="642"/>
                    <a:pt x="749" y="643"/>
                  </a:cubicBezTo>
                  <a:lnTo>
                    <a:pt x="769" y="635"/>
                  </a:lnTo>
                  <a:cubicBezTo>
                    <a:pt x="770" y="633"/>
                    <a:pt x="772" y="633"/>
                    <a:pt x="774" y="632"/>
                  </a:cubicBezTo>
                  <a:cubicBezTo>
                    <a:pt x="780" y="629"/>
                    <a:pt x="786" y="628"/>
                    <a:pt x="789" y="627"/>
                  </a:cubicBezTo>
                  <a:cubicBezTo>
                    <a:pt x="803" y="622"/>
                    <a:pt x="817" y="617"/>
                    <a:pt x="830" y="611"/>
                  </a:cubicBezTo>
                  <a:cubicBezTo>
                    <a:pt x="867" y="598"/>
                    <a:pt x="907" y="586"/>
                    <a:pt x="944" y="576"/>
                  </a:cubicBezTo>
                  <a:cubicBezTo>
                    <a:pt x="983" y="567"/>
                    <a:pt x="1020" y="560"/>
                    <a:pt x="1058" y="554"/>
                  </a:cubicBezTo>
                  <a:lnTo>
                    <a:pt x="1047" y="554"/>
                  </a:lnTo>
                  <a:cubicBezTo>
                    <a:pt x="1065" y="554"/>
                    <a:pt x="1085" y="551"/>
                    <a:pt x="1104" y="550"/>
                  </a:cubicBezTo>
                  <a:cubicBezTo>
                    <a:pt x="1250" y="537"/>
                    <a:pt x="1427" y="482"/>
                    <a:pt x="1433" y="301"/>
                  </a:cubicBezTo>
                  <a:cubicBezTo>
                    <a:pt x="1438" y="118"/>
                    <a:pt x="1259" y="21"/>
                    <a:pt x="1098" y="3"/>
                  </a:cubicBezTo>
                  <a:cubicBezTo>
                    <a:pt x="1079" y="1"/>
                    <a:pt x="1059" y="0"/>
                    <a:pt x="10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42"/>
            <p:cNvSpPr/>
            <p:nvPr/>
          </p:nvSpPr>
          <p:spPr>
            <a:xfrm>
              <a:off x="1777836" y="3446290"/>
              <a:ext cx="98226" cy="96096"/>
            </a:xfrm>
            <a:custGeom>
              <a:rect b="b" l="l" r="r" t="t"/>
              <a:pathLst>
                <a:path extrusionOk="0" h="2787" w="2849">
                  <a:moveTo>
                    <a:pt x="1453" y="0"/>
                  </a:moveTo>
                  <a:cubicBezTo>
                    <a:pt x="1431" y="0"/>
                    <a:pt x="1408" y="3"/>
                    <a:pt x="1385" y="10"/>
                  </a:cubicBezTo>
                  <a:cubicBezTo>
                    <a:pt x="1037" y="114"/>
                    <a:pt x="912" y="463"/>
                    <a:pt x="908" y="796"/>
                  </a:cubicBezTo>
                  <a:cubicBezTo>
                    <a:pt x="907" y="877"/>
                    <a:pt x="913" y="961"/>
                    <a:pt x="923" y="1046"/>
                  </a:cubicBezTo>
                  <a:cubicBezTo>
                    <a:pt x="876" y="1041"/>
                    <a:pt x="829" y="1038"/>
                    <a:pt x="782" y="1038"/>
                  </a:cubicBezTo>
                  <a:cubicBezTo>
                    <a:pt x="572" y="1038"/>
                    <a:pt x="363" y="1093"/>
                    <a:pt x="174" y="1219"/>
                  </a:cubicBezTo>
                  <a:cubicBezTo>
                    <a:pt x="54" y="1298"/>
                    <a:pt x="0" y="1456"/>
                    <a:pt x="78" y="1586"/>
                  </a:cubicBezTo>
                  <a:cubicBezTo>
                    <a:pt x="228" y="1835"/>
                    <a:pt x="485" y="1912"/>
                    <a:pt x="759" y="1912"/>
                  </a:cubicBezTo>
                  <a:cubicBezTo>
                    <a:pt x="771" y="1912"/>
                    <a:pt x="784" y="1912"/>
                    <a:pt x="797" y="1912"/>
                  </a:cubicBezTo>
                  <a:lnTo>
                    <a:pt x="797" y="1912"/>
                  </a:lnTo>
                  <a:cubicBezTo>
                    <a:pt x="735" y="2023"/>
                    <a:pt x="682" y="2142"/>
                    <a:pt x="657" y="2262"/>
                  </a:cubicBezTo>
                  <a:cubicBezTo>
                    <a:pt x="605" y="2518"/>
                    <a:pt x="726" y="2780"/>
                    <a:pt x="1018" y="2787"/>
                  </a:cubicBezTo>
                  <a:cubicBezTo>
                    <a:pt x="1022" y="2787"/>
                    <a:pt x="1026" y="2787"/>
                    <a:pt x="1030" y="2787"/>
                  </a:cubicBezTo>
                  <a:cubicBezTo>
                    <a:pt x="1323" y="2787"/>
                    <a:pt x="1516" y="2563"/>
                    <a:pt x="1615" y="2312"/>
                  </a:cubicBezTo>
                  <a:cubicBezTo>
                    <a:pt x="1647" y="2232"/>
                    <a:pt x="1669" y="2146"/>
                    <a:pt x="1687" y="2059"/>
                  </a:cubicBezTo>
                  <a:cubicBezTo>
                    <a:pt x="1777" y="2090"/>
                    <a:pt x="1870" y="2114"/>
                    <a:pt x="1965" y="2121"/>
                  </a:cubicBezTo>
                  <a:cubicBezTo>
                    <a:pt x="1989" y="2123"/>
                    <a:pt x="2012" y="2124"/>
                    <a:pt x="2036" y="2124"/>
                  </a:cubicBezTo>
                  <a:cubicBezTo>
                    <a:pt x="2297" y="2124"/>
                    <a:pt x="2540" y="2008"/>
                    <a:pt x="2738" y="1841"/>
                  </a:cubicBezTo>
                  <a:cubicBezTo>
                    <a:pt x="2848" y="1747"/>
                    <a:pt x="2844" y="1584"/>
                    <a:pt x="2787" y="1469"/>
                  </a:cubicBezTo>
                  <a:cubicBezTo>
                    <a:pt x="2636" y="1163"/>
                    <a:pt x="2335" y="1048"/>
                    <a:pt x="2023" y="1048"/>
                  </a:cubicBezTo>
                  <a:cubicBezTo>
                    <a:pt x="1946" y="1048"/>
                    <a:pt x="1869" y="1054"/>
                    <a:pt x="1793" y="1067"/>
                  </a:cubicBezTo>
                  <a:cubicBezTo>
                    <a:pt x="1778" y="1069"/>
                    <a:pt x="1762" y="1075"/>
                    <a:pt x="1747" y="1080"/>
                  </a:cubicBezTo>
                  <a:cubicBezTo>
                    <a:pt x="1786" y="781"/>
                    <a:pt x="1787" y="475"/>
                    <a:pt x="1705" y="192"/>
                  </a:cubicBezTo>
                  <a:cubicBezTo>
                    <a:pt x="1673" y="81"/>
                    <a:pt x="1567" y="0"/>
                    <a:pt x="14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42"/>
            <p:cNvSpPr/>
            <p:nvPr/>
          </p:nvSpPr>
          <p:spPr>
            <a:xfrm>
              <a:off x="2248945" y="3499800"/>
              <a:ext cx="44407" cy="39859"/>
            </a:xfrm>
            <a:custGeom>
              <a:rect b="b" l="l" r="r" t="t"/>
              <a:pathLst>
                <a:path extrusionOk="0" h="1156" w="1288">
                  <a:moveTo>
                    <a:pt x="996" y="0"/>
                  </a:moveTo>
                  <a:cubicBezTo>
                    <a:pt x="950" y="0"/>
                    <a:pt x="904" y="12"/>
                    <a:pt x="860" y="38"/>
                  </a:cubicBezTo>
                  <a:cubicBezTo>
                    <a:pt x="694" y="138"/>
                    <a:pt x="526" y="246"/>
                    <a:pt x="380" y="372"/>
                  </a:cubicBezTo>
                  <a:cubicBezTo>
                    <a:pt x="314" y="430"/>
                    <a:pt x="250" y="490"/>
                    <a:pt x="192" y="555"/>
                  </a:cubicBezTo>
                  <a:cubicBezTo>
                    <a:pt x="113" y="642"/>
                    <a:pt x="69" y="770"/>
                    <a:pt x="30" y="879"/>
                  </a:cubicBezTo>
                  <a:cubicBezTo>
                    <a:pt x="1" y="961"/>
                    <a:pt x="44" y="1059"/>
                    <a:pt x="108" y="1109"/>
                  </a:cubicBezTo>
                  <a:cubicBezTo>
                    <a:pt x="145" y="1137"/>
                    <a:pt x="198" y="1156"/>
                    <a:pt x="249" y="1156"/>
                  </a:cubicBezTo>
                  <a:cubicBezTo>
                    <a:pt x="285" y="1156"/>
                    <a:pt x="321" y="1146"/>
                    <a:pt x="350" y="1125"/>
                  </a:cubicBezTo>
                  <a:cubicBezTo>
                    <a:pt x="397" y="1091"/>
                    <a:pt x="447" y="1060"/>
                    <a:pt x="497" y="1032"/>
                  </a:cubicBezTo>
                  <a:cubicBezTo>
                    <a:pt x="572" y="990"/>
                    <a:pt x="630" y="929"/>
                    <a:pt x="694" y="873"/>
                  </a:cubicBezTo>
                  <a:cubicBezTo>
                    <a:pt x="785" y="794"/>
                    <a:pt x="877" y="717"/>
                    <a:pt x="973" y="643"/>
                  </a:cubicBezTo>
                  <a:cubicBezTo>
                    <a:pt x="1028" y="601"/>
                    <a:pt x="1084" y="560"/>
                    <a:pt x="1141" y="519"/>
                  </a:cubicBezTo>
                  <a:cubicBezTo>
                    <a:pt x="1203" y="477"/>
                    <a:pt x="1250" y="425"/>
                    <a:pt x="1270" y="352"/>
                  </a:cubicBezTo>
                  <a:cubicBezTo>
                    <a:pt x="1287" y="286"/>
                    <a:pt x="1279" y="197"/>
                    <a:pt x="1241" y="138"/>
                  </a:cubicBezTo>
                  <a:cubicBezTo>
                    <a:pt x="1187" y="53"/>
                    <a:pt x="1093" y="0"/>
                    <a:pt x="99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42"/>
            <p:cNvSpPr/>
            <p:nvPr/>
          </p:nvSpPr>
          <p:spPr>
            <a:xfrm>
              <a:off x="2293353" y="3541139"/>
              <a:ext cx="32030" cy="38583"/>
            </a:xfrm>
            <a:custGeom>
              <a:rect b="b" l="l" r="r" t="t"/>
              <a:pathLst>
                <a:path extrusionOk="0" h="1119" w="929">
                  <a:moveTo>
                    <a:pt x="261" y="0"/>
                  </a:moveTo>
                  <a:cubicBezTo>
                    <a:pt x="239" y="0"/>
                    <a:pt x="218" y="3"/>
                    <a:pt x="198" y="10"/>
                  </a:cubicBezTo>
                  <a:cubicBezTo>
                    <a:pt x="137" y="29"/>
                    <a:pt x="77" y="68"/>
                    <a:pt x="46" y="126"/>
                  </a:cubicBezTo>
                  <a:cubicBezTo>
                    <a:pt x="15" y="187"/>
                    <a:pt x="0" y="256"/>
                    <a:pt x="20" y="323"/>
                  </a:cubicBezTo>
                  <a:cubicBezTo>
                    <a:pt x="57" y="448"/>
                    <a:pt x="119" y="569"/>
                    <a:pt x="187" y="680"/>
                  </a:cubicBezTo>
                  <a:cubicBezTo>
                    <a:pt x="248" y="780"/>
                    <a:pt x="321" y="870"/>
                    <a:pt x="394" y="961"/>
                  </a:cubicBezTo>
                  <a:cubicBezTo>
                    <a:pt x="399" y="968"/>
                    <a:pt x="404" y="975"/>
                    <a:pt x="409" y="982"/>
                  </a:cubicBezTo>
                  <a:cubicBezTo>
                    <a:pt x="411" y="984"/>
                    <a:pt x="413" y="985"/>
                    <a:pt x="416" y="989"/>
                  </a:cubicBezTo>
                  <a:cubicBezTo>
                    <a:pt x="417" y="992"/>
                    <a:pt x="420" y="995"/>
                    <a:pt x="423" y="998"/>
                  </a:cubicBezTo>
                  <a:lnTo>
                    <a:pt x="423" y="998"/>
                  </a:lnTo>
                  <a:cubicBezTo>
                    <a:pt x="463" y="1050"/>
                    <a:pt x="508" y="1091"/>
                    <a:pt x="574" y="1109"/>
                  </a:cubicBezTo>
                  <a:cubicBezTo>
                    <a:pt x="597" y="1116"/>
                    <a:pt x="622" y="1119"/>
                    <a:pt x="648" y="1119"/>
                  </a:cubicBezTo>
                  <a:cubicBezTo>
                    <a:pt x="697" y="1119"/>
                    <a:pt x="748" y="1107"/>
                    <a:pt x="786" y="1082"/>
                  </a:cubicBezTo>
                  <a:cubicBezTo>
                    <a:pt x="845" y="1045"/>
                    <a:pt x="897" y="987"/>
                    <a:pt x="912" y="917"/>
                  </a:cubicBezTo>
                  <a:cubicBezTo>
                    <a:pt x="928" y="844"/>
                    <a:pt x="922" y="770"/>
                    <a:pt x="884" y="704"/>
                  </a:cubicBezTo>
                  <a:cubicBezTo>
                    <a:pt x="833" y="618"/>
                    <a:pt x="775" y="537"/>
                    <a:pt x="711" y="458"/>
                  </a:cubicBezTo>
                  <a:cubicBezTo>
                    <a:pt x="672" y="412"/>
                    <a:pt x="630" y="365"/>
                    <a:pt x="592" y="318"/>
                  </a:cubicBezTo>
                  <a:cubicBezTo>
                    <a:pt x="555" y="270"/>
                    <a:pt x="524" y="219"/>
                    <a:pt x="500" y="163"/>
                  </a:cubicBezTo>
                  <a:lnTo>
                    <a:pt x="500" y="163"/>
                  </a:lnTo>
                  <a:cubicBezTo>
                    <a:pt x="503" y="168"/>
                    <a:pt x="504" y="173"/>
                    <a:pt x="507" y="177"/>
                  </a:cubicBezTo>
                  <a:cubicBezTo>
                    <a:pt x="483" y="119"/>
                    <a:pt x="452" y="68"/>
                    <a:pt x="395" y="36"/>
                  </a:cubicBezTo>
                  <a:cubicBezTo>
                    <a:pt x="358" y="14"/>
                    <a:pt x="309" y="0"/>
                    <a:pt x="2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42"/>
            <p:cNvSpPr/>
            <p:nvPr/>
          </p:nvSpPr>
          <p:spPr>
            <a:xfrm>
              <a:off x="2232775" y="3587960"/>
              <a:ext cx="41304" cy="52754"/>
            </a:xfrm>
            <a:custGeom>
              <a:rect b="b" l="l" r="r" t="t"/>
              <a:pathLst>
                <a:path extrusionOk="0" h="1530" w="1198">
                  <a:moveTo>
                    <a:pt x="880" y="1"/>
                  </a:moveTo>
                  <a:cubicBezTo>
                    <a:pt x="783" y="1"/>
                    <a:pt x="691" y="48"/>
                    <a:pt x="637" y="138"/>
                  </a:cubicBezTo>
                  <a:cubicBezTo>
                    <a:pt x="527" y="323"/>
                    <a:pt x="424" y="511"/>
                    <a:pt x="312" y="693"/>
                  </a:cubicBezTo>
                  <a:cubicBezTo>
                    <a:pt x="256" y="780"/>
                    <a:pt x="195" y="865"/>
                    <a:pt x="141" y="952"/>
                  </a:cubicBezTo>
                  <a:cubicBezTo>
                    <a:pt x="112" y="997"/>
                    <a:pt x="84" y="1046"/>
                    <a:pt x="55" y="1094"/>
                  </a:cubicBezTo>
                  <a:cubicBezTo>
                    <a:pt x="3" y="1184"/>
                    <a:pt x="0" y="1273"/>
                    <a:pt x="21" y="1375"/>
                  </a:cubicBezTo>
                  <a:cubicBezTo>
                    <a:pt x="42" y="1470"/>
                    <a:pt x="134" y="1522"/>
                    <a:pt x="223" y="1528"/>
                  </a:cubicBezTo>
                  <a:cubicBezTo>
                    <a:pt x="233" y="1529"/>
                    <a:pt x="242" y="1529"/>
                    <a:pt x="251" y="1529"/>
                  </a:cubicBezTo>
                  <a:cubicBezTo>
                    <a:pt x="341" y="1529"/>
                    <a:pt x="424" y="1493"/>
                    <a:pt x="491" y="1429"/>
                  </a:cubicBezTo>
                  <a:cubicBezTo>
                    <a:pt x="528" y="1394"/>
                    <a:pt x="564" y="1356"/>
                    <a:pt x="598" y="1318"/>
                  </a:cubicBezTo>
                  <a:cubicBezTo>
                    <a:pt x="680" y="1220"/>
                    <a:pt x="747" y="1107"/>
                    <a:pt x="811" y="997"/>
                  </a:cubicBezTo>
                  <a:cubicBezTo>
                    <a:pt x="919" y="808"/>
                    <a:pt x="1018" y="615"/>
                    <a:pt x="1125" y="424"/>
                  </a:cubicBezTo>
                  <a:cubicBezTo>
                    <a:pt x="1198" y="294"/>
                    <a:pt x="1160" y="110"/>
                    <a:pt x="1023" y="37"/>
                  </a:cubicBezTo>
                  <a:cubicBezTo>
                    <a:pt x="977" y="13"/>
                    <a:pt x="928" y="1"/>
                    <a:pt x="8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42"/>
            <p:cNvSpPr/>
            <p:nvPr/>
          </p:nvSpPr>
          <p:spPr>
            <a:xfrm>
              <a:off x="2189436" y="3563446"/>
              <a:ext cx="43683" cy="32963"/>
            </a:xfrm>
            <a:custGeom>
              <a:rect b="b" l="l" r="r" t="t"/>
              <a:pathLst>
                <a:path extrusionOk="0" h="956" w="1267">
                  <a:moveTo>
                    <a:pt x="267" y="0"/>
                  </a:moveTo>
                  <a:cubicBezTo>
                    <a:pt x="242" y="0"/>
                    <a:pt x="218" y="3"/>
                    <a:pt x="199" y="9"/>
                  </a:cubicBezTo>
                  <a:cubicBezTo>
                    <a:pt x="143" y="28"/>
                    <a:pt x="97" y="57"/>
                    <a:pt x="61" y="104"/>
                  </a:cubicBezTo>
                  <a:cubicBezTo>
                    <a:pt x="25" y="149"/>
                    <a:pt x="0" y="207"/>
                    <a:pt x="3" y="264"/>
                  </a:cubicBezTo>
                  <a:cubicBezTo>
                    <a:pt x="6" y="331"/>
                    <a:pt x="28" y="408"/>
                    <a:pt x="81" y="452"/>
                  </a:cubicBezTo>
                  <a:cubicBezTo>
                    <a:pt x="324" y="651"/>
                    <a:pt x="592" y="836"/>
                    <a:pt x="888" y="946"/>
                  </a:cubicBezTo>
                  <a:cubicBezTo>
                    <a:pt x="907" y="953"/>
                    <a:pt x="930" y="956"/>
                    <a:pt x="954" y="956"/>
                  </a:cubicBezTo>
                  <a:cubicBezTo>
                    <a:pt x="1006" y="956"/>
                    <a:pt x="1063" y="941"/>
                    <a:pt x="1100" y="918"/>
                  </a:cubicBezTo>
                  <a:cubicBezTo>
                    <a:pt x="1150" y="885"/>
                    <a:pt x="1189" y="842"/>
                    <a:pt x="1212" y="786"/>
                  </a:cubicBezTo>
                  <a:cubicBezTo>
                    <a:pt x="1267" y="664"/>
                    <a:pt x="1222" y="509"/>
                    <a:pt x="1101" y="443"/>
                  </a:cubicBezTo>
                  <a:cubicBezTo>
                    <a:pt x="982" y="379"/>
                    <a:pt x="862" y="322"/>
                    <a:pt x="743" y="255"/>
                  </a:cubicBezTo>
                  <a:cubicBezTo>
                    <a:pt x="626" y="189"/>
                    <a:pt x="512" y="118"/>
                    <a:pt x="403" y="36"/>
                  </a:cubicBezTo>
                  <a:cubicBezTo>
                    <a:pt x="370" y="12"/>
                    <a:pt x="316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42"/>
            <p:cNvSpPr/>
            <p:nvPr/>
          </p:nvSpPr>
          <p:spPr>
            <a:xfrm>
              <a:off x="2179127" y="3498903"/>
              <a:ext cx="39890" cy="41790"/>
            </a:xfrm>
            <a:custGeom>
              <a:rect b="b" l="l" r="r" t="t"/>
              <a:pathLst>
                <a:path extrusionOk="0" h="1212" w="1157">
                  <a:moveTo>
                    <a:pt x="875" y="1"/>
                  </a:moveTo>
                  <a:cubicBezTo>
                    <a:pt x="853" y="1"/>
                    <a:pt x="830" y="4"/>
                    <a:pt x="809" y="11"/>
                  </a:cubicBezTo>
                  <a:cubicBezTo>
                    <a:pt x="788" y="20"/>
                    <a:pt x="766" y="29"/>
                    <a:pt x="745" y="38"/>
                  </a:cubicBezTo>
                  <a:cubicBezTo>
                    <a:pt x="704" y="62"/>
                    <a:pt x="672" y="94"/>
                    <a:pt x="649" y="135"/>
                  </a:cubicBezTo>
                  <a:cubicBezTo>
                    <a:pt x="613" y="182"/>
                    <a:pt x="576" y="230"/>
                    <a:pt x="540" y="277"/>
                  </a:cubicBezTo>
                  <a:cubicBezTo>
                    <a:pt x="465" y="372"/>
                    <a:pt x="391" y="466"/>
                    <a:pt x="309" y="554"/>
                  </a:cubicBezTo>
                  <a:cubicBezTo>
                    <a:pt x="269" y="599"/>
                    <a:pt x="227" y="641"/>
                    <a:pt x="188" y="685"/>
                  </a:cubicBezTo>
                  <a:cubicBezTo>
                    <a:pt x="171" y="704"/>
                    <a:pt x="152" y="723"/>
                    <a:pt x="134" y="741"/>
                  </a:cubicBezTo>
                  <a:cubicBezTo>
                    <a:pt x="85" y="788"/>
                    <a:pt x="57" y="839"/>
                    <a:pt x="36" y="902"/>
                  </a:cubicBezTo>
                  <a:cubicBezTo>
                    <a:pt x="0" y="1008"/>
                    <a:pt x="50" y="1119"/>
                    <a:pt x="141" y="1177"/>
                  </a:cubicBezTo>
                  <a:cubicBezTo>
                    <a:pt x="178" y="1200"/>
                    <a:pt x="228" y="1211"/>
                    <a:pt x="277" y="1211"/>
                  </a:cubicBezTo>
                  <a:cubicBezTo>
                    <a:pt x="310" y="1211"/>
                    <a:pt x="343" y="1206"/>
                    <a:pt x="371" y="1197"/>
                  </a:cubicBezTo>
                  <a:cubicBezTo>
                    <a:pt x="459" y="1169"/>
                    <a:pt x="537" y="1099"/>
                    <a:pt x="605" y="1042"/>
                  </a:cubicBezTo>
                  <a:cubicBezTo>
                    <a:pt x="698" y="964"/>
                    <a:pt x="772" y="860"/>
                    <a:pt x="847" y="765"/>
                  </a:cubicBezTo>
                  <a:cubicBezTo>
                    <a:pt x="938" y="647"/>
                    <a:pt x="1025" y="526"/>
                    <a:pt x="1114" y="407"/>
                  </a:cubicBezTo>
                  <a:cubicBezTo>
                    <a:pt x="1151" y="353"/>
                    <a:pt x="1156" y="260"/>
                    <a:pt x="1140" y="198"/>
                  </a:cubicBezTo>
                  <a:cubicBezTo>
                    <a:pt x="1123" y="136"/>
                    <a:pt x="1074" y="68"/>
                    <a:pt x="1016" y="38"/>
                  </a:cubicBezTo>
                  <a:cubicBezTo>
                    <a:pt x="973" y="16"/>
                    <a:pt x="924" y="1"/>
                    <a:pt x="8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42"/>
            <p:cNvSpPr/>
            <p:nvPr/>
          </p:nvSpPr>
          <p:spPr>
            <a:xfrm>
              <a:off x="2219432" y="3464701"/>
              <a:ext cx="43855" cy="32135"/>
            </a:xfrm>
            <a:custGeom>
              <a:rect b="b" l="l" r="r" t="t"/>
              <a:pathLst>
                <a:path extrusionOk="0" h="932" w="1272">
                  <a:moveTo>
                    <a:pt x="272" y="1"/>
                  </a:moveTo>
                  <a:cubicBezTo>
                    <a:pt x="223" y="1"/>
                    <a:pt x="171" y="15"/>
                    <a:pt x="134" y="36"/>
                  </a:cubicBezTo>
                  <a:cubicBezTo>
                    <a:pt x="81" y="68"/>
                    <a:pt x="30" y="129"/>
                    <a:pt x="17" y="192"/>
                  </a:cubicBezTo>
                  <a:cubicBezTo>
                    <a:pt x="1" y="258"/>
                    <a:pt x="4" y="332"/>
                    <a:pt x="43" y="390"/>
                  </a:cubicBezTo>
                  <a:cubicBezTo>
                    <a:pt x="76" y="444"/>
                    <a:pt x="117" y="474"/>
                    <a:pt x="172" y="499"/>
                  </a:cubicBezTo>
                  <a:lnTo>
                    <a:pt x="172" y="499"/>
                  </a:lnTo>
                  <a:cubicBezTo>
                    <a:pt x="171" y="498"/>
                    <a:pt x="170" y="498"/>
                    <a:pt x="169" y="498"/>
                  </a:cubicBezTo>
                  <a:lnTo>
                    <a:pt x="169" y="498"/>
                  </a:lnTo>
                  <a:cubicBezTo>
                    <a:pt x="296" y="552"/>
                    <a:pt x="417" y="616"/>
                    <a:pt x="533" y="691"/>
                  </a:cubicBezTo>
                  <a:cubicBezTo>
                    <a:pt x="591" y="729"/>
                    <a:pt x="650" y="770"/>
                    <a:pt x="709" y="809"/>
                  </a:cubicBezTo>
                  <a:cubicBezTo>
                    <a:pt x="778" y="854"/>
                    <a:pt x="860" y="880"/>
                    <a:pt x="936" y="913"/>
                  </a:cubicBezTo>
                  <a:cubicBezTo>
                    <a:pt x="930" y="910"/>
                    <a:pt x="925" y="908"/>
                    <a:pt x="918" y="905"/>
                  </a:cubicBezTo>
                  <a:lnTo>
                    <a:pt x="918" y="905"/>
                  </a:lnTo>
                  <a:cubicBezTo>
                    <a:pt x="956" y="921"/>
                    <a:pt x="989" y="932"/>
                    <a:pt x="1028" y="932"/>
                  </a:cubicBezTo>
                  <a:cubicBezTo>
                    <a:pt x="1037" y="932"/>
                    <a:pt x="1046" y="931"/>
                    <a:pt x="1056" y="930"/>
                  </a:cubicBezTo>
                  <a:cubicBezTo>
                    <a:pt x="1103" y="923"/>
                    <a:pt x="1152" y="904"/>
                    <a:pt x="1184" y="869"/>
                  </a:cubicBezTo>
                  <a:cubicBezTo>
                    <a:pt x="1250" y="795"/>
                    <a:pt x="1271" y="684"/>
                    <a:pt x="1219" y="597"/>
                  </a:cubicBezTo>
                  <a:cubicBezTo>
                    <a:pt x="1171" y="520"/>
                    <a:pt x="1121" y="442"/>
                    <a:pt x="1054" y="382"/>
                  </a:cubicBezTo>
                  <a:cubicBezTo>
                    <a:pt x="980" y="318"/>
                    <a:pt x="894" y="266"/>
                    <a:pt x="808" y="221"/>
                  </a:cubicBezTo>
                  <a:cubicBezTo>
                    <a:pt x="655" y="139"/>
                    <a:pt x="497" y="68"/>
                    <a:pt x="334" y="10"/>
                  </a:cubicBezTo>
                  <a:cubicBezTo>
                    <a:pt x="315" y="4"/>
                    <a:pt x="294" y="1"/>
                    <a:pt x="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42"/>
            <p:cNvSpPr/>
            <p:nvPr/>
          </p:nvSpPr>
          <p:spPr>
            <a:xfrm>
              <a:off x="2161336" y="3615922"/>
              <a:ext cx="38270" cy="44479"/>
            </a:xfrm>
            <a:custGeom>
              <a:rect b="b" l="l" r="r" t="t"/>
              <a:pathLst>
                <a:path extrusionOk="0" h="1290" w="1110">
                  <a:moveTo>
                    <a:pt x="832" y="0"/>
                  </a:moveTo>
                  <a:cubicBezTo>
                    <a:pt x="766" y="0"/>
                    <a:pt x="701" y="24"/>
                    <a:pt x="655" y="77"/>
                  </a:cubicBezTo>
                  <a:cubicBezTo>
                    <a:pt x="532" y="216"/>
                    <a:pt x="385" y="332"/>
                    <a:pt x="261" y="470"/>
                  </a:cubicBezTo>
                  <a:cubicBezTo>
                    <a:pt x="188" y="550"/>
                    <a:pt x="115" y="639"/>
                    <a:pt x="70" y="738"/>
                  </a:cubicBezTo>
                  <a:cubicBezTo>
                    <a:pt x="32" y="818"/>
                    <a:pt x="7" y="891"/>
                    <a:pt x="5" y="979"/>
                  </a:cubicBezTo>
                  <a:cubicBezTo>
                    <a:pt x="1" y="1110"/>
                    <a:pt x="96" y="1252"/>
                    <a:pt x="225" y="1283"/>
                  </a:cubicBezTo>
                  <a:cubicBezTo>
                    <a:pt x="246" y="1287"/>
                    <a:pt x="266" y="1290"/>
                    <a:pt x="286" y="1290"/>
                  </a:cubicBezTo>
                  <a:cubicBezTo>
                    <a:pt x="390" y="1290"/>
                    <a:pt x="480" y="1228"/>
                    <a:pt x="531" y="1133"/>
                  </a:cubicBezTo>
                  <a:cubicBezTo>
                    <a:pt x="555" y="1086"/>
                    <a:pt x="569" y="1037"/>
                    <a:pt x="585" y="987"/>
                  </a:cubicBezTo>
                  <a:cubicBezTo>
                    <a:pt x="606" y="946"/>
                    <a:pt x="630" y="908"/>
                    <a:pt x="656" y="870"/>
                  </a:cubicBezTo>
                  <a:cubicBezTo>
                    <a:pt x="773" y="724"/>
                    <a:pt x="915" y="600"/>
                    <a:pt x="1032" y="455"/>
                  </a:cubicBezTo>
                  <a:cubicBezTo>
                    <a:pt x="1078" y="397"/>
                    <a:pt x="1110" y="342"/>
                    <a:pt x="1110" y="266"/>
                  </a:cubicBezTo>
                  <a:cubicBezTo>
                    <a:pt x="1110" y="200"/>
                    <a:pt x="1082" y="122"/>
                    <a:pt x="1032" y="77"/>
                  </a:cubicBezTo>
                  <a:cubicBezTo>
                    <a:pt x="979" y="29"/>
                    <a:pt x="905" y="0"/>
                    <a:pt x="8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42"/>
            <p:cNvSpPr/>
            <p:nvPr/>
          </p:nvSpPr>
          <p:spPr>
            <a:xfrm>
              <a:off x="2202261" y="3675328"/>
              <a:ext cx="44683" cy="39790"/>
            </a:xfrm>
            <a:custGeom>
              <a:rect b="b" l="l" r="r" t="t"/>
              <a:pathLst>
                <a:path extrusionOk="0" h="1154" w="1296">
                  <a:moveTo>
                    <a:pt x="282" y="1"/>
                  </a:moveTo>
                  <a:cubicBezTo>
                    <a:pt x="222" y="1"/>
                    <a:pt x="162" y="20"/>
                    <a:pt x="113" y="58"/>
                  </a:cubicBezTo>
                  <a:cubicBezTo>
                    <a:pt x="68" y="93"/>
                    <a:pt x="28" y="143"/>
                    <a:pt x="16" y="200"/>
                  </a:cubicBezTo>
                  <a:cubicBezTo>
                    <a:pt x="0" y="267"/>
                    <a:pt x="0" y="353"/>
                    <a:pt x="43" y="410"/>
                  </a:cubicBezTo>
                  <a:cubicBezTo>
                    <a:pt x="151" y="553"/>
                    <a:pt x="260" y="695"/>
                    <a:pt x="385" y="822"/>
                  </a:cubicBezTo>
                  <a:cubicBezTo>
                    <a:pt x="455" y="894"/>
                    <a:pt x="536" y="956"/>
                    <a:pt x="618" y="1014"/>
                  </a:cubicBezTo>
                  <a:cubicBezTo>
                    <a:pt x="701" y="1075"/>
                    <a:pt x="796" y="1113"/>
                    <a:pt x="893" y="1143"/>
                  </a:cubicBezTo>
                  <a:cubicBezTo>
                    <a:pt x="918" y="1150"/>
                    <a:pt x="943" y="1154"/>
                    <a:pt x="968" y="1154"/>
                  </a:cubicBezTo>
                  <a:cubicBezTo>
                    <a:pt x="1084" y="1154"/>
                    <a:pt x="1193" y="1080"/>
                    <a:pt x="1239" y="973"/>
                  </a:cubicBezTo>
                  <a:cubicBezTo>
                    <a:pt x="1296" y="836"/>
                    <a:pt x="1244" y="684"/>
                    <a:pt x="1119" y="606"/>
                  </a:cubicBezTo>
                  <a:cubicBezTo>
                    <a:pt x="1085" y="586"/>
                    <a:pt x="1056" y="565"/>
                    <a:pt x="1026" y="543"/>
                  </a:cubicBezTo>
                  <a:lnTo>
                    <a:pt x="1026" y="543"/>
                  </a:lnTo>
                  <a:cubicBezTo>
                    <a:pt x="1043" y="556"/>
                    <a:pt x="1060" y="569"/>
                    <a:pt x="1077" y="582"/>
                  </a:cubicBezTo>
                  <a:lnTo>
                    <a:pt x="1077" y="582"/>
                  </a:lnTo>
                  <a:cubicBezTo>
                    <a:pt x="1000" y="524"/>
                    <a:pt x="918" y="475"/>
                    <a:pt x="843" y="419"/>
                  </a:cubicBezTo>
                  <a:cubicBezTo>
                    <a:pt x="841" y="418"/>
                    <a:pt x="840" y="417"/>
                    <a:pt x="839" y="416"/>
                  </a:cubicBezTo>
                  <a:lnTo>
                    <a:pt x="839" y="416"/>
                  </a:lnTo>
                  <a:cubicBezTo>
                    <a:pt x="840" y="417"/>
                    <a:pt x="842" y="418"/>
                    <a:pt x="844" y="420"/>
                  </a:cubicBezTo>
                  <a:cubicBezTo>
                    <a:pt x="831" y="410"/>
                    <a:pt x="819" y="400"/>
                    <a:pt x="806" y="390"/>
                  </a:cubicBezTo>
                  <a:lnTo>
                    <a:pt x="806" y="390"/>
                  </a:lnTo>
                  <a:cubicBezTo>
                    <a:pt x="817" y="399"/>
                    <a:pt x="828" y="407"/>
                    <a:pt x="839" y="416"/>
                  </a:cubicBezTo>
                  <a:lnTo>
                    <a:pt x="839" y="416"/>
                  </a:lnTo>
                  <a:cubicBezTo>
                    <a:pt x="827" y="406"/>
                    <a:pt x="814" y="396"/>
                    <a:pt x="802" y="387"/>
                  </a:cubicBezTo>
                  <a:lnTo>
                    <a:pt x="802" y="387"/>
                  </a:lnTo>
                  <a:cubicBezTo>
                    <a:pt x="803" y="388"/>
                    <a:pt x="805" y="389"/>
                    <a:pt x="806" y="390"/>
                  </a:cubicBezTo>
                  <a:lnTo>
                    <a:pt x="806" y="390"/>
                  </a:lnTo>
                  <a:cubicBezTo>
                    <a:pt x="798" y="384"/>
                    <a:pt x="790" y="378"/>
                    <a:pt x="782" y="372"/>
                  </a:cubicBezTo>
                  <a:lnTo>
                    <a:pt x="782" y="372"/>
                  </a:lnTo>
                  <a:cubicBezTo>
                    <a:pt x="789" y="377"/>
                    <a:pt x="795" y="382"/>
                    <a:pt x="802" y="387"/>
                  </a:cubicBezTo>
                  <a:lnTo>
                    <a:pt x="802" y="387"/>
                  </a:lnTo>
                  <a:cubicBezTo>
                    <a:pt x="685" y="292"/>
                    <a:pt x="577" y="186"/>
                    <a:pt x="472" y="79"/>
                  </a:cubicBezTo>
                  <a:cubicBezTo>
                    <a:pt x="421" y="27"/>
                    <a:pt x="352" y="1"/>
                    <a:pt x="2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42"/>
            <p:cNvSpPr/>
            <p:nvPr/>
          </p:nvSpPr>
          <p:spPr>
            <a:xfrm>
              <a:off x="2290939" y="3667467"/>
              <a:ext cx="690" cy="931"/>
            </a:xfrm>
            <a:custGeom>
              <a:rect b="b" l="l" r="r" t="t"/>
              <a:pathLst>
                <a:path extrusionOk="0" h="27" w="20">
                  <a:moveTo>
                    <a:pt x="0" y="0"/>
                  </a:moveTo>
                  <a:lnTo>
                    <a:pt x="0" y="0"/>
                  </a:lnTo>
                  <a:cubicBezTo>
                    <a:pt x="12" y="20"/>
                    <a:pt x="17" y="27"/>
                    <a:pt x="18" y="27"/>
                  </a:cubicBezTo>
                  <a:cubicBezTo>
                    <a:pt x="19" y="27"/>
                    <a:pt x="14" y="16"/>
                    <a:pt x="7" y="7"/>
                  </a:cubicBezTo>
                  <a:cubicBezTo>
                    <a:pt x="5" y="5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42"/>
            <p:cNvSpPr/>
            <p:nvPr/>
          </p:nvSpPr>
          <p:spPr>
            <a:xfrm>
              <a:off x="2271976" y="3622197"/>
              <a:ext cx="36477" cy="49789"/>
            </a:xfrm>
            <a:custGeom>
              <a:rect b="b" l="l" r="r" t="t"/>
              <a:pathLst>
                <a:path extrusionOk="0" h="1444" w="1058">
                  <a:moveTo>
                    <a:pt x="414" y="1029"/>
                  </a:moveTo>
                  <a:lnTo>
                    <a:pt x="415" y="1031"/>
                  </a:lnTo>
                  <a:lnTo>
                    <a:pt x="415" y="1031"/>
                  </a:lnTo>
                  <a:cubicBezTo>
                    <a:pt x="415" y="1030"/>
                    <a:pt x="414" y="1029"/>
                    <a:pt x="414" y="1029"/>
                  </a:cubicBezTo>
                  <a:close/>
                  <a:moveTo>
                    <a:pt x="323" y="0"/>
                  </a:moveTo>
                  <a:cubicBezTo>
                    <a:pt x="275" y="0"/>
                    <a:pt x="227" y="13"/>
                    <a:pt x="184" y="40"/>
                  </a:cubicBezTo>
                  <a:cubicBezTo>
                    <a:pt x="49" y="128"/>
                    <a:pt x="1" y="296"/>
                    <a:pt x="80" y="439"/>
                  </a:cubicBezTo>
                  <a:cubicBezTo>
                    <a:pt x="183" y="626"/>
                    <a:pt x="313" y="795"/>
                    <a:pt x="400" y="991"/>
                  </a:cubicBezTo>
                  <a:cubicBezTo>
                    <a:pt x="412" y="1021"/>
                    <a:pt x="423" y="1050"/>
                    <a:pt x="435" y="1080"/>
                  </a:cubicBezTo>
                  <a:lnTo>
                    <a:pt x="435" y="1080"/>
                  </a:lnTo>
                  <a:lnTo>
                    <a:pt x="415" y="1031"/>
                  </a:lnTo>
                  <a:lnTo>
                    <a:pt x="415" y="1031"/>
                  </a:lnTo>
                  <a:cubicBezTo>
                    <a:pt x="443" y="1101"/>
                    <a:pt x="454" y="1183"/>
                    <a:pt x="495" y="1246"/>
                  </a:cubicBezTo>
                  <a:cubicBezTo>
                    <a:pt x="511" y="1271"/>
                    <a:pt x="531" y="1292"/>
                    <a:pt x="550" y="1314"/>
                  </a:cubicBezTo>
                  <a:cubicBezTo>
                    <a:pt x="548" y="1311"/>
                    <a:pt x="547" y="1310"/>
                    <a:pt x="546" y="1306"/>
                  </a:cubicBezTo>
                  <a:lnTo>
                    <a:pt x="546" y="1306"/>
                  </a:lnTo>
                  <a:cubicBezTo>
                    <a:pt x="564" y="1339"/>
                    <a:pt x="590" y="1367"/>
                    <a:pt x="616" y="1391"/>
                  </a:cubicBezTo>
                  <a:cubicBezTo>
                    <a:pt x="653" y="1426"/>
                    <a:pt x="700" y="1444"/>
                    <a:pt x="747" y="1444"/>
                  </a:cubicBezTo>
                  <a:cubicBezTo>
                    <a:pt x="779" y="1444"/>
                    <a:pt x="810" y="1436"/>
                    <a:pt x="840" y="1419"/>
                  </a:cubicBezTo>
                  <a:cubicBezTo>
                    <a:pt x="973" y="1345"/>
                    <a:pt x="1058" y="1176"/>
                    <a:pt x="1040" y="1027"/>
                  </a:cubicBezTo>
                  <a:cubicBezTo>
                    <a:pt x="1032" y="959"/>
                    <a:pt x="1025" y="886"/>
                    <a:pt x="999" y="821"/>
                  </a:cubicBezTo>
                  <a:cubicBezTo>
                    <a:pt x="973" y="757"/>
                    <a:pt x="946" y="693"/>
                    <a:pt x="911" y="632"/>
                  </a:cubicBezTo>
                  <a:cubicBezTo>
                    <a:pt x="816" y="460"/>
                    <a:pt x="688" y="310"/>
                    <a:pt x="583" y="145"/>
                  </a:cubicBezTo>
                  <a:cubicBezTo>
                    <a:pt x="527" y="57"/>
                    <a:pt x="425" y="0"/>
                    <a:pt x="3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42"/>
            <p:cNvSpPr/>
            <p:nvPr/>
          </p:nvSpPr>
          <p:spPr>
            <a:xfrm>
              <a:off x="2237257" y="3707392"/>
              <a:ext cx="39580" cy="56375"/>
            </a:xfrm>
            <a:custGeom>
              <a:rect b="b" l="l" r="r" t="t"/>
              <a:pathLst>
                <a:path extrusionOk="0" h="1635" w="1148">
                  <a:moveTo>
                    <a:pt x="815" y="1"/>
                  </a:moveTo>
                  <a:cubicBezTo>
                    <a:pt x="707" y="1"/>
                    <a:pt x="599" y="49"/>
                    <a:pt x="548" y="152"/>
                  </a:cubicBezTo>
                  <a:cubicBezTo>
                    <a:pt x="459" y="336"/>
                    <a:pt x="374" y="522"/>
                    <a:pt x="283" y="706"/>
                  </a:cubicBezTo>
                  <a:cubicBezTo>
                    <a:pt x="239" y="796"/>
                    <a:pt x="189" y="884"/>
                    <a:pt x="145" y="974"/>
                  </a:cubicBezTo>
                  <a:cubicBezTo>
                    <a:pt x="112" y="1039"/>
                    <a:pt x="74" y="1103"/>
                    <a:pt x="56" y="1173"/>
                  </a:cubicBezTo>
                  <a:cubicBezTo>
                    <a:pt x="43" y="1220"/>
                    <a:pt x="34" y="1269"/>
                    <a:pt x="23" y="1316"/>
                  </a:cubicBezTo>
                  <a:cubicBezTo>
                    <a:pt x="0" y="1416"/>
                    <a:pt x="32" y="1516"/>
                    <a:pt x="113" y="1581"/>
                  </a:cubicBezTo>
                  <a:cubicBezTo>
                    <a:pt x="157" y="1615"/>
                    <a:pt x="215" y="1634"/>
                    <a:pt x="272" y="1634"/>
                  </a:cubicBezTo>
                  <a:cubicBezTo>
                    <a:pt x="315" y="1634"/>
                    <a:pt x="357" y="1624"/>
                    <a:pt x="392" y="1600"/>
                  </a:cubicBezTo>
                  <a:cubicBezTo>
                    <a:pt x="446" y="1563"/>
                    <a:pt x="501" y="1525"/>
                    <a:pt x="550" y="1482"/>
                  </a:cubicBezTo>
                  <a:cubicBezTo>
                    <a:pt x="602" y="1436"/>
                    <a:pt x="641" y="1378"/>
                    <a:pt x="678" y="1319"/>
                  </a:cubicBezTo>
                  <a:cubicBezTo>
                    <a:pt x="736" y="1229"/>
                    <a:pt x="783" y="1133"/>
                    <a:pt x="828" y="1036"/>
                  </a:cubicBezTo>
                  <a:cubicBezTo>
                    <a:pt x="918" y="849"/>
                    <a:pt x="1000" y="657"/>
                    <a:pt x="1089" y="470"/>
                  </a:cubicBezTo>
                  <a:cubicBezTo>
                    <a:pt x="1127" y="391"/>
                    <a:pt x="1147" y="313"/>
                    <a:pt x="1122" y="227"/>
                  </a:cubicBezTo>
                  <a:cubicBezTo>
                    <a:pt x="1103" y="154"/>
                    <a:pt x="1046" y="74"/>
                    <a:pt x="978" y="40"/>
                  </a:cubicBezTo>
                  <a:cubicBezTo>
                    <a:pt x="929" y="14"/>
                    <a:pt x="872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42"/>
            <p:cNvSpPr/>
            <p:nvPr/>
          </p:nvSpPr>
          <p:spPr>
            <a:xfrm>
              <a:off x="2167956" y="3714288"/>
              <a:ext cx="36167" cy="47858"/>
            </a:xfrm>
            <a:custGeom>
              <a:rect b="b" l="l" r="r" t="t"/>
              <a:pathLst>
                <a:path extrusionOk="0" h="1388" w="1049">
                  <a:moveTo>
                    <a:pt x="303" y="0"/>
                  </a:moveTo>
                  <a:cubicBezTo>
                    <a:pt x="279" y="0"/>
                    <a:pt x="254" y="4"/>
                    <a:pt x="231" y="12"/>
                  </a:cubicBezTo>
                  <a:cubicBezTo>
                    <a:pt x="80" y="59"/>
                    <a:pt x="0" y="202"/>
                    <a:pt x="34" y="356"/>
                  </a:cubicBezTo>
                  <a:cubicBezTo>
                    <a:pt x="79" y="558"/>
                    <a:pt x="117" y="754"/>
                    <a:pt x="199" y="945"/>
                  </a:cubicBezTo>
                  <a:cubicBezTo>
                    <a:pt x="242" y="1044"/>
                    <a:pt x="302" y="1134"/>
                    <a:pt x="378" y="1212"/>
                  </a:cubicBezTo>
                  <a:cubicBezTo>
                    <a:pt x="425" y="1261"/>
                    <a:pt x="480" y="1301"/>
                    <a:pt x="539" y="1330"/>
                  </a:cubicBezTo>
                  <a:cubicBezTo>
                    <a:pt x="589" y="1353"/>
                    <a:pt x="632" y="1373"/>
                    <a:pt x="685" y="1379"/>
                  </a:cubicBezTo>
                  <a:cubicBezTo>
                    <a:pt x="720" y="1384"/>
                    <a:pt x="753" y="1387"/>
                    <a:pt x="788" y="1387"/>
                  </a:cubicBezTo>
                  <a:cubicBezTo>
                    <a:pt x="884" y="1387"/>
                    <a:pt x="971" y="1326"/>
                    <a:pt x="1008" y="1238"/>
                  </a:cubicBezTo>
                  <a:cubicBezTo>
                    <a:pt x="1048" y="1149"/>
                    <a:pt x="1026" y="1050"/>
                    <a:pt x="960" y="977"/>
                  </a:cubicBezTo>
                  <a:cubicBezTo>
                    <a:pt x="946" y="962"/>
                    <a:pt x="934" y="947"/>
                    <a:pt x="920" y="931"/>
                  </a:cubicBezTo>
                  <a:lnTo>
                    <a:pt x="920" y="931"/>
                  </a:lnTo>
                  <a:cubicBezTo>
                    <a:pt x="933" y="948"/>
                    <a:pt x="945" y="964"/>
                    <a:pt x="957" y="980"/>
                  </a:cubicBezTo>
                  <a:lnTo>
                    <a:pt x="957" y="980"/>
                  </a:lnTo>
                  <a:cubicBezTo>
                    <a:pt x="903" y="909"/>
                    <a:pt x="837" y="850"/>
                    <a:pt x="778" y="783"/>
                  </a:cubicBezTo>
                  <a:cubicBezTo>
                    <a:pt x="750" y="742"/>
                    <a:pt x="725" y="699"/>
                    <a:pt x="703" y="654"/>
                  </a:cubicBezTo>
                  <a:cubicBezTo>
                    <a:pt x="647" y="509"/>
                    <a:pt x="615" y="357"/>
                    <a:pt x="575" y="207"/>
                  </a:cubicBezTo>
                  <a:cubicBezTo>
                    <a:pt x="545" y="89"/>
                    <a:pt x="424" y="0"/>
                    <a:pt x="3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42"/>
            <p:cNvSpPr/>
            <p:nvPr/>
          </p:nvSpPr>
          <p:spPr>
            <a:xfrm>
              <a:off x="2129133" y="3760075"/>
              <a:ext cx="38718" cy="46341"/>
            </a:xfrm>
            <a:custGeom>
              <a:rect b="b" l="l" r="r" t="t"/>
              <a:pathLst>
                <a:path extrusionOk="0" h="1344" w="1123">
                  <a:moveTo>
                    <a:pt x="819" y="1"/>
                  </a:moveTo>
                  <a:cubicBezTo>
                    <a:pt x="815" y="1"/>
                    <a:pt x="812" y="1"/>
                    <a:pt x="809" y="1"/>
                  </a:cubicBezTo>
                  <a:cubicBezTo>
                    <a:pt x="735" y="4"/>
                    <a:pt x="642" y="28"/>
                    <a:pt x="594" y="88"/>
                  </a:cubicBezTo>
                  <a:cubicBezTo>
                    <a:pt x="486" y="228"/>
                    <a:pt x="358" y="351"/>
                    <a:pt x="251" y="489"/>
                  </a:cubicBezTo>
                  <a:cubicBezTo>
                    <a:pt x="167" y="597"/>
                    <a:pt x="89" y="702"/>
                    <a:pt x="40" y="830"/>
                  </a:cubicBezTo>
                  <a:cubicBezTo>
                    <a:pt x="19" y="885"/>
                    <a:pt x="1" y="957"/>
                    <a:pt x="2" y="1015"/>
                  </a:cubicBezTo>
                  <a:cubicBezTo>
                    <a:pt x="3" y="1118"/>
                    <a:pt x="49" y="1200"/>
                    <a:pt x="116" y="1273"/>
                  </a:cubicBezTo>
                  <a:cubicBezTo>
                    <a:pt x="159" y="1318"/>
                    <a:pt x="228" y="1344"/>
                    <a:pt x="296" y="1344"/>
                  </a:cubicBezTo>
                  <a:cubicBezTo>
                    <a:pt x="360" y="1344"/>
                    <a:pt x="423" y="1321"/>
                    <a:pt x="461" y="1273"/>
                  </a:cubicBezTo>
                  <a:cubicBezTo>
                    <a:pt x="472" y="1258"/>
                    <a:pt x="486" y="1247"/>
                    <a:pt x="498" y="1234"/>
                  </a:cubicBezTo>
                  <a:cubicBezTo>
                    <a:pt x="535" y="1200"/>
                    <a:pt x="555" y="1156"/>
                    <a:pt x="573" y="1112"/>
                  </a:cubicBezTo>
                  <a:cubicBezTo>
                    <a:pt x="611" y="1030"/>
                    <a:pt x="659" y="955"/>
                    <a:pt x="712" y="882"/>
                  </a:cubicBezTo>
                  <a:cubicBezTo>
                    <a:pt x="830" y="737"/>
                    <a:pt x="959" y="605"/>
                    <a:pt x="1071" y="457"/>
                  </a:cubicBezTo>
                  <a:cubicBezTo>
                    <a:pt x="1115" y="402"/>
                    <a:pt x="1122" y="288"/>
                    <a:pt x="1101" y="223"/>
                  </a:cubicBezTo>
                  <a:cubicBezTo>
                    <a:pt x="1081" y="159"/>
                    <a:pt x="1045" y="107"/>
                    <a:pt x="992" y="66"/>
                  </a:cubicBezTo>
                  <a:cubicBezTo>
                    <a:pt x="944" y="29"/>
                    <a:pt x="882" y="1"/>
                    <a:pt x="8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42"/>
            <p:cNvSpPr/>
            <p:nvPr/>
          </p:nvSpPr>
          <p:spPr>
            <a:xfrm>
              <a:off x="2172783" y="3799828"/>
              <a:ext cx="52923" cy="20240"/>
            </a:xfrm>
            <a:custGeom>
              <a:rect b="b" l="l" r="r" t="t"/>
              <a:pathLst>
                <a:path extrusionOk="0" h="587" w="1535">
                  <a:moveTo>
                    <a:pt x="1176" y="1"/>
                  </a:moveTo>
                  <a:cubicBezTo>
                    <a:pt x="1134" y="1"/>
                    <a:pt x="1091" y="4"/>
                    <a:pt x="1047" y="7"/>
                  </a:cubicBezTo>
                  <a:cubicBezTo>
                    <a:pt x="961" y="12"/>
                    <a:pt x="878" y="22"/>
                    <a:pt x="794" y="25"/>
                  </a:cubicBezTo>
                  <a:cubicBezTo>
                    <a:pt x="724" y="26"/>
                    <a:pt x="654" y="27"/>
                    <a:pt x="584" y="27"/>
                  </a:cubicBezTo>
                  <a:cubicBezTo>
                    <a:pt x="537" y="27"/>
                    <a:pt x="491" y="27"/>
                    <a:pt x="444" y="27"/>
                  </a:cubicBezTo>
                  <a:cubicBezTo>
                    <a:pt x="385" y="27"/>
                    <a:pt x="327" y="27"/>
                    <a:pt x="269" y="28"/>
                  </a:cubicBezTo>
                  <a:cubicBezTo>
                    <a:pt x="131" y="32"/>
                    <a:pt x="0" y="147"/>
                    <a:pt x="6" y="291"/>
                  </a:cubicBezTo>
                  <a:cubicBezTo>
                    <a:pt x="13" y="437"/>
                    <a:pt x="122" y="550"/>
                    <a:pt x="269" y="554"/>
                  </a:cubicBezTo>
                  <a:cubicBezTo>
                    <a:pt x="450" y="559"/>
                    <a:pt x="631" y="578"/>
                    <a:pt x="812" y="584"/>
                  </a:cubicBezTo>
                  <a:cubicBezTo>
                    <a:pt x="851" y="585"/>
                    <a:pt x="892" y="586"/>
                    <a:pt x="934" y="586"/>
                  </a:cubicBezTo>
                  <a:cubicBezTo>
                    <a:pt x="1138" y="586"/>
                    <a:pt x="1367" y="560"/>
                    <a:pt x="1471" y="373"/>
                  </a:cubicBezTo>
                  <a:cubicBezTo>
                    <a:pt x="1534" y="260"/>
                    <a:pt x="1494" y="130"/>
                    <a:pt x="1388" y="58"/>
                  </a:cubicBezTo>
                  <a:cubicBezTo>
                    <a:pt x="1320" y="12"/>
                    <a:pt x="1249" y="1"/>
                    <a:pt x="11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42"/>
            <p:cNvSpPr/>
            <p:nvPr/>
          </p:nvSpPr>
          <p:spPr>
            <a:xfrm>
              <a:off x="1973396" y="3710702"/>
              <a:ext cx="29789" cy="49134"/>
            </a:xfrm>
            <a:custGeom>
              <a:rect b="b" l="l" r="r" t="t"/>
              <a:pathLst>
                <a:path extrusionOk="0" h="1425" w="864">
                  <a:moveTo>
                    <a:pt x="311" y="1"/>
                  </a:moveTo>
                  <a:cubicBezTo>
                    <a:pt x="286" y="1"/>
                    <a:pt x="262" y="5"/>
                    <a:pt x="237" y="12"/>
                  </a:cubicBezTo>
                  <a:cubicBezTo>
                    <a:pt x="89" y="59"/>
                    <a:pt x="1" y="205"/>
                    <a:pt x="40" y="357"/>
                  </a:cubicBezTo>
                  <a:cubicBezTo>
                    <a:pt x="83" y="525"/>
                    <a:pt x="108" y="697"/>
                    <a:pt x="150" y="865"/>
                  </a:cubicBezTo>
                  <a:cubicBezTo>
                    <a:pt x="207" y="1091"/>
                    <a:pt x="317" y="1425"/>
                    <a:pt x="600" y="1425"/>
                  </a:cubicBezTo>
                  <a:cubicBezTo>
                    <a:pt x="603" y="1425"/>
                    <a:pt x="605" y="1425"/>
                    <a:pt x="607" y="1425"/>
                  </a:cubicBezTo>
                  <a:cubicBezTo>
                    <a:pt x="709" y="1421"/>
                    <a:pt x="798" y="1355"/>
                    <a:pt x="827" y="1257"/>
                  </a:cubicBezTo>
                  <a:cubicBezTo>
                    <a:pt x="863" y="1134"/>
                    <a:pt x="815" y="1017"/>
                    <a:pt x="766" y="905"/>
                  </a:cubicBezTo>
                  <a:cubicBezTo>
                    <a:pt x="677" y="681"/>
                    <a:pt x="647" y="440"/>
                    <a:pt x="582" y="209"/>
                  </a:cubicBezTo>
                  <a:cubicBezTo>
                    <a:pt x="548" y="91"/>
                    <a:pt x="432" y="1"/>
                    <a:pt x="3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42"/>
            <p:cNvSpPr/>
            <p:nvPr/>
          </p:nvSpPr>
          <p:spPr>
            <a:xfrm>
              <a:off x="2003564" y="3684706"/>
              <a:ext cx="56853" cy="30653"/>
            </a:xfrm>
            <a:custGeom>
              <a:rect b="b" l="l" r="r" t="t"/>
              <a:pathLst>
                <a:path extrusionOk="0" h="889" w="1649">
                  <a:moveTo>
                    <a:pt x="304" y="0"/>
                  </a:moveTo>
                  <a:cubicBezTo>
                    <a:pt x="185" y="0"/>
                    <a:pt x="62" y="88"/>
                    <a:pt x="36" y="204"/>
                  </a:cubicBezTo>
                  <a:cubicBezTo>
                    <a:pt x="1" y="358"/>
                    <a:pt x="83" y="490"/>
                    <a:pt x="229" y="542"/>
                  </a:cubicBezTo>
                  <a:cubicBezTo>
                    <a:pt x="244" y="548"/>
                    <a:pt x="260" y="554"/>
                    <a:pt x="276" y="560"/>
                  </a:cubicBezTo>
                  <a:cubicBezTo>
                    <a:pt x="279" y="561"/>
                    <a:pt x="281" y="563"/>
                    <a:pt x="285" y="564"/>
                  </a:cubicBezTo>
                  <a:cubicBezTo>
                    <a:pt x="331" y="584"/>
                    <a:pt x="375" y="605"/>
                    <a:pt x="420" y="626"/>
                  </a:cubicBezTo>
                  <a:cubicBezTo>
                    <a:pt x="469" y="648"/>
                    <a:pt x="520" y="670"/>
                    <a:pt x="571" y="691"/>
                  </a:cubicBezTo>
                  <a:lnTo>
                    <a:pt x="645" y="723"/>
                  </a:lnTo>
                  <a:cubicBezTo>
                    <a:pt x="633" y="717"/>
                    <a:pt x="618" y="712"/>
                    <a:pt x="605" y="706"/>
                  </a:cubicBezTo>
                  <a:lnTo>
                    <a:pt x="605" y="706"/>
                  </a:lnTo>
                  <a:cubicBezTo>
                    <a:pt x="616" y="714"/>
                    <a:pt x="633" y="717"/>
                    <a:pt x="645" y="725"/>
                  </a:cubicBezTo>
                  <a:cubicBezTo>
                    <a:pt x="691" y="743"/>
                    <a:pt x="737" y="763"/>
                    <a:pt x="782" y="782"/>
                  </a:cubicBezTo>
                  <a:cubicBezTo>
                    <a:pt x="909" y="834"/>
                    <a:pt x="1085" y="889"/>
                    <a:pt x="1245" y="889"/>
                  </a:cubicBezTo>
                  <a:cubicBezTo>
                    <a:pt x="1413" y="889"/>
                    <a:pt x="1563" y="829"/>
                    <a:pt x="1624" y="645"/>
                  </a:cubicBezTo>
                  <a:cubicBezTo>
                    <a:pt x="1648" y="563"/>
                    <a:pt x="1622" y="437"/>
                    <a:pt x="1551" y="381"/>
                  </a:cubicBezTo>
                  <a:cubicBezTo>
                    <a:pt x="1484" y="328"/>
                    <a:pt x="1425" y="295"/>
                    <a:pt x="1334" y="292"/>
                  </a:cubicBezTo>
                  <a:lnTo>
                    <a:pt x="1274" y="292"/>
                  </a:lnTo>
                  <a:cubicBezTo>
                    <a:pt x="1233" y="292"/>
                    <a:pt x="1190" y="284"/>
                    <a:pt x="1148" y="282"/>
                  </a:cubicBezTo>
                  <a:cubicBezTo>
                    <a:pt x="1143" y="281"/>
                    <a:pt x="1138" y="281"/>
                    <a:pt x="1134" y="279"/>
                  </a:cubicBezTo>
                  <a:cubicBezTo>
                    <a:pt x="1109" y="274"/>
                    <a:pt x="1083" y="269"/>
                    <a:pt x="1058" y="263"/>
                  </a:cubicBezTo>
                  <a:cubicBezTo>
                    <a:pt x="1006" y="251"/>
                    <a:pt x="956" y="236"/>
                    <a:pt x="905" y="220"/>
                  </a:cubicBezTo>
                  <a:cubicBezTo>
                    <a:pt x="854" y="203"/>
                    <a:pt x="803" y="184"/>
                    <a:pt x="753" y="164"/>
                  </a:cubicBezTo>
                  <a:lnTo>
                    <a:pt x="686" y="137"/>
                  </a:lnTo>
                  <a:lnTo>
                    <a:pt x="686" y="137"/>
                  </a:lnTo>
                  <a:cubicBezTo>
                    <a:pt x="715" y="149"/>
                    <a:pt x="726" y="153"/>
                    <a:pt x="726" y="153"/>
                  </a:cubicBezTo>
                  <a:cubicBezTo>
                    <a:pt x="726" y="153"/>
                    <a:pt x="677" y="134"/>
                    <a:pt x="663" y="128"/>
                  </a:cubicBezTo>
                  <a:cubicBezTo>
                    <a:pt x="568" y="87"/>
                    <a:pt x="474" y="44"/>
                    <a:pt x="375" y="11"/>
                  </a:cubicBezTo>
                  <a:cubicBezTo>
                    <a:pt x="352" y="4"/>
                    <a:pt x="328" y="0"/>
                    <a:pt x="3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42"/>
            <p:cNvSpPr/>
            <p:nvPr/>
          </p:nvSpPr>
          <p:spPr>
            <a:xfrm>
              <a:off x="2002392" y="3620473"/>
              <a:ext cx="36236" cy="52582"/>
            </a:xfrm>
            <a:custGeom>
              <a:rect b="b" l="l" r="r" t="t"/>
              <a:pathLst>
                <a:path extrusionOk="0" h="1525" w="1051">
                  <a:moveTo>
                    <a:pt x="746" y="1"/>
                  </a:moveTo>
                  <a:cubicBezTo>
                    <a:pt x="652" y="1"/>
                    <a:pt x="559" y="43"/>
                    <a:pt x="513" y="132"/>
                  </a:cubicBezTo>
                  <a:cubicBezTo>
                    <a:pt x="419" y="313"/>
                    <a:pt x="311" y="486"/>
                    <a:pt x="211" y="663"/>
                  </a:cubicBezTo>
                  <a:cubicBezTo>
                    <a:pt x="152" y="767"/>
                    <a:pt x="97" y="871"/>
                    <a:pt x="54" y="983"/>
                  </a:cubicBezTo>
                  <a:cubicBezTo>
                    <a:pt x="37" y="1028"/>
                    <a:pt x="20" y="1070"/>
                    <a:pt x="13" y="1119"/>
                  </a:cubicBezTo>
                  <a:cubicBezTo>
                    <a:pt x="1" y="1187"/>
                    <a:pt x="0" y="1233"/>
                    <a:pt x="9" y="1298"/>
                  </a:cubicBezTo>
                  <a:cubicBezTo>
                    <a:pt x="12" y="1321"/>
                    <a:pt x="16" y="1343"/>
                    <a:pt x="20" y="1365"/>
                  </a:cubicBezTo>
                  <a:cubicBezTo>
                    <a:pt x="40" y="1466"/>
                    <a:pt x="138" y="1524"/>
                    <a:pt x="234" y="1524"/>
                  </a:cubicBezTo>
                  <a:cubicBezTo>
                    <a:pt x="290" y="1524"/>
                    <a:pt x="346" y="1504"/>
                    <a:pt x="385" y="1461"/>
                  </a:cubicBezTo>
                  <a:cubicBezTo>
                    <a:pt x="425" y="1417"/>
                    <a:pt x="467" y="1376"/>
                    <a:pt x="497" y="1323"/>
                  </a:cubicBezTo>
                  <a:cubicBezTo>
                    <a:pt x="522" y="1282"/>
                    <a:pt x="541" y="1240"/>
                    <a:pt x="563" y="1197"/>
                  </a:cubicBezTo>
                  <a:cubicBezTo>
                    <a:pt x="606" y="1106"/>
                    <a:pt x="651" y="1016"/>
                    <a:pt x="699" y="928"/>
                  </a:cubicBezTo>
                  <a:cubicBezTo>
                    <a:pt x="794" y="755"/>
                    <a:pt x="897" y="585"/>
                    <a:pt x="986" y="408"/>
                  </a:cubicBezTo>
                  <a:cubicBezTo>
                    <a:pt x="1050" y="282"/>
                    <a:pt x="1024" y="108"/>
                    <a:pt x="888" y="35"/>
                  </a:cubicBezTo>
                  <a:cubicBezTo>
                    <a:pt x="845" y="12"/>
                    <a:pt x="795" y="1"/>
                    <a:pt x="74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42"/>
            <p:cNvSpPr/>
            <p:nvPr/>
          </p:nvSpPr>
          <p:spPr>
            <a:xfrm>
              <a:off x="2045731" y="3592442"/>
              <a:ext cx="50510" cy="34756"/>
            </a:xfrm>
            <a:custGeom>
              <a:rect b="b" l="l" r="r" t="t"/>
              <a:pathLst>
                <a:path extrusionOk="0" h="1008" w="1465">
                  <a:moveTo>
                    <a:pt x="289" y="0"/>
                  </a:moveTo>
                  <a:cubicBezTo>
                    <a:pt x="199" y="0"/>
                    <a:pt x="109" y="44"/>
                    <a:pt x="65" y="126"/>
                  </a:cubicBezTo>
                  <a:cubicBezTo>
                    <a:pt x="0" y="250"/>
                    <a:pt x="34" y="403"/>
                    <a:pt x="158" y="478"/>
                  </a:cubicBezTo>
                  <a:cubicBezTo>
                    <a:pt x="400" y="623"/>
                    <a:pt x="668" y="722"/>
                    <a:pt x="897" y="887"/>
                  </a:cubicBezTo>
                  <a:lnTo>
                    <a:pt x="897" y="887"/>
                  </a:lnTo>
                  <a:cubicBezTo>
                    <a:pt x="959" y="936"/>
                    <a:pt x="1013" y="974"/>
                    <a:pt x="1091" y="997"/>
                  </a:cubicBezTo>
                  <a:cubicBezTo>
                    <a:pt x="1115" y="1004"/>
                    <a:pt x="1139" y="1008"/>
                    <a:pt x="1164" y="1008"/>
                  </a:cubicBezTo>
                  <a:cubicBezTo>
                    <a:pt x="1250" y="1008"/>
                    <a:pt x="1335" y="964"/>
                    <a:pt x="1388" y="896"/>
                  </a:cubicBezTo>
                  <a:cubicBezTo>
                    <a:pt x="1463" y="801"/>
                    <a:pt x="1465" y="684"/>
                    <a:pt x="1413" y="579"/>
                  </a:cubicBezTo>
                  <a:cubicBezTo>
                    <a:pt x="1358" y="471"/>
                    <a:pt x="1241" y="406"/>
                    <a:pt x="1137" y="351"/>
                  </a:cubicBezTo>
                  <a:cubicBezTo>
                    <a:pt x="1041" y="303"/>
                    <a:pt x="940" y="262"/>
                    <a:pt x="840" y="223"/>
                  </a:cubicBezTo>
                  <a:cubicBezTo>
                    <a:pt x="801" y="208"/>
                    <a:pt x="761" y="192"/>
                    <a:pt x="721" y="177"/>
                  </a:cubicBezTo>
                  <a:cubicBezTo>
                    <a:pt x="702" y="169"/>
                    <a:pt x="683" y="162"/>
                    <a:pt x="662" y="156"/>
                  </a:cubicBezTo>
                  <a:cubicBezTo>
                    <a:pt x="651" y="151"/>
                    <a:pt x="640" y="147"/>
                    <a:pt x="629" y="142"/>
                  </a:cubicBezTo>
                  <a:cubicBezTo>
                    <a:pt x="619" y="138"/>
                    <a:pt x="614" y="137"/>
                    <a:pt x="612" y="137"/>
                  </a:cubicBezTo>
                  <a:cubicBezTo>
                    <a:pt x="603" y="132"/>
                    <a:pt x="593" y="125"/>
                    <a:pt x="589" y="124"/>
                  </a:cubicBezTo>
                  <a:cubicBezTo>
                    <a:pt x="570" y="115"/>
                    <a:pt x="552" y="106"/>
                    <a:pt x="533" y="96"/>
                  </a:cubicBezTo>
                  <a:cubicBezTo>
                    <a:pt x="494" y="77"/>
                    <a:pt x="454" y="56"/>
                    <a:pt x="417" y="34"/>
                  </a:cubicBezTo>
                  <a:cubicBezTo>
                    <a:pt x="378" y="11"/>
                    <a:pt x="334" y="0"/>
                    <a:pt x="2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42"/>
            <p:cNvSpPr/>
            <p:nvPr/>
          </p:nvSpPr>
          <p:spPr>
            <a:xfrm>
              <a:off x="2027975" y="3535726"/>
              <a:ext cx="40925" cy="47238"/>
            </a:xfrm>
            <a:custGeom>
              <a:rect b="b" l="l" r="r" t="t"/>
              <a:pathLst>
                <a:path extrusionOk="0" h="1370" w="1187">
                  <a:moveTo>
                    <a:pt x="872" y="1"/>
                  </a:moveTo>
                  <a:cubicBezTo>
                    <a:pt x="779" y="1"/>
                    <a:pt x="690" y="48"/>
                    <a:pt x="634" y="135"/>
                  </a:cubicBezTo>
                  <a:cubicBezTo>
                    <a:pt x="504" y="337"/>
                    <a:pt x="363" y="532"/>
                    <a:pt x="218" y="723"/>
                  </a:cubicBezTo>
                  <a:cubicBezTo>
                    <a:pt x="123" y="842"/>
                    <a:pt x="1" y="981"/>
                    <a:pt x="15" y="1139"/>
                  </a:cubicBezTo>
                  <a:cubicBezTo>
                    <a:pt x="22" y="1214"/>
                    <a:pt x="46" y="1275"/>
                    <a:pt x="108" y="1323"/>
                  </a:cubicBezTo>
                  <a:cubicBezTo>
                    <a:pt x="153" y="1357"/>
                    <a:pt x="198" y="1369"/>
                    <a:pt x="249" y="1369"/>
                  </a:cubicBezTo>
                  <a:cubicBezTo>
                    <a:pt x="269" y="1369"/>
                    <a:pt x="290" y="1367"/>
                    <a:pt x="312" y="1364"/>
                  </a:cubicBezTo>
                  <a:cubicBezTo>
                    <a:pt x="451" y="1344"/>
                    <a:pt x="555" y="1210"/>
                    <a:pt x="634" y="1106"/>
                  </a:cubicBezTo>
                  <a:cubicBezTo>
                    <a:pt x="691" y="1031"/>
                    <a:pt x="748" y="954"/>
                    <a:pt x="802" y="877"/>
                  </a:cubicBezTo>
                  <a:cubicBezTo>
                    <a:pt x="910" y="726"/>
                    <a:pt x="1014" y="572"/>
                    <a:pt x="1110" y="413"/>
                  </a:cubicBezTo>
                  <a:cubicBezTo>
                    <a:pt x="1186" y="290"/>
                    <a:pt x="1141" y="105"/>
                    <a:pt x="1011" y="36"/>
                  </a:cubicBezTo>
                  <a:cubicBezTo>
                    <a:pt x="966" y="12"/>
                    <a:pt x="919" y="1"/>
                    <a:pt x="8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42"/>
            <p:cNvSpPr/>
            <p:nvPr/>
          </p:nvSpPr>
          <p:spPr>
            <a:xfrm>
              <a:off x="2064108" y="3490387"/>
              <a:ext cx="483" cy="241"/>
            </a:xfrm>
            <a:custGeom>
              <a:rect b="b" l="l" r="r" t="t"/>
              <a:pathLst>
                <a:path extrusionOk="0" h="7" w="14">
                  <a:moveTo>
                    <a:pt x="1" y="1"/>
                  </a:moveTo>
                  <a:cubicBezTo>
                    <a:pt x="1" y="1"/>
                    <a:pt x="4" y="2"/>
                    <a:pt x="13" y="7"/>
                  </a:cubicBezTo>
                  <a:cubicBezTo>
                    <a:pt x="6" y="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42"/>
            <p:cNvSpPr/>
            <p:nvPr/>
          </p:nvSpPr>
          <p:spPr>
            <a:xfrm>
              <a:off x="2035181" y="3479078"/>
              <a:ext cx="51682" cy="33239"/>
            </a:xfrm>
            <a:custGeom>
              <a:rect b="b" l="l" r="r" t="t"/>
              <a:pathLst>
                <a:path extrusionOk="0" h="964" w="1499">
                  <a:moveTo>
                    <a:pt x="851" y="336"/>
                  </a:moveTo>
                  <a:cubicBezTo>
                    <a:pt x="855" y="338"/>
                    <a:pt x="860" y="341"/>
                    <a:pt x="865" y="343"/>
                  </a:cubicBezTo>
                  <a:lnTo>
                    <a:pt x="865" y="343"/>
                  </a:lnTo>
                  <a:cubicBezTo>
                    <a:pt x="859" y="339"/>
                    <a:pt x="855" y="337"/>
                    <a:pt x="851" y="336"/>
                  </a:cubicBezTo>
                  <a:close/>
                  <a:moveTo>
                    <a:pt x="276" y="1"/>
                  </a:moveTo>
                  <a:cubicBezTo>
                    <a:pt x="211" y="1"/>
                    <a:pt x="146" y="24"/>
                    <a:pt x="99" y="75"/>
                  </a:cubicBezTo>
                  <a:cubicBezTo>
                    <a:pt x="3" y="180"/>
                    <a:pt x="0" y="335"/>
                    <a:pt x="99" y="440"/>
                  </a:cubicBezTo>
                  <a:cubicBezTo>
                    <a:pt x="241" y="588"/>
                    <a:pt x="409" y="722"/>
                    <a:pt x="590" y="820"/>
                  </a:cubicBezTo>
                  <a:cubicBezTo>
                    <a:pt x="689" y="873"/>
                    <a:pt x="797" y="920"/>
                    <a:pt x="907" y="945"/>
                  </a:cubicBezTo>
                  <a:cubicBezTo>
                    <a:pt x="959" y="957"/>
                    <a:pt x="1014" y="963"/>
                    <a:pt x="1067" y="963"/>
                  </a:cubicBezTo>
                  <a:cubicBezTo>
                    <a:pt x="1081" y="963"/>
                    <a:pt x="1095" y="963"/>
                    <a:pt x="1108" y="962"/>
                  </a:cubicBezTo>
                  <a:cubicBezTo>
                    <a:pt x="1199" y="957"/>
                    <a:pt x="1264" y="934"/>
                    <a:pt x="1347" y="895"/>
                  </a:cubicBezTo>
                  <a:cubicBezTo>
                    <a:pt x="1446" y="848"/>
                    <a:pt x="1499" y="705"/>
                    <a:pt x="1464" y="604"/>
                  </a:cubicBezTo>
                  <a:cubicBezTo>
                    <a:pt x="1430" y="494"/>
                    <a:pt x="1343" y="432"/>
                    <a:pt x="1232" y="418"/>
                  </a:cubicBezTo>
                  <a:cubicBezTo>
                    <a:pt x="1192" y="413"/>
                    <a:pt x="1152" y="409"/>
                    <a:pt x="1112" y="404"/>
                  </a:cubicBezTo>
                  <a:cubicBezTo>
                    <a:pt x="1051" y="394"/>
                    <a:pt x="992" y="384"/>
                    <a:pt x="932" y="366"/>
                  </a:cubicBezTo>
                  <a:cubicBezTo>
                    <a:pt x="915" y="361"/>
                    <a:pt x="895" y="354"/>
                    <a:pt x="877" y="347"/>
                  </a:cubicBezTo>
                  <a:cubicBezTo>
                    <a:pt x="873" y="346"/>
                    <a:pt x="869" y="345"/>
                    <a:pt x="865" y="343"/>
                  </a:cubicBezTo>
                  <a:lnTo>
                    <a:pt x="865" y="343"/>
                  </a:lnTo>
                  <a:cubicBezTo>
                    <a:pt x="867" y="344"/>
                    <a:pt x="870" y="346"/>
                    <a:pt x="874" y="348"/>
                  </a:cubicBezTo>
                  <a:cubicBezTo>
                    <a:pt x="842" y="331"/>
                    <a:pt x="806" y="317"/>
                    <a:pt x="773" y="299"/>
                  </a:cubicBezTo>
                  <a:cubicBezTo>
                    <a:pt x="707" y="264"/>
                    <a:pt x="645" y="223"/>
                    <a:pt x="585" y="180"/>
                  </a:cubicBezTo>
                  <a:cubicBezTo>
                    <a:pt x="582" y="179"/>
                    <a:pt x="582" y="177"/>
                    <a:pt x="581" y="176"/>
                  </a:cubicBezTo>
                  <a:cubicBezTo>
                    <a:pt x="568" y="165"/>
                    <a:pt x="556" y="156"/>
                    <a:pt x="545" y="145"/>
                  </a:cubicBezTo>
                  <a:cubicBezTo>
                    <a:pt x="517" y="122"/>
                    <a:pt x="491" y="98"/>
                    <a:pt x="465" y="75"/>
                  </a:cubicBezTo>
                  <a:cubicBezTo>
                    <a:pt x="415" y="27"/>
                    <a:pt x="345" y="1"/>
                    <a:pt x="2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42"/>
            <p:cNvSpPr/>
            <p:nvPr/>
          </p:nvSpPr>
          <p:spPr>
            <a:xfrm>
              <a:off x="2077554" y="3493421"/>
              <a:ext cx="655" cy="138"/>
            </a:xfrm>
            <a:custGeom>
              <a:rect b="b" l="l" r="r" t="t"/>
              <a:pathLst>
                <a:path extrusionOk="0" h="4" w="19">
                  <a:moveTo>
                    <a:pt x="0" y="0"/>
                  </a:moveTo>
                  <a:cubicBezTo>
                    <a:pt x="1" y="0"/>
                    <a:pt x="2" y="1"/>
                    <a:pt x="3" y="1"/>
                  </a:cubicBezTo>
                  <a:lnTo>
                    <a:pt x="3" y="1"/>
                  </a:lnTo>
                  <a:cubicBezTo>
                    <a:pt x="3" y="0"/>
                    <a:pt x="2" y="0"/>
                    <a:pt x="0" y="0"/>
                  </a:cubicBezTo>
                  <a:close/>
                  <a:moveTo>
                    <a:pt x="3" y="1"/>
                  </a:moveTo>
                  <a:lnTo>
                    <a:pt x="3" y="1"/>
                  </a:lnTo>
                  <a:cubicBezTo>
                    <a:pt x="4" y="1"/>
                    <a:pt x="4" y="2"/>
                    <a:pt x="4" y="2"/>
                  </a:cubicBezTo>
                  <a:cubicBezTo>
                    <a:pt x="9" y="3"/>
                    <a:pt x="15" y="3"/>
                    <a:pt x="19" y="3"/>
                  </a:cubicBezTo>
                  <a:cubicBezTo>
                    <a:pt x="14" y="2"/>
                    <a:pt x="9" y="2"/>
                    <a:pt x="3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42"/>
            <p:cNvSpPr/>
            <p:nvPr/>
          </p:nvSpPr>
          <p:spPr>
            <a:xfrm>
              <a:off x="2075692" y="3493180"/>
              <a:ext cx="1896" cy="276"/>
            </a:xfrm>
            <a:custGeom>
              <a:rect b="b" l="l" r="r" t="t"/>
              <a:pathLst>
                <a:path extrusionOk="0" h="8" w="55">
                  <a:moveTo>
                    <a:pt x="1" y="1"/>
                  </a:moveTo>
                  <a:cubicBezTo>
                    <a:pt x="18" y="4"/>
                    <a:pt x="36" y="6"/>
                    <a:pt x="53" y="7"/>
                  </a:cubicBezTo>
                  <a:lnTo>
                    <a:pt x="53" y="7"/>
                  </a:lnTo>
                  <a:cubicBezTo>
                    <a:pt x="50" y="7"/>
                    <a:pt x="46" y="5"/>
                    <a:pt x="42" y="5"/>
                  </a:cubicBezTo>
                  <a:cubicBezTo>
                    <a:pt x="28" y="4"/>
                    <a:pt x="16" y="2"/>
                    <a:pt x="1" y="1"/>
                  </a:cubicBezTo>
                  <a:close/>
                  <a:moveTo>
                    <a:pt x="53" y="7"/>
                  </a:moveTo>
                  <a:cubicBezTo>
                    <a:pt x="53" y="7"/>
                    <a:pt x="54" y="7"/>
                    <a:pt x="54" y="7"/>
                  </a:cubicBezTo>
                  <a:cubicBezTo>
                    <a:pt x="54" y="7"/>
                    <a:pt x="53" y="7"/>
                    <a:pt x="53" y="7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42"/>
            <p:cNvSpPr/>
            <p:nvPr/>
          </p:nvSpPr>
          <p:spPr>
            <a:xfrm>
              <a:off x="2097034" y="3497662"/>
              <a:ext cx="27754" cy="49513"/>
            </a:xfrm>
            <a:custGeom>
              <a:rect b="b" l="l" r="r" t="t"/>
              <a:pathLst>
                <a:path extrusionOk="0" h="1436" w="805">
                  <a:moveTo>
                    <a:pt x="732" y="926"/>
                  </a:moveTo>
                  <a:cubicBezTo>
                    <a:pt x="734" y="932"/>
                    <a:pt x="737" y="937"/>
                    <a:pt x="739" y="943"/>
                  </a:cubicBezTo>
                  <a:lnTo>
                    <a:pt x="739" y="943"/>
                  </a:lnTo>
                  <a:cubicBezTo>
                    <a:pt x="737" y="937"/>
                    <a:pt x="734" y="931"/>
                    <a:pt x="732" y="926"/>
                  </a:cubicBezTo>
                  <a:close/>
                  <a:moveTo>
                    <a:pt x="293" y="1"/>
                  </a:moveTo>
                  <a:cubicBezTo>
                    <a:pt x="291" y="1"/>
                    <a:pt x="289" y="1"/>
                    <a:pt x="287" y="1"/>
                  </a:cubicBezTo>
                  <a:cubicBezTo>
                    <a:pt x="153" y="7"/>
                    <a:pt x="1" y="121"/>
                    <a:pt x="16" y="272"/>
                  </a:cubicBezTo>
                  <a:cubicBezTo>
                    <a:pt x="27" y="381"/>
                    <a:pt x="41" y="489"/>
                    <a:pt x="56" y="597"/>
                  </a:cubicBezTo>
                  <a:lnTo>
                    <a:pt x="56" y="597"/>
                  </a:lnTo>
                  <a:cubicBezTo>
                    <a:pt x="71" y="717"/>
                    <a:pt x="84" y="836"/>
                    <a:pt x="112" y="953"/>
                  </a:cubicBezTo>
                  <a:cubicBezTo>
                    <a:pt x="126" y="1007"/>
                    <a:pt x="142" y="1060"/>
                    <a:pt x="163" y="1114"/>
                  </a:cubicBezTo>
                  <a:cubicBezTo>
                    <a:pt x="205" y="1218"/>
                    <a:pt x="263" y="1345"/>
                    <a:pt x="370" y="1398"/>
                  </a:cubicBezTo>
                  <a:cubicBezTo>
                    <a:pt x="419" y="1422"/>
                    <a:pt x="471" y="1436"/>
                    <a:pt x="522" y="1436"/>
                  </a:cubicBezTo>
                  <a:cubicBezTo>
                    <a:pt x="569" y="1436"/>
                    <a:pt x="616" y="1424"/>
                    <a:pt x="661" y="1398"/>
                  </a:cubicBezTo>
                  <a:cubicBezTo>
                    <a:pt x="746" y="1347"/>
                    <a:pt x="805" y="1250"/>
                    <a:pt x="804" y="1149"/>
                  </a:cubicBezTo>
                  <a:cubicBezTo>
                    <a:pt x="802" y="1070"/>
                    <a:pt x="770" y="1010"/>
                    <a:pt x="739" y="943"/>
                  </a:cubicBezTo>
                  <a:lnTo>
                    <a:pt x="739" y="943"/>
                  </a:lnTo>
                  <a:cubicBezTo>
                    <a:pt x="747" y="961"/>
                    <a:pt x="755" y="979"/>
                    <a:pt x="762" y="997"/>
                  </a:cubicBezTo>
                  <a:cubicBezTo>
                    <a:pt x="738" y="941"/>
                    <a:pt x="710" y="886"/>
                    <a:pt x="685" y="832"/>
                  </a:cubicBezTo>
                  <a:cubicBezTo>
                    <a:pt x="633" y="704"/>
                    <a:pt x="595" y="569"/>
                    <a:pt x="575" y="432"/>
                  </a:cubicBezTo>
                  <a:cubicBezTo>
                    <a:pt x="569" y="379"/>
                    <a:pt x="563" y="325"/>
                    <a:pt x="558" y="272"/>
                  </a:cubicBezTo>
                  <a:cubicBezTo>
                    <a:pt x="549" y="198"/>
                    <a:pt x="533" y="135"/>
                    <a:pt x="479" y="80"/>
                  </a:cubicBezTo>
                  <a:cubicBezTo>
                    <a:pt x="433" y="35"/>
                    <a:pt x="359" y="1"/>
                    <a:pt x="2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42"/>
            <p:cNvSpPr/>
            <p:nvPr/>
          </p:nvSpPr>
          <p:spPr>
            <a:xfrm>
              <a:off x="2101413" y="3430981"/>
              <a:ext cx="46338" cy="37962"/>
            </a:xfrm>
            <a:custGeom>
              <a:rect b="b" l="l" r="r" t="t"/>
              <a:pathLst>
                <a:path extrusionOk="0" h="1101" w="1344">
                  <a:moveTo>
                    <a:pt x="294" y="1"/>
                  </a:moveTo>
                  <a:cubicBezTo>
                    <a:pt x="249" y="1"/>
                    <a:pt x="204" y="12"/>
                    <a:pt x="165" y="38"/>
                  </a:cubicBezTo>
                  <a:cubicBezTo>
                    <a:pt x="36" y="120"/>
                    <a:pt x="1" y="270"/>
                    <a:pt x="68" y="404"/>
                  </a:cubicBezTo>
                  <a:cubicBezTo>
                    <a:pt x="152" y="570"/>
                    <a:pt x="281" y="723"/>
                    <a:pt x="426" y="837"/>
                  </a:cubicBezTo>
                  <a:cubicBezTo>
                    <a:pt x="508" y="903"/>
                    <a:pt x="592" y="964"/>
                    <a:pt x="686" y="1011"/>
                  </a:cubicBezTo>
                  <a:cubicBezTo>
                    <a:pt x="780" y="1057"/>
                    <a:pt x="898" y="1101"/>
                    <a:pt x="1009" y="1101"/>
                  </a:cubicBezTo>
                  <a:cubicBezTo>
                    <a:pt x="1048" y="1101"/>
                    <a:pt x="1087" y="1095"/>
                    <a:pt x="1123" y="1082"/>
                  </a:cubicBezTo>
                  <a:cubicBezTo>
                    <a:pt x="1217" y="1049"/>
                    <a:pt x="1291" y="986"/>
                    <a:pt x="1318" y="887"/>
                  </a:cubicBezTo>
                  <a:cubicBezTo>
                    <a:pt x="1343" y="795"/>
                    <a:pt x="1317" y="684"/>
                    <a:pt x="1245" y="617"/>
                  </a:cubicBezTo>
                  <a:cubicBezTo>
                    <a:pt x="1221" y="593"/>
                    <a:pt x="1190" y="564"/>
                    <a:pt x="1164" y="550"/>
                  </a:cubicBezTo>
                  <a:cubicBezTo>
                    <a:pt x="1134" y="534"/>
                    <a:pt x="1101" y="524"/>
                    <a:pt x="1070" y="512"/>
                  </a:cubicBezTo>
                  <a:cubicBezTo>
                    <a:pt x="1045" y="503"/>
                    <a:pt x="1020" y="496"/>
                    <a:pt x="997" y="487"/>
                  </a:cubicBezTo>
                  <a:cubicBezTo>
                    <a:pt x="963" y="476"/>
                    <a:pt x="930" y="461"/>
                    <a:pt x="895" y="449"/>
                  </a:cubicBezTo>
                  <a:cubicBezTo>
                    <a:pt x="831" y="419"/>
                    <a:pt x="769" y="383"/>
                    <a:pt x="711" y="342"/>
                  </a:cubicBezTo>
                  <a:cubicBezTo>
                    <a:pt x="665" y="304"/>
                    <a:pt x="624" y="262"/>
                    <a:pt x="587" y="217"/>
                  </a:cubicBezTo>
                  <a:cubicBezTo>
                    <a:pt x="567" y="190"/>
                    <a:pt x="547" y="161"/>
                    <a:pt x="532" y="133"/>
                  </a:cubicBezTo>
                  <a:cubicBezTo>
                    <a:pt x="485" y="51"/>
                    <a:pt x="389" y="1"/>
                    <a:pt x="2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42"/>
            <p:cNvSpPr/>
            <p:nvPr/>
          </p:nvSpPr>
          <p:spPr>
            <a:xfrm>
              <a:off x="2061074" y="3410260"/>
              <a:ext cx="34650" cy="45617"/>
            </a:xfrm>
            <a:custGeom>
              <a:rect b="b" l="l" r="r" t="t"/>
              <a:pathLst>
                <a:path extrusionOk="0" h="1323" w="1005">
                  <a:moveTo>
                    <a:pt x="704" y="0"/>
                  </a:moveTo>
                  <a:cubicBezTo>
                    <a:pt x="605" y="0"/>
                    <a:pt x="507" y="44"/>
                    <a:pt x="460" y="139"/>
                  </a:cubicBezTo>
                  <a:cubicBezTo>
                    <a:pt x="386" y="290"/>
                    <a:pt x="293" y="430"/>
                    <a:pt x="205" y="574"/>
                  </a:cubicBezTo>
                  <a:cubicBezTo>
                    <a:pt x="153" y="660"/>
                    <a:pt x="101" y="749"/>
                    <a:pt x="65" y="844"/>
                  </a:cubicBezTo>
                  <a:cubicBezTo>
                    <a:pt x="19" y="962"/>
                    <a:pt x="0" y="1109"/>
                    <a:pt x="78" y="1219"/>
                  </a:cubicBezTo>
                  <a:cubicBezTo>
                    <a:pt x="120" y="1277"/>
                    <a:pt x="186" y="1322"/>
                    <a:pt x="258" y="1322"/>
                  </a:cubicBezTo>
                  <a:cubicBezTo>
                    <a:pt x="276" y="1322"/>
                    <a:pt x="294" y="1319"/>
                    <a:pt x="312" y="1313"/>
                  </a:cubicBezTo>
                  <a:cubicBezTo>
                    <a:pt x="378" y="1293"/>
                    <a:pt x="426" y="1261"/>
                    <a:pt x="476" y="1214"/>
                  </a:cubicBezTo>
                  <a:cubicBezTo>
                    <a:pt x="517" y="1174"/>
                    <a:pt x="547" y="1124"/>
                    <a:pt x="577" y="1075"/>
                  </a:cubicBezTo>
                  <a:cubicBezTo>
                    <a:pt x="622" y="1004"/>
                    <a:pt x="658" y="928"/>
                    <a:pt x="702" y="856"/>
                  </a:cubicBezTo>
                  <a:cubicBezTo>
                    <a:pt x="788" y="715"/>
                    <a:pt x="881" y="577"/>
                    <a:pt x="956" y="428"/>
                  </a:cubicBezTo>
                  <a:cubicBezTo>
                    <a:pt x="990" y="356"/>
                    <a:pt x="1004" y="281"/>
                    <a:pt x="983" y="206"/>
                  </a:cubicBezTo>
                  <a:cubicBezTo>
                    <a:pt x="965" y="140"/>
                    <a:pt x="914" y="68"/>
                    <a:pt x="852" y="36"/>
                  </a:cubicBezTo>
                  <a:cubicBezTo>
                    <a:pt x="808" y="12"/>
                    <a:pt x="756" y="0"/>
                    <a:pt x="7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42"/>
            <p:cNvSpPr/>
            <p:nvPr/>
          </p:nvSpPr>
          <p:spPr>
            <a:xfrm>
              <a:off x="1684849" y="3858579"/>
              <a:ext cx="164906" cy="390314"/>
            </a:xfrm>
            <a:custGeom>
              <a:rect b="b" l="l" r="r" t="t"/>
              <a:pathLst>
                <a:path extrusionOk="0" h="11320" w="4783">
                  <a:moveTo>
                    <a:pt x="4626" y="1"/>
                  </a:moveTo>
                  <a:cubicBezTo>
                    <a:pt x="4616" y="1"/>
                    <a:pt x="4607" y="2"/>
                    <a:pt x="4597" y="5"/>
                  </a:cubicBezTo>
                  <a:cubicBezTo>
                    <a:pt x="4245" y="104"/>
                    <a:pt x="3970" y="412"/>
                    <a:pt x="3711" y="654"/>
                  </a:cubicBezTo>
                  <a:cubicBezTo>
                    <a:pt x="3407" y="936"/>
                    <a:pt x="3116" y="1222"/>
                    <a:pt x="2849" y="1540"/>
                  </a:cubicBezTo>
                  <a:cubicBezTo>
                    <a:pt x="2308" y="2182"/>
                    <a:pt x="1833" y="2890"/>
                    <a:pt x="1437" y="3632"/>
                  </a:cubicBezTo>
                  <a:cubicBezTo>
                    <a:pt x="648" y="5114"/>
                    <a:pt x="192" y="6752"/>
                    <a:pt x="58" y="8424"/>
                  </a:cubicBezTo>
                  <a:cubicBezTo>
                    <a:pt x="16" y="8946"/>
                    <a:pt x="1" y="9471"/>
                    <a:pt x="22" y="9993"/>
                  </a:cubicBezTo>
                  <a:cubicBezTo>
                    <a:pt x="31" y="10226"/>
                    <a:pt x="47" y="10459"/>
                    <a:pt x="64" y="10690"/>
                  </a:cubicBezTo>
                  <a:cubicBezTo>
                    <a:pt x="82" y="10894"/>
                    <a:pt x="110" y="11092"/>
                    <a:pt x="200" y="11278"/>
                  </a:cubicBezTo>
                  <a:cubicBezTo>
                    <a:pt x="213" y="11307"/>
                    <a:pt x="239" y="11319"/>
                    <a:pt x="266" y="11319"/>
                  </a:cubicBezTo>
                  <a:cubicBezTo>
                    <a:pt x="319" y="11319"/>
                    <a:pt x="376" y="11273"/>
                    <a:pt x="354" y="11214"/>
                  </a:cubicBezTo>
                  <a:cubicBezTo>
                    <a:pt x="221" y="10865"/>
                    <a:pt x="246" y="10445"/>
                    <a:pt x="230" y="10077"/>
                  </a:cubicBezTo>
                  <a:cubicBezTo>
                    <a:pt x="210" y="9627"/>
                    <a:pt x="217" y="9176"/>
                    <a:pt x="245" y="8727"/>
                  </a:cubicBezTo>
                  <a:cubicBezTo>
                    <a:pt x="297" y="7892"/>
                    <a:pt x="423" y="7064"/>
                    <a:pt x="639" y="6255"/>
                  </a:cubicBezTo>
                  <a:cubicBezTo>
                    <a:pt x="1056" y="4692"/>
                    <a:pt x="1795" y="3218"/>
                    <a:pt x="2803" y="1953"/>
                  </a:cubicBezTo>
                  <a:cubicBezTo>
                    <a:pt x="3084" y="1603"/>
                    <a:pt x="3386" y="1269"/>
                    <a:pt x="3718" y="967"/>
                  </a:cubicBezTo>
                  <a:cubicBezTo>
                    <a:pt x="4021" y="690"/>
                    <a:pt x="4310" y="393"/>
                    <a:pt x="4680" y="206"/>
                  </a:cubicBezTo>
                  <a:cubicBezTo>
                    <a:pt x="4783" y="153"/>
                    <a:pt x="4726" y="1"/>
                    <a:pt x="46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42"/>
            <p:cNvSpPr/>
            <p:nvPr/>
          </p:nvSpPr>
          <p:spPr>
            <a:xfrm>
              <a:off x="1709466" y="3868095"/>
              <a:ext cx="165526" cy="383624"/>
            </a:xfrm>
            <a:custGeom>
              <a:rect b="b" l="l" r="r" t="t"/>
              <a:pathLst>
                <a:path extrusionOk="0" h="11126" w="4801">
                  <a:moveTo>
                    <a:pt x="4704" y="1"/>
                  </a:moveTo>
                  <a:cubicBezTo>
                    <a:pt x="4688" y="1"/>
                    <a:pt x="4671" y="6"/>
                    <a:pt x="4654" y="19"/>
                  </a:cubicBezTo>
                  <a:cubicBezTo>
                    <a:pt x="3972" y="576"/>
                    <a:pt x="3350" y="1175"/>
                    <a:pt x="2801" y="1865"/>
                  </a:cubicBezTo>
                  <a:cubicBezTo>
                    <a:pt x="2274" y="2526"/>
                    <a:pt x="1806" y="3238"/>
                    <a:pt x="1411" y="3988"/>
                  </a:cubicBezTo>
                  <a:cubicBezTo>
                    <a:pt x="613" y="5508"/>
                    <a:pt x="93" y="7213"/>
                    <a:pt x="20" y="8934"/>
                  </a:cubicBezTo>
                  <a:cubicBezTo>
                    <a:pt x="0" y="9394"/>
                    <a:pt x="31" y="9848"/>
                    <a:pt x="90" y="10305"/>
                  </a:cubicBezTo>
                  <a:cubicBezTo>
                    <a:pt x="123" y="10552"/>
                    <a:pt x="135" y="10942"/>
                    <a:pt x="358" y="11104"/>
                  </a:cubicBezTo>
                  <a:cubicBezTo>
                    <a:pt x="379" y="11119"/>
                    <a:pt x="400" y="11125"/>
                    <a:pt x="419" y="11125"/>
                  </a:cubicBezTo>
                  <a:cubicBezTo>
                    <a:pt x="512" y="11125"/>
                    <a:pt x="573" y="10976"/>
                    <a:pt x="474" y="10905"/>
                  </a:cubicBezTo>
                  <a:cubicBezTo>
                    <a:pt x="405" y="10856"/>
                    <a:pt x="387" y="10691"/>
                    <a:pt x="371" y="10617"/>
                  </a:cubicBezTo>
                  <a:cubicBezTo>
                    <a:pt x="343" y="10483"/>
                    <a:pt x="326" y="10346"/>
                    <a:pt x="308" y="10211"/>
                  </a:cubicBezTo>
                  <a:cubicBezTo>
                    <a:pt x="257" y="9804"/>
                    <a:pt x="235" y="9399"/>
                    <a:pt x="249" y="8987"/>
                  </a:cubicBezTo>
                  <a:cubicBezTo>
                    <a:pt x="280" y="8149"/>
                    <a:pt x="427" y="7312"/>
                    <a:pt x="652" y="6504"/>
                  </a:cubicBezTo>
                  <a:cubicBezTo>
                    <a:pt x="1089" y="4942"/>
                    <a:pt x="1848" y="3488"/>
                    <a:pt x="2824" y="2196"/>
                  </a:cubicBezTo>
                  <a:cubicBezTo>
                    <a:pt x="3104" y="1824"/>
                    <a:pt x="3406" y="1469"/>
                    <a:pt x="3728" y="1134"/>
                  </a:cubicBezTo>
                  <a:cubicBezTo>
                    <a:pt x="4058" y="788"/>
                    <a:pt x="4448" y="490"/>
                    <a:pt x="4753" y="121"/>
                  </a:cubicBezTo>
                  <a:cubicBezTo>
                    <a:pt x="4801" y="66"/>
                    <a:pt x="4759" y="1"/>
                    <a:pt x="470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42"/>
            <p:cNvSpPr/>
            <p:nvPr/>
          </p:nvSpPr>
          <p:spPr>
            <a:xfrm>
              <a:off x="1737255" y="3874991"/>
              <a:ext cx="182248" cy="381038"/>
            </a:xfrm>
            <a:custGeom>
              <a:rect b="b" l="l" r="r" t="t"/>
              <a:pathLst>
                <a:path extrusionOk="0" h="11051" w="5286">
                  <a:moveTo>
                    <a:pt x="5132" y="0"/>
                  </a:moveTo>
                  <a:cubicBezTo>
                    <a:pt x="5118" y="0"/>
                    <a:pt x="5103" y="3"/>
                    <a:pt x="5088" y="9"/>
                  </a:cubicBezTo>
                  <a:cubicBezTo>
                    <a:pt x="4745" y="142"/>
                    <a:pt x="4470" y="392"/>
                    <a:pt x="4212" y="646"/>
                  </a:cubicBezTo>
                  <a:cubicBezTo>
                    <a:pt x="3915" y="938"/>
                    <a:pt x="3611" y="1224"/>
                    <a:pt x="3317" y="1518"/>
                  </a:cubicBezTo>
                  <a:cubicBezTo>
                    <a:pt x="2708" y="2127"/>
                    <a:pt x="2213" y="2819"/>
                    <a:pt x="1775" y="3558"/>
                  </a:cubicBezTo>
                  <a:cubicBezTo>
                    <a:pt x="923" y="4992"/>
                    <a:pt x="225" y="6544"/>
                    <a:pt x="51" y="8218"/>
                  </a:cubicBezTo>
                  <a:cubicBezTo>
                    <a:pt x="0" y="8704"/>
                    <a:pt x="0" y="9198"/>
                    <a:pt x="42" y="9684"/>
                  </a:cubicBezTo>
                  <a:cubicBezTo>
                    <a:pt x="62" y="9924"/>
                    <a:pt x="98" y="10161"/>
                    <a:pt x="126" y="10399"/>
                  </a:cubicBezTo>
                  <a:cubicBezTo>
                    <a:pt x="151" y="10611"/>
                    <a:pt x="174" y="10830"/>
                    <a:pt x="293" y="11014"/>
                  </a:cubicBezTo>
                  <a:cubicBezTo>
                    <a:pt x="309" y="11039"/>
                    <a:pt x="335" y="11050"/>
                    <a:pt x="361" y="11050"/>
                  </a:cubicBezTo>
                  <a:cubicBezTo>
                    <a:pt x="409" y="11050"/>
                    <a:pt x="456" y="11011"/>
                    <a:pt x="438" y="10952"/>
                  </a:cubicBezTo>
                  <a:cubicBezTo>
                    <a:pt x="380" y="10771"/>
                    <a:pt x="359" y="10588"/>
                    <a:pt x="339" y="10399"/>
                  </a:cubicBezTo>
                  <a:cubicBezTo>
                    <a:pt x="315" y="10179"/>
                    <a:pt x="286" y="9959"/>
                    <a:pt x="268" y="9738"/>
                  </a:cubicBezTo>
                  <a:cubicBezTo>
                    <a:pt x="237" y="9327"/>
                    <a:pt x="225" y="8911"/>
                    <a:pt x="252" y="8500"/>
                  </a:cubicBezTo>
                  <a:cubicBezTo>
                    <a:pt x="304" y="7702"/>
                    <a:pt x="491" y="6911"/>
                    <a:pt x="760" y="6158"/>
                  </a:cubicBezTo>
                  <a:cubicBezTo>
                    <a:pt x="1027" y="5409"/>
                    <a:pt x="1396" y="4692"/>
                    <a:pt x="1785" y="4001"/>
                  </a:cubicBezTo>
                  <a:cubicBezTo>
                    <a:pt x="2194" y="3276"/>
                    <a:pt x="2647" y="2563"/>
                    <a:pt x="3218" y="1954"/>
                  </a:cubicBezTo>
                  <a:cubicBezTo>
                    <a:pt x="3527" y="1626"/>
                    <a:pt x="3859" y="1321"/>
                    <a:pt x="4181" y="1007"/>
                  </a:cubicBezTo>
                  <a:cubicBezTo>
                    <a:pt x="4469" y="722"/>
                    <a:pt x="4766" y="389"/>
                    <a:pt x="5154" y="243"/>
                  </a:cubicBezTo>
                  <a:cubicBezTo>
                    <a:pt x="5286" y="196"/>
                    <a:pt x="5247" y="0"/>
                    <a:pt x="5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42"/>
            <p:cNvSpPr/>
            <p:nvPr/>
          </p:nvSpPr>
          <p:spPr>
            <a:xfrm>
              <a:off x="1766596" y="3879990"/>
              <a:ext cx="178111" cy="378349"/>
            </a:xfrm>
            <a:custGeom>
              <a:rect b="b" l="l" r="r" t="t"/>
              <a:pathLst>
                <a:path extrusionOk="0" h="10973" w="5166">
                  <a:moveTo>
                    <a:pt x="5042" y="1"/>
                  </a:moveTo>
                  <a:cubicBezTo>
                    <a:pt x="5028" y="1"/>
                    <a:pt x="5013" y="4"/>
                    <a:pt x="4997" y="13"/>
                  </a:cubicBezTo>
                  <a:cubicBezTo>
                    <a:pt x="3608" y="769"/>
                    <a:pt x="2536" y="2066"/>
                    <a:pt x="1769" y="3424"/>
                  </a:cubicBezTo>
                  <a:cubicBezTo>
                    <a:pt x="1382" y="4107"/>
                    <a:pt x="1065" y="4830"/>
                    <a:pt x="806" y="5570"/>
                  </a:cubicBezTo>
                  <a:cubicBezTo>
                    <a:pt x="494" y="6470"/>
                    <a:pt x="233" y="7393"/>
                    <a:pt x="104" y="8339"/>
                  </a:cubicBezTo>
                  <a:cubicBezTo>
                    <a:pt x="35" y="8855"/>
                    <a:pt x="0" y="9378"/>
                    <a:pt x="29" y="9898"/>
                  </a:cubicBezTo>
                  <a:cubicBezTo>
                    <a:pt x="47" y="10240"/>
                    <a:pt x="75" y="10664"/>
                    <a:pt x="305" y="10937"/>
                  </a:cubicBezTo>
                  <a:cubicBezTo>
                    <a:pt x="327" y="10962"/>
                    <a:pt x="354" y="10973"/>
                    <a:pt x="381" y="10973"/>
                  </a:cubicBezTo>
                  <a:cubicBezTo>
                    <a:pt x="464" y="10973"/>
                    <a:pt x="549" y="10876"/>
                    <a:pt x="493" y="10792"/>
                  </a:cubicBezTo>
                  <a:cubicBezTo>
                    <a:pt x="323" y="10542"/>
                    <a:pt x="297" y="10193"/>
                    <a:pt x="281" y="9900"/>
                  </a:cubicBezTo>
                  <a:cubicBezTo>
                    <a:pt x="257" y="9455"/>
                    <a:pt x="279" y="9008"/>
                    <a:pt x="330" y="8565"/>
                  </a:cubicBezTo>
                  <a:cubicBezTo>
                    <a:pt x="434" y="7661"/>
                    <a:pt x="674" y="6774"/>
                    <a:pt x="961" y="5913"/>
                  </a:cubicBezTo>
                  <a:cubicBezTo>
                    <a:pt x="1450" y="4450"/>
                    <a:pt x="2150" y="3043"/>
                    <a:pt x="3159" y="1868"/>
                  </a:cubicBezTo>
                  <a:cubicBezTo>
                    <a:pt x="3723" y="1211"/>
                    <a:pt x="4371" y="653"/>
                    <a:pt x="5086" y="168"/>
                  </a:cubicBezTo>
                  <a:cubicBezTo>
                    <a:pt x="5166" y="113"/>
                    <a:pt x="5119" y="1"/>
                    <a:pt x="50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42"/>
            <p:cNvSpPr/>
            <p:nvPr/>
          </p:nvSpPr>
          <p:spPr>
            <a:xfrm>
              <a:off x="1796213" y="3890437"/>
              <a:ext cx="174456" cy="366040"/>
            </a:xfrm>
            <a:custGeom>
              <a:rect b="b" l="l" r="r" t="t"/>
              <a:pathLst>
                <a:path extrusionOk="0" h="10616" w="5060">
                  <a:moveTo>
                    <a:pt x="4862" y="1"/>
                  </a:moveTo>
                  <a:cubicBezTo>
                    <a:pt x="4853" y="1"/>
                    <a:pt x="4844" y="2"/>
                    <a:pt x="4835" y="4"/>
                  </a:cubicBezTo>
                  <a:cubicBezTo>
                    <a:pt x="4572" y="54"/>
                    <a:pt x="4332" y="308"/>
                    <a:pt x="4140" y="476"/>
                  </a:cubicBezTo>
                  <a:cubicBezTo>
                    <a:pt x="3882" y="707"/>
                    <a:pt x="3619" y="934"/>
                    <a:pt x="3369" y="1174"/>
                  </a:cubicBezTo>
                  <a:cubicBezTo>
                    <a:pt x="2785" y="1738"/>
                    <a:pt x="2264" y="2366"/>
                    <a:pt x="1812" y="3041"/>
                  </a:cubicBezTo>
                  <a:cubicBezTo>
                    <a:pt x="865" y="4460"/>
                    <a:pt x="273" y="6065"/>
                    <a:pt x="82" y="7761"/>
                  </a:cubicBezTo>
                  <a:cubicBezTo>
                    <a:pt x="23" y="8280"/>
                    <a:pt x="0" y="8803"/>
                    <a:pt x="31" y="9323"/>
                  </a:cubicBezTo>
                  <a:cubicBezTo>
                    <a:pt x="54" y="9740"/>
                    <a:pt x="57" y="10181"/>
                    <a:pt x="252" y="10561"/>
                  </a:cubicBezTo>
                  <a:cubicBezTo>
                    <a:pt x="272" y="10600"/>
                    <a:pt x="303" y="10616"/>
                    <a:pt x="335" y="10616"/>
                  </a:cubicBezTo>
                  <a:cubicBezTo>
                    <a:pt x="405" y="10616"/>
                    <a:pt x="478" y="10537"/>
                    <a:pt x="440" y="10451"/>
                  </a:cubicBezTo>
                  <a:cubicBezTo>
                    <a:pt x="290" y="10121"/>
                    <a:pt x="297" y="9730"/>
                    <a:pt x="280" y="9376"/>
                  </a:cubicBezTo>
                  <a:cubicBezTo>
                    <a:pt x="259" y="8934"/>
                    <a:pt x="269" y="8491"/>
                    <a:pt x="307" y="8052"/>
                  </a:cubicBezTo>
                  <a:cubicBezTo>
                    <a:pt x="378" y="7219"/>
                    <a:pt x="550" y="6398"/>
                    <a:pt x="816" y="5605"/>
                  </a:cubicBezTo>
                  <a:cubicBezTo>
                    <a:pt x="1318" y="4107"/>
                    <a:pt x="2200" y="2729"/>
                    <a:pt x="3301" y="1600"/>
                  </a:cubicBezTo>
                  <a:cubicBezTo>
                    <a:pt x="3580" y="1315"/>
                    <a:pt x="3877" y="1051"/>
                    <a:pt x="4174" y="788"/>
                  </a:cubicBezTo>
                  <a:cubicBezTo>
                    <a:pt x="4304" y="673"/>
                    <a:pt x="4431" y="559"/>
                    <a:pt x="4566" y="452"/>
                  </a:cubicBezTo>
                  <a:cubicBezTo>
                    <a:pt x="4664" y="377"/>
                    <a:pt x="4779" y="280"/>
                    <a:pt x="4903" y="257"/>
                  </a:cubicBezTo>
                  <a:cubicBezTo>
                    <a:pt x="5060" y="228"/>
                    <a:pt x="5007" y="1"/>
                    <a:pt x="48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42"/>
            <p:cNvSpPr/>
            <p:nvPr/>
          </p:nvSpPr>
          <p:spPr>
            <a:xfrm>
              <a:off x="1374787" y="4095409"/>
              <a:ext cx="37167" cy="55892"/>
            </a:xfrm>
            <a:custGeom>
              <a:rect b="b" l="l" r="r" t="t"/>
              <a:pathLst>
                <a:path extrusionOk="0" h="1621" w="1078">
                  <a:moveTo>
                    <a:pt x="245" y="1"/>
                  </a:moveTo>
                  <a:cubicBezTo>
                    <a:pt x="208" y="1"/>
                    <a:pt x="170" y="10"/>
                    <a:pt x="137" y="31"/>
                  </a:cubicBezTo>
                  <a:cubicBezTo>
                    <a:pt x="31" y="100"/>
                    <a:pt x="1" y="225"/>
                    <a:pt x="57" y="337"/>
                  </a:cubicBezTo>
                  <a:cubicBezTo>
                    <a:pt x="157" y="535"/>
                    <a:pt x="268" y="728"/>
                    <a:pt x="365" y="926"/>
                  </a:cubicBezTo>
                  <a:cubicBezTo>
                    <a:pt x="390" y="975"/>
                    <a:pt x="413" y="1026"/>
                    <a:pt x="437" y="1077"/>
                  </a:cubicBezTo>
                  <a:lnTo>
                    <a:pt x="453" y="1112"/>
                  </a:lnTo>
                  <a:cubicBezTo>
                    <a:pt x="453" y="1113"/>
                    <a:pt x="453" y="1113"/>
                    <a:pt x="453" y="1113"/>
                  </a:cubicBezTo>
                  <a:cubicBezTo>
                    <a:pt x="453" y="1113"/>
                    <a:pt x="453" y="1113"/>
                    <a:pt x="454" y="1113"/>
                  </a:cubicBezTo>
                  <a:cubicBezTo>
                    <a:pt x="464" y="1139"/>
                    <a:pt x="475" y="1164"/>
                    <a:pt x="485" y="1190"/>
                  </a:cubicBezTo>
                  <a:cubicBezTo>
                    <a:pt x="535" y="1310"/>
                    <a:pt x="563" y="1466"/>
                    <a:pt x="660" y="1557"/>
                  </a:cubicBezTo>
                  <a:cubicBezTo>
                    <a:pt x="706" y="1601"/>
                    <a:pt x="762" y="1621"/>
                    <a:pt x="817" y="1621"/>
                  </a:cubicBezTo>
                  <a:cubicBezTo>
                    <a:pt x="912" y="1621"/>
                    <a:pt x="1003" y="1561"/>
                    <a:pt x="1035" y="1458"/>
                  </a:cubicBezTo>
                  <a:cubicBezTo>
                    <a:pt x="1078" y="1326"/>
                    <a:pt x="1015" y="1174"/>
                    <a:pt x="965" y="1049"/>
                  </a:cubicBezTo>
                  <a:cubicBezTo>
                    <a:pt x="917" y="929"/>
                    <a:pt x="859" y="814"/>
                    <a:pt x="796" y="701"/>
                  </a:cubicBezTo>
                  <a:cubicBezTo>
                    <a:pt x="683" y="502"/>
                    <a:pt x="558" y="310"/>
                    <a:pt x="444" y="112"/>
                  </a:cubicBezTo>
                  <a:cubicBezTo>
                    <a:pt x="404" y="43"/>
                    <a:pt x="324" y="1"/>
                    <a:pt x="2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42"/>
            <p:cNvSpPr/>
            <p:nvPr/>
          </p:nvSpPr>
          <p:spPr>
            <a:xfrm>
              <a:off x="1319519" y="4095788"/>
              <a:ext cx="30995" cy="50134"/>
            </a:xfrm>
            <a:custGeom>
              <a:rect b="b" l="l" r="r" t="t"/>
              <a:pathLst>
                <a:path extrusionOk="0" h="1454" w="899">
                  <a:moveTo>
                    <a:pt x="259" y="1"/>
                  </a:moveTo>
                  <a:cubicBezTo>
                    <a:pt x="217" y="1"/>
                    <a:pt x="175" y="11"/>
                    <a:pt x="141" y="34"/>
                  </a:cubicBezTo>
                  <a:cubicBezTo>
                    <a:pt x="21" y="111"/>
                    <a:pt x="0" y="239"/>
                    <a:pt x="55" y="363"/>
                  </a:cubicBezTo>
                  <a:cubicBezTo>
                    <a:pt x="129" y="533"/>
                    <a:pt x="218" y="695"/>
                    <a:pt x="292" y="864"/>
                  </a:cubicBezTo>
                  <a:cubicBezTo>
                    <a:pt x="293" y="866"/>
                    <a:pt x="294" y="869"/>
                    <a:pt x="296" y="873"/>
                  </a:cubicBezTo>
                  <a:cubicBezTo>
                    <a:pt x="297" y="876"/>
                    <a:pt x="298" y="878"/>
                    <a:pt x="298" y="879"/>
                  </a:cubicBezTo>
                  <a:cubicBezTo>
                    <a:pt x="307" y="902"/>
                    <a:pt x="317" y="925"/>
                    <a:pt x="324" y="949"/>
                  </a:cubicBezTo>
                  <a:cubicBezTo>
                    <a:pt x="342" y="993"/>
                    <a:pt x="355" y="1039"/>
                    <a:pt x="369" y="1085"/>
                  </a:cubicBezTo>
                  <a:cubicBezTo>
                    <a:pt x="385" y="1142"/>
                    <a:pt x="400" y="1199"/>
                    <a:pt x="428" y="1252"/>
                  </a:cubicBezTo>
                  <a:cubicBezTo>
                    <a:pt x="448" y="1289"/>
                    <a:pt x="472" y="1322"/>
                    <a:pt x="493" y="1359"/>
                  </a:cubicBezTo>
                  <a:cubicBezTo>
                    <a:pt x="528" y="1420"/>
                    <a:pt x="597" y="1453"/>
                    <a:pt x="666" y="1453"/>
                  </a:cubicBezTo>
                  <a:cubicBezTo>
                    <a:pt x="731" y="1453"/>
                    <a:pt x="794" y="1423"/>
                    <a:pt x="827" y="1359"/>
                  </a:cubicBezTo>
                  <a:cubicBezTo>
                    <a:pt x="852" y="1310"/>
                    <a:pt x="875" y="1260"/>
                    <a:pt x="884" y="1205"/>
                  </a:cubicBezTo>
                  <a:cubicBezTo>
                    <a:pt x="895" y="1143"/>
                    <a:pt x="899" y="1096"/>
                    <a:pt x="888" y="1035"/>
                  </a:cubicBezTo>
                  <a:cubicBezTo>
                    <a:pt x="884" y="1013"/>
                    <a:pt x="879" y="991"/>
                    <a:pt x="873" y="968"/>
                  </a:cubicBezTo>
                  <a:cubicBezTo>
                    <a:pt x="843" y="855"/>
                    <a:pt x="791" y="744"/>
                    <a:pt x="741" y="639"/>
                  </a:cubicBezTo>
                  <a:cubicBezTo>
                    <a:pt x="657" y="462"/>
                    <a:pt x="556" y="295"/>
                    <a:pt x="470" y="119"/>
                  </a:cubicBezTo>
                  <a:cubicBezTo>
                    <a:pt x="433" y="44"/>
                    <a:pt x="345" y="1"/>
                    <a:pt x="2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42"/>
            <p:cNvSpPr/>
            <p:nvPr/>
          </p:nvSpPr>
          <p:spPr>
            <a:xfrm>
              <a:off x="1281007" y="4124405"/>
              <a:ext cx="17859" cy="20171"/>
            </a:xfrm>
            <a:custGeom>
              <a:rect b="b" l="l" r="r" t="t"/>
              <a:pathLst>
                <a:path extrusionOk="0" h="585" w="518">
                  <a:moveTo>
                    <a:pt x="224" y="0"/>
                  </a:moveTo>
                  <a:cubicBezTo>
                    <a:pt x="206" y="0"/>
                    <a:pt x="189" y="3"/>
                    <a:pt x="170" y="8"/>
                  </a:cubicBezTo>
                  <a:lnTo>
                    <a:pt x="116" y="32"/>
                  </a:lnTo>
                  <a:cubicBezTo>
                    <a:pt x="81" y="53"/>
                    <a:pt x="54" y="80"/>
                    <a:pt x="34" y="113"/>
                  </a:cubicBezTo>
                  <a:lnTo>
                    <a:pt x="11" y="168"/>
                  </a:lnTo>
                  <a:cubicBezTo>
                    <a:pt x="1" y="209"/>
                    <a:pt x="1" y="250"/>
                    <a:pt x="11" y="290"/>
                  </a:cubicBezTo>
                  <a:cubicBezTo>
                    <a:pt x="28" y="332"/>
                    <a:pt x="43" y="373"/>
                    <a:pt x="60" y="415"/>
                  </a:cubicBezTo>
                  <a:cubicBezTo>
                    <a:pt x="66" y="445"/>
                    <a:pt x="81" y="471"/>
                    <a:pt x="102" y="493"/>
                  </a:cubicBezTo>
                  <a:cubicBezTo>
                    <a:pt x="117" y="518"/>
                    <a:pt x="139" y="538"/>
                    <a:pt x="167" y="554"/>
                  </a:cubicBezTo>
                  <a:cubicBezTo>
                    <a:pt x="193" y="570"/>
                    <a:pt x="221" y="580"/>
                    <a:pt x="253" y="581"/>
                  </a:cubicBezTo>
                  <a:cubicBezTo>
                    <a:pt x="266" y="583"/>
                    <a:pt x="279" y="585"/>
                    <a:pt x="292" y="585"/>
                  </a:cubicBezTo>
                  <a:cubicBezTo>
                    <a:pt x="310" y="585"/>
                    <a:pt x="328" y="582"/>
                    <a:pt x="345" y="577"/>
                  </a:cubicBezTo>
                  <a:lnTo>
                    <a:pt x="400" y="554"/>
                  </a:lnTo>
                  <a:cubicBezTo>
                    <a:pt x="435" y="533"/>
                    <a:pt x="462" y="506"/>
                    <a:pt x="482" y="471"/>
                  </a:cubicBezTo>
                  <a:lnTo>
                    <a:pt x="506" y="417"/>
                  </a:lnTo>
                  <a:cubicBezTo>
                    <a:pt x="517" y="376"/>
                    <a:pt x="517" y="335"/>
                    <a:pt x="506" y="294"/>
                  </a:cubicBezTo>
                  <a:cubicBezTo>
                    <a:pt x="488" y="253"/>
                    <a:pt x="472" y="211"/>
                    <a:pt x="456" y="169"/>
                  </a:cubicBezTo>
                  <a:cubicBezTo>
                    <a:pt x="450" y="140"/>
                    <a:pt x="435" y="114"/>
                    <a:pt x="414" y="91"/>
                  </a:cubicBezTo>
                  <a:cubicBezTo>
                    <a:pt x="398" y="67"/>
                    <a:pt x="377" y="47"/>
                    <a:pt x="350" y="32"/>
                  </a:cubicBezTo>
                  <a:cubicBezTo>
                    <a:pt x="324" y="15"/>
                    <a:pt x="294" y="6"/>
                    <a:pt x="263" y="5"/>
                  </a:cubicBezTo>
                  <a:cubicBezTo>
                    <a:pt x="250" y="2"/>
                    <a:pt x="237" y="0"/>
                    <a:pt x="2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42"/>
            <p:cNvSpPr/>
            <p:nvPr/>
          </p:nvSpPr>
          <p:spPr>
            <a:xfrm>
              <a:off x="1424470" y="4098995"/>
              <a:ext cx="24376" cy="38445"/>
            </a:xfrm>
            <a:custGeom>
              <a:rect b="b" l="l" r="r" t="t"/>
              <a:pathLst>
                <a:path extrusionOk="0" h="1115" w="707">
                  <a:moveTo>
                    <a:pt x="256" y="0"/>
                  </a:moveTo>
                  <a:cubicBezTo>
                    <a:pt x="226" y="0"/>
                    <a:pt x="197" y="6"/>
                    <a:pt x="168" y="19"/>
                  </a:cubicBezTo>
                  <a:cubicBezTo>
                    <a:pt x="73" y="60"/>
                    <a:pt x="0" y="177"/>
                    <a:pt x="39" y="281"/>
                  </a:cubicBezTo>
                  <a:cubicBezTo>
                    <a:pt x="84" y="399"/>
                    <a:pt x="130" y="515"/>
                    <a:pt x="172" y="633"/>
                  </a:cubicBezTo>
                  <a:cubicBezTo>
                    <a:pt x="193" y="691"/>
                    <a:pt x="209" y="750"/>
                    <a:pt x="230" y="807"/>
                  </a:cubicBezTo>
                  <a:cubicBezTo>
                    <a:pt x="246" y="849"/>
                    <a:pt x="259" y="895"/>
                    <a:pt x="282" y="934"/>
                  </a:cubicBezTo>
                  <a:cubicBezTo>
                    <a:pt x="299" y="962"/>
                    <a:pt x="319" y="990"/>
                    <a:pt x="336" y="1018"/>
                  </a:cubicBezTo>
                  <a:cubicBezTo>
                    <a:pt x="369" y="1074"/>
                    <a:pt x="436" y="1114"/>
                    <a:pt x="504" y="1114"/>
                  </a:cubicBezTo>
                  <a:cubicBezTo>
                    <a:pt x="521" y="1114"/>
                    <a:pt x="538" y="1112"/>
                    <a:pt x="554" y="1106"/>
                  </a:cubicBezTo>
                  <a:cubicBezTo>
                    <a:pt x="587" y="1096"/>
                    <a:pt x="616" y="1078"/>
                    <a:pt x="641" y="1056"/>
                  </a:cubicBezTo>
                  <a:cubicBezTo>
                    <a:pt x="680" y="1020"/>
                    <a:pt x="691" y="971"/>
                    <a:pt x="698" y="920"/>
                  </a:cubicBezTo>
                  <a:cubicBezTo>
                    <a:pt x="701" y="885"/>
                    <a:pt x="705" y="852"/>
                    <a:pt x="706" y="820"/>
                  </a:cubicBezTo>
                  <a:cubicBezTo>
                    <a:pt x="706" y="773"/>
                    <a:pt x="695" y="726"/>
                    <a:pt x="684" y="681"/>
                  </a:cubicBezTo>
                  <a:cubicBezTo>
                    <a:pt x="669" y="620"/>
                    <a:pt x="643" y="560"/>
                    <a:pt x="620" y="503"/>
                  </a:cubicBezTo>
                  <a:cubicBezTo>
                    <a:pt x="565" y="370"/>
                    <a:pt x="505" y="242"/>
                    <a:pt x="448" y="109"/>
                  </a:cubicBezTo>
                  <a:cubicBezTo>
                    <a:pt x="428" y="65"/>
                    <a:pt x="362" y="18"/>
                    <a:pt x="314" y="7"/>
                  </a:cubicBezTo>
                  <a:cubicBezTo>
                    <a:pt x="294" y="3"/>
                    <a:pt x="275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42"/>
            <p:cNvSpPr/>
            <p:nvPr/>
          </p:nvSpPr>
          <p:spPr>
            <a:xfrm>
              <a:off x="1481118" y="4110373"/>
              <a:ext cx="20031" cy="61823"/>
            </a:xfrm>
            <a:custGeom>
              <a:rect b="b" l="l" r="r" t="t"/>
              <a:pathLst>
                <a:path extrusionOk="0" h="1793" w="581">
                  <a:moveTo>
                    <a:pt x="200" y="1"/>
                  </a:moveTo>
                  <a:cubicBezTo>
                    <a:pt x="192" y="1"/>
                    <a:pt x="185" y="1"/>
                    <a:pt x="178" y="2"/>
                  </a:cubicBezTo>
                  <a:cubicBezTo>
                    <a:pt x="94" y="16"/>
                    <a:pt x="1" y="95"/>
                    <a:pt x="13" y="189"/>
                  </a:cubicBezTo>
                  <a:cubicBezTo>
                    <a:pt x="45" y="449"/>
                    <a:pt x="40" y="706"/>
                    <a:pt x="40" y="968"/>
                  </a:cubicBezTo>
                  <a:cubicBezTo>
                    <a:pt x="40" y="1230"/>
                    <a:pt x="37" y="1571"/>
                    <a:pt x="255" y="1754"/>
                  </a:cubicBezTo>
                  <a:cubicBezTo>
                    <a:pt x="286" y="1781"/>
                    <a:pt x="320" y="1793"/>
                    <a:pt x="353" y="1793"/>
                  </a:cubicBezTo>
                  <a:cubicBezTo>
                    <a:pt x="408" y="1793"/>
                    <a:pt x="460" y="1757"/>
                    <a:pt x="485" y="1694"/>
                  </a:cubicBezTo>
                  <a:cubicBezTo>
                    <a:pt x="581" y="1459"/>
                    <a:pt x="508" y="1174"/>
                    <a:pt x="479" y="929"/>
                  </a:cubicBezTo>
                  <a:cubicBezTo>
                    <a:pt x="447" y="667"/>
                    <a:pt x="426" y="402"/>
                    <a:pt x="386" y="139"/>
                  </a:cubicBezTo>
                  <a:cubicBezTo>
                    <a:pt x="374" y="55"/>
                    <a:pt x="280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42"/>
            <p:cNvSpPr/>
            <p:nvPr/>
          </p:nvSpPr>
          <p:spPr>
            <a:xfrm>
              <a:off x="1142336" y="3950670"/>
              <a:ext cx="38960" cy="19067"/>
            </a:xfrm>
            <a:custGeom>
              <a:rect b="b" l="l" r="r" t="t"/>
              <a:pathLst>
                <a:path extrusionOk="0" h="553" w="1130">
                  <a:moveTo>
                    <a:pt x="226" y="1"/>
                  </a:moveTo>
                  <a:cubicBezTo>
                    <a:pt x="131" y="1"/>
                    <a:pt x="36" y="68"/>
                    <a:pt x="14" y="161"/>
                  </a:cubicBezTo>
                  <a:cubicBezTo>
                    <a:pt x="1" y="218"/>
                    <a:pt x="4" y="280"/>
                    <a:pt x="36" y="329"/>
                  </a:cubicBezTo>
                  <a:cubicBezTo>
                    <a:pt x="47" y="344"/>
                    <a:pt x="58" y="359"/>
                    <a:pt x="70" y="374"/>
                  </a:cubicBezTo>
                  <a:cubicBezTo>
                    <a:pt x="97" y="401"/>
                    <a:pt x="130" y="420"/>
                    <a:pt x="166" y="430"/>
                  </a:cubicBezTo>
                  <a:cubicBezTo>
                    <a:pt x="270" y="474"/>
                    <a:pt x="383" y="494"/>
                    <a:pt x="494" y="511"/>
                  </a:cubicBezTo>
                  <a:cubicBezTo>
                    <a:pt x="548" y="521"/>
                    <a:pt x="603" y="528"/>
                    <a:pt x="657" y="539"/>
                  </a:cubicBezTo>
                  <a:cubicBezTo>
                    <a:pt x="705" y="548"/>
                    <a:pt x="749" y="552"/>
                    <a:pt x="792" y="552"/>
                  </a:cubicBezTo>
                  <a:cubicBezTo>
                    <a:pt x="834" y="552"/>
                    <a:pt x="875" y="549"/>
                    <a:pt x="920" y="540"/>
                  </a:cubicBezTo>
                  <a:cubicBezTo>
                    <a:pt x="1073" y="510"/>
                    <a:pt x="1130" y="284"/>
                    <a:pt x="1014" y="182"/>
                  </a:cubicBezTo>
                  <a:cubicBezTo>
                    <a:pt x="958" y="134"/>
                    <a:pt x="899" y="97"/>
                    <a:pt x="825" y="78"/>
                  </a:cubicBezTo>
                  <a:cubicBezTo>
                    <a:pt x="766" y="63"/>
                    <a:pt x="706" y="60"/>
                    <a:pt x="644" y="56"/>
                  </a:cubicBezTo>
                  <a:cubicBezTo>
                    <a:pt x="570" y="51"/>
                    <a:pt x="494" y="47"/>
                    <a:pt x="420" y="39"/>
                  </a:cubicBezTo>
                  <a:cubicBezTo>
                    <a:pt x="373" y="31"/>
                    <a:pt x="327" y="24"/>
                    <a:pt x="282" y="9"/>
                  </a:cubicBezTo>
                  <a:cubicBezTo>
                    <a:pt x="264" y="4"/>
                    <a:pt x="245" y="1"/>
                    <a:pt x="2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42"/>
            <p:cNvSpPr/>
            <p:nvPr/>
          </p:nvSpPr>
          <p:spPr>
            <a:xfrm>
              <a:off x="1113892" y="3983286"/>
              <a:ext cx="24548" cy="17757"/>
            </a:xfrm>
            <a:custGeom>
              <a:rect b="b" l="l" r="r" t="t"/>
              <a:pathLst>
                <a:path extrusionOk="0" h="515" w="712">
                  <a:moveTo>
                    <a:pt x="370" y="1"/>
                  </a:moveTo>
                  <a:cubicBezTo>
                    <a:pt x="330" y="1"/>
                    <a:pt x="288" y="8"/>
                    <a:pt x="248" y="15"/>
                  </a:cubicBezTo>
                  <a:cubicBezTo>
                    <a:pt x="227" y="18"/>
                    <a:pt x="207" y="22"/>
                    <a:pt x="187" y="29"/>
                  </a:cubicBezTo>
                  <a:cubicBezTo>
                    <a:pt x="154" y="37"/>
                    <a:pt x="127" y="52"/>
                    <a:pt x="102" y="73"/>
                  </a:cubicBezTo>
                  <a:cubicBezTo>
                    <a:pt x="75" y="90"/>
                    <a:pt x="54" y="114"/>
                    <a:pt x="38" y="142"/>
                  </a:cubicBezTo>
                  <a:cubicBezTo>
                    <a:pt x="19" y="171"/>
                    <a:pt x="11" y="201"/>
                    <a:pt x="8" y="235"/>
                  </a:cubicBezTo>
                  <a:cubicBezTo>
                    <a:pt x="1" y="267"/>
                    <a:pt x="2" y="302"/>
                    <a:pt x="12" y="334"/>
                  </a:cubicBezTo>
                  <a:cubicBezTo>
                    <a:pt x="19" y="354"/>
                    <a:pt x="29" y="372"/>
                    <a:pt x="37" y="392"/>
                  </a:cubicBezTo>
                  <a:cubicBezTo>
                    <a:pt x="59" y="430"/>
                    <a:pt x="89" y="459"/>
                    <a:pt x="126" y="481"/>
                  </a:cubicBezTo>
                  <a:cubicBezTo>
                    <a:pt x="146" y="489"/>
                    <a:pt x="164" y="497"/>
                    <a:pt x="184" y="506"/>
                  </a:cubicBezTo>
                  <a:cubicBezTo>
                    <a:pt x="206" y="511"/>
                    <a:pt x="228" y="514"/>
                    <a:pt x="250" y="514"/>
                  </a:cubicBezTo>
                  <a:cubicBezTo>
                    <a:pt x="272" y="514"/>
                    <a:pt x="293" y="511"/>
                    <a:pt x="315" y="506"/>
                  </a:cubicBezTo>
                  <a:cubicBezTo>
                    <a:pt x="334" y="499"/>
                    <a:pt x="354" y="495"/>
                    <a:pt x="373" y="491"/>
                  </a:cubicBezTo>
                  <a:cubicBezTo>
                    <a:pt x="385" y="491"/>
                    <a:pt x="397" y="490"/>
                    <a:pt x="408" y="490"/>
                  </a:cubicBezTo>
                  <a:cubicBezTo>
                    <a:pt x="419" y="490"/>
                    <a:pt x="430" y="488"/>
                    <a:pt x="441" y="487"/>
                  </a:cubicBezTo>
                  <a:cubicBezTo>
                    <a:pt x="457" y="486"/>
                    <a:pt x="493" y="482"/>
                    <a:pt x="508" y="478"/>
                  </a:cubicBezTo>
                  <a:cubicBezTo>
                    <a:pt x="511" y="477"/>
                    <a:pt x="513" y="477"/>
                    <a:pt x="514" y="475"/>
                  </a:cubicBezTo>
                  <a:lnTo>
                    <a:pt x="530" y="471"/>
                  </a:lnTo>
                  <a:cubicBezTo>
                    <a:pt x="605" y="452"/>
                    <a:pt x="664" y="391"/>
                    <a:pt x="685" y="316"/>
                  </a:cubicBezTo>
                  <a:cubicBezTo>
                    <a:pt x="711" y="239"/>
                    <a:pt x="687" y="161"/>
                    <a:pt x="632" y="102"/>
                  </a:cubicBezTo>
                  <a:cubicBezTo>
                    <a:pt x="627" y="95"/>
                    <a:pt x="620" y="90"/>
                    <a:pt x="614" y="85"/>
                  </a:cubicBezTo>
                  <a:cubicBezTo>
                    <a:pt x="569" y="46"/>
                    <a:pt x="557" y="42"/>
                    <a:pt x="502" y="20"/>
                  </a:cubicBezTo>
                  <a:cubicBezTo>
                    <a:pt x="498" y="18"/>
                    <a:pt x="494" y="17"/>
                    <a:pt x="490" y="15"/>
                  </a:cubicBezTo>
                  <a:cubicBezTo>
                    <a:pt x="461" y="5"/>
                    <a:pt x="430" y="3"/>
                    <a:pt x="401" y="2"/>
                  </a:cubicBezTo>
                  <a:cubicBezTo>
                    <a:pt x="389" y="1"/>
                    <a:pt x="381" y="1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42"/>
            <p:cNvSpPr/>
            <p:nvPr/>
          </p:nvSpPr>
          <p:spPr>
            <a:xfrm>
              <a:off x="1098721" y="4057070"/>
              <a:ext cx="23169" cy="18723"/>
            </a:xfrm>
            <a:custGeom>
              <a:rect b="b" l="l" r="r" t="t"/>
              <a:pathLst>
                <a:path extrusionOk="0" h="543" w="672">
                  <a:moveTo>
                    <a:pt x="656" y="243"/>
                  </a:moveTo>
                  <a:lnTo>
                    <a:pt x="657" y="245"/>
                  </a:lnTo>
                  <a:lnTo>
                    <a:pt x="657" y="245"/>
                  </a:lnTo>
                  <a:cubicBezTo>
                    <a:pt x="656" y="245"/>
                    <a:pt x="656" y="245"/>
                    <a:pt x="656" y="244"/>
                  </a:cubicBezTo>
                  <a:cubicBezTo>
                    <a:pt x="656" y="244"/>
                    <a:pt x="656" y="244"/>
                    <a:pt x="656" y="243"/>
                  </a:cubicBezTo>
                  <a:close/>
                  <a:moveTo>
                    <a:pt x="660" y="254"/>
                  </a:moveTo>
                  <a:lnTo>
                    <a:pt x="665" y="265"/>
                  </a:lnTo>
                  <a:cubicBezTo>
                    <a:pt x="662" y="261"/>
                    <a:pt x="661" y="258"/>
                    <a:pt x="660" y="254"/>
                  </a:cubicBezTo>
                  <a:close/>
                  <a:moveTo>
                    <a:pt x="255" y="1"/>
                  </a:moveTo>
                  <a:cubicBezTo>
                    <a:pt x="241" y="1"/>
                    <a:pt x="227" y="3"/>
                    <a:pt x="214" y="6"/>
                  </a:cubicBezTo>
                  <a:cubicBezTo>
                    <a:pt x="181" y="7"/>
                    <a:pt x="151" y="17"/>
                    <a:pt x="123" y="34"/>
                  </a:cubicBezTo>
                  <a:cubicBezTo>
                    <a:pt x="94" y="50"/>
                    <a:pt x="72" y="71"/>
                    <a:pt x="53" y="97"/>
                  </a:cubicBezTo>
                  <a:cubicBezTo>
                    <a:pt x="31" y="121"/>
                    <a:pt x="17" y="148"/>
                    <a:pt x="10" y="180"/>
                  </a:cubicBezTo>
                  <a:cubicBezTo>
                    <a:pt x="6" y="203"/>
                    <a:pt x="4" y="223"/>
                    <a:pt x="0" y="246"/>
                  </a:cubicBezTo>
                  <a:cubicBezTo>
                    <a:pt x="0" y="289"/>
                    <a:pt x="12" y="330"/>
                    <a:pt x="35" y="369"/>
                  </a:cubicBezTo>
                  <a:lnTo>
                    <a:pt x="72" y="418"/>
                  </a:lnTo>
                  <a:cubicBezTo>
                    <a:pt x="102" y="449"/>
                    <a:pt x="139" y="469"/>
                    <a:pt x="180" y="481"/>
                  </a:cubicBezTo>
                  <a:cubicBezTo>
                    <a:pt x="223" y="499"/>
                    <a:pt x="267" y="517"/>
                    <a:pt x="312" y="529"/>
                  </a:cubicBezTo>
                  <a:cubicBezTo>
                    <a:pt x="340" y="535"/>
                    <a:pt x="373" y="538"/>
                    <a:pt x="404" y="540"/>
                  </a:cubicBezTo>
                  <a:cubicBezTo>
                    <a:pt x="411" y="540"/>
                    <a:pt x="417" y="542"/>
                    <a:pt x="423" y="542"/>
                  </a:cubicBezTo>
                  <a:cubicBezTo>
                    <a:pt x="444" y="539"/>
                    <a:pt x="465" y="537"/>
                    <a:pt x="488" y="533"/>
                  </a:cubicBezTo>
                  <a:cubicBezTo>
                    <a:pt x="508" y="525"/>
                    <a:pt x="527" y="517"/>
                    <a:pt x="547" y="508"/>
                  </a:cubicBezTo>
                  <a:cubicBezTo>
                    <a:pt x="577" y="491"/>
                    <a:pt x="598" y="469"/>
                    <a:pt x="620" y="443"/>
                  </a:cubicBezTo>
                  <a:cubicBezTo>
                    <a:pt x="629" y="431"/>
                    <a:pt x="639" y="418"/>
                    <a:pt x="647" y="407"/>
                  </a:cubicBezTo>
                  <a:cubicBezTo>
                    <a:pt x="660" y="386"/>
                    <a:pt x="667" y="364"/>
                    <a:pt x="668" y="340"/>
                  </a:cubicBezTo>
                  <a:cubicBezTo>
                    <a:pt x="672" y="325"/>
                    <a:pt x="672" y="309"/>
                    <a:pt x="668" y="293"/>
                  </a:cubicBezTo>
                  <a:cubicBezTo>
                    <a:pt x="669" y="269"/>
                    <a:pt x="662" y="249"/>
                    <a:pt x="652" y="231"/>
                  </a:cubicBezTo>
                  <a:lnTo>
                    <a:pt x="652" y="231"/>
                  </a:lnTo>
                  <a:cubicBezTo>
                    <a:pt x="646" y="215"/>
                    <a:pt x="640" y="200"/>
                    <a:pt x="632" y="185"/>
                  </a:cubicBezTo>
                  <a:cubicBezTo>
                    <a:pt x="620" y="169"/>
                    <a:pt x="607" y="154"/>
                    <a:pt x="595" y="137"/>
                  </a:cubicBezTo>
                  <a:cubicBezTo>
                    <a:pt x="572" y="111"/>
                    <a:pt x="550" y="100"/>
                    <a:pt x="523" y="88"/>
                  </a:cubicBezTo>
                  <a:cubicBezTo>
                    <a:pt x="495" y="75"/>
                    <a:pt x="468" y="62"/>
                    <a:pt x="439" y="53"/>
                  </a:cubicBezTo>
                  <a:cubicBezTo>
                    <a:pt x="396" y="38"/>
                    <a:pt x="353" y="25"/>
                    <a:pt x="312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42"/>
            <p:cNvSpPr/>
            <p:nvPr/>
          </p:nvSpPr>
          <p:spPr>
            <a:xfrm>
              <a:off x="1242047" y="3855717"/>
              <a:ext cx="1345" cy="1690"/>
            </a:xfrm>
            <a:custGeom>
              <a:rect b="b" l="l" r="r" t="t"/>
              <a:pathLst>
                <a:path extrusionOk="0" h="49" w="39">
                  <a:moveTo>
                    <a:pt x="1" y="0"/>
                  </a:moveTo>
                  <a:lnTo>
                    <a:pt x="1" y="0"/>
                  </a:lnTo>
                  <a:cubicBezTo>
                    <a:pt x="6" y="9"/>
                    <a:pt x="12" y="17"/>
                    <a:pt x="18" y="25"/>
                  </a:cubicBezTo>
                  <a:lnTo>
                    <a:pt x="18" y="25"/>
                  </a:lnTo>
                  <a:cubicBezTo>
                    <a:pt x="12" y="17"/>
                    <a:pt x="7" y="8"/>
                    <a:pt x="1" y="0"/>
                  </a:cubicBezTo>
                  <a:close/>
                  <a:moveTo>
                    <a:pt x="18" y="25"/>
                  </a:moveTo>
                  <a:cubicBezTo>
                    <a:pt x="20" y="27"/>
                    <a:pt x="21" y="29"/>
                    <a:pt x="23" y="31"/>
                  </a:cubicBezTo>
                  <a:cubicBezTo>
                    <a:pt x="24" y="32"/>
                    <a:pt x="25" y="34"/>
                    <a:pt x="27" y="36"/>
                  </a:cubicBezTo>
                  <a:lnTo>
                    <a:pt x="27" y="36"/>
                  </a:lnTo>
                  <a:cubicBezTo>
                    <a:pt x="24" y="32"/>
                    <a:pt x="21" y="29"/>
                    <a:pt x="18" y="25"/>
                  </a:cubicBezTo>
                  <a:close/>
                  <a:moveTo>
                    <a:pt x="27" y="36"/>
                  </a:moveTo>
                  <a:lnTo>
                    <a:pt x="27" y="36"/>
                  </a:lnTo>
                  <a:cubicBezTo>
                    <a:pt x="31" y="40"/>
                    <a:pt x="34" y="44"/>
                    <a:pt x="38" y="48"/>
                  </a:cubicBezTo>
                  <a:cubicBezTo>
                    <a:pt x="34" y="44"/>
                    <a:pt x="31" y="40"/>
                    <a:pt x="27" y="36"/>
                  </a:cubicBezTo>
                  <a:close/>
                </a:path>
              </a:pathLst>
            </a:custGeom>
            <a:solidFill>
              <a:srgbClr val="A6D3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42"/>
            <p:cNvSpPr/>
            <p:nvPr/>
          </p:nvSpPr>
          <p:spPr>
            <a:xfrm>
              <a:off x="1212499" y="3838547"/>
              <a:ext cx="33443" cy="31791"/>
            </a:xfrm>
            <a:custGeom>
              <a:rect b="b" l="l" r="r" t="t"/>
              <a:pathLst>
                <a:path extrusionOk="0" h="922" w="970">
                  <a:moveTo>
                    <a:pt x="255" y="1"/>
                  </a:moveTo>
                  <a:cubicBezTo>
                    <a:pt x="197" y="1"/>
                    <a:pt x="129" y="27"/>
                    <a:pt x="89" y="69"/>
                  </a:cubicBezTo>
                  <a:cubicBezTo>
                    <a:pt x="1" y="167"/>
                    <a:pt x="1" y="304"/>
                    <a:pt x="89" y="399"/>
                  </a:cubicBezTo>
                  <a:cubicBezTo>
                    <a:pt x="173" y="493"/>
                    <a:pt x="256" y="591"/>
                    <a:pt x="342" y="684"/>
                  </a:cubicBezTo>
                  <a:cubicBezTo>
                    <a:pt x="363" y="707"/>
                    <a:pt x="385" y="730"/>
                    <a:pt x="407" y="751"/>
                  </a:cubicBezTo>
                  <a:cubicBezTo>
                    <a:pt x="442" y="787"/>
                    <a:pt x="480" y="816"/>
                    <a:pt x="520" y="846"/>
                  </a:cubicBezTo>
                  <a:cubicBezTo>
                    <a:pt x="557" y="873"/>
                    <a:pt x="609" y="898"/>
                    <a:pt x="651" y="909"/>
                  </a:cubicBezTo>
                  <a:cubicBezTo>
                    <a:pt x="685" y="917"/>
                    <a:pt x="717" y="922"/>
                    <a:pt x="750" y="922"/>
                  </a:cubicBezTo>
                  <a:cubicBezTo>
                    <a:pt x="775" y="922"/>
                    <a:pt x="800" y="919"/>
                    <a:pt x="826" y="913"/>
                  </a:cubicBezTo>
                  <a:cubicBezTo>
                    <a:pt x="869" y="902"/>
                    <a:pt x="918" y="866"/>
                    <a:pt x="939" y="825"/>
                  </a:cubicBezTo>
                  <a:cubicBezTo>
                    <a:pt x="965" y="783"/>
                    <a:pt x="969" y="736"/>
                    <a:pt x="959" y="684"/>
                  </a:cubicBezTo>
                  <a:cubicBezTo>
                    <a:pt x="947" y="623"/>
                    <a:pt x="913" y="575"/>
                    <a:pt x="879" y="529"/>
                  </a:cubicBezTo>
                  <a:cubicBezTo>
                    <a:pt x="858" y="501"/>
                    <a:pt x="837" y="475"/>
                    <a:pt x="812" y="450"/>
                  </a:cubicBezTo>
                  <a:cubicBezTo>
                    <a:pt x="792" y="433"/>
                    <a:pt x="771" y="415"/>
                    <a:pt x="751" y="397"/>
                  </a:cubicBezTo>
                  <a:cubicBezTo>
                    <a:pt x="713" y="362"/>
                    <a:pt x="673" y="325"/>
                    <a:pt x="636" y="289"/>
                  </a:cubicBezTo>
                  <a:cubicBezTo>
                    <a:pt x="563" y="217"/>
                    <a:pt x="493" y="142"/>
                    <a:pt x="420" y="69"/>
                  </a:cubicBezTo>
                  <a:cubicBezTo>
                    <a:pt x="377" y="27"/>
                    <a:pt x="31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42"/>
            <p:cNvSpPr/>
            <p:nvPr/>
          </p:nvSpPr>
          <p:spPr>
            <a:xfrm>
              <a:off x="1238668" y="3791174"/>
              <a:ext cx="23445" cy="25860"/>
            </a:xfrm>
            <a:custGeom>
              <a:rect b="b" l="l" r="r" t="t"/>
              <a:pathLst>
                <a:path extrusionOk="0" h="750" w="680">
                  <a:moveTo>
                    <a:pt x="249" y="1"/>
                  </a:moveTo>
                  <a:cubicBezTo>
                    <a:pt x="247" y="1"/>
                    <a:pt x="245" y="1"/>
                    <a:pt x="242" y="1"/>
                  </a:cubicBezTo>
                  <a:cubicBezTo>
                    <a:pt x="184" y="1"/>
                    <a:pt x="113" y="27"/>
                    <a:pt x="74" y="71"/>
                  </a:cubicBezTo>
                  <a:cubicBezTo>
                    <a:pt x="32" y="116"/>
                    <a:pt x="1" y="177"/>
                    <a:pt x="3" y="240"/>
                  </a:cubicBezTo>
                  <a:lnTo>
                    <a:pt x="12" y="304"/>
                  </a:lnTo>
                  <a:cubicBezTo>
                    <a:pt x="24" y="345"/>
                    <a:pt x="43" y="380"/>
                    <a:pt x="74" y="409"/>
                  </a:cubicBezTo>
                  <a:cubicBezTo>
                    <a:pt x="74" y="409"/>
                    <a:pt x="74" y="411"/>
                    <a:pt x="75" y="411"/>
                  </a:cubicBezTo>
                  <a:cubicBezTo>
                    <a:pt x="107" y="454"/>
                    <a:pt x="138" y="498"/>
                    <a:pt x="169" y="542"/>
                  </a:cubicBezTo>
                  <a:cubicBezTo>
                    <a:pt x="204" y="588"/>
                    <a:pt x="238" y="633"/>
                    <a:pt x="283" y="668"/>
                  </a:cubicBezTo>
                  <a:cubicBezTo>
                    <a:pt x="325" y="701"/>
                    <a:pt x="372" y="731"/>
                    <a:pt x="425" y="740"/>
                  </a:cubicBezTo>
                  <a:cubicBezTo>
                    <a:pt x="431" y="741"/>
                    <a:pt x="436" y="741"/>
                    <a:pt x="443" y="742"/>
                  </a:cubicBezTo>
                  <a:cubicBezTo>
                    <a:pt x="457" y="745"/>
                    <a:pt x="480" y="750"/>
                    <a:pt x="495" y="750"/>
                  </a:cubicBezTo>
                  <a:cubicBezTo>
                    <a:pt x="503" y="750"/>
                    <a:pt x="538" y="744"/>
                    <a:pt x="545" y="742"/>
                  </a:cubicBezTo>
                  <a:cubicBezTo>
                    <a:pt x="589" y="732"/>
                    <a:pt x="627" y="704"/>
                    <a:pt x="650" y="667"/>
                  </a:cubicBezTo>
                  <a:cubicBezTo>
                    <a:pt x="676" y="627"/>
                    <a:pt x="680" y="579"/>
                    <a:pt x="680" y="532"/>
                  </a:cubicBezTo>
                  <a:cubicBezTo>
                    <a:pt x="679" y="501"/>
                    <a:pt x="673" y="472"/>
                    <a:pt x="662" y="442"/>
                  </a:cubicBezTo>
                  <a:cubicBezTo>
                    <a:pt x="652" y="411"/>
                    <a:pt x="641" y="378"/>
                    <a:pt x="623" y="350"/>
                  </a:cubicBezTo>
                  <a:cubicBezTo>
                    <a:pt x="607" y="325"/>
                    <a:pt x="591" y="300"/>
                    <a:pt x="574" y="277"/>
                  </a:cubicBezTo>
                  <a:cubicBezTo>
                    <a:pt x="522" y="208"/>
                    <a:pt x="467" y="137"/>
                    <a:pt x="412" y="71"/>
                  </a:cubicBezTo>
                  <a:cubicBezTo>
                    <a:pt x="389" y="48"/>
                    <a:pt x="365" y="31"/>
                    <a:pt x="335" y="22"/>
                  </a:cubicBezTo>
                  <a:cubicBezTo>
                    <a:pt x="308" y="8"/>
                    <a:pt x="280" y="1"/>
                    <a:pt x="2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42"/>
            <p:cNvSpPr/>
            <p:nvPr/>
          </p:nvSpPr>
          <p:spPr>
            <a:xfrm>
              <a:off x="2067590" y="3933672"/>
              <a:ext cx="21342" cy="48100"/>
            </a:xfrm>
            <a:custGeom>
              <a:rect b="b" l="l" r="r" t="t"/>
              <a:pathLst>
                <a:path extrusionOk="0" h="1395" w="619">
                  <a:moveTo>
                    <a:pt x="208" y="1"/>
                  </a:moveTo>
                  <a:cubicBezTo>
                    <a:pt x="184" y="1"/>
                    <a:pt x="159" y="5"/>
                    <a:pt x="138" y="14"/>
                  </a:cubicBezTo>
                  <a:cubicBezTo>
                    <a:pt x="60" y="46"/>
                    <a:pt x="1" y="144"/>
                    <a:pt x="33" y="230"/>
                  </a:cubicBezTo>
                  <a:cubicBezTo>
                    <a:pt x="64" y="315"/>
                    <a:pt x="91" y="399"/>
                    <a:pt x="107" y="489"/>
                  </a:cubicBezTo>
                  <a:cubicBezTo>
                    <a:pt x="110" y="506"/>
                    <a:pt x="112" y="524"/>
                    <a:pt x="116" y="541"/>
                  </a:cubicBezTo>
                  <a:lnTo>
                    <a:pt x="116" y="544"/>
                  </a:lnTo>
                  <a:cubicBezTo>
                    <a:pt x="117" y="553"/>
                    <a:pt x="118" y="562"/>
                    <a:pt x="120" y="572"/>
                  </a:cubicBezTo>
                  <a:cubicBezTo>
                    <a:pt x="123" y="613"/>
                    <a:pt x="128" y="652"/>
                    <a:pt x="131" y="692"/>
                  </a:cubicBezTo>
                  <a:cubicBezTo>
                    <a:pt x="136" y="773"/>
                    <a:pt x="141" y="853"/>
                    <a:pt x="143" y="936"/>
                  </a:cubicBezTo>
                  <a:cubicBezTo>
                    <a:pt x="146" y="1040"/>
                    <a:pt x="165" y="1142"/>
                    <a:pt x="186" y="1243"/>
                  </a:cubicBezTo>
                  <a:cubicBezTo>
                    <a:pt x="203" y="1325"/>
                    <a:pt x="295" y="1395"/>
                    <a:pt x="380" y="1395"/>
                  </a:cubicBezTo>
                  <a:cubicBezTo>
                    <a:pt x="382" y="1395"/>
                    <a:pt x="385" y="1395"/>
                    <a:pt x="387" y="1395"/>
                  </a:cubicBezTo>
                  <a:cubicBezTo>
                    <a:pt x="470" y="1392"/>
                    <a:pt x="574" y="1334"/>
                    <a:pt x="587" y="1243"/>
                  </a:cubicBezTo>
                  <a:cubicBezTo>
                    <a:pt x="602" y="1140"/>
                    <a:pt x="618" y="1039"/>
                    <a:pt x="607" y="936"/>
                  </a:cubicBezTo>
                  <a:cubicBezTo>
                    <a:pt x="594" y="831"/>
                    <a:pt x="583" y="727"/>
                    <a:pt x="558" y="626"/>
                  </a:cubicBezTo>
                  <a:cubicBezTo>
                    <a:pt x="513" y="442"/>
                    <a:pt x="445" y="262"/>
                    <a:pt x="367" y="90"/>
                  </a:cubicBezTo>
                  <a:cubicBezTo>
                    <a:pt x="340" y="30"/>
                    <a:pt x="273" y="1"/>
                    <a:pt x="2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42"/>
            <p:cNvSpPr/>
            <p:nvPr/>
          </p:nvSpPr>
          <p:spPr>
            <a:xfrm>
              <a:off x="2103585" y="3936465"/>
              <a:ext cx="21342" cy="46203"/>
            </a:xfrm>
            <a:custGeom>
              <a:rect b="b" l="l" r="r" t="t"/>
              <a:pathLst>
                <a:path extrusionOk="0" h="1340" w="619">
                  <a:moveTo>
                    <a:pt x="224" y="1155"/>
                  </a:moveTo>
                  <a:cubicBezTo>
                    <a:pt x="225" y="1157"/>
                    <a:pt x="226" y="1161"/>
                    <a:pt x="228" y="1166"/>
                  </a:cubicBezTo>
                  <a:cubicBezTo>
                    <a:pt x="227" y="1162"/>
                    <a:pt x="225" y="1159"/>
                    <a:pt x="224" y="1155"/>
                  </a:cubicBezTo>
                  <a:close/>
                  <a:moveTo>
                    <a:pt x="235" y="1"/>
                  </a:moveTo>
                  <a:cubicBezTo>
                    <a:pt x="217" y="1"/>
                    <a:pt x="198" y="4"/>
                    <a:pt x="179" y="10"/>
                  </a:cubicBezTo>
                  <a:cubicBezTo>
                    <a:pt x="70" y="45"/>
                    <a:pt x="0" y="156"/>
                    <a:pt x="31" y="269"/>
                  </a:cubicBezTo>
                  <a:cubicBezTo>
                    <a:pt x="75" y="432"/>
                    <a:pt x="113" y="597"/>
                    <a:pt x="139" y="764"/>
                  </a:cubicBezTo>
                  <a:cubicBezTo>
                    <a:pt x="151" y="847"/>
                    <a:pt x="170" y="931"/>
                    <a:pt x="183" y="1014"/>
                  </a:cubicBezTo>
                  <a:cubicBezTo>
                    <a:pt x="187" y="1031"/>
                    <a:pt x="189" y="1048"/>
                    <a:pt x="192" y="1067"/>
                  </a:cubicBezTo>
                  <a:cubicBezTo>
                    <a:pt x="197" y="1098"/>
                    <a:pt x="212" y="1127"/>
                    <a:pt x="224" y="1155"/>
                  </a:cubicBezTo>
                  <a:lnTo>
                    <a:pt x="224" y="1155"/>
                  </a:lnTo>
                  <a:cubicBezTo>
                    <a:pt x="223" y="1153"/>
                    <a:pt x="223" y="1152"/>
                    <a:pt x="223" y="1152"/>
                  </a:cubicBezTo>
                  <a:lnTo>
                    <a:pt x="223" y="1152"/>
                  </a:lnTo>
                  <a:cubicBezTo>
                    <a:pt x="223" y="1152"/>
                    <a:pt x="248" y="1211"/>
                    <a:pt x="248" y="1211"/>
                  </a:cubicBezTo>
                  <a:cubicBezTo>
                    <a:pt x="248" y="1211"/>
                    <a:pt x="247" y="1210"/>
                    <a:pt x="247" y="1210"/>
                  </a:cubicBezTo>
                  <a:lnTo>
                    <a:pt x="247" y="1210"/>
                  </a:lnTo>
                  <a:cubicBezTo>
                    <a:pt x="255" y="1229"/>
                    <a:pt x="266" y="1246"/>
                    <a:pt x="276" y="1265"/>
                  </a:cubicBezTo>
                  <a:cubicBezTo>
                    <a:pt x="304" y="1314"/>
                    <a:pt x="359" y="1340"/>
                    <a:pt x="413" y="1340"/>
                  </a:cubicBezTo>
                  <a:cubicBezTo>
                    <a:pt x="465" y="1340"/>
                    <a:pt x="516" y="1316"/>
                    <a:pt x="542" y="1265"/>
                  </a:cubicBezTo>
                  <a:cubicBezTo>
                    <a:pt x="593" y="1165"/>
                    <a:pt x="619" y="1068"/>
                    <a:pt x="613" y="955"/>
                  </a:cubicBezTo>
                  <a:cubicBezTo>
                    <a:pt x="608" y="856"/>
                    <a:pt x="599" y="757"/>
                    <a:pt x="578" y="661"/>
                  </a:cubicBezTo>
                  <a:cubicBezTo>
                    <a:pt x="542" y="490"/>
                    <a:pt x="493" y="322"/>
                    <a:pt x="438" y="157"/>
                  </a:cubicBezTo>
                  <a:cubicBezTo>
                    <a:pt x="409" y="70"/>
                    <a:pt x="326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42"/>
            <p:cNvSpPr/>
            <p:nvPr/>
          </p:nvSpPr>
          <p:spPr>
            <a:xfrm>
              <a:off x="2145200" y="3977356"/>
              <a:ext cx="18445" cy="34032"/>
            </a:xfrm>
            <a:custGeom>
              <a:rect b="b" l="l" r="r" t="t"/>
              <a:pathLst>
                <a:path extrusionOk="0" h="987" w="535">
                  <a:moveTo>
                    <a:pt x="298" y="1"/>
                  </a:moveTo>
                  <a:cubicBezTo>
                    <a:pt x="295" y="1"/>
                    <a:pt x="292" y="1"/>
                    <a:pt x="290" y="1"/>
                  </a:cubicBezTo>
                  <a:cubicBezTo>
                    <a:pt x="228" y="3"/>
                    <a:pt x="163" y="24"/>
                    <a:pt x="120" y="71"/>
                  </a:cubicBezTo>
                  <a:cubicBezTo>
                    <a:pt x="107" y="86"/>
                    <a:pt x="95" y="104"/>
                    <a:pt x="82" y="119"/>
                  </a:cubicBezTo>
                  <a:cubicBezTo>
                    <a:pt x="61" y="157"/>
                    <a:pt x="50" y="198"/>
                    <a:pt x="50" y="240"/>
                  </a:cubicBezTo>
                  <a:cubicBezTo>
                    <a:pt x="37" y="355"/>
                    <a:pt x="35" y="470"/>
                    <a:pt x="20" y="585"/>
                  </a:cubicBezTo>
                  <a:cubicBezTo>
                    <a:pt x="18" y="590"/>
                    <a:pt x="18" y="594"/>
                    <a:pt x="17" y="600"/>
                  </a:cubicBezTo>
                  <a:cubicBezTo>
                    <a:pt x="16" y="609"/>
                    <a:pt x="14" y="619"/>
                    <a:pt x="12" y="628"/>
                  </a:cubicBezTo>
                  <a:cubicBezTo>
                    <a:pt x="1" y="689"/>
                    <a:pt x="0" y="710"/>
                    <a:pt x="12" y="771"/>
                  </a:cubicBezTo>
                  <a:cubicBezTo>
                    <a:pt x="17" y="797"/>
                    <a:pt x="21" y="819"/>
                    <a:pt x="31" y="844"/>
                  </a:cubicBezTo>
                  <a:cubicBezTo>
                    <a:pt x="45" y="875"/>
                    <a:pt x="55" y="891"/>
                    <a:pt x="74" y="916"/>
                  </a:cubicBezTo>
                  <a:cubicBezTo>
                    <a:pt x="112" y="964"/>
                    <a:pt x="162" y="987"/>
                    <a:pt x="217" y="987"/>
                  </a:cubicBezTo>
                  <a:cubicBezTo>
                    <a:pt x="237" y="987"/>
                    <a:pt x="257" y="984"/>
                    <a:pt x="277" y="979"/>
                  </a:cubicBezTo>
                  <a:cubicBezTo>
                    <a:pt x="358" y="956"/>
                    <a:pt x="413" y="893"/>
                    <a:pt x="456" y="825"/>
                  </a:cubicBezTo>
                  <a:cubicBezTo>
                    <a:pt x="495" y="762"/>
                    <a:pt x="498" y="675"/>
                    <a:pt x="505" y="604"/>
                  </a:cubicBezTo>
                  <a:cubicBezTo>
                    <a:pt x="509" y="563"/>
                    <a:pt x="514" y="523"/>
                    <a:pt x="515" y="482"/>
                  </a:cubicBezTo>
                  <a:cubicBezTo>
                    <a:pt x="520" y="402"/>
                    <a:pt x="521" y="319"/>
                    <a:pt x="527" y="239"/>
                  </a:cubicBezTo>
                  <a:cubicBezTo>
                    <a:pt x="534" y="183"/>
                    <a:pt x="499" y="111"/>
                    <a:pt x="458" y="71"/>
                  </a:cubicBezTo>
                  <a:cubicBezTo>
                    <a:pt x="419" y="31"/>
                    <a:pt x="355" y="1"/>
                    <a:pt x="29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42"/>
            <p:cNvSpPr/>
            <p:nvPr/>
          </p:nvSpPr>
          <p:spPr>
            <a:xfrm>
              <a:off x="965360" y="3028932"/>
              <a:ext cx="1493324" cy="1600975"/>
            </a:xfrm>
            <a:custGeom>
              <a:rect b="b" l="l" r="r" t="t"/>
              <a:pathLst>
                <a:path extrusionOk="0" h="46432" w="43313">
                  <a:moveTo>
                    <a:pt x="12549" y="266"/>
                  </a:moveTo>
                  <a:cubicBezTo>
                    <a:pt x="12637" y="266"/>
                    <a:pt x="12712" y="303"/>
                    <a:pt x="12780" y="383"/>
                  </a:cubicBezTo>
                  <a:cubicBezTo>
                    <a:pt x="12889" y="514"/>
                    <a:pt x="12952" y="691"/>
                    <a:pt x="13011" y="848"/>
                  </a:cubicBezTo>
                  <a:cubicBezTo>
                    <a:pt x="13183" y="1306"/>
                    <a:pt x="13261" y="1794"/>
                    <a:pt x="13321" y="2280"/>
                  </a:cubicBezTo>
                  <a:cubicBezTo>
                    <a:pt x="13387" y="2794"/>
                    <a:pt x="13452" y="3307"/>
                    <a:pt x="13517" y="3822"/>
                  </a:cubicBezTo>
                  <a:cubicBezTo>
                    <a:pt x="13587" y="4372"/>
                    <a:pt x="13645" y="4924"/>
                    <a:pt x="13718" y="5473"/>
                  </a:cubicBezTo>
                  <a:cubicBezTo>
                    <a:pt x="13754" y="5744"/>
                    <a:pt x="13793" y="6013"/>
                    <a:pt x="13806" y="6284"/>
                  </a:cubicBezTo>
                  <a:cubicBezTo>
                    <a:pt x="13812" y="6395"/>
                    <a:pt x="13809" y="6508"/>
                    <a:pt x="13812" y="6618"/>
                  </a:cubicBezTo>
                  <a:lnTo>
                    <a:pt x="13812" y="6656"/>
                  </a:lnTo>
                  <a:lnTo>
                    <a:pt x="13812" y="6660"/>
                  </a:lnTo>
                  <a:lnTo>
                    <a:pt x="13809" y="6660"/>
                  </a:lnTo>
                  <a:lnTo>
                    <a:pt x="13806" y="6664"/>
                  </a:lnTo>
                  <a:cubicBezTo>
                    <a:pt x="13793" y="6670"/>
                    <a:pt x="13777" y="6680"/>
                    <a:pt x="13767" y="6686"/>
                  </a:cubicBezTo>
                  <a:cubicBezTo>
                    <a:pt x="13703" y="6717"/>
                    <a:pt x="13625" y="6727"/>
                    <a:pt x="13548" y="6729"/>
                  </a:cubicBezTo>
                  <a:cubicBezTo>
                    <a:pt x="13173" y="5724"/>
                    <a:pt x="12864" y="4695"/>
                    <a:pt x="12474" y="3695"/>
                  </a:cubicBezTo>
                  <a:cubicBezTo>
                    <a:pt x="12281" y="3201"/>
                    <a:pt x="12085" y="2709"/>
                    <a:pt x="11924" y="2206"/>
                  </a:cubicBezTo>
                  <a:cubicBezTo>
                    <a:pt x="11806" y="1834"/>
                    <a:pt x="11683" y="1416"/>
                    <a:pt x="11752" y="1040"/>
                  </a:cubicBezTo>
                  <a:cubicBezTo>
                    <a:pt x="11818" y="691"/>
                    <a:pt x="12064" y="409"/>
                    <a:pt x="12408" y="292"/>
                  </a:cubicBezTo>
                  <a:cubicBezTo>
                    <a:pt x="12459" y="275"/>
                    <a:pt x="12505" y="266"/>
                    <a:pt x="12549" y="266"/>
                  </a:cubicBezTo>
                  <a:close/>
                  <a:moveTo>
                    <a:pt x="34041" y="4469"/>
                  </a:moveTo>
                  <a:cubicBezTo>
                    <a:pt x="34250" y="4469"/>
                    <a:pt x="34371" y="4739"/>
                    <a:pt x="34419" y="4941"/>
                  </a:cubicBezTo>
                  <a:cubicBezTo>
                    <a:pt x="34439" y="5027"/>
                    <a:pt x="34453" y="5103"/>
                    <a:pt x="34460" y="5186"/>
                  </a:cubicBezTo>
                  <a:cubicBezTo>
                    <a:pt x="34466" y="5269"/>
                    <a:pt x="34460" y="5352"/>
                    <a:pt x="34469" y="5432"/>
                  </a:cubicBezTo>
                  <a:cubicBezTo>
                    <a:pt x="34478" y="5513"/>
                    <a:pt x="34528" y="5579"/>
                    <a:pt x="34616" y="5579"/>
                  </a:cubicBezTo>
                  <a:cubicBezTo>
                    <a:pt x="34685" y="5579"/>
                    <a:pt x="34739" y="5532"/>
                    <a:pt x="34760" y="5473"/>
                  </a:cubicBezTo>
                  <a:lnTo>
                    <a:pt x="34760" y="5466"/>
                  </a:lnTo>
                  <a:cubicBezTo>
                    <a:pt x="34763" y="5454"/>
                    <a:pt x="34763" y="5444"/>
                    <a:pt x="34763" y="5432"/>
                  </a:cubicBezTo>
                  <a:cubicBezTo>
                    <a:pt x="34763" y="5430"/>
                    <a:pt x="34766" y="5428"/>
                    <a:pt x="34766" y="5426"/>
                  </a:cubicBezTo>
                  <a:cubicBezTo>
                    <a:pt x="34768" y="5407"/>
                    <a:pt x="34768" y="5390"/>
                    <a:pt x="34768" y="5370"/>
                  </a:cubicBezTo>
                  <a:cubicBezTo>
                    <a:pt x="34784" y="5233"/>
                    <a:pt x="34835" y="5104"/>
                    <a:pt x="34912" y="4985"/>
                  </a:cubicBezTo>
                  <a:cubicBezTo>
                    <a:pt x="34969" y="4896"/>
                    <a:pt x="35066" y="4805"/>
                    <a:pt x="35168" y="4805"/>
                  </a:cubicBezTo>
                  <a:cubicBezTo>
                    <a:pt x="35194" y="4805"/>
                    <a:pt x="35220" y="4811"/>
                    <a:pt x="35246" y="4824"/>
                  </a:cubicBezTo>
                  <a:cubicBezTo>
                    <a:pt x="35362" y="4886"/>
                    <a:pt x="35412" y="5071"/>
                    <a:pt x="35437" y="5202"/>
                  </a:cubicBezTo>
                  <a:cubicBezTo>
                    <a:pt x="35449" y="5277"/>
                    <a:pt x="35454" y="5363"/>
                    <a:pt x="35452" y="5446"/>
                  </a:cubicBezTo>
                  <a:cubicBezTo>
                    <a:pt x="35449" y="5463"/>
                    <a:pt x="35449" y="5483"/>
                    <a:pt x="35448" y="5501"/>
                  </a:cubicBezTo>
                  <a:cubicBezTo>
                    <a:pt x="35446" y="5523"/>
                    <a:pt x="35446" y="5526"/>
                    <a:pt x="35446" y="5526"/>
                  </a:cubicBezTo>
                  <a:cubicBezTo>
                    <a:pt x="35446" y="5526"/>
                    <a:pt x="35445" y="5525"/>
                    <a:pt x="35445" y="5525"/>
                  </a:cubicBezTo>
                  <a:cubicBezTo>
                    <a:pt x="35444" y="5525"/>
                    <a:pt x="35443" y="5530"/>
                    <a:pt x="35439" y="5563"/>
                  </a:cubicBezTo>
                  <a:cubicBezTo>
                    <a:pt x="35439" y="5568"/>
                    <a:pt x="35435" y="5595"/>
                    <a:pt x="35435" y="5602"/>
                  </a:cubicBezTo>
                  <a:cubicBezTo>
                    <a:pt x="35435" y="5605"/>
                    <a:pt x="35435" y="5608"/>
                    <a:pt x="35432" y="5613"/>
                  </a:cubicBezTo>
                  <a:cubicBezTo>
                    <a:pt x="35429" y="5625"/>
                    <a:pt x="35429" y="5633"/>
                    <a:pt x="35428" y="5641"/>
                  </a:cubicBezTo>
                  <a:lnTo>
                    <a:pt x="35422" y="5682"/>
                  </a:lnTo>
                  <a:cubicBezTo>
                    <a:pt x="35413" y="5754"/>
                    <a:pt x="35487" y="5818"/>
                    <a:pt x="35552" y="5828"/>
                  </a:cubicBezTo>
                  <a:cubicBezTo>
                    <a:pt x="35559" y="5829"/>
                    <a:pt x="35566" y="5829"/>
                    <a:pt x="35572" y="5829"/>
                  </a:cubicBezTo>
                  <a:cubicBezTo>
                    <a:pt x="35640" y="5829"/>
                    <a:pt x="35689" y="5786"/>
                    <a:pt x="35714" y="5722"/>
                  </a:cubicBezTo>
                  <a:cubicBezTo>
                    <a:pt x="35741" y="5655"/>
                    <a:pt x="35751" y="5583"/>
                    <a:pt x="35754" y="5509"/>
                  </a:cubicBezTo>
                  <a:cubicBezTo>
                    <a:pt x="35773" y="5456"/>
                    <a:pt x="35803" y="5402"/>
                    <a:pt x="35839" y="5357"/>
                  </a:cubicBezTo>
                  <a:cubicBezTo>
                    <a:pt x="35866" y="5319"/>
                    <a:pt x="35895" y="5297"/>
                    <a:pt x="35932" y="5276"/>
                  </a:cubicBezTo>
                  <a:cubicBezTo>
                    <a:pt x="35934" y="5274"/>
                    <a:pt x="35934" y="5274"/>
                    <a:pt x="35936" y="5274"/>
                  </a:cubicBezTo>
                  <a:cubicBezTo>
                    <a:pt x="35940" y="5274"/>
                    <a:pt x="35943" y="5274"/>
                    <a:pt x="35948" y="5271"/>
                  </a:cubicBezTo>
                  <a:lnTo>
                    <a:pt x="35948" y="5274"/>
                  </a:lnTo>
                  <a:cubicBezTo>
                    <a:pt x="35948" y="5274"/>
                    <a:pt x="35950" y="5274"/>
                    <a:pt x="35950" y="5276"/>
                  </a:cubicBezTo>
                  <a:cubicBezTo>
                    <a:pt x="35956" y="5280"/>
                    <a:pt x="35961" y="5276"/>
                    <a:pt x="35975" y="5295"/>
                  </a:cubicBezTo>
                  <a:cubicBezTo>
                    <a:pt x="36057" y="5410"/>
                    <a:pt x="36073" y="5613"/>
                    <a:pt x="36081" y="5754"/>
                  </a:cubicBezTo>
                  <a:cubicBezTo>
                    <a:pt x="36094" y="5948"/>
                    <a:pt x="36081" y="6147"/>
                    <a:pt x="36054" y="6338"/>
                  </a:cubicBezTo>
                  <a:cubicBezTo>
                    <a:pt x="35996" y="6734"/>
                    <a:pt x="35873" y="7115"/>
                    <a:pt x="35760" y="7497"/>
                  </a:cubicBezTo>
                  <a:cubicBezTo>
                    <a:pt x="35639" y="7915"/>
                    <a:pt x="35517" y="8330"/>
                    <a:pt x="35373" y="8742"/>
                  </a:cubicBezTo>
                  <a:cubicBezTo>
                    <a:pt x="35252" y="9097"/>
                    <a:pt x="35127" y="9450"/>
                    <a:pt x="35014" y="9806"/>
                  </a:cubicBezTo>
                  <a:cubicBezTo>
                    <a:pt x="35012" y="9795"/>
                    <a:pt x="35008" y="9784"/>
                    <a:pt x="35002" y="9773"/>
                  </a:cubicBezTo>
                  <a:cubicBezTo>
                    <a:pt x="34949" y="9619"/>
                    <a:pt x="34856" y="9492"/>
                    <a:pt x="34732" y="9391"/>
                  </a:cubicBezTo>
                  <a:cubicBezTo>
                    <a:pt x="34846" y="9166"/>
                    <a:pt x="34906" y="8924"/>
                    <a:pt x="34964" y="8680"/>
                  </a:cubicBezTo>
                  <a:cubicBezTo>
                    <a:pt x="35026" y="8421"/>
                    <a:pt x="35094" y="8166"/>
                    <a:pt x="35175" y="7916"/>
                  </a:cubicBezTo>
                  <a:cubicBezTo>
                    <a:pt x="35206" y="7825"/>
                    <a:pt x="35123" y="7753"/>
                    <a:pt x="35044" y="7753"/>
                  </a:cubicBezTo>
                  <a:cubicBezTo>
                    <a:pt x="35004" y="7753"/>
                    <a:pt x="34965" y="7772"/>
                    <a:pt x="34944" y="7816"/>
                  </a:cubicBezTo>
                  <a:cubicBezTo>
                    <a:pt x="34819" y="8057"/>
                    <a:pt x="34774" y="8325"/>
                    <a:pt x="34729" y="8589"/>
                  </a:cubicBezTo>
                  <a:cubicBezTo>
                    <a:pt x="34689" y="8821"/>
                    <a:pt x="34647" y="9057"/>
                    <a:pt x="34573" y="9285"/>
                  </a:cubicBezTo>
                  <a:cubicBezTo>
                    <a:pt x="34448" y="9217"/>
                    <a:pt x="34311" y="9171"/>
                    <a:pt x="34170" y="9158"/>
                  </a:cubicBezTo>
                  <a:cubicBezTo>
                    <a:pt x="34137" y="8841"/>
                    <a:pt x="34127" y="8526"/>
                    <a:pt x="34137" y="8209"/>
                  </a:cubicBezTo>
                  <a:cubicBezTo>
                    <a:pt x="34146" y="7884"/>
                    <a:pt x="34196" y="7563"/>
                    <a:pt x="34224" y="7239"/>
                  </a:cubicBezTo>
                  <a:cubicBezTo>
                    <a:pt x="34228" y="7178"/>
                    <a:pt x="34168" y="7137"/>
                    <a:pt x="34113" y="7137"/>
                  </a:cubicBezTo>
                  <a:cubicBezTo>
                    <a:pt x="34079" y="7137"/>
                    <a:pt x="34047" y="7152"/>
                    <a:pt x="34032" y="7188"/>
                  </a:cubicBezTo>
                  <a:cubicBezTo>
                    <a:pt x="33897" y="7504"/>
                    <a:pt x="33879" y="7857"/>
                    <a:pt x="33872" y="8196"/>
                  </a:cubicBezTo>
                  <a:cubicBezTo>
                    <a:pt x="33866" y="8518"/>
                    <a:pt x="33892" y="8842"/>
                    <a:pt x="33939" y="9161"/>
                  </a:cubicBezTo>
                  <a:cubicBezTo>
                    <a:pt x="33756" y="9185"/>
                    <a:pt x="33590" y="9258"/>
                    <a:pt x="33430" y="9346"/>
                  </a:cubicBezTo>
                  <a:lnTo>
                    <a:pt x="33410" y="9318"/>
                  </a:lnTo>
                  <a:cubicBezTo>
                    <a:pt x="33305" y="8978"/>
                    <a:pt x="33222" y="8628"/>
                    <a:pt x="33163" y="8278"/>
                  </a:cubicBezTo>
                  <a:cubicBezTo>
                    <a:pt x="33132" y="8093"/>
                    <a:pt x="33105" y="7906"/>
                    <a:pt x="33085" y="7717"/>
                  </a:cubicBezTo>
                  <a:cubicBezTo>
                    <a:pt x="33076" y="7620"/>
                    <a:pt x="33065" y="7524"/>
                    <a:pt x="33054" y="7430"/>
                  </a:cubicBezTo>
                  <a:cubicBezTo>
                    <a:pt x="33040" y="7338"/>
                    <a:pt x="33032" y="7239"/>
                    <a:pt x="32976" y="7166"/>
                  </a:cubicBezTo>
                  <a:cubicBezTo>
                    <a:pt x="32961" y="7147"/>
                    <a:pt x="32938" y="7136"/>
                    <a:pt x="32917" y="7136"/>
                  </a:cubicBezTo>
                  <a:cubicBezTo>
                    <a:pt x="32896" y="7136"/>
                    <a:pt x="32877" y="7145"/>
                    <a:pt x="32863" y="7166"/>
                  </a:cubicBezTo>
                  <a:cubicBezTo>
                    <a:pt x="32774" y="7318"/>
                    <a:pt x="32820" y="7553"/>
                    <a:pt x="32844" y="7718"/>
                  </a:cubicBezTo>
                  <a:cubicBezTo>
                    <a:pt x="32868" y="7921"/>
                    <a:pt x="32900" y="8124"/>
                    <a:pt x="32940" y="8326"/>
                  </a:cubicBezTo>
                  <a:cubicBezTo>
                    <a:pt x="32991" y="8589"/>
                    <a:pt x="33056" y="8847"/>
                    <a:pt x="33143" y="9097"/>
                  </a:cubicBezTo>
                  <a:cubicBezTo>
                    <a:pt x="32995" y="9019"/>
                    <a:pt x="32828" y="8976"/>
                    <a:pt x="32662" y="8976"/>
                  </a:cubicBezTo>
                  <a:cubicBezTo>
                    <a:pt x="32642" y="8976"/>
                    <a:pt x="32623" y="8977"/>
                    <a:pt x="32603" y="8978"/>
                  </a:cubicBezTo>
                  <a:cubicBezTo>
                    <a:pt x="32501" y="8982"/>
                    <a:pt x="32393" y="9005"/>
                    <a:pt x="32293" y="9039"/>
                  </a:cubicBezTo>
                  <a:cubicBezTo>
                    <a:pt x="32293" y="9039"/>
                    <a:pt x="32293" y="9036"/>
                    <a:pt x="32290" y="9036"/>
                  </a:cubicBezTo>
                  <a:cubicBezTo>
                    <a:pt x="32197" y="8862"/>
                    <a:pt x="32179" y="8659"/>
                    <a:pt x="32126" y="8471"/>
                  </a:cubicBezTo>
                  <a:cubicBezTo>
                    <a:pt x="32057" y="8242"/>
                    <a:pt x="31975" y="8018"/>
                    <a:pt x="31894" y="7790"/>
                  </a:cubicBezTo>
                  <a:cubicBezTo>
                    <a:pt x="31740" y="7353"/>
                    <a:pt x="31591" y="6913"/>
                    <a:pt x="31466" y="6466"/>
                  </a:cubicBezTo>
                  <a:cubicBezTo>
                    <a:pt x="31401" y="6241"/>
                    <a:pt x="31347" y="6014"/>
                    <a:pt x="31300" y="5786"/>
                  </a:cubicBezTo>
                  <a:cubicBezTo>
                    <a:pt x="31266" y="5602"/>
                    <a:pt x="31219" y="5409"/>
                    <a:pt x="31219" y="5219"/>
                  </a:cubicBezTo>
                  <a:cubicBezTo>
                    <a:pt x="31221" y="5097"/>
                    <a:pt x="31241" y="4963"/>
                    <a:pt x="31319" y="4870"/>
                  </a:cubicBezTo>
                  <a:cubicBezTo>
                    <a:pt x="31401" y="4769"/>
                    <a:pt x="31534" y="4731"/>
                    <a:pt x="31660" y="4731"/>
                  </a:cubicBezTo>
                  <a:cubicBezTo>
                    <a:pt x="31673" y="4731"/>
                    <a:pt x="31686" y="4731"/>
                    <a:pt x="31699" y="4732"/>
                  </a:cubicBezTo>
                  <a:cubicBezTo>
                    <a:pt x="32032" y="4751"/>
                    <a:pt x="32163" y="5156"/>
                    <a:pt x="32307" y="5398"/>
                  </a:cubicBezTo>
                  <a:cubicBezTo>
                    <a:pt x="32332" y="5439"/>
                    <a:pt x="32375" y="5458"/>
                    <a:pt x="32418" y="5458"/>
                  </a:cubicBezTo>
                  <a:cubicBezTo>
                    <a:pt x="32484" y="5458"/>
                    <a:pt x="32550" y="5412"/>
                    <a:pt x="32546" y="5332"/>
                  </a:cubicBezTo>
                  <a:cubicBezTo>
                    <a:pt x="32539" y="5107"/>
                    <a:pt x="32542" y="4843"/>
                    <a:pt x="32643" y="4652"/>
                  </a:cubicBezTo>
                  <a:cubicBezTo>
                    <a:pt x="32668" y="4608"/>
                    <a:pt x="32693" y="4577"/>
                    <a:pt x="32722" y="4556"/>
                  </a:cubicBezTo>
                  <a:cubicBezTo>
                    <a:pt x="32745" y="4542"/>
                    <a:pt x="32768" y="4535"/>
                    <a:pt x="32793" y="4535"/>
                  </a:cubicBezTo>
                  <a:cubicBezTo>
                    <a:pt x="32807" y="4535"/>
                    <a:pt x="32821" y="4537"/>
                    <a:pt x="32837" y="4541"/>
                  </a:cubicBezTo>
                  <a:cubicBezTo>
                    <a:pt x="32987" y="4569"/>
                    <a:pt x="33077" y="4697"/>
                    <a:pt x="33139" y="4824"/>
                  </a:cubicBezTo>
                  <a:cubicBezTo>
                    <a:pt x="33225" y="4990"/>
                    <a:pt x="33267" y="5171"/>
                    <a:pt x="33316" y="5347"/>
                  </a:cubicBezTo>
                  <a:cubicBezTo>
                    <a:pt x="33336" y="5417"/>
                    <a:pt x="33397" y="5449"/>
                    <a:pt x="33457" y="5449"/>
                  </a:cubicBezTo>
                  <a:cubicBezTo>
                    <a:pt x="33531" y="5449"/>
                    <a:pt x="33606" y="5400"/>
                    <a:pt x="33605" y="5308"/>
                  </a:cubicBezTo>
                  <a:cubicBezTo>
                    <a:pt x="33602" y="5046"/>
                    <a:pt x="33622" y="4660"/>
                    <a:pt x="33886" y="4514"/>
                  </a:cubicBezTo>
                  <a:cubicBezTo>
                    <a:pt x="33942" y="4482"/>
                    <a:pt x="33994" y="4469"/>
                    <a:pt x="34041" y="4469"/>
                  </a:cubicBezTo>
                  <a:close/>
                  <a:moveTo>
                    <a:pt x="16864" y="6724"/>
                  </a:moveTo>
                  <a:cubicBezTo>
                    <a:pt x="16957" y="6732"/>
                    <a:pt x="17050" y="6743"/>
                    <a:pt x="17138" y="6765"/>
                  </a:cubicBezTo>
                  <a:cubicBezTo>
                    <a:pt x="17373" y="6821"/>
                    <a:pt x="17600" y="6903"/>
                    <a:pt x="17839" y="6942"/>
                  </a:cubicBezTo>
                  <a:cubicBezTo>
                    <a:pt x="18355" y="7024"/>
                    <a:pt x="18869" y="7098"/>
                    <a:pt x="19385" y="7182"/>
                  </a:cubicBezTo>
                  <a:cubicBezTo>
                    <a:pt x="20403" y="7345"/>
                    <a:pt x="21420" y="7529"/>
                    <a:pt x="22435" y="7718"/>
                  </a:cubicBezTo>
                  <a:cubicBezTo>
                    <a:pt x="23446" y="7909"/>
                    <a:pt x="24461" y="8096"/>
                    <a:pt x="25466" y="8327"/>
                  </a:cubicBezTo>
                  <a:cubicBezTo>
                    <a:pt x="25961" y="8441"/>
                    <a:pt x="26457" y="8560"/>
                    <a:pt x="26955" y="8671"/>
                  </a:cubicBezTo>
                  <a:cubicBezTo>
                    <a:pt x="27451" y="8783"/>
                    <a:pt x="27951" y="8879"/>
                    <a:pt x="28454" y="8973"/>
                  </a:cubicBezTo>
                  <a:cubicBezTo>
                    <a:pt x="28956" y="9070"/>
                    <a:pt x="29456" y="9173"/>
                    <a:pt x="29959" y="9267"/>
                  </a:cubicBezTo>
                  <a:cubicBezTo>
                    <a:pt x="30214" y="9314"/>
                    <a:pt x="30465" y="9357"/>
                    <a:pt x="30720" y="9403"/>
                  </a:cubicBezTo>
                  <a:cubicBezTo>
                    <a:pt x="30964" y="9446"/>
                    <a:pt x="31204" y="9508"/>
                    <a:pt x="31448" y="9546"/>
                  </a:cubicBezTo>
                  <a:cubicBezTo>
                    <a:pt x="31522" y="9558"/>
                    <a:pt x="31597" y="9565"/>
                    <a:pt x="31672" y="9580"/>
                  </a:cubicBezTo>
                  <a:cubicBezTo>
                    <a:pt x="31624" y="9696"/>
                    <a:pt x="31605" y="9820"/>
                    <a:pt x="31606" y="9945"/>
                  </a:cubicBezTo>
                  <a:cubicBezTo>
                    <a:pt x="31413" y="9957"/>
                    <a:pt x="31220" y="9988"/>
                    <a:pt x="31042" y="10058"/>
                  </a:cubicBezTo>
                  <a:cubicBezTo>
                    <a:pt x="30911" y="10108"/>
                    <a:pt x="30794" y="10183"/>
                    <a:pt x="30689" y="10270"/>
                  </a:cubicBezTo>
                  <a:cubicBezTo>
                    <a:pt x="30626" y="10252"/>
                    <a:pt x="30556" y="10243"/>
                    <a:pt x="30495" y="10235"/>
                  </a:cubicBezTo>
                  <a:cubicBezTo>
                    <a:pt x="30354" y="10219"/>
                    <a:pt x="30214" y="10215"/>
                    <a:pt x="30073" y="10200"/>
                  </a:cubicBezTo>
                  <a:cubicBezTo>
                    <a:pt x="29590" y="10141"/>
                    <a:pt x="29112" y="10044"/>
                    <a:pt x="28634" y="9954"/>
                  </a:cubicBezTo>
                  <a:cubicBezTo>
                    <a:pt x="27683" y="9779"/>
                    <a:pt x="26733" y="9594"/>
                    <a:pt x="25794" y="9369"/>
                  </a:cubicBezTo>
                  <a:cubicBezTo>
                    <a:pt x="25331" y="9259"/>
                    <a:pt x="24872" y="9145"/>
                    <a:pt x="24408" y="9051"/>
                  </a:cubicBezTo>
                  <a:cubicBezTo>
                    <a:pt x="23940" y="8955"/>
                    <a:pt x="23486" y="8824"/>
                    <a:pt x="23025" y="8702"/>
                  </a:cubicBezTo>
                  <a:cubicBezTo>
                    <a:pt x="22569" y="8581"/>
                    <a:pt x="22111" y="8478"/>
                    <a:pt x="21655" y="8362"/>
                  </a:cubicBezTo>
                  <a:cubicBezTo>
                    <a:pt x="21187" y="8241"/>
                    <a:pt x="20719" y="8137"/>
                    <a:pt x="20248" y="8038"/>
                  </a:cubicBezTo>
                  <a:cubicBezTo>
                    <a:pt x="19987" y="7984"/>
                    <a:pt x="19723" y="7928"/>
                    <a:pt x="19462" y="7863"/>
                  </a:cubicBezTo>
                  <a:cubicBezTo>
                    <a:pt x="19212" y="7803"/>
                    <a:pt x="18963" y="7733"/>
                    <a:pt x="18712" y="7682"/>
                  </a:cubicBezTo>
                  <a:cubicBezTo>
                    <a:pt x="18451" y="7632"/>
                    <a:pt x="18193" y="7580"/>
                    <a:pt x="17937" y="7517"/>
                  </a:cubicBezTo>
                  <a:cubicBezTo>
                    <a:pt x="17759" y="7472"/>
                    <a:pt x="17565" y="7451"/>
                    <a:pt x="17391" y="7383"/>
                  </a:cubicBezTo>
                  <a:cubicBezTo>
                    <a:pt x="17238" y="7145"/>
                    <a:pt x="17061" y="6925"/>
                    <a:pt x="16864" y="6724"/>
                  </a:cubicBezTo>
                  <a:close/>
                  <a:moveTo>
                    <a:pt x="17556" y="7648"/>
                  </a:moveTo>
                  <a:cubicBezTo>
                    <a:pt x="17628" y="7673"/>
                    <a:pt x="17703" y="7692"/>
                    <a:pt x="17777" y="7711"/>
                  </a:cubicBezTo>
                  <a:cubicBezTo>
                    <a:pt x="17989" y="7764"/>
                    <a:pt x="18199" y="7824"/>
                    <a:pt x="18411" y="7872"/>
                  </a:cubicBezTo>
                  <a:cubicBezTo>
                    <a:pt x="18867" y="7975"/>
                    <a:pt x="19316" y="8097"/>
                    <a:pt x="19771" y="8197"/>
                  </a:cubicBezTo>
                  <a:cubicBezTo>
                    <a:pt x="20229" y="8298"/>
                    <a:pt x="20690" y="8388"/>
                    <a:pt x="21145" y="8499"/>
                  </a:cubicBezTo>
                  <a:cubicBezTo>
                    <a:pt x="21604" y="8613"/>
                    <a:pt x="22060" y="8741"/>
                    <a:pt x="22523" y="8848"/>
                  </a:cubicBezTo>
                  <a:cubicBezTo>
                    <a:pt x="22976" y="8954"/>
                    <a:pt x="23420" y="9090"/>
                    <a:pt x="23868" y="9203"/>
                  </a:cubicBezTo>
                  <a:cubicBezTo>
                    <a:pt x="24331" y="9320"/>
                    <a:pt x="24799" y="9407"/>
                    <a:pt x="25264" y="9519"/>
                  </a:cubicBezTo>
                  <a:cubicBezTo>
                    <a:pt x="26197" y="9744"/>
                    <a:pt x="27133" y="9950"/>
                    <a:pt x="28079" y="10131"/>
                  </a:cubicBezTo>
                  <a:cubicBezTo>
                    <a:pt x="28610" y="10233"/>
                    <a:pt x="29139" y="10340"/>
                    <a:pt x="29673" y="10427"/>
                  </a:cubicBezTo>
                  <a:cubicBezTo>
                    <a:pt x="29882" y="10461"/>
                    <a:pt x="30086" y="10489"/>
                    <a:pt x="30297" y="10505"/>
                  </a:cubicBezTo>
                  <a:cubicBezTo>
                    <a:pt x="30346" y="10509"/>
                    <a:pt x="30402" y="10514"/>
                    <a:pt x="30450" y="10519"/>
                  </a:cubicBezTo>
                  <a:cubicBezTo>
                    <a:pt x="30441" y="10530"/>
                    <a:pt x="30432" y="10540"/>
                    <a:pt x="30423" y="10553"/>
                  </a:cubicBezTo>
                  <a:cubicBezTo>
                    <a:pt x="30318" y="10705"/>
                    <a:pt x="30252" y="10873"/>
                    <a:pt x="30219" y="11046"/>
                  </a:cubicBezTo>
                  <a:cubicBezTo>
                    <a:pt x="30138" y="10986"/>
                    <a:pt x="30044" y="10940"/>
                    <a:pt x="29960" y="10908"/>
                  </a:cubicBezTo>
                  <a:cubicBezTo>
                    <a:pt x="29785" y="10833"/>
                    <a:pt x="29597" y="10789"/>
                    <a:pt x="29413" y="10754"/>
                  </a:cubicBezTo>
                  <a:cubicBezTo>
                    <a:pt x="29213" y="10716"/>
                    <a:pt x="29015" y="10691"/>
                    <a:pt x="28813" y="10691"/>
                  </a:cubicBezTo>
                  <a:cubicBezTo>
                    <a:pt x="28798" y="10691"/>
                    <a:pt x="28782" y="10691"/>
                    <a:pt x="28767" y="10691"/>
                  </a:cubicBezTo>
                  <a:cubicBezTo>
                    <a:pt x="28477" y="10696"/>
                    <a:pt x="28200" y="10751"/>
                    <a:pt x="27924" y="10824"/>
                  </a:cubicBezTo>
                  <a:cubicBezTo>
                    <a:pt x="27699" y="10886"/>
                    <a:pt x="27465" y="10902"/>
                    <a:pt x="27303" y="11071"/>
                  </a:cubicBezTo>
                  <a:cubicBezTo>
                    <a:pt x="26947" y="10639"/>
                    <a:pt x="26451" y="10325"/>
                    <a:pt x="25914" y="10179"/>
                  </a:cubicBezTo>
                  <a:cubicBezTo>
                    <a:pt x="25623" y="10101"/>
                    <a:pt x="25313" y="10058"/>
                    <a:pt x="25001" y="10058"/>
                  </a:cubicBezTo>
                  <a:cubicBezTo>
                    <a:pt x="24500" y="10058"/>
                    <a:pt x="23998" y="10170"/>
                    <a:pt x="23578" y="10429"/>
                  </a:cubicBezTo>
                  <a:cubicBezTo>
                    <a:pt x="23471" y="10494"/>
                    <a:pt x="23372" y="10572"/>
                    <a:pt x="23285" y="10654"/>
                  </a:cubicBezTo>
                  <a:cubicBezTo>
                    <a:pt x="23142" y="10533"/>
                    <a:pt x="22998" y="10402"/>
                    <a:pt x="22833" y="10310"/>
                  </a:cubicBezTo>
                  <a:cubicBezTo>
                    <a:pt x="22633" y="10196"/>
                    <a:pt x="22406" y="10117"/>
                    <a:pt x="22190" y="10039"/>
                  </a:cubicBezTo>
                  <a:cubicBezTo>
                    <a:pt x="21825" y="9910"/>
                    <a:pt x="21451" y="9816"/>
                    <a:pt x="21060" y="9805"/>
                  </a:cubicBezTo>
                  <a:cubicBezTo>
                    <a:pt x="21029" y="9804"/>
                    <a:pt x="20998" y="9804"/>
                    <a:pt x="20966" y="9804"/>
                  </a:cubicBezTo>
                  <a:cubicBezTo>
                    <a:pt x="20264" y="9804"/>
                    <a:pt x="19555" y="10014"/>
                    <a:pt x="18954" y="10371"/>
                  </a:cubicBezTo>
                  <a:cubicBezTo>
                    <a:pt x="18711" y="10513"/>
                    <a:pt x="18485" y="10680"/>
                    <a:pt x="18282" y="10876"/>
                  </a:cubicBezTo>
                  <a:cubicBezTo>
                    <a:pt x="18282" y="10543"/>
                    <a:pt x="18251" y="10210"/>
                    <a:pt x="18211" y="9879"/>
                  </a:cubicBezTo>
                  <a:cubicBezTo>
                    <a:pt x="18161" y="9451"/>
                    <a:pt x="18094" y="9030"/>
                    <a:pt x="17967" y="8618"/>
                  </a:cubicBezTo>
                  <a:cubicBezTo>
                    <a:pt x="17864" y="8284"/>
                    <a:pt x="17727" y="7957"/>
                    <a:pt x="17556" y="7648"/>
                  </a:cubicBezTo>
                  <a:close/>
                  <a:moveTo>
                    <a:pt x="36075" y="7530"/>
                  </a:moveTo>
                  <a:cubicBezTo>
                    <a:pt x="36001" y="8270"/>
                    <a:pt x="36155" y="9019"/>
                    <a:pt x="36318" y="9737"/>
                  </a:cubicBezTo>
                  <a:cubicBezTo>
                    <a:pt x="36384" y="10039"/>
                    <a:pt x="36445" y="10340"/>
                    <a:pt x="36536" y="10637"/>
                  </a:cubicBezTo>
                  <a:cubicBezTo>
                    <a:pt x="36617" y="10896"/>
                    <a:pt x="36710" y="11153"/>
                    <a:pt x="36788" y="11414"/>
                  </a:cubicBezTo>
                  <a:cubicBezTo>
                    <a:pt x="36777" y="11412"/>
                    <a:pt x="36770" y="11408"/>
                    <a:pt x="36760" y="11405"/>
                  </a:cubicBezTo>
                  <a:cubicBezTo>
                    <a:pt x="36692" y="11392"/>
                    <a:pt x="36620" y="11383"/>
                    <a:pt x="36548" y="11383"/>
                  </a:cubicBezTo>
                  <a:cubicBezTo>
                    <a:pt x="36567" y="10989"/>
                    <a:pt x="36365" y="10608"/>
                    <a:pt x="36058" y="10374"/>
                  </a:cubicBezTo>
                  <a:cubicBezTo>
                    <a:pt x="35859" y="10220"/>
                    <a:pt x="35625" y="10147"/>
                    <a:pt x="35386" y="10147"/>
                  </a:cubicBezTo>
                  <a:cubicBezTo>
                    <a:pt x="35319" y="10147"/>
                    <a:pt x="35251" y="10153"/>
                    <a:pt x="35184" y="10164"/>
                  </a:cubicBezTo>
                  <a:cubicBezTo>
                    <a:pt x="35327" y="9718"/>
                    <a:pt x="35494" y="9280"/>
                    <a:pt x="35651" y="8838"/>
                  </a:cubicBezTo>
                  <a:cubicBezTo>
                    <a:pt x="35807" y="8406"/>
                    <a:pt x="35945" y="7969"/>
                    <a:pt x="36075" y="7530"/>
                  </a:cubicBezTo>
                  <a:close/>
                  <a:moveTo>
                    <a:pt x="28761" y="10954"/>
                  </a:moveTo>
                  <a:cubicBezTo>
                    <a:pt x="29098" y="10954"/>
                    <a:pt x="29445" y="11014"/>
                    <a:pt x="29762" y="11130"/>
                  </a:cubicBezTo>
                  <a:cubicBezTo>
                    <a:pt x="29842" y="11159"/>
                    <a:pt x="29920" y="11197"/>
                    <a:pt x="29992" y="11244"/>
                  </a:cubicBezTo>
                  <a:cubicBezTo>
                    <a:pt x="30050" y="11283"/>
                    <a:pt x="30097" y="11338"/>
                    <a:pt x="30151" y="11398"/>
                  </a:cubicBezTo>
                  <a:cubicBezTo>
                    <a:pt x="30163" y="11410"/>
                    <a:pt x="30175" y="11419"/>
                    <a:pt x="30189" y="11426"/>
                  </a:cubicBezTo>
                  <a:cubicBezTo>
                    <a:pt x="30188" y="11445"/>
                    <a:pt x="30190" y="11468"/>
                    <a:pt x="30193" y="11492"/>
                  </a:cubicBezTo>
                  <a:cubicBezTo>
                    <a:pt x="30071" y="11441"/>
                    <a:pt x="29918" y="11424"/>
                    <a:pt x="29815" y="11410"/>
                  </a:cubicBezTo>
                  <a:cubicBezTo>
                    <a:pt x="29691" y="11395"/>
                    <a:pt x="29567" y="11390"/>
                    <a:pt x="29442" y="11390"/>
                  </a:cubicBezTo>
                  <a:cubicBezTo>
                    <a:pt x="29387" y="11390"/>
                    <a:pt x="29333" y="11391"/>
                    <a:pt x="29277" y="11392"/>
                  </a:cubicBezTo>
                  <a:cubicBezTo>
                    <a:pt x="28882" y="11405"/>
                    <a:pt x="28471" y="11449"/>
                    <a:pt x="28095" y="11585"/>
                  </a:cubicBezTo>
                  <a:cubicBezTo>
                    <a:pt x="27961" y="11634"/>
                    <a:pt x="27830" y="11696"/>
                    <a:pt x="27715" y="11784"/>
                  </a:cubicBezTo>
                  <a:cubicBezTo>
                    <a:pt x="27639" y="11579"/>
                    <a:pt x="27534" y="11387"/>
                    <a:pt x="27407" y="11210"/>
                  </a:cubicBezTo>
                  <a:cubicBezTo>
                    <a:pt x="27568" y="11129"/>
                    <a:pt x="27766" y="11113"/>
                    <a:pt x="27938" y="11078"/>
                  </a:cubicBezTo>
                  <a:cubicBezTo>
                    <a:pt x="28181" y="11025"/>
                    <a:pt x="28413" y="10966"/>
                    <a:pt x="28665" y="10956"/>
                  </a:cubicBezTo>
                  <a:cubicBezTo>
                    <a:pt x="28697" y="10955"/>
                    <a:pt x="28729" y="10954"/>
                    <a:pt x="28761" y="10954"/>
                  </a:cubicBezTo>
                  <a:close/>
                  <a:moveTo>
                    <a:pt x="37904" y="6572"/>
                  </a:moveTo>
                  <a:cubicBezTo>
                    <a:pt x="37916" y="6572"/>
                    <a:pt x="37929" y="6574"/>
                    <a:pt x="37942" y="6577"/>
                  </a:cubicBezTo>
                  <a:cubicBezTo>
                    <a:pt x="38064" y="6604"/>
                    <a:pt x="38114" y="6769"/>
                    <a:pt x="38139" y="6877"/>
                  </a:cubicBezTo>
                  <a:cubicBezTo>
                    <a:pt x="38177" y="7045"/>
                    <a:pt x="38145" y="7216"/>
                    <a:pt x="38230" y="7377"/>
                  </a:cubicBezTo>
                  <a:cubicBezTo>
                    <a:pt x="38254" y="7420"/>
                    <a:pt x="38307" y="7446"/>
                    <a:pt x="38358" y="7446"/>
                  </a:cubicBezTo>
                  <a:cubicBezTo>
                    <a:pt x="38393" y="7446"/>
                    <a:pt x="38428" y="7433"/>
                    <a:pt x="38452" y="7405"/>
                  </a:cubicBezTo>
                  <a:cubicBezTo>
                    <a:pt x="38548" y="7283"/>
                    <a:pt x="38614" y="7142"/>
                    <a:pt x="38694" y="7008"/>
                  </a:cubicBezTo>
                  <a:cubicBezTo>
                    <a:pt x="38735" y="6941"/>
                    <a:pt x="38770" y="6885"/>
                    <a:pt x="38817" y="6833"/>
                  </a:cubicBezTo>
                  <a:cubicBezTo>
                    <a:pt x="38866" y="6780"/>
                    <a:pt x="38908" y="6743"/>
                    <a:pt x="38960" y="6731"/>
                  </a:cubicBezTo>
                  <a:cubicBezTo>
                    <a:pt x="38982" y="6724"/>
                    <a:pt x="38997" y="6720"/>
                    <a:pt x="39014" y="6720"/>
                  </a:cubicBezTo>
                  <a:cubicBezTo>
                    <a:pt x="39020" y="6720"/>
                    <a:pt x="39025" y="6721"/>
                    <a:pt x="39032" y="6721"/>
                  </a:cubicBezTo>
                  <a:cubicBezTo>
                    <a:pt x="39066" y="6726"/>
                    <a:pt x="39100" y="6737"/>
                    <a:pt x="39132" y="6755"/>
                  </a:cubicBezTo>
                  <a:cubicBezTo>
                    <a:pt x="39188" y="6789"/>
                    <a:pt x="39217" y="6852"/>
                    <a:pt x="39235" y="6911"/>
                  </a:cubicBezTo>
                  <a:cubicBezTo>
                    <a:pt x="39286" y="7077"/>
                    <a:pt x="39255" y="7242"/>
                    <a:pt x="39260" y="7410"/>
                  </a:cubicBezTo>
                  <a:cubicBezTo>
                    <a:pt x="39262" y="7506"/>
                    <a:pt x="39343" y="7567"/>
                    <a:pt x="39424" y="7567"/>
                  </a:cubicBezTo>
                  <a:cubicBezTo>
                    <a:pt x="39475" y="7567"/>
                    <a:pt x="39525" y="7544"/>
                    <a:pt x="39557" y="7491"/>
                  </a:cubicBezTo>
                  <a:cubicBezTo>
                    <a:pt x="39646" y="7343"/>
                    <a:pt x="39705" y="7181"/>
                    <a:pt x="39803" y="7035"/>
                  </a:cubicBezTo>
                  <a:cubicBezTo>
                    <a:pt x="39841" y="6982"/>
                    <a:pt x="39895" y="6923"/>
                    <a:pt x="39947" y="6894"/>
                  </a:cubicBezTo>
                  <a:cubicBezTo>
                    <a:pt x="39963" y="6886"/>
                    <a:pt x="39982" y="6881"/>
                    <a:pt x="40001" y="6881"/>
                  </a:cubicBezTo>
                  <a:cubicBezTo>
                    <a:pt x="40023" y="6881"/>
                    <a:pt x="40047" y="6887"/>
                    <a:pt x="40068" y="6904"/>
                  </a:cubicBezTo>
                  <a:cubicBezTo>
                    <a:pt x="40068" y="6906"/>
                    <a:pt x="40072" y="6915"/>
                    <a:pt x="40077" y="6921"/>
                  </a:cubicBezTo>
                  <a:cubicBezTo>
                    <a:pt x="40090" y="6946"/>
                    <a:pt x="40086" y="6935"/>
                    <a:pt x="40090" y="6953"/>
                  </a:cubicBezTo>
                  <a:cubicBezTo>
                    <a:pt x="40101" y="6991"/>
                    <a:pt x="40105" y="7015"/>
                    <a:pt x="40109" y="7046"/>
                  </a:cubicBezTo>
                  <a:cubicBezTo>
                    <a:pt x="40112" y="7129"/>
                    <a:pt x="40109" y="7212"/>
                    <a:pt x="40099" y="7294"/>
                  </a:cubicBezTo>
                  <a:cubicBezTo>
                    <a:pt x="40084" y="7446"/>
                    <a:pt x="40034" y="7618"/>
                    <a:pt x="40062" y="7784"/>
                  </a:cubicBezTo>
                  <a:cubicBezTo>
                    <a:pt x="40073" y="7858"/>
                    <a:pt x="40140" y="7892"/>
                    <a:pt x="40207" y="7892"/>
                  </a:cubicBezTo>
                  <a:cubicBezTo>
                    <a:pt x="40235" y="7892"/>
                    <a:pt x="40262" y="7886"/>
                    <a:pt x="40286" y="7874"/>
                  </a:cubicBezTo>
                  <a:cubicBezTo>
                    <a:pt x="40432" y="7806"/>
                    <a:pt x="40475" y="7616"/>
                    <a:pt x="40579" y="7507"/>
                  </a:cubicBezTo>
                  <a:cubicBezTo>
                    <a:pt x="40645" y="7439"/>
                    <a:pt x="40722" y="7383"/>
                    <a:pt x="40799" y="7383"/>
                  </a:cubicBezTo>
                  <a:cubicBezTo>
                    <a:pt x="40844" y="7383"/>
                    <a:pt x="40889" y="7401"/>
                    <a:pt x="40932" y="7447"/>
                  </a:cubicBezTo>
                  <a:cubicBezTo>
                    <a:pt x="41017" y="7539"/>
                    <a:pt x="41045" y="7685"/>
                    <a:pt x="41067" y="7803"/>
                  </a:cubicBezTo>
                  <a:cubicBezTo>
                    <a:pt x="41110" y="8035"/>
                    <a:pt x="41109" y="8274"/>
                    <a:pt x="41084" y="8509"/>
                  </a:cubicBezTo>
                  <a:cubicBezTo>
                    <a:pt x="41037" y="8965"/>
                    <a:pt x="40907" y="9420"/>
                    <a:pt x="40772" y="9857"/>
                  </a:cubicBezTo>
                  <a:cubicBezTo>
                    <a:pt x="40635" y="10300"/>
                    <a:pt x="40464" y="10732"/>
                    <a:pt x="40274" y="11155"/>
                  </a:cubicBezTo>
                  <a:cubicBezTo>
                    <a:pt x="40171" y="11386"/>
                    <a:pt x="40059" y="11615"/>
                    <a:pt x="39940" y="11839"/>
                  </a:cubicBezTo>
                  <a:cubicBezTo>
                    <a:pt x="39902" y="11910"/>
                    <a:pt x="39859" y="11982"/>
                    <a:pt x="39815" y="12055"/>
                  </a:cubicBezTo>
                  <a:cubicBezTo>
                    <a:pt x="39741" y="11840"/>
                    <a:pt x="39557" y="11680"/>
                    <a:pt x="39338" y="11595"/>
                  </a:cubicBezTo>
                  <a:cubicBezTo>
                    <a:pt x="39324" y="11591"/>
                    <a:pt x="39309" y="11586"/>
                    <a:pt x="39293" y="11580"/>
                  </a:cubicBezTo>
                  <a:cubicBezTo>
                    <a:pt x="39399" y="11386"/>
                    <a:pt x="39477" y="11178"/>
                    <a:pt x="39549" y="10965"/>
                  </a:cubicBezTo>
                  <a:cubicBezTo>
                    <a:pt x="39632" y="10735"/>
                    <a:pt x="39715" y="10503"/>
                    <a:pt x="39791" y="10270"/>
                  </a:cubicBezTo>
                  <a:cubicBezTo>
                    <a:pt x="39866" y="10035"/>
                    <a:pt x="39943" y="9803"/>
                    <a:pt x="40016" y="9569"/>
                  </a:cubicBezTo>
                  <a:cubicBezTo>
                    <a:pt x="40053" y="9454"/>
                    <a:pt x="40090" y="9341"/>
                    <a:pt x="40128" y="9227"/>
                  </a:cubicBezTo>
                  <a:cubicBezTo>
                    <a:pt x="40166" y="9108"/>
                    <a:pt x="40235" y="8972"/>
                    <a:pt x="40193" y="8850"/>
                  </a:cubicBezTo>
                  <a:cubicBezTo>
                    <a:pt x="40178" y="8809"/>
                    <a:pt x="40137" y="8776"/>
                    <a:pt x="40094" y="8776"/>
                  </a:cubicBezTo>
                  <a:cubicBezTo>
                    <a:pt x="40078" y="8776"/>
                    <a:pt x="40062" y="8781"/>
                    <a:pt x="40047" y="8791"/>
                  </a:cubicBezTo>
                  <a:cubicBezTo>
                    <a:pt x="39941" y="8866"/>
                    <a:pt x="39911" y="8992"/>
                    <a:pt x="39873" y="9111"/>
                  </a:cubicBezTo>
                  <a:cubicBezTo>
                    <a:pt x="39835" y="9228"/>
                    <a:pt x="39795" y="9347"/>
                    <a:pt x="39757" y="9466"/>
                  </a:cubicBezTo>
                  <a:cubicBezTo>
                    <a:pt x="39682" y="9700"/>
                    <a:pt x="39604" y="9933"/>
                    <a:pt x="39529" y="10168"/>
                  </a:cubicBezTo>
                  <a:cubicBezTo>
                    <a:pt x="39453" y="10399"/>
                    <a:pt x="39382" y="10634"/>
                    <a:pt x="39306" y="10866"/>
                  </a:cubicBezTo>
                  <a:cubicBezTo>
                    <a:pt x="39231" y="11087"/>
                    <a:pt x="39160" y="11304"/>
                    <a:pt x="39115" y="11530"/>
                  </a:cubicBezTo>
                  <a:cubicBezTo>
                    <a:pt x="39046" y="11517"/>
                    <a:pt x="38974" y="11506"/>
                    <a:pt x="38906" y="11502"/>
                  </a:cubicBezTo>
                  <a:cubicBezTo>
                    <a:pt x="38889" y="11500"/>
                    <a:pt x="38872" y="11500"/>
                    <a:pt x="38856" y="11500"/>
                  </a:cubicBezTo>
                  <a:cubicBezTo>
                    <a:pt x="38792" y="11500"/>
                    <a:pt x="38730" y="11509"/>
                    <a:pt x="38665" y="11519"/>
                  </a:cubicBezTo>
                  <a:cubicBezTo>
                    <a:pt x="38656" y="11523"/>
                    <a:pt x="38646" y="11524"/>
                    <a:pt x="38636" y="11527"/>
                  </a:cubicBezTo>
                  <a:cubicBezTo>
                    <a:pt x="38696" y="11006"/>
                    <a:pt x="38752" y="10487"/>
                    <a:pt x="38806" y="9970"/>
                  </a:cubicBezTo>
                  <a:cubicBezTo>
                    <a:pt x="38830" y="9728"/>
                    <a:pt x="38848" y="9489"/>
                    <a:pt x="38874" y="9251"/>
                  </a:cubicBezTo>
                  <a:cubicBezTo>
                    <a:pt x="38887" y="9132"/>
                    <a:pt x="38903" y="9017"/>
                    <a:pt x="38925" y="8898"/>
                  </a:cubicBezTo>
                  <a:cubicBezTo>
                    <a:pt x="38947" y="8773"/>
                    <a:pt x="38981" y="8645"/>
                    <a:pt x="38975" y="8517"/>
                  </a:cubicBezTo>
                  <a:cubicBezTo>
                    <a:pt x="38974" y="8453"/>
                    <a:pt x="38925" y="8416"/>
                    <a:pt x="38874" y="8416"/>
                  </a:cubicBezTo>
                  <a:cubicBezTo>
                    <a:pt x="38841" y="8416"/>
                    <a:pt x="38806" y="8432"/>
                    <a:pt x="38783" y="8466"/>
                  </a:cubicBezTo>
                  <a:cubicBezTo>
                    <a:pt x="38712" y="8572"/>
                    <a:pt x="38683" y="8702"/>
                    <a:pt x="38661" y="8827"/>
                  </a:cubicBezTo>
                  <a:cubicBezTo>
                    <a:pt x="38641" y="8950"/>
                    <a:pt x="38623" y="9074"/>
                    <a:pt x="38610" y="9196"/>
                  </a:cubicBezTo>
                  <a:cubicBezTo>
                    <a:pt x="38582" y="9444"/>
                    <a:pt x="38563" y="9695"/>
                    <a:pt x="38538" y="9945"/>
                  </a:cubicBezTo>
                  <a:cubicBezTo>
                    <a:pt x="38514" y="10215"/>
                    <a:pt x="38491" y="10485"/>
                    <a:pt x="38473" y="10756"/>
                  </a:cubicBezTo>
                  <a:cubicBezTo>
                    <a:pt x="38462" y="10909"/>
                    <a:pt x="38455" y="11064"/>
                    <a:pt x="38448" y="11220"/>
                  </a:cubicBezTo>
                  <a:cubicBezTo>
                    <a:pt x="38413" y="11171"/>
                    <a:pt x="38366" y="11131"/>
                    <a:pt x="38317" y="11100"/>
                  </a:cubicBezTo>
                  <a:cubicBezTo>
                    <a:pt x="38197" y="11026"/>
                    <a:pt x="38051" y="11002"/>
                    <a:pt x="37912" y="11002"/>
                  </a:cubicBezTo>
                  <a:cubicBezTo>
                    <a:pt x="37903" y="11002"/>
                    <a:pt x="37895" y="11002"/>
                    <a:pt x="37886" y="11002"/>
                  </a:cubicBezTo>
                  <a:lnTo>
                    <a:pt x="37875" y="11002"/>
                  </a:lnTo>
                  <a:cubicBezTo>
                    <a:pt x="37865" y="10550"/>
                    <a:pt x="37824" y="10102"/>
                    <a:pt x="37801" y="9650"/>
                  </a:cubicBezTo>
                  <a:cubicBezTo>
                    <a:pt x="37787" y="9414"/>
                    <a:pt x="37772" y="9179"/>
                    <a:pt x="37756" y="8945"/>
                  </a:cubicBezTo>
                  <a:cubicBezTo>
                    <a:pt x="37750" y="8829"/>
                    <a:pt x="37747" y="8711"/>
                    <a:pt x="37740" y="8592"/>
                  </a:cubicBezTo>
                  <a:cubicBezTo>
                    <a:pt x="37734" y="8487"/>
                    <a:pt x="37707" y="8387"/>
                    <a:pt x="37693" y="8284"/>
                  </a:cubicBezTo>
                  <a:cubicBezTo>
                    <a:pt x="37687" y="8228"/>
                    <a:pt x="37637" y="8185"/>
                    <a:pt x="37588" y="8185"/>
                  </a:cubicBezTo>
                  <a:cubicBezTo>
                    <a:pt x="37560" y="8185"/>
                    <a:pt x="37533" y="8199"/>
                    <a:pt x="37515" y="8234"/>
                  </a:cubicBezTo>
                  <a:cubicBezTo>
                    <a:pt x="37459" y="8337"/>
                    <a:pt x="37447" y="8440"/>
                    <a:pt x="37453" y="8553"/>
                  </a:cubicBezTo>
                  <a:cubicBezTo>
                    <a:pt x="37457" y="8669"/>
                    <a:pt x="37462" y="8783"/>
                    <a:pt x="37468" y="8899"/>
                  </a:cubicBezTo>
                  <a:cubicBezTo>
                    <a:pt x="37484" y="9145"/>
                    <a:pt x="37509" y="9389"/>
                    <a:pt x="37527" y="9633"/>
                  </a:cubicBezTo>
                  <a:cubicBezTo>
                    <a:pt x="37561" y="10096"/>
                    <a:pt x="37603" y="10560"/>
                    <a:pt x="37673" y="11019"/>
                  </a:cubicBezTo>
                  <a:cubicBezTo>
                    <a:pt x="37599" y="11032"/>
                    <a:pt x="37527" y="11049"/>
                    <a:pt x="37458" y="11071"/>
                  </a:cubicBezTo>
                  <a:cubicBezTo>
                    <a:pt x="37297" y="11124"/>
                    <a:pt x="37192" y="11233"/>
                    <a:pt x="37077" y="11350"/>
                  </a:cubicBezTo>
                  <a:cubicBezTo>
                    <a:pt x="37042" y="11384"/>
                    <a:pt x="36999" y="11439"/>
                    <a:pt x="36947" y="11455"/>
                  </a:cubicBezTo>
                  <a:cubicBezTo>
                    <a:pt x="36912" y="11209"/>
                    <a:pt x="36853" y="10975"/>
                    <a:pt x="36790" y="10736"/>
                  </a:cubicBezTo>
                  <a:cubicBezTo>
                    <a:pt x="36728" y="10488"/>
                    <a:pt x="36681" y="10240"/>
                    <a:pt x="36627" y="9993"/>
                  </a:cubicBezTo>
                  <a:cubicBezTo>
                    <a:pt x="36522" y="9497"/>
                    <a:pt x="36411" y="8999"/>
                    <a:pt x="36356" y="8494"/>
                  </a:cubicBezTo>
                  <a:cubicBezTo>
                    <a:pt x="36327" y="8199"/>
                    <a:pt x="36308" y="7905"/>
                    <a:pt x="36327" y="7609"/>
                  </a:cubicBezTo>
                  <a:cubicBezTo>
                    <a:pt x="36343" y="7379"/>
                    <a:pt x="36365" y="7091"/>
                    <a:pt x="36507" y="6904"/>
                  </a:cubicBezTo>
                  <a:cubicBezTo>
                    <a:pt x="36526" y="6879"/>
                    <a:pt x="36574" y="6838"/>
                    <a:pt x="36597" y="6828"/>
                  </a:cubicBezTo>
                  <a:cubicBezTo>
                    <a:pt x="36627" y="6815"/>
                    <a:pt x="36658" y="6808"/>
                    <a:pt x="36691" y="6808"/>
                  </a:cubicBezTo>
                  <a:cubicBezTo>
                    <a:pt x="36719" y="6808"/>
                    <a:pt x="36749" y="6813"/>
                    <a:pt x="36781" y="6825"/>
                  </a:cubicBezTo>
                  <a:cubicBezTo>
                    <a:pt x="36883" y="6859"/>
                    <a:pt x="36981" y="6952"/>
                    <a:pt x="37042" y="7040"/>
                  </a:cubicBezTo>
                  <a:cubicBezTo>
                    <a:pt x="37103" y="7130"/>
                    <a:pt x="37111" y="7239"/>
                    <a:pt x="37186" y="7324"/>
                  </a:cubicBezTo>
                  <a:cubicBezTo>
                    <a:pt x="37210" y="7351"/>
                    <a:pt x="37243" y="7363"/>
                    <a:pt x="37277" y="7363"/>
                  </a:cubicBezTo>
                  <a:cubicBezTo>
                    <a:pt x="37326" y="7363"/>
                    <a:pt x="37375" y="7338"/>
                    <a:pt x="37401" y="7295"/>
                  </a:cubicBezTo>
                  <a:cubicBezTo>
                    <a:pt x="37494" y="7139"/>
                    <a:pt x="37507" y="6954"/>
                    <a:pt x="37609" y="6802"/>
                  </a:cubicBezTo>
                  <a:cubicBezTo>
                    <a:pt x="37672" y="6706"/>
                    <a:pt x="37777" y="6572"/>
                    <a:pt x="37904" y="6572"/>
                  </a:cubicBezTo>
                  <a:close/>
                  <a:moveTo>
                    <a:pt x="29348" y="11662"/>
                  </a:moveTo>
                  <a:cubicBezTo>
                    <a:pt x="29456" y="11662"/>
                    <a:pt x="29565" y="11666"/>
                    <a:pt x="29672" y="11675"/>
                  </a:cubicBezTo>
                  <a:cubicBezTo>
                    <a:pt x="29774" y="11681"/>
                    <a:pt x="29875" y="11696"/>
                    <a:pt x="29974" y="11726"/>
                  </a:cubicBezTo>
                  <a:cubicBezTo>
                    <a:pt x="30061" y="11751"/>
                    <a:pt x="30139" y="11815"/>
                    <a:pt x="30229" y="11821"/>
                  </a:cubicBezTo>
                  <a:cubicBezTo>
                    <a:pt x="30235" y="11866"/>
                    <a:pt x="30243" y="11910"/>
                    <a:pt x="30252" y="11954"/>
                  </a:cubicBezTo>
                  <a:cubicBezTo>
                    <a:pt x="30016" y="12115"/>
                    <a:pt x="29772" y="12282"/>
                    <a:pt x="29607" y="12514"/>
                  </a:cubicBezTo>
                  <a:cubicBezTo>
                    <a:pt x="29526" y="12459"/>
                    <a:pt x="29410" y="12424"/>
                    <a:pt x="29330" y="12399"/>
                  </a:cubicBezTo>
                  <a:cubicBezTo>
                    <a:pt x="29198" y="12357"/>
                    <a:pt x="29059" y="12335"/>
                    <a:pt x="28920" y="12325"/>
                  </a:cubicBezTo>
                  <a:cubicBezTo>
                    <a:pt x="28884" y="12323"/>
                    <a:pt x="28847" y="12322"/>
                    <a:pt x="28810" y="12322"/>
                  </a:cubicBezTo>
                  <a:cubicBezTo>
                    <a:pt x="28604" y="12322"/>
                    <a:pt x="28398" y="12362"/>
                    <a:pt x="28224" y="12475"/>
                  </a:cubicBezTo>
                  <a:cubicBezTo>
                    <a:pt x="28118" y="12409"/>
                    <a:pt x="27996" y="12360"/>
                    <a:pt x="27909" y="12277"/>
                  </a:cubicBezTo>
                  <a:cubicBezTo>
                    <a:pt x="27819" y="12194"/>
                    <a:pt x="27806" y="12086"/>
                    <a:pt x="27778" y="11975"/>
                  </a:cubicBezTo>
                  <a:cubicBezTo>
                    <a:pt x="28045" y="11825"/>
                    <a:pt x="28358" y="11753"/>
                    <a:pt x="28658" y="11712"/>
                  </a:cubicBezTo>
                  <a:cubicBezTo>
                    <a:pt x="28885" y="11680"/>
                    <a:pt x="29117" y="11662"/>
                    <a:pt x="29348" y="11662"/>
                  </a:cubicBezTo>
                  <a:close/>
                  <a:moveTo>
                    <a:pt x="20955" y="10078"/>
                  </a:moveTo>
                  <a:cubicBezTo>
                    <a:pt x="21288" y="10078"/>
                    <a:pt x="21619" y="10130"/>
                    <a:pt x="21937" y="10243"/>
                  </a:cubicBezTo>
                  <a:cubicBezTo>
                    <a:pt x="22170" y="10323"/>
                    <a:pt x="22398" y="10416"/>
                    <a:pt x="22614" y="10530"/>
                  </a:cubicBezTo>
                  <a:cubicBezTo>
                    <a:pt x="22791" y="10622"/>
                    <a:pt x="22925" y="10770"/>
                    <a:pt x="23083" y="10883"/>
                  </a:cubicBezTo>
                  <a:cubicBezTo>
                    <a:pt x="23080" y="10889"/>
                    <a:pt x="23077" y="10895"/>
                    <a:pt x="23071" y="10899"/>
                  </a:cubicBezTo>
                  <a:cubicBezTo>
                    <a:pt x="22913" y="10846"/>
                    <a:pt x="22754" y="10816"/>
                    <a:pt x="22585" y="10803"/>
                  </a:cubicBezTo>
                  <a:cubicBezTo>
                    <a:pt x="22501" y="10795"/>
                    <a:pt x="22416" y="10792"/>
                    <a:pt x="22332" y="10792"/>
                  </a:cubicBezTo>
                  <a:cubicBezTo>
                    <a:pt x="22218" y="10792"/>
                    <a:pt x="22103" y="10797"/>
                    <a:pt x="21988" y="10803"/>
                  </a:cubicBezTo>
                  <a:cubicBezTo>
                    <a:pt x="21586" y="10821"/>
                    <a:pt x="21183" y="10836"/>
                    <a:pt x="20784" y="10899"/>
                  </a:cubicBezTo>
                  <a:cubicBezTo>
                    <a:pt x="20019" y="11024"/>
                    <a:pt x="19283" y="11335"/>
                    <a:pt x="18667" y="11807"/>
                  </a:cubicBezTo>
                  <a:cubicBezTo>
                    <a:pt x="18368" y="12038"/>
                    <a:pt x="18068" y="12341"/>
                    <a:pt x="17995" y="12721"/>
                  </a:cubicBezTo>
                  <a:cubicBezTo>
                    <a:pt x="17917" y="12686"/>
                    <a:pt x="17837" y="12657"/>
                    <a:pt x="17755" y="12637"/>
                  </a:cubicBezTo>
                  <a:cubicBezTo>
                    <a:pt x="17853" y="12513"/>
                    <a:pt x="17942" y="12382"/>
                    <a:pt x="18011" y="12237"/>
                  </a:cubicBezTo>
                  <a:cubicBezTo>
                    <a:pt x="18164" y="11921"/>
                    <a:pt x="18239" y="11578"/>
                    <a:pt x="18268" y="11232"/>
                  </a:cubicBezTo>
                  <a:cubicBezTo>
                    <a:pt x="18962" y="10540"/>
                    <a:pt x="19964" y="10078"/>
                    <a:pt x="20955" y="10078"/>
                  </a:cubicBezTo>
                  <a:close/>
                  <a:moveTo>
                    <a:pt x="21395" y="11101"/>
                  </a:moveTo>
                  <a:lnTo>
                    <a:pt x="21395" y="11101"/>
                  </a:lnTo>
                  <a:cubicBezTo>
                    <a:pt x="21279" y="11126"/>
                    <a:pt x="21163" y="11154"/>
                    <a:pt x="21051" y="11194"/>
                  </a:cubicBezTo>
                  <a:cubicBezTo>
                    <a:pt x="20411" y="11418"/>
                    <a:pt x="19869" y="11881"/>
                    <a:pt x="19394" y="12349"/>
                  </a:cubicBezTo>
                  <a:cubicBezTo>
                    <a:pt x="19250" y="12492"/>
                    <a:pt x="19104" y="12631"/>
                    <a:pt x="18944" y="12758"/>
                  </a:cubicBezTo>
                  <a:cubicBezTo>
                    <a:pt x="18811" y="12865"/>
                    <a:pt x="18672" y="12964"/>
                    <a:pt x="18563" y="13091"/>
                  </a:cubicBezTo>
                  <a:cubicBezTo>
                    <a:pt x="18532" y="13061"/>
                    <a:pt x="18501" y="13037"/>
                    <a:pt x="18467" y="13012"/>
                  </a:cubicBezTo>
                  <a:cubicBezTo>
                    <a:pt x="18380" y="12945"/>
                    <a:pt x="18289" y="12882"/>
                    <a:pt x="18195" y="12824"/>
                  </a:cubicBezTo>
                  <a:cubicBezTo>
                    <a:pt x="18326" y="12530"/>
                    <a:pt x="18510" y="12287"/>
                    <a:pt x="18760" y="12079"/>
                  </a:cubicBezTo>
                  <a:cubicBezTo>
                    <a:pt x="19016" y="11866"/>
                    <a:pt x="19313" y="11691"/>
                    <a:pt x="19609" y="11544"/>
                  </a:cubicBezTo>
                  <a:cubicBezTo>
                    <a:pt x="19962" y="11370"/>
                    <a:pt x="20339" y="11254"/>
                    <a:pt x="20723" y="11183"/>
                  </a:cubicBezTo>
                  <a:cubicBezTo>
                    <a:pt x="20947" y="11139"/>
                    <a:pt x="21172" y="11117"/>
                    <a:pt x="21395" y="11101"/>
                  </a:cubicBezTo>
                  <a:close/>
                  <a:moveTo>
                    <a:pt x="22890" y="11210"/>
                  </a:moveTo>
                  <a:cubicBezTo>
                    <a:pt x="22851" y="11290"/>
                    <a:pt x="22815" y="11375"/>
                    <a:pt x="22785" y="11462"/>
                  </a:cubicBezTo>
                  <a:cubicBezTo>
                    <a:pt x="22752" y="11559"/>
                    <a:pt x="22732" y="11655"/>
                    <a:pt x="22707" y="11753"/>
                  </a:cubicBezTo>
                  <a:cubicBezTo>
                    <a:pt x="22696" y="11800"/>
                    <a:pt x="22682" y="11843"/>
                    <a:pt x="22658" y="11882"/>
                  </a:cubicBezTo>
                  <a:cubicBezTo>
                    <a:pt x="22649" y="11859"/>
                    <a:pt x="22630" y="11841"/>
                    <a:pt x="22599" y="11832"/>
                  </a:cubicBezTo>
                  <a:cubicBezTo>
                    <a:pt x="22367" y="11775"/>
                    <a:pt x="22143" y="11722"/>
                    <a:pt x="21907" y="11722"/>
                  </a:cubicBezTo>
                  <a:cubicBezTo>
                    <a:pt x="21859" y="11722"/>
                    <a:pt x="21811" y="11724"/>
                    <a:pt x="21762" y="11729"/>
                  </a:cubicBezTo>
                  <a:cubicBezTo>
                    <a:pt x="21487" y="11758"/>
                    <a:pt x="21222" y="11835"/>
                    <a:pt x="20972" y="11951"/>
                  </a:cubicBezTo>
                  <a:cubicBezTo>
                    <a:pt x="20429" y="12206"/>
                    <a:pt x="19992" y="12630"/>
                    <a:pt x="19592" y="13067"/>
                  </a:cubicBezTo>
                  <a:cubicBezTo>
                    <a:pt x="19487" y="13180"/>
                    <a:pt x="19384" y="13298"/>
                    <a:pt x="19276" y="13411"/>
                  </a:cubicBezTo>
                  <a:cubicBezTo>
                    <a:pt x="19212" y="13480"/>
                    <a:pt x="19143" y="13554"/>
                    <a:pt x="19099" y="13639"/>
                  </a:cubicBezTo>
                  <a:cubicBezTo>
                    <a:pt x="18979" y="13473"/>
                    <a:pt x="18841" y="13326"/>
                    <a:pt x="18688" y="13192"/>
                  </a:cubicBezTo>
                  <a:cubicBezTo>
                    <a:pt x="18797" y="13108"/>
                    <a:pt x="18919" y="13037"/>
                    <a:pt x="19035" y="12961"/>
                  </a:cubicBezTo>
                  <a:cubicBezTo>
                    <a:pt x="19187" y="12863"/>
                    <a:pt x="19325" y="12751"/>
                    <a:pt x="19457" y="12631"/>
                  </a:cubicBezTo>
                  <a:cubicBezTo>
                    <a:pt x="19712" y="12398"/>
                    <a:pt x="19959" y="12159"/>
                    <a:pt x="20229" y="11946"/>
                  </a:cubicBezTo>
                  <a:cubicBezTo>
                    <a:pt x="20485" y="11746"/>
                    <a:pt x="20761" y="11565"/>
                    <a:pt x="21070" y="11456"/>
                  </a:cubicBezTo>
                  <a:cubicBezTo>
                    <a:pt x="21406" y="11337"/>
                    <a:pt x="21762" y="11304"/>
                    <a:pt x="22114" y="11259"/>
                  </a:cubicBezTo>
                  <a:cubicBezTo>
                    <a:pt x="22296" y="11237"/>
                    <a:pt x="22471" y="11232"/>
                    <a:pt x="22651" y="11226"/>
                  </a:cubicBezTo>
                  <a:cubicBezTo>
                    <a:pt x="22717" y="11222"/>
                    <a:pt x="22807" y="11222"/>
                    <a:pt x="22890" y="11210"/>
                  </a:cubicBezTo>
                  <a:close/>
                  <a:moveTo>
                    <a:pt x="14408" y="5916"/>
                  </a:moveTo>
                  <a:cubicBezTo>
                    <a:pt x="14448" y="5916"/>
                    <a:pt x="14487" y="5918"/>
                    <a:pt x="14527" y="5922"/>
                  </a:cubicBezTo>
                  <a:cubicBezTo>
                    <a:pt x="14668" y="5933"/>
                    <a:pt x="14812" y="5962"/>
                    <a:pt x="14957" y="5998"/>
                  </a:cubicBezTo>
                  <a:cubicBezTo>
                    <a:pt x="15324" y="6082"/>
                    <a:pt x="15667" y="6222"/>
                    <a:pt x="15989" y="6425"/>
                  </a:cubicBezTo>
                  <a:cubicBezTo>
                    <a:pt x="16681" y="6862"/>
                    <a:pt x="17203" y="7523"/>
                    <a:pt x="17505" y="8280"/>
                  </a:cubicBezTo>
                  <a:cubicBezTo>
                    <a:pt x="17657" y="8665"/>
                    <a:pt x="17761" y="9067"/>
                    <a:pt x="17824" y="9476"/>
                  </a:cubicBezTo>
                  <a:cubicBezTo>
                    <a:pt x="17878" y="9842"/>
                    <a:pt x="17917" y="10215"/>
                    <a:pt x="17937" y="10586"/>
                  </a:cubicBezTo>
                  <a:cubicBezTo>
                    <a:pt x="17956" y="10946"/>
                    <a:pt x="17951" y="11314"/>
                    <a:pt x="17870" y="11669"/>
                  </a:cubicBezTo>
                  <a:cubicBezTo>
                    <a:pt x="17789" y="12024"/>
                    <a:pt x="17625" y="12340"/>
                    <a:pt x="17373" y="12606"/>
                  </a:cubicBezTo>
                  <a:cubicBezTo>
                    <a:pt x="16865" y="13137"/>
                    <a:pt x="16157" y="13449"/>
                    <a:pt x="15462" y="13648"/>
                  </a:cubicBezTo>
                  <a:cubicBezTo>
                    <a:pt x="14972" y="13789"/>
                    <a:pt x="14469" y="13875"/>
                    <a:pt x="13966" y="13875"/>
                  </a:cubicBezTo>
                  <a:cubicBezTo>
                    <a:pt x="13670" y="13875"/>
                    <a:pt x="13373" y="13845"/>
                    <a:pt x="13079" y="13779"/>
                  </a:cubicBezTo>
                  <a:cubicBezTo>
                    <a:pt x="12351" y="13617"/>
                    <a:pt x="11699" y="13243"/>
                    <a:pt x="11272" y="12621"/>
                  </a:cubicBezTo>
                  <a:cubicBezTo>
                    <a:pt x="10885" y="12054"/>
                    <a:pt x="10675" y="11361"/>
                    <a:pt x="10648" y="10677"/>
                  </a:cubicBezTo>
                  <a:cubicBezTo>
                    <a:pt x="10630" y="10269"/>
                    <a:pt x="10676" y="9852"/>
                    <a:pt x="10745" y="9452"/>
                  </a:cubicBezTo>
                  <a:cubicBezTo>
                    <a:pt x="10825" y="8999"/>
                    <a:pt x="10939" y="8552"/>
                    <a:pt x="11106" y="8123"/>
                  </a:cubicBezTo>
                  <a:cubicBezTo>
                    <a:pt x="11254" y="7743"/>
                    <a:pt x="11457" y="7381"/>
                    <a:pt x="11707" y="7060"/>
                  </a:cubicBezTo>
                  <a:cubicBezTo>
                    <a:pt x="11959" y="6734"/>
                    <a:pt x="12260" y="6467"/>
                    <a:pt x="12613" y="6254"/>
                  </a:cubicBezTo>
                  <a:cubicBezTo>
                    <a:pt x="12756" y="6166"/>
                    <a:pt x="12897" y="6076"/>
                    <a:pt x="13028" y="5975"/>
                  </a:cubicBezTo>
                  <a:cubicBezTo>
                    <a:pt x="13090" y="6138"/>
                    <a:pt x="13153" y="6304"/>
                    <a:pt x="13215" y="6466"/>
                  </a:cubicBezTo>
                  <a:cubicBezTo>
                    <a:pt x="13266" y="6593"/>
                    <a:pt x="13318" y="6718"/>
                    <a:pt x="13369" y="6843"/>
                  </a:cubicBezTo>
                  <a:cubicBezTo>
                    <a:pt x="13366" y="6893"/>
                    <a:pt x="13391" y="6940"/>
                    <a:pt x="13450" y="6956"/>
                  </a:cubicBezTo>
                  <a:cubicBezTo>
                    <a:pt x="13513" y="6974"/>
                    <a:pt x="13584" y="6984"/>
                    <a:pt x="13657" y="6984"/>
                  </a:cubicBezTo>
                  <a:cubicBezTo>
                    <a:pt x="13814" y="6984"/>
                    <a:pt x="13975" y="6934"/>
                    <a:pt x="14059" y="6800"/>
                  </a:cubicBezTo>
                  <a:cubicBezTo>
                    <a:pt x="14109" y="6724"/>
                    <a:pt x="14109" y="6637"/>
                    <a:pt x="14106" y="6550"/>
                  </a:cubicBezTo>
                  <a:cubicBezTo>
                    <a:pt x="14103" y="6417"/>
                    <a:pt x="14099" y="6284"/>
                    <a:pt x="14088" y="6153"/>
                  </a:cubicBezTo>
                  <a:cubicBezTo>
                    <a:pt x="14084" y="6093"/>
                    <a:pt x="14076" y="6036"/>
                    <a:pt x="14068" y="5980"/>
                  </a:cubicBezTo>
                  <a:lnTo>
                    <a:pt x="14068" y="5980"/>
                  </a:lnTo>
                  <a:cubicBezTo>
                    <a:pt x="14082" y="5984"/>
                    <a:pt x="14096" y="5986"/>
                    <a:pt x="14110" y="5986"/>
                  </a:cubicBezTo>
                  <a:cubicBezTo>
                    <a:pt x="14149" y="5986"/>
                    <a:pt x="14187" y="5971"/>
                    <a:pt x="14220" y="5947"/>
                  </a:cubicBezTo>
                  <a:cubicBezTo>
                    <a:pt x="14224" y="5943"/>
                    <a:pt x="14233" y="5940"/>
                    <a:pt x="14234" y="5940"/>
                  </a:cubicBezTo>
                  <a:cubicBezTo>
                    <a:pt x="14238" y="5937"/>
                    <a:pt x="14242" y="5936"/>
                    <a:pt x="14245" y="5936"/>
                  </a:cubicBezTo>
                  <a:cubicBezTo>
                    <a:pt x="14261" y="5932"/>
                    <a:pt x="14274" y="5930"/>
                    <a:pt x="14288" y="5925"/>
                  </a:cubicBezTo>
                  <a:cubicBezTo>
                    <a:pt x="14295" y="5925"/>
                    <a:pt x="14297" y="5922"/>
                    <a:pt x="14300" y="5922"/>
                  </a:cubicBezTo>
                  <a:lnTo>
                    <a:pt x="14309" y="5922"/>
                  </a:lnTo>
                  <a:cubicBezTo>
                    <a:pt x="14343" y="5917"/>
                    <a:pt x="14376" y="5916"/>
                    <a:pt x="14408" y="5916"/>
                  </a:cubicBezTo>
                  <a:close/>
                  <a:moveTo>
                    <a:pt x="22099" y="11970"/>
                  </a:moveTo>
                  <a:cubicBezTo>
                    <a:pt x="22224" y="11970"/>
                    <a:pt x="22352" y="11972"/>
                    <a:pt x="22474" y="11994"/>
                  </a:cubicBezTo>
                  <a:cubicBezTo>
                    <a:pt x="22415" y="12013"/>
                    <a:pt x="22356" y="12029"/>
                    <a:pt x="22300" y="12044"/>
                  </a:cubicBezTo>
                  <a:cubicBezTo>
                    <a:pt x="22187" y="12076"/>
                    <a:pt x="22083" y="12118"/>
                    <a:pt x="21981" y="12169"/>
                  </a:cubicBezTo>
                  <a:cubicBezTo>
                    <a:pt x="21560" y="12379"/>
                    <a:pt x="21234" y="12716"/>
                    <a:pt x="20979" y="13108"/>
                  </a:cubicBezTo>
                  <a:cubicBezTo>
                    <a:pt x="20837" y="13329"/>
                    <a:pt x="20740" y="13564"/>
                    <a:pt x="20692" y="13810"/>
                  </a:cubicBezTo>
                  <a:cubicBezTo>
                    <a:pt x="20664" y="13800"/>
                    <a:pt x="20633" y="13796"/>
                    <a:pt x="20604" y="13792"/>
                  </a:cubicBezTo>
                  <a:cubicBezTo>
                    <a:pt x="20533" y="13778"/>
                    <a:pt x="20458" y="13767"/>
                    <a:pt x="20389" y="13757"/>
                  </a:cubicBezTo>
                  <a:cubicBezTo>
                    <a:pt x="20295" y="13746"/>
                    <a:pt x="20202" y="13739"/>
                    <a:pt x="20108" y="13739"/>
                  </a:cubicBezTo>
                  <a:cubicBezTo>
                    <a:pt x="20056" y="13739"/>
                    <a:pt x="20004" y="13741"/>
                    <a:pt x="19952" y="13746"/>
                  </a:cubicBezTo>
                  <a:cubicBezTo>
                    <a:pt x="19727" y="13768"/>
                    <a:pt x="19474" y="13827"/>
                    <a:pt x="19321" y="13998"/>
                  </a:cubicBezTo>
                  <a:cubicBezTo>
                    <a:pt x="19301" y="13954"/>
                    <a:pt x="19276" y="13911"/>
                    <a:pt x="19252" y="13868"/>
                  </a:cubicBezTo>
                  <a:cubicBezTo>
                    <a:pt x="19265" y="13854"/>
                    <a:pt x="19273" y="13839"/>
                    <a:pt x="19282" y="13818"/>
                  </a:cubicBezTo>
                  <a:cubicBezTo>
                    <a:pt x="19322" y="13717"/>
                    <a:pt x="19400" y="13637"/>
                    <a:pt x="19474" y="13561"/>
                  </a:cubicBezTo>
                  <a:cubicBezTo>
                    <a:pt x="19562" y="13471"/>
                    <a:pt x="19646" y="13380"/>
                    <a:pt x="19729" y="13289"/>
                  </a:cubicBezTo>
                  <a:cubicBezTo>
                    <a:pt x="19930" y="13073"/>
                    <a:pt x="20139" y="12861"/>
                    <a:pt x="20362" y="12668"/>
                  </a:cubicBezTo>
                  <a:cubicBezTo>
                    <a:pt x="20739" y="12346"/>
                    <a:pt x="21187" y="12091"/>
                    <a:pt x="21679" y="12006"/>
                  </a:cubicBezTo>
                  <a:cubicBezTo>
                    <a:pt x="21817" y="11981"/>
                    <a:pt x="21957" y="11970"/>
                    <a:pt x="22099" y="11970"/>
                  </a:cubicBezTo>
                  <a:close/>
                  <a:moveTo>
                    <a:pt x="28755" y="12579"/>
                  </a:moveTo>
                  <a:cubicBezTo>
                    <a:pt x="28811" y="12579"/>
                    <a:pt x="28867" y="12581"/>
                    <a:pt x="28922" y="12587"/>
                  </a:cubicBezTo>
                  <a:cubicBezTo>
                    <a:pt x="29034" y="12599"/>
                    <a:pt x="29143" y="12622"/>
                    <a:pt x="29247" y="12659"/>
                  </a:cubicBezTo>
                  <a:cubicBezTo>
                    <a:pt x="29294" y="12674"/>
                    <a:pt x="29341" y="12690"/>
                    <a:pt x="29386" y="12712"/>
                  </a:cubicBezTo>
                  <a:cubicBezTo>
                    <a:pt x="29413" y="12725"/>
                    <a:pt x="29441" y="12741"/>
                    <a:pt x="29472" y="12756"/>
                  </a:cubicBezTo>
                  <a:cubicBezTo>
                    <a:pt x="29398" y="12927"/>
                    <a:pt x="29360" y="13115"/>
                    <a:pt x="29383" y="13302"/>
                  </a:cubicBezTo>
                  <a:cubicBezTo>
                    <a:pt x="29408" y="13480"/>
                    <a:pt x="29490" y="13642"/>
                    <a:pt x="29591" y="13792"/>
                  </a:cubicBezTo>
                  <a:cubicBezTo>
                    <a:pt x="29683" y="13929"/>
                    <a:pt x="29790" y="14059"/>
                    <a:pt x="29866" y="14206"/>
                  </a:cubicBezTo>
                  <a:lnTo>
                    <a:pt x="29705" y="14367"/>
                  </a:lnTo>
                  <a:cubicBezTo>
                    <a:pt x="29699" y="14365"/>
                    <a:pt x="29690" y="14363"/>
                    <a:pt x="29681" y="14363"/>
                  </a:cubicBezTo>
                  <a:cubicBezTo>
                    <a:pt x="29622" y="14359"/>
                    <a:pt x="29565" y="14360"/>
                    <a:pt x="29509" y="14359"/>
                  </a:cubicBezTo>
                  <a:cubicBezTo>
                    <a:pt x="29449" y="14355"/>
                    <a:pt x="29391" y="14350"/>
                    <a:pt x="29332" y="14347"/>
                  </a:cubicBezTo>
                  <a:cubicBezTo>
                    <a:pt x="29322" y="14347"/>
                    <a:pt x="29313" y="14347"/>
                    <a:pt x="29304" y="14347"/>
                  </a:cubicBezTo>
                  <a:cubicBezTo>
                    <a:pt x="29239" y="14347"/>
                    <a:pt x="29176" y="14353"/>
                    <a:pt x="29116" y="14367"/>
                  </a:cubicBezTo>
                  <a:cubicBezTo>
                    <a:pt x="29183" y="14054"/>
                    <a:pt x="29191" y="13730"/>
                    <a:pt x="29069" y="13427"/>
                  </a:cubicBezTo>
                  <a:cubicBezTo>
                    <a:pt x="28931" y="13090"/>
                    <a:pt x="28673" y="12828"/>
                    <a:pt x="28397" y="12602"/>
                  </a:cubicBezTo>
                  <a:cubicBezTo>
                    <a:pt x="28516" y="12590"/>
                    <a:pt x="28636" y="12579"/>
                    <a:pt x="28755" y="12579"/>
                  </a:cubicBezTo>
                  <a:close/>
                  <a:moveTo>
                    <a:pt x="20089" y="14013"/>
                  </a:moveTo>
                  <a:cubicBezTo>
                    <a:pt x="20188" y="14013"/>
                    <a:pt x="20288" y="14017"/>
                    <a:pt x="20388" y="14029"/>
                  </a:cubicBezTo>
                  <a:cubicBezTo>
                    <a:pt x="20438" y="14033"/>
                    <a:pt x="20483" y="14042"/>
                    <a:pt x="20546" y="14052"/>
                  </a:cubicBezTo>
                  <a:cubicBezTo>
                    <a:pt x="20583" y="14058"/>
                    <a:pt x="20622" y="14071"/>
                    <a:pt x="20662" y="14076"/>
                  </a:cubicBezTo>
                  <a:cubicBezTo>
                    <a:pt x="20658" y="14174"/>
                    <a:pt x="20662" y="14276"/>
                    <a:pt x="20674" y="14378"/>
                  </a:cubicBezTo>
                  <a:cubicBezTo>
                    <a:pt x="20677" y="14401"/>
                    <a:pt x="20680" y="14423"/>
                    <a:pt x="20686" y="14445"/>
                  </a:cubicBezTo>
                  <a:cubicBezTo>
                    <a:pt x="20625" y="14420"/>
                    <a:pt x="20561" y="14404"/>
                    <a:pt x="20502" y="14396"/>
                  </a:cubicBezTo>
                  <a:cubicBezTo>
                    <a:pt x="20443" y="14387"/>
                    <a:pt x="20385" y="14383"/>
                    <a:pt x="20327" y="14383"/>
                  </a:cubicBezTo>
                  <a:cubicBezTo>
                    <a:pt x="20259" y="14383"/>
                    <a:pt x="20191" y="14388"/>
                    <a:pt x="20122" y="14398"/>
                  </a:cubicBezTo>
                  <a:cubicBezTo>
                    <a:pt x="20005" y="14414"/>
                    <a:pt x="19891" y="14449"/>
                    <a:pt x="19785" y="14492"/>
                  </a:cubicBezTo>
                  <a:cubicBezTo>
                    <a:pt x="19728" y="14514"/>
                    <a:pt x="19677" y="14542"/>
                    <a:pt x="19628" y="14573"/>
                  </a:cubicBezTo>
                  <a:cubicBezTo>
                    <a:pt x="19609" y="14584"/>
                    <a:pt x="19593" y="14597"/>
                    <a:pt x="19575" y="14610"/>
                  </a:cubicBezTo>
                  <a:cubicBezTo>
                    <a:pt x="19535" y="14479"/>
                    <a:pt x="19488" y="14351"/>
                    <a:pt x="19432" y="14226"/>
                  </a:cubicBezTo>
                  <a:cubicBezTo>
                    <a:pt x="19563" y="14066"/>
                    <a:pt x="19805" y="14021"/>
                    <a:pt x="20003" y="14014"/>
                  </a:cubicBezTo>
                  <a:cubicBezTo>
                    <a:pt x="20032" y="14013"/>
                    <a:pt x="20061" y="14013"/>
                    <a:pt x="20089" y="14013"/>
                  </a:cubicBezTo>
                  <a:close/>
                  <a:moveTo>
                    <a:pt x="40443" y="13233"/>
                  </a:moveTo>
                  <a:cubicBezTo>
                    <a:pt x="40447" y="13233"/>
                    <a:pt x="40452" y="13236"/>
                    <a:pt x="40454" y="13237"/>
                  </a:cubicBezTo>
                  <a:cubicBezTo>
                    <a:pt x="40483" y="13246"/>
                    <a:pt x="40511" y="13254"/>
                    <a:pt x="40537" y="13264"/>
                  </a:cubicBezTo>
                  <a:cubicBezTo>
                    <a:pt x="40588" y="13295"/>
                    <a:pt x="40642" y="13318"/>
                    <a:pt x="40702" y="13342"/>
                  </a:cubicBezTo>
                  <a:cubicBezTo>
                    <a:pt x="40796" y="13383"/>
                    <a:pt x="40892" y="13423"/>
                    <a:pt x="40977" y="13461"/>
                  </a:cubicBezTo>
                  <a:cubicBezTo>
                    <a:pt x="41151" y="13539"/>
                    <a:pt x="41294" y="13623"/>
                    <a:pt x="41417" y="13755"/>
                  </a:cubicBezTo>
                  <a:cubicBezTo>
                    <a:pt x="41529" y="13876"/>
                    <a:pt x="41582" y="14039"/>
                    <a:pt x="41588" y="14224"/>
                  </a:cubicBezTo>
                  <a:cubicBezTo>
                    <a:pt x="41593" y="14380"/>
                    <a:pt x="41569" y="14529"/>
                    <a:pt x="41526" y="14675"/>
                  </a:cubicBezTo>
                  <a:cubicBezTo>
                    <a:pt x="41461" y="14776"/>
                    <a:pt x="41401" y="14878"/>
                    <a:pt x="41343" y="14981"/>
                  </a:cubicBezTo>
                  <a:cubicBezTo>
                    <a:pt x="41283" y="14757"/>
                    <a:pt x="41132" y="14548"/>
                    <a:pt x="40999" y="14378"/>
                  </a:cubicBezTo>
                  <a:cubicBezTo>
                    <a:pt x="40905" y="14260"/>
                    <a:pt x="40802" y="14151"/>
                    <a:pt x="40681" y="14061"/>
                  </a:cubicBezTo>
                  <a:cubicBezTo>
                    <a:pt x="40619" y="14017"/>
                    <a:pt x="40553" y="13976"/>
                    <a:pt x="40484" y="13945"/>
                  </a:cubicBezTo>
                  <a:cubicBezTo>
                    <a:pt x="40450" y="13932"/>
                    <a:pt x="40411" y="13918"/>
                    <a:pt x="40372" y="13901"/>
                  </a:cubicBezTo>
                  <a:cubicBezTo>
                    <a:pt x="40438" y="13753"/>
                    <a:pt x="40481" y="13595"/>
                    <a:pt x="40475" y="13434"/>
                  </a:cubicBezTo>
                  <a:cubicBezTo>
                    <a:pt x="40474" y="13362"/>
                    <a:pt x="40463" y="13295"/>
                    <a:pt x="40443" y="13233"/>
                  </a:cubicBezTo>
                  <a:close/>
                  <a:moveTo>
                    <a:pt x="29112" y="14569"/>
                  </a:moveTo>
                  <a:cubicBezTo>
                    <a:pt x="29139" y="14569"/>
                    <a:pt x="29166" y="14571"/>
                    <a:pt x="29193" y="14574"/>
                  </a:cubicBezTo>
                  <a:cubicBezTo>
                    <a:pt x="29217" y="14576"/>
                    <a:pt x="29240" y="14576"/>
                    <a:pt x="29262" y="14580"/>
                  </a:cubicBezTo>
                  <a:cubicBezTo>
                    <a:pt x="29266" y="14580"/>
                    <a:pt x="29293" y="14584"/>
                    <a:pt x="29295" y="14584"/>
                  </a:cubicBezTo>
                  <a:cubicBezTo>
                    <a:pt x="29308" y="14586"/>
                    <a:pt x="29320" y="14587"/>
                    <a:pt x="29331" y="14591"/>
                  </a:cubicBezTo>
                  <a:cubicBezTo>
                    <a:pt x="29375" y="14597"/>
                    <a:pt x="29420" y="14608"/>
                    <a:pt x="29465" y="14618"/>
                  </a:cubicBezTo>
                  <a:cubicBezTo>
                    <a:pt x="29392" y="14703"/>
                    <a:pt x="29328" y="14792"/>
                    <a:pt x="29274" y="14893"/>
                  </a:cubicBezTo>
                  <a:cubicBezTo>
                    <a:pt x="29165" y="15102"/>
                    <a:pt x="29112" y="15324"/>
                    <a:pt x="29110" y="15549"/>
                  </a:cubicBezTo>
                  <a:cubicBezTo>
                    <a:pt x="29044" y="15549"/>
                    <a:pt x="28980" y="15543"/>
                    <a:pt x="28915" y="15539"/>
                  </a:cubicBezTo>
                  <a:cubicBezTo>
                    <a:pt x="28837" y="15539"/>
                    <a:pt x="28762" y="15551"/>
                    <a:pt x="28685" y="15571"/>
                  </a:cubicBezTo>
                  <a:cubicBezTo>
                    <a:pt x="28649" y="15582"/>
                    <a:pt x="28616" y="15592"/>
                    <a:pt x="28582" y="15605"/>
                  </a:cubicBezTo>
                  <a:cubicBezTo>
                    <a:pt x="28774" y="15328"/>
                    <a:pt x="28917" y="15011"/>
                    <a:pt x="29024" y="14696"/>
                  </a:cubicBezTo>
                  <a:cubicBezTo>
                    <a:pt x="29038" y="14653"/>
                    <a:pt x="29053" y="14615"/>
                    <a:pt x="29063" y="14571"/>
                  </a:cubicBezTo>
                  <a:cubicBezTo>
                    <a:pt x="29079" y="14570"/>
                    <a:pt x="29096" y="14569"/>
                    <a:pt x="29112" y="14569"/>
                  </a:cubicBezTo>
                  <a:close/>
                  <a:moveTo>
                    <a:pt x="20271" y="14623"/>
                  </a:moveTo>
                  <a:cubicBezTo>
                    <a:pt x="20324" y="14623"/>
                    <a:pt x="20377" y="14627"/>
                    <a:pt x="20428" y="14637"/>
                  </a:cubicBezTo>
                  <a:cubicBezTo>
                    <a:pt x="20478" y="14647"/>
                    <a:pt x="20526" y="14657"/>
                    <a:pt x="20574" y="14678"/>
                  </a:cubicBezTo>
                  <a:cubicBezTo>
                    <a:pt x="20621" y="14696"/>
                    <a:pt x="20665" y="14727"/>
                    <a:pt x="20713" y="14747"/>
                  </a:cubicBezTo>
                  <a:cubicBezTo>
                    <a:pt x="20722" y="14751"/>
                    <a:pt x="20730" y="14753"/>
                    <a:pt x="20741" y="14753"/>
                  </a:cubicBezTo>
                  <a:cubicBezTo>
                    <a:pt x="20806" y="15039"/>
                    <a:pt x="20909" y="15319"/>
                    <a:pt x="21082" y="15550"/>
                  </a:cubicBezTo>
                  <a:cubicBezTo>
                    <a:pt x="21147" y="15637"/>
                    <a:pt x="21223" y="15713"/>
                    <a:pt x="21306" y="15778"/>
                  </a:cubicBezTo>
                  <a:cubicBezTo>
                    <a:pt x="21266" y="15800"/>
                    <a:pt x="21225" y="15823"/>
                    <a:pt x="21187" y="15845"/>
                  </a:cubicBezTo>
                  <a:cubicBezTo>
                    <a:pt x="21185" y="15841"/>
                    <a:pt x="21183" y="15838"/>
                    <a:pt x="21178" y="15835"/>
                  </a:cubicBezTo>
                  <a:cubicBezTo>
                    <a:pt x="20860" y="15527"/>
                    <a:pt x="20420" y="15190"/>
                    <a:pt x="19960" y="15190"/>
                  </a:cubicBezTo>
                  <a:cubicBezTo>
                    <a:pt x="19883" y="15190"/>
                    <a:pt x="19805" y="15199"/>
                    <a:pt x="19727" y="15220"/>
                  </a:cubicBezTo>
                  <a:cubicBezTo>
                    <a:pt x="19698" y="15052"/>
                    <a:pt x="19658" y="14885"/>
                    <a:pt x="19609" y="14720"/>
                  </a:cubicBezTo>
                  <a:cubicBezTo>
                    <a:pt x="19627" y="14719"/>
                    <a:pt x="19644" y="14719"/>
                    <a:pt x="19662" y="14714"/>
                  </a:cubicBezTo>
                  <a:cubicBezTo>
                    <a:pt x="19712" y="14704"/>
                    <a:pt x="19760" y="14694"/>
                    <a:pt x="19812" y="14684"/>
                  </a:cubicBezTo>
                  <a:cubicBezTo>
                    <a:pt x="19917" y="14665"/>
                    <a:pt x="20020" y="14642"/>
                    <a:pt x="20126" y="14631"/>
                  </a:cubicBezTo>
                  <a:cubicBezTo>
                    <a:pt x="20173" y="14627"/>
                    <a:pt x="20222" y="14623"/>
                    <a:pt x="20271" y="14623"/>
                  </a:cubicBezTo>
                  <a:close/>
                  <a:moveTo>
                    <a:pt x="19760" y="15401"/>
                  </a:moveTo>
                  <a:lnTo>
                    <a:pt x="19760" y="15401"/>
                  </a:lnTo>
                  <a:cubicBezTo>
                    <a:pt x="19978" y="15404"/>
                    <a:pt x="20196" y="15451"/>
                    <a:pt x="20387" y="15553"/>
                  </a:cubicBezTo>
                  <a:cubicBezTo>
                    <a:pt x="20608" y="15669"/>
                    <a:pt x="20796" y="15830"/>
                    <a:pt x="20972" y="16005"/>
                  </a:cubicBezTo>
                  <a:cubicBezTo>
                    <a:pt x="20941" y="16032"/>
                    <a:pt x="20912" y="16060"/>
                    <a:pt x="20881" y="16089"/>
                  </a:cubicBezTo>
                  <a:cubicBezTo>
                    <a:pt x="20832" y="16142"/>
                    <a:pt x="20785" y="16201"/>
                    <a:pt x="20744" y="16258"/>
                  </a:cubicBezTo>
                  <a:cubicBezTo>
                    <a:pt x="20692" y="16226"/>
                    <a:pt x="20636" y="16195"/>
                    <a:pt x="20583" y="16164"/>
                  </a:cubicBezTo>
                  <a:cubicBezTo>
                    <a:pt x="20503" y="16115"/>
                    <a:pt x="20419" y="16074"/>
                    <a:pt x="20328" y="16049"/>
                  </a:cubicBezTo>
                  <a:cubicBezTo>
                    <a:pt x="20231" y="16022"/>
                    <a:pt x="20128" y="16008"/>
                    <a:pt x="20025" y="16005"/>
                  </a:cubicBezTo>
                  <a:cubicBezTo>
                    <a:pt x="20014" y="16004"/>
                    <a:pt x="20003" y="16004"/>
                    <a:pt x="19992" y="16004"/>
                  </a:cubicBezTo>
                  <a:cubicBezTo>
                    <a:pt x="19937" y="16004"/>
                    <a:pt x="19884" y="16011"/>
                    <a:pt x="19832" y="16024"/>
                  </a:cubicBezTo>
                  <a:cubicBezTo>
                    <a:pt x="19816" y="15815"/>
                    <a:pt x="19794" y="15609"/>
                    <a:pt x="19760" y="15401"/>
                  </a:cubicBezTo>
                  <a:close/>
                  <a:moveTo>
                    <a:pt x="28812" y="15776"/>
                  </a:moveTo>
                  <a:cubicBezTo>
                    <a:pt x="28844" y="15776"/>
                    <a:pt x="28875" y="15778"/>
                    <a:pt x="28905" y="15784"/>
                  </a:cubicBezTo>
                  <a:cubicBezTo>
                    <a:pt x="28979" y="15797"/>
                    <a:pt x="29057" y="15813"/>
                    <a:pt x="29131" y="15818"/>
                  </a:cubicBezTo>
                  <a:cubicBezTo>
                    <a:pt x="29142" y="15883"/>
                    <a:pt x="29157" y="15949"/>
                    <a:pt x="29175" y="16013"/>
                  </a:cubicBezTo>
                  <a:cubicBezTo>
                    <a:pt x="29205" y="16110"/>
                    <a:pt x="29238" y="16204"/>
                    <a:pt x="29276" y="16298"/>
                  </a:cubicBezTo>
                  <a:cubicBezTo>
                    <a:pt x="29295" y="16347"/>
                    <a:pt x="29316" y="16395"/>
                    <a:pt x="29342" y="16438"/>
                  </a:cubicBezTo>
                  <a:cubicBezTo>
                    <a:pt x="29289" y="16404"/>
                    <a:pt x="29217" y="16400"/>
                    <a:pt x="29149" y="16400"/>
                  </a:cubicBezTo>
                  <a:cubicBezTo>
                    <a:pt x="29131" y="16400"/>
                    <a:pt x="29113" y="16400"/>
                    <a:pt x="29095" y="16400"/>
                  </a:cubicBezTo>
                  <a:cubicBezTo>
                    <a:pt x="29082" y="16400"/>
                    <a:pt x="29068" y="16400"/>
                    <a:pt x="29056" y="16400"/>
                  </a:cubicBezTo>
                  <a:cubicBezTo>
                    <a:pt x="28959" y="16396"/>
                    <a:pt x="28860" y="16388"/>
                    <a:pt x="28762" y="16387"/>
                  </a:cubicBezTo>
                  <a:cubicBezTo>
                    <a:pt x="28747" y="16387"/>
                    <a:pt x="28732" y="16387"/>
                    <a:pt x="28717" y="16387"/>
                  </a:cubicBezTo>
                  <a:cubicBezTo>
                    <a:pt x="28558" y="16387"/>
                    <a:pt x="28401" y="16403"/>
                    <a:pt x="28247" y="16448"/>
                  </a:cubicBezTo>
                  <a:cubicBezTo>
                    <a:pt x="28238" y="16387"/>
                    <a:pt x="28228" y="16329"/>
                    <a:pt x="28212" y="16269"/>
                  </a:cubicBezTo>
                  <a:cubicBezTo>
                    <a:pt x="28196" y="16205"/>
                    <a:pt x="28172" y="16142"/>
                    <a:pt x="28141" y="16083"/>
                  </a:cubicBezTo>
                  <a:cubicBezTo>
                    <a:pt x="28210" y="16029"/>
                    <a:pt x="28278" y="15971"/>
                    <a:pt x="28337" y="15905"/>
                  </a:cubicBezTo>
                  <a:cubicBezTo>
                    <a:pt x="28357" y="15886"/>
                    <a:pt x="28378" y="15862"/>
                    <a:pt x="28396" y="15840"/>
                  </a:cubicBezTo>
                  <a:cubicBezTo>
                    <a:pt x="28503" y="15821"/>
                    <a:pt x="28611" y="15797"/>
                    <a:pt x="28720" y="15782"/>
                  </a:cubicBezTo>
                  <a:cubicBezTo>
                    <a:pt x="28750" y="15778"/>
                    <a:pt x="28781" y="15776"/>
                    <a:pt x="28812" y="15776"/>
                  </a:cubicBezTo>
                  <a:close/>
                  <a:moveTo>
                    <a:pt x="25027" y="10357"/>
                  </a:moveTo>
                  <a:cubicBezTo>
                    <a:pt x="25114" y="10357"/>
                    <a:pt x="25199" y="10360"/>
                    <a:pt x="25281" y="10367"/>
                  </a:cubicBezTo>
                  <a:cubicBezTo>
                    <a:pt x="26046" y="10425"/>
                    <a:pt x="26783" y="10773"/>
                    <a:pt x="27258" y="11384"/>
                  </a:cubicBezTo>
                  <a:cubicBezTo>
                    <a:pt x="27267" y="11395"/>
                    <a:pt x="27274" y="11409"/>
                    <a:pt x="27283" y="11419"/>
                  </a:cubicBezTo>
                  <a:cubicBezTo>
                    <a:pt x="27319" y="11507"/>
                    <a:pt x="27357" y="11591"/>
                    <a:pt x="27389" y="11681"/>
                  </a:cubicBezTo>
                  <a:cubicBezTo>
                    <a:pt x="27461" y="11876"/>
                    <a:pt x="27475" y="12090"/>
                    <a:pt x="27572" y="12274"/>
                  </a:cubicBezTo>
                  <a:cubicBezTo>
                    <a:pt x="27675" y="12465"/>
                    <a:pt x="27874" y="12574"/>
                    <a:pt x="28048" y="12684"/>
                  </a:cubicBezTo>
                  <a:cubicBezTo>
                    <a:pt x="28209" y="12787"/>
                    <a:pt x="28360" y="12908"/>
                    <a:pt x="28498" y="13039"/>
                  </a:cubicBezTo>
                  <a:cubicBezTo>
                    <a:pt x="28533" y="13070"/>
                    <a:pt x="28564" y="13104"/>
                    <a:pt x="28592" y="13137"/>
                  </a:cubicBezTo>
                  <a:cubicBezTo>
                    <a:pt x="28595" y="13149"/>
                    <a:pt x="28599" y="13164"/>
                    <a:pt x="28611" y="13177"/>
                  </a:cubicBezTo>
                  <a:cubicBezTo>
                    <a:pt x="28717" y="13330"/>
                    <a:pt x="28683" y="13554"/>
                    <a:pt x="28652" y="13726"/>
                  </a:cubicBezTo>
                  <a:cubicBezTo>
                    <a:pt x="28611" y="13945"/>
                    <a:pt x="28523" y="14144"/>
                    <a:pt x="28404" y="14329"/>
                  </a:cubicBezTo>
                  <a:cubicBezTo>
                    <a:pt x="28282" y="14517"/>
                    <a:pt x="28133" y="14684"/>
                    <a:pt x="27957" y="14825"/>
                  </a:cubicBezTo>
                  <a:cubicBezTo>
                    <a:pt x="27789" y="14959"/>
                    <a:pt x="27586" y="15086"/>
                    <a:pt x="27379" y="15144"/>
                  </a:cubicBezTo>
                  <a:cubicBezTo>
                    <a:pt x="27179" y="15198"/>
                    <a:pt x="26951" y="15222"/>
                    <a:pt x="26850" y="15432"/>
                  </a:cubicBezTo>
                  <a:cubicBezTo>
                    <a:pt x="26809" y="15513"/>
                    <a:pt x="26786" y="15601"/>
                    <a:pt x="26747" y="15679"/>
                  </a:cubicBezTo>
                  <a:cubicBezTo>
                    <a:pt x="26711" y="15753"/>
                    <a:pt x="26669" y="15825"/>
                    <a:pt x="26622" y="15891"/>
                  </a:cubicBezTo>
                  <a:cubicBezTo>
                    <a:pt x="26436" y="16151"/>
                    <a:pt x="26153" y="16351"/>
                    <a:pt x="25857" y="16479"/>
                  </a:cubicBezTo>
                  <a:cubicBezTo>
                    <a:pt x="25569" y="16603"/>
                    <a:pt x="25239" y="16670"/>
                    <a:pt x="24910" y="16670"/>
                  </a:cubicBezTo>
                  <a:cubicBezTo>
                    <a:pt x="24571" y="16670"/>
                    <a:pt x="24233" y="16598"/>
                    <a:pt x="23944" y="16440"/>
                  </a:cubicBezTo>
                  <a:cubicBezTo>
                    <a:pt x="23775" y="16350"/>
                    <a:pt x="23635" y="16231"/>
                    <a:pt x="23540" y="16063"/>
                  </a:cubicBezTo>
                  <a:cubicBezTo>
                    <a:pt x="23442" y="15891"/>
                    <a:pt x="23413" y="15708"/>
                    <a:pt x="23397" y="15513"/>
                  </a:cubicBezTo>
                  <a:cubicBezTo>
                    <a:pt x="23390" y="15416"/>
                    <a:pt x="23366" y="15333"/>
                    <a:pt x="23281" y="15273"/>
                  </a:cubicBezTo>
                  <a:cubicBezTo>
                    <a:pt x="23196" y="15210"/>
                    <a:pt x="23087" y="15177"/>
                    <a:pt x="22988" y="15148"/>
                  </a:cubicBezTo>
                  <a:cubicBezTo>
                    <a:pt x="22769" y="15079"/>
                    <a:pt x="22545" y="15042"/>
                    <a:pt x="22332" y="14951"/>
                  </a:cubicBezTo>
                  <a:cubicBezTo>
                    <a:pt x="21970" y="14802"/>
                    <a:pt x="21605" y="14560"/>
                    <a:pt x="21440" y="14194"/>
                  </a:cubicBezTo>
                  <a:cubicBezTo>
                    <a:pt x="21274" y="13831"/>
                    <a:pt x="21278" y="13347"/>
                    <a:pt x="21461" y="12996"/>
                  </a:cubicBezTo>
                  <a:cubicBezTo>
                    <a:pt x="21495" y="12930"/>
                    <a:pt x="21532" y="12864"/>
                    <a:pt x="21577" y="12802"/>
                  </a:cubicBezTo>
                  <a:cubicBezTo>
                    <a:pt x="21602" y="12783"/>
                    <a:pt x="21627" y="12759"/>
                    <a:pt x="21653" y="12740"/>
                  </a:cubicBezTo>
                  <a:cubicBezTo>
                    <a:pt x="21821" y="12608"/>
                    <a:pt x="21997" y="12489"/>
                    <a:pt x="22196" y="12405"/>
                  </a:cubicBezTo>
                  <a:cubicBezTo>
                    <a:pt x="22383" y="12327"/>
                    <a:pt x="22600" y="12315"/>
                    <a:pt x="22769" y="12193"/>
                  </a:cubicBezTo>
                  <a:cubicBezTo>
                    <a:pt x="22947" y="12065"/>
                    <a:pt x="22968" y="11868"/>
                    <a:pt x="23019" y="11672"/>
                  </a:cubicBezTo>
                  <a:cubicBezTo>
                    <a:pt x="23073" y="11466"/>
                    <a:pt x="23165" y="11263"/>
                    <a:pt x="23285" y="11085"/>
                  </a:cubicBezTo>
                  <a:cubicBezTo>
                    <a:pt x="23659" y="10540"/>
                    <a:pt x="24383" y="10357"/>
                    <a:pt x="25027" y="10357"/>
                  </a:cubicBezTo>
                  <a:close/>
                  <a:moveTo>
                    <a:pt x="19847" y="16239"/>
                  </a:moveTo>
                  <a:cubicBezTo>
                    <a:pt x="19994" y="16239"/>
                    <a:pt x="20140" y="16245"/>
                    <a:pt x="20280" y="16292"/>
                  </a:cubicBezTo>
                  <a:cubicBezTo>
                    <a:pt x="20399" y="16330"/>
                    <a:pt x="20497" y="16417"/>
                    <a:pt x="20606" y="16477"/>
                  </a:cubicBezTo>
                  <a:cubicBezTo>
                    <a:pt x="20572" y="16542"/>
                    <a:pt x="20541" y="16606"/>
                    <a:pt x="20515" y="16674"/>
                  </a:cubicBezTo>
                  <a:cubicBezTo>
                    <a:pt x="20471" y="16789"/>
                    <a:pt x="20441" y="16908"/>
                    <a:pt x="20424" y="17029"/>
                  </a:cubicBezTo>
                  <a:cubicBezTo>
                    <a:pt x="20420" y="17027"/>
                    <a:pt x="20412" y="17026"/>
                    <a:pt x="20408" y="17022"/>
                  </a:cubicBezTo>
                  <a:cubicBezTo>
                    <a:pt x="20404" y="17020"/>
                    <a:pt x="20399" y="17016"/>
                    <a:pt x="20396" y="17016"/>
                  </a:cubicBezTo>
                  <a:cubicBezTo>
                    <a:pt x="20380" y="17010"/>
                    <a:pt x="20365" y="17003"/>
                    <a:pt x="20352" y="16997"/>
                  </a:cubicBezTo>
                  <a:cubicBezTo>
                    <a:pt x="20337" y="16991"/>
                    <a:pt x="20321" y="16989"/>
                    <a:pt x="20305" y="16986"/>
                  </a:cubicBezTo>
                  <a:cubicBezTo>
                    <a:pt x="20270" y="16980"/>
                    <a:pt x="20235" y="16977"/>
                    <a:pt x="20201" y="16977"/>
                  </a:cubicBezTo>
                  <a:cubicBezTo>
                    <a:pt x="20150" y="16977"/>
                    <a:pt x="20099" y="16983"/>
                    <a:pt x="20049" y="16992"/>
                  </a:cubicBezTo>
                  <a:cubicBezTo>
                    <a:pt x="19989" y="17005"/>
                    <a:pt x="19933" y="17023"/>
                    <a:pt x="19877" y="17043"/>
                  </a:cubicBezTo>
                  <a:cubicBezTo>
                    <a:pt x="19884" y="16786"/>
                    <a:pt x="19865" y="16526"/>
                    <a:pt x="19849" y="16263"/>
                  </a:cubicBezTo>
                  <a:cubicBezTo>
                    <a:pt x="19849" y="16255"/>
                    <a:pt x="19849" y="16248"/>
                    <a:pt x="19847" y="16239"/>
                  </a:cubicBezTo>
                  <a:close/>
                  <a:moveTo>
                    <a:pt x="28617" y="16649"/>
                  </a:moveTo>
                  <a:cubicBezTo>
                    <a:pt x="28672" y="16649"/>
                    <a:pt x="28727" y="16650"/>
                    <a:pt x="28782" y="16654"/>
                  </a:cubicBezTo>
                  <a:cubicBezTo>
                    <a:pt x="28878" y="16660"/>
                    <a:pt x="28971" y="16669"/>
                    <a:pt x="29065" y="16679"/>
                  </a:cubicBezTo>
                  <a:cubicBezTo>
                    <a:pt x="29085" y="16682"/>
                    <a:pt x="29103" y="16683"/>
                    <a:pt x="29123" y="16683"/>
                  </a:cubicBezTo>
                  <a:cubicBezTo>
                    <a:pt x="28914" y="16844"/>
                    <a:pt x="28720" y="17018"/>
                    <a:pt x="28597" y="17247"/>
                  </a:cubicBezTo>
                  <a:cubicBezTo>
                    <a:pt x="28569" y="17244"/>
                    <a:pt x="28539" y="17241"/>
                    <a:pt x="28511" y="17239"/>
                  </a:cubicBezTo>
                  <a:cubicBezTo>
                    <a:pt x="28461" y="17235"/>
                    <a:pt x="28414" y="17235"/>
                    <a:pt x="28365" y="17235"/>
                  </a:cubicBezTo>
                  <a:cubicBezTo>
                    <a:pt x="28320" y="17237"/>
                    <a:pt x="28274" y="17244"/>
                    <a:pt x="28228" y="17253"/>
                  </a:cubicBezTo>
                  <a:cubicBezTo>
                    <a:pt x="28246" y="17141"/>
                    <a:pt x="28257" y="17026"/>
                    <a:pt x="28263" y="16912"/>
                  </a:cubicBezTo>
                  <a:cubicBezTo>
                    <a:pt x="28267" y="16836"/>
                    <a:pt x="28267" y="16758"/>
                    <a:pt x="28267" y="16682"/>
                  </a:cubicBezTo>
                  <a:cubicBezTo>
                    <a:pt x="28382" y="16658"/>
                    <a:pt x="28499" y="16649"/>
                    <a:pt x="28617" y="16649"/>
                  </a:cubicBezTo>
                  <a:close/>
                  <a:moveTo>
                    <a:pt x="21203" y="13186"/>
                  </a:moveTo>
                  <a:lnTo>
                    <a:pt x="21203" y="13186"/>
                  </a:lnTo>
                  <a:cubicBezTo>
                    <a:pt x="21138" y="13396"/>
                    <a:pt x="21122" y="13626"/>
                    <a:pt x="21148" y="13847"/>
                  </a:cubicBezTo>
                  <a:cubicBezTo>
                    <a:pt x="21172" y="14066"/>
                    <a:pt x="21232" y="14280"/>
                    <a:pt x="21356" y="14469"/>
                  </a:cubicBezTo>
                  <a:cubicBezTo>
                    <a:pt x="21477" y="14653"/>
                    <a:pt x="21639" y="14805"/>
                    <a:pt x="21815" y="14935"/>
                  </a:cubicBezTo>
                  <a:cubicBezTo>
                    <a:pt x="21994" y="15064"/>
                    <a:pt x="22189" y="15168"/>
                    <a:pt x="22392" y="15251"/>
                  </a:cubicBezTo>
                  <a:cubicBezTo>
                    <a:pt x="22617" y="15345"/>
                    <a:pt x="22863" y="15387"/>
                    <a:pt x="23085" y="15491"/>
                  </a:cubicBezTo>
                  <a:cubicBezTo>
                    <a:pt x="23091" y="15496"/>
                    <a:pt x="23096" y="15498"/>
                    <a:pt x="23103" y="15501"/>
                  </a:cubicBezTo>
                  <a:lnTo>
                    <a:pt x="23103" y="15532"/>
                  </a:lnTo>
                  <a:cubicBezTo>
                    <a:pt x="23106" y="15560"/>
                    <a:pt x="23106" y="15590"/>
                    <a:pt x="23107" y="15620"/>
                  </a:cubicBezTo>
                  <a:cubicBezTo>
                    <a:pt x="23116" y="15732"/>
                    <a:pt x="23138" y="15850"/>
                    <a:pt x="23174" y="15959"/>
                  </a:cubicBezTo>
                  <a:cubicBezTo>
                    <a:pt x="23249" y="16175"/>
                    <a:pt x="23373" y="16377"/>
                    <a:pt x="23554" y="16520"/>
                  </a:cubicBezTo>
                  <a:cubicBezTo>
                    <a:pt x="23847" y="16761"/>
                    <a:pt x="24234" y="16880"/>
                    <a:pt x="24608" y="16923"/>
                  </a:cubicBezTo>
                  <a:cubicBezTo>
                    <a:pt x="24712" y="16936"/>
                    <a:pt x="24817" y="16942"/>
                    <a:pt x="24923" y="16942"/>
                  </a:cubicBezTo>
                  <a:cubicBezTo>
                    <a:pt x="25191" y="16942"/>
                    <a:pt x="25461" y="16902"/>
                    <a:pt x="25716" y="16823"/>
                  </a:cubicBezTo>
                  <a:cubicBezTo>
                    <a:pt x="26069" y="16716"/>
                    <a:pt x="26408" y="16537"/>
                    <a:pt x="26674" y="16277"/>
                  </a:cubicBezTo>
                  <a:cubicBezTo>
                    <a:pt x="26804" y="16149"/>
                    <a:pt x="26918" y="16002"/>
                    <a:pt x="27002" y="15840"/>
                  </a:cubicBezTo>
                  <a:cubicBezTo>
                    <a:pt x="27049" y="15751"/>
                    <a:pt x="27069" y="15653"/>
                    <a:pt x="27111" y="15562"/>
                  </a:cubicBezTo>
                  <a:cubicBezTo>
                    <a:pt x="27145" y="15484"/>
                    <a:pt x="27236" y="15465"/>
                    <a:pt x="27311" y="15446"/>
                  </a:cubicBezTo>
                  <a:cubicBezTo>
                    <a:pt x="27783" y="15319"/>
                    <a:pt x="28217" y="15039"/>
                    <a:pt x="28519" y="14656"/>
                  </a:cubicBezTo>
                  <a:cubicBezTo>
                    <a:pt x="28672" y="14464"/>
                    <a:pt x="28790" y="14252"/>
                    <a:pt x="28857" y="14016"/>
                  </a:cubicBezTo>
                  <a:cubicBezTo>
                    <a:pt x="28884" y="13922"/>
                    <a:pt x="28904" y="13821"/>
                    <a:pt x="28915" y="13721"/>
                  </a:cubicBezTo>
                  <a:cubicBezTo>
                    <a:pt x="28935" y="13805"/>
                    <a:pt x="28946" y="13896"/>
                    <a:pt x="28944" y="13990"/>
                  </a:cubicBezTo>
                  <a:cubicBezTo>
                    <a:pt x="28940" y="14432"/>
                    <a:pt x="28769" y="14887"/>
                    <a:pt x="28544" y="15265"/>
                  </a:cubicBezTo>
                  <a:cubicBezTo>
                    <a:pt x="28332" y="15625"/>
                    <a:pt x="28011" y="15890"/>
                    <a:pt x="27642" y="16085"/>
                  </a:cubicBezTo>
                  <a:cubicBezTo>
                    <a:pt x="27464" y="16182"/>
                    <a:pt x="27262" y="16248"/>
                    <a:pt x="27097" y="16364"/>
                  </a:cubicBezTo>
                  <a:cubicBezTo>
                    <a:pt x="26934" y="16478"/>
                    <a:pt x="26835" y="16638"/>
                    <a:pt x="26717" y="16792"/>
                  </a:cubicBezTo>
                  <a:cubicBezTo>
                    <a:pt x="26476" y="17105"/>
                    <a:pt x="26105" y="17283"/>
                    <a:pt x="25731" y="17388"/>
                  </a:cubicBezTo>
                  <a:cubicBezTo>
                    <a:pt x="25461" y="17463"/>
                    <a:pt x="25179" y="17502"/>
                    <a:pt x="24897" y="17502"/>
                  </a:cubicBezTo>
                  <a:cubicBezTo>
                    <a:pt x="24792" y="17502"/>
                    <a:pt x="24687" y="17497"/>
                    <a:pt x="24583" y="17486"/>
                  </a:cubicBezTo>
                  <a:cubicBezTo>
                    <a:pt x="24221" y="17448"/>
                    <a:pt x="23864" y="17316"/>
                    <a:pt x="23560" y="17117"/>
                  </a:cubicBezTo>
                  <a:cubicBezTo>
                    <a:pt x="23408" y="17017"/>
                    <a:pt x="23269" y="16898"/>
                    <a:pt x="23148" y="16764"/>
                  </a:cubicBezTo>
                  <a:cubicBezTo>
                    <a:pt x="23085" y="16695"/>
                    <a:pt x="23025" y="16621"/>
                    <a:pt x="22970" y="16543"/>
                  </a:cubicBezTo>
                  <a:cubicBezTo>
                    <a:pt x="22914" y="16461"/>
                    <a:pt x="22873" y="16371"/>
                    <a:pt x="22816" y="16288"/>
                  </a:cubicBezTo>
                  <a:cubicBezTo>
                    <a:pt x="22713" y="16135"/>
                    <a:pt x="22546" y="16048"/>
                    <a:pt x="22374" y="15986"/>
                  </a:cubicBezTo>
                  <a:cubicBezTo>
                    <a:pt x="22181" y="15920"/>
                    <a:pt x="21987" y="15858"/>
                    <a:pt x="21796" y="15787"/>
                  </a:cubicBezTo>
                  <a:cubicBezTo>
                    <a:pt x="21606" y="15719"/>
                    <a:pt x="21436" y="15612"/>
                    <a:pt x="21306" y="15456"/>
                  </a:cubicBezTo>
                  <a:cubicBezTo>
                    <a:pt x="21184" y="15310"/>
                    <a:pt x="21097" y="15134"/>
                    <a:pt x="21034" y="14956"/>
                  </a:cubicBezTo>
                  <a:cubicBezTo>
                    <a:pt x="20905" y="14589"/>
                    <a:pt x="20820" y="14157"/>
                    <a:pt x="20914" y="13770"/>
                  </a:cubicBezTo>
                  <a:cubicBezTo>
                    <a:pt x="20967" y="13554"/>
                    <a:pt x="21070" y="13359"/>
                    <a:pt x="21203" y="13186"/>
                  </a:cubicBezTo>
                  <a:close/>
                  <a:moveTo>
                    <a:pt x="11307" y="13066"/>
                  </a:moveTo>
                  <a:cubicBezTo>
                    <a:pt x="11364" y="13126"/>
                    <a:pt x="11421" y="13185"/>
                    <a:pt x="11481" y="13241"/>
                  </a:cubicBezTo>
                  <a:cubicBezTo>
                    <a:pt x="11728" y="13469"/>
                    <a:pt x="12006" y="13643"/>
                    <a:pt x="12308" y="13777"/>
                  </a:cubicBezTo>
                  <a:cubicBezTo>
                    <a:pt x="11801" y="14099"/>
                    <a:pt x="11510" y="14720"/>
                    <a:pt x="11403" y="15293"/>
                  </a:cubicBezTo>
                  <a:cubicBezTo>
                    <a:pt x="11344" y="15617"/>
                    <a:pt x="11328" y="15951"/>
                    <a:pt x="11356" y="16279"/>
                  </a:cubicBezTo>
                  <a:cubicBezTo>
                    <a:pt x="11395" y="16715"/>
                    <a:pt x="11462" y="17146"/>
                    <a:pt x="11580" y="17565"/>
                  </a:cubicBezTo>
                  <a:cubicBezTo>
                    <a:pt x="11625" y="17724"/>
                    <a:pt x="11666" y="17881"/>
                    <a:pt x="11724" y="18034"/>
                  </a:cubicBezTo>
                  <a:cubicBezTo>
                    <a:pt x="11759" y="18127"/>
                    <a:pt x="11806" y="18252"/>
                    <a:pt x="11874" y="18349"/>
                  </a:cubicBezTo>
                  <a:cubicBezTo>
                    <a:pt x="11554" y="18291"/>
                    <a:pt x="11234" y="18240"/>
                    <a:pt x="10913" y="18188"/>
                  </a:cubicBezTo>
                  <a:cubicBezTo>
                    <a:pt x="10506" y="18125"/>
                    <a:pt x="10100" y="18060"/>
                    <a:pt x="9693" y="17991"/>
                  </a:cubicBezTo>
                  <a:cubicBezTo>
                    <a:pt x="9490" y="17956"/>
                    <a:pt x="9284" y="17928"/>
                    <a:pt x="9079" y="17907"/>
                  </a:cubicBezTo>
                  <a:cubicBezTo>
                    <a:pt x="8981" y="17895"/>
                    <a:pt x="8884" y="17892"/>
                    <a:pt x="8787" y="17892"/>
                  </a:cubicBezTo>
                  <a:cubicBezTo>
                    <a:pt x="8722" y="17892"/>
                    <a:pt x="8657" y="17893"/>
                    <a:pt x="8591" y="17895"/>
                  </a:cubicBezTo>
                  <a:cubicBezTo>
                    <a:pt x="8741" y="17638"/>
                    <a:pt x="8891" y="17380"/>
                    <a:pt x="9038" y="17121"/>
                  </a:cubicBezTo>
                  <a:cubicBezTo>
                    <a:pt x="9565" y="16206"/>
                    <a:pt x="10096" y="15295"/>
                    <a:pt x="10605" y="14370"/>
                  </a:cubicBezTo>
                  <a:cubicBezTo>
                    <a:pt x="10740" y="14123"/>
                    <a:pt x="10877" y="13878"/>
                    <a:pt x="11017" y="13632"/>
                  </a:cubicBezTo>
                  <a:cubicBezTo>
                    <a:pt x="11089" y="13508"/>
                    <a:pt x="11160" y="13383"/>
                    <a:pt x="11223" y="13251"/>
                  </a:cubicBezTo>
                  <a:cubicBezTo>
                    <a:pt x="11251" y="13191"/>
                    <a:pt x="11282" y="13128"/>
                    <a:pt x="11307" y="13066"/>
                  </a:cubicBezTo>
                  <a:close/>
                  <a:moveTo>
                    <a:pt x="28241" y="17528"/>
                  </a:moveTo>
                  <a:cubicBezTo>
                    <a:pt x="28255" y="17528"/>
                    <a:pt x="28270" y="17529"/>
                    <a:pt x="28284" y="17531"/>
                  </a:cubicBezTo>
                  <a:cubicBezTo>
                    <a:pt x="28340" y="17533"/>
                    <a:pt x="28395" y="17534"/>
                    <a:pt x="28452" y="17542"/>
                  </a:cubicBezTo>
                  <a:cubicBezTo>
                    <a:pt x="28464" y="17544"/>
                    <a:pt x="28473" y="17546"/>
                    <a:pt x="28483" y="17548"/>
                  </a:cubicBezTo>
                  <a:cubicBezTo>
                    <a:pt x="28427" y="17792"/>
                    <a:pt x="28450" y="18053"/>
                    <a:pt x="28564" y="18272"/>
                  </a:cubicBezTo>
                  <a:cubicBezTo>
                    <a:pt x="28432" y="18299"/>
                    <a:pt x="28305" y="18339"/>
                    <a:pt x="28184" y="18403"/>
                  </a:cubicBezTo>
                  <a:cubicBezTo>
                    <a:pt x="28158" y="18417"/>
                    <a:pt x="28133" y="18429"/>
                    <a:pt x="28111" y="18445"/>
                  </a:cubicBezTo>
                  <a:cubicBezTo>
                    <a:pt x="28100" y="18426"/>
                    <a:pt x="28082" y="18408"/>
                    <a:pt x="28060" y="18396"/>
                  </a:cubicBezTo>
                  <a:cubicBezTo>
                    <a:pt x="28002" y="18365"/>
                    <a:pt x="27944" y="18355"/>
                    <a:pt x="27879" y="18349"/>
                  </a:cubicBezTo>
                  <a:cubicBezTo>
                    <a:pt x="27857" y="18348"/>
                    <a:pt x="27835" y="18347"/>
                    <a:pt x="27812" y="18347"/>
                  </a:cubicBezTo>
                  <a:cubicBezTo>
                    <a:pt x="27789" y="18347"/>
                    <a:pt x="27767" y="18348"/>
                    <a:pt x="27744" y="18349"/>
                  </a:cubicBezTo>
                  <a:lnTo>
                    <a:pt x="27742" y="18349"/>
                  </a:lnTo>
                  <a:cubicBezTo>
                    <a:pt x="27930" y="18106"/>
                    <a:pt x="28074" y="17824"/>
                    <a:pt x="28163" y="17537"/>
                  </a:cubicBezTo>
                  <a:cubicBezTo>
                    <a:pt x="28171" y="17534"/>
                    <a:pt x="28179" y="17533"/>
                    <a:pt x="28185" y="17533"/>
                  </a:cubicBezTo>
                  <a:cubicBezTo>
                    <a:pt x="28189" y="17533"/>
                    <a:pt x="28191" y="17531"/>
                    <a:pt x="28196" y="17531"/>
                  </a:cubicBezTo>
                  <a:cubicBezTo>
                    <a:pt x="28211" y="17529"/>
                    <a:pt x="28226" y="17528"/>
                    <a:pt x="28241" y="17528"/>
                  </a:cubicBezTo>
                  <a:close/>
                  <a:moveTo>
                    <a:pt x="20151" y="17210"/>
                  </a:moveTo>
                  <a:cubicBezTo>
                    <a:pt x="20167" y="17210"/>
                    <a:pt x="20183" y="17213"/>
                    <a:pt x="20198" y="17213"/>
                  </a:cubicBezTo>
                  <a:cubicBezTo>
                    <a:pt x="20202" y="17213"/>
                    <a:pt x="20207" y="17215"/>
                    <a:pt x="20211" y="17215"/>
                  </a:cubicBezTo>
                  <a:lnTo>
                    <a:pt x="20214" y="17215"/>
                  </a:lnTo>
                  <a:cubicBezTo>
                    <a:pt x="20218" y="17218"/>
                    <a:pt x="20223" y="17218"/>
                    <a:pt x="20226" y="17218"/>
                  </a:cubicBezTo>
                  <a:cubicBezTo>
                    <a:pt x="20238" y="17221"/>
                    <a:pt x="20250" y="17224"/>
                    <a:pt x="20264" y="17230"/>
                  </a:cubicBezTo>
                  <a:cubicBezTo>
                    <a:pt x="20266" y="17232"/>
                    <a:pt x="20270" y="17234"/>
                    <a:pt x="20273" y="17236"/>
                  </a:cubicBezTo>
                  <a:cubicBezTo>
                    <a:pt x="20276" y="17242"/>
                    <a:pt x="20285" y="17247"/>
                    <a:pt x="20289" y="17255"/>
                  </a:cubicBezTo>
                  <a:cubicBezTo>
                    <a:pt x="20314" y="17280"/>
                    <a:pt x="20348" y="17290"/>
                    <a:pt x="20383" y="17290"/>
                  </a:cubicBezTo>
                  <a:cubicBezTo>
                    <a:pt x="20391" y="17290"/>
                    <a:pt x="20399" y="17290"/>
                    <a:pt x="20406" y="17289"/>
                  </a:cubicBezTo>
                  <a:cubicBezTo>
                    <a:pt x="20410" y="17617"/>
                    <a:pt x="20491" y="17945"/>
                    <a:pt x="20592" y="18261"/>
                  </a:cubicBezTo>
                  <a:cubicBezTo>
                    <a:pt x="20598" y="18280"/>
                    <a:pt x="20604" y="18303"/>
                    <a:pt x="20611" y="18323"/>
                  </a:cubicBezTo>
                  <a:cubicBezTo>
                    <a:pt x="20579" y="18320"/>
                    <a:pt x="20546" y="18320"/>
                    <a:pt x="20517" y="18320"/>
                  </a:cubicBezTo>
                  <a:cubicBezTo>
                    <a:pt x="20451" y="18320"/>
                    <a:pt x="20380" y="18327"/>
                    <a:pt x="20317" y="18343"/>
                  </a:cubicBezTo>
                  <a:cubicBezTo>
                    <a:pt x="20194" y="18370"/>
                    <a:pt x="20076" y="18429"/>
                    <a:pt x="19976" y="18505"/>
                  </a:cubicBezTo>
                  <a:cubicBezTo>
                    <a:pt x="19972" y="18508"/>
                    <a:pt x="19967" y="18512"/>
                    <a:pt x="19964" y="18517"/>
                  </a:cubicBezTo>
                  <a:cubicBezTo>
                    <a:pt x="19834" y="18439"/>
                    <a:pt x="19696" y="18387"/>
                    <a:pt x="19558" y="18327"/>
                  </a:cubicBezTo>
                  <a:cubicBezTo>
                    <a:pt x="19588" y="18273"/>
                    <a:pt x="19619" y="18220"/>
                    <a:pt x="19646" y="18164"/>
                  </a:cubicBezTo>
                  <a:cubicBezTo>
                    <a:pt x="19785" y="17874"/>
                    <a:pt x="19847" y="17562"/>
                    <a:pt x="19868" y="17240"/>
                  </a:cubicBezTo>
                  <a:cubicBezTo>
                    <a:pt x="19879" y="17237"/>
                    <a:pt x="19895" y="17236"/>
                    <a:pt x="19909" y="17234"/>
                  </a:cubicBezTo>
                  <a:cubicBezTo>
                    <a:pt x="19915" y="17234"/>
                    <a:pt x="19924" y="17231"/>
                    <a:pt x="19930" y="17231"/>
                  </a:cubicBezTo>
                  <a:cubicBezTo>
                    <a:pt x="19935" y="17229"/>
                    <a:pt x="19937" y="17229"/>
                    <a:pt x="19937" y="17229"/>
                  </a:cubicBezTo>
                  <a:lnTo>
                    <a:pt x="19943" y="17229"/>
                  </a:lnTo>
                  <a:cubicBezTo>
                    <a:pt x="19978" y="17224"/>
                    <a:pt x="20013" y="17219"/>
                    <a:pt x="20048" y="17216"/>
                  </a:cubicBezTo>
                  <a:cubicBezTo>
                    <a:pt x="20083" y="17213"/>
                    <a:pt x="20118" y="17210"/>
                    <a:pt x="20151" y="17210"/>
                  </a:cubicBezTo>
                  <a:close/>
                  <a:moveTo>
                    <a:pt x="27561" y="18558"/>
                  </a:moveTo>
                  <a:cubicBezTo>
                    <a:pt x="27605" y="18577"/>
                    <a:pt x="27647" y="18589"/>
                    <a:pt x="27691" y="18601"/>
                  </a:cubicBezTo>
                  <a:cubicBezTo>
                    <a:pt x="27732" y="18615"/>
                    <a:pt x="27774" y="18624"/>
                    <a:pt x="27816" y="18636"/>
                  </a:cubicBezTo>
                  <a:cubicBezTo>
                    <a:pt x="27826" y="18640"/>
                    <a:pt x="27836" y="18642"/>
                    <a:pt x="27845" y="18647"/>
                  </a:cubicBezTo>
                  <a:cubicBezTo>
                    <a:pt x="27848" y="18647"/>
                    <a:pt x="27850" y="18650"/>
                    <a:pt x="27852" y="18650"/>
                  </a:cubicBezTo>
                  <a:cubicBezTo>
                    <a:pt x="27854" y="18652"/>
                    <a:pt x="27856" y="18652"/>
                    <a:pt x="27861" y="18653"/>
                  </a:cubicBezTo>
                  <a:cubicBezTo>
                    <a:pt x="27811" y="18704"/>
                    <a:pt x="27767" y="18763"/>
                    <a:pt x="27727" y="18823"/>
                  </a:cubicBezTo>
                  <a:cubicBezTo>
                    <a:pt x="27650" y="18932"/>
                    <a:pt x="27592" y="19054"/>
                    <a:pt x="27555" y="19182"/>
                  </a:cubicBezTo>
                  <a:cubicBezTo>
                    <a:pt x="27534" y="19171"/>
                    <a:pt x="27511" y="19165"/>
                    <a:pt x="27488" y="19165"/>
                  </a:cubicBezTo>
                  <a:cubicBezTo>
                    <a:pt x="27475" y="19165"/>
                    <a:pt x="27461" y="19167"/>
                    <a:pt x="27449" y="19171"/>
                  </a:cubicBezTo>
                  <a:cubicBezTo>
                    <a:pt x="27279" y="19226"/>
                    <a:pt x="27111" y="19287"/>
                    <a:pt x="26936" y="19323"/>
                  </a:cubicBezTo>
                  <a:cubicBezTo>
                    <a:pt x="26856" y="19339"/>
                    <a:pt x="26780" y="19345"/>
                    <a:pt x="26691" y="19348"/>
                  </a:cubicBezTo>
                  <a:cubicBezTo>
                    <a:pt x="26639" y="19348"/>
                    <a:pt x="26579" y="19348"/>
                    <a:pt x="26525" y="19334"/>
                  </a:cubicBezTo>
                  <a:cubicBezTo>
                    <a:pt x="26544" y="19297"/>
                    <a:pt x="26559" y="19256"/>
                    <a:pt x="26572" y="19219"/>
                  </a:cubicBezTo>
                  <a:cubicBezTo>
                    <a:pt x="26601" y="19145"/>
                    <a:pt x="26616" y="19104"/>
                    <a:pt x="26691" y="19072"/>
                  </a:cubicBezTo>
                  <a:cubicBezTo>
                    <a:pt x="26806" y="19022"/>
                    <a:pt x="26930" y="18990"/>
                    <a:pt x="27044" y="18938"/>
                  </a:cubicBezTo>
                  <a:cubicBezTo>
                    <a:pt x="27164" y="18881"/>
                    <a:pt x="27272" y="18813"/>
                    <a:pt x="27374" y="18729"/>
                  </a:cubicBezTo>
                  <a:cubicBezTo>
                    <a:pt x="27440" y="18676"/>
                    <a:pt x="27502" y="18617"/>
                    <a:pt x="27561" y="18558"/>
                  </a:cubicBezTo>
                  <a:close/>
                  <a:moveTo>
                    <a:pt x="21483" y="15892"/>
                  </a:moveTo>
                  <a:cubicBezTo>
                    <a:pt x="21521" y="15912"/>
                    <a:pt x="21559" y="15933"/>
                    <a:pt x="21598" y="15949"/>
                  </a:cubicBezTo>
                  <a:cubicBezTo>
                    <a:pt x="21795" y="16031"/>
                    <a:pt x="22002" y="16079"/>
                    <a:pt x="22203" y="16148"/>
                  </a:cubicBezTo>
                  <a:cubicBezTo>
                    <a:pt x="22290" y="16179"/>
                    <a:pt x="22384" y="16213"/>
                    <a:pt x="22458" y="16269"/>
                  </a:cubicBezTo>
                  <a:cubicBezTo>
                    <a:pt x="22528" y="16320"/>
                    <a:pt x="22561" y="16398"/>
                    <a:pt x="22599" y="16470"/>
                  </a:cubicBezTo>
                  <a:cubicBezTo>
                    <a:pt x="22692" y="16656"/>
                    <a:pt x="22805" y="16830"/>
                    <a:pt x="22948" y="16985"/>
                  </a:cubicBezTo>
                  <a:cubicBezTo>
                    <a:pt x="23222" y="17284"/>
                    <a:pt x="23580" y="17493"/>
                    <a:pt x="23966" y="17616"/>
                  </a:cubicBezTo>
                  <a:cubicBezTo>
                    <a:pt x="24253" y="17707"/>
                    <a:pt x="24560" y="17753"/>
                    <a:pt x="24864" y="17753"/>
                  </a:cubicBezTo>
                  <a:cubicBezTo>
                    <a:pt x="24963" y="17753"/>
                    <a:pt x="25062" y="17748"/>
                    <a:pt x="25161" y="17738"/>
                  </a:cubicBezTo>
                  <a:cubicBezTo>
                    <a:pt x="25579" y="17700"/>
                    <a:pt x="26007" y="17601"/>
                    <a:pt x="26382" y="17408"/>
                  </a:cubicBezTo>
                  <a:cubicBezTo>
                    <a:pt x="26567" y="17311"/>
                    <a:pt x="26742" y="17184"/>
                    <a:pt x="26881" y="17028"/>
                  </a:cubicBezTo>
                  <a:cubicBezTo>
                    <a:pt x="27011" y="16887"/>
                    <a:pt x="27102" y="16715"/>
                    <a:pt x="27261" y="16601"/>
                  </a:cubicBezTo>
                  <a:cubicBezTo>
                    <a:pt x="27357" y="16532"/>
                    <a:pt x="27466" y="16478"/>
                    <a:pt x="27576" y="16424"/>
                  </a:cubicBezTo>
                  <a:lnTo>
                    <a:pt x="27576" y="16424"/>
                  </a:lnTo>
                  <a:cubicBezTo>
                    <a:pt x="27652" y="16691"/>
                    <a:pt x="27549" y="16976"/>
                    <a:pt x="27414" y="17212"/>
                  </a:cubicBezTo>
                  <a:cubicBezTo>
                    <a:pt x="27256" y="17490"/>
                    <a:pt x="27044" y="17737"/>
                    <a:pt x="26809" y="17955"/>
                  </a:cubicBezTo>
                  <a:cubicBezTo>
                    <a:pt x="26688" y="18066"/>
                    <a:pt x="26553" y="18164"/>
                    <a:pt x="26398" y="18222"/>
                  </a:cubicBezTo>
                  <a:cubicBezTo>
                    <a:pt x="26316" y="18253"/>
                    <a:pt x="26228" y="18276"/>
                    <a:pt x="26143" y="18294"/>
                  </a:cubicBezTo>
                  <a:cubicBezTo>
                    <a:pt x="26058" y="18313"/>
                    <a:pt x="25965" y="18310"/>
                    <a:pt x="25887" y="18341"/>
                  </a:cubicBezTo>
                  <a:cubicBezTo>
                    <a:pt x="25737" y="18397"/>
                    <a:pt x="25654" y="18551"/>
                    <a:pt x="25582" y="18685"/>
                  </a:cubicBezTo>
                  <a:cubicBezTo>
                    <a:pt x="25501" y="18838"/>
                    <a:pt x="25402" y="18966"/>
                    <a:pt x="25277" y="19087"/>
                  </a:cubicBezTo>
                  <a:cubicBezTo>
                    <a:pt x="25036" y="19321"/>
                    <a:pt x="24739" y="19494"/>
                    <a:pt x="24406" y="19554"/>
                  </a:cubicBezTo>
                  <a:cubicBezTo>
                    <a:pt x="24334" y="19567"/>
                    <a:pt x="24263" y="19573"/>
                    <a:pt x="24191" y="19573"/>
                  </a:cubicBezTo>
                  <a:cubicBezTo>
                    <a:pt x="23915" y="19573"/>
                    <a:pt x="23641" y="19482"/>
                    <a:pt x="23414" y="19324"/>
                  </a:cubicBezTo>
                  <a:cubicBezTo>
                    <a:pt x="23283" y="19234"/>
                    <a:pt x="23189" y="19105"/>
                    <a:pt x="23119" y="18965"/>
                  </a:cubicBezTo>
                  <a:cubicBezTo>
                    <a:pt x="23086" y="18896"/>
                    <a:pt x="23060" y="18824"/>
                    <a:pt x="23035" y="18752"/>
                  </a:cubicBezTo>
                  <a:cubicBezTo>
                    <a:pt x="23004" y="18668"/>
                    <a:pt x="22979" y="18578"/>
                    <a:pt x="22916" y="18512"/>
                  </a:cubicBezTo>
                  <a:cubicBezTo>
                    <a:pt x="22810" y="18399"/>
                    <a:pt x="22646" y="18380"/>
                    <a:pt x="22499" y="18377"/>
                  </a:cubicBezTo>
                  <a:cubicBezTo>
                    <a:pt x="22342" y="18374"/>
                    <a:pt x="22222" y="18375"/>
                    <a:pt x="22075" y="18337"/>
                  </a:cubicBezTo>
                  <a:cubicBezTo>
                    <a:pt x="21744" y="18252"/>
                    <a:pt x="21420" y="18091"/>
                    <a:pt x="21175" y="17852"/>
                  </a:cubicBezTo>
                  <a:cubicBezTo>
                    <a:pt x="20941" y="17627"/>
                    <a:pt x="20747" y="17297"/>
                    <a:pt x="20744" y="16964"/>
                  </a:cubicBezTo>
                  <a:cubicBezTo>
                    <a:pt x="20742" y="16610"/>
                    <a:pt x="21031" y="16279"/>
                    <a:pt x="21283" y="16054"/>
                  </a:cubicBezTo>
                  <a:cubicBezTo>
                    <a:pt x="21348" y="15996"/>
                    <a:pt x="21413" y="15942"/>
                    <a:pt x="21483" y="15892"/>
                  </a:cubicBezTo>
                  <a:close/>
                  <a:moveTo>
                    <a:pt x="17591" y="12818"/>
                  </a:moveTo>
                  <a:cubicBezTo>
                    <a:pt x="17833" y="12889"/>
                    <a:pt x="18061" y="13024"/>
                    <a:pt x="18260" y="13173"/>
                  </a:cubicBezTo>
                  <a:cubicBezTo>
                    <a:pt x="18469" y="13329"/>
                    <a:pt x="18672" y="13514"/>
                    <a:pt x="18832" y="13722"/>
                  </a:cubicBezTo>
                  <a:cubicBezTo>
                    <a:pt x="19169" y="14159"/>
                    <a:pt x="19338" y="14705"/>
                    <a:pt x="19435" y="15242"/>
                  </a:cubicBezTo>
                  <a:cubicBezTo>
                    <a:pt x="19482" y="15507"/>
                    <a:pt x="19510" y="15778"/>
                    <a:pt x="19521" y="16048"/>
                  </a:cubicBezTo>
                  <a:cubicBezTo>
                    <a:pt x="19537" y="16344"/>
                    <a:pt x="19552" y="16641"/>
                    <a:pt x="19552" y="16938"/>
                  </a:cubicBezTo>
                  <a:cubicBezTo>
                    <a:pt x="19550" y="17225"/>
                    <a:pt x="19525" y="17515"/>
                    <a:pt x="19437" y="17791"/>
                  </a:cubicBezTo>
                  <a:cubicBezTo>
                    <a:pt x="19347" y="18069"/>
                    <a:pt x="19181" y="18309"/>
                    <a:pt x="18982" y="18521"/>
                  </a:cubicBezTo>
                  <a:cubicBezTo>
                    <a:pt x="18751" y="18767"/>
                    <a:pt x="18490" y="18973"/>
                    <a:pt x="18224" y="19177"/>
                  </a:cubicBezTo>
                  <a:cubicBezTo>
                    <a:pt x="18102" y="19273"/>
                    <a:pt x="17984" y="19377"/>
                    <a:pt x="17858" y="19471"/>
                  </a:cubicBezTo>
                  <a:cubicBezTo>
                    <a:pt x="17746" y="19556"/>
                    <a:pt x="17626" y="19646"/>
                    <a:pt x="17493" y="19699"/>
                  </a:cubicBezTo>
                  <a:cubicBezTo>
                    <a:pt x="17449" y="19683"/>
                    <a:pt x="17404" y="19672"/>
                    <a:pt x="17359" y="19656"/>
                  </a:cubicBezTo>
                  <a:cubicBezTo>
                    <a:pt x="16484" y="19372"/>
                    <a:pt x="15593" y="19136"/>
                    <a:pt x="14693" y="18938"/>
                  </a:cubicBezTo>
                  <a:cubicBezTo>
                    <a:pt x="14254" y="18841"/>
                    <a:pt x="13813" y="18747"/>
                    <a:pt x="13369" y="18669"/>
                  </a:cubicBezTo>
                  <a:cubicBezTo>
                    <a:pt x="13019" y="18606"/>
                    <a:pt x="12616" y="18595"/>
                    <a:pt x="12320" y="18379"/>
                  </a:cubicBezTo>
                  <a:cubicBezTo>
                    <a:pt x="12052" y="18183"/>
                    <a:pt x="11968" y="17855"/>
                    <a:pt x="11876" y="17553"/>
                  </a:cubicBezTo>
                  <a:cubicBezTo>
                    <a:pt x="11762" y="17174"/>
                    <a:pt x="11673" y="16793"/>
                    <a:pt x="11626" y="16401"/>
                  </a:cubicBezTo>
                  <a:cubicBezTo>
                    <a:pt x="11557" y="15795"/>
                    <a:pt x="11626" y="15149"/>
                    <a:pt x="11917" y="14609"/>
                  </a:cubicBezTo>
                  <a:cubicBezTo>
                    <a:pt x="12073" y="14319"/>
                    <a:pt x="12297" y="14081"/>
                    <a:pt x="12541" y="13867"/>
                  </a:cubicBezTo>
                  <a:cubicBezTo>
                    <a:pt x="13010" y="14036"/>
                    <a:pt x="13506" y="14109"/>
                    <a:pt x="14003" y="14109"/>
                  </a:cubicBezTo>
                  <a:cubicBezTo>
                    <a:pt x="14364" y="14109"/>
                    <a:pt x="14726" y="14071"/>
                    <a:pt x="15078" y="14003"/>
                  </a:cubicBezTo>
                  <a:cubicBezTo>
                    <a:pt x="15838" y="13856"/>
                    <a:pt x="16615" y="13592"/>
                    <a:pt x="17240" y="13123"/>
                  </a:cubicBezTo>
                  <a:cubicBezTo>
                    <a:pt x="17365" y="13029"/>
                    <a:pt x="17482" y="12930"/>
                    <a:pt x="17591" y="12818"/>
                  </a:cubicBezTo>
                  <a:close/>
                  <a:moveTo>
                    <a:pt x="27503" y="19485"/>
                  </a:moveTo>
                  <a:lnTo>
                    <a:pt x="27503" y="19485"/>
                  </a:lnTo>
                  <a:cubicBezTo>
                    <a:pt x="27501" y="19513"/>
                    <a:pt x="27501" y="19542"/>
                    <a:pt x="27501" y="19570"/>
                  </a:cubicBezTo>
                  <a:cubicBezTo>
                    <a:pt x="27503" y="19704"/>
                    <a:pt x="27524" y="19838"/>
                    <a:pt x="27559" y="19969"/>
                  </a:cubicBezTo>
                  <a:lnTo>
                    <a:pt x="27550" y="19969"/>
                  </a:lnTo>
                  <a:cubicBezTo>
                    <a:pt x="27454" y="19969"/>
                    <a:pt x="27376" y="20047"/>
                    <a:pt x="27294" y="20089"/>
                  </a:cubicBezTo>
                  <a:cubicBezTo>
                    <a:pt x="27227" y="20125"/>
                    <a:pt x="27157" y="20152"/>
                    <a:pt x="27087" y="20177"/>
                  </a:cubicBezTo>
                  <a:cubicBezTo>
                    <a:pt x="26920" y="20233"/>
                    <a:pt x="26751" y="20273"/>
                    <a:pt x="26576" y="20286"/>
                  </a:cubicBezTo>
                  <a:cubicBezTo>
                    <a:pt x="26490" y="20294"/>
                    <a:pt x="26404" y="20298"/>
                    <a:pt x="26317" y="20298"/>
                  </a:cubicBezTo>
                  <a:cubicBezTo>
                    <a:pt x="26221" y="20298"/>
                    <a:pt x="26125" y="20293"/>
                    <a:pt x="26030" y="20280"/>
                  </a:cubicBezTo>
                  <a:cubicBezTo>
                    <a:pt x="25955" y="20268"/>
                    <a:pt x="25874" y="20257"/>
                    <a:pt x="25796" y="20242"/>
                  </a:cubicBezTo>
                  <a:cubicBezTo>
                    <a:pt x="26049" y="20052"/>
                    <a:pt x="26265" y="19813"/>
                    <a:pt x="26424" y="19541"/>
                  </a:cubicBezTo>
                  <a:cubicBezTo>
                    <a:pt x="26430" y="19528"/>
                    <a:pt x="26435" y="19516"/>
                    <a:pt x="26442" y="19505"/>
                  </a:cubicBezTo>
                  <a:cubicBezTo>
                    <a:pt x="26454" y="19515"/>
                    <a:pt x="26461" y="19523"/>
                    <a:pt x="26473" y="19530"/>
                  </a:cubicBezTo>
                  <a:cubicBezTo>
                    <a:pt x="26517" y="19558"/>
                    <a:pt x="26570" y="19574"/>
                    <a:pt x="26619" y="19589"/>
                  </a:cubicBezTo>
                  <a:cubicBezTo>
                    <a:pt x="26685" y="19604"/>
                    <a:pt x="26750" y="19611"/>
                    <a:pt x="26815" y="19611"/>
                  </a:cubicBezTo>
                  <a:cubicBezTo>
                    <a:pt x="26853" y="19611"/>
                    <a:pt x="26892" y="19608"/>
                    <a:pt x="26931" y="19604"/>
                  </a:cubicBezTo>
                  <a:cubicBezTo>
                    <a:pt x="27126" y="19582"/>
                    <a:pt x="27311" y="19528"/>
                    <a:pt x="27503" y="19485"/>
                  </a:cubicBezTo>
                  <a:close/>
                  <a:moveTo>
                    <a:pt x="19442" y="18502"/>
                  </a:moveTo>
                  <a:cubicBezTo>
                    <a:pt x="19488" y="18539"/>
                    <a:pt x="19540" y="18574"/>
                    <a:pt x="19593" y="18604"/>
                  </a:cubicBezTo>
                  <a:cubicBezTo>
                    <a:pt x="19677" y="18651"/>
                    <a:pt x="19768" y="18692"/>
                    <a:pt x="19848" y="18745"/>
                  </a:cubicBezTo>
                  <a:cubicBezTo>
                    <a:pt x="20004" y="18850"/>
                    <a:pt x="20098" y="19001"/>
                    <a:pt x="20170" y="19172"/>
                  </a:cubicBezTo>
                  <a:cubicBezTo>
                    <a:pt x="20250" y="19355"/>
                    <a:pt x="20322" y="19544"/>
                    <a:pt x="20357" y="19743"/>
                  </a:cubicBezTo>
                  <a:cubicBezTo>
                    <a:pt x="20398" y="19953"/>
                    <a:pt x="20373" y="20149"/>
                    <a:pt x="20332" y="20355"/>
                  </a:cubicBezTo>
                  <a:cubicBezTo>
                    <a:pt x="20330" y="20364"/>
                    <a:pt x="20330" y="20375"/>
                    <a:pt x="20328" y="20383"/>
                  </a:cubicBezTo>
                  <a:cubicBezTo>
                    <a:pt x="20322" y="20381"/>
                    <a:pt x="20316" y="20380"/>
                    <a:pt x="20309" y="20377"/>
                  </a:cubicBezTo>
                  <a:cubicBezTo>
                    <a:pt x="19603" y="20197"/>
                    <a:pt x="18895" y="20024"/>
                    <a:pt x="18186" y="19862"/>
                  </a:cubicBezTo>
                  <a:cubicBezTo>
                    <a:pt x="18088" y="19841"/>
                    <a:pt x="17989" y="19819"/>
                    <a:pt x="17891" y="19794"/>
                  </a:cubicBezTo>
                  <a:cubicBezTo>
                    <a:pt x="18039" y="19714"/>
                    <a:pt x="18173" y="19609"/>
                    <a:pt x="18310" y="19507"/>
                  </a:cubicBezTo>
                  <a:cubicBezTo>
                    <a:pt x="18562" y="19320"/>
                    <a:pt x="18818" y="19140"/>
                    <a:pt x="19051" y="18929"/>
                  </a:cubicBezTo>
                  <a:cubicBezTo>
                    <a:pt x="19195" y="18802"/>
                    <a:pt x="19329" y="18657"/>
                    <a:pt x="19442" y="18502"/>
                  </a:cubicBezTo>
                  <a:close/>
                  <a:moveTo>
                    <a:pt x="27923" y="16234"/>
                  </a:moveTo>
                  <a:cubicBezTo>
                    <a:pt x="27981" y="16364"/>
                    <a:pt x="27996" y="16511"/>
                    <a:pt x="28003" y="16649"/>
                  </a:cubicBezTo>
                  <a:cubicBezTo>
                    <a:pt x="28009" y="16826"/>
                    <a:pt x="27999" y="17008"/>
                    <a:pt x="27969" y="17180"/>
                  </a:cubicBezTo>
                  <a:cubicBezTo>
                    <a:pt x="27900" y="17609"/>
                    <a:pt x="27681" y="18022"/>
                    <a:pt x="27388" y="18341"/>
                  </a:cubicBezTo>
                  <a:cubicBezTo>
                    <a:pt x="27235" y="18510"/>
                    <a:pt x="27060" y="18645"/>
                    <a:pt x="26851" y="18731"/>
                  </a:cubicBezTo>
                  <a:cubicBezTo>
                    <a:pt x="26742" y="18778"/>
                    <a:pt x="26619" y="18803"/>
                    <a:pt x="26513" y="18860"/>
                  </a:cubicBezTo>
                  <a:cubicBezTo>
                    <a:pt x="26425" y="18911"/>
                    <a:pt x="26369" y="18989"/>
                    <a:pt x="26332" y="19077"/>
                  </a:cubicBezTo>
                  <a:cubicBezTo>
                    <a:pt x="26254" y="19262"/>
                    <a:pt x="26170" y="19436"/>
                    <a:pt x="26046" y="19598"/>
                  </a:cubicBezTo>
                  <a:cubicBezTo>
                    <a:pt x="25918" y="19767"/>
                    <a:pt x="25756" y="19922"/>
                    <a:pt x="25584" y="20047"/>
                  </a:cubicBezTo>
                  <a:cubicBezTo>
                    <a:pt x="25226" y="20307"/>
                    <a:pt x="24797" y="20471"/>
                    <a:pt x="24353" y="20471"/>
                  </a:cubicBezTo>
                  <a:cubicBezTo>
                    <a:pt x="24335" y="20471"/>
                    <a:pt x="24318" y="20471"/>
                    <a:pt x="24300" y="20471"/>
                  </a:cubicBezTo>
                  <a:cubicBezTo>
                    <a:pt x="23825" y="20458"/>
                    <a:pt x="23364" y="20240"/>
                    <a:pt x="23033" y="19903"/>
                  </a:cubicBezTo>
                  <a:cubicBezTo>
                    <a:pt x="22892" y="19756"/>
                    <a:pt x="22814" y="19553"/>
                    <a:pt x="22604" y="19492"/>
                  </a:cubicBezTo>
                  <a:cubicBezTo>
                    <a:pt x="22367" y="19423"/>
                    <a:pt x="22113" y="19421"/>
                    <a:pt x="21874" y="19358"/>
                  </a:cubicBezTo>
                  <a:cubicBezTo>
                    <a:pt x="21466" y="19251"/>
                    <a:pt x="21166" y="18980"/>
                    <a:pt x="21000" y="18594"/>
                  </a:cubicBezTo>
                  <a:cubicBezTo>
                    <a:pt x="20904" y="18364"/>
                    <a:pt x="20823" y="18119"/>
                    <a:pt x="20757" y="17880"/>
                  </a:cubicBezTo>
                  <a:cubicBezTo>
                    <a:pt x="20713" y="17720"/>
                    <a:pt x="20681" y="17560"/>
                    <a:pt x="20672" y="17396"/>
                  </a:cubicBezTo>
                  <a:lnTo>
                    <a:pt x="20672" y="17396"/>
                  </a:lnTo>
                  <a:cubicBezTo>
                    <a:pt x="20703" y="17559"/>
                    <a:pt x="20769" y="17714"/>
                    <a:pt x="20878" y="17856"/>
                  </a:cubicBezTo>
                  <a:cubicBezTo>
                    <a:pt x="21081" y="18126"/>
                    <a:pt x="21365" y="18330"/>
                    <a:pt x="21674" y="18471"/>
                  </a:cubicBezTo>
                  <a:cubicBezTo>
                    <a:pt x="21826" y="18540"/>
                    <a:pt x="21988" y="18601"/>
                    <a:pt x="22154" y="18635"/>
                  </a:cubicBezTo>
                  <a:cubicBezTo>
                    <a:pt x="22301" y="18665"/>
                    <a:pt x="22468" y="18646"/>
                    <a:pt x="22607" y="18669"/>
                  </a:cubicBezTo>
                  <a:cubicBezTo>
                    <a:pt x="22638" y="18676"/>
                    <a:pt x="22665" y="18682"/>
                    <a:pt x="22681" y="18692"/>
                  </a:cubicBezTo>
                  <a:cubicBezTo>
                    <a:pt x="22684" y="18692"/>
                    <a:pt x="22697" y="18703"/>
                    <a:pt x="22701" y="18707"/>
                  </a:cubicBezTo>
                  <a:cubicBezTo>
                    <a:pt x="22703" y="18707"/>
                    <a:pt x="22705" y="18710"/>
                    <a:pt x="22705" y="18710"/>
                  </a:cubicBezTo>
                  <a:cubicBezTo>
                    <a:pt x="22707" y="18710"/>
                    <a:pt x="22707" y="18713"/>
                    <a:pt x="22708" y="18713"/>
                  </a:cubicBezTo>
                  <a:cubicBezTo>
                    <a:pt x="22708" y="18715"/>
                    <a:pt x="22711" y="18716"/>
                    <a:pt x="22715" y="18724"/>
                  </a:cubicBezTo>
                  <a:cubicBezTo>
                    <a:pt x="22747" y="18782"/>
                    <a:pt x="22775" y="18890"/>
                    <a:pt x="22809" y="18964"/>
                  </a:cubicBezTo>
                  <a:cubicBezTo>
                    <a:pt x="22878" y="19126"/>
                    <a:pt x="22967" y="19282"/>
                    <a:pt x="23095" y="19407"/>
                  </a:cubicBezTo>
                  <a:cubicBezTo>
                    <a:pt x="23373" y="19682"/>
                    <a:pt x="23791" y="19838"/>
                    <a:pt x="24182" y="19841"/>
                  </a:cubicBezTo>
                  <a:cubicBezTo>
                    <a:pt x="24186" y="19841"/>
                    <a:pt x="24190" y="19841"/>
                    <a:pt x="24194" y="19841"/>
                  </a:cubicBezTo>
                  <a:cubicBezTo>
                    <a:pt x="24562" y="19841"/>
                    <a:pt x="24922" y="19708"/>
                    <a:pt x="25216" y="19497"/>
                  </a:cubicBezTo>
                  <a:cubicBezTo>
                    <a:pt x="25377" y="19381"/>
                    <a:pt x="25519" y="19242"/>
                    <a:pt x="25643" y="19086"/>
                  </a:cubicBezTo>
                  <a:cubicBezTo>
                    <a:pt x="25748" y="18952"/>
                    <a:pt x="25805" y="18802"/>
                    <a:pt x="25898" y="18659"/>
                  </a:cubicBezTo>
                  <a:cubicBezTo>
                    <a:pt x="25926" y="18612"/>
                    <a:pt x="25960" y="18574"/>
                    <a:pt x="26017" y="18559"/>
                  </a:cubicBezTo>
                  <a:cubicBezTo>
                    <a:pt x="26114" y="18531"/>
                    <a:pt x="26220" y="18527"/>
                    <a:pt x="26319" y="18505"/>
                  </a:cubicBezTo>
                  <a:cubicBezTo>
                    <a:pt x="26502" y="18461"/>
                    <a:pt x="26678" y="18383"/>
                    <a:pt x="26830" y="18271"/>
                  </a:cubicBezTo>
                  <a:cubicBezTo>
                    <a:pt x="27145" y="18043"/>
                    <a:pt x="27408" y="17734"/>
                    <a:pt x="27603" y="17400"/>
                  </a:cubicBezTo>
                  <a:cubicBezTo>
                    <a:pt x="27793" y="17079"/>
                    <a:pt x="27944" y="16672"/>
                    <a:pt x="27813" y="16304"/>
                  </a:cubicBezTo>
                  <a:cubicBezTo>
                    <a:pt x="27819" y="16300"/>
                    <a:pt x="27826" y="16294"/>
                    <a:pt x="27832" y="16292"/>
                  </a:cubicBezTo>
                  <a:cubicBezTo>
                    <a:pt x="27861" y="16273"/>
                    <a:pt x="27892" y="16255"/>
                    <a:pt x="27923" y="16234"/>
                  </a:cubicBezTo>
                  <a:close/>
                  <a:moveTo>
                    <a:pt x="20686" y="19963"/>
                  </a:moveTo>
                  <a:lnTo>
                    <a:pt x="20686" y="19963"/>
                  </a:lnTo>
                  <a:cubicBezTo>
                    <a:pt x="20766" y="19967"/>
                    <a:pt x="20848" y="19988"/>
                    <a:pt x="20922" y="19999"/>
                  </a:cubicBezTo>
                  <a:cubicBezTo>
                    <a:pt x="21035" y="20017"/>
                    <a:pt x="21150" y="20043"/>
                    <a:pt x="21262" y="20074"/>
                  </a:cubicBezTo>
                  <a:cubicBezTo>
                    <a:pt x="21468" y="20134"/>
                    <a:pt x="21674" y="20220"/>
                    <a:pt x="21856" y="20329"/>
                  </a:cubicBezTo>
                  <a:cubicBezTo>
                    <a:pt x="22030" y="20434"/>
                    <a:pt x="22190" y="20559"/>
                    <a:pt x="22333" y="20702"/>
                  </a:cubicBezTo>
                  <a:cubicBezTo>
                    <a:pt x="22403" y="20771"/>
                    <a:pt x="22470" y="20842"/>
                    <a:pt x="22526" y="20923"/>
                  </a:cubicBezTo>
                  <a:cubicBezTo>
                    <a:pt x="22530" y="20927"/>
                    <a:pt x="22533" y="20934"/>
                    <a:pt x="22538" y="20938"/>
                  </a:cubicBezTo>
                  <a:cubicBezTo>
                    <a:pt x="21895" y="20780"/>
                    <a:pt x="21252" y="20616"/>
                    <a:pt x="20612" y="20454"/>
                  </a:cubicBezTo>
                  <a:cubicBezTo>
                    <a:pt x="20614" y="20448"/>
                    <a:pt x="20618" y="20441"/>
                    <a:pt x="20620" y="20434"/>
                  </a:cubicBezTo>
                  <a:cubicBezTo>
                    <a:pt x="20679" y="20287"/>
                    <a:pt x="20695" y="20125"/>
                    <a:pt x="20686" y="19963"/>
                  </a:cubicBezTo>
                  <a:close/>
                  <a:moveTo>
                    <a:pt x="25590" y="20381"/>
                  </a:moveTo>
                  <a:cubicBezTo>
                    <a:pt x="25633" y="20410"/>
                    <a:pt x="25679" y="20437"/>
                    <a:pt x="25727" y="20459"/>
                  </a:cubicBezTo>
                  <a:cubicBezTo>
                    <a:pt x="25815" y="20497"/>
                    <a:pt x="25902" y="20525"/>
                    <a:pt x="25996" y="20544"/>
                  </a:cubicBezTo>
                  <a:cubicBezTo>
                    <a:pt x="26144" y="20576"/>
                    <a:pt x="26294" y="20593"/>
                    <a:pt x="26444" y="20593"/>
                  </a:cubicBezTo>
                  <a:cubicBezTo>
                    <a:pt x="26495" y="20593"/>
                    <a:pt x="26546" y="20591"/>
                    <a:pt x="26598" y="20587"/>
                  </a:cubicBezTo>
                  <a:cubicBezTo>
                    <a:pt x="26782" y="20574"/>
                    <a:pt x="26970" y="20547"/>
                    <a:pt x="27145" y="20489"/>
                  </a:cubicBezTo>
                  <a:lnTo>
                    <a:pt x="27145" y="20489"/>
                  </a:lnTo>
                  <a:cubicBezTo>
                    <a:pt x="27072" y="20575"/>
                    <a:pt x="27009" y="20674"/>
                    <a:pt x="26962" y="20765"/>
                  </a:cubicBezTo>
                  <a:cubicBezTo>
                    <a:pt x="26915" y="20861"/>
                    <a:pt x="26881" y="20965"/>
                    <a:pt x="26860" y="21075"/>
                  </a:cubicBezTo>
                  <a:cubicBezTo>
                    <a:pt x="26851" y="21075"/>
                    <a:pt x="26842" y="21075"/>
                    <a:pt x="26835" y="21078"/>
                  </a:cubicBezTo>
                  <a:cubicBezTo>
                    <a:pt x="26705" y="21098"/>
                    <a:pt x="26580" y="21134"/>
                    <a:pt x="26451" y="21150"/>
                  </a:cubicBezTo>
                  <a:cubicBezTo>
                    <a:pt x="26321" y="21167"/>
                    <a:pt x="26192" y="21174"/>
                    <a:pt x="26060" y="21174"/>
                  </a:cubicBezTo>
                  <a:cubicBezTo>
                    <a:pt x="25808" y="21172"/>
                    <a:pt x="25554" y="21140"/>
                    <a:pt x="25305" y="21080"/>
                  </a:cubicBezTo>
                  <a:cubicBezTo>
                    <a:pt x="25102" y="21031"/>
                    <a:pt x="24903" y="20959"/>
                    <a:pt x="24721" y="20859"/>
                  </a:cubicBezTo>
                  <a:cubicBezTo>
                    <a:pt x="24645" y="20818"/>
                    <a:pt x="24571" y="20774"/>
                    <a:pt x="24497" y="20730"/>
                  </a:cubicBezTo>
                  <a:cubicBezTo>
                    <a:pt x="24805" y="20712"/>
                    <a:pt x="25112" y="20627"/>
                    <a:pt x="25393" y="20490"/>
                  </a:cubicBezTo>
                  <a:cubicBezTo>
                    <a:pt x="25460" y="20457"/>
                    <a:pt x="25524" y="20422"/>
                    <a:pt x="25590" y="20381"/>
                  </a:cubicBezTo>
                  <a:close/>
                  <a:moveTo>
                    <a:pt x="20698" y="18584"/>
                  </a:moveTo>
                  <a:cubicBezTo>
                    <a:pt x="20742" y="18705"/>
                    <a:pt x="20790" y="18827"/>
                    <a:pt x="20852" y="18940"/>
                  </a:cubicBezTo>
                  <a:cubicBezTo>
                    <a:pt x="20962" y="19132"/>
                    <a:pt x="21108" y="19297"/>
                    <a:pt x="21290" y="19424"/>
                  </a:cubicBezTo>
                  <a:cubicBezTo>
                    <a:pt x="21504" y="19577"/>
                    <a:pt x="21758" y="19650"/>
                    <a:pt x="22013" y="19693"/>
                  </a:cubicBezTo>
                  <a:cubicBezTo>
                    <a:pt x="22145" y="19712"/>
                    <a:pt x="22279" y="19726"/>
                    <a:pt x="22410" y="19749"/>
                  </a:cubicBezTo>
                  <a:cubicBezTo>
                    <a:pt x="22507" y="19765"/>
                    <a:pt x="22566" y="19773"/>
                    <a:pt x="22613" y="19830"/>
                  </a:cubicBezTo>
                  <a:cubicBezTo>
                    <a:pt x="22691" y="19928"/>
                    <a:pt x="22760" y="20029"/>
                    <a:pt x="22854" y="20117"/>
                  </a:cubicBezTo>
                  <a:cubicBezTo>
                    <a:pt x="22945" y="20204"/>
                    <a:pt x="23049" y="20282"/>
                    <a:pt x="23156" y="20354"/>
                  </a:cubicBezTo>
                  <a:cubicBezTo>
                    <a:pt x="23372" y="20500"/>
                    <a:pt x="23618" y="20610"/>
                    <a:pt x="23873" y="20673"/>
                  </a:cubicBezTo>
                  <a:cubicBezTo>
                    <a:pt x="23949" y="20692"/>
                    <a:pt x="24028" y="20707"/>
                    <a:pt x="24106" y="20715"/>
                  </a:cubicBezTo>
                  <a:cubicBezTo>
                    <a:pt x="24405" y="21043"/>
                    <a:pt x="24809" y="21259"/>
                    <a:pt x="25239" y="21365"/>
                  </a:cubicBezTo>
                  <a:cubicBezTo>
                    <a:pt x="25504" y="21430"/>
                    <a:pt x="25784" y="21468"/>
                    <a:pt x="26059" y="21477"/>
                  </a:cubicBezTo>
                  <a:cubicBezTo>
                    <a:pt x="26085" y="21477"/>
                    <a:pt x="26111" y="21478"/>
                    <a:pt x="26136" y="21478"/>
                  </a:cubicBezTo>
                  <a:cubicBezTo>
                    <a:pt x="26251" y="21478"/>
                    <a:pt x="26364" y="21472"/>
                    <a:pt x="26480" y="21459"/>
                  </a:cubicBezTo>
                  <a:cubicBezTo>
                    <a:pt x="26596" y="21446"/>
                    <a:pt x="26720" y="21434"/>
                    <a:pt x="26835" y="21406"/>
                  </a:cubicBezTo>
                  <a:cubicBezTo>
                    <a:pt x="26837" y="21527"/>
                    <a:pt x="26857" y="21645"/>
                    <a:pt x="26892" y="21756"/>
                  </a:cubicBezTo>
                  <a:cubicBezTo>
                    <a:pt x="26919" y="21843"/>
                    <a:pt x="26954" y="21925"/>
                    <a:pt x="27001" y="22002"/>
                  </a:cubicBezTo>
                  <a:cubicBezTo>
                    <a:pt x="26195" y="21818"/>
                    <a:pt x="25388" y="21633"/>
                    <a:pt x="24585" y="21439"/>
                  </a:cubicBezTo>
                  <a:cubicBezTo>
                    <a:pt x="24023" y="21305"/>
                    <a:pt x="23463" y="21168"/>
                    <a:pt x="22905" y="21031"/>
                  </a:cubicBezTo>
                  <a:cubicBezTo>
                    <a:pt x="22901" y="20930"/>
                    <a:pt x="22830" y="20834"/>
                    <a:pt x="22770" y="20753"/>
                  </a:cubicBezTo>
                  <a:cubicBezTo>
                    <a:pt x="22702" y="20659"/>
                    <a:pt x="22625" y="20573"/>
                    <a:pt x="22546" y="20491"/>
                  </a:cubicBezTo>
                  <a:cubicBezTo>
                    <a:pt x="22380" y="20330"/>
                    <a:pt x="22195" y="20187"/>
                    <a:pt x="21997" y="20072"/>
                  </a:cubicBezTo>
                  <a:cubicBezTo>
                    <a:pt x="21784" y="19949"/>
                    <a:pt x="21550" y="19853"/>
                    <a:pt x="21310" y="19799"/>
                  </a:cubicBezTo>
                  <a:cubicBezTo>
                    <a:pt x="21189" y="19772"/>
                    <a:pt x="21063" y="19756"/>
                    <a:pt x="20941" y="19756"/>
                  </a:cubicBezTo>
                  <a:cubicBezTo>
                    <a:pt x="20937" y="19756"/>
                    <a:pt x="20933" y="19756"/>
                    <a:pt x="20929" y="19756"/>
                  </a:cubicBezTo>
                  <a:cubicBezTo>
                    <a:pt x="20869" y="19759"/>
                    <a:pt x="20804" y="19768"/>
                    <a:pt x="20744" y="19781"/>
                  </a:cubicBezTo>
                  <a:cubicBezTo>
                    <a:pt x="20719" y="19787"/>
                    <a:pt x="20695" y="19794"/>
                    <a:pt x="20672" y="19803"/>
                  </a:cubicBezTo>
                  <a:cubicBezTo>
                    <a:pt x="20669" y="19775"/>
                    <a:pt x="20664" y="19745"/>
                    <a:pt x="20659" y="19719"/>
                  </a:cubicBezTo>
                  <a:cubicBezTo>
                    <a:pt x="20619" y="19489"/>
                    <a:pt x="20528" y="19275"/>
                    <a:pt x="20429" y="19063"/>
                  </a:cubicBezTo>
                  <a:cubicBezTo>
                    <a:pt x="20363" y="18919"/>
                    <a:pt x="20281" y="18788"/>
                    <a:pt x="20172" y="18678"/>
                  </a:cubicBezTo>
                  <a:cubicBezTo>
                    <a:pt x="20197" y="18666"/>
                    <a:pt x="20219" y="18651"/>
                    <a:pt x="20247" y="18641"/>
                  </a:cubicBezTo>
                  <a:cubicBezTo>
                    <a:pt x="20253" y="18638"/>
                    <a:pt x="20266" y="18635"/>
                    <a:pt x="20271" y="18631"/>
                  </a:cubicBezTo>
                  <a:cubicBezTo>
                    <a:pt x="20285" y="18627"/>
                    <a:pt x="20296" y="18622"/>
                    <a:pt x="20310" y="18619"/>
                  </a:cubicBezTo>
                  <a:cubicBezTo>
                    <a:pt x="20334" y="18612"/>
                    <a:pt x="20360" y="18605"/>
                    <a:pt x="20385" y="18600"/>
                  </a:cubicBezTo>
                  <a:cubicBezTo>
                    <a:pt x="20396" y="18598"/>
                    <a:pt x="20406" y="18596"/>
                    <a:pt x="20420" y="18594"/>
                  </a:cubicBezTo>
                  <a:cubicBezTo>
                    <a:pt x="20424" y="18591"/>
                    <a:pt x="20431" y="18591"/>
                    <a:pt x="20436" y="18591"/>
                  </a:cubicBezTo>
                  <a:cubicBezTo>
                    <a:pt x="20463" y="18589"/>
                    <a:pt x="20489" y="18588"/>
                    <a:pt x="20518" y="18585"/>
                  </a:cubicBezTo>
                  <a:cubicBezTo>
                    <a:pt x="20545" y="18585"/>
                    <a:pt x="20573" y="18588"/>
                    <a:pt x="20602" y="18589"/>
                  </a:cubicBezTo>
                  <a:cubicBezTo>
                    <a:pt x="20615" y="18589"/>
                    <a:pt x="20629" y="18593"/>
                    <a:pt x="20645" y="18593"/>
                  </a:cubicBezTo>
                  <a:cubicBezTo>
                    <a:pt x="20665" y="18593"/>
                    <a:pt x="20680" y="18590"/>
                    <a:pt x="20698" y="18584"/>
                  </a:cubicBezTo>
                  <a:close/>
                  <a:moveTo>
                    <a:pt x="32616" y="9231"/>
                  </a:moveTo>
                  <a:cubicBezTo>
                    <a:pt x="32730" y="9231"/>
                    <a:pt x="32843" y="9252"/>
                    <a:pt x="32935" y="9294"/>
                  </a:cubicBezTo>
                  <a:cubicBezTo>
                    <a:pt x="33091" y="9368"/>
                    <a:pt x="33175" y="9463"/>
                    <a:pt x="33255" y="9612"/>
                  </a:cubicBezTo>
                  <a:cubicBezTo>
                    <a:pt x="33278" y="9655"/>
                    <a:pt x="33330" y="9681"/>
                    <a:pt x="33380" y="9681"/>
                  </a:cubicBezTo>
                  <a:cubicBezTo>
                    <a:pt x="33404" y="9681"/>
                    <a:pt x="33428" y="9675"/>
                    <a:pt x="33448" y="9661"/>
                  </a:cubicBezTo>
                  <a:cubicBezTo>
                    <a:pt x="33607" y="9556"/>
                    <a:pt x="33772" y="9441"/>
                    <a:pt x="33963" y="9403"/>
                  </a:cubicBezTo>
                  <a:cubicBezTo>
                    <a:pt x="33996" y="9397"/>
                    <a:pt x="34030" y="9394"/>
                    <a:pt x="34064" y="9394"/>
                  </a:cubicBezTo>
                  <a:cubicBezTo>
                    <a:pt x="34230" y="9394"/>
                    <a:pt x="34401" y="9466"/>
                    <a:pt x="34531" y="9559"/>
                  </a:cubicBezTo>
                  <a:cubicBezTo>
                    <a:pt x="34804" y="9755"/>
                    <a:pt x="34770" y="10104"/>
                    <a:pt x="34851" y="10395"/>
                  </a:cubicBezTo>
                  <a:cubicBezTo>
                    <a:pt x="34869" y="10459"/>
                    <a:pt x="34924" y="10493"/>
                    <a:pt x="34982" y="10493"/>
                  </a:cubicBezTo>
                  <a:cubicBezTo>
                    <a:pt x="35005" y="10493"/>
                    <a:pt x="35029" y="10487"/>
                    <a:pt x="35051" y="10476"/>
                  </a:cubicBezTo>
                  <a:cubicBezTo>
                    <a:pt x="35163" y="10420"/>
                    <a:pt x="35283" y="10393"/>
                    <a:pt x="35403" y="10393"/>
                  </a:cubicBezTo>
                  <a:cubicBezTo>
                    <a:pt x="35585" y="10393"/>
                    <a:pt x="35766" y="10455"/>
                    <a:pt x="35916" y="10570"/>
                  </a:cubicBezTo>
                  <a:cubicBezTo>
                    <a:pt x="36177" y="10770"/>
                    <a:pt x="36268" y="11087"/>
                    <a:pt x="36246" y="11407"/>
                  </a:cubicBezTo>
                  <a:lnTo>
                    <a:pt x="36246" y="11415"/>
                  </a:lnTo>
                  <a:cubicBezTo>
                    <a:pt x="36242" y="11418"/>
                    <a:pt x="36234" y="11419"/>
                    <a:pt x="36228" y="11419"/>
                  </a:cubicBezTo>
                  <a:cubicBezTo>
                    <a:pt x="35903" y="11507"/>
                    <a:pt x="35629" y="11732"/>
                    <a:pt x="35448" y="12009"/>
                  </a:cubicBezTo>
                  <a:cubicBezTo>
                    <a:pt x="35398" y="12085"/>
                    <a:pt x="35364" y="12165"/>
                    <a:pt x="35323" y="12246"/>
                  </a:cubicBezTo>
                  <a:cubicBezTo>
                    <a:pt x="35319" y="12253"/>
                    <a:pt x="35314" y="12259"/>
                    <a:pt x="35310" y="12266"/>
                  </a:cubicBezTo>
                  <a:cubicBezTo>
                    <a:pt x="35276" y="12282"/>
                    <a:pt x="35247" y="12309"/>
                    <a:pt x="35214" y="12324"/>
                  </a:cubicBezTo>
                  <a:cubicBezTo>
                    <a:pt x="35116" y="12371"/>
                    <a:pt x="35020" y="12393"/>
                    <a:pt x="34933" y="12462"/>
                  </a:cubicBezTo>
                  <a:cubicBezTo>
                    <a:pt x="34863" y="12518"/>
                    <a:pt x="34808" y="12592"/>
                    <a:pt x="34755" y="12665"/>
                  </a:cubicBezTo>
                  <a:cubicBezTo>
                    <a:pt x="34571" y="12938"/>
                    <a:pt x="34474" y="13318"/>
                    <a:pt x="34615" y="13621"/>
                  </a:cubicBezTo>
                  <a:cubicBezTo>
                    <a:pt x="34565" y="13649"/>
                    <a:pt x="34512" y="13672"/>
                    <a:pt x="34461" y="13695"/>
                  </a:cubicBezTo>
                  <a:cubicBezTo>
                    <a:pt x="34363" y="13740"/>
                    <a:pt x="34264" y="13789"/>
                    <a:pt x="34180" y="13856"/>
                  </a:cubicBezTo>
                  <a:cubicBezTo>
                    <a:pt x="34001" y="13997"/>
                    <a:pt x="33898" y="14234"/>
                    <a:pt x="33846" y="14449"/>
                  </a:cubicBezTo>
                  <a:cubicBezTo>
                    <a:pt x="33793" y="14674"/>
                    <a:pt x="33780" y="14927"/>
                    <a:pt x="33846" y="15151"/>
                  </a:cubicBezTo>
                  <a:cubicBezTo>
                    <a:pt x="33860" y="15200"/>
                    <a:pt x="33881" y="15242"/>
                    <a:pt x="33903" y="15287"/>
                  </a:cubicBezTo>
                  <a:cubicBezTo>
                    <a:pt x="33905" y="15292"/>
                    <a:pt x="33909" y="15299"/>
                    <a:pt x="33912" y="15305"/>
                  </a:cubicBezTo>
                  <a:lnTo>
                    <a:pt x="33909" y="15305"/>
                  </a:lnTo>
                  <a:lnTo>
                    <a:pt x="33913" y="15309"/>
                  </a:lnTo>
                  <a:lnTo>
                    <a:pt x="33913" y="15312"/>
                  </a:lnTo>
                  <a:cubicBezTo>
                    <a:pt x="33910" y="15314"/>
                    <a:pt x="33913" y="15319"/>
                    <a:pt x="33904" y="15331"/>
                  </a:cubicBezTo>
                  <a:cubicBezTo>
                    <a:pt x="33891" y="15354"/>
                    <a:pt x="33876" y="15375"/>
                    <a:pt x="33861" y="15394"/>
                  </a:cubicBezTo>
                  <a:cubicBezTo>
                    <a:pt x="33832" y="15432"/>
                    <a:pt x="33798" y="15465"/>
                    <a:pt x="33764" y="15501"/>
                  </a:cubicBezTo>
                  <a:cubicBezTo>
                    <a:pt x="33618" y="15651"/>
                    <a:pt x="33462" y="15779"/>
                    <a:pt x="33389" y="15984"/>
                  </a:cubicBezTo>
                  <a:cubicBezTo>
                    <a:pt x="33300" y="16225"/>
                    <a:pt x="33339" y="16477"/>
                    <a:pt x="33439" y="16708"/>
                  </a:cubicBezTo>
                  <a:cubicBezTo>
                    <a:pt x="33482" y="16805"/>
                    <a:pt x="33535" y="16902"/>
                    <a:pt x="33584" y="16997"/>
                  </a:cubicBezTo>
                  <a:cubicBezTo>
                    <a:pt x="33606" y="17041"/>
                    <a:pt x="33624" y="17088"/>
                    <a:pt x="33646" y="17130"/>
                  </a:cubicBezTo>
                  <a:cubicBezTo>
                    <a:pt x="33580" y="17185"/>
                    <a:pt x="33503" y="17241"/>
                    <a:pt x="33440" y="17319"/>
                  </a:cubicBezTo>
                  <a:cubicBezTo>
                    <a:pt x="33371" y="17404"/>
                    <a:pt x="33315" y="17497"/>
                    <a:pt x="33275" y="17600"/>
                  </a:cubicBezTo>
                  <a:cubicBezTo>
                    <a:pt x="33185" y="17815"/>
                    <a:pt x="33185" y="18068"/>
                    <a:pt x="33256" y="18288"/>
                  </a:cubicBezTo>
                  <a:cubicBezTo>
                    <a:pt x="33303" y="18435"/>
                    <a:pt x="33392" y="18605"/>
                    <a:pt x="33512" y="18725"/>
                  </a:cubicBezTo>
                  <a:cubicBezTo>
                    <a:pt x="33318" y="18916"/>
                    <a:pt x="33163" y="19153"/>
                    <a:pt x="33118" y="19421"/>
                  </a:cubicBezTo>
                  <a:cubicBezTo>
                    <a:pt x="33065" y="19729"/>
                    <a:pt x="33172" y="20038"/>
                    <a:pt x="33391" y="20256"/>
                  </a:cubicBezTo>
                  <a:cubicBezTo>
                    <a:pt x="33366" y="20275"/>
                    <a:pt x="33337" y="20290"/>
                    <a:pt x="33313" y="20307"/>
                  </a:cubicBezTo>
                  <a:cubicBezTo>
                    <a:pt x="33246" y="20351"/>
                    <a:pt x="33188" y="20405"/>
                    <a:pt x="33136" y="20465"/>
                  </a:cubicBezTo>
                  <a:cubicBezTo>
                    <a:pt x="33023" y="20598"/>
                    <a:pt x="32926" y="20756"/>
                    <a:pt x="32889" y="20928"/>
                  </a:cubicBezTo>
                  <a:cubicBezTo>
                    <a:pt x="32834" y="21215"/>
                    <a:pt x="32912" y="21489"/>
                    <a:pt x="33055" y="21733"/>
                  </a:cubicBezTo>
                  <a:cubicBezTo>
                    <a:pt x="33021" y="21749"/>
                    <a:pt x="32988" y="21764"/>
                    <a:pt x="32955" y="21776"/>
                  </a:cubicBezTo>
                  <a:cubicBezTo>
                    <a:pt x="32841" y="21819"/>
                    <a:pt x="32725" y="21854"/>
                    <a:pt x="32617" y="21913"/>
                  </a:cubicBezTo>
                  <a:cubicBezTo>
                    <a:pt x="32446" y="22010"/>
                    <a:pt x="32315" y="22139"/>
                    <a:pt x="32200" y="22293"/>
                  </a:cubicBezTo>
                  <a:cubicBezTo>
                    <a:pt x="32048" y="22493"/>
                    <a:pt x="31803" y="22859"/>
                    <a:pt x="31898" y="23131"/>
                  </a:cubicBezTo>
                  <a:cubicBezTo>
                    <a:pt x="30895" y="22890"/>
                    <a:pt x="29892" y="22650"/>
                    <a:pt x="28885" y="22428"/>
                  </a:cubicBezTo>
                  <a:cubicBezTo>
                    <a:pt x="28361" y="22312"/>
                    <a:pt x="27836" y="22193"/>
                    <a:pt x="27311" y="22074"/>
                  </a:cubicBezTo>
                  <a:cubicBezTo>
                    <a:pt x="27309" y="22074"/>
                    <a:pt x="27309" y="22072"/>
                    <a:pt x="27307" y="22071"/>
                  </a:cubicBezTo>
                  <a:cubicBezTo>
                    <a:pt x="27096" y="21879"/>
                    <a:pt x="27046" y="21541"/>
                    <a:pt x="27077" y="21256"/>
                  </a:cubicBezTo>
                  <a:cubicBezTo>
                    <a:pt x="27083" y="21205"/>
                    <a:pt x="27090" y="21156"/>
                    <a:pt x="27102" y="21109"/>
                  </a:cubicBezTo>
                  <a:cubicBezTo>
                    <a:pt x="27139" y="20943"/>
                    <a:pt x="27215" y="20799"/>
                    <a:pt x="27327" y="20672"/>
                  </a:cubicBezTo>
                  <a:cubicBezTo>
                    <a:pt x="27420" y="20565"/>
                    <a:pt x="27556" y="20434"/>
                    <a:pt x="27708" y="20434"/>
                  </a:cubicBezTo>
                  <a:cubicBezTo>
                    <a:pt x="27731" y="20434"/>
                    <a:pt x="27755" y="20437"/>
                    <a:pt x="27779" y="20444"/>
                  </a:cubicBezTo>
                  <a:cubicBezTo>
                    <a:pt x="27790" y="20447"/>
                    <a:pt x="27801" y="20448"/>
                    <a:pt x="27812" y="20448"/>
                  </a:cubicBezTo>
                  <a:cubicBezTo>
                    <a:pt x="27893" y="20448"/>
                    <a:pt x="27974" y="20365"/>
                    <a:pt x="27944" y="20278"/>
                  </a:cubicBezTo>
                  <a:cubicBezTo>
                    <a:pt x="27868" y="20067"/>
                    <a:pt x="27783" y="19850"/>
                    <a:pt x="27765" y="19624"/>
                  </a:cubicBezTo>
                  <a:cubicBezTo>
                    <a:pt x="27747" y="19390"/>
                    <a:pt x="27801" y="19168"/>
                    <a:pt x="27925" y="18969"/>
                  </a:cubicBezTo>
                  <a:cubicBezTo>
                    <a:pt x="28018" y="18817"/>
                    <a:pt x="28140" y="18690"/>
                    <a:pt x="28306" y="18619"/>
                  </a:cubicBezTo>
                  <a:cubicBezTo>
                    <a:pt x="28465" y="18552"/>
                    <a:pt x="28640" y="18531"/>
                    <a:pt x="28812" y="18528"/>
                  </a:cubicBezTo>
                  <a:cubicBezTo>
                    <a:pt x="28944" y="18526"/>
                    <a:pt x="28993" y="18375"/>
                    <a:pt x="28915" y="18282"/>
                  </a:cubicBezTo>
                  <a:cubicBezTo>
                    <a:pt x="28734" y="18069"/>
                    <a:pt x="28716" y="17776"/>
                    <a:pt x="28803" y="17520"/>
                  </a:cubicBezTo>
                  <a:cubicBezTo>
                    <a:pt x="28805" y="17508"/>
                    <a:pt x="28809" y="17500"/>
                    <a:pt x="28814" y="17491"/>
                  </a:cubicBezTo>
                  <a:cubicBezTo>
                    <a:pt x="28919" y="17204"/>
                    <a:pt x="29179" y="16992"/>
                    <a:pt x="29438" y="16843"/>
                  </a:cubicBezTo>
                  <a:cubicBezTo>
                    <a:pt x="29560" y="16773"/>
                    <a:pt x="29710" y="16705"/>
                    <a:pt x="29750" y="16553"/>
                  </a:cubicBezTo>
                  <a:cubicBezTo>
                    <a:pt x="29774" y="16461"/>
                    <a:pt x="29735" y="16385"/>
                    <a:pt x="29672" y="16320"/>
                  </a:cubicBezTo>
                  <a:cubicBezTo>
                    <a:pt x="29663" y="16312"/>
                    <a:pt x="29653" y="16305"/>
                    <a:pt x="29644" y="16297"/>
                  </a:cubicBezTo>
                  <a:cubicBezTo>
                    <a:pt x="29638" y="16289"/>
                    <a:pt x="29628" y="16272"/>
                    <a:pt x="29626" y="16272"/>
                  </a:cubicBezTo>
                  <a:cubicBezTo>
                    <a:pt x="29607" y="16229"/>
                    <a:pt x="29589" y="16187"/>
                    <a:pt x="29570" y="16143"/>
                  </a:cubicBezTo>
                  <a:cubicBezTo>
                    <a:pt x="29424" y="15815"/>
                    <a:pt x="29346" y="15463"/>
                    <a:pt x="29472" y="15117"/>
                  </a:cubicBezTo>
                  <a:cubicBezTo>
                    <a:pt x="29535" y="14938"/>
                    <a:pt x="29656" y="14786"/>
                    <a:pt x="29794" y="14649"/>
                  </a:cubicBezTo>
                  <a:cubicBezTo>
                    <a:pt x="29903" y="14538"/>
                    <a:pt x="30025" y="14438"/>
                    <a:pt x="30138" y="14341"/>
                  </a:cubicBezTo>
                  <a:cubicBezTo>
                    <a:pt x="30173" y="14309"/>
                    <a:pt x="30188" y="14247"/>
                    <a:pt x="30173" y="14203"/>
                  </a:cubicBezTo>
                  <a:cubicBezTo>
                    <a:pt x="30113" y="13995"/>
                    <a:pt x="29980" y="13823"/>
                    <a:pt x="29851" y="13651"/>
                  </a:cubicBezTo>
                  <a:cubicBezTo>
                    <a:pt x="29733" y="13492"/>
                    <a:pt x="29636" y="13325"/>
                    <a:pt x="29643" y="13120"/>
                  </a:cubicBezTo>
                  <a:cubicBezTo>
                    <a:pt x="29663" y="12648"/>
                    <a:pt x="30134" y="12358"/>
                    <a:pt x="30504" y="12162"/>
                  </a:cubicBezTo>
                  <a:cubicBezTo>
                    <a:pt x="30549" y="12139"/>
                    <a:pt x="30590" y="12077"/>
                    <a:pt x="30582" y="12028"/>
                  </a:cubicBezTo>
                  <a:cubicBezTo>
                    <a:pt x="30524" y="11587"/>
                    <a:pt x="30390" y="11134"/>
                    <a:pt x="30637" y="10726"/>
                  </a:cubicBezTo>
                  <a:cubicBezTo>
                    <a:pt x="30739" y="10556"/>
                    <a:pt x="30945" y="10377"/>
                    <a:pt x="31132" y="10308"/>
                  </a:cubicBezTo>
                  <a:cubicBezTo>
                    <a:pt x="31333" y="10233"/>
                    <a:pt x="31544" y="10223"/>
                    <a:pt x="31753" y="10207"/>
                  </a:cubicBezTo>
                  <a:cubicBezTo>
                    <a:pt x="31847" y="10197"/>
                    <a:pt x="31907" y="10124"/>
                    <a:pt x="31887" y="10033"/>
                  </a:cubicBezTo>
                  <a:cubicBezTo>
                    <a:pt x="31859" y="9902"/>
                    <a:pt x="31868" y="9756"/>
                    <a:pt x="31922" y="9640"/>
                  </a:cubicBezTo>
                  <a:cubicBezTo>
                    <a:pt x="31980" y="9515"/>
                    <a:pt x="32062" y="9421"/>
                    <a:pt x="32180" y="9352"/>
                  </a:cubicBezTo>
                  <a:cubicBezTo>
                    <a:pt x="32292" y="9285"/>
                    <a:pt x="32428" y="9243"/>
                    <a:pt x="32552" y="9233"/>
                  </a:cubicBezTo>
                  <a:cubicBezTo>
                    <a:pt x="32573" y="9232"/>
                    <a:pt x="32594" y="9231"/>
                    <a:pt x="32616" y="9231"/>
                  </a:cubicBezTo>
                  <a:close/>
                  <a:moveTo>
                    <a:pt x="10770" y="20667"/>
                  </a:moveTo>
                  <a:cubicBezTo>
                    <a:pt x="11178" y="20667"/>
                    <a:pt x="11576" y="20851"/>
                    <a:pt x="11847" y="21157"/>
                  </a:cubicBezTo>
                  <a:cubicBezTo>
                    <a:pt x="12015" y="21344"/>
                    <a:pt x="12133" y="21578"/>
                    <a:pt x="12200" y="21818"/>
                  </a:cubicBezTo>
                  <a:cubicBezTo>
                    <a:pt x="12234" y="21937"/>
                    <a:pt x="12260" y="22058"/>
                    <a:pt x="12260" y="22180"/>
                  </a:cubicBezTo>
                  <a:cubicBezTo>
                    <a:pt x="12259" y="22322"/>
                    <a:pt x="12244" y="22460"/>
                    <a:pt x="12278" y="22599"/>
                  </a:cubicBezTo>
                  <a:cubicBezTo>
                    <a:pt x="12165" y="22572"/>
                    <a:pt x="12052" y="22547"/>
                    <a:pt x="11938" y="22547"/>
                  </a:cubicBezTo>
                  <a:cubicBezTo>
                    <a:pt x="11872" y="22547"/>
                    <a:pt x="11806" y="22556"/>
                    <a:pt x="11741" y="22577"/>
                  </a:cubicBezTo>
                  <a:cubicBezTo>
                    <a:pt x="11562" y="22633"/>
                    <a:pt x="11450" y="22765"/>
                    <a:pt x="11339" y="22908"/>
                  </a:cubicBezTo>
                  <a:cubicBezTo>
                    <a:pt x="11269" y="22995"/>
                    <a:pt x="11187" y="23119"/>
                    <a:pt x="11074" y="23119"/>
                  </a:cubicBezTo>
                  <a:cubicBezTo>
                    <a:pt x="11055" y="23119"/>
                    <a:pt x="11034" y="23115"/>
                    <a:pt x="11013" y="23107"/>
                  </a:cubicBezTo>
                  <a:cubicBezTo>
                    <a:pt x="10919" y="23069"/>
                    <a:pt x="10839" y="23036"/>
                    <a:pt x="10736" y="23033"/>
                  </a:cubicBezTo>
                  <a:cubicBezTo>
                    <a:pt x="10732" y="23033"/>
                    <a:pt x="10728" y="23032"/>
                    <a:pt x="10724" y="23032"/>
                  </a:cubicBezTo>
                  <a:cubicBezTo>
                    <a:pt x="10643" y="23032"/>
                    <a:pt x="10562" y="23053"/>
                    <a:pt x="10490" y="23091"/>
                  </a:cubicBezTo>
                  <a:cubicBezTo>
                    <a:pt x="10355" y="23163"/>
                    <a:pt x="10277" y="23299"/>
                    <a:pt x="10196" y="23422"/>
                  </a:cubicBezTo>
                  <a:cubicBezTo>
                    <a:pt x="10156" y="23480"/>
                    <a:pt x="10115" y="23541"/>
                    <a:pt x="10055" y="23578"/>
                  </a:cubicBezTo>
                  <a:cubicBezTo>
                    <a:pt x="9982" y="23625"/>
                    <a:pt x="9888" y="23621"/>
                    <a:pt x="9806" y="23627"/>
                  </a:cubicBezTo>
                  <a:cubicBezTo>
                    <a:pt x="9712" y="23635"/>
                    <a:pt x="9625" y="23655"/>
                    <a:pt x="9543" y="23688"/>
                  </a:cubicBezTo>
                  <a:cubicBezTo>
                    <a:pt x="9532" y="23672"/>
                    <a:pt x="9523" y="23659"/>
                    <a:pt x="9512" y="23643"/>
                  </a:cubicBezTo>
                  <a:cubicBezTo>
                    <a:pt x="9476" y="23593"/>
                    <a:pt x="9430" y="23552"/>
                    <a:pt x="9387" y="23505"/>
                  </a:cubicBezTo>
                  <a:cubicBezTo>
                    <a:pt x="9302" y="23414"/>
                    <a:pt x="9231" y="23309"/>
                    <a:pt x="9168" y="23202"/>
                  </a:cubicBezTo>
                  <a:cubicBezTo>
                    <a:pt x="9037" y="22978"/>
                    <a:pt x="8978" y="22726"/>
                    <a:pt x="8987" y="22469"/>
                  </a:cubicBezTo>
                  <a:cubicBezTo>
                    <a:pt x="9000" y="22047"/>
                    <a:pt x="9190" y="21611"/>
                    <a:pt x="9471" y="21289"/>
                  </a:cubicBezTo>
                  <a:cubicBezTo>
                    <a:pt x="9483" y="21283"/>
                    <a:pt x="9493" y="21277"/>
                    <a:pt x="9502" y="21265"/>
                  </a:cubicBezTo>
                  <a:cubicBezTo>
                    <a:pt x="9514" y="21253"/>
                    <a:pt x="9522" y="21237"/>
                    <a:pt x="9532" y="21222"/>
                  </a:cubicBezTo>
                  <a:lnTo>
                    <a:pt x="9565" y="21188"/>
                  </a:lnTo>
                  <a:cubicBezTo>
                    <a:pt x="9862" y="20893"/>
                    <a:pt x="10264" y="20698"/>
                    <a:pt x="10683" y="20670"/>
                  </a:cubicBezTo>
                  <a:cubicBezTo>
                    <a:pt x="10712" y="20668"/>
                    <a:pt x="10741" y="20667"/>
                    <a:pt x="10770" y="20667"/>
                  </a:cubicBezTo>
                  <a:close/>
                  <a:moveTo>
                    <a:pt x="37903" y="11249"/>
                  </a:moveTo>
                  <a:cubicBezTo>
                    <a:pt x="37965" y="11249"/>
                    <a:pt x="38028" y="11255"/>
                    <a:pt x="38088" y="11272"/>
                  </a:cubicBezTo>
                  <a:cubicBezTo>
                    <a:pt x="38135" y="11287"/>
                    <a:pt x="38182" y="11306"/>
                    <a:pt x="38218" y="11342"/>
                  </a:cubicBezTo>
                  <a:cubicBezTo>
                    <a:pt x="38262" y="11383"/>
                    <a:pt x="38262" y="11440"/>
                    <a:pt x="38271" y="11499"/>
                  </a:cubicBezTo>
                  <a:cubicBezTo>
                    <a:pt x="38300" y="11664"/>
                    <a:pt x="38405" y="11780"/>
                    <a:pt x="38578" y="11780"/>
                  </a:cubicBezTo>
                  <a:cubicBezTo>
                    <a:pt x="38581" y="11780"/>
                    <a:pt x="38585" y="11780"/>
                    <a:pt x="38589" y="11780"/>
                  </a:cubicBezTo>
                  <a:cubicBezTo>
                    <a:pt x="38670" y="11778"/>
                    <a:pt x="38745" y="11752"/>
                    <a:pt x="38823" y="11742"/>
                  </a:cubicBezTo>
                  <a:cubicBezTo>
                    <a:pt x="38843" y="11740"/>
                    <a:pt x="38862" y="11738"/>
                    <a:pt x="38882" y="11738"/>
                  </a:cubicBezTo>
                  <a:cubicBezTo>
                    <a:pt x="38930" y="11738"/>
                    <a:pt x="38979" y="11745"/>
                    <a:pt x="39024" y="11752"/>
                  </a:cubicBezTo>
                  <a:cubicBezTo>
                    <a:pt x="39265" y="11783"/>
                    <a:pt x="39517" y="11904"/>
                    <a:pt x="39576" y="12158"/>
                  </a:cubicBezTo>
                  <a:cubicBezTo>
                    <a:pt x="39611" y="12319"/>
                    <a:pt x="39517" y="12483"/>
                    <a:pt x="39536" y="12647"/>
                  </a:cubicBezTo>
                  <a:cubicBezTo>
                    <a:pt x="39545" y="12735"/>
                    <a:pt x="39578" y="12819"/>
                    <a:pt x="39645" y="12878"/>
                  </a:cubicBezTo>
                  <a:cubicBezTo>
                    <a:pt x="39714" y="12944"/>
                    <a:pt x="39803" y="12960"/>
                    <a:pt x="39891" y="12985"/>
                  </a:cubicBezTo>
                  <a:cubicBezTo>
                    <a:pt x="40035" y="13022"/>
                    <a:pt x="40152" y="13177"/>
                    <a:pt x="40191" y="13315"/>
                  </a:cubicBezTo>
                  <a:cubicBezTo>
                    <a:pt x="40246" y="13508"/>
                    <a:pt x="40171" y="13711"/>
                    <a:pt x="40078" y="13877"/>
                  </a:cubicBezTo>
                  <a:cubicBezTo>
                    <a:pt x="40044" y="13935"/>
                    <a:pt x="40050" y="14007"/>
                    <a:pt x="40096" y="14050"/>
                  </a:cubicBezTo>
                  <a:cubicBezTo>
                    <a:pt x="40203" y="14148"/>
                    <a:pt x="40344" y="14172"/>
                    <a:pt x="40468" y="14241"/>
                  </a:cubicBezTo>
                  <a:cubicBezTo>
                    <a:pt x="40589" y="14305"/>
                    <a:pt x="40687" y="14397"/>
                    <a:pt x="40777" y="14497"/>
                  </a:cubicBezTo>
                  <a:cubicBezTo>
                    <a:pt x="40943" y="14678"/>
                    <a:pt x="41097" y="14933"/>
                    <a:pt x="41087" y="15187"/>
                  </a:cubicBezTo>
                  <a:cubicBezTo>
                    <a:pt x="41084" y="15252"/>
                    <a:pt x="41121" y="15293"/>
                    <a:pt x="41166" y="15309"/>
                  </a:cubicBezTo>
                  <a:cubicBezTo>
                    <a:pt x="40495" y="16616"/>
                    <a:pt x="40136" y="18072"/>
                    <a:pt x="39514" y="19401"/>
                  </a:cubicBezTo>
                  <a:cubicBezTo>
                    <a:pt x="38752" y="21025"/>
                    <a:pt x="37926" y="22619"/>
                    <a:pt x="37104" y="24212"/>
                  </a:cubicBezTo>
                  <a:cubicBezTo>
                    <a:pt x="36863" y="24102"/>
                    <a:pt x="36589" y="24115"/>
                    <a:pt x="36330" y="24073"/>
                  </a:cubicBezTo>
                  <a:cubicBezTo>
                    <a:pt x="35974" y="24015"/>
                    <a:pt x="35614" y="23952"/>
                    <a:pt x="35256" y="23886"/>
                  </a:cubicBezTo>
                  <a:cubicBezTo>
                    <a:pt x="34548" y="23751"/>
                    <a:pt x="33843" y="23592"/>
                    <a:pt x="33141" y="23423"/>
                  </a:cubicBezTo>
                  <a:cubicBezTo>
                    <a:pt x="32810" y="23348"/>
                    <a:pt x="32482" y="23267"/>
                    <a:pt x="32152" y="23189"/>
                  </a:cubicBezTo>
                  <a:cubicBezTo>
                    <a:pt x="32149" y="23180"/>
                    <a:pt x="32146" y="23171"/>
                    <a:pt x="32138" y="23162"/>
                  </a:cubicBezTo>
                  <a:cubicBezTo>
                    <a:pt x="32064" y="23059"/>
                    <a:pt x="32114" y="22907"/>
                    <a:pt x="32158" y="22800"/>
                  </a:cubicBezTo>
                  <a:cubicBezTo>
                    <a:pt x="32216" y="22656"/>
                    <a:pt x="32304" y="22521"/>
                    <a:pt x="32398" y="22397"/>
                  </a:cubicBezTo>
                  <a:cubicBezTo>
                    <a:pt x="32491" y="22277"/>
                    <a:pt x="32597" y="22177"/>
                    <a:pt x="32728" y="22101"/>
                  </a:cubicBezTo>
                  <a:cubicBezTo>
                    <a:pt x="32813" y="22052"/>
                    <a:pt x="32915" y="21995"/>
                    <a:pt x="33014" y="21980"/>
                  </a:cubicBezTo>
                  <a:cubicBezTo>
                    <a:pt x="33028" y="21978"/>
                    <a:pt x="33043" y="21977"/>
                    <a:pt x="33059" y="21977"/>
                  </a:cubicBezTo>
                  <a:cubicBezTo>
                    <a:pt x="33096" y="21977"/>
                    <a:pt x="33136" y="21982"/>
                    <a:pt x="33170" y="21986"/>
                  </a:cubicBezTo>
                  <a:cubicBezTo>
                    <a:pt x="33220" y="21993"/>
                    <a:pt x="33273" y="21993"/>
                    <a:pt x="33325" y="21995"/>
                  </a:cubicBezTo>
                  <a:cubicBezTo>
                    <a:pt x="33328" y="21996"/>
                    <a:pt x="33332" y="21996"/>
                    <a:pt x="33335" y="21996"/>
                  </a:cubicBezTo>
                  <a:cubicBezTo>
                    <a:pt x="33457" y="21996"/>
                    <a:pt x="33531" y="21846"/>
                    <a:pt x="33470" y="21745"/>
                  </a:cubicBezTo>
                  <a:cubicBezTo>
                    <a:pt x="33316" y="21490"/>
                    <a:pt x="33108" y="21265"/>
                    <a:pt x="33158" y="20943"/>
                  </a:cubicBezTo>
                  <a:cubicBezTo>
                    <a:pt x="33180" y="20797"/>
                    <a:pt x="33256" y="20673"/>
                    <a:pt x="33364" y="20572"/>
                  </a:cubicBezTo>
                  <a:cubicBezTo>
                    <a:pt x="33470" y="20471"/>
                    <a:pt x="33613" y="20431"/>
                    <a:pt x="33704" y="20309"/>
                  </a:cubicBezTo>
                  <a:cubicBezTo>
                    <a:pt x="33739" y="20262"/>
                    <a:pt x="33721" y="20182"/>
                    <a:pt x="33684" y="20145"/>
                  </a:cubicBezTo>
                  <a:cubicBezTo>
                    <a:pt x="33578" y="20042"/>
                    <a:pt x="33468" y="19944"/>
                    <a:pt x="33409" y="19803"/>
                  </a:cubicBezTo>
                  <a:cubicBezTo>
                    <a:pt x="33362" y="19697"/>
                    <a:pt x="33350" y="19573"/>
                    <a:pt x="33366" y="19459"/>
                  </a:cubicBezTo>
                  <a:cubicBezTo>
                    <a:pt x="33410" y="19182"/>
                    <a:pt x="33621" y="18986"/>
                    <a:pt x="33856" y="18854"/>
                  </a:cubicBezTo>
                  <a:cubicBezTo>
                    <a:pt x="33940" y="18804"/>
                    <a:pt x="33969" y="18667"/>
                    <a:pt x="33890" y="18599"/>
                  </a:cubicBezTo>
                  <a:cubicBezTo>
                    <a:pt x="33814" y="18534"/>
                    <a:pt x="33744" y="18494"/>
                    <a:pt x="33680" y="18416"/>
                  </a:cubicBezTo>
                  <a:cubicBezTo>
                    <a:pt x="33631" y="18357"/>
                    <a:pt x="33584" y="18277"/>
                    <a:pt x="33558" y="18203"/>
                  </a:cubicBezTo>
                  <a:cubicBezTo>
                    <a:pt x="33497" y="18038"/>
                    <a:pt x="33491" y="17862"/>
                    <a:pt x="33548" y="17692"/>
                  </a:cubicBezTo>
                  <a:cubicBezTo>
                    <a:pt x="33576" y="17610"/>
                    <a:pt x="33622" y="17536"/>
                    <a:pt x="33685" y="17475"/>
                  </a:cubicBezTo>
                  <a:cubicBezTo>
                    <a:pt x="33745" y="17417"/>
                    <a:pt x="33822" y="17382"/>
                    <a:pt x="33880" y="17323"/>
                  </a:cubicBezTo>
                  <a:cubicBezTo>
                    <a:pt x="34051" y="17152"/>
                    <a:pt x="33904" y="16906"/>
                    <a:pt x="33804" y="16736"/>
                  </a:cubicBezTo>
                  <a:cubicBezTo>
                    <a:pt x="33697" y="16555"/>
                    <a:pt x="33598" y="16380"/>
                    <a:pt x="33626" y="16159"/>
                  </a:cubicBezTo>
                  <a:cubicBezTo>
                    <a:pt x="33647" y="15965"/>
                    <a:pt x="33768" y="15835"/>
                    <a:pt x="33913" y="15713"/>
                  </a:cubicBezTo>
                  <a:cubicBezTo>
                    <a:pt x="34054" y="15597"/>
                    <a:pt x="34244" y="15440"/>
                    <a:pt x="34200" y="15235"/>
                  </a:cubicBezTo>
                  <a:cubicBezTo>
                    <a:pt x="34185" y="15154"/>
                    <a:pt x="34145" y="15081"/>
                    <a:pt x="34122" y="15001"/>
                  </a:cubicBezTo>
                  <a:cubicBezTo>
                    <a:pt x="34098" y="14904"/>
                    <a:pt x="34091" y="14804"/>
                    <a:pt x="34094" y="14704"/>
                  </a:cubicBezTo>
                  <a:cubicBezTo>
                    <a:pt x="34100" y="14485"/>
                    <a:pt x="34161" y="14220"/>
                    <a:pt x="34322" y="14057"/>
                  </a:cubicBezTo>
                  <a:cubicBezTo>
                    <a:pt x="34393" y="13982"/>
                    <a:pt x="34496" y="13954"/>
                    <a:pt x="34593" y="13920"/>
                  </a:cubicBezTo>
                  <a:cubicBezTo>
                    <a:pt x="34708" y="13880"/>
                    <a:pt x="34812" y="13836"/>
                    <a:pt x="34905" y="13759"/>
                  </a:cubicBezTo>
                  <a:cubicBezTo>
                    <a:pt x="34952" y="13721"/>
                    <a:pt x="34959" y="13634"/>
                    <a:pt x="34927" y="13585"/>
                  </a:cubicBezTo>
                  <a:cubicBezTo>
                    <a:pt x="34771" y="13345"/>
                    <a:pt x="34859" y="13033"/>
                    <a:pt x="35005" y="12808"/>
                  </a:cubicBezTo>
                  <a:cubicBezTo>
                    <a:pt x="35039" y="12758"/>
                    <a:pt x="35077" y="12705"/>
                    <a:pt x="35126" y="12667"/>
                  </a:cubicBezTo>
                  <a:cubicBezTo>
                    <a:pt x="35189" y="12620"/>
                    <a:pt x="35272" y="12601"/>
                    <a:pt x="35343" y="12569"/>
                  </a:cubicBezTo>
                  <a:cubicBezTo>
                    <a:pt x="35461" y="12513"/>
                    <a:pt x="35532" y="12441"/>
                    <a:pt x="35586" y="12323"/>
                  </a:cubicBezTo>
                  <a:cubicBezTo>
                    <a:pt x="35707" y="12053"/>
                    <a:pt x="35914" y="11811"/>
                    <a:pt x="36195" y="11702"/>
                  </a:cubicBezTo>
                  <a:cubicBezTo>
                    <a:pt x="36301" y="11661"/>
                    <a:pt x="36413" y="11640"/>
                    <a:pt x="36527" y="11640"/>
                  </a:cubicBezTo>
                  <a:cubicBezTo>
                    <a:pt x="36564" y="11640"/>
                    <a:pt x="36601" y="11642"/>
                    <a:pt x="36637" y="11646"/>
                  </a:cubicBezTo>
                  <a:cubicBezTo>
                    <a:pt x="36748" y="11659"/>
                    <a:pt x="36839" y="11708"/>
                    <a:pt x="36940" y="11708"/>
                  </a:cubicBezTo>
                  <a:cubicBezTo>
                    <a:pt x="36979" y="11708"/>
                    <a:pt x="37019" y="11701"/>
                    <a:pt x="37062" y="11681"/>
                  </a:cubicBezTo>
                  <a:cubicBezTo>
                    <a:pt x="37189" y="11622"/>
                    <a:pt x="37275" y="11504"/>
                    <a:pt x="37375" y="11410"/>
                  </a:cubicBezTo>
                  <a:cubicBezTo>
                    <a:pt x="37468" y="11320"/>
                    <a:pt x="37583" y="11289"/>
                    <a:pt x="37708" y="11267"/>
                  </a:cubicBezTo>
                  <a:cubicBezTo>
                    <a:pt x="37771" y="11256"/>
                    <a:pt x="37837" y="11249"/>
                    <a:pt x="37903" y="11249"/>
                  </a:cubicBezTo>
                  <a:close/>
                  <a:moveTo>
                    <a:pt x="13394" y="21357"/>
                  </a:moveTo>
                  <a:cubicBezTo>
                    <a:pt x="13475" y="21357"/>
                    <a:pt x="13557" y="21369"/>
                    <a:pt x="13637" y="21395"/>
                  </a:cubicBezTo>
                  <a:cubicBezTo>
                    <a:pt x="13853" y="21467"/>
                    <a:pt x="14024" y="21630"/>
                    <a:pt x="14243" y="21692"/>
                  </a:cubicBezTo>
                  <a:cubicBezTo>
                    <a:pt x="14301" y="21708"/>
                    <a:pt x="14357" y="21716"/>
                    <a:pt x="14411" y="21716"/>
                  </a:cubicBezTo>
                  <a:cubicBezTo>
                    <a:pt x="14574" y="21716"/>
                    <a:pt x="14723" y="21652"/>
                    <a:pt x="14879" y="21578"/>
                  </a:cubicBezTo>
                  <a:cubicBezTo>
                    <a:pt x="14957" y="21540"/>
                    <a:pt x="15058" y="21493"/>
                    <a:pt x="15149" y="21493"/>
                  </a:cubicBezTo>
                  <a:cubicBezTo>
                    <a:pt x="15194" y="21493"/>
                    <a:pt x="15237" y="21505"/>
                    <a:pt x="15272" y="21535"/>
                  </a:cubicBezTo>
                  <a:cubicBezTo>
                    <a:pt x="15360" y="21606"/>
                    <a:pt x="15404" y="21719"/>
                    <a:pt x="15469" y="21812"/>
                  </a:cubicBezTo>
                  <a:cubicBezTo>
                    <a:pt x="15551" y="21933"/>
                    <a:pt x="15659" y="22036"/>
                    <a:pt x="15803" y="22071"/>
                  </a:cubicBezTo>
                  <a:cubicBezTo>
                    <a:pt x="15851" y="22083"/>
                    <a:pt x="15899" y="22088"/>
                    <a:pt x="15946" y="22088"/>
                  </a:cubicBezTo>
                  <a:cubicBezTo>
                    <a:pt x="16110" y="22088"/>
                    <a:pt x="16272" y="22029"/>
                    <a:pt x="16422" y="21968"/>
                  </a:cubicBezTo>
                  <a:cubicBezTo>
                    <a:pt x="16447" y="22009"/>
                    <a:pt x="16459" y="22048"/>
                    <a:pt x="16469" y="22098"/>
                  </a:cubicBezTo>
                  <a:cubicBezTo>
                    <a:pt x="16480" y="22157"/>
                    <a:pt x="16484" y="22208"/>
                    <a:pt x="16487" y="22267"/>
                  </a:cubicBezTo>
                  <a:cubicBezTo>
                    <a:pt x="16494" y="22399"/>
                    <a:pt x="16478" y="22546"/>
                    <a:pt x="16552" y="22661"/>
                  </a:cubicBezTo>
                  <a:cubicBezTo>
                    <a:pt x="16573" y="22693"/>
                    <a:pt x="16604" y="22707"/>
                    <a:pt x="16635" y="22707"/>
                  </a:cubicBezTo>
                  <a:cubicBezTo>
                    <a:pt x="16683" y="22707"/>
                    <a:pt x="16731" y="22671"/>
                    <a:pt x="16733" y="22611"/>
                  </a:cubicBezTo>
                  <a:cubicBezTo>
                    <a:pt x="16737" y="22541"/>
                    <a:pt x="16723" y="22472"/>
                    <a:pt x="16709" y="22400"/>
                  </a:cubicBezTo>
                  <a:cubicBezTo>
                    <a:pt x="16698" y="22338"/>
                    <a:pt x="16691" y="22275"/>
                    <a:pt x="16676" y="22213"/>
                  </a:cubicBezTo>
                  <a:cubicBezTo>
                    <a:pt x="16651" y="22106"/>
                    <a:pt x="16607" y="22010"/>
                    <a:pt x="16546" y="21920"/>
                  </a:cubicBezTo>
                  <a:cubicBezTo>
                    <a:pt x="16637" y="21885"/>
                    <a:pt x="16734" y="21856"/>
                    <a:pt x="16830" y="21856"/>
                  </a:cubicBezTo>
                  <a:cubicBezTo>
                    <a:pt x="16887" y="21856"/>
                    <a:pt x="16943" y="21866"/>
                    <a:pt x="16998" y="21892"/>
                  </a:cubicBezTo>
                  <a:cubicBezTo>
                    <a:pt x="17165" y="21974"/>
                    <a:pt x="17250" y="22155"/>
                    <a:pt x="17388" y="22272"/>
                  </a:cubicBezTo>
                  <a:cubicBezTo>
                    <a:pt x="17518" y="22381"/>
                    <a:pt x="17672" y="22424"/>
                    <a:pt x="17836" y="22424"/>
                  </a:cubicBezTo>
                  <a:cubicBezTo>
                    <a:pt x="17865" y="22424"/>
                    <a:pt x="17895" y="22423"/>
                    <a:pt x="17925" y="22420"/>
                  </a:cubicBezTo>
                  <a:cubicBezTo>
                    <a:pt x="17943" y="22417"/>
                    <a:pt x="17962" y="22416"/>
                    <a:pt x="17983" y="22413"/>
                  </a:cubicBezTo>
                  <a:cubicBezTo>
                    <a:pt x="18104" y="22395"/>
                    <a:pt x="18265" y="22338"/>
                    <a:pt x="18405" y="22338"/>
                  </a:cubicBezTo>
                  <a:cubicBezTo>
                    <a:pt x="18471" y="22338"/>
                    <a:pt x="18532" y="22351"/>
                    <a:pt x="18583" y="22386"/>
                  </a:cubicBezTo>
                  <a:cubicBezTo>
                    <a:pt x="18683" y="22455"/>
                    <a:pt x="18744" y="22602"/>
                    <a:pt x="18811" y="22710"/>
                  </a:cubicBezTo>
                  <a:cubicBezTo>
                    <a:pt x="18895" y="22847"/>
                    <a:pt x="19007" y="22958"/>
                    <a:pt x="19176" y="22972"/>
                  </a:cubicBezTo>
                  <a:cubicBezTo>
                    <a:pt x="19188" y="22973"/>
                    <a:pt x="19200" y="22974"/>
                    <a:pt x="19212" y="22974"/>
                  </a:cubicBezTo>
                  <a:cubicBezTo>
                    <a:pt x="19425" y="22974"/>
                    <a:pt x="19609" y="22828"/>
                    <a:pt x="19820" y="22822"/>
                  </a:cubicBezTo>
                  <a:cubicBezTo>
                    <a:pt x="19825" y="22822"/>
                    <a:pt x="19829" y="22822"/>
                    <a:pt x="19833" y="22822"/>
                  </a:cubicBezTo>
                  <a:cubicBezTo>
                    <a:pt x="19896" y="22822"/>
                    <a:pt x="19934" y="22844"/>
                    <a:pt x="19963" y="22900"/>
                  </a:cubicBezTo>
                  <a:cubicBezTo>
                    <a:pt x="20003" y="22975"/>
                    <a:pt x="20025" y="23059"/>
                    <a:pt x="20074" y="23128"/>
                  </a:cubicBezTo>
                  <a:cubicBezTo>
                    <a:pt x="20176" y="23278"/>
                    <a:pt x="20330" y="23353"/>
                    <a:pt x="20502" y="23353"/>
                  </a:cubicBezTo>
                  <a:cubicBezTo>
                    <a:pt x="20530" y="23353"/>
                    <a:pt x="20558" y="23351"/>
                    <a:pt x="20587" y="23347"/>
                  </a:cubicBezTo>
                  <a:cubicBezTo>
                    <a:pt x="20739" y="23326"/>
                    <a:pt x="20898" y="23260"/>
                    <a:pt x="21053" y="23260"/>
                  </a:cubicBezTo>
                  <a:cubicBezTo>
                    <a:pt x="21066" y="23260"/>
                    <a:pt x="21079" y="23261"/>
                    <a:pt x="21092" y="23262"/>
                  </a:cubicBezTo>
                  <a:cubicBezTo>
                    <a:pt x="21404" y="23290"/>
                    <a:pt x="21675" y="23595"/>
                    <a:pt x="21737" y="23890"/>
                  </a:cubicBezTo>
                  <a:cubicBezTo>
                    <a:pt x="21750" y="23952"/>
                    <a:pt x="21747" y="24008"/>
                    <a:pt x="21726" y="24068"/>
                  </a:cubicBezTo>
                  <a:cubicBezTo>
                    <a:pt x="21629" y="24024"/>
                    <a:pt x="21525" y="23993"/>
                    <a:pt x="21417" y="23978"/>
                  </a:cubicBezTo>
                  <a:cubicBezTo>
                    <a:pt x="21390" y="23975"/>
                    <a:pt x="21362" y="23973"/>
                    <a:pt x="21333" y="23973"/>
                  </a:cubicBezTo>
                  <a:cubicBezTo>
                    <a:pt x="21135" y="23973"/>
                    <a:pt x="20914" y="24051"/>
                    <a:pt x="20821" y="24230"/>
                  </a:cubicBezTo>
                  <a:cubicBezTo>
                    <a:pt x="20802" y="24265"/>
                    <a:pt x="20790" y="24297"/>
                    <a:pt x="20774" y="24331"/>
                  </a:cubicBezTo>
                  <a:cubicBezTo>
                    <a:pt x="20747" y="24318"/>
                    <a:pt x="20724" y="24312"/>
                    <a:pt x="20718" y="24308"/>
                  </a:cubicBezTo>
                  <a:cubicBezTo>
                    <a:pt x="20655" y="24293"/>
                    <a:pt x="20583" y="24290"/>
                    <a:pt x="20519" y="24281"/>
                  </a:cubicBezTo>
                  <a:cubicBezTo>
                    <a:pt x="20482" y="24277"/>
                    <a:pt x="20445" y="24275"/>
                    <a:pt x="20409" y="24275"/>
                  </a:cubicBezTo>
                  <a:cubicBezTo>
                    <a:pt x="20193" y="24275"/>
                    <a:pt x="19988" y="24347"/>
                    <a:pt x="19847" y="24525"/>
                  </a:cubicBezTo>
                  <a:cubicBezTo>
                    <a:pt x="19791" y="24597"/>
                    <a:pt x="19753" y="24699"/>
                    <a:pt x="19682" y="24756"/>
                  </a:cubicBezTo>
                  <a:cubicBezTo>
                    <a:pt x="19654" y="24780"/>
                    <a:pt x="19620" y="24787"/>
                    <a:pt x="19583" y="24787"/>
                  </a:cubicBezTo>
                  <a:cubicBezTo>
                    <a:pt x="19526" y="24787"/>
                    <a:pt x="19463" y="24769"/>
                    <a:pt x="19416" y="24759"/>
                  </a:cubicBezTo>
                  <a:cubicBezTo>
                    <a:pt x="19407" y="24756"/>
                    <a:pt x="19400" y="24756"/>
                    <a:pt x="19391" y="24755"/>
                  </a:cubicBezTo>
                  <a:cubicBezTo>
                    <a:pt x="19405" y="24577"/>
                    <a:pt x="19403" y="24396"/>
                    <a:pt x="19383" y="24218"/>
                  </a:cubicBezTo>
                  <a:cubicBezTo>
                    <a:pt x="19363" y="24012"/>
                    <a:pt x="19344" y="23805"/>
                    <a:pt x="19285" y="23609"/>
                  </a:cubicBezTo>
                  <a:cubicBezTo>
                    <a:pt x="19269" y="23558"/>
                    <a:pt x="19225" y="23534"/>
                    <a:pt x="19182" y="23534"/>
                  </a:cubicBezTo>
                  <a:cubicBezTo>
                    <a:pt x="19129" y="23534"/>
                    <a:pt x="19076" y="23569"/>
                    <a:pt x="19076" y="23636"/>
                  </a:cubicBezTo>
                  <a:cubicBezTo>
                    <a:pt x="19079" y="23842"/>
                    <a:pt x="19130" y="24038"/>
                    <a:pt x="19166" y="24235"/>
                  </a:cubicBezTo>
                  <a:cubicBezTo>
                    <a:pt x="19195" y="24401"/>
                    <a:pt x="19222" y="24564"/>
                    <a:pt x="19235" y="24729"/>
                  </a:cubicBezTo>
                  <a:cubicBezTo>
                    <a:pt x="19198" y="24724"/>
                    <a:pt x="19161" y="24721"/>
                    <a:pt x="19123" y="24721"/>
                  </a:cubicBezTo>
                  <a:cubicBezTo>
                    <a:pt x="19081" y="24721"/>
                    <a:pt x="19038" y="24724"/>
                    <a:pt x="18994" y="24733"/>
                  </a:cubicBezTo>
                  <a:cubicBezTo>
                    <a:pt x="18945" y="24743"/>
                    <a:pt x="18896" y="24760"/>
                    <a:pt x="18852" y="24782"/>
                  </a:cubicBezTo>
                  <a:cubicBezTo>
                    <a:pt x="18780" y="24480"/>
                    <a:pt x="18579" y="24198"/>
                    <a:pt x="18355" y="24001"/>
                  </a:cubicBezTo>
                  <a:cubicBezTo>
                    <a:pt x="18249" y="23907"/>
                    <a:pt x="18118" y="23807"/>
                    <a:pt x="17978" y="23762"/>
                  </a:cubicBezTo>
                  <a:cubicBezTo>
                    <a:pt x="17980" y="23738"/>
                    <a:pt x="17980" y="23715"/>
                    <a:pt x="17982" y="23693"/>
                  </a:cubicBezTo>
                  <a:cubicBezTo>
                    <a:pt x="17988" y="23642"/>
                    <a:pt x="17990" y="23628"/>
                    <a:pt x="17998" y="23581"/>
                  </a:cubicBezTo>
                  <a:cubicBezTo>
                    <a:pt x="18001" y="23538"/>
                    <a:pt x="18004" y="23522"/>
                    <a:pt x="18009" y="23490"/>
                  </a:cubicBezTo>
                  <a:cubicBezTo>
                    <a:pt x="18015" y="23447"/>
                    <a:pt x="18021" y="23408"/>
                    <a:pt x="18029" y="23368"/>
                  </a:cubicBezTo>
                  <a:cubicBezTo>
                    <a:pt x="18044" y="23286"/>
                    <a:pt x="18062" y="23202"/>
                    <a:pt x="18071" y="23118"/>
                  </a:cubicBezTo>
                  <a:cubicBezTo>
                    <a:pt x="18076" y="23083"/>
                    <a:pt x="18083" y="23043"/>
                    <a:pt x="18083" y="23009"/>
                  </a:cubicBezTo>
                  <a:cubicBezTo>
                    <a:pt x="18083" y="22970"/>
                    <a:pt x="18077" y="22931"/>
                    <a:pt x="18074" y="22892"/>
                  </a:cubicBezTo>
                  <a:cubicBezTo>
                    <a:pt x="18067" y="22837"/>
                    <a:pt x="18018" y="22795"/>
                    <a:pt x="17968" y="22795"/>
                  </a:cubicBezTo>
                  <a:cubicBezTo>
                    <a:pt x="17937" y="22795"/>
                    <a:pt x="17910" y="22811"/>
                    <a:pt x="17890" y="22844"/>
                  </a:cubicBezTo>
                  <a:cubicBezTo>
                    <a:pt x="17850" y="22920"/>
                    <a:pt x="17816" y="22991"/>
                    <a:pt x="17792" y="23074"/>
                  </a:cubicBezTo>
                  <a:cubicBezTo>
                    <a:pt x="17771" y="23150"/>
                    <a:pt x="17759" y="23228"/>
                    <a:pt x="17746" y="23309"/>
                  </a:cubicBezTo>
                  <a:cubicBezTo>
                    <a:pt x="17724" y="23454"/>
                    <a:pt x="17711" y="23597"/>
                    <a:pt x="17712" y="23745"/>
                  </a:cubicBezTo>
                  <a:cubicBezTo>
                    <a:pt x="17695" y="23746"/>
                    <a:pt x="17679" y="23747"/>
                    <a:pt x="17663" y="23747"/>
                  </a:cubicBezTo>
                  <a:cubicBezTo>
                    <a:pt x="17638" y="23747"/>
                    <a:pt x="17613" y="23745"/>
                    <a:pt x="17587" y="23741"/>
                  </a:cubicBezTo>
                  <a:cubicBezTo>
                    <a:pt x="17583" y="23739"/>
                    <a:pt x="17578" y="23739"/>
                    <a:pt x="17574" y="23739"/>
                  </a:cubicBezTo>
                  <a:cubicBezTo>
                    <a:pt x="17572" y="23729"/>
                    <a:pt x="17571" y="23723"/>
                    <a:pt x="17567" y="23717"/>
                  </a:cubicBezTo>
                  <a:cubicBezTo>
                    <a:pt x="17521" y="23551"/>
                    <a:pt x="17430" y="23370"/>
                    <a:pt x="17253" y="23317"/>
                  </a:cubicBezTo>
                  <a:cubicBezTo>
                    <a:pt x="17212" y="23304"/>
                    <a:pt x="17169" y="23301"/>
                    <a:pt x="17127" y="23301"/>
                  </a:cubicBezTo>
                  <a:cubicBezTo>
                    <a:pt x="17091" y="23301"/>
                    <a:pt x="17056" y="23303"/>
                    <a:pt x="17022" y="23303"/>
                  </a:cubicBezTo>
                  <a:cubicBezTo>
                    <a:pt x="16974" y="23303"/>
                    <a:pt x="16928" y="23300"/>
                    <a:pt x="16886" y="23282"/>
                  </a:cubicBezTo>
                  <a:cubicBezTo>
                    <a:pt x="16822" y="23253"/>
                    <a:pt x="16781" y="23182"/>
                    <a:pt x="16741" y="23125"/>
                  </a:cubicBezTo>
                  <a:cubicBezTo>
                    <a:pt x="16681" y="23041"/>
                    <a:pt x="16623" y="22964"/>
                    <a:pt x="16532" y="22907"/>
                  </a:cubicBezTo>
                  <a:cubicBezTo>
                    <a:pt x="16394" y="22814"/>
                    <a:pt x="16241" y="22762"/>
                    <a:pt x="16080" y="22762"/>
                  </a:cubicBezTo>
                  <a:cubicBezTo>
                    <a:pt x="16033" y="22762"/>
                    <a:pt x="15986" y="22766"/>
                    <a:pt x="15939" y="22775"/>
                  </a:cubicBezTo>
                  <a:cubicBezTo>
                    <a:pt x="15920" y="22779"/>
                    <a:pt x="15904" y="22781"/>
                    <a:pt x="15891" y="22781"/>
                  </a:cubicBezTo>
                  <a:cubicBezTo>
                    <a:pt x="15852" y="22781"/>
                    <a:pt x="15828" y="22765"/>
                    <a:pt x="15798" y="22717"/>
                  </a:cubicBezTo>
                  <a:cubicBezTo>
                    <a:pt x="15754" y="22647"/>
                    <a:pt x="15723" y="22571"/>
                    <a:pt x="15665" y="22509"/>
                  </a:cubicBezTo>
                  <a:cubicBezTo>
                    <a:pt x="15576" y="22415"/>
                    <a:pt x="15466" y="22382"/>
                    <a:pt x="15352" y="22382"/>
                  </a:cubicBezTo>
                  <a:cubicBezTo>
                    <a:pt x="15264" y="22382"/>
                    <a:pt x="15174" y="22401"/>
                    <a:pt x="15088" y="22426"/>
                  </a:cubicBezTo>
                  <a:cubicBezTo>
                    <a:pt x="15028" y="22444"/>
                    <a:pt x="14963" y="22465"/>
                    <a:pt x="14897" y="22465"/>
                  </a:cubicBezTo>
                  <a:cubicBezTo>
                    <a:pt x="14871" y="22465"/>
                    <a:pt x="14845" y="22462"/>
                    <a:pt x="14819" y="22454"/>
                  </a:cubicBezTo>
                  <a:cubicBezTo>
                    <a:pt x="14735" y="22426"/>
                    <a:pt x="14663" y="22364"/>
                    <a:pt x="14585" y="22327"/>
                  </a:cubicBezTo>
                  <a:cubicBezTo>
                    <a:pt x="14503" y="22286"/>
                    <a:pt x="14421" y="22266"/>
                    <a:pt x="14339" y="22266"/>
                  </a:cubicBezTo>
                  <a:cubicBezTo>
                    <a:pt x="14266" y="22266"/>
                    <a:pt x="14192" y="22282"/>
                    <a:pt x="14118" y="22314"/>
                  </a:cubicBezTo>
                  <a:cubicBezTo>
                    <a:pt x="13999" y="22365"/>
                    <a:pt x="13892" y="22455"/>
                    <a:pt x="13761" y="22467"/>
                  </a:cubicBezTo>
                  <a:cubicBezTo>
                    <a:pt x="13755" y="22467"/>
                    <a:pt x="13750" y="22468"/>
                    <a:pt x="13745" y="22468"/>
                  </a:cubicBezTo>
                  <a:cubicBezTo>
                    <a:pt x="13664" y="22468"/>
                    <a:pt x="13603" y="22424"/>
                    <a:pt x="13531" y="22386"/>
                  </a:cubicBezTo>
                  <a:cubicBezTo>
                    <a:pt x="13440" y="22338"/>
                    <a:pt x="13346" y="22308"/>
                    <a:pt x="13244" y="22308"/>
                  </a:cubicBezTo>
                  <a:cubicBezTo>
                    <a:pt x="13241" y="22308"/>
                    <a:pt x="13237" y="22308"/>
                    <a:pt x="13234" y="22308"/>
                  </a:cubicBezTo>
                  <a:cubicBezTo>
                    <a:pt x="13037" y="22312"/>
                    <a:pt x="12885" y="22413"/>
                    <a:pt x="12731" y="22524"/>
                  </a:cubicBezTo>
                  <a:cubicBezTo>
                    <a:pt x="12688" y="22556"/>
                    <a:pt x="12647" y="22587"/>
                    <a:pt x="12598" y="22609"/>
                  </a:cubicBezTo>
                  <a:cubicBezTo>
                    <a:pt x="12600" y="22590"/>
                    <a:pt x="12598" y="22573"/>
                    <a:pt x="12593" y="22553"/>
                  </a:cubicBezTo>
                  <a:cubicBezTo>
                    <a:pt x="12558" y="22425"/>
                    <a:pt x="12578" y="22287"/>
                    <a:pt x="12568" y="22157"/>
                  </a:cubicBezTo>
                  <a:cubicBezTo>
                    <a:pt x="12562" y="22026"/>
                    <a:pt x="12531" y="21891"/>
                    <a:pt x="12488" y="21764"/>
                  </a:cubicBezTo>
                  <a:cubicBezTo>
                    <a:pt x="12488" y="21761"/>
                    <a:pt x="12485" y="21760"/>
                    <a:pt x="12485" y="21757"/>
                  </a:cubicBezTo>
                  <a:cubicBezTo>
                    <a:pt x="12552" y="21704"/>
                    <a:pt x="12626" y="21657"/>
                    <a:pt x="12700" y="21610"/>
                  </a:cubicBezTo>
                  <a:cubicBezTo>
                    <a:pt x="12797" y="21551"/>
                    <a:pt x="12900" y="21491"/>
                    <a:pt x="13006" y="21444"/>
                  </a:cubicBezTo>
                  <a:cubicBezTo>
                    <a:pt x="13129" y="21389"/>
                    <a:pt x="13261" y="21357"/>
                    <a:pt x="13394" y="21357"/>
                  </a:cubicBezTo>
                  <a:close/>
                  <a:moveTo>
                    <a:pt x="8513" y="18036"/>
                  </a:moveTo>
                  <a:cubicBezTo>
                    <a:pt x="8679" y="18047"/>
                    <a:pt x="8844" y="18079"/>
                    <a:pt x="9007" y="18107"/>
                  </a:cubicBezTo>
                  <a:cubicBezTo>
                    <a:pt x="9185" y="18138"/>
                    <a:pt x="9364" y="18173"/>
                    <a:pt x="9541" y="18213"/>
                  </a:cubicBezTo>
                  <a:cubicBezTo>
                    <a:pt x="12408" y="18818"/>
                    <a:pt x="15267" y="19418"/>
                    <a:pt x="18117" y="20104"/>
                  </a:cubicBezTo>
                  <a:cubicBezTo>
                    <a:pt x="20060" y="20571"/>
                    <a:pt x="21989" y="21090"/>
                    <a:pt x="23930" y="21574"/>
                  </a:cubicBezTo>
                  <a:cubicBezTo>
                    <a:pt x="25358" y="21929"/>
                    <a:pt x="26790" y="22268"/>
                    <a:pt x="28227" y="22594"/>
                  </a:cubicBezTo>
                  <a:cubicBezTo>
                    <a:pt x="29649" y="22916"/>
                    <a:pt x="31068" y="23255"/>
                    <a:pt x="32484" y="23599"/>
                  </a:cubicBezTo>
                  <a:cubicBezTo>
                    <a:pt x="33192" y="23773"/>
                    <a:pt x="33901" y="23941"/>
                    <a:pt x="34615" y="24093"/>
                  </a:cubicBezTo>
                  <a:cubicBezTo>
                    <a:pt x="35287" y="24235"/>
                    <a:pt x="35970" y="24379"/>
                    <a:pt x="36653" y="24445"/>
                  </a:cubicBezTo>
                  <a:cubicBezTo>
                    <a:pt x="36756" y="24454"/>
                    <a:pt x="36861" y="24465"/>
                    <a:pt x="36962" y="24493"/>
                  </a:cubicBezTo>
                  <a:cubicBezTo>
                    <a:pt x="36927" y="24558"/>
                    <a:pt x="36893" y="24624"/>
                    <a:pt x="36859" y="24689"/>
                  </a:cubicBezTo>
                  <a:cubicBezTo>
                    <a:pt x="36752" y="24897"/>
                    <a:pt x="36647" y="25107"/>
                    <a:pt x="36541" y="25317"/>
                  </a:cubicBezTo>
                  <a:cubicBezTo>
                    <a:pt x="36371" y="25255"/>
                    <a:pt x="36186" y="25265"/>
                    <a:pt x="36017" y="25219"/>
                  </a:cubicBezTo>
                  <a:cubicBezTo>
                    <a:pt x="35760" y="25152"/>
                    <a:pt x="35511" y="25069"/>
                    <a:pt x="35252" y="25004"/>
                  </a:cubicBezTo>
                  <a:cubicBezTo>
                    <a:pt x="34732" y="24873"/>
                    <a:pt x="34210" y="24756"/>
                    <a:pt x="33685" y="24647"/>
                  </a:cubicBezTo>
                  <a:cubicBezTo>
                    <a:pt x="32631" y="24423"/>
                    <a:pt x="31573" y="24227"/>
                    <a:pt x="30518" y="24001"/>
                  </a:cubicBezTo>
                  <a:cubicBezTo>
                    <a:pt x="29444" y="23771"/>
                    <a:pt x="28377" y="23512"/>
                    <a:pt x="27304" y="23274"/>
                  </a:cubicBezTo>
                  <a:cubicBezTo>
                    <a:pt x="26233" y="23033"/>
                    <a:pt x="25163" y="22806"/>
                    <a:pt x="24092" y="22557"/>
                  </a:cubicBezTo>
                  <a:cubicBezTo>
                    <a:pt x="23559" y="22434"/>
                    <a:pt x="23025" y="22307"/>
                    <a:pt x="22487" y="22188"/>
                  </a:cubicBezTo>
                  <a:cubicBezTo>
                    <a:pt x="22239" y="22135"/>
                    <a:pt x="21988" y="22092"/>
                    <a:pt x="21737" y="22051"/>
                  </a:cubicBezTo>
                  <a:cubicBezTo>
                    <a:pt x="21625" y="22019"/>
                    <a:pt x="21512" y="21990"/>
                    <a:pt x="21398" y="21963"/>
                  </a:cubicBezTo>
                  <a:cubicBezTo>
                    <a:pt x="21172" y="21913"/>
                    <a:pt x="20945" y="21869"/>
                    <a:pt x="20718" y="21819"/>
                  </a:cubicBezTo>
                  <a:cubicBezTo>
                    <a:pt x="20250" y="21714"/>
                    <a:pt x="19785" y="21605"/>
                    <a:pt x="19317" y="21501"/>
                  </a:cubicBezTo>
                  <a:cubicBezTo>
                    <a:pt x="18384" y="21292"/>
                    <a:pt x="17453" y="21069"/>
                    <a:pt x="16517" y="20864"/>
                  </a:cubicBezTo>
                  <a:cubicBezTo>
                    <a:pt x="15583" y="20661"/>
                    <a:pt x="14647" y="20464"/>
                    <a:pt x="13712" y="20277"/>
                  </a:cubicBezTo>
                  <a:cubicBezTo>
                    <a:pt x="12773" y="20089"/>
                    <a:pt x="11832" y="19936"/>
                    <a:pt x="10890" y="19768"/>
                  </a:cubicBezTo>
                  <a:cubicBezTo>
                    <a:pt x="10359" y="19674"/>
                    <a:pt x="9828" y="19574"/>
                    <a:pt x="9297" y="19475"/>
                  </a:cubicBezTo>
                  <a:cubicBezTo>
                    <a:pt x="8802" y="19385"/>
                    <a:pt x="8308" y="19298"/>
                    <a:pt x="7805" y="19266"/>
                  </a:cubicBezTo>
                  <a:cubicBezTo>
                    <a:pt x="7824" y="19234"/>
                    <a:pt x="7840" y="19205"/>
                    <a:pt x="7861" y="19174"/>
                  </a:cubicBezTo>
                  <a:cubicBezTo>
                    <a:pt x="7995" y="18947"/>
                    <a:pt x="8125" y="18716"/>
                    <a:pt x="8255" y="18487"/>
                  </a:cubicBezTo>
                  <a:cubicBezTo>
                    <a:pt x="8341" y="18335"/>
                    <a:pt x="8429" y="18185"/>
                    <a:pt x="8513" y="18036"/>
                  </a:cubicBezTo>
                  <a:close/>
                  <a:moveTo>
                    <a:pt x="7817" y="19568"/>
                  </a:moveTo>
                  <a:lnTo>
                    <a:pt x="7817" y="19568"/>
                  </a:lnTo>
                  <a:cubicBezTo>
                    <a:pt x="8232" y="19633"/>
                    <a:pt x="8645" y="19695"/>
                    <a:pt x="9059" y="19768"/>
                  </a:cubicBezTo>
                  <a:cubicBezTo>
                    <a:pt x="9531" y="19855"/>
                    <a:pt x="9999" y="19943"/>
                    <a:pt x="10470" y="20024"/>
                  </a:cubicBezTo>
                  <a:cubicBezTo>
                    <a:pt x="11412" y="20193"/>
                    <a:pt x="12358" y="20339"/>
                    <a:pt x="13297" y="20523"/>
                  </a:cubicBezTo>
                  <a:cubicBezTo>
                    <a:pt x="14236" y="20704"/>
                    <a:pt x="15176" y="20882"/>
                    <a:pt x="16114" y="21073"/>
                  </a:cubicBezTo>
                  <a:cubicBezTo>
                    <a:pt x="16423" y="21135"/>
                    <a:pt x="16734" y="21200"/>
                    <a:pt x="17043" y="21266"/>
                  </a:cubicBezTo>
                  <a:cubicBezTo>
                    <a:pt x="17666" y="21401"/>
                    <a:pt x="18287" y="21537"/>
                    <a:pt x="18907" y="21668"/>
                  </a:cubicBezTo>
                  <a:cubicBezTo>
                    <a:pt x="19430" y="21781"/>
                    <a:pt x="19952" y="21901"/>
                    <a:pt x="20479" y="21999"/>
                  </a:cubicBezTo>
                  <a:cubicBezTo>
                    <a:pt x="20737" y="22048"/>
                    <a:pt x="20995" y="22102"/>
                    <a:pt x="21254" y="22128"/>
                  </a:cubicBezTo>
                  <a:cubicBezTo>
                    <a:pt x="21260" y="22131"/>
                    <a:pt x="21266" y="22131"/>
                    <a:pt x="21273" y="22131"/>
                  </a:cubicBezTo>
                  <a:lnTo>
                    <a:pt x="21275" y="22131"/>
                  </a:lnTo>
                  <a:cubicBezTo>
                    <a:pt x="21528" y="22199"/>
                    <a:pt x="21781" y="22258"/>
                    <a:pt x="22036" y="22320"/>
                  </a:cubicBezTo>
                  <a:cubicBezTo>
                    <a:pt x="22566" y="22450"/>
                    <a:pt x="23092" y="22589"/>
                    <a:pt x="23619" y="22725"/>
                  </a:cubicBezTo>
                  <a:cubicBezTo>
                    <a:pt x="24684" y="22996"/>
                    <a:pt x="25748" y="23244"/>
                    <a:pt x="26815" y="23491"/>
                  </a:cubicBezTo>
                  <a:cubicBezTo>
                    <a:pt x="27883" y="23737"/>
                    <a:pt x="28948" y="23991"/>
                    <a:pt x="30018" y="24230"/>
                  </a:cubicBezTo>
                  <a:cubicBezTo>
                    <a:pt x="30188" y="24268"/>
                    <a:pt x="30357" y="24306"/>
                    <a:pt x="30527" y="24340"/>
                  </a:cubicBezTo>
                  <a:cubicBezTo>
                    <a:pt x="31407" y="24530"/>
                    <a:pt x="32289" y="24697"/>
                    <a:pt x="33168" y="24876"/>
                  </a:cubicBezTo>
                  <a:cubicBezTo>
                    <a:pt x="33698" y="24985"/>
                    <a:pt x="34226" y="25100"/>
                    <a:pt x="34754" y="25225"/>
                  </a:cubicBezTo>
                  <a:cubicBezTo>
                    <a:pt x="35010" y="25285"/>
                    <a:pt x="35268" y="25346"/>
                    <a:pt x="35520" y="25419"/>
                  </a:cubicBezTo>
                  <a:cubicBezTo>
                    <a:pt x="35754" y="25488"/>
                    <a:pt x="35979" y="25566"/>
                    <a:pt x="36225" y="25588"/>
                  </a:cubicBezTo>
                  <a:cubicBezTo>
                    <a:pt x="36281" y="25595"/>
                    <a:pt x="36334" y="25600"/>
                    <a:pt x="36387" y="25608"/>
                  </a:cubicBezTo>
                  <a:cubicBezTo>
                    <a:pt x="36106" y="26166"/>
                    <a:pt x="35827" y="26726"/>
                    <a:pt x="35544" y="27283"/>
                  </a:cubicBezTo>
                  <a:cubicBezTo>
                    <a:pt x="35528" y="27267"/>
                    <a:pt x="35513" y="27252"/>
                    <a:pt x="35494" y="27239"/>
                  </a:cubicBezTo>
                  <a:cubicBezTo>
                    <a:pt x="35419" y="27189"/>
                    <a:pt x="35322" y="27168"/>
                    <a:pt x="35228" y="27168"/>
                  </a:cubicBezTo>
                  <a:cubicBezTo>
                    <a:pt x="35211" y="27168"/>
                    <a:pt x="35194" y="27169"/>
                    <a:pt x="35177" y="27170"/>
                  </a:cubicBezTo>
                  <a:cubicBezTo>
                    <a:pt x="35125" y="27176"/>
                    <a:pt x="35071" y="27183"/>
                    <a:pt x="35018" y="27183"/>
                  </a:cubicBezTo>
                  <a:cubicBezTo>
                    <a:pt x="35009" y="27183"/>
                    <a:pt x="35000" y="27183"/>
                    <a:pt x="34992" y="27183"/>
                  </a:cubicBezTo>
                  <a:cubicBezTo>
                    <a:pt x="34943" y="27181"/>
                    <a:pt x="34902" y="27156"/>
                    <a:pt x="34855" y="27148"/>
                  </a:cubicBezTo>
                  <a:cubicBezTo>
                    <a:pt x="34859" y="27141"/>
                    <a:pt x="34860" y="27132"/>
                    <a:pt x="34860" y="27130"/>
                  </a:cubicBezTo>
                  <a:cubicBezTo>
                    <a:pt x="34862" y="27126"/>
                    <a:pt x="34869" y="27108"/>
                    <a:pt x="34875" y="27094"/>
                  </a:cubicBezTo>
                  <a:cubicBezTo>
                    <a:pt x="34949" y="26944"/>
                    <a:pt x="35031" y="26782"/>
                    <a:pt x="34960" y="26614"/>
                  </a:cubicBezTo>
                  <a:cubicBezTo>
                    <a:pt x="34900" y="26468"/>
                    <a:pt x="34745" y="26424"/>
                    <a:pt x="34603" y="26421"/>
                  </a:cubicBezTo>
                  <a:cubicBezTo>
                    <a:pt x="34444" y="26421"/>
                    <a:pt x="34288" y="26462"/>
                    <a:pt x="34135" y="26493"/>
                  </a:cubicBezTo>
                  <a:cubicBezTo>
                    <a:pt x="34104" y="26500"/>
                    <a:pt x="34074" y="26505"/>
                    <a:pt x="34043" y="26511"/>
                  </a:cubicBezTo>
                  <a:cubicBezTo>
                    <a:pt x="34039" y="26511"/>
                    <a:pt x="34021" y="26514"/>
                    <a:pt x="34015" y="26515"/>
                  </a:cubicBezTo>
                  <a:lnTo>
                    <a:pt x="34012" y="26515"/>
                  </a:lnTo>
                  <a:cubicBezTo>
                    <a:pt x="33990" y="26518"/>
                    <a:pt x="33969" y="26518"/>
                    <a:pt x="33949" y="26519"/>
                  </a:cubicBezTo>
                  <a:cubicBezTo>
                    <a:pt x="33934" y="26519"/>
                    <a:pt x="33917" y="26520"/>
                    <a:pt x="33901" y="26520"/>
                  </a:cubicBezTo>
                  <a:cubicBezTo>
                    <a:pt x="33880" y="26520"/>
                    <a:pt x="33860" y="26519"/>
                    <a:pt x="33840" y="26516"/>
                  </a:cubicBezTo>
                  <a:cubicBezTo>
                    <a:pt x="33822" y="26514"/>
                    <a:pt x="33809" y="26510"/>
                    <a:pt x="33793" y="26505"/>
                  </a:cubicBezTo>
                  <a:cubicBezTo>
                    <a:pt x="33793" y="26505"/>
                    <a:pt x="33791" y="26502"/>
                    <a:pt x="33787" y="26501"/>
                  </a:cubicBezTo>
                  <a:cubicBezTo>
                    <a:pt x="33787" y="26499"/>
                    <a:pt x="33787" y="26491"/>
                    <a:pt x="33784" y="26491"/>
                  </a:cubicBezTo>
                  <a:lnTo>
                    <a:pt x="33784" y="26429"/>
                  </a:lnTo>
                  <a:cubicBezTo>
                    <a:pt x="33788" y="26364"/>
                    <a:pt x="33799" y="26299"/>
                    <a:pt x="33804" y="26235"/>
                  </a:cubicBezTo>
                  <a:cubicBezTo>
                    <a:pt x="33810" y="26102"/>
                    <a:pt x="33791" y="25954"/>
                    <a:pt x="33698" y="25849"/>
                  </a:cubicBezTo>
                  <a:cubicBezTo>
                    <a:pt x="33612" y="25754"/>
                    <a:pt x="33494" y="25726"/>
                    <a:pt x="33370" y="25726"/>
                  </a:cubicBezTo>
                  <a:cubicBezTo>
                    <a:pt x="33261" y="25726"/>
                    <a:pt x="33147" y="25748"/>
                    <a:pt x="33049" y="25766"/>
                  </a:cubicBezTo>
                  <a:cubicBezTo>
                    <a:pt x="32989" y="25776"/>
                    <a:pt x="32928" y="25789"/>
                    <a:pt x="32865" y="25798"/>
                  </a:cubicBezTo>
                  <a:cubicBezTo>
                    <a:pt x="32850" y="25801"/>
                    <a:pt x="32831" y="25804"/>
                    <a:pt x="32814" y="25807"/>
                  </a:cubicBezTo>
                  <a:lnTo>
                    <a:pt x="32808" y="25807"/>
                  </a:lnTo>
                  <a:cubicBezTo>
                    <a:pt x="32808" y="25807"/>
                    <a:pt x="32805" y="25807"/>
                    <a:pt x="32797" y="25810"/>
                  </a:cubicBezTo>
                  <a:cubicBezTo>
                    <a:pt x="32756" y="25813"/>
                    <a:pt x="32725" y="25818"/>
                    <a:pt x="32706" y="25822"/>
                  </a:cubicBezTo>
                  <a:cubicBezTo>
                    <a:pt x="32678" y="25824"/>
                    <a:pt x="32651" y="25825"/>
                    <a:pt x="32625" y="25825"/>
                  </a:cubicBezTo>
                  <a:lnTo>
                    <a:pt x="32586" y="25825"/>
                  </a:lnTo>
                  <a:cubicBezTo>
                    <a:pt x="32580" y="25825"/>
                    <a:pt x="32574" y="25825"/>
                    <a:pt x="32568" y="25823"/>
                  </a:cubicBezTo>
                  <a:cubicBezTo>
                    <a:pt x="32549" y="25820"/>
                    <a:pt x="32528" y="25813"/>
                    <a:pt x="32510" y="25807"/>
                  </a:cubicBezTo>
                  <a:cubicBezTo>
                    <a:pt x="32510" y="25807"/>
                    <a:pt x="32476" y="25787"/>
                    <a:pt x="32470" y="25785"/>
                  </a:cubicBezTo>
                  <a:cubicBezTo>
                    <a:pt x="32465" y="25782"/>
                    <a:pt x="32456" y="25773"/>
                    <a:pt x="32454" y="25770"/>
                  </a:cubicBezTo>
                  <a:cubicBezTo>
                    <a:pt x="32451" y="25767"/>
                    <a:pt x="32450" y="25766"/>
                    <a:pt x="32449" y="25766"/>
                  </a:cubicBezTo>
                  <a:cubicBezTo>
                    <a:pt x="32449" y="25766"/>
                    <a:pt x="32448" y="25766"/>
                    <a:pt x="32448" y="25766"/>
                  </a:cubicBezTo>
                  <a:cubicBezTo>
                    <a:pt x="32448" y="25764"/>
                    <a:pt x="32445" y="25762"/>
                    <a:pt x="32443" y="25757"/>
                  </a:cubicBezTo>
                  <a:cubicBezTo>
                    <a:pt x="32425" y="25729"/>
                    <a:pt x="32424" y="25726"/>
                    <a:pt x="32414" y="25692"/>
                  </a:cubicBezTo>
                  <a:cubicBezTo>
                    <a:pt x="32392" y="25616"/>
                    <a:pt x="32381" y="25536"/>
                    <a:pt x="32364" y="25460"/>
                  </a:cubicBezTo>
                  <a:cubicBezTo>
                    <a:pt x="32333" y="25329"/>
                    <a:pt x="32292" y="25186"/>
                    <a:pt x="32163" y="25120"/>
                  </a:cubicBezTo>
                  <a:cubicBezTo>
                    <a:pt x="32092" y="25082"/>
                    <a:pt x="32010" y="25067"/>
                    <a:pt x="31926" y="25067"/>
                  </a:cubicBezTo>
                  <a:cubicBezTo>
                    <a:pt x="31837" y="25067"/>
                    <a:pt x="31746" y="25084"/>
                    <a:pt x="31668" y="25108"/>
                  </a:cubicBezTo>
                  <a:cubicBezTo>
                    <a:pt x="31493" y="25163"/>
                    <a:pt x="31330" y="25239"/>
                    <a:pt x="31156" y="25288"/>
                  </a:cubicBezTo>
                  <a:cubicBezTo>
                    <a:pt x="31102" y="25304"/>
                    <a:pt x="31046" y="25316"/>
                    <a:pt x="30995" y="25316"/>
                  </a:cubicBezTo>
                  <a:cubicBezTo>
                    <a:pt x="30920" y="25316"/>
                    <a:pt x="30853" y="25290"/>
                    <a:pt x="30809" y="25210"/>
                  </a:cubicBezTo>
                  <a:cubicBezTo>
                    <a:pt x="30750" y="25098"/>
                    <a:pt x="30751" y="24949"/>
                    <a:pt x="30680" y="24835"/>
                  </a:cubicBezTo>
                  <a:cubicBezTo>
                    <a:pt x="30622" y="24751"/>
                    <a:pt x="30543" y="24708"/>
                    <a:pt x="30453" y="24692"/>
                  </a:cubicBezTo>
                  <a:cubicBezTo>
                    <a:pt x="30423" y="24687"/>
                    <a:pt x="30393" y="24684"/>
                    <a:pt x="30362" y="24684"/>
                  </a:cubicBezTo>
                  <a:cubicBezTo>
                    <a:pt x="30308" y="24684"/>
                    <a:pt x="30253" y="24691"/>
                    <a:pt x="30200" y="24703"/>
                  </a:cubicBezTo>
                  <a:cubicBezTo>
                    <a:pt x="30000" y="24746"/>
                    <a:pt x="29794" y="24844"/>
                    <a:pt x="29633" y="24971"/>
                  </a:cubicBezTo>
                  <a:cubicBezTo>
                    <a:pt x="29590" y="25006"/>
                    <a:pt x="29552" y="25046"/>
                    <a:pt x="29519" y="25087"/>
                  </a:cubicBezTo>
                  <a:cubicBezTo>
                    <a:pt x="29501" y="25069"/>
                    <a:pt x="29485" y="25052"/>
                    <a:pt x="29466" y="25036"/>
                  </a:cubicBezTo>
                  <a:cubicBezTo>
                    <a:pt x="29336" y="24927"/>
                    <a:pt x="29183" y="24858"/>
                    <a:pt x="29023" y="24804"/>
                  </a:cubicBezTo>
                  <a:cubicBezTo>
                    <a:pt x="28881" y="24757"/>
                    <a:pt x="28736" y="24723"/>
                    <a:pt x="28587" y="24693"/>
                  </a:cubicBezTo>
                  <a:cubicBezTo>
                    <a:pt x="28388" y="24652"/>
                    <a:pt x="28191" y="24603"/>
                    <a:pt x="27995" y="24549"/>
                  </a:cubicBezTo>
                  <a:cubicBezTo>
                    <a:pt x="27053" y="24293"/>
                    <a:pt x="26124" y="23924"/>
                    <a:pt x="25137" y="23924"/>
                  </a:cubicBezTo>
                  <a:cubicBezTo>
                    <a:pt x="25080" y="23924"/>
                    <a:pt x="25022" y="23926"/>
                    <a:pt x="24965" y="23928"/>
                  </a:cubicBezTo>
                  <a:cubicBezTo>
                    <a:pt x="24731" y="23940"/>
                    <a:pt x="24496" y="23973"/>
                    <a:pt x="24274" y="24049"/>
                  </a:cubicBezTo>
                  <a:cubicBezTo>
                    <a:pt x="24243" y="24062"/>
                    <a:pt x="24212" y="24072"/>
                    <a:pt x="24184" y="24083"/>
                  </a:cubicBezTo>
                  <a:cubicBezTo>
                    <a:pt x="24028" y="23962"/>
                    <a:pt x="23860" y="23890"/>
                    <a:pt x="23672" y="23890"/>
                  </a:cubicBezTo>
                  <a:cubicBezTo>
                    <a:pt x="23629" y="23890"/>
                    <a:pt x="23584" y="23894"/>
                    <a:pt x="23538" y="23902"/>
                  </a:cubicBezTo>
                  <a:cubicBezTo>
                    <a:pt x="23369" y="23931"/>
                    <a:pt x="23220" y="24017"/>
                    <a:pt x="23085" y="24117"/>
                  </a:cubicBezTo>
                  <a:cubicBezTo>
                    <a:pt x="22933" y="23986"/>
                    <a:pt x="22752" y="23891"/>
                    <a:pt x="22550" y="23891"/>
                  </a:cubicBezTo>
                  <a:cubicBezTo>
                    <a:pt x="22534" y="23891"/>
                    <a:pt x="22518" y="23892"/>
                    <a:pt x="22502" y="23893"/>
                  </a:cubicBezTo>
                  <a:cubicBezTo>
                    <a:pt x="22302" y="23912"/>
                    <a:pt x="22171" y="24047"/>
                    <a:pt x="22005" y="24134"/>
                  </a:cubicBezTo>
                  <a:cubicBezTo>
                    <a:pt x="22099" y="23756"/>
                    <a:pt x="21815" y="23435"/>
                    <a:pt x="21536" y="23220"/>
                  </a:cubicBezTo>
                  <a:cubicBezTo>
                    <a:pt x="21396" y="23111"/>
                    <a:pt x="21231" y="23023"/>
                    <a:pt x="21052" y="23008"/>
                  </a:cubicBezTo>
                  <a:cubicBezTo>
                    <a:pt x="21031" y="23006"/>
                    <a:pt x="21011" y="23005"/>
                    <a:pt x="20990" y="23005"/>
                  </a:cubicBezTo>
                  <a:cubicBezTo>
                    <a:pt x="20830" y="23005"/>
                    <a:pt x="20675" y="23060"/>
                    <a:pt x="20513" y="23070"/>
                  </a:cubicBezTo>
                  <a:cubicBezTo>
                    <a:pt x="20498" y="23071"/>
                    <a:pt x="20485" y="23072"/>
                    <a:pt x="20471" y="23072"/>
                  </a:cubicBezTo>
                  <a:cubicBezTo>
                    <a:pt x="20414" y="23072"/>
                    <a:pt x="20364" y="23058"/>
                    <a:pt x="20318" y="23015"/>
                  </a:cubicBezTo>
                  <a:cubicBezTo>
                    <a:pt x="20253" y="22952"/>
                    <a:pt x="20227" y="22867"/>
                    <a:pt x="20185" y="22791"/>
                  </a:cubicBezTo>
                  <a:cubicBezTo>
                    <a:pt x="20106" y="22647"/>
                    <a:pt x="19972" y="22595"/>
                    <a:pt x="19825" y="22595"/>
                  </a:cubicBezTo>
                  <a:cubicBezTo>
                    <a:pt x="19778" y="22595"/>
                    <a:pt x="19730" y="22601"/>
                    <a:pt x="19682" y="22610"/>
                  </a:cubicBezTo>
                  <a:cubicBezTo>
                    <a:pt x="19568" y="22635"/>
                    <a:pt x="19458" y="22682"/>
                    <a:pt x="19344" y="22710"/>
                  </a:cubicBezTo>
                  <a:cubicBezTo>
                    <a:pt x="19304" y="22720"/>
                    <a:pt x="19260" y="22730"/>
                    <a:pt x="19219" y="22730"/>
                  </a:cubicBezTo>
                  <a:cubicBezTo>
                    <a:pt x="19184" y="22730"/>
                    <a:pt x="19151" y="22723"/>
                    <a:pt x="19123" y="22704"/>
                  </a:cubicBezTo>
                  <a:cubicBezTo>
                    <a:pt x="19025" y="22637"/>
                    <a:pt x="18971" y="22475"/>
                    <a:pt x="18905" y="22369"/>
                  </a:cubicBezTo>
                  <a:cubicBezTo>
                    <a:pt x="18799" y="22197"/>
                    <a:pt x="18659" y="22094"/>
                    <a:pt x="18456" y="22076"/>
                  </a:cubicBezTo>
                  <a:cubicBezTo>
                    <a:pt x="18434" y="22074"/>
                    <a:pt x="18412" y="22073"/>
                    <a:pt x="18390" y="22073"/>
                  </a:cubicBezTo>
                  <a:cubicBezTo>
                    <a:pt x="18202" y="22073"/>
                    <a:pt x="18017" y="22140"/>
                    <a:pt x="17831" y="22140"/>
                  </a:cubicBezTo>
                  <a:cubicBezTo>
                    <a:pt x="17805" y="22140"/>
                    <a:pt x="17779" y="22139"/>
                    <a:pt x="17753" y="22136"/>
                  </a:cubicBezTo>
                  <a:cubicBezTo>
                    <a:pt x="17565" y="22114"/>
                    <a:pt x="17468" y="21945"/>
                    <a:pt x="17347" y="21826"/>
                  </a:cubicBezTo>
                  <a:cubicBezTo>
                    <a:pt x="17239" y="21719"/>
                    <a:pt x="17115" y="21636"/>
                    <a:pt x="16974" y="21601"/>
                  </a:cubicBezTo>
                  <a:cubicBezTo>
                    <a:pt x="16923" y="21589"/>
                    <a:pt x="16871" y="21583"/>
                    <a:pt x="16818" y="21583"/>
                  </a:cubicBezTo>
                  <a:cubicBezTo>
                    <a:pt x="16571" y="21583"/>
                    <a:pt x="16359" y="21708"/>
                    <a:pt x="16131" y="21782"/>
                  </a:cubicBezTo>
                  <a:cubicBezTo>
                    <a:pt x="16065" y="21802"/>
                    <a:pt x="15986" y="21821"/>
                    <a:pt x="15917" y="21821"/>
                  </a:cubicBezTo>
                  <a:cubicBezTo>
                    <a:pt x="15895" y="21821"/>
                    <a:pt x="15874" y="21819"/>
                    <a:pt x="15854" y="21815"/>
                  </a:cubicBezTo>
                  <a:cubicBezTo>
                    <a:pt x="15801" y="21803"/>
                    <a:pt x="15761" y="21778"/>
                    <a:pt x="15720" y="21741"/>
                  </a:cubicBezTo>
                  <a:cubicBezTo>
                    <a:pt x="15630" y="21654"/>
                    <a:pt x="15573" y="21538"/>
                    <a:pt x="15486" y="21442"/>
                  </a:cubicBezTo>
                  <a:cubicBezTo>
                    <a:pt x="15397" y="21347"/>
                    <a:pt x="15275" y="21286"/>
                    <a:pt x="15146" y="21286"/>
                  </a:cubicBezTo>
                  <a:cubicBezTo>
                    <a:pt x="15139" y="21286"/>
                    <a:pt x="15131" y="21286"/>
                    <a:pt x="15124" y="21286"/>
                  </a:cubicBezTo>
                  <a:cubicBezTo>
                    <a:pt x="14900" y="21299"/>
                    <a:pt x="14724" y="21460"/>
                    <a:pt x="14506" y="21482"/>
                  </a:cubicBezTo>
                  <a:cubicBezTo>
                    <a:pt x="14492" y="21483"/>
                    <a:pt x="14479" y="21484"/>
                    <a:pt x="14466" y="21484"/>
                  </a:cubicBezTo>
                  <a:cubicBezTo>
                    <a:pt x="14265" y="21484"/>
                    <a:pt x="14073" y="21327"/>
                    <a:pt x="13900" y="21236"/>
                  </a:cubicBezTo>
                  <a:cubicBezTo>
                    <a:pt x="13745" y="21155"/>
                    <a:pt x="13582" y="21112"/>
                    <a:pt x="13413" y="21112"/>
                  </a:cubicBezTo>
                  <a:cubicBezTo>
                    <a:pt x="13340" y="21112"/>
                    <a:pt x="13267" y="21120"/>
                    <a:pt x="13192" y="21136"/>
                  </a:cubicBezTo>
                  <a:cubicBezTo>
                    <a:pt x="12960" y="21187"/>
                    <a:pt x="12755" y="21310"/>
                    <a:pt x="12577" y="21466"/>
                  </a:cubicBezTo>
                  <a:cubicBezTo>
                    <a:pt x="12526" y="21510"/>
                    <a:pt x="12480" y="21558"/>
                    <a:pt x="12436" y="21607"/>
                  </a:cubicBezTo>
                  <a:cubicBezTo>
                    <a:pt x="12358" y="21417"/>
                    <a:pt x="12252" y="21239"/>
                    <a:pt x="12121" y="21078"/>
                  </a:cubicBezTo>
                  <a:cubicBezTo>
                    <a:pt x="11793" y="20684"/>
                    <a:pt x="11319" y="20487"/>
                    <a:pt x="10814" y="20470"/>
                  </a:cubicBezTo>
                  <a:cubicBezTo>
                    <a:pt x="10792" y="20469"/>
                    <a:pt x="10770" y="20468"/>
                    <a:pt x="10749" y="20468"/>
                  </a:cubicBezTo>
                  <a:cubicBezTo>
                    <a:pt x="10253" y="20468"/>
                    <a:pt x="9791" y="20673"/>
                    <a:pt x="9434" y="21000"/>
                  </a:cubicBezTo>
                  <a:cubicBezTo>
                    <a:pt x="9332" y="20944"/>
                    <a:pt x="9214" y="20925"/>
                    <a:pt x="9095" y="20925"/>
                  </a:cubicBezTo>
                  <a:cubicBezTo>
                    <a:pt x="9007" y="20925"/>
                    <a:pt x="8918" y="20935"/>
                    <a:pt x="8835" y="20949"/>
                  </a:cubicBezTo>
                  <a:cubicBezTo>
                    <a:pt x="8627" y="20984"/>
                    <a:pt x="8414" y="21055"/>
                    <a:pt x="8274" y="21214"/>
                  </a:cubicBezTo>
                  <a:cubicBezTo>
                    <a:pt x="8252" y="21102"/>
                    <a:pt x="8230" y="20992"/>
                    <a:pt x="8200" y="20883"/>
                  </a:cubicBezTo>
                  <a:cubicBezTo>
                    <a:pt x="8159" y="20722"/>
                    <a:pt x="8110" y="20564"/>
                    <a:pt x="8068" y="20406"/>
                  </a:cubicBezTo>
                  <a:cubicBezTo>
                    <a:pt x="8031" y="20252"/>
                    <a:pt x="7981" y="20102"/>
                    <a:pt x="7938" y="19948"/>
                  </a:cubicBezTo>
                  <a:cubicBezTo>
                    <a:pt x="7903" y="19818"/>
                    <a:pt x="7866" y="19691"/>
                    <a:pt x="7817" y="19568"/>
                  </a:cubicBezTo>
                  <a:close/>
                  <a:moveTo>
                    <a:pt x="30374" y="24922"/>
                  </a:moveTo>
                  <a:cubicBezTo>
                    <a:pt x="30398" y="24922"/>
                    <a:pt x="30420" y="24925"/>
                    <a:pt x="30444" y="24935"/>
                  </a:cubicBezTo>
                  <a:cubicBezTo>
                    <a:pt x="30444" y="24935"/>
                    <a:pt x="30453" y="24938"/>
                    <a:pt x="30460" y="24944"/>
                  </a:cubicBezTo>
                  <a:cubicBezTo>
                    <a:pt x="30460" y="24947"/>
                    <a:pt x="30471" y="24959"/>
                    <a:pt x="30471" y="24959"/>
                  </a:cubicBezTo>
                  <a:cubicBezTo>
                    <a:pt x="30527" y="25056"/>
                    <a:pt x="30540" y="25209"/>
                    <a:pt x="30599" y="25324"/>
                  </a:cubicBezTo>
                  <a:cubicBezTo>
                    <a:pt x="30664" y="25447"/>
                    <a:pt x="30776" y="25525"/>
                    <a:pt x="30907" y="25548"/>
                  </a:cubicBezTo>
                  <a:cubicBezTo>
                    <a:pt x="31053" y="25661"/>
                    <a:pt x="31184" y="25798"/>
                    <a:pt x="31300" y="25936"/>
                  </a:cubicBezTo>
                  <a:cubicBezTo>
                    <a:pt x="31469" y="26135"/>
                    <a:pt x="31616" y="26349"/>
                    <a:pt x="31753" y="26570"/>
                  </a:cubicBezTo>
                  <a:cubicBezTo>
                    <a:pt x="31769" y="26595"/>
                    <a:pt x="31791" y="26606"/>
                    <a:pt x="31814" y="26606"/>
                  </a:cubicBezTo>
                  <a:cubicBezTo>
                    <a:pt x="31865" y="26606"/>
                    <a:pt x="31916" y="26552"/>
                    <a:pt x="31885" y="26492"/>
                  </a:cubicBezTo>
                  <a:cubicBezTo>
                    <a:pt x="31755" y="26249"/>
                    <a:pt x="31595" y="26018"/>
                    <a:pt x="31409" y="25812"/>
                  </a:cubicBezTo>
                  <a:cubicBezTo>
                    <a:pt x="31323" y="25714"/>
                    <a:pt x="31229" y="25620"/>
                    <a:pt x="31126" y="25537"/>
                  </a:cubicBezTo>
                  <a:cubicBezTo>
                    <a:pt x="31269" y="25510"/>
                    <a:pt x="31403" y="25451"/>
                    <a:pt x="31534" y="25390"/>
                  </a:cubicBezTo>
                  <a:cubicBezTo>
                    <a:pt x="31677" y="25328"/>
                    <a:pt x="31819" y="25259"/>
                    <a:pt x="31978" y="25259"/>
                  </a:cubicBezTo>
                  <a:cubicBezTo>
                    <a:pt x="31983" y="25259"/>
                    <a:pt x="31989" y="25259"/>
                    <a:pt x="31995" y="25259"/>
                  </a:cubicBezTo>
                  <a:cubicBezTo>
                    <a:pt x="32131" y="25263"/>
                    <a:pt x="32169" y="25353"/>
                    <a:pt x="32184" y="25475"/>
                  </a:cubicBezTo>
                  <a:cubicBezTo>
                    <a:pt x="32200" y="25619"/>
                    <a:pt x="32184" y="25772"/>
                    <a:pt x="32260" y="25900"/>
                  </a:cubicBezTo>
                  <a:cubicBezTo>
                    <a:pt x="32340" y="26034"/>
                    <a:pt x="32480" y="26075"/>
                    <a:pt x="32626" y="26075"/>
                  </a:cubicBezTo>
                  <a:cubicBezTo>
                    <a:pt x="32724" y="26075"/>
                    <a:pt x="32825" y="26056"/>
                    <a:pt x="32912" y="26034"/>
                  </a:cubicBezTo>
                  <a:cubicBezTo>
                    <a:pt x="33028" y="26005"/>
                    <a:pt x="33143" y="25967"/>
                    <a:pt x="33265" y="25942"/>
                  </a:cubicBezTo>
                  <a:cubicBezTo>
                    <a:pt x="33320" y="25931"/>
                    <a:pt x="33352" y="25927"/>
                    <a:pt x="33411" y="25925"/>
                  </a:cubicBezTo>
                  <a:cubicBezTo>
                    <a:pt x="33455" y="25925"/>
                    <a:pt x="33486" y="25927"/>
                    <a:pt x="33522" y="25942"/>
                  </a:cubicBezTo>
                  <a:cubicBezTo>
                    <a:pt x="33549" y="25954"/>
                    <a:pt x="33565" y="25972"/>
                    <a:pt x="33579" y="25999"/>
                  </a:cubicBezTo>
                  <a:cubicBezTo>
                    <a:pt x="33601" y="26055"/>
                    <a:pt x="33601" y="26114"/>
                    <a:pt x="33596" y="26176"/>
                  </a:cubicBezTo>
                  <a:cubicBezTo>
                    <a:pt x="33590" y="26301"/>
                    <a:pt x="33528" y="26431"/>
                    <a:pt x="33557" y="26556"/>
                  </a:cubicBezTo>
                  <a:cubicBezTo>
                    <a:pt x="33569" y="26609"/>
                    <a:pt x="33594" y="26650"/>
                    <a:pt x="33626" y="26681"/>
                  </a:cubicBezTo>
                  <a:cubicBezTo>
                    <a:pt x="33654" y="26817"/>
                    <a:pt x="33706" y="26948"/>
                    <a:pt x="33750" y="27084"/>
                  </a:cubicBezTo>
                  <a:cubicBezTo>
                    <a:pt x="33810" y="27261"/>
                    <a:pt x="33857" y="27448"/>
                    <a:pt x="33893" y="27631"/>
                  </a:cubicBezTo>
                  <a:cubicBezTo>
                    <a:pt x="33960" y="27982"/>
                    <a:pt x="33947" y="28348"/>
                    <a:pt x="33913" y="28701"/>
                  </a:cubicBezTo>
                  <a:cubicBezTo>
                    <a:pt x="33908" y="28750"/>
                    <a:pt x="33943" y="28773"/>
                    <a:pt x="33981" y="28773"/>
                  </a:cubicBezTo>
                  <a:cubicBezTo>
                    <a:pt x="34014" y="28773"/>
                    <a:pt x="34049" y="28755"/>
                    <a:pt x="34063" y="28721"/>
                  </a:cubicBezTo>
                  <a:cubicBezTo>
                    <a:pt x="34135" y="28536"/>
                    <a:pt x="34182" y="28352"/>
                    <a:pt x="34190" y="28153"/>
                  </a:cubicBezTo>
                  <a:cubicBezTo>
                    <a:pt x="34199" y="27968"/>
                    <a:pt x="34177" y="27785"/>
                    <a:pt x="34140" y="27604"/>
                  </a:cubicBezTo>
                  <a:cubicBezTo>
                    <a:pt x="34101" y="27419"/>
                    <a:pt x="34046" y="27239"/>
                    <a:pt x="33974" y="27066"/>
                  </a:cubicBezTo>
                  <a:cubicBezTo>
                    <a:pt x="33930" y="26959"/>
                    <a:pt x="33871" y="26860"/>
                    <a:pt x="33815" y="26760"/>
                  </a:cubicBezTo>
                  <a:lnTo>
                    <a:pt x="33815" y="26760"/>
                  </a:lnTo>
                  <a:cubicBezTo>
                    <a:pt x="33842" y="26763"/>
                    <a:pt x="33870" y="26765"/>
                    <a:pt x="33899" y="26765"/>
                  </a:cubicBezTo>
                  <a:cubicBezTo>
                    <a:pt x="34055" y="26765"/>
                    <a:pt x="34226" y="26720"/>
                    <a:pt x="34336" y="26697"/>
                  </a:cubicBezTo>
                  <a:cubicBezTo>
                    <a:pt x="34418" y="26679"/>
                    <a:pt x="34518" y="26654"/>
                    <a:pt x="34607" y="26654"/>
                  </a:cubicBezTo>
                  <a:cubicBezTo>
                    <a:pt x="34646" y="26654"/>
                    <a:pt x="34682" y="26658"/>
                    <a:pt x="34714" y="26670"/>
                  </a:cubicBezTo>
                  <a:cubicBezTo>
                    <a:pt x="34718" y="26670"/>
                    <a:pt x="34729" y="26677"/>
                    <a:pt x="34732" y="26680"/>
                  </a:cubicBezTo>
                  <a:cubicBezTo>
                    <a:pt x="34736" y="26683"/>
                    <a:pt x="34738" y="26683"/>
                    <a:pt x="34739" y="26683"/>
                  </a:cubicBezTo>
                  <a:cubicBezTo>
                    <a:pt x="34739" y="26683"/>
                    <a:pt x="34740" y="26683"/>
                    <a:pt x="34740" y="26683"/>
                  </a:cubicBezTo>
                  <a:cubicBezTo>
                    <a:pt x="34740" y="26683"/>
                    <a:pt x="34741" y="26684"/>
                    <a:pt x="34747" y="26692"/>
                  </a:cubicBezTo>
                  <a:lnTo>
                    <a:pt x="34751" y="26696"/>
                  </a:lnTo>
                  <a:cubicBezTo>
                    <a:pt x="34758" y="26714"/>
                    <a:pt x="34758" y="26721"/>
                    <a:pt x="34761" y="26734"/>
                  </a:cubicBezTo>
                  <a:cubicBezTo>
                    <a:pt x="34765" y="26801"/>
                    <a:pt x="34729" y="26865"/>
                    <a:pt x="34698" y="26925"/>
                  </a:cubicBezTo>
                  <a:cubicBezTo>
                    <a:pt x="34624" y="27061"/>
                    <a:pt x="34551" y="27230"/>
                    <a:pt x="34711" y="27337"/>
                  </a:cubicBezTo>
                  <a:cubicBezTo>
                    <a:pt x="34788" y="27388"/>
                    <a:pt x="34890" y="27410"/>
                    <a:pt x="34983" y="27410"/>
                  </a:cubicBezTo>
                  <a:cubicBezTo>
                    <a:pt x="34996" y="27410"/>
                    <a:pt x="35008" y="27410"/>
                    <a:pt x="35020" y="27409"/>
                  </a:cubicBezTo>
                  <a:cubicBezTo>
                    <a:pt x="35081" y="27405"/>
                    <a:pt x="35147" y="27390"/>
                    <a:pt x="35211" y="27390"/>
                  </a:cubicBezTo>
                  <a:cubicBezTo>
                    <a:pt x="35257" y="27390"/>
                    <a:pt x="35302" y="27398"/>
                    <a:pt x="35344" y="27421"/>
                  </a:cubicBezTo>
                  <a:cubicBezTo>
                    <a:pt x="35375" y="27441"/>
                    <a:pt x="35403" y="27471"/>
                    <a:pt x="35433" y="27503"/>
                  </a:cubicBezTo>
                  <a:cubicBezTo>
                    <a:pt x="35041" y="28270"/>
                    <a:pt x="34638" y="29037"/>
                    <a:pt x="34210" y="29784"/>
                  </a:cubicBezTo>
                  <a:cubicBezTo>
                    <a:pt x="34029" y="30103"/>
                    <a:pt x="33841" y="30419"/>
                    <a:pt x="33652" y="30731"/>
                  </a:cubicBezTo>
                  <a:cubicBezTo>
                    <a:pt x="33633" y="30669"/>
                    <a:pt x="33605" y="30606"/>
                    <a:pt x="33562" y="30550"/>
                  </a:cubicBezTo>
                  <a:cubicBezTo>
                    <a:pt x="33492" y="30468"/>
                    <a:pt x="33408" y="30396"/>
                    <a:pt x="33308" y="30349"/>
                  </a:cubicBezTo>
                  <a:cubicBezTo>
                    <a:pt x="33277" y="30333"/>
                    <a:pt x="33242" y="30321"/>
                    <a:pt x="33208" y="30309"/>
                  </a:cubicBezTo>
                  <a:cubicBezTo>
                    <a:pt x="33338" y="30114"/>
                    <a:pt x="33386" y="29859"/>
                    <a:pt x="33270" y="29650"/>
                  </a:cubicBezTo>
                  <a:cubicBezTo>
                    <a:pt x="33204" y="29528"/>
                    <a:pt x="33078" y="29450"/>
                    <a:pt x="32949" y="29409"/>
                  </a:cubicBezTo>
                  <a:cubicBezTo>
                    <a:pt x="32886" y="29390"/>
                    <a:pt x="32818" y="29388"/>
                    <a:pt x="32756" y="29378"/>
                  </a:cubicBezTo>
                  <a:cubicBezTo>
                    <a:pt x="33027" y="29076"/>
                    <a:pt x="33078" y="28629"/>
                    <a:pt x="33081" y="28239"/>
                  </a:cubicBezTo>
                  <a:cubicBezTo>
                    <a:pt x="33084" y="28023"/>
                    <a:pt x="33057" y="27802"/>
                    <a:pt x="33018" y="27591"/>
                  </a:cubicBezTo>
                  <a:cubicBezTo>
                    <a:pt x="33000" y="27494"/>
                    <a:pt x="32978" y="27396"/>
                    <a:pt x="32950" y="27303"/>
                  </a:cubicBezTo>
                  <a:cubicBezTo>
                    <a:pt x="32925" y="27218"/>
                    <a:pt x="32896" y="27122"/>
                    <a:pt x="32834" y="27057"/>
                  </a:cubicBezTo>
                  <a:cubicBezTo>
                    <a:pt x="32820" y="27043"/>
                    <a:pt x="32805" y="27037"/>
                    <a:pt x="32790" y="27037"/>
                  </a:cubicBezTo>
                  <a:cubicBezTo>
                    <a:pt x="32757" y="27037"/>
                    <a:pt x="32727" y="27065"/>
                    <a:pt x="32725" y="27102"/>
                  </a:cubicBezTo>
                  <a:cubicBezTo>
                    <a:pt x="32715" y="27182"/>
                    <a:pt x="32744" y="27266"/>
                    <a:pt x="32760" y="27344"/>
                  </a:cubicBezTo>
                  <a:cubicBezTo>
                    <a:pt x="32778" y="27436"/>
                    <a:pt x="32794" y="27525"/>
                    <a:pt x="32807" y="27617"/>
                  </a:cubicBezTo>
                  <a:cubicBezTo>
                    <a:pt x="32835" y="27816"/>
                    <a:pt x="32841" y="28016"/>
                    <a:pt x="32844" y="28217"/>
                  </a:cubicBezTo>
                  <a:cubicBezTo>
                    <a:pt x="32844" y="28411"/>
                    <a:pt x="32829" y="28613"/>
                    <a:pt x="32786" y="28806"/>
                  </a:cubicBezTo>
                  <a:cubicBezTo>
                    <a:pt x="32758" y="28700"/>
                    <a:pt x="32710" y="28597"/>
                    <a:pt x="32636" y="28510"/>
                  </a:cubicBezTo>
                  <a:cubicBezTo>
                    <a:pt x="32474" y="28322"/>
                    <a:pt x="32242" y="28311"/>
                    <a:pt x="32018" y="28279"/>
                  </a:cubicBezTo>
                  <a:cubicBezTo>
                    <a:pt x="32045" y="28226"/>
                    <a:pt x="32076" y="28176"/>
                    <a:pt x="32100" y="28123"/>
                  </a:cubicBezTo>
                  <a:cubicBezTo>
                    <a:pt x="32159" y="27989"/>
                    <a:pt x="32166" y="27846"/>
                    <a:pt x="32088" y="27717"/>
                  </a:cubicBezTo>
                  <a:cubicBezTo>
                    <a:pt x="32006" y="27583"/>
                    <a:pt x="31870" y="27500"/>
                    <a:pt x="31720" y="27467"/>
                  </a:cubicBezTo>
                  <a:cubicBezTo>
                    <a:pt x="31654" y="27451"/>
                    <a:pt x="31589" y="27447"/>
                    <a:pt x="31526" y="27442"/>
                  </a:cubicBezTo>
                  <a:cubicBezTo>
                    <a:pt x="31623" y="27268"/>
                    <a:pt x="31644" y="27056"/>
                    <a:pt x="31553" y="26868"/>
                  </a:cubicBezTo>
                  <a:cubicBezTo>
                    <a:pt x="31437" y="26634"/>
                    <a:pt x="31178" y="26490"/>
                    <a:pt x="30919" y="26487"/>
                  </a:cubicBezTo>
                  <a:cubicBezTo>
                    <a:pt x="30913" y="26487"/>
                    <a:pt x="30908" y="26487"/>
                    <a:pt x="30902" y="26487"/>
                  </a:cubicBezTo>
                  <a:cubicBezTo>
                    <a:pt x="30859" y="26487"/>
                    <a:pt x="30811" y="26492"/>
                    <a:pt x="30764" y="26492"/>
                  </a:cubicBezTo>
                  <a:cubicBezTo>
                    <a:pt x="30718" y="26492"/>
                    <a:pt x="30672" y="26487"/>
                    <a:pt x="30632" y="26468"/>
                  </a:cubicBezTo>
                  <a:cubicBezTo>
                    <a:pt x="30574" y="26441"/>
                    <a:pt x="30617" y="26315"/>
                    <a:pt x="30617" y="26254"/>
                  </a:cubicBezTo>
                  <a:cubicBezTo>
                    <a:pt x="30621" y="25975"/>
                    <a:pt x="30501" y="25724"/>
                    <a:pt x="30251" y="25588"/>
                  </a:cubicBezTo>
                  <a:cubicBezTo>
                    <a:pt x="30118" y="25515"/>
                    <a:pt x="29971" y="25481"/>
                    <a:pt x="29824" y="25481"/>
                  </a:cubicBezTo>
                  <a:cubicBezTo>
                    <a:pt x="29760" y="25481"/>
                    <a:pt x="29695" y="25488"/>
                    <a:pt x="29631" y="25501"/>
                  </a:cubicBezTo>
                  <a:cubicBezTo>
                    <a:pt x="29634" y="25482"/>
                    <a:pt x="29639" y="25463"/>
                    <a:pt x="29642" y="25443"/>
                  </a:cubicBezTo>
                  <a:cubicBezTo>
                    <a:pt x="29646" y="25400"/>
                    <a:pt x="29644" y="25361"/>
                    <a:pt x="29638" y="25321"/>
                  </a:cubicBezTo>
                  <a:cubicBezTo>
                    <a:pt x="29636" y="25307"/>
                    <a:pt x="29634" y="25292"/>
                    <a:pt x="29628" y="25277"/>
                  </a:cubicBezTo>
                  <a:cubicBezTo>
                    <a:pt x="29628" y="25274"/>
                    <a:pt x="29626" y="25271"/>
                    <a:pt x="29626" y="25269"/>
                  </a:cubicBezTo>
                  <a:cubicBezTo>
                    <a:pt x="29738" y="25134"/>
                    <a:pt x="29925" y="25037"/>
                    <a:pt x="30085" y="24982"/>
                  </a:cubicBezTo>
                  <a:cubicBezTo>
                    <a:pt x="30167" y="24953"/>
                    <a:pt x="30256" y="24926"/>
                    <a:pt x="30346" y="24923"/>
                  </a:cubicBezTo>
                  <a:cubicBezTo>
                    <a:pt x="30356" y="24922"/>
                    <a:pt x="30365" y="24922"/>
                    <a:pt x="30374" y="24922"/>
                  </a:cubicBezTo>
                  <a:close/>
                  <a:moveTo>
                    <a:pt x="14342" y="22494"/>
                  </a:moveTo>
                  <a:cubicBezTo>
                    <a:pt x="14409" y="22494"/>
                    <a:pt x="14474" y="22518"/>
                    <a:pt x="14544" y="22563"/>
                  </a:cubicBezTo>
                  <a:cubicBezTo>
                    <a:pt x="14611" y="22606"/>
                    <a:pt x="14678" y="22652"/>
                    <a:pt x="14757" y="22676"/>
                  </a:cubicBezTo>
                  <a:cubicBezTo>
                    <a:pt x="14804" y="22692"/>
                    <a:pt x="14854" y="22699"/>
                    <a:pt x="14904" y="22699"/>
                  </a:cubicBezTo>
                  <a:cubicBezTo>
                    <a:pt x="14961" y="22699"/>
                    <a:pt x="15018" y="22691"/>
                    <a:pt x="15072" y="22679"/>
                  </a:cubicBezTo>
                  <a:cubicBezTo>
                    <a:pt x="15156" y="22660"/>
                    <a:pt x="15250" y="22625"/>
                    <a:pt x="15334" y="22625"/>
                  </a:cubicBezTo>
                  <a:cubicBezTo>
                    <a:pt x="15405" y="22625"/>
                    <a:pt x="15468" y="22649"/>
                    <a:pt x="15515" y="22729"/>
                  </a:cubicBezTo>
                  <a:cubicBezTo>
                    <a:pt x="15599" y="22870"/>
                    <a:pt x="15679" y="23031"/>
                    <a:pt x="15865" y="23031"/>
                  </a:cubicBezTo>
                  <a:cubicBezTo>
                    <a:pt x="15871" y="23031"/>
                    <a:pt x="15876" y="23031"/>
                    <a:pt x="15882" y="23031"/>
                  </a:cubicBezTo>
                  <a:cubicBezTo>
                    <a:pt x="15945" y="23027"/>
                    <a:pt x="16001" y="23015"/>
                    <a:pt x="16062" y="23015"/>
                  </a:cubicBezTo>
                  <a:cubicBezTo>
                    <a:pt x="16081" y="23015"/>
                    <a:pt x="16100" y="23016"/>
                    <a:pt x="16120" y="23019"/>
                  </a:cubicBezTo>
                  <a:cubicBezTo>
                    <a:pt x="16214" y="23035"/>
                    <a:pt x="16297" y="23078"/>
                    <a:pt x="16370" y="23137"/>
                  </a:cubicBezTo>
                  <a:cubicBezTo>
                    <a:pt x="16507" y="23243"/>
                    <a:pt x="16570" y="23427"/>
                    <a:pt x="16729" y="23510"/>
                  </a:cubicBezTo>
                  <a:cubicBezTo>
                    <a:pt x="16808" y="23549"/>
                    <a:pt x="16883" y="23558"/>
                    <a:pt x="16961" y="23558"/>
                  </a:cubicBezTo>
                  <a:cubicBezTo>
                    <a:pt x="17019" y="23558"/>
                    <a:pt x="17079" y="23553"/>
                    <a:pt x="17141" y="23552"/>
                  </a:cubicBezTo>
                  <a:cubicBezTo>
                    <a:pt x="17163" y="23552"/>
                    <a:pt x="17177" y="23555"/>
                    <a:pt x="17186" y="23559"/>
                  </a:cubicBezTo>
                  <a:cubicBezTo>
                    <a:pt x="17210" y="23568"/>
                    <a:pt x="17230" y="23587"/>
                    <a:pt x="17246" y="23605"/>
                  </a:cubicBezTo>
                  <a:cubicBezTo>
                    <a:pt x="17292" y="23665"/>
                    <a:pt x="17314" y="23734"/>
                    <a:pt x="17337" y="23802"/>
                  </a:cubicBezTo>
                  <a:cubicBezTo>
                    <a:pt x="17386" y="23948"/>
                    <a:pt x="17500" y="23977"/>
                    <a:pt x="17646" y="23980"/>
                  </a:cubicBezTo>
                  <a:cubicBezTo>
                    <a:pt x="17650" y="23980"/>
                    <a:pt x="17654" y="23981"/>
                    <a:pt x="17658" y="23981"/>
                  </a:cubicBezTo>
                  <a:cubicBezTo>
                    <a:pt x="17713" y="23981"/>
                    <a:pt x="17771" y="23967"/>
                    <a:pt x="17828" y="23967"/>
                  </a:cubicBezTo>
                  <a:cubicBezTo>
                    <a:pt x="17853" y="23967"/>
                    <a:pt x="17878" y="23970"/>
                    <a:pt x="17902" y="23977"/>
                  </a:cubicBezTo>
                  <a:cubicBezTo>
                    <a:pt x="17978" y="24004"/>
                    <a:pt x="18054" y="24058"/>
                    <a:pt x="18114" y="24114"/>
                  </a:cubicBezTo>
                  <a:cubicBezTo>
                    <a:pt x="18252" y="24229"/>
                    <a:pt x="18366" y="24373"/>
                    <a:pt x="18452" y="24531"/>
                  </a:cubicBezTo>
                  <a:cubicBezTo>
                    <a:pt x="18527" y="24670"/>
                    <a:pt x="18577" y="24818"/>
                    <a:pt x="18583" y="24974"/>
                  </a:cubicBezTo>
                  <a:cubicBezTo>
                    <a:pt x="18583" y="24989"/>
                    <a:pt x="18587" y="25001"/>
                    <a:pt x="18589" y="25014"/>
                  </a:cubicBezTo>
                  <a:cubicBezTo>
                    <a:pt x="18531" y="25102"/>
                    <a:pt x="18484" y="25198"/>
                    <a:pt x="18439" y="25292"/>
                  </a:cubicBezTo>
                  <a:cubicBezTo>
                    <a:pt x="18423" y="25321"/>
                    <a:pt x="18406" y="25352"/>
                    <a:pt x="18389" y="25381"/>
                  </a:cubicBezTo>
                  <a:cubicBezTo>
                    <a:pt x="18385" y="25385"/>
                    <a:pt x="18382" y="25390"/>
                    <a:pt x="18377" y="25397"/>
                  </a:cubicBezTo>
                  <a:lnTo>
                    <a:pt x="18375" y="25400"/>
                  </a:lnTo>
                  <a:cubicBezTo>
                    <a:pt x="18361" y="25412"/>
                    <a:pt x="18350" y="25425"/>
                    <a:pt x="18337" y="25435"/>
                  </a:cubicBezTo>
                  <a:lnTo>
                    <a:pt x="18333" y="25438"/>
                  </a:lnTo>
                  <a:cubicBezTo>
                    <a:pt x="18329" y="25443"/>
                    <a:pt x="18324" y="25446"/>
                    <a:pt x="18319" y="25448"/>
                  </a:cubicBezTo>
                  <a:cubicBezTo>
                    <a:pt x="18317" y="25448"/>
                    <a:pt x="18313" y="25452"/>
                    <a:pt x="18311" y="25452"/>
                  </a:cubicBezTo>
                  <a:cubicBezTo>
                    <a:pt x="18307" y="25454"/>
                    <a:pt x="18304" y="25456"/>
                    <a:pt x="18299" y="25456"/>
                  </a:cubicBezTo>
                  <a:cubicBezTo>
                    <a:pt x="18252" y="25468"/>
                    <a:pt x="18208" y="25472"/>
                    <a:pt x="18158" y="25474"/>
                  </a:cubicBezTo>
                  <a:cubicBezTo>
                    <a:pt x="17924" y="25480"/>
                    <a:pt x="17707" y="25514"/>
                    <a:pt x="17551" y="25708"/>
                  </a:cubicBezTo>
                  <a:cubicBezTo>
                    <a:pt x="17391" y="25905"/>
                    <a:pt x="17360" y="26166"/>
                    <a:pt x="17370" y="26411"/>
                  </a:cubicBezTo>
                  <a:lnTo>
                    <a:pt x="17370" y="26440"/>
                  </a:lnTo>
                  <a:cubicBezTo>
                    <a:pt x="17342" y="26443"/>
                    <a:pt x="17313" y="26453"/>
                    <a:pt x="17285" y="26458"/>
                  </a:cubicBezTo>
                  <a:cubicBezTo>
                    <a:pt x="17188" y="26464"/>
                    <a:pt x="17093" y="26464"/>
                    <a:pt x="16999" y="26477"/>
                  </a:cubicBezTo>
                  <a:cubicBezTo>
                    <a:pt x="16768" y="26504"/>
                    <a:pt x="16593" y="26655"/>
                    <a:pt x="16500" y="26864"/>
                  </a:cubicBezTo>
                  <a:cubicBezTo>
                    <a:pt x="16408" y="27070"/>
                    <a:pt x="16416" y="27277"/>
                    <a:pt x="16424" y="27495"/>
                  </a:cubicBezTo>
                  <a:lnTo>
                    <a:pt x="16424" y="27511"/>
                  </a:lnTo>
                  <a:cubicBezTo>
                    <a:pt x="16427" y="27511"/>
                    <a:pt x="16427" y="27509"/>
                    <a:pt x="16428" y="27509"/>
                  </a:cubicBezTo>
                  <a:lnTo>
                    <a:pt x="16428" y="27509"/>
                  </a:lnTo>
                  <a:cubicBezTo>
                    <a:pt x="16428" y="27509"/>
                    <a:pt x="16426" y="27511"/>
                    <a:pt x="16426" y="27515"/>
                  </a:cubicBezTo>
                  <a:lnTo>
                    <a:pt x="16423" y="27515"/>
                  </a:lnTo>
                  <a:lnTo>
                    <a:pt x="16423" y="27518"/>
                  </a:lnTo>
                  <a:lnTo>
                    <a:pt x="16426" y="27520"/>
                  </a:lnTo>
                  <a:cubicBezTo>
                    <a:pt x="16423" y="27520"/>
                    <a:pt x="16423" y="27523"/>
                    <a:pt x="16423" y="27523"/>
                  </a:cubicBezTo>
                  <a:lnTo>
                    <a:pt x="16423" y="27519"/>
                  </a:lnTo>
                  <a:lnTo>
                    <a:pt x="16410" y="27532"/>
                  </a:lnTo>
                  <a:cubicBezTo>
                    <a:pt x="16395" y="27545"/>
                    <a:pt x="16379" y="27557"/>
                    <a:pt x="16359" y="27570"/>
                  </a:cubicBezTo>
                  <a:cubicBezTo>
                    <a:pt x="16268" y="27630"/>
                    <a:pt x="16160" y="27664"/>
                    <a:pt x="16067" y="27719"/>
                  </a:cubicBezTo>
                  <a:cubicBezTo>
                    <a:pt x="15959" y="27782"/>
                    <a:pt x="15867" y="27872"/>
                    <a:pt x="15812" y="27985"/>
                  </a:cubicBezTo>
                  <a:cubicBezTo>
                    <a:pt x="15749" y="28110"/>
                    <a:pt x="15746" y="28244"/>
                    <a:pt x="15757" y="28383"/>
                  </a:cubicBezTo>
                  <a:cubicBezTo>
                    <a:pt x="15770" y="28494"/>
                    <a:pt x="15782" y="28607"/>
                    <a:pt x="15695" y="28692"/>
                  </a:cubicBezTo>
                  <a:cubicBezTo>
                    <a:pt x="15620" y="28768"/>
                    <a:pt x="15530" y="28823"/>
                    <a:pt x="15455" y="28901"/>
                  </a:cubicBezTo>
                  <a:cubicBezTo>
                    <a:pt x="15159" y="29227"/>
                    <a:pt x="14949" y="29723"/>
                    <a:pt x="15060" y="30165"/>
                  </a:cubicBezTo>
                  <a:cubicBezTo>
                    <a:pt x="15073" y="30215"/>
                    <a:pt x="15091" y="30262"/>
                    <a:pt x="15116" y="30306"/>
                  </a:cubicBezTo>
                  <a:cubicBezTo>
                    <a:pt x="14823" y="30375"/>
                    <a:pt x="14547" y="30671"/>
                    <a:pt x="14401" y="30883"/>
                  </a:cubicBezTo>
                  <a:cubicBezTo>
                    <a:pt x="14382" y="30914"/>
                    <a:pt x="14361" y="30942"/>
                    <a:pt x="14339" y="30973"/>
                  </a:cubicBezTo>
                  <a:cubicBezTo>
                    <a:pt x="14205" y="30679"/>
                    <a:pt x="14093" y="30358"/>
                    <a:pt x="13818" y="30169"/>
                  </a:cubicBezTo>
                  <a:cubicBezTo>
                    <a:pt x="13710" y="30094"/>
                    <a:pt x="13586" y="30055"/>
                    <a:pt x="13462" y="30055"/>
                  </a:cubicBezTo>
                  <a:cubicBezTo>
                    <a:pt x="13378" y="30055"/>
                    <a:pt x="13293" y="30073"/>
                    <a:pt x="13213" y="30109"/>
                  </a:cubicBezTo>
                  <a:cubicBezTo>
                    <a:pt x="13063" y="30181"/>
                    <a:pt x="12932" y="30304"/>
                    <a:pt x="12854" y="30450"/>
                  </a:cubicBezTo>
                  <a:cubicBezTo>
                    <a:pt x="12803" y="30546"/>
                    <a:pt x="12756" y="30644"/>
                    <a:pt x="12701" y="30739"/>
                  </a:cubicBezTo>
                  <a:cubicBezTo>
                    <a:pt x="12683" y="30711"/>
                    <a:pt x="12666" y="30681"/>
                    <a:pt x="12651" y="30653"/>
                  </a:cubicBezTo>
                  <a:cubicBezTo>
                    <a:pt x="12470" y="30348"/>
                    <a:pt x="12178" y="30045"/>
                    <a:pt x="11807" y="30045"/>
                  </a:cubicBezTo>
                  <a:cubicBezTo>
                    <a:pt x="11775" y="30045"/>
                    <a:pt x="11742" y="30047"/>
                    <a:pt x="11708" y="30052"/>
                  </a:cubicBezTo>
                  <a:cubicBezTo>
                    <a:pt x="11502" y="30081"/>
                    <a:pt x="11330" y="30205"/>
                    <a:pt x="11230" y="30387"/>
                  </a:cubicBezTo>
                  <a:cubicBezTo>
                    <a:pt x="11168" y="30500"/>
                    <a:pt x="11130" y="30624"/>
                    <a:pt x="11092" y="30749"/>
                  </a:cubicBezTo>
                  <a:cubicBezTo>
                    <a:pt x="10769" y="30603"/>
                    <a:pt x="10443" y="30438"/>
                    <a:pt x="10085" y="30438"/>
                  </a:cubicBezTo>
                  <a:cubicBezTo>
                    <a:pt x="10060" y="30438"/>
                    <a:pt x="10034" y="30439"/>
                    <a:pt x="10009" y="30440"/>
                  </a:cubicBezTo>
                  <a:cubicBezTo>
                    <a:pt x="9759" y="30456"/>
                    <a:pt x="9511" y="30544"/>
                    <a:pt x="9366" y="30734"/>
                  </a:cubicBezTo>
                  <a:cubicBezTo>
                    <a:pt x="9361" y="30733"/>
                    <a:pt x="9356" y="30733"/>
                    <a:pt x="9351" y="30733"/>
                  </a:cubicBezTo>
                  <a:cubicBezTo>
                    <a:pt x="9333" y="30733"/>
                    <a:pt x="9313" y="30738"/>
                    <a:pt x="9292" y="30750"/>
                  </a:cubicBezTo>
                  <a:cubicBezTo>
                    <a:pt x="9224" y="30790"/>
                    <a:pt x="9141" y="30804"/>
                    <a:pt x="9059" y="30804"/>
                  </a:cubicBezTo>
                  <a:cubicBezTo>
                    <a:pt x="8995" y="30804"/>
                    <a:pt x="8931" y="30796"/>
                    <a:pt x="8873" y="30785"/>
                  </a:cubicBezTo>
                  <a:cubicBezTo>
                    <a:pt x="8731" y="30763"/>
                    <a:pt x="8568" y="30713"/>
                    <a:pt x="8452" y="30620"/>
                  </a:cubicBezTo>
                  <a:cubicBezTo>
                    <a:pt x="8393" y="30573"/>
                    <a:pt x="8362" y="30523"/>
                    <a:pt x="8370" y="30446"/>
                  </a:cubicBezTo>
                  <a:cubicBezTo>
                    <a:pt x="8379" y="30361"/>
                    <a:pt x="8417" y="30283"/>
                    <a:pt x="8414" y="30196"/>
                  </a:cubicBezTo>
                  <a:cubicBezTo>
                    <a:pt x="8412" y="30019"/>
                    <a:pt x="8262" y="29921"/>
                    <a:pt x="8133" y="29827"/>
                  </a:cubicBezTo>
                  <a:cubicBezTo>
                    <a:pt x="8027" y="29752"/>
                    <a:pt x="7902" y="29649"/>
                    <a:pt x="7924" y="29505"/>
                  </a:cubicBezTo>
                  <a:cubicBezTo>
                    <a:pt x="7949" y="29343"/>
                    <a:pt x="7992" y="29162"/>
                    <a:pt x="7867" y="29025"/>
                  </a:cubicBezTo>
                  <a:cubicBezTo>
                    <a:pt x="7747" y="28895"/>
                    <a:pt x="7605" y="28810"/>
                    <a:pt x="7584" y="28614"/>
                  </a:cubicBezTo>
                  <a:cubicBezTo>
                    <a:pt x="7565" y="28455"/>
                    <a:pt x="7631" y="28304"/>
                    <a:pt x="7653" y="28146"/>
                  </a:cubicBezTo>
                  <a:cubicBezTo>
                    <a:pt x="7684" y="27935"/>
                    <a:pt x="7610" y="27765"/>
                    <a:pt x="7550" y="27566"/>
                  </a:cubicBezTo>
                  <a:cubicBezTo>
                    <a:pt x="7491" y="27379"/>
                    <a:pt x="7462" y="27172"/>
                    <a:pt x="7603" y="27014"/>
                  </a:cubicBezTo>
                  <a:cubicBezTo>
                    <a:pt x="7662" y="26947"/>
                    <a:pt x="7726" y="26884"/>
                    <a:pt x="7778" y="26811"/>
                  </a:cubicBezTo>
                  <a:cubicBezTo>
                    <a:pt x="7837" y="26721"/>
                    <a:pt x="7867" y="26617"/>
                    <a:pt x="7876" y="26509"/>
                  </a:cubicBezTo>
                  <a:cubicBezTo>
                    <a:pt x="7888" y="26303"/>
                    <a:pt x="7816" y="26082"/>
                    <a:pt x="7909" y="25885"/>
                  </a:cubicBezTo>
                  <a:cubicBezTo>
                    <a:pt x="7978" y="25735"/>
                    <a:pt x="8126" y="25651"/>
                    <a:pt x="8246" y="25548"/>
                  </a:cubicBezTo>
                  <a:cubicBezTo>
                    <a:pt x="8315" y="25488"/>
                    <a:pt x="8381" y="25418"/>
                    <a:pt x="8430" y="25339"/>
                  </a:cubicBezTo>
                  <a:cubicBezTo>
                    <a:pt x="8481" y="25250"/>
                    <a:pt x="8508" y="25150"/>
                    <a:pt x="8537" y="25052"/>
                  </a:cubicBezTo>
                  <a:cubicBezTo>
                    <a:pt x="8575" y="24909"/>
                    <a:pt x="8628" y="24765"/>
                    <a:pt x="8761" y="24699"/>
                  </a:cubicBezTo>
                  <a:cubicBezTo>
                    <a:pt x="8870" y="24644"/>
                    <a:pt x="9023" y="24618"/>
                    <a:pt x="9136" y="24536"/>
                  </a:cubicBezTo>
                  <a:cubicBezTo>
                    <a:pt x="9247" y="24456"/>
                    <a:pt x="9320" y="24343"/>
                    <a:pt x="9386" y="24224"/>
                  </a:cubicBezTo>
                  <a:cubicBezTo>
                    <a:pt x="9439" y="24124"/>
                    <a:pt x="9491" y="24015"/>
                    <a:pt x="9578" y="23947"/>
                  </a:cubicBezTo>
                  <a:cubicBezTo>
                    <a:pt x="9712" y="23844"/>
                    <a:pt x="9888" y="23875"/>
                    <a:pt x="10043" y="23838"/>
                  </a:cubicBezTo>
                  <a:cubicBezTo>
                    <a:pt x="10217" y="23795"/>
                    <a:pt x="10326" y="23661"/>
                    <a:pt x="10423" y="23520"/>
                  </a:cubicBezTo>
                  <a:cubicBezTo>
                    <a:pt x="10482" y="23428"/>
                    <a:pt x="10548" y="23312"/>
                    <a:pt x="10663" y="23288"/>
                  </a:cubicBezTo>
                  <a:cubicBezTo>
                    <a:pt x="10681" y="23284"/>
                    <a:pt x="10698" y="23282"/>
                    <a:pt x="10716" y="23282"/>
                  </a:cubicBezTo>
                  <a:cubicBezTo>
                    <a:pt x="10844" y="23282"/>
                    <a:pt x="10955" y="23375"/>
                    <a:pt x="11086" y="23375"/>
                  </a:cubicBezTo>
                  <a:cubicBezTo>
                    <a:pt x="11096" y="23375"/>
                    <a:pt x="11106" y="23374"/>
                    <a:pt x="11116" y="23373"/>
                  </a:cubicBezTo>
                  <a:cubicBezTo>
                    <a:pt x="11472" y="23333"/>
                    <a:pt x="11537" y="22870"/>
                    <a:pt x="11873" y="22806"/>
                  </a:cubicBezTo>
                  <a:cubicBezTo>
                    <a:pt x="11901" y="22800"/>
                    <a:pt x="11930" y="22798"/>
                    <a:pt x="11958" y="22798"/>
                  </a:cubicBezTo>
                  <a:cubicBezTo>
                    <a:pt x="12087" y="22798"/>
                    <a:pt x="12218" y="22843"/>
                    <a:pt x="12345" y="22859"/>
                  </a:cubicBezTo>
                  <a:cubicBezTo>
                    <a:pt x="12381" y="22865"/>
                    <a:pt x="12417" y="22868"/>
                    <a:pt x="12451" y="22868"/>
                  </a:cubicBezTo>
                  <a:cubicBezTo>
                    <a:pt x="12591" y="22868"/>
                    <a:pt x="12712" y="22818"/>
                    <a:pt x="12828" y="22731"/>
                  </a:cubicBezTo>
                  <a:cubicBezTo>
                    <a:pt x="12946" y="22644"/>
                    <a:pt x="13074" y="22527"/>
                    <a:pt x="13226" y="22527"/>
                  </a:cubicBezTo>
                  <a:cubicBezTo>
                    <a:pt x="13243" y="22527"/>
                    <a:pt x="13261" y="22529"/>
                    <a:pt x="13279" y="22532"/>
                  </a:cubicBezTo>
                  <a:cubicBezTo>
                    <a:pt x="13370" y="22547"/>
                    <a:pt x="13438" y="22614"/>
                    <a:pt x="13520" y="22655"/>
                  </a:cubicBezTo>
                  <a:cubicBezTo>
                    <a:pt x="13585" y="22687"/>
                    <a:pt x="13653" y="22704"/>
                    <a:pt x="13723" y="22704"/>
                  </a:cubicBezTo>
                  <a:cubicBezTo>
                    <a:pt x="13747" y="22704"/>
                    <a:pt x="13770" y="22702"/>
                    <a:pt x="13794" y="22698"/>
                  </a:cubicBezTo>
                  <a:cubicBezTo>
                    <a:pt x="13940" y="22679"/>
                    <a:pt x="14058" y="22600"/>
                    <a:pt x="14185" y="22536"/>
                  </a:cubicBezTo>
                  <a:cubicBezTo>
                    <a:pt x="14240" y="22507"/>
                    <a:pt x="14292" y="22494"/>
                    <a:pt x="14342" y="22494"/>
                  </a:cubicBezTo>
                  <a:close/>
                  <a:moveTo>
                    <a:pt x="7119" y="27383"/>
                  </a:moveTo>
                  <a:cubicBezTo>
                    <a:pt x="7161" y="27383"/>
                    <a:pt x="7204" y="27384"/>
                    <a:pt x="7246" y="27386"/>
                  </a:cubicBezTo>
                  <a:cubicBezTo>
                    <a:pt x="7258" y="27524"/>
                    <a:pt x="7302" y="27664"/>
                    <a:pt x="7344" y="27795"/>
                  </a:cubicBezTo>
                  <a:cubicBezTo>
                    <a:pt x="7375" y="27886"/>
                    <a:pt x="7394" y="27967"/>
                    <a:pt x="7394" y="28063"/>
                  </a:cubicBezTo>
                  <a:cubicBezTo>
                    <a:pt x="7394" y="28148"/>
                    <a:pt x="7382" y="28233"/>
                    <a:pt x="7372" y="28318"/>
                  </a:cubicBezTo>
                  <a:cubicBezTo>
                    <a:pt x="7352" y="28495"/>
                    <a:pt x="7328" y="28667"/>
                    <a:pt x="7397" y="28837"/>
                  </a:cubicBezTo>
                  <a:cubicBezTo>
                    <a:pt x="7439" y="28943"/>
                    <a:pt x="7502" y="29037"/>
                    <a:pt x="7580" y="29123"/>
                  </a:cubicBezTo>
                  <a:cubicBezTo>
                    <a:pt x="7605" y="29151"/>
                    <a:pt x="7636" y="29179"/>
                    <a:pt x="7658" y="29207"/>
                  </a:cubicBezTo>
                  <a:cubicBezTo>
                    <a:pt x="7670" y="29221"/>
                    <a:pt x="7680" y="29237"/>
                    <a:pt x="7687" y="29266"/>
                  </a:cubicBezTo>
                  <a:cubicBezTo>
                    <a:pt x="7700" y="29341"/>
                    <a:pt x="7684" y="29414"/>
                    <a:pt x="7680" y="29484"/>
                  </a:cubicBezTo>
                  <a:cubicBezTo>
                    <a:pt x="7674" y="29570"/>
                    <a:pt x="7689" y="29650"/>
                    <a:pt x="7725" y="29726"/>
                  </a:cubicBezTo>
                  <a:cubicBezTo>
                    <a:pt x="7803" y="29903"/>
                    <a:pt x="7961" y="29981"/>
                    <a:pt x="8106" y="30094"/>
                  </a:cubicBezTo>
                  <a:cubicBezTo>
                    <a:pt x="8162" y="30136"/>
                    <a:pt x="8198" y="30169"/>
                    <a:pt x="8203" y="30239"/>
                  </a:cubicBezTo>
                  <a:cubicBezTo>
                    <a:pt x="8209" y="30321"/>
                    <a:pt x="8175" y="30399"/>
                    <a:pt x="8171" y="30479"/>
                  </a:cubicBezTo>
                  <a:cubicBezTo>
                    <a:pt x="8174" y="30481"/>
                    <a:pt x="8177" y="30483"/>
                    <a:pt x="8177" y="30487"/>
                  </a:cubicBezTo>
                  <a:cubicBezTo>
                    <a:pt x="8163" y="30494"/>
                    <a:pt x="8152" y="30500"/>
                    <a:pt x="8142" y="30512"/>
                  </a:cubicBezTo>
                  <a:cubicBezTo>
                    <a:pt x="7855" y="30858"/>
                    <a:pt x="7397" y="30965"/>
                    <a:pt x="6965" y="30989"/>
                  </a:cubicBezTo>
                  <a:cubicBezTo>
                    <a:pt x="6891" y="30994"/>
                    <a:pt x="6816" y="30997"/>
                    <a:pt x="6741" y="30997"/>
                  </a:cubicBezTo>
                  <a:cubicBezTo>
                    <a:pt x="6361" y="30997"/>
                    <a:pt x="5979" y="30929"/>
                    <a:pt x="5646" y="30734"/>
                  </a:cubicBezTo>
                  <a:cubicBezTo>
                    <a:pt x="5212" y="30482"/>
                    <a:pt x="4866" y="30007"/>
                    <a:pt x="4810" y="29502"/>
                  </a:cubicBezTo>
                  <a:cubicBezTo>
                    <a:pt x="4750" y="28946"/>
                    <a:pt x="5073" y="28459"/>
                    <a:pt x="5466" y="28097"/>
                  </a:cubicBezTo>
                  <a:cubicBezTo>
                    <a:pt x="5703" y="27883"/>
                    <a:pt x="5969" y="27711"/>
                    <a:pt x="6263" y="27586"/>
                  </a:cubicBezTo>
                  <a:cubicBezTo>
                    <a:pt x="6428" y="27519"/>
                    <a:pt x="6597" y="27448"/>
                    <a:pt x="6772" y="27414"/>
                  </a:cubicBezTo>
                  <a:cubicBezTo>
                    <a:pt x="6884" y="27391"/>
                    <a:pt x="7002" y="27383"/>
                    <a:pt x="7119" y="27383"/>
                  </a:cubicBezTo>
                  <a:close/>
                  <a:moveTo>
                    <a:pt x="7646" y="19668"/>
                  </a:moveTo>
                  <a:cubicBezTo>
                    <a:pt x="7664" y="19783"/>
                    <a:pt x="7677" y="19899"/>
                    <a:pt x="7699" y="20014"/>
                  </a:cubicBezTo>
                  <a:cubicBezTo>
                    <a:pt x="7727" y="20175"/>
                    <a:pt x="7767" y="20333"/>
                    <a:pt x="7805" y="20491"/>
                  </a:cubicBezTo>
                  <a:cubicBezTo>
                    <a:pt x="7843" y="20648"/>
                    <a:pt x="7890" y="20802"/>
                    <a:pt x="7928" y="20959"/>
                  </a:cubicBezTo>
                  <a:cubicBezTo>
                    <a:pt x="7965" y="21118"/>
                    <a:pt x="8003" y="21277"/>
                    <a:pt x="8053" y="21434"/>
                  </a:cubicBezTo>
                  <a:cubicBezTo>
                    <a:pt x="8064" y="21469"/>
                    <a:pt x="8086" y="21493"/>
                    <a:pt x="8111" y="21509"/>
                  </a:cubicBezTo>
                  <a:cubicBezTo>
                    <a:pt x="8099" y="21542"/>
                    <a:pt x="8086" y="21578"/>
                    <a:pt x="8074" y="21611"/>
                  </a:cubicBezTo>
                  <a:cubicBezTo>
                    <a:pt x="8054" y="21665"/>
                    <a:pt x="8027" y="21718"/>
                    <a:pt x="7992" y="21765"/>
                  </a:cubicBezTo>
                  <a:cubicBezTo>
                    <a:pt x="7989" y="21768"/>
                    <a:pt x="7989" y="21771"/>
                    <a:pt x="7986" y="21775"/>
                  </a:cubicBezTo>
                  <a:cubicBezTo>
                    <a:pt x="7986" y="21773"/>
                    <a:pt x="7986" y="21772"/>
                    <a:pt x="7985" y="21772"/>
                  </a:cubicBezTo>
                  <a:cubicBezTo>
                    <a:pt x="7984" y="21772"/>
                    <a:pt x="7983" y="21773"/>
                    <a:pt x="7982" y="21775"/>
                  </a:cubicBezTo>
                  <a:cubicBezTo>
                    <a:pt x="7982" y="21777"/>
                    <a:pt x="7980" y="21777"/>
                    <a:pt x="7980" y="21777"/>
                  </a:cubicBezTo>
                  <a:cubicBezTo>
                    <a:pt x="7974" y="21777"/>
                    <a:pt x="7955" y="21780"/>
                    <a:pt x="7953" y="21780"/>
                  </a:cubicBezTo>
                  <a:cubicBezTo>
                    <a:pt x="7756" y="21786"/>
                    <a:pt x="7534" y="21795"/>
                    <a:pt x="7397" y="21958"/>
                  </a:cubicBezTo>
                  <a:cubicBezTo>
                    <a:pt x="7171" y="22222"/>
                    <a:pt x="7352" y="22629"/>
                    <a:pt x="7336" y="22939"/>
                  </a:cubicBezTo>
                  <a:cubicBezTo>
                    <a:pt x="7336" y="22946"/>
                    <a:pt x="7336" y="22952"/>
                    <a:pt x="7334" y="22958"/>
                  </a:cubicBezTo>
                  <a:lnTo>
                    <a:pt x="7334" y="22961"/>
                  </a:lnTo>
                  <a:cubicBezTo>
                    <a:pt x="7330" y="22977"/>
                    <a:pt x="7328" y="22992"/>
                    <a:pt x="7321" y="23009"/>
                  </a:cubicBezTo>
                  <a:cubicBezTo>
                    <a:pt x="7319" y="23017"/>
                    <a:pt x="7319" y="23021"/>
                    <a:pt x="7319" y="23024"/>
                  </a:cubicBezTo>
                  <a:cubicBezTo>
                    <a:pt x="7315" y="23026"/>
                    <a:pt x="7314" y="23027"/>
                    <a:pt x="7312" y="23033"/>
                  </a:cubicBezTo>
                  <a:cubicBezTo>
                    <a:pt x="7305" y="23042"/>
                    <a:pt x="7287" y="23073"/>
                    <a:pt x="7284" y="23076"/>
                  </a:cubicBezTo>
                  <a:cubicBezTo>
                    <a:pt x="7281" y="23079"/>
                    <a:pt x="7257" y="23104"/>
                    <a:pt x="7251" y="23110"/>
                  </a:cubicBezTo>
                  <a:cubicBezTo>
                    <a:pt x="7248" y="23113"/>
                    <a:pt x="7247" y="23116"/>
                    <a:pt x="7241" y="23119"/>
                  </a:cubicBezTo>
                  <a:cubicBezTo>
                    <a:pt x="7237" y="23121"/>
                    <a:pt x="7232" y="23125"/>
                    <a:pt x="7226" y="23131"/>
                  </a:cubicBezTo>
                  <a:lnTo>
                    <a:pt x="7179" y="23158"/>
                  </a:lnTo>
                  <a:cubicBezTo>
                    <a:pt x="7173" y="23162"/>
                    <a:pt x="7144" y="23173"/>
                    <a:pt x="7135" y="23180"/>
                  </a:cubicBezTo>
                  <a:cubicBezTo>
                    <a:pt x="6972" y="23246"/>
                    <a:pt x="6794" y="23270"/>
                    <a:pt x="6630" y="23337"/>
                  </a:cubicBezTo>
                  <a:cubicBezTo>
                    <a:pt x="6455" y="23405"/>
                    <a:pt x="6324" y="23521"/>
                    <a:pt x="6277" y="23709"/>
                  </a:cubicBezTo>
                  <a:cubicBezTo>
                    <a:pt x="6210" y="23974"/>
                    <a:pt x="6344" y="24214"/>
                    <a:pt x="6420" y="24458"/>
                  </a:cubicBezTo>
                  <a:cubicBezTo>
                    <a:pt x="6458" y="24581"/>
                    <a:pt x="6479" y="24704"/>
                    <a:pt x="6433" y="24827"/>
                  </a:cubicBezTo>
                  <a:cubicBezTo>
                    <a:pt x="6393" y="24942"/>
                    <a:pt x="6312" y="25026"/>
                    <a:pt x="6209" y="25086"/>
                  </a:cubicBezTo>
                  <a:cubicBezTo>
                    <a:pt x="6100" y="25149"/>
                    <a:pt x="5975" y="25173"/>
                    <a:pt x="5856" y="25213"/>
                  </a:cubicBezTo>
                  <a:cubicBezTo>
                    <a:pt x="5743" y="25251"/>
                    <a:pt x="5641" y="25303"/>
                    <a:pt x="5550" y="25383"/>
                  </a:cubicBezTo>
                  <a:cubicBezTo>
                    <a:pt x="5445" y="25479"/>
                    <a:pt x="5373" y="25607"/>
                    <a:pt x="5345" y="25745"/>
                  </a:cubicBezTo>
                  <a:cubicBezTo>
                    <a:pt x="5314" y="25890"/>
                    <a:pt x="5326" y="26041"/>
                    <a:pt x="5292" y="26185"/>
                  </a:cubicBezTo>
                  <a:cubicBezTo>
                    <a:pt x="5261" y="26303"/>
                    <a:pt x="5185" y="26363"/>
                    <a:pt x="5079" y="26419"/>
                  </a:cubicBezTo>
                  <a:cubicBezTo>
                    <a:pt x="4964" y="26479"/>
                    <a:pt x="4845" y="26531"/>
                    <a:pt x="4745" y="26618"/>
                  </a:cubicBezTo>
                  <a:cubicBezTo>
                    <a:pt x="4658" y="26693"/>
                    <a:pt x="4601" y="26795"/>
                    <a:pt x="4573" y="26905"/>
                  </a:cubicBezTo>
                  <a:cubicBezTo>
                    <a:pt x="4542" y="27020"/>
                    <a:pt x="4545" y="27145"/>
                    <a:pt x="4517" y="27264"/>
                  </a:cubicBezTo>
                  <a:cubicBezTo>
                    <a:pt x="4457" y="27500"/>
                    <a:pt x="4231" y="27610"/>
                    <a:pt x="4059" y="27764"/>
                  </a:cubicBezTo>
                  <a:cubicBezTo>
                    <a:pt x="3965" y="27848"/>
                    <a:pt x="3884" y="27957"/>
                    <a:pt x="3837" y="28073"/>
                  </a:cubicBezTo>
                  <a:cubicBezTo>
                    <a:pt x="3782" y="28225"/>
                    <a:pt x="3794" y="28386"/>
                    <a:pt x="3821" y="28545"/>
                  </a:cubicBezTo>
                  <a:cubicBezTo>
                    <a:pt x="3846" y="28688"/>
                    <a:pt x="3878" y="28828"/>
                    <a:pt x="3844" y="28973"/>
                  </a:cubicBezTo>
                  <a:cubicBezTo>
                    <a:pt x="3813" y="29100"/>
                    <a:pt x="3741" y="29213"/>
                    <a:pt x="3669" y="29322"/>
                  </a:cubicBezTo>
                  <a:cubicBezTo>
                    <a:pt x="3591" y="29438"/>
                    <a:pt x="3513" y="29553"/>
                    <a:pt x="3464" y="29686"/>
                  </a:cubicBezTo>
                  <a:cubicBezTo>
                    <a:pt x="3410" y="29829"/>
                    <a:pt x="3379" y="29985"/>
                    <a:pt x="3383" y="30138"/>
                  </a:cubicBezTo>
                  <a:cubicBezTo>
                    <a:pt x="3394" y="30451"/>
                    <a:pt x="3548" y="30732"/>
                    <a:pt x="3745" y="30966"/>
                  </a:cubicBezTo>
                  <a:cubicBezTo>
                    <a:pt x="3801" y="31035"/>
                    <a:pt x="3863" y="31100"/>
                    <a:pt x="3923" y="31166"/>
                  </a:cubicBezTo>
                  <a:cubicBezTo>
                    <a:pt x="3355" y="30998"/>
                    <a:pt x="2476" y="30742"/>
                    <a:pt x="2538" y="30021"/>
                  </a:cubicBezTo>
                  <a:cubicBezTo>
                    <a:pt x="2587" y="29438"/>
                    <a:pt x="2934" y="28926"/>
                    <a:pt x="3243" y="28451"/>
                  </a:cubicBezTo>
                  <a:cubicBezTo>
                    <a:pt x="3391" y="28220"/>
                    <a:pt x="3496" y="27970"/>
                    <a:pt x="3641" y="27736"/>
                  </a:cubicBezTo>
                  <a:cubicBezTo>
                    <a:pt x="3797" y="27480"/>
                    <a:pt x="3956" y="27212"/>
                    <a:pt x="4106" y="26959"/>
                  </a:cubicBezTo>
                  <a:cubicBezTo>
                    <a:pt x="4456" y="26365"/>
                    <a:pt x="4787" y="25761"/>
                    <a:pt x="5108" y="25155"/>
                  </a:cubicBezTo>
                  <a:cubicBezTo>
                    <a:pt x="5432" y="24543"/>
                    <a:pt x="5753" y="23928"/>
                    <a:pt x="6054" y="23307"/>
                  </a:cubicBezTo>
                  <a:cubicBezTo>
                    <a:pt x="6354" y="22683"/>
                    <a:pt x="6635" y="22048"/>
                    <a:pt x="6912" y="21414"/>
                  </a:cubicBezTo>
                  <a:cubicBezTo>
                    <a:pt x="7069" y="21064"/>
                    <a:pt x="7225" y="20713"/>
                    <a:pt x="7361" y="20354"/>
                  </a:cubicBezTo>
                  <a:cubicBezTo>
                    <a:pt x="7428" y="20179"/>
                    <a:pt x="7492" y="20001"/>
                    <a:pt x="7571" y="19829"/>
                  </a:cubicBezTo>
                  <a:cubicBezTo>
                    <a:pt x="7593" y="19776"/>
                    <a:pt x="7621" y="19722"/>
                    <a:pt x="7646" y="19668"/>
                  </a:cubicBezTo>
                  <a:close/>
                  <a:moveTo>
                    <a:pt x="9019" y="21214"/>
                  </a:moveTo>
                  <a:cubicBezTo>
                    <a:pt x="9044" y="21214"/>
                    <a:pt x="9068" y="21214"/>
                    <a:pt x="9091" y="21215"/>
                  </a:cubicBezTo>
                  <a:cubicBezTo>
                    <a:pt x="9141" y="21218"/>
                    <a:pt x="9165" y="21219"/>
                    <a:pt x="9207" y="21231"/>
                  </a:cubicBezTo>
                  <a:cubicBezTo>
                    <a:pt x="8960" y="21533"/>
                    <a:pt x="8785" y="21898"/>
                    <a:pt x="8724" y="22287"/>
                  </a:cubicBezTo>
                  <a:cubicBezTo>
                    <a:pt x="8675" y="22609"/>
                    <a:pt x="8711" y="22942"/>
                    <a:pt x="8873" y="23229"/>
                  </a:cubicBezTo>
                  <a:cubicBezTo>
                    <a:pt x="8955" y="23370"/>
                    <a:pt x="9058" y="23493"/>
                    <a:pt x="9180" y="23598"/>
                  </a:cubicBezTo>
                  <a:cubicBezTo>
                    <a:pt x="9233" y="23647"/>
                    <a:pt x="9295" y="23704"/>
                    <a:pt x="9361" y="23739"/>
                  </a:cubicBezTo>
                  <a:cubicBezTo>
                    <a:pt x="9376" y="23747"/>
                    <a:pt x="9392" y="23754"/>
                    <a:pt x="9408" y="23757"/>
                  </a:cubicBezTo>
                  <a:cubicBezTo>
                    <a:pt x="9386" y="23773"/>
                    <a:pt x="9365" y="23792"/>
                    <a:pt x="9347" y="23812"/>
                  </a:cubicBezTo>
                  <a:cubicBezTo>
                    <a:pt x="9250" y="23908"/>
                    <a:pt x="9195" y="24036"/>
                    <a:pt x="9129" y="24152"/>
                  </a:cubicBezTo>
                  <a:cubicBezTo>
                    <a:pt x="9066" y="24268"/>
                    <a:pt x="9002" y="24338"/>
                    <a:pt x="8873" y="24384"/>
                  </a:cubicBezTo>
                  <a:cubicBezTo>
                    <a:pt x="8737" y="24433"/>
                    <a:pt x="8595" y="24469"/>
                    <a:pt x="8490" y="24577"/>
                  </a:cubicBezTo>
                  <a:cubicBezTo>
                    <a:pt x="8352" y="24723"/>
                    <a:pt x="8311" y="24913"/>
                    <a:pt x="8251" y="25098"/>
                  </a:cubicBezTo>
                  <a:cubicBezTo>
                    <a:pt x="8248" y="25100"/>
                    <a:pt x="8246" y="25104"/>
                    <a:pt x="8246" y="25106"/>
                  </a:cubicBezTo>
                  <a:cubicBezTo>
                    <a:pt x="8242" y="25104"/>
                    <a:pt x="8237" y="25104"/>
                    <a:pt x="8231" y="25103"/>
                  </a:cubicBezTo>
                  <a:cubicBezTo>
                    <a:pt x="8209" y="25096"/>
                    <a:pt x="8186" y="25089"/>
                    <a:pt x="8165" y="25080"/>
                  </a:cubicBezTo>
                  <a:cubicBezTo>
                    <a:pt x="8162" y="25080"/>
                    <a:pt x="8159" y="25078"/>
                    <a:pt x="8154" y="25078"/>
                  </a:cubicBezTo>
                  <a:cubicBezTo>
                    <a:pt x="8154" y="25075"/>
                    <a:pt x="8154" y="25075"/>
                    <a:pt x="8152" y="25075"/>
                  </a:cubicBezTo>
                  <a:cubicBezTo>
                    <a:pt x="8139" y="25072"/>
                    <a:pt x="8132" y="25067"/>
                    <a:pt x="8123" y="25059"/>
                  </a:cubicBezTo>
                  <a:cubicBezTo>
                    <a:pt x="8079" y="25037"/>
                    <a:pt x="8038" y="25010"/>
                    <a:pt x="7998" y="24981"/>
                  </a:cubicBezTo>
                  <a:cubicBezTo>
                    <a:pt x="7988" y="24978"/>
                    <a:pt x="7980" y="24970"/>
                    <a:pt x="7973" y="24963"/>
                  </a:cubicBezTo>
                  <a:cubicBezTo>
                    <a:pt x="7970" y="24963"/>
                    <a:pt x="7954" y="24950"/>
                    <a:pt x="7954" y="24950"/>
                  </a:cubicBezTo>
                  <a:cubicBezTo>
                    <a:pt x="7934" y="24934"/>
                    <a:pt x="7913" y="24917"/>
                    <a:pt x="7894" y="24900"/>
                  </a:cubicBezTo>
                  <a:cubicBezTo>
                    <a:pt x="7855" y="24865"/>
                    <a:pt x="7814" y="24824"/>
                    <a:pt x="7777" y="24783"/>
                  </a:cubicBezTo>
                  <a:cubicBezTo>
                    <a:pt x="7702" y="24705"/>
                    <a:pt x="7629" y="24627"/>
                    <a:pt x="7555" y="24549"/>
                  </a:cubicBezTo>
                  <a:cubicBezTo>
                    <a:pt x="7490" y="24478"/>
                    <a:pt x="7409" y="24391"/>
                    <a:pt x="7314" y="24369"/>
                  </a:cubicBezTo>
                  <a:cubicBezTo>
                    <a:pt x="7307" y="24367"/>
                    <a:pt x="7300" y="24366"/>
                    <a:pt x="7293" y="24366"/>
                  </a:cubicBezTo>
                  <a:cubicBezTo>
                    <a:pt x="7242" y="24366"/>
                    <a:pt x="7210" y="24413"/>
                    <a:pt x="7218" y="24463"/>
                  </a:cubicBezTo>
                  <a:cubicBezTo>
                    <a:pt x="7236" y="24565"/>
                    <a:pt x="7319" y="24662"/>
                    <a:pt x="7381" y="24741"/>
                  </a:cubicBezTo>
                  <a:cubicBezTo>
                    <a:pt x="7455" y="24828"/>
                    <a:pt x="7527" y="24918"/>
                    <a:pt x="7611" y="24997"/>
                  </a:cubicBezTo>
                  <a:cubicBezTo>
                    <a:pt x="7749" y="25129"/>
                    <a:pt x="7917" y="25272"/>
                    <a:pt x="8113" y="25301"/>
                  </a:cubicBezTo>
                  <a:cubicBezTo>
                    <a:pt x="8051" y="25360"/>
                    <a:pt x="7977" y="25410"/>
                    <a:pt x="7905" y="25465"/>
                  </a:cubicBezTo>
                  <a:cubicBezTo>
                    <a:pt x="7784" y="25560"/>
                    <a:pt x="7686" y="25674"/>
                    <a:pt x="7628" y="25809"/>
                  </a:cubicBezTo>
                  <a:cubicBezTo>
                    <a:pt x="7600" y="25793"/>
                    <a:pt x="7568" y="25782"/>
                    <a:pt x="7540" y="25772"/>
                  </a:cubicBezTo>
                  <a:cubicBezTo>
                    <a:pt x="7454" y="25738"/>
                    <a:pt x="7362" y="25712"/>
                    <a:pt x="7273" y="25684"/>
                  </a:cubicBezTo>
                  <a:cubicBezTo>
                    <a:pt x="7154" y="25650"/>
                    <a:pt x="7035" y="25629"/>
                    <a:pt x="6913" y="25610"/>
                  </a:cubicBezTo>
                  <a:cubicBezTo>
                    <a:pt x="6779" y="25590"/>
                    <a:pt x="6638" y="25585"/>
                    <a:pt x="6511" y="25538"/>
                  </a:cubicBezTo>
                  <a:cubicBezTo>
                    <a:pt x="6506" y="25536"/>
                    <a:pt x="6501" y="25536"/>
                    <a:pt x="6496" y="25536"/>
                  </a:cubicBezTo>
                  <a:cubicBezTo>
                    <a:pt x="6452" y="25536"/>
                    <a:pt x="6439" y="25606"/>
                    <a:pt x="6486" y="25624"/>
                  </a:cubicBezTo>
                  <a:cubicBezTo>
                    <a:pt x="6605" y="25671"/>
                    <a:pt x="6717" y="25724"/>
                    <a:pt x="6836" y="25764"/>
                  </a:cubicBezTo>
                  <a:cubicBezTo>
                    <a:pt x="6957" y="25802"/>
                    <a:pt x="7076" y="25842"/>
                    <a:pt x="7191" y="25889"/>
                  </a:cubicBezTo>
                  <a:cubicBezTo>
                    <a:pt x="7266" y="25917"/>
                    <a:pt x="7339" y="25945"/>
                    <a:pt x="7410" y="25979"/>
                  </a:cubicBezTo>
                  <a:cubicBezTo>
                    <a:pt x="7451" y="25997"/>
                    <a:pt x="7492" y="26019"/>
                    <a:pt x="7533" y="26043"/>
                  </a:cubicBezTo>
                  <a:lnTo>
                    <a:pt x="7560" y="26062"/>
                  </a:lnTo>
                  <a:cubicBezTo>
                    <a:pt x="7564" y="26064"/>
                    <a:pt x="7570" y="26066"/>
                    <a:pt x="7574" y="26072"/>
                  </a:cubicBezTo>
                  <a:cubicBezTo>
                    <a:pt x="7570" y="26158"/>
                    <a:pt x="7574" y="26245"/>
                    <a:pt x="7580" y="26333"/>
                  </a:cubicBezTo>
                  <a:cubicBezTo>
                    <a:pt x="7582" y="26364"/>
                    <a:pt x="7582" y="26398"/>
                    <a:pt x="7582" y="26431"/>
                  </a:cubicBezTo>
                  <a:cubicBezTo>
                    <a:pt x="7586" y="26505"/>
                    <a:pt x="7585" y="26583"/>
                    <a:pt x="7555" y="26646"/>
                  </a:cubicBezTo>
                  <a:cubicBezTo>
                    <a:pt x="7524" y="26715"/>
                    <a:pt x="7457" y="26775"/>
                    <a:pt x="7409" y="26832"/>
                  </a:cubicBezTo>
                  <a:cubicBezTo>
                    <a:pt x="7340" y="26918"/>
                    <a:pt x="7287" y="27015"/>
                    <a:pt x="7259" y="27124"/>
                  </a:cubicBezTo>
                  <a:cubicBezTo>
                    <a:pt x="7253" y="27152"/>
                    <a:pt x="7248" y="27178"/>
                    <a:pt x="7244" y="27203"/>
                  </a:cubicBezTo>
                  <a:cubicBezTo>
                    <a:pt x="7131" y="27191"/>
                    <a:pt x="7016" y="27175"/>
                    <a:pt x="6901" y="27175"/>
                  </a:cubicBezTo>
                  <a:cubicBezTo>
                    <a:pt x="6864" y="27175"/>
                    <a:pt x="6827" y="27177"/>
                    <a:pt x="6791" y="27181"/>
                  </a:cubicBezTo>
                  <a:cubicBezTo>
                    <a:pt x="6613" y="27196"/>
                    <a:pt x="6441" y="27243"/>
                    <a:pt x="6270" y="27298"/>
                  </a:cubicBezTo>
                  <a:cubicBezTo>
                    <a:pt x="5967" y="27399"/>
                    <a:pt x="5683" y="27554"/>
                    <a:pt x="5430" y="27750"/>
                  </a:cubicBezTo>
                  <a:cubicBezTo>
                    <a:pt x="4960" y="28119"/>
                    <a:pt x="4548" y="28673"/>
                    <a:pt x="4541" y="29293"/>
                  </a:cubicBezTo>
                  <a:cubicBezTo>
                    <a:pt x="4533" y="29874"/>
                    <a:pt x="4867" y="30430"/>
                    <a:pt x="5310" y="30785"/>
                  </a:cubicBezTo>
                  <a:cubicBezTo>
                    <a:pt x="5524" y="30957"/>
                    <a:pt x="5756" y="31094"/>
                    <a:pt x="6018" y="31181"/>
                  </a:cubicBezTo>
                  <a:cubicBezTo>
                    <a:pt x="6258" y="31259"/>
                    <a:pt x="6520" y="31290"/>
                    <a:pt x="6773" y="31292"/>
                  </a:cubicBezTo>
                  <a:cubicBezTo>
                    <a:pt x="6785" y="31293"/>
                    <a:pt x="6797" y="31293"/>
                    <a:pt x="6809" y="31293"/>
                  </a:cubicBezTo>
                  <a:cubicBezTo>
                    <a:pt x="7090" y="31293"/>
                    <a:pt x="7373" y="31246"/>
                    <a:pt x="7634" y="31153"/>
                  </a:cubicBezTo>
                  <a:cubicBezTo>
                    <a:pt x="7874" y="31065"/>
                    <a:pt x="8103" y="30944"/>
                    <a:pt x="8280" y="30759"/>
                  </a:cubicBezTo>
                  <a:cubicBezTo>
                    <a:pt x="8441" y="30940"/>
                    <a:pt x="8745" y="31034"/>
                    <a:pt x="8952" y="31054"/>
                  </a:cubicBezTo>
                  <a:cubicBezTo>
                    <a:pt x="8977" y="31056"/>
                    <a:pt x="9003" y="31057"/>
                    <a:pt x="9029" y="31057"/>
                  </a:cubicBezTo>
                  <a:cubicBezTo>
                    <a:pt x="9103" y="31057"/>
                    <a:pt x="9177" y="31048"/>
                    <a:pt x="9246" y="31026"/>
                  </a:cubicBezTo>
                  <a:lnTo>
                    <a:pt x="9246" y="31026"/>
                  </a:lnTo>
                  <a:cubicBezTo>
                    <a:pt x="9228" y="31144"/>
                    <a:pt x="9233" y="31266"/>
                    <a:pt x="9256" y="31385"/>
                  </a:cubicBezTo>
                  <a:cubicBezTo>
                    <a:pt x="9232" y="31389"/>
                    <a:pt x="9207" y="31390"/>
                    <a:pt x="9182" y="31390"/>
                  </a:cubicBezTo>
                  <a:cubicBezTo>
                    <a:pt x="9055" y="31390"/>
                    <a:pt x="8918" y="31348"/>
                    <a:pt x="8806" y="31330"/>
                  </a:cubicBezTo>
                  <a:cubicBezTo>
                    <a:pt x="8712" y="31313"/>
                    <a:pt x="8615" y="31299"/>
                    <a:pt x="8520" y="31299"/>
                  </a:cubicBezTo>
                  <a:cubicBezTo>
                    <a:pt x="8412" y="31299"/>
                    <a:pt x="8306" y="31317"/>
                    <a:pt x="8207" y="31369"/>
                  </a:cubicBezTo>
                  <a:cubicBezTo>
                    <a:pt x="8029" y="31463"/>
                    <a:pt x="7913" y="31644"/>
                    <a:pt x="7913" y="31845"/>
                  </a:cubicBezTo>
                  <a:cubicBezTo>
                    <a:pt x="7913" y="32039"/>
                    <a:pt x="8004" y="32220"/>
                    <a:pt x="8121" y="32367"/>
                  </a:cubicBezTo>
                  <a:cubicBezTo>
                    <a:pt x="8133" y="32380"/>
                    <a:pt x="8143" y="32394"/>
                    <a:pt x="8155" y="32408"/>
                  </a:cubicBezTo>
                  <a:cubicBezTo>
                    <a:pt x="7665" y="32280"/>
                    <a:pt x="7181" y="32148"/>
                    <a:pt x="6699" y="32004"/>
                  </a:cubicBezTo>
                  <a:cubicBezTo>
                    <a:pt x="5887" y="31757"/>
                    <a:pt x="5070" y="31508"/>
                    <a:pt x="4258" y="31260"/>
                  </a:cubicBezTo>
                  <a:cubicBezTo>
                    <a:pt x="4278" y="31236"/>
                    <a:pt x="4274" y="31200"/>
                    <a:pt x="4247" y="31161"/>
                  </a:cubicBezTo>
                  <a:cubicBezTo>
                    <a:pt x="4163" y="31040"/>
                    <a:pt x="4066" y="30940"/>
                    <a:pt x="3954" y="30849"/>
                  </a:cubicBezTo>
                  <a:cubicBezTo>
                    <a:pt x="3840" y="30758"/>
                    <a:pt x="3707" y="30656"/>
                    <a:pt x="3638" y="30528"/>
                  </a:cubicBezTo>
                  <a:cubicBezTo>
                    <a:pt x="3488" y="30244"/>
                    <a:pt x="3556" y="29920"/>
                    <a:pt x="3719" y="29656"/>
                  </a:cubicBezTo>
                  <a:cubicBezTo>
                    <a:pt x="3860" y="29431"/>
                    <a:pt x="4068" y="29234"/>
                    <a:pt x="4112" y="28962"/>
                  </a:cubicBezTo>
                  <a:cubicBezTo>
                    <a:pt x="4159" y="28674"/>
                    <a:pt x="3937" y="28372"/>
                    <a:pt x="4062" y="28094"/>
                  </a:cubicBezTo>
                  <a:cubicBezTo>
                    <a:pt x="4163" y="27870"/>
                    <a:pt x="4452" y="27795"/>
                    <a:pt x="4618" y="27633"/>
                  </a:cubicBezTo>
                  <a:cubicBezTo>
                    <a:pt x="4702" y="27550"/>
                    <a:pt x="4762" y="27448"/>
                    <a:pt x="4799" y="27339"/>
                  </a:cubicBezTo>
                  <a:cubicBezTo>
                    <a:pt x="4842" y="27224"/>
                    <a:pt x="4850" y="27103"/>
                    <a:pt x="4887" y="26987"/>
                  </a:cubicBezTo>
                  <a:cubicBezTo>
                    <a:pt x="4906" y="26912"/>
                    <a:pt x="4940" y="26872"/>
                    <a:pt x="5009" y="26828"/>
                  </a:cubicBezTo>
                  <a:cubicBezTo>
                    <a:pt x="5112" y="26761"/>
                    <a:pt x="5230" y="26720"/>
                    <a:pt x="5330" y="26651"/>
                  </a:cubicBezTo>
                  <a:cubicBezTo>
                    <a:pt x="5402" y="26604"/>
                    <a:pt x="5460" y="26541"/>
                    <a:pt x="5502" y="26469"/>
                  </a:cubicBezTo>
                  <a:cubicBezTo>
                    <a:pt x="5600" y="26476"/>
                    <a:pt x="5699" y="26505"/>
                    <a:pt x="5795" y="26535"/>
                  </a:cubicBezTo>
                  <a:cubicBezTo>
                    <a:pt x="5931" y="26572"/>
                    <a:pt x="6066" y="26602"/>
                    <a:pt x="6206" y="26616"/>
                  </a:cubicBezTo>
                  <a:cubicBezTo>
                    <a:pt x="6317" y="26628"/>
                    <a:pt x="6428" y="26636"/>
                    <a:pt x="6540" y="26636"/>
                  </a:cubicBezTo>
                  <a:cubicBezTo>
                    <a:pt x="6755" y="26636"/>
                    <a:pt x="6969" y="26605"/>
                    <a:pt x="7164" y="26504"/>
                  </a:cubicBezTo>
                  <a:cubicBezTo>
                    <a:pt x="7186" y="26491"/>
                    <a:pt x="7199" y="26469"/>
                    <a:pt x="7199" y="26448"/>
                  </a:cubicBezTo>
                  <a:cubicBezTo>
                    <a:pt x="7199" y="26415"/>
                    <a:pt x="7173" y="26379"/>
                    <a:pt x="7137" y="26379"/>
                  </a:cubicBezTo>
                  <a:cubicBezTo>
                    <a:pt x="7135" y="26379"/>
                    <a:pt x="7134" y="26379"/>
                    <a:pt x="7132" y="26379"/>
                  </a:cubicBezTo>
                  <a:cubicBezTo>
                    <a:pt x="7004" y="26383"/>
                    <a:pt x="6876" y="26385"/>
                    <a:pt x="6748" y="26385"/>
                  </a:cubicBezTo>
                  <a:cubicBezTo>
                    <a:pt x="6553" y="26385"/>
                    <a:pt x="6359" y="26379"/>
                    <a:pt x="6165" y="26360"/>
                  </a:cubicBezTo>
                  <a:cubicBezTo>
                    <a:pt x="5968" y="26342"/>
                    <a:pt x="5774" y="26269"/>
                    <a:pt x="5577" y="26254"/>
                  </a:cubicBezTo>
                  <a:cubicBezTo>
                    <a:pt x="5597" y="26119"/>
                    <a:pt x="5585" y="25985"/>
                    <a:pt x="5590" y="25850"/>
                  </a:cubicBezTo>
                  <a:cubicBezTo>
                    <a:pt x="5592" y="25728"/>
                    <a:pt x="5618" y="25587"/>
                    <a:pt x="5720" y="25504"/>
                  </a:cubicBezTo>
                  <a:cubicBezTo>
                    <a:pt x="5801" y="25437"/>
                    <a:pt x="5913" y="25412"/>
                    <a:pt x="6013" y="25385"/>
                  </a:cubicBezTo>
                  <a:cubicBezTo>
                    <a:pt x="6258" y="25319"/>
                    <a:pt x="6508" y="25226"/>
                    <a:pt x="6637" y="24992"/>
                  </a:cubicBezTo>
                  <a:cubicBezTo>
                    <a:pt x="6775" y="24745"/>
                    <a:pt x="6665" y="24463"/>
                    <a:pt x="6555" y="24228"/>
                  </a:cubicBezTo>
                  <a:cubicBezTo>
                    <a:pt x="6480" y="24059"/>
                    <a:pt x="6362" y="23791"/>
                    <a:pt x="6518" y="23631"/>
                  </a:cubicBezTo>
                  <a:cubicBezTo>
                    <a:pt x="6624" y="23518"/>
                    <a:pt x="6810" y="23506"/>
                    <a:pt x="6955" y="23485"/>
                  </a:cubicBezTo>
                  <a:cubicBezTo>
                    <a:pt x="7124" y="23463"/>
                    <a:pt x="7305" y="23438"/>
                    <a:pt x="7446" y="23335"/>
                  </a:cubicBezTo>
                  <a:cubicBezTo>
                    <a:pt x="7598" y="23225"/>
                    <a:pt x="7647" y="23079"/>
                    <a:pt x="7652" y="22923"/>
                  </a:cubicBezTo>
                  <a:cubicBezTo>
                    <a:pt x="7663" y="22958"/>
                    <a:pt x="7676" y="22990"/>
                    <a:pt x="7689" y="23021"/>
                  </a:cubicBezTo>
                  <a:cubicBezTo>
                    <a:pt x="7746" y="23143"/>
                    <a:pt x="7811" y="23255"/>
                    <a:pt x="7889" y="23362"/>
                  </a:cubicBezTo>
                  <a:cubicBezTo>
                    <a:pt x="7970" y="23474"/>
                    <a:pt x="8058" y="23578"/>
                    <a:pt x="8149" y="23679"/>
                  </a:cubicBezTo>
                  <a:cubicBezTo>
                    <a:pt x="8245" y="23786"/>
                    <a:pt x="8345" y="23898"/>
                    <a:pt x="8482" y="23943"/>
                  </a:cubicBezTo>
                  <a:cubicBezTo>
                    <a:pt x="8489" y="23945"/>
                    <a:pt x="8496" y="23946"/>
                    <a:pt x="8503" y="23946"/>
                  </a:cubicBezTo>
                  <a:cubicBezTo>
                    <a:pt x="8554" y="23946"/>
                    <a:pt x="8600" y="23893"/>
                    <a:pt x="8582" y="23843"/>
                  </a:cubicBezTo>
                  <a:cubicBezTo>
                    <a:pt x="8558" y="23773"/>
                    <a:pt x="8522" y="23721"/>
                    <a:pt x="8472" y="23666"/>
                  </a:cubicBezTo>
                  <a:cubicBezTo>
                    <a:pt x="8429" y="23615"/>
                    <a:pt x="8382" y="23569"/>
                    <a:pt x="8335" y="23520"/>
                  </a:cubicBezTo>
                  <a:cubicBezTo>
                    <a:pt x="8248" y="23429"/>
                    <a:pt x="8158" y="23339"/>
                    <a:pt x="8079" y="23242"/>
                  </a:cubicBezTo>
                  <a:cubicBezTo>
                    <a:pt x="7998" y="23148"/>
                    <a:pt x="7919" y="23049"/>
                    <a:pt x="7848" y="22949"/>
                  </a:cubicBezTo>
                  <a:cubicBezTo>
                    <a:pt x="7769" y="22838"/>
                    <a:pt x="7683" y="22724"/>
                    <a:pt x="7633" y="22596"/>
                  </a:cubicBezTo>
                  <a:cubicBezTo>
                    <a:pt x="7629" y="22584"/>
                    <a:pt x="7621" y="22577"/>
                    <a:pt x="7608" y="22572"/>
                  </a:cubicBezTo>
                  <a:cubicBezTo>
                    <a:pt x="7592" y="22496"/>
                    <a:pt x="7577" y="22418"/>
                    <a:pt x="7565" y="22346"/>
                  </a:cubicBezTo>
                  <a:cubicBezTo>
                    <a:pt x="7565" y="22343"/>
                    <a:pt x="7563" y="22343"/>
                    <a:pt x="7563" y="22340"/>
                  </a:cubicBezTo>
                  <a:lnTo>
                    <a:pt x="7563" y="22336"/>
                  </a:lnTo>
                  <a:cubicBezTo>
                    <a:pt x="7563" y="22328"/>
                    <a:pt x="7560" y="22318"/>
                    <a:pt x="7560" y="22309"/>
                  </a:cubicBezTo>
                  <a:cubicBezTo>
                    <a:pt x="7558" y="22291"/>
                    <a:pt x="7558" y="22273"/>
                    <a:pt x="7558" y="22258"/>
                  </a:cubicBezTo>
                  <a:cubicBezTo>
                    <a:pt x="7555" y="22240"/>
                    <a:pt x="7558" y="22224"/>
                    <a:pt x="7558" y="22208"/>
                  </a:cubicBezTo>
                  <a:cubicBezTo>
                    <a:pt x="7558" y="22205"/>
                    <a:pt x="7560" y="22198"/>
                    <a:pt x="7560" y="22194"/>
                  </a:cubicBezTo>
                  <a:cubicBezTo>
                    <a:pt x="7560" y="22188"/>
                    <a:pt x="7563" y="22179"/>
                    <a:pt x="7564" y="22172"/>
                  </a:cubicBezTo>
                  <a:cubicBezTo>
                    <a:pt x="7576" y="22132"/>
                    <a:pt x="7568" y="22143"/>
                    <a:pt x="7592" y="22110"/>
                  </a:cubicBezTo>
                  <a:lnTo>
                    <a:pt x="7605" y="22098"/>
                  </a:lnTo>
                  <a:lnTo>
                    <a:pt x="7605" y="22095"/>
                  </a:lnTo>
                  <a:cubicBezTo>
                    <a:pt x="7623" y="22086"/>
                    <a:pt x="7636" y="22076"/>
                    <a:pt x="7654" y="22067"/>
                  </a:cubicBezTo>
                  <a:cubicBezTo>
                    <a:pt x="7706" y="22041"/>
                    <a:pt x="7782" y="22029"/>
                    <a:pt x="7853" y="22029"/>
                  </a:cubicBezTo>
                  <a:cubicBezTo>
                    <a:pt x="7876" y="22029"/>
                    <a:pt x="7898" y="22031"/>
                    <a:pt x="7919" y="22033"/>
                  </a:cubicBezTo>
                  <a:cubicBezTo>
                    <a:pt x="7945" y="22036"/>
                    <a:pt x="7970" y="22038"/>
                    <a:pt x="7994" y="22038"/>
                  </a:cubicBezTo>
                  <a:cubicBezTo>
                    <a:pt x="8075" y="22038"/>
                    <a:pt x="8148" y="22017"/>
                    <a:pt x="8214" y="21951"/>
                  </a:cubicBezTo>
                  <a:cubicBezTo>
                    <a:pt x="8388" y="21782"/>
                    <a:pt x="8355" y="21480"/>
                    <a:pt x="8548" y="21328"/>
                  </a:cubicBezTo>
                  <a:cubicBezTo>
                    <a:pt x="8665" y="21236"/>
                    <a:pt x="8857" y="21214"/>
                    <a:pt x="9019" y="21214"/>
                  </a:cubicBezTo>
                  <a:close/>
                  <a:moveTo>
                    <a:pt x="13481" y="30304"/>
                  </a:moveTo>
                  <a:cubicBezTo>
                    <a:pt x="13507" y="30304"/>
                    <a:pt x="13533" y="30308"/>
                    <a:pt x="13559" y="30315"/>
                  </a:cubicBezTo>
                  <a:cubicBezTo>
                    <a:pt x="13752" y="30375"/>
                    <a:pt x="13862" y="30558"/>
                    <a:pt x="13939" y="30730"/>
                  </a:cubicBezTo>
                  <a:cubicBezTo>
                    <a:pt x="14021" y="30911"/>
                    <a:pt x="14073" y="31105"/>
                    <a:pt x="14169" y="31282"/>
                  </a:cubicBezTo>
                  <a:cubicBezTo>
                    <a:pt x="14192" y="31323"/>
                    <a:pt x="14245" y="31357"/>
                    <a:pt x="14297" y="31357"/>
                  </a:cubicBezTo>
                  <a:cubicBezTo>
                    <a:pt x="14309" y="31357"/>
                    <a:pt x="14322" y="31354"/>
                    <a:pt x="14333" y="31350"/>
                  </a:cubicBezTo>
                  <a:cubicBezTo>
                    <a:pt x="14538" y="31269"/>
                    <a:pt x="14603" y="31066"/>
                    <a:pt x="14739" y="30914"/>
                  </a:cubicBezTo>
                  <a:cubicBezTo>
                    <a:pt x="14860" y="30780"/>
                    <a:pt x="15031" y="30608"/>
                    <a:pt x="15216" y="30579"/>
                  </a:cubicBezTo>
                  <a:cubicBezTo>
                    <a:pt x="15228" y="30577"/>
                    <a:pt x="15239" y="30576"/>
                    <a:pt x="15250" y="30576"/>
                  </a:cubicBezTo>
                  <a:cubicBezTo>
                    <a:pt x="15412" y="30576"/>
                    <a:pt x="15473" y="30763"/>
                    <a:pt x="15502" y="30899"/>
                  </a:cubicBezTo>
                  <a:cubicBezTo>
                    <a:pt x="15506" y="30917"/>
                    <a:pt x="15512" y="30941"/>
                    <a:pt x="15516" y="30963"/>
                  </a:cubicBezTo>
                  <a:cubicBezTo>
                    <a:pt x="15518" y="30969"/>
                    <a:pt x="15518" y="30979"/>
                    <a:pt x="15520" y="30985"/>
                  </a:cubicBezTo>
                  <a:lnTo>
                    <a:pt x="15520" y="30989"/>
                  </a:lnTo>
                  <a:cubicBezTo>
                    <a:pt x="15522" y="31025"/>
                    <a:pt x="15520" y="31058"/>
                    <a:pt x="15516" y="31092"/>
                  </a:cubicBezTo>
                  <a:cubicBezTo>
                    <a:pt x="15510" y="31182"/>
                    <a:pt x="15497" y="31269"/>
                    <a:pt x="15489" y="31358"/>
                  </a:cubicBezTo>
                  <a:cubicBezTo>
                    <a:pt x="15475" y="31504"/>
                    <a:pt x="15454" y="31748"/>
                    <a:pt x="15641" y="31795"/>
                  </a:cubicBezTo>
                  <a:cubicBezTo>
                    <a:pt x="15658" y="31800"/>
                    <a:pt x="15675" y="31801"/>
                    <a:pt x="15693" y="31801"/>
                  </a:cubicBezTo>
                  <a:cubicBezTo>
                    <a:pt x="15814" y="31801"/>
                    <a:pt x="15941" y="31709"/>
                    <a:pt x="16036" y="31652"/>
                  </a:cubicBezTo>
                  <a:cubicBezTo>
                    <a:pt x="16110" y="31605"/>
                    <a:pt x="16183" y="31558"/>
                    <a:pt x="16260" y="31515"/>
                  </a:cubicBezTo>
                  <a:cubicBezTo>
                    <a:pt x="16296" y="31495"/>
                    <a:pt x="16329" y="31475"/>
                    <a:pt x="16366" y="31457"/>
                  </a:cubicBezTo>
                  <a:cubicBezTo>
                    <a:pt x="16401" y="31438"/>
                    <a:pt x="16422" y="31428"/>
                    <a:pt x="16448" y="31419"/>
                  </a:cubicBezTo>
                  <a:cubicBezTo>
                    <a:pt x="16460" y="31415"/>
                    <a:pt x="16475" y="31410"/>
                    <a:pt x="16491" y="31407"/>
                  </a:cubicBezTo>
                  <a:cubicBezTo>
                    <a:pt x="16495" y="31405"/>
                    <a:pt x="16506" y="31404"/>
                    <a:pt x="16510" y="31404"/>
                  </a:cubicBezTo>
                  <a:cubicBezTo>
                    <a:pt x="16546" y="31404"/>
                    <a:pt x="16575" y="31406"/>
                    <a:pt x="16608" y="31415"/>
                  </a:cubicBezTo>
                  <a:cubicBezTo>
                    <a:pt x="16643" y="31425"/>
                    <a:pt x="16655" y="31428"/>
                    <a:pt x="16686" y="31451"/>
                  </a:cubicBezTo>
                  <a:cubicBezTo>
                    <a:pt x="16688" y="31451"/>
                    <a:pt x="16695" y="31454"/>
                    <a:pt x="16708" y="31468"/>
                  </a:cubicBezTo>
                  <a:cubicBezTo>
                    <a:pt x="16712" y="31471"/>
                    <a:pt x="16730" y="31495"/>
                    <a:pt x="16735" y="31495"/>
                  </a:cubicBezTo>
                  <a:cubicBezTo>
                    <a:pt x="16778" y="31556"/>
                    <a:pt x="16788" y="31602"/>
                    <a:pt x="16802" y="31680"/>
                  </a:cubicBezTo>
                  <a:cubicBezTo>
                    <a:pt x="16804" y="31697"/>
                    <a:pt x="16808" y="31733"/>
                    <a:pt x="16808" y="31766"/>
                  </a:cubicBezTo>
                  <a:cubicBezTo>
                    <a:pt x="16811" y="31810"/>
                    <a:pt x="16808" y="31848"/>
                    <a:pt x="16806" y="31889"/>
                  </a:cubicBezTo>
                  <a:cubicBezTo>
                    <a:pt x="16797" y="32030"/>
                    <a:pt x="16755" y="32183"/>
                    <a:pt x="16705" y="32332"/>
                  </a:cubicBezTo>
                  <a:cubicBezTo>
                    <a:pt x="16662" y="32457"/>
                    <a:pt x="16600" y="32615"/>
                    <a:pt x="16718" y="32724"/>
                  </a:cubicBezTo>
                  <a:cubicBezTo>
                    <a:pt x="16766" y="32770"/>
                    <a:pt x="16832" y="32785"/>
                    <a:pt x="16902" y="32785"/>
                  </a:cubicBezTo>
                  <a:cubicBezTo>
                    <a:pt x="17012" y="32785"/>
                    <a:pt x="17134" y="32748"/>
                    <a:pt x="17223" y="32732"/>
                  </a:cubicBezTo>
                  <a:cubicBezTo>
                    <a:pt x="17317" y="32714"/>
                    <a:pt x="17426" y="32697"/>
                    <a:pt x="17525" y="32697"/>
                  </a:cubicBezTo>
                  <a:cubicBezTo>
                    <a:pt x="17569" y="32697"/>
                    <a:pt x="17612" y="32700"/>
                    <a:pt x="17650" y="32709"/>
                  </a:cubicBezTo>
                  <a:cubicBezTo>
                    <a:pt x="17665" y="32712"/>
                    <a:pt x="17681" y="32716"/>
                    <a:pt x="17697" y="32722"/>
                  </a:cubicBezTo>
                  <a:cubicBezTo>
                    <a:pt x="17715" y="32729"/>
                    <a:pt x="17697" y="32719"/>
                    <a:pt x="17721" y="32734"/>
                  </a:cubicBezTo>
                  <a:cubicBezTo>
                    <a:pt x="17732" y="32740"/>
                    <a:pt x="17733" y="32740"/>
                    <a:pt x="17733" y="32740"/>
                  </a:cubicBezTo>
                  <a:cubicBezTo>
                    <a:pt x="17733" y="32740"/>
                    <a:pt x="17732" y="32740"/>
                    <a:pt x="17740" y="32747"/>
                  </a:cubicBezTo>
                  <a:cubicBezTo>
                    <a:pt x="17744" y="32750"/>
                    <a:pt x="17756" y="32765"/>
                    <a:pt x="17762" y="32771"/>
                  </a:cubicBezTo>
                  <a:cubicBezTo>
                    <a:pt x="17785" y="32802"/>
                    <a:pt x="17787" y="32815"/>
                    <a:pt x="17797" y="32852"/>
                  </a:cubicBezTo>
                  <a:cubicBezTo>
                    <a:pt x="17799" y="32870"/>
                    <a:pt x="17801" y="32888"/>
                    <a:pt x="17801" y="32909"/>
                  </a:cubicBezTo>
                  <a:cubicBezTo>
                    <a:pt x="17801" y="32916"/>
                    <a:pt x="17798" y="32953"/>
                    <a:pt x="17800" y="32953"/>
                  </a:cubicBezTo>
                  <a:cubicBezTo>
                    <a:pt x="17800" y="32953"/>
                    <a:pt x="17800" y="32953"/>
                    <a:pt x="17801" y="32952"/>
                  </a:cubicBezTo>
                  <a:lnTo>
                    <a:pt x="17801" y="32952"/>
                  </a:lnTo>
                  <a:cubicBezTo>
                    <a:pt x="17773" y="33093"/>
                    <a:pt x="17700" y="33227"/>
                    <a:pt x="17648" y="33359"/>
                  </a:cubicBezTo>
                  <a:cubicBezTo>
                    <a:pt x="17599" y="33490"/>
                    <a:pt x="17530" y="33669"/>
                    <a:pt x="17644" y="33787"/>
                  </a:cubicBezTo>
                  <a:cubicBezTo>
                    <a:pt x="17714" y="33858"/>
                    <a:pt x="17816" y="33875"/>
                    <a:pt x="17917" y="33875"/>
                  </a:cubicBezTo>
                  <a:cubicBezTo>
                    <a:pt x="17984" y="33875"/>
                    <a:pt x="18051" y="33868"/>
                    <a:pt x="18109" y="33865"/>
                  </a:cubicBezTo>
                  <a:cubicBezTo>
                    <a:pt x="18142" y="33863"/>
                    <a:pt x="18176" y="33862"/>
                    <a:pt x="18209" y="33862"/>
                  </a:cubicBezTo>
                  <a:cubicBezTo>
                    <a:pt x="18255" y="33862"/>
                    <a:pt x="18299" y="33865"/>
                    <a:pt x="18339" y="33877"/>
                  </a:cubicBezTo>
                  <a:cubicBezTo>
                    <a:pt x="18374" y="33886"/>
                    <a:pt x="18382" y="33890"/>
                    <a:pt x="18400" y="33911"/>
                  </a:cubicBezTo>
                  <a:cubicBezTo>
                    <a:pt x="18402" y="33915"/>
                    <a:pt x="18406" y="33920"/>
                    <a:pt x="18408" y="33924"/>
                  </a:cubicBezTo>
                  <a:lnTo>
                    <a:pt x="18408" y="33926"/>
                  </a:lnTo>
                  <a:cubicBezTo>
                    <a:pt x="18411" y="33930"/>
                    <a:pt x="18415" y="33946"/>
                    <a:pt x="18415" y="33948"/>
                  </a:cubicBezTo>
                  <a:cubicBezTo>
                    <a:pt x="18417" y="33955"/>
                    <a:pt x="18417" y="33961"/>
                    <a:pt x="18418" y="33967"/>
                  </a:cubicBezTo>
                  <a:lnTo>
                    <a:pt x="18418" y="33971"/>
                  </a:lnTo>
                  <a:cubicBezTo>
                    <a:pt x="18421" y="33987"/>
                    <a:pt x="18421" y="34002"/>
                    <a:pt x="18422" y="34018"/>
                  </a:cubicBezTo>
                  <a:cubicBezTo>
                    <a:pt x="18422" y="34051"/>
                    <a:pt x="18418" y="34099"/>
                    <a:pt x="18416" y="34123"/>
                  </a:cubicBezTo>
                  <a:cubicBezTo>
                    <a:pt x="18410" y="34188"/>
                    <a:pt x="18387" y="34276"/>
                    <a:pt x="18369" y="34348"/>
                  </a:cubicBezTo>
                  <a:cubicBezTo>
                    <a:pt x="18334" y="34486"/>
                    <a:pt x="18280" y="34627"/>
                    <a:pt x="18276" y="34770"/>
                  </a:cubicBezTo>
                  <a:lnTo>
                    <a:pt x="18276" y="34783"/>
                  </a:lnTo>
                  <a:cubicBezTo>
                    <a:pt x="17724" y="34677"/>
                    <a:pt x="17173" y="34565"/>
                    <a:pt x="16624" y="34448"/>
                  </a:cubicBezTo>
                  <a:cubicBezTo>
                    <a:pt x="16626" y="34429"/>
                    <a:pt x="16624" y="34405"/>
                    <a:pt x="16610" y="34382"/>
                  </a:cubicBezTo>
                  <a:cubicBezTo>
                    <a:pt x="16575" y="34307"/>
                    <a:pt x="16598" y="34207"/>
                    <a:pt x="16610" y="34129"/>
                  </a:cubicBezTo>
                  <a:cubicBezTo>
                    <a:pt x="16626" y="34029"/>
                    <a:pt x="16651" y="33926"/>
                    <a:pt x="16667" y="33826"/>
                  </a:cubicBezTo>
                  <a:cubicBezTo>
                    <a:pt x="16688" y="33688"/>
                    <a:pt x="16709" y="33549"/>
                    <a:pt x="16735" y="33414"/>
                  </a:cubicBezTo>
                  <a:cubicBezTo>
                    <a:pt x="16761" y="33290"/>
                    <a:pt x="16826" y="33127"/>
                    <a:pt x="16763" y="33013"/>
                  </a:cubicBezTo>
                  <a:cubicBezTo>
                    <a:pt x="16750" y="32989"/>
                    <a:pt x="16725" y="32976"/>
                    <a:pt x="16699" y="32976"/>
                  </a:cubicBezTo>
                  <a:cubicBezTo>
                    <a:pt x="16686" y="32976"/>
                    <a:pt x="16674" y="32979"/>
                    <a:pt x="16662" y="32986"/>
                  </a:cubicBezTo>
                  <a:cubicBezTo>
                    <a:pt x="16541" y="33057"/>
                    <a:pt x="16520" y="33257"/>
                    <a:pt x="16488" y="33381"/>
                  </a:cubicBezTo>
                  <a:cubicBezTo>
                    <a:pt x="16453" y="33527"/>
                    <a:pt x="16426" y="33669"/>
                    <a:pt x="16406" y="33817"/>
                  </a:cubicBezTo>
                  <a:cubicBezTo>
                    <a:pt x="16379" y="33998"/>
                    <a:pt x="16317" y="34205"/>
                    <a:pt x="16371" y="34389"/>
                  </a:cubicBezTo>
                  <a:cubicBezTo>
                    <a:pt x="16019" y="34314"/>
                    <a:pt x="15668" y="34237"/>
                    <a:pt x="15317" y="34160"/>
                  </a:cubicBezTo>
                  <a:cubicBezTo>
                    <a:pt x="15149" y="34123"/>
                    <a:pt x="14983" y="34086"/>
                    <a:pt x="14812" y="34046"/>
                  </a:cubicBezTo>
                  <a:cubicBezTo>
                    <a:pt x="14814" y="34044"/>
                    <a:pt x="14814" y="34044"/>
                    <a:pt x="14814" y="34043"/>
                  </a:cubicBezTo>
                  <a:cubicBezTo>
                    <a:pt x="14826" y="33835"/>
                    <a:pt x="14852" y="33629"/>
                    <a:pt x="14848" y="33421"/>
                  </a:cubicBezTo>
                  <a:cubicBezTo>
                    <a:pt x="14841" y="33227"/>
                    <a:pt x="14798" y="33035"/>
                    <a:pt x="14757" y="32847"/>
                  </a:cubicBezTo>
                  <a:cubicBezTo>
                    <a:pt x="14682" y="32504"/>
                    <a:pt x="14580" y="32102"/>
                    <a:pt x="14317" y="31848"/>
                  </a:cubicBezTo>
                  <a:cubicBezTo>
                    <a:pt x="14301" y="31833"/>
                    <a:pt x="14282" y="31827"/>
                    <a:pt x="14261" y="31827"/>
                  </a:cubicBezTo>
                  <a:cubicBezTo>
                    <a:pt x="14208" y="31827"/>
                    <a:pt x="14156" y="31870"/>
                    <a:pt x="14176" y="31932"/>
                  </a:cubicBezTo>
                  <a:cubicBezTo>
                    <a:pt x="14286" y="32265"/>
                    <a:pt x="14411" y="32588"/>
                    <a:pt x="14494" y="32933"/>
                  </a:cubicBezTo>
                  <a:cubicBezTo>
                    <a:pt x="14534" y="33102"/>
                    <a:pt x="14575" y="33274"/>
                    <a:pt x="14584" y="33451"/>
                  </a:cubicBezTo>
                  <a:cubicBezTo>
                    <a:pt x="14590" y="33636"/>
                    <a:pt x="14577" y="33817"/>
                    <a:pt x="14603" y="34000"/>
                  </a:cubicBezTo>
                  <a:cubicBezTo>
                    <a:pt x="13162" y="33672"/>
                    <a:pt x="11729" y="33321"/>
                    <a:pt x="10297" y="32958"/>
                  </a:cubicBezTo>
                  <a:cubicBezTo>
                    <a:pt x="10303" y="32844"/>
                    <a:pt x="10310" y="32734"/>
                    <a:pt x="10299" y="32618"/>
                  </a:cubicBezTo>
                  <a:cubicBezTo>
                    <a:pt x="10287" y="32504"/>
                    <a:pt x="10264" y="32390"/>
                    <a:pt x="10237" y="32281"/>
                  </a:cubicBezTo>
                  <a:cubicBezTo>
                    <a:pt x="10184" y="32065"/>
                    <a:pt x="10094" y="31835"/>
                    <a:pt x="9949" y="31662"/>
                  </a:cubicBezTo>
                  <a:cubicBezTo>
                    <a:pt x="9938" y="31649"/>
                    <a:pt x="9925" y="31643"/>
                    <a:pt x="9912" y="31643"/>
                  </a:cubicBezTo>
                  <a:cubicBezTo>
                    <a:pt x="9879" y="31643"/>
                    <a:pt x="9848" y="31683"/>
                    <a:pt x="9852" y="31718"/>
                  </a:cubicBezTo>
                  <a:cubicBezTo>
                    <a:pt x="9884" y="31928"/>
                    <a:pt x="9965" y="32136"/>
                    <a:pt x="10027" y="32339"/>
                  </a:cubicBezTo>
                  <a:cubicBezTo>
                    <a:pt x="10059" y="32440"/>
                    <a:pt x="10086" y="32540"/>
                    <a:pt x="10110" y="32643"/>
                  </a:cubicBezTo>
                  <a:cubicBezTo>
                    <a:pt x="10134" y="32737"/>
                    <a:pt x="10160" y="32833"/>
                    <a:pt x="10175" y="32930"/>
                  </a:cubicBezTo>
                  <a:cubicBezTo>
                    <a:pt x="9967" y="32875"/>
                    <a:pt x="9763" y="32823"/>
                    <a:pt x="9558" y="32770"/>
                  </a:cubicBezTo>
                  <a:cubicBezTo>
                    <a:pt x="9283" y="32701"/>
                    <a:pt x="9008" y="32633"/>
                    <a:pt x="8733" y="32562"/>
                  </a:cubicBezTo>
                  <a:cubicBezTo>
                    <a:pt x="8721" y="32550"/>
                    <a:pt x="8709" y="32542"/>
                    <a:pt x="8693" y="32535"/>
                  </a:cubicBezTo>
                  <a:cubicBezTo>
                    <a:pt x="8553" y="32488"/>
                    <a:pt x="8436" y="32381"/>
                    <a:pt x="8340" y="32273"/>
                  </a:cubicBezTo>
                  <a:cubicBezTo>
                    <a:pt x="8243" y="32166"/>
                    <a:pt x="8157" y="32023"/>
                    <a:pt x="8146" y="31878"/>
                  </a:cubicBezTo>
                  <a:cubicBezTo>
                    <a:pt x="8134" y="31728"/>
                    <a:pt x="8225" y="31600"/>
                    <a:pt x="8361" y="31544"/>
                  </a:cubicBezTo>
                  <a:cubicBezTo>
                    <a:pt x="8420" y="31520"/>
                    <a:pt x="8481" y="31511"/>
                    <a:pt x="8543" y="31511"/>
                  </a:cubicBezTo>
                  <a:cubicBezTo>
                    <a:pt x="8652" y="31511"/>
                    <a:pt x="8764" y="31539"/>
                    <a:pt x="8867" y="31563"/>
                  </a:cubicBezTo>
                  <a:cubicBezTo>
                    <a:pt x="8990" y="31592"/>
                    <a:pt x="9121" y="31623"/>
                    <a:pt x="9249" y="31623"/>
                  </a:cubicBezTo>
                  <a:cubicBezTo>
                    <a:pt x="9314" y="31623"/>
                    <a:pt x="9379" y="31615"/>
                    <a:pt x="9441" y="31594"/>
                  </a:cubicBezTo>
                  <a:cubicBezTo>
                    <a:pt x="9508" y="31572"/>
                    <a:pt x="9542" y="31510"/>
                    <a:pt x="9528" y="31441"/>
                  </a:cubicBezTo>
                  <a:cubicBezTo>
                    <a:pt x="9495" y="31281"/>
                    <a:pt x="9470" y="31113"/>
                    <a:pt x="9535" y="30957"/>
                  </a:cubicBezTo>
                  <a:cubicBezTo>
                    <a:pt x="9586" y="30829"/>
                    <a:pt x="9698" y="30748"/>
                    <a:pt x="9832" y="30709"/>
                  </a:cubicBezTo>
                  <a:cubicBezTo>
                    <a:pt x="9903" y="30689"/>
                    <a:pt x="9976" y="30680"/>
                    <a:pt x="10049" y="30680"/>
                  </a:cubicBezTo>
                  <a:cubicBezTo>
                    <a:pt x="10168" y="30680"/>
                    <a:pt x="10288" y="30705"/>
                    <a:pt x="10401" y="30743"/>
                  </a:cubicBezTo>
                  <a:cubicBezTo>
                    <a:pt x="10495" y="30777"/>
                    <a:pt x="10600" y="30812"/>
                    <a:pt x="10682" y="30864"/>
                  </a:cubicBezTo>
                  <a:cubicBezTo>
                    <a:pt x="10753" y="30909"/>
                    <a:pt x="10854" y="30969"/>
                    <a:pt x="10913" y="31026"/>
                  </a:cubicBezTo>
                  <a:cubicBezTo>
                    <a:pt x="10995" y="31107"/>
                    <a:pt x="11034" y="31248"/>
                    <a:pt x="11081" y="31350"/>
                  </a:cubicBezTo>
                  <a:cubicBezTo>
                    <a:pt x="11144" y="31490"/>
                    <a:pt x="11179" y="31638"/>
                    <a:pt x="11216" y="31786"/>
                  </a:cubicBezTo>
                  <a:cubicBezTo>
                    <a:pt x="11251" y="31930"/>
                    <a:pt x="11274" y="32073"/>
                    <a:pt x="11287" y="32222"/>
                  </a:cubicBezTo>
                  <a:cubicBezTo>
                    <a:pt x="11303" y="32368"/>
                    <a:pt x="11315" y="32519"/>
                    <a:pt x="11354" y="32660"/>
                  </a:cubicBezTo>
                  <a:cubicBezTo>
                    <a:pt x="11365" y="32701"/>
                    <a:pt x="11402" y="32722"/>
                    <a:pt x="11439" y="32722"/>
                  </a:cubicBezTo>
                  <a:cubicBezTo>
                    <a:pt x="11476" y="32722"/>
                    <a:pt x="11512" y="32702"/>
                    <a:pt x="11523" y="32660"/>
                  </a:cubicBezTo>
                  <a:cubicBezTo>
                    <a:pt x="11563" y="32508"/>
                    <a:pt x="11557" y="32342"/>
                    <a:pt x="11532" y="32188"/>
                  </a:cubicBezTo>
                  <a:cubicBezTo>
                    <a:pt x="11490" y="31905"/>
                    <a:pt x="11386" y="31643"/>
                    <a:pt x="11333" y="31364"/>
                  </a:cubicBezTo>
                  <a:cubicBezTo>
                    <a:pt x="11282" y="31105"/>
                    <a:pt x="11357" y="30831"/>
                    <a:pt x="11470" y="30597"/>
                  </a:cubicBezTo>
                  <a:cubicBezTo>
                    <a:pt x="11532" y="30469"/>
                    <a:pt x="11601" y="30384"/>
                    <a:pt x="11742" y="30355"/>
                  </a:cubicBezTo>
                  <a:cubicBezTo>
                    <a:pt x="11773" y="30348"/>
                    <a:pt x="11802" y="30345"/>
                    <a:pt x="11831" y="30345"/>
                  </a:cubicBezTo>
                  <a:cubicBezTo>
                    <a:pt x="12113" y="30345"/>
                    <a:pt x="12261" y="30663"/>
                    <a:pt x="12391" y="30880"/>
                  </a:cubicBezTo>
                  <a:cubicBezTo>
                    <a:pt x="12491" y="31048"/>
                    <a:pt x="12637" y="31190"/>
                    <a:pt x="12741" y="31363"/>
                  </a:cubicBezTo>
                  <a:cubicBezTo>
                    <a:pt x="12860" y="31562"/>
                    <a:pt x="12960" y="31769"/>
                    <a:pt x="13044" y="31982"/>
                  </a:cubicBezTo>
                  <a:cubicBezTo>
                    <a:pt x="13126" y="32181"/>
                    <a:pt x="13194" y="32381"/>
                    <a:pt x="13260" y="32584"/>
                  </a:cubicBezTo>
                  <a:cubicBezTo>
                    <a:pt x="13291" y="32685"/>
                    <a:pt x="13322" y="32785"/>
                    <a:pt x="13357" y="32886"/>
                  </a:cubicBezTo>
                  <a:cubicBezTo>
                    <a:pt x="13391" y="32987"/>
                    <a:pt x="13424" y="33104"/>
                    <a:pt x="13505" y="33179"/>
                  </a:cubicBezTo>
                  <a:cubicBezTo>
                    <a:pt x="13517" y="33190"/>
                    <a:pt x="13533" y="33195"/>
                    <a:pt x="13548" y="33195"/>
                  </a:cubicBezTo>
                  <a:cubicBezTo>
                    <a:pt x="13574" y="33195"/>
                    <a:pt x="13601" y="33180"/>
                    <a:pt x="13610" y="33150"/>
                  </a:cubicBezTo>
                  <a:cubicBezTo>
                    <a:pt x="13635" y="33044"/>
                    <a:pt x="13601" y="32932"/>
                    <a:pt x="13572" y="32826"/>
                  </a:cubicBezTo>
                  <a:cubicBezTo>
                    <a:pt x="13543" y="32717"/>
                    <a:pt x="13510" y="32608"/>
                    <a:pt x="13475" y="32500"/>
                  </a:cubicBezTo>
                  <a:cubicBezTo>
                    <a:pt x="13406" y="32289"/>
                    <a:pt x="13328" y="32081"/>
                    <a:pt x="13240" y="31876"/>
                  </a:cubicBezTo>
                  <a:cubicBezTo>
                    <a:pt x="13121" y="31602"/>
                    <a:pt x="12977" y="31344"/>
                    <a:pt x="12791" y="31114"/>
                  </a:cubicBezTo>
                  <a:cubicBezTo>
                    <a:pt x="12897" y="31065"/>
                    <a:pt x="12953" y="30922"/>
                    <a:pt x="12994" y="30827"/>
                  </a:cubicBezTo>
                  <a:cubicBezTo>
                    <a:pt x="13041" y="30722"/>
                    <a:pt x="13076" y="30599"/>
                    <a:pt x="13146" y="30505"/>
                  </a:cubicBezTo>
                  <a:cubicBezTo>
                    <a:pt x="13217" y="30405"/>
                    <a:pt x="13346" y="30304"/>
                    <a:pt x="13481" y="30304"/>
                  </a:cubicBezTo>
                  <a:close/>
                  <a:moveTo>
                    <a:pt x="22514" y="24135"/>
                  </a:moveTo>
                  <a:cubicBezTo>
                    <a:pt x="22586" y="24135"/>
                    <a:pt x="22660" y="24160"/>
                    <a:pt x="22721" y="24197"/>
                  </a:cubicBezTo>
                  <a:cubicBezTo>
                    <a:pt x="22817" y="24256"/>
                    <a:pt x="22885" y="24353"/>
                    <a:pt x="22967" y="24428"/>
                  </a:cubicBezTo>
                  <a:cubicBezTo>
                    <a:pt x="23000" y="24458"/>
                    <a:pt x="23039" y="24473"/>
                    <a:pt x="23078" y="24473"/>
                  </a:cubicBezTo>
                  <a:cubicBezTo>
                    <a:pt x="23117" y="24473"/>
                    <a:pt x="23156" y="24458"/>
                    <a:pt x="23189" y="24428"/>
                  </a:cubicBezTo>
                  <a:cubicBezTo>
                    <a:pt x="23301" y="24328"/>
                    <a:pt x="23426" y="24225"/>
                    <a:pt x="23572" y="24181"/>
                  </a:cubicBezTo>
                  <a:cubicBezTo>
                    <a:pt x="23608" y="24170"/>
                    <a:pt x="23644" y="24165"/>
                    <a:pt x="23679" y="24165"/>
                  </a:cubicBezTo>
                  <a:cubicBezTo>
                    <a:pt x="23757" y="24165"/>
                    <a:pt x="23830" y="24191"/>
                    <a:pt x="23897" y="24232"/>
                  </a:cubicBezTo>
                  <a:cubicBezTo>
                    <a:pt x="23819" y="24282"/>
                    <a:pt x="23743" y="24339"/>
                    <a:pt x="23669" y="24401"/>
                  </a:cubicBezTo>
                  <a:cubicBezTo>
                    <a:pt x="23279" y="24734"/>
                    <a:pt x="22973" y="25162"/>
                    <a:pt x="22655" y="25565"/>
                  </a:cubicBezTo>
                  <a:cubicBezTo>
                    <a:pt x="21978" y="26430"/>
                    <a:pt x="21384" y="27351"/>
                    <a:pt x="20967" y="28370"/>
                  </a:cubicBezTo>
                  <a:cubicBezTo>
                    <a:pt x="20561" y="29364"/>
                    <a:pt x="20312" y="30415"/>
                    <a:pt x="20167" y="31479"/>
                  </a:cubicBezTo>
                  <a:cubicBezTo>
                    <a:pt x="20089" y="32057"/>
                    <a:pt x="20030" y="32643"/>
                    <a:pt x="20034" y="33227"/>
                  </a:cubicBezTo>
                  <a:cubicBezTo>
                    <a:pt x="20028" y="33502"/>
                    <a:pt x="20049" y="33770"/>
                    <a:pt x="20066" y="34040"/>
                  </a:cubicBezTo>
                  <a:cubicBezTo>
                    <a:pt x="20078" y="34264"/>
                    <a:pt x="20084" y="34486"/>
                    <a:pt x="20117" y="34707"/>
                  </a:cubicBezTo>
                  <a:cubicBezTo>
                    <a:pt x="20139" y="34846"/>
                    <a:pt x="20170" y="34986"/>
                    <a:pt x="20223" y="35119"/>
                  </a:cubicBezTo>
                  <a:cubicBezTo>
                    <a:pt x="19676" y="35034"/>
                    <a:pt x="19129" y="34938"/>
                    <a:pt x="18582" y="34837"/>
                  </a:cubicBezTo>
                  <a:cubicBezTo>
                    <a:pt x="18584" y="34813"/>
                    <a:pt x="18582" y="34791"/>
                    <a:pt x="18572" y="34769"/>
                  </a:cubicBezTo>
                  <a:cubicBezTo>
                    <a:pt x="18576" y="34756"/>
                    <a:pt x="18577" y="34742"/>
                    <a:pt x="18582" y="34731"/>
                  </a:cubicBezTo>
                  <a:cubicBezTo>
                    <a:pt x="18597" y="34659"/>
                    <a:pt x="18615" y="34591"/>
                    <a:pt x="18631" y="34522"/>
                  </a:cubicBezTo>
                  <a:cubicBezTo>
                    <a:pt x="18671" y="34358"/>
                    <a:pt x="18712" y="34189"/>
                    <a:pt x="18706" y="34023"/>
                  </a:cubicBezTo>
                  <a:cubicBezTo>
                    <a:pt x="18698" y="33846"/>
                    <a:pt x="18628" y="33692"/>
                    <a:pt x="18456" y="33627"/>
                  </a:cubicBezTo>
                  <a:cubicBezTo>
                    <a:pt x="18385" y="33601"/>
                    <a:pt x="18311" y="33593"/>
                    <a:pt x="18236" y="33593"/>
                  </a:cubicBezTo>
                  <a:cubicBezTo>
                    <a:pt x="18132" y="33593"/>
                    <a:pt x="18027" y="33608"/>
                    <a:pt x="17928" y="33609"/>
                  </a:cubicBezTo>
                  <a:cubicBezTo>
                    <a:pt x="17923" y="33610"/>
                    <a:pt x="17917" y="33610"/>
                    <a:pt x="17912" y="33610"/>
                  </a:cubicBezTo>
                  <a:cubicBezTo>
                    <a:pt x="17902" y="33610"/>
                    <a:pt x="17891" y="33609"/>
                    <a:pt x="17881" y="33609"/>
                  </a:cubicBezTo>
                  <a:cubicBezTo>
                    <a:pt x="17853" y="33609"/>
                    <a:pt x="17862" y="33609"/>
                    <a:pt x="17847" y="33606"/>
                  </a:cubicBezTo>
                  <a:cubicBezTo>
                    <a:pt x="17843" y="33606"/>
                    <a:pt x="17839" y="33603"/>
                    <a:pt x="17837" y="33603"/>
                  </a:cubicBezTo>
                  <a:cubicBezTo>
                    <a:pt x="17843" y="33566"/>
                    <a:pt x="17855" y="33528"/>
                    <a:pt x="17865" y="33492"/>
                  </a:cubicBezTo>
                  <a:cubicBezTo>
                    <a:pt x="17915" y="33338"/>
                    <a:pt x="17993" y="33197"/>
                    <a:pt x="18044" y="33043"/>
                  </a:cubicBezTo>
                  <a:cubicBezTo>
                    <a:pt x="18094" y="32887"/>
                    <a:pt x="18060" y="32687"/>
                    <a:pt x="17943" y="32567"/>
                  </a:cubicBezTo>
                  <a:cubicBezTo>
                    <a:pt x="17836" y="32451"/>
                    <a:pt x="17673" y="32420"/>
                    <a:pt x="17522" y="32420"/>
                  </a:cubicBezTo>
                  <a:cubicBezTo>
                    <a:pt x="17509" y="32420"/>
                    <a:pt x="17497" y="32420"/>
                    <a:pt x="17485" y="32420"/>
                  </a:cubicBezTo>
                  <a:cubicBezTo>
                    <a:pt x="17313" y="32424"/>
                    <a:pt x="17149" y="32470"/>
                    <a:pt x="16979" y="32492"/>
                  </a:cubicBezTo>
                  <a:lnTo>
                    <a:pt x="16959" y="32492"/>
                  </a:lnTo>
                  <a:cubicBezTo>
                    <a:pt x="16963" y="32476"/>
                    <a:pt x="16969" y="32458"/>
                    <a:pt x="16973" y="32442"/>
                  </a:cubicBezTo>
                  <a:cubicBezTo>
                    <a:pt x="17071" y="32139"/>
                    <a:pt x="17157" y="31779"/>
                    <a:pt x="17032" y="31471"/>
                  </a:cubicBezTo>
                  <a:cubicBezTo>
                    <a:pt x="16968" y="31309"/>
                    <a:pt x="16838" y="31184"/>
                    <a:pt x="16664" y="31145"/>
                  </a:cubicBezTo>
                  <a:cubicBezTo>
                    <a:pt x="16623" y="31137"/>
                    <a:pt x="16583" y="31133"/>
                    <a:pt x="16544" y="31133"/>
                  </a:cubicBezTo>
                  <a:cubicBezTo>
                    <a:pt x="16417" y="31133"/>
                    <a:pt x="16302" y="31176"/>
                    <a:pt x="16180" y="31237"/>
                  </a:cubicBezTo>
                  <a:cubicBezTo>
                    <a:pt x="16046" y="31304"/>
                    <a:pt x="15917" y="31387"/>
                    <a:pt x="15782" y="31453"/>
                  </a:cubicBezTo>
                  <a:lnTo>
                    <a:pt x="15782" y="31398"/>
                  </a:lnTo>
                  <a:cubicBezTo>
                    <a:pt x="15792" y="31228"/>
                    <a:pt x="15826" y="31060"/>
                    <a:pt x="15795" y="30890"/>
                  </a:cubicBezTo>
                  <a:cubicBezTo>
                    <a:pt x="15754" y="30690"/>
                    <a:pt x="15673" y="30476"/>
                    <a:pt x="15493" y="30361"/>
                  </a:cubicBezTo>
                  <a:cubicBezTo>
                    <a:pt x="15477" y="30352"/>
                    <a:pt x="15458" y="30343"/>
                    <a:pt x="15443" y="30333"/>
                  </a:cubicBezTo>
                  <a:cubicBezTo>
                    <a:pt x="15439" y="30322"/>
                    <a:pt x="15433" y="30311"/>
                    <a:pt x="15430" y="30302"/>
                  </a:cubicBezTo>
                  <a:cubicBezTo>
                    <a:pt x="15215" y="29952"/>
                    <a:pt x="15380" y="29498"/>
                    <a:pt x="15598" y="29191"/>
                  </a:cubicBezTo>
                  <a:cubicBezTo>
                    <a:pt x="15649" y="29117"/>
                    <a:pt x="15713" y="29052"/>
                    <a:pt x="15781" y="28992"/>
                  </a:cubicBezTo>
                  <a:cubicBezTo>
                    <a:pt x="15873" y="28916"/>
                    <a:pt x="15959" y="28844"/>
                    <a:pt x="16003" y="28728"/>
                  </a:cubicBezTo>
                  <a:cubicBezTo>
                    <a:pt x="16046" y="28610"/>
                    <a:pt x="16031" y="28481"/>
                    <a:pt x="16019" y="28358"/>
                  </a:cubicBezTo>
                  <a:cubicBezTo>
                    <a:pt x="16005" y="28233"/>
                    <a:pt x="16005" y="28114"/>
                    <a:pt x="16088" y="28011"/>
                  </a:cubicBezTo>
                  <a:cubicBezTo>
                    <a:pt x="16154" y="27931"/>
                    <a:pt x="16255" y="27906"/>
                    <a:pt x="16347" y="27870"/>
                  </a:cubicBezTo>
                  <a:cubicBezTo>
                    <a:pt x="16444" y="27833"/>
                    <a:pt x="16550" y="27789"/>
                    <a:pt x="16628" y="27714"/>
                  </a:cubicBezTo>
                  <a:cubicBezTo>
                    <a:pt x="16758" y="27592"/>
                    <a:pt x="16697" y="27409"/>
                    <a:pt x="16706" y="27253"/>
                  </a:cubicBezTo>
                  <a:cubicBezTo>
                    <a:pt x="16718" y="27067"/>
                    <a:pt x="16772" y="26843"/>
                    <a:pt x="16952" y="26750"/>
                  </a:cubicBezTo>
                  <a:cubicBezTo>
                    <a:pt x="16954" y="26750"/>
                    <a:pt x="16954" y="26750"/>
                    <a:pt x="16954" y="26747"/>
                  </a:cubicBezTo>
                  <a:cubicBezTo>
                    <a:pt x="16963" y="26744"/>
                    <a:pt x="16974" y="26743"/>
                    <a:pt x="16982" y="26740"/>
                  </a:cubicBezTo>
                  <a:cubicBezTo>
                    <a:pt x="17001" y="26737"/>
                    <a:pt x="17020" y="26732"/>
                    <a:pt x="17037" y="26729"/>
                  </a:cubicBezTo>
                  <a:cubicBezTo>
                    <a:pt x="17078" y="26722"/>
                    <a:pt x="17119" y="26717"/>
                    <a:pt x="17159" y="26716"/>
                  </a:cubicBezTo>
                  <a:cubicBezTo>
                    <a:pt x="17250" y="26707"/>
                    <a:pt x="17347" y="26704"/>
                    <a:pt x="17433" y="26681"/>
                  </a:cubicBezTo>
                  <a:cubicBezTo>
                    <a:pt x="17531" y="26656"/>
                    <a:pt x="17603" y="26593"/>
                    <a:pt x="17617" y="26490"/>
                  </a:cubicBezTo>
                  <a:cubicBezTo>
                    <a:pt x="17630" y="26394"/>
                    <a:pt x="17608" y="26298"/>
                    <a:pt x="17619" y="26201"/>
                  </a:cubicBezTo>
                  <a:cubicBezTo>
                    <a:pt x="17647" y="25994"/>
                    <a:pt x="17738" y="25748"/>
                    <a:pt x="17975" y="25725"/>
                  </a:cubicBezTo>
                  <a:cubicBezTo>
                    <a:pt x="17996" y="25723"/>
                    <a:pt x="18018" y="25722"/>
                    <a:pt x="18040" y="25722"/>
                  </a:cubicBezTo>
                  <a:cubicBezTo>
                    <a:pt x="18127" y="25722"/>
                    <a:pt x="18216" y="25735"/>
                    <a:pt x="18302" y="25735"/>
                  </a:cubicBezTo>
                  <a:cubicBezTo>
                    <a:pt x="18383" y="25735"/>
                    <a:pt x="18462" y="25724"/>
                    <a:pt x="18536" y="25678"/>
                  </a:cubicBezTo>
                  <a:cubicBezTo>
                    <a:pt x="18670" y="25597"/>
                    <a:pt x="18739" y="25441"/>
                    <a:pt x="18811" y="25307"/>
                  </a:cubicBezTo>
                  <a:cubicBezTo>
                    <a:pt x="18829" y="25276"/>
                    <a:pt x="18846" y="25245"/>
                    <a:pt x="18864" y="25217"/>
                  </a:cubicBezTo>
                  <a:cubicBezTo>
                    <a:pt x="18868" y="25209"/>
                    <a:pt x="18884" y="25187"/>
                    <a:pt x="18889" y="25182"/>
                  </a:cubicBezTo>
                  <a:cubicBezTo>
                    <a:pt x="18900" y="25170"/>
                    <a:pt x="18911" y="25155"/>
                    <a:pt x="18922" y="25142"/>
                  </a:cubicBezTo>
                  <a:cubicBezTo>
                    <a:pt x="18930" y="25138"/>
                    <a:pt x="18950" y="25118"/>
                    <a:pt x="18952" y="25114"/>
                  </a:cubicBezTo>
                  <a:cubicBezTo>
                    <a:pt x="18956" y="25112"/>
                    <a:pt x="18980" y="25097"/>
                    <a:pt x="18989" y="25093"/>
                  </a:cubicBezTo>
                  <a:cubicBezTo>
                    <a:pt x="18995" y="25088"/>
                    <a:pt x="19020" y="25077"/>
                    <a:pt x="19026" y="25073"/>
                  </a:cubicBezTo>
                  <a:cubicBezTo>
                    <a:pt x="19049" y="25067"/>
                    <a:pt x="19071" y="25057"/>
                    <a:pt x="19096" y="25053"/>
                  </a:cubicBezTo>
                  <a:cubicBezTo>
                    <a:pt x="19115" y="25050"/>
                    <a:pt x="19133" y="25049"/>
                    <a:pt x="19152" y="25049"/>
                  </a:cubicBezTo>
                  <a:cubicBezTo>
                    <a:pt x="19251" y="25049"/>
                    <a:pt x="19354" y="25083"/>
                    <a:pt x="19451" y="25094"/>
                  </a:cubicBezTo>
                  <a:cubicBezTo>
                    <a:pt x="19473" y="25096"/>
                    <a:pt x="19495" y="25097"/>
                    <a:pt x="19517" y="25097"/>
                  </a:cubicBezTo>
                  <a:cubicBezTo>
                    <a:pt x="19618" y="25097"/>
                    <a:pt x="19721" y="25071"/>
                    <a:pt x="19801" y="25011"/>
                  </a:cubicBezTo>
                  <a:cubicBezTo>
                    <a:pt x="19886" y="24952"/>
                    <a:pt x="19942" y="24871"/>
                    <a:pt x="19994" y="24781"/>
                  </a:cubicBezTo>
                  <a:cubicBezTo>
                    <a:pt x="20045" y="24691"/>
                    <a:pt x="20099" y="24607"/>
                    <a:pt x="20197" y="24566"/>
                  </a:cubicBezTo>
                  <a:cubicBezTo>
                    <a:pt x="20247" y="24543"/>
                    <a:pt x="20301" y="24535"/>
                    <a:pt x="20355" y="24535"/>
                  </a:cubicBezTo>
                  <a:cubicBezTo>
                    <a:pt x="20407" y="24535"/>
                    <a:pt x="20459" y="24542"/>
                    <a:pt x="20510" y="24553"/>
                  </a:cubicBezTo>
                  <a:cubicBezTo>
                    <a:pt x="20544" y="24560"/>
                    <a:pt x="20617" y="24573"/>
                    <a:pt x="20632" y="24582"/>
                  </a:cubicBezTo>
                  <a:cubicBezTo>
                    <a:pt x="20672" y="24607"/>
                    <a:pt x="20711" y="24651"/>
                    <a:pt x="20773" y="24660"/>
                  </a:cubicBezTo>
                  <a:cubicBezTo>
                    <a:pt x="20786" y="24662"/>
                    <a:pt x="20798" y="24663"/>
                    <a:pt x="20810" y="24663"/>
                  </a:cubicBezTo>
                  <a:cubicBezTo>
                    <a:pt x="20902" y="24663"/>
                    <a:pt x="20968" y="24605"/>
                    <a:pt x="21007" y="24520"/>
                  </a:cubicBezTo>
                  <a:cubicBezTo>
                    <a:pt x="21023" y="24482"/>
                    <a:pt x="21039" y="24444"/>
                    <a:pt x="21056" y="24406"/>
                  </a:cubicBezTo>
                  <a:cubicBezTo>
                    <a:pt x="21063" y="24389"/>
                    <a:pt x="21072" y="24373"/>
                    <a:pt x="21078" y="24357"/>
                  </a:cubicBezTo>
                  <a:cubicBezTo>
                    <a:pt x="21082" y="24350"/>
                    <a:pt x="21085" y="24345"/>
                    <a:pt x="21088" y="24339"/>
                  </a:cubicBezTo>
                  <a:lnTo>
                    <a:pt x="21091" y="24339"/>
                  </a:lnTo>
                  <a:cubicBezTo>
                    <a:pt x="21091" y="24337"/>
                    <a:pt x="21091" y="24337"/>
                    <a:pt x="21093" y="24337"/>
                  </a:cubicBezTo>
                  <a:cubicBezTo>
                    <a:pt x="21165" y="24269"/>
                    <a:pt x="21252" y="24242"/>
                    <a:pt x="21342" y="24242"/>
                  </a:cubicBezTo>
                  <a:cubicBezTo>
                    <a:pt x="21459" y="24242"/>
                    <a:pt x="21581" y="24287"/>
                    <a:pt x="21682" y="24345"/>
                  </a:cubicBezTo>
                  <a:cubicBezTo>
                    <a:pt x="21751" y="24385"/>
                    <a:pt x="21814" y="24424"/>
                    <a:pt x="21889" y="24424"/>
                  </a:cubicBezTo>
                  <a:cubicBezTo>
                    <a:pt x="21907" y="24424"/>
                    <a:pt x="21925" y="24421"/>
                    <a:pt x="21945" y="24417"/>
                  </a:cubicBezTo>
                  <a:cubicBezTo>
                    <a:pt x="22041" y="24392"/>
                    <a:pt x="22138" y="24332"/>
                    <a:pt x="22222" y="24276"/>
                  </a:cubicBezTo>
                  <a:cubicBezTo>
                    <a:pt x="22288" y="24229"/>
                    <a:pt x="22353" y="24170"/>
                    <a:pt x="22436" y="24146"/>
                  </a:cubicBezTo>
                  <a:cubicBezTo>
                    <a:pt x="22462" y="24139"/>
                    <a:pt x="22488" y="24135"/>
                    <a:pt x="22514" y="24135"/>
                  </a:cubicBezTo>
                  <a:close/>
                  <a:moveTo>
                    <a:pt x="25132" y="24240"/>
                  </a:moveTo>
                  <a:cubicBezTo>
                    <a:pt x="25346" y="24240"/>
                    <a:pt x="25560" y="24260"/>
                    <a:pt x="25769" y="24289"/>
                  </a:cubicBezTo>
                  <a:cubicBezTo>
                    <a:pt x="26294" y="24358"/>
                    <a:pt x="26805" y="24495"/>
                    <a:pt x="27314" y="24640"/>
                  </a:cubicBezTo>
                  <a:cubicBezTo>
                    <a:pt x="27577" y="24714"/>
                    <a:pt x="27841" y="24786"/>
                    <a:pt x="28105" y="24855"/>
                  </a:cubicBezTo>
                  <a:cubicBezTo>
                    <a:pt x="28266" y="24898"/>
                    <a:pt x="28429" y="24931"/>
                    <a:pt x="28587" y="24974"/>
                  </a:cubicBezTo>
                  <a:cubicBezTo>
                    <a:pt x="28731" y="25011"/>
                    <a:pt x="28889" y="25061"/>
                    <a:pt x="29009" y="25118"/>
                  </a:cubicBezTo>
                  <a:cubicBezTo>
                    <a:pt x="29075" y="25148"/>
                    <a:pt x="29143" y="25183"/>
                    <a:pt x="29204" y="25226"/>
                  </a:cubicBezTo>
                  <a:cubicBezTo>
                    <a:pt x="29207" y="25230"/>
                    <a:pt x="29210" y="25230"/>
                    <a:pt x="29212" y="25233"/>
                  </a:cubicBezTo>
                  <a:lnTo>
                    <a:pt x="29219" y="25239"/>
                  </a:lnTo>
                  <a:cubicBezTo>
                    <a:pt x="29231" y="25249"/>
                    <a:pt x="29243" y="25259"/>
                    <a:pt x="29254" y="25274"/>
                  </a:cubicBezTo>
                  <a:cubicBezTo>
                    <a:pt x="29263" y="25280"/>
                    <a:pt x="29272" y="25292"/>
                    <a:pt x="29279" y="25301"/>
                  </a:cubicBezTo>
                  <a:cubicBezTo>
                    <a:pt x="29282" y="25303"/>
                    <a:pt x="29294" y="25323"/>
                    <a:pt x="29298" y="25329"/>
                  </a:cubicBezTo>
                  <a:cubicBezTo>
                    <a:pt x="29300" y="25333"/>
                    <a:pt x="29302" y="25338"/>
                    <a:pt x="29308" y="25345"/>
                  </a:cubicBezTo>
                  <a:cubicBezTo>
                    <a:pt x="29310" y="25357"/>
                    <a:pt x="29311" y="25368"/>
                    <a:pt x="29316" y="25379"/>
                  </a:cubicBezTo>
                  <a:cubicBezTo>
                    <a:pt x="29316" y="25381"/>
                    <a:pt x="29319" y="25385"/>
                    <a:pt x="29319" y="25388"/>
                  </a:cubicBezTo>
                  <a:lnTo>
                    <a:pt x="29319" y="25390"/>
                  </a:lnTo>
                  <a:cubicBezTo>
                    <a:pt x="29316" y="25404"/>
                    <a:pt x="29315" y="25426"/>
                    <a:pt x="29315" y="25426"/>
                  </a:cubicBezTo>
                  <a:cubicBezTo>
                    <a:pt x="29315" y="25430"/>
                    <a:pt x="29313" y="25435"/>
                    <a:pt x="29311" y="25438"/>
                  </a:cubicBezTo>
                  <a:cubicBezTo>
                    <a:pt x="29307" y="25448"/>
                    <a:pt x="29298" y="25466"/>
                    <a:pt x="29295" y="25470"/>
                  </a:cubicBezTo>
                  <a:cubicBezTo>
                    <a:pt x="29271" y="25508"/>
                    <a:pt x="29271" y="25505"/>
                    <a:pt x="29239" y="25539"/>
                  </a:cubicBezTo>
                  <a:cubicBezTo>
                    <a:pt x="29121" y="25673"/>
                    <a:pt x="28981" y="25785"/>
                    <a:pt x="28842" y="25895"/>
                  </a:cubicBezTo>
                  <a:cubicBezTo>
                    <a:pt x="28681" y="26025"/>
                    <a:pt x="28533" y="26166"/>
                    <a:pt x="28378" y="26306"/>
                  </a:cubicBezTo>
                  <a:cubicBezTo>
                    <a:pt x="28181" y="26480"/>
                    <a:pt x="27985" y="26655"/>
                    <a:pt x="27793" y="26836"/>
                  </a:cubicBezTo>
                  <a:cubicBezTo>
                    <a:pt x="27082" y="27508"/>
                    <a:pt x="26500" y="28300"/>
                    <a:pt x="26007" y="29143"/>
                  </a:cubicBezTo>
                  <a:cubicBezTo>
                    <a:pt x="25502" y="30000"/>
                    <a:pt x="25139" y="30952"/>
                    <a:pt x="24962" y="31932"/>
                  </a:cubicBezTo>
                  <a:cubicBezTo>
                    <a:pt x="24862" y="32478"/>
                    <a:pt x="24825" y="33035"/>
                    <a:pt x="24825" y="33590"/>
                  </a:cubicBezTo>
                  <a:cubicBezTo>
                    <a:pt x="24824" y="33871"/>
                    <a:pt x="24835" y="34154"/>
                    <a:pt x="24847" y="34435"/>
                  </a:cubicBezTo>
                  <a:cubicBezTo>
                    <a:pt x="24853" y="34574"/>
                    <a:pt x="24861" y="34715"/>
                    <a:pt x="24874" y="34853"/>
                  </a:cubicBezTo>
                  <a:cubicBezTo>
                    <a:pt x="24882" y="34920"/>
                    <a:pt x="24890" y="34991"/>
                    <a:pt x="24899" y="35059"/>
                  </a:cubicBezTo>
                  <a:cubicBezTo>
                    <a:pt x="24903" y="35093"/>
                    <a:pt x="24911" y="35128"/>
                    <a:pt x="24915" y="35162"/>
                  </a:cubicBezTo>
                  <a:cubicBezTo>
                    <a:pt x="24917" y="35171"/>
                    <a:pt x="24917" y="35181"/>
                    <a:pt x="24919" y="35190"/>
                  </a:cubicBezTo>
                  <a:cubicBezTo>
                    <a:pt x="24919" y="35195"/>
                    <a:pt x="24919" y="35197"/>
                    <a:pt x="24921" y="35200"/>
                  </a:cubicBezTo>
                  <a:lnTo>
                    <a:pt x="24921" y="35204"/>
                  </a:lnTo>
                  <a:cubicBezTo>
                    <a:pt x="24935" y="35300"/>
                    <a:pt x="24943" y="35397"/>
                    <a:pt x="24962" y="35490"/>
                  </a:cubicBezTo>
                  <a:cubicBezTo>
                    <a:pt x="24971" y="35544"/>
                    <a:pt x="24984" y="35605"/>
                    <a:pt x="25004" y="35655"/>
                  </a:cubicBezTo>
                  <a:cubicBezTo>
                    <a:pt x="24687" y="35627"/>
                    <a:pt x="24371" y="35596"/>
                    <a:pt x="24054" y="35569"/>
                  </a:cubicBezTo>
                  <a:cubicBezTo>
                    <a:pt x="23083" y="35481"/>
                    <a:pt x="22114" y="35383"/>
                    <a:pt x="21150" y="35253"/>
                  </a:cubicBezTo>
                  <a:cubicBezTo>
                    <a:pt x="20960" y="35228"/>
                    <a:pt x="20770" y="35202"/>
                    <a:pt x="20581" y="35172"/>
                  </a:cubicBezTo>
                  <a:cubicBezTo>
                    <a:pt x="20577" y="35163"/>
                    <a:pt x="20572" y="35153"/>
                    <a:pt x="20566" y="35142"/>
                  </a:cubicBezTo>
                  <a:cubicBezTo>
                    <a:pt x="20468" y="34978"/>
                    <a:pt x="20441" y="34784"/>
                    <a:pt x="20420" y="34596"/>
                  </a:cubicBezTo>
                  <a:cubicBezTo>
                    <a:pt x="20398" y="34388"/>
                    <a:pt x="20395" y="34178"/>
                    <a:pt x="20379" y="33971"/>
                  </a:cubicBezTo>
                  <a:cubicBezTo>
                    <a:pt x="20337" y="33410"/>
                    <a:pt x="20344" y="32850"/>
                    <a:pt x="20391" y="32289"/>
                  </a:cubicBezTo>
                  <a:cubicBezTo>
                    <a:pt x="20481" y="31225"/>
                    <a:pt x="20677" y="30165"/>
                    <a:pt x="21007" y="29151"/>
                  </a:cubicBezTo>
                  <a:cubicBezTo>
                    <a:pt x="21337" y="28142"/>
                    <a:pt x="21828" y="27213"/>
                    <a:pt x="22446" y="26349"/>
                  </a:cubicBezTo>
                  <a:cubicBezTo>
                    <a:pt x="22744" y="25927"/>
                    <a:pt x="23070" y="25519"/>
                    <a:pt x="23406" y="25122"/>
                  </a:cubicBezTo>
                  <a:cubicBezTo>
                    <a:pt x="23701" y="24772"/>
                    <a:pt x="24028" y="24436"/>
                    <a:pt x="24481" y="24318"/>
                  </a:cubicBezTo>
                  <a:cubicBezTo>
                    <a:pt x="24693" y="24261"/>
                    <a:pt x="24912" y="24240"/>
                    <a:pt x="25132" y="24240"/>
                  </a:cubicBezTo>
                  <a:close/>
                  <a:moveTo>
                    <a:pt x="29704" y="25720"/>
                  </a:moveTo>
                  <a:cubicBezTo>
                    <a:pt x="29833" y="25720"/>
                    <a:pt x="29962" y="25747"/>
                    <a:pt x="30075" y="25806"/>
                  </a:cubicBezTo>
                  <a:cubicBezTo>
                    <a:pt x="30166" y="25853"/>
                    <a:pt x="30247" y="25915"/>
                    <a:pt x="30294" y="26014"/>
                  </a:cubicBezTo>
                  <a:cubicBezTo>
                    <a:pt x="30335" y="26101"/>
                    <a:pt x="30356" y="26204"/>
                    <a:pt x="30356" y="26302"/>
                  </a:cubicBezTo>
                  <a:cubicBezTo>
                    <a:pt x="30356" y="26400"/>
                    <a:pt x="30345" y="26507"/>
                    <a:pt x="30403" y="26594"/>
                  </a:cubicBezTo>
                  <a:cubicBezTo>
                    <a:pt x="30462" y="26682"/>
                    <a:pt x="30566" y="26715"/>
                    <a:pt x="30667" y="26726"/>
                  </a:cubicBezTo>
                  <a:cubicBezTo>
                    <a:pt x="30847" y="26744"/>
                    <a:pt x="31028" y="26707"/>
                    <a:pt x="31182" y="26832"/>
                  </a:cubicBezTo>
                  <a:cubicBezTo>
                    <a:pt x="31272" y="26906"/>
                    <a:pt x="31341" y="27015"/>
                    <a:pt x="31334" y="27134"/>
                  </a:cubicBezTo>
                  <a:cubicBezTo>
                    <a:pt x="31325" y="27264"/>
                    <a:pt x="31229" y="27361"/>
                    <a:pt x="31162" y="27464"/>
                  </a:cubicBezTo>
                  <a:cubicBezTo>
                    <a:pt x="31102" y="27554"/>
                    <a:pt x="31182" y="27663"/>
                    <a:pt x="31278" y="27667"/>
                  </a:cubicBezTo>
                  <a:cubicBezTo>
                    <a:pt x="31471" y="27673"/>
                    <a:pt x="31747" y="27658"/>
                    <a:pt x="31840" y="27870"/>
                  </a:cubicBezTo>
                  <a:cubicBezTo>
                    <a:pt x="31869" y="27936"/>
                    <a:pt x="31836" y="28000"/>
                    <a:pt x="31803" y="28069"/>
                  </a:cubicBezTo>
                  <a:cubicBezTo>
                    <a:pt x="31752" y="28175"/>
                    <a:pt x="31706" y="28275"/>
                    <a:pt x="31696" y="28391"/>
                  </a:cubicBezTo>
                  <a:cubicBezTo>
                    <a:pt x="31693" y="28449"/>
                    <a:pt x="31743" y="28516"/>
                    <a:pt x="31799" y="28525"/>
                  </a:cubicBezTo>
                  <a:cubicBezTo>
                    <a:pt x="31984" y="28561"/>
                    <a:pt x="32242" y="28545"/>
                    <a:pt x="32386" y="28688"/>
                  </a:cubicBezTo>
                  <a:cubicBezTo>
                    <a:pt x="32474" y="28775"/>
                    <a:pt x="32516" y="28897"/>
                    <a:pt x="32502" y="29021"/>
                  </a:cubicBezTo>
                  <a:cubicBezTo>
                    <a:pt x="32486" y="29155"/>
                    <a:pt x="32433" y="29284"/>
                    <a:pt x="32430" y="29418"/>
                  </a:cubicBezTo>
                  <a:cubicBezTo>
                    <a:pt x="32430" y="29469"/>
                    <a:pt x="32475" y="29525"/>
                    <a:pt x="32529" y="29525"/>
                  </a:cubicBezTo>
                  <a:cubicBezTo>
                    <a:pt x="32532" y="29525"/>
                    <a:pt x="32534" y="29525"/>
                    <a:pt x="32537" y="29525"/>
                  </a:cubicBezTo>
                  <a:cubicBezTo>
                    <a:pt x="32550" y="29524"/>
                    <a:pt x="32562" y="29523"/>
                    <a:pt x="32575" y="29523"/>
                  </a:cubicBezTo>
                  <a:cubicBezTo>
                    <a:pt x="32663" y="29523"/>
                    <a:pt x="32736" y="29557"/>
                    <a:pt x="32818" y="29594"/>
                  </a:cubicBezTo>
                  <a:cubicBezTo>
                    <a:pt x="32903" y="29631"/>
                    <a:pt x="32971" y="29678"/>
                    <a:pt x="33017" y="29761"/>
                  </a:cubicBezTo>
                  <a:cubicBezTo>
                    <a:pt x="33117" y="29936"/>
                    <a:pt x="32989" y="30164"/>
                    <a:pt x="32865" y="30293"/>
                  </a:cubicBezTo>
                  <a:cubicBezTo>
                    <a:pt x="32791" y="30372"/>
                    <a:pt x="32836" y="30519"/>
                    <a:pt x="32952" y="30519"/>
                  </a:cubicBezTo>
                  <a:cubicBezTo>
                    <a:pt x="32954" y="30519"/>
                    <a:pt x="32957" y="30519"/>
                    <a:pt x="32959" y="30519"/>
                  </a:cubicBezTo>
                  <a:cubicBezTo>
                    <a:pt x="32971" y="30518"/>
                    <a:pt x="32983" y="30518"/>
                    <a:pt x="32994" y="30518"/>
                  </a:cubicBezTo>
                  <a:cubicBezTo>
                    <a:pt x="33058" y="30518"/>
                    <a:pt x="33107" y="30527"/>
                    <a:pt x="33171" y="30565"/>
                  </a:cubicBezTo>
                  <a:cubicBezTo>
                    <a:pt x="33230" y="30599"/>
                    <a:pt x="33281" y="30644"/>
                    <a:pt x="33317" y="30699"/>
                  </a:cubicBezTo>
                  <a:cubicBezTo>
                    <a:pt x="33391" y="30821"/>
                    <a:pt x="33392" y="30947"/>
                    <a:pt x="33336" y="31077"/>
                  </a:cubicBezTo>
                  <a:cubicBezTo>
                    <a:pt x="33314" y="31128"/>
                    <a:pt x="33314" y="31189"/>
                    <a:pt x="33345" y="31233"/>
                  </a:cubicBezTo>
                  <a:cubicBezTo>
                    <a:pt x="33146" y="31552"/>
                    <a:pt x="32945" y="31872"/>
                    <a:pt x="32740" y="32187"/>
                  </a:cubicBezTo>
                  <a:cubicBezTo>
                    <a:pt x="32479" y="32590"/>
                    <a:pt x="32210" y="32989"/>
                    <a:pt x="31935" y="33383"/>
                  </a:cubicBezTo>
                  <a:cubicBezTo>
                    <a:pt x="31688" y="33738"/>
                    <a:pt x="31446" y="34103"/>
                    <a:pt x="31168" y="34431"/>
                  </a:cubicBezTo>
                  <a:cubicBezTo>
                    <a:pt x="30727" y="34946"/>
                    <a:pt x="30182" y="35331"/>
                    <a:pt x="29535" y="35534"/>
                  </a:cubicBezTo>
                  <a:cubicBezTo>
                    <a:pt x="28869" y="35742"/>
                    <a:pt x="28156" y="35796"/>
                    <a:pt x="27456" y="35796"/>
                  </a:cubicBezTo>
                  <a:cubicBezTo>
                    <a:pt x="27316" y="35796"/>
                    <a:pt x="27177" y="35794"/>
                    <a:pt x="27038" y="35790"/>
                  </a:cubicBezTo>
                  <a:cubicBezTo>
                    <a:pt x="26470" y="35779"/>
                    <a:pt x="25901" y="35737"/>
                    <a:pt x="25334" y="35685"/>
                  </a:cubicBezTo>
                  <a:cubicBezTo>
                    <a:pt x="25349" y="35641"/>
                    <a:pt x="25349" y="35591"/>
                    <a:pt x="25321" y="35554"/>
                  </a:cubicBezTo>
                  <a:cubicBezTo>
                    <a:pt x="25319" y="35550"/>
                    <a:pt x="25312" y="35538"/>
                    <a:pt x="25307" y="35532"/>
                  </a:cubicBezTo>
                  <a:cubicBezTo>
                    <a:pt x="25305" y="35523"/>
                    <a:pt x="25296" y="35501"/>
                    <a:pt x="25295" y="35494"/>
                  </a:cubicBezTo>
                  <a:cubicBezTo>
                    <a:pt x="25284" y="35450"/>
                    <a:pt x="25275" y="35403"/>
                    <a:pt x="25267" y="35356"/>
                  </a:cubicBezTo>
                  <a:cubicBezTo>
                    <a:pt x="25253" y="35267"/>
                    <a:pt x="25242" y="35179"/>
                    <a:pt x="25228" y="35091"/>
                  </a:cubicBezTo>
                  <a:cubicBezTo>
                    <a:pt x="25186" y="34816"/>
                    <a:pt x="25169" y="34537"/>
                    <a:pt x="25154" y="34257"/>
                  </a:cubicBezTo>
                  <a:cubicBezTo>
                    <a:pt x="25127" y="33690"/>
                    <a:pt x="25121" y="33123"/>
                    <a:pt x="25174" y="32556"/>
                  </a:cubicBezTo>
                  <a:cubicBezTo>
                    <a:pt x="25270" y="31523"/>
                    <a:pt x="25549" y="30510"/>
                    <a:pt x="26009" y="29578"/>
                  </a:cubicBezTo>
                  <a:cubicBezTo>
                    <a:pt x="26222" y="29147"/>
                    <a:pt x="26472" y="28739"/>
                    <a:pt x="26764" y="28358"/>
                  </a:cubicBezTo>
                  <a:cubicBezTo>
                    <a:pt x="27069" y="27960"/>
                    <a:pt x="27399" y="27568"/>
                    <a:pt x="27763" y="27224"/>
                  </a:cubicBezTo>
                  <a:cubicBezTo>
                    <a:pt x="27962" y="27037"/>
                    <a:pt x="28168" y="26859"/>
                    <a:pt x="28378" y="26684"/>
                  </a:cubicBezTo>
                  <a:cubicBezTo>
                    <a:pt x="28565" y="26525"/>
                    <a:pt x="28753" y="26359"/>
                    <a:pt x="28945" y="26202"/>
                  </a:cubicBezTo>
                  <a:cubicBezTo>
                    <a:pt x="28949" y="26199"/>
                    <a:pt x="28965" y="26183"/>
                    <a:pt x="28970" y="26182"/>
                  </a:cubicBezTo>
                  <a:cubicBezTo>
                    <a:pt x="28982" y="26173"/>
                    <a:pt x="28994" y="26162"/>
                    <a:pt x="29008" y="26153"/>
                  </a:cubicBezTo>
                  <a:cubicBezTo>
                    <a:pt x="29043" y="26126"/>
                    <a:pt x="29080" y="26100"/>
                    <a:pt x="29114" y="26073"/>
                  </a:cubicBezTo>
                  <a:cubicBezTo>
                    <a:pt x="29192" y="26012"/>
                    <a:pt x="29270" y="25952"/>
                    <a:pt x="29345" y="25887"/>
                  </a:cubicBezTo>
                  <a:cubicBezTo>
                    <a:pt x="29395" y="25843"/>
                    <a:pt x="29447" y="25797"/>
                    <a:pt x="29494" y="25744"/>
                  </a:cubicBezTo>
                  <a:cubicBezTo>
                    <a:pt x="29562" y="25728"/>
                    <a:pt x="29633" y="25720"/>
                    <a:pt x="29704" y="25720"/>
                  </a:cubicBezTo>
                  <a:close/>
                  <a:moveTo>
                    <a:pt x="40333" y="11749"/>
                  </a:moveTo>
                  <a:cubicBezTo>
                    <a:pt x="40570" y="11945"/>
                    <a:pt x="40864" y="12041"/>
                    <a:pt x="41149" y="12144"/>
                  </a:cubicBezTo>
                  <a:cubicBezTo>
                    <a:pt x="41302" y="12200"/>
                    <a:pt x="41448" y="12275"/>
                    <a:pt x="41595" y="12347"/>
                  </a:cubicBezTo>
                  <a:cubicBezTo>
                    <a:pt x="41754" y="12425"/>
                    <a:pt x="41910" y="12509"/>
                    <a:pt x="42062" y="12600"/>
                  </a:cubicBezTo>
                  <a:cubicBezTo>
                    <a:pt x="42339" y="12763"/>
                    <a:pt x="42593" y="12949"/>
                    <a:pt x="42752" y="13237"/>
                  </a:cubicBezTo>
                  <a:cubicBezTo>
                    <a:pt x="42895" y="13498"/>
                    <a:pt x="42953" y="13798"/>
                    <a:pt x="42964" y="14092"/>
                  </a:cubicBezTo>
                  <a:cubicBezTo>
                    <a:pt x="42986" y="14711"/>
                    <a:pt x="42547" y="15387"/>
                    <a:pt x="42291" y="15930"/>
                  </a:cubicBezTo>
                  <a:cubicBezTo>
                    <a:pt x="42079" y="16386"/>
                    <a:pt x="41864" y="16841"/>
                    <a:pt x="41651" y="17294"/>
                  </a:cubicBezTo>
                  <a:cubicBezTo>
                    <a:pt x="41220" y="18203"/>
                    <a:pt x="40790" y="19111"/>
                    <a:pt x="40352" y="20017"/>
                  </a:cubicBezTo>
                  <a:cubicBezTo>
                    <a:pt x="40189" y="20356"/>
                    <a:pt x="40024" y="20694"/>
                    <a:pt x="39859" y="21033"/>
                  </a:cubicBezTo>
                  <a:cubicBezTo>
                    <a:pt x="39152" y="22491"/>
                    <a:pt x="38442" y="23948"/>
                    <a:pt x="37730" y="25402"/>
                  </a:cubicBezTo>
                  <a:cubicBezTo>
                    <a:pt x="36869" y="27160"/>
                    <a:pt x="35997" y="28908"/>
                    <a:pt x="35057" y="30627"/>
                  </a:cubicBezTo>
                  <a:cubicBezTo>
                    <a:pt x="34586" y="31484"/>
                    <a:pt x="34106" y="32337"/>
                    <a:pt x="33609" y="33182"/>
                  </a:cubicBezTo>
                  <a:cubicBezTo>
                    <a:pt x="33162" y="33941"/>
                    <a:pt x="32716" y="34711"/>
                    <a:pt x="32213" y="35437"/>
                  </a:cubicBezTo>
                  <a:cubicBezTo>
                    <a:pt x="31760" y="36090"/>
                    <a:pt x="31221" y="36731"/>
                    <a:pt x="30516" y="37120"/>
                  </a:cubicBezTo>
                  <a:cubicBezTo>
                    <a:pt x="29695" y="37572"/>
                    <a:pt x="28737" y="37649"/>
                    <a:pt x="27819" y="37691"/>
                  </a:cubicBezTo>
                  <a:cubicBezTo>
                    <a:pt x="27529" y="37705"/>
                    <a:pt x="27238" y="37711"/>
                    <a:pt x="26947" y="37711"/>
                  </a:cubicBezTo>
                  <a:cubicBezTo>
                    <a:pt x="25267" y="37711"/>
                    <a:pt x="23592" y="37496"/>
                    <a:pt x="21942" y="37195"/>
                  </a:cubicBezTo>
                  <a:cubicBezTo>
                    <a:pt x="18056" y="36484"/>
                    <a:pt x="14257" y="35384"/>
                    <a:pt x="10437" y="34401"/>
                  </a:cubicBezTo>
                  <a:cubicBezTo>
                    <a:pt x="9490" y="34158"/>
                    <a:pt x="8542" y="33919"/>
                    <a:pt x="7589" y="33716"/>
                  </a:cubicBezTo>
                  <a:cubicBezTo>
                    <a:pt x="6659" y="33519"/>
                    <a:pt x="5731" y="33341"/>
                    <a:pt x="4809" y="33122"/>
                  </a:cubicBezTo>
                  <a:cubicBezTo>
                    <a:pt x="3971" y="32925"/>
                    <a:pt x="3141" y="32691"/>
                    <a:pt x="2327" y="32410"/>
                  </a:cubicBezTo>
                  <a:cubicBezTo>
                    <a:pt x="1631" y="32169"/>
                    <a:pt x="998" y="31811"/>
                    <a:pt x="746" y="31079"/>
                  </a:cubicBezTo>
                  <a:cubicBezTo>
                    <a:pt x="567" y="30563"/>
                    <a:pt x="648" y="30094"/>
                    <a:pt x="887" y="29616"/>
                  </a:cubicBezTo>
                  <a:cubicBezTo>
                    <a:pt x="1261" y="28861"/>
                    <a:pt x="1715" y="28149"/>
                    <a:pt x="2154" y="27431"/>
                  </a:cubicBezTo>
                  <a:cubicBezTo>
                    <a:pt x="2590" y="26715"/>
                    <a:pt x="2990" y="25988"/>
                    <a:pt x="3376" y="25246"/>
                  </a:cubicBezTo>
                  <a:cubicBezTo>
                    <a:pt x="4014" y="24020"/>
                    <a:pt x="4642" y="22789"/>
                    <a:pt x="5253" y="21550"/>
                  </a:cubicBezTo>
                  <a:cubicBezTo>
                    <a:pt x="5688" y="20675"/>
                    <a:pt x="6109" y="19795"/>
                    <a:pt x="6568" y="18930"/>
                  </a:cubicBezTo>
                  <a:cubicBezTo>
                    <a:pt x="6870" y="18363"/>
                    <a:pt x="7179" y="17803"/>
                    <a:pt x="7501" y="17246"/>
                  </a:cubicBezTo>
                  <a:cubicBezTo>
                    <a:pt x="7831" y="16681"/>
                    <a:pt x="8168" y="16121"/>
                    <a:pt x="8500" y="15555"/>
                  </a:cubicBezTo>
                  <a:cubicBezTo>
                    <a:pt x="8739" y="15144"/>
                    <a:pt x="8973" y="14731"/>
                    <a:pt x="9211" y="14320"/>
                  </a:cubicBezTo>
                  <a:cubicBezTo>
                    <a:pt x="9230" y="14293"/>
                    <a:pt x="9245" y="14267"/>
                    <a:pt x="9262" y="14239"/>
                  </a:cubicBezTo>
                  <a:cubicBezTo>
                    <a:pt x="9612" y="13727"/>
                    <a:pt x="9911" y="13185"/>
                    <a:pt x="10223" y="12647"/>
                  </a:cubicBezTo>
                  <a:cubicBezTo>
                    <a:pt x="10356" y="12416"/>
                    <a:pt x="10494" y="12187"/>
                    <a:pt x="10620" y="11952"/>
                  </a:cubicBezTo>
                  <a:cubicBezTo>
                    <a:pt x="10676" y="12095"/>
                    <a:pt x="10739" y="12236"/>
                    <a:pt x="10813" y="12371"/>
                  </a:cubicBezTo>
                  <a:cubicBezTo>
                    <a:pt x="10903" y="12540"/>
                    <a:pt x="11012" y="12705"/>
                    <a:pt x="11130" y="12856"/>
                  </a:cubicBezTo>
                  <a:cubicBezTo>
                    <a:pt x="11080" y="12930"/>
                    <a:pt x="11041" y="13009"/>
                    <a:pt x="10996" y="13087"/>
                  </a:cubicBezTo>
                  <a:cubicBezTo>
                    <a:pt x="10933" y="13194"/>
                    <a:pt x="10871" y="13303"/>
                    <a:pt x="10806" y="13411"/>
                  </a:cubicBezTo>
                  <a:cubicBezTo>
                    <a:pt x="10674" y="13627"/>
                    <a:pt x="10538" y="13845"/>
                    <a:pt x="10418" y="14067"/>
                  </a:cubicBezTo>
                  <a:cubicBezTo>
                    <a:pt x="10168" y="14529"/>
                    <a:pt x="9909" y="14985"/>
                    <a:pt x="9647" y="15440"/>
                  </a:cubicBezTo>
                  <a:cubicBezTo>
                    <a:pt x="9130" y="16348"/>
                    <a:pt x="8617" y="17261"/>
                    <a:pt x="8125" y="18180"/>
                  </a:cubicBezTo>
                  <a:cubicBezTo>
                    <a:pt x="7987" y="18436"/>
                    <a:pt x="7847" y="18690"/>
                    <a:pt x="7722" y="18951"/>
                  </a:cubicBezTo>
                  <a:cubicBezTo>
                    <a:pt x="7673" y="19054"/>
                    <a:pt x="7626" y="19157"/>
                    <a:pt x="7579" y="19262"/>
                  </a:cubicBezTo>
                  <a:cubicBezTo>
                    <a:pt x="7482" y="19375"/>
                    <a:pt x="7423" y="19511"/>
                    <a:pt x="7357" y="19648"/>
                  </a:cubicBezTo>
                  <a:cubicBezTo>
                    <a:pt x="7283" y="19801"/>
                    <a:pt x="7221" y="19954"/>
                    <a:pt x="7157" y="20110"/>
                  </a:cubicBezTo>
                  <a:cubicBezTo>
                    <a:pt x="7026" y="20426"/>
                    <a:pt x="6880" y="20734"/>
                    <a:pt x="6735" y="21043"/>
                  </a:cubicBezTo>
                  <a:cubicBezTo>
                    <a:pt x="6443" y="21665"/>
                    <a:pt x="6168" y="22295"/>
                    <a:pt x="5876" y="22917"/>
                  </a:cubicBezTo>
                  <a:cubicBezTo>
                    <a:pt x="5581" y="23542"/>
                    <a:pt x="5258" y="24154"/>
                    <a:pt x="4945" y="24771"/>
                  </a:cubicBezTo>
                  <a:cubicBezTo>
                    <a:pt x="4636" y="25382"/>
                    <a:pt x="4320" y="25988"/>
                    <a:pt x="3993" y="26590"/>
                  </a:cubicBezTo>
                  <a:cubicBezTo>
                    <a:pt x="3754" y="27033"/>
                    <a:pt x="3497" y="27484"/>
                    <a:pt x="3232" y="27920"/>
                  </a:cubicBezTo>
                  <a:cubicBezTo>
                    <a:pt x="3113" y="28114"/>
                    <a:pt x="2998" y="28300"/>
                    <a:pt x="2907" y="28506"/>
                  </a:cubicBezTo>
                  <a:cubicBezTo>
                    <a:pt x="2809" y="28732"/>
                    <a:pt x="2636" y="28933"/>
                    <a:pt x="2520" y="29153"/>
                  </a:cubicBezTo>
                  <a:cubicBezTo>
                    <a:pt x="2285" y="29605"/>
                    <a:pt x="2082" y="30207"/>
                    <a:pt x="2408" y="30670"/>
                  </a:cubicBezTo>
                  <a:cubicBezTo>
                    <a:pt x="2605" y="30947"/>
                    <a:pt x="2949" y="31098"/>
                    <a:pt x="3252" y="31223"/>
                  </a:cubicBezTo>
                  <a:cubicBezTo>
                    <a:pt x="3660" y="31392"/>
                    <a:pt x="4087" y="31506"/>
                    <a:pt x="4512" y="31629"/>
                  </a:cubicBezTo>
                  <a:cubicBezTo>
                    <a:pt x="5474" y="31904"/>
                    <a:pt x="6415" y="32249"/>
                    <a:pt x="7381" y="32509"/>
                  </a:cubicBezTo>
                  <a:cubicBezTo>
                    <a:pt x="11329" y="33567"/>
                    <a:pt x="15302" y="34595"/>
                    <a:pt x="19329" y="35315"/>
                  </a:cubicBezTo>
                  <a:cubicBezTo>
                    <a:pt x="21292" y="35665"/>
                    <a:pt x="23278" y="35853"/>
                    <a:pt x="25263" y="36039"/>
                  </a:cubicBezTo>
                  <a:cubicBezTo>
                    <a:pt x="25964" y="36104"/>
                    <a:pt x="26668" y="36159"/>
                    <a:pt x="27372" y="36159"/>
                  </a:cubicBezTo>
                  <a:cubicBezTo>
                    <a:pt x="27688" y="36159"/>
                    <a:pt x="28004" y="36148"/>
                    <a:pt x="28320" y="36122"/>
                  </a:cubicBezTo>
                  <a:cubicBezTo>
                    <a:pt x="29029" y="36061"/>
                    <a:pt x="29737" y="35925"/>
                    <a:pt x="30365" y="35576"/>
                  </a:cubicBezTo>
                  <a:cubicBezTo>
                    <a:pt x="31026" y="35210"/>
                    <a:pt x="31491" y="34643"/>
                    <a:pt x="31925" y="34038"/>
                  </a:cubicBezTo>
                  <a:cubicBezTo>
                    <a:pt x="32492" y="33247"/>
                    <a:pt x="33036" y="32439"/>
                    <a:pt x="33548" y="31612"/>
                  </a:cubicBezTo>
                  <a:cubicBezTo>
                    <a:pt x="34583" y="29952"/>
                    <a:pt x="35469" y="28224"/>
                    <a:pt x="36349" y="26480"/>
                  </a:cubicBezTo>
                  <a:cubicBezTo>
                    <a:pt x="37260" y="24671"/>
                    <a:pt x="38212" y="22882"/>
                    <a:pt x="39108" y="21064"/>
                  </a:cubicBezTo>
                  <a:cubicBezTo>
                    <a:pt x="39161" y="20958"/>
                    <a:pt x="39213" y="20850"/>
                    <a:pt x="39266" y="20744"/>
                  </a:cubicBezTo>
                  <a:cubicBezTo>
                    <a:pt x="39635" y="19993"/>
                    <a:pt x="39985" y="19238"/>
                    <a:pt x="40271" y="18452"/>
                  </a:cubicBezTo>
                  <a:cubicBezTo>
                    <a:pt x="40577" y="17609"/>
                    <a:pt x="40839" y="16745"/>
                    <a:pt x="41178" y="15912"/>
                  </a:cubicBezTo>
                  <a:cubicBezTo>
                    <a:pt x="41259" y="15713"/>
                    <a:pt x="41344" y="15516"/>
                    <a:pt x="41435" y="15323"/>
                  </a:cubicBezTo>
                  <a:cubicBezTo>
                    <a:pt x="41484" y="15256"/>
                    <a:pt x="41532" y="15190"/>
                    <a:pt x="41576" y="15120"/>
                  </a:cubicBezTo>
                  <a:cubicBezTo>
                    <a:pt x="41738" y="14854"/>
                    <a:pt x="41881" y="14560"/>
                    <a:pt x="41901" y="14242"/>
                  </a:cubicBezTo>
                  <a:cubicBezTo>
                    <a:pt x="41914" y="14021"/>
                    <a:pt x="41848" y="13787"/>
                    <a:pt x="41717" y="13607"/>
                  </a:cubicBezTo>
                  <a:cubicBezTo>
                    <a:pt x="41598" y="13449"/>
                    <a:pt x="41438" y="13336"/>
                    <a:pt x="41263" y="13248"/>
                  </a:cubicBezTo>
                  <a:cubicBezTo>
                    <a:pt x="41181" y="13195"/>
                    <a:pt x="41089" y="13150"/>
                    <a:pt x="41001" y="13106"/>
                  </a:cubicBezTo>
                  <a:cubicBezTo>
                    <a:pt x="40879" y="13045"/>
                    <a:pt x="40749" y="13002"/>
                    <a:pt x="40617" y="12967"/>
                  </a:cubicBezTo>
                  <a:cubicBezTo>
                    <a:pt x="40507" y="12940"/>
                    <a:pt x="40397" y="12914"/>
                    <a:pt x="40283" y="12914"/>
                  </a:cubicBezTo>
                  <a:cubicBezTo>
                    <a:pt x="40277" y="12914"/>
                    <a:pt x="40271" y="12914"/>
                    <a:pt x="40265" y="12914"/>
                  </a:cubicBezTo>
                  <a:cubicBezTo>
                    <a:pt x="40211" y="12853"/>
                    <a:pt x="40148" y="12791"/>
                    <a:pt x="40077" y="12755"/>
                  </a:cubicBezTo>
                  <a:cubicBezTo>
                    <a:pt x="40005" y="12720"/>
                    <a:pt x="39910" y="12720"/>
                    <a:pt x="39845" y="12680"/>
                  </a:cubicBezTo>
                  <a:cubicBezTo>
                    <a:pt x="39834" y="12673"/>
                    <a:pt x="39827" y="12664"/>
                    <a:pt x="39823" y="12655"/>
                  </a:cubicBezTo>
                  <a:cubicBezTo>
                    <a:pt x="39859" y="12642"/>
                    <a:pt x="39892" y="12611"/>
                    <a:pt x="39905" y="12559"/>
                  </a:cubicBezTo>
                  <a:cubicBezTo>
                    <a:pt x="39933" y="12458"/>
                    <a:pt x="39990" y="12374"/>
                    <a:pt x="40046" y="12288"/>
                  </a:cubicBezTo>
                  <a:cubicBezTo>
                    <a:pt x="40111" y="12190"/>
                    <a:pt x="40167" y="12085"/>
                    <a:pt x="40220" y="11979"/>
                  </a:cubicBezTo>
                  <a:cubicBezTo>
                    <a:pt x="40257" y="11904"/>
                    <a:pt x="40296" y="11827"/>
                    <a:pt x="40333" y="11749"/>
                  </a:cubicBezTo>
                  <a:close/>
                  <a:moveTo>
                    <a:pt x="42936" y="15112"/>
                  </a:moveTo>
                  <a:cubicBezTo>
                    <a:pt x="42938" y="15142"/>
                    <a:pt x="42942" y="15172"/>
                    <a:pt x="42945" y="15200"/>
                  </a:cubicBezTo>
                  <a:cubicBezTo>
                    <a:pt x="42806" y="16480"/>
                    <a:pt x="42714" y="17765"/>
                    <a:pt x="42644" y="19051"/>
                  </a:cubicBezTo>
                  <a:cubicBezTo>
                    <a:pt x="42607" y="19734"/>
                    <a:pt x="42573" y="20418"/>
                    <a:pt x="42541" y="21101"/>
                  </a:cubicBezTo>
                  <a:cubicBezTo>
                    <a:pt x="42513" y="21729"/>
                    <a:pt x="42498" y="22361"/>
                    <a:pt x="42416" y="22986"/>
                  </a:cubicBezTo>
                  <a:cubicBezTo>
                    <a:pt x="42254" y="24281"/>
                    <a:pt x="41673" y="25394"/>
                    <a:pt x="41074" y="26532"/>
                  </a:cubicBezTo>
                  <a:cubicBezTo>
                    <a:pt x="40487" y="27649"/>
                    <a:pt x="39854" y="28742"/>
                    <a:pt x="39227" y="29837"/>
                  </a:cubicBezTo>
                  <a:cubicBezTo>
                    <a:pt x="38603" y="30934"/>
                    <a:pt x="37981" y="32035"/>
                    <a:pt x="37421" y="33167"/>
                  </a:cubicBezTo>
                  <a:cubicBezTo>
                    <a:pt x="36858" y="34309"/>
                    <a:pt x="36377" y="35489"/>
                    <a:pt x="35846" y="36644"/>
                  </a:cubicBezTo>
                  <a:cubicBezTo>
                    <a:pt x="34825" y="38876"/>
                    <a:pt x="33736" y="41125"/>
                    <a:pt x="32350" y="43155"/>
                  </a:cubicBezTo>
                  <a:cubicBezTo>
                    <a:pt x="31797" y="43966"/>
                    <a:pt x="31152" y="44752"/>
                    <a:pt x="30340" y="45318"/>
                  </a:cubicBezTo>
                  <a:cubicBezTo>
                    <a:pt x="29944" y="45592"/>
                    <a:pt x="29513" y="45808"/>
                    <a:pt x="29048" y="45933"/>
                  </a:cubicBezTo>
                  <a:cubicBezTo>
                    <a:pt x="28676" y="46032"/>
                    <a:pt x="28296" y="46057"/>
                    <a:pt x="27914" y="46057"/>
                  </a:cubicBezTo>
                  <a:cubicBezTo>
                    <a:pt x="27732" y="46057"/>
                    <a:pt x="27549" y="46051"/>
                    <a:pt x="27366" y="46046"/>
                  </a:cubicBezTo>
                  <a:cubicBezTo>
                    <a:pt x="26038" y="46001"/>
                    <a:pt x="24722" y="45814"/>
                    <a:pt x="23414" y="45596"/>
                  </a:cubicBezTo>
                  <a:cubicBezTo>
                    <a:pt x="22091" y="45377"/>
                    <a:pt x="20779" y="45113"/>
                    <a:pt x="19469" y="44825"/>
                  </a:cubicBezTo>
                  <a:cubicBezTo>
                    <a:pt x="16865" y="44249"/>
                    <a:pt x="14292" y="43580"/>
                    <a:pt x="11725" y="42865"/>
                  </a:cubicBezTo>
                  <a:cubicBezTo>
                    <a:pt x="10473" y="42514"/>
                    <a:pt x="9210" y="42290"/>
                    <a:pt x="7930" y="42059"/>
                  </a:cubicBezTo>
                  <a:cubicBezTo>
                    <a:pt x="7303" y="41945"/>
                    <a:pt x="6675" y="41819"/>
                    <a:pt x="6060" y="41643"/>
                  </a:cubicBezTo>
                  <a:cubicBezTo>
                    <a:pt x="5543" y="41496"/>
                    <a:pt x="5012" y="41315"/>
                    <a:pt x="4578" y="40985"/>
                  </a:cubicBezTo>
                  <a:cubicBezTo>
                    <a:pt x="4126" y="40641"/>
                    <a:pt x="3866" y="40127"/>
                    <a:pt x="3611" y="39633"/>
                  </a:cubicBezTo>
                  <a:cubicBezTo>
                    <a:pt x="3327" y="39087"/>
                    <a:pt x="3027" y="38548"/>
                    <a:pt x="2742" y="37998"/>
                  </a:cubicBezTo>
                  <a:cubicBezTo>
                    <a:pt x="2155" y="36860"/>
                    <a:pt x="1612" y="35701"/>
                    <a:pt x="1132" y="34509"/>
                  </a:cubicBezTo>
                  <a:cubicBezTo>
                    <a:pt x="717" y="33489"/>
                    <a:pt x="284" y="32393"/>
                    <a:pt x="355" y="31269"/>
                  </a:cubicBezTo>
                  <a:cubicBezTo>
                    <a:pt x="364" y="31133"/>
                    <a:pt x="384" y="30999"/>
                    <a:pt x="411" y="30870"/>
                  </a:cubicBezTo>
                  <a:cubicBezTo>
                    <a:pt x="477" y="31201"/>
                    <a:pt x="637" y="31525"/>
                    <a:pt x="811" y="31757"/>
                  </a:cubicBezTo>
                  <a:cubicBezTo>
                    <a:pt x="1242" y="32331"/>
                    <a:pt x="1965" y="32577"/>
                    <a:pt x="2622" y="32786"/>
                  </a:cubicBezTo>
                  <a:cubicBezTo>
                    <a:pt x="3511" y="33070"/>
                    <a:pt x="4407" y="33317"/>
                    <a:pt x="5318" y="33523"/>
                  </a:cubicBezTo>
                  <a:cubicBezTo>
                    <a:pt x="6279" y="33739"/>
                    <a:pt x="7250" y="33928"/>
                    <a:pt x="8211" y="34148"/>
                  </a:cubicBezTo>
                  <a:cubicBezTo>
                    <a:pt x="10203" y="34603"/>
                    <a:pt x="12173" y="35169"/>
                    <a:pt x="14147" y="35694"/>
                  </a:cubicBezTo>
                  <a:cubicBezTo>
                    <a:pt x="16115" y="36217"/>
                    <a:pt x="18089" y="36717"/>
                    <a:pt x="20078" y="37147"/>
                  </a:cubicBezTo>
                  <a:cubicBezTo>
                    <a:pt x="22046" y="37569"/>
                    <a:pt x="24040" y="37928"/>
                    <a:pt x="26055" y="38021"/>
                  </a:cubicBezTo>
                  <a:cubicBezTo>
                    <a:pt x="26388" y="38036"/>
                    <a:pt x="26723" y="38044"/>
                    <a:pt x="27058" y="38044"/>
                  </a:cubicBezTo>
                  <a:cubicBezTo>
                    <a:pt x="27716" y="38044"/>
                    <a:pt x="28376" y="38011"/>
                    <a:pt x="29026" y="37923"/>
                  </a:cubicBezTo>
                  <a:cubicBezTo>
                    <a:pt x="29872" y="37810"/>
                    <a:pt x="30663" y="37521"/>
                    <a:pt x="31320" y="36965"/>
                  </a:cubicBezTo>
                  <a:cubicBezTo>
                    <a:pt x="31935" y="36443"/>
                    <a:pt x="32414" y="35766"/>
                    <a:pt x="32845" y="35089"/>
                  </a:cubicBezTo>
                  <a:cubicBezTo>
                    <a:pt x="33361" y="34277"/>
                    <a:pt x="33848" y="33445"/>
                    <a:pt x="34328" y="32611"/>
                  </a:cubicBezTo>
                  <a:cubicBezTo>
                    <a:pt x="35336" y="30857"/>
                    <a:pt x="36280" y="29066"/>
                    <a:pt x="37174" y="27250"/>
                  </a:cubicBezTo>
                  <a:cubicBezTo>
                    <a:pt x="38999" y="23543"/>
                    <a:pt x="40772" y="19809"/>
                    <a:pt x="42514" y="16062"/>
                  </a:cubicBezTo>
                  <a:cubicBezTo>
                    <a:pt x="42657" y="15758"/>
                    <a:pt x="42776" y="15416"/>
                    <a:pt x="42936" y="15112"/>
                  </a:cubicBezTo>
                  <a:close/>
                  <a:moveTo>
                    <a:pt x="12545" y="1"/>
                  </a:moveTo>
                  <a:cubicBezTo>
                    <a:pt x="12410" y="1"/>
                    <a:pt x="12275" y="45"/>
                    <a:pt x="12149" y="105"/>
                  </a:cubicBezTo>
                  <a:cubicBezTo>
                    <a:pt x="11955" y="195"/>
                    <a:pt x="11784" y="329"/>
                    <a:pt x="11656" y="499"/>
                  </a:cubicBezTo>
                  <a:cubicBezTo>
                    <a:pt x="11409" y="827"/>
                    <a:pt x="11378" y="1260"/>
                    <a:pt x="11444" y="1653"/>
                  </a:cubicBezTo>
                  <a:cubicBezTo>
                    <a:pt x="11528" y="2181"/>
                    <a:pt x="11746" y="2687"/>
                    <a:pt x="11953" y="3176"/>
                  </a:cubicBezTo>
                  <a:cubicBezTo>
                    <a:pt x="12178" y="3710"/>
                    <a:pt x="12392" y="4246"/>
                    <a:pt x="12593" y="4791"/>
                  </a:cubicBezTo>
                  <a:cubicBezTo>
                    <a:pt x="12711" y="5114"/>
                    <a:pt x="12830" y="5440"/>
                    <a:pt x="12950" y="5764"/>
                  </a:cubicBezTo>
                  <a:cubicBezTo>
                    <a:pt x="12772" y="5867"/>
                    <a:pt x="12581" y="5949"/>
                    <a:pt x="12401" y="6048"/>
                  </a:cubicBezTo>
                  <a:cubicBezTo>
                    <a:pt x="12195" y="6160"/>
                    <a:pt x="12012" y="6289"/>
                    <a:pt x="11842" y="6451"/>
                  </a:cubicBezTo>
                  <a:cubicBezTo>
                    <a:pt x="11533" y="6740"/>
                    <a:pt x="11273" y="7084"/>
                    <a:pt x="11083" y="7467"/>
                  </a:cubicBezTo>
                  <a:cubicBezTo>
                    <a:pt x="10658" y="8318"/>
                    <a:pt x="10487" y="9280"/>
                    <a:pt x="10391" y="10221"/>
                  </a:cubicBezTo>
                  <a:cubicBezTo>
                    <a:pt x="10344" y="10687"/>
                    <a:pt x="10384" y="11160"/>
                    <a:pt x="10508" y="11612"/>
                  </a:cubicBezTo>
                  <a:cubicBezTo>
                    <a:pt x="10325" y="11859"/>
                    <a:pt x="10169" y="12123"/>
                    <a:pt x="10011" y="12387"/>
                  </a:cubicBezTo>
                  <a:cubicBezTo>
                    <a:pt x="9847" y="12655"/>
                    <a:pt x="9695" y="12930"/>
                    <a:pt x="9539" y="13201"/>
                  </a:cubicBezTo>
                  <a:cubicBezTo>
                    <a:pt x="9355" y="13525"/>
                    <a:pt x="9173" y="13851"/>
                    <a:pt x="8993" y="14178"/>
                  </a:cubicBezTo>
                  <a:cubicBezTo>
                    <a:pt x="8790" y="14519"/>
                    <a:pt x="8594" y="14866"/>
                    <a:pt x="8391" y="15207"/>
                  </a:cubicBezTo>
                  <a:cubicBezTo>
                    <a:pt x="7732" y="16334"/>
                    <a:pt x="7022" y="17434"/>
                    <a:pt x="6424" y="18595"/>
                  </a:cubicBezTo>
                  <a:cubicBezTo>
                    <a:pt x="6196" y="19038"/>
                    <a:pt x="5972" y="19488"/>
                    <a:pt x="5788" y="19950"/>
                  </a:cubicBezTo>
                  <a:cubicBezTo>
                    <a:pt x="5728" y="20048"/>
                    <a:pt x="5669" y="20147"/>
                    <a:pt x="5616" y="20245"/>
                  </a:cubicBezTo>
                  <a:cubicBezTo>
                    <a:pt x="5450" y="20548"/>
                    <a:pt x="5280" y="20850"/>
                    <a:pt x="5124" y="21156"/>
                  </a:cubicBezTo>
                  <a:cubicBezTo>
                    <a:pt x="4807" y="21770"/>
                    <a:pt x="4491" y="22385"/>
                    <a:pt x="4175" y="22997"/>
                  </a:cubicBezTo>
                  <a:cubicBezTo>
                    <a:pt x="3733" y="23862"/>
                    <a:pt x="3283" y="24721"/>
                    <a:pt x="2831" y="25582"/>
                  </a:cubicBezTo>
                  <a:cubicBezTo>
                    <a:pt x="2616" y="25990"/>
                    <a:pt x="2420" y="26403"/>
                    <a:pt x="2170" y="26790"/>
                  </a:cubicBezTo>
                  <a:cubicBezTo>
                    <a:pt x="1914" y="27186"/>
                    <a:pt x="1667" y="27583"/>
                    <a:pt x="1427" y="27988"/>
                  </a:cubicBezTo>
                  <a:cubicBezTo>
                    <a:pt x="1191" y="28390"/>
                    <a:pt x="958" y="28796"/>
                    <a:pt x="738" y="29208"/>
                  </a:cubicBezTo>
                  <a:cubicBezTo>
                    <a:pt x="628" y="29409"/>
                    <a:pt x="521" y="29610"/>
                    <a:pt x="416" y="29817"/>
                  </a:cubicBezTo>
                  <a:cubicBezTo>
                    <a:pt x="326" y="29991"/>
                    <a:pt x="197" y="30178"/>
                    <a:pt x="164" y="30378"/>
                  </a:cubicBezTo>
                  <a:cubicBezTo>
                    <a:pt x="25" y="31227"/>
                    <a:pt x="0" y="32039"/>
                    <a:pt x="219" y="32881"/>
                  </a:cubicBezTo>
                  <a:cubicBezTo>
                    <a:pt x="521" y="34054"/>
                    <a:pt x="1031" y="35193"/>
                    <a:pt x="1533" y="36291"/>
                  </a:cubicBezTo>
                  <a:cubicBezTo>
                    <a:pt x="2067" y="37471"/>
                    <a:pt x="2682" y="38601"/>
                    <a:pt x="3280" y="39747"/>
                  </a:cubicBezTo>
                  <a:cubicBezTo>
                    <a:pt x="3535" y="40240"/>
                    <a:pt x="3791" y="40758"/>
                    <a:pt x="4213" y="41132"/>
                  </a:cubicBezTo>
                  <a:cubicBezTo>
                    <a:pt x="4607" y="41481"/>
                    <a:pt x="5096" y="41696"/>
                    <a:pt x="5590" y="41862"/>
                  </a:cubicBezTo>
                  <a:cubicBezTo>
                    <a:pt x="6829" y="42278"/>
                    <a:pt x="8142" y="42436"/>
                    <a:pt x="9424" y="42674"/>
                  </a:cubicBezTo>
                  <a:cubicBezTo>
                    <a:pt x="10740" y="42920"/>
                    <a:pt x="12019" y="43314"/>
                    <a:pt x="13308" y="43673"/>
                  </a:cubicBezTo>
                  <a:cubicBezTo>
                    <a:pt x="14615" y="44038"/>
                    <a:pt x="15927" y="44368"/>
                    <a:pt x="17247" y="44680"/>
                  </a:cubicBezTo>
                  <a:cubicBezTo>
                    <a:pt x="19912" y="45314"/>
                    <a:pt x="22597" y="45913"/>
                    <a:pt x="25318" y="46251"/>
                  </a:cubicBezTo>
                  <a:cubicBezTo>
                    <a:pt x="25998" y="46335"/>
                    <a:pt x="26680" y="46396"/>
                    <a:pt x="27366" y="46419"/>
                  </a:cubicBezTo>
                  <a:cubicBezTo>
                    <a:pt x="27557" y="46426"/>
                    <a:pt x="27747" y="46432"/>
                    <a:pt x="27938" y="46432"/>
                  </a:cubicBezTo>
                  <a:cubicBezTo>
                    <a:pt x="28325" y="46432"/>
                    <a:pt x="28711" y="46407"/>
                    <a:pt x="29090" y="46313"/>
                  </a:cubicBezTo>
                  <a:cubicBezTo>
                    <a:pt x="30041" y="46076"/>
                    <a:pt x="30863" y="45480"/>
                    <a:pt x="31534" y="44783"/>
                  </a:cubicBezTo>
                  <a:cubicBezTo>
                    <a:pt x="32242" y="44050"/>
                    <a:pt x="32810" y="43195"/>
                    <a:pt x="33332" y="42324"/>
                  </a:cubicBezTo>
                  <a:cubicBezTo>
                    <a:pt x="34018" y="41176"/>
                    <a:pt x="34647" y="39996"/>
                    <a:pt x="35236" y="38795"/>
                  </a:cubicBezTo>
                  <a:cubicBezTo>
                    <a:pt x="36383" y="36460"/>
                    <a:pt x="37321" y="34026"/>
                    <a:pt x="38563" y="31738"/>
                  </a:cubicBezTo>
                  <a:cubicBezTo>
                    <a:pt x="39193" y="30581"/>
                    <a:pt x="39859" y="29444"/>
                    <a:pt x="40501" y="28295"/>
                  </a:cubicBezTo>
                  <a:cubicBezTo>
                    <a:pt x="41117" y="27192"/>
                    <a:pt x="41761" y="26078"/>
                    <a:pt x="42249" y="24908"/>
                  </a:cubicBezTo>
                  <a:cubicBezTo>
                    <a:pt x="42747" y="23714"/>
                    <a:pt x="42833" y="22461"/>
                    <a:pt x="42898" y="21184"/>
                  </a:cubicBezTo>
                  <a:cubicBezTo>
                    <a:pt x="42967" y="19793"/>
                    <a:pt x="43051" y="18399"/>
                    <a:pt x="43124" y="17008"/>
                  </a:cubicBezTo>
                  <a:cubicBezTo>
                    <a:pt x="43158" y="16365"/>
                    <a:pt x="43197" y="15720"/>
                    <a:pt x="43236" y="15076"/>
                  </a:cubicBezTo>
                  <a:cubicBezTo>
                    <a:pt x="43256" y="14976"/>
                    <a:pt x="43271" y="14873"/>
                    <a:pt x="43281" y="14768"/>
                  </a:cubicBezTo>
                  <a:cubicBezTo>
                    <a:pt x="43298" y="14571"/>
                    <a:pt x="43312" y="14374"/>
                    <a:pt x="43309" y="14175"/>
                  </a:cubicBezTo>
                  <a:cubicBezTo>
                    <a:pt x="43306" y="13836"/>
                    <a:pt x="43248" y="13498"/>
                    <a:pt x="43100" y="13190"/>
                  </a:cubicBezTo>
                  <a:cubicBezTo>
                    <a:pt x="42787" y="12526"/>
                    <a:pt x="42061" y="12232"/>
                    <a:pt x="41423" y="11966"/>
                  </a:cubicBezTo>
                  <a:cubicBezTo>
                    <a:pt x="41254" y="11894"/>
                    <a:pt x="41074" y="11855"/>
                    <a:pt x="40899" y="11807"/>
                  </a:cubicBezTo>
                  <a:cubicBezTo>
                    <a:pt x="40727" y="11763"/>
                    <a:pt x="40543" y="11722"/>
                    <a:pt x="40394" y="11624"/>
                  </a:cubicBezTo>
                  <a:cubicBezTo>
                    <a:pt x="40441" y="11524"/>
                    <a:pt x="40487" y="11424"/>
                    <a:pt x="40531" y="11320"/>
                  </a:cubicBezTo>
                  <a:cubicBezTo>
                    <a:pt x="40732" y="10865"/>
                    <a:pt x="40918" y="10400"/>
                    <a:pt x="41058" y="9920"/>
                  </a:cubicBezTo>
                  <a:cubicBezTo>
                    <a:pt x="41202" y="9442"/>
                    <a:pt x="41321" y="8943"/>
                    <a:pt x="41347" y="8446"/>
                  </a:cubicBezTo>
                  <a:cubicBezTo>
                    <a:pt x="41359" y="8200"/>
                    <a:pt x="41343" y="7952"/>
                    <a:pt x="41286" y="7713"/>
                  </a:cubicBezTo>
                  <a:cubicBezTo>
                    <a:pt x="41253" y="7563"/>
                    <a:pt x="41197" y="7416"/>
                    <a:pt x="41102" y="7295"/>
                  </a:cubicBezTo>
                  <a:cubicBezTo>
                    <a:pt x="41016" y="7187"/>
                    <a:pt x="40895" y="7132"/>
                    <a:pt x="40770" y="7132"/>
                  </a:cubicBezTo>
                  <a:cubicBezTo>
                    <a:pt x="40696" y="7132"/>
                    <a:pt x="40620" y="7151"/>
                    <a:pt x="40550" y="7190"/>
                  </a:cubicBezTo>
                  <a:cubicBezTo>
                    <a:pt x="40488" y="7223"/>
                    <a:pt x="40431" y="7268"/>
                    <a:pt x="40378" y="7320"/>
                  </a:cubicBezTo>
                  <a:cubicBezTo>
                    <a:pt x="40390" y="7167"/>
                    <a:pt x="40390" y="7016"/>
                    <a:pt x="40335" y="6873"/>
                  </a:cubicBezTo>
                  <a:cubicBezTo>
                    <a:pt x="40275" y="6721"/>
                    <a:pt x="40145" y="6610"/>
                    <a:pt x="39975" y="6608"/>
                  </a:cubicBezTo>
                  <a:cubicBezTo>
                    <a:pt x="39973" y="6608"/>
                    <a:pt x="39971" y="6608"/>
                    <a:pt x="39969" y="6608"/>
                  </a:cubicBezTo>
                  <a:cubicBezTo>
                    <a:pt x="39785" y="6608"/>
                    <a:pt x="39649" y="6744"/>
                    <a:pt x="39545" y="6883"/>
                  </a:cubicBezTo>
                  <a:cubicBezTo>
                    <a:pt x="39533" y="6895"/>
                    <a:pt x="39526" y="6910"/>
                    <a:pt x="39516" y="6923"/>
                  </a:cubicBezTo>
                  <a:cubicBezTo>
                    <a:pt x="39478" y="6762"/>
                    <a:pt x="39394" y="6606"/>
                    <a:pt x="39245" y="6520"/>
                  </a:cubicBezTo>
                  <a:cubicBezTo>
                    <a:pt x="39168" y="6476"/>
                    <a:pt x="39083" y="6453"/>
                    <a:pt x="38998" y="6453"/>
                  </a:cubicBezTo>
                  <a:cubicBezTo>
                    <a:pt x="38922" y="6453"/>
                    <a:pt x="38846" y="6472"/>
                    <a:pt x="38777" y="6508"/>
                  </a:cubicBezTo>
                  <a:cubicBezTo>
                    <a:pt x="38638" y="6577"/>
                    <a:pt x="38537" y="6708"/>
                    <a:pt x="38458" y="6838"/>
                  </a:cubicBezTo>
                  <a:lnTo>
                    <a:pt x="38411" y="6913"/>
                  </a:lnTo>
                  <a:cubicBezTo>
                    <a:pt x="38402" y="6841"/>
                    <a:pt x="38389" y="6772"/>
                    <a:pt x="38364" y="6705"/>
                  </a:cubicBezTo>
                  <a:cubicBezTo>
                    <a:pt x="38297" y="6526"/>
                    <a:pt x="38177" y="6342"/>
                    <a:pt x="37974" y="6305"/>
                  </a:cubicBezTo>
                  <a:cubicBezTo>
                    <a:pt x="37946" y="6300"/>
                    <a:pt x="37918" y="6297"/>
                    <a:pt x="37890" y="6297"/>
                  </a:cubicBezTo>
                  <a:cubicBezTo>
                    <a:pt x="37704" y="6297"/>
                    <a:pt x="37529" y="6410"/>
                    <a:pt x="37414" y="6552"/>
                  </a:cubicBezTo>
                  <a:cubicBezTo>
                    <a:pt x="37346" y="6634"/>
                    <a:pt x="37289" y="6731"/>
                    <a:pt x="37252" y="6831"/>
                  </a:cubicBezTo>
                  <a:cubicBezTo>
                    <a:pt x="37243" y="6856"/>
                    <a:pt x="37234" y="6880"/>
                    <a:pt x="37230" y="6905"/>
                  </a:cubicBezTo>
                  <a:lnTo>
                    <a:pt x="37224" y="6898"/>
                  </a:lnTo>
                  <a:cubicBezTo>
                    <a:pt x="37148" y="6811"/>
                    <a:pt x="37062" y="6731"/>
                    <a:pt x="36961" y="6675"/>
                  </a:cubicBezTo>
                  <a:cubicBezTo>
                    <a:pt x="36871" y="6625"/>
                    <a:pt x="36771" y="6593"/>
                    <a:pt x="36671" y="6593"/>
                  </a:cubicBezTo>
                  <a:cubicBezTo>
                    <a:pt x="36606" y="6593"/>
                    <a:pt x="36541" y="6606"/>
                    <a:pt x="36479" y="6637"/>
                  </a:cubicBezTo>
                  <a:cubicBezTo>
                    <a:pt x="36385" y="6681"/>
                    <a:pt x="36313" y="6758"/>
                    <a:pt x="36257" y="6848"/>
                  </a:cubicBezTo>
                  <a:cubicBezTo>
                    <a:pt x="36308" y="6621"/>
                    <a:pt x="36349" y="6389"/>
                    <a:pt x="36365" y="6156"/>
                  </a:cubicBezTo>
                  <a:cubicBezTo>
                    <a:pt x="36380" y="5937"/>
                    <a:pt x="36367" y="5716"/>
                    <a:pt x="36318" y="5504"/>
                  </a:cubicBezTo>
                  <a:cubicBezTo>
                    <a:pt x="36282" y="5334"/>
                    <a:pt x="36221" y="5108"/>
                    <a:pt x="36040" y="5039"/>
                  </a:cubicBezTo>
                  <a:cubicBezTo>
                    <a:pt x="36008" y="5028"/>
                    <a:pt x="35976" y="5022"/>
                    <a:pt x="35946" y="5022"/>
                  </a:cubicBezTo>
                  <a:cubicBezTo>
                    <a:pt x="35855" y="5022"/>
                    <a:pt x="35771" y="5068"/>
                    <a:pt x="35703" y="5129"/>
                  </a:cubicBezTo>
                  <a:cubicBezTo>
                    <a:pt x="35668" y="4995"/>
                    <a:pt x="35613" y="4863"/>
                    <a:pt x="35526" y="4754"/>
                  </a:cubicBezTo>
                  <a:cubicBezTo>
                    <a:pt x="35435" y="4642"/>
                    <a:pt x="35312" y="4576"/>
                    <a:pt x="35174" y="4576"/>
                  </a:cubicBezTo>
                  <a:cubicBezTo>
                    <a:pt x="35150" y="4576"/>
                    <a:pt x="35126" y="4578"/>
                    <a:pt x="35101" y="4582"/>
                  </a:cubicBezTo>
                  <a:cubicBezTo>
                    <a:pt x="34929" y="4609"/>
                    <a:pt x="34795" y="4741"/>
                    <a:pt x="34701" y="4876"/>
                  </a:cubicBezTo>
                  <a:cubicBezTo>
                    <a:pt x="34698" y="4883"/>
                    <a:pt x="34693" y="4892"/>
                    <a:pt x="34689" y="4899"/>
                  </a:cubicBezTo>
                  <a:cubicBezTo>
                    <a:pt x="34638" y="4715"/>
                    <a:pt x="34554" y="4521"/>
                    <a:pt x="34412" y="4390"/>
                  </a:cubicBezTo>
                  <a:cubicBezTo>
                    <a:pt x="34311" y="4295"/>
                    <a:pt x="34180" y="4242"/>
                    <a:pt x="34045" y="4242"/>
                  </a:cubicBezTo>
                  <a:cubicBezTo>
                    <a:pt x="33985" y="4242"/>
                    <a:pt x="33925" y="4253"/>
                    <a:pt x="33866" y="4274"/>
                  </a:cubicBezTo>
                  <a:cubicBezTo>
                    <a:pt x="33683" y="4339"/>
                    <a:pt x="33544" y="4498"/>
                    <a:pt x="33457" y="4670"/>
                  </a:cubicBezTo>
                  <a:cubicBezTo>
                    <a:pt x="33441" y="4701"/>
                    <a:pt x="33426" y="4735"/>
                    <a:pt x="33413" y="4772"/>
                  </a:cubicBezTo>
                  <a:cubicBezTo>
                    <a:pt x="33313" y="4563"/>
                    <a:pt x="33174" y="4379"/>
                    <a:pt x="32949" y="4314"/>
                  </a:cubicBezTo>
                  <a:cubicBezTo>
                    <a:pt x="32904" y="4301"/>
                    <a:pt x="32858" y="4295"/>
                    <a:pt x="32813" y="4295"/>
                  </a:cubicBezTo>
                  <a:cubicBezTo>
                    <a:pt x="32697" y="4295"/>
                    <a:pt x="32584" y="4337"/>
                    <a:pt x="32502" y="4426"/>
                  </a:cubicBezTo>
                  <a:cubicBezTo>
                    <a:pt x="32395" y="4542"/>
                    <a:pt x="32342" y="4701"/>
                    <a:pt x="32314" y="4853"/>
                  </a:cubicBezTo>
                  <a:cubicBezTo>
                    <a:pt x="32311" y="4869"/>
                    <a:pt x="32310" y="4884"/>
                    <a:pt x="32308" y="4900"/>
                  </a:cubicBezTo>
                  <a:cubicBezTo>
                    <a:pt x="32202" y="4739"/>
                    <a:pt x="32077" y="4598"/>
                    <a:pt x="31887" y="4529"/>
                  </a:cubicBezTo>
                  <a:cubicBezTo>
                    <a:pt x="31803" y="4498"/>
                    <a:pt x="31716" y="4483"/>
                    <a:pt x="31630" y="4483"/>
                  </a:cubicBezTo>
                  <a:cubicBezTo>
                    <a:pt x="31360" y="4483"/>
                    <a:pt x="31103" y="4631"/>
                    <a:pt x="30994" y="4895"/>
                  </a:cubicBezTo>
                  <a:cubicBezTo>
                    <a:pt x="30929" y="5056"/>
                    <a:pt x="30923" y="5234"/>
                    <a:pt x="30935" y="5406"/>
                  </a:cubicBezTo>
                  <a:cubicBezTo>
                    <a:pt x="30960" y="5661"/>
                    <a:pt x="31004" y="5915"/>
                    <a:pt x="31066" y="6165"/>
                  </a:cubicBezTo>
                  <a:cubicBezTo>
                    <a:pt x="31184" y="6656"/>
                    <a:pt x="31350" y="7136"/>
                    <a:pt x="31512" y="7614"/>
                  </a:cubicBezTo>
                  <a:cubicBezTo>
                    <a:pt x="31606" y="7891"/>
                    <a:pt x="31709" y="8164"/>
                    <a:pt x="31805" y="8438"/>
                  </a:cubicBezTo>
                  <a:cubicBezTo>
                    <a:pt x="31886" y="8675"/>
                    <a:pt x="31919" y="8935"/>
                    <a:pt x="32043" y="9155"/>
                  </a:cubicBezTo>
                  <a:cubicBezTo>
                    <a:pt x="31936" y="9221"/>
                    <a:pt x="31843" y="9305"/>
                    <a:pt x="31770" y="9405"/>
                  </a:cubicBezTo>
                  <a:cubicBezTo>
                    <a:pt x="31707" y="9363"/>
                    <a:pt x="31642" y="9333"/>
                    <a:pt x="31561" y="9315"/>
                  </a:cubicBezTo>
                  <a:cubicBezTo>
                    <a:pt x="31446" y="9285"/>
                    <a:pt x="31334" y="9254"/>
                    <a:pt x="31218" y="9221"/>
                  </a:cubicBezTo>
                  <a:cubicBezTo>
                    <a:pt x="30972" y="9151"/>
                    <a:pt x="30722" y="9102"/>
                    <a:pt x="30470" y="9057"/>
                  </a:cubicBezTo>
                  <a:cubicBezTo>
                    <a:pt x="29964" y="8967"/>
                    <a:pt x="29456" y="8864"/>
                    <a:pt x="28949" y="8764"/>
                  </a:cubicBezTo>
                  <a:cubicBezTo>
                    <a:pt x="28444" y="8664"/>
                    <a:pt x="27937" y="8573"/>
                    <a:pt x="27432" y="8464"/>
                  </a:cubicBezTo>
                  <a:cubicBezTo>
                    <a:pt x="26936" y="8354"/>
                    <a:pt x="26441" y="8237"/>
                    <a:pt x="25945" y="8120"/>
                  </a:cubicBezTo>
                  <a:cubicBezTo>
                    <a:pt x="24937" y="7881"/>
                    <a:pt x="23925" y="7677"/>
                    <a:pt x="22910" y="7484"/>
                  </a:cubicBezTo>
                  <a:cubicBezTo>
                    <a:pt x="21885" y="7290"/>
                    <a:pt x="20859" y="7103"/>
                    <a:pt x="19829" y="6935"/>
                  </a:cubicBezTo>
                  <a:cubicBezTo>
                    <a:pt x="19312" y="6847"/>
                    <a:pt x="18793" y="6763"/>
                    <a:pt x="18271" y="6697"/>
                  </a:cubicBezTo>
                  <a:cubicBezTo>
                    <a:pt x="18025" y="6666"/>
                    <a:pt x="17776" y="6635"/>
                    <a:pt x="17530" y="6588"/>
                  </a:cubicBezTo>
                  <a:cubicBezTo>
                    <a:pt x="17286" y="6544"/>
                    <a:pt x="17049" y="6488"/>
                    <a:pt x="16802" y="6467"/>
                  </a:cubicBezTo>
                  <a:cubicBezTo>
                    <a:pt x="16726" y="6461"/>
                    <a:pt x="16652" y="6458"/>
                    <a:pt x="16577" y="6454"/>
                  </a:cubicBezTo>
                  <a:lnTo>
                    <a:pt x="16570" y="6448"/>
                  </a:lnTo>
                  <a:cubicBezTo>
                    <a:pt x="16221" y="6161"/>
                    <a:pt x="15833" y="5926"/>
                    <a:pt x="15405" y="5777"/>
                  </a:cubicBezTo>
                  <a:cubicBezTo>
                    <a:pt x="15096" y="5672"/>
                    <a:pt x="14749" y="5597"/>
                    <a:pt x="14422" y="5597"/>
                  </a:cubicBezTo>
                  <a:cubicBezTo>
                    <a:pt x="14284" y="5597"/>
                    <a:pt x="14145" y="5619"/>
                    <a:pt x="14033" y="5702"/>
                  </a:cubicBezTo>
                  <a:cubicBezTo>
                    <a:pt x="14013" y="5561"/>
                    <a:pt x="13990" y="5421"/>
                    <a:pt x="13973" y="5280"/>
                  </a:cubicBezTo>
                  <a:cubicBezTo>
                    <a:pt x="13935" y="4985"/>
                    <a:pt x="13902" y="4687"/>
                    <a:pt x="13866" y="4394"/>
                  </a:cubicBezTo>
                  <a:cubicBezTo>
                    <a:pt x="13797" y="3826"/>
                    <a:pt x="13714" y="3261"/>
                    <a:pt x="13647" y="2693"/>
                  </a:cubicBezTo>
                  <a:cubicBezTo>
                    <a:pt x="13585" y="2163"/>
                    <a:pt x="13526" y="1629"/>
                    <a:pt x="13380" y="1111"/>
                  </a:cubicBezTo>
                  <a:cubicBezTo>
                    <a:pt x="13314" y="886"/>
                    <a:pt x="13232" y="660"/>
                    <a:pt x="13127" y="449"/>
                  </a:cubicBezTo>
                  <a:cubicBezTo>
                    <a:pt x="13049" y="290"/>
                    <a:pt x="12939" y="125"/>
                    <a:pt x="12774" y="49"/>
                  </a:cubicBezTo>
                  <a:cubicBezTo>
                    <a:pt x="12698" y="15"/>
                    <a:pt x="12621" y="1"/>
                    <a:pt x="12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42"/>
            <p:cNvSpPr/>
            <p:nvPr/>
          </p:nvSpPr>
          <p:spPr>
            <a:xfrm>
              <a:off x="1396371" y="3919881"/>
              <a:ext cx="85746" cy="72236"/>
            </a:xfrm>
            <a:custGeom>
              <a:rect b="b" l="l" r="r" t="t"/>
              <a:pathLst>
                <a:path extrusionOk="0" h="2095" w="2487">
                  <a:moveTo>
                    <a:pt x="918" y="231"/>
                  </a:moveTo>
                  <a:cubicBezTo>
                    <a:pt x="927" y="231"/>
                    <a:pt x="936" y="231"/>
                    <a:pt x="945" y="232"/>
                  </a:cubicBezTo>
                  <a:cubicBezTo>
                    <a:pt x="979" y="235"/>
                    <a:pt x="1026" y="251"/>
                    <a:pt x="1047" y="276"/>
                  </a:cubicBezTo>
                  <a:cubicBezTo>
                    <a:pt x="1082" y="310"/>
                    <a:pt x="1097" y="341"/>
                    <a:pt x="1108" y="397"/>
                  </a:cubicBezTo>
                  <a:cubicBezTo>
                    <a:pt x="1115" y="448"/>
                    <a:pt x="1112" y="521"/>
                    <a:pt x="1097" y="582"/>
                  </a:cubicBezTo>
                  <a:cubicBezTo>
                    <a:pt x="1066" y="725"/>
                    <a:pt x="975" y="854"/>
                    <a:pt x="869" y="953"/>
                  </a:cubicBezTo>
                  <a:cubicBezTo>
                    <a:pt x="826" y="993"/>
                    <a:pt x="776" y="1024"/>
                    <a:pt x="723" y="1053"/>
                  </a:cubicBezTo>
                  <a:cubicBezTo>
                    <a:pt x="704" y="1063"/>
                    <a:pt x="687" y="1071"/>
                    <a:pt x="666" y="1078"/>
                  </a:cubicBezTo>
                  <a:cubicBezTo>
                    <a:pt x="662" y="1080"/>
                    <a:pt x="654" y="1085"/>
                    <a:pt x="647" y="1087"/>
                  </a:cubicBezTo>
                  <a:cubicBezTo>
                    <a:pt x="634" y="1091"/>
                    <a:pt x="619" y="1096"/>
                    <a:pt x="607" y="1100"/>
                  </a:cubicBezTo>
                  <a:cubicBezTo>
                    <a:pt x="557" y="1118"/>
                    <a:pt x="509" y="1131"/>
                    <a:pt x="457" y="1138"/>
                  </a:cubicBezTo>
                  <a:cubicBezTo>
                    <a:pt x="451" y="1141"/>
                    <a:pt x="441" y="1141"/>
                    <a:pt x="435" y="1141"/>
                  </a:cubicBezTo>
                  <a:cubicBezTo>
                    <a:pt x="423" y="1143"/>
                    <a:pt x="410" y="1143"/>
                    <a:pt x="400" y="1143"/>
                  </a:cubicBezTo>
                  <a:cubicBezTo>
                    <a:pt x="388" y="1143"/>
                    <a:pt x="378" y="1141"/>
                    <a:pt x="365" y="1141"/>
                  </a:cubicBezTo>
                  <a:cubicBezTo>
                    <a:pt x="362" y="1141"/>
                    <a:pt x="354" y="1138"/>
                    <a:pt x="350" y="1137"/>
                  </a:cubicBezTo>
                  <a:cubicBezTo>
                    <a:pt x="343" y="1133"/>
                    <a:pt x="337" y="1133"/>
                    <a:pt x="331" y="1130"/>
                  </a:cubicBezTo>
                  <a:cubicBezTo>
                    <a:pt x="331" y="1127"/>
                    <a:pt x="324" y="1126"/>
                    <a:pt x="317" y="1126"/>
                  </a:cubicBezTo>
                  <a:cubicBezTo>
                    <a:pt x="315" y="1126"/>
                    <a:pt x="315" y="1126"/>
                    <a:pt x="315" y="1123"/>
                  </a:cubicBezTo>
                  <a:cubicBezTo>
                    <a:pt x="312" y="1123"/>
                    <a:pt x="311" y="1121"/>
                    <a:pt x="311" y="1121"/>
                  </a:cubicBezTo>
                  <a:cubicBezTo>
                    <a:pt x="311" y="1118"/>
                    <a:pt x="307" y="1115"/>
                    <a:pt x="305" y="1112"/>
                  </a:cubicBezTo>
                  <a:lnTo>
                    <a:pt x="301" y="1107"/>
                  </a:lnTo>
                  <a:cubicBezTo>
                    <a:pt x="298" y="1104"/>
                    <a:pt x="297" y="1096"/>
                    <a:pt x="297" y="1095"/>
                  </a:cubicBezTo>
                  <a:cubicBezTo>
                    <a:pt x="292" y="1084"/>
                    <a:pt x="290" y="1075"/>
                    <a:pt x="287" y="1064"/>
                  </a:cubicBezTo>
                  <a:cubicBezTo>
                    <a:pt x="287" y="1061"/>
                    <a:pt x="285" y="1061"/>
                    <a:pt x="285" y="1061"/>
                  </a:cubicBezTo>
                  <a:lnTo>
                    <a:pt x="285" y="1039"/>
                  </a:lnTo>
                  <a:cubicBezTo>
                    <a:pt x="282" y="1021"/>
                    <a:pt x="282" y="1001"/>
                    <a:pt x="285" y="982"/>
                  </a:cubicBezTo>
                  <a:cubicBezTo>
                    <a:pt x="289" y="927"/>
                    <a:pt x="307" y="851"/>
                    <a:pt x="334" y="790"/>
                  </a:cubicBezTo>
                  <a:cubicBezTo>
                    <a:pt x="369" y="716"/>
                    <a:pt x="412" y="644"/>
                    <a:pt x="464" y="580"/>
                  </a:cubicBezTo>
                  <a:cubicBezTo>
                    <a:pt x="515" y="512"/>
                    <a:pt x="572" y="443"/>
                    <a:pt x="624" y="372"/>
                  </a:cubicBezTo>
                  <a:cubicBezTo>
                    <a:pt x="636" y="350"/>
                    <a:pt x="652" y="332"/>
                    <a:pt x="670" y="313"/>
                  </a:cubicBezTo>
                  <a:cubicBezTo>
                    <a:pt x="699" y="294"/>
                    <a:pt x="729" y="277"/>
                    <a:pt x="761" y="263"/>
                  </a:cubicBezTo>
                  <a:cubicBezTo>
                    <a:pt x="813" y="241"/>
                    <a:pt x="863" y="231"/>
                    <a:pt x="918" y="231"/>
                  </a:cubicBezTo>
                  <a:close/>
                  <a:moveTo>
                    <a:pt x="913" y="0"/>
                  </a:moveTo>
                  <a:cubicBezTo>
                    <a:pt x="902" y="0"/>
                    <a:pt x="891" y="1"/>
                    <a:pt x="881" y="1"/>
                  </a:cubicBezTo>
                  <a:cubicBezTo>
                    <a:pt x="678" y="17"/>
                    <a:pt x="490" y="148"/>
                    <a:pt x="365" y="300"/>
                  </a:cubicBezTo>
                  <a:cubicBezTo>
                    <a:pt x="316" y="361"/>
                    <a:pt x="270" y="425"/>
                    <a:pt x="229" y="495"/>
                  </a:cubicBezTo>
                  <a:cubicBezTo>
                    <a:pt x="138" y="611"/>
                    <a:pt x="61" y="750"/>
                    <a:pt x="35" y="891"/>
                  </a:cubicBezTo>
                  <a:cubicBezTo>
                    <a:pt x="1" y="1055"/>
                    <a:pt x="26" y="1246"/>
                    <a:pt x="176" y="1346"/>
                  </a:cubicBezTo>
                  <a:cubicBezTo>
                    <a:pt x="242" y="1389"/>
                    <a:pt x="320" y="1405"/>
                    <a:pt x="399" y="1405"/>
                  </a:cubicBezTo>
                  <a:cubicBezTo>
                    <a:pt x="462" y="1405"/>
                    <a:pt x="526" y="1395"/>
                    <a:pt x="584" y="1381"/>
                  </a:cubicBezTo>
                  <a:cubicBezTo>
                    <a:pt x="841" y="1321"/>
                    <a:pt x="1065" y="1173"/>
                    <a:pt x="1198" y="956"/>
                  </a:cubicBezTo>
                  <a:cubicBezTo>
                    <a:pt x="1208" y="961"/>
                    <a:pt x="1217" y="966"/>
                    <a:pt x="1227" y="970"/>
                  </a:cubicBezTo>
                  <a:cubicBezTo>
                    <a:pt x="1266" y="986"/>
                    <a:pt x="1307" y="995"/>
                    <a:pt x="1347" y="1011"/>
                  </a:cubicBezTo>
                  <a:cubicBezTo>
                    <a:pt x="1416" y="1035"/>
                    <a:pt x="1466" y="1073"/>
                    <a:pt x="1515" y="1126"/>
                  </a:cubicBezTo>
                  <a:cubicBezTo>
                    <a:pt x="1560" y="1175"/>
                    <a:pt x="1589" y="1232"/>
                    <a:pt x="1603" y="1298"/>
                  </a:cubicBezTo>
                  <a:cubicBezTo>
                    <a:pt x="1605" y="1304"/>
                    <a:pt x="1605" y="1316"/>
                    <a:pt x="1605" y="1331"/>
                  </a:cubicBezTo>
                  <a:cubicBezTo>
                    <a:pt x="1608" y="1347"/>
                    <a:pt x="1605" y="1363"/>
                    <a:pt x="1605" y="1378"/>
                  </a:cubicBezTo>
                  <a:lnTo>
                    <a:pt x="1605" y="1391"/>
                  </a:lnTo>
                  <a:cubicBezTo>
                    <a:pt x="1605" y="1391"/>
                    <a:pt x="1603" y="1393"/>
                    <a:pt x="1603" y="1394"/>
                  </a:cubicBezTo>
                  <a:cubicBezTo>
                    <a:pt x="1598" y="1413"/>
                    <a:pt x="1596" y="1429"/>
                    <a:pt x="1591" y="1445"/>
                  </a:cubicBezTo>
                  <a:cubicBezTo>
                    <a:pt x="1587" y="1458"/>
                    <a:pt x="1582" y="1472"/>
                    <a:pt x="1578" y="1486"/>
                  </a:cubicBezTo>
                  <a:cubicBezTo>
                    <a:pt x="1578" y="1486"/>
                    <a:pt x="1578" y="1488"/>
                    <a:pt x="1575" y="1488"/>
                  </a:cubicBezTo>
                  <a:cubicBezTo>
                    <a:pt x="1572" y="1492"/>
                    <a:pt x="1572" y="1497"/>
                    <a:pt x="1571" y="1501"/>
                  </a:cubicBezTo>
                  <a:cubicBezTo>
                    <a:pt x="1556" y="1528"/>
                    <a:pt x="1540" y="1554"/>
                    <a:pt x="1521" y="1581"/>
                  </a:cubicBezTo>
                  <a:cubicBezTo>
                    <a:pt x="1519" y="1585"/>
                    <a:pt x="1518" y="1589"/>
                    <a:pt x="1515" y="1591"/>
                  </a:cubicBezTo>
                  <a:cubicBezTo>
                    <a:pt x="1515" y="1591"/>
                    <a:pt x="1515" y="1594"/>
                    <a:pt x="1511" y="1595"/>
                  </a:cubicBezTo>
                  <a:cubicBezTo>
                    <a:pt x="1503" y="1607"/>
                    <a:pt x="1492" y="1620"/>
                    <a:pt x="1480" y="1630"/>
                  </a:cubicBezTo>
                  <a:cubicBezTo>
                    <a:pt x="1461" y="1649"/>
                    <a:pt x="1437" y="1670"/>
                    <a:pt x="1415" y="1689"/>
                  </a:cubicBezTo>
                  <a:cubicBezTo>
                    <a:pt x="1415" y="1691"/>
                    <a:pt x="1415" y="1691"/>
                    <a:pt x="1412" y="1691"/>
                  </a:cubicBezTo>
                  <a:cubicBezTo>
                    <a:pt x="1409" y="1694"/>
                    <a:pt x="1404" y="1698"/>
                    <a:pt x="1399" y="1700"/>
                  </a:cubicBezTo>
                  <a:cubicBezTo>
                    <a:pt x="1386" y="1709"/>
                    <a:pt x="1372" y="1719"/>
                    <a:pt x="1359" y="1727"/>
                  </a:cubicBezTo>
                  <a:cubicBezTo>
                    <a:pt x="1347" y="1734"/>
                    <a:pt x="1334" y="1741"/>
                    <a:pt x="1323" y="1747"/>
                  </a:cubicBezTo>
                  <a:cubicBezTo>
                    <a:pt x="1317" y="1750"/>
                    <a:pt x="1312" y="1751"/>
                    <a:pt x="1306" y="1753"/>
                  </a:cubicBezTo>
                  <a:cubicBezTo>
                    <a:pt x="1306" y="1753"/>
                    <a:pt x="1296" y="1760"/>
                    <a:pt x="1290" y="1763"/>
                  </a:cubicBezTo>
                  <a:cubicBezTo>
                    <a:pt x="1281" y="1766"/>
                    <a:pt x="1268" y="1772"/>
                    <a:pt x="1263" y="1772"/>
                  </a:cubicBezTo>
                  <a:cubicBezTo>
                    <a:pt x="1250" y="1776"/>
                    <a:pt x="1234" y="1781"/>
                    <a:pt x="1218" y="1784"/>
                  </a:cubicBezTo>
                  <a:cubicBezTo>
                    <a:pt x="1206" y="1789"/>
                    <a:pt x="1191" y="1792"/>
                    <a:pt x="1178" y="1794"/>
                  </a:cubicBezTo>
                  <a:cubicBezTo>
                    <a:pt x="1178" y="1794"/>
                    <a:pt x="1176" y="1794"/>
                    <a:pt x="1171" y="1797"/>
                  </a:cubicBezTo>
                  <a:cubicBezTo>
                    <a:pt x="1165" y="1797"/>
                    <a:pt x="1156" y="1799"/>
                    <a:pt x="1154" y="1799"/>
                  </a:cubicBezTo>
                  <a:cubicBezTo>
                    <a:pt x="1144" y="1800"/>
                    <a:pt x="1134" y="1800"/>
                    <a:pt x="1124" y="1800"/>
                  </a:cubicBezTo>
                  <a:cubicBezTo>
                    <a:pt x="1104" y="1800"/>
                    <a:pt x="1083" y="1799"/>
                    <a:pt x="1063" y="1799"/>
                  </a:cubicBezTo>
                  <a:lnTo>
                    <a:pt x="1061" y="1799"/>
                  </a:lnTo>
                  <a:cubicBezTo>
                    <a:pt x="1055" y="1797"/>
                    <a:pt x="1047" y="1797"/>
                    <a:pt x="1039" y="1795"/>
                  </a:cubicBezTo>
                  <a:cubicBezTo>
                    <a:pt x="1026" y="1792"/>
                    <a:pt x="1010" y="1789"/>
                    <a:pt x="995" y="1783"/>
                  </a:cubicBezTo>
                  <a:cubicBezTo>
                    <a:pt x="992" y="1781"/>
                    <a:pt x="987" y="1779"/>
                    <a:pt x="983" y="1779"/>
                  </a:cubicBezTo>
                  <a:cubicBezTo>
                    <a:pt x="980" y="1777"/>
                    <a:pt x="977" y="1776"/>
                    <a:pt x="974" y="1776"/>
                  </a:cubicBezTo>
                  <a:cubicBezTo>
                    <a:pt x="967" y="1773"/>
                    <a:pt x="958" y="1769"/>
                    <a:pt x="946" y="1764"/>
                  </a:cubicBezTo>
                  <a:cubicBezTo>
                    <a:pt x="942" y="1764"/>
                    <a:pt x="935" y="1760"/>
                    <a:pt x="931" y="1760"/>
                  </a:cubicBezTo>
                  <a:cubicBezTo>
                    <a:pt x="928" y="1760"/>
                    <a:pt x="928" y="1760"/>
                    <a:pt x="928" y="1757"/>
                  </a:cubicBezTo>
                  <a:cubicBezTo>
                    <a:pt x="890" y="1738"/>
                    <a:pt x="858" y="1731"/>
                    <a:pt x="822" y="1731"/>
                  </a:cubicBezTo>
                  <a:cubicBezTo>
                    <a:pt x="804" y="1731"/>
                    <a:pt x="786" y="1732"/>
                    <a:pt x="766" y="1735"/>
                  </a:cubicBezTo>
                  <a:cubicBezTo>
                    <a:pt x="719" y="1742"/>
                    <a:pt x="682" y="1798"/>
                    <a:pt x="685" y="1842"/>
                  </a:cubicBezTo>
                  <a:cubicBezTo>
                    <a:pt x="688" y="1917"/>
                    <a:pt x="713" y="1958"/>
                    <a:pt x="771" y="2003"/>
                  </a:cubicBezTo>
                  <a:cubicBezTo>
                    <a:pt x="807" y="2028"/>
                    <a:pt x="846" y="2048"/>
                    <a:pt x="888" y="2062"/>
                  </a:cubicBezTo>
                  <a:cubicBezTo>
                    <a:pt x="951" y="2084"/>
                    <a:pt x="1019" y="2094"/>
                    <a:pt x="1086" y="2094"/>
                  </a:cubicBezTo>
                  <a:cubicBezTo>
                    <a:pt x="1095" y="2094"/>
                    <a:pt x="1103" y="2094"/>
                    <a:pt x="1112" y="2094"/>
                  </a:cubicBezTo>
                  <a:cubicBezTo>
                    <a:pt x="1265" y="2084"/>
                    <a:pt x="1417" y="2031"/>
                    <a:pt x="1542" y="1940"/>
                  </a:cubicBezTo>
                  <a:cubicBezTo>
                    <a:pt x="1811" y="1741"/>
                    <a:pt x="1973" y="1366"/>
                    <a:pt x="1774" y="1063"/>
                  </a:cubicBezTo>
                  <a:cubicBezTo>
                    <a:pt x="1833" y="1059"/>
                    <a:pt x="1893" y="1049"/>
                    <a:pt x="1948" y="1034"/>
                  </a:cubicBezTo>
                  <a:cubicBezTo>
                    <a:pt x="2243" y="951"/>
                    <a:pt x="2487" y="663"/>
                    <a:pt x="2395" y="344"/>
                  </a:cubicBezTo>
                  <a:cubicBezTo>
                    <a:pt x="2373" y="268"/>
                    <a:pt x="2337" y="194"/>
                    <a:pt x="2286" y="134"/>
                  </a:cubicBezTo>
                  <a:cubicBezTo>
                    <a:pt x="2229" y="68"/>
                    <a:pt x="2159" y="34"/>
                    <a:pt x="2076" y="34"/>
                  </a:cubicBezTo>
                  <a:cubicBezTo>
                    <a:pt x="2061" y="34"/>
                    <a:pt x="2046" y="35"/>
                    <a:pt x="2031" y="37"/>
                  </a:cubicBezTo>
                  <a:cubicBezTo>
                    <a:pt x="1977" y="45"/>
                    <a:pt x="1937" y="106"/>
                    <a:pt x="1931" y="152"/>
                  </a:cubicBezTo>
                  <a:cubicBezTo>
                    <a:pt x="1924" y="211"/>
                    <a:pt x="1948" y="250"/>
                    <a:pt x="1990" y="287"/>
                  </a:cubicBezTo>
                  <a:cubicBezTo>
                    <a:pt x="1993" y="289"/>
                    <a:pt x="1994" y="289"/>
                    <a:pt x="1997" y="290"/>
                  </a:cubicBezTo>
                  <a:cubicBezTo>
                    <a:pt x="2004" y="297"/>
                    <a:pt x="2016" y="306"/>
                    <a:pt x="2024" y="310"/>
                  </a:cubicBezTo>
                  <a:cubicBezTo>
                    <a:pt x="2029" y="316"/>
                    <a:pt x="2034" y="319"/>
                    <a:pt x="2037" y="325"/>
                  </a:cubicBezTo>
                  <a:cubicBezTo>
                    <a:pt x="2044" y="332"/>
                    <a:pt x="2049" y="339"/>
                    <a:pt x="2056" y="345"/>
                  </a:cubicBezTo>
                  <a:cubicBezTo>
                    <a:pt x="2056" y="349"/>
                    <a:pt x="2067" y="365"/>
                    <a:pt x="2068" y="367"/>
                  </a:cubicBezTo>
                  <a:cubicBezTo>
                    <a:pt x="2077" y="381"/>
                    <a:pt x="2084" y="394"/>
                    <a:pt x="2091" y="408"/>
                  </a:cubicBezTo>
                  <a:lnTo>
                    <a:pt x="2091" y="410"/>
                  </a:lnTo>
                  <a:cubicBezTo>
                    <a:pt x="2093" y="414"/>
                    <a:pt x="2094" y="422"/>
                    <a:pt x="2097" y="425"/>
                  </a:cubicBezTo>
                  <a:cubicBezTo>
                    <a:pt x="2101" y="438"/>
                    <a:pt x="2104" y="448"/>
                    <a:pt x="2107" y="460"/>
                  </a:cubicBezTo>
                  <a:cubicBezTo>
                    <a:pt x="2109" y="466"/>
                    <a:pt x="2109" y="477"/>
                    <a:pt x="2109" y="479"/>
                  </a:cubicBezTo>
                  <a:cubicBezTo>
                    <a:pt x="2112" y="538"/>
                    <a:pt x="2105" y="564"/>
                    <a:pt x="2073" y="617"/>
                  </a:cubicBezTo>
                  <a:cubicBezTo>
                    <a:pt x="2045" y="664"/>
                    <a:pt x="2008" y="701"/>
                    <a:pt x="1958" y="729"/>
                  </a:cubicBezTo>
                  <a:cubicBezTo>
                    <a:pt x="1905" y="761"/>
                    <a:pt x="1853" y="778"/>
                    <a:pt x="1786" y="792"/>
                  </a:cubicBezTo>
                  <a:cubicBezTo>
                    <a:pt x="1749" y="799"/>
                    <a:pt x="1706" y="802"/>
                    <a:pt x="1663" y="802"/>
                  </a:cubicBezTo>
                  <a:cubicBezTo>
                    <a:pt x="1641" y="802"/>
                    <a:pt x="1618" y="802"/>
                    <a:pt x="1596" y="800"/>
                  </a:cubicBezTo>
                  <a:cubicBezTo>
                    <a:pt x="1534" y="794"/>
                    <a:pt x="1468" y="779"/>
                    <a:pt x="1404" y="764"/>
                  </a:cubicBezTo>
                  <a:cubicBezTo>
                    <a:pt x="1368" y="758"/>
                    <a:pt x="1329" y="748"/>
                    <a:pt x="1294" y="742"/>
                  </a:cubicBezTo>
                  <a:lnTo>
                    <a:pt x="1294" y="738"/>
                  </a:lnTo>
                  <a:cubicBezTo>
                    <a:pt x="1343" y="566"/>
                    <a:pt x="1365" y="376"/>
                    <a:pt x="1279" y="214"/>
                  </a:cubicBezTo>
                  <a:cubicBezTo>
                    <a:pt x="1208" y="76"/>
                    <a:pt x="1062" y="0"/>
                    <a:pt x="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42"/>
            <p:cNvSpPr/>
            <p:nvPr/>
          </p:nvSpPr>
          <p:spPr>
            <a:xfrm>
              <a:off x="1348412" y="3828893"/>
              <a:ext cx="104915" cy="87993"/>
            </a:xfrm>
            <a:custGeom>
              <a:rect b="b" l="l" r="r" t="t"/>
              <a:pathLst>
                <a:path extrusionOk="0" h="2552" w="3043">
                  <a:moveTo>
                    <a:pt x="1661" y="202"/>
                  </a:moveTo>
                  <a:cubicBezTo>
                    <a:pt x="1680" y="202"/>
                    <a:pt x="1698" y="203"/>
                    <a:pt x="1717" y="203"/>
                  </a:cubicBezTo>
                  <a:cubicBezTo>
                    <a:pt x="2029" y="216"/>
                    <a:pt x="2362" y="357"/>
                    <a:pt x="2569" y="594"/>
                  </a:cubicBezTo>
                  <a:cubicBezTo>
                    <a:pt x="2765" y="815"/>
                    <a:pt x="2828" y="1119"/>
                    <a:pt x="2734" y="1400"/>
                  </a:cubicBezTo>
                  <a:cubicBezTo>
                    <a:pt x="2580" y="1851"/>
                    <a:pt x="2166" y="2083"/>
                    <a:pt x="1725" y="2205"/>
                  </a:cubicBezTo>
                  <a:cubicBezTo>
                    <a:pt x="1568" y="2249"/>
                    <a:pt x="1383" y="2277"/>
                    <a:pt x="1208" y="2277"/>
                  </a:cubicBezTo>
                  <a:cubicBezTo>
                    <a:pt x="1161" y="2277"/>
                    <a:pt x="1115" y="2275"/>
                    <a:pt x="1070" y="2271"/>
                  </a:cubicBezTo>
                  <a:cubicBezTo>
                    <a:pt x="865" y="2251"/>
                    <a:pt x="679" y="2197"/>
                    <a:pt x="525" y="2070"/>
                  </a:cubicBezTo>
                  <a:cubicBezTo>
                    <a:pt x="364" y="1936"/>
                    <a:pt x="266" y="1715"/>
                    <a:pt x="268" y="1480"/>
                  </a:cubicBezTo>
                  <a:cubicBezTo>
                    <a:pt x="271" y="1318"/>
                    <a:pt x="315" y="1147"/>
                    <a:pt x="378" y="1000"/>
                  </a:cubicBezTo>
                  <a:cubicBezTo>
                    <a:pt x="390" y="973"/>
                    <a:pt x="402" y="947"/>
                    <a:pt x="413" y="922"/>
                  </a:cubicBezTo>
                  <a:cubicBezTo>
                    <a:pt x="718" y="524"/>
                    <a:pt x="1163" y="202"/>
                    <a:pt x="1661" y="202"/>
                  </a:cubicBezTo>
                  <a:close/>
                  <a:moveTo>
                    <a:pt x="1697" y="0"/>
                  </a:moveTo>
                  <a:cubicBezTo>
                    <a:pt x="1645" y="0"/>
                    <a:pt x="1592" y="3"/>
                    <a:pt x="1540" y="10"/>
                  </a:cubicBezTo>
                  <a:cubicBezTo>
                    <a:pt x="1024" y="69"/>
                    <a:pt x="416" y="516"/>
                    <a:pt x="163" y="961"/>
                  </a:cubicBezTo>
                  <a:cubicBezTo>
                    <a:pt x="54" y="1157"/>
                    <a:pt x="0" y="1376"/>
                    <a:pt x="17" y="1601"/>
                  </a:cubicBezTo>
                  <a:cubicBezTo>
                    <a:pt x="42" y="1901"/>
                    <a:pt x="205" y="2186"/>
                    <a:pt x="460" y="2350"/>
                  </a:cubicBezTo>
                  <a:cubicBezTo>
                    <a:pt x="687" y="2494"/>
                    <a:pt x="951" y="2551"/>
                    <a:pt x="1218" y="2551"/>
                  </a:cubicBezTo>
                  <a:cubicBezTo>
                    <a:pt x="1479" y="2551"/>
                    <a:pt x="1743" y="2496"/>
                    <a:pt x="1980" y="2412"/>
                  </a:cubicBezTo>
                  <a:cubicBezTo>
                    <a:pt x="2515" y="2223"/>
                    <a:pt x="2998" y="1807"/>
                    <a:pt x="3020" y="1199"/>
                  </a:cubicBezTo>
                  <a:cubicBezTo>
                    <a:pt x="3043" y="491"/>
                    <a:pt x="235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42"/>
            <p:cNvSpPr/>
            <p:nvPr/>
          </p:nvSpPr>
          <p:spPr>
            <a:xfrm>
              <a:off x="1382131" y="3874025"/>
              <a:ext cx="21583" cy="19378"/>
            </a:xfrm>
            <a:custGeom>
              <a:rect b="b" l="l" r="r" t="t"/>
              <a:pathLst>
                <a:path extrusionOk="0" h="562" w="626">
                  <a:moveTo>
                    <a:pt x="324" y="0"/>
                  </a:moveTo>
                  <a:cubicBezTo>
                    <a:pt x="322" y="0"/>
                    <a:pt x="319" y="0"/>
                    <a:pt x="317" y="0"/>
                  </a:cubicBezTo>
                  <a:cubicBezTo>
                    <a:pt x="261" y="0"/>
                    <a:pt x="211" y="25"/>
                    <a:pt x="163" y="55"/>
                  </a:cubicBezTo>
                  <a:cubicBezTo>
                    <a:pt x="127" y="76"/>
                    <a:pt x="96" y="108"/>
                    <a:pt x="69" y="139"/>
                  </a:cubicBezTo>
                  <a:cubicBezTo>
                    <a:pt x="38" y="182"/>
                    <a:pt x="13" y="233"/>
                    <a:pt x="5" y="286"/>
                  </a:cubicBezTo>
                  <a:cubicBezTo>
                    <a:pt x="0" y="317"/>
                    <a:pt x="1" y="348"/>
                    <a:pt x="11" y="380"/>
                  </a:cubicBezTo>
                  <a:cubicBezTo>
                    <a:pt x="18" y="414"/>
                    <a:pt x="31" y="442"/>
                    <a:pt x="52" y="469"/>
                  </a:cubicBezTo>
                  <a:cubicBezTo>
                    <a:pt x="95" y="520"/>
                    <a:pt x="156" y="557"/>
                    <a:pt x="221" y="561"/>
                  </a:cubicBezTo>
                  <a:cubicBezTo>
                    <a:pt x="231" y="561"/>
                    <a:pt x="240" y="562"/>
                    <a:pt x="249" y="562"/>
                  </a:cubicBezTo>
                  <a:cubicBezTo>
                    <a:pt x="304" y="562"/>
                    <a:pt x="353" y="551"/>
                    <a:pt x="405" y="534"/>
                  </a:cubicBezTo>
                  <a:cubicBezTo>
                    <a:pt x="423" y="526"/>
                    <a:pt x="440" y="518"/>
                    <a:pt x="459" y="509"/>
                  </a:cubicBezTo>
                  <a:cubicBezTo>
                    <a:pt x="478" y="499"/>
                    <a:pt x="496" y="489"/>
                    <a:pt x="515" y="474"/>
                  </a:cubicBezTo>
                  <a:cubicBezTo>
                    <a:pt x="533" y="463"/>
                    <a:pt x="546" y="447"/>
                    <a:pt x="559" y="432"/>
                  </a:cubicBezTo>
                  <a:cubicBezTo>
                    <a:pt x="603" y="388"/>
                    <a:pt x="625" y="325"/>
                    <a:pt x="624" y="263"/>
                  </a:cubicBezTo>
                  <a:cubicBezTo>
                    <a:pt x="621" y="203"/>
                    <a:pt x="595" y="146"/>
                    <a:pt x="548" y="107"/>
                  </a:cubicBezTo>
                  <a:cubicBezTo>
                    <a:pt x="542" y="99"/>
                    <a:pt x="536" y="94"/>
                    <a:pt x="528" y="91"/>
                  </a:cubicBezTo>
                  <a:cubicBezTo>
                    <a:pt x="520" y="79"/>
                    <a:pt x="511" y="71"/>
                    <a:pt x="500" y="60"/>
                  </a:cubicBezTo>
                  <a:cubicBezTo>
                    <a:pt x="452" y="15"/>
                    <a:pt x="389" y="0"/>
                    <a:pt x="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42"/>
            <p:cNvSpPr/>
            <p:nvPr/>
          </p:nvSpPr>
          <p:spPr>
            <a:xfrm>
              <a:off x="1281524" y="3929845"/>
              <a:ext cx="88228" cy="105785"/>
            </a:xfrm>
            <a:custGeom>
              <a:rect b="b" l="l" r="r" t="t"/>
              <a:pathLst>
                <a:path extrusionOk="0" h="3068" w="2559">
                  <a:moveTo>
                    <a:pt x="1334" y="259"/>
                  </a:moveTo>
                  <a:cubicBezTo>
                    <a:pt x="1451" y="259"/>
                    <a:pt x="1565" y="285"/>
                    <a:pt x="1662" y="338"/>
                  </a:cubicBezTo>
                  <a:cubicBezTo>
                    <a:pt x="1839" y="432"/>
                    <a:pt x="1959" y="584"/>
                    <a:pt x="2055" y="766"/>
                  </a:cubicBezTo>
                  <a:cubicBezTo>
                    <a:pt x="2153" y="954"/>
                    <a:pt x="2217" y="1192"/>
                    <a:pt x="2242" y="1399"/>
                  </a:cubicBezTo>
                  <a:cubicBezTo>
                    <a:pt x="2293" y="1852"/>
                    <a:pt x="2236" y="2325"/>
                    <a:pt x="1878" y="2635"/>
                  </a:cubicBezTo>
                  <a:cubicBezTo>
                    <a:pt x="1725" y="2766"/>
                    <a:pt x="1535" y="2835"/>
                    <a:pt x="1342" y="2835"/>
                  </a:cubicBezTo>
                  <a:cubicBezTo>
                    <a:pt x="1251" y="2835"/>
                    <a:pt x="1159" y="2820"/>
                    <a:pt x="1070" y="2789"/>
                  </a:cubicBezTo>
                  <a:cubicBezTo>
                    <a:pt x="770" y="2686"/>
                    <a:pt x="514" y="2429"/>
                    <a:pt x="383" y="2145"/>
                  </a:cubicBezTo>
                  <a:cubicBezTo>
                    <a:pt x="163" y="1671"/>
                    <a:pt x="294" y="1118"/>
                    <a:pt x="558" y="670"/>
                  </a:cubicBezTo>
                  <a:cubicBezTo>
                    <a:pt x="576" y="647"/>
                    <a:pt x="593" y="626"/>
                    <a:pt x="614" y="607"/>
                  </a:cubicBezTo>
                  <a:cubicBezTo>
                    <a:pt x="727" y="490"/>
                    <a:pt x="869" y="385"/>
                    <a:pt x="1019" y="323"/>
                  </a:cubicBezTo>
                  <a:cubicBezTo>
                    <a:pt x="1121" y="280"/>
                    <a:pt x="1229" y="259"/>
                    <a:pt x="1334" y="259"/>
                  </a:cubicBezTo>
                  <a:close/>
                  <a:moveTo>
                    <a:pt x="1340" y="1"/>
                  </a:moveTo>
                  <a:cubicBezTo>
                    <a:pt x="1237" y="1"/>
                    <a:pt x="1135" y="16"/>
                    <a:pt x="1038" y="47"/>
                  </a:cubicBezTo>
                  <a:cubicBezTo>
                    <a:pt x="822" y="113"/>
                    <a:pt x="640" y="248"/>
                    <a:pt x="499" y="425"/>
                  </a:cubicBezTo>
                  <a:cubicBezTo>
                    <a:pt x="181" y="827"/>
                    <a:pt x="0" y="1557"/>
                    <a:pt x="140" y="2060"/>
                  </a:cubicBezTo>
                  <a:cubicBezTo>
                    <a:pt x="290" y="2608"/>
                    <a:pt x="820" y="3068"/>
                    <a:pt x="1382" y="3068"/>
                  </a:cubicBezTo>
                  <a:cubicBezTo>
                    <a:pt x="1521" y="3068"/>
                    <a:pt x="1662" y="3039"/>
                    <a:pt x="1800" y="2977"/>
                  </a:cubicBezTo>
                  <a:cubicBezTo>
                    <a:pt x="2356" y="2727"/>
                    <a:pt x="2558" y="2124"/>
                    <a:pt x="2530" y="1557"/>
                  </a:cubicBezTo>
                  <a:cubicBezTo>
                    <a:pt x="2504" y="1048"/>
                    <a:pt x="2327" y="480"/>
                    <a:pt x="1897" y="172"/>
                  </a:cubicBezTo>
                  <a:cubicBezTo>
                    <a:pt x="1734" y="57"/>
                    <a:pt x="1537" y="1"/>
                    <a:pt x="1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42"/>
            <p:cNvSpPr/>
            <p:nvPr/>
          </p:nvSpPr>
          <p:spPr>
            <a:xfrm>
              <a:off x="1323863" y="3961117"/>
              <a:ext cx="18894" cy="21757"/>
            </a:xfrm>
            <a:custGeom>
              <a:rect b="b" l="l" r="r" t="t"/>
              <a:pathLst>
                <a:path extrusionOk="0" h="631" w="548">
                  <a:moveTo>
                    <a:pt x="299" y="1"/>
                  </a:moveTo>
                  <a:cubicBezTo>
                    <a:pt x="285" y="1"/>
                    <a:pt x="271" y="2"/>
                    <a:pt x="256" y="4"/>
                  </a:cubicBezTo>
                  <a:cubicBezTo>
                    <a:pt x="225" y="8"/>
                    <a:pt x="197" y="18"/>
                    <a:pt x="167" y="33"/>
                  </a:cubicBezTo>
                  <a:cubicBezTo>
                    <a:pt x="123" y="60"/>
                    <a:pt x="82" y="102"/>
                    <a:pt x="57" y="148"/>
                  </a:cubicBezTo>
                  <a:cubicBezTo>
                    <a:pt x="36" y="185"/>
                    <a:pt x="20" y="226"/>
                    <a:pt x="14" y="269"/>
                  </a:cubicBezTo>
                  <a:cubicBezTo>
                    <a:pt x="4" y="322"/>
                    <a:pt x="0" y="378"/>
                    <a:pt x="20" y="431"/>
                  </a:cubicBezTo>
                  <a:cubicBezTo>
                    <a:pt x="45" y="492"/>
                    <a:pt x="82" y="550"/>
                    <a:pt x="145" y="577"/>
                  </a:cubicBezTo>
                  <a:cubicBezTo>
                    <a:pt x="157" y="583"/>
                    <a:pt x="172" y="588"/>
                    <a:pt x="182" y="593"/>
                  </a:cubicBezTo>
                  <a:cubicBezTo>
                    <a:pt x="192" y="599"/>
                    <a:pt x="198" y="604"/>
                    <a:pt x="204" y="608"/>
                  </a:cubicBezTo>
                  <a:cubicBezTo>
                    <a:pt x="237" y="623"/>
                    <a:pt x="271" y="630"/>
                    <a:pt x="305" y="630"/>
                  </a:cubicBezTo>
                  <a:cubicBezTo>
                    <a:pt x="330" y="630"/>
                    <a:pt x="355" y="626"/>
                    <a:pt x="379" y="618"/>
                  </a:cubicBezTo>
                  <a:cubicBezTo>
                    <a:pt x="439" y="596"/>
                    <a:pt x="485" y="551"/>
                    <a:pt x="514" y="493"/>
                  </a:cubicBezTo>
                  <a:cubicBezTo>
                    <a:pt x="522" y="474"/>
                    <a:pt x="531" y="457"/>
                    <a:pt x="535" y="436"/>
                  </a:cubicBezTo>
                  <a:cubicBezTo>
                    <a:pt x="540" y="414"/>
                    <a:pt x="542" y="394"/>
                    <a:pt x="545" y="372"/>
                  </a:cubicBezTo>
                  <a:cubicBezTo>
                    <a:pt x="547" y="352"/>
                    <a:pt x="548" y="331"/>
                    <a:pt x="547" y="311"/>
                  </a:cubicBezTo>
                  <a:cubicBezTo>
                    <a:pt x="545" y="249"/>
                    <a:pt x="531" y="191"/>
                    <a:pt x="503" y="133"/>
                  </a:cubicBezTo>
                  <a:cubicBezTo>
                    <a:pt x="474" y="71"/>
                    <a:pt x="419" y="29"/>
                    <a:pt x="353" y="8"/>
                  </a:cubicBezTo>
                  <a:cubicBezTo>
                    <a:pt x="335" y="3"/>
                    <a:pt x="317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3" name="Google Shape;8673;p42"/>
          <p:cNvGrpSpPr/>
          <p:nvPr/>
        </p:nvGrpSpPr>
        <p:grpSpPr>
          <a:xfrm>
            <a:off x="1124417" y="2860281"/>
            <a:ext cx="1968264" cy="1550138"/>
            <a:chOff x="2445160" y="1785168"/>
            <a:chExt cx="1534111" cy="1208214"/>
          </a:xfrm>
        </p:grpSpPr>
        <p:sp>
          <p:nvSpPr>
            <p:cNvPr id="8674" name="Google Shape;8674;p42"/>
            <p:cNvSpPr/>
            <p:nvPr/>
          </p:nvSpPr>
          <p:spPr>
            <a:xfrm>
              <a:off x="2445160" y="1785168"/>
              <a:ext cx="1534111" cy="1208214"/>
            </a:xfrm>
            <a:custGeom>
              <a:rect b="b" l="l" r="r" t="t"/>
              <a:pathLst>
                <a:path extrusionOk="0" h="35041" w="44496">
                  <a:moveTo>
                    <a:pt x="21497" y="0"/>
                  </a:moveTo>
                  <a:cubicBezTo>
                    <a:pt x="21038" y="0"/>
                    <a:pt x="20620" y="78"/>
                    <a:pt x="20222" y="238"/>
                  </a:cubicBezTo>
                  <a:cubicBezTo>
                    <a:pt x="19808" y="404"/>
                    <a:pt x="19438" y="614"/>
                    <a:pt x="19080" y="817"/>
                  </a:cubicBezTo>
                  <a:cubicBezTo>
                    <a:pt x="18986" y="870"/>
                    <a:pt x="18891" y="924"/>
                    <a:pt x="18798" y="976"/>
                  </a:cubicBezTo>
                  <a:cubicBezTo>
                    <a:pt x="18326" y="1236"/>
                    <a:pt x="17858" y="1498"/>
                    <a:pt x="17392" y="1759"/>
                  </a:cubicBezTo>
                  <a:cubicBezTo>
                    <a:pt x="16468" y="2274"/>
                    <a:pt x="15546" y="2793"/>
                    <a:pt x="14630" y="3315"/>
                  </a:cubicBezTo>
                  <a:cubicBezTo>
                    <a:pt x="12830" y="4341"/>
                    <a:pt x="11067" y="5384"/>
                    <a:pt x="9119" y="6544"/>
                  </a:cubicBezTo>
                  <a:cubicBezTo>
                    <a:pt x="9058" y="6579"/>
                    <a:pt x="9000" y="6615"/>
                    <a:pt x="8941" y="6650"/>
                  </a:cubicBezTo>
                  <a:lnTo>
                    <a:pt x="8467" y="6903"/>
                  </a:lnTo>
                  <a:cubicBezTo>
                    <a:pt x="7972" y="7167"/>
                    <a:pt x="7457" y="7439"/>
                    <a:pt x="6957" y="7721"/>
                  </a:cubicBezTo>
                  <a:cubicBezTo>
                    <a:pt x="6005" y="8258"/>
                    <a:pt x="5050" y="8818"/>
                    <a:pt x="4114" y="9367"/>
                  </a:cubicBezTo>
                  <a:cubicBezTo>
                    <a:pt x="3191" y="9909"/>
                    <a:pt x="2268" y="10451"/>
                    <a:pt x="1336" y="11005"/>
                  </a:cubicBezTo>
                  <a:cubicBezTo>
                    <a:pt x="938" y="11240"/>
                    <a:pt x="336" y="11594"/>
                    <a:pt x="138" y="12352"/>
                  </a:cubicBezTo>
                  <a:cubicBezTo>
                    <a:pt x="0" y="12882"/>
                    <a:pt x="84" y="13407"/>
                    <a:pt x="151" y="13828"/>
                  </a:cubicBezTo>
                  <a:cubicBezTo>
                    <a:pt x="161" y="13923"/>
                    <a:pt x="174" y="14014"/>
                    <a:pt x="187" y="14098"/>
                  </a:cubicBezTo>
                  <a:cubicBezTo>
                    <a:pt x="273" y="14800"/>
                    <a:pt x="364" y="15503"/>
                    <a:pt x="453" y="16204"/>
                  </a:cubicBezTo>
                  <a:cubicBezTo>
                    <a:pt x="636" y="17629"/>
                    <a:pt x="824" y="19102"/>
                    <a:pt x="984" y="20552"/>
                  </a:cubicBezTo>
                  <a:cubicBezTo>
                    <a:pt x="1020" y="20880"/>
                    <a:pt x="1051" y="21210"/>
                    <a:pt x="1082" y="21540"/>
                  </a:cubicBezTo>
                  <a:cubicBezTo>
                    <a:pt x="1150" y="22250"/>
                    <a:pt x="1219" y="22984"/>
                    <a:pt x="1340" y="23712"/>
                  </a:cubicBezTo>
                  <a:cubicBezTo>
                    <a:pt x="1449" y="24368"/>
                    <a:pt x="1702" y="24905"/>
                    <a:pt x="2089" y="25313"/>
                  </a:cubicBezTo>
                  <a:cubicBezTo>
                    <a:pt x="2434" y="25676"/>
                    <a:pt x="2844" y="25915"/>
                    <a:pt x="3204" y="26124"/>
                  </a:cubicBezTo>
                  <a:lnTo>
                    <a:pt x="3345" y="26206"/>
                  </a:lnTo>
                  <a:cubicBezTo>
                    <a:pt x="7041" y="28383"/>
                    <a:pt x="10827" y="30485"/>
                    <a:pt x="14603" y="32456"/>
                  </a:cubicBezTo>
                  <a:cubicBezTo>
                    <a:pt x="15507" y="32926"/>
                    <a:pt x="16468" y="33422"/>
                    <a:pt x="17445" y="33865"/>
                  </a:cubicBezTo>
                  <a:cubicBezTo>
                    <a:pt x="17852" y="34047"/>
                    <a:pt x="18335" y="34261"/>
                    <a:pt x="18832" y="34454"/>
                  </a:cubicBezTo>
                  <a:lnTo>
                    <a:pt x="18985" y="34516"/>
                  </a:lnTo>
                  <a:cubicBezTo>
                    <a:pt x="19423" y="34691"/>
                    <a:pt x="19920" y="34892"/>
                    <a:pt x="20449" y="34986"/>
                  </a:cubicBezTo>
                  <a:cubicBezTo>
                    <a:pt x="20652" y="35022"/>
                    <a:pt x="20855" y="35041"/>
                    <a:pt x="21050" y="35041"/>
                  </a:cubicBezTo>
                  <a:cubicBezTo>
                    <a:pt x="21472" y="35041"/>
                    <a:pt x="21885" y="34955"/>
                    <a:pt x="22274" y="34788"/>
                  </a:cubicBezTo>
                  <a:cubicBezTo>
                    <a:pt x="22670" y="34620"/>
                    <a:pt x="23016" y="34406"/>
                    <a:pt x="23351" y="34197"/>
                  </a:cubicBezTo>
                  <a:cubicBezTo>
                    <a:pt x="23448" y="34137"/>
                    <a:pt x="23542" y="34079"/>
                    <a:pt x="23637" y="34021"/>
                  </a:cubicBezTo>
                  <a:cubicBezTo>
                    <a:pt x="24518" y="33495"/>
                    <a:pt x="25402" y="32956"/>
                    <a:pt x="26263" y="32423"/>
                  </a:cubicBezTo>
                  <a:cubicBezTo>
                    <a:pt x="29731" y="30276"/>
                    <a:pt x="33212" y="27939"/>
                    <a:pt x="36608" y="25475"/>
                  </a:cubicBezTo>
                  <a:cubicBezTo>
                    <a:pt x="37427" y="24882"/>
                    <a:pt x="38274" y="24255"/>
                    <a:pt x="39123" y="23613"/>
                  </a:cubicBezTo>
                  <a:cubicBezTo>
                    <a:pt x="39306" y="23476"/>
                    <a:pt x="39491" y="23338"/>
                    <a:pt x="39675" y="23201"/>
                  </a:cubicBezTo>
                  <a:cubicBezTo>
                    <a:pt x="40281" y="22752"/>
                    <a:pt x="40905" y="22285"/>
                    <a:pt x="41494" y="21780"/>
                  </a:cubicBezTo>
                  <a:cubicBezTo>
                    <a:pt x="41991" y="21355"/>
                    <a:pt x="42336" y="20917"/>
                    <a:pt x="42554" y="20438"/>
                  </a:cubicBezTo>
                  <a:cubicBezTo>
                    <a:pt x="42801" y="19892"/>
                    <a:pt x="42884" y="19329"/>
                    <a:pt x="42959" y="18833"/>
                  </a:cubicBezTo>
                  <a:lnTo>
                    <a:pt x="43452" y="15564"/>
                  </a:lnTo>
                  <a:cubicBezTo>
                    <a:pt x="43611" y="14502"/>
                    <a:pt x="43771" y="13440"/>
                    <a:pt x="43933" y="12377"/>
                  </a:cubicBezTo>
                  <a:cubicBezTo>
                    <a:pt x="43986" y="12021"/>
                    <a:pt x="44045" y="11663"/>
                    <a:pt x="44106" y="11305"/>
                  </a:cubicBezTo>
                  <a:cubicBezTo>
                    <a:pt x="44221" y="10616"/>
                    <a:pt x="44340" y="9901"/>
                    <a:pt x="44414" y="9184"/>
                  </a:cubicBezTo>
                  <a:cubicBezTo>
                    <a:pt x="44495" y="8397"/>
                    <a:pt x="44127" y="7731"/>
                    <a:pt x="43430" y="7399"/>
                  </a:cubicBezTo>
                  <a:cubicBezTo>
                    <a:pt x="43088" y="7236"/>
                    <a:pt x="42744" y="7115"/>
                    <a:pt x="42410" y="6997"/>
                  </a:cubicBezTo>
                  <a:cubicBezTo>
                    <a:pt x="42269" y="6947"/>
                    <a:pt x="42128" y="6898"/>
                    <a:pt x="41986" y="6843"/>
                  </a:cubicBezTo>
                  <a:lnTo>
                    <a:pt x="38895" y="5689"/>
                  </a:lnTo>
                  <a:cubicBezTo>
                    <a:pt x="38035" y="5366"/>
                    <a:pt x="37175" y="5040"/>
                    <a:pt x="36315" y="4713"/>
                  </a:cubicBezTo>
                  <a:cubicBezTo>
                    <a:pt x="33214" y="3538"/>
                    <a:pt x="30009" y="2323"/>
                    <a:pt x="26786" y="1305"/>
                  </a:cubicBezTo>
                  <a:cubicBezTo>
                    <a:pt x="25703" y="962"/>
                    <a:pt x="24710" y="675"/>
                    <a:pt x="23751" y="425"/>
                  </a:cubicBezTo>
                  <a:cubicBezTo>
                    <a:pt x="23649" y="398"/>
                    <a:pt x="23548" y="370"/>
                    <a:pt x="23444" y="343"/>
                  </a:cubicBezTo>
                  <a:cubicBezTo>
                    <a:pt x="22856" y="182"/>
                    <a:pt x="22188" y="0"/>
                    <a:pt x="2149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42"/>
            <p:cNvSpPr/>
            <p:nvPr/>
          </p:nvSpPr>
          <p:spPr>
            <a:xfrm>
              <a:off x="3144582" y="1939251"/>
              <a:ext cx="116982" cy="73201"/>
            </a:xfrm>
            <a:custGeom>
              <a:rect b="b" l="l" r="r" t="t"/>
              <a:pathLst>
                <a:path extrusionOk="0" h="2123" w="3393">
                  <a:moveTo>
                    <a:pt x="2081" y="1"/>
                  </a:moveTo>
                  <a:cubicBezTo>
                    <a:pt x="1859" y="1"/>
                    <a:pt x="1633" y="32"/>
                    <a:pt x="1407" y="100"/>
                  </a:cubicBezTo>
                  <a:cubicBezTo>
                    <a:pt x="825" y="272"/>
                    <a:pt x="190" y="703"/>
                    <a:pt x="1" y="1308"/>
                  </a:cubicBezTo>
                  <a:cubicBezTo>
                    <a:pt x="555" y="1336"/>
                    <a:pt x="1086" y="1527"/>
                    <a:pt x="1433" y="1991"/>
                  </a:cubicBezTo>
                  <a:cubicBezTo>
                    <a:pt x="1455" y="2022"/>
                    <a:pt x="1464" y="2050"/>
                    <a:pt x="1467" y="2081"/>
                  </a:cubicBezTo>
                  <a:cubicBezTo>
                    <a:pt x="1529" y="2090"/>
                    <a:pt x="1590" y="2104"/>
                    <a:pt x="1649" y="2123"/>
                  </a:cubicBezTo>
                  <a:cubicBezTo>
                    <a:pt x="1622" y="1986"/>
                    <a:pt x="1606" y="1851"/>
                    <a:pt x="1618" y="1704"/>
                  </a:cubicBezTo>
                  <a:cubicBezTo>
                    <a:pt x="1637" y="1503"/>
                    <a:pt x="1689" y="1310"/>
                    <a:pt x="1784" y="1135"/>
                  </a:cubicBezTo>
                  <a:cubicBezTo>
                    <a:pt x="1999" y="731"/>
                    <a:pt x="2414" y="470"/>
                    <a:pt x="2845" y="470"/>
                  </a:cubicBezTo>
                  <a:cubicBezTo>
                    <a:pt x="3020" y="470"/>
                    <a:pt x="3197" y="513"/>
                    <a:pt x="3365" y="606"/>
                  </a:cubicBezTo>
                  <a:cubicBezTo>
                    <a:pt x="3365" y="591"/>
                    <a:pt x="3361" y="575"/>
                    <a:pt x="3361" y="559"/>
                  </a:cubicBezTo>
                  <a:cubicBezTo>
                    <a:pt x="3365" y="493"/>
                    <a:pt x="3377" y="423"/>
                    <a:pt x="3393" y="356"/>
                  </a:cubicBezTo>
                  <a:cubicBezTo>
                    <a:pt x="2977" y="132"/>
                    <a:pt x="2535" y="1"/>
                    <a:pt x="208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42"/>
            <p:cNvSpPr/>
            <p:nvPr/>
          </p:nvSpPr>
          <p:spPr>
            <a:xfrm>
              <a:off x="3041010" y="1997381"/>
              <a:ext cx="138117" cy="110508"/>
            </a:xfrm>
            <a:custGeom>
              <a:rect b="b" l="l" r="r" t="t"/>
              <a:pathLst>
                <a:path extrusionOk="0" h="3205" w="4006">
                  <a:moveTo>
                    <a:pt x="2745" y="0"/>
                  </a:moveTo>
                  <a:cubicBezTo>
                    <a:pt x="2438" y="0"/>
                    <a:pt x="2121" y="57"/>
                    <a:pt x="1805" y="143"/>
                  </a:cubicBezTo>
                  <a:cubicBezTo>
                    <a:pt x="1399" y="253"/>
                    <a:pt x="998" y="407"/>
                    <a:pt x="654" y="654"/>
                  </a:cubicBezTo>
                  <a:cubicBezTo>
                    <a:pt x="362" y="862"/>
                    <a:pt x="172" y="1148"/>
                    <a:pt x="0" y="1454"/>
                  </a:cubicBezTo>
                  <a:cubicBezTo>
                    <a:pt x="351" y="1607"/>
                    <a:pt x="704" y="1764"/>
                    <a:pt x="1057" y="1919"/>
                  </a:cubicBezTo>
                  <a:cubicBezTo>
                    <a:pt x="2038" y="2350"/>
                    <a:pt x="3020" y="2778"/>
                    <a:pt x="4006" y="3205"/>
                  </a:cubicBezTo>
                  <a:cubicBezTo>
                    <a:pt x="3680" y="2537"/>
                    <a:pt x="3168" y="1808"/>
                    <a:pt x="3461" y="1050"/>
                  </a:cubicBezTo>
                  <a:cubicBezTo>
                    <a:pt x="3557" y="803"/>
                    <a:pt x="3749" y="585"/>
                    <a:pt x="3989" y="468"/>
                  </a:cubicBezTo>
                  <a:cubicBezTo>
                    <a:pt x="3628" y="126"/>
                    <a:pt x="3199" y="0"/>
                    <a:pt x="274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42"/>
            <p:cNvSpPr/>
            <p:nvPr/>
          </p:nvSpPr>
          <p:spPr>
            <a:xfrm>
              <a:off x="3168544" y="2022136"/>
              <a:ext cx="55198" cy="105336"/>
            </a:xfrm>
            <a:custGeom>
              <a:rect b="b" l="l" r="r" t="t"/>
              <a:pathLst>
                <a:path extrusionOk="0" h="3055" w="1601">
                  <a:moveTo>
                    <a:pt x="670" y="0"/>
                  </a:moveTo>
                  <a:cubicBezTo>
                    <a:pt x="616" y="0"/>
                    <a:pt x="558" y="12"/>
                    <a:pt x="496" y="38"/>
                  </a:cubicBezTo>
                  <a:cubicBezTo>
                    <a:pt x="245" y="146"/>
                    <a:pt x="101" y="394"/>
                    <a:pt x="73" y="659"/>
                  </a:cubicBezTo>
                  <a:cubicBezTo>
                    <a:pt x="0" y="1336"/>
                    <a:pt x="484" y="1925"/>
                    <a:pt x="620" y="2567"/>
                  </a:cubicBezTo>
                  <a:cubicBezTo>
                    <a:pt x="624" y="2587"/>
                    <a:pt x="621" y="2606"/>
                    <a:pt x="618" y="2624"/>
                  </a:cubicBezTo>
                  <a:cubicBezTo>
                    <a:pt x="946" y="2768"/>
                    <a:pt x="1272" y="2911"/>
                    <a:pt x="1600" y="3054"/>
                  </a:cubicBezTo>
                  <a:cubicBezTo>
                    <a:pt x="1578" y="2387"/>
                    <a:pt x="1385" y="1736"/>
                    <a:pt x="1282" y="1081"/>
                  </a:cubicBezTo>
                  <a:cubicBezTo>
                    <a:pt x="1247" y="845"/>
                    <a:pt x="1217" y="583"/>
                    <a:pt x="1241" y="336"/>
                  </a:cubicBezTo>
                  <a:cubicBezTo>
                    <a:pt x="1237" y="331"/>
                    <a:pt x="1232" y="331"/>
                    <a:pt x="1228" y="327"/>
                  </a:cubicBezTo>
                  <a:cubicBezTo>
                    <a:pt x="1046" y="190"/>
                    <a:pt x="888" y="0"/>
                    <a:pt x="67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42"/>
            <p:cNvSpPr/>
            <p:nvPr/>
          </p:nvSpPr>
          <p:spPr>
            <a:xfrm>
              <a:off x="3208608" y="1965661"/>
              <a:ext cx="62852" cy="54927"/>
            </a:xfrm>
            <a:custGeom>
              <a:rect b="b" l="l" r="r" t="t"/>
              <a:pathLst>
                <a:path extrusionOk="0" h="1593" w="1823">
                  <a:moveTo>
                    <a:pt x="991" y="0"/>
                  </a:moveTo>
                  <a:cubicBezTo>
                    <a:pt x="693" y="0"/>
                    <a:pt x="422" y="167"/>
                    <a:pt x="253" y="408"/>
                  </a:cubicBezTo>
                  <a:cubicBezTo>
                    <a:pt x="154" y="553"/>
                    <a:pt x="91" y="710"/>
                    <a:pt x="52" y="877"/>
                  </a:cubicBezTo>
                  <a:cubicBezTo>
                    <a:pt x="30" y="980"/>
                    <a:pt x="20" y="1078"/>
                    <a:pt x="16" y="1183"/>
                  </a:cubicBezTo>
                  <a:cubicBezTo>
                    <a:pt x="10" y="1277"/>
                    <a:pt x="1" y="1370"/>
                    <a:pt x="10" y="1465"/>
                  </a:cubicBezTo>
                  <a:cubicBezTo>
                    <a:pt x="70" y="1502"/>
                    <a:pt x="128" y="1544"/>
                    <a:pt x="178" y="1593"/>
                  </a:cubicBezTo>
                  <a:cubicBezTo>
                    <a:pt x="243" y="1458"/>
                    <a:pt x="339" y="1334"/>
                    <a:pt x="483" y="1239"/>
                  </a:cubicBezTo>
                  <a:cubicBezTo>
                    <a:pt x="690" y="1101"/>
                    <a:pt x="967" y="1036"/>
                    <a:pt x="1214" y="1032"/>
                  </a:cubicBezTo>
                  <a:cubicBezTo>
                    <a:pt x="1215" y="1032"/>
                    <a:pt x="1216" y="1032"/>
                    <a:pt x="1217" y="1032"/>
                  </a:cubicBezTo>
                  <a:cubicBezTo>
                    <a:pt x="1471" y="1032"/>
                    <a:pt x="1667" y="1146"/>
                    <a:pt x="1822" y="1327"/>
                  </a:cubicBezTo>
                  <a:cubicBezTo>
                    <a:pt x="1810" y="1241"/>
                    <a:pt x="1796" y="1156"/>
                    <a:pt x="1781" y="1072"/>
                  </a:cubicBezTo>
                  <a:cubicBezTo>
                    <a:pt x="1754" y="911"/>
                    <a:pt x="1726" y="747"/>
                    <a:pt x="1677" y="589"/>
                  </a:cubicBezTo>
                  <a:cubicBezTo>
                    <a:pt x="1588" y="285"/>
                    <a:pt x="1388" y="29"/>
                    <a:pt x="1050" y="3"/>
                  </a:cubicBezTo>
                  <a:cubicBezTo>
                    <a:pt x="1031" y="1"/>
                    <a:pt x="1011" y="0"/>
                    <a:pt x="99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42"/>
            <p:cNvSpPr/>
            <p:nvPr/>
          </p:nvSpPr>
          <p:spPr>
            <a:xfrm>
              <a:off x="3289804" y="1957317"/>
              <a:ext cx="50199" cy="109508"/>
            </a:xfrm>
            <a:custGeom>
              <a:rect b="b" l="l" r="r" t="t"/>
              <a:pathLst>
                <a:path extrusionOk="0" h="3176" w="1456">
                  <a:moveTo>
                    <a:pt x="758" y="1"/>
                  </a:moveTo>
                  <a:cubicBezTo>
                    <a:pt x="688" y="1"/>
                    <a:pt x="609" y="28"/>
                    <a:pt x="522" y="93"/>
                  </a:cubicBezTo>
                  <a:cubicBezTo>
                    <a:pt x="140" y="373"/>
                    <a:pt x="47" y="899"/>
                    <a:pt x="23" y="1337"/>
                  </a:cubicBezTo>
                  <a:cubicBezTo>
                    <a:pt x="0" y="1767"/>
                    <a:pt x="9" y="2210"/>
                    <a:pt x="47" y="2642"/>
                  </a:cubicBezTo>
                  <a:cubicBezTo>
                    <a:pt x="107" y="2819"/>
                    <a:pt x="154" y="2997"/>
                    <a:pt x="182" y="3175"/>
                  </a:cubicBezTo>
                  <a:cubicBezTo>
                    <a:pt x="556" y="2946"/>
                    <a:pt x="1014" y="2824"/>
                    <a:pt x="1455" y="2757"/>
                  </a:cubicBezTo>
                  <a:cubicBezTo>
                    <a:pt x="1420" y="2486"/>
                    <a:pt x="1446" y="2199"/>
                    <a:pt x="1433" y="1926"/>
                  </a:cubicBezTo>
                  <a:cubicBezTo>
                    <a:pt x="1418" y="1639"/>
                    <a:pt x="1382" y="1353"/>
                    <a:pt x="1330" y="1072"/>
                  </a:cubicBezTo>
                  <a:cubicBezTo>
                    <a:pt x="1279" y="793"/>
                    <a:pt x="1133" y="1"/>
                    <a:pt x="75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42"/>
            <p:cNvSpPr/>
            <p:nvPr/>
          </p:nvSpPr>
          <p:spPr>
            <a:xfrm>
              <a:off x="3269565" y="1927563"/>
              <a:ext cx="60784" cy="65271"/>
            </a:xfrm>
            <a:custGeom>
              <a:rect b="b" l="l" r="r" t="t"/>
              <a:pathLst>
                <a:path extrusionOk="0" h="1893" w="1763">
                  <a:moveTo>
                    <a:pt x="1038" y="1"/>
                  </a:moveTo>
                  <a:cubicBezTo>
                    <a:pt x="991" y="1"/>
                    <a:pt x="944" y="5"/>
                    <a:pt x="898" y="13"/>
                  </a:cubicBezTo>
                  <a:cubicBezTo>
                    <a:pt x="642" y="60"/>
                    <a:pt x="427" y="216"/>
                    <a:pt x="287" y="430"/>
                  </a:cubicBezTo>
                  <a:cubicBezTo>
                    <a:pt x="214" y="544"/>
                    <a:pt x="167" y="664"/>
                    <a:pt x="125" y="792"/>
                  </a:cubicBezTo>
                  <a:cubicBezTo>
                    <a:pt x="83" y="913"/>
                    <a:pt x="24" y="1043"/>
                    <a:pt x="0" y="1168"/>
                  </a:cubicBezTo>
                  <a:cubicBezTo>
                    <a:pt x="127" y="1320"/>
                    <a:pt x="217" y="1503"/>
                    <a:pt x="277" y="1695"/>
                  </a:cubicBezTo>
                  <a:cubicBezTo>
                    <a:pt x="297" y="1761"/>
                    <a:pt x="312" y="1826"/>
                    <a:pt x="328" y="1893"/>
                  </a:cubicBezTo>
                  <a:cubicBezTo>
                    <a:pt x="360" y="1554"/>
                    <a:pt x="445" y="1212"/>
                    <a:pt x="649" y="935"/>
                  </a:cubicBezTo>
                  <a:cubicBezTo>
                    <a:pt x="818" y="707"/>
                    <a:pt x="1069" y="548"/>
                    <a:pt x="1328" y="548"/>
                  </a:cubicBezTo>
                  <a:cubicBezTo>
                    <a:pt x="1467" y="548"/>
                    <a:pt x="1609" y="594"/>
                    <a:pt x="1740" y="701"/>
                  </a:cubicBezTo>
                  <a:cubicBezTo>
                    <a:pt x="1747" y="709"/>
                    <a:pt x="1753" y="717"/>
                    <a:pt x="1762" y="724"/>
                  </a:cubicBezTo>
                  <a:cubicBezTo>
                    <a:pt x="1751" y="686"/>
                    <a:pt x="1744" y="647"/>
                    <a:pt x="1731" y="608"/>
                  </a:cubicBezTo>
                  <a:cubicBezTo>
                    <a:pt x="1687" y="471"/>
                    <a:pt x="1630" y="332"/>
                    <a:pt x="1537" y="220"/>
                  </a:cubicBezTo>
                  <a:cubicBezTo>
                    <a:pt x="1412" y="70"/>
                    <a:pt x="1228" y="1"/>
                    <a:pt x="103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42"/>
            <p:cNvSpPr/>
            <p:nvPr/>
          </p:nvSpPr>
          <p:spPr>
            <a:xfrm>
              <a:off x="3342073" y="1945491"/>
              <a:ext cx="50682" cy="105474"/>
            </a:xfrm>
            <a:custGeom>
              <a:rect b="b" l="l" r="r" t="t"/>
              <a:pathLst>
                <a:path extrusionOk="0" h="3059" w="1470">
                  <a:moveTo>
                    <a:pt x="873" y="0"/>
                  </a:moveTo>
                  <a:cubicBezTo>
                    <a:pt x="725" y="0"/>
                    <a:pt x="579" y="52"/>
                    <a:pt x="460" y="143"/>
                  </a:cubicBezTo>
                  <a:cubicBezTo>
                    <a:pt x="365" y="213"/>
                    <a:pt x="284" y="309"/>
                    <a:pt x="217" y="403"/>
                  </a:cubicBezTo>
                  <a:cubicBezTo>
                    <a:pt x="148" y="502"/>
                    <a:pt x="65" y="619"/>
                    <a:pt x="27" y="733"/>
                  </a:cubicBezTo>
                  <a:cubicBezTo>
                    <a:pt x="20" y="751"/>
                    <a:pt x="11" y="765"/>
                    <a:pt x="1" y="775"/>
                  </a:cubicBezTo>
                  <a:cubicBezTo>
                    <a:pt x="83" y="1029"/>
                    <a:pt x="127" y="1304"/>
                    <a:pt x="165" y="1535"/>
                  </a:cubicBezTo>
                  <a:cubicBezTo>
                    <a:pt x="210" y="1798"/>
                    <a:pt x="242" y="2064"/>
                    <a:pt x="258" y="2331"/>
                  </a:cubicBezTo>
                  <a:cubicBezTo>
                    <a:pt x="272" y="2562"/>
                    <a:pt x="287" y="2826"/>
                    <a:pt x="240" y="3059"/>
                  </a:cubicBezTo>
                  <a:cubicBezTo>
                    <a:pt x="300" y="3051"/>
                    <a:pt x="357" y="3044"/>
                    <a:pt x="414" y="3040"/>
                  </a:cubicBezTo>
                  <a:cubicBezTo>
                    <a:pt x="467" y="3034"/>
                    <a:pt x="523" y="3032"/>
                    <a:pt x="576" y="3028"/>
                  </a:cubicBezTo>
                  <a:cubicBezTo>
                    <a:pt x="444" y="2867"/>
                    <a:pt x="398" y="2686"/>
                    <a:pt x="448" y="2449"/>
                  </a:cubicBezTo>
                  <a:cubicBezTo>
                    <a:pt x="509" y="2159"/>
                    <a:pt x="708" y="1952"/>
                    <a:pt x="951" y="1796"/>
                  </a:cubicBezTo>
                  <a:cubicBezTo>
                    <a:pt x="1109" y="1695"/>
                    <a:pt x="1287" y="1612"/>
                    <a:pt x="1469" y="1545"/>
                  </a:cubicBezTo>
                  <a:cubicBezTo>
                    <a:pt x="1469" y="1537"/>
                    <a:pt x="1466" y="1533"/>
                    <a:pt x="1466" y="1527"/>
                  </a:cubicBezTo>
                  <a:cubicBezTo>
                    <a:pt x="1448" y="1209"/>
                    <a:pt x="1441" y="888"/>
                    <a:pt x="1408" y="569"/>
                  </a:cubicBezTo>
                  <a:cubicBezTo>
                    <a:pt x="1385" y="346"/>
                    <a:pt x="1309" y="114"/>
                    <a:pt x="1077" y="35"/>
                  </a:cubicBezTo>
                  <a:cubicBezTo>
                    <a:pt x="1010" y="11"/>
                    <a:pt x="942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42"/>
            <p:cNvSpPr/>
            <p:nvPr/>
          </p:nvSpPr>
          <p:spPr>
            <a:xfrm>
              <a:off x="3219744" y="2010931"/>
              <a:ext cx="64783" cy="141920"/>
            </a:xfrm>
            <a:custGeom>
              <a:rect b="b" l="l" r="r" t="t"/>
              <a:pathLst>
                <a:path extrusionOk="0" h="4116" w="1879">
                  <a:moveTo>
                    <a:pt x="868" y="1"/>
                  </a:moveTo>
                  <a:cubicBezTo>
                    <a:pt x="838" y="1"/>
                    <a:pt x="807" y="2"/>
                    <a:pt x="775" y="6"/>
                  </a:cubicBezTo>
                  <a:cubicBezTo>
                    <a:pt x="545" y="31"/>
                    <a:pt x="285" y="105"/>
                    <a:pt x="141" y="302"/>
                  </a:cubicBezTo>
                  <a:cubicBezTo>
                    <a:pt x="1" y="496"/>
                    <a:pt x="8" y="760"/>
                    <a:pt x="30" y="986"/>
                  </a:cubicBezTo>
                  <a:cubicBezTo>
                    <a:pt x="56" y="1277"/>
                    <a:pt x="122" y="1567"/>
                    <a:pt x="195" y="1849"/>
                  </a:cubicBezTo>
                  <a:cubicBezTo>
                    <a:pt x="331" y="2382"/>
                    <a:pt x="471" y="2904"/>
                    <a:pt x="471" y="3459"/>
                  </a:cubicBezTo>
                  <a:cubicBezTo>
                    <a:pt x="473" y="3486"/>
                    <a:pt x="467" y="3508"/>
                    <a:pt x="458" y="3530"/>
                  </a:cubicBezTo>
                  <a:cubicBezTo>
                    <a:pt x="910" y="3724"/>
                    <a:pt x="1364" y="3922"/>
                    <a:pt x="1816" y="4116"/>
                  </a:cubicBezTo>
                  <a:cubicBezTo>
                    <a:pt x="1583" y="3413"/>
                    <a:pt x="1294" y="2513"/>
                    <a:pt x="1831" y="1928"/>
                  </a:cubicBezTo>
                  <a:cubicBezTo>
                    <a:pt x="1846" y="1912"/>
                    <a:pt x="1863" y="1899"/>
                    <a:pt x="1878" y="1884"/>
                  </a:cubicBezTo>
                  <a:cubicBezTo>
                    <a:pt x="1874" y="1874"/>
                    <a:pt x="1868" y="1865"/>
                    <a:pt x="1865" y="1853"/>
                  </a:cubicBezTo>
                  <a:cubicBezTo>
                    <a:pt x="1754" y="1325"/>
                    <a:pt x="1643" y="796"/>
                    <a:pt x="1380" y="322"/>
                  </a:cubicBezTo>
                  <a:cubicBezTo>
                    <a:pt x="1265" y="105"/>
                    <a:pt x="1095" y="1"/>
                    <a:pt x="8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42"/>
            <p:cNvSpPr/>
            <p:nvPr/>
          </p:nvSpPr>
          <p:spPr>
            <a:xfrm>
              <a:off x="3570662" y="2074233"/>
              <a:ext cx="92089" cy="56133"/>
            </a:xfrm>
            <a:custGeom>
              <a:rect b="b" l="l" r="r" t="t"/>
              <a:pathLst>
                <a:path extrusionOk="0" h="1628" w="2671">
                  <a:moveTo>
                    <a:pt x="2572" y="1"/>
                  </a:moveTo>
                  <a:cubicBezTo>
                    <a:pt x="2565" y="1"/>
                    <a:pt x="2558" y="4"/>
                    <a:pt x="2549" y="4"/>
                  </a:cubicBezTo>
                  <a:cubicBezTo>
                    <a:pt x="2199" y="30"/>
                    <a:pt x="1851" y="97"/>
                    <a:pt x="1534" y="249"/>
                  </a:cubicBezTo>
                  <a:cubicBezTo>
                    <a:pt x="1375" y="325"/>
                    <a:pt x="1226" y="416"/>
                    <a:pt x="1093" y="529"/>
                  </a:cubicBezTo>
                  <a:cubicBezTo>
                    <a:pt x="971" y="628"/>
                    <a:pt x="851" y="737"/>
                    <a:pt x="711" y="813"/>
                  </a:cubicBezTo>
                  <a:cubicBezTo>
                    <a:pt x="574" y="886"/>
                    <a:pt x="418" y="924"/>
                    <a:pt x="302" y="1032"/>
                  </a:cubicBezTo>
                  <a:cubicBezTo>
                    <a:pt x="201" y="1128"/>
                    <a:pt x="138" y="1249"/>
                    <a:pt x="90" y="1379"/>
                  </a:cubicBezTo>
                  <a:cubicBezTo>
                    <a:pt x="60" y="1462"/>
                    <a:pt x="32" y="1544"/>
                    <a:pt x="1" y="1628"/>
                  </a:cubicBezTo>
                  <a:cubicBezTo>
                    <a:pt x="225" y="1516"/>
                    <a:pt x="479" y="1452"/>
                    <a:pt x="730" y="1450"/>
                  </a:cubicBezTo>
                  <a:cubicBezTo>
                    <a:pt x="830" y="895"/>
                    <a:pt x="1442" y="576"/>
                    <a:pt x="1988" y="576"/>
                  </a:cubicBezTo>
                  <a:cubicBezTo>
                    <a:pt x="2046" y="576"/>
                    <a:pt x="2102" y="579"/>
                    <a:pt x="2157" y="586"/>
                  </a:cubicBezTo>
                  <a:cubicBezTo>
                    <a:pt x="2307" y="446"/>
                    <a:pt x="2480" y="309"/>
                    <a:pt x="2671" y="227"/>
                  </a:cubicBezTo>
                  <a:cubicBezTo>
                    <a:pt x="2668" y="137"/>
                    <a:pt x="2631" y="61"/>
                    <a:pt x="2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42"/>
            <p:cNvSpPr/>
            <p:nvPr/>
          </p:nvSpPr>
          <p:spPr>
            <a:xfrm>
              <a:off x="3607106" y="2117779"/>
              <a:ext cx="172560" cy="136886"/>
            </a:xfrm>
            <a:custGeom>
              <a:rect b="b" l="l" r="r" t="t"/>
              <a:pathLst>
                <a:path extrusionOk="0" h="3970" w="5005">
                  <a:moveTo>
                    <a:pt x="4379" y="1"/>
                  </a:moveTo>
                  <a:cubicBezTo>
                    <a:pt x="4170" y="1"/>
                    <a:pt x="3926" y="144"/>
                    <a:pt x="3767" y="225"/>
                  </a:cubicBezTo>
                  <a:cubicBezTo>
                    <a:pt x="3516" y="355"/>
                    <a:pt x="3272" y="532"/>
                    <a:pt x="3176" y="810"/>
                  </a:cubicBezTo>
                  <a:cubicBezTo>
                    <a:pt x="3152" y="878"/>
                    <a:pt x="3096" y="926"/>
                    <a:pt x="3020" y="928"/>
                  </a:cubicBezTo>
                  <a:cubicBezTo>
                    <a:pt x="2525" y="944"/>
                    <a:pt x="2116" y="1180"/>
                    <a:pt x="1912" y="1645"/>
                  </a:cubicBezTo>
                  <a:cubicBezTo>
                    <a:pt x="1839" y="1810"/>
                    <a:pt x="1809" y="2010"/>
                    <a:pt x="1612" y="2071"/>
                  </a:cubicBezTo>
                  <a:cubicBezTo>
                    <a:pt x="1396" y="2136"/>
                    <a:pt x="1205" y="2105"/>
                    <a:pt x="1027" y="2280"/>
                  </a:cubicBezTo>
                  <a:cubicBezTo>
                    <a:pt x="839" y="2464"/>
                    <a:pt x="864" y="2667"/>
                    <a:pt x="819" y="2904"/>
                  </a:cubicBezTo>
                  <a:cubicBezTo>
                    <a:pt x="776" y="3126"/>
                    <a:pt x="642" y="3192"/>
                    <a:pt x="460" y="3294"/>
                  </a:cubicBezTo>
                  <a:cubicBezTo>
                    <a:pt x="266" y="3399"/>
                    <a:pt x="145" y="3587"/>
                    <a:pt x="62" y="3785"/>
                  </a:cubicBezTo>
                  <a:cubicBezTo>
                    <a:pt x="38" y="3844"/>
                    <a:pt x="18" y="3906"/>
                    <a:pt x="1" y="3969"/>
                  </a:cubicBezTo>
                  <a:cubicBezTo>
                    <a:pt x="1668" y="2878"/>
                    <a:pt x="3337" y="1784"/>
                    <a:pt x="5005" y="689"/>
                  </a:cubicBezTo>
                  <a:cubicBezTo>
                    <a:pt x="4890" y="452"/>
                    <a:pt x="4731" y="230"/>
                    <a:pt x="4542" y="38"/>
                  </a:cubicBezTo>
                  <a:cubicBezTo>
                    <a:pt x="4492" y="11"/>
                    <a:pt x="4437" y="1"/>
                    <a:pt x="4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42"/>
            <p:cNvSpPr/>
            <p:nvPr/>
          </p:nvSpPr>
          <p:spPr>
            <a:xfrm>
              <a:off x="3511636" y="2176702"/>
              <a:ext cx="112983" cy="99992"/>
            </a:xfrm>
            <a:custGeom>
              <a:rect b="b" l="l" r="r" t="t"/>
              <a:pathLst>
                <a:path extrusionOk="0" h="2900" w="3277">
                  <a:moveTo>
                    <a:pt x="1100" y="0"/>
                  </a:moveTo>
                  <a:cubicBezTo>
                    <a:pt x="1081" y="13"/>
                    <a:pt x="1066" y="28"/>
                    <a:pt x="1043" y="39"/>
                  </a:cubicBezTo>
                  <a:cubicBezTo>
                    <a:pt x="863" y="124"/>
                    <a:pt x="702" y="181"/>
                    <a:pt x="550" y="322"/>
                  </a:cubicBezTo>
                  <a:cubicBezTo>
                    <a:pt x="501" y="369"/>
                    <a:pt x="455" y="421"/>
                    <a:pt x="413" y="474"/>
                  </a:cubicBezTo>
                  <a:cubicBezTo>
                    <a:pt x="447" y="560"/>
                    <a:pt x="385" y="665"/>
                    <a:pt x="283" y="665"/>
                  </a:cubicBezTo>
                  <a:cubicBezTo>
                    <a:pt x="282" y="665"/>
                    <a:pt x="281" y="665"/>
                    <a:pt x="280" y="665"/>
                  </a:cubicBezTo>
                  <a:cubicBezTo>
                    <a:pt x="248" y="718"/>
                    <a:pt x="218" y="771"/>
                    <a:pt x="193" y="826"/>
                  </a:cubicBezTo>
                  <a:cubicBezTo>
                    <a:pt x="0" y="1245"/>
                    <a:pt x="10" y="1710"/>
                    <a:pt x="32" y="2159"/>
                  </a:cubicBezTo>
                  <a:cubicBezTo>
                    <a:pt x="618" y="2406"/>
                    <a:pt x="1206" y="2655"/>
                    <a:pt x="1795" y="2900"/>
                  </a:cubicBezTo>
                  <a:cubicBezTo>
                    <a:pt x="1999" y="2765"/>
                    <a:pt x="2207" y="2632"/>
                    <a:pt x="2411" y="2494"/>
                  </a:cubicBezTo>
                  <a:cubicBezTo>
                    <a:pt x="2397" y="2114"/>
                    <a:pt x="2605" y="1629"/>
                    <a:pt x="2859" y="1380"/>
                  </a:cubicBezTo>
                  <a:cubicBezTo>
                    <a:pt x="2938" y="1301"/>
                    <a:pt x="3034" y="1257"/>
                    <a:pt x="3120" y="1189"/>
                  </a:cubicBezTo>
                  <a:cubicBezTo>
                    <a:pt x="3234" y="1094"/>
                    <a:pt x="3211" y="953"/>
                    <a:pt x="3253" y="821"/>
                  </a:cubicBezTo>
                  <a:cubicBezTo>
                    <a:pt x="3259" y="801"/>
                    <a:pt x="3269" y="783"/>
                    <a:pt x="3277" y="764"/>
                  </a:cubicBezTo>
                  <a:cubicBezTo>
                    <a:pt x="2931" y="714"/>
                    <a:pt x="2590" y="554"/>
                    <a:pt x="2266" y="437"/>
                  </a:cubicBezTo>
                  <a:cubicBezTo>
                    <a:pt x="1874" y="296"/>
                    <a:pt x="1485" y="159"/>
                    <a:pt x="110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42"/>
            <p:cNvSpPr/>
            <p:nvPr/>
          </p:nvSpPr>
          <p:spPr>
            <a:xfrm>
              <a:off x="3554147" y="2133087"/>
              <a:ext cx="120120" cy="61547"/>
            </a:xfrm>
            <a:custGeom>
              <a:rect b="b" l="l" r="r" t="t"/>
              <a:pathLst>
                <a:path extrusionOk="0" h="1785" w="3484">
                  <a:moveTo>
                    <a:pt x="1116" y="0"/>
                  </a:moveTo>
                  <a:cubicBezTo>
                    <a:pt x="762" y="0"/>
                    <a:pt x="442" y="196"/>
                    <a:pt x="247" y="504"/>
                  </a:cubicBezTo>
                  <a:cubicBezTo>
                    <a:pt x="124" y="702"/>
                    <a:pt x="117" y="953"/>
                    <a:pt x="1" y="1134"/>
                  </a:cubicBezTo>
                  <a:cubicBezTo>
                    <a:pt x="365" y="1236"/>
                    <a:pt x="719" y="1351"/>
                    <a:pt x="1078" y="1467"/>
                  </a:cubicBezTo>
                  <a:cubicBezTo>
                    <a:pt x="1267" y="1529"/>
                    <a:pt x="1461" y="1591"/>
                    <a:pt x="1655" y="1645"/>
                  </a:cubicBezTo>
                  <a:cubicBezTo>
                    <a:pt x="1827" y="1695"/>
                    <a:pt x="2006" y="1728"/>
                    <a:pt x="2174" y="1785"/>
                  </a:cubicBezTo>
                  <a:cubicBezTo>
                    <a:pt x="2235" y="1700"/>
                    <a:pt x="2306" y="1627"/>
                    <a:pt x="2385" y="1560"/>
                  </a:cubicBezTo>
                  <a:cubicBezTo>
                    <a:pt x="2573" y="1401"/>
                    <a:pt x="2752" y="1371"/>
                    <a:pt x="2978" y="1311"/>
                  </a:cubicBezTo>
                  <a:cubicBezTo>
                    <a:pt x="3125" y="1273"/>
                    <a:pt x="3132" y="1182"/>
                    <a:pt x="3200" y="1057"/>
                  </a:cubicBezTo>
                  <a:cubicBezTo>
                    <a:pt x="3249" y="965"/>
                    <a:pt x="3311" y="879"/>
                    <a:pt x="3379" y="797"/>
                  </a:cubicBezTo>
                  <a:cubicBezTo>
                    <a:pt x="3412" y="759"/>
                    <a:pt x="3445" y="722"/>
                    <a:pt x="3483" y="686"/>
                  </a:cubicBezTo>
                  <a:cubicBezTo>
                    <a:pt x="3335" y="668"/>
                    <a:pt x="3183" y="624"/>
                    <a:pt x="3049" y="596"/>
                  </a:cubicBezTo>
                  <a:cubicBezTo>
                    <a:pt x="2856" y="552"/>
                    <a:pt x="2668" y="505"/>
                    <a:pt x="2480" y="448"/>
                  </a:cubicBezTo>
                  <a:cubicBezTo>
                    <a:pt x="2293" y="390"/>
                    <a:pt x="2101" y="336"/>
                    <a:pt x="1921" y="263"/>
                  </a:cubicBezTo>
                  <a:cubicBezTo>
                    <a:pt x="1829" y="226"/>
                    <a:pt x="1737" y="190"/>
                    <a:pt x="1653" y="146"/>
                  </a:cubicBezTo>
                  <a:cubicBezTo>
                    <a:pt x="1565" y="99"/>
                    <a:pt x="1484" y="46"/>
                    <a:pt x="1393" y="7"/>
                  </a:cubicBezTo>
                  <a:cubicBezTo>
                    <a:pt x="1374" y="16"/>
                    <a:pt x="1351" y="20"/>
                    <a:pt x="1328" y="20"/>
                  </a:cubicBezTo>
                  <a:cubicBezTo>
                    <a:pt x="1317" y="20"/>
                    <a:pt x="1307" y="19"/>
                    <a:pt x="1297" y="18"/>
                  </a:cubicBezTo>
                  <a:cubicBezTo>
                    <a:pt x="1236" y="6"/>
                    <a:pt x="1176" y="0"/>
                    <a:pt x="111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42"/>
            <p:cNvSpPr/>
            <p:nvPr/>
          </p:nvSpPr>
          <p:spPr>
            <a:xfrm>
              <a:off x="3604623" y="2106091"/>
              <a:ext cx="114052" cy="42928"/>
            </a:xfrm>
            <a:custGeom>
              <a:rect b="b" l="l" r="r" t="t"/>
              <a:pathLst>
                <a:path extrusionOk="0" h="1245" w="3308">
                  <a:moveTo>
                    <a:pt x="1276" y="1"/>
                  </a:moveTo>
                  <a:cubicBezTo>
                    <a:pt x="1252" y="8"/>
                    <a:pt x="1226" y="14"/>
                    <a:pt x="1200" y="14"/>
                  </a:cubicBezTo>
                  <a:cubicBezTo>
                    <a:pt x="1194" y="14"/>
                    <a:pt x="1189" y="14"/>
                    <a:pt x="1183" y="13"/>
                  </a:cubicBezTo>
                  <a:cubicBezTo>
                    <a:pt x="1108" y="12"/>
                    <a:pt x="1038" y="9"/>
                    <a:pt x="972" y="9"/>
                  </a:cubicBezTo>
                  <a:cubicBezTo>
                    <a:pt x="787" y="9"/>
                    <a:pt x="627" y="30"/>
                    <a:pt x="442" y="157"/>
                  </a:cubicBezTo>
                  <a:cubicBezTo>
                    <a:pt x="236" y="293"/>
                    <a:pt x="119" y="496"/>
                    <a:pt x="1" y="708"/>
                  </a:cubicBezTo>
                  <a:cubicBezTo>
                    <a:pt x="172" y="748"/>
                    <a:pt x="351" y="761"/>
                    <a:pt x="519" y="796"/>
                  </a:cubicBezTo>
                  <a:cubicBezTo>
                    <a:pt x="704" y="834"/>
                    <a:pt x="887" y="885"/>
                    <a:pt x="1072" y="927"/>
                  </a:cubicBezTo>
                  <a:cubicBezTo>
                    <a:pt x="1259" y="968"/>
                    <a:pt x="1441" y="1011"/>
                    <a:pt x="1629" y="1050"/>
                  </a:cubicBezTo>
                  <a:cubicBezTo>
                    <a:pt x="1819" y="1089"/>
                    <a:pt x="2042" y="1108"/>
                    <a:pt x="2223" y="1184"/>
                  </a:cubicBezTo>
                  <a:cubicBezTo>
                    <a:pt x="2255" y="1197"/>
                    <a:pt x="2277" y="1219"/>
                    <a:pt x="2296" y="1244"/>
                  </a:cubicBezTo>
                  <a:cubicBezTo>
                    <a:pt x="2507" y="1103"/>
                    <a:pt x="2745" y="1000"/>
                    <a:pt x="2990" y="962"/>
                  </a:cubicBezTo>
                  <a:cubicBezTo>
                    <a:pt x="3068" y="814"/>
                    <a:pt x="3180" y="693"/>
                    <a:pt x="3307" y="589"/>
                  </a:cubicBezTo>
                  <a:cubicBezTo>
                    <a:pt x="3215" y="568"/>
                    <a:pt x="3124" y="546"/>
                    <a:pt x="3035" y="521"/>
                  </a:cubicBezTo>
                  <a:cubicBezTo>
                    <a:pt x="2801" y="460"/>
                    <a:pt x="2568" y="401"/>
                    <a:pt x="2332" y="341"/>
                  </a:cubicBezTo>
                  <a:cubicBezTo>
                    <a:pt x="2104" y="287"/>
                    <a:pt x="1874" y="233"/>
                    <a:pt x="1647" y="173"/>
                  </a:cubicBezTo>
                  <a:cubicBezTo>
                    <a:pt x="1505" y="135"/>
                    <a:pt x="1387" y="78"/>
                    <a:pt x="12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42"/>
            <p:cNvSpPr/>
            <p:nvPr/>
          </p:nvSpPr>
          <p:spPr>
            <a:xfrm>
              <a:off x="3653169" y="2090403"/>
              <a:ext cx="98881" cy="28274"/>
            </a:xfrm>
            <a:custGeom>
              <a:rect b="b" l="l" r="r" t="t"/>
              <a:pathLst>
                <a:path extrusionOk="0" h="820" w="2868">
                  <a:moveTo>
                    <a:pt x="656" y="1"/>
                  </a:moveTo>
                  <a:cubicBezTo>
                    <a:pt x="554" y="1"/>
                    <a:pt x="454" y="31"/>
                    <a:pt x="349" y="90"/>
                  </a:cubicBezTo>
                  <a:cubicBezTo>
                    <a:pt x="224" y="158"/>
                    <a:pt x="120" y="299"/>
                    <a:pt x="1" y="389"/>
                  </a:cubicBezTo>
                  <a:cubicBezTo>
                    <a:pt x="131" y="422"/>
                    <a:pt x="270" y="441"/>
                    <a:pt x="393" y="466"/>
                  </a:cubicBezTo>
                  <a:cubicBezTo>
                    <a:pt x="613" y="508"/>
                    <a:pt x="836" y="549"/>
                    <a:pt x="1056" y="591"/>
                  </a:cubicBezTo>
                  <a:cubicBezTo>
                    <a:pt x="1288" y="636"/>
                    <a:pt x="1518" y="677"/>
                    <a:pt x="1749" y="719"/>
                  </a:cubicBezTo>
                  <a:cubicBezTo>
                    <a:pt x="1861" y="736"/>
                    <a:pt x="1972" y="758"/>
                    <a:pt x="2083" y="780"/>
                  </a:cubicBezTo>
                  <a:cubicBezTo>
                    <a:pt x="2143" y="790"/>
                    <a:pt x="2191" y="799"/>
                    <a:pt x="2236" y="819"/>
                  </a:cubicBezTo>
                  <a:cubicBezTo>
                    <a:pt x="2317" y="772"/>
                    <a:pt x="2400" y="727"/>
                    <a:pt x="2483" y="686"/>
                  </a:cubicBezTo>
                  <a:cubicBezTo>
                    <a:pt x="2607" y="622"/>
                    <a:pt x="2738" y="568"/>
                    <a:pt x="2868" y="543"/>
                  </a:cubicBezTo>
                  <a:cubicBezTo>
                    <a:pt x="2796" y="492"/>
                    <a:pt x="2725" y="445"/>
                    <a:pt x="2649" y="404"/>
                  </a:cubicBezTo>
                  <a:cubicBezTo>
                    <a:pt x="2418" y="278"/>
                    <a:pt x="2166" y="188"/>
                    <a:pt x="1909" y="142"/>
                  </a:cubicBezTo>
                  <a:cubicBezTo>
                    <a:pt x="1784" y="119"/>
                    <a:pt x="1663" y="114"/>
                    <a:pt x="1542" y="114"/>
                  </a:cubicBezTo>
                  <a:cubicBezTo>
                    <a:pt x="1443" y="114"/>
                    <a:pt x="1343" y="117"/>
                    <a:pt x="1242" y="117"/>
                  </a:cubicBezTo>
                  <a:cubicBezTo>
                    <a:pt x="1214" y="117"/>
                    <a:pt x="1186" y="117"/>
                    <a:pt x="1158" y="116"/>
                  </a:cubicBezTo>
                  <a:cubicBezTo>
                    <a:pt x="1054" y="115"/>
                    <a:pt x="980" y="87"/>
                    <a:pt x="884" y="48"/>
                  </a:cubicBezTo>
                  <a:cubicBezTo>
                    <a:pt x="805" y="17"/>
                    <a:pt x="730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42"/>
            <p:cNvSpPr/>
            <p:nvPr/>
          </p:nvSpPr>
          <p:spPr>
            <a:xfrm>
              <a:off x="3574248" y="2051339"/>
              <a:ext cx="74402" cy="21860"/>
            </a:xfrm>
            <a:custGeom>
              <a:rect b="b" l="l" r="r" t="t"/>
              <a:pathLst>
                <a:path extrusionOk="0" h="634" w="2158">
                  <a:moveTo>
                    <a:pt x="477" y="1"/>
                  </a:moveTo>
                  <a:cubicBezTo>
                    <a:pt x="290" y="1"/>
                    <a:pt x="125" y="64"/>
                    <a:pt x="23" y="245"/>
                  </a:cubicBezTo>
                  <a:cubicBezTo>
                    <a:pt x="18" y="255"/>
                    <a:pt x="10" y="261"/>
                    <a:pt x="1" y="267"/>
                  </a:cubicBezTo>
                  <a:cubicBezTo>
                    <a:pt x="99" y="298"/>
                    <a:pt x="207" y="309"/>
                    <a:pt x="303" y="327"/>
                  </a:cubicBezTo>
                  <a:cubicBezTo>
                    <a:pt x="430" y="348"/>
                    <a:pt x="560" y="373"/>
                    <a:pt x="688" y="395"/>
                  </a:cubicBezTo>
                  <a:cubicBezTo>
                    <a:pt x="815" y="418"/>
                    <a:pt x="944" y="441"/>
                    <a:pt x="1069" y="472"/>
                  </a:cubicBezTo>
                  <a:cubicBezTo>
                    <a:pt x="1206" y="505"/>
                    <a:pt x="1346" y="530"/>
                    <a:pt x="1464" y="609"/>
                  </a:cubicBezTo>
                  <a:cubicBezTo>
                    <a:pt x="1475" y="615"/>
                    <a:pt x="1476" y="626"/>
                    <a:pt x="1486" y="634"/>
                  </a:cubicBezTo>
                  <a:cubicBezTo>
                    <a:pt x="1699" y="545"/>
                    <a:pt x="1926" y="485"/>
                    <a:pt x="2158" y="472"/>
                  </a:cubicBezTo>
                  <a:cubicBezTo>
                    <a:pt x="1914" y="380"/>
                    <a:pt x="1628" y="334"/>
                    <a:pt x="1464" y="277"/>
                  </a:cubicBezTo>
                  <a:cubicBezTo>
                    <a:pt x="1210" y="196"/>
                    <a:pt x="808" y="1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42"/>
            <p:cNvSpPr/>
            <p:nvPr/>
          </p:nvSpPr>
          <p:spPr>
            <a:xfrm>
              <a:off x="2491360" y="2103194"/>
              <a:ext cx="1438263" cy="841864"/>
            </a:xfrm>
            <a:custGeom>
              <a:rect b="b" l="l" r="r" t="t"/>
              <a:pathLst>
                <a:path extrusionOk="0" h="24416" w="41716">
                  <a:moveTo>
                    <a:pt x="41716" y="0"/>
                  </a:moveTo>
                  <a:lnTo>
                    <a:pt x="41716" y="0"/>
                  </a:lnTo>
                  <a:cubicBezTo>
                    <a:pt x="39080" y="2062"/>
                    <a:pt x="36379" y="4047"/>
                    <a:pt x="33648" y="5974"/>
                  </a:cubicBezTo>
                  <a:cubicBezTo>
                    <a:pt x="31096" y="7772"/>
                    <a:pt x="28491" y="9493"/>
                    <a:pt x="25854" y="11154"/>
                  </a:cubicBezTo>
                  <a:cubicBezTo>
                    <a:pt x="25177" y="11580"/>
                    <a:pt x="24507" y="12012"/>
                    <a:pt x="23830" y="12432"/>
                  </a:cubicBezTo>
                  <a:cubicBezTo>
                    <a:pt x="23475" y="12653"/>
                    <a:pt x="23131" y="12885"/>
                    <a:pt x="22781" y="13111"/>
                  </a:cubicBezTo>
                  <a:cubicBezTo>
                    <a:pt x="22487" y="13295"/>
                    <a:pt x="22199" y="13517"/>
                    <a:pt x="21882" y="13658"/>
                  </a:cubicBezTo>
                  <a:cubicBezTo>
                    <a:pt x="21734" y="13723"/>
                    <a:pt x="21587" y="13751"/>
                    <a:pt x="21440" y="13751"/>
                  </a:cubicBezTo>
                  <a:cubicBezTo>
                    <a:pt x="20914" y="13751"/>
                    <a:pt x="20401" y="13398"/>
                    <a:pt x="19935" y="13174"/>
                  </a:cubicBezTo>
                  <a:cubicBezTo>
                    <a:pt x="19193" y="12816"/>
                    <a:pt x="18450" y="12466"/>
                    <a:pt x="17705" y="12113"/>
                  </a:cubicBezTo>
                  <a:cubicBezTo>
                    <a:pt x="14733" y="10703"/>
                    <a:pt x="11763" y="9291"/>
                    <a:pt x="8791" y="7876"/>
                  </a:cubicBezTo>
                  <a:cubicBezTo>
                    <a:pt x="5867" y="6484"/>
                    <a:pt x="2937" y="5094"/>
                    <a:pt x="30" y="3665"/>
                  </a:cubicBezTo>
                  <a:lnTo>
                    <a:pt x="30" y="3665"/>
                  </a:lnTo>
                  <a:cubicBezTo>
                    <a:pt x="1" y="4109"/>
                    <a:pt x="125" y="4600"/>
                    <a:pt x="176" y="5037"/>
                  </a:cubicBezTo>
                  <a:cubicBezTo>
                    <a:pt x="297" y="6068"/>
                    <a:pt x="408" y="7102"/>
                    <a:pt x="526" y="8133"/>
                  </a:cubicBezTo>
                  <a:cubicBezTo>
                    <a:pt x="642" y="9169"/>
                    <a:pt x="770" y="10200"/>
                    <a:pt x="907" y="11231"/>
                  </a:cubicBezTo>
                  <a:cubicBezTo>
                    <a:pt x="978" y="11755"/>
                    <a:pt x="1046" y="12279"/>
                    <a:pt x="1116" y="12806"/>
                  </a:cubicBezTo>
                  <a:cubicBezTo>
                    <a:pt x="1183" y="13305"/>
                    <a:pt x="1224" y="13816"/>
                    <a:pt x="1330" y="14307"/>
                  </a:cubicBezTo>
                  <a:cubicBezTo>
                    <a:pt x="1429" y="14759"/>
                    <a:pt x="1635" y="15114"/>
                    <a:pt x="2014" y="15385"/>
                  </a:cubicBezTo>
                  <a:cubicBezTo>
                    <a:pt x="2405" y="15663"/>
                    <a:pt x="2838" y="15890"/>
                    <a:pt x="3251" y="16129"/>
                  </a:cubicBezTo>
                  <a:cubicBezTo>
                    <a:pt x="4133" y="16645"/>
                    <a:pt x="5016" y="17154"/>
                    <a:pt x="5902" y="17659"/>
                  </a:cubicBezTo>
                  <a:cubicBezTo>
                    <a:pt x="7693" y="18675"/>
                    <a:pt x="9495" y="19668"/>
                    <a:pt x="11311" y="20638"/>
                  </a:cubicBezTo>
                  <a:cubicBezTo>
                    <a:pt x="13093" y="21591"/>
                    <a:pt x="14877" y="22565"/>
                    <a:pt x="16722" y="23393"/>
                  </a:cubicBezTo>
                  <a:cubicBezTo>
                    <a:pt x="17177" y="23599"/>
                    <a:pt x="17638" y="23786"/>
                    <a:pt x="18102" y="23958"/>
                  </a:cubicBezTo>
                  <a:cubicBezTo>
                    <a:pt x="18555" y="24127"/>
                    <a:pt x="19026" y="24312"/>
                    <a:pt x="19503" y="24393"/>
                  </a:cubicBezTo>
                  <a:cubicBezTo>
                    <a:pt x="19593" y="24408"/>
                    <a:pt x="19680" y="24415"/>
                    <a:pt x="19765" y="24415"/>
                  </a:cubicBezTo>
                  <a:cubicBezTo>
                    <a:pt x="20158" y="24415"/>
                    <a:pt x="20510" y="24265"/>
                    <a:pt x="20865" y="24065"/>
                  </a:cubicBezTo>
                  <a:cubicBezTo>
                    <a:pt x="21282" y="23835"/>
                    <a:pt x="21692" y="23590"/>
                    <a:pt x="22099" y="23345"/>
                  </a:cubicBezTo>
                  <a:cubicBezTo>
                    <a:pt x="23808" y="22328"/>
                    <a:pt x="25496" y="21274"/>
                    <a:pt x="27165" y="20193"/>
                  </a:cubicBezTo>
                  <a:cubicBezTo>
                    <a:pt x="30487" y="18037"/>
                    <a:pt x="33733" y="15764"/>
                    <a:pt x="36891" y="13375"/>
                  </a:cubicBezTo>
                  <a:cubicBezTo>
                    <a:pt x="37669" y="12788"/>
                    <a:pt x="38465" y="12212"/>
                    <a:pt x="39206" y="11580"/>
                  </a:cubicBezTo>
                  <a:cubicBezTo>
                    <a:pt x="39563" y="11278"/>
                    <a:pt x="39882" y="10934"/>
                    <a:pt x="40043" y="10487"/>
                  </a:cubicBezTo>
                  <a:cubicBezTo>
                    <a:pt x="40203" y="10046"/>
                    <a:pt x="40256" y="9572"/>
                    <a:pt x="40326" y="9112"/>
                  </a:cubicBezTo>
                  <a:cubicBezTo>
                    <a:pt x="40642" y="7042"/>
                    <a:pt x="40959" y="4973"/>
                    <a:pt x="41276" y="2902"/>
                  </a:cubicBezTo>
                  <a:cubicBezTo>
                    <a:pt x="41356" y="2380"/>
                    <a:pt x="41433" y="1858"/>
                    <a:pt x="41512" y="1335"/>
                  </a:cubicBezTo>
                  <a:cubicBezTo>
                    <a:pt x="41577" y="895"/>
                    <a:pt x="41668" y="448"/>
                    <a:pt x="41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42"/>
            <p:cNvSpPr/>
            <p:nvPr/>
          </p:nvSpPr>
          <p:spPr>
            <a:xfrm>
              <a:off x="2494050" y="1831817"/>
              <a:ext cx="1433437" cy="731700"/>
            </a:xfrm>
            <a:custGeom>
              <a:rect b="b" l="l" r="r" t="t"/>
              <a:pathLst>
                <a:path extrusionOk="0" h="21221" w="41576">
                  <a:moveTo>
                    <a:pt x="20654" y="734"/>
                  </a:moveTo>
                  <a:cubicBezTo>
                    <a:pt x="20658" y="734"/>
                    <a:pt x="20663" y="734"/>
                    <a:pt x="20667" y="734"/>
                  </a:cubicBezTo>
                  <a:cubicBezTo>
                    <a:pt x="21312" y="738"/>
                    <a:pt x="21964" y="1078"/>
                    <a:pt x="22557" y="1291"/>
                  </a:cubicBezTo>
                  <a:cubicBezTo>
                    <a:pt x="23173" y="1513"/>
                    <a:pt x="23794" y="1734"/>
                    <a:pt x="24413" y="1955"/>
                  </a:cubicBezTo>
                  <a:cubicBezTo>
                    <a:pt x="29542" y="3778"/>
                    <a:pt x="34674" y="5592"/>
                    <a:pt x="39803" y="7408"/>
                  </a:cubicBezTo>
                  <a:cubicBezTo>
                    <a:pt x="39949" y="7460"/>
                    <a:pt x="39978" y="7647"/>
                    <a:pt x="39845" y="7736"/>
                  </a:cubicBezTo>
                  <a:cubicBezTo>
                    <a:pt x="39128" y="8204"/>
                    <a:pt x="38413" y="8673"/>
                    <a:pt x="37695" y="9142"/>
                  </a:cubicBezTo>
                  <a:cubicBezTo>
                    <a:pt x="37664" y="9186"/>
                    <a:pt x="37621" y="9215"/>
                    <a:pt x="37567" y="9225"/>
                  </a:cubicBezTo>
                  <a:cubicBezTo>
                    <a:pt x="35628" y="10490"/>
                    <a:pt x="33690" y="11752"/>
                    <a:pt x="31753" y="13021"/>
                  </a:cubicBezTo>
                  <a:cubicBezTo>
                    <a:pt x="31644" y="13091"/>
                    <a:pt x="31536" y="13164"/>
                    <a:pt x="31428" y="13235"/>
                  </a:cubicBezTo>
                  <a:cubicBezTo>
                    <a:pt x="31404" y="13270"/>
                    <a:pt x="31368" y="13296"/>
                    <a:pt x="31323" y="13302"/>
                  </a:cubicBezTo>
                  <a:cubicBezTo>
                    <a:pt x="29046" y="14794"/>
                    <a:pt x="26769" y="16286"/>
                    <a:pt x="24494" y="17778"/>
                  </a:cubicBezTo>
                  <a:cubicBezTo>
                    <a:pt x="23911" y="18158"/>
                    <a:pt x="23329" y="18542"/>
                    <a:pt x="22747" y="18921"/>
                  </a:cubicBezTo>
                  <a:cubicBezTo>
                    <a:pt x="22426" y="19131"/>
                    <a:pt x="22105" y="19342"/>
                    <a:pt x="21781" y="19551"/>
                  </a:cubicBezTo>
                  <a:cubicBezTo>
                    <a:pt x="21564" y="19693"/>
                    <a:pt x="21339" y="19840"/>
                    <a:pt x="21081" y="19891"/>
                  </a:cubicBezTo>
                  <a:cubicBezTo>
                    <a:pt x="21023" y="19902"/>
                    <a:pt x="20965" y="19907"/>
                    <a:pt x="20908" y="19907"/>
                  </a:cubicBezTo>
                  <a:cubicBezTo>
                    <a:pt x="20693" y="19907"/>
                    <a:pt x="20486" y="19836"/>
                    <a:pt x="20286" y="19750"/>
                  </a:cubicBezTo>
                  <a:cubicBezTo>
                    <a:pt x="19971" y="19618"/>
                    <a:pt x="19659" y="19477"/>
                    <a:pt x="19347" y="19338"/>
                  </a:cubicBezTo>
                  <a:cubicBezTo>
                    <a:pt x="18704" y="19051"/>
                    <a:pt x="18059" y="18764"/>
                    <a:pt x="17415" y="18474"/>
                  </a:cubicBezTo>
                  <a:cubicBezTo>
                    <a:pt x="14839" y="17317"/>
                    <a:pt x="12281" y="16121"/>
                    <a:pt x="9726" y="14924"/>
                  </a:cubicBezTo>
                  <a:cubicBezTo>
                    <a:pt x="7138" y="13713"/>
                    <a:pt x="4536" y="12518"/>
                    <a:pt x="1974" y="11253"/>
                  </a:cubicBezTo>
                  <a:cubicBezTo>
                    <a:pt x="1813" y="11174"/>
                    <a:pt x="1897" y="10974"/>
                    <a:pt x="2038" y="10948"/>
                  </a:cubicBezTo>
                  <a:cubicBezTo>
                    <a:pt x="2004" y="10912"/>
                    <a:pt x="1994" y="10849"/>
                    <a:pt x="2051" y="10813"/>
                  </a:cubicBezTo>
                  <a:cubicBezTo>
                    <a:pt x="4680" y="9219"/>
                    <a:pt x="7409" y="7785"/>
                    <a:pt x="10101" y="6305"/>
                  </a:cubicBezTo>
                  <a:cubicBezTo>
                    <a:pt x="12476" y="4998"/>
                    <a:pt x="14851" y="3694"/>
                    <a:pt x="17226" y="2389"/>
                  </a:cubicBezTo>
                  <a:cubicBezTo>
                    <a:pt x="17820" y="2064"/>
                    <a:pt x="18415" y="1738"/>
                    <a:pt x="19007" y="1411"/>
                  </a:cubicBezTo>
                  <a:cubicBezTo>
                    <a:pt x="19513" y="1134"/>
                    <a:pt x="20055" y="734"/>
                    <a:pt x="20654" y="734"/>
                  </a:cubicBezTo>
                  <a:close/>
                  <a:moveTo>
                    <a:pt x="20071" y="0"/>
                  </a:moveTo>
                  <a:cubicBezTo>
                    <a:pt x="19585" y="0"/>
                    <a:pt x="19151" y="187"/>
                    <a:pt x="18725" y="412"/>
                  </a:cubicBezTo>
                  <a:cubicBezTo>
                    <a:pt x="17829" y="888"/>
                    <a:pt x="16943" y="1383"/>
                    <a:pt x="16055" y="1874"/>
                  </a:cubicBezTo>
                  <a:cubicBezTo>
                    <a:pt x="14259" y="2869"/>
                    <a:pt x="12478" y="3894"/>
                    <a:pt x="10687" y="4899"/>
                  </a:cubicBezTo>
                  <a:cubicBezTo>
                    <a:pt x="8912" y="5896"/>
                    <a:pt x="7153" y="6919"/>
                    <a:pt x="5400" y="7957"/>
                  </a:cubicBezTo>
                  <a:cubicBezTo>
                    <a:pt x="3641" y="8998"/>
                    <a:pt x="1871" y="10022"/>
                    <a:pt x="129" y="11087"/>
                  </a:cubicBezTo>
                  <a:cubicBezTo>
                    <a:pt x="77" y="11148"/>
                    <a:pt x="32" y="11214"/>
                    <a:pt x="1" y="11284"/>
                  </a:cubicBezTo>
                  <a:cubicBezTo>
                    <a:pt x="3261" y="12767"/>
                    <a:pt x="6500" y="14304"/>
                    <a:pt x="9738" y="15831"/>
                  </a:cubicBezTo>
                  <a:cubicBezTo>
                    <a:pt x="12649" y="17203"/>
                    <a:pt x="15558" y="18577"/>
                    <a:pt x="18469" y="19954"/>
                  </a:cubicBezTo>
                  <a:cubicBezTo>
                    <a:pt x="19195" y="20298"/>
                    <a:pt x="19923" y="20639"/>
                    <a:pt x="20652" y="20979"/>
                  </a:cubicBezTo>
                  <a:cubicBezTo>
                    <a:pt x="20863" y="21077"/>
                    <a:pt x="21098" y="21221"/>
                    <a:pt x="21335" y="21221"/>
                  </a:cubicBezTo>
                  <a:cubicBezTo>
                    <a:pt x="21337" y="21221"/>
                    <a:pt x="21340" y="21221"/>
                    <a:pt x="21342" y="21221"/>
                  </a:cubicBezTo>
                  <a:cubicBezTo>
                    <a:pt x="21540" y="21219"/>
                    <a:pt x="21709" y="21107"/>
                    <a:pt x="21876" y="21014"/>
                  </a:cubicBezTo>
                  <a:cubicBezTo>
                    <a:pt x="22179" y="20843"/>
                    <a:pt x="22475" y="20668"/>
                    <a:pt x="22777" y="20496"/>
                  </a:cubicBezTo>
                  <a:cubicBezTo>
                    <a:pt x="24102" y="19739"/>
                    <a:pt x="25391" y="18922"/>
                    <a:pt x="26671" y="18094"/>
                  </a:cubicBezTo>
                  <a:cubicBezTo>
                    <a:pt x="31815" y="14766"/>
                    <a:pt x="36779" y="11189"/>
                    <a:pt x="41575" y="7382"/>
                  </a:cubicBezTo>
                  <a:cubicBezTo>
                    <a:pt x="41516" y="7309"/>
                    <a:pt x="41423" y="7256"/>
                    <a:pt x="41303" y="7207"/>
                  </a:cubicBezTo>
                  <a:cubicBezTo>
                    <a:pt x="41069" y="7112"/>
                    <a:pt x="40831" y="7032"/>
                    <a:pt x="40595" y="6942"/>
                  </a:cubicBezTo>
                  <a:cubicBezTo>
                    <a:pt x="40097" y="6758"/>
                    <a:pt x="39600" y="6571"/>
                    <a:pt x="39101" y="6385"/>
                  </a:cubicBezTo>
                  <a:cubicBezTo>
                    <a:pt x="37143" y="5654"/>
                    <a:pt x="35184" y="4922"/>
                    <a:pt x="33227" y="4193"/>
                  </a:cubicBezTo>
                  <a:cubicBezTo>
                    <a:pt x="29420" y="2771"/>
                    <a:pt x="25612" y="1316"/>
                    <a:pt x="21669" y="308"/>
                  </a:cubicBezTo>
                  <a:cubicBezTo>
                    <a:pt x="21183" y="185"/>
                    <a:pt x="20680" y="29"/>
                    <a:pt x="20175" y="3"/>
                  </a:cubicBezTo>
                  <a:cubicBezTo>
                    <a:pt x="20140" y="1"/>
                    <a:pt x="20105" y="0"/>
                    <a:pt x="200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42"/>
            <p:cNvSpPr/>
            <p:nvPr/>
          </p:nvSpPr>
          <p:spPr>
            <a:xfrm>
              <a:off x="3383136" y="1929459"/>
              <a:ext cx="467860" cy="204915"/>
            </a:xfrm>
            <a:custGeom>
              <a:rect b="b" l="l" r="r" t="t"/>
              <a:pathLst>
                <a:path extrusionOk="0" h="5943" w="13570">
                  <a:moveTo>
                    <a:pt x="80" y="1"/>
                  </a:moveTo>
                  <a:lnTo>
                    <a:pt x="0" y="227"/>
                  </a:lnTo>
                  <a:cubicBezTo>
                    <a:pt x="99" y="261"/>
                    <a:pt x="195" y="316"/>
                    <a:pt x="278" y="391"/>
                  </a:cubicBezTo>
                  <a:cubicBezTo>
                    <a:pt x="481" y="569"/>
                    <a:pt x="551" y="847"/>
                    <a:pt x="577" y="1105"/>
                  </a:cubicBezTo>
                  <a:cubicBezTo>
                    <a:pt x="602" y="1369"/>
                    <a:pt x="615" y="1636"/>
                    <a:pt x="630" y="1900"/>
                  </a:cubicBezTo>
                  <a:cubicBezTo>
                    <a:pt x="1025" y="1797"/>
                    <a:pt x="1439" y="1744"/>
                    <a:pt x="1821" y="1709"/>
                  </a:cubicBezTo>
                  <a:cubicBezTo>
                    <a:pt x="2179" y="1674"/>
                    <a:pt x="2569" y="1637"/>
                    <a:pt x="2956" y="1637"/>
                  </a:cubicBezTo>
                  <a:cubicBezTo>
                    <a:pt x="3342" y="1637"/>
                    <a:pt x="3725" y="1674"/>
                    <a:pt x="4072" y="1786"/>
                  </a:cubicBezTo>
                  <a:cubicBezTo>
                    <a:pt x="4347" y="1874"/>
                    <a:pt x="4555" y="2044"/>
                    <a:pt x="4645" y="2323"/>
                  </a:cubicBezTo>
                  <a:cubicBezTo>
                    <a:pt x="4753" y="2655"/>
                    <a:pt x="4842" y="3037"/>
                    <a:pt x="4877" y="3390"/>
                  </a:cubicBezTo>
                  <a:cubicBezTo>
                    <a:pt x="4909" y="3386"/>
                    <a:pt x="4941" y="3385"/>
                    <a:pt x="4973" y="3385"/>
                  </a:cubicBezTo>
                  <a:cubicBezTo>
                    <a:pt x="5125" y="3385"/>
                    <a:pt x="5273" y="3424"/>
                    <a:pt x="5404" y="3507"/>
                  </a:cubicBezTo>
                  <a:cubicBezTo>
                    <a:pt x="5548" y="3327"/>
                    <a:pt x="5752" y="3264"/>
                    <a:pt x="5976" y="3264"/>
                  </a:cubicBezTo>
                  <a:cubicBezTo>
                    <a:pt x="6350" y="3264"/>
                    <a:pt x="6782" y="3440"/>
                    <a:pt x="7084" y="3533"/>
                  </a:cubicBezTo>
                  <a:cubicBezTo>
                    <a:pt x="7461" y="3650"/>
                    <a:pt x="8435" y="3822"/>
                    <a:pt x="8470" y="4351"/>
                  </a:cubicBezTo>
                  <a:cubicBezTo>
                    <a:pt x="8554" y="4352"/>
                    <a:pt x="8639" y="4363"/>
                    <a:pt x="8727" y="4399"/>
                  </a:cubicBezTo>
                  <a:cubicBezTo>
                    <a:pt x="8823" y="4435"/>
                    <a:pt x="8893" y="4499"/>
                    <a:pt x="8992" y="4524"/>
                  </a:cubicBezTo>
                  <a:cubicBezTo>
                    <a:pt x="9033" y="4534"/>
                    <a:pt x="9076" y="4538"/>
                    <a:pt x="9118" y="4538"/>
                  </a:cubicBezTo>
                  <a:cubicBezTo>
                    <a:pt x="9206" y="4538"/>
                    <a:pt x="9295" y="4523"/>
                    <a:pt x="9383" y="4521"/>
                  </a:cubicBezTo>
                  <a:cubicBezTo>
                    <a:pt x="9576" y="4521"/>
                    <a:pt x="9772" y="4544"/>
                    <a:pt x="9962" y="4585"/>
                  </a:cubicBezTo>
                  <a:cubicBezTo>
                    <a:pt x="10737" y="4755"/>
                    <a:pt x="11432" y="5253"/>
                    <a:pt x="11823" y="5942"/>
                  </a:cubicBezTo>
                  <a:cubicBezTo>
                    <a:pt x="12404" y="5560"/>
                    <a:pt x="12987" y="5181"/>
                    <a:pt x="13569" y="4797"/>
                  </a:cubicBezTo>
                  <a:cubicBezTo>
                    <a:pt x="10846" y="3828"/>
                    <a:pt x="8126" y="2860"/>
                    <a:pt x="5402" y="1890"/>
                  </a:cubicBezTo>
                  <a:cubicBezTo>
                    <a:pt x="3629" y="1260"/>
                    <a:pt x="1857" y="630"/>
                    <a:pt x="80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42"/>
            <p:cNvSpPr/>
            <p:nvPr/>
          </p:nvSpPr>
          <p:spPr>
            <a:xfrm>
              <a:off x="3528496" y="2054580"/>
              <a:ext cx="86401" cy="42652"/>
            </a:xfrm>
            <a:custGeom>
              <a:rect b="b" l="l" r="r" t="t"/>
              <a:pathLst>
                <a:path extrusionOk="0" h="1237" w="2506">
                  <a:moveTo>
                    <a:pt x="752" y="1"/>
                  </a:moveTo>
                  <a:cubicBezTo>
                    <a:pt x="426" y="1"/>
                    <a:pt x="131" y="357"/>
                    <a:pt x="39" y="687"/>
                  </a:cubicBezTo>
                  <a:cubicBezTo>
                    <a:pt x="33" y="714"/>
                    <a:pt x="19" y="734"/>
                    <a:pt x="1" y="752"/>
                  </a:cubicBezTo>
                  <a:cubicBezTo>
                    <a:pt x="272" y="794"/>
                    <a:pt x="536" y="858"/>
                    <a:pt x="803" y="928"/>
                  </a:cubicBezTo>
                  <a:cubicBezTo>
                    <a:pt x="985" y="979"/>
                    <a:pt x="1171" y="1033"/>
                    <a:pt x="1351" y="1094"/>
                  </a:cubicBezTo>
                  <a:cubicBezTo>
                    <a:pt x="1437" y="1120"/>
                    <a:pt x="1521" y="1149"/>
                    <a:pt x="1605" y="1180"/>
                  </a:cubicBezTo>
                  <a:cubicBezTo>
                    <a:pt x="1653" y="1198"/>
                    <a:pt x="1697" y="1212"/>
                    <a:pt x="1735" y="1236"/>
                  </a:cubicBezTo>
                  <a:cubicBezTo>
                    <a:pt x="1765" y="1224"/>
                    <a:pt x="1796" y="1210"/>
                    <a:pt x="1825" y="1195"/>
                  </a:cubicBezTo>
                  <a:cubicBezTo>
                    <a:pt x="1999" y="1105"/>
                    <a:pt x="2137" y="964"/>
                    <a:pt x="2289" y="845"/>
                  </a:cubicBezTo>
                  <a:cubicBezTo>
                    <a:pt x="2360" y="791"/>
                    <a:pt x="2431" y="743"/>
                    <a:pt x="2506" y="696"/>
                  </a:cubicBezTo>
                  <a:cubicBezTo>
                    <a:pt x="2444" y="680"/>
                    <a:pt x="2385" y="660"/>
                    <a:pt x="2323" y="645"/>
                  </a:cubicBezTo>
                  <a:cubicBezTo>
                    <a:pt x="2188" y="605"/>
                    <a:pt x="2057" y="559"/>
                    <a:pt x="1923" y="513"/>
                  </a:cubicBezTo>
                  <a:cubicBezTo>
                    <a:pt x="1791" y="466"/>
                    <a:pt x="1662" y="418"/>
                    <a:pt x="1529" y="374"/>
                  </a:cubicBezTo>
                  <a:cubicBezTo>
                    <a:pt x="1413" y="334"/>
                    <a:pt x="1287" y="303"/>
                    <a:pt x="1188" y="230"/>
                  </a:cubicBezTo>
                  <a:cubicBezTo>
                    <a:pt x="1179" y="224"/>
                    <a:pt x="1175" y="215"/>
                    <a:pt x="1173" y="205"/>
                  </a:cubicBezTo>
                  <a:cubicBezTo>
                    <a:pt x="1155" y="199"/>
                    <a:pt x="1139" y="193"/>
                    <a:pt x="1129" y="179"/>
                  </a:cubicBezTo>
                  <a:cubicBezTo>
                    <a:pt x="1005" y="53"/>
                    <a:pt x="876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42"/>
            <p:cNvSpPr/>
            <p:nvPr/>
          </p:nvSpPr>
          <p:spPr>
            <a:xfrm>
              <a:off x="3490087" y="2083300"/>
              <a:ext cx="87607" cy="52410"/>
            </a:xfrm>
            <a:custGeom>
              <a:rect b="b" l="l" r="r" t="t"/>
              <a:pathLst>
                <a:path extrusionOk="0" h="1520" w="2541">
                  <a:moveTo>
                    <a:pt x="775" y="0"/>
                  </a:moveTo>
                  <a:cubicBezTo>
                    <a:pt x="345" y="109"/>
                    <a:pt x="84" y="491"/>
                    <a:pt x="27" y="946"/>
                  </a:cubicBezTo>
                  <a:cubicBezTo>
                    <a:pt x="26" y="972"/>
                    <a:pt x="14" y="998"/>
                    <a:pt x="1" y="1022"/>
                  </a:cubicBezTo>
                  <a:cubicBezTo>
                    <a:pt x="338" y="1099"/>
                    <a:pt x="675" y="1163"/>
                    <a:pt x="1009" y="1258"/>
                  </a:cubicBezTo>
                  <a:cubicBezTo>
                    <a:pt x="1181" y="1306"/>
                    <a:pt x="1352" y="1354"/>
                    <a:pt x="1526" y="1405"/>
                  </a:cubicBezTo>
                  <a:cubicBezTo>
                    <a:pt x="1658" y="1443"/>
                    <a:pt x="1811" y="1469"/>
                    <a:pt x="1947" y="1520"/>
                  </a:cubicBezTo>
                  <a:cubicBezTo>
                    <a:pt x="1978" y="1444"/>
                    <a:pt x="2022" y="1376"/>
                    <a:pt x="2057" y="1301"/>
                  </a:cubicBezTo>
                  <a:cubicBezTo>
                    <a:pt x="2121" y="1171"/>
                    <a:pt x="2178" y="1041"/>
                    <a:pt x="2251" y="917"/>
                  </a:cubicBezTo>
                  <a:cubicBezTo>
                    <a:pt x="2329" y="792"/>
                    <a:pt x="2413" y="668"/>
                    <a:pt x="2527" y="576"/>
                  </a:cubicBezTo>
                  <a:cubicBezTo>
                    <a:pt x="2531" y="572"/>
                    <a:pt x="2537" y="569"/>
                    <a:pt x="2541" y="566"/>
                  </a:cubicBezTo>
                  <a:cubicBezTo>
                    <a:pt x="2480" y="543"/>
                    <a:pt x="2421" y="520"/>
                    <a:pt x="2359" y="497"/>
                  </a:cubicBezTo>
                  <a:cubicBezTo>
                    <a:pt x="2191" y="436"/>
                    <a:pt x="2022" y="377"/>
                    <a:pt x="1850" y="323"/>
                  </a:cubicBezTo>
                  <a:cubicBezTo>
                    <a:pt x="1498" y="214"/>
                    <a:pt x="1141" y="121"/>
                    <a:pt x="786" y="11"/>
                  </a:cubicBezTo>
                  <a:cubicBezTo>
                    <a:pt x="782" y="10"/>
                    <a:pt x="780" y="5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42"/>
            <p:cNvSpPr/>
            <p:nvPr/>
          </p:nvSpPr>
          <p:spPr>
            <a:xfrm>
              <a:off x="2876791" y="2010690"/>
              <a:ext cx="683379" cy="301217"/>
            </a:xfrm>
            <a:custGeom>
              <a:rect b="b" l="l" r="r" t="t"/>
              <a:pathLst>
                <a:path extrusionOk="0" h="8736" w="19821">
                  <a:moveTo>
                    <a:pt x="1770" y="1"/>
                  </a:moveTo>
                  <a:cubicBezTo>
                    <a:pt x="1182" y="321"/>
                    <a:pt x="591" y="643"/>
                    <a:pt x="1" y="965"/>
                  </a:cubicBezTo>
                  <a:cubicBezTo>
                    <a:pt x="1340" y="1401"/>
                    <a:pt x="2643" y="1923"/>
                    <a:pt x="3929" y="2496"/>
                  </a:cubicBezTo>
                  <a:cubicBezTo>
                    <a:pt x="6338" y="3565"/>
                    <a:pt x="8700" y="4732"/>
                    <a:pt x="11097" y="5820"/>
                  </a:cubicBezTo>
                  <a:cubicBezTo>
                    <a:pt x="13515" y="6918"/>
                    <a:pt x="16009" y="7898"/>
                    <a:pt x="18552" y="8667"/>
                  </a:cubicBezTo>
                  <a:cubicBezTo>
                    <a:pt x="18597" y="8681"/>
                    <a:pt x="18626" y="8707"/>
                    <a:pt x="18651" y="8735"/>
                  </a:cubicBezTo>
                  <a:cubicBezTo>
                    <a:pt x="19041" y="8480"/>
                    <a:pt x="19430" y="8224"/>
                    <a:pt x="19820" y="7969"/>
                  </a:cubicBezTo>
                  <a:cubicBezTo>
                    <a:pt x="18570" y="7444"/>
                    <a:pt x="17323" y="6916"/>
                    <a:pt x="16075" y="6381"/>
                  </a:cubicBezTo>
                  <a:cubicBezTo>
                    <a:pt x="13674" y="5355"/>
                    <a:pt x="11275" y="4312"/>
                    <a:pt x="8883" y="3261"/>
                  </a:cubicBezTo>
                  <a:cubicBezTo>
                    <a:pt x="6498" y="2212"/>
                    <a:pt x="4088" y="1194"/>
                    <a:pt x="1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42"/>
            <p:cNvSpPr/>
            <p:nvPr/>
          </p:nvSpPr>
          <p:spPr>
            <a:xfrm>
              <a:off x="3459298" y="2120813"/>
              <a:ext cx="93779" cy="67133"/>
            </a:xfrm>
            <a:custGeom>
              <a:rect b="b" l="l" r="r" t="t"/>
              <a:pathLst>
                <a:path extrusionOk="0" h="1947" w="2720">
                  <a:moveTo>
                    <a:pt x="836" y="1"/>
                  </a:moveTo>
                  <a:cubicBezTo>
                    <a:pt x="818" y="13"/>
                    <a:pt x="797" y="20"/>
                    <a:pt x="774" y="20"/>
                  </a:cubicBezTo>
                  <a:cubicBezTo>
                    <a:pt x="770" y="20"/>
                    <a:pt x="766" y="20"/>
                    <a:pt x="761" y="19"/>
                  </a:cubicBezTo>
                  <a:cubicBezTo>
                    <a:pt x="734" y="16"/>
                    <a:pt x="708" y="15"/>
                    <a:pt x="682" y="15"/>
                  </a:cubicBezTo>
                  <a:cubicBezTo>
                    <a:pt x="12" y="15"/>
                    <a:pt x="0" y="1045"/>
                    <a:pt x="173" y="1457"/>
                  </a:cubicBezTo>
                  <a:cubicBezTo>
                    <a:pt x="181" y="1473"/>
                    <a:pt x="185" y="1493"/>
                    <a:pt x="189" y="1511"/>
                  </a:cubicBezTo>
                  <a:cubicBezTo>
                    <a:pt x="468" y="1569"/>
                    <a:pt x="746" y="1636"/>
                    <a:pt x="1019" y="1722"/>
                  </a:cubicBezTo>
                  <a:cubicBezTo>
                    <a:pt x="1162" y="1766"/>
                    <a:pt x="1305" y="1814"/>
                    <a:pt x="1449" y="1865"/>
                  </a:cubicBezTo>
                  <a:cubicBezTo>
                    <a:pt x="1522" y="1889"/>
                    <a:pt x="1591" y="1916"/>
                    <a:pt x="1662" y="1942"/>
                  </a:cubicBezTo>
                  <a:cubicBezTo>
                    <a:pt x="1667" y="1943"/>
                    <a:pt x="1674" y="1946"/>
                    <a:pt x="1680" y="1946"/>
                  </a:cubicBezTo>
                  <a:cubicBezTo>
                    <a:pt x="1834" y="1751"/>
                    <a:pt x="2028" y="1582"/>
                    <a:pt x="2257" y="1457"/>
                  </a:cubicBezTo>
                  <a:cubicBezTo>
                    <a:pt x="2496" y="1324"/>
                    <a:pt x="2476" y="1062"/>
                    <a:pt x="2601" y="842"/>
                  </a:cubicBezTo>
                  <a:cubicBezTo>
                    <a:pt x="2636" y="785"/>
                    <a:pt x="2674" y="730"/>
                    <a:pt x="2719" y="679"/>
                  </a:cubicBezTo>
                  <a:cubicBezTo>
                    <a:pt x="2596" y="644"/>
                    <a:pt x="2472" y="590"/>
                    <a:pt x="2356" y="554"/>
                  </a:cubicBezTo>
                  <a:cubicBezTo>
                    <a:pt x="2185" y="498"/>
                    <a:pt x="2013" y="441"/>
                    <a:pt x="1844" y="386"/>
                  </a:cubicBezTo>
                  <a:cubicBezTo>
                    <a:pt x="1499" y="275"/>
                    <a:pt x="1171" y="129"/>
                    <a:pt x="83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42"/>
            <p:cNvSpPr/>
            <p:nvPr/>
          </p:nvSpPr>
          <p:spPr>
            <a:xfrm>
              <a:off x="3368104" y="2013034"/>
              <a:ext cx="171526" cy="104888"/>
            </a:xfrm>
            <a:custGeom>
              <a:rect b="b" l="l" r="r" t="t"/>
              <a:pathLst>
                <a:path extrusionOk="0" h="3042" w="4975">
                  <a:moveTo>
                    <a:pt x="4734" y="0"/>
                  </a:moveTo>
                  <a:cubicBezTo>
                    <a:pt x="3869" y="543"/>
                    <a:pt x="2836" y="818"/>
                    <a:pt x="1808" y="818"/>
                  </a:cubicBezTo>
                  <a:cubicBezTo>
                    <a:pt x="1204" y="818"/>
                    <a:pt x="601" y="723"/>
                    <a:pt x="35" y="531"/>
                  </a:cubicBezTo>
                  <a:lnTo>
                    <a:pt x="35" y="531"/>
                  </a:lnTo>
                  <a:cubicBezTo>
                    <a:pt x="1" y="705"/>
                    <a:pt x="11" y="899"/>
                    <a:pt x="112" y="1036"/>
                  </a:cubicBezTo>
                  <a:cubicBezTo>
                    <a:pt x="117" y="1044"/>
                    <a:pt x="117" y="1048"/>
                    <a:pt x="122" y="1054"/>
                  </a:cubicBezTo>
                  <a:cubicBezTo>
                    <a:pt x="227" y="1051"/>
                    <a:pt x="333" y="1049"/>
                    <a:pt x="439" y="1049"/>
                  </a:cubicBezTo>
                  <a:cubicBezTo>
                    <a:pt x="630" y="1049"/>
                    <a:pt x="822" y="1055"/>
                    <a:pt x="1013" y="1065"/>
                  </a:cubicBezTo>
                  <a:cubicBezTo>
                    <a:pt x="1372" y="1084"/>
                    <a:pt x="1831" y="1063"/>
                    <a:pt x="2165" y="1205"/>
                  </a:cubicBezTo>
                  <a:cubicBezTo>
                    <a:pt x="2487" y="1342"/>
                    <a:pt x="2642" y="1737"/>
                    <a:pt x="2761" y="2043"/>
                  </a:cubicBezTo>
                  <a:cubicBezTo>
                    <a:pt x="2884" y="2357"/>
                    <a:pt x="2957" y="2700"/>
                    <a:pt x="2980" y="3041"/>
                  </a:cubicBezTo>
                  <a:cubicBezTo>
                    <a:pt x="3060" y="2987"/>
                    <a:pt x="3142" y="2939"/>
                    <a:pt x="3233" y="2891"/>
                  </a:cubicBezTo>
                  <a:cubicBezTo>
                    <a:pt x="3205" y="2258"/>
                    <a:pt x="3816" y="1699"/>
                    <a:pt x="4439" y="1693"/>
                  </a:cubicBezTo>
                  <a:cubicBezTo>
                    <a:pt x="4552" y="1430"/>
                    <a:pt x="4721" y="1209"/>
                    <a:pt x="4975" y="1075"/>
                  </a:cubicBezTo>
                  <a:cubicBezTo>
                    <a:pt x="4876" y="779"/>
                    <a:pt x="4841" y="461"/>
                    <a:pt x="4781" y="156"/>
                  </a:cubicBezTo>
                  <a:cubicBezTo>
                    <a:pt x="4768" y="96"/>
                    <a:pt x="4752" y="45"/>
                    <a:pt x="473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42"/>
            <p:cNvSpPr/>
            <p:nvPr/>
          </p:nvSpPr>
          <p:spPr>
            <a:xfrm>
              <a:off x="3371551" y="1995243"/>
              <a:ext cx="152184" cy="36032"/>
            </a:xfrm>
            <a:custGeom>
              <a:rect b="b" l="l" r="r" t="t"/>
              <a:pathLst>
                <a:path extrusionOk="0" h="1045" w="4414">
                  <a:moveTo>
                    <a:pt x="2755" y="0"/>
                  </a:moveTo>
                  <a:cubicBezTo>
                    <a:pt x="2650" y="0"/>
                    <a:pt x="2545" y="3"/>
                    <a:pt x="2442" y="9"/>
                  </a:cubicBezTo>
                  <a:cubicBezTo>
                    <a:pt x="1843" y="48"/>
                    <a:pt x="1226" y="167"/>
                    <a:pt x="659" y="371"/>
                  </a:cubicBezTo>
                  <a:cubicBezTo>
                    <a:pt x="406" y="465"/>
                    <a:pt x="141" y="592"/>
                    <a:pt x="7" y="841"/>
                  </a:cubicBezTo>
                  <a:cubicBezTo>
                    <a:pt x="5" y="846"/>
                    <a:pt x="3" y="853"/>
                    <a:pt x="1" y="857"/>
                  </a:cubicBezTo>
                  <a:cubicBezTo>
                    <a:pt x="490" y="983"/>
                    <a:pt x="983" y="1044"/>
                    <a:pt x="1473" y="1044"/>
                  </a:cubicBezTo>
                  <a:cubicBezTo>
                    <a:pt x="2495" y="1044"/>
                    <a:pt x="3499" y="775"/>
                    <a:pt x="4413" y="259"/>
                  </a:cubicBezTo>
                  <a:cubicBezTo>
                    <a:pt x="4350" y="225"/>
                    <a:pt x="4275" y="193"/>
                    <a:pt x="4184" y="170"/>
                  </a:cubicBezTo>
                  <a:cubicBezTo>
                    <a:pt x="3727" y="61"/>
                    <a:pt x="3234" y="0"/>
                    <a:pt x="2755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42"/>
            <p:cNvSpPr/>
            <p:nvPr/>
          </p:nvSpPr>
          <p:spPr>
            <a:xfrm>
              <a:off x="3444645" y="2179115"/>
              <a:ext cx="66852" cy="68098"/>
            </a:xfrm>
            <a:custGeom>
              <a:rect b="b" l="l" r="r" t="t"/>
              <a:pathLst>
                <a:path extrusionOk="0" h="1975" w="1939">
                  <a:moveTo>
                    <a:pt x="528" y="1"/>
                  </a:moveTo>
                  <a:cubicBezTo>
                    <a:pt x="126" y="276"/>
                    <a:pt x="0" y="892"/>
                    <a:pt x="239" y="1315"/>
                  </a:cubicBezTo>
                  <a:cubicBezTo>
                    <a:pt x="246" y="1329"/>
                    <a:pt x="249" y="1344"/>
                    <a:pt x="249" y="1357"/>
                  </a:cubicBezTo>
                  <a:cubicBezTo>
                    <a:pt x="733" y="1562"/>
                    <a:pt x="1216" y="1770"/>
                    <a:pt x="1700" y="1975"/>
                  </a:cubicBezTo>
                  <a:cubicBezTo>
                    <a:pt x="1599" y="1459"/>
                    <a:pt x="1687" y="933"/>
                    <a:pt x="1938" y="495"/>
                  </a:cubicBezTo>
                  <a:cubicBezTo>
                    <a:pt x="1884" y="474"/>
                    <a:pt x="1827" y="451"/>
                    <a:pt x="1770" y="427"/>
                  </a:cubicBezTo>
                  <a:cubicBezTo>
                    <a:pt x="1632" y="373"/>
                    <a:pt x="1496" y="323"/>
                    <a:pt x="1356" y="277"/>
                  </a:cubicBezTo>
                  <a:cubicBezTo>
                    <a:pt x="1082" y="179"/>
                    <a:pt x="806" y="84"/>
                    <a:pt x="52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42"/>
            <p:cNvSpPr/>
            <p:nvPr/>
          </p:nvSpPr>
          <p:spPr>
            <a:xfrm>
              <a:off x="3167786" y="2185769"/>
              <a:ext cx="337811" cy="156194"/>
            </a:xfrm>
            <a:custGeom>
              <a:rect b="b" l="l" r="r" t="t"/>
              <a:pathLst>
                <a:path extrusionOk="0" h="4530" w="9798">
                  <a:moveTo>
                    <a:pt x="183" y="1"/>
                  </a:moveTo>
                  <a:lnTo>
                    <a:pt x="1" y="395"/>
                  </a:lnTo>
                  <a:cubicBezTo>
                    <a:pt x="322" y="533"/>
                    <a:pt x="302" y="853"/>
                    <a:pt x="397" y="1117"/>
                  </a:cubicBezTo>
                  <a:cubicBezTo>
                    <a:pt x="529" y="978"/>
                    <a:pt x="715" y="894"/>
                    <a:pt x="908" y="894"/>
                  </a:cubicBezTo>
                  <a:cubicBezTo>
                    <a:pt x="986" y="894"/>
                    <a:pt x="1065" y="907"/>
                    <a:pt x="1142" y="937"/>
                  </a:cubicBezTo>
                  <a:cubicBezTo>
                    <a:pt x="1409" y="1035"/>
                    <a:pt x="1563" y="1287"/>
                    <a:pt x="1594" y="1553"/>
                  </a:cubicBezTo>
                  <a:cubicBezTo>
                    <a:pt x="1686" y="1518"/>
                    <a:pt x="1782" y="1502"/>
                    <a:pt x="1876" y="1502"/>
                  </a:cubicBezTo>
                  <a:cubicBezTo>
                    <a:pt x="2261" y="1502"/>
                    <a:pt x="2630" y="1774"/>
                    <a:pt x="2707" y="2162"/>
                  </a:cubicBezTo>
                  <a:cubicBezTo>
                    <a:pt x="2828" y="2108"/>
                    <a:pt x="2958" y="2078"/>
                    <a:pt x="3088" y="2078"/>
                  </a:cubicBezTo>
                  <a:cubicBezTo>
                    <a:pt x="3202" y="2078"/>
                    <a:pt x="3315" y="2101"/>
                    <a:pt x="3423" y="2151"/>
                  </a:cubicBezTo>
                  <a:cubicBezTo>
                    <a:pt x="3654" y="2259"/>
                    <a:pt x="3816" y="2456"/>
                    <a:pt x="3884" y="2687"/>
                  </a:cubicBezTo>
                  <a:cubicBezTo>
                    <a:pt x="4061" y="2580"/>
                    <a:pt x="4260" y="2511"/>
                    <a:pt x="4457" y="2511"/>
                  </a:cubicBezTo>
                  <a:cubicBezTo>
                    <a:pt x="4613" y="2511"/>
                    <a:pt x="4768" y="2554"/>
                    <a:pt x="4911" y="2655"/>
                  </a:cubicBezTo>
                  <a:cubicBezTo>
                    <a:pt x="5112" y="2796"/>
                    <a:pt x="5227" y="3027"/>
                    <a:pt x="5230" y="3256"/>
                  </a:cubicBezTo>
                  <a:cubicBezTo>
                    <a:pt x="5334" y="3231"/>
                    <a:pt x="5442" y="3216"/>
                    <a:pt x="5549" y="3216"/>
                  </a:cubicBezTo>
                  <a:cubicBezTo>
                    <a:pt x="5694" y="3216"/>
                    <a:pt x="5836" y="3243"/>
                    <a:pt x="5959" y="3307"/>
                  </a:cubicBezTo>
                  <a:cubicBezTo>
                    <a:pt x="6157" y="3410"/>
                    <a:pt x="6309" y="3606"/>
                    <a:pt x="6346" y="3823"/>
                  </a:cubicBezTo>
                  <a:cubicBezTo>
                    <a:pt x="6508" y="3768"/>
                    <a:pt x="6680" y="3727"/>
                    <a:pt x="6846" y="3727"/>
                  </a:cubicBezTo>
                  <a:cubicBezTo>
                    <a:pt x="7011" y="3727"/>
                    <a:pt x="7170" y="3768"/>
                    <a:pt x="7307" y="3877"/>
                  </a:cubicBezTo>
                  <a:cubicBezTo>
                    <a:pt x="7428" y="3975"/>
                    <a:pt x="7506" y="4098"/>
                    <a:pt x="7540" y="4230"/>
                  </a:cubicBezTo>
                  <a:cubicBezTo>
                    <a:pt x="7663" y="4189"/>
                    <a:pt x="7795" y="4170"/>
                    <a:pt x="7929" y="4170"/>
                  </a:cubicBezTo>
                  <a:cubicBezTo>
                    <a:pt x="8281" y="4170"/>
                    <a:pt x="8643" y="4303"/>
                    <a:pt x="8881" y="4530"/>
                  </a:cubicBezTo>
                  <a:cubicBezTo>
                    <a:pt x="9187" y="4329"/>
                    <a:pt x="9493" y="4129"/>
                    <a:pt x="9797" y="3928"/>
                  </a:cubicBezTo>
                  <a:cubicBezTo>
                    <a:pt x="8427" y="3504"/>
                    <a:pt x="7078" y="3015"/>
                    <a:pt x="5748" y="2469"/>
                  </a:cubicBezTo>
                  <a:cubicBezTo>
                    <a:pt x="3874" y="1697"/>
                    <a:pt x="2025" y="856"/>
                    <a:pt x="183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42"/>
            <p:cNvSpPr/>
            <p:nvPr/>
          </p:nvSpPr>
          <p:spPr>
            <a:xfrm>
              <a:off x="2616447" y="2102919"/>
              <a:ext cx="846871" cy="403071"/>
            </a:xfrm>
            <a:custGeom>
              <a:rect b="b" l="l" r="r" t="t"/>
              <a:pathLst>
                <a:path extrusionOk="0" h="11690" w="24563">
                  <a:moveTo>
                    <a:pt x="11656" y="3418"/>
                  </a:moveTo>
                  <a:cubicBezTo>
                    <a:pt x="12651" y="3418"/>
                    <a:pt x="13630" y="3754"/>
                    <a:pt x="14442" y="4430"/>
                  </a:cubicBezTo>
                  <a:cubicBezTo>
                    <a:pt x="14961" y="4864"/>
                    <a:pt x="15390" y="5481"/>
                    <a:pt x="15476" y="6164"/>
                  </a:cubicBezTo>
                  <a:cubicBezTo>
                    <a:pt x="15553" y="6769"/>
                    <a:pt x="15358" y="7428"/>
                    <a:pt x="14767" y="7695"/>
                  </a:cubicBezTo>
                  <a:cubicBezTo>
                    <a:pt x="14472" y="7829"/>
                    <a:pt x="14148" y="7845"/>
                    <a:pt x="13829" y="7845"/>
                  </a:cubicBezTo>
                  <a:cubicBezTo>
                    <a:pt x="13805" y="7845"/>
                    <a:pt x="13781" y="7845"/>
                    <a:pt x="13757" y="7845"/>
                  </a:cubicBezTo>
                  <a:cubicBezTo>
                    <a:pt x="13744" y="7845"/>
                    <a:pt x="13732" y="7845"/>
                    <a:pt x="13719" y="7845"/>
                  </a:cubicBezTo>
                  <a:cubicBezTo>
                    <a:pt x="13306" y="7845"/>
                    <a:pt x="12900" y="7862"/>
                    <a:pt x="12487" y="7892"/>
                  </a:cubicBezTo>
                  <a:cubicBezTo>
                    <a:pt x="12306" y="7905"/>
                    <a:pt x="12123" y="7916"/>
                    <a:pt x="11940" y="7916"/>
                  </a:cubicBezTo>
                  <a:cubicBezTo>
                    <a:pt x="11693" y="7916"/>
                    <a:pt x="11447" y="7897"/>
                    <a:pt x="11205" y="7841"/>
                  </a:cubicBezTo>
                  <a:cubicBezTo>
                    <a:pt x="10832" y="7754"/>
                    <a:pt x="10479" y="7582"/>
                    <a:pt x="10149" y="7392"/>
                  </a:cubicBezTo>
                  <a:cubicBezTo>
                    <a:pt x="9810" y="7198"/>
                    <a:pt x="9477" y="6977"/>
                    <a:pt x="9160" y="6751"/>
                  </a:cubicBezTo>
                  <a:cubicBezTo>
                    <a:pt x="8886" y="6556"/>
                    <a:pt x="8635" y="6325"/>
                    <a:pt x="8514" y="6006"/>
                  </a:cubicBezTo>
                  <a:cubicBezTo>
                    <a:pt x="8248" y="5310"/>
                    <a:pt x="8743" y="4579"/>
                    <a:pt x="9270" y="4160"/>
                  </a:cubicBezTo>
                  <a:cubicBezTo>
                    <a:pt x="9383" y="4070"/>
                    <a:pt x="9499" y="3991"/>
                    <a:pt x="9623" y="3918"/>
                  </a:cubicBezTo>
                  <a:cubicBezTo>
                    <a:pt x="9622" y="3904"/>
                    <a:pt x="9625" y="3893"/>
                    <a:pt x="9641" y="3887"/>
                  </a:cubicBezTo>
                  <a:cubicBezTo>
                    <a:pt x="9698" y="3858"/>
                    <a:pt x="9757" y="3833"/>
                    <a:pt x="9817" y="3806"/>
                  </a:cubicBezTo>
                  <a:cubicBezTo>
                    <a:pt x="10242" y="3586"/>
                    <a:pt x="10714" y="3450"/>
                    <a:pt x="11198" y="3424"/>
                  </a:cubicBezTo>
                  <a:cubicBezTo>
                    <a:pt x="11254" y="3421"/>
                    <a:pt x="11309" y="3419"/>
                    <a:pt x="11364" y="3419"/>
                  </a:cubicBezTo>
                  <a:cubicBezTo>
                    <a:pt x="11402" y="3419"/>
                    <a:pt x="11441" y="3420"/>
                    <a:pt x="11481" y="3421"/>
                  </a:cubicBezTo>
                  <a:cubicBezTo>
                    <a:pt x="11539" y="3419"/>
                    <a:pt x="11598" y="3418"/>
                    <a:pt x="11656" y="3418"/>
                  </a:cubicBezTo>
                  <a:close/>
                  <a:moveTo>
                    <a:pt x="6839" y="1"/>
                  </a:moveTo>
                  <a:cubicBezTo>
                    <a:pt x="6802" y="1"/>
                    <a:pt x="6765" y="6"/>
                    <a:pt x="6729" y="17"/>
                  </a:cubicBezTo>
                  <a:cubicBezTo>
                    <a:pt x="6466" y="97"/>
                    <a:pt x="6321" y="396"/>
                    <a:pt x="6230" y="631"/>
                  </a:cubicBezTo>
                  <a:cubicBezTo>
                    <a:pt x="6207" y="693"/>
                    <a:pt x="6136" y="732"/>
                    <a:pt x="6072" y="732"/>
                  </a:cubicBezTo>
                  <a:cubicBezTo>
                    <a:pt x="6016" y="732"/>
                    <a:pt x="5966" y="703"/>
                    <a:pt x="5954" y="631"/>
                  </a:cubicBezTo>
                  <a:cubicBezTo>
                    <a:pt x="5927" y="463"/>
                    <a:pt x="5788" y="386"/>
                    <a:pt x="5641" y="386"/>
                  </a:cubicBezTo>
                  <a:cubicBezTo>
                    <a:pt x="5553" y="386"/>
                    <a:pt x="5462" y="414"/>
                    <a:pt x="5392" y="467"/>
                  </a:cubicBezTo>
                  <a:cubicBezTo>
                    <a:pt x="5189" y="613"/>
                    <a:pt x="5097" y="874"/>
                    <a:pt x="5014" y="1100"/>
                  </a:cubicBezTo>
                  <a:cubicBezTo>
                    <a:pt x="4984" y="1180"/>
                    <a:pt x="4923" y="1216"/>
                    <a:pt x="4861" y="1216"/>
                  </a:cubicBezTo>
                  <a:cubicBezTo>
                    <a:pt x="4784" y="1216"/>
                    <a:pt x="4706" y="1157"/>
                    <a:pt x="4692" y="1056"/>
                  </a:cubicBezTo>
                  <a:cubicBezTo>
                    <a:pt x="4677" y="937"/>
                    <a:pt x="4589" y="894"/>
                    <a:pt x="4492" y="894"/>
                  </a:cubicBezTo>
                  <a:cubicBezTo>
                    <a:pt x="4398" y="894"/>
                    <a:pt x="4295" y="934"/>
                    <a:pt x="4240" y="985"/>
                  </a:cubicBezTo>
                  <a:cubicBezTo>
                    <a:pt x="4099" y="1114"/>
                    <a:pt x="4056" y="1302"/>
                    <a:pt x="4029" y="1484"/>
                  </a:cubicBezTo>
                  <a:cubicBezTo>
                    <a:pt x="4017" y="1572"/>
                    <a:pt x="3944" y="1612"/>
                    <a:pt x="3868" y="1612"/>
                  </a:cubicBezTo>
                  <a:cubicBezTo>
                    <a:pt x="3771" y="1612"/>
                    <a:pt x="3668" y="1547"/>
                    <a:pt x="3676" y="1436"/>
                  </a:cubicBezTo>
                  <a:cubicBezTo>
                    <a:pt x="3683" y="1335"/>
                    <a:pt x="3624" y="1249"/>
                    <a:pt x="3520" y="1229"/>
                  </a:cubicBezTo>
                  <a:cubicBezTo>
                    <a:pt x="3503" y="1225"/>
                    <a:pt x="3487" y="1224"/>
                    <a:pt x="3472" y="1224"/>
                  </a:cubicBezTo>
                  <a:cubicBezTo>
                    <a:pt x="3353" y="1224"/>
                    <a:pt x="3319" y="1334"/>
                    <a:pt x="3282" y="1446"/>
                  </a:cubicBezTo>
                  <a:cubicBezTo>
                    <a:pt x="3224" y="1619"/>
                    <a:pt x="3193" y="1767"/>
                    <a:pt x="3074" y="1910"/>
                  </a:cubicBezTo>
                  <a:cubicBezTo>
                    <a:pt x="3052" y="1938"/>
                    <a:pt x="3019" y="1950"/>
                    <a:pt x="2986" y="1950"/>
                  </a:cubicBezTo>
                  <a:cubicBezTo>
                    <a:pt x="2947" y="1950"/>
                    <a:pt x="2906" y="1934"/>
                    <a:pt x="2877" y="1910"/>
                  </a:cubicBezTo>
                  <a:cubicBezTo>
                    <a:pt x="2753" y="1805"/>
                    <a:pt x="2614" y="1758"/>
                    <a:pt x="2480" y="1758"/>
                  </a:cubicBezTo>
                  <a:cubicBezTo>
                    <a:pt x="2144" y="1758"/>
                    <a:pt x="1842" y="2052"/>
                    <a:pt x="1901" y="2455"/>
                  </a:cubicBezTo>
                  <a:cubicBezTo>
                    <a:pt x="1915" y="2556"/>
                    <a:pt x="1845" y="2623"/>
                    <a:pt x="1768" y="2623"/>
                  </a:cubicBezTo>
                  <a:cubicBezTo>
                    <a:pt x="1726" y="2623"/>
                    <a:pt x="1683" y="2604"/>
                    <a:pt x="1650" y="2560"/>
                  </a:cubicBezTo>
                  <a:cubicBezTo>
                    <a:pt x="1552" y="2429"/>
                    <a:pt x="1418" y="2374"/>
                    <a:pt x="1291" y="2374"/>
                  </a:cubicBezTo>
                  <a:cubicBezTo>
                    <a:pt x="1014" y="2374"/>
                    <a:pt x="768" y="2636"/>
                    <a:pt x="991" y="2941"/>
                  </a:cubicBezTo>
                  <a:cubicBezTo>
                    <a:pt x="1072" y="3054"/>
                    <a:pt x="959" y="3175"/>
                    <a:pt x="845" y="3175"/>
                  </a:cubicBezTo>
                  <a:cubicBezTo>
                    <a:pt x="821" y="3175"/>
                    <a:pt x="797" y="3170"/>
                    <a:pt x="775" y="3158"/>
                  </a:cubicBezTo>
                  <a:cubicBezTo>
                    <a:pt x="693" y="3114"/>
                    <a:pt x="611" y="3094"/>
                    <a:pt x="534" y="3094"/>
                  </a:cubicBezTo>
                  <a:cubicBezTo>
                    <a:pt x="230" y="3094"/>
                    <a:pt x="0" y="3399"/>
                    <a:pt x="104" y="3733"/>
                  </a:cubicBezTo>
                  <a:cubicBezTo>
                    <a:pt x="114" y="3759"/>
                    <a:pt x="111" y="3784"/>
                    <a:pt x="106" y="3803"/>
                  </a:cubicBezTo>
                  <a:cubicBezTo>
                    <a:pt x="2438" y="4895"/>
                    <a:pt x="4761" y="6008"/>
                    <a:pt x="7099" y="7090"/>
                  </a:cubicBezTo>
                  <a:cubicBezTo>
                    <a:pt x="9613" y="8251"/>
                    <a:pt x="12135" y="9392"/>
                    <a:pt x="14654" y="10543"/>
                  </a:cubicBezTo>
                  <a:cubicBezTo>
                    <a:pt x="15296" y="10838"/>
                    <a:pt x="15939" y="11128"/>
                    <a:pt x="16579" y="11424"/>
                  </a:cubicBezTo>
                  <a:cubicBezTo>
                    <a:pt x="16839" y="11543"/>
                    <a:pt x="17100" y="11690"/>
                    <a:pt x="17375" y="11690"/>
                  </a:cubicBezTo>
                  <a:cubicBezTo>
                    <a:pt x="17469" y="11690"/>
                    <a:pt x="17565" y="11672"/>
                    <a:pt x="17663" y="11631"/>
                  </a:cubicBezTo>
                  <a:cubicBezTo>
                    <a:pt x="17952" y="11506"/>
                    <a:pt x="18212" y="11297"/>
                    <a:pt x="18474" y="11125"/>
                  </a:cubicBezTo>
                  <a:cubicBezTo>
                    <a:pt x="19638" y="10360"/>
                    <a:pt x="20802" y="9600"/>
                    <a:pt x="21966" y="8837"/>
                  </a:cubicBezTo>
                  <a:cubicBezTo>
                    <a:pt x="22833" y="8271"/>
                    <a:pt x="23697" y="7705"/>
                    <a:pt x="24563" y="7136"/>
                  </a:cubicBezTo>
                  <a:cubicBezTo>
                    <a:pt x="24402" y="6978"/>
                    <a:pt x="24222" y="6909"/>
                    <a:pt x="24036" y="6909"/>
                  </a:cubicBezTo>
                  <a:cubicBezTo>
                    <a:pt x="23815" y="6909"/>
                    <a:pt x="23587" y="7007"/>
                    <a:pt x="23378" y="7168"/>
                  </a:cubicBezTo>
                  <a:cubicBezTo>
                    <a:pt x="23345" y="7193"/>
                    <a:pt x="23312" y="7204"/>
                    <a:pt x="23280" y="7204"/>
                  </a:cubicBezTo>
                  <a:cubicBezTo>
                    <a:pt x="23139" y="7204"/>
                    <a:pt x="23029" y="6988"/>
                    <a:pt x="23146" y="6866"/>
                  </a:cubicBezTo>
                  <a:cubicBezTo>
                    <a:pt x="23309" y="6692"/>
                    <a:pt x="23058" y="6472"/>
                    <a:pt x="22902" y="6439"/>
                  </a:cubicBezTo>
                  <a:cubicBezTo>
                    <a:pt x="22869" y="6432"/>
                    <a:pt x="22837" y="6429"/>
                    <a:pt x="22804" y="6429"/>
                  </a:cubicBezTo>
                  <a:cubicBezTo>
                    <a:pt x="22603" y="6429"/>
                    <a:pt x="22396" y="6545"/>
                    <a:pt x="22227" y="6633"/>
                  </a:cubicBezTo>
                  <a:cubicBezTo>
                    <a:pt x="22201" y="6646"/>
                    <a:pt x="22173" y="6652"/>
                    <a:pt x="22145" y="6652"/>
                  </a:cubicBezTo>
                  <a:cubicBezTo>
                    <a:pt x="22036" y="6652"/>
                    <a:pt x="21930" y="6560"/>
                    <a:pt x="21974" y="6439"/>
                  </a:cubicBezTo>
                  <a:cubicBezTo>
                    <a:pt x="22059" y="6197"/>
                    <a:pt x="21898" y="5989"/>
                    <a:pt x="21658" y="5936"/>
                  </a:cubicBezTo>
                  <a:cubicBezTo>
                    <a:pt x="21625" y="5929"/>
                    <a:pt x="21592" y="5926"/>
                    <a:pt x="21560" y="5926"/>
                  </a:cubicBezTo>
                  <a:cubicBezTo>
                    <a:pt x="21366" y="5926"/>
                    <a:pt x="21187" y="6045"/>
                    <a:pt x="21012" y="6133"/>
                  </a:cubicBezTo>
                  <a:cubicBezTo>
                    <a:pt x="20983" y="6148"/>
                    <a:pt x="20953" y="6154"/>
                    <a:pt x="20925" y="6154"/>
                  </a:cubicBezTo>
                  <a:cubicBezTo>
                    <a:pt x="20774" y="6154"/>
                    <a:pt x="20659" y="5969"/>
                    <a:pt x="20787" y="5840"/>
                  </a:cubicBezTo>
                  <a:cubicBezTo>
                    <a:pt x="20963" y="5663"/>
                    <a:pt x="20816" y="5346"/>
                    <a:pt x="20597" y="5278"/>
                  </a:cubicBezTo>
                  <a:cubicBezTo>
                    <a:pt x="20552" y="5264"/>
                    <a:pt x="20508" y="5257"/>
                    <a:pt x="20464" y="5257"/>
                  </a:cubicBezTo>
                  <a:cubicBezTo>
                    <a:pt x="20213" y="5257"/>
                    <a:pt x="19972" y="5467"/>
                    <a:pt x="19824" y="5644"/>
                  </a:cubicBezTo>
                  <a:cubicBezTo>
                    <a:pt x="19788" y="5687"/>
                    <a:pt x="19741" y="5705"/>
                    <a:pt x="19693" y="5705"/>
                  </a:cubicBezTo>
                  <a:cubicBezTo>
                    <a:pt x="19568" y="5705"/>
                    <a:pt x="19438" y="5581"/>
                    <a:pt x="19485" y="5447"/>
                  </a:cubicBezTo>
                  <a:cubicBezTo>
                    <a:pt x="19569" y="5207"/>
                    <a:pt x="19462" y="4929"/>
                    <a:pt x="19200" y="4861"/>
                  </a:cubicBezTo>
                  <a:cubicBezTo>
                    <a:pt x="19159" y="4850"/>
                    <a:pt x="19119" y="4845"/>
                    <a:pt x="19079" y="4845"/>
                  </a:cubicBezTo>
                  <a:cubicBezTo>
                    <a:pt x="18889" y="4845"/>
                    <a:pt x="18718" y="4963"/>
                    <a:pt x="18601" y="5112"/>
                  </a:cubicBezTo>
                  <a:cubicBezTo>
                    <a:pt x="18570" y="5153"/>
                    <a:pt x="18526" y="5171"/>
                    <a:pt x="18481" y="5171"/>
                  </a:cubicBezTo>
                  <a:cubicBezTo>
                    <a:pt x="18362" y="5171"/>
                    <a:pt x="18234" y="5052"/>
                    <a:pt x="18283" y="4927"/>
                  </a:cubicBezTo>
                  <a:cubicBezTo>
                    <a:pt x="18429" y="4559"/>
                    <a:pt x="18169" y="4249"/>
                    <a:pt x="17868" y="4249"/>
                  </a:cubicBezTo>
                  <a:cubicBezTo>
                    <a:pt x="17744" y="4249"/>
                    <a:pt x="17612" y="4301"/>
                    <a:pt x="17500" y="4425"/>
                  </a:cubicBezTo>
                  <a:cubicBezTo>
                    <a:pt x="17469" y="4459"/>
                    <a:pt x="17429" y="4473"/>
                    <a:pt x="17388" y="4473"/>
                  </a:cubicBezTo>
                  <a:cubicBezTo>
                    <a:pt x="17281" y="4473"/>
                    <a:pt x="17170" y="4374"/>
                    <a:pt x="17213" y="4257"/>
                  </a:cubicBezTo>
                  <a:cubicBezTo>
                    <a:pt x="17289" y="4056"/>
                    <a:pt x="17269" y="3810"/>
                    <a:pt x="17073" y="3682"/>
                  </a:cubicBezTo>
                  <a:cubicBezTo>
                    <a:pt x="17014" y="3644"/>
                    <a:pt x="16949" y="3626"/>
                    <a:pt x="16883" y="3626"/>
                  </a:cubicBezTo>
                  <a:cubicBezTo>
                    <a:pt x="16735" y="3626"/>
                    <a:pt x="16588" y="3717"/>
                    <a:pt x="16535" y="3869"/>
                  </a:cubicBezTo>
                  <a:cubicBezTo>
                    <a:pt x="16512" y="3936"/>
                    <a:pt x="16441" y="3987"/>
                    <a:pt x="16371" y="3987"/>
                  </a:cubicBezTo>
                  <a:cubicBezTo>
                    <a:pt x="16334" y="3987"/>
                    <a:pt x="16297" y="3973"/>
                    <a:pt x="16269" y="3940"/>
                  </a:cubicBezTo>
                  <a:cubicBezTo>
                    <a:pt x="16171" y="3825"/>
                    <a:pt x="16119" y="3716"/>
                    <a:pt x="16081" y="3570"/>
                  </a:cubicBezTo>
                  <a:cubicBezTo>
                    <a:pt x="16050" y="3439"/>
                    <a:pt x="16023" y="3130"/>
                    <a:pt x="15856" y="3130"/>
                  </a:cubicBezTo>
                  <a:cubicBezTo>
                    <a:pt x="15825" y="3130"/>
                    <a:pt x="15789" y="3141"/>
                    <a:pt x="15747" y="3166"/>
                  </a:cubicBezTo>
                  <a:cubicBezTo>
                    <a:pt x="15653" y="3223"/>
                    <a:pt x="15616" y="3369"/>
                    <a:pt x="15514" y="3431"/>
                  </a:cubicBezTo>
                  <a:cubicBezTo>
                    <a:pt x="15456" y="3466"/>
                    <a:pt x="15402" y="3479"/>
                    <a:pt x="15344" y="3479"/>
                  </a:cubicBezTo>
                  <a:cubicBezTo>
                    <a:pt x="15313" y="3479"/>
                    <a:pt x="15281" y="3476"/>
                    <a:pt x="15247" y="3469"/>
                  </a:cubicBezTo>
                  <a:cubicBezTo>
                    <a:pt x="15158" y="3457"/>
                    <a:pt x="15105" y="3347"/>
                    <a:pt x="15129" y="3265"/>
                  </a:cubicBezTo>
                  <a:cubicBezTo>
                    <a:pt x="15196" y="3041"/>
                    <a:pt x="14981" y="2901"/>
                    <a:pt x="14781" y="2901"/>
                  </a:cubicBezTo>
                  <a:cubicBezTo>
                    <a:pt x="14752" y="2901"/>
                    <a:pt x="14723" y="2904"/>
                    <a:pt x="14696" y="2910"/>
                  </a:cubicBezTo>
                  <a:cubicBezTo>
                    <a:pt x="14493" y="2956"/>
                    <a:pt x="14336" y="3110"/>
                    <a:pt x="14196" y="3253"/>
                  </a:cubicBezTo>
                  <a:cubicBezTo>
                    <a:pt x="14162" y="3290"/>
                    <a:pt x="14122" y="3305"/>
                    <a:pt x="14083" y="3305"/>
                  </a:cubicBezTo>
                  <a:cubicBezTo>
                    <a:pt x="13997" y="3305"/>
                    <a:pt x="13915" y="3229"/>
                    <a:pt x="13906" y="3133"/>
                  </a:cubicBezTo>
                  <a:cubicBezTo>
                    <a:pt x="13867" y="2766"/>
                    <a:pt x="13602" y="2568"/>
                    <a:pt x="13311" y="2568"/>
                  </a:cubicBezTo>
                  <a:cubicBezTo>
                    <a:pt x="13151" y="2568"/>
                    <a:pt x="12983" y="2628"/>
                    <a:pt x="12841" y="2754"/>
                  </a:cubicBezTo>
                  <a:cubicBezTo>
                    <a:pt x="12800" y="2791"/>
                    <a:pt x="12750" y="2807"/>
                    <a:pt x="12702" y="2807"/>
                  </a:cubicBezTo>
                  <a:cubicBezTo>
                    <a:pt x="12581" y="2807"/>
                    <a:pt x="12468" y="2703"/>
                    <a:pt x="12508" y="2560"/>
                  </a:cubicBezTo>
                  <a:cubicBezTo>
                    <a:pt x="12567" y="2338"/>
                    <a:pt x="12466" y="2109"/>
                    <a:pt x="12259" y="2004"/>
                  </a:cubicBezTo>
                  <a:cubicBezTo>
                    <a:pt x="12182" y="1964"/>
                    <a:pt x="12101" y="1947"/>
                    <a:pt x="12021" y="1947"/>
                  </a:cubicBezTo>
                  <a:cubicBezTo>
                    <a:pt x="11834" y="1947"/>
                    <a:pt x="11646" y="2040"/>
                    <a:pt x="11508" y="2162"/>
                  </a:cubicBezTo>
                  <a:cubicBezTo>
                    <a:pt x="11470" y="2196"/>
                    <a:pt x="11425" y="2211"/>
                    <a:pt x="11381" y="2211"/>
                  </a:cubicBezTo>
                  <a:cubicBezTo>
                    <a:pt x="11271" y="2211"/>
                    <a:pt x="11169" y="2115"/>
                    <a:pt x="11203" y="1984"/>
                  </a:cubicBezTo>
                  <a:cubicBezTo>
                    <a:pt x="11289" y="1654"/>
                    <a:pt x="11049" y="1402"/>
                    <a:pt x="10775" y="1402"/>
                  </a:cubicBezTo>
                  <a:cubicBezTo>
                    <a:pt x="10667" y="1402"/>
                    <a:pt x="10553" y="1442"/>
                    <a:pt x="10452" y="1532"/>
                  </a:cubicBezTo>
                  <a:cubicBezTo>
                    <a:pt x="10414" y="1566"/>
                    <a:pt x="10372" y="1580"/>
                    <a:pt x="10332" y="1580"/>
                  </a:cubicBezTo>
                  <a:cubicBezTo>
                    <a:pt x="10212" y="1580"/>
                    <a:pt x="10109" y="1452"/>
                    <a:pt x="10176" y="1318"/>
                  </a:cubicBezTo>
                  <a:cubicBezTo>
                    <a:pt x="10330" y="1023"/>
                    <a:pt x="10113" y="748"/>
                    <a:pt x="9867" y="748"/>
                  </a:cubicBezTo>
                  <a:cubicBezTo>
                    <a:pt x="9766" y="748"/>
                    <a:pt x="9659" y="795"/>
                    <a:pt x="9571" y="905"/>
                  </a:cubicBezTo>
                  <a:cubicBezTo>
                    <a:pt x="9538" y="946"/>
                    <a:pt x="9495" y="963"/>
                    <a:pt x="9452" y="963"/>
                  </a:cubicBezTo>
                  <a:cubicBezTo>
                    <a:pt x="9339" y="963"/>
                    <a:pt x="9221" y="848"/>
                    <a:pt x="9263" y="727"/>
                  </a:cubicBezTo>
                  <a:cubicBezTo>
                    <a:pt x="9354" y="458"/>
                    <a:pt x="9156" y="244"/>
                    <a:pt x="8942" y="244"/>
                  </a:cubicBezTo>
                  <a:cubicBezTo>
                    <a:pt x="8842" y="244"/>
                    <a:pt x="8739" y="291"/>
                    <a:pt x="8659" y="400"/>
                  </a:cubicBezTo>
                  <a:cubicBezTo>
                    <a:pt x="8623" y="450"/>
                    <a:pt x="8570" y="474"/>
                    <a:pt x="8519" y="474"/>
                  </a:cubicBezTo>
                  <a:cubicBezTo>
                    <a:pt x="8456" y="474"/>
                    <a:pt x="8395" y="436"/>
                    <a:pt x="8368" y="362"/>
                  </a:cubicBezTo>
                  <a:cubicBezTo>
                    <a:pt x="8289" y="144"/>
                    <a:pt x="8107" y="35"/>
                    <a:pt x="7926" y="35"/>
                  </a:cubicBezTo>
                  <a:cubicBezTo>
                    <a:pt x="7741" y="35"/>
                    <a:pt x="7557" y="149"/>
                    <a:pt x="7489" y="378"/>
                  </a:cubicBezTo>
                  <a:cubicBezTo>
                    <a:pt x="7468" y="451"/>
                    <a:pt x="7400" y="486"/>
                    <a:pt x="7334" y="486"/>
                  </a:cubicBezTo>
                  <a:cubicBezTo>
                    <a:pt x="7253" y="486"/>
                    <a:pt x="7174" y="434"/>
                    <a:pt x="7185" y="336"/>
                  </a:cubicBezTo>
                  <a:cubicBezTo>
                    <a:pt x="7209" y="133"/>
                    <a:pt x="7026" y="1"/>
                    <a:pt x="683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42"/>
            <p:cNvSpPr/>
            <p:nvPr/>
          </p:nvSpPr>
          <p:spPr>
            <a:xfrm>
              <a:off x="3286287" y="2073543"/>
              <a:ext cx="173801" cy="148505"/>
            </a:xfrm>
            <a:custGeom>
              <a:rect b="b" l="l" r="r" t="t"/>
              <a:pathLst>
                <a:path extrusionOk="0" h="4307" w="5041">
                  <a:moveTo>
                    <a:pt x="4722" y="0"/>
                  </a:moveTo>
                  <a:cubicBezTo>
                    <a:pt x="4142" y="694"/>
                    <a:pt x="3325" y="1079"/>
                    <a:pt x="2428" y="1200"/>
                  </a:cubicBezTo>
                  <a:cubicBezTo>
                    <a:pt x="2200" y="1230"/>
                    <a:pt x="1971" y="1245"/>
                    <a:pt x="1741" y="1245"/>
                  </a:cubicBezTo>
                  <a:cubicBezTo>
                    <a:pt x="1431" y="1245"/>
                    <a:pt x="1122" y="1218"/>
                    <a:pt x="815" y="1168"/>
                  </a:cubicBezTo>
                  <a:cubicBezTo>
                    <a:pt x="500" y="1115"/>
                    <a:pt x="220" y="1036"/>
                    <a:pt x="10" y="839"/>
                  </a:cubicBezTo>
                  <a:lnTo>
                    <a:pt x="10" y="839"/>
                  </a:lnTo>
                  <a:cubicBezTo>
                    <a:pt x="0" y="1043"/>
                    <a:pt x="47" y="1253"/>
                    <a:pt x="79" y="1456"/>
                  </a:cubicBezTo>
                  <a:cubicBezTo>
                    <a:pt x="106" y="1610"/>
                    <a:pt x="129" y="1762"/>
                    <a:pt x="147" y="1918"/>
                  </a:cubicBezTo>
                  <a:cubicBezTo>
                    <a:pt x="169" y="2089"/>
                    <a:pt x="161" y="2250"/>
                    <a:pt x="161" y="2417"/>
                  </a:cubicBezTo>
                  <a:cubicBezTo>
                    <a:pt x="1630" y="3049"/>
                    <a:pt x="3100" y="3683"/>
                    <a:pt x="4573" y="4306"/>
                  </a:cubicBezTo>
                  <a:cubicBezTo>
                    <a:pt x="4303" y="3817"/>
                    <a:pt x="4420" y="3218"/>
                    <a:pt x="4856" y="2845"/>
                  </a:cubicBezTo>
                  <a:cubicBezTo>
                    <a:pt x="4770" y="2482"/>
                    <a:pt x="4790" y="2099"/>
                    <a:pt x="4951" y="1757"/>
                  </a:cubicBezTo>
                  <a:cubicBezTo>
                    <a:pt x="4980" y="1698"/>
                    <a:pt x="5010" y="1647"/>
                    <a:pt x="5041" y="1599"/>
                  </a:cubicBezTo>
                  <a:cubicBezTo>
                    <a:pt x="5038" y="1586"/>
                    <a:pt x="5035" y="1578"/>
                    <a:pt x="5032" y="1567"/>
                  </a:cubicBezTo>
                  <a:cubicBezTo>
                    <a:pt x="5012" y="1188"/>
                    <a:pt x="4968" y="823"/>
                    <a:pt x="4868" y="455"/>
                  </a:cubicBezTo>
                  <a:cubicBezTo>
                    <a:pt x="4826" y="304"/>
                    <a:pt x="4783" y="146"/>
                    <a:pt x="472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42"/>
            <p:cNvSpPr/>
            <p:nvPr/>
          </p:nvSpPr>
          <p:spPr>
            <a:xfrm>
              <a:off x="3287977" y="2058442"/>
              <a:ext cx="154356" cy="46341"/>
            </a:xfrm>
            <a:custGeom>
              <a:rect b="b" l="l" r="r" t="t"/>
              <a:pathLst>
                <a:path extrusionOk="0" h="1344" w="4477">
                  <a:moveTo>
                    <a:pt x="2916" y="1"/>
                  </a:moveTo>
                  <a:cubicBezTo>
                    <a:pt x="2610" y="1"/>
                    <a:pt x="2304" y="17"/>
                    <a:pt x="2003" y="55"/>
                  </a:cubicBezTo>
                  <a:cubicBezTo>
                    <a:pt x="1379" y="134"/>
                    <a:pt x="540" y="300"/>
                    <a:pt x="119" y="815"/>
                  </a:cubicBezTo>
                  <a:cubicBezTo>
                    <a:pt x="62" y="887"/>
                    <a:pt x="25" y="961"/>
                    <a:pt x="0" y="1040"/>
                  </a:cubicBezTo>
                  <a:cubicBezTo>
                    <a:pt x="302" y="1241"/>
                    <a:pt x="728" y="1289"/>
                    <a:pt x="1070" y="1318"/>
                  </a:cubicBezTo>
                  <a:cubicBezTo>
                    <a:pt x="1257" y="1334"/>
                    <a:pt x="1445" y="1343"/>
                    <a:pt x="1633" y="1343"/>
                  </a:cubicBezTo>
                  <a:cubicBezTo>
                    <a:pt x="1896" y="1343"/>
                    <a:pt x="2159" y="1325"/>
                    <a:pt x="2419" y="1279"/>
                  </a:cubicBezTo>
                  <a:cubicBezTo>
                    <a:pt x="3201" y="1142"/>
                    <a:pt x="3942" y="767"/>
                    <a:pt x="4476" y="175"/>
                  </a:cubicBezTo>
                  <a:cubicBezTo>
                    <a:pt x="4388" y="112"/>
                    <a:pt x="4280" y="86"/>
                    <a:pt x="4149" y="74"/>
                  </a:cubicBezTo>
                  <a:cubicBezTo>
                    <a:pt x="3743" y="30"/>
                    <a:pt x="3329" y="1"/>
                    <a:pt x="29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42"/>
            <p:cNvSpPr/>
            <p:nvPr/>
          </p:nvSpPr>
          <p:spPr>
            <a:xfrm>
              <a:off x="3210401" y="1869812"/>
              <a:ext cx="175594" cy="80821"/>
            </a:xfrm>
            <a:custGeom>
              <a:rect b="b" l="l" r="r" t="t"/>
              <a:pathLst>
                <a:path extrusionOk="0" h="2344" w="5093">
                  <a:moveTo>
                    <a:pt x="1" y="1"/>
                  </a:moveTo>
                  <a:cubicBezTo>
                    <a:pt x="18" y="56"/>
                    <a:pt x="34" y="112"/>
                    <a:pt x="42" y="173"/>
                  </a:cubicBezTo>
                  <a:cubicBezTo>
                    <a:pt x="58" y="281"/>
                    <a:pt x="77" y="386"/>
                    <a:pt x="87" y="495"/>
                  </a:cubicBezTo>
                  <a:cubicBezTo>
                    <a:pt x="109" y="692"/>
                    <a:pt x="125" y="892"/>
                    <a:pt x="144" y="1093"/>
                  </a:cubicBezTo>
                  <a:cubicBezTo>
                    <a:pt x="144" y="1095"/>
                    <a:pt x="141" y="1098"/>
                    <a:pt x="141" y="1100"/>
                  </a:cubicBezTo>
                  <a:cubicBezTo>
                    <a:pt x="333" y="1093"/>
                    <a:pt x="560" y="890"/>
                    <a:pt x="706" y="826"/>
                  </a:cubicBezTo>
                  <a:cubicBezTo>
                    <a:pt x="804" y="782"/>
                    <a:pt x="909" y="753"/>
                    <a:pt x="1014" y="753"/>
                  </a:cubicBezTo>
                  <a:cubicBezTo>
                    <a:pt x="1076" y="753"/>
                    <a:pt x="1138" y="763"/>
                    <a:pt x="1198" y="785"/>
                  </a:cubicBezTo>
                  <a:cubicBezTo>
                    <a:pt x="1377" y="849"/>
                    <a:pt x="1473" y="1039"/>
                    <a:pt x="1647" y="1100"/>
                  </a:cubicBezTo>
                  <a:cubicBezTo>
                    <a:pt x="1899" y="1184"/>
                    <a:pt x="2229" y="1117"/>
                    <a:pt x="2336" y="1395"/>
                  </a:cubicBezTo>
                  <a:cubicBezTo>
                    <a:pt x="2390" y="1377"/>
                    <a:pt x="2444" y="1361"/>
                    <a:pt x="2504" y="1351"/>
                  </a:cubicBezTo>
                  <a:cubicBezTo>
                    <a:pt x="2573" y="1339"/>
                    <a:pt x="2643" y="1334"/>
                    <a:pt x="2713" y="1334"/>
                  </a:cubicBezTo>
                  <a:cubicBezTo>
                    <a:pt x="2957" y="1334"/>
                    <a:pt x="3201" y="1405"/>
                    <a:pt x="3396" y="1558"/>
                  </a:cubicBezTo>
                  <a:cubicBezTo>
                    <a:pt x="3635" y="1745"/>
                    <a:pt x="3776" y="2046"/>
                    <a:pt x="3858" y="2343"/>
                  </a:cubicBezTo>
                  <a:cubicBezTo>
                    <a:pt x="3904" y="2276"/>
                    <a:pt x="3954" y="2215"/>
                    <a:pt x="4015" y="2162"/>
                  </a:cubicBezTo>
                  <a:cubicBezTo>
                    <a:pt x="4206" y="1995"/>
                    <a:pt x="4455" y="1901"/>
                    <a:pt x="4702" y="1901"/>
                  </a:cubicBezTo>
                  <a:cubicBezTo>
                    <a:pt x="4808" y="1901"/>
                    <a:pt x="4913" y="1918"/>
                    <a:pt x="5013" y="1955"/>
                  </a:cubicBezTo>
                  <a:lnTo>
                    <a:pt x="5092" y="1730"/>
                  </a:lnTo>
                  <a:cubicBezTo>
                    <a:pt x="4353" y="1467"/>
                    <a:pt x="3615" y="1205"/>
                    <a:pt x="2877" y="943"/>
                  </a:cubicBezTo>
                  <a:cubicBezTo>
                    <a:pt x="2240" y="717"/>
                    <a:pt x="1604" y="495"/>
                    <a:pt x="964" y="272"/>
                  </a:cubicBezTo>
                  <a:cubicBezTo>
                    <a:pt x="654" y="163"/>
                    <a:pt x="332" y="2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42"/>
            <p:cNvSpPr/>
            <p:nvPr/>
          </p:nvSpPr>
          <p:spPr>
            <a:xfrm>
              <a:off x="2999602" y="1908255"/>
              <a:ext cx="279406" cy="136989"/>
            </a:xfrm>
            <a:custGeom>
              <a:rect b="b" l="l" r="r" t="t"/>
              <a:pathLst>
                <a:path extrusionOk="0" h="3973" w="8104">
                  <a:moveTo>
                    <a:pt x="5598" y="1"/>
                  </a:moveTo>
                  <a:cubicBezTo>
                    <a:pt x="5575" y="1"/>
                    <a:pt x="5549" y="3"/>
                    <a:pt x="5520" y="10"/>
                  </a:cubicBezTo>
                  <a:cubicBezTo>
                    <a:pt x="5406" y="37"/>
                    <a:pt x="5311" y="114"/>
                    <a:pt x="5224" y="191"/>
                  </a:cubicBezTo>
                  <a:cubicBezTo>
                    <a:pt x="5062" y="340"/>
                    <a:pt x="4937" y="527"/>
                    <a:pt x="4747" y="651"/>
                  </a:cubicBezTo>
                  <a:cubicBezTo>
                    <a:pt x="4618" y="734"/>
                    <a:pt x="4471" y="792"/>
                    <a:pt x="4316" y="792"/>
                  </a:cubicBezTo>
                  <a:cubicBezTo>
                    <a:pt x="4308" y="792"/>
                    <a:pt x="4300" y="792"/>
                    <a:pt x="4292" y="792"/>
                  </a:cubicBezTo>
                  <a:cubicBezTo>
                    <a:pt x="4132" y="787"/>
                    <a:pt x="3950" y="641"/>
                    <a:pt x="3790" y="641"/>
                  </a:cubicBezTo>
                  <a:cubicBezTo>
                    <a:pt x="3736" y="641"/>
                    <a:pt x="3684" y="658"/>
                    <a:pt x="3636" y="703"/>
                  </a:cubicBezTo>
                  <a:cubicBezTo>
                    <a:pt x="3370" y="958"/>
                    <a:pt x="3363" y="1390"/>
                    <a:pt x="2933" y="1457"/>
                  </a:cubicBezTo>
                  <a:cubicBezTo>
                    <a:pt x="2887" y="1465"/>
                    <a:pt x="2841" y="1467"/>
                    <a:pt x="2796" y="1467"/>
                  </a:cubicBezTo>
                  <a:cubicBezTo>
                    <a:pt x="2683" y="1467"/>
                    <a:pt x="2573" y="1451"/>
                    <a:pt x="2460" y="1451"/>
                  </a:cubicBezTo>
                  <a:cubicBezTo>
                    <a:pt x="2385" y="1451"/>
                    <a:pt x="2309" y="1458"/>
                    <a:pt x="2230" y="1483"/>
                  </a:cubicBezTo>
                  <a:cubicBezTo>
                    <a:pt x="2021" y="1551"/>
                    <a:pt x="1847" y="1698"/>
                    <a:pt x="1699" y="1859"/>
                  </a:cubicBezTo>
                  <a:cubicBezTo>
                    <a:pt x="1538" y="2035"/>
                    <a:pt x="1430" y="2235"/>
                    <a:pt x="1312" y="2438"/>
                  </a:cubicBezTo>
                  <a:cubicBezTo>
                    <a:pt x="1240" y="2562"/>
                    <a:pt x="1162" y="2683"/>
                    <a:pt x="1029" y="2745"/>
                  </a:cubicBezTo>
                  <a:cubicBezTo>
                    <a:pt x="934" y="2787"/>
                    <a:pt x="834" y="2789"/>
                    <a:pt x="734" y="2789"/>
                  </a:cubicBezTo>
                  <a:cubicBezTo>
                    <a:pt x="722" y="2789"/>
                    <a:pt x="709" y="2789"/>
                    <a:pt x="697" y="2789"/>
                  </a:cubicBezTo>
                  <a:cubicBezTo>
                    <a:pt x="591" y="2789"/>
                    <a:pt x="486" y="2792"/>
                    <a:pt x="386" y="2841"/>
                  </a:cubicBezTo>
                  <a:cubicBezTo>
                    <a:pt x="161" y="2949"/>
                    <a:pt x="30" y="3176"/>
                    <a:pt x="33" y="3420"/>
                  </a:cubicBezTo>
                  <a:cubicBezTo>
                    <a:pt x="36" y="3462"/>
                    <a:pt x="20" y="3492"/>
                    <a:pt x="0" y="3516"/>
                  </a:cubicBezTo>
                  <a:cubicBezTo>
                    <a:pt x="350" y="3666"/>
                    <a:pt x="699" y="3818"/>
                    <a:pt x="1050" y="3972"/>
                  </a:cubicBezTo>
                  <a:cubicBezTo>
                    <a:pt x="1254" y="3145"/>
                    <a:pt x="2193" y="2595"/>
                    <a:pt x="2947" y="2370"/>
                  </a:cubicBezTo>
                  <a:cubicBezTo>
                    <a:pt x="3243" y="2280"/>
                    <a:pt x="3578" y="2218"/>
                    <a:pt x="3911" y="2204"/>
                  </a:cubicBezTo>
                  <a:cubicBezTo>
                    <a:pt x="3998" y="1478"/>
                    <a:pt x="4813" y="938"/>
                    <a:pt x="5435" y="702"/>
                  </a:cubicBezTo>
                  <a:cubicBezTo>
                    <a:pt x="5749" y="582"/>
                    <a:pt x="6091" y="522"/>
                    <a:pt x="6435" y="522"/>
                  </a:cubicBezTo>
                  <a:cubicBezTo>
                    <a:pt x="6900" y="522"/>
                    <a:pt x="7367" y="633"/>
                    <a:pt x="7768" y="855"/>
                  </a:cubicBezTo>
                  <a:cubicBezTo>
                    <a:pt x="7789" y="821"/>
                    <a:pt x="7806" y="782"/>
                    <a:pt x="7831" y="750"/>
                  </a:cubicBezTo>
                  <a:cubicBezTo>
                    <a:pt x="7908" y="642"/>
                    <a:pt x="8000" y="546"/>
                    <a:pt x="8104" y="467"/>
                  </a:cubicBezTo>
                  <a:cubicBezTo>
                    <a:pt x="8101" y="456"/>
                    <a:pt x="8097" y="447"/>
                    <a:pt x="8094" y="434"/>
                  </a:cubicBezTo>
                  <a:cubicBezTo>
                    <a:pt x="8081" y="319"/>
                    <a:pt x="7655" y="311"/>
                    <a:pt x="7557" y="267"/>
                  </a:cubicBezTo>
                  <a:cubicBezTo>
                    <a:pt x="7472" y="225"/>
                    <a:pt x="7406" y="165"/>
                    <a:pt x="7331" y="104"/>
                  </a:cubicBezTo>
                  <a:cubicBezTo>
                    <a:pt x="7260" y="48"/>
                    <a:pt x="7193" y="26"/>
                    <a:pt x="7126" y="26"/>
                  </a:cubicBezTo>
                  <a:cubicBezTo>
                    <a:pt x="7032" y="26"/>
                    <a:pt x="6939" y="70"/>
                    <a:pt x="6838" y="126"/>
                  </a:cubicBezTo>
                  <a:cubicBezTo>
                    <a:pt x="6654" y="229"/>
                    <a:pt x="6447" y="336"/>
                    <a:pt x="6246" y="336"/>
                  </a:cubicBezTo>
                  <a:cubicBezTo>
                    <a:pt x="6122" y="336"/>
                    <a:pt x="6001" y="295"/>
                    <a:pt x="5889" y="188"/>
                  </a:cubicBezTo>
                  <a:cubicBezTo>
                    <a:pt x="5789" y="93"/>
                    <a:pt x="5731" y="1"/>
                    <a:pt x="559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42"/>
            <p:cNvSpPr/>
            <p:nvPr/>
          </p:nvSpPr>
          <p:spPr>
            <a:xfrm>
              <a:off x="2944816" y="1870295"/>
              <a:ext cx="256823" cy="155194"/>
            </a:xfrm>
            <a:custGeom>
              <a:rect b="b" l="l" r="r" t="t"/>
              <a:pathLst>
                <a:path extrusionOk="0" h="4501" w="7449">
                  <a:moveTo>
                    <a:pt x="7423" y="0"/>
                  </a:moveTo>
                  <a:lnTo>
                    <a:pt x="7423" y="0"/>
                  </a:lnTo>
                  <a:cubicBezTo>
                    <a:pt x="7185" y="42"/>
                    <a:pt x="6969" y="155"/>
                    <a:pt x="6749" y="273"/>
                  </a:cubicBezTo>
                  <a:cubicBezTo>
                    <a:pt x="5574" y="910"/>
                    <a:pt x="4401" y="1555"/>
                    <a:pt x="3230" y="2195"/>
                  </a:cubicBezTo>
                  <a:cubicBezTo>
                    <a:pt x="2153" y="2783"/>
                    <a:pt x="1078" y="3372"/>
                    <a:pt x="0" y="3960"/>
                  </a:cubicBezTo>
                  <a:cubicBezTo>
                    <a:pt x="439" y="4135"/>
                    <a:pt x="875" y="4315"/>
                    <a:pt x="1310" y="4501"/>
                  </a:cubicBezTo>
                  <a:cubicBezTo>
                    <a:pt x="1310" y="4153"/>
                    <a:pt x="1503" y="3826"/>
                    <a:pt x="1823" y="3677"/>
                  </a:cubicBezTo>
                  <a:cubicBezTo>
                    <a:pt x="1931" y="3626"/>
                    <a:pt x="2028" y="3619"/>
                    <a:pt x="2129" y="3619"/>
                  </a:cubicBezTo>
                  <a:cubicBezTo>
                    <a:pt x="2172" y="3619"/>
                    <a:pt x="2215" y="3620"/>
                    <a:pt x="2260" y="3620"/>
                  </a:cubicBezTo>
                  <a:cubicBezTo>
                    <a:pt x="2295" y="3620"/>
                    <a:pt x="2331" y="3619"/>
                    <a:pt x="2369" y="3616"/>
                  </a:cubicBezTo>
                  <a:cubicBezTo>
                    <a:pt x="2652" y="3593"/>
                    <a:pt x="2741" y="3266"/>
                    <a:pt x="2885" y="3065"/>
                  </a:cubicBezTo>
                  <a:cubicBezTo>
                    <a:pt x="3088" y="2786"/>
                    <a:pt x="3342" y="2542"/>
                    <a:pt x="3655" y="2389"/>
                  </a:cubicBezTo>
                  <a:cubicBezTo>
                    <a:pt x="3793" y="2324"/>
                    <a:pt x="3939" y="2277"/>
                    <a:pt x="4093" y="2264"/>
                  </a:cubicBezTo>
                  <a:cubicBezTo>
                    <a:pt x="4366" y="2241"/>
                    <a:pt x="4529" y="2245"/>
                    <a:pt x="4681" y="1980"/>
                  </a:cubicBezTo>
                  <a:cubicBezTo>
                    <a:pt x="4830" y="1722"/>
                    <a:pt x="5004" y="1393"/>
                    <a:pt x="5345" y="1393"/>
                  </a:cubicBezTo>
                  <a:cubicBezTo>
                    <a:pt x="5353" y="1393"/>
                    <a:pt x="5361" y="1394"/>
                    <a:pt x="5369" y="1394"/>
                  </a:cubicBezTo>
                  <a:cubicBezTo>
                    <a:pt x="5550" y="1401"/>
                    <a:pt x="5676" y="1543"/>
                    <a:pt x="5845" y="1575"/>
                  </a:cubicBezTo>
                  <a:cubicBezTo>
                    <a:pt x="5868" y="1580"/>
                    <a:pt x="5890" y="1582"/>
                    <a:pt x="5912" y="1582"/>
                  </a:cubicBezTo>
                  <a:cubicBezTo>
                    <a:pt x="6143" y="1582"/>
                    <a:pt x="6326" y="1353"/>
                    <a:pt x="6469" y="1203"/>
                  </a:cubicBezTo>
                  <a:cubicBezTo>
                    <a:pt x="6664" y="994"/>
                    <a:pt x="6910" y="783"/>
                    <a:pt x="7206" y="783"/>
                  </a:cubicBezTo>
                  <a:cubicBezTo>
                    <a:pt x="7252" y="783"/>
                    <a:pt x="7299" y="788"/>
                    <a:pt x="7348" y="799"/>
                  </a:cubicBezTo>
                  <a:cubicBezTo>
                    <a:pt x="7388" y="809"/>
                    <a:pt x="7417" y="823"/>
                    <a:pt x="7449" y="841"/>
                  </a:cubicBezTo>
                  <a:cubicBezTo>
                    <a:pt x="7438" y="721"/>
                    <a:pt x="7427" y="600"/>
                    <a:pt x="7420" y="480"/>
                  </a:cubicBezTo>
                  <a:cubicBezTo>
                    <a:pt x="7412" y="381"/>
                    <a:pt x="7412" y="279"/>
                    <a:pt x="7407" y="179"/>
                  </a:cubicBezTo>
                  <a:cubicBezTo>
                    <a:pt x="7405" y="117"/>
                    <a:pt x="7414" y="60"/>
                    <a:pt x="7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42"/>
            <p:cNvSpPr/>
            <p:nvPr/>
          </p:nvSpPr>
          <p:spPr>
            <a:xfrm>
              <a:off x="2875032" y="2049546"/>
              <a:ext cx="299092" cy="157574"/>
            </a:xfrm>
            <a:custGeom>
              <a:rect b="b" l="l" r="r" t="t"/>
              <a:pathLst>
                <a:path extrusionOk="0" h="4570" w="8675">
                  <a:moveTo>
                    <a:pt x="1" y="0"/>
                  </a:moveTo>
                  <a:lnTo>
                    <a:pt x="1" y="0"/>
                  </a:lnTo>
                  <a:cubicBezTo>
                    <a:pt x="45" y="460"/>
                    <a:pt x="96" y="926"/>
                    <a:pt x="125" y="1388"/>
                  </a:cubicBezTo>
                  <a:cubicBezTo>
                    <a:pt x="228" y="1342"/>
                    <a:pt x="340" y="1319"/>
                    <a:pt x="452" y="1319"/>
                  </a:cubicBezTo>
                  <a:cubicBezTo>
                    <a:pt x="677" y="1319"/>
                    <a:pt x="900" y="1413"/>
                    <a:pt x="1050" y="1604"/>
                  </a:cubicBezTo>
                  <a:cubicBezTo>
                    <a:pt x="1174" y="1506"/>
                    <a:pt x="1317" y="1462"/>
                    <a:pt x="1458" y="1462"/>
                  </a:cubicBezTo>
                  <a:cubicBezTo>
                    <a:pt x="1759" y="1462"/>
                    <a:pt x="2054" y="1664"/>
                    <a:pt x="2135" y="1970"/>
                  </a:cubicBezTo>
                  <a:cubicBezTo>
                    <a:pt x="2212" y="1943"/>
                    <a:pt x="2295" y="1930"/>
                    <a:pt x="2377" y="1930"/>
                  </a:cubicBezTo>
                  <a:cubicBezTo>
                    <a:pt x="2524" y="1930"/>
                    <a:pt x="2671" y="1973"/>
                    <a:pt x="2794" y="2065"/>
                  </a:cubicBezTo>
                  <a:cubicBezTo>
                    <a:pt x="2978" y="2204"/>
                    <a:pt x="3070" y="2416"/>
                    <a:pt x="3073" y="2631"/>
                  </a:cubicBezTo>
                  <a:cubicBezTo>
                    <a:pt x="3137" y="2615"/>
                    <a:pt x="3201" y="2607"/>
                    <a:pt x="3265" y="2607"/>
                  </a:cubicBezTo>
                  <a:cubicBezTo>
                    <a:pt x="3632" y="2607"/>
                    <a:pt x="3970" y="2866"/>
                    <a:pt x="4056" y="3241"/>
                  </a:cubicBezTo>
                  <a:cubicBezTo>
                    <a:pt x="4207" y="3167"/>
                    <a:pt x="4372" y="3124"/>
                    <a:pt x="4537" y="3124"/>
                  </a:cubicBezTo>
                  <a:cubicBezTo>
                    <a:pt x="4678" y="3124"/>
                    <a:pt x="4820" y="3155"/>
                    <a:pt x="4953" y="3226"/>
                  </a:cubicBezTo>
                  <a:cubicBezTo>
                    <a:pt x="5185" y="3351"/>
                    <a:pt x="5340" y="3569"/>
                    <a:pt x="5394" y="3812"/>
                  </a:cubicBezTo>
                  <a:cubicBezTo>
                    <a:pt x="5503" y="3771"/>
                    <a:pt x="5614" y="3752"/>
                    <a:pt x="5725" y="3752"/>
                  </a:cubicBezTo>
                  <a:cubicBezTo>
                    <a:pt x="6116" y="3752"/>
                    <a:pt x="6493" y="3992"/>
                    <a:pt x="6661" y="4369"/>
                  </a:cubicBezTo>
                  <a:cubicBezTo>
                    <a:pt x="6847" y="4221"/>
                    <a:pt x="7065" y="4109"/>
                    <a:pt x="7298" y="4109"/>
                  </a:cubicBezTo>
                  <a:cubicBezTo>
                    <a:pt x="7369" y="4109"/>
                    <a:pt x="7441" y="4119"/>
                    <a:pt x="7514" y="4142"/>
                  </a:cubicBezTo>
                  <a:cubicBezTo>
                    <a:pt x="7723" y="4208"/>
                    <a:pt x="7884" y="4373"/>
                    <a:pt x="7946" y="4569"/>
                  </a:cubicBezTo>
                  <a:cubicBezTo>
                    <a:pt x="8013" y="4488"/>
                    <a:pt x="8087" y="4394"/>
                    <a:pt x="8114" y="4376"/>
                  </a:cubicBezTo>
                  <a:cubicBezTo>
                    <a:pt x="8182" y="4332"/>
                    <a:pt x="8257" y="4309"/>
                    <a:pt x="8332" y="4309"/>
                  </a:cubicBezTo>
                  <a:cubicBezTo>
                    <a:pt x="8386" y="4309"/>
                    <a:pt x="8440" y="4320"/>
                    <a:pt x="8493" y="4344"/>
                  </a:cubicBezTo>
                  <a:lnTo>
                    <a:pt x="8675" y="3951"/>
                  </a:lnTo>
                  <a:cubicBezTo>
                    <a:pt x="8128" y="3698"/>
                    <a:pt x="7584" y="3441"/>
                    <a:pt x="7036" y="3188"/>
                  </a:cubicBezTo>
                  <a:cubicBezTo>
                    <a:pt x="4703" y="2103"/>
                    <a:pt x="2354" y="104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42"/>
            <p:cNvSpPr/>
            <p:nvPr/>
          </p:nvSpPr>
          <p:spPr>
            <a:xfrm>
              <a:off x="2921647" y="2231005"/>
              <a:ext cx="219553" cy="135679"/>
            </a:xfrm>
            <a:custGeom>
              <a:rect b="b" l="l" r="r" t="t"/>
              <a:pathLst>
                <a:path extrusionOk="0" h="3935" w="6368">
                  <a:moveTo>
                    <a:pt x="2556" y="0"/>
                  </a:moveTo>
                  <a:cubicBezTo>
                    <a:pt x="2270" y="0"/>
                    <a:pt x="1983" y="22"/>
                    <a:pt x="1698" y="61"/>
                  </a:cubicBezTo>
                  <a:cubicBezTo>
                    <a:pt x="1322" y="174"/>
                    <a:pt x="969" y="361"/>
                    <a:pt x="673" y="641"/>
                  </a:cubicBezTo>
                  <a:cubicBezTo>
                    <a:pt x="604" y="747"/>
                    <a:pt x="549" y="863"/>
                    <a:pt x="512" y="978"/>
                  </a:cubicBezTo>
                  <a:cubicBezTo>
                    <a:pt x="470" y="1104"/>
                    <a:pt x="438" y="1283"/>
                    <a:pt x="596" y="1283"/>
                  </a:cubicBezTo>
                  <a:cubicBezTo>
                    <a:pt x="617" y="1283"/>
                    <a:pt x="641" y="1280"/>
                    <a:pt x="668" y="1274"/>
                  </a:cubicBezTo>
                  <a:cubicBezTo>
                    <a:pt x="783" y="1246"/>
                    <a:pt x="895" y="1201"/>
                    <a:pt x="1005" y="1157"/>
                  </a:cubicBezTo>
                  <a:cubicBezTo>
                    <a:pt x="1250" y="1053"/>
                    <a:pt x="1473" y="872"/>
                    <a:pt x="1721" y="788"/>
                  </a:cubicBezTo>
                  <a:cubicBezTo>
                    <a:pt x="1768" y="772"/>
                    <a:pt x="1818" y="764"/>
                    <a:pt x="1866" y="764"/>
                  </a:cubicBezTo>
                  <a:cubicBezTo>
                    <a:pt x="2011" y="764"/>
                    <a:pt x="2150" y="836"/>
                    <a:pt x="2212" y="978"/>
                  </a:cubicBezTo>
                  <a:cubicBezTo>
                    <a:pt x="2262" y="1090"/>
                    <a:pt x="2242" y="1204"/>
                    <a:pt x="2239" y="1321"/>
                  </a:cubicBezTo>
                  <a:cubicBezTo>
                    <a:pt x="2236" y="1412"/>
                    <a:pt x="2215" y="1581"/>
                    <a:pt x="2270" y="1663"/>
                  </a:cubicBezTo>
                  <a:cubicBezTo>
                    <a:pt x="2284" y="1684"/>
                    <a:pt x="2300" y="1692"/>
                    <a:pt x="2319" y="1692"/>
                  </a:cubicBezTo>
                  <a:cubicBezTo>
                    <a:pt x="2364" y="1692"/>
                    <a:pt x="2420" y="1640"/>
                    <a:pt x="2466" y="1606"/>
                  </a:cubicBezTo>
                  <a:cubicBezTo>
                    <a:pt x="2558" y="1535"/>
                    <a:pt x="2637" y="1453"/>
                    <a:pt x="2739" y="1392"/>
                  </a:cubicBezTo>
                  <a:cubicBezTo>
                    <a:pt x="2833" y="1335"/>
                    <a:pt x="2932" y="1301"/>
                    <a:pt x="3030" y="1301"/>
                  </a:cubicBezTo>
                  <a:cubicBezTo>
                    <a:pt x="3119" y="1301"/>
                    <a:pt x="3207" y="1329"/>
                    <a:pt x="3290" y="1392"/>
                  </a:cubicBezTo>
                  <a:cubicBezTo>
                    <a:pt x="3375" y="1455"/>
                    <a:pt x="3439" y="1529"/>
                    <a:pt x="3543" y="1554"/>
                  </a:cubicBezTo>
                  <a:cubicBezTo>
                    <a:pt x="3568" y="1560"/>
                    <a:pt x="3592" y="1562"/>
                    <a:pt x="3614" y="1562"/>
                  </a:cubicBezTo>
                  <a:cubicBezTo>
                    <a:pt x="3708" y="1562"/>
                    <a:pt x="3790" y="1521"/>
                    <a:pt x="3887" y="1518"/>
                  </a:cubicBezTo>
                  <a:cubicBezTo>
                    <a:pt x="3948" y="1518"/>
                    <a:pt x="3983" y="1585"/>
                    <a:pt x="3954" y="1636"/>
                  </a:cubicBezTo>
                  <a:cubicBezTo>
                    <a:pt x="3892" y="1748"/>
                    <a:pt x="3761" y="1790"/>
                    <a:pt x="3628" y="1790"/>
                  </a:cubicBezTo>
                  <a:cubicBezTo>
                    <a:pt x="3532" y="1790"/>
                    <a:pt x="3436" y="1768"/>
                    <a:pt x="3363" y="1735"/>
                  </a:cubicBezTo>
                  <a:cubicBezTo>
                    <a:pt x="3259" y="1688"/>
                    <a:pt x="3183" y="1584"/>
                    <a:pt x="3086" y="1584"/>
                  </a:cubicBezTo>
                  <a:cubicBezTo>
                    <a:pt x="3055" y="1584"/>
                    <a:pt x="3022" y="1595"/>
                    <a:pt x="2984" y="1622"/>
                  </a:cubicBezTo>
                  <a:cubicBezTo>
                    <a:pt x="2867" y="1709"/>
                    <a:pt x="2812" y="1866"/>
                    <a:pt x="2710" y="1970"/>
                  </a:cubicBezTo>
                  <a:cubicBezTo>
                    <a:pt x="2593" y="2088"/>
                    <a:pt x="2437" y="2163"/>
                    <a:pt x="2284" y="2163"/>
                  </a:cubicBezTo>
                  <a:cubicBezTo>
                    <a:pt x="2166" y="2163"/>
                    <a:pt x="2050" y="2118"/>
                    <a:pt x="1954" y="2014"/>
                  </a:cubicBezTo>
                  <a:cubicBezTo>
                    <a:pt x="1760" y="1803"/>
                    <a:pt x="1804" y="1459"/>
                    <a:pt x="1849" y="1201"/>
                  </a:cubicBezTo>
                  <a:cubicBezTo>
                    <a:pt x="1862" y="1121"/>
                    <a:pt x="1896" y="1100"/>
                    <a:pt x="1807" y="1096"/>
                  </a:cubicBezTo>
                  <a:cubicBezTo>
                    <a:pt x="1806" y="1096"/>
                    <a:pt x="1805" y="1096"/>
                    <a:pt x="1804" y="1096"/>
                  </a:cubicBezTo>
                  <a:cubicBezTo>
                    <a:pt x="1731" y="1096"/>
                    <a:pt x="1628" y="1171"/>
                    <a:pt x="1558" y="1202"/>
                  </a:cubicBezTo>
                  <a:cubicBezTo>
                    <a:pt x="1418" y="1262"/>
                    <a:pt x="1272" y="1316"/>
                    <a:pt x="1125" y="1363"/>
                  </a:cubicBezTo>
                  <a:cubicBezTo>
                    <a:pt x="984" y="1407"/>
                    <a:pt x="792" y="1481"/>
                    <a:pt x="618" y="1481"/>
                  </a:cubicBezTo>
                  <a:cubicBezTo>
                    <a:pt x="530" y="1481"/>
                    <a:pt x="446" y="1462"/>
                    <a:pt x="376" y="1410"/>
                  </a:cubicBezTo>
                  <a:cubicBezTo>
                    <a:pt x="296" y="1346"/>
                    <a:pt x="260" y="1261"/>
                    <a:pt x="249" y="1168"/>
                  </a:cubicBezTo>
                  <a:cubicBezTo>
                    <a:pt x="109" y="1403"/>
                    <a:pt x="0" y="1667"/>
                    <a:pt x="10" y="1938"/>
                  </a:cubicBezTo>
                  <a:cubicBezTo>
                    <a:pt x="21" y="2262"/>
                    <a:pt x="210" y="2511"/>
                    <a:pt x="442" y="2724"/>
                  </a:cubicBezTo>
                  <a:cubicBezTo>
                    <a:pt x="917" y="3160"/>
                    <a:pt x="1537" y="3592"/>
                    <a:pt x="2151" y="3799"/>
                  </a:cubicBezTo>
                  <a:cubicBezTo>
                    <a:pt x="2408" y="3888"/>
                    <a:pt x="2671" y="3923"/>
                    <a:pt x="2931" y="3932"/>
                  </a:cubicBezTo>
                  <a:cubicBezTo>
                    <a:pt x="2936" y="3927"/>
                    <a:pt x="2937" y="3920"/>
                    <a:pt x="2947" y="3917"/>
                  </a:cubicBezTo>
                  <a:cubicBezTo>
                    <a:pt x="3044" y="3871"/>
                    <a:pt x="3105" y="3753"/>
                    <a:pt x="3140" y="3652"/>
                  </a:cubicBezTo>
                  <a:cubicBezTo>
                    <a:pt x="3176" y="3548"/>
                    <a:pt x="3166" y="3446"/>
                    <a:pt x="3103" y="3356"/>
                  </a:cubicBezTo>
                  <a:cubicBezTo>
                    <a:pt x="3033" y="3252"/>
                    <a:pt x="2909" y="3224"/>
                    <a:pt x="2777" y="3224"/>
                  </a:cubicBezTo>
                  <a:cubicBezTo>
                    <a:pt x="2648" y="3224"/>
                    <a:pt x="2511" y="3251"/>
                    <a:pt x="2411" y="3261"/>
                  </a:cubicBezTo>
                  <a:cubicBezTo>
                    <a:pt x="2373" y="3264"/>
                    <a:pt x="2334" y="3265"/>
                    <a:pt x="2296" y="3265"/>
                  </a:cubicBezTo>
                  <a:cubicBezTo>
                    <a:pt x="2064" y="3265"/>
                    <a:pt x="1827" y="3207"/>
                    <a:pt x="1642" y="3063"/>
                  </a:cubicBezTo>
                  <a:cubicBezTo>
                    <a:pt x="1449" y="2908"/>
                    <a:pt x="1306" y="2697"/>
                    <a:pt x="1288" y="2445"/>
                  </a:cubicBezTo>
                  <a:cubicBezTo>
                    <a:pt x="1284" y="2389"/>
                    <a:pt x="1325" y="2363"/>
                    <a:pt x="1368" y="2363"/>
                  </a:cubicBezTo>
                  <a:cubicBezTo>
                    <a:pt x="1399" y="2363"/>
                    <a:pt x="1431" y="2376"/>
                    <a:pt x="1450" y="2401"/>
                  </a:cubicBezTo>
                  <a:cubicBezTo>
                    <a:pt x="1598" y="2604"/>
                    <a:pt x="1792" y="2773"/>
                    <a:pt x="2036" y="2846"/>
                  </a:cubicBezTo>
                  <a:cubicBezTo>
                    <a:pt x="2111" y="2868"/>
                    <a:pt x="2185" y="2876"/>
                    <a:pt x="2260" y="2876"/>
                  </a:cubicBezTo>
                  <a:cubicBezTo>
                    <a:pt x="2445" y="2876"/>
                    <a:pt x="2630" y="2828"/>
                    <a:pt x="2817" y="2828"/>
                  </a:cubicBezTo>
                  <a:cubicBezTo>
                    <a:pt x="2850" y="2828"/>
                    <a:pt x="2884" y="2830"/>
                    <a:pt x="2918" y="2834"/>
                  </a:cubicBezTo>
                  <a:cubicBezTo>
                    <a:pt x="3099" y="2855"/>
                    <a:pt x="3264" y="2938"/>
                    <a:pt x="3376" y="3063"/>
                  </a:cubicBezTo>
                  <a:cubicBezTo>
                    <a:pt x="3458" y="3034"/>
                    <a:pt x="3532" y="2996"/>
                    <a:pt x="3611" y="2948"/>
                  </a:cubicBezTo>
                  <a:cubicBezTo>
                    <a:pt x="3640" y="2932"/>
                    <a:pt x="3667" y="2913"/>
                    <a:pt x="3693" y="2893"/>
                  </a:cubicBezTo>
                  <a:cubicBezTo>
                    <a:pt x="3699" y="2890"/>
                    <a:pt x="3705" y="2886"/>
                    <a:pt x="3709" y="2883"/>
                  </a:cubicBezTo>
                  <a:cubicBezTo>
                    <a:pt x="3712" y="2882"/>
                    <a:pt x="3712" y="2882"/>
                    <a:pt x="3715" y="2879"/>
                  </a:cubicBezTo>
                  <a:cubicBezTo>
                    <a:pt x="3726" y="2869"/>
                    <a:pt x="3738" y="2860"/>
                    <a:pt x="3749" y="2850"/>
                  </a:cubicBezTo>
                  <a:cubicBezTo>
                    <a:pt x="3797" y="2808"/>
                    <a:pt x="3838" y="2765"/>
                    <a:pt x="3882" y="2718"/>
                  </a:cubicBezTo>
                  <a:cubicBezTo>
                    <a:pt x="3905" y="2693"/>
                    <a:pt x="3927" y="2669"/>
                    <a:pt x="3949" y="2645"/>
                  </a:cubicBezTo>
                  <a:cubicBezTo>
                    <a:pt x="3952" y="2642"/>
                    <a:pt x="3964" y="2622"/>
                    <a:pt x="3967" y="2622"/>
                  </a:cubicBezTo>
                  <a:cubicBezTo>
                    <a:pt x="3975" y="2615"/>
                    <a:pt x="3981" y="2606"/>
                    <a:pt x="3985" y="2596"/>
                  </a:cubicBezTo>
                  <a:cubicBezTo>
                    <a:pt x="4023" y="2543"/>
                    <a:pt x="4056" y="2489"/>
                    <a:pt x="4087" y="2428"/>
                  </a:cubicBezTo>
                  <a:cubicBezTo>
                    <a:pt x="4115" y="2371"/>
                    <a:pt x="4146" y="2314"/>
                    <a:pt x="4172" y="2255"/>
                  </a:cubicBezTo>
                  <a:cubicBezTo>
                    <a:pt x="4176" y="2252"/>
                    <a:pt x="4176" y="2252"/>
                    <a:pt x="4176" y="2250"/>
                  </a:cubicBezTo>
                  <a:cubicBezTo>
                    <a:pt x="4178" y="2244"/>
                    <a:pt x="4182" y="2234"/>
                    <a:pt x="4191" y="2215"/>
                  </a:cubicBezTo>
                  <a:cubicBezTo>
                    <a:pt x="4197" y="2202"/>
                    <a:pt x="4204" y="2190"/>
                    <a:pt x="4213" y="2177"/>
                  </a:cubicBezTo>
                  <a:cubicBezTo>
                    <a:pt x="4229" y="2148"/>
                    <a:pt x="4244" y="2117"/>
                    <a:pt x="4260" y="2089"/>
                  </a:cubicBezTo>
                  <a:cubicBezTo>
                    <a:pt x="4278" y="2049"/>
                    <a:pt x="4320" y="2031"/>
                    <a:pt x="4363" y="2031"/>
                  </a:cubicBezTo>
                  <a:cubicBezTo>
                    <a:pt x="4416" y="2031"/>
                    <a:pt x="4471" y="2061"/>
                    <a:pt x="4480" y="2117"/>
                  </a:cubicBezTo>
                  <a:cubicBezTo>
                    <a:pt x="4491" y="2209"/>
                    <a:pt x="4501" y="2288"/>
                    <a:pt x="4483" y="2377"/>
                  </a:cubicBezTo>
                  <a:cubicBezTo>
                    <a:pt x="4464" y="2455"/>
                    <a:pt x="4438" y="2534"/>
                    <a:pt x="4403" y="2604"/>
                  </a:cubicBezTo>
                  <a:cubicBezTo>
                    <a:pt x="4335" y="2737"/>
                    <a:pt x="4240" y="2861"/>
                    <a:pt x="4135" y="2966"/>
                  </a:cubicBezTo>
                  <a:cubicBezTo>
                    <a:pt x="4030" y="3073"/>
                    <a:pt x="3892" y="3159"/>
                    <a:pt x="3756" y="3220"/>
                  </a:cubicBezTo>
                  <a:cubicBezTo>
                    <a:pt x="3674" y="3256"/>
                    <a:pt x="3590" y="3277"/>
                    <a:pt x="3505" y="3296"/>
                  </a:cubicBezTo>
                  <a:cubicBezTo>
                    <a:pt x="3521" y="3351"/>
                    <a:pt x="3530" y="3411"/>
                    <a:pt x="3527" y="3476"/>
                  </a:cubicBezTo>
                  <a:cubicBezTo>
                    <a:pt x="3521" y="3621"/>
                    <a:pt x="3465" y="3771"/>
                    <a:pt x="3358" y="3875"/>
                  </a:cubicBezTo>
                  <a:cubicBezTo>
                    <a:pt x="3334" y="3900"/>
                    <a:pt x="3307" y="3917"/>
                    <a:pt x="3281" y="3934"/>
                  </a:cubicBezTo>
                  <a:cubicBezTo>
                    <a:pt x="3627" y="3922"/>
                    <a:pt x="3978" y="3880"/>
                    <a:pt x="4328" y="3862"/>
                  </a:cubicBezTo>
                  <a:cubicBezTo>
                    <a:pt x="4394" y="3858"/>
                    <a:pt x="4464" y="3857"/>
                    <a:pt x="4535" y="3857"/>
                  </a:cubicBezTo>
                  <a:cubicBezTo>
                    <a:pt x="4635" y="3857"/>
                    <a:pt x="4739" y="3859"/>
                    <a:pt x="4844" y="3859"/>
                  </a:cubicBezTo>
                  <a:cubicBezTo>
                    <a:pt x="5297" y="3859"/>
                    <a:pt x="5775" y="3826"/>
                    <a:pt x="6059" y="3471"/>
                  </a:cubicBezTo>
                  <a:cubicBezTo>
                    <a:pt x="6368" y="3089"/>
                    <a:pt x="6275" y="2528"/>
                    <a:pt x="6085" y="2090"/>
                  </a:cubicBezTo>
                  <a:lnTo>
                    <a:pt x="6085" y="2090"/>
                  </a:lnTo>
                  <a:cubicBezTo>
                    <a:pt x="6064" y="2262"/>
                    <a:pt x="6010" y="2427"/>
                    <a:pt x="5901" y="2577"/>
                  </a:cubicBezTo>
                  <a:cubicBezTo>
                    <a:pt x="5790" y="2742"/>
                    <a:pt x="5637" y="2895"/>
                    <a:pt x="5459" y="2985"/>
                  </a:cubicBezTo>
                  <a:cubicBezTo>
                    <a:pt x="5338" y="3047"/>
                    <a:pt x="5188" y="3108"/>
                    <a:pt x="5046" y="3108"/>
                  </a:cubicBezTo>
                  <a:cubicBezTo>
                    <a:pt x="4971" y="3108"/>
                    <a:pt x="4897" y="3091"/>
                    <a:pt x="4832" y="3048"/>
                  </a:cubicBezTo>
                  <a:cubicBezTo>
                    <a:pt x="4741" y="2989"/>
                    <a:pt x="4749" y="2879"/>
                    <a:pt x="4832" y="2819"/>
                  </a:cubicBezTo>
                  <a:cubicBezTo>
                    <a:pt x="4959" y="2723"/>
                    <a:pt x="5144" y="2708"/>
                    <a:pt x="5274" y="2643"/>
                  </a:cubicBezTo>
                  <a:cubicBezTo>
                    <a:pt x="5416" y="2574"/>
                    <a:pt x="5537" y="2495"/>
                    <a:pt x="5642" y="2376"/>
                  </a:cubicBezTo>
                  <a:cubicBezTo>
                    <a:pt x="5749" y="2252"/>
                    <a:pt x="5814" y="2105"/>
                    <a:pt x="5861" y="1950"/>
                  </a:cubicBezTo>
                  <a:cubicBezTo>
                    <a:pt x="5884" y="1875"/>
                    <a:pt x="5894" y="1805"/>
                    <a:pt x="5896" y="1732"/>
                  </a:cubicBezTo>
                  <a:cubicBezTo>
                    <a:pt x="5616" y="1267"/>
                    <a:pt x="5233" y="838"/>
                    <a:pt x="4770" y="558"/>
                  </a:cubicBezTo>
                  <a:cubicBezTo>
                    <a:pt x="4684" y="507"/>
                    <a:pt x="4597" y="459"/>
                    <a:pt x="4509" y="417"/>
                  </a:cubicBezTo>
                  <a:cubicBezTo>
                    <a:pt x="4501" y="423"/>
                    <a:pt x="4493" y="426"/>
                    <a:pt x="4483" y="426"/>
                  </a:cubicBezTo>
                  <a:cubicBezTo>
                    <a:pt x="4476" y="426"/>
                    <a:pt x="4468" y="424"/>
                    <a:pt x="4460" y="420"/>
                  </a:cubicBezTo>
                  <a:cubicBezTo>
                    <a:pt x="4321" y="346"/>
                    <a:pt x="4178" y="279"/>
                    <a:pt x="4028" y="222"/>
                  </a:cubicBezTo>
                  <a:cubicBezTo>
                    <a:pt x="3755" y="132"/>
                    <a:pt x="3473" y="73"/>
                    <a:pt x="3186" y="37"/>
                  </a:cubicBezTo>
                  <a:lnTo>
                    <a:pt x="3186" y="37"/>
                  </a:lnTo>
                  <a:cubicBezTo>
                    <a:pt x="3171" y="141"/>
                    <a:pt x="3198" y="251"/>
                    <a:pt x="3259" y="339"/>
                  </a:cubicBezTo>
                  <a:cubicBezTo>
                    <a:pt x="3347" y="466"/>
                    <a:pt x="3488" y="481"/>
                    <a:pt x="3630" y="481"/>
                  </a:cubicBezTo>
                  <a:cubicBezTo>
                    <a:pt x="3666" y="481"/>
                    <a:pt x="3701" y="480"/>
                    <a:pt x="3736" y="480"/>
                  </a:cubicBezTo>
                  <a:cubicBezTo>
                    <a:pt x="3742" y="480"/>
                    <a:pt x="3748" y="480"/>
                    <a:pt x="3754" y="480"/>
                  </a:cubicBezTo>
                  <a:cubicBezTo>
                    <a:pt x="3978" y="480"/>
                    <a:pt x="4175" y="536"/>
                    <a:pt x="4342" y="693"/>
                  </a:cubicBezTo>
                  <a:cubicBezTo>
                    <a:pt x="4486" y="830"/>
                    <a:pt x="4566" y="1039"/>
                    <a:pt x="4568" y="1237"/>
                  </a:cubicBezTo>
                  <a:cubicBezTo>
                    <a:pt x="4570" y="1314"/>
                    <a:pt x="4501" y="1359"/>
                    <a:pt x="4437" y="1359"/>
                  </a:cubicBezTo>
                  <a:cubicBezTo>
                    <a:pt x="4386" y="1359"/>
                    <a:pt x="4337" y="1331"/>
                    <a:pt x="4327" y="1270"/>
                  </a:cubicBezTo>
                  <a:cubicBezTo>
                    <a:pt x="4295" y="1091"/>
                    <a:pt x="4177" y="937"/>
                    <a:pt x="4027" y="854"/>
                  </a:cubicBezTo>
                  <a:cubicBezTo>
                    <a:pt x="3946" y="807"/>
                    <a:pt x="3868" y="781"/>
                    <a:pt x="3772" y="774"/>
                  </a:cubicBezTo>
                  <a:cubicBezTo>
                    <a:pt x="3647" y="762"/>
                    <a:pt x="3514" y="762"/>
                    <a:pt x="3396" y="721"/>
                  </a:cubicBezTo>
                  <a:cubicBezTo>
                    <a:pt x="3109" y="617"/>
                    <a:pt x="2986" y="291"/>
                    <a:pt x="3090" y="27"/>
                  </a:cubicBezTo>
                  <a:cubicBezTo>
                    <a:pt x="2913" y="9"/>
                    <a:pt x="2735" y="0"/>
                    <a:pt x="25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42"/>
            <p:cNvSpPr/>
            <p:nvPr/>
          </p:nvSpPr>
          <p:spPr>
            <a:xfrm>
              <a:off x="2568143" y="2050581"/>
              <a:ext cx="299092" cy="178503"/>
            </a:xfrm>
            <a:custGeom>
              <a:rect b="b" l="l" r="r" t="t"/>
              <a:pathLst>
                <a:path extrusionOk="0" h="5177" w="8675">
                  <a:moveTo>
                    <a:pt x="8602" y="1"/>
                  </a:moveTo>
                  <a:cubicBezTo>
                    <a:pt x="8089" y="279"/>
                    <a:pt x="7579" y="559"/>
                    <a:pt x="7069" y="839"/>
                  </a:cubicBezTo>
                  <a:cubicBezTo>
                    <a:pt x="4724" y="2116"/>
                    <a:pt x="2398" y="3436"/>
                    <a:pt x="0" y="4613"/>
                  </a:cubicBezTo>
                  <a:cubicBezTo>
                    <a:pt x="403" y="4801"/>
                    <a:pt x="804" y="4989"/>
                    <a:pt x="1205" y="5177"/>
                  </a:cubicBezTo>
                  <a:cubicBezTo>
                    <a:pt x="1133" y="4693"/>
                    <a:pt x="1516" y="4313"/>
                    <a:pt x="1967" y="4313"/>
                  </a:cubicBezTo>
                  <a:cubicBezTo>
                    <a:pt x="1982" y="4313"/>
                    <a:pt x="1996" y="4313"/>
                    <a:pt x="2011" y="4314"/>
                  </a:cubicBezTo>
                  <a:cubicBezTo>
                    <a:pt x="1985" y="4070"/>
                    <a:pt x="2088" y="3812"/>
                    <a:pt x="2307" y="3676"/>
                  </a:cubicBezTo>
                  <a:cubicBezTo>
                    <a:pt x="2415" y="3609"/>
                    <a:pt x="2530" y="3579"/>
                    <a:pt x="2644" y="3579"/>
                  </a:cubicBezTo>
                  <a:cubicBezTo>
                    <a:pt x="2791" y="3579"/>
                    <a:pt x="2936" y="3628"/>
                    <a:pt x="3061" y="3710"/>
                  </a:cubicBezTo>
                  <a:cubicBezTo>
                    <a:pt x="3163" y="3308"/>
                    <a:pt x="3539" y="3038"/>
                    <a:pt x="3937" y="3038"/>
                  </a:cubicBezTo>
                  <a:cubicBezTo>
                    <a:pt x="4068" y="3038"/>
                    <a:pt x="4200" y="3067"/>
                    <a:pt x="4327" y="3129"/>
                  </a:cubicBezTo>
                  <a:cubicBezTo>
                    <a:pt x="4442" y="2835"/>
                    <a:pt x="4420" y="2442"/>
                    <a:pt x="4833" y="2403"/>
                  </a:cubicBezTo>
                  <a:cubicBezTo>
                    <a:pt x="4849" y="2402"/>
                    <a:pt x="4866" y="2401"/>
                    <a:pt x="4883" y="2401"/>
                  </a:cubicBezTo>
                  <a:cubicBezTo>
                    <a:pt x="4996" y="2401"/>
                    <a:pt x="5104" y="2437"/>
                    <a:pt x="5196" y="2499"/>
                  </a:cubicBezTo>
                  <a:cubicBezTo>
                    <a:pt x="5295" y="2276"/>
                    <a:pt x="5458" y="2091"/>
                    <a:pt x="5718" y="2047"/>
                  </a:cubicBezTo>
                  <a:cubicBezTo>
                    <a:pt x="5752" y="2042"/>
                    <a:pt x="5787" y="2039"/>
                    <a:pt x="5820" y="2039"/>
                  </a:cubicBezTo>
                  <a:cubicBezTo>
                    <a:pt x="5987" y="2039"/>
                    <a:pt x="6144" y="2103"/>
                    <a:pt x="6255" y="2215"/>
                  </a:cubicBezTo>
                  <a:cubicBezTo>
                    <a:pt x="6404" y="1948"/>
                    <a:pt x="6604" y="1703"/>
                    <a:pt x="6917" y="1648"/>
                  </a:cubicBezTo>
                  <a:cubicBezTo>
                    <a:pt x="6957" y="1641"/>
                    <a:pt x="6997" y="1638"/>
                    <a:pt x="7038" y="1638"/>
                  </a:cubicBezTo>
                  <a:cubicBezTo>
                    <a:pt x="7200" y="1638"/>
                    <a:pt x="7360" y="1692"/>
                    <a:pt x="7477" y="1794"/>
                  </a:cubicBezTo>
                  <a:cubicBezTo>
                    <a:pt x="7628" y="1495"/>
                    <a:pt x="7865" y="1223"/>
                    <a:pt x="8218" y="1213"/>
                  </a:cubicBezTo>
                  <a:cubicBezTo>
                    <a:pt x="8229" y="1212"/>
                    <a:pt x="8239" y="1212"/>
                    <a:pt x="8249" y="1212"/>
                  </a:cubicBezTo>
                  <a:cubicBezTo>
                    <a:pt x="8404" y="1212"/>
                    <a:pt x="8557" y="1271"/>
                    <a:pt x="8675" y="1366"/>
                  </a:cubicBezTo>
                  <a:cubicBezTo>
                    <a:pt x="8639" y="913"/>
                    <a:pt x="8624" y="455"/>
                    <a:pt x="8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42"/>
            <p:cNvSpPr/>
            <p:nvPr/>
          </p:nvSpPr>
          <p:spPr>
            <a:xfrm>
              <a:off x="2800284" y="2579234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6"/>
                  </a:cubicBezTo>
                  <a:lnTo>
                    <a:pt x="1511" y="1486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3"/>
                    <a:pt x="49" y="1369"/>
                  </a:cubicBezTo>
                  <a:cubicBezTo>
                    <a:pt x="0" y="1566"/>
                    <a:pt x="121" y="1768"/>
                    <a:pt x="270" y="1906"/>
                  </a:cubicBezTo>
                  <a:cubicBezTo>
                    <a:pt x="508" y="2126"/>
                    <a:pt x="833" y="2248"/>
                    <a:pt x="1157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4"/>
                  </a:cubicBezTo>
                  <a:cubicBezTo>
                    <a:pt x="591" y="2738"/>
                    <a:pt x="522" y="2825"/>
                    <a:pt x="511" y="2927"/>
                  </a:cubicBezTo>
                  <a:cubicBezTo>
                    <a:pt x="495" y="3063"/>
                    <a:pt x="586" y="3195"/>
                    <a:pt x="704" y="3261"/>
                  </a:cubicBezTo>
                  <a:cubicBezTo>
                    <a:pt x="807" y="3318"/>
                    <a:pt x="927" y="3335"/>
                    <a:pt x="1046" y="3335"/>
                  </a:cubicBezTo>
                  <a:cubicBezTo>
                    <a:pt x="1064" y="3335"/>
                    <a:pt x="1083" y="3334"/>
                    <a:pt x="1101" y="3333"/>
                  </a:cubicBezTo>
                  <a:cubicBezTo>
                    <a:pt x="1666" y="3311"/>
                    <a:pt x="2262" y="2905"/>
                    <a:pt x="2271" y="2342"/>
                  </a:cubicBezTo>
                  <a:cubicBezTo>
                    <a:pt x="2296" y="2565"/>
                    <a:pt x="2322" y="2790"/>
                    <a:pt x="2410" y="2995"/>
                  </a:cubicBezTo>
                  <a:cubicBezTo>
                    <a:pt x="2499" y="3201"/>
                    <a:pt x="2660" y="3386"/>
                    <a:pt x="2875" y="3448"/>
                  </a:cubicBezTo>
                  <a:cubicBezTo>
                    <a:pt x="2919" y="3461"/>
                    <a:pt x="2965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9" y="2865"/>
                    <a:pt x="3370" y="2712"/>
                  </a:cubicBezTo>
                  <a:cubicBezTo>
                    <a:pt x="3181" y="2341"/>
                    <a:pt x="2831" y="2058"/>
                    <a:pt x="2431" y="1948"/>
                  </a:cubicBezTo>
                  <a:lnTo>
                    <a:pt x="2431" y="1948"/>
                  </a:lnTo>
                  <a:cubicBezTo>
                    <a:pt x="2565" y="1976"/>
                    <a:pt x="2702" y="1991"/>
                    <a:pt x="2839" y="1991"/>
                  </a:cubicBezTo>
                  <a:cubicBezTo>
                    <a:pt x="3009" y="1991"/>
                    <a:pt x="3179" y="1969"/>
                    <a:pt x="3344" y="1925"/>
                  </a:cubicBezTo>
                  <a:cubicBezTo>
                    <a:pt x="3528" y="1878"/>
                    <a:pt x="3733" y="1770"/>
                    <a:pt x="3756" y="1582"/>
                  </a:cubicBezTo>
                  <a:cubicBezTo>
                    <a:pt x="3778" y="1395"/>
                    <a:pt x="3606" y="1240"/>
                    <a:pt x="3429" y="1180"/>
                  </a:cubicBezTo>
                  <a:cubicBezTo>
                    <a:pt x="3328" y="1145"/>
                    <a:pt x="3227" y="1130"/>
                    <a:pt x="3125" y="1130"/>
                  </a:cubicBezTo>
                  <a:cubicBezTo>
                    <a:pt x="2715" y="1130"/>
                    <a:pt x="2303" y="1382"/>
                    <a:pt x="1955" y="1633"/>
                  </a:cubicBezTo>
                  <a:cubicBezTo>
                    <a:pt x="2162" y="1379"/>
                    <a:pt x="2333" y="1095"/>
                    <a:pt x="2459" y="792"/>
                  </a:cubicBezTo>
                  <a:cubicBezTo>
                    <a:pt x="2548" y="580"/>
                    <a:pt x="2607" y="311"/>
                    <a:pt x="2458" y="134"/>
                  </a:cubicBezTo>
                  <a:cubicBezTo>
                    <a:pt x="2379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42"/>
            <p:cNvSpPr/>
            <p:nvPr/>
          </p:nvSpPr>
          <p:spPr>
            <a:xfrm>
              <a:off x="2950264" y="2497348"/>
              <a:ext cx="136945" cy="121335"/>
            </a:xfrm>
            <a:custGeom>
              <a:rect b="b" l="l" r="r" t="t"/>
              <a:pathLst>
                <a:path extrusionOk="0" h="3519" w="3972">
                  <a:moveTo>
                    <a:pt x="1074" y="1"/>
                  </a:moveTo>
                  <a:cubicBezTo>
                    <a:pt x="889" y="1"/>
                    <a:pt x="722" y="150"/>
                    <a:pt x="644" y="323"/>
                  </a:cubicBezTo>
                  <a:cubicBezTo>
                    <a:pt x="436" y="788"/>
                    <a:pt x="779" y="1550"/>
                    <a:pt x="1307" y="1645"/>
                  </a:cubicBezTo>
                  <a:lnTo>
                    <a:pt x="1307" y="1645"/>
                  </a:lnTo>
                  <a:cubicBezTo>
                    <a:pt x="1261" y="1640"/>
                    <a:pt x="1215" y="1638"/>
                    <a:pt x="1169" y="1638"/>
                  </a:cubicBezTo>
                  <a:cubicBezTo>
                    <a:pt x="941" y="1638"/>
                    <a:pt x="712" y="1691"/>
                    <a:pt x="510" y="1797"/>
                  </a:cubicBezTo>
                  <a:cubicBezTo>
                    <a:pt x="240" y="1937"/>
                    <a:pt x="0" y="2256"/>
                    <a:pt x="140" y="2526"/>
                  </a:cubicBezTo>
                  <a:cubicBezTo>
                    <a:pt x="233" y="2707"/>
                    <a:pt x="458" y="2777"/>
                    <a:pt x="661" y="2783"/>
                  </a:cubicBezTo>
                  <a:cubicBezTo>
                    <a:pt x="670" y="2783"/>
                    <a:pt x="679" y="2783"/>
                    <a:pt x="689" y="2783"/>
                  </a:cubicBezTo>
                  <a:cubicBezTo>
                    <a:pt x="1085" y="2783"/>
                    <a:pt x="1476" y="2588"/>
                    <a:pt x="1717" y="2274"/>
                  </a:cubicBezTo>
                  <a:lnTo>
                    <a:pt x="1717" y="2274"/>
                  </a:lnTo>
                  <a:cubicBezTo>
                    <a:pt x="1562" y="2516"/>
                    <a:pt x="1472" y="2800"/>
                    <a:pt x="1457" y="3088"/>
                  </a:cubicBezTo>
                  <a:cubicBezTo>
                    <a:pt x="1453" y="3192"/>
                    <a:pt x="1461" y="3304"/>
                    <a:pt x="1519" y="3388"/>
                  </a:cubicBezTo>
                  <a:cubicBezTo>
                    <a:pt x="1580" y="3476"/>
                    <a:pt x="1689" y="3518"/>
                    <a:pt x="1798" y="3518"/>
                  </a:cubicBezTo>
                  <a:cubicBezTo>
                    <a:pt x="1827" y="3518"/>
                    <a:pt x="1856" y="3515"/>
                    <a:pt x="1884" y="3509"/>
                  </a:cubicBezTo>
                  <a:cubicBezTo>
                    <a:pt x="2018" y="3480"/>
                    <a:pt x="2132" y="3394"/>
                    <a:pt x="2229" y="3301"/>
                  </a:cubicBezTo>
                  <a:cubicBezTo>
                    <a:pt x="2635" y="2910"/>
                    <a:pt x="2816" y="2211"/>
                    <a:pt x="2448" y="1783"/>
                  </a:cubicBezTo>
                  <a:lnTo>
                    <a:pt x="2448" y="1783"/>
                  </a:lnTo>
                  <a:cubicBezTo>
                    <a:pt x="2613" y="1932"/>
                    <a:pt x="2783" y="2085"/>
                    <a:pt x="2986" y="2180"/>
                  </a:cubicBezTo>
                  <a:cubicBezTo>
                    <a:pt x="3103" y="2235"/>
                    <a:pt x="3235" y="2269"/>
                    <a:pt x="3364" y="2269"/>
                  </a:cubicBezTo>
                  <a:cubicBezTo>
                    <a:pt x="3457" y="2269"/>
                    <a:pt x="3549" y="2251"/>
                    <a:pt x="3634" y="2211"/>
                  </a:cubicBezTo>
                  <a:cubicBezTo>
                    <a:pt x="3836" y="2114"/>
                    <a:pt x="3972" y="1869"/>
                    <a:pt x="3895" y="1657"/>
                  </a:cubicBezTo>
                  <a:cubicBezTo>
                    <a:pt x="3837" y="1497"/>
                    <a:pt x="3679" y="1393"/>
                    <a:pt x="3517" y="1329"/>
                  </a:cubicBezTo>
                  <a:cubicBezTo>
                    <a:pt x="3345" y="1261"/>
                    <a:pt x="3159" y="1228"/>
                    <a:pt x="2974" y="1228"/>
                  </a:cubicBezTo>
                  <a:cubicBezTo>
                    <a:pt x="2739" y="1228"/>
                    <a:pt x="2503" y="1282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1" y="1015"/>
                    <a:pt x="2976" y="756"/>
                  </a:cubicBezTo>
                  <a:cubicBezTo>
                    <a:pt x="3081" y="599"/>
                    <a:pt x="3163" y="385"/>
                    <a:pt x="3055" y="227"/>
                  </a:cubicBezTo>
                  <a:cubicBezTo>
                    <a:pt x="2992" y="135"/>
                    <a:pt x="2882" y="97"/>
                    <a:pt x="2768" y="97"/>
                  </a:cubicBezTo>
                  <a:cubicBezTo>
                    <a:pt x="2692" y="97"/>
                    <a:pt x="2613" y="114"/>
                    <a:pt x="2545" y="142"/>
                  </a:cubicBezTo>
                  <a:cubicBezTo>
                    <a:pt x="2050" y="347"/>
                    <a:pt x="1857" y="937"/>
                    <a:pt x="1742" y="1458"/>
                  </a:cubicBezTo>
                  <a:cubicBezTo>
                    <a:pt x="1728" y="1131"/>
                    <a:pt x="1669" y="806"/>
                    <a:pt x="1562" y="496"/>
                  </a:cubicBezTo>
                  <a:cubicBezTo>
                    <a:pt x="1487" y="277"/>
                    <a:pt x="1353" y="37"/>
                    <a:pt x="1124" y="4"/>
                  </a:cubicBezTo>
                  <a:cubicBezTo>
                    <a:pt x="1107" y="2"/>
                    <a:pt x="1091" y="1"/>
                    <a:pt x="10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42"/>
            <p:cNvSpPr/>
            <p:nvPr/>
          </p:nvSpPr>
          <p:spPr>
            <a:xfrm>
              <a:off x="3004636" y="2633468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4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4" y="1051"/>
                    <a:pt x="672" y="1043"/>
                    <a:pt x="600" y="1043"/>
                  </a:cubicBezTo>
                  <a:cubicBezTo>
                    <a:pt x="354" y="1043"/>
                    <a:pt x="107" y="1143"/>
                    <a:pt x="50" y="1369"/>
                  </a:cubicBezTo>
                  <a:cubicBezTo>
                    <a:pt x="0" y="1566"/>
                    <a:pt x="121" y="1768"/>
                    <a:pt x="270" y="1905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3"/>
                  </a:cubicBezTo>
                  <a:cubicBezTo>
                    <a:pt x="592" y="2737"/>
                    <a:pt x="522" y="2825"/>
                    <a:pt x="511" y="2927"/>
                  </a:cubicBezTo>
                  <a:cubicBezTo>
                    <a:pt x="495" y="3062"/>
                    <a:pt x="587" y="3195"/>
                    <a:pt x="704" y="3260"/>
                  </a:cubicBezTo>
                  <a:cubicBezTo>
                    <a:pt x="808" y="3318"/>
                    <a:pt x="927" y="3334"/>
                    <a:pt x="1046" y="3334"/>
                  </a:cubicBezTo>
                  <a:cubicBezTo>
                    <a:pt x="1065" y="3334"/>
                    <a:pt x="1084" y="3334"/>
                    <a:pt x="1102" y="3333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1"/>
                    <a:pt x="2660" y="3385"/>
                    <a:pt x="2875" y="3448"/>
                  </a:cubicBezTo>
                  <a:cubicBezTo>
                    <a:pt x="2918" y="3460"/>
                    <a:pt x="2964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8" y="2864"/>
                    <a:pt x="3370" y="2711"/>
                  </a:cubicBezTo>
                  <a:cubicBezTo>
                    <a:pt x="3180" y="2340"/>
                    <a:pt x="2828" y="2056"/>
                    <a:pt x="2427" y="1946"/>
                  </a:cubicBezTo>
                  <a:lnTo>
                    <a:pt x="2427" y="1946"/>
                  </a:lnTo>
                  <a:cubicBezTo>
                    <a:pt x="2563" y="1975"/>
                    <a:pt x="2702" y="1990"/>
                    <a:pt x="2841" y="1990"/>
                  </a:cubicBezTo>
                  <a:cubicBezTo>
                    <a:pt x="3011" y="1990"/>
                    <a:pt x="3180" y="1968"/>
                    <a:pt x="3344" y="1925"/>
                  </a:cubicBezTo>
                  <a:cubicBezTo>
                    <a:pt x="3529" y="1877"/>
                    <a:pt x="3733" y="1770"/>
                    <a:pt x="3756" y="1581"/>
                  </a:cubicBezTo>
                  <a:cubicBezTo>
                    <a:pt x="3779" y="1395"/>
                    <a:pt x="3607" y="1241"/>
                    <a:pt x="3430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42"/>
            <p:cNvSpPr/>
            <p:nvPr/>
          </p:nvSpPr>
          <p:spPr>
            <a:xfrm>
              <a:off x="2644271" y="2396189"/>
              <a:ext cx="130256" cy="119646"/>
            </a:xfrm>
            <a:custGeom>
              <a:rect b="b" l="l" r="r" t="t"/>
              <a:pathLst>
                <a:path extrusionOk="0" h="3470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7"/>
                  </a:cubicBezTo>
                  <a:lnTo>
                    <a:pt x="1511" y="1487"/>
                  </a:lnTo>
                  <a:cubicBezTo>
                    <a:pt x="1323" y="1288"/>
                    <a:pt x="1078" y="1140"/>
                    <a:pt x="809" y="1072"/>
                  </a:cubicBezTo>
                  <a:cubicBezTo>
                    <a:pt x="742" y="1055"/>
                    <a:pt x="670" y="1046"/>
                    <a:pt x="597" y="1046"/>
                  </a:cubicBezTo>
                  <a:cubicBezTo>
                    <a:pt x="353" y="1046"/>
                    <a:pt x="107" y="1146"/>
                    <a:pt x="49" y="1372"/>
                  </a:cubicBezTo>
                  <a:cubicBezTo>
                    <a:pt x="0" y="1569"/>
                    <a:pt x="121" y="1771"/>
                    <a:pt x="270" y="1908"/>
                  </a:cubicBezTo>
                  <a:cubicBezTo>
                    <a:pt x="507" y="2130"/>
                    <a:pt x="832" y="2251"/>
                    <a:pt x="1156" y="2251"/>
                  </a:cubicBezTo>
                  <a:cubicBezTo>
                    <a:pt x="1239" y="2251"/>
                    <a:pt x="1321" y="2243"/>
                    <a:pt x="1402" y="2227"/>
                  </a:cubicBezTo>
                  <a:lnTo>
                    <a:pt x="1402" y="2227"/>
                  </a:lnTo>
                  <a:cubicBezTo>
                    <a:pt x="1123" y="2307"/>
                    <a:pt x="865" y="2460"/>
                    <a:pt x="663" y="2667"/>
                  </a:cubicBezTo>
                  <a:cubicBezTo>
                    <a:pt x="591" y="2741"/>
                    <a:pt x="522" y="2828"/>
                    <a:pt x="511" y="2930"/>
                  </a:cubicBezTo>
                  <a:cubicBezTo>
                    <a:pt x="495" y="3066"/>
                    <a:pt x="586" y="3198"/>
                    <a:pt x="704" y="3263"/>
                  </a:cubicBezTo>
                  <a:cubicBezTo>
                    <a:pt x="809" y="3322"/>
                    <a:pt x="932" y="3338"/>
                    <a:pt x="1053" y="3338"/>
                  </a:cubicBezTo>
                  <a:cubicBezTo>
                    <a:pt x="1069" y="3338"/>
                    <a:pt x="1085" y="3338"/>
                    <a:pt x="1101" y="3337"/>
                  </a:cubicBezTo>
                  <a:cubicBezTo>
                    <a:pt x="1666" y="3313"/>
                    <a:pt x="2262" y="2908"/>
                    <a:pt x="2271" y="2345"/>
                  </a:cubicBezTo>
                  <a:cubicBezTo>
                    <a:pt x="2296" y="2568"/>
                    <a:pt x="2322" y="2793"/>
                    <a:pt x="2410" y="2999"/>
                  </a:cubicBezTo>
                  <a:cubicBezTo>
                    <a:pt x="2499" y="3204"/>
                    <a:pt x="2660" y="3389"/>
                    <a:pt x="2875" y="3451"/>
                  </a:cubicBezTo>
                  <a:cubicBezTo>
                    <a:pt x="2919" y="3464"/>
                    <a:pt x="2964" y="3470"/>
                    <a:pt x="3011" y="3470"/>
                  </a:cubicBezTo>
                  <a:cubicBezTo>
                    <a:pt x="3190" y="3470"/>
                    <a:pt x="3371" y="3376"/>
                    <a:pt x="3437" y="3210"/>
                  </a:cubicBezTo>
                  <a:cubicBezTo>
                    <a:pt x="3501" y="3051"/>
                    <a:pt x="3448" y="2869"/>
                    <a:pt x="3370" y="2715"/>
                  </a:cubicBezTo>
                  <a:cubicBezTo>
                    <a:pt x="3179" y="2340"/>
                    <a:pt x="2822" y="2054"/>
                    <a:pt x="2417" y="1947"/>
                  </a:cubicBezTo>
                  <a:lnTo>
                    <a:pt x="2417" y="1947"/>
                  </a:lnTo>
                  <a:cubicBezTo>
                    <a:pt x="2554" y="1976"/>
                    <a:pt x="2695" y="1991"/>
                    <a:pt x="2835" y="1991"/>
                  </a:cubicBezTo>
                  <a:cubicBezTo>
                    <a:pt x="3007" y="1991"/>
                    <a:pt x="3178" y="1969"/>
                    <a:pt x="3344" y="1925"/>
                  </a:cubicBezTo>
                  <a:cubicBezTo>
                    <a:pt x="3528" y="1877"/>
                    <a:pt x="3733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8" y="1145"/>
                    <a:pt x="3227" y="1130"/>
                    <a:pt x="3126" y="1130"/>
                  </a:cubicBezTo>
                  <a:cubicBezTo>
                    <a:pt x="2715" y="1130"/>
                    <a:pt x="2303" y="1381"/>
                    <a:pt x="1955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80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42"/>
            <p:cNvSpPr/>
            <p:nvPr/>
          </p:nvSpPr>
          <p:spPr>
            <a:xfrm>
              <a:off x="3108173" y="2548066"/>
              <a:ext cx="129911" cy="102923"/>
            </a:xfrm>
            <a:custGeom>
              <a:rect b="b" l="l" r="r" t="t"/>
              <a:pathLst>
                <a:path extrusionOk="0" h="2985" w="3768">
                  <a:moveTo>
                    <a:pt x="1480" y="1"/>
                  </a:moveTo>
                  <a:lnTo>
                    <a:pt x="1480" y="1"/>
                  </a:lnTo>
                  <a:cubicBezTo>
                    <a:pt x="1319" y="326"/>
                    <a:pt x="1299" y="741"/>
                    <a:pt x="1513" y="1005"/>
                  </a:cubicBezTo>
                  <a:lnTo>
                    <a:pt x="1513" y="1005"/>
                  </a:lnTo>
                  <a:cubicBezTo>
                    <a:pt x="1324" y="804"/>
                    <a:pt x="1078" y="654"/>
                    <a:pt x="810" y="586"/>
                  </a:cubicBezTo>
                  <a:cubicBezTo>
                    <a:pt x="743" y="570"/>
                    <a:pt x="672" y="561"/>
                    <a:pt x="600" y="561"/>
                  </a:cubicBezTo>
                  <a:cubicBezTo>
                    <a:pt x="355" y="561"/>
                    <a:pt x="108" y="661"/>
                    <a:pt x="50" y="887"/>
                  </a:cubicBezTo>
                  <a:cubicBezTo>
                    <a:pt x="1" y="1084"/>
                    <a:pt x="122" y="1286"/>
                    <a:pt x="271" y="1423"/>
                  </a:cubicBezTo>
                  <a:cubicBezTo>
                    <a:pt x="508" y="1644"/>
                    <a:pt x="834" y="1765"/>
                    <a:pt x="1158" y="1765"/>
                  </a:cubicBezTo>
                  <a:cubicBezTo>
                    <a:pt x="1241" y="1765"/>
                    <a:pt x="1324" y="1757"/>
                    <a:pt x="1405" y="1741"/>
                  </a:cubicBezTo>
                  <a:lnTo>
                    <a:pt x="1405" y="1741"/>
                  </a:lnTo>
                  <a:cubicBezTo>
                    <a:pt x="1125" y="1821"/>
                    <a:pt x="866" y="1974"/>
                    <a:pt x="663" y="2182"/>
                  </a:cubicBezTo>
                  <a:cubicBezTo>
                    <a:pt x="591" y="2256"/>
                    <a:pt x="523" y="2343"/>
                    <a:pt x="511" y="2445"/>
                  </a:cubicBezTo>
                  <a:cubicBezTo>
                    <a:pt x="495" y="2581"/>
                    <a:pt x="586" y="2712"/>
                    <a:pt x="705" y="2778"/>
                  </a:cubicBezTo>
                  <a:cubicBezTo>
                    <a:pt x="807" y="2836"/>
                    <a:pt x="927" y="2852"/>
                    <a:pt x="1046" y="2852"/>
                  </a:cubicBezTo>
                  <a:cubicBezTo>
                    <a:pt x="1065" y="2852"/>
                    <a:pt x="1083" y="2852"/>
                    <a:pt x="1102" y="2851"/>
                  </a:cubicBezTo>
                  <a:cubicBezTo>
                    <a:pt x="1666" y="2828"/>
                    <a:pt x="2263" y="2423"/>
                    <a:pt x="2271" y="1860"/>
                  </a:cubicBezTo>
                  <a:cubicBezTo>
                    <a:pt x="2296" y="2083"/>
                    <a:pt x="2322" y="2308"/>
                    <a:pt x="2411" y="2513"/>
                  </a:cubicBezTo>
                  <a:cubicBezTo>
                    <a:pt x="2499" y="2719"/>
                    <a:pt x="2661" y="2903"/>
                    <a:pt x="2875" y="2966"/>
                  </a:cubicBezTo>
                  <a:cubicBezTo>
                    <a:pt x="2919" y="2979"/>
                    <a:pt x="2965" y="2985"/>
                    <a:pt x="3011" y="2985"/>
                  </a:cubicBezTo>
                  <a:cubicBezTo>
                    <a:pt x="3190" y="2985"/>
                    <a:pt x="3371" y="2891"/>
                    <a:pt x="3438" y="2725"/>
                  </a:cubicBezTo>
                  <a:cubicBezTo>
                    <a:pt x="3501" y="2565"/>
                    <a:pt x="3449" y="2383"/>
                    <a:pt x="3371" y="2230"/>
                  </a:cubicBezTo>
                  <a:cubicBezTo>
                    <a:pt x="3179" y="1855"/>
                    <a:pt x="2823" y="1569"/>
                    <a:pt x="2417" y="1462"/>
                  </a:cubicBezTo>
                  <a:lnTo>
                    <a:pt x="2417" y="1462"/>
                  </a:lnTo>
                  <a:cubicBezTo>
                    <a:pt x="2555" y="1491"/>
                    <a:pt x="2695" y="1506"/>
                    <a:pt x="2836" y="1506"/>
                  </a:cubicBezTo>
                  <a:cubicBezTo>
                    <a:pt x="3007" y="1506"/>
                    <a:pt x="3179" y="1484"/>
                    <a:pt x="3345" y="1440"/>
                  </a:cubicBezTo>
                  <a:cubicBezTo>
                    <a:pt x="3528" y="1392"/>
                    <a:pt x="3733" y="1285"/>
                    <a:pt x="3756" y="1096"/>
                  </a:cubicBezTo>
                  <a:cubicBezTo>
                    <a:pt x="3768" y="999"/>
                    <a:pt x="3725" y="911"/>
                    <a:pt x="3657" y="839"/>
                  </a:cubicBezTo>
                  <a:cubicBezTo>
                    <a:pt x="3620" y="843"/>
                    <a:pt x="3584" y="844"/>
                    <a:pt x="3547" y="844"/>
                  </a:cubicBezTo>
                  <a:cubicBezTo>
                    <a:pt x="3314" y="844"/>
                    <a:pt x="3084" y="776"/>
                    <a:pt x="2859" y="679"/>
                  </a:cubicBezTo>
                  <a:cubicBezTo>
                    <a:pt x="2539" y="756"/>
                    <a:pt x="2228" y="953"/>
                    <a:pt x="1956" y="1149"/>
                  </a:cubicBezTo>
                  <a:cubicBezTo>
                    <a:pt x="2131" y="935"/>
                    <a:pt x="2277" y="700"/>
                    <a:pt x="2395" y="450"/>
                  </a:cubicBezTo>
                  <a:cubicBezTo>
                    <a:pt x="2275" y="386"/>
                    <a:pt x="2158" y="324"/>
                    <a:pt x="2044" y="269"/>
                  </a:cubicBezTo>
                  <a:cubicBezTo>
                    <a:pt x="1856" y="178"/>
                    <a:pt x="1667" y="90"/>
                    <a:pt x="14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42"/>
            <p:cNvSpPr/>
            <p:nvPr/>
          </p:nvSpPr>
          <p:spPr>
            <a:xfrm>
              <a:off x="2642340" y="2545273"/>
              <a:ext cx="136945" cy="121266"/>
            </a:xfrm>
            <a:custGeom>
              <a:rect b="b" l="l" r="r" t="t"/>
              <a:pathLst>
                <a:path extrusionOk="0" h="3517" w="3972">
                  <a:moveTo>
                    <a:pt x="1074" y="0"/>
                  </a:moveTo>
                  <a:cubicBezTo>
                    <a:pt x="889" y="0"/>
                    <a:pt x="721" y="149"/>
                    <a:pt x="644" y="322"/>
                  </a:cubicBezTo>
                  <a:cubicBezTo>
                    <a:pt x="435" y="788"/>
                    <a:pt x="780" y="1551"/>
                    <a:pt x="1309" y="1643"/>
                  </a:cubicBezTo>
                  <a:lnTo>
                    <a:pt x="1309" y="1643"/>
                  </a:lnTo>
                  <a:cubicBezTo>
                    <a:pt x="1264" y="1639"/>
                    <a:pt x="1218" y="1637"/>
                    <a:pt x="1172" y="1637"/>
                  </a:cubicBezTo>
                  <a:cubicBezTo>
                    <a:pt x="942" y="1637"/>
                    <a:pt x="713" y="1690"/>
                    <a:pt x="509" y="1796"/>
                  </a:cubicBezTo>
                  <a:cubicBezTo>
                    <a:pt x="240" y="1937"/>
                    <a:pt x="0" y="2255"/>
                    <a:pt x="140" y="2525"/>
                  </a:cubicBezTo>
                  <a:cubicBezTo>
                    <a:pt x="232" y="2706"/>
                    <a:pt x="457" y="2776"/>
                    <a:pt x="660" y="2781"/>
                  </a:cubicBezTo>
                  <a:cubicBezTo>
                    <a:pt x="670" y="2782"/>
                    <a:pt x="679" y="2782"/>
                    <a:pt x="688" y="2782"/>
                  </a:cubicBezTo>
                  <a:cubicBezTo>
                    <a:pt x="1084" y="2782"/>
                    <a:pt x="1476" y="2585"/>
                    <a:pt x="1718" y="2272"/>
                  </a:cubicBezTo>
                  <a:lnTo>
                    <a:pt x="1718" y="2272"/>
                  </a:lnTo>
                  <a:cubicBezTo>
                    <a:pt x="1562" y="2514"/>
                    <a:pt x="1472" y="2799"/>
                    <a:pt x="1457" y="3087"/>
                  </a:cubicBezTo>
                  <a:cubicBezTo>
                    <a:pt x="1452" y="3191"/>
                    <a:pt x="1458" y="3301"/>
                    <a:pt x="1518" y="3385"/>
                  </a:cubicBezTo>
                  <a:cubicBezTo>
                    <a:pt x="1580" y="3474"/>
                    <a:pt x="1689" y="3516"/>
                    <a:pt x="1798" y="3516"/>
                  </a:cubicBezTo>
                  <a:cubicBezTo>
                    <a:pt x="1827" y="3516"/>
                    <a:pt x="1856" y="3513"/>
                    <a:pt x="1884" y="3507"/>
                  </a:cubicBezTo>
                  <a:cubicBezTo>
                    <a:pt x="2016" y="3478"/>
                    <a:pt x="2131" y="3393"/>
                    <a:pt x="2229" y="3299"/>
                  </a:cubicBezTo>
                  <a:cubicBezTo>
                    <a:pt x="2635" y="2908"/>
                    <a:pt x="2815" y="2209"/>
                    <a:pt x="2447" y="1780"/>
                  </a:cubicBezTo>
                  <a:lnTo>
                    <a:pt x="2447" y="1780"/>
                  </a:lnTo>
                  <a:cubicBezTo>
                    <a:pt x="2613" y="1930"/>
                    <a:pt x="2782" y="2082"/>
                    <a:pt x="2985" y="2177"/>
                  </a:cubicBezTo>
                  <a:cubicBezTo>
                    <a:pt x="3102" y="2234"/>
                    <a:pt x="3234" y="2268"/>
                    <a:pt x="3364" y="2268"/>
                  </a:cubicBezTo>
                  <a:cubicBezTo>
                    <a:pt x="3457" y="2268"/>
                    <a:pt x="3549" y="2250"/>
                    <a:pt x="3634" y="2211"/>
                  </a:cubicBezTo>
                  <a:cubicBezTo>
                    <a:pt x="3836" y="2114"/>
                    <a:pt x="3971" y="1868"/>
                    <a:pt x="3895" y="1657"/>
                  </a:cubicBezTo>
                  <a:cubicBezTo>
                    <a:pt x="3837" y="1495"/>
                    <a:pt x="3677" y="1391"/>
                    <a:pt x="3516" y="1328"/>
                  </a:cubicBezTo>
                  <a:cubicBezTo>
                    <a:pt x="3343" y="1261"/>
                    <a:pt x="3158" y="1227"/>
                    <a:pt x="2973" y="1227"/>
                  </a:cubicBezTo>
                  <a:cubicBezTo>
                    <a:pt x="2738" y="1227"/>
                    <a:pt x="2503" y="1281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0" y="1014"/>
                    <a:pt x="2974" y="756"/>
                  </a:cubicBezTo>
                  <a:cubicBezTo>
                    <a:pt x="3081" y="598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7" y="96"/>
                  </a:cubicBezTo>
                  <a:cubicBezTo>
                    <a:pt x="2691" y="96"/>
                    <a:pt x="2613" y="113"/>
                    <a:pt x="2544" y="141"/>
                  </a:cubicBezTo>
                  <a:cubicBezTo>
                    <a:pt x="2050" y="345"/>
                    <a:pt x="1857" y="936"/>
                    <a:pt x="1740" y="1458"/>
                  </a:cubicBezTo>
                  <a:cubicBezTo>
                    <a:pt x="1728" y="1131"/>
                    <a:pt x="1667" y="806"/>
                    <a:pt x="1561" y="495"/>
                  </a:cubicBezTo>
                  <a:cubicBezTo>
                    <a:pt x="1485" y="277"/>
                    <a:pt x="1353" y="36"/>
                    <a:pt x="1124" y="4"/>
                  </a:cubicBezTo>
                  <a:cubicBezTo>
                    <a:pt x="1107" y="1"/>
                    <a:pt x="1090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42"/>
            <p:cNvSpPr/>
            <p:nvPr/>
          </p:nvSpPr>
          <p:spPr>
            <a:xfrm>
              <a:off x="2791182" y="2424599"/>
              <a:ext cx="130290" cy="119680"/>
            </a:xfrm>
            <a:custGeom>
              <a:rect b="b" l="l" r="r" t="t"/>
              <a:pathLst>
                <a:path extrusionOk="0" h="3471" w="3779">
                  <a:moveTo>
                    <a:pt x="2136" y="1"/>
                  </a:moveTo>
                  <a:cubicBezTo>
                    <a:pt x="2051" y="1"/>
                    <a:pt x="1963" y="20"/>
                    <a:pt x="1886" y="54"/>
                  </a:cubicBezTo>
                  <a:cubicBezTo>
                    <a:pt x="1422" y="266"/>
                    <a:pt x="1174" y="1064"/>
                    <a:pt x="1508" y="1484"/>
                  </a:cubicBezTo>
                  <a:lnTo>
                    <a:pt x="1508" y="1484"/>
                  </a:lnTo>
                  <a:cubicBezTo>
                    <a:pt x="1320" y="1283"/>
                    <a:pt x="1076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4"/>
                    <a:pt x="50" y="1370"/>
                  </a:cubicBezTo>
                  <a:cubicBezTo>
                    <a:pt x="1" y="1569"/>
                    <a:pt x="123" y="1771"/>
                    <a:pt x="271" y="1909"/>
                  </a:cubicBezTo>
                  <a:cubicBezTo>
                    <a:pt x="509" y="2130"/>
                    <a:pt x="833" y="2251"/>
                    <a:pt x="1157" y="2251"/>
                  </a:cubicBezTo>
                  <a:cubicBezTo>
                    <a:pt x="1239" y="2251"/>
                    <a:pt x="1322" y="2243"/>
                    <a:pt x="1402" y="2227"/>
                  </a:cubicBezTo>
                  <a:lnTo>
                    <a:pt x="1402" y="2227"/>
                  </a:lnTo>
                  <a:cubicBezTo>
                    <a:pt x="1124" y="2307"/>
                    <a:pt x="866" y="2460"/>
                    <a:pt x="664" y="2666"/>
                  </a:cubicBezTo>
                  <a:cubicBezTo>
                    <a:pt x="592" y="2740"/>
                    <a:pt x="524" y="2828"/>
                    <a:pt x="511" y="2931"/>
                  </a:cubicBezTo>
                  <a:cubicBezTo>
                    <a:pt x="496" y="3066"/>
                    <a:pt x="587" y="3198"/>
                    <a:pt x="706" y="3264"/>
                  </a:cubicBezTo>
                  <a:cubicBezTo>
                    <a:pt x="808" y="3321"/>
                    <a:pt x="930" y="3338"/>
                    <a:pt x="1049" y="3338"/>
                  </a:cubicBezTo>
                  <a:cubicBezTo>
                    <a:pt x="1067" y="3338"/>
                    <a:pt x="1085" y="3338"/>
                    <a:pt x="1103" y="3337"/>
                  </a:cubicBezTo>
                  <a:cubicBezTo>
                    <a:pt x="1666" y="3313"/>
                    <a:pt x="2264" y="2908"/>
                    <a:pt x="2271" y="2345"/>
                  </a:cubicBezTo>
                  <a:cubicBezTo>
                    <a:pt x="2296" y="2567"/>
                    <a:pt x="2322" y="2792"/>
                    <a:pt x="2411" y="2999"/>
                  </a:cubicBezTo>
                  <a:cubicBezTo>
                    <a:pt x="2499" y="3204"/>
                    <a:pt x="2661" y="3389"/>
                    <a:pt x="2875" y="3452"/>
                  </a:cubicBezTo>
                  <a:cubicBezTo>
                    <a:pt x="2919" y="3464"/>
                    <a:pt x="2965" y="3471"/>
                    <a:pt x="3011" y="3471"/>
                  </a:cubicBezTo>
                  <a:cubicBezTo>
                    <a:pt x="3191" y="3471"/>
                    <a:pt x="3371" y="3376"/>
                    <a:pt x="3438" y="3210"/>
                  </a:cubicBezTo>
                  <a:cubicBezTo>
                    <a:pt x="3502" y="3051"/>
                    <a:pt x="3450" y="2868"/>
                    <a:pt x="3372" y="2714"/>
                  </a:cubicBezTo>
                  <a:cubicBezTo>
                    <a:pt x="3179" y="2341"/>
                    <a:pt x="2823" y="2054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8" y="1991"/>
                  </a:cubicBezTo>
                  <a:cubicBezTo>
                    <a:pt x="3009" y="1991"/>
                    <a:pt x="3180" y="1969"/>
                    <a:pt x="3346" y="1926"/>
                  </a:cubicBezTo>
                  <a:cubicBezTo>
                    <a:pt x="3529" y="1877"/>
                    <a:pt x="3733" y="1771"/>
                    <a:pt x="3755" y="1582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9"/>
                    <a:pt x="2333" y="1095"/>
                    <a:pt x="2459" y="793"/>
                  </a:cubicBezTo>
                  <a:cubicBezTo>
                    <a:pt x="2547" y="579"/>
                    <a:pt x="2608" y="312"/>
                    <a:pt x="2458" y="135"/>
                  </a:cubicBezTo>
                  <a:cubicBezTo>
                    <a:pt x="2378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42"/>
            <p:cNvSpPr/>
            <p:nvPr/>
          </p:nvSpPr>
          <p:spPr>
            <a:xfrm>
              <a:off x="3315387" y="2740040"/>
              <a:ext cx="128429" cy="113646"/>
            </a:xfrm>
            <a:custGeom>
              <a:rect b="b" l="l" r="r" t="t"/>
              <a:pathLst>
                <a:path extrusionOk="0" h="3296" w="3725">
                  <a:moveTo>
                    <a:pt x="2137" y="1"/>
                  </a:moveTo>
                  <a:cubicBezTo>
                    <a:pt x="2052" y="1"/>
                    <a:pt x="1965" y="20"/>
                    <a:pt x="1887" y="55"/>
                  </a:cubicBezTo>
                  <a:cubicBezTo>
                    <a:pt x="1423" y="266"/>
                    <a:pt x="1176" y="1066"/>
                    <a:pt x="1510" y="1485"/>
                  </a:cubicBezTo>
                  <a:lnTo>
                    <a:pt x="1510" y="1485"/>
                  </a:lnTo>
                  <a:cubicBezTo>
                    <a:pt x="1322" y="1284"/>
                    <a:pt x="1077" y="1136"/>
                    <a:pt x="811" y="1069"/>
                  </a:cubicBezTo>
                  <a:cubicBezTo>
                    <a:pt x="744" y="1052"/>
                    <a:pt x="672" y="1044"/>
                    <a:pt x="600" y="1044"/>
                  </a:cubicBezTo>
                  <a:cubicBezTo>
                    <a:pt x="355" y="1044"/>
                    <a:pt x="108" y="1144"/>
                    <a:pt x="51" y="1370"/>
                  </a:cubicBezTo>
                  <a:cubicBezTo>
                    <a:pt x="1" y="1567"/>
                    <a:pt x="122" y="1768"/>
                    <a:pt x="271" y="1906"/>
                  </a:cubicBezTo>
                  <a:cubicBezTo>
                    <a:pt x="509" y="2127"/>
                    <a:pt x="834" y="2248"/>
                    <a:pt x="1159" y="2248"/>
                  </a:cubicBezTo>
                  <a:cubicBezTo>
                    <a:pt x="1241" y="2248"/>
                    <a:pt x="1324" y="2240"/>
                    <a:pt x="1405" y="2224"/>
                  </a:cubicBezTo>
                  <a:lnTo>
                    <a:pt x="1405" y="2224"/>
                  </a:lnTo>
                  <a:cubicBezTo>
                    <a:pt x="1125" y="2303"/>
                    <a:pt x="866" y="2456"/>
                    <a:pt x="663" y="2663"/>
                  </a:cubicBezTo>
                  <a:cubicBezTo>
                    <a:pt x="593" y="2738"/>
                    <a:pt x="523" y="2825"/>
                    <a:pt x="511" y="2928"/>
                  </a:cubicBezTo>
                  <a:cubicBezTo>
                    <a:pt x="496" y="3063"/>
                    <a:pt x="587" y="3195"/>
                    <a:pt x="705" y="3261"/>
                  </a:cubicBezTo>
                  <a:cubicBezTo>
                    <a:pt x="730" y="3276"/>
                    <a:pt x="757" y="3286"/>
                    <a:pt x="785" y="3296"/>
                  </a:cubicBezTo>
                  <a:cubicBezTo>
                    <a:pt x="1282" y="2985"/>
                    <a:pt x="1777" y="2672"/>
                    <a:pt x="2271" y="2356"/>
                  </a:cubicBezTo>
                  <a:cubicBezTo>
                    <a:pt x="2271" y="2351"/>
                    <a:pt x="2272" y="2348"/>
                    <a:pt x="2272" y="2343"/>
                  </a:cubicBezTo>
                  <a:cubicBezTo>
                    <a:pt x="2272" y="2346"/>
                    <a:pt x="2274" y="2351"/>
                    <a:pt x="2274" y="2355"/>
                  </a:cubicBezTo>
                  <a:lnTo>
                    <a:pt x="2723" y="2067"/>
                  </a:lnTo>
                  <a:cubicBezTo>
                    <a:pt x="2625" y="2014"/>
                    <a:pt x="2520" y="1972"/>
                    <a:pt x="2411" y="1943"/>
                  </a:cubicBezTo>
                  <a:lnTo>
                    <a:pt x="2411" y="1943"/>
                  </a:lnTo>
                  <a:cubicBezTo>
                    <a:pt x="2554" y="1973"/>
                    <a:pt x="2699" y="1989"/>
                    <a:pt x="2845" y="1989"/>
                  </a:cubicBezTo>
                  <a:cubicBezTo>
                    <a:pt x="2985" y="1898"/>
                    <a:pt x="3125" y="1808"/>
                    <a:pt x="3265" y="1719"/>
                  </a:cubicBezTo>
                  <a:cubicBezTo>
                    <a:pt x="3418" y="1619"/>
                    <a:pt x="3571" y="1516"/>
                    <a:pt x="3724" y="1416"/>
                  </a:cubicBezTo>
                  <a:cubicBezTo>
                    <a:pt x="3667" y="1307"/>
                    <a:pt x="3550" y="1222"/>
                    <a:pt x="3430" y="1179"/>
                  </a:cubicBezTo>
                  <a:cubicBezTo>
                    <a:pt x="3330" y="1145"/>
                    <a:pt x="3229" y="1130"/>
                    <a:pt x="3127" y="1130"/>
                  </a:cubicBezTo>
                  <a:cubicBezTo>
                    <a:pt x="2716" y="1130"/>
                    <a:pt x="2304" y="1381"/>
                    <a:pt x="1957" y="1632"/>
                  </a:cubicBezTo>
                  <a:cubicBezTo>
                    <a:pt x="2163" y="1379"/>
                    <a:pt x="2334" y="1095"/>
                    <a:pt x="2460" y="793"/>
                  </a:cubicBezTo>
                  <a:cubicBezTo>
                    <a:pt x="2548" y="579"/>
                    <a:pt x="2609" y="312"/>
                    <a:pt x="2459" y="135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42"/>
            <p:cNvSpPr/>
            <p:nvPr/>
          </p:nvSpPr>
          <p:spPr>
            <a:xfrm>
              <a:off x="3742984" y="2361332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1"/>
                  </a:moveTo>
                  <a:cubicBezTo>
                    <a:pt x="2051" y="1"/>
                    <a:pt x="1964" y="20"/>
                    <a:pt x="1887" y="54"/>
                  </a:cubicBezTo>
                  <a:cubicBezTo>
                    <a:pt x="1422" y="265"/>
                    <a:pt x="1174" y="1065"/>
                    <a:pt x="1509" y="1484"/>
                  </a:cubicBezTo>
                  <a:lnTo>
                    <a:pt x="1509" y="1484"/>
                  </a:lnTo>
                  <a:cubicBezTo>
                    <a:pt x="1321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49" y="1370"/>
                  </a:cubicBezTo>
                  <a:cubicBezTo>
                    <a:pt x="1" y="1566"/>
                    <a:pt x="121" y="1768"/>
                    <a:pt x="269" y="1906"/>
                  </a:cubicBezTo>
                  <a:cubicBezTo>
                    <a:pt x="507" y="2127"/>
                    <a:pt x="832" y="2247"/>
                    <a:pt x="1155" y="2247"/>
                  </a:cubicBezTo>
                  <a:cubicBezTo>
                    <a:pt x="1238" y="2247"/>
                    <a:pt x="1321" y="2240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5"/>
                    <a:pt x="511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7" y="3319"/>
                    <a:pt x="927" y="3335"/>
                    <a:pt x="1046" y="3335"/>
                  </a:cubicBezTo>
                  <a:cubicBezTo>
                    <a:pt x="1064" y="3335"/>
                    <a:pt x="1083" y="3335"/>
                    <a:pt x="1101" y="3334"/>
                  </a:cubicBezTo>
                  <a:cubicBezTo>
                    <a:pt x="1665" y="3310"/>
                    <a:pt x="2263" y="2906"/>
                    <a:pt x="2271" y="2341"/>
                  </a:cubicBezTo>
                  <a:cubicBezTo>
                    <a:pt x="2295" y="2564"/>
                    <a:pt x="2321" y="2789"/>
                    <a:pt x="2409" y="2995"/>
                  </a:cubicBezTo>
                  <a:cubicBezTo>
                    <a:pt x="2498" y="3201"/>
                    <a:pt x="2659" y="3386"/>
                    <a:pt x="2875" y="3449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1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2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5" y="1632"/>
                  </a:cubicBezTo>
                  <a:cubicBezTo>
                    <a:pt x="2163" y="1378"/>
                    <a:pt x="2333" y="1095"/>
                    <a:pt x="2459" y="793"/>
                  </a:cubicBezTo>
                  <a:cubicBezTo>
                    <a:pt x="2548" y="579"/>
                    <a:pt x="2607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42"/>
            <p:cNvSpPr/>
            <p:nvPr/>
          </p:nvSpPr>
          <p:spPr>
            <a:xfrm>
              <a:off x="3478778" y="2619022"/>
              <a:ext cx="133462" cy="112784"/>
            </a:xfrm>
            <a:custGeom>
              <a:rect b="b" l="l" r="r" t="t"/>
              <a:pathLst>
                <a:path extrusionOk="0" h="3271" w="3871">
                  <a:moveTo>
                    <a:pt x="1074" y="0"/>
                  </a:moveTo>
                  <a:cubicBezTo>
                    <a:pt x="889" y="0"/>
                    <a:pt x="722" y="150"/>
                    <a:pt x="644" y="323"/>
                  </a:cubicBezTo>
                  <a:cubicBezTo>
                    <a:pt x="436" y="788"/>
                    <a:pt x="780" y="1551"/>
                    <a:pt x="1308" y="1643"/>
                  </a:cubicBezTo>
                  <a:lnTo>
                    <a:pt x="1308" y="1643"/>
                  </a:lnTo>
                  <a:cubicBezTo>
                    <a:pt x="1262" y="1639"/>
                    <a:pt x="1217" y="1637"/>
                    <a:pt x="1171" y="1637"/>
                  </a:cubicBezTo>
                  <a:cubicBezTo>
                    <a:pt x="942" y="1637"/>
                    <a:pt x="713" y="1690"/>
                    <a:pt x="510" y="1796"/>
                  </a:cubicBezTo>
                  <a:cubicBezTo>
                    <a:pt x="240" y="1937"/>
                    <a:pt x="1" y="2256"/>
                    <a:pt x="140" y="2525"/>
                  </a:cubicBezTo>
                  <a:cubicBezTo>
                    <a:pt x="233" y="2706"/>
                    <a:pt x="458" y="2776"/>
                    <a:pt x="661" y="2781"/>
                  </a:cubicBezTo>
                  <a:cubicBezTo>
                    <a:pt x="670" y="2782"/>
                    <a:pt x="679" y="2782"/>
                    <a:pt x="689" y="2782"/>
                  </a:cubicBezTo>
                  <a:cubicBezTo>
                    <a:pt x="1085" y="2782"/>
                    <a:pt x="1477" y="2585"/>
                    <a:pt x="1718" y="2270"/>
                  </a:cubicBezTo>
                  <a:lnTo>
                    <a:pt x="1718" y="2270"/>
                  </a:lnTo>
                  <a:cubicBezTo>
                    <a:pt x="1563" y="2514"/>
                    <a:pt x="1472" y="2799"/>
                    <a:pt x="1458" y="3088"/>
                  </a:cubicBezTo>
                  <a:cubicBezTo>
                    <a:pt x="1454" y="3149"/>
                    <a:pt x="1458" y="3212"/>
                    <a:pt x="1470" y="3271"/>
                  </a:cubicBezTo>
                  <a:cubicBezTo>
                    <a:pt x="1863" y="3005"/>
                    <a:pt x="2251" y="2736"/>
                    <a:pt x="2641" y="2467"/>
                  </a:cubicBezTo>
                  <a:cubicBezTo>
                    <a:pt x="2667" y="2218"/>
                    <a:pt x="2613" y="1972"/>
                    <a:pt x="2448" y="1781"/>
                  </a:cubicBezTo>
                  <a:lnTo>
                    <a:pt x="2448" y="1781"/>
                  </a:lnTo>
                  <a:cubicBezTo>
                    <a:pt x="2614" y="1931"/>
                    <a:pt x="2782" y="2083"/>
                    <a:pt x="2985" y="2177"/>
                  </a:cubicBezTo>
                  <a:cubicBezTo>
                    <a:pt x="3001" y="2186"/>
                    <a:pt x="3019" y="2189"/>
                    <a:pt x="3035" y="2196"/>
                  </a:cubicBezTo>
                  <a:cubicBezTo>
                    <a:pt x="3313" y="2001"/>
                    <a:pt x="3593" y="1807"/>
                    <a:pt x="3871" y="1610"/>
                  </a:cubicBezTo>
                  <a:cubicBezTo>
                    <a:pt x="3800" y="1475"/>
                    <a:pt x="3661" y="1385"/>
                    <a:pt x="3516" y="1329"/>
                  </a:cubicBezTo>
                  <a:cubicBezTo>
                    <a:pt x="3344" y="1261"/>
                    <a:pt x="3159" y="1227"/>
                    <a:pt x="2973" y="1227"/>
                  </a:cubicBezTo>
                  <a:cubicBezTo>
                    <a:pt x="2738" y="1227"/>
                    <a:pt x="2503" y="1281"/>
                    <a:pt x="2294" y="1387"/>
                  </a:cubicBezTo>
                  <a:lnTo>
                    <a:pt x="2294" y="1387"/>
                  </a:lnTo>
                  <a:cubicBezTo>
                    <a:pt x="2565" y="1233"/>
                    <a:pt x="2801" y="1015"/>
                    <a:pt x="2975" y="756"/>
                  </a:cubicBezTo>
                  <a:cubicBezTo>
                    <a:pt x="3081" y="599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8" y="96"/>
                  </a:cubicBezTo>
                  <a:cubicBezTo>
                    <a:pt x="2692" y="96"/>
                    <a:pt x="2613" y="113"/>
                    <a:pt x="2545" y="141"/>
                  </a:cubicBezTo>
                  <a:cubicBezTo>
                    <a:pt x="2050" y="345"/>
                    <a:pt x="1857" y="936"/>
                    <a:pt x="1741" y="1458"/>
                  </a:cubicBezTo>
                  <a:cubicBezTo>
                    <a:pt x="1728" y="1131"/>
                    <a:pt x="1668" y="806"/>
                    <a:pt x="1562" y="495"/>
                  </a:cubicBezTo>
                  <a:cubicBezTo>
                    <a:pt x="1486" y="277"/>
                    <a:pt x="1353" y="36"/>
                    <a:pt x="1124" y="4"/>
                  </a:cubicBezTo>
                  <a:cubicBezTo>
                    <a:pt x="1108" y="1"/>
                    <a:pt x="1091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42"/>
            <p:cNvSpPr/>
            <p:nvPr/>
          </p:nvSpPr>
          <p:spPr>
            <a:xfrm>
              <a:off x="3847901" y="2103194"/>
              <a:ext cx="81746" cy="109991"/>
            </a:xfrm>
            <a:custGeom>
              <a:rect b="b" l="l" r="r" t="t"/>
              <a:pathLst>
                <a:path extrusionOk="0" h="3190" w="2371">
                  <a:moveTo>
                    <a:pt x="2371" y="0"/>
                  </a:moveTo>
                  <a:lnTo>
                    <a:pt x="2371" y="0"/>
                  </a:lnTo>
                  <a:cubicBezTo>
                    <a:pt x="2250" y="95"/>
                    <a:pt x="2126" y="189"/>
                    <a:pt x="2004" y="283"/>
                  </a:cubicBezTo>
                  <a:cubicBezTo>
                    <a:pt x="1855" y="535"/>
                    <a:pt x="1766" y="842"/>
                    <a:pt x="1702" y="1131"/>
                  </a:cubicBezTo>
                  <a:cubicBezTo>
                    <a:pt x="1694" y="943"/>
                    <a:pt x="1669" y="755"/>
                    <a:pt x="1632" y="570"/>
                  </a:cubicBezTo>
                  <a:cubicBezTo>
                    <a:pt x="1391" y="756"/>
                    <a:pt x="1150" y="943"/>
                    <a:pt x="908" y="1128"/>
                  </a:cubicBezTo>
                  <a:cubicBezTo>
                    <a:pt x="1014" y="1225"/>
                    <a:pt x="1138" y="1294"/>
                    <a:pt x="1274" y="1317"/>
                  </a:cubicBezTo>
                  <a:lnTo>
                    <a:pt x="1274" y="1317"/>
                  </a:lnTo>
                  <a:cubicBezTo>
                    <a:pt x="1227" y="1313"/>
                    <a:pt x="1180" y="1311"/>
                    <a:pt x="1133" y="1311"/>
                  </a:cubicBezTo>
                  <a:cubicBezTo>
                    <a:pt x="903" y="1311"/>
                    <a:pt x="674" y="1363"/>
                    <a:pt x="471" y="1470"/>
                  </a:cubicBezTo>
                  <a:cubicBezTo>
                    <a:pt x="462" y="1475"/>
                    <a:pt x="451" y="1482"/>
                    <a:pt x="441" y="1490"/>
                  </a:cubicBezTo>
                  <a:cubicBezTo>
                    <a:pt x="382" y="1533"/>
                    <a:pt x="325" y="1578"/>
                    <a:pt x="266" y="1621"/>
                  </a:cubicBezTo>
                  <a:cubicBezTo>
                    <a:pt x="101" y="1781"/>
                    <a:pt x="1" y="2003"/>
                    <a:pt x="103" y="2199"/>
                  </a:cubicBezTo>
                  <a:cubicBezTo>
                    <a:pt x="194" y="2380"/>
                    <a:pt x="419" y="2450"/>
                    <a:pt x="623" y="2455"/>
                  </a:cubicBezTo>
                  <a:cubicBezTo>
                    <a:pt x="633" y="2455"/>
                    <a:pt x="642" y="2455"/>
                    <a:pt x="651" y="2455"/>
                  </a:cubicBezTo>
                  <a:cubicBezTo>
                    <a:pt x="1048" y="2455"/>
                    <a:pt x="1441" y="2258"/>
                    <a:pt x="1682" y="1942"/>
                  </a:cubicBezTo>
                  <a:lnTo>
                    <a:pt x="1682" y="1942"/>
                  </a:lnTo>
                  <a:cubicBezTo>
                    <a:pt x="1526" y="2186"/>
                    <a:pt x="1435" y="2472"/>
                    <a:pt x="1419" y="2761"/>
                  </a:cubicBezTo>
                  <a:cubicBezTo>
                    <a:pt x="1414" y="2864"/>
                    <a:pt x="1421" y="2975"/>
                    <a:pt x="1481" y="3059"/>
                  </a:cubicBezTo>
                  <a:cubicBezTo>
                    <a:pt x="1542" y="3147"/>
                    <a:pt x="1650" y="3189"/>
                    <a:pt x="1759" y="3189"/>
                  </a:cubicBezTo>
                  <a:cubicBezTo>
                    <a:pt x="1789" y="3189"/>
                    <a:pt x="1818" y="3186"/>
                    <a:pt x="1847" y="3180"/>
                  </a:cubicBezTo>
                  <a:cubicBezTo>
                    <a:pt x="1863" y="3177"/>
                    <a:pt x="1876" y="3169"/>
                    <a:pt x="1891" y="3166"/>
                  </a:cubicBezTo>
                  <a:cubicBezTo>
                    <a:pt x="1903" y="3078"/>
                    <a:pt x="1918" y="2990"/>
                    <a:pt x="1931" y="2902"/>
                  </a:cubicBezTo>
                  <a:cubicBezTo>
                    <a:pt x="2011" y="2380"/>
                    <a:pt x="2088" y="1857"/>
                    <a:pt x="2167" y="1335"/>
                  </a:cubicBezTo>
                  <a:cubicBezTo>
                    <a:pt x="2178" y="1253"/>
                    <a:pt x="2193" y="1170"/>
                    <a:pt x="2207" y="1087"/>
                  </a:cubicBezTo>
                  <a:lnTo>
                    <a:pt x="2207" y="1087"/>
                  </a:lnTo>
                  <a:cubicBezTo>
                    <a:pt x="2202" y="1089"/>
                    <a:pt x="2197" y="1091"/>
                    <a:pt x="2193" y="1093"/>
                  </a:cubicBezTo>
                  <a:lnTo>
                    <a:pt x="2193" y="1093"/>
                  </a:lnTo>
                  <a:cubicBezTo>
                    <a:pt x="2197" y="1090"/>
                    <a:pt x="2202" y="1087"/>
                    <a:pt x="2206" y="1084"/>
                  </a:cubicBezTo>
                  <a:cubicBezTo>
                    <a:pt x="2265" y="725"/>
                    <a:pt x="2331" y="362"/>
                    <a:pt x="23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42"/>
            <p:cNvSpPr/>
            <p:nvPr/>
          </p:nvSpPr>
          <p:spPr>
            <a:xfrm>
              <a:off x="2715985" y="2337335"/>
              <a:ext cx="36546" cy="23895"/>
            </a:xfrm>
            <a:custGeom>
              <a:rect b="b" l="l" r="r" t="t"/>
              <a:pathLst>
                <a:path extrusionOk="0" h="693" w="1060">
                  <a:moveTo>
                    <a:pt x="0" y="1"/>
                  </a:moveTo>
                  <a:lnTo>
                    <a:pt x="0" y="1"/>
                  </a:lnTo>
                  <a:cubicBezTo>
                    <a:pt x="18" y="77"/>
                    <a:pt x="40" y="151"/>
                    <a:pt x="70" y="220"/>
                  </a:cubicBezTo>
                  <a:cubicBezTo>
                    <a:pt x="158" y="427"/>
                    <a:pt x="320" y="611"/>
                    <a:pt x="534" y="673"/>
                  </a:cubicBezTo>
                  <a:cubicBezTo>
                    <a:pt x="578" y="686"/>
                    <a:pt x="624" y="693"/>
                    <a:pt x="671" y="693"/>
                  </a:cubicBezTo>
                  <a:cubicBezTo>
                    <a:pt x="822" y="693"/>
                    <a:pt x="975" y="625"/>
                    <a:pt x="1059" y="50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42"/>
            <p:cNvSpPr/>
            <p:nvPr/>
          </p:nvSpPr>
          <p:spPr>
            <a:xfrm>
              <a:off x="3157443" y="2706010"/>
              <a:ext cx="136945" cy="121301"/>
            </a:xfrm>
            <a:custGeom>
              <a:rect b="b" l="l" r="r" t="t"/>
              <a:pathLst>
                <a:path extrusionOk="0" h="3518" w="3972">
                  <a:moveTo>
                    <a:pt x="1076" y="1"/>
                  </a:moveTo>
                  <a:cubicBezTo>
                    <a:pt x="890" y="1"/>
                    <a:pt x="722" y="150"/>
                    <a:pt x="644" y="324"/>
                  </a:cubicBezTo>
                  <a:cubicBezTo>
                    <a:pt x="436" y="789"/>
                    <a:pt x="780" y="1553"/>
                    <a:pt x="1310" y="1645"/>
                  </a:cubicBezTo>
                  <a:lnTo>
                    <a:pt x="1310" y="1645"/>
                  </a:lnTo>
                  <a:cubicBezTo>
                    <a:pt x="1264" y="1641"/>
                    <a:pt x="1217" y="1638"/>
                    <a:pt x="1171" y="1638"/>
                  </a:cubicBezTo>
                  <a:cubicBezTo>
                    <a:pt x="942" y="1638"/>
                    <a:pt x="713" y="1691"/>
                    <a:pt x="510" y="1798"/>
                  </a:cubicBezTo>
                  <a:cubicBezTo>
                    <a:pt x="240" y="1938"/>
                    <a:pt x="1" y="2257"/>
                    <a:pt x="140" y="2527"/>
                  </a:cubicBezTo>
                  <a:cubicBezTo>
                    <a:pt x="233" y="2707"/>
                    <a:pt x="458" y="2778"/>
                    <a:pt x="661" y="2783"/>
                  </a:cubicBezTo>
                  <a:cubicBezTo>
                    <a:pt x="670" y="2783"/>
                    <a:pt x="680" y="2783"/>
                    <a:pt x="689" y="2783"/>
                  </a:cubicBezTo>
                  <a:cubicBezTo>
                    <a:pt x="1086" y="2783"/>
                    <a:pt x="1477" y="2587"/>
                    <a:pt x="1718" y="2272"/>
                  </a:cubicBezTo>
                  <a:lnTo>
                    <a:pt x="1718" y="2272"/>
                  </a:lnTo>
                  <a:cubicBezTo>
                    <a:pt x="1563" y="2516"/>
                    <a:pt x="1472" y="2800"/>
                    <a:pt x="1458" y="3089"/>
                  </a:cubicBezTo>
                  <a:cubicBezTo>
                    <a:pt x="1452" y="3191"/>
                    <a:pt x="1459" y="3303"/>
                    <a:pt x="1519" y="3387"/>
                  </a:cubicBezTo>
                  <a:cubicBezTo>
                    <a:pt x="1580" y="3475"/>
                    <a:pt x="1689" y="3517"/>
                    <a:pt x="1797" y="3517"/>
                  </a:cubicBezTo>
                  <a:cubicBezTo>
                    <a:pt x="1827" y="3517"/>
                    <a:pt x="1856" y="3514"/>
                    <a:pt x="1885" y="3508"/>
                  </a:cubicBezTo>
                  <a:cubicBezTo>
                    <a:pt x="2018" y="3480"/>
                    <a:pt x="2132" y="3393"/>
                    <a:pt x="2229" y="3299"/>
                  </a:cubicBezTo>
                  <a:cubicBezTo>
                    <a:pt x="2635" y="2909"/>
                    <a:pt x="2816" y="2210"/>
                    <a:pt x="2448" y="1782"/>
                  </a:cubicBezTo>
                  <a:lnTo>
                    <a:pt x="2448" y="1782"/>
                  </a:lnTo>
                  <a:cubicBezTo>
                    <a:pt x="2614" y="1931"/>
                    <a:pt x="2783" y="2084"/>
                    <a:pt x="2986" y="2179"/>
                  </a:cubicBezTo>
                  <a:cubicBezTo>
                    <a:pt x="3105" y="2235"/>
                    <a:pt x="3237" y="2269"/>
                    <a:pt x="3366" y="2269"/>
                  </a:cubicBezTo>
                  <a:cubicBezTo>
                    <a:pt x="3459" y="2269"/>
                    <a:pt x="3550" y="2252"/>
                    <a:pt x="3634" y="2211"/>
                  </a:cubicBezTo>
                  <a:cubicBezTo>
                    <a:pt x="3836" y="2115"/>
                    <a:pt x="3972" y="1869"/>
                    <a:pt x="3896" y="1658"/>
                  </a:cubicBezTo>
                  <a:cubicBezTo>
                    <a:pt x="3837" y="1497"/>
                    <a:pt x="3679" y="1393"/>
                    <a:pt x="3518" y="1330"/>
                  </a:cubicBezTo>
                  <a:cubicBezTo>
                    <a:pt x="3345" y="1262"/>
                    <a:pt x="3159" y="1228"/>
                    <a:pt x="2973" y="1228"/>
                  </a:cubicBezTo>
                  <a:cubicBezTo>
                    <a:pt x="2739" y="1228"/>
                    <a:pt x="2506" y="1281"/>
                    <a:pt x="2297" y="1385"/>
                  </a:cubicBezTo>
                  <a:lnTo>
                    <a:pt x="2297" y="1385"/>
                  </a:lnTo>
                  <a:cubicBezTo>
                    <a:pt x="2567" y="1232"/>
                    <a:pt x="2801" y="1015"/>
                    <a:pt x="2975" y="757"/>
                  </a:cubicBezTo>
                  <a:cubicBezTo>
                    <a:pt x="3081" y="600"/>
                    <a:pt x="3162" y="384"/>
                    <a:pt x="3055" y="227"/>
                  </a:cubicBezTo>
                  <a:cubicBezTo>
                    <a:pt x="2991" y="135"/>
                    <a:pt x="2882" y="97"/>
                    <a:pt x="2768" y="97"/>
                  </a:cubicBezTo>
                  <a:cubicBezTo>
                    <a:pt x="2692" y="97"/>
                    <a:pt x="2614" y="114"/>
                    <a:pt x="2545" y="143"/>
                  </a:cubicBezTo>
                  <a:cubicBezTo>
                    <a:pt x="2050" y="347"/>
                    <a:pt x="1858" y="936"/>
                    <a:pt x="1742" y="1459"/>
                  </a:cubicBezTo>
                  <a:cubicBezTo>
                    <a:pt x="1728" y="1132"/>
                    <a:pt x="1669" y="806"/>
                    <a:pt x="1562" y="497"/>
                  </a:cubicBezTo>
                  <a:cubicBezTo>
                    <a:pt x="1487" y="278"/>
                    <a:pt x="1353" y="38"/>
                    <a:pt x="1124" y="4"/>
                  </a:cubicBezTo>
                  <a:cubicBezTo>
                    <a:pt x="1108" y="2"/>
                    <a:pt x="1092" y="1"/>
                    <a:pt x="10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42"/>
            <p:cNvSpPr/>
            <p:nvPr/>
          </p:nvSpPr>
          <p:spPr>
            <a:xfrm>
              <a:off x="2706883" y="2682599"/>
              <a:ext cx="110880" cy="88165"/>
            </a:xfrm>
            <a:custGeom>
              <a:rect b="b" l="l" r="r" t="t"/>
              <a:pathLst>
                <a:path extrusionOk="0" h="2557" w="3216">
                  <a:moveTo>
                    <a:pt x="1574" y="0"/>
                  </a:moveTo>
                  <a:cubicBezTo>
                    <a:pt x="1488" y="0"/>
                    <a:pt x="1401" y="20"/>
                    <a:pt x="1324" y="54"/>
                  </a:cubicBezTo>
                  <a:cubicBezTo>
                    <a:pt x="860" y="266"/>
                    <a:pt x="612" y="1065"/>
                    <a:pt x="946" y="1484"/>
                  </a:cubicBezTo>
                  <a:lnTo>
                    <a:pt x="946" y="1484"/>
                  </a:lnTo>
                  <a:cubicBezTo>
                    <a:pt x="758" y="1284"/>
                    <a:pt x="514" y="1136"/>
                    <a:pt x="247" y="1069"/>
                  </a:cubicBezTo>
                  <a:cubicBezTo>
                    <a:pt x="183" y="1052"/>
                    <a:pt x="115" y="1045"/>
                    <a:pt x="46" y="1045"/>
                  </a:cubicBezTo>
                  <a:cubicBezTo>
                    <a:pt x="31" y="1045"/>
                    <a:pt x="16" y="1045"/>
                    <a:pt x="1" y="1046"/>
                  </a:cubicBezTo>
                  <a:cubicBezTo>
                    <a:pt x="902" y="1556"/>
                    <a:pt x="1807" y="2059"/>
                    <a:pt x="2716" y="2557"/>
                  </a:cubicBezTo>
                  <a:cubicBezTo>
                    <a:pt x="2513" y="2262"/>
                    <a:pt x="2200" y="2038"/>
                    <a:pt x="1851" y="1946"/>
                  </a:cubicBezTo>
                  <a:lnTo>
                    <a:pt x="1851" y="1946"/>
                  </a:lnTo>
                  <a:cubicBezTo>
                    <a:pt x="1990" y="1976"/>
                    <a:pt x="2132" y="1990"/>
                    <a:pt x="2274" y="1990"/>
                  </a:cubicBezTo>
                  <a:cubicBezTo>
                    <a:pt x="2446" y="1990"/>
                    <a:pt x="2617" y="1969"/>
                    <a:pt x="2782" y="1926"/>
                  </a:cubicBezTo>
                  <a:cubicBezTo>
                    <a:pt x="2966" y="1877"/>
                    <a:pt x="3170" y="1771"/>
                    <a:pt x="3194" y="1582"/>
                  </a:cubicBezTo>
                  <a:cubicBezTo>
                    <a:pt x="3215" y="1396"/>
                    <a:pt x="3044" y="1241"/>
                    <a:pt x="2867" y="1179"/>
                  </a:cubicBezTo>
                  <a:cubicBezTo>
                    <a:pt x="2766" y="1145"/>
                    <a:pt x="2665" y="1129"/>
                    <a:pt x="2564" y="1129"/>
                  </a:cubicBezTo>
                  <a:cubicBezTo>
                    <a:pt x="2153" y="1129"/>
                    <a:pt x="1740" y="1381"/>
                    <a:pt x="1393" y="1632"/>
                  </a:cubicBezTo>
                  <a:cubicBezTo>
                    <a:pt x="1600" y="1379"/>
                    <a:pt x="1771" y="1095"/>
                    <a:pt x="1897" y="793"/>
                  </a:cubicBezTo>
                  <a:cubicBezTo>
                    <a:pt x="1986" y="579"/>
                    <a:pt x="2045" y="312"/>
                    <a:pt x="1895" y="134"/>
                  </a:cubicBezTo>
                  <a:cubicBezTo>
                    <a:pt x="1816" y="41"/>
                    <a:pt x="1697" y="0"/>
                    <a:pt x="15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42"/>
            <p:cNvSpPr/>
            <p:nvPr/>
          </p:nvSpPr>
          <p:spPr>
            <a:xfrm>
              <a:off x="2870654" y="2754072"/>
              <a:ext cx="121981" cy="94544"/>
            </a:xfrm>
            <a:custGeom>
              <a:rect b="b" l="l" r="r" t="t"/>
              <a:pathLst>
                <a:path extrusionOk="0" h="2742" w="3538">
                  <a:moveTo>
                    <a:pt x="640" y="0"/>
                  </a:moveTo>
                  <a:cubicBezTo>
                    <a:pt x="455" y="0"/>
                    <a:pt x="287" y="150"/>
                    <a:pt x="210" y="322"/>
                  </a:cubicBezTo>
                  <a:cubicBezTo>
                    <a:pt x="1" y="788"/>
                    <a:pt x="347" y="1554"/>
                    <a:pt x="877" y="1644"/>
                  </a:cubicBezTo>
                  <a:lnTo>
                    <a:pt x="877" y="1644"/>
                  </a:lnTo>
                  <a:cubicBezTo>
                    <a:pt x="834" y="1640"/>
                    <a:pt x="790" y="1638"/>
                    <a:pt x="747" y="1638"/>
                  </a:cubicBezTo>
                  <a:cubicBezTo>
                    <a:pt x="577" y="1638"/>
                    <a:pt x="407" y="1667"/>
                    <a:pt x="247" y="1724"/>
                  </a:cubicBezTo>
                  <a:cubicBezTo>
                    <a:pt x="268" y="1736"/>
                    <a:pt x="289" y="1747"/>
                    <a:pt x="310" y="1759"/>
                  </a:cubicBezTo>
                  <a:cubicBezTo>
                    <a:pt x="633" y="1932"/>
                    <a:pt x="955" y="2104"/>
                    <a:pt x="1277" y="2276"/>
                  </a:cubicBezTo>
                  <a:cubicBezTo>
                    <a:pt x="1295" y="2254"/>
                    <a:pt x="1312" y="2232"/>
                    <a:pt x="1328" y="2210"/>
                  </a:cubicBezTo>
                  <a:lnTo>
                    <a:pt x="1328" y="2210"/>
                  </a:lnTo>
                  <a:cubicBezTo>
                    <a:pt x="1313" y="2233"/>
                    <a:pt x="1300" y="2256"/>
                    <a:pt x="1286" y="2279"/>
                  </a:cubicBezTo>
                  <a:cubicBezTo>
                    <a:pt x="1572" y="2436"/>
                    <a:pt x="1860" y="2588"/>
                    <a:pt x="2147" y="2742"/>
                  </a:cubicBezTo>
                  <a:cubicBezTo>
                    <a:pt x="2259" y="2410"/>
                    <a:pt x="2240" y="2045"/>
                    <a:pt x="2015" y="1782"/>
                  </a:cubicBezTo>
                  <a:lnTo>
                    <a:pt x="2015" y="1782"/>
                  </a:lnTo>
                  <a:cubicBezTo>
                    <a:pt x="2179" y="1932"/>
                    <a:pt x="2349" y="2084"/>
                    <a:pt x="2552" y="2178"/>
                  </a:cubicBezTo>
                  <a:cubicBezTo>
                    <a:pt x="2669" y="2234"/>
                    <a:pt x="2801" y="2268"/>
                    <a:pt x="2930" y="2268"/>
                  </a:cubicBezTo>
                  <a:cubicBezTo>
                    <a:pt x="3023" y="2268"/>
                    <a:pt x="3116" y="2250"/>
                    <a:pt x="3200" y="2210"/>
                  </a:cubicBezTo>
                  <a:cubicBezTo>
                    <a:pt x="3402" y="2114"/>
                    <a:pt x="3537" y="1868"/>
                    <a:pt x="3462" y="1657"/>
                  </a:cubicBezTo>
                  <a:cubicBezTo>
                    <a:pt x="3403" y="1495"/>
                    <a:pt x="3245" y="1391"/>
                    <a:pt x="3083" y="1329"/>
                  </a:cubicBezTo>
                  <a:cubicBezTo>
                    <a:pt x="2911" y="1261"/>
                    <a:pt x="2725" y="1227"/>
                    <a:pt x="2540" y="1227"/>
                  </a:cubicBezTo>
                  <a:cubicBezTo>
                    <a:pt x="2304" y="1227"/>
                    <a:pt x="2068" y="1281"/>
                    <a:pt x="1858" y="1388"/>
                  </a:cubicBezTo>
                  <a:lnTo>
                    <a:pt x="1858" y="1388"/>
                  </a:lnTo>
                  <a:cubicBezTo>
                    <a:pt x="2130" y="1233"/>
                    <a:pt x="2366" y="1015"/>
                    <a:pt x="2542" y="756"/>
                  </a:cubicBezTo>
                  <a:cubicBezTo>
                    <a:pt x="2647" y="598"/>
                    <a:pt x="2729" y="384"/>
                    <a:pt x="2621" y="226"/>
                  </a:cubicBezTo>
                  <a:cubicBezTo>
                    <a:pt x="2558" y="134"/>
                    <a:pt x="2448" y="96"/>
                    <a:pt x="2334" y="96"/>
                  </a:cubicBezTo>
                  <a:cubicBezTo>
                    <a:pt x="2258" y="96"/>
                    <a:pt x="2179" y="113"/>
                    <a:pt x="2111" y="141"/>
                  </a:cubicBezTo>
                  <a:cubicBezTo>
                    <a:pt x="1616" y="345"/>
                    <a:pt x="1423" y="936"/>
                    <a:pt x="1308" y="1458"/>
                  </a:cubicBezTo>
                  <a:cubicBezTo>
                    <a:pt x="1294" y="1131"/>
                    <a:pt x="1235" y="806"/>
                    <a:pt x="1127" y="495"/>
                  </a:cubicBezTo>
                  <a:cubicBezTo>
                    <a:pt x="1052" y="277"/>
                    <a:pt x="919" y="36"/>
                    <a:pt x="690" y="4"/>
                  </a:cubicBezTo>
                  <a:cubicBezTo>
                    <a:pt x="673" y="1"/>
                    <a:pt x="657" y="0"/>
                    <a:pt x="64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42"/>
            <p:cNvSpPr/>
            <p:nvPr/>
          </p:nvSpPr>
          <p:spPr>
            <a:xfrm>
              <a:off x="3013565" y="2788102"/>
              <a:ext cx="130256" cy="119611"/>
            </a:xfrm>
            <a:custGeom>
              <a:rect b="b" l="l" r="r" t="t"/>
              <a:pathLst>
                <a:path extrusionOk="0" h="3469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49" y="1368"/>
                  </a:cubicBezTo>
                  <a:cubicBezTo>
                    <a:pt x="1" y="1565"/>
                    <a:pt x="121" y="1767"/>
                    <a:pt x="270" y="1905"/>
                  </a:cubicBezTo>
                  <a:cubicBezTo>
                    <a:pt x="508" y="2126"/>
                    <a:pt x="833" y="2247"/>
                    <a:pt x="1157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507" y="2964"/>
                    <a:pt x="511" y="2998"/>
                    <a:pt x="520" y="3033"/>
                  </a:cubicBezTo>
                  <a:cubicBezTo>
                    <a:pt x="729" y="3133"/>
                    <a:pt x="938" y="3232"/>
                    <a:pt x="1147" y="3329"/>
                  </a:cubicBezTo>
                  <a:cubicBezTo>
                    <a:pt x="1697" y="3287"/>
                    <a:pt x="2263" y="2889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20" y="3462"/>
                    <a:pt x="2967" y="3468"/>
                    <a:pt x="3014" y="3468"/>
                  </a:cubicBezTo>
                  <a:cubicBezTo>
                    <a:pt x="3193" y="3468"/>
                    <a:pt x="3373" y="3374"/>
                    <a:pt x="3438" y="3210"/>
                  </a:cubicBezTo>
                  <a:cubicBezTo>
                    <a:pt x="3502" y="3049"/>
                    <a:pt x="3450" y="2867"/>
                    <a:pt x="3372" y="2714"/>
                  </a:cubicBezTo>
                  <a:cubicBezTo>
                    <a:pt x="3180" y="2339"/>
                    <a:pt x="2824" y="2054"/>
                    <a:pt x="2418" y="1946"/>
                  </a:cubicBezTo>
                  <a:lnTo>
                    <a:pt x="2418" y="1946"/>
                  </a:lnTo>
                  <a:cubicBezTo>
                    <a:pt x="2555" y="1975"/>
                    <a:pt x="2696" y="1990"/>
                    <a:pt x="2836" y="1990"/>
                  </a:cubicBezTo>
                  <a:cubicBezTo>
                    <a:pt x="3008" y="1990"/>
                    <a:pt x="3180" y="1968"/>
                    <a:pt x="3346" y="1925"/>
                  </a:cubicBezTo>
                  <a:cubicBezTo>
                    <a:pt x="3530" y="1877"/>
                    <a:pt x="3734" y="1769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7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42"/>
            <p:cNvSpPr/>
            <p:nvPr/>
          </p:nvSpPr>
          <p:spPr>
            <a:xfrm>
              <a:off x="3480433" y="2405774"/>
              <a:ext cx="29133" cy="19067"/>
            </a:xfrm>
            <a:custGeom>
              <a:rect b="b" l="l" r="r" t="t"/>
              <a:pathLst>
                <a:path extrusionOk="0" h="553" w="845">
                  <a:moveTo>
                    <a:pt x="844" y="1"/>
                  </a:moveTo>
                  <a:lnTo>
                    <a:pt x="844" y="1"/>
                  </a:lnTo>
                  <a:cubicBezTo>
                    <a:pt x="565" y="186"/>
                    <a:pt x="282" y="369"/>
                    <a:pt x="0" y="553"/>
                  </a:cubicBezTo>
                  <a:cubicBezTo>
                    <a:pt x="346" y="485"/>
                    <a:pt x="674" y="284"/>
                    <a:pt x="8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42"/>
            <p:cNvSpPr/>
            <p:nvPr/>
          </p:nvSpPr>
          <p:spPr>
            <a:xfrm>
              <a:off x="3515256" y="2387122"/>
              <a:ext cx="40959" cy="43203"/>
            </a:xfrm>
            <a:custGeom>
              <a:rect b="b" l="l" r="r" t="t"/>
              <a:pathLst>
                <a:path extrusionOk="0" h="1253" w="1188">
                  <a:moveTo>
                    <a:pt x="645" y="0"/>
                  </a:moveTo>
                  <a:cubicBezTo>
                    <a:pt x="431" y="145"/>
                    <a:pt x="215" y="291"/>
                    <a:pt x="1" y="432"/>
                  </a:cubicBezTo>
                  <a:cubicBezTo>
                    <a:pt x="20" y="552"/>
                    <a:pt x="50" y="670"/>
                    <a:pt x="98" y="780"/>
                  </a:cubicBezTo>
                  <a:cubicBezTo>
                    <a:pt x="186" y="986"/>
                    <a:pt x="347" y="1171"/>
                    <a:pt x="562" y="1233"/>
                  </a:cubicBezTo>
                  <a:cubicBezTo>
                    <a:pt x="606" y="1246"/>
                    <a:pt x="652" y="1252"/>
                    <a:pt x="698" y="1252"/>
                  </a:cubicBezTo>
                  <a:cubicBezTo>
                    <a:pt x="877" y="1252"/>
                    <a:pt x="1058" y="1158"/>
                    <a:pt x="1124" y="993"/>
                  </a:cubicBezTo>
                  <a:cubicBezTo>
                    <a:pt x="1188" y="832"/>
                    <a:pt x="1136" y="650"/>
                    <a:pt x="1058" y="497"/>
                  </a:cubicBezTo>
                  <a:cubicBezTo>
                    <a:pt x="959" y="304"/>
                    <a:pt x="816" y="134"/>
                    <a:pt x="64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42"/>
            <p:cNvSpPr/>
            <p:nvPr/>
          </p:nvSpPr>
          <p:spPr>
            <a:xfrm>
              <a:off x="3336625" y="2494314"/>
              <a:ext cx="46545" cy="58306"/>
            </a:xfrm>
            <a:custGeom>
              <a:rect b="b" l="l" r="r" t="t"/>
              <a:pathLst>
                <a:path extrusionOk="0" h="1691" w="1350">
                  <a:moveTo>
                    <a:pt x="1031" y="1"/>
                  </a:moveTo>
                  <a:lnTo>
                    <a:pt x="1031" y="1"/>
                  </a:lnTo>
                  <a:cubicBezTo>
                    <a:pt x="765" y="171"/>
                    <a:pt x="498" y="338"/>
                    <a:pt x="232" y="508"/>
                  </a:cubicBezTo>
                  <a:cubicBezTo>
                    <a:pt x="99" y="737"/>
                    <a:pt x="19" y="996"/>
                    <a:pt x="6" y="1262"/>
                  </a:cubicBezTo>
                  <a:cubicBezTo>
                    <a:pt x="0" y="1364"/>
                    <a:pt x="8" y="1476"/>
                    <a:pt x="67" y="1560"/>
                  </a:cubicBezTo>
                  <a:cubicBezTo>
                    <a:pt x="129" y="1647"/>
                    <a:pt x="238" y="1690"/>
                    <a:pt x="346" y="1690"/>
                  </a:cubicBezTo>
                  <a:cubicBezTo>
                    <a:pt x="375" y="1690"/>
                    <a:pt x="404" y="1687"/>
                    <a:pt x="433" y="1681"/>
                  </a:cubicBezTo>
                  <a:cubicBezTo>
                    <a:pt x="566" y="1652"/>
                    <a:pt x="681" y="1566"/>
                    <a:pt x="778" y="1472"/>
                  </a:cubicBezTo>
                  <a:cubicBezTo>
                    <a:pt x="1170" y="1096"/>
                    <a:pt x="1349" y="432"/>
                    <a:pt x="10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42"/>
            <p:cNvSpPr/>
            <p:nvPr/>
          </p:nvSpPr>
          <p:spPr>
            <a:xfrm>
              <a:off x="3554044" y="2369986"/>
              <a:ext cx="8964" cy="6034"/>
            </a:xfrm>
            <a:custGeom>
              <a:rect b="b" l="l" r="r" t="t"/>
              <a:pathLst>
                <a:path extrusionOk="0" h="175" w="260">
                  <a:moveTo>
                    <a:pt x="260" y="0"/>
                  </a:moveTo>
                  <a:cubicBezTo>
                    <a:pt x="174" y="59"/>
                    <a:pt x="87" y="116"/>
                    <a:pt x="0" y="174"/>
                  </a:cubicBezTo>
                  <a:cubicBezTo>
                    <a:pt x="102" y="137"/>
                    <a:pt x="200" y="80"/>
                    <a:pt x="260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42"/>
            <p:cNvSpPr/>
            <p:nvPr/>
          </p:nvSpPr>
          <p:spPr>
            <a:xfrm>
              <a:off x="3306388" y="2585405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1" y="1565"/>
                    <a:pt x="121" y="1767"/>
                    <a:pt x="270" y="1906"/>
                  </a:cubicBezTo>
                  <a:cubicBezTo>
                    <a:pt x="508" y="2126"/>
                    <a:pt x="832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1" y="3334"/>
                  </a:cubicBezTo>
                  <a:cubicBezTo>
                    <a:pt x="1666" y="3310"/>
                    <a:pt x="2263" y="2905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2"/>
                    <a:pt x="3437" y="3207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1" y="2341"/>
                    <a:pt x="2830" y="2057"/>
                    <a:pt x="2430" y="1947"/>
                  </a:cubicBezTo>
                  <a:lnTo>
                    <a:pt x="2430" y="1947"/>
                  </a:lnTo>
                  <a:cubicBezTo>
                    <a:pt x="2565" y="1975"/>
                    <a:pt x="2702" y="1990"/>
                    <a:pt x="2840" y="1990"/>
                  </a:cubicBezTo>
                  <a:cubicBezTo>
                    <a:pt x="3010" y="1990"/>
                    <a:pt x="3180" y="1968"/>
                    <a:pt x="3345" y="1925"/>
                  </a:cubicBezTo>
                  <a:cubicBezTo>
                    <a:pt x="3528" y="1877"/>
                    <a:pt x="3733" y="1770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42"/>
            <p:cNvSpPr/>
            <p:nvPr/>
          </p:nvSpPr>
          <p:spPr>
            <a:xfrm>
              <a:off x="2652338" y="2319889"/>
              <a:ext cx="58095" cy="36825"/>
            </a:xfrm>
            <a:custGeom>
              <a:rect b="b" l="l" r="r" t="t"/>
              <a:pathLst>
                <a:path extrusionOk="0" h="1068" w="1685">
                  <a:moveTo>
                    <a:pt x="779" y="0"/>
                  </a:moveTo>
                  <a:cubicBezTo>
                    <a:pt x="549" y="84"/>
                    <a:pt x="339" y="220"/>
                    <a:pt x="168" y="396"/>
                  </a:cubicBezTo>
                  <a:cubicBezTo>
                    <a:pt x="96" y="470"/>
                    <a:pt x="28" y="558"/>
                    <a:pt x="16" y="661"/>
                  </a:cubicBezTo>
                  <a:cubicBezTo>
                    <a:pt x="1" y="796"/>
                    <a:pt x="91" y="927"/>
                    <a:pt x="210" y="994"/>
                  </a:cubicBezTo>
                  <a:cubicBezTo>
                    <a:pt x="314" y="1051"/>
                    <a:pt x="434" y="1068"/>
                    <a:pt x="553" y="1068"/>
                  </a:cubicBezTo>
                  <a:cubicBezTo>
                    <a:pt x="571" y="1068"/>
                    <a:pt x="589" y="1068"/>
                    <a:pt x="607" y="1067"/>
                  </a:cubicBezTo>
                  <a:cubicBezTo>
                    <a:pt x="1042" y="1048"/>
                    <a:pt x="1496" y="802"/>
                    <a:pt x="1685" y="433"/>
                  </a:cubicBezTo>
                  <a:cubicBezTo>
                    <a:pt x="1383" y="288"/>
                    <a:pt x="1081" y="145"/>
                    <a:pt x="7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42"/>
            <p:cNvSpPr/>
            <p:nvPr/>
          </p:nvSpPr>
          <p:spPr>
            <a:xfrm>
              <a:off x="3627655" y="2498314"/>
              <a:ext cx="130290" cy="115025"/>
            </a:xfrm>
            <a:custGeom>
              <a:rect b="b" l="l" r="r" t="t"/>
              <a:pathLst>
                <a:path extrusionOk="0" h="3336" w="3779">
                  <a:moveTo>
                    <a:pt x="2137" y="1"/>
                  </a:moveTo>
                  <a:cubicBezTo>
                    <a:pt x="2052" y="1"/>
                    <a:pt x="1964" y="20"/>
                    <a:pt x="1886" y="55"/>
                  </a:cubicBezTo>
                  <a:cubicBezTo>
                    <a:pt x="1423" y="266"/>
                    <a:pt x="1175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1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3"/>
                    <a:pt x="866" y="2457"/>
                    <a:pt x="664" y="2663"/>
                  </a:cubicBezTo>
                  <a:cubicBezTo>
                    <a:pt x="592" y="2737"/>
                    <a:pt x="523" y="2825"/>
                    <a:pt x="511" y="2928"/>
                  </a:cubicBezTo>
                  <a:cubicBezTo>
                    <a:pt x="495" y="3063"/>
                    <a:pt x="587" y="3195"/>
                    <a:pt x="705" y="3261"/>
                  </a:cubicBezTo>
                  <a:cubicBezTo>
                    <a:pt x="808" y="3318"/>
                    <a:pt x="929" y="3335"/>
                    <a:pt x="1049" y="3335"/>
                  </a:cubicBezTo>
                  <a:cubicBezTo>
                    <a:pt x="1067" y="3335"/>
                    <a:pt x="1084" y="3335"/>
                    <a:pt x="1102" y="3334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6"/>
                  </a:cubicBezTo>
                  <a:cubicBezTo>
                    <a:pt x="2416" y="3007"/>
                    <a:pt x="2422" y="3017"/>
                    <a:pt x="2429" y="3028"/>
                  </a:cubicBezTo>
                  <a:cubicBezTo>
                    <a:pt x="2686" y="2837"/>
                    <a:pt x="2945" y="2647"/>
                    <a:pt x="3202" y="2454"/>
                  </a:cubicBezTo>
                  <a:cubicBezTo>
                    <a:pt x="3001" y="2211"/>
                    <a:pt x="2724" y="2028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7" y="1991"/>
                  </a:cubicBezTo>
                  <a:cubicBezTo>
                    <a:pt x="3009" y="1991"/>
                    <a:pt x="3181" y="1969"/>
                    <a:pt x="3347" y="1925"/>
                  </a:cubicBezTo>
                  <a:cubicBezTo>
                    <a:pt x="3530" y="1877"/>
                    <a:pt x="3734" y="1771"/>
                    <a:pt x="3757" y="1581"/>
                  </a:cubicBezTo>
                  <a:cubicBezTo>
                    <a:pt x="3779" y="1396"/>
                    <a:pt x="3607" y="1241"/>
                    <a:pt x="3430" y="1179"/>
                  </a:cubicBezTo>
                  <a:cubicBezTo>
                    <a:pt x="3330" y="1145"/>
                    <a:pt x="3228" y="1130"/>
                    <a:pt x="3127" y="1130"/>
                  </a:cubicBezTo>
                  <a:cubicBezTo>
                    <a:pt x="2716" y="1130"/>
                    <a:pt x="2304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9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42"/>
            <p:cNvSpPr/>
            <p:nvPr/>
          </p:nvSpPr>
          <p:spPr>
            <a:xfrm>
              <a:off x="3323696" y="2512898"/>
              <a:ext cx="19204" cy="12102"/>
            </a:xfrm>
            <a:custGeom>
              <a:rect b="b" l="l" r="r" t="t"/>
              <a:pathLst>
                <a:path extrusionOk="0" h="351" w="557">
                  <a:moveTo>
                    <a:pt x="557" y="0"/>
                  </a:moveTo>
                  <a:cubicBezTo>
                    <a:pt x="372" y="117"/>
                    <a:pt x="186" y="235"/>
                    <a:pt x="1" y="350"/>
                  </a:cubicBezTo>
                  <a:cubicBezTo>
                    <a:pt x="212" y="282"/>
                    <a:pt x="405" y="162"/>
                    <a:pt x="557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42"/>
            <p:cNvSpPr/>
            <p:nvPr/>
          </p:nvSpPr>
          <p:spPr>
            <a:xfrm>
              <a:off x="3372586" y="2475248"/>
              <a:ext cx="50958" cy="34273"/>
            </a:xfrm>
            <a:custGeom>
              <a:rect b="b" l="l" r="r" t="t"/>
              <a:pathLst>
                <a:path extrusionOk="0" h="994" w="1478">
                  <a:moveTo>
                    <a:pt x="857" y="1"/>
                  </a:moveTo>
                  <a:cubicBezTo>
                    <a:pt x="669" y="121"/>
                    <a:pt x="481" y="241"/>
                    <a:pt x="293" y="361"/>
                  </a:cubicBezTo>
                  <a:cubicBezTo>
                    <a:pt x="195" y="424"/>
                    <a:pt x="97" y="485"/>
                    <a:pt x="1" y="548"/>
                  </a:cubicBezTo>
                  <a:cubicBezTo>
                    <a:pt x="152" y="684"/>
                    <a:pt x="308" y="817"/>
                    <a:pt x="493" y="905"/>
                  </a:cubicBezTo>
                  <a:cubicBezTo>
                    <a:pt x="610" y="960"/>
                    <a:pt x="742" y="994"/>
                    <a:pt x="871" y="994"/>
                  </a:cubicBezTo>
                  <a:cubicBezTo>
                    <a:pt x="965" y="994"/>
                    <a:pt x="1057" y="976"/>
                    <a:pt x="1141" y="936"/>
                  </a:cubicBezTo>
                  <a:cubicBezTo>
                    <a:pt x="1342" y="839"/>
                    <a:pt x="1478" y="593"/>
                    <a:pt x="1403" y="382"/>
                  </a:cubicBezTo>
                  <a:cubicBezTo>
                    <a:pt x="1344" y="221"/>
                    <a:pt x="1185" y="116"/>
                    <a:pt x="1024" y="54"/>
                  </a:cubicBezTo>
                  <a:cubicBezTo>
                    <a:pt x="970" y="33"/>
                    <a:pt x="914" y="15"/>
                    <a:pt x="8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42"/>
            <p:cNvSpPr/>
            <p:nvPr/>
          </p:nvSpPr>
          <p:spPr>
            <a:xfrm>
              <a:off x="3444542" y="2465284"/>
              <a:ext cx="130290" cy="119577"/>
            </a:xfrm>
            <a:custGeom>
              <a:rect b="b" l="l" r="r" t="t"/>
              <a:pathLst>
                <a:path extrusionOk="0" h="3468" w="3779">
                  <a:moveTo>
                    <a:pt x="2137" y="1"/>
                  </a:moveTo>
                  <a:cubicBezTo>
                    <a:pt x="2052" y="1"/>
                    <a:pt x="1964" y="20"/>
                    <a:pt x="1887" y="54"/>
                  </a:cubicBezTo>
                  <a:cubicBezTo>
                    <a:pt x="1422" y="265"/>
                    <a:pt x="1174" y="1066"/>
                    <a:pt x="1511" y="1485"/>
                  </a:cubicBezTo>
                  <a:lnTo>
                    <a:pt x="1511" y="1485"/>
                  </a:lnTo>
                  <a:cubicBezTo>
                    <a:pt x="1322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8" y="1044"/>
                  </a:cubicBezTo>
                  <a:cubicBezTo>
                    <a:pt x="353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2" y="2247"/>
                    <a:pt x="1156" y="2247"/>
                  </a:cubicBezTo>
                  <a:cubicBezTo>
                    <a:pt x="1238" y="2247"/>
                    <a:pt x="1321" y="2240"/>
                    <a:pt x="1401" y="2224"/>
                  </a:cubicBezTo>
                  <a:lnTo>
                    <a:pt x="1401" y="2224"/>
                  </a:lnTo>
                  <a:cubicBezTo>
                    <a:pt x="1123" y="2303"/>
                    <a:pt x="866" y="2457"/>
                    <a:pt x="663" y="2663"/>
                  </a:cubicBezTo>
                  <a:cubicBezTo>
                    <a:pt x="592" y="2737"/>
                    <a:pt x="523" y="2825"/>
                    <a:pt x="510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5"/>
                    <a:pt x="1102" y="3334"/>
                  </a:cubicBezTo>
                  <a:cubicBezTo>
                    <a:pt x="1665" y="3310"/>
                    <a:pt x="2263" y="2905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8" y="3201"/>
                    <a:pt x="2660" y="3386"/>
                    <a:pt x="2874" y="3449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0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3" y="1771"/>
                    <a:pt x="3757" y="1581"/>
                  </a:cubicBezTo>
                  <a:cubicBezTo>
                    <a:pt x="3778" y="1396"/>
                    <a:pt x="3607" y="1241"/>
                    <a:pt x="3429" y="1179"/>
                  </a:cubicBezTo>
                  <a:cubicBezTo>
                    <a:pt x="3329" y="1145"/>
                    <a:pt x="3228" y="1129"/>
                    <a:pt x="3127" y="1129"/>
                  </a:cubicBezTo>
                  <a:cubicBezTo>
                    <a:pt x="2716" y="1129"/>
                    <a:pt x="2303" y="1381"/>
                    <a:pt x="1956" y="1632"/>
                  </a:cubicBezTo>
                  <a:cubicBezTo>
                    <a:pt x="2163" y="1378"/>
                    <a:pt x="2333" y="1095"/>
                    <a:pt x="2460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42"/>
            <p:cNvSpPr/>
            <p:nvPr/>
          </p:nvSpPr>
          <p:spPr>
            <a:xfrm>
              <a:off x="2639133" y="2300685"/>
              <a:ext cx="38442" cy="18447"/>
            </a:xfrm>
            <a:custGeom>
              <a:rect b="b" l="l" r="r" t="t"/>
              <a:pathLst>
                <a:path extrusionOk="0" h="535" w="1115">
                  <a:moveTo>
                    <a:pt x="0" y="0"/>
                  </a:moveTo>
                  <a:cubicBezTo>
                    <a:pt x="42" y="72"/>
                    <a:pt x="97" y="140"/>
                    <a:pt x="159" y="195"/>
                  </a:cubicBezTo>
                  <a:cubicBezTo>
                    <a:pt x="396" y="416"/>
                    <a:pt x="719" y="535"/>
                    <a:pt x="1041" y="535"/>
                  </a:cubicBezTo>
                  <a:cubicBezTo>
                    <a:pt x="1065" y="535"/>
                    <a:pt x="1090" y="534"/>
                    <a:pt x="1115" y="532"/>
                  </a:cubicBezTo>
                  <a:cubicBezTo>
                    <a:pt x="744" y="355"/>
                    <a:pt x="372" y="178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42"/>
            <p:cNvSpPr/>
            <p:nvPr/>
          </p:nvSpPr>
          <p:spPr>
            <a:xfrm>
              <a:off x="2508358" y="2362263"/>
              <a:ext cx="114948" cy="121232"/>
            </a:xfrm>
            <a:custGeom>
              <a:rect b="b" l="l" r="r" t="t"/>
              <a:pathLst>
                <a:path extrusionOk="0" h="3516" w="3334">
                  <a:moveTo>
                    <a:pt x="436" y="1"/>
                  </a:moveTo>
                  <a:cubicBezTo>
                    <a:pt x="251" y="1"/>
                    <a:pt x="83" y="150"/>
                    <a:pt x="6" y="323"/>
                  </a:cubicBezTo>
                  <a:cubicBezTo>
                    <a:pt x="2" y="328"/>
                    <a:pt x="2" y="333"/>
                    <a:pt x="0" y="338"/>
                  </a:cubicBezTo>
                  <a:lnTo>
                    <a:pt x="32" y="619"/>
                  </a:lnTo>
                  <a:cubicBezTo>
                    <a:pt x="53" y="810"/>
                    <a:pt x="77" y="1001"/>
                    <a:pt x="99" y="1193"/>
                  </a:cubicBezTo>
                  <a:cubicBezTo>
                    <a:pt x="229" y="1422"/>
                    <a:pt x="431" y="1602"/>
                    <a:pt x="672" y="1643"/>
                  </a:cubicBezTo>
                  <a:lnTo>
                    <a:pt x="672" y="1643"/>
                  </a:lnTo>
                  <a:cubicBezTo>
                    <a:pt x="630" y="1640"/>
                    <a:pt x="589" y="1638"/>
                    <a:pt x="547" y="1638"/>
                  </a:cubicBezTo>
                  <a:cubicBezTo>
                    <a:pt x="416" y="1638"/>
                    <a:pt x="284" y="1656"/>
                    <a:pt x="158" y="1689"/>
                  </a:cubicBezTo>
                  <a:cubicBezTo>
                    <a:pt x="200" y="2044"/>
                    <a:pt x="245" y="2400"/>
                    <a:pt x="289" y="2755"/>
                  </a:cubicBezTo>
                  <a:cubicBezTo>
                    <a:pt x="599" y="2694"/>
                    <a:pt x="888" y="2519"/>
                    <a:pt x="1080" y="2268"/>
                  </a:cubicBezTo>
                  <a:lnTo>
                    <a:pt x="1080" y="2268"/>
                  </a:lnTo>
                  <a:cubicBezTo>
                    <a:pt x="924" y="2513"/>
                    <a:pt x="833" y="2798"/>
                    <a:pt x="818" y="3087"/>
                  </a:cubicBezTo>
                  <a:cubicBezTo>
                    <a:pt x="813" y="3189"/>
                    <a:pt x="819" y="3301"/>
                    <a:pt x="879" y="3385"/>
                  </a:cubicBezTo>
                  <a:cubicBezTo>
                    <a:pt x="941" y="3473"/>
                    <a:pt x="1049" y="3515"/>
                    <a:pt x="1158" y="3515"/>
                  </a:cubicBezTo>
                  <a:cubicBezTo>
                    <a:pt x="1187" y="3515"/>
                    <a:pt x="1216" y="3512"/>
                    <a:pt x="1245" y="3506"/>
                  </a:cubicBezTo>
                  <a:cubicBezTo>
                    <a:pt x="1377" y="3478"/>
                    <a:pt x="1492" y="3391"/>
                    <a:pt x="1590" y="3298"/>
                  </a:cubicBezTo>
                  <a:cubicBezTo>
                    <a:pt x="1996" y="2907"/>
                    <a:pt x="2176" y="2208"/>
                    <a:pt x="1808" y="1780"/>
                  </a:cubicBezTo>
                  <a:lnTo>
                    <a:pt x="1808" y="1780"/>
                  </a:lnTo>
                  <a:cubicBezTo>
                    <a:pt x="1974" y="1929"/>
                    <a:pt x="2143" y="2082"/>
                    <a:pt x="2346" y="2177"/>
                  </a:cubicBezTo>
                  <a:cubicBezTo>
                    <a:pt x="2463" y="2232"/>
                    <a:pt x="2595" y="2266"/>
                    <a:pt x="2724" y="2266"/>
                  </a:cubicBezTo>
                  <a:cubicBezTo>
                    <a:pt x="2818" y="2266"/>
                    <a:pt x="2910" y="2248"/>
                    <a:pt x="2995" y="2208"/>
                  </a:cubicBezTo>
                  <a:cubicBezTo>
                    <a:pt x="3198" y="2115"/>
                    <a:pt x="3333" y="1867"/>
                    <a:pt x="3257" y="1657"/>
                  </a:cubicBezTo>
                  <a:cubicBezTo>
                    <a:pt x="3199" y="1496"/>
                    <a:pt x="3040" y="1392"/>
                    <a:pt x="2879" y="1329"/>
                  </a:cubicBezTo>
                  <a:cubicBezTo>
                    <a:pt x="2706" y="1262"/>
                    <a:pt x="2521" y="1228"/>
                    <a:pt x="2335" y="1228"/>
                  </a:cubicBezTo>
                  <a:cubicBezTo>
                    <a:pt x="2100" y="1228"/>
                    <a:pt x="1865" y="1282"/>
                    <a:pt x="1655" y="1387"/>
                  </a:cubicBezTo>
                  <a:lnTo>
                    <a:pt x="1655" y="1387"/>
                  </a:lnTo>
                  <a:cubicBezTo>
                    <a:pt x="1927" y="1233"/>
                    <a:pt x="2162" y="1015"/>
                    <a:pt x="2337" y="756"/>
                  </a:cubicBezTo>
                  <a:cubicBezTo>
                    <a:pt x="2443" y="599"/>
                    <a:pt x="2524" y="385"/>
                    <a:pt x="2417" y="226"/>
                  </a:cubicBezTo>
                  <a:cubicBezTo>
                    <a:pt x="2353" y="134"/>
                    <a:pt x="2244" y="97"/>
                    <a:pt x="2129" y="97"/>
                  </a:cubicBezTo>
                  <a:cubicBezTo>
                    <a:pt x="2053" y="97"/>
                    <a:pt x="1975" y="113"/>
                    <a:pt x="1906" y="142"/>
                  </a:cubicBezTo>
                  <a:cubicBezTo>
                    <a:pt x="1412" y="346"/>
                    <a:pt x="1219" y="937"/>
                    <a:pt x="1103" y="1458"/>
                  </a:cubicBezTo>
                  <a:cubicBezTo>
                    <a:pt x="1090" y="1131"/>
                    <a:pt x="1030" y="806"/>
                    <a:pt x="923" y="496"/>
                  </a:cubicBezTo>
                  <a:cubicBezTo>
                    <a:pt x="848" y="277"/>
                    <a:pt x="715" y="37"/>
                    <a:pt x="486" y="5"/>
                  </a:cubicBezTo>
                  <a:cubicBezTo>
                    <a:pt x="469" y="2"/>
                    <a:pt x="452" y="1"/>
                    <a:pt x="4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42"/>
            <p:cNvSpPr/>
            <p:nvPr/>
          </p:nvSpPr>
          <p:spPr>
            <a:xfrm>
              <a:off x="2527976" y="2516001"/>
              <a:ext cx="78126" cy="119611"/>
            </a:xfrm>
            <a:custGeom>
              <a:rect b="b" l="l" r="r" t="t"/>
              <a:pathLst>
                <a:path extrusionOk="0" h="3469" w="2266">
                  <a:moveTo>
                    <a:pt x="623" y="0"/>
                  </a:moveTo>
                  <a:cubicBezTo>
                    <a:pt x="538" y="0"/>
                    <a:pt x="451" y="19"/>
                    <a:pt x="374" y="54"/>
                  </a:cubicBezTo>
                  <a:cubicBezTo>
                    <a:pt x="222" y="124"/>
                    <a:pt x="93" y="256"/>
                    <a:pt x="0" y="417"/>
                  </a:cubicBezTo>
                  <a:lnTo>
                    <a:pt x="55" y="832"/>
                  </a:lnTo>
                  <a:cubicBezTo>
                    <a:pt x="121" y="1330"/>
                    <a:pt x="162" y="1840"/>
                    <a:pt x="269" y="2333"/>
                  </a:cubicBezTo>
                  <a:cubicBezTo>
                    <a:pt x="318" y="2556"/>
                    <a:pt x="392" y="2754"/>
                    <a:pt x="501" y="2933"/>
                  </a:cubicBezTo>
                  <a:cubicBezTo>
                    <a:pt x="655" y="2771"/>
                    <a:pt x="755" y="2571"/>
                    <a:pt x="759" y="2343"/>
                  </a:cubicBezTo>
                  <a:cubicBezTo>
                    <a:pt x="783" y="2566"/>
                    <a:pt x="809" y="2791"/>
                    <a:pt x="898" y="2996"/>
                  </a:cubicBezTo>
                  <a:cubicBezTo>
                    <a:pt x="987" y="3202"/>
                    <a:pt x="1148" y="3387"/>
                    <a:pt x="1363" y="3449"/>
                  </a:cubicBezTo>
                  <a:cubicBezTo>
                    <a:pt x="1407" y="3462"/>
                    <a:pt x="1453" y="3468"/>
                    <a:pt x="1499" y="3468"/>
                  </a:cubicBezTo>
                  <a:cubicBezTo>
                    <a:pt x="1678" y="3468"/>
                    <a:pt x="1859" y="3374"/>
                    <a:pt x="1926" y="3209"/>
                  </a:cubicBezTo>
                  <a:cubicBezTo>
                    <a:pt x="1989" y="3048"/>
                    <a:pt x="1937" y="2866"/>
                    <a:pt x="1859" y="2713"/>
                  </a:cubicBezTo>
                  <a:cubicBezTo>
                    <a:pt x="1668" y="2339"/>
                    <a:pt x="1313" y="2054"/>
                    <a:pt x="907" y="1946"/>
                  </a:cubicBezTo>
                  <a:lnTo>
                    <a:pt x="907" y="1946"/>
                  </a:lnTo>
                  <a:cubicBezTo>
                    <a:pt x="1044" y="1975"/>
                    <a:pt x="1184" y="1989"/>
                    <a:pt x="1325" y="1989"/>
                  </a:cubicBezTo>
                  <a:cubicBezTo>
                    <a:pt x="1496" y="1989"/>
                    <a:pt x="1667" y="1968"/>
                    <a:pt x="1832" y="1925"/>
                  </a:cubicBezTo>
                  <a:cubicBezTo>
                    <a:pt x="2015" y="1877"/>
                    <a:pt x="2219" y="1770"/>
                    <a:pt x="2243" y="1582"/>
                  </a:cubicBezTo>
                  <a:cubicBezTo>
                    <a:pt x="2265" y="1395"/>
                    <a:pt x="2093" y="1240"/>
                    <a:pt x="1916" y="1180"/>
                  </a:cubicBezTo>
                  <a:cubicBezTo>
                    <a:pt x="1816" y="1145"/>
                    <a:pt x="1714" y="1130"/>
                    <a:pt x="1612" y="1130"/>
                  </a:cubicBezTo>
                  <a:cubicBezTo>
                    <a:pt x="1202" y="1130"/>
                    <a:pt x="790" y="1381"/>
                    <a:pt x="443" y="1633"/>
                  </a:cubicBezTo>
                  <a:cubicBezTo>
                    <a:pt x="650" y="1379"/>
                    <a:pt x="821" y="1094"/>
                    <a:pt x="947" y="792"/>
                  </a:cubicBezTo>
                  <a:cubicBezTo>
                    <a:pt x="1035" y="579"/>
                    <a:pt x="1095" y="311"/>
                    <a:pt x="946" y="134"/>
                  </a:cubicBezTo>
                  <a:cubicBezTo>
                    <a:pt x="866" y="41"/>
                    <a:pt x="747" y="0"/>
                    <a:pt x="6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42"/>
            <p:cNvSpPr/>
            <p:nvPr/>
          </p:nvSpPr>
          <p:spPr>
            <a:xfrm>
              <a:off x="3733951" y="2206732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0"/>
                  </a:moveTo>
                  <a:cubicBezTo>
                    <a:pt x="2052" y="0"/>
                    <a:pt x="1964" y="19"/>
                    <a:pt x="1887" y="54"/>
                  </a:cubicBezTo>
                  <a:cubicBezTo>
                    <a:pt x="1422" y="265"/>
                    <a:pt x="1174" y="1066"/>
                    <a:pt x="1511" y="1484"/>
                  </a:cubicBezTo>
                  <a:lnTo>
                    <a:pt x="1511" y="1484"/>
                  </a:lnTo>
                  <a:cubicBezTo>
                    <a:pt x="1322" y="1284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0" y="1565"/>
                    <a:pt x="122" y="1767"/>
                    <a:pt x="270" y="1905"/>
                  </a:cubicBezTo>
                  <a:cubicBezTo>
                    <a:pt x="508" y="2126"/>
                    <a:pt x="833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6" y="2456"/>
                    <a:pt x="663" y="2663"/>
                  </a:cubicBezTo>
                  <a:cubicBezTo>
                    <a:pt x="592" y="2737"/>
                    <a:pt x="523" y="2824"/>
                    <a:pt x="510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8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2" y="3333"/>
                  </a:cubicBezTo>
                  <a:cubicBezTo>
                    <a:pt x="1665" y="3310"/>
                    <a:pt x="2263" y="2904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9" y="3200"/>
                    <a:pt x="2660" y="3386"/>
                    <a:pt x="2874" y="3448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2"/>
                    <a:pt x="3437" y="3206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0" y="2340"/>
                    <a:pt x="2828" y="2055"/>
                    <a:pt x="2426" y="1946"/>
                  </a:cubicBezTo>
                  <a:lnTo>
                    <a:pt x="2426" y="1946"/>
                  </a:lnTo>
                  <a:cubicBezTo>
                    <a:pt x="2562" y="1975"/>
                    <a:pt x="2702" y="1989"/>
                    <a:pt x="2841" y="1989"/>
                  </a:cubicBezTo>
                  <a:cubicBezTo>
                    <a:pt x="3011" y="1989"/>
                    <a:pt x="3181" y="1968"/>
                    <a:pt x="3345" y="1924"/>
                  </a:cubicBezTo>
                  <a:cubicBezTo>
                    <a:pt x="3529" y="1877"/>
                    <a:pt x="3733" y="1769"/>
                    <a:pt x="3757" y="1581"/>
                  </a:cubicBezTo>
                  <a:cubicBezTo>
                    <a:pt x="3778" y="1394"/>
                    <a:pt x="3607" y="1240"/>
                    <a:pt x="3430" y="1179"/>
                  </a:cubicBezTo>
                  <a:cubicBezTo>
                    <a:pt x="3329" y="1144"/>
                    <a:pt x="3228" y="1129"/>
                    <a:pt x="3126" y="1129"/>
                  </a:cubicBezTo>
                  <a:cubicBezTo>
                    <a:pt x="2715" y="1129"/>
                    <a:pt x="2303" y="1380"/>
                    <a:pt x="1956" y="1632"/>
                  </a:cubicBezTo>
                  <a:cubicBezTo>
                    <a:pt x="2163" y="1378"/>
                    <a:pt x="2333" y="1094"/>
                    <a:pt x="2460" y="792"/>
                  </a:cubicBezTo>
                  <a:cubicBezTo>
                    <a:pt x="2549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42"/>
            <p:cNvSpPr/>
            <p:nvPr/>
          </p:nvSpPr>
          <p:spPr>
            <a:xfrm>
              <a:off x="3585040" y="2327647"/>
              <a:ext cx="136910" cy="120956"/>
            </a:xfrm>
            <a:custGeom>
              <a:rect b="b" l="l" r="r" t="t"/>
              <a:pathLst>
                <a:path extrusionOk="0" h="3508" w="3971">
                  <a:moveTo>
                    <a:pt x="1147" y="0"/>
                  </a:moveTo>
                  <a:cubicBezTo>
                    <a:pt x="973" y="121"/>
                    <a:pt x="799" y="243"/>
                    <a:pt x="625" y="363"/>
                  </a:cubicBezTo>
                  <a:cubicBezTo>
                    <a:pt x="461" y="833"/>
                    <a:pt x="797" y="1547"/>
                    <a:pt x="1308" y="1636"/>
                  </a:cubicBezTo>
                  <a:lnTo>
                    <a:pt x="1308" y="1636"/>
                  </a:lnTo>
                  <a:cubicBezTo>
                    <a:pt x="1262" y="1631"/>
                    <a:pt x="1216" y="1629"/>
                    <a:pt x="1170" y="1629"/>
                  </a:cubicBezTo>
                  <a:cubicBezTo>
                    <a:pt x="941" y="1629"/>
                    <a:pt x="712" y="1682"/>
                    <a:pt x="509" y="1788"/>
                  </a:cubicBezTo>
                  <a:cubicBezTo>
                    <a:pt x="240" y="1928"/>
                    <a:pt x="0" y="2248"/>
                    <a:pt x="140" y="2517"/>
                  </a:cubicBezTo>
                  <a:cubicBezTo>
                    <a:pt x="231" y="2698"/>
                    <a:pt x="457" y="2769"/>
                    <a:pt x="660" y="2774"/>
                  </a:cubicBezTo>
                  <a:cubicBezTo>
                    <a:pt x="670" y="2774"/>
                    <a:pt x="679" y="2774"/>
                    <a:pt x="688" y="2774"/>
                  </a:cubicBezTo>
                  <a:cubicBezTo>
                    <a:pt x="1084" y="2774"/>
                    <a:pt x="1476" y="2578"/>
                    <a:pt x="1718" y="2263"/>
                  </a:cubicBezTo>
                  <a:lnTo>
                    <a:pt x="1718" y="2263"/>
                  </a:lnTo>
                  <a:cubicBezTo>
                    <a:pt x="1562" y="2506"/>
                    <a:pt x="1472" y="2790"/>
                    <a:pt x="1457" y="3079"/>
                  </a:cubicBezTo>
                  <a:cubicBezTo>
                    <a:pt x="1452" y="3182"/>
                    <a:pt x="1458" y="3292"/>
                    <a:pt x="1518" y="3378"/>
                  </a:cubicBezTo>
                  <a:cubicBezTo>
                    <a:pt x="1579" y="3466"/>
                    <a:pt x="1689" y="3508"/>
                    <a:pt x="1798" y="3508"/>
                  </a:cubicBezTo>
                  <a:cubicBezTo>
                    <a:pt x="1827" y="3508"/>
                    <a:pt x="1856" y="3505"/>
                    <a:pt x="1884" y="3499"/>
                  </a:cubicBezTo>
                  <a:cubicBezTo>
                    <a:pt x="2016" y="3468"/>
                    <a:pt x="2131" y="3384"/>
                    <a:pt x="2229" y="3290"/>
                  </a:cubicBezTo>
                  <a:cubicBezTo>
                    <a:pt x="2635" y="2900"/>
                    <a:pt x="2814" y="2201"/>
                    <a:pt x="2448" y="1772"/>
                  </a:cubicBezTo>
                  <a:lnTo>
                    <a:pt x="2448" y="1772"/>
                  </a:lnTo>
                  <a:cubicBezTo>
                    <a:pt x="2613" y="1922"/>
                    <a:pt x="2782" y="2074"/>
                    <a:pt x="2985" y="2170"/>
                  </a:cubicBezTo>
                  <a:cubicBezTo>
                    <a:pt x="3102" y="2225"/>
                    <a:pt x="3234" y="2259"/>
                    <a:pt x="3364" y="2259"/>
                  </a:cubicBezTo>
                  <a:cubicBezTo>
                    <a:pt x="3457" y="2259"/>
                    <a:pt x="3549" y="2241"/>
                    <a:pt x="3634" y="2201"/>
                  </a:cubicBezTo>
                  <a:cubicBezTo>
                    <a:pt x="3835" y="2104"/>
                    <a:pt x="3970" y="1858"/>
                    <a:pt x="3895" y="1647"/>
                  </a:cubicBezTo>
                  <a:cubicBezTo>
                    <a:pt x="3837" y="1486"/>
                    <a:pt x="3678" y="1381"/>
                    <a:pt x="3516" y="1319"/>
                  </a:cubicBezTo>
                  <a:cubicBezTo>
                    <a:pt x="3344" y="1251"/>
                    <a:pt x="3158" y="1218"/>
                    <a:pt x="2973" y="1218"/>
                  </a:cubicBezTo>
                  <a:cubicBezTo>
                    <a:pt x="2737" y="1218"/>
                    <a:pt x="2501" y="1272"/>
                    <a:pt x="2291" y="1378"/>
                  </a:cubicBezTo>
                  <a:lnTo>
                    <a:pt x="2291" y="1378"/>
                  </a:lnTo>
                  <a:cubicBezTo>
                    <a:pt x="2563" y="1224"/>
                    <a:pt x="2800" y="1005"/>
                    <a:pt x="2975" y="746"/>
                  </a:cubicBezTo>
                  <a:cubicBezTo>
                    <a:pt x="3080" y="589"/>
                    <a:pt x="3162" y="374"/>
                    <a:pt x="3054" y="217"/>
                  </a:cubicBezTo>
                  <a:cubicBezTo>
                    <a:pt x="2991" y="124"/>
                    <a:pt x="2881" y="87"/>
                    <a:pt x="2767" y="87"/>
                  </a:cubicBezTo>
                  <a:cubicBezTo>
                    <a:pt x="2690" y="87"/>
                    <a:pt x="2612" y="103"/>
                    <a:pt x="2543" y="132"/>
                  </a:cubicBezTo>
                  <a:cubicBezTo>
                    <a:pt x="2049" y="337"/>
                    <a:pt x="1856" y="926"/>
                    <a:pt x="1740" y="1448"/>
                  </a:cubicBezTo>
                  <a:cubicBezTo>
                    <a:pt x="1728" y="1121"/>
                    <a:pt x="1668" y="796"/>
                    <a:pt x="1561" y="486"/>
                  </a:cubicBezTo>
                  <a:cubicBezTo>
                    <a:pt x="1489" y="275"/>
                    <a:pt x="1361" y="46"/>
                    <a:pt x="1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42"/>
            <p:cNvSpPr/>
            <p:nvPr/>
          </p:nvSpPr>
          <p:spPr>
            <a:xfrm>
              <a:off x="2492084" y="2232832"/>
              <a:ext cx="95744" cy="83269"/>
            </a:xfrm>
            <a:custGeom>
              <a:rect b="b" l="l" r="r" t="t"/>
              <a:pathLst>
                <a:path extrusionOk="0" h="2415" w="2777">
                  <a:moveTo>
                    <a:pt x="7" y="1"/>
                  </a:moveTo>
                  <a:lnTo>
                    <a:pt x="7" y="1"/>
                  </a:lnTo>
                  <a:cubicBezTo>
                    <a:pt x="1" y="381"/>
                    <a:pt x="88" y="786"/>
                    <a:pt x="140" y="1161"/>
                  </a:cubicBezTo>
                  <a:cubicBezTo>
                    <a:pt x="237" y="1183"/>
                    <a:pt x="336" y="1195"/>
                    <a:pt x="436" y="1195"/>
                  </a:cubicBezTo>
                  <a:cubicBezTo>
                    <a:pt x="519" y="1195"/>
                    <a:pt x="602" y="1187"/>
                    <a:pt x="683" y="1171"/>
                  </a:cubicBezTo>
                  <a:lnTo>
                    <a:pt x="683" y="1171"/>
                  </a:lnTo>
                  <a:cubicBezTo>
                    <a:pt x="500" y="1223"/>
                    <a:pt x="327" y="1308"/>
                    <a:pt x="170" y="1417"/>
                  </a:cubicBezTo>
                  <a:cubicBezTo>
                    <a:pt x="204" y="1705"/>
                    <a:pt x="237" y="1993"/>
                    <a:pt x="269" y="2281"/>
                  </a:cubicBezTo>
                  <a:cubicBezTo>
                    <a:pt x="288" y="2281"/>
                    <a:pt x="305" y="2281"/>
                    <a:pt x="323" y="2281"/>
                  </a:cubicBezTo>
                  <a:cubicBezTo>
                    <a:pt x="341" y="2281"/>
                    <a:pt x="359" y="2281"/>
                    <a:pt x="378" y="2281"/>
                  </a:cubicBezTo>
                  <a:cubicBezTo>
                    <a:pt x="941" y="2257"/>
                    <a:pt x="1539" y="1853"/>
                    <a:pt x="1546" y="1288"/>
                  </a:cubicBezTo>
                  <a:cubicBezTo>
                    <a:pt x="1571" y="1511"/>
                    <a:pt x="1597" y="1736"/>
                    <a:pt x="1686" y="1942"/>
                  </a:cubicBezTo>
                  <a:cubicBezTo>
                    <a:pt x="1774" y="2147"/>
                    <a:pt x="1936" y="2333"/>
                    <a:pt x="2150" y="2395"/>
                  </a:cubicBezTo>
                  <a:cubicBezTo>
                    <a:pt x="2194" y="2408"/>
                    <a:pt x="2240" y="2414"/>
                    <a:pt x="2286" y="2414"/>
                  </a:cubicBezTo>
                  <a:cubicBezTo>
                    <a:pt x="2465" y="2414"/>
                    <a:pt x="2646" y="2320"/>
                    <a:pt x="2713" y="2155"/>
                  </a:cubicBezTo>
                  <a:cubicBezTo>
                    <a:pt x="2776" y="1994"/>
                    <a:pt x="2724" y="1812"/>
                    <a:pt x="2646" y="1658"/>
                  </a:cubicBezTo>
                  <a:cubicBezTo>
                    <a:pt x="2454" y="1285"/>
                    <a:pt x="2099" y="1000"/>
                    <a:pt x="1694" y="891"/>
                  </a:cubicBezTo>
                  <a:lnTo>
                    <a:pt x="1694" y="891"/>
                  </a:lnTo>
                  <a:cubicBezTo>
                    <a:pt x="1835" y="921"/>
                    <a:pt x="1979" y="934"/>
                    <a:pt x="2123" y="934"/>
                  </a:cubicBezTo>
                  <a:cubicBezTo>
                    <a:pt x="1847" y="801"/>
                    <a:pt x="1572" y="665"/>
                    <a:pt x="1297" y="531"/>
                  </a:cubicBezTo>
                  <a:lnTo>
                    <a:pt x="1232" y="578"/>
                  </a:lnTo>
                  <a:cubicBezTo>
                    <a:pt x="1247" y="559"/>
                    <a:pt x="1260" y="538"/>
                    <a:pt x="1275" y="521"/>
                  </a:cubicBezTo>
                  <a:cubicBezTo>
                    <a:pt x="1076" y="423"/>
                    <a:pt x="875" y="325"/>
                    <a:pt x="677" y="228"/>
                  </a:cubicBezTo>
                  <a:lnTo>
                    <a:pt x="677" y="228"/>
                  </a:lnTo>
                  <a:cubicBezTo>
                    <a:pt x="702" y="304"/>
                    <a:pt x="740" y="375"/>
                    <a:pt x="791" y="438"/>
                  </a:cubicBezTo>
                  <a:lnTo>
                    <a:pt x="791" y="438"/>
                  </a:lnTo>
                  <a:cubicBezTo>
                    <a:pt x="601" y="234"/>
                    <a:pt x="355" y="83"/>
                    <a:pt x="85" y="16"/>
                  </a:cubicBezTo>
                  <a:cubicBezTo>
                    <a:pt x="61" y="9"/>
                    <a:pt x="33" y="5"/>
                    <a:pt x="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42"/>
            <p:cNvSpPr/>
            <p:nvPr/>
          </p:nvSpPr>
          <p:spPr>
            <a:xfrm>
              <a:off x="3255843" y="2318062"/>
              <a:ext cx="24893" cy="25963"/>
            </a:xfrm>
            <a:custGeom>
              <a:rect b="b" l="l" r="r" t="t"/>
              <a:pathLst>
                <a:path extrusionOk="0" h="753" w="722">
                  <a:moveTo>
                    <a:pt x="525" y="0"/>
                  </a:moveTo>
                  <a:cubicBezTo>
                    <a:pt x="522" y="0"/>
                    <a:pt x="519" y="0"/>
                    <a:pt x="516" y="0"/>
                  </a:cubicBezTo>
                  <a:lnTo>
                    <a:pt x="462" y="8"/>
                  </a:lnTo>
                  <a:cubicBezTo>
                    <a:pt x="426" y="17"/>
                    <a:pt x="396" y="35"/>
                    <a:pt x="372" y="60"/>
                  </a:cubicBezTo>
                  <a:cubicBezTo>
                    <a:pt x="301" y="116"/>
                    <a:pt x="235" y="177"/>
                    <a:pt x="174" y="242"/>
                  </a:cubicBezTo>
                  <a:cubicBezTo>
                    <a:pt x="134" y="287"/>
                    <a:pt x="94" y="330"/>
                    <a:pt x="61" y="380"/>
                  </a:cubicBezTo>
                  <a:cubicBezTo>
                    <a:pt x="39" y="412"/>
                    <a:pt x="23" y="445"/>
                    <a:pt x="14" y="481"/>
                  </a:cubicBezTo>
                  <a:cubicBezTo>
                    <a:pt x="7" y="505"/>
                    <a:pt x="0" y="534"/>
                    <a:pt x="2" y="558"/>
                  </a:cubicBezTo>
                  <a:cubicBezTo>
                    <a:pt x="3" y="568"/>
                    <a:pt x="4" y="578"/>
                    <a:pt x="5" y="587"/>
                  </a:cubicBezTo>
                  <a:cubicBezTo>
                    <a:pt x="5" y="617"/>
                    <a:pt x="14" y="644"/>
                    <a:pt x="28" y="670"/>
                  </a:cubicBezTo>
                  <a:cubicBezTo>
                    <a:pt x="39" y="690"/>
                    <a:pt x="52" y="705"/>
                    <a:pt x="71" y="717"/>
                  </a:cubicBezTo>
                  <a:cubicBezTo>
                    <a:pt x="101" y="741"/>
                    <a:pt x="135" y="753"/>
                    <a:pt x="172" y="753"/>
                  </a:cubicBezTo>
                  <a:cubicBezTo>
                    <a:pt x="186" y="753"/>
                    <a:pt x="201" y="751"/>
                    <a:pt x="216" y="747"/>
                  </a:cubicBezTo>
                  <a:cubicBezTo>
                    <a:pt x="255" y="737"/>
                    <a:pt x="291" y="721"/>
                    <a:pt x="325" y="699"/>
                  </a:cubicBezTo>
                  <a:cubicBezTo>
                    <a:pt x="377" y="665"/>
                    <a:pt x="414" y="615"/>
                    <a:pt x="451" y="565"/>
                  </a:cubicBezTo>
                  <a:lnTo>
                    <a:pt x="451" y="565"/>
                  </a:lnTo>
                  <a:cubicBezTo>
                    <a:pt x="440" y="579"/>
                    <a:pt x="429" y="594"/>
                    <a:pt x="417" y="608"/>
                  </a:cubicBezTo>
                  <a:cubicBezTo>
                    <a:pt x="490" y="514"/>
                    <a:pt x="572" y="427"/>
                    <a:pt x="662" y="347"/>
                  </a:cubicBezTo>
                  <a:cubicBezTo>
                    <a:pt x="700" y="314"/>
                    <a:pt x="722" y="251"/>
                    <a:pt x="722" y="203"/>
                  </a:cubicBezTo>
                  <a:cubicBezTo>
                    <a:pt x="721" y="154"/>
                    <a:pt x="698" y="94"/>
                    <a:pt x="660" y="60"/>
                  </a:cubicBezTo>
                  <a:cubicBezTo>
                    <a:pt x="624" y="25"/>
                    <a:pt x="576" y="0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42"/>
            <p:cNvSpPr/>
            <p:nvPr/>
          </p:nvSpPr>
          <p:spPr>
            <a:xfrm>
              <a:off x="3300147" y="2334887"/>
              <a:ext cx="34615" cy="33584"/>
            </a:xfrm>
            <a:custGeom>
              <a:rect b="b" l="l" r="r" t="t"/>
              <a:pathLst>
                <a:path extrusionOk="0" h="974" w="1004">
                  <a:moveTo>
                    <a:pt x="404" y="701"/>
                  </a:moveTo>
                  <a:cubicBezTo>
                    <a:pt x="410" y="708"/>
                    <a:pt x="415" y="715"/>
                    <a:pt x="421" y="722"/>
                  </a:cubicBezTo>
                  <a:lnTo>
                    <a:pt x="421" y="722"/>
                  </a:lnTo>
                  <a:lnTo>
                    <a:pt x="404" y="701"/>
                  </a:lnTo>
                  <a:close/>
                  <a:moveTo>
                    <a:pt x="250" y="0"/>
                  </a:moveTo>
                  <a:cubicBezTo>
                    <a:pt x="229" y="0"/>
                    <a:pt x="208" y="3"/>
                    <a:pt x="189" y="8"/>
                  </a:cubicBezTo>
                  <a:cubicBezTo>
                    <a:pt x="134" y="24"/>
                    <a:pt x="73" y="66"/>
                    <a:pt x="45" y="118"/>
                  </a:cubicBezTo>
                  <a:cubicBezTo>
                    <a:pt x="15" y="175"/>
                    <a:pt x="0" y="242"/>
                    <a:pt x="20" y="305"/>
                  </a:cubicBezTo>
                  <a:cubicBezTo>
                    <a:pt x="40" y="367"/>
                    <a:pt x="77" y="411"/>
                    <a:pt x="131" y="450"/>
                  </a:cubicBezTo>
                  <a:cubicBezTo>
                    <a:pt x="144" y="458"/>
                    <a:pt x="157" y="468"/>
                    <a:pt x="170" y="478"/>
                  </a:cubicBezTo>
                  <a:cubicBezTo>
                    <a:pt x="268" y="556"/>
                    <a:pt x="358" y="645"/>
                    <a:pt x="436" y="744"/>
                  </a:cubicBezTo>
                  <a:lnTo>
                    <a:pt x="436" y="744"/>
                  </a:lnTo>
                  <a:cubicBezTo>
                    <a:pt x="458" y="774"/>
                    <a:pt x="480" y="804"/>
                    <a:pt x="505" y="832"/>
                  </a:cubicBezTo>
                  <a:cubicBezTo>
                    <a:pt x="530" y="858"/>
                    <a:pt x="555" y="880"/>
                    <a:pt x="581" y="905"/>
                  </a:cubicBezTo>
                  <a:cubicBezTo>
                    <a:pt x="620" y="941"/>
                    <a:pt x="666" y="963"/>
                    <a:pt x="719" y="971"/>
                  </a:cubicBezTo>
                  <a:cubicBezTo>
                    <a:pt x="731" y="973"/>
                    <a:pt x="743" y="974"/>
                    <a:pt x="755" y="974"/>
                  </a:cubicBezTo>
                  <a:cubicBezTo>
                    <a:pt x="796" y="974"/>
                    <a:pt x="839" y="965"/>
                    <a:pt x="873" y="942"/>
                  </a:cubicBezTo>
                  <a:cubicBezTo>
                    <a:pt x="907" y="920"/>
                    <a:pt x="937" y="890"/>
                    <a:pt x="958" y="857"/>
                  </a:cubicBezTo>
                  <a:cubicBezTo>
                    <a:pt x="993" y="806"/>
                    <a:pt x="1003" y="724"/>
                    <a:pt x="985" y="669"/>
                  </a:cubicBezTo>
                  <a:cubicBezTo>
                    <a:pt x="969" y="624"/>
                    <a:pt x="953" y="577"/>
                    <a:pt x="931" y="534"/>
                  </a:cubicBezTo>
                  <a:cubicBezTo>
                    <a:pt x="907" y="489"/>
                    <a:pt x="876" y="451"/>
                    <a:pt x="844" y="413"/>
                  </a:cubicBezTo>
                  <a:cubicBezTo>
                    <a:pt x="803" y="366"/>
                    <a:pt x="761" y="322"/>
                    <a:pt x="715" y="280"/>
                  </a:cubicBezTo>
                  <a:cubicBezTo>
                    <a:pt x="613" y="186"/>
                    <a:pt x="498" y="101"/>
                    <a:pt x="375" y="33"/>
                  </a:cubicBezTo>
                  <a:cubicBezTo>
                    <a:pt x="338" y="12"/>
                    <a:pt x="294" y="0"/>
                    <a:pt x="2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42"/>
            <p:cNvSpPr/>
            <p:nvPr/>
          </p:nvSpPr>
          <p:spPr>
            <a:xfrm>
              <a:off x="3237949" y="2429392"/>
              <a:ext cx="276" cy="414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cubicBezTo>
                    <a:pt x="4" y="5"/>
                    <a:pt x="2" y="8"/>
                    <a:pt x="1" y="11"/>
                  </a:cubicBezTo>
                  <a:cubicBezTo>
                    <a:pt x="3" y="8"/>
                    <a:pt x="6" y="5"/>
                    <a:pt x="8" y="1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42"/>
            <p:cNvSpPr/>
            <p:nvPr/>
          </p:nvSpPr>
          <p:spPr>
            <a:xfrm>
              <a:off x="3224502" y="2389811"/>
              <a:ext cx="28547" cy="43066"/>
            </a:xfrm>
            <a:custGeom>
              <a:rect b="b" l="l" r="r" t="t"/>
              <a:pathLst>
                <a:path extrusionOk="0" h="1249" w="828">
                  <a:moveTo>
                    <a:pt x="521" y="1"/>
                  </a:moveTo>
                  <a:cubicBezTo>
                    <a:pt x="427" y="1"/>
                    <a:pt x="333" y="43"/>
                    <a:pt x="287" y="132"/>
                  </a:cubicBezTo>
                  <a:cubicBezTo>
                    <a:pt x="215" y="276"/>
                    <a:pt x="149" y="425"/>
                    <a:pt x="91" y="576"/>
                  </a:cubicBezTo>
                  <a:cubicBezTo>
                    <a:pt x="65" y="643"/>
                    <a:pt x="36" y="710"/>
                    <a:pt x="21" y="779"/>
                  </a:cubicBezTo>
                  <a:cubicBezTo>
                    <a:pt x="0" y="865"/>
                    <a:pt x="2" y="955"/>
                    <a:pt x="10" y="1042"/>
                  </a:cubicBezTo>
                  <a:cubicBezTo>
                    <a:pt x="18" y="1130"/>
                    <a:pt x="69" y="1222"/>
                    <a:pt x="162" y="1243"/>
                  </a:cubicBezTo>
                  <a:cubicBezTo>
                    <a:pt x="181" y="1246"/>
                    <a:pt x="199" y="1248"/>
                    <a:pt x="218" y="1248"/>
                  </a:cubicBezTo>
                  <a:cubicBezTo>
                    <a:pt x="236" y="1248"/>
                    <a:pt x="255" y="1246"/>
                    <a:pt x="273" y="1243"/>
                  </a:cubicBezTo>
                  <a:cubicBezTo>
                    <a:pt x="329" y="1229"/>
                    <a:pt x="365" y="1191"/>
                    <a:pt x="397" y="1148"/>
                  </a:cubicBezTo>
                  <a:lnTo>
                    <a:pt x="399" y="1145"/>
                  </a:lnTo>
                  <a:cubicBezTo>
                    <a:pt x="401" y="1144"/>
                    <a:pt x="402" y="1141"/>
                    <a:pt x="403" y="1140"/>
                  </a:cubicBezTo>
                  <a:cubicBezTo>
                    <a:pt x="425" y="1111"/>
                    <a:pt x="450" y="1083"/>
                    <a:pt x="469" y="1052"/>
                  </a:cubicBezTo>
                  <a:cubicBezTo>
                    <a:pt x="498" y="1002"/>
                    <a:pt x="524" y="951"/>
                    <a:pt x="545" y="895"/>
                  </a:cubicBezTo>
                  <a:cubicBezTo>
                    <a:pt x="569" y="831"/>
                    <a:pt x="593" y="769"/>
                    <a:pt x="618" y="706"/>
                  </a:cubicBezTo>
                  <a:cubicBezTo>
                    <a:pt x="661" y="606"/>
                    <a:pt x="707" y="505"/>
                    <a:pt x="758" y="409"/>
                  </a:cubicBezTo>
                  <a:cubicBezTo>
                    <a:pt x="828" y="281"/>
                    <a:pt x="798" y="106"/>
                    <a:pt x="662" y="35"/>
                  </a:cubicBezTo>
                  <a:cubicBezTo>
                    <a:pt x="620" y="12"/>
                    <a:pt x="570" y="1"/>
                    <a:pt x="5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42"/>
            <p:cNvSpPr/>
            <p:nvPr/>
          </p:nvSpPr>
          <p:spPr>
            <a:xfrm>
              <a:off x="3163614" y="2387915"/>
              <a:ext cx="26306" cy="39031"/>
            </a:xfrm>
            <a:custGeom>
              <a:rect b="b" l="l" r="r" t="t"/>
              <a:pathLst>
                <a:path extrusionOk="0" h="1132" w="763">
                  <a:moveTo>
                    <a:pt x="487" y="0"/>
                  </a:moveTo>
                  <a:cubicBezTo>
                    <a:pt x="404" y="0"/>
                    <a:pt x="323" y="40"/>
                    <a:pt x="278" y="118"/>
                  </a:cubicBezTo>
                  <a:cubicBezTo>
                    <a:pt x="207" y="245"/>
                    <a:pt x="148" y="375"/>
                    <a:pt x="92" y="507"/>
                  </a:cubicBezTo>
                  <a:cubicBezTo>
                    <a:pt x="69" y="564"/>
                    <a:pt x="48" y="623"/>
                    <a:pt x="28" y="683"/>
                  </a:cubicBezTo>
                  <a:cubicBezTo>
                    <a:pt x="2" y="762"/>
                    <a:pt x="1" y="839"/>
                    <a:pt x="4" y="923"/>
                  </a:cubicBezTo>
                  <a:cubicBezTo>
                    <a:pt x="8" y="1011"/>
                    <a:pt x="66" y="1105"/>
                    <a:pt x="158" y="1126"/>
                  </a:cubicBezTo>
                  <a:cubicBezTo>
                    <a:pt x="175" y="1130"/>
                    <a:pt x="193" y="1132"/>
                    <a:pt x="210" y="1132"/>
                  </a:cubicBezTo>
                  <a:cubicBezTo>
                    <a:pt x="285" y="1132"/>
                    <a:pt x="355" y="1096"/>
                    <a:pt x="394" y="1029"/>
                  </a:cubicBezTo>
                  <a:cubicBezTo>
                    <a:pt x="413" y="1001"/>
                    <a:pt x="431" y="971"/>
                    <a:pt x="450" y="942"/>
                  </a:cubicBezTo>
                  <a:cubicBezTo>
                    <a:pt x="480" y="897"/>
                    <a:pt x="492" y="841"/>
                    <a:pt x="509" y="791"/>
                  </a:cubicBezTo>
                  <a:cubicBezTo>
                    <a:pt x="529" y="734"/>
                    <a:pt x="551" y="678"/>
                    <a:pt x="574" y="622"/>
                  </a:cubicBezTo>
                  <a:cubicBezTo>
                    <a:pt x="611" y="534"/>
                    <a:pt x="653" y="449"/>
                    <a:pt x="700" y="364"/>
                  </a:cubicBezTo>
                  <a:cubicBezTo>
                    <a:pt x="762" y="253"/>
                    <a:pt x="731" y="94"/>
                    <a:pt x="612" y="31"/>
                  </a:cubicBezTo>
                  <a:cubicBezTo>
                    <a:pt x="573" y="10"/>
                    <a:pt x="530" y="0"/>
                    <a:pt x="4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42"/>
            <p:cNvSpPr/>
            <p:nvPr/>
          </p:nvSpPr>
          <p:spPr>
            <a:xfrm>
              <a:off x="3085521" y="2393948"/>
              <a:ext cx="41511" cy="21929"/>
            </a:xfrm>
            <a:custGeom>
              <a:rect b="b" l="l" r="r" t="t"/>
              <a:pathLst>
                <a:path extrusionOk="0" h="636" w="1204">
                  <a:moveTo>
                    <a:pt x="256" y="1"/>
                  </a:moveTo>
                  <a:cubicBezTo>
                    <a:pt x="216" y="1"/>
                    <a:pt x="175" y="10"/>
                    <a:pt x="138" y="31"/>
                  </a:cubicBezTo>
                  <a:cubicBezTo>
                    <a:pt x="88" y="60"/>
                    <a:pt x="42" y="118"/>
                    <a:pt x="29" y="174"/>
                  </a:cubicBezTo>
                  <a:cubicBezTo>
                    <a:pt x="1" y="297"/>
                    <a:pt x="66" y="432"/>
                    <a:pt x="194" y="464"/>
                  </a:cubicBezTo>
                  <a:cubicBezTo>
                    <a:pt x="321" y="499"/>
                    <a:pt x="449" y="531"/>
                    <a:pt x="579" y="565"/>
                  </a:cubicBezTo>
                  <a:cubicBezTo>
                    <a:pt x="641" y="582"/>
                    <a:pt x="704" y="598"/>
                    <a:pt x="767" y="614"/>
                  </a:cubicBezTo>
                  <a:cubicBezTo>
                    <a:pt x="815" y="628"/>
                    <a:pt x="867" y="634"/>
                    <a:pt x="918" y="635"/>
                  </a:cubicBezTo>
                  <a:cubicBezTo>
                    <a:pt x="921" y="635"/>
                    <a:pt x="924" y="635"/>
                    <a:pt x="926" y="635"/>
                  </a:cubicBezTo>
                  <a:cubicBezTo>
                    <a:pt x="987" y="635"/>
                    <a:pt x="1037" y="613"/>
                    <a:pt x="1094" y="587"/>
                  </a:cubicBezTo>
                  <a:cubicBezTo>
                    <a:pt x="1151" y="560"/>
                    <a:pt x="1185" y="495"/>
                    <a:pt x="1193" y="435"/>
                  </a:cubicBezTo>
                  <a:cubicBezTo>
                    <a:pt x="1203" y="364"/>
                    <a:pt x="1178" y="314"/>
                    <a:pt x="1136" y="260"/>
                  </a:cubicBezTo>
                  <a:cubicBezTo>
                    <a:pt x="1034" y="133"/>
                    <a:pt x="851" y="119"/>
                    <a:pt x="704" y="87"/>
                  </a:cubicBezTo>
                  <a:cubicBezTo>
                    <a:pt x="575" y="61"/>
                    <a:pt x="449" y="34"/>
                    <a:pt x="321" y="8"/>
                  </a:cubicBezTo>
                  <a:cubicBezTo>
                    <a:pt x="300" y="4"/>
                    <a:pt x="278" y="1"/>
                    <a:pt x="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42"/>
            <p:cNvSpPr/>
            <p:nvPr/>
          </p:nvSpPr>
          <p:spPr>
            <a:xfrm>
              <a:off x="2825315" y="2274861"/>
              <a:ext cx="25065" cy="37066"/>
            </a:xfrm>
            <a:custGeom>
              <a:rect b="b" l="l" r="r" t="t"/>
              <a:pathLst>
                <a:path extrusionOk="0" h="1075" w="727">
                  <a:moveTo>
                    <a:pt x="284" y="1"/>
                  </a:moveTo>
                  <a:cubicBezTo>
                    <a:pt x="262" y="1"/>
                    <a:pt x="241" y="4"/>
                    <a:pt x="222" y="10"/>
                  </a:cubicBezTo>
                  <a:cubicBezTo>
                    <a:pt x="97" y="50"/>
                    <a:pt x="0" y="187"/>
                    <a:pt x="45" y="320"/>
                  </a:cubicBezTo>
                  <a:lnTo>
                    <a:pt x="159" y="661"/>
                  </a:lnTo>
                  <a:cubicBezTo>
                    <a:pt x="176" y="716"/>
                    <a:pt x="193" y="775"/>
                    <a:pt x="215" y="832"/>
                  </a:cubicBezTo>
                  <a:cubicBezTo>
                    <a:pt x="235" y="879"/>
                    <a:pt x="253" y="914"/>
                    <a:pt x="290" y="950"/>
                  </a:cubicBezTo>
                  <a:cubicBezTo>
                    <a:pt x="300" y="962"/>
                    <a:pt x="312" y="972"/>
                    <a:pt x="323" y="982"/>
                  </a:cubicBezTo>
                  <a:cubicBezTo>
                    <a:pt x="352" y="1008"/>
                    <a:pt x="383" y="1030"/>
                    <a:pt x="416" y="1051"/>
                  </a:cubicBezTo>
                  <a:cubicBezTo>
                    <a:pt x="442" y="1067"/>
                    <a:pt x="471" y="1074"/>
                    <a:pt x="501" y="1074"/>
                  </a:cubicBezTo>
                  <a:cubicBezTo>
                    <a:pt x="526" y="1074"/>
                    <a:pt x="552" y="1069"/>
                    <a:pt x="575" y="1060"/>
                  </a:cubicBezTo>
                  <a:cubicBezTo>
                    <a:pt x="629" y="1037"/>
                    <a:pt x="657" y="997"/>
                    <a:pt x="679" y="944"/>
                  </a:cubicBezTo>
                  <a:cubicBezTo>
                    <a:pt x="708" y="866"/>
                    <a:pt x="726" y="765"/>
                    <a:pt x="702" y="684"/>
                  </a:cubicBezTo>
                  <a:cubicBezTo>
                    <a:pt x="687" y="630"/>
                    <a:pt x="665" y="574"/>
                    <a:pt x="646" y="520"/>
                  </a:cubicBezTo>
                  <a:lnTo>
                    <a:pt x="533" y="187"/>
                  </a:lnTo>
                  <a:cubicBezTo>
                    <a:pt x="513" y="124"/>
                    <a:pt x="474" y="69"/>
                    <a:pt x="417" y="36"/>
                  </a:cubicBezTo>
                  <a:cubicBezTo>
                    <a:pt x="380" y="14"/>
                    <a:pt x="331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42"/>
            <p:cNvSpPr/>
            <p:nvPr/>
          </p:nvSpPr>
          <p:spPr>
            <a:xfrm>
              <a:off x="2845485" y="2239728"/>
              <a:ext cx="42097" cy="24136"/>
            </a:xfrm>
            <a:custGeom>
              <a:rect b="b" l="l" r="r" t="t"/>
              <a:pathLst>
                <a:path extrusionOk="0" h="700" w="1221">
                  <a:moveTo>
                    <a:pt x="259" y="0"/>
                  </a:moveTo>
                  <a:cubicBezTo>
                    <a:pt x="218" y="0"/>
                    <a:pt x="178" y="9"/>
                    <a:pt x="139" y="31"/>
                  </a:cubicBezTo>
                  <a:cubicBezTo>
                    <a:pt x="89" y="61"/>
                    <a:pt x="40" y="119"/>
                    <a:pt x="28" y="177"/>
                  </a:cubicBezTo>
                  <a:cubicBezTo>
                    <a:pt x="1" y="300"/>
                    <a:pt x="64" y="449"/>
                    <a:pt x="198" y="478"/>
                  </a:cubicBezTo>
                  <a:cubicBezTo>
                    <a:pt x="375" y="515"/>
                    <a:pt x="547" y="567"/>
                    <a:pt x="715" y="638"/>
                  </a:cubicBezTo>
                  <a:cubicBezTo>
                    <a:pt x="694" y="629"/>
                    <a:pt x="673" y="622"/>
                    <a:pt x="654" y="612"/>
                  </a:cubicBezTo>
                  <a:lnTo>
                    <a:pt x="654" y="612"/>
                  </a:lnTo>
                  <a:cubicBezTo>
                    <a:pt x="731" y="645"/>
                    <a:pt x="806" y="671"/>
                    <a:pt x="887" y="691"/>
                  </a:cubicBezTo>
                  <a:cubicBezTo>
                    <a:pt x="907" y="697"/>
                    <a:pt x="928" y="700"/>
                    <a:pt x="948" y="700"/>
                  </a:cubicBezTo>
                  <a:cubicBezTo>
                    <a:pt x="1044" y="700"/>
                    <a:pt x="1135" y="642"/>
                    <a:pt x="1173" y="551"/>
                  </a:cubicBezTo>
                  <a:cubicBezTo>
                    <a:pt x="1220" y="437"/>
                    <a:pt x="1175" y="312"/>
                    <a:pt x="1073" y="248"/>
                  </a:cubicBezTo>
                  <a:cubicBezTo>
                    <a:pt x="953" y="172"/>
                    <a:pt x="821" y="129"/>
                    <a:pt x="685" y="92"/>
                  </a:cubicBezTo>
                  <a:cubicBezTo>
                    <a:pt x="566" y="59"/>
                    <a:pt x="448" y="29"/>
                    <a:pt x="329" y="7"/>
                  </a:cubicBezTo>
                  <a:cubicBezTo>
                    <a:pt x="305" y="3"/>
                    <a:pt x="282" y="0"/>
                    <a:pt x="25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42"/>
            <p:cNvSpPr/>
            <p:nvPr/>
          </p:nvSpPr>
          <p:spPr>
            <a:xfrm>
              <a:off x="2901787" y="2173909"/>
              <a:ext cx="38201" cy="25688"/>
            </a:xfrm>
            <a:custGeom>
              <a:rect b="b" l="l" r="r" t="t"/>
              <a:pathLst>
                <a:path extrusionOk="0" h="745" w="1108">
                  <a:moveTo>
                    <a:pt x="271" y="1"/>
                  </a:moveTo>
                  <a:cubicBezTo>
                    <a:pt x="269" y="1"/>
                    <a:pt x="266" y="1"/>
                    <a:pt x="264" y="1"/>
                  </a:cubicBezTo>
                  <a:cubicBezTo>
                    <a:pt x="200" y="1"/>
                    <a:pt x="124" y="29"/>
                    <a:pt x="80" y="76"/>
                  </a:cubicBezTo>
                  <a:cubicBezTo>
                    <a:pt x="35" y="126"/>
                    <a:pt x="1" y="191"/>
                    <a:pt x="5" y="260"/>
                  </a:cubicBezTo>
                  <a:cubicBezTo>
                    <a:pt x="7" y="326"/>
                    <a:pt x="30" y="399"/>
                    <a:pt x="80" y="444"/>
                  </a:cubicBezTo>
                  <a:cubicBezTo>
                    <a:pt x="204" y="550"/>
                    <a:pt x="336" y="626"/>
                    <a:pt x="489" y="683"/>
                  </a:cubicBezTo>
                  <a:cubicBezTo>
                    <a:pt x="543" y="704"/>
                    <a:pt x="600" y="719"/>
                    <a:pt x="658" y="729"/>
                  </a:cubicBezTo>
                  <a:cubicBezTo>
                    <a:pt x="693" y="735"/>
                    <a:pt x="730" y="740"/>
                    <a:pt x="765" y="745"/>
                  </a:cubicBezTo>
                  <a:cubicBezTo>
                    <a:pt x="769" y="745"/>
                    <a:pt x="773" y="745"/>
                    <a:pt x="778" y="745"/>
                  </a:cubicBezTo>
                  <a:cubicBezTo>
                    <a:pt x="809" y="745"/>
                    <a:pt x="841" y="739"/>
                    <a:pt x="870" y="734"/>
                  </a:cubicBezTo>
                  <a:cubicBezTo>
                    <a:pt x="902" y="729"/>
                    <a:pt x="937" y="716"/>
                    <a:pt x="964" y="700"/>
                  </a:cubicBezTo>
                  <a:cubicBezTo>
                    <a:pt x="1007" y="675"/>
                    <a:pt x="1038" y="636"/>
                    <a:pt x="1064" y="596"/>
                  </a:cubicBezTo>
                  <a:cubicBezTo>
                    <a:pt x="1108" y="528"/>
                    <a:pt x="1107" y="429"/>
                    <a:pt x="1065" y="361"/>
                  </a:cubicBezTo>
                  <a:cubicBezTo>
                    <a:pt x="1043" y="329"/>
                    <a:pt x="1020" y="299"/>
                    <a:pt x="990" y="276"/>
                  </a:cubicBezTo>
                  <a:cubicBezTo>
                    <a:pt x="956" y="248"/>
                    <a:pt x="917" y="232"/>
                    <a:pt x="874" y="220"/>
                  </a:cubicBezTo>
                  <a:cubicBezTo>
                    <a:pt x="843" y="209"/>
                    <a:pt x="810" y="205"/>
                    <a:pt x="776" y="203"/>
                  </a:cubicBezTo>
                  <a:cubicBezTo>
                    <a:pt x="712" y="193"/>
                    <a:pt x="648" y="175"/>
                    <a:pt x="587" y="152"/>
                  </a:cubicBezTo>
                  <a:cubicBezTo>
                    <a:pt x="535" y="128"/>
                    <a:pt x="486" y="100"/>
                    <a:pt x="439" y="68"/>
                  </a:cubicBezTo>
                  <a:lnTo>
                    <a:pt x="439" y="68"/>
                  </a:lnTo>
                  <a:cubicBezTo>
                    <a:pt x="417" y="48"/>
                    <a:pt x="393" y="32"/>
                    <a:pt x="364" y="23"/>
                  </a:cubicBezTo>
                  <a:cubicBezTo>
                    <a:pt x="335" y="8"/>
                    <a:pt x="304" y="1"/>
                    <a:pt x="2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42"/>
            <p:cNvSpPr/>
            <p:nvPr/>
          </p:nvSpPr>
          <p:spPr>
            <a:xfrm>
              <a:off x="2848209" y="2154946"/>
              <a:ext cx="29133" cy="43169"/>
            </a:xfrm>
            <a:custGeom>
              <a:rect b="b" l="l" r="r" t="t"/>
              <a:pathLst>
                <a:path extrusionOk="0" h="1252" w="845">
                  <a:moveTo>
                    <a:pt x="573" y="1"/>
                  </a:moveTo>
                  <a:cubicBezTo>
                    <a:pt x="552" y="1"/>
                    <a:pt x="531" y="4"/>
                    <a:pt x="510" y="10"/>
                  </a:cubicBezTo>
                  <a:cubicBezTo>
                    <a:pt x="450" y="30"/>
                    <a:pt x="384" y="68"/>
                    <a:pt x="357" y="128"/>
                  </a:cubicBezTo>
                  <a:cubicBezTo>
                    <a:pt x="294" y="266"/>
                    <a:pt x="231" y="402"/>
                    <a:pt x="168" y="541"/>
                  </a:cubicBezTo>
                  <a:cubicBezTo>
                    <a:pt x="137" y="608"/>
                    <a:pt x="107" y="676"/>
                    <a:pt x="76" y="744"/>
                  </a:cubicBezTo>
                  <a:cubicBezTo>
                    <a:pt x="67" y="761"/>
                    <a:pt x="59" y="781"/>
                    <a:pt x="50" y="800"/>
                  </a:cubicBezTo>
                  <a:cubicBezTo>
                    <a:pt x="48" y="805"/>
                    <a:pt x="45" y="808"/>
                    <a:pt x="43" y="813"/>
                  </a:cubicBezTo>
                  <a:cubicBezTo>
                    <a:pt x="19" y="855"/>
                    <a:pt x="8" y="900"/>
                    <a:pt x="7" y="947"/>
                  </a:cubicBezTo>
                  <a:cubicBezTo>
                    <a:pt x="5" y="964"/>
                    <a:pt x="2" y="984"/>
                    <a:pt x="2" y="1003"/>
                  </a:cubicBezTo>
                  <a:cubicBezTo>
                    <a:pt x="1" y="1055"/>
                    <a:pt x="22" y="1097"/>
                    <a:pt x="43" y="1141"/>
                  </a:cubicBezTo>
                  <a:cubicBezTo>
                    <a:pt x="77" y="1211"/>
                    <a:pt x="160" y="1251"/>
                    <a:pt x="237" y="1251"/>
                  </a:cubicBezTo>
                  <a:cubicBezTo>
                    <a:pt x="256" y="1251"/>
                    <a:pt x="275" y="1249"/>
                    <a:pt x="292" y="1244"/>
                  </a:cubicBezTo>
                  <a:cubicBezTo>
                    <a:pt x="359" y="1224"/>
                    <a:pt x="409" y="1190"/>
                    <a:pt x="453" y="1138"/>
                  </a:cubicBezTo>
                  <a:cubicBezTo>
                    <a:pt x="492" y="1091"/>
                    <a:pt x="511" y="1050"/>
                    <a:pt x="534" y="995"/>
                  </a:cubicBezTo>
                  <a:cubicBezTo>
                    <a:pt x="563" y="928"/>
                    <a:pt x="591" y="863"/>
                    <a:pt x="619" y="797"/>
                  </a:cubicBezTo>
                  <a:cubicBezTo>
                    <a:pt x="678" y="660"/>
                    <a:pt x="736" y="524"/>
                    <a:pt x="796" y="386"/>
                  </a:cubicBezTo>
                  <a:cubicBezTo>
                    <a:pt x="826" y="319"/>
                    <a:pt x="844" y="260"/>
                    <a:pt x="823" y="189"/>
                  </a:cubicBezTo>
                  <a:cubicBezTo>
                    <a:pt x="807" y="130"/>
                    <a:pt x="761" y="66"/>
                    <a:pt x="706" y="36"/>
                  </a:cubicBezTo>
                  <a:cubicBezTo>
                    <a:pt x="666" y="15"/>
                    <a:pt x="619" y="1"/>
                    <a:pt x="5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42"/>
            <p:cNvSpPr/>
            <p:nvPr/>
          </p:nvSpPr>
          <p:spPr>
            <a:xfrm>
              <a:off x="2802732" y="2144361"/>
              <a:ext cx="36891" cy="39273"/>
            </a:xfrm>
            <a:custGeom>
              <a:rect b="b" l="l" r="r" t="t"/>
              <a:pathLst>
                <a:path extrusionOk="0" h="1139" w="1070">
                  <a:moveTo>
                    <a:pt x="806" y="1"/>
                  </a:moveTo>
                  <a:cubicBezTo>
                    <a:pt x="784" y="1"/>
                    <a:pt x="763" y="4"/>
                    <a:pt x="743" y="10"/>
                  </a:cubicBezTo>
                  <a:cubicBezTo>
                    <a:pt x="676" y="31"/>
                    <a:pt x="633" y="71"/>
                    <a:pt x="592" y="126"/>
                  </a:cubicBezTo>
                  <a:cubicBezTo>
                    <a:pt x="585" y="135"/>
                    <a:pt x="577" y="145"/>
                    <a:pt x="571" y="153"/>
                  </a:cubicBezTo>
                  <a:cubicBezTo>
                    <a:pt x="481" y="270"/>
                    <a:pt x="384" y="381"/>
                    <a:pt x="282" y="487"/>
                  </a:cubicBezTo>
                  <a:cubicBezTo>
                    <a:pt x="225" y="546"/>
                    <a:pt x="161" y="602"/>
                    <a:pt x="111" y="666"/>
                  </a:cubicBezTo>
                  <a:cubicBezTo>
                    <a:pt x="74" y="713"/>
                    <a:pt x="35" y="772"/>
                    <a:pt x="18" y="829"/>
                  </a:cubicBezTo>
                  <a:cubicBezTo>
                    <a:pt x="0" y="886"/>
                    <a:pt x="3" y="943"/>
                    <a:pt x="14" y="1003"/>
                  </a:cubicBezTo>
                  <a:cubicBezTo>
                    <a:pt x="25" y="1062"/>
                    <a:pt x="80" y="1104"/>
                    <a:pt x="133" y="1122"/>
                  </a:cubicBezTo>
                  <a:cubicBezTo>
                    <a:pt x="167" y="1134"/>
                    <a:pt x="199" y="1139"/>
                    <a:pt x="231" y="1139"/>
                  </a:cubicBezTo>
                  <a:cubicBezTo>
                    <a:pt x="418" y="1139"/>
                    <a:pt x="575" y="959"/>
                    <a:pt x="690" y="826"/>
                  </a:cubicBezTo>
                  <a:cubicBezTo>
                    <a:pt x="810" y="685"/>
                    <a:pt x="924" y="536"/>
                    <a:pt x="1026" y="383"/>
                  </a:cubicBezTo>
                  <a:cubicBezTo>
                    <a:pt x="1063" y="331"/>
                    <a:pt x="1070" y="248"/>
                    <a:pt x="1054" y="187"/>
                  </a:cubicBezTo>
                  <a:cubicBezTo>
                    <a:pt x="1038" y="129"/>
                    <a:pt x="993" y="65"/>
                    <a:pt x="939" y="36"/>
                  </a:cubicBezTo>
                  <a:cubicBezTo>
                    <a:pt x="898" y="15"/>
                    <a:pt x="852" y="1"/>
                    <a:pt x="8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42"/>
            <p:cNvSpPr/>
            <p:nvPr/>
          </p:nvSpPr>
          <p:spPr>
            <a:xfrm>
              <a:off x="2720571" y="2188355"/>
              <a:ext cx="41890" cy="20309"/>
            </a:xfrm>
            <a:custGeom>
              <a:rect b="b" l="l" r="r" t="t"/>
              <a:pathLst>
                <a:path extrusionOk="0" h="589" w="1215">
                  <a:moveTo>
                    <a:pt x="227" y="0"/>
                  </a:moveTo>
                  <a:cubicBezTo>
                    <a:pt x="110" y="0"/>
                    <a:pt x="0" y="113"/>
                    <a:pt x="6" y="230"/>
                  </a:cubicBezTo>
                  <a:cubicBezTo>
                    <a:pt x="12" y="362"/>
                    <a:pt x="106" y="448"/>
                    <a:pt x="235" y="459"/>
                  </a:cubicBezTo>
                  <a:cubicBezTo>
                    <a:pt x="288" y="463"/>
                    <a:pt x="343" y="469"/>
                    <a:pt x="396" y="477"/>
                  </a:cubicBezTo>
                  <a:cubicBezTo>
                    <a:pt x="567" y="501"/>
                    <a:pt x="737" y="535"/>
                    <a:pt x="903" y="581"/>
                  </a:cubicBezTo>
                  <a:cubicBezTo>
                    <a:pt x="922" y="586"/>
                    <a:pt x="941" y="588"/>
                    <a:pt x="960" y="588"/>
                  </a:cubicBezTo>
                  <a:cubicBezTo>
                    <a:pt x="1060" y="588"/>
                    <a:pt x="1162" y="522"/>
                    <a:pt x="1184" y="420"/>
                  </a:cubicBezTo>
                  <a:cubicBezTo>
                    <a:pt x="1215" y="294"/>
                    <a:pt x="1148" y="177"/>
                    <a:pt x="1026" y="138"/>
                  </a:cubicBezTo>
                  <a:cubicBezTo>
                    <a:pt x="770" y="56"/>
                    <a:pt x="504" y="13"/>
                    <a:pt x="235" y="1"/>
                  </a:cubicBezTo>
                  <a:cubicBezTo>
                    <a:pt x="232" y="1"/>
                    <a:pt x="229" y="0"/>
                    <a:pt x="2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42"/>
            <p:cNvSpPr/>
            <p:nvPr/>
          </p:nvSpPr>
          <p:spPr>
            <a:xfrm>
              <a:off x="2758048" y="2270206"/>
              <a:ext cx="2069" cy="896"/>
            </a:xfrm>
            <a:custGeom>
              <a:rect b="b" l="l" r="r" t="t"/>
              <a:pathLst>
                <a:path extrusionOk="0" h="26" w="60">
                  <a:moveTo>
                    <a:pt x="1" y="0"/>
                  </a:moveTo>
                  <a:lnTo>
                    <a:pt x="1" y="0"/>
                  </a:lnTo>
                  <a:cubicBezTo>
                    <a:pt x="18" y="8"/>
                    <a:pt x="38" y="16"/>
                    <a:pt x="56" y="24"/>
                  </a:cubicBezTo>
                  <a:cubicBezTo>
                    <a:pt x="58" y="24"/>
                    <a:pt x="59" y="25"/>
                    <a:pt x="60" y="25"/>
                  </a:cubicBezTo>
                  <a:cubicBezTo>
                    <a:pt x="39" y="16"/>
                    <a:pt x="19" y="8"/>
                    <a:pt x="1" y="0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42"/>
            <p:cNvSpPr/>
            <p:nvPr/>
          </p:nvSpPr>
          <p:spPr>
            <a:xfrm>
              <a:off x="2743188" y="2250002"/>
              <a:ext cx="44200" cy="25101"/>
            </a:xfrm>
            <a:custGeom>
              <a:rect b="b" l="l" r="r" t="t"/>
              <a:pathLst>
                <a:path extrusionOk="0" h="728" w="1282">
                  <a:moveTo>
                    <a:pt x="268" y="1"/>
                  </a:moveTo>
                  <a:cubicBezTo>
                    <a:pt x="185" y="1"/>
                    <a:pt x="103" y="38"/>
                    <a:pt x="61" y="117"/>
                  </a:cubicBezTo>
                  <a:cubicBezTo>
                    <a:pt x="0" y="233"/>
                    <a:pt x="32" y="382"/>
                    <a:pt x="148" y="450"/>
                  </a:cubicBezTo>
                  <a:cubicBezTo>
                    <a:pt x="258" y="513"/>
                    <a:pt x="371" y="562"/>
                    <a:pt x="487" y="611"/>
                  </a:cubicBezTo>
                  <a:cubicBezTo>
                    <a:pt x="568" y="645"/>
                    <a:pt x="651" y="681"/>
                    <a:pt x="737" y="701"/>
                  </a:cubicBezTo>
                  <a:cubicBezTo>
                    <a:pt x="797" y="713"/>
                    <a:pt x="862" y="724"/>
                    <a:pt x="923" y="727"/>
                  </a:cubicBezTo>
                  <a:cubicBezTo>
                    <a:pt x="928" y="727"/>
                    <a:pt x="933" y="727"/>
                    <a:pt x="938" y="727"/>
                  </a:cubicBezTo>
                  <a:cubicBezTo>
                    <a:pt x="1011" y="727"/>
                    <a:pt x="1080" y="698"/>
                    <a:pt x="1143" y="660"/>
                  </a:cubicBezTo>
                  <a:cubicBezTo>
                    <a:pt x="1256" y="590"/>
                    <a:pt x="1281" y="428"/>
                    <a:pt x="1185" y="332"/>
                  </a:cubicBezTo>
                  <a:cubicBezTo>
                    <a:pt x="1155" y="303"/>
                    <a:pt x="1127" y="274"/>
                    <a:pt x="1090" y="253"/>
                  </a:cubicBezTo>
                  <a:cubicBezTo>
                    <a:pt x="1048" y="229"/>
                    <a:pt x="1004" y="213"/>
                    <a:pt x="959" y="203"/>
                  </a:cubicBezTo>
                  <a:cubicBezTo>
                    <a:pt x="902" y="190"/>
                    <a:pt x="848" y="177"/>
                    <a:pt x="792" y="165"/>
                  </a:cubicBezTo>
                  <a:cubicBezTo>
                    <a:pt x="685" y="143"/>
                    <a:pt x="582" y="111"/>
                    <a:pt x="482" y="71"/>
                  </a:cubicBezTo>
                  <a:cubicBezTo>
                    <a:pt x="451" y="57"/>
                    <a:pt x="422" y="45"/>
                    <a:pt x="393" y="30"/>
                  </a:cubicBezTo>
                  <a:cubicBezTo>
                    <a:pt x="354" y="11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42"/>
            <p:cNvSpPr/>
            <p:nvPr/>
          </p:nvSpPr>
          <p:spPr>
            <a:xfrm>
              <a:off x="2790285" y="2208318"/>
              <a:ext cx="45269" cy="21998"/>
            </a:xfrm>
            <a:custGeom>
              <a:rect b="b" l="l" r="r" t="t"/>
              <a:pathLst>
                <a:path extrusionOk="0" h="638" w="1313">
                  <a:moveTo>
                    <a:pt x="278" y="0"/>
                  </a:moveTo>
                  <a:cubicBezTo>
                    <a:pt x="168" y="0"/>
                    <a:pt x="56" y="75"/>
                    <a:pt x="32" y="185"/>
                  </a:cubicBezTo>
                  <a:cubicBezTo>
                    <a:pt x="1" y="321"/>
                    <a:pt x="74" y="452"/>
                    <a:pt x="208" y="493"/>
                  </a:cubicBezTo>
                  <a:cubicBezTo>
                    <a:pt x="353" y="539"/>
                    <a:pt x="500" y="578"/>
                    <a:pt x="649" y="609"/>
                  </a:cubicBezTo>
                  <a:cubicBezTo>
                    <a:pt x="730" y="626"/>
                    <a:pt x="813" y="637"/>
                    <a:pt x="897" y="637"/>
                  </a:cubicBezTo>
                  <a:cubicBezTo>
                    <a:pt x="906" y="637"/>
                    <a:pt x="916" y="637"/>
                    <a:pt x="926" y="637"/>
                  </a:cubicBezTo>
                  <a:cubicBezTo>
                    <a:pt x="1010" y="634"/>
                    <a:pt x="1102" y="612"/>
                    <a:pt x="1181" y="586"/>
                  </a:cubicBezTo>
                  <a:cubicBezTo>
                    <a:pt x="1247" y="565"/>
                    <a:pt x="1295" y="513"/>
                    <a:pt x="1305" y="442"/>
                  </a:cubicBezTo>
                  <a:cubicBezTo>
                    <a:pt x="1312" y="379"/>
                    <a:pt x="1282" y="305"/>
                    <a:pt x="1221" y="272"/>
                  </a:cubicBezTo>
                  <a:cubicBezTo>
                    <a:pt x="1204" y="263"/>
                    <a:pt x="1187" y="253"/>
                    <a:pt x="1169" y="243"/>
                  </a:cubicBezTo>
                  <a:cubicBezTo>
                    <a:pt x="1160" y="239"/>
                    <a:pt x="1108" y="219"/>
                    <a:pt x="1109" y="219"/>
                  </a:cubicBezTo>
                  <a:lnTo>
                    <a:pt x="1109" y="219"/>
                  </a:lnTo>
                  <a:cubicBezTo>
                    <a:pt x="1110" y="219"/>
                    <a:pt x="1115" y="221"/>
                    <a:pt x="1129" y="226"/>
                  </a:cubicBezTo>
                  <a:cubicBezTo>
                    <a:pt x="1081" y="208"/>
                    <a:pt x="1037" y="181"/>
                    <a:pt x="988" y="164"/>
                  </a:cubicBezTo>
                  <a:cubicBezTo>
                    <a:pt x="918" y="142"/>
                    <a:pt x="848" y="125"/>
                    <a:pt x="776" y="112"/>
                  </a:cubicBezTo>
                  <a:cubicBezTo>
                    <a:pt x="629" y="86"/>
                    <a:pt x="484" y="51"/>
                    <a:pt x="341" y="9"/>
                  </a:cubicBezTo>
                  <a:cubicBezTo>
                    <a:pt x="321" y="3"/>
                    <a:pt x="299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42"/>
            <p:cNvSpPr/>
            <p:nvPr/>
          </p:nvSpPr>
          <p:spPr>
            <a:xfrm>
              <a:off x="3185956" y="2310684"/>
              <a:ext cx="38132" cy="30480"/>
            </a:xfrm>
            <a:custGeom>
              <a:rect b="b" l="l" r="r" t="t"/>
              <a:pathLst>
                <a:path extrusionOk="0" h="884" w="1106">
                  <a:moveTo>
                    <a:pt x="262" y="0"/>
                  </a:moveTo>
                  <a:cubicBezTo>
                    <a:pt x="200" y="0"/>
                    <a:pt x="139" y="23"/>
                    <a:pt x="94" y="71"/>
                  </a:cubicBezTo>
                  <a:cubicBezTo>
                    <a:pt x="4" y="171"/>
                    <a:pt x="1" y="316"/>
                    <a:pt x="94" y="417"/>
                  </a:cubicBezTo>
                  <a:cubicBezTo>
                    <a:pt x="202" y="530"/>
                    <a:pt x="319" y="629"/>
                    <a:pt x="446" y="718"/>
                  </a:cubicBezTo>
                  <a:cubicBezTo>
                    <a:pt x="500" y="758"/>
                    <a:pt x="558" y="795"/>
                    <a:pt x="618" y="826"/>
                  </a:cubicBezTo>
                  <a:cubicBezTo>
                    <a:pt x="677" y="856"/>
                    <a:pt x="736" y="883"/>
                    <a:pt x="803" y="883"/>
                  </a:cubicBezTo>
                  <a:cubicBezTo>
                    <a:pt x="808" y="883"/>
                    <a:pt x="812" y="883"/>
                    <a:pt x="817" y="883"/>
                  </a:cubicBezTo>
                  <a:cubicBezTo>
                    <a:pt x="865" y="880"/>
                    <a:pt x="912" y="877"/>
                    <a:pt x="958" y="861"/>
                  </a:cubicBezTo>
                  <a:cubicBezTo>
                    <a:pt x="1015" y="842"/>
                    <a:pt x="1057" y="806"/>
                    <a:pt x="1079" y="752"/>
                  </a:cubicBezTo>
                  <a:cubicBezTo>
                    <a:pt x="1106" y="693"/>
                    <a:pt x="1098" y="639"/>
                    <a:pt x="1072" y="584"/>
                  </a:cubicBezTo>
                  <a:cubicBezTo>
                    <a:pt x="1038" y="513"/>
                    <a:pt x="986" y="440"/>
                    <a:pt x="920" y="400"/>
                  </a:cubicBezTo>
                  <a:cubicBezTo>
                    <a:pt x="880" y="376"/>
                    <a:pt x="837" y="354"/>
                    <a:pt x="795" y="331"/>
                  </a:cubicBezTo>
                  <a:cubicBezTo>
                    <a:pt x="717" y="287"/>
                    <a:pt x="642" y="236"/>
                    <a:pt x="571" y="183"/>
                  </a:cubicBezTo>
                  <a:cubicBezTo>
                    <a:pt x="526" y="146"/>
                    <a:pt x="483" y="111"/>
                    <a:pt x="441" y="71"/>
                  </a:cubicBezTo>
                  <a:cubicBezTo>
                    <a:pt x="393" y="25"/>
                    <a:pt x="327" y="0"/>
                    <a:pt x="2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42"/>
            <p:cNvSpPr/>
            <p:nvPr/>
          </p:nvSpPr>
          <p:spPr>
            <a:xfrm>
              <a:off x="3154374" y="2253484"/>
              <a:ext cx="46683" cy="22274"/>
            </a:xfrm>
            <a:custGeom>
              <a:rect b="b" l="l" r="r" t="t"/>
              <a:pathLst>
                <a:path extrusionOk="0" h="646" w="1354">
                  <a:moveTo>
                    <a:pt x="276" y="0"/>
                  </a:moveTo>
                  <a:cubicBezTo>
                    <a:pt x="230" y="0"/>
                    <a:pt x="187" y="9"/>
                    <a:pt x="142" y="35"/>
                  </a:cubicBezTo>
                  <a:cubicBezTo>
                    <a:pt x="84" y="69"/>
                    <a:pt x="30" y="134"/>
                    <a:pt x="16" y="199"/>
                  </a:cubicBezTo>
                  <a:cubicBezTo>
                    <a:pt x="0" y="270"/>
                    <a:pt x="3" y="349"/>
                    <a:pt x="43" y="411"/>
                  </a:cubicBezTo>
                  <a:cubicBezTo>
                    <a:pt x="79" y="467"/>
                    <a:pt x="139" y="527"/>
                    <a:pt x="207" y="537"/>
                  </a:cubicBezTo>
                  <a:cubicBezTo>
                    <a:pt x="347" y="559"/>
                    <a:pt x="484" y="582"/>
                    <a:pt x="624" y="603"/>
                  </a:cubicBezTo>
                  <a:cubicBezTo>
                    <a:pt x="712" y="616"/>
                    <a:pt x="801" y="630"/>
                    <a:pt x="889" y="637"/>
                  </a:cubicBezTo>
                  <a:cubicBezTo>
                    <a:pt x="958" y="644"/>
                    <a:pt x="1029" y="644"/>
                    <a:pt x="1098" y="645"/>
                  </a:cubicBezTo>
                  <a:cubicBezTo>
                    <a:pt x="1100" y="646"/>
                    <a:pt x="1103" y="646"/>
                    <a:pt x="1105" y="646"/>
                  </a:cubicBezTo>
                  <a:cubicBezTo>
                    <a:pt x="1224" y="646"/>
                    <a:pt x="1324" y="546"/>
                    <a:pt x="1339" y="432"/>
                  </a:cubicBezTo>
                  <a:cubicBezTo>
                    <a:pt x="1354" y="313"/>
                    <a:pt x="1280" y="198"/>
                    <a:pt x="1161" y="163"/>
                  </a:cubicBezTo>
                  <a:cubicBezTo>
                    <a:pt x="1029" y="126"/>
                    <a:pt x="899" y="92"/>
                    <a:pt x="761" y="72"/>
                  </a:cubicBezTo>
                  <a:cubicBezTo>
                    <a:pt x="626" y="50"/>
                    <a:pt x="490" y="28"/>
                    <a:pt x="354" y="7"/>
                  </a:cubicBezTo>
                  <a:cubicBezTo>
                    <a:pt x="327" y="3"/>
                    <a:pt x="301" y="0"/>
                    <a:pt x="2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42"/>
            <p:cNvSpPr/>
            <p:nvPr/>
          </p:nvSpPr>
          <p:spPr>
            <a:xfrm>
              <a:off x="3284667" y="2387673"/>
              <a:ext cx="36477" cy="43617"/>
            </a:xfrm>
            <a:custGeom>
              <a:rect b="b" l="l" r="r" t="t"/>
              <a:pathLst>
                <a:path extrusionOk="0" h="1265" w="1058">
                  <a:moveTo>
                    <a:pt x="801" y="1"/>
                  </a:moveTo>
                  <a:cubicBezTo>
                    <a:pt x="716" y="1"/>
                    <a:pt x="637" y="45"/>
                    <a:pt x="583" y="123"/>
                  </a:cubicBezTo>
                  <a:lnTo>
                    <a:pt x="324" y="488"/>
                  </a:lnTo>
                  <a:cubicBezTo>
                    <a:pt x="283" y="549"/>
                    <a:pt x="240" y="608"/>
                    <a:pt x="198" y="668"/>
                  </a:cubicBezTo>
                  <a:cubicBezTo>
                    <a:pt x="145" y="743"/>
                    <a:pt x="86" y="814"/>
                    <a:pt x="54" y="901"/>
                  </a:cubicBezTo>
                  <a:cubicBezTo>
                    <a:pt x="16" y="1004"/>
                    <a:pt x="0" y="1127"/>
                    <a:pt x="81" y="1213"/>
                  </a:cubicBezTo>
                  <a:cubicBezTo>
                    <a:pt x="114" y="1248"/>
                    <a:pt x="164" y="1265"/>
                    <a:pt x="212" y="1265"/>
                  </a:cubicBezTo>
                  <a:cubicBezTo>
                    <a:pt x="221" y="1265"/>
                    <a:pt x="230" y="1264"/>
                    <a:pt x="239" y="1263"/>
                  </a:cubicBezTo>
                  <a:cubicBezTo>
                    <a:pt x="258" y="1260"/>
                    <a:pt x="276" y="1257"/>
                    <a:pt x="296" y="1251"/>
                  </a:cubicBezTo>
                  <a:cubicBezTo>
                    <a:pt x="348" y="1236"/>
                    <a:pt x="380" y="1210"/>
                    <a:pt x="421" y="1177"/>
                  </a:cubicBezTo>
                  <a:cubicBezTo>
                    <a:pt x="464" y="1143"/>
                    <a:pt x="495" y="1111"/>
                    <a:pt x="527" y="1065"/>
                  </a:cubicBezTo>
                  <a:cubicBezTo>
                    <a:pt x="548" y="1035"/>
                    <a:pt x="570" y="1005"/>
                    <a:pt x="591" y="976"/>
                  </a:cubicBezTo>
                  <a:cubicBezTo>
                    <a:pt x="636" y="913"/>
                    <a:pt x="680" y="852"/>
                    <a:pt x="724" y="789"/>
                  </a:cubicBezTo>
                  <a:cubicBezTo>
                    <a:pt x="822" y="651"/>
                    <a:pt x="921" y="513"/>
                    <a:pt x="1018" y="375"/>
                  </a:cubicBezTo>
                  <a:cubicBezTo>
                    <a:pt x="1052" y="326"/>
                    <a:pt x="1058" y="239"/>
                    <a:pt x="1042" y="182"/>
                  </a:cubicBezTo>
                  <a:cubicBezTo>
                    <a:pt x="1026" y="124"/>
                    <a:pt x="980" y="61"/>
                    <a:pt x="926" y="33"/>
                  </a:cubicBezTo>
                  <a:cubicBezTo>
                    <a:pt x="884" y="11"/>
                    <a:pt x="842" y="1"/>
                    <a:pt x="8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42"/>
            <p:cNvSpPr/>
            <p:nvPr/>
          </p:nvSpPr>
          <p:spPr>
            <a:xfrm>
              <a:off x="3195472" y="2443045"/>
              <a:ext cx="37512" cy="29205"/>
            </a:xfrm>
            <a:custGeom>
              <a:rect b="b" l="l" r="r" t="t"/>
              <a:pathLst>
                <a:path extrusionOk="0" h="847" w="1088">
                  <a:moveTo>
                    <a:pt x="813" y="1"/>
                  </a:moveTo>
                  <a:cubicBezTo>
                    <a:pt x="811" y="1"/>
                    <a:pt x="809" y="1"/>
                    <a:pt x="807" y="1"/>
                  </a:cubicBezTo>
                  <a:cubicBezTo>
                    <a:pt x="757" y="1"/>
                    <a:pt x="712" y="13"/>
                    <a:pt x="670" y="38"/>
                  </a:cubicBezTo>
                  <a:cubicBezTo>
                    <a:pt x="614" y="61"/>
                    <a:pt x="559" y="89"/>
                    <a:pt x="506" y="117"/>
                  </a:cubicBezTo>
                  <a:cubicBezTo>
                    <a:pt x="433" y="157"/>
                    <a:pt x="369" y="204"/>
                    <a:pt x="304" y="255"/>
                  </a:cubicBezTo>
                  <a:cubicBezTo>
                    <a:pt x="281" y="272"/>
                    <a:pt x="258" y="290"/>
                    <a:pt x="236" y="309"/>
                  </a:cubicBezTo>
                  <a:cubicBezTo>
                    <a:pt x="198" y="340"/>
                    <a:pt x="169" y="378"/>
                    <a:pt x="141" y="417"/>
                  </a:cubicBezTo>
                  <a:cubicBezTo>
                    <a:pt x="106" y="464"/>
                    <a:pt x="73" y="513"/>
                    <a:pt x="42" y="564"/>
                  </a:cubicBezTo>
                  <a:cubicBezTo>
                    <a:pt x="1" y="633"/>
                    <a:pt x="11" y="737"/>
                    <a:pt x="72" y="793"/>
                  </a:cubicBezTo>
                  <a:cubicBezTo>
                    <a:pt x="111" y="829"/>
                    <a:pt x="157" y="847"/>
                    <a:pt x="205" y="847"/>
                  </a:cubicBezTo>
                  <a:cubicBezTo>
                    <a:pt x="237" y="847"/>
                    <a:pt x="270" y="839"/>
                    <a:pt x="302" y="823"/>
                  </a:cubicBezTo>
                  <a:cubicBezTo>
                    <a:pt x="338" y="805"/>
                    <a:pt x="374" y="788"/>
                    <a:pt x="412" y="772"/>
                  </a:cubicBezTo>
                  <a:cubicBezTo>
                    <a:pt x="458" y="755"/>
                    <a:pt x="504" y="735"/>
                    <a:pt x="546" y="710"/>
                  </a:cubicBezTo>
                  <a:cubicBezTo>
                    <a:pt x="588" y="685"/>
                    <a:pt x="631" y="663"/>
                    <a:pt x="674" y="641"/>
                  </a:cubicBezTo>
                  <a:cubicBezTo>
                    <a:pt x="762" y="598"/>
                    <a:pt x="844" y="549"/>
                    <a:pt x="934" y="512"/>
                  </a:cubicBezTo>
                  <a:cubicBezTo>
                    <a:pt x="958" y="499"/>
                    <a:pt x="981" y="485"/>
                    <a:pt x="1000" y="465"/>
                  </a:cubicBezTo>
                  <a:lnTo>
                    <a:pt x="1043" y="411"/>
                  </a:lnTo>
                  <a:cubicBezTo>
                    <a:pt x="1088" y="336"/>
                    <a:pt x="1087" y="244"/>
                    <a:pt x="1053" y="167"/>
                  </a:cubicBezTo>
                  <a:cubicBezTo>
                    <a:pt x="1025" y="100"/>
                    <a:pt x="978" y="53"/>
                    <a:pt x="911" y="24"/>
                  </a:cubicBezTo>
                  <a:cubicBezTo>
                    <a:pt x="880" y="8"/>
                    <a:pt x="847" y="1"/>
                    <a:pt x="8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42"/>
            <p:cNvSpPr/>
            <p:nvPr/>
          </p:nvSpPr>
          <p:spPr>
            <a:xfrm>
              <a:off x="3166510" y="2366090"/>
              <a:ext cx="33960" cy="19171"/>
            </a:xfrm>
            <a:custGeom>
              <a:rect b="b" l="l" r="r" t="t"/>
              <a:pathLst>
                <a:path extrusionOk="0" h="556" w="985">
                  <a:moveTo>
                    <a:pt x="730" y="0"/>
                  </a:moveTo>
                  <a:cubicBezTo>
                    <a:pt x="710" y="0"/>
                    <a:pt x="690" y="3"/>
                    <a:pt x="670" y="9"/>
                  </a:cubicBezTo>
                  <a:cubicBezTo>
                    <a:pt x="583" y="34"/>
                    <a:pt x="495" y="57"/>
                    <a:pt x="409" y="89"/>
                  </a:cubicBezTo>
                  <a:cubicBezTo>
                    <a:pt x="325" y="123"/>
                    <a:pt x="238" y="149"/>
                    <a:pt x="151" y="176"/>
                  </a:cubicBezTo>
                  <a:cubicBezTo>
                    <a:pt x="102" y="191"/>
                    <a:pt x="59" y="222"/>
                    <a:pt x="34" y="265"/>
                  </a:cubicBezTo>
                  <a:cubicBezTo>
                    <a:pt x="10" y="307"/>
                    <a:pt x="0" y="368"/>
                    <a:pt x="16" y="415"/>
                  </a:cubicBezTo>
                  <a:cubicBezTo>
                    <a:pt x="44" y="505"/>
                    <a:pt x="120" y="556"/>
                    <a:pt x="207" y="556"/>
                  </a:cubicBezTo>
                  <a:cubicBezTo>
                    <a:pt x="223" y="556"/>
                    <a:pt x="239" y="554"/>
                    <a:pt x="255" y="551"/>
                  </a:cubicBezTo>
                  <a:cubicBezTo>
                    <a:pt x="345" y="532"/>
                    <a:pt x="433" y="513"/>
                    <a:pt x="523" y="500"/>
                  </a:cubicBezTo>
                  <a:cubicBezTo>
                    <a:pt x="612" y="487"/>
                    <a:pt x="701" y="464"/>
                    <a:pt x="789" y="443"/>
                  </a:cubicBezTo>
                  <a:cubicBezTo>
                    <a:pt x="904" y="416"/>
                    <a:pt x="984" y="279"/>
                    <a:pt x="948" y="166"/>
                  </a:cubicBezTo>
                  <a:cubicBezTo>
                    <a:pt x="916" y="70"/>
                    <a:pt x="829" y="0"/>
                    <a:pt x="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42"/>
            <p:cNvSpPr/>
            <p:nvPr/>
          </p:nvSpPr>
          <p:spPr>
            <a:xfrm>
              <a:off x="3225916" y="2335301"/>
              <a:ext cx="25927" cy="22826"/>
            </a:xfrm>
            <a:custGeom>
              <a:rect b="b" l="l" r="r" t="t"/>
              <a:pathLst>
                <a:path extrusionOk="0" h="662" w="752">
                  <a:moveTo>
                    <a:pt x="197" y="1"/>
                  </a:moveTo>
                  <a:cubicBezTo>
                    <a:pt x="180" y="1"/>
                    <a:pt x="164" y="4"/>
                    <a:pt x="149" y="9"/>
                  </a:cubicBezTo>
                  <a:cubicBezTo>
                    <a:pt x="107" y="22"/>
                    <a:pt x="71" y="45"/>
                    <a:pt x="44" y="80"/>
                  </a:cubicBezTo>
                  <a:cubicBezTo>
                    <a:pt x="18" y="115"/>
                    <a:pt x="1" y="157"/>
                    <a:pt x="2" y="201"/>
                  </a:cubicBezTo>
                  <a:cubicBezTo>
                    <a:pt x="4" y="251"/>
                    <a:pt x="19" y="310"/>
                    <a:pt x="60" y="342"/>
                  </a:cubicBezTo>
                  <a:cubicBezTo>
                    <a:pt x="90" y="366"/>
                    <a:pt x="118" y="389"/>
                    <a:pt x="148" y="417"/>
                  </a:cubicBezTo>
                  <a:lnTo>
                    <a:pt x="230" y="495"/>
                  </a:lnTo>
                  <a:cubicBezTo>
                    <a:pt x="256" y="519"/>
                    <a:pt x="282" y="545"/>
                    <a:pt x="310" y="569"/>
                  </a:cubicBezTo>
                  <a:cubicBezTo>
                    <a:pt x="316" y="575"/>
                    <a:pt x="325" y="580"/>
                    <a:pt x="331" y="587"/>
                  </a:cubicBezTo>
                  <a:cubicBezTo>
                    <a:pt x="350" y="601"/>
                    <a:pt x="366" y="618"/>
                    <a:pt x="386" y="629"/>
                  </a:cubicBezTo>
                  <a:cubicBezTo>
                    <a:pt x="394" y="637"/>
                    <a:pt x="405" y="641"/>
                    <a:pt x="415" y="643"/>
                  </a:cubicBezTo>
                  <a:cubicBezTo>
                    <a:pt x="434" y="653"/>
                    <a:pt x="454" y="658"/>
                    <a:pt x="475" y="658"/>
                  </a:cubicBezTo>
                  <a:cubicBezTo>
                    <a:pt x="489" y="660"/>
                    <a:pt x="499" y="661"/>
                    <a:pt x="510" y="661"/>
                  </a:cubicBezTo>
                  <a:cubicBezTo>
                    <a:pt x="514" y="661"/>
                    <a:pt x="519" y="661"/>
                    <a:pt x="525" y="661"/>
                  </a:cubicBezTo>
                  <a:cubicBezTo>
                    <a:pt x="533" y="659"/>
                    <a:pt x="542" y="659"/>
                    <a:pt x="550" y="658"/>
                  </a:cubicBezTo>
                  <a:cubicBezTo>
                    <a:pt x="585" y="658"/>
                    <a:pt x="617" y="649"/>
                    <a:pt x="647" y="632"/>
                  </a:cubicBezTo>
                  <a:cubicBezTo>
                    <a:pt x="669" y="621"/>
                    <a:pt x="688" y="603"/>
                    <a:pt x="702" y="582"/>
                  </a:cubicBezTo>
                  <a:cubicBezTo>
                    <a:pt x="743" y="531"/>
                    <a:pt x="752" y="476"/>
                    <a:pt x="738" y="413"/>
                  </a:cubicBezTo>
                  <a:cubicBezTo>
                    <a:pt x="736" y="398"/>
                    <a:pt x="733" y="383"/>
                    <a:pt x="730" y="370"/>
                  </a:cubicBezTo>
                  <a:lnTo>
                    <a:pt x="706" y="315"/>
                  </a:lnTo>
                  <a:cubicBezTo>
                    <a:pt x="694" y="299"/>
                    <a:pt x="681" y="284"/>
                    <a:pt x="669" y="268"/>
                  </a:cubicBezTo>
                  <a:cubicBezTo>
                    <a:pt x="654" y="252"/>
                    <a:pt x="632" y="238"/>
                    <a:pt x="615" y="225"/>
                  </a:cubicBezTo>
                  <a:lnTo>
                    <a:pt x="591" y="210"/>
                  </a:lnTo>
                  <a:cubicBezTo>
                    <a:pt x="560" y="189"/>
                    <a:pt x="528" y="169"/>
                    <a:pt x="495" y="149"/>
                  </a:cubicBezTo>
                  <a:cubicBezTo>
                    <a:pt x="464" y="131"/>
                    <a:pt x="431" y="112"/>
                    <a:pt x="400" y="94"/>
                  </a:cubicBezTo>
                  <a:cubicBezTo>
                    <a:pt x="366" y="74"/>
                    <a:pt x="335" y="50"/>
                    <a:pt x="303" y="28"/>
                  </a:cubicBezTo>
                  <a:cubicBezTo>
                    <a:pt x="279" y="14"/>
                    <a:pt x="254" y="6"/>
                    <a:pt x="228" y="4"/>
                  </a:cubicBezTo>
                  <a:cubicBezTo>
                    <a:pt x="217" y="2"/>
                    <a:pt x="207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42"/>
            <p:cNvSpPr/>
            <p:nvPr/>
          </p:nvSpPr>
          <p:spPr>
            <a:xfrm>
              <a:off x="3192541" y="2286308"/>
              <a:ext cx="40718" cy="26653"/>
            </a:xfrm>
            <a:custGeom>
              <a:rect b="b" l="l" r="r" t="t"/>
              <a:pathLst>
                <a:path extrusionOk="0" h="773" w="1181">
                  <a:moveTo>
                    <a:pt x="264" y="1"/>
                  </a:moveTo>
                  <a:cubicBezTo>
                    <a:pt x="220" y="1"/>
                    <a:pt x="172" y="13"/>
                    <a:pt x="141" y="33"/>
                  </a:cubicBezTo>
                  <a:cubicBezTo>
                    <a:pt x="97" y="61"/>
                    <a:pt x="65" y="97"/>
                    <a:pt x="44" y="145"/>
                  </a:cubicBezTo>
                  <a:cubicBezTo>
                    <a:pt x="0" y="250"/>
                    <a:pt x="38" y="382"/>
                    <a:pt x="141" y="438"/>
                  </a:cubicBezTo>
                  <a:cubicBezTo>
                    <a:pt x="245" y="495"/>
                    <a:pt x="349" y="552"/>
                    <a:pt x="453" y="609"/>
                  </a:cubicBezTo>
                  <a:cubicBezTo>
                    <a:pt x="521" y="645"/>
                    <a:pt x="592" y="684"/>
                    <a:pt x="667" y="709"/>
                  </a:cubicBezTo>
                  <a:cubicBezTo>
                    <a:pt x="722" y="729"/>
                    <a:pt x="778" y="745"/>
                    <a:pt x="835" y="763"/>
                  </a:cubicBezTo>
                  <a:cubicBezTo>
                    <a:pt x="855" y="769"/>
                    <a:pt x="877" y="772"/>
                    <a:pt x="900" y="772"/>
                  </a:cubicBezTo>
                  <a:cubicBezTo>
                    <a:pt x="947" y="772"/>
                    <a:pt x="996" y="761"/>
                    <a:pt x="1029" y="739"/>
                  </a:cubicBezTo>
                  <a:cubicBezTo>
                    <a:pt x="1076" y="709"/>
                    <a:pt x="1110" y="669"/>
                    <a:pt x="1132" y="619"/>
                  </a:cubicBezTo>
                  <a:cubicBezTo>
                    <a:pt x="1180" y="506"/>
                    <a:pt x="1138" y="369"/>
                    <a:pt x="1029" y="305"/>
                  </a:cubicBezTo>
                  <a:cubicBezTo>
                    <a:pt x="979" y="276"/>
                    <a:pt x="928" y="244"/>
                    <a:pt x="875" y="216"/>
                  </a:cubicBezTo>
                  <a:cubicBezTo>
                    <a:pt x="807" y="182"/>
                    <a:pt x="729" y="154"/>
                    <a:pt x="656" y="128"/>
                  </a:cubicBezTo>
                  <a:cubicBezTo>
                    <a:pt x="544" y="89"/>
                    <a:pt x="432" y="50"/>
                    <a:pt x="321" y="9"/>
                  </a:cubicBezTo>
                  <a:cubicBezTo>
                    <a:pt x="304" y="3"/>
                    <a:pt x="284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42"/>
            <p:cNvSpPr/>
            <p:nvPr/>
          </p:nvSpPr>
          <p:spPr>
            <a:xfrm>
              <a:off x="3275461" y="2333163"/>
              <a:ext cx="31202" cy="29549"/>
            </a:xfrm>
            <a:custGeom>
              <a:rect b="b" l="l" r="r" t="t"/>
              <a:pathLst>
                <a:path extrusionOk="0" h="857" w="905">
                  <a:moveTo>
                    <a:pt x="774" y="495"/>
                  </a:moveTo>
                  <a:cubicBezTo>
                    <a:pt x="773" y="496"/>
                    <a:pt x="773" y="496"/>
                    <a:pt x="772" y="496"/>
                  </a:cubicBezTo>
                  <a:lnTo>
                    <a:pt x="772" y="496"/>
                  </a:lnTo>
                  <a:cubicBezTo>
                    <a:pt x="773" y="496"/>
                    <a:pt x="773" y="496"/>
                    <a:pt x="774" y="495"/>
                  </a:cubicBezTo>
                  <a:close/>
                  <a:moveTo>
                    <a:pt x="627" y="1"/>
                  </a:moveTo>
                  <a:cubicBezTo>
                    <a:pt x="579" y="1"/>
                    <a:pt x="533" y="13"/>
                    <a:pt x="490" y="37"/>
                  </a:cubicBezTo>
                  <a:cubicBezTo>
                    <a:pt x="414" y="95"/>
                    <a:pt x="340" y="153"/>
                    <a:pt x="269" y="215"/>
                  </a:cubicBezTo>
                  <a:cubicBezTo>
                    <a:pt x="241" y="240"/>
                    <a:pt x="211" y="263"/>
                    <a:pt x="186" y="291"/>
                  </a:cubicBezTo>
                  <a:cubicBezTo>
                    <a:pt x="149" y="330"/>
                    <a:pt x="116" y="380"/>
                    <a:pt x="84" y="422"/>
                  </a:cubicBezTo>
                  <a:cubicBezTo>
                    <a:pt x="74" y="434"/>
                    <a:pt x="63" y="449"/>
                    <a:pt x="54" y="461"/>
                  </a:cubicBezTo>
                  <a:cubicBezTo>
                    <a:pt x="20" y="508"/>
                    <a:pt x="9" y="559"/>
                    <a:pt x="6" y="616"/>
                  </a:cubicBezTo>
                  <a:cubicBezTo>
                    <a:pt x="1" y="698"/>
                    <a:pt x="25" y="784"/>
                    <a:pt x="100" y="828"/>
                  </a:cubicBezTo>
                  <a:cubicBezTo>
                    <a:pt x="132" y="845"/>
                    <a:pt x="179" y="857"/>
                    <a:pt x="215" y="857"/>
                  </a:cubicBezTo>
                  <a:cubicBezTo>
                    <a:pt x="241" y="857"/>
                    <a:pt x="283" y="850"/>
                    <a:pt x="311" y="844"/>
                  </a:cubicBezTo>
                  <a:cubicBezTo>
                    <a:pt x="379" y="831"/>
                    <a:pt x="433" y="776"/>
                    <a:pt x="487" y="732"/>
                  </a:cubicBezTo>
                  <a:cubicBezTo>
                    <a:pt x="513" y="713"/>
                    <a:pt x="539" y="694"/>
                    <a:pt x="564" y="674"/>
                  </a:cubicBezTo>
                  <a:cubicBezTo>
                    <a:pt x="587" y="654"/>
                    <a:pt x="609" y="632"/>
                    <a:pt x="632" y="612"/>
                  </a:cubicBezTo>
                  <a:cubicBezTo>
                    <a:pt x="674" y="576"/>
                    <a:pt x="716" y="541"/>
                    <a:pt x="760" y="507"/>
                  </a:cubicBezTo>
                  <a:cubicBezTo>
                    <a:pt x="762" y="506"/>
                    <a:pt x="763" y="506"/>
                    <a:pt x="763" y="505"/>
                  </a:cubicBezTo>
                  <a:cubicBezTo>
                    <a:pt x="764" y="505"/>
                    <a:pt x="764" y="503"/>
                    <a:pt x="765" y="502"/>
                  </a:cubicBezTo>
                  <a:cubicBezTo>
                    <a:pt x="767" y="501"/>
                    <a:pt x="768" y="500"/>
                    <a:pt x="769" y="499"/>
                  </a:cubicBezTo>
                  <a:lnTo>
                    <a:pt x="769" y="499"/>
                  </a:lnTo>
                  <a:cubicBezTo>
                    <a:pt x="769" y="499"/>
                    <a:pt x="768" y="500"/>
                    <a:pt x="768" y="500"/>
                  </a:cubicBezTo>
                  <a:cubicBezTo>
                    <a:pt x="797" y="482"/>
                    <a:pt x="822" y="461"/>
                    <a:pt x="838" y="434"/>
                  </a:cubicBezTo>
                  <a:cubicBezTo>
                    <a:pt x="862" y="408"/>
                    <a:pt x="879" y="377"/>
                    <a:pt x="887" y="341"/>
                  </a:cubicBezTo>
                  <a:cubicBezTo>
                    <a:pt x="905" y="277"/>
                    <a:pt x="898" y="190"/>
                    <a:pt x="860" y="133"/>
                  </a:cubicBezTo>
                  <a:cubicBezTo>
                    <a:pt x="822" y="76"/>
                    <a:pt x="767" y="26"/>
                    <a:pt x="699" y="10"/>
                  </a:cubicBezTo>
                  <a:cubicBezTo>
                    <a:pt x="675" y="7"/>
                    <a:pt x="650" y="3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42"/>
            <p:cNvSpPr/>
            <p:nvPr/>
          </p:nvSpPr>
          <p:spPr>
            <a:xfrm>
              <a:off x="3195162" y="2396845"/>
              <a:ext cx="31340" cy="31825"/>
            </a:xfrm>
            <a:custGeom>
              <a:rect b="b" l="l" r="r" t="t"/>
              <a:pathLst>
                <a:path extrusionOk="0" h="923" w="909">
                  <a:moveTo>
                    <a:pt x="618" y="1"/>
                  </a:moveTo>
                  <a:cubicBezTo>
                    <a:pt x="594" y="1"/>
                    <a:pt x="569" y="4"/>
                    <a:pt x="546" y="12"/>
                  </a:cubicBezTo>
                  <a:cubicBezTo>
                    <a:pt x="524" y="20"/>
                    <a:pt x="500" y="30"/>
                    <a:pt x="478" y="40"/>
                  </a:cubicBezTo>
                  <a:cubicBezTo>
                    <a:pt x="445" y="61"/>
                    <a:pt x="417" y="88"/>
                    <a:pt x="394" y="119"/>
                  </a:cubicBezTo>
                  <a:cubicBezTo>
                    <a:pt x="333" y="195"/>
                    <a:pt x="271" y="269"/>
                    <a:pt x="203" y="337"/>
                  </a:cubicBezTo>
                  <a:cubicBezTo>
                    <a:pt x="170" y="371"/>
                    <a:pt x="136" y="404"/>
                    <a:pt x="104" y="440"/>
                  </a:cubicBezTo>
                  <a:cubicBezTo>
                    <a:pt x="67" y="481"/>
                    <a:pt x="38" y="524"/>
                    <a:pt x="22" y="579"/>
                  </a:cubicBezTo>
                  <a:cubicBezTo>
                    <a:pt x="20" y="588"/>
                    <a:pt x="18" y="598"/>
                    <a:pt x="15" y="607"/>
                  </a:cubicBezTo>
                  <a:cubicBezTo>
                    <a:pt x="0" y="666"/>
                    <a:pt x="5" y="710"/>
                    <a:pt x="14" y="767"/>
                  </a:cubicBezTo>
                  <a:cubicBezTo>
                    <a:pt x="22" y="801"/>
                    <a:pt x="41" y="830"/>
                    <a:pt x="66" y="856"/>
                  </a:cubicBezTo>
                  <a:cubicBezTo>
                    <a:pt x="92" y="880"/>
                    <a:pt x="121" y="899"/>
                    <a:pt x="155" y="908"/>
                  </a:cubicBezTo>
                  <a:cubicBezTo>
                    <a:pt x="162" y="911"/>
                    <a:pt x="170" y="913"/>
                    <a:pt x="177" y="914"/>
                  </a:cubicBezTo>
                  <a:cubicBezTo>
                    <a:pt x="198" y="918"/>
                    <a:pt x="220" y="922"/>
                    <a:pt x="243" y="922"/>
                  </a:cubicBezTo>
                  <a:cubicBezTo>
                    <a:pt x="250" y="922"/>
                    <a:pt x="257" y="922"/>
                    <a:pt x="265" y="921"/>
                  </a:cubicBezTo>
                  <a:cubicBezTo>
                    <a:pt x="296" y="917"/>
                    <a:pt x="329" y="915"/>
                    <a:pt x="360" y="908"/>
                  </a:cubicBezTo>
                  <a:lnTo>
                    <a:pt x="426" y="880"/>
                  </a:lnTo>
                  <a:cubicBezTo>
                    <a:pt x="430" y="879"/>
                    <a:pt x="432" y="877"/>
                    <a:pt x="437" y="875"/>
                  </a:cubicBezTo>
                  <a:lnTo>
                    <a:pt x="452" y="864"/>
                  </a:lnTo>
                  <a:cubicBezTo>
                    <a:pt x="490" y="836"/>
                    <a:pt x="529" y="808"/>
                    <a:pt x="563" y="774"/>
                  </a:cubicBezTo>
                  <a:cubicBezTo>
                    <a:pt x="582" y="756"/>
                    <a:pt x="600" y="737"/>
                    <a:pt x="619" y="718"/>
                  </a:cubicBezTo>
                  <a:cubicBezTo>
                    <a:pt x="707" y="626"/>
                    <a:pt x="786" y="527"/>
                    <a:pt x="864" y="425"/>
                  </a:cubicBezTo>
                  <a:cubicBezTo>
                    <a:pt x="884" y="393"/>
                    <a:pt x="895" y="357"/>
                    <a:pt x="897" y="320"/>
                  </a:cubicBezTo>
                  <a:cubicBezTo>
                    <a:pt x="908" y="284"/>
                    <a:pt x="905" y="247"/>
                    <a:pt x="894" y="210"/>
                  </a:cubicBezTo>
                  <a:cubicBezTo>
                    <a:pt x="875" y="144"/>
                    <a:pt x="825" y="72"/>
                    <a:pt x="764" y="40"/>
                  </a:cubicBezTo>
                  <a:cubicBezTo>
                    <a:pt x="719" y="16"/>
                    <a:pt x="668" y="1"/>
                    <a:pt x="6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42"/>
            <p:cNvSpPr/>
            <p:nvPr/>
          </p:nvSpPr>
          <p:spPr>
            <a:xfrm>
              <a:off x="3124344" y="2402499"/>
              <a:ext cx="38339" cy="22791"/>
            </a:xfrm>
            <a:custGeom>
              <a:rect b="b" l="l" r="r" t="t"/>
              <a:pathLst>
                <a:path extrusionOk="0" h="661" w="1112">
                  <a:moveTo>
                    <a:pt x="262" y="1"/>
                  </a:moveTo>
                  <a:cubicBezTo>
                    <a:pt x="219" y="1"/>
                    <a:pt x="176" y="12"/>
                    <a:pt x="140" y="32"/>
                  </a:cubicBezTo>
                  <a:cubicBezTo>
                    <a:pt x="90" y="61"/>
                    <a:pt x="43" y="119"/>
                    <a:pt x="31" y="174"/>
                  </a:cubicBezTo>
                  <a:cubicBezTo>
                    <a:pt x="0" y="304"/>
                    <a:pt x="69" y="426"/>
                    <a:pt x="195" y="465"/>
                  </a:cubicBezTo>
                  <a:cubicBezTo>
                    <a:pt x="388" y="527"/>
                    <a:pt x="583" y="589"/>
                    <a:pt x="775" y="651"/>
                  </a:cubicBezTo>
                  <a:cubicBezTo>
                    <a:pt x="796" y="657"/>
                    <a:pt x="817" y="660"/>
                    <a:pt x="838" y="660"/>
                  </a:cubicBezTo>
                  <a:cubicBezTo>
                    <a:pt x="945" y="660"/>
                    <a:pt x="1056" y="584"/>
                    <a:pt x="1079" y="477"/>
                  </a:cubicBezTo>
                  <a:cubicBezTo>
                    <a:pt x="1112" y="348"/>
                    <a:pt x="1043" y="212"/>
                    <a:pt x="909" y="174"/>
                  </a:cubicBezTo>
                  <a:cubicBezTo>
                    <a:pt x="714" y="120"/>
                    <a:pt x="518" y="64"/>
                    <a:pt x="323" y="9"/>
                  </a:cubicBezTo>
                  <a:cubicBezTo>
                    <a:pt x="304" y="3"/>
                    <a:pt x="283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42"/>
            <p:cNvSpPr/>
            <p:nvPr/>
          </p:nvSpPr>
          <p:spPr>
            <a:xfrm>
              <a:off x="2833452" y="2259139"/>
              <a:ext cx="32926" cy="18412"/>
            </a:xfrm>
            <a:custGeom>
              <a:rect b="b" l="l" r="r" t="t"/>
              <a:pathLst>
                <a:path extrusionOk="0" h="534" w="955">
                  <a:moveTo>
                    <a:pt x="644" y="0"/>
                  </a:moveTo>
                  <a:cubicBezTo>
                    <a:pt x="635" y="0"/>
                    <a:pt x="626" y="1"/>
                    <a:pt x="617" y="1"/>
                  </a:cubicBezTo>
                  <a:cubicBezTo>
                    <a:pt x="554" y="3"/>
                    <a:pt x="489" y="18"/>
                    <a:pt x="429" y="34"/>
                  </a:cubicBezTo>
                  <a:cubicBezTo>
                    <a:pt x="339" y="57"/>
                    <a:pt x="251" y="82"/>
                    <a:pt x="164" y="117"/>
                  </a:cubicBezTo>
                  <a:cubicBezTo>
                    <a:pt x="111" y="139"/>
                    <a:pt x="68" y="163"/>
                    <a:pt x="38" y="215"/>
                  </a:cubicBezTo>
                  <a:cubicBezTo>
                    <a:pt x="12" y="260"/>
                    <a:pt x="1" y="326"/>
                    <a:pt x="17" y="377"/>
                  </a:cubicBezTo>
                  <a:cubicBezTo>
                    <a:pt x="34" y="428"/>
                    <a:pt x="65" y="477"/>
                    <a:pt x="114" y="503"/>
                  </a:cubicBezTo>
                  <a:cubicBezTo>
                    <a:pt x="147" y="521"/>
                    <a:pt x="187" y="533"/>
                    <a:pt x="225" y="533"/>
                  </a:cubicBezTo>
                  <a:cubicBezTo>
                    <a:pt x="243" y="533"/>
                    <a:pt x="261" y="531"/>
                    <a:pt x="278" y="524"/>
                  </a:cubicBezTo>
                  <a:cubicBezTo>
                    <a:pt x="351" y="498"/>
                    <a:pt x="427" y="475"/>
                    <a:pt x="504" y="462"/>
                  </a:cubicBezTo>
                  <a:cubicBezTo>
                    <a:pt x="520" y="461"/>
                    <a:pt x="538" y="458"/>
                    <a:pt x="555" y="456"/>
                  </a:cubicBezTo>
                  <a:cubicBezTo>
                    <a:pt x="588" y="454"/>
                    <a:pt x="622" y="450"/>
                    <a:pt x="656" y="445"/>
                  </a:cubicBezTo>
                  <a:cubicBezTo>
                    <a:pt x="705" y="439"/>
                    <a:pt x="752" y="429"/>
                    <a:pt x="799" y="419"/>
                  </a:cubicBezTo>
                  <a:cubicBezTo>
                    <a:pt x="842" y="410"/>
                    <a:pt x="882" y="378"/>
                    <a:pt x="908" y="345"/>
                  </a:cubicBezTo>
                  <a:cubicBezTo>
                    <a:pt x="935" y="310"/>
                    <a:pt x="955" y="264"/>
                    <a:pt x="951" y="218"/>
                  </a:cubicBezTo>
                  <a:cubicBezTo>
                    <a:pt x="951" y="185"/>
                    <a:pt x="941" y="148"/>
                    <a:pt x="924" y="116"/>
                  </a:cubicBezTo>
                  <a:cubicBezTo>
                    <a:pt x="903" y="74"/>
                    <a:pt x="846" y="28"/>
                    <a:pt x="799" y="19"/>
                  </a:cubicBezTo>
                  <a:cubicBezTo>
                    <a:pt x="748" y="10"/>
                    <a:pt x="696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42"/>
            <p:cNvSpPr/>
            <p:nvPr/>
          </p:nvSpPr>
          <p:spPr>
            <a:xfrm>
              <a:off x="2855449" y="2274413"/>
              <a:ext cx="2103" cy="345"/>
            </a:xfrm>
            <a:custGeom>
              <a:rect b="b" l="l" r="r" t="t"/>
              <a:pathLst>
                <a:path extrusionOk="0" h="10" w="61">
                  <a:moveTo>
                    <a:pt x="60" y="1"/>
                  </a:moveTo>
                  <a:lnTo>
                    <a:pt x="60" y="1"/>
                  </a:lnTo>
                  <a:cubicBezTo>
                    <a:pt x="46" y="2"/>
                    <a:pt x="32" y="3"/>
                    <a:pt x="19" y="6"/>
                  </a:cubicBezTo>
                  <a:cubicBezTo>
                    <a:pt x="11" y="7"/>
                    <a:pt x="5" y="8"/>
                    <a:pt x="0" y="9"/>
                  </a:cubicBezTo>
                  <a:cubicBezTo>
                    <a:pt x="20" y="6"/>
                    <a:pt x="40" y="3"/>
                    <a:pt x="60" y="1"/>
                  </a:cubicBez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42"/>
            <p:cNvSpPr/>
            <p:nvPr/>
          </p:nvSpPr>
          <p:spPr>
            <a:xfrm>
              <a:off x="2849174" y="2216903"/>
              <a:ext cx="29202" cy="24860"/>
            </a:xfrm>
            <a:custGeom>
              <a:rect b="b" l="l" r="r" t="t"/>
              <a:pathLst>
                <a:path extrusionOk="0" h="721" w="847">
                  <a:moveTo>
                    <a:pt x="226" y="1"/>
                  </a:moveTo>
                  <a:cubicBezTo>
                    <a:pt x="210" y="1"/>
                    <a:pt x="193" y="3"/>
                    <a:pt x="176" y="8"/>
                  </a:cubicBezTo>
                  <a:cubicBezTo>
                    <a:pt x="128" y="20"/>
                    <a:pt x="77" y="57"/>
                    <a:pt x="53" y="102"/>
                  </a:cubicBezTo>
                  <a:cubicBezTo>
                    <a:pt x="1" y="198"/>
                    <a:pt x="29" y="323"/>
                    <a:pt x="126" y="381"/>
                  </a:cubicBezTo>
                  <a:cubicBezTo>
                    <a:pt x="175" y="410"/>
                    <a:pt x="220" y="442"/>
                    <a:pt x="265" y="474"/>
                  </a:cubicBezTo>
                  <a:cubicBezTo>
                    <a:pt x="310" y="514"/>
                    <a:pt x="350" y="557"/>
                    <a:pt x="393" y="598"/>
                  </a:cubicBezTo>
                  <a:cubicBezTo>
                    <a:pt x="435" y="639"/>
                    <a:pt x="479" y="675"/>
                    <a:pt x="532" y="698"/>
                  </a:cubicBezTo>
                  <a:cubicBezTo>
                    <a:pt x="564" y="713"/>
                    <a:pt x="602" y="721"/>
                    <a:pt x="640" y="721"/>
                  </a:cubicBezTo>
                  <a:cubicBezTo>
                    <a:pt x="679" y="721"/>
                    <a:pt x="718" y="712"/>
                    <a:pt x="751" y="692"/>
                  </a:cubicBezTo>
                  <a:cubicBezTo>
                    <a:pt x="816" y="651"/>
                    <a:pt x="846" y="577"/>
                    <a:pt x="841" y="500"/>
                  </a:cubicBezTo>
                  <a:cubicBezTo>
                    <a:pt x="838" y="452"/>
                    <a:pt x="824" y="406"/>
                    <a:pt x="796" y="363"/>
                  </a:cubicBezTo>
                  <a:cubicBezTo>
                    <a:pt x="777" y="334"/>
                    <a:pt x="758" y="306"/>
                    <a:pt x="732" y="282"/>
                  </a:cubicBezTo>
                  <a:cubicBezTo>
                    <a:pt x="669" y="228"/>
                    <a:pt x="600" y="180"/>
                    <a:pt x="530" y="138"/>
                  </a:cubicBezTo>
                  <a:cubicBezTo>
                    <a:pt x="464" y="100"/>
                    <a:pt x="402" y="61"/>
                    <a:pt x="333" y="29"/>
                  </a:cubicBezTo>
                  <a:cubicBezTo>
                    <a:pt x="298" y="12"/>
                    <a:pt x="263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42"/>
            <p:cNvSpPr/>
            <p:nvPr/>
          </p:nvSpPr>
          <p:spPr>
            <a:xfrm>
              <a:off x="2864344" y="2162359"/>
              <a:ext cx="35270" cy="21516"/>
            </a:xfrm>
            <a:custGeom>
              <a:rect b="b" l="l" r="r" t="t"/>
              <a:pathLst>
                <a:path extrusionOk="0" h="624" w="1023">
                  <a:moveTo>
                    <a:pt x="235" y="1"/>
                  </a:moveTo>
                  <a:cubicBezTo>
                    <a:pt x="195" y="1"/>
                    <a:pt x="150" y="13"/>
                    <a:pt x="123" y="30"/>
                  </a:cubicBezTo>
                  <a:cubicBezTo>
                    <a:pt x="85" y="55"/>
                    <a:pt x="55" y="87"/>
                    <a:pt x="39" y="130"/>
                  </a:cubicBezTo>
                  <a:cubicBezTo>
                    <a:pt x="0" y="222"/>
                    <a:pt x="33" y="341"/>
                    <a:pt x="123" y="390"/>
                  </a:cubicBezTo>
                  <a:cubicBezTo>
                    <a:pt x="210" y="437"/>
                    <a:pt x="298" y="479"/>
                    <a:pt x="387" y="519"/>
                  </a:cubicBezTo>
                  <a:cubicBezTo>
                    <a:pt x="445" y="546"/>
                    <a:pt x="503" y="574"/>
                    <a:pt x="566" y="588"/>
                  </a:cubicBezTo>
                  <a:cubicBezTo>
                    <a:pt x="616" y="600"/>
                    <a:pt x="667" y="609"/>
                    <a:pt x="717" y="617"/>
                  </a:cubicBezTo>
                  <a:cubicBezTo>
                    <a:pt x="740" y="621"/>
                    <a:pt x="762" y="623"/>
                    <a:pt x="784" y="623"/>
                  </a:cubicBezTo>
                  <a:cubicBezTo>
                    <a:pt x="824" y="623"/>
                    <a:pt x="862" y="615"/>
                    <a:pt x="901" y="593"/>
                  </a:cubicBezTo>
                  <a:cubicBezTo>
                    <a:pt x="950" y="565"/>
                    <a:pt x="997" y="508"/>
                    <a:pt x="1010" y="452"/>
                  </a:cubicBezTo>
                  <a:cubicBezTo>
                    <a:pt x="1023" y="390"/>
                    <a:pt x="1021" y="322"/>
                    <a:pt x="986" y="269"/>
                  </a:cubicBezTo>
                  <a:cubicBezTo>
                    <a:pt x="953" y="218"/>
                    <a:pt x="903" y="173"/>
                    <a:pt x="844" y="160"/>
                  </a:cubicBezTo>
                  <a:cubicBezTo>
                    <a:pt x="797" y="150"/>
                    <a:pt x="751" y="139"/>
                    <a:pt x="704" y="127"/>
                  </a:cubicBezTo>
                  <a:cubicBezTo>
                    <a:pt x="656" y="113"/>
                    <a:pt x="607" y="104"/>
                    <a:pt x="560" y="95"/>
                  </a:cubicBezTo>
                  <a:cubicBezTo>
                    <a:pt x="464" y="77"/>
                    <a:pt x="373" y="46"/>
                    <a:pt x="284" y="9"/>
                  </a:cubicBezTo>
                  <a:cubicBezTo>
                    <a:pt x="270" y="3"/>
                    <a:pt x="253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42"/>
            <p:cNvSpPr/>
            <p:nvPr/>
          </p:nvSpPr>
          <p:spPr>
            <a:xfrm>
              <a:off x="2914510" y="2189493"/>
              <a:ext cx="36822" cy="17999"/>
            </a:xfrm>
            <a:custGeom>
              <a:rect b="b" l="l" r="r" t="t"/>
              <a:pathLst>
                <a:path extrusionOk="0" h="522" w="1068">
                  <a:moveTo>
                    <a:pt x="754" y="1"/>
                  </a:moveTo>
                  <a:cubicBezTo>
                    <a:pt x="694" y="1"/>
                    <a:pt x="634" y="11"/>
                    <a:pt x="574" y="20"/>
                  </a:cubicBezTo>
                  <a:lnTo>
                    <a:pt x="368" y="51"/>
                  </a:lnTo>
                  <a:cubicBezTo>
                    <a:pt x="321" y="56"/>
                    <a:pt x="274" y="60"/>
                    <a:pt x="227" y="64"/>
                  </a:cubicBezTo>
                  <a:cubicBezTo>
                    <a:pt x="167" y="70"/>
                    <a:pt x="113" y="85"/>
                    <a:pt x="68" y="129"/>
                  </a:cubicBezTo>
                  <a:cubicBezTo>
                    <a:pt x="29" y="169"/>
                    <a:pt x="0" y="232"/>
                    <a:pt x="3" y="288"/>
                  </a:cubicBezTo>
                  <a:cubicBezTo>
                    <a:pt x="8" y="406"/>
                    <a:pt x="100" y="512"/>
                    <a:pt x="224" y="512"/>
                  </a:cubicBezTo>
                  <a:cubicBezTo>
                    <a:pt x="225" y="512"/>
                    <a:pt x="226" y="512"/>
                    <a:pt x="227" y="512"/>
                  </a:cubicBezTo>
                  <a:cubicBezTo>
                    <a:pt x="267" y="511"/>
                    <a:pt x="307" y="511"/>
                    <a:pt x="348" y="511"/>
                  </a:cubicBezTo>
                  <a:cubicBezTo>
                    <a:pt x="419" y="511"/>
                    <a:pt x="491" y="512"/>
                    <a:pt x="563" y="516"/>
                  </a:cubicBezTo>
                  <a:cubicBezTo>
                    <a:pt x="603" y="518"/>
                    <a:pt x="643" y="521"/>
                    <a:pt x="683" y="521"/>
                  </a:cubicBezTo>
                  <a:cubicBezTo>
                    <a:pt x="698" y="521"/>
                    <a:pt x="712" y="521"/>
                    <a:pt x="727" y="520"/>
                  </a:cubicBezTo>
                  <a:cubicBezTo>
                    <a:pt x="740" y="519"/>
                    <a:pt x="753" y="518"/>
                    <a:pt x="766" y="518"/>
                  </a:cubicBezTo>
                  <a:cubicBezTo>
                    <a:pt x="821" y="512"/>
                    <a:pt x="858" y="502"/>
                    <a:pt x="907" y="478"/>
                  </a:cubicBezTo>
                  <a:cubicBezTo>
                    <a:pt x="959" y="452"/>
                    <a:pt x="1004" y="418"/>
                    <a:pt x="1035" y="367"/>
                  </a:cubicBezTo>
                  <a:cubicBezTo>
                    <a:pt x="1061" y="325"/>
                    <a:pt x="1068" y="273"/>
                    <a:pt x="1061" y="226"/>
                  </a:cubicBezTo>
                  <a:cubicBezTo>
                    <a:pt x="1056" y="173"/>
                    <a:pt x="1035" y="138"/>
                    <a:pt x="1003" y="98"/>
                  </a:cubicBezTo>
                  <a:cubicBezTo>
                    <a:pt x="970" y="58"/>
                    <a:pt x="918" y="41"/>
                    <a:pt x="871" y="23"/>
                  </a:cubicBezTo>
                  <a:cubicBezTo>
                    <a:pt x="833" y="7"/>
                    <a:pt x="79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42"/>
            <p:cNvSpPr/>
            <p:nvPr/>
          </p:nvSpPr>
          <p:spPr>
            <a:xfrm>
              <a:off x="2942575" y="2284584"/>
              <a:ext cx="35719" cy="19654"/>
            </a:xfrm>
            <a:custGeom>
              <a:rect b="b" l="l" r="r" t="t"/>
              <a:pathLst>
                <a:path extrusionOk="0" h="570" w="1036">
                  <a:moveTo>
                    <a:pt x="591" y="88"/>
                  </a:moveTo>
                  <a:cubicBezTo>
                    <a:pt x="599" y="89"/>
                    <a:pt x="606" y="90"/>
                    <a:pt x="614" y="91"/>
                  </a:cubicBezTo>
                  <a:lnTo>
                    <a:pt x="614" y="91"/>
                  </a:lnTo>
                  <a:cubicBezTo>
                    <a:pt x="606" y="90"/>
                    <a:pt x="599" y="89"/>
                    <a:pt x="591" y="88"/>
                  </a:cubicBezTo>
                  <a:close/>
                  <a:moveTo>
                    <a:pt x="242" y="0"/>
                  </a:moveTo>
                  <a:cubicBezTo>
                    <a:pt x="225" y="0"/>
                    <a:pt x="208" y="2"/>
                    <a:pt x="190" y="7"/>
                  </a:cubicBezTo>
                  <a:cubicBezTo>
                    <a:pt x="139" y="22"/>
                    <a:pt x="84" y="61"/>
                    <a:pt x="60" y="108"/>
                  </a:cubicBezTo>
                  <a:cubicBezTo>
                    <a:pt x="1" y="217"/>
                    <a:pt x="37" y="337"/>
                    <a:pt x="138" y="405"/>
                  </a:cubicBezTo>
                  <a:cubicBezTo>
                    <a:pt x="238" y="472"/>
                    <a:pt x="355" y="524"/>
                    <a:pt x="473" y="552"/>
                  </a:cubicBezTo>
                  <a:cubicBezTo>
                    <a:pt x="527" y="564"/>
                    <a:pt x="583" y="570"/>
                    <a:pt x="638" y="570"/>
                  </a:cubicBezTo>
                  <a:cubicBezTo>
                    <a:pt x="654" y="570"/>
                    <a:pt x="669" y="569"/>
                    <a:pt x="685" y="568"/>
                  </a:cubicBezTo>
                  <a:cubicBezTo>
                    <a:pt x="697" y="567"/>
                    <a:pt x="711" y="567"/>
                    <a:pt x="723" y="566"/>
                  </a:cubicBezTo>
                  <a:cubicBezTo>
                    <a:pt x="747" y="563"/>
                    <a:pt x="773" y="562"/>
                    <a:pt x="795" y="556"/>
                  </a:cubicBezTo>
                  <a:cubicBezTo>
                    <a:pt x="816" y="550"/>
                    <a:pt x="839" y="537"/>
                    <a:pt x="859" y="528"/>
                  </a:cubicBezTo>
                  <a:cubicBezTo>
                    <a:pt x="883" y="517"/>
                    <a:pt x="906" y="506"/>
                    <a:pt x="927" y="494"/>
                  </a:cubicBezTo>
                  <a:cubicBezTo>
                    <a:pt x="999" y="455"/>
                    <a:pt x="1036" y="370"/>
                    <a:pt x="1024" y="292"/>
                  </a:cubicBezTo>
                  <a:cubicBezTo>
                    <a:pt x="1020" y="255"/>
                    <a:pt x="1008" y="225"/>
                    <a:pt x="986" y="195"/>
                  </a:cubicBezTo>
                  <a:cubicBezTo>
                    <a:pt x="961" y="164"/>
                    <a:pt x="921" y="129"/>
                    <a:pt x="880" y="122"/>
                  </a:cubicBezTo>
                  <a:cubicBezTo>
                    <a:pt x="823" y="114"/>
                    <a:pt x="770" y="95"/>
                    <a:pt x="713" y="95"/>
                  </a:cubicBezTo>
                  <a:cubicBezTo>
                    <a:pt x="679" y="95"/>
                    <a:pt x="646" y="94"/>
                    <a:pt x="614" y="91"/>
                  </a:cubicBezTo>
                  <a:lnTo>
                    <a:pt x="614" y="91"/>
                  </a:lnTo>
                  <a:cubicBezTo>
                    <a:pt x="627" y="93"/>
                    <a:pt x="641" y="95"/>
                    <a:pt x="655" y="98"/>
                  </a:cubicBezTo>
                  <a:cubicBezTo>
                    <a:pt x="622" y="92"/>
                    <a:pt x="589" y="89"/>
                    <a:pt x="557" y="85"/>
                  </a:cubicBezTo>
                  <a:cubicBezTo>
                    <a:pt x="490" y="75"/>
                    <a:pt x="427" y="58"/>
                    <a:pt x="364" y="33"/>
                  </a:cubicBezTo>
                  <a:lnTo>
                    <a:pt x="357" y="30"/>
                  </a:lnTo>
                  <a:cubicBezTo>
                    <a:pt x="319" y="12"/>
                    <a:pt x="281" y="0"/>
                    <a:pt x="24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42"/>
            <p:cNvSpPr/>
            <p:nvPr/>
          </p:nvSpPr>
          <p:spPr>
            <a:xfrm>
              <a:off x="2981259" y="2237142"/>
              <a:ext cx="39546" cy="19205"/>
            </a:xfrm>
            <a:custGeom>
              <a:rect b="b" l="l" r="r" t="t"/>
              <a:pathLst>
                <a:path extrusionOk="0" h="557" w="1147">
                  <a:moveTo>
                    <a:pt x="561" y="0"/>
                  </a:moveTo>
                  <a:cubicBezTo>
                    <a:pt x="442" y="0"/>
                    <a:pt x="323" y="14"/>
                    <a:pt x="205" y="35"/>
                  </a:cubicBezTo>
                  <a:cubicBezTo>
                    <a:pt x="143" y="46"/>
                    <a:pt x="78" y="104"/>
                    <a:pt x="47" y="157"/>
                  </a:cubicBezTo>
                  <a:cubicBezTo>
                    <a:pt x="13" y="214"/>
                    <a:pt x="0" y="298"/>
                    <a:pt x="20" y="361"/>
                  </a:cubicBezTo>
                  <a:cubicBezTo>
                    <a:pt x="41" y="426"/>
                    <a:pt x="79" y="488"/>
                    <a:pt x="142" y="521"/>
                  </a:cubicBezTo>
                  <a:cubicBezTo>
                    <a:pt x="163" y="530"/>
                    <a:pt x="184" y="538"/>
                    <a:pt x="205" y="548"/>
                  </a:cubicBezTo>
                  <a:cubicBezTo>
                    <a:pt x="227" y="554"/>
                    <a:pt x="248" y="556"/>
                    <a:pt x="270" y="556"/>
                  </a:cubicBezTo>
                  <a:cubicBezTo>
                    <a:pt x="287" y="556"/>
                    <a:pt x="304" y="555"/>
                    <a:pt x="320" y="552"/>
                  </a:cubicBezTo>
                  <a:cubicBezTo>
                    <a:pt x="390" y="543"/>
                    <a:pt x="461" y="538"/>
                    <a:pt x="531" y="538"/>
                  </a:cubicBezTo>
                  <a:cubicBezTo>
                    <a:pt x="602" y="538"/>
                    <a:pt x="673" y="543"/>
                    <a:pt x="743" y="552"/>
                  </a:cubicBezTo>
                  <a:cubicBezTo>
                    <a:pt x="762" y="553"/>
                    <a:pt x="782" y="555"/>
                    <a:pt x="802" y="555"/>
                  </a:cubicBezTo>
                  <a:cubicBezTo>
                    <a:pt x="811" y="555"/>
                    <a:pt x="819" y="555"/>
                    <a:pt x="828" y="554"/>
                  </a:cubicBezTo>
                  <a:cubicBezTo>
                    <a:pt x="881" y="551"/>
                    <a:pt x="922" y="541"/>
                    <a:pt x="970" y="526"/>
                  </a:cubicBezTo>
                  <a:cubicBezTo>
                    <a:pt x="1044" y="502"/>
                    <a:pt x="1104" y="448"/>
                    <a:pt x="1125" y="371"/>
                  </a:cubicBezTo>
                  <a:cubicBezTo>
                    <a:pt x="1147" y="294"/>
                    <a:pt x="1126" y="208"/>
                    <a:pt x="1069" y="153"/>
                  </a:cubicBezTo>
                  <a:cubicBezTo>
                    <a:pt x="1004" y="91"/>
                    <a:pt x="931" y="42"/>
                    <a:pt x="841" y="23"/>
                  </a:cubicBezTo>
                  <a:cubicBezTo>
                    <a:pt x="766" y="7"/>
                    <a:pt x="683" y="2"/>
                    <a:pt x="606" y="1"/>
                  </a:cubicBezTo>
                  <a:cubicBezTo>
                    <a:pt x="591" y="0"/>
                    <a:pt x="576" y="0"/>
                    <a:pt x="5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42"/>
            <p:cNvSpPr/>
            <p:nvPr/>
          </p:nvSpPr>
          <p:spPr>
            <a:xfrm>
              <a:off x="3081798" y="2274689"/>
              <a:ext cx="21790" cy="31515"/>
            </a:xfrm>
            <a:custGeom>
              <a:rect b="b" l="l" r="r" t="t"/>
              <a:pathLst>
                <a:path extrusionOk="0" h="914" w="632">
                  <a:moveTo>
                    <a:pt x="111" y="287"/>
                  </a:moveTo>
                  <a:lnTo>
                    <a:pt x="111" y="287"/>
                  </a:lnTo>
                  <a:cubicBezTo>
                    <a:pt x="110" y="289"/>
                    <a:pt x="110" y="292"/>
                    <a:pt x="110" y="294"/>
                  </a:cubicBezTo>
                  <a:lnTo>
                    <a:pt x="110" y="294"/>
                  </a:lnTo>
                  <a:cubicBezTo>
                    <a:pt x="110" y="292"/>
                    <a:pt x="110" y="289"/>
                    <a:pt x="111" y="287"/>
                  </a:cubicBezTo>
                  <a:close/>
                  <a:moveTo>
                    <a:pt x="377" y="0"/>
                  </a:moveTo>
                  <a:cubicBezTo>
                    <a:pt x="375" y="0"/>
                    <a:pt x="373" y="0"/>
                    <a:pt x="371" y="0"/>
                  </a:cubicBezTo>
                  <a:cubicBezTo>
                    <a:pt x="317" y="3"/>
                    <a:pt x="268" y="21"/>
                    <a:pt x="228" y="61"/>
                  </a:cubicBezTo>
                  <a:cubicBezTo>
                    <a:pt x="198" y="89"/>
                    <a:pt x="176" y="123"/>
                    <a:pt x="155" y="158"/>
                  </a:cubicBezTo>
                  <a:cubicBezTo>
                    <a:pt x="124" y="208"/>
                    <a:pt x="114" y="263"/>
                    <a:pt x="106" y="320"/>
                  </a:cubicBezTo>
                  <a:lnTo>
                    <a:pt x="106" y="320"/>
                  </a:lnTo>
                  <a:cubicBezTo>
                    <a:pt x="107" y="311"/>
                    <a:pt x="108" y="303"/>
                    <a:pt x="110" y="294"/>
                  </a:cubicBezTo>
                  <a:lnTo>
                    <a:pt x="110" y="294"/>
                  </a:lnTo>
                  <a:cubicBezTo>
                    <a:pt x="99" y="368"/>
                    <a:pt x="80" y="437"/>
                    <a:pt x="53" y="505"/>
                  </a:cubicBezTo>
                  <a:cubicBezTo>
                    <a:pt x="51" y="512"/>
                    <a:pt x="48" y="517"/>
                    <a:pt x="45" y="524"/>
                  </a:cubicBezTo>
                  <a:cubicBezTo>
                    <a:pt x="14" y="587"/>
                    <a:pt x="0" y="654"/>
                    <a:pt x="19" y="723"/>
                  </a:cubicBezTo>
                  <a:cubicBezTo>
                    <a:pt x="37" y="782"/>
                    <a:pt x="82" y="848"/>
                    <a:pt x="138" y="877"/>
                  </a:cubicBezTo>
                  <a:cubicBezTo>
                    <a:pt x="179" y="899"/>
                    <a:pt x="226" y="914"/>
                    <a:pt x="273" y="914"/>
                  </a:cubicBezTo>
                  <a:cubicBezTo>
                    <a:pt x="295" y="914"/>
                    <a:pt x="317" y="910"/>
                    <a:pt x="338" y="903"/>
                  </a:cubicBezTo>
                  <a:cubicBezTo>
                    <a:pt x="400" y="882"/>
                    <a:pt x="460" y="845"/>
                    <a:pt x="492" y="786"/>
                  </a:cubicBezTo>
                  <a:cubicBezTo>
                    <a:pt x="540" y="694"/>
                    <a:pt x="580" y="595"/>
                    <a:pt x="604" y="494"/>
                  </a:cubicBezTo>
                  <a:cubicBezTo>
                    <a:pt x="619" y="434"/>
                    <a:pt x="631" y="370"/>
                    <a:pt x="626" y="309"/>
                  </a:cubicBezTo>
                  <a:cubicBezTo>
                    <a:pt x="622" y="303"/>
                    <a:pt x="621" y="297"/>
                    <a:pt x="621" y="292"/>
                  </a:cubicBezTo>
                  <a:cubicBezTo>
                    <a:pt x="621" y="246"/>
                    <a:pt x="610" y="203"/>
                    <a:pt x="586" y="165"/>
                  </a:cubicBezTo>
                  <a:cubicBezTo>
                    <a:pt x="582" y="156"/>
                    <a:pt x="578" y="147"/>
                    <a:pt x="575" y="140"/>
                  </a:cubicBezTo>
                  <a:cubicBezTo>
                    <a:pt x="561" y="109"/>
                    <a:pt x="539" y="83"/>
                    <a:pt x="515" y="61"/>
                  </a:cubicBezTo>
                  <a:cubicBezTo>
                    <a:pt x="477" y="28"/>
                    <a:pt x="428" y="0"/>
                    <a:pt x="3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42"/>
            <p:cNvSpPr/>
            <p:nvPr/>
          </p:nvSpPr>
          <p:spPr>
            <a:xfrm>
              <a:off x="3335832" y="2068509"/>
              <a:ext cx="33409" cy="22860"/>
            </a:xfrm>
            <a:custGeom>
              <a:rect b="b" l="l" r="r" t="t"/>
              <a:pathLst>
                <a:path extrusionOk="0" h="663" w="969">
                  <a:moveTo>
                    <a:pt x="660" y="1"/>
                  </a:moveTo>
                  <a:cubicBezTo>
                    <a:pt x="637" y="1"/>
                    <a:pt x="614" y="3"/>
                    <a:pt x="590" y="9"/>
                  </a:cubicBezTo>
                  <a:cubicBezTo>
                    <a:pt x="572" y="13"/>
                    <a:pt x="555" y="21"/>
                    <a:pt x="537" y="26"/>
                  </a:cubicBezTo>
                  <a:cubicBezTo>
                    <a:pt x="500" y="38"/>
                    <a:pt x="464" y="50"/>
                    <a:pt x="425" y="63"/>
                  </a:cubicBezTo>
                  <a:cubicBezTo>
                    <a:pt x="355" y="86"/>
                    <a:pt x="282" y="110"/>
                    <a:pt x="210" y="133"/>
                  </a:cubicBezTo>
                  <a:cubicBezTo>
                    <a:pt x="143" y="154"/>
                    <a:pt x="85" y="195"/>
                    <a:pt x="48" y="256"/>
                  </a:cubicBezTo>
                  <a:cubicBezTo>
                    <a:pt x="14" y="314"/>
                    <a:pt x="1" y="399"/>
                    <a:pt x="21" y="465"/>
                  </a:cubicBezTo>
                  <a:cubicBezTo>
                    <a:pt x="42" y="529"/>
                    <a:pt x="82" y="594"/>
                    <a:pt x="144" y="626"/>
                  </a:cubicBezTo>
                  <a:cubicBezTo>
                    <a:pt x="188" y="649"/>
                    <a:pt x="236" y="662"/>
                    <a:pt x="285" y="662"/>
                  </a:cubicBezTo>
                  <a:cubicBezTo>
                    <a:pt x="307" y="662"/>
                    <a:pt x="330" y="660"/>
                    <a:pt x="353" y="653"/>
                  </a:cubicBezTo>
                  <a:cubicBezTo>
                    <a:pt x="428" y="632"/>
                    <a:pt x="501" y="612"/>
                    <a:pt x="576" y="591"/>
                  </a:cubicBezTo>
                  <a:cubicBezTo>
                    <a:pt x="612" y="580"/>
                    <a:pt x="648" y="571"/>
                    <a:pt x="684" y="561"/>
                  </a:cubicBezTo>
                  <a:cubicBezTo>
                    <a:pt x="701" y="555"/>
                    <a:pt x="720" y="552"/>
                    <a:pt x="737" y="545"/>
                  </a:cubicBezTo>
                  <a:cubicBezTo>
                    <a:pt x="784" y="532"/>
                    <a:pt x="825" y="508"/>
                    <a:pt x="860" y="474"/>
                  </a:cubicBezTo>
                  <a:cubicBezTo>
                    <a:pt x="875" y="454"/>
                    <a:pt x="891" y="435"/>
                    <a:pt x="905" y="415"/>
                  </a:cubicBezTo>
                  <a:cubicBezTo>
                    <a:pt x="910" y="409"/>
                    <a:pt x="914" y="402"/>
                    <a:pt x="919" y="396"/>
                  </a:cubicBezTo>
                  <a:cubicBezTo>
                    <a:pt x="968" y="331"/>
                    <a:pt x="964" y="240"/>
                    <a:pt x="934" y="169"/>
                  </a:cubicBezTo>
                  <a:cubicBezTo>
                    <a:pt x="923" y="138"/>
                    <a:pt x="907" y="111"/>
                    <a:pt x="881" y="87"/>
                  </a:cubicBezTo>
                  <a:cubicBezTo>
                    <a:pt x="849" y="55"/>
                    <a:pt x="811" y="34"/>
                    <a:pt x="767" y="21"/>
                  </a:cubicBezTo>
                  <a:cubicBezTo>
                    <a:pt x="732" y="7"/>
                    <a:pt x="697" y="1"/>
                    <a:pt x="6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42"/>
            <p:cNvSpPr/>
            <p:nvPr/>
          </p:nvSpPr>
          <p:spPr>
            <a:xfrm>
              <a:off x="3430578" y="2001449"/>
              <a:ext cx="33788" cy="20585"/>
            </a:xfrm>
            <a:custGeom>
              <a:rect b="b" l="l" r="r" t="t"/>
              <a:pathLst>
                <a:path extrusionOk="0" h="597" w="980">
                  <a:moveTo>
                    <a:pt x="684" y="1"/>
                  </a:moveTo>
                  <a:cubicBezTo>
                    <a:pt x="644" y="1"/>
                    <a:pt x="603" y="5"/>
                    <a:pt x="565" y="19"/>
                  </a:cubicBezTo>
                  <a:cubicBezTo>
                    <a:pt x="519" y="34"/>
                    <a:pt x="472" y="48"/>
                    <a:pt x="425" y="66"/>
                  </a:cubicBezTo>
                  <a:cubicBezTo>
                    <a:pt x="316" y="109"/>
                    <a:pt x="210" y="157"/>
                    <a:pt x="107" y="209"/>
                  </a:cubicBezTo>
                  <a:cubicBezTo>
                    <a:pt x="64" y="232"/>
                    <a:pt x="23" y="287"/>
                    <a:pt x="11" y="334"/>
                  </a:cubicBezTo>
                  <a:cubicBezTo>
                    <a:pt x="1" y="381"/>
                    <a:pt x="3" y="426"/>
                    <a:pt x="22" y="470"/>
                  </a:cubicBezTo>
                  <a:cubicBezTo>
                    <a:pt x="38" y="510"/>
                    <a:pt x="67" y="548"/>
                    <a:pt x="106" y="571"/>
                  </a:cubicBezTo>
                  <a:cubicBezTo>
                    <a:pt x="141" y="589"/>
                    <a:pt x="176" y="596"/>
                    <a:pt x="212" y="596"/>
                  </a:cubicBezTo>
                  <a:cubicBezTo>
                    <a:pt x="230" y="596"/>
                    <a:pt x="248" y="594"/>
                    <a:pt x="266" y="591"/>
                  </a:cubicBezTo>
                  <a:cubicBezTo>
                    <a:pt x="299" y="586"/>
                    <a:pt x="331" y="581"/>
                    <a:pt x="365" y="576"/>
                  </a:cubicBezTo>
                  <a:cubicBezTo>
                    <a:pt x="430" y="567"/>
                    <a:pt x="496" y="561"/>
                    <a:pt x="560" y="553"/>
                  </a:cubicBezTo>
                  <a:cubicBezTo>
                    <a:pt x="615" y="548"/>
                    <a:pt x="681" y="551"/>
                    <a:pt x="732" y="534"/>
                  </a:cubicBezTo>
                  <a:cubicBezTo>
                    <a:pt x="767" y="522"/>
                    <a:pt x="805" y="508"/>
                    <a:pt x="837" y="489"/>
                  </a:cubicBezTo>
                  <a:cubicBezTo>
                    <a:pt x="886" y="462"/>
                    <a:pt x="915" y="420"/>
                    <a:pt x="946" y="374"/>
                  </a:cubicBezTo>
                  <a:cubicBezTo>
                    <a:pt x="973" y="331"/>
                    <a:pt x="980" y="276"/>
                    <a:pt x="973" y="227"/>
                  </a:cubicBezTo>
                  <a:cubicBezTo>
                    <a:pt x="967" y="182"/>
                    <a:pt x="949" y="125"/>
                    <a:pt x="910" y="95"/>
                  </a:cubicBezTo>
                  <a:cubicBezTo>
                    <a:pt x="888" y="78"/>
                    <a:pt x="868" y="58"/>
                    <a:pt x="846" y="45"/>
                  </a:cubicBezTo>
                  <a:cubicBezTo>
                    <a:pt x="798" y="15"/>
                    <a:pt x="753" y="4"/>
                    <a:pt x="697" y="1"/>
                  </a:cubicBezTo>
                  <a:cubicBezTo>
                    <a:pt x="692" y="1"/>
                    <a:pt x="688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42"/>
            <p:cNvSpPr/>
            <p:nvPr/>
          </p:nvSpPr>
          <p:spPr>
            <a:xfrm>
              <a:off x="3352002" y="2074853"/>
              <a:ext cx="29478" cy="18585"/>
            </a:xfrm>
            <a:custGeom>
              <a:rect b="b" l="l" r="r" t="t"/>
              <a:pathLst>
                <a:path extrusionOk="0" h="539" w="855">
                  <a:moveTo>
                    <a:pt x="196" y="0"/>
                  </a:moveTo>
                  <a:cubicBezTo>
                    <a:pt x="164" y="0"/>
                    <a:pt x="132" y="7"/>
                    <a:pt x="101" y="26"/>
                  </a:cubicBezTo>
                  <a:cubicBezTo>
                    <a:pt x="61" y="49"/>
                    <a:pt x="22" y="95"/>
                    <a:pt x="12" y="142"/>
                  </a:cubicBezTo>
                  <a:cubicBezTo>
                    <a:pt x="0" y="193"/>
                    <a:pt x="2" y="250"/>
                    <a:pt x="31" y="293"/>
                  </a:cubicBezTo>
                  <a:cubicBezTo>
                    <a:pt x="60" y="339"/>
                    <a:pt x="99" y="365"/>
                    <a:pt x="148" y="384"/>
                  </a:cubicBezTo>
                  <a:lnTo>
                    <a:pt x="168" y="391"/>
                  </a:lnTo>
                  <a:cubicBezTo>
                    <a:pt x="172" y="394"/>
                    <a:pt x="174" y="396"/>
                    <a:pt x="178" y="401"/>
                  </a:cubicBezTo>
                  <a:cubicBezTo>
                    <a:pt x="199" y="416"/>
                    <a:pt x="218" y="426"/>
                    <a:pt x="241" y="436"/>
                  </a:cubicBezTo>
                  <a:cubicBezTo>
                    <a:pt x="270" y="448"/>
                    <a:pt x="299" y="462"/>
                    <a:pt x="328" y="474"/>
                  </a:cubicBezTo>
                  <a:cubicBezTo>
                    <a:pt x="376" y="496"/>
                    <a:pt x="422" y="512"/>
                    <a:pt x="473" y="525"/>
                  </a:cubicBezTo>
                  <a:cubicBezTo>
                    <a:pt x="509" y="536"/>
                    <a:pt x="546" y="539"/>
                    <a:pt x="583" y="539"/>
                  </a:cubicBezTo>
                  <a:cubicBezTo>
                    <a:pt x="597" y="539"/>
                    <a:pt x="611" y="539"/>
                    <a:pt x="625" y="538"/>
                  </a:cubicBezTo>
                  <a:cubicBezTo>
                    <a:pt x="676" y="537"/>
                    <a:pt x="723" y="520"/>
                    <a:pt x="763" y="489"/>
                  </a:cubicBezTo>
                  <a:cubicBezTo>
                    <a:pt x="801" y="460"/>
                    <a:pt x="833" y="418"/>
                    <a:pt x="845" y="370"/>
                  </a:cubicBezTo>
                  <a:cubicBezTo>
                    <a:pt x="854" y="333"/>
                    <a:pt x="854" y="291"/>
                    <a:pt x="845" y="252"/>
                  </a:cubicBezTo>
                  <a:cubicBezTo>
                    <a:pt x="832" y="196"/>
                    <a:pt x="788" y="145"/>
                    <a:pt x="740" y="115"/>
                  </a:cubicBezTo>
                  <a:cubicBezTo>
                    <a:pt x="697" y="88"/>
                    <a:pt x="653" y="63"/>
                    <a:pt x="604" y="51"/>
                  </a:cubicBezTo>
                  <a:cubicBezTo>
                    <a:pt x="589" y="46"/>
                    <a:pt x="573" y="41"/>
                    <a:pt x="556" y="37"/>
                  </a:cubicBezTo>
                  <a:cubicBezTo>
                    <a:pt x="522" y="28"/>
                    <a:pt x="487" y="25"/>
                    <a:pt x="450" y="20"/>
                  </a:cubicBezTo>
                  <a:lnTo>
                    <a:pt x="355" y="10"/>
                  </a:lnTo>
                  <a:cubicBezTo>
                    <a:pt x="341" y="8"/>
                    <a:pt x="327" y="6"/>
                    <a:pt x="313" y="5"/>
                  </a:cubicBezTo>
                  <a:cubicBezTo>
                    <a:pt x="299" y="5"/>
                    <a:pt x="282" y="6"/>
                    <a:pt x="267" y="9"/>
                  </a:cubicBezTo>
                  <a:cubicBezTo>
                    <a:pt x="262" y="7"/>
                    <a:pt x="257" y="7"/>
                    <a:pt x="252" y="6"/>
                  </a:cubicBezTo>
                  <a:cubicBezTo>
                    <a:pt x="233" y="2"/>
                    <a:pt x="214" y="0"/>
                    <a:pt x="196" y="0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42"/>
            <p:cNvSpPr/>
            <p:nvPr/>
          </p:nvSpPr>
          <p:spPr>
            <a:xfrm>
              <a:off x="3442680" y="2008414"/>
              <a:ext cx="31064" cy="16102"/>
            </a:xfrm>
            <a:custGeom>
              <a:rect b="b" l="l" r="r" t="t"/>
              <a:pathLst>
                <a:path extrusionOk="0" h="467" w="901">
                  <a:moveTo>
                    <a:pt x="612" y="1"/>
                  </a:moveTo>
                  <a:cubicBezTo>
                    <a:pt x="570" y="1"/>
                    <a:pt x="529" y="6"/>
                    <a:pt x="488" y="10"/>
                  </a:cubicBezTo>
                  <a:cubicBezTo>
                    <a:pt x="454" y="13"/>
                    <a:pt x="420" y="14"/>
                    <a:pt x="386" y="14"/>
                  </a:cubicBezTo>
                  <a:cubicBezTo>
                    <a:pt x="328" y="14"/>
                    <a:pt x="270" y="11"/>
                    <a:pt x="212" y="4"/>
                  </a:cubicBezTo>
                  <a:cubicBezTo>
                    <a:pt x="209" y="4"/>
                    <a:pt x="205" y="3"/>
                    <a:pt x="202" y="3"/>
                  </a:cubicBezTo>
                  <a:cubicBezTo>
                    <a:pt x="156" y="3"/>
                    <a:pt x="93" y="34"/>
                    <a:pt x="64" y="64"/>
                  </a:cubicBezTo>
                  <a:cubicBezTo>
                    <a:pt x="33" y="99"/>
                    <a:pt x="14" y="137"/>
                    <a:pt x="7" y="184"/>
                  </a:cubicBezTo>
                  <a:cubicBezTo>
                    <a:pt x="1" y="229"/>
                    <a:pt x="7" y="278"/>
                    <a:pt x="32" y="318"/>
                  </a:cubicBezTo>
                  <a:cubicBezTo>
                    <a:pt x="59" y="360"/>
                    <a:pt x="104" y="404"/>
                    <a:pt x="157" y="413"/>
                  </a:cubicBezTo>
                  <a:cubicBezTo>
                    <a:pt x="220" y="424"/>
                    <a:pt x="282" y="432"/>
                    <a:pt x="346" y="438"/>
                  </a:cubicBezTo>
                  <a:cubicBezTo>
                    <a:pt x="390" y="446"/>
                    <a:pt x="434" y="451"/>
                    <a:pt x="479" y="458"/>
                  </a:cubicBezTo>
                  <a:cubicBezTo>
                    <a:pt x="506" y="461"/>
                    <a:pt x="535" y="467"/>
                    <a:pt x="562" y="467"/>
                  </a:cubicBezTo>
                  <a:cubicBezTo>
                    <a:pt x="566" y="467"/>
                    <a:pt x="570" y="467"/>
                    <a:pt x="574" y="466"/>
                  </a:cubicBezTo>
                  <a:cubicBezTo>
                    <a:pt x="589" y="466"/>
                    <a:pt x="604" y="465"/>
                    <a:pt x="620" y="464"/>
                  </a:cubicBezTo>
                  <a:cubicBezTo>
                    <a:pt x="642" y="461"/>
                    <a:pt x="673" y="460"/>
                    <a:pt x="694" y="454"/>
                  </a:cubicBezTo>
                  <a:cubicBezTo>
                    <a:pt x="733" y="443"/>
                    <a:pt x="766" y="422"/>
                    <a:pt x="797" y="396"/>
                  </a:cubicBezTo>
                  <a:cubicBezTo>
                    <a:pt x="824" y="371"/>
                    <a:pt x="850" y="344"/>
                    <a:pt x="865" y="309"/>
                  </a:cubicBezTo>
                  <a:cubicBezTo>
                    <a:pt x="889" y="257"/>
                    <a:pt x="901" y="192"/>
                    <a:pt x="865" y="143"/>
                  </a:cubicBezTo>
                  <a:cubicBezTo>
                    <a:pt x="854" y="126"/>
                    <a:pt x="842" y="108"/>
                    <a:pt x="828" y="94"/>
                  </a:cubicBezTo>
                  <a:cubicBezTo>
                    <a:pt x="812" y="78"/>
                    <a:pt x="793" y="67"/>
                    <a:pt x="777" y="53"/>
                  </a:cubicBezTo>
                  <a:cubicBezTo>
                    <a:pt x="731" y="20"/>
                    <a:pt x="683" y="2"/>
                    <a:pt x="624" y="1"/>
                  </a:cubicBezTo>
                  <a:cubicBezTo>
                    <a:pt x="620" y="1"/>
                    <a:pt x="616" y="1"/>
                    <a:pt x="612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42"/>
            <p:cNvSpPr/>
            <p:nvPr/>
          </p:nvSpPr>
          <p:spPr>
            <a:xfrm>
              <a:off x="3089728" y="2009241"/>
              <a:ext cx="59370" cy="57133"/>
            </a:xfrm>
            <a:custGeom>
              <a:rect b="b" l="l" r="r" t="t"/>
              <a:pathLst>
                <a:path extrusionOk="0" h="1657" w="1722">
                  <a:moveTo>
                    <a:pt x="976" y="1"/>
                  </a:moveTo>
                  <a:cubicBezTo>
                    <a:pt x="889" y="1"/>
                    <a:pt x="804" y="52"/>
                    <a:pt x="785" y="143"/>
                  </a:cubicBezTo>
                  <a:cubicBezTo>
                    <a:pt x="765" y="204"/>
                    <a:pt x="748" y="264"/>
                    <a:pt x="731" y="326"/>
                  </a:cubicBezTo>
                  <a:cubicBezTo>
                    <a:pt x="681" y="279"/>
                    <a:pt x="628" y="231"/>
                    <a:pt x="578" y="184"/>
                  </a:cubicBezTo>
                  <a:cubicBezTo>
                    <a:pt x="548" y="154"/>
                    <a:pt x="511" y="142"/>
                    <a:pt x="474" y="142"/>
                  </a:cubicBezTo>
                  <a:cubicBezTo>
                    <a:pt x="363" y="142"/>
                    <a:pt x="256" y="259"/>
                    <a:pt x="333" y="374"/>
                  </a:cubicBezTo>
                  <a:cubicBezTo>
                    <a:pt x="375" y="439"/>
                    <a:pt x="418" y="507"/>
                    <a:pt x="462" y="574"/>
                  </a:cubicBezTo>
                  <a:cubicBezTo>
                    <a:pt x="453" y="576"/>
                    <a:pt x="447" y="579"/>
                    <a:pt x="439" y="581"/>
                  </a:cubicBezTo>
                  <a:cubicBezTo>
                    <a:pt x="332" y="610"/>
                    <a:pt x="214" y="617"/>
                    <a:pt x="113" y="664"/>
                  </a:cubicBezTo>
                  <a:cubicBezTo>
                    <a:pt x="28" y="704"/>
                    <a:pt x="0" y="822"/>
                    <a:pt x="35" y="902"/>
                  </a:cubicBezTo>
                  <a:cubicBezTo>
                    <a:pt x="58" y="954"/>
                    <a:pt x="105" y="991"/>
                    <a:pt x="158" y="1008"/>
                  </a:cubicBezTo>
                  <a:cubicBezTo>
                    <a:pt x="158" y="1009"/>
                    <a:pt x="158" y="1009"/>
                    <a:pt x="157" y="1011"/>
                  </a:cubicBezTo>
                  <a:cubicBezTo>
                    <a:pt x="159" y="1012"/>
                    <a:pt x="162" y="1012"/>
                    <a:pt x="164" y="1012"/>
                  </a:cubicBezTo>
                  <a:cubicBezTo>
                    <a:pt x="167" y="1012"/>
                    <a:pt x="169" y="1012"/>
                    <a:pt x="171" y="1012"/>
                  </a:cubicBezTo>
                  <a:cubicBezTo>
                    <a:pt x="183" y="1014"/>
                    <a:pt x="196" y="1016"/>
                    <a:pt x="208" y="1016"/>
                  </a:cubicBezTo>
                  <a:cubicBezTo>
                    <a:pt x="223" y="1018"/>
                    <a:pt x="239" y="1018"/>
                    <a:pt x="255" y="1018"/>
                  </a:cubicBezTo>
                  <a:cubicBezTo>
                    <a:pt x="317" y="1018"/>
                    <a:pt x="380" y="1009"/>
                    <a:pt x="442" y="997"/>
                  </a:cubicBezTo>
                  <a:cubicBezTo>
                    <a:pt x="486" y="998"/>
                    <a:pt x="530" y="1001"/>
                    <a:pt x="568" y="1002"/>
                  </a:cubicBezTo>
                  <a:cubicBezTo>
                    <a:pt x="567" y="1011"/>
                    <a:pt x="564" y="1019"/>
                    <a:pt x="563" y="1029"/>
                  </a:cubicBezTo>
                  <a:cubicBezTo>
                    <a:pt x="536" y="1154"/>
                    <a:pt x="506" y="1279"/>
                    <a:pt x="481" y="1405"/>
                  </a:cubicBezTo>
                  <a:cubicBezTo>
                    <a:pt x="462" y="1508"/>
                    <a:pt x="510" y="1627"/>
                    <a:pt x="620" y="1652"/>
                  </a:cubicBezTo>
                  <a:cubicBezTo>
                    <a:pt x="635" y="1655"/>
                    <a:pt x="651" y="1657"/>
                    <a:pt x="667" y="1657"/>
                  </a:cubicBezTo>
                  <a:cubicBezTo>
                    <a:pt x="756" y="1657"/>
                    <a:pt x="847" y="1605"/>
                    <a:pt x="866" y="1512"/>
                  </a:cubicBezTo>
                  <a:cubicBezTo>
                    <a:pt x="895" y="1367"/>
                    <a:pt x="928" y="1225"/>
                    <a:pt x="962" y="1081"/>
                  </a:cubicBezTo>
                  <a:cubicBezTo>
                    <a:pt x="967" y="1081"/>
                    <a:pt x="974" y="1082"/>
                    <a:pt x="978" y="1082"/>
                  </a:cubicBezTo>
                  <a:cubicBezTo>
                    <a:pt x="1027" y="1090"/>
                    <a:pt x="1076" y="1098"/>
                    <a:pt x="1125" y="1106"/>
                  </a:cubicBezTo>
                  <a:cubicBezTo>
                    <a:pt x="1223" y="1121"/>
                    <a:pt x="1329" y="1148"/>
                    <a:pt x="1429" y="1148"/>
                  </a:cubicBezTo>
                  <a:cubicBezTo>
                    <a:pt x="1440" y="1148"/>
                    <a:pt x="1452" y="1147"/>
                    <a:pt x="1463" y="1146"/>
                  </a:cubicBezTo>
                  <a:cubicBezTo>
                    <a:pt x="1585" y="1138"/>
                    <a:pt x="1687" y="1059"/>
                    <a:pt x="1702" y="934"/>
                  </a:cubicBezTo>
                  <a:cubicBezTo>
                    <a:pt x="1722" y="816"/>
                    <a:pt x="1651" y="689"/>
                    <a:pt x="1531" y="663"/>
                  </a:cubicBezTo>
                  <a:cubicBezTo>
                    <a:pt x="1458" y="647"/>
                    <a:pt x="1382" y="643"/>
                    <a:pt x="1307" y="643"/>
                  </a:cubicBezTo>
                  <a:cubicBezTo>
                    <a:pt x="1243" y="643"/>
                    <a:pt x="1179" y="646"/>
                    <a:pt x="1115" y="647"/>
                  </a:cubicBezTo>
                  <a:cubicBezTo>
                    <a:pt x="1103" y="647"/>
                    <a:pt x="1090" y="647"/>
                    <a:pt x="1078" y="644"/>
                  </a:cubicBezTo>
                  <a:cubicBezTo>
                    <a:pt x="1083" y="629"/>
                    <a:pt x="1087" y="613"/>
                    <a:pt x="1089" y="599"/>
                  </a:cubicBezTo>
                  <a:cubicBezTo>
                    <a:pt x="1115" y="482"/>
                    <a:pt x="1140" y="363"/>
                    <a:pt x="1161" y="245"/>
                  </a:cubicBezTo>
                  <a:cubicBezTo>
                    <a:pt x="1177" y="145"/>
                    <a:pt x="1134" y="30"/>
                    <a:pt x="1024" y="6"/>
                  </a:cubicBezTo>
                  <a:cubicBezTo>
                    <a:pt x="1008" y="3"/>
                    <a:pt x="992" y="1"/>
                    <a:pt x="9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42"/>
            <p:cNvSpPr/>
            <p:nvPr/>
          </p:nvSpPr>
          <p:spPr>
            <a:xfrm>
              <a:off x="3173165" y="1951318"/>
              <a:ext cx="31064" cy="25239"/>
            </a:xfrm>
            <a:custGeom>
              <a:rect b="b" l="l" r="r" t="t"/>
              <a:pathLst>
                <a:path extrusionOk="0" h="732" w="901">
                  <a:moveTo>
                    <a:pt x="656" y="1"/>
                  </a:moveTo>
                  <a:cubicBezTo>
                    <a:pt x="652" y="1"/>
                    <a:pt x="647" y="1"/>
                    <a:pt x="642" y="1"/>
                  </a:cubicBezTo>
                  <a:cubicBezTo>
                    <a:pt x="605" y="4"/>
                    <a:pt x="568" y="9"/>
                    <a:pt x="534" y="23"/>
                  </a:cubicBezTo>
                  <a:cubicBezTo>
                    <a:pt x="516" y="31"/>
                    <a:pt x="501" y="37"/>
                    <a:pt x="484" y="47"/>
                  </a:cubicBezTo>
                  <a:cubicBezTo>
                    <a:pt x="465" y="56"/>
                    <a:pt x="449" y="67"/>
                    <a:pt x="430" y="75"/>
                  </a:cubicBezTo>
                  <a:cubicBezTo>
                    <a:pt x="395" y="95"/>
                    <a:pt x="361" y="120"/>
                    <a:pt x="329" y="142"/>
                  </a:cubicBezTo>
                  <a:cubicBezTo>
                    <a:pt x="241" y="204"/>
                    <a:pt x="156" y="270"/>
                    <a:pt x="71" y="335"/>
                  </a:cubicBezTo>
                  <a:cubicBezTo>
                    <a:pt x="29" y="369"/>
                    <a:pt x="1" y="449"/>
                    <a:pt x="3" y="500"/>
                  </a:cubicBezTo>
                  <a:cubicBezTo>
                    <a:pt x="6" y="552"/>
                    <a:pt x="22" y="599"/>
                    <a:pt x="53" y="640"/>
                  </a:cubicBezTo>
                  <a:cubicBezTo>
                    <a:pt x="97" y="698"/>
                    <a:pt x="168" y="732"/>
                    <a:pt x="239" y="732"/>
                  </a:cubicBezTo>
                  <a:cubicBezTo>
                    <a:pt x="278" y="732"/>
                    <a:pt x="317" y="722"/>
                    <a:pt x="352" y="700"/>
                  </a:cubicBezTo>
                  <a:cubicBezTo>
                    <a:pt x="419" y="658"/>
                    <a:pt x="487" y="619"/>
                    <a:pt x="558" y="580"/>
                  </a:cubicBezTo>
                  <a:cubicBezTo>
                    <a:pt x="591" y="562"/>
                    <a:pt x="627" y="544"/>
                    <a:pt x="661" y="526"/>
                  </a:cubicBezTo>
                  <a:cubicBezTo>
                    <a:pt x="709" y="499"/>
                    <a:pt x="767" y="466"/>
                    <a:pt x="807" y="428"/>
                  </a:cubicBezTo>
                  <a:cubicBezTo>
                    <a:pt x="825" y="410"/>
                    <a:pt x="840" y="385"/>
                    <a:pt x="855" y="364"/>
                  </a:cubicBezTo>
                  <a:cubicBezTo>
                    <a:pt x="869" y="344"/>
                    <a:pt x="879" y="319"/>
                    <a:pt x="887" y="296"/>
                  </a:cubicBezTo>
                  <a:cubicBezTo>
                    <a:pt x="901" y="251"/>
                    <a:pt x="899" y="204"/>
                    <a:pt x="888" y="161"/>
                  </a:cubicBezTo>
                  <a:cubicBezTo>
                    <a:pt x="865" y="61"/>
                    <a:pt x="752" y="1"/>
                    <a:pt x="6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42"/>
            <p:cNvSpPr/>
            <p:nvPr/>
          </p:nvSpPr>
          <p:spPr>
            <a:xfrm>
              <a:off x="3509050" y="2096678"/>
              <a:ext cx="38856" cy="19619"/>
            </a:xfrm>
            <a:custGeom>
              <a:rect b="b" l="l" r="r" t="t"/>
              <a:pathLst>
                <a:path extrusionOk="0" h="569" w="1127">
                  <a:moveTo>
                    <a:pt x="389" y="1"/>
                  </a:moveTo>
                  <a:cubicBezTo>
                    <a:pt x="336" y="1"/>
                    <a:pt x="283" y="4"/>
                    <a:pt x="231" y="9"/>
                  </a:cubicBezTo>
                  <a:cubicBezTo>
                    <a:pt x="168" y="16"/>
                    <a:pt x="115" y="30"/>
                    <a:pt x="69" y="77"/>
                  </a:cubicBezTo>
                  <a:cubicBezTo>
                    <a:pt x="30" y="117"/>
                    <a:pt x="0" y="183"/>
                    <a:pt x="2" y="238"/>
                  </a:cubicBezTo>
                  <a:cubicBezTo>
                    <a:pt x="7" y="362"/>
                    <a:pt x="101" y="467"/>
                    <a:pt x="229" y="467"/>
                  </a:cubicBezTo>
                  <a:cubicBezTo>
                    <a:pt x="229" y="467"/>
                    <a:pt x="230" y="467"/>
                    <a:pt x="231" y="467"/>
                  </a:cubicBezTo>
                  <a:cubicBezTo>
                    <a:pt x="294" y="467"/>
                    <a:pt x="360" y="473"/>
                    <a:pt x="423" y="480"/>
                  </a:cubicBezTo>
                  <a:cubicBezTo>
                    <a:pt x="553" y="502"/>
                    <a:pt x="678" y="542"/>
                    <a:pt x="809" y="562"/>
                  </a:cubicBezTo>
                  <a:cubicBezTo>
                    <a:pt x="832" y="566"/>
                    <a:pt x="855" y="568"/>
                    <a:pt x="878" y="568"/>
                  </a:cubicBezTo>
                  <a:cubicBezTo>
                    <a:pt x="916" y="568"/>
                    <a:pt x="953" y="561"/>
                    <a:pt x="987" y="539"/>
                  </a:cubicBezTo>
                  <a:cubicBezTo>
                    <a:pt x="1029" y="512"/>
                    <a:pt x="1061" y="476"/>
                    <a:pt x="1080" y="429"/>
                  </a:cubicBezTo>
                  <a:cubicBezTo>
                    <a:pt x="1126" y="321"/>
                    <a:pt x="1082" y="207"/>
                    <a:pt x="986" y="142"/>
                  </a:cubicBezTo>
                  <a:cubicBezTo>
                    <a:pt x="927" y="103"/>
                    <a:pt x="856" y="71"/>
                    <a:pt x="790" y="50"/>
                  </a:cubicBezTo>
                  <a:cubicBezTo>
                    <a:pt x="720" y="28"/>
                    <a:pt x="639" y="22"/>
                    <a:pt x="568" y="12"/>
                  </a:cubicBezTo>
                  <a:cubicBezTo>
                    <a:pt x="508" y="5"/>
                    <a:pt x="449" y="1"/>
                    <a:pt x="3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42"/>
            <p:cNvSpPr/>
            <p:nvPr/>
          </p:nvSpPr>
          <p:spPr>
            <a:xfrm>
              <a:off x="3482502" y="2134087"/>
              <a:ext cx="37029" cy="17619"/>
            </a:xfrm>
            <a:custGeom>
              <a:rect b="b" l="l" r="r" t="t"/>
              <a:pathLst>
                <a:path extrusionOk="0" h="511" w="1074">
                  <a:moveTo>
                    <a:pt x="382" y="11"/>
                  </a:moveTo>
                  <a:cubicBezTo>
                    <a:pt x="369" y="13"/>
                    <a:pt x="356" y="14"/>
                    <a:pt x="343" y="16"/>
                  </a:cubicBezTo>
                  <a:lnTo>
                    <a:pt x="343" y="16"/>
                  </a:lnTo>
                  <a:cubicBezTo>
                    <a:pt x="356" y="14"/>
                    <a:pt x="369" y="12"/>
                    <a:pt x="382" y="11"/>
                  </a:cubicBezTo>
                  <a:close/>
                  <a:moveTo>
                    <a:pt x="534" y="0"/>
                  </a:moveTo>
                  <a:cubicBezTo>
                    <a:pt x="468" y="0"/>
                    <a:pt x="403" y="7"/>
                    <a:pt x="338" y="17"/>
                  </a:cubicBezTo>
                  <a:lnTo>
                    <a:pt x="338" y="17"/>
                  </a:lnTo>
                  <a:cubicBezTo>
                    <a:pt x="282" y="23"/>
                    <a:pt x="226" y="31"/>
                    <a:pt x="170" y="46"/>
                  </a:cubicBezTo>
                  <a:cubicBezTo>
                    <a:pt x="71" y="72"/>
                    <a:pt x="1" y="187"/>
                    <a:pt x="33" y="286"/>
                  </a:cubicBezTo>
                  <a:cubicBezTo>
                    <a:pt x="62" y="374"/>
                    <a:pt x="138" y="429"/>
                    <a:pt x="224" y="429"/>
                  </a:cubicBezTo>
                  <a:cubicBezTo>
                    <a:pt x="240" y="429"/>
                    <a:pt x="257" y="427"/>
                    <a:pt x="274" y="423"/>
                  </a:cubicBezTo>
                  <a:cubicBezTo>
                    <a:pt x="290" y="419"/>
                    <a:pt x="309" y="417"/>
                    <a:pt x="326" y="413"/>
                  </a:cubicBezTo>
                  <a:cubicBezTo>
                    <a:pt x="343" y="412"/>
                    <a:pt x="360" y="412"/>
                    <a:pt x="377" y="412"/>
                  </a:cubicBezTo>
                  <a:cubicBezTo>
                    <a:pt x="403" y="412"/>
                    <a:pt x="429" y="413"/>
                    <a:pt x="455" y="415"/>
                  </a:cubicBezTo>
                  <a:cubicBezTo>
                    <a:pt x="520" y="427"/>
                    <a:pt x="584" y="444"/>
                    <a:pt x="644" y="469"/>
                  </a:cubicBezTo>
                  <a:cubicBezTo>
                    <a:pt x="693" y="489"/>
                    <a:pt x="748" y="510"/>
                    <a:pt x="796" y="510"/>
                  </a:cubicBezTo>
                  <a:cubicBezTo>
                    <a:pt x="797" y="510"/>
                    <a:pt x="799" y="510"/>
                    <a:pt x="800" y="510"/>
                  </a:cubicBezTo>
                  <a:cubicBezTo>
                    <a:pt x="853" y="509"/>
                    <a:pt x="908" y="500"/>
                    <a:pt x="956" y="480"/>
                  </a:cubicBezTo>
                  <a:cubicBezTo>
                    <a:pt x="1038" y="445"/>
                    <a:pt x="1074" y="363"/>
                    <a:pt x="1054" y="280"/>
                  </a:cubicBezTo>
                  <a:cubicBezTo>
                    <a:pt x="1041" y="226"/>
                    <a:pt x="1005" y="157"/>
                    <a:pt x="963" y="120"/>
                  </a:cubicBezTo>
                  <a:cubicBezTo>
                    <a:pt x="870" y="35"/>
                    <a:pt x="733" y="16"/>
                    <a:pt x="614" y="4"/>
                  </a:cubicBezTo>
                  <a:cubicBezTo>
                    <a:pt x="587" y="1"/>
                    <a:pt x="561" y="0"/>
                    <a:pt x="5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42"/>
            <p:cNvSpPr/>
            <p:nvPr/>
          </p:nvSpPr>
          <p:spPr>
            <a:xfrm>
              <a:off x="3546114" y="2063096"/>
              <a:ext cx="34167" cy="22309"/>
            </a:xfrm>
            <a:custGeom>
              <a:rect b="b" l="l" r="r" t="t"/>
              <a:pathLst>
                <a:path extrusionOk="0" h="647" w="991">
                  <a:moveTo>
                    <a:pt x="221" y="0"/>
                  </a:moveTo>
                  <a:cubicBezTo>
                    <a:pt x="133" y="0"/>
                    <a:pt x="46" y="55"/>
                    <a:pt x="25" y="144"/>
                  </a:cubicBezTo>
                  <a:cubicBezTo>
                    <a:pt x="0" y="252"/>
                    <a:pt x="58" y="353"/>
                    <a:pt x="163" y="387"/>
                  </a:cubicBezTo>
                  <a:lnTo>
                    <a:pt x="296" y="430"/>
                  </a:lnTo>
                  <a:cubicBezTo>
                    <a:pt x="329" y="445"/>
                    <a:pt x="363" y="459"/>
                    <a:pt x="396" y="473"/>
                  </a:cubicBezTo>
                  <a:cubicBezTo>
                    <a:pt x="446" y="494"/>
                    <a:pt x="496" y="512"/>
                    <a:pt x="546" y="530"/>
                  </a:cubicBezTo>
                  <a:cubicBezTo>
                    <a:pt x="552" y="534"/>
                    <a:pt x="561" y="537"/>
                    <a:pt x="567" y="541"/>
                  </a:cubicBezTo>
                  <a:cubicBezTo>
                    <a:pt x="576" y="546"/>
                    <a:pt x="587" y="549"/>
                    <a:pt x="595" y="553"/>
                  </a:cubicBezTo>
                  <a:cubicBezTo>
                    <a:pt x="604" y="567"/>
                    <a:pt x="615" y="580"/>
                    <a:pt x="624" y="591"/>
                  </a:cubicBezTo>
                  <a:cubicBezTo>
                    <a:pt x="655" y="622"/>
                    <a:pt x="696" y="639"/>
                    <a:pt x="739" y="645"/>
                  </a:cubicBezTo>
                  <a:cubicBezTo>
                    <a:pt x="747" y="646"/>
                    <a:pt x="756" y="646"/>
                    <a:pt x="765" y="646"/>
                  </a:cubicBezTo>
                  <a:cubicBezTo>
                    <a:pt x="834" y="646"/>
                    <a:pt x="902" y="611"/>
                    <a:pt x="938" y="550"/>
                  </a:cubicBezTo>
                  <a:cubicBezTo>
                    <a:pt x="991" y="457"/>
                    <a:pt x="991" y="335"/>
                    <a:pt x="927" y="248"/>
                  </a:cubicBezTo>
                  <a:cubicBezTo>
                    <a:pt x="912" y="226"/>
                    <a:pt x="893" y="200"/>
                    <a:pt x="873" y="180"/>
                  </a:cubicBezTo>
                  <a:cubicBezTo>
                    <a:pt x="833" y="144"/>
                    <a:pt x="800" y="127"/>
                    <a:pt x="750" y="107"/>
                  </a:cubicBezTo>
                  <a:cubicBezTo>
                    <a:pt x="728" y="98"/>
                    <a:pt x="704" y="92"/>
                    <a:pt x="681" y="86"/>
                  </a:cubicBezTo>
                  <a:cubicBezTo>
                    <a:pt x="614" y="71"/>
                    <a:pt x="546" y="60"/>
                    <a:pt x="477" y="50"/>
                  </a:cubicBezTo>
                  <a:cubicBezTo>
                    <a:pt x="406" y="40"/>
                    <a:pt x="338" y="23"/>
                    <a:pt x="269" y="6"/>
                  </a:cubicBezTo>
                  <a:cubicBezTo>
                    <a:pt x="253" y="2"/>
                    <a:pt x="237" y="0"/>
                    <a:pt x="2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42"/>
            <p:cNvSpPr/>
            <p:nvPr/>
          </p:nvSpPr>
          <p:spPr>
            <a:xfrm>
              <a:off x="3463125" y="2199078"/>
              <a:ext cx="29340" cy="14344"/>
            </a:xfrm>
            <a:custGeom>
              <a:rect b="b" l="l" r="r" t="t"/>
              <a:pathLst>
                <a:path extrusionOk="0" h="416" w="851">
                  <a:moveTo>
                    <a:pt x="183" y="1"/>
                  </a:moveTo>
                  <a:cubicBezTo>
                    <a:pt x="139" y="1"/>
                    <a:pt x="88" y="27"/>
                    <a:pt x="58" y="57"/>
                  </a:cubicBezTo>
                  <a:cubicBezTo>
                    <a:pt x="25" y="90"/>
                    <a:pt x="0" y="145"/>
                    <a:pt x="2" y="192"/>
                  </a:cubicBezTo>
                  <a:cubicBezTo>
                    <a:pt x="5" y="241"/>
                    <a:pt x="20" y="292"/>
                    <a:pt x="58" y="325"/>
                  </a:cubicBezTo>
                  <a:cubicBezTo>
                    <a:pt x="96" y="360"/>
                    <a:pt x="138" y="376"/>
                    <a:pt x="192" y="381"/>
                  </a:cubicBezTo>
                  <a:cubicBezTo>
                    <a:pt x="270" y="389"/>
                    <a:pt x="348" y="397"/>
                    <a:pt x="427" y="403"/>
                  </a:cubicBezTo>
                  <a:lnTo>
                    <a:pt x="543" y="413"/>
                  </a:lnTo>
                  <a:cubicBezTo>
                    <a:pt x="559" y="415"/>
                    <a:pt x="575" y="416"/>
                    <a:pt x="591" y="416"/>
                  </a:cubicBezTo>
                  <a:cubicBezTo>
                    <a:pt x="615" y="416"/>
                    <a:pt x="638" y="414"/>
                    <a:pt x="663" y="412"/>
                  </a:cubicBezTo>
                  <a:cubicBezTo>
                    <a:pt x="710" y="408"/>
                    <a:pt x="758" y="396"/>
                    <a:pt x="791" y="359"/>
                  </a:cubicBezTo>
                  <a:cubicBezTo>
                    <a:pt x="818" y="329"/>
                    <a:pt x="835" y="296"/>
                    <a:pt x="840" y="255"/>
                  </a:cubicBezTo>
                  <a:cubicBezTo>
                    <a:pt x="850" y="168"/>
                    <a:pt x="797" y="78"/>
                    <a:pt x="710" y="56"/>
                  </a:cubicBezTo>
                  <a:cubicBezTo>
                    <a:pt x="657" y="43"/>
                    <a:pt x="606" y="32"/>
                    <a:pt x="551" y="28"/>
                  </a:cubicBezTo>
                  <a:cubicBezTo>
                    <a:pt x="511" y="26"/>
                    <a:pt x="471" y="22"/>
                    <a:pt x="432" y="20"/>
                  </a:cubicBezTo>
                  <a:cubicBezTo>
                    <a:pt x="351" y="12"/>
                    <a:pt x="271" y="6"/>
                    <a:pt x="192" y="1"/>
                  </a:cubicBezTo>
                  <a:cubicBezTo>
                    <a:pt x="189" y="1"/>
                    <a:pt x="186" y="1"/>
                    <a:pt x="1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42"/>
            <p:cNvSpPr/>
            <p:nvPr/>
          </p:nvSpPr>
          <p:spPr>
            <a:xfrm>
              <a:off x="3536322" y="2196423"/>
              <a:ext cx="36029" cy="18792"/>
            </a:xfrm>
            <a:custGeom>
              <a:rect b="b" l="l" r="r" t="t"/>
              <a:pathLst>
                <a:path extrusionOk="0" h="545" w="1045">
                  <a:moveTo>
                    <a:pt x="401" y="0"/>
                  </a:moveTo>
                  <a:cubicBezTo>
                    <a:pt x="353" y="0"/>
                    <a:pt x="304" y="2"/>
                    <a:pt x="256" y="4"/>
                  </a:cubicBezTo>
                  <a:cubicBezTo>
                    <a:pt x="188" y="8"/>
                    <a:pt x="126" y="30"/>
                    <a:pt x="77" y="78"/>
                  </a:cubicBezTo>
                  <a:cubicBezTo>
                    <a:pt x="33" y="123"/>
                    <a:pt x="1" y="194"/>
                    <a:pt x="3" y="256"/>
                  </a:cubicBezTo>
                  <a:cubicBezTo>
                    <a:pt x="9" y="395"/>
                    <a:pt x="113" y="509"/>
                    <a:pt x="256" y="509"/>
                  </a:cubicBezTo>
                  <a:cubicBezTo>
                    <a:pt x="336" y="509"/>
                    <a:pt x="416" y="513"/>
                    <a:pt x="495" y="523"/>
                  </a:cubicBezTo>
                  <a:lnTo>
                    <a:pt x="495" y="523"/>
                  </a:lnTo>
                  <a:cubicBezTo>
                    <a:pt x="508" y="524"/>
                    <a:pt x="522" y="526"/>
                    <a:pt x="535" y="528"/>
                  </a:cubicBezTo>
                  <a:lnTo>
                    <a:pt x="535" y="528"/>
                  </a:lnTo>
                  <a:cubicBezTo>
                    <a:pt x="533" y="527"/>
                    <a:pt x="531" y="527"/>
                    <a:pt x="529" y="527"/>
                  </a:cubicBezTo>
                  <a:lnTo>
                    <a:pt x="529" y="527"/>
                  </a:lnTo>
                  <a:cubicBezTo>
                    <a:pt x="532" y="527"/>
                    <a:pt x="534" y="528"/>
                    <a:pt x="537" y="528"/>
                  </a:cubicBezTo>
                  <a:lnTo>
                    <a:pt x="537" y="528"/>
                  </a:lnTo>
                  <a:cubicBezTo>
                    <a:pt x="536" y="528"/>
                    <a:pt x="536" y="528"/>
                    <a:pt x="535" y="528"/>
                  </a:cubicBezTo>
                  <a:lnTo>
                    <a:pt x="535" y="528"/>
                  </a:lnTo>
                  <a:cubicBezTo>
                    <a:pt x="538" y="528"/>
                    <a:pt x="541" y="529"/>
                    <a:pt x="544" y="529"/>
                  </a:cubicBezTo>
                  <a:cubicBezTo>
                    <a:pt x="541" y="529"/>
                    <a:pt x="539" y="528"/>
                    <a:pt x="537" y="528"/>
                  </a:cubicBezTo>
                  <a:lnTo>
                    <a:pt x="537" y="528"/>
                  </a:lnTo>
                  <a:cubicBezTo>
                    <a:pt x="588" y="534"/>
                    <a:pt x="639" y="539"/>
                    <a:pt x="690" y="544"/>
                  </a:cubicBezTo>
                  <a:cubicBezTo>
                    <a:pt x="701" y="545"/>
                    <a:pt x="712" y="545"/>
                    <a:pt x="722" y="545"/>
                  </a:cubicBezTo>
                  <a:cubicBezTo>
                    <a:pt x="756" y="545"/>
                    <a:pt x="788" y="540"/>
                    <a:pt x="821" y="533"/>
                  </a:cubicBezTo>
                  <a:cubicBezTo>
                    <a:pt x="860" y="526"/>
                    <a:pt x="895" y="510"/>
                    <a:pt x="933" y="494"/>
                  </a:cubicBezTo>
                  <a:cubicBezTo>
                    <a:pt x="991" y="468"/>
                    <a:pt x="1025" y="398"/>
                    <a:pt x="1033" y="339"/>
                  </a:cubicBezTo>
                  <a:cubicBezTo>
                    <a:pt x="1045" y="271"/>
                    <a:pt x="1022" y="217"/>
                    <a:pt x="977" y="164"/>
                  </a:cubicBezTo>
                  <a:cubicBezTo>
                    <a:pt x="876" y="46"/>
                    <a:pt x="708" y="14"/>
                    <a:pt x="560" y="5"/>
                  </a:cubicBezTo>
                  <a:cubicBezTo>
                    <a:pt x="507" y="2"/>
                    <a:pt x="454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42"/>
            <p:cNvSpPr/>
            <p:nvPr/>
          </p:nvSpPr>
          <p:spPr>
            <a:xfrm>
              <a:off x="3577144" y="2147878"/>
              <a:ext cx="41097" cy="19309"/>
            </a:xfrm>
            <a:custGeom>
              <a:rect b="b" l="l" r="r" t="t"/>
              <a:pathLst>
                <a:path extrusionOk="0" h="560" w="1192">
                  <a:moveTo>
                    <a:pt x="256" y="0"/>
                  </a:moveTo>
                  <a:cubicBezTo>
                    <a:pt x="216" y="0"/>
                    <a:pt x="177" y="8"/>
                    <a:pt x="138" y="30"/>
                  </a:cubicBezTo>
                  <a:cubicBezTo>
                    <a:pt x="89" y="59"/>
                    <a:pt x="41" y="117"/>
                    <a:pt x="27" y="175"/>
                  </a:cubicBezTo>
                  <a:cubicBezTo>
                    <a:pt x="0" y="297"/>
                    <a:pt x="64" y="444"/>
                    <a:pt x="195" y="472"/>
                  </a:cubicBezTo>
                  <a:cubicBezTo>
                    <a:pt x="346" y="505"/>
                    <a:pt x="497" y="528"/>
                    <a:pt x="651" y="546"/>
                  </a:cubicBezTo>
                  <a:cubicBezTo>
                    <a:pt x="704" y="552"/>
                    <a:pt x="758" y="560"/>
                    <a:pt x="812" y="560"/>
                  </a:cubicBezTo>
                  <a:cubicBezTo>
                    <a:pt x="826" y="560"/>
                    <a:pt x="841" y="559"/>
                    <a:pt x="855" y="558"/>
                  </a:cubicBezTo>
                  <a:cubicBezTo>
                    <a:pt x="983" y="546"/>
                    <a:pt x="1125" y="492"/>
                    <a:pt x="1162" y="355"/>
                  </a:cubicBezTo>
                  <a:cubicBezTo>
                    <a:pt x="1191" y="252"/>
                    <a:pt x="1130" y="158"/>
                    <a:pt x="1046" y="105"/>
                  </a:cubicBezTo>
                  <a:cubicBezTo>
                    <a:pt x="958" y="51"/>
                    <a:pt x="854" y="39"/>
                    <a:pt x="754" y="38"/>
                  </a:cubicBezTo>
                  <a:cubicBezTo>
                    <a:pt x="621" y="36"/>
                    <a:pt x="489" y="27"/>
                    <a:pt x="355" y="10"/>
                  </a:cubicBezTo>
                  <a:lnTo>
                    <a:pt x="324" y="6"/>
                  </a:lnTo>
                  <a:cubicBezTo>
                    <a:pt x="300" y="2"/>
                    <a:pt x="278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42"/>
            <p:cNvSpPr/>
            <p:nvPr/>
          </p:nvSpPr>
          <p:spPr>
            <a:xfrm>
              <a:off x="3634999" y="2110021"/>
              <a:ext cx="32995" cy="21964"/>
            </a:xfrm>
            <a:custGeom>
              <a:rect b="b" l="l" r="r" t="t"/>
              <a:pathLst>
                <a:path extrusionOk="0" h="637" w="957">
                  <a:moveTo>
                    <a:pt x="263" y="0"/>
                  </a:moveTo>
                  <a:cubicBezTo>
                    <a:pt x="217" y="0"/>
                    <a:pt x="169" y="13"/>
                    <a:pt x="131" y="36"/>
                  </a:cubicBezTo>
                  <a:cubicBezTo>
                    <a:pt x="79" y="67"/>
                    <a:pt x="29" y="126"/>
                    <a:pt x="15" y="187"/>
                  </a:cubicBezTo>
                  <a:cubicBezTo>
                    <a:pt x="1" y="251"/>
                    <a:pt x="4" y="324"/>
                    <a:pt x="42" y="381"/>
                  </a:cubicBezTo>
                  <a:cubicBezTo>
                    <a:pt x="79" y="439"/>
                    <a:pt x="128" y="475"/>
                    <a:pt x="193" y="497"/>
                  </a:cubicBezTo>
                  <a:cubicBezTo>
                    <a:pt x="272" y="525"/>
                    <a:pt x="350" y="553"/>
                    <a:pt x="430" y="580"/>
                  </a:cubicBezTo>
                  <a:cubicBezTo>
                    <a:pt x="467" y="594"/>
                    <a:pt x="505" y="609"/>
                    <a:pt x="546" y="616"/>
                  </a:cubicBezTo>
                  <a:cubicBezTo>
                    <a:pt x="607" y="625"/>
                    <a:pt x="666" y="635"/>
                    <a:pt x="728" y="637"/>
                  </a:cubicBezTo>
                  <a:cubicBezTo>
                    <a:pt x="824" y="637"/>
                    <a:pt x="927" y="565"/>
                    <a:pt x="949" y="469"/>
                  </a:cubicBezTo>
                  <a:cubicBezTo>
                    <a:pt x="957" y="427"/>
                    <a:pt x="957" y="386"/>
                    <a:pt x="948" y="345"/>
                  </a:cubicBezTo>
                  <a:cubicBezTo>
                    <a:pt x="933" y="286"/>
                    <a:pt x="890" y="242"/>
                    <a:pt x="842" y="208"/>
                  </a:cubicBezTo>
                  <a:cubicBezTo>
                    <a:pt x="807" y="183"/>
                    <a:pt x="771" y="164"/>
                    <a:pt x="733" y="143"/>
                  </a:cubicBezTo>
                  <a:cubicBezTo>
                    <a:pt x="680" y="115"/>
                    <a:pt x="624" y="99"/>
                    <a:pt x="566" y="82"/>
                  </a:cubicBezTo>
                  <a:cubicBezTo>
                    <a:pt x="487" y="57"/>
                    <a:pt x="406" y="32"/>
                    <a:pt x="327" y="10"/>
                  </a:cubicBezTo>
                  <a:cubicBezTo>
                    <a:pt x="307" y="3"/>
                    <a:pt x="285" y="0"/>
                    <a:pt x="2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42"/>
            <p:cNvSpPr/>
            <p:nvPr/>
          </p:nvSpPr>
          <p:spPr>
            <a:xfrm>
              <a:off x="3682509" y="2090162"/>
              <a:ext cx="32374" cy="14826"/>
            </a:xfrm>
            <a:custGeom>
              <a:rect b="b" l="l" r="r" t="t"/>
              <a:pathLst>
                <a:path extrusionOk="0" h="430" w="939">
                  <a:moveTo>
                    <a:pt x="190" y="0"/>
                  </a:moveTo>
                  <a:cubicBezTo>
                    <a:pt x="159" y="0"/>
                    <a:pt x="130" y="6"/>
                    <a:pt x="102" y="23"/>
                  </a:cubicBezTo>
                  <a:cubicBezTo>
                    <a:pt x="65" y="45"/>
                    <a:pt x="31" y="87"/>
                    <a:pt x="21" y="128"/>
                  </a:cubicBezTo>
                  <a:cubicBezTo>
                    <a:pt x="1" y="216"/>
                    <a:pt x="47" y="327"/>
                    <a:pt x="143" y="347"/>
                  </a:cubicBezTo>
                  <a:cubicBezTo>
                    <a:pt x="241" y="367"/>
                    <a:pt x="339" y="384"/>
                    <a:pt x="437" y="403"/>
                  </a:cubicBezTo>
                  <a:cubicBezTo>
                    <a:pt x="496" y="415"/>
                    <a:pt x="558" y="426"/>
                    <a:pt x="619" y="429"/>
                  </a:cubicBezTo>
                  <a:cubicBezTo>
                    <a:pt x="624" y="429"/>
                    <a:pt x="629" y="430"/>
                    <a:pt x="634" y="430"/>
                  </a:cubicBezTo>
                  <a:cubicBezTo>
                    <a:pt x="692" y="430"/>
                    <a:pt x="751" y="418"/>
                    <a:pt x="809" y="409"/>
                  </a:cubicBezTo>
                  <a:cubicBezTo>
                    <a:pt x="845" y="401"/>
                    <a:pt x="878" y="373"/>
                    <a:pt x="898" y="346"/>
                  </a:cubicBezTo>
                  <a:cubicBezTo>
                    <a:pt x="920" y="316"/>
                    <a:pt x="938" y="278"/>
                    <a:pt x="936" y="240"/>
                  </a:cubicBezTo>
                  <a:cubicBezTo>
                    <a:pt x="934" y="164"/>
                    <a:pt x="886" y="91"/>
                    <a:pt x="809" y="72"/>
                  </a:cubicBezTo>
                  <a:cubicBezTo>
                    <a:pt x="776" y="65"/>
                    <a:pt x="742" y="54"/>
                    <a:pt x="710" y="46"/>
                  </a:cubicBezTo>
                  <a:cubicBezTo>
                    <a:pt x="664" y="36"/>
                    <a:pt x="611" y="32"/>
                    <a:pt x="564" y="30"/>
                  </a:cubicBezTo>
                  <a:cubicBezTo>
                    <a:pt x="497" y="30"/>
                    <a:pt x="430" y="29"/>
                    <a:pt x="364" y="24"/>
                  </a:cubicBezTo>
                  <a:cubicBezTo>
                    <a:pt x="323" y="18"/>
                    <a:pt x="281" y="13"/>
                    <a:pt x="239" y="4"/>
                  </a:cubicBez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42"/>
            <p:cNvSpPr/>
            <p:nvPr/>
          </p:nvSpPr>
          <p:spPr>
            <a:xfrm>
              <a:off x="2475087" y="1815750"/>
              <a:ext cx="1472465" cy="1147219"/>
            </a:xfrm>
            <a:custGeom>
              <a:rect b="b" l="l" r="r" t="t"/>
              <a:pathLst>
                <a:path extrusionOk="0" h="33272" w="42708">
                  <a:moveTo>
                    <a:pt x="20622" y="466"/>
                  </a:moveTo>
                  <a:cubicBezTo>
                    <a:pt x="20657" y="466"/>
                    <a:pt x="20692" y="467"/>
                    <a:pt x="20727" y="469"/>
                  </a:cubicBezTo>
                  <a:cubicBezTo>
                    <a:pt x="21232" y="495"/>
                    <a:pt x="21734" y="652"/>
                    <a:pt x="22221" y="775"/>
                  </a:cubicBezTo>
                  <a:cubicBezTo>
                    <a:pt x="26163" y="1782"/>
                    <a:pt x="29971" y="3238"/>
                    <a:pt x="33778" y="4660"/>
                  </a:cubicBezTo>
                  <a:cubicBezTo>
                    <a:pt x="35735" y="5389"/>
                    <a:pt x="37694" y="6120"/>
                    <a:pt x="39652" y="6852"/>
                  </a:cubicBezTo>
                  <a:cubicBezTo>
                    <a:pt x="40151" y="7037"/>
                    <a:pt x="40649" y="7224"/>
                    <a:pt x="41147" y="7409"/>
                  </a:cubicBezTo>
                  <a:cubicBezTo>
                    <a:pt x="41382" y="7498"/>
                    <a:pt x="41620" y="7578"/>
                    <a:pt x="41854" y="7673"/>
                  </a:cubicBezTo>
                  <a:cubicBezTo>
                    <a:pt x="41974" y="7722"/>
                    <a:pt x="42067" y="7775"/>
                    <a:pt x="42127" y="7848"/>
                  </a:cubicBezTo>
                  <a:cubicBezTo>
                    <a:pt x="37330" y="11655"/>
                    <a:pt x="32366" y="15232"/>
                    <a:pt x="27222" y="18560"/>
                  </a:cubicBezTo>
                  <a:cubicBezTo>
                    <a:pt x="25942" y="19388"/>
                    <a:pt x="24653" y="20205"/>
                    <a:pt x="23328" y="20962"/>
                  </a:cubicBezTo>
                  <a:cubicBezTo>
                    <a:pt x="23026" y="21134"/>
                    <a:pt x="22730" y="21309"/>
                    <a:pt x="22428" y="21480"/>
                  </a:cubicBezTo>
                  <a:cubicBezTo>
                    <a:pt x="22260" y="21573"/>
                    <a:pt x="22091" y="21685"/>
                    <a:pt x="21893" y="21687"/>
                  </a:cubicBezTo>
                  <a:cubicBezTo>
                    <a:pt x="21891" y="21687"/>
                    <a:pt x="21888" y="21687"/>
                    <a:pt x="21886" y="21687"/>
                  </a:cubicBezTo>
                  <a:cubicBezTo>
                    <a:pt x="21647" y="21687"/>
                    <a:pt x="21414" y="21543"/>
                    <a:pt x="21203" y="21445"/>
                  </a:cubicBezTo>
                  <a:cubicBezTo>
                    <a:pt x="20474" y="21105"/>
                    <a:pt x="19746" y="20764"/>
                    <a:pt x="19020" y="20420"/>
                  </a:cubicBezTo>
                  <a:cubicBezTo>
                    <a:pt x="16109" y="19043"/>
                    <a:pt x="13200" y="17669"/>
                    <a:pt x="10289" y="16297"/>
                  </a:cubicBezTo>
                  <a:cubicBezTo>
                    <a:pt x="7051" y="14770"/>
                    <a:pt x="3812" y="13233"/>
                    <a:pt x="552" y="11750"/>
                  </a:cubicBezTo>
                  <a:cubicBezTo>
                    <a:pt x="582" y="11679"/>
                    <a:pt x="627" y="11613"/>
                    <a:pt x="680" y="11554"/>
                  </a:cubicBezTo>
                  <a:cubicBezTo>
                    <a:pt x="2423" y="10488"/>
                    <a:pt x="4193" y="9464"/>
                    <a:pt x="5951" y="8423"/>
                  </a:cubicBezTo>
                  <a:cubicBezTo>
                    <a:pt x="7704" y="7385"/>
                    <a:pt x="9464" y="6363"/>
                    <a:pt x="11239" y="5365"/>
                  </a:cubicBezTo>
                  <a:cubicBezTo>
                    <a:pt x="13031" y="4360"/>
                    <a:pt x="14811" y="3335"/>
                    <a:pt x="16607" y="2340"/>
                  </a:cubicBezTo>
                  <a:cubicBezTo>
                    <a:pt x="17494" y="1849"/>
                    <a:pt x="18380" y="1354"/>
                    <a:pt x="19276" y="879"/>
                  </a:cubicBezTo>
                  <a:cubicBezTo>
                    <a:pt x="19702" y="653"/>
                    <a:pt x="20136" y="466"/>
                    <a:pt x="20622" y="466"/>
                  </a:cubicBezTo>
                  <a:close/>
                  <a:moveTo>
                    <a:pt x="42191" y="8336"/>
                  </a:moveTo>
                  <a:lnTo>
                    <a:pt x="42191" y="8336"/>
                  </a:lnTo>
                  <a:cubicBezTo>
                    <a:pt x="42143" y="8784"/>
                    <a:pt x="42052" y="9230"/>
                    <a:pt x="41987" y="9671"/>
                  </a:cubicBezTo>
                  <a:cubicBezTo>
                    <a:pt x="41907" y="10193"/>
                    <a:pt x="41831" y="10716"/>
                    <a:pt x="41751" y="11238"/>
                  </a:cubicBezTo>
                  <a:cubicBezTo>
                    <a:pt x="41433" y="13309"/>
                    <a:pt x="41117" y="15378"/>
                    <a:pt x="40801" y="17447"/>
                  </a:cubicBezTo>
                  <a:cubicBezTo>
                    <a:pt x="40730" y="17908"/>
                    <a:pt x="40677" y="18382"/>
                    <a:pt x="40519" y="18822"/>
                  </a:cubicBezTo>
                  <a:cubicBezTo>
                    <a:pt x="40357" y="19269"/>
                    <a:pt x="40037" y="19613"/>
                    <a:pt x="39681" y="19915"/>
                  </a:cubicBezTo>
                  <a:cubicBezTo>
                    <a:pt x="38939" y="20548"/>
                    <a:pt x="38144" y="21123"/>
                    <a:pt x="37365" y="21711"/>
                  </a:cubicBezTo>
                  <a:cubicBezTo>
                    <a:pt x="34208" y="24100"/>
                    <a:pt x="30961" y="26372"/>
                    <a:pt x="27639" y="28528"/>
                  </a:cubicBezTo>
                  <a:cubicBezTo>
                    <a:pt x="25972" y="29610"/>
                    <a:pt x="24283" y="30663"/>
                    <a:pt x="22574" y="31681"/>
                  </a:cubicBezTo>
                  <a:cubicBezTo>
                    <a:pt x="22166" y="31926"/>
                    <a:pt x="21757" y="32171"/>
                    <a:pt x="21340" y="32401"/>
                  </a:cubicBezTo>
                  <a:cubicBezTo>
                    <a:pt x="20985" y="32601"/>
                    <a:pt x="20633" y="32751"/>
                    <a:pt x="20239" y="32751"/>
                  </a:cubicBezTo>
                  <a:cubicBezTo>
                    <a:pt x="20154" y="32751"/>
                    <a:pt x="20067" y="32744"/>
                    <a:pt x="19978" y="32729"/>
                  </a:cubicBezTo>
                  <a:cubicBezTo>
                    <a:pt x="19500" y="32647"/>
                    <a:pt x="19030" y="32462"/>
                    <a:pt x="18577" y="32293"/>
                  </a:cubicBezTo>
                  <a:cubicBezTo>
                    <a:pt x="18113" y="32121"/>
                    <a:pt x="17651" y="31933"/>
                    <a:pt x="17197" y="31729"/>
                  </a:cubicBezTo>
                  <a:cubicBezTo>
                    <a:pt x="15351" y="30901"/>
                    <a:pt x="13568" y="29927"/>
                    <a:pt x="11786" y="28974"/>
                  </a:cubicBezTo>
                  <a:cubicBezTo>
                    <a:pt x="9970" y="28004"/>
                    <a:pt x="8168" y="27010"/>
                    <a:pt x="6377" y="25995"/>
                  </a:cubicBezTo>
                  <a:cubicBezTo>
                    <a:pt x="5492" y="25490"/>
                    <a:pt x="4607" y="24981"/>
                    <a:pt x="3726" y="24465"/>
                  </a:cubicBezTo>
                  <a:cubicBezTo>
                    <a:pt x="3312" y="24226"/>
                    <a:pt x="2880" y="23998"/>
                    <a:pt x="2488" y="23721"/>
                  </a:cubicBezTo>
                  <a:cubicBezTo>
                    <a:pt x="2109" y="23450"/>
                    <a:pt x="1904" y="23095"/>
                    <a:pt x="1805" y="22643"/>
                  </a:cubicBezTo>
                  <a:cubicBezTo>
                    <a:pt x="1700" y="22152"/>
                    <a:pt x="1658" y="21641"/>
                    <a:pt x="1591" y="21142"/>
                  </a:cubicBezTo>
                  <a:cubicBezTo>
                    <a:pt x="1520" y="20615"/>
                    <a:pt x="1452" y="20091"/>
                    <a:pt x="1382" y="19566"/>
                  </a:cubicBezTo>
                  <a:cubicBezTo>
                    <a:pt x="1244" y="18535"/>
                    <a:pt x="1117" y="17504"/>
                    <a:pt x="1000" y="16468"/>
                  </a:cubicBezTo>
                  <a:cubicBezTo>
                    <a:pt x="883" y="15437"/>
                    <a:pt x="771" y="14404"/>
                    <a:pt x="650" y="13373"/>
                  </a:cubicBezTo>
                  <a:cubicBezTo>
                    <a:pt x="596" y="12937"/>
                    <a:pt x="473" y="12446"/>
                    <a:pt x="502" y="12000"/>
                  </a:cubicBezTo>
                  <a:lnTo>
                    <a:pt x="502" y="12000"/>
                  </a:lnTo>
                  <a:cubicBezTo>
                    <a:pt x="3409" y="13430"/>
                    <a:pt x="6339" y="14821"/>
                    <a:pt x="9263" y="16212"/>
                  </a:cubicBezTo>
                  <a:cubicBezTo>
                    <a:pt x="12235" y="17627"/>
                    <a:pt x="15206" y="19039"/>
                    <a:pt x="18177" y="20449"/>
                  </a:cubicBezTo>
                  <a:cubicBezTo>
                    <a:pt x="18922" y="20802"/>
                    <a:pt x="19665" y="21152"/>
                    <a:pt x="20408" y="21509"/>
                  </a:cubicBezTo>
                  <a:cubicBezTo>
                    <a:pt x="20873" y="21732"/>
                    <a:pt x="21386" y="22086"/>
                    <a:pt x="21911" y="22086"/>
                  </a:cubicBezTo>
                  <a:cubicBezTo>
                    <a:pt x="22058" y="22086"/>
                    <a:pt x="22206" y="22058"/>
                    <a:pt x="22354" y="21993"/>
                  </a:cubicBezTo>
                  <a:cubicBezTo>
                    <a:pt x="22671" y="21852"/>
                    <a:pt x="22960" y="21631"/>
                    <a:pt x="23253" y="21446"/>
                  </a:cubicBezTo>
                  <a:cubicBezTo>
                    <a:pt x="23603" y="21221"/>
                    <a:pt x="23947" y="20988"/>
                    <a:pt x="24303" y="20768"/>
                  </a:cubicBezTo>
                  <a:cubicBezTo>
                    <a:pt x="24980" y="20347"/>
                    <a:pt x="25649" y="19915"/>
                    <a:pt x="26326" y="19490"/>
                  </a:cubicBezTo>
                  <a:cubicBezTo>
                    <a:pt x="28964" y="17829"/>
                    <a:pt x="31568" y="16108"/>
                    <a:pt x="34120" y="14310"/>
                  </a:cubicBezTo>
                  <a:cubicBezTo>
                    <a:pt x="36854" y="12384"/>
                    <a:pt x="39556" y="10399"/>
                    <a:pt x="42191" y="8336"/>
                  </a:cubicBezTo>
                  <a:close/>
                  <a:moveTo>
                    <a:pt x="20624" y="0"/>
                  </a:moveTo>
                  <a:cubicBezTo>
                    <a:pt x="20306" y="0"/>
                    <a:pt x="19989" y="49"/>
                    <a:pt x="19677" y="173"/>
                  </a:cubicBezTo>
                  <a:cubicBezTo>
                    <a:pt x="19216" y="358"/>
                    <a:pt x="18786" y="625"/>
                    <a:pt x="18351" y="865"/>
                  </a:cubicBezTo>
                  <a:cubicBezTo>
                    <a:pt x="17881" y="1125"/>
                    <a:pt x="17415" y="1384"/>
                    <a:pt x="16947" y="1647"/>
                  </a:cubicBezTo>
                  <a:cubicBezTo>
                    <a:pt x="16027" y="2159"/>
                    <a:pt x="15108" y="2678"/>
                    <a:pt x="14193" y="3199"/>
                  </a:cubicBezTo>
                  <a:cubicBezTo>
                    <a:pt x="12344" y="4252"/>
                    <a:pt x="10518" y="5336"/>
                    <a:pt x="8692" y="6422"/>
                  </a:cubicBezTo>
                  <a:cubicBezTo>
                    <a:pt x="8627" y="6460"/>
                    <a:pt x="8567" y="6497"/>
                    <a:pt x="8504" y="6534"/>
                  </a:cubicBezTo>
                  <a:cubicBezTo>
                    <a:pt x="7841" y="6890"/>
                    <a:pt x="7171" y="7236"/>
                    <a:pt x="6516" y="7606"/>
                  </a:cubicBezTo>
                  <a:cubicBezTo>
                    <a:pt x="5569" y="8140"/>
                    <a:pt x="4630" y="8691"/>
                    <a:pt x="3691" y="9241"/>
                  </a:cubicBezTo>
                  <a:cubicBezTo>
                    <a:pt x="2768" y="9783"/>
                    <a:pt x="1845" y="10326"/>
                    <a:pt x="926" y="10871"/>
                  </a:cubicBezTo>
                  <a:cubicBezTo>
                    <a:pt x="582" y="11074"/>
                    <a:pt x="226" y="11279"/>
                    <a:pt x="118" y="11692"/>
                  </a:cubicBezTo>
                  <a:cubicBezTo>
                    <a:pt x="1" y="12140"/>
                    <a:pt x="136" y="12655"/>
                    <a:pt x="194" y="13102"/>
                  </a:cubicBezTo>
                  <a:cubicBezTo>
                    <a:pt x="459" y="15258"/>
                    <a:pt x="754" y="17408"/>
                    <a:pt x="990" y="19568"/>
                  </a:cubicBezTo>
                  <a:cubicBezTo>
                    <a:pt x="1105" y="20601"/>
                    <a:pt x="1168" y="21652"/>
                    <a:pt x="1340" y="22679"/>
                  </a:cubicBezTo>
                  <a:cubicBezTo>
                    <a:pt x="1410" y="23100"/>
                    <a:pt x="1559" y="23503"/>
                    <a:pt x="1858" y="23818"/>
                  </a:cubicBezTo>
                  <a:cubicBezTo>
                    <a:pt x="2155" y="24131"/>
                    <a:pt x="2553" y="24340"/>
                    <a:pt x="2923" y="24559"/>
                  </a:cubicBezTo>
                  <a:cubicBezTo>
                    <a:pt x="6607" y="26729"/>
                    <a:pt x="10349" y="28807"/>
                    <a:pt x="14141" y="30786"/>
                  </a:cubicBezTo>
                  <a:cubicBezTo>
                    <a:pt x="15063" y="31266"/>
                    <a:pt x="15989" y="31742"/>
                    <a:pt x="16937" y="32172"/>
                  </a:cubicBezTo>
                  <a:cubicBezTo>
                    <a:pt x="17385" y="32372"/>
                    <a:pt x="17834" y="32569"/>
                    <a:pt x="18290" y="32748"/>
                  </a:cubicBezTo>
                  <a:cubicBezTo>
                    <a:pt x="18754" y="32932"/>
                    <a:pt x="19242" y="33142"/>
                    <a:pt x="19734" y="33230"/>
                  </a:cubicBezTo>
                  <a:cubicBezTo>
                    <a:pt x="19887" y="33257"/>
                    <a:pt x="20036" y="33271"/>
                    <a:pt x="20184" y="33271"/>
                  </a:cubicBezTo>
                  <a:cubicBezTo>
                    <a:pt x="20482" y="33271"/>
                    <a:pt x="20772" y="33214"/>
                    <a:pt x="21061" y="33089"/>
                  </a:cubicBezTo>
                  <a:cubicBezTo>
                    <a:pt x="21503" y="32902"/>
                    <a:pt x="21905" y="32625"/>
                    <a:pt x="22317" y="32378"/>
                  </a:cubicBezTo>
                  <a:cubicBezTo>
                    <a:pt x="23192" y="31855"/>
                    <a:pt x="24065" y="31324"/>
                    <a:pt x="24930" y="30787"/>
                  </a:cubicBezTo>
                  <a:cubicBezTo>
                    <a:pt x="28445" y="28611"/>
                    <a:pt x="31876" y="26303"/>
                    <a:pt x="35223" y="23874"/>
                  </a:cubicBezTo>
                  <a:cubicBezTo>
                    <a:pt x="36062" y="23266"/>
                    <a:pt x="36895" y="22649"/>
                    <a:pt x="37723" y="22023"/>
                  </a:cubicBezTo>
                  <a:cubicBezTo>
                    <a:pt x="38503" y="21435"/>
                    <a:pt x="39310" y="20862"/>
                    <a:pt x="40050" y="20225"/>
                  </a:cubicBezTo>
                  <a:cubicBezTo>
                    <a:pt x="40389" y="19935"/>
                    <a:pt x="40692" y="19599"/>
                    <a:pt x="40880" y="19187"/>
                  </a:cubicBezTo>
                  <a:cubicBezTo>
                    <a:pt x="41080" y="18747"/>
                    <a:pt x="41150" y="18265"/>
                    <a:pt x="41219" y="17791"/>
                  </a:cubicBezTo>
                  <a:cubicBezTo>
                    <a:pt x="41382" y="16712"/>
                    <a:pt x="41546" y="15631"/>
                    <a:pt x="41709" y="14550"/>
                  </a:cubicBezTo>
                  <a:cubicBezTo>
                    <a:pt x="41868" y="13487"/>
                    <a:pt x="42029" y="12425"/>
                    <a:pt x="42189" y="11364"/>
                  </a:cubicBezTo>
                  <a:cubicBezTo>
                    <a:pt x="42345" y="10314"/>
                    <a:pt x="42558" y="9264"/>
                    <a:pt x="42666" y="8210"/>
                  </a:cubicBezTo>
                  <a:cubicBezTo>
                    <a:pt x="42708" y="7806"/>
                    <a:pt x="42549" y="7489"/>
                    <a:pt x="42180" y="7311"/>
                  </a:cubicBezTo>
                  <a:cubicBezTo>
                    <a:pt x="41740" y="7101"/>
                    <a:pt x="41260" y="6958"/>
                    <a:pt x="40807" y="6787"/>
                  </a:cubicBezTo>
                  <a:cubicBezTo>
                    <a:pt x="39776" y="6401"/>
                    <a:pt x="38746" y="6017"/>
                    <a:pt x="37715" y="5632"/>
                  </a:cubicBezTo>
                  <a:cubicBezTo>
                    <a:pt x="33713" y="4133"/>
                    <a:pt x="29726" y="2552"/>
                    <a:pt x="25649" y="1264"/>
                  </a:cubicBezTo>
                  <a:cubicBezTo>
                    <a:pt x="24657" y="951"/>
                    <a:pt x="23660" y="659"/>
                    <a:pt x="22655" y="396"/>
                  </a:cubicBezTo>
                  <a:cubicBezTo>
                    <a:pt x="21993" y="222"/>
                    <a:pt x="21305" y="0"/>
                    <a:pt x="20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42"/>
            <p:cNvSpPr/>
            <p:nvPr/>
          </p:nvSpPr>
          <p:spPr>
            <a:xfrm>
              <a:off x="2556593" y="1857227"/>
              <a:ext cx="1315868" cy="660982"/>
            </a:xfrm>
            <a:custGeom>
              <a:rect b="b" l="l" r="r" t="t"/>
              <a:pathLst>
                <a:path extrusionOk="0" h="19170" w="38166">
                  <a:moveTo>
                    <a:pt x="21717" y="2042"/>
                  </a:moveTo>
                  <a:cubicBezTo>
                    <a:pt x="21907" y="2042"/>
                    <a:pt x="22091" y="2111"/>
                    <a:pt x="22216" y="2261"/>
                  </a:cubicBezTo>
                  <a:cubicBezTo>
                    <a:pt x="22309" y="2374"/>
                    <a:pt x="22366" y="2512"/>
                    <a:pt x="22410" y="2650"/>
                  </a:cubicBezTo>
                  <a:cubicBezTo>
                    <a:pt x="22423" y="2687"/>
                    <a:pt x="22430" y="2726"/>
                    <a:pt x="22441" y="2764"/>
                  </a:cubicBezTo>
                  <a:cubicBezTo>
                    <a:pt x="22432" y="2757"/>
                    <a:pt x="22426" y="2749"/>
                    <a:pt x="22419" y="2741"/>
                  </a:cubicBezTo>
                  <a:cubicBezTo>
                    <a:pt x="22288" y="2634"/>
                    <a:pt x="22146" y="2588"/>
                    <a:pt x="22007" y="2588"/>
                  </a:cubicBezTo>
                  <a:cubicBezTo>
                    <a:pt x="21748" y="2588"/>
                    <a:pt x="21497" y="2747"/>
                    <a:pt x="21328" y="2975"/>
                  </a:cubicBezTo>
                  <a:cubicBezTo>
                    <a:pt x="21124" y="3254"/>
                    <a:pt x="21039" y="3594"/>
                    <a:pt x="21007" y="3934"/>
                  </a:cubicBezTo>
                  <a:cubicBezTo>
                    <a:pt x="20991" y="3868"/>
                    <a:pt x="20976" y="3802"/>
                    <a:pt x="20956" y="3736"/>
                  </a:cubicBezTo>
                  <a:cubicBezTo>
                    <a:pt x="20896" y="3545"/>
                    <a:pt x="20806" y="3361"/>
                    <a:pt x="20679" y="3209"/>
                  </a:cubicBezTo>
                  <a:cubicBezTo>
                    <a:pt x="20703" y="3084"/>
                    <a:pt x="20762" y="2954"/>
                    <a:pt x="20804" y="2833"/>
                  </a:cubicBezTo>
                  <a:cubicBezTo>
                    <a:pt x="20846" y="2705"/>
                    <a:pt x="20893" y="2585"/>
                    <a:pt x="20966" y="2471"/>
                  </a:cubicBezTo>
                  <a:cubicBezTo>
                    <a:pt x="21106" y="2257"/>
                    <a:pt x="21322" y="2101"/>
                    <a:pt x="21577" y="2054"/>
                  </a:cubicBezTo>
                  <a:cubicBezTo>
                    <a:pt x="21623" y="2046"/>
                    <a:pt x="21670" y="2042"/>
                    <a:pt x="21717" y="2042"/>
                  </a:cubicBezTo>
                  <a:close/>
                  <a:moveTo>
                    <a:pt x="19135" y="2379"/>
                  </a:moveTo>
                  <a:cubicBezTo>
                    <a:pt x="19589" y="2379"/>
                    <a:pt x="20032" y="2511"/>
                    <a:pt x="20448" y="2735"/>
                  </a:cubicBezTo>
                  <a:cubicBezTo>
                    <a:pt x="20432" y="2802"/>
                    <a:pt x="20420" y="2872"/>
                    <a:pt x="20416" y="2938"/>
                  </a:cubicBezTo>
                  <a:cubicBezTo>
                    <a:pt x="20415" y="2954"/>
                    <a:pt x="20419" y="2970"/>
                    <a:pt x="20419" y="2984"/>
                  </a:cubicBezTo>
                  <a:cubicBezTo>
                    <a:pt x="20251" y="2890"/>
                    <a:pt x="20073" y="2847"/>
                    <a:pt x="19898" y="2847"/>
                  </a:cubicBezTo>
                  <a:cubicBezTo>
                    <a:pt x="19467" y="2847"/>
                    <a:pt x="19053" y="3108"/>
                    <a:pt x="18838" y="3512"/>
                  </a:cubicBezTo>
                  <a:cubicBezTo>
                    <a:pt x="18743" y="3688"/>
                    <a:pt x="18691" y="3881"/>
                    <a:pt x="18672" y="4082"/>
                  </a:cubicBezTo>
                  <a:cubicBezTo>
                    <a:pt x="18660" y="4229"/>
                    <a:pt x="18676" y="4364"/>
                    <a:pt x="18703" y="4500"/>
                  </a:cubicBezTo>
                  <a:cubicBezTo>
                    <a:pt x="18644" y="4481"/>
                    <a:pt x="18583" y="4468"/>
                    <a:pt x="18521" y="4459"/>
                  </a:cubicBezTo>
                  <a:cubicBezTo>
                    <a:pt x="18518" y="4428"/>
                    <a:pt x="18509" y="4399"/>
                    <a:pt x="18487" y="4369"/>
                  </a:cubicBezTo>
                  <a:cubicBezTo>
                    <a:pt x="18140" y="3905"/>
                    <a:pt x="17609" y="3714"/>
                    <a:pt x="17055" y="3686"/>
                  </a:cubicBezTo>
                  <a:cubicBezTo>
                    <a:pt x="17244" y="3080"/>
                    <a:pt x="17879" y="2650"/>
                    <a:pt x="18461" y="2478"/>
                  </a:cubicBezTo>
                  <a:cubicBezTo>
                    <a:pt x="18687" y="2411"/>
                    <a:pt x="18912" y="2379"/>
                    <a:pt x="19135" y="2379"/>
                  </a:cubicBezTo>
                  <a:close/>
                  <a:moveTo>
                    <a:pt x="19900" y="3147"/>
                  </a:moveTo>
                  <a:cubicBezTo>
                    <a:pt x="19920" y="3147"/>
                    <a:pt x="19941" y="3148"/>
                    <a:pt x="19961" y="3150"/>
                  </a:cubicBezTo>
                  <a:cubicBezTo>
                    <a:pt x="20300" y="3177"/>
                    <a:pt x="20500" y="3432"/>
                    <a:pt x="20591" y="3736"/>
                  </a:cubicBezTo>
                  <a:cubicBezTo>
                    <a:pt x="20637" y="3892"/>
                    <a:pt x="20665" y="4056"/>
                    <a:pt x="20692" y="4217"/>
                  </a:cubicBezTo>
                  <a:cubicBezTo>
                    <a:pt x="20707" y="4301"/>
                    <a:pt x="20721" y="4386"/>
                    <a:pt x="20733" y="4472"/>
                  </a:cubicBezTo>
                  <a:cubicBezTo>
                    <a:pt x="20578" y="4291"/>
                    <a:pt x="20382" y="4177"/>
                    <a:pt x="20128" y="4177"/>
                  </a:cubicBezTo>
                  <a:cubicBezTo>
                    <a:pt x="20127" y="4177"/>
                    <a:pt x="20126" y="4177"/>
                    <a:pt x="20125" y="4177"/>
                  </a:cubicBezTo>
                  <a:cubicBezTo>
                    <a:pt x="19878" y="4181"/>
                    <a:pt x="19601" y="4246"/>
                    <a:pt x="19394" y="4384"/>
                  </a:cubicBezTo>
                  <a:cubicBezTo>
                    <a:pt x="19250" y="4479"/>
                    <a:pt x="19154" y="4603"/>
                    <a:pt x="19089" y="4739"/>
                  </a:cubicBezTo>
                  <a:cubicBezTo>
                    <a:pt x="19039" y="4691"/>
                    <a:pt x="18981" y="4649"/>
                    <a:pt x="18921" y="4611"/>
                  </a:cubicBezTo>
                  <a:cubicBezTo>
                    <a:pt x="18912" y="4516"/>
                    <a:pt x="18921" y="4423"/>
                    <a:pt x="18927" y="4329"/>
                  </a:cubicBezTo>
                  <a:cubicBezTo>
                    <a:pt x="18931" y="4225"/>
                    <a:pt x="18941" y="4126"/>
                    <a:pt x="18963" y="4025"/>
                  </a:cubicBezTo>
                  <a:cubicBezTo>
                    <a:pt x="19002" y="3856"/>
                    <a:pt x="19065" y="3699"/>
                    <a:pt x="19164" y="3554"/>
                  </a:cubicBezTo>
                  <a:cubicBezTo>
                    <a:pt x="19332" y="3313"/>
                    <a:pt x="19603" y="3147"/>
                    <a:pt x="19900" y="3147"/>
                  </a:cubicBezTo>
                  <a:close/>
                  <a:moveTo>
                    <a:pt x="18685" y="381"/>
                  </a:moveTo>
                  <a:lnTo>
                    <a:pt x="18685" y="381"/>
                  </a:lnTo>
                  <a:cubicBezTo>
                    <a:pt x="18675" y="440"/>
                    <a:pt x="18666" y="497"/>
                    <a:pt x="18669" y="559"/>
                  </a:cubicBezTo>
                  <a:cubicBezTo>
                    <a:pt x="18672" y="658"/>
                    <a:pt x="18672" y="760"/>
                    <a:pt x="18679" y="859"/>
                  </a:cubicBezTo>
                  <a:cubicBezTo>
                    <a:pt x="18686" y="979"/>
                    <a:pt x="18697" y="1100"/>
                    <a:pt x="18708" y="1220"/>
                  </a:cubicBezTo>
                  <a:cubicBezTo>
                    <a:pt x="18676" y="1202"/>
                    <a:pt x="18646" y="1188"/>
                    <a:pt x="18607" y="1178"/>
                  </a:cubicBezTo>
                  <a:cubicBezTo>
                    <a:pt x="18558" y="1167"/>
                    <a:pt x="18511" y="1162"/>
                    <a:pt x="18465" y="1162"/>
                  </a:cubicBezTo>
                  <a:cubicBezTo>
                    <a:pt x="18169" y="1162"/>
                    <a:pt x="17923" y="1373"/>
                    <a:pt x="17728" y="1582"/>
                  </a:cubicBezTo>
                  <a:cubicBezTo>
                    <a:pt x="17585" y="1732"/>
                    <a:pt x="17401" y="1961"/>
                    <a:pt x="17171" y="1961"/>
                  </a:cubicBezTo>
                  <a:cubicBezTo>
                    <a:pt x="17149" y="1961"/>
                    <a:pt x="17127" y="1959"/>
                    <a:pt x="17104" y="1954"/>
                  </a:cubicBezTo>
                  <a:cubicBezTo>
                    <a:pt x="16935" y="1922"/>
                    <a:pt x="16808" y="1780"/>
                    <a:pt x="16628" y="1773"/>
                  </a:cubicBezTo>
                  <a:cubicBezTo>
                    <a:pt x="16620" y="1773"/>
                    <a:pt x="16612" y="1772"/>
                    <a:pt x="16604" y="1772"/>
                  </a:cubicBezTo>
                  <a:cubicBezTo>
                    <a:pt x="16263" y="1772"/>
                    <a:pt x="16089" y="2101"/>
                    <a:pt x="15940" y="2359"/>
                  </a:cubicBezTo>
                  <a:cubicBezTo>
                    <a:pt x="15787" y="2624"/>
                    <a:pt x="15625" y="2620"/>
                    <a:pt x="15352" y="2643"/>
                  </a:cubicBezTo>
                  <a:cubicBezTo>
                    <a:pt x="15198" y="2656"/>
                    <a:pt x="15052" y="2703"/>
                    <a:pt x="14913" y="2768"/>
                  </a:cubicBezTo>
                  <a:cubicBezTo>
                    <a:pt x="14600" y="2921"/>
                    <a:pt x="14347" y="3165"/>
                    <a:pt x="14144" y="3444"/>
                  </a:cubicBezTo>
                  <a:cubicBezTo>
                    <a:pt x="14000" y="3645"/>
                    <a:pt x="13911" y="3972"/>
                    <a:pt x="13628" y="3995"/>
                  </a:cubicBezTo>
                  <a:cubicBezTo>
                    <a:pt x="13590" y="3998"/>
                    <a:pt x="13554" y="3999"/>
                    <a:pt x="13519" y="3999"/>
                  </a:cubicBezTo>
                  <a:cubicBezTo>
                    <a:pt x="13474" y="3999"/>
                    <a:pt x="13431" y="3998"/>
                    <a:pt x="13389" y="3998"/>
                  </a:cubicBezTo>
                  <a:cubicBezTo>
                    <a:pt x="13288" y="3998"/>
                    <a:pt x="13191" y="4005"/>
                    <a:pt x="13082" y="4056"/>
                  </a:cubicBezTo>
                  <a:cubicBezTo>
                    <a:pt x="12762" y="4205"/>
                    <a:pt x="12569" y="4532"/>
                    <a:pt x="12569" y="4880"/>
                  </a:cubicBezTo>
                  <a:cubicBezTo>
                    <a:pt x="12134" y="4694"/>
                    <a:pt x="11698" y="4514"/>
                    <a:pt x="11259" y="4339"/>
                  </a:cubicBezTo>
                  <a:cubicBezTo>
                    <a:pt x="12338" y="3751"/>
                    <a:pt x="13413" y="3163"/>
                    <a:pt x="14491" y="2575"/>
                  </a:cubicBezTo>
                  <a:cubicBezTo>
                    <a:pt x="15662" y="1936"/>
                    <a:pt x="16836" y="1291"/>
                    <a:pt x="18010" y="653"/>
                  </a:cubicBezTo>
                  <a:cubicBezTo>
                    <a:pt x="18230" y="536"/>
                    <a:pt x="18446" y="422"/>
                    <a:pt x="18685" y="381"/>
                  </a:cubicBezTo>
                  <a:close/>
                  <a:moveTo>
                    <a:pt x="26401" y="4003"/>
                  </a:moveTo>
                  <a:cubicBezTo>
                    <a:pt x="26878" y="4003"/>
                    <a:pt x="27367" y="4063"/>
                    <a:pt x="27821" y="4173"/>
                  </a:cubicBezTo>
                  <a:cubicBezTo>
                    <a:pt x="27912" y="4196"/>
                    <a:pt x="27987" y="4228"/>
                    <a:pt x="28050" y="4262"/>
                  </a:cubicBezTo>
                  <a:cubicBezTo>
                    <a:pt x="27136" y="4778"/>
                    <a:pt x="26132" y="5047"/>
                    <a:pt x="25110" y="5047"/>
                  </a:cubicBezTo>
                  <a:cubicBezTo>
                    <a:pt x="24620" y="5047"/>
                    <a:pt x="24127" y="4986"/>
                    <a:pt x="23638" y="4860"/>
                  </a:cubicBezTo>
                  <a:cubicBezTo>
                    <a:pt x="23640" y="4856"/>
                    <a:pt x="23642" y="4849"/>
                    <a:pt x="23644" y="4844"/>
                  </a:cubicBezTo>
                  <a:cubicBezTo>
                    <a:pt x="23778" y="4595"/>
                    <a:pt x="24043" y="4468"/>
                    <a:pt x="24296" y="4374"/>
                  </a:cubicBezTo>
                  <a:cubicBezTo>
                    <a:pt x="24863" y="4170"/>
                    <a:pt x="25480" y="4051"/>
                    <a:pt x="26079" y="4012"/>
                  </a:cubicBezTo>
                  <a:cubicBezTo>
                    <a:pt x="26185" y="4006"/>
                    <a:pt x="26293" y="4003"/>
                    <a:pt x="26401" y="4003"/>
                  </a:cubicBezTo>
                  <a:close/>
                  <a:moveTo>
                    <a:pt x="18446" y="1479"/>
                  </a:moveTo>
                  <a:cubicBezTo>
                    <a:pt x="18578" y="1479"/>
                    <a:pt x="18637" y="1571"/>
                    <a:pt x="18736" y="1667"/>
                  </a:cubicBezTo>
                  <a:cubicBezTo>
                    <a:pt x="18848" y="1773"/>
                    <a:pt x="18970" y="1814"/>
                    <a:pt x="19094" y="1814"/>
                  </a:cubicBezTo>
                  <a:cubicBezTo>
                    <a:pt x="19295" y="1814"/>
                    <a:pt x="19503" y="1707"/>
                    <a:pt x="19687" y="1603"/>
                  </a:cubicBezTo>
                  <a:cubicBezTo>
                    <a:pt x="19789" y="1546"/>
                    <a:pt x="19882" y="1501"/>
                    <a:pt x="19976" y="1501"/>
                  </a:cubicBezTo>
                  <a:cubicBezTo>
                    <a:pt x="20042" y="1501"/>
                    <a:pt x="20109" y="1524"/>
                    <a:pt x="20180" y="1580"/>
                  </a:cubicBezTo>
                  <a:cubicBezTo>
                    <a:pt x="20255" y="1641"/>
                    <a:pt x="20321" y="1702"/>
                    <a:pt x="20406" y="1744"/>
                  </a:cubicBezTo>
                  <a:cubicBezTo>
                    <a:pt x="20503" y="1791"/>
                    <a:pt x="20929" y="1798"/>
                    <a:pt x="20941" y="1912"/>
                  </a:cubicBezTo>
                  <a:cubicBezTo>
                    <a:pt x="20945" y="1926"/>
                    <a:pt x="20948" y="1934"/>
                    <a:pt x="20952" y="1945"/>
                  </a:cubicBezTo>
                  <a:cubicBezTo>
                    <a:pt x="20848" y="2025"/>
                    <a:pt x="20755" y="2121"/>
                    <a:pt x="20679" y="2229"/>
                  </a:cubicBezTo>
                  <a:cubicBezTo>
                    <a:pt x="20654" y="2261"/>
                    <a:pt x="20637" y="2299"/>
                    <a:pt x="20614" y="2334"/>
                  </a:cubicBezTo>
                  <a:cubicBezTo>
                    <a:pt x="20214" y="2111"/>
                    <a:pt x="19747" y="2001"/>
                    <a:pt x="19282" y="2001"/>
                  </a:cubicBezTo>
                  <a:cubicBezTo>
                    <a:pt x="18938" y="2001"/>
                    <a:pt x="18596" y="2061"/>
                    <a:pt x="18282" y="2181"/>
                  </a:cubicBezTo>
                  <a:cubicBezTo>
                    <a:pt x="17661" y="2417"/>
                    <a:pt x="16844" y="2957"/>
                    <a:pt x="16759" y="3683"/>
                  </a:cubicBezTo>
                  <a:cubicBezTo>
                    <a:pt x="16426" y="3696"/>
                    <a:pt x="16091" y="3759"/>
                    <a:pt x="15795" y="3849"/>
                  </a:cubicBezTo>
                  <a:cubicBezTo>
                    <a:pt x="15041" y="4073"/>
                    <a:pt x="14102" y="4624"/>
                    <a:pt x="13897" y="5451"/>
                  </a:cubicBezTo>
                  <a:cubicBezTo>
                    <a:pt x="13547" y="5297"/>
                    <a:pt x="13198" y="5145"/>
                    <a:pt x="12848" y="4995"/>
                  </a:cubicBezTo>
                  <a:cubicBezTo>
                    <a:pt x="12868" y="4970"/>
                    <a:pt x="12884" y="4941"/>
                    <a:pt x="12881" y="4899"/>
                  </a:cubicBezTo>
                  <a:cubicBezTo>
                    <a:pt x="12877" y="4655"/>
                    <a:pt x="13009" y="4428"/>
                    <a:pt x="13234" y="4319"/>
                  </a:cubicBezTo>
                  <a:cubicBezTo>
                    <a:pt x="13332" y="4272"/>
                    <a:pt x="13434" y="4268"/>
                    <a:pt x="13537" y="4268"/>
                  </a:cubicBezTo>
                  <a:cubicBezTo>
                    <a:pt x="13554" y="4268"/>
                    <a:pt x="13571" y="4268"/>
                    <a:pt x="13587" y="4268"/>
                  </a:cubicBezTo>
                  <a:cubicBezTo>
                    <a:pt x="13686" y="4268"/>
                    <a:pt x="13783" y="4265"/>
                    <a:pt x="13876" y="4223"/>
                  </a:cubicBezTo>
                  <a:cubicBezTo>
                    <a:pt x="14010" y="4162"/>
                    <a:pt x="14088" y="4041"/>
                    <a:pt x="14160" y="3917"/>
                  </a:cubicBezTo>
                  <a:cubicBezTo>
                    <a:pt x="14277" y="3714"/>
                    <a:pt x="14386" y="3514"/>
                    <a:pt x="14547" y="3338"/>
                  </a:cubicBezTo>
                  <a:cubicBezTo>
                    <a:pt x="14694" y="3177"/>
                    <a:pt x="14869" y="3030"/>
                    <a:pt x="15078" y="2962"/>
                  </a:cubicBezTo>
                  <a:cubicBezTo>
                    <a:pt x="15157" y="2937"/>
                    <a:pt x="15233" y="2930"/>
                    <a:pt x="15308" y="2930"/>
                  </a:cubicBezTo>
                  <a:cubicBezTo>
                    <a:pt x="15420" y="2930"/>
                    <a:pt x="15531" y="2946"/>
                    <a:pt x="15643" y="2946"/>
                  </a:cubicBezTo>
                  <a:cubicBezTo>
                    <a:pt x="15689" y="2946"/>
                    <a:pt x="15735" y="2944"/>
                    <a:pt x="15781" y="2936"/>
                  </a:cubicBezTo>
                  <a:cubicBezTo>
                    <a:pt x="16211" y="2869"/>
                    <a:pt x="16217" y="2437"/>
                    <a:pt x="16484" y="2182"/>
                  </a:cubicBezTo>
                  <a:cubicBezTo>
                    <a:pt x="16532" y="2137"/>
                    <a:pt x="16584" y="2120"/>
                    <a:pt x="16638" y="2120"/>
                  </a:cubicBezTo>
                  <a:cubicBezTo>
                    <a:pt x="16798" y="2120"/>
                    <a:pt x="16980" y="2266"/>
                    <a:pt x="17140" y="2271"/>
                  </a:cubicBezTo>
                  <a:cubicBezTo>
                    <a:pt x="17148" y="2271"/>
                    <a:pt x="17156" y="2271"/>
                    <a:pt x="17164" y="2271"/>
                  </a:cubicBezTo>
                  <a:cubicBezTo>
                    <a:pt x="17318" y="2271"/>
                    <a:pt x="17465" y="2213"/>
                    <a:pt x="17594" y="2130"/>
                  </a:cubicBezTo>
                  <a:cubicBezTo>
                    <a:pt x="17785" y="2006"/>
                    <a:pt x="17910" y="1819"/>
                    <a:pt x="18072" y="1669"/>
                  </a:cubicBezTo>
                  <a:cubicBezTo>
                    <a:pt x="18159" y="1593"/>
                    <a:pt x="18254" y="1516"/>
                    <a:pt x="18368" y="1489"/>
                  </a:cubicBezTo>
                  <a:cubicBezTo>
                    <a:pt x="18397" y="1482"/>
                    <a:pt x="18423" y="1479"/>
                    <a:pt x="18446" y="1479"/>
                  </a:cubicBezTo>
                  <a:close/>
                  <a:moveTo>
                    <a:pt x="23655" y="2559"/>
                  </a:moveTo>
                  <a:cubicBezTo>
                    <a:pt x="23724" y="2559"/>
                    <a:pt x="23792" y="2570"/>
                    <a:pt x="23859" y="2594"/>
                  </a:cubicBezTo>
                  <a:cubicBezTo>
                    <a:pt x="24091" y="2673"/>
                    <a:pt x="24168" y="2905"/>
                    <a:pt x="24190" y="3127"/>
                  </a:cubicBezTo>
                  <a:cubicBezTo>
                    <a:pt x="24222" y="3447"/>
                    <a:pt x="24228" y="3769"/>
                    <a:pt x="24247" y="4085"/>
                  </a:cubicBezTo>
                  <a:cubicBezTo>
                    <a:pt x="24247" y="4092"/>
                    <a:pt x="24249" y="4095"/>
                    <a:pt x="24249" y="4104"/>
                  </a:cubicBezTo>
                  <a:cubicBezTo>
                    <a:pt x="24067" y="4172"/>
                    <a:pt x="23890" y="4254"/>
                    <a:pt x="23733" y="4355"/>
                  </a:cubicBezTo>
                  <a:cubicBezTo>
                    <a:pt x="23491" y="4511"/>
                    <a:pt x="23291" y="4718"/>
                    <a:pt x="23231" y="5007"/>
                  </a:cubicBezTo>
                  <a:cubicBezTo>
                    <a:pt x="23180" y="5245"/>
                    <a:pt x="23226" y="5426"/>
                    <a:pt x="23358" y="5587"/>
                  </a:cubicBezTo>
                  <a:cubicBezTo>
                    <a:pt x="23305" y="5590"/>
                    <a:pt x="23249" y="5593"/>
                    <a:pt x="23196" y="5599"/>
                  </a:cubicBezTo>
                  <a:cubicBezTo>
                    <a:pt x="23139" y="5603"/>
                    <a:pt x="23082" y="5610"/>
                    <a:pt x="23022" y="5618"/>
                  </a:cubicBezTo>
                  <a:cubicBezTo>
                    <a:pt x="23069" y="5385"/>
                    <a:pt x="23054" y="5121"/>
                    <a:pt x="23040" y="4890"/>
                  </a:cubicBezTo>
                  <a:cubicBezTo>
                    <a:pt x="23024" y="4623"/>
                    <a:pt x="22992" y="4356"/>
                    <a:pt x="22947" y="4094"/>
                  </a:cubicBezTo>
                  <a:cubicBezTo>
                    <a:pt x="22909" y="3863"/>
                    <a:pt x="22866" y="3588"/>
                    <a:pt x="22783" y="3334"/>
                  </a:cubicBezTo>
                  <a:cubicBezTo>
                    <a:pt x="22793" y="3324"/>
                    <a:pt x="22802" y="3309"/>
                    <a:pt x="22809" y="3292"/>
                  </a:cubicBezTo>
                  <a:cubicBezTo>
                    <a:pt x="22847" y="3178"/>
                    <a:pt x="22930" y="3061"/>
                    <a:pt x="22999" y="2962"/>
                  </a:cubicBezTo>
                  <a:cubicBezTo>
                    <a:pt x="23066" y="2866"/>
                    <a:pt x="23147" y="2772"/>
                    <a:pt x="23242" y="2702"/>
                  </a:cubicBezTo>
                  <a:cubicBezTo>
                    <a:pt x="23361" y="2611"/>
                    <a:pt x="23507" y="2559"/>
                    <a:pt x="23655" y="2559"/>
                  </a:cubicBezTo>
                  <a:close/>
                  <a:moveTo>
                    <a:pt x="22024" y="2904"/>
                  </a:moveTo>
                  <a:cubicBezTo>
                    <a:pt x="22399" y="2904"/>
                    <a:pt x="22545" y="3696"/>
                    <a:pt x="22596" y="3975"/>
                  </a:cubicBezTo>
                  <a:cubicBezTo>
                    <a:pt x="22649" y="4257"/>
                    <a:pt x="22685" y="4543"/>
                    <a:pt x="22700" y="4830"/>
                  </a:cubicBezTo>
                  <a:cubicBezTo>
                    <a:pt x="22712" y="5102"/>
                    <a:pt x="22686" y="5389"/>
                    <a:pt x="22721" y="5660"/>
                  </a:cubicBezTo>
                  <a:cubicBezTo>
                    <a:pt x="22280" y="5727"/>
                    <a:pt x="21822" y="5849"/>
                    <a:pt x="21448" y="6078"/>
                  </a:cubicBezTo>
                  <a:cubicBezTo>
                    <a:pt x="21420" y="5900"/>
                    <a:pt x="21373" y="5722"/>
                    <a:pt x="21313" y="5545"/>
                  </a:cubicBezTo>
                  <a:cubicBezTo>
                    <a:pt x="21275" y="5113"/>
                    <a:pt x="21266" y="4670"/>
                    <a:pt x="21289" y="4240"/>
                  </a:cubicBezTo>
                  <a:cubicBezTo>
                    <a:pt x="21313" y="3802"/>
                    <a:pt x="21406" y="3276"/>
                    <a:pt x="21788" y="2996"/>
                  </a:cubicBezTo>
                  <a:cubicBezTo>
                    <a:pt x="21875" y="2931"/>
                    <a:pt x="21954" y="2904"/>
                    <a:pt x="22024" y="2904"/>
                  </a:cubicBezTo>
                  <a:close/>
                  <a:moveTo>
                    <a:pt x="29992" y="5631"/>
                  </a:moveTo>
                  <a:cubicBezTo>
                    <a:pt x="30323" y="5631"/>
                    <a:pt x="30725" y="5826"/>
                    <a:pt x="30978" y="5907"/>
                  </a:cubicBezTo>
                  <a:cubicBezTo>
                    <a:pt x="31144" y="5963"/>
                    <a:pt x="31430" y="6010"/>
                    <a:pt x="31673" y="6102"/>
                  </a:cubicBezTo>
                  <a:cubicBezTo>
                    <a:pt x="31442" y="6116"/>
                    <a:pt x="31215" y="6175"/>
                    <a:pt x="31001" y="6264"/>
                  </a:cubicBezTo>
                  <a:cubicBezTo>
                    <a:pt x="30991" y="6256"/>
                    <a:pt x="30990" y="6245"/>
                    <a:pt x="30979" y="6239"/>
                  </a:cubicBezTo>
                  <a:cubicBezTo>
                    <a:pt x="30861" y="6160"/>
                    <a:pt x="30721" y="6135"/>
                    <a:pt x="30584" y="6102"/>
                  </a:cubicBezTo>
                  <a:cubicBezTo>
                    <a:pt x="30459" y="6071"/>
                    <a:pt x="30330" y="6048"/>
                    <a:pt x="30203" y="6025"/>
                  </a:cubicBezTo>
                  <a:cubicBezTo>
                    <a:pt x="30075" y="6003"/>
                    <a:pt x="29945" y="5978"/>
                    <a:pt x="29817" y="5957"/>
                  </a:cubicBezTo>
                  <a:cubicBezTo>
                    <a:pt x="29722" y="5939"/>
                    <a:pt x="29613" y="5928"/>
                    <a:pt x="29515" y="5897"/>
                  </a:cubicBezTo>
                  <a:cubicBezTo>
                    <a:pt x="29524" y="5891"/>
                    <a:pt x="29533" y="5885"/>
                    <a:pt x="29538" y="5875"/>
                  </a:cubicBezTo>
                  <a:cubicBezTo>
                    <a:pt x="29640" y="5694"/>
                    <a:pt x="29805" y="5631"/>
                    <a:pt x="29992" y="5631"/>
                  </a:cubicBezTo>
                  <a:close/>
                  <a:moveTo>
                    <a:pt x="28939" y="5726"/>
                  </a:moveTo>
                  <a:cubicBezTo>
                    <a:pt x="29064" y="5726"/>
                    <a:pt x="29193" y="5779"/>
                    <a:pt x="29316" y="5905"/>
                  </a:cubicBezTo>
                  <a:cubicBezTo>
                    <a:pt x="29326" y="5918"/>
                    <a:pt x="29342" y="5924"/>
                    <a:pt x="29361" y="5931"/>
                  </a:cubicBezTo>
                  <a:cubicBezTo>
                    <a:pt x="29363" y="5940"/>
                    <a:pt x="29367" y="5949"/>
                    <a:pt x="29376" y="5955"/>
                  </a:cubicBezTo>
                  <a:cubicBezTo>
                    <a:pt x="29476" y="6027"/>
                    <a:pt x="29602" y="6058"/>
                    <a:pt x="29719" y="6098"/>
                  </a:cubicBezTo>
                  <a:cubicBezTo>
                    <a:pt x="29851" y="6142"/>
                    <a:pt x="29980" y="6191"/>
                    <a:pt x="30112" y="6238"/>
                  </a:cubicBezTo>
                  <a:cubicBezTo>
                    <a:pt x="30246" y="6283"/>
                    <a:pt x="30377" y="6329"/>
                    <a:pt x="30511" y="6370"/>
                  </a:cubicBezTo>
                  <a:cubicBezTo>
                    <a:pt x="30573" y="6386"/>
                    <a:pt x="30632" y="6405"/>
                    <a:pt x="30694" y="6421"/>
                  </a:cubicBezTo>
                  <a:cubicBezTo>
                    <a:pt x="30618" y="6468"/>
                    <a:pt x="30548" y="6516"/>
                    <a:pt x="30477" y="6570"/>
                  </a:cubicBezTo>
                  <a:cubicBezTo>
                    <a:pt x="30325" y="6689"/>
                    <a:pt x="30187" y="6830"/>
                    <a:pt x="30012" y="6921"/>
                  </a:cubicBezTo>
                  <a:cubicBezTo>
                    <a:pt x="29984" y="6936"/>
                    <a:pt x="29953" y="6949"/>
                    <a:pt x="29923" y="6962"/>
                  </a:cubicBezTo>
                  <a:cubicBezTo>
                    <a:pt x="29885" y="6937"/>
                    <a:pt x="29841" y="6923"/>
                    <a:pt x="29793" y="6905"/>
                  </a:cubicBezTo>
                  <a:cubicBezTo>
                    <a:pt x="29709" y="6874"/>
                    <a:pt x="29625" y="6845"/>
                    <a:pt x="29539" y="6819"/>
                  </a:cubicBezTo>
                  <a:cubicBezTo>
                    <a:pt x="29357" y="6759"/>
                    <a:pt x="29173" y="6704"/>
                    <a:pt x="28991" y="6653"/>
                  </a:cubicBezTo>
                  <a:cubicBezTo>
                    <a:pt x="28724" y="6583"/>
                    <a:pt x="28460" y="6520"/>
                    <a:pt x="28189" y="6478"/>
                  </a:cubicBezTo>
                  <a:cubicBezTo>
                    <a:pt x="28207" y="6459"/>
                    <a:pt x="28221" y="6439"/>
                    <a:pt x="28227" y="6412"/>
                  </a:cubicBezTo>
                  <a:cubicBezTo>
                    <a:pt x="28318" y="6083"/>
                    <a:pt x="28614" y="5726"/>
                    <a:pt x="28939" y="5726"/>
                  </a:cubicBezTo>
                  <a:close/>
                  <a:moveTo>
                    <a:pt x="24129" y="5837"/>
                  </a:moveTo>
                  <a:cubicBezTo>
                    <a:pt x="24542" y="5837"/>
                    <a:pt x="24957" y="5866"/>
                    <a:pt x="25363" y="5910"/>
                  </a:cubicBezTo>
                  <a:cubicBezTo>
                    <a:pt x="25494" y="5922"/>
                    <a:pt x="25602" y="5948"/>
                    <a:pt x="25690" y="6011"/>
                  </a:cubicBezTo>
                  <a:cubicBezTo>
                    <a:pt x="25157" y="6603"/>
                    <a:pt x="24415" y="6978"/>
                    <a:pt x="23633" y="7115"/>
                  </a:cubicBezTo>
                  <a:cubicBezTo>
                    <a:pt x="23373" y="7161"/>
                    <a:pt x="23110" y="7179"/>
                    <a:pt x="22847" y="7179"/>
                  </a:cubicBezTo>
                  <a:cubicBezTo>
                    <a:pt x="22659" y="7179"/>
                    <a:pt x="22471" y="7170"/>
                    <a:pt x="22284" y="7154"/>
                  </a:cubicBezTo>
                  <a:cubicBezTo>
                    <a:pt x="21942" y="7125"/>
                    <a:pt x="21517" y="7077"/>
                    <a:pt x="21214" y="6876"/>
                  </a:cubicBezTo>
                  <a:cubicBezTo>
                    <a:pt x="21239" y="6797"/>
                    <a:pt x="21276" y="6723"/>
                    <a:pt x="21333" y="6651"/>
                  </a:cubicBezTo>
                  <a:cubicBezTo>
                    <a:pt x="21754" y="6136"/>
                    <a:pt x="22593" y="5970"/>
                    <a:pt x="23217" y="5891"/>
                  </a:cubicBezTo>
                  <a:cubicBezTo>
                    <a:pt x="23518" y="5853"/>
                    <a:pt x="23823" y="5837"/>
                    <a:pt x="24129" y="5837"/>
                  </a:cubicBezTo>
                  <a:close/>
                  <a:moveTo>
                    <a:pt x="16795" y="4065"/>
                  </a:moveTo>
                  <a:cubicBezTo>
                    <a:pt x="17249" y="4065"/>
                    <a:pt x="17678" y="4191"/>
                    <a:pt x="18039" y="4533"/>
                  </a:cubicBezTo>
                  <a:cubicBezTo>
                    <a:pt x="17799" y="4650"/>
                    <a:pt x="17607" y="4868"/>
                    <a:pt x="17511" y="5115"/>
                  </a:cubicBezTo>
                  <a:cubicBezTo>
                    <a:pt x="17218" y="5873"/>
                    <a:pt x="17730" y="6602"/>
                    <a:pt x="18056" y="7270"/>
                  </a:cubicBezTo>
                  <a:cubicBezTo>
                    <a:pt x="17070" y="6843"/>
                    <a:pt x="16088" y="6415"/>
                    <a:pt x="15107" y="5984"/>
                  </a:cubicBezTo>
                  <a:cubicBezTo>
                    <a:pt x="14754" y="5829"/>
                    <a:pt x="14401" y="5672"/>
                    <a:pt x="14050" y="5519"/>
                  </a:cubicBezTo>
                  <a:cubicBezTo>
                    <a:pt x="14222" y="5213"/>
                    <a:pt x="14412" y="4927"/>
                    <a:pt x="14704" y="4719"/>
                  </a:cubicBezTo>
                  <a:cubicBezTo>
                    <a:pt x="15048" y="4472"/>
                    <a:pt x="15449" y="4318"/>
                    <a:pt x="15855" y="4208"/>
                  </a:cubicBezTo>
                  <a:cubicBezTo>
                    <a:pt x="16171" y="4122"/>
                    <a:pt x="16488" y="4065"/>
                    <a:pt x="16795" y="4065"/>
                  </a:cubicBezTo>
                  <a:close/>
                  <a:moveTo>
                    <a:pt x="28271" y="4517"/>
                  </a:moveTo>
                  <a:cubicBezTo>
                    <a:pt x="28290" y="4564"/>
                    <a:pt x="28306" y="4614"/>
                    <a:pt x="28319" y="4673"/>
                  </a:cubicBezTo>
                  <a:cubicBezTo>
                    <a:pt x="28381" y="4979"/>
                    <a:pt x="28414" y="5297"/>
                    <a:pt x="28513" y="5593"/>
                  </a:cubicBezTo>
                  <a:cubicBezTo>
                    <a:pt x="28258" y="5728"/>
                    <a:pt x="28089" y="5948"/>
                    <a:pt x="27976" y="6210"/>
                  </a:cubicBezTo>
                  <a:cubicBezTo>
                    <a:pt x="27353" y="6217"/>
                    <a:pt x="26742" y="6776"/>
                    <a:pt x="26772" y="7409"/>
                  </a:cubicBezTo>
                  <a:cubicBezTo>
                    <a:pt x="26679" y="7457"/>
                    <a:pt x="26597" y="7505"/>
                    <a:pt x="26517" y="7558"/>
                  </a:cubicBezTo>
                  <a:cubicBezTo>
                    <a:pt x="26496" y="7218"/>
                    <a:pt x="26421" y="6875"/>
                    <a:pt x="26298" y="6560"/>
                  </a:cubicBezTo>
                  <a:cubicBezTo>
                    <a:pt x="26179" y="6255"/>
                    <a:pt x="26024" y="5860"/>
                    <a:pt x="25702" y="5723"/>
                  </a:cubicBezTo>
                  <a:cubicBezTo>
                    <a:pt x="25368" y="5579"/>
                    <a:pt x="24909" y="5602"/>
                    <a:pt x="24550" y="5583"/>
                  </a:cubicBezTo>
                  <a:cubicBezTo>
                    <a:pt x="24359" y="5572"/>
                    <a:pt x="24167" y="5567"/>
                    <a:pt x="23976" y="5567"/>
                  </a:cubicBezTo>
                  <a:cubicBezTo>
                    <a:pt x="23870" y="5567"/>
                    <a:pt x="23764" y="5569"/>
                    <a:pt x="23659" y="5572"/>
                  </a:cubicBezTo>
                  <a:cubicBezTo>
                    <a:pt x="23654" y="5566"/>
                    <a:pt x="23654" y="5562"/>
                    <a:pt x="23649" y="5553"/>
                  </a:cubicBezTo>
                  <a:cubicBezTo>
                    <a:pt x="23548" y="5417"/>
                    <a:pt x="23538" y="5223"/>
                    <a:pt x="23572" y="5048"/>
                  </a:cubicBezTo>
                  <a:lnTo>
                    <a:pt x="23572" y="5048"/>
                  </a:lnTo>
                  <a:cubicBezTo>
                    <a:pt x="24139" y="5240"/>
                    <a:pt x="24742" y="5336"/>
                    <a:pt x="25346" y="5336"/>
                  </a:cubicBezTo>
                  <a:cubicBezTo>
                    <a:pt x="26374" y="5336"/>
                    <a:pt x="27406" y="5060"/>
                    <a:pt x="28271" y="4517"/>
                  </a:cubicBezTo>
                  <a:close/>
                  <a:moveTo>
                    <a:pt x="32461" y="6761"/>
                  </a:moveTo>
                  <a:cubicBezTo>
                    <a:pt x="32535" y="6761"/>
                    <a:pt x="32610" y="6777"/>
                    <a:pt x="32689" y="6808"/>
                  </a:cubicBezTo>
                  <a:cubicBezTo>
                    <a:pt x="32786" y="6848"/>
                    <a:pt x="32859" y="6875"/>
                    <a:pt x="32963" y="6876"/>
                  </a:cubicBezTo>
                  <a:cubicBezTo>
                    <a:pt x="32995" y="6877"/>
                    <a:pt x="33026" y="6877"/>
                    <a:pt x="33057" y="6877"/>
                  </a:cubicBezTo>
                  <a:cubicBezTo>
                    <a:pt x="33157" y="6877"/>
                    <a:pt x="33254" y="6874"/>
                    <a:pt x="33352" y="6874"/>
                  </a:cubicBezTo>
                  <a:cubicBezTo>
                    <a:pt x="33471" y="6874"/>
                    <a:pt x="33591" y="6879"/>
                    <a:pt x="33714" y="6902"/>
                  </a:cubicBezTo>
                  <a:cubicBezTo>
                    <a:pt x="33971" y="6951"/>
                    <a:pt x="34223" y="7042"/>
                    <a:pt x="34454" y="7167"/>
                  </a:cubicBezTo>
                  <a:cubicBezTo>
                    <a:pt x="34530" y="7208"/>
                    <a:pt x="34601" y="7255"/>
                    <a:pt x="34673" y="7306"/>
                  </a:cubicBezTo>
                  <a:cubicBezTo>
                    <a:pt x="34543" y="7331"/>
                    <a:pt x="34412" y="7385"/>
                    <a:pt x="34288" y="7449"/>
                  </a:cubicBezTo>
                  <a:cubicBezTo>
                    <a:pt x="34205" y="7490"/>
                    <a:pt x="34122" y="7535"/>
                    <a:pt x="34041" y="7582"/>
                  </a:cubicBezTo>
                  <a:cubicBezTo>
                    <a:pt x="33996" y="7562"/>
                    <a:pt x="33948" y="7553"/>
                    <a:pt x="33888" y="7543"/>
                  </a:cubicBezTo>
                  <a:cubicBezTo>
                    <a:pt x="33777" y="7520"/>
                    <a:pt x="33666" y="7498"/>
                    <a:pt x="33554" y="7479"/>
                  </a:cubicBezTo>
                  <a:cubicBezTo>
                    <a:pt x="33323" y="7437"/>
                    <a:pt x="33093" y="7396"/>
                    <a:pt x="32861" y="7352"/>
                  </a:cubicBezTo>
                  <a:cubicBezTo>
                    <a:pt x="32641" y="7310"/>
                    <a:pt x="32418" y="7269"/>
                    <a:pt x="32198" y="7227"/>
                  </a:cubicBezTo>
                  <a:cubicBezTo>
                    <a:pt x="32075" y="7202"/>
                    <a:pt x="31937" y="7182"/>
                    <a:pt x="31807" y="7150"/>
                  </a:cubicBezTo>
                  <a:cubicBezTo>
                    <a:pt x="31925" y="7060"/>
                    <a:pt x="32029" y="6918"/>
                    <a:pt x="32154" y="6850"/>
                  </a:cubicBezTo>
                  <a:cubicBezTo>
                    <a:pt x="32259" y="6791"/>
                    <a:pt x="32359" y="6761"/>
                    <a:pt x="32461" y="6761"/>
                  </a:cubicBezTo>
                  <a:close/>
                  <a:moveTo>
                    <a:pt x="18419" y="4783"/>
                  </a:moveTo>
                  <a:cubicBezTo>
                    <a:pt x="18637" y="4783"/>
                    <a:pt x="18795" y="4973"/>
                    <a:pt x="18977" y="5110"/>
                  </a:cubicBezTo>
                  <a:cubicBezTo>
                    <a:pt x="18981" y="5114"/>
                    <a:pt x="18987" y="5114"/>
                    <a:pt x="18990" y="5119"/>
                  </a:cubicBezTo>
                  <a:cubicBezTo>
                    <a:pt x="18966" y="5366"/>
                    <a:pt x="18997" y="5628"/>
                    <a:pt x="19031" y="5864"/>
                  </a:cubicBezTo>
                  <a:cubicBezTo>
                    <a:pt x="19134" y="6520"/>
                    <a:pt x="19327" y="7171"/>
                    <a:pt x="19349" y="7838"/>
                  </a:cubicBezTo>
                  <a:cubicBezTo>
                    <a:pt x="19021" y="7696"/>
                    <a:pt x="18695" y="7552"/>
                    <a:pt x="18367" y="7409"/>
                  </a:cubicBezTo>
                  <a:cubicBezTo>
                    <a:pt x="18370" y="7391"/>
                    <a:pt x="18373" y="7371"/>
                    <a:pt x="18369" y="7352"/>
                  </a:cubicBezTo>
                  <a:cubicBezTo>
                    <a:pt x="18233" y="6708"/>
                    <a:pt x="17749" y="6118"/>
                    <a:pt x="17822" y="5442"/>
                  </a:cubicBezTo>
                  <a:cubicBezTo>
                    <a:pt x="17852" y="5177"/>
                    <a:pt x="17994" y="4929"/>
                    <a:pt x="18245" y="4821"/>
                  </a:cubicBezTo>
                  <a:cubicBezTo>
                    <a:pt x="18307" y="4795"/>
                    <a:pt x="18365" y="4783"/>
                    <a:pt x="18419" y="4783"/>
                  </a:cubicBezTo>
                  <a:close/>
                  <a:moveTo>
                    <a:pt x="31984" y="6294"/>
                  </a:moveTo>
                  <a:cubicBezTo>
                    <a:pt x="32043" y="6355"/>
                    <a:pt x="32080" y="6431"/>
                    <a:pt x="32083" y="6521"/>
                  </a:cubicBezTo>
                  <a:cubicBezTo>
                    <a:pt x="31893" y="6603"/>
                    <a:pt x="31719" y="6740"/>
                    <a:pt x="31569" y="6880"/>
                  </a:cubicBezTo>
                  <a:cubicBezTo>
                    <a:pt x="31514" y="6873"/>
                    <a:pt x="31458" y="6870"/>
                    <a:pt x="31400" y="6870"/>
                  </a:cubicBezTo>
                  <a:cubicBezTo>
                    <a:pt x="30854" y="6870"/>
                    <a:pt x="30242" y="7189"/>
                    <a:pt x="30142" y="7744"/>
                  </a:cubicBezTo>
                  <a:cubicBezTo>
                    <a:pt x="29891" y="7746"/>
                    <a:pt x="29637" y="7810"/>
                    <a:pt x="29413" y="7922"/>
                  </a:cubicBezTo>
                  <a:cubicBezTo>
                    <a:pt x="29444" y="7838"/>
                    <a:pt x="29472" y="7756"/>
                    <a:pt x="29502" y="7673"/>
                  </a:cubicBezTo>
                  <a:cubicBezTo>
                    <a:pt x="29550" y="7543"/>
                    <a:pt x="29613" y="7422"/>
                    <a:pt x="29714" y="7326"/>
                  </a:cubicBezTo>
                  <a:cubicBezTo>
                    <a:pt x="29830" y="7218"/>
                    <a:pt x="29986" y="7180"/>
                    <a:pt x="30123" y="7107"/>
                  </a:cubicBezTo>
                  <a:cubicBezTo>
                    <a:pt x="30263" y="7031"/>
                    <a:pt x="30383" y="6922"/>
                    <a:pt x="30505" y="6823"/>
                  </a:cubicBezTo>
                  <a:cubicBezTo>
                    <a:pt x="30638" y="6710"/>
                    <a:pt x="30787" y="6619"/>
                    <a:pt x="30946" y="6543"/>
                  </a:cubicBezTo>
                  <a:cubicBezTo>
                    <a:pt x="31263" y="6391"/>
                    <a:pt x="31611" y="6324"/>
                    <a:pt x="31961" y="6298"/>
                  </a:cubicBezTo>
                  <a:cubicBezTo>
                    <a:pt x="31970" y="6298"/>
                    <a:pt x="31977" y="6294"/>
                    <a:pt x="31984" y="6294"/>
                  </a:cubicBezTo>
                  <a:close/>
                  <a:moveTo>
                    <a:pt x="18962" y="366"/>
                  </a:moveTo>
                  <a:lnTo>
                    <a:pt x="18962" y="366"/>
                  </a:lnTo>
                  <a:cubicBezTo>
                    <a:pt x="19292" y="391"/>
                    <a:pt x="19614" y="527"/>
                    <a:pt x="19925" y="636"/>
                  </a:cubicBezTo>
                  <a:cubicBezTo>
                    <a:pt x="20564" y="859"/>
                    <a:pt x="21201" y="1080"/>
                    <a:pt x="21837" y="1307"/>
                  </a:cubicBezTo>
                  <a:cubicBezTo>
                    <a:pt x="22578" y="1569"/>
                    <a:pt x="23316" y="1832"/>
                    <a:pt x="24055" y="2094"/>
                  </a:cubicBezTo>
                  <a:cubicBezTo>
                    <a:pt x="25830" y="2724"/>
                    <a:pt x="27600" y="3354"/>
                    <a:pt x="29375" y="3984"/>
                  </a:cubicBezTo>
                  <a:cubicBezTo>
                    <a:pt x="32099" y="4954"/>
                    <a:pt x="34819" y="5922"/>
                    <a:pt x="37542" y="6891"/>
                  </a:cubicBezTo>
                  <a:cubicBezTo>
                    <a:pt x="36960" y="7275"/>
                    <a:pt x="36377" y="7654"/>
                    <a:pt x="35796" y="8036"/>
                  </a:cubicBezTo>
                  <a:cubicBezTo>
                    <a:pt x="35405" y="7347"/>
                    <a:pt x="34710" y="6849"/>
                    <a:pt x="33935" y="6678"/>
                  </a:cubicBezTo>
                  <a:cubicBezTo>
                    <a:pt x="33745" y="6636"/>
                    <a:pt x="33549" y="6615"/>
                    <a:pt x="33356" y="6615"/>
                  </a:cubicBezTo>
                  <a:cubicBezTo>
                    <a:pt x="33268" y="6617"/>
                    <a:pt x="33179" y="6632"/>
                    <a:pt x="33091" y="6632"/>
                  </a:cubicBezTo>
                  <a:cubicBezTo>
                    <a:pt x="33049" y="6632"/>
                    <a:pt x="33006" y="6628"/>
                    <a:pt x="32965" y="6618"/>
                  </a:cubicBezTo>
                  <a:cubicBezTo>
                    <a:pt x="32866" y="6593"/>
                    <a:pt x="32796" y="6529"/>
                    <a:pt x="32700" y="6493"/>
                  </a:cubicBezTo>
                  <a:cubicBezTo>
                    <a:pt x="32612" y="6457"/>
                    <a:pt x="32527" y="6446"/>
                    <a:pt x="32443" y="6444"/>
                  </a:cubicBezTo>
                  <a:cubicBezTo>
                    <a:pt x="32408" y="5916"/>
                    <a:pt x="31434" y="5744"/>
                    <a:pt x="31057" y="5626"/>
                  </a:cubicBezTo>
                  <a:cubicBezTo>
                    <a:pt x="30754" y="5533"/>
                    <a:pt x="30323" y="5357"/>
                    <a:pt x="29948" y="5357"/>
                  </a:cubicBezTo>
                  <a:cubicBezTo>
                    <a:pt x="29724" y="5357"/>
                    <a:pt x="29521" y="5420"/>
                    <a:pt x="29377" y="5600"/>
                  </a:cubicBezTo>
                  <a:cubicBezTo>
                    <a:pt x="29246" y="5518"/>
                    <a:pt x="29099" y="5479"/>
                    <a:pt x="28946" y="5479"/>
                  </a:cubicBezTo>
                  <a:cubicBezTo>
                    <a:pt x="28914" y="5479"/>
                    <a:pt x="28882" y="5480"/>
                    <a:pt x="28850" y="5484"/>
                  </a:cubicBezTo>
                  <a:cubicBezTo>
                    <a:pt x="28815" y="5131"/>
                    <a:pt x="28726" y="4749"/>
                    <a:pt x="28618" y="4417"/>
                  </a:cubicBezTo>
                  <a:cubicBezTo>
                    <a:pt x="28528" y="4137"/>
                    <a:pt x="28320" y="3968"/>
                    <a:pt x="28045" y="3880"/>
                  </a:cubicBezTo>
                  <a:cubicBezTo>
                    <a:pt x="27698" y="3768"/>
                    <a:pt x="27315" y="3731"/>
                    <a:pt x="26929" y="3731"/>
                  </a:cubicBezTo>
                  <a:cubicBezTo>
                    <a:pt x="26542" y="3731"/>
                    <a:pt x="26152" y="3768"/>
                    <a:pt x="25794" y="3803"/>
                  </a:cubicBezTo>
                  <a:cubicBezTo>
                    <a:pt x="25412" y="3838"/>
                    <a:pt x="24998" y="3891"/>
                    <a:pt x="24603" y="3994"/>
                  </a:cubicBezTo>
                  <a:cubicBezTo>
                    <a:pt x="24588" y="3730"/>
                    <a:pt x="24575" y="3463"/>
                    <a:pt x="24550" y="3199"/>
                  </a:cubicBezTo>
                  <a:cubicBezTo>
                    <a:pt x="24524" y="2941"/>
                    <a:pt x="24454" y="2663"/>
                    <a:pt x="24251" y="2485"/>
                  </a:cubicBezTo>
                  <a:cubicBezTo>
                    <a:pt x="24168" y="2410"/>
                    <a:pt x="24072" y="2355"/>
                    <a:pt x="23973" y="2320"/>
                  </a:cubicBezTo>
                  <a:cubicBezTo>
                    <a:pt x="23873" y="2283"/>
                    <a:pt x="23768" y="2266"/>
                    <a:pt x="23662" y="2266"/>
                  </a:cubicBezTo>
                  <a:cubicBezTo>
                    <a:pt x="23415" y="2266"/>
                    <a:pt x="23166" y="2360"/>
                    <a:pt x="22975" y="2527"/>
                  </a:cubicBezTo>
                  <a:cubicBezTo>
                    <a:pt x="22915" y="2580"/>
                    <a:pt x="22864" y="2641"/>
                    <a:pt x="22819" y="2708"/>
                  </a:cubicBezTo>
                  <a:cubicBezTo>
                    <a:pt x="22737" y="2411"/>
                    <a:pt x="22596" y="2110"/>
                    <a:pt x="22357" y="1923"/>
                  </a:cubicBezTo>
                  <a:cubicBezTo>
                    <a:pt x="22161" y="1770"/>
                    <a:pt x="21918" y="1699"/>
                    <a:pt x="21673" y="1699"/>
                  </a:cubicBezTo>
                  <a:cubicBezTo>
                    <a:pt x="21604" y="1699"/>
                    <a:pt x="21534" y="1704"/>
                    <a:pt x="21465" y="1716"/>
                  </a:cubicBezTo>
                  <a:cubicBezTo>
                    <a:pt x="21405" y="1726"/>
                    <a:pt x="21351" y="1742"/>
                    <a:pt x="21296" y="1760"/>
                  </a:cubicBezTo>
                  <a:cubicBezTo>
                    <a:pt x="21190" y="1482"/>
                    <a:pt x="20859" y="1549"/>
                    <a:pt x="20608" y="1465"/>
                  </a:cubicBezTo>
                  <a:cubicBezTo>
                    <a:pt x="20434" y="1404"/>
                    <a:pt x="20337" y="1214"/>
                    <a:pt x="20159" y="1150"/>
                  </a:cubicBezTo>
                  <a:cubicBezTo>
                    <a:pt x="20098" y="1128"/>
                    <a:pt x="20036" y="1118"/>
                    <a:pt x="19975" y="1118"/>
                  </a:cubicBezTo>
                  <a:cubicBezTo>
                    <a:pt x="19869" y="1118"/>
                    <a:pt x="19764" y="1147"/>
                    <a:pt x="19666" y="1191"/>
                  </a:cubicBezTo>
                  <a:cubicBezTo>
                    <a:pt x="19520" y="1255"/>
                    <a:pt x="19294" y="1458"/>
                    <a:pt x="19102" y="1465"/>
                  </a:cubicBezTo>
                  <a:cubicBezTo>
                    <a:pt x="19102" y="1463"/>
                    <a:pt x="19104" y="1460"/>
                    <a:pt x="19104" y="1458"/>
                  </a:cubicBezTo>
                  <a:cubicBezTo>
                    <a:pt x="19086" y="1257"/>
                    <a:pt x="19070" y="1057"/>
                    <a:pt x="19047" y="860"/>
                  </a:cubicBezTo>
                  <a:cubicBezTo>
                    <a:pt x="19037" y="751"/>
                    <a:pt x="19019" y="646"/>
                    <a:pt x="19003" y="538"/>
                  </a:cubicBezTo>
                  <a:cubicBezTo>
                    <a:pt x="18994" y="477"/>
                    <a:pt x="18978" y="421"/>
                    <a:pt x="18962" y="366"/>
                  </a:cubicBezTo>
                  <a:close/>
                  <a:moveTo>
                    <a:pt x="27850" y="6557"/>
                  </a:moveTo>
                  <a:cubicBezTo>
                    <a:pt x="27855" y="6562"/>
                    <a:pt x="27857" y="6567"/>
                    <a:pt x="27861" y="6568"/>
                  </a:cubicBezTo>
                  <a:cubicBezTo>
                    <a:pt x="28215" y="6678"/>
                    <a:pt x="28573" y="6771"/>
                    <a:pt x="28925" y="6880"/>
                  </a:cubicBezTo>
                  <a:cubicBezTo>
                    <a:pt x="29097" y="6934"/>
                    <a:pt x="29266" y="6993"/>
                    <a:pt x="29434" y="7054"/>
                  </a:cubicBezTo>
                  <a:cubicBezTo>
                    <a:pt x="29495" y="7077"/>
                    <a:pt x="29553" y="7101"/>
                    <a:pt x="29613" y="7122"/>
                  </a:cubicBezTo>
                  <a:cubicBezTo>
                    <a:pt x="29609" y="7126"/>
                    <a:pt x="29604" y="7129"/>
                    <a:pt x="29600" y="7132"/>
                  </a:cubicBezTo>
                  <a:cubicBezTo>
                    <a:pt x="29486" y="7225"/>
                    <a:pt x="29402" y="7349"/>
                    <a:pt x="29324" y="7474"/>
                  </a:cubicBezTo>
                  <a:cubicBezTo>
                    <a:pt x="29251" y="7598"/>
                    <a:pt x="29194" y="7728"/>
                    <a:pt x="29130" y="7858"/>
                  </a:cubicBezTo>
                  <a:cubicBezTo>
                    <a:pt x="29095" y="7933"/>
                    <a:pt x="29050" y="8001"/>
                    <a:pt x="29019" y="8077"/>
                  </a:cubicBezTo>
                  <a:cubicBezTo>
                    <a:pt x="28887" y="8026"/>
                    <a:pt x="28735" y="8000"/>
                    <a:pt x="28601" y="7962"/>
                  </a:cubicBezTo>
                  <a:cubicBezTo>
                    <a:pt x="28427" y="7911"/>
                    <a:pt x="28256" y="7863"/>
                    <a:pt x="28084" y="7815"/>
                  </a:cubicBezTo>
                  <a:cubicBezTo>
                    <a:pt x="27750" y="7720"/>
                    <a:pt x="27413" y="7656"/>
                    <a:pt x="27076" y="7579"/>
                  </a:cubicBezTo>
                  <a:cubicBezTo>
                    <a:pt x="27089" y="7555"/>
                    <a:pt x="27101" y="7529"/>
                    <a:pt x="27102" y="7503"/>
                  </a:cubicBezTo>
                  <a:cubicBezTo>
                    <a:pt x="27159" y="7048"/>
                    <a:pt x="27420" y="6666"/>
                    <a:pt x="27850" y="6557"/>
                  </a:cubicBezTo>
                  <a:close/>
                  <a:moveTo>
                    <a:pt x="31673" y="7219"/>
                  </a:moveTo>
                  <a:cubicBezTo>
                    <a:pt x="31784" y="7296"/>
                    <a:pt x="31902" y="7353"/>
                    <a:pt x="32044" y="7391"/>
                  </a:cubicBezTo>
                  <a:cubicBezTo>
                    <a:pt x="32271" y="7451"/>
                    <a:pt x="32501" y="7505"/>
                    <a:pt x="32729" y="7559"/>
                  </a:cubicBezTo>
                  <a:cubicBezTo>
                    <a:pt x="32964" y="7617"/>
                    <a:pt x="33198" y="7677"/>
                    <a:pt x="33432" y="7738"/>
                  </a:cubicBezTo>
                  <a:cubicBezTo>
                    <a:pt x="33521" y="7762"/>
                    <a:pt x="33612" y="7785"/>
                    <a:pt x="33704" y="7806"/>
                  </a:cubicBezTo>
                  <a:cubicBezTo>
                    <a:pt x="33577" y="7910"/>
                    <a:pt x="33464" y="8031"/>
                    <a:pt x="33387" y="8178"/>
                  </a:cubicBezTo>
                  <a:cubicBezTo>
                    <a:pt x="33142" y="8217"/>
                    <a:pt x="32904" y="8318"/>
                    <a:pt x="32693" y="8460"/>
                  </a:cubicBezTo>
                  <a:cubicBezTo>
                    <a:pt x="32674" y="8436"/>
                    <a:pt x="32652" y="8413"/>
                    <a:pt x="32620" y="8401"/>
                  </a:cubicBezTo>
                  <a:cubicBezTo>
                    <a:pt x="32440" y="8326"/>
                    <a:pt x="32218" y="8308"/>
                    <a:pt x="32026" y="8268"/>
                  </a:cubicBezTo>
                  <a:cubicBezTo>
                    <a:pt x="31838" y="8229"/>
                    <a:pt x="31656" y="8186"/>
                    <a:pt x="31469" y="8145"/>
                  </a:cubicBezTo>
                  <a:cubicBezTo>
                    <a:pt x="31284" y="8103"/>
                    <a:pt x="31101" y="8052"/>
                    <a:pt x="30916" y="8014"/>
                  </a:cubicBezTo>
                  <a:cubicBezTo>
                    <a:pt x="30748" y="7979"/>
                    <a:pt x="30569" y="7966"/>
                    <a:pt x="30398" y="7926"/>
                  </a:cubicBezTo>
                  <a:cubicBezTo>
                    <a:pt x="30516" y="7713"/>
                    <a:pt x="30633" y="7511"/>
                    <a:pt x="30839" y="7375"/>
                  </a:cubicBezTo>
                  <a:cubicBezTo>
                    <a:pt x="31024" y="7248"/>
                    <a:pt x="31184" y="7227"/>
                    <a:pt x="31369" y="7227"/>
                  </a:cubicBezTo>
                  <a:cubicBezTo>
                    <a:pt x="31435" y="7227"/>
                    <a:pt x="31505" y="7230"/>
                    <a:pt x="31580" y="7231"/>
                  </a:cubicBezTo>
                  <a:cubicBezTo>
                    <a:pt x="31586" y="7232"/>
                    <a:pt x="31591" y="7232"/>
                    <a:pt x="31597" y="7232"/>
                  </a:cubicBezTo>
                  <a:cubicBezTo>
                    <a:pt x="31623" y="7232"/>
                    <a:pt x="31649" y="7226"/>
                    <a:pt x="31673" y="7219"/>
                  </a:cubicBezTo>
                  <a:close/>
                  <a:moveTo>
                    <a:pt x="20104" y="4456"/>
                  </a:moveTo>
                  <a:cubicBezTo>
                    <a:pt x="20330" y="4456"/>
                    <a:pt x="20500" y="4560"/>
                    <a:pt x="20617" y="4776"/>
                  </a:cubicBezTo>
                  <a:cubicBezTo>
                    <a:pt x="20874" y="5254"/>
                    <a:pt x="20986" y="5785"/>
                    <a:pt x="21097" y="6311"/>
                  </a:cubicBezTo>
                  <a:cubicBezTo>
                    <a:pt x="21099" y="6323"/>
                    <a:pt x="21106" y="6332"/>
                    <a:pt x="21109" y="6342"/>
                  </a:cubicBezTo>
                  <a:cubicBezTo>
                    <a:pt x="21094" y="6357"/>
                    <a:pt x="21077" y="6370"/>
                    <a:pt x="21062" y="6386"/>
                  </a:cubicBezTo>
                  <a:cubicBezTo>
                    <a:pt x="20529" y="6970"/>
                    <a:pt x="20817" y="7870"/>
                    <a:pt x="21051" y="8573"/>
                  </a:cubicBezTo>
                  <a:cubicBezTo>
                    <a:pt x="20599" y="8379"/>
                    <a:pt x="20145" y="8181"/>
                    <a:pt x="19693" y="7987"/>
                  </a:cubicBezTo>
                  <a:cubicBezTo>
                    <a:pt x="19702" y="7964"/>
                    <a:pt x="19708" y="7942"/>
                    <a:pt x="19706" y="7916"/>
                  </a:cubicBezTo>
                  <a:cubicBezTo>
                    <a:pt x="19706" y="7360"/>
                    <a:pt x="19566" y="6839"/>
                    <a:pt x="19430" y="6306"/>
                  </a:cubicBezTo>
                  <a:cubicBezTo>
                    <a:pt x="19357" y="6024"/>
                    <a:pt x="19291" y="5734"/>
                    <a:pt x="19265" y="5442"/>
                  </a:cubicBezTo>
                  <a:cubicBezTo>
                    <a:pt x="19243" y="5215"/>
                    <a:pt x="19237" y="4951"/>
                    <a:pt x="19377" y="4757"/>
                  </a:cubicBezTo>
                  <a:cubicBezTo>
                    <a:pt x="19520" y="4561"/>
                    <a:pt x="19780" y="4486"/>
                    <a:pt x="20010" y="4462"/>
                  </a:cubicBezTo>
                  <a:cubicBezTo>
                    <a:pt x="20043" y="4458"/>
                    <a:pt x="20074" y="4456"/>
                    <a:pt x="20104" y="4456"/>
                  </a:cubicBezTo>
                  <a:close/>
                  <a:moveTo>
                    <a:pt x="27018" y="7645"/>
                  </a:moveTo>
                  <a:cubicBezTo>
                    <a:pt x="27353" y="7772"/>
                    <a:pt x="27681" y="7917"/>
                    <a:pt x="28026" y="8030"/>
                  </a:cubicBezTo>
                  <a:cubicBezTo>
                    <a:pt x="28195" y="8084"/>
                    <a:pt x="28367" y="8141"/>
                    <a:pt x="28538" y="8198"/>
                  </a:cubicBezTo>
                  <a:cubicBezTo>
                    <a:pt x="28657" y="8235"/>
                    <a:pt x="28779" y="8287"/>
                    <a:pt x="28903" y="8323"/>
                  </a:cubicBezTo>
                  <a:cubicBezTo>
                    <a:pt x="28860" y="8374"/>
                    <a:pt x="28820" y="8428"/>
                    <a:pt x="28785" y="8485"/>
                  </a:cubicBezTo>
                  <a:cubicBezTo>
                    <a:pt x="28660" y="8706"/>
                    <a:pt x="28680" y="8968"/>
                    <a:pt x="28441" y="9100"/>
                  </a:cubicBezTo>
                  <a:cubicBezTo>
                    <a:pt x="28212" y="9224"/>
                    <a:pt x="28018" y="9395"/>
                    <a:pt x="27865" y="9589"/>
                  </a:cubicBezTo>
                  <a:cubicBezTo>
                    <a:pt x="27858" y="9589"/>
                    <a:pt x="27851" y="9587"/>
                    <a:pt x="27846" y="9586"/>
                  </a:cubicBezTo>
                  <a:cubicBezTo>
                    <a:pt x="27773" y="9560"/>
                    <a:pt x="27704" y="9534"/>
                    <a:pt x="27631" y="9509"/>
                  </a:cubicBezTo>
                  <a:cubicBezTo>
                    <a:pt x="27487" y="9458"/>
                    <a:pt x="27344" y="9410"/>
                    <a:pt x="27201" y="9365"/>
                  </a:cubicBezTo>
                  <a:cubicBezTo>
                    <a:pt x="26928" y="9280"/>
                    <a:pt x="26650" y="9213"/>
                    <a:pt x="26371" y="9155"/>
                  </a:cubicBezTo>
                  <a:cubicBezTo>
                    <a:pt x="26367" y="9136"/>
                    <a:pt x="26363" y="9117"/>
                    <a:pt x="26355" y="9100"/>
                  </a:cubicBezTo>
                  <a:cubicBezTo>
                    <a:pt x="26182" y="8688"/>
                    <a:pt x="26194" y="7658"/>
                    <a:pt x="26864" y="7658"/>
                  </a:cubicBezTo>
                  <a:cubicBezTo>
                    <a:pt x="26890" y="7658"/>
                    <a:pt x="26916" y="7659"/>
                    <a:pt x="26943" y="7662"/>
                  </a:cubicBezTo>
                  <a:cubicBezTo>
                    <a:pt x="26949" y="7663"/>
                    <a:pt x="26954" y="7663"/>
                    <a:pt x="26959" y="7663"/>
                  </a:cubicBezTo>
                  <a:cubicBezTo>
                    <a:pt x="26981" y="7663"/>
                    <a:pt x="27001" y="7656"/>
                    <a:pt x="27018" y="7645"/>
                  </a:cubicBezTo>
                  <a:close/>
                  <a:moveTo>
                    <a:pt x="30049" y="8000"/>
                  </a:moveTo>
                  <a:cubicBezTo>
                    <a:pt x="30108" y="8000"/>
                    <a:pt x="30169" y="8005"/>
                    <a:pt x="30229" y="8016"/>
                  </a:cubicBezTo>
                  <a:cubicBezTo>
                    <a:pt x="30240" y="8019"/>
                    <a:pt x="30251" y="8020"/>
                    <a:pt x="30262" y="8020"/>
                  </a:cubicBezTo>
                  <a:cubicBezTo>
                    <a:pt x="30284" y="8020"/>
                    <a:pt x="30306" y="8015"/>
                    <a:pt x="30325" y="8006"/>
                  </a:cubicBezTo>
                  <a:cubicBezTo>
                    <a:pt x="30414" y="8046"/>
                    <a:pt x="30497" y="8099"/>
                    <a:pt x="30585" y="8146"/>
                  </a:cubicBezTo>
                  <a:cubicBezTo>
                    <a:pt x="30669" y="8190"/>
                    <a:pt x="30761" y="8225"/>
                    <a:pt x="30852" y="8263"/>
                  </a:cubicBezTo>
                  <a:cubicBezTo>
                    <a:pt x="31033" y="8336"/>
                    <a:pt x="31225" y="8390"/>
                    <a:pt x="31412" y="8448"/>
                  </a:cubicBezTo>
                  <a:cubicBezTo>
                    <a:pt x="31600" y="8505"/>
                    <a:pt x="31788" y="8552"/>
                    <a:pt x="31981" y="8594"/>
                  </a:cubicBezTo>
                  <a:cubicBezTo>
                    <a:pt x="32117" y="8626"/>
                    <a:pt x="32270" y="8670"/>
                    <a:pt x="32417" y="8687"/>
                  </a:cubicBezTo>
                  <a:cubicBezTo>
                    <a:pt x="32380" y="8723"/>
                    <a:pt x="32346" y="8760"/>
                    <a:pt x="32313" y="8798"/>
                  </a:cubicBezTo>
                  <a:cubicBezTo>
                    <a:pt x="32245" y="8880"/>
                    <a:pt x="32183" y="8966"/>
                    <a:pt x="32135" y="9058"/>
                  </a:cubicBezTo>
                  <a:cubicBezTo>
                    <a:pt x="32067" y="9183"/>
                    <a:pt x="32059" y="9274"/>
                    <a:pt x="31912" y="9312"/>
                  </a:cubicBezTo>
                  <a:cubicBezTo>
                    <a:pt x="31687" y="9372"/>
                    <a:pt x="31507" y="9402"/>
                    <a:pt x="31320" y="9561"/>
                  </a:cubicBezTo>
                  <a:cubicBezTo>
                    <a:pt x="31240" y="9628"/>
                    <a:pt x="31170" y="9701"/>
                    <a:pt x="31107" y="9786"/>
                  </a:cubicBezTo>
                  <a:cubicBezTo>
                    <a:pt x="30939" y="9729"/>
                    <a:pt x="30760" y="9696"/>
                    <a:pt x="30588" y="9646"/>
                  </a:cubicBezTo>
                  <a:cubicBezTo>
                    <a:pt x="30394" y="9592"/>
                    <a:pt x="30200" y="9530"/>
                    <a:pt x="30011" y="9468"/>
                  </a:cubicBezTo>
                  <a:cubicBezTo>
                    <a:pt x="29652" y="9352"/>
                    <a:pt x="29298" y="9237"/>
                    <a:pt x="28934" y="9135"/>
                  </a:cubicBezTo>
                  <a:cubicBezTo>
                    <a:pt x="29049" y="8954"/>
                    <a:pt x="29055" y="8703"/>
                    <a:pt x="29179" y="8504"/>
                  </a:cubicBezTo>
                  <a:cubicBezTo>
                    <a:pt x="29374" y="8196"/>
                    <a:pt x="29695" y="8000"/>
                    <a:pt x="30049" y="8000"/>
                  </a:cubicBezTo>
                  <a:close/>
                  <a:moveTo>
                    <a:pt x="25886" y="6274"/>
                  </a:moveTo>
                  <a:cubicBezTo>
                    <a:pt x="25947" y="6420"/>
                    <a:pt x="25990" y="6578"/>
                    <a:pt x="26032" y="6729"/>
                  </a:cubicBezTo>
                  <a:cubicBezTo>
                    <a:pt x="26133" y="7095"/>
                    <a:pt x="26178" y="7461"/>
                    <a:pt x="26197" y="7839"/>
                  </a:cubicBezTo>
                  <a:cubicBezTo>
                    <a:pt x="26200" y="7850"/>
                    <a:pt x="26204" y="7859"/>
                    <a:pt x="26206" y="7871"/>
                  </a:cubicBezTo>
                  <a:cubicBezTo>
                    <a:pt x="26175" y="7920"/>
                    <a:pt x="26145" y="7970"/>
                    <a:pt x="26116" y="8030"/>
                  </a:cubicBezTo>
                  <a:cubicBezTo>
                    <a:pt x="25955" y="8371"/>
                    <a:pt x="25935" y="8755"/>
                    <a:pt x="26022" y="9118"/>
                  </a:cubicBezTo>
                  <a:cubicBezTo>
                    <a:pt x="25582" y="9492"/>
                    <a:pt x="25467" y="10091"/>
                    <a:pt x="25737" y="10580"/>
                  </a:cubicBezTo>
                  <a:cubicBezTo>
                    <a:pt x="24264" y="9957"/>
                    <a:pt x="22794" y="9323"/>
                    <a:pt x="21325" y="8691"/>
                  </a:cubicBezTo>
                  <a:cubicBezTo>
                    <a:pt x="21325" y="8524"/>
                    <a:pt x="21333" y="8363"/>
                    <a:pt x="21311" y="8192"/>
                  </a:cubicBezTo>
                  <a:cubicBezTo>
                    <a:pt x="21293" y="8036"/>
                    <a:pt x="21270" y="7884"/>
                    <a:pt x="21243" y="7730"/>
                  </a:cubicBezTo>
                  <a:cubicBezTo>
                    <a:pt x="21211" y="7527"/>
                    <a:pt x="21164" y="7317"/>
                    <a:pt x="21174" y="7113"/>
                  </a:cubicBezTo>
                  <a:lnTo>
                    <a:pt x="21174" y="7113"/>
                  </a:lnTo>
                  <a:cubicBezTo>
                    <a:pt x="21384" y="7310"/>
                    <a:pt x="21664" y="7389"/>
                    <a:pt x="21979" y="7442"/>
                  </a:cubicBezTo>
                  <a:cubicBezTo>
                    <a:pt x="22286" y="7492"/>
                    <a:pt x="22595" y="7519"/>
                    <a:pt x="22905" y="7519"/>
                  </a:cubicBezTo>
                  <a:cubicBezTo>
                    <a:pt x="23135" y="7519"/>
                    <a:pt x="23364" y="7504"/>
                    <a:pt x="23592" y="7474"/>
                  </a:cubicBezTo>
                  <a:cubicBezTo>
                    <a:pt x="24489" y="7353"/>
                    <a:pt x="25306" y="6968"/>
                    <a:pt x="25886" y="6274"/>
                  </a:cubicBezTo>
                  <a:close/>
                  <a:moveTo>
                    <a:pt x="8937" y="5610"/>
                  </a:moveTo>
                  <a:cubicBezTo>
                    <a:pt x="8959" y="6064"/>
                    <a:pt x="8974" y="6522"/>
                    <a:pt x="9010" y="6975"/>
                  </a:cubicBezTo>
                  <a:cubicBezTo>
                    <a:pt x="8892" y="6880"/>
                    <a:pt x="8739" y="6821"/>
                    <a:pt x="8584" y="6821"/>
                  </a:cubicBezTo>
                  <a:cubicBezTo>
                    <a:pt x="8574" y="6821"/>
                    <a:pt x="8564" y="6821"/>
                    <a:pt x="8553" y="6822"/>
                  </a:cubicBezTo>
                  <a:cubicBezTo>
                    <a:pt x="8200" y="6832"/>
                    <a:pt x="7963" y="7104"/>
                    <a:pt x="7812" y="7403"/>
                  </a:cubicBezTo>
                  <a:cubicBezTo>
                    <a:pt x="7695" y="7301"/>
                    <a:pt x="7535" y="7247"/>
                    <a:pt x="7373" y="7247"/>
                  </a:cubicBezTo>
                  <a:cubicBezTo>
                    <a:pt x="7332" y="7247"/>
                    <a:pt x="7292" y="7250"/>
                    <a:pt x="7252" y="7257"/>
                  </a:cubicBezTo>
                  <a:cubicBezTo>
                    <a:pt x="6939" y="7312"/>
                    <a:pt x="6739" y="7557"/>
                    <a:pt x="6590" y="7824"/>
                  </a:cubicBezTo>
                  <a:cubicBezTo>
                    <a:pt x="6479" y="7712"/>
                    <a:pt x="6322" y="7648"/>
                    <a:pt x="6155" y="7648"/>
                  </a:cubicBezTo>
                  <a:cubicBezTo>
                    <a:pt x="6122" y="7648"/>
                    <a:pt x="6087" y="7651"/>
                    <a:pt x="6053" y="7656"/>
                  </a:cubicBezTo>
                  <a:cubicBezTo>
                    <a:pt x="5793" y="7700"/>
                    <a:pt x="5630" y="7885"/>
                    <a:pt x="5531" y="8108"/>
                  </a:cubicBezTo>
                  <a:cubicBezTo>
                    <a:pt x="5439" y="8046"/>
                    <a:pt x="5331" y="8010"/>
                    <a:pt x="5218" y="8010"/>
                  </a:cubicBezTo>
                  <a:cubicBezTo>
                    <a:pt x="5201" y="8010"/>
                    <a:pt x="5184" y="8011"/>
                    <a:pt x="5168" y="8012"/>
                  </a:cubicBezTo>
                  <a:cubicBezTo>
                    <a:pt x="4755" y="8051"/>
                    <a:pt x="4777" y="8444"/>
                    <a:pt x="4662" y="8738"/>
                  </a:cubicBezTo>
                  <a:cubicBezTo>
                    <a:pt x="4535" y="8676"/>
                    <a:pt x="4403" y="8647"/>
                    <a:pt x="4272" y="8647"/>
                  </a:cubicBezTo>
                  <a:cubicBezTo>
                    <a:pt x="3874" y="8647"/>
                    <a:pt x="3498" y="8917"/>
                    <a:pt x="3396" y="9319"/>
                  </a:cubicBezTo>
                  <a:cubicBezTo>
                    <a:pt x="3271" y="9237"/>
                    <a:pt x="3126" y="9188"/>
                    <a:pt x="2979" y="9188"/>
                  </a:cubicBezTo>
                  <a:cubicBezTo>
                    <a:pt x="2865" y="9188"/>
                    <a:pt x="2750" y="9218"/>
                    <a:pt x="2642" y="9285"/>
                  </a:cubicBezTo>
                  <a:cubicBezTo>
                    <a:pt x="2423" y="9421"/>
                    <a:pt x="2320" y="9679"/>
                    <a:pt x="2346" y="9924"/>
                  </a:cubicBezTo>
                  <a:cubicBezTo>
                    <a:pt x="2330" y="9923"/>
                    <a:pt x="2314" y="9923"/>
                    <a:pt x="2298" y="9923"/>
                  </a:cubicBezTo>
                  <a:cubicBezTo>
                    <a:pt x="1849" y="9923"/>
                    <a:pt x="1467" y="10302"/>
                    <a:pt x="1539" y="10785"/>
                  </a:cubicBezTo>
                  <a:cubicBezTo>
                    <a:pt x="1138" y="10597"/>
                    <a:pt x="737" y="10409"/>
                    <a:pt x="334" y="10221"/>
                  </a:cubicBezTo>
                  <a:cubicBezTo>
                    <a:pt x="2732" y="9044"/>
                    <a:pt x="5058" y="7724"/>
                    <a:pt x="7403" y="6447"/>
                  </a:cubicBezTo>
                  <a:cubicBezTo>
                    <a:pt x="7914" y="6167"/>
                    <a:pt x="8424" y="5887"/>
                    <a:pt x="8937" y="5610"/>
                  </a:cubicBezTo>
                  <a:close/>
                  <a:moveTo>
                    <a:pt x="26287" y="9338"/>
                  </a:moveTo>
                  <a:cubicBezTo>
                    <a:pt x="26564" y="9421"/>
                    <a:pt x="26840" y="9516"/>
                    <a:pt x="27115" y="9614"/>
                  </a:cubicBezTo>
                  <a:cubicBezTo>
                    <a:pt x="27254" y="9661"/>
                    <a:pt x="27391" y="9711"/>
                    <a:pt x="27528" y="9764"/>
                  </a:cubicBezTo>
                  <a:cubicBezTo>
                    <a:pt x="27585" y="9789"/>
                    <a:pt x="27642" y="9811"/>
                    <a:pt x="27696" y="9832"/>
                  </a:cubicBezTo>
                  <a:cubicBezTo>
                    <a:pt x="27445" y="10269"/>
                    <a:pt x="27357" y="10796"/>
                    <a:pt x="27459" y="11312"/>
                  </a:cubicBezTo>
                  <a:cubicBezTo>
                    <a:pt x="26975" y="11107"/>
                    <a:pt x="26491" y="10899"/>
                    <a:pt x="26007" y="10695"/>
                  </a:cubicBezTo>
                  <a:cubicBezTo>
                    <a:pt x="26007" y="10681"/>
                    <a:pt x="26004" y="10666"/>
                    <a:pt x="25997" y="10653"/>
                  </a:cubicBezTo>
                  <a:cubicBezTo>
                    <a:pt x="25758" y="10229"/>
                    <a:pt x="25884" y="9613"/>
                    <a:pt x="26287" y="9338"/>
                  </a:cubicBezTo>
                  <a:close/>
                  <a:moveTo>
                    <a:pt x="34849" y="7559"/>
                  </a:moveTo>
                  <a:cubicBezTo>
                    <a:pt x="34907" y="7559"/>
                    <a:pt x="34962" y="7570"/>
                    <a:pt x="35012" y="7597"/>
                  </a:cubicBezTo>
                  <a:cubicBezTo>
                    <a:pt x="35200" y="7787"/>
                    <a:pt x="35359" y="8009"/>
                    <a:pt x="35474" y="8246"/>
                  </a:cubicBezTo>
                  <a:cubicBezTo>
                    <a:pt x="33806" y="9342"/>
                    <a:pt x="32138" y="10435"/>
                    <a:pt x="30471" y="11528"/>
                  </a:cubicBezTo>
                  <a:cubicBezTo>
                    <a:pt x="30489" y="11464"/>
                    <a:pt x="30508" y="11403"/>
                    <a:pt x="30532" y="11343"/>
                  </a:cubicBezTo>
                  <a:cubicBezTo>
                    <a:pt x="30615" y="11145"/>
                    <a:pt x="30736" y="10957"/>
                    <a:pt x="30930" y="10852"/>
                  </a:cubicBezTo>
                  <a:cubicBezTo>
                    <a:pt x="31112" y="10750"/>
                    <a:pt x="31246" y="10685"/>
                    <a:pt x="31289" y="10462"/>
                  </a:cubicBezTo>
                  <a:cubicBezTo>
                    <a:pt x="31334" y="10226"/>
                    <a:pt x="31309" y="10023"/>
                    <a:pt x="31497" y="9838"/>
                  </a:cubicBezTo>
                  <a:cubicBezTo>
                    <a:pt x="31675" y="9664"/>
                    <a:pt x="31866" y="9695"/>
                    <a:pt x="32083" y="9629"/>
                  </a:cubicBezTo>
                  <a:cubicBezTo>
                    <a:pt x="32279" y="9568"/>
                    <a:pt x="32309" y="9368"/>
                    <a:pt x="32382" y="9203"/>
                  </a:cubicBezTo>
                  <a:cubicBezTo>
                    <a:pt x="32586" y="8738"/>
                    <a:pt x="32995" y="8503"/>
                    <a:pt x="33490" y="8487"/>
                  </a:cubicBezTo>
                  <a:cubicBezTo>
                    <a:pt x="33567" y="8484"/>
                    <a:pt x="33622" y="8436"/>
                    <a:pt x="33646" y="8368"/>
                  </a:cubicBezTo>
                  <a:cubicBezTo>
                    <a:pt x="33742" y="8091"/>
                    <a:pt x="33986" y="7914"/>
                    <a:pt x="34237" y="7784"/>
                  </a:cubicBezTo>
                  <a:cubicBezTo>
                    <a:pt x="34397" y="7703"/>
                    <a:pt x="34640" y="7559"/>
                    <a:pt x="34849" y="7559"/>
                  </a:cubicBezTo>
                  <a:close/>
                  <a:moveTo>
                    <a:pt x="28802" y="9266"/>
                  </a:moveTo>
                  <a:cubicBezTo>
                    <a:pt x="29186" y="9425"/>
                    <a:pt x="29575" y="9562"/>
                    <a:pt x="29967" y="9703"/>
                  </a:cubicBezTo>
                  <a:cubicBezTo>
                    <a:pt x="30288" y="9817"/>
                    <a:pt x="30630" y="9979"/>
                    <a:pt x="30976" y="10026"/>
                  </a:cubicBezTo>
                  <a:cubicBezTo>
                    <a:pt x="30966" y="10046"/>
                    <a:pt x="30958" y="10065"/>
                    <a:pt x="30951" y="10084"/>
                  </a:cubicBezTo>
                  <a:cubicBezTo>
                    <a:pt x="30909" y="10217"/>
                    <a:pt x="30933" y="10358"/>
                    <a:pt x="30819" y="10452"/>
                  </a:cubicBezTo>
                  <a:cubicBezTo>
                    <a:pt x="30732" y="10520"/>
                    <a:pt x="30637" y="10565"/>
                    <a:pt x="30558" y="10644"/>
                  </a:cubicBezTo>
                  <a:cubicBezTo>
                    <a:pt x="30304" y="10893"/>
                    <a:pt x="30096" y="11378"/>
                    <a:pt x="30110" y="11758"/>
                  </a:cubicBezTo>
                  <a:cubicBezTo>
                    <a:pt x="29908" y="11898"/>
                    <a:pt x="29701" y="12031"/>
                    <a:pt x="29496" y="12166"/>
                  </a:cubicBezTo>
                  <a:cubicBezTo>
                    <a:pt x="28908" y="11921"/>
                    <a:pt x="28319" y="11672"/>
                    <a:pt x="27733" y="11425"/>
                  </a:cubicBezTo>
                  <a:cubicBezTo>
                    <a:pt x="27711" y="10976"/>
                    <a:pt x="27702" y="10511"/>
                    <a:pt x="27894" y="10092"/>
                  </a:cubicBezTo>
                  <a:cubicBezTo>
                    <a:pt x="27919" y="10037"/>
                    <a:pt x="27949" y="9984"/>
                    <a:pt x="27981" y="9931"/>
                  </a:cubicBezTo>
                  <a:cubicBezTo>
                    <a:pt x="27982" y="9931"/>
                    <a:pt x="27983" y="9931"/>
                    <a:pt x="27984" y="9931"/>
                  </a:cubicBezTo>
                  <a:cubicBezTo>
                    <a:pt x="28086" y="9931"/>
                    <a:pt x="28148" y="9826"/>
                    <a:pt x="28115" y="9740"/>
                  </a:cubicBezTo>
                  <a:cubicBezTo>
                    <a:pt x="28157" y="9687"/>
                    <a:pt x="28203" y="9635"/>
                    <a:pt x="28251" y="9588"/>
                  </a:cubicBezTo>
                  <a:cubicBezTo>
                    <a:pt x="28403" y="9447"/>
                    <a:pt x="28564" y="9390"/>
                    <a:pt x="28745" y="9305"/>
                  </a:cubicBezTo>
                  <a:cubicBezTo>
                    <a:pt x="28767" y="9294"/>
                    <a:pt x="28783" y="9279"/>
                    <a:pt x="28802" y="9266"/>
                  </a:cubicBezTo>
                  <a:close/>
                  <a:moveTo>
                    <a:pt x="11058" y="4449"/>
                  </a:moveTo>
                  <a:cubicBezTo>
                    <a:pt x="13376" y="5644"/>
                    <a:pt x="15786" y="6661"/>
                    <a:pt x="18171" y="7711"/>
                  </a:cubicBezTo>
                  <a:cubicBezTo>
                    <a:pt x="20564" y="8761"/>
                    <a:pt x="22962" y="9805"/>
                    <a:pt x="25363" y="10831"/>
                  </a:cubicBezTo>
                  <a:cubicBezTo>
                    <a:pt x="26611" y="11367"/>
                    <a:pt x="27858" y="11896"/>
                    <a:pt x="29110" y="12420"/>
                  </a:cubicBezTo>
                  <a:cubicBezTo>
                    <a:pt x="28719" y="12675"/>
                    <a:pt x="28330" y="12931"/>
                    <a:pt x="27939" y="13186"/>
                  </a:cubicBezTo>
                  <a:cubicBezTo>
                    <a:pt x="27914" y="13158"/>
                    <a:pt x="27886" y="13132"/>
                    <a:pt x="27840" y="13118"/>
                  </a:cubicBezTo>
                  <a:cubicBezTo>
                    <a:pt x="25297" y="12349"/>
                    <a:pt x="22804" y="11369"/>
                    <a:pt x="20385" y="10271"/>
                  </a:cubicBezTo>
                  <a:cubicBezTo>
                    <a:pt x="17988" y="9183"/>
                    <a:pt x="15626" y="8016"/>
                    <a:pt x="13218" y="6947"/>
                  </a:cubicBezTo>
                  <a:cubicBezTo>
                    <a:pt x="11932" y="6374"/>
                    <a:pt x="10628" y="5852"/>
                    <a:pt x="9289" y="5416"/>
                  </a:cubicBezTo>
                  <a:cubicBezTo>
                    <a:pt x="9879" y="5093"/>
                    <a:pt x="10470" y="4771"/>
                    <a:pt x="11058" y="4449"/>
                  </a:cubicBezTo>
                  <a:close/>
                  <a:moveTo>
                    <a:pt x="9235" y="5580"/>
                  </a:moveTo>
                  <a:lnTo>
                    <a:pt x="9235" y="5580"/>
                  </a:lnTo>
                  <a:cubicBezTo>
                    <a:pt x="11590" y="6623"/>
                    <a:pt x="13941" y="7680"/>
                    <a:pt x="16274" y="8766"/>
                  </a:cubicBezTo>
                  <a:cubicBezTo>
                    <a:pt x="16820" y="9020"/>
                    <a:pt x="17364" y="9276"/>
                    <a:pt x="17911" y="9530"/>
                  </a:cubicBezTo>
                  <a:cubicBezTo>
                    <a:pt x="19753" y="10385"/>
                    <a:pt x="21602" y="11226"/>
                    <a:pt x="23476" y="11998"/>
                  </a:cubicBezTo>
                  <a:cubicBezTo>
                    <a:pt x="24805" y="12545"/>
                    <a:pt x="26153" y="13034"/>
                    <a:pt x="27523" y="13458"/>
                  </a:cubicBezTo>
                  <a:cubicBezTo>
                    <a:pt x="27219" y="13659"/>
                    <a:pt x="26913" y="13859"/>
                    <a:pt x="26607" y="14060"/>
                  </a:cubicBezTo>
                  <a:cubicBezTo>
                    <a:pt x="26369" y="13834"/>
                    <a:pt x="26006" y="13700"/>
                    <a:pt x="25654" y="13700"/>
                  </a:cubicBezTo>
                  <a:cubicBezTo>
                    <a:pt x="25520" y="13700"/>
                    <a:pt x="25388" y="13719"/>
                    <a:pt x="25265" y="13760"/>
                  </a:cubicBezTo>
                  <a:cubicBezTo>
                    <a:pt x="25232" y="13628"/>
                    <a:pt x="25154" y="13505"/>
                    <a:pt x="25033" y="13408"/>
                  </a:cubicBezTo>
                  <a:cubicBezTo>
                    <a:pt x="24896" y="13298"/>
                    <a:pt x="24736" y="13257"/>
                    <a:pt x="24571" y="13257"/>
                  </a:cubicBezTo>
                  <a:cubicBezTo>
                    <a:pt x="24405" y="13257"/>
                    <a:pt x="24233" y="13298"/>
                    <a:pt x="24072" y="13353"/>
                  </a:cubicBezTo>
                  <a:cubicBezTo>
                    <a:pt x="24035" y="13137"/>
                    <a:pt x="23883" y="12940"/>
                    <a:pt x="23685" y="12837"/>
                  </a:cubicBezTo>
                  <a:cubicBezTo>
                    <a:pt x="23561" y="12774"/>
                    <a:pt x="23420" y="12747"/>
                    <a:pt x="23274" y="12747"/>
                  </a:cubicBezTo>
                  <a:cubicBezTo>
                    <a:pt x="23168" y="12747"/>
                    <a:pt x="23060" y="12761"/>
                    <a:pt x="22956" y="12786"/>
                  </a:cubicBezTo>
                  <a:cubicBezTo>
                    <a:pt x="22953" y="12557"/>
                    <a:pt x="22838" y="12326"/>
                    <a:pt x="22637" y="12185"/>
                  </a:cubicBezTo>
                  <a:cubicBezTo>
                    <a:pt x="22494" y="12084"/>
                    <a:pt x="22338" y="12041"/>
                    <a:pt x="22183" y="12041"/>
                  </a:cubicBezTo>
                  <a:cubicBezTo>
                    <a:pt x="21985" y="12041"/>
                    <a:pt x="21787" y="12110"/>
                    <a:pt x="21609" y="12217"/>
                  </a:cubicBezTo>
                  <a:cubicBezTo>
                    <a:pt x="21541" y="11987"/>
                    <a:pt x="21380" y="11790"/>
                    <a:pt x="21149" y="11681"/>
                  </a:cubicBezTo>
                  <a:cubicBezTo>
                    <a:pt x="21041" y="11631"/>
                    <a:pt x="20927" y="11608"/>
                    <a:pt x="20814" y="11608"/>
                  </a:cubicBezTo>
                  <a:cubicBezTo>
                    <a:pt x="20683" y="11608"/>
                    <a:pt x="20553" y="11638"/>
                    <a:pt x="20432" y="11692"/>
                  </a:cubicBezTo>
                  <a:cubicBezTo>
                    <a:pt x="20355" y="11304"/>
                    <a:pt x="19986" y="11032"/>
                    <a:pt x="19602" y="11032"/>
                  </a:cubicBezTo>
                  <a:cubicBezTo>
                    <a:pt x="19507" y="11032"/>
                    <a:pt x="19412" y="11048"/>
                    <a:pt x="19320" y="11083"/>
                  </a:cubicBezTo>
                  <a:cubicBezTo>
                    <a:pt x="19289" y="10817"/>
                    <a:pt x="19135" y="10566"/>
                    <a:pt x="18868" y="10467"/>
                  </a:cubicBezTo>
                  <a:cubicBezTo>
                    <a:pt x="18790" y="10438"/>
                    <a:pt x="18711" y="10424"/>
                    <a:pt x="18633" y="10424"/>
                  </a:cubicBezTo>
                  <a:cubicBezTo>
                    <a:pt x="18440" y="10424"/>
                    <a:pt x="18255" y="10508"/>
                    <a:pt x="18123" y="10648"/>
                  </a:cubicBezTo>
                  <a:cubicBezTo>
                    <a:pt x="18026" y="10384"/>
                    <a:pt x="18047" y="10063"/>
                    <a:pt x="17727" y="9925"/>
                  </a:cubicBezTo>
                  <a:cubicBezTo>
                    <a:pt x="17673" y="9901"/>
                    <a:pt x="17618" y="9890"/>
                    <a:pt x="17564" y="9890"/>
                  </a:cubicBezTo>
                  <a:cubicBezTo>
                    <a:pt x="17489" y="9890"/>
                    <a:pt x="17415" y="9912"/>
                    <a:pt x="17347" y="9957"/>
                  </a:cubicBezTo>
                  <a:cubicBezTo>
                    <a:pt x="17321" y="9974"/>
                    <a:pt x="17245" y="10068"/>
                    <a:pt x="17180" y="10150"/>
                  </a:cubicBezTo>
                  <a:cubicBezTo>
                    <a:pt x="17118" y="9954"/>
                    <a:pt x="16957" y="9788"/>
                    <a:pt x="16748" y="9723"/>
                  </a:cubicBezTo>
                  <a:cubicBezTo>
                    <a:pt x="16674" y="9700"/>
                    <a:pt x="16602" y="9690"/>
                    <a:pt x="16530" y="9690"/>
                  </a:cubicBezTo>
                  <a:cubicBezTo>
                    <a:pt x="16298" y="9690"/>
                    <a:pt x="16079" y="9801"/>
                    <a:pt x="15895" y="9949"/>
                  </a:cubicBezTo>
                  <a:cubicBezTo>
                    <a:pt x="15726" y="9572"/>
                    <a:pt x="15349" y="9332"/>
                    <a:pt x="14958" y="9332"/>
                  </a:cubicBezTo>
                  <a:cubicBezTo>
                    <a:pt x="14848" y="9332"/>
                    <a:pt x="14736" y="9352"/>
                    <a:pt x="14628" y="9392"/>
                  </a:cubicBezTo>
                  <a:cubicBezTo>
                    <a:pt x="14573" y="9151"/>
                    <a:pt x="14418" y="8932"/>
                    <a:pt x="14187" y="8807"/>
                  </a:cubicBezTo>
                  <a:cubicBezTo>
                    <a:pt x="14053" y="8736"/>
                    <a:pt x="13911" y="8704"/>
                    <a:pt x="13770" y="8704"/>
                  </a:cubicBezTo>
                  <a:cubicBezTo>
                    <a:pt x="13605" y="8704"/>
                    <a:pt x="13440" y="8747"/>
                    <a:pt x="13290" y="8822"/>
                  </a:cubicBezTo>
                  <a:cubicBezTo>
                    <a:pt x="13203" y="8446"/>
                    <a:pt x="12865" y="8188"/>
                    <a:pt x="12499" y="8188"/>
                  </a:cubicBezTo>
                  <a:cubicBezTo>
                    <a:pt x="12435" y="8188"/>
                    <a:pt x="12371" y="8196"/>
                    <a:pt x="12307" y="8212"/>
                  </a:cubicBezTo>
                  <a:cubicBezTo>
                    <a:pt x="12303" y="7996"/>
                    <a:pt x="12212" y="7785"/>
                    <a:pt x="12027" y="7646"/>
                  </a:cubicBezTo>
                  <a:cubicBezTo>
                    <a:pt x="11904" y="7554"/>
                    <a:pt x="11757" y="7510"/>
                    <a:pt x="11611" y="7510"/>
                  </a:cubicBezTo>
                  <a:cubicBezTo>
                    <a:pt x="11528" y="7510"/>
                    <a:pt x="11446" y="7524"/>
                    <a:pt x="11368" y="7551"/>
                  </a:cubicBezTo>
                  <a:cubicBezTo>
                    <a:pt x="11288" y="7244"/>
                    <a:pt x="10993" y="7042"/>
                    <a:pt x="10691" y="7042"/>
                  </a:cubicBezTo>
                  <a:cubicBezTo>
                    <a:pt x="10550" y="7042"/>
                    <a:pt x="10407" y="7086"/>
                    <a:pt x="10283" y="7184"/>
                  </a:cubicBezTo>
                  <a:cubicBezTo>
                    <a:pt x="10133" y="6993"/>
                    <a:pt x="9911" y="6900"/>
                    <a:pt x="9686" y="6900"/>
                  </a:cubicBezTo>
                  <a:cubicBezTo>
                    <a:pt x="9575" y="6900"/>
                    <a:pt x="9462" y="6923"/>
                    <a:pt x="9358" y="6969"/>
                  </a:cubicBezTo>
                  <a:cubicBezTo>
                    <a:pt x="9329" y="6506"/>
                    <a:pt x="9278" y="6041"/>
                    <a:pt x="9235" y="5580"/>
                  </a:cubicBezTo>
                  <a:close/>
                  <a:moveTo>
                    <a:pt x="8578" y="7125"/>
                  </a:moveTo>
                  <a:cubicBezTo>
                    <a:pt x="8765" y="7125"/>
                    <a:pt x="8947" y="7258"/>
                    <a:pt x="8923" y="7460"/>
                  </a:cubicBezTo>
                  <a:cubicBezTo>
                    <a:pt x="8912" y="7558"/>
                    <a:pt x="8991" y="7610"/>
                    <a:pt x="9072" y="7610"/>
                  </a:cubicBezTo>
                  <a:cubicBezTo>
                    <a:pt x="9139" y="7610"/>
                    <a:pt x="9207" y="7575"/>
                    <a:pt x="9228" y="7502"/>
                  </a:cubicBezTo>
                  <a:cubicBezTo>
                    <a:pt x="9296" y="7274"/>
                    <a:pt x="9480" y="7159"/>
                    <a:pt x="9665" y="7159"/>
                  </a:cubicBezTo>
                  <a:cubicBezTo>
                    <a:pt x="9846" y="7159"/>
                    <a:pt x="10028" y="7268"/>
                    <a:pt x="10106" y="7486"/>
                  </a:cubicBezTo>
                  <a:cubicBezTo>
                    <a:pt x="10133" y="7561"/>
                    <a:pt x="10195" y="7599"/>
                    <a:pt x="10259" y="7599"/>
                  </a:cubicBezTo>
                  <a:cubicBezTo>
                    <a:pt x="10309" y="7599"/>
                    <a:pt x="10361" y="7574"/>
                    <a:pt x="10397" y="7525"/>
                  </a:cubicBezTo>
                  <a:cubicBezTo>
                    <a:pt x="10477" y="7416"/>
                    <a:pt x="10580" y="7369"/>
                    <a:pt x="10680" y="7369"/>
                  </a:cubicBezTo>
                  <a:cubicBezTo>
                    <a:pt x="10895" y="7369"/>
                    <a:pt x="11092" y="7583"/>
                    <a:pt x="11001" y="7850"/>
                  </a:cubicBezTo>
                  <a:cubicBezTo>
                    <a:pt x="10960" y="7971"/>
                    <a:pt x="11078" y="8086"/>
                    <a:pt x="11190" y="8086"/>
                  </a:cubicBezTo>
                  <a:cubicBezTo>
                    <a:pt x="11234" y="8086"/>
                    <a:pt x="11277" y="8069"/>
                    <a:pt x="11309" y="8028"/>
                  </a:cubicBezTo>
                  <a:cubicBezTo>
                    <a:pt x="11397" y="7918"/>
                    <a:pt x="11503" y="7872"/>
                    <a:pt x="11605" y="7872"/>
                  </a:cubicBezTo>
                  <a:cubicBezTo>
                    <a:pt x="11851" y="7872"/>
                    <a:pt x="12068" y="8146"/>
                    <a:pt x="11915" y="8442"/>
                  </a:cubicBezTo>
                  <a:cubicBezTo>
                    <a:pt x="11847" y="8576"/>
                    <a:pt x="11951" y="8703"/>
                    <a:pt x="12071" y="8703"/>
                  </a:cubicBezTo>
                  <a:cubicBezTo>
                    <a:pt x="12111" y="8703"/>
                    <a:pt x="12153" y="8689"/>
                    <a:pt x="12191" y="8656"/>
                  </a:cubicBezTo>
                  <a:cubicBezTo>
                    <a:pt x="12292" y="8566"/>
                    <a:pt x="12406" y="8526"/>
                    <a:pt x="12515" y="8526"/>
                  </a:cubicBezTo>
                  <a:cubicBezTo>
                    <a:pt x="12788" y="8526"/>
                    <a:pt x="13028" y="8778"/>
                    <a:pt x="12942" y="9108"/>
                  </a:cubicBezTo>
                  <a:cubicBezTo>
                    <a:pt x="12908" y="9239"/>
                    <a:pt x="13009" y="9334"/>
                    <a:pt x="13120" y="9334"/>
                  </a:cubicBezTo>
                  <a:cubicBezTo>
                    <a:pt x="13163" y="9334"/>
                    <a:pt x="13208" y="9320"/>
                    <a:pt x="13246" y="9286"/>
                  </a:cubicBezTo>
                  <a:cubicBezTo>
                    <a:pt x="13385" y="9163"/>
                    <a:pt x="13572" y="9070"/>
                    <a:pt x="13760" y="9070"/>
                  </a:cubicBezTo>
                  <a:cubicBezTo>
                    <a:pt x="13840" y="9070"/>
                    <a:pt x="13921" y="9087"/>
                    <a:pt x="13997" y="9127"/>
                  </a:cubicBezTo>
                  <a:cubicBezTo>
                    <a:pt x="14204" y="9233"/>
                    <a:pt x="14306" y="9462"/>
                    <a:pt x="14246" y="9683"/>
                  </a:cubicBezTo>
                  <a:cubicBezTo>
                    <a:pt x="14207" y="9826"/>
                    <a:pt x="14320" y="9930"/>
                    <a:pt x="14440" y="9930"/>
                  </a:cubicBezTo>
                  <a:cubicBezTo>
                    <a:pt x="14488" y="9930"/>
                    <a:pt x="14538" y="9914"/>
                    <a:pt x="14579" y="9876"/>
                  </a:cubicBezTo>
                  <a:cubicBezTo>
                    <a:pt x="14721" y="9751"/>
                    <a:pt x="14889" y="9691"/>
                    <a:pt x="15049" y="9691"/>
                  </a:cubicBezTo>
                  <a:cubicBezTo>
                    <a:pt x="15340" y="9691"/>
                    <a:pt x="15606" y="9889"/>
                    <a:pt x="15645" y="10256"/>
                  </a:cubicBezTo>
                  <a:cubicBezTo>
                    <a:pt x="15653" y="10352"/>
                    <a:pt x="15736" y="10429"/>
                    <a:pt x="15822" y="10429"/>
                  </a:cubicBezTo>
                  <a:cubicBezTo>
                    <a:pt x="15861" y="10429"/>
                    <a:pt x="15901" y="10413"/>
                    <a:pt x="15935" y="10376"/>
                  </a:cubicBezTo>
                  <a:cubicBezTo>
                    <a:pt x="16074" y="10234"/>
                    <a:pt x="16232" y="10080"/>
                    <a:pt x="16435" y="10033"/>
                  </a:cubicBezTo>
                  <a:cubicBezTo>
                    <a:pt x="16462" y="10027"/>
                    <a:pt x="16491" y="10024"/>
                    <a:pt x="16520" y="10024"/>
                  </a:cubicBezTo>
                  <a:cubicBezTo>
                    <a:pt x="16719" y="10024"/>
                    <a:pt x="16934" y="10164"/>
                    <a:pt x="16868" y="10389"/>
                  </a:cubicBezTo>
                  <a:cubicBezTo>
                    <a:pt x="16843" y="10470"/>
                    <a:pt x="16896" y="10579"/>
                    <a:pt x="16985" y="10593"/>
                  </a:cubicBezTo>
                  <a:cubicBezTo>
                    <a:pt x="17019" y="10599"/>
                    <a:pt x="17051" y="10603"/>
                    <a:pt x="17082" y="10603"/>
                  </a:cubicBezTo>
                  <a:cubicBezTo>
                    <a:pt x="17141" y="10603"/>
                    <a:pt x="17195" y="10589"/>
                    <a:pt x="17253" y="10553"/>
                  </a:cubicBezTo>
                  <a:cubicBezTo>
                    <a:pt x="17354" y="10493"/>
                    <a:pt x="17391" y="10347"/>
                    <a:pt x="17485" y="10290"/>
                  </a:cubicBezTo>
                  <a:cubicBezTo>
                    <a:pt x="17527" y="10265"/>
                    <a:pt x="17564" y="10254"/>
                    <a:pt x="17596" y="10254"/>
                  </a:cubicBezTo>
                  <a:cubicBezTo>
                    <a:pt x="17763" y="10254"/>
                    <a:pt x="17790" y="10562"/>
                    <a:pt x="17820" y="10693"/>
                  </a:cubicBezTo>
                  <a:cubicBezTo>
                    <a:pt x="17858" y="10839"/>
                    <a:pt x="17910" y="10948"/>
                    <a:pt x="18007" y="11063"/>
                  </a:cubicBezTo>
                  <a:cubicBezTo>
                    <a:pt x="18036" y="11096"/>
                    <a:pt x="18072" y="11110"/>
                    <a:pt x="18109" y="11110"/>
                  </a:cubicBezTo>
                  <a:cubicBezTo>
                    <a:pt x="18179" y="11110"/>
                    <a:pt x="18251" y="11060"/>
                    <a:pt x="18274" y="10993"/>
                  </a:cubicBezTo>
                  <a:cubicBezTo>
                    <a:pt x="18326" y="10841"/>
                    <a:pt x="18473" y="10750"/>
                    <a:pt x="18622" y="10750"/>
                  </a:cubicBezTo>
                  <a:cubicBezTo>
                    <a:pt x="18687" y="10750"/>
                    <a:pt x="18753" y="10768"/>
                    <a:pt x="18812" y="10805"/>
                  </a:cubicBezTo>
                  <a:cubicBezTo>
                    <a:pt x="19009" y="10932"/>
                    <a:pt x="19028" y="11180"/>
                    <a:pt x="18952" y="11380"/>
                  </a:cubicBezTo>
                  <a:cubicBezTo>
                    <a:pt x="18909" y="11497"/>
                    <a:pt x="19019" y="11596"/>
                    <a:pt x="19126" y="11596"/>
                  </a:cubicBezTo>
                  <a:cubicBezTo>
                    <a:pt x="19167" y="11596"/>
                    <a:pt x="19208" y="11582"/>
                    <a:pt x="19239" y="11548"/>
                  </a:cubicBezTo>
                  <a:cubicBezTo>
                    <a:pt x="19351" y="11424"/>
                    <a:pt x="19482" y="11372"/>
                    <a:pt x="19607" y="11372"/>
                  </a:cubicBezTo>
                  <a:cubicBezTo>
                    <a:pt x="19908" y="11372"/>
                    <a:pt x="20168" y="11682"/>
                    <a:pt x="20021" y="12051"/>
                  </a:cubicBezTo>
                  <a:cubicBezTo>
                    <a:pt x="19972" y="12175"/>
                    <a:pt x="20100" y="12294"/>
                    <a:pt x="20219" y="12294"/>
                  </a:cubicBezTo>
                  <a:cubicBezTo>
                    <a:pt x="20264" y="12294"/>
                    <a:pt x="20308" y="12277"/>
                    <a:pt x="20341" y="12235"/>
                  </a:cubicBezTo>
                  <a:cubicBezTo>
                    <a:pt x="20457" y="12086"/>
                    <a:pt x="20628" y="11968"/>
                    <a:pt x="20819" y="11968"/>
                  </a:cubicBezTo>
                  <a:cubicBezTo>
                    <a:pt x="20858" y="11968"/>
                    <a:pt x="20899" y="11973"/>
                    <a:pt x="20939" y="11984"/>
                  </a:cubicBezTo>
                  <a:cubicBezTo>
                    <a:pt x="21201" y="12052"/>
                    <a:pt x="21307" y="12331"/>
                    <a:pt x="21223" y="12571"/>
                  </a:cubicBezTo>
                  <a:cubicBezTo>
                    <a:pt x="21177" y="12704"/>
                    <a:pt x="21306" y="12828"/>
                    <a:pt x="21431" y="12828"/>
                  </a:cubicBezTo>
                  <a:cubicBezTo>
                    <a:pt x="21479" y="12828"/>
                    <a:pt x="21526" y="12810"/>
                    <a:pt x="21562" y="12766"/>
                  </a:cubicBezTo>
                  <a:cubicBezTo>
                    <a:pt x="21711" y="12591"/>
                    <a:pt x="21952" y="12380"/>
                    <a:pt x="22204" y="12380"/>
                  </a:cubicBezTo>
                  <a:cubicBezTo>
                    <a:pt x="22248" y="12380"/>
                    <a:pt x="22292" y="12387"/>
                    <a:pt x="22336" y="12401"/>
                  </a:cubicBezTo>
                  <a:cubicBezTo>
                    <a:pt x="22555" y="12469"/>
                    <a:pt x="22702" y="12786"/>
                    <a:pt x="22526" y="12963"/>
                  </a:cubicBezTo>
                  <a:cubicBezTo>
                    <a:pt x="22398" y="13093"/>
                    <a:pt x="22513" y="13277"/>
                    <a:pt x="22664" y="13277"/>
                  </a:cubicBezTo>
                  <a:cubicBezTo>
                    <a:pt x="22692" y="13277"/>
                    <a:pt x="22722" y="13271"/>
                    <a:pt x="22752" y="13256"/>
                  </a:cubicBezTo>
                  <a:cubicBezTo>
                    <a:pt x="22926" y="13169"/>
                    <a:pt x="23105" y="13050"/>
                    <a:pt x="23299" y="13050"/>
                  </a:cubicBezTo>
                  <a:cubicBezTo>
                    <a:pt x="23331" y="13050"/>
                    <a:pt x="23364" y="13053"/>
                    <a:pt x="23397" y="13060"/>
                  </a:cubicBezTo>
                  <a:cubicBezTo>
                    <a:pt x="23637" y="13113"/>
                    <a:pt x="23798" y="13321"/>
                    <a:pt x="23712" y="13562"/>
                  </a:cubicBezTo>
                  <a:cubicBezTo>
                    <a:pt x="23669" y="13683"/>
                    <a:pt x="23775" y="13775"/>
                    <a:pt x="23884" y="13775"/>
                  </a:cubicBezTo>
                  <a:cubicBezTo>
                    <a:pt x="23912" y="13775"/>
                    <a:pt x="23940" y="13769"/>
                    <a:pt x="23966" y="13756"/>
                  </a:cubicBezTo>
                  <a:cubicBezTo>
                    <a:pt x="24135" y="13669"/>
                    <a:pt x="24343" y="13552"/>
                    <a:pt x="24543" y="13552"/>
                  </a:cubicBezTo>
                  <a:cubicBezTo>
                    <a:pt x="24576" y="13552"/>
                    <a:pt x="24608" y="13555"/>
                    <a:pt x="24640" y="13562"/>
                  </a:cubicBezTo>
                  <a:cubicBezTo>
                    <a:pt x="24796" y="13594"/>
                    <a:pt x="25048" y="13816"/>
                    <a:pt x="24884" y="13989"/>
                  </a:cubicBezTo>
                  <a:cubicBezTo>
                    <a:pt x="24768" y="14112"/>
                    <a:pt x="24878" y="14327"/>
                    <a:pt x="25019" y="14327"/>
                  </a:cubicBezTo>
                  <a:cubicBezTo>
                    <a:pt x="25051" y="14327"/>
                    <a:pt x="25084" y="14316"/>
                    <a:pt x="25117" y="14291"/>
                  </a:cubicBezTo>
                  <a:cubicBezTo>
                    <a:pt x="25325" y="14131"/>
                    <a:pt x="25552" y="14034"/>
                    <a:pt x="25772" y="14034"/>
                  </a:cubicBezTo>
                  <a:cubicBezTo>
                    <a:pt x="25958" y="14034"/>
                    <a:pt x="26138" y="14102"/>
                    <a:pt x="26300" y="14260"/>
                  </a:cubicBezTo>
                  <a:cubicBezTo>
                    <a:pt x="25434" y="14829"/>
                    <a:pt x="24570" y="15395"/>
                    <a:pt x="23704" y="15962"/>
                  </a:cubicBezTo>
                  <a:cubicBezTo>
                    <a:pt x="22539" y="16724"/>
                    <a:pt x="21375" y="17484"/>
                    <a:pt x="20211" y="18249"/>
                  </a:cubicBezTo>
                  <a:cubicBezTo>
                    <a:pt x="19950" y="18420"/>
                    <a:pt x="19690" y="18630"/>
                    <a:pt x="19400" y="18755"/>
                  </a:cubicBezTo>
                  <a:cubicBezTo>
                    <a:pt x="19302" y="18797"/>
                    <a:pt x="19206" y="18814"/>
                    <a:pt x="19111" y="18814"/>
                  </a:cubicBezTo>
                  <a:cubicBezTo>
                    <a:pt x="18836" y="18814"/>
                    <a:pt x="18576" y="18667"/>
                    <a:pt x="18316" y="18549"/>
                  </a:cubicBezTo>
                  <a:cubicBezTo>
                    <a:pt x="17677" y="18253"/>
                    <a:pt x="17034" y="17962"/>
                    <a:pt x="16391" y="17666"/>
                  </a:cubicBezTo>
                  <a:cubicBezTo>
                    <a:pt x="13873" y="16516"/>
                    <a:pt x="11350" y="15375"/>
                    <a:pt x="8836" y="14214"/>
                  </a:cubicBezTo>
                  <a:cubicBezTo>
                    <a:pt x="6500" y="13133"/>
                    <a:pt x="4177" y="12021"/>
                    <a:pt x="1845" y="10927"/>
                  </a:cubicBezTo>
                  <a:cubicBezTo>
                    <a:pt x="1850" y="10909"/>
                    <a:pt x="1852" y="10884"/>
                    <a:pt x="1842" y="10857"/>
                  </a:cubicBezTo>
                  <a:cubicBezTo>
                    <a:pt x="1739" y="10523"/>
                    <a:pt x="1969" y="10218"/>
                    <a:pt x="2272" y="10218"/>
                  </a:cubicBezTo>
                  <a:cubicBezTo>
                    <a:pt x="2349" y="10218"/>
                    <a:pt x="2431" y="10238"/>
                    <a:pt x="2513" y="10282"/>
                  </a:cubicBezTo>
                  <a:cubicBezTo>
                    <a:pt x="2536" y="10294"/>
                    <a:pt x="2560" y="10300"/>
                    <a:pt x="2585" y="10300"/>
                  </a:cubicBezTo>
                  <a:cubicBezTo>
                    <a:pt x="2699" y="10300"/>
                    <a:pt x="2811" y="10178"/>
                    <a:pt x="2730" y="10066"/>
                  </a:cubicBezTo>
                  <a:cubicBezTo>
                    <a:pt x="2507" y="9760"/>
                    <a:pt x="2752" y="9498"/>
                    <a:pt x="3029" y="9498"/>
                  </a:cubicBezTo>
                  <a:cubicBezTo>
                    <a:pt x="3156" y="9498"/>
                    <a:pt x="3290" y="9553"/>
                    <a:pt x="3388" y="9685"/>
                  </a:cubicBezTo>
                  <a:cubicBezTo>
                    <a:pt x="3421" y="9728"/>
                    <a:pt x="3464" y="9748"/>
                    <a:pt x="3506" y="9748"/>
                  </a:cubicBezTo>
                  <a:cubicBezTo>
                    <a:pt x="3583" y="9748"/>
                    <a:pt x="3654" y="9680"/>
                    <a:pt x="3639" y="9579"/>
                  </a:cubicBezTo>
                  <a:cubicBezTo>
                    <a:pt x="3581" y="9177"/>
                    <a:pt x="3882" y="8883"/>
                    <a:pt x="4218" y="8883"/>
                  </a:cubicBezTo>
                  <a:cubicBezTo>
                    <a:pt x="4352" y="8883"/>
                    <a:pt x="4492" y="8930"/>
                    <a:pt x="4616" y="9035"/>
                  </a:cubicBezTo>
                  <a:cubicBezTo>
                    <a:pt x="4644" y="9059"/>
                    <a:pt x="4685" y="9074"/>
                    <a:pt x="4724" y="9074"/>
                  </a:cubicBezTo>
                  <a:cubicBezTo>
                    <a:pt x="4758" y="9074"/>
                    <a:pt x="4790" y="9063"/>
                    <a:pt x="4814" y="9035"/>
                  </a:cubicBezTo>
                  <a:cubicBezTo>
                    <a:pt x="4932" y="8891"/>
                    <a:pt x="4964" y="8744"/>
                    <a:pt x="5021" y="8570"/>
                  </a:cubicBezTo>
                  <a:cubicBezTo>
                    <a:pt x="5058" y="8458"/>
                    <a:pt x="5092" y="8349"/>
                    <a:pt x="5210" y="8349"/>
                  </a:cubicBezTo>
                  <a:cubicBezTo>
                    <a:pt x="5225" y="8349"/>
                    <a:pt x="5241" y="8350"/>
                    <a:pt x="5258" y="8354"/>
                  </a:cubicBezTo>
                  <a:cubicBezTo>
                    <a:pt x="5362" y="8374"/>
                    <a:pt x="5422" y="8459"/>
                    <a:pt x="5415" y="8561"/>
                  </a:cubicBezTo>
                  <a:cubicBezTo>
                    <a:pt x="5406" y="8672"/>
                    <a:pt x="5509" y="8736"/>
                    <a:pt x="5606" y="8736"/>
                  </a:cubicBezTo>
                  <a:cubicBezTo>
                    <a:pt x="5683" y="8736"/>
                    <a:pt x="5755" y="8697"/>
                    <a:pt x="5768" y="8609"/>
                  </a:cubicBezTo>
                  <a:cubicBezTo>
                    <a:pt x="5794" y="8427"/>
                    <a:pt x="5838" y="8239"/>
                    <a:pt x="5979" y="8110"/>
                  </a:cubicBezTo>
                  <a:cubicBezTo>
                    <a:pt x="6034" y="8059"/>
                    <a:pt x="6136" y="8019"/>
                    <a:pt x="6230" y="8019"/>
                  </a:cubicBezTo>
                  <a:cubicBezTo>
                    <a:pt x="6328" y="8019"/>
                    <a:pt x="6416" y="8062"/>
                    <a:pt x="6430" y="8181"/>
                  </a:cubicBezTo>
                  <a:cubicBezTo>
                    <a:pt x="6444" y="8282"/>
                    <a:pt x="6522" y="8340"/>
                    <a:pt x="6600" y="8340"/>
                  </a:cubicBezTo>
                  <a:cubicBezTo>
                    <a:pt x="6661" y="8340"/>
                    <a:pt x="6722" y="8304"/>
                    <a:pt x="6752" y="8225"/>
                  </a:cubicBezTo>
                  <a:cubicBezTo>
                    <a:pt x="6835" y="7999"/>
                    <a:pt x="6928" y="7738"/>
                    <a:pt x="7131" y="7590"/>
                  </a:cubicBezTo>
                  <a:cubicBezTo>
                    <a:pt x="7201" y="7539"/>
                    <a:pt x="7292" y="7511"/>
                    <a:pt x="7380" y="7511"/>
                  </a:cubicBezTo>
                  <a:cubicBezTo>
                    <a:pt x="7527" y="7511"/>
                    <a:pt x="7667" y="7588"/>
                    <a:pt x="7693" y="7756"/>
                  </a:cubicBezTo>
                  <a:cubicBezTo>
                    <a:pt x="7705" y="7828"/>
                    <a:pt x="7755" y="7857"/>
                    <a:pt x="7811" y="7857"/>
                  </a:cubicBezTo>
                  <a:cubicBezTo>
                    <a:pt x="7875" y="7857"/>
                    <a:pt x="7945" y="7817"/>
                    <a:pt x="7969" y="7756"/>
                  </a:cubicBezTo>
                  <a:cubicBezTo>
                    <a:pt x="8059" y="7521"/>
                    <a:pt x="8205" y="7221"/>
                    <a:pt x="8468" y="7142"/>
                  </a:cubicBezTo>
                  <a:cubicBezTo>
                    <a:pt x="8504" y="7131"/>
                    <a:pt x="8541" y="7125"/>
                    <a:pt x="8578" y="7125"/>
                  </a:cubicBezTo>
                  <a:close/>
                  <a:moveTo>
                    <a:pt x="18841" y="0"/>
                  </a:moveTo>
                  <a:cubicBezTo>
                    <a:pt x="18242" y="0"/>
                    <a:pt x="17700" y="399"/>
                    <a:pt x="17194" y="677"/>
                  </a:cubicBezTo>
                  <a:cubicBezTo>
                    <a:pt x="16603" y="1002"/>
                    <a:pt x="16007" y="1329"/>
                    <a:pt x="15413" y="1655"/>
                  </a:cubicBezTo>
                  <a:cubicBezTo>
                    <a:pt x="13038" y="2959"/>
                    <a:pt x="10663" y="4264"/>
                    <a:pt x="8288" y="5571"/>
                  </a:cubicBezTo>
                  <a:cubicBezTo>
                    <a:pt x="5596" y="7051"/>
                    <a:pt x="2867" y="8484"/>
                    <a:pt x="239" y="10078"/>
                  </a:cubicBezTo>
                  <a:cubicBezTo>
                    <a:pt x="181" y="10114"/>
                    <a:pt x="191" y="10177"/>
                    <a:pt x="226" y="10213"/>
                  </a:cubicBezTo>
                  <a:cubicBezTo>
                    <a:pt x="85" y="10239"/>
                    <a:pt x="0" y="10440"/>
                    <a:pt x="161" y="10519"/>
                  </a:cubicBezTo>
                  <a:cubicBezTo>
                    <a:pt x="2723" y="11784"/>
                    <a:pt x="5325" y="12978"/>
                    <a:pt x="7913" y="14190"/>
                  </a:cubicBezTo>
                  <a:cubicBezTo>
                    <a:pt x="10469" y="15387"/>
                    <a:pt x="13026" y="16582"/>
                    <a:pt x="15603" y="17740"/>
                  </a:cubicBezTo>
                  <a:cubicBezTo>
                    <a:pt x="16248" y="18025"/>
                    <a:pt x="16893" y="18314"/>
                    <a:pt x="17536" y="18601"/>
                  </a:cubicBezTo>
                  <a:cubicBezTo>
                    <a:pt x="17848" y="18740"/>
                    <a:pt x="18160" y="18881"/>
                    <a:pt x="18474" y="19013"/>
                  </a:cubicBezTo>
                  <a:cubicBezTo>
                    <a:pt x="18675" y="19099"/>
                    <a:pt x="18882" y="19170"/>
                    <a:pt x="19097" y="19170"/>
                  </a:cubicBezTo>
                  <a:cubicBezTo>
                    <a:pt x="19154" y="19170"/>
                    <a:pt x="19212" y="19165"/>
                    <a:pt x="19270" y="19154"/>
                  </a:cubicBezTo>
                  <a:cubicBezTo>
                    <a:pt x="19528" y="19103"/>
                    <a:pt x="19753" y="18956"/>
                    <a:pt x="19969" y="18814"/>
                  </a:cubicBezTo>
                  <a:cubicBezTo>
                    <a:pt x="20294" y="18605"/>
                    <a:pt x="20614" y="18394"/>
                    <a:pt x="20936" y="18184"/>
                  </a:cubicBezTo>
                  <a:cubicBezTo>
                    <a:pt x="21518" y="17805"/>
                    <a:pt x="22101" y="17421"/>
                    <a:pt x="22682" y="17041"/>
                  </a:cubicBezTo>
                  <a:cubicBezTo>
                    <a:pt x="24957" y="15549"/>
                    <a:pt x="27235" y="14057"/>
                    <a:pt x="29513" y="12565"/>
                  </a:cubicBezTo>
                  <a:cubicBezTo>
                    <a:pt x="29557" y="12559"/>
                    <a:pt x="29592" y="12533"/>
                    <a:pt x="29617" y="12498"/>
                  </a:cubicBezTo>
                  <a:cubicBezTo>
                    <a:pt x="29725" y="12427"/>
                    <a:pt x="29833" y="12354"/>
                    <a:pt x="29941" y="12284"/>
                  </a:cubicBezTo>
                  <a:cubicBezTo>
                    <a:pt x="31878" y="11015"/>
                    <a:pt x="33817" y="9753"/>
                    <a:pt x="35756" y="8488"/>
                  </a:cubicBezTo>
                  <a:cubicBezTo>
                    <a:pt x="35809" y="8478"/>
                    <a:pt x="35853" y="8449"/>
                    <a:pt x="35884" y="8405"/>
                  </a:cubicBezTo>
                  <a:cubicBezTo>
                    <a:pt x="36600" y="7937"/>
                    <a:pt x="37316" y="7469"/>
                    <a:pt x="38032" y="7001"/>
                  </a:cubicBezTo>
                  <a:cubicBezTo>
                    <a:pt x="38166" y="6912"/>
                    <a:pt x="38136" y="6725"/>
                    <a:pt x="37990" y="6673"/>
                  </a:cubicBezTo>
                  <a:cubicBezTo>
                    <a:pt x="32861" y="4858"/>
                    <a:pt x="27730" y="3043"/>
                    <a:pt x="22602" y="1220"/>
                  </a:cubicBezTo>
                  <a:cubicBezTo>
                    <a:pt x="21982" y="1000"/>
                    <a:pt x="21360" y="778"/>
                    <a:pt x="20744" y="558"/>
                  </a:cubicBezTo>
                  <a:cubicBezTo>
                    <a:pt x="20151" y="344"/>
                    <a:pt x="19499" y="5"/>
                    <a:pt x="18854" y="0"/>
                  </a:cubicBezTo>
                  <a:cubicBezTo>
                    <a:pt x="18850" y="0"/>
                    <a:pt x="18845" y="0"/>
                    <a:pt x="18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42"/>
            <p:cNvSpPr/>
            <p:nvPr/>
          </p:nvSpPr>
          <p:spPr>
            <a:xfrm>
              <a:off x="2900822" y="2220730"/>
              <a:ext cx="251927" cy="155126"/>
            </a:xfrm>
            <a:custGeom>
              <a:rect b="b" l="l" r="r" t="t"/>
              <a:pathLst>
                <a:path extrusionOk="0" h="4499" w="7307">
                  <a:moveTo>
                    <a:pt x="3159" y="298"/>
                  </a:moveTo>
                  <a:cubicBezTo>
                    <a:pt x="3338" y="298"/>
                    <a:pt x="3516" y="307"/>
                    <a:pt x="3693" y="325"/>
                  </a:cubicBezTo>
                  <a:cubicBezTo>
                    <a:pt x="3589" y="588"/>
                    <a:pt x="3712" y="915"/>
                    <a:pt x="3999" y="1019"/>
                  </a:cubicBezTo>
                  <a:cubicBezTo>
                    <a:pt x="4116" y="1060"/>
                    <a:pt x="4250" y="1060"/>
                    <a:pt x="4374" y="1072"/>
                  </a:cubicBezTo>
                  <a:cubicBezTo>
                    <a:pt x="4470" y="1078"/>
                    <a:pt x="4548" y="1104"/>
                    <a:pt x="4630" y="1152"/>
                  </a:cubicBezTo>
                  <a:cubicBezTo>
                    <a:pt x="4780" y="1234"/>
                    <a:pt x="4897" y="1389"/>
                    <a:pt x="4929" y="1568"/>
                  </a:cubicBezTo>
                  <a:cubicBezTo>
                    <a:pt x="4940" y="1629"/>
                    <a:pt x="4988" y="1657"/>
                    <a:pt x="5039" y="1657"/>
                  </a:cubicBezTo>
                  <a:cubicBezTo>
                    <a:pt x="5104" y="1657"/>
                    <a:pt x="5172" y="1612"/>
                    <a:pt x="5171" y="1535"/>
                  </a:cubicBezTo>
                  <a:cubicBezTo>
                    <a:pt x="5168" y="1337"/>
                    <a:pt x="5089" y="1128"/>
                    <a:pt x="4944" y="991"/>
                  </a:cubicBezTo>
                  <a:cubicBezTo>
                    <a:pt x="4777" y="834"/>
                    <a:pt x="4580" y="778"/>
                    <a:pt x="4357" y="778"/>
                  </a:cubicBezTo>
                  <a:cubicBezTo>
                    <a:pt x="4351" y="778"/>
                    <a:pt x="4345" y="778"/>
                    <a:pt x="4339" y="778"/>
                  </a:cubicBezTo>
                  <a:cubicBezTo>
                    <a:pt x="4304" y="778"/>
                    <a:pt x="4269" y="779"/>
                    <a:pt x="4233" y="779"/>
                  </a:cubicBezTo>
                  <a:cubicBezTo>
                    <a:pt x="4091" y="779"/>
                    <a:pt x="3949" y="764"/>
                    <a:pt x="3861" y="637"/>
                  </a:cubicBezTo>
                  <a:cubicBezTo>
                    <a:pt x="3801" y="549"/>
                    <a:pt x="3773" y="439"/>
                    <a:pt x="3788" y="335"/>
                  </a:cubicBezTo>
                  <a:lnTo>
                    <a:pt x="3788" y="335"/>
                  </a:lnTo>
                  <a:cubicBezTo>
                    <a:pt x="4075" y="371"/>
                    <a:pt x="4358" y="430"/>
                    <a:pt x="4631" y="520"/>
                  </a:cubicBezTo>
                  <a:cubicBezTo>
                    <a:pt x="4781" y="577"/>
                    <a:pt x="4923" y="644"/>
                    <a:pt x="5063" y="718"/>
                  </a:cubicBezTo>
                  <a:cubicBezTo>
                    <a:pt x="5071" y="722"/>
                    <a:pt x="5078" y="724"/>
                    <a:pt x="5085" y="724"/>
                  </a:cubicBezTo>
                  <a:cubicBezTo>
                    <a:pt x="5095" y="724"/>
                    <a:pt x="5104" y="720"/>
                    <a:pt x="5111" y="715"/>
                  </a:cubicBezTo>
                  <a:cubicBezTo>
                    <a:pt x="5199" y="757"/>
                    <a:pt x="5287" y="805"/>
                    <a:pt x="5373" y="856"/>
                  </a:cubicBezTo>
                  <a:cubicBezTo>
                    <a:pt x="5835" y="1136"/>
                    <a:pt x="6219" y="1565"/>
                    <a:pt x="6499" y="2030"/>
                  </a:cubicBezTo>
                  <a:cubicBezTo>
                    <a:pt x="6496" y="2103"/>
                    <a:pt x="6486" y="2173"/>
                    <a:pt x="6464" y="2248"/>
                  </a:cubicBezTo>
                  <a:cubicBezTo>
                    <a:pt x="6417" y="2403"/>
                    <a:pt x="6352" y="2550"/>
                    <a:pt x="6245" y="2674"/>
                  </a:cubicBezTo>
                  <a:cubicBezTo>
                    <a:pt x="6140" y="2793"/>
                    <a:pt x="6019" y="2872"/>
                    <a:pt x="5876" y="2941"/>
                  </a:cubicBezTo>
                  <a:cubicBezTo>
                    <a:pt x="5746" y="3005"/>
                    <a:pt x="5562" y="3021"/>
                    <a:pt x="5434" y="3117"/>
                  </a:cubicBezTo>
                  <a:cubicBezTo>
                    <a:pt x="5352" y="3177"/>
                    <a:pt x="5344" y="3287"/>
                    <a:pt x="5434" y="3346"/>
                  </a:cubicBezTo>
                  <a:cubicBezTo>
                    <a:pt x="5500" y="3389"/>
                    <a:pt x="5573" y="3406"/>
                    <a:pt x="5648" y="3406"/>
                  </a:cubicBezTo>
                  <a:cubicBezTo>
                    <a:pt x="5791" y="3406"/>
                    <a:pt x="5940" y="3345"/>
                    <a:pt x="6062" y="3283"/>
                  </a:cubicBezTo>
                  <a:cubicBezTo>
                    <a:pt x="6240" y="3193"/>
                    <a:pt x="6392" y="3040"/>
                    <a:pt x="6504" y="2875"/>
                  </a:cubicBezTo>
                  <a:cubicBezTo>
                    <a:pt x="6608" y="2722"/>
                    <a:pt x="6663" y="2558"/>
                    <a:pt x="6682" y="2386"/>
                  </a:cubicBezTo>
                  <a:lnTo>
                    <a:pt x="6682" y="2386"/>
                  </a:lnTo>
                  <a:cubicBezTo>
                    <a:pt x="6873" y="2824"/>
                    <a:pt x="6965" y="3384"/>
                    <a:pt x="6656" y="3767"/>
                  </a:cubicBezTo>
                  <a:cubicBezTo>
                    <a:pt x="6377" y="4124"/>
                    <a:pt x="5898" y="4157"/>
                    <a:pt x="5445" y="4157"/>
                  </a:cubicBezTo>
                  <a:cubicBezTo>
                    <a:pt x="5341" y="4157"/>
                    <a:pt x="5238" y="4155"/>
                    <a:pt x="5139" y="4155"/>
                  </a:cubicBezTo>
                  <a:cubicBezTo>
                    <a:pt x="5067" y="4155"/>
                    <a:pt x="4997" y="4156"/>
                    <a:pt x="4931" y="4160"/>
                  </a:cubicBezTo>
                  <a:cubicBezTo>
                    <a:pt x="4580" y="4178"/>
                    <a:pt x="4230" y="4220"/>
                    <a:pt x="3884" y="4232"/>
                  </a:cubicBezTo>
                  <a:cubicBezTo>
                    <a:pt x="3910" y="4215"/>
                    <a:pt x="3937" y="4198"/>
                    <a:pt x="3960" y="4173"/>
                  </a:cubicBezTo>
                  <a:cubicBezTo>
                    <a:pt x="4068" y="4069"/>
                    <a:pt x="4123" y="3919"/>
                    <a:pt x="4130" y="3774"/>
                  </a:cubicBezTo>
                  <a:cubicBezTo>
                    <a:pt x="4132" y="3708"/>
                    <a:pt x="4123" y="3649"/>
                    <a:pt x="4108" y="3594"/>
                  </a:cubicBezTo>
                  <a:cubicBezTo>
                    <a:pt x="4193" y="3575"/>
                    <a:pt x="4277" y="3554"/>
                    <a:pt x="4359" y="3518"/>
                  </a:cubicBezTo>
                  <a:cubicBezTo>
                    <a:pt x="4495" y="3457"/>
                    <a:pt x="4632" y="3371"/>
                    <a:pt x="4738" y="3264"/>
                  </a:cubicBezTo>
                  <a:cubicBezTo>
                    <a:pt x="4843" y="3158"/>
                    <a:pt x="4938" y="3035"/>
                    <a:pt x="5006" y="2902"/>
                  </a:cubicBezTo>
                  <a:cubicBezTo>
                    <a:pt x="5041" y="2832"/>
                    <a:pt x="5067" y="2753"/>
                    <a:pt x="5085" y="2675"/>
                  </a:cubicBezTo>
                  <a:cubicBezTo>
                    <a:pt x="5104" y="2586"/>
                    <a:pt x="5094" y="2507"/>
                    <a:pt x="5083" y="2415"/>
                  </a:cubicBezTo>
                  <a:cubicBezTo>
                    <a:pt x="5074" y="2359"/>
                    <a:pt x="5019" y="2329"/>
                    <a:pt x="4966" y="2329"/>
                  </a:cubicBezTo>
                  <a:cubicBezTo>
                    <a:pt x="4923" y="2329"/>
                    <a:pt x="4881" y="2347"/>
                    <a:pt x="4863" y="2387"/>
                  </a:cubicBezTo>
                  <a:cubicBezTo>
                    <a:pt x="4847" y="2415"/>
                    <a:pt x="4832" y="2446"/>
                    <a:pt x="4816" y="2475"/>
                  </a:cubicBezTo>
                  <a:cubicBezTo>
                    <a:pt x="4807" y="2488"/>
                    <a:pt x="4800" y="2500"/>
                    <a:pt x="4793" y="2513"/>
                  </a:cubicBezTo>
                  <a:cubicBezTo>
                    <a:pt x="4785" y="2532"/>
                    <a:pt x="4781" y="2542"/>
                    <a:pt x="4778" y="2548"/>
                  </a:cubicBezTo>
                  <a:cubicBezTo>
                    <a:pt x="4778" y="2550"/>
                    <a:pt x="4778" y="2550"/>
                    <a:pt x="4775" y="2553"/>
                  </a:cubicBezTo>
                  <a:cubicBezTo>
                    <a:pt x="4749" y="2612"/>
                    <a:pt x="4718" y="2669"/>
                    <a:pt x="4689" y="2726"/>
                  </a:cubicBezTo>
                  <a:cubicBezTo>
                    <a:pt x="4658" y="2787"/>
                    <a:pt x="4625" y="2841"/>
                    <a:pt x="4588" y="2894"/>
                  </a:cubicBezTo>
                  <a:cubicBezTo>
                    <a:pt x="4584" y="2904"/>
                    <a:pt x="4578" y="2913"/>
                    <a:pt x="4569" y="2920"/>
                  </a:cubicBezTo>
                  <a:cubicBezTo>
                    <a:pt x="4567" y="2920"/>
                    <a:pt x="4554" y="2940"/>
                    <a:pt x="4552" y="2942"/>
                  </a:cubicBezTo>
                  <a:cubicBezTo>
                    <a:pt x="4530" y="2967"/>
                    <a:pt x="4507" y="2991"/>
                    <a:pt x="4485" y="3015"/>
                  </a:cubicBezTo>
                  <a:cubicBezTo>
                    <a:pt x="4441" y="3063"/>
                    <a:pt x="4399" y="3106"/>
                    <a:pt x="4351" y="3148"/>
                  </a:cubicBezTo>
                  <a:cubicBezTo>
                    <a:pt x="4340" y="3158"/>
                    <a:pt x="4329" y="3166"/>
                    <a:pt x="4318" y="3176"/>
                  </a:cubicBezTo>
                  <a:cubicBezTo>
                    <a:pt x="4314" y="3180"/>
                    <a:pt x="4314" y="3180"/>
                    <a:pt x="4312" y="3181"/>
                  </a:cubicBezTo>
                  <a:cubicBezTo>
                    <a:pt x="4308" y="3184"/>
                    <a:pt x="4302" y="3187"/>
                    <a:pt x="4296" y="3191"/>
                  </a:cubicBezTo>
                  <a:cubicBezTo>
                    <a:pt x="4270" y="3211"/>
                    <a:pt x="4243" y="3228"/>
                    <a:pt x="4214" y="3246"/>
                  </a:cubicBezTo>
                  <a:cubicBezTo>
                    <a:pt x="4135" y="3294"/>
                    <a:pt x="4061" y="3332"/>
                    <a:pt x="3979" y="3361"/>
                  </a:cubicBezTo>
                  <a:cubicBezTo>
                    <a:pt x="3866" y="3236"/>
                    <a:pt x="3702" y="3153"/>
                    <a:pt x="3520" y="3132"/>
                  </a:cubicBezTo>
                  <a:cubicBezTo>
                    <a:pt x="3486" y="3128"/>
                    <a:pt x="3452" y="3126"/>
                    <a:pt x="3417" y="3126"/>
                  </a:cubicBezTo>
                  <a:cubicBezTo>
                    <a:pt x="3231" y="3126"/>
                    <a:pt x="3046" y="3174"/>
                    <a:pt x="2862" y="3174"/>
                  </a:cubicBezTo>
                  <a:cubicBezTo>
                    <a:pt x="2787" y="3174"/>
                    <a:pt x="2713" y="3166"/>
                    <a:pt x="2639" y="3144"/>
                  </a:cubicBezTo>
                  <a:cubicBezTo>
                    <a:pt x="2395" y="3071"/>
                    <a:pt x="2200" y="2902"/>
                    <a:pt x="2053" y="2699"/>
                  </a:cubicBezTo>
                  <a:cubicBezTo>
                    <a:pt x="2034" y="2674"/>
                    <a:pt x="2002" y="2661"/>
                    <a:pt x="1971" y="2661"/>
                  </a:cubicBezTo>
                  <a:cubicBezTo>
                    <a:pt x="1927" y="2661"/>
                    <a:pt x="1887" y="2687"/>
                    <a:pt x="1891" y="2743"/>
                  </a:cubicBezTo>
                  <a:cubicBezTo>
                    <a:pt x="1908" y="2994"/>
                    <a:pt x="2052" y="3206"/>
                    <a:pt x="2245" y="3361"/>
                  </a:cubicBezTo>
                  <a:cubicBezTo>
                    <a:pt x="2429" y="3505"/>
                    <a:pt x="2666" y="3563"/>
                    <a:pt x="2898" y="3563"/>
                  </a:cubicBezTo>
                  <a:cubicBezTo>
                    <a:pt x="2937" y="3563"/>
                    <a:pt x="2976" y="3562"/>
                    <a:pt x="3014" y="3559"/>
                  </a:cubicBezTo>
                  <a:cubicBezTo>
                    <a:pt x="3114" y="3549"/>
                    <a:pt x="3251" y="3522"/>
                    <a:pt x="3380" y="3522"/>
                  </a:cubicBezTo>
                  <a:cubicBezTo>
                    <a:pt x="3512" y="3522"/>
                    <a:pt x="3636" y="3550"/>
                    <a:pt x="3705" y="3654"/>
                  </a:cubicBezTo>
                  <a:cubicBezTo>
                    <a:pt x="3769" y="3744"/>
                    <a:pt x="3778" y="3846"/>
                    <a:pt x="3743" y="3950"/>
                  </a:cubicBezTo>
                  <a:cubicBezTo>
                    <a:pt x="3708" y="4051"/>
                    <a:pt x="3647" y="4169"/>
                    <a:pt x="3549" y="4215"/>
                  </a:cubicBezTo>
                  <a:cubicBezTo>
                    <a:pt x="3540" y="4218"/>
                    <a:pt x="3538" y="4225"/>
                    <a:pt x="3533" y="4230"/>
                  </a:cubicBezTo>
                  <a:cubicBezTo>
                    <a:pt x="3273" y="4221"/>
                    <a:pt x="3011" y="4186"/>
                    <a:pt x="2754" y="4097"/>
                  </a:cubicBezTo>
                  <a:cubicBezTo>
                    <a:pt x="2140" y="3890"/>
                    <a:pt x="1520" y="3458"/>
                    <a:pt x="1044" y="3022"/>
                  </a:cubicBezTo>
                  <a:cubicBezTo>
                    <a:pt x="813" y="2809"/>
                    <a:pt x="624" y="2560"/>
                    <a:pt x="612" y="2236"/>
                  </a:cubicBezTo>
                  <a:cubicBezTo>
                    <a:pt x="603" y="1965"/>
                    <a:pt x="711" y="1701"/>
                    <a:pt x="851" y="1466"/>
                  </a:cubicBezTo>
                  <a:cubicBezTo>
                    <a:pt x="862" y="1559"/>
                    <a:pt x="898" y="1644"/>
                    <a:pt x="979" y="1708"/>
                  </a:cubicBezTo>
                  <a:cubicBezTo>
                    <a:pt x="1049" y="1760"/>
                    <a:pt x="1133" y="1779"/>
                    <a:pt x="1221" y="1779"/>
                  </a:cubicBezTo>
                  <a:cubicBezTo>
                    <a:pt x="1395" y="1779"/>
                    <a:pt x="1587" y="1705"/>
                    <a:pt x="1728" y="1661"/>
                  </a:cubicBezTo>
                  <a:cubicBezTo>
                    <a:pt x="1875" y="1614"/>
                    <a:pt x="2021" y="1560"/>
                    <a:pt x="2161" y="1500"/>
                  </a:cubicBezTo>
                  <a:cubicBezTo>
                    <a:pt x="2230" y="1469"/>
                    <a:pt x="2333" y="1394"/>
                    <a:pt x="2407" y="1394"/>
                  </a:cubicBezTo>
                  <a:cubicBezTo>
                    <a:pt x="2408" y="1394"/>
                    <a:pt x="2409" y="1394"/>
                    <a:pt x="2410" y="1394"/>
                  </a:cubicBezTo>
                  <a:cubicBezTo>
                    <a:pt x="2499" y="1398"/>
                    <a:pt x="2464" y="1419"/>
                    <a:pt x="2452" y="1499"/>
                  </a:cubicBezTo>
                  <a:cubicBezTo>
                    <a:pt x="2407" y="1757"/>
                    <a:pt x="2363" y="2101"/>
                    <a:pt x="2557" y="2312"/>
                  </a:cubicBezTo>
                  <a:cubicBezTo>
                    <a:pt x="2653" y="2416"/>
                    <a:pt x="2769" y="2461"/>
                    <a:pt x="2887" y="2461"/>
                  </a:cubicBezTo>
                  <a:cubicBezTo>
                    <a:pt x="3040" y="2461"/>
                    <a:pt x="3196" y="2386"/>
                    <a:pt x="3313" y="2268"/>
                  </a:cubicBezTo>
                  <a:cubicBezTo>
                    <a:pt x="3415" y="2164"/>
                    <a:pt x="3469" y="2007"/>
                    <a:pt x="3587" y="1920"/>
                  </a:cubicBezTo>
                  <a:cubicBezTo>
                    <a:pt x="3625" y="1893"/>
                    <a:pt x="3658" y="1882"/>
                    <a:pt x="3689" y="1882"/>
                  </a:cubicBezTo>
                  <a:cubicBezTo>
                    <a:pt x="3786" y="1882"/>
                    <a:pt x="3862" y="1986"/>
                    <a:pt x="3965" y="2033"/>
                  </a:cubicBezTo>
                  <a:cubicBezTo>
                    <a:pt x="4038" y="2066"/>
                    <a:pt x="4134" y="2087"/>
                    <a:pt x="4229" y="2087"/>
                  </a:cubicBezTo>
                  <a:cubicBezTo>
                    <a:pt x="4363" y="2087"/>
                    <a:pt x="4494" y="2045"/>
                    <a:pt x="4557" y="1934"/>
                  </a:cubicBezTo>
                  <a:cubicBezTo>
                    <a:pt x="4585" y="1883"/>
                    <a:pt x="4550" y="1816"/>
                    <a:pt x="4490" y="1816"/>
                  </a:cubicBezTo>
                  <a:cubicBezTo>
                    <a:pt x="4393" y="1819"/>
                    <a:pt x="4311" y="1860"/>
                    <a:pt x="4217" y="1860"/>
                  </a:cubicBezTo>
                  <a:cubicBezTo>
                    <a:pt x="4194" y="1860"/>
                    <a:pt x="4171" y="1858"/>
                    <a:pt x="4146" y="1852"/>
                  </a:cubicBezTo>
                  <a:cubicBezTo>
                    <a:pt x="4042" y="1827"/>
                    <a:pt x="3978" y="1753"/>
                    <a:pt x="3892" y="1690"/>
                  </a:cubicBezTo>
                  <a:cubicBezTo>
                    <a:pt x="3810" y="1627"/>
                    <a:pt x="3722" y="1599"/>
                    <a:pt x="3633" y="1599"/>
                  </a:cubicBezTo>
                  <a:cubicBezTo>
                    <a:pt x="3535" y="1599"/>
                    <a:pt x="3436" y="1633"/>
                    <a:pt x="3342" y="1690"/>
                  </a:cubicBezTo>
                  <a:cubicBezTo>
                    <a:pt x="3240" y="1750"/>
                    <a:pt x="3161" y="1833"/>
                    <a:pt x="3069" y="1904"/>
                  </a:cubicBezTo>
                  <a:cubicBezTo>
                    <a:pt x="3023" y="1938"/>
                    <a:pt x="2967" y="1990"/>
                    <a:pt x="2921" y="1990"/>
                  </a:cubicBezTo>
                  <a:cubicBezTo>
                    <a:pt x="2903" y="1990"/>
                    <a:pt x="2886" y="1982"/>
                    <a:pt x="2872" y="1961"/>
                  </a:cubicBezTo>
                  <a:cubicBezTo>
                    <a:pt x="2818" y="1879"/>
                    <a:pt x="2839" y="1710"/>
                    <a:pt x="2840" y="1619"/>
                  </a:cubicBezTo>
                  <a:cubicBezTo>
                    <a:pt x="2845" y="1502"/>
                    <a:pt x="2865" y="1388"/>
                    <a:pt x="2814" y="1276"/>
                  </a:cubicBezTo>
                  <a:cubicBezTo>
                    <a:pt x="2752" y="1134"/>
                    <a:pt x="2613" y="1062"/>
                    <a:pt x="2468" y="1062"/>
                  </a:cubicBezTo>
                  <a:cubicBezTo>
                    <a:pt x="2420" y="1062"/>
                    <a:pt x="2371" y="1070"/>
                    <a:pt x="2324" y="1086"/>
                  </a:cubicBezTo>
                  <a:cubicBezTo>
                    <a:pt x="2075" y="1170"/>
                    <a:pt x="1853" y="1351"/>
                    <a:pt x="1608" y="1455"/>
                  </a:cubicBezTo>
                  <a:cubicBezTo>
                    <a:pt x="1497" y="1499"/>
                    <a:pt x="1386" y="1544"/>
                    <a:pt x="1271" y="1572"/>
                  </a:cubicBezTo>
                  <a:cubicBezTo>
                    <a:pt x="1243" y="1578"/>
                    <a:pt x="1220" y="1581"/>
                    <a:pt x="1199" y="1581"/>
                  </a:cubicBezTo>
                  <a:cubicBezTo>
                    <a:pt x="1041" y="1581"/>
                    <a:pt x="1073" y="1402"/>
                    <a:pt x="1115" y="1276"/>
                  </a:cubicBezTo>
                  <a:cubicBezTo>
                    <a:pt x="1152" y="1161"/>
                    <a:pt x="1207" y="1045"/>
                    <a:pt x="1276" y="939"/>
                  </a:cubicBezTo>
                  <a:cubicBezTo>
                    <a:pt x="1572" y="659"/>
                    <a:pt x="1924" y="472"/>
                    <a:pt x="2301" y="359"/>
                  </a:cubicBezTo>
                  <a:cubicBezTo>
                    <a:pt x="2585" y="320"/>
                    <a:pt x="2873" y="298"/>
                    <a:pt x="3159" y="298"/>
                  </a:cubicBezTo>
                  <a:close/>
                  <a:moveTo>
                    <a:pt x="3408" y="1"/>
                  </a:moveTo>
                  <a:cubicBezTo>
                    <a:pt x="3350" y="1"/>
                    <a:pt x="3291" y="2"/>
                    <a:pt x="3233" y="4"/>
                  </a:cubicBezTo>
                  <a:cubicBezTo>
                    <a:pt x="3193" y="3"/>
                    <a:pt x="3154" y="2"/>
                    <a:pt x="3116" y="2"/>
                  </a:cubicBezTo>
                  <a:cubicBezTo>
                    <a:pt x="3061" y="2"/>
                    <a:pt x="3006" y="4"/>
                    <a:pt x="2950" y="7"/>
                  </a:cubicBezTo>
                  <a:cubicBezTo>
                    <a:pt x="2466" y="33"/>
                    <a:pt x="1994" y="169"/>
                    <a:pt x="1569" y="389"/>
                  </a:cubicBezTo>
                  <a:cubicBezTo>
                    <a:pt x="1509" y="416"/>
                    <a:pt x="1450" y="441"/>
                    <a:pt x="1393" y="470"/>
                  </a:cubicBezTo>
                  <a:cubicBezTo>
                    <a:pt x="1377" y="476"/>
                    <a:pt x="1374" y="487"/>
                    <a:pt x="1375" y="501"/>
                  </a:cubicBezTo>
                  <a:cubicBezTo>
                    <a:pt x="1251" y="574"/>
                    <a:pt x="1136" y="653"/>
                    <a:pt x="1022" y="743"/>
                  </a:cubicBezTo>
                  <a:cubicBezTo>
                    <a:pt x="495" y="1162"/>
                    <a:pt x="0" y="1893"/>
                    <a:pt x="266" y="2589"/>
                  </a:cubicBezTo>
                  <a:cubicBezTo>
                    <a:pt x="387" y="2908"/>
                    <a:pt x="638" y="3139"/>
                    <a:pt x="912" y="3334"/>
                  </a:cubicBezTo>
                  <a:cubicBezTo>
                    <a:pt x="1229" y="3560"/>
                    <a:pt x="1562" y="3781"/>
                    <a:pt x="1901" y="3975"/>
                  </a:cubicBezTo>
                  <a:cubicBezTo>
                    <a:pt x="2231" y="4165"/>
                    <a:pt x="2584" y="4337"/>
                    <a:pt x="2957" y="4424"/>
                  </a:cubicBezTo>
                  <a:cubicBezTo>
                    <a:pt x="3199" y="4480"/>
                    <a:pt x="3445" y="4499"/>
                    <a:pt x="3692" y="4499"/>
                  </a:cubicBezTo>
                  <a:cubicBezTo>
                    <a:pt x="3875" y="4499"/>
                    <a:pt x="4058" y="4488"/>
                    <a:pt x="4239" y="4475"/>
                  </a:cubicBezTo>
                  <a:cubicBezTo>
                    <a:pt x="4652" y="4445"/>
                    <a:pt x="5058" y="4428"/>
                    <a:pt x="5471" y="4428"/>
                  </a:cubicBezTo>
                  <a:cubicBezTo>
                    <a:pt x="5484" y="4428"/>
                    <a:pt x="5496" y="4428"/>
                    <a:pt x="5509" y="4428"/>
                  </a:cubicBezTo>
                  <a:cubicBezTo>
                    <a:pt x="5531" y="4428"/>
                    <a:pt x="5554" y="4428"/>
                    <a:pt x="5577" y="4428"/>
                  </a:cubicBezTo>
                  <a:cubicBezTo>
                    <a:pt x="5896" y="4428"/>
                    <a:pt x="6220" y="4411"/>
                    <a:pt x="6517" y="4278"/>
                  </a:cubicBezTo>
                  <a:cubicBezTo>
                    <a:pt x="7112" y="4011"/>
                    <a:pt x="7306" y="3352"/>
                    <a:pt x="7228" y="2747"/>
                  </a:cubicBezTo>
                  <a:cubicBezTo>
                    <a:pt x="7142" y="2064"/>
                    <a:pt x="6713" y="1447"/>
                    <a:pt x="6194" y="1013"/>
                  </a:cubicBezTo>
                  <a:cubicBezTo>
                    <a:pt x="5382" y="337"/>
                    <a:pt x="4403" y="1"/>
                    <a:pt x="3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2" name="Google Shape;8792;p42"/>
          <p:cNvGrpSpPr/>
          <p:nvPr/>
        </p:nvGrpSpPr>
        <p:grpSpPr>
          <a:xfrm>
            <a:off x="2952693" y="1003800"/>
            <a:ext cx="1651863" cy="1496717"/>
            <a:chOff x="2491297" y="86614"/>
            <a:chExt cx="1517699" cy="1375154"/>
          </a:xfrm>
        </p:grpSpPr>
        <p:sp>
          <p:nvSpPr>
            <p:cNvPr id="8793" name="Google Shape;8793;p42"/>
            <p:cNvSpPr/>
            <p:nvPr/>
          </p:nvSpPr>
          <p:spPr>
            <a:xfrm>
              <a:off x="2491297" y="86614"/>
              <a:ext cx="1517699" cy="1375154"/>
            </a:xfrm>
            <a:custGeom>
              <a:rect b="b" l="l" r="r" t="t"/>
              <a:pathLst>
                <a:path extrusionOk="0" h="34643" w="38234">
                  <a:moveTo>
                    <a:pt x="16247" y="0"/>
                  </a:moveTo>
                  <a:cubicBezTo>
                    <a:pt x="16089" y="0"/>
                    <a:pt x="15932" y="6"/>
                    <a:pt x="15784" y="17"/>
                  </a:cubicBezTo>
                  <a:cubicBezTo>
                    <a:pt x="15746" y="20"/>
                    <a:pt x="15708" y="22"/>
                    <a:pt x="15681" y="25"/>
                  </a:cubicBezTo>
                  <a:cubicBezTo>
                    <a:pt x="14737" y="108"/>
                    <a:pt x="13782" y="376"/>
                    <a:pt x="12588" y="891"/>
                  </a:cubicBezTo>
                  <a:cubicBezTo>
                    <a:pt x="11610" y="1312"/>
                    <a:pt x="10668" y="1790"/>
                    <a:pt x="9787" y="2244"/>
                  </a:cubicBezTo>
                  <a:cubicBezTo>
                    <a:pt x="8444" y="2936"/>
                    <a:pt x="7091" y="3651"/>
                    <a:pt x="5783" y="4344"/>
                  </a:cubicBezTo>
                  <a:lnTo>
                    <a:pt x="5725" y="4375"/>
                  </a:lnTo>
                  <a:cubicBezTo>
                    <a:pt x="5227" y="4639"/>
                    <a:pt x="4731" y="4901"/>
                    <a:pt x="4234" y="5164"/>
                  </a:cubicBezTo>
                  <a:cubicBezTo>
                    <a:pt x="3769" y="5408"/>
                    <a:pt x="3315" y="5649"/>
                    <a:pt x="2854" y="5901"/>
                  </a:cubicBezTo>
                  <a:lnTo>
                    <a:pt x="2657" y="6009"/>
                  </a:lnTo>
                  <a:cubicBezTo>
                    <a:pt x="2278" y="6215"/>
                    <a:pt x="1887" y="6429"/>
                    <a:pt x="1502" y="6689"/>
                  </a:cubicBezTo>
                  <a:cubicBezTo>
                    <a:pt x="928" y="7081"/>
                    <a:pt x="535" y="7531"/>
                    <a:pt x="304" y="8067"/>
                  </a:cubicBezTo>
                  <a:cubicBezTo>
                    <a:pt x="81" y="8587"/>
                    <a:pt x="1" y="9178"/>
                    <a:pt x="72" y="9779"/>
                  </a:cubicBezTo>
                  <a:cubicBezTo>
                    <a:pt x="89" y="9921"/>
                    <a:pt x="115" y="10060"/>
                    <a:pt x="149" y="10204"/>
                  </a:cubicBezTo>
                  <a:cubicBezTo>
                    <a:pt x="206" y="10726"/>
                    <a:pt x="294" y="11236"/>
                    <a:pt x="381" y="11730"/>
                  </a:cubicBezTo>
                  <a:cubicBezTo>
                    <a:pt x="400" y="11842"/>
                    <a:pt x="418" y="11955"/>
                    <a:pt x="438" y="12065"/>
                  </a:cubicBezTo>
                  <a:cubicBezTo>
                    <a:pt x="564" y="12814"/>
                    <a:pt x="710" y="13576"/>
                    <a:pt x="871" y="14330"/>
                  </a:cubicBezTo>
                  <a:cubicBezTo>
                    <a:pt x="952" y="14714"/>
                    <a:pt x="1037" y="15089"/>
                    <a:pt x="1121" y="15446"/>
                  </a:cubicBezTo>
                  <a:lnTo>
                    <a:pt x="1152" y="15571"/>
                  </a:lnTo>
                  <a:cubicBezTo>
                    <a:pt x="1232" y="15911"/>
                    <a:pt x="1315" y="16263"/>
                    <a:pt x="1439" y="16625"/>
                  </a:cubicBezTo>
                  <a:cubicBezTo>
                    <a:pt x="1683" y="17334"/>
                    <a:pt x="2094" y="17966"/>
                    <a:pt x="2774" y="18674"/>
                  </a:cubicBezTo>
                  <a:cubicBezTo>
                    <a:pt x="2943" y="18849"/>
                    <a:pt x="3116" y="19038"/>
                    <a:pt x="3271" y="19204"/>
                  </a:cubicBezTo>
                  <a:cubicBezTo>
                    <a:pt x="3625" y="19589"/>
                    <a:pt x="3992" y="19984"/>
                    <a:pt x="4398" y="20358"/>
                  </a:cubicBezTo>
                  <a:lnTo>
                    <a:pt x="4519" y="20489"/>
                  </a:lnTo>
                  <a:cubicBezTo>
                    <a:pt x="4623" y="20599"/>
                    <a:pt x="4726" y="20709"/>
                    <a:pt x="4826" y="20819"/>
                  </a:cubicBezTo>
                  <a:cubicBezTo>
                    <a:pt x="5103" y="21122"/>
                    <a:pt x="5386" y="21411"/>
                    <a:pt x="5661" y="21691"/>
                  </a:cubicBezTo>
                  <a:cubicBezTo>
                    <a:pt x="5739" y="21772"/>
                    <a:pt x="5818" y="21851"/>
                    <a:pt x="5896" y="21932"/>
                  </a:cubicBezTo>
                  <a:cubicBezTo>
                    <a:pt x="6613" y="22667"/>
                    <a:pt x="7335" y="23395"/>
                    <a:pt x="8009" y="24072"/>
                  </a:cubicBezTo>
                  <a:cubicBezTo>
                    <a:pt x="9646" y="25712"/>
                    <a:pt x="11000" y="27063"/>
                    <a:pt x="12273" y="28321"/>
                  </a:cubicBezTo>
                  <a:cubicBezTo>
                    <a:pt x="13921" y="29951"/>
                    <a:pt x="15281" y="31280"/>
                    <a:pt x="16555" y="32505"/>
                  </a:cubicBezTo>
                  <a:cubicBezTo>
                    <a:pt x="16842" y="32781"/>
                    <a:pt x="17179" y="33103"/>
                    <a:pt x="17554" y="33404"/>
                  </a:cubicBezTo>
                  <a:cubicBezTo>
                    <a:pt x="17941" y="33715"/>
                    <a:pt x="18367" y="33980"/>
                    <a:pt x="18820" y="34194"/>
                  </a:cubicBezTo>
                  <a:cubicBezTo>
                    <a:pt x="19454" y="34492"/>
                    <a:pt x="20142" y="34643"/>
                    <a:pt x="20866" y="34643"/>
                  </a:cubicBezTo>
                  <a:cubicBezTo>
                    <a:pt x="21251" y="34643"/>
                    <a:pt x="21648" y="34600"/>
                    <a:pt x="22049" y="34513"/>
                  </a:cubicBezTo>
                  <a:cubicBezTo>
                    <a:pt x="23117" y="34284"/>
                    <a:pt x="24095" y="33824"/>
                    <a:pt x="24911" y="33404"/>
                  </a:cubicBezTo>
                  <a:cubicBezTo>
                    <a:pt x="25630" y="33034"/>
                    <a:pt x="26360" y="32609"/>
                    <a:pt x="27143" y="32106"/>
                  </a:cubicBezTo>
                  <a:cubicBezTo>
                    <a:pt x="27449" y="31916"/>
                    <a:pt x="27754" y="31712"/>
                    <a:pt x="28023" y="31533"/>
                  </a:cubicBezTo>
                  <a:lnTo>
                    <a:pt x="28281" y="31361"/>
                  </a:lnTo>
                  <a:cubicBezTo>
                    <a:pt x="28660" y="31109"/>
                    <a:pt x="29037" y="30852"/>
                    <a:pt x="29403" y="30603"/>
                  </a:cubicBezTo>
                  <a:lnTo>
                    <a:pt x="29835" y="30309"/>
                  </a:lnTo>
                  <a:lnTo>
                    <a:pt x="30548" y="29826"/>
                  </a:lnTo>
                  <a:cubicBezTo>
                    <a:pt x="31340" y="29290"/>
                    <a:pt x="32131" y="28753"/>
                    <a:pt x="32923" y="28214"/>
                  </a:cubicBezTo>
                  <a:cubicBezTo>
                    <a:pt x="33938" y="27524"/>
                    <a:pt x="34833" y="26869"/>
                    <a:pt x="35494" y="25863"/>
                  </a:cubicBezTo>
                  <a:cubicBezTo>
                    <a:pt x="35857" y="25314"/>
                    <a:pt x="36076" y="24743"/>
                    <a:pt x="36297" y="24052"/>
                  </a:cubicBezTo>
                  <a:cubicBezTo>
                    <a:pt x="36482" y="23474"/>
                    <a:pt x="36659" y="22889"/>
                    <a:pt x="36830" y="22323"/>
                  </a:cubicBezTo>
                  <a:lnTo>
                    <a:pt x="36847" y="22269"/>
                  </a:lnTo>
                  <a:cubicBezTo>
                    <a:pt x="37093" y="21458"/>
                    <a:pt x="37276" y="20839"/>
                    <a:pt x="37441" y="20266"/>
                  </a:cubicBezTo>
                  <a:lnTo>
                    <a:pt x="37473" y="20151"/>
                  </a:lnTo>
                  <a:cubicBezTo>
                    <a:pt x="37589" y="19749"/>
                    <a:pt x="37708" y="19333"/>
                    <a:pt x="37816" y="18911"/>
                  </a:cubicBezTo>
                  <a:cubicBezTo>
                    <a:pt x="37901" y="18720"/>
                    <a:pt x="37969" y="18536"/>
                    <a:pt x="38020" y="18343"/>
                  </a:cubicBezTo>
                  <a:cubicBezTo>
                    <a:pt x="38233" y="17526"/>
                    <a:pt x="38118" y="16720"/>
                    <a:pt x="37684" y="16015"/>
                  </a:cubicBezTo>
                  <a:cubicBezTo>
                    <a:pt x="37362" y="15487"/>
                    <a:pt x="36936" y="15074"/>
                    <a:pt x="36561" y="14710"/>
                  </a:cubicBezTo>
                  <a:lnTo>
                    <a:pt x="36483" y="14633"/>
                  </a:lnTo>
                  <a:cubicBezTo>
                    <a:pt x="36105" y="14267"/>
                    <a:pt x="35707" y="13908"/>
                    <a:pt x="35296" y="13566"/>
                  </a:cubicBezTo>
                  <a:cubicBezTo>
                    <a:pt x="34874" y="13195"/>
                    <a:pt x="34437" y="12844"/>
                    <a:pt x="34014" y="12504"/>
                  </a:cubicBezTo>
                  <a:lnTo>
                    <a:pt x="33933" y="12439"/>
                  </a:lnTo>
                  <a:cubicBezTo>
                    <a:pt x="33182" y="11835"/>
                    <a:pt x="32553" y="11330"/>
                    <a:pt x="31927" y="10831"/>
                  </a:cubicBezTo>
                  <a:cubicBezTo>
                    <a:pt x="31457" y="10455"/>
                    <a:pt x="30985" y="10079"/>
                    <a:pt x="30515" y="9701"/>
                  </a:cubicBezTo>
                  <a:lnTo>
                    <a:pt x="30453" y="9650"/>
                  </a:lnTo>
                  <a:cubicBezTo>
                    <a:pt x="29632" y="8993"/>
                    <a:pt x="28784" y="8315"/>
                    <a:pt x="27946" y="7653"/>
                  </a:cubicBezTo>
                  <a:cubicBezTo>
                    <a:pt x="27599" y="7377"/>
                    <a:pt x="27250" y="7104"/>
                    <a:pt x="26902" y="6832"/>
                  </a:cubicBezTo>
                  <a:lnTo>
                    <a:pt x="26891" y="6823"/>
                  </a:lnTo>
                  <a:cubicBezTo>
                    <a:pt x="26721" y="6677"/>
                    <a:pt x="26551" y="6533"/>
                    <a:pt x="26380" y="6387"/>
                  </a:cubicBezTo>
                  <a:cubicBezTo>
                    <a:pt x="25868" y="5958"/>
                    <a:pt x="25338" y="5523"/>
                    <a:pt x="24881" y="5148"/>
                  </a:cubicBezTo>
                  <a:cubicBezTo>
                    <a:pt x="24550" y="4874"/>
                    <a:pt x="24216" y="4602"/>
                    <a:pt x="23886" y="4333"/>
                  </a:cubicBezTo>
                  <a:cubicBezTo>
                    <a:pt x="23591" y="4091"/>
                    <a:pt x="23297" y="3848"/>
                    <a:pt x="23001" y="3605"/>
                  </a:cubicBezTo>
                  <a:cubicBezTo>
                    <a:pt x="22092" y="2855"/>
                    <a:pt x="21150" y="2079"/>
                    <a:pt x="20194" y="1344"/>
                  </a:cubicBezTo>
                  <a:cubicBezTo>
                    <a:pt x="19067" y="478"/>
                    <a:pt x="17666" y="0"/>
                    <a:pt x="1624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42"/>
            <p:cNvSpPr/>
            <p:nvPr/>
          </p:nvSpPr>
          <p:spPr>
            <a:xfrm>
              <a:off x="3636813" y="882975"/>
              <a:ext cx="57558" cy="30605"/>
            </a:xfrm>
            <a:custGeom>
              <a:rect b="b" l="l" r="r" t="t"/>
              <a:pathLst>
                <a:path extrusionOk="0" h="771" w="1450">
                  <a:moveTo>
                    <a:pt x="779" y="1"/>
                  </a:moveTo>
                  <a:cubicBezTo>
                    <a:pt x="682" y="1"/>
                    <a:pt x="585" y="10"/>
                    <a:pt x="502" y="19"/>
                  </a:cubicBezTo>
                  <a:cubicBezTo>
                    <a:pt x="498" y="19"/>
                    <a:pt x="493" y="19"/>
                    <a:pt x="488" y="21"/>
                  </a:cubicBezTo>
                  <a:cubicBezTo>
                    <a:pt x="392" y="57"/>
                    <a:pt x="302" y="106"/>
                    <a:pt x="222" y="172"/>
                  </a:cubicBezTo>
                  <a:cubicBezTo>
                    <a:pt x="105" y="271"/>
                    <a:pt x="0" y="400"/>
                    <a:pt x="79" y="557"/>
                  </a:cubicBezTo>
                  <a:cubicBezTo>
                    <a:pt x="162" y="718"/>
                    <a:pt x="363" y="771"/>
                    <a:pt x="552" y="771"/>
                  </a:cubicBezTo>
                  <a:cubicBezTo>
                    <a:pt x="640" y="771"/>
                    <a:pt x="725" y="760"/>
                    <a:pt x="795" y="742"/>
                  </a:cubicBezTo>
                  <a:cubicBezTo>
                    <a:pt x="991" y="694"/>
                    <a:pt x="1450" y="475"/>
                    <a:pt x="1286" y="211"/>
                  </a:cubicBezTo>
                  <a:cubicBezTo>
                    <a:pt x="1180" y="41"/>
                    <a:pt x="977" y="1"/>
                    <a:pt x="77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42"/>
            <p:cNvSpPr/>
            <p:nvPr/>
          </p:nvSpPr>
          <p:spPr>
            <a:xfrm>
              <a:off x="3766219" y="794812"/>
              <a:ext cx="52913" cy="30525"/>
            </a:xfrm>
            <a:custGeom>
              <a:rect b="b" l="l" r="r" t="t"/>
              <a:pathLst>
                <a:path extrusionOk="0" h="769" w="1333">
                  <a:moveTo>
                    <a:pt x="778" y="0"/>
                  </a:moveTo>
                  <a:cubicBezTo>
                    <a:pt x="682" y="0"/>
                    <a:pt x="586" y="10"/>
                    <a:pt x="503" y="18"/>
                  </a:cubicBezTo>
                  <a:cubicBezTo>
                    <a:pt x="500" y="18"/>
                    <a:pt x="494" y="18"/>
                    <a:pt x="488" y="19"/>
                  </a:cubicBezTo>
                  <a:cubicBezTo>
                    <a:pt x="393" y="55"/>
                    <a:pt x="303" y="104"/>
                    <a:pt x="224" y="171"/>
                  </a:cubicBezTo>
                  <a:cubicBezTo>
                    <a:pt x="106" y="269"/>
                    <a:pt x="1" y="398"/>
                    <a:pt x="80" y="554"/>
                  </a:cubicBezTo>
                  <a:cubicBezTo>
                    <a:pt x="162" y="715"/>
                    <a:pt x="363" y="768"/>
                    <a:pt x="553" y="768"/>
                  </a:cubicBezTo>
                  <a:cubicBezTo>
                    <a:pt x="641" y="768"/>
                    <a:pt x="726" y="757"/>
                    <a:pt x="797" y="740"/>
                  </a:cubicBezTo>
                  <a:cubicBezTo>
                    <a:pt x="881" y="719"/>
                    <a:pt x="963" y="685"/>
                    <a:pt x="1039" y="644"/>
                  </a:cubicBezTo>
                  <a:cubicBezTo>
                    <a:pt x="1094" y="617"/>
                    <a:pt x="1141" y="577"/>
                    <a:pt x="1193" y="546"/>
                  </a:cubicBezTo>
                  <a:cubicBezTo>
                    <a:pt x="1243" y="515"/>
                    <a:pt x="1281" y="458"/>
                    <a:pt x="1304" y="405"/>
                  </a:cubicBezTo>
                  <a:cubicBezTo>
                    <a:pt x="1333" y="341"/>
                    <a:pt x="1326" y="270"/>
                    <a:pt x="1288" y="211"/>
                  </a:cubicBezTo>
                  <a:cubicBezTo>
                    <a:pt x="1183" y="40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42"/>
            <p:cNvSpPr/>
            <p:nvPr/>
          </p:nvSpPr>
          <p:spPr>
            <a:xfrm>
              <a:off x="2539566" y="137027"/>
              <a:ext cx="1417072" cy="1067716"/>
            </a:xfrm>
            <a:custGeom>
              <a:rect b="b" l="l" r="r" t="t"/>
              <a:pathLst>
                <a:path extrusionOk="0" h="26898" w="35699">
                  <a:moveTo>
                    <a:pt x="15113" y="400"/>
                  </a:moveTo>
                  <a:cubicBezTo>
                    <a:pt x="16224" y="400"/>
                    <a:pt x="17311" y="772"/>
                    <a:pt x="18194" y="1452"/>
                  </a:cubicBezTo>
                  <a:cubicBezTo>
                    <a:pt x="19359" y="2351"/>
                    <a:pt x="20718" y="3606"/>
                    <a:pt x="21854" y="4541"/>
                  </a:cubicBezTo>
                  <a:cubicBezTo>
                    <a:pt x="22162" y="4795"/>
                    <a:pt x="22472" y="5049"/>
                    <a:pt x="22781" y="5304"/>
                  </a:cubicBezTo>
                  <a:cubicBezTo>
                    <a:pt x="23246" y="5688"/>
                    <a:pt x="23714" y="6072"/>
                    <a:pt x="24175" y="6462"/>
                  </a:cubicBezTo>
                  <a:cubicBezTo>
                    <a:pt x="24339" y="6599"/>
                    <a:pt x="24502" y="6739"/>
                    <a:pt x="24663" y="6879"/>
                  </a:cubicBezTo>
                  <a:cubicBezTo>
                    <a:pt x="24997" y="7140"/>
                    <a:pt x="25329" y="7402"/>
                    <a:pt x="25661" y="7667"/>
                  </a:cubicBezTo>
                  <a:cubicBezTo>
                    <a:pt x="26906" y="8655"/>
                    <a:pt x="28140" y="9656"/>
                    <a:pt x="29380" y="10648"/>
                  </a:cubicBezTo>
                  <a:cubicBezTo>
                    <a:pt x="30005" y="11148"/>
                    <a:pt x="30629" y="11651"/>
                    <a:pt x="31254" y="12155"/>
                  </a:cubicBezTo>
                  <a:cubicBezTo>
                    <a:pt x="31675" y="12495"/>
                    <a:pt x="32098" y="12833"/>
                    <a:pt x="32503" y="13192"/>
                  </a:cubicBezTo>
                  <a:cubicBezTo>
                    <a:pt x="32868" y="13498"/>
                    <a:pt x="33223" y="13817"/>
                    <a:pt x="33565" y="14153"/>
                  </a:cubicBezTo>
                  <a:cubicBezTo>
                    <a:pt x="33910" y="14491"/>
                    <a:pt x="34278" y="14838"/>
                    <a:pt x="34532" y="15254"/>
                  </a:cubicBezTo>
                  <a:cubicBezTo>
                    <a:pt x="34793" y="15684"/>
                    <a:pt x="34855" y="16175"/>
                    <a:pt x="34729" y="16661"/>
                  </a:cubicBezTo>
                  <a:cubicBezTo>
                    <a:pt x="34602" y="17144"/>
                    <a:pt x="34315" y="17561"/>
                    <a:pt x="33983" y="17924"/>
                  </a:cubicBezTo>
                  <a:cubicBezTo>
                    <a:pt x="33037" y="18963"/>
                    <a:pt x="31833" y="19870"/>
                    <a:pt x="30689" y="20657"/>
                  </a:cubicBezTo>
                  <a:cubicBezTo>
                    <a:pt x="30193" y="20996"/>
                    <a:pt x="29698" y="21337"/>
                    <a:pt x="29203" y="21677"/>
                  </a:cubicBezTo>
                  <a:cubicBezTo>
                    <a:pt x="28709" y="22017"/>
                    <a:pt x="28214" y="22357"/>
                    <a:pt x="27718" y="22698"/>
                  </a:cubicBezTo>
                  <a:cubicBezTo>
                    <a:pt x="27133" y="23101"/>
                    <a:pt x="26540" y="23496"/>
                    <a:pt x="25972" y="23922"/>
                  </a:cubicBezTo>
                  <a:cubicBezTo>
                    <a:pt x="24887" y="24734"/>
                    <a:pt x="23751" y="25515"/>
                    <a:pt x="22463" y="25964"/>
                  </a:cubicBezTo>
                  <a:cubicBezTo>
                    <a:pt x="21782" y="26202"/>
                    <a:pt x="21060" y="26343"/>
                    <a:pt x="20342" y="26343"/>
                  </a:cubicBezTo>
                  <a:cubicBezTo>
                    <a:pt x="19743" y="26343"/>
                    <a:pt x="19146" y="26245"/>
                    <a:pt x="18577" y="26023"/>
                  </a:cubicBezTo>
                  <a:cubicBezTo>
                    <a:pt x="17422" y="25574"/>
                    <a:pt x="16480" y="24731"/>
                    <a:pt x="15607" y="23872"/>
                  </a:cubicBezTo>
                  <a:cubicBezTo>
                    <a:pt x="14303" y="22589"/>
                    <a:pt x="13034" y="21256"/>
                    <a:pt x="11763" y="19955"/>
                  </a:cubicBezTo>
                  <a:cubicBezTo>
                    <a:pt x="10350" y="18506"/>
                    <a:pt x="8873" y="17119"/>
                    <a:pt x="7409" y="15721"/>
                  </a:cubicBezTo>
                  <a:cubicBezTo>
                    <a:pt x="6668" y="15013"/>
                    <a:pt x="5937" y="14301"/>
                    <a:pt x="5214" y="13573"/>
                  </a:cubicBezTo>
                  <a:lnTo>
                    <a:pt x="2535" y="10874"/>
                  </a:lnTo>
                  <a:cubicBezTo>
                    <a:pt x="1853" y="10187"/>
                    <a:pt x="1109" y="9466"/>
                    <a:pt x="989" y="8452"/>
                  </a:cubicBezTo>
                  <a:cubicBezTo>
                    <a:pt x="946" y="8084"/>
                    <a:pt x="985" y="7704"/>
                    <a:pt x="1131" y="7364"/>
                  </a:cubicBezTo>
                  <a:cubicBezTo>
                    <a:pt x="1289" y="6999"/>
                    <a:pt x="1574" y="6724"/>
                    <a:pt x="1896" y="6505"/>
                  </a:cubicBezTo>
                  <a:cubicBezTo>
                    <a:pt x="2270" y="6249"/>
                    <a:pt x="2678" y="6036"/>
                    <a:pt x="3073" y="5817"/>
                  </a:cubicBezTo>
                  <a:cubicBezTo>
                    <a:pt x="3497" y="5584"/>
                    <a:pt x="3924" y="5358"/>
                    <a:pt x="4351" y="5131"/>
                  </a:cubicBezTo>
                  <a:cubicBezTo>
                    <a:pt x="6078" y="4217"/>
                    <a:pt x="7799" y="3293"/>
                    <a:pt x="9535" y="2395"/>
                  </a:cubicBezTo>
                  <a:cubicBezTo>
                    <a:pt x="10376" y="1960"/>
                    <a:pt x="11222" y="1531"/>
                    <a:pt x="12090" y="1154"/>
                  </a:cubicBezTo>
                  <a:cubicBezTo>
                    <a:pt x="12914" y="797"/>
                    <a:pt x="13774" y="500"/>
                    <a:pt x="14675" y="418"/>
                  </a:cubicBezTo>
                  <a:cubicBezTo>
                    <a:pt x="14700" y="417"/>
                    <a:pt x="14725" y="414"/>
                    <a:pt x="14750" y="413"/>
                  </a:cubicBezTo>
                  <a:cubicBezTo>
                    <a:pt x="14871" y="404"/>
                    <a:pt x="14992" y="400"/>
                    <a:pt x="15113" y="400"/>
                  </a:cubicBezTo>
                  <a:close/>
                  <a:moveTo>
                    <a:pt x="15030" y="1"/>
                  </a:moveTo>
                  <a:cubicBezTo>
                    <a:pt x="14618" y="1"/>
                    <a:pt x="14206" y="46"/>
                    <a:pt x="13798" y="134"/>
                  </a:cubicBezTo>
                  <a:cubicBezTo>
                    <a:pt x="12869" y="334"/>
                    <a:pt x="11989" y="712"/>
                    <a:pt x="11130" y="1113"/>
                  </a:cubicBezTo>
                  <a:cubicBezTo>
                    <a:pt x="10221" y="1537"/>
                    <a:pt x="9329" y="1998"/>
                    <a:pt x="8443" y="2467"/>
                  </a:cubicBezTo>
                  <a:cubicBezTo>
                    <a:pt x="6654" y="3410"/>
                    <a:pt x="4864" y="4352"/>
                    <a:pt x="3080" y="5303"/>
                  </a:cubicBezTo>
                  <a:cubicBezTo>
                    <a:pt x="2637" y="5539"/>
                    <a:pt x="2195" y="5779"/>
                    <a:pt x="1759" y="6025"/>
                  </a:cubicBezTo>
                  <a:cubicBezTo>
                    <a:pt x="1374" y="6244"/>
                    <a:pt x="963" y="6457"/>
                    <a:pt x="643" y="6768"/>
                  </a:cubicBezTo>
                  <a:cubicBezTo>
                    <a:pt x="49" y="7343"/>
                    <a:pt x="0" y="8227"/>
                    <a:pt x="271" y="8971"/>
                  </a:cubicBezTo>
                  <a:cubicBezTo>
                    <a:pt x="628" y="9950"/>
                    <a:pt x="1481" y="10566"/>
                    <a:pt x="2215" y="11247"/>
                  </a:cubicBezTo>
                  <a:cubicBezTo>
                    <a:pt x="3054" y="12023"/>
                    <a:pt x="3825" y="12867"/>
                    <a:pt x="4638" y="13667"/>
                  </a:cubicBezTo>
                  <a:cubicBezTo>
                    <a:pt x="6188" y="15192"/>
                    <a:pt x="7784" y="16670"/>
                    <a:pt x="9350" y="18183"/>
                  </a:cubicBezTo>
                  <a:cubicBezTo>
                    <a:pt x="10132" y="18936"/>
                    <a:pt x="10906" y="19700"/>
                    <a:pt x="11662" y="20482"/>
                  </a:cubicBezTo>
                  <a:cubicBezTo>
                    <a:pt x="12128" y="20962"/>
                    <a:pt x="12595" y="21447"/>
                    <a:pt x="13039" y="21950"/>
                  </a:cubicBezTo>
                  <a:cubicBezTo>
                    <a:pt x="13954" y="22829"/>
                    <a:pt x="14843" y="23735"/>
                    <a:pt x="15761" y="24611"/>
                  </a:cubicBezTo>
                  <a:cubicBezTo>
                    <a:pt x="16695" y="25501"/>
                    <a:pt x="17735" y="26355"/>
                    <a:pt x="18996" y="26713"/>
                  </a:cubicBezTo>
                  <a:cubicBezTo>
                    <a:pt x="19447" y="26840"/>
                    <a:pt x="19909" y="26898"/>
                    <a:pt x="20373" y="26898"/>
                  </a:cubicBezTo>
                  <a:cubicBezTo>
                    <a:pt x="21320" y="26898"/>
                    <a:pt x="22272" y="26658"/>
                    <a:pt x="23138" y="26285"/>
                  </a:cubicBezTo>
                  <a:cubicBezTo>
                    <a:pt x="25076" y="25448"/>
                    <a:pt x="26736" y="24008"/>
                    <a:pt x="28477" y="22840"/>
                  </a:cubicBezTo>
                  <a:cubicBezTo>
                    <a:pt x="30284" y="21627"/>
                    <a:pt x="32105" y="20418"/>
                    <a:pt x="33759" y="18999"/>
                  </a:cubicBezTo>
                  <a:cubicBezTo>
                    <a:pt x="34162" y="18654"/>
                    <a:pt x="34564" y="18299"/>
                    <a:pt x="34914" y="17900"/>
                  </a:cubicBezTo>
                  <a:cubicBezTo>
                    <a:pt x="35258" y="17507"/>
                    <a:pt x="35544" y="17048"/>
                    <a:pt x="35622" y="16522"/>
                  </a:cubicBezTo>
                  <a:cubicBezTo>
                    <a:pt x="35699" y="15984"/>
                    <a:pt x="35497" y="15506"/>
                    <a:pt x="35161" y="15092"/>
                  </a:cubicBezTo>
                  <a:cubicBezTo>
                    <a:pt x="34830" y="14686"/>
                    <a:pt x="34448" y="14315"/>
                    <a:pt x="34069" y="13952"/>
                  </a:cubicBezTo>
                  <a:cubicBezTo>
                    <a:pt x="33821" y="13713"/>
                    <a:pt x="33568" y="13481"/>
                    <a:pt x="33310" y="13250"/>
                  </a:cubicBezTo>
                  <a:cubicBezTo>
                    <a:pt x="32751" y="12845"/>
                    <a:pt x="32215" y="12402"/>
                    <a:pt x="31676" y="11970"/>
                  </a:cubicBezTo>
                  <a:cubicBezTo>
                    <a:pt x="30353" y="10907"/>
                    <a:pt x="29036" y="9841"/>
                    <a:pt x="27716" y="8776"/>
                  </a:cubicBezTo>
                  <a:cubicBezTo>
                    <a:pt x="27075" y="8259"/>
                    <a:pt x="26435" y="7737"/>
                    <a:pt x="25796" y="7214"/>
                  </a:cubicBezTo>
                  <a:cubicBezTo>
                    <a:pt x="25524" y="7036"/>
                    <a:pt x="25265" y="6832"/>
                    <a:pt x="25010" y="6628"/>
                  </a:cubicBezTo>
                  <a:cubicBezTo>
                    <a:pt x="24732" y="6406"/>
                    <a:pt x="24451" y="6187"/>
                    <a:pt x="24172" y="5963"/>
                  </a:cubicBezTo>
                  <a:cubicBezTo>
                    <a:pt x="23827" y="5686"/>
                    <a:pt x="23484" y="5409"/>
                    <a:pt x="23140" y="5129"/>
                  </a:cubicBezTo>
                  <a:cubicBezTo>
                    <a:pt x="21979" y="4186"/>
                    <a:pt x="20822" y="3239"/>
                    <a:pt x="19704" y="2245"/>
                  </a:cubicBezTo>
                  <a:cubicBezTo>
                    <a:pt x="18729" y="1378"/>
                    <a:pt x="17676" y="515"/>
                    <a:pt x="16387" y="176"/>
                  </a:cubicBezTo>
                  <a:cubicBezTo>
                    <a:pt x="15940" y="57"/>
                    <a:pt x="15485" y="1"/>
                    <a:pt x="150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42"/>
            <p:cNvSpPr/>
            <p:nvPr/>
          </p:nvSpPr>
          <p:spPr>
            <a:xfrm>
              <a:off x="2551236" y="513494"/>
              <a:ext cx="1388650" cy="898854"/>
            </a:xfrm>
            <a:custGeom>
              <a:rect b="b" l="l" r="r" t="t"/>
              <a:pathLst>
                <a:path extrusionOk="0" h="22644" w="34983">
                  <a:moveTo>
                    <a:pt x="1" y="0"/>
                  </a:moveTo>
                  <a:lnTo>
                    <a:pt x="1" y="0"/>
                  </a:lnTo>
                  <a:cubicBezTo>
                    <a:pt x="87" y="458"/>
                    <a:pt x="163" y="921"/>
                    <a:pt x="252" y="1377"/>
                  </a:cubicBezTo>
                  <a:cubicBezTo>
                    <a:pt x="392" y="2102"/>
                    <a:pt x="532" y="2827"/>
                    <a:pt x="690" y="3548"/>
                  </a:cubicBezTo>
                  <a:cubicBezTo>
                    <a:pt x="771" y="3913"/>
                    <a:pt x="856" y="4275"/>
                    <a:pt x="945" y="4638"/>
                  </a:cubicBezTo>
                  <a:cubicBezTo>
                    <a:pt x="1031" y="4981"/>
                    <a:pt x="1106" y="5332"/>
                    <a:pt x="1239" y="5662"/>
                  </a:cubicBezTo>
                  <a:cubicBezTo>
                    <a:pt x="1494" y="6296"/>
                    <a:pt x="1994" y="6806"/>
                    <a:pt x="2424" y="7324"/>
                  </a:cubicBezTo>
                  <a:cubicBezTo>
                    <a:pt x="2788" y="7759"/>
                    <a:pt x="3182" y="8167"/>
                    <a:pt x="3548" y="8601"/>
                  </a:cubicBezTo>
                  <a:cubicBezTo>
                    <a:pt x="3580" y="8633"/>
                    <a:pt x="3614" y="8663"/>
                    <a:pt x="3646" y="8694"/>
                  </a:cubicBezTo>
                  <a:cubicBezTo>
                    <a:pt x="4367" y="9375"/>
                    <a:pt x="5078" y="10064"/>
                    <a:pt x="5780" y="10763"/>
                  </a:cubicBezTo>
                  <a:cubicBezTo>
                    <a:pt x="6473" y="11459"/>
                    <a:pt x="7168" y="12154"/>
                    <a:pt x="7863" y="12851"/>
                  </a:cubicBezTo>
                  <a:cubicBezTo>
                    <a:pt x="9258" y="14249"/>
                    <a:pt x="10655" y="15642"/>
                    <a:pt x="12060" y="17028"/>
                  </a:cubicBezTo>
                  <a:cubicBezTo>
                    <a:pt x="13438" y="18387"/>
                    <a:pt x="14810" y="19758"/>
                    <a:pt x="16221" y="21083"/>
                  </a:cubicBezTo>
                  <a:cubicBezTo>
                    <a:pt x="16525" y="21370"/>
                    <a:pt x="16844" y="21629"/>
                    <a:pt x="17174" y="21886"/>
                  </a:cubicBezTo>
                  <a:cubicBezTo>
                    <a:pt x="17503" y="22144"/>
                    <a:pt x="17864" y="22357"/>
                    <a:pt x="18264" y="22487"/>
                  </a:cubicBezTo>
                  <a:cubicBezTo>
                    <a:pt x="18602" y="22597"/>
                    <a:pt x="18949" y="22644"/>
                    <a:pt x="19296" y="22644"/>
                  </a:cubicBezTo>
                  <a:cubicBezTo>
                    <a:pt x="19848" y="22644"/>
                    <a:pt x="20403" y="22526"/>
                    <a:pt x="20930" y="22354"/>
                  </a:cubicBezTo>
                  <a:cubicBezTo>
                    <a:pt x="22455" y="21855"/>
                    <a:pt x="23809" y="20982"/>
                    <a:pt x="25182" y="20166"/>
                  </a:cubicBezTo>
                  <a:cubicBezTo>
                    <a:pt x="25512" y="19927"/>
                    <a:pt x="25851" y="19699"/>
                    <a:pt x="26185" y="19468"/>
                  </a:cubicBezTo>
                  <a:cubicBezTo>
                    <a:pt x="26758" y="19071"/>
                    <a:pt x="27336" y="18684"/>
                    <a:pt x="27913" y="18292"/>
                  </a:cubicBezTo>
                  <a:cubicBezTo>
                    <a:pt x="28919" y="17608"/>
                    <a:pt x="29932" y="16932"/>
                    <a:pt x="30933" y="16240"/>
                  </a:cubicBezTo>
                  <a:cubicBezTo>
                    <a:pt x="31776" y="15660"/>
                    <a:pt x="32620" y="15011"/>
                    <a:pt x="33108" y="14086"/>
                  </a:cubicBezTo>
                  <a:cubicBezTo>
                    <a:pt x="33379" y="13573"/>
                    <a:pt x="33543" y="13011"/>
                    <a:pt x="33715" y="12459"/>
                  </a:cubicBezTo>
                  <a:cubicBezTo>
                    <a:pt x="33900" y="11869"/>
                    <a:pt x="34081" y="11279"/>
                    <a:pt x="34260" y="10688"/>
                  </a:cubicBezTo>
                  <a:cubicBezTo>
                    <a:pt x="34438" y="10097"/>
                    <a:pt x="34615" y="9505"/>
                    <a:pt x="34795" y="8914"/>
                  </a:cubicBezTo>
                  <a:cubicBezTo>
                    <a:pt x="34855" y="8707"/>
                    <a:pt x="34917" y="8501"/>
                    <a:pt x="34982" y="8294"/>
                  </a:cubicBezTo>
                  <a:lnTo>
                    <a:pt x="34982" y="8294"/>
                  </a:lnTo>
                  <a:cubicBezTo>
                    <a:pt x="34885" y="8423"/>
                    <a:pt x="34782" y="8548"/>
                    <a:pt x="34675" y="8664"/>
                  </a:cubicBezTo>
                  <a:cubicBezTo>
                    <a:pt x="33661" y="9769"/>
                    <a:pt x="32374" y="10737"/>
                    <a:pt x="31151" y="11576"/>
                  </a:cubicBezTo>
                  <a:cubicBezTo>
                    <a:pt x="30620" y="11938"/>
                    <a:pt x="30090" y="12300"/>
                    <a:pt x="29561" y="12663"/>
                  </a:cubicBezTo>
                  <a:cubicBezTo>
                    <a:pt x="29032" y="13025"/>
                    <a:pt x="28502" y="13388"/>
                    <a:pt x="27973" y="13750"/>
                  </a:cubicBezTo>
                  <a:cubicBezTo>
                    <a:pt x="27345" y="14179"/>
                    <a:pt x="26711" y="14599"/>
                    <a:pt x="26104" y="15053"/>
                  </a:cubicBezTo>
                  <a:cubicBezTo>
                    <a:pt x="24942" y="15918"/>
                    <a:pt x="23727" y="16750"/>
                    <a:pt x="22350" y="17229"/>
                  </a:cubicBezTo>
                  <a:cubicBezTo>
                    <a:pt x="21621" y="17482"/>
                    <a:pt x="20849" y="17632"/>
                    <a:pt x="20081" y="17632"/>
                  </a:cubicBezTo>
                  <a:cubicBezTo>
                    <a:pt x="19440" y="17632"/>
                    <a:pt x="18802" y="17528"/>
                    <a:pt x="18194" y="17292"/>
                  </a:cubicBezTo>
                  <a:cubicBezTo>
                    <a:pt x="16958" y="16814"/>
                    <a:pt x="15950" y="15917"/>
                    <a:pt x="15015" y="15001"/>
                  </a:cubicBezTo>
                  <a:cubicBezTo>
                    <a:pt x="13622" y="13635"/>
                    <a:pt x="12264" y="12215"/>
                    <a:pt x="10905" y="10829"/>
                  </a:cubicBezTo>
                  <a:cubicBezTo>
                    <a:pt x="9392" y="9287"/>
                    <a:pt x="7813" y="7809"/>
                    <a:pt x="6246" y="6321"/>
                  </a:cubicBezTo>
                  <a:cubicBezTo>
                    <a:pt x="5458" y="5571"/>
                    <a:pt x="4671" y="4821"/>
                    <a:pt x="3901" y="4051"/>
                  </a:cubicBezTo>
                  <a:lnTo>
                    <a:pt x="3854" y="4004"/>
                  </a:lnTo>
                  <a:cubicBezTo>
                    <a:pt x="3505" y="3658"/>
                    <a:pt x="3157" y="3309"/>
                    <a:pt x="2818" y="2953"/>
                  </a:cubicBezTo>
                  <a:cubicBezTo>
                    <a:pt x="2647" y="2775"/>
                    <a:pt x="2479" y="2595"/>
                    <a:pt x="2315" y="2411"/>
                  </a:cubicBezTo>
                  <a:cubicBezTo>
                    <a:pt x="2240" y="2328"/>
                    <a:pt x="2155" y="2260"/>
                    <a:pt x="2073" y="2184"/>
                  </a:cubicBezTo>
                  <a:cubicBezTo>
                    <a:pt x="1980" y="2098"/>
                    <a:pt x="1888" y="2012"/>
                    <a:pt x="1795" y="1926"/>
                  </a:cubicBezTo>
                  <a:cubicBezTo>
                    <a:pt x="1483" y="1634"/>
                    <a:pt x="1147" y="1370"/>
                    <a:pt x="842" y="1070"/>
                  </a:cubicBezTo>
                  <a:cubicBezTo>
                    <a:pt x="517" y="750"/>
                    <a:pt x="222" y="395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42"/>
            <p:cNvSpPr/>
            <p:nvPr/>
          </p:nvSpPr>
          <p:spPr>
            <a:xfrm>
              <a:off x="3726206" y="591138"/>
              <a:ext cx="189464" cy="201809"/>
            </a:xfrm>
            <a:custGeom>
              <a:rect b="b" l="l" r="r" t="t"/>
              <a:pathLst>
                <a:path extrusionOk="0" h="5084" w="4773">
                  <a:moveTo>
                    <a:pt x="162" y="1"/>
                  </a:moveTo>
                  <a:lnTo>
                    <a:pt x="1" y="199"/>
                  </a:lnTo>
                  <a:cubicBezTo>
                    <a:pt x="139" y="311"/>
                    <a:pt x="264" y="438"/>
                    <a:pt x="374" y="584"/>
                  </a:cubicBezTo>
                  <a:cubicBezTo>
                    <a:pt x="428" y="656"/>
                    <a:pt x="478" y="732"/>
                    <a:pt x="526" y="810"/>
                  </a:cubicBezTo>
                  <a:cubicBezTo>
                    <a:pt x="758" y="1011"/>
                    <a:pt x="1013" y="1178"/>
                    <a:pt x="1256" y="1365"/>
                  </a:cubicBezTo>
                  <a:cubicBezTo>
                    <a:pt x="1398" y="1478"/>
                    <a:pt x="1530" y="1599"/>
                    <a:pt x="1651" y="1734"/>
                  </a:cubicBezTo>
                  <a:cubicBezTo>
                    <a:pt x="1780" y="1879"/>
                    <a:pt x="1900" y="2015"/>
                    <a:pt x="2068" y="2113"/>
                  </a:cubicBezTo>
                  <a:cubicBezTo>
                    <a:pt x="2334" y="2267"/>
                    <a:pt x="2815" y="2387"/>
                    <a:pt x="2836" y="2754"/>
                  </a:cubicBezTo>
                  <a:cubicBezTo>
                    <a:pt x="2848" y="2965"/>
                    <a:pt x="2843" y="3188"/>
                    <a:pt x="2818" y="3407"/>
                  </a:cubicBezTo>
                  <a:cubicBezTo>
                    <a:pt x="2898" y="3327"/>
                    <a:pt x="2987" y="3257"/>
                    <a:pt x="3088" y="3209"/>
                  </a:cubicBezTo>
                  <a:cubicBezTo>
                    <a:pt x="3128" y="3190"/>
                    <a:pt x="3170" y="3180"/>
                    <a:pt x="3211" y="3180"/>
                  </a:cubicBezTo>
                  <a:cubicBezTo>
                    <a:pt x="3305" y="3180"/>
                    <a:pt x="3388" y="3233"/>
                    <a:pt x="3411" y="3344"/>
                  </a:cubicBezTo>
                  <a:cubicBezTo>
                    <a:pt x="3424" y="3412"/>
                    <a:pt x="3408" y="3474"/>
                    <a:pt x="3388" y="3538"/>
                  </a:cubicBezTo>
                  <a:cubicBezTo>
                    <a:pt x="3377" y="3569"/>
                    <a:pt x="3344" y="3621"/>
                    <a:pt x="3374" y="3650"/>
                  </a:cubicBezTo>
                  <a:cubicBezTo>
                    <a:pt x="3379" y="3654"/>
                    <a:pt x="3386" y="3656"/>
                    <a:pt x="3396" y="3656"/>
                  </a:cubicBezTo>
                  <a:cubicBezTo>
                    <a:pt x="3432" y="3656"/>
                    <a:pt x="3495" y="3633"/>
                    <a:pt x="3519" y="3628"/>
                  </a:cubicBezTo>
                  <a:cubicBezTo>
                    <a:pt x="3584" y="3613"/>
                    <a:pt x="3649" y="3601"/>
                    <a:pt x="3712" y="3601"/>
                  </a:cubicBezTo>
                  <a:cubicBezTo>
                    <a:pt x="3788" y="3601"/>
                    <a:pt x="3863" y="3618"/>
                    <a:pt x="3931" y="3668"/>
                  </a:cubicBezTo>
                  <a:cubicBezTo>
                    <a:pt x="4041" y="3748"/>
                    <a:pt x="4072" y="3875"/>
                    <a:pt x="4016" y="3996"/>
                  </a:cubicBezTo>
                  <a:cubicBezTo>
                    <a:pt x="4007" y="4019"/>
                    <a:pt x="3919" y="4136"/>
                    <a:pt x="3924" y="4149"/>
                  </a:cubicBezTo>
                  <a:cubicBezTo>
                    <a:pt x="3935" y="4178"/>
                    <a:pt x="4091" y="4177"/>
                    <a:pt x="4125" y="4182"/>
                  </a:cubicBezTo>
                  <a:cubicBezTo>
                    <a:pt x="4258" y="4203"/>
                    <a:pt x="4401" y="4288"/>
                    <a:pt x="4406" y="4437"/>
                  </a:cubicBezTo>
                  <a:cubicBezTo>
                    <a:pt x="4409" y="4504"/>
                    <a:pt x="4380" y="4560"/>
                    <a:pt x="4341" y="4610"/>
                  </a:cubicBezTo>
                  <a:cubicBezTo>
                    <a:pt x="4321" y="4636"/>
                    <a:pt x="4292" y="4659"/>
                    <a:pt x="4274" y="4686"/>
                  </a:cubicBezTo>
                  <a:cubicBezTo>
                    <a:pt x="4270" y="4694"/>
                    <a:pt x="4254" y="4718"/>
                    <a:pt x="4255" y="4728"/>
                  </a:cubicBezTo>
                  <a:cubicBezTo>
                    <a:pt x="4258" y="4723"/>
                    <a:pt x="4276" y="4723"/>
                    <a:pt x="4285" y="4723"/>
                  </a:cubicBezTo>
                  <a:cubicBezTo>
                    <a:pt x="4287" y="4723"/>
                    <a:pt x="4289" y="4723"/>
                    <a:pt x="4288" y="4723"/>
                  </a:cubicBezTo>
                  <a:cubicBezTo>
                    <a:pt x="4460" y="4764"/>
                    <a:pt x="4609" y="4910"/>
                    <a:pt x="4674" y="5083"/>
                  </a:cubicBezTo>
                  <a:cubicBezTo>
                    <a:pt x="4684" y="5043"/>
                    <a:pt x="4690" y="5000"/>
                    <a:pt x="4697" y="4958"/>
                  </a:cubicBezTo>
                  <a:cubicBezTo>
                    <a:pt x="4773" y="4451"/>
                    <a:pt x="4583" y="4003"/>
                    <a:pt x="4270" y="3615"/>
                  </a:cubicBezTo>
                  <a:cubicBezTo>
                    <a:pt x="3961" y="3234"/>
                    <a:pt x="3602" y="2885"/>
                    <a:pt x="3246" y="2546"/>
                  </a:cubicBezTo>
                  <a:cubicBezTo>
                    <a:pt x="3015" y="2322"/>
                    <a:pt x="2777" y="2102"/>
                    <a:pt x="2537" y="1887"/>
                  </a:cubicBezTo>
                  <a:cubicBezTo>
                    <a:pt x="2013" y="1506"/>
                    <a:pt x="1512" y="1090"/>
                    <a:pt x="1009" y="684"/>
                  </a:cubicBezTo>
                  <a:cubicBezTo>
                    <a:pt x="727" y="456"/>
                    <a:pt x="443" y="229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42"/>
            <p:cNvSpPr/>
            <p:nvPr/>
          </p:nvSpPr>
          <p:spPr>
            <a:xfrm>
              <a:off x="3847951" y="812675"/>
              <a:ext cx="30724" cy="61527"/>
            </a:xfrm>
            <a:custGeom>
              <a:rect b="b" l="l" r="r" t="t"/>
              <a:pathLst>
                <a:path extrusionOk="0" h="1550" w="774">
                  <a:moveTo>
                    <a:pt x="766" y="0"/>
                  </a:moveTo>
                  <a:cubicBezTo>
                    <a:pt x="673" y="87"/>
                    <a:pt x="565" y="164"/>
                    <a:pt x="461" y="232"/>
                  </a:cubicBezTo>
                  <a:cubicBezTo>
                    <a:pt x="334" y="316"/>
                    <a:pt x="199" y="392"/>
                    <a:pt x="57" y="448"/>
                  </a:cubicBezTo>
                  <a:cubicBezTo>
                    <a:pt x="40" y="454"/>
                    <a:pt x="21" y="461"/>
                    <a:pt x="1" y="467"/>
                  </a:cubicBezTo>
                  <a:cubicBezTo>
                    <a:pt x="26" y="661"/>
                    <a:pt x="35" y="859"/>
                    <a:pt x="46" y="1055"/>
                  </a:cubicBezTo>
                  <a:cubicBezTo>
                    <a:pt x="51" y="1164"/>
                    <a:pt x="53" y="1273"/>
                    <a:pt x="56" y="1382"/>
                  </a:cubicBezTo>
                  <a:cubicBezTo>
                    <a:pt x="58" y="1434"/>
                    <a:pt x="63" y="1492"/>
                    <a:pt x="65" y="1550"/>
                  </a:cubicBezTo>
                  <a:cubicBezTo>
                    <a:pt x="295" y="1350"/>
                    <a:pt x="521" y="1144"/>
                    <a:pt x="733" y="925"/>
                  </a:cubicBezTo>
                  <a:cubicBezTo>
                    <a:pt x="716" y="814"/>
                    <a:pt x="751" y="688"/>
                    <a:pt x="760" y="578"/>
                  </a:cubicBezTo>
                  <a:cubicBezTo>
                    <a:pt x="770" y="455"/>
                    <a:pt x="774" y="333"/>
                    <a:pt x="772" y="209"/>
                  </a:cubicBezTo>
                  <a:cubicBezTo>
                    <a:pt x="772" y="142"/>
                    <a:pt x="772" y="69"/>
                    <a:pt x="76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42"/>
            <p:cNvSpPr/>
            <p:nvPr/>
          </p:nvSpPr>
          <p:spPr>
            <a:xfrm>
              <a:off x="3820442" y="789811"/>
              <a:ext cx="55652" cy="35289"/>
            </a:xfrm>
            <a:custGeom>
              <a:rect b="b" l="l" r="r" t="t"/>
              <a:pathLst>
                <a:path extrusionOk="0" h="889" w="1402">
                  <a:moveTo>
                    <a:pt x="753" y="1"/>
                  </a:moveTo>
                  <a:cubicBezTo>
                    <a:pt x="728" y="1"/>
                    <a:pt x="704" y="5"/>
                    <a:pt x="677" y="14"/>
                  </a:cubicBezTo>
                  <a:cubicBezTo>
                    <a:pt x="454" y="89"/>
                    <a:pt x="236" y="193"/>
                    <a:pt x="6" y="244"/>
                  </a:cubicBezTo>
                  <a:cubicBezTo>
                    <a:pt x="35" y="305"/>
                    <a:pt x="50" y="372"/>
                    <a:pt x="47" y="446"/>
                  </a:cubicBezTo>
                  <a:cubicBezTo>
                    <a:pt x="45" y="511"/>
                    <a:pt x="27" y="574"/>
                    <a:pt x="0" y="631"/>
                  </a:cubicBezTo>
                  <a:cubicBezTo>
                    <a:pt x="42" y="646"/>
                    <a:pt x="84" y="661"/>
                    <a:pt x="126" y="682"/>
                  </a:cubicBezTo>
                  <a:cubicBezTo>
                    <a:pt x="192" y="714"/>
                    <a:pt x="257" y="746"/>
                    <a:pt x="322" y="777"/>
                  </a:cubicBezTo>
                  <a:cubicBezTo>
                    <a:pt x="392" y="811"/>
                    <a:pt x="464" y="858"/>
                    <a:pt x="540" y="881"/>
                  </a:cubicBezTo>
                  <a:cubicBezTo>
                    <a:pt x="557" y="886"/>
                    <a:pt x="573" y="888"/>
                    <a:pt x="589" y="888"/>
                  </a:cubicBezTo>
                  <a:cubicBezTo>
                    <a:pt x="639" y="888"/>
                    <a:pt x="686" y="866"/>
                    <a:pt x="733" y="843"/>
                  </a:cubicBezTo>
                  <a:cubicBezTo>
                    <a:pt x="855" y="782"/>
                    <a:pt x="974" y="714"/>
                    <a:pt x="1084" y="635"/>
                  </a:cubicBezTo>
                  <a:cubicBezTo>
                    <a:pt x="1198" y="557"/>
                    <a:pt x="1296" y="463"/>
                    <a:pt x="1401" y="375"/>
                  </a:cubicBezTo>
                  <a:cubicBezTo>
                    <a:pt x="1366" y="319"/>
                    <a:pt x="1314" y="275"/>
                    <a:pt x="1259" y="238"/>
                  </a:cubicBezTo>
                  <a:cubicBezTo>
                    <a:pt x="1170" y="176"/>
                    <a:pt x="1073" y="125"/>
                    <a:pt x="974" y="77"/>
                  </a:cubicBezTo>
                  <a:cubicBezTo>
                    <a:pt x="898" y="41"/>
                    <a:pt x="830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42"/>
            <p:cNvSpPr/>
            <p:nvPr/>
          </p:nvSpPr>
          <p:spPr>
            <a:xfrm>
              <a:off x="3806271" y="818907"/>
              <a:ext cx="37313" cy="72801"/>
            </a:xfrm>
            <a:custGeom>
              <a:rect b="b" l="l" r="r" t="t"/>
              <a:pathLst>
                <a:path extrusionOk="0" h="1834" w="940">
                  <a:moveTo>
                    <a:pt x="299" y="0"/>
                  </a:moveTo>
                  <a:cubicBezTo>
                    <a:pt x="223" y="101"/>
                    <a:pt x="117" y="184"/>
                    <a:pt x="0" y="244"/>
                  </a:cubicBezTo>
                  <a:cubicBezTo>
                    <a:pt x="108" y="315"/>
                    <a:pt x="222" y="383"/>
                    <a:pt x="320" y="470"/>
                  </a:cubicBezTo>
                  <a:cubicBezTo>
                    <a:pt x="449" y="585"/>
                    <a:pt x="529" y="741"/>
                    <a:pt x="565" y="907"/>
                  </a:cubicBezTo>
                  <a:cubicBezTo>
                    <a:pt x="569" y="923"/>
                    <a:pt x="570" y="939"/>
                    <a:pt x="572" y="954"/>
                  </a:cubicBezTo>
                  <a:cubicBezTo>
                    <a:pt x="572" y="958"/>
                    <a:pt x="574" y="963"/>
                    <a:pt x="574" y="965"/>
                  </a:cubicBezTo>
                  <a:cubicBezTo>
                    <a:pt x="603" y="1137"/>
                    <a:pt x="605" y="1315"/>
                    <a:pt x="603" y="1489"/>
                  </a:cubicBezTo>
                  <a:cubicBezTo>
                    <a:pt x="603" y="1601"/>
                    <a:pt x="601" y="1715"/>
                    <a:pt x="596" y="1827"/>
                  </a:cubicBezTo>
                  <a:lnTo>
                    <a:pt x="596" y="1833"/>
                  </a:lnTo>
                  <a:cubicBezTo>
                    <a:pt x="710" y="1738"/>
                    <a:pt x="826" y="1643"/>
                    <a:pt x="939" y="1546"/>
                  </a:cubicBezTo>
                  <a:cubicBezTo>
                    <a:pt x="938" y="1543"/>
                    <a:pt x="936" y="1542"/>
                    <a:pt x="937" y="1539"/>
                  </a:cubicBezTo>
                  <a:cubicBezTo>
                    <a:pt x="921" y="1485"/>
                    <a:pt x="927" y="1427"/>
                    <a:pt x="927" y="1371"/>
                  </a:cubicBezTo>
                  <a:cubicBezTo>
                    <a:pt x="927" y="1323"/>
                    <a:pt x="927" y="1273"/>
                    <a:pt x="926" y="1225"/>
                  </a:cubicBezTo>
                  <a:cubicBezTo>
                    <a:pt x="924" y="1120"/>
                    <a:pt x="921" y="1015"/>
                    <a:pt x="920" y="911"/>
                  </a:cubicBezTo>
                  <a:cubicBezTo>
                    <a:pt x="916" y="713"/>
                    <a:pt x="903" y="516"/>
                    <a:pt x="903" y="318"/>
                  </a:cubicBezTo>
                  <a:cubicBezTo>
                    <a:pt x="894" y="316"/>
                    <a:pt x="885" y="316"/>
                    <a:pt x="878" y="314"/>
                  </a:cubicBezTo>
                  <a:cubicBezTo>
                    <a:pt x="804" y="294"/>
                    <a:pt x="737" y="249"/>
                    <a:pt x="671" y="214"/>
                  </a:cubicBezTo>
                  <a:lnTo>
                    <a:pt x="425" y="81"/>
                  </a:lnTo>
                  <a:cubicBezTo>
                    <a:pt x="379" y="57"/>
                    <a:pt x="339" y="28"/>
                    <a:pt x="29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42"/>
            <p:cNvSpPr/>
            <p:nvPr/>
          </p:nvSpPr>
          <p:spPr>
            <a:xfrm>
              <a:off x="3815322" y="759206"/>
              <a:ext cx="17664" cy="35646"/>
            </a:xfrm>
            <a:custGeom>
              <a:rect b="b" l="l" r="r" t="t"/>
              <a:pathLst>
                <a:path extrusionOk="0" h="898" w="445">
                  <a:moveTo>
                    <a:pt x="300" y="0"/>
                  </a:moveTo>
                  <a:cubicBezTo>
                    <a:pt x="265" y="137"/>
                    <a:pt x="219" y="272"/>
                    <a:pt x="171" y="405"/>
                  </a:cubicBezTo>
                  <a:cubicBezTo>
                    <a:pt x="139" y="490"/>
                    <a:pt x="107" y="576"/>
                    <a:pt x="75" y="662"/>
                  </a:cubicBezTo>
                  <a:cubicBezTo>
                    <a:pt x="54" y="717"/>
                    <a:pt x="40" y="791"/>
                    <a:pt x="0" y="840"/>
                  </a:cubicBezTo>
                  <a:cubicBezTo>
                    <a:pt x="20" y="859"/>
                    <a:pt x="41" y="876"/>
                    <a:pt x="60" y="897"/>
                  </a:cubicBezTo>
                  <a:cubicBezTo>
                    <a:pt x="61" y="897"/>
                    <a:pt x="61" y="897"/>
                    <a:pt x="61" y="896"/>
                  </a:cubicBezTo>
                  <a:cubicBezTo>
                    <a:pt x="181" y="826"/>
                    <a:pt x="316" y="779"/>
                    <a:pt x="445" y="724"/>
                  </a:cubicBezTo>
                  <a:cubicBezTo>
                    <a:pt x="432" y="682"/>
                    <a:pt x="436" y="637"/>
                    <a:pt x="434" y="587"/>
                  </a:cubicBezTo>
                  <a:cubicBezTo>
                    <a:pt x="430" y="512"/>
                    <a:pt x="424" y="439"/>
                    <a:pt x="412" y="366"/>
                  </a:cubicBezTo>
                  <a:cubicBezTo>
                    <a:pt x="393" y="244"/>
                    <a:pt x="363" y="110"/>
                    <a:pt x="30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42"/>
            <p:cNvSpPr/>
            <p:nvPr/>
          </p:nvSpPr>
          <p:spPr>
            <a:xfrm>
              <a:off x="3755739" y="697679"/>
              <a:ext cx="76254" cy="55494"/>
            </a:xfrm>
            <a:custGeom>
              <a:rect b="b" l="l" r="r" t="t"/>
              <a:pathLst>
                <a:path extrusionOk="0" h="1398" w="1921">
                  <a:moveTo>
                    <a:pt x="1870" y="1"/>
                  </a:moveTo>
                  <a:cubicBezTo>
                    <a:pt x="1866" y="4"/>
                    <a:pt x="1864" y="7"/>
                    <a:pt x="1859" y="9"/>
                  </a:cubicBezTo>
                  <a:cubicBezTo>
                    <a:pt x="1299" y="467"/>
                    <a:pt x="684" y="853"/>
                    <a:pt x="81" y="1253"/>
                  </a:cubicBezTo>
                  <a:cubicBezTo>
                    <a:pt x="55" y="1270"/>
                    <a:pt x="28" y="1288"/>
                    <a:pt x="0" y="1306"/>
                  </a:cubicBezTo>
                  <a:lnTo>
                    <a:pt x="62" y="1397"/>
                  </a:lnTo>
                  <a:cubicBezTo>
                    <a:pt x="194" y="1315"/>
                    <a:pt x="361" y="1274"/>
                    <a:pt x="511" y="1234"/>
                  </a:cubicBezTo>
                  <a:cubicBezTo>
                    <a:pt x="676" y="1190"/>
                    <a:pt x="845" y="1161"/>
                    <a:pt x="1016" y="1151"/>
                  </a:cubicBezTo>
                  <a:cubicBezTo>
                    <a:pt x="1064" y="1148"/>
                    <a:pt x="1116" y="1146"/>
                    <a:pt x="1170" y="1146"/>
                  </a:cubicBezTo>
                  <a:cubicBezTo>
                    <a:pt x="1361" y="1146"/>
                    <a:pt x="1578" y="1170"/>
                    <a:pt x="1742" y="1263"/>
                  </a:cubicBezTo>
                  <a:cubicBezTo>
                    <a:pt x="1744" y="1257"/>
                    <a:pt x="1745" y="1248"/>
                    <a:pt x="1746" y="1242"/>
                  </a:cubicBezTo>
                  <a:cubicBezTo>
                    <a:pt x="1802" y="1034"/>
                    <a:pt x="1854" y="828"/>
                    <a:pt x="1880" y="613"/>
                  </a:cubicBezTo>
                  <a:cubicBezTo>
                    <a:pt x="1892" y="515"/>
                    <a:pt x="1901" y="416"/>
                    <a:pt x="1904" y="319"/>
                  </a:cubicBezTo>
                  <a:cubicBezTo>
                    <a:pt x="1905" y="234"/>
                    <a:pt x="1921" y="107"/>
                    <a:pt x="1889" y="29"/>
                  </a:cubicBezTo>
                  <a:cubicBezTo>
                    <a:pt x="1884" y="18"/>
                    <a:pt x="1878" y="9"/>
                    <a:pt x="1870" y="1"/>
                  </a:cubicBezTo>
                  <a:close/>
                </a:path>
              </a:pathLst>
            </a:custGeom>
            <a:solidFill>
              <a:srgbClr val="DDC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42"/>
            <p:cNvSpPr/>
            <p:nvPr/>
          </p:nvSpPr>
          <p:spPr>
            <a:xfrm>
              <a:off x="3588425" y="633889"/>
              <a:ext cx="238686" cy="211535"/>
            </a:xfrm>
            <a:custGeom>
              <a:rect b="b" l="l" r="r" t="t"/>
              <a:pathLst>
                <a:path extrusionOk="0" h="5329" w="6013">
                  <a:moveTo>
                    <a:pt x="4144" y="1"/>
                  </a:moveTo>
                  <a:cubicBezTo>
                    <a:pt x="4442" y="626"/>
                    <a:pt x="4536" y="1376"/>
                    <a:pt x="4250" y="2004"/>
                  </a:cubicBezTo>
                  <a:cubicBezTo>
                    <a:pt x="4079" y="2382"/>
                    <a:pt x="3782" y="2689"/>
                    <a:pt x="3394" y="2841"/>
                  </a:cubicBezTo>
                  <a:cubicBezTo>
                    <a:pt x="3129" y="2943"/>
                    <a:pt x="2840" y="2988"/>
                    <a:pt x="2553" y="2988"/>
                  </a:cubicBezTo>
                  <a:cubicBezTo>
                    <a:pt x="2403" y="2988"/>
                    <a:pt x="2253" y="2976"/>
                    <a:pt x="2108" y="2953"/>
                  </a:cubicBezTo>
                  <a:cubicBezTo>
                    <a:pt x="1417" y="2846"/>
                    <a:pt x="764" y="2498"/>
                    <a:pt x="313" y="1965"/>
                  </a:cubicBezTo>
                  <a:lnTo>
                    <a:pt x="197" y="2014"/>
                  </a:lnTo>
                  <a:cubicBezTo>
                    <a:pt x="305" y="2148"/>
                    <a:pt x="404" y="2297"/>
                    <a:pt x="488" y="2454"/>
                  </a:cubicBezTo>
                  <a:cubicBezTo>
                    <a:pt x="826" y="3075"/>
                    <a:pt x="957" y="3843"/>
                    <a:pt x="688" y="4496"/>
                  </a:cubicBezTo>
                  <a:cubicBezTo>
                    <a:pt x="549" y="4830"/>
                    <a:pt x="314" y="5116"/>
                    <a:pt x="1" y="5293"/>
                  </a:cubicBezTo>
                  <a:lnTo>
                    <a:pt x="23" y="5329"/>
                  </a:lnTo>
                  <a:cubicBezTo>
                    <a:pt x="122" y="5268"/>
                    <a:pt x="221" y="5214"/>
                    <a:pt x="311" y="5136"/>
                  </a:cubicBezTo>
                  <a:cubicBezTo>
                    <a:pt x="412" y="5051"/>
                    <a:pt x="506" y="4955"/>
                    <a:pt x="610" y="4873"/>
                  </a:cubicBezTo>
                  <a:cubicBezTo>
                    <a:pt x="725" y="4783"/>
                    <a:pt x="846" y="4720"/>
                    <a:pt x="982" y="4670"/>
                  </a:cubicBezTo>
                  <a:cubicBezTo>
                    <a:pt x="1118" y="4620"/>
                    <a:pt x="1258" y="4581"/>
                    <a:pt x="1382" y="4501"/>
                  </a:cubicBezTo>
                  <a:cubicBezTo>
                    <a:pt x="1501" y="4422"/>
                    <a:pt x="1599" y="4313"/>
                    <a:pt x="1719" y="4235"/>
                  </a:cubicBezTo>
                  <a:cubicBezTo>
                    <a:pt x="1831" y="4162"/>
                    <a:pt x="1957" y="4124"/>
                    <a:pt x="2078" y="4070"/>
                  </a:cubicBezTo>
                  <a:cubicBezTo>
                    <a:pt x="2346" y="3950"/>
                    <a:pt x="2475" y="3682"/>
                    <a:pt x="2719" y="3527"/>
                  </a:cubicBezTo>
                  <a:cubicBezTo>
                    <a:pt x="2974" y="3366"/>
                    <a:pt x="3268" y="3258"/>
                    <a:pt x="3533" y="3114"/>
                  </a:cubicBezTo>
                  <a:cubicBezTo>
                    <a:pt x="3813" y="2960"/>
                    <a:pt x="4084" y="2792"/>
                    <a:pt x="4347" y="2614"/>
                  </a:cubicBezTo>
                  <a:cubicBezTo>
                    <a:pt x="4893" y="2242"/>
                    <a:pt x="5433" y="1855"/>
                    <a:pt x="6013" y="1537"/>
                  </a:cubicBezTo>
                  <a:cubicBezTo>
                    <a:pt x="5977" y="1511"/>
                    <a:pt x="5934" y="1489"/>
                    <a:pt x="5902" y="1468"/>
                  </a:cubicBezTo>
                  <a:cubicBezTo>
                    <a:pt x="5829" y="1424"/>
                    <a:pt x="5752" y="1386"/>
                    <a:pt x="5675" y="1347"/>
                  </a:cubicBezTo>
                  <a:cubicBezTo>
                    <a:pt x="5528" y="1271"/>
                    <a:pt x="5381" y="1190"/>
                    <a:pt x="5255" y="1081"/>
                  </a:cubicBezTo>
                  <a:cubicBezTo>
                    <a:pt x="5122" y="965"/>
                    <a:pt x="5022" y="820"/>
                    <a:pt x="4908" y="686"/>
                  </a:cubicBezTo>
                  <a:cubicBezTo>
                    <a:pt x="4799" y="558"/>
                    <a:pt x="4674" y="443"/>
                    <a:pt x="4544" y="335"/>
                  </a:cubicBezTo>
                  <a:cubicBezTo>
                    <a:pt x="4411" y="225"/>
                    <a:pt x="4272" y="117"/>
                    <a:pt x="414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42"/>
            <p:cNvSpPr/>
            <p:nvPr/>
          </p:nvSpPr>
          <p:spPr>
            <a:xfrm>
              <a:off x="3741092" y="858404"/>
              <a:ext cx="82208" cy="90782"/>
            </a:xfrm>
            <a:custGeom>
              <a:rect b="b" l="l" r="r" t="t"/>
              <a:pathLst>
                <a:path extrusionOk="0" h="2287" w="2071">
                  <a:moveTo>
                    <a:pt x="1" y="1"/>
                  </a:moveTo>
                  <a:cubicBezTo>
                    <a:pt x="13" y="131"/>
                    <a:pt x="56" y="265"/>
                    <a:pt x="89" y="384"/>
                  </a:cubicBezTo>
                  <a:cubicBezTo>
                    <a:pt x="114" y="470"/>
                    <a:pt x="143" y="554"/>
                    <a:pt x="177" y="636"/>
                  </a:cubicBezTo>
                  <a:cubicBezTo>
                    <a:pt x="206" y="708"/>
                    <a:pt x="246" y="772"/>
                    <a:pt x="216" y="845"/>
                  </a:cubicBezTo>
                  <a:cubicBezTo>
                    <a:pt x="294" y="922"/>
                    <a:pt x="358" y="1004"/>
                    <a:pt x="391" y="1110"/>
                  </a:cubicBezTo>
                  <a:cubicBezTo>
                    <a:pt x="437" y="1250"/>
                    <a:pt x="435" y="1407"/>
                    <a:pt x="433" y="1553"/>
                  </a:cubicBezTo>
                  <a:cubicBezTo>
                    <a:pt x="431" y="1713"/>
                    <a:pt x="410" y="1871"/>
                    <a:pt x="388" y="2030"/>
                  </a:cubicBezTo>
                  <a:cubicBezTo>
                    <a:pt x="378" y="2103"/>
                    <a:pt x="376" y="2198"/>
                    <a:pt x="360" y="2287"/>
                  </a:cubicBezTo>
                  <a:cubicBezTo>
                    <a:pt x="933" y="1875"/>
                    <a:pt x="1497" y="1448"/>
                    <a:pt x="2045" y="1001"/>
                  </a:cubicBezTo>
                  <a:cubicBezTo>
                    <a:pt x="2037" y="948"/>
                    <a:pt x="2049" y="890"/>
                    <a:pt x="2051" y="832"/>
                  </a:cubicBezTo>
                  <a:cubicBezTo>
                    <a:pt x="2058" y="730"/>
                    <a:pt x="2062" y="630"/>
                    <a:pt x="2063" y="528"/>
                  </a:cubicBezTo>
                  <a:cubicBezTo>
                    <a:pt x="2066" y="403"/>
                    <a:pt x="2070" y="273"/>
                    <a:pt x="2061" y="147"/>
                  </a:cubicBezTo>
                  <a:cubicBezTo>
                    <a:pt x="1945" y="219"/>
                    <a:pt x="1801" y="257"/>
                    <a:pt x="1671" y="282"/>
                  </a:cubicBezTo>
                  <a:cubicBezTo>
                    <a:pt x="1520" y="311"/>
                    <a:pt x="1365" y="325"/>
                    <a:pt x="1211" y="325"/>
                  </a:cubicBezTo>
                  <a:cubicBezTo>
                    <a:pt x="1166" y="325"/>
                    <a:pt x="1121" y="324"/>
                    <a:pt x="1077" y="322"/>
                  </a:cubicBezTo>
                  <a:cubicBezTo>
                    <a:pt x="702" y="304"/>
                    <a:pt x="316" y="21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42"/>
            <p:cNvSpPr/>
            <p:nvPr/>
          </p:nvSpPr>
          <p:spPr>
            <a:xfrm>
              <a:off x="3759471" y="749838"/>
              <a:ext cx="64862" cy="39377"/>
            </a:xfrm>
            <a:custGeom>
              <a:rect b="b" l="l" r="r" t="t"/>
              <a:pathLst>
                <a:path extrusionOk="0" h="992" w="1634">
                  <a:moveTo>
                    <a:pt x="1103" y="0"/>
                  </a:moveTo>
                  <a:cubicBezTo>
                    <a:pt x="1038" y="0"/>
                    <a:pt x="976" y="4"/>
                    <a:pt x="922" y="7"/>
                  </a:cubicBezTo>
                  <a:cubicBezTo>
                    <a:pt x="652" y="25"/>
                    <a:pt x="343" y="90"/>
                    <a:pt x="102" y="219"/>
                  </a:cubicBezTo>
                  <a:cubicBezTo>
                    <a:pt x="52" y="245"/>
                    <a:pt x="21" y="276"/>
                    <a:pt x="0" y="310"/>
                  </a:cubicBezTo>
                  <a:cubicBezTo>
                    <a:pt x="265" y="484"/>
                    <a:pt x="494" y="709"/>
                    <a:pt x="697" y="950"/>
                  </a:cubicBezTo>
                  <a:cubicBezTo>
                    <a:pt x="704" y="960"/>
                    <a:pt x="711" y="971"/>
                    <a:pt x="715" y="981"/>
                  </a:cubicBezTo>
                  <a:cubicBezTo>
                    <a:pt x="745" y="976"/>
                    <a:pt x="774" y="972"/>
                    <a:pt x="802" y="969"/>
                  </a:cubicBezTo>
                  <a:cubicBezTo>
                    <a:pt x="871" y="958"/>
                    <a:pt x="944" y="950"/>
                    <a:pt x="1016" y="950"/>
                  </a:cubicBezTo>
                  <a:cubicBezTo>
                    <a:pt x="1102" y="950"/>
                    <a:pt x="1186" y="961"/>
                    <a:pt x="1264" y="992"/>
                  </a:cubicBezTo>
                  <a:cubicBezTo>
                    <a:pt x="1276" y="933"/>
                    <a:pt x="1311" y="873"/>
                    <a:pt x="1329" y="826"/>
                  </a:cubicBezTo>
                  <a:cubicBezTo>
                    <a:pt x="1362" y="743"/>
                    <a:pt x="1395" y="661"/>
                    <a:pt x="1428" y="579"/>
                  </a:cubicBezTo>
                  <a:cubicBezTo>
                    <a:pt x="1488" y="430"/>
                    <a:pt x="1555" y="282"/>
                    <a:pt x="1633" y="142"/>
                  </a:cubicBezTo>
                  <a:cubicBezTo>
                    <a:pt x="1504" y="27"/>
                    <a:pt x="1290" y="0"/>
                    <a:pt x="110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42"/>
            <p:cNvSpPr/>
            <p:nvPr/>
          </p:nvSpPr>
          <p:spPr>
            <a:xfrm>
              <a:off x="3741171" y="829585"/>
              <a:ext cx="80343" cy="34773"/>
            </a:xfrm>
            <a:custGeom>
              <a:rect b="b" l="l" r="r" t="t"/>
              <a:pathLst>
                <a:path extrusionOk="0" h="876" w="2024">
                  <a:moveTo>
                    <a:pt x="782" y="0"/>
                  </a:moveTo>
                  <a:cubicBezTo>
                    <a:pt x="719" y="42"/>
                    <a:pt x="658" y="82"/>
                    <a:pt x="591" y="120"/>
                  </a:cubicBezTo>
                  <a:cubicBezTo>
                    <a:pt x="511" y="166"/>
                    <a:pt x="433" y="212"/>
                    <a:pt x="355" y="260"/>
                  </a:cubicBezTo>
                  <a:cubicBezTo>
                    <a:pt x="237" y="335"/>
                    <a:pt x="20" y="430"/>
                    <a:pt x="2" y="587"/>
                  </a:cubicBezTo>
                  <a:cubicBezTo>
                    <a:pt x="2" y="600"/>
                    <a:pt x="2" y="611"/>
                    <a:pt x="1" y="624"/>
                  </a:cubicBezTo>
                  <a:cubicBezTo>
                    <a:pt x="330" y="749"/>
                    <a:pt x="665" y="857"/>
                    <a:pt x="1023" y="873"/>
                  </a:cubicBezTo>
                  <a:cubicBezTo>
                    <a:pt x="1063" y="874"/>
                    <a:pt x="1104" y="875"/>
                    <a:pt x="1146" y="875"/>
                  </a:cubicBezTo>
                  <a:cubicBezTo>
                    <a:pt x="1451" y="875"/>
                    <a:pt x="1779" y="823"/>
                    <a:pt x="2023" y="645"/>
                  </a:cubicBezTo>
                  <a:cubicBezTo>
                    <a:pt x="1985" y="502"/>
                    <a:pt x="1913" y="387"/>
                    <a:pt x="1798" y="283"/>
                  </a:cubicBezTo>
                  <a:cubicBezTo>
                    <a:pt x="1702" y="197"/>
                    <a:pt x="1602" y="127"/>
                    <a:pt x="1527" y="25"/>
                  </a:cubicBezTo>
                  <a:cubicBezTo>
                    <a:pt x="1457" y="51"/>
                    <a:pt x="1386" y="71"/>
                    <a:pt x="1319" y="81"/>
                  </a:cubicBezTo>
                  <a:cubicBezTo>
                    <a:pt x="1279" y="88"/>
                    <a:pt x="1235" y="91"/>
                    <a:pt x="1190" y="91"/>
                  </a:cubicBezTo>
                  <a:cubicBezTo>
                    <a:pt x="1055" y="91"/>
                    <a:pt x="907" y="62"/>
                    <a:pt x="78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42"/>
            <p:cNvSpPr/>
            <p:nvPr/>
          </p:nvSpPr>
          <p:spPr>
            <a:xfrm>
              <a:off x="3757645" y="766788"/>
              <a:ext cx="23142" cy="28342"/>
            </a:xfrm>
            <a:custGeom>
              <a:rect b="b" l="l" r="r" t="t"/>
              <a:pathLst>
                <a:path extrusionOk="0" h="714" w="583">
                  <a:moveTo>
                    <a:pt x="13" y="0"/>
                  </a:moveTo>
                  <a:cubicBezTo>
                    <a:pt x="8" y="43"/>
                    <a:pt x="10" y="89"/>
                    <a:pt x="11" y="138"/>
                  </a:cubicBezTo>
                  <a:cubicBezTo>
                    <a:pt x="18" y="268"/>
                    <a:pt x="16" y="392"/>
                    <a:pt x="0" y="521"/>
                  </a:cubicBezTo>
                  <a:cubicBezTo>
                    <a:pt x="101" y="583"/>
                    <a:pt x="200" y="647"/>
                    <a:pt x="296" y="713"/>
                  </a:cubicBezTo>
                  <a:cubicBezTo>
                    <a:pt x="384" y="655"/>
                    <a:pt x="482" y="618"/>
                    <a:pt x="583" y="592"/>
                  </a:cubicBezTo>
                  <a:cubicBezTo>
                    <a:pt x="407" y="381"/>
                    <a:pt x="212" y="189"/>
                    <a:pt x="1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42"/>
            <p:cNvSpPr/>
            <p:nvPr/>
          </p:nvSpPr>
          <p:spPr>
            <a:xfrm>
              <a:off x="3705327" y="823472"/>
              <a:ext cx="61805" cy="60535"/>
            </a:xfrm>
            <a:custGeom>
              <a:rect b="b" l="l" r="r" t="t"/>
              <a:pathLst>
                <a:path extrusionOk="0" h="1525" w="1557">
                  <a:moveTo>
                    <a:pt x="1490" y="1"/>
                  </a:moveTo>
                  <a:cubicBezTo>
                    <a:pt x="1456" y="30"/>
                    <a:pt x="1416" y="48"/>
                    <a:pt x="1370" y="68"/>
                  </a:cubicBezTo>
                  <a:cubicBezTo>
                    <a:pt x="1305" y="99"/>
                    <a:pt x="1239" y="130"/>
                    <a:pt x="1175" y="160"/>
                  </a:cubicBezTo>
                  <a:cubicBezTo>
                    <a:pt x="1044" y="223"/>
                    <a:pt x="914" y="286"/>
                    <a:pt x="784" y="350"/>
                  </a:cubicBezTo>
                  <a:cubicBezTo>
                    <a:pt x="530" y="478"/>
                    <a:pt x="280" y="619"/>
                    <a:pt x="7" y="707"/>
                  </a:cubicBezTo>
                  <a:cubicBezTo>
                    <a:pt x="6" y="709"/>
                    <a:pt x="4" y="712"/>
                    <a:pt x="1" y="713"/>
                  </a:cubicBezTo>
                  <a:cubicBezTo>
                    <a:pt x="9" y="759"/>
                    <a:pt x="16" y="804"/>
                    <a:pt x="22" y="849"/>
                  </a:cubicBezTo>
                  <a:cubicBezTo>
                    <a:pt x="35" y="952"/>
                    <a:pt x="43" y="1053"/>
                    <a:pt x="42" y="1155"/>
                  </a:cubicBezTo>
                  <a:cubicBezTo>
                    <a:pt x="40" y="1194"/>
                    <a:pt x="40" y="1236"/>
                    <a:pt x="36" y="1276"/>
                  </a:cubicBezTo>
                  <a:cubicBezTo>
                    <a:pt x="116" y="1233"/>
                    <a:pt x="205" y="1193"/>
                    <a:pt x="288" y="1193"/>
                  </a:cubicBezTo>
                  <a:cubicBezTo>
                    <a:pt x="303" y="1193"/>
                    <a:pt x="318" y="1195"/>
                    <a:pt x="332" y="1198"/>
                  </a:cubicBezTo>
                  <a:cubicBezTo>
                    <a:pt x="405" y="1212"/>
                    <a:pt x="479" y="1264"/>
                    <a:pt x="542" y="1299"/>
                  </a:cubicBezTo>
                  <a:cubicBezTo>
                    <a:pt x="603" y="1333"/>
                    <a:pt x="661" y="1368"/>
                    <a:pt x="718" y="1406"/>
                  </a:cubicBezTo>
                  <a:cubicBezTo>
                    <a:pt x="776" y="1443"/>
                    <a:pt x="831" y="1483"/>
                    <a:pt x="885" y="1525"/>
                  </a:cubicBezTo>
                  <a:cubicBezTo>
                    <a:pt x="850" y="1432"/>
                    <a:pt x="818" y="1337"/>
                    <a:pt x="798" y="1240"/>
                  </a:cubicBezTo>
                  <a:cubicBezTo>
                    <a:pt x="777" y="1140"/>
                    <a:pt x="763" y="1041"/>
                    <a:pt x="753" y="939"/>
                  </a:cubicBezTo>
                  <a:cubicBezTo>
                    <a:pt x="742" y="849"/>
                    <a:pt x="728" y="755"/>
                    <a:pt x="753" y="665"/>
                  </a:cubicBezTo>
                  <a:cubicBezTo>
                    <a:pt x="802" y="486"/>
                    <a:pt x="994" y="390"/>
                    <a:pt x="1138" y="301"/>
                  </a:cubicBezTo>
                  <a:cubicBezTo>
                    <a:pt x="1229" y="244"/>
                    <a:pt x="1321" y="189"/>
                    <a:pt x="1415" y="137"/>
                  </a:cubicBezTo>
                  <a:cubicBezTo>
                    <a:pt x="1462" y="111"/>
                    <a:pt x="1510" y="89"/>
                    <a:pt x="1557" y="71"/>
                  </a:cubicBezTo>
                  <a:cubicBezTo>
                    <a:pt x="1532" y="51"/>
                    <a:pt x="1510" y="27"/>
                    <a:pt x="149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42"/>
            <p:cNvSpPr/>
            <p:nvPr/>
          </p:nvSpPr>
          <p:spPr>
            <a:xfrm>
              <a:off x="3704176" y="782666"/>
              <a:ext cx="60257" cy="63988"/>
            </a:xfrm>
            <a:custGeom>
              <a:rect b="b" l="l" r="r" t="t"/>
              <a:pathLst>
                <a:path extrusionOk="0" h="1612" w="1518">
                  <a:moveTo>
                    <a:pt x="734" y="0"/>
                  </a:moveTo>
                  <a:cubicBezTo>
                    <a:pt x="670" y="0"/>
                    <a:pt x="610" y="24"/>
                    <a:pt x="539" y="67"/>
                  </a:cubicBezTo>
                  <a:cubicBezTo>
                    <a:pt x="439" y="128"/>
                    <a:pt x="344" y="200"/>
                    <a:pt x="263" y="285"/>
                  </a:cubicBezTo>
                  <a:cubicBezTo>
                    <a:pt x="94" y="464"/>
                    <a:pt x="18" y="700"/>
                    <a:pt x="6" y="944"/>
                  </a:cubicBezTo>
                  <a:cubicBezTo>
                    <a:pt x="1" y="1071"/>
                    <a:pt x="6" y="1200"/>
                    <a:pt x="22" y="1326"/>
                  </a:cubicBezTo>
                  <a:cubicBezTo>
                    <a:pt x="33" y="1421"/>
                    <a:pt x="53" y="1515"/>
                    <a:pt x="54" y="1611"/>
                  </a:cubicBezTo>
                  <a:cubicBezTo>
                    <a:pt x="261" y="1459"/>
                    <a:pt x="492" y="1346"/>
                    <a:pt x="722" y="1229"/>
                  </a:cubicBezTo>
                  <a:cubicBezTo>
                    <a:pt x="856" y="1163"/>
                    <a:pt x="990" y="1097"/>
                    <a:pt x="1126" y="1032"/>
                  </a:cubicBezTo>
                  <a:cubicBezTo>
                    <a:pt x="1186" y="1003"/>
                    <a:pt x="1247" y="973"/>
                    <a:pt x="1309" y="945"/>
                  </a:cubicBezTo>
                  <a:cubicBezTo>
                    <a:pt x="1356" y="923"/>
                    <a:pt x="1399" y="899"/>
                    <a:pt x="1446" y="888"/>
                  </a:cubicBezTo>
                  <a:cubicBezTo>
                    <a:pt x="1441" y="867"/>
                    <a:pt x="1436" y="848"/>
                    <a:pt x="1434" y="826"/>
                  </a:cubicBezTo>
                  <a:cubicBezTo>
                    <a:pt x="1434" y="825"/>
                    <a:pt x="1431" y="822"/>
                    <a:pt x="1428" y="820"/>
                  </a:cubicBezTo>
                  <a:cubicBezTo>
                    <a:pt x="1372" y="685"/>
                    <a:pt x="1425" y="534"/>
                    <a:pt x="1517" y="422"/>
                  </a:cubicBezTo>
                  <a:cubicBezTo>
                    <a:pt x="1318" y="279"/>
                    <a:pt x="1110" y="144"/>
                    <a:pt x="887" y="40"/>
                  </a:cubicBezTo>
                  <a:cubicBezTo>
                    <a:pt x="830" y="13"/>
                    <a:pt x="781" y="0"/>
                    <a:pt x="73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42"/>
            <p:cNvSpPr/>
            <p:nvPr/>
          </p:nvSpPr>
          <p:spPr>
            <a:xfrm>
              <a:off x="3534281" y="749441"/>
              <a:ext cx="223959" cy="175412"/>
            </a:xfrm>
            <a:custGeom>
              <a:rect b="b" l="l" r="r" t="t"/>
              <a:pathLst>
                <a:path extrusionOk="0" h="4419" w="5642">
                  <a:moveTo>
                    <a:pt x="5580" y="1"/>
                  </a:moveTo>
                  <a:cubicBezTo>
                    <a:pt x="5339" y="163"/>
                    <a:pt x="5093" y="321"/>
                    <a:pt x="4840" y="466"/>
                  </a:cubicBezTo>
                  <a:cubicBezTo>
                    <a:pt x="4693" y="550"/>
                    <a:pt x="4544" y="630"/>
                    <a:pt x="4395" y="705"/>
                  </a:cubicBezTo>
                  <a:cubicBezTo>
                    <a:pt x="4272" y="767"/>
                    <a:pt x="4152" y="830"/>
                    <a:pt x="4054" y="928"/>
                  </a:cubicBezTo>
                  <a:cubicBezTo>
                    <a:pt x="3956" y="1027"/>
                    <a:pt x="3877" y="1140"/>
                    <a:pt x="3767" y="1226"/>
                  </a:cubicBezTo>
                  <a:cubicBezTo>
                    <a:pt x="3667" y="1309"/>
                    <a:pt x="3552" y="1355"/>
                    <a:pt x="3430" y="1398"/>
                  </a:cubicBezTo>
                  <a:cubicBezTo>
                    <a:pt x="3284" y="1452"/>
                    <a:pt x="3163" y="1518"/>
                    <a:pt x="3042" y="1616"/>
                  </a:cubicBezTo>
                  <a:cubicBezTo>
                    <a:pt x="2939" y="1699"/>
                    <a:pt x="2839" y="1779"/>
                    <a:pt x="2719" y="1836"/>
                  </a:cubicBezTo>
                  <a:cubicBezTo>
                    <a:pt x="2576" y="1901"/>
                    <a:pt x="2424" y="1936"/>
                    <a:pt x="2283" y="2002"/>
                  </a:cubicBezTo>
                  <a:cubicBezTo>
                    <a:pt x="2158" y="2062"/>
                    <a:pt x="2054" y="2150"/>
                    <a:pt x="1951" y="2240"/>
                  </a:cubicBezTo>
                  <a:cubicBezTo>
                    <a:pt x="1846" y="2332"/>
                    <a:pt x="1742" y="2428"/>
                    <a:pt x="1623" y="2506"/>
                  </a:cubicBezTo>
                  <a:cubicBezTo>
                    <a:pt x="1503" y="2586"/>
                    <a:pt x="1377" y="2645"/>
                    <a:pt x="1277" y="2754"/>
                  </a:cubicBezTo>
                  <a:cubicBezTo>
                    <a:pt x="1179" y="2862"/>
                    <a:pt x="1099" y="2973"/>
                    <a:pt x="982" y="3063"/>
                  </a:cubicBezTo>
                  <a:cubicBezTo>
                    <a:pt x="889" y="3135"/>
                    <a:pt x="788" y="3194"/>
                    <a:pt x="683" y="3246"/>
                  </a:cubicBezTo>
                  <a:cubicBezTo>
                    <a:pt x="444" y="3367"/>
                    <a:pt x="222" y="3483"/>
                    <a:pt x="6" y="3640"/>
                  </a:cubicBezTo>
                  <a:cubicBezTo>
                    <a:pt x="4" y="3641"/>
                    <a:pt x="1" y="3642"/>
                    <a:pt x="0" y="3643"/>
                  </a:cubicBezTo>
                  <a:cubicBezTo>
                    <a:pt x="297" y="3901"/>
                    <a:pt x="594" y="4160"/>
                    <a:pt x="891" y="4419"/>
                  </a:cubicBezTo>
                  <a:cubicBezTo>
                    <a:pt x="878" y="4379"/>
                    <a:pt x="871" y="4338"/>
                    <a:pt x="863" y="4303"/>
                  </a:cubicBezTo>
                  <a:cubicBezTo>
                    <a:pt x="831" y="4165"/>
                    <a:pt x="823" y="4025"/>
                    <a:pt x="839" y="3884"/>
                  </a:cubicBezTo>
                  <a:cubicBezTo>
                    <a:pt x="868" y="3627"/>
                    <a:pt x="977" y="3387"/>
                    <a:pt x="1147" y="3194"/>
                  </a:cubicBezTo>
                  <a:cubicBezTo>
                    <a:pt x="1282" y="3040"/>
                    <a:pt x="1466" y="2898"/>
                    <a:pt x="1668" y="2898"/>
                  </a:cubicBezTo>
                  <a:cubicBezTo>
                    <a:pt x="1726" y="2898"/>
                    <a:pt x="1786" y="2910"/>
                    <a:pt x="1847" y="2937"/>
                  </a:cubicBezTo>
                  <a:cubicBezTo>
                    <a:pt x="1954" y="2983"/>
                    <a:pt x="2058" y="3044"/>
                    <a:pt x="2159" y="3105"/>
                  </a:cubicBezTo>
                  <a:cubicBezTo>
                    <a:pt x="2115" y="2955"/>
                    <a:pt x="2086" y="2797"/>
                    <a:pt x="2070" y="2645"/>
                  </a:cubicBezTo>
                  <a:cubicBezTo>
                    <a:pt x="2053" y="2487"/>
                    <a:pt x="2115" y="2371"/>
                    <a:pt x="2248" y="2287"/>
                  </a:cubicBezTo>
                  <a:cubicBezTo>
                    <a:pt x="2539" y="2104"/>
                    <a:pt x="2928" y="2022"/>
                    <a:pt x="3265" y="1992"/>
                  </a:cubicBezTo>
                  <a:cubicBezTo>
                    <a:pt x="3338" y="1986"/>
                    <a:pt x="3411" y="1982"/>
                    <a:pt x="3485" y="1982"/>
                  </a:cubicBezTo>
                  <a:cubicBezTo>
                    <a:pt x="3593" y="1982"/>
                    <a:pt x="3702" y="1990"/>
                    <a:pt x="3810" y="2004"/>
                  </a:cubicBezTo>
                  <a:cubicBezTo>
                    <a:pt x="3932" y="2021"/>
                    <a:pt x="4044" y="2060"/>
                    <a:pt x="4128" y="2145"/>
                  </a:cubicBezTo>
                  <a:cubicBezTo>
                    <a:pt x="4127" y="2140"/>
                    <a:pt x="4127" y="2135"/>
                    <a:pt x="4126" y="2127"/>
                  </a:cubicBezTo>
                  <a:cubicBezTo>
                    <a:pt x="4107" y="1976"/>
                    <a:pt x="4101" y="1827"/>
                    <a:pt x="4119" y="1674"/>
                  </a:cubicBezTo>
                  <a:cubicBezTo>
                    <a:pt x="4153" y="1406"/>
                    <a:pt x="4260" y="1158"/>
                    <a:pt x="4458" y="968"/>
                  </a:cubicBezTo>
                  <a:cubicBezTo>
                    <a:pt x="4600" y="832"/>
                    <a:pt x="4807" y="666"/>
                    <a:pt x="5017" y="666"/>
                  </a:cubicBezTo>
                  <a:cubicBezTo>
                    <a:pt x="5061" y="666"/>
                    <a:pt x="5106" y="673"/>
                    <a:pt x="5150" y="690"/>
                  </a:cubicBezTo>
                  <a:cubicBezTo>
                    <a:pt x="5273" y="739"/>
                    <a:pt x="5391" y="813"/>
                    <a:pt x="5504" y="881"/>
                  </a:cubicBezTo>
                  <a:cubicBezTo>
                    <a:pt x="5466" y="738"/>
                    <a:pt x="5447" y="590"/>
                    <a:pt x="5448" y="443"/>
                  </a:cubicBezTo>
                  <a:cubicBezTo>
                    <a:pt x="5449" y="291"/>
                    <a:pt x="5511" y="171"/>
                    <a:pt x="5642" y="91"/>
                  </a:cubicBezTo>
                  <a:lnTo>
                    <a:pt x="558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42"/>
            <p:cNvSpPr/>
            <p:nvPr/>
          </p:nvSpPr>
          <p:spPr>
            <a:xfrm>
              <a:off x="3583662" y="584350"/>
              <a:ext cx="173547" cy="160169"/>
            </a:xfrm>
            <a:custGeom>
              <a:rect b="b" l="l" r="r" t="t"/>
              <a:pathLst>
                <a:path extrusionOk="0" h="4035" w="4372">
                  <a:moveTo>
                    <a:pt x="2601" y="629"/>
                  </a:moveTo>
                  <a:cubicBezTo>
                    <a:pt x="2608" y="629"/>
                    <a:pt x="2613" y="630"/>
                    <a:pt x="2621" y="631"/>
                  </a:cubicBezTo>
                  <a:cubicBezTo>
                    <a:pt x="2625" y="633"/>
                    <a:pt x="2634" y="633"/>
                    <a:pt x="2639" y="635"/>
                  </a:cubicBezTo>
                  <a:cubicBezTo>
                    <a:pt x="2641" y="636"/>
                    <a:pt x="2643" y="636"/>
                    <a:pt x="2644" y="636"/>
                  </a:cubicBezTo>
                  <a:cubicBezTo>
                    <a:pt x="2654" y="641"/>
                    <a:pt x="2665" y="646"/>
                    <a:pt x="2673" y="650"/>
                  </a:cubicBezTo>
                  <a:cubicBezTo>
                    <a:pt x="2680" y="654"/>
                    <a:pt x="2686" y="660"/>
                    <a:pt x="2691" y="666"/>
                  </a:cubicBezTo>
                  <a:cubicBezTo>
                    <a:pt x="2697" y="671"/>
                    <a:pt x="2706" y="676"/>
                    <a:pt x="2712" y="683"/>
                  </a:cubicBezTo>
                  <a:cubicBezTo>
                    <a:pt x="2721" y="694"/>
                    <a:pt x="2730" y="706"/>
                    <a:pt x="2737" y="718"/>
                  </a:cubicBezTo>
                  <a:cubicBezTo>
                    <a:pt x="2747" y="733"/>
                    <a:pt x="2752" y="753"/>
                    <a:pt x="2758" y="770"/>
                  </a:cubicBezTo>
                  <a:cubicBezTo>
                    <a:pt x="2759" y="774"/>
                    <a:pt x="2760" y="780"/>
                    <a:pt x="2760" y="784"/>
                  </a:cubicBezTo>
                  <a:cubicBezTo>
                    <a:pt x="2762" y="798"/>
                    <a:pt x="2764" y="811"/>
                    <a:pt x="2764" y="826"/>
                  </a:cubicBezTo>
                  <a:cubicBezTo>
                    <a:pt x="2764" y="844"/>
                    <a:pt x="2762" y="863"/>
                    <a:pt x="2753" y="881"/>
                  </a:cubicBezTo>
                  <a:cubicBezTo>
                    <a:pt x="2742" y="909"/>
                    <a:pt x="2732" y="926"/>
                    <a:pt x="2710" y="949"/>
                  </a:cubicBezTo>
                  <a:cubicBezTo>
                    <a:pt x="2698" y="961"/>
                    <a:pt x="2684" y="972"/>
                    <a:pt x="2668" y="979"/>
                  </a:cubicBezTo>
                  <a:cubicBezTo>
                    <a:pt x="2655" y="985"/>
                    <a:pt x="2643" y="990"/>
                    <a:pt x="2631" y="994"/>
                  </a:cubicBezTo>
                  <a:cubicBezTo>
                    <a:pt x="2626" y="995"/>
                    <a:pt x="2623" y="995"/>
                    <a:pt x="2618" y="996"/>
                  </a:cubicBezTo>
                  <a:cubicBezTo>
                    <a:pt x="2606" y="998"/>
                    <a:pt x="2591" y="1000"/>
                    <a:pt x="2580" y="1000"/>
                  </a:cubicBezTo>
                  <a:cubicBezTo>
                    <a:pt x="2570" y="999"/>
                    <a:pt x="2563" y="998"/>
                    <a:pt x="2555" y="996"/>
                  </a:cubicBezTo>
                  <a:cubicBezTo>
                    <a:pt x="2545" y="995"/>
                    <a:pt x="2537" y="994"/>
                    <a:pt x="2529" y="991"/>
                  </a:cubicBezTo>
                  <a:cubicBezTo>
                    <a:pt x="2518" y="987"/>
                    <a:pt x="2507" y="980"/>
                    <a:pt x="2496" y="975"/>
                  </a:cubicBezTo>
                  <a:cubicBezTo>
                    <a:pt x="2482" y="968"/>
                    <a:pt x="2469" y="957"/>
                    <a:pt x="2460" y="944"/>
                  </a:cubicBezTo>
                  <a:cubicBezTo>
                    <a:pt x="2454" y="937"/>
                    <a:pt x="2444" y="926"/>
                    <a:pt x="2439" y="915"/>
                  </a:cubicBezTo>
                  <a:cubicBezTo>
                    <a:pt x="2435" y="904"/>
                    <a:pt x="2429" y="894"/>
                    <a:pt x="2429" y="881"/>
                  </a:cubicBezTo>
                  <a:cubicBezTo>
                    <a:pt x="2428" y="870"/>
                    <a:pt x="2424" y="858"/>
                    <a:pt x="2425" y="848"/>
                  </a:cubicBezTo>
                  <a:cubicBezTo>
                    <a:pt x="2428" y="836"/>
                    <a:pt x="2429" y="826"/>
                    <a:pt x="2431" y="816"/>
                  </a:cubicBezTo>
                  <a:cubicBezTo>
                    <a:pt x="2433" y="811"/>
                    <a:pt x="2433" y="808"/>
                    <a:pt x="2435" y="805"/>
                  </a:cubicBezTo>
                  <a:cubicBezTo>
                    <a:pt x="2439" y="795"/>
                    <a:pt x="2441" y="785"/>
                    <a:pt x="2448" y="776"/>
                  </a:cubicBezTo>
                  <a:lnTo>
                    <a:pt x="2451" y="772"/>
                  </a:lnTo>
                  <a:cubicBezTo>
                    <a:pt x="2455" y="760"/>
                    <a:pt x="2457" y="749"/>
                    <a:pt x="2462" y="740"/>
                  </a:cubicBezTo>
                  <a:cubicBezTo>
                    <a:pt x="2469" y="724"/>
                    <a:pt x="2475" y="709"/>
                    <a:pt x="2483" y="696"/>
                  </a:cubicBezTo>
                  <a:cubicBezTo>
                    <a:pt x="2485" y="694"/>
                    <a:pt x="2485" y="693"/>
                    <a:pt x="2486" y="692"/>
                  </a:cubicBezTo>
                  <a:cubicBezTo>
                    <a:pt x="2491" y="685"/>
                    <a:pt x="2500" y="673"/>
                    <a:pt x="2507" y="667"/>
                  </a:cubicBezTo>
                  <a:lnTo>
                    <a:pt x="2522" y="655"/>
                  </a:lnTo>
                  <a:cubicBezTo>
                    <a:pt x="2529" y="651"/>
                    <a:pt x="2532" y="649"/>
                    <a:pt x="2538" y="645"/>
                  </a:cubicBezTo>
                  <a:cubicBezTo>
                    <a:pt x="2545" y="641"/>
                    <a:pt x="2559" y="635"/>
                    <a:pt x="2569" y="633"/>
                  </a:cubicBezTo>
                  <a:lnTo>
                    <a:pt x="2570" y="633"/>
                  </a:lnTo>
                  <a:lnTo>
                    <a:pt x="2601" y="629"/>
                  </a:lnTo>
                  <a:close/>
                  <a:moveTo>
                    <a:pt x="2183" y="947"/>
                  </a:moveTo>
                  <a:cubicBezTo>
                    <a:pt x="2185" y="947"/>
                    <a:pt x="2188" y="948"/>
                    <a:pt x="2189" y="949"/>
                  </a:cubicBezTo>
                  <a:cubicBezTo>
                    <a:pt x="2199" y="957"/>
                    <a:pt x="2211" y="965"/>
                    <a:pt x="2221" y="974"/>
                  </a:cubicBezTo>
                  <a:cubicBezTo>
                    <a:pt x="2257" y="1004"/>
                    <a:pt x="2283" y="1043"/>
                    <a:pt x="2298" y="1086"/>
                  </a:cubicBezTo>
                  <a:cubicBezTo>
                    <a:pt x="2308" y="1112"/>
                    <a:pt x="2311" y="1138"/>
                    <a:pt x="2313" y="1167"/>
                  </a:cubicBezTo>
                  <a:cubicBezTo>
                    <a:pt x="2311" y="1208"/>
                    <a:pt x="2299" y="1251"/>
                    <a:pt x="2280" y="1287"/>
                  </a:cubicBezTo>
                  <a:cubicBezTo>
                    <a:pt x="2273" y="1301"/>
                    <a:pt x="2264" y="1313"/>
                    <a:pt x="2256" y="1326"/>
                  </a:cubicBezTo>
                  <a:cubicBezTo>
                    <a:pt x="2246" y="1336"/>
                    <a:pt x="2237" y="1344"/>
                    <a:pt x="2228" y="1353"/>
                  </a:cubicBezTo>
                  <a:cubicBezTo>
                    <a:pt x="2198" y="1380"/>
                    <a:pt x="2163" y="1404"/>
                    <a:pt x="2127" y="1421"/>
                  </a:cubicBezTo>
                  <a:cubicBezTo>
                    <a:pt x="2090" y="1437"/>
                    <a:pt x="2049" y="1449"/>
                    <a:pt x="2009" y="1454"/>
                  </a:cubicBezTo>
                  <a:cubicBezTo>
                    <a:pt x="1991" y="1456"/>
                    <a:pt x="1972" y="1458"/>
                    <a:pt x="1954" y="1458"/>
                  </a:cubicBezTo>
                  <a:cubicBezTo>
                    <a:pt x="1932" y="1458"/>
                    <a:pt x="1910" y="1456"/>
                    <a:pt x="1888" y="1452"/>
                  </a:cubicBezTo>
                  <a:cubicBezTo>
                    <a:pt x="1834" y="1442"/>
                    <a:pt x="1780" y="1420"/>
                    <a:pt x="1741" y="1380"/>
                  </a:cubicBezTo>
                  <a:cubicBezTo>
                    <a:pt x="1725" y="1364"/>
                    <a:pt x="1711" y="1345"/>
                    <a:pt x="1696" y="1327"/>
                  </a:cubicBezTo>
                  <a:cubicBezTo>
                    <a:pt x="1695" y="1324"/>
                    <a:pt x="1694" y="1323"/>
                    <a:pt x="1694" y="1321"/>
                  </a:cubicBezTo>
                  <a:cubicBezTo>
                    <a:pt x="1695" y="1319"/>
                    <a:pt x="1696" y="1317"/>
                    <a:pt x="1699" y="1315"/>
                  </a:cubicBezTo>
                  <a:cubicBezTo>
                    <a:pt x="1716" y="1300"/>
                    <a:pt x="1735" y="1282"/>
                    <a:pt x="1753" y="1267"/>
                  </a:cubicBezTo>
                  <a:cubicBezTo>
                    <a:pt x="1771" y="1250"/>
                    <a:pt x="1790" y="1232"/>
                    <a:pt x="1810" y="1217"/>
                  </a:cubicBezTo>
                  <a:cubicBezTo>
                    <a:pt x="1850" y="1185"/>
                    <a:pt x="1888" y="1155"/>
                    <a:pt x="1929" y="1124"/>
                  </a:cubicBezTo>
                  <a:cubicBezTo>
                    <a:pt x="1967" y="1094"/>
                    <a:pt x="2008" y="1066"/>
                    <a:pt x="2049" y="1035"/>
                  </a:cubicBezTo>
                  <a:cubicBezTo>
                    <a:pt x="2090" y="1006"/>
                    <a:pt x="2131" y="978"/>
                    <a:pt x="2172" y="951"/>
                  </a:cubicBezTo>
                  <a:cubicBezTo>
                    <a:pt x="2175" y="948"/>
                    <a:pt x="2179" y="947"/>
                    <a:pt x="2183" y="947"/>
                  </a:cubicBezTo>
                  <a:close/>
                  <a:moveTo>
                    <a:pt x="1386" y="1411"/>
                  </a:moveTo>
                  <a:cubicBezTo>
                    <a:pt x="1400" y="1411"/>
                    <a:pt x="1415" y="1416"/>
                    <a:pt x="1429" y="1418"/>
                  </a:cubicBezTo>
                  <a:cubicBezTo>
                    <a:pt x="1433" y="1420"/>
                    <a:pt x="1439" y="1421"/>
                    <a:pt x="1443" y="1422"/>
                  </a:cubicBezTo>
                  <a:cubicBezTo>
                    <a:pt x="1475" y="1434"/>
                    <a:pt x="1495" y="1447"/>
                    <a:pt x="1518" y="1470"/>
                  </a:cubicBezTo>
                  <a:cubicBezTo>
                    <a:pt x="1529" y="1480"/>
                    <a:pt x="1539" y="1495"/>
                    <a:pt x="1545" y="1505"/>
                  </a:cubicBezTo>
                  <a:cubicBezTo>
                    <a:pt x="1549" y="1509"/>
                    <a:pt x="1550" y="1511"/>
                    <a:pt x="1553" y="1516"/>
                  </a:cubicBezTo>
                  <a:cubicBezTo>
                    <a:pt x="1559" y="1530"/>
                    <a:pt x="1564" y="1544"/>
                    <a:pt x="1568" y="1558"/>
                  </a:cubicBezTo>
                  <a:cubicBezTo>
                    <a:pt x="1569" y="1562"/>
                    <a:pt x="1569" y="1568"/>
                    <a:pt x="1570" y="1572"/>
                  </a:cubicBezTo>
                  <a:cubicBezTo>
                    <a:pt x="1571" y="1585"/>
                    <a:pt x="1576" y="1601"/>
                    <a:pt x="1575" y="1616"/>
                  </a:cubicBezTo>
                  <a:cubicBezTo>
                    <a:pt x="1574" y="1631"/>
                    <a:pt x="1570" y="1646"/>
                    <a:pt x="1566" y="1658"/>
                  </a:cubicBezTo>
                  <a:cubicBezTo>
                    <a:pt x="1563" y="1677"/>
                    <a:pt x="1554" y="1694"/>
                    <a:pt x="1543" y="1710"/>
                  </a:cubicBezTo>
                  <a:cubicBezTo>
                    <a:pt x="1537" y="1721"/>
                    <a:pt x="1527" y="1731"/>
                    <a:pt x="1517" y="1741"/>
                  </a:cubicBezTo>
                  <a:cubicBezTo>
                    <a:pt x="1513" y="1746"/>
                    <a:pt x="1511" y="1749"/>
                    <a:pt x="1507" y="1751"/>
                  </a:cubicBezTo>
                  <a:cubicBezTo>
                    <a:pt x="1496" y="1759"/>
                    <a:pt x="1485" y="1770"/>
                    <a:pt x="1471" y="1775"/>
                  </a:cubicBezTo>
                  <a:cubicBezTo>
                    <a:pt x="1460" y="1780"/>
                    <a:pt x="1446" y="1785"/>
                    <a:pt x="1434" y="1788"/>
                  </a:cubicBezTo>
                  <a:cubicBezTo>
                    <a:pt x="1430" y="1790"/>
                    <a:pt x="1425" y="1791"/>
                    <a:pt x="1419" y="1792"/>
                  </a:cubicBezTo>
                  <a:cubicBezTo>
                    <a:pt x="1409" y="1793"/>
                    <a:pt x="1396" y="1796"/>
                    <a:pt x="1385" y="1796"/>
                  </a:cubicBezTo>
                  <a:cubicBezTo>
                    <a:pt x="1383" y="1796"/>
                    <a:pt x="1381" y="1796"/>
                    <a:pt x="1379" y="1796"/>
                  </a:cubicBezTo>
                  <a:cubicBezTo>
                    <a:pt x="1361" y="1796"/>
                    <a:pt x="1342" y="1792"/>
                    <a:pt x="1326" y="1786"/>
                  </a:cubicBezTo>
                  <a:cubicBezTo>
                    <a:pt x="1310" y="1781"/>
                    <a:pt x="1292" y="1773"/>
                    <a:pt x="1279" y="1762"/>
                  </a:cubicBezTo>
                  <a:cubicBezTo>
                    <a:pt x="1256" y="1745"/>
                    <a:pt x="1243" y="1733"/>
                    <a:pt x="1228" y="1707"/>
                  </a:cubicBezTo>
                  <a:cubicBezTo>
                    <a:pt x="1219" y="1692"/>
                    <a:pt x="1212" y="1676"/>
                    <a:pt x="1209" y="1660"/>
                  </a:cubicBezTo>
                  <a:cubicBezTo>
                    <a:pt x="1206" y="1647"/>
                    <a:pt x="1205" y="1632"/>
                    <a:pt x="1205" y="1621"/>
                  </a:cubicBezTo>
                  <a:lnTo>
                    <a:pt x="1205" y="1619"/>
                  </a:lnTo>
                  <a:cubicBezTo>
                    <a:pt x="1204" y="1611"/>
                    <a:pt x="1202" y="1594"/>
                    <a:pt x="1202" y="1587"/>
                  </a:cubicBezTo>
                  <a:cubicBezTo>
                    <a:pt x="1201" y="1552"/>
                    <a:pt x="1211" y="1522"/>
                    <a:pt x="1227" y="1496"/>
                  </a:cubicBezTo>
                  <a:cubicBezTo>
                    <a:pt x="1228" y="1494"/>
                    <a:pt x="1230" y="1493"/>
                    <a:pt x="1231" y="1489"/>
                  </a:cubicBezTo>
                  <a:cubicBezTo>
                    <a:pt x="1237" y="1479"/>
                    <a:pt x="1247" y="1470"/>
                    <a:pt x="1256" y="1461"/>
                  </a:cubicBezTo>
                  <a:cubicBezTo>
                    <a:pt x="1266" y="1451"/>
                    <a:pt x="1280" y="1440"/>
                    <a:pt x="1292" y="1433"/>
                  </a:cubicBezTo>
                  <a:lnTo>
                    <a:pt x="1300" y="1430"/>
                  </a:lnTo>
                  <a:cubicBezTo>
                    <a:pt x="1311" y="1425"/>
                    <a:pt x="1324" y="1420"/>
                    <a:pt x="1335" y="1417"/>
                  </a:cubicBezTo>
                  <a:cubicBezTo>
                    <a:pt x="1337" y="1415"/>
                    <a:pt x="1340" y="1415"/>
                    <a:pt x="1342" y="1415"/>
                  </a:cubicBezTo>
                  <a:cubicBezTo>
                    <a:pt x="1356" y="1412"/>
                    <a:pt x="1370" y="1411"/>
                    <a:pt x="1382" y="1411"/>
                  </a:cubicBezTo>
                  <a:cubicBezTo>
                    <a:pt x="1383" y="1411"/>
                    <a:pt x="1385" y="1411"/>
                    <a:pt x="1386" y="1411"/>
                  </a:cubicBezTo>
                  <a:close/>
                  <a:moveTo>
                    <a:pt x="1443" y="2429"/>
                  </a:moveTo>
                  <a:cubicBezTo>
                    <a:pt x="1493" y="2429"/>
                    <a:pt x="1543" y="2435"/>
                    <a:pt x="1591" y="2445"/>
                  </a:cubicBezTo>
                  <a:cubicBezTo>
                    <a:pt x="1783" y="2487"/>
                    <a:pt x="1977" y="2620"/>
                    <a:pt x="2022" y="2822"/>
                  </a:cubicBezTo>
                  <a:cubicBezTo>
                    <a:pt x="2065" y="3009"/>
                    <a:pt x="1987" y="3222"/>
                    <a:pt x="1819" y="3321"/>
                  </a:cubicBezTo>
                  <a:cubicBezTo>
                    <a:pt x="1742" y="3367"/>
                    <a:pt x="1655" y="3390"/>
                    <a:pt x="1567" y="3390"/>
                  </a:cubicBezTo>
                  <a:cubicBezTo>
                    <a:pt x="1458" y="3390"/>
                    <a:pt x="1349" y="3355"/>
                    <a:pt x="1261" y="3286"/>
                  </a:cubicBezTo>
                  <a:cubicBezTo>
                    <a:pt x="1080" y="3143"/>
                    <a:pt x="1039" y="2909"/>
                    <a:pt x="1012" y="2692"/>
                  </a:cubicBezTo>
                  <a:lnTo>
                    <a:pt x="1006" y="2686"/>
                  </a:lnTo>
                  <a:cubicBezTo>
                    <a:pt x="981" y="2651"/>
                    <a:pt x="993" y="2612"/>
                    <a:pt x="1024" y="2584"/>
                  </a:cubicBezTo>
                  <a:cubicBezTo>
                    <a:pt x="1138" y="2480"/>
                    <a:pt x="1290" y="2429"/>
                    <a:pt x="1443" y="2429"/>
                  </a:cubicBezTo>
                  <a:close/>
                  <a:moveTo>
                    <a:pt x="2079" y="1"/>
                  </a:moveTo>
                  <a:cubicBezTo>
                    <a:pt x="1887" y="1"/>
                    <a:pt x="1697" y="41"/>
                    <a:pt x="1524" y="140"/>
                  </a:cubicBezTo>
                  <a:cubicBezTo>
                    <a:pt x="1517" y="144"/>
                    <a:pt x="1511" y="145"/>
                    <a:pt x="1506" y="147"/>
                  </a:cubicBezTo>
                  <a:cubicBezTo>
                    <a:pt x="1509" y="197"/>
                    <a:pt x="1509" y="249"/>
                    <a:pt x="1499" y="298"/>
                  </a:cubicBezTo>
                  <a:cubicBezTo>
                    <a:pt x="1452" y="538"/>
                    <a:pt x="1223" y="723"/>
                    <a:pt x="987" y="753"/>
                  </a:cubicBezTo>
                  <a:cubicBezTo>
                    <a:pt x="953" y="758"/>
                    <a:pt x="918" y="760"/>
                    <a:pt x="882" y="760"/>
                  </a:cubicBezTo>
                  <a:cubicBezTo>
                    <a:pt x="780" y="760"/>
                    <a:pt x="673" y="742"/>
                    <a:pt x="576" y="718"/>
                  </a:cubicBezTo>
                  <a:cubicBezTo>
                    <a:pt x="504" y="699"/>
                    <a:pt x="433" y="692"/>
                    <a:pt x="361" y="671"/>
                  </a:cubicBezTo>
                  <a:cubicBezTo>
                    <a:pt x="132" y="1031"/>
                    <a:pt x="1" y="1438"/>
                    <a:pt x="35" y="1870"/>
                  </a:cubicBezTo>
                  <a:cubicBezTo>
                    <a:pt x="71" y="2302"/>
                    <a:pt x="268" y="2717"/>
                    <a:pt x="542" y="3047"/>
                  </a:cubicBezTo>
                  <a:cubicBezTo>
                    <a:pt x="1024" y="3629"/>
                    <a:pt x="1747" y="3987"/>
                    <a:pt x="2499" y="4030"/>
                  </a:cubicBezTo>
                  <a:cubicBezTo>
                    <a:pt x="2555" y="4033"/>
                    <a:pt x="2611" y="4034"/>
                    <a:pt x="2668" y="4034"/>
                  </a:cubicBezTo>
                  <a:cubicBezTo>
                    <a:pt x="3010" y="4034"/>
                    <a:pt x="3364" y="3973"/>
                    <a:pt x="3654" y="3791"/>
                  </a:cubicBezTo>
                  <a:cubicBezTo>
                    <a:pt x="3967" y="3597"/>
                    <a:pt x="4175" y="3265"/>
                    <a:pt x="4269" y="2915"/>
                  </a:cubicBezTo>
                  <a:cubicBezTo>
                    <a:pt x="4372" y="2539"/>
                    <a:pt x="4349" y="2123"/>
                    <a:pt x="4231" y="1732"/>
                  </a:cubicBezTo>
                  <a:cubicBezTo>
                    <a:pt x="4199" y="1814"/>
                    <a:pt x="4147" y="1889"/>
                    <a:pt x="4071" y="1940"/>
                  </a:cubicBezTo>
                  <a:cubicBezTo>
                    <a:pt x="3992" y="1994"/>
                    <a:pt x="3896" y="2022"/>
                    <a:pt x="3801" y="2022"/>
                  </a:cubicBezTo>
                  <a:cubicBezTo>
                    <a:pt x="3705" y="2022"/>
                    <a:pt x="3609" y="1993"/>
                    <a:pt x="3531" y="1933"/>
                  </a:cubicBezTo>
                  <a:cubicBezTo>
                    <a:pt x="3373" y="1810"/>
                    <a:pt x="3304" y="1593"/>
                    <a:pt x="3362" y="1400"/>
                  </a:cubicBezTo>
                  <a:cubicBezTo>
                    <a:pt x="3428" y="1178"/>
                    <a:pt x="3634" y="1056"/>
                    <a:pt x="3825" y="952"/>
                  </a:cubicBezTo>
                  <a:cubicBezTo>
                    <a:pt x="3826" y="949"/>
                    <a:pt x="3826" y="946"/>
                    <a:pt x="3829" y="943"/>
                  </a:cubicBezTo>
                  <a:cubicBezTo>
                    <a:pt x="3831" y="938"/>
                    <a:pt x="3836" y="936"/>
                    <a:pt x="3840" y="933"/>
                  </a:cubicBezTo>
                  <a:cubicBezTo>
                    <a:pt x="3778" y="849"/>
                    <a:pt x="3714" y="770"/>
                    <a:pt x="3644" y="697"/>
                  </a:cubicBezTo>
                  <a:cubicBezTo>
                    <a:pt x="3367" y="405"/>
                    <a:pt x="3001" y="208"/>
                    <a:pt x="2618" y="90"/>
                  </a:cubicBezTo>
                  <a:cubicBezTo>
                    <a:pt x="2444" y="36"/>
                    <a:pt x="2260" y="1"/>
                    <a:pt x="207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42"/>
            <p:cNvSpPr/>
            <p:nvPr/>
          </p:nvSpPr>
          <p:spPr>
            <a:xfrm>
              <a:off x="3717037" y="909690"/>
              <a:ext cx="34932" cy="66489"/>
            </a:xfrm>
            <a:custGeom>
              <a:rect b="b" l="l" r="r" t="t"/>
              <a:pathLst>
                <a:path extrusionOk="0" h="1675" w="880">
                  <a:moveTo>
                    <a:pt x="864" y="0"/>
                  </a:moveTo>
                  <a:lnTo>
                    <a:pt x="864" y="0"/>
                  </a:lnTo>
                  <a:cubicBezTo>
                    <a:pt x="838" y="27"/>
                    <a:pt x="813" y="57"/>
                    <a:pt x="787" y="83"/>
                  </a:cubicBezTo>
                  <a:cubicBezTo>
                    <a:pt x="714" y="156"/>
                    <a:pt x="632" y="222"/>
                    <a:pt x="547" y="282"/>
                  </a:cubicBezTo>
                  <a:cubicBezTo>
                    <a:pt x="461" y="342"/>
                    <a:pt x="371" y="392"/>
                    <a:pt x="278" y="437"/>
                  </a:cubicBezTo>
                  <a:cubicBezTo>
                    <a:pt x="210" y="468"/>
                    <a:pt x="128" y="509"/>
                    <a:pt x="49" y="512"/>
                  </a:cubicBezTo>
                  <a:cubicBezTo>
                    <a:pt x="63" y="587"/>
                    <a:pt x="60" y="663"/>
                    <a:pt x="58" y="739"/>
                  </a:cubicBezTo>
                  <a:cubicBezTo>
                    <a:pt x="53" y="876"/>
                    <a:pt x="46" y="1014"/>
                    <a:pt x="37" y="1150"/>
                  </a:cubicBezTo>
                  <a:cubicBezTo>
                    <a:pt x="29" y="1275"/>
                    <a:pt x="18" y="1401"/>
                    <a:pt x="8" y="1527"/>
                  </a:cubicBezTo>
                  <a:cubicBezTo>
                    <a:pt x="5" y="1571"/>
                    <a:pt x="5" y="1623"/>
                    <a:pt x="1" y="1675"/>
                  </a:cubicBezTo>
                  <a:cubicBezTo>
                    <a:pt x="255" y="1499"/>
                    <a:pt x="507" y="1323"/>
                    <a:pt x="758" y="1144"/>
                  </a:cubicBezTo>
                  <a:cubicBezTo>
                    <a:pt x="705" y="1043"/>
                    <a:pt x="747" y="897"/>
                    <a:pt x="768" y="791"/>
                  </a:cubicBezTo>
                  <a:cubicBezTo>
                    <a:pt x="793" y="655"/>
                    <a:pt x="822" y="520"/>
                    <a:pt x="845" y="385"/>
                  </a:cubicBezTo>
                  <a:cubicBezTo>
                    <a:pt x="866" y="257"/>
                    <a:pt x="880" y="124"/>
                    <a:pt x="86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42"/>
            <p:cNvSpPr/>
            <p:nvPr/>
          </p:nvSpPr>
          <p:spPr>
            <a:xfrm>
              <a:off x="3681867" y="878886"/>
              <a:ext cx="66886" cy="46086"/>
            </a:xfrm>
            <a:custGeom>
              <a:rect b="b" l="l" r="r" t="t"/>
              <a:pathLst>
                <a:path extrusionOk="0" h="1161" w="1685">
                  <a:moveTo>
                    <a:pt x="893" y="1"/>
                  </a:moveTo>
                  <a:cubicBezTo>
                    <a:pt x="786" y="1"/>
                    <a:pt x="675" y="76"/>
                    <a:pt x="585" y="121"/>
                  </a:cubicBezTo>
                  <a:cubicBezTo>
                    <a:pt x="476" y="178"/>
                    <a:pt x="368" y="238"/>
                    <a:pt x="262" y="296"/>
                  </a:cubicBezTo>
                  <a:cubicBezTo>
                    <a:pt x="272" y="337"/>
                    <a:pt x="276" y="380"/>
                    <a:pt x="274" y="422"/>
                  </a:cubicBezTo>
                  <a:cubicBezTo>
                    <a:pt x="268" y="611"/>
                    <a:pt x="152" y="765"/>
                    <a:pt x="0" y="874"/>
                  </a:cubicBezTo>
                  <a:cubicBezTo>
                    <a:pt x="123" y="894"/>
                    <a:pt x="245" y="918"/>
                    <a:pt x="367" y="941"/>
                  </a:cubicBezTo>
                  <a:cubicBezTo>
                    <a:pt x="549" y="974"/>
                    <a:pt x="778" y="991"/>
                    <a:pt x="884" y="1161"/>
                  </a:cubicBezTo>
                  <a:cubicBezTo>
                    <a:pt x="946" y="1118"/>
                    <a:pt x="1027" y="1092"/>
                    <a:pt x="1091" y="1059"/>
                  </a:cubicBezTo>
                  <a:cubicBezTo>
                    <a:pt x="1177" y="1016"/>
                    <a:pt x="1258" y="966"/>
                    <a:pt x="1337" y="910"/>
                  </a:cubicBezTo>
                  <a:cubicBezTo>
                    <a:pt x="1415" y="853"/>
                    <a:pt x="1487" y="790"/>
                    <a:pt x="1553" y="720"/>
                  </a:cubicBezTo>
                  <a:cubicBezTo>
                    <a:pt x="1587" y="687"/>
                    <a:pt x="1620" y="651"/>
                    <a:pt x="1649" y="614"/>
                  </a:cubicBezTo>
                  <a:cubicBezTo>
                    <a:pt x="1661" y="598"/>
                    <a:pt x="1673" y="585"/>
                    <a:pt x="1684" y="572"/>
                  </a:cubicBezTo>
                  <a:cubicBezTo>
                    <a:pt x="1659" y="523"/>
                    <a:pt x="1628" y="478"/>
                    <a:pt x="1583" y="436"/>
                  </a:cubicBezTo>
                  <a:cubicBezTo>
                    <a:pt x="1409" y="270"/>
                    <a:pt x="1188" y="97"/>
                    <a:pt x="961" y="12"/>
                  </a:cubicBezTo>
                  <a:cubicBezTo>
                    <a:pt x="938" y="4"/>
                    <a:pt x="916" y="1"/>
                    <a:pt x="89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42"/>
            <p:cNvSpPr/>
            <p:nvPr/>
          </p:nvSpPr>
          <p:spPr>
            <a:xfrm>
              <a:off x="3722277" y="625275"/>
              <a:ext cx="24770" cy="32510"/>
            </a:xfrm>
            <a:custGeom>
              <a:rect b="b" l="l" r="r" t="t"/>
              <a:pathLst>
                <a:path extrusionOk="0" h="819" w="624">
                  <a:moveTo>
                    <a:pt x="345" y="0"/>
                  </a:moveTo>
                  <a:cubicBezTo>
                    <a:pt x="207" y="117"/>
                    <a:pt x="65" y="256"/>
                    <a:pt x="29" y="441"/>
                  </a:cubicBezTo>
                  <a:cubicBezTo>
                    <a:pt x="1" y="574"/>
                    <a:pt x="68" y="716"/>
                    <a:pt x="181" y="783"/>
                  </a:cubicBezTo>
                  <a:cubicBezTo>
                    <a:pt x="221" y="807"/>
                    <a:pt x="268" y="818"/>
                    <a:pt x="314" y="818"/>
                  </a:cubicBezTo>
                  <a:cubicBezTo>
                    <a:pt x="394" y="818"/>
                    <a:pt x="475" y="786"/>
                    <a:pt x="526" y="727"/>
                  </a:cubicBezTo>
                  <a:cubicBezTo>
                    <a:pt x="615" y="623"/>
                    <a:pt x="624" y="457"/>
                    <a:pt x="588" y="327"/>
                  </a:cubicBezTo>
                  <a:cubicBezTo>
                    <a:pt x="582" y="303"/>
                    <a:pt x="573" y="280"/>
                    <a:pt x="562" y="256"/>
                  </a:cubicBezTo>
                  <a:cubicBezTo>
                    <a:pt x="552" y="233"/>
                    <a:pt x="539" y="211"/>
                    <a:pt x="527" y="189"/>
                  </a:cubicBezTo>
                  <a:cubicBezTo>
                    <a:pt x="484" y="120"/>
                    <a:pt x="427" y="57"/>
                    <a:pt x="358" y="13"/>
                  </a:cubicBezTo>
                  <a:cubicBezTo>
                    <a:pt x="353" y="10"/>
                    <a:pt x="349" y="4"/>
                    <a:pt x="34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42"/>
            <p:cNvSpPr/>
            <p:nvPr/>
          </p:nvSpPr>
          <p:spPr>
            <a:xfrm>
              <a:off x="3592831" y="485589"/>
              <a:ext cx="139965" cy="113329"/>
            </a:xfrm>
            <a:custGeom>
              <a:rect b="b" l="l" r="r" t="t"/>
              <a:pathLst>
                <a:path extrusionOk="0" h="2855" w="3526">
                  <a:moveTo>
                    <a:pt x="244" y="0"/>
                  </a:moveTo>
                  <a:lnTo>
                    <a:pt x="100" y="178"/>
                  </a:lnTo>
                  <a:cubicBezTo>
                    <a:pt x="112" y="187"/>
                    <a:pt x="121" y="196"/>
                    <a:pt x="130" y="207"/>
                  </a:cubicBezTo>
                  <a:cubicBezTo>
                    <a:pt x="200" y="292"/>
                    <a:pt x="164" y="404"/>
                    <a:pt x="99" y="504"/>
                  </a:cubicBezTo>
                  <a:cubicBezTo>
                    <a:pt x="106" y="504"/>
                    <a:pt x="112" y="503"/>
                    <a:pt x="118" y="503"/>
                  </a:cubicBezTo>
                  <a:cubicBezTo>
                    <a:pt x="128" y="503"/>
                    <a:pt x="137" y="504"/>
                    <a:pt x="146" y="505"/>
                  </a:cubicBezTo>
                  <a:cubicBezTo>
                    <a:pt x="229" y="515"/>
                    <a:pt x="309" y="561"/>
                    <a:pt x="338" y="645"/>
                  </a:cubicBezTo>
                  <a:cubicBezTo>
                    <a:pt x="370" y="743"/>
                    <a:pt x="314" y="833"/>
                    <a:pt x="246" y="900"/>
                  </a:cubicBezTo>
                  <a:cubicBezTo>
                    <a:pt x="192" y="954"/>
                    <a:pt x="130" y="1004"/>
                    <a:pt x="69" y="1052"/>
                  </a:cubicBezTo>
                  <a:cubicBezTo>
                    <a:pt x="95" y="1067"/>
                    <a:pt x="120" y="1084"/>
                    <a:pt x="140" y="1110"/>
                  </a:cubicBezTo>
                  <a:cubicBezTo>
                    <a:pt x="207" y="1201"/>
                    <a:pt x="178" y="1321"/>
                    <a:pt x="100" y="1395"/>
                  </a:cubicBezTo>
                  <a:cubicBezTo>
                    <a:pt x="72" y="1422"/>
                    <a:pt x="38" y="1441"/>
                    <a:pt x="0" y="1456"/>
                  </a:cubicBezTo>
                  <a:cubicBezTo>
                    <a:pt x="15" y="1473"/>
                    <a:pt x="27" y="1489"/>
                    <a:pt x="38" y="1508"/>
                  </a:cubicBezTo>
                  <a:cubicBezTo>
                    <a:pt x="64" y="1553"/>
                    <a:pt x="74" y="1603"/>
                    <a:pt x="79" y="1655"/>
                  </a:cubicBezTo>
                  <a:cubicBezTo>
                    <a:pt x="82" y="1672"/>
                    <a:pt x="80" y="1687"/>
                    <a:pt x="80" y="1704"/>
                  </a:cubicBezTo>
                  <a:cubicBezTo>
                    <a:pt x="318" y="1520"/>
                    <a:pt x="558" y="1293"/>
                    <a:pt x="869" y="1293"/>
                  </a:cubicBezTo>
                  <a:cubicBezTo>
                    <a:pt x="895" y="1293"/>
                    <a:pt x="922" y="1294"/>
                    <a:pt x="949" y="1298"/>
                  </a:cubicBezTo>
                  <a:cubicBezTo>
                    <a:pt x="1314" y="1345"/>
                    <a:pt x="1637" y="1614"/>
                    <a:pt x="1928" y="1821"/>
                  </a:cubicBezTo>
                  <a:cubicBezTo>
                    <a:pt x="2099" y="1940"/>
                    <a:pt x="2269" y="2058"/>
                    <a:pt x="2438" y="2177"/>
                  </a:cubicBezTo>
                  <a:cubicBezTo>
                    <a:pt x="2605" y="2293"/>
                    <a:pt x="2785" y="2404"/>
                    <a:pt x="2912" y="2562"/>
                  </a:cubicBezTo>
                  <a:cubicBezTo>
                    <a:pt x="2913" y="2562"/>
                    <a:pt x="2913" y="2565"/>
                    <a:pt x="2915" y="2566"/>
                  </a:cubicBezTo>
                  <a:cubicBezTo>
                    <a:pt x="3074" y="2646"/>
                    <a:pt x="3225" y="2743"/>
                    <a:pt x="3364" y="2855"/>
                  </a:cubicBezTo>
                  <a:lnTo>
                    <a:pt x="3525" y="2658"/>
                  </a:lnTo>
                  <a:cubicBezTo>
                    <a:pt x="2572" y="1887"/>
                    <a:pt x="1622" y="1113"/>
                    <a:pt x="664" y="340"/>
                  </a:cubicBezTo>
                  <a:cubicBezTo>
                    <a:pt x="525" y="227"/>
                    <a:pt x="384" y="114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42"/>
            <p:cNvSpPr/>
            <p:nvPr/>
          </p:nvSpPr>
          <p:spPr>
            <a:xfrm>
              <a:off x="3674841" y="918939"/>
              <a:ext cx="38584" cy="73198"/>
            </a:xfrm>
            <a:custGeom>
              <a:rect b="b" l="l" r="r" t="t"/>
              <a:pathLst>
                <a:path extrusionOk="0" h="1844" w="972">
                  <a:moveTo>
                    <a:pt x="0" y="1"/>
                  </a:moveTo>
                  <a:cubicBezTo>
                    <a:pt x="236" y="169"/>
                    <a:pt x="439" y="387"/>
                    <a:pt x="491" y="686"/>
                  </a:cubicBezTo>
                  <a:cubicBezTo>
                    <a:pt x="529" y="910"/>
                    <a:pt x="501" y="1147"/>
                    <a:pt x="495" y="1374"/>
                  </a:cubicBezTo>
                  <a:cubicBezTo>
                    <a:pt x="491" y="1487"/>
                    <a:pt x="490" y="1599"/>
                    <a:pt x="485" y="1711"/>
                  </a:cubicBezTo>
                  <a:cubicBezTo>
                    <a:pt x="483" y="1750"/>
                    <a:pt x="483" y="1797"/>
                    <a:pt x="479" y="1844"/>
                  </a:cubicBezTo>
                  <a:cubicBezTo>
                    <a:pt x="615" y="1750"/>
                    <a:pt x="750" y="1657"/>
                    <a:pt x="886" y="1564"/>
                  </a:cubicBezTo>
                  <a:cubicBezTo>
                    <a:pt x="860" y="1491"/>
                    <a:pt x="886" y="1400"/>
                    <a:pt x="892" y="1326"/>
                  </a:cubicBezTo>
                  <a:cubicBezTo>
                    <a:pt x="903" y="1218"/>
                    <a:pt x="914" y="1106"/>
                    <a:pt x="924" y="996"/>
                  </a:cubicBezTo>
                  <a:cubicBezTo>
                    <a:pt x="941" y="788"/>
                    <a:pt x="972" y="570"/>
                    <a:pt x="960" y="361"/>
                  </a:cubicBezTo>
                  <a:cubicBezTo>
                    <a:pt x="954" y="262"/>
                    <a:pt x="914" y="188"/>
                    <a:pt x="818" y="153"/>
                  </a:cubicBezTo>
                  <a:cubicBezTo>
                    <a:pt x="722" y="116"/>
                    <a:pt x="617" y="105"/>
                    <a:pt x="519" y="85"/>
                  </a:cubicBezTo>
                  <a:cubicBezTo>
                    <a:pt x="349" y="51"/>
                    <a:pt x="175" y="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42"/>
            <p:cNvSpPr/>
            <p:nvPr/>
          </p:nvSpPr>
          <p:spPr>
            <a:xfrm>
              <a:off x="3687544" y="848758"/>
              <a:ext cx="12266" cy="36361"/>
            </a:xfrm>
            <a:custGeom>
              <a:rect b="b" l="l" r="r" t="t"/>
              <a:pathLst>
                <a:path extrusionOk="0" h="916" w="309">
                  <a:moveTo>
                    <a:pt x="241" y="0"/>
                  </a:moveTo>
                  <a:cubicBezTo>
                    <a:pt x="219" y="116"/>
                    <a:pt x="192" y="230"/>
                    <a:pt x="161" y="345"/>
                  </a:cubicBezTo>
                  <a:cubicBezTo>
                    <a:pt x="140" y="436"/>
                    <a:pt x="113" y="525"/>
                    <a:pt x="83" y="614"/>
                  </a:cubicBezTo>
                  <a:cubicBezTo>
                    <a:pt x="67" y="662"/>
                    <a:pt x="52" y="708"/>
                    <a:pt x="40" y="757"/>
                  </a:cubicBezTo>
                  <a:cubicBezTo>
                    <a:pt x="30" y="791"/>
                    <a:pt x="21" y="823"/>
                    <a:pt x="0" y="849"/>
                  </a:cubicBezTo>
                  <a:cubicBezTo>
                    <a:pt x="20" y="870"/>
                    <a:pt x="40" y="893"/>
                    <a:pt x="55" y="916"/>
                  </a:cubicBezTo>
                  <a:cubicBezTo>
                    <a:pt x="134" y="849"/>
                    <a:pt x="220" y="792"/>
                    <a:pt x="308" y="740"/>
                  </a:cubicBezTo>
                  <a:cubicBezTo>
                    <a:pt x="306" y="711"/>
                    <a:pt x="293" y="686"/>
                    <a:pt x="293" y="654"/>
                  </a:cubicBezTo>
                  <a:cubicBezTo>
                    <a:pt x="293" y="615"/>
                    <a:pt x="298" y="577"/>
                    <a:pt x="300" y="539"/>
                  </a:cubicBezTo>
                  <a:cubicBezTo>
                    <a:pt x="302" y="462"/>
                    <a:pt x="301" y="385"/>
                    <a:pt x="295" y="310"/>
                  </a:cubicBezTo>
                  <a:cubicBezTo>
                    <a:pt x="285" y="207"/>
                    <a:pt x="269" y="102"/>
                    <a:pt x="24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42"/>
            <p:cNvSpPr/>
            <p:nvPr/>
          </p:nvSpPr>
          <p:spPr>
            <a:xfrm>
              <a:off x="3624667" y="834785"/>
              <a:ext cx="69903" cy="43347"/>
            </a:xfrm>
            <a:custGeom>
              <a:rect b="b" l="l" r="r" t="t"/>
              <a:pathLst>
                <a:path extrusionOk="0" h="1092" w="1761">
                  <a:moveTo>
                    <a:pt x="1202" y="0"/>
                  </a:moveTo>
                  <a:cubicBezTo>
                    <a:pt x="1132" y="0"/>
                    <a:pt x="1062" y="4"/>
                    <a:pt x="991" y="10"/>
                  </a:cubicBezTo>
                  <a:cubicBezTo>
                    <a:pt x="689" y="35"/>
                    <a:pt x="382" y="116"/>
                    <a:pt x="116" y="259"/>
                  </a:cubicBezTo>
                  <a:cubicBezTo>
                    <a:pt x="75" y="280"/>
                    <a:pt x="30" y="305"/>
                    <a:pt x="0" y="343"/>
                  </a:cubicBezTo>
                  <a:cubicBezTo>
                    <a:pt x="146" y="424"/>
                    <a:pt x="268" y="544"/>
                    <a:pt x="385" y="663"/>
                  </a:cubicBezTo>
                  <a:cubicBezTo>
                    <a:pt x="448" y="725"/>
                    <a:pt x="509" y="791"/>
                    <a:pt x="569" y="857"/>
                  </a:cubicBezTo>
                  <a:cubicBezTo>
                    <a:pt x="627" y="924"/>
                    <a:pt x="693" y="991"/>
                    <a:pt x="739" y="1065"/>
                  </a:cubicBezTo>
                  <a:cubicBezTo>
                    <a:pt x="742" y="1070"/>
                    <a:pt x="745" y="1075"/>
                    <a:pt x="746" y="1081"/>
                  </a:cubicBezTo>
                  <a:cubicBezTo>
                    <a:pt x="809" y="1069"/>
                    <a:pt x="874" y="1059"/>
                    <a:pt x="936" y="1049"/>
                  </a:cubicBezTo>
                  <a:cubicBezTo>
                    <a:pt x="1005" y="1039"/>
                    <a:pt x="1078" y="1031"/>
                    <a:pt x="1149" y="1031"/>
                  </a:cubicBezTo>
                  <a:cubicBezTo>
                    <a:pt x="1251" y="1031"/>
                    <a:pt x="1352" y="1047"/>
                    <a:pt x="1442" y="1092"/>
                  </a:cubicBezTo>
                  <a:cubicBezTo>
                    <a:pt x="1448" y="1077"/>
                    <a:pt x="1454" y="1064"/>
                    <a:pt x="1460" y="1048"/>
                  </a:cubicBezTo>
                  <a:cubicBezTo>
                    <a:pt x="1480" y="1006"/>
                    <a:pt x="1497" y="966"/>
                    <a:pt x="1512" y="921"/>
                  </a:cubicBezTo>
                  <a:cubicBezTo>
                    <a:pt x="1546" y="834"/>
                    <a:pt x="1577" y="747"/>
                    <a:pt x="1606" y="658"/>
                  </a:cubicBezTo>
                  <a:cubicBezTo>
                    <a:pt x="1662" y="493"/>
                    <a:pt x="1710" y="328"/>
                    <a:pt x="1760" y="162"/>
                  </a:cubicBezTo>
                  <a:cubicBezTo>
                    <a:pt x="1691" y="44"/>
                    <a:pt x="1562" y="24"/>
                    <a:pt x="1429" y="12"/>
                  </a:cubicBezTo>
                  <a:cubicBezTo>
                    <a:pt x="1353" y="4"/>
                    <a:pt x="1277" y="0"/>
                    <a:pt x="120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42"/>
            <p:cNvSpPr/>
            <p:nvPr/>
          </p:nvSpPr>
          <p:spPr>
            <a:xfrm>
              <a:off x="3608193" y="949623"/>
              <a:ext cx="79350" cy="61368"/>
            </a:xfrm>
            <a:custGeom>
              <a:rect b="b" l="l" r="r" t="t"/>
              <a:pathLst>
                <a:path extrusionOk="0" h="1546" w="1999">
                  <a:moveTo>
                    <a:pt x="1" y="0"/>
                  </a:moveTo>
                  <a:lnTo>
                    <a:pt x="1" y="0"/>
                  </a:lnTo>
                  <a:cubicBezTo>
                    <a:pt x="23" y="89"/>
                    <a:pt x="70" y="171"/>
                    <a:pt x="94" y="261"/>
                  </a:cubicBezTo>
                  <a:cubicBezTo>
                    <a:pt x="99" y="278"/>
                    <a:pt x="97" y="297"/>
                    <a:pt x="89" y="313"/>
                  </a:cubicBezTo>
                  <a:cubicBezTo>
                    <a:pt x="549" y="721"/>
                    <a:pt x="1004" y="1130"/>
                    <a:pt x="1456" y="1546"/>
                  </a:cubicBezTo>
                  <a:cubicBezTo>
                    <a:pt x="1635" y="1426"/>
                    <a:pt x="1812" y="1306"/>
                    <a:pt x="1989" y="1186"/>
                  </a:cubicBezTo>
                  <a:cubicBezTo>
                    <a:pt x="1952" y="1127"/>
                    <a:pt x="1962" y="1047"/>
                    <a:pt x="1962" y="977"/>
                  </a:cubicBezTo>
                  <a:cubicBezTo>
                    <a:pt x="1962" y="872"/>
                    <a:pt x="1969" y="766"/>
                    <a:pt x="1973" y="661"/>
                  </a:cubicBezTo>
                  <a:cubicBezTo>
                    <a:pt x="1979" y="468"/>
                    <a:pt x="1998" y="271"/>
                    <a:pt x="1990" y="78"/>
                  </a:cubicBezTo>
                  <a:lnTo>
                    <a:pt x="1990" y="78"/>
                  </a:lnTo>
                  <a:cubicBezTo>
                    <a:pt x="1964" y="94"/>
                    <a:pt x="1938" y="109"/>
                    <a:pt x="1912" y="124"/>
                  </a:cubicBezTo>
                  <a:cubicBezTo>
                    <a:pt x="1821" y="174"/>
                    <a:pt x="1724" y="216"/>
                    <a:pt x="1627" y="249"/>
                  </a:cubicBezTo>
                  <a:cubicBezTo>
                    <a:pt x="1441" y="313"/>
                    <a:pt x="1241" y="348"/>
                    <a:pt x="1044" y="348"/>
                  </a:cubicBezTo>
                  <a:cubicBezTo>
                    <a:pt x="1030" y="348"/>
                    <a:pt x="1016" y="348"/>
                    <a:pt x="1002" y="347"/>
                  </a:cubicBezTo>
                  <a:cubicBezTo>
                    <a:pt x="646" y="338"/>
                    <a:pt x="282" y="223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42"/>
            <p:cNvSpPr/>
            <p:nvPr/>
          </p:nvSpPr>
          <p:spPr>
            <a:xfrm>
              <a:off x="3356210" y="545607"/>
              <a:ext cx="329548" cy="288305"/>
            </a:xfrm>
            <a:custGeom>
              <a:rect b="b" l="l" r="r" t="t"/>
              <a:pathLst>
                <a:path extrusionOk="0" h="7263" w="8302">
                  <a:moveTo>
                    <a:pt x="6846" y="0"/>
                  </a:moveTo>
                  <a:cubicBezTo>
                    <a:pt x="6762" y="0"/>
                    <a:pt x="6678" y="19"/>
                    <a:pt x="6596" y="64"/>
                  </a:cubicBezTo>
                  <a:cubicBezTo>
                    <a:pt x="6443" y="146"/>
                    <a:pt x="6312" y="264"/>
                    <a:pt x="6175" y="367"/>
                  </a:cubicBezTo>
                  <a:cubicBezTo>
                    <a:pt x="6026" y="477"/>
                    <a:pt x="5877" y="587"/>
                    <a:pt x="5723" y="691"/>
                  </a:cubicBezTo>
                  <a:cubicBezTo>
                    <a:pt x="5409" y="904"/>
                    <a:pt x="5078" y="1078"/>
                    <a:pt x="4742" y="1251"/>
                  </a:cubicBezTo>
                  <a:cubicBezTo>
                    <a:pt x="4571" y="1339"/>
                    <a:pt x="4417" y="1441"/>
                    <a:pt x="4274" y="1570"/>
                  </a:cubicBezTo>
                  <a:cubicBezTo>
                    <a:pt x="4146" y="1684"/>
                    <a:pt x="4024" y="1799"/>
                    <a:pt x="3885" y="1901"/>
                  </a:cubicBezTo>
                  <a:cubicBezTo>
                    <a:pt x="3601" y="2109"/>
                    <a:pt x="3284" y="2261"/>
                    <a:pt x="2995" y="2464"/>
                  </a:cubicBezTo>
                  <a:cubicBezTo>
                    <a:pt x="2713" y="2663"/>
                    <a:pt x="2493" y="2935"/>
                    <a:pt x="2209" y="3133"/>
                  </a:cubicBezTo>
                  <a:cubicBezTo>
                    <a:pt x="1932" y="3329"/>
                    <a:pt x="1589" y="3406"/>
                    <a:pt x="1315" y="3606"/>
                  </a:cubicBezTo>
                  <a:cubicBezTo>
                    <a:pt x="1047" y="3803"/>
                    <a:pt x="881" y="4107"/>
                    <a:pt x="624" y="4317"/>
                  </a:cubicBezTo>
                  <a:cubicBezTo>
                    <a:pt x="410" y="4490"/>
                    <a:pt x="165" y="4621"/>
                    <a:pt x="1" y="4845"/>
                  </a:cubicBezTo>
                  <a:cubicBezTo>
                    <a:pt x="901" y="5663"/>
                    <a:pt x="1815" y="6465"/>
                    <a:pt x="2732" y="7262"/>
                  </a:cubicBezTo>
                  <a:lnTo>
                    <a:pt x="2879" y="7093"/>
                  </a:lnTo>
                  <a:cubicBezTo>
                    <a:pt x="2681" y="6928"/>
                    <a:pt x="2506" y="6735"/>
                    <a:pt x="2360" y="6518"/>
                  </a:cubicBezTo>
                  <a:cubicBezTo>
                    <a:pt x="1930" y="5874"/>
                    <a:pt x="1792" y="4877"/>
                    <a:pt x="2352" y="4265"/>
                  </a:cubicBezTo>
                  <a:cubicBezTo>
                    <a:pt x="2253" y="4233"/>
                    <a:pt x="2143" y="4188"/>
                    <a:pt x="2094" y="4098"/>
                  </a:cubicBezTo>
                  <a:cubicBezTo>
                    <a:pt x="2037" y="3990"/>
                    <a:pt x="2089" y="3860"/>
                    <a:pt x="2182" y="3789"/>
                  </a:cubicBezTo>
                  <a:cubicBezTo>
                    <a:pt x="2230" y="3752"/>
                    <a:pt x="2287" y="3735"/>
                    <a:pt x="2348" y="3729"/>
                  </a:cubicBezTo>
                  <a:cubicBezTo>
                    <a:pt x="2360" y="3727"/>
                    <a:pt x="2370" y="3727"/>
                    <a:pt x="2381" y="3727"/>
                  </a:cubicBezTo>
                  <a:cubicBezTo>
                    <a:pt x="2342" y="3610"/>
                    <a:pt x="2359" y="3460"/>
                    <a:pt x="2415" y="3366"/>
                  </a:cubicBezTo>
                  <a:cubicBezTo>
                    <a:pt x="2459" y="3288"/>
                    <a:pt x="2535" y="3243"/>
                    <a:pt x="2621" y="3243"/>
                  </a:cubicBezTo>
                  <a:cubicBezTo>
                    <a:pt x="2640" y="3243"/>
                    <a:pt x="2660" y="3245"/>
                    <a:pt x="2680" y="3250"/>
                  </a:cubicBezTo>
                  <a:cubicBezTo>
                    <a:pt x="2708" y="3255"/>
                    <a:pt x="2733" y="3266"/>
                    <a:pt x="2758" y="3279"/>
                  </a:cubicBezTo>
                  <a:cubicBezTo>
                    <a:pt x="2766" y="3137"/>
                    <a:pt x="2834" y="2998"/>
                    <a:pt x="2958" y="2961"/>
                  </a:cubicBezTo>
                  <a:cubicBezTo>
                    <a:pt x="2978" y="2955"/>
                    <a:pt x="2998" y="2952"/>
                    <a:pt x="3018" y="2952"/>
                  </a:cubicBezTo>
                  <a:cubicBezTo>
                    <a:pt x="3183" y="2952"/>
                    <a:pt x="3314" y="3151"/>
                    <a:pt x="3386" y="3277"/>
                  </a:cubicBezTo>
                  <a:cubicBezTo>
                    <a:pt x="3429" y="3351"/>
                    <a:pt x="3473" y="3433"/>
                    <a:pt x="3507" y="3520"/>
                  </a:cubicBezTo>
                  <a:cubicBezTo>
                    <a:pt x="3719" y="3394"/>
                    <a:pt x="3955" y="3344"/>
                    <a:pt x="4194" y="3344"/>
                  </a:cubicBezTo>
                  <a:cubicBezTo>
                    <a:pt x="4410" y="3344"/>
                    <a:pt x="4628" y="3385"/>
                    <a:pt x="4833" y="3450"/>
                  </a:cubicBezTo>
                  <a:cubicBezTo>
                    <a:pt x="5305" y="3599"/>
                    <a:pt x="5733" y="3854"/>
                    <a:pt x="6045" y="4240"/>
                  </a:cubicBezTo>
                  <a:lnTo>
                    <a:pt x="6161" y="4190"/>
                  </a:lnTo>
                  <a:cubicBezTo>
                    <a:pt x="6078" y="4091"/>
                    <a:pt x="6001" y="3986"/>
                    <a:pt x="5932" y="3876"/>
                  </a:cubicBezTo>
                  <a:cubicBezTo>
                    <a:pt x="5525" y="3216"/>
                    <a:pt x="5424" y="2215"/>
                    <a:pt x="6005" y="1623"/>
                  </a:cubicBezTo>
                  <a:cubicBezTo>
                    <a:pt x="5905" y="1589"/>
                    <a:pt x="5797" y="1540"/>
                    <a:pt x="5753" y="1448"/>
                  </a:cubicBezTo>
                  <a:cubicBezTo>
                    <a:pt x="5698" y="1336"/>
                    <a:pt x="5755" y="1208"/>
                    <a:pt x="5851" y="1142"/>
                  </a:cubicBezTo>
                  <a:cubicBezTo>
                    <a:pt x="5901" y="1105"/>
                    <a:pt x="5958" y="1090"/>
                    <a:pt x="6019" y="1085"/>
                  </a:cubicBezTo>
                  <a:cubicBezTo>
                    <a:pt x="6031" y="1085"/>
                    <a:pt x="6041" y="1085"/>
                    <a:pt x="6052" y="1087"/>
                  </a:cubicBezTo>
                  <a:cubicBezTo>
                    <a:pt x="6018" y="969"/>
                    <a:pt x="6040" y="820"/>
                    <a:pt x="6099" y="727"/>
                  </a:cubicBezTo>
                  <a:cubicBezTo>
                    <a:pt x="6146" y="654"/>
                    <a:pt x="6220" y="611"/>
                    <a:pt x="6301" y="611"/>
                  </a:cubicBezTo>
                  <a:cubicBezTo>
                    <a:pt x="6323" y="611"/>
                    <a:pt x="6346" y="615"/>
                    <a:pt x="6368" y="621"/>
                  </a:cubicBezTo>
                  <a:cubicBezTo>
                    <a:pt x="6395" y="627"/>
                    <a:pt x="6420" y="639"/>
                    <a:pt x="6445" y="653"/>
                  </a:cubicBezTo>
                  <a:cubicBezTo>
                    <a:pt x="6459" y="513"/>
                    <a:pt x="6531" y="376"/>
                    <a:pt x="6656" y="344"/>
                  </a:cubicBezTo>
                  <a:cubicBezTo>
                    <a:pt x="6674" y="339"/>
                    <a:pt x="6692" y="337"/>
                    <a:pt x="6709" y="337"/>
                  </a:cubicBezTo>
                  <a:cubicBezTo>
                    <a:pt x="6880" y="337"/>
                    <a:pt x="7005" y="545"/>
                    <a:pt x="7074" y="674"/>
                  </a:cubicBezTo>
                  <a:cubicBezTo>
                    <a:pt x="7114" y="750"/>
                    <a:pt x="7155" y="835"/>
                    <a:pt x="7186" y="922"/>
                  </a:cubicBezTo>
                  <a:cubicBezTo>
                    <a:pt x="7383" y="813"/>
                    <a:pt x="7598" y="769"/>
                    <a:pt x="7816" y="769"/>
                  </a:cubicBezTo>
                  <a:cubicBezTo>
                    <a:pt x="7978" y="769"/>
                    <a:pt x="8142" y="794"/>
                    <a:pt x="8301" y="835"/>
                  </a:cubicBezTo>
                  <a:cubicBezTo>
                    <a:pt x="8285" y="821"/>
                    <a:pt x="8268" y="808"/>
                    <a:pt x="8249" y="795"/>
                  </a:cubicBezTo>
                  <a:cubicBezTo>
                    <a:pt x="8075" y="670"/>
                    <a:pt x="7902" y="545"/>
                    <a:pt x="7722" y="428"/>
                  </a:cubicBezTo>
                  <a:cubicBezTo>
                    <a:pt x="7479" y="263"/>
                    <a:pt x="7160" y="0"/>
                    <a:pt x="6846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42"/>
            <p:cNvSpPr/>
            <p:nvPr/>
          </p:nvSpPr>
          <p:spPr>
            <a:xfrm>
              <a:off x="3608154" y="917787"/>
              <a:ext cx="77921" cy="38703"/>
            </a:xfrm>
            <a:custGeom>
              <a:rect b="b" l="l" r="r" t="t"/>
              <a:pathLst>
                <a:path extrusionOk="0" h="975" w="1963">
                  <a:moveTo>
                    <a:pt x="869" y="0"/>
                  </a:moveTo>
                  <a:cubicBezTo>
                    <a:pt x="670" y="166"/>
                    <a:pt x="432" y="282"/>
                    <a:pt x="208" y="411"/>
                  </a:cubicBezTo>
                  <a:cubicBezTo>
                    <a:pt x="118" y="462"/>
                    <a:pt x="30" y="525"/>
                    <a:pt x="0" y="625"/>
                  </a:cubicBezTo>
                  <a:cubicBezTo>
                    <a:pt x="303" y="826"/>
                    <a:pt x="636" y="969"/>
                    <a:pt x="1004" y="974"/>
                  </a:cubicBezTo>
                  <a:cubicBezTo>
                    <a:pt x="1013" y="974"/>
                    <a:pt x="1021" y="974"/>
                    <a:pt x="1030" y="974"/>
                  </a:cubicBezTo>
                  <a:cubicBezTo>
                    <a:pt x="1211" y="974"/>
                    <a:pt x="1392" y="942"/>
                    <a:pt x="1564" y="884"/>
                  </a:cubicBezTo>
                  <a:cubicBezTo>
                    <a:pt x="1657" y="851"/>
                    <a:pt x="1749" y="808"/>
                    <a:pt x="1837" y="759"/>
                  </a:cubicBezTo>
                  <a:cubicBezTo>
                    <a:pt x="1879" y="734"/>
                    <a:pt x="1920" y="702"/>
                    <a:pt x="1963" y="682"/>
                  </a:cubicBezTo>
                  <a:cubicBezTo>
                    <a:pt x="1890" y="433"/>
                    <a:pt x="1692" y="242"/>
                    <a:pt x="1506" y="62"/>
                  </a:cubicBezTo>
                  <a:cubicBezTo>
                    <a:pt x="1475" y="70"/>
                    <a:pt x="1443" y="78"/>
                    <a:pt x="1412" y="83"/>
                  </a:cubicBezTo>
                  <a:cubicBezTo>
                    <a:pt x="1370" y="89"/>
                    <a:pt x="1326" y="93"/>
                    <a:pt x="1280" y="93"/>
                  </a:cubicBezTo>
                  <a:cubicBezTo>
                    <a:pt x="1143" y="93"/>
                    <a:pt x="994" y="63"/>
                    <a:pt x="86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42"/>
            <p:cNvSpPr/>
            <p:nvPr/>
          </p:nvSpPr>
          <p:spPr>
            <a:xfrm>
              <a:off x="3197033" y="604951"/>
              <a:ext cx="461335" cy="421482"/>
            </a:xfrm>
            <a:custGeom>
              <a:rect b="b" l="l" r="r" t="t"/>
              <a:pathLst>
                <a:path extrusionOk="0" h="10618" w="11622">
                  <a:moveTo>
                    <a:pt x="281" y="1"/>
                  </a:moveTo>
                  <a:cubicBezTo>
                    <a:pt x="188" y="57"/>
                    <a:pt x="94" y="110"/>
                    <a:pt x="0" y="166"/>
                  </a:cubicBezTo>
                  <a:cubicBezTo>
                    <a:pt x="746" y="949"/>
                    <a:pt x="1494" y="1727"/>
                    <a:pt x="2275" y="2474"/>
                  </a:cubicBezTo>
                  <a:cubicBezTo>
                    <a:pt x="3723" y="3861"/>
                    <a:pt x="5245" y="5172"/>
                    <a:pt x="6755" y="6493"/>
                  </a:cubicBezTo>
                  <a:cubicBezTo>
                    <a:pt x="8265" y="7816"/>
                    <a:pt x="9772" y="9142"/>
                    <a:pt x="11206" y="10548"/>
                  </a:cubicBezTo>
                  <a:cubicBezTo>
                    <a:pt x="11228" y="10570"/>
                    <a:pt x="11239" y="10592"/>
                    <a:pt x="11241" y="10617"/>
                  </a:cubicBezTo>
                  <a:cubicBezTo>
                    <a:pt x="11277" y="10591"/>
                    <a:pt x="11314" y="10566"/>
                    <a:pt x="11350" y="10541"/>
                  </a:cubicBezTo>
                  <a:cubicBezTo>
                    <a:pt x="11441" y="10480"/>
                    <a:pt x="11530" y="10421"/>
                    <a:pt x="11622" y="10359"/>
                  </a:cubicBezTo>
                  <a:cubicBezTo>
                    <a:pt x="10800" y="9603"/>
                    <a:pt x="9963" y="8863"/>
                    <a:pt x="9123" y="8124"/>
                  </a:cubicBezTo>
                  <a:cubicBezTo>
                    <a:pt x="7617" y="6801"/>
                    <a:pt x="6093" y="5502"/>
                    <a:pt x="4599" y="4166"/>
                  </a:cubicBezTo>
                  <a:cubicBezTo>
                    <a:pt x="3859" y="3502"/>
                    <a:pt x="3126" y="2830"/>
                    <a:pt x="2407" y="2145"/>
                  </a:cubicBezTo>
                  <a:cubicBezTo>
                    <a:pt x="1680" y="1451"/>
                    <a:pt x="954" y="748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42"/>
            <p:cNvSpPr/>
            <p:nvPr/>
          </p:nvSpPr>
          <p:spPr>
            <a:xfrm>
              <a:off x="3626890" y="687517"/>
              <a:ext cx="31875" cy="24492"/>
            </a:xfrm>
            <a:custGeom>
              <a:rect b="b" l="l" r="r" t="t"/>
              <a:pathLst>
                <a:path extrusionOk="0" h="617" w="803">
                  <a:moveTo>
                    <a:pt x="338" y="1"/>
                  </a:moveTo>
                  <a:cubicBezTo>
                    <a:pt x="224" y="1"/>
                    <a:pt x="107" y="39"/>
                    <a:pt x="15" y="105"/>
                  </a:cubicBezTo>
                  <a:cubicBezTo>
                    <a:pt x="11" y="108"/>
                    <a:pt x="4" y="110"/>
                    <a:pt x="0" y="111"/>
                  </a:cubicBezTo>
                  <a:cubicBezTo>
                    <a:pt x="60" y="283"/>
                    <a:pt x="138" y="465"/>
                    <a:pt x="295" y="567"/>
                  </a:cubicBezTo>
                  <a:cubicBezTo>
                    <a:pt x="348" y="601"/>
                    <a:pt x="408" y="617"/>
                    <a:pt x="468" y="617"/>
                  </a:cubicBezTo>
                  <a:cubicBezTo>
                    <a:pt x="541" y="617"/>
                    <a:pt x="613" y="593"/>
                    <a:pt x="670" y="549"/>
                  </a:cubicBezTo>
                  <a:cubicBezTo>
                    <a:pt x="771" y="472"/>
                    <a:pt x="802" y="316"/>
                    <a:pt x="743" y="208"/>
                  </a:cubicBezTo>
                  <a:cubicBezTo>
                    <a:pt x="679" y="85"/>
                    <a:pt x="527" y="18"/>
                    <a:pt x="392" y="4"/>
                  </a:cubicBezTo>
                  <a:cubicBezTo>
                    <a:pt x="374" y="2"/>
                    <a:pt x="356" y="1"/>
                    <a:pt x="33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42"/>
            <p:cNvSpPr/>
            <p:nvPr/>
          </p:nvSpPr>
          <p:spPr>
            <a:xfrm>
              <a:off x="3623397" y="851775"/>
              <a:ext cx="24492" cy="32510"/>
            </a:xfrm>
            <a:custGeom>
              <a:rect b="b" l="l" r="r" t="t"/>
              <a:pathLst>
                <a:path extrusionOk="0" h="819" w="617">
                  <a:moveTo>
                    <a:pt x="3" y="0"/>
                  </a:moveTo>
                  <a:lnTo>
                    <a:pt x="3" y="0"/>
                  </a:lnTo>
                  <a:cubicBezTo>
                    <a:pt x="1" y="63"/>
                    <a:pt x="23" y="137"/>
                    <a:pt x="32" y="193"/>
                  </a:cubicBezTo>
                  <a:cubicBezTo>
                    <a:pt x="54" y="337"/>
                    <a:pt x="82" y="480"/>
                    <a:pt x="84" y="626"/>
                  </a:cubicBezTo>
                  <a:cubicBezTo>
                    <a:pt x="185" y="685"/>
                    <a:pt x="287" y="745"/>
                    <a:pt x="378" y="819"/>
                  </a:cubicBezTo>
                  <a:cubicBezTo>
                    <a:pt x="379" y="819"/>
                    <a:pt x="379" y="819"/>
                    <a:pt x="381" y="818"/>
                  </a:cubicBezTo>
                  <a:cubicBezTo>
                    <a:pt x="451" y="764"/>
                    <a:pt x="532" y="726"/>
                    <a:pt x="616" y="698"/>
                  </a:cubicBezTo>
                  <a:cubicBezTo>
                    <a:pt x="568" y="642"/>
                    <a:pt x="524" y="579"/>
                    <a:pt x="477" y="523"/>
                  </a:cubicBezTo>
                  <a:cubicBezTo>
                    <a:pt x="423" y="459"/>
                    <a:pt x="366" y="395"/>
                    <a:pt x="309" y="331"/>
                  </a:cubicBezTo>
                  <a:cubicBezTo>
                    <a:pt x="206" y="221"/>
                    <a:pt x="97" y="117"/>
                    <a:pt x="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42"/>
            <p:cNvSpPr/>
            <p:nvPr/>
          </p:nvSpPr>
          <p:spPr>
            <a:xfrm>
              <a:off x="3589815" y="564304"/>
              <a:ext cx="48944" cy="43426"/>
            </a:xfrm>
            <a:custGeom>
              <a:rect b="b" l="l" r="r" t="t"/>
              <a:pathLst>
                <a:path extrusionOk="0" h="1094" w="1233">
                  <a:moveTo>
                    <a:pt x="828" y="1"/>
                  </a:moveTo>
                  <a:cubicBezTo>
                    <a:pt x="826" y="1"/>
                    <a:pt x="824" y="1"/>
                    <a:pt x="822" y="1"/>
                  </a:cubicBezTo>
                  <a:cubicBezTo>
                    <a:pt x="770" y="6"/>
                    <a:pt x="744" y="68"/>
                    <a:pt x="730" y="110"/>
                  </a:cubicBezTo>
                  <a:cubicBezTo>
                    <a:pt x="698" y="212"/>
                    <a:pt x="726" y="295"/>
                    <a:pt x="750" y="392"/>
                  </a:cubicBezTo>
                  <a:cubicBezTo>
                    <a:pt x="762" y="446"/>
                    <a:pt x="724" y="477"/>
                    <a:pt x="683" y="477"/>
                  </a:cubicBezTo>
                  <a:cubicBezTo>
                    <a:pt x="659" y="477"/>
                    <a:pt x="633" y="466"/>
                    <a:pt x="618" y="442"/>
                  </a:cubicBezTo>
                  <a:cubicBezTo>
                    <a:pt x="617" y="442"/>
                    <a:pt x="617" y="442"/>
                    <a:pt x="615" y="443"/>
                  </a:cubicBezTo>
                  <a:cubicBezTo>
                    <a:pt x="601" y="422"/>
                    <a:pt x="588" y="399"/>
                    <a:pt x="580" y="373"/>
                  </a:cubicBezTo>
                  <a:cubicBezTo>
                    <a:pt x="549" y="327"/>
                    <a:pt x="502" y="285"/>
                    <a:pt x="456" y="275"/>
                  </a:cubicBezTo>
                  <a:cubicBezTo>
                    <a:pt x="447" y="273"/>
                    <a:pt x="438" y="272"/>
                    <a:pt x="430" y="272"/>
                  </a:cubicBezTo>
                  <a:cubicBezTo>
                    <a:pt x="375" y="272"/>
                    <a:pt x="343" y="316"/>
                    <a:pt x="327" y="370"/>
                  </a:cubicBezTo>
                  <a:cubicBezTo>
                    <a:pt x="311" y="422"/>
                    <a:pt x="310" y="479"/>
                    <a:pt x="323" y="531"/>
                  </a:cubicBezTo>
                  <a:cubicBezTo>
                    <a:pt x="338" y="587"/>
                    <a:pt x="369" y="613"/>
                    <a:pt x="404" y="657"/>
                  </a:cubicBezTo>
                  <a:cubicBezTo>
                    <a:pt x="441" y="705"/>
                    <a:pt x="412" y="797"/>
                    <a:pt x="351" y="797"/>
                  </a:cubicBezTo>
                  <a:cubicBezTo>
                    <a:pt x="342" y="797"/>
                    <a:pt x="332" y="794"/>
                    <a:pt x="321" y="789"/>
                  </a:cubicBezTo>
                  <a:cubicBezTo>
                    <a:pt x="288" y="774"/>
                    <a:pt x="242" y="765"/>
                    <a:pt x="196" y="765"/>
                  </a:cubicBezTo>
                  <a:cubicBezTo>
                    <a:pt x="144" y="765"/>
                    <a:pt x="91" y="777"/>
                    <a:pt x="59" y="807"/>
                  </a:cubicBezTo>
                  <a:cubicBezTo>
                    <a:pt x="0" y="860"/>
                    <a:pt x="25" y="906"/>
                    <a:pt x="87" y="940"/>
                  </a:cubicBezTo>
                  <a:cubicBezTo>
                    <a:pt x="252" y="1031"/>
                    <a:pt x="440" y="1093"/>
                    <a:pt x="630" y="1093"/>
                  </a:cubicBezTo>
                  <a:cubicBezTo>
                    <a:pt x="698" y="1093"/>
                    <a:pt x="766" y="1085"/>
                    <a:pt x="833" y="1068"/>
                  </a:cubicBezTo>
                  <a:cubicBezTo>
                    <a:pt x="1059" y="1009"/>
                    <a:pt x="1232" y="837"/>
                    <a:pt x="1182" y="592"/>
                  </a:cubicBezTo>
                  <a:cubicBezTo>
                    <a:pt x="1161" y="491"/>
                    <a:pt x="1125" y="392"/>
                    <a:pt x="1082" y="301"/>
                  </a:cubicBezTo>
                  <a:cubicBezTo>
                    <a:pt x="1045" y="215"/>
                    <a:pt x="1001" y="110"/>
                    <a:pt x="928" y="48"/>
                  </a:cubicBezTo>
                  <a:cubicBezTo>
                    <a:pt x="902" y="26"/>
                    <a:pt x="865" y="1"/>
                    <a:pt x="82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42"/>
            <p:cNvSpPr/>
            <p:nvPr/>
          </p:nvSpPr>
          <p:spPr>
            <a:xfrm>
              <a:off x="3193262" y="616622"/>
              <a:ext cx="443353" cy="471497"/>
            </a:xfrm>
            <a:custGeom>
              <a:rect b="b" l="l" r="r" t="t"/>
              <a:pathLst>
                <a:path extrusionOk="0" h="11878" w="11169">
                  <a:moveTo>
                    <a:pt x="1" y="1"/>
                  </a:moveTo>
                  <a:lnTo>
                    <a:pt x="1" y="1"/>
                  </a:lnTo>
                  <a:cubicBezTo>
                    <a:pt x="18" y="171"/>
                    <a:pt x="41" y="342"/>
                    <a:pt x="58" y="513"/>
                  </a:cubicBezTo>
                  <a:lnTo>
                    <a:pt x="81" y="778"/>
                  </a:lnTo>
                  <a:cubicBezTo>
                    <a:pt x="86" y="846"/>
                    <a:pt x="98" y="917"/>
                    <a:pt x="96" y="988"/>
                  </a:cubicBezTo>
                  <a:cubicBezTo>
                    <a:pt x="117" y="990"/>
                    <a:pt x="137" y="994"/>
                    <a:pt x="157" y="1000"/>
                  </a:cubicBezTo>
                  <a:cubicBezTo>
                    <a:pt x="203" y="1016"/>
                    <a:pt x="244" y="1045"/>
                    <a:pt x="275" y="1080"/>
                  </a:cubicBezTo>
                  <a:cubicBezTo>
                    <a:pt x="287" y="1093"/>
                    <a:pt x="334" y="1201"/>
                    <a:pt x="339" y="1202"/>
                  </a:cubicBezTo>
                  <a:cubicBezTo>
                    <a:pt x="344" y="1202"/>
                    <a:pt x="407" y="1177"/>
                    <a:pt x="409" y="1176"/>
                  </a:cubicBezTo>
                  <a:cubicBezTo>
                    <a:pt x="430" y="1172"/>
                    <a:pt x="454" y="1171"/>
                    <a:pt x="474" y="1170"/>
                  </a:cubicBezTo>
                  <a:cubicBezTo>
                    <a:pt x="477" y="1170"/>
                    <a:pt x="479" y="1170"/>
                    <a:pt x="482" y="1170"/>
                  </a:cubicBezTo>
                  <a:cubicBezTo>
                    <a:pt x="531" y="1170"/>
                    <a:pt x="581" y="1180"/>
                    <a:pt x="627" y="1197"/>
                  </a:cubicBezTo>
                  <a:cubicBezTo>
                    <a:pt x="793" y="1260"/>
                    <a:pt x="877" y="1431"/>
                    <a:pt x="851" y="1594"/>
                  </a:cubicBezTo>
                  <a:cubicBezTo>
                    <a:pt x="938" y="1618"/>
                    <a:pt x="1013" y="1686"/>
                    <a:pt x="1048" y="1770"/>
                  </a:cubicBezTo>
                  <a:cubicBezTo>
                    <a:pt x="1094" y="1883"/>
                    <a:pt x="1065" y="1997"/>
                    <a:pt x="1010" y="2098"/>
                  </a:cubicBezTo>
                  <a:cubicBezTo>
                    <a:pt x="1158" y="2171"/>
                    <a:pt x="1231" y="2354"/>
                    <a:pt x="1157" y="2507"/>
                  </a:cubicBezTo>
                  <a:cubicBezTo>
                    <a:pt x="1231" y="2589"/>
                    <a:pt x="1262" y="2703"/>
                    <a:pt x="1226" y="2811"/>
                  </a:cubicBezTo>
                  <a:cubicBezTo>
                    <a:pt x="1287" y="2846"/>
                    <a:pt x="1335" y="2898"/>
                    <a:pt x="1360" y="2966"/>
                  </a:cubicBezTo>
                  <a:cubicBezTo>
                    <a:pt x="1372" y="3002"/>
                    <a:pt x="1366" y="3035"/>
                    <a:pt x="1412" y="3050"/>
                  </a:cubicBezTo>
                  <a:cubicBezTo>
                    <a:pt x="1414" y="3050"/>
                    <a:pt x="1416" y="3051"/>
                    <a:pt x="1418" y="3051"/>
                  </a:cubicBezTo>
                  <a:cubicBezTo>
                    <a:pt x="1439" y="3051"/>
                    <a:pt x="1476" y="3034"/>
                    <a:pt x="1492" y="3029"/>
                  </a:cubicBezTo>
                  <a:cubicBezTo>
                    <a:pt x="1544" y="3015"/>
                    <a:pt x="1591" y="3003"/>
                    <a:pt x="1644" y="3003"/>
                  </a:cubicBezTo>
                  <a:cubicBezTo>
                    <a:pt x="1650" y="3003"/>
                    <a:pt x="1656" y="3003"/>
                    <a:pt x="1662" y="3003"/>
                  </a:cubicBezTo>
                  <a:cubicBezTo>
                    <a:pt x="1836" y="3010"/>
                    <a:pt x="2011" y="3139"/>
                    <a:pt x="2063" y="3307"/>
                  </a:cubicBezTo>
                  <a:cubicBezTo>
                    <a:pt x="2110" y="3295"/>
                    <a:pt x="2159" y="3288"/>
                    <a:pt x="2208" y="3288"/>
                  </a:cubicBezTo>
                  <a:cubicBezTo>
                    <a:pt x="2290" y="3288"/>
                    <a:pt x="2371" y="3307"/>
                    <a:pt x="2443" y="3352"/>
                  </a:cubicBezTo>
                  <a:cubicBezTo>
                    <a:pt x="2561" y="3427"/>
                    <a:pt x="2631" y="3547"/>
                    <a:pt x="2646" y="3680"/>
                  </a:cubicBezTo>
                  <a:cubicBezTo>
                    <a:pt x="2817" y="3680"/>
                    <a:pt x="3001" y="3738"/>
                    <a:pt x="3110" y="3863"/>
                  </a:cubicBezTo>
                  <a:cubicBezTo>
                    <a:pt x="3199" y="3965"/>
                    <a:pt x="3234" y="4101"/>
                    <a:pt x="3209" y="4227"/>
                  </a:cubicBezTo>
                  <a:cubicBezTo>
                    <a:pt x="3328" y="4244"/>
                    <a:pt x="3436" y="4302"/>
                    <a:pt x="3516" y="4400"/>
                  </a:cubicBezTo>
                  <a:cubicBezTo>
                    <a:pt x="3604" y="4505"/>
                    <a:pt x="3645" y="4654"/>
                    <a:pt x="3621" y="4790"/>
                  </a:cubicBezTo>
                  <a:cubicBezTo>
                    <a:pt x="3733" y="4816"/>
                    <a:pt x="3834" y="4889"/>
                    <a:pt x="3879" y="4997"/>
                  </a:cubicBezTo>
                  <a:cubicBezTo>
                    <a:pt x="3923" y="5104"/>
                    <a:pt x="3905" y="5217"/>
                    <a:pt x="3844" y="5307"/>
                  </a:cubicBezTo>
                  <a:cubicBezTo>
                    <a:pt x="3948" y="5373"/>
                    <a:pt x="4023" y="5483"/>
                    <a:pt x="4047" y="5601"/>
                  </a:cubicBezTo>
                  <a:cubicBezTo>
                    <a:pt x="4051" y="5601"/>
                    <a:pt x="4056" y="5601"/>
                    <a:pt x="4061" y="5601"/>
                  </a:cubicBezTo>
                  <a:cubicBezTo>
                    <a:pt x="4154" y="5601"/>
                    <a:pt x="4247" y="5631"/>
                    <a:pt x="4318" y="5700"/>
                  </a:cubicBezTo>
                  <a:cubicBezTo>
                    <a:pt x="4415" y="5594"/>
                    <a:pt x="4534" y="5517"/>
                    <a:pt x="4686" y="5517"/>
                  </a:cubicBezTo>
                  <a:cubicBezTo>
                    <a:pt x="4694" y="5517"/>
                    <a:pt x="4703" y="5518"/>
                    <a:pt x="4712" y="5518"/>
                  </a:cubicBezTo>
                  <a:cubicBezTo>
                    <a:pt x="4858" y="5525"/>
                    <a:pt x="4988" y="5601"/>
                    <a:pt x="5066" y="5718"/>
                  </a:cubicBezTo>
                  <a:cubicBezTo>
                    <a:pt x="5107" y="5697"/>
                    <a:pt x="5153" y="5686"/>
                    <a:pt x="5199" y="5686"/>
                  </a:cubicBezTo>
                  <a:cubicBezTo>
                    <a:pt x="5254" y="5686"/>
                    <a:pt x="5310" y="5701"/>
                    <a:pt x="5360" y="5731"/>
                  </a:cubicBezTo>
                  <a:cubicBezTo>
                    <a:pt x="5481" y="5801"/>
                    <a:pt x="5527" y="5936"/>
                    <a:pt x="5542" y="6071"/>
                  </a:cubicBezTo>
                  <a:cubicBezTo>
                    <a:pt x="5544" y="6071"/>
                    <a:pt x="5546" y="6071"/>
                    <a:pt x="5549" y="6071"/>
                  </a:cubicBezTo>
                  <a:cubicBezTo>
                    <a:pt x="5638" y="6071"/>
                    <a:pt x="5726" y="6113"/>
                    <a:pt x="5783" y="6187"/>
                  </a:cubicBezTo>
                  <a:cubicBezTo>
                    <a:pt x="5865" y="6295"/>
                    <a:pt x="5856" y="6431"/>
                    <a:pt x="5812" y="6553"/>
                  </a:cubicBezTo>
                  <a:cubicBezTo>
                    <a:pt x="5933" y="6628"/>
                    <a:pt x="5998" y="6777"/>
                    <a:pt x="5973" y="6918"/>
                  </a:cubicBezTo>
                  <a:cubicBezTo>
                    <a:pt x="6027" y="6946"/>
                    <a:pt x="6072" y="6997"/>
                    <a:pt x="6094" y="7056"/>
                  </a:cubicBezTo>
                  <a:cubicBezTo>
                    <a:pt x="6126" y="7144"/>
                    <a:pt x="6113" y="7232"/>
                    <a:pt x="6079" y="7315"/>
                  </a:cubicBezTo>
                  <a:cubicBezTo>
                    <a:pt x="6151" y="7367"/>
                    <a:pt x="6212" y="7434"/>
                    <a:pt x="6251" y="7514"/>
                  </a:cubicBezTo>
                  <a:cubicBezTo>
                    <a:pt x="6335" y="7476"/>
                    <a:pt x="6427" y="7458"/>
                    <a:pt x="6518" y="7458"/>
                  </a:cubicBezTo>
                  <a:cubicBezTo>
                    <a:pt x="6737" y="7458"/>
                    <a:pt x="6957" y="7560"/>
                    <a:pt x="7081" y="7744"/>
                  </a:cubicBezTo>
                  <a:cubicBezTo>
                    <a:pt x="7099" y="7770"/>
                    <a:pt x="7123" y="7852"/>
                    <a:pt x="7146" y="7866"/>
                  </a:cubicBezTo>
                  <a:cubicBezTo>
                    <a:pt x="7153" y="7869"/>
                    <a:pt x="7162" y="7871"/>
                    <a:pt x="7174" y="7871"/>
                  </a:cubicBezTo>
                  <a:cubicBezTo>
                    <a:pt x="7211" y="7871"/>
                    <a:pt x="7266" y="7855"/>
                    <a:pt x="7296" y="7853"/>
                  </a:cubicBezTo>
                  <a:cubicBezTo>
                    <a:pt x="7299" y="7853"/>
                    <a:pt x="7301" y="7853"/>
                    <a:pt x="7304" y="7853"/>
                  </a:cubicBezTo>
                  <a:cubicBezTo>
                    <a:pt x="7396" y="7853"/>
                    <a:pt x="7487" y="7886"/>
                    <a:pt x="7558" y="7944"/>
                  </a:cubicBezTo>
                  <a:cubicBezTo>
                    <a:pt x="7683" y="8040"/>
                    <a:pt x="7732" y="8197"/>
                    <a:pt x="7702" y="8345"/>
                  </a:cubicBezTo>
                  <a:cubicBezTo>
                    <a:pt x="7864" y="8355"/>
                    <a:pt x="8030" y="8414"/>
                    <a:pt x="8136" y="8540"/>
                  </a:cubicBezTo>
                  <a:cubicBezTo>
                    <a:pt x="8234" y="8657"/>
                    <a:pt x="8275" y="8809"/>
                    <a:pt x="8248" y="8952"/>
                  </a:cubicBezTo>
                  <a:cubicBezTo>
                    <a:pt x="8572" y="9004"/>
                    <a:pt x="8803" y="9332"/>
                    <a:pt x="8707" y="9652"/>
                  </a:cubicBezTo>
                  <a:cubicBezTo>
                    <a:pt x="8964" y="9732"/>
                    <a:pt x="9098" y="10024"/>
                    <a:pt x="8984" y="10266"/>
                  </a:cubicBezTo>
                  <a:cubicBezTo>
                    <a:pt x="9265" y="10409"/>
                    <a:pt x="9332" y="10815"/>
                    <a:pt x="9119" y="11045"/>
                  </a:cubicBezTo>
                  <a:cubicBezTo>
                    <a:pt x="9282" y="11210"/>
                    <a:pt x="9280" y="11498"/>
                    <a:pt x="9087" y="11631"/>
                  </a:cubicBezTo>
                  <a:cubicBezTo>
                    <a:pt x="9133" y="11706"/>
                    <a:pt x="9161" y="11790"/>
                    <a:pt x="9167" y="11877"/>
                  </a:cubicBezTo>
                  <a:cubicBezTo>
                    <a:pt x="9841" y="11401"/>
                    <a:pt x="10500" y="10902"/>
                    <a:pt x="11169" y="10438"/>
                  </a:cubicBezTo>
                  <a:cubicBezTo>
                    <a:pt x="11159" y="10433"/>
                    <a:pt x="11149" y="10425"/>
                    <a:pt x="11140" y="10417"/>
                  </a:cubicBezTo>
                  <a:cubicBezTo>
                    <a:pt x="10337" y="9628"/>
                    <a:pt x="9510" y="8863"/>
                    <a:pt x="8677" y="8111"/>
                  </a:cubicBezTo>
                  <a:cubicBezTo>
                    <a:pt x="7183" y="6769"/>
                    <a:pt x="5657" y="5466"/>
                    <a:pt x="4172" y="4116"/>
                  </a:cubicBezTo>
                  <a:cubicBezTo>
                    <a:pt x="3431" y="3441"/>
                    <a:pt x="2695" y="2758"/>
                    <a:pt x="1979" y="2059"/>
                  </a:cubicBezTo>
                  <a:cubicBezTo>
                    <a:pt x="1299" y="1395"/>
                    <a:pt x="624" y="718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42"/>
            <p:cNvSpPr/>
            <p:nvPr/>
          </p:nvSpPr>
          <p:spPr>
            <a:xfrm>
              <a:off x="3578978" y="908856"/>
              <a:ext cx="58312" cy="43744"/>
            </a:xfrm>
            <a:custGeom>
              <a:rect b="b" l="l" r="r" t="t"/>
              <a:pathLst>
                <a:path extrusionOk="0" h="1102" w="1469">
                  <a:moveTo>
                    <a:pt x="1367" y="1"/>
                  </a:moveTo>
                  <a:cubicBezTo>
                    <a:pt x="1322" y="29"/>
                    <a:pt x="1268" y="46"/>
                    <a:pt x="1222" y="64"/>
                  </a:cubicBezTo>
                  <a:cubicBezTo>
                    <a:pt x="1162" y="91"/>
                    <a:pt x="1103" y="117"/>
                    <a:pt x="1044" y="145"/>
                  </a:cubicBezTo>
                  <a:cubicBezTo>
                    <a:pt x="926" y="198"/>
                    <a:pt x="806" y="252"/>
                    <a:pt x="688" y="307"/>
                  </a:cubicBezTo>
                  <a:cubicBezTo>
                    <a:pt x="461" y="409"/>
                    <a:pt x="237" y="532"/>
                    <a:pt x="0" y="607"/>
                  </a:cubicBezTo>
                  <a:cubicBezTo>
                    <a:pt x="188" y="771"/>
                    <a:pt x="374" y="938"/>
                    <a:pt x="559" y="1101"/>
                  </a:cubicBezTo>
                  <a:cubicBezTo>
                    <a:pt x="542" y="1037"/>
                    <a:pt x="532" y="970"/>
                    <a:pt x="536" y="907"/>
                  </a:cubicBezTo>
                  <a:cubicBezTo>
                    <a:pt x="542" y="751"/>
                    <a:pt x="620" y="626"/>
                    <a:pt x="745" y="537"/>
                  </a:cubicBezTo>
                  <a:cubicBezTo>
                    <a:pt x="870" y="447"/>
                    <a:pt x="1018" y="386"/>
                    <a:pt x="1153" y="311"/>
                  </a:cubicBezTo>
                  <a:cubicBezTo>
                    <a:pt x="1259" y="254"/>
                    <a:pt x="1361" y="191"/>
                    <a:pt x="1469" y="135"/>
                  </a:cubicBezTo>
                  <a:cubicBezTo>
                    <a:pt x="1426" y="95"/>
                    <a:pt x="1392" y="52"/>
                    <a:pt x="136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42"/>
            <p:cNvSpPr/>
            <p:nvPr/>
          </p:nvSpPr>
          <p:spPr>
            <a:xfrm>
              <a:off x="3574095" y="872615"/>
              <a:ext cx="60614" cy="54660"/>
            </a:xfrm>
            <a:custGeom>
              <a:rect b="b" l="l" r="r" t="t"/>
              <a:pathLst>
                <a:path extrusionOk="0" h="1377" w="1527">
                  <a:moveTo>
                    <a:pt x="654" y="0"/>
                  </a:moveTo>
                  <a:cubicBezTo>
                    <a:pt x="619" y="0"/>
                    <a:pt x="582" y="8"/>
                    <a:pt x="542" y="26"/>
                  </a:cubicBezTo>
                  <a:cubicBezTo>
                    <a:pt x="442" y="71"/>
                    <a:pt x="354" y="152"/>
                    <a:pt x="282" y="232"/>
                  </a:cubicBezTo>
                  <a:cubicBezTo>
                    <a:pt x="137" y="392"/>
                    <a:pt x="41" y="597"/>
                    <a:pt x="15" y="811"/>
                  </a:cubicBezTo>
                  <a:cubicBezTo>
                    <a:pt x="0" y="929"/>
                    <a:pt x="6" y="1053"/>
                    <a:pt x="33" y="1170"/>
                  </a:cubicBezTo>
                  <a:cubicBezTo>
                    <a:pt x="47" y="1235"/>
                    <a:pt x="87" y="1306"/>
                    <a:pt x="107" y="1377"/>
                  </a:cubicBezTo>
                  <a:cubicBezTo>
                    <a:pt x="308" y="1252"/>
                    <a:pt x="531" y="1159"/>
                    <a:pt x="745" y="1059"/>
                  </a:cubicBezTo>
                  <a:lnTo>
                    <a:pt x="1101" y="895"/>
                  </a:lnTo>
                  <a:cubicBezTo>
                    <a:pt x="1165" y="867"/>
                    <a:pt x="1228" y="837"/>
                    <a:pt x="1292" y="808"/>
                  </a:cubicBezTo>
                  <a:cubicBezTo>
                    <a:pt x="1341" y="785"/>
                    <a:pt x="1385" y="761"/>
                    <a:pt x="1436" y="749"/>
                  </a:cubicBezTo>
                  <a:cubicBezTo>
                    <a:pt x="1399" y="625"/>
                    <a:pt x="1446" y="491"/>
                    <a:pt x="1526" y="387"/>
                  </a:cubicBezTo>
                  <a:cubicBezTo>
                    <a:pt x="1301" y="309"/>
                    <a:pt x="1088" y="182"/>
                    <a:pt x="876" y="75"/>
                  </a:cubicBezTo>
                  <a:cubicBezTo>
                    <a:pt x="800" y="35"/>
                    <a:pt x="730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42"/>
            <p:cNvSpPr/>
            <p:nvPr/>
          </p:nvSpPr>
          <p:spPr>
            <a:xfrm>
              <a:off x="3439887" y="686604"/>
              <a:ext cx="174976" cy="159375"/>
            </a:xfrm>
            <a:custGeom>
              <a:rect b="b" l="l" r="r" t="t"/>
              <a:pathLst>
                <a:path extrusionOk="0" h="4015" w="4408">
                  <a:moveTo>
                    <a:pt x="2568" y="611"/>
                  </a:moveTo>
                  <a:cubicBezTo>
                    <a:pt x="2574" y="611"/>
                    <a:pt x="2579" y="612"/>
                    <a:pt x="2588" y="613"/>
                  </a:cubicBezTo>
                  <a:cubicBezTo>
                    <a:pt x="2592" y="613"/>
                    <a:pt x="2600" y="615"/>
                    <a:pt x="2605" y="616"/>
                  </a:cubicBezTo>
                  <a:cubicBezTo>
                    <a:pt x="2608" y="616"/>
                    <a:pt x="2610" y="617"/>
                    <a:pt x="2611" y="617"/>
                  </a:cubicBezTo>
                  <a:cubicBezTo>
                    <a:pt x="2620" y="621"/>
                    <a:pt x="2631" y="623"/>
                    <a:pt x="2641" y="631"/>
                  </a:cubicBezTo>
                  <a:cubicBezTo>
                    <a:pt x="2647" y="634"/>
                    <a:pt x="2654" y="639"/>
                    <a:pt x="2659" y="643"/>
                  </a:cubicBezTo>
                  <a:cubicBezTo>
                    <a:pt x="2666" y="650"/>
                    <a:pt x="2674" y="654"/>
                    <a:pt x="2680" y="662"/>
                  </a:cubicBezTo>
                  <a:cubicBezTo>
                    <a:pt x="2691" y="672"/>
                    <a:pt x="2698" y="683"/>
                    <a:pt x="2706" y="694"/>
                  </a:cubicBezTo>
                  <a:cubicBezTo>
                    <a:pt x="2717" y="710"/>
                    <a:pt x="2723" y="728"/>
                    <a:pt x="2729" y="745"/>
                  </a:cubicBezTo>
                  <a:cubicBezTo>
                    <a:pt x="2730" y="748"/>
                    <a:pt x="2730" y="756"/>
                    <a:pt x="2733" y="759"/>
                  </a:cubicBezTo>
                  <a:cubicBezTo>
                    <a:pt x="2735" y="772"/>
                    <a:pt x="2737" y="787"/>
                    <a:pt x="2737" y="801"/>
                  </a:cubicBezTo>
                  <a:cubicBezTo>
                    <a:pt x="2737" y="819"/>
                    <a:pt x="2736" y="839"/>
                    <a:pt x="2729" y="857"/>
                  </a:cubicBezTo>
                  <a:cubicBezTo>
                    <a:pt x="2719" y="886"/>
                    <a:pt x="2709" y="903"/>
                    <a:pt x="2688" y="925"/>
                  </a:cubicBezTo>
                  <a:cubicBezTo>
                    <a:pt x="2676" y="939"/>
                    <a:pt x="2662" y="950"/>
                    <a:pt x="2646" y="959"/>
                  </a:cubicBezTo>
                  <a:cubicBezTo>
                    <a:pt x="2637" y="964"/>
                    <a:pt x="2624" y="969"/>
                    <a:pt x="2613" y="973"/>
                  </a:cubicBezTo>
                  <a:cubicBezTo>
                    <a:pt x="2609" y="974"/>
                    <a:pt x="2604" y="974"/>
                    <a:pt x="2600" y="975"/>
                  </a:cubicBezTo>
                  <a:cubicBezTo>
                    <a:pt x="2588" y="979"/>
                    <a:pt x="2573" y="980"/>
                    <a:pt x="2561" y="980"/>
                  </a:cubicBezTo>
                  <a:cubicBezTo>
                    <a:pt x="2552" y="980"/>
                    <a:pt x="2545" y="979"/>
                    <a:pt x="2536" y="979"/>
                  </a:cubicBezTo>
                  <a:cubicBezTo>
                    <a:pt x="2527" y="977"/>
                    <a:pt x="2519" y="977"/>
                    <a:pt x="2511" y="973"/>
                  </a:cubicBezTo>
                  <a:cubicBezTo>
                    <a:pt x="2499" y="969"/>
                    <a:pt x="2488" y="965"/>
                    <a:pt x="2477" y="959"/>
                  </a:cubicBezTo>
                  <a:cubicBezTo>
                    <a:pt x="2464" y="953"/>
                    <a:pt x="2449" y="940"/>
                    <a:pt x="2439" y="929"/>
                  </a:cubicBezTo>
                  <a:cubicBezTo>
                    <a:pt x="2433" y="920"/>
                    <a:pt x="2423" y="911"/>
                    <a:pt x="2418" y="900"/>
                  </a:cubicBezTo>
                  <a:cubicBezTo>
                    <a:pt x="2413" y="889"/>
                    <a:pt x="2408" y="879"/>
                    <a:pt x="2405" y="867"/>
                  </a:cubicBezTo>
                  <a:cubicBezTo>
                    <a:pt x="2404" y="856"/>
                    <a:pt x="2401" y="844"/>
                    <a:pt x="2401" y="834"/>
                  </a:cubicBezTo>
                  <a:cubicBezTo>
                    <a:pt x="2402" y="822"/>
                    <a:pt x="2404" y="811"/>
                    <a:pt x="2405" y="801"/>
                  </a:cubicBezTo>
                  <a:cubicBezTo>
                    <a:pt x="2407" y="797"/>
                    <a:pt x="2407" y="793"/>
                    <a:pt x="2410" y="789"/>
                  </a:cubicBezTo>
                  <a:cubicBezTo>
                    <a:pt x="2413" y="781"/>
                    <a:pt x="2416" y="770"/>
                    <a:pt x="2422" y="761"/>
                  </a:cubicBezTo>
                  <a:lnTo>
                    <a:pt x="2426" y="757"/>
                  </a:lnTo>
                  <a:cubicBezTo>
                    <a:pt x="2427" y="745"/>
                    <a:pt x="2430" y="733"/>
                    <a:pt x="2436" y="722"/>
                  </a:cubicBezTo>
                  <a:cubicBezTo>
                    <a:pt x="2441" y="709"/>
                    <a:pt x="2446" y="693"/>
                    <a:pt x="2453" y="679"/>
                  </a:cubicBezTo>
                  <a:cubicBezTo>
                    <a:pt x="2454" y="678"/>
                    <a:pt x="2454" y="677"/>
                    <a:pt x="2457" y="675"/>
                  </a:cubicBezTo>
                  <a:cubicBezTo>
                    <a:pt x="2460" y="668"/>
                    <a:pt x="2469" y="655"/>
                    <a:pt x="2475" y="648"/>
                  </a:cubicBezTo>
                  <a:cubicBezTo>
                    <a:pt x="2479" y="644"/>
                    <a:pt x="2486" y="642"/>
                    <a:pt x="2490" y="638"/>
                  </a:cubicBezTo>
                  <a:cubicBezTo>
                    <a:pt x="2496" y="633"/>
                    <a:pt x="2499" y="631"/>
                    <a:pt x="2504" y="628"/>
                  </a:cubicBezTo>
                  <a:cubicBezTo>
                    <a:pt x="2514" y="623"/>
                    <a:pt x="2525" y="617"/>
                    <a:pt x="2536" y="615"/>
                  </a:cubicBezTo>
                  <a:lnTo>
                    <a:pt x="2537" y="615"/>
                  </a:lnTo>
                  <a:lnTo>
                    <a:pt x="2568" y="611"/>
                  </a:lnTo>
                  <a:close/>
                  <a:moveTo>
                    <a:pt x="2162" y="944"/>
                  </a:moveTo>
                  <a:cubicBezTo>
                    <a:pt x="2166" y="944"/>
                    <a:pt x="2167" y="945"/>
                    <a:pt x="2168" y="948"/>
                  </a:cubicBezTo>
                  <a:cubicBezTo>
                    <a:pt x="2179" y="955"/>
                    <a:pt x="2190" y="962"/>
                    <a:pt x="2200" y="970"/>
                  </a:cubicBezTo>
                  <a:cubicBezTo>
                    <a:pt x="2238" y="998"/>
                    <a:pt x="2265" y="1037"/>
                    <a:pt x="2282" y="1080"/>
                  </a:cubicBezTo>
                  <a:cubicBezTo>
                    <a:pt x="2292" y="1105"/>
                    <a:pt x="2297" y="1132"/>
                    <a:pt x="2298" y="1159"/>
                  </a:cubicBezTo>
                  <a:cubicBezTo>
                    <a:pt x="2300" y="1199"/>
                    <a:pt x="2291" y="1241"/>
                    <a:pt x="2271" y="1280"/>
                  </a:cubicBezTo>
                  <a:cubicBezTo>
                    <a:pt x="2265" y="1293"/>
                    <a:pt x="2257" y="1306"/>
                    <a:pt x="2248" y="1318"/>
                  </a:cubicBezTo>
                  <a:cubicBezTo>
                    <a:pt x="2240" y="1329"/>
                    <a:pt x="2231" y="1339"/>
                    <a:pt x="2222" y="1347"/>
                  </a:cubicBezTo>
                  <a:cubicBezTo>
                    <a:pt x="2192" y="1376"/>
                    <a:pt x="2158" y="1399"/>
                    <a:pt x="2122" y="1418"/>
                  </a:cubicBezTo>
                  <a:cubicBezTo>
                    <a:pt x="2086" y="1436"/>
                    <a:pt x="2047" y="1450"/>
                    <a:pt x="2007" y="1457"/>
                  </a:cubicBezTo>
                  <a:cubicBezTo>
                    <a:pt x="1984" y="1461"/>
                    <a:pt x="1962" y="1463"/>
                    <a:pt x="1939" y="1463"/>
                  </a:cubicBezTo>
                  <a:cubicBezTo>
                    <a:pt x="1922" y="1463"/>
                    <a:pt x="1904" y="1461"/>
                    <a:pt x="1886" y="1459"/>
                  </a:cubicBezTo>
                  <a:cubicBezTo>
                    <a:pt x="1830" y="1451"/>
                    <a:pt x="1776" y="1431"/>
                    <a:pt x="1735" y="1392"/>
                  </a:cubicBezTo>
                  <a:cubicBezTo>
                    <a:pt x="1718" y="1376"/>
                    <a:pt x="1704" y="1358"/>
                    <a:pt x="1689" y="1340"/>
                  </a:cubicBezTo>
                  <a:cubicBezTo>
                    <a:pt x="1688" y="1339"/>
                    <a:pt x="1687" y="1336"/>
                    <a:pt x="1687" y="1334"/>
                  </a:cubicBezTo>
                  <a:cubicBezTo>
                    <a:pt x="1688" y="1332"/>
                    <a:pt x="1688" y="1330"/>
                    <a:pt x="1691" y="1329"/>
                  </a:cubicBezTo>
                  <a:cubicBezTo>
                    <a:pt x="1709" y="1311"/>
                    <a:pt x="1725" y="1295"/>
                    <a:pt x="1743" y="1279"/>
                  </a:cubicBezTo>
                  <a:cubicBezTo>
                    <a:pt x="1761" y="1261"/>
                    <a:pt x="1780" y="1242"/>
                    <a:pt x="1798" y="1225"/>
                  </a:cubicBezTo>
                  <a:cubicBezTo>
                    <a:pt x="1836" y="1193"/>
                    <a:pt x="1874" y="1162"/>
                    <a:pt x="1914" y="1131"/>
                  </a:cubicBezTo>
                  <a:cubicBezTo>
                    <a:pt x="1954" y="1099"/>
                    <a:pt x="1992" y="1068"/>
                    <a:pt x="2032" y="1038"/>
                  </a:cubicBezTo>
                  <a:cubicBezTo>
                    <a:pt x="2070" y="1008"/>
                    <a:pt x="2111" y="978"/>
                    <a:pt x="2151" y="948"/>
                  </a:cubicBezTo>
                  <a:cubicBezTo>
                    <a:pt x="2156" y="945"/>
                    <a:pt x="2158" y="944"/>
                    <a:pt x="2162" y="944"/>
                  </a:cubicBezTo>
                  <a:close/>
                  <a:moveTo>
                    <a:pt x="1385" y="1434"/>
                  </a:moveTo>
                  <a:cubicBezTo>
                    <a:pt x="1398" y="1434"/>
                    <a:pt x="1411" y="1436"/>
                    <a:pt x="1423" y="1439"/>
                  </a:cubicBezTo>
                  <a:cubicBezTo>
                    <a:pt x="1428" y="1440"/>
                    <a:pt x="1434" y="1440"/>
                    <a:pt x="1438" y="1443"/>
                  </a:cubicBezTo>
                  <a:cubicBezTo>
                    <a:pt x="1470" y="1454"/>
                    <a:pt x="1490" y="1466"/>
                    <a:pt x="1516" y="1488"/>
                  </a:cubicBezTo>
                  <a:cubicBezTo>
                    <a:pt x="1527" y="1497"/>
                    <a:pt x="1537" y="1513"/>
                    <a:pt x="1545" y="1523"/>
                  </a:cubicBezTo>
                  <a:cubicBezTo>
                    <a:pt x="1547" y="1527"/>
                    <a:pt x="1550" y="1530"/>
                    <a:pt x="1552" y="1534"/>
                  </a:cubicBezTo>
                  <a:cubicBezTo>
                    <a:pt x="1558" y="1547"/>
                    <a:pt x="1564" y="1562"/>
                    <a:pt x="1568" y="1575"/>
                  </a:cubicBezTo>
                  <a:cubicBezTo>
                    <a:pt x="1569" y="1580"/>
                    <a:pt x="1569" y="1584"/>
                    <a:pt x="1571" y="1589"/>
                  </a:cubicBezTo>
                  <a:cubicBezTo>
                    <a:pt x="1573" y="1603"/>
                    <a:pt x="1578" y="1618"/>
                    <a:pt x="1574" y="1633"/>
                  </a:cubicBezTo>
                  <a:cubicBezTo>
                    <a:pt x="1573" y="1647"/>
                    <a:pt x="1572" y="1662"/>
                    <a:pt x="1569" y="1675"/>
                  </a:cubicBezTo>
                  <a:cubicBezTo>
                    <a:pt x="1566" y="1694"/>
                    <a:pt x="1558" y="1712"/>
                    <a:pt x="1548" y="1727"/>
                  </a:cubicBezTo>
                  <a:cubicBezTo>
                    <a:pt x="1542" y="1740"/>
                    <a:pt x="1533" y="1751"/>
                    <a:pt x="1524" y="1761"/>
                  </a:cubicBezTo>
                  <a:cubicBezTo>
                    <a:pt x="1520" y="1764"/>
                    <a:pt x="1517" y="1767"/>
                    <a:pt x="1514" y="1769"/>
                  </a:cubicBezTo>
                  <a:cubicBezTo>
                    <a:pt x="1504" y="1777"/>
                    <a:pt x="1493" y="1788"/>
                    <a:pt x="1480" y="1794"/>
                  </a:cubicBezTo>
                  <a:cubicBezTo>
                    <a:pt x="1468" y="1799"/>
                    <a:pt x="1455" y="1804"/>
                    <a:pt x="1443" y="1810"/>
                  </a:cubicBezTo>
                  <a:cubicBezTo>
                    <a:pt x="1439" y="1811"/>
                    <a:pt x="1434" y="1813"/>
                    <a:pt x="1429" y="1814"/>
                  </a:cubicBezTo>
                  <a:cubicBezTo>
                    <a:pt x="1416" y="1815"/>
                    <a:pt x="1402" y="1818"/>
                    <a:pt x="1389" y="1818"/>
                  </a:cubicBezTo>
                  <a:cubicBezTo>
                    <a:pt x="1387" y="1818"/>
                    <a:pt x="1384" y="1818"/>
                    <a:pt x="1382" y="1818"/>
                  </a:cubicBezTo>
                  <a:cubicBezTo>
                    <a:pt x="1366" y="1818"/>
                    <a:pt x="1350" y="1815"/>
                    <a:pt x="1335" y="1811"/>
                  </a:cubicBezTo>
                  <a:cubicBezTo>
                    <a:pt x="1318" y="1808"/>
                    <a:pt x="1302" y="1799"/>
                    <a:pt x="1287" y="1790"/>
                  </a:cubicBezTo>
                  <a:cubicBezTo>
                    <a:pt x="1262" y="1772"/>
                    <a:pt x="1252" y="1762"/>
                    <a:pt x="1235" y="1737"/>
                  </a:cubicBezTo>
                  <a:cubicBezTo>
                    <a:pt x="1224" y="1724"/>
                    <a:pt x="1218" y="1707"/>
                    <a:pt x="1214" y="1690"/>
                  </a:cubicBezTo>
                  <a:cubicBezTo>
                    <a:pt x="1210" y="1677"/>
                    <a:pt x="1210" y="1663"/>
                    <a:pt x="1208" y="1651"/>
                  </a:cubicBezTo>
                  <a:lnTo>
                    <a:pt x="1208" y="1648"/>
                  </a:lnTo>
                  <a:cubicBezTo>
                    <a:pt x="1206" y="1642"/>
                    <a:pt x="1204" y="1623"/>
                    <a:pt x="1204" y="1617"/>
                  </a:cubicBezTo>
                  <a:cubicBezTo>
                    <a:pt x="1203" y="1583"/>
                    <a:pt x="1213" y="1552"/>
                    <a:pt x="1226" y="1525"/>
                  </a:cubicBezTo>
                  <a:cubicBezTo>
                    <a:pt x="1228" y="1522"/>
                    <a:pt x="1229" y="1521"/>
                    <a:pt x="1230" y="1518"/>
                  </a:cubicBezTo>
                  <a:cubicBezTo>
                    <a:pt x="1236" y="1508"/>
                    <a:pt x="1244" y="1499"/>
                    <a:pt x="1252" y="1490"/>
                  </a:cubicBezTo>
                  <a:cubicBezTo>
                    <a:pt x="1262" y="1478"/>
                    <a:pt x="1277" y="1469"/>
                    <a:pt x="1288" y="1460"/>
                  </a:cubicBezTo>
                  <a:cubicBezTo>
                    <a:pt x="1290" y="1459"/>
                    <a:pt x="1292" y="1458"/>
                    <a:pt x="1295" y="1456"/>
                  </a:cubicBezTo>
                  <a:cubicBezTo>
                    <a:pt x="1307" y="1450"/>
                    <a:pt x="1318" y="1445"/>
                    <a:pt x="1330" y="1441"/>
                  </a:cubicBezTo>
                  <a:cubicBezTo>
                    <a:pt x="1333" y="1440"/>
                    <a:pt x="1335" y="1440"/>
                    <a:pt x="1338" y="1440"/>
                  </a:cubicBezTo>
                  <a:cubicBezTo>
                    <a:pt x="1351" y="1438"/>
                    <a:pt x="1364" y="1436"/>
                    <a:pt x="1377" y="1435"/>
                  </a:cubicBezTo>
                  <a:cubicBezTo>
                    <a:pt x="1379" y="1435"/>
                    <a:pt x="1382" y="1434"/>
                    <a:pt x="1385" y="1434"/>
                  </a:cubicBezTo>
                  <a:close/>
                  <a:moveTo>
                    <a:pt x="1505" y="2450"/>
                  </a:moveTo>
                  <a:cubicBezTo>
                    <a:pt x="1545" y="2450"/>
                    <a:pt x="1585" y="2454"/>
                    <a:pt x="1624" y="2461"/>
                  </a:cubicBezTo>
                  <a:cubicBezTo>
                    <a:pt x="1817" y="2496"/>
                    <a:pt x="2016" y="2624"/>
                    <a:pt x="2068" y="2822"/>
                  </a:cubicBezTo>
                  <a:cubicBezTo>
                    <a:pt x="2119" y="3007"/>
                    <a:pt x="2048" y="3224"/>
                    <a:pt x="1885" y="3329"/>
                  </a:cubicBezTo>
                  <a:cubicBezTo>
                    <a:pt x="1804" y="3381"/>
                    <a:pt x="1711" y="3407"/>
                    <a:pt x="1618" y="3407"/>
                  </a:cubicBezTo>
                  <a:cubicBezTo>
                    <a:pt x="1514" y="3407"/>
                    <a:pt x="1411" y="3375"/>
                    <a:pt x="1324" y="3312"/>
                  </a:cubicBezTo>
                  <a:cubicBezTo>
                    <a:pt x="1139" y="3177"/>
                    <a:pt x="1090" y="2944"/>
                    <a:pt x="1054" y="2728"/>
                  </a:cubicBezTo>
                  <a:cubicBezTo>
                    <a:pt x="1053" y="2726"/>
                    <a:pt x="1051" y="2724"/>
                    <a:pt x="1047" y="2723"/>
                  </a:cubicBezTo>
                  <a:cubicBezTo>
                    <a:pt x="1021" y="2688"/>
                    <a:pt x="1033" y="2647"/>
                    <a:pt x="1062" y="2621"/>
                  </a:cubicBezTo>
                  <a:cubicBezTo>
                    <a:pt x="1180" y="2507"/>
                    <a:pt x="1343" y="2450"/>
                    <a:pt x="1505" y="2450"/>
                  </a:cubicBezTo>
                  <a:close/>
                  <a:moveTo>
                    <a:pt x="2073" y="1"/>
                  </a:moveTo>
                  <a:cubicBezTo>
                    <a:pt x="1865" y="1"/>
                    <a:pt x="1659" y="45"/>
                    <a:pt x="1474" y="159"/>
                  </a:cubicBezTo>
                  <a:cubicBezTo>
                    <a:pt x="1468" y="163"/>
                    <a:pt x="1463" y="165"/>
                    <a:pt x="1457" y="168"/>
                  </a:cubicBezTo>
                  <a:cubicBezTo>
                    <a:pt x="1463" y="217"/>
                    <a:pt x="1463" y="269"/>
                    <a:pt x="1455" y="319"/>
                  </a:cubicBezTo>
                  <a:cubicBezTo>
                    <a:pt x="1417" y="560"/>
                    <a:pt x="1194" y="754"/>
                    <a:pt x="960" y="793"/>
                  </a:cubicBezTo>
                  <a:cubicBezTo>
                    <a:pt x="914" y="801"/>
                    <a:pt x="866" y="804"/>
                    <a:pt x="818" y="804"/>
                  </a:cubicBezTo>
                  <a:cubicBezTo>
                    <a:pt x="726" y="804"/>
                    <a:pt x="634" y="792"/>
                    <a:pt x="549" y="772"/>
                  </a:cubicBezTo>
                  <a:cubicBezTo>
                    <a:pt x="476" y="757"/>
                    <a:pt x="405" y="752"/>
                    <a:pt x="333" y="733"/>
                  </a:cubicBezTo>
                  <a:cubicBezTo>
                    <a:pt x="118" y="1101"/>
                    <a:pt x="1" y="1516"/>
                    <a:pt x="51" y="1943"/>
                  </a:cubicBezTo>
                  <a:cubicBezTo>
                    <a:pt x="101" y="2373"/>
                    <a:pt x="312" y="2781"/>
                    <a:pt x="599" y="3102"/>
                  </a:cubicBezTo>
                  <a:cubicBezTo>
                    <a:pt x="1101" y="3665"/>
                    <a:pt x="1838" y="3998"/>
                    <a:pt x="2590" y="4013"/>
                  </a:cubicBezTo>
                  <a:cubicBezTo>
                    <a:pt x="2612" y="4014"/>
                    <a:pt x="2634" y="4014"/>
                    <a:pt x="2656" y="4014"/>
                  </a:cubicBezTo>
                  <a:cubicBezTo>
                    <a:pt x="3030" y="4014"/>
                    <a:pt x="3425" y="3946"/>
                    <a:pt x="3738" y="3734"/>
                  </a:cubicBezTo>
                  <a:cubicBezTo>
                    <a:pt x="4041" y="3528"/>
                    <a:pt x="4238" y="3189"/>
                    <a:pt x="4319" y="2836"/>
                  </a:cubicBezTo>
                  <a:cubicBezTo>
                    <a:pt x="4407" y="2455"/>
                    <a:pt x="4369" y="2042"/>
                    <a:pt x="4238" y="1657"/>
                  </a:cubicBezTo>
                  <a:cubicBezTo>
                    <a:pt x="4208" y="1740"/>
                    <a:pt x="4159" y="1814"/>
                    <a:pt x="4086" y="1869"/>
                  </a:cubicBezTo>
                  <a:cubicBezTo>
                    <a:pt x="4005" y="1928"/>
                    <a:pt x="3903" y="1960"/>
                    <a:pt x="3802" y="1960"/>
                  </a:cubicBezTo>
                  <a:cubicBezTo>
                    <a:pt x="3712" y="1960"/>
                    <a:pt x="3622" y="1935"/>
                    <a:pt x="3546" y="1880"/>
                  </a:cubicBezTo>
                  <a:cubicBezTo>
                    <a:pt x="3383" y="1762"/>
                    <a:pt x="3307" y="1548"/>
                    <a:pt x="3358" y="1354"/>
                  </a:cubicBezTo>
                  <a:cubicBezTo>
                    <a:pt x="3418" y="1130"/>
                    <a:pt x="3618" y="1002"/>
                    <a:pt x="3805" y="889"/>
                  </a:cubicBezTo>
                  <a:cubicBezTo>
                    <a:pt x="3806" y="887"/>
                    <a:pt x="3806" y="883"/>
                    <a:pt x="3808" y="881"/>
                  </a:cubicBezTo>
                  <a:cubicBezTo>
                    <a:pt x="3811" y="877"/>
                    <a:pt x="3812" y="874"/>
                    <a:pt x="3817" y="870"/>
                  </a:cubicBezTo>
                  <a:cubicBezTo>
                    <a:pt x="3753" y="788"/>
                    <a:pt x="3685" y="711"/>
                    <a:pt x="3614" y="641"/>
                  </a:cubicBezTo>
                  <a:cubicBezTo>
                    <a:pt x="3327" y="360"/>
                    <a:pt x="2953" y="176"/>
                    <a:pt x="2567" y="72"/>
                  </a:cubicBezTo>
                  <a:cubicBezTo>
                    <a:pt x="2406" y="29"/>
                    <a:pt x="2239" y="1"/>
                    <a:pt x="207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42"/>
            <p:cNvSpPr/>
            <p:nvPr/>
          </p:nvSpPr>
          <p:spPr>
            <a:xfrm>
              <a:off x="3520745" y="429936"/>
              <a:ext cx="81970" cy="78556"/>
            </a:xfrm>
            <a:custGeom>
              <a:rect b="b" l="l" r="r" t="t"/>
              <a:pathLst>
                <a:path extrusionOk="0" h="1979" w="2065">
                  <a:moveTo>
                    <a:pt x="303" y="0"/>
                  </a:moveTo>
                  <a:cubicBezTo>
                    <a:pt x="303" y="89"/>
                    <a:pt x="302" y="177"/>
                    <a:pt x="301" y="267"/>
                  </a:cubicBezTo>
                  <a:cubicBezTo>
                    <a:pt x="297" y="375"/>
                    <a:pt x="302" y="487"/>
                    <a:pt x="290" y="595"/>
                  </a:cubicBezTo>
                  <a:cubicBezTo>
                    <a:pt x="350" y="624"/>
                    <a:pt x="374" y="697"/>
                    <a:pt x="337" y="788"/>
                  </a:cubicBezTo>
                  <a:cubicBezTo>
                    <a:pt x="323" y="824"/>
                    <a:pt x="307" y="858"/>
                    <a:pt x="289" y="892"/>
                  </a:cubicBezTo>
                  <a:cubicBezTo>
                    <a:pt x="335" y="876"/>
                    <a:pt x="380" y="866"/>
                    <a:pt x="420" y="866"/>
                  </a:cubicBezTo>
                  <a:cubicBezTo>
                    <a:pt x="489" y="866"/>
                    <a:pt x="545" y="894"/>
                    <a:pt x="573" y="971"/>
                  </a:cubicBezTo>
                  <a:cubicBezTo>
                    <a:pt x="610" y="1077"/>
                    <a:pt x="531" y="1196"/>
                    <a:pt x="461" y="1266"/>
                  </a:cubicBezTo>
                  <a:cubicBezTo>
                    <a:pt x="433" y="1293"/>
                    <a:pt x="404" y="1317"/>
                    <a:pt x="373" y="1338"/>
                  </a:cubicBezTo>
                  <a:cubicBezTo>
                    <a:pt x="414" y="1377"/>
                    <a:pt x="435" y="1439"/>
                    <a:pt x="420" y="1525"/>
                  </a:cubicBezTo>
                  <a:cubicBezTo>
                    <a:pt x="401" y="1622"/>
                    <a:pt x="334" y="1690"/>
                    <a:pt x="250" y="1740"/>
                  </a:cubicBezTo>
                  <a:cubicBezTo>
                    <a:pt x="178" y="1781"/>
                    <a:pt x="51" y="1813"/>
                    <a:pt x="1" y="1891"/>
                  </a:cubicBezTo>
                  <a:cubicBezTo>
                    <a:pt x="88" y="1881"/>
                    <a:pt x="175" y="1876"/>
                    <a:pt x="262" y="1876"/>
                  </a:cubicBezTo>
                  <a:cubicBezTo>
                    <a:pt x="496" y="1876"/>
                    <a:pt x="729" y="1911"/>
                    <a:pt x="954" y="1978"/>
                  </a:cubicBezTo>
                  <a:cubicBezTo>
                    <a:pt x="992" y="1869"/>
                    <a:pt x="1041" y="1761"/>
                    <a:pt x="1098" y="1658"/>
                  </a:cubicBezTo>
                  <a:cubicBezTo>
                    <a:pt x="1160" y="1548"/>
                    <a:pt x="1233" y="1397"/>
                    <a:pt x="1353" y="1335"/>
                  </a:cubicBezTo>
                  <a:cubicBezTo>
                    <a:pt x="1380" y="1322"/>
                    <a:pt x="1408" y="1316"/>
                    <a:pt x="1435" y="1316"/>
                  </a:cubicBezTo>
                  <a:cubicBezTo>
                    <a:pt x="1498" y="1316"/>
                    <a:pt x="1557" y="1351"/>
                    <a:pt x="1586" y="1416"/>
                  </a:cubicBezTo>
                  <a:cubicBezTo>
                    <a:pt x="1619" y="1493"/>
                    <a:pt x="1592" y="1560"/>
                    <a:pt x="1570" y="1627"/>
                  </a:cubicBezTo>
                  <a:cubicBezTo>
                    <a:pt x="1646" y="1585"/>
                    <a:pt x="1733" y="1549"/>
                    <a:pt x="1810" y="1549"/>
                  </a:cubicBezTo>
                  <a:cubicBezTo>
                    <a:pt x="1851" y="1549"/>
                    <a:pt x="1889" y="1559"/>
                    <a:pt x="1921" y="1583"/>
                  </a:cubicBezTo>
                  <a:lnTo>
                    <a:pt x="2065" y="1405"/>
                  </a:lnTo>
                  <a:cubicBezTo>
                    <a:pt x="1605" y="1030"/>
                    <a:pt x="1149" y="655"/>
                    <a:pt x="688" y="277"/>
                  </a:cubicBezTo>
                  <a:cubicBezTo>
                    <a:pt x="557" y="192"/>
                    <a:pt x="430" y="96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42"/>
            <p:cNvSpPr/>
            <p:nvPr/>
          </p:nvSpPr>
          <p:spPr>
            <a:xfrm>
              <a:off x="3578621" y="725068"/>
              <a:ext cx="24571" cy="32550"/>
            </a:xfrm>
            <a:custGeom>
              <a:rect b="b" l="l" r="r" t="t"/>
              <a:pathLst>
                <a:path extrusionOk="0" h="820" w="619">
                  <a:moveTo>
                    <a:pt x="324" y="0"/>
                  </a:moveTo>
                  <a:cubicBezTo>
                    <a:pt x="189" y="124"/>
                    <a:pt x="53" y="267"/>
                    <a:pt x="23" y="452"/>
                  </a:cubicBezTo>
                  <a:cubicBezTo>
                    <a:pt x="1" y="587"/>
                    <a:pt x="72" y="725"/>
                    <a:pt x="187" y="789"/>
                  </a:cubicBezTo>
                  <a:cubicBezTo>
                    <a:pt x="225" y="810"/>
                    <a:pt x="268" y="819"/>
                    <a:pt x="311" y="819"/>
                  </a:cubicBezTo>
                  <a:cubicBezTo>
                    <a:pt x="395" y="819"/>
                    <a:pt x="479" y="783"/>
                    <a:pt x="530" y="720"/>
                  </a:cubicBezTo>
                  <a:cubicBezTo>
                    <a:pt x="615" y="612"/>
                    <a:pt x="618" y="446"/>
                    <a:pt x="579" y="318"/>
                  </a:cubicBezTo>
                  <a:cubicBezTo>
                    <a:pt x="573" y="296"/>
                    <a:pt x="563" y="275"/>
                    <a:pt x="555" y="254"/>
                  </a:cubicBezTo>
                  <a:cubicBezTo>
                    <a:pt x="555" y="252"/>
                    <a:pt x="553" y="252"/>
                    <a:pt x="553" y="252"/>
                  </a:cubicBezTo>
                  <a:cubicBezTo>
                    <a:pt x="536" y="223"/>
                    <a:pt x="520" y="193"/>
                    <a:pt x="501" y="163"/>
                  </a:cubicBezTo>
                  <a:cubicBezTo>
                    <a:pt x="457" y="101"/>
                    <a:pt x="401" y="49"/>
                    <a:pt x="337" y="12"/>
                  </a:cubicBezTo>
                  <a:cubicBezTo>
                    <a:pt x="332" y="10"/>
                    <a:pt x="328" y="4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42"/>
            <p:cNvSpPr/>
            <p:nvPr/>
          </p:nvSpPr>
          <p:spPr>
            <a:xfrm>
              <a:off x="3454296" y="488169"/>
              <a:ext cx="145760" cy="135201"/>
            </a:xfrm>
            <a:custGeom>
              <a:rect b="b" l="l" r="r" t="t"/>
              <a:pathLst>
                <a:path extrusionOk="0" h="3406" w="3672">
                  <a:moveTo>
                    <a:pt x="3104" y="0"/>
                  </a:moveTo>
                  <a:cubicBezTo>
                    <a:pt x="3094" y="0"/>
                    <a:pt x="3080" y="8"/>
                    <a:pt x="3062" y="29"/>
                  </a:cubicBezTo>
                  <a:cubicBezTo>
                    <a:pt x="3033" y="62"/>
                    <a:pt x="3015" y="104"/>
                    <a:pt x="2994" y="140"/>
                  </a:cubicBezTo>
                  <a:cubicBezTo>
                    <a:pt x="2906" y="308"/>
                    <a:pt x="2846" y="486"/>
                    <a:pt x="2796" y="669"/>
                  </a:cubicBezTo>
                  <a:cubicBezTo>
                    <a:pt x="2782" y="720"/>
                    <a:pt x="2741" y="744"/>
                    <a:pt x="2696" y="744"/>
                  </a:cubicBezTo>
                  <a:cubicBezTo>
                    <a:pt x="2678" y="744"/>
                    <a:pt x="2659" y="740"/>
                    <a:pt x="2641" y="732"/>
                  </a:cubicBezTo>
                  <a:cubicBezTo>
                    <a:pt x="2419" y="633"/>
                    <a:pt x="2178" y="587"/>
                    <a:pt x="1935" y="587"/>
                  </a:cubicBezTo>
                  <a:cubicBezTo>
                    <a:pt x="1557" y="587"/>
                    <a:pt x="1176" y="700"/>
                    <a:pt x="863" y="908"/>
                  </a:cubicBezTo>
                  <a:cubicBezTo>
                    <a:pt x="621" y="1068"/>
                    <a:pt x="418" y="1287"/>
                    <a:pt x="269" y="1537"/>
                  </a:cubicBezTo>
                  <a:cubicBezTo>
                    <a:pt x="134" y="1762"/>
                    <a:pt x="65" y="2004"/>
                    <a:pt x="0" y="2254"/>
                  </a:cubicBezTo>
                  <a:cubicBezTo>
                    <a:pt x="27" y="2260"/>
                    <a:pt x="55" y="2265"/>
                    <a:pt x="84" y="2270"/>
                  </a:cubicBezTo>
                  <a:cubicBezTo>
                    <a:pt x="376" y="2334"/>
                    <a:pt x="738" y="2473"/>
                    <a:pt x="899" y="2744"/>
                  </a:cubicBezTo>
                  <a:cubicBezTo>
                    <a:pt x="1007" y="2927"/>
                    <a:pt x="959" y="3085"/>
                    <a:pt x="847" y="3210"/>
                  </a:cubicBezTo>
                  <a:cubicBezTo>
                    <a:pt x="880" y="3242"/>
                    <a:pt x="906" y="3282"/>
                    <a:pt x="915" y="3327"/>
                  </a:cubicBezTo>
                  <a:cubicBezTo>
                    <a:pt x="922" y="3354"/>
                    <a:pt x="923" y="3380"/>
                    <a:pt x="923" y="3405"/>
                  </a:cubicBezTo>
                  <a:cubicBezTo>
                    <a:pt x="1127" y="3276"/>
                    <a:pt x="1326" y="3143"/>
                    <a:pt x="1510" y="2980"/>
                  </a:cubicBezTo>
                  <a:cubicBezTo>
                    <a:pt x="1506" y="2969"/>
                    <a:pt x="1505" y="2957"/>
                    <a:pt x="1506" y="2942"/>
                  </a:cubicBezTo>
                  <a:cubicBezTo>
                    <a:pt x="1552" y="2459"/>
                    <a:pt x="1646" y="1934"/>
                    <a:pt x="2071" y="1637"/>
                  </a:cubicBezTo>
                  <a:cubicBezTo>
                    <a:pt x="2299" y="1480"/>
                    <a:pt x="2583" y="1395"/>
                    <a:pt x="2850" y="1330"/>
                  </a:cubicBezTo>
                  <a:cubicBezTo>
                    <a:pt x="2994" y="1294"/>
                    <a:pt x="3137" y="1268"/>
                    <a:pt x="3284" y="1252"/>
                  </a:cubicBezTo>
                  <a:cubicBezTo>
                    <a:pt x="3322" y="1247"/>
                    <a:pt x="3564" y="1223"/>
                    <a:pt x="3486" y="1145"/>
                  </a:cubicBezTo>
                  <a:cubicBezTo>
                    <a:pt x="3471" y="1129"/>
                    <a:pt x="3445" y="1124"/>
                    <a:pt x="3418" y="1124"/>
                  </a:cubicBezTo>
                  <a:cubicBezTo>
                    <a:pt x="3389" y="1124"/>
                    <a:pt x="3359" y="1130"/>
                    <a:pt x="3339" y="1132"/>
                  </a:cubicBezTo>
                  <a:cubicBezTo>
                    <a:pt x="3336" y="1132"/>
                    <a:pt x="3332" y="1132"/>
                    <a:pt x="3329" y="1132"/>
                  </a:cubicBezTo>
                  <a:cubicBezTo>
                    <a:pt x="3257" y="1132"/>
                    <a:pt x="3222" y="1025"/>
                    <a:pt x="3276" y="979"/>
                  </a:cubicBezTo>
                  <a:cubicBezTo>
                    <a:pt x="3341" y="919"/>
                    <a:pt x="3408" y="863"/>
                    <a:pt x="3477" y="808"/>
                  </a:cubicBezTo>
                  <a:cubicBezTo>
                    <a:pt x="3522" y="772"/>
                    <a:pt x="3600" y="731"/>
                    <a:pt x="3632" y="685"/>
                  </a:cubicBezTo>
                  <a:cubicBezTo>
                    <a:pt x="3671" y="630"/>
                    <a:pt x="3645" y="613"/>
                    <a:pt x="3605" y="613"/>
                  </a:cubicBezTo>
                  <a:cubicBezTo>
                    <a:pt x="3582" y="613"/>
                    <a:pt x="3554" y="619"/>
                    <a:pt x="3531" y="627"/>
                  </a:cubicBezTo>
                  <a:cubicBezTo>
                    <a:pt x="3470" y="647"/>
                    <a:pt x="3416" y="675"/>
                    <a:pt x="3352" y="688"/>
                  </a:cubicBezTo>
                  <a:cubicBezTo>
                    <a:pt x="3347" y="689"/>
                    <a:pt x="3341" y="690"/>
                    <a:pt x="3336" y="690"/>
                  </a:cubicBezTo>
                  <a:cubicBezTo>
                    <a:pt x="3268" y="690"/>
                    <a:pt x="3207" y="602"/>
                    <a:pt x="3271" y="547"/>
                  </a:cubicBezTo>
                  <a:cubicBezTo>
                    <a:pt x="3322" y="505"/>
                    <a:pt x="3370" y="458"/>
                    <a:pt x="3412" y="404"/>
                  </a:cubicBezTo>
                  <a:cubicBezTo>
                    <a:pt x="3429" y="382"/>
                    <a:pt x="3516" y="284"/>
                    <a:pt x="3503" y="256"/>
                  </a:cubicBezTo>
                  <a:cubicBezTo>
                    <a:pt x="3498" y="244"/>
                    <a:pt x="3487" y="239"/>
                    <a:pt x="3471" y="239"/>
                  </a:cubicBezTo>
                  <a:cubicBezTo>
                    <a:pt x="3396" y="239"/>
                    <a:pt x="3219" y="359"/>
                    <a:pt x="3185" y="382"/>
                  </a:cubicBezTo>
                  <a:cubicBezTo>
                    <a:pt x="3173" y="391"/>
                    <a:pt x="3160" y="395"/>
                    <a:pt x="3147" y="395"/>
                  </a:cubicBezTo>
                  <a:cubicBezTo>
                    <a:pt x="3108" y="395"/>
                    <a:pt x="3073" y="355"/>
                    <a:pt x="3069" y="315"/>
                  </a:cubicBezTo>
                  <a:cubicBezTo>
                    <a:pt x="3062" y="231"/>
                    <a:pt x="3101" y="173"/>
                    <a:pt x="3126" y="95"/>
                  </a:cubicBezTo>
                  <a:cubicBezTo>
                    <a:pt x="3138" y="56"/>
                    <a:pt x="3133" y="0"/>
                    <a:pt x="31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42"/>
            <p:cNvSpPr/>
            <p:nvPr/>
          </p:nvSpPr>
          <p:spPr>
            <a:xfrm>
              <a:off x="3521778" y="544853"/>
              <a:ext cx="67958" cy="54858"/>
            </a:xfrm>
            <a:custGeom>
              <a:rect b="b" l="l" r="r" t="t"/>
              <a:pathLst>
                <a:path extrusionOk="0" h="1382" w="1712">
                  <a:moveTo>
                    <a:pt x="1638" y="1"/>
                  </a:moveTo>
                  <a:cubicBezTo>
                    <a:pt x="1571" y="10"/>
                    <a:pt x="1504" y="15"/>
                    <a:pt x="1445" y="26"/>
                  </a:cubicBezTo>
                  <a:cubicBezTo>
                    <a:pt x="1281" y="54"/>
                    <a:pt x="1118" y="92"/>
                    <a:pt x="958" y="141"/>
                  </a:cubicBezTo>
                  <a:cubicBezTo>
                    <a:pt x="652" y="235"/>
                    <a:pt x="358" y="369"/>
                    <a:pt x="194" y="661"/>
                  </a:cubicBezTo>
                  <a:cubicBezTo>
                    <a:pt x="72" y="880"/>
                    <a:pt x="27" y="1133"/>
                    <a:pt x="1" y="1382"/>
                  </a:cubicBezTo>
                  <a:cubicBezTo>
                    <a:pt x="95" y="1299"/>
                    <a:pt x="191" y="1223"/>
                    <a:pt x="300" y="1161"/>
                  </a:cubicBezTo>
                  <a:cubicBezTo>
                    <a:pt x="473" y="1062"/>
                    <a:pt x="656" y="985"/>
                    <a:pt x="831" y="890"/>
                  </a:cubicBezTo>
                  <a:cubicBezTo>
                    <a:pt x="1133" y="723"/>
                    <a:pt x="1426" y="534"/>
                    <a:pt x="1707" y="333"/>
                  </a:cubicBezTo>
                  <a:cubicBezTo>
                    <a:pt x="1703" y="328"/>
                    <a:pt x="1698" y="320"/>
                    <a:pt x="1696" y="314"/>
                  </a:cubicBezTo>
                  <a:cubicBezTo>
                    <a:pt x="1686" y="284"/>
                    <a:pt x="1695" y="252"/>
                    <a:pt x="1702" y="221"/>
                  </a:cubicBezTo>
                  <a:cubicBezTo>
                    <a:pt x="1703" y="211"/>
                    <a:pt x="1705" y="203"/>
                    <a:pt x="1707" y="192"/>
                  </a:cubicBezTo>
                  <a:cubicBezTo>
                    <a:pt x="1707" y="189"/>
                    <a:pt x="1707" y="183"/>
                    <a:pt x="1707" y="183"/>
                  </a:cubicBezTo>
                  <a:cubicBezTo>
                    <a:pt x="1707" y="183"/>
                    <a:pt x="1708" y="184"/>
                    <a:pt x="1708" y="187"/>
                  </a:cubicBezTo>
                  <a:cubicBezTo>
                    <a:pt x="1708" y="189"/>
                    <a:pt x="1708" y="190"/>
                    <a:pt x="1708" y="190"/>
                  </a:cubicBezTo>
                  <a:cubicBezTo>
                    <a:pt x="1709" y="190"/>
                    <a:pt x="1708" y="179"/>
                    <a:pt x="1709" y="177"/>
                  </a:cubicBezTo>
                  <a:cubicBezTo>
                    <a:pt x="1712" y="158"/>
                    <a:pt x="1712" y="137"/>
                    <a:pt x="1711" y="119"/>
                  </a:cubicBezTo>
                  <a:cubicBezTo>
                    <a:pt x="1711" y="116"/>
                    <a:pt x="1711" y="112"/>
                    <a:pt x="1708" y="108"/>
                  </a:cubicBezTo>
                  <a:cubicBezTo>
                    <a:pt x="1708" y="106"/>
                    <a:pt x="1707" y="104"/>
                    <a:pt x="1707" y="103"/>
                  </a:cubicBezTo>
                  <a:lnTo>
                    <a:pt x="1703" y="83"/>
                  </a:lnTo>
                  <a:lnTo>
                    <a:pt x="1698" y="71"/>
                  </a:lnTo>
                  <a:cubicBezTo>
                    <a:pt x="1695" y="66"/>
                    <a:pt x="1692" y="59"/>
                    <a:pt x="1688" y="53"/>
                  </a:cubicBezTo>
                  <a:cubicBezTo>
                    <a:pt x="1686" y="46"/>
                    <a:pt x="1682" y="41"/>
                    <a:pt x="1678" y="36"/>
                  </a:cubicBezTo>
                  <a:lnTo>
                    <a:pt x="1678" y="35"/>
                  </a:lnTo>
                  <a:lnTo>
                    <a:pt x="1678" y="33"/>
                  </a:lnTo>
                  <a:cubicBezTo>
                    <a:pt x="1676" y="32"/>
                    <a:pt x="1675" y="30"/>
                    <a:pt x="1671" y="27"/>
                  </a:cubicBezTo>
                  <a:cubicBezTo>
                    <a:pt x="1666" y="21"/>
                    <a:pt x="1661" y="16"/>
                    <a:pt x="1656" y="12"/>
                  </a:cubicBezTo>
                  <a:lnTo>
                    <a:pt x="1655" y="11"/>
                  </a:lnTo>
                  <a:cubicBezTo>
                    <a:pt x="1651" y="9"/>
                    <a:pt x="1648" y="6"/>
                    <a:pt x="1644" y="5"/>
                  </a:cubicBezTo>
                  <a:cubicBezTo>
                    <a:pt x="1641" y="4"/>
                    <a:pt x="1639" y="2"/>
                    <a:pt x="1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42"/>
            <p:cNvSpPr/>
            <p:nvPr/>
          </p:nvSpPr>
          <p:spPr>
            <a:xfrm>
              <a:off x="3464696" y="826965"/>
              <a:ext cx="124682" cy="62520"/>
            </a:xfrm>
            <a:custGeom>
              <a:rect b="b" l="l" r="r" t="t"/>
              <a:pathLst>
                <a:path extrusionOk="0" h="1575" w="3141">
                  <a:moveTo>
                    <a:pt x="150" y="0"/>
                  </a:moveTo>
                  <a:lnTo>
                    <a:pt x="1" y="171"/>
                  </a:lnTo>
                  <a:cubicBezTo>
                    <a:pt x="189" y="335"/>
                    <a:pt x="377" y="497"/>
                    <a:pt x="566" y="662"/>
                  </a:cubicBezTo>
                  <a:cubicBezTo>
                    <a:pt x="916" y="966"/>
                    <a:pt x="1266" y="1270"/>
                    <a:pt x="1618" y="1574"/>
                  </a:cubicBezTo>
                  <a:cubicBezTo>
                    <a:pt x="1620" y="1569"/>
                    <a:pt x="1624" y="1563"/>
                    <a:pt x="1628" y="1557"/>
                  </a:cubicBezTo>
                  <a:cubicBezTo>
                    <a:pt x="1807" y="1324"/>
                    <a:pt x="2102" y="1224"/>
                    <a:pt x="2355" y="1094"/>
                  </a:cubicBezTo>
                  <a:cubicBezTo>
                    <a:pt x="2482" y="1029"/>
                    <a:pt x="2609" y="960"/>
                    <a:pt x="2714" y="862"/>
                  </a:cubicBezTo>
                  <a:cubicBezTo>
                    <a:pt x="2831" y="751"/>
                    <a:pt x="2917" y="615"/>
                    <a:pt x="3052" y="522"/>
                  </a:cubicBezTo>
                  <a:cubicBezTo>
                    <a:pt x="3082" y="502"/>
                    <a:pt x="3110" y="483"/>
                    <a:pt x="3141" y="465"/>
                  </a:cubicBezTo>
                  <a:lnTo>
                    <a:pt x="3119" y="429"/>
                  </a:lnTo>
                  <a:cubicBezTo>
                    <a:pt x="3074" y="454"/>
                    <a:pt x="3027" y="477"/>
                    <a:pt x="2979" y="498"/>
                  </a:cubicBezTo>
                  <a:cubicBezTo>
                    <a:pt x="2688" y="624"/>
                    <a:pt x="2364" y="677"/>
                    <a:pt x="2044" y="677"/>
                  </a:cubicBezTo>
                  <a:cubicBezTo>
                    <a:pt x="1927" y="677"/>
                    <a:pt x="1812" y="670"/>
                    <a:pt x="1698" y="657"/>
                  </a:cubicBezTo>
                  <a:cubicBezTo>
                    <a:pt x="1131" y="589"/>
                    <a:pt x="587" y="362"/>
                    <a:pt x="150" y="0"/>
                  </a:cubicBezTo>
                  <a:close/>
                </a:path>
              </a:pathLst>
            </a:custGeom>
            <a:solidFill>
              <a:srgbClr val="FCE9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42"/>
            <p:cNvSpPr/>
            <p:nvPr/>
          </p:nvSpPr>
          <p:spPr>
            <a:xfrm>
              <a:off x="3192270" y="905085"/>
              <a:ext cx="363249" cy="269608"/>
            </a:xfrm>
            <a:custGeom>
              <a:rect b="b" l="l" r="r" t="t"/>
              <a:pathLst>
                <a:path extrusionOk="0" h="6792" w="9151">
                  <a:moveTo>
                    <a:pt x="4802" y="1011"/>
                  </a:moveTo>
                  <a:cubicBezTo>
                    <a:pt x="4911" y="1011"/>
                    <a:pt x="5003" y="1082"/>
                    <a:pt x="5058" y="1180"/>
                  </a:cubicBezTo>
                  <a:cubicBezTo>
                    <a:pt x="5110" y="1278"/>
                    <a:pt x="5146" y="1392"/>
                    <a:pt x="5103" y="1497"/>
                  </a:cubicBezTo>
                  <a:cubicBezTo>
                    <a:pt x="5065" y="1585"/>
                    <a:pt x="4983" y="1656"/>
                    <a:pt x="4889" y="1674"/>
                  </a:cubicBezTo>
                  <a:cubicBezTo>
                    <a:pt x="4868" y="1679"/>
                    <a:pt x="4847" y="1681"/>
                    <a:pt x="4826" y="1681"/>
                  </a:cubicBezTo>
                  <a:cubicBezTo>
                    <a:pt x="4747" y="1681"/>
                    <a:pt x="4670" y="1650"/>
                    <a:pt x="4609" y="1594"/>
                  </a:cubicBezTo>
                  <a:cubicBezTo>
                    <a:pt x="4542" y="1531"/>
                    <a:pt x="4500" y="1429"/>
                    <a:pt x="4505" y="1336"/>
                  </a:cubicBezTo>
                  <a:cubicBezTo>
                    <a:pt x="4509" y="1282"/>
                    <a:pt x="4525" y="1231"/>
                    <a:pt x="4560" y="1189"/>
                  </a:cubicBezTo>
                  <a:cubicBezTo>
                    <a:pt x="4594" y="1106"/>
                    <a:pt x="4662" y="1033"/>
                    <a:pt x="4753" y="1016"/>
                  </a:cubicBezTo>
                  <a:cubicBezTo>
                    <a:pt x="4769" y="1013"/>
                    <a:pt x="4786" y="1011"/>
                    <a:pt x="4802" y="1011"/>
                  </a:cubicBezTo>
                  <a:close/>
                  <a:moveTo>
                    <a:pt x="2203" y="2475"/>
                  </a:moveTo>
                  <a:cubicBezTo>
                    <a:pt x="2312" y="2475"/>
                    <a:pt x="2405" y="2546"/>
                    <a:pt x="2459" y="2643"/>
                  </a:cubicBezTo>
                  <a:cubicBezTo>
                    <a:pt x="2511" y="2740"/>
                    <a:pt x="2548" y="2854"/>
                    <a:pt x="2504" y="2961"/>
                  </a:cubicBezTo>
                  <a:cubicBezTo>
                    <a:pt x="2468" y="3048"/>
                    <a:pt x="2385" y="3119"/>
                    <a:pt x="2291" y="3138"/>
                  </a:cubicBezTo>
                  <a:cubicBezTo>
                    <a:pt x="2270" y="3142"/>
                    <a:pt x="2249" y="3144"/>
                    <a:pt x="2228" y="3144"/>
                  </a:cubicBezTo>
                  <a:cubicBezTo>
                    <a:pt x="2148" y="3144"/>
                    <a:pt x="2072" y="3113"/>
                    <a:pt x="2011" y="3056"/>
                  </a:cubicBezTo>
                  <a:cubicBezTo>
                    <a:pt x="1944" y="2992"/>
                    <a:pt x="1901" y="2892"/>
                    <a:pt x="1906" y="2798"/>
                  </a:cubicBezTo>
                  <a:cubicBezTo>
                    <a:pt x="1909" y="2744"/>
                    <a:pt x="1926" y="2694"/>
                    <a:pt x="1962" y="2652"/>
                  </a:cubicBezTo>
                  <a:cubicBezTo>
                    <a:pt x="1996" y="2569"/>
                    <a:pt x="2064" y="2496"/>
                    <a:pt x="2154" y="2479"/>
                  </a:cubicBezTo>
                  <a:cubicBezTo>
                    <a:pt x="2171" y="2476"/>
                    <a:pt x="2187" y="2475"/>
                    <a:pt x="2203" y="2475"/>
                  </a:cubicBezTo>
                  <a:close/>
                  <a:moveTo>
                    <a:pt x="4950" y="2310"/>
                  </a:moveTo>
                  <a:cubicBezTo>
                    <a:pt x="5105" y="2310"/>
                    <a:pt x="5260" y="2337"/>
                    <a:pt x="5407" y="2394"/>
                  </a:cubicBezTo>
                  <a:cubicBezTo>
                    <a:pt x="6036" y="2641"/>
                    <a:pt x="6383" y="3321"/>
                    <a:pt x="6310" y="3980"/>
                  </a:cubicBezTo>
                  <a:cubicBezTo>
                    <a:pt x="6274" y="4301"/>
                    <a:pt x="6134" y="4585"/>
                    <a:pt x="5875" y="4783"/>
                  </a:cubicBezTo>
                  <a:cubicBezTo>
                    <a:pt x="5646" y="4960"/>
                    <a:pt x="5361" y="5048"/>
                    <a:pt x="5072" y="5048"/>
                  </a:cubicBezTo>
                  <a:cubicBezTo>
                    <a:pt x="5045" y="5048"/>
                    <a:pt x="5019" y="5047"/>
                    <a:pt x="4992" y="5046"/>
                  </a:cubicBezTo>
                  <a:cubicBezTo>
                    <a:pt x="4349" y="5006"/>
                    <a:pt x="3647" y="4600"/>
                    <a:pt x="3546" y="3919"/>
                  </a:cubicBezTo>
                  <a:cubicBezTo>
                    <a:pt x="3503" y="3632"/>
                    <a:pt x="3558" y="3330"/>
                    <a:pt x="3703" y="3079"/>
                  </a:cubicBezTo>
                  <a:cubicBezTo>
                    <a:pt x="3782" y="2803"/>
                    <a:pt x="4088" y="2570"/>
                    <a:pt x="4323" y="2456"/>
                  </a:cubicBezTo>
                  <a:cubicBezTo>
                    <a:pt x="4517" y="2362"/>
                    <a:pt x="4734" y="2310"/>
                    <a:pt x="4950" y="2310"/>
                  </a:cubicBezTo>
                  <a:close/>
                  <a:moveTo>
                    <a:pt x="5016" y="0"/>
                  </a:moveTo>
                  <a:cubicBezTo>
                    <a:pt x="4994" y="0"/>
                    <a:pt x="4973" y="3"/>
                    <a:pt x="4952" y="10"/>
                  </a:cubicBezTo>
                  <a:cubicBezTo>
                    <a:pt x="4829" y="49"/>
                    <a:pt x="4771" y="168"/>
                    <a:pt x="4636" y="168"/>
                  </a:cubicBezTo>
                  <a:cubicBezTo>
                    <a:pt x="4627" y="168"/>
                    <a:pt x="4618" y="167"/>
                    <a:pt x="4608" y="166"/>
                  </a:cubicBezTo>
                  <a:cubicBezTo>
                    <a:pt x="4474" y="151"/>
                    <a:pt x="4386" y="33"/>
                    <a:pt x="4244" y="33"/>
                  </a:cubicBezTo>
                  <a:cubicBezTo>
                    <a:pt x="4243" y="33"/>
                    <a:pt x="4242" y="33"/>
                    <a:pt x="4241" y="33"/>
                  </a:cubicBezTo>
                  <a:cubicBezTo>
                    <a:pt x="4106" y="33"/>
                    <a:pt x="3981" y="105"/>
                    <a:pt x="3914" y="220"/>
                  </a:cubicBezTo>
                  <a:cubicBezTo>
                    <a:pt x="3896" y="253"/>
                    <a:pt x="3864" y="268"/>
                    <a:pt x="3831" y="268"/>
                  </a:cubicBezTo>
                  <a:cubicBezTo>
                    <a:pt x="3806" y="268"/>
                    <a:pt x="3780" y="259"/>
                    <a:pt x="3759" y="240"/>
                  </a:cubicBezTo>
                  <a:cubicBezTo>
                    <a:pt x="3693" y="179"/>
                    <a:pt x="3606" y="151"/>
                    <a:pt x="3518" y="151"/>
                  </a:cubicBezTo>
                  <a:cubicBezTo>
                    <a:pt x="3463" y="151"/>
                    <a:pt x="3407" y="162"/>
                    <a:pt x="3355" y="184"/>
                  </a:cubicBezTo>
                  <a:cubicBezTo>
                    <a:pt x="3289" y="211"/>
                    <a:pt x="3238" y="257"/>
                    <a:pt x="3198" y="314"/>
                  </a:cubicBezTo>
                  <a:cubicBezTo>
                    <a:pt x="3159" y="371"/>
                    <a:pt x="3128" y="428"/>
                    <a:pt x="3058" y="453"/>
                  </a:cubicBezTo>
                  <a:cubicBezTo>
                    <a:pt x="3039" y="459"/>
                    <a:pt x="3021" y="462"/>
                    <a:pt x="3003" y="462"/>
                  </a:cubicBezTo>
                  <a:cubicBezTo>
                    <a:pt x="2951" y="462"/>
                    <a:pt x="2902" y="440"/>
                    <a:pt x="2847" y="432"/>
                  </a:cubicBezTo>
                  <a:cubicBezTo>
                    <a:pt x="2823" y="428"/>
                    <a:pt x="2798" y="426"/>
                    <a:pt x="2773" y="426"/>
                  </a:cubicBezTo>
                  <a:cubicBezTo>
                    <a:pt x="2718" y="426"/>
                    <a:pt x="2663" y="436"/>
                    <a:pt x="2610" y="453"/>
                  </a:cubicBezTo>
                  <a:cubicBezTo>
                    <a:pt x="2468" y="500"/>
                    <a:pt x="2339" y="607"/>
                    <a:pt x="2279" y="750"/>
                  </a:cubicBezTo>
                  <a:cubicBezTo>
                    <a:pt x="2261" y="793"/>
                    <a:pt x="2226" y="818"/>
                    <a:pt x="2187" y="818"/>
                  </a:cubicBezTo>
                  <a:cubicBezTo>
                    <a:pt x="2164" y="818"/>
                    <a:pt x="2140" y="810"/>
                    <a:pt x="2118" y="791"/>
                  </a:cubicBezTo>
                  <a:cubicBezTo>
                    <a:pt x="2074" y="755"/>
                    <a:pt x="2021" y="739"/>
                    <a:pt x="1969" y="739"/>
                  </a:cubicBezTo>
                  <a:cubicBezTo>
                    <a:pt x="1894" y="739"/>
                    <a:pt x="1819" y="773"/>
                    <a:pt x="1769" y="836"/>
                  </a:cubicBezTo>
                  <a:cubicBezTo>
                    <a:pt x="1703" y="919"/>
                    <a:pt x="1670" y="1020"/>
                    <a:pt x="1584" y="1086"/>
                  </a:cubicBezTo>
                  <a:cubicBezTo>
                    <a:pt x="1479" y="1167"/>
                    <a:pt x="1348" y="1152"/>
                    <a:pt x="1234" y="1208"/>
                  </a:cubicBezTo>
                  <a:cubicBezTo>
                    <a:pt x="1128" y="1258"/>
                    <a:pt x="1041" y="1355"/>
                    <a:pt x="1004" y="1466"/>
                  </a:cubicBezTo>
                  <a:cubicBezTo>
                    <a:pt x="967" y="1584"/>
                    <a:pt x="981" y="1704"/>
                    <a:pt x="879" y="1790"/>
                  </a:cubicBezTo>
                  <a:cubicBezTo>
                    <a:pt x="791" y="1866"/>
                    <a:pt x="672" y="1888"/>
                    <a:pt x="588" y="1971"/>
                  </a:cubicBezTo>
                  <a:cubicBezTo>
                    <a:pt x="422" y="2134"/>
                    <a:pt x="379" y="2375"/>
                    <a:pt x="451" y="2591"/>
                  </a:cubicBezTo>
                  <a:cubicBezTo>
                    <a:pt x="470" y="2647"/>
                    <a:pt x="431" y="2700"/>
                    <a:pt x="379" y="2717"/>
                  </a:cubicBezTo>
                  <a:cubicBezTo>
                    <a:pt x="51" y="2836"/>
                    <a:pt x="1" y="3277"/>
                    <a:pt x="271" y="3485"/>
                  </a:cubicBezTo>
                  <a:cubicBezTo>
                    <a:pt x="335" y="3533"/>
                    <a:pt x="328" y="3622"/>
                    <a:pt x="250" y="3652"/>
                  </a:cubicBezTo>
                  <a:cubicBezTo>
                    <a:pt x="240" y="3656"/>
                    <a:pt x="231" y="3660"/>
                    <a:pt x="220" y="3665"/>
                  </a:cubicBezTo>
                  <a:cubicBezTo>
                    <a:pt x="212" y="3669"/>
                    <a:pt x="203" y="3673"/>
                    <a:pt x="193" y="3678"/>
                  </a:cubicBezTo>
                  <a:cubicBezTo>
                    <a:pt x="184" y="3682"/>
                    <a:pt x="177" y="3689"/>
                    <a:pt x="168" y="3694"/>
                  </a:cubicBezTo>
                  <a:cubicBezTo>
                    <a:pt x="161" y="3699"/>
                    <a:pt x="153" y="3704"/>
                    <a:pt x="146" y="3710"/>
                  </a:cubicBezTo>
                  <a:cubicBezTo>
                    <a:pt x="140" y="3715"/>
                    <a:pt x="135" y="3720"/>
                    <a:pt x="130" y="3725"/>
                  </a:cubicBezTo>
                  <a:cubicBezTo>
                    <a:pt x="120" y="3733"/>
                    <a:pt x="113" y="3741"/>
                    <a:pt x="105" y="3750"/>
                  </a:cubicBezTo>
                  <a:cubicBezTo>
                    <a:pt x="104" y="3751"/>
                    <a:pt x="100" y="3754"/>
                    <a:pt x="100" y="3755"/>
                  </a:cubicBezTo>
                  <a:cubicBezTo>
                    <a:pt x="90" y="3766"/>
                    <a:pt x="83" y="3777"/>
                    <a:pt x="74" y="3788"/>
                  </a:cubicBezTo>
                  <a:cubicBezTo>
                    <a:pt x="67" y="3800"/>
                    <a:pt x="59" y="3813"/>
                    <a:pt x="54" y="3825"/>
                  </a:cubicBezTo>
                  <a:cubicBezTo>
                    <a:pt x="48" y="3837"/>
                    <a:pt x="41" y="3850"/>
                    <a:pt x="37" y="3865"/>
                  </a:cubicBezTo>
                  <a:cubicBezTo>
                    <a:pt x="32" y="3877"/>
                    <a:pt x="28" y="3892"/>
                    <a:pt x="24" y="3906"/>
                  </a:cubicBezTo>
                  <a:cubicBezTo>
                    <a:pt x="6" y="3982"/>
                    <a:pt x="11" y="4064"/>
                    <a:pt x="38" y="4142"/>
                  </a:cubicBezTo>
                  <a:cubicBezTo>
                    <a:pt x="51" y="4172"/>
                    <a:pt x="66" y="4202"/>
                    <a:pt x="84" y="4229"/>
                  </a:cubicBezTo>
                  <a:cubicBezTo>
                    <a:pt x="93" y="4244"/>
                    <a:pt x="104" y="4256"/>
                    <a:pt x="115" y="4270"/>
                  </a:cubicBezTo>
                  <a:cubicBezTo>
                    <a:pt x="137" y="4294"/>
                    <a:pt x="163" y="4318"/>
                    <a:pt x="193" y="4338"/>
                  </a:cubicBezTo>
                  <a:cubicBezTo>
                    <a:pt x="230" y="4363"/>
                    <a:pt x="250" y="4413"/>
                    <a:pt x="223" y="4454"/>
                  </a:cubicBezTo>
                  <a:cubicBezTo>
                    <a:pt x="27" y="4755"/>
                    <a:pt x="129" y="5170"/>
                    <a:pt x="420" y="5374"/>
                  </a:cubicBezTo>
                  <a:cubicBezTo>
                    <a:pt x="441" y="5387"/>
                    <a:pt x="449" y="5406"/>
                    <a:pt x="453" y="5426"/>
                  </a:cubicBezTo>
                  <a:cubicBezTo>
                    <a:pt x="1095" y="5947"/>
                    <a:pt x="1801" y="6391"/>
                    <a:pt x="2603" y="6619"/>
                  </a:cubicBezTo>
                  <a:cubicBezTo>
                    <a:pt x="3021" y="6738"/>
                    <a:pt x="3449" y="6792"/>
                    <a:pt x="3878" y="6792"/>
                  </a:cubicBezTo>
                  <a:cubicBezTo>
                    <a:pt x="3946" y="6792"/>
                    <a:pt x="4015" y="6791"/>
                    <a:pt x="4083" y="6788"/>
                  </a:cubicBezTo>
                  <a:cubicBezTo>
                    <a:pt x="4124" y="6787"/>
                    <a:pt x="4164" y="6786"/>
                    <a:pt x="4204" y="6783"/>
                  </a:cubicBezTo>
                  <a:cubicBezTo>
                    <a:pt x="4219" y="6783"/>
                    <a:pt x="4234" y="6782"/>
                    <a:pt x="4249" y="6781"/>
                  </a:cubicBezTo>
                  <a:cubicBezTo>
                    <a:pt x="4281" y="6780"/>
                    <a:pt x="4315" y="6776"/>
                    <a:pt x="4349" y="6772"/>
                  </a:cubicBezTo>
                  <a:cubicBezTo>
                    <a:pt x="4366" y="6771"/>
                    <a:pt x="4384" y="6771"/>
                    <a:pt x="4402" y="6769"/>
                  </a:cubicBezTo>
                  <a:cubicBezTo>
                    <a:pt x="4452" y="6765"/>
                    <a:pt x="4503" y="6759"/>
                    <a:pt x="4552" y="6753"/>
                  </a:cubicBezTo>
                  <a:cubicBezTo>
                    <a:pt x="4584" y="6749"/>
                    <a:pt x="4615" y="6746"/>
                    <a:pt x="4646" y="6740"/>
                  </a:cubicBezTo>
                  <a:cubicBezTo>
                    <a:pt x="4666" y="6739"/>
                    <a:pt x="4686" y="6736"/>
                    <a:pt x="4706" y="6733"/>
                  </a:cubicBezTo>
                  <a:cubicBezTo>
                    <a:pt x="4751" y="6725"/>
                    <a:pt x="4795" y="6719"/>
                    <a:pt x="4841" y="6712"/>
                  </a:cubicBezTo>
                  <a:cubicBezTo>
                    <a:pt x="4880" y="6705"/>
                    <a:pt x="4917" y="6698"/>
                    <a:pt x="4957" y="6690"/>
                  </a:cubicBezTo>
                  <a:cubicBezTo>
                    <a:pt x="4969" y="6689"/>
                    <a:pt x="4981" y="6687"/>
                    <a:pt x="4993" y="6684"/>
                  </a:cubicBezTo>
                  <a:cubicBezTo>
                    <a:pt x="5028" y="6677"/>
                    <a:pt x="5063" y="6669"/>
                    <a:pt x="5099" y="6663"/>
                  </a:cubicBezTo>
                  <a:cubicBezTo>
                    <a:pt x="5110" y="6662"/>
                    <a:pt x="5120" y="6659"/>
                    <a:pt x="5131" y="6657"/>
                  </a:cubicBezTo>
                  <a:cubicBezTo>
                    <a:pt x="5170" y="6648"/>
                    <a:pt x="5207" y="6640"/>
                    <a:pt x="5245" y="6631"/>
                  </a:cubicBezTo>
                  <a:cubicBezTo>
                    <a:pt x="5335" y="6610"/>
                    <a:pt x="5423" y="6586"/>
                    <a:pt x="5512" y="6562"/>
                  </a:cubicBezTo>
                  <a:cubicBezTo>
                    <a:pt x="5557" y="6548"/>
                    <a:pt x="5600" y="6537"/>
                    <a:pt x="5645" y="6522"/>
                  </a:cubicBezTo>
                  <a:cubicBezTo>
                    <a:pt x="5733" y="6496"/>
                    <a:pt x="5819" y="6468"/>
                    <a:pt x="5906" y="6438"/>
                  </a:cubicBezTo>
                  <a:cubicBezTo>
                    <a:pt x="5949" y="6422"/>
                    <a:pt x="5993" y="6408"/>
                    <a:pt x="6036" y="6392"/>
                  </a:cubicBezTo>
                  <a:cubicBezTo>
                    <a:pt x="6130" y="6359"/>
                    <a:pt x="6227" y="6322"/>
                    <a:pt x="6321" y="6283"/>
                  </a:cubicBezTo>
                  <a:cubicBezTo>
                    <a:pt x="6373" y="6262"/>
                    <a:pt x="6422" y="6240"/>
                    <a:pt x="6473" y="6219"/>
                  </a:cubicBezTo>
                  <a:cubicBezTo>
                    <a:pt x="6495" y="6209"/>
                    <a:pt x="6517" y="6202"/>
                    <a:pt x="6540" y="6189"/>
                  </a:cubicBezTo>
                  <a:cubicBezTo>
                    <a:pt x="6568" y="6177"/>
                    <a:pt x="6597" y="6165"/>
                    <a:pt x="6625" y="6151"/>
                  </a:cubicBezTo>
                  <a:cubicBezTo>
                    <a:pt x="6655" y="6137"/>
                    <a:pt x="6683" y="6122"/>
                    <a:pt x="6713" y="6110"/>
                  </a:cubicBezTo>
                  <a:lnTo>
                    <a:pt x="6861" y="6039"/>
                  </a:lnTo>
                  <a:cubicBezTo>
                    <a:pt x="6909" y="6016"/>
                    <a:pt x="6957" y="5992"/>
                    <a:pt x="7004" y="5968"/>
                  </a:cubicBezTo>
                  <a:cubicBezTo>
                    <a:pt x="7063" y="5939"/>
                    <a:pt x="7121" y="5909"/>
                    <a:pt x="7178" y="5879"/>
                  </a:cubicBezTo>
                  <a:cubicBezTo>
                    <a:pt x="7267" y="5831"/>
                    <a:pt x="7354" y="5785"/>
                    <a:pt x="7442" y="5735"/>
                  </a:cubicBezTo>
                  <a:cubicBezTo>
                    <a:pt x="7599" y="5647"/>
                    <a:pt x="7756" y="5556"/>
                    <a:pt x="7911" y="5460"/>
                  </a:cubicBezTo>
                  <a:cubicBezTo>
                    <a:pt x="7991" y="5411"/>
                    <a:pt x="8071" y="5362"/>
                    <a:pt x="8150" y="5312"/>
                  </a:cubicBezTo>
                  <a:cubicBezTo>
                    <a:pt x="8243" y="5254"/>
                    <a:pt x="8336" y="5193"/>
                    <a:pt x="8427" y="5132"/>
                  </a:cubicBezTo>
                  <a:cubicBezTo>
                    <a:pt x="8520" y="5072"/>
                    <a:pt x="8610" y="5010"/>
                    <a:pt x="8702" y="4949"/>
                  </a:cubicBezTo>
                  <a:cubicBezTo>
                    <a:pt x="8792" y="4886"/>
                    <a:pt x="8884" y="4824"/>
                    <a:pt x="8975" y="4760"/>
                  </a:cubicBezTo>
                  <a:cubicBezTo>
                    <a:pt x="8975" y="4755"/>
                    <a:pt x="8977" y="4750"/>
                    <a:pt x="8978" y="4745"/>
                  </a:cubicBezTo>
                  <a:cubicBezTo>
                    <a:pt x="9016" y="4610"/>
                    <a:pt x="8978" y="4485"/>
                    <a:pt x="8868" y="4399"/>
                  </a:cubicBezTo>
                  <a:cubicBezTo>
                    <a:pt x="8809" y="4346"/>
                    <a:pt x="8853" y="4247"/>
                    <a:pt x="8919" y="4225"/>
                  </a:cubicBezTo>
                  <a:cubicBezTo>
                    <a:pt x="9095" y="4168"/>
                    <a:pt x="9104" y="3942"/>
                    <a:pt x="8918" y="3893"/>
                  </a:cubicBezTo>
                  <a:cubicBezTo>
                    <a:pt x="8826" y="3870"/>
                    <a:pt x="8806" y="3734"/>
                    <a:pt x="8890" y="3689"/>
                  </a:cubicBezTo>
                  <a:cubicBezTo>
                    <a:pt x="9151" y="3549"/>
                    <a:pt x="9083" y="3212"/>
                    <a:pt x="8796" y="3169"/>
                  </a:cubicBezTo>
                  <a:cubicBezTo>
                    <a:pt x="8713" y="3156"/>
                    <a:pt x="8686" y="3033"/>
                    <a:pt x="8746" y="2980"/>
                  </a:cubicBezTo>
                  <a:cubicBezTo>
                    <a:pt x="8915" y="2831"/>
                    <a:pt x="8823" y="2572"/>
                    <a:pt x="8602" y="2572"/>
                  </a:cubicBezTo>
                  <a:cubicBezTo>
                    <a:pt x="8594" y="2572"/>
                    <a:pt x="8586" y="2572"/>
                    <a:pt x="8578" y="2573"/>
                  </a:cubicBezTo>
                  <a:cubicBezTo>
                    <a:pt x="8575" y="2573"/>
                    <a:pt x="8573" y="2573"/>
                    <a:pt x="8570" y="2573"/>
                  </a:cubicBezTo>
                  <a:cubicBezTo>
                    <a:pt x="8492" y="2573"/>
                    <a:pt x="8453" y="2477"/>
                    <a:pt x="8487" y="2414"/>
                  </a:cubicBezTo>
                  <a:cubicBezTo>
                    <a:pt x="8632" y="2151"/>
                    <a:pt x="8460" y="1882"/>
                    <a:pt x="8179" y="1882"/>
                  </a:cubicBezTo>
                  <a:cubicBezTo>
                    <a:pt x="8162" y="1882"/>
                    <a:pt x="8144" y="1883"/>
                    <a:pt x="8126" y="1885"/>
                  </a:cubicBezTo>
                  <a:cubicBezTo>
                    <a:pt x="8123" y="1885"/>
                    <a:pt x="8120" y="1885"/>
                    <a:pt x="8117" y="1885"/>
                  </a:cubicBezTo>
                  <a:cubicBezTo>
                    <a:pt x="8044" y="1885"/>
                    <a:pt x="8000" y="1789"/>
                    <a:pt x="8036" y="1730"/>
                  </a:cubicBezTo>
                  <a:cubicBezTo>
                    <a:pt x="8108" y="1617"/>
                    <a:pt x="8086" y="1471"/>
                    <a:pt x="7993" y="1378"/>
                  </a:cubicBezTo>
                  <a:cubicBezTo>
                    <a:pt x="7913" y="1299"/>
                    <a:pt x="7804" y="1266"/>
                    <a:pt x="7695" y="1266"/>
                  </a:cubicBezTo>
                  <a:cubicBezTo>
                    <a:pt x="7664" y="1266"/>
                    <a:pt x="7633" y="1268"/>
                    <a:pt x="7603" y="1273"/>
                  </a:cubicBezTo>
                  <a:cubicBezTo>
                    <a:pt x="7597" y="1275"/>
                    <a:pt x="7590" y="1275"/>
                    <a:pt x="7584" y="1275"/>
                  </a:cubicBezTo>
                  <a:cubicBezTo>
                    <a:pt x="7512" y="1275"/>
                    <a:pt x="7450" y="1203"/>
                    <a:pt x="7493" y="1131"/>
                  </a:cubicBezTo>
                  <a:cubicBezTo>
                    <a:pt x="7595" y="962"/>
                    <a:pt x="7484" y="796"/>
                    <a:pt x="7309" y="796"/>
                  </a:cubicBezTo>
                  <a:cubicBezTo>
                    <a:pt x="7295" y="796"/>
                    <a:pt x="7282" y="797"/>
                    <a:pt x="7268" y="798"/>
                  </a:cubicBezTo>
                  <a:cubicBezTo>
                    <a:pt x="7232" y="804"/>
                    <a:pt x="7197" y="811"/>
                    <a:pt x="7162" y="811"/>
                  </a:cubicBezTo>
                  <a:cubicBezTo>
                    <a:pt x="7128" y="811"/>
                    <a:pt x="7095" y="804"/>
                    <a:pt x="7063" y="783"/>
                  </a:cubicBezTo>
                  <a:cubicBezTo>
                    <a:pt x="6999" y="742"/>
                    <a:pt x="6983" y="675"/>
                    <a:pt x="6948" y="614"/>
                  </a:cubicBezTo>
                  <a:cubicBezTo>
                    <a:pt x="6864" y="470"/>
                    <a:pt x="6705" y="395"/>
                    <a:pt x="6545" y="395"/>
                  </a:cubicBezTo>
                  <a:cubicBezTo>
                    <a:pt x="6448" y="395"/>
                    <a:pt x="6350" y="423"/>
                    <a:pt x="6270" y="481"/>
                  </a:cubicBezTo>
                  <a:cubicBezTo>
                    <a:pt x="6256" y="491"/>
                    <a:pt x="6239" y="496"/>
                    <a:pt x="6222" y="496"/>
                  </a:cubicBezTo>
                  <a:cubicBezTo>
                    <a:pt x="6177" y="496"/>
                    <a:pt x="6130" y="464"/>
                    <a:pt x="6122" y="421"/>
                  </a:cubicBezTo>
                  <a:cubicBezTo>
                    <a:pt x="6082" y="218"/>
                    <a:pt x="5912" y="147"/>
                    <a:pt x="5731" y="147"/>
                  </a:cubicBezTo>
                  <a:cubicBezTo>
                    <a:pt x="5608" y="147"/>
                    <a:pt x="5481" y="179"/>
                    <a:pt x="5385" y="225"/>
                  </a:cubicBezTo>
                  <a:cubicBezTo>
                    <a:pt x="5368" y="232"/>
                    <a:pt x="5351" y="236"/>
                    <a:pt x="5334" y="236"/>
                  </a:cubicBezTo>
                  <a:cubicBezTo>
                    <a:pt x="5292" y="236"/>
                    <a:pt x="5253" y="212"/>
                    <a:pt x="5239" y="164"/>
                  </a:cubicBezTo>
                  <a:cubicBezTo>
                    <a:pt x="5212" y="69"/>
                    <a:pt x="5115" y="0"/>
                    <a:pt x="50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42"/>
            <p:cNvSpPr/>
            <p:nvPr/>
          </p:nvSpPr>
          <p:spPr>
            <a:xfrm>
              <a:off x="3399080" y="461137"/>
              <a:ext cx="138337" cy="116941"/>
            </a:xfrm>
            <a:custGeom>
              <a:rect b="b" l="l" r="r" t="t"/>
              <a:pathLst>
                <a:path extrusionOk="0" h="2946" w="3485">
                  <a:moveTo>
                    <a:pt x="3220" y="1"/>
                  </a:moveTo>
                  <a:lnTo>
                    <a:pt x="3220" y="1"/>
                  </a:lnTo>
                  <a:cubicBezTo>
                    <a:pt x="3193" y="17"/>
                    <a:pt x="3159" y="31"/>
                    <a:pt x="3134" y="49"/>
                  </a:cubicBezTo>
                  <a:cubicBezTo>
                    <a:pt x="2961" y="170"/>
                    <a:pt x="2855" y="332"/>
                    <a:pt x="2779" y="524"/>
                  </a:cubicBezTo>
                  <a:cubicBezTo>
                    <a:pt x="2764" y="567"/>
                    <a:pt x="2727" y="596"/>
                    <a:pt x="2685" y="596"/>
                  </a:cubicBezTo>
                  <a:cubicBezTo>
                    <a:pt x="2669" y="596"/>
                    <a:pt x="2653" y="592"/>
                    <a:pt x="2637" y="583"/>
                  </a:cubicBezTo>
                  <a:cubicBezTo>
                    <a:pt x="2448" y="476"/>
                    <a:pt x="2237" y="430"/>
                    <a:pt x="2021" y="430"/>
                  </a:cubicBezTo>
                  <a:cubicBezTo>
                    <a:pt x="1651" y="430"/>
                    <a:pt x="1271" y="566"/>
                    <a:pt x="978" y="764"/>
                  </a:cubicBezTo>
                  <a:cubicBezTo>
                    <a:pt x="747" y="920"/>
                    <a:pt x="546" y="1123"/>
                    <a:pt x="383" y="1349"/>
                  </a:cubicBezTo>
                  <a:cubicBezTo>
                    <a:pt x="220" y="1578"/>
                    <a:pt x="29" y="1861"/>
                    <a:pt x="22" y="2151"/>
                  </a:cubicBezTo>
                  <a:cubicBezTo>
                    <a:pt x="22" y="2173"/>
                    <a:pt x="12" y="2191"/>
                    <a:pt x="1" y="2203"/>
                  </a:cubicBezTo>
                  <a:cubicBezTo>
                    <a:pt x="249" y="2365"/>
                    <a:pt x="476" y="2633"/>
                    <a:pt x="473" y="2936"/>
                  </a:cubicBezTo>
                  <a:cubicBezTo>
                    <a:pt x="472" y="2939"/>
                    <a:pt x="472" y="2942"/>
                    <a:pt x="471" y="2946"/>
                  </a:cubicBezTo>
                  <a:cubicBezTo>
                    <a:pt x="641" y="2918"/>
                    <a:pt x="815" y="2901"/>
                    <a:pt x="988" y="2901"/>
                  </a:cubicBezTo>
                  <a:cubicBezTo>
                    <a:pt x="1066" y="2901"/>
                    <a:pt x="1143" y="2904"/>
                    <a:pt x="1219" y="2911"/>
                  </a:cubicBezTo>
                  <a:cubicBezTo>
                    <a:pt x="1233" y="2621"/>
                    <a:pt x="1357" y="2332"/>
                    <a:pt x="1508" y="2090"/>
                  </a:cubicBezTo>
                  <a:cubicBezTo>
                    <a:pt x="1674" y="1824"/>
                    <a:pt x="1897" y="1594"/>
                    <a:pt x="2159" y="1423"/>
                  </a:cubicBezTo>
                  <a:cubicBezTo>
                    <a:pt x="2379" y="1281"/>
                    <a:pt x="2622" y="1186"/>
                    <a:pt x="2875" y="1135"/>
                  </a:cubicBezTo>
                  <a:cubicBezTo>
                    <a:pt x="2889" y="1024"/>
                    <a:pt x="2969" y="941"/>
                    <a:pt x="3069" y="887"/>
                  </a:cubicBezTo>
                  <a:cubicBezTo>
                    <a:pt x="3138" y="849"/>
                    <a:pt x="3221" y="832"/>
                    <a:pt x="3282" y="782"/>
                  </a:cubicBezTo>
                  <a:cubicBezTo>
                    <a:pt x="3310" y="760"/>
                    <a:pt x="3339" y="733"/>
                    <a:pt x="3337" y="694"/>
                  </a:cubicBezTo>
                  <a:cubicBezTo>
                    <a:pt x="3335" y="655"/>
                    <a:pt x="3315" y="644"/>
                    <a:pt x="3290" y="644"/>
                  </a:cubicBezTo>
                  <a:cubicBezTo>
                    <a:pt x="3263" y="644"/>
                    <a:pt x="3230" y="658"/>
                    <a:pt x="3206" y="667"/>
                  </a:cubicBezTo>
                  <a:cubicBezTo>
                    <a:pt x="3194" y="672"/>
                    <a:pt x="3182" y="675"/>
                    <a:pt x="3171" y="675"/>
                  </a:cubicBezTo>
                  <a:cubicBezTo>
                    <a:pt x="3093" y="675"/>
                    <a:pt x="3040" y="564"/>
                    <a:pt x="3123" y="527"/>
                  </a:cubicBezTo>
                  <a:cubicBezTo>
                    <a:pt x="3242" y="474"/>
                    <a:pt x="3392" y="415"/>
                    <a:pt x="3460" y="296"/>
                  </a:cubicBezTo>
                  <a:cubicBezTo>
                    <a:pt x="3482" y="258"/>
                    <a:pt x="3485" y="244"/>
                    <a:pt x="3465" y="244"/>
                  </a:cubicBezTo>
                  <a:cubicBezTo>
                    <a:pt x="3456" y="244"/>
                    <a:pt x="3442" y="247"/>
                    <a:pt x="3424" y="252"/>
                  </a:cubicBezTo>
                  <a:cubicBezTo>
                    <a:pt x="3386" y="262"/>
                    <a:pt x="3346" y="283"/>
                    <a:pt x="3310" y="301"/>
                  </a:cubicBezTo>
                  <a:cubicBezTo>
                    <a:pt x="3238" y="337"/>
                    <a:pt x="3170" y="380"/>
                    <a:pt x="3105" y="427"/>
                  </a:cubicBezTo>
                  <a:cubicBezTo>
                    <a:pt x="3091" y="437"/>
                    <a:pt x="3077" y="441"/>
                    <a:pt x="3063" y="441"/>
                  </a:cubicBezTo>
                  <a:cubicBezTo>
                    <a:pt x="3001" y="441"/>
                    <a:pt x="2954" y="350"/>
                    <a:pt x="3005" y="297"/>
                  </a:cubicBezTo>
                  <a:cubicBezTo>
                    <a:pt x="3089" y="213"/>
                    <a:pt x="3158" y="120"/>
                    <a:pt x="3214" y="16"/>
                  </a:cubicBezTo>
                  <a:cubicBezTo>
                    <a:pt x="3216" y="12"/>
                    <a:pt x="3217" y="7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42"/>
            <p:cNvSpPr/>
            <p:nvPr/>
          </p:nvSpPr>
          <p:spPr>
            <a:xfrm>
              <a:off x="3438855" y="430333"/>
              <a:ext cx="87408" cy="51087"/>
            </a:xfrm>
            <a:custGeom>
              <a:rect b="b" l="l" r="r" t="t"/>
              <a:pathLst>
                <a:path extrusionOk="0" h="1287" w="2202">
                  <a:moveTo>
                    <a:pt x="2201" y="1"/>
                  </a:moveTo>
                  <a:cubicBezTo>
                    <a:pt x="1464" y="377"/>
                    <a:pt x="731" y="760"/>
                    <a:pt x="1" y="1147"/>
                  </a:cubicBezTo>
                  <a:lnTo>
                    <a:pt x="75" y="1287"/>
                  </a:lnTo>
                  <a:cubicBezTo>
                    <a:pt x="366" y="1136"/>
                    <a:pt x="679" y="1063"/>
                    <a:pt x="997" y="1063"/>
                  </a:cubicBezTo>
                  <a:cubicBezTo>
                    <a:pt x="1204" y="1063"/>
                    <a:pt x="1414" y="1094"/>
                    <a:pt x="1620" y="1155"/>
                  </a:cubicBezTo>
                  <a:cubicBezTo>
                    <a:pt x="1713" y="906"/>
                    <a:pt x="1928" y="691"/>
                    <a:pt x="2173" y="597"/>
                  </a:cubicBezTo>
                  <a:cubicBezTo>
                    <a:pt x="2173" y="595"/>
                    <a:pt x="2172" y="593"/>
                    <a:pt x="2172" y="590"/>
                  </a:cubicBezTo>
                  <a:cubicBezTo>
                    <a:pt x="2168" y="533"/>
                    <a:pt x="2177" y="475"/>
                    <a:pt x="2178" y="416"/>
                  </a:cubicBezTo>
                  <a:cubicBezTo>
                    <a:pt x="2182" y="361"/>
                    <a:pt x="2184" y="306"/>
                    <a:pt x="2187" y="250"/>
                  </a:cubicBezTo>
                  <a:cubicBezTo>
                    <a:pt x="2191" y="167"/>
                    <a:pt x="2196" y="84"/>
                    <a:pt x="220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42"/>
            <p:cNvSpPr/>
            <p:nvPr/>
          </p:nvSpPr>
          <p:spPr>
            <a:xfrm>
              <a:off x="2878958" y="415845"/>
              <a:ext cx="644647" cy="384764"/>
            </a:xfrm>
            <a:custGeom>
              <a:rect b="b" l="l" r="r" t="t"/>
              <a:pathLst>
                <a:path extrusionOk="0" h="9693" w="16240">
                  <a:moveTo>
                    <a:pt x="16015" y="0"/>
                  </a:moveTo>
                  <a:cubicBezTo>
                    <a:pt x="16010" y="22"/>
                    <a:pt x="15994" y="43"/>
                    <a:pt x="15965" y="57"/>
                  </a:cubicBezTo>
                  <a:cubicBezTo>
                    <a:pt x="14749" y="672"/>
                    <a:pt x="13541" y="1304"/>
                    <a:pt x="12344" y="1955"/>
                  </a:cubicBezTo>
                  <a:cubicBezTo>
                    <a:pt x="10207" y="3115"/>
                    <a:pt x="8102" y="4334"/>
                    <a:pt x="6028" y="5603"/>
                  </a:cubicBezTo>
                  <a:cubicBezTo>
                    <a:pt x="3984" y="6854"/>
                    <a:pt x="1976" y="8156"/>
                    <a:pt x="0" y="9513"/>
                  </a:cubicBezTo>
                  <a:cubicBezTo>
                    <a:pt x="63" y="9572"/>
                    <a:pt x="127" y="9633"/>
                    <a:pt x="190" y="9693"/>
                  </a:cubicBezTo>
                  <a:cubicBezTo>
                    <a:pt x="436" y="9500"/>
                    <a:pt x="696" y="9328"/>
                    <a:pt x="953" y="9153"/>
                  </a:cubicBezTo>
                  <a:cubicBezTo>
                    <a:pt x="1233" y="8963"/>
                    <a:pt x="1515" y="8771"/>
                    <a:pt x="1799" y="8586"/>
                  </a:cubicBezTo>
                  <a:cubicBezTo>
                    <a:pt x="2378" y="8204"/>
                    <a:pt x="2958" y="7826"/>
                    <a:pt x="3541" y="7453"/>
                  </a:cubicBezTo>
                  <a:cubicBezTo>
                    <a:pt x="5602" y="6134"/>
                    <a:pt x="7696" y="4868"/>
                    <a:pt x="9818" y="3652"/>
                  </a:cubicBezTo>
                  <a:cubicBezTo>
                    <a:pt x="11930" y="2441"/>
                    <a:pt x="14072" y="1282"/>
                    <a:pt x="16240" y="176"/>
                  </a:cubicBezTo>
                  <a:cubicBezTo>
                    <a:pt x="16202" y="145"/>
                    <a:pt x="16163" y="115"/>
                    <a:pt x="16124" y="84"/>
                  </a:cubicBezTo>
                  <a:cubicBezTo>
                    <a:pt x="16089" y="54"/>
                    <a:pt x="16052" y="27"/>
                    <a:pt x="160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42"/>
            <p:cNvSpPr/>
            <p:nvPr/>
          </p:nvSpPr>
          <p:spPr>
            <a:xfrm>
              <a:off x="3484861" y="790605"/>
              <a:ext cx="32074" cy="24333"/>
            </a:xfrm>
            <a:custGeom>
              <a:rect b="b" l="l" r="r" t="t"/>
              <a:pathLst>
                <a:path extrusionOk="0" h="613" w="808">
                  <a:moveTo>
                    <a:pt x="354" y="1"/>
                  </a:moveTo>
                  <a:cubicBezTo>
                    <a:pt x="234" y="1"/>
                    <a:pt x="111" y="44"/>
                    <a:pt x="17" y="118"/>
                  </a:cubicBezTo>
                  <a:cubicBezTo>
                    <a:pt x="11" y="121"/>
                    <a:pt x="6" y="123"/>
                    <a:pt x="1" y="125"/>
                  </a:cubicBezTo>
                  <a:cubicBezTo>
                    <a:pt x="66" y="294"/>
                    <a:pt x="152" y="474"/>
                    <a:pt x="313" y="569"/>
                  </a:cubicBezTo>
                  <a:cubicBezTo>
                    <a:pt x="363" y="598"/>
                    <a:pt x="419" y="612"/>
                    <a:pt x="475" y="612"/>
                  </a:cubicBezTo>
                  <a:cubicBezTo>
                    <a:pt x="552" y="612"/>
                    <a:pt x="628" y="586"/>
                    <a:pt x="686" y="537"/>
                  </a:cubicBezTo>
                  <a:cubicBezTo>
                    <a:pt x="783" y="456"/>
                    <a:pt x="808" y="300"/>
                    <a:pt x="747" y="194"/>
                  </a:cubicBezTo>
                  <a:cubicBezTo>
                    <a:pt x="678" y="74"/>
                    <a:pt x="523" y="11"/>
                    <a:pt x="388" y="2"/>
                  </a:cubicBezTo>
                  <a:cubicBezTo>
                    <a:pt x="377" y="1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42"/>
            <p:cNvSpPr/>
            <p:nvPr/>
          </p:nvSpPr>
          <p:spPr>
            <a:xfrm>
              <a:off x="2581841" y="160010"/>
              <a:ext cx="926640" cy="380080"/>
            </a:xfrm>
            <a:custGeom>
              <a:rect b="b" l="l" r="r" t="t"/>
              <a:pathLst>
                <a:path extrusionOk="0" h="9575" w="23344">
                  <a:moveTo>
                    <a:pt x="14051" y="1"/>
                  </a:moveTo>
                  <a:cubicBezTo>
                    <a:pt x="13667" y="1"/>
                    <a:pt x="13282" y="44"/>
                    <a:pt x="12901" y="126"/>
                  </a:cubicBezTo>
                  <a:cubicBezTo>
                    <a:pt x="12030" y="315"/>
                    <a:pt x="11208" y="669"/>
                    <a:pt x="10406" y="1045"/>
                  </a:cubicBezTo>
                  <a:cubicBezTo>
                    <a:pt x="9556" y="1445"/>
                    <a:pt x="8723" y="1877"/>
                    <a:pt x="7893" y="2317"/>
                  </a:cubicBezTo>
                  <a:cubicBezTo>
                    <a:pt x="6220" y="3203"/>
                    <a:pt x="4546" y="4087"/>
                    <a:pt x="2878" y="4981"/>
                  </a:cubicBezTo>
                  <a:cubicBezTo>
                    <a:pt x="2465" y="5203"/>
                    <a:pt x="2052" y="5429"/>
                    <a:pt x="1644" y="5660"/>
                  </a:cubicBezTo>
                  <a:cubicBezTo>
                    <a:pt x="1284" y="5866"/>
                    <a:pt x="901" y="6065"/>
                    <a:pt x="600" y="6357"/>
                  </a:cubicBezTo>
                  <a:cubicBezTo>
                    <a:pt x="45" y="6897"/>
                    <a:pt x="0" y="7727"/>
                    <a:pt x="253" y="8425"/>
                  </a:cubicBezTo>
                  <a:cubicBezTo>
                    <a:pt x="413" y="8866"/>
                    <a:pt x="683" y="9236"/>
                    <a:pt x="996" y="9575"/>
                  </a:cubicBezTo>
                  <a:cubicBezTo>
                    <a:pt x="980" y="9384"/>
                    <a:pt x="1089" y="9195"/>
                    <a:pt x="1277" y="9106"/>
                  </a:cubicBezTo>
                  <a:cubicBezTo>
                    <a:pt x="1279" y="9032"/>
                    <a:pt x="1283" y="8962"/>
                    <a:pt x="1308" y="8889"/>
                  </a:cubicBezTo>
                  <a:cubicBezTo>
                    <a:pt x="1162" y="8842"/>
                    <a:pt x="1047" y="8725"/>
                    <a:pt x="1003" y="8575"/>
                  </a:cubicBezTo>
                  <a:cubicBezTo>
                    <a:pt x="950" y="8392"/>
                    <a:pt x="1024" y="8247"/>
                    <a:pt x="1120" y="8097"/>
                  </a:cubicBezTo>
                  <a:cubicBezTo>
                    <a:pt x="1153" y="8043"/>
                    <a:pt x="1123" y="8028"/>
                    <a:pt x="1091" y="7978"/>
                  </a:cubicBezTo>
                  <a:cubicBezTo>
                    <a:pt x="1065" y="7940"/>
                    <a:pt x="1043" y="7898"/>
                    <a:pt x="1029" y="7852"/>
                  </a:cubicBezTo>
                  <a:cubicBezTo>
                    <a:pt x="1003" y="7769"/>
                    <a:pt x="1001" y="7679"/>
                    <a:pt x="1026" y="7595"/>
                  </a:cubicBezTo>
                  <a:cubicBezTo>
                    <a:pt x="1061" y="7473"/>
                    <a:pt x="1151" y="7381"/>
                    <a:pt x="1263" y="7340"/>
                  </a:cubicBezTo>
                  <a:cubicBezTo>
                    <a:pt x="1204" y="7153"/>
                    <a:pt x="1297" y="6926"/>
                    <a:pt x="1470" y="6827"/>
                  </a:cubicBezTo>
                  <a:cubicBezTo>
                    <a:pt x="1497" y="6811"/>
                    <a:pt x="1527" y="6798"/>
                    <a:pt x="1557" y="6789"/>
                  </a:cubicBezTo>
                  <a:cubicBezTo>
                    <a:pt x="1579" y="6783"/>
                    <a:pt x="1618" y="6785"/>
                    <a:pt x="1637" y="6773"/>
                  </a:cubicBezTo>
                  <a:cubicBezTo>
                    <a:pt x="1669" y="6752"/>
                    <a:pt x="1672" y="6645"/>
                    <a:pt x="1688" y="6603"/>
                  </a:cubicBezTo>
                  <a:cubicBezTo>
                    <a:pt x="1730" y="6484"/>
                    <a:pt x="1809" y="6379"/>
                    <a:pt x="1925" y="6322"/>
                  </a:cubicBezTo>
                  <a:cubicBezTo>
                    <a:pt x="1978" y="6297"/>
                    <a:pt x="2038" y="6282"/>
                    <a:pt x="2098" y="6282"/>
                  </a:cubicBezTo>
                  <a:cubicBezTo>
                    <a:pt x="2154" y="6282"/>
                    <a:pt x="2211" y="6295"/>
                    <a:pt x="2260" y="6324"/>
                  </a:cubicBezTo>
                  <a:cubicBezTo>
                    <a:pt x="2267" y="6327"/>
                    <a:pt x="2299" y="6359"/>
                    <a:pt x="2314" y="6359"/>
                  </a:cubicBezTo>
                  <a:cubicBezTo>
                    <a:pt x="2314" y="6359"/>
                    <a:pt x="2315" y="6359"/>
                    <a:pt x="2316" y="6359"/>
                  </a:cubicBezTo>
                  <a:cubicBezTo>
                    <a:pt x="2336" y="6356"/>
                    <a:pt x="2373" y="6290"/>
                    <a:pt x="2389" y="6274"/>
                  </a:cubicBezTo>
                  <a:cubicBezTo>
                    <a:pt x="2435" y="6229"/>
                    <a:pt x="2491" y="6194"/>
                    <a:pt x="2552" y="6169"/>
                  </a:cubicBezTo>
                  <a:cubicBezTo>
                    <a:pt x="2605" y="6148"/>
                    <a:pt x="2661" y="6138"/>
                    <a:pt x="2717" y="6138"/>
                  </a:cubicBezTo>
                  <a:cubicBezTo>
                    <a:pt x="2878" y="6138"/>
                    <a:pt x="3034" y="6223"/>
                    <a:pt x="3101" y="6371"/>
                  </a:cubicBezTo>
                  <a:cubicBezTo>
                    <a:pt x="3136" y="6357"/>
                    <a:pt x="3174" y="6341"/>
                    <a:pt x="3209" y="6326"/>
                  </a:cubicBezTo>
                  <a:cubicBezTo>
                    <a:pt x="3109" y="6069"/>
                    <a:pt x="3161" y="5705"/>
                    <a:pt x="3433" y="5614"/>
                  </a:cubicBezTo>
                  <a:cubicBezTo>
                    <a:pt x="3402" y="5487"/>
                    <a:pt x="3432" y="5346"/>
                    <a:pt x="3521" y="5246"/>
                  </a:cubicBezTo>
                  <a:cubicBezTo>
                    <a:pt x="3599" y="5154"/>
                    <a:pt x="3713" y="5114"/>
                    <a:pt x="3829" y="5114"/>
                  </a:cubicBezTo>
                  <a:cubicBezTo>
                    <a:pt x="3846" y="5114"/>
                    <a:pt x="3864" y="5115"/>
                    <a:pt x="3881" y="5116"/>
                  </a:cubicBezTo>
                  <a:cubicBezTo>
                    <a:pt x="3905" y="4928"/>
                    <a:pt x="4067" y="4803"/>
                    <a:pt x="4247" y="4803"/>
                  </a:cubicBezTo>
                  <a:cubicBezTo>
                    <a:pt x="4289" y="4803"/>
                    <a:pt x="4333" y="4810"/>
                    <a:pt x="4376" y="4825"/>
                  </a:cubicBezTo>
                  <a:cubicBezTo>
                    <a:pt x="4424" y="4706"/>
                    <a:pt x="4521" y="4613"/>
                    <a:pt x="4654" y="4583"/>
                  </a:cubicBezTo>
                  <a:cubicBezTo>
                    <a:pt x="4678" y="4578"/>
                    <a:pt x="4704" y="4575"/>
                    <a:pt x="4729" y="4575"/>
                  </a:cubicBezTo>
                  <a:cubicBezTo>
                    <a:pt x="4837" y="4575"/>
                    <a:pt x="4947" y="4620"/>
                    <a:pt x="5022" y="4696"/>
                  </a:cubicBezTo>
                  <a:cubicBezTo>
                    <a:pt x="5102" y="4625"/>
                    <a:pt x="5201" y="4581"/>
                    <a:pt x="5308" y="4581"/>
                  </a:cubicBezTo>
                  <a:cubicBezTo>
                    <a:pt x="5342" y="4581"/>
                    <a:pt x="5378" y="4586"/>
                    <a:pt x="5414" y="4596"/>
                  </a:cubicBezTo>
                  <a:cubicBezTo>
                    <a:pt x="5552" y="4633"/>
                    <a:pt x="5651" y="4739"/>
                    <a:pt x="5695" y="4869"/>
                  </a:cubicBezTo>
                  <a:cubicBezTo>
                    <a:pt x="5749" y="4851"/>
                    <a:pt x="5807" y="4840"/>
                    <a:pt x="5865" y="4840"/>
                  </a:cubicBezTo>
                  <a:cubicBezTo>
                    <a:pt x="5840" y="4743"/>
                    <a:pt x="5860" y="4624"/>
                    <a:pt x="5890" y="4546"/>
                  </a:cubicBezTo>
                  <a:cubicBezTo>
                    <a:pt x="5923" y="4457"/>
                    <a:pt x="5989" y="4383"/>
                    <a:pt x="6073" y="4351"/>
                  </a:cubicBezTo>
                  <a:cubicBezTo>
                    <a:pt x="6095" y="4218"/>
                    <a:pt x="6127" y="4086"/>
                    <a:pt x="6230" y="3992"/>
                  </a:cubicBezTo>
                  <a:cubicBezTo>
                    <a:pt x="6297" y="3931"/>
                    <a:pt x="6377" y="3900"/>
                    <a:pt x="6459" y="3900"/>
                  </a:cubicBezTo>
                  <a:cubicBezTo>
                    <a:pt x="6469" y="3900"/>
                    <a:pt x="6479" y="3900"/>
                    <a:pt x="6489" y="3901"/>
                  </a:cubicBezTo>
                  <a:cubicBezTo>
                    <a:pt x="6538" y="3789"/>
                    <a:pt x="6598" y="3682"/>
                    <a:pt x="6704" y="3618"/>
                  </a:cubicBezTo>
                  <a:cubicBezTo>
                    <a:pt x="6764" y="3581"/>
                    <a:pt x="6826" y="3562"/>
                    <a:pt x="6887" y="3562"/>
                  </a:cubicBezTo>
                  <a:cubicBezTo>
                    <a:pt x="6911" y="3562"/>
                    <a:pt x="6935" y="3565"/>
                    <a:pt x="6958" y="3571"/>
                  </a:cubicBezTo>
                  <a:cubicBezTo>
                    <a:pt x="7009" y="3462"/>
                    <a:pt x="7121" y="3399"/>
                    <a:pt x="7238" y="3399"/>
                  </a:cubicBezTo>
                  <a:cubicBezTo>
                    <a:pt x="7271" y="3399"/>
                    <a:pt x="7305" y="3404"/>
                    <a:pt x="7337" y="3415"/>
                  </a:cubicBezTo>
                  <a:cubicBezTo>
                    <a:pt x="7394" y="3331"/>
                    <a:pt x="7491" y="3281"/>
                    <a:pt x="7601" y="3281"/>
                  </a:cubicBezTo>
                  <a:cubicBezTo>
                    <a:pt x="7608" y="3281"/>
                    <a:pt x="7614" y="3281"/>
                    <a:pt x="7621" y="3281"/>
                  </a:cubicBezTo>
                  <a:cubicBezTo>
                    <a:pt x="7651" y="3281"/>
                    <a:pt x="7679" y="3290"/>
                    <a:pt x="7707" y="3297"/>
                  </a:cubicBezTo>
                  <a:cubicBezTo>
                    <a:pt x="7750" y="3014"/>
                    <a:pt x="8006" y="2832"/>
                    <a:pt x="8264" y="2735"/>
                  </a:cubicBezTo>
                  <a:cubicBezTo>
                    <a:pt x="8437" y="2669"/>
                    <a:pt x="8622" y="2628"/>
                    <a:pt x="8786" y="2539"/>
                  </a:cubicBezTo>
                  <a:cubicBezTo>
                    <a:pt x="8943" y="2452"/>
                    <a:pt x="9059" y="2316"/>
                    <a:pt x="9189" y="2193"/>
                  </a:cubicBezTo>
                  <a:cubicBezTo>
                    <a:pt x="9291" y="2098"/>
                    <a:pt x="9402" y="2014"/>
                    <a:pt x="9536" y="1968"/>
                  </a:cubicBezTo>
                  <a:cubicBezTo>
                    <a:pt x="9679" y="1919"/>
                    <a:pt x="9838" y="1906"/>
                    <a:pt x="9988" y="1890"/>
                  </a:cubicBezTo>
                  <a:cubicBezTo>
                    <a:pt x="10144" y="1873"/>
                    <a:pt x="10295" y="1847"/>
                    <a:pt x="10433" y="1770"/>
                  </a:cubicBezTo>
                  <a:cubicBezTo>
                    <a:pt x="10551" y="1706"/>
                    <a:pt x="10658" y="1622"/>
                    <a:pt x="10765" y="1539"/>
                  </a:cubicBezTo>
                  <a:cubicBezTo>
                    <a:pt x="10968" y="1377"/>
                    <a:pt x="11178" y="1207"/>
                    <a:pt x="11442" y="1162"/>
                  </a:cubicBezTo>
                  <a:cubicBezTo>
                    <a:pt x="11500" y="1152"/>
                    <a:pt x="11559" y="1149"/>
                    <a:pt x="11617" y="1149"/>
                  </a:cubicBezTo>
                  <a:cubicBezTo>
                    <a:pt x="11694" y="1149"/>
                    <a:pt x="11771" y="1154"/>
                    <a:pt x="11848" y="1154"/>
                  </a:cubicBezTo>
                  <a:cubicBezTo>
                    <a:pt x="11882" y="1154"/>
                    <a:pt x="11917" y="1153"/>
                    <a:pt x="11951" y="1150"/>
                  </a:cubicBezTo>
                  <a:cubicBezTo>
                    <a:pt x="12108" y="1139"/>
                    <a:pt x="12245" y="1068"/>
                    <a:pt x="12372" y="982"/>
                  </a:cubicBezTo>
                  <a:cubicBezTo>
                    <a:pt x="12590" y="830"/>
                    <a:pt x="12844" y="560"/>
                    <a:pt x="13127" y="560"/>
                  </a:cubicBezTo>
                  <a:cubicBezTo>
                    <a:pt x="13136" y="560"/>
                    <a:pt x="13146" y="560"/>
                    <a:pt x="13155" y="561"/>
                  </a:cubicBezTo>
                  <a:cubicBezTo>
                    <a:pt x="13304" y="570"/>
                    <a:pt x="13414" y="697"/>
                    <a:pt x="13559" y="697"/>
                  </a:cubicBezTo>
                  <a:cubicBezTo>
                    <a:pt x="13574" y="697"/>
                    <a:pt x="13590" y="695"/>
                    <a:pt x="13606" y="692"/>
                  </a:cubicBezTo>
                  <a:cubicBezTo>
                    <a:pt x="13768" y="660"/>
                    <a:pt x="13895" y="537"/>
                    <a:pt x="14036" y="457"/>
                  </a:cubicBezTo>
                  <a:cubicBezTo>
                    <a:pt x="14131" y="402"/>
                    <a:pt x="14249" y="365"/>
                    <a:pt x="14362" y="365"/>
                  </a:cubicBezTo>
                  <a:cubicBezTo>
                    <a:pt x="14496" y="365"/>
                    <a:pt x="14623" y="417"/>
                    <a:pt x="14696" y="555"/>
                  </a:cubicBezTo>
                  <a:cubicBezTo>
                    <a:pt x="14722" y="604"/>
                    <a:pt x="14730" y="659"/>
                    <a:pt x="14726" y="714"/>
                  </a:cubicBezTo>
                  <a:cubicBezTo>
                    <a:pt x="14721" y="750"/>
                    <a:pt x="14712" y="785"/>
                    <a:pt x="14702" y="818"/>
                  </a:cubicBezTo>
                  <a:cubicBezTo>
                    <a:pt x="14690" y="862"/>
                    <a:pt x="14672" y="874"/>
                    <a:pt x="14713" y="894"/>
                  </a:cubicBezTo>
                  <a:cubicBezTo>
                    <a:pt x="14749" y="912"/>
                    <a:pt x="14827" y="905"/>
                    <a:pt x="14868" y="909"/>
                  </a:cubicBezTo>
                  <a:lnTo>
                    <a:pt x="15000" y="920"/>
                  </a:lnTo>
                  <a:cubicBezTo>
                    <a:pt x="15096" y="930"/>
                    <a:pt x="15193" y="936"/>
                    <a:pt x="15289" y="942"/>
                  </a:cubicBezTo>
                  <a:cubicBezTo>
                    <a:pt x="15327" y="945"/>
                    <a:pt x="15357" y="967"/>
                    <a:pt x="15369" y="1004"/>
                  </a:cubicBezTo>
                  <a:cubicBezTo>
                    <a:pt x="15407" y="1113"/>
                    <a:pt x="15355" y="1212"/>
                    <a:pt x="15290" y="1297"/>
                  </a:cubicBezTo>
                  <a:cubicBezTo>
                    <a:pt x="15232" y="1373"/>
                    <a:pt x="15076" y="1505"/>
                    <a:pt x="15226" y="1565"/>
                  </a:cubicBezTo>
                  <a:cubicBezTo>
                    <a:pt x="15265" y="1580"/>
                    <a:pt x="15305" y="1586"/>
                    <a:pt x="15346" y="1586"/>
                  </a:cubicBezTo>
                  <a:cubicBezTo>
                    <a:pt x="15472" y="1586"/>
                    <a:pt x="15605" y="1529"/>
                    <a:pt x="15721" y="1505"/>
                  </a:cubicBezTo>
                  <a:cubicBezTo>
                    <a:pt x="15788" y="1491"/>
                    <a:pt x="15857" y="1480"/>
                    <a:pt x="15926" y="1480"/>
                  </a:cubicBezTo>
                  <a:cubicBezTo>
                    <a:pt x="16010" y="1480"/>
                    <a:pt x="16093" y="1496"/>
                    <a:pt x="16169" y="1537"/>
                  </a:cubicBezTo>
                  <a:cubicBezTo>
                    <a:pt x="16287" y="1601"/>
                    <a:pt x="16382" y="1726"/>
                    <a:pt x="16382" y="1864"/>
                  </a:cubicBezTo>
                  <a:cubicBezTo>
                    <a:pt x="16382" y="1931"/>
                    <a:pt x="16359" y="1990"/>
                    <a:pt x="16330" y="2049"/>
                  </a:cubicBezTo>
                  <a:cubicBezTo>
                    <a:pt x="16315" y="2080"/>
                    <a:pt x="16242" y="2172"/>
                    <a:pt x="16260" y="2203"/>
                  </a:cubicBezTo>
                  <a:cubicBezTo>
                    <a:pt x="16284" y="2240"/>
                    <a:pt x="16415" y="2240"/>
                    <a:pt x="16450" y="2242"/>
                  </a:cubicBezTo>
                  <a:cubicBezTo>
                    <a:pt x="16480" y="2243"/>
                    <a:pt x="16511" y="2243"/>
                    <a:pt x="16542" y="2243"/>
                  </a:cubicBezTo>
                  <a:cubicBezTo>
                    <a:pt x="16573" y="2243"/>
                    <a:pt x="16604" y="2243"/>
                    <a:pt x="16634" y="2243"/>
                  </a:cubicBezTo>
                  <a:cubicBezTo>
                    <a:pt x="16757" y="2243"/>
                    <a:pt x="16885" y="2248"/>
                    <a:pt x="16995" y="2308"/>
                  </a:cubicBezTo>
                  <a:cubicBezTo>
                    <a:pt x="17122" y="2379"/>
                    <a:pt x="17164" y="2494"/>
                    <a:pt x="17210" y="2623"/>
                  </a:cubicBezTo>
                  <a:cubicBezTo>
                    <a:pt x="17239" y="2700"/>
                    <a:pt x="17299" y="2755"/>
                    <a:pt x="17372" y="2791"/>
                  </a:cubicBezTo>
                  <a:cubicBezTo>
                    <a:pt x="17373" y="2791"/>
                    <a:pt x="17373" y="2792"/>
                    <a:pt x="17374" y="2792"/>
                  </a:cubicBezTo>
                  <a:cubicBezTo>
                    <a:pt x="17444" y="2826"/>
                    <a:pt x="17523" y="2842"/>
                    <a:pt x="17596" y="2842"/>
                  </a:cubicBezTo>
                  <a:cubicBezTo>
                    <a:pt x="17600" y="2842"/>
                    <a:pt x="17605" y="2842"/>
                    <a:pt x="17609" y="2842"/>
                  </a:cubicBezTo>
                  <a:cubicBezTo>
                    <a:pt x="17624" y="2842"/>
                    <a:pt x="17635" y="2844"/>
                    <a:pt x="17646" y="2848"/>
                  </a:cubicBezTo>
                  <a:cubicBezTo>
                    <a:pt x="17738" y="2843"/>
                    <a:pt x="17823" y="2813"/>
                    <a:pt x="17919" y="2801"/>
                  </a:cubicBezTo>
                  <a:cubicBezTo>
                    <a:pt x="17936" y="2799"/>
                    <a:pt x="17952" y="2798"/>
                    <a:pt x="17968" y="2798"/>
                  </a:cubicBezTo>
                  <a:cubicBezTo>
                    <a:pt x="18152" y="2798"/>
                    <a:pt x="18255" y="2932"/>
                    <a:pt x="18271" y="3117"/>
                  </a:cubicBezTo>
                  <a:cubicBezTo>
                    <a:pt x="18276" y="3181"/>
                    <a:pt x="18258" y="3291"/>
                    <a:pt x="18302" y="3343"/>
                  </a:cubicBezTo>
                  <a:cubicBezTo>
                    <a:pt x="18334" y="3380"/>
                    <a:pt x="18392" y="3390"/>
                    <a:pt x="18452" y="3390"/>
                  </a:cubicBezTo>
                  <a:cubicBezTo>
                    <a:pt x="18512" y="3390"/>
                    <a:pt x="18575" y="3380"/>
                    <a:pt x="18619" y="3380"/>
                  </a:cubicBezTo>
                  <a:cubicBezTo>
                    <a:pt x="18620" y="3380"/>
                    <a:pt x="18621" y="3380"/>
                    <a:pt x="18623" y="3380"/>
                  </a:cubicBezTo>
                  <a:cubicBezTo>
                    <a:pt x="18804" y="3380"/>
                    <a:pt x="19002" y="3440"/>
                    <a:pt x="19066" y="3629"/>
                  </a:cubicBezTo>
                  <a:cubicBezTo>
                    <a:pt x="19098" y="3723"/>
                    <a:pt x="19088" y="3821"/>
                    <a:pt x="19070" y="3916"/>
                  </a:cubicBezTo>
                  <a:cubicBezTo>
                    <a:pt x="19055" y="3995"/>
                    <a:pt x="18988" y="4119"/>
                    <a:pt x="19083" y="4164"/>
                  </a:cubicBezTo>
                  <a:cubicBezTo>
                    <a:pt x="19147" y="4195"/>
                    <a:pt x="19224" y="4198"/>
                    <a:pt x="19301" y="4198"/>
                  </a:cubicBezTo>
                  <a:cubicBezTo>
                    <a:pt x="19313" y="4198"/>
                    <a:pt x="19325" y="4198"/>
                    <a:pt x="19338" y="4198"/>
                  </a:cubicBezTo>
                  <a:cubicBezTo>
                    <a:pt x="19377" y="4198"/>
                    <a:pt x="19415" y="4198"/>
                    <a:pt x="19451" y="4203"/>
                  </a:cubicBezTo>
                  <a:cubicBezTo>
                    <a:pt x="19531" y="4213"/>
                    <a:pt x="19611" y="4239"/>
                    <a:pt x="19679" y="4286"/>
                  </a:cubicBezTo>
                  <a:cubicBezTo>
                    <a:pt x="19749" y="4335"/>
                    <a:pt x="19806" y="4409"/>
                    <a:pt x="19822" y="4497"/>
                  </a:cubicBezTo>
                  <a:cubicBezTo>
                    <a:pt x="19836" y="4570"/>
                    <a:pt x="19779" y="4711"/>
                    <a:pt x="19848" y="4750"/>
                  </a:cubicBezTo>
                  <a:cubicBezTo>
                    <a:pt x="19904" y="4781"/>
                    <a:pt x="19981" y="4786"/>
                    <a:pt x="20057" y="4786"/>
                  </a:cubicBezTo>
                  <a:cubicBezTo>
                    <a:pt x="20100" y="4786"/>
                    <a:pt x="20142" y="4784"/>
                    <a:pt x="20180" y="4784"/>
                  </a:cubicBezTo>
                  <a:cubicBezTo>
                    <a:pt x="20193" y="4784"/>
                    <a:pt x="20206" y="4785"/>
                    <a:pt x="20218" y="4785"/>
                  </a:cubicBezTo>
                  <a:cubicBezTo>
                    <a:pt x="20307" y="4789"/>
                    <a:pt x="20398" y="4799"/>
                    <a:pt x="20483" y="4825"/>
                  </a:cubicBezTo>
                  <a:cubicBezTo>
                    <a:pt x="20666" y="4879"/>
                    <a:pt x="20810" y="5008"/>
                    <a:pt x="20855" y="5200"/>
                  </a:cubicBezTo>
                  <a:cubicBezTo>
                    <a:pt x="20899" y="5389"/>
                    <a:pt x="20845" y="5586"/>
                    <a:pt x="20768" y="5762"/>
                  </a:cubicBezTo>
                  <a:cubicBezTo>
                    <a:pt x="21351" y="5941"/>
                    <a:pt x="21795" y="6467"/>
                    <a:pt x="21840" y="7091"/>
                  </a:cubicBezTo>
                  <a:cubicBezTo>
                    <a:pt x="22340" y="6831"/>
                    <a:pt x="22840" y="6572"/>
                    <a:pt x="23344" y="6317"/>
                  </a:cubicBezTo>
                  <a:cubicBezTo>
                    <a:pt x="23170" y="6181"/>
                    <a:pt x="22996" y="6043"/>
                    <a:pt x="22824" y="5905"/>
                  </a:cubicBezTo>
                  <a:cubicBezTo>
                    <a:pt x="22502" y="5644"/>
                    <a:pt x="22180" y="5383"/>
                    <a:pt x="21864" y="5117"/>
                  </a:cubicBezTo>
                  <a:cubicBezTo>
                    <a:pt x="20779" y="4232"/>
                    <a:pt x="19466" y="3041"/>
                    <a:pt x="18422" y="2109"/>
                  </a:cubicBezTo>
                  <a:cubicBezTo>
                    <a:pt x="17509" y="1294"/>
                    <a:pt x="16524" y="484"/>
                    <a:pt x="15321" y="165"/>
                  </a:cubicBezTo>
                  <a:cubicBezTo>
                    <a:pt x="14902" y="54"/>
                    <a:pt x="14477" y="1"/>
                    <a:pt x="140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42"/>
            <p:cNvSpPr/>
            <p:nvPr/>
          </p:nvSpPr>
          <p:spPr>
            <a:xfrm>
              <a:off x="3444491" y="668066"/>
              <a:ext cx="48825" cy="43704"/>
            </a:xfrm>
            <a:custGeom>
              <a:rect b="b" l="l" r="r" t="t"/>
              <a:pathLst>
                <a:path extrusionOk="0" h="1101" w="1230">
                  <a:moveTo>
                    <a:pt x="801" y="0"/>
                  </a:moveTo>
                  <a:cubicBezTo>
                    <a:pt x="797" y="0"/>
                    <a:pt x="793" y="0"/>
                    <a:pt x="789" y="1"/>
                  </a:cubicBezTo>
                  <a:cubicBezTo>
                    <a:pt x="737" y="9"/>
                    <a:pt x="713" y="70"/>
                    <a:pt x="701" y="115"/>
                  </a:cubicBezTo>
                  <a:cubicBezTo>
                    <a:pt x="672" y="216"/>
                    <a:pt x="703" y="297"/>
                    <a:pt x="731" y="395"/>
                  </a:cubicBezTo>
                  <a:cubicBezTo>
                    <a:pt x="747" y="449"/>
                    <a:pt x="708" y="481"/>
                    <a:pt x="666" y="481"/>
                  </a:cubicBezTo>
                  <a:cubicBezTo>
                    <a:pt x="642" y="481"/>
                    <a:pt x="617" y="471"/>
                    <a:pt x="601" y="448"/>
                  </a:cubicBezTo>
                  <a:lnTo>
                    <a:pt x="598" y="450"/>
                  </a:lnTo>
                  <a:cubicBezTo>
                    <a:pt x="583" y="429"/>
                    <a:pt x="571" y="406"/>
                    <a:pt x="561" y="380"/>
                  </a:cubicBezTo>
                  <a:cubicBezTo>
                    <a:pt x="528" y="335"/>
                    <a:pt x="479" y="296"/>
                    <a:pt x="433" y="286"/>
                  </a:cubicBezTo>
                  <a:cubicBezTo>
                    <a:pt x="425" y="285"/>
                    <a:pt x="418" y="284"/>
                    <a:pt x="411" y="284"/>
                  </a:cubicBezTo>
                  <a:cubicBezTo>
                    <a:pt x="354" y="284"/>
                    <a:pt x="322" y="333"/>
                    <a:pt x="308" y="387"/>
                  </a:cubicBezTo>
                  <a:cubicBezTo>
                    <a:pt x="294" y="440"/>
                    <a:pt x="294" y="496"/>
                    <a:pt x="310" y="548"/>
                  </a:cubicBezTo>
                  <a:cubicBezTo>
                    <a:pt x="325" y="604"/>
                    <a:pt x="358" y="629"/>
                    <a:pt x="394" y="672"/>
                  </a:cubicBezTo>
                  <a:cubicBezTo>
                    <a:pt x="434" y="718"/>
                    <a:pt x="406" y="812"/>
                    <a:pt x="344" y="812"/>
                  </a:cubicBezTo>
                  <a:cubicBezTo>
                    <a:pt x="335" y="812"/>
                    <a:pt x="326" y="810"/>
                    <a:pt x="316" y="806"/>
                  </a:cubicBezTo>
                  <a:cubicBezTo>
                    <a:pt x="285" y="793"/>
                    <a:pt x="244" y="786"/>
                    <a:pt x="203" y="786"/>
                  </a:cubicBezTo>
                  <a:cubicBezTo>
                    <a:pt x="147" y="786"/>
                    <a:pt x="89" y="800"/>
                    <a:pt x="56" y="833"/>
                  </a:cubicBezTo>
                  <a:cubicBezTo>
                    <a:pt x="0" y="891"/>
                    <a:pt x="26" y="935"/>
                    <a:pt x="88" y="965"/>
                  </a:cubicBezTo>
                  <a:cubicBezTo>
                    <a:pt x="248" y="1046"/>
                    <a:pt x="428" y="1101"/>
                    <a:pt x="607" y="1101"/>
                  </a:cubicBezTo>
                  <a:cubicBezTo>
                    <a:pt x="685" y="1101"/>
                    <a:pt x="763" y="1091"/>
                    <a:pt x="839" y="1068"/>
                  </a:cubicBezTo>
                  <a:cubicBezTo>
                    <a:pt x="1062" y="1000"/>
                    <a:pt x="1229" y="824"/>
                    <a:pt x="1171" y="579"/>
                  </a:cubicBezTo>
                  <a:cubicBezTo>
                    <a:pt x="1146" y="479"/>
                    <a:pt x="1106" y="381"/>
                    <a:pt x="1061" y="291"/>
                  </a:cubicBezTo>
                  <a:cubicBezTo>
                    <a:pt x="1019" y="205"/>
                    <a:pt x="972" y="104"/>
                    <a:pt x="898" y="44"/>
                  </a:cubicBezTo>
                  <a:cubicBezTo>
                    <a:pt x="872" y="23"/>
                    <a:pt x="836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42"/>
            <p:cNvSpPr/>
            <p:nvPr/>
          </p:nvSpPr>
          <p:spPr>
            <a:xfrm>
              <a:off x="3392412" y="619519"/>
              <a:ext cx="91537" cy="76056"/>
            </a:xfrm>
            <a:custGeom>
              <a:rect b="b" l="l" r="r" t="t"/>
              <a:pathLst>
                <a:path extrusionOk="0" h="1916" w="2306">
                  <a:moveTo>
                    <a:pt x="2294" y="0"/>
                  </a:moveTo>
                  <a:cubicBezTo>
                    <a:pt x="2239" y="41"/>
                    <a:pt x="2180" y="74"/>
                    <a:pt x="2118" y="102"/>
                  </a:cubicBezTo>
                  <a:cubicBezTo>
                    <a:pt x="1774" y="257"/>
                    <a:pt x="1400" y="333"/>
                    <a:pt x="1057" y="493"/>
                  </a:cubicBezTo>
                  <a:cubicBezTo>
                    <a:pt x="495" y="754"/>
                    <a:pt x="98" y="1305"/>
                    <a:pt x="0" y="1916"/>
                  </a:cubicBezTo>
                  <a:cubicBezTo>
                    <a:pt x="136" y="1762"/>
                    <a:pt x="275" y="1614"/>
                    <a:pt x="466" y="1509"/>
                  </a:cubicBezTo>
                  <a:cubicBezTo>
                    <a:pt x="624" y="1422"/>
                    <a:pt x="795" y="1358"/>
                    <a:pt x="955" y="1270"/>
                  </a:cubicBezTo>
                  <a:cubicBezTo>
                    <a:pt x="1119" y="1180"/>
                    <a:pt x="1258" y="1062"/>
                    <a:pt x="1396" y="936"/>
                  </a:cubicBezTo>
                  <a:cubicBezTo>
                    <a:pt x="1660" y="688"/>
                    <a:pt x="1911" y="451"/>
                    <a:pt x="2221" y="259"/>
                  </a:cubicBezTo>
                  <a:cubicBezTo>
                    <a:pt x="2238" y="248"/>
                    <a:pt x="2259" y="236"/>
                    <a:pt x="2277" y="223"/>
                  </a:cubicBezTo>
                  <a:cubicBezTo>
                    <a:pt x="2277" y="213"/>
                    <a:pt x="2277" y="201"/>
                    <a:pt x="2279" y="189"/>
                  </a:cubicBezTo>
                  <a:cubicBezTo>
                    <a:pt x="2281" y="172"/>
                    <a:pt x="2285" y="156"/>
                    <a:pt x="2290" y="137"/>
                  </a:cubicBezTo>
                  <a:cubicBezTo>
                    <a:pt x="2294" y="120"/>
                    <a:pt x="2300" y="104"/>
                    <a:pt x="2303" y="87"/>
                  </a:cubicBezTo>
                  <a:lnTo>
                    <a:pt x="2303" y="84"/>
                  </a:lnTo>
                  <a:cubicBezTo>
                    <a:pt x="2305" y="83"/>
                    <a:pt x="2305" y="79"/>
                    <a:pt x="2305" y="77"/>
                  </a:cubicBezTo>
                  <a:cubicBezTo>
                    <a:pt x="2306" y="69"/>
                    <a:pt x="2306" y="62"/>
                    <a:pt x="2306" y="54"/>
                  </a:cubicBezTo>
                  <a:cubicBezTo>
                    <a:pt x="2306" y="50"/>
                    <a:pt x="2306" y="46"/>
                    <a:pt x="2305" y="42"/>
                  </a:cubicBezTo>
                  <a:cubicBezTo>
                    <a:pt x="2305" y="40"/>
                    <a:pt x="2305" y="39"/>
                    <a:pt x="2306" y="39"/>
                  </a:cubicBezTo>
                  <a:cubicBezTo>
                    <a:pt x="2305" y="35"/>
                    <a:pt x="2305" y="31"/>
                    <a:pt x="2302" y="27"/>
                  </a:cubicBezTo>
                  <a:cubicBezTo>
                    <a:pt x="2301" y="22"/>
                    <a:pt x="2300" y="16"/>
                    <a:pt x="2299" y="10"/>
                  </a:cubicBezTo>
                  <a:cubicBezTo>
                    <a:pt x="2297" y="7"/>
                    <a:pt x="2296" y="5"/>
                    <a:pt x="22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42"/>
            <p:cNvSpPr/>
            <p:nvPr/>
          </p:nvSpPr>
          <p:spPr>
            <a:xfrm>
              <a:off x="3307584" y="583715"/>
              <a:ext cx="184621" cy="151198"/>
            </a:xfrm>
            <a:custGeom>
              <a:rect b="b" l="l" r="r" t="t"/>
              <a:pathLst>
                <a:path extrusionOk="0" h="3809" w="4651">
                  <a:moveTo>
                    <a:pt x="3289" y="1"/>
                  </a:moveTo>
                  <a:cubicBezTo>
                    <a:pt x="3045" y="1"/>
                    <a:pt x="2800" y="36"/>
                    <a:pt x="2562" y="91"/>
                  </a:cubicBezTo>
                  <a:cubicBezTo>
                    <a:pt x="1924" y="240"/>
                    <a:pt x="1314" y="547"/>
                    <a:pt x="854" y="1016"/>
                  </a:cubicBezTo>
                  <a:cubicBezTo>
                    <a:pt x="628" y="1245"/>
                    <a:pt x="443" y="1510"/>
                    <a:pt x="305" y="1799"/>
                  </a:cubicBezTo>
                  <a:cubicBezTo>
                    <a:pt x="170" y="2088"/>
                    <a:pt x="106" y="2384"/>
                    <a:pt x="40" y="2693"/>
                  </a:cubicBezTo>
                  <a:cubicBezTo>
                    <a:pt x="33" y="2720"/>
                    <a:pt x="18" y="2735"/>
                    <a:pt x="0" y="2742"/>
                  </a:cubicBezTo>
                  <a:cubicBezTo>
                    <a:pt x="16" y="2756"/>
                    <a:pt x="29" y="2771"/>
                    <a:pt x="45" y="2785"/>
                  </a:cubicBezTo>
                  <a:cubicBezTo>
                    <a:pt x="409" y="3130"/>
                    <a:pt x="778" y="3471"/>
                    <a:pt x="1149" y="3808"/>
                  </a:cubicBezTo>
                  <a:cubicBezTo>
                    <a:pt x="1257" y="3530"/>
                    <a:pt x="1576" y="3390"/>
                    <a:pt x="1788" y="3198"/>
                  </a:cubicBezTo>
                  <a:cubicBezTo>
                    <a:pt x="1858" y="3135"/>
                    <a:pt x="1921" y="3068"/>
                    <a:pt x="1981" y="3000"/>
                  </a:cubicBezTo>
                  <a:cubicBezTo>
                    <a:pt x="1955" y="2986"/>
                    <a:pt x="1936" y="2962"/>
                    <a:pt x="1939" y="2922"/>
                  </a:cubicBezTo>
                  <a:cubicBezTo>
                    <a:pt x="2006" y="2276"/>
                    <a:pt x="2371" y="1700"/>
                    <a:pt x="2920" y="1354"/>
                  </a:cubicBezTo>
                  <a:cubicBezTo>
                    <a:pt x="3207" y="1173"/>
                    <a:pt x="3536" y="1079"/>
                    <a:pt x="3853" y="965"/>
                  </a:cubicBezTo>
                  <a:cubicBezTo>
                    <a:pt x="4064" y="890"/>
                    <a:pt x="4650" y="710"/>
                    <a:pt x="4401" y="390"/>
                  </a:cubicBezTo>
                  <a:cubicBezTo>
                    <a:pt x="4209" y="142"/>
                    <a:pt x="3817" y="43"/>
                    <a:pt x="3522" y="12"/>
                  </a:cubicBezTo>
                  <a:cubicBezTo>
                    <a:pt x="3445" y="4"/>
                    <a:pt x="3367" y="1"/>
                    <a:pt x="32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42"/>
            <p:cNvSpPr/>
            <p:nvPr/>
          </p:nvSpPr>
          <p:spPr>
            <a:xfrm>
              <a:off x="3214856" y="475863"/>
              <a:ext cx="226976" cy="170728"/>
            </a:xfrm>
            <a:custGeom>
              <a:rect b="b" l="l" r="r" t="t"/>
              <a:pathLst>
                <a:path extrusionOk="0" h="4301" w="5718">
                  <a:moveTo>
                    <a:pt x="5644" y="0"/>
                  </a:moveTo>
                  <a:cubicBezTo>
                    <a:pt x="5191" y="240"/>
                    <a:pt x="4739" y="484"/>
                    <a:pt x="4288" y="727"/>
                  </a:cubicBezTo>
                  <a:cubicBezTo>
                    <a:pt x="2845" y="1514"/>
                    <a:pt x="1417" y="2323"/>
                    <a:pt x="0" y="3155"/>
                  </a:cubicBezTo>
                  <a:cubicBezTo>
                    <a:pt x="383" y="3536"/>
                    <a:pt x="764" y="3920"/>
                    <a:pt x="1146" y="4301"/>
                  </a:cubicBezTo>
                  <a:cubicBezTo>
                    <a:pt x="1125" y="4108"/>
                    <a:pt x="1163" y="3899"/>
                    <a:pt x="1210" y="3718"/>
                  </a:cubicBezTo>
                  <a:cubicBezTo>
                    <a:pt x="1270" y="3493"/>
                    <a:pt x="1367" y="3277"/>
                    <a:pt x="1489" y="3079"/>
                  </a:cubicBezTo>
                  <a:cubicBezTo>
                    <a:pt x="1701" y="2745"/>
                    <a:pt x="1986" y="2461"/>
                    <a:pt x="2304" y="2228"/>
                  </a:cubicBezTo>
                  <a:cubicBezTo>
                    <a:pt x="2643" y="1977"/>
                    <a:pt x="3033" y="1760"/>
                    <a:pt x="3447" y="1665"/>
                  </a:cubicBezTo>
                  <a:cubicBezTo>
                    <a:pt x="3583" y="1633"/>
                    <a:pt x="3722" y="1616"/>
                    <a:pt x="3860" y="1616"/>
                  </a:cubicBezTo>
                  <a:cubicBezTo>
                    <a:pt x="4080" y="1616"/>
                    <a:pt x="4298" y="1659"/>
                    <a:pt x="4499" y="1757"/>
                  </a:cubicBezTo>
                  <a:cubicBezTo>
                    <a:pt x="4492" y="1447"/>
                    <a:pt x="4696" y="1133"/>
                    <a:pt x="4872" y="893"/>
                  </a:cubicBezTo>
                  <a:cubicBezTo>
                    <a:pt x="5051" y="646"/>
                    <a:pt x="5268" y="429"/>
                    <a:pt x="5520" y="259"/>
                  </a:cubicBezTo>
                  <a:cubicBezTo>
                    <a:pt x="5585" y="214"/>
                    <a:pt x="5652" y="175"/>
                    <a:pt x="5718" y="140"/>
                  </a:cubicBezTo>
                  <a:lnTo>
                    <a:pt x="5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42"/>
            <p:cNvSpPr/>
            <p:nvPr/>
          </p:nvSpPr>
          <p:spPr>
            <a:xfrm>
              <a:off x="3063658" y="392504"/>
              <a:ext cx="376666" cy="229000"/>
            </a:xfrm>
            <a:custGeom>
              <a:rect b="b" l="l" r="r" t="t"/>
              <a:pathLst>
                <a:path extrusionOk="0" h="5769" w="9489">
                  <a:moveTo>
                    <a:pt x="7360" y="727"/>
                  </a:moveTo>
                  <a:cubicBezTo>
                    <a:pt x="7372" y="727"/>
                    <a:pt x="7383" y="729"/>
                    <a:pt x="7396" y="731"/>
                  </a:cubicBezTo>
                  <a:cubicBezTo>
                    <a:pt x="7416" y="738"/>
                    <a:pt x="7432" y="746"/>
                    <a:pt x="7448" y="761"/>
                  </a:cubicBezTo>
                  <a:cubicBezTo>
                    <a:pt x="7463" y="776"/>
                    <a:pt x="7473" y="793"/>
                    <a:pt x="7478" y="813"/>
                  </a:cubicBezTo>
                  <a:cubicBezTo>
                    <a:pt x="7484" y="835"/>
                    <a:pt x="7484" y="856"/>
                    <a:pt x="7478" y="877"/>
                  </a:cubicBezTo>
                  <a:cubicBezTo>
                    <a:pt x="7473" y="897"/>
                    <a:pt x="7463" y="915"/>
                    <a:pt x="7448" y="929"/>
                  </a:cubicBezTo>
                  <a:cubicBezTo>
                    <a:pt x="7438" y="937"/>
                    <a:pt x="7428" y="946"/>
                    <a:pt x="7417" y="952"/>
                  </a:cubicBezTo>
                  <a:cubicBezTo>
                    <a:pt x="7415" y="953"/>
                    <a:pt x="7412" y="954"/>
                    <a:pt x="7407" y="955"/>
                  </a:cubicBezTo>
                  <a:cubicBezTo>
                    <a:pt x="7392" y="962"/>
                    <a:pt x="7380" y="968"/>
                    <a:pt x="7365" y="970"/>
                  </a:cubicBezTo>
                  <a:cubicBezTo>
                    <a:pt x="7352" y="974"/>
                    <a:pt x="7338" y="976"/>
                    <a:pt x="7326" y="980"/>
                  </a:cubicBezTo>
                  <a:lnTo>
                    <a:pt x="7248" y="999"/>
                  </a:lnTo>
                  <a:cubicBezTo>
                    <a:pt x="7238" y="1000"/>
                    <a:pt x="7229" y="1001"/>
                    <a:pt x="7220" y="1001"/>
                  </a:cubicBezTo>
                  <a:cubicBezTo>
                    <a:pt x="7198" y="1001"/>
                    <a:pt x="7178" y="996"/>
                    <a:pt x="7157" y="985"/>
                  </a:cubicBezTo>
                  <a:cubicBezTo>
                    <a:pt x="7130" y="970"/>
                    <a:pt x="7114" y="943"/>
                    <a:pt x="7103" y="915"/>
                  </a:cubicBezTo>
                  <a:cubicBezTo>
                    <a:pt x="7099" y="900"/>
                    <a:pt x="7098" y="884"/>
                    <a:pt x="7102" y="868"/>
                  </a:cubicBezTo>
                  <a:cubicBezTo>
                    <a:pt x="7103" y="853"/>
                    <a:pt x="7107" y="838"/>
                    <a:pt x="7115" y="824"/>
                  </a:cubicBezTo>
                  <a:cubicBezTo>
                    <a:pt x="7130" y="798"/>
                    <a:pt x="7156" y="778"/>
                    <a:pt x="7186" y="770"/>
                  </a:cubicBezTo>
                  <a:cubicBezTo>
                    <a:pt x="7212" y="762"/>
                    <a:pt x="7238" y="755"/>
                    <a:pt x="7262" y="746"/>
                  </a:cubicBezTo>
                  <a:cubicBezTo>
                    <a:pt x="7275" y="742"/>
                    <a:pt x="7288" y="740"/>
                    <a:pt x="7301" y="735"/>
                  </a:cubicBezTo>
                  <a:cubicBezTo>
                    <a:pt x="7317" y="731"/>
                    <a:pt x="7333" y="729"/>
                    <a:pt x="7349" y="728"/>
                  </a:cubicBezTo>
                  <a:cubicBezTo>
                    <a:pt x="7353" y="727"/>
                    <a:pt x="7356" y="727"/>
                    <a:pt x="7360" y="727"/>
                  </a:cubicBezTo>
                  <a:close/>
                  <a:moveTo>
                    <a:pt x="8262" y="743"/>
                  </a:moveTo>
                  <a:cubicBezTo>
                    <a:pt x="8271" y="743"/>
                    <a:pt x="8281" y="745"/>
                    <a:pt x="8290" y="748"/>
                  </a:cubicBezTo>
                  <a:lnTo>
                    <a:pt x="8380" y="783"/>
                  </a:lnTo>
                  <a:cubicBezTo>
                    <a:pt x="8395" y="788"/>
                    <a:pt x="8408" y="793"/>
                    <a:pt x="8423" y="800"/>
                  </a:cubicBezTo>
                  <a:cubicBezTo>
                    <a:pt x="8438" y="807"/>
                    <a:pt x="8455" y="813"/>
                    <a:pt x="8473" y="820"/>
                  </a:cubicBezTo>
                  <a:cubicBezTo>
                    <a:pt x="8483" y="828"/>
                    <a:pt x="8495" y="835"/>
                    <a:pt x="8504" y="844"/>
                  </a:cubicBezTo>
                  <a:cubicBezTo>
                    <a:pt x="8522" y="861"/>
                    <a:pt x="8528" y="880"/>
                    <a:pt x="8537" y="903"/>
                  </a:cubicBezTo>
                  <a:cubicBezTo>
                    <a:pt x="8541" y="922"/>
                    <a:pt x="8541" y="943"/>
                    <a:pt x="8536" y="965"/>
                  </a:cubicBezTo>
                  <a:cubicBezTo>
                    <a:pt x="8532" y="976"/>
                    <a:pt x="8528" y="984"/>
                    <a:pt x="8525" y="994"/>
                  </a:cubicBezTo>
                  <a:cubicBezTo>
                    <a:pt x="8516" y="1008"/>
                    <a:pt x="8506" y="1019"/>
                    <a:pt x="8494" y="1028"/>
                  </a:cubicBezTo>
                  <a:cubicBezTo>
                    <a:pt x="8483" y="1038"/>
                    <a:pt x="8469" y="1045"/>
                    <a:pt x="8453" y="1049"/>
                  </a:cubicBezTo>
                  <a:cubicBezTo>
                    <a:pt x="8442" y="1053"/>
                    <a:pt x="8431" y="1055"/>
                    <a:pt x="8419" y="1055"/>
                  </a:cubicBezTo>
                  <a:cubicBezTo>
                    <a:pt x="8403" y="1055"/>
                    <a:pt x="8387" y="1051"/>
                    <a:pt x="8373" y="1046"/>
                  </a:cubicBezTo>
                  <a:cubicBezTo>
                    <a:pt x="8357" y="1041"/>
                    <a:pt x="8339" y="1033"/>
                    <a:pt x="8326" y="1026"/>
                  </a:cubicBezTo>
                  <a:cubicBezTo>
                    <a:pt x="8311" y="1019"/>
                    <a:pt x="8298" y="1012"/>
                    <a:pt x="8284" y="1007"/>
                  </a:cubicBezTo>
                  <a:lnTo>
                    <a:pt x="8199" y="967"/>
                  </a:lnTo>
                  <a:cubicBezTo>
                    <a:pt x="8171" y="954"/>
                    <a:pt x="8152" y="922"/>
                    <a:pt x="8144" y="895"/>
                  </a:cubicBezTo>
                  <a:cubicBezTo>
                    <a:pt x="8138" y="880"/>
                    <a:pt x="8136" y="863"/>
                    <a:pt x="8141" y="848"/>
                  </a:cubicBezTo>
                  <a:cubicBezTo>
                    <a:pt x="8141" y="837"/>
                    <a:pt x="8144" y="827"/>
                    <a:pt x="8150" y="817"/>
                  </a:cubicBezTo>
                  <a:cubicBezTo>
                    <a:pt x="8154" y="803"/>
                    <a:pt x="8162" y="790"/>
                    <a:pt x="8175" y="778"/>
                  </a:cubicBezTo>
                  <a:cubicBezTo>
                    <a:pt x="8182" y="771"/>
                    <a:pt x="8189" y="765"/>
                    <a:pt x="8199" y="760"/>
                  </a:cubicBezTo>
                  <a:cubicBezTo>
                    <a:pt x="8212" y="751"/>
                    <a:pt x="8228" y="746"/>
                    <a:pt x="8244" y="745"/>
                  </a:cubicBezTo>
                  <a:cubicBezTo>
                    <a:pt x="8250" y="744"/>
                    <a:pt x="8256" y="743"/>
                    <a:pt x="8262" y="743"/>
                  </a:cubicBezTo>
                  <a:close/>
                  <a:moveTo>
                    <a:pt x="6513" y="1440"/>
                  </a:moveTo>
                  <a:cubicBezTo>
                    <a:pt x="6522" y="1440"/>
                    <a:pt x="6532" y="1441"/>
                    <a:pt x="6541" y="1444"/>
                  </a:cubicBezTo>
                  <a:cubicBezTo>
                    <a:pt x="6555" y="1448"/>
                    <a:pt x="6571" y="1451"/>
                    <a:pt x="6585" y="1455"/>
                  </a:cubicBezTo>
                  <a:cubicBezTo>
                    <a:pt x="6605" y="1457"/>
                    <a:pt x="6626" y="1457"/>
                    <a:pt x="6648" y="1457"/>
                  </a:cubicBezTo>
                  <a:cubicBezTo>
                    <a:pt x="6662" y="1455"/>
                    <a:pt x="6676" y="1454"/>
                    <a:pt x="6689" y="1453"/>
                  </a:cubicBezTo>
                  <a:cubicBezTo>
                    <a:pt x="6693" y="1452"/>
                    <a:pt x="6698" y="1452"/>
                    <a:pt x="6703" y="1452"/>
                  </a:cubicBezTo>
                  <a:cubicBezTo>
                    <a:pt x="6730" y="1452"/>
                    <a:pt x="6759" y="1459"/>
                    <a:pt x="6781" y="1473"/>
                  </a:cubicBezTo>
                  <a:cubicBezTo>
                    <a:pt x="6813" y="1492"/>
                    <a:pt x="6832" y="1521"/>
                    <a:pt x="6838" y="1559"/>
                  </a:cubicBezTo>
                  <a:cubicBezTo>
                    <a:pt x="6842" y="1577"/>
                    <a:pt x="6842" y="1592"/>
                    <a:pt x="6835" y="1608"/>
                  </a:cubicBezTo>
                  <a:cubicBezTo>
                    <a:pt x="6829" y="1627"/>
                    <a:pt x="6819" y="1645"/>
                    <a:pt x="6805" y="1660"/>
                  </a:cubicBezTo>
                  <a:cubicBezTo>
                    <a:pt x="6790" y="1679"/>
                    <a:pt x="6755" y="1697"/>
                    <a:pt x="6731" y="1701"/>
                  </a:cubicBezTo>
                  <a:cubicBezTo>
                    <a:pt x="6714" y="1705"/>
                    <a:pt x="6693" y="1708"/>
                    <a:pt x="6673" y="1708"/>
                  </a:cubicBezTo>
                  <a:cubicBezTo>
                    <a:pt x="6645" y="1708"/>
                    <a:pt x="6616" y="1704"/>
                    <a:pt x="6589" y="1697"/>
                  </a:cubicBezTo>
                  <a:cubicBezTo>
                    <a:pt x="6542" y="1687"/>
                    <a:pt x="6497" y="1670"/>
                    <a:pt x="6457" y="1646"/>
                  </a:cubicBezTo>
                  <a:cubicBezTo>
                    <a:pt x="6408" y="1619"/>
                    <a:pt x="6390" y="1558"/>
                    <a:pt x="6411" y="1509"/>
                  </a:cubicBezTo>
                  <a:cubicBezTo>
                    <a:pt x="6428" y="1468"/>
                    <a:pt x="6469" y="1440"/>
                    <a:pt x="6513" y="1440"/>
                  </a:cubicBezTo>
                  <a:close/>
                  <a:moveTo>
                    <a:pt x="7766" y="1407"/>
                  </a:moveTo>
                  <a:cubicBezTo>
                    <a:pt x="7776" y="1407"/>
                    <a:pt x="7786" y="1408"/>
                    <a:pt x="7796" y="1411"/>
                  </a:cubicBezTo>
                  <a:cubicBezTo>
                    <a:pt x="7825" y="1422"/>
                    <a:pt x="7854" y="1436"/>
                    <a:pt x="7885" y="1447"/>
                  </a:cubicBezTo>
                  <a:cubicBezTo>
                    <a:pt x="7900" y="1453"/>
                    <a:pt x="7916" y="1459"/>
                    <a:pt x="7929" y="1464"/>
                  </a:cubicBezTo>
                  <a:cubicBezTo>
                    <a:pt x="7945" y="1470"/>
                    <a:pt x="7962" y="1478"/>
                    <a:pt x="7976" y="1485"/>
                  </a:cubicBezTo>
                  <a:cubicBezTo>
                    <a:pt x="8006" y="1504"/>
                    <a:pt x="8037" y="1532"/>
                    <a:pt x="8043" y="1569"/>
                  </a:cubicBezTo>
                  <a:cubicBezTo>
                    <a:pt x="8052" y="1585"/>
                    <a:pt x="8053" y="1600"/>
                    <a:pt x="8050" y="1616"/>
                  </a:cubicBezTo>
                  <a:cubicBezTo>
                    <a:pt x="8050" y="1627"/>
                    <a:pt x="8046" y="1637"/>
                    <a:pt x="8041" y="1646"/>
                  </a:cubicBezTo>
                  <a:cubicBezTo>
                    <a:pt x="8036" y="1662"/>
                    <a:pt x="8027" y="1673"/>
                    <a:pt x="8016" y="1686"/>
                  </a:cubicBezTo>
                  <a:cubicBezTo>
                    <a:pt x="8008" y="1692"/>
                    <a:pt x="8000" y="1698"/>
                    <a:pt x="7991" y="1704"/>
                  </a:cubicBezTo>
                  <a:cubicBezTo>
                    <a:pt x="7970" y="1715"/>
                    <a:pt x="7949" y="1722"/>
                    <a:pt x="7925" y="1722"/>
                  </a:cubicBezTo>
                  <a:cubicBezTo>
                    <a:pt x="7897" y="1722"/>
                    <a:pt x="7880" y="1711"/>
                    <a:pt x="7855" y="1703"/>
                  </a:cubicBezTo>
                  <a:cubicBezTo>
                    <a:pt x="7849" y="1698"/>
                    <a:pt x="7843" y="1696"/>
                    <a:pt x="7834" y="1692"/>
                  </a:cubicBezTo>
                  <a:cubicBezTo>
                    <a:pt x="7822" y="1683"/>
                    <a:pt x="7807" y="1673"/>
                    <a:pt x="7795" y="1666"/>
                  </a:cubicBezTo>
                  <a:cubicBezTo>
                    <a:pt x="7767" y="1648"/>
                    <a:pt x="7739" y="1631"/>
                    <a:pt x="7709" y="1614"/>
                  </a:cubicBezTo>
                  <a:cubicBezTo>
                    <a:pt x="7685" y="1598"/>
                    <a:pt x="7668" y="1574"/>
                    <a:pt x="7659" y="1547"/>
                  </a:cubicBezTo>
                  <a:cubicBezTo>
                    <a:pt x="7655" y="1533"/>
                    <a:pt x="7654" y="1517"/>
                    <a:pt x="7657" y="1503"/>
                  </a:cubicBezTo>
                  <a:cubicBezTo>
                    <a:pt x="7657" y="1492"/>
                    <a:pt x="7660" y="1484"/>
                    <a:pt x="7665" y="1474"/>
                  </a:cubicBezTo>
                  <a:cubicBezTo>
                    <a:pt x="7668" y="1462"/>
                    <a:pt x="7677" y="1448"/>
                    <a:pt x="7687" y="1439"/>
                  </a:cubicBezTo>
                  <a:cubicBezTo>
                    <a:pt x="7694" y="1433"/>
                    <a:pt x="7703" y="1428"/>
                    <a:pt x="7709" y="1421"/>
                  </a:cubicBezTo>
                  <a:cubicBezTo>
                    <a:pt x="7723" y="1413"/>
                    <a:pt x="7737" y="1408"/>
                    <a:pt x="7751" y="1408"/>
                  </a:cubicBezTo>
                  <a:cubicBezTo>
                    <a:pt x="7756" y="1407"/>
                    <a:pt x="7761" y="1407"/>
                    <a:pt x="7766" y="1407"/>
                  </a:cubicBezTo>
                  <a:close/>
                  <a:moveTo>
                    <a:pt x="5513" y="2011"/>
                  </a:moveTo>
                  <a:cubicBezTo>
                    <a:pt x="5516" y="2011"/>
                    <a:pt x="5520" y="2012"/>
                    <a:pt x="5524" y="2012"/>
                  </a:cubicBezTo>
                  <a:cubicBezTo>
                    <a:pt x="5526" y="2012"/>
                    <a:pt x="5528" y="2012"/>
                    <a:pt x="5529" y="2012"/>
                  </a:cubicBezTo>
                  <a:cubicBezTo>
                    <a:pt x="5544" y="2012"/>
                    <a:pt x="5558" y="2016"/>
                    <a:pt x="5572" y="2022"/>
                  </a:cubicBezTo>
                  <a:cubicBezTo>
                    <a:pt x="5588" y="2027"/>
                    <a:pt x="5600" y="2036"/>
                    <a:pt x="5611" y="2048"/>
                  </a:cubicBezTo>
                  <a:cubicBezTo>
                    <a:pt x="5625" y="2064"/>
                    <a:pt x="5636" y="2083"/>
                    <a:pt x="5644" y="2103"/>
                  </a:cubicBezTo>
                  <a:cubicBezTo>
                    <a:pt x="5650" y="2131"/>
                    <a:pt x="5646" y="2161"/>
                    <a:pt x="5636" y="2184"/>
                  </a:cubicBezTo>
                  <a:cubicBezTo>
                    <a:pt x="5625" y="2209"/>
                    <a:pt x="5609" y="2230"/>
                    <a:pt x="5585" y="2244"/>
                  </a:cubicBezTo>
                  <a:cubicBezTo>
                    <a:pt x="5543" y="2269"/>
                    <a:pt x="5496" y="2276"/>
                    <a:pt x="5449" y="2285"/>
                  </a:cubicBezTo>
                  <a:cubicBezTo>
                    <a:pt x="5411" y="2291"/>
                    <a:pt x="5374" y="2297"/>
                    <a:pt x="5335" y="2303"/>
                  </a:cubicBezTo>
                  <a:cubicBezTo>
                    <a:pt x="5324" y="2307"/>
                    <a:pt x="5314" y="2309"/>
                    <a:pt x="5303" y="2309"/>
                  </a:cubicBezTo>
                  <a:cubicBezTo>
                    <a:pt x="5292" y="2309"/>
                    <a:pt x="5281" y="2307"/>
                    <a:pt x="5270" y="2303"/>
                  </a:cubicBezTo>
                  <a:lnTo>
                    <a:pt x="5240" y="2291"/>
                  </a:lnTo>
                  <a:cubicBezTo>
                    <a:pt x="5212" y="2275"/>
                    <a:pt x="5193" y="2246"/>
                    <a:pt x="5184" y="2218"/>
                  </a:cubicBezTo>
                  <a:cubicBezTo>
                    <a:pt x="5173" y="2188"/>
                    <a:pt x="5182" y="2150"/>
                    <a:pt x="5197" y="2123"/>
                  </a:cubicBezTo>
                  <a:cubicBezTo>
                    <a:pt x="5213" y="2095"/>
                    <a:pt x="5241" y="2074"/>
                    <a:pt x="5270" y="2067"/>
                  </a:cubicBezTo>
                  <a:cubicBezTo>
                    <a:pt x="5307" y="2057"/>
                    <a:pt x="5344" y="2046"/>
                    <a:pt x="5381" y="2037"/>
                  </a:cubicBezTo>
                  <a:cubicBezTo>
                    <a:pt x="5399" y="2032"/>
                    <a:pt x="5417" y="2025"/>
                    <a:pt x="5437" y="2021"/>
                  </a:cubicBezTo>
                  <a:cubicBezTo>
                    <a:pt x="5461" y="2017"/>
                    <a:pt x="5487" y="2011"/>
                    <a:pt x="5513" y="2011"/>
                  </a:cubicBezTo>
                  <a:close/>
                  <a:moveTo>
                    <a:pt x="6073" y="2314"/>
                  </a:moveTo>
                  <a:cubicBezTo>
                    <a:pt x="6098" y="2316"/>
                    <a:pt x="6121" y="2318"/>
                    <a:pt x="6145" y="2326"/>
                  </a:cubicBezTo>
                  <a:cubicBezTo>
                    <a:pt x="6167" y="2333"/>
                    <a:pt x="6189" y="2342"/>
                    <a:pt x="6210" y="2353"/>
                  </a:cubicBezTo>
                  <a:cubicBezTo>
                    <a:pt x="6231" y="2365"/>
                    <a:pt x="6250" y="2381"/>
                    <a:pt x="6269" y="2395"/>
                  </a:cubicBezTo>
                  <a:cubicBezTo>
                    <a:pt x="6272" y="2396"/>
                    <a:pt x="6275" y="2399"/>
                    <a:pt x="6277" y="2401"/>
                  </a:cubicBezTo>
                  <a:cubicBezTo>
                    <a:pt x="6279" y="2402"/>
                    <a:pt x="6280" y="2402"/>
                    <a:pt x="6282" y="2406"/>
                  </a:cubicBezTo>
                  <a:cubicBezTo>
                    <a:pt x="6286" y="2410"/>
                    <a:pt x="6290" y="2415"/>
                    <a:pt x="6293" y="2418"/>
                  </a:cubicBezTo>
                  <a:cubicBezTo>
                    <a:pt x="6297" y="2422"/>
                    <a:pt x="6300" y="2428"/>
                    <a:pt x="6303" y="2433"/>
                  </a:cubicBezTo>
                  <a:cubicBezTo>
                    <a:pt x="6311" y="2448"/>
                    <a:pt x="6319" y="2463"/>
                    <a:pt x="6322" y="2479"/>
                  </a:cubicBezTo>
                  <a:cubicBezTo>
                    <a:pt x="6328" y="2498"/>
                    <a:pt x="6328" y="2514"/>
                    <a:pt x="6326" y="2529"/>
                  </a:cubicBezTo>
                  <a:cubicBezTo>
                    <a:pt x="6326" y="2540"/>
                    <a:pt x="6323" y="2550"/>
                    <a:pt x="6318" y="2559"/>
                  </a:cubicBezTo>
                  <a:cubicBezTo>
                    <a:pt x="6316" y="2569"/>
                    <a:pt x="6311" y="2577"/>
                    <a:pt x="6302" y="2585"/>
                  </a:cubicBezTo>
                  <a:cubicBezTo>
                    <a:pt x="6297" y="2594"/>
                    <a:pt x="6290" y="2600"/>
                    <a:pt x="6282" y="2605"/>
                  </a:cubicBezTo>
                  <a:cubicBezTo>
                    <a:pt x="6270" y="2616"/>
                    <a:pt x="6257" y="2624"/>
                    <a:pt x="6241" y="2626"/>
                  </a:cubicBezTo>
                  <a:lnTo>
                    <a:pt x="6210" y="2630"/>
                  </a:lnTo>
                  <a:cubicBezTo>
                    <a:pt x="6199" y="2629"/>
                    <a:pt x="6189" y="2626"/>
                    <a:pt x="6177" y="2626"/>
                  </a:cubicBezTo>
                  <a:lnTo>
                    <a:pt x="6150" y="2615"/>
                  </a:lnTo>
                  <a:cubicBezTo>
                    <a:pt x="6140" y="2609"/>
                    <a:pt x="6132" y="2599"/>
                    <a:pt x="6121" y="2593"/>
                  </a:cubicBezTo>
                  <a:cubicBezTo>
                    <a:pt x="6111" y="2584"/>
                    <a:pt x="6110" y="2584"/>
                    <a:pt x="6103" y="2574"/>
                  </a:cubicBezTo>
                  <a:cubicBezTo>
                    <a:pt x="6097" y="2564"/>
                    <a:pt x="6088" y="2557"/>
                    <a:pt x="6078" y="2548"/>
                  </a:cubicBezTo>
                  <a:cubicBezTo>
                    <a:pt x="6071" y="2545"/>
                    <a:pt x="6063" y="2538"/>
                    <a:pt x="6053" y="2536"/>
                  </a:cubicBezTo>
                  <a:cubicBezTo>
                    <a:pt x="6051" y="2535"/>
                    <a:pt x="6048" y="2533"/>
                    <a:pt x="6045" y="2532"/>
                  </a:cubicBezTo>
                  <a:cubicBezTo>
                    <a:pt x="6017" y="2525"/>
                    <a:pt x="5995" y="2505"/>
                    <a:pt x="5980" y="2483"/>
                  </a:cubicBezTo>
                  <a:cubicBezTo>
                    <a:pt x="5972" y="2469"/>
                    <a:pt x="5967" y="2454"/>
                    <a:pt x="5967" y="2441"/>
                  </a:cubicBezTo>
                  <a:cubicBezTo>
                    <a:pt x="5964" y="2431"/>
                    <a:pt x="5964" y="2421"/>
                    <a:pt x="5967" y="2411"/>
                  </a:cubicBezTo>
                  <a:cubicBezTo>
                    <a:pt x="5968" y="2396"/>
                    <a:pt x="5972" y="2382"/>
                    <a:pt x="5980" y="2369"/>
                  </a:cubicBezTo>
                  <a:cubicBezTo>
                    <a:pt x="5985" y="2363"/>
                    <a:pt x="5990" y="2353"/>
                    <a:pt x="5996" y="2347"/>
                  </a:cubicBezTo>
                  <a:cubicBezTo>
                    <a:pt x="6007" y="2337"/>
                    <a:pt x="6017" y="2328"/>
                    <a:pt x="6032" y="2324"/>
                  </a:cubicBezTo>
                  <a:cubicBezTo>
                    <a:pt x="6045" y="2318"/>
                    <a:pt x="6059" y="2314"/>
                    <a:pt x="6073" y="2314"/>
                  </a:cubicBezTo>
                  <a:close/>
                  <a:moveTo>
                    <a:pt x="4181" y="2674"/>
                  </a:moveTo>
                  <a:cubicBezTo>
                    <a:pt x="4201" y="2674"/>
                    <a:pt x="4221" y="2679"/>
                    <a:pt x="4239" y="2683"/>
                  </a:cubicBezTo>
                  <a:cubicBezTo>
                    <a:pt x="4263" y="2687"/>
                    <a:pt x="4284" y="2705"/>
                    <a:pt x="4299" y="2724"/>
                  </a:cubicBezTo>
                  <a:cubicBezTo>
                    <a:pt x="4312" y="2740"/>
                    <a:pt x="4318" y="2756"/>
                    <a:pt x="4322" y="2777"/>
                  </a:cubicBezTo>
                  <a:cubicBezTo>
                    <a:pt x="4329" y="2823"/>
                    <a:pt x="4307" y="2865"/>
                    <a:pt x="4267" y="2891"/>
                  </a:cubicBezTo>
                  <a:cubicBezTo>
                    <a:pt x="4250" y="2904"/>
                    <a:pt x="4231" y="2915"/>
                    <a:pt x="4209" y="2921"/>
                  </a:cubicBezTo>
                  <a:cubicBezTo>
                    <a:pt x="4187" y="2927"/>
                    <a:pt x="4165" y="2931"/>
                    <a:pt x="4141" y="2934"/>
                  </a:cubicBezTo>
                  <a:cubicBezTo>
                    <a:pt x="4116" y="2938"/>
                    <a:pt x="4092" y="2941"/>
                    <a:pt x="4067" y="2944"/>
                  </a:cubicBezTo>
                  <a:cubicBezTo>
                    <a:pt x="4042" y="2948"/>
                    <a:pt x="4017" y="2951"/>
                    <a:pt x="3993" y="2953"/>
                  </a:cubicBezTo>
                  <a:cubicBezTo>
                    <a:pt x="3965" y="2954"/>
                    <a:pt x="3941" y="2956"/>
                    <a:pt x="3913" y="2960"/>
                  </a:cubicBezTo>
                  <a:cubicBezTo>
                    <a:pt x="3911" y="2960"/>
                    <a:pt x="3909" y="2960"/>
                    <a:pt x="3906" y="2960"/>
                  </a:cubicBezTo>
                  <a:cubicBezTo>
                    <a:pt x="3883" y="2960"/>
                    <a:pt x="3858" y="2946"/>
                    <a:pt x="3840" y="2930"/>
                  </a:cubicBezTo>
                  <a:cubicBezTo>
                    <a:pt x="3824" y="2915"/>
                    <a:pt x="3814" y="2892"/>
                    <a:pt x="3812" y="2870"/>
                  </a:cubicBezTo>
                  <a:cubicBezTo>
                    <a:pt x="3806" y="2819"/>
                    <a:pt x="3837" y="2772"/>
                    <a:pt x="3886" y="2756"/>
                  </a:cubicBezTo>
                  <a:cubicBezTo>
                    <a:pt x="3912" y="2749"/>
                    <a:pt x="3937" y="2740"/>
                    <a:pt x="3963" y="2729"/>
                  </a:cubicBezTo>
                  <a:cubicBezTo>
                    <a:pt x="3986" y="2720"/>
                    <a:pt x="4010" y="2714"/>
                    <a:pt x="4035" y="2705"/>
                  </a:cubicBezTo>
                  <a:cubicBezTo>
                    <a:pt x="4059" y="2699"/>
                    <a:pt x="4083" y="2690"/>
                    <a:pt x="4108" y="2685"/>
                  </a:cubicBezTo>
                  <a:cubicBezTo>
                    <a:pt x="4129" y="2682"/>
                    <a:pt x="4157" y="2674"/>
                    <a:pt x="4176" y="2674"/>
                  </a:cubicBezTo>
                  <a:cubicBezTo>
                    <a:pt x="4178" y="2674"/>
                    <a:pt x="4179" y="2674"/>
                    <a:pt x="4181" y="2674"/>
                  </a:cubicBezTo>
                  <a:close/>
                  <a:moveTo>
                    <a:pt x="4762" y="2994"/>
                  </a:moveTo>
                  <a:cubicBezTo>
                    <a:pt x="4781" y="2994"/>
                    <a:pt x="4802" y="2999"/>
                    <a:pt x="4816" y="3007"/>
                  </a:cubicBezTo>
                  <a:cubicBezTo>
                    <a:pt x="4839" y="3023"/>
                    <a:pt x="4864" y="3037"/>
                    <a:pt x="4890" y="3048"/>
                  </a:cubicBezTo>
                  <a:cubicBezTo>
                    <a:pt x="4903" y="3052"/>
                    <a:pt x="4916" y="3059"/>
                    <a:pt x="4929" y="3063"/>
                  </a:cubicBezTo>
                  <a:cubicBezTo>
                    <a:pt x="4939" y="3065"/>
                    <a:pt x="4947" y="3069"/>
                    <a:pt x="4958" y="3073"/>
                  </a:cubicBezTo>
                  <a:cubicBezTo>
                    <a:pt x="4970" y="3078"/>
                    <a:pt x="4986" y="3082"/>
                    <a:pt x="5000" y="3089"/>
                  </a:cubicBezTo>
                  <a:cubicBezTo>
                    <a:pt x="5014" y="3098"/>
                    <a:pt x="5027" y="3110"/>
                    <a:pt x="5037" y="3124"/>
                  </a:cubicBezTo>
                  <a:cubicBezTo>
                    <a:pt x="5048" y="3139"/>
                    <a:pt x="5055" y="3148"/>
                    <a:pt x="5061" y="3168"/>
                  </a:cubicBezTo>
                  <a:cubicBezTo>
                    <a:pt x="5064" y="3186"/>
                    <a:pt x="5064" y="3201"/>
                    <a:pt x="5061" y="3218"/>
                  </a:cubicBezTo>
                  <a:cubicBezTo>
                    <a:pt x="5061" y="3229"/>
                    <a:pt x="5058" y="3239"/>
                    <a:pt x="5053" y="3249"/>
                  </a:cubicBezTo>
                  <a:cubicBezTo>
                    <a:pt x="5047" y="3265"/>
                    <a:pt x="5039" y="3277"/>
                    <a:pt x="5028" y="3288"/>
                  </a:cubicBezTo>
                  <a:cubicBezTo>
                    <a:pt x="5019" y="3295"/>
                    <a:pt x="5011" y="3301"/>
                    <a:pt x="5004" y="3307"/>
                  </a:cubicBezTo>
                  <a:cubicBezTo>
                    <a:pt x="4989" y="3317"/>
                    <a:pt x="4970" y="3321"/>
                    <a:pt x="4955" y="3323"/>
                  </a:cubicBezTo>
                  <a:cubicBezTo>
                    <a:pt x="4947" y="3324"/>
                    <a:pt x="4943" y="3324"/>
                    <a:pt x="4939" y="3324"/>
                  </a:cubicBezTo>
                  <a:cubicBezTo>
                    <a:pt x="4934" y="3324"/>
                    <a:pt x="4931" y="3323"/>
                    <a:pt x="4918" y="3322"/>
                  </a:cubicBezTo>
                  <a:cubicBezTo>
                    <a:pt x="4902" y="3320"/>
                    <a:pt x="4886" y="3317"/>
                    <a:pt x="4871" y="3307"/>
                  </a:cubicBezTo>
                  <a:cubicBezTo>
                    <a:pt x="4870" y="3306"/>
                    <a:pt x="4870" y="3306"/>
                    <a:pt x="4869" y="3306"/>
                  </a:cubicBezTo>
                  <a:cubicBezTo>
                    <a:pt x="4868" y="3304"/>
                    <a:pt x="4865" y="3304"/>
                    <a:pt x="4863" y="3303"/>
                  </a:cubicBezTo>
                  <a:cubicBezTo>
                    <a:pt x="4855" y="3299"/>
                    <a:pt x="4845" y="3296"/>
                    <a:pt x="4838" y="3291"/>
                  </a:cubicBezTo>
                  <a:cubicBezTo>
                    <a:pt x="4816" y="3276"/>
                    <a:pt x="4793" y="3260"/>
                    <a:pt x="4775" y="3242"/>
                  </a:cubicBezTo>
                  <a:cubicBezTo>
                    <a:pt x="4745" y="3219"/>
                    <a:pt x="4718" y="3194"/>
                    <a:pt x="4693" y="3167"/>
                  </a:cubicBezTo>
                  <a:cubicBezTo>
                    <a:pt x="4658" y="3130"/>
                    <a:pt x="4655" y="3074"/>
                    <a:pt x="4686" y="3034"/>
                  </a:cubicBezTo>
                  <a:cubicBezTo>
                    <a:pt x="4699" y="3016"/>
                    <a:pt x="4717" y="3004"/>
                    <a:pt x="4738" y="2997"/>
                  </a:cubicBezTo>
                  <a:cubicBezTo>
                    <a:pt x="4745" y="2995"/>
                    <a:pt x="4753" y="2994"/>
                    <a:pt x="4762" y="2994"/>
                  </a:cubicBezTo>
                  <a:close/>
                  <a:moveTo>
                    <a:pt x="2400" y="3654"/>
                  </a:moveTo>
                  <a:cubicBezTo>
                    <a:pt x="2421" y="3654"/>
                    <a:pt x="2442" y="3659"/>
                    <a:pt x="2463" y="3671"/>
                  </a:cubicBezTo>
                  <a:cubicBezTo>
                    <a:pt x="2490" y="3685"/>
                    <a:pt x="2506" y="3713"/>
                    <a:pt x="2517" y="3741"/>
                  </a:cubicBezTo>
                  <a:cubicBezTo>
                    <a:pt x="2526" y="3768"/>
                    <a:pt x="2520" y="3805"/>
                    <a:pt x="2504" y="3831"/>
                  </a:cubicBezTo>
                  <a:cubicBezTo>
                    <a:pt x="2489" y="3859"/>
                    <a:pt x="2463" y="3875"/>
                    <a:pt x="2433" y="3885"/>
                  </a:cubicBezTo>
                  <a:cubicBezTo>
                    <a:pt x="2384" y="3903"/>
                    <a:pt x="2329" y="3910"/>
                    <a:pt x="2276" y="3912"/>
                  </a:cubicBezTo>
                  <a:cubicBezTo>
                    <a:pt x="2257" y="3914"/>
                    <a:pt x="2239" y="3914"/>
                    <a:pt x="2220" y="3914"/>
                  </a:cubicBezTo>
                  <a:cubicBezTo>
                    <a:pt x="2194" y="3914"/>
                    <a:pt x="2167" y="3913"/>
                    <a:pt x="2141" y="3911"/>
                  </a:cubicBezTo>
                  <a:cubicBezTo>
                    <a:pt x="2114" y="3910"/>
                    <a:pt x="2091" y="3901"/>
                    <a:pt x="2070" y="3883"/>
                  </a:cubicBezTo>
                  <a:cubicBezTo>
                    <a:pt x="2051" y="3865"/>
                    <a:pt x="2043" y="3838"/>
                    <a:pt x="2041" y="3813"/>
                  </a:cubicBezTo>
                  <a:cubicBezTo>
                    <a:pt x="2039" y="3788"/>
                    <a:pt x="2053" y="3759"/>
                    <a:pt x="2070" y="3743"/>
                  </a:cubicBezTo>
                  <a:cubicBezTo>
                    <a:pt x="2090" y="3723"/>
                    <a:pt x="2112" y="3717"/>
                    <a:pt x="2137" y="3714"/>
                  </a:cubicBezTo>
                  <a:cubicBezTo>
                    <a:pt x="2174" y="3707"/>
                    <a:pt x="2214" y="3699"/>
                    <a:pt x="2250" y="3689"/>
                  </a:cubicBezTo>
                  <a:cubicBezTo>
                    <a:pt x="2291" y="3678"/>
                    <a:pt x="2329" y="3667"/>
                    <a:pt x="2371" y="3657"/>
                  </a:cubicBezTo>
                  <a:cubicBezTo>
                    <a:pt x="2381" y="3655"/>
                    <a:pt x="2391" y="3654"/>
                    <a:pt x="2400" y="3654"/>
                  </a:cubicBezTo>
                  <a:close/>
                  <a:moveTo>
                    <a:pt x="3307" y="3638"/>
                  </a:moveTo>
                  <a:cubicBezTo>
                    <a:pt x="3313" y="3638"/>
                    <a:pt x="3320" y="3639"/>
                    <a:pt x="3327" y="3641"/>
                  </a:cubicBezTo>
                  <a:cubicBezTo>
                    <a:pt x="3339" y="3642"/>
                    <a:pt x="3353" y="3645"/>
                    <a:pt x="3365" y="3653"/>
                  </a:cubicBezTo>
                  <a:cubicBezTo>
                    <a:pt x="3396" y="3667"/>
                    <a:pt x="3424" y="3682"/>
                    <a:pt x="3454" y="3698"/>
                  </a:cubicBezTo>
                  <a:cubicBezTo>
                    <a:pt x="3469" y="3705"/>
                    <a:pt x="3484" y="3714"/>
                    <a:pt x="3497" y="3724"/>
                  </a:cubicBezTo>
                  <a:cubicBezTo>
                    <a:pt x="3512" y="3734"/>
                    <a:pt x="3525" y="3745"/>
                    <a:pt x="3536" y="3757"/>
                  </a:cubicBezTo>
                  <a:cubicBezTo>
                    <a:pt x="3543" y="3767"/>
                    <a:pt x="3552" y="3775"/>
                    <a:pt x="3557" y="3785"/>
                  </a:cubicBezTo>
                  <a:cubicBezTo>
                    <a:pt x="3559" y="3791"/>
                    <a:pt x="3561" y="3796"/>
                    <a:pt x="3563" y="3801"/>
                  </a:cubicBezTo>
                  <a:cubicBezTo>
                    <a:pt x="3569" y="3809"/>
                    <a:pt x="3572" y="3820"/>
                    <a:pt x="3572" y="3831"/>
                  </a:cubicBezTo>
                  <a:cubicBezTo>
                    <a:pt x="3572" y="3842"/>
                    <a:pt x="3572" y="3852"/>
                    <a:pt x="3569" y="3863"/>
                  </a:cubicBezTo>
                  <a:cubicBezTo>
                    <a:pt x="3568" y="3868"/>
                    <a:pt x="3568" y="3874"/>
                    <a:pt x="3566" y="3879"/>
                  </a:cubicBezTo>
                  <a:lnTo>
                    <a:pt x="3566" y="3881"/>
                  </a:lnTo>
                  <a:cubicBezTo>
                    <a:pt x="3561" y="3900"/>
                    <a:pt x="3551" y="3917"/>
                    <a:pt x="3537" y="3931"/>
                  </a:cubicBezTo>
                  <a:cubicBezTo>
                    <a:pt x="3523" y="3944"/>
                    <a:pt x="3507" y="3954"/>
                    <a:pt x="3488" y="3959"/>
                  </a:cubicBezTo>
                  <a:cubicBezTo>
                    <a:pt x="3476" y="3962"/>
                    <a:pt x="3465" y="3965"/>
                    <a:pt x="3453" y="3965"/>
                  </a:cubicBezTo>
                  <a:cubicBezTo>
                    <a:pt x="3434" y="3965"/>
                    <a:pt x="3407" y="3958"/>
                    <a:pt x="3392" y="3948"/>
                  </a:cubicBezTo>
                  <a:lnTo>
                    <a:pt x="3376" y="3936"/>
                  </a:lnTo>
                  <a:cubicBezTo>
                    <a:pt x="3359" y="3925"/>
                    <a:pt x="3351" y="3918"/>
                    <a:pt x="3340" y="3905"/>
                  </a:cubicBezTo>
                  <a:cubicBezTo>
                    <a:pt x="3337" y="3900"/>
                    <a:pt x="3333" y="3895"/>
                    <a:pt x="3329" y="3891"/>
                  </a:cubicBezTo>
                  <a:cubicBezTo>
                    <a:pt x="3313" y="3874"/>
                    <a:pt x="3297" y="3857"/>
                    <a:pt x="3277" y="3843"/>
                  </a:cubicBezTo>
                  <a:cubicBezTo>
                    <a:pt x="3272" y="3839"/>
                    <a:pt x="3267" y="3834"/>
                    <a:pt x="3261" y="3829"/>
                  </a:cubicBezTo>
                  <a:cubicBezTo>
                    <a:pt x="3246" y="3821"/>
                    <a:pt x="3234" y="3808"/>
                    <a:pt x="3224" y="3793"/>
                  </a:cubicBezTo>
                  <a:cubicBezTo>
                    <a:pt x="3221" y="3785"/>
                    <a:pt x="3218" y="3777"/>
                    <a:pt x="3213" y="3769"/>
                  </a:cubicBezTo>
                  <a:cubicBezTo>
                    <a:pt x="3204" y="3741"/>
                    <a:pt x="3210" y="3713"/>
                    <a:pt x="3224" y="3689"/>
                  </a:cubicBezTo>
                  <a:cubicBezTo>
                    <a:pt x="3236" y="3667"/>
                    <a:pt x="3261" y="3649"/>
                    <a:pt x="3285" y="3642"/>
                  </a:cubicBezTo>
                  <a:cubicBezTo>
                    <a:pt x="3292" y="3639"/>
                    <a:pt x="3299" y="3638"/>
                    <a:pt x="3307" y="3638"/>
                  </a:cubicBezTo>
                  <a:close/>
                  <a:moveTo>
                    <a:pt x="8179" y="0"/>
                  </a:moveTo>
                  <a:cubicBezTo>
                    <a:pt x="8018" y="0"/>
                    <a:pt x="7854" y="29"/>
                    <a:pt x="7691" y="84"/>
                  </a:cubicBezTo>
                  <a:cubicBezTo>
                    <a:pt x="7265" y="229"/>
                    <a:pt x="6891" y="493"/>
                    <a:pt x="6517" y="735"/>
                  </a:cubicBezTo>
                  <a:cubicBezTo>
                    <a:pt x="6106" y="1002"/>
                    <a:pt x="5691" y="1261"/>
                    <a:pt x="5269" y="1511"/>
                  </a:cubicBezTo>
                  <a:cubicBezTo>
                    <a:pt x="4433" y="2009"/>
                    <a:pt x="3578" y="2474"/>
                    <a:pt x="2710" y="2915"/>
                  </a:cubicBezTo>
                  <a:cubicBezTo>
                    <a:pt x="1898" y="3326"/>
                    <a:pt x="1058" y="3730"/>
                    <a:pt x="345" y="4303"/>
                  </a:cubicBezTo>
                  <a:cubicBezTo>
                    <a:pt x="234" y="4395"/>
                    <a:pt x="80" y="4499"/>
                    <a:pt x="1" y="4633"/>
                  </a:cubicBezTo>
                  <a:cubicBezTo>
                    <a:pt x="179" y="4534"/>
                    <a:pt x="386" y="4480"/>
                    <a:pt x="591" y="4480"/>
                  </a:cubicBezTo>
                  <a:cubicBezTo>
                    <a:pt x="811" y="4480"/>
                    <a:pt x="1027" y="4542"/>
                    <a:pt x="1204" y="4677"/>
                  </a:cubicBezTo>
                  <a:cubicBezTo>
                    <a:pt x="1377" y="4809"/>
                    <a:pt x="1505" y="4994"/>
                    <a:pt x="1588" y="5196"/>
                  </a:cubicBezTo>
                  <a:cubicBezTo>
                    <a:pt x="1631" y="5302"/>
                    <a:pt x="1661" y="5412"/>
                    <a:pt x="1674" y="5527"/>
                  </a:cubicBezTo>
                  <a:cubicBezTo>
                    <a:pt x="1684" y="5598"/>
                    <a:pt x="1697" y="5686"/>
                    <a:pt x="1694" y="5768"/>
                  </a:cubicBezTo>
                  <a:cubicBezTo>
                    <a:pt x="2718" y="5139"/>
                    <a:pt x="3747" y="4522"/>
                    <a:pt x="4788" y="3923"/>
                  </a:cubicBezTo>
                  <a:cubicBezTo>
                    <a:pt x="6335" y="3035"/>
                    <a:pt x="7900" y="2176"/>
                    <a:pt x="9480" y="1348"/>
                  </a:cubicBezTo>
                  <a:cubicBezTo>
                    <a:pt x="9488" y="934"/>
                    <a:pt x="9290" y="538"/>
                    <a:pt x="8968" y="280"/>
                  </a:cubicBezTo>
                  <a:cubicBezTo>
                    <a:pt x="8731" y="88"/>
                    <a:pt x="8460" y="0"/>
                    <a:pt x="81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42"/>
            <p:cNvSpPr/>
            <p:nvPr/>
          </p:nvSpPr>
          <p:spPr>
            <a:xfrm>
              <a:off x="3337752" y="1005116"/>
              <a:ext cx="98007" cy="92450"/>
            </a:xfrm>
            <a:custGeom>
              <a:rect b="b" l="l" r="r" t="t"/>
              <a:pathLst>
                <a:path extrusionOk="0" h="2329" w="2469">
                  <a:moveTo>
                    <a:pt x="1276" y="0"/>
                  </a:moveTo>
                  <a:cubicBezTo>
                    <a:pt x="1196" y="0"/>
                    <a:pt x="1117" y="9"/>
                    <a:pt x="1039" y="23"/>
                  </a:cubicBezTo>
                  <a:cubicBezTo>
                    <a:pt x="1056" y="44"/>
                    <a:pt x="1072" y="68"/>
                    <a:pt x="1083" y="92"/>
                  </a:cubicBezTo>
                  <a:cubicBezTo>
                    <a:pt x="1132" y="199"/>
                    <a:pt x="1122" y="313"/>
                    <a:pt x="1072" y="418"/>
                  </a:cubicBezTo>
                  <a:cubicBezTo>
                    <a:pt x="1048" y="467"/>
                    <a:pt x="1016" y="512"/>
                    <a:pt x="979" y="554"/>
                  </a:cubicBezTo>
                  <a:cubicBezTo>
                    <a:pt x="1027" y="589"/>
                    <a:pt x="1072" y="632"/>
                    <a:pt x="1115" y="678"/>
                  </a:cubicBezTo>
                  <a:cubicBezTo>
                    <a:pt x="1136" y="695"/>
                    <a:pt x="1157" y="710"/>
                    <a:pt x="1179" y="727"/>
                  </a:cubicBezTo>
                  <a:cubicBezTo>
                    <a:pt x="1266" y="797"/>
                    <a:pt x="1362" y="870"/>
                    <a:pt x="1473" y="888"/>
                  </a:cubicBezTo>
                  <a:cubicBezTo>
                    <a:pt x="1487" y="891"/>
                    <a:pt x="1505" y="893"/>
                    <a:pt x="1524" y="893"/>
                  </a:cubicBezTo>
                  <a:cubicBezTo>
                    <a:pt x="1588" y="893"/>
                    <a:pt x="1666" y="873"/>
                    <a:pt x="1679" y="812"/>
                  </a:cubicBezTo>
                  <a:cubicBezTo>
                    <a:pt x="1692" y="760"/>
                    <a:pt x="1667" y="689"/>
                    <a:pt x="1653" y="640"/>
                  </a:cubicBezTo>
                  <a:cubicBezTo>
                    <a:pt x="1636" y="570"/>
                    <a:pt x="1616" y="507"/>
                    <a:pt x="1647" y="437"/>
                  </a:cubicBezTo>
                  <a:cubicBezTo>
                    <a:pt x="1658" y="414"/>
                    <a:pt x="1689" y="397"/>
                    <a:pt x="1716" y="397"/>
                  </a:cubicBezTo>
                  <a:cubicBezTo>
                    <a:pt x="1723" y="397"/>
                    <a:pt x="1730" y="398"/>
                    <a:pt x="1735" y="401"/>
                  </a:cubicBezTo>
                  <a:cubicBezTo>
                    <a:pt x="1825" y="438"/>
                    <a:pt x="1854" y="527"/>
                    <a:pt x="1874" y="616"/>
                  </a:cubicBezTo>
                  <a:cubicBezTo>
                    <a:pt x="1891" y="694"/>
                    <a:pt x="1905" y="783"/>
                    <a:pt x="1884" y="861"/>
                  </a:cubicBezTo>
                  <a:cubicBezTo>
                    <a:pt x="1845" y="1009"/>
                    <a:pt x="1687" y="1090"/>
                    <a:pt x="1542" y="1090"/>
                  </a:cubicBezTo>
                  <a:cubicBezTo>
                    <a:pt x="1537" y="1090"/>
                    <a:pt x="1533" y="1090"/>
                    <a:pt x="1528" y="1089"/>
                  </a:cubicBezTo>
                  <a:cubicBezTo>
                    <a:pt x="1478" y="1086"/>
                    <a:pt x="1432" y="1078"/>
                    <a:pt x="1388" y="1062"/>
                  </a:cubicBezTo>
                  <a:lnTo>
                    <a:pt x="1388" y="1062"/>
                  </a:lnTo>
                  <a:cubicBezTo>
                    <a:pt x="1393" y="1073"/>
                    <a:pt x="1398" y="1085"/>
                    <a:pt x="1402" y="1097"/>
                  </a:cubicBezTo>
                  <a:cubicBezTo>
                    <a:pt x="1453" y="1242"/>
                    <a:pt x="1398" y="1401"/>
                    <a:pt x="1278" y="1496"/>
                  </a:cubicBezTo>
                  <a:cubicBezTo>
                    <a:pt x="1186" y="1569"/>
                    <a:pt x="1072" y="1599"/>
                    <a:pt x="956" y="1599"/>
                  </a:cubicBezTo>
                  <a:cubicBezTo>
                    <a:pt x="912" y="1599"/>
                    <a:pt x="867" y="1594"/>
                    <a:pt x="824" y="1586"/>
                  </a:cubicBezTo>
                  <a:cubicBezTo>
                    <a:pt x="704" y="1565"/>
                    <a:pt x="546" y="1472"/>
                    <a:pt x="578" y="1329"/>
                  </a:cubicBezTo>
                  <a:cubicBezTo>
                    <a:pt x="585" y="1299"/>
                    <a:pt x="610" y="1284"/>
                    <a:pt x="635" y="1284"/>
                  </a:cubicBezTo>
                  <a:cubicBezTo>
                    <a:pt x="652" y="1284"/>
                    <a:pt x="670" y="1290"/>
                    <a:pt x="684" y="1302"/>
                  </a:cubicBezTo>
                  <a:cubicBezTo>
                    <a:pt x="728" y="1336"/>
                    <a:pt x="761" y="1365"/>
                    <a:pt x="817" y="1383"/>
                  </a:cubicBezTo>
                  <a:cubicBezTo>
                    <a:pt x="856" y="1395"/>
                    <a:pt x="897" y="1400"/>
                    <a:pt x="938" y="1400"/>
                  </a:cubicBezTo>
                  <a:cubicBezTo>
                    <a:pt x="960" y="1400"/>
                    <a:pt x="982" y="1398"/>
                    <a:pt x="1004" y="1397"/>
                  </a:cubicBezTo>
                  <a:cubicBezTo>
                    <a:pt x="1115" y="1387"/>
                    <a:pt x="1256" y="1320"/>
                    <a:pt x="1239" y="1186"/>
                  </a:cubicBezTo>
                  <a:cubicBezTo>
                    <a:pt x="1228" y="1115"/>
                    <a:pt x="1179" y="1050"/>
                    <a:pt x="1141" y="991"/>
                  </a:cubicBezTo>
                  <a:cubicBezTo>
                    <a:pt x="1101" y="934"/>
                    <a:pt x="1062" y="878"/>
                    <a:pt x="1017" y="826"/>
                  </a:cubicBezTo>
                  <a:cubicBezTo>
                    <a:pt x="970" y="769"/>
                    <a:pt x="918" y="715"/>
                    <a:pt x="864" y="664"/>
                  </a:cubicBezTo>
                  <a:lnTo>
                    <a:pt x="855" y="673"/>
                  </a:lnTo>
                  <a:cubicBezTo>
                    <a:pt x="767" y="750"/>
                    <a:pt x="664" y="815"/>
                    <a:pt x="552" y="854"/>
                  </a:cubicBezTo>
                  <a:cubicBezTo>
                    <a:pt x="504" y="870"/>
                    <a:pt x="453" y="879"/>
                    <a:pt x="402" y="879"/>
                  </a:cubicBezTo>
                  <a:cubicBezTo>
                    <a:pt x="339" y="879"/>
                    <a:pt x="278" y="865"/>
                    <a:pt x="223" y="832"/>
                  </a:cubicBezTo>
                  <a:cubicBezTo>
                    <a:pt x="183" y="809"/>
                    <a:pt x="148" y="777"/>
                    <a:pt x="124" y="739"/>
                  </a:cubicBezTo>
                  <a:cubicBezTo>
                    <a:pt x="15" y="1014"/>
                    <a:pt x="0" y="1326"/>
                    <a:pt x="124" y="1611"/>
                  </a:cubicBezTo>
                  <a:cubicBezTo>
                    <a:pt x="232" y="1861"/>
                    <a:pt x="459" y="2026"/>
                    <a:pt x="695" y="2145"/>
                  </a:cubicBezTo>
                  <a:cubicBezTo>
                    <a:pt x="917" y="2259"/>
                    <a:pt x="1164" y="2328"/>
                    <a:pt x="1414" y="2328"/>
                  </a:cubicBezTo>
                  <a:cubicBezTo>
                    <a:pt x="1455" y="2328"/>
                    <a:pt x="1497" y="2326"/>
                    <a:pt x="1538" y="2322"/>
                  </a:cubicBezTo>
                  <a:cubicBezTo>
                    <a:pt x="1798" y="2296"/>
                    <a:pt x="2052" y="2179"/>
                    <a:pt x="2228" y="1984"/>
                  </a:cubicBezTo>
                  <a:cubicBezTo>
                    <a:pt x="2418" y="1773"/>
                    <a:pt x="2469" y="1489"/>
                    <a:pt x="2450" y="1213"/>
                  </a:cubicBezTo>
                  <a:cubicBezTo>
                    <a:pt x="2415" y="662"/>
                    <a:pt x="2047" y="136"/>
                    <a:pt x="1489" y="22"/>
                  </a:cubicBezTo>
                  <a:cubicBezTo>
                    <a:pt x="1418" y="7"/>
                    <a:pt x="1347" y="0"/>
                    <a:pt x="127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42"/>
            <p:cNvSpPr/>
            <p:nvPr/>
          </p:nvSpPr>
          <p:spPr>
            <a:xfrm>
              <a:off x="3320484" y="842208"/>
              <a:ext cx="108725" cy="64266"/>
            </a:xfrm>
            <a:custGeom>
              <a:rect b="b" l="l" r="r" t="t"/>
              <a:pathLst>
                <a:path extrusionOk="0" h="1619" w="2739">
                  <a:moveTo>
                    <a:pt x="1460" y="1"/>
                  </a:moveTo>
                  <a:cubicBezTo>
                    <a:pt x="1348" y="1"/>
                    <a:pt x="1225" y="68"/>
                    <a:pt x="1194" y="178"/>
                  </a:cubicBezTo>
                  <a:cubicBezTo>
                    <a:pt x="1183" y="216"/>
                    <a:pt x="1143" y="243"/>
                    <a:pt x="1105" y="243"/>
                  </a:cubicBezTo>
                  <a:cubicBezTo>
                    <a:pt x="1084" y="243"/>
                    <a:pt x="1063" y="235"/>
                    <a:pt x="1048" y="216"/>
                  </a:cubicBezTo>
                  <a:cubicBezTo>
                    <a:pt x="989" y="144"/>
                    <a:pt x="910" y="108"/>
                    <a:pt x="837" y="108"/>
                  </a:cubicBezTo>
                  <a:cubicBezTo>
                    <a:pt x="725" y="108"/>
                    <a:pt x="624" y="190"/>
                    <a:pt x="624" y="345"/>
                  </a:cubicBezTo>
                  <a:cubicBezTo>
                    <a:pt x="623" y="395"/>
                    <a:pt x="575" y="442"/>
                    <a:pt x="525" y="442"/>
                  </a:cubicBezTo>
                  <a:cubicBezTo>
                    <a:pt x="510" y="442"/>
                    <a:pt x="494" y="438"/>
                    <a:pt x="480" y="428"/>
                  </a:cubicBezTo>
                  <a:cubicBezTo>
                    <a:pt x="453" y="407"/>
                    <a:pt x="424" y="398"/>
                    <a:pt x="396" y="398"/>
                  </a:cubicBezTo>
                  <a:cubicBezTo>
                    <a:pt x="330" y="398"/>
                    <a:pt x="267" y="448"/>
                    <a:pt x="237" y="514"/>
                  </a:cubicBezTo>
                  <a:cubicBezTo>
                    <a:pt x="186" y="621"/>
                    <a:pt x="204" y="745"/>
                    <a:pt x="199" y="861"/>
                  </a:cubicBezTo>
                  <a:cubicBezTo>
                    <a:pt x="198" y="896"/>
                    <a:pt x="176" y="926"/>
                    <a:pt x="141" y="938"/>
                  </a:cubicBezTo>
                  <a:cubicBezTo>
                    <a:pt x="9" y="980"/>
                    <a:pt x="0" y="1157"/>
                    <a:pt x="42" y="1263"/>
                  </a:cubicBezTo>
                  <a:cubicBezTo>
                    <a:pt x="82" y="1366"/>
                    <a:pt x="156" y="1454"/>
                    <a:pt x="225" y="1540"/>
                  </a:cubicBezTo>
                  <a:cubicBezTo>
                    <a:pt x="243" y="1538"/>
                    <a:pt x="262" y="1538"/>
                    <a:pt x="280" y="1538"/>
                  </a:cubicBezTo>
                  <a:cubicBezTo>
                    <a:pt x="386" y="1538"/>
                    <a:pt x="488" y="1564"/>
                    <a:pt x="577" y="1618"/>
                  </a:cubicBezTo>
                  <a:cubicBezTo>
                    <a:pt x="664" y="1518"/>
                    <a:pt x="785" y="1450"/>
                    <a:pt x="920" y="1430"/>
                  </a:cubicBezTo>
                  <a:cubicBezTo>
                    <a:pt x="952" y="1425"/>
                    <a:pt x="984" y="1422"/>
                    <a:pt x="1017" y="1422"/>
                  </a:cubicBezTo>
                  <a:cubicBezTo>
                    <a:pt x="1067" y="1422"/>
                    <a:pt x="1116" y="1428"/>
                    <a:pt x="1164" y="1441"/>
                  </a:cubicBezTo>
                  <a:cubicBezTo>
                    <a:pt x="1203" y="1454"/>
                    <a:pt x="1242" y="1470"/>
                    <a:pt x="1277" y="1490"/>
                  </a:cubicBezTo>
                  <a:cubicBezTo>
                    <a:pt x="1315" y="1511"/>
                    <a:pt x="1365" y="1558"/>
                    <a:pt x="1409" y="1558"/>
                  </a:cubicBezTo>
                  <a:cubicBezTo>
                    <a:pt x="1409" y="1558"/>
                    <a:pt x="1410" y="1558"/>
                    <a:pt x="1410" y="1558"/>
                  </a:cubicBezTo>
                  <a:cubicBezTo>
                    <a:pt x="1487" y="1553"/>
                    <a:pt x="1568" y="1440"/>
                    <a:pt x="1644" y="1413"/>
                  </a:cubicBezTo>
                  <a:cubicBezTo>
                    <a:pt x="1689" y="1397"/>
                    <a:pt x="1735" y="1389"/>
                    <a:pt x="1782" y="1389"/>
                  </a:cubicBezTo>
                  <a:cubicBezTo>
                    <a:pt x="1813" y="1389"/>
                    <a:pt x="1844" y="1392"/>
                    <a:pt x="1874" y="1398"/>
                  </a:cubicBezTo>
                  <a:cubicBezTo>
                    <a:pt x="1992" y="1423"/>
                    <a:pt x="2093" y="1495"/>
                    <a:pt x="2155" y="1595"/>
                  </a:cubicBezTo>
                  <a:cubicBezTo>
                    <a:pt x="2269" y="1549"/>
                    <a:pt x="2390" y="1519"/>
                    <a:pt x="2510" y="1519"/>
                  </a:cubicBezTo>
                  <a:cubicBezTo>
                    <a:pt x="2576" y="1519"/>
                    <a:pt x="2642" y="1528"/>
                    <a:pt x="2706" y="1548"/>
                  </a:cubicBezTo>
                  <a:cubicBezTo>
                    <a:pt x="2730" y="1475"/>
                    <a:pt x="2738" y="1393"/>
                    <a:pt x="2657" y="1393"/>
                  </a:cubicBezTo>
                  <a:cubicBezTo>
                    <a:pt x="2653" y="1393"/>
                    <a:pt x="2648" y="1394"/>
                    <a:pt x="2642" y="1394"/>
                  </a:cubicBezTo>
                  <a:cubicBezTo>
                    <a:pt x="2640" y="1394"/>
                    <a:pt x="2637" y="1395"/>
                    <a:pt x="2635" y="1395"/>
                  </a:cubicBezTo>
                  <a:cubicBezTo>
                    <a:pt x="2571" y="1395"/>
                    <a:pt x="2527" y="1308"/>
                    <a:pt x="2561" y="1257"/>
                  </a:cubicBezTo>
                  <a:cubicBezTo>
                    <a:pt x="2628" y="1159"/>
                    <a:pt x="2579" y="1029"/>
                    <a:pt x="2463" y="1002"/>
                  </a:cubicBezTo>
                  <a:cubicBezTo>
                    <a:pt x="2407" y="988"/>
                    <a:pt x="2384" y="919"/>
                    <a:pt x="2411" y="871"/>
                  </a:cubicBezTo>
                  <a:cubicBezTo>
                    <a:pt x="2445" y="808"/>
                    <a:pt x="2483" y="725"/>
                    <a:pt x="2458" y="650"/>
                  </a:cubicBezTo>
                  <a:cubicBezTo>
                    <a:pt x="2441" y="600"/>
                    <a:pt x="2397" y="561"/>
                    <a:pt x="2349" y="561"/>
                  </a:cubicBezTo>
                  <a:cubicBezTo>
                    <a:pt x="2332" y="561"/>
                    <a:pt x="2315" y="566"/>
                    <a:pt x="2297" y="577"/>
                  </a:cubicBezTo>
                  <a:cubicBezTo>
                    <a:pt x="2285" y="585"/>
                    <a:pt x="2270" y="589"/>
                    <a:pt x="2256" y="589"/>
                  </a:cubicBezTo>
                  <a:cubicBezTo>
                    <a:pt x="2211" y="589"/>
                    <a:pt x="2165" y="551"/>
                    <a:pt x="2166" y="502"/>
                  </a:cubicBezTo>
                  <a:cubicBezTo>
                    <a:pt x="2171" y="409"/>
                    <a:pt x="2170" y="304"/>
                    <a:pt x="2110" y="227"/>
                  </a:cubicBezTo>
                  <a:cubicBezTo>
                    <a:pt x="2083" y="192"/>
                    <a:pt x="2028" y="160"/>
                    <a:pt x="1979" y="160"/>
                  </a:cubicBezTo>
                  <a:cubicBezTo>
                    <a:pt x="1949" y="160"/>
                    <a:pt x="1920" y="172"/>
                    <a:pt x="1902" y="205"/>
                  </a:cubicBezTo>
                  <a:cubicBezTo>
                    <a:pt x="1887" y="232"/>
                    <a:pt x="1860" y="245"/>
                    <a:pt x="1832" y="245"/>
                  </a:cubicBezTo>
                  <a:cubicBezTo>
                    <a:pt x="1803" y="245"/>
                    <a:pt x="1774" y="231"/>
                    <a:pt x="1759" y="205"/>
                  </a:cubicBezTo>
                  <a:cubicBezTo>
                    <a:pt x="1704" y="111"/>
                    <a:pt x="1621" y="27"/>
                    <a:pt x="1511" y="6"/>
                  </a:cubicBezTo>
                  <a:cubicBezTo>
                    <a:pt x="1495" y="3"/>
                    <a:pt x="1477" y="1"/>
                    <a:pt x="146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42"/>
            <p:cNvSpPr/>
            <p:nvPr/>
          </p:nvSpPr>
          <p:spPr>
            <a:xfrm>
              <a:off x="3266857" y="547910"/>
              <a:ext cx="145959" cy="140679"/>
            </a:xfrm>
            <a:custGeom>
              <a:rect b="b" l="l" r="r" t="t"/>
              <a:pathLst>
                <a:path extrusionOk="0" h="3544" w="3677">
                  <a:moveTo>
                    <a:pt x="2536" y="0"/>
                  </a:moveTo>
                  <a:cubicBezTo>
                    <a:pt x="1961" y="0"/>
                    <a:pt x="1376" y="342"/>
                    <a:pt x="952" y="688"/>
                  </a:cubicBezTo>
                  <a:cubicBezTo>
                    <a:pt x="677" y="913"/>
                    <a:pt x="439" y="1180"/>
                    <a:pt x="273" y="1496"/>
                  </a:cubicBezTo>
                  <a:cubicBezTo>
                    <a:pt x="189" y="1661"/>
                    <a:pt x="125" y="1834"/>
                    <a:pt x="85" y="2013"/>
                  </a:cubicBezTo>
                  <a:cubicBezTo>
                    <a:pt x="43" y="2202"/>
                    <a:pt x="52" y="2386"/>
                    <a:pt x="39" y="2575"/>
                  </a:cubicBezTo>
                  <a:cubicBezTo>
                    <a:pt x="37" y="2606"/>
                    <a:pt x="21" y="2631"/>
                    <a:pt x="0" y="2647"/>
                  </a:cubicBezTo>
                  <a:cubicBezTo>
                    <a:pt x="304" y="2949"/>
                    <a:pt x="611" y="3250"/>
                    <a:pt x="922" y="3544"/>
                  </a:cubicBezTo>
                  <a:cubicBezTo>
                    <a:pt x="905" y="3181"/>
                    <a:pt x="1039" y="2801"/>
                    <a:pt x="1208" y="2484"/>
                  </a:cubicBezTo>
                  <a:cubicBezTo>
                    <a:pt x="1384" y="2155"/>
                    <a:pt x="1626" y="1858"/>
                    <a:pt x="1910" y="1615"/>
                  </a:cubicBezTo>
                  <a:cubicBezTo>
                    <a:pt x="2408" y="1188"/>
                    <a:pt x="3033" y="910"/>
                    <a:pt x="3677" y="784"/>
                  </a:cubicBezTo>
                  <a:cubicBezTo>
                    <a:pt x="3608" y="624"/>
                    <a:pt x="3537" y="476"/>
                    <a:pt x="3413" y="350"/>
                  </a:cubicBezTo>
                  <a:cubicBezTo>
                    <a:pt x="3292" y="227"/>
                    <a:pt x="3140" y="133"/>
                    <a:pt x="2976" y="75"/>
                  </a:cubicBezTo>
                  <a:cubicBezTo>
                    <a:pt x="2832" y="23"/>
                    <a:pt x="2684" y="0"/>
                    <a:pt x="2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42"/>
            <p:cNvSpPr/>
            <p:nvPr/>
          </p:nvSpPr>
          <p:spPr>
            <a:xfrm>
              <a:off x="2995462" y="724116"/>
              <a:ext cx="351420" cy="379841"/>
            </a:xfrm>
            <a:custGeom>
              <a:rect b="b" l="l" r="r" t="t"/>
              <a:pathLst>
                <a:path extrusionOk="0" h="9569" w="8853">
                  <a:moveTo>
                    <a:pt x="4887" y="926"/>
                  </a:moveTo>
                  <a:cubicBezTo>
                    <a:pt x="4996" y="926"/>
                    <a:pt x="5090" y="997"/>
                    <a:pt x="5144" y="1094"/>
                  </a:cubicBezTo>
                  <a:cubicBezTo>
                    <a:pt x="5196" y="1192"/>
                    <a:pt x="5232" y="1306"/>
                    <a:pt x="5188" y="1411"/>
                  </a:cubicBezTo>
                  <a:cubicBezTo>
                    <a:pt x="5151" y="1499"/>
                    <a:pt x="5069" y="1570"/>
                    <a:pt x="4974" y="1588"/>
                  </a:cubicBezTo>
                  <a:cubicBezTo>
                    <a:pt x="4953" y="1593"/>
                    <a:pt x="4933" y="1595"/>
                    <a:pt x="4912" y="1595"/>
                  </a:cubicBezTo>
                  <a:cubicBezTo>
                    <a:pt x="4832" y="1595"/>
                    <a:pt x="4756" y="1564"/>
                    <a:pt x="4696" y="1508"/>
                  </a:cubicBezTo>
                  <a:cubicBezTo>
                    <a:pt x="4628" y="1445"/>
                    <a:pt x="4585" y="1343"/>
                    <a:pt x="4592" y="1250"/>
                  </a:cubicBezTo>
                  <a:cubicBezTo>
                    <a:pt x="4593" y="1196"/>
                    <a:pt x="4609" y="1145"/>
                    <a:pt x="4645" y="1103"/>
                  </a:cubicBezTo>
                  <a:cubicBezTo>
                    <a:pt x="4678" y="1020"/>
                    <a:pt x="4746" y="947"/>
                    <a:pt x="4838" y="930"/>
                  </a:cubicBezTo>
                  <a:cubicBezTo>
                    <a:pt x="4854" y="927"/>
                    <a:pt x="4871" y="926"/>
                    <a:pt x="4887" y="926"/>
                  </a:cubicBezTo>
                  <a:close/>
                  <a:moveTo>
                    <a:pt x="2288" y="2390"/>
                  </a:moveTo>
                  <a:cubicBezTo>
                    <a:pt x="2398" y="2390"/>
                    <a:pt x="2491" y="2461"/>
                    <a:pt x="2543" y="2559"/>
                  </a:cubicBezTo>
                  <a:cubicBezTo>
                    <a:pt x="2595" y="2655"/>
                    <a:pt x="2632" y="2768"/>
                    <a:pt x="2587" y="2877"/>
                  </a:cubicBezTo>
                  <a:cubicBezTo>
                    <a:pt x="2551" y="2963"/>
                    <a:pt x="2468" y="3034"/>
                    <a:pt x="2375" y="3054"/>
                  </a:cubicBezTo>
                  <a:cubicBezTo>
                    <a:pt x="2354" y="3058"/>
                    <a:pt x="2333" y="3060"/>
                    <a:pt x="2312" y="3060"/>
                  </a:cubicBezTo>
                  <a:cubicBezTo>
                    <a:pt x="2232" y="3060"/>
                    <a:pt x="2155" y="3029"/>
                    <a:pt x="2095" y="2972"/>
                  </a:cubicBezTo>
                  <a:cubicBezTo>
                    <a:pt x="2027" y="2908"/>
                    <a:pt x="1985" y="2807"/>
                    <a:pt x="1990" y="2713"/>
                  </a:cubicBezTo>
                  <a:cubicBezTo>
                    <a:pt x="1995" y="2659"/>
                    <a:pt x="2010" y="2609"/>
                    <a:pt x="2045" y="2567"/>
                  </a:cubicBezTo>
                  <a:cubicBezTo>
                    <a:pt x="2079" y="2484"/>
                    <a:pt x="2147" y="2411"/>
                    <a:pt x="2238" y="2395"/>
                  </a:cubicBezTo>
                  <a:cubicBezTo>
                    <a:pt x="2255" y="2391"/>
                    <a:pt x="2271" y="2390"/>
                    <a:pt x="2288" y="2390"/>
                  </a:cubicBezTo>
                  <a:close/>
                  <a:moveTo>
                    <a:pt x="5036" y="2223"/>
                  </a:moveTo>
                  <a:cubicBezTo>
                    <a:pt x="5191" y="2223"/>
                    <a:pt x="5347" y="2250"/>
                    <a:pt x="5494" y="2307"/>
                  </a:cubicBezTo>
                  <a:cubicBezTo>
                    <a:pt x="6121" y="2554"/>
                    <a:pt x="6467" y="3233"/>
                    <a:pt x="6395" y="3892"/>
                  </a:cubicBezTo>
                  <a:cubicBezTo>
                    <a:pt x="6359" y="4212"/>
                    <a:pt x="6219" y="4497"/>
                    <a:pt x="5961" y="4695"/>
                  </a:cubicBezTo>
                  <a:cubicBezTo>
                    <a:pt x="5733" y="4872"/>
                    <a:pt x="5451" y="4960"/>
                    <a:pt x="5165" y="4960"/>
                  </a:cubicBezTo>
                  <a:cubicBezTo>
                    <a:pt x="5135" y="4960"/>
                    <a:pt x="5106" y="4959"/>
                    <a:pt x="5077" y="4958"/>
                  </a:cubicBezTo>
                  <a:cubicBezTo>
                    <a:pt x="4434" y="4919"/>
                    <a:pt x="3733" y="4513"/>
                    <a:pt x="3631" y="3832"/>
                  </a:cubicBezTo>
                  <a:cubicBezTo>
                    <a:pt x="3588" y="3545"/>
                    <a:pt x="3644" y="3243"/>
                    <a:pt x="3788" y="2992"/>
                  </a:cubicBezTo>
                  <a:cubicBezTo>
                    <a:pt x="3868" y="2716"/>
                    <a:pt x="4175" y="2483"/>
                    <a:pt x="4410" y="2370"/>
                  </a:cubicBezTo>
                  <a:cubicBezTo>
                    <a:pt x="4604" y="2275"/>
                    <a:pt x="4820" y="2223"/>
                    <a:pt x="5036" y="2223"/>
                  </a:cubicBezTo>
                  <a:close/>
                  <a:moveTo>
                    <a:pt x="4556" y="1"/>
                  </a:moveTo>
                  <a:cubicBezTo>
                    <a:pt x="4433" y="1"/>
                    <a:pt x="4319" y="73"/>
                    <a:pt x="4253" y="175"/>
                  </a:cubicBezTo>
                  <a:cubicBezTo>
                    <a:pt x="4235" y="203"/>
                    <a:pt x="4199" y="219"/>
                    <a:pt x="4166" y="219"/>
                  </a:cubicBezTo>
                  <a:cubicBezTo>
                    <a:pt x="4127" y="219"/>
                    <a:pt x="4091" y="199"/>
                    <a:pt x="4084" y="154"/>
                  </a:cubicBezTo>
                  <a:cubicBezTo>
                    <a:pt x="4069" y="46"/>
                    <a:pt x="4003" y="4"/>
                    <a:pt x="3926" y="4"/>
                  </a:cubicBezTo>
                  <a:cubicBezTo>
                    <a:pt x="3836" y="4"/>
                    <a:pt x="3733" y="60"/>
                    <a:pt x="3678" y="132"/>
                  </a:cubicBezTo>
                  <a:cubicBezTo>
                    <a:pt x="3634" y="191"/>
                    <a:pt x="3608" y="269"/>
                    <a:pt x="3537" y="302"/>
                  </a:cubicBezTo>
                  <a:cubicBezTo>
                    <a:pt x="3511" y="315"/>
                    <a:pt x="3485" y="320"/>
                    <a:pt x="3459" y="320"/>
                  </a:cubicBezTo>
                  <a:cubicBezTo>
                    <a:pt x="3422" y="320"/>
                    <a:pt x="3385" y="310"/>
                    <a:pt x="3351" y="292"/>
                  </a:cubicBezTo>
                  <a:cubicBezTo>
                    <a:pt x="3276" y="254"/>
                    <a:pt x="3225" y="201"/>
                    <a:pt x="3136" y="199"/>
                  </a:cubicBezTo>
                  <a:cubicBezTo>
                    <a:pt x="3135" y="199"/>
                    <a:pt x="3133" y="199"/>
                    <a:pt x="3132" y="199"/>
                  </a:cubicBezTo>
                  <a:cubicBezTo>
                    <a:pt x="3064" y="199"/>
                    <a:pt x="2992" y="226"/>
                    <a:pt x="2941" y="275"/>
                  </a:cubicBezTo>
                  <a:cubicBezTo>
                    <a:pt x="2847" y="368"/>
                    <a:pt x="2851" y="542"/>
                    <a:pt x="2686" y="556"/>
                  </a:cubicBezTo>
                  <a:cubicBezTo>
                    <a:pt x="2683" y="557"/>
                    <a:pt x="2679" y="557"/>
                    <a:pt x="2676" y="557"/>
                  </a:cubicBezTo>
                  <a:cubicBezTo>
                    <a:pt x="2598" y="557"/>
                    <a:pt x="2545" y="491"/>
                    <a:pt x="2474" y="489"/>
                  </a:cubicBezTo>
                  <a:cubicBezTo>
                    <a:pt x="2472" y="489"/>
                    <a:pt x="2470" y="489"/>
                    <a:pt x="2468" y="489"/>
                  </a:cubicBezTo>
                  <a:cubicBezTo>
                    <a:pt x="2400" y="489"/>
                    <a:pt x="2343" y="557"/>
                    <a:pt x="2309" y="607"/>
                  </a:cubicBezTo>
                  <a:cubicBezTo>
                    <a:pt x="2236" y="714"/>
                    <a:pt x="2218" y="877"/>
                    <a:pt x="2068" y="905"/>
                  </a:cubicBezTo>
                  <a:cubicBezTo>
                    <a:pt x="2057" y="907"/>
                    <a:pt x="2047" y="908"/>
                    <a:pt x="2036" y="908"/>
                  </a:cubicBezTo>
                  <a:cubicBezTo>
                    <a:pt x="1986" y="908"/>
                    <a:pt x="1940" y="888"/>
                    <a:pt x="1892" y="863"/>
                  </a:cubicBezTo>
                  <a:cubicBezTo>
                    <a:pt x="1868" y="849"/>
                    <a:pt x="1847" y="829"/>
                    <a:pt x="1823" y="829"/>
                  </a:cubicBezTo>
                  <a:cubicBezTo>
                    <a:pt x="1815" y="829"/>
                    <a:pt x="1806" y="832"/>
                    <a:pt x="1797" y="838"/>
                  </a:cubicBezTo>
                  <a:cubicBezTo>
                    <a:pt x="1734" y="881"/>
                    <a:pt x="1710" y="1028"/>
                    <a:pt x="1668" y="1092"/>
                  </a:cubicBezTo>
                  <a:cubicBezTo>
                    <a:pt x="1598" y="1196"/>
                    <a:pt x="1511" y="1218"/>
                    <a:pt x="1393" y="1229"/>
                  </a:cubicBezTo>
                  <a:cubicBezTo>
                    <a:pt x="1307" y="1239"/>
                    <a:pt x="1301" y="1271"/>
                    <a:pt x="1283" y="1348"/>
                  </a:cubicBezTo>
                  <a:cubicBezTo>
                    <a:pt x="1272" y="1404"/>
                    <a:pt x="1264" y="1458"/>
                    <a:pt x="1244" y="1512"/>
                  </a:cubicBezTo>
                  <a:cubicBezTo>
                    <a:pt x="1193" y="1645"/>
                    <a:pt x="1082" y="1695"/>
                    <a:pt x="952" y="1728"/>
                  </a:cubicBezTo>
                  <a:cubicBezTo>
                    <a:pt x="807" y="1766"/>
                    <a:pt x="703" y="1880"/>
                    <a:pt x="684" y="2031"/>
                  </a:cubicBezTo>
                  <a:cubicBezTo>
                    <a:pt x="669" y="2164"/>
                    <a:pt x="749" y="2290"/>
                    <a:pt x="629" y="2395"/>
                  </a:cubicBezTo>
                  <a:cubicBezTo>
                    <a:pt x="530" y="2481"/>
                    <a:pt x="392" y="2473"/>
                    <a:pt x="309" y="2587"/>
                  </a:cubicBezTo>
                  <a:cubicBezTo>
                    <a:pt x="237" y="2689"/>
                    <a:pt x="221" y="2823"/>
                    <a:pt x="230" y="2945"/>
                  </a:cubicBezTo>
                  <a:cubicBezTo>
                    <a:pt x="241" y="3083"/>
                    <a:pt x="323" y="3212"/>
                    <a:pt x="306" y="3352"/>
                  </a:cubicBezTo>
                  <a:cubicBezTo>
                    <a:pt x="297" y="3415"/>
                    <a:pt x="267" y="3467"/>
                    <a:pt x="216" y="3508"/>
                  </a:cubicBezTo>
                  <a:cubicBezTo>
                    <a:pt x="162" y="3552"/>
                    <a:pt x="83" y="3571"/>
                    <a:pt x="57" y="3643"/>
                  </a:cubicBezTo>
                  <a:cubicBezTo>
                    <a:pt x="0" y="3798"/>
                    <a:pt x="190" y="3961"/>
                    <a:pt x="241" y="4093"/>
                  </a:cubicBezTo>
                  <a:cubicBezTo>
                    <a:pt x="247" y="4112"/>
                    <a:pt x="252" y="4132"/>
                    <a:pt x="255" y="4149"/>
                  </a:cubicBezTo>
                  <a:lnTo>
                    <a:pt x="259" y="4176"/>
                  </a:lnTo>
                  <a:cubicBezTo>
                    <a:pt x="261" y="4184"/>
                    <a:pt x="261" y="4192"/>
                    <a:pt x="261" y="4199"/>
                  </a:cubicBezTo>
                  <a:lnTo>
                    <a:pt x="261" y="4205"/>
                  </a:lnTo>
                  <a:cubicBezTo>
                    <a:pt x="262" y="4317"/>
                    <a:pt x="218" y="4431"/>
                    <a:pt x="225" y="4548"/>
                  </a:cubicBezTo>
                  <a:cubicBezTo>
                    <a:pt x="236" y="4712"/>
                    <a:pt x="306" y="4867"/>
                    <a:pt x="416" y="4989"/>
                  </a:cubicBezTo>
                  <a:cubicBezTo>
                    <a:pt x="429" y="5004"/>
                    <a:pt x="433" y="5025"/>
                    <a:pt x="432" y="5045"/>
                  </a:cubicBezTo>
                  <a:cubicBezTo>
                    <a:pt x="523" y="5139"/>
                    <a:pt x="616" y="5231"/>
                    <a:pt x="705" y="5326"/>
                  </a:cubicBezTo>
                  <a:cubicBezTo>
                    <a:pt x="1141" y="5778"/>
                    <a:pt x="1579" y="6232"/>
                    <a:pt x="1994" y="6705"/>
                  </a:cubicBezTo>
                  <a:cubicBezTo>
                    <a:pt x="2849" y="7529"/>
                    <a:pt x="3679" y="8382"/>
                    <a:pt x="4538" y="9204"/>
                  </a:cubicBezTo>
                  <a:cubicBezTo>
                    <a:pt x="4658" y="9318"/>
                    <a:pt x="4779" y="9433"/>
                    <a:pt x="4904" y="9543"/>
                  </a:cubicBezTo>
                  <a:cubicBezTo>
                    <a:pt x="4912" y="9550"/>
                    <a:pt x="4921" y="9559"/>
                    <a:pt x="4930" y="9568"/>
                  </a:cubicBezTo>
                  <a:cubicBezTo>
                    <a:pt x="4926" y="9553"/>
                    <a:pt x="4923" y="9539"/>
                    <a:pt x="4921" y="9524"/>
                  </a:cubicBezTo>
                  <a:cubicBezTo>
                    <a:pt x="4918" y="9512"/>
                    <a:pt x="4916" y="9497"/>
                    <a:pt x="4915" y="9485"/>
                  </a:cubicBezTo>
                  <a:cubicBezTo>
                    <a:pt x="4913" y="9476"/>
                    <a:pt x="4912" y="9469"/>
                    <a:pt x="4911" y="9460"/>
                  </a:cubicBezTo>
                  <a:cubicBezTo>
                    <a:pt x="4910" y="9445"/>
                    <a:pt x="4907" y="9430"/>
                    <a:pt x="4906" y="9415"/>
                  </a:cubicBezTo>
                  <a:cubicBezTo>
                    <a:pt x="4905" y="9398"/>
                    <a:pt x="4905" y="9381"/>
                    <a:pt x="4905" y="9363"/>
                  </a:cubicBezTo>
                  <a:cubicBezTo>
                    <a:pt x="4905" y="9232"/>
                    <a:pt x="4936" y="9102"/>
                    <a:pt x="4998" y="8986"/>
                  </a:cubicBezTo>
                  <a:cubicBezTo>
                    <a:pt x="4845" y="8844"/>
                    <a:pt x="4791" y="8644"/>
                    <a:pt x="4827" y="8459"/>
                  </a:cubicBezTo>
                  <a:lnTo>
                    <a:pt x="4827" y="8459"/>
                  </a:lnTo>
                  <a:cubicBezTo>
                    <a:pt x="4808" y="8463"/>
                    <a:pt x="4789" y="8465"/>
                    <a:pt x="4769" y="8465"/>
                  </a:cubicBezTo>
                  <a:cubicBezTo>
                    <a:pt x="4706" y="8465"/>
                    <a:pt x="4642" y="8442"/>
                    <a:pt x="4593" y="8397"/>
                  </a:cubicBezTo>
                  <a:cubicBezTo>
                    <a:pt x="4511" y="8433"/>
                    <a:pt x="4424" y="8460"/>
                    <a:pt x="4336" y="8460"/>
                  </a:cubicBezTo>
                  <a:cubicBezTo>
                    <a:pt x="4291" y="8460"/>
                    <a:pt x="4245" y="8453"/>
                    <a:pt x="4199" y="8436"/>
                  </a:cubicBezTo>
                  <a:cubicBezTo>
                    <a:pt x="4139" y="8413"/>
                    <a:pt x="4084" y="8378"/>
                    <a:pt x="4042" y="8329"/>
                  </a:cubicBezTo>
                  <a:cubicBezTo>
                    <a:pt x="3988" y="8263"/>
                    <a:pt x="3986" y="8205"/>
                    <a:pt x="3972" y="8128"/>
                  </a:cubicBezTo>
                  <a:cubicBezTo>
                    <a:pt x="3957" y="8038"/>
                    <a:pt x="3871" y="8053"/>
                    <a:pt x="3800" y="8029"/>
                  </a:cubicBezTo>
                  <a:cubicBezTo>
                    <a:pt x="3745" y="8012"/>
                    <a:pt x="3696" y="7986"/>
                    <a:pt x="3650" y="7951"/>
                  </a:cubicBezTo>
                  <a:cubicBezTo>
                    <a:pt x="3558" y="7877"/>
                    <a:pt x="3495" y="7768"/>
                    <a:pt x="3479" y="7652"/>
                  </a:cubicBezTo>
                  <a:cubicBezTo>
                    <a:pt x="3473" y="7612"/>
                    <a:pt x="3475" y="7579"/>
                    <a:pt x="3478" y="7540"/>
                  </a:cubicBezTo>
                  <a:cubicBezTo>
                    <a:pt x="3479" y="7491"/>
                    <a:pt x="3478" y="7494"/>
                    <a:pt x="3437" y="7471"/>
                  </a:cubicBezTo>
                  <a:cubicBezTo>
                    <a:pt x="3382" y="7438"/>
                    <a:pt x="3330" y="7421"/>
                    <a:pt x="3283" y="7376"/>
                  </a:cubicBezTo>
                  <a:cubicBezTo>
                    <a:pt x="3198" y="7290"/>
                    <a:pt x="3146" y="7168"/>
                    <a:pt x="3153" y="7046"/>
                  </a:cubicBezTo>
                  <a:cubicBezTo>
                    <a:pt x="3158" y="6923"/>
                    <a:pt x="3219" y="6805"/>
                    <a:pt x="3316" y="6728"/>
                  </a:cubicBezTo>
                  <a:cubicBezTo>
                    <a:pt x="3343" y="6707"/>
                    <a:pt x="3371" y="6690"/>
                    <a:pt x="3403" y="6675"/>
                  </a:cubicBezTo>
                  <a:cubicBezTo>
                    <a:pt x="3418" y="6669"/>
                    <a:pt x="3467" y="6659"/>
                    <a:pt x="3479" y="6647"/>
                  </a:cubicBezTo>
                  <a:cubicBezTo>
                    <a:pt x="3489" y="6633"/>
                    <a:pt x="3467" y="6530"/>
                    <a:pt x="3470" y="6492"/>
                  </a:cubicBezTo>
                  <a:cubicBezTo>
                    <a:pt x="3491" y="6279"/>
                    <a:pt x="3671" y="6095"/>
                    <a:pt x="3881" y="6076"/>
                  </a:cubicBezTo>
                  <a:cubicBezTo>
                    <a:pt x="3882" y="6059"/>
                    <a:pt x="3885" y="6041"/>
                    <a:pt x="3889" y="6024"/>
                  </a:cubicBezTo>
                  <a:cubicBezTo>
                    <a:pt x="3890" y="6014"/>
                    <a:pt x="3892" y="6006"/>
                    <a:pt x="3894" y="5996"/>
                  </a:cubicBezTo>
                  <a:cubicBezTo>
                    <a:pt x="3895" y="5989"/>
                    <a:pt x="3896" y="5982"/>
                    <a:pt x="3899" y="5977"/>
                  </a:cubicBezTo>
                  <a:cubicBezTo>
                    <a:pt x="3900" y="5967"/>
                    <a:pt x="3902" y="5956"/>
                    <a:pt x="3908" y="5946"/>
                  </a:cubicBezTo>
                  <a:cubicBezTo>
                    <a:pt x="3912" y="5930"/>
                    <a:pt x="3918" y="5915"/>
                    <a:pt x="3923" y="5899"/>
                  </a:cubicBezTo>
                  <a:cubicBezTo>
                    <a:pt x="3929" y="5884"/>
                    <a:pt x="3936" y="5872"/>
                    <a:pt x="3942" y="5858"/>
                  </a:cubicBezTo>
                  <a:cubicBezTo>
                    <a:pt x="3946" y="5852"/>
                    <a:pt x="3948" y="5846"/>
                    <a:pt x="3952" y="5841"/>
                  </a:cubicBezTo>
                  <a:cubicBezTo>
                    <a:pt x="3960" y="5825"/>
                    <a:pt x="3969" y="5811"/>
                    <a:pt x="3980" y="5796"/>
                  </a:cubicBezTo>
                  <a:cubicBezTo>
                    <a:pt x="3990" y="5779"/>
                    <a:pt x="4004" y="5764"/>
                    <a:pt x="4017" y="5749"/>
                  </a:cubicBezTo>
                  <a:cubicBezTo>
                    <a:pt x="4031" y="5733"/>
                    <a:pt x="4045" y="5720"/>
                    <a:pt x="4062" y="5706"/>
                  </a:cubicBezTo>
                  <a:cubicBezTo>
                    <a:pt x="4077" y="5692"/>
                    <a:pt x="4094" y="5679"/>
                    <a:pt x="4111" y="5668"/>
                  </a:cubicBezTo>
                  <a:cubicBezTo>
                    <a:pt x="4130" y="5655"/>
                    <a:pt x="4147" y="5644"/>
                    <a:pt x="4167" y="5635"/>
                  </a:cubicBezTo>
                  <a:cubicBezTo>
                    <a:pt x="4175" y="5631"/>
                    <a:pt x="4184" y="5627"/>
                    <a:pt x="4193" y="5623"/>
                  </a:cubicBezTo>
                  <a:cubicBezTo>
                    <a:pt x="4225" y="5608"/>
                    <a:pt x="4259" y="5598"/>
                    <a:pt x="4292" y="5593"/>
                  </a:cubicBezTo>
                  <a:cubicBezTo>
                    <a:pt x="4313" y="5588"/>
                    <a:pt x="4334" y="5586"/>
                    <a:pt x="4356" y="5585"/>
                  </a:cubicBezTo>
                  <a:cubicBezTo>
                    <a:pt x="4370" y="5582"/>
                    <a:pt x="4386" y="5581"/>
                    <a:pt x="4400" y="5581"/>
                  </a:cubicBezTo>
                  <a:cubicBezTo>
                    <a:pt x="4427" y="5581"/>
                    <a:pt x="4454" y="5582"/>
                    <a:pt x="4483" y="5588"/>
                  </a:cubicBezTo>
                  <a:cubicBezTo>
                    <a:pt x="4495" y="5590"/>
                    <a:pt x="4510" y="5592"/>
                    <a:pt x="4522" y="5596"/>
                  </a:cubicBezTo>
                  <a:cubicBezTo>
                    <a:pt x="4536" y="5600"/>
                    <a:pt x="4548" y="5602"/>
                    <a:pt x="4562" y="5607"/>
                  </a:cubicBezTo>
                  <a:cubicBezTo>
                    <a:pt x="4568" y="5592"/>
                    <a:pt x="4576" y="5577"/>
                    <a:pt x="4585" y="5565"/>
                  </a:cubicBezTo>
                  <a:cubicBezTo>
                    <a:pt x="4600" y="5540"/>
                    <a:pt x="4619" y="5517"/>
                    <a:pt x="4641" y="5497"/>
                  </a:cubicBezTo>
                  <a:cubicBezTo>
                    <a:pt x="4647" y="5491"/>
                    <a:pt x="4654" y="5484"/>
                    <a:pt x="4661" y="5480"/>
                  </a:cubicBezTo>
                  <a:cubicBezTo>
                    <a:pt x="4667" y="5473"/>
                    <a:pt x="4673" y="5470"/>
                    <a:pt x="4680" y="5465"/>
                  </a:cubicBezTo>
                  <a:cubicBezTo>
                    <a:pt x="4684" y="5461"/>
                    <a:pt x="4689" y="5457"/>
                    <a:pt x="4693" y="5455"/>
                  </a:cubicBezTo>
                  <a:cubicBezTo>
                    <a:pt x="4699" y="5451"/>
                    <a:pt x="4708" y="5446"/>
                    <a:pt x="4714" y="5442"/>
                  </a:cubicBezTo>
                  <a:cubicBezTo>
                    <a:pt x="4722" y="5437"/>
                    <a:pt x="4729" y="5431"/>
                    <a:pt x="4739" y="5429"/>
                  </a:cubicBezTo>
                  <a:cubicBezTo>
                    <a:pt x="4743" y="5426"/>
                    <a:pt x="4745" y="5425"/>
                    <a:pt x="4749" y="5424"/>
                  </a:cubicBezTo>
                  <a:cubicBezTo>
                    <a:pt x="4760" y="5419"/>
                    <a:pt x="4771" y="5414"/>
                    <a:pt x="4785" y="5411"/>
                  </a:cubicBezTo>
                  <a:cubicBezTo>
                    <a:pt x="4797" y="5405"/>
                    <a:pt x="4812" y="5402"/>
                    <a:pt x="4827" y="5398"/>
                  </a:cubicBezTo>
                  <a:cubicBezTo>
                    <a:pt x="4842" y="5394"/>
                    <a:pt x="4857" y="5392"/>
                    <a:pt x="4871" y="5390"/>
                  </a:cubicBezTo>
                  <a:cubicBezTo>
                    <a:pt x="4887" y="5388"/>
                    <a:pt x="4902" y="5387"/>
                    <a:pt x="4917" y="5387"/>
                  </a:cubicBezTo>
                  <a:cubicBezTo>
                    <a:pt x="4929" y="5387"/>
                    <a:pt x="4941" y="5388"/>
                    <a:pt x="4952" y="5389"/>
                  </a:cubicBezTo>
                  <a:cubicBezTo>
                    <a:pt x="4963" y="5389"/>
                    <a:pt x="4973" y="5390"/>
                    <a:pt x="4982" y="5393"/>
                  </a:cubicBezTo>
                  <a:cubicBezTo>
                    <a:pt x="4993" y="5394"/>
                    <a:pt x="5003" y="5395"/>
                    <a:pt x="5012" y="5398"/>
                  </a:cubicBezTo>
                  <a:cubicBezTo>
                    <a:pt x="5022" y="5399"/>
                    <a:pt x="5031" y="5402"/>
                    <a:pt x="5041" y="5404"/>
                  </a:cubicBezTo>
                  <a:cubicBezTo>
                    <a:pt x="5061" y="5410"/>
                    <a:pt x="5079" y="5418"/>
                    <a:pt x="5099" y="5425"/>
                  </a:cubicBezTo>
                  <a:cubicBezTo>
                    <a:pt x="5118" y="5431"/>
                    <a:pt x="5136" y="5442"/>
                    <a:pt x="5154" y="5452"/>
                  </a:cubicBezTo>
                  <a:cubicBezTo>
                    <a:pt x="5157" y="5454"/>
                    <a:pt x="5163" y="5456"/>
                    <a:pt x="5167" y="5460"/>
                  </a:cubicBezTo>
                  <a:cubicBezTo>
                    <a:pt x="5175" y="5463"/>
                    <a:pt x="5182" y="5468"/>
                    <a:pt x="5189" y="5472"/>
                  </a:cubicBezTo>
                  <a:cubicBezTo>
                    <a:pt x="5189" y="5473"/>
                    <a:pt x="5191" y="5473"/>
                    <a:pt x="5191" y="5473"/>
                  </a:cubicBezTo>
                  <a:cubicBezTo>
                    <a:pt x="5248" y="5512"/>
                    <a:pt x="5298" y="5558"/>
                    <a:pt x="5343" y="5612"/>
                  </a:cubicBezTo>
                  <a:cubicBezTo>
                    <a:pt x="5345" y="5611"/>
                    <a:pt x="5348" y="5611"/>
                    <a:pt x="5350" y="5611"/>
                  </a:cubicBezTo>
                  <a:cubicBezTo>
                    <a:pt x="5452" y="5611"/>
                    <a:pt x="5537" y="5719"/>
                    <a:pt x="5592" y="5803"/>
                  </a:cubicBezTo>
                  <a:cubicBezTo>
                    <a:pt x="5661" y="5907"/>
                    <a:pt x="5709" y="6034"/>
                    <a:pt x="5717" y="6160"/>
                  </a:cubicBezTo>
                  <a:cubicBezTo>
                    <a:pt x="5735" y="6126"/>
                    <a:pt x="5739" y="6081"/>
                    <a:pt x="5749" y="6028"/>
                  </a:cubicBezTo>
                  <a:cubicBezTo>
                    <a:pt x="5761" y="5959"/>
                    <a:pt x="5788" y="5890"/>
                    <a:pt x="5824" y="5830"/>
                  </a:cubicBezTo>
                  <a:cubicBezTo>
                    <a:pt x="5831" y="5817"/>
                    <a:pt x="5840" y="5805"/>
                    <a:pt x="5849" y="5794"/>
                  </a:cubicBezTo>
                  <a:cubicBezTo>
                    <a:pt x="5854" y="5788"/>
                    <a:pt x="5859" y="5779"/>
                    <a:pt x="5865" y="5773"/>
                  </a:cubicBezTo>
                  <a:cubicBezTo>
                    <a:pt x="5871" y="5764"/>
                    <a:pt x="5878" y="5754"/>
                    <a:pt x="5885" y="5746"/>
                  </a:cubicBezTo>
                  <a:cubicBezTo>
                    <a:pt x="5894" y="5736"/>
                    <a:pt x="5902" y="5726"/>
                    <a:pt x="5912" y="5716"/>
                  </a:cubicBezTo>
                  <a:lnTo>
                    <a:pt x="5931" y="5697"/>
                  </a:lnTo>
                  <a:lnTo>
                    <a:pt x="5932" y="5696"/>
                  </a:lnTo>
                  <a:cubicBezTo>
                    <a:pt x="5933" y="5695"/>
                    <a:pt x="5935" y="5692"/>
                    <a:pt x="5936" y="5692"/>
                  </a:cubicBezTo>
                  <a:cubicBezTo>
                    <a:pt x="5947" y="5681"/>
                    <a:pt x="5958" y="5671"/>
                    <a:pt x="5970" y="5663"/>
                  </a:cubicBezTo>
                  <a:cubicBezTo>
                    <a:pt x="5974" y="5658"/>
                    <a:pt x="5980" y="5653"/>
                    <a:pt x="5985" y="5649"/>
                  </a:cubicBezTo>
                  <a:cubicBezTo>
                    <a:pt x="5999" y="5639"/>
                    <a:pt x="6013" y="5629"/>
                    <a:pt x="6026" y="5622"/>
                  </a:cubicBezTo>
                  <a:lnTo>
                    <a:pt x="6029" y="5619"/>
                  </a:lnTo>
                  <a:cubicBezTo>
                    <a:pt x="6046" y="5608"/>
                    <a:pt x="6063" y="5598"/>
                    <a:pt x="6081" y="5590"/>
                  </a:cubicBezTo>
                  <a:cubicBezTo>
                    <a:pt x="6098" y="5580"/>
                    <a:pt x="6119" y="5571"/>
                    <a:pt x="6136" y="5565"/>
                  </a:cubicBezTo>
                  <a:cubicBezTo>
                    <a:pt x="6209" y="5538"/>
                    <a:pt x="6284" y="5539"/>
                    <a:pt x="6358" y="5518"/>
                  </a:cubicBezTo>
                  <a:cubicBezTo>
                    <a:pt x="6437" y="5494"/>
                    <a:pt x="6472" y="5440"/>
                    <a:pt x="6515" y="5373"/>
                  </a:cubicBezTo>
                  <a:cubicBezTo>
                    <a:pt x="6589" y="5260"/>
                    <a:pt x="6671" y="5161"/>
                    <a:pt x="6808" y="5127"/>
                  </a:cubicBezTo>
                  <a:cubicBezTo>
                    <a:pt x="6847" y="5117"/>
                    <a:pt x="6886" y="5112"/>
                    <a:pt x="6926" y="5112"/>
                  </a:cubicBezTo>
                  <a:cubicBezTo>
                    <a:pt x="6984" y="5112"/>
                    <a:pt x="7042" y="5123"/>
                    <a:pt x="7097" y="5145"/>
                  </a:cubicBezTo>
                  <a:cubicBezTo>
                    <a:pt x="7171" y="5012"/>
                    <a:pt x="7285" y="4908"/>
                    <a:pt x="7430" y="4843"/>
                  </a:cubicBezTo>
                  <a:cubicBezTo>
                    <a:pt x="7514" y="4806"/>
                    <a:pt x="7603" y="4784"/>
                    <a:pt x="7695" y="4779"/>
                  </a:cubicBezTo>
                  <a:cubicBezTo>
                    <a:pt x="7705" y="4779"/>
                    <a:pt x="7715" y="4779"/>
                    <a:pt x="7724" y="4779"/>
                  </a:cubicBezTo>
                  <a:cubicBezTo>
                    <a:pt x="7763" y="4779"/>
                    <a:pt x="7801" y="4782"/>
                    <a:pt x="7839" y="4790"/>
                  </a:cubicBezTo>
                  <a:cubicBezTo>
                    <a:pt x="7860" y="4794"/>
                    <a:pt x="7917" y="4818"/>
                    <a:pt x="7938" y="4818"/>
                  </a:cubicBezTo>
                  <a:cubicBezTo>
                    <a:pt x="7940" y="4818"/>
                    <a:pt x="7942" y="4817"/>
                    <a:pt x="7943" y="4817"/>
                  </a:cubicBezTo>
                  <a:cubicBezTo>
                    <a:pt x="7966" y="4809"/>
                    <a:pt x="8005" y="4723"/>
                    <a:pt x="8021" y="4705"/>
                  </a:cubicBezTo>
                  <a:cubicBezTo>
                    <a:pt x="8051" y="4669"/>
                    <a:pt x="8084" y="4639"/>
                    <a:pt x="8122" y="4614"/>
                  </a:cubicBezTo>
                  <a:cubicBezTo>
                    <a:pt x="8151" y="4593"/>
                    <a:pt x="8182" y="4577"/>
                    <a:pt x="8214" y="4564"/>
                  </a:cubicBezTo>
                  <a:cubicBezTo>
                    <a:pt x="8114" y="4460"/>
                    <a:pt x="8039" y="4335"/>
                    <a:pt x="8029" y="4189"/>
                  </a:cubicBezTo>
                  <a:cubicBezTo>
                    <a:pt x="8016" y="4031"/>
                    <a:pt x="8084" y="3874"/>
                    <a:pt x="8217" y="3793"/>
                  </a:cubicBezTo>
                  <a:cubicBezTo>
                    <a:pt x="8201" y="3629"/>
                    <a:pt x="8218" y="3446"/>
                    <a:pt x="8332" y="3321"/>
                  </a:cubicBezTo>
                  <a:cubicBezTo>
                    <a:pt x="8402" y="3243"/>
                    <a:pt x="8503" y="3196"/>
                    <a:pt x="8604" y="3196"/>
                  </a:cubicBezTo>
                  <a:cubicBezTo>
                    <a:pt x="8611" y="3196"/>
                    <a:pt x="8618" y="3196"/>
                    <a:pt x="8625" y="3196"/>
                  </a:cubicBezTo>
                  <a:cubicBezTo>
                    <a:pt x="8655" y="3076"/>
                    <a:pt x="8740" y="2984"/>
                    <a:pt x="8844" y="2936"/>
                  </a:cubicBezTo>
                  <a:cubicBezTo>
                    <a:pt x="8852" y="2825"/>
                    <a:pt x="8787" y="2730"/>
                    <a:pt x="8665" y="2721"/>
                  </a:cubicBezTo>
                  <a:cubicBezTo>
                    <a:pt x="8570" y="2712"/>
                    <a:pt x="8546" y="2604"/>
                    <a:pt x="8619" y="2550"/>
                  </a:cubicBezTo>
                  <a:cubicBezTo>
                    <a:pt x="8743" y="2456"/>
                    <a:pt x="8691" y="2257"/>
                    <a:pt x="8552" y="2257"/>
                  </a:cubicBezTo>
                  <a:cubicBezTo>
                    <a:pt x="8534" y="2257"/>
                    <a:pt x="8515" y="2260"/>
                    <a:pt x="8494" y="2268"/>
                  </a:cubicBezTo>
                  <a:cubicBezTo>
                    <a:pt x="8485" y="2271"/>
                    <a:pt x="8476" y="2272"/>
                    <a:pt x="8467" y="2272"/>
                  </a:cubicBezTo>
                  <a:cubicBezTo>
                    <a:pt x="8407" y="2272"/>
                    <a:pt x="8352" y="2206"/>
                    <a:pt x="8372" y="2146"/>
                  </a:cubicBezTo>
                  <a:cubicBezTo>
                    <a:pt x="8409" y="2034"/>
                    <a:pt x="8428" y="1922"/>
                    <a:pt x="8354" y="1819"/>
                  </a:cubicBezTo>
                  <a:cubicBezTo>
                    <a:pt x="8301" y="1745"/>
                    <a:pt x="8211" y="1709"/>
                    <a:pt x="8121" y="1709"/>
                  </a:cubicBezTo>
                  <a:cubicBezTo>
                    <a:pt x="8103" y="1709"/>
                    <a:pt x="8085" y="1710"/>
                    <a:pt x="8067" y="1713"/>
                  </a:cubicBezTo>
                  <a:cubicBezTo>
                    <a:pt x="8061" y="1715"/>
                    <a:pt x="8054" y="1715"/>
                    <a:pt x="8047" y="1715"/>
                  </a:cubicBezTo>
                  <a:cubicBezTo>
                    <a:pt x="7972" y="1715"/>
                    <a:pt x="7904" y="1638"/>
                    <a:pt x="7952" y="1563"/>
                  </a:cubicBezTo>
                  <a:cubicBezTo>
                    <a:pt x="8011" y="1469"/>
                    <a:pt x="7994" y="1345"/>
                    <a:pt x="7926" y="1258"/>
                  </a:cubicBezTo>
                  <a:cubicBezTo>
                    <a:pt x="7861" y="1178"/>
                    <a:pt x="7774" y="1149"/>
                    <a:pt x="7682" y="1149"/>
                  </a:cubicBezTo>
                  <a:cubicBezTo>
                    <a:pt x="7640" y="1149"/>
                    <a:pt x="7597" y="1155"/>
                    <a:pt x="7555" y="1165"/>
                  </a:cubicBezTo>
                  <a:cubicBezTo>
                    <a:pt x="7548" y="1166"/>
                    <a:pt x="7541" y="1167"/>
                    <a:pt x="7534" y="1167"/>
                  </a:cubicBezTo>
                  <a:cubicBezTo>
                    <a:pt x="7482" y="1167"/>
                    <a:pt x="7428" y="1129"/>
                    <a:pt x="7432" y="1072"/>
                  </a:cubicBezTo>
                  <a:cubicBezTo>
                    <a:pt x="7438" y="969"/>
                    <a:pt x="7419" y="865"/>
                    <a:pt x="7337" y="795"/>
                  </a:cubicBezTo>
                  <a:cubicBezTo>
                    <a:pt x="7290" y="754"/>
                    <a:pt x="7230" y="731"/>
                    <a:pt x="7170" y="731"/>
                  </a:cubicBezTo>
                  <a:cubicBezTo>
                    <a:pt x="7120" y="731"/>
                    <a:pt x="7070" y="747"/>
                    <a:pt x="7029" y="781"/>
                  </a:cubicBezTo>
                  <a:cubicBezTo>
                    <a:pt x="7010" y="797"/>
                    <a:pt x="6985" y="805"/>
                    <a:pt x="6960" y="805"/>
                  </a:cubicBezTo>
                  <a:cubicBezTo>
                    <a:pt x="6923" y="805"/>
                    <a:pt x="6887" y="786"/>
                    <a:pt x="6879" y="743"/>
                  </a:cubicBezTo>
                  <a:cubicBezTo>
                    <a:pt x="6859" y="639"/>
                    <a:pt x="6816" y="550"/>
                    <a:pt x="6718" y="501"/>
                  </a:cubicBezTo>
                  <a:cubicBezTo>
                    <a:pt x="6683" y="485"/>
                    <a:pt x="6652" y="479"/>
                    <a:pt x="6621" y="479"/>
                  </a:cubicBezTo>
                  <a:cubicBezTo>
                    <a:pt x="6557" y="479"/>
                    <a:pt x="6497" y="504"/>
                    <a:pt x="6428" y="517"/>
                  </a:cubicBezTo>
                  <a:cubicBezTo>
                    <a:pt x="6409" y="520"/>
                    <a:pt x="6390" y="522"/>
                    <a:pt x="6371" y="522"/>
                  </a:cubicBezTo>
                  <a:cubicBezTo>
                    <a:pt x="6308" y="522"/>
                    <a:pt x="6249" y="501"/>
                    <a:pt x="6207" y="447"/>
                  </a:cubicBezTo>
                  <a:cubicBezTo>
                    <a:pt x="6151" y="373"/>
                    <a:pt x="6172" y="274"/>
                    <a:pt x="6074" y="235"/>
                  </a:cubicBezTo>
                  <a:cubicBezTo>
                    <a:pt x="6043" y="222"/>
                    <a:pt x="6013" y="217"/>
                    <a:pt x="5982" y="217"/>
                  </a:cubicBezTo>
                  <a:cubicBezTo>
                    <a:pt x="5883" y="217"/>
                    <a:pt x="5787" y="269"/>
                    <a:pt x="5692" y="269"/>
                  </a:cubicBezTo>
                  <a:cubicBezTo>
                    <a:pt x="5643" y="269"/>
                    <a:pt x="5594" y="255"/>
                    <a:pt x="5546" y="212"/>
                  </a:cubicBezTo>
                  <a:cubicBezTo>
                    <a:pt x="5467" y="140"/>
                    <a:pt x="5407" y="74"/>
                    <a:pt x="5296" y="57"/>
                  </a:cubicBezTo>
                  <a:cubicBezTo>
                    <a:pt x="5277" y="54"/>
                    <a:pt x="5257" y="52"/>
                    <a:pt x="5238" y="52"/>
                  </a:cubicBezTo>
                  <a:cubicBezTo>
                    <a:pt x="5148" y="52"/>
                    <a:pt x="5062" y="85"/>
                    <a:pt x="5011" y="165"/>
                  </a:cubicBezTo>
                  <a:cubicBezTo>
                    <a:pt x="4994" y="191"/>
                    <a:pt x="4965" y="206"/>
                    <a:pt x="4936" y="206"/>
                  </a:cubicBezTo>
                  <a:cubicBezTo>
                    <a:pt x="4915" y="206"/>
                    <a:pt x="4895" y="199"/>
                    <a:pt x="4879" y="181"/>
                  </a:cubicBezTo>
                  <a:cubicBezTo>
                    <a:pt x="4793" y="90"/>
                    <a:pt x="4703" y="8"/>
                    <a:pt x="4571" y="1"/>
                  </a:cubicBezTo>
                  <a:cubicBezTo>
                    <a:pt x="4566" y="1"/>
                    <a:pt x="4561" y="1"/>
                    <a:pt x="4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42"/>
            <p:cNvSpPr/>
            <p:nvPr/>
          </p:nvSpPr>
          <p:spPr>
            <a:xfrm>
              <a:off x="3138086" y="407390"/>
              <a:ext cx="121149" cy="79747"/>
            </a:xfrm>
            <a:custGeom>
              <a:rect b="b" l="l" r="r" t="t"/>
              <a:pathLst>
                <a:path extrusionOk="0" h="2009" w="3052">
                  <a:moveTo>
                    <a:pt x="105" y="1"/>
                  </a:moveTo>
                  <a:cubicBezTo>
                    <a:pt x="69" y="75"/>
                    <a:pt x="34" y="150"/>
                    <a:pt x="0" y="225"/>
                  </a:cubicBezTo>
                  <a:cubicBezTo>
                    <a:pt x="341" y="361"/>
                    <a:pt x="663" y="563"/>
                    <a:pt x="916" y="828"/>
                  </a:cubicBezTo>
                  <a:cubicBezTo>
                    <a:pt x="1228" y="1156"/>
                    <a:pt x="1353" y="1574"/>
                    <a:pt x="1448" y="2009"/>
                  </a:cubicBezTo>
                  <a:cubicBezTo>
                    <a:pt x="1988" y="1707"/>
                    <a:pt x="2522" y="1394"/>
                    <a:pt x="3052" y="1073"/>
                  </a:cubicBezTo>
                  <a:cubicBezTo>
                    <a:pt x="1992" y="1046"/>
                    <a:pt x="970" y="723"/>
                    <a:pt x="10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42"/>
            <p:cNvSpPr/>
            <p:nvPr/>
          </p:nvSpPr>
          <p:spPr>
            <a:xfrm>
              <a:off x="3142254" y="339114"/>
              <a:ext cx="184741" cy="110868"/>
            </a:xfrm>
            <a:custGeom>
              <a:rect b="b" l="l" r="r" t="t"/>
              <a:pathLst>
                <a:path extrusionOk="0" h="2793" w="4654">
                  <a:moveTo>
                    <a:pt x="2444" y="1"/>
                  </a:moveTo>
                  <a:cubicBezTo>
                    <a:pt x="2033" y="1"/>
                    <a:pt x="1618" y="108"/>
                    <a:pt x="1255" y="307"/>
                  </a:cubicBezTo>
                  <a:cubicBezTo>
                    <a:pt x="953" y="474"/>
                    <a:pt x="691" y="693"/>
                    <a:pt x="470" y="958"/>
                  </a:cubicBezTo>
                  <a:cubicBezTo>
                    <a:pt x="277" y="1190"/>
                    <a:pt x="131" y="1451"/>
                    <a:pt x="0" y="1720"/>
                  </a:cubicBezTo>
                  <a:cubicBezTo>
                    <a:pt x="866" y="2442"/>
                    <a:pt x="1887" y="2765"/>
                    <a:pt x="2947" y="2792"/>
                  </a:cubicBezTo>
                  <a:cubicBezTo>
                    <a:pt x="3211" y="2633"/>
                    <a:pt x="3474" y="2474"/>
                    <a:pt x="3734" y="2310"/>
                  </a:cubicBezTo>
                  <a:cubicBezTo>
                    <a:pt x="4042" y="2121"/>
                    <a:pt x="4343" y="1914"/>
                    <a:pt x="4654" y="1727"/>
                  </a:cubicBezTo>
                  <a:cubicBezTo>
                    <a:pt x="4651" y="1721"/>
                    <a:pt x="4649" y="1714"/>
                    <a:pt x="4649" y="1708"/>
                  </a:cubicBezTo>
                  <a:cubicBezTo>
                    <a:pt x="4639" y="1446"/>
                    <a:pt x="4459" y="1231"/>
                    <a:pt x="4308" y="1031"/>
                  </a:cubicBezTo>
                  <a:cubicBezTo>
                    <a:pt x="4152" y="821"/>
                    <a:pt x="3980" y="621"/>
                    <a:pt x="3777" y="455"/>
                  </a:cubicBezTo>
                  <a:cubicBezTo>
                    <a:pt x="3394" y="145"/>
                    <a:pt x="2921" y="1"/>
                    <a:pt x="244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42"/>
            <p:cNvSpPr/>
            <p:nvPr/>
          </p:nvSpPr>
          <p:spPr>
            <a:xfrm>
              <a:off x="3184132" y="355826"/>
              <a:ext cx="94196" cy="85940"/>
            </a:xfrm>
            <a:custGeom>
              <a:rect b="b" l="l" r="r" t="t"/>
              <a:pathLst>
                <a:path extrusionOk="0" h="2165" w="2373">
                  <a:moveTo>
                    <a:pt x="1995" y="0"/>
                  </a:moveTo>
                  <a:cubicBezTo>
                    <a:pt x="1844" y="0"/>
                    <a:pt x="1487" y="291"/>
                    <a:pt x="1443" y="343"/>
                  </a:cubicBezTo>
                  <a:cubicBezTo>
                    <a:pt x="1424" y="363"/>
                    <a:pt x="1407" y="384"/>
                    <a:pt x="1383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6" y="325"/>
                    <a:pt x="1138" y="296"/>
                  </a:cubicBezTo>
                  <a:cubicBezTo>
                    <a:pt x="965" y="195"/>
                    <a:pt x="790" y="112"/>
                    <a:pt x="601" y="50"/>
                  </a:cubicBezTo>
                  <a:cubicBezTo>
                    <a:pt x="594" y="47"/>
                    <a:pt x="586" y="46"/>
                    <a:pt x="579" y="46"/>
                  </a:cubicBezTo>
                  <a:cubicBezTo>
                    <a:pt x="532" y="46"/>
                    <a:pt x="494" y="98"/>
                    <a:pt x="506" y="144"/>
                  </a:cubicBezTo>
                  <a:cubicBezTo>
                    <a:pt x="561" y="348"/>
                    <a:pt x="634" y="548"/>
                    <a:pt x="706" y="747"/>
                  </a:cubicBezTo>
                  <a:cubicBezTo>
                    <a:pt x="608" y="799"/>
                    <a:pt x="505" y="841"/>
                    <a:pt x="403" y="888"/>
                  </a:cubicBezTo>
                  <a:cubicBezTo>
                    <a:pt x="302" y="935"/>
                    <a:pt x="163" y="971"/>
                    <a:pt x="73" y="1037"/>
                  </a:cubicBezTo>
                  <a:cubicBezTo>
                    <a:pt x="8" y="1086"/>
                    <a:pt x="0" y="1175"/>
                    <a:pt x="58" y="1233"/>
                  </a:cubicBezTo>
                  <a:cubicBezTo>
                    <a:pt x="125" y="1304"/>
                    <a:pt x="251" y="1313"/>
                    <a:pt x="341" y="1320"/>
                  </a:cubicBezTo>
                  <a:cubicBezTo>
                    <a:pt x="368" y="1322"/>
                    <a:pt x="396" y="1323"/>
                    <a:pt x="423" y="1323"/>
                  </a:cubicBezTo>
                  <a:cubicBezTo>
                    <a:pt x="513" y="1323"/>
                    <a:pt x="602" y="1312"/>
                    <a:pt x="691" y="1303"/>
                  </a:cubicBezTo>
                  <a:cubicBezTo>
                    <a:pt x="751" y="1296"/>
                    <a:pt x="810" y="1288"/>
                    <a:pt x="870" y="1284"/>
                  </a:cubicBezTo>
                  <a:cubicBezTo>
                    <a:pt x="868" y="1284"/>
                    <a:pt x="920" y="1278"/>
                    <a:pt x="941" y="1278"/>
                  </a:cubicBezTo>
                  <a:cubicBezTo>
                    <a:pt x="946" y="1278"/>
                    <a:pt x="949" y="1278"/>
                    <a:pt x="950" y="1279"/>
                  </a:cubicBezTo>
                  <a:cubicBezTo>
                    <a:pt x="961" y="1288"/>
                    <a:pt x="962" y="1342"/>
                    <a:pt x="964" y="1363"/>
                  </a:cubicBezTo>
                  <a:cubicBezTo>
                    <a:pt x="988" y="1611"/>
                    <a:pt x="1014" y="1862"/>
                    <a:pt x="1099" y="2097"/>
                  </a:cubicBezTo>
                  <a:cubicBezTo>
                    <a:pt x="1113" y="2138"/>
                    <a:pt x="1155" y="2165"/>
                    <a:pt x="1196" y="2165"/>
                  </a:cubicBezTo>
                  <a:cubicBezTo>
                    <a:pt x="1224" y="2165"/>
                    <a:pt x="1252" y="2152"/>
                    <a:pt x="1268" y="2120"/>
                  </a:cubicBezTo>
                  <a:cubicBezTo>
                    <a:pt x="1389" y="1883"/>
                    <a:pt x="1469" y="1637"/>
                    <a:pt x="1513" y="1374"/>
                  </a:cubicBezTo>
                  <a:cubicBezTo>
                    <a:pt x="1526" y="1296"/>
                    <a:pt x="1521" y="1311"/>
                    <a:pt x="1604" y="1305"/>
                  </a:cubicBezTo>
                  <a:cubicBezTo>
                    <a:pt x="1673" y="1299"/>
                    <a:pt x="1742" y="1296"/>
                    <a:pt x="1812" y="1292"/>
                  </a:cubicBezTo>
                  <a:cubicBezTo>
                    <a:pt x="1963" y="1284"/>
                    <a:pt x="2117" y="1282"/>
                    <a:pt x="2269" y="1268"/>
                  </a:cubicBezTo>
                  <a:cubicBezTo>
                    <a:pt x="2330" y="1263"/>
                    <a:pt x="2373" y="1202"/>
                    <a:pt x="2342" y="1147"/>
                  </a:cubicBezTo>
                  <a:cubicBezTo>
                    <a:pt x="2297" y="1069"/>
                    <a:pt x="2237" y="1007"/>
                    <a:pt x="2167" y="952"/>
                  </a:cubicBezTo>
                  <a:cubicBezTo>
                    <a:pt x="2127" y="923"/>
                    <a:pt x="2085" y="897"/>
                    <a:pt x="2044" y="869"/>
                  </a:cubicBezTo>
                  <a:cubicBezTo>
                    <a:pt x="2012" y="848"/>
                    <a:pt x="1925" y="808"/>
                    <a:pt x="1918" y="770"/>
                  </a:cubicBezTo>
                  <a:cubicBezTo>
                    <a:pt x="1911" y="737"/>
                    <a:pt x="1959" y="655"/>
                    <a:pt x="1970" y="623"/>
                  </a:cubicBezTo>
                  <a:cubicBezTo>
                    <a:pt x="1990" y="566"/>
                    <a:pt x="2003" y="506"/>
                    <a:pt x="2017" y="447"/>
                  </a:cubicBezTo>
                  <a:cubicBezTo>
                    <a:pt x="2043" y="327"/>
                    <a:pt x="2058" y="205"/>
                    <a:pt x="2062" y="82"/>
                  </a:cubicBezTo>
                  <a:cubicBezTo>
                    <a:pt x="2064" y="24"/>
                    <a:pt x="2038" y="0"/>
                    <a:pt x="1995" y="0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42"/>
            <p:cNvSpPr/>
            <p:nvPr/>
          </p:nvSpPr>
          <p:spPr>
            <a:xfrm>
              <a:off x="3184013" y="355746"/>
              <a:ext cx="94236" cy="85979"/>
            </a:xfrm>
            <a:custGeom>
              <a:rect b="b" l="l" r="r" t="t"/>
              <a:pathLst>
                <a:path extrusionOk="0" h="2166" w="2374">
                  <a:moveTo>
                    <a:pt x="1995" y="1"/>
                  </a:moveTo>
                  <a:cubicBezTo>
                    <a:pt x="1844" y="1"/>
                    <a:pt x="1487" y="291"/>
                    <a:pt x="1443" y="344"/>
                  </a:cubicBezTo>
                  <a:cubicBezTo>
                    <a:pt x="1425" y="364"/>
                    <a:pt x="1407" y="385"/>
                    <a:pt x="1384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7" y="326"/>
                    <a:pt x="1139" y="297"/>
                  </a:cubicBezTo>
                  <a:cubicBezTo>
                    <a:pt x="967" y="195"/>
                    <a:pt x="792" y="113"/>
                    <a:pt x="602" y="51"/>
                  </a:cubicBezTo>
                  <a:cubicBezTo>
                    <a:pt x="595" y="48"/>
                    <a:pt x="587" y="47"/>
                    <a:pt x="580" y="47"/>
                  </a:cubicBezTo>
                  <a:cubicBezTo>
                    <a:pt x="533" y="47"/>
                    <a:pt x="495" y="98"/>
                    <a:pt x="506" y="145"/>
                  </a:cubicBezTo>
                  <a:cubicBezTo>
                    <a:pt x="563" y="349"/>
                    <a:pt x="634" y="548"/>
                    <a:pt x="707" y="747"/>
                  </a:cubicBezTo>
                  <a:cubicBezTo>
                    <a:pt x="609" y="799"/>
                    <a:pt x="505" y="842"/>
                    <a:pt x="404" y="889"/>
                  </a:cubicBezTo>
                  <a:cubicBezTo>
                    <a:pt x="302" y="936"/>
                    <a:pt x="163" y="970"/>
                    <a:pt x="73" y="1037"/>
                  </a:cubicBezTo>
                  <a:cubicBezTo>
                    <a:pt x="9" y="1087"/>
                    <a:pt x="0" y="1176"/>
                    <a:pt x="58" y="1234"/>
                  </a:cubicBezTo>
                  <a:cubicBezTo>
                    <a:pt x="124" y="1304"/>
                    <a:pt x="250" y="1312"/>
                    <a:pt x="342" y="1319"/>
                  </a:cubicBezTo>
                  <a:cubicBezTo>
                    <a:pt x="370" y="1322"/>
                    <a:pt x="398" y="1323"/>
                    <a:pt x="427" y="1323"/>
                  </a:cubicBezTo>
                  <a:cubicBezTo>
                    <a:pt x="515" y="1323"/>
                    <a:pt x="604" y="1313"/>
                    <a:pt x="692" y="1303"/>
                  </a:cubicBezTo>
                  <a:cubicBezTo>
                    <a:pt x="750" y="1297"/>
                    <a:pt x="810" y="1290"/>
                    <a:pt x="870" y="1285"/>
                  </a:cubicBezTo>
                  <a:cubicBezTo>
                    <a:pt x="869" y="1285"/>
                    <a:pt x="919" y="1278"/>
                    <a:pt x="941" y="1278"/>
                  </a:cubicBezTo>
                  <a:cubicBezTo>
                    <a:pt x="947" y="1278"/>
                    <a:pt x="950" y="1279"/>
                    <a:pt x="951" y="1280"/>
                  </a:cubicBezTo>
                  <a:cubicBezTo>
                    <a:pt x="961" y="1288"/>
                    <a:pt x="961" y="1342"/>
                    <a:pt x="964" y="1364"/>
                  </a:cubicBezTo>
                  <a:cubicBezTo>
                    <a:pt x="989" y="1611"/>
                    <a:pt x="1016" y="1863"/>
                    <a:pt x="1099" y="2098"/>
                  </a:cubicBezTo>
                  <a:cubicBezTo>
                    <a:pt x="1114" y="2139"/>
                    <a:pt x="1155" y="2166"/>
                    <a:pt x="1195" y="2166"/>
                  </a:cubicBezTo>
                  <a:cubicBezTo>
                    <a:pt x="1224" y="2166"/>
                    <a:pt x="1252" y="2152"/>
                    <a:pt x="1269" y="2120"/>
                  </a:cubicBezTo>
                  <a:cubicBezTo>
                    <a:pt x="1390" y="1884"/>
                    <a:pt x="1469" y="1637"/>
                    <a:pt x="1513" y="1375"/>
                  </a:cubicBezTo>
                  <a:cubicBezTo>
                    <a:pt x="1526" y="1297"/>
                    <a:pt x="1521" y="1312"/>
                    <a:pt x="1604" y="1306"/>
                  </a:cubicBezTo>
                  <a:cubicBezTo>
                    <a:pt x="1673" y="1301"/>
                    <a:pt x="1743" y="1297"/>
                    <a:pt x="1812" y="1292"/>
                  </a:cubicBezTo>
                  <a:cubicBezTo>
                    <a:pt x="1964" y="1285"/>
                    <a:pt x="2119" y="1282"/>
                    <a:pt x="2270" y="1269"/>
                  </a:cubicBezTo>
                  <a:cubicBezTo>
                    <a:pt x="2331" y="1265"/>
                    <a:pt x="2374" y="1203"/>
                    <a:pt x="2339" y="1146"/>
                  </a:cubicBezTo>
                  <a:cubicBezTo>
                    <a:pt x="2297" y="1068"/>
                    <a:pt x="2238" y="1008"/>
                    <a:pt x="2166" y="953"/>
                  </a:cubicBezTo>
                  <a:cubicBezTo>
                    <a:pt x="2128" y="923"/>
                    <a:pt x="2086" y="897"/>
                    <a:pt x="2045" y="870"/>
                  </a:cubicBezTo>
                  <a:cubicBezTo>
                    <a:pt x="2014" y="849"/>
                    <a:pt x="1926" y="808"/>
                    <a:pt x="1918" y="771"/>
                  </a:cubicBezTo>
                  <a:cubicBezTo>
                    <a:pt x="1911" y="738"/>
                    <a:pt x="1959" y="656"/>
                    <a:pt x="1970" y="624"/>
                  </a:cubicBezTo>
                  <a:cubicBezTo>
                    <a:pt x="1988" y="565"/>
                    <a:pt x="2004" y="506"/>
                    <a:pt x="2016" y="448"/>
                  </a:cubicBezTo>
                  <a:cubicBezTo>
                    <a:pt x="2043" y="328"/>
                    <a:pt x="2058" y="206"/>
                    <a:pt x="2062" y="83"/>
                  </a:cubicBezTo>
                  <a:cubicBezTo>
                    <a:pt x="2064" y="24"/>
                    <a:pt x="2038" y="1"/>
                    <a:pt x="1995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42"/>
            <p:cNvSpPr/>
            <p:nvPr/>
          </p:nvSpPr>
          <p:spPr>
            <a:xfrm>
              <a:off x="3195207" y="364995"/>
              <a:ext cx="72761" cy="62956"/>
            </a:xfrm>
            <a:custGeom>
              <a:rect b="b" l="l" r="r" t="t"/>
              <a:pathLst>
                <a:path extrusionOk="0" h="1586" w="1833">
                  <a:moveTo>
                    <a:pt x="1574" y="1"/>
                  </a:moveTo>
                  <a:cubicBezTo>
                    <a:pt x="1487" y="1"/>
                    <a:pt x="1407" y="94"/>
                    <a:pt x="1357" y="156"/>
                  </a:cubicBezTo>
                  <a:cubicBezTo>
                    <a:pt x="1273" y="262"/>
                    <a:pt x="1196" y="352"/>
                    <a:pt x="1091" y="352"/>
                  </a:cubicBezTo>
                  <a:cubicBezTo>
                    <a:pt x="1048" y="352"/>
                    <a:pt x="1001" y="337"/>
                    <a:pt x="947" y="302"/>
                  </a:cubicBezTo>
                  <a:cubicBezTo>
                    <a:pt x="785" y="198"/>
                    <a:pt x="617" y="73"/>
                    <a:pt x="433" y="5"/>
                  </a:cubicBezTo>
                  <a:lnTo>
                    <a:pt x="433" y="5"/>
                  </a:lnTo>
                  <a:cubicBezTo>
                    <a:pt x="502" y="177"/>
                    <a:pt x="562" y="353"/>
                    <a:pt x="623" y="528"/>
                  </a:cubicBezTo>
                  <a:cubicBezTo>
                    <a:pt x="639" y="577"/>
                    <a:pt x="604" y="624"/>
                    <a:pt x="561" y="638"/>
                  </a:cubicBezTo>
                  <a:cubicBezTo>
                    <a:pt x="438" y="678"/>
                    <a:pt x="322" y="739"/>
                    <a:pt x="206" y="791"/>
                  </a:cubicBezTo>
                  <a:cubicBezTo>
                    <a:pt x="146" y="817"/>
                    <a:pt x="88" y="845"/>
                    <a:pt x="30" y="872"/>
                  </a:cubicBezTo>
                  <a:cubicBezTo>
                    <a:pt x="20" y="877"/>
                    <a:pt x="11" y="882"/>
                    <a:pt x="0" y="888"/>
                  </a:cubicBezTo>
                  <a:cubicBezTo>
                    <a:pt x="35" y="897"/>
                    <a:pt x="70" y="906"/>
                    <a:pt x="82" y="906"/>
                  </a:cubicBezTo>
                  <a:cubicBezTo>
                    <a:pt x="102" y="908"/>
                    <a:pt x="123" y="909"/>
                    <a:pt x="143" y="909"/>
                  </a:cubicBezTo>
                  <a:cubicBezTo>
                    <a:pt x="174" y="909"/>
                    <a:pt x="206" y="907"/>
                    <a:pt x="237" y="905"/>
                  </a:cubicBezTo>
                  <a:cubicBezTo>
                    <a:pt x="342" y="898"/>
                    <a:pt x="446" y="880"/>
                    <a:pt x="551" y="874"/>
                  </a:cubicBezTo>
                  <a:cubicBezTo>
                    <a:pt x="581" y="872"/>
                    <a:pt x="613" y="869"/>
                    <a:pt x="646" y="869"/>
                  </a:cubicBezTo>
                  <a:cubicBezTo>
                    <a:pt x="705" y="869"/>
                    <a:pt x="764" y="879"/>
                    <a:pt x="804" y="922"/>
                  </a:cubicBezTo>
                  <a:cubicBezTo>
                    <a:pt x="860" y="981"/>
                    <a:pt x="853" y="1075"/>
                    <a:pt x="862" y="1151"/>
                  </a:cubicBezTo>
                  <a:cubicBezTo>
                    <a:pt x="875" y="1298"/>
                    <a:pt x="896" y="1443"/>
                    <a:pt x="932" y="1585"/>
                  </a:cubicBezTo>
                  <a:cubicBezTo>
                    <a:pt x="963" y="1511"/>
                    <a:pt x="993" y="1436"/>
                    <a:pt x="1019" y="1359"/>
                  </a:cubicBezTo>
                  <a:cubicBezTo>
                    <a:pt x="1044" y="1286"/>
                    <a:pt x="1065" y="1213"/>
                    <a:pt x="1083" y="1140"/>
                  </a:cubicBezTo>
                  <a:cubicBezTo>
                    <a:pt x="1094" y="1089"/>
                    <a:pt x="1098" y="1026"/>
                    <a:pt x="1134" y="984"/>
                  </a:cubicBezTo>
                  <a:cubicBezTo>
                    <a:pt x="1162" y="949"/>
                    <a:pt x="1198" y="943"/>
                    <a:pt x="1242" y="938"/>
                  </a:cubicBezTo>
                  <a:cubicBezTo>
                    <a:pt x="1323" y="926"/>
                    <a:pt x="1406" y="926"/>
                    <a:pt x="1490" y="919"/>
                  </a:cubicBezTo>
                  <a:cubicBezTo>
                    <a:pt x="1603" y="907"/>
                    <a:pt x="1718" y="897"/>
                    <a:pt x="1832" y="886"/>
                  </a:cubicBezTo>
                  <a:cubicBezTo>
                    <a:pt x="1783" y="840"/>
                    <a:pt x="1728" y="799"/>
                    <a:pt x="1670" y="762"/>
                  </a:cubicBezTo>
                  <a:cubicBezTo>
                    <a:pt x="1599" y="716"/>
                    <a:pt x="1502" y="674"/>
                    <a:pt x="1479" y="583"/>
                  </a:cubicBezTo>
                  <a:cubicBezTo>
                    <a:pt x="1453" y="486"/>
                    <a:pt x="1523" y="360"/>
                    <a:pt x="1546" y="265"/>
                  </a:cubicBezTo>
                  <a:cubicBezTo>
                    <a:pt x="1567" y="181"/>
                    <a:pt x="1588" y="89"/>
                    <a:pt x="1587" y="1"/>
                  </a:cubicBezTo>
                  <a:cubicBezTo>
                    <a:pt x="1582" y="1"/>
                    <a:pt x="1578" y="1"/>
                    <a:pt x="157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42"/>
            <p:cNvSpPr/>
            <p:nvPr/>
          </p:nvSpPr>
          <p:spPr>
            <a:xfrm>
              <a:off x="3222875" y="308033"/>
              <a:ext cx="37591" cy="25802"/>
            </a:xfrm>
            <a:custGeom>
              <a:rect b="b" l="l" r="r" t="t"/>
              <a:pathLst>
                <a:path extrusionOk="0" h="650" w="947">
                  <a:moveTo>
                    <a:pt x="612" y="0"/>
                  </a:moveTo>
                  <a:cubicBezTo>
                    <a:pt x="533" y="0"/>
                    <a:pt x="453" y="23"/>
                    <a:pt x="384" y="57"/>
                  </a:cubicBezTo>
                  <a:cubicBezTo>
                    <a:pt x="267" y="118"/>
                    <a:pt x="171" y="213"/>
                    <a:pt x="103" y="325"/>
                  </a:cubicBezTo>
                  <a:cubicBezTo>
                    <a:pt x="70" y="378"/>
                    <a:pt x="44" y="434"/>
                    <a:pt x="26" y="494"/>
                  </a:cubicBezTo>
                  <a:cubicBezTo>
                    <a:pt x="13" y="540"/>
                    <a:pt x="6" y="585"/>
                    <a:pt x="0" y="632"/>
                  </a:cubicBezTo>
                  <a:cubicBezTo>
                    <a:pt x="134" y="611"/>
                    <a:pt x="270" y="599"/>
                    <a:pt x="407" y="599"/>
                  </a:cubicBezTo>
                  <a:cubicBezTo>
                    <a:pt x="560" y="599"/>
                    <a:pt x="714" y="613"/>
                    <a:pt x="868" y="643"/>
                  </a:cubicBezTo>
                  <a:cubicBezTo>
                    <a:pt x="878" y="645"/>
                    <a:pt x="889" y="648"/>
                    <a:pt x="900" y="650"/>
                  </a:cubicBezTo>
                  <a:cubicBezTo>
                    <a:pt x="915" y="542"/>
                    <a:pt x="946" y="437"/>
                    <a:pt x="947" y="327"/>
                  </a:cubicBezTo>
                  <a:cubicBezTo>
                    <a:pt x="947" y="279"/>
                    <a:pt x="943" y="232"/>
                    <a:pt x="936" y="184"/>
                  </a:cubicBezTo>
                  <a:cubicBezTo>
                    <a:pt x="896" y="112"/>
                    <a:pt x="827" y="55"/>
                    <a:pt x="747" y="25"/>
                  </a:cubicBezTo>
                  <a:cubicBezTo>
                    <a:pt x="704" y="8"/>
                    <a:pt x="658" y="0"/>
                    <a:pt x="61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42"/>
            <p:cNvSpPr/>
            <p:nvPr/>
          </p:nvSpPr>
          <p:spPr>
            <a:xfrm>
              <a:off x="3183338" y="286320"/>
              <a:ext cx="73158" cy="55335"/>
            </a:xfrm>
            <a:custGeom>
              <a:rect b="b" l="l" r="r" t="t"/>
              <a:pathLst>
                <a:path extrusionOk="0" h="1394" w="1843">
                  <a:moveTo>
                    <a:pt x="1089" y="1"/>
                  </a:moveTo>
                  <a:cubicBezTo>
                    <a:pt x="609" y="1"/>
                    <a:pt x="290" y="449"/>
                    <a:pt x="1" y="792"/>
                  </a:cubicBezTo>
                  <a:cubicBezTo>
                    <a:pt x="84" y="886"/>
                    <a:pt x="148" y="994"/>
                    <a:pt x="198" y="1109"/>
                  </a:cubicBezTo>
                  <a:cubicBezTo>
                    <a:pt x="235" y="1193"/>
                    <a:pt x="271" y="1295"/>
                    <a:pt x="288" y="1394"/>
                  </a:cubicBezTo>
                  <a:cubicBezTo>
                    <a:pt x="456" y="1316"/>
                    <a:pt x="633" y="1255"/>
                    <a:pt x="814" y="1214"/>
                  </a:cubicBezTo>
                  <a:cubicBezTo>
                    <a:pt x="809" y="1057"/>
                    <a:pt x="892" y="877"/>
                    <a:pt x="980" y="752"/>
                  </a:cubicBezTo>
                  <a:cubicBezTo>
                    <a:pt x="1077" y="613"/>
                    <a:pt x="1210" y="498"/>
                    <a:pt x="1369" y="435"/>
                  </a:cubicBezTo>
                  <a:cubicBezTo>
                    <a:pt x="1442" y="405"/>
                    <a:pt x="1520" y="388"/>
                    <a:pt x="1597" y="388"/>
                  </a:cubicBezTo>
                  <a:cubicBezTo>
                    <a:pt x="1682" y="388"/>
                    <a:pt x="1766" y="408"/>
                    <a:pt x="1843" y="450"/>
                  </a:cubicBezTo>
                  <a:cubicBezTo>
                    <a:pt x="1720" y="219"/>
                    <a:pt x="1495" y="63"/>
                    <a:pt x="1240" y="15"/>
                  </a:cubicBezTo>
                  <a:cubicBezTo>
                    <a:pt x="1188" y="5"/>
                    <a:pt x="1138" y="1"/>
                    <a:pt x="108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42"/>
            <p:cNvSpPr/>
            <p:nvPr/>
          </p:nvSpPr>
          <p:spPr>
            <a:xfrm>
              <a:off x="3144279" y="820733"/>
              <a:ext cx="98007" cy="92450"/>
            </a:xfrm>
            <a:custGeom>
              <a:rect b="b" l="l" r="r" t="t"/>
              <a:pathLst>
                <a:path extrusionOk="0" h="2329" w="2469">
                  <a:moveTo>
                    <a:pt x="1272" y="1"/>
                  </a:moveTo>
                  <a:cubicBezTo>
                    <a:pt x="1193" y="1"/>
                    <a:pt x="1113" y="9"/>
                    <a:pt x="1036" y="23"/>
                  </a:cubicBezTo>
                  <a:cubicBezTo>
                    <a:pt x="1053" y="44"/>
                    <a:pt x="1069" y="68"/>
                    <a:pt x="1080" y="92"/>
                  </a:cubicBezTo>
                  <a:cubicBezTo>
                    <a:pt x="1129" y="199"/>
                    <a:pt x="1119" y="314"/>
                    <a:pt x="1068" y="418"/>
                  </a:cubicBezTo>
                  <a:cubicBezTo>
                    <a:pt x="1045" y="467"/>
                    <a:pt x="1012" y="513"/>
                    <a:pt x="975" y="554"/>
                  </a:cubicBezTo>
                  <a:cubicBezTo>
                    <a:pt x="1023" y="590"/>
                    <a:pt x="1069" y="632"/>
                    <a:pt x="1111" y="678"/>
                  </a:cubicBezTo>
                  <a:cubicBezTo>
                    <a:pt x="1131" y="695"/>
                    <a:pt x="1154" y="710"/>
                    <a:pt x="1175" y="727"/>
                  </a:cubicBezTo>
                  <a:cubicBezTo>
                    <a:pt x="1262" y="797"/>
                    <a:pt x="1359" y="870"/>
                    <a:pt x="1469" y="889"/>
                  </a:cubicBezTo>
                  <a:cubicBezTo>
                    <a:pt x="1483" y="891"/>
                    <a:pt x="1501" y="893"/>
                    <a:pt x="1520" y="893"/>
                  </a:cubicBezTo>
                  <a:cubicBezTo>
                    <a:pt x="1584" y="893"/>
                    <a:pt x="1661" y="874"/>
                    <a:pt x="1675" y="812"/>
                  </a:cubicBezTo>
                  <a:cubicBezTo>
                    <a:pt x="1689" y="760"/>
                    <a:pt x="1663" y="690"/>
                    <a:pt x="1651" y="641"/>
                  </a:cubicBezTo>
                  <a:cubicBezTo>
                    <a:pt x="1633" y="570"/>
                    <a:pt x="1614" y="507"/>
                    <a:pt x="1644" y="438"/>
                  </a:cubicBezTo>
                  <a:cubicBezTo>
                    <a:pt x="1655" y="414"/>
                    <a:pt x="1687" y="397"/>
                    <a:pt x="1714" y="397"/>
                  </a:cubicBezTo>
                  <a:cubicBezTo>
                    <a:pt x="1721" y="397"/>
                    <a:pt x="1728" y="398"/>
                    <a:pt x="1734" y="401"/>
                  </a:cubicBezTo>
                  <a:cubicBezTo>
                    <a:pt x="1824" y="439"/>
                    <a:pt x="1852" y="527"/>
                    <a:pt x="1872" y="616"/>
                  </a:cubicBezTo>
                  <a:cubicBezTo>
                    <a:pt x="1889" y="694"/>
                    <a:pt x="1903" y="783"/>
                    <a:pt x="1882" y="861"/>
                  </a:cubicBezTo>
                  <a:cubicBezTo>
                    <a:pt x="1843" y="1009"/>
                    <a:pt x="1685" y="1090"/>
                    <a:pt x="1541" y="1090"/>
                  </a:cubicBezTo>
                  <a:cubicBezTo>
                    <a:pt x="1536" y="1090"/>
                    <a:pt x="1532" y="1090"/>
                    <a:pt x="1527" y="1090"/>
                  </a:cubicBezTo>
                  <a:cubicBezTo>
                    <a:pt x="1477" y="1086"/>
                    <a:pt x="1430" y="1077"/>
                    <a:pt x="1387" y="1062"/>
                  </a:cubicBezTo>
                  <a:lnTo>
                    <a:pt x="1387" y="1062"/>
                  </a:lnTo>
                  <a:cubicBezTo>
                    <a:pt x="1392" y="1073"/>
                    <a:pt x="1397" y="1085"/>
                    <a:pt x="1401" y="1097"/>
                  </a:cubicBezTo>
                  <a:cubicBezTo>
                    <a:pt x="1451" y="1243"/>
                    <a:pt x="1397" y="1401"/>
                    <a:pt x="1277" y="1496"/>
                  </a:cubicBezTo>
                  <a:cubicBezTo>
                    <a:pt x="1185" y="1569"/>
                    <a:pt x="1071" y="1599"/>
                    <a:pt x="955" y="1599"/>
                  </a:cubicBezTo>
                  <a:cubicBezTo>
                    <a:pt x="911" y="1599"/>
                    <a:pt x="866" y="1594"/>
                    <a:pt x="823" y="1586"/>
                  </a:cubicBezTo>
                  <a:cubicBezTo>
                    <a:pt x="703" y="1565"/>
                    <a:pt x="544" y="1472"/>
                    <a:pt x="577" y="1329"/>
                  </a:cubicBezTo>
                  <a:cubicBezTo>
                    <a:pt x="584" y="1298"/>
                    <a:pt x="609" y="1284"/>
                    <a:pt x="635" y="1284"/>
                  </a:cubicBezTo>
                  <a:cubicBezTo>
                    <a:pt x="652" y="1284"/>
                    <a:pt x="669" y="1290"/>
                    <a:pt x="683" y="1301"/>
                  </a:cubicBezTo>
                  <a:cubicBezTo>
                    <a:pt x="726" y="1336"/>
                    <a:pt x="760" y="1365"/>
                    <a:pt x="815" y="1383"/>
                  </a:cubicBezTo>
                  <a:cubicBezTo>
                    <a:pt x="855" y="1395"/>
                    <a:pt x="896" y="1400"/>
                    <a:pt x="937" y="1400"/>
                  </a:cubicBezTo>
                  <a:cubicBezTo>
                    <a:pt x="959" y="1400"/>
                    <a:pt x="981" y="1399"/>
                    <a:pt x="1002" y="1397"/>
                  </a:cubicBezTo>
                  <a:cubicBezTo>
                    <a:pt x="1114" y="1387"/>
                    <a:pt x="1256" y="1320"/>
                    <a:pt x="1239" y="1186"/>
                  </a:cubicBezTo>
                  <a:cubicBezTo>
                    <a:pt x="1229" y="1116"/>
                    <a:pt x="1179" y="1050"/>
                    <a:pt x="1141" y="992"/>
                  </a:cubicBezTo>
                  <a:cubicBezTo>
                    <a:pt x="1101" y="934"/>
                    <a:pt x="1062" y="878"/>
                    <a:pt x="1017" y="826"/>
                  </a:cubicBezTo>
                  <a:cubicBezTo>
                    <a:pt x="971" y="769"/>
                    <a:pt x="919" y="716"/>
                    <a:pt x="865" y="665"/>
                  </a:cubicBezTo>
                  <a:cubicBezTo>
                    <a:pt x="862" y="668"/>
                    <a:pt x="859" y="670"/>
                    <a:pt x="855" y="673"/>
                  </a:cubicBezTo>
                  <a:cubicBezTo>
                    <a:pt x="767" y="750"/>
                    <a:pt x="664" y="816"/>
                    <a:pt x="552" y="854"/>
                  </a:cubicBezTo>
                  <a:cubicBezTo>
                    <a:pt x="504" y="870"/>
                    <a:pt x="453" y="879"/>
                    <a:pt x="402" y="879"/>
                  </a:cubicBezTo>
                  <a:cubicBezTo>
                    <a:pt x="339" y="879"/>
                    <a:pt x="278" y="865"/>
                    <a:pt x="223" y="832"/>
                  </a:cubicBezTo>
                  <a:cubicBezTo>
                    <a:pt x="183" y="809"/>
                    <a:pt x="148" y="777"/>
                    <a:pt x="124" y="739"/>
                  </a:cubicBezTo>
                  <a:cubicBezTo>
                    <a:pt x="15" y="1015"/>
                    <a:pt x="0" y="1326"/>
                    <a:pt x="124" y="1611"/>
                  </a:cubicBezTo>
                  <a:cubicBezTo>
                    <a:pt x="232" y="1861"/>
                    <a:pt x="459" y="2026"/>
                    <a:pt x="695" y="2144"/>
                  </a:cubicBezTo>
                  <a:cubicBezTo>
                    <a:pt x="918" y="2259"/>
                    <a:pt x="1165" y="2328"/>
                    <a:pt x="1415" y="2328"/>
                  </a:cubicBezTo>
                  <a:cubicBezTo>
                    <a:pt x="1456" y="2328"/>
                    <a:pt x="1497" y="2326"/>
                    <a:pt x="1538" y="2323"/>
                  </a:cubicBezTo>
                  <a:cubicBezTo>
                    <a:pt x="1798" y="2297"/>
                    <a:pt x="2052" y="2179"/>
                    <a:pt x="2227" y="1984"/>
                  </a:cubicBezTo>
                  <a:cubicBezTo>
                    <a:pt x="2418" y="1773"/>
                    <a:pt x="2469" y="1489"/>
                    <a:pt x="2450" y="1213"/>
                  </a:cubicBezTo>
                  <a:cubicBezTo>
                    <a:pt x="2416" y="663"/>
                    <a:pt x="2047" y="137"/>
                    <a:pt x="1485" y="22"/>
                  </a:cubicBezTo>
                  <a:cubicBezTo>
                    <a:pt x="1415" y="7"/>
                    <a:pt x="1343" y="1"/>
                    <a:pt x="127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42"/>
            <p:cNvSpPr/>
            <p:nvPr/>
          </p:nvSpPr>
          <p:spPr>
            <a:xfrm>
              <a:off x="3123081" y="660643"/>
              <a:ext cx="113290" cy="67362"/>
            </a:xfrm>
            <a:custGeom>
              <a:rect b="b" l="l" r="r" t="t"/>
              <a:pathLst>
                <a:path extrusionOk="0" h="1697" w="2854">
                  <a:moveTo>
                    <a:pt x="1243" y="0"/>
                  </a:moveTo>
                  <a:cubicBezTo>
                    <a:pt x="1233" y="0"/>
                    <a:pt x="1223" y="1"/>
                    <a:pt x="1212" y="4"/>
                  </a:cubicBezTo>
                  <a:cubicBezTo>
                    <a:pt x="1108" y="26"/>
                    <a:pt x="1044" y="137"/>
                    <a:pt x="998" y="224"/>
                  </a:cubicBezTo>
                  <a:cubicBezTo>
                    <a:pt x="985" y="246"/>
                    <a:pt x="955" y="262"/>
                    <a:pt x="927" y="262"/>
                  </a:cubicBezTo>
                  <a:cubicBezTo>
                    <a:pt x="914" y="262"/>
                    <a:pt x="901" y="259"/>
                    <a:pt x="891" y="251"/>
                  </a:cubicBezTo>
                  <a:cubicBezTo>
                    <a:pt x="832" y="208"/>
                    <a:pt x="766" y="187"/>
                    <a:pt x="703" y="187"/>
                  </a:cubicBezTo>
                  <a:cubicBezTo>
                    <a:pt x="572" y="187"/>
                    <a:pt x="456" y="276"/>
                    <a:pt x="453" y="441"/>
                  </a:cubicBezTo>
                  <a:cubicBezTo>
                    <a:pt x="452" y="489"/>
                    <a:pt x="410" y="527"/>
                    <a:pt x="366" y="527"/>
                  </a:cubicBezTo>
                  <a:cubicBezTo>
                    <a:pt x="351" y="527"/>
                    <a:pt x="337" y="524"/>
                    <a:pt x="323" y="515"/>
                  </a:cubicBezTo>
                  <a:cubicBezTo>
                    <a:pt x="300" y="501"/>
                    <a:pt x="276" y="495"/>
                    <a:pt x="253" y="495"/>
                  </a:cubicBezTo>
                  <a:cubicBezTo>
                    <a:pt x="193" y="495"/>
                    <a:pt x="139" y="537"/>
                    <a:pt x="114" y="597"/>
                  </a:cubicBezTo>
                  <a:cubicBezTo>
                    <a:pt x="68" y="703"/>
                    <a:pt x="107" y="821"/>
                    <a:pt x="149" y="920"/>
                  </a:cubicBezTo>
                  <a:cubicBezTo>
                    <a:pt x="161" y="950"/>
                    <a:pt x="140" y="984"/>
                    <a:pt x="117" y="999"/>
                  </a:cubicBezTo>
                  <a:cubicBezTo>
                    <a:pt x="0" y="1078"/>
                    <a:pt x="82" y="1248"/>
                    <a:pt x="165" y="1315"/>
                  </a:cubicBezTo>
                  <a:cubicBezTo>
                    <a:pt x="259" y="1391"/>
                    <a:pt x="379" y="1430"/>
                    <a:pt x="488" y="1487"/>
                  </a:cubicBezTo>
                  <a:cubicBezTo>
                    <a:pt x="555" y="1452"/>
                    <a:pt x="631" y="1434"/>
                    <a:pt x="705" y="1434"/>
                  </a:cubicBezTo>
                  <a:cubicBezTo>
                    <a:pt x="813" y="1434"/>
                    <a:pt x="916" y="1472"/>
                    <a:pt x="982" y="1556"/>
                  </a:cubicBezTo>
                  <a:cubicBezTo>
                    <a:pt x="1087" y="1461"/>
                    <a:pt x="1228" y="1410"/>
                    <a:pt x="1364" y="1410"/>
                  </a:cubicBezTo>
                  <a:cubicBezTo>
                    <a:pt x="1515" y="1410"/>
                    <a:pt x="1661" y="1472"/>
                    <a:pt x="1753" y="1603"/>
                  </a:cubicBezTo>
                  <a:cubicBezTo>
                    <a:pt x="1848" y="1551"/>
                    <a:pt x="1958" y="1519"/>
                    <a:pt x="2066" y="1519"/>
                  </a:cubicBezTo>
                  <a:cubicBezTo>
                    <a:pt x="2144" y="1519"/>
                    <a:pt x="2221" y="1536"/>
                    <a:pt x="2291" y="1573"/>
                  </a:cubicBezTo>
                  <a:cubicBezTo>
                    <a:pt x="2343" y="1601"/>
                    <a:pt x="2378" y="1645"/>
                    <a:pt x="2425" y="1675"/>
                  </a:cubicBezTo>
                  <a:cubicBezTo>
                    <a:pt x="2448" y="1691"/>
                    <a:pt x="2470" y="1696"/>
                    <a:pt x="2492" y="1696"/>
                  </a:cubicBezTo>
                  <a:cubicBezTo>
                    <a:pt x="2532" y="1696"/>
                    <a:pt x="2572" y="1677"/>
                    <a:pt x="2619" y="1667"/>
                  </a:cubicBezTo>
                  <a:cubicBezTo>
                    <a:pt x="2668" y="1656"/>
                    <a:pt x="2721" y="1650"/>
                    <a:pt x="2773" y="1650"/>
                  </a:cubicBezTo>
                  <a:cubicBezTo>
                    <a:pt x="2793" y="1650"/>
                    <a:pt x="2813" y="1651"/>
                    <a:pt x="2832" y="1652"/>
                  </a:cubicBezTo>
                  <a:cubicBezTo>
                    <a:pt x="2854" y="1597"/>
                    <a:pt x="2841" y="1522"/>
                    <a:pt x="2780" y="1498"/>
                  </a:cubicBezTo>
                  <a:cubicBezTo>
                    <a:pt x="2733" y="1478"/>
                    <a:pt x="2690" y="1420"/>
                    <a:pt x="2729" y="1365"/>
                  </a:cubicBezTo>
                  <a:cubicBezTo>
                    <a:pt x="2803" y="1264"/>
                    <a:pt x="2771" y="1136"/>
                    <a:pt x="2638" y="1136"/>
                  </a:cubicBezTo>
                  <a:cubicBezTo>
                    <a:pt x="2633" y="1136"/>
                    <a:pt x="2628" y="1136"/>
                    <a:pt x="2622" y="1137"/>
                  </a:cubicBezTo>
                  <a:cubicBezTo>
                    <a:pt x="2620" y="1137"/>
                    <a:pt x="2617" y="1137"/>
                    <a:pt x="2614" y="1137"/>
                  </a:cubicBezTo>
                  <a:cubicBezTo>
                    <a:pt x="2533" y="1137"/>
                    <a:pt x="2514" y="1034"/>
                    <a:pt x="2556" y="980"/>
                  </a:cubicBezTo>
                  <a:cubicBezTo>
                    <a:pt x="2601" y="925"/>
                    <a:pt x="2647" y="858"/>
                    <a:pt x="2654" y="786"/>
                  </a:cubicBezTo>
                  <a:cubicBezTo>
                    <a:pt x="2658" y="736"/>
                    <a:pt x="2627" y="643"/>
                    <a:pt x="2565" y="643"/>
                  </a:cubicBezTo>
                  <a:cubicBezTo>
                    <a:pt x="2555" y="643"/>
                    <a:pt x="2546" y="645"/>
                    <a:pt x="2535" y="649"/>
                  </a:cubicBezTo>
                  <a:cubicBezTo>
                    <a:pt x="2521" y="655"/>
                    <a:pt x="2506" y="658"/>
                    <a:pt x="2493" y="658"/>
                  </a:cubicBezTo>
                  <a:cubicBezTo>
                    <a:pt x="2430" y="658"/>
                    <a:pt x="2383" y="598"/>
                    <a:pt x="2414" y="528"/>
                  </a:cubicBezTo>
                  <a:cubicBezTo>
                    <a:pt x="2457" y="433"/>
                    <a:pt x="2445" y="312"/>
                    <a:pt x="2356" y="249"/>
                  </a:cubicBezTo>
                  <a:cubicBezTo>
                    <a:pt x="2320" y="224"/>
                    <a:pt x="2289" y="216"/>
                    <a:pt x="2258" y="216"/>
                  </a:cubicBezTo>
                  <a:cubicBezTo>
                    <a:pt x="2213" y="216"/>
                    <a:pt x="2170" y="232"/>
                    <a:pt x="2117" y="239"/>
                  </a:cubicBezTo>
                  <a:cubicBezTo>
                    <a:pt x="2110" y="240"/>
                    <a:pt x="2103" y="241"/>
                    <a:pt x="2095" y="241"/>
                  </a:cubicBezTo>
                  <a:cubicBezTo>
                    <a:pt x="2046" y="241"/>
                    <a:pt x="2007" y="218"/>
                    <a:pt x="1982" y="171"/>
                  </a:cubicBezTo>
                  <a:cubicBezTo>
                    <a:pt x="1938" y="92"/>
                    <a:pt x="1917" y="12"/>
                    <a:pt x="1827" y="12"/>
                  </a:cubicBezTo>
                  <a:cubicBezTo>
                    <a:pt x="1812" y="12"/>
                    <a:pt x="1795" y="14"/>
                    <a:pt x="1775" y="19"/>
                  </a:cubicBezTo>
                  <a:cubicBezTo>
                    <a:pt x="1690" y="42"/>
                    <a:pt x="1661" y="127"/>
                    <a:pt x="1583" y="157"/>
                  </a:cubicBezTo>
                  <a:cubicBezTo>
                    <a:pt x="1564" y="164"/>
                    <a:pt x="1546" y="167"/>
                    <a:pt x="1528" y="167"/>
                  </a:cubicBezTo>
                  <a:cubicBezTo>
                    <a:pt x="1491" y="167"/>
                    <a:pt x="1455" y="153"/>
                    <a:pt x="1422" y="127"/>
                  </a:cubicBezTo>
                  <a:cubicBezTo>
                    <a:pt x="1361" y="82"/>
                    <a:pt x="1324" y="0"/>
                    <a:pt x="124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42"/>
            <p:cNvSpPr/>
            <p:nvPr/>
          </p:nvSpPr>
          <p:spPr>
            <a:xfrm>
              <a:off x="3127686" y="945018"/>
              <a:ext cx="89989" cy="107851"/>
            </a:xfrm>
            <a:custGeom>
              <a:rect b="b" l="l" r="r" t="t"/>
              <a:pathLst>
                <a:path extrusionOk="0" h="2717" w="2267">
                  <a:moveTo>
                    <a:pt x="1858" y="1559"/>
                  </a:moveTo>
                  <a:cubicBezTo>
                    <a:pt x="1858" y="1559"/>
                    <a:pt x="1858" y="1559"/>
                    <a:pt x="1858" y="1559"/>
                  </a:cubicBezTo>
                  <a:cubicBezTo>
                    <a:pt x="1858" y="1559"/>
                    <a:pt x="1858" y="1559"/>
                    <a:pt x="1858" y="1559"/>
                  </a:cubicBezTo>
                  <a:close/>
                  <a:moveTo>
                    <a:pt x="1576" y="1"/>
                  </a:moveTo>
                  <a:cubicBezTo>
                    <a:pt x="1478" y="1"/>
                    <a:pt x="1375" y="65"/>
                    <a:pt x="1384" y="173"/>
                  </a:cubicBezTo>
                  <a:cubicBezTo>
                    <a:pt x="1388" y="230"/>
                    <a:pt x="1340" y="260"/>
                    <a:pt x="1292" y="260"/>
                  </a:cubicBezTo>
                  <a:cubicBezTo>
                    <a:pt x="1277" y="260"/>
                    <a:pt x="1261" y="257"/>
                    <a:pt x="1247" y="251"/>
                  </a:cubicBezTo>
                  <a:cubicBezTo>
                    <a:pt x="1185" y="223"/>
                    <a:pt x="1120" y="206"/>
                    <a:pt x="1055" y="206"/>
                  </a:cubicBezTo>
                  <a:cubicBezTo>
                    <a:pt x="997" y="206"/>
                    <a:pt x="941" y="219"/>
                    <a:pt x="887" y="251"/>
                  </a:cubicBezTo>
                  <a:cubicBezTo>
                    <a:pt x="778" y="314"/>
                    <a:pt x="701" y="455"/>
                    <a:pt x="730" y="583"/>
                  </a:cubicBezTo>
                  <a:cubicBezTo>
                    <a:pt x="743" y="644"/>
                    <a:pt x="704" y="702"/>
                    <a:pt x="639" y="703"/>
                  </a:cubicBezTo>
                  <a:cubicBezTo>
                    <a:pt x="499" y="705"/>
                    <a:pt x="360" y="785"/>
                    <a:pt x="332" y="934"/>
                  </a:cubicBezTo>
                  <a:cubicBezTo>
                    <a:pt x="311" y="1051"/>
                    <a:pt x="383" y="1165"/>
                    <a:pt x="258" y="1243"/>
                  </a:cubicBezTo>
                  <a:cubicBezTo>
                    <a:pt x="207" y="1276"/>
                    <a:pt x="148" y="1283"/>
                    <a:pt x="101" y="1319"/>
                  </a:cubicBezTo>
                  <a:cubicBezTo>
                    <a:pt x="48" y="1361"/>
                    <a:pt x="9" y="1428"/>
                    <a:pt x="6" y="1495"/>
                  </a:cubicBezTo>
                  <a:cubicBezTo>
                    <a:pt x="1" y="1573"/>
                    <a:pt x="37" y="1647"/>
                    <a:pt x="96" y="1697"/>
                  </a:cubicBezTo>
                  <a:cubicBezTo>
                    <a:pt x="141" y="1738"/>
                    <a:pt x="201" y="1746"/>
                    <a:pt x="248" y="1782"/>
                  </a:cubicBezTo>
                  <a:cubicBezTo>
                    <a:pt x="370" y="1870"/>
                    <a:pt x="290" y="2001"/>
                    <a:pt x="335" y="2121"/>
                  </a:cubicBezTo>
                  <a:cubicBezTo>
                    <a:pt x="391" y="2272"/>
                    <a:pt x="508" y="2290"/>
                    <a:pt x="643" y="2328"/>
                  </a:cubicBezTo>
                  <a:cubicBezTo>
                    <a:pt x="691" y="2343"/>
                    <a:pt x="738" y="2364"/>
                    <a:pt x="771" y="2401"/>
                  </a:cubicBezTo>
                  <a:cubicBezTo>
                    <a:pt x="820" y="2457"/>
                    <a:pt x="811" y="2519"/>
                    <a:pt x="824" y="2587"/>
                  </a:cubicBezTo>
                  <a:cubicBezTo>
                    <a:pt x="841" y="2684"/>
                    <a:pt x="906" y="2717"/>
                    <a:pt x="983" y="2717"/>
                  </a:cubicBezTo>
                  <a:cubicBezTo>
                    <a:pt x="1073" y="2717"/>
                    <a:pt x="1180" y="2673"/>
                    <a:pt x="1246" y="2637"/>
                  </a:cubicBezTo>
                  <a:cubicBezTo>
                    <a:pt x="1261" y="2629"/>
                    <a:pt x="1277" y="2625"/>
                    <a:pt x="1293" y="2625"/>
                  </a:cubicBezTo>
                  <a:cubicBezTo>
                    <a:pt x="1325" y="2625"/>
                    <a:pt x="1357" y="2640"/>
                    <a:pt x="1372" y="2670"/>
                  </a:cubicBezTo>
                  <a:cubicBezTo>
                    <a:pt x="1388" y="2699"/>
                    <a:pt x="1413" y="2710"/>
                    <a:pt x="1441" y="2710"/>
                  </a:cubicBezTo>
                  <a:cubicBezTo>
                    <a:pt x="1498" y="2710"/>
                    <a:pt x="1569" y="2666"/>
                    <a:pt x="1607" y="2642"/>
                  </a:cubicBezTo>
                  <a:cubicBezTo>
                    <a:pt x="1633" y="2625"/>
                    <a:pt x="1659" y="2605"/>
                    <a:pt x="1674" y="2578"/>
                  </a:cubicBezTo>
                  <a:cubicBezTo>
                    <a:pt x="1719" y="2499"/>
                    <a:pt x="1621" y="2421"/>
                    <a:pt x="1594" y="2354"/>
                  </a:cubicBezTo>
                  <a:cubicBezTo>
                    <a:pt x="1554" y="2260"/>
                    <a:pt x="1538" y="2156"/>
                    <a:pt x="1547" y="2053"/>
                  </a:cubicBezTo>
                  <a:cubicBezTo>
                    <a:pt x="1556" y="1952"/>
                    <a:pt x="1589" y="1851"/>
                    <a:pt x="1643" y="1766"/>
                  </a:cubicBezTo>
                  <a:cubicBezTo>
                    <a:pt x="1659" y="1742"/>
                    <a:pt x="1847" y="1559"/>
                    <a:pt x="1857" y="1559"/>
                  </a:cubicBezTo>
                  <a:cubicBezTo>
                    <a:pt x="1857" y="1559"/>
                    <a:pt x="1858" y="1559"/>
                    <a:pt x="1858" y="1559"/>
                  </a:cubicBezTo>
                  <a:lnTo>
                    <a:pt x="1858" y="1559"/>
                  </a:lnTo>
                  <a:cubicBezTo>
                    <a:pt x="1799" y="1333"/>
                    <a:pt x="1851" y="1090"/>
                    <a:pt x="1996" y="901"/>
                  </a:cubicBezTo>
                  <a:cubicBezTo>
                    <a:pt x="2065" y="809"/>
                    <a:pt x="2154" y="752"/>
                    <a:pt x="2251" y="693"/>
                  </a:cubicBezTo>
                  <a:cubicBezTo>
                    <a:pt x="2257" y="691"/>
                    <a:pt x="2263" y="687"/>
                    <a:pt x="2264" y="680"/>
                  </a:cubicBezTo>
                  <a:cubicBezTo>
                    <a:pt x="2267" y="676"/>
                    <a:pt x="2264" y="668"/>
                    <a:pt x="2263" y="662"/>
                  </a:cubicBezTo>
                  <a:cubicBezTo>
                    <a:pt x="2237" y="590"/>
                    <a:pt x="2215" y="519"/>
                    <a:pt x="2179" y="452"/>
                  </a:cubicBezTo>
                  <a:cubicBezTo>
                    <a:pt x="2168" y="428"/>
                    <a:pt x="2060" y="229"/>
                    <a:pt x="2030" y="229"/>
                  </a:cubicBezTo>
                  <a:cubicBezTo>
                    <a:pt x="2029" y="229"/>
                    <a:pt x="2028" y="229"/>
                    <a:pt x="2027" y="230"/>
                  </a:cubicBezTo>
                  <a:cubicBezTo>
                    <a:pt x="2014" y="238"/>
                    <a:pt x="1999" y="242"/>
                    <a:pt x="1983" y="242"/>
                  </a:cubicBezTo>
                  <a:cubicBezTo>
                    <a:pt x="1959" y="242"/>
                    <a:pt x="1935" y="233"/>
                    <a:pt x="1918" y="215"/>
                  </a:cubicBezTo>
                  <a:cubicBezTo>
                    <a:pt x="1835" y="135"/>
                    <a:pt x="1742" y="36"/>
                    <a:pt x="1626" y="7"/>
                  </a:cubicBezTo>
                  <a:cubicBezTo>
                    <a:pt x="1610" y="3"/>
                    <a:pt x="1593" y="1"/>
                    <a:pt x="157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42"/>
            <p:cNvSpPr/>
            <p:nvPr/>
          </p:nvSpPr>
          <p:spPr>
            <a:xfrm>
              <a:off x="3170676" y="277269"/>
              <a:ext cx="40965" cy="36638"/>
            </a:xfrm>
            <a:custGeom>
              <a:rect b="b" l="l" r="r" t="t"/>
              <a:pathLst>
                <a:path extrusionOk="0" h="923" w="1032">
                  <a:moveTo>
                    <a:pt x="761" y="1"/>
                  </a:moveTo>
                  <a:cubicBezTo>
                    <a:pt x="641" y="1"/>
                    <a:pt x="515" y="42"/>
                    <a:pt x="421" y="96"/>
                  </a:cubicBezTo>
                  <a:cubicBezTo>
                    <a:pt x="308" y="160"/>
                    <a:pt x="211" y="250"/>
                    <a:pt x="145" y="362"/>
                  </a:cubicBezTo>
                  <a:cubicBezTo>
                    <a:pt x="113" y="414"/>
                    <a:pt x="87" y="467"/>
                    <a:pt x="70" y="525"/>
                  </a:cubicBezTo>
                  <a:cubicBezTo>
                    <a:pt x="49" y="592"/>
                    <a:pt x="48" y="658"/>
                    <a:pt x="35" y="724"/>
                  </a:cubicBezTo>
                  <a:cubicBezTo>
                    <a:pt x="30" y="749"/>
                    <a:pt x="18" y="767"/>
                    <a:pt x="1" y="775"/>
                  </a:cubicBezTo>
                  <a:cubicBezTo>
                    <a:pt x="81" y="816"/>
                    <a:pt x="155" y="864"/>
                    <a:pt x="222" y="923"/>
                  </a:cubicBezTo>
                  <a:cubicBezTo>
                    <a:pt x="383" y="564"/>
                    <a:pt x="675" y="251"/>
                    <a:pt x="1032" y="121"/>
                  </a:cubicBezTo>
                  <a:cubicBezTo>
                    <a:pt x="1016" y="103"/>
                    <a:pt x="1002" y="87"/>
                    <a:pt x="987" y="69"/>
                  </a:cubicBezTo>
                  <a:cubicBezTo>
                    <a:pt x="923" y="20"/>
                    <a:pt x="843" y="1"/>
                    <a:pt x="7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42"/>
            <p:cNvSpPr/>
            <p:nvPr/>
          </p:nvSpPr>
          <p:spPr>
            <a:xfrm>
              <a:off x="3132846" y="259486"/>
              <a:ext cx="68593" cy="46284"/>
            </a:xfrm>
            <a:custGeom>
              <a:rect b="b" l="l" r="r" t="t"/>
              <a:pathLst>
                <a:path extrusionOk="0" h="1166" w="1728">
                  <a:moveTo>
                    <a:pt x="1079" y="0"/>
                  </a:moveTo>
                  <a:cubicBezTo>
                    <a:pt x="1035" y="0"/>
                    <a:pt x="992" y="4"/>
                    <a:pt x="949" y="11"/>
                  </a:cubicBezTo>
                  <a:cubicBezTo>
                    <a:pt x="507" y="86"/>
                    <a:pt x="253" y="499"/>
                    <a:pt x="1" y="830"/>
                  </a:cubicBezTo>
                  <a:cubicBezTo>
                    <a:pt x="41" y="923"/>
                    <a:pt x="91" y="1033"/>
                    <a:pt x="105" y="1134"/>
                  </a:cubicBezTo>
                  <a:cubicBezTo>
                    <a:pt x="198" y="1106"/>
                    <a:pt x="295" y="1090"/>
                    <a:pt x="394" y="1088"/>
                  </a:cubicBezTo>
                  <a:cubicBezTo>
                    <a:pt x="540" y="1088"/>
                    <a:pt x="688" y="1114"/>
                    <a:pt x="827" y="1166"/>
                  </a:cubicBezTo>
                  <a:cubicBezTo>
                    <a:pt x="826" y="1161"/>
                    <a:pt x="823" y="1155"/>
                    <a:pt x="823" y="1149"/>
                  </a:cubicBezTo>
                  <a:cubicBezTo>
                    <a:pt x="815" y="997"/>
                    <a:pt x="889" y="817"/>
                    <a:pt x="971" y="691"/>
                  </a:cubicBezTo>
                  <a:cubicBezTo>
                    <a:pt x="1056" y="557"/>
                    <a:pt x="1176" y="445"/>
                    <a:pt x="1316" y="371"/>
                  </a:cubicBezTo>
                  <a:cubicBezTo>
                    <a:pt x="1429" y="314"/>
                    <a:pt x="1582" y="267"/>
                    <a:pt x="1728" y="267"/>
                  </a:cubicBezTo>
                  <a:cubicBezTo>
                    <a:pt x="1684" y="226"/>
                    <a:pt x="1637" y="190"/>
                    <a:pt x="1587" y="158"/>
                  </a:cubicBezTo>
                  <a:cubicBezTo>
                    <a:pt x="1436" y="60"/>
                    <a:pt x="1258" y="0"/>
                    <a:pt x="1079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42"/>
            <p:cNvSpPr/>
            <p:nvPr/>
          </p:nvSpPr>
          <p:spPr>
            <a:xfrm>
              <a:off x="2973749" y="616582"/>
              <a:ext cx="216100" cy="163821"/>
            </a:xfrm>
            <a:custGeom>
              <a:rect b="b" l="l" r="r" t="t"/>
              <a:pathLst>
                <a:path extrusionOk="0" h="4127" w="5444">
                  <a:moveTo>
                    <a:pt x="5411" y="0"/>
                  </a:moveTo>
                  <a:cubicBezTo>
                    <a:pt x="4941" y="281"/>
                    <a:pt x="4472" y="560"/>
                    <a:pt x="4005" y="845"/>
                  </a:cubicBezTo>
                  <a:cubicBezTo>
                    <a:pt x="2960" y="1480"/>
                    <a:pt x="1924" y="2130"/>
                    <a:pt x="895" y="2791"/>
                  </a:cubicBezTo>
                  <a:cubicBezTo>
                    <a:pt x="595" y="2983"/>
                    <a:pt x="298" y="3176"/>
                    <a:pt x="0" y="3370"/>
                  </a:cubicBezTo>
                  <a:lnTo>
                    <a:pt x="105" y="3530"/>
                  </a:lnTo>
                  <a:cubicBezTo>
                    <a:pt x="141" y="3504"/>
                    <a:pt x="183" y="3484"/>
                    <a:pt x="228" y="3471"/>
                  </a:cubicBezTo>
                  <a:cubicBezTo>
                    <a:pt x="260" y="3462"/>
                    <a:pt x="293" y="3458"/>
                    <a:pt x="325" y="3458"/>
                  </a:cubicBezTo>
                  <a:cubicBezTo>
                    <a:pt x="405" y="3458"/>
                    <a:pt x="484" y="3483"/>
                    <a:pt x="546" y="3532"/>
                  </a:cubicBezTo>
                  <a:cubicBezTo>
                    <a:pt x="617" y="3448"/>
                    <a:pt x="720" y="3391"/>
                    <a:pt x="831" y="3391"/>
                  </a:cubicBezTo>
                  <a:cubicBezTo>
                    <a:pt x="863" y="3391"/>
                    <a:pt x="896" y="3396"/>
                    <a:pt x="928" y="3406"/>
                  </a:cubicBezTo>
                  <a:cubicBezTo>
                    <a:pt x="1064" y="3448"/>
                    <a:pt x="1155" y="3567"/>
                    <a:pt x="1176" y="3700"/>
                  </a:cubicBezTo>
                  <a:cubicBezTo>
                    <a:pt x="1189" y="3698"/>
                    <a:pt x="1202" y="3697"/>
                    <a:pt x="1215" y="3697"/>
                  </a:cubicBezTo>
                  <a:cubicBezTo>
                    <a:pt x="1410" y="3697"/>
                    <a:pt x="1575" y="3917"/>
                    <a:pt x="1600" y="4127"/>
                  </a:cubicBezTo>
                  <a:cubicBezTo>
                    <a:pt x="1641" y="4040"/>
                    <a:pt x="1635" y="3924"/>
                    <a:pt x="1697" y="3844"/>
                  </a:cubicBezTo>
                  <a:cubicBezTo>
                    <a:pt x="1740" y="3787"/>
                    <a:pt x="1801" y="3755"/>
                    <a:pt x="1872" y="3746"/>
                  </a:cubicBezTo>
                  <a:cubicBezTo>
                    <a:pt x="1883" y="3744"/>
                    <a:pt x="1894" y="3744"/>
                    <a:pt x="1905" y="3744"/>
                  </a:cubicBezTo>
                  <a:cubicBezTo>
                    <a:pt x="1920" y="3744"/>
                    <a:pt x="1934" y="3745"/>
                    <a:pt x="1947" y="3745"/>
                  </a:cubicBezTo>
                  <a:cubicBezTo>
                    <a:pt x="1987" y="3745"/>
                    <a:pt x="2023" y="3740"/>
                    <a:pt x="2052" y="3704"/>
                  </a:cubicBezTo>
                  <a:cubicBezTo>
                    <a:pt x="2120" y="3618"/>
                    <a:pt x="2129" y="3501"/>
                    <a:pt x="2202" y="3417"/>
                  </a:cubicBezTo>
                  <a:cubicBezTo>
                    <a:pt x="2248" y="3366"/>
                    <a:pt x="2305" y="3343"/>
                    <a:pt x="2365" y="3343"/>
                  </a:cubicBezTo>
                  <a:cubicBezTo>
                    <a:pt x="2407" y="3343"/>
                    <a:pt x="2450" y="3354"/>
                    <a:pt x="2492" y="3375"/>
                  </a:cubicBezTo>
                  <a:cubicBezTo>
                    <a:pt x="2508" y="3384"/>
                    <a:pt x="2556" y="3422"/>
                    <a:pt x="2578" y="3422"/>
                  </a:cubicBezTo>
                  <a:cubicBezTo>
                    <a:pt x="2580" y="3422"/>
                    <a:pt x="2581" y="3422"/>
                    <a:pt x="2582" y="3422"/>
                  </a:cubicBezTo>
                  <a:cubicBezTo>
                    <a:pt x="2601" y="3416"/>
                    <a:pt x="2620" y="3355"/>
                    <a:pt x="2629" y="3335"/>
                  </a:cubicBezTo>
                  <a:cubicBezTo>
                    <a:pt x="2662" y="3262"/>
                    <a:pt x="2703" y="3194"/>
                    <a:pt x="2759" y="3135"/>
                  </a:cubicBezTo>
                  <a:cubicBezTo>
                    <a:pt x="2829" y="3060"/>
                    <a:pt x="2919" y="3010"/>
                    <a:pt x="3016" y="3010"/>
                  </a:cubicBezTo>
                  <a:cubicBezTo>
                    <a:pt x="3052" y="3010"/>
                    <a:pt x="3089" y="3017"/>
                    <a:pt x="3127" y="3033"/>
                  </a:cubicBezTo>
                  <a:cubicBezTo>
                    <a:pt x="3159" y="3047"/>
                    <a:pt x="3182" y="3063"/>
                    <a:pt x="3204" y="3063"/>
                  </a:cubicBezTo>
                  <a:cubicBezTo>
                    <a:pt x="3218" y="3063"/>
                    <a:pt x="3231" y="3057"/>
                    <a:pt x="3246" y="3038"/>
                  </a:cubicBezTo>
                  <a:cubicBezTo>
                    <a:pt x="3267" y="3012"/>
                    <a:pt x="3276" y="2968"/>
                    <a:pt x="3293" y="2937"/>
                  </a:cubicBezTo>
                  <a:cubicBezTo>
                    <a:pt x="3327" y="2885"/>
                    <a:pt x="3371" y="2841"/>
                    <a:pt x="3421" y="2807"/>
                  </a:cubicBezTo>
                  <a:cubicBezTo>
                    <a:pt x="3495" y="2757"/>
                    <a:pt x="3587" y="2729"/>
                    <a:pt x="3678" y="2729"/>
                  </a:cubicBezTo>
                  <a:cubicBezTo>
                    <a:pt x="3715" y="2729"/>
                    <a:pt x="3752" y="2734"/>
                    <a:pt x="3788" y="2744"/>
                  </a:cubicBezTo>
                  <a:cubicBezTo>
                    <a:pt x="3827" y="2754"/>
                    <a:pt x="3863" y="2770"/>
                    <a:pt x="3896" y="2791"/>
                  </a:cubicBezTo>
                  <a:cubicBezTo>
                    <a:pt x="3918" y="2803"/>
                    <a:pt x="3970" y="2853"/>
                    <a:pt x="3997" y="2853"/>
                  </a:cubicBezTo>
                  <a:cubicBezTo>
                    <a:pt x="3998" y="2853"/>
                    <a:pt x="3999" y="2853"/>
                    <a:pt x="4000" y="2853"/>
                  </a:cubicBezTo>
                  <a:cubicBezTo>
                    <a:pt x="4026" y="2850"/>
                    <a:pt x="4066" y="2762"/>
                    <a:pt x="4080" y="2744"/>
                  </a:cubicBezTo>
                  <a:cubicBezTo>
                    <a:pt x="4094" y="2725"/>
                    <a:pt x="4110" y="2709"/>
                    <a:pt x="4125" y="2694"/>
                  </a:cubicBezTo>
                  <a:cubicBezTo>
                    <a:pt x="3963" y="2646"/>
                    <a:pt x="3798" y="2577"/>
                    <a:pt x="3717" y="2427"/>
                  </a:cubicBezTo>
                  <a:cubicBezTo>
                    <a:pt x="3648" y="2297"/>
                    <a:pt x="3651" y="2127"/>
                    <a:pt x="3759" y="2027"/>
                  </a:cubicBezTo>
                  <a:cubicBezTo>
                    <a:pt x="3705" y="1877"/>
                    <a:pt x="3689" y="1701"/>
                    <a:pt x="3801" y="1573"/>
                  </a:cubicBezTo>
                  <a:cubicBezTo>
                    <a:pt x="3866" y="1497"/>
                    <a:pt x="3954" y="1453"/>
                    <a:pt x="4046" y="1453"/>
                  </a:cubicBezTo>
                  <a:cubicBezTo>
                    <a:pt x="4050" y="1453"/>
                    <a:pt x="4054" y="1453"/>
                    <a:pt x="4058" y="1453"/>
                  </a:cubicBezTo>
                  <a:cubicBezTo>
                    <a:pt x="4110" y="1261"/>
                    <a:pt x="4285" y="1133"/>
                    <a:pt x="4469" y="1133"/>
                  </a:cubicBezTo>
                  <a:cubicBezTo>
                    <a:pt x="4539" y="1133"/>
                    <a:pt x="4609" y="1151"/>
                    <a:pt x="4675" y="1191"/>
                  </a:cubicBezTo>
                  <a:cubicBezTo>
                    <a:pt x="4762" y="1080"/>
                    <a:pt x="4876" y="965"/>
                    <a:pt x="5009" y="965"/>
                  </a:cubicBezTo>
                  <a:cubicBezTo>
                    <a:pt x="5054" y="965"/>
                    <a:pt x="5101" y="978"/>
                    <a:pt x="5150" y="1010"/>
                  </a:cubicBezTo>
                  <a:cubicBezTo>
                    <a:pt x="5193" y="1037"/>
                    <a:pt x="5225" y="1095"/>
                    <a:pt x="5270" y="1116"/>
                  </a:cubicBezTo>
                  <a:cubicBezTo>
                    <a:pt x="5280" y="1121"/>
                    <a:pt x="5289" y="1123"/>
                    <a:pt x="5296" y="1123"/>
                  </a:cubicBezTo>
                  <a:cubicBezTo>
                    <a:pt x="5326" y="1123"/>
                    <a:pt x="5341" y="1090"/>
                    <a:pt x="5374" y="1064"/>
                  </a:cubicBezTo>
                  <a:cubicBezTo>
                    <a:pt x="5395" y="1047"/>
                    <a:pt x="5418" y="1033"/>
                    <a:pt x="5443" y="1021"/>
                  </a:cubicBezTo>
                  <a:cubicBezTo>
                    <a:pt x="5426" y="944"/>
                    <a:pt x="5433" y="855"/>
                    <a:pt x="5431" y="781"/>
                  </a:cubicBezTo>
                  <a:cubicBezTo>
                    <a:pt x="5426" y="692"/>
                    <a:pt x="5422" y="603"/>
                    <a:pt x="5417" y="513"/>
                  </a:cubicBezTo>
                  <a:cubicBezTo>
                    <a:pt x="5413" y="343"/>
                    <a:pt x="5413" y="171"/>
                    <a:pt x="54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42"/>
            <p:cNvSpPr/>
            <p:nvPr/>
          </p:nvSpPr>
          <p:spPr>
            <a:xfrm>
              <a:off x="3010348" y="415051"/>
              <a:ext cx="177595" cy="113964"/>
            </a:xfrm>
            <a:custGeom>
              <a:rect b="b" l="l" r="r" t="t"/>
              <a:pathLst>
                <a:path extrusionOk="0" h="2871" w="4474">
                  <a:moveTo>
                    <a:pt x="2162" y="1"/>
                  </a:moveTo>
                  <a:cubicBezTo>
                    <a:pt x="1982" y="1"/>
                    <a:pt x="1803" y="20"/>
                    <a:pt x="1629" y="62"/>
                  </a:cubicBezTo>
                  <a:cubicBezTo>
                    <a:pt x="1260" y="149"/>
                    <a:pt x="910" y="322"/>
                    <a:pt x="620" y="568"/>
                  </a:cubicBezTo>
                  <a:cubicBezTo>
                    <a:pt x="353" y="795"/>
                    <a:pt x="108" y="1097"/>
                    <a:pt x="0" y="1438"/>
                  </a:cubicBezTo>
                  <a:cubicBezTo>
                    <a:pt x="747" y="2261"/>
                    <a:pt x="1681" y="2708"/>
                    <a:pt x="2681" y="2871"/>
                  </a:cubicBezTo>
                  <a:cubicBezTo>
                    <a:pt x="3250" y="2552"/>
                    <a:pt x="3844" y="2270"/>
                    <a:pt x="4415" y="1956"/>
                  </a:cubicBezTo>
                  <a:cubicBezTo>
                    <a:pt x="4436" y="1946"/>
                    <a:pt x="4454" y="1933"/>
                    <a:pt x="4473" y="1923"/>
                  </a:cubicBezTo>
                  <a:cubicBezTo>
                    <a:pt x="4472" y="1917"/>
                    <a:pt x="4469" y="1911"/>
                    <a:pt x="4468" y="1905"/>
                  </a:cubicBezTo>
                  <a:cubicBezTo>
                    <a:pt x="4366" y="1439"/>
                    <a:pt x="4248" y="1005"/>
                    <a:pt x="3886" y="671"/>
                  </a:cubicBezTo>
                  <a:cubicBezTo>
                    <a:pt x="3426" y="246"/>
                    <a:pt x="2791" y="1"/>
                    <a:pt x="216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42"/>
            <p:cNvSpPr/>
            <p:nvPr/>
          </p:nvSpPr>
          <p:spPr>
            <a:xfrm>
              <a:off x="3046669" y="431365"/>
              <a:ext cx="94315" cy="85900"/>
            </a:xfrm>
            <a:custGeom>
              <a:rect b="b" l="l" r="r" t="t"/>
              <a:pathLst>
                <a:path extrusionOk="0" h="2164" w="2376">
                  <a:moveTo>
                    <a:pt x="1992" y="1"/>
                  </a:moveTo>
                  <a:cubicBezTo>
                    <a:pt x="1841" y="1"/>
                    <a:pt x="1484" y="291"/>
                    <a:pt x="1439" y="343"/>
                  </a:cubicBezTo>
                  <a:cubicBezTo>
                    <a:pt x="1422" y="363"/>
                    <a:pt x="1404" y="385"/>
                    <a:pt x="1381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6" y="407"/>
                    <a:pt x="1185" y="325"/>
                    <a:pt x="1136" y="296"/>
                  </a:cubicBezTo>
                  <a:cubicBezTo>
                    <a:pt x="964" y="193"/>
                    <a:pt x="789" y="113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4"/>
                  </a:cubicBezTo>
                  <a:cubicBezTo>
                    <a:pt x="561" y="350"/>
                    <a:pt x="633" y="549"/>
                    <a:pt x="706" y="746"/>
                  </a:cubicBezTo>
                  <a:cubicBezTo>
                    <a:pt x="607" y="801"/>
                    <a:pt x="506" y="843"/>
                    <a:pt x="404" y="890"/>
                  </a:cubicBezTo>
                  <a:cubicBezTo>
                    <a:pt x="300" y="937"/>
                    <a:pt x="163" y="970"/>
                    <a:pt x="73" y="1038"/>
                  </a:cubicBezTo>
                  <a:cubicBezTo>
                    <a:pt x="7" y="1086"/>
                    <a:pt x="1" y="1174"/>
                    <a:pt x="58" y="1234"/>
                  </a:cubicBezTo>
                  <a:cubicBezTo>
                    <a:pt x="126" y="1304"/>
                    <a:pt x="250" y="1313"/>
                    <a:pt x="340" y="1319"/>
                  </a:cubicBezTo>
                  <a:cubicBezTo>
                    <a:pt x="369" y="1322"/>
                    <a:pt x="397" y="1323"/>
                    <a:pt x="426" y="1323"/>
                  </a:cubicBezTo>
                  <a:cubicBezTo>
                    <a:pt x="515" y="1323"/>
                    <a:pt x="603" y="1313"/>
                    <a:pt x="691" y="1303"/>
                  </a:cubicBezTo>
                  <a:cubicBezTo>
                    <a:pt x="750" y="1296"/>
                    <a:pt x="810" y="1290"/>
                    <a:pt x="868" y="1286"/>
                  </a:cubicBezTo>
                  <a:cubicBezTo>
                    <a:pt x="868" y="1286"/>
                    <a:pt x="927" y="1278"/>
                    <a:pt x="945" y="1278"/>
                  </a:cubicBezTo>
                  <a:cubicBezTo>
                    <a:pt x="948" y="1278"/>
                    <a:pt x="950" y="1278"/>
                    <a:pt x="950" y="1279"/>
                  </a:cubicBezTo>
                  <a:cubicBezTo>
                    <a:pt x="960" y="1288"/>
                    <a:pt x="961" y="1342"/>
                    <a:pt x="964" y="1364"/>
                  </a:cubicBezTo>
                  <a:cubicBezTo>
                    <a:pt x="988" y="1611"/>
                    <a:pt x="1014" y="1861"/>
                    <a:pt x="1099" y="2097"/>
                  </a:cubicBezTo>
                  <a:cubicBezTo>
                    <a:pt x="1113" y="2137"/>
                    <a:pt x="1155" y="2164"/>
                    <a:pt x="1196" y="2164"/>
                  </a:cubicBezTo>
                  <a:cubicBezTo>
                    <a:pt x="1224" y="2164"/>
                    <a:pt x="1252" y="2150"/>
                    <a:pt x="1268" y="2119"/>
                  </a:cubicBezTo>
                  <a:cubicBezTo>
                    <a:pt x="1391" y="1884"/>
                    <a:pt x="1470" y="1636"/>
                    <a:pt x="1514" y="1374"/>
                  </a:cubicBezTo>
                  <a:cubicBezTo>
                    <a:pt x="1526" y="1295"/>
                    <a:pt x="1522" y="1311"/>
                    <a:pt x="1604" y="1304"/>
                  </a:cubicBezTo>
                  <a:cubicBezTo>
                    <a:pt x="1674" y="1297"/>
                    <a:pt x="1743" y="1295"/>
                    <a:pt x="1813" y="1291"/>
                  </a:cubicBezTo>
                  <a:cubicBezTo>
                    <a:pt x="1965" y="1283"/>
                    <a:pt x="2118" y="1281"/>
                    <a:pt x="2271" y="1267"/>
                  </a:cubicBezTo>
                  <a:cubicBezTo>
                    <a:pt x="2330" y="1264"/>
                    <a:pt x="2375" y="1201"/>
                    <a:pt x="2340" y="1146"/>
                  </a:cubicBezTo>
                  <a:cubicBezTo>
                    <a:pt x="2294" y="1067"/>
                    <a:pt x="2234" y="1006"/>
                    <a:pt x="2163" y="952"/>
                  </a:cubicBezTo>
                  <a:cubicBezTo>
                    <a:pt x="2123" y="921"/>
                    <a:pt x="2082" y="895"/>
                    <a:pt x="2042" y="868"/>
                  </a:cubicBezTo>
                  <a:cubicBezTo>
                    <a:pt x="2011" y="849"/>
                    <a:pt x="1923" y="808"/>
                    <a:pt x="1915" y="769"/>
                  </a:cubicBezTo>
                  <a:cubicBezTo>
                    <a:pt x="1908" y="736"/>
                    <a:pt x="1956" y="655"/>
                    <a:pt x="1967" y="621"/>
                  </a:cubicBezTo>
                  <a:cubicBezTo>
                    <a:pt x="1987" y="564"/>
                    <a:pt x="2001" y="506"/>
                    <a:pt x="2014" y="447"/>
                  </a:cubicBezTo>
                  <a:cubicBezTo>
                    <a:pt x="2039" y="327"/>
                    <a:pt x="2055" y="205"/>
                    <a:pt x="2059" y="83"/>
                  </a:cubicBezTo>
                  <a:cubicBezTo>
                    <a:pt x="2062" y="24"/>
                    <a:pt x="2035" y="1"/>
                    <a:pt x="1992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42"/>
            <p:cNvSpPr/>
            <p:nvPr/>
          </p:nvSpPr>
          <p:spPr>
            <a:xfrm>
              <a:off x="3009157" y="472092"/>
              <a:ext cx="107653" cy="98245"/>
            </a:xfrm>
            <a:custGeom>
              <a:rect b="b" l="l" r="r" t="t"/>
              <a:pathLst>
                <a:path extrusionOk="0" h="2475" w="2712">
                  <a:moveTo>
                    <a:pt x="31" y="1"/>
                  </a:moveTo>
                  <a:cubicBezTo>
                    <a:pt x="20" y="37"/>
                    <a:pt x="9" y="72"/>
                    <a:pt x="1" y="110"/>
                  </a:cubicBezTo>
                  <a:cubicBezTo>
                    <a:pt x="279" y="468"/>
                    <a:pt x="521" y="850"/>
                    <a:pt x="728" y="1253"/>
                  </a:cubicBezTo>
                  <a:cubicBezTo>
                    <a:pt x="925" y="1639"/>
                    <a:pt x="1117" y="2052"/>
                    <a:pt x="1239" y="2474"/>
                  </a:cubicBezTo>
                  <a:cubicBezTo>
                    <a:pt x="1250" y="2459"/>
                    <a:pt x="1260" y="2446"/>
                    <a:pt x="1272" y="2431"/>
                  </a:cubicBezTo>
                  <a:cubicBezTo>
                    <a:pt x="1438" y="2243"/>
                    <a:pt x="1669" y="2095"/>
                    <a:pt x="1875" y="1951"/>
                  </a:cubicBezTo>
                  <a:cubicBezTo>
                    <a:pt x="2144" y="1764"/>
                    <a:pt x="2425" y="1594"/>
                    <a:pt x="2712" y="1434"/>
                  </a:cubicBezTo>
                  <a:cubicBezTo>
                    <a:pt x="1712" y="1271"/>
                    <a:pt x="779" y="824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42"/>
            <p:cNvSpPr/>
            <p:nvPr/>
          </p:nvSpPr>
          <p:spPr>
            <a:xfrm>
              <a:off x="3046748" y="431326"/>
              <a:ext cx="94315" cy="85900"/>
            </a:xfrm>
            <a:custGeom>
              <a:rect b="b" l="l" r="r" t="t"/>
              <a:pathLst>
                <a:path extrusionOk="0" h="2164" w="2376">
                  <a:moveTo>
                    <a:pt x="1993" y="0"/>
                  </a:moveTo>
                  <a:cubicBezTo>
                    <a:pt x="1841" y="0"/>
                    <a:pt x="1485" y="291"/>
                    <a:pt x="1439" y="343"/>
                  </a:cubicBezTo>
                  <a:cubicBezTo>
                    <a:pt x="1422" y="362"/>
                    <a:pt x="1406" y="385"/>
                    <a:pt x="1382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7" y="407"/>
                    <a:pt x="1184" y="324"/>
                    <a:pt x="1136" y="294"/>
                  </a:cubicBezTo>
                  <a:cubicBezTo>
                    <a:pt x="964" y="193"/>
                    <a:pt x="790" y="112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3"/>
                  </a:cubicBezTo>
                  <a:cubicBezTo>
                    <a:pt x="562" y="349"/>
                    <a:pt x="634" y="547"/>
                    <a:pt x="707" y="746"/>
                  </a:cubicBezTo>
                  <a:cubicBezTo>
                    <a:pt x="609" y="798"/>
                    <a:pt x="506" y="842"/>
                    <a:pt x="405" y="889"/>
                  </a:cubicBezTo>
                  <a:cubicBezTo>
                    <a:pt x="302" y="937"/>
                    <a:pt x="163" y="970"/>
                    <a:pt x="74" y="1038"/>
                  </a:cubicBezTo>
                  <a:cubicBezTo>
                    <a:pt x="7" y="1087"/>
                    <a:pt x="1" y="1174"/>
                    <a:pt x="58" y="1233"/>
                  </a:cubicBezTo>
                  <a:cubicBezTo>
                    <a:pt x="125" y="1304"/>
                    <a:pt x="251" y="1313"/>
                    <a:pt x="340" y="1319"/>
                  </a:cubicBezTo>
                  <a:cubicBezTo>
                    <a:pt x="368" y="1321"/>
                    <a:pt x="395" y="1322"/>
                    <a:pt x="423" y="1322"/>
                  </a:cubicBezTo>
                  <a:cubicBezTo>
                    <a:pt x="514" y="1322"/>
                    <a:pt x="603" y="1312"/>
                    <a:pt x="692" y="1303"/>
                  </a:cubicBezTo>
                  <a:cubicBezTo>
                    <a:pt x="750" y="1295"/>
                    <a:pt x="811" y="1289"/>
                    <a:pt x="869" y="1285"/>
                  </a:cubicBezTo>
                  <a:cubicBezTo>
                    <a:pt x="869" y="1285"/>
                    <a:pt x="923" y="1278"/>
                    <a:pt x="944" y="1278"/>
                  </a:cubicBezTo>
                  <a:cubicBezTo>
                    <a:pt x="948" y="1278"/>
                    <a:pt x="951" y="1278"/>
                    <a:pt x="951" y="1279"/>
                  </a:cubicBezTo>
                  <a:cubicBezTo>
                    <a:pt x="960" y="1288"/>
                    <a:pt x="962" y="1341"/>
                    <a:pt x="964" y="1363"/>
                  </a:cubicBezTo>
                  <a:cubicBezTo>
                    <a:pt x="989" y="1611"/>
                    <a:pt x="1016" y="1861"/>
                    <a:pt x="1099" y="2096"/>
                  </a:cubicBezTo>
                  <a:cubicBezTo>
                    <a:pt x="1114" y="2137"/>
                    <a:pt x="1155" y="2164"/>
                    <a:pt x="1195" y="2164"/>
                  </a:cubicBezTo>
                  <a:cubicBezTo>
                    <a:pt x="1224" y="2164"/>
                    <a:pt x="1253" y="2150"/>
                    <a:pt x="1269" y="2118"/>
                  </a:cubicBezTo>
                  <a:cubicBezTo>
                    <a:pt x="1390" y="1882"/>
                    <a:pt x="1470" y="1636"/>
                    <a:pt x="1515" y="1373"/>
                  </a:cubicBezTo>
                  <a:cubicBezTo>
                    <a:pt x="1527" y="1295"/>
                    <a:pt x="1522" y="1310"/>
                    <a:pt x="1604" y="1304"/>
                  </a:cubicBezTo>
                  <a:cubicBezTo>
                    <a:pt x="1675" y="1298"/>
                    <a:pt x="1744" y="1294"/>
                    <a:pt x="1813" y="1291"/>
                  </a:cubicBezTo>
                  <a:cubicBezTo>
                    <a:pt x="1965" y="1283"/>
                    <a:pt x="2119" y="1280"/>
                    <a:pt x="2271" y="1267"/>
                  </a:cubicBezTo>
                  <a:cubicBezTo>
                    <a:pt x="2331" y="1263"/>
                    <a:pt x="2375" y="1200"/>
                    <a:pt x="2342" y="1145"/>
                  </a:cubicBezTo>
                  <a:cubicBezTo>
                    <a:pt x="2293" y="1068"/>
                    <a:pt x="2233" y="1006"/>
                    <a:pt x="2163" y="951"/>
                  </a:cubicBezTo>
                  <a:cubicBezTo>
                    <a:pt x="2124" y="921"/>
                    <a:pt x="2082" y="895"/>
                    <a:pt x="2042" y="867"/>
                  </a:cubicBezTo>
                  <a:cubicBezTo>
                    <a:pt x="2012" y="848"/>
                    <a:pt x="1923" y="807"/>
                    <a:pt x="1916" y="768"/>
                  </a:cubicBezTo>
                  <a:cubicBezTo>
                    <a:pt x="1910" y="736"/>
                    <a:pt x="1957" y="654"/>
                    <a:pt x="1968" y="621"/>
                  </a:cubicBezTo>
                  <a:cubicBezTo>
                    <a:pt x="1986" y="563"/>
                    <a:pt x="2001" y="506"/>
                    <a:pt x="2015" y="445"/>
                  </a:cubicBezTo>
                  <a:cubicBezTo>
                    <a:pt x="2040" y="326"/>
                    <a:pt x="2056" y="205"/>
                    <a:pt x="2061" y="83"/>
                  </a:cubicBezTo>
                  <a:cubicBezTo>
                    <a:pt x="2062" y="24"/>
                    <a:pt x="2036" y="0"/>
                    <a:pt x="1993" y="0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42"/>
            <p:cNvSpPr/>
            <p:nvPr/>
          </p:nvSpPr>
          <p:spPr>
            <a:xfrm>
              <a:off x="3110022" y="308946"/>
              <a:ext cx="76135" cy="49500"/>
            </a:xfrm>
            <a:custGeom>
              <a:rect b="b" l="l" r="r" t="t"/>
              <a:pathLst>
                <a:path extrusionOk="0" h="1247" w="1918">
                  <a:moveTo>
                    <a:pt x="1000" y="0"/>
                  </a:moveTo>
                  <a:cubicBezTo>
                    <a:pt x="723" y="0"/>
                    <a:pt x="500" y="146"/>
                    <a:pt x="308" y="334"/>
                  </a:cubicBezTo>
                  <a:cubicBezTo>
                    <a:pt x="217" y="427"/>
                    <a:pt x="129" y="528"/>
                    <a:pt x="66" y="643"/>
                  </a:cubicBezTo>
                  <a:cubicBezTo>
                    <a:pt x="35" y="696"/>
                    <a:pt x="17" y="750"/>
                    <a:pt x="0" y="805"/>
                  </a:cubicBezTo>
                  <a:cubicBezTo>
                    <a:pt x="82" y="704"/>
                    <a:pt x="181" y="628"/>
                    <a:pt x="312" y="578"/>
                  </a:cubicBezTo>
                  <a:cubicBezTo>
                    <a:pt x="410" y="539"/>
                    <a:pt x="515" y="520"/>
                    <a:pt x="620" y="520"/>
                  </a:cubicBezTo>
                  <a:cubicBezTo>
                    <a:pt x="686" y="520"/>
                    <a:pt x="751" y="527"/>
                    <a:pt x="813" y="543"/>
                  </a:cubicBezTo>
                  <a:cubicBezTo>
                    <a:pt x="1146" y="621"/>
                    <a:pt x="1422" y="909"/>
                    <a:pt x="1479" y="1247"/>
                  </a:cubicBezTo>
                  <a:cubicBezTo>
                    <a:pt x="1615" y="1128"/>
                    <a:pt x="1763" y="1023"/>
                    <a:pt x="1917" y="933"/>
                  </a:cubicBezTo>
                  <a:cubicBezTo>
                    <a:pt x="1900" y="834"/>
                    <a:pt x="1888" y="736"/>
                    <a:pt x="1850" y="638"/>
                  </a:cubicBezTo>
                  <a:cubicBezTo>
                    <a:pt x="1807" y="528"/>
                    <a:pt x="1742" y="423"/>
                    <a:pt x="1664" y="330"/>
                  </a:cubicBezTo>
                  <a:cubicBezTo>
                    <a:pt x="1500" y="132"/>
                    <a:pt x="1260" y="0"/>
                    <a:pt x="100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42"/>
            <p:cNvSpPr/>
            <p:nvPr/>
          </p:nvSpPr>
          <p:spPr>
            <a:xfrm>
              <a:off x="3090492" y="209629"/>
              <a:ext cx="73714" cy="32232"/>
            </a:xfrm>
            <a:custGeom>
              <a:rect b="b" l="l" r="r" t="t"/>
              <a:pathLst>
                <a:path extrusionOk="0" h="812" w="1857">
                  <a:moveTo>
                    <a:pt x="965" y="1"/>
                  </a:moveTo>
                  <a:cubicBezTo>
                    <a:pt x="604" y="1"/>
                    <a:pt x="267" y="213"/>
                    <a:pt x="0" y="464"/>
                  </a:cubicBezTo>
                  <a:cubicBezTo>
                    <a:pt x="76" y="509"/>
                    <a:pt x="148" y="560"/>
                    <a:pt x="210" y="615"/>
                  </a:cubicBezTo>
                  <a:cubicBezTo>
                    <a:pt x="287" y="469"/>
                    <a:pt x="477" y="360"/>
                    <a:pt x="613" y="305"/>
                  </a:cubicBezTo>
                  <a:cubicBezTo>
                    <a:pt x="728" y="257"/>
                    <a:pt x="850" y="233"/>
                    <a:pt x="972" y="233"/>
                  </a:cubicBezTo>
                  <a:cubicBezTo>
                    <a:pt x="1047" y="233"/>
                    <a:pt x="1122" y="242"/>
                    <a:pt x="1195" y="260"/>
                  </a:cubicBezTo>
                  <a:cubicBezTo>
                    <a:pt x="1389" y="308"/>
                    <a:pt x="1571" y="416"/>
                    <a:pt x="1704" y="566"/>
                  </a:cubicBezTo>
                  <a:cubicBezTo>
                    <a:pt x="1768" y="639"/>
                    <a:pt x="1824" y="722"/>
                    <a:pt x="1856" y="812"/>
                  </a:cubicBezTo>
                  <a:cubicBezTo>
                    <a:pt x="1855" y="711"/>
                    <a:pt x="1835" y="609"/>
                    <a:pt x="1795" y="515"/>
                  </a:cubicBezTo>
                  <a:cubicBezTo>
                    <a:pt x="1703" y="299"/>
                    <a:pt x="1513" y="141"/>
                    <a:pt x="1291" y="61"/>
                  </a:cubicBezTo>
                  <a:cubicBezTo>
                    <a:pt x="1181" y="19"/>
                    <a:pt x="1072" y="1"/>
                    <a:pt x="965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42"/>
            <p:cNvSpPr/>
            <p:nvPr/>
          </p:nvSpPr>
          <p:spPr>
            <a:xfrm>
              <a:off x="3111213" y="335978"/>
              <a:ext cx="50611" cy="37551"/>
            </a:xfrm>
            <a:custGeom>
              <a:rect b="b" l="l" r="r" t="t"/>
              <a:pathLst>
                <a:path extrusionOk="0" h="946" w="1275">
                  <a:moveTo>
                    <a:pt x="586" y="1"/>
                  </a:moveTo>
                  <a:cubicBezTo>
                    <a:pt x="370" y="1"/>
                    <a:pt x="149" y="99"/>
                    <a:pt x="0" y="248"/>
                  </a:cubicBezTo>
                  <a:cubicBezTo>
                    <a:pt x="17" y="248"/>
                    <a:pt x="34" y="244"/>
                    <a:pt x="52" y="244"/>
                  </a:cubicBezTo>
                  <a:cubicBezTo>
                    <a:pt x="63" y="243"/>
                    <a:pt x="74" y="243"/>
                    <a:pt x="85" y="243"/>
                  </a:cubicBezTo>
                  <a:cubicBezTo>
                    <a:pt x="505" y="243"/>
                    <a:pt x="966" y="531"/>
                    <a:pt x="1083" y="946"/>
                  </a:cubicBezTo>
                  <a:cubicBezTo>
                    <a:pt x="1083" y="939"/>
                    <a:pt x="1125" y="895"/>
                    <a:pt x="1130" y="890"/>
                  </a:cubicBezTo>
                  <a:cubicBezTo>
                    <a:pt x="1147" y="872"/>
                    <a:pt x="1162" y="852"/>
                    <a:pt x="1179" y="834"/>
                  </a:cubicBezTo>
                  <a:cubicBezTo>
                    <a:pt x="1197" y="815"/>
                    <a:pt x="1212" y="795"/>
                    <a:pt x="1229" y="778"/>
                  </a:cubicBezTo>
                  <a:cubicBezTo>
                    <a:pt x="1234" y="773"/>
                    <a:pt x="1242" y="769"/>
                    <a:pt x="1247" y="762"/>
                  </a:cubicBezTo>
                  <a:cubicBezTo>
                    <a:pt x="1255" y="753"/>
                    <a:pt x="1261" y="743"/>
                    <a:pt x="1268" y="732"/>
                  </a:cubicBezTo>
                  <a:cubicBezTo>
                    <a:pt x="1271" y="728"/>
                    <a:pt x="1273" y="726"/>
                    <a:pt x="1275" y="722"/>
                  </a:cubicBezTo>
                  <a:cubicBezTo>
                    <a:pt x="1275" y="718"/>
                    <a:pt x="1275" y="711"/>
                    <a:pt x="1273" y="707"/>
                  </a:cubicBezTo>
                  <a:cubicBezTo>
                    <a:pt x="1268" y="679"/>
                    <a:pt x="1265" y="649"/>
                    <a:pt x="1262" y="618"/>
                  </a:cubicBezTo>
                  <a:cubicBezTo>
                    <a:pt x="1251" y="550"/>
                    <a:pt x="1234" y="483"/>
                    <a:pt x="1205" y="420"/>
                  </a:cubicBezTo>
                  <a:cubicBezTo>
                    <a:pt x="1121" y="230"/>
                    <a:pt x="957" y="74"/>
                    <a:pt x="754" y="22"/>
                  </a:cubicBezTo>
                  <a:cubicBezTo>
                    <a:pt x="699" y="7"/>
                    <a:pt x="643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42"/>
            <p:cNvSpPr/>
            <p:nvPr/>
          </p:nvSpPr>
          <p:spPr>
            <a:xfrm>
              <a:off x="3110578" y="225110"/>
              <a:ext cx="50889" cy="26675"/>
            </a:xfrm>
            <a:custGeom>
              <a:rect b="b" l="l" r="r" t="t"/>
              <a:pathLst>
                <a:path extrusionOk="0" h="672" w="1282">
                  <a:moveTo>
                    <a:pt x="496" y="0"/>
                  </a:moveTo>
                  <a:cubicBezTo>
                    <a:pt x="374" y="0"/>
                    <a:pt x="249" y="28"/>
                    <a:pt x="138" y="79"/>
                  </a:cubicBezTo>
                  <a:cubicBezTo>
                    <a:pt x="90" y="103"/>
                    <a:pt x="44" y="131"/>
                    <a:pt x="1" y="164"/>
                  </a:cubicBezTo>
                  <a:cubicBezTo>
                    <a:pt x="32" y="157"/>
                    <a:pt x="63" y="152"/>
                    <a:pt x="95" y="149"/>
                  </a:cubicBezTo>
                  <a:cubicBezTo>
                    <a:pt x="131" y="145"/>
                    <a:pt x="166" y="143"/>
                    <a:pt x="201" y="143"/>
                  </a:cubicBezTo>
                  <a:cubicBezTo>
                    <a:pt x="423" y="143"/>
                    <a:pt x="642" y="221"/>
                    <a:pt x="841" y="313"/>
                  </a:cubicBezTo>
                  <a:cubicBezTo>
                    <a:pt x="1012" y="395"/>
                    <a:pt x="1180" y="510"/>
                    <a:pt x="1282" y="672"/>
                  </a:cubicBezTo>
                  <a:cubicBezTo>
                    <a:pt x="1266" y="338"/>
                    <a:pt x="937" y="68"/>
                    <a:pt x="627" y="11"/>
                  </a:cubicBezTo>
                  <a:cubicBezTo>
                    <a:pt x="584" y="4"/>
                    <a:pt x="540" y="0"/>
                    <a:pt x="49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42"/>
            <p:cNvSpPr/>
            <p:nvPr/>
          </p:nvSpPr>
          <p:spPr>
            <a:xfrm>
              <a:off x="3097319" y="361065"/>
              <a:ext cx="52040" cy="53310"/>
            </a:xfrm>
            <a:custGeom>
              <a:rect b="b" l="l" r="r" t="t"/>
              <a:pathLst>
                <a:path extrusionOk="0" h="1343" w="1311">
                  <a:moveTo>
                    <a:pt x="959" y="10"/>
                  </a:moveTo>
                  <a:cubicBezTo>
                    <a:pt x="830" y="13"/>
                    <a:pt x="696" y="0"/>
                    <a:pt x="579" y="58"/>
                  </a:cubicBezTo>
                  <a:cubicBezTo>
                    <a:pt x="451" y="120"/>
                    <a:pt x="344" y="230"/>
                    <a:pt x="259" y="343"/>
                  </a:cubicBezTo>
                  <a:cubicBezTo>
                    <a:pt x="86" y="569"/>
                    <a:pt x="0" y="906"/>
                    <a:pt x="128" y="1174"/>
                  </a:cubicBezTo>
                  <a:cubicBezTo>
                    <a:pt x="133" y="1181"/>
                    <a:pt x="133" y="1188"/>
                    <a:pt x="134" y="1193"/>
                  </a:cubicBezTo>
                  <a:cubicBezTo>
                    <a:pt x="366" y="1204"/>
                    <a:pt x="596" y="1245"/>
                    <a:pt x="820" y="1317"/>
                  </a:cubicBezTo>
                  <a:cubicBezTo>
                    <a:pt x="845" y="1324"/>
                    <a:pt x="868" y="1334"/>
                    <a:pt x="893" y="1343"/>
                  </a:cubicBezTo>
                  <a:cubicBezTo>
                    <a:pt x="969" y="1030"/>
                    <a:pt x="1121" y="733"/>
                    <a:pt x="1310" y="470"/>
                  </a:cubicBezTo>
                  <a:lnTo>
                    <a:pt x="1307" y="466"/>
                  </a:lnTo>
                  <a:cubicBezTo>
                    <a:pt x="1214" y="291"/>
                    <a:pt x="1110" y="131"/>
                    <a:pt x="959" y="1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42"/>
            <p:cNvSpPr/>
            <p:nvPr/>
          </p:nvSpPr>
          <p:spPr>
            <a:xfrm>
              <a:off x="3091842" y="238487"/>
              <a:ext cx="65695" cy="32153"/>
            </a:xfrm>
            <a:custGeom>
              <a:rect b="b" l="l" r="r" t="t"/>
              <a:pathLst>
                <a:path extrusionOk="0" h="810" w="1655">
                  <a:moveTo>
                    <a:pt x="671" y="1"/>
                  </a:moveTo>
                  <a:cubicBezTo>
                    <a:pt x="652" y="1"/>
                    <a:pt x="633" y="1"/>
                    <a:pt x="613" y="2"/>
                  </a:cubicBezTo>
                  <a:cubicBezTo>
                    <a:pt x="407" y="16"/>
                    <a:pt x="209" y="117"/>
                    <a:pt x="77" y="275"/>
                  </a:cubicBezTo>
                  <a:cubicBezTo>
                    <a:pt x="48" y="309"/>
                    <a:pt x="24" y="345"/>
                    <a:pt x="1" y="385"/>
                  </a:cubicBezTo>
                  <a:cubicBezTo>
                    <a:pt x="119" y="318"/>
                    <a:pt x="259" y="285"/>
                    <a:pt x="397" y="285"/>
                  </a:cubicBezTo>
                  <a:cubicBezTo>
                    <a:pt x="450" y="285"/>
                    <a:pt x="502" y="290"/>
                    <a:pt x="553" y="299"/>
                  </a:cubicBezTo>
                  <a:cubicBezTo>
                    <a:pt x="716" y="333"/>
                    <a:pt x="865" y="413"/>
                    <a:pt x="992" y="520"/>
                  </a:cubicBezTo>
                  <a:cubicBezTo>
                    <a:pt x="1079" y="593"/>
                    <a:pt x="1178" y="698"/>
                    <a:pt x="1235" y="810"/>
                  </a:cubicBezTo>
                  <a:cubicBezTo>
                    <a:pt x="1354" y="668"/>
                    <a:pt x="1492" y="548"/>
                    <a:pt x="1655" y="468"/>
                  </a:cubicBezTo>
                  <a:cubicBezTo>
                    <a:pt x="1396" y="216"/>
                    <a:pt x="1043" y="1"/>
                    <a:pt x="67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42"/>
            <p:cNvSpPr/>
            <p:nvPr/>
          </p:nvSpPr>
          <p:spPr>
            <a:xfrm>
              <a:off x="3087991" y="255755"/>
              <a:ext cx="48110" cy="31121"/>
            </a:xfrm>
            <a:custGeom>
              <a:rect b="b" l="l" r="r" t="t"/>
              <a:pathLst>
                <a:path extrusionOk="0" h="784" w="1212">
                  <a:moveTo>
                    <a:pt x="512" y="1"/>
                  </a:moveTo>
                  <a:cubicBezTo>
                    <a:pt x="329" y="1"/>
                    <a:pt x="155" y="78"/>
                    <a:pt x="9" y="192"/>
                  </a:cubicBezTo>
                  <a:cubicBezTo>
                    <a:pt x="7" y="207"/>
                    <a:pt x="4" y="223"/>
                    <a:pt x="1" y="235"/>
                  </a:cubicBezTo>
                  <a:cubicBezTo>
                    <a:pt x="53" y="227"/>
                    <a:pt x="106" y="221"/>
                    <a:pt x="159" y="221"/>
                  </a:cubicBezTo>
                  <a:cubicBezTo>
                    <a:pt x="162" y="221"/>
                    <a:pt x="165" y="221"/>
                    <a:pt x="167" y="221"/>
                  </a:cubicBezTo>
                  <a:cubicBezTo>
                    <a:pt x="435" y="221"/>
                    <a:pt x="702" y="324"/>
                    <a:pt x="884" y="524"/>
                  </a:cubicBezTo>
                  <a:cubicBezTo>
                    <a:pt x="957" y="602"/>
                    <a:pt x="1016" y="690"/>
                    <a:pt x="1063" y="784"/>
                  </a:cubicBezTo>
                  <a:cubicBezTo>
                    <a:pt x="1107" y="698"/>
                    <a:pt x="1157" y="615"/>
                    <a:pt x="1211" y="535"/>
                  </a:cubicBezTo>
                  <a:cubicBezTo>
                    <a:pt x="1179" y="477"/>
                    <a:pt x="1157" y="413"/>
                    <a:pt x="1121" y="357"/>
                  </a:cubicBezTo>
                  <a:cubicBezTo>
                    <a:pt x="1084" y="299"/>
                    <a:pt x="1039" y="246"/>
                    <a:pt x="988" y="199"/>
                  </a:cubicBezTo>
                  <a:cubicBezTo>
                    <a:pt x="892" y="107"/>
                    <a:pt x="773" y="40"/>
                    <a:pt x="639" y="13"/>
                  </a:cubicBezTo>
                  <a:cubicBezTo>
                    <a:pt x="597" y="5"/>
                    <a:pt x="554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42"/>
            <p:cNvSpPr/>
            <p:nvPr/>
          </p:nvSpPr>
          <p:spPr>
            <a:xfrm>
              <a:off x="3057744" y="440614"/>
              <a:ext cx="72801" cy="62917"/>
            </a:xfrm>
            <a:custGeom>
              <a:rect b="b" l="l" r="r" t="t"/>
              <a:pathLst>
                <a:path extrusionOk="0" h="1585" w="1834">
                  <a:moveTo>
                    <a:pt x="1575" y="0"/>
                  </a:moveTo>
                  <a:cubicBezTo>
                    <a:pt x="1488" y="0"/>
                    <a:pt x="1407" y="94"/>
                    <a:pt x="1358" y="157"/>
                  </a:cubicBezTo>
                  <a:cubicBezTo>
                    <a:pt x="1273" y="262"/>
                    <a:pt x="1196" y="351"/>
                    <a:pt x="1091" y="351"/>
                  </a:cubicBezTo>
                  <a:cubicBezTo>
                    <a:pt x="1048" y="351"/>
                    <a:pt x="1001" y="337"/>
                    <a:pt x="947" y="302"/>
                  </a:cubicBezTo>
                  <a:cubicBezTo>
                    <a:pt x="785" y="199"/>
                    <a:pt x="617" y="74"/>
                    <a:pt x="433" y="5"/>
                  </a:cubicBezTo>
                  <a:lnTo>
                    <a:pt x="433" y="5"/>
                  </a:lnTo>
                  <a:cubicBezTo>
                    <a:pt x="503" y="178"/>
                    <a:pt x="563" y="354"/>
                    <a:pt x="623" y="529"/>
                  </a:cubicBezTo>
                  <a:cubicBezTo>
                    <a:pt x="640" y="576"/>
                    <a:pt x="605" y="625"/>
                    <a:pt x="562" y="638"/>
                  </a:cubicBezTo>
                  <a:cubicBezTo>
                    <a:pt x="440" y="679"/>
                    <a:pt x="323" y="739"/>
                    <a:pt x="206" y="792"/>
                  </a:cubicBezTo>
                  <a:cubicBezTo>
                    <a:pt x="145" y="815"/>
                    <a:pt x="88" y="845"/>
                    <a:pt x="30" y="872"/>
                  </a:cubicBezTo>
                  <a:cubicBezTo>
                    <a:pt x="20" y="876"/>
                    <a:pt x="11" y="881"/>
                    <a:pt x="1" y="887"/>
                  </a:cubicBezTo>
                  <a:cubicBezTo>
                    <a:pt x="35" y="895"/>
                    <a:pt x="70" y="904"/>
                    <a:pt x="82" y="905"/>
                  </a:cubicBezTo>
                  <a:cubicBezTo>
                    <a:pt x="102" y="906"/>
                    <a:pt x="123" y="907"/>
                    <a:pt x="143" y="907"/>
                  </a:cubicBezTo>
                  <a:cubicBezTo>
                    <a:pt x="175" y="907"/>
                    <a:pt x="206" y="905"/>
                    <a:pt x="237" y="903"/>
                  </a:cubicBezTo>
                  <a:cubicBezTo>
                    <a:pt x="342" y="898"/>
                    <a:pt x="447" y="879"/>
                    <a:pt x="552" y="873"/>
                  </a:cubicBezTo>
                  <a:cubicBezTo>
                    <a:pt x="582" y="870"/>
                    <a:pt x="615" y="867"/>
                    <a:pt x="649" y="867"/>
                  </a:cubicBezTo>
                  <a:cubicBezTo>
                    <a:pt x="707" y="867"/>
                    <a:pt x="766" y="877"/>
                    <a:pt x="806" y="921"/>
                  </a:cubicBezTo>
                  <a:cubicBezTo>
                    <a:pt x="860" y="980"/>
                    <a:pt x="855" y="1075"/>
                    <a:pt x="862" y="1149"/>
                  </a:cubicBezTo>
                  <a:cubicBezTo>
                    <a:pt x="875" y="1296"/>
                    <a:pt x="898" y="1440"/>
                    <a:pt x="932" y="1584"/>
                  </a:cubicBezTo>
                  <a:cubicBezTo>
                    <a:pt x="964" y="1509"/>
                    <a:pt x="994" y="1434"/>
                    <a:pt x="1020" y="1357"/>
                  </a:cubicBezTo>
                  <a:cubicBezTo>
                    <a:pt x="1045" y="1284"/>
                    <a:pt x="1066" y="1210"/>
                    <a:pt x="1084" y="1136"/>
                  </a:cubicBezTo>
                  <a:cubicBezTo>
                    <a:pt x="1096" y="1085"/>
                    <a:pt x="1100" y="1023"/>
                    <a:pt x="1135" y="981"/>
                  </a:cubicBezTo>
                  <a:cubicBezTo>
                    <a:pt x="1164" y="947"/>
                    <a:pt x="1201" y="939"/>
                    <a:pt x="1243" y="934"/>
                  </a:cubicBezTo>
                  <a:cubicBezTo>
                    <a:pt x="1325" y="924"/>
                    <a:pt x="1410" y="923"/>
                    <a:pt x="1493" y="915"/>
                  </a:cubicBezTo>
                  <a:cubicBezTo>
                    <a:pt x="1607" y="905"/>
                    <a:pt x="1721" y="894"/>
                    <a:pt x="1834" y="883"/>
                  </a:cubicBezTo>
                  <a:cubicBezTo>
                    <a:pt x="1786" y="836"/>
                    <a:pt x="1732" y="798"/>
                    <a:pt x="1672" y="759"/>
                  </a:cubicBezTo>
                  <a:cubicBezTo>
                    <a:pt x="1601" y="714"/>
                    <a:pt x="1502" y="673"/>
                    <a:pt x="1479" y="584"/>
                  </a:cubicBezTo>
                  <a:cubicBezTo>
                    <a:pt x="1453" y="485"/>
                    <a:pt x="1523" y="360"/>
                    <a:pt x="1546" y="266"/>
                  </a:cubicBezTo>
                  <a:cubicBezTo>
                    <a:pt x="1566" y="180"/>
                    <a:pt x="1588" y="89"/>
                    <a:pt x="1587" y="1"/>
                  </a:cubicBezTo>
                  <a:cubicBezTo>
                    <a:pt x="1583" y="1"/>
                    <a:pt x="1579" y="0"/>
                    <a:pt x="157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42"/>
            <p:cNvSpPr/>
            <p:nvPr/>
          </p:nvSpPr>
          <p:spPr>
            <a:xfrm>
              <a:off x="3061991" y="271037"/>
              <a:ext cx="67402" cy="48071"/>
            </a:xfrm>
            <a:custGeom>
              <a:rect b="b" l="l" r="r" t="t"/>
              <a:pathLst>
                <a:path extrusionOk="0" h="1211" w="1698">
                  <a:moveTo>
                    <a:pt x="809" y="1"/>
                  </a:moveTo>
                  <a:cubicBezTo>
                    <a:pt x="586" y="1"/>
                    <a:pt x="372" y="94"/>
                    <a:pt x="211" y="249"/>
                  </a:cubicBezTo>
                  <a:cubicBezTo>
                    <a:pt x="122" y="336"/>
                    <a:pt x="57" y="435"/>
                    <a:pt x="1" y="539"/>
                  </a:cubicBezTo>
                  <a:cubicBezTo>
                    <a:pt x="38" y="507"/>
                    <a:pt x="79" y="475"/>
                    <a:pt x="125" y="451"/>
                  </a:cubicBezTo>
                  <a:cubicBezTo>
                    <a:pt x="209" y="404"/>
                    <a:pt x="307" y="363"/>
                    <a:pt x="405" y="363"/>
                  </a:cubicBezTo>
                  <a:cubicBezTo>
                    <a:pt x="448" y="363"/>
                    <a:pt x="490" y="371"/>
                    <a:pt x="531" y="389"/>
                  </a:cubicBezTo>
                  <a:cubicBezTo>
                    <a:pt x="654" y="447"/>
                    <a:pt x="746" y="578"/>
                    <a:pt x="809" y="693"/>
                  </a:cubicBezTo>
                  <a:cubicBezTo>
                    <a:pt x="846" y="758"/>
                    <a:pt x="876" y="828"/>
                    <a:pt x="897" y="900"/>
                  </a:cubicBezTo>
                  <a:cubicBezTo>
                    <a:pt x="913" y="957"/>
                    <a:pt x="915" y="1019"/>
                    <a:pt x="946" y="1071"/>
                  </a:cubicBezTo>
                  <a:cubicBezTo>
                    <a:pt x="953" y="1081"/>
                    <a:pt x="955" y="1090"/>
                    <a:pt x="956" y="1101"/>
                  </a:cubicBezTo>
                  <a:cubicBezTo>
                    <a:pt x="1083" y="1112"/>
                    <a:pt x="1205" y="1145"/>
                    <a:pt x="1312" y="1210"/>
                  </a:cubicBezTo>
                  <a:lnTo>
                    <a:pt x="1351" y="1171"/>
                  </a:lnTo>
                  <a:cubicBezTo>
                    <a:pt x="1454" y="1070"/>
                    <a:pt x="1570" y="983"/>
                    <a:pt x="1697" y="920"/>
                  </a:cubicBezTo>
                  <a:cubicBezTo>
                    <a:pt x="1646" y="827"/>
                    <a:pt x="1627" y="705"/>
                    <a:pt x="1590" y="609"/>
                  </a:cubicBezTo>
                  <a:cubicBezTo>
                    <a:pt x="1549" y="503"/>
                    <a:pt x="1496" y="396"/>
                    <a:pt x="1428" y="303"/>
                  </a:cubicBezTo>
                  <a:cubicBezTo>
                    <a:pt x="1287" y="114"/>
                    <a:pt x="1067" y="6"/>
                    <a:pt x="831" y="1"/>
                  </a:cubicBezTo>
                  <a:cubicBezTo>
                    <a:pt x="824" y="1"/>
                    <a:pt x="816" y="1"/>
                    <a:pt x="80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42"/>
            <p:cNvSpPr/>
            <p:nvPr/>
          </p:nvSpPr>
          <p:spPr>
            <a:xfrm>
              <a:off x="3061237" y="577363"/>
              <a:ext cx="61368" cy="87011"/>
            </a:xfrm>
            <a:custGeom>
              <a:rect b="b" l="l" r="r" t="t"/>
              <a:pathLst>
                <a:path extrusionOk="0" h="2192" w="1546">
                  <a:moveTo>
                    <a:pt x="659" y="0"/>
                  </a:moveTo>
                  <a:cubicBezTo>
                    <a:pt x="645" y="0"/>
                    <a:pt x="632" y="1"/>
                    <a:pt x="619" y="1"/>
                  </a:cubicBezTo>
                  <a:cubicBezTo>
                    <a:pt x="407" y="11"/>
                    <a:pt x="212" y="84"/>
                    <a:pt x="8" y="131"/>
                  </a:cubicBezTo>
                  <a:cubicBezTo>
                    <a:pt x="6" y="134"/>
                    <a:pt x="6" y="137"/>
                    <a:pt x="6" y="139"/>
                  </a:cubicBezTo>
                  <a:cubicBezTo>
                    <a:pt x="0" y="265"/>
                    <a:pt x="47" y="392"/>
                    <a:pt x="72" y="514"/>
                  </a:cubicBezTo>
                  <a:cubicBezTo>
                    <a:pt x="93" y="619"/>
                    <a:pt x="109" y="724"/>
                    <a:pt x="123" y="831"/>
                  </a:cubicBezTo>
                  <a:cubicBezTo>
                    <a:pt x="179" y="1279"/>
                    <a:pt x="165" y="1756"/>
                    <a:pt x="27" y="2191"/>
                  </a:cubicBezTo>
                  <a:cubicBezTo>
                    <a:pt x="117" y="2134"/>
                    <a:pt x="207" y="2077"/>
                    <a:pt x="297" y="2021"/>
                  </a:cubicBezTo>
                  <a:cubicBezTo>
                    <a:pt x="287" y="2009"/>
                    <a:pt x="277" y="1995"/>
                    <a:pt x="272" y="1977"/>
                  </a:cubicBezTo>
                  <a:cubicBezTo>
                    <a:pt x="206" y="1701"/>
                    <a:pt x="220" y="1410"/>
                    <a:pt x="250" y="1131"/>
                  </a:cubicBezTo>
                  <a:cubicBezTo>
                    <a:pt x="265" y="1006"/>
                    <a:pt x="279" y="881"/>
                    <a:pt x="292" y="756"/>
                  </a:cubicBezTo>
                  <a:cubicBezTo>
                    <a:pt x="305" y="649"/>
                    <a:pt x="299" y="519"/>
                    <a:pt x="375" y="431"/>
                  </a:cubicBezTo>
                  <a:cubicBezTo>
                    <a:pt x="434" y="363"/>
                    <a:pt x="509" y="339"/>
                    <a:pt x="588" y="339"/>
                  </a:cubicBezTo>
                  <a:cubicBezTo>
                    <a:pt x="705" y="339"/>
                    <a:pt x="832" y="392"/>
                    <a:pt x="930" y="439"/>
                  </a:cubicBezTo>
                  <a:cubicBezTo>
                    <a:pt x="1126" y="532"/>
                    <a:pt x="1239" y="697"/>
                    <a:pt x="1219" y="919"/>
                  </a:cubicBezTo>
                  <a:cubicBezTo>
                    <a:pt x="1202" y="1105"/>
                    <a:pt x="1186" y="1300"/>
                    <a:pt x="1147" y="1487"/>
                  </a:cubicBezTo>
                  <a:cubicBezTo>
                    <a:pt x="1280" y="1404"/>
                    <a:pt x="1412" y="1322"/>
                    <a:pt x="1546" y="1242"/>
                  </a:cubicBezTo>
                  <a:cubicBezTo>
                    <a:pt x="1522" y="1142"/>
                    <a:pt x="1545" y="1030"/>
                    <a:pt x="1535" y="929"/>
                  </a:cubicBezTo>
                  <a:cubicBezTo>
                    <a:pt x="1527" y="823"/>
                    <a:pt x="1506" y="717"/>
                    <a:pt x="1475" y="615"/>
                  </a:cubicBezTo>
                  <a:cubicBezTo>
                    <a:pt x="1420" y="439"/>
                    <a:pt x="1312" y="281"/>
                    <a:pt x="1167" y="168"/>
                  </a:cubicBezTo>
                  <a:cubicBezTo>
                    <a:pt x="1019" y="54"/>
                    <a:pt x="842" y="0"/>
                    <a:pt x="6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42"/>
            <p:cNvSpPr/>
            <p:nvPr/>
          </p:nvSpPr>
          <p:spPr>
            <a:xfrm>
              <a:off x="3078306" y="353801"/>
              <a:ext cx="44657" cy="55414"/>
            </a:xfrm>
            <a:custGeom>
              <a:rect b="b" l="l" r="r" t="t"/>
              <a:pathLst>
                <a:path extrusionOk="0" h="1396" w="1125">
                  <a:moveTo>
                    <a:pt x="891" y="0"/>
                  </a:moveTo>
                  <a:cubicBezTo>
                    <a:pt x="777" y="0"/>
                    <a:pt x="663" y="22"/>
                    <a:pt x="556" y="66"/>
                  </a:cubicBezTo>
                  <a:cubicBezTo>
                    <a:pt x="309" y="162"/>
                    <a:pt x="111" y="370"/>
                    <a:pt x="40" y="627"/>
                  </a:cubicBezTo>
                  <a:cubicBezTo>
                    <a:pt x="6" y="753"/>
                    <a:pt x="0" y="886"/>
                    <a:pt x="16" y="1015"/>
                  </a:cubicBezTo>
                  <a:cubicBezTo>
                    <a:pt x="33" y="1157"/>
                    <a:pt x="90" y="1268"/>
                    <a:pt x="148" y="1396"/>
                  </a:cubicBezTo>
                  <a:cubicBezTo>
                    <a:pt x="245" y="1382"/>
                    <a:pt x="344" y="1376"/>
                    <a:pt x="443" y="1375"/>
                  </a:cubicBezTo>
                  <a:cubicBezTo>
                    <a:pt x="389" y="1229"/>
                    <a:pt x="376" y="1067"/>
                    <a:pt x="410" y="914"/>
                  </a:cubicBezTo>
                  <a:cubicBezTo>
                    <a:pt x="430" y="825"/>
                    <a:pt x="475" y="745"/>
                    <a:pt x="517" y="663"/>
                  </a:cubicBezTo>
                  <a:cubicBezTo>
                    <a:pt x="555" y="589"/>
                    <a:pt x="599" y="517"/>
                    <a:pt x="648" y="450"/>
                  </a:cubicBezTo>
                  <a:cubicBezTo>
                    <a:pt x="698" y="381"/>
                    <a:pt x="753" y="314"/>
                    <a:pt x="809" y="250"/>
                  </a:cubicBezTo>
                  <a:cubicBezTo>
                    <a:pt x="866" y="183"/>
                    <a:pt x="930" y="116"/>
                    <a:pt x="1008" y="74"/>
                  </a:cubicBezTo>
                  <a:cubicBezTo>
                    <a:pt x="1047" y="53"/>
                    <a:pt x="1085" y="40"/>
                    <a:pt x="1125" y="32"/>
                  </a:cubicBezTo>
                  <a:cubicBezTo>
                    <a:pt x="1048" y="11"/>
                    <a:pt x="970" y="0"/>
                    <a:pt x="89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42"/>
            <p:cNvSpPr/>
            <p:nvPr/>
          </p:nvSpPr>
          <p:spPr>
            <a:xfrm>
              <a:off x="3050360" y="322244"/>
              <a:ext cx="59741" cy="47594"/>
            </a:xfrm>
            <a:custGeom>
              <a:rect b="b" l="l" r="r" t="t"/>
              <a:pathLst>
                <a:path extrusionOk="0" h="1199" w="1505">
                  <a:moveTo>
                    <a:pt x="1163" y="1"/>
                  </a:moveTo>
                  <a:cubicBezTo>
                    <a:pt x="1064" y="1"/>
                    <a:pt x="965" y="13"/>
                    <a:pt x="865" y="43"/>
                  </a:cubicBezTo>
                  <a:cubicBezTo>
                    <a:pt x="660" y="106"/>
                    <a:pt x="482" y="229"/>
                    <a:pt x="342" y="390"/>
                  </a:cubicBezTo>
                  <a:cubicBezTo>
                    <a:pt x="192" y="562"/>
                    <a:pt x="92" y="770"/>
                    <a:pt x="37" y="991"/>
                  </a:cubicBezTo>
                  <a:cubicBezTo>
                    <a:pt x="20" y="1060"/>
                    <a:pt x="9" y="1129"/>
                    <a:pt x="0" y="1198"/>
                  </a:cubicBezTo>
                  <a:cubicBezTo>
                    <a:pt x="61" y="1071"/>
                    <a:pt x="141" y="950"/>
                    <a:pt x="248" y="859"/>
                  </a:cubicBezTo>
                  <a:cubicBezTo>
                    <a:pt x="369" y="755"/>
                    <a:pt x="514" y="689"/>
                    <a:pt x="673" y="676"/>
                  </a:cubicBezTo>
                  <a:cubicBezTo>
                    <a:pt x="688" y="675"/>
                    <a:pt x="703" y="675"/>
                    <a:pt x="718" y="675"/>
                  </a:cubicBezTo>
                  <a:cubicBezTo>
                    <a:pt x="775" y="675"/>
                    <a:pt x="836" y="683"/>
                    <a:pt x="892" y="699"/>
                  </a:cubicBezTo>
                  <a:cubicBezTo>
                    <a:pt x="933" y="713"/>
                    <a:pt x="991" y="730"/>
                    <a:pt x="1028" y="764"/>
                  </a:cubicBezTo>
                  <a:cubicBezTo>
                    <a:pt x="1117" y="709"/>
                    <a:pt x="1211" y="666"/>
                    <a:pt x="1311" y="636"/>
                  </a:cubicBezTo>
                  <a:cubicBezTo>
                    <a:pt x="1246" y="435"/>
                    <a:pt x="1366" y="210"/>
                    <a:pt x="1504" y="36"/>
                  </a:cubicBezTo>
                  <a:cubicBezTo>
                    <a:pt x="1390" y="16"/>
                    <a:pt x="1277" y="1"/>
                    <a:pt x="116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42"/>
            <p:cNvSpPr/>
            <p:nvPr/>
          </p:nvSpPr>
          <p:spPr>
            <a:xfrm>
              <a:off x="3078147" y="597131"/>
              <a:ext cx="23579" cy="56208"/>
            </a:xfrm>
            <a:custGeom>
              <a:rect b="b" l="l" r="r" t="t"/>
              <a:pathLst>
                <a:path extrusionOk="0" h="1416" w="594">
                  <a:moveTo>
                    <a:pt x="148" y="1"/>
                  </a:moveTo>
                  <a:cubicBezTo>
                    <a:pt x="17" y="1"/>
                    <a:pt x="44" y="172"/>
                    <a:pt x="39" y="270"/>
                  </a:cubicBezTo>
                  <a:cubicBezTo>
                    <a:pt x="33" y="395"/>
                    <a:pt x="26" y="520"/>
                    <a:pt x="21" y="645"/>
                  </a:cubicBezTo>
                  <a:cubicBezTo>
                    <a:pt x="9" y="903"/>
                    <a:pt x="0" y="1157"/>
                    <a:pt x="39" y="1415"/>
                  </a:cubicBezTo>
                  <a:lnTo>
                    <a:pt x="304" y="1247"/>
                  </a:lnTo>
                  <a:cubicBezTo>
                    <a:pt x="317" y="1118"/>
                    <a:pt x="328" y="989"/>
                    <a:pt x="349" y="861"/>
                  </a:cubicBezTo>
                  <a:cubicBezTo>
                    <a:pt x="365" y="767"/>
                    <a:pt x="386" y="660"/>
                    <a:pt x="354" y="568"/>
                  </a:cubicBezTo>
                  <a:cubicBezTo>
                    <a:pt x="343" y="535"/>
                    <a:pt x="313" y="481"/>
                    <a:pt x="276" y="471"/>
                  </a:cubicBezTo>
                  <a:cubicBezTo>
                    <a:pt x="273" y="470"/>
                    <a:pt x="271" y="470"/>
                    <a:pt x="269" y="470"/>
                  </a:cubicBezTo>
                  <a:cubicBezTo>
                    <a:pt x="263" y="470"/>
                    <a:pt x="259" y="472"/>
                    <a:pt x="255" y="480"/>
                  </a:cubicBezTo>
                  <a:cubicBezTo>
                    <a:pt x="250" y="489"/>
                    <a:pt x="252" y="520"/>
                    <a:pt x="251" y="530"/>
                  </a:cubicBezTo>
                  <a:cubicBezTo>
                    <a:pt x="250" y="547"/>
                    <a:pt x="250" y="563"/>
                    <a:pt x="249" y="580"/>
                  </a:cubicBezTo>
                  <a:cubicBezTo>
                    <a:pt x="245" y="648"/>
                    <a:pt x="239" y="715"/>
                    <a:pt x="231" y="783"/>
                  </a:cubicBezTo>
                  <a:cubicBezTo>
                    <a:pt x="224" y="849"/>
                    <a:pt x="215" y="916"/>
                    <a:pt x="172" y="968"/>
                  </a:cubicBezTo>
                  <a:cubicBezTo>
                    <a:pt x="164" y="978"/>
                    <a:pt x="153" y="982"/>
                    <a:pt x="141" y="982"/>
                  </a:cubicBezTo>
                  <a:cubicBezTo>
                    <a:pt x="125" y="982"/>
                    <a:pt x="109" y="974"/>
                    <a:pt x="101" y="959"/>
                  </a:cubicBezTo>
                  <a:cubicBezTo>
                    <a:pt x="63" y="886"/>
                    <a:pt x="79" y="794"/>
                    <a:pt x="88" y="715"/>
                  </a:cubicBezTo>
                  <a:cubicBezTo>
                    <a:pt x="95" y="632"/>
                    <a:pt x="106" y="547"/>
                    <a:pt x="122" y="463"/>
                  </a:cubicBezTo>
                  <a:cubicBezTo>
                    <a:pt x="137" y="389"/>
                    <a:pt x="182" y="338"/>
                    <a:pt x="257" y="325"/>
                  </a:cubicBezTo>
                  <a:cubicBezTo>
                    <a:pt x="267" y="323"/>
                    <a:pt x="277" y="323"/>
                    <a:pt x="287" y="323"/>
                  </a:cubicBezTo>
                  <a:cubicBezTo>
                    <a:pt x="356" y="323"/>
                    <a:pt x="416" y="361"/>
                    <a:pt x="458" y="418"/>
                  </a:cubicBezTo>
                  <a:cubicBezTo>
                    <a:pt x="542" y="530"/>
                    <a:pt x="535" y="676"/>
                    <a:pt x="515" y="807"/>
                  </a:cubicBezTo>
                  <a:cubicBezTo>
                    <a:pt x="495" y="929"/>
                    <a:pt x="466" y="1049"/>
                    <a:pt x="433" y="1167"/>
                  </a:cubicBezTo>
                  <a:cubicBezTo>
                    <a:pt x="475" y="1140"/>
                    <a:pt x="518" y="1115"/>
                    <a:pt x="559" y="1088"/>
                  </a:cubicBezTo>
                  <a:cubicBezTo>
                    <a:pt x="544" y="848"/>
                    <a:pt x="591" y="609"/>
                    <a:pt x="593" y="369"/>
                  </a:cubicBezTo>
                  <a:cubicBezTo>
                    <a:pt x="594" y="264"/>
                    <a:pt x="537" y="208"/>
                    <a:pt x="457" y="152"/>
                  </a:cubicBezTo>
                  <a:cubicBezTo>
                    <a:pt x="375" y="97"/>
                    <a:pt x="267" y="18"/>
                    <a:pt x="167" y="2"/>
                  </a:cubicBezTo>
                  <a:cubicBezTo>
                    <a:pt x="160" y="1"/>
                    <a:pt x="154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42"/>
            <p:cNvSpPr/>
            <p:nvPr/>
          </p:nvSpPr>
          <p:spPr>
            <a:xfrm>
              <a:off x="3064214" y="238884"/>
              <a:ext cx="30049" cy="37234"/>
            </a:xfrm>
            <a:custGeom>
              <a:rect b="b" l="l" r="r" t="t"/>
              <a:pathLst>
                <a:path extrusionOk="0" h="938" w="757">
                  <a:moveTo>
                    <a:pt x="728" y="1"/>
                  </a:moveTo>
                  <a:cubicBezTo>
                    <a:pt x="695" y="3"/>
                    <a:pt x="662" y="8"/>
                    <a:pt x="629" y="11"/>
                  </a:cubicBezTo>
                  <a:cubicBezTo>
                    <a:pt x="571" y="13"/>
                    <a:pt x="515" y="18"/>
                    <a:pt x="456" y="32"/>
                  </a:cubicBezTo>
                  <a:cubicBezTo>
                    <a:pt x="345" y="59"/>
                    <a:pt x="238" y="112"/>
                    <a:pt x="165" y="204"/>
                  </a:cubicBezTo>
                  <a:cubicBezTo>
                    <a:pt x="80" y="309"/>
                    <a:pt x="45" y="449"/>
                    <a:pt x="20" y="579"/>
                  </a:cubicBezTo>
                  <a:cubicBezTo>
                    <a:pt x="7" y="645"/>
                    <a:pt x="0" y="715"/>
                    <a:pt x="7" y="783"/>
                  </a:cubicBezTo>
                  <a:cubicBezTo>
                    <a:pt x="9" y="814"/>
                    <a:pt x="16" y="842"/>
                    <a:pt x="26" y="872"/>
                  </a:cubicBezTo>
                  <a:cubicBezTo>
                    <a:pt x="36" y="897"/>
                    <a:pt x="41" y="918"/>
                    <a:pt x="41" y="937"/>
                  </a:cubicBezTo>
                  <a:cubicBezTo>
                    <a:pt x="155" y="833"/>
                    <a:pt x="293" y="751"/>
                    <a:pt x="440" y="701"/>
                  </a:cubicBezTo>
                  <a:cubicBezTo>
                    <a:pt x="397" y="625"/>
                    <a:pt x="451" y="487"/>
                    <a:pt x="478" y="416"/>
                  </a:cubicBezTo>
                  <a:cubicBezTo>
                    <a:pt x="518" y="312"/>
                    <a:pt x="572" y="216"/>
                    <a:pt x="643" y="132"/>
                  </a:cubicBezTo>
                  <a:cubicBezTo>
                    <a:pt x="678" y="91"/>
                    <a:pt x="716" y="54"/>
                    <a:pt x="756" y="21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42"/>
            <p:cNvSpPr/>
            <p:nvPr/>
          </p:nvSpPr>
          <p:spPr>
            <a:xfrm>
              <a:off x="3058657" y="291996"/>
              <a:ext cx="32947" cy="25643"/>
            </a:xfrm>
            <a:custGeom>
              <a:rect b="b" l="l" r="r" t="t"/>
              <a:pathLst>
                <a:path extrusionOk="0" h="646" w="830">
                  <a:moveTo>
                    <a:pt x="477" y="1"/>
                  </a:moveTo>
                  <a:cubicBezTo>
                    <a:pt x="407" y="1"/>
                    <a:pt x="333" y="37"/>
                    <a:pt x="274" y="68"/>
                  </a:cubicBezTo>
                  <a:cubicBezTo>
                    <a:pt x="178" y="120"/>
                    <a:pt x="85" y="191"/>
                    <a:pt x="7" y="268"/>
                  </a:cubicBezTo>
                  <a:cubicBezTo>
                    <a:pt x="6" y="271"/>
                    <a:pt x="3" y="272"/>
                    <a:pt x="1" y="273"/>
                  </a:cubicBezTo>
                  <a:cubicBezTo>
                    <a:pt x="64" y="288"/>
                    <a:pt x="128" y="308"/>
                    <a:pt x="189" y="336"/>
                  </a:cubicBezTo>
                  <a:cubicBezTo>
                    <a:pt x="263" y="371"/>
                    <a:pt x="330" y="417"/>
                    <a:pt x="389" y="470"/>
                  </a:cubicBezTo>
                  <a:cubicBezTo>
                    <a:pt x="440" y="516"/>
                    <a:pt x="507" y="575"/>
                    <a:pt x="519" y="646"/>
                  </a:cubicBezTo>
                  <a:cubicBezTo>
                    <a:pt x="556" y="632"/>
                    <a:pt x="594" y="620"/>
                    <a:pt x="633" y="609"/>
                  </a:cubicBezTo>
                  <a:cubicBezTo>
                    <a:pt x="696" y="592"/>
                    <a:pt x="763" y="580"/>
                    <a:pt x="830" y="574"/>
                  </a:cubicBezTo>
                  <a:cubicBezTo>
                    <a:pt x="821" y="549"/>
                    <a:pt x="815" y="523"/>
                    <a:pt x="811" y="496"/>
                  </a:cubicBezTo>
                  <a:cubicBezTo>
                    <a:pt x="800" y="435"/>
                    <a:pt x="783" y="376"/>
                    <a:pt x="762" y="318"/>
                  </a:cubicBezTo>
                  <a:cubicBezTo>
                    <a:pt x="724" y="217"/>
                    <a:pt x="662" y="101"/>
                    <a:pt x="575" y="33"/>
                  </a:cubicBezTo>
                  <a:cubicBezTo>
                    <a:pt x="546" y="10"/>
                    <a:pt x="512" y="1"/>
                    <a:pt x="47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42"/>
            <p:cNvSpPr/>
            <p:nvPr/>
          </p:nvSpPr>
          <p:spPr>
            <a:xfrm>
              <a:off x="3048018" y="355191"/>
              <a:ext cx="37353" cy="63552"/>
            </a:xfrm>
            <a:custGeom>
              <a:rect b="b" l="l" r="r" t="t"/>
              <a:pathLst>
                <a:path extrusionOk="0" h="1601" w="941">
                  <a:moveTo>
                    <a:pt x="762" y="0"/>
                  </a:moveTo>
                  <a:cubicBezTo>
                    <a:pt x="744" y="0"/>
                    <a:pt x="725" y="1"/>
                    <a:pt x="707" y="4"/>
                  </a:cubicBezTo>
                  <a:cubicBezTo>
                    <a:pt x="579" y="18"/>
                    <a:pt x="469" y="82"/>
                    <a:pt x="379" y="170"/>
                  </a:cubicBezTo>
                  <a:cubicBezTo>
                    <a:pt x="284" y="265"/>
                    <a:pt x="213" y="385"/>
                    <a:pt x="166" y="511"/>
                  </a:cubicBezTo>
                  <a:cubicBezTo>
                    <a:pt x="144" y="579"/>
                    <a:pt x="120" y="646"/>
                    <a:pt x="102" y="717"/>
                  </a:cubicBezTo>
                  <a:cubicBezTo>
                    <a:pt x="81" y="792"/>
                    <a:pt x="48" y="864"/>
                    <a:pt x="25" y="940"/>
                  </a:cubicBezTo>
                  <a:cubicBezTo>
                    <a:pt x="20" y="951"/>
                    <a:pt x="11" y="961"/>
                    <a:pt x="1" y="965"/>
                  </a:cubicBezTo>
                  <a:cubicBezTo>
                    <a:pt x="47" y="1143"/>
                    <a:pt x="87" y="1322"/>
                    <a:pt x="112" y="1502"/>
                  </a:cubicBezTo>
                  <a:cubicBezTo>
                    <a:pt x="118" y="1543"/>
                    <a:pt x="105" y="1575"/>
                    <a:pt x="84" y="1600"/>
                  </a:cubicBezTo>
                  <a:cubicBezTo>
                    <a:pt x="272" y="1508"/>
                    <a:pt x="473" y="1442"/>
                    <a:pt x="676" y="1398"/>
                  </a:cubicBezTo>
                  <a:cubicBezTo>
                    <a:pt x="548" y="1183"/>
                    <a:pt x="524" y="894"/>
                    <a:pt x="571" y="659"/>
                  </a:cubicBezTo>
                  <a:cubicBezTo>
                    <a:pt x="620" y="412"/>
                    <a:pt x="755" y="196"/>
                    <a:pt x="940" y="39"/>
                  </a:cubicBezTo>
                  <a:cubicBezTo>
                    <a:pt x="925" y="31"/>
                    <a:pt x="907" y="22"/>
                    <a:pt x="891" y="18"/>
                  </a:cubicBezTo>
                  <a:cubicBezTo>
                    <a:pt x="850" y="6"/>
                    <a:pt x="806" y="0"/>
                    <a:pt x="76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42"/>
            <p:cNvSpPr/>
            <p:nvPr/>
          </p:nvSpPr>
          <p:spPr>
            <a:xfrm>
              <a:off x="3029084" y="228524"/>
              <a:ext cx="56288" cy="43585"/>
            </a:xfrm>
            <a:custGeom>
              <a:rect b="b" l="l" r="r" t="t"/>
              <a:pathLst>
                <a:path extrusionOk="0" h="1098" w="1418">
                  <a:moveTo>
                    <a:pt x="1019" y="1"/>
                  </a:moveTo>
                  <a:cubicBezTo>
                    <a:pt x="876" y="1"/>
                    <a:pt x="733" y="43"/>
                    <a:pt x="608" y="112"/>
                  </a:cubicBezTo>
                  <a:cubicBezTo>
                    <a:pt x="305" y="282"/>
                    <a:pt x="32" y="643"/>
                    <a:pt x="1" y="1000"/>
                  </a:cubicBezTo>
                  <a:cubicBezTo>
                    <a:pt x="79" y="981"/>
                    <a:pt x="160" y="971"/>
                    <a:pt x="241" y="971"/>
                  </a:cubicBezTo>
                  <a:cubicBezTo>
                    <a:pt x="328" y="971"/>
                    <a:pt x="415" y="982"/>
                    <a:pt x="499" y="1005"/>
                  </a:cubicBezTo>
                  <a:cubicBezTo>
                    <a:pt x="569" y="1024"/>
                    <a:pt x="653" y="1054"/>
                    <a:pt x="731" y="1097"/>
                  </a:cubicBezTo>
                  <a:cubicBezTo>
                    <a:pt x="730" y="1089"/>
                    <a:pt x="728" y="1078"/>
                    <a:pt x="727" y="1068"/>
                  </a:cubicBezTo>
                  <a:cubicBezTo>
                    <a:pt x="717" y="987"/>
                    <a:pt x="726" y="906"/>
                    <a:pt x="738" y="826"/>
                  </a:cubicBezTo>
                  <a:cubicBezTo>
                    <a:pt x="764" y="665"/>
                    <a:pt x="814" y="500"/>
                    <a:pt x="917" y="370"/>
                  </a:cubicBezTo>
                  <a:cubicBezTo>
                    <a:pt x="1009" y="253"/>
                    <a:pt x="1143" y="180"/>
                    <a:pt x="1285" y="144"/>
                  </a:cubicBezTo>
                  <a:cubicBezTo>
                    <a:pt x="1329" y="134"/>
                    <a:pt x="1373" y="127"/>
                    <a:pt x="1417" y="123"/>
                  </a:cubicBezTo>
                  <a:cubicBezTo>
                    <a:pt x="1342" y="78"/>
                    <a:pt x="1263" y="39"/>
                    <a:pt x="1168" y="17"/>
                  </a:cubicBezTo>
                  <a:cubicBezTo>
                    <a:pt x="1119" y="6"/>
                    <a:pt x="1069" y="1"/>
                    <a:pt x="101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42"/>
            <p:cNvSpPr/>
            <p:nvPr/>
          </p:nvSpPr>
          <p:spPr>
            <a:xfrm>
              <a:off x="3022098" y="308708"/>
              <a:ext cx="50889" cy="27667"/>
            </a:xfrm>
            <a:custGeom>
              <a:rect b="b" l="l" r="r" t="t"/>
              <a:pathLst>
                <a:path extrusionOk="0" h="697" w="1282">
                  <a:moveTo>
                    <a:pt x="698" y="1"/>
                  </a:moveTo>
                  <a:cubicBezTo>
                    <a:pt x="685" y="1"/>
                    <a:pt x="671" y="1"/>
                    <a:pt x="658" y="2"/>
                  </a:cubicBezTo>
                  <a:cubicBezTo>
                    <a:pt x="412" y="14"/>
                    <a:pt x="173" y="155"/>
                    <a:pt x="1" y="332"/>
                  </a:cubicBezTo>
                  <a:cubicBezTo>
                    <a:pt x="36" y="383"/>
                    <a:pt x="68" y="435"/>
                    <a:pt x="97" y="487"/>
                  </a:cubicBezTo>
                  <a:cubicBezTo>
                    <a:pt x="114" y="518"/>
                    <a:pt x="131" y="550"/>
                    <a:pt x="147" y="582"/>
                  </a:cubicBezTo>
                  <a:cubicBezTo>
                    <a:pt x="178" y="562"/>
                    <a:pt x="211" y="548"/>
                    <a:pt x="248" y="535"/>
                  </a:cubicBezTo>
                  <a:cubicBezTo>
                    <a:pt x="300" y="520"/>
                    <a:pt x="354" y="512"/>
                    <a:pt x="409" y="512"/>
                  </a:cubicBezTo>
                  <a:cubicBezTo>
                    <a:pt x="434" y="512"/>
                    <a:pt x="460" y="514"/>
                    <a:pt x="485" y="517"/>
                  </a:cubicBezTo>
                  <a:cubicBezTo>
                    <a:pt x="563" y="529"/>
                    <a:pt x="637" y="554"/>
                    <a:pt x="706" y="592"/>
                  </a:cubicBezTo>
                  <a:cubicBezTo>
                    <a:pt x="741" y="611"/>
                    <a:pt x="773" y="634"/>
                    <a:pt x="804" y="659"/>
                  </a:cubicBezTo>
                  <a:cubicBezTo>
                    <a:pt x="819" y="671"/>
                    <a:pt x="831" y="684"/>
                    <a:pt x="843" y="696"/>
                  </a:cubicBezTo>
                  <a:cubicBezTo>
                    <a:pt x="873" y="657"/>
                    <a:pt x="904" y="617"/>
                    <a:pt x="938" y="579"/>
                  </a:cubicBezTo>
                  <a:cubicBezTo>
                    <a:pt x="1036" y="470"/>
                    <a:pt x="1153" y="374"/>
                    <a:pt x="1282" y="301"/>
                  </a:cubicBezTo>
                  <a:cubicBezTo>
                    <a:pt x="1251" y="272"/>
                    <a:pt x="1225" y="235"/>
                    <a:pt x="1192" y="201"/>
                  </a:cubicBezTo>
                  <a:cubicBezTo>
                    <a:pt x="1147" y="155"/>
                    <a:pt x="1094" y="116"/>
                    <a:pt x="1037" y="85"/>
                  </a:cubicBezTo>
                  <a:cubicBezTo>
                    <a:pt x="933" y="29"/>
                    <a:pt x="816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42"/>
            <p:cNvSpPr/>
            <p:nvPr/>
          </p:nvSpPr>
          <p:spPr>
            <a:xfrm>
              <a:off x="3830287" y="724314"/>
              <a:ext cx="77564" cy="116148"/>
            </a:xfrm>
            <a:custGeom>
              <a:rect b="b" l="l" r="r" t="t"/>
              <a:pathLst>
                <a:path extrusionOk="0" h="2926" w="1954">
                  <a:moveTo>
                    <a:pt x="576" y="1"/>
                  </a:moveTo>
                  <a:cubicBezTo>
                    <a:pt x="479" y="1"/>
                    <a:pt x="279" y="140"/>
                    <a:pt x="174" y="217"/>
                  </a:cubicBezTo>
                  <a:cubicBezTo>
                    <a:pt x="151" y="359"/>
                    <a:pt x="120" y="495"/>
                    <a:pt x="75" y="628"/>
                  </a:cubicBezTo>
                  <a:cubicBezTo>
                    <a:pt x="61" y="670"/>
                    <a:pt x="32" y="692"/>
                    <a:pt x="0" y="700"/>
                  </a:cubicBezTo>
                  <a:cubicBezTo>
                    <a:pt x="11" y="712"/>
                    <a:pt x="19" y="724"/>
                    <a:pt x="29" y="738"/>
                  </a:cubicBezTo>
                  <a:cubicBezTo>
                    <a:pt x="105" y="842"/>
                    <a:pt x="149" y="972"/>
                    <a:pt x="179" y="1098"/>
                  </a:cubicBezTo>
                  <a:cubicBezTo>
                    <a:pt x="186" y="1127"/>
                    <a:pt x="193" y="1154"/>
                    <a:pt x="198" y="1181"/>
                  </a:cubicBezTo>
                  <a:cubicBezTo>
                    <a:pt x="210" y="1243"/>
                    <a:pt x="227" y="1322"/>
                    <a:pt x="237" y="1403"/>
                  </a:cubicBezTo>
                  <a:cubicBezTo>
                    <a:pt x="241" y="1445"/>
                    <a:pt x="243" y="1489"/>
                    <a:pt x="240" y="1529"/>
                  </a:cubicBezTo>
                  <a:cubicBezTo>
                    <a:pt x="311" y="1499"/>
                    <a:pt x="382" y="1473"/>
                    <a:pt x="454" y="1461"/>
                  </a:cubicBezTo>
                  <a:cubicBezTo>
                    <a:pt x="470" y="1458"/>
                    <a:pt x="485" y="1457"/>
                    <a:pt x="500" y="1457"/>
                  </a:cubicBezTo>
                  <a:cubicBezTo>
                    <a:pt x="609" y="1457"/>
                    <a:pt x="711" y="1515"/>
                    <a:pt x="805" y="1565"/>
                  </a:cubicBezTo>
                  <a:cubicBezTo>
                    <a:pt x="833" y="1578"/>
                    <a:pt x="861" y="1593"/>
                    <a:pt x="889" y="1608"/>
                  </a:cubicBezTo>
                  <a:cubicBezTo>
                    <a:pt x="961" y="1646"/>
                    <a:pt x="1034" y="1686"/>
                    <a:pt x="1101" y="1731"/>
                  </a:cubicBezTo>
                  <a:cubicBezTo>
                    <a:pt x="1107" y="1734"/>
                    <a:pt x="1115" y="1740"/>
                    <a:pt x="1121" y="1744"/>
                  </a:cubicBezTo>
                  <a:cubicBezTo>
                    <a:pt x="1208" y="1806"/>
                    <a:pt x="1288" y="1882"/>
                    <a:pt x="1335" y="1979"/>
                  </a:cubicBezTo>
                  <a:cubicBezTo>
                    <a:pt x="1391" y="2092"/>
                    <a:pt x="1393" y="2222"/>
                    <a:pt x="1397" y="2344"/>
                  </a:cubicBezTo>
                  <a:cubicBezTo>
                    <a:pt x="1403" y="2486"/>
                    <a:pt x="1401" y="2630"/>
                    <a:pt x="1393" y="2773"/>
                  </a:cubicBezTo>
                  <a:cubicBezTo>
                    <a:pt x="1391" y="2820"/>
                    <a:pt x="1391" y="2873"/>
                    <a:pt x="1386" y="2926"/>
                  </a:cubicBezTo>
                  <a:cubicBezTo>
                    <a:pt x="1396" y="2916"/>
                    <a:pt x="1406" y="2908"/>
                    <a:pt x="1413" y="2898"/>
                  </a:cubicBezTo>
                  <a:cubicBezTo>
                    <a:pt x="1635" y="2644"/>
                    <a:pt x="1830" y="2360"/>
                    <a:pt x="1954" y="2050"/>
                  </a:cubicBezTo>
                  <a:cubicBezTo>
                    <a:pt x="1951" y="2048"/>
                    <a:pt x="1950" y="2046"/>
                    <a:pt x="1949" y="2046"/>
                  </a:cubicBezTo>
                  <a:cubicBezTo>
                    <a:pt x="1850" y="1903"/>
                    <a:pt x="1876" y="1693"/>
                    <a:pt x="1711" y="1592"/>
                  </a:cubicBezTo>
                  <a:cubicBezTo>
                    <a:pt x="1643" y="1549"/>
                    <a:pt x="1555" y="1563"/>
                    <a:pt x="1492" y="1507"/>
                  </a:cubicBezTo>
                  <a:cubicBezTo>
                    <a:pt x="1474" y="1490"/>
                    <a:pt x="1460" y="1469"/>
                    <a:pt x="1450" y="1446"/>
                  </a:cubicBezTo>
                  <a:cubicBezTo>
                    <a:pt x="1434" y="1409"/>
                    <a:pt x="1432" y="1365"/>
                    <a:pt x="1439" y="1325"/>
                  </a:cubicBezTo>
                  <a:cubicBezTo>
                    <a:pt x="1455" y="1249"/>
                    <a:pt x="1502" y="1202"/>
                    <a:pt x="1547" y="1144"/>
                  </a:cubicBezTo>
                  <a:cubicBezTo>
                    <a:pt x="1574" y="1107"/>
                    <a:pt x="1588" y="1089"/>
                    <a:pt x="1552" y="1062"/>
                  </a:cubicBezTo>
                  <a:cubicBezTo>
                    <a:pt x="1548" y="1060"/>
                    <a:pt x="1545" y="1058"/>
                    <a:pt x="1542" y="1055"/>
                  </a:cubicBezTo>
                  <a:cubicBezTo>
                    <a:pt x="1502" y="1029"/>
                    <a:pt x="1448" y="1035"/>
                    <a:pt x="1403" y="1030"/>
                  </a:cubicBezTo>
                  <a:cubicBezTo>
                    <a:pt x="1258" y="1016"/>
                    <a:pt x="1074" y="971"/>
                    <a:pt x="1078" y="790"/>
                  </a:cubicBezTo>
                  <a:cubicBezTo>
                    <a:pt x="1078" y="723"/>
                    <a:pt x="1110" y="666"/>
                    <a:pt x="1144" y="614"/>
                  </a:cubicBezTo>
                  <a:cubicBezTo>
                    <a:pt x="1179" y="560"/>
                    <a:pt x="1226" y="514"/>
                    <a:pt x="1161" y="464"/>
                  </a:cubicBezTo>
                  <a:cubicBezTo>
                    <a:pt x="1137" y="446"/>
                    <a:pt x="1112" y="436"/>
                    <a:pt x="1085" y="431"/>
                  </a:cubicBezTo>
                  <a:cubicBezTo>
                    <a:pt x="1066" y="426"/>
                    <a:pt x="1045" y="425"/>
                    <a:pt x="1025" y="425"/>
                  </a:cubicBezTo>
                  <a:cubicBezTo>
                    <a:pt x="949" y="425"/>
                    <a:pt x="868" y="447"/>
                    <a:pt x="791" y="447"/>
                  </a:cubicBezTo>
                  <a:cubicBezTo>
                    <a:pt x="771" y="447"/>
                    <a:pt x="751" y="445"/>
                    <a:pt x="731" y="441"/>
                  </a:cubicBezTo>
                  <a:cubicBezTo>
                    <a:pt x="710" y="437"/>
                    <a:pt x="690" y="431"/>
                    <a:pt x="670" y="419"/>
                  </a:cubicBezTo>
                  <a:cubicBezTo>
                    <a:pt x="617" y="389"/>
                    <a:pt x="591" y="332"/>
                    <a:pt x="592" y="273"/>
                  </a:cubicBezTo>
                  <a:cubicBezTo>
                    <a:pt x="592" y="206"/>
                    <a:pt x="664" y="78"/>
                    <a:pt x="620" y="19"/>
                  </a:cubicBezTo>
                  <a:cubicBezTo>
                    <a:pt x="610" y="6"/>
                    <a:pt x="595" y="1"/>
                    <a:pt x="57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42"/>
            <p:cNvSpPr/>
            <p:nvPr/>
          </p:nvSpPr>
          <p:spPr>
            <a:xfrm>
              <a:off x="3168254" y="224435"/>
              <a:ext cx="237535" cy="178628"/>
            </a:xfrm>
            <a:custGeom>
              <a:rect b="b" l="l" r="r" t="t"/>
              <a:pathLst>
                <a:path extrusionOk="0" h="4500" w="5984">
                  <a:moveTo>
                    <a:pt x="235" y="0"/>
                  </a:moveTo>
                  <a:lnTo>
                    <a:pt x="41" y="37"/>
                  </a:lnTo>
                  <a:lnTo>
                    <a:pt x="0" y="44"/>
                  </a:lnTo>
                  <a:cubicBezTo>
                    <a:pt x="8" y="60"/>
                    <a:pt x="15" y="77"/>
                    <a:pt x="21" y="93"/>
                  </a:cubicBezTo>
                  <a:lnTo>
                    <a:pt x="41" y="143"/>
                  </a:lnTo>
                  <a:lnTo>
                    <a:pt x="41" y="145"/>
                  </a:lnTo>
                  <a:cubicBezTo>
                    <a:pt x="79" y="251"/>
                    <a:pt x="98" y="366"/>
                    <a:pt x="95" y="479"/>
                  </a:cubicBezTo>
                  <a:cubicBezTo>
                    <a:pt x="95" y="551"/>
                    <a:pt x="87" y="640"/>
                    <a:pt x="63" y="720"/>
                  </a:cubicBezTo>
                  <a:cubicBezTo>
                    <a:pt x="69" y="719"/>
                    <a:pt x="74" y="718"/>
                    <a:pt x="81" y="718"/>
                  </a:cubicBezTo>
                  <a:cubicBezTo>
                    <a:pt x="112" y="715"/>
                    <a:pt x="144" y="714"/>
                    <a:pt x="176" y="714"/>
                  </a:cubicBezTo>
                  <a:cubicBezTo>
                    <a:pt x="211" y="714"/>
                    <a:pt x="246" y="716"/>
                    <a:pt x="281" y="719"/>
                  </a:cubicBezTo>
                  <a:cubicBezTo>
                    <a:pt x="469" y="736"/>
                    <a:pt x="652" y="803"/>
                    <a:pt x="809" y="905"/>
                  </a:cubicBezTo>
                  <a:cubicBezTo>
                    <a:pt x="877" y="949"/>
                    <a:pt x="943" y="1001"/>
                    <a:pt x="1002" y="1057"/>
                  </a:cubicBezTo>
                  <a:cubicBezTo>
                    <a:pt x="1030" y="1082"/>
                    <a:pt x="1058" y="1110"/>
                    <a:pt x="1082" y="1138"/>
                  </a:cubicBezTo>
                  <a:cubicBezTo>
                    <a:pt x="1145" y="1208"/>
                    <a:pt x="1213" y="1283"/>
                    <a:pt x="1240" y="1374"/>
                  </a:cubicBezTo>
                  <a:cubicBezTo>
                    <a:pt x="1245" y="1384"/>
                    <a:pt x="1247" y="1393"/>
                    <a:pt x="1249" y="1403"/>
                  </a:cubicBezTo>
                  <a:cubicBezTo>
                    <a:pt x="1312" y="1391"/>
                    <a:pt x="1377" y="1384"/>
                    <a:pt x="1444" y="1384"/>
                  </a:cubicBezTo>
                  <a:cubicBezTo>
                    <a:pt x="1529" y="1384"/>
                    <a:pt x="1616" y="1395"/>
                    <a:pt x="1705" y="1418"/>
                  </a:cubicBezTo>
                  <a:cubicBezTo>
                    <a:pt x="1815" y="1447"/>
                    <a:pt x="1918" y="1492"/>
                    <a:pt x="2013" y="1552"/>
                  </a:cubicBezTo>
                  <a:cubicBezTo>
                    <a:pt x="2093" y="1603"/>
                    <a:pt x="2166" y="1663"/>
                    <a:pt x="2228" y="1733"/>
                  </a:cubicBezTo>
                  <a:cubicBezTo>
                    <a:pt x="2299" y="1809"/>
                    <a:pt x="2359" y="1898"/>
                    <a:pt x="2403" y="1995"/>
                  </a:cubicBezTo>
                  <a:cubicBezTo>
                    <a:pt x="2504" y="2215"/>
                    <a:pt x="2577" y="2566"/>
                    <a:pt x="2452" y="2798"/>
                  </a:cubicBezTo>
                  <a:cubicBezTo>
                    <a:pt x="2614" y="2844"/>
                    <a:pt x="2771" y="2908"/>
                    <a:pt x="2918" y="2988"/>
                  </a:cubicBezTo>
                  <a:cubicBezTo>
                    <a:pt x="2963" y="3011"/>
                    <a:pt x="3009" y="3038"/>
                    <a:pt x="3053" y="3067"/>
                  </a:cubicBezTo>
                  <a:cubicBezTo>
                    <a:pt x="3194" y="3154"/>
                    <a:pt x="3324" y="3256"/>
                    <a:pt x="3442" y="3374"/>
                  </a:cubicBezTo>
                  <a:cubicBezTo>
                    <a:pt x="3488" y="3418"/>
                    <a:pt x="3532" y="3464"/>
                    <a:pt x="3575" y="3511"/>
                  </a:cubicBezTo>
                  <a:cubicBezTo>
                    <a:pt x="3628" y="3570"/>
                    <a:pt x="3680" y="3632"/>
                    <a:pt x="3730" y="3694"/>
                  </a:cubicBezTo>
                  <a:cubicBezTo>
                    <a:pt x="3799" y="3779"/>
                    <a:pt x="3865" y="3866"/>
                    <a:pt x="3930" y="3955"/>
                  </a:cubicBezTo>
                  <a:cubicBezTo>
                    <a:pt x="4016" y="4072"/>
                    <a:pt x="4101" y="4194"/>
                    <a:pt x="4152" y="4330"/>
                  </a:cubicBezTo>
                  <a:cubicBezTo>
                    <a:pt x="4172" y="4385"/>
                    <a:pt x="4188" y="4441"/>
                    <a:pt x="4195" y="4499"/>
                  </a:cubicBezTo>
                  <a:cubicBezTo>
                    <a:pt x="4225" y="4482"/>
                    <a:pt x="4256" y="4465"/>
                    <a:pt x="4286" y="4448"/>
                  </a:cubicBezTo>
                  <a:cubicBezTo>
                    <a:pt x="4314" y="4433"/>
                    <a:pt x="4343" y="4418"/>
                    <a:pt x="4371" y="4402"/>
                  </a:cubicBezTo>
                  <a:cubicBezTo>
                    <a:pt x="4583" y="4291"/>
                    <a:pt x="4807" y="4195"/>
                    <a:pt x="5038" y="4136"/>
                  </a:cubicBezTo>
                  <a:cubicBezTo>
                    <a:pt x="5115" y="4116"/>
                    <a:pt x="5192" y="4100"/>
                    <a:pt x="5270" y="4089"/>
                  </a:cubicBezTo>
                  <a:cubicBezTo>
                    <a:pt x="5357" y="4076"/>
                    <a:pt x="5445" y="4068"/>
                    <a:pt x="5534" y="4068"/>
                  </a:cubicBezTo>
                  <a:cubicBezTo>
                    <a:pt x="5576" y="4068"/>
                    <a:pt x="5619" y="4070"/>
                    <a:pt x="5662" y="4073"/>
                  </a:cubicBezTo>
                  <a:cubicBezTo>
                    <a:pt x="5697" y="4077"/>
                    <a:pt x="5730" y="4082"/>
                    <a:pt x="5763" y="4087"/>
                  </a:cubicBezTo>
                  <a:cubicBezTo>
                    <a:pt x="5765" y="4085"/>
                    <a:pt x="5765" y="4085"/>
                    <a:pt x="5765" y="4084"/>
                  </a:cubicBezTo>
                  <a:cubicBezTo>
                    <a:pt x="5835" y="3882"/>
                    <a:pt x="5984" y="3579"/>
                    <a:pt x="5726" y="3439"/>
                  </a:cubicBezTo>
                  <a:cubicBezTo>
                    <a:pt x="5667" y="3407"/>
                    <a:pt x="5600" y="3390"/>
                    <a:pt x="5534" y="3381"/>
                  </a:cubicBezTo>
                  <a:cubicBezTo>
                    <a:pt x="5452" y="3367"/>
                    <a:pt x="5366" y="3369"/>
                    <a:pt x="5282" y="3366"/>
                  </a:cubicBezTo>
                  <a:cubicBezTo>
                    <a:pt x="5210" y="3365"/>
                    <a:pt x="5138" y="3361"/>
                    <a:pt x="5069" y="3346"/>
                  </a:cubicBezTo>
                  <a:cubicBezTo>
                    <a:pt x="4985" y="3329"/>
                    <a:pt x="4900" y="3294"/>
                    <a:pt x="4855" y="3216"/>
                  </a:cubicBezTo>
                  <a:cubicBezTo>
                    <a:pt x="4809" y="3142"/>
                    <a:pt x="4822" y="3063"/>
                    <a:pt x="4830" y="2981"/>
                  </a:cubicBezTo>
                  <a:cubicBezTo>
                    <a:pt x="4838" y="2911"/>
                    <a:pt x="4815" y="2866"/>
                    <a:pt x="4777" y="2836"/>
                  </a:cubicBezTo>
                  <a:cubicBezTo>
                    <a:pt x="4724" y="2798"/>
                    <a:pt x="4642" y="2786"/>
                    <a:pt x="4562" y="2781"/>
                  </a:cubicBezTo>
                  <a:cubicBezTo>
                    <a:pt x="4487" y="2777"/>
                    <a:pt x="4411" y="2778"/>
                    <a:pt x="4357" y="2772"/>
                  </a:cubicBezTo>
                  <a:cubicBezTo>
                    <a:pt x="4190" y="2748"/>
                    <a:pt x="4030" y="2652"/>
                    <a:pt x="4036" y="2463"/>
                  </a:cubicBezTo>
                  <a:cubicBezTo>
                    <a:pt x="4042" y="2299"/>
                    <a:pt x="4187" y="2033"/>
                    <a:pt x="3938" y="1989"/>
                  </a:cubicBezTo>
                  <a:cubicBezTo>
                    <a:pt x="3937" y="1987"/>
                    <a:pt x="3937" y="1987"/>
                    <a:pt x="3936" y="1987"/>
                  </a:cubicBezTo>
                  <a:cubicBezTo>
                    <a:pt x="3898" y="1981"/>
                    <a:pt x="3858" y="1980"/>
                    <a:pt x="3817" y="1980"/>
                  </a:cubicBezTo>
                  <a:cubicBezTo>
                    <a:pt x="3787" y="1980"/>
                    <a:pt x="3756" y="1981"/>
                    <a:pt x="3726" y="1981"/>
                  </a:cubicBezTo>
                  <a:cubicBezTo>
                    <a:pt x="3708" y="1982"/>
                    <a:pt x="3691" y="1982"/>
                    <a:pt x="3673" y="1982"/>
                  </a:cubicBezTo>
                  <a:cubicBezTo>
                    <a:pt x="3560" y="1982"/>
                    <a:pt x="3451" y="1968"/>
                    <a:pt x="3363" y="1878"/>
                  </a:cubicBezTo>
                  <a:cubicBezTo>
                    <a:pt x="3250" y="1761"/>
                    <a:pt x="3291" y="1611"/>
                    <a:pt x="3261" y="1470"/>
                  </a:cubicBezTo>
                  <a:cubicBezTo>
                    <a:pt x="3250" y="1411"/>
                    <a:pt x="3213" y="1396"/>
                    <a:pt x="3168" y="1396"/>
                  </a:cubicBezTo>
                  <a:cubicBezTo>
                    <a:pt x="3149" y="1396"/>
                    <a:pt x="3129" y="1399"/>
                    <a:pt x="3109" y="1402"/>
                  </a:cubicBezTo>
                  <a:cubicBezTo>
                    <a:pt x="3087" y="1406"/>
                    <a:pt x="3066" y="1409"/>
                    <a:pt x="3046" y="1412"/>
                  </a:cubicBezTo>
                  <a:cubicBezTo>
                    <a:pt x="3007" y="1417"/>
                    <a:pt x="2967" y="1421"/>
                    <a:pt x="2928" y="1421"/>
                  </a:cubicBezTo>
                  <a:cubicBezTo>
                    <a:pt x="2916" y="1421"/>
                    <a:pt x="2904" y="1421"/>
                    <a:pt x="2893" y="1420"/>
                  </a:cubicBezTo>
                  <a:cubicBezTo>
                    <a:pt x="2859" y="1419"/>
                    <a:pt x="2828" y="1414"/>
                    <a:pt x="2796" y="1406"/>
                  </a:cubicBezTo>
                  <a:cubicBezTo>
                    <a:pt x="2765" y="1398"/>
                    <a:pt x="2738" y="1389"/>
                    <a:pt x="2710" y="1378"/>
                  </a:cubicBezTo>
                  <a:cubicBezTo>
                    <a:pt x="2583" y="1361"/>
                    <a:pt x="2473" y="1297"/>
                    <a:pt x="2382" y="1195"/>
                  </a:cubicBezTo>
                  <a:cubicBezTo>
                    <a:pt x="2327" y="1131"/>
                    <a:pt x="2291" y="1049"/>
                    <a:pt x="2242" y="980"/>
                  </a:cubicBezTo>
                  <a:lnTo>
                    <a:pt x="2242" y="979"/>
                  </a:lnTo>
                  <a:cubicBezTo>
                    <a:pt x="2200" y="920"/>
                    <a:pt x="2151" y="874"/>
                    <a:pt x="2073" y="855"/>
                  </a:cubicBezTo>
                  <a:cubicBezTo>
                    <a:pt x="2054" y="851"/>
                    <a:pt x="2035" y="848"/>
                    <a:pt x="2015" y="846"/>
                  </a:cubicBezTo>
                  <a:cubicBezTo>
                    <a:pt x="1987" y="843"/>
                    <a:pt x="1957" y="842"/>
                    <a:pt x="1927" y="842"/>
                  </a:cubicBezTo>
                  <a:cubicBezTo>
                    <a:pt x="1849" y="842"/>
                    <a:pt x="1763" y="848"/>
                    <a:pt x="1679" y="848"/>
                  </a:cubicBezTo>
                  <a:cubicBezTo>
                    <a:pt x="1516" y="848"/>
                    <a:pt x="1360" y="826"/>
                    <a:pt x="1281" y="694"/>
                  </a:cubicBezTo>
                  <a:cubicBezTo>
                    <a:pt x="1204" y="567"/>
                    <a:pt x="1288" y="442"/>
                    <a:pt x="1346" y="325"/>
                  </a:cubicBezTo>
                  <a:cubicBezTo>
                    <a:pt x="1424" y="171"/>
                    <a:pt x="1278" y="95"/>
                    <a:pt x="1143" y="84"/>
                  </a:cubicBezTo>
                  <a:cubicBezTo>
                    <a:pt x="1130" y="82"/>
                    <a:pt x="1117" y="81"/>
                    <a:pt x="1104" y="81"/>
                  </a:cubicBezTo>
                  <a:cubicBezTo>
                    <a:pt x="1092" y="81"/>
                    <a:pt x="1079" y="82"/>
                    <a:pt x="1068" y="84"/>
                  </a:cubicBezTo>
                  <a:cubicBezTo>
                    <a:pt x="1016" y="88"/>
                    <a:pt x="965" y="98"/>
                    <a:pt x="913" y="109"/>
                  </a:cubicBezTo>
                  <a:cubicBezTo>
                    <a:pt x="808" y="129"/>
                    <a:pt x="707" y="154"/>
                    <a:pt x="601" y="154"/>
                  </a:cubicBezTo>
                  <a:cubicBezTo>
                    <a:pt x="582" y="154"/>
                    <a:pt x="563" y="153"/>
                    <a:pt x="544" y="151"/>
                  </a:cubicBezTo>
                  <a:cubicBezTo>
                    <a:pt x="451" y="143"/>
                    <a:pt x="344" y="115"/>
                    <a:pt x="273" y="47"/>
                  </a:cubicBezTo>
                  <a:cubicBezTo>
                    <a:pt x="259" y="34"/>
                    <a:pt x="245" y="18"/>
                    <a:pt x="23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42"/>
            <p:cNvSpPr/>
            <p:nvPr/>
          </p:nvSpPr>
          <p:spPr>
            <a:xfrm>
              <a:off x="3062428" y="180890"/>
              <a:ext cx="123174" cy="45332"/>
            </a:xfrm>
            <a:custGeom>
              <a:rect b="b" l="l" r="r" t="t"/>
              <a:pathLst>
                <a:path extrusionOk="0" h="1142" w="3103">
                  <a:moveTo>
                    <a:pt x="2242" y="1"/>
                  </a:moveTo>
                  <a:cubicBezTo>
                    <a:pt x="2226" y="1"/>
                    <a:pt x="2210" y="2"/>
                    <a:pt x="2195" y="5"/>
                  </a:cubicBezTo>
                  <a:cubicBezTo>
                    <a:pt x="2037" y="31"/>
                    <a:pt x="1912" y="151"/>
                    <a:pt x="1778" y="232"/>
                  </a:cubicBezTo>
                  <a:cubicBezTo>
                    <a:pt x="1765" y="242"/>
                    <a:pt x="1750" y="250"/>
                    <a:pt x="1734" y="258"/>
                  </a:cubicBezTo>
                  <a:cubicBezTo>
                    <a:pt x="1676" y="287"/>
                    <a:pt x="1615" y="313"/>
                    <a:pt x="1551" y="329"/>
                  </a:cubicBezTo>
                  <a:cubicBezTo>
                    <a:pt x="1512" y="338"/>
                    <a:pt x="1473" y="343"/>
                    <a:pt x="1433" y="343"/>
                  </a:cubicBezTo>
                  <a:cubicBezTo>
                    <a:pt x="1395" y="343"/>
                    <a:pt x="1357" y="338"/>
                    <a:pt x="1319" y="328"/>
                  </a:cubicBezTo>
                  <a:cubicBezTo>
                    <a:pt x="1255" y="311"/>
                    <a:pt x="1198" y="273"/>
                    <a:pt x="1137" y="247"/>
                  </a:cubicBezTo>
                  <a:cubicBezTo>
                    <a:pt x="1102" y="232"/>
                    <a:pt x="1070" y="226"/>
                    <a:pt x="1038" y="226"/>
                  </a:cubicBezTo>
                  <a:cubicBezTo>
                    <a:pt x="986" y="226"/>
                    <a:pt x="937" y="244"/>
                    <a:pt x="885" y="271"/>
                  </a:cubicBezTo>
                  <a:cubicBezTo>
                    <a:pt x="817" y="310"/>
                    <a:pt x="754" y="354"/>
                    <a:pt x="693" y="402"/>
                  </a:cubicBezTo>
                  <a:cubicBezTo>
                    <a:pt x="624" y="456"/>
                    <a:pt x="559" y="511"/>
                    <a:pt x="492" y="566"/>
                  </a:cubicBezTo>
                  <a:cubicBezTo>
                    <a:pt x="401" y="639"/>
                    <a:pt x="310" y="709"/>
                    <a:pt x="203" y="760"/>
                  </a:cubicBezTo>
                  <a:cubicBezTo>
                    <a:pt x="138" y="792"/>
                    <a:pt x="70" y="817"/>
                    <a:pt x="0" y="833"/>
                  </a:cubicBezTo>
                  <a:lnTo>
                    <a:pt x="32" y="1036"/>
                  </a:lnTo>
                  <a:cubicBezTo>
                    <a:pt x="78" y="1029"/>
                    <a:pt x="126" y="1025"/>
                    <a:pt x="173" y="1025"/>
                  </a:cubicBezTo>
                  <a:cubicBezTo>
                    <a:pt x="231" y="1025"/>
                    <a:pt x="289" y="1031"/>
                    <a:pt x="346" y="1042"/>
                  </a:cubicBezTo>
                  <a:cubicBezTo>
                    <a:pt x="424" y="1060"/>
                    <a:pt x="505" y="1086"/>
                    <a:pt x="584" y="1120"/>
                  </a:cubicBezTo>
                  <a:cubicBezTo>
                    <a:pt x="596" y="1105"/>
                    <a:pt x="609" y="1089"/>
                    <a:pt x="621" y="1073"/>
                  </a:cubicBezTo>
                  <a:cubicBezTo>
                    <a:pt x="677" y="1005"/>
                    <a:pt x="741" y="942"/>
                    <a:pt x="810" y="886"/>
                  </a:cubicBezTo>
                  <a:cubicBezTo>
                    <a:pt x="1027" y="707"/>
                    <a:pt x="1299" y="594"/>
                    <a:pt x="1578" y="573"/>
                  </a:cubicBezTo>
                  <a:cubicBezTo>
                    <a:pt x="1613" y="570"/>
                    <a:pt x="1648" y="569"/>
                    <a:pt x="1684" y="569"/>
                  </a:cubicBezTo>
                  <a:cubicBezTo>
                    <a:pt x="1727" y="569"/>
                    <a:pt x="1769" y="571"/>
                    <a:pt x="1812" y="576"/>
                  </a:cubicBezTo>
                  <a:cubicBezTo>
                    <a:pt x="1910" y="584"/>
                    <a:pt x="2006" y="607"/>
                    <a:pt x="2101" y="639"/>
                  </a:cubicBezTo>
                  <a:cubicBezTo>
                    <a:pt x="2350" y="727"/>
                    <a:pt x="2557" y="904"/>
                    <a:pt x="2671" y="1141"/>
                  </a:cubicBezTo>
                  <a:lnTo>
                    <a:pt x="2710" y="1134"/>
                  </a:lnTo>
                  <a:lnTo>
                    <a:pt x="2905" y="1097"/>
                  </a:lnTo>
                  <a:cubicBezTo>
                    <a:pt x="2897" y="1083"/>
                    <a:pt x="2889" y="1067"/>
                    <a:pt x="2884" y="1050"/>
                  </a:cubicBezTo>
                  <a:cubicBezTo>
                    <a:pt x="2853" y="954"/>
                    <a:pt x="2900" y="863"/>
                    <a:pt x="2955" y="787"/>
                  </a:cubicBezTo>
                  <a:cubicBezTo>
                    <a:pt x="2957" y="785"/>
                    <a:pt x="2958" y="782"/>
                    <a:pt x="2959" y="781"/>
                  </a:cubicBezTo>
                  <a:cubicBezTo>
                    <a:pt x="3001" y="728"/>
                    <a:pt x="3087" y="654"/>
                    <a:pt x="3103" y="578"/>
                  </a:cubicBezTo>
                  <a:cubicBezTo>
                    <a:pt x="3057" y="576"/>
                    <a:pt x="3011" y="572"/>
                    <a:pt x="2964" y="566"/>
                  </a:cubicBezTo>
                  <a:cubicBezTo>
                    <a:pt x="2885" y="561"/>
                    <a:pt x="2807" y="555"/>
                    <a:pt x="2729" y="547"/>
                  </a:cubicBezTo>
                  <a:cubicBezTo>
                    <a:pt x="2678" y="542"/>
                    <a:pt x="2626" y="536"/>
                    <a:pt x="2577" y="530"/>
                  </a:cubicBezTo>
                  <a:cubicBezTo>
                    <a:pt x="2439" y="510"/>
                    <a:pt x="2389" y="406"/>
                    <a:pt x="2412" y="276"/>
                  </a:cubicBezTo>
                  <a:cubicBezTo>
                    <a:pt x="2427" y="201"/>
                    <a:pt x="2465" y="135"/>
                    <a:pt x="2406" y="68"/>
                  </a:cubicBezTo>
                  <a:cubicBezTo>
                    <a:pt x="2364" y="21"/>
                    <a:pt x="2303" y="1"/>
                    <a:pt x="224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42"/>
            <p:cNvSpPr/>
            <p:nvPr/>
          </p:nvSpPr>
          <p:spPr>
            <a:xfrm>
              <a:off x="2892891" y="213956"/>
              <a:ext cx="170847" cy="108486"/>
            </a:xfrm>
            <a:custGeom>
              <a:rect b="b" l="l" r="r" t="t"/>
              <a:pathLst>
                <a:path extrusionOk="0" h="2733" w="4304">
                  <a:moveTo>
                    <a:pt x="4270" y="1"/>
                  </a:moveTo>
                  <a:cubicBezTo>
                    <a:pt x="4198" y="18"/>
                    <a:pt x="4124" y="26"/>
                    <a:pt x="4047" y="26"/>
                  </a:cubicBezTo>
                  <a:cubicBezTo>
                    <a:pt x="4042" y="26"/>
                    <a:pt x="4037" y="26"/>
                    <a:pt x="4032" y="26"/>
                  </a:cubicBezTo>
                  <a:cubicBezTo>
                    <a:pt x="4028" y="26"/>
                    <a:pt x="4022" y="26"/>
                    <a:pt x="4018" y="25"/>
                  </a:cubicBezTo>
                  <a:cubicBezTo>
                    <a:pt x="3938" y="23"/>
                    <a:pt x="3855" y="14"/>
                    <a:pt x="3772" y="14"/>
                  </a:cubicBezTo>
                  <a:cubicBezTo>
                    <a:pt x="3761" y="14"/>
                    <a:pt x="3749" y="14"/>
                    <a:pt x="3737" y="14"/>
                  </a:cubicBezTo>
                  <a:cubicBezTo>
                    <a:pt x="3682" y="14"/>
                    <a:pt x="3627" y="18"/>
                    <a:pt x="3573" y="33"/>
                  </a:cubicBezTo>
                  <a:cubicBezTo>
                    <a:pt x="3364" y="88"/>
                    <a:pt x="3193" y="233"/>
                    <a:pt x="3024" y="365"/>
                  </a:cubicBezTo>
                  <a:cubicBezTo>
                    <a:pt x="2991" y="391"/>
                    <a:pt x="2960" y="415"/>
                    <a:pt x="2928" y="439"/>
                  </a:cubicBezTo>
                  <a:cubicBezTo>
                    <a:pt x="2891" y="465"/>
                    <a:pt x="2855" y="490"/>
                    <a:pt x="2819" y="512"/>
                  </a:cubicBezTo>
                  <a:cubicBezTo>
                    <a:pt x="2636" y="624"/>
                    <a:pt x="2446" y="686"/>
                    <a:pt x="2222" y="699"/>
                  </a:cubicBezTo>
                  <a:cubicBezTo>
                    <a:pt x="2191" y="702"/>
                    <a:pt x="2158" y="702"/>
                    <a:pt x="2127" y="703"/>
                  </a:cubicBezTo>
                  <a:cubicBezTo>
                    <a:pt x="2043" y="704"/>
                    <a:pt x="1958" y="707"/>
                    <a:pt x="1876" y="719"/>
                  </a:cubicBezTo>
                  <a:cubicBezTo>
                    <a:pt x="1829" y="728"/>
                    <a:pt x="1782" y="739"/>
                    <a:pt x="1736" y="757"/>
                  </a:cubicBezTo>
                  <a:cubicBezTo>
                    <a:pt x="1599" y="813"/>
                    <a:pt x="1496" y="921"/>
                    <a:pt x="1397" y="1028"/>
                  </a:cubicBezTo>
                  <a:cubicBezTo>
                    <a:pt x="1331" y="1097"/>
                    <a:pt x="1268" y="1165"/>
                    <a:pt x="1196" y="1223"/>
                  </a:cubicBezTo>
                  <a:cubicBezTo>
                    <a:pt x="1156" y="1259"/>
                    <a:pt x="1115" y="1288"/>
                    <a:pt x="1068" y="1316"/>
                  </a:cubicBezTo>
                  <a:cubicBezTo>
                    <a:pt x="1042" y="1332"/>
                    <a:pt x="1013" y="1346"/>
                    <a:pt x="986" y="1359"/>
                  </a:cubicBezTo>
                  <a:cubicBezTo>
                    <a:pt x="882" y="1406"/>
                    <a:pt x="773" y="1440"/>
                    <a:pt x="665" y="1474"/>
                  </a:cubicBezTo>
                  <a:cubicBezTo>
                    <a:pt x="403" y="1557"/>
                    <a:pt x="28" y="1686"/>
                    <a:pt x="1" y="2013"/>
                  </a:cubicBezTo>
                  <a:cubicBezTo>
                    <a:pt x="1" y="2014"/>
                    <a:pt x="0" y="2015"/>
                    <a:pt x="0" y="2016"/>
                  </a:cubicBezTo>
                  <a:cubicBezTo>
                    <a:pt x="53" y="2061"/>
                    <a:pt x="97" y="2119"/>
                    <a:pt x="133" y="2182"/>
                  </a:cubicBezTo>
                  <a:cubicBezTo>
                    <a:pt x="153" y="2160"/>
                    <a:pt x="181" y="2143"/>
                    <a:pt x="214" y="2133"/>
                  </a:cubicBezTo>
                  <a:cubicBezTo>
                    <a:pt x="238" y="2125"/>
                    <a:pt x="264" y="2121"/>
                    <a:pt x="289" y="2121"/>
                  </a:cubicBezTo>
                  <a:cubicBezTo>
                    <a:pt x="320" y="2121"/>
                    <a:pt x="350" y="2126"/>
                    <a:pt x="378" y="2136"/>
                  </a:cubicBezTo>
                  <a:cubicBezTo>
                    <a:pt x="382" y="2138"/>
                    <a:pt x="383" y="2138"/>
                    <a:pt x="386" y="2139"/>
                  </a:cubicBezTo>
                  <a:cubicBezTo>
                    <a:pt x="355" y="2013"/>
                    <a:pt x="362" y="1873"/>
                    <a:pt x="488" y="1838"/>
                  </a:cubicBezTo>
                  <a:cubicBezTo>
                    <a:pt x="504" y="1833"/>
                    <a:pt x="521" y="1831"/>
                    <a:pt x="538" y="1831"/>
                  </a:cubicBezTo>
                  <a:cubicBezTo>
                    <a:pt x="603" y="1831"/>
                    <a:pt x="667" y="1864"/>
                    <a:pt x="720" y="1911"/>
                  </a:cubicBezTo>
                  <a:cubicBezTo>
                    <a:pt x="735" y="1860"/>
                    <a:pt x="757" y="1813"/>
                    <a:pt x="798" y="1773"/>
                  </a:cubicBezTo>
                  <a:cubicBezTo>
                    <a:pt x="845" y="1727"/>
                    <a:pt x="902" y="1706"/>
                    <a:pt x="959" y="1706"/>
                  </a:cubicBezTo>
                  <a:cubicBezTo>
                    <a:pt x="1015" y="1706"/>
                    <a:pt x="1072" y="1726"/>
                    <a:pt x="1120" y="1766"/>
                  </a:cubicBezTo>
                  <a:lnTo>
                    <a:pt x="1121" y="1768"/>
                  </a:lnTo>
                  <a:cubicBezTo>
                    <a:pt x="1226" y="1858"/>
                    <a:pt x="1260" y="1994"/>
                    <a:pt x="1273" y="2127"/>
                  </a:cubicBezTo>
                  <a:cubicBezTo>
                    <a:pt x="1274" y="2141"/>
                    <a:pt x="1276" y="2156"/>
                    <a:pt x="1277" y="2171"/>
                  </a:cubicBezTo>
                  <a:cubicBezTo>
                    <a:pt x="1282" y="2232"/>
                    <a:pt x="1283" y="2291"/>
                    <a:pt x="1287" y="2352"/>
                  </a:cubicBezTo>
                  <a:cubicBezTo>
                    <a:pt x="1290" y="2425"/>
                    <a:pt x="1295" y="2495"/>
                    <a:pt x="1289" y="2568"/>
                  </a:cubicBezTo>
                  <a:cubicBezTo>
                    <a:pt x="1336" y="2557"/>
                    <a:pt x="1384" y="2552"/>
                    <a:pt x="1432" y="2552"/>
                  </a:cubicBezTo>
                  <a:cubicBezTo>
                    <a:pt x="1436" y="2552"/>
                    <a:pt x="1440" y="2552"/>
                    <a:pt x="1445" y="2552"/>
                  </a:cubicBezTo>
                  <a:lnTo>
                    <a:pt x="1446" y="2552"/>
                  </a:lnTo>
                  <a:cubicBezTo>
                    <a:pt x="1566" y="2558"/>
                    <a:pt x="1667" y="2603"/>
                    <a:pt x="1753" y="2670"/>
                  </a:cubicBezTo>
                  <a:cubicBezTo>
                    <a:pt x="1778" y="2688"/>
                    <a:pt x="1803" y="2711"/>
                    <a:pt x="1825" y="2733"/>
                  </a:cubicBezTo>
                  <a:cubicBezTo>
                    <a:pt x="1899" y="2654"/>
                    <a:pt x="1987" y="2587"/>
                    <a:pt x="2083" y="2529"/>
                  </a:cubicBezTo>
                  <a:cubicBezTo>
                    <a:pt x="2013" y="2495"/>
                    <a:pt x="1949" y="2452"/>
                    <a:pt x="1887" y="2400"/>
                  </a:cubicBezTo>
                  <a:cubicBezTo>
                    <a:pt x="1784" y="2316"/>
                    <a:pt x="1698" y="2211"/>
                    <a:pt x="1678" y="2075"/>
                  </a:cubicBezTo>
                  <a:cubicBezTo>
                    <a:pt x="1662" y="1968"/>
                    <a:pt x="1703" y="1837"/>
                    <a:pt x="1816" y="1801"/>
                  </a:cubicBezTo>
                  <a:cubicBezTo>
                    <a:pt x="1834" y="1796"/>
                    <a:pt x="1852" y="1793"/>
                    <a:pt x="1871" y="1793"/>
                  </a:cubicBezTo>
                  <a:cubicBezTo>
                    <a:pt x="1898" y="1793"/>
                    <a:pt x="1926" y="1798"/>
                    <a:pt x="1953" y="1808"/>
                  </a:cubicBezTo>
                  <a:cubicBezTo>
                    <a:pt x="1953" y="1800"/>
                    <a:pt x="1951" y="1794"/>
                    <a:pt x="1951" y="1787"/>
                  </a:cubicBezTo>
                  <a:cubicBezTo>
                    <a:pt x="1949" y="1716"/>
                    <a:pt x="1950" y="1615"/>
                    <a:pt x="2003" y="1560"/>
                  </a:cubicBezTo>
                  <a:cubicBezTo>
                    <a:pt x="2033" y="1529"/>
                    <a:pt x="2063" y="1517"/>
                    <a:pt x="2094" y="1517"/>
                  </a:cubicBezTo>
                  <a:cubicBezTo>
                    <a:pt x="2145" y="1517"/>
                    <a:pt x="2196" y="1553"/>
                    <a:pt x="2241" y="1601"/>
                  </a:cubicBezTo>
                  <a:cubicBezTo>
                    <a:pt x="2247" y="1582"/>
                    <a:pt x="2255" y="1563"/>
                    <a:pt x="2265" y="1546"/>
                  </a:cubicBezTo>
                  <a:cubicBezTo>
                    <a:pt x="2286" y="1506"/>
                    <a:pt x="2314" y="1468"/>
                    <a:pt x="2356" y="1440"/>
                  </a:cubicBezTo>
                  <a:cubicBezTo>
                    <a:pt x="2386" y="1417"/>
                    <a:pt x="2419" y="1404"/>
                    <a:pt x="2454" y="1396"/>
                  </a:cubicBezTo>
                  <a:cubicBezTo>
                    <a:pt x="2471" y="1393"/>
                    <a:pt x="2488" y="1391"/>
                    <a:pt x="2505" y="1391"/>
                  </a:cubicBezTo>
                  <a:cubicBezTo>
                    <a:pt x="2576" y="1391"/>
                    <a:pt x="2645" y="1422"/>
                    <a:pt x="2685" y="1489"/>
                  </a:cubicBezTo>
                  <a:cubicBezTo>
                    <a:pt x="2721" y="1545"/>
                    <a:pt x="2731" y="1612"/>
                    <a:pt x="2739" y="1675"/>
                  </a:cubicBezTo>
                  <a:cubicBezTo>
                    <a:pt x="2748" y="1747"/>
                    <a:pt x="2755" y="1820"/>
                    <a:pt x="2758" y="1893"/>
                  </a:cubicBezTo>
                  <a:cubicBezTo>
                    <a:pt x="2763" y="1885"/>
                    <a:pt x="2767" y="1877"/>
                    <a:pt x="2772" y="1869"/>
                  </a:cubicBezTo>
                  <a:cubicBezTo>
                    <a:pt x="2817" y="1790"/>
                    <a:pt x="2876" y="1717"/>
                    <a:pt x="2940" y="1651"/>
                  </a:cubicBezTo>
                  <a:cubicBezTo>
                    <a:pt x="3024" y="1567"/>
                    <a:pt x="3121" y="1494"/>
                    <a:pt x="3227" y="1441"/>
                  </a:cubicBezTo>
                  <a:cubicBezTo>
                    <a:pt x="3242" y="1435"/>
                    <a:pt x="3258" y="1427"/>
                    <a:pt x="3274" y="1420"/>
                  </a:cubicBezTo>
                  <a:cubicBezTo>
                    <a:pt x="3257" y="1301"/>
                    <a:pt x="3274" y="1186"/>
                    <a:pt x="3313" y="1077"/>
                  </a:cubicBezTo>
                  <a:cubicBezTo>
                    <a:pt x="3351" y="968"/>
                    <a:pt x="3409" y="865"/>
                    <a:pt x="3475" y="770"/>
                  </a:cubicBezTo>
                  <a:cubicBezTo>
                    <a:pt x="3588" y="605"/>
                    <a:pt x="3730" y="454"/>
                    <a:pt x="3902" y="350"/>
                  </a:cubicBezTo>
                  <a:cubicBezTo>
                    <a:pt x="3916" y="341"/>
                    <a:pt x="3933" y="332"/>
                    <a:pt x="3948" y="323"/>
                  </a:cubicBezTo>
                  <a:cubicBezTo>
                    <a:pt x="4000" y="296"/>
                    <a:pt x="4052" y="272"/>
                    <a:pt x="4104" y="254"/>
                  </a:cubicBezTo>
                  <a:cubicBezTo>
                    <a:pt x="4168" y="230"/>
                    <a:pt x="4236" y="213"/>
                    <a:pt x="4304" y="204"/>
                  </a:cubicBezTo>
                  <a:lnTo>
                    <a:pt x="427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42"/>
            <p:cNvSpPr/>
            <p:nvPr/>
          </p:nvSpPr>
          <p:spPr>
            <a:xfrm>
              <a:off x="3020946" y="281834"/>
              <a:ext cx="38703" cy="32590"/>
            </a:xfrm>
            <a:custGeom>
              <a:rect b="b" l="l" r="r" t="t"/>
              <a:pathLst>
                <a:path extrusionOk="0" h="821" w="975">
                  <a:moveTo>
                    <a:pt x="951" y="1"/>
                  </a:moveTo>
                  <a:cubicBezTo>
                    <a:pt x="714" y="49"/>
                    <a:pt x="485" y="117"/>
                    <a:pt x="305" y="285"/>
                  </a:cubicBezTo>
                  <a:cubicBezTo>
                    <a:pt x="204" y="378"/>
                    <a:pt x="126" y="488"/>
                    <a:pt x="68" y="612"/>
                  </a:cubicBezTo>
                  <a:cubicBezTo>
                    <a:pt x="41" y="671"/>
                    <a:pt x="21" y="733"/>
                    <a:pt x="5" y="795"/>
                  </a:cubicBezTo>
                  <a:cubicBezTo>
                    <a:pt x="4" y="804"/>
                    <a:pt x="3" y="811"/>
                    <a:pt x="1" y="820"/>
                  </a:cubicBezTo>
                  <a:cubicBezTo>
                    <a:pt x="53" y="763"/>
                    <a:pt x="123" y="714"/>
                    <a:pt x="180" y="676"/>
                  </a:cubicBezTo>
                  <a:cubicBezTo>
                    <a:pt x="322" y="584"/>
                    <a:pt x="484" y="525"/>
                    <a:pt x="654" y="507"/>
                  </a:cubicBezTo>
                  <a:cubicBezTo>
                    <a:pt x="679" y="505"/>
                    <a:pt x="705" y="504"/>
                    <a:pt x="731" y="504"/>
                  </a:cubicBezTo>
                  <a:cubicBezTo>
                    <a:pt x="753" y="504"/>
                    <a:pt x="775" y="505"/>
                    <a:pt x="796" y="506"/>
                  </a:cubicBezTo>
                  <a:cubicBezTo>
                    <a:pt x="806" y="327"/>
                    <a:pt x="872" y="162"/>
                    <a:pt x="975" y="22"/>
                  </a:cubicBezTo>
                  <a:cubicBezTo>
                    <a:pt x="966" y="16"/>
                    <a:pt x="958" y="8"/>
                    <a:pt x="95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42"/>
            <p:cNvSpPr/>
            <p:nvPr/>
          </p:nvSpPr>
          <p:spPr>
            <a:xfrm>
              <a:off x="2926711" y="588280"/>
              <a:ext cx="132462" cy="145800"/>
            </a:xfrm>
            <a:custGeom>
              <a:rect b="b" l="l" r="r" t="t"/>
              <a:pathLst>
                <a:path extrusionOk="0" h="3673" w="3337">
                  <a:moveTo>
                    <a:pt x="0" y="0"/>
                  </a:moveTo>
                  <a:lnTo>
                    <a:pt x="0" y="0"/>
                  </a:lnTo>
                  <a:cubicBezTo>
                    <a:pt x="48" y="585"/>
                    <a:pt x="103" y="1179"/>
                    <a:pt x="156" y="1771"/>
                  </a:cubicBezTo>
                  <a:cubicBezTo>
                    <a:pt x="296" y="1863"/>
                    <a:pt x="421" y="1973"/>
                    <a:pt x="494" y="2120"/>
                  </a:cubicBezTo>
                  <a:cubicBezTo>
                    <a:pt x="512" y="2156"/>
                    <a:pt x="526" y="2193"/>
                    <a:pt x="537" y="2231"/>
                  </a:cubicBezTo>
                  <a:cubicBezTo>
                    <a:pt x="602" y="2340"/>
                    <a:pt x="652" y="2459"/>
                    <a:pt x="687" y="2584"/>
                  </a:cubicBezTo>
                  <a:cubicBezTo>
                    <a:pt x="739" y="2782"/>
                    <a:pt x="751" y="2988"/>
                    <a:pt x="748" y="3191"/>
                  </a:cubicBezTo>
                  <a:cubicBezTo>
                    <a:pt x="745" y="3303"/>
                    <a:pt x="738" y="3415"/>
                    <a:pt x="727" y="3527"/>
                  </a:cubicBezTo>
                  <a:cubicBezTo>
                    <a:pt x="723" y="3572"/>
                    <a:pt x="723" y="3623"/>
                    <a:pt x="717" y="3672"/>
                  </a:cubicBezTo>
                  <a:cubicBezTo>
                    <a:pt x="1151" y="3384"/>
                    <a:pt x="1587" y="3094"/>
                    <a:pt x="2025" y="2811"/>
                  </a:cubicBezTo>
                  <a:cubicBezTo>
                    <a:pt x="2443" y="2539"/>
                    <a:pt x="2863" y="2270"/>
                    <a:pt x="3285" y="2002"/>
                  </a:cubicBezTo>
                  <a:cubicBezTo>
                    <a:pt x="3267" y="1985"/>
                    <a:pt x="3258" y="1963"/>
                    <a:pt x="3262" y="1936"/>
                  </a:cubicBezTo>
                  <a:cubicBezTo>
                    <a:pt x="3304" y="1651"/>
                    <a:pt x="3332" y="1370"/>
                    <a:pt x="3336" y="1088"/>
                  </a:cubicBezTo>
                  <a:lnTo>
                    <a:pt x="3336" y="1088"/>
                  </a:lnTo>
                  <a:cubicBezTo>
                    <a:pt x="3332" y="1109"/>
                    <a:pt x="3326" y="1131"/>
                    <a:pt x="3321" y="1152"/>
                  </a:cubicBezTo>
                  <a:cubicBezTo>
                    <a:pt x="3201" y="1726"/>
                    <a:pt x="2702" y="2153"/>
                    <a:pt x="2124" y="2153"/>
                  </a:cubicBezTo>
                  <a:cubicBezTo>
                    <a:pt x="2072" y="2153"/>
                    <a:pt x="2020" y="2149"/>
                    <a:pt x="1968" y="2142"/>
                  </a:cubicBezTo>
                  <a:cubicBezTo>
                    <a:pt x="1667" y="2103"/>
                    <a:pt x="1423" y="1939"/>
                    <a:pt x="1245" y="1700"/>
                  </a:cubicBezTo>
                  <a:cubicBezTo>
                    <a:pt x="1052" y="1439"/>
                    <a:pt x="950" y="1124"/>
                    <a:pt x="786" y="848"/>
                  </a:cubicBezTo>
                  <a:cubicBezTo>
                    <a:pt x="628" y="580"/>
                    <a:pt x="33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42"/>
            <p:cNvSpPr/>
            <p:nvPr/>
          </p:nvSpPr>
          <p:spPr>
            <a:xfrm>
              <a:off x="2883642" y="583635"/>
              <a:ext cx="49301" cy="74944"/>
            </a:xfrm>
            <a:custGeom>
              <a:rect b="b" l="l" r="r" t="t"/>
              <a:pathLst>
                <a:path extrusionOk="0" h="1888" w="1242">
                  <a:moveTo>
                    <a:pt x="699" y="1"/>
                  </a:moveTo>
                  <a:cubicBezTo>
                    <a:pt x="555" y="1"/>
                    <a:pt x="411" y="54"/>
                    <a:pt x="273" y="185"/>
                  </a:cubicBezTo>
                  <a:cubicBezTo>
                    <a:pt x="21" y="423"/>
                    <a:pt x="0" y="813"/>
                    <a:pt x="174" y="1101"/>
                  </a:cubicBezTo>
                  <a:cubicBezTo>
                    <a:pt x="328" y="1357"/>
                    <a:pt x="598" y="1516"/>
                    <a:pt x="850" y="1661"/>
                  </a:cubicBezTo>
                  <a:cubicBezTo>
                    <a:pt x="974" y="1732"/>
                    <a:pt x="1114" y="1803"/>
                    <a:pt x="1241" y="1888"/>
                  </a:cubicBezTo>
                  <a:cubicBezTo>
                    <a:pt x="1188" y="1296"/>
                    <a:pt x="1134" y="702"/>
                    <a:pt x="1085" y="117"/>
                  </a:cubicBezTo>
                  <a:cubicBezTo>
                    <a:pt x="960" y="45"/>
                    <a:pt x="83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42"/>
            <p:cNvSpPr/>
            <p:nvPr/>
          </p:nvSpPr>
          <p:spPr>
            <a:xfrm>
              <a:off x="2850536" y="397347"/>
              <a:ext cx="208041" cy="267266"/>
            </a:xfrm>
            <a:custGeom>
              <a:rect b="b" l="l" r="r" t="t"/>
              <a:pathLst>
                <a:path extrusionOk="0" h="6733" w="5241">
                  <a:moveTo>
                    <a:pt x="1" y="1"/>
                  </a:moveTo>
                  <a:lnTo>
                    <a:pt x="1" y="1"/>
                  </a:lnTo>
                  <a:cubicBezTo>
                    <a:pt x="3" y="83"/>
                    <a:pt x="6" y="166"/>
                    <a:pt x="8" y="247"/>
                  </a:cubicBezTo>
                  <a:cubicBezTo>
                    <a:pt x="18" y="242"/>
                    <a:pt x="29" y="239"/>
                    <a:pt x="43" y="238"/>
                  </a:cubicBezTo>
                  <a:cubicBezTo>
                    <a:pt x="92" y="235"/>
                    <a:pt x="142" y="234"/>
                    <a:pt x="192" y="234"/>
                  </a:cubicBezTo>
                  <a:cubicBezTo>
                    <a:pt x="367" y="234"/>
                    <a:pt x="544" y="252"/>
                    <a:pt x="716" y="286"/>
                  </a:cubicBezTo>
                  <a:cubicBezTo>
                    <a:pt x="1616" y="466"/>
                    <a:pt x="2355" y="1062"/>
                    <a:pt x="2985" y="1698"/>
                  </a:cubicBezTo>
                  <a:cubicBezTo>
                    <a:pt x="3624" y="2344"/>
                    <a:pt x="4142" y="3084"/>
                    <a:pt x="4459" y="3939"/>
                  </a:cubicBezTo>
                  <a:cubicBezTo>
                    <a:pt x="4611" y="4349"/>
                    <a:pt x="4724" y="4781"/>
                    <a:pt x="4773" y="5219"/>
                  </a:cubicBezTo>
                  <a:cubicBezTo>
                    <a:pt x="4819" y="5616"/>
                    <a:pt x="4771" y="6063"/>
                    <a:pt x="4422" y="6315"/>
                  </a:cubicBezTo>
                  <a:cubicBezTo>
                    <a:pt x="4305" y="6399"/>
                    <a:pt x="4182" y="6436"/>
                    <a:pt x="4061" y="6436"/>
                  </a:cubicBezTo>
                  <a:cubicBezTo>
                    <a:pt x="3838" y="6436"/>
                    <a:pt x="3622" y="6311"/>
                    <a:pt x="3465" y="6123"/>
                  </a:cubicBezTo>
                  <a:cubicBezTo>
                    <a:pt x="3322" y="5952"/>
                    <a:pt x="3219" y="5755"/>
                    <a:pt x="3125" y="5554"/>
                  </a:cubicBezTo>
                  <a:lnTo>
                    <a:pt x="2935" y="5644"/>
                  </a:lnTo>
                  <a:cubicBezTo>
                    <a:pt x="3204" y="6115"/>
                    <a:pt x="3404" y="6732"/>
                    <a:pt x="4033" y="6732"/>
                  </a:cubicBezTo>
                  <a:cubicBezTo>
                    <a:pt x="4044" y="6732"/>
                    <a:pt x="4054" y="6732"/>
                    <a:pt x="4065" y="6732"/>
                  </a:cubicBezTo>
                  <a:cubicBezTo>
                    <a:pt x="4374" y="6724"/>
                    <a:pt x="4625" y="6569"/>
                    <a:pt x="4832" y="6349"/>
                  </a:cubicBezTo>
                  <a:cubicBezTo>
                    <a:pt x="4945" y="6227"/>
                    <a:pt x="5025" y="6106"/>
                    <a:pt x="5103" y="5961"/>
                  </a:cubicBezTo>
                  <a:cubicBezTo>
                    <a:pt x="5177" y="5824"/>
                    <a:pt x="5207" y="5662"/>
                    <a:pt x="5234" y="5509"/>
                  </a:cubicBezTo>
                  <a:cubicBezTo>
                    <a:pt x="5235" y="5504"/>
                    <a:pt x="5236" y="5498"/>
                    <a:pt x="5240" y="5494"/>
                  </a:cubicBezTo>
                  <a:cubicBezTo>
                    <a:pt x="5226" y="5331"/>
                    <a:pt x="5203" y="5165"/>
                    <a:pt x="5162" y="4999"/>
                  </a:cubicBezTo>
                  <a:cubicBezTo>
                    <a:pt x="5134" y="4873"/>
                    <a:pt x="5113" y="4755"/>
                    <a:pt x="5122" y="4643"/>
                  </a:cubicBezTo>
                  <a:cubicBezTo>
                    <a:pt x="5105" y="4632"/>
                    <a:pt x="5090" y="4616"/>
                    <a:pt x="5082" y="4592"/>
                  </a:cubicBezTo>
                  <a:cubicBezTo>
                    <a:pt x="4984" y="4337"/>
                    <a:pt x="4906" y="4078"/>
                    <a:pt x="4802" y="3826"/>
                  </a:cubicBezTo>
                  <a:cubicBezTo>
                    <a:pt x="4698" y="3572"/>
                    <a:pt x="4579" y="3322"/>
                    <a:pt x="4449" y="3081"/>
                  </a:cubicBezTo>
                  <a:cubicBezTo>
                    <a:pt x="3996" y="2244"/>
                    <a:pt x="3380" y="1487"/>
                    <a:pt x="2599" y="936"/>
                  </a:cubicBezTo>
                  <a:cubicBezTo>
                    <a:pt x="1834" y="395"/>
                    <a:pt x="938" y="56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42"/>
            <p:cNvSpPr/>
            <p:nvPr/>
          </p:nvSpPr>
          <p:spPr>
            <a:xfrm>
              <a:off x="3029957" y="335065"/>
              <a:ext cx="21832" cy="39893"/>
            </a:xfrm>
            <a:custGeom>
              <a:rect b="b" l="l" r="r" t="t"/>
              <a:pathLst>
                <a:path extrusionOk="0" h="1005" w="550">
                  <a:moveTo>
                    <a:pt x="174" y="1"/>
                  </a:moveTo>
                  <a:cubicBezTo>
                    <a:pt x="115" y="1"/>
                    <a:pt x="56" y="12"/>
                    <a:pt x="1" y="30"/>
                  </a:cubicBezTo>
                  <a:cubicBezTo>
                    <a:pt x="120" y="294"/>
                    <a:pt x="202" y="578"/>
                    <a:pt x="282" y="854"/>
                  </a:cubicBezTo>
                  <a:cubicBezTo>
                    <a:pt x="297" y="904"/>
                    <a:pt x="310" y="954"/>
                    <a:pt x="325" y="1004"/>
                  </a:cubicBezTo>
                  <a:cubicBezTo>
                    <a:pt x="331" y="865"/>
                    <a:pt x="350" y="725"/>
                    <a:pt x="385" y="592"/>
                  </a:cubicBezTo>
                  <a:cubicBezTo>
                    <a:pt x="419" y="447"/>
                    <a:pt x="477" y="308"/>
                    <a:pt x="550" y="180"/>
                  </a:cubicBezTo>
                  <a:cubicBezTo>
                    <a:pt x="524" y="166"/>
                    <a:pt x="505" y="141"/>
                    <a:pt x="482" y="120"/>
                  </a:cubicBezTo>
                  <a:cubicBezTo>
                    <a:pt x="463" y="100"/>
                    <a:pt x="442" y="85"/>
                    <a:pt x="418" y="70"/>
                  </a:cubicBezTo>
                  <a:cubicBezTo>
                    <a:pt x="371" y="40"/>
                    <a:pt x="316" y="20"/>
                    <a:pt x="261" y="10"/>
                  </a:cubicBezTo>
                  <a:cubicBezTo>
                    <a:pt x="232" y="4"/>
                    <a:pt x="203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42"/>
            <p:cNvSpPr/>
            <p:nvPr/>
          </p:nvSpPr>
          <p:spPr>
            <a:xfrm>
              <a:off x="3002052" y="273935"/>
              <a:ext cx="49341" cy="39457"/>
            </a:xfrm>
            <a:custGeom>
              <a:rect b="b" l="l" r="r" t="t"/>
              <a:pathLst>
                <a:path extrusionOk="0" h="994" w="1243">
                  <a:moveTo>
                    <a:pt x="920" y="1"/>
                  </a:moveTo>
                  <a:cubicBezTo>
                    <a:pt x="838" y="1"/>
                    <a:pt x="755" y="13"/>
                    <a:pt x="676" y="38"/>
                  </a:cubicBezTo>
                  <a:cubicBezTo>
                    <a:pt x="532" y="83"/>
                    <a:pt x="400" y="169"/>
                    <a:pt x="293" y="274"/>
                  </a:cubicBezTo>
                  <a:cubicBezTo>
                    <a:pt x="188" y="378"/>
                    <a:pt x="86" y="509"/>
                    <a:pt x="17" y="640"/>
                  </a:cubicBezTo>
                  <a:cubicBezTo>
                    <a:pt x="16" y="658"/>
                    <a:pt x="17" y="675"/>
                    <a:pt x="16" y="690"/>
                  </a:cubicBezTo>
                  <a:cubicBezTo>
                    <a:pt x="13" y="742"/>
                    <a:pt x="13" y="802"/>
                    <a:pt x="1" y="854"/>
                  </a:cubicBezTo>
                  <a:cubicBezTo>
                    <a:pt x="120" y="872"/>
                    <a:pt x="222" y="922"/>
                    <a:pt x="310" y="993"/>
                  </a:cubicBezTo>
                  <a:cubicBezTo>
                    <a:pt x="315" y="972"/>
                    <a:pt x="322" y="951"/>
                    <a:pt x="326" y="934"/>
                  </a:cubicBezTo>
                  <a:cubicBezTo>
                    <a:pt x="346" y="862"/>
                    <a:pt x="372" y="793"/>
                    <a:pt x="402" y="727"/>
                  </a:cubicBezTo>
                  <a:cubicBezTo>
                    <a:pt x="465" y="590"/>
                    <a:pt x="556" y="463"/>
                    <a:pt x="668" y="361"/>
                  </a:cubicBezTo>
                  <a:cubicBezTo>
                    <a:pt x="823" y="218"/>
                    <a:pt x="1029" y="103"/>
                    <a:pt x="1242" y="71"/>
                  </a:cubicBezTo>
                  <a:cubicBezTo>
                    <a:pt x="1201" y="51"/>
                    <a:pt x="1157" y="34"/>
                    <a:pt x="1112" y="24"/>
                  </a:cubicBezTo>
                  <a:cubicBezTo>
                    <a:pt x="1049" y="8"/>
                    <a:pt x="985" y="1"/>
                    <a:pt x="920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42"/>
            <p:cNvSpPr/>
            <p:nvPr/>
          </p:nvSpPr>
          <p:spPr>
            <a:xfrm>
              <a:off x="2969700" y="314980"/>
              <a:ext cx="74627" cy="129723"/>
            </a:xfrm>
            <a:custGeom>
              <a:rect b="b" l="l" r="r" t="t"/>
              <a:pathLst>
                <a:path extrusionOk="0" h="3268" w="1880">
                  <a:moveTo>
                    <a:pt x="720" y="1"/>
                  </a:moveTo>
                  <a:cubicBezTo>
                    <a:pt x="459" y="1"/>
                    <a:pt x="198" y="156"/>
                    <a:pt x="0" y="317"/>
                  </a:cubicBezTo>
                  <a:lnTo>
                    <a:pt x="16" y="335"/>
                  </a:lnTo>
                  <a:cubicBezTo>
                    <a:pt x="318" y="760"/>
                    <a:pt x="493" y="1272"/>
                    <a:pt x="672" y="1756"/>
                  </a:cubicBezTo>
                  <a:cubicBezTo>
                    <a:pt x="857" y="2257"/>
                    <a:pt x="1037" y="2762"/>
                    <a:pt x="1212" y="3267"/>
                  </a:cubicBezTo>
                  <a:cubicBezTo>
                    <a:pt x="1332" y="3123"/>
                    <a:pt x="1474" y="2993"/>
                    <a:pt x="1618" y="2882"/>
                  </a:cubicBezTo>
                  <a:cubicBezTo>
                    <a:pt x="1701" y="2818"/>
                    <a:pt x="1790" y="2762"/>
                    <a:pt x="1879" y="2710"/>
                  </a:cubicBezTo>
                  <a:cubicBezTo>
                    <a:pt x="1867" y="2657"/>
                    <a:pt x="1859" y="2600"/>
                    <a:pt x="1849" y="2546"/>
                  </a:cubicBezTo>
                  <a:cubicBezTo>
                    <a:pt x="1842" y="2505"/>
                    <a:pt x="1833" y="2463"/>
                    <a:pt x="1828" y="2422"/>
                  </a:cubicBezTo>
                  <a:cubicBezTo>
                    <a:pt x="1759" y="2144"/>
                    <a:pt x="1705" y="1861"/>
                    <a:pt x="1630" y="1584"/>
                  </a:cubicBezTo>
                  <a:cubicBezTo>
                    <a:pt x="1547" y="1273"/>
                    <a:pt x="1464" y="957"/>
                    <a:pt x="1354" y="653"/>
                  </a:cubicBezTo>
                  <a:cubicBezTo>
                    <a:pt x="1263" y="397"/>
                    <a:pt x="1106" y="44"/>
                    <a:pt x="797" y="5"/>
                  </a:cubicBezTo>
                  <a:cubicBezTo>
                    <a:pt x="771" y="2"/>
                    <a:pt x="746" y="1"/>
                    <a:pt x="7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42"/>
            <p:cNvSpPr/>
            <p:nvPr/>
          </p:nvSpPr>
          <p:spPr>
            <a:xfrm>
              <a:off x="2851211" y="413820"/>
              <a:ext cx="183828" cy="232970"/>
            </a:xfrm>
            <a:custGeom>
              <a:rect b="b" l="l" r="r" t="t"/>
              <a:pathLst>
                <a:path extrusionOk="0" h="5869" w="4631">
                  <a:moveTo>
                    <a:pt x="172" y="0"/>
                  </a:moveTo>
                  <a:cubicBezTo>
                    <a:pt x="124" y="0"/>
                    <a:pt x="76" y="2"/>
                    <a:pt x="28" y="4"/>
                  </a:cubicBezTo>
                  <a:cubicBezTo>
                    <a:pt x="17" y="4"/>
                    <a:pt x="8" y="1"/>
                    <a:pt x="1" y="0"/>
                  </a:cubicBezTo>
                  <a:lnTo>
                    <a:pt x="1" y="0"/>
                  </a:lnTo>
                  <a:cubicBezTo>
                    <a:pt x="6" y="203"/>
                    <a:pt x="13" y="407"/>
                    <a:pt x="21" y="610"/>
                  </a:cubicBezTo>
                  <a:cubicBezTo>
                    <a:pt x="736" y="750"/>
                    <a:pt x="1314" y="1346"/>
                    <a:pt x="1405" y="2087"/>
                  </a:cubicBezTo>
                  <a:cubicBezTo>
                    <a:pt x="1490" y="2781"/>
                    <a:pt x="1147" y="3442"/>
                    <a:pt x="578" y="3791"/>
                  </a:cubicBezTo>
                  <a:lnTo>
                    <a:pt x="798" y="3932"/>
                  </a:lnTo>
                  <a:cubicBezTo>
                    <a:pt x="1007" y="3816"/>
                    <a:pt x="1237" y="3736"/>
                    <a:pt x="1464" y="3698"/>
                  </a:cubicBezTo>
                  <a:cubicBezTo>
                    <a:pt x="1554" y="3684"/>
                    <a:pt x="1645" y="3676"/>
                    <a:pt x="1735" y="3676"/>
                  </a:cubicBezTo>
                  <a:cubicBezTo>
                    <a:pt x="1913" y="3676"/>
                    <a:pt x="2089" y="3706"/>
                    <a:pt x="2252" y="3774"/>
                  </a:cubicBezTo>
                  <a:cubicBezTo>
                    <a:pt x="2339" y="3811"/>
                    <a:pt x="2422" y="3856"/>
                    <a:pt x="2500" y="3915"/>
                  </a:cubicBezTo>
                  <a:cubicBezTo>
                    <a:pt x="2522" y="3932"/>
                    <a:pt x="2544" y="3949"/>
                    <a:pt x="2565" y="3968"/>
                  </a:cubicBezTo>
                  <a:cubicBezTo>
                    <a:pt x="2647" y="4038"/>
                    <a:pt x="2718" y="4120"/>
                    <a:pt x="2781" y="4208"/>
                  </a:cubicBezTo>
                  <a:cubicBezTo>
                    <a:pt x="2860" y="4316"/>
                    <a:pt x="2927" y="4433"/>
                    <a:pt x="2986" y="4553"/>
                  </a:cubicBezTo>
                  <a:cubicBezTo>
                    <a:pt x="3009" y="4600"/>
                    <a:pt x="3032" y="4647"/>
                    <a:pt x="3053" y="4694"/>
                  </a:cubicBezTo>
                  <a:cubicBezTo>
                    <a:pt x="3199" y="5006"/>
                    <a:pt x="3325" y="5344"/>
                    <a:pt x="3553" y="5607"/>
                  </a:cubicBezTo>
                  <a:cubicBezTo>
                    <a:pt x="3671" y="5743"/>
                    <a:pt x="3834" y="5869"/>
                    <a:pt x="4018" y="5869"/>
                  </a:cubicBezTo>
                  <a:cubicBezTo>
                    <a:pt x="4026" y="5869"/>
                    <a:pt x="4035" y="5868"/>
                    <a:pt x="4043" y="5868"/>
                  </a:cubicBezTo>
                  <a:cubicBezTo>
                    <a:pt x="4059" y="5867"/>
                    <a:pt x="4074" y="5865"/>
                    <a:pt x="4089" y="5862"/>
                  </a:cubicBezTo>
                  <a:cubicBezTo>
                    <a:pt x="4134" y="5854"/>
                    <a:pt x="4176" y="5841"/>
                    <a:pt x="4214" y="5821"/>
                  </a:cubicBezTo>
                  <a:cubicBezTo>
                    <a:pt x="4338" y="5758"/>
                    <a:pt x="4436" y="5645"/>
                    <a:pt x="4495" y="5524"/>
                  </a:cubicBezTo>
                  <a:cubicBezTo>
                    <a:pt x="4631" y="5254"/>
                    <a:pt x="4603" y="4916"/>
                    <a:pt x="4540" y="4604"/>
                  </a:cubicBezTo>
                  <a:cubicBezTo>
                    <a:pt x="4514" y="4474"/>
                    <a:pt x="4483" y="4348"/>
                    <a:pt x="4455" y="4233"/>
                  </a:cubicBezTo>
                  <a:cubicBezTo>
                    <a:pt x="4453" y="4222"/>
                    <a:pt x="4452" y="4214"/>
                    <a:pt x="4449" y="4203"/>
                  </a:cubicBezTo>
                  <a:lnTo>
                    <a:pt x="4449" y="4202"/>
                  </a:lnTo>
                  <a:cubicBezTo>
                    <a:pt x="4349" y="3802"/>
                    <a:pt x="4207" y="3413"/>
                    <a:pt x="4026" y="3043"/>
                  </a:cubicBezTo>
                  <a:cubicBezTo>
                    <a:pt x="3639" y="2257"/>
                    <a:pt x="3069" y="1593"/>
                    <a:pt x="2417" y="1012"/>
                  </a:cubicBezTo>
                  <a:cubicBezTo>
                    <a:pt x="2406" y="1001"/>
                    <a:pt x="2393" y="991"/>
                    <a:pt x="2381" y="980"/>
                  </a:cubicBezTo>
                  <a:cubicBezTo>
                    <a:pt x="2380" y="980"/>
                    <a:pt x="2380" y="980"/>
                    <a:pt x="2380" y="979"/>
                  </a:cubicBezTo>
                  <a:cubicBezTo>
                    <a:pt x="2320" y="927"/>
                    <a:pt x="2259" y="876"/>
                    <a:pt x="2197" y="825"/>
                  </a:cubicBezTo>
                  <a:cubicBezTo>
                    <a:pt x="1850" y="547"/>
                    <a:pt x="1468" y="308"/>
                    <a:pt x="1053" y="161"/>
                  </a:cubicBezTo>
                  <a:cubicBezTo>
                    <a:pt x="861" y="91"/>
                    <a:pt x="662" y="42"/>
                    <a:pt x="456" y="17"/>
                  </a:cubicBezTo>
                  <a:cubicBezTo>
                    <a:pt x="362" y="6"/>
                    <a:pt x="267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42"/>
            <p:cNvSpPr/>
            <p:nvPr/>
          </p:nvSpPr>
          <p:spPr>
            <a:xfrm>
              <a:off x="2941199" y="758015"/>
              <a:ext cx="90822" cy="106264"/>
            </a:xfrm>
            <a:custGeom>
              <a:rect b="b" l="l" r="r" t="t"/>
              <a:pathLst>
                <a:path extrusionOk="0" h="2677" w="2288">
                  <a:moveTo>
                    <a:pt x="1646" y="1"/>
                  </a:moveTo>
                  <a:cubicBezTo>
                    <a:pt x="1563" y="1"/>
                    <a:pt x="1479" y="56"/>
                    <a:pt x="1458" y="140"/>
                  </a:cubicBezTo>
                  <a:cubicBezTo>
                    <a:pt x="1447" y="182"/>
                    <a:pt x="1412" y="202"/>
                    <a:pt x="1376" y="202"/>
                  </a:cubicBezTo>
                  <a:cubicBezTo>
                    <a:pt x="1346" y="202"/>
                    <a:pt x="1316" y="188"/>
                    <a:pt x="1298" y="161"/>
                  </a:cubicBezTo>
                  <a:cubicBezTo>
                    <a:pt x="1263" y="107"/>
                    <a:pt x="1204" y="77"/>
                    <a:pt x="1143" y="77"/>
                  </a:cubicBezTo>
                  <a:cubicBezTo>
                    <a:pt x="1116" y="77"/>
                    <a:pt x="1089" y="83"/>
                    <a:pt x="1064" y="94"/>
                  </a:cubicBezTo>
                  <a:cubicBezTo>
                    <a:pt x="964" y="139"/>
                    <a:pt x="917" y="247"/>
                    <a:pt x="900" y="348"/>
                  </a:cubicBezTo>
                  <a:cubicBezTo>
                    <a:pt x="891" y="391"/>
                    <a:pt x="852" y="412"/>
                    <a:pt x="813" y="412"/>
                  </a:cubicBezTo>
                  <a:cubicBezTo>
                    <a:pt x="797" y="412"/>
                    <a:pt x="781" y="409"/>
                    <a:pt x="767" y="401"/>
                  </a:cubicBezTo>
                  <a:cubicBezTo>
                    <a:pt x="742" y="388"/>
                    <a:pt x="714" y="382"/>
                    <a:pt x="686" y="382"/>
                  </a:cubicBezTo>
                  <a:cubicBezTo>
                    <a:pt x="643" y="382"/>
                    <a:pt x="600" y="397"/>
                    <a:pt x="565" y="424"/>
                  </a:cubicBezTo>
                  <a:cubicBezTo>
                    <a:pt x="507" y="468"/>
                    <a:pt x="507" y="529"/>
                    <a:pt x="489" y="594"/>
                  </a:cubicBezTo>
                  <a:cubicBezTo>
                    <a:pt x="475" y="645"/>
                    <a:pt x="458" y="698"/>
                    <a:pt x="416" y="733"/>
                  </a:cubicBezTo>
                  <a:cubicBezTo>
                    <a:pt x="362" y="779"/>
                    <a:pt x="276" y="748"/>
                    <a:pt x="240" y="804"/>
                  </a:cubicBezTo>
                  <a:cubicBezTo>
                    <a:pt x="192" y="879"/>
                    <a:pt x="192" y="1019"/>
                    <a:pt x="197" y="1106"/>
                  </a:cubicBezTo>
                  <a:cubicBezTo>
                    <a:pt x="199" y="1139"/>
                    <a:pt x="209" y="1176"/>
                    <a:pt x="201" y="1207"/>
                  </a:cubicBezTo>
                  <a:cubicBezTo>
                    <a:pt x="187" y="1247"/>
                    <a:pt x="154" y="1263"/>
                    <a:pt x="129" y="1291"/>
                  </a:cubicBezTo>
                  <a:cubicBezTo>
                    <a:pt x="1" y="1432"/>
                    <a:pt x="68" y="1622"/>
                    <a:pt x="233" y="1692"/>
                  </a:cubicBezTo>
                  <a:cubicBezTo>
                    <a:pt x="273" y="1708"/>
                    <a:pt x="290" y="1778"/>
                    <a:pt x="264" y="1811"/>
                  </a:cubicBezTo>
                  <a:cubicBezTo>
                    <a:pt x="181" y="1920"/>
                    <a:pt x="208" y="2049"/>
                    <a:pt x="311" y="2133"/>
                  </a:cubicBezTo>
                  <a:cubicBezTo>
                    <a:pt x="393" y="2198"/>
                    <a:pt x="510" y="2198"/>
                    <a:pt x="587" y="2269"/>
                  </a:cubicBezTo>
                  <a:cubicBezTo>
                    <a:pt x="655" y="2330"/>
                    <a:pt x="645" y="2429"/>
                    <a:pt x="721" y="2484"/>
                  </a:cubicBezTo>
                  <a:cubicBezTo>
                    <a:pt x="759" y="2513"/>
                    <a:pt x="799" y="2524"/>
                    <a:pt x="840" y="2524"/>
                  </a:cubicBezTo>
                  <a:cubicBezTo>
                    <a:pt x="886" y="2524"/>
                    <a:pt x="932" y="2509"/>
                    <a:pt x="977" y="2487"/>
                  </a:cubicBezTo>
                  <a:cubicBezTo>
                    <a:pt x="992" y="2480"/>
                    <a:pt x="1009" y="2476"/>
                    <a:pt x="1025" y="2476"/>
                  </a:cubicBezTo>
                  <a:cubicBezTo>
                    <a:pt x="1066" y="2476"/>
                    <a:pt x="1104" y="2500"/>
                    <a:pt x="1117" y="2545"/>
                  </a:cubicBezTo>
                  <a:cubicBezTo>
                    <a:pt x="1129" y="2583"/>
                    <a:pt x="1180" y="2677"/>
                    <a:pt x="1237" y="2677"/>
                  </a:cubicBezTo>
                  <a:cubicBezTo>
                    <a:pt x="1248" y="2677"/>
                    <a:pt x="1260" y="2673"/>
                    <a:pt x="1272" y="2663"/>
                  </a:cubicBezTo>
                  <a:cubicBezTo>
                    <a:pt x="1293" y="2648"/>
                    <a:pt x="1315" y="2640"/>
                    <a:pt x="1336" y="2640"/>
                  </a:cubicBezTo>
                  <a:cubicBezTo>
                    <a:pt x="1348" y="2640"/>
                    <a:pt x="1360" y="2643"/>
                    <a:pt x="1371" y="2648"/>
                  </a:cubicBezTo>
                  <a:cubicBezTo>
                    <a:pt x="1399" y="2617"/>
                    <a:pt x="1432" y="2592"/>
                    <a:pt x="1463" y="2562"/>
                  </a:cubicBezTo>
                  <a:cubicBezTo>
                    <a:pt x="1549" y="2481"/>
                    <a:pt x="1475" y="2382"/>
                    <a:pt x="1447" y="2288"/>
                  </a:cubicBezTo>
                  <a:cubicBezTo>
                    <a:pt x="1377" y="2038"/>
                    <a:pt x="1401" y="1713"/>
                    <a:pt x="1613" y="1535"/>
                  </a:cubicBezTo>
                  <a:cubicBezTo>
                    <a:pt x="1670" y="1487"/>
                    <a:pt x="1736" y="1464"/>
                    <a:pt x="1801" y="1435"/>
                  </a:cubicBezTo>
                  <a:cubicBezTo>
                    <a:pt x="1902" y="1393"/>
                    <a:pt x="1859" y="1326"/>
                    <a:pt x="1852" y="1238"/>
                  </a:cubicBezTo>
                  <a:cubicBezTo>
                    <a:pt x="1842" y="1092"/>
                    <a:pt x="1902" y="942"/>
                    <a:pt x="1999" y="833"/>
                  </a:cubicBezTo>
                  <a:cubicBezTo>
                    <a:pt x="2050" y="780"/>
                    <a:pt x="2112" y="738"/>
                    <a:pt x="2178" y="707"/>
                  </a:cubicBezTo>
                  <a:cubicBezTo>
                    <a:pt x="2210" y="695"/>
                    <a:pt x="2248" y="686"/>
                    <a:pt x="2288" y="674"/>
                  </a:cubicBezTo>
                  <a:cubicBezTo>
                    <a:pt x="2283" y="589"/>
                    <a:pt x="2221" y="470"/>
                    <a:pt x="2184" y="406"/>
                  </a:cubicBezTo>
                  <a:cubicBezTo>
                    <a:pt x="2151" y="348"/>
                    <a:pt x="2093" y="297"/>
                    <a:pt x="2031" y="297"/>
                  </a:cubicBezTo>
                  <a:cubicBezTo>
                    <a:pt x="2006" y="297"/>
                    <a:pt x="1981" y="305"/>
                    <a:pt x="1957" y="323"/>
                  </a:cubicBezTo>
                  <a:cubicBezTo>
                    <a:pt x="1945" y="332"/>
                    <a:pt x="1932" y="335"/>
                    <a:pt x="1919" y="335"/>
                  </a:cubicBezTo>
                  <a:cubicBezTo>
                    <a:pt x="1877" y="335"/>
                    <a:pt x="1831" y="297"/>
                    <a:pt x="1836" y="254"/>
                  </a:cubicBezTo>
                  <a:cubicBezTo>
                    <a:pt x="1846" y="151"/>
                    <a:pt x="1807" y="49"/>
                    <a:pt x="1705" y="11"/>
                  </a:cubicBezTo>
                  <a:cubicBezTo>
                    <a:pt x="1686" y="4"/>
                    <a:pt x="1666" y="1"/>
                    <a:pt x="164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42"/>
            <p:cNvSpPr/>
            <p:nvPr/>
          </p:nvSpPr>
          <p:spPr>
            <a:xfrm>
              <a:off x="2902854" y="321490"/>
              <a:ext cx="109122" cy="149293"/>
            </a:xfrm>
            <a:custGeom>
              <a:rect b="b" l="l" r="r" t="t"/>
              <a:pathLst>
                <a:path extrusionOk="0" h="3761" w="2749">
                  <a:moveTo>
                    <a:pt x="1057" y="0"/>
                  </a:moveTo>
                  <a:cubicBezTo>
                    <a:pt x="853" y="0"/>
                    <a:pt x="629" y="43"/>
                    <a:pt x="452" y="130"/>
                  </a:cubicBezTo>
                  <a:cubicBezTo>
                    <a:pt x="0" y="349"/>
                    <a:pt x="182" y="896"/>
                    <a:pt x="367" y="1232"/>
                  </a:cubicBezTo>
                  <a:cubicBezTo>
                    <a:pt x="475" y="1427"/>
                    <a:pt x="589" y="1620"/>
                    <a:pt x="697" y="1817"/>
                  </a:cubicBezTo>
                  <a:cubicBezTo>
                    <a:pt x="807" y="2022"/>
                    <a:pt x="939" y="2222"/>
                    <a:pt x="1037" y="2434"/>
                  </a:cubicBezTo>
                  <a:cubicBezTo>
                    <a:pt x="1620" y="2779"/>
                    <a:pt x="2136" y="3233"/>
                    <a:pt x="2568" y="3760"/>
                  </a:cubicBezTo>
                  <a:cubicBezTo>
                    <a:pt x="2596" y="3600"/>
                    <a:pt x="2661" y="3447"/>
                    <a:pt x="2749" y="3306"/>
                  </a:cubicBezTo>
                  <a:cubicBezTo>
                    <a:pt x="2733" y="3295"/>
                    <a:pt x="2720" y="3278"/>
                    <a:pt x="2712" y="3254"/>
                  </a:cubicBezTo>
                  <a:cubicBezTo>
                    <a:pt x="2532" y="2732"/>
                    <a:pt x="2348" y="2212"/>
                    <a:pt x="2157" y="1692"/>
                  </a:cubicBezTo>
                  <a:cubicBezTo>
                    <a:pt x="1997" y="1259"/>
                    <a:pt x="1841" y="824"/>
                    <a:pt x="1615" y="420"/>
                  </a:cubicBezTo>
                  <a:cubicBezTo>
                    <a:pt x="1513" y="239"/>
                    <a:pt x="1387" y="20"/>
                    <a:pt x="1157" y="4"/>
                  </a:cubicBezTo>
                  <a:cubicBezTo>
                    <a:pt x="1125" y="1"/>
                    <a:pt x="1091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42"/>
            <p:cNvSpPr/>
            <p:nvPr/>
          </p:nvSpPr>
          <p:spPr>
            <a:xfrm>
              <a:off x="2890588" y="750354"/>
              <a:ext cx="109836" cy="158343"/>
            </a:xfrm>
            <a:custGeom>
              <a:rect b="b" l="l" r="r" t="t"/>
              <a:pathLst>
                <a:path extrusionOk="0" h="3989" w="2767">
                  <a:moveTo>
                    <a:pt x="2096" y="1"/>
                  </a:moveTo>
                  <a:cubicBezTo>
                    <a:pt x="1884" y="139"/>
                    <a:pt x="1674" y="277"/>
                    <a:pt x="1461" y="416"/>
                  </a:cubicBezTo>
                  <a:cubicBezTo>
                    <a:pt x="979" y="733"/>
                    <a:pt x="503" y="1075"/>
                    <a:pt x="0" y="1364"/>
                  </a:cubicBezTo>
                  <a:cubicBezTo>
                    <a:pt x="398" y="1744"/>
                    <a:pt x="796" y="2124"/>
                    <a:pt x="1190" y="2507"/>
                  </a:cubicBezTo>
                  <a:cubicBezTo>
                    <a:pt x="1694" y="2997"/>
                    <a:pt x="2194" y="3488"/>
                    <a:pt x="2689" y="3988"/>
                  </a:cubicBezTo>
                  <a:cubicBezTo>
                    <a:pt x="2658" y="3794"/>
                    <a:pt x="2766" y="3598"/>
                    <a:pt x="2704" y="3411"/>
                  </a:cubicBezTo>
                  <a:cubicBezTo>
                    <a:pt x="2664" y="3296"/>
                    <a:pt x="2594" y="3176"/>
                    <a:pt x="2584" y="3051"/>
                  </a:cubicBezTo>
                  <a:cubicBezTo>
                    <a:pt x="2563" y="3057"/>
                    <a:pt x="2542" y="3060"/>
                    <a:pt x="2521" y="3060"/>
                  </a:cubicBezTo>
                  <a:cubicBezTo>
                    <a:pt x="2489" y="3060"/>
                    <a:pt x="2457" y="3054"/>
                    <a:pt x="2425" y="3041"/>
                  </a:cubicBezTo>
                  <a:cubicBezTo>
                    <a:pt x="2351" y="3009"/>
                    <a:pt x="2306" y="2950"/>
                    <a:pt x="2267" y="2885"/>
                  </a:cubicBezTo>
                  <a:cubicBezTo>
                    <a:pt x="2229" y="2898"/>
                    <a:pt x="2189" y="2905"/>
                    <a:pt x="2148" y="2905"/>
                  </a:cubicBezTo>
                  <a:cubicBezTo>
                    <a:pt x="2098" y="2905"/>
                    <a:pt x="2048" y="2895"/>
                    <a:pt x="2001" y="2877"/>
                  </a:cubicBezTo>
                  <a:cubicBezTo>
                    <a:pt x="1936" y="2853"/>
                    <a:pt x="1877" y="2815"/>
                    <a:pt x="1831" y="2765"/>
                  </a:cubicBezTo>
                  <a:cubicBezTo>
                    <a:pt x="1790" y="2717"/>
                    <a:pt x="1784" y="2653"/>
                    <a:pt x="1749" y="2607"/>
                  </a:cubicBezTo>
                  <a:cubicBezTo>
                    <a:pt x="1710" y="2555"/>
                    <a:pt x="1592" y="2535"/>
                    <a:pt x="1536" y="2497"/>
                  </a:cubicBezTo>
                  <a:cubicBezTo>
                    <a:pt x="1473" y="2452"/>
                    <a:pt x="1416" y="2396"/>
                    <a:pt x="1379" y="2328"/>
                  </a:cubicBezTo>
                  <a:cubicBezTo>
                    <a:pt x="1322" y="2226"/>
                    <a:pt x="1309" y="2101"/>
                    <a:pt x="1349" y="1994"/>
                  </a:cubicBezTo>
                  <a:cubicBezTo>
                    <a:pt x="1127" y="1844"/>
                    <a:pt x="1102" y="1518"/>
                    <a:pt x="1304" y="1336"/>
                  </a:cubicBezTo>
                  <a:cubicBezTo>
                    <a:pt x="1304" y="1191"/>
                    <a:pt x="1311" y="1016"/>
                    <a:pt x="1377" y="893"/>
                  </a:cubicBezTo>
                  <a:cubicBezTo>
                    <a:pt x="1403" y="844"/>
                    <a:pt x="1440" y="805"/>
                    <a:pt x="1496" y="789"/>
                  </a:cubicBezTo>
                  <a:cubicBezTo>
                    <a:pt x="1502" y="787"/>
                    <a:pt x="1510" y="786"/>
                    <a:pt x="1519" y="786"/>
                  </a:cubicBezTo>
                  <a:cubicBezTo>
                    <a:pt x="1532" y="786"/>
                    <a:pt x="1545" y="787"/>
                    <a:pt x="1558" y="787"/>
                  </a:cubicBezTo>
                  <a:cubicBezTo>
                    <a:pt x="1572" y="787"/>
                    <a:pt x="1585" y="786"/>
                    <a:pt x="1592" y="780"/>
                  </a:cubicBezTo>
                  <a:cubicBezTo>
                    <a:pt x="1602" y="770"/>
                    <a:pt x="1607" y="717"/>
                    <a:pt x="1608" y="704"/>
                  </a:cubicBezTo>
                  <a:cubicBezTo>
                    <a:pt x="1641" y="524"/>
                    <a:pt x="1793" y="392"/>
                    <a:pt x="1962" y="392"/>
                  </a:cubicBezTo>
                  <a:cubicBezTo>
                    <a:pt x="1985" y="392"/>
                    <a:pt x="2008" y="395"/>
                    <a:pt x="2031" y="399"/>
                  </a:cubicBezTo>
                  <a:cubicBezTo>
                    <a:pt x="2065" y="306"/>
                    <a:pt x="2122" y="219"/>
                    <a:pt x="2201" y="161"/>
                  </a:cubicBezTo>
                  <a:lnTo>
                    <a:pt x="2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42"/>
            <p:cNvSpPr/>
            <p:nvPr/>
          </p:nvSpPr>
          <p:spPr>
            <a:xfrm>
              <a:off x="2965532" y="274332"/>
              <a:ext cx="30129" cy="36003"/>
            </a:xfrm>
            <a:custGeom>
              <a:rect b="b" l="l" r="r" t="t"/>
              <a:pathLst>
                <a:path extrusionOk="0" h="907" w="759">
                  <a:moveTo>
                    <a:pt x="654" y="1"/>
                  </a:moveTo>
                  <a:cubicBezTo>
                    <a:pt x="642" y="1"/>
                    <a:pt x="628" y="4"/>
                    <a:pt x="613" y="11"/>
                  </a:cubicBezTo>
                  <a:cubicBezTo>
                    <a:pt x="515" y="52"/>
                    <a:pt x="512" y="174"/>
                    <a:pt x="527" y="263"/>
                  </a:cubicBezTo>
                  <a:cubicBezTo>
                    <a:pt x="539" y="318"/>
                    <a:pt x="489" y="365"/>
                    <a:pt x="443" y="365"/>
                  </a:cubicBezTo>
                  <a:cubicBezTo>
                    <a:pt x="420" y="365"/>
                    <a:pt x="397" y="353"/>
                    <a:pt x="383" y="323"/>
                  </a:cubicBezTo>
                  <a:cubicBezTo>
                    <a:pt x="361" y="278"/>
                    <a:pt x="340" y="235"/>
                    <a:pt x="313" y="193"/>
                  </a:cubicBezTo>
                  <a:cubicBezTo>
                    <a:pt x="306" y="183"/>
                    <a:pt x="288" y="167"/>
                    <a:pt x="277" y="155"/>
                  </a:cubicBezTo>
                  <a:cubicBezTo>
                    <a:pt x="277" y="161"/>
                    <a:pt x="277" y="167"/>
                    <a:pt x="276" y="171"/>
                  </a:cubicBezTo>
                  <a:cubicBezTo>
                    <a:pt x="272" y="266"/>
                    <a:pt x="298" y="359"/>
                    <a:pt x="343" y="443"/>
                  </a:cubicBezTo>
                  <a:cubicBezTo>
                    <a:pt x="379" y="508"/>
                    <a:pt x="324" y="576"/>
                    <a:pt x="264" y="576"/>
                  </a:cubicBezTo>
                  <a:cubicBezTo>
                    <a:pt x="243" y="576"/>
                    <a:pt x="222" y="569"/>
                    <a:pt x="204" y="550"/>
                  </a:cubicBezTo>
                  <a:cubicBezTo>
                    <a:pt x="172" y="517"/>
                    <a:pt x="141" y="485"/>
                    <a:pt x="104" y="458"/>
                  </a:cubicBezTo>
                  <a:cubicBezTo>
                    <a:pt x="88" y="444"/>
                    <a:pt x="68" y="429"/>
                    <a:pt x="48" y="422"/>
                  </a:cubicBezTo>
                  <a:cubicBezTo>
                    <a:pt x="45" y="421"/>
                    <a:pt x="42" y="421"/>
                    <a:pt x="41" y="420"/>
                  </a:cubicBezTo>
                  <a:cubicBezTo>
                    <a:pt x="38" y="421"/>
                    <a:pt x="36" y="422"/>
                    <a:pt x="35" y="425"/>
                  </a:cubicBezTo>
                  <a:cubicBezTo>
                    <a:pt x="0" y="485"/>
                    <a:pt x="30" y="547"/>
                    <a:pt x="67" y="599"/>
                  </a:cubicBezTo>
                  <a:cubicBezTo>
                    <a:pt x="166" y="738"/>
                    <a:pt x="324" y="831"/>
                    <a:pt x="474" y="906"/>
                  </a:cubicBezTo>
                  <a:cubicBezTo>
                    <a:pt x="556" y="878"/>
                    <a:pt x="641" y="858"/>
                    <a:pt x="725" y="848"/>
                  </a:cubicBezTo>
                  <a:cubicBezTo>
                    <a:pt x="722" y="807"/>
                    <a:pt x="728" y="766"/>
                    <a:pt x="732" y="722"/>
                  </a:cubicBezTo>
                  <a:cubicBezTo>
                    <a:pt x="739" y="656"/>
                    <a:pt x="746" y="593"/>
                    <a:pt x="750" y="529"/>
                  </a:cubicBezTo>
                  <a:cubicBezTo>
                    <a:pt x="758" y="403"/>
                    <a:pt x="756" y="274"/>
                    <a:pt x="746" y="148"/>
                  </a:cubicBezTo>
                  <a:cubicBezTo>
                    <a:pt x="741" y="83"/>
                    <a:pt x="718" y="1"/>
                    <a:pt x="65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42"/>
            <p:cNvSpPr/>
            <p:nvPr/>
          </p:nvSpPr>
          <p:spPr>
            <a:xfrm>
              <a:off x="2861333" y="564820"/>
              <a:ext cx="113329" cy="77246"/>
            </a:xfrm>
            <a:custGeom>
              <a:rect b="b" l="l" r="r" t="t"/>
              <a:pathLst>
                <a:path extrusionOk="0" h="1946" w="2855">
                  <a:moveTo>
                    <a:pt x="1503" y="1"/>
                  </a:moveTo>
                  <a:cubicBezTo>
                    <a:pt x="1245" y="1"/>
                    <a:pt x="982" y="74"/>
                    <a:pt x="756" y="181"/>
                  </a:cubicBezTo>
                  <a:cubicBezTo>
                    <a:pt x="364" y="367"/>
                    <a:pt x="1" y="675"/>
                    <a:pt x="49" y="1149"/>
                  </a:cubicBezTo>
                  <a:cubicBezTo>
                    <a:pt x="80" y="1464"/>
                    <a:pt x="251" y="1722"/>
                    <a:pt x="460" y="1946"/>
                  </a:cubicBezTo>
                  <a:lnTo>
                    <a:pt x="677" y="1868"/>
                  </a:lnTo>
                  <a:cubicBezTo>
                    <a:pt x="619" y="1804"/>
                    <a:pt x="570" y="1735"/>
                    <a:pt x="529" y="1659"/>
                  </a:cubicBezTo>
                  <a:cubicBezTo>
                    <a:pt x="242" y="1125"/>
                    <a:pt x="507" y="384"/>
                    <a:pt x="1147" y="297"/>
                  </a:cubicBezTo>
                  <a:cubicBezTo>
                    <a:pt x="1186" y="292"/>
                    <a:pt x="1224" y="290"/>
                    <a:pt x="1262" y="290"/>
                  </a:cubicBezTo>
                  <a:cubicBezTo>
                    <a:pt x="1848" y="290"/>
                    <a:pt x="2327" y="887"/>
                    <a:pt x="2610" y="1335"/>
                  </a:cubicBezTo>
                  <a:cubicBezTo>
                    <a:pt x="2629" y="1365"/>
                    <a:pt x="2646" y="1396"/>
                    <a:pt x="2664" y="1427"/>
                  </a:cubicBezTo>
                  <a:lnTo>
                    <a:pt x="2854" y="1336"/>
                  </a:lnTo>
                  <a:cubicBezTo>
                    <a:pt x="2797" y="1211"/>
                    <a:pt x="2743" y="1084"/>
                    <a:pt x="2686" y="957"/>
                  </a:cubicBezTo>
                  <a:cubicBezTo>
                    <a:pt x="2531" y="622"/>
                    <a:pt x="2344" y="279"/>
                    <a:pt x="2000" y="110"/>
                  </a:cubicBezTo>
                  <a:cubicBezTo>
                    <a:pt x="1845" y="33"/>
                    <a:pt x="1675" y="1"/>
                    <a:pt x="15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42"/>
            <p:cNvSpPr/>
            <p:nvPr/>
          </p:nvSpPr>
          <p:spPr>
            <a:xfrm>
              <a:off x="2687231" y="533461"/>
              <a:ext cx="151397" cy="221458"/>
            </a:xfrm>
            <a:custGeom>
              <a:rect b="b" l="l" r="r" t="t"/>
              <a:pathLst>
                <a:path extrusionOk="0" h="5579" w="3814">
                  <a:moveTo>
                    <a:pt x="37" y="0"/>
                  </a:moveTo>
                  <a:cubicBezTo>
                    <a:pt x="12" y="157"/>
                    <a:pt x="0" y="317"/>
                    <a:pt x="3" y="480"/>
                  </a:cubicBezTo>
                  <a:cubicBezTo>
                    <a:pt x="12" y="794"/>
                    <a:pt x="66" y="1105"/>
                    <a:pt x="156" y="1405"/>
                  </a:cubicBezTo>
                  <a:cubicBezTo>
                    <a:pt x="197" y="1544"/>
                    <a:pt x="248" y="1679"/>
                    <a:pt x="301" y="1816"/>
                  </a:cubicBezTo>
                  <a:cubicBezTo>
                    <a:pt x="351" y="1942"/>
                    <a:pt x="423" y="2087"/>
                    <a:pt x="433" y="2225"/>
                  </a:cubicBezTo>
                  <a:cubicBezTo>
                    <a:pt x="922" y="2730"/>
                    <a:pt x="1408" y="3238"/>
                    <a:pt x="1908" y="3733"/>
                  </a:cubicBezTo>
                  <a:cubicBezTo>
                    <a:pt x="2537" y="4354"/>
                    <a:pt x="3173" y="4968"/>
                    <a:pt x="3814" y="5578"/>
                  </a:cubicBezTo>
                  <a:cubicBezTo>
                    <a:pt x="3775" y="5248"/>
                    <a:pt x="3735" y="4917"/>
                    <a:pt x="3692" y="4587"/>
                  </a:cubicBezTo>
                  <a:cubicBezTo>
                    <a:pt x="3399" y="4443"/>
                    <a:pt x="3117" y="4280"/>
                    <a:pt x="2849" y="4098"/>
                  </a:cubicBezTo>
                  <a:cubicBezTo>
                    <a:pt x="2310" y="3736"/>
                    <a:pt x="1820" y="3303"/>
                    <a:pt x="1394" y="2813"/>
                  </a:cubicBezTo>
                  <a:cubicBezTo>
                    <a:pt x="956" y="2312"/>
                    <a:pt x="570" y="1752"/>
                    <a:pt x="309" y="1137"/>
                  </a:cubicBezTo>
                  <a:cubicBezTo>
                    <a:pt x="177" y="823"/>
                    <a:pt x="81" y="499"/>
                    <a:pt x="47" y="158"/>
                  </a:cubicBezTo>
                  <a:cubicBezTo>
                    <a:pt x="42" y="106"/>
                    <a:pt x="38" y="52"/>
                    <a:pt x="3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42"/>
            <p:cNvSpPr/>
            <p:nvPr/>
          </p:nvSpPr>
          <p:spPr>
            <a:xfrm>
              <a:off x="2833666" y="695932"/>
              <a:ext cx="114560" cy="93045"/>
            </a:xfrm>
            <a:custGeom>
              <a:rect b="b" l="l" r="r" t="t"/>
              <a:pathLst>
                <a:path extrusionOk="0" h="2344" w="2886">
                  <a:moveTo>
                    <a:pt x="2851" y="0"/>
                  </a:moveTo>
                  <a:cubicBezTo>
                    <a:pt x="2821" y="80"/>
                    <a:pt x="2784" y="157"/>
                    <a:pt x="2735" y="228"/>
                  </a:cubicBezTo>
                  <a:cubicBezTo>
                    <a:pt x="2430" y="676"/>
                    <a:pt x="1881" y="898"/>
                    <a:pt x="1347" y="898"/>
                  </a:cubicBezTo>
                  <a:cubicBezTo>
                    <a:pt x="1229" y="898"/>
                    <a:pt x="1111" y="887"/>
                    <a:pt x="998" y="865"/>
                  </a:cubicBezTo>
                  <a:cubicBezTo>
                    <a:pt x="650" y="799"/>
                    <a:pt x="318" y="650"/>
                    <a:pt x="3" y="494"/>
                  </a:cubicBezTo>
                  <a:lnTo>
                    <a:pt x="1" y="492"/>
                  </a:lnTo>
                  <a:lnTo>
                    <a:pt x="1" y="492"/>
                  </a:lnTo>
                  <a:cubicBezTo>
                    <a:pt x="45" y="823"/>
                    <a:pt x="84" y="1153"/>
                    <a:pt x="124" y="1484"/>
                  </a:cubicBezTo>
                  <a:cubicBezTo>
                    <a:pt x="423" y="1770"/>
                    <a:pt x="724" y="2057"/>
                    <a:pt x="1024" y="2343"/>
                  </a:cubicBezTo>
                  <a:cubicBezTo>
                    <a:pt x="1631" y="1919"/>
                    <a:pt x="2243" y="1505"/>
                    <a:pt x="2859" y="1094"/>
                  </a:cubicBezTo>
                  <a:cubicBezTo>
                    <a:pt x="2857" y="1089"/>
                    <a:pt x="2854" y="1085"/>
                    <a:pt x="2852" y="1082"/>
                  </a:cubicBezTo>
                  <a:cubicBezTo>
                    <a:pt x="2817" y="996"/>
                    <a:pt x="2851" y="886"/>
                    <a:pt x="2859" y="797"/>
                  </a:cubicBezTo>
                  <a:cubicBezTo>
                    <a:pt x="2869" y="697"/>
                    <a:pt x="2877" y="598"/>
                    <a:pt x="2880" y="497"/>
                  </a:cubicBezTo>
                  <a:cubicBezTo>
                    <a:pt x="2886" y="332"/>
                    <a:pt x="2880" y="164"/>
                    <a:pt x="28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42"/>
            <p:cNvSpPr/>
            <p:nvPr/>
          </p:nvSpPr>
          <p:spPr>
            <a:xfrm>
              <a:off x="2900234" y="286121"/>
              <a:ext cx="36916" cy="36162"/>
            </a:xfrm>
            <a:custGeom>
              <a:rect b="b" l="l" r="r" t="t"/>
              <a:pathLst>
                <a:path extrusionOk="0" h="911" w="930">
                  <a:moveTo>
                    <a:pt x="759" y="1"/>
                  </a:moveTo>
                  <a:cubicBezTo>
                    <a:pt x="744" y="1"/>
                    <a:pt x="728" y="6"/>
                    <a:pt x="712" y="19"/>
                  </a:cubicBezTo>
                  <a:cubicBezTo>
                    <a:pt x="633" y="81"/>
                    <a:pt x="659" y="198"/>
                    <a:pt x="671" y="284"/>
                  </a:cubicBezTo>
                  <a:cubicBezTo>
                    <a:pt x="680" y="340"/>
                    <a:pt x="641" y="375"/>
                    <a:pt x="600" y="375"/>
                  </a:cubicBezTo>
                  <a:cubicBezTo>
                    <a:pt x="573" y="375"/>
                    <a:pt x="545" y="359"/>
                    <a:pt x="531" y="323"/>
                  </a:cubicBezTo>
                  <a:cubicBezTo>
                    <a:pt x="513" y="276"/>
                    <a:pt x="490" y="232"/>
                    <a:pt x="454" y="196"/>
                  </a:cubicBezTo>
                  <a:cubicBezTo>
                    <a:pt x="440" y="179"/>
                    <a:pt x="397" y="139"/>
                    <a:pt x="365" y="139"/>
                  </a:cubicBezTo>
                  <a:cubicBezTo>
                    <a:pt x="360" y="139"/>
                    <a:pt x="354" y="141"/>
                    <a:pt x="350" y="144"/>
                  </a:cubicBezTo>
                  <a:cubicBezTo>
                    <a:pt x="318" y="162"/>
                    <a:pt x="341" y="253"/>
                    <a:pt x="348" y="283"/>
                  </a:cubicBezTo>
                  <a:cubicBezTo>
                    <a:pt x="359" y="339"/>
                    <a:pt x="381" y="393"/>
                    <a:pt x="394" y="448"/>
                  </a:cubicBezTo>
                  <a:cubicBezTo>
                    <a:pt x="405" y="494"/>
                    <a:pt x="368" y="534"/>
                    <a:pt x="328" y="534"/>
                  </a:cubicBezTo>
                  <a:cubicBezTo>
                    <a:pt x="312" y="534"/>
                    <a:pt x="296" y="528"/>
                    <a:pt x="282" y="514"/>
                  </a:cubicBezTo>
                  <a:cubicBezTo>
                    <a:pt x="247" y="478"/>
                    <a:pt x="175" y="431"/>
                    <a:pt x="114" y="431"/>
                  </a:cubicBezTo>
                  <a:cubicBezTo>
                    <a:pt x="94" y="431"/>
                    <a:pt x="74" y="436"/>
                    <a:pt x="58" y="448"/>
                  </a:cubicBezTo>
                  <a:cubicBezTo>
                    <a:pt x="1" y="493"/>
                    <a:pt x="41" y="589"/>
                    <a:pt x="76" y="633"/>
                  </a:cubicBezTo>
                  <a:cubicBezTo>
                    <a:pt x="181" y="770"/>
                    <a:pt x="367" y="805"/>
                    <a:pt x="510" y="885"/>
                  </a:cubicBezTo>
                  <a:cubicBezTo>
                    <a:pt x="520" y="893"/>
                    <a:pt x="529" y="900"/>
                    <a:pt x="532" y="910"/>
                  </a:cubicBezTo>
                  <a:cubicBezTo>
                    <a:pt x="536" y="909"/>
                    <a:pt x="539" y="908"/>
                    <a:pt x="542" y="906"/>
                  </a:cubicBezTo>
                  <a:cubicBezTo>
                    <a:pt x="667" y="869"/>
                    <a:pt x="794" y="830"/>
                    <a:pt x="920" y="796"/>
                  </a:cubicBezTo>
                  <a:cubicBezTo>
                    <a:pt x="922" y="796"/>
                    <a:pt x="927" y="795"/>
                    <a:pt x="930" y="795"/>
                  </a:cubicBezTo>
                  <a:cubicBezTo>
                    <a:pt x="927" y="790"/>
                    <a:pt x="924" y="785"/>
                    <a:pt x="922" y="776"/>
                  </a:cubicBezTo>
                  <a:cubicBezTo>
                    <a:pt x="896" y="661"/>
                    <a:pt x="907" y="533"/>
                    <a:pt x="905" y="416"/>
                  </a:cubicBezTo>
                  <a:cubicBezTo>
                    <a:pt x="902" y="323"/>
                    <a:pt x="906" y="231"/>
                    <a:pt x="884" y="143"/>
                  </a:cubicBezTo>
                  <a:cubicBezTo>
                    <a:pt x="871" y="89"/>
                    <a:pt x="821" y="1"/>
                    <a:pt x="75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42"/>
            <p:cNvSpPr/>
            <p:nvPr/>
          </p:nvSpPr>
          <p:spPr>
            <a:xfrm>
              <a:off x="2793455" y="638970"/>
              <a:ext cx="150563" cy="84272"/>
            </a:xfrm>
            <a:custGeom>
              <a:rect b="b" l="l" r="r" t="t"/>
              <a:pathLst>
                <a:path extrusionOk="0" h="2123" w="3793">
                  <a:moveTo>
                    <a:pt x="2387" y="1"/>
                  </a:moveTo>
                  <a:lnTo>
                    <a:pt x="2170" y="79"/>
                  </a:lnTo>
                  <a:cubicBezTo>
                    <a:pt x="2267" y="181"/>
                    <a:pt x="2370" y="275"/>
                    <a:pt x="2474" y="363"/>
                  </a:cubicBezTo>
                  <a:cubicBezTo>
                    <a:pt x="2643" y="508"/>
                    <a:pt x="2821" y="644"/>
                    <a:pt x="2979" y="801"/>
                  </a:cubicBezTo>
                  <a:cubicBezTo>
                    <a:pt x="3113" y="935"/>
                    <a:pt x="3227" y="1099"/>
                    <a:pt x="3210" y="1296"/>
                  </a:cubicBezTo>
                  <a:cubicBezTo>
                    <a:pt x="3176" y="1699"/>
                    <a:pt x="2754" y="1811"/>
                    <a:pt x="2408" y="1811"/>
                  </a:cubicBezTo>
                  <a:cubicBezTo>
                    <a:pt x="2363" y="1811"/>
                    <a:pt x="2320" y="1809"/>
                    <a:pt x="2278" y="1806"/>
                  </a:cubicBezTo>
                  <a:cubicBezTo>
                    <a:pt x="1501" y="1744"/>
                    <a:pt x="737" y="1382"/>
                    <a:pt x="110" y="922"/>
                  </a:cubicBezTo>
                  <a:lnTo>
                    <a:pt x="1" y="1075"/>
                  </a:lnTo>
                  <a:cubicBezTo>
                    <a:pt x="242" y="1253"/>
                    <a:pt x="496" y="1415"/>
                    <a:pt x="759" y="1562"/>
                  </a:cubicBezTo>
                  <a:cubicBezTo>
                    <a:pt x="1238" y="1829"/>
                    <a:pt x="1801" y="2123"/>
                    <a:pt x="2367" y="2123"/>
                  </a:cubicBezTo>
                  <a:cubicBezTo>
                    <a:pt x="2467" y="2123"/>
                    <a:pt x="2568" y="2113"/>
                    <a:pt x="2668" y="2093"/>
                  </a:cubicBezTo>
                  <a:cubicBezTo>
                    <a:pt x="2977" y="2031"/>
                    <a:pt x="3287" y="1880"/>
                    <a:pt x="3495" y="1637"/>
                  </a:cubicBezTo>
                  <a:cubicBezTo>
                    <a:pt x="3679" y="1418"/>
                    <a:pt x="3793" y="1088"/>
                    <a:pt x="3578" y="852"/>
                  </a:cubicBezTo>
                  <a:cubicBezTo>
                    <a:pt x="3380" y="633"/>
                    <a:pt x="3066" y="514"/>
                    <a:pt x="2821" y="359"/>
                  </a:cubicBezTo>
                  <a:cubicBezTo>
                    <a:pt x="2664" y="258"/>
                    <a:pt x="2511" y="142"/>
                    <a:pt x="2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42"/>
            <p:cNvSpPr/>
            <p:nvPr/>
          </p:nvSpPr>
          <p:spPr>
            <a:xfrm>
              <a:off x="2870225" y="351777"/>
              <a:ext cx="63234" cy="60455"/>
            </a:xfrm>
            <a:custGeom>
              <a:rect b="b" l="l" r="r" t="t"/>
              <a:pathLst>
                <a:path extrusionOk="0" h="1523" w="1593">
                  <a:moveTo>
                    <a:pt x="777" y="1"/>
                  </a:moveTo>
                  <a:cubicBezTo>
                    <a:pt x="761" y="18"/>
                    <a:pt x="740" y="28"/>
                    <a:pt x="715" y="31"/>
                  </a:cubicBezTo>
                  <a:cubicBezTo>
                    <a:pt x="652" y="36"/>
                    <a:pt x="594" y="31"/>
                    <a:pt x="545" y="80"/>
                  </a:cubicBezTo>
                  <a:cubicBezTo>
                    <a:pt x="498" y="126"/>
                    <a:pt x="502" y="184"/>
                    <a:pt x="512" y="244"/>
                  </a:cubicBezTo>
                  <a:cubicBezTo>
                    <a:pt x="519" y="287"/>
                    <a:pt x="507" y="333"/>
                    <a:pt x="465" y="358"/>
                  </a:cubicBezTo>
                  <a:cubicBezTo>
                    <a:pt x="451" y="367"/>
                    <a:pt x="432" y="371"/>
                    <a:pt x="413" y="371"/>
                  </a:cubicBezTo>
                  <a:cubicBezTo>
                    <a:pt x="387" y="371"/>
                    <a:pt x="359" y="362"/>
                    <a:pt x="343" y="343"/>
                  </a:cubicBezTo>
                  <a:cubicBezTo>
                    <a:pt x="332" y="329"/>
                    <a:pt x="316" y="321"/>
                    <a:pt x="299" y="321"/>
                  </a:cubicBezTo>
                  <a:cubicBezTo>
                    <a:pt x="288" y="321"/>
                    <a:pt x="276" y="325"/>
                    <a:pt x="265" y="335"/>
                  </a:cubicBezTo>
                  <a:cubicBezTo>
                    <a:pt x="234" y="369"/>
                    <a:pt x="261" y="428"/>
                    <a:pt x="278" y="462"/>
                  </a:cubicBezTo>
                  <a:cubicBezTo>
                    <a:pt x="305" y="516"/>
                    <a:pt x="272" y="587"/>
                    <a:pt x="206" y="587"/>
                  </a:cubicBezTo>
                  <a:cubicBezTo>
                    <a:pt x="206" y="587"/>
                    <a:pt x="205" y="587"/>
                    <a:pt x="205" y="587"/>
                  </a:cubicBezTo>
                  <a:cubicBezTo>
                    <a:pt x="197" y="587"/>
                    <a:pt x="189" y="587"/>
                    <a:pt x="181" y="587"/>
                  </a:cubicBezTo>
                  <a:cubicBezTo>
                    <a:pt x="138" y="587"/>
                    <a:pt x="90" y="592"/>
                    <a:pt x="56" y="614"/>
                  </a:cubicBezTo>
                  <a:cubicBezTo>
                    <a:pt x="14" y="641"/>
                    <a:pt x="5" y="693"/>
                    <a:pt x="4" y="739"/>
                  </a:cubicBezTo>
                  <a:cubicBezTo>
                    <a:pt x="1" y="831"/>
                    <a:pt x="23" y="928"/>
                    <a:pt x="53" y="1017"/>
                  </a:cubicBezTo>
                  <a:cubicBezTo>
                    <a:pt x="408" y="1068"/>
                    <a:pt x="757" y="1162"/>
                    <a:pt x="1094" y="1296"/>
                  </a:cubicBezTo>
                  <a:cubicBezTo>
                    <a:pt x="1265" y="1361"/>
                    <a:pt x="1432" y="1438"/>
                    <a:pt x="1593" y="1523"/>
                  </a:cubicBezTo>
                  <a:cubicBezTo>
                    <a:pt x="1479" y="1353"/>
                    <a:pt x="1374" y="1173"/>
                    <a:pt x="1264" y="1004"/>
                  </a:cubicBezTo>
                  <a:cubicBezTo>
                    <a:pt x="1110" y="767"/>
                    <a:pt x="942" y="528"/>
                    <a:pt x="843" y="263"/>
                  </a:cubicBezTo>
                  <a:cubicBezTo>
                    <a:pt x="811" y="179"/>
                    <a:pt x="787" y="91"/>
                    <a:pt x="77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42"/>
            <p:cNvSpPr/>
            <p:nvPr/>
          </p:nvSpPr>
          <p:spPr>
            <a:xfrm>
              <a:off x="2715216" y="499998"/>
              <a:ext cx="202444" cy="204310"/>
            </a:xfrm>
            <a:custGeom>
              <a:rect b="b" l="l" r="r" t="t"/>
              <a:pathLst>
                <a:path extrusionOk="0" h="5147" w="5100">
                  <a:moveTo>
                    <a:pt x="88" y="1"/>
                  </a:moveTo>
                  <a:cubicBezTo>
                    <a:pt x="46" y="184"/>
                    <a:pt x="15" y="372"/>
                    <a:pt x="6" y="560"/>
                  </a:cubicBezTo>
                  <a:cubicBezTo>
                    <a:pt x="0" y="708"/>
                    <a:pt x="5" y="855"/>
                    <a:pt x="21" y="997"/>
                  </a:cubicBezTo>
                  <a:cubicBezTo>
                    <a:pt x="29" y="1070"/>
                    <a:pt x="40" y="1141"/>
                    <a:pt x="52" y="1211"/>
                  </a:cubicBezTo>
                  <a:lnTo>
                    <a:pt x="52" y="1213"/>
                  </a:lnTo>
                  <a:cubicBezTo>
                    <a:pt x="170" y="1860"/>
                    <a:pt x="488" y="2464"/>
                    <a:pt x="871" y="2998"/>
                  </a:cubicBezTo>
                  <a:cubicBezTo>
                    <a:pt x="1326" y="3630"/>
                    <a:pt x="1902" y="4183"/>
                    <a:pt x="2576" y="4579"/>
                  </a:cubicBezTo>
                  <a:cubicBezTo>
                    <a:pt x="2916" y="4780"/>
                    <a:pt x="3281" y="4935"/>
                    <a:pt x="3664" y="5039"/>
                  </a:cubicBezTo>
                  <a:cubicBezTo>
                    <a:pt x="3754" y="5063"/>
                    <a:pt x="3846" y="5085"/>
                    <a:pt x="3938" y="5103"/>
                  </a:cubicBezTo>
                  <a:cubicBezTo>
                    <a:pt x="4083" y="5130"/>
                    <a:pt x="4230" y="5145"/>
                    <a:pt x="4377" y="5146"/>
                  </a:cubicBezTo>
                  <a:cubicBezTo>
                    <a:pt x="4442" y="5146"/>
                    <a:pt x="4509" y="5144"/>
                    <a:pt x="4575" y="5134"/>
                  </a:cubicBezTo>
                  <a:lnTo>
                    <a:pt x="4576" y="5134"/>
                  </a:lnTo>
                  <a:cubicBezTo>
                    <a:pt x="4665" y="5119"/>
                    <a:pt x="4752" y="5093"/>
                    <a:pt x="4826" y="5046"/>
                  </a:cubicBezTo>
                  <a:cubicBezTo>
                    <a:pt x="4878" y="5015"/>
                    <a:pt x="4924" y="4974"/>
                    <a:pt x="4959" y="4920"/>
                  </a:cubicBezTo>
                  <a:cubicBezTo>
                    <a:pt x="4963" y="4915"/>
                    <a:pt x="4966" y="4910"/>
                    <a:pt x="4969" y="4905"/>
                  </a:cubicBezTo>
                  <a:cubicBezTo>
                    <a:pt x="5099" y="4696"/>
                    <a:pt x="4929" y="4508"/>
                    <a:pt x="4779" y="4371"/>
                  </a:cubicBezTo>
                  <a:cubicBezTo>
                    <a:pt x="4623" y="4228"/>
                    <a:pt x="4457" y="4097"/>
                    <a:pt x="4296" y="3957"/>
                  </a:cubicBezTo>
                  <a:cubicBezTo>
                    <a:pt x="3998" y="3698"/>
                    <a:pt x="3722" y="3399"/>
                    <a:pt x="3615" y="3009"/>
                  </a:cubicBezTo>
                  <a:cubicBezTo>
                    <a:pt x="3568" y="2842"/>
                    <a:pt x="3562" y="2672"/>
                    <a:pt x="3596" y="2512"/>
                  </a:cubicBezTo>
                  <a:cubicBezTo>
                    <a:pt x="3610" y="2438"/>
                    <a:pt x="3635" y="2366"/>
                    <a:pt x="3669" y="2297"/>
                  </a:cubicBezTo>
                  <a:cubicBezTo>
                    <a:pt x="3718" y="2192"/>
                    <a:pt x="3791" y="2094"/>
                    <a:pt x="3884" y="2006"/>
                  </a:cubicBezTo>
                  <a:cubicBezTo>
                    <a:pt x="3951" y="1943"/>
                    <a:pt x="4026" y="1886"/>
                    <a:pt x="4107" y="1834"/>
                  </a:cubicBezTo>
                  <a:cubicBezTo>
                    <a:pt x="4145" y="1807"/>
                    <a:pt x="4185" y="1783"/>
                    <a:pt x="4224" y="1761"/>
                  </a:cubicBezTo>
                  <a:lnTo>
                    <a:pt x="4004" y="1620"/>
                  </a:lnTo>
                  <a:cubicBezTo>
                    <a:pt x="3990" y="1627"/>
                    <a:pt x="3977" y="1636"/>
                    <a:pt x="3964" y="1642"/>
                  </a:cubicBezTo>
                  <a:cubicBezTo>
                    <a:pt x="3805" y="1736"/>
                    <a:pt x="3625" y="1803"/>
                    <a:pt x="3436" y="1843"/>
                  </a:cubicBezTo>
                  <a:cubicBezTo>
                    <a:pt x="3416" y="1846"/>
                    <a:pt x="3396" y="1850"/>
                    <a:pt x="3376" y="1853"/>
                  </a:cubicBezTo>
                  <a:cubicBezTo>
                    <a:pt x="3307" y="1866"/>
                    <a:pt x="3235" y="1874"/>
                    <a:pt x="3164" y="1876"/>
                  </a:cubicBezTo>
                  <a:cubicBezTo>
                    <a:pt x="3123" y="1879"/>
                    <a:pt x="3082" y="1880"/>
                    <a:pt x="3041" y="1880"/>
                  </a:cubicBezTo>
                  <a:cubicBezTo>
                    <a:pt x="2683" y="1880"/>
                    <a:pt x="2324" y="1782"/>
                    <a:pt x="2025" y="1588"/>
                  </a:cubicBezTo>
                  <a:cubicBezTo>
                    <a:pt x="1827" y="1458"/>
                    <a:pt x="1660" y="1284"/>
                    <a:pt x="1535" y="1085"/>
                  </a:cubicBezTo>
                  <a:cubicBezTo>
                    <a:pt x="1443" y="939"/>
                    <a:pt x="1371" y="778"/>
                    <a:pt x="1327" y="611"/>
                  </a:cubicBezTo>
                  <a:cubicBezTo>
                    <a:pt x="1304" y="525"/>
                    <a:pt x="1288" y="438"/>
                    <a:pt x="1280" y="351"/>
                  </a:cubicBezTo>
                  <a:cubicBezTo>
                    <a:pt x="1278" y="340"/>
                    <a:pt x="1278" y="331"/>
                    <a:pt x="1277" y="320"/>
                  </a:cubicBezTo>
                  <a:cubicBezTo>
                    <a:pt x="1273" y="299"/>
                    <a:pt x="1271" y="277"/>
                    <a:pt x="1267" y="256"/>
                  </a:cubicBezTo>
                  <a:cubicBezTo>
                    <a:pt x="1256" y="253"/>
                    <a:pt x="1246" y="251"/>
                    <a:pt x="1235" y="246"/>
                  </a:cubicBezTo>
                  <a:cubicBezTo>
                    <a:pt x="1145" y="222"/>
                    <a:pt x="1054" y="183"/>
                    <a:pt x="964" y="156"/>
                  </a:cubicBezTo>
                  <a:cubicBezTo>
                    <a:pt x="961" y="155"/>
                    <a:pt x="957" y="155"/>
                    <a:pt x="954" y="153"/>
                  </a:cubicBezTo>
                  <a:cubicBezTo>
                    <a:pt x="858" y="125"/>
                    <a:pt x="760" y="101"/>
                    <a:pt x="663" y="80"/>
                  </a:cubicBezTo>
                  <a:cubicBezTo>
                    <a:pt x="473" y="39"/>
                    <a:pt x="280" y="28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42"/>
            <p:cNvSpPr/>
            <p:nvPr/>
          </p:nvSpPr>
          <p:spPr>
            <a:xfrm>
              <a:off x="2819415" y="298109"/>
              <a:ext cx="95943" cy="93283"/>
            </a:xfrm>
            <a:custGeom>
              <a:rect b="b" l="l" r="r" t="t"/>
              <a:pathLst>
                <a:path extrusionOk="0" h="2350" w="2417">
                  <a:moveTo>
                    <a:pt x="1616" y="0"/>
                  </a:moveTo>
                  <a:cubicBezTo>
                    <a:pt x="1558" y="0"/>
                    <a:pt x="1503" y="31"/>
                    <a:pt x="1494" y="97"/>
                  </a:cubicBezTo>
                  <a:cubicBezTo>
                    <a:pt x="1488" y="141"/>
                    <a:pt x="1443" y="166"/>
                    <a:pt x="1400" y="166"/>
                  </a:cubicBezTo>
                  <a:cubicBezTo>
                    <a:pt x="1375" y="166"/>
                    <a:pt x="1351" y="158"/>
                    <a:pt x="1335" y="139"/>
                  </a:cubicBezTo>
                  <a:cubicBezTo>
                    <a:pt x="1304" y="101"/>
                    <a:pt x="1269" y="85"/>
                    <a:pt x="1238" y="85"/>
                  </a:cubicBezTo>
                  <a:cubicBezTo>
                    <a:pt x="1178" y="85"/>
                    <a:pt x="1130" y="144"/>
                    <a:pt x="1141" y="230"/>
                  </a:cubicBezTo>
                  <a:cubicBezTo>
                    <a:pt x="1148" y="286"/>
                    <a:pt x="1092" y="329"/>
                    <a:pt x="1039" y="329"/>
                  </a:cubicBezTo>
                  <a:cubicBezTo>
                    <a:pt x="1023" y="329"/>
                    <a:pt x="1008" y="325"/>
                    <a:pt x="994" y="316"/>
                  </a:cubicBezTo>
                  <a:cubicBezTo>
                    <a:pt x="964" y="294"/>
                    <a:pt x="935" y="285"/>
                    <a:pt x="907" y="285"/>
                  </a:cubicBezTo>
                  <a:cubicBezTo>
                    <a:pt x="781" y="285"/>
                    <a:pt x="689" y="481"/>
                    <a:pt x="644" y="582"/>
                  </a:cubicBezTo>
                  <a:cubicBezTo>
                    <a:pt x="631" y="613"/>
                    <a:pt x="596" y="629"/>
                    <a:pt x="563" y="629"/>
                  </a:cubicBezTo>
                  <a:cubicBezTo>
                    <a:pt x="545" y="629"/>
                    <a:pt x="528" y="624"/>
                    <a:pt x="514" y="616"/>
                  </a:cubicBezTo>
                  <a:cubicBezTo>
                    <a:pt x="493" y="603"/>
                    <a:pt x="472" y="597"/>
                    <a:pt x="450" y="597"/>
                  </a:cubicBezTo>
                  <a:cubicBezTo>
                    <a:pt x="394" y="597"/>
                    <a:pt x="340" y="638"/>
                    <a:pt x="311" y="692"/>
                  </a:cubicBezTo>
                  <a:cubicBezTo>
                    <a:pt x="267" y="772"/>
                    <a:pt x="269" y="870"/>
                    <a:pt x="275" y="958"/>
                  </a:cubicBezTo>
                  <a:cubicBezTo>
                    <a:pt x="277" y="999"/>
                    <a:pt x="241" y="1046"/>
                    <a:pt x="202" y="1053"/>
                  </a:cubicBezTo>
                  <a:cubicBezTo>
                    <a:pt x="1" y="1093"/>
                    <a:pt x="89" y="1266"/>
                    <a:pt x="59" y="1400"/>
                  </a:cubicBezTo>
                  <a:cubicBezTo>
                    <a:pt x="90" y="1412"/>
                    <a:pt x="124" y="1430"/>
                    <a:pt x="152" y="1451"/>
                  </a:cubicBezTo>
                  <a:cubicBezTo>
                    <a:pt x="250" y="1520"/>
                    <a:pt x="323" y="1639"/>
                    <a:pt x="340" y="1763"/>
                  </a:cubicBezTo>
                  <a:cubicBezTo>
                    <a:pt x="429" y="1733"/>
                    <a:pt x="523" y="1717"/>
                    <a:pt x="617" y="1717"/>
                  </a:cubicBezTo>
                  <a:cubicBezTo>
                    <a:pt x="637" y="1717"/>
                    <a:pt x="657" y="1718"/>
                    <a:pt x="677" y="1720"/>
                  </a:cubicBezTo>
                  <a:cubicBezTo>
                    <a:pt x="719" y="1723"/>
                    <a:pt x="748" y="1753"/>
                    <a:pt x="752" y="1796"/>
                  </a:cubicBezTo>
                  <a:cubicBezTo>
                    <a:pt x="764" y="1973"/>
                    <a:pt x="774" y="2149"/>
                    <a:pt x="782" y="2327"/>
                  </a:cubicBezTo>
                  <a:cubicBezTo>
                    <a:pt x="911" y="2329"/>
                    <a:pt x="1040" y="2337"/>
                    <a:pt x="1167" y="2350"/>
                  </a:cubicBezTo>
                  <a:cubicBezTo>
                    <a:pt x="1121" y="2250"/>
                    <a:pt x="1103" y="2136"/>
                    <a:pt x="1131" y="2029"/>
                  </a:cubicBezTo>
                  <a:cubicBezTo>
                    <a:pt x="1166" y="1900"/>
                    <a:pt x="1265" y="1844"/>
                    <a:pt x="1375" y="1805"/>
                  </a:cubicBezTo>
                  <a:cubicBezTo>
                    <a:pt x="1355" y="1722"/>
                    <a:pt x="1371" y="1629"/>
                    <a:pt x="1434" y="1561"/>
                  </a:cubicBezTo>
                  <a:cubicBezTo>
                    <a:pt x="1479" y="1511"/>
                    <a:pt x="1541" y="1487"/>
                    <a:pt x="1605" y="1485"/>
                  </a:cubicBezTo>
                  <a:cubicBezTo>
                    <a:pt x="1622" y="1423"/>
                    <a:pt x="1656" y="1365"/>
                    <a:pt x="1697" y="1319"/>
                  </a:cubicBezTo>
                  <a:cubicBezTo>
                    <a:pt x="1759" y="1253"/>
                    <a:pt x="1859" y="1197"/>
                    <a:pt x="1954" y="1197"/>
                  </a:cubicBezTo>
                  <a:cubicBezTo>
                    <a:pt x="1976" y="1197"/>
                    <a:pt x="1998" y="1200"/>
                    <a:pt x="2019" y="1206"/>
                  </a:cubicBezTo>
                  <a:cubicBezTo>
                    <a:pt x="2030" y="1209"/>
                    <a:pt x="2041" y="1214"/>
                    <a:pt x="2049" y="1222"/>
                  </a:cubicBezTo>
                  <a:cubicBezTo>
                    <a:pt x="2051" y="1134"/>
                    <a:pt x="2067" y="1049"/>
                    <a:pt x="2101" y="965"/>
                  </a:cubicBezTo>
                  <a:cubicBezTo>
                    <a:pt x="2164" y="807"/>
                    <a:pt x="2279" y="724"/>
                    <a:pt x="2417" y="665"/>
                  </a:cubicBezTo>
                  <a:cubicBezTo>
                    <a:pt x="2214" y="598"/>
                    <a:pt x="1969" y="533"/>
                    <a:pt x="1922" y="297"/>
                  </a:cubicBezTo>
                  <a:cubicBezTo>
                    <a:pt x="1917" y="274"/>
                    <a:pt x="1916" y="249"/>
                    <a:pt x="1922" y="225"/>
                  </a:cubicBezTo>
                  <a:cubicBezTo>
                    <a:pt x="1854" y="152"/>
                    <a:pt x="1779" y="57"/>
                    <a:pt x="1688" y="16"/>
                  </a:cubicBezTo>
                  <a:cubicBezTo>
                    <a:pt x="1665" y="5"/>
                    <a:pt x="1641" y="0"/>
                    <a:pt x="1616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42"/>
            <p:cNvSpPr/>
            <p:nvPr/>
          </p:nvSpPr>
          <p:spPr>
            <a:xfrm>
              <a:off x="2769598" y="445020"/>
              <a:ext cx="136154" cy="121943"/>
            </a:xfrm>
            <a:custGeom>
              <a:rect b="b" l="l" r="r" t="t"/>
              <a:pathLst>
                <a:path extrusionOk="0" h="3072" w="3430">
                  <a:moveTo>
                    <a:pt x="2024" y="408"/>
                  </a:moveTo>
                  <a:cubicBezTo>
                    <a:pt x="2037" y="408"/>
                    <a:pt x="2049" y="409"/>
                    <a:pt x="2066" y="412"/>
                  </a:cubicBezTo>
                  <a:cubicBezTo>
                    <a:pt x="2068" y="413"/>
                    <a:pt x="2071" y="413"/>
                    <a:pt x="2074" y="414"/>
                  </a:cubicBezTo>
                  <a:cubicBezTo>
                    <a:pt x="2085" y="418"/>
                    <a:pt x="2098" y="423"/>
                    <a:pt x="2108" y="427"/>
                  </a:cubicBezTo>
                  <a:cubicBezTo>
                    <a:pt x="2109" y="428"/>
                    <a:pt x="2109" y="428"/>
                    <a:pt x="2110" y="428"/>
                  </a:cubicBezTo>
                  <a:cubicBezTo>
                    <a:pt x="2135" y="444"/>
                    <a:pt x="2151" y="462"/>
                    <a:pt x="2167" y="486"/>
                  </a:cubicBezTo>
                  <a:cubicBezTo>
                    <a:pt x="2183" y="510"/>
                    <a:pt x="2187" y="538"/>
                    <a:pt x="2188" y="564"/>
                  </a:cubicBezTo>
                  <a:cubicBezTo>
                    <a:pt x="2191" y="596"/>
                    <a:pt x="2178" y="634"/>
                    <a:pt x="2163" y="661"/>
                  </a:cubicBezTo>
                  <a:cubicBezTo>
                    <a:pt x="2156" y="674"/>
                    <a:pt x="2145" y="688"/>
                    <a:pt x="2134" y="699"/>
                  </a:cubicBezTo>
                  <a:cubicBezTo>
                    <a:pt x="2122" y="710"/>
                    <a:pt x="2109" y="720"/>
                    <a:pt x="2096" y="726"/>
                  </a:cubicBezTo>
                  <a:cubicBezTo>
                    <a:pt x="2082" y="734"/>
                    <a:pt x="2066" y="741"/>
                    <a:pt x="2051" y="745"/>
                  </a:cubicBezTo>
                  <a:cubicBezTo>
                    <a:pt x="2040" y="746"/>
                    <a:pt x="2025" y="749"/>
                    <a:pt x="2011" y="749"/>
                  </a:cubicBezTo>
                  <a:cubicBezTo>
                    <a:pt x="2009" y="749"/>
                    <a:pt x="2007" y="749"/>
                    <a:pt x="2006" y="749"/>
                  </a:cubicBezTo>
                  <a:cubicBezTo>
                    <a:pt x="1978" y="746"/>
                    <a:pt x="1959" y="742"/>
                    <a:pt x="1936" y="728"/>
                  </a:cubicBezTo>
                  <a:cubicBezTo>
                    <a:pt x="1917" y="716"/>
                    <a:pt x="1896" y="698"/>
                    <a:pt x="1888" y="678"/>
                  </a:cubicBezTo>
                  <a:cubicBezTo>
                    <a:pt x="1874" y="653"/>
                    <a:pt x="1870" y="638"/>
                    <a:pt x="1869" y="611"/>
                  </a:cubicBezTo>
                  <a:cubicBezTo>
                    <a:pt x="1868" y="599"/>
                    <a:pt x="1870" y="585"/>
                    <a:pt x="1873" y="572"/>
                  </a:cubicBezTo>
                  <a:cubicBezTo>
                    <a:pt x="1875" y="564"/>
                    <a:pt x="1880" y="557"/>
                    <a:pt x="1884" y="547"/>
                  </a:cubicBezTo>
                  <a:cubicBezTo>
                    <a:pt x="1883" y="521"/>
                    <a:pt x="1888" y="495"/>
                    <a:pt x="1901" y="474"/>
                  </a:cubicBezTo>
                  <a:cubicBezTo>
                    <a:pt x="1920" y="444"/>
                    <a:pt x="1948" y="421"/>
                    <a:pt x="1983" y="413"/>
                  </a:cubicBezTo>
                  <a:cubicBezTo>
                    <a:pt x="1999" y="409"/>
                    <a:pt x="2011" y="408"/>
                    <a:pt x="2024" y="408"/>
                  </a:cubicBezTo>
                  <a:close/>
                  <a:moveTo>
                    <a:pt x="1010" y="1134"/>
                  </a:moveTo>
                  <a:cubicBezTo>
                    <a:pt x="1023" y="1135"/>
                    <a:pt x="1035" y="1136"/>
                    <a:pt x="1047" y="1139"/>
                  </a:cubicBezTo>
                  <a:cubicBezTo>
                    <a:pt x="1061" y="1140"/>
                    <a:pt x="1077" y="1149"/>
                    <a:pt x="1087" y="1154"/>
                  </a:cubicBezTo>
                  <a:cubicBezTo>
                    <a:pt x="1098" y="1159"/>
                    <a:pt x="1111" y="1171"/>
                    <a:pt x="1119" y="1178"/>
                  </a:cubicBezTo>
                  <a:cubicBezTo>
                    <a:pt x="1130" y="1187"/>
                    <a:pt x="1139" y="1200"/>
                    <a:pt x="1145" y="1211"/>
                  </a:cubicBezTo>
                  <a:cubicBezTo>
                    <a:pt x="1154" y="1221"/>
                    <a:pt x="1158" y="1239"/>
                    <a:pt x="1162" y="1247"/>
                  </a:cubicBezTo>
                  <a:cubicBezTo>
                    <a:pt x="1164" y="1251"/>
                    <a:pt x="1164" y="1254"/>
                    <a:pt x="1165" y="1259"/>
                  </a:cubicBezTo>
                  <a:cubicBezTo>
                    <a:pt x="1166" y="1270"/>
                    <a:pt x="1168" y="1281"/>
                    <a:pt x="1168" y="1293"/>
                  </a:cubicBezTo>
                  <a:lnTo>
                    <a:pt x="1168" y="1298"/>
                  </a:lnTo>
                  <a:cubicBezTo>
                    <a:pt x="1168" y="1313"/>
                    <a:pt x="1167" y="1325"/>
                    <a:pt x="1164" y="1340"/>
                  </a:cubicBezTo>
                  <a:cubicBezTo>
                    <a:pt x="1164" y="1341"/>
                    <a:pt x="1162" y="1344"/>
                    <a:pt x="1162" y="1345"/>
                  </a:cubicBezTo>
                  <a:cubicBezTo>
                    <a:pt x="1161" y="1346"/>
                    <a:pt x="1161" y="1346"/>
                    <a:pt x="1161" y="1348"/>
                  </a:cubicBezTo>
                  <a:cubicBezTo>
                    <a:pt x="1157" y="1355"/>
                    <a:pt x="1152" y="1369"/>
                    <a:pt x="1147" y="1377"/>
                  </a:cubicBezTo>
                  <a:cubicBezTo>
                    <a:pt x="1146" y="1381"/>
                    <a:pt x="1144" y="1385"/>
                    <a:pt x="1141" y="1388"/>
                  </a:cubicBezTo>
                  <a:cubicBezTo>
                    <a:pt x="1135" y="1398"/>
                    <a:pt x="1127" y="1408"/>
                    <a:pt x="1116" y="1418"/>
                  </a:cubicBezTo>
                  <a:cubicBezTo>
                    <a:pt x="1108" y="1427"/>
                    <a:pt x="1097" y="1435"/>
                    <a:pt x="1087" y="1443"/>
                  </a:cubicBezTo>
                  <a:cubicBezTo>
                    <a:pt x="1077" y="1449"/>
                    <a:pt x="1059" y="1455"/>
                    <a:pt x="1052" y="1458"/>
                  </a:cubicBezTo>
                  <a:cubicBezTo>
                    <a:pt x="1038" y="1464"/>
                    <a:pt x="1024" y="1464"/>
                    <a:pt x="1012" y="1465"/>
                  </a:cubicBezTo>
                  <a:cubicBezTo>
                    <a:pt x="1003" y="1464"/>
                    <a:pt x="986" y="1460"/>
                    <a:pt x="977" y="1458"/>
                  </a:cubicBezTo>
                  <a:cubicBezTo>
                    <a:pt x="963" y="1457"/>
                    <a:pt x="952" y="1449"/>
                    <a:pt x="941" y="1446"/>
                  </a:cubicBezTo>
                  <a:lnTo>
                    <a:pt x="933" y="1442"/>
                  </a:lnTo>
                  <a:cubicBezTo>
                    <a:pt x="930" y="1439"/>
                    <a:pt x="927" y="1436"/>
                    <a:pt x="922" y="1432"/>
                  </a:cubicBezTo>
                  <a:cubicBezTo>
                    <a:pt x="921" y="1432"/>
                    <a:pt x="921" y="1431"/>
                    <a:pt x="920" y="1431"/>
                  </a:cubicBezTo>
                  <a:cubicBezTo>
                    <a:pt x="909" y="1426"/>
                    <a:pt x="895" y="1415"/>
                    <a:pt x="888" y="1406"/>
                  </a:cubicBezTo>
                  <a:cubicBezTo>
                    <a:pt x="867" y="1390"/>
                    <a:pt x="853" y="1363"/>
                    <a:pt x="844" y="1337"/>
                  </a:cubicBezTo>
                  <a:cubicBezTo>
                    <a:pt x="841" y="1323"/>
                    <a:pt x="838" y="1307"/>
                    <a:pt x="839" y="1295"/>
                  </a:cubicBezTo>
                  <a:cubicBezTo>
                    <a:pt x="839" y="1281"/>
                    <a:pt x="842" y="1269"/>
                    <a:pt x="844" y="1255"/>
                  </a:cubicBezTo>
                  <a:cubicBezTo>
                    <a:pt x="844" y="1254"/>
                    <a:pt x="846" y="1253"/>
                    <a:pt x="846" y="1251"/>
                  </a:cubicBezTo>
                  <a:cubicBezTo>
                    <a:pt x="850" y="1240"/>
                    <a:pt x="857" y="1224"/>
                    <a:pt x="864" y="1213"/>
                  </a:cubicBezTo>
                  <a:cubicBezTo>
                    <a:pt x="869" y="1204"/>
                    <a:pt x="880" y="1189"/>
                    <a:pt x="890" y="1180"/>
                  </a:cubicBezTo>
                  <a:cubicBezTo>
                    <a:pt x="901" y="1172"/>
                    <a:pt x="911" y="1162"/>
                    <a:pt x="925" y="1155"/>
                  </a:cubicBezTo>
                  <a:cubicBezTo>
                    <a:pt x="935" y="1150"/>
                    <a:pt x="945" y="1145"/>
                    <a:pt x="957" y="1141"/>
                  </a:cubicBezTo>
                  <a:cubicBezTo>
                    <a:pt x="958" y="1140"/>
                    <a:pt x="961" y="1140"/>
                    <a:pt x="962" y="1140"/>
                  </a:cubicBezTo>
                  <a:cubicBezTo>
                    <a:pt x="975" y="1136"/>
                    <a:pt x="992" y="1135"/>
                    <a:pt x="1006" y="1134"/>
                  </a:cubicBezTo>
                  <a:close/>
                  <a:moveTo>
                    <a:pt x="1909" y="1038"/>
                  </a:moveTo>
                  <a:cubicBezTo>
                    <a:pt x="1924" y="1038"/>
                    <a:pt x="1940" y="1040"/>
                    <a:pt x="1955" y="1043"/>
                  </a:cubicBezTo>
                  <a:cubicBezTo>
                    <a:pt x="1984" y="1051"/>
                    <a:pt x="2014" y="1068"/>
                    <a:pt x="2035" y="1090"/>
                  </a:cubicBezTo>
                  <a:cubicBezTo>
                    <a:pt x="2075" y="1135"/>
                    <a:pt x="2092" y="1193"/>
                    <a:pt x="2084" y="1251"/>
                  </a:cubicBezTo>
                  <a:cubicBezTo>
                    <a:pt x="2081" y="1280"/>
                    <a:pt x="2072" y="1304"/>
                    <a:pt x="2058" y="1330"/>
                  </a:cubicBezTo>
                  <a:cubicBezTo>
                    <a:pt x="2054" y="1339"/>
                    <a:pt x="2047" y="1346"/>
                    <a:pt x="2042" y="1354"/>
                  </a:cubicBezTo>
                  <a:cubicBezTo>
                    <a:pt x="2056" y="1371"/>
                    <a:pt x="2065" y="1390"/>
                    <a:pt x="2076" y="1406"/>
                  </a:cubicBezTo>
                  <a:cubicBezTo>
                    <a:pt x="2082" y="1413"/>
                    <a:pt x="2087" y="1418"/>
                    <a:pt x="2092" y="1424"/>
                  </a:cubicBezTo>
                  <a:cubicBezTo>
                    <a:pt x="2117" y="1453"/>
                    <a:pt x="2150" y="1489"/>
                    <a:pt x="2175" y="1505"/>
                  </a:cubicBezTo>
                  <a:cubicBezTo>
                    <a:pt x="2183" y="1512"/>
                    <a:pt x="2192" y="1517"/>
                    <a:pt x="2201" y="1521"/>
                  </a:cubicBezTo>
                  <a:cubicBezTo>
                    <a:pt x="2202" y="1522"/>
                    <a:pt x="2214" y="1527"/>
                    <a:pt x="2218" y="1531"/>
                  </a:cubicBezTo>
                  <a:lnTo>
                    <a:pt x="2219" y="1532"/>
                  </a:lnTo>
                  <a:cubicBezTo>
                    <a:pt x="2226" y="1533"/>
                    <a:pt x="2233" y="1537"/>
                    <a:pt x="2239" y="1539"/>
                  </a:cubicBezTo>
                  <a:cubicBezTo>
                    <a:pt x="2240" y="1541"/>
                    <a:pt x="2254" y="1543"/>
                    <a:pt x="2260" y="1544"/>
                  </a:cubicBezTo>
                  <a:cubicBezTo>
                    <a:pt x="2268" y="1546"/>
                    <a:pt x="2278" y="1546"/>
                    <a:pt x="2287" y="1546"/>
                  </a:cubicBezTo>
                  <a:cubicBezTo>
                    <a:pt x="2291" y="1546"/>
                    <a:pt x="2294" y="1546"/>
                    <a:pt x="2297" y="1544"/>
                  </a:cubicBezTo>
                  <a:cubicBezTo>
                    <a:pt x="2299" y="1544"/>
                    <a:pt x="2299" y="1544"/>
                    <a:pt x="2301" y="1543"/>
                  </a:cubicBezTo>
                  <a:cubicBezTo>
                    <a:pt x="2312" y="1541"/>
                    <a:pt x="2321" y="1538"/>
                    <a:pt x="2330" y="1536"/>
                  </a:cubicBezTo>
                  <a:cubicBezTo>
                    <a:pt x="2333" y="1533"/>
                    <a:pt x="2334" y="1533"/>
                    <a:pt x="2334" y="1533"/>
                  </a:cubicBezTo>
                  <a:cubicBezTo>
                    <a:pt x="2338" y="1532"/>
                    <a:pt x="2341" y="1530"/>
                    <a:pt x="2344" y="1528"/>
                  </a:cubicBezTo>
                  <a:cubicBezTo>
                    <a:pt x="2352" y="1525"/>
                    <a:pt x="2362" y="1518"/>
                    <a:pt x="2369" y="1513"/>
                  </a:cubicBezTo>
                  <a:cubicBezTo>
                    <a:pt x="2370" y="1512"/>
                    <a:pt x="2370" y="1512"/>
                    <a:pt x="2372" y="1512"/>
                  </a:cubicBezTo>
                  <a:cubicBezTo>
                    <a:pt x="2374" y="1507"/>
                    <a:pt x="2378" y="1505"/>
                    <a:pt x="2383" y="1502"/>
                  </a:cubicBezTo>
                  <a:cubicBezTo>
                    <a:pt x="2389" y="1496"/>
                    <a:pt x="2395" y="1489"/>
                    <a:pt x="2403" y="1481"/>
                  </a:cubicBezTo>
                  <a:cubicBezTo>
                    <a:pt x="2404" y="1480"/>
                    <a:pt x="2403" y="1480"/>
                    <a:pt x="2404" y="1480"/>
                  </a:cubicBezTo>
                  <a:cubicBezTo>
                    <a:pt x="2406" y="1478"/>
                    <a:pt x="2410" y="1474"/>
                    <a:pt x="2411" y="1470"/>
                  </a:cubicBezTo>
                  <a:cubicBezTo>
                    <a:pt x="2416" y="1463"/>
                    <a:pt x="2421" y="1453"/>
                    <a:pt x="2426" y="1445"/>
                  </a:cubicBezTo>
                  <a:cubicBezTo>
                    <a:pt x="2426" y="1444"/>
                    <a:pt x="2427" y="1444"/>
                    <a:pt x="2427" y="1443"/>
                  </a:cubicBezTo>
                  <a:cubicBezTo>
                    <a:pt x="2427" y="1442"/>
                    <a:pt x="2429" y="1442"/>
                    <a:pt x="2429" y="1439"/>
                  </a:cubicBezTo>
                  <a:cubicBezTo>
                    <a:pt x="2430" y="1432"/>
                    <a:pt x="2433" y="1426"/>
                    <a:pt x="2435" y="1418"/>
                  </a:cubicBezTo>
                  <a:cubicBezTo>
                    <a:pt x="2435" y="1416"/>
                    <a:pt x="2437" y="1402"/>
                    <a:pt x="2437" y="1397"/>
                  </a:cubicBezTo>
                  <a:cubicBezTo>
                    <a:pt x="2437" y="1395"/>
                    <a:pt x="2436" y="1376"/>
                    <a:pt x="2436" y="1372"/>
                  </a:cubicBezTo>
                  <a:lnTo>
                    <a:pt x="2436" y="1371"/>
                  </a:lnTo>
                  <a:cubicBezTo>
                    <a:pt x="2435" y="1361"/>
                    <a:pt x="2431" y="1350"/>
                    <a:pt x="2429" y="1340"/>
                  </a:cubicBezTo>
                  <a:cubicBezTo>
                    <a:pt x="2422" y="1315"/>
                    <a:pt x="2416" y="1293"/>
                    <a:pt x="2409" y="1270"/>
                  </a:cubicBezTo>
                  <a:cubicBezTo>
                    <a:pt x="2390" y="1214"/>
                    <a:pt x="2378" y="1158"/>
                    <a:pt x="2393" y="1100"/>
                  </a:cubicBezTo>
                  <a:cubicBezTo>
                    <a:pt x="2401" y="1066"/>
                    <a:pt x="2430" y="1049"/>
                    <a:pt x="2459" y="1049"/>
                  </a:cubicBezTo>
                  <a:cubicBezTo>
                    <a:pt x="2483" y="1049"/>
                    <a:pt x="2509" y="1061"/>
                    <a:pt x="2524" y="1084"/>
                  </a:cubicBezTo>
                  <a:cubicBezTo>
                    <a:pt x="2542" y="1111"/>
                    <a:pt x="2550" y="1127"/>
                    <a:pt x="2561" y="1150"/>
                  </a:cubicBezTo>
                  <a:cubicBezTo>
                    <a:pt x="2573" y="1177"/>
                    <a:pt x="2582" y="1205"/>
                    <a:pt x="2593" y="1235"/>
                  </a:cubicBezTo>
                  <a:cubicBezTo>
                    <a:pt x="2612" y="1287"/>
                    <a:pt x="2625" y="1343"/>
                    <a:pt x="2622" y="1398"/>
                  </a:cubicBezTo>
                  <a:cubicBezTo>
                    <a:pt x="2613" y="1563"/>
                    <a:pt x="2469" y="1700"/>
                    <a:pt x="2306" y="1700"/>
                  </a:cubicBezTo>
                  <a:cubicBezTo>
                    <a:pt x="2293" y="1700"/>
                    <a:pt x="2279" y="1699"/>
                    <a:pt x="2266" y="1697"/>
                  </a:cubicBezTo>
                  <a:cubicBezTo>
                    <a:pt x="2239" y="1693"/>
                    <a:pt x="2213" y="1683"/>
                    <a:pt x="2188" y="1673"/>
                  </a:cubicBezTo>
                  <a:lnTo>
                    <a:pt x="2188" y="1673"/>
                  </a:lnTo>
                  <a:cubicBezTo>
                    <a:pt x="2196" y="1725"/>
                    <a:pt x="2196" y="1779"/>
                    <a:pt x="2183" y="1829"/>
                  </a:cubicBezTo>
                  <a:cubicBezTo>
                    <a:pt x="2159" y="1921"/>
                    <a:pt x="2088" y="1992"/>
                    <a:pt x="1997" y="2018"/>
                  </a:cubicBezTo>
                  <a:cubicBezTo>
                    <a:pt x="1967" y="2027"/>
                    <a:pt x="1936" y="2030"/>
                    <a:pt x="1905" y="2030"/>
                  </a:cubicBezTo>
                  <a:cubicBezTo>
                    <a:pt x="1847" y="2030"/>
                    <a:pt x="1790" y="2017"/>
                    <a:pt x="1737" y="1997"/>
                  </a:cubicBezTo>
                  <a:cubicBezTo>
                    <a:pt x="1692" y="1980"/>
                    <a:pt x="1645" y="1963"/>
                    <a:pt x="1610" y="1928"/>
                  </a:cubicBezTo>
                  <a:cubicBezTo>
                    <a:pt x="1575" y="1893"/>
                    <a:pt x="1549" y="1829"/>
                    <a:pt x="1578" y="1782"/>
                  </a:cubicBezTo>
                  <a:cubicBezTo>
                    <a:pt x="1590" y="1764"/>
                    <a:pt x="1611" y="1753"/>
                    <a:pt x="1632" y="1753"/>
                  </a:cubicBezTo>
                  <a:cubicBezTo>
                    <a:pt x="1642" y="1753"/>
                    <a:pt x="1652" y="1755"/>
                    <a:pt x="1661" y="1761"/>
                  </a:cubicBezTo>
                  <a:cubicBezTo>
                    <a:pt x="1671" y="1766"/>
                    <a:pt x="1677" y="1773"/>
                    <a:pt x="1686" y="1780"/>
                  </a:cubicBezTo>
                  <a:cubicBezTo>
                    <a:pt x="1687" y="1780"/>
                    <a:pt x="1701" y="1788"/>
                    <a:pt x="1702" y="1791"/>
                  </a:cubicBezTo>
                  <a:cubicBezTo>
                    <a:pt x="1712" y="1796"/>
                    <a:pt x="1720" y="1801"/>
                    <a:pt x="1730" y="1805"/>
                  </a:cubicBezTo>
                  <a:cubicBezTo>
                    <a:pt x="1732" y="1806"/>
                    <a:pt x="1745" y="1812"/>
                    <a:pt x="1748" y="1814"/>
                  </a:cubicBezTo>
                  <a:cubicBezTo>
                    <a:pt x="1754" y="1816"/>
                    <a:pt x="1765" y="1820"/>
                    <a:pt x="1766" y="1820"/>
                  </a:cubicBezTo>
                  <a:cubicBezTo>
                    <a:pt x="1776" y="1824"/>
                    <a:pt x="1787" y="1828"/>
                    <a:pt x="1797" y="1831"/>
                  </a:cubicBezTo>
                  <a:cubicBezTo>
                    <a:pt x="1818" y="1838"/>
                    <a:pt x="1839" y="1842"/>
                    <a:pt x="1859" y="1846"/>
                  </a:cubicBezTo>
                  <a:cubicBezTo>
                    <a:pt x="1865" y="1848"/>
                    <a:pt x="1874" y="1850"/>
                    <a:pt x="1881" y="1850"/>
                  </a:cubicBezTo>
                  <a:cubicBezTo>
                    <a:pt x="1882" y="1850"/>
                    <a:pt x="1901" y="1852"/>
                    <a:pt x="1905" y="1852"/>
                  </a:cubicBezTo>
                  <a:cubicBezTo>
                    <a:pt x="1907" y="1852"/>
                    <a:pt x="1910" y="1853"/>
                    <a:pt x="1913" y="1853"/>
                  </a:cubicBezTo>
                  <a:cubicBezTo>
                    <a:pt x="1921" y="1853"/>
                    <a:pt x="1928" y="1852"/>
                    <a:pt x="1936" y="1850"/>
                  </a:cubicBezTo>
                  <a:lnTo>
                    <a:pt x="1937" y="1850"/>
                  </a:lnTo>
                  <a:cubicBezTo>
                    <a:pt x="1941" y="1850"/>
                    <a:pt x="1943" y="1849"/>
                    <a:pt x="1947" y="1849"/>
                  </a:cubicBezTo>
                  <a:cubicBezTo>
                    <a:pt x="1953" y="1848"/>
                    <a:pt x="1960" y="1845"/>
                    <a:pt x="1967" y="1843"/>
                  </a:cubicBezTo>
                  <a:cubicBezTo>
                    <a:pt x="1968" y="1841"/>
                    <a:pt x="1984" y="1833"/>
                    <a:pt x="1986" y="1832"/>
                  </a:cubicBezTo>
                  <a:cubicBezTo>
                    <a:pt x="1988" y="1830"/>
                    <a:pt x="1990" y="1829"/>
                    <a:pt x="1990" y="1828"/>
                  </a:cubicBezTo>
                  <a:lnTo>
                    <a:pt x="1998" y="1820"/>
                  </a:lnTo>
                  <a:cubicBezTo>
                    <a:pt x="1999" y="1817"/>
                    <a:pt x="2002" y="1817"/>
                    <a:pt x="2002" y="1817"/>
                  </a:cubicBezTo>
                  <a:cubicBezTo>
                    <a:pt x="2003" y="1815"/>
                    <a:pt x="2004" y="1813"/>
                    <a:pt x="2006" y="1813"/>
                  </a:cubicBezTo>
                  <a:cubicBezTo>
                    <a:pt x="2010" y="1806"/>
                    <a:pt x="2013" y="1801"/>
                    <a:pt x="2015" y="1794"/>
                  </a:cubicBezTo>
                  <a:cubicBezTo>
                    <a:pt x="2016" y="1793"/>
                    <a:pt x="2021" y="1777"/>
                    <a:pt x="2021" y="1775"/>
                  </a:cubicBezTo>
                  <a:cubicBezTo>
                    <a:pt x="2021" y="1772"/>
                    <a:pt x="2024" y="1755"/>
                    <a:pt x="2025" y="1754"/>
                  </a:cubicBezTo>
                  <a:cubicBezTo>
                    <a:pt x="2026" y="1745"/>
                    <a:pt x="2026" y="1737"/>
                    <a:pt x="2026" y="1728"/>
                  </a:cubicBezTo>
                  <a:cubicBezTo>
                    <a:pt x="2026" y="1720"/>
                    <a:pt x="2026" y="1713"/>
                    <a:pt x="2025" y="1704"/>
                  </a:cubicBezTo>
                  <a:cubicBezTo>
                    <a:pt x="2025" y="1702"/>
                    <a:pt x="2024" y="1687"/>
                    <a:pt x="2024" y="1683"/>
                  </a:cubicBezTo>
                  <a:cubicBezTo>
                    <a:pt x="2020" y="1664"/>
                    <a:pt x="2016" y="1645"/>
                    <a:pt x="2011" y="1625"/>
                  </a:cubicBezTo>
                  <a:cubicBezTo>
                    <a:pt x="1993" y="1564"/>
                    <a:pt x="1964" y="1506"/>
                    <a:pt x="1931" y="1449"/>
                  </a:cubicBezTo>
                  <a:cubicBezTo>
                    <a:pt x="1919" y="1455"/>
                    <a:pt x="1906" y="1461"/>
                    <a:pt x="1893" y="1464"/>
                  </a:cubicBezTo>
                  <a:cubicBezTo>
                    <a:pt x="1879" y="1467"/>
                    <a:pt x="1865" y="1468"/>
                    <a:pt x="1850" y="1468"/>
                  </a:cubicBezTo>
                  <a:cubicBezTo>
                    <a:pt x="1835" y="1468"/>
                    <a:pt x="1819" y="1466"/>
                    <a:pt x="1805" y="1463"/>
                  </a:cubicBezTo>
                  <a:cubicBezTo>
                    <a:pt x="1776" y="1454"/>
                    <a:pt x="1755" y="1440"/>
                    <a:pt x="1732" y="1422"/>
                  </a:cubicBezTo>
                  <a:cubicBezTo>
                    <a:pt x="1716" y="1408"/>
                    <a:pt x="1704" y="1392"/>
                    <a:pt x="1692" y="1375"/>
                  </a:cubicBezTo>
                  <a:cubicBezTo>
                    <a:pt x="1682" y="1359"/>
                    <a:pt x="1674" y="1338"/>
                    <a:pt x="1670" y="1318"/>
                  </a:cubicBezTo>
                  <a:cubicBezTo>
                    <a:pt x="1666" y="1288"/>
                    <a:pt x="1666" y="1265"/>
                    <a:pt x="1671" y="1236"/>
                  </a:cubicBezTo>
                  <a:cubicBezTo>
                    <a:pt x="1675" y="1215"/>
                    <a:pt x="1685" y="1195"/>
                    <a:pt x="1693" y="1177"/>
                  </a:cubicBezTo>
                  <a:cubicBezTo>
                    <a:pt x="1714" y="1141"/>
                    <a:pt x="1743" y="1112"/>
                    <a:pt x="1776" y="1088"/>
                  </a:cubicBezTo>
                  <a:cubicBezTo>
                    <a:pt x="1779" y="1086"/>
                    <a:pt x="1780" y="1086"/>
                    <a:pt x="1781" y="1086"/>
                  </a:cubicBezTo>
                  <a:cubicBezTo>
                    <a:pt x="1805" y="1068"/>
                    <a:pt x="1827" y="1052"/>
                    <a:pt x="1858" y="1044"/>
                  </a:cubicBezTo>
                  <a:cubicBezTo>
                    <a:pt x="1874" y="1040"/>
                    <a:pt x="1892" y="1038"/>
                    <a:pt x="1909" y="1038"/>
                  </a:cubicBezTo>
                  <a:close/>
                  <a:moveTo>
                    <a:pt x="1733" y="0"/>
                  </a:moveTo>
                  <a:cubicBezTo>
                    <a:pt x="1632" y="0"/>
                    <a:pt x="1531" y="10"/>
                    <a:pt x="1431" y="32"/>
                  </a:cubicBezTo>
                  <a:cubicBezTo>
                    <a:pt x="1034" y="116"/>
                    <a:pt x="666" y="339"/>
                    <a:pt x="383" y="626"/>
                  </a:cubicBezTo>
                  <a:cubicBezTo>
                    <a:pt x="357" y="654"/>
                    <a:pt x="333" y="682"/>
                    <a:pt x="308" y="709"/>
                  </a:cubicBezTo>
                  <a:cubicBezTo>
                    <a:pt x="240" y="816"/>
                    <a:pt x="185" y="928"/>
                    <a:pt x="144" y="1041"/>
                  </a:cubicBezTo>
                  <a:cubicBezTo>
                    <a:pt x="1" y="1430"/>
                    <a:pt x="25" y="1859"/>
                    <a:pt x="213" y="2229"/>
                  </a:cubicBezTo>
                  <a:cubicBezTo>
                    <a:pt x="490" y="2774"/>
                    <a:pt x="1065" y="3072"/>
                    <a:pt x="1650" y="3072"/>
                  </a:cubicBezTo>
                  <a:cubicBezTo>
                    <a:pt x="1888" y="3072"/>
                    <a:pt x="2127" y="3023"/>
                    <a:pt x="2349" y="2921"/>
                  </a:cubicBezTo>
                  <a:cubicBezTo>
                    <a:pt x="3055" y="2598"/>
                    <a:pt x="3429" y="1801"/>
                    <a:pt x="3198" y="1055"/>
                  </a:cubicBezTo>
                  <a:cubicBezTo>
                    <a:pt x="3002" y="423"/>
                    <a:pt x="2380" y="0"/>
                    <a:pt x="1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42"/>
            <p:cNvSpPr/>
            <p:nvPr/>
          </p:nvSpPr>
          <p:spPr>
            <a:xfrm>
              <a:off x="2817669" y="372180"/>
              <a:ext cx="27906" cy="66608"/>
            </a:xfrm>
            <a:custGeom>
              <a:rect b="b" l="l" r="r" t="t"/>
              <a:pathLst>
                <a:path extrusionOk="0" h="1678" w="703">
                  <a:moveTo>
                    <a:pt x="647" y="0"/>
                  </a:moveTo>
                  <a:cubicBezTo>
                    <a:pt x="549" y="1"/>
                    <a:pt x="446" y="16"/>
                    <a:pt x="360" y="60"/>
                  </a:cubicBezTo>
                  <a:cubicBezTo>
                    <a:pt x="331" y="74"/>
                    <a:pt x="305" y="92"/>
                    <a:pt x="281" y="113"/>
                  </a:cubicBezTo>
                  <a:cubicBezTo>
                    <a:pt x="159" y="221"/>
                    <a:pt x="63" y="340"/>
                    <a:pt x="45" y="508"/>
                  </a:cubicBezTo>
                  <a:cubicBezTo>
                    <a:pt x="1" y="898"/>
                    <a:pt x="126" y="1288"/>
                    <a:pt x="135" y="1677"/>
                  </a:cubicBezTo>
                  <a:cubicBezTo>
                    <a:pt x="257" y="1647"/>
                    <a:pt x="383" y="1628"/>
                    <a:pt x="512" y="1626"/>
                  </a:cubicBezTo>
                  <a:cubicBezTo>
                    <a:pt x="573" y="1626"/>
                    <a:pt x="632" y="1628"/>
                    <a:pt x="690" y="1632"/>
                  </a:cubicBezTo>
                  <a:cubicBezTo>
                    <a:pt x="703" y="1090"/>
                    <a:pt x="674" y="543"/>
                    <a:pt x="6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42"/>
            <p:cNvSpPr/>
            <p:nvPr/>
          </p:nvSpPr>
          <p:spPr>
            <a:xfrm>
              <a:off x="2713072" y="348403"/>
              <a:ext cx="111980" cy="79033"/>
            </a:xfrm>
            <a:custGeom>
              <a:rect b="b" l="l" r="r" t="t"/>
              <a:pathLst>
                <a:path extrusionOk="0" h="1991" w="2821">
                  <a:moveTo>
                    <a:pt x="1979" y="0"/>
                  </a:moveTo>
                  <a:cubicBezTo>
                    <a:pt x="1903" y="0"/>
                    <a:pt x="1826" y="37"/>
                    <a:pt x="1776" y="121"/>
                  </a:cubicBezTo>
                  <a:cubicBezTo>
                    <a:pt x="1759" y="149"/>
                    <a:pt x="1735" y="161"/>
                    <a:pt x="1710" y="161"/>
                  </a:cubicBezTo>
                  <a:cubicBezTo>
                    <a:pt x="1683" y="161"/>
                    <a:pt x="1654" y="146"/>
                    <a:pt x="1635" y="121"/>
                  </a:cubicBezTo>
                  <a:cubicBezTo>
                    <a:pt x="1578" y="47"/>
                    <a:pt x="1504" y="12"/>
                    <a:pt x="1433" y="12"/>
                  </a:cubicBezTo>
                  <a:cubicBezTo>
                    <a:pt x="1327" y="12"/>
                    <a:pt x="1229" y="88"/>
                    <a:pt x="1203" y="226"/>
                  </a:cubicBezTo>
                  <a:cubicBezTo>
                    <a:pt x="1195" y="267"/>
                    <a:pt x="1162" y="285"/>
                    <a:pt x="1127" y="285"/>
                  </a:cubicBezTo>
                  <a:cubicBezTo>
                    <a:pt x="1104" y="285"/>
                    <a:pt x="1080" y="277"/>
                    <a:pt x="1062" y="263"/>
                  </a:cubicBezTo>
                  <a:cubicBezTo>
                    <a:pt x="1022" y="230"/>
                    <a:pt x="980" y="215"/>
                    <a:pt x="941" y="215"/>
                  </a:cubicBezTo>
                  <a:cubicBezTo>
                    <a:pt x="824" y="215"/>
                    <a:pt x="727" y="346"/>
                    <a:pt x="735" y="472"/>
                  </a:cubicBezTo>
                  <a:cubicBezTo>
                    <a:pt x="738" y="523"/>
                    <a:pt x="696" y="552"/>
                    <a:pt x="652" y="552"/>
                  </a:cubicBezTo>
                  <a:cubicBezTo>
                    <a:pt x="638" y="552"/>
                    <a:pt x="625" y="549"/>
                    <a:pt x="612" y="543"/>
                  </a:cubicBezTo>
                  <a:cubicBezTo>
                    <a:pt x="582" y="528"/>
                    <a:pt x="548" y="521"/>
                    <a:pt x="515" y="521"/>
                  </a:cubicBezTo>
                  <a:cubicBezTo>
                    <a:pt x="440" y="521"/>
                    <a:pt x="365" y="557"/>
                    <a:pt x="319" y="618"/>
                  </a:cubicBezTo>
                  <a:cubicBezTo>
                    <a:pt x="252" y="708"/>
                    <a:pt x="262" y="810"/>
                    <a:pt x="302" y="908"/>
                  </a:cubicBezTo>
                  <a:cubicBezTo>
                    <a:pt x="321" y="958"/>
                    <a:pt x="272" y="1001"/>
                    <a:pt x="227" y="1005"/>
                  </a:cubicBezTo>
                  <a:cubicBezTo>
                    <a:pt x="116" y="1013"/>
                    <a:pt x="45" y="1118"/>
                    <a:pt x="23" y="1220"/>
                  </a:cubicBezTo>
                  <a:cubicBezTo>
                    <a:pt x="0" y="1327"/>
                    <a:pt x="31" y="1434"/>
                    <a:pt x="45" y="1540"/>
                  </a:cubicBezTo>
                  <a:cubicBezTo>
                    <a:pt x="60" y="1538"/>
                    <a:pt x="74" y="1537"/>
                    <a:pt x="89" y="1537"/>
                  </a:cubicBezTo>
                  <a:cubicBezTo>
                    <a:pt x="122" y="1537"/>
                    <a:pt x="156" y="1542"/>
                    <a:pt x="190" y="1557"/>
                  </a:cubicBezTo>
                  <a:cubicBezTo>
                    <a:pt x="287" y="1597"/>
                    <a:pt x="342" y="1690"/>
                    <a:pt x="366" y="1791"/>
                  </a:cubicBezTo>
                  <a:cubicBezTo>
                    <a:pt x="421" y="1766"/>
                    <a:pt x="480" y="1751"/>
                    <a:pt x="540" y="1751"/>
                  </a:cubicBezTo>
                  <a:cubicBezTo>
                    <a:pt x="583" y="1751"/>
                    <a:pt x="627" y="1758"/>
                    <a:pt x="672" y="1775"/>
                  </a:cubicBezTo>
                  <a:cubicBezTo>
                    <a:pt x="778" y="1815"/>
                    <a:pt x="852" y="1894"/>
                    <a:pt x="897" y="1991"/>
                  </a:cubicBezTo>
                  <a:cubicBezTo>
                    <a:pt x="1048" y="1842"/>
                    <a:pt x="1215" y="1710"/>
                    <a:pt x="1385" y="1590"/>
                  </a:cubicBezTo>
                  <a:cubicBezTo>
                    <a:pt x="1541" y="1478"/>
                    <a:pt x="1705" y="1379"/>
                    <a:pt x="1880" y="1300"/>
                  </a:cubicBezTo>
                  <a:cubicBezTo>
                    <a:pt x="1988" y="1251"/>
                    <a:pt x="2136" y="1168"/>
                    <a:pt x="2268" y="1168"/>
                  </a:cubicBezTo>
                  <a:cubicBezTo>
                    <a:pt x="2297" y="1168"/>
                    <a:pt x="2324" y="1172"/>
                    <a:pt x="2351" y="1181"/>
                  </a:cubicBezTo>
                  <a:cubicBezTo>
                    <a:pt x="2416" y="1004"/>
                    <a:pt x="2522" y="836"/>
                    <a:pt x="2668" y="724"/>
                  </a:cubicBezTo>
                  <a:cubicBezTo>
                    <a:pt x="2711" y="672"/>
                    <a:pt x="2762" y="629"/>
                    <a:pt x="2818" y="591"/>
                  </a:cubicBezTo>
                  <a:cubicBezTo>
                    <a:pt x="2820" y="495"/>
                    <a:pt x="2807" y="404"/>
                    <a:pt x="2726" y="334"/>
                  </a:cubicBezTo>
                  <a:cubicBezTo>
                    <a:pt x="2676" y="291"/>
                    <a:pt x="2619" y="273"/>
                    <a:pt x="2561" y="273"/>
                  </a:cubicBezTo>
                  <a:cubicBezTo>
                    <a:pt x="2493" y="273"/>
                    <a:pt x="2425" y="297"/>
                    <a:pt x="2366" y="337"/>
                  </a:cubicBezTo>
                  <a:cubicBezTo>
                    <a:pt x="2352" y="347"/>
                    <a:pt x="2337" y="351"/>
                    <a:pt x="2322" y="351"/>
                  </a:cubicBezTo>
                  <a:cubicBezTo>
                    <a:pt x="2276" y="351"/>
                    <a:pt x="2232" y="310"/>
                    <a:pt x="2234" y="262"/>
                  </a:cubicBezTo>
                  <a:cubicBezTo>
                    <a:pt x="2235" y="105"/>
                    <a:pt x="2107" y="0"/>
                    <a:pt x="197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42"/>
            <p:cNvSpPr/>
            <p:nvPr/>
          </p:nvSpPr>
          <p:spPr>
            <a:xfrm>
              <a:off x="2809174" y="393893"/>
              <a:ext cx="8733" cy="48110"/>
            </a:xfrm>
            <a:custGeom>
              <a:rect b="b" l="l" r="r" t="t"/>
              <a:pathLst>
                <a:path extrusionOk="0" h="1212" w="220">
                  <a:moveTo>
                    <a:pt x="87" y="0"/>
                  </a:moveTo>
                  <a:lnTo>
                    <a:pt x="87" y="0"/>
                  </a:lnTo>
                  <a:cubicBezTo>
                    <a:pt x="52" y="105"/>
                    <a:pt x="30" y="217"/>
                    <a:pt x="18" y="324"/>
                  </a:cubicBezTo>
                  <a:cubicBezTo>
                    <a:pt x="0" y="496"/>
                    <a:pt x="7" y="669"/>
                    <a:pt x="19" y="841"/>
                  </a:cubicBezTo>
                  <a:cubicBezTo>
                    <a:pt x="24" y="920"/>
                    <a:pt x="31" y="1000"/>
                    <a:pt x="52" y="1076"/>
                  </a:cubicBezTo>
                  <a:cubicBezTo>
                    <a:pt x="65" y="1123"/>
                    <a:pt x="91" y="1165"/>
                    <a:pt x="97" y="1211"/>
                  </a:cubicBezTo>
                  <a:cubicBezTo>
                    <a:pt x="138" y="1195"/>
                    <a:pt x="177" y="1180"/>
                    <a:pt x="219" y="1168"/>
                  </a:cubicBezTo>
                  <a:cubicBezTo>
                    <a:pt x="144" y="950"/>
                    <a:pt x="129" y="705"/>
                    <a:pt x="109" y="480"/>
                  </a:cubicBezTo>
                  <a:cubicBezTo>
                    <a:pt x="96" y="326"/>
                    <a:pt x="75" y="16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42"/>
            <p:cNvSpPr/>
            <p:nvPr/>
          </p:nvSpPr>
          <p:spPr>
            <a:xfrm>
              <a:off x="2740819" y="401396"/>
              <a:ext cx="63710" cy="45610"/>
            </a:xfrm>
            <a:custGeom>
              <a:rect b="b" l="l" r="r" t="t"/>
              <a:pathLst>
                <a:path extrusionOk="0" h="1149" w="1605">
                  <a:moveTo>
                    <a:pt x="1605" y="1"/>
                  </a:moveTo>
                  <a:lnTo>
                    <a:pt x="1605" y="1"/>
                  </a:lnTo>
                  <a:cubicBezTo>
                    <a:pt x="1569" y="19"/>
                    <a:pt x="1533" y="32"/>
                    <a:pt x="1495" y="46"/>
                  </a:cubicBezTo>
                  <a:cubicBezTo>
                    <a:pt x="1408" y="74"/>
                    <a:pt x="1324" y="109"/>
                    <a:pt x="1240" y="150"/>
                  </a:cubicBezTo>
                  <a:cubicBezTo>
                    <a:pt x="1081" y="226"/>
                    <a:pt x="929" y="318"/>
                    <a:pt x="784" y="421"/>
                  </a:cubicBezTo>
                  <a:cubicBezTo>
                    <a:pt x="508" y="616"/>
                    <a:pt x="272" y="861"/>
                    <a:pt x="1" y="1062"/>
                  </a:cubicBezTo>
                  <a:cubicBezTo>
                    <a:pt x="86" y="1084"/>
                    <a:pt x="173" y="1114"/>
                    <a:pt x="256" y="1148"/>
                  </a:cubicBezTo>
                  <a:cubicBezTo>
                    <a:pt x="278" y="1054"/>
                    <a:pt x="398" y="948"/>
                    <a:pt x="454" y="896"/>
                  </a:cubicBezTo>
                  <a:cubicBezTo>
                    <a:pt x="558" y="796"/>
                    <a:pt x="673" y="708"/>
                    <a:pt x="793" y="630"/>
                  </a:cubicBezTo>
                  <a:cubicBezTo>
                    <a:pt x="1033" y="474"/>
                    <a:pt x="1294" y="333"/>
                    <a:pt x="1569" y="252"/>
                  </a:cubicBezTo>
                  <a:cubicBezTo>
                    <a:pt x="1573" y="194"/>
                    <a:pt x="1579" y="139"/>
                    <a:pt x="1588" y="81"/>
                  </a:cubicBezTo>
                  <a:cubicBezTo>
                    <a:pt x="1592" y="55"/>
                    <a:pt x="1598" y="28"/>
                    <a:pt x="1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42"/>
            <p:cNvSpPr/>
            <p:nvPr/>
          </p:nvSpPr>
          <p:spPr>
            <a:xfrm>
              <a:off x="2755824" y="416083"/>
              <a:ext cx="51246" cy="52159"/>
            </a:xfrm>
            <a:custGeom>
              <a:rect b="b" l="l" r="r" t="t"/>
              <a:pathLst>
                <a:path extrusionOk="0" h="1314" w="1291">
                  <a:moveTo>
                    <a:pt x="1184" y="0"/>
                  </a:moveTo>
                  <a:cubicBezTo>
                    <a:pt x="971" y="132"/>
                    <a:pt x="737" y="227"/>
                    <a:pt x="525" y="361"/>
                  </a:cubicBezTo>
                  <a:cubicBezTo>
                    <a:pt x="408" y="436"/>
                    <a:pt x="296" y="517"/>
                    <a:pt x="194" y="611"/>
                  </a:cubicBezTo>
                  <a:cubicBezTo>
                    <a:pt x="145" y="654"/>
                    <a:pt x="98" y="699"/>
                    <a:pt x="58" y="749"/>
                  </a:cubicBezTo>
                  <a:cubicBezTo>
                    <a:pt x="35" y="776"/>
                    <a:pt x="22" y="811"/>
                    <a:pt x="1" y="838"/>
                  </a:cubicBezTo>
                  <a:cubicBezTo>
                    <a:pt x="24" y="850"/>
                    <a:pt x="48" y="863"/>
                    <a:pt x="71" y="875"/>
                  </a:cubicBezTo>
                  <a:cubicBezTo>
                    <a:pt x="249" y="978"/>
                    <a:pt x="440" y="1121"/>
                    <a:pt x="519" y="1314"/>
                  </a:cubicBezTo>
                  <a:cubicBezTo>
                    <a:pt x="574" y="1244"/>
                    <a:pt x="634" y="1176"/>
                    <a:pt x="705" y="1114"/>
                  </a:cubicBezTo>
                  <a:cubicBezTo>
                    <a:pt x="881" y="958"/>
                    <a:pt x="1079" y="821"/>
                    <a:pt x="1290" y="718"/>
                  </a:cubicBezTo>
                  <a:cubicBezTo>
                    <a:pt x="1201" y="626"/>
                    <a:pt x="1202" y="401"/>
                    <a:pt x="1195" y="297"/>
                  </a:cubicBezTo>
                  <a:cubicBezTo>
                    <a:pt x="1189" y="198"/>
                    <a:pt x="1184" y="100"/>
                    <a:pt x="118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42"/>
            <p:cNvSpPr/>
            <p:nvPr/>
          </p:nvSpPr>
          <p:spPr>
            <a:xfrm>
              <a:off x="2693741" y="490550"/>
              <a:ext cx="104120" cy="191012"/>
            </a:xfrm>
            <a:custGeom>
              <a:rect b="b" l="l" r="r" t="t"/>
              <a:pathLst>
                <a:path extrusionOk="0" h="4812" w="2623">
                  <a:moveTo>
                    <a:pt x="266" y="0"/>
                  </a:moveTo>
                  <a:cubicBezTo>
                    <a:pt x="185" y="141"/>
                    <a:pt x="113" y="285"/>
                    <a:pt x="52" y="435"/>
                  </a:cubicBezTo>
                  <a:cubicBezTo>
                    <a:pt x="36" y="547"/>
                    <a:pt x="30" y="660"/>
                    <a:pt x="26" y="775"/>
                  </a:cubicBezTo>
                  <a:cubicBezTo>
                    <a:pt x="1" y="1453"/>
                    <a:pt x="250" y="2118"/>
                    <a:pt x="586" y="2696"/>
                  </a:cubicBezTo>
                  <a:cubicBezTo>
                    <a:pt x="906" y="3246"/>
                    <a:pt x="1309" y="3747"/>
                    <a:pt x="1766" y="4187"/>
                  </a:cubicBezTo>
                  <a:cubicBezTo>
                    <a:pt x="2000" y="4413"/>
                    <a:pt x="2249" y="4621"/>
                    <a:pt x="2513" y="4812"/>
                  </a:cubicBezTo>
                  <a:lnTo>
                    <a:pt x="2622" y="4660"/>
                  </a:lnTo>
                  <a:cubicBezTo>
                    <a:pt x="2580" y="4628"/>
                    <a:pt x="2539" y="4597"/>
                    <a:pt x="2498" y="4567"/>
                  </a:cubicBezTo>
                  <a:cubicBezTo>
                    <a:pt x="1846" y="4064"/>
                    <a:pt x="1292" y="3413"/>
                    <a:pt x="893" y="2690"/>
                  </a:cubicBezTo>
                  <a:cubicBezTo>
                    <a:pt x="489" y="1962"/>
                    <a:pt x="219" y="1025"/>
                    <a:pt x="521" y="216"/>
                  </a:cubicBezTo>
                  <a:cubicBezTo>
                    <a:pt x="411" y="176"/>
                    <a:pt x="331" y="98"/>
                    <a:pt x="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42"/>
            <p:cNvSpPr/>
            <p:nvPr/>
          </p:nvSpPr>
          <p:spPr>
            <a:xfrm>
              <a:off x="2703585" y="448077"/>
              <a:ext cx="68871" cy="40568"/>
            </a:xfrm>
            <a:custGeom>
              <a:rect b="b" l="l" r="r" t="t"/>
              <a:pathLst>
                <a:path extrusionOk="0" h="1022" w="1735">
                  <a:moveTo>
                    <a:pt x="607" y="1"/>
                  </a:moveTo>
                  <a:cubicBezTo>
                    <a:pt x="425" y="1"/>
                    <a:pt x="252" y="53"/>
                    <a:pt x="148" y="203"/>
                  </a:cubicBezTo>
                  <a:cubicBezTo>
                    <a:pt x="104" y="267"/>
                    <a:pt x="76" y="343"/>
                    <a:pt x="58" y="419"/>
                  </a:cubicBezTo>
                  <a:cubicBezTo>
                    <a:pt x="44" y="476"/>
                    <a:pt x="1" y="600"/>
                    <a:pt x="43" y="647"/>
                  </a:cubicBezTo>
                  <a:cubicBezTo>
                    <a:pt x="64" y="671"/>
                    <a:pt x="145" y="685"/>
                    <a:pt x="174" y="695"/>
                  </a:cubicBezTo>
                  <a:cubicBezTo>
                    <a:pt x="209" y="708"/>
                    <a:pt x="241" y="719"/>
                    <a:pt x="276" y="730"/>
                  </a:cubicBezTo>
                  <a:cubicBezTo>
                    <a:pt x="364" y="761"/>
                    <a:pt x="454" y="786"/>
                    <a:pt x="543" y="810"/>
                  </a:cubicBezTo>
                  <a:cubicBezTo>
                    <a:pt x="887" y="903"/>
                    <a:pt x="1236" y="974"/>
                    <a:pt x="1589" y="1021"/>
                  </a:cubicBezTo>
                  <a:cubicBezTo>
                    <a:pt x="1620" y="895"/>
                    <a:pt x="1668" y="773"/>
                    <a:pt x="1735" y="659"/>
                  </a:cubicBezTo>
                  <a:cubicBezTo>
                    <a:pt x="1631" y="383"/>
                    <a:pt x="1329" y="198"/>
                    <a:pt x="1069" y="95"/>
                  </a:cubicBezTo>
                  <a:cubicBezTo>
                    <a:pt x="939" y="43"/>
                    <a:pt x="770" y="1"/>
                    <a:pt x="6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42"/>
            <p:cNvSpPr/>
            <p:nvPr/>
          </p:nvSpPr>
          <p:spPr>
            <a:xfrm>
              <a:off x="2704935" y="480825"/>
              <a:ext cx="60376" cy="21277"/>
            </a:xfrm>
            <a:custGeom>
              <a:rect b="b" l="l" r="r" t="t"/>
              <a:pathLst>
                <a:path extrusionOk="0" h="536" w="1521">
                  <a:moveTo>
                    <a:pt x="1" y="0"/>
                  </a:moveTo>
                  <a:cubicBezTo>
                    <a:pt x="33" y="65"/>
                    <a:pt x="76" y="124"/>
                    <a:pt x="123" y="175"/>
                  </a:cubicBezTo>
                  <a:cubicBezTo>
                    <a:pt x="180" y="238"/>
                    <a:pt x="240" y="289"/>
                    <a:pt x="327" y="304"/>
                  </a:cubicBezTo>
                  <a:cubicBezTo>
                    <a:pt x="409" y="318"/>
                    <a:pt x="494" y="317"/>
                    <a:pt x="576" y="325"/>
                  </a:cubicBezTo>
                  <a:cubicBezTo>
                    <a:pt x="754" y="343"/>
                    <a:pt x="931" y="373"/>
                    <a:pt x="1104" y="415"/>
                  </a:cubicBezTo>
                  <a:cubicBezTo>
                    <a:pt x="1237" y="447"/>
                    <a:pt x="1384" y="481"/>
                    <a:pt x="1514" y="536"/>
                  </a:cubicBezTo>
                  <a:cubicBezTo>
                    <a:pt x="1514" y="487"/>
                    <a:pt x="1515" y="436"/>
                    <a:pt x="1520" y="386"/>
                  </a:cubicBezTo>
                  <a:cubicBezTo>
                    <a:pt x="1135" y="325"/>
                    <a:pt x="754" y="237"/>
                    <a:pt x="380" y="118"/>
                  </a:cubicBezTo>
                  <a:cubicBezTo>
                    <a:pt x="291" y="91"/>
                    <a:pt x="202" y="62"/>
                    <a:pt x="113" y="34"/>
                  </a:cubicBezTo>
                  <a:cubicBezTo>
                    <a:pt x="79" y="21"/>
                    <a:pt x="41" y="13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42"/>
            <p:cNvSpPr/>
            <p:nvPr/>
          </p:nvSpPr>
          <p:spPr>
            <a:xfrm>
              <a:off x="2626061" y="409970"/>
              <a:ext cx="116425" cy="98126"/>
            </a:xfrm>
            <a:custGeom>
              <a:rect b="b" l="l" r="r" t="t"/>
              <a:pathLst>
                <a:path extrusionOk="0" h="2472" w="2933">
                  <a:moveTo>
                    <a:pt x="1593" y="1"/>
                  </a:moveTo>
                  <a:cubicBezTo>
                    <a:pt x="1483" y="1"/>
                    <a:pt x="1407" y="79"/>
                    <a:pt x="1338" y="158"/>
                  </a:cubicBezTo>
                  <a:cubicBezTo>
                    <a:pt x="1299" y="200"/>
                    <a:pt x="1253" y="235"/>
                    <a:pt x="1199" y="235"/>
                  </a:cubicBezTo>
                  <a:cubicBezTo>
                    <a:pt x="1184" y="235"/>
                    <a:pt x="1169" y="233"/>
                    <a:pt x="1154" y="227"/>
                  </a:cubicBezTo>
                  <a:cubicBezTo>
                    <a:pt x="1105" y="212"/>
                    <a:pt x="1076" y="165"/>
                    <a:pt x="1028" y="147"/>
                  </a:cubicBezTo>
                  <a:cubicBezTo>
                    <a:pt x="1008" y="140"/>
                    <a:pt x="986" y="137"/>
                    <a:pt x="964" y="137"/>
                  </a:cubicBezTo>
                  <a:cubicBezTo>
                    <a:pt x="935" y="137"/>
                    <a:pt x="907" y="142"/>
                    <a:pt x="881" y="152"/>
                  </a:cubicBezTo>
                  <a:cubicBezTo>
                    <a:pt x="761" y="196"/>
                    <a:pt x="709" y="337"/>
                    <a:pt x="690" y="450"/>
                  </a:cubicBezTo>
                  <a:cubicBezTo>
                    <a:pt x="679" y="524"/>
                    <a:pt x="669" y="591"/>
                    <a:pt x="589" y="617"/>
                  </a:cubicBezTo>
                  <a:cubicBezTo>
                    <a:pt x="543" y="631"/>
                    <a:pt x="496" y="623"/>
                    <a:pt x="449" y="637"/>
                  </a:cubicBezTo>
                  <a:cubicBezTo>
                    <a:pt x="392" y="652"/>
                    <a:pt x="339" y="687"/>
                    <a:pt x="305" y="733"/>
                  </a:cubicBezTo>
                  <a:cubicBezTo>
                    <a:pt x="227" y="841"/>
                    <a:pt x="283" y="959"/>
                    <a:pt x="343" y="1060"/>
                  </a:cubicBezTo>
                  <a:cubicBezTo>
                    <a:pt x="371" y="1109"/>
                    <a:pt x="338" y="1187"/>
                    <a:pt x="279" y="1187"/>
                  </a:cubicBezTo>
                  <a:cubicBezTo>
                    <a:pt x="276" y="1187"/>
                    <a:pt x="273" y="1187"/>
                    <a:pt x="271" y="1187"/>
                  </a:cubicBezTo>
                  <a:cubicBezTo>
                    <a:pt x="261" y="1186"/>
                    <a:pt x="252" y="1185"/>
                    <a:pt x="244" y="1185"/>
                  </a:cubicBezTo>
                  <a:cubicBezTo>
                    <a:pt x="69" y="1185"/>
                    <a:pt x="0" y="1379"/>
                    <a:pt x="75" y="1527"/>
                  </a:cubicBezTo>
                  <a:cubicBezTo>
                    <a:pt x="126" y="1627"/>
                    <a:pt x="242" y="1704"/>
                    <a:pt x="184" y="1829"/>
                  </a:cubicBezTo>
                  <a:cubicBezTo>
                    <a:pt x="159" y="1879"/>
                    <a:pt x="110" y="1912"/>
                    <a:pt x="78" y="1956"/>
                  </a:cubicBezTo>
                  <a:cubicBezTo>
                    <a:pt x="34" y="2017"/>
                    <a:pt x="15" y="2089"/>
                    <a:pt x="19" y="2163"/>
                  </a:cubicBezTo>
                  <a:cubicBezTo>
                    <a:pt x="26" y="2305"/>
                    <a:pt x="126" y="2418"/>
                    <a:pt x="252" y="2472"/>
                  </a:cubicBezTo>
                  <a:cubicBezTo>
                    <a:pt x="286" y="2421"/>
                    <a:pt x="328" y="2377"/>
                    <a:pt x="380" y="2346"/>
                  </a:cubicBezTo>
                  <a:cubicBezTo>
                    <a:pt x="441" y="2308"/>
                    <a:pt x="514" y="2290"/>
                    <a:pt x="586" y="2290"/>
                  </a:cubicBezTo>
                  <a:cubicBezTo>
                    <a:pt x="650" y="2290"/>
                    <a:pt x="715" y="2304"/>
                    <a:pt x="773" y="2332"/>
                  </a:cubicBezTo>
                  <a:cubicBezTo>
                    <a:pt x="803" y="2232"/>
                    <a:pt x="866" y="2149"/>
                    <a:pt x="987" y="2132"/>
                  </a:cubicBezTo>
                  <a:cubicBezTo>
                    <a:pt x="1002" y="2130"/>
                    <a:pt x="1016" y="2129"/>
                    <a:pt x="1029" y="2129"/>
                  </a:cubicBezTo>
                  <a:cubicBezTo>
                    <a:pt x="1121" y="2129"/>
                    <a:pt x="1196" y="2173"/>
                    <a:pt x="1253" y="2238"/>
                  </a:cubicBezTo>
                  <a:cubicBezTo>
                    <a:pt x="1325" y="2159"/>
                    <a:pt x="1415" y="2100"/>
                    <a:pt x="1526" y="2100"/>
                  </a:cubicBezTo>
                  <a:cubicBezTo>
                    <a:pt x="1532" y="2100"/>
                    <a:pt x="1538" y="2101"/>
                    <a:pt x="1543" y="2101"/>
                  </a:cubicBezTo>
                  <a:cubicBezTo>
                    <a:pt x="1595" y="2103"/>
                    <a:pt x="1663" y="2128"/>
                    <a:pt x="1716" y="2164"/>
                  </a:cubicBezTo>
                  <a:cubicBezTo>
                    <a:pt x="1773" y="2075"/>
                    <a:pt x="1838" y="1991"/>
                    <a:pt x="1909" y="1910"/>
                  </a:cubicBezTo>
                  <a:cubicBezTo>
                    <a:pt x="1878" y="1843"/>
                    <a:pt x="1855" y="1773"/>
                    <a:pt x="1848" y="1702"/>
                  </a:cubicBezTo>
                  <a:cubicBezTo>
                    <a:pt x="1784" y="1616"/>
                    <a:pt x="1828" y="1476"/>
                    <a:pt x="1849" y="1379"/>
                  </a:cubicBezTo>
                  <a:cubicBezTo>
                    <a:pt x="1882" y="1243"/>
                    <a:pt x="1937" y="1105"/>
                    <a:pt x="2039" y="1004"/>
                  </a:cubicBezTo>
                  <a:cubicBezTo>
                    <a:pt x="2145" y="902"/>
                    <a:pt x="2291" y="846"/>
                    <a:pt x="2434" y="822"/>
                  </a:cubicBezTo>
                  <a:cubicBezTo>
                    <a:pt x="2489" y="813"/>
                    <a:pt x="2543" y="809"/>
                    <a:pt x="2598" y="809"/>
                  </a:cubicBezTo>
                  <a:cubicBezTo>
                    <a:pt x="2655" y="809"/>
                    <a:pt x="2713" y="814"/>
                    <a:pt x="2771" y="822"/>
                  </a:cubicBezTo>
                  <a:cubicBezTo>
                    <a:pt x="2819" y="747"/>
                    <a:pt x="2874" y="675"/>
                    <a:pt x="2933" y="606"/>
                  </a:cubicBezTo>
                  <a:cubicBezTo>
                    <a:pt x="2933" y="605"/>
                    <a:pt x="2931" y="603"/>
                    <a:pt x="2931" y="602"/>
                  </a:cubicBezTo>
                  <a:cubicBezTo>
                    <a:pt x="2928" y="483"/>
                    <a:pt x="2808" y="368"/>
                    <a:pt x="2693" y="368"/>
                  </a:cubicBezTo>
                  <a:cubicBezTo>
                    <a:pt x="2643" y="368"/>
                    <a:pt x="2595" y="390"/>
                    <a:pt x="2557" y="442"/>
                  </a:cubicBezTo>
                  <a:cubicBezTo>
                    <a:pt x="2537" y="469"/>
                    <a:pt x="2500" y="486"/>
                    <a:pt x="2466" y="486"/>
                  </a:cubicBezTo>
                  <a:cubicBezTo>
                    <a:pt x="2428" y="486"/>
                    <a:pt x="2394" y="467"/>
                    <a:pt x="2387" y="421"/>
                  </a:cubicBezTo>
                  <a:cubicBezTo>
                    <a:pt x="2375" y="337"/>
                    <a:pt x="2390" y="169"/>
                    <a:pt x="2270" y="169"/>
                  </a:cubicBezTo>
                  <a:cubicBezTo>
                    <a:pt x="2267" y="169"/>
                    <a:pt x="2265" y="169"/>
                    <a:pt x="2263" y="169"/>
                  </a:cubicBezTo>
                  <a:cubicBezTo>
                    <a:pt x="2157" y="174"/>
                    <a:pt x="2052" y="260"/>
                    <a:pt x="1948" y="286"/>
                  </a:cubicBezTo>
                  <a:cubicBezTo>
                    <a:pt x="1941" y="288"/>
                    <a:pt x="1933" y="289"/>
                    <a:pt x="1924" y="289"/>
                  </a:cubicBezTo>
                  <a:cubicBezTo>
                    <a:pt x="1883" y="289"/>
                    <a:pt x="1840" y="264"/>
                    <a:pt x="1833" y="221"/>
                  </a:cubicBezTo>
                  <a:cubicBezTo>
                    <a:pt x="1813" y="114"/>
                    <a:pt x="1735" y="15"/>
                    <a:pt x="1621" y="2"/>
                  </a:cubicBezTo>
                  <a:cubicBezTo>
                    <a:pt x="1612" y="1"/>
                    <a:pt x="1602" y="1"/>
                    <a:pt x="159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42"/>
            <p:cNvSpPr/>
            <p:nvPr/>
          </p:nvSpPr>
          <p:spPr>
            <a:xfrm>
              <a:off x="2624513" y="500435"/>
              <a:ext cx="67362" cy="108407"/>
            </a:xfrm>
            <a:custGeom>
              <a:rect b="b" l="l" r="r" t="t"/>
              <a:pathLst>
                <a:path extrusionOk="0" h="2731" w="1697">
                  <a:moveTo>
                    <a:pt x="1552" y="1"/>
                  </a:moveTo>
                  <a:cubicBezTo>
                    <a:pt x="1550" y="1"/>
                    <a:pt x="1549" y="1"/>
                    <a:pt x="1547" y="1"/>
                  </a:cubicBezTo>
                  <a:cubicBezTo>
                    <a:pt x="1465" y="4"/>
                    <a:pt x="1400" y="97"/>
                    <a:pt x="1360" y="159"/>
                  </a:cubicBezTo>
                  <a:cubicBezTo>
                    <a:pt x="1343" y="188"/>
                    <a:pt x="1315" y="201"/>
                    <a:pt x="1287" y="201"/>
                  </a:cubicBezTo>
                  <a:cubicBezTo>
                    <a:pt x="1250" y="201"/>
                    <a:pt x="1214" y="178"/>
                    <a:pt x="1200" y="137"/>
                  </a:cubicBezTo>
                  <a:cubicBezTo>
                    <a:pt x="1179" y="78"/>
                    <a:pt x="1130" y="15"/>
                    <a:pt x="1063" y="15"/>
                  </a:cubicBezTo>
                  <a:cubicBezTo>
                    <a:pt x="1055" y="15"/>
                    <a:pt x="1046" y="16"/>
                    <a:pt x="1037" y="19"/>
                  </a:cubicBezTo>
                  <a:cubicBezTo>
                    <a:pt x="956" y="40"/>
                    <a:pt x="955" y="146"/>
                    <a:pt x="944" y="213"/>
                  </a:cubicBezTo>
                  <a:cubicBezTo>
                    <a:pt x="938" y="253"/>
                    <a:pt x="908" y="270"/>
                    <a:pt x="876" y="270"/>
                  </a:cubicBezTo>
                  <a:cubicBezTo>
                    <a:pt x="846" y="270"/>
                    <a:pt x="814" y="256"/>
                    <a:pt x="797" y="233"/>
                  </a:cubicBezTo>
                  <a:cubicBezTo>
                    <a:pt x="756" y="178"/>
                    <a:pt x="691" y="154"/>
                    <a:pt x="625" y="154"/>
                  </a:cubicBezTo>
                  <a:cubicBezTo>
                    <a:pt x="574" y="154"/>
                    <a:pt x="522" y="169"/>
                    <a:pt x="479" y="194"/>
                  </a:cubicBezTo>
                  <a:cubicBezTo>
                    <a:pt x="378" y="254"/>
                    <a:pt x="290" y="430"/>
                    <a:pt x="345" y="546"/>
                  </a:cubicBezTo>
                  <a:cubicBezTo>
                    <a:pt x="369" y="594"/>
                    <a:pt x="349" y="647"/>
                    <a:pt x="297" y="664"/>
                  </a:cubicBezTo>
                  <a:cubicBezTo>
                    <a:pt x="70" y="740"/>
                    <a:pt x="0" y="1004"/>
                    <a:pt x="119" y="1201"/>
                  </a:cubicBezTo>
                  <a:cubicBezTo>
                    <a:pt x="123" y="1207"/>
                    <a:pt x="124" y="1212"/>
                    <a:pt x="125" y="1218"/>
                  </a:cubicBezTo>
                  <a:cubicBezTo>
                    <a:pt x="459" y="1549"/>
                    <a:pt x="822" y="1856"/>
                    <a:pt x="1148" y="2178"/>
                  </a:cubicBezTo>
                  <a:cubicBezTo>
                    <a:pt x="1332" y="2360"/>
                    <a:pt x="1515" y="2545"/>
                    <a:pt x="1697" y="2731"/>
                  </a:cubicBezTo>
                  <a:lnTo>
                    <a:pt x="1697" y="2731"/>
                  </a:lnTo>
                  <a:cubicBezTo>
                    <a:pt x="1696" y="2730"/>
                    <a:pt x="1696" y="2728"/>
                    <a:pt x="1695" y="2727"/>
                  </a:cubicBezTo>
                  <a:cubicBezTo>
                    <a:pt x="1625" y="2573"/>
                    <a:pt x="1572" y="2415"/>
                    <a:pt x="1522" y="2251"/>
                  </a:cubicBezTo>
                  <a:cubicBezTo>
                    <a:pt x="1432" y="1938"/>
                    <a:pt x="1379" y="1615"/>
                    <a:pt x="1380" y="1290"/>
                  </a:cubicBezTo>
                  <a:cubicBezTo>
                    <a:pt x="1382" y="878"/>
                    <a:pt x="1462" y="443"/>
                    <a:pt x="1649" y="68"/>
                  </a:cubicBezTo>
                  <a:cubicBezTo>
                    <a:pt x="1626" y="33"/>
                    <a:pt x="1605" y="1"/>
                    <a:pt x="1552" y="1"/>
                  </a:cubicBezTo>
                  <a:close/>
                  <a:moveTo>
                    <a:pt x="1697" y="2731"/>
                  </a:moveTo>
                  <a:lnTo>
                    <a:pt x="1697" y="2731"/>
                  </a:lnTo>
                  <a:cubicBezTo>
                    <a:pt x="1697" y="2731"/>
                    <a:pt x="1697" y="2731"/>
                    <a:pt x="1697" y="2731"/>
                  </a:cubicBezTo>
                  <a:cubicBezTo>
                    <a:pt x="1697" y="2731"/>
                    <a:pt x="1697" y="2731"/>
                    <a:pt x="1697" y="273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42"/>
            <p:cNvSpPr/>
            <p:nvPr/>
          </p:nvSpPr>
          <p:spPr>
            <a:xfrm>
              <a:off x="3216920" y="1043978"/>
              <a:ext cx="16989" cy="25603"/>
            </a:xfrm>
            <a:custGeom>
              <a:rect b="b" l="l" r="r" t="t"/>
              <a:pathLst>
                <a:path extrusionOk="0" h="645" w="428">
                  <a:moveTo>
                    <a:pt x="301" y="0"/>
                  </a:moveTo>
                  <a:cubicBezTo>
                    <a:pt x="261" y="0"/>
                    <a:pt x="220" y="18"/>
                    <a:pt x="202" y="58"/>
                  </a:cubicBezTo>
                  <a:cubicBezTo>
                    <a:pt x="169" y="133"/>
                    <a:pt x="135" y="208"/>
                    <a:pt x="101" y="283"/>
                  </a:cubicBezTo>
                  <a:cubicBezTo>
                    <a:pt x="81" y="328"/>
                    <a:pt x="60" y="372"/>
                    <a:pt x="41" y="417"/>
                  </a:cubicBezTo>
                  <a:cubicBezTo>
                    <a:pt x="21" y="465"/>
                    <a:pt x="0" y="519"/>
                    <a:pt x="18" y="573"/>
                  </a:cubicBezTo>
                  <a:cubicBezTo>
                    <a:pt x="33" y="620"/>
                    <a:pt x="71" y="645"/>
                    <a:pt x="114" y="645"/>
                  </a:cubicBezTo>
                  <a:cubicBezTo>
                    <a:pt x="131" y="645"/>
                    <a:pt x="149" y="641"/>
                    <a:pt x="166" y="632"/>
                  </a:cubicBezTo>
                  <a:cubicBezTo>
                    <a:pt x="213" y="610"/>
                    <a:pt x="240" y="554"/>
                    <a:pt x="262" y="508"/>
                  </a:cubicBezTo>
                  <a:cubicBezTo>
                    <a:pt x="279" y="472"/>
                    <a:pt x="293" y="435"/>
                    <a:pt x="308" y="399"/>
                  </a:cubicBezTo>
                  <a:cubicBezTo>
                    <a:pt x="342" y="325"/>
                    <a:pt x="373" y="251"/>
                    <a:pt x="405" y="177"/>
                  </a:cubicBezTo>
                  <a:cubicBezTo>
                    <a:pt x="420" y="147"/>
                    <a:pt x="427" y="120"/>
                    <a:pt x="419" y="85"/>
                  </a:cubicBezTo>
                  <a:cubicBezTo>
                    <a:pt x="411" y="58"/>
                    <a:pt x="390" y="28"/>
                    <a:pt x="364" y="16"/>
                  </a:cubicBezTo>
                  <a:cubicBezTo>
                    <a:pt x="345" y="6"/>
                    <a:pt x="323" y="0"/>
                    <a:pt x="3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42"/>
            <p:cNvSpPr/>
            <p:nvPr/>
          </p:nvSpPr>
          <p:spPr>
            <a:xfrm>
              <a:off x="3236291" y="1067398"/>
              <a:ext cx="20284" cy="18538"/>
            </a:xfrm>
            <a:custGeom>
              <a:rect b="b" l="l" r="r" t="t"/>
              <a:pathLst>
                <a:path extrusionOk="0" h="467" w="511">
                  <a:moveTo>
                    <a:pt x="132" y="0"/>
                  </a:moveTo>
                  <a:cubicBezTo>
                    <a:pt x="104" y="0"/>
                    <a:pt x="68" y="14"/>
                    <a:pt x="48" y="36"/>
                  </a:cubicBezTo>
                  <a:cubicBezTo>
                    <a:pt x="4" y="84"/>
                    <a:pt x="1" y="158"/>
                    <a:pt x="48" y="205"/>
                  </a:cubicBezTo>
                  <a:cubicBezTo>
                    <a:pt x="84" y="241"/>
                    <a:pt x="121" y="277"/>
                    <a:pt x="158" y="314"/>
                  </a:cubicBezTo>
                  <a:cubicBezTo>
                    <a:pt x="194" y="350"/>
                    <a:pt x="231" y="389"/>
                    <a:pt x="271" y="421"/>
                  </a:cubicBezTo>
                  <a:cubicBezTo>
                    <a:pt x="297" y="443"/>
                    <a:pt x="327" y="462"/>
                    <a:pt x="360" y="465"/>
                  </a:cubicBezTo>
                  <a:cubicBezTo>
                    <a:pt x="366" y="466"/>
                    <a:pt x="373" y="466"/>
                    <a:pt x="380" y="466"/>
                  </a:cubicBezTo>
                  <a:cubicBezTo>
                    <a:pt x="403" y="466"/>
                    <a:pt x="426" y="461"/>
                    <a:pt x="446" y="449"/>
                  </a:cubicBezTo>
                  <a:cubicBezTo>
                    <a:pt x="501" y="417"/>
                    <a:pt x="511" y="334"/>
                    <a:pt x="479" y="282"/>
                  </a:cubicBezTo>
                  <a:cubicBezTo>
                    <a:pt x="460" y="251"/>
                    <a:pt x="433" y="229"/>
                    <a:pt x="408" y="204"/>
                  </a:cubicBezTo>
                  <a:cubicBezTo>
                    <a:pt x="390" y="186"/>
                    <a:pt x="370" y="170"/>
                    <a:pt x="351" y="153"/>
                  </a:cubicBezTo>
                  <a:cubicBezTo>
                    <a:pt x="307" y="114"/>
                    <a:pt x="262" y="74"/>
                    <a:pt x="217" y="36"/>
                  </a:cubicBezTo>
                  <a:cubicBezTo>
                    <a:pt x="193" y="15"/>
                    <a:pt x="165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42"/>
            <p:cNvSpPr/>
            <p:nvPr/>
          </p:nvSpPr>
          <p:spPr>
            <a:xfrm>
              <a:off x="3248676" y="1047114"/>
              <a:ext cx="25881" cy="13020"/>
            </a:xfrm>
            <a:custGeom>
              <a:rect b="b" l="l" r="r" t="t"/>
              <a:pathLst>
                <a:path extrusionOk="0" h="328" w="652">
                  <a:moveTo>
                    <a:pt x="120" y="1"/>
                  </a:moveTo>
                  <a:cubicBezTo>
                    <a:pt x="100" y="1"/>
                    <a:pt x="78" y="7"/>
                    <a:pt x="64" y="16"/>
                  </a:cubicBezTo>
                  <a:cubicBezTo>
                    <a:pt x="44" y="28"/>
                    <a:pt x="28" y="46"/>
                    <a:pt x="20" y="68"/>
                  </a:cubicBezTo>
                  <a:cubicBezTo>
                    <a:pt x="0" y="115"/>
                    <a:pt x="16" y="179"/>
                    <a:pt x="64" y="203"/>
                  </a:cubicBezTo>
                  <a:cubicBezTo>
                    <a:pt x="142" y="242"/>
                    <a:pt x="225" y="273"/>
                    <a:pt x="309" y="296"/>
                  </a:cubicBezTo>
                  <a:cubicBezTo>
                    <a:pt x="349" y="306"/>
                    <a:pt x="387" y="314"/>
                    <a:pt x="428" y="320"/>
                  </a:cubicBezTo>
                  <a:cubicBezTo>
                    <a:pt x="454" y="324"/>
                    <a:pt x="476" y="327"/>
                    <a:pt x="499" y="327"/>
                  </a:cubicBezTo>
                  <a:cubicBezTo>
                    <a:pt x="512" y="327"/>
                    <a:pt x="526" y="326"/>
                    <a:pt x="541" y="324"/>
                  </a:cubicBezTo>
                  <a:cubicBezTo>
                    <a:pt x="587" y="317"/>
                    <a:pt x="626" y="283"/>
                    <a:pt x="637" y="239"/>
                  </a:cubicBezTo>
                  <a:cubicBezTo>
                    <a:pt x="652" y="188"/>
                    <a:pt x="627" y="132"/>
                    <a:pt x="583" y="108"/>
                  </a:cubicBezTo>
                  <a:cubicBezTo>
                    <a:pt x="553" y="91"/>
                    <a:pt x="512" y="86"/>
                    <a:pt x="480" y="83"/>
                  </a:cubicBezTo>
                  <a:cubicBezTo>
                    <a:pt x="460" y="82"/>
                    <a:pt x="440" y="80"/>
                    <a:pt x="421" y="78"/>
                  </a:cubicBezTo>
                  <a:cubicBezTo>
                    <a:pt x="417" y="78"/>
                    <a:pt x="414" y="77"/>
                    <a:pt x="410" y="77"/>
                  </a:cubicBezTo>
                  <a:cubicBezTo>
                    <a:pt x="401" y="75"/>
                    <a:pt x="392" y="74"/>
                    <a:pt x="384" y="73"/>
                  </a:cubicBezTo>
                  <a:cubicBezTo>
                    <a:pt x="303" y="58"/>
                    <a:pt x="224" y="37"/>
                    <a:pt x="147" y="5"/>
                  </a:cubicBezTo>
                  <a:cubicBezTo>
                    <a:pt x="139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42"/>
            <p:cNvSpPr/>
            <p:nvPr/>
          </p:nvSpPr>
          <p:spPr>
            <a:xfrm>
              <a:off x="3226288" y="1008133"/>
              <a:ext cx="24849" cy="12067"/>
            </a:xfrm>
            <a:custGeom>
              <a:rect b="b" l="l" r="r" t="t"/>
              <a:pathLst>
                <a:path extrusionOk="0" h="304" w="626">
                  <a:moveTo>
                    <a:pt x="469" y="0"/>
                  </a:moveTo>
                  <a:cubicBezTo>
                    <a:pt x="447" y="0"/>
                    <a:pt x="424" y="4"/>
                    <a:pt x="402" y="8"/>
                  </a:cubicBezTo>
                  <a:cubicBezTo>
                    <a:pt x="367" y="15"/>
                    <a:pt x="334" y="21"/>
                    <a:pt x="301" y="30"/>
                  </a:cubicBezTo>
                  <a:lnTo>
                    <a:pt x="97" y="81"/>
                  </a:lnTo>
                  <a:cubicBezTo>
                    <a:pt x="40" y="95"/>
                    <a:pt x="1" y="162"/>
                    <a:pt x="18" y="222"/>
                  </a:cubicBezTo>
                  <a:cubicBezTo>
                    <a:pt x="28" y="249"/>
                    <a:pt x="44" y="276"/>
                    <a:pt x="70" y="290"/>
                  </a:cubicBezTo>
                  <a:cubicBezTo>
                    <a:pt x="89" y="300"/>
                    <a:pt x="108" y="304"/>
                    <a:pt x="127" y="304"/>
                  </a:cubicBezTo>
                  <a:cubicBezTo>
                    <a:pt x="137" y="304"/>
                    <a:pt x="147" y="303"/>
                    <a:pt x="158" y="301"/>
                  </a:cubicBezTo>
                  <a:cubicBezTo>
                    <a:pt x="227" y="290"/>
                    <a:pt x="295" y="279"/>
                    <a:pt x="366" y="267"/>
                  </a:cubicBezTo>
                  <a:cubicBezTo>
                    <a:pt x="399" y="261"/>
                    <a:pt x="434" y="255"/>
                    <a:pt x="467" y="248"/>
                  </a:cubicBezTo>
                  <a:cubicBezTo>
                    <a:pt x="492" y="243"/>
                    <a:pt x="517" y="234"/>
                    <a:pt x="539" y="220"/>
                  </a:cubicBezTo>
                  <a:cubicBezTo>
                    <a:pt x="564" y="203"/>
                    <a:pt x="583" y="183"/>
                    <a:pt x="599" y="159"/>
                  </a:cubicBezTo>
                  <a:cubicBezTo>
                    <a:pt x="625" y="111"/>
                    <a:pt x="605" y="57"/>
                    <a:pt x="564" y="29"/>
                  </a:cubicBezTo>
                  <a:cubicBezTo>
                    <a:pt x="545" y="16"/>
                    <a:pt x="527" y="8"/>
                    <a:pt x="504" y="3"/>
                  </a:cubicBezTo>
                  <a:cubicBezTo>
                    <a:pt x="492" y="1"/>
                    <a:pt x="481" y="0"/>
                    <a:pt x="4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42"/>
            <p:cNvSpPr/>
            <p:nvPr/>
          </p:nvSpPr>
          <p:spPr>
            <a:xfrm>
              <a:off x="3244111" y="968200"/>
              <a:ext cx="21951" cy="19609"/>
            </a:xfrm>
            <a:custGeom>
              <a:rect b="b" l="l" r="r" t="t"/>
              <a:pathLst>
                <a:path extrusionOk="0" h="494" w="553">
                  <a:moveTo>
                    <a:pt x="465" y="1"/>
                  </a:moveTo>
                  <a:cubicBezTo>
                    <a:pt x="364" y="1"/>
                    <a:pt x="287" y="72"/>
                    <a:pt x="216" y="134"/>
                  </a:cubicBezTo>
                  <a:cubicBezTo>
                    <a:pt x="157" y="186"/>
                    <a:pt x="95" y="238"/>
                    <a:pt x="36" y="290"/>
                  </a:cubicBezTo>
                  <a:cubicBezTo>
                    <a:pt x="13" y="308"/>
                    <a:pt x="0" y="345"/>
                    <a:pt x="0" y="374"/>
                  </a:cubicBezTo>
                  <a:cubicBezTo>
                    <a:pt x="0" y="404"/>
                    <a:pt x="13" y="438"/>
                    <a:pt x="36" y="458"/>
                  </a:cubicBezTo>
                  <a:cubicBezTo>
                    <a:pt x="58" y="478"/>
                    <a:pt x="87" y="494"/>
                    <a:pt x="117" y="494"/>
                  </a:cubicBezTo>
                  <a:cubicBezTo>
                    <a:pt x="118" y="494"/>
                    <a:pt x="119" y="494"/>
                    <a:pt x="120" y="494"/>
                  </a:cubicBezTo>
                  <a:cubicBezTo>
                    <a:pt x="154" y="492"/>
                    <a:pt x="179" y="479"/>
                    <a:pt x="205" y="458"/>
                  </a:cubicBezTo>
                  <a:lnTo>
                    <a:pt x="388" y="310"/>
                  </a:lnTo>
                  <a:cubicBezTo>
                    <a:pt x="456" y="255"/>
                    <a:pt x="536" y="194"/>
                    <a:pt x="548" y="102"/>
                  </a:cubicBezTo>
                  <a:cubicBezTo>
                    <a:pt x="552" y="77"/>
                    <a:pt x="551" y="55"/>
                    <a:pt x="534" y="32"/>
                  </a:cubicBezTo>
                  <a:cubicBezTo>
                    <a:pt x="518" y="11"/>
                    <a:pt x="496" y="3"/>
                    <a:pt x="471" y="1"/>
                  </a:cubicBezTo>
                  <a:cubicBezTo>
                    <a:pt x="469" y="1"/>
                    <a:pt x="467" y="1"/>
                    <a:pt x="4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42"/>
            <p:cNvSpPr/>
            <p:nvPr/>
          </p:nvSpPr>
          <p:spPr>
            <a:xfrm>
              <a:off x="3272930" y="974591"/>
              <a:ext cx="26000" cy="11789"/>
            </a:xfrm>
            <a:custGeom>
              <a:rect b="b" l="l" r="r" t="t"/>
              <a:pathLst>
                <a:path extrusionOk="0" h="297" w="655">
                  <a:moveTo>
                    <a:pt x="389" y="259"/>
                  </a:moveTo>
                  <a:cubicBezTo>
                    <a:pt x="384" y="260"/>
                    <a:pt x="379" y="260"/>
                    <a:pt x="374" y="261"/>
                  </a:cubicBezTo>
                  <a:cubicBezTo>
                    <a:pt x="379" y="260"/>
                    <a:pt x="384" y="260"/>
                    <a:pt x="389" y="259"/>
                  </a:cubicBezTo>
                  <a:close/>
                  <a:moveTo>
                    <a:pt x="481" y="0"/>
                  </a:moveTo>
                  <a:cubicBezTo>
                    <a:pt x="480" y="0"/>
                    <a:pt x="479" y="0"/>
                    <a:pt x="477" y="0"/>
                  </a:cubicBezTo>
                  <a:cubicBezTo>
                    <a:pt x="429" y="1"/>
                    <a:pt x="379" y="11"/>
                    <a:pt x="333" y="18"/>
                  </a:cubicBezTo>
                  <a:cubicBezTo>
                    <a:pt x="253" y="31"/>
                    <a:pt x="175" y="52"/>
                    <a:pt x="98" y="75"/>
                  </a:cubicBezTo>
                  <a:cubicBezTo>
                    <a:pt x="41" y="93"/>
                    <a:pt x="0" y="157"/>
                    <a:pt x="19" y="215"/>
                  </a:cubicBezTo>
                  <a:cubicBezTo>
                    <a:pt x="36" y="268"/>
                    <a:pt x="79" y="297"/>
                    <a:pt x="130" y="297"/>
                  </a:cubicBezTo>
                  <a:cubicBezTo>
                    <a:pt x="139" y="297"/>
                    <a:pt x="148" y="296"/>
                    <a:pt x="158" y="294"/>
                  </a:cubicBezTo>
                  <a:cubicBezTo>
                    <a:pt x="199" y="287"/>
                    <a:pt x="240" y="281"/>
                    <a:pt x="282" y="273"/>
                  </a:cubicBezTo>
                  <a:cubicBezTo>
                    <a:pt x="285" y="273"/>
                    <a:pt x="287" y="273"/>
                    <a:pt x="288" y="272"/>
                  </a:cubicBezTo>
                  <a:cubicBezTo>
                    <a:pt x="299" y="271"/>
                    <a:pt x="308" y="270"/>
                    <a:pt x="318" y="268"/>
                  </a:cubicBezTo>
                  <a:cubicBezTo>
                    <a:pt x="345" y="265"/>
                    <a:pt x="371" y="262"/>
                    <a:pt x="397" y="258"/>
                  </a:cubicBezTo>
                  <a:lnTo>
                    <a:pt x="397" y="258"/>
                  </a:lnTo>
                  <a:cubicBezTo>
                    <a:pt x="435" y="254"/>
                    <a:pt x="473" y="251"/>
                    <a:pt x="511" y="244"/>
                  </a:cubicBezTo>
                  <a:cubicBezTo>
                    <a:pt x="558" y="235"/>
                    <a:pt x="615" y="205"/>
                    <a:pt x="638" y="161"/>
                  </a:cubicBezTo>
                  <a:cubicBezTo>
                    <a:pt x="650" y="136"/>
                    <a:pt x="654" y="102"/>
                    <a:pt x="638" y="76"/>
                  </a:cubicBezTo>
                  <a:cubicBezTo>
                    <a:pt x="603" y="25"/>
                    <a:pt x="541" y="0"/>
                    <a:pt x="4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42"/>
            <p:cNvSpPr/>
            <p:nvPr/>
          </p:nvSpPr>
          <p:spPr>
            <a:xfrm>
              <a:off x="3292420" y="940414"/>
              <a:ext cx="24968" cy="15878"/>
            </a:xfrm>
            <a:custGeom>
              <a:rect b="b" l="l" r="r" t="t"/>
              <a:pathLst>
                <a:path extrusionOk="0" h="400" w="629">
                  <a:moveTo>
                    <a:pt x="544" y="2"/>
                  </a:moveTo>
                  <a:cubicBezTo>
                    <a:pt x="544" y="2"/>
                    <a:pt x="544" y="2"/>
                    <a:pt x="545" y="2"/>
                  </a:cubicBezTo>
                  <a:lnTo>
                    <a:pt x="545" y="2"/>
                  </a:lnTo>
                  <a:cubicBezTo>
                    <a:pt x="547" y="2"/>
                    <a:pt x="548" y="3"/>
                    <a:pt x="550" y="3"/>
                  </a:cubicBezTo>
                  <a:lnTo>
                    <a:pt x="550" y="3"/>
                  </a:lnTo>
                  <a:cubicBezTo>
                    <a:pt x="548" y="2"/>
                    <a:pt x="545" y="2"/>
                    <a:pt x="544" y="2"/>
                  </a:cubicBezTo>
                  <a:close/>
                  <a:moveTo>
                    <a:pt x="525" y="0"/>
                  </a:moveTo>
                  <a:cubicBezTo>
                    <a:pt x="519" y="0"/>
                    <a:pt x="513" y="1"/>
                    <a:pt x="507" y="1"/>
                  </a:cubicBezTo>
                  <a:cubicBezTo>
                    <a:pt x="486" y="3"/>
                    <a:pt x="464" y="5"/>
                    <a:pt x="445" y="13"/>
                  </a:cubicBezTo>
                  <a:cubicBezTo>
                    <a:pt x="408" y="26"/>
                    <a:pt x="376" y="45"/>
                    <a:pt x="341" y="64"/>
                  </a:cubicBezTo>
                  <a:cubicBezTo>
                    <a:pt x="295" y="88"/>
                    <a:pt x="248" y="112"/>
                    <a:pt x="199" y="133"/>
                  </a:cubicBezTo>
                  <a:cubicBezTo>
                    <a:pt x="168" y="147"/>
                    <a:pt x="136" y="158"/>
                    <a:pt x="103" y="169"/>
                  </a:cubicBezTo>
                  <a:cubicBezTo>
                    <a:pt x="45" y="189"/>
                    <a:pt x="1" y="251"/>
                    <a:pt x="22" y="314"/>
                  </a:cubicBezTo>
                  <a:cubicBezTo>
                    <a:pt x="37" y="364"/>
                    <a:pt x="83" y="399"/>
                    <a:pt x="134" y="399"/>
                  </a:cubicBezTo>
                  <a:cubicBezTo>
                    <a:pt x="144" y="399"/>
                    <a:pt x="155" y="398"/>
                    <a:pt x="165" y="395"/>
                  </a:cubicBezTo>
                  <a:cubicBezTo>
                    <a:pt x="252" y="373"/>
                    <a:pt x="335" y="342"/>
                    <a:pt x="415" y="305"/>
                  </a:cubicBezTo>
                  <a:cubicBezTo>
                    <a:pt x="504" y="267"/>
                    <a:pt x="601" y="209"/>
                    <a:pt x="623" y="107"/>
                  </a:cubicBezTo>
                  <a:cubicBezTo>
                    <a:pt x="629" y="80"/>
                    <a:pt x="626" y="55"/>
                    <a:pt x="608" y="35"/>
                  </a:cubicBezTo>
                  <a:cubicBezTo>
                    <a:pt x="593" y="14"/>
                    <a:pt x="574" y="6"/>
                    <a:pt x="550" y="3"/>
                  </a:cubicBezTo>
                  <a:lnTo>
                    <a:pt x="550" y="3"/>
                  </a:lnTo>
                  <a:cubicBezTo>
                    <a:pt x="550" y="3"/>
                    <a:pt x="550" y="3"/>
                    <a:pt x="551" y="3"/>
                  </a:cubicBezTo>
                  <a:cubicBezTo>
                    <a:pt x="549" y="3"/>
                    <a:pt x="547" y="3"/>
                    <a:pt x="545" y="2"/>
                  </a:cubicBezTo>
                  <a:lnTo>
                    <a:pt x="545" y="2"/>
                  </a:lnTo>
                  <a:cubicBezTo>
                    <a:pt x="544" y="2"/>
                    <a:pt x="544" y="2"/>
                    <a:pt x="544" y="2"/>
                  </a:cubicBezTo>
                  <a:lnTo>
                    <a:pt x="542" y="2"/>
                  </a:lnTo>
                  <a:cubicBezTo>
                    <a:pt x="537" y="1"/>
                    <a:pt x="532" y="1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42"/>
            <p:cNvSpPr/>
            <p:nvPr/>
          </p:nvSpPr>
          <p:spPr>
            <a:xfrm>
              <a:off x="3317507" y="953553"/>
              <a:ext cx="24809" cy="14727"/>
            </a:xfrm>
            <a:custGeom>
              <a:rect b="b" l="l" r="r" t="t"/>
              <a:pathLst>
                <a:path extrusionOk="0" h="371" w="625">
                  <a:moveTo>
                    <a:pt x="481" y="1"/>
                  </a:moveTo>
                  <a:cubicBezTo>
                    <a:pt x="459" y="1"/>
                    <a:pt x="436" y="5"/>
                    <a:pt x="417" y="10"/>
                  </a:cubicBezTo>
                  <a:cubicBezTo>
                    <a:pt x="379" y="20"/>
                    <a:pt x="344" y="34"/>
                    <a:pt x="307" y="47"/>
                  </a:cubicBezTo>
                  <a:cubicBezTo>
                    <a:pt x="236" y="74"/>
                    <a:pt x="166" y="102"/>
                    <a:pt x="95" y="128"/>
                  </a:cubicBezTo>
                  <a:cubicBezTo>
                    <a:pt x="64" y="140"/>
                    <a:pt x="39" y="155"/>
                    <a:pt x="22" y="184"/>
                  </a:cubicBezTo>
                  <a:cubicBezTo>
                    <a:pt x="6" y="210"/>
                    <a:pt x="0" y="249"/>
                    <a:pt x="9" y="279"/>
                  </a:cubicBezTo>
                  <a:cubicBezTo>
                    <a:pt x="25" y="330"/>
                    <a:pt x="73" y="370"/>
                    <a:pt x="127" y="370"/>
                  </a:cubicBezTo>
                  <a:cubicBezTo>
                    <a:pt x="138" y="370"/>
                    <a:pt x="149" y="369"/>
                    <a:pt x="160" y="365"/>
                  </a:cubicBezTo>
                  <a:cubicBezTo>
                    <a:pt x="231" y="342"/>
                    <a:pt x="303" y="317"/>
                    <a:pt x="375" y="294"/>
                  </a:cubicBezTo>
                  <a:cubicBezTo>
                    <a:pt x="410" y="282"/>
                    <a:pt x="445" y="269"/>
                    <a:pt x="479" y="254"/>
                  </a:cubicBezTo>
                  <a:cubicBezTo>
                    <a:pt x="511" y="242"/>
                    <a:pt x="542" y="228"/>
                    <a:pt x="567" y="202"/>
                  </a:cubicBezTo>
                  <a:cubicBezTo>
                    <a:pt x="583" y="186"/>
                    <a:pt x="595" y="165"/>
                    <a:pt x="605" y="144"/>
                  </a:cubicBezTo>
                  <a:cubicBezTo>
                    <a:pt x="625" y="107"/>
                    <a:pt x="621" y="50"/>
                    <a:pt x="577" y="29"/>
                  </a:cubicBezTo>
                  <a:cubicBezTo>
                    <a:pt x="558" y="20"/>
                    <a:pt x="538" y="11"/>
                    <a:pt x="520" y="6"/>
                  </a:cubicBezTo>
                  <a:cubicBezTo>
                    <a:pt x="508" y="2"/>
                    <a:pt x="495" y="1"/>
                    <a:pt x="4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42"/>
            <p:cNvSpPr/>
            <p:nvPr/>
          </p:nvSpPr>
          <p:spPr>
            <a:xfrm>
              <a:off x="3347120" y="920765"/>
              <a:ext cx="23738" cy="18260"/>
            </a:xfrm>
            <a:custGeom>
              <a:rect b="b" l="l" r="r" t="t"/>
              <a:pathLst>
                <a:path extrusionOk="0" h="460" w="598">
                  <a:moveTo>
                    <a:pt x="459" y="1"/>
                  </a:moveTo>
                  <a:cubicBezTo>
                    <a:pt x="424" y="1"/>
                    <a:pt x="391" y="11"/>
                    <a:pt x="358" y="26"/>
                  </a:cubicBezTo>
                  <a:cubicBezTo>
                    <a:pt x="307" y="50"/>
                    <a:pt x="259" y="81"/>
                    <a:pt x="213" y="115"/>
                  </a:cubicBezTo>
                  <a:cubicBezTo>
                    <a:pt x="156" y="158"/>
                    <a:pt x="100" y="201"/>
                    <a:pt x="50" y="251"/>
                  </a:cubicBezTo>
                  <a:cubicBezTo>
                    <a:pt x="4" y="295"/>
                    <a:pt x="1" y="380"/>
                    <a:pt x="50" y="424"/>
                  </a:cubicBezTo>
                  <a:cubicBezTo>
                    <a:pt x="75" y="448"/>
                    <a:pt x="105" y="459"/>
                    <a:pt x="135" y="459"/>
                  </a:cubicBezTo>
                  <a:cubicBezTo>
                    <a:pt x="166" y="459"/>
                    <a:pt x="197" y="447"/>
                    <a:pt x="223" y="424"/>
                  </a:cubicBezTo>
                  <a:cubicBezTo>
                    <a:pt x="244" y="405"/>
                    <a:pt x="268" y="386"/>
                    <a:pt x="290" y="367"/>
                  </a:cubicBezTo>
                  <a:cubicBezTo>
                    <a:pt x="331" y="336"/>
                    <a:pt x="374" y="308"/>
                    <a:pt x="417" y="282"/>
                  </a:cubicBezTo>
                  <a:cubicBezTo>
                    <a:pt x="482" y="243"/>
                    <a:pt x="557" y="205"/>
                    <a:pt x="579" y="129"/>
                  </a:cubicBezTo>
                  <a:cubicBezTo>
                    <a:pt x="598" y="74"/>
                    <a:pt x="562" y="19"/>
                    <a:pt x="506" y="7"/>
                  </a:cubicBezTo>
                  <a:cubicBezTo>
                    <a:pt x="490" y="3"/>
                    <a:pt x="474" y="1"/>
                    <a:pt x="4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42"/>
            <p:cNvSpPr/>
            <p:nvPr/>
          </p:nvSpPr>
          <p:spPr>
            <a:xfrm>
              <a:off x="3386775" y="921876"/>
              <a:ext cx="23857" cy="15838"/>
            </a:xfrm>
            <a:custGeom>
              <a:rect b="b" l="l" r="r" t="t"/>
              <a:pathLst>
                <a:path extrusionOk="0" h="399" w="601">
                  <a:moveTo>
                    <a:pt x="425" y="1"/>
                  </a:moveTo>
                  <a:cubicBezTo>
                    <a:pt x="370" y="2"/>
                    <a:pt x="313" y="30"/>
                    <a:pt x="264" y="51"/>
                  </a:cubicBezTo>
                  <a:cubicBezTo>
                    <a:pt x="193" y="80"/>
                    <a:pt x="127" y="118"/>
                    <a:pt x="66" y="163"/>
                  </a:cubicBezTo>
                  <a:cubicBezTo>
                    <a:pt x="38" y="184"/>
                    <a:pt x="17" y="205"/>
                    <a:pt x="9" y="239"/>
                  </a:cubicBezTo>
                  <a:cubicBezTo>
                    <a:pt x="1" y="269"/>
                    <a:pt x="5" y="309"/>
                    <a:pt x="21" y="335"/>
                  </a:cubicBezTo>
                  <a:cubicBezTo>
                    <a:pt x="45" y="372"/>
                    <a:pt x="90" y="399"/>
                    <a:pt x="135" y="399"/>
                  </a:cubicBezTo>
                  <a:cubicBezTo>
                    <a:pt x="155" y="399"/>
                    <a:pt x="175" y="393"/>
                    <a:pt x="193" y="381"/>
                  </a:cubicBezTo>
                  <a:cubicBezTo>
                    <a:pt x="246" y="343"/>
                    <a:pt x="306" y="311"/>
                    <a:pt x="365" y="283"/>
                  </a:cubicBezTo>
                  <a:cubicBezTo>
                    <a:pt x="399" y="270"/>
                    <a:pt x="434" y="259"/>
                    <a:pt x="468" y="244"/>
                  </a:cubicBezTo>
                  <a:cubicBezTo>
                    <a:pt x="515" y="224"/>
                    <a:pt x="559" y="189"/>
                    <a:pt x="585" y="145"/>
                  </a:cubicBezTo>
                  <a:cubicBezTo>
                    <a:pt x="600" y="117"/>
                    <a:pt x="599" y="69"/>
                    <a:pt x="572" y="47"/>
                  </a:cubicBezTo>
                  <a:cubicBezTo>
                    <a:pt x="562" y="39"/>
                    <a:pt x="552" y="31"/>
                    <a:pt x="542" y="26"/>
                  </a:cubicBezTo>
                  <a:cubicBezTo>
                    <a:pt x="531" y="19"/>
                    <a:pt x="516" y="14"/>
                    <a:pt x="501" y="10"/>
                  </a:cubicBezTo>
                  <a:cubicBezTo>
                    <a:pt x="479" y="2"/>
                    <a:pt x="449" y="1"/>
                    <a:pt x="4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42"/>
            <p:cNvSpPr/>
            <p:nvPr/>
          </p:nvSpPr>
          <p:spPr>
            <a:xfrm>
              <a:off x="3424366" y="941684"/>
              <a:ext cx="24095" cy="10638"/>
            </a:xfrm>
            <a:custGeom>
              <a:rect b="b" l="l" r="r" t="t"/>
              <a:pathLst>
                <a:path extrusionOk="0" h="268" w="607">
                  <a:moveTo>
                    <a:pt x="347" y="0"/>
                  </a:moveTo>
                  <a:cubicBezTo>
                    <a:pt x="339" y="0"/>
                    <a:pt x="330" y="0"/>
                    <a:pt x="322" y="0"/>
                  </a:cubicBezTo>
                  <a:cubicBezTo>
                    <a:pt x="249" y="1"/>
                    <a:pt x="176" y="11"/>
                    <a:pt x="105" y="28"/>
                  </a:cubicBezTo>
                  <a:cubicBezTo>
                    <a:pt x="43" y="42"/>
                    <a:pt x="0" y="117"/>
                    <a:pt x="20" y="179"/>
                  </a:cubicBezTo>
                  <a:cubicBezTo>
                    <a:pt x="28" y="209"/>
                    <a:pt x="48" y="237"/>
                    <a:pt x="75" y="251"/>
                  </a:cubicBezTo>
                  <a:cubicBezTo>
                    <a:pt x="97" y="262"/>
                    <a:pt x="119" y="267"/>
                    <a:pt x="142" y="267"/>
                  </a:cubicBezTo>
                  <a:cubicBezTo>
                    <a:pt x="151" y="267"/>
                    <a:pt x="161" y="266"/>
                    <a:pt x="171" y="265"/>
                  </a:cubicBezTo>
                  <a:cubicBezTo>
                    <a:pt x="179" y="263"/>
                    <a:pt x="189" y="262"/>
                    <a:pt x="198" y="260"/>
                  </a:cubicBezTo>
                  <a:cubicBezTo>
                    <a:pt x="233" y="256"/>
                    <a:pt x="269" y="253"/>
                    <a:pt x="304" y="253"/>
                  </a:cubicBezTo>
                  <a:cubicBezTo>
                    <a:pt x="318" y="253"/>
                    <a:pt x="331" y="254"/>
                    <a:pt x="345" y="255"/>
                  </a:cubicBezTo>
                  <a:cubicBezTo>
                    <a:pt x="371" y="256"/>
                    <a:pt x="396" y="258"/>
                    <a:pt x="422" y="261"/>
                  </a:cubicBezTo>
                  <a:cubicBezTo>
                    <a:pt x="432" y="262"/>
                    <a:pt x="442" y="262"/>
                    <a:pt x="451" y="262"/>
                  </a:cubicBezTo>
                  <a:cubicBezTo>
                    <a:pt x="455" y="262"/>
                    <a:pt x="459" y="262"/>
                    <a:pt x="464" y="262"/>
                  </a:cubicBezTo>
                  <a:cubicBezTo>
                    <a:pt x="505" y="260"/>
                    <a:pt x="533" y="251"/>
                    <a:pt x="565" y="223"/>
                  </a:cubicBezTo>
                  <a:cubicBezTo>
                    <a:pt x="605" y="187"/>
                    <a:pt x="606" y="127"/>
                    <a:pt x="583" y="84"/>
                  </a:cubicBezTo>
                  <a:cubicBezTo>
                    <a:pt x="553" y="23"/>
                    <a:pt x="475" y="10"/>
                    <a:pt x="416" y="3"/>
                  </a:cubicBezTo>
                  <a:cubicBezTo>
                    <a:pt x="393" y="1"/>
                    <a:pt x="370" y="0"/>
                    <a:pt x="3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42"/>
            <p:cNvSpPr/>
            <p:nvPr/>
          </p:nvSpPr>
          <p:spPr>
            <a:xfrm>
              <a:off x="3449175" y="965104"/>
              <a:ext cx="13338" cy="19649"/>
            </a:xfrm>
            <a:custGeom>
              <a:rect b="b" l="l" r="r" t="t"/>
              <a:pathLst>
                <a:path extrusionOk="0" h="495" w="336">
                  <a:moveTo>
                    <a:pt x="122" y="0"/>
                  </a:moveTo>
                  <a:cubicBezTo>
                    <a:pt x="111" y="0"/>
                    <a:pt x="101" y="2"/>
                    <a:pt x="91" y="5"/>
                  </a:cubicBezTo>
                  <a:cubicBezTo>
                    <a:pt x="63" y="14"/>
                    <a:pt x="33" y="32"/>
                    <a:pt x="20" y="61"/>
                  </a:cubicBezTo>
                  <a:cubicBezTo>
                    <a:pt x="4" y="92"/>
                    <a:pt x="0" y="121"/>
                    <a:pt x="7" y="154"/>
                  </a:cubicBezTo>
                  <a:cubicBezTo>
                    <a:pt x="23" y="225"/>
                    <a:pt x="44" y="297"/>
                    <a:pt x="73" y="364"/>
                  </a:cubicBezTo>
                  <a:cubicBezTo>
                    <a:pt x="89" y="402"/>
                    <a:pt x="101" y="437"/>
                    <a:pt x="135" y="464"/>
                  </a:cubicBezTo>
                  <a:cubicBezTo>
                    <a:pt x="158" y="483"/>
                    <a:pt x="184" y="495"/>
                    <a:pt x="215" y="495"/>
                  </a:cubicBezTo>
                  <a:cubicBezTo>
                    <a:pt x="244" y="495"/>
                    <a:pt x="270" y="484"/>
                    <a:pt x="292" y="464"/>
                  </a:cubicBezTo>
                  <a:cubicBezTo>
                    <a:pt x="327" y="430"/>
                    <a:pt x="335" y="373"/>
                    <a:pt x="322" y="327"/>
                  </a:cubicBezTo>
                  <a:cubicBezTo>
                    <a:pt x="315" y="307"/>
                    <a:pt x="306" y="287"/>
                    <a:pt x="298" y="270"/>
                  </a:cubicBezTo>
                  <a:cubicBezTo>
                    <a:pt x="274" y="211"/>
                    <a:pt x="255" y="151"/>
                    <a:pt x="240" y="89"/>
                  </a:cubicBezTo>
                  <a:cubicBezTo>
                    <a:pt x="227" y="39"/>
                    <a:pt x="174" y="0"/>
                    <a:pt x="1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42"/>
            <p:cNvSpPr/>
            <p:nvPr/>
          </p:nvSpPr>
          <p:spPr>
            <a:xfrm>
              <a:off x="3473112" y="953870"/>
              <a:ext cx="20364" cy="20959"/>
            </a:xfrm>
            <a:custGeom>
              <a:rect b="b" l="l" r="r" t="t"/>
              <a:pathLst>
                <a:path extrusionOk="0" h="528" w="513">
                  <a:moveTo>
                    <a:pt x="126" y="1"/>
                  </a:moveTo>
                  <a:cubicBezTo>
                    <a:pt x="95" y="1"/>
                    <a:pt x="58" y="15"/>
                    <a:pt x="38" y="37"/>
                  </a:cubicBezTo>
                  <a:cubicBezTo>
                    <a:pt x="16" y="60"/>
                    <a:pt x="0" y="93"/>
                    <a:pt x="1" y="126"/>
                  </a:cubicBezTo>
                  <a:cubicBezTo>
                    <a:pt x="2" y="137"/>
                    <a:pt x="3" y="147"/>
                    <a:pt x="5" y="159"/>
                  </a:cubicBezTo>
                  <a:cubicBezTo>
                    <a:pt x="12" y="180"/>
                    <a:pt x="22" y="200"/>
                    <a:pt x="38" y="215"/>
                  </a:cubicBezTo>
                  <a:cubicBezTo>
                    <a:pt x="74" y="262"/>
                    <a:pt x="110" y="307"/>
                    <a:pt x="151" y="350"/>
                  </a:cubicBezTo>
                  <a:cubicBezTo>
                    <a:pt x="190" y="392"/>
                    <a:pt x="230" y="437"/>
                    <a:pt x="274" y="473"/>
                  </a:cubicBezTo>
                  <a:cubicBezTo>
                    <a:pt x="296" y="491"/>
                    <a:pt x="316" y="505"/>
                    <a:pt x="342" y="516"/>
                  </a:cubicBezTo>
                  <a:cubicBezTo>
                    <a:pt x="358" y="523"/>
                    <a:pt x="380" y="528"/>
                    <a:pt x="401" y="528"/>
                  </a:cubicBezTo>
                  <a:cubicBezTo>
                    <a:pt x="415" y="528"/>
                    <a:pt x="429" y="526"/>
                    <a:pt x="440" y="521"/>
                  </a:cubicBezTo>
                  <a:cubicBezTo>
                    <a:pt x="455" y="515"/>
                    <a:pt x="471" y="510"/>
                    <a:pt x="482" y="496"/>
                  </a:cubicBezTo>
                  <a:cubicBezTo>
                    <a:pt x="494" y="484"/>
                    <a:pt x="503" y="469"/>
                    <a:pt x="507" y="454"/>
                  </a:cubicBezTo>
                  <a:cubicBezTo>
                    <a:pt x="511" y="442"/>
                    <a:pt x="512" y="430"/>
                    <a:pt x="512" y="418"/>
                  </a:cubicBezTo>
                  <a:cubicBezTo>
                    <a:pt x="512" y="388"/>
                    <a:pt x="502" y="357"/>
                    <a:pt x="484" y="331"/>
                  </a:cubicBezTo>
                  <a:cubicBezTo>
                    <a:pt x="445" y="277"/>
                    <a:pt x="392" y="234"/>
                    <a:pt x="345" y="185"/>
                  </a:cubicBezTo>
                  <a:cubicBezTo>
                    <a:pt x="299" y="138"/>
                    <a:pt x="256" y="89"/>
                    <a:pt x="215" y="37"/>
                  </a:cubicBezTo>
                  <a:cubicBezTo>
                    <a:pt x="195" y="13"/>
                    <a:pt x="154" y="1"/>
                    <a:pt x="1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42"/>
            <p:cNvSpPr/>
            <p:nvPr/>
          </p:nvSpPr>
          <p:spPr>
            <a:xfrm>
              <a:off x="3485576" y="987849"/>
              <a:ext cx="15084" cy="24095"/>
            </a:xfrm>
            <a:custGeom>
              <a:rect b="b" l="l" r="r" t="t"/>
              <a:pathLst>
                <a:path extrusionOk="0" h="607" w="380">
                  <a:moveTo>
                    <a:pt x="246" y="0"/>
                  </a:moveTo>
                  <a:cubicBezTo>
                    <a:pt x="225" y="0"/>
                    <a:pt x="205" y="5"/>
                    <a:pt x="188" y="15"/>
                  </a:cubicBezTo>
                  <a:cubicBezTo>
                    <a:pt x="161" y="33"/>
                    <a:pt x="146" y="56"/>
                    <a:pt x="134" y="85"/>
                  </a:cubicBezTo>
                  <a:cubicBezTo>
                    <a:pt x="103" y="160"/>
                    <a:pt x="72" y="233"/>
                    <a:pt x="45" y="308"/>
                  </a:cubicBezTo>
                  <a:cubicBezTo>
                    <a:pt x="28" y="354"/>
                    <a:pt x="10" y="398"/>
                    <a:pt x="6" y="448"/>
                  </a:cubicBezTo>
                  <a:cubicBezTo>
                    <a:pt x="1" y="506"/>
                    <a:pt x="17" y="587"/>
                    <a:pt x="83" y="604"/>
                  </a:cubicBezTo>
                  <a:cubicBezTo>
                    <a:pt x="91" y="606"/>
                    <a:pt x="99" y="607"/>
                    <a:pt x="107" y="607"/>
                  </a:cubicBezTo>
                  <a:cubicBezTo>
                    <a:pt x="162" y="607"/>
                    <a:pt x="214" y="556"/>
                    <a:pt x="240" y="511"/>
                  </a:cubicBezTo>
                  <a:cubicBezTo>
                    <a:pt x="264" y="469"/>
                    <a:pt x="277" y="421"/>
                    <a:pt x="292" y="377"/>
                  </a:cubicBezTo>
                  <a:cubicBezTo>
                    <a:pt x="318" y="302"/>
                    <a:pt x="340" y="226"/>
                    <a:pt x="363" y="150"/>
                  </a:cubicBezTo>
                  <a:cubicBezTo>
                    <a:pt x="380" y="89"/>
                    <a:pt x="340" y="16"/>
                    <a:pt x="280" y="4"/>
                  </a:cubicBezTo>
                  <a:cubicBezTo>
                    <a:pt x="269" y="2"/>
                    <a:pt x="258" y="0"/>
                    <a:pt x="2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42"/>
            <p:cNvSpPr/>
            <p:nvPr/>
          </p:nvSpPr>
          <p:spPr>
            <a:xfrm>
              <a:off x="3505066" y="1023892"/>
              <a:ext cx="21435" cy="13099"/>
            </a:xfrm>
            <a:custGeom>
              <a:rect b="b" l="l" r="r" t="t"/>
              <a:pathLst>
                <a:path extrusionOk="0" h="330" w="540">
                  <a:moveTo>
                    <a:pt x="127" y="0"/>
                  </a:moveTo>
                  <a:cubicBezTo>
                    <a:pt x="77" y="0"/>
                    <a:pt x="26" y="35"/>
                    <a:pt x="15" y="85"/>
                  </a:cubicBezTo>
                  <a:cubicBezTo>
                    <a:pt x="0" y="150"/>
                    <a:pt x="34" y="206"/>
                    <a:pt x="96" y="227"/>
                  </a:cubicBezTo>
                  <a:cubicBezTo>
                    <a:pt x="148" y="245"/>
                    <a:pt x="200" y="264"/>
                    <a:pt x="252" y="283"/>
                  </a:cubicBezTo>
                  <a:cubicBezTo>
                    <a:pt x="278" y="292"/>
                    <a:pt x="302" y="301"/>
                    <a:pt x="328" y="310"/>
                  </a:cubicBezTo>
                  <a:cubicBezTo>
                    <a:pt x="342" y="314"/>
                    <a:pt x="354" y="320"/>
                    <a:pt x="368" y="324"/>
                  </a:cubicBezTo>
                  <a:cubicBezTo>
                    <a:pt x="383" y="328"/>
                    <a:pt x="397" y="330"/>
                    <a:pt x="411" y="330"/>
                  </a:cubicBezTo>
                  <a:cubicBezTo>
                    <a:pt x="436" y="330"/>
                    <a:pt x="459" y="323"/>
                    <a:pt x="482" y="310"/>
                  </a:cubicBezTo>
                  <a:cubicBezTo>
                    <a:pt x="505" y="298"/>
                    <a:pt x="529" y="269"/>
                    <a:pt x="534" y="242"/>
                  </a:cubicBezTo>
                  <a:cubicBezTo>
                    <a:pt x="540" y="210"/>
                    <a:pt x="534" y="184"/>
                    <a:pt x="521" y="154"/>
                  </a:cubicBezTo>
                  <a:cubicBezTo>
                    <a:pt x="498" y="105"/>
                    <a:pt x="445" y="87"/>
                    <a:pt x="396" y="74"/>
                  </a:cubicBezTo>
                  <a:cubicBezTo>
                    <a:pt x="369" y="65"/>
                    <a:pt x="343" y="58"/>
                    <a:pt x="316" y="50"/>
                  </a:cubicBezTo>
                  <a:cubicBezTo>
                    <a:pt x="262" y="34"/>
                    <a:pt x="209" y="19"/>
                    <a:pt x="156" y="4"/>
                  </a:cubicBezTo>
                  <a:cubicBezTo>
                    <a:pt x="147" y="1"/>
                    <a:pt x="137" y="0"/>
                    <a:pt x="1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42"/>
            <p:cNvSpPr/>
            <p:nvPr/>
          </p:nvSpPr>
          <p:spPr>
            <a:xfrm>
              <a:off x="3507845" y="1049337"/>
              <a:ext cx="13695" cy="26556"/>
            </a:xfrm>
            <a:custGeom>
              <a:rect b="b" l="l" r="r" t="t"/>
              <a:pathLst>
                <a:path extrusionOk="0" h="669" w="345">
                  <a:moveTo>
                    <a:pt x="202" y="1"/>
                  </a:moveTo>
                  <a:cubicBezTo>
                    <a:pt x="143" y="1"/>
                    <a:pt x="93" y="38"/>
                    <a:pt x="74" y="96"/>
                  </a:cubicBezTo>
                  <a:cubicBezTo>
                    <a:pt x="46" y="177"/>
                    <a:pt x="31" y="261"/>
                    <a:pt x="20" y="344"/>
                  </a:cubicBezTo>
                  <a:cubicBezTo>
                    <a:pt x="8" y="433"/>
                    <a:pt x="1" y="533"/>
                    <a:pt x="50" y="612"/>
                  </a:cubicBezTo>
                  <a:cubicBezTo>
                    <a:pt x="71" y="647"/>
                    <a:pt x="107" y="669"/>
                    <a:pt x="149" y="669"/>
                  </a:cubicBezTo>
                  <a:cubicBezTo>
                    <a:pt x="185" y="669"/>
                    <a:pt x="232" y="648"/>
                    <a:pt x="248" y="612"/>
                  </a:cubicBezTo>
                  <a:cubicBezTo>
                    <a:pt x="255" y="596"/>
                    <a:pt x="263" y="580"/>
                    <a:pt x="269" y="564"/>
                  </a:cubicBezTo>
                  <a:cubicBezTo>
                    <a:pt x="274" y="545"/>
                    <a:pt x="277" y="524"/>
                    <a:pt x="278" y="507"/>
                  </a:cubicBezTo>
                  <a:cubicBezTo>
                    <a:pt x="279" y="485"/>
                    <a:pt x="281" y="461"/>
                    <a:pt x="281" y="439"/>
                  </a:cubicBezTo>
                  <a:cubicBezTo>
                    <a:pt x="282" y="399"/>
                    <a:pt x="284" y="362"/>
                    <a:pt x="289" y="323"/>
                  </a:cubicBezTo>
                  <a:cubicBezTo>
                    <a:pt x="298" y="269"/>
                    <a:pt x="309" y="216"/>
                    <a:pt x="325" y="164"/>
                  </a:cubicBezTo>
                  <a:cubicBezTo>
                    <a:pt x="345" y="100"/>
                    <a:pt x="302" y="21"/>
                    <a:pt x="234" y="5"/>
                  </a:cubicBezTo>
                  <a:cubicBezTo>
                    <a:pt x="223" y="2"/>
                    <a:pt x="212" y="1"/>
                    <a:pt x="2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42"/>
            <p:cNvSpPr/>
            <p:nvPr/>
          </p:nvSpPr>
          <p:spPr>
            <a:xfrm>
              <a:off x="3309926" y="986976"/>
              <a:ext cx="12861" cy="18220"/>
            </a:xfrm>
            <a:custGeom>
              <a:rect b="b" l="l" r="r" t="t"/>
              <a:pathLst>
                <a:path extrusionOk="0" h="459" w="324">
                  <a:moveTo>
                    <a:pt x="210" y="0"/>
                  </a:moveTo>
                  <a:cubicBezTo>
                    <a:pt x="183" y="0"/>
                    <a:pt x="156" y="10"/>
                    <a:pt x="138" y="31"/>
                  </a:cubicBezTo>
                  <a:cubicBezTo>
                    <a:pt x="115" y="57"/>
                    <a:pt x="96" y="83"/>
                    <a:pt x="78" y="111"/>
                  </a:cubicBezTo>
                  <a:cubicBezTo>
                    <a:pt x="60" y="140"/>
                    <a:pt x="46" y="172"/>
                    <a:pt x="34" y="203"/>
                  </a:cubicBezTo>
                  <a:cubicBezTo>
                    <a:pt x="24" y="226"/>
                    <a:pt x="16" y="250"/>
                    <a:pt x="10" y="274"/>
                  </a:cubicBezTo>
                  <a:cubicBezTo>
                    <a:pt x="5" y="296"/>
                    <a:pt x="0" y="317"/>
                    <a:pt x="0" y="338"/>
                  </a:cubicBezTo>
                  <a:cubicBezTo>
                    <a:pt x="0" y="359"/>
                    <a:pt x="8" y="375"/>
                    <a:pt x="15" y="391"/>
                  </a:cubicBezTo>
                  <a:cubicBezTo>
                    <a:pt x="21" y="407"/>
                    <a:pt x="30" y="422"/>
                    <a:pt x="42" y="432"/>
                  </a:cubicBezTo>
                  <a:cubicBezTo>
                    <a:pt x="60" y="445"/>
                    <a:pt x="75" y="455"/>
                    <a:pt x="97" y="458"/>
                  </a:cubicBezTo>
                  <a:cubicBezTo>
                    <a:pt x="102" y="459"/>
                    <a:pt x="106" y="459"/>
                    <a:pt x="111" y="459"/>
                  </a:cubicBezTo>
                  <a:cubicBezTo>
                    <a:pt x="127" y="459"/>
                    <a:pt x="143" y="456"/>
                    <a:pt x="159" y="447"/>
                  </a:cubicBezTo>
                  <a:cubicBezTo>
                    <a:pt x="188" y="429"/>
                    <a:pt x="213" y="396"/>
                    <a:pt x="222" y="363"/>
                  </a:cubicBezTo>
                  <a:cubicBezTo>
                    <a:pt x="226" y="349"/>
                    <a:pt x="228" y="334"/>
                    <a:pt x="232" y="322"/>
                  </a:cubicBezTo>
                  <a:cubicBezTo>
                    <a:pt x="237" y="297"/>
                    <a:pt x="244" y="272"/>
                    <a:pt x="255" y="247"/>
                  </a:cubicBezTo>
                  <a:cubicBezTo>
                    <a:pt x="269" y="217"/>
                    <a:pt x="286" y="187"/>
                    <a:pt x="306" y="161"/>
                  </a:cubicBezTo>
                  <a:cubicBezTo>
                    <a:pt x="321" y="141"/>
                    <a:pt x="323" y="101"/>
                    <a:pt x="316" y="79"/>
                  </a:cubicBezTo>
                  <a:cubicBezTo>
                    <a:pt x="308" y="57"/>
                    <a:pt x="296" y="38"/>
                    <a:pt x="279" y="23"/>
                  </a:cubicBezTo>
                  <a:cubicBezTo>
                    <a:pt x="260" y="8"/>
                    <a:pt x="235" y="0"/>
                    <a:pt x="2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42"/>
            <p:cNvSpPr/>
            <p:nvPr/>
          </p:nvSpPr>
          <p:spPr>
            <a:xfrm>
              <a:off x="3342674" y="972328"/>
              <a:ext cx="21356" cy="9844"/>
            </a:xfrm>
            <a:custGeom>
              <a:rect b="b" l="l" r="r" t="t"/>
              <a:pathLst>
                <a:path extrusionOk="0" h="248" w="538">
                  <a:moveTo>
                    <a:pt x="355" y="0"/>
                  </a:moveTo>
                  <a:cubicBezTo>
                    <a:pt x="329" y="0"/>
                    <a:pt x="302" y="2"/>
                    <a:pt x="276" y="3"/>
                  </a:cubicBezTo>
                  <a:lnTo>
                    <a:pt x="120" y="6"/>
                  </a:lnTo>
                  <a:cubicBezTo>
                    <a:pt x="59" y="8"/>
                    <a:pt x="0" y="58"/>
                    <a:pt x="2" y="124"/>
                  </a:cubicBezTo>
                  <a:cubicBezTo>
                    <a:pt x="6" y="189"/>
                    <a:pt x="53" y="239"/>
                    <a:pt x="120" y="241"/>
                  </a:cubicBezTo>
                  <a:lnTo>
                    <a:pt x="276" y="245"/>
                  </a:lnTo>
                  <a:cubicBezTo>
                    <a:pt x="303" y="245"/>
                    <a:pt x="330" y="247"/>
                    <a:pt x="358" y="247"/>
                  </a:cubicBezTo>
                  <a:cubicBezTo>
                    <a:pt x="391" y="247"/>
                    <a:pt x="423" y="244"/>
                    <a:pt x="454" y="232"/>
                  </a:cubicBezTo>
                  <a:cubicBezTo>
                    <a:pt x="477" y="223"/>
                    <a:pt x="496" y="213"/>
                    <a:pt x="513" y="192"/>
                  </a:cubicBezTo>
                  <a:cubicBezTo>
                    <a:pt x="527" y="173"/>
                    <a:pt x="538" y="149"/>
                    <a:pt x="537" y="124"/>
                  </a:cubicBezTo>
                  <a:cubicBezTo>
                    <a:pt x="535" y="103"/>
                    <a:pt x="529" y="84"/>
                    <a:pt x="521" y="67"/>
                  </a:cubicBezTo>
                  <a:cubicBezTo>
                    <a:pt x="506" y="40"/>
                    <a:pt x="480" y="26"/>
                    <a:pt x="454" y="16"/>
                  </a:cubicBezTo>
                  <a:cubicBezTo>
                    <a:pt x="423" y="4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42"/>
            <p:cNvSpPr/>
            <p:nvPr/>
          </p:nvSpPr>
          <p:spPr>
            <a:xfrm>
              <a:off x="3240856" y="1109395"/>
              <a:ext cx="19808" cy="21753"/>
            </a:xfrm>
            <a:custGeom>
              <a:rect b="b" l="l" r="r" t="t"/>
              <a:pathLst>
                <a:path extrusionOk="0" h="548" w="499">
                  <a:moveTo>
                    <a:pt x="361" y="0"/>
                  </a:moveTo>
                  <a:cubicBezTo>
                    <a:pt x="351" y="0"/>
                    <a:pt x="342" y="2"/>
                    <a:pt x="332" y="5"/>
                  </a:cubicBezTo>
                  <a:cubicBezTo>
                    <a:pt x="312" y="10"/>
                    <a:pt x="293" y="21"/>
                    <a:pt x="277" y="36"/>
                  </a:cubicBezTo>
                  <a:cubicBezTo>
                    <a:pt x="194" y="101"/>
                    <a:pt x="124" y="182"/>
                    <a:pt x="66" y="269"/>
                  </a:cubicBezTo>
                  <a:cubicBezTo>
                    <a:pt x="47" y="296"/>
                    <a:pt x="31" y="324"/>
                    <a:pt x="21" y="355"/>
                  </a:cubicBezTo>
                  <a:cubicBezTo>
                    <a:pt x="9" y="389"/>
                    <a:pt x="0" y="435"/>
                    <a:pt x="11" y="469"/>
                  </a:cubicBezTo>
                  <a:cubicBezTo>
                    <a:pt x="21" y="509"/>
                    <a:pt x="47" y="541"/>
                    <a:pt x="88" y="546"/>
                  </a:cubicBezTo>
                  <a:cubicBezTo>
                    <a:pt x="92" y="547"/>
                    <a:pt x="96" y="547"/>
                    <a:pt x="100" y="547"/>
                  </a:cubicBezTo>
                  <a:cubicBezTo>
                    <a:pt x="139" y="547"/>
                    <a:pt x="173" y="523"/>
                    <a:pt x="201" y="496"/>
                  </a:cubicBezTo>
                  <a:cubicBezTo>
                    <a:pt x="227" y="472"/>
                    <a:pt x="245" y="441"/>
                    <a:pt x="265" y="411"/>
                  </a:cubicBezTo>
                  <a:cubicBezTo>
                    <a:pt x="276" y="392"/>
                    <a:pt x="289" y="376"/>
                    <a:pt x="302" y="358"/>
                  </a:cubicBezTo>
                  <a:cubicBezTo>
                    <a:pt x="345" y="304"/>
                    <a:pt x="393" y="255"/>
                    <a:pt x="448" y="213"/>
                  </a:cubicBezTo>
                  <a:cubicBezTo>
                    <a:pt x="457" y="205"/>
                    <a:pt x="465" y="196"/>
                    <a:pt x="471" y="184"/>
                  </a:cubicBezTo>
                  <a:lnTo>
                    <a:pt x="484" y="155"/>
                  </a:lnTo>
                  <a:cubicBezTo>
                    <a:pt x="498" y="119"/>
                    <a:pt x="486" y="79"/>
                    <a:pt x="463" y="50"/>
                  </a:cubicBezTo>
                  <a:cubicBezTo>
                    <a:pt x="442" y="23"/>
                    <a:pt x="416" y="8"/>
                    <a:pt x="381" y="3"/>
                  </a:cubicBezTo>
                  <a:cubicBezTo>
                    <a:pt x="374" y="1"/>
                    <a:pt x="368" y="0"/>
                    <a:pt x="361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42"/>
            <p:cNvSpPr/>
            <p:nvPr/>
          </p:nvSpPr>
          <p:spPr>
            <a:xfrm>
              <a:off x="3271342" y="1122852"/>
              <a:ext cx="12345" cy="26357"/>
            </a:xfrm>
            <a:custGeom>
              <a:rect b="b" l="l" r="r" t="t"/>
              <a:pathLst>
                <a:path extrusionOk="0" h="664" w="311">
                  <a:moveTo>
                    <a:pt x="182" y="1"/>
                  </a:moveTo>
                  <a:cubicBezTo>
                    <a:pt x="130" y="1"/>
                    <a:pt x="89" y="35"/>
                    <a:pt x="71" y="85"/>
                  </a:cubicBezTo>
                  <a:cubicBezTo>
                    <a:pt x="23" y="213"/>
                    <a:pt x="1" y="354"/>
                    <a:pt x="28" y="490"/>
                  </a:cubicBezTo>
                  <a:cubicBezTo>
                    <a:pt x="30" y="504"/>
                    <a:pt x="34" y="520"/>
                    <a:pt x="39" y="534"/>
                  </a:cubicBezTo>
                  <a:cubicBezTo>
                    <a:pt x="49" y="565"/>
                    <a:pt x="61" y="587"/>
                    <a:pt x="81" y="611"/>
                  </a:cubicBezTo>
                  <a:cubicBezTo>
                    <a:pt x="105" y="641"/>
                    <a:pt x="143" y="663"/>
                    <a:pt x="181" y="663"/>
                  </a:cubicBezTo>
                  <a:cubicBezTo>
                    <a:pt x="196" y="663"/>
                    <a:pt x="212" y="659"/>
                    <a:pt x="227" y="651"/>
                  </a:cubicBezTo>
                  <a:cubicBezTo>
                    <a:pt x="251" y="637"/>
                    <a:pt x="262" y="617"/>
                    <a:pt x="273" y="594"/>
                  </a:cubicBezTo>
                  <a:lnTo>
                    <a:pt x="273" y="594"/>
                  </a:lnTo>
                  <a:cubicBezTo>
                    <a:pt x="272" y="597"/>
                    <a:pt x="271" y="600"/>
                    <a:pt x="271" y="600"/>
                  </a:cubicBezTo>
                  <a:cubicBezTo>
                    <a:pt x="271" y="600"/>
                    <a:pt x="272" y="596"/>
                    <a:pt x="277" y="585"/>
                  </a:cubicBezTo>
                  <a:lnTo>
                    <a:pt x="277" y="585"/>
                  </a:lnTo>
                  <a:cubicBezTo>
                    <a:pt x="276" y="588"/>
                    <a:pt x="274" y="591"/>
                    <a:pt x="273" y="594"/>
                  </a:cubicBezTo>
                  <a:lnTo>
                    <a:pt x="273" y="594"/>
                  </a:lnTo>
                  <a:cubicBezTo>
                    <a:pt x="276" y="586"/>
                    <a:pt x="281" y="572"/>
                    <a:pt x="283" y="566"/>
                  </a:cubicBezTo>
                  <a:cubicBezTo>
                    <a:pt x="285" y="551"/>
                    <a:pt x="290" y="528"/>
                    <a:pt x="289" y="518"/>
                  </a:cubicBezTo>
                  <a:cubicBezTo>
                    <a:pt x="288" y="505"/>
                    <a:pt x="287" y="495"/>
                    <a:pt x="285" y="483"/>
                  </a:cubicBezTo>
                  <a:lnTo>
                    <a:pt x="285" y="481"/>
                  </a:lnTo>
                  <a:lnTo>
                    <a:pt x="285" y="476"/>
                  </a:lnTo>
                  <a:cubicBezTo>
                    <a:pt x="283" y="451"/>
                    <a:pt x="279" y="425"/>
                    <a:pt x="277" y="400"/>
                  </a:cubicBezTo>
                  <a:lnTo>
                    <a:pt x="277" y="400"/>
                  </a:lnTo>
                  <a:cubicBezTo>
                    <a:pt x="278" y="411"/>
                    <a:pt x="279" y="424"/>
                    <a:pt x="282" y="435"/>
                  </a:cubicBezTo>
                  <a:cubicBezTo>
                    <a:pt x="275" y="383"/>
                    <a:pt x="274" y="331"/>
                    <a:pt x="275" y="278"/>
                  </a:cubicBezTo>
                  <a:cubicBezTo>
                    <a:pt x="275" y="266"/>
                    <a:pt x="277" y="253"/>
                    <a:pt x="278" y="241"/>
                  </a:cubicBezTo>
                  <a:cubicBezTo>
                    <a:pt x="275" y="234"/>
                    <a:pt x="275" y="228"/>
                    <a:pt x="277" y="223"/>
                  </a:cubicBezTo>
                  <a:cubicBezTo>
                    <a:pt x="283" y="198"/>
                    <a:pt x="285" y="172"/>
                    <a:pt x="293" y="146"/>
                  </a:cubicBezTo>
                  <a:cubicBezTo>
                    <a:pt x="310" y="88"/>
                    <a:pt x="273" y="18"/>
                    <a:pt x="212" y="4"/>
                  </a:cubicBezTo>
                  <a:cubicBezTo>
                    <a:pt x="202" y="2"/>
                    <a:pt x="192" y="1"/>
                    <a:pt x="182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42"/>
            <p:cNvSpPr/>
            <p:nvPr/>
          </p:nvSpPr>
          <p:spPr>
            <a:xfrm>
              <a:off x="3310005" y="1126861"/>
              <a:ext cx="15838" cy="23857"/>
            </a:xfrm>
            <a:custGeom>
              <a:rect b="b" l="l" r="r" t="t"/>
              <a:pathLst>
                <a:path extrusionOk="0" h="601" w="399">
                  <a:moveTo>
                    <a:pt x="136" y="0"/>
                  </a:moveTo>
                  <a:cubicBezTo>
                    <a:pt x="125" y="0"/>
                    <a:pt x="114" y="2"/>
                    <a:pt x="103" y="5"/>
                  </a:cubicBezTo>
                  <a:cubicBezTo>
                    <a:pt x="36" y="26"/>
                    <a:pt x="1" y="90"/>
                    <a:pt x="16" y="157"/>
                  </a:cubicBezTo>
                  <a:cubicBezTo>
                    <a:pt x="33" y="227"/>
                    <a:pt x="54" y="298"/>
                    <a:pt x="80" y="366"/>
                  </a:cubicBezTo>
                  <a:cubicBezTo>
                    <a:pt x="95" y="407"/>
                    <a:pt x="112" y="449"/>
                    <a:pt x="132" y="490"/>
                  </a:cubicBezTo>
                  <a:cubicBezTo>
                    <a:pt x="143" y="512"/>
                    <a:pt x="158" y="536"/>
                    <a:pt x="176" y="554"/>
                  </a:cubicBezTo>
                  <a:cubicBezTo>
                    <a:pt x="205" y="581"/>
                    <a:pt x="244" y="597"/>
                    <a:pt x="283" y="600"/>
                  </a:cubicBezTo>
                  <a:cubicBezTo>
                    <a:pt x="284" y="600"/>
                    <a:pt x="286" y="600"/>
                    <a:pt x="287" y="600"/>
                  </a:cubicBezTo>
                  <a:cubicBezTo>
                    <a:pt x="320" y="600"/>
                    <a:pt x="356" y="577"/>
                    <a:pt x="372" y="548"/>
                  </a:cubicBezTo>
                  <a:cubicBezTo>
                    <a:pt x="393" y="514"/>
                    <a:pt x="398" y="467"/>
                    <a:pt x="388" y="428"/>
                  </a:cubicBezTo>
                  <a:cubicBezTo>
                    <a:pt x="382" y="399"/>
                    <a:pt x="366" y="373"/>
                    <a:pt x="356" y="347"/>
                  </a:cubicBezTo>
                  <a:cubicBezTo>
                    <a:pt x="342" y="318"/>
                    <a:pt x="329" y="288"/>
                    <a:pt x="315" y="257"/>
                  </a:cubicBezTo>
                  <a:cubicBezTo>
                    <a:pt x="293" y="203"/>
                    <a:pt x="273" y="148"/>
                    <a:pt x="255" y="92"/>
                  </a:cubicBezTo>
                  <a:cubicBezTo>
                    <a:pt x="240" y="40"/>
                    <a:pt x="190" y="0"/>
                    <a:pt x="136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42"/>
            <p:cNvSpPr/>
            <p:nvPr/>
          </p:nvSpPr>
          <p:spPr>
            <a:xfrm>
              <a:off x="3353550" y="1121820"/>
              <a:ext cx="14171" cy="23023"/>
            </a:xfrm>
            <a:custGeom>
              <a:rect b="b" l="l" r="r" t="t"/>
              <a:pathLst>
                <a:path extrusionOk="0" h="580" w="357">
                  <a:moveTo>
                    <a:pt x="126" y="1"/>
                  </a:moveTo>
                  <a:cubicBezTo>
                    <a:pt x="103" y="1"/>
                    <a:pt x="79" y="6"/>
                    <a:pt x="62" y="18"/>
                  </a:cubicBezTo>
                  <a:cubicBezTo>
                    <a:pt x="35" y="34"/>
                    <a:pt x="11" y="60"/>
                    <a:pt x="4" y="93"/>
                  </a:cubicBezTo>
                  <a:cubicBezTo>
                    <a:pt x="3" y="104"/>
                    <a:pt x="2" y="115"/>
                    <a:pt x="0" y="127"/>
                  </a:cubicBezTo>
                  <a:cubicBezTo>
                    <a:pt x="0" y="149"/>
                    <a:pt x="5" y="171"/>
                    <a:pt x="18" y="191"/>
                  </a:cubicBezTo>
                  <a:lnTo>
                    <a:pt x="18" y="192"/>
                  </a:lnTo>
                  <a:cubicBezTo>
                    <a:pt x="39" y="242"/>
                    <a:pt x="56" y="294"/>
                    <a:pt x="70" y="346"/>
                  </a:cubicBezTo>
                  <a:cubicBezTo>
                    <a:pt x="77" y="373"/>
                    <a:pt x="82" y="400"/>
                    <a:pt x="88" y="427"/>
                  </a:cubicBezTo>
                  <a:cubicBezTo>
                    <a:pt x="96" y="469"/>
                    <a:pt x="112" y="520"/>
                    <a:pt x="144" y="547"/>
                  </a:cubicBezTo>
                  <a:cubicBezTo>
                    <a:pt x="168" y="568"/>
                    <a:pt x="193" y="579"/>
                    <a:pt x="222" y="579"/>
                  </a:cubicBezTo>
                  <a:cubicBezTo>
                    <a:pt x="228" y="579"/>
                    <a:pt x="234" y="579"/>
                    <a:pt x="240" y="578"/>
                  </a:cubicBezTo>
                  <a:cubicBezTo>
                    <a:pt x="276" y="573"/>
                    <a:pt x="303" y="554"/>
                    <a:pt x="325" y="524"/>
                  </a:cubicBezTo>
                  <a:cubicBezTo>
                    <a:pt x="356" y="472"/>
                    <a:pt x="348" y="405"/>
                    <a:pt x="337" y="352"/>
                  </a:cubicBezTo>
                  <a:cubicBezTo>
                    <a:pt x="330" y="322"/>
                    <a:pt x="322" y="292"/>
                    <a:pt x="313" y="262"/>
                  </a:cubicBezTo>
                  <a:cubicBezTo>
                    <a:pt x="292" y="193"/>
                    <a:pt x="265" y="125"/>
                    <a:pt x="233" y="61"/>
                  </a:cubicBezTo>
                  <a:cubicBezTo>
                    <a:pt x="221" y="34"/>
                    <a:pt x="187" y="13"/>
                    <a:pt x="157" y="4"/>
                  </a:cubicBezTo>
                  <a:cubicBezTo>
                    <a:pt x="148" y="2"/>
                    <a:pt x="137" y="1"/>
                    <a:pt x="1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42"/>
            <p:cNvSpPr/>
            <p:nvPr/>
          </p:nvSpPr>
          <p:spPr>
            <a:xfrm>
              <a:off x="3212673" y="1092525"/>
              <a:ext cx="20959" cy="23102"/>
            </a:xfrm>
            <a:custGeom>
              <a:rect b="b" l="l" r="r" t="t"/>
              <a:pathLst>
                <a:path extrusionOk="0" h="582" w="528">
                  <a:moveTo>
                    <a:pt x="404" y="1"/>
                  </a:moveTo>
                  <a:cubicBezTo>
                    <a:pt x="403" y="1"/>
                    <a:pt x="401" y="1"/>
                    <a:pt x="399" y="1"/>
                  </a:cubicBezTo>
                  <a:cubicBezTo>
                    <a:pt x="367" y="2"/>
                    <a:pt x="330" y="12"/>
                    <a:pt x="308" y="38"/>
                  </a:cubicBezTo>
                  <a:cubicBezTo>
                    <a:pt x="266" y="90"/>
                    <a:pt x="222" y="141"/>
                    <a:pt x="179" y="193"/>
                  </a:cubicBezTo>
                  <a:cubicBezTo>
                    <a:pt x="157" y="219"/>
                    <a:pt x="135" y="245"/>
                    <a:pt x="115" y="271"/>
                  </a:cubicBezTo>
                  <a:cubicBezTo>
                    <a:pt x="88" y="302"/>
                    <a:pt x="57" y="336"/>
                    <a:pt x="37" y="372"/>
                  </a:cubicBezTo>
                  <a:cubicBezTo>
                    <a:pt x="27" y="392"/>
                    <a:pt x="13" y="414"/>
                    <a:pt x="8" y="435"/>
                  </a:cubicBezTo>
                  <a:cubicBezTo>
                    <a:pt x="1" y="465"/>
                    <a:pt x="1" y="508"/>
                    <a:pt x="17" y="535"/>
                  </a:cubicBezTo>
                  <a:cubicBezTo>
                    <a:pt x="36" y="567"/>
                    <a:pt x="69" y="581"/>
                    <a:pt x="104" y="581"/>
                  </a:cubicBezTo>
                  <a:cubicBezTo>
                    <a:pt x="133" y="581"/>
                    <a:pt x="163" y="571"/>
                    <a:pt x="185" y="555"/>
                  </a:cubicBezTo>
                  <a:cubicBezTo>
                    <a:pt x="220" y="530"/>
                    <a:pt x="251" y="504"/>
                    <a:pt x="278" y="471"/>
                  </a:cubicBezTo>
                  <a:cubicBezTo>
                    <a:pt x="299" y="446"/>
                    <a:pt x="321" y="420"/>
                    <a:pt x="342" y="396"/>
                  </a:cubicBezTo>
                  <a:lnTo>
                    <a:pt x="490" y="220"/>
                  </a:lnTo>
                  <a:cubicBezTo>
                    <a:pt x="512" y="194"/>
                    <a:pt x="528" y="165"/>
                    <a:pt x="528" y="129"/>
                  </a:cubicBezTo>
                  <a:cubicBezTo>
                    <a:pt x="528" y="98"/>
                    <a:pt x="513" y="60"/>
                    <a:pt x="490" y="38"/>
                  </a:cubicBezTo>
                  <a:cubicBezTo>
                    <a:pt x="467" y="17"/>
                    <a:pt x="438" y="1"/>
                    <a:pt x="404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42"/>
            <p:cNvSpPr/>
            <p:nvPr/>
          </p:nvSpPr>
          <p:spPr>
            <a:xfrm>
              <a:off x="3377526" y="1116699"/>
              <a:ext cx="19887" cy="20086"/>
            </a:xfrm>
            <a:custGeom>
              <a:rect b="b" l="l" r="r" t="t"/>
              <a:pathLst>
                <a:path extrusionOk="0" h="506" w="501">
                  <a:moveTo>
                    <a:pt x="426" y="227"/>
                  </a:moveTo>
                  <a:cubicBezTo>
                    <a:pt x="424" y="229"/>
                    <a:pt x="422" y="231"/>
                    <a:pt x="419" y="233"/>
                  </a:cubicBezTo>
                  <a:lnTo>
                    <a:pt x="419" y="233"/>
                  </a:lnTo>
                  <a:cubicBezTo>
                    <a:pt x="421" y="231"/>
                    <a:pt x="424" y="229"/>
                    <a:pt x="426" y="227"/>
                  </a:cubicBezTo>
                  <a:close/>
                  <a:moveTo>
                    <a:pt x="395" y="1"/>
                  </a:moveTo>
                  <a:cubicBezTo>
                    <a:pt x="370" y="1"/>
                    <a:pt x="347" y="4"/>
                    <a:pt x="322" y="9"/>
                  </a:cubicBezTo>
                  <a:cubicBezTo>
                    <a:pt x="296" y="17"/>
                    <a:pt x="274" y="30"/>
                    <a:pt x="253" y="47"/>
                  </a:cubicBezTo>
                  <a:cubicBezTo>
                    <a:pt x="218" y="73"/>
                    <a:pt x="186" y="101"/>
                    <a:pt x="155" y="133"/>
                  </a:cubicBezTo>
                  <a:cubicBezTo>
                    <a:pt x="102" y="190"/>
                    <a:pt x="55" y="254"/>
                    <a:pt x="21" y="324"/>
                  </a:cubicBezTo>
                  <a:cubicBezTo>
                    <a:pt x="8" y="352"/>
                    <a:pt x="0" y="384"/>
                    <a:pt x="10" y="418"/>
                  </a:cubicBezTo>
                  <a:cubicBezTo>
                    <a:pt x="18" y="446"/>
                    <a:pt x="40" y="476"/>
                    <a:pt x="66" y="490"/>
                  </a:cubicBezTo>
                  <a:cubicBezTo>
                    <a:pt x="85" y="500"/>
                    <a:pt x="106" y="505"/>
                    <a:pt x="128" y="505"/>
                  </a:cubicBezTo>
                  <a:cubicBezTo>
                    <a:pt x="170" y="505"/>
                    <a:pt x="211" y="486"/>
                    <a:pt x="232" y="447"/>
                  </a:cubicBezTo>
                  <a:cubicBezTo>
                    <a:pt x="249" y="418"/>
                    <a:pt x="268" y="388"/>
                    <a:pt x="289" y="361"/>
                  </a:cubicBezTo>
                  <a:cubicBezTo>
                    <a:pt x="323" y="317"/>
                    <a:pt x="364" y="278"/>
                    <a:pt x="408" y="242"/>
                  </a:cubicBezTo>
                  <a:lnTo>
                    <a:pt x="408" y="242"/>
                  </a:lnTo>
                  <a:cubicBezTo>
                    <a:pt x="418" y="234"/>
                    <a:pt x="429" y="227"/>
                    <a:pt x="437" y="219"/>
                  </a:cubicBezTo>
                  <a:cubicBezTo>
                    <a:pt x="447" y="208"/>
                    <a:pt x="455" y="195"/>
                    <a:pt x="464" y="182"/>
                  </a:cubicBezTo>
                  <a:cubicBezTo>
                    <a:pt x="471" y="174"/>
                    <a:pt x="477" y="164"/>
                    <a:pt x="482" y="154"/>
                  </a:cubicBezTo>
                  <a:cubicBezTo>
                    <a:pt x="499" y="119"/>
                    <a:pt x="500" y="82"/>
                    <a:pt x="482" y="50"/>
                  </a:cubicBezTo>
                  <a:cubicBezTo>
                    <a:pt x="464" y="19"/>
                    <a:pt x="431" y="1"/>
                    <a:pt x="3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42"/>
            <p:cNvSpPr/>
            <p:nvPr/>
          </p:nvSpPr>
          <p:spPr>
            <a:xfrm>
              <a:off x="3368476" y="1153060"/>
              <a:ext cx="25841" cy="11115"/>
            </a:xfrm>
            <a:custGeom>
              <a:rect b="b" l="l" r="r" t="t"/>
              <a:pathLst>
                <a:path extrusionOk="0" h="280" w="651">
                  <a:moveTo>
                    <a:pt x="131" y="0"/>
                  </a:moveTo>
                  <a:cubicBezTo>
                    <a:pt x="79" y="0"/>
                    <a:pt x="27" y="31"/>
                    <a:pt x="15" y="86"/>
                  </a:cubicBezTo>
                  <a:cubicBezTo>
                    <a:pt x="0" y="148"/>
                    <a:pt x="33" y="212"/>
                    <a:pt x="97" y="231"/>
                  </a:cubicBezTo>
                  <a:cubicBezTo>
                    <a:pt x="177" y="253"/>
                    <a:pt x="259" y="268"/>
                    <a:pt x="343" y="275"/>
                  </a:cubicBezTo>
                  <a:cubicBezTo>
                    <a:pt x="368" y="278"/>
                    <a:pt x="393" y="279"/>
                    <a:pt x="419" y="279"/>
                  </a:cubicBezTo>
                  <a:cubicBezTo>
                    <a:pt x="431" y="279"/>
                    <a:pt x="444" y="279"/>
                    <a:pt x="456" y="278"/>
                  </a:cubicBezTo>
                  <a:cubicBezTo>
                    <a:pt x="523" y="274"/>
                    <a:pt x="589" y="263"/>
                    <a:pt x="625" y="200"/>
                  </a:cubicBezTo>
                  <a:cubicBezTo>
                    <a:pt x="650" y="158"/>
                    <a:pt x="642" y="108"/>
                    <a:pt x="610" y="74"/>
                  </a:cubicBezTo>
                  <a:cubicBezTo>
                    <a:pt x="572" y="32"/>
                    <a:pt x="515" y="25"/>
                    <a:pt x="459" y="25"/>
                  </a:cubicBezTo>
                  <a:cubicBezTo>
                    <a:pt x="436" y="25"/>
                    <a:pt x="413" y="26"/>
                    <a:pt x="392" y="26"/>
                  </a:cubicBezTo>
                  <a:cubicBezTo>
                    <a:pt x="341" y="26"/>
                    <a:pt x="291" y="24"/>
                    <a:pt x="240" y="18"/>
                  </a:cubicBezTo>
                  <a:cubicBezTo>
                    <a:pt x="213" y="14"/>
                    <a:pt x="186" y="9"/>
                    <a:pt x="160" y="3"/>
                  </a:cubicBezTo>
                  <a:cubicBezTo>
                    <a:pt x="150" y="1"/>
                    <a:pt x="141" y="0"/>
                    <a:pt x="1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42"/>
            <p:cNvSpPr/>
            <p:nvPr/>
          </p:nvSpPr>
          <p:spPr>
            <a:xfrm>
              <a:off x="3324930" y="1144684"/>
              <a:ext cx="22586" cy="17704"/>
            </a:xfrm>
            <a:custGeom>
              <a:rect b="b" l="l" r="r" t="t"/>
              <a:pathLst>
                <a:path extrusionOk="0" h="446" w="569">
                  <a:moveTo>
                    <a:pt x="127" y="0"/>
                  </a:moveTo>
                  <a:cubicBezTo>
                    <a:pt x="97" y="0"/>
                    <a:pt x="69" y="11"/>
                    <a:pt x="47" y="33"/>
                  </a:cubicBezTo>
                  <a:cubicBezTo>
                    <a:pt x="6" y="79"/>
                    <a:pt x="1" y="152"/>
                    <a:pt x="47" y="198"/>
                  </a:cubicBezTo>
                  <a:cubicBezTo>
                    <a:pt x="106" y="254"/>
                    <a:pt x="169" y="306"/>
                    <a:pt x="236" y="351"/>
                  </a:cubicBezTo>
                  <a:cubicBezTo>
                    <a:pt x="266" y="372"/>
                    <a:pt x="296" y="390"/>
                    <a:pt x="325" y="408"/>
                  </a:cubicBezTo>
                  <a:cubicBezTo>
                    <a:pt x="349" y="422"/>
                    <a:pt x="373" y="433"/>
                    <a:pt x="399" y="442"/>
                  </a:cubicBezTo>
                  <a:cubicBezTo>
                    <a:pt x="411" y="445"/>
                    <a:pt x="423" y="446"/>
                    <a:pt x="435" y="446"/>
                  </a:cubicBezTo>
                  <a:cubicBezTo>
                    <a:pt x="456" y="446"/>
                    <a:pt x="477" y="442"/>
                    <a:pt x="496" y="438"/>
                  </a:cubicBezTo>
                  <a:cubicBezTo>
                    <a:pt x="524" y="432"/>
                    <a:pt x="545" y="410"/>
                    <a:pt x="558" y="384"/>
                  </a:cubicBezTo>
                  <a:cubicBezTo>
                    <a:pt x="568" y="355"/>
                    <a:pt x="564" y="328"/>
                    <a:pt x="551" y="301"/>
                  </a:cubicBezTo>
                  <a:cubicBezTo>
                    <a:pt x="546" y="291"/>
                    <a:pt x="541" y="281"/>
                    <a:pt x="534" y="271"/>
                  </a:cubicBezTo>
                  <a:cubicBezTo>
                    <a:pt x="517" y="246"/>
                    <a:pt x="496" y="231"/>
                    <a:pt x="473" y="216"/>
                  </a:cubicBezTo>
                  <a:cubicBezTo>
                    <a:pt x="450" y="202"/>
                    <a:pt x="426" y="189"/>
                    <a:pt x="404" y="176"/>
                  </a:cubicBezTo>
                  <a:cubicBezTo>
                    <a:pt x="362" y="151"/>
                    <a:pt x="323" y="124"/>
                    <a:pt x="284" y="95"/>
                  </a:cubicBezTo>
                  <a:cubicBezTo>
                    <a:pt x="260" y="75"/>
                    <a:pt x="235" y="54"/>
                    <a:pt x="211" y="33"/>
                  </a:cubicBezTo>
                  <a:cubicBezTo>
                    <a:pt x="188" y="12"/>
                    <a:pt x="157" y="0"/>
                    <a:pt x="127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42"/>
            <p:cNvSpPr/>
            <p:nvPr/>
          </p:nvSpPr>
          <p:spPr>
            <a:xfrm>
              <a:off x="3428534" y="1131069"/>
              <a:ext cx="23182" cy="13139"/>
            </a:xfrm>
            <a:custGeom>
              <a:rect b="b" l="l" r="r" t="t"/>
              <a:pathLst>
                <a:path extrusionOk="0" h="331" w="584">
                  <a:moveTo>
                    <a:pt x="122" y="0"/>
                  </a:moveTo>
                  <a:cubicBezTo>
                    <a:pt x="111" y="0"/>
                    <a:pt x="101" y="2"/>
                    <a:pt x="93" y="4"/>
                  </a:cubicBezTo>
                  <a:cubicBezTo>
                    <a:pt x="69" y="12"/>
                    <a:pt x="50" y="25"/>
                    <a:pt x="35" y="45"/>
                  </a:cubicBezTo>
                  <a:cubicBezTo>
                    <a:pt x="1" y="87"/>
                    <a:pt x="0" y="155"/>
                    <a:pt x="43" y="193"/>
                  </a:cubicBezTo>
                  <a:cubicBezTo>
                    <a:pt x="97" y="240"/>
                    <a:pt x="155" y="272"/>
                    <a:pt x="219" y="298"/>
                  </a:cubicBezTo>
                  <a:cubicBezTo>
                    <a:pt x="245" y="308"/>
                    <a:pt x="271" y="316"/>
                    <a:pt x="298" y="321"/>
                  </a:cubicBezTo>
                  <a:cubicBezTo>
                    <a:pt x="326" y="326"/>
                    <a:pt x="354" y="330"/>
                    <a:pt x="382" y="330"/>
                  </a:cubicBezTo>
                  <a:cubicBezTo>
                    <a:pt x="390" y="330"/>
                    <a:pt x="397" y="330"/>
                    <a:pt x="404" y="329"/>
                  </a:cubicBezTo>
                  <a:cubicBezTo>
                    <a:pt x="463" y="324"/>
                    <a:pt x="525" y="316"/>
                    <a:pt x="558" y="259"/>
                  </a:cubicBezTo>
                  <a:cubicBezTo>
                    <a:pt x="584" y="212"/>
                    <a:pt x="576" y="157"/>
                    <a:pt x="538" y="119"/>
                  </a:cubicBezTo>
                  <a:cubicBezTo>
                    <a:pt x="506" y="87"/>
                    <a:pt x="468" y="83"/>
                    <a:pt x="427" y="83"/>
                  </a:cubicBezTo>
                  <a:cubicBezTo>
                    <a:pt x="416" y="83"/>
                    <a:pt x="406" y="84"/>
                    <a:pt x="395" y="84"/>
                  </a:cubicBezTo>
                  <a:cubicBezTo>
                    <a:pt x="374" y="84"/>
                    <a:pt x="353" y="83"/>
                    <a:pt x="333" y="82"/>
                  </a:cubicBezTo>
                  <a:cubicBezTo>
                    <a:pt x="306" y="76"/>
                    <a:pt x="279" y="69"/>
                    <a:pt x="253" y="59"/>
                  </a:cubicBezTo>
                  <a:cubicBezTo>
                    <a:pt x="227" y="47"/>
                    <a:pt x="203" y="33"/>
                    <a:pt x="181" y="16"/>
                  </a:cubicBezTo>
                  <a:cubicBezTo>
                    <a:pt x="166" y="6"/>
                    <a:pt x="143" y="0"/>
                    <a:pt x="1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42"/>
            <p:cNvSpPr/>
            <p:nvPr/>
          </p:nvSpPr>
          <p:spPr>
            <a:xfrm>
              <a:off x="3426033" y="1099273"/>
              <a:ext cx="22586" cy="21197"/>
            </a:xfrm>
            <a:custGeom>
              <a:rect b="b" l="l" r="r" t="t"/>
              <a:pathLst>
                <a:path extrusionOk="0" h="534" w="569">
                  <a:moveTo>
                    <a:pt x="474" y="0"/>
                  </a:moveTo>
                  <a:cubicBezTo>
                    <a:pt x="473" y="0"/>
                    <a:pt x="472" y="0"/>
                    <a:pt x="471" y="0"/>
                  </a:cubicBezTo>
                  <a:cubicBezTo>
                    <a:pt x="459" y="0"/>
                    <a:pt x="448" y="3"/>
                    <a:pt x="436" y="5"/>
                  </a:cubicBezTo>
                  <a:cubicBezTo>
                    <a:pt x="415" y="8"/>
                    <a:pt x="397" y="16"/>
                    <a:pt x="379" y="24"/>
                  </a:cubicBezTo>
                  <a:cubicBezTo>
                    <a:pt x="353" y="36"/>
                    <a:pt x="332" y="58"/>
                    <a:pt x="309" y="77"/>
                  </a:cubicBezTo>
                  <a:cubicBezTo>
                    <a:pt x="280" y="105"/>
                    <a:pt x="250" y="134"/>
                    <a:pt x="221" y="162"/>
                  </a:cubicBezTo>
                  <a:cubicBezTo>
                    <a:pt x="163" y="219"/>
                    <a:pt x="105" y="276"/>
                    <a:pt x="48" y="334"/>
                  </a:cubicBezTo>
                  <a:cubicBezTo>
                    <a:pt x="4" y="377"/>
                    <a:pt x="1" y="458"/>
                    <a:pt x="48" y="499"/>
                  </a:cubicBezTo>
                  <a:cubicBezTo>
                    <a:pt x="73" y="522"/>
                    <a:pt x="102" y="533"/>
                    <a:pt x="131" y="533"/>
                  </a:cubicBezTo>
                  <a:cubicBezTo>
                    <a:pt x="160" y="533"/>
                    <a:pt x="189" y="522"/>
                    <a:pt x="213" y="499"/>
                  </a:cubicBezTo>
                  <a:lnTo>
                    <a:pt x="396" y="337"/>
                  </a:lnTo>
                  <a:cubicBezTo>
                    <a:pt x="426" y="311"/>
                    <a:pt x="454" y="285"/>
                    <a:pt x="483" y="256"/>
                  </a:cubicBezTo>
                  <a:cubicBezTo>
                    <a:pt x="504" y="235"/>
                    <a:pt x="526" y="216"/>
                    <a:pt x="538" y="191"/>
                  </a:cubicBezTo>
                  <a:cubicBezTo>
                    <a:pt x="547" y="176"/>
                    <a:pt x="554" y="161"/>
                    <a:pt x="558" y="145"/>
                  </a:cubicBezTo>
                  <a:cubicBezTo>
                    <a:pt x="562" y="130"/>
                    <a:pt x="563" y="112"/>
                    <a:pt x="564" y="96"/>
                  </a:cubicBezTo>
                  <a:cubicBezTo>
                    <a:pt x="568" y="73"/>
                    <a:pt x="554" y="44"/>
                    <a:pt x="538" y="29"/>
                  </a:cubicBezTo>
                  <a:cubicBezTo>
                    <a:pt x="521" y="12"/>
                    <a:pt x="499" y="0"/>
                    <a:pt x="4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42"/>
            <p:cNvSpPr/>
            <p:nvPr/>
          </p:nvSpPr>
          <p:spPr>
            <a:xfrm>
              <a:off x="3468785" y="1110626"/>
              <a:ext cx="26596" cy="11551"/>
            </a:xfrm>
            <a:custGeom>
              <a:rect b="b" l="l" r="r" t="t"/>
              <a:pathLst>
                <a:path extrusionOk="0" h="291" w="670">
                  <a:moveTo>
                    <a:pt x="524" y="1"/>
                  </a:moveTo>
                  <a:cubicBezTo>
                    <a:pt x="505" y="1"/>
                    <a:pt x="486" y="4"/>
                    <a:pt x="465" y="8"/>
                  </a:cubicBezTo>
                  <a:cubicBezTo>
                    <a:pt x="448" y="11"/>
                    <a:pt x="429" y="16"/>
                    <a:pt x="411" y="21"/>
                  </a:cubicBezTo>
                  <a:cubicBezTo>
                    <a:pt x="377" y="29"/>
                    <a:pt x="341" y="35"/>
                    <a:pt x="307" y="39"/>
                  </a:cubicBezTo>
                  <a:cubicBezTo>
                    <a:pt x="246" y="47"/>
                    <a:pt x="184" y="50"/>
                    <a:pt x="123" y="50"/>
                  </a:cubicBezTo>
                  <a:cubicBezTo>
                    <a:pt x="122" y="50"/>
                    <a:pt x="120" y="50"/>
                    <a:pt x="119" y="50"/>
                  </a:cubicBezTo>
                  <a:cubicBezTo>
                    <a:pt x="58" y="50"/>
                    <a:pt x="1" y="106"/>
                    <a:pt x="3" y="170"/>
                  </a:cubicBezTo>
                  <a:cubicBezTo>
                    <a:pt x="6" y="236"/>
                    <a:pt x="55" y="285"/>
                    <a:pt x="123" y="288"/>
                  </a:cubicBezTo>
                  <a:cubicBezTo>
                    <a:pt x="150" y="290"/>
                    <a:pt x="177" y="291"/>
                    <a:pt x="205" y="291"/>
                  </a:cubicBezTo>
                  <a:cubicBezTo>
                    <a:pt x="253" y="291"/>
                    <a:pt x="301" y="288"/>
                    <a:pt x="350" y="282"/>
                  </a:cubicBezTo>
                  <a:cubicBezTo>
                    <a:pt x="394" y="277"/>
                    <a:pt x="440" y="271"/>
                    <a:pt x="486" y="261"/>
                  </a:cubicBezTo>
                  <a:cubicBezTo>
                    <a:pt x="546" y="250"/>
                    <a:pt x="606" y="233"/>
                    <a:pt x="639" y="177"/>
                  </a:cubicBezTo>
                  <a:cubicBezTo>
                    <a:pt x="669" y="126"/>
                    <a:pt x="652" y="46"/>
                    <a:pt x="596" y="19"/>
                  </a:cubicBezTo>
                  <a:cubicBezTo>
                    <a:pt x="571" y="6"/>
                    <a:pt x="548" y="1"/>
                    <a:pt x="5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42"/>
            <p:cNvSpPr/>
            <p:nvPr/>
          </p:nvSpPr>
          <p:spPr>
            <a:xfrm>
              <a:off x="3473985" y="1082879"/>
              <a:ext cx="27906" cy="17783"/>
            </a:xfrm>
            <a:custGeom>
              <a:rect b="b" l="l" r="r" t="t"/>
              <a:pathLst>
                <a:path extrusionOk="0" h="448" w="703">
                  <a:moveTo>
                    <a:pt x="585" y="1"/>
                  </a:moveTo>
                  <a:cubicBezTo>
                    <a:pt x="582" y="1"/>
                    <a:pt x="580" y="1"/>
                    <a:pt x="577" y="1"/>
                  </a:cubicBezTo>
                  <a:cubicBezTo>
                    <a:pt x="557" y="4"/>
                    <a:pt x="537" y="5"/>
                    <a:pt x="520" y="10"/>
                  </a:cubicBezTo>
                  <a:cubicBezTo>
                    <a:pt x="504" y="16"/>
                    <a:pt x="488" y="23"/>
                    <a:pt x="473" y="30"/>
                  </a:cubicBezTo>
                  <a:cubicBezTo>
                    <a:pt x="453" y="39"/>
                    <a:pt x="433" y="48"/>
                    <a:pt x="413" y="58"/>
                  </a:cubicBezTo>
                  <a:cubicBezTo>
                    <a:pt x="375" y="79"/>
                    <a:pt x="335" y="100"/>
                    <a:pt x="296" y="121"/>
                  </a:cubicBezTo>
                  <a:cubicBezTo>
                    <a:pt x="218" y="160"/>
                    <a:pt x="139" y="198"/>
                    <a:pt x="58" y="233"/>
                  </a:cubicBezTo>
                  <a:cubicBezTo>
                    <a:pt x="35" y="244"/>
                    <a:pt x="11" y="277"/>
                    <a:pt x="6" y="302"/>
                  </a:cubicBezTo>
                  <a:cubicBezTo>
                    <a:pt x="1" y="328"/>
                    <a:pt x="2" y="353"/>
                    <a:pt x="11" y="376"/>
                  </a:cubicBezTo>
                  <a:cubicBezTo>
                    <a:pt x="28" y="415"/>
                    <a:pt x="72" y="448"/>
                    <a:pt x="117" y="448"/>
                  </a:cubicBezTo>
                  <a:cubicBezTo>
                    <a:pt x="127" y="448"/>
                    <a:pt x="137" y="446"/>
                    <a:pt x="147" y="443"/>
                  </a:cubicBezTo>
                  <a:cubicBezTo>
                    <a:pt x="235" y="408"/>
                    <a:pt x="323" y="374"/>
                    <a:pt x="409" y="335"/>
                  </a:cubicBezTo>
                  <a:cubicBezTo>
                    <a:pt x="449" y="319"/>
                    <a:pt x="489" y="301"/>
                    <a:pt x="528" y="282"/>
                  </a:cubicBezTo>
                  <a:cubicBezTo>
                    <a:pt x="574" y="261"/>
                    <a:pt x="624" y="238"/>
                    <a:pt x="657" y="199"/>
                  </a:cubicBezTo>
                  <a:cubicBezTo>
                    <a:pt x="691" y="162"/>
                    <a:pt x="703" y="117"/>
                    <a:pt x="683" y="73"/>
                  </a:cubicBezTo>
                  <a:cubicBezTo>
                    <a:pt x="668" y="38"/>
                    <a:pt x="627" y="1"/>
                    <a:pt x="5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42"/>
            <p:cNvSpPr/>
            <p:nvPr/>
          </p:nvSpPr>
          <p:spPr>
            <a:xfrm>
              <a:off x="3472754" y="1058466"/>
              <a:ext cx="16116" cy="20006"/>
            </a:xfrm>
            <a:custGeom>
              <a:rect b="b" l="l" r="r" t="t"/>
              <a:pathLst>
                <a:path extrusionOk="0" h="504" w="406">
                  <a:moveTo>
                    <a:pt x="278" y="0"/>
                  </a:moveTo>
                  <a:cubicBezTo>
                    <a:pt x="267" y="0"/>
                    <a:pt x="257" y="2"/>
                    <a:pt x="247" y="5"/>
                  </a:cubicBezTo>
                  <a:cubicBezTo>
                    <a:pt x="214" y="15"/>
                    <a:pt x="192" y="33"/>
                    <a:pt x="174" y="60"/>
                  </a:cubicBezTo>
                  <a:cubicBezTo>
                    <a:pt x="140" y="109"/>
                    <a:pt x="109" y="158"/>
                    <a:pt x="79" y="210"/>
                  </a:cubicBezTo>
                  <a:cubicBezTo>
                    <a:pt x="39" y="279"/>
                    <a:pt x="1" y="360"/>
                    <a:pt x="31" y="440"/>
                  </a:cubicBezTo>
                  <a:cubicBezTo>
                    <a:pt x="39" y="466"/>
                    <a:pt x="55" y="486"/>
                    <a:pt x="81" y="496"/>
                  </a:cubicBezTo>
                  <a:cubicBezTo>
                    <a:pt x="93" y="501"/>
                    <a:pt x="104" y="503"/>
                    <a:pt x="115" y="503"/>
                  </a:cubicBezTo>
                  <a:cubicBezTo>
                    <a:pt x="129" y="503"/>
                    <a:pt x="143" y="499"/>
                    <a:pt x="159" y="492"/>
                  </a:cubicBezTo>
                  <a:cubicBezTo>
                    <a:pt x="227" y="463"/>
                    <a:pt x="260" y="393"/>
                    <a:pt x="293" y="333"/>
                  </a:cubicBezTo>
                  <a:cubicBezTo>
                    <a:pt x="323" y="282"/>
                    <a:pt x="352" y="232"/>
                    <a:pt x="386" y="184"/>
                  </a:cubicBezTo>
                  <a:cubicBezTo>
                    <a:pt x="403" y="159"/>
                    <a:pt x="406" y="117"/>
                    <a:pt x="398" y="90"/>
                  </a:cubicBezTo>
                  <a:cubicBezTo>
                    <a:pt x="390" y="62"/>
                    <a:pt x="368" y="31"/>
                    <a:pt x="342" y="17"/>
                  </a:cubicBezTo>
                  <a:cubicBezTo>
                    <a:pt x="323" y="7"/>
                    <a:pt x="300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42"/>
            <p:cNvSpPr/>
            <p:nvPr/>
          </p:nvSpPr>
          <p:spPr>
            <a:xfrm>
              <a:off x="3272414" y="887064"/>
              <a:ext cx="23579" cy="9606"/>
            </a:xfrm>
            <a:custGeom>
              <a:rect b="b" l="l" r="r" t="t"/>
              <a:pathLst>
                <a:path extrusionOk="0" h="242" w="594">
                  <a:moveTo>
                    <a:pt x="415" y="1"/>
                  </a:moveTo>
                  <a:cubicBezTo>
                    <a:pt x="387" y="1"/>
                    <a:pt x="360" y="3"/>
                    <a:pt x="333" y="3"/>
                  </a:cubicBezTo>
                  <a:cubicBezTo>
                    <a:pt x="257" y="4"/>
                    <a:pt x="182" y="13"/>
                    <a:pt x="106" y="18"/>
                  </a:cubicBezTo>
                  <a:cubicBezTo>
                    <a:pt x="53" y="23"/>
                    <a:pt x="1" y="62"/>
                    <a:pt x="3" y="121"/>
                  </a:cubicBezTo>
                  <a:cubicBezTo>
                    <a:pt x="6" y="180"/>
                    <a:pt x="49" y="220"/>
                    <a:pt x="106" y="224"/>
                  </a:cubicBezTo>
                  <a:cubicBezTo>
                    <a:pt x="182" y="229"/>
                    <a:pt x="257" y="238"/>
                    <a:pt x="333" y="239"/>
                  </a:cubicBezTo>
                  <a:cubicBezTo>
                    <a:pt x="363" y="239"/>
                    <a:pt x="393" y="241"/>
                    <a:pt x="423" y="241"/>
                  </a:cubicBezTo>
                  <a:cubicBezTo>
                    <a:pt x="428" y="241"/>
                    <a:pt x="433" y="241"/>
                    <a:pt x="438" y="241"/>
                  </a:cubicBezTo>
                  <a:cubicBezTo>
                    <a:pt x="508" y="239"/>
                    <a:pt x="593" y="201"/>
                    <a:pt x="593" y="119"/>
                  </a:cubicBezTo>
                  <a:cubicBezTo>
                    <a:pt x="593" y="82"/>
                    <a:pt x="567" y="43"/>
                    <a:pt x="534" y="25"/>
                  </a:cubicBezTo>
                  <a:cubicBezTo>
                    <a:pt x="507" y="9"/>
                    <a:pt x="474" y="2"/>
                    <a:pt x="442" y="2"/>
                  </a:cubicBezTo>
                  <a:cubicBezTo>
                    <a:pt x="433" y="1"/>
                    <a:pt x="424" y="1"/>
                    <a:pt x="4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42"/>
            <p:cNvSpPr/>
            <p:nvPr/>
          </p:nvSpPr>
          <p:spPr>
            <a:xfrm>
              <a:off x="3275589" y="862810"/>
              <a:ext cx="25167" cy="14012"/>
            </a:xfrm>
            <a:custGeom>
              <a:rect b="b" l="l" r="r" t="t"/>
              <a:pathLst>
                <a:path extrusionOk="0" h="353" w="634">
                  <a:moveTo>
                    <a:pt x="488" y="1"/>
                  </a:moveTo>
                  <a:cubicBezTo>
                    <a:pt x="463" y="1"/>
                    <a:pt x="437" y="5"/>
                    <a:pt x="415" y="11"/>
                  </a:cubicBezTo>
                  <a:cubicBezTo>
                    <a:pt x="378" y="21"/>
                    <a:pt x="343" y="36"/>
                    <a:pt x="306" y="50"/>
                  </a:cubicBezTo>
                  <a:cubicBezTo>
                    <a:pt x="233" y="77"/>
                    <a:pt x="160" y="103"/>
                    <a:pt x="88" y="131"/>
                  </a:cubicBezTo>
                  <a:cubicBezTo>
                    <a:pt x="58" y="141"/>
                    <a:pt x="35" y="156"/>
                    <a:pt x="20" y="183"/>
                  </a:cubicBezTo>
                  <a:cubicBezTo>
                    <a:pt x="5" y="208"/>
                    <a:pt x="0" y="243"/>
                    <a:pt x="8" y="270"/>
                  </a:cubicBezTo>
                  <a:cubicBezTo>
                    <a:pt x="23" y="318"/>
                    <a:pt x="68" y="353"/>
                    <a:pt x="116" y="353"/>
                  </a:cubicBezTo>
                  <a:cubicBezTo>
                    <a:pt x="126" y="353"/>
                    <a:pt x="136" y="351"/>
                    <a:pt x="146" y="348"/>
                  </a:cubicBezTo>
                  <a:lnTo>
                    <a:pt x="373" y="282"/>
                  </a:lnTo>
                  <a:cubicBezTo>
                    <a:pt x="468" y="254"/>
                    <a:pt x="581" y="229"/>
                    <a:pt x="618" y="124"/>
                  </a:cubicBezTo>
                  <a:cubicBezTo>
                    <a:pt x="633" y="86"/>
                    <a:pt x="610" y="46"/>
                    <a:pt x="579" y="25"/>
                  </a:cubicBezTo>
                  <a:cubicBezTo>
                    <a:pt x="554" y="8"/>
                    <a:pt x="521" y="1"/>
                    <a:pt x="4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42"/>
            <p:cNvSpPr/>
            <p:nvPr/>
          </p:nvSpPr>
          <p:spPr>
            <a:xfrm>
              <a:off x="3262847" y="829426"/>
              <a:ext cx="22269" cy="24015"/>
            </a:xfrm>
            <a:custGeom>
              <a:rect b="b" l="l" r="r" t="t"/>
              <a:pathLst>
                <a:path extrusionOk="0" h="605" w="561">
                  <a:moveTo>
                    <a:pt x="458" y="0"/>
                  </a:moveTo>
                  <a:cubicBezTo>
                    <a:pt x="451" y="0"/>
                    <a:pt x="443" y="1"/>
                    <a:pt x="436" y="2"/>
                  </a:cubicBezTo>
                  <a:cubicBezTo>
                    <a:pt x="414" y="5"/>
                    <a:pt x="394" y="10"/>
                    <a:pt x="373" y="18"/>
                  </a:cubicBezTo>
                  <a:cubicBezTo>
                    <a:pt x="336" y="31"/>
                    <a:pt x="304" y="53"/>
                    <a:pt x="274" y="78"/>
                  </a:cubicBezTo>
                  <a:cubicBezTo>
                    <a:pt x="239" y="106"/>
                    <a:pt x="208" y="140"/>
                    <a:pt x="179" y="175"/>
                  </a:cubicBezTo>
                  <a:cubicBezTo>
                    <a:pt x="112" y="261"/>
                    <a:pt x="59" y="352"/>
                    <a:pt x="21" y="455"/>
                  </a:cubicBezTo>
                  <a:cubicBezTo>
                    <a:pt x="0" y="513"/>
                    <a:pt x="45" y="588"/>
                    <a:pt x="104" y="601"/>
                  </a:cubicBezTo>
                  <a:cubicBezTo>
                    <a:pt x="115" y="603"/>
                    <a:pt x="127" y="604"/>
                    <a:pt x="138" y="604"/>
                  </a:cubicBezTo>
                  <a:cubicBezTo>
                    <a:pt x="159" y="604"/>
                    <a:pt x="179" y="600"/>
                    <a:pt x="196" y="589"/>
                  </a:cubicBezTo>
                  <a:cubicBezTo>
                    <a:pt x="222" y="573"/>
                    <a:pt x="237" y="550"/>
                    <a:pt x="248" y="523"/>
                  </a:cubicBezTo>
                  <a:lnTo>
                    <a:pt x="248" y="524"/>
                  </a:lnTo>
                  <a:cubicBezTo>
                    <a:pt x="273" y="465"/>
                    <a:pt x="305" y="411"/>
                    <a:pt x="344" y="359"/>
                  </a:cubicBezTo>
                  <a:cubicBezTo>
                    <a:pt x="372" y="325"/>
                    <a:pt x="401" y="292"/>
                    <a:pt x="435" y="262"/>
                  </a:cubicBezTo>
                  <a:cubicBezTo>
                    <a:pt x="459" y="240"/>
                    <a:pt x="482" y="219"/>
                    <a:pt x="502" y="193"/>
                  </a:cubicBezTo>
                  <a:lnTo>
                    <a:pt x="541" y="137"/>
                  </a:lnTo>
                  <a:cubicBezTo>
                    <a:pt x="561" y="106"/>
                    <a:pt x="553" y="60"/>
                    <a:pt x="532" y="34"/>
                  </a:cubicBezTo>
                  <a:cubicBezTo>
                    <a:pt x="513" y="9"/>
                    <a:pt x="487" y="0"/>
                    <a:pt x="45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42"/>
            <p:cNvSpPr/>
            <p:nvPr/>
          </p:nvSpPr>
          <p:spPr>
            <a:xfrm>
              <a:off x="3301232" y="832483"/>
              <a:ext cx="30724" cy="14171"/>
            </a:xfrm>
            <a:custGeom>
              <a:rect b="b" l="l" r="r" t="t"/>
              <a:pathLst>
                <a:path extrusionOk="0" h="357" w="774">
                  <a:moveTo>
                    <a:pt x="636" y="1"/>
                  </a:moveTo>
                  <a:cubicBezTo>
                    <a:pt x="605" y="1"/>
                    <a:pt x="573" y="6"/>
                    <a:pt x="541" y="12"/>
                  </a:cubicBezTo>
                  <a:cubicBezTo>
                    <a:pt x="490" y="24"/>
                    <a:pt x="441" y="35"/>
                    <a:pt x="390" y="49"/>
                  </a:cubicBezTo>
                  <a:cubicBezTo>
                    <a:pt x="294" y="74"/>
                    <a:pt x="198" y="101"/>
                    <a:pt x="102" y="131"/>
                  </a:cubicBezTo>
                  <a:cubicBezTo>
                    <a:pt x="45" y="149"/>
                    <a:pt x="1" y="211"/>
                    <a:pt x="21" y="273"/>
                  </a:cubicBezTo>
                  <a:cubicBezTo>
                    <a:pt x="37" y="323"/>
                    <a:pt x="82" y="357"/>
                    <a:pt x="133" y="357"/>
                  </a:cubicBezTo>
                  <a:cubicBezTo>
                    <a:pt x="143" y="357"/>
                    <a:pt x="152" y="355"/>
                    <a:pt x="162" y="353"/>
                  </a:cubicBezTo>
                  <a:cubicBezTo>
                    <a:pt x="260" y="329"/>
                    <a:pt x="358" y="306"/>
                    <a:pt x="456" y="286"/>
                  </a:cubicBezTo>
                  <a:cubicBezTo>
                    <a:pt x="506" y="276"/>
                    <a:pt x="557" y="268"/>
                    <a:pt x="608" y="257"/>
                  </a:cubicBezTo>
                  <a:cubicBezTo>
                    <a:pt x="636" y="252"/>
                    <a:pt x="671" y="243"/>
                    <a:pt x="696" y="228"/>
                  </a:cubicBezTo>
                  <a:cubicBezTo>
                    <a:pt x="743" y="201"/>
                    <a:pt x="774" y="143"/>
                    <a:pt x="759" y="91"/>
                  </a:cubicBezTo>
                  <a:cubicBezTo>
                    <a:pt x="744" y="38"/>
                    <a:pt x="690" y="1"/>
                    <a:pt x="6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42"/>
            <p:cNvSpPr/>
            <p:nvPr/>
          </p:nvSpPr>
          <p:spPr>
            <a:xfrm>
              <a:off x="3286347" y="801799"/>
              <a:ext cx="23698" cy="17505"/>
            </a:xfrm>
            <a:custGeom>
              <a:rect b="b" l="l" r="r" t="t"/>
              <a:pathLst>
                <a:path extrusionOk="0" h="441" w="597">
                  <a:moveTo>
                    <a:pt x="476" y="0"/>
                  </a:moveTo>
                  <a:cubicBezTo>
                    <a:pt x="466" y="0"/>
                    <a:pt x="455" y="1"/>
                    <a:pt x="446" y="3"/>
                  </a:cubicBezTo>
                  <a:cubicBezTo>
                    <a:pt x="378" y="16"/>
                    <a:pt x="316" y="62"/>
                    <a:pt x="260" y="98"/>
                  </a:cubicBezTo>
                  <a:cubicBezTo>
                    <a:pt x="201" y="139"/>
                    <a:pt x="140" y="177"/>
                    <a:pt x="81" y="218"/>
                  </a:cubicBezTo>
                  <a:cubicBezTo>
                    <a:pt x="29" y="252"/>
                    <a:pt x="1" y="326"/>
                    <a:pt x="37" y="381"/>
                  </a:cubicBezTo>
                  <a:cubicBezTo>
                    <a:pt x="61" y="419"/>
                    <a:pt x="102" y="441"/>
                    <a:pt x="144" y="441"/>
                  </a:cubicBezTo>
                  <a:cubicBezTo>
                    <a:pt x="163" y="441"/>
                    <a:pt x="183" y="436"/>
                    <a:pt x="202" y="425"/>
                  </a:cubicBezTo>
                  <a:lnTo>
                    <a:pt x="364" y="328"/>
                  </a:lnTo>
                  <a:cubicBezTo>
                    <a:pt x="391" y="313"/>
                    <a:pt x="417" y="297"/>
                    <a:pt x="443" y="280"/>
                  </a:cubicBezTo>
                  <a:cubicBezTo>
                    <a:pt x="475" y="259"/>
                    <a:pt x="513" y="240"/>
                    <a:pt x="539" y="213"/>
                  </a:cubicBezTo>
                  <a:cubicBezTo>
                    <a:pt x="571" y="180"/>
                    <a:pt x="597" y="136"/>
                    <a:pt x="592" y="89"/>
                  </a:cubicBezTo>
                  <a:cubicBezTo>
                    <a:pt x="589" y="51"/>
                    <a:pt x="571" y="26"/>
                    <a:pt x="536" y="12"/>
                  </a:cubicBezTo>
                  <a:cubicBezTo>
                    <a:pt x="518" y="4"/>
                    <a:pt x="497" y="0"/>
                    <a:pt x="4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42"/>
            <p:cNvSpPr/>
            <p:nvPr/>
          </p:nvSpPr>
          <p:spPr>
            <a:xfrm>
              <a:off x="3274756" y="781991"/>
              <a:ext cx="16354" cy="22745"/>
            </a:xfrm>
            <a:custGeom>
              <a:rect b="b" l="l" r="r" t="t"/>
              <a:pathLst>
                <a:path extrusionOk="0" h="573" w="412">
                  <a:moveTo>
                    <a:pt x="284" y="1"/>
                  </a:moveTo>
                  <a:cubicBezTo>
                    <a:pt x="274" y="1"/>
                    <a:pt x="264" y="2"/>
                    <a:pt x="254" y="6"/>
                  </a:cubicBezTo>
                  <a:cubicBezTo>
                    <a:pt x="245" y="10"/>
                    <a:pt x="235" y="14"/>
                    <a:pt x="225" y="18"/>
                  </a:cubicBezTo>
                  <a:cubicBezTo>
                    <a:pt x="207" y="28"/>
                    <a:pt x="193" y="44"/>
                    <a:pt x="181" y="62"/>
                  </a:cubicBezTo>
                  <a:cubicBezTo>
                    <a:pt x="144" y="113"/>
                    <a:pt x="110" y="165"/>
                    <a:pt x="79" y="220"/>
                  </a:cubicBezTo>
                  <a:cubicBezTo>
                    <a:pt x="62" y="255"/>
                    <a:pt x="45" y="292"/>
                    <a:pt x="30" y="329"/>
                  </a:cubicBezTo>
                  <a:cubicBezTo>
                    <a:pt x="19" y="360"/>
                    <a:pt x="12" y="391"/>
                    <a:pt x="5" y="422"/>
                  </a:cubicBezTo>
                  <a:cubicBezTo>
                    <a:pt x="0" y="452"/>
                    <a:pt x="0" y="486"/>
                    <a:pt x="17" y="514"/>
                  </a:cubicBezTo>
                  <a:cubicBezTo>
                    <a:pt x="31" y="536"/>
                    <a:pt x="50" y="551"/>
                    <a:pt x="73" y="562"/>
                  </a:cubicBezTo>
                  <a:cubicBezTo>
                    <a:pt x="88" y="568"/>
                    <a:pt x="105" y="572"/>
                    <a:pt x="122" y="572"/>
                  </a:cubicBezTo>
                  <a:cubicBezTo>
                    <a:pt x="131" y="572"/>
                    <a:pt x="141" y="571"/>
                    <a:pt x="150" y="568"/>
                  </a:cubicBezTo>
                  <a:cubicBezTo>
                    <a:pt x="177" y="559"/>
                    <a:pt x="208" y="541"/>
                    <a:pt x="220" y="514"/>
                  </a:cubicBezTo>
                  <a:cubicBezTo>
                    <a:pt x="235" y="482"/>
                    <a:pt x="250" y="451"/>
                    <a:pt x="264" y="418"/>
                  </a:cubicBezTo>
                  <a:cubicBezTo>
                    <a:pt x="266" y="412"/>
                    <a:pt x="270" y="404"/>
                    <a:pt x="272" y="397"/>
                  </a:cubicBezTo>
                  <a:cubicBezTo>
                    <a:pt x="306" y="321"/>
                    <a:pt x="345" y="249"/>
                    <a:pt x="392" y="185"/>
                  </a:cubicBezTo>
                  <a:cubicBezTo>
                    <a:pt x="409" y="160"/>
                    <a:pt x="412" y="118"/>
                    <a:pt x="404" y="91"/>
                  </a:cubicBezTo>
                  <a:cubicBezTo>
                    <a:pt x="396" y="62"/>
                    <a:pt x="374" y="32"/>
                    <a:pt x="348" y="18"/>
                  </a:cubicBezTo>
                  <a:cubicBezTo>
                    <a:pt x="328" y="8"/>
                    <a:pt x="306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42"/>
            <p:cNvSpPr/>
            <p:nvPr/>
          </p:nvSpPr>
          <p:spPr>
            <a:xfrm>
              <a:off x="3284799" y="798425"/>
              <a:ext cx="516" cy="1231"/>
            </a:xfrm>
            <a:custGeom>
              <a:rect b="b" l="l" r="r" t="t"/>
              <a:pathLst>
                <a:path extrusionOk="0" h="31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12" y="1"/>
                    <a:pt x="12" y="2"/>
                  </a:cubicBezTo>
                  <a:lnTo>
                    <a:pt x="12" y="2"/>
                  </a:lnTo>
                  <a:cubicBezTo>
                    <a:pt x="13" y="2"/>
                    <a:pt x="13" y="1"/>
                    <a:pt x="13" y="1"/>
                  </a:cubicBezTo>
                  <a:close/>
                  <a:moveTo>
                    <a:pt x="12" y="2"/>
                  </a:moveTo>
                  <a:cubicBezTo>
                    <a:pt x="12" y="2"/>
                    <a:pt x="12" y="2"/>
                    <a:pt x="12" y="3"/>
                  </a:cubicBezTo>
                  <a:lnTo>
                    <a:pt x="0" y="31"/>
                  </a:lnTo>
                  <a:cubicBezTo>
                    <a:pt x="5" y="21"/>
                    <a:pt x="8" y="11"/>
                    <a:pt x="12" y="2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42"/>
            <p:cNvSpPr/>
            <p:nvPr/>
          </p:nvSpPr>
          <p:spPr>
            <a:xfrm>
              <a:off x="3256337" y="762540"/>
              <a:ext cx="13457" cy="20522"/>
            </a:xfrm>
            <a:custGeom>
              <a:rect b="b" l="l" r="r" t="t"/>
              <a:pathLst>
                <a:path extrusionOk="0" h="517" w="339">
                  <a:moveTo>
                    <a:pt x="212" y="1"/>
                  </a:moveTo>
                  <a:cubicBezTo>
                    <a:pt x="161" y="1"/>
                    <a:pt x="118" y="33"/>
                    <a:pt x="101" y="83"/>
                  </a:cubicBezTo>
                  <a:lnTo>
                    <a:pt x="42" y="255"/>
                  </a:lnTo>
                  <a:cubicBezTo>
                    <a:pt x="33" y="282"/>
                    <a:pt x="23" y="310"/>
                    <a:pt x="14" y="338"/>
                  </a:cubicBezTo>
                  <a:cubicBezTo>
                    <a:pt x="5" y="368"/>
                    <a:pt x="1" y="400"/>
                    <a:pt x="9" y="430"/>
                  </a:cubicBezTo>
                  <a:cubicBezTo>
                    <a:pt x="17" y="467"/>
                    <a:pt x="48" y="503"/>
                    <a:pt x="85" y="512"/>
                  </a:cubicBezTo>
                  <a:cubicBezTo>
                    <a:pt x="94" y="515"/>
                    <a:pt x="104" y="516"/>
                    <a:pt x="113" y="516"/>
                  </a:cubicBezTo>
                  <a:cubicBezTo>
                    <a:pt x="145" y="516"/>
                    <a:pt x="175" y="501"/>
                    <a:pt x="198" y="479"/>
                  </a:cubicBezTo>
                  <a:cubicBezTo>
                    <a:pt x="219" y="457"/>
                    <a:pt x="230" y="429"/>
                    <a:pt x="240" y="401"/>
                  </a:cubicBezTo>
                  <a:cubicBezTo>
                    <a:pt x="250" y="374"/>
                    <a:pt x="257" y="345"/>
                    <a:pt x="266" y="317"/>
                  </a:cubicBezTo>
                  <a:cubicBezTo>
                    <a:pt x="285" y="260"/>
                    <a:pt x="302" y="202"/>
                    <a:pt x="319" y="145"/>
                  </a:cubicBezTo>
                  <a:cubicBezTo>
                    <a:pt x="338" y="87"/>
                    <a:pt x="301" y="16"/>
                    <a:pt x="241" y="4"/>
                  </a:cubicBezTo>
                  <a:cubicBezTo>
                    <a:pt x="231" y="2"/>
                    <a:pt x="222" y="1"/>
                    <a:pt x="2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42"/>
            <p:cNvSpPr/>
            <p:nvPr/>
          </p:nvSpPr>
          <p:spPr>
            <a:xfrm>
              <a:off x="3235061" y="757499"/>
              <a:ext cx="20244" cy="15600"/>
            </a:xfrm>
            <a:custGeom>
              <a:rect b="b" l="l" r="r" t="t"/>
              <a:pathLst>
                <a:path extrusionOk="0" h="393" w="510">
                  <a:moveTo>
                    <a:pt x="383" y="1"/>
                  </a:moveTo>
                  <a:cubicBezTo>
                    <a:pt x="361" y="1"/>
                    <a:pt x="340" y="7"/>
                    <a:pt x="318" y="17"/>
                  </a:cubicBezTo>
                  <a:cubicBezTo>
                    <a:pt x="275" y="38"/>
                    <a:pt x="233" y="62"/>
                    <a:pt x="191" y="85"/>
                  </a:cubicBezTo>
                  <a:cubicBezTo>
                    <a:pt x="170" y="97"/>
                    <a:pt x="149" y="110"/>
                    <a:pt x="129" y="123"/>
                  </a:cubicBezTo>
                  <a:cubicBezTo>
                    <a:pt x="111" y="133"/>
                    <a:pt x="95" y="147"/>
                    <a:pt x="79" y="159"/>
                  </a:cubicBezTo>
                  <a:cubicBezTo>
                    <a:pt x="69" y="167"/>
                    <a:pt x="59" y="174"/>
                    <a:pt x="50" y="183"/>
                  </a:cubicBezTo>
                  <a:cubicBezTo>
                    <a:pt x="33" y="203"/>
                    <a:pt x="16" y="225"/>
                    <a:pt x="9" y="251"/>
                  </a:cubicBezTo>
                  <a:cubicBezTo>
                    <a:pt x="1" y="274"/>
                    <a:pt x="0" y="298"/>
                    <a:pt x="7" y="320"/>
                  </a:cubicBezTo>
                  <a:cubicBezTo>
                    <a:pt x="19" y="370"/>
                    <a:pt x="70" y="393"/>
                    <a:pt x="117" y="393"/>
                  </a:cubicBezTo>
                  <a:cubicBezTo>
                    <a:pt x="124" y="393"/>
                    <a:pt x="130" y="392"/>
                    <a:pt x="137" y="391"/>
                  </a:cubicBezTo>
                  <a:cubicBezTo>
                    <a:pt x="197" y="383"/>
                    <a:pt x="249" y="341"/>
                    <a:pt x="300" y="310"/>
                  </a:cubicBezTo>
                  <a:cubicBezTo>
                    <a:pt x="347" y="282"/>
                    <a:pt x="394" y="256"/>
                    <a:pt x="443" y="231"/>
                  </a:cubicBezTo>
                  <a:cubicBezTo>
                    <a:pt x="470" y="217"/>
                    <a:pt x="493" y="185"/>
                    <a:pt x="500" y="157"/>
                  </a:cubicBezTo>
                  <a:cubicBezTo>
                    <a:pt x="510" y="128"/>
                    <a:pt x="506" y="88"/>
                    <a:pt x="489" y="62"/>
                  </a:cubicBezTo>
                  <a:cubicBezTo>
                    <a:pt x="472" y="36"/>
                    <a:pt x="446" y="12"/>
                    <a:pt x="415" y="5"/>
                  </a:cubicBezTo>
                  <a:cubicBezTo>
                    <a:pt x="404" y="2"/>
                    <a:pt x="393" y="1"/>
                    <a:pt x="3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42"/>
            <p:cNvSpPr/>
            <p:nvPr/>
          </p:nvSpPr>
          <p:spPr>
            <a:xfrm>
              <a:off x="3213586" y="746186"/>
              <a:ext cx="19212" cy="14290"/>
            </a:xfrm>
            <a:custGeom>
              <a:rect b="b" l="l" r="r" t="t"/>
              <a:pathLst>
                <a:path extrusionOk="0" h="360" w="484">
                  <a:moveTo>
                    <a:pt x="356" y="1"/>
                  </a:moveTo>
                  <a:cubicBezTo>
                    <a:pt x="336" y="1"/>
                    <a:pt x="315" y="6"/>
                    <a:pt x="296" y="16"/>
                  </a:cubicBezTo>
                  <a:cubicBezTo>
                    <a:pt x="253" y="40"/>
                    <a:pt x="208" y="64"/>
                    <a:pt x="165" y="88"/>
                  </a:cubicBezTo>
                  <a:cubicBezTo>
                    <a:pt x="145" y="99"/>
                    <a:pt x="121" y="110"/>
                    <a:pt x="100" y="124"/>
                  </a:cubicBezTo>
                  <a:cubicBezTo>
                    <a:pt x="84" y="136"/>
                    <a:pt x="68" y="146"/>
                    <a:pt x="55" y="162"/>
                  </a:cubicBezTo>
                  <a:cubicBezTo>
                    <a:pt x="42" y="177"/>
                    <a:pt x="30" y="192"/>
                    <a:pt x="20" y="210"/>
                  </a:cubicBezTo>
                  <a:cubicBezTo>
                    <a:pt x="3" y="241"/>
                    <a:pt x="1" y="280"/>
                    <a:pt x="20" y="311"/>
                  </a:cubicBezTo>
                  <a:cubicBezTo>
                    <a:pt x="37" y="341"/>
                    <a:pt x="71" y="358"/>
                    <a:pt x="105" y="360"/>
                  </a:cubicBezTo>
                  <a:cubicBezTo>
                    <a:pt x="108" y="360"/>
                    <a:pt x="110" y="360"/>
                    <a:pt x="113" y="360"/>
                  </a:cubicBezTo>
                  <a:cubicBezTo>
                    <a:pt x="142" y="360"/>
                    <a:pt x="172" y="355"/>
                    <a:pt x="199" y="344"/>
                  </a:cubicBezTo>
                  <a:cubicBezTo>
                    <a:pt x="230" y="332"/>
                    <a:pt x="259" y="316"/>
                    <a:pt x="289" y="298"/>
                  </a:cubicBezTo>
                  <a:cubicBezTo>
                    <a:pt x="332" y="275"/>
                    <a:pt x="376" y="251"/>
                    <a:pt x="420" y="227"/>
                  </a:cubicBezTo>
                  <a:cubicBezTo>
                    <a:pt x="446" y="213"/>
                    <a:pt x="467" y="183"/>
                    <a:pt x="475" y="155"/>
                  </a:cubicBezTo>
                  <a:cubicBezTo>
                    <a:pt x="483" y="126"/>
                    <a:pt x="480" y="88"/>
                    <a:pt x="463" y="61"/>
                  </a:cubicBezTo>
                  <a:cubicBezTo>
                    <a:pt x="439" y="22"/>
                    <a:pt x="398" y="1"/>
                    <a:pt x="3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42"/>
            <p:cNvSpPr/>
            <p:nvPr/>
          </p:nvSpPr>
          <p:spPr>
            <a:xfrm>
              <a:off x="3142016" y="740152"/>
              <a:ext cx="16037" cy="26754"/>
            </a:xfrm>
            <a:custGeom>
              <a:rect b="b" l="l" r="r" t="t"/>
              <a:pathLst>
                <a:path extrusionOk="0" h="674" w="404">
                  <a:moveTo>
                    <a:pt x="266" y="1"/>
                  </a:moveTo>
                  <a:cubicBezTo>
                    <a:pt x="209" y="1"/>
                    <a:pt x="156" y="36"/>
                    <a:pt x="140" y="94"/>
                  </a:cubicBezTo>
                  <a:cubicBezTo>
                    <a:pt x="117" y="172"/>
                    <a:pt x="96" y="250"/>
                    <a:pt x="74" y="328"/>
                  </a:cubicBezTo>
                  <a:cubicBezTo>
                    <a:pt x="49" y="421"/>
                    <a:pt x="0" y="533"/>
                    <a:pt x="51" y="622"/>
                  </a:cubicBezTo>
                  <a:cubicBezTo>
                    <a:pt x="69" y="655"/>
                    <a:pt x="105" y="673"/>
                    <a:pt x="141" y="673"/>
                  </a:cubicBezTo>
                  <a:cubicBezTo>
                    <a:pt x="159" y="673"/>
                    <a:pt x="177" y="669"/>
                    <a:pt x="193" y="660"/>
                  </a:cubicBezTo>
                  <a:cubicBezTo>
                    <a:pt x="279" y="610"/>
                    <a:pt x="295" y="487"/>
                    <a:pt x="320" y="397"/>
                  </a:cubicBezTo>
                  <a:cubicBezTo>
                    <a:pt x="343" y="319"/>
                    <a:pt x="364" y="241"/>
                    <a:pt x="385" y="163"/>
                  </a:cubicBezTo>
                  <a:cubicBezTo>
                    <a:pt x="403" y="96"/>
                    <a:pt x="364" y="18"/>
                    <a:pt x="297" y="5"/>
                  </a:cubicBezTo>
                  <a:cubicBezTo>
                    <a:pt x="286" y="2"/>
                    <a:pt x="276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42"/>
            <p:cNvSpPr/>
            <p:nvPr/>
          </p:nvSpPr>
          <p:spPr>
            <a:xfrm>
              <a:off x="3115738" y="741820"/>
              <a:ext cx="16950" cy="25841"/>
            </a:xfrm>
            <a:custGeom>
              <a:rect b="b" l="l" r="r" t="t"/>
              <a:pathLst>
                <a:path extrusionOk="0" h="651" w="427">
                  <a:moveTo>
                    <a:pt x="297" y="0"/>
                  </a:moveTo>
                  <a:cubicBezTo>
                    <a:pt x="277" y="0"/>
                    <a:pt x="256" y="5"/>
                    <a:pt x="238" y="16"/>
                  </a:cubicBezTo>
                  <a:cubicBezTo>
                    <a:pt x="210" y="33"/>
                    <a:pt x="196" y="57"/>
                    <a:pt x="183" y="86"/>
                  </a:cubicBezTo>
                  <a:cubicBezTo>
                    <a:pt x="152" y="161"/>
                    <a:pt x="122" y="234"/>
                    <a:pt x="90" y="308"/>
                  </a:cubicBezTo>
                  <a:cubicBezTo>
                    <a:pt x="76" y="344"/>
                    <a:pt x="60" y="378"/>
                    <a:pt x="46" y="415"/>
                  </a:cubicBezTo>
                  <a:cubicBezTo>
                    <a:pt x="22" y="474"/>
                    <a:pt x="1" y="532"/>
                    <a:pt x="33" y="595"/>
                  </a:cubicBezTo>
                  <a:cubicBezTo>
                    <a:pt x="50" y="628"/>
                    <a:pt x="91" y="650"/>
                    <a:pt x="130" y="650"/>
                  </a:cubicBezTo>
                  <a:cubicBezTo>
                    <a:pt x="140" y="650"/>
                    <a:pt x="150" y="649"/>
                    <a:pt x="159" y="646"/>
                  </a:cubicBezTo>
                  <a:cubicBezTo>
                    <a:pt x="233" y="622"/>
                    <a:pt x="257" y="554"/>
                    <a:pt x="283" y="489"/>
                  </a:cubicBezTo>
                  <a:cubicBezTo>
                    <a:pt x="298" y="453"/>
                    <a:pt x="311" y="415"/>
                    <a:pt x="327" y="378"/>
                  </a:cubicBezTo>
                  <a:cubicBezTo>
                    <a:pt x="357" y="303"/>
                    <a:pt x="387" y="227"/>
                    <a:pt x="415" y="152"/>
                  </a:cubicBezTo>
                  <a:cubicBezTo>
                    <a:pt x="427" y="125"/>
                    <a:pt x="417" y="83"/>
                    <a:pt x="403" y="59"/>
                  </a:cubicBezTo>
                  <a:cubicBezTo>
                    <a:pt x="388" y="35"/>
                    <a:pt x="360" y="10"/>
                    <a:pt x="331" y="4"/>
                  </a:cubicBezTo>
                  <a:cubicBezTo>
                    <a:pt x="320" y="2"/>
                    <a:pt x="309" y="0"/>
                    <a:pt x="29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42"/>
            <p:cNvSpPr/>
            <p:nvPr/>
          </p:nvSpPr>
          <p:spPr>
            <a:xfrm>
              <a:off x="3077274" y="757142"/>
              <a:ext cx="22070" cy="13615"/>
            </a:xfrm>
            <a:custGeom>
              <a:rect b="b" l="l" r="r" t="t"/>
              <a:pathLst>
                <a:path extrusionOk="0" h="343" w="556">
                  <a:moveTo>
                    <a:pt x="410" y="0"/>
                  </a:moveTo>
                  <a:cubicBezTo>
                    <a:pt x="379" y="0"/>
                    <a:pt x="348" y="7"/>
                    <a:pt x="319" y="14"/>
                  </a:cubicBezTo>
                  <a:cubicBezTo>
                    <a:pt x="292" y="20"/>
                    <a:pt x="264" y="31"/>
                    <a:pt x="237" y="41"/>
                  </a:cubicBezTo>
                  <a:cubicBezTo>
                    <a:pt x="174" y="67"/>
                    <a:pt x="115" y="95"/>
                    <a:pt x="59" y="135"/>
                  </a:cubicBezTo>
                  <a:cubicBezTo>
                    <a:pt x="34" y="151"/>
                    <a:pt x="16" y="172"/>
                    <a:pt x="7" y="201"/>
                  </a:cubicBezTo>
                  <a:cubicBezTo>
                    <a:pt x="0" y="228"/>
                    <a:pt x="3" y="264"/>
                    <a:pt x="19" y="287"/>
                  </a:cubicBezTo>
                  <a:cubicBezTo>
                    <a:pt x="42" y="321"/>
                    <a:pt x="79" y="342"/>
                    <a:pt x="118" y="342"/>
                  </a:cubicBezTo>
                  <a:cubicBezTo>
                    <a:pt x="136" y="342"/>
                    <a:pt x="155" y="338"/>
                    <a:pt x="172" y="327"/>
                  </a:cubicBezTo>
                  <a:cubicBezTo>
                    <a:pt x="203" y="308"/>
                    <a:pt x="236" y="292"/>
                    <a:pt x="269" y="276"/>
                  </a:cubicBezTo>
                  <a:cubicBezTo>
                    <a:pt x="319" y="257"/>
                    <a:pt x="371" y="243"/>
                    <a:pt x="423" y="228"/>
                  </a:cubicBezTo>
                  <a:cubicBezTo>
                    <a:pt x="474" y="214"/>
                    <a:pt x="523" y="183"/>
                    <a:pt x="540" y="131"/>
                  </a:cubicBezTo>
                  <a:cubicBezTo>
                    <a:pt x="555" y="73"/>
                    <a:pt x="507" y="20"/>
                    <a:pt x="454" y="6"/>
                  </a:cubicBezTo>
                  <a:cubicBezTo>
                    <a:pt x="440" y="2"/>
                    <a:pt x="425" y="0"/>
                    <a:pt x="4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42"/>
            <p:cNvSpPr/>
            <p:nvPr/>
          </p:nvSpPr>
          <p:spPr>
            <a:xfrm>
              <a:off x="3066159" y="780443"/>
              <a:ext cx="29771" cy="13258"/>
            </a:xfrm>
            <a:custGeom>
              <a:rect b="b" l="l" r="r" t="t"/>
              <a:pathLst>
                <a:path extrusionOk="0" h="334" w="750">
                  <a:moveTo>
                    <a:pt x="588" y="1"/>
                  </a:moveTo>
                  <a:cubicBezTo>
                    <a:pt x="570" y="1"/>
                    <a:pt x="553" y="3"/>
                    <a:pt x="538" y="5"/>
                  </a:cubicBezTo>
                  <a:cubicBezTo>
                    <a:pt x="486" y="13"/>
                    <a:pt x="437" y="28"/>
                    <a:pt x="386" y="41"/>
                  </a:cubicBezTo>
                  <a:cubicBezTo>
                    <a:pt x="289" y="65"/>
                    <a:pt x="192" y="93"/>
                    <a:pt x="94" y="121"/>
                  </a:cubicBezTo>
                  <a:cubicBezTo>
                    <a:pt x="39" y="136"/>
                    <a:pt x="0" y="199"/>
                    <a:pt x="18" y="255"/>
                  </a:cubicBezTo>
                  <a:cubicBezTo>
                    <a:pt x="34" y="305"/>
                    <a:pt x="76" y="333"/>
                    <a:pt x="124" y="333"/>
                  </a:cubicBezTo>
                  <a:cubicBezTo>
                    <a:pt x="133" y="333"/>
                    <a:pt x="142" y="332"/>
                    <a:pt x="152" y="330"/>
                  </a:cubicBezTo>
                  <a:cubicBezTo>
                    <a:pt x="251" y="310"/>
                    <a:pt x="350" y="289"/>
                    <a:pt x="449" y="267"/>
                  </a:cubicBezTo>
                  <a:cubicBezTo>
                    <a:pt x="500" y="256"/>
                    <a:pt x="553" y="248"/>
                    <a:pt x="601" y="230"/>
                  </a:cubicBezTo>
                  <a:cubicBezTo>
                    <a:pt x="661" y="209"/>
                    <a:pt x="750" y="157"/>
                    <a:pt x="728" y="78"/>
                  </a:cubicBezTo>
                  <a:cubicBezTo>
                    <a:pt x="710" y="18"/>
                    <a:pt x="646" y="1"/>
                    <a:pt x="5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42"/>
            <p:cNvSpPr/>
            <p:nvPr/>
          </p:nvSpPr>
          <p:spPr>
            <a:xfrm>
              <a:off x="3107481" y="785167"/>
              <a:ext cx="23976" cy="16553"/>
            </a:xfrm>
            <a:custGeom>
              <a:rect b="b" l="l" r="r" t="t"/>
              <a:pathLst>
                <a:path extrusionOk="0" h="417" w="604">
                  <a:moveTo>
                    <a:pt x="480" y="0"/>
                  </a:moveTo>
                  <a:cubicBezTo>
                    <a:pt x="447" y="0"/>
                    <a:pt x="419" y="12"/>
                    <a:pt x="388" y="27"/>
                  </a:cubicBezTo>
                  <a:cubicBezTo>
                    <a:pt x="360" y="39"/>
                    <a:pt x="335" y="69"/>
                    <a:pt x="310" y="89"/>
                  </a:cubicBezTo>
                  <a:cubicBezTo>
                    <a:pt x="305" y="93"/>
                    <a:pt x="300" y="97"/>
                    <a:pt x="294" y="101"/>
                  </a:cubicBezTo>
                  <a:lnTo>
                    <a:pt x="294" y="101"/>
                  </a:lnTo>
                  <a:lnTo>
                    <a:pt x="307" y="91"/>
                  </a:lnTo>
                  <a:lnTo>
                    <a:pt x="307" y="91"/>
                  </a:lnTo>
                  <a:cubicBezTo>
                    <a:pt x="266" y="122"/>
                    <a:pt x="223" y="147"/>
                    <a:pt x="178" y="168"/>
                  </a:cubicBezTo>
                  <a:cubicBezTo>
                    <a:pt x="152" y="179"/>
                    <a:pt x="125" y="188"/>
                    <a:pt x="98" y="194"/>
                  </a:cubicBezTo>
                  <a:cubicBezTo>
                    <a:pt x="41" y="209"/>
                    <a:pt x="1" y="276"/>
                    <a:pt x="18" y="335"/>
                  </a:cubicBezTo>
                  <a:cubicBezTo>
                    <a:pt x="36" y="388"/>
                    <a:pt x="80" y="416"/>
                    <a:pt x="132" y="416"/>
                  </a:cubicBezTo>
                  <a:cubicBezTo>
                    <a:pt x="140" y="416"/>
                    <a:pt x="150" y="416"/>
                    <a:pt x="159" y="414"/>
                  </a:cubicBezTo>
                  <a:cubicBezTo>
                    <a:pt x="244" y="397"/>
                    <a:pt x="328" y="365"/>
                    <a:pt x="401" y="319"/>
                  </a:cubicBezTo>
                  <a:cubicBezTo>
                    <a:pt x="486" y="267"/>
                    <a:pt x="604" y="172"/>
                    <a:pt x="565" y="56"/>
                  </a:cubicBezTo>
                  <a:cubicBezTo>
                    <a:pt x="554" y="21"/>
                    <a:pt x="526" y="3"/>
                    <a:pt x="491" y="0"/>
                  </a:cubicBezTo>
                  <a:cubicBezTo>
                    <a:pt x="487" y="0"/>
                    <a:pt x="484" y="0"/>
                    <a:pt x="4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42"/>
            <p:cNvSpPr/>
            <p:nvPr/>
          </p:nvSpPr>
          <p:spPr>
            <a:xfrm>
              <a:off x="3045438" y="799655"/>
              <a:ext cx="24770" cy="24135"/>
            </a:xfrm>
            <a:custGeom>
              <a:rect b="b" l="l" r="r" t="t"/>
              <a:pathLst>
                <a:path extrusionOk="0" h="608" w="624">
                  <a:moveTo>
                    <a:pt x="52" y="388"/>
                  </a:moveTo>
                  <a:cubicBezTo>
                    <a:pt x="49" y="390"/>
                    <a:pt x="46" y="392"/>
                    <a:pt x="44" y="394"/>
                  </a:cubicBezTo>
                  <a:cubicBezTo>
                    <a:pt x="47" y="392"/>
                    <a:pt x="49" y="390"/>
                    <a:pt x="52" y="388"/>
                  </a:cubicBezTo>
                  <a:close/>
                  <a:moveTo>
                    <a:pt x="467" y="1"/>
                  </a:moveTo>
                  <a:cubicBezTo>
                    <a:pt x="446" y="1"/>
                    <a:pt x="426" y="6"/>
                    <a:pt x="407" y="17"/>
                  </a:cubicBezTo>
                  <a:cubicBezTo>
                    <a:pt x="387" y="28"/>
                    <a:pt x="371" y="44"/>
                    <a:pt x="356" y="62"/>
                  </a:cubicBezTo>
                  <a:cubicBezTo>
                    <a:pt x="337" y="86"/>
                    <a:pt x="320" y="111"/>
                    <a:pt x="302" y="136"/>
                  </a:cubicBezTo>
                  <a:cubicBezTo>
                    <a:pt x="228" y="230"/>
                    <a:pt x="145" y="314"/>
                    <a:pt x="52" y="388"/>
                  </a:cubicBezTo>
                  <a:lnTo>
                    <a:pt x="52" y="388"/>
                  </a:lnTo>
                  <a:cubicBezTo>
                    <a:pt x="56" y="385"/>
                    <a:pt x="60" y="382"/>
                    <a:pt x="64" y="380"/>
                  </a:cubicBezTo>
                  <a:lnTo>
                    <a:pt x="64" y="380"/>
                  </a:lnTo>
                  <a:cubicBezTo>
                    <a:pt x="38" y="401"/>
                    <a:pt x="17" y="419"/>
                    <a:pt x="8" y="453"/>
                  </a:cubicBezTo>
                  <a:cubicBezTo>
                    <a:pt x="0" y="482"/>
                    <a:pt x="3" y="522"/>
                    <a:pt x="21" y="548"/>
                  </a:cubicBezTo>
                  <a:cubicBezTo>
                    <a:pt x="38" y="574"/>
                    <a:pt x="63" y="597"/>
                    <a:pt x="94" y="604"/>
                  </a:cubicBezTo>
                  <a:cubicBezTo>
                    <a:pt x="105" y="606"/>
                    <a:pt x="116" y="608"/>
                    <a:pt x="128" y="608"/>
                  </a:cubicBezTo>
                  <a:cubicBezTo>
                    <a:pt x="150" y="608"/>
                    <a:pt x="172" y="603"/>
                    <a:pt x="189" y="591"/>
                  </a:cubicBezTo>
                  <a:cubicBezTo>
                    <a:pt x="293" y="511"/>
                    <a:pt x="389" y="424"/>
                    <a:pt x="471" y="323"/>
                  </a:cubicBezTo>
                  <a:cubicBezTo>
                    <a:pt x="526" y="252"/>
                    <a:pt x="623" y="149"/>
                    <a:pt x="566" y="55"/>
                  </a:cubicBezTo>
                  <a:cubicBezTo>
                    <a:pt x="544" y="20"/>
                    <a:pt x="506" y="1"/>
                    <a:pt x="4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42"/>
            <p:cNvSpPr/>
            <p:nvPr/>
          </p:nvSpPr>
          <p:spPr>
            <a:xfrm>
              <a:off x="3015985" y="825695"/>
              <a:ext cx="22864" cy="15719"/>
            </a:xfrm>
            <a:custGeom>
              <a:rect b="b" l="l" r="r" t="t"/>
              <a:pathLst>
                <a:path extrusionOk="0" h="396" w="576">
                  <a:moveTo>
                    <a:pt x="447" y="0"/>
                  </a:moveTo>
                  <a:cubicBezTo>
                    <a:pt x="425" y="0"/>
                    <a:pt x="404" y="4"/>
                    <a:pt x="384" y="17"/>
                  </a:cubicBezTo>
                  <a:cubicBezTo>
                    <a:pt x="326" y="43"/>
                    <a:pt x="268" y="69"/>
                    <a:pt x="209" y="95"/>
                  </a:cubicBezTo>
                  <a:lnTo>
                    <a:pt x="125" y="132"/>
                  </a:lnTo>
                  <a:cubicBezTo>
                    <a:pt x="110" y="139"/>
                    <a:pt x="97" y="145"/>
                    <a:pt x="83" y="152"/>
                  </a:cubicBezTo>
                  <a:cubicBezTo>
                    <a:pt x="68" y="158"/>
                    <a:pt x="52" y="171"/>
                    <a:pt x="41" y="182"/>
                  </a:cubicBezTo>
                  <a:cubicBezTo>
                    <a:pt x="15" y="208"/>
                    <a:pt x="9" y="238"/>
                    <a:pt x="5" y="273"/>
                  </a:cubicBezTo>
                  <a:cubicBezTo>
                    <a:pt x="1" y="316"/>
                    <a:pt x="31" y="352"/>
                    <a:pt x="63" y="376"/>
                  </a:cubicBezTo>
                  <a:cubicBezTo>
                    <a:pt x="83" y="390"/>
                    <a:pt x="104" y="395"/>
                    <a:pt x="124" y="395"/>
                  </a:cubicBezTo>
                  <a:cubicBezTo>
                    <a:pt x="168" y="395"/>
                    <a:pt x="212" y="371"/>
                    <a:pt x="253" y="352"/>
                  </a:cubicBezTo>
                  <a:cubicBezTo>
                    <a:pt x="280" y="340"/>
                    <a:pt x="308" y="326"/>
                    <a:pt x="336" y="314"/>
                  </a:cubicBezTo>
                  <a:cubicBezTo>
                    <a:pt x="393" y="285"/>
                    <a:pt x="452" y="259"/>
                    <a:pt x="509" y="232"/>
                  </a:cubicBezTo>
                  <a:cubicBezTo>
                    <a:pt x="536" y="220"/>
                    <a:pt x="558" y="185"/>
                    <a:pt x="566" y="158"/>
                  </a:cubicBezTo>
                  <a:cubicBezTo>
                    <a:pt x="576" y="127"/>
                    <a:pt x="571" y="87"/>
                    <a:pt x="555" y="61"/>
                  </a:cubicBezTo>
                  <a:cubicBezTo>
                    <a:pt x="537" y="34"/>
                    <a:pt x="511" y="11"/>
                    <a:pt x="480" y="3"/>
                  </a:cubicBezTo>
                  <a:cubicBezTo>
                    <a:pt x="468" y="2"/>
                    <a:pt x="458" y="1"/>
                    <a:pt x="4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42"/>
            <p:cNvSpPr/>
            <p:nvPr/>
          </p:nvSpPr>
          <p:spPr>
            <a:xfrm>
              <a:off x="3024281" y="846773"/>
              <a:ext cx="24532" cy="18458"/>
            </a:xfrm>
            <a:custGeom>
              <a:rect b="b" l="l" r="r" t="t"/>
              <a:pathLst>
                <a:path extrusionOk="0" h="465" w="618">
                  <a:moveTo>
                    <a:pt x="499" y="0"/>
                  </a:moveTo>
                  <a:cubicBezTo>
                    <a:pt x="497" y="0"/>
                    <a:pt x="495" y="0"/>
                    <a:pt x="494" y="0"/>
                  </a:cubicBezTo>
                  <a:cubicBezTo>
                    <a:pt x="396" y="4"/>
                    <a:pt x="301" y="33"/>
                    <a:pt x="218" y="83"/>
                  </a:cubicBezTo>
                  <a:cubicBezTo>
                    <a:pt x="177" y="108"/>
                    <a:pt x="139" y="138"/>
                    <a:pt x="104" y="172"/>
                  </a:cubicBezTo>
                  <a:cubicBezTo>
                    <a:pt x="66" y="211"/>
                    <a:pt x="25" y="261"/>
                    <a:pt x="13" y="315"/>
                  </a:cubicBezTo>
                  <a:cubicBezTo>
                    <a:pt x="0" y="365"/>
                    <a:pt x="20" y="424"/>
                    <a:pt x="67" y="449"/>
                  </a:cubicBezTo>
                  <a:cubicBezTo>
                    <a:pt x="86" y="459"/>
                    <a:pt x="105" y="464"/>
                    <a:pt x="125" y="464"/>
                  </a:cubicBezTo>
                  <a:cubicBezTo>
                    <a:pt x="156" y="464"/>
                    <a:pt x="186" y="453"/>
                    <a:pt x="211" y="430"/>
                  </a:cubicBezTo>
                  <a:cubicBezTo>
                    <a:pt x="222" y="422"/>
                    <a:pt x="231" y="410"/>
                    <a:pt x="239" y="398"/>
                  </a:cubicBezTo>
                  <a:cubicBezTo>
                    <a:pt x="265" y="367"/>
                    <a:pt x="292" y="337"/>
                    <a:pt x="323" y="311"/>
                  </a:cubicBezTo>
                  <a:cubicBezTo>
                    <a:pt x="348" y="294"/>
                    <a:pt x="373" y="278"/>
                    <a:pt x="400" y="267"/>
                  </a:cubicBezTo>
                  <a:cubicBezTo>
                    <a:pt x="429" y="256"/>
                    <a:pt x="458" y="248"/>
                    <a:pt x="489" y="243"/>
                  </a:cubicBezTo>
                  <a:lnTo>
                    <a:pt x="495" y="243"/>
                  </a:lnTo>
                  <a:cubicBezTo>
                    <a:pt x="528" y="241"/>
                    <a:pt x="557" y="231"/>
                    <a:pt x="581" y="209"/>
                  </a:cubicBezTo>
                  <a:cubicBezTo>
                    <a:pt x="602" y="188"/>
                    <a:pt x="618" y="153"/>
                    <a:pt x="617" y="122"/>
                  </a:cubicBezTo>
                  <a:cubicBezTo>
                    <a:pt x="613" y="60"/>
                    <a:pt x="564" y="0"/>
                    <a:pt x="4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42"/>
            <p:cNvSpPr/>
            <p:nvPr/>
          </p:nvSpPr>
          <p:spPr>
            <a:xfrm>
              <a:off x="3058934" y="827759"/>
              <a:ext cx="12623" cy="20721"/>
            </a:xfrm>
            <a:custGeom>
              <a:rect b="b" l="l" r="r" t="t"/>
              <a:pathLst>
                <a:path extrusionOk="0" h="522" w="318">
                  <a:moveTo>
                    <a:pt x="187" y="1"/>
                  </a:moveTo>
                  <a:cubicBezTo>
                    <a:pt x="176" y="1"/>
                    <a:pt x="166" y="2"/>
                    <a:pt x="156" y="5"/>
                  </a:cubicBezTo>
                  <a:cubicBezTo>
                    <a:pt x="126" y="14"/>
                    <a:pt x="96" y="34"/>
                    <a:pt x="82" y="63"/>
                  </a:cubicBezTo>
                  <a:cubicBezTo>
                    <a:pt x="52" y="123"/>
                    <a:pt x="28" y="188"/>
                    <a:pt x="16" y="255"/>
                  </a:cubicBezTo>
                  <a:cubicBezTo>
                    <a:pt x="9" y="302"/>
                    <a:pt x="1" y="351"/>
                    <a:pt x="12" y="398"/>
                  </a:cubicBezTo>
                  <a:cubicBezTo>
                    <a:pt x="25" y="445"/>
                    <a:pt x="52" y="486"/>
                    <a:pt x="94" y="511"/>
                  </a:cubicBezTo>
                  <a:cubicBezTo>
                    <a:pt x="106" y="518"/>
                    <a:pt x="120" y="521"/>
                    <a:pt x="134" y="521"/>
                  </a:cubicBezTo>
                  <a:cubicBezTo>
                    <a:pt x="156" y="521"/>
                    <a:pt x="178" y="513"/>
                    <a:pt x="195" y="497"/>
                  </a:cubicBezTo>
                  <a:cubicBezTo>
                    <a:pt x="224" y="470"/>
                    <a:pt x="241" y="436"/>
                    <a:pt x="251" y="398"/>
                  </a:cubicBezTo>
                  <a:cubicBezTo>
                    <a:pt x="257" y="370"/>
                    <a:pt x="259" y="340"/>
                    <a:pt x="261" y="310"/>
                  </a:cubicBezTo>
                  <a:cubicBezTo>
                    <a:pt x="270" y="268"/>
                    <a:pt x="281" y="226"/>
                    <a:pt x="297" y="186"/>
                  </a:cubicBezTo>
                  <a:cubicBezTo>
                    <a:pt x="311" y="156"/>
                    <a:pt x="317" y="126"/>
                    <a:pt x="308" y="92"/>
                  </a:cubicBezTo>
                  <a:cubicBezTo>
                    <a:pt x="301" y="64"/>
                    <a:pt x="278" y="32"/>
                    <a:pt x="251" y="18"/>
                  </a:cubicBezTo>
                  <a:cubicBezTo>
                    <a:pt x="232" y="7"/>
                    <a:pt x="209" y="1"/>
                    <a:pt x="1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42"/>
            <p:cNvSpPr/>
            <p:nvPr/>
          </p:nvSpPr>
          <p:spPr>
            <a:xfrm>
              <a:off x="3016699" y="872099"/>
              <a:ext cx="22031" cy="21912"/>
            </a:xfrm>
            <a:custGeom>
              <a:rect b="b" l="l" r="r" t="t"/>
              <a:pathLst>
                <a:path extrusionOk="0" h="552" w="555">
                  <a:moveTo>
                    <a:pt x="424" y="0"/>
                  </a:moveTo>
                  <a:cubicBezTo>
                    <a:pt x="403" y="0"/>
                    <a:pt x="382" y="5"/>
                    <a:pt x="362" y="16"/>
                  </a:cubicBezTo>
                  <a:cubicBezTo>
                    <a:pt x="287" y="58"/>
                    <a:pt x="216" y="112"/>
                    <a:pt x="155" y="173"/>
                  </a:cubicBezTo>
                  <a:cubicBezTo>
                    <a:pt x="121" y="207"/>
                    <a:pt x="91" y="243"/>
                    <a:pt x="64" y="284"/>
                  </a:cubicBezTo>
                  <a:cubicBezTo>
                    <a:pt x="37" y="322"/>
                    <a:pt x="21" y="368"/>
                    <a:pt x="11" y="415"/>
                  </a:cubicBezTo>
                  <a:cubicBezTo>
                    <a:pt x="0" y="461"/>
                    <a:pt x="17" y="514"/>
                    <a:pt x="60" y="537"/>
                  </a:cubicBezTo>
                  <a:cubicBezTo>
                    <a:pt x="77" y="547"/>
                    <a:pt x="97" y="552"/>
                    <a:pt x="117" y="552"/>
                  </a:cubicBezTo>
                  <a:cubicBezTo>
                    <a:pt x="144" y="552"/>
                    <a:pt x="172" y="542"/>
                    <a:pt x="191" y="520"/>
                  </a:cubicBezTo>
                  <a:cubicBezTo>
                    <a:pt x="205" y="506"/>
                    <a:pt x="217" y="493"/>
                    <a:pt x="232" y="480"/>
                  </a:cubicBezTo>
                  <a:cubicBezTo>
                    <a:pt x="251" y="459"/>
                    <a:pt x="268" y="436"/>
                    <a:pt x="285" y="413"/>
                  </a:cubicBezTo>
                  <a:lnTo>
                    <a:pt x="285" y="413"/>
                  </a:lnTo>
                  <a:cubicBezTo>
                    <a:pt x="279" y="422"/>
                    <a:pt x="272" y="431"/>
                    <a:pt x="266" y="439"/>
                  </a:cubicBezTo>
                  <a:cubicBezTo>
                    <a:pt x="311" y="382"/>
                    <a:pt x="361" y="329"/>
                    <a:pt x="418" y="282"/>
                  </a:cubicBezTo>
                  <a:cubicBezTo>
                    <a:pt x="441" y="265"/>
                    <a:pt x="464" y="250"/>
                    <a:pt x="488" y="235"/>
                  </a:cubicBezTo>
                  <a:cubicBezTo>
                    <a:pt x="516" y="219"/>
                    <a:pt x="538" y="191"/>
                    <a:pt x="545" y="160"/>
                  </a:cubicBezTo>
                  <a:cubicBezTo>
                    <a:pt x="555" y="129"/>
                    <a:pt x="550" y="88"/>
                    <a:pt x="534" y="62"/>
                  </a:cubicBezTo>
                  <a:cubicBezTo>
                    <a:pt x="508" y="23"/>
                    <a:pt x="467" y="0"/>
                    <a:pt x="4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42"/>
            <p:cNvSpPr/>
            <p:nvPr/>
          </p:nvSpPr>
          <p:spPr>
            <a:xfrm>
              <a:off x="3034721" y="890795"/>
              <a:ext cx="20760" cy="22586"/>
            </a:xfrm>
            <a:custGeom>
              <a:rect b="b" l="l" r="r" t="t"/>
              <a:pathLst>
                <a:path extrusionOk="0" h="569" w="523">
                  <a:moveTo>
                    <a:pt x="395" y="0"/>
                  </a:moveTo>
                  <a:cubicBezTo>
                    <a:pt x="375" y="0"/>
                    <a:pt x="354" y="6"/>
                    <a:pt x="336" y="17"/>
                  </a:cubicBezTo>
                  <a:cubicBezTo>
                    <a:pt x="257" y="65"/>
                    <a:pt x="185" y="123"/>
                    <a:pt x="128" y="195"/>
                  </a:cubicBezTo>
                  <a:cubicBezTo>
                    <a:pt x="96" y="235"/>
                    <a:pt x="65" y="273"/>
                    <a:pt x="43" y="317"/>
                  </a:cubicBezTo>
                  <a:cubicBezTo>
                    <a:pt x="31" y="343"/>
                    <a:pt x="15" y="372"/>
                    <a:pt x="10" y="400"/>
                  </a:cubicBezTo>
                  <a:cubicBezTo>
                    <a:pt x="3" y="442"/>
                    <a:pt x="1" y="486"/>
                    <a:pt x="23" y="523"/>
                  </a:cubicBezTo>
                  <a:cubicBezTo>
                    <a:pt x="44" y="553"/>
                    <a:pt x="73" y="569"/>
                    <a:pt x="106" y="569"/>
                  </a:cubicBezTo>
                  <a:cubicBezTo>
                    <a:pt x="114" y="569"/>
                    <a:pt x="122" y="568"/>
                    <a:pt x="131" y="566"/>
                  </a:cubicBezTo>
                  <a:cubicBezTo>
                    <a:pt x="190" y="554"/>
                    <a:pt x="224" y="498"/>
                    <a:pt x="256" y="451"/>
                  </a:cubicBezTo>
                  <a:cubicBezTo>
                    <a:pt x="273" y="425"/>
                    <a:pt x="291" y="399"/>
                    <a:pt x="310" y="373"/>
                  </a:cubicBezTo>
                  <a:cubicBezTo>
                    <a:pt x="356" y="316"/>
                    <a:pt x="408" y="264"/>
                    <a:pt x="464" y="220"/>
                  </a:cubicBezTo>
                  <a:lnTo>
                    <a:pt x="464" y="220"/>
                  </a:lnTo>
                  <a:lnTo>
                    <a:pt x="461" y="222"/>
                  </a:lnTo>
                  <a:cubicBezTo>
                    <a:pt x="486" y="205"/>
                    <a:pt x="506" y="185"/>
                    <a:pt x="513" y="153"/>
                  </a:cubicBezTo>
                  <a:cubicBezTo>
                    <a:pt x="522" y="123"/>
                    <a:pt x="518" y="86"/>
                    <a:pt x="501" y="60"/>
                  </a:cubicBezTo>
                  <a:cubicBezTo>
                    <a:pt x="478" y="23"/>
                    <a:pt x="436" y="0"/>
                    <a:pt x="3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42"/>
            <p:cNvSpPr/>
            <p:nvPr/>
          </p:nvSpPr>
          <p:spPr>
            <a:xfrm>
              <a:off x="3058577" y="858801"/>
              <a:ext cx="10281" cy="19609"/>
            </a:xfrm>
            <a:custGeom>
              <a:rect b="b" l="l" r="r" t="t"/>
              <a:pathLst>
                <a:path extrusionOk="0" h="494" w="259">
                  <a:moveTo>
                    <a:pt x="124" y="0"/>
                  </a:moveTo>
                  <a:cubicBezTo>
                    <a:pt x="122" y="0"/>
                    <a:pt x="121" y="0"/>
                    <a:pt x="119" y="0"/>
                  </a:cubicBezTo>
                  <a:cubicBezTo>
                    <a:pt x="55" y="2"/>
                    <a:pt x="6" y="51"/>
                    <a:pt x="4" y="116"/>
                  </a:cubicBezTo>
                  <a:cubicBezTo>
                    <a:pt x="0" y="178"/>
                    <a:pt x="6" y="240"/>
                    <a:pt x="15" y="302"/>
                  </a:cubicBezTo>
                  <a:cubicBezTo>
                    <a:pt x="19" y="327"/>
                    <a:pt x="21" y="354"/>
                    <a:pt x="32" y="377"/>
                  </a:cubicBezTo>
                  <a:cubicBezTo>
                    <a:pt x="44" y="406"/>
                    <a:pt x="53" y="426"/>
                    <a:pt x="73" y="449"/>
                  </a:cubicBezTo>
                  <a:cubicBezTo>
                    <a:pt x="87" y="464"/>
                    <a:pt x="101" y="475"/>
                    <a:pt x="118" y="484"/>
                  </a:cubicBezTo>
                  <a:cubicBezTo>
                    <a:pt x="131" y="490"/>
                    <a:pt x="146" y="494"/>
                    <a:pt x="162" y="494"/>
                  </a:cubicBezTo>
                  <a:cubicBezTo>
                    <a:pt x="190" y="494"/>
                    <a:pt x="219" y="481"/>
                    <a:pt x="233" y="453"/>
                  </a:cubicBezTo>
                  <a:cubicBezTo>
                    <a:pt x="249" y="417"/>
                    <a:pt x="259" y="380"/>
                    <a:pt x="255" y="339"/>
                  </a:cubicBezTo>
                  <a:cubicBezTo>
                    <a:pt x="253" y="308"/>
                    <a:pt x="245" y="276"/>
                    <a:pt x="240" y="245"/>
                  </a:cubicBezTo>
                  <a:cubicBezTo>
                    <a:pt x="235" y="202"/>
                    <a:pt x="234" y="159"/>
                    <a:pt x="235" y="116"/>
                  </a:cubicBezTo>
                  <a:cubicBezTo>
                    <a:pt x="238" y="56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42"/>
            <p:cNvSpPr/>
            <p:nvPr/>
          </p:nvSpPr>
          <p:spPr>
            <a:xfrm>
              <a:off x="3046748" y="927711"/>
              <a:ext cx="19887" cy="15759"/>
            </a:xfrm>
            <a:custGeom>
              <a:rect b="b" l="l" r="r" t="t"/>
              <a:pathLst>
                <a:path extrusionOk="0" h="397" w="501">
                  <a:moveTo>
                    <a:pt x="370" y="0"/>
                  </a:moveTo>
                  <a:cubicBezTo>
                    <a:pt x="347" y="0"/>
                    <a:pt x="327" y="6"/>
                    <a:pt x="307" y="18"/>
                  </a:cubicBezTo>
                  <a:cubicBezTo>
                    <a:pt x="233" y="50"/>
                    <a:pt x="162" y="91"/>
                    <a:pt x="97" y="138"/>
                  </a:cubicBezTo>
                  <a:cubicBezTo>
                    <a:pt x="89" y="144"/>
                    <a:pt x="80" y="149"/>
                    <a:pt x="72" y="156"/>
                  </a:cubicBezTo>
                  <a:cubicBezTo>
                    <a:pt x="57" y="167"/>
                    <a:pt x="43" y="177"/>
                    <a:pt x="32" y="193"/>
                  </a:cubicBezTo>
                  <a:cubicBezTo>
                    <a:pt x="7" y="225"/>
                    <a:pt x="1" y="265"/>
                    <a:pt x="10" y="303"/>
                  </a:cubicBezTo>
                  <a:cubicBezTo>
                    <a:pt x="20" y="353"/>
                    <a:pt x="67" y="389"/>
                    <a:pt x="115" y="395"/>
                  </a:cubicBezTo>
                  <a:cubicBezTo>
                    <a:pt x="121" y="396"/>
                    <a:pt x="127" y="396"/>
                    <a:pt x="133" y="396"/>
                  </a:cubicBezTo>
                  <a:cubicBezTo>
                    <a:pt x="162" y="396"/>
                    <a:pt x="189" y="386"/>
                    <a:pt x="212" y="369"/>
                  </a:cubicBezTo>
                  <a:cubicBezTo>
                    <a:pt x="244" y="344"/>
                    <a:pt x="280" y="321"/>
                    <a:pt x="314" y="300"/>
                  </a:cubicBezTo>
                  <a:cubicBezTo>
                    <a:pt x="354" y="276"/>
                    <a:pt x="394" y="256"/>
                    <a:pt x="436" y="236"/>
                  </a:cubicBezTo>
                  <a:cubicBezTo>
                    <a:pt x="463" y="224"/>
                    <a:pt x="486" y="188"/>
                    <a:pt x="494" y="161"/>
                  </a:cubicBezTo>
                  <a:cubicBezTo>
                    <a:pt x="501" y="131"/>
                    <a:pt x="496" y="91"/>
                    <a:pt x="480" y="63"/>
                  </a:cubicBezTo>
                  <a:cubicBezTo>
                    <a:pt x="463" y="36"/>
                    <a:pt x="437" y="13"/>
                    <a:pt x="405" y="5"/>
                  </a:cubicBezTo>
                  <a:cubicBezTo>
                    <a:pt x="392" y="4"/>
                    <a:pt x="382" y="2"/>
                    <a:pt x="370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42"/>
            <p:cNvSpPr/>
            <p:nvPr/>
          </p:nvSpPr>
          <p:spPr>
            <a:xfrm>
              <a:off x="3067628" y="945375"/>
              <a:ext cx="23658" cy="23023"/>
            </a:xfrm>
            <a:custGeom>
              <a:rect b="b" l="l" r="r" t="t"/>
              <a:pathLst>
                <a:path extrusionOk="0" h="580" w="596">
                  <a:moveTo>
                    <a:pt x="466" y="0"/>
                  </a:moveTo>
                  <a:cubicBezTo>
                    <a:pt x="446" y="0"/>
                    <a:pt x="426" y="5"/>
                    <a:pt x="407" y="17"/>
                  </a:cubicBezTo>
                  <a:cubicBezTo>
                    <a:pt x="327" y="65"/>
                    <a:pt x="249" y="123"/>
                    <a:pt x="182" y="190"/>
                  </a:cubicBezTo>
                  <a:cubicBezTo>
                    <a:pt x="144" y="226"/>
                    <a:pt x="113" y="267"/>
                    <a:pt x="80" y="308"/>
                  </a:cubicBezTo>
                  <a:cubicBezTo>
                    <a:pt x="67" y="325"/>
                    <a:pt x="56" y="341"/>
                    <a:pt x="45" y="359"/>
                  </a:cubicBezTo>
                  <a:cubicBezTo>
                    <a:pt x="11" y="409"/>
                    <a:pt x="1" y="465"/>
                    <a:pt x="31" y="521"/>
                  </a:cubicBezTo>
                  <a:cubicBezTo>
                    <a:pt x="51" y="557"/>
                    <a:pt x="92" y="578"/>
                    <a:pt x="132" y="579"/>
                  </a:cubicBezTo>
                  <a:cubicBezTo>
                    <a:pt x="170" y="579"/>
                    <a:pt x="204" y="564"/>
                    <a:pt x="231" y="538"/>
                  </a:cubicBezTo>
                  <a:cubicBezTo>
                    <a:pt x="245" y="524"/>
                    <a:pt x="255" y="506"/>
                    <a:pt x="265" y="491"/>
                  </a:cubicBezTo>
                  <a:cubicBezTo>
                    <a:pt x="272" y="479"/>
                    <a:pt x="282" y="467"/>
                    <a:pt x="291" y="455"/>
                  </a:cubicBezTo>
                  <a:cubicBezTo>
                    <a:pt x="344" y="386"/>
                    <a:pt x="406" y="324"/>
                    <a:pt x="473" y="271"/>
                  </a:cubicBezTo>
                  <a:cubicBezTo>
                    <a:pt x="493" y="256"/>
                    <a:pt x="511" y="243"/>
                    <a:pt x="532" y="230"/>
                  </a:cubicBezTo>
                  <a:cubicBezTo>
                    <a:pt x="559" y="214"/>
                    <a:pt x="580" y="188"/>
                    <a:pt x="588" y="157"/>
                  </a:cubicBezTo>
                  <a:cubicBezTo>
                    <a:pt x="595" y="126"/>
                    <a:pt x="592" y="87"/>
                    <a:pt x="574" y="61"/>
                  </a:cubicBezTo>
                  <a:cubicBezTo>
                    <a:pt x="550" y="23"/>
                    <a:pt x="508" y="0"/>
                    <a:pt x="466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42"/>
            <p:cNvSpPr/>
            <p:nvPr/>
          </p:nvSpPr>
          <p:spPr>
            <a:xfrm>
              <a:off x="3094541" y="957998"/>
              <a:ext cx="12941" cy="22070"/>
            </a:xfrm>
            <a:custGeom>
              <a:rect b="b" l="l" r="r" t="t"/>
              <a:pathLst>
                <a:path extrusionOk="0" h="556" w="326">
                  <a:moveTo>
                    <a:pt x="173" y="1"/>
                  </a:moveTo>
                  <a:cubicBezTo>
                    <a:pt x="133" y="1"/>
                    <a:pt x="92" y="20"/>
                    <a:pt x="73" y="56"/>
                  </a:cubicBezTo>
                  <a:cubicBezTo>
                    <a:pt x="19" y="167"/>
                    <a:pt x="1" y="294"/>
                    <a:pt x="37" y="414"/>
                  </a:cubicBezTo>
                  <a:cubicBezTo>
                    <a:pt x="49" y="455"/>
                    <a:pt x="68" y="488"/>
                    <a:pt x="97" y="520"/>
                  </a:cubicBezTo>
                  <a:cubicBezTo>
                    <a:pt x="119" y="544"/>
                    <a:pt x="150" y="556"/>
                    <a:pt x="181" y="556"/>
                  </a:cubicBezTo>
                  <a:cubicBezTo>
                    <a:pt x="211" y="556"/>
                    <a:pt x="241" y="544"/>
                    <a:pt x="263" y="522"/>
                  </a:cubicBezTo>
                  <a:cubicBezTo>
                    <a:pt x="325" y="460"/>
                    <a:pt x="282" y="377"/>
                    <a:pt x="268" y="303"/>
                  </a:cubicBezTo>
                  <a:cubicBezTo>
                    <a:pt x="265" y="273"/>
                    <a:pt x="264" y="244"/>
                    <a:pt x="266" y="214"/>
                  </a:cubicBezTo>
                  <a:cubicBezTo>
                    <a:pt x="270" y="190"/>
                    <a:pt x="275" y="167"/>
                    <a:pt x="284" y="145"/>
                  </a:cubicBezTo>
                  <a:cubicBezTo>
                    <a:pt x="292" y="121"/>
                    <a:pt x="286" y="79"/>
                    <a:pt x="271" y="56"/>
                  </a:cubicBezTo>
                  <a:cubicBezTo>
                    <a:pt x="258" y="35"/>
                    <a:pt x="240" y="20"/>
                    <a:pt x="217" y="9"/>
                  </a:cubicBezTo>
                  <a:cubicBezTo>
                    <a:pt x="203" y="3"/>
                    <a:pt x="188" y="1"/>
                    <a:pt x="173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42"/>
            <p:cNvSpPr/>
            <p:nvPr/>
          </p:nvSpPr>
          <p:spPr>
            <a:xfrm>
              <a:off x="3123994" y="930807"/>
              <a:ext cx="12028" cy="20006"/>
            </a:xfrm>
            <a:custGeom>
              <a:rect b="b" l="l" r="r" t="t"/>
              <a:pathLst>
                <a:path extrusionOk="0" h="504" w="303">
                  <a:moveTo>
                    <a:pt x="125" y="0"/>
                  </a:moveTo>
                  <a:cubicBezTo>
                    <a:pt x="124" y="0"/>
                    <a:pt x="123" y="0"/>
                    <a:pt x="122" y="1"/>
                  </a:cubicBezTo>
                  <a:cubicBezTo>
                    <a:pt x="56" y="4"/>
                    <a:pt x="0" y="55"/>
                    <a:pt x="1" y="122"/>
                  </a:cubicBezTo>
                  <a:cubicBezTo>
                    <a:pt x="2" y="181"/>
                    <a:pt x="9" y="240"/>
                    <a:pt x="23" y="297"/>
                  </a:cubicBezTo>
                  <a:cubicBezTo>
                    <a:pt x="39" y="367"/>
                    <a:pt x="64" y="447"/>
                    <a:pt x="128" y="485"/>
                  </a:cubicBezTo>
                  <a:cubicBezTo>
                    <a:pt x="147" y="496"/>
                    <a:pt x="169" y="503"/>
                    <a:pt x="191" y="503"/>
                  </a:cubicBezTo>
                  <a:cubicBezTo>
                    <a:pt x="200" y="503"/>
                    <a:pt x="209" y="502"/>
                    <a:pt x="218" y="499"/>
                  </a:cubicBezTo>
                  <a:cubicBezTo>
                    <a:pt x="257" y="489"/>
                    <a:pt x="280" y="458"/>
                    <a:pt x="291" y="420"/>
                  </a:cubicBezTo>
                  <a:cubicBezTo>
                    <a:pt x="302" y="381"/>
                    <a:pt x="293" y="337"/>
                    <a:pt x="279" y="299"/>
                  </a:cubicBezTo>
                  <a:cubicBezTo>
                    <a:pt x="265" y="256"/>
                    <a:pt x="253" y="213"/>
                    <a:pt x="247" y="169"/>
                  </a:cubicBezTo>
                  <a:lnTo>
                    <a:pt x="243" y="122"/>
                  </a:lnTo>
                  <a:cubicBezTo>
                    <a:pt x="242" y="91"/>
                    <a:pt x="230" y="60"/>
                    <a:pt x="208" y="36"/>
                  </a:cubicBezTo>
                  <a:cubicBezTo>
                    <a:pt x="187" y="16"/>
                    <a:pt x="154" y="0"/>
                    <a:pt x="1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42"/>
            <p:cNvSpPr/>
            <p:nvPr/>
          </p:nvSpPr>
          <p:spPr>
            <a:xfrm>
              <a:off x="3147970" y="921519"/>
              <a:ext cx="13298" cy="17109"/>
            </a:xfrm>
            <a:custGeom>
              <a:rect b="b" l="l" r="r" t="t"/>
              <a:pathLst>
                <a:path extrusionOk="0" h="431" w="335">
                  <a:moveTo>
                    <a:pt x="117" y="0"/>
                  </a:moveTo>
                  <a:cubicBezTo>
                    <a:pt x="89" y="0"/>
                    <a:pt x="54" y="14"/>
                    <a:pt x="34" y="35"/>
                  </a:cubicBezTo>
                  <a:cubicBezTo>
                    <a:pt x="16" y="56"/>
                    <a:pt x="0" y="86"/>
                    <a:pt x="1" y="117"/>
                  </a:cubicBezTo>
                  <a:cubicBezTo>
                    <a:pt x="2" y="148"/>
                    <a:pt x="13" y="175"/>
                    <a:pt x="34" y="198"/>
                  </a:cubicBezTo>
                  <a:cubicBezTo>
                    <a:pt x="38" y="202"/>
                    <a:pt x="42" y="205"/>
                    <a:pt x="44" y="208"/>
                  </a:cubicBezTo>
                  <a:cubicBezTo>
                    <a:pt x="54" y="223"/>
                    <a:pt x="63" y="239"/>
                    <a:pt x="70" y="254"/>
                  </a:cubicBezTo>
                  <a:cubicBezTo>
                    <a:pt x="74" y="266"/>
                    <a:pt x="78" y="279"/>
                    <a:pt x="81" y="292"/>
                  </a:cubicBezTo>
                  <a:cubicBezTo>
                    <a:pt x="90" y="318"/>
                    <a:pt x="102" y="342"/>
                    <a:pt x="115" y="367"/>
                  </a:cubicBezTo>
                  <a:cubicBezTo>
                    <a:pt x="133" y="403"/>
                    <a:pt x="169" y="430"/>
                    <a:pt x="208" y="430"/>
                  </a:cubicBezTo>
                  <a:cubicBezTo>
                    <a:pt x="221" y="430"/>
                    <a:pt x="235" y="427"/>
                    <a:pt x="248" y="420"/>
                  </a:cubicBezTo>
                  <a:cubicBezTo>
                    <a:pt x="258" y="415"/>
                    <a:pt x="269" y="404"/>
                    <a:pt x="278" y="396"/>
                  </a:cubicBezTo>
                  <a:cubicBezTo>
                    <a:pt x="297" y="379"/>
                    <a:pt x="304" y="356"/>
                    <a:pt x="310" y="332"/>
                  </a:cubicBezTo>
                  <a:cubicBezTo>
                    <a:pt x="334" y="266"/>
                    <a:pt x="314" y="202"/>
                    <a:pt x="283" y="145"/>
                  </a:cubicBezTo>
                  <a:cubicBezTo>
                    <a:pt x="263" y="103"/>
                    <a:pt x="232" y="66"/>
                    <a:pt x="199" y="35"/>
                  </a:cubicBezTo>
                  <a:cubicBezTo>
                    <a:pt x="177" y="14"/>
                    <a:pt x="148" y="0"/>
                    <a:pt x="1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42"/>
            <p:cNvSpPr/>
            <p:nvPr/>
          </p:nvSpPr>
          <p:spPr>
            <a:xfrm>
              <a:off x="3168413" y="942676"/>
              <a:ext cx="9090" cy="4168"/>
            </a:xfrm>
            <a:custGeom>
              <a:rect b="b" l="l" r="r" t="t"/>
              <a:pathLst>
                <a:path extrusionOk="0" h="105" w="229">
                  <a:moveTo>
                    <a:pt x="112" y="0"/>
                  </a:moveTo>
                  <a:cubicBezTo>
                    <a:pt x="110" y="0"/>
                    <a:pt x="108" y="0"/>
                    <a:pt x="106" y="0"/>
                  </a:cubicBezTo>
                  <a:cubicBezTo>
                    <a:pt x="70" y="3"/>
                    <a:pt x="44" y="30"/>
                    <a:pt x="22" y="56"/>
                  </a:cubicBezTo>
                  <a:cubicBezTo>
                    <a:pt x="16" y="65"/>
                    <a:pt x="7" y="73"/>
                    <a:pt x="1" y="81"/>
                  </a:cubicBezTo>
                  <a:cubicBezTo>
                    <a:pt x="18" y="79"/>
                    <a:pt x="35" y="78"/>
                    <a:pt x="52" y="78"/>
                  </a:cubicBezTo>
                  <a:cubicBezTo>
                    <a:pt x="105" y="78"/>
                    <a:pt x="157" y="86"/>
                    <a:pt x="206" y="105"/>
                  </a:cubicBezTo>
                  <a:cubicBezTo>
                    <a:pt x="212" y="89"/>
                    <a:pt x="220" y="74"/>
                    <a:pt x="229" y="61"/>
                  </a:cubicBezTo>
                  <a:cubicBezTo>
                    <a:pt x="219" y="56"/>
                    <a:pt x="209" y="48"/>
                    <a:pt x="198" y="42"/>
                  </a:cubicBezTo>
                  <a:cubicBezTo>
                    <a:pt x="171" y="22"/>
                    <a:pt x="144" y="0"/>
                    <a:pt x="112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42"/>
            <p:cNvSpPr/>
            <p:nvPr/>
          </p:nvSpPr>
          <p:spPr>
            <a:xfrm>
              <a:off x="3004195" y="891033"/>
              <a:ext cx="189821" cy="211971"/>
            </a:xfrm>
            <a:custGeom>
              <a:rect b="b" l="l" r="r" t="t"/>
              <a:pathLst>
                <a:path extrusionOk="0" h="5340" w="4782">
                  <a:moveTo>
                    <a:pt x="43" y="1"/>
                  </a:moveTo>
                  <a:cubicBezTo>
                    <a:pt x="46" y="115"/>
                    <a:pt x="1" y="229"/>
                    <a:pt x="7" y="344"/>
                  </a:cubicBezTo>
                  <a:cubicBezTo>
                    <a:pt x="18" y="508"/>
                    <a:pt x="88" y="663"/>
                    <a:pt x="198" y="785"/>
                  </a:cubicBezTo>
                  <a:cubicBezTo>
                    <a:pt x="212" y="803"/>
                    <a:pt x="217" y="823"/>
                    <a:pt x="214" y="841"/>
                  </a:cubicBezTo>
                  <a:cubicBezTo>
                    <a:pt x="306" y="935"/>
                    <a:pt x="399" y="1028"/>
                    <a:pt x="488" y="1122"/>
                  </a:cubicBezTo>
                  <a:cubicBezTo>
                    <a:pt x="923" y="1574"/>
                    <a:pt x="1361" y="2028"/>
                    <a:pt x="1776" y="2501"/>
                  </a:cubicBezTo>
                  <a:cubicBezTo>
                    <a:pt x="2632" y="3326"/>
                    <a:pt x="3462" y="4178"/>
                    <a:pt x="4321" y="5000"/>
                  </a:cubicBezTo>
                  <a:cubicBezTo>
                    <a:pt x="4441" y="5113"/>
                    <a:pt x="4563" y="5227"/>
                    <a:pt x="4686" y="5339"/>
                  </a:cubicBezTo>
                  <a:cubicBezTo>
                    <a:pt x="4693" y="5334"/>
                    <a:pt x="4698" y="5328"/>
                    <a:pt x="4703" y="5321"/>
                  </a:cubicBezTo>
                  <a:cubicBezTo>
                    <a:pt x="4670" y="5139"/>
                    <a:pt x="4693" y="4946"/>
                    <a:pt x="4781" y="4782"/>
                  </a:cubicBezTo>
                  <a:cubicBezTo>
                    <a:pt x="4629" y="4640"/>
                    <a:pt x="4575" y="4439"/>
                    <a:pt x="4606" y="4254"/>
                  </a:cubicBezTo>
                  <a:lnTo>
                    <a:pt x="4606" y="4254"/>
                  </a:lnTo>
                  <a:cubicBezTo>
                    <a:pt x="4587" y="4258"/>
                    <a:pt x="4568" y="4260"/>
                    <a:pt x="4548" y="4260"/>
                  </a:cubicBezTo>
                  <a:cubicBezTo>
                    <a:pt x="4485" y="4260"/>
                    <a:pt x="4421" y="4237"/>
                    <a:pt x="4372" y="4192"/>
                  </a:cubicBezTo>
                  <a:cubicBezTo>
                    <a:pt x="4290" y="4228"/>
                    <a:pt x="4203" y="4255"/>
                    <a:pt x="4115" y="4255"/>
                  </a:cubicBezTo>
                  <a:cubicBezTo>
                    <a:pt x="4069" y="4255"/>
                    <a:pt x="4024" y="4248"/>
                    <a:pt x="3978" y="4231"/>
                  </a:cubicBezTo>
                  <a:cubicBezTo>
                    <a:pt x="3919" y="4208"/>
                    <a:pt x="3863" y="4173"/>
                    <a:pt x="3821" y="4124"/>
                  </a:cubicBezTo>
                  <a:cubicBezTo>
                    <a:pt x="3766" y="4058"/>
                    <a:pt x="3764" y="4001"/>
                    <a:pt x="3750" y="3923"/>
                  </a:cubicBezTo>
                  <a:cubicBezTo>
                    <a:pt x="3737" y="3834"/>
                    <a:pt x="3651" y="3848"/>
                    <a:pt x="3578" y="3824"/>
                  </a:cubicBezTo>
                  <a:cubicBezTo>
                    <a:pt x="3524" y="3807"/>
                    <a:pt x="3473" y="3781"/>
                    <a:pt x="3429" y="3746"/>
                  </a:cubicBezTo>
                  <a:cubicBezTo>
                    <a:pt x="3337" y="3672"/>
                    <a:pt x="3273" y="3563"/>
                    <a:pt x="3258" y="3446"/>
                  </a:cubicBezTo>
                  <a:cubicBezTo>
                    <a:pt x="3252" y="3408"/>
                    <a:pt x="3254" y="3375"/>
                    <a:pt x="3255" y="3335"/>
                  </a:cubicBezTo>
                  <a:cubicBezTo>
                    <a:pt x="3257" y="3286"/>
                    <a:pt x="3255" y="3289"/>
                    <a:pt x="3216" y="3266"/>
                  </a:cubicBezTo>
                  <a:cubicBezTo>
                    <a:pt x="3161" y="3234"/>
                    <a:pt x="3109" y="3216"/>
                    <a:pt x="3062" y="3171"/>
                  </a:cubicBezTo>
                  <a:cubicBezTo>
                    <a:pt x="2977" y="3084"/>
                    <a:pt x="2925" y="2963"/>
                    <a:pt x="2932" y="2841"/>
                  </a:cubicBezTo>
                  <a:cubicBezTo>
                    <a:pt x="2937" y="2717"/>
                    <a:pt x="2999" y="2600"/>
                    <a:pt x="3094" y="2523"/>
                  </a:cubicBezTo>
                  <a:cubicBezTo>
                    <a:pt x="3121" y="2502"/>
                    <a:pt x="3150" y="2485"/>
                    <a:pt x="3182" y="2470"/>
                  </a:cubicBezTo>
                  <a:cubicBezTo>
                    <a:pt x="3198" y="2463"/>
                    <a:pt x="3246" y="2454"/>
                    <a:pt x="3257" y="2442"/>
                  </a:cubicBezTo>
                  <a:cubicBezTo>
                    <a:pt x="3267" y="2427"/>
                    <a:pt x="3245" y="2325"/>
                    <a:pt x="3249" y="2287"/>
                  </a:cubicBezTo>
                  <a:cubicBezTo>
                    <a:pt x="3270" y="2074"/>
                    <a:pt x="3449" y="1890"/>
                    <a:pt x="3660" y="1871"/>
                  </a:cubicBezTo>
                  <a:cubicBezTo>
                    <a:pt x="3667" y="1810"/>
                    <a:pt x="3680" y="1750"/>
                    <a:pt x="3703" y="1694"/>
                  </a:cubicBezTo>
                  <a:lnTo>
                    <a:pt x="3703" y="1694"/>
                  </a:lnTo>
                  <a:cubicBezTo>
                    <a:pt x="3649" y="1711"/>
                    <a:pt x="3591" y="1720"/>
                    <a:pt x="3534" y="1720"/>
                  </a:cubicBezTo>
                  <a:cubicBezTo>
                    <a:pt x="3422" y="1720"/>
                    <a:pt x="3312" y="1685"/>
                    <a:pt x="3233" y="1607"/>
                  </a:cubicBezTo>
                  <a:cubicBezTo>
                    <a:pt x="3121" y="1727"/>
                    <a:pt x="2957" y="1796"/>
                    <a:pt x="2793" y="1796"/>
                  </a:cubicBezTo>
                  <a:cubicBezTo>
                    <a:pt x="2752" y="1796"/>
                    <a:pt x="2710" y="1792"/>
                    <a:pt x="2670" y="1783"/>
                  </a:cubicBezTo>
                  <a:cubicBezTo>
                    <a:pt x="2469" y="1739"/>
                    <a:pt x="2297" y="1581"/>
                    <a:pt x="2235" y="1386"/>
                  </a:cubicBezTo>
                  <a:cubicBezTo>
                    <a:pt x="2147" y="1480"/>
                    <a:pt x="2018" y="1532"/>
                    <a:pt x="1889" y="1532"/>
                  </a:cubicBezTo>
                  <a:cubicBezTo>
                    <a:pt x="1841" y="1532"/>
                    <a:pt x="1793" y="1525"/>
                    <a:pt x="1746" y="1510"/>
                  </a:cubicBezTo>
                  <a:cubicBezTo>
                    <a:pt x="1578" y="1453"/>
                    <a:pt x="1449" y="1294"/>
                    <a:pt x="1428" y="1119"/>
                  </a:cubicBezTo>
                  <a:cubicBezTo>
                    <a:pt x="1423" y="1068"/>
                    <a:pt x="1420" y="1008"/>
                    <a:pt x="1379" y="979"/>
                  </a:cubicBezTo>
                  <a:cubicBezTo>
                    <a:pt x="1361" y="966"/>
                    <a:pt x="1341" y="962"/>
                    <a:pt x="1320" y="962"/>
                  </a:cubicBezTo>
                  <a:cubicBezTo>
                    <a:pt x="1296" y="962"/>
                    <a:pt x="1272" y="967"/>
                    <a:pt x="1249" y="970"/>
                  </a:cubicBezTo>
                  <a:cubicBezTo>
                    <a:pt x="1227" y="973"/>
                    <a:pt x="1205" y="975"/>
                    <a:pt x="1184" y="975"/>
                  </a:cubicBezTo>
                  <a:cubicBezTo>
                    <a:pt x="1023" y="975"/>
                    <a:pt x="864" y="892"/>
                    <a:pt x="776" y="758"/>
                  </a:cubicBezTo>
                  <a:cubicBezTo>
                    <a:pt x="676" y="606"/>
                    <a:pt x="673" y="394"/>
                    <a:pt x="767" y="240"/>
                  </a:cubicBezTo>
                  <a:lnTo>
                    <a:pt x="767" y="240"/>
                  </a:lnTo>
                  <a:cubicBezTo>
                    <a:pt x="732" y="245"/>
                    <a:pt x="697" y="247"/>
                    <a:pt x="662" y="247"/>
                  </a:cubicBezTo>
                  <a:cubicBezTo>
                    <a:pt x="435" y="247"/>
                    <a:pt x="207" y="156"/>
                    <a:pt x="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42"/>
            <p:cNvSpPr/>
            <p:nvPr/>
          </p:nvSpPr>
          <p:spPr>
            <a:xfrm>
              <a:off x="3201638" y="939501"/>
              <a:ext cx="29573" cy="29295"/>
            </a:xfrm>
            <a:custGeom>
              <a:rect b="b" l="l" r="r" t="t"/>
              <a:pathLst>
                <a:path extrusionOk="0" h="738" w="745">
                  <a:moveTo>
                    <a:pt x="40" y="0"/>
                  </a:moveTo>
                  <a:cubicBezTo>
                    <a:pt x="29" y="19"/>
                    <a:pt x="16" y="35"/>
                    <a:pt x="1" y="50"/>
                  </a:cubicBezTo>
                  <a:cubicBezTo>
                    <a:pt x="58" y="88"/>
                    <a:pt x="109" y="136"/>
                    <a:pt x="154" y="188"/>
                  </a:cubicBezTo>
                  <a:cubicBezTo>
                    <a:pt x="156" y="188"/>
                    <a:pt x="159" y="188"/>
                    <a:pt x="161" y="188"/>
                  </a:cubicBezTo>
                  <a:cubicBezTo>
                    <a:pt x="263" y="188"/>
                    <a:pt x="348" y="295"/>
                    <a:pt x="403" y="379"/>
                  </a:cubicBezTo>
                  <a:cubicBezTo>
                    <a:pt x="472" y="483"/>
                    <a:pt x="521" y="611"/>
                    <a:pt x="528" y="738"/>
                  </a:cubicBezTo>
                  <a:cubicBezTo>
                    <a:pt x="547" y="701"/>
                    <a:pt x="550" y="656"/>
                    <a:pt x="560" y="604"/>
                  </a:cubicBezTo>
                  <a:cubicBezTo>
                    <a:pt x="573" y="536"/>
                    <a:pt x="599" y="467"/>
                    <a:pt x="635" y="406"/>
                  </a:cubicBezTo>
                  <a:cubicBezTo>
                    <a:pt x="666" y="356"/>
                    <a:pt x="703" y="311"/>
                    <a:pt x="745" y="271"/>
                  </a:cubicBezTo>
                  <a:lnTo>
                    <a:pt x="745" y="271"/>
                  </a:lnTo>
                  <a:cubicBezTo>
                    <a:pt x="721" y="273"/>
                    <a:pt x="697" y="274"/>
                    <a:pt x="673" y="274"/>
                  </a:cubicBezTo>
                  <a:cubicBezTo>
                    <a:pt x="432" y="274"/>
                    <a:pt x="186" y="188"/>
                    <a:pt x="40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42"/>
            <p:cNvSpPr/>
            <p:nvPr/>
          </p:nvSpPr>
          <p:spPr>
            <a:xfrm>
              <a:off x="3087515" y="939818"/>
              <a:ext cx="8654" cy="24532"/>
            </a:xfrm>
            <a:custGeom>
              <a:rect b="b" l="l" r="r" t="t"/>
              <a:pathLst>
                <a:path extrusionOk="0" h="618" w="218">
                  <a:moveTo>
                    <a:pt x="129" y="0"/>
                  </a:moveTo>
                  <a:cubicBezTo>
                    <a:pt x="128" y="0"/>
                    <a:pt x="126" y="0"/>
                    <a:pt x="124" y="1"/>
                  </a:cubicBezTo>
                  <a:cubicBezTo>
                    <a:pt x="71" y="3"/>
                    <a:pt x="40" y="39"/>
                    <a:pt x="35" y="90"/>
                  </a:cubicBezTo>
                  <a:cubicBezTo>
                    <a:pt x="27" y="168"/>
                    <a:pt x="18" y="245"/>
                    <a:pt x="10" y="323"/>
                  </a:cubicBezTo>
                  <a:cubicBezTo>
                    <a:pt x="6" y="361"/>
                    <a:pt x="4" y="398"/>
                    <a:pt x="3" y="438"/>
                  </a:cubicBezTo>
                  <a:cubicBezTo>
                    <a:pt x="0" y="458"/>
                    <a:pt x="3" y="475"/>
                    <a:pt x="4" y="495"/>
                  </a:cubicBezTo>
                  <a:cubicBezTo>
                    <a:pt x="8" y="526"/>
                    <a:pt x="19" y="553"/>
                    <a:pt x="36" y="579"/>
                  </a:cubicBezTo>
                  <a:cubicBezTo>
                    <a:pt x="51" y="601"/>
                    <a:pt x="82" y="618"/>
                    <a:pt x="110" y="618"/>
                  </a:cubicBezTo>
                  <a:cubicBezTo>
                    <a:pt x="129" y="618"/>
                    <a:pt x="147" y="611"/>
                    <a:pt x="160" y="594"/>
                  </a:cubicBezTo>
                  <a:cubicBezTo>
                    <a:pt x="176" y="571"/>
                    <a:pt x="196" y="549"/>
                    <a:pt x="204" y="521"/>
                  </a:cubicBezTo>
                  <a:cubicBezTo>
                    <a:pt x="212" y="495"/>
                    <a:pt x="213" y="467"/>
                    <a:pt x="214" y="441"/>
                  </a:cubicBezTo>
                  <a:cubicBezTo>
                    <a:pt x="216" y="404"/>
                    <a:pt x="217" y="366"/>
                    <a:pt x="217" y="327"/>
                  </a:cubicBezTo>
                  <a:cubicBezTo>
                    <a:pt x="217" y="247"/>
                    <a:pt x="216" y="169"/>
                    <a:pt x="214" y="90"/>
                  </a:cubicBezTo>
                  <a:cubicBezTo>
                    <a:pt x="214" y="45"/>
                    <a:pt x="175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42"/>
            <p:cNvSpPr/>
            <p:nvPr/>
          </p:nvSpPr>
          <p:spPr>
            <a:xfrm>
              <a:off x="3093866" y="976854"/>
              <a:ext cx="21515" cy="12901"/>
            </a:xfrm>
            <a:custGeom>
              <a:rect b="b" l="l" r="r" t="t"/>
              <a:pathLst>
                <a:path extrusionOk="0" h="325" w="542">
                  <a:moveTo>
                    <a:pt x="114" y="0"/>
                  </a:moveTo>
                  <a:cubicBezTo>
                    <a:pt x="95" y="0"/>
                    <a:pt x="73" y="6"/>
                    <a:pt x="58" y="15"/>
                  </a:cubicBezTo>
                  <a:cubicBezTo>
                    <a:pt x="38" y="28"/>
                    <a:pt x="23" y="45"/>
                    <a:pt x="14" y="65"/>
                  </a:cubicBezTo>
                  <a:cubicBezTo>
                    <a:pt x="5" y="86"/>
                    <a:pt x="1" y="112"/>
                    <a:pt x="9" y="136"/>
                  </a:cubicBezTo>
                  <a:cubicBezTo>
                    <a:pt x="16" y="161"/>
                    <a:pt x="33" y="189"/>
                    <a:pt x="58" y="200"/>
                  </a:cubicBezTo>
                  <a:cubicBezTo>
                    <a:pt x="121" y="227"/>
                    <a:pt x="184" y="255"/>
                    <a:pt x="249" y="279"/>
                  </a:cubicBezTo>
                  <a:cubicBezTo>
                    <a:pt x="295" y="297"/>
                    <a:pt x="358" y="324"/>
                    <a:pt x="413" y="324"/>
                  </a:cubicBezTo>
                  <a:cubicBezTo>
                    <a:pt x="456" y="324"/>
                    <a:pt x="495" y="307"/>
                    <a:pt x="516" y="256"/>
                  </a:cubicBezTo>
                  <a:cubicBezTo>
                    <a:pt x="541" y="204"/>
                    <a:pt x="516" y="148"/>
                    <a:pt x="470" y="118"/>
                  </a:cubicBezTo>
                  <a:cubicBezTo>
                    <a:pt x="452" y="105"/>
                    <a:pt x="429" y="99"/>
                    <a:pt x="407" y="92"/>
                  </a:cubicBezTo>
                  <a:cubicBezTo>
                    <a:pt x="379" y="82"/>
                    <a:pt x="349" y="74"/>
                    <a:pt x="319" y="64"/>
                  </a:cubicBezTo>
                  <a:cubicBezTo>
                    <a:pt x="258" y="47"/>
                    <a:pt x="200" y="27"/>
                    <a:pt x="141" y="5"/>
                  </a:cubicBezTo>
                  <a:cubicBezTo>
                    <a:pt x="134" y="2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42"/>
            <p:cNvSpPr/>
            <p:nvPr/>
          </p:nvSpPr>
          <p:spPr>
            <a:xfrm>
              <a:off x="3051273" y="928704"/>
              <a:ext cx="22706" cy="21277"/>
            </a:xfrm>
            <a:custGeom>
              <a:rect b="b" l="l" r="r" t="t"/>
              <a:pathLst>
                <a:path extrusionOk="0" h="536" w="572">
                  <a:moveTo>
                    <a:pt x="450" y="0"/>
                  </a:moveTo>
                  <a:cubicBezTo>
                    <a:pt x="449" y="0"/>
                    <a:pt x="448" y="0"/>
                    <a:pt x="447" y="0"/>
                  </a:cubicBezTo>
                  <a:cubicBezTo>
                    <a:pt x="416" y="1"/>
                    <a:pt x="391" y="14"/>
                    <a:pt x="367" y="33"/>
                  </a:cubicBezTo>
                  <a:cubicBezTo>
                    <a:pt x="307" y="83"/>
                    <a:pt x="250" y="135"/>
                    <a:pt x="193" y="187"/>
                  </a:cubicBezTo>
                  <a:cubicBezTo>
                    <a:pt x="164" y="213"/>
                    <a:pt x="137" y="239"/>
                    <a:pt x="108" y="265"/>
                  </a:cubicBezTo>
                  <a:cubicBezTo>
                    <a:pt x="69" y="301"/>
                    <a:pt x="22" y="338"/>
                    <a:pt x="10" y="392"/>
                  </a:cubicBezTo>
                  <a:cubicBezTo>
                    <a:pt x="0" y="433"/>
                    <a:pt x="10" y="473"/>
                    <a:pt x="38" y="503"/>
                  </a:cubicBezTo>
                  <a:cubicBezTo>
                    <a:pt x="60" y="526"/>
                    <a:pt x="86" y="535"/>
                    <a:pt x="115" y="535"/>
                  </a:cubicBezTo>
                  <a:cubicBezTo>
                    <a:pt x="126" y="535"/>
                    <a:pt x="137" y="534"/>
                    <a:pt x="148" y="532"/>
                  </a:cubicBezTo>
                  <a:cubicBezTo>
                    <a:pt x="200" y="522"/>
                    <a:pt x="241" y="474"/>
                    <a:pt x="277" y="439"/>
                  </a:cubicBezTo>
                  <a:cubicBezTo>
                    <a:pt x="305" y="412"/>
                    <a:pt x="333" y="385"/>
                    <a:pt x="362" y="358"/>
                  </a:cubicBezTo>
                  <a:cubicBezTo>
                    <a:pt x="418" y="303"/>
                    <a:pt x="472" y="249"/>
                    <a:pt x="526" y="193"/>
                  </a:cubicBezTo>
                  <a:cubicBezTo>
                    <a:pt x="567" y="150"/>
                    <a:pt x="572" y="75"/>
                    <a:pt x="526" y="33"/>
                  </a:cubicBezTo>
                  <a:cubicBezTo>
                    <a:pt x="506" y="15"/>
                    <a:pt x="478" y="0"/>
                    <a:pt x="4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42"/>
            <p:cNvSpPr/>
            <p:nvPr/>
          </p:nvSpPr>
          <p:spPr>
            <a:xfrm>
              <a:off x="3016342" y="913262"/>
              <a:ext cx="17347" cy="12305"/>
            </a:xfrm>
            <a:custGeom>
              <a:rect b="b" l="l" r="r" t="t"/>
              <a:pathLst>
                <a:path extrusionOk="0" h="310" w="437">
                  <a:moveTo>
                    <a:pt x="116" y="0"/>
                  </a:moveTo>
                  <a:cubicBezTo>
                    <a:pt x="107" y="0"/>
                    <a:pt x="98" y="2"/>
                    <a:pt x="90" y="5"/>
                  </a:cubicBezTo>
                  <a:cubicBezTo>
                    <a:pt x="63" y="13"/>
                    <a:pt x="33" y="34"/>
                    <a:pt x="21" y="59"/>
                  </a:cubicBezTo>
                  <a:cubicBezTo>
                    <a:pt x="6" y="86"/>
                    <a:pt x="0" y="119"/>
                    <a:pt x="9" y="149"/>
                  </a:cubicBezTo>
                  <a:cubicBezTo>
                    <a:pt x="18" y="176"/>
                    <a:pt x="36" y="206"/>
                    <a:pt x="63" y="218"/>
                  </a:cubicBezTo>
                  <a:cubicBezTo>
                    <a:pt x="104" y="235"/>
                    <a:pt x="146" y="255"/>
                    <a:pt x="189" y="274"/>
                  </a:cubicBezTo>
                  <a:cubicBezTo>
                    <a:pt x="218" y="286"/>
                    <a:pt x="245" y="300"/>
                    <a:pt x="276" y="305"/>
                  </a:cubicBezTo>
                  <a:cubicBezTo>
                    <a:pt x="292" y="307"/>
                    <a:pt x="304" y="309"/>
                    <a:pt x="317" y="309"/>
                  </a:cubicBezTo>
                  <a:cubicBezTo>
                    <a:pt x="325" y="309"/>
                    <a:pt x="333" y="308"/>
                    <a:pt x="343" y="306"/>
                  </a:cubicBezTo>
                  <a:cubicBezTo>
                    <a:pt x="353" y="304"/>
                    <a:pt x="364" y="298"/>
                    <a:pt x="372" y="294"/>
                  </a:cubicBezTo>
                  <a:cubicBezTo>
                    <a:pt x="390" y="285"/>
                    <a:pt x="403" y="272"/>
                    <a:pt x="413" y="255"/>
                  </a:cubicBezTo>
                  <a:cubicBezTo>
                    <a:pt x="436" y="211"/>
                    <a:pt x="419" y="150"/>
                    <a:pt x="382" y="119"/>
                  </a:cubicBezTo>
                  <a:cubicBezTo>
                    <a:pt x="367" y="106"/>
                    <a:pt x="353" y="93"/>
                    <a:pt x="334" y="83"/>
                  </a:cubicBezTo>
                  <a:cubicBezTo>
                    <a:pt x="325" y="78"/>
                    <a:pt x="317" y="75"/>
                    <a:pt x="306" y="71"/>
                  </a:cubicBezTo>
                  <a:cubicBezTo>
                    <a:pt x="263" y="52"/>
                    <a:pt x="221" y="34"/>
                    <a:pt x="178" y="18"/>
                  </a:cubicBezTo>
                  <a:cubicBezTo>
                    <a:pt x="166" y="8"/>
                    <a:pt x="151" y="4"/>
                    <a:pt x="135" y="3"/>
                  </a:cubicBezTo>
                  <a:cubicBezTo>
                    <a:pt x="129" y="1"/>
                    <a:pt x="122" y="0"/>
                    <a:pt x="11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42"/>
            <p:cNvSpPr/>
            <p:nvPr/>
          </p:nvSpPr>
          <p:spPr>
            <a:xfrm>
              <a:off x="3102877" y="997892"/>
              <a:ext cx="11829" cy="19728"/>
            </a:xfrm>
            <a:custGeom>
              <a:rect b="b" l="l" r="r" t="t"/>
              <a:pathLst>
                <a:path extrusionOk="0" h="497" w="298">
                  <a:moveTo>
                    <a:pt x="129" y="1"/>
                  </a:moveTo>
                  <a:cubicBezTo>
                    <a:pt x="128" y="1"/>
                    <a:pt x="127" y="1"/>
                    <a:pt x="126" y="1"/>
                  </a:cubicBezTo>
                  <a:cubicBezTo>
                    <a:pt x="93" y="2"/>
                    <a:pt x="60" y="12"/>
                    <a:pt x="38" y="37"/>
                  </a:cubicBezTo>
                  <a:cubicBezTo>
                    <a:pt x="17" y="60"/>
                    <a:pt x="1" y="91"/>
                    <a:pt x="2" y="125"/>
                  </a:cubicBezTo>
                  <a:cubicBezTo>
                    <a:pt x="3" y="178"/>
                    <a:pt x="9" y="232"/>
                    <a:pt x="20" y="284"/>
                  </a:cubicBezTo>
                  <a:cubicBezTo>
                    <a:pt x="29" y="336"/>
                    <a:pt x="44" y="390"/>
                    <a:pt x="67" y="437"/>
                  </a:cubicBezTo>
                  <a:cubicBezTo>
                    <a:pt x="86" y="476"/>
                    <a:pt x="131" y="495"/>
                    <a:pt x="173" y="497"/>
                  </a:cubicBezTo>
                  <a:cubicBezTo>
                    <a:pt x="174" y="497"/>
                    <a:pt x="175" y="497"/>
                    <a:pt x="176" y="497"/>
                  </a:cubicBezTo>
                  <a:cubicBezTo>
                    <a:pt x="208" y="497"/>
                    <a:pt x="236" y="481"/>
                    <a:pt x="258" y="461"/>
                  </a:cubicBezTo>
                  <a:cubicBezTo>
                    <a:pt x="290" y="433"/>
                    <a:pt x="298" y="385"/>
                    <a:pt x="289" y="343"/>
                  </a:cubicBezTo>
                  <a:cubicBezTo>
                    <a:pt x="284" y="317"/>
                    <a:pt x="274" y="291"/>
                    <a:pt x="268" y="265"/>
                  </a:cubicBezTo>
                  <a:cubicBezTo>
                    <a:pt x="262" y="244"/>
                    <a:pt x="258" y="224"/>
                    <a:pt x="256" y="201"/>
                  </a:cubicBezTo>
                  <a:cubicBezTo>
                    <a:pt x="253" y="175"/>
                    <a:pt x="251" y="151"/>
                    <a:pt x="249" y="125"/>
                  </a:cubicBezTo>
                  <a:cubicBezTo>
                    <a:pt x="248" y="91"/>
                    <a:pt x="236" y="60"/>
                    <a:pt x="212" y="37"/>
                  </a:cubicBezTo>
                  <a:cubicBezTo>
                    <a:pt x="192" y="17"/>
                    <a:pt x="159" y="1"/>
                    <a:pt x="12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42"/>
            <p:cNvSpPr/>
            <p:nvPr/>
          </p:nvSpPr>
          <p:spPr>
            <a:xfrm>
              <a:off x="3191913" y="1060015"/>
              <a:ext cx="240155" cy="114639"/>
            </a:xfrm>
            <a:custGeom>
              <a:rect b="b" l="l" r="r" t="t"/>
              <a:pathLst>
                <a:path extrusionOk="0" h="2888" w="6050">
                  <a:moveTo>
                    <a:pt x="38" y="0"/>
                  </a:moveTo>
                  <a:lnTo>
                    <a:pt x="38" y="0"/>
                  </a:lnTo>
                  <a:cubicBezTo>
                    <a:pt x="0" y="154"/>
                    <a:pt x="57" y="332"/>
                    <a:pt x="207" y="432"/>
                  </a:cubicBezTo>
                  <a:cubicBezTo>
                    <a:pt x="244" y="456"/>
                    <a:pt x="265" y="508"/>
                    <a:pt x="238" y="549"/>
                  </a:cubicBezTo>
                  <a:cubicBezTo>
                    <a:pt x="41" y="851"/>
                    <a:pt x="143" y="1264"/>
                    <a:pt x="434" y="1467"/>
                  </a:cubicBezTo>
                  <a:cubicBezTo>
                    <a:pt x="453" y="1482"/>
                    <a:pt x="464" y="1502"/>
                    <a:pt x="467" y="1521"/>
                  </a:cubicBezTo>
                  <a:cubicBezTo>
                    <a:pt x="1109" y="2044"/>
                    <a:pt x="1815" y="2487"/>
                    <a:pt x="2617" y="2715"/>
                  </a:cubicBezTo>
                  <a:cubicBezTo>
                    <a:pt x="3038" y="2834"/>
                    <a:pt x="3469" y="2888"/>
                    <a:pt x="3902" y="2888"/>
                  </a:cubicBezTo>
                  <a:cubicBezTo>
                    <a:pt x="4631" y="2888"/>
                    <a:pt x="5363" y="2735"/>
                    <a:pt x="6050" y="2486"/>
                  </a:cubicBezTo>
                  <a:lnTo>
                    <a:pt x="6050" y="2486"/>
                  </a:lnTo>
                  <a:cubicBezTo>
                    <a:pt x="6045" y="2486"/>
                    <a:pt x="6040" y="2486"/>
                    <a:pt x="6035" y="2486"/>
                  </a:cubicBezTo>
                  <a:cubicBezTo>
                    <a:pt x="5946" y="2486"/>
                    <a:pt x="5857" y="2468"/>
                    <a:pt x="5780" y="2424"/>
                  </a:cubicBezTo>
                  <a:cubicBezTo>
                    <a:pt x="5717" y="2388"/>
                    <a:pt x="5664" y="2336"/>
                    <a:pt x="5597" y="2312"/>
                  </a:cubicBezTo>
                  <a:cubicBezTo>
                    <a:pt x="5575" y="2306"/>
                    <a:pt x="5553" y="2303"/>
                    <a:pt x="5531" y="2303"/>
                  </a:cubicBezTo>
                  <a:cubicBezTo>
                    <a:pt x="5405" y="2303"/>
                    <a:pt x="5284" y="2398"/>
                    <a:pt x="5162" y="2453"/>
                  </a:cubicBezTo>
                  <a:cubicBezTo>
                    <a:pt x="5082" y="2489"/>
                    <a:pt x="4996" y="2506"/>
                    <a:pt x="4910" y="2506"/>
                  </a:cubicBezTo>
                  <a:cubicBezTo>
                    <a:pt x="4674" y="2506"/>
                    <a:pt x="4435" y="2380"/>
                    <a:pt x="4321" y="2170"/>
                  </a:cubicBezTo>
                  <a:cubicBezTo>
                    <a:pt x="4294" y="2119"/>
                    <a:pt x="4261" y="2057"/>
                    <a:pt x="4203" y="2055"/>
                  </a:cubicBezTo>
                  <a:cubicBezTo>
                    <a:pt x="4202" y="2055"/>
                    <a:pt x="4202" y="2055"/>
                    <a:pt x="4201" y="2055"/>
                  </a:cubicBezTo>
                  <a:cubicBezTo>
                    <a:pt x="4171" y="2055"/>
                    <a:pt x="4145" y="2071"/>
                    <a:pt x="4120" y="2083"/>
                  </a:cubicBezTo>
                  <a:cubicBezTo>
                    <a:pt x="4006" y="2145"/>
                    <a:pt x="3877" y="2174"/>
                    <a:pt x="3748" y="2174"/>
                  </a:cubicBezTo>
                  <a:cubicBezTo>
                    <a:pt x="3449" y="2174"/>
                    <a:pt x="3146" y="2018"/>
                    <a:pt x="3000" y="1754"/>
                  </a:cubicBezTo>
                  <a:cubicBezTo>
                    <a:pt x="2972" y="1705"/>
                    <a:pt x="2945" y="1648"/>
                    <a:pt x="2893" y="1627"/>
                  </a:cubicBezTo>
                  <a:cubicBezTo>
                    <a:pt x="2878" y="1620"/>
                    <a:pt x="2861" y="1617"/>
                    <a:pt x="2845" y="1617"/>
                  </a:cubicBezTo>
                  <a:cubicBezTo>
                    <a:pt x="2802" y="1617"/>
                    <a:pt x="2757" y="1635"/>
                    <a:pt x="2714" y="1650"/>
                  </a:cubicBezTo>
                  <a:cubicBezTo>
                    <a:pt x="2638" y="1676"/>
                    <a:pt x="2559" y="1688"/>
                    <a:pt x="2480" y="1688"/>
                  </a:cubicBezTo>
                  <a:cubicBezTo>
                    <a:pt x="2167" y="1688"/>
                    <a:pt x="1853" y="1496"/>
                    <a:pt x="1734" y="1202"/>
                  </a:cubicBezTo>
                  <a:cubicBezTo>
                    <a:pt x="1716" y="1156"/>
                    <a:pt x="1697" y="1102"/>
                    <a:pt x="1650" y="1083"/>
                  </a:cubicBezTo>
                  <a:cubicBezTo>
                    <a:pt x="1638" y="1079"/>
                    <a:pt x="1626" y="1077"/>
                    <a:pt x="1614" y="1077"/>
                  </a:cubicBezTo>
                  <a:cubicBezTo>
                    <a:pt x="1583" y="1077"/>
                    <a:pt x="1551" y="1088"/>
                    <a:pt x="1521" y="1097"/>
                  </a:cubicBezTo>
                  <a:cubicBezTo>
                    <a:pt x="1491" y="1104"/>
                    <a:pt x="1462" y="1108"/>
                    <a:pt x="1432" y="1108"/>
                  </a:cubicBezTo>
                  <a:cubicBezTo>
                    <a:pt x="1202" y="1108"/>
                    <a:pt x="980" y="891"/>
                    <a:pt x="1000" y="656"/>
                  </a:cubicBezTo>
                  <a:cubicBezTo>
                    <a:pt x="1005" y="587"/>
                    <a:pt x="1022" y="503"/>
                    <a:pt x="968" y="461"/>
                  </a:cubicBezTo>
                  <a:cubicBezTo>
                    <a:pt x="947" y="445"/>
                    <a:pt x="922" y="441"/>
                    <a:pt x="896" y="441"/>
                  </a:cubicBezTo>
                  <a:cubicBezTo>
                    <a:pt x="875" y="441"/>
                    <a:pt x="853" y="444"/>
                    <a:pt x="832" y="446"/>
                  </a:cubicBezTo>
                  <a:cubicBezTo>
                    <a:pt x="808" y="448"/>
                    <a:pt x="784" y="449"/>
                    <a:pt x="760" y="449"/>
                  </a:cubicBezTo>
                  <a:cubicBezTo>
                    <a:pt x="463" y="449"/>
                    <a:pt x="178" y="262"/>
                    <a:pt x="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42"/>
            <p:cNvSpPr/>
            <p:nvPr/>
          </p:nvSpPr>
          <p:spPr>
            <a:xfrm>
              <a:off x="3451994" y="1144684"/>
              <a:ext cx="7502" cy="5994"/>
            </a:xfrm>
            <a:custGeom>
              <a:rect b="b" l="l" r="r" t="t"/>
              <a:pathLst>
                <a:path extrusionOk="0" h="151" w="189">
                  <a:moveTo>
                    <a:pt x="188" y="1"/>
                  </a:moveTo>
                  <a:lnTo>
                    <a:pt x="188" y="1"/>
                  </a:lnTo>
                  <a:cubicBezTo>
                    <a:pt x="126" y="52"/>
                    <a:pt x="64" y="104"/>
                    <a:pt x="1" y="151"/>
                  </a:cubicBezTo>
                  <a:cubicBezTo>
                    <a:pt x="59" y="125"/>
                    <a:pt x="117" y="99"/>
                    <a:pt x="175" y="72"/>
                  </a:cubicBezTo>
                  <a:cubicBezTo>
                    <a:pt x="180" y="48"/>
                    <a:pt x="184" y="26"/>
                    <a:pt x="188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42"/>
            <p:cNvSpPr/>
            <p:nvPr/>
          </p:nvSpPr>
          <p:spPr>
            <a:xfrm>
              <a:off x="3272851" y="1113325"/>
              <a:ext cx="15005" cy="29692"/>
            </a:xfrm>
            <a:custGeom>
              <a:rect b="b" l="l" r="r" t="t"/>
              <a:pathLst>
                <a:path extrusionOk="0" h="748" w="378">
                  <a:moveTo>
                    <a:pt x="254" y="0"/>
                  </a:moveTo>
                  <a:cubicBezTo>
                    <a:pt x="204" y="0"/>
                    <a:pt x="160" y="31"/>
                    <a:pt x="143" y="83"/>
                  </a:cubicBezTo>
                  <a:cubicBezTo>
                    <a:pt x="116" y="169"/>
                    <a:pt x="89" y="254"/>
                    <a:pt x="64" y="341"/>
                  </a:cubicBezTo>
                  <a:cubicBezTo>
                    <a:pt x="52" y="383"/>
                    <a:pt x="41" y="425"/>
                    <a:pt x="29" y="468"/>
                  </a:cubicBezTo>
                  <a:cubicBezTo>
                    <a:pt x="17" y="519"/>
                    <a:pt x="0" y="573"/>
                    <a:pt x="2" y="625"/>
                  </a:cubicBezTo>
                  <a:cubicBezTo>
                    <a:pt x="6" y="677"/>
                    <a:pt x="39" y="732"/>
                    <a:pt x="92" y="744"/>
                  </a:cubicBezTo>
                  <a:cubicBezTo>
                    <a:pt x="102" y="746"/>
                    <a:pt x="112" y="747"/>
                    <a:pt x="123" y="747"/>
                  </a:cubicBezTo>
                  <a:cubicBezTo>
                    <a:pt x="166" y="747"/>
                    <a:pt x="210" y="728"/>
                    <a:pt x="230" y="688"/>
                  </a:cubicBezTo>
                  <a:cubicBezTo>
                    <a:pt x="255" y="640"/>
                    <a:pt x="264" y="589"/>
                    <a:pt x="274" y="537"/>
                  </a:cubicBezTo>
                  <a:lnTo>
                    <a:pt x="302" y="409"/>
                  </a:lnTo>
                  <a:cubicBezTo>
                    <a:pt x="320" y="320"/>
                    <a:pt x="340" y="233"/>
                    <a:pt x="362" y="145"/>
                  </a:cubicBezTo>
                  <a:cubicBezTo>
                    <a:pt x="377" y="86"/>
                    <a:pt x="345" y="18"/>
                    <a:pt x="284" y="4"/>
                  </a:cubicBezTo>
                  <a:cubicBezTo>
                    <a:pt x="274" y="1"/>
                    <a:pt x="264" y="0"/>
                    <a:pt x="2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42"/>
            <p:cNvSpPr/>
            <p:nvPr/>
          </p:nvSpPr>
          <p:spPr>
            <a:xfrm>
              <a:off x="3304726" y="1116024"/>
              <a:ext cx="19689" cy="29573"/>
            </a:xfrm>
            <a:custGeom>
              <a:rect b="b" l="l" r="r" t="t"/>
              <a:pathLst>
                <a:path extrusionOk="0" h="745" w="496">
                  <a:moveTo>
                    <a:pt x="102" y="1"/>
                  </a:moveTo>
                  <a:cubicBezTo>
                    <a:pt x="90" y="1"/>
                    <a:pt x="78" y="3"/>
                    <a:pt x="67" y="8"/>
                  </a:cubicBezTo>
                  <a:cubicBezTo>
                    <a:pt x="26" y="24"/>
                    <a:pt x="0" y="72"/>
                    <a:pt x="14" y="115"/>
                  </a:cubicBezTo>
                  <a:cubicBezTo>
                    <a:pt x="69" y="295"/>
                    <a:pt x="140" y="476"/>
                    <a:pt x="239" y="634"/>
                  </a:cubicBezTo>
                  <a:cubicBezTo>
                    <a:pt x="272" y="688"/>
                    <a:pt x="320" y="745"/>
                    <a:pt x="386" y="745"/>
                  </a:cubicBezTo>
                  <a:cubicBezTo>
                    <a:pt x="391" y="745"/>
                    <a:pt x="396" y="744"/>
                    <a:pt x="401" y="744"/>
                  </a:cubicBezTo>
                  <a:cubicBezTo>
                    <a:pt x="432" y="740"/>
                    <a:pt x="458" y="723"/>
                    <a:pt x="473" y="695"/>
                  </a:cubicBezTo>
                  <a:cubicBezTo>
                    <a:pt x="496" y="650"/>
                    <a:pt x="483" y="603"/>
                    <a:pt x="464" y="559"/>
                  </a:cubicBezTo>
                  <a:cubicBezTo>
                    <a:pt x="444" y="518"/>
                    <a:pt x="417" y="481"/>
                    <a:pt x="394" y="442"/>
                  </a:cubicBezTo>
                  <a:cubicBezTo>
                    <a:pt x="370" y="403"/>
                    <a:pt x="345" y="365"/>
                    <a:pt x="322" y="325"/>
                  </a:cubicBezTo>
                  <a:cubicBezTo>
                    <a:pt x="270" y="235"/>
                    <a:pt x="223" y="141"/>
                    <a:pt x="181" y="45"/>
                  </a:cubicBezTo>
                  <a:cubicBezTo>
                    <a:pt x="168" y="15"/>
                    <a:pt x="134" y="1"/>
                    <a:pt x="1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42"/>
            <p:cNvSpPr/>
            <p:nvPr/>
          </p:nvSpPr>
          <p:spPr>
            <a:xfrm>
              <a:off x="3283449" y="1137063"/>
              <a:ext cx="24254" cy="17029"/>
            </a:xfrm>
            <a:custGeom>
              <a:rect b="b" l="l" r="r" t="t"/>
              <a:pathLst>
                <a:path extrusionOk="0" h="429" w="611">
                  <a:moveTo>
                    <a:pt x="486" y="1"/>
                  </a:moveTo>
                  <a:cubicBezTo>
                    <a:pt x="476" y="1"/>
                    <a:pt x="465" y="3"/>
                    <a:pt x="454" y="7"/>
                  </a:cubicBezTo>
                  <a:cubicBezTo>
                    <a:pt x="339" y="50"/>
                    <a:pt x="228" y="100"/>
                    <a:pt x="124" y="165"/>
                  </a:cubicBezTo>
                  <a:cubicBezTo>
                    <a:pt x="83" y="189"/>
                    <a:pt x="39" y="218"/>
                    <a:pt x="20" y="262"/>
                  </a:cubicBezTo>
                  <a:cubicBezTo>
                    <a:pt x="1" y="307"/>
                    <a:pt x="9" y="360"/>
                    <a:pt x="45" y="395"/>
                  </a:cubicBezTo>
                  <a:cubicBezTo>
                    <a:pt x="68" y="419"/>
                    <a:pt x="98" y="429"/>
                    <a:pt x="129" y="429"/>
                  </a:cubicBezTo>
                  <a:cubicBezTo>
                    <a:pt x="153" y="429"/>
                    <a:pt x="178" y="422"/>
                    <a:pt x="201" y="411"/>
                  </a:cubicBezTo>
                  <a:cubicBezTo>
                    <a:pt x="251" y="385"/>
                    <a:pt x="297" y="349"/>
                    <a:pt x="348" y="322"/>
                  </a:cubicBezTo>
                  <a:cubicBezTo>
                    <a:pt x="404" y="291"/>
                    <a:pt x="461" y="264"/>
                    <a:pt x="520" y="239"/>
                  </a:cubicBezTo>
                  <a:cubicBezTo>
                    <a:pt x="550" y="227"/>
                    <a:pt x="573" y="213"/>
                    <a:pt x="589" y="184"/>
                  </a:cubicBezTo>
                  <a:cubicBezTo>
                    <a:pt x="604" y="157"/>
                    <a:pt x="610" y="119"/>
                    <a:pt x="602" y="90"/>
                  </a:cubicBezTo>
                  <a:cubicBezTo>
                    <a:pt x="586" y="42"/>
                    <a:pt x="538" y="1"/>
                    <a:pt x="4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42"/>
            <p:cNvSpPr/>
            <p:nvPr/>
          </p:nvSpPr>
          <p:spPr>
            <a:xfrm>
              <a:off x="3229821" y="1116104"/>
              <a:ext cx="29493" cy="14965"/>
            </a:xfrm>
            <a:custGeom>
              <a:rect b="b" l="l" r="r" t="t"/>
              <a:pathLst>
                <a:path extrusionOk="0" h="377" w="743">
                  <a:moveTo>
                    <a:pt x="123" y="0"/>
                  </a:moveTo>
                  <a:cubicBezTo>
                    <a:pt x="85" y="0"/>
                    <a:pt x="47" y="17"/>
                    <a:pt x="27" y="54"/>
                  </a:cubicBezTo>
                  <a:cubicBezTo>
                    <a:pt x="0" y="107"/>
                    <a:pt x="12" y="178"/>
                    <a:pt x="68" y="209"/>
                  </a:cubicBezTo>
                  <a:cubicBezTo>
                    <a:pt x="156" y="255"/>
                    <a:pt x="248" y="294"/>
                    <a:pt x="344" y="324"/>
                  </a:cubicBezTo>
                  <a:cubicBezTo>
                    <a:pt x="388" y="339"/>
                    <a:pt x="433" y="350"/>
                    <a:pt x="479" y="359"/>
                  </a:cubicBezTo>
                  <a:cubicBezTo>
                    <a:pt x="515" y="366"/>
                    <a:pt x="555" y="376"/>
                    <a:pt x="593" y="376"/>
                  </a:cubicBezTo>
                  <a:cubicBezTo>
                    <a:pt x="621" y="376"/>
                    <a:pt x="649" y="371"/>
                    <a:pt x="674" y="354"/>
                  </a:cubicBezTo>
                  <a:cubicBezTo>
                    <a:pt x="731" y="315"/>
                    <a:pt x="743" y="241"/>
                    <a:pt x="695" y="188"/>
                  </a:cubicBezTo>
                  <a:cubicBezTo>
                    <a:pt x="653" y="143"/>
                    <a:pt x="596" y="142"/>
                    <a:pt x="542" y="132"/>
                  </a:cubicBezTo>
                  <a:cubicBezTo>
                    <a:pt x="497" y="123"/>
                    <a:pt x="453" y="113"/>
                    <a:pt x="409" y="101"/>
                  </a:cubicBezTo>
                  <a:cubicBezTo>
                    <a:pt x="368" y="90"/>
                    <a:pt x="326" y="76"/>
                    <a:pt x="287" y="61"/>
                  </a:cubicBezTo>
                  <a:cubicBezTo>
                    <a:pt x="276" y="58"/>
                    <a:pt x="267" y="53"/>
                    <a:pt x="256" y="49"/>
                  </a:cubicBezTo>
                  <a:cubicBezTo>
                    <a:pt x="254" y="49"/>
                    <a:pt x="254" y="49"/>
                    <a:pt x="253" y="48"/>
                  </a:cubicBezTo>
                  <a:cubicBezTo>
                    <a:pt x="251" y="46"/>
                    <a:pt x="247" y="45"/>
                    <a:pt x="245" y="44"/>
                  </a:cubicBezTo>
                  <a:cubicBezTo>
                    <a:pt x="224" y="35"/>
                    <a:pt x="203" y="24"/>
                    <a:pt x="180" y="14"/>
                  </a:cubicBezTo>
                  <a:cubicBezTo>
                    <a:pt x="163" y="5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42"/>
            <p:cNvSpPr/>
            <p:nvPr/>
          </p:nvSpPr>
          <p:spPr>
            <a:xfrm>
              <a:off x="3208862" y="1093358"/>
              <a:ext cx="21118" cy="10321"/>
            </a:xfrm>
            <a:custGeom>
              <a:rect b="b" l="l" r="r" t="t"/>
              <a:pathLst>
                <a:path extrusionOk="0" h="260" w="532">
                  <a:moveTo>
                    <a:pt x="126" y="0"/>
                  </a:moveTo>
                  <a:cubicBezTo>
                    <a:pt x="104" y="0"/>
                    <a:pt x="83" y="5"/>
                    <a:pt x="63" y="16"/>
                  </a:cubicBezTo>
                  <a:cubicBezTo>
                    <a:pt x="39" y="30"/>
                    <a:pt x="14" y="60"/>
                    <a:pt x="7" y="89"/>
                  </a:cubicBezTo>
                  <a:cubicBezTo>
                    <a:pt x="0" y="120"/>
                    <a:pt x="2" y="155"/>
                    <a:pt x="19" y="183"/>
                  </a:cubicBezTo>
                  <a:cubicBezTo>
                    <a:pt x="36" y="209"/>
                    <a:pt x="61" y="232"/>
                    <a:pt x="92" y="238"/>
                  </a:cubicBezTo>
                  <a:cubicBezTo>
                    <a:pt x="148" y="251"/>
                    <a:pt x="207" y="259"/>
                    <a:pt x="265" y="259"/>
                  </a:cubicBezTo>
                  <a:cubicBezTo>
                    <a:pt x="271" y="259"/>
                    <a:pt x="278" y="259"/>
                    <a:pt x="284" y="259"/>
                  </a:cubicBezTo>
                  <a:cubicBezTo>
                    <a:pt x="321" y="258"/>
                    <a:pt x="356" y="256"/>
                    <a:pt x="391" y="246"/>
                  </a:cubicBezTo>
                  <a:cubicBezTo>
                    <a:pt x="399" y="245"/>
                    <a:pt x="405" y="242"/>
                    <a:pt x="414" y="240"/>
                  </a:cubicBezTo>
                  <a:cubicBezTo>
                    <a:pt x="434" y="232"/>
                    <a:pt x="450" y="222"/>
                    <a:pt x="467" y="207"/>
                  </a:cubicBezTo>
                  <a:cubicBezTo>
                    <a:pt x="481" y="195"/>
                    <a:pt x="493" y="181"/>
                    <a:pt x="503" y="165"/>
                  </a:cubicBezTo>
                  <a:cubicBezTo>
                    <a:pt x="531" y="127"/>
                    <a:pt x="513" y="69"/>
                    <a:pt x="473" y="45"/>
                  </a:cubicBezTo>
                  <a:cubicBezTo>
                    <a:pt x="445" y="29"/>
                    <a:pt x="412" y="17"/>
                    <a:pt x="379" y="17"/>
                  </a:cubicBezTo>
                  <a:cubicBezTo>
                    <a:pt x="359" y="17"/>
                    <a:pt x="341" y="17"/>
                    <a:pt x="320" y="18"/>
                  </a:cubicBezTo>
                  <a:cubicBezTo>
                    <a:pt x="311" y="18"/>
                    <a:pt x="303" y="19"/>
                    <a:pt x="295" y="19"/>
                  </a:cubicBezTo>
                  <a:cubicBezTo>
                    <a:pt x="268" y="19"/>
                    <a:pt x="241" y="17"/>
                    <a:pt x="214" y="14"/>
                  </a:cubicBezTo>
                  <a:cubicBezTo>
                    <a:pt x="195" y="12"/>
                    <a:pt x="176" y="8"/>
                    <a:pt x="156" y="4"/>
                  </a:cubicBezTo>
                  <a:cubicBezTo>
                    <a:pt x="146" y="1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42"/>
            <p:cNvSpPr/>
            <p:nvPr/>
          </p:nvSpPr>
          <p:spPr>
            <a:xfrm>
              <a:off x="3412497" y="965660"/>
              <a:ext cx="54303" cy="34654"/>
            </a:xfrm>
            <a:custGeom>
              <a:rect b="b" l="l" r="r" t="t"/>
              <a:pathLst>
                <a:path extrusionOk="0" h="873" w="1368">
                  <a:moveTo>
                    <a:pt x="694" y="0"/>
                  </a:moveTo>
                  <a:cubicBezTo>
                    <a:pt x="510" y="0"/>
                    <a:pt x="313" y="50"/>
                    <a:pt x="175" y="178"/>
                  </a:cubicBezTo>
                  <a:cubicBezTo>
                    <a:pt x="73" y="271"/>
                    <a:pt x="0" y="413"/>
                    <a:pt x="42" y="553"/>
                  </a:cubicBezTo>
                  <a:cubicBezTo>
                    <a:pt x="87" y="704"/>
                    <a:pt x="228" y="794"/>
                    <a:pt x="372" y="835"/>
                  </a:cubicBezTo>
                  <a:cubicBezTo>
                    <a:pt x="410" y="845"/>
                    <a:pt x="450" y="853"/>
                    <a:pt x="491" y="860"/>
                  </a:cubicBezTo>
                  <a:cubicBezTo>
                    <a:pt x="544" y="868"/>
                    <a:pt x="600" y="872"/>
                    <a:pt x="655" y="872"/>
                  </a:cubicBezTo>
                  <a:cubicBezTo>
                    <a:pt x="909" y="872"/>
                    <a:pt x="1172" y="781"/>
                    <a:pt x="1294" y="544"/>
                  </a:cubicBezTo>
                  <a:cubicBezTo>
                    <a:pt x="1368" y="401"/>
                    <a:pt x="1325" y="255"/>
                    <a:pt x="1201" y="156"/>
                  </a:cubicBezTo>
                  <a:cubicBezTo>
                    <a:pt x="1063" y="44"/>
                    <a:pt x="873" y="2"/>
                    <a:pt x="700" y="0"/>
                  </a:cubicBezTo>
                  <a:cubicBezTo>
                    <a:pt x="698" y="0"/>
                    <a:pt x="696" y="0"/>
                    <a:pt x="69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42"/>
            <p:cNvSpPr/>
            <p:nvPr/>
          </p:nvSpPr>
          <p:spPr>
            <a:xfrm>
              <a:off x="3268683" y="1050091"/>
              <a:ext cx="54263" cy="34654"/>
            </a:xfrm>
            <a:custGeom>
              <a:rect b="b" l="l" r="r" t="t"/>
              <a:pathLst>
                <a:path extrusionOk="0" h="873" w="1367">
                  <a:moveTo>
                    <a:pt x="693" y="0"/>
                  </a:moveTo>
                  <a:cubicBezTo>
                    <a:pt x="508" y="0"/>
                    <a:pt x="312" y="50"/>
                    <a:pt x="174" y="177"/>
                  </a:cubicBezTo>
                  <a:cubicBezTo>
                    <a:pt x="72" y="271"/>
                    <a:pt x="0" y="414"/>
                    <a:pt x="42" y="554"/>
                  </a:cubicBezTo>
                  <a:cubicBezTo>
                    <a:pt x="86" y="705"/>
                    <a:pt x="227" y="795"/>
                    <a:pt x="371" y="835"/>
                  </a:cubicBezTo>
                  <a:cubicBezTo>
                    <a:pt x="409" y="846"/>
                    <a:pt x="450" y="853"/>
                    <a:pt x="490" y="859"/>
                  </a:cubicBezTo>
                  <a:cubicBezTo>
                    <a:pt x="543" y="868"/>
                    <a:pt x="598" y="872"/>
                    <a:pt x="654" y="872"/>
                  </a:cubicBezTo>
                  <a:cubicBezTo>
                    <a:pt x="907" y="872"/>
                    <a:pt x="1171" y="781"/>
                    <a:pt x="1293" y="545"/>
                  </a:cubicBezTo>
                  <a:cubicBezTo>
                    <a:pt x="1366" y="401"/>
                    <a:pt x="1324" y="254"/>
                    <a:pt x="1200" y="155"/>
                  </a:cubicBezTo>
                  <a:cubicBezTo>
                    <a:pt x="1061" y="45"/>
                    <a:pt x="872" y="2"/>
                    <a:pt x="699" y="0"/>
                  </a:cubicBezTo>
                  <a:cubicBezTo>
                    <a:pt x="697" y="0"/>
                    <a:pt x="695" y="0"/>
                    <a:pt x="69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42"/>
            <p:cNvSpPr/>
            <p:nvPr/>
          </p:nvSpPr>
          <p:spPr>
            <a:xfrm>
              <a:off x="3219143" y="782070"/>
              <a:ext cx="54303" cy="34614"/>
            </a:xfrm>
            <a:custGeom>
              <a:rect b="b" l="l" r="r" t="t"/>
              <a:pathLst>
                <a:path extrusionOk="0" h="872" w="1368">
                  <a:moveTo>
                    <a:pt x="688" y="0"/>
                  </a:moveTo>
                  <a:cubicBezTo>
                    <a:pt x="505" y="0"/>
                    <a:pt x="311" y="51"/>
                    <a:pt x="174" y="177"/>
                  </a:cubicBezTo>
                  <a:cubicBezTo>
                    <a:pt x="73" y="271"/>
                    <a:pt x="0" y="413"/>
                    <a:pt x="42" y="553"/>
                  </a:cubicBezTo>
                  <a:cubicBezTo>
                    <a:pt x="86" y="704"/>
                    <a:pt x="229" y="794"/>
                    <a:pt x="371" y="835"/>
                  </a:cubicBezTo>
                  <a:cubicBezTo>
                    <a:pt x="410" y="845"/>
                    <a:pt x="449" y="853"/>
                    <a:pt x="490" y="860"/>
                  </a:cubicBezTo>
                  <a:cubicBezTo>
                    <a:pt x="543" y="868"/>
                    <a:pt x="598" y="872"/>
                    <a:pt x="654" y="872"/>
                  </a:cubicBezTo>
                  <a:cubicBezTo>
                    <a:pt x="908" y="872"/>
                    <a:pt x="1172" y="782"/>
                    <a:pt x="1293" y="544"/>
                  </a:cubicBezTo>
                  <a:cubicBezTo>
                    <a:pt x="1368" y="401"/>
                    <a:pt x="1324" y="253"/>
                    <a:pt x="1200" y="155"/>
                  </a:cubicBezTo>
                  <a:cubicBezTo>
                    <a:pt x="1063" y="44"/>
                    <a:pt x="873" y="1"/>
                    <a:pt x="699" y="0"/>
                  </a:cubicBezTo>
                  <a:cubicBezTo>
                    <a:pt x="696" y="0"/>
                    <a:pt x="692" y="0"/>
                    <a:pt x="68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42"/>
            <p:cNvSpPr/>
            <p:nvPr/>
          </p:nvSpPr>
          <p:spPr>
            <a:xfrm>
              <a:off x="3079417" y="853204"/>
              <a:ext cx="54303" cy="34654"/>
            </a:xfrm>
            <a:custGeom>
              <a:rect b="b" l="l" r="r" t="t"/>
              <a:pathLst>
                <a:path extrusionOk="0" h="873" w="1368">
                  <a:moveTo>
                    <a:pt x="693" y="1"/>
                  </a:moveTo>
                  <a:cubicBezTo>
                    <a:pt x="510" y="1"/>
                    <a:pt x="312" y="50"/>
                    <a:pt x="175" y="178"/>
                  </a:cubicBezTo>
                  <a:cubicBezTo>
                    <a:pt x="73" y="272"/>
                    <a:pt x="0" y="413"/>
                    <a:pt x="42" y="554"/>
                  </a:cubicBezTo>
                  <a:cubicBezTo>
                    <a:pt x="86" y="705"/>
                    <a:pt x="228" y="794"/>
                    <a:pt x="371" y="835"/>
                  </a:cubicBezTo>
                  <a:cubicBezTo>
                    <a:pt x="411" y="845"/>
                    <a:pt x="449" y="854"/>
                    <a:pt x="490" y="860"/>
                  </a:cubicBezTo>
                  <a:cubicBezTo>
                    <a:pt x="543" y="868"/>
                    <a:pt x="599" y="873"/>
                    <a:pt x="655" y="873"/>
                  </a:cubicBezTo>
                  <a:cubicBezTo>
                    <a:pt x="909" y="873"/>
                    <a:pt x="1172" y="782"/>
                    <a:pt x="1293" y="544"/>
                  </a:cubicBezTo>
                  <a:cubicBezTo>
                    <a:pt x="1368" y="402"/>
                    <a:pt x="1324" y="255"/>
                    <a:pt x="1201" y="156"/>
                  </a:cubicBezTo>
                  <a:cubicBezTo>
                    <a:pt x="1063" y="44"/>
                    <a:pt x="873" y="2"/>
                    <a:pt x="699" y="1"/>
                  </a:cubicBezTo>
                  <a:cubicBezTo>
                    <a:pt x="697" y="1"/>
                    <a:pt x="695" y="1"/>
                    <a:pt x="69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42"/>
            <p:cNvSpPr/>
            <p:nvPr/>
          </p:nvSpPr>
          <p:spPr>
            <a:xfrm>
              <a:off x="3165238" y="964429"/>
              <a:ext cx="19689" cy="11273"/>
            </a:xfrm>
            <a:custGeom>
              <a:rect b="b" l="l" r="r" t="t"/>
              <a:pathLst>
                <a:path extrusionOk="0" h="284" w="496">
                  <a:moveTo>
                    <a:pt x="120" y="1"/>
                  </a:moveTo>
                  <a:cubicBezTo>
                    <a:pt x="100" y="1"/>
                    <a:pt x="79" y="7"/>
                    <a:pt x="65" y="16"/>
                  </a:cubicBezTo>
                  <a:cubicBezTo>
                    <a:pt x="45" y="28"/>
                    <a:pt x="31" y="44"/>
                    <a:pt x="20" y="67"/>
                  </a:cubicBezTo>
                  <a:cubicBezTo>
                    <a:pt x="0" y="115"/>
                    <a:pt x="18" y="173"/>
                    <a:pt x="65" y="199"/>
                  </a:cubicBezTo>
                  <a:cubicBezTo>
                    <a:pt x="104" y="221"/>
                    <a:pt x="144" y="239"/>
                    <a:pt x="186" y="254"/>
                  </a:cubicBezTo>
                  <a:cubicBezTo>
                    <a:pt x="230" y="269"/>
                    <a:pt x="274" y="277"/>
                    <a:pt x="321" y="282"/>
                  </a:cubicBezTo>
                  <a:cubicBezTo>
                    <a:pt x="331" y="283"/>
                    <a:pt x="338" y="283"/>
                    <a:pt x="347" y="283"/>
                  </a:cubicBezTo>
                  <a:cubicBezTo>
                    <a:pt x="360" y="282"/>
                    <a:pt x="373" y="282"/>
                    <a:pt x="386" y="278"/>
                  </a:cubicBezTo>
                  <a:cubicBezTo>
                    <a:pt x="397" y="276"/>
                    <a:pt x="411" y="270"/>
                    <a:pt x="422" y="265"/>
                  </a:cubicBezTo>
                  <a:cubicBezTo>
                    <a:pt x="466" y="245"/>
                    <a:pt x="495" y="191"/>
                    <a:pt x="482" y="145"/>
                  </a:cubicBezTo>
                  <a:cubicBezTo>
                    <a:pt x="468" y="101"/>
                    <a:pt x="429" y="69"/>
                    <a:pt x="386" y="58"/>
                  </a:cubicBezTo>
                  <a:cubicBezTo>
                    <a:pt x="365" y="52"/>
                    <a:pt x="344" y="49"/>
                    <a:pt x="322" y="48"/>
                  </a:cubicBezTo>
                  <a:cubicBezTo>
                    <a:pt x="263" y="39"/>
                    <a:pt x="202" y="27"/>
                    <a:pt x="146" y="5"/>
                  </a:cubicBezTo>
                  <a:cubicBezTo>
                    <a:pt x="139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42"/>
            <p:cNvSpPr/>
            <p:nvPr/>
          </p:nvSpPr>
          <p:spPr>
            <a:xfrm>
              <a:off x="3167857" y="983721"/>
              <a:ext cx="22229" cy="12623"/>
            </a:xfrm>
            <a:custGeom>
              <a:rect b="b" l="l" r="r" t="t"/>
              <a:pathLst>
                <a:path extrusionOk="0" h="318" w="560">
                  <a:moveTo>
                    <a:pt x="121" y="0"/>
                  </a:moveTo>
                  <a:cubicBezTo>
                    <a:pt x="100" y="0"/>
                    <a:pt x="75" y="7"/>
                    <a:pt x="59" y="16"/>
                  </a:cubicBezTo>
                  <a:cubicBezTo>
                    <a:pt x="39" y="31"/>
                    <a:pt x="22" y="47"/>
                    <a:pt x="13" y="71"/>
                  </a:cubicBezTo>
                  <a:cubicBezTo>
                    <a:pt x="4" y="94"/>
                    <a:pt x="0" y="121"/>
                    <a:pt x="7" y="146"/>
                  </a:cubicBezTo>
                  <a:cubicBezTo>
                    <a:pt x="17" y="172"/>
                    <a:pt x="33" y="204"/>
                    <a:pt x="61" y="216"/>
                  </a:cubicBezTo>
                  <a:cubicBezTo>
                    <a:pt x="125" y="244"/>
                    <a:pt x="189" y="269"/>
                    <a:pt x="256" y="287"/>
                  </a:cubicBezTo>
                  <a:cubicBezTo>
                    <a:pt x="285" y="295"/>
                    <a:pt x="315" y="302"/>
                    <a:pt x="345" y="308"/>
                  </a:cubicBezTo>
                  <a:cubicBezTo>
                    <a:pt x="367" y="312"/>
                    <a:pt x="391" y="317"/>
                    <a:pt x="413" y="317"/>
                  </a:cubicBezTo>
                  <a:cubicBezTo>
                    <a:pt x="437" y="317"/>
                    <a:pt x="462" y="310"/>
                    <a:pt x="484" y="303"/>
                  </a:cubicBezTo>
                  <a:cubicBezTo>
                    <a:pt x="523" y="291"/>
                    <a:pt x="552" y="259"/>
                    <a:pt x="557" y="218"/>
                  </a:cubicBezTo>
                  <a:cubicBezTo>
                    <a:pt x="559" y="180"/>
                    <a:pt x="542" y="138"/>
                    <a:pt x="506" y="118"/>
                  </a:cubicBezTo>
                  <a:lnTo>
                    <a:pt x="471" y="98"/>
                  </a:lnTo>
                  <a:cubicBezTo>
                    <a:pt x="449" y="88"/>
                    <a:pt x="429" y="83"/>
                    <a:pt x="406" y="79"/>
                  </a:cubicBezTo>
                  <a:cubicBezTo>
                    <a:pt x="376" y="73"/>
                    <a:pt x="346" y="68"/>
                    <a:pt x="318" y="61"/>
                  </a:cubicBezTo>
                  <a:cubicBezTo>
                    <a:pt x="260" y="46"/>
                    <a:pt x="203" y="29"/>
                    <a:pt x="148" y="5"/>
                  </a:cubicBezTo>
                  <a:cubicBezTo>
                    <a:pt x="140" y="1"/>
                    <a:pt x="131" y="0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42"/>
            <p:cNvSpPr/>
            <p:nvPr/>
          </p:nvSpPr>
          <p:spPr>
            <a:xfrm>
              <a:off x="3141341" y="989596"/>
              <a:ext cx="14727" cy="21157"/>
            </a:xfrm>
            <a:custGeom>
              <a:rect b="b" l="l" r="r" t="t"/>
              <a:pathLst>
                <a:path extrusionOk="0" h="533" w="371">
                  <a:moveTo>
                    <a:pt x="239" y="1"/>
                  </a:moveTo>
                  <a:cubicBezTo>
                    <a:pt x="228" y="1"/>
                    <a:pt x="217" y="2"/>
                    <a:pt x="207" y="6"/>
                  </a:cubicBezTo>
                  <a:cubicBezTo>
                    <a:pt x="177" y="14"/>
                    <a:pt x="146" y="34"/>
                    <a:pt x="133" y="63"/>
                  </a:cubicBezTo>
                  <a:cubicBezTo>
                    <a:pt x="105" y="122"/>
                    <a:pt x="80" y="184"/>
                    <a:pt x="60" y="246"/>
                  </a:cubicBezTo>
                  <a:cubicBezTo>
                    <a:pt x="37" y="325"/>
                    <a:pt x="0" y="436"/>
                    <a:pt x="70" y="501"/>
                  </a:cubicBezTo>
                  <a:cubicBezTo>
                    <a:pt x="92" y="523"/>
                    <a:pt x="118" y="532"/>
                    <a:pt x="146" y="532"/>
                  </a:cubicBezTo>
                  <a:cubicBezTo>
                    <a:pt x="165" y="532"/>
                    <a:pt x="185" y="527"/>
                    <a:pt x="205" y="518"/>
                  </a:cubicBezTo>
                  <a:cubicBezTo>
                    <a:pt x="247" y="497"/>
                    <a:pt x="269" y="448"/>
                    <a:pt x="279" y="404"/>
                  </a:cubicBezTo>
                  <a:cubicBezTo>
                    <a:pt x="284" y="381"/>
                    <a:pt x="289" y="358"/>
                    <a:pt x="294" y="335"/>
                  </a:cubicBezTo>
                  <a:cubicBezTo>
                    <a:pt x="306" y="292"/>
                    <a:pt x="320" y="250"/>
                    <a:pt x="337" y="209"/>
                  </a:cubicBezTo>
                  <a:cubicBezTo>
                    <a:pt x="340" y="201"/>
                    <a:pt x="344" y="194"/>
                    <a:pt x="346" y="188"/>
                  </a:cubicBezTo>
                  <a:cubicBezTo>
                    <a:pt x="363" y="159"/>
                    <a:pt x="370" y="126"/>
                    <a:pt x="361" y="92"/>
                  </a:cubicBezTo>
                  <a:cubicBezTo>
                    <a:pt x="352" y="64"/>
                    <a:pt x="331" y="33"/>
                    <a:pt x="304" y="18"/>
                  </a:cubicBezTo>
                  <a:cubicBezTo>
                    <a:pt x="284" y="8"/>
                    <a:pt x="262" y="1"/>
                    <a:pt x="2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42"/>
            <p:cNvSpPr/>
            <p:nvPr/>
          </p:nvSpPr>
          <p:spPr>
            <a:xfrm>
              <a:off x="3164682" y="1015040"/>
              <a:ext cx="11353" cy="17982"/>
            </a:xfrm>
            <a:custGeom>
              <a:rect b="b" l="l" r="r" t="t"/>
              <a:pathLst>
                <a:path extrusionOk="0" h="453" w="286">
                  <a:moveTo>
                    <a:pt x="127" y="1"/>
                  </a:moveTo>
                  <a:cubicBezTo>
                    <a:pt x="116" y="1"/>
                    <a:pt x="106" y="2"/>
                    <a:pt x="96" y="5"/>
                  </a:cubicBezTo>
                  <a:cubicBezTo>
                    <a:pt x="65" y="16"/>
                    <a:pt x="35" y="33"/>
                    <a:pt x="20" y="63"/>
                  </a:cubicBezTo>
                  <a:cubicBezTo>
                    <a:pt x="16" y="74"/>
                    <a:pt x="11" y="83"/>
                    <a:pt x="7" y="94"/>
                  </a:cubicBezTo>
                  <a:cubicBezTo>
                    <a:pt x="1" y="116"/>
                    <a:pt x="1" y="137"/>
                    <a:pt x="7" y="161"/>
                  </a:cubicBezTo>
                  <a:cubicBezTo>
                    <a:pt x="13" y="201"/>
                    <a:pt x="20" y="241"/>
                    <a:pt x="27" y="281"/>
                  </a:cubicBezTo>
                  <a:cubicBezTo>
                    <a:pt x="29" y="300"/>
                    <a:pt x="32" y="320"/>
                    <a:pt x="35" y="339"/>
                  </a:cubicBezTo>
                  <a:cubicBezTo>
                    <a:pt x="39" y="357"/>
                    <a:pt x="49" y="374"/>
                    <a:pt x="59" y="388"/>
                  </a:cubicBezTo>
                  <a:cubicBezTo>
                    <a:pt x="74" y="408"/>
                    <a:pt x="84" y="420"/>
                    <a:pt x="105" y="433"/>
                  </a:cubicBezTo>
                  <a:cubicBezTo>
                    <a:pt x="108" y="435"/>
                    <a:pt x="111" y="437"/>
                    <a:pt x="115" y="439"/>
                  </a:cubicBezTo>
                  <a:cubicBezTo>
                    <a:pt x="131" y="448"/>
                    <a:pt x="148" y="452"/>
                    <a:pt x="166" y="452"/>
                  </a:cubicBezTo>
                  <a:cubicBezTo>
                    <a:pt x="192" y="452"/>
                    <a:pt x="218" y="443"/>
                    <a:pt x="236" y="424"/>
                  </a:cubicBezTo>
                  <a:cubicBezTo>
                    <a:pt x="253" y="406"/>
                    <a:pt x="269" y="386"/>
                    <a:pt x="277" y="361"/>
                  </a:cubicBezTo>
                  <a:cubicBezTo>
                    <a:pt x="282" y="344"/>
                    <a:pt x="285" y="325"/>
                    <a:pt x="285" y="307"/>
                  </a:cubicBezTo>
                  <a:cubicBezTo>
                    <a:pt x="285" y="287"/>
                    <a:pt x="280" y="263"/>
                    <a:pt x="277" y="246"/>
                  </a:cubicBezTo>
                  <a:cubicBezTo>
                    <a:pt x="275" y="235"/>
                    <a:pt x="273" y="225"/>
                    <a:pt x="272" y="216"/>
                  </a:cubicBezTo>
                  <a:lnTo>
                    <a:pt x="252" y="94"/>
                  </a:lnTo>
                  <a:cubicBezTo>
                    <a:pt x="247" y="63"/>
                    <a:pt x="217" y="32"/>
                    <a:pt x="194" y="18"/>
                  </a:cubicBezTo>
                  <a:cubicBezTo>
                    <a:pt x="174" y="7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42"/>
            <p:cNvSpPr/>
            <p:nvPr/>
          </p:nvSpPr>
          <p:spPr>
            <a:xfrm>
              <a:off x="3344659" y="856618"/>
              <a:ext cx="20046" cy="14449"/>
            </a:xfrm>
            <a:custGeom>
              <a:rect b="b" l="l" r="r" t="t"/>
              <a:pathLst>
                <a:path extrusionOk="0" h="364" w="505">
                  <a:moveTo>
                    <a:pt x="375" y="1"/>
                  </a:moveTo>
                  <a:cubicBezTo>
                    <a:pt x="316" y="1"/>
                    <a:pt x="255" y="33"/>
                    <a:pt x="205" y="62"/>
                  </a:cubicBezTo>
                  <a:cubicBezTo>
                    <a:pt x="145" y="97"/>
                    <a:pt x="89" y="140"/>
                    <a:pt x="41" y="190"/>
                  </a:cubicBezTo>
                  <a:cubicBezTo>
                    <a:pt x="3" y="227"/>
                    <a:pt x="0" y="296"/>
                    <a:pt x="41" y="333"/>
                  </a:cubicBezTo>
                  <a:cubicBezTo>
                    <a:pt x="60" y="351"/>
                    <a:pt x="85" y="364"/>
                    <a:pt x="110" y="364"/>
                  </a:cubicBezTo>
                  <a:cubicBezTo>
                    <a:pt x="111" y="364"/>
                    <a:pt x="112" y="364"/>
                    <a:pt x="113" y="364"/>
                  </a:cubicBezTo>
                  <a:cubicBezTo>
                    <a:pt x="141" y="363"/>
                    <a:pt x="163" y="352"/>
                    <a:pt x="185" y="333"/>
                  </a:cubicBezTo>
                  <a:cubicBezTo>
                    <a:pt x="188" y="330"/>
                    <a:pt x="192" y="327"/>
                    <a:pt x="196" y="323"/>
                  </a:cubicBezTo>
                  <a:cubicBezTo>
                    <a:pt x="234" y="296"/>
                    <a:pt x="274" y="273"/>
                    <a:pt x="317" y="253"/>
                  </a:cubicBezTo>
                  <a:cubicBezTo>
                    <a:pt x="338" y="245"/>
                    <a:pt x="360" y="238"/>
                    <a:pt x="380" y="231"/>
                  </a:cubicBezTo>
                  <a:cubicBezTo>
                    <a:pt x="427" y="216"/>
                    <a:pt x="465" y="188"/>
                    <a:pt x="489" y="144"/>
                  </a:cubicBezTo>
                  <a:cubicBezTo>
                    <a:pt x="499" y="124"/>
                    <a:pt x="504" y="99"/>
                    <a:pt x="498" y="78"/>
                  </a:cubicBezTo>
                  <a:cubicBezTo>
                    <a:pt x="490" y="56"/>
                    <a:pt x="477" y="42"/>
                    <a:pt x="459" y="28"/>
                  </a:cubicBezTo>
                  <a:cubicBezTo>
                    <a:pt x="432" y="8"/>
                    <a:pt x="404" y="1"/>
                    <a:pt x="3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42"/>
            <p:cNvSpPr/>
            <p:nvPr/>
          </p:nvSpPr>
          <p:spPr>
            <a:xfrm>
              <a:off x="3365062" y="874917"/>
              <a:ext cx="18418" cy="14608"/>
            </a:xfrm>
            <a:custGeom>
              <a:rect b="b" l="l" r="r" t="t"/>
              <a:pathLst>
                <a:path extrusionOk="0" h="368" w="464">
                  <a:moveTo>
                    <a:pt x="127" y="1"/>
                  </a:moveTo>
                  <a:cubicBezTo>
                    <a:pt x="105" y="1"/>
                    <a:pt x="80" y="7"/>
                    <a:pt x="64" y="17"/>
                  </a:cubicBezTo>
                  <a:cubicBezTo>
                    <a:pt x="42" y="32"/>
                    <a:pt x="26" y="49"/>
                    <a:pt x="15" y="74"/>
                  </a:cubicBezTo>
                  <a:cubicBezTo>
                    <a:pt x="5" y="97"/>
                    <a:pt x="1" y="128"/>
                    <a:pt x="9" y="153"/>
                  </a:cubicBezTo>
                  <a:cubicBezTo>
                    <a:pt x="17" y="180"/>
                    <a:pt x="36" y="211"/>
                    <a:pt x="63" y="224"/>
                  </a:cubicBezTo>
                  <a:cubicBezTo>
                    <a:pt x="125" y="251"/>
                    <a:pt x="183" y="287"/>
                    <a:pt x="235" y="329"/>
                  </a:cubicBezTo>
                  <a:cubicBezTo>
                    <a:pt x="233" y="327"/>
                    <a:pt x="231" y="325"/>
                    <a:pt x="229" y="324"/>
                  </a:cubicBezTo>
                  <a:lnTo>
                    <a:pt x="229" y="324"/>
                  </a:lnTo>
                  <a:cubicBezTo>
                    <a:pt x="243" y="334"/>
                    <a:pt x="258" y="344"/>
                    <a:pt x="274" y="351"/>
                  </a:cubicBezTo>
                  <a:cubicBezTo>
                    <a:pt x="292" y="360"/>
                    <a:pt x="311" y="367"/>
                    <a:pt x="332" y="367"/>
                  </a:cubicBezTo>
                  <a:cubicBezTo>
                    <a:pt x="333" y="367"/>
                    <a:pt x="335" y="367"/>
                    <a:pt x="336" y="367"/>
                  </a:cubicBezTo>
                  <a:cubicBezTo>
                    <a:pt x="349" y="367"/>
                    <a:pt x="361" y="365"/>
                    <a:pt x="372" y="362"/>
                  </a:cubicBezTo>
                  <a:cubicBezTo>
                    <a:pt x="400" y="356"/>
                    <a:pt x="423" y="337"/>
                    <a:pt x="437" y="314"/>
                  </a:cubicBezTo>
                  <a:cubicBezTo>
                    <a:pt x="463" y="275"/>
                    <a:pt x="458" y="219"/>
                    <a:pt x="431" y="183"/>
                  </a:cubicBezTo>
                  <a:cubicBezTo>
                    <a:pt x="420" y="168"/>
                    <a:pt x="410" y="155"/>
                    <a:pt x="397" y="143"/>
                  </a:cubicBezTo>
                  <a:cubicBezTo>
                    <a:pt x="384" y="132"/>
                    <a:pt x="369" y="121"/>
                    <a:pt x="355" y="111"/>
                  </a:cubicBezTo>
                  <a:cubicBezTo>
                    <a:pt x="293" y="67"/>
                    <a:pt x="228" y="34"/>
                    <a:pt x="157" y="6"/>
                  </a:cubicBezTo>
                  <a:cubicBezTo>
                    <a:pt x="149" y="2"/>
                    <a:pt x="138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42"/>
            <p:cNvSpPr/>
            <p:nvPr/>
          </p:nvSpPr>
          <p:spPr>
            <a:xfrm>
              <a:off x="3395508" y="867931"/>
              <a:ext cx="1191" cy="595"/>
            </a:xfrm>
            <a:custGeom>
              <a:rect b="b" l="l" r="r" t="t"/>
              <a:pathLst>
                <a:path extrusionOk="0" h="15" w="30">
                  <a:moveTo>
                    <a:pt x="0" y="0"/>
                  </a:moveTo>
                  <a:cubicBezTo>
                    <a:pt x="0" y="2"/>
                    <a:pt x="0" y="2"/>
                    <a:pt x="2" y="2"/>
                  </a:cubicBezTo>
                  <a:lnTo>
                    <a:pt x="29" y="14"/>
                  </a:lnTo>
                  <a:cubicBezTo>
                    <a:pt x="20" y="9"/>
                    <a:pt x="10" y="5"/>
                    <a:pt x="0" y="0"/>
                  </a:cubicBezTo>
                  <a:close/>
                </a:path>
              </a:pathLst>
            </a:custGeom>
            <a:solidFill>
              <a:srgbClr val="E5A9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42"/>
            <p:cNvSpPr/>
            <p:nvPr/>
          </p:nvSpPr>
          <p:spPr>
            <a:xfrm>
              <a:off x="3381773" y="856141"/>
              <a:ext cx="22110" cy="12821"/>
            </a:xfrm>
            <a:custGeom>
              <a:rect b="b" l="l" r="r" t="t"/>
              <a:pathLst>
                <a:path extrusionOk="0" h="323" w="557">
                  <a:moveTo>
                    <a:pt x="119" y="1"/>
                  </a:moveTo>
                  <a:cubicBezTo>
                    <a:pt x="58" y="1"/>
                    <a:pt x="1" y="55"/>
                    <a:pt x="3" y="118"/>
                  </a:cubicBezTo>
                  <a:cubicBezTo>
                    <a:pt x="6" y="185"/>
                    <a:pt x="54" y="230"/>
                    <a:pt x="120" y="235"/>
                  </a:cubicBezTo>
                  <a:cubicBezTo>
                    <a:pt x="127" y="235"/>
                    <a:pt x="133" y="236"/>
                    <a:pt x="139" y="237"/>
                  </a:cubicBezTo>
                  <a:cubicBezTo>
                    <a:pt x="196" y="246"/>
                    <a:pt x="254" y="262"/>
                    <a:pt x="308" y="285"/>
                  </a:cubicBezTo>
                  <a:cubicBezTo>
                    <a:pt x="320" y="289"/>
                    <a:pt x="334" y="296"/>
                    <a:pt x="346" y="302"/>
                  </a:cubicBezTo>
                  <a:cubicBezTo>
                    <a:pt x="371" y="312"/>
                    <a:pt x="392" y="321"/>
                    <a:pt x="419" y="322"/>
                  </a:cubicBezTo>
                  <a:cubicBezTo>
                    <a:pt x="422" y="323"/>
                    <a:pt x="425" y="323"/>
                    <a:pt x="427" y="323"/>
                  </a:cubicBezTo>
                  <a:cubicBezTo>
                    <a:pt x="440" y="323"/>
                    <a:pt x="453" y="321"/>
                    <a:pt x="467" y="318"/>
                  </a:cubicBezTo>
                  <a:cubicBezTo>
                    <a:pt x="492" y="314"/>
                    <a:pt x="522" y="288"/>
                    <a:pt x="534" y="267"/>
                  </a:cubicBezTo>
                  <a:cubicBezTo>
                    <a:pt x="547" y="240"/>
                    <a:pt x="557" y="207"/>
                    <a:pt x="546" y="181"/>
                  </a:cubicBezTo>
                  <a:cubicBezTo>
                    <a:pt x="541" y="166"/>
                    <a:pt x="536" y="153"/>
                    <a:pt x="526" y="141"/>
                  </a:cubicBezTo>
                  <a:cubicBezTo>
                    <a:pt x="511" y="119"/>
                    <a:pt x="497" y="106"/>
                    <a:pt x="474" y="90"/>
                  </a:cubicBezTo>
                  <a:cubicBezTo>
                    <a:pt x="463" y="83"/>
                    <a:pt x="450" y="77"/>
                    <a:pt x="438" y="69"/>
                  </a:cubicBezTo>
                  <a:cubicBezTo>
                    <a:pt x="403" y="53"/>
                    <a:pt x="364" y="40"/>
                    <a:pt x="325" y="29"/>
                  </a:cubicBezTo>
                  <a:cubicBezTo>
                    <a:pt x="259" y="11"/>
                    <a:pt x="189" y="2"/>
                    <a:pt x="120" y="1"/>
                  </a:cubicBez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42"/>
            <p:cNvSpPr/>
            <p:nvPr/>
          </p:nvSpPr>
          <p:spPr>
            <a:xfrm>
              <a:off x="3333544" y="880435"/>
              <a:ext cx="19689" cy="12861"/>
            </a:xfrm>
            <a:custGeom>
              <a:rect b="b" l="l" r="r" t="t"/>
              <a:pathLst>
                <a:path extrusionOk="0" h="324" w="496">
                  <a:moveTo>
                    <a:pt x="386" y="0"/>
                  </a:moveTo>
                  <a:cubicBezTo>
                    <a:pt x="376" y="0"/>
                    <a:pt x="366" y="1"/>
                    <a:pt x="355" y="3"/>
                  </a:cubicBezTo>
                  <a:cubicBezTo>
                    <a:pt x="343" y="4"/>
                    <a:pt x="331" y="6"/>
                    <a:pt x="321" y="8"/>
                  </a:cubicBezTo>
                  <a:cubicBezTo>
                    <a:pt x="310" y="12"/>
                    <a:pt x="299" y="17"/>
                    <a:pt x="289" y="20"/>
                  </a:cubicBezTo>
                  <a:cubicBezTo>
                    <a:pt x="267" y="29"/>
                    <a:pt x="244" y="37"/>
                    <a:pt x="222" y="46"/>
                  </a:cubicBezTo>
                  <a:cubicBezTo>
                    <a:pt x="178" y="64"/>
                    <a:pt x="134" y="80"/>
                    <a:pt x="91" y="96"/>
                  </a:cubicBezTo>
                  <a:cubicBezTo>
                    <a:pt x="62" y="106"/>
                    <a:pt x="37" y="122"/>
                    <a:pt x="21" y="149"/>
                  </a:cubicBezTo>
                  <a:cubicBezTo>
                    <a:pt x="7" y="174"/>
                    <a:pt x="0" y="210"/>
                    <a:pt x="10" y="237"/>
                  </a:cubicBezTo>
                  <a:cubicBezTo>
                    <a:pt x="19" y="265"/>
                    <a:pt x="36" y="293"/>
                    <a:pt x="63" y="306"/>
                  </a:cubicBezTo>
                  <a:cubicBezTo>
                    <a:pt x="81" y="316"/>
                    <a:pt x="103" y="323"/>
                    <a:pt x="124" y="323"/>
                  </a:cubicBezTo>
                  <a:cubicBezTo>
                    <a:pt x="134" y="323"/>
                    <a:pt x="143" y="322"/>
                    <a:pt x="152" y="319"/>
                  </a:cubicBezTo>
                  <a:cubicBezTo>
                    <a:pt x="196" y="301"/>
                    <a:pt x="241" y="284"/>
                    <a:pt x="285" y="268"/>
                  </a:cubicBezTo>
                  <a:cubicBezTo>
                    <a:pt x="306" y="259"/>
                    <a:pt x="329" y="251"/>
                    <a:pt x="349" y="243"/>
                  </a:cubicBezTo>
                  <a:cubicBezTo>
                    <a:pt x="360" y="238"/>
                    <a:pt x="371" y="235"/>
                    <a:pt x="382" y="231"/>
                  </a:cubicBezTo>
                  <a:cubicBezTo>
                    <a:pt x="404" y="222"/>
                    <a:pt x="420" y="215"/>
                    <a:pt x="439" y="201"/>
                  </a:cubicBezTo>
                  <a:cubicBezTo>
                    <a:pt x="457" y="188"/>
                    <a:pt x="473" y="171"/>
                    <a:pt x="482" y="149"/>
                  </a:cubicBezTo>
                  <a:cubicBezTo>
                    <a:pt x="492" y="128"/>
                    <a:pt x="496" y="101"/>
                    <a:pt x="488" y="79"/>
                  </a:cubicBezTo>
                  <a:cubicBezTo>
                    <a:pt x="485" y="71"/>
                    <a:pt x="479" y="60"/>
                    <a:pt x="477" y="53"/>
                  </a:cubicBezTo>
                  <a:cubicBezTo>
                    <a:pt x="472" y="45"/>
                    <a:pt x="466" y="39"/>
                    <a:pt x="460" y="30"/>
                  </a:cubicBezTo>
                  <a:cubicBezTo>
                    <a:pt x="450" y="20"/>
                    <a:pt x="440" y="12"/>
                    <a:pt x="425" y="8"/>
                  </a:cubicBezTo>
                  <a:cubicBezTo>
                    <a:pt x="411" y="2"/>
                    <a:pt x="398" y="0"/>
                    <a:pt x="3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42"/>
            <p:cNvSpPr/>
            <p:nvPr/>
          </p:nvSpPr>
          <p:spPr>
            <a:xfrm>
              <a:off x="3146502" y="678387"/>
              <a:ext cx="17148" cy="17585"/>
            </a:xfrm>
            <a:custGeom>
              <a:rect b="b" l="l" r="r" t="t"/>
              <a:pathLst>
                <a:path extrusionOk="0" h="443" w="432">
                  <a:moveTo>
                    <a:pt x="325" y="0"/>
                  </a:moveTo>
                  <a:cubicBezTo>
                    <a:pt x="298" y="0"/>
                    <a:pt x="280" y="10"/>
                    <a:pt x="257" y="20"/>
                  </a:cubicBezTo>
                  <a:cubicBezTo>
                    <a:pt x="236" y="29"/>
                    <a:pt x="216" y="44"/>
                    <a:pt x="200" y="59"/>
                  </a:cubicBezTo>
                  <a:cubicBezTo>
                    <a:pt x="178" y="78"/>
                    <a:pt x="157" y="96"/>
                    <a:pt x="137" y="119"/>
                  </a:cubicBezTo>
                  <a:cubicBezTo>
                    <a:pt x="92" y="168"/>
                    <a:pt x="53" y="222"/>
                    <a:pt x="18" y="280"/>
                  </a:cubicBezTo>
                  <a:cubicBezTo>
                    <a:pt x="4" y="303"/>
                    <a:pt x="1" y="337"/>
                    <a:pt x="8" y="363"/>
                  </a:cubicBezTo>
                  <a:cubicBezTo>
                    <a:pt x="14" y="387"/>
                    <a:pt x="34" y="415"/>
                    <a:pt x="58" y="427"/>
                  </a:cubicBezTo>
                  <a:cubicBezTo>
                    <a:pt x="74" y="437"/>
                    <a:pt x="93" y="442"/>
                    <a:pt x="113" y="442"/>
                  </a:cubicBezTo>
                  <a:cubicBezTo>
                    <a:pt x="122" y="442"/>
                    <a:pt x="131" y="441"/>
                    <a:pt x="140" y="438"/>
                  </a:cubicBezTo>
                  <a:cubicBezTo>
                    <a:pt x="169" y="428"/>
                    <a:pt x="189" y="412"/>
                    <a:pt x="206" y="389"/>
                  </a:cubicBezTo>
                  <a:cubicBezTo>
                    <a:pt x="210" y="384"/>
                    <a:pt x="212" y="380"/>
                    <a:pt x="216" y="374"/>
                  </a:cubicBezTo>
                  <a:cubicBezTo>
                    <a:pt x="246" y="337"/>
                    <a:pt x="279" y="301"/>
                    <a:pt x="314" y="267"/>
                  </a:cubicBezTo>
                  <a:cubicBezTo>
                    <a:pt x="332" y="250"/>
                    <a:pt x="351" y="235"/>
                    <a:pt x="368" y="217"/>
                  </a:cubicBezTo>
                  <a:cubicBezTo>
                    <a:pt x="378" y="208"/>
                    <a:pt x="386" y="199"/>
                    <a:pt x="393" y="189"/>
                  </a:cubicBezTo>
                  <a:cubicBezTo>
                    <a:pt x="408" y="171"/>
                    <a:pt x="421" y="155"/>
                    <a:pt x="427" y="132"/>
                  </a:cubicBezTo>
                  <a:cubicBezTo>
                    <a:pt x="430" y="120"/>
                    <a:pt x="431" y="108"/>
                    <a:pt x="432" y="94"/>
                  </a:cubicBezTo>
                  <a:cubicBezTo>
                    <a:pt x="430" y="89"/>
                    <a:pt x="430" y="80"/>
                    <a:pt x="429" y="72"/>
                  </a:cubicBezTo>
                  <a:cubicBezTo>
                    <a:pt x="426" y="61"/>
                    <a:pt x="419" y="48"/>
                    <a:pt x="412" y="41"/>
                  </a:cubicBezTo>
                  <a:cubicBezTo>
                    <a:pt x="400" y="25"/>
                    <a:pt x="383" y="11"/>
                    <a:pt x="363" y="7"/>
                  </a:cubicBezTo>
                  <a:cubicBezTo>
                    <a:pt x="351" y="5"/>
                    <a:pt x="337" y="1"/>
                    <a:pt x="3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42"/>
            <p:cNvSpPr/>
            <p:nvPr/>
          </p:nvSpPr>
          <p:spPr>
            <a:xfrm>
              <a:off x="3169128" y="695535"/>
              <a:ext cx="17505" cy="12583"/>
            </a:xfrm>
            <a:custGeom>
              <a:rect b="b" l="l" r="r" t="t"/>
              <a:pathLst>
                <a:path extrusionOk="0" h="317" w="441">
                  <a:moveTo>
                    <a:pt x="119" y="1"/>
                  </a:moveTo>
                  <a:cubicBezTo>
                    <a:pt x="98" y="1"/>
                    <a:pt x="74" y="7"/>
                    <a:pt x="59" y="17"/>
                  </a:cubicBezTo>
                  <a:cubicBezTo>
                    <a:pt x="38" y="31"/>
                    <a:pt x="22" y="49"/>
                    <a:pt x="14" y="70"/>
                  </a:cubicBezTo>
                  <a:cubicBezTo>
                    <a:pt x="4" y="93"/>
                    <a:pt x="0" y="120"/>
                    <a:pt x="9" y="143"/>
                  </a:cubicBezTo>
                  <a:cubicBezTo>
                    <a:pt x="17" y="169"/>
                    <a:pt x="35" y="199"/>
                    <a:pt x="61" y="211"/>
                  </a:cubicBezTo>
                  <a:cubicBezTo>
                    <a:pt x="102" y="231"/>
                    <a:pt x="144" y="252"/>
                    <a:pt x="187" y="271"/>
                  </a:cubicBezTo>
                  <a:cubicBezTo>
                    <a:pt x="214" y="285"/>
                    <a:pt x="243" y="298"/>
                    <a:pt x="271" y="307"/>
                  </a:cubicBezTo>
                  <a:cubicBezTo>
                    <a:pt x="290" y="312"/>
                    <a:pt x="308" y="317"/>
                    <a:pt x="326" y="317"/>
                  </a:cubicBezTo>
                  <a:cubicBezTo>
                    <a:pt x="335" y="317"/>
                    <a:pt x="344" y="316"/>
                    <a:pt x="353" y="313"/>
                  </a:cubicBezTo>
                  <a:cubicBezTo>
                    <a:pt x="386" y="304"/>
                    <a:pt x="415" y="282"/>
                    <a:pt x="427" y="251"/>
                  </a:cubicBezTo>
                  <a:cubicBezTo>
                    <a:pt x="441" y="218"/>
                    <a:pt x="438" y="179"/>
                    <a:pt x="420" y="151"/>
                  </a:cubicBezTo>
                  <a:cubicBezTo>
                    <a:pt x="405" y="127"/>
                    <a:pt x="384" y="113"/>
                    <a:pt x="360" y="99"/>
                  </a:cubicBezTo>
                  <a:cubicBezTo>
                    <a:pt x="334" y="81"/>
                    <a:pt x="303" y="72"/>
                    <a:pt x="275" y="59"/>
                  </a:cubicBezTo>
                  <a:cubicBezTo>
                    <a:pt x="233" y="41"/>
                    <a:pt x="189" y="23"/>
                    <a:pt x="146" y="6"/>
                  </a:cubicBezTo>
                  <a:cubicBezTo>
                    <a:pt x="139" y="2"/>
                    <a:pt x="129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42"/>
            <p:cNvSpPr/>
            <p:nvPr/>
          </p:nvSpPr>
          <p:spPr>
            <a:xfrm>
              <a:off x="3177821" y="671957"/>
              <a:ext cx="20403" cy="11948"/>
            </a:xfrm>
            <a:custGeom>
              <a:rect b="b" l="l" r="r" t="t"/>
              <a:pathLst>
                <a:path extrusionOk="0" h="301" w="514">
                  <a:moveTo>
                    <a:pt x="369" y="0"/>
                  </a:moveTo>
                  <a:cubicBezTo>
                    <a:pt x="353" y="0"/>
                    <a:pt x="337" y="2"/>
                    <a:pt x="320" y="5"/>
                  </a:cubicBezTo>
                  <a:cubicBezTo>
                    <a:pt x="294" y="9"/>
                    <a:pt x="270" y="20"/>
                    <a:pt x="245" y="27"/>
                  </a:cubicBezTo>
                  <a:cubicBezTo>
                    <a:pt x="193" y="44"/>
                    <a:pt x="142" y="59"/>
                    <a:pt x="90" y="77"/>
                  </a:cubicBezTo>
                  <a:cubicBezTo>
                    <a:pt x="61" y="85"/>
                    <a:pt x="36" y="104"/>
                    <a:pt x="21" y="129"/>
                  </a:cubicBezTo>
                  <a:cubicBezTo>
                    <a:pt x="6" y="153"/>
                    <a:pt x="0" y="190"/>
                    <a:pt x="9" y="218"/>
                  </a:cubicBezTo>
                  <a:cubicBezTo>
                    <a:pt x="25" y="267"/>
                    <a:pt x="70" y="301"/>
                    <a:pt x="120" y="301"/>
                  </a:cubicBezTo>
                  <a:cubicBezTo>
                    <a:pt x="130" y="301"/>
                    <a:pt x="140" y="299"/>
                    <a:pt x="150" y="297"/>
                  </a:cubicBezTo>
                  <a:lnTo>
                    <a:pt x="306" y="254"/>
                  </a:lnTo>
                  <a:cubicBezTo>
                    <a:pt x="330" y="247"/>
                    <a:pt x="356" y="242"/>
                    <a:pt x="381" y="231"/>
                  </a:cubicBezTo>
                  <a:cubicBezTo>
                    <a:pt x="400" y="224"/>
                    <a:pt x="417" y="219"/>
                    <a:pt x="432" y="205"/>
                  </a:cubicBezTo>
                  <a:cubicBezTo>
                    <a:pt x="441" y="199"/>
                    <a:pt x="449" y="193"/>
                    <a:pt x="457" y="186"/>
                  </a:cubicBezTo>
                  <a:cubicBezTo>
                    <a:pt x="471" y="174"/>
                    <a:pt x="481" y="158"/>
                    <a:pt x="489" y="143"/>
                  </a:cubicBezTo>
                  <a:cubicBezTo>
                    <a:pt x="513" y="101"/>
                    <a:pt x="504" y="49"/>
                    <a:pt x="459" y="25"/>
                  </a:cubicBezTo>
                  <a:cubicBezTo>
                    <a:pt x="436" y="10"/>
                    <a:pt x="412" y="4"/>
                    <a:pt x="386" y="1"/>
                  </a:cubicBezTo>
                  <a:cubicBezTo>
                    <a:pt x="381" y="0"/>
                    <a:pt x="375" y="0"/>
                    <a:pt x="3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42"/>
            <p:cNvSpPr/>
            <p:nvPr/>
          </p:nvSpPr>
          <p:spPr>
            <a:xfrm>
              <a:off x="3198383" y="694821"/>
              <a:ext cx="19093" cy="12186"/>
            </a:xfrm>
            <a:custGeom>
              <a:rect b="b" l="l" r="r" t="t"/>
              <a:pathLst>
                <a:path extrusionOk="0" h="307" w="481">
                  <a:moveTo>
                    <a:pt x="132" y="0"/>
                  </a:moveTo>
                  <a:cubicBezTo>
                    <a:pt x="121" y="0"/>
                    <a:pt x="111" y="1"/>
                    <a:pt x="101" y="4"/>
                  </a:cubicBezTo>
                  <a:cubicBezTo>
                    <a:pt x="70" y="12"/>
                    <a:pt x="38" y="35"/>
                    <a:pt x="24" y="64"/>
                  </a:cubicBezTo>
                  <a:cubicBezTo>
                    <a:pt x="8" y="95"/>
                    <a:pt x="1" y="131"/>
                    <a:pt x="11" y="163"/>
                  </a:cubicBezTo>
                  <a:cubicBezTo>
                    <a:pt x="21" y="195"/>
                    <a:pt x="40" y="225"/>
                    <a:pt x="70" y="240"/>
                  </a:cubicBezTo>
                  <a:cubicBezTo>
                    <a:pt x="108" y="261"/>
                    <a:pt x="150" y="278"/>
                    <a:pt x="191" y="289"/>
                  </a:cubicBezTo>
                  <a:cubicBezTo>
                    <a:pt x="209" y="295"/>
                    <a:pt x="226" y="298"/>
                    <a:pt x="243" y="300"/>
                  </a:cubicBezTo>
                  <a:cubicBezTo>
                    <a:pt x="262" y="303"/>
                    <a:pt x="280" y="305"/>
                    <a:pt x="297" y="306"/>
                  </a:cubicBezTo>
                  <a:cubicBezTo>
                    <a:pt x="302" y="307"/>
                    <a:pt x="306" y="307"/>
                    <a:pt x="310" y="307"/>
                  </a:cubicBezTo>
                  <a:cubicBezTo>
                    <a:pt x="319" y="307"/>
                    <a:pt x="328" y="306"/>
                    <a:pt x="339" y="305"/>
                  </a:cubicBezTo>
                  <a:cubicBezTo>
                    <a:pt x="362" y="303"/>
                    <a:pt x="382" y="299"/>
                    <a:pt x="403" y="287"/>
                  </a:cubicBezTo>
                  <a:cubicBezTo>
                    <a:pt x="417" y="279"/>
                    <a:pt x="430" y="269"/>
                    <a:pt x="440" y="257"/>
                  </a:cubicBezTo>
                  <a:cubicBezTo>
                    <a:pt x="470" y="220"/>
                    <a:pt x="481" y="173"/>
                    <a:pt x="456" y="127"/>
                  </a:cubicBezTo>
                  <a:cubicBezTo>
                    <a:pt x="438" y="93"/>
                    <a:pt x="398" y="67"/>
                    <a:pt x="362" y="59"/>
                  </a:cubicBezTo>
                  <a:cubicBezTo>
                    <a:pt x="342" y="55"/>
                    <a:pt x="323" y="53"/>
                    <a:pt x="304" y="51"/>
                  </a:cubicBezTo>
                  <a:cubicBezTo>
                    <a:pt x="277" y="47"/>
                    <a:pt x="249" y="39"/>
                    <a:pt x="222" y="29"/>
                  </a:cubicBezTo>
                  <a:lnTo>
                    <a:pt x="200" y="18"/>
                  </a:lnTo>
                  <a:cubicBezTo>
                    <a:pt x="179" y="6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42"/>
            <p:cNvSpPr/>
            <p:nvPr/>
          </p:nvSpPr>
          <p:spPr>
            <a:xfrm>
              <a:off x="3000821" y="783301"/>
              <a:ext cx="1231" cy="159"/>
            </a:xfrm>
            <a:custGeom>
              <a:rect b="b" l="l" r="r" t="t"/>
              <a:pathLst>
                <a:path extrusionOk="0" h="4" w="31">
                  <a:moveTo>
                    <a:pt x="27" y="1"/>
                  </a:moveTo>
                  <a:cubicBezTo>
                    <a:pt x="17" y="2"/>
                    <a:pt x="9" y="3"/>
                    <a:pt x="1" y="4"/>
                  </a:cubicBezTo>
                  <a:cubicBezTo>
                    <a:pt x="10" y="3"/>
                    <a:pt x="20" y="2"/>
                    <a:pt x="31" y="1"/>
                  </a:cubicBezTo>
                  <a:close/>
                </a:path>
              </a:pathLst>
            </a:custGeom>
            <a:solidFill>
              <a:srgbClr val="E5A9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42"/>
            <p:cNvSpPr/>
            <p:nvPr/>
          </p:nvSpPr>
          <p:spPr>
            <a:xfrm>
              <a:off x="2983038" y="774290"/>
              <a:ext cx="22825" cy="11710"/>
            </a:xfrm>
            <a:custGeom>
              <a:rect b="b" l="l" r="r" t="t"/>
              <a:pathLst>
                <a:path extrusionOk="0" h="295" w="575">
                  <a:moveTo>
                    <a:pt x="418" y="0"/>
                  </a:moveTo>
                  <a:cubicBezTo>
                    <a:pt x="364" y="0"/>
                    <a:pt x="310" y="12"/>
                    <a:pt x="258" y="27"/>
                  </a:cubicBezTo>
                  <a:cubicBezTo>
                    <a:pt x="192" y="44"/>
                    <a:pt x="127" y="72"/>
                    <a:pt x="67" y="106"/>
                  </a:cubicBezTo>
                  <a:cubicBezTo>
                    <a:pt x="21" y="132"/>
                    <a:pt x="1" y="200"/>
                    <a:pt x="31" y="245"/>
                  </a:cubicBezTo>
                  <a:cubicBezTo>
                    <a:pt x="44" y="267"/>
                    <a:pt x="65" y="286"/>
                    <a:pt x="91" y="292"/>
                  </a:cubicBezTo>
                  <a:cubicBezTo>
                    <a:pt x="100" y="294"/>
                    <a:pt x="107" y="295"/>
                    <a:pt x="115" y="295"/>
                  </a:cubicBezTo>
                  <a:cubicBezTo>
                    <a:pt x="132" y="295"/>
                    <a:pt x="148" y="291"/>
                    <a:pt x="165" y="283"/>
                  </a:cubicBezTo>
                  <a:lnTo>
                    <a:pt x="165" y="283"/>
                  </a:lnTo>
                  <a:cubicBezTo>
                    <a:pt x="164" y="284"/>
                    <a:pt x="164" y="284"/>
                    <a:pt x="163" y="284"/>
                  </a:cubicBezTo>
                  <a:cubicBezTo>
                    <a:pt x="164" y="283"/>
                    <a:pt x="165" y="283"/>
                    <a:pt x="166" y="283"/>
                  </a:cubicBezTo>
                  <a:lnTo>
                    <a:pt x="166" y="283"/>
                  </a:lnTo>
                  <a:cubicBezTo>
                    <a:pt x="166" y="283"/>
                    <a:pt x="165" y="283"/>
                    <a:pt x="165" y="283"/>
                  </a:cubicBezTo>
                  <a:lnTo>
                    <a:pt x="165" y="283"/>
                  </a:lnTo>
                  <a:cubicBezTo>
                    <a:pt x="167" y="283"/>
                    <a:pt x="168" y="283"/>
                    <a:pt x="168" y="282"/>
                  </a:cubicBezTo>
                  <a:lnTo>
                    <a:pt x="168" y="282"/>
                  </a:lnTo>
                  <a:cubicBezTo>
                    <a:pt x="168" y="282"/>
                    <a:pt x="167" y="282"/>
                    <a:pt x="166" y="283"/>
                  </a:cubicBezTo>
                  <a:lnTo>
                    <a:pt x="166" y="283"/>
                  </a:lnTo>
                  <a:cubicBezTo>
                    <a:pt x="167" y="282"/>
                    <a:pt x="168" y="282"/>
                    <a:pt x="168" y="282"/>
                  </a:cubicBezTo>
                  <a:lnTo>
                    <a:pt x="169" y="282"/>
                  </a:lnTo>
                  <a:cubicBezTo>
                    <a:pt x="172" y="282"/>
                    <a:pt x="169" y="282"/>
                    <a:pt x="172" y="281"/>
                  </a:cubicBezTo>
                  <a:cubicBezTo>
                    <a:pt x="173" y="281"/>
                    <a:pt x="174" y="279"/>
                    <a:pt x="175" y="279"/>
                  </a:cubicBezTo>
                  <a:cubicBezTo>
                    <a:pt x="182" y="277"/>
                    <a:pt x="187" y="273"/>
                    <a:pt x="193" y="272"/>
                  </a:cubicBezTo>
                  <a:lnTo>
                    <a:pt x="240" y="257"/>
                  </a:lnTo>
                  <a:cubicBezTo>
                    <a:pt x="266" y="250"/>
                    <a:pt x="294" y="244"/>
                    <a:pt x="323" y="240"/>
                  </a:cubicBezTo>
                  <a:cubicBezTo>
                    <a:pt x="373" y="235"/>
                    <a:pt x="423" y="232"/>
                    <a:pt x="474" y="226"/>
                  </a:cubicBezTo>
                  <a:cubicBezTo>
                    <a:pt x="479" y="225"/>
                    <a:pt x="485" y="225"/>
                    <a:pt x="490" y="223"/>
                  </a:cubicBezTo>
                  <a:cubicBezTo>
                    <a:pt x="536" y="214"/>
                    <a:pt x="575" y="161"/>
                    <a:pt x="572" y="115"/>
                  </a:cubicBezTo>
                  <a:cubicBezTo>
                    <a:pt x="570" y="69"/>
                    <a:pt x="539" y="20"/>
                    <a:pt x="490" y="8"/>
                  </a:cubicBezTo>
                  <a:cubicBezTo>
                    <a:pt x="466" y="3"/>
                    <a:pt x="442" y="0"/>
                    <a:pt x="4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42"/>
            <p:cNvSpPr/>
            <p:nvPr/>
          </p:nvSpPr>
          <p:spPr>
            <a:xfrm>
              <a:off x="2958109" y="790525"/>
              <a:ext cx="14092" cy="23658"/>
            </a:xfrm>
            <a:custGeom>
              <a:rect b="b" l="l" r="r" t="t"/>
              <a:pathLst>
                <a:path extrusionOk="0" h="596" w="355">
                  <a:moveTo>
                    <a:pt x="230" y="0"/>
                  </a:moveTo>
                  <a:cubicBezTo>
                    <a:pt x="188" y="0"/>
                    <a:pt x="147" y="18"/>
                    <a:pt x="129" y="58"/>
                  </a:cubicBezTo>
                  <a:cubicBezTo>
                    <a:pt x="94" y="132"/>
                    <a:pt x="65" y="209"/>
                    <a:pt x="40" y="287"/>
                  </a:cubicBezTo>
                  <a:cubicBezTo>
                    <a:pt x="30" y="322"/>
                    <a:pt x="18" y="357"/>
                    <a:pt x="10" y="394"/>
                  </a:cubicBezTo>
                  <a:cubicBezTo>
                    <a:pt x="5" y="419"/>
                    <a:pt x="1" y="444"/>
                    <a:pt x="1" y="467"/>
                  </a:cubicBezTo>
                  <a:cubicBezTo>
                    <a:pt x="3" y="508"/>
                    <a:pt x="13" y="538"/>
                    <a:pt x="40" y="570"/>
                  </a:cubicBezTo>
                  <a:cubicBezTo>
                    <a:pt x="56" y="588"/>
                    <a:pt x="79" y="596"/>
                    <a:pt x="102" y="596"/>
                  </a:cubicBezTo>
                  <a:cubicBezTo>
                    <a:pt x="119" y="596"/>
                    <a:pt x="136" y="591"/>
                    <a:pt x="151" y="584"/>
                  </a:cubicBezTo>
                  <a:cubicBezTo>
                    <a:pt x="201" y="559"/>
                    <a:pt x="222" y="506"/>
                    <a:pt x="235" y="456"/>
                  </a:cubicBezTo>
                  <a:cubicBezTo>
                    <a:pt x="245" y="423"/>
                    <a:pt x="254" y="387"/>
                    <a:pt x="265" y="353"/>
                  </a:cubicBezTo>
                  <a:cubicBezTo>
                    <a:pt x="276" y="321"/>
                    <a:pt x="287" y="288"/>
                    <a:pt x="300" y="256"/>
                  </a:cubicBezTo>
                  <a:cubicBezTo>
                    <a:pt x="302" y="248"/>
                    <a:pt x="306" y="240"/>
                    <a:pt x="308" y="231"/>
                  </a:cubicBezTo>
                  <a:cubicBezTo>
                    <a:pt x="308" y="230"/>
                    <a:pt x="311" y="226"/>
                    <a:pt x="312" y="222"/>
                  </a:cubicBezTo>
                  <a:cubicBezTo>
                    <a:pt x="315" y="216"/>
                    <a:pt x="318" y="207"/>
                    <a:pt x="320" y="205"/>
                  </a:cubicBezTo>
                  <a:lnTo>
                    <a:pt x="332" y="178"/>
                  </a:lnTo>
                  <a:cubicBezTo>
                    <a:pt x="349" y="148"/>
                    <a:pt x="355" y="118"/>
                    <a:pt x="347" y="85"/>
                  </a:cubicBezTo>
                  <a:cubicBezTo>
                    <a:pt x="338" y="57"/>
                    <a:pt x="317" y="28"/>
                    <a:pt x="291" y="14"/>
                  </a:cubicBezTo>
                  <a:cubicBezTo>
                    <a:pt x="273" y="5"/>
                    <a:pt x="252" y="0"/>
                    <a:pt x="2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42"/>
            <p:cNvSpPr/>
            <p:nvPr/>
          </p:nvSpPr>
          <p:spPr>
            <a:xfrm>
              <a:off x="2988635" y="796043"/>
              <a:ext cx="18458" cy="10599"/>
            </a:xfrm>
            <a:custGeom>
              <a:rect b="b" l="l" r="r" t="t"/>
              <a:pathLst>
                <a:path extrusionOk="0" h="267" w="465">
                  <a:moveTo>
                    <a:pt x="136" y="0"/>
                  </a:moveTo>
                  <a:cubicBezTo>
                    <a:pt x="131" y="0"/>
                    <a:pt x="127" y="0"/>
                    <a:pt x="122" y="0"/>
                  </a:cubicBezTo>
                  <a:cubicBezTo>
                    <a:pt x="91" y="2"/>
                    <a:pt x="59" y="14"/>
                    <a:pt x="37" y="36"/>
                  </a:cubicBezTo>
                  <a:cubicBezTo>
                    <a:pt x="16" y="57"/>
                    <a:pt x="0" y="92"/>
                    <a:pt x="1" y="122"/>
                  </a:cubicBezTo>
                  <a:cubicBezTo>
                    <a:pt x="2" y="153"/>
                    <a:pt x="13" y="186"/>
                    <a:pt x="37" y="208"/>
                  </a:cubicBezTo>
                  <a:cubicBezTo>
                    <a:pt x="60" y="230"/>
                    <a:pt x="90" y="243"/>
                    <a:pt x="122" y="243"/>
                  </a:cubicBezTo>
                  <a:cubicBezTo>
                    <a:pt x="152" y="243"/>
                    <a:pt x="184" y="245"/>
                    <a:pt x="214" y="249"/>
                  </a:cubicBezTo>
                  <a:cubicBezTo>
                    <a:pt x="232" y="252"/>
                    <a:pt x="251" y="256"/>
                    <a:pt x="270" y="260"/>
                  </a:cubicBezTo>
                  <a:cubicBezTo>
                    <a:pt x="289" y="263"/>
                    <a:pt x="307" y="267"/>
                    <a:pt x="326" y="267"/>
                  </a:cubicBezTo>
                  <a:cubicBezTo>
                    <a:pt x="333" y="267"/>
                    <a:pt x="341" y="266"/>
                    <a:pt x="348" y="265"/>
                  </a:cubicBezTo>
                  <a:cubicBezTo>
                    <a:pt x="371" y="263"/>
                    <a:pt x="395" y="256"/>
                    <a:pt x="413" y="242"/>
                  </a:cubicBezTo>
                  <a:cubicBezTo>
                    <a:pt x="431" y="228"/>
                    <a:pt x="445" y="214"/>
                    <a:pt x="454" y="193"/>
                  </a:cubicBezTo>
                  <a:cubicBezTo>
                    <a:pt x="461" y="175"/>
                    <a:pt x="465" y="150"/>
                    <a:pt x="459" y="130"/>
                  </a:cubicBezTo>
                  <a:cubicBezTo>
                    <a:pt x="449" y="105"/>
                    <a:pt x="439" y="87"/>
                    <a:pt x="419" y="67"/>
                  </a:cubicBezTo>
                  <a:cubicBezTo>
                    <a:pt x="398" y="45"/>
                    <a:pt x="374" y="35"/>
                    <a:pt x="345" y="24"/>
                  </a:cubicBezTo>
                  <a:cubicBezTo>
                    <a:pt x="325" y="18"/>
                    <a:pt x="303" y="15"/>
                    <a:pt x="283" y="13"/>
                  </a:cubicBezTo>
                  <a:cubicBezTo>
                    <a:pt x="234" y="5"/>
                    <a:pt x="185" y="0"/>
                    <a:pt x="1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42"/>
            <p:cNvSpPr/>
            <p:nvPr/>
          </p:nvSpPr>
          <p:spPr>
            <a:xfrm>
              <a:off x="2969819" y="817002"/>
              <a:ext cx="14092" cy="24293"/>
            </a:xfrm>
            <a:custGeom>
              <a:rect b="b" l="l" r="r" t="t"/>
              <a:pathLst>
                <a:path extrusionOk="0" h="612" w="355">
                  <a:moveTo>
                    <a:pt x="134" y="0"/>
                  </a:moveTo>
                  <a:cubicBezTo>
                    <a:pt x="123" y="0"/>
                    <a:pt x="112" y="2"/>
                    <a:pt x="102" y="6"/>
                  </a:cubicBezTo>
                  <a:cubicBezTo>
                    <a:pt x="38" y="26"/>
                    <a:pt x="0" y="89"/>
                    <a:pt x="17" y="155"/>
                  </a:cubicBezTo>
                  <a:cubicBezTo>
                    <a:pt x="35" y="227"/>
                    <a:pt x="54" y="299"/>
                    <a:pt x="72" y="372"/>
                  </a:cubicBezTo>
                  <a:cubicBezTo>
                    <a:pt x="81" y="409"/>
                    <a:pt x="89" y="445"/>
                    <a:pt x="99" y="481"/>
                  </a:cubicBezTo>
                  <a:cubicBezTo>
                    <a:pt x="110" y="513"/>
                    <a:pt x="122" y="544"/>
                    <a:pt x="146" y="570"/>
                  </a:cubicBezTo>
                  <a:cubicBezTo>
                    <a:pt x="168" y="595"/>
                    <a:pt x="201" y="611"/>
                    <a:pt x="235" y="611"/>
                  </a:cubicBezTo>
                  <a:cubicBezTo>
                    <a:pt x="245" y="611"/>
                    <a:pt x="254" y="610"/>
                    <a:pt x="263" y="608"/>
                  </a:cubicBezTo>
                  <a:cubicBezTo>
                    <a:pt x="305" y="596"/>
                    <a:pt x="335" y="559"/>
                    <a:pt x="344" y="518"/>
                  </a:cubicBezTo>
                  <a:cubicBezTo>
                    <a:pt x="355" y="482"/>
                    <a:pt x="349" y="448"/>
                    <a:pt x="341" y="413"/>
                  </a:cubicBezTo>
                  <a:cubicBezTo>
                    <a:pt x="334" y="376"/>
                    <a:pt x="322" y="341"/>
                    <a:pt x="312" y="305"/>
                  </a:cubicBezTo>
                  <a:cubicBezTo>
                    <a:pt x="292" y="233"/>
                    <a:pt x="271" y="162"/>
                    <a:pt x="251" y="90"/>
                  </a:cubicBezTo>
                  <a:cubicBezTo>
                    <a:pt x="238" y="39"/>
                    <a:pt x="187" y="0"/>
                    <a:pt x="1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42"/>
            <p:cNvSpPr/>
            <p:nvPr/>
          </p:nvSpPr>
          <p:spPr>
            <a:xfrm>
              <a:off x="3652969" y="587803"/>
              <a:ext cx="62758" cy="26596"/>
            </a:xfrm>
            <a:custGeom>
              <a:rect b="b" l="l" r="r" t="t"/>
              <a:pathLst>
                <a:path extrusionOk="0" h="670" w="1581">
                  <a:moveTo>
                    <a:pt x="318" y="0"/>
                  </a:moveTo>
                  <a:cubicBezTo>
                    <a:pt x="250" y="0"/>
                    <a:pt x="182" y="5"/>
                    <a:pt x="115" y="14"/>
                  </a:cubicBezTo>
                  <a:cubicBezTo>
                    <a:pt x="0" y="32"/>
                    <a:pt x="34" y="206"/>
                    <a:pt x="141" y="210"/>
                  </a:cubicBezTo>
                  <a:cubicBezTo>
                    <a:pt x="386" y="216"/>
                    <a:pt x="624" y="243"/>
                    <a:pt x="854" y="327"/>
                  </a:cubicBezTo>
                  <a:cubicBezTo>
                    <a:pt x="965" y="367"/>
                    <a:pt x="1072" y="419"/>
                    <a:pt x="1173" y="482"/>
                  </a:cubicBezTo>
                  <a:cubicBezTo>
                    <a:pt x="1223" y="512"/>
                    <a:pt x="1272" y="545"/>
                    <a:pt x="1318" y="581"/>
                  </a:cubicBezTo>
                  <a:cubicBezTo>
                    <a:pt x="1366" y="618"/>
                    <a:pt x="1413" y="669"/>
                    <a:pt x="1476" y="669"/>
                  </a:cubicBezTo>
                  <a:cubicBezTo>
                    <a:pt x="1481" y="669"/>
                    <a:pt x="1486" y="669"/>
                    <a:pt x="1492" y="668"/>
                  </a:cubicBezTo>
                  <a:cubicBezTo>
                    <a:pt x="1539" y="662"/>
                    <a:pt x="1578" y="633"/>
                    <a:pt x="1578" y="582"/>
                  </a:cubicBezTo>
                  <a:cubicBezTo>
                    <a:pt x="1580" y="503"/>
                    <a:pt x="1526" y="460"/>
                    <a:pt x="1471" y="417"/>
                  </a:cubicBezTo>
                  <a:cubicBezTo>
                    <a:pt x="1416" y="372"/>
                    <a:pt x="1356" y="331"/>
                    <a:pt x="1296" y="293"/>
                  </a:cubicBezTo>
                  <a:cubicBezTo>
                    <a:pt x="1178" y="220"/>
                    <a:pt x="1053" y="161"/>
                    <a:pt x="924" y="113"/>
                  </a:cubicBezTo>
                  <a:cubicBezTo>
                    <a:pt x="731" y="42"/>
                    <a:pt x="524" y="0"/>
                    <a:pt x="3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42"/>
            <p:cNvSpPr/>
            <p:nvPr/>
          </p:nvSpPr>
          <p:spPr>
            <a:xfrm>
              <a:off x="3736249" y="669495"/>
              <a:ext cx="12425" cy="37234"/>
            </a:xfrm>
            <a:custGeom>
              <a:rect b="b" l="l" r="r" t="t"/>
              <a:pathLst>
                <a:path extrusionOk="0" h="938" w="313">
                  <a:moveTo>
                    <a:pt x="200" y="1"/>
                  </a:moveTo>
                  <a:cubicBezTo>
                    <a:pt x="143" y="1"/>
                    <a:pt x="95" y="48"/>
                    <a:pt x="95" y="106"/>
                  </a:cubicBezTo>
                  <a:cubicBezTo>
                    <a:pt x="93" y="245"/>
                    <a:pt x="83" y="385"/>
                    <a:pt x="60" y="516"/>
                  </a:cubicBezTo>
                  <a:cubicBezTo>
                    <a:pt x="49" y="582"/>
                    <a:pt x="37" y="647"/>
                    <a:pt x="22" y="712"/>
                  </a:cubicBezTo>
                  <a:cubicBezTo>
                    <a:pt x="9" y="759"/>
                    <a:pt x="1" y="808"/>
                    <a:pt x="17" y="856"/>
                  </a:cubicBezTo>
                  <a:cubicBezTo>
                    <a:pt x="32" y="899"/>
                    <a:pt x="60" y="937"/>
                    <a:pt x="111" y="938"/>
                  </a:cubicBezTo>
                  <a:cubicBezTo>
                    <a:pt x="113" y="938"/>
                    <a:pt x="114" y="938"/>
                    <a:pt x="115" y="938"/>
                  </a:cubicBezTo>
                  <a:cubicBezTo>
                    <a:pt x="211" y="938"/>
                    <a:pt x="247" y="823"/>
                    <a:pt x="261" y="748"/>
                  </a:cubicBezTo>
                  <a:cubicBezTo>
                    <a:pt x="276" y="676"/>
                    <a:pt x="285" y="605"/>
                    <a:pt x="294" y="533"/>
                  </a:cubicBezTo>
                  <a:cubicBezTo>
                    <a:pt x="308" y="392"/>
                    <a:pt x="312" y="249"/>
                    <a:pt x="305" y="106"/>
                  </a:cubicBezTo>
                  <a:cubicBezTo>
                    <a:pt x="303" y="48"/>
                    <a:pt x="258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42"/>
            <p:cNvSpPr/>
            <p:nvPr/>
          </p:nvSpPr>
          <p:spPr>
            <a:xfrm>
              <a:off x="3502922" y="690851"/>
              <a:ext cx="60932" cy="18895"/>
            </a:xfrm>
            <a:custGeom>
              <a:rect b="b" l="l" r="r" t="t"/>
              <a:pathLst>
                <a:path extrusionOk="0" h="476" w="1535">
                  <a:moveTo>
                    <a:pt x="461" y="0"/>
                  </a:moveTo>
                  <a:cubicBezTo>
                    <a:pt x="318" y="0"/>
                    <a:pt x="179" y="29"/>
                    <a:pt x="59" y="121"/>
                  </a:cubicBezTo>
                  <a:cubicBezTo>
                    <a:pt x="0" y="167"/>
                    <a:pt x="34" y="244"/>
                    <a:pt x="95" y="244"/>
                  </a:cubicBezTo>
                  <a:cubicBezTo>
                    <a:pt x="105" y="244"/>
                    <a:pt x="116" y="242"/>
                    <a:pt x="127" y="237"/>
                  </a:cubicBezTo>
                  <a:cubicBezTo>
                    <a:pt x="208" y="203"/>
                    <a:pt x="312" y="198"/>
                    <a:pt x="404" y="198"/>
                  </a:cubicBezTo>
                  <a:cubicBezTo>
                    <a:pt x="417" y="198"/>
                    <a:pt x="429" y="198"/>
                    <a:pt x="442" y="198"/>
                  </a:cubicBezTo>
                  <a:cubicBezTo>
                    <a:pt x="547" y="201"/>
                    <a:pt x="652" y="214"/>
                    <a:pt x="755" y="235"/>
                  </a:cubicBezTo>
                  <a:cubicBezTo>
                    <a:pt x="861" y="259"/>
                    <a:pt x="967" y="290"/>
                    <a:pt x="1068" y="329"/>
                  </a:cubicBezTo>
                  <a:cubicBezTo>
                    <a:pt x="1176" y="371"/>
                    <a:pt x="1276" y="444"/>
                    <a:pt x="1386" y="473"/>
                  </a:cubicBezTo>
                  <a:cubicBezTo>
                    <a:pt x="1394" y="475"/>
                    <a:pt x="1403" y="476"/>
                    <a:pt x="1410" y="476"/>
                  </a:cubicBezTo>
                  <a:cubicBezTo>
                    <a:pt x="1488" y="476"/>
                    <a:pt x="1535" y="378"/>
                    <a:pt x="1478" y="318"/>
                  </a:cubicBezTo>
                  <a:cubicBezTo>
                    <a:pt x="1391" y="227"/>
                    <a:pt x="1250" y="179"/>
                    <a:pt x="1135" y="134"/>
                  </a:cubicBezTo>
                  <a:cubicBezTo>
                    <a:pt x="1015" y="87"/>
                    <a:pt x="890" y="53"/>
                    <a:pt x="762" y="31"/>
                  </a:cubicBezTo>
                  <a:cubicBezTo>
                    <a:pt x="663" y="14"/>
                    <a:pt x="561" y="0"/>
                    <a:pt x="4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42"/>
            <p:cNvSpPr/>
            <p:nvPr/>
          </p:nvSpPr>
          <p:spPr>
            <a:xfrm>
              <a:off x="3592196" y="769606"/>
              <a:ext cx="10638" cy="36440"/>
            </a:xfrm>
            <a:custGeom>
              <a:rect b="b" l="l" r="r" t="t"/>
              <a:pathLst>
                <a:path extrusionOk="0" h="918" w="268">
                  <a:moveTo>
                    <a:pt x="162" y="1"/>
                  </a:moveTo>
                  <a:cubicBezTo>
                    <a:pt x="116" y="1"/>
                    <a:pt x="69" y="32"/>
                    <a:pt x="65" y="94"/>
                  </a:cubicBezTo>
                  <a:cubicBezTo>
                    <a:pt x="58" y="224"/>
                    <a:pt x="48" y="353"/>
                    <a:pt x="38" y="483"/>
                  </a:cubicBezTo>
                  <a:cubicBezTo>
                    <a:pt x="33" y="547"/>
                    <a:pt x="27" y="610"/>
                    <a:pt x="20" y="673"/>
                  </a:cubicBezTo>
                  <a:cubicBezTo>
                    <a:pt x="11" y="754"/>
                    <a:pt x="0" y="826"/>
                    <a:pt x="60" y="890"/>
                  </a:cubicBezTo>
                  <a:cubicBezTo>
                    <a:pt x="75" y="908"/>
                    <a:pt x="102" y="917"/>
                    <a:pt x="127" y="917"/>
                  </a:cubicBezTo>
                  <a:cubicBezTo>
                    <a:pt x="143" y="917"/>
                    <a:pt x="159" y="913"/>
                    <a:pt x="171" y="905"/>
                  </a:cubicBezTo>
                  <a:cubicBezTo>
                    <a:pt x="210" y="877"/>
                    <a:pt x="235" y="847"/>
                    <a:pt x="246" y="800"/>
                  </a:cubicBezTo>
                  <a:cubicBezTo>
                    <a:pt x="256" y="762"/>
                    <a:pt x="256" y="718"/>
                    <a:pt x="258" y="680"/>
                  </a:cubicBezTo>
                  <a:cubicBezTo>
                    <a:pt x="262" y="616"/>
                    <a:pt x="263" y="552"/>
                    <a:pt x="266" y="489"/>
                  </a:cubicBezTo>
                  <a:cubicBezTo>
                    <a:pt x="267" y="358"/>
                    <a:pt x="266" y="227"/>
                    <a:pt x="258" y="94"/>
                  </a:cubicBezTo>
                  <a:cubicBezTo>
                    <a:pt x="254" y="32"/>
                    <a:pt x="208" y="1"/>
                    <a:pt x="162" y="1"/>
                  </a:cubicBezTo>
                  <a:close/>
                </a:path>
              </a:pathLst>
            </a:custGeom>
            <a:solidFill>
              <a:srgbClr val="FFDE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42"/>
            <p:cNvSpPr/>
            <p:nvPr/>
          </p:nvSpPr>
          <p:spPr>
            <a:xfrm>
              <a:off x="3546507" y="727053"/>
              <a:ext cx="9963" cy="10122"/>
            </a:xfrm>
            <a:custGeom>
              <a:rect b="b" l="l" r="r" t="t"/>
              <a:pathLst>
                <a:path extrusionOk="0" h="255" w="251">
                  <a:moveTo>
                    <a:pt x="129" y="0"/>
                  </a:moveTo>
                  <a:cubicBezTo>
                    <a:pt x="118" y="2"/>
                    <a:pt x="108" y="3"/>
                    <a:pt x="96" y="4"/>
                  </a:cubicBezTo>
                  <a:cubicBezTo>
                    <a:pt x="76" y="9"/>
                    <a:pt x="58" y="23"/>
                    <a:pt x="42" y="37"/>
                  </a:cubicBezTo>
                  <a:lnTo>
                    <a:pt x="40" y="39"/>
                  </a:lnTo>
                  <a:cubicBezTo>
                    <a:pt x="39" y="40"/>
                    <a:pt x="35" y="45"/>
                    <a:pt x="32" y="50"/>
                  </a:cubicBezTo>
                  <a:cubicBezTo>
                    <a:pt x="24" y="60"/>
                    <a:pt x="16" y="70"/>
                    <a:pt x="12" y="82"/>
                  </a:cubicBezTo>
                  <a:cubicBezTo>
                    <a:pt x="4" y="97"/>
                    <a:pt x="1" y="114"/>
                    <a:pt x="2" y="130"/>
                  </a:cubicBezTo>
                  <a:cubicBezTo>
                    <a:pt x="2" y="153"/>
                    <a:pt x="7" y="174"/>
                    <a:pt x="18" y="193"/>
                  </a:cubicBezTo>
                  <a:lnTo>
                    <a:pt x="38" y="218"/>
                  </a:lnTo>
                  <a:lnTo>
                    <a:pt x="39" y="219"/>
                  </a:lnTo>
                  <a:cubicBezTo>
                    <a:pt x="40" y="221"/>
                    <a:pt x="63" y="238"/>
                    <a:pt x="64" y="239"/>
                  </a:cubicBezTo>
                  <a:cubicBezTo>
                    <a:pt x="69" y="242"/>
                    <a:pt x="75" y="243"/>
                    <a:pt x="79" y="245"/>
                  </a:cubicBezTo>
                  <a:cubicBezTo>
                    <a:pt x="87" y="250"/>
                    <a:pt x="98" y="253"/>
                    <a:pt x="110" y="253"/>
                  </a:cubicBezTo>
                  <a:cubicBezTo>
                    <a:pt x="115" y="254"/>
                    <a:pt x="121" y="255"/>
                    <a:pt x="126" y="255"/>
                  </a:cubicBezTo>
                  <a:cubicBezTo>
                    <a:pt x="132" y="255"/>
                    <a:pt x="137" y="254"/>
                    <a:pt x="142" y="253"/>
                  </a:cubicBezTo>
                  <a:cubicBezTo>
                    <a:pt x="148" y="253"/>
                    <a:pt x="153" y="252"/>
                    <a:pt x="159" y="250"/>
                  </a:cubicBezTo>
                  <a:cubicBezTo>
                    <a:pt x="169" y="247"/>
                    <a:pt x="179" y="243"/>
                    <a:pt x="189" y="238"/>
                  </a:cubicBezTo>
                  <a:cubicBezTo>
                    <a:pt x="204" y="229"/>
                    <a:pt x="215" y="220"/>
                    <a:pt x="223" y="206"/>
                  </a:cubicBezTo>
                  <a:cubicBezTo>
                    <a:pt x="231" y="198"/>
                    <a:pt x="236" y="190"/>
                    <a:pt x="238" y="179"/>
                  </a:cubicBezTo>
                  <a:cubicBezTo>
                    <a:pt x="246" y="165"/>
                    <a:pt x="251" y="149"/>
                    <a:pt x="249" y="132"/>
                  </a:cubicBezTo>
                  <a:lnTo>
                    <a:pt x="249" y="122"/>
                  </a:lnTo>
                  <a:cubicBezTo>
                    <a:pt x="249" y="123"/>
                    <a:pt x="249" y="123"/>
                    <a:pt x="249" y="123"/>
                  </a:cubicBezTo>
                  <a:cubicBezTo>
                    <a:pt x="250" y="123"/>
                    <a:pt x="250" y="123"/>
                    <a:pt x="250" y="122"/>
                  </a:cubicBezTo>
                  <a:lnTo>
                    <a:pt x="250" y="118"/>
                  </a:lnTo>
                  <a:lnTo>
                    <a:pt x="250" y="117"/>
                  </a:lnTo>
                  <a:lnTo>
                    <a:pt x="245" y="89"/>
                  </a:lnTo>
                  <a:cubicBezTo>
                    <a:pt x="241" y="73"/>
                    <a:pt x="235" y="61"/>
                    <a:pt x="225" y="49"/>
                  </a:cubicBezTo>
                  <a:cubicBezTo>
                    <a:pt x="216" y="36"/>
                    <a:pt x="205" y="25"/>
                    <a:pt x="190" y="18"/>
                  </a:cubicBezTo>
                  <a:cubicBezTo>
                    <a:pt x="185" y="15"/>
                    <a:pt x="181" y="14"/>
                    <a:pt x="176" y="11"/>
                  </a:cubicBezTo>
                  <a:cubicBezTo>
                    <a:pt x="170" y="9"/>
                    <a:pt x="167" y="8"/>
                    <a:pt x="162" y="4"/>
                  </a:cubicBezTo>
                  <a:lnTo>
                    <a:pt x="160" y="4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42"/>
            <p:cNvSpPr/>
            <p:nvPr/>
          </p:nvSpPr>
          <p:spPr>
            <a:xfrm>
              <a:off x="3500541" y="757777"/>
              <a:ext cx="10876" cy="11353"/>
            </a:xfrm>
            <a:custGeom>
              <a:rect b="b" l="l" r="r" t="t"/>
              <a:pathLst>
                <a:path extrusionOk="0" h="286" w="274">
                  <a:moveTo>
                    <a:pt x="141" y="0"/>
                  </a:moveTo>
                  <a:cubicBezTo>
                    <a:pt x="122" y="0"/>
                    <a:pt x="103" y="5"/>
                    <a:pt x="86" y="16"/>
                  </a:cubicBezTo>
                  <a:cubicBezTo>
                    <a:pt x="84" y="17"/>
                    <a:pt x="82" y="18"/>
                    <a:pt x="81" y="18"/>
                  </a:cubicBezTo>
                  <a:cubicBezTo>
                    <a:pt x="72" y="23"/>
                    <a:pt x="65" y="30"/>
                    <a:pt x="57" y="36"/>
                  </a:cubicBezTo>
                  <a:lnTo>
                    <a:pt x="56" y="38"/>
                  </a:lnTo>
                  <a:cubicBezTo>
                    <a:pt x="55" y="38"/>
                    <a:pt x="55" y="39"/>
                    <a:pt x="53" y="41"/>
                  </a:cubicBezTo>
                  <a:lnTo>
                    <a:pt x="51" y="43"/>
                  </a:lnTo>
                  <a:lnTo>
                    <a:pt x="50" y="44"/>
                  </a:lnTo>
                  <a:cubicBezTo>
                    <a:pt x="42" y="52"/>
                    <a:pt x="36" y="59"/>
                    <a:pt x="31" y="68"/>
                  </a:cubicBezTo>
                  <a:cubicBezTo>
                    <a:pt x="30" y="69"/>
                    <a:pt x="29" y="72"/>
                    <a:pt x="27" y="73"/>
                  </a:cubicBezTo>
                  <a:cubicBezTo>
                    <a:pt x="21" y="83"/>
                    <a:pt x="18" y="94"/>
                    <a:pt x="13" y="105"/>
                  </a:cubicBezTo>
                  <a:cubicBezTo>
                    <a:pt x="11" y="108"/>
                    <a:pt x="11" y="109"/>
                    <a:pt x="11" y="111"/>
                  </a:cubicBezTo>
                  <a:lnTo>
                    <a:pt x="11" y="115"/>
                  </a:lnTo>
                  <a:cubicBezTo>
                    <a:pt x="6" y="129"/>
                    <a:pt x="1" y="145"/>
                    <a:pt x="1" y="160"/>
                  </a:cubicBezTo>
                  <a:cubicBezTo>
                    <a:pt x="3" y="171"/>
                    <a:pt x="4" y="182"/>
                    <a:pt x="5" y="193"/>
                  </a:cubicBezTo>
                  <a:cubicBezTo>
                    <a:pt x="9" y="208"/>
                    <a:pt x="16" y="223"/>
                    <a:pt x="27" y="234"/>
                  </a:cubicBezTo>
                  <a:cubicBezTo>
                    <a:pt x="32" y="244"/>
                    <a:pt x="40" y="251"/>
                    <a:pt x="50" y="256"/>
                  </a:cubicBezTo>
                  <a:cubicBezTo>
                    <a:pt x="61" y="267"/>
                    <a:pt x="76" y="275"/>
                    <a:pt x="91" y="278"/>
                  </a:cubicBezTo>
                  <a:cubicBezTo>
                    <a:pt x="92" y="278"/>
                    <a:pt x="92" y="278"/>
                    <a:pt x="93" y="280"/>
                  </a:cubicBezTo>
                  <a:cubicBezTo>
                    <a:pt x="98" y="281"/>
                    <a:pt x="105" y="281"/>
                    <a:pt x="110" y="282"/>
                  </a:cubicBezTo>
                  <a:cubicBezTo>
                    <a:pt x="115" y="283"/>
                    <a:pt x="122" y="283"/>
                    <a:pt x="128" y="285"/>
                  </a:cubicBezTo>
                  <a:lnTo>
                    <a:pt x="131" y="285"/>
                  </a:lnTo>
                  <a:cubicBezTo>
                    <a:pt x="143" y="283"/>
                    <a:pt x="154" y="282"/>
                    <a:pt x="165" y="281"/>
                  </a:cubicBezTo>
                  <a:lnTo>
                    <a:pt x="167" y="281"/>
                  </a:lnTo>
                  <a:cubicBezTo>
                    <a:pt x="192" y="275"/>
                    <a:pt x="213" y="261"/>
                    <a:pt x="230" y="245"/>
                  </a:cubicBezTo>
                  <a:lnTo>
                    <a:pt x="232" y="244"/>
                  </a:lnTo>
                  <a:cubicBezTo>
                    <a:pt x="238" y="236"/>
                    <a:pt x="247" y="224"/>
                    <a:pt x="253" y="218"/>
                  </a:cubicBezTo>
                  <a:cubicBezTo>
                    <a:pt x="259" y="208"/>
                    <a:pt x="263" y="199"/>
                    <a:pt x="265" y="186"/>
                  </a:cubicBezTo>
                  <a:cubicBezTo>
                    <a:pt x="268" y="173"/>
                    <a:pt x="270" y="160"/>
                    <a:pt x="270" y="147"/>
                  </a:cubicBezTo>
                  <a:cubicBezTo>
                    <a:pt x="273" y="118"/>
                    <a:pt x="265" y="92"/>
                    <a:pt x="253" y="69"/>
                  </a:cubicBezTo>
                  <a:cubicBezTo>
                    <a:pt x="244" y="55"/>
                    <a:pt x="233" y="42"/>
                    <a:pt x="220" y="32"/>
                  </a:cubicBezTo>
                  <a:cubicBezTo>
                    <a:pt x="218" y="31"/>
                    <a:pt x="216" y="30"/>
                    <a:pt x="213" y="29"/>
                  </a:cubicBezTo>
                  <a:cubicBezTo>
                    <a:pt x="212" y="27"/>
                    <a:pt x="211" y="25"/>
                    <a:pt x="208" y="24"/>
                  </a:cubicBezTo>
                  <a:cubicBezTo>
                    <a:pt x="206" y="21"/>
                    <a:pt x="203" y="21"/>
                    <a:pt x="201" y="20"/>
                  </a:cubicBezTo>
                  <a:cubicBezTo>
                    <a:pt x="201" y="20"/>
                    <a:pt x="200" y="20"/>
                    <a:pt x="200" y="19"/>
                  </a:cubicBezTo>
                  <a:cubicBezTo>
                    <a:pt x="190" y="11"/>
                    <a:pt x="182" y="6"/>
                    <a:pt x="171" y="4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42"/>
            <p:cNvSpPr/>
            <p:nvPr/>
          </p:nvSpPr>
          <p:spPr>
            <a:xfrm>
              <a:off x="3645110" y="655999"/>
              <a:ext cx="10956" cy="10400"/>
            </a:xfrm>
            <a:custGeom>
              <a:rect b="b" l="l" r="r" t="t"/>
              <a:pathLst>
                <a:path extrusionOk="0" h="262" w="276">
                  <a:moveTo>
                    <a:pt x="157" y="1"/>
                  </a:moveTo>
                  <a:cubicBezTo>
                    <a:pt x="150" y="1"/>
                    <a:pt x="143" y="2"/>
                    <a:pt x="133" y="3"/>
                  </a:cubicBezTo>
                  <a:cubicBezTo>
                    <a:pt x="127" y="3"/>
                    <a:pt x="122" y="6"/>
                    <a:pt x="116" y="7"/>
                  </a:cubicBezTo>
                  <a:cubicBezTo>
                    <a:pt x="114" y="7"/>
                    <a:pt x="112" y="8"/>
                    <a:pt x="110" y="8"/>
                  </a:cubicBezTo>
                  <a:lnTo>
                    <a:pt x="111" y="8"/>
                  </a:lnTo>
                  <a:cubicBezTo>
                    <a:pt x="110" y="8"/>
                    <a:pt x="109" y="10"/>
                    <a:pt x="107" y="10"/>
                  </a:cubicBezTo>
                  <a:cubicBezTo>
                    <a:pt x="102" y="11"/>
                    <a:pt x="96" y="11"/>
                    <a:pt x="90" y="12"/>
                  </a:cubicBezTo>
                  <a:cubicBezTo>
                    <a:pt x="81" y="17"/>
                    <a:pt x="70" y="21"/>
                    <a:pt x="62" y="24"/>
                  </a:cubicBezTo>
                  <a:cubicBezTo>
                    <a:pt x="47" y="32"/>
                    <a:pt x="36" y="43"/>
                    <a:pt x="28" y="55"/>
                  </a:cubicBezTo>
                  <a:cubicBezTo>
                    <a:pt x="20" y="63"/>
                    <a:pt x="15" y="73"/>
                    <a:pt x="12" y="83"/>
                  </a:cubicBezTo>
                  <a:cubicBezTo>
                    <a:pt x="5" y="97"/>
                    <a:pt x="1" y="112"/>
                    <a:pt x="2" y="130"/>
                  </a:cubicBezTo>
                  <a:cubicBezTo>
                    <a:pt x="3" y="141"/>
                    <a:pt x="5" y="152"/>
                    <a:pt x="6" y="162"/>
                  </a:cubicBezTo>
                  <a:cubicBezTo>
                    <a:pt x="11" y="183"/>
                    <a:pt x="22" y="201"/>
                    <a:pt x="37" y="216"/>
                  </a:cubicBezTo>
                  <a:cubicBezTo>
                    <a:pt x="37" y="217"/>
                    <a:pt x="38" y="217"/>
                    <a:pt x="38" y="219"/>
                  </a:cubicBezTo>
                  <a:cubicBezTo>
                    <a:pt x="46" y="226"/>
                    <a:pt x="55" y="232"/>
                    <a:pt x="64" y="240"/>
                  </a:cubicBezTo>
                  <a:cubicBezTo>
                    <a:pt x="67" y="241"/>
                    <a:pt x="68" y="243"/>
                    <a:pt x="70" y="245"/>
                  </a:cubicBezTo>
                  <a:cubicBezTo>
                    <a:pt x="81" y="248"/>
                    <a:pt x="91" y="253"/>
                    <a:pt x="102" y="257"/>
                  </a:cubicBezTo>
                  <a:cubicBezTo>
                    <a:pt x="113" y="260"/>
                    <a:pt x="124" y="262"/>
                    <a:pt x="136" y="262"/>
                  </a:cubicBezTo>
                  <a:cubicBezTo>
                    <a:pt x="147" y="262"/>
                    <a:pt x="158" y="260"/>
                    <a:pt x="169" y="257"/>
                  </a:cubicBezTo>
                  <a:cubicBezTo>
                    <a:pt x="177" y="256"/>
                    <a:pt x="184" y="252"/>
                    <a:pt x="189" y="250"/>
                  </a:cubicBezTo>
                  <a:cubicBezTo>
                    <a:pt x="194" y="248"/>
                    <a:pt x="203" y="245"/>
                    <a:pt x="207" y="242"/>
                  </a:cubicBezTo>
                  <a:cubicBezTo>
                    <a:pt x="218" y="235"/>
                    <a:pt x="227" y="227"/>
                    <a:pt x="236" y="220"/>
                  </a:cubicBezTo>
                  <a:lnTo>
                    <a:pt x="237" y="219"/>
                  </a:lnTo>
                  <a:cubicBezTo>
                    <a:pt x="252" y="204"/>
                    <a:pt x="266" y="183"/>
                    <a:pt x="270" y="162"/>
                  </a:cubicBezTo>
                  <a:cubicBezTo>
                    <a:pt x="271" y="151"/>
                    <a:pt x="272" y="141"/>
                    <a:pt x="273" y="128"/>
                  </a:cubicBezTo>
                  <a:cubicBezTo>
                    <a:pt x="275" y="118"/>
                    <a:pt x="273" y="106"/>
                    <a:pt x="272" y="95"/>
                  </a:cubicBezTo>
                  <a:cubicBezTo>
                    <a:pt x="266" y="74"/>
                    <a:pt x="256" y="54"/>
                    <a:pt x="240" y="39"/>
                  </a:cubicBezTo>
                  <a:cubicBezTo>
                    <a:pt x="224" y="23"/>
                    <a:pt x="206" y="12"/>
                    <a:pt x="184" y="6"/>
                  </a:cubicBezTo>
                  <a:cubicBezTo>
                    <a:pt x="171" y="2"/>
                    <a:pt x="164" y="1"/>
                    <a:pt x="15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42"/>
            <p:cNvSpPr/>
            <p:nvPr/>
          </p:nvSpPr>
          <p:spPr>
            <a:xfrm>
              <a:off x="3692744" y="626625"/>
              <a:ext cx="11908" cy="11988"/>
            </a:xfrm>
            <a:custGeom>
              <a:rect b="b" l="l" r="r" t="t"/>
              <a:pathLst>
                <a:path extrusionOk="0" h="302" w="300">
                  <a:moveTo>
                    <a:pt x="156" y="0"/>
                  </a:moveTo>
                  <a:cubicBezTo>
                    <a:pt x="149" y="0"/>
                    <a:pt x="142" y="1"/>
                    <a:pt x="135" y="3"/>
                  </a:cubicBezTo>
                  <a:cubicBezTo>
                    <a:pt x="128" y="3"/>
                    <a:pt x="121" y="3"/>
                    <a:pt x="116" y="5"/>
                  </a:cubicBezTo>
                  <a:cubicBezTo>
                    <a:pt x="93" y="12"/>
                    <a:pt x="73" y="23"/>
                    <a:pt x="57" y="40"/>
                  </a:cubicBezTo>
                  <a:cubicBezTo>
                    <a:pt x="43" y="52"/>
                    <a:pt x="35" y="66"/>
                    <a:pt x="29" y="83"/>
                  </a:cubicBezTo>
                  <a:cubicBezTo>
                    <a:pt x="27" y="86"/>
                    <a:pt x="27" y="87"/>
                    <a:pt x="26" y="90"/>
                  </a:cubicBezTo>
                  <a:cubicBezTo>
                    <a:pt x="25" y="92"/>
                    <a:pt x="22" y="95"/>
                    <a:pt x="21" y="97"/>
                  </a:cubicBezTo>
                  <a:cubicBezTo>
                    <a:pt x="15" y="108"/>
                    <a:pt x="11" y="119"/>
                    <a:pt x="7" y="133"/>
                  </a:cubicBezTo>
                  <a:cubicBezTo>
                    <a:pt x="7" y="134"/>
                    <a:pt x="5" y="135"/>
                    <a:pt x="5" y="137"/>
                  </a:cubicBezTo>
                  <a:cubicBezTo>
                    <a:pt x="3" y="148"/>
                    <a:pt x="1" y="160"/>
                    <a:pt x="0" y="173"/>
                  </a:cubicBezTo>
                  <a:cubicBezTo>
                    <a:pt x="1" y="184"/>
                    <a:pt x="3" y="195"/>
                    <a:pt x="4" y="206"/>
                  </a:cubicBezTo>
                  <a:cubicBezTo>
                    <a:pt x="9" y="221"/>
                    <a:pt x="16" y="236"/>
                    <a:pt x="26" y="247"/>
                  </a:cubicBezTo>
                  <a:cubicBezTo>
                    <a:pt x="32" y="257"/>
                    <a:pt x="40" y="264"/>
                    <a:pt x="48" y="269"/>
                  </a:cubicBezTo>
                  <a:cubicBezTo>
                    <a:pt x="57" y="278"/>
                    <a:pt x="67" y="283"/>
                    <a:pt x="76" y="286"/>
                  </a:cubicBezTo>
                  <a:cubicBezTo>
                    <a:pt x="78" y="288"/>
                    <a:pt x="79" y="289"/>
                    <a:pt x="82" y="290"/>
                  </a:cubicBezTo>
                  <a:cubicBezTo>
                    <a:pt x="97" y="298"/>
                    <a:pt x="113" y="302"/>
                    <a:pt x="130" y="302"/>
                  </a:cubicBezTo>
                  <a:lnTo>
                    <a:pt x="140" y="302"/>
                  </a:lnTo>
                  <a:cubicBezTo>
                    <a:pt x="151" y="300"/>
                    <a:pt x="165" y="299"/>
                    <a:pt x="176" y="296"/>
                  </a:cubicBezTo>
                  <a:cubicBezTo>
                    <a:pt x="177" y="296"/>
                    <a:pt x="178" y="296"/>
                    <a:pt x="180" y="295"/>
                  </a:cubicBezTo>
                  <a:cubicBezTo>
                    <a:pt x="181" y="295"/>
                    <a:pt x="183" y="295"/>
                    <a:pt x="184" y="294"/>
                  </a:cubicBezTo>
                  <a:lnTo>
                    <a:pt x="187" y="294"/>
                  </a:lnTo>
                  <a:cubicBezTo>
                    <a:pt x="196" y="290"/>
                    <a:pt x="210" y="285"/>
                    <a:pt x="219" y="281"/>
                  </a:cubicBezTo>
                  <a:cubicBezTo>
                    <a:pt x="220" y="281"/>
                    <a:pt x="222" y="280"/>
                    <a:pt x="222" y="280"/>
                  </a:cubicBezTo>
                  <a:cubicBezTo>
                    <a:pt x="222" y="280"/>
                    <a:pt x="223" y="280"/>
                    <a:pt x="223" y="279"/>
                  </a:cubicBezTo>
                  <a:cubicBezTo>
                    <a:pt x="228" y="274"/>
                    <a:pt x="245" y="262"/>
                    <a:pt x="250" y="258"/>
                  </a:cubicBezTo>
                  <a:lnTo>
                    <a:pt x="253" y="255"/>
                  </a:lnTo>
                  <a:cubicBezTo>
                    <a:pt x="261" y="246"/>
                    <a:pt x="269" y="236"/>
                    <a:pt x="276" y="225"/>
                  </a:cubicBezTo>
                  <a:cubicBezTo>
                    <a:pt x="278" y="223"/>
                    <a:pt x="278" y="222"/>
                    <a:pt x="278" y="222"/>
                  </a:cubicBezTo>
                  <a:cubicBezTo>
                    <a:pt x="278" y="221"/>
                    <a:pt x="291" y="191"/>
                    <a:pt x="292" y="190"/>
                  </a:cubicBezTo>
                  <a:cubicBezTo>
                    <a:pt x="294" y="184"/>
                    <a:pt x="294" y="177"/>
                    <a:pt x="295" y="171"/>
                  </a:cubicBezTo>
                  <a:cubicBezTo>
                    <a:pt x="299" y="148"/>
                    <a:pt x="299" y="149"/>
                    <a:pt x="299" y="143"/>
                  </a:cubicBezTo>
                  <a:cubicBezTo>
                    <a:pt x="299" y="141"/>
                    <a:pt x="295" y="109"/>
                    <a:pt x="294" y="107"/>
                  </a:cubicBezTo>
                  <a:lnTo>
                    <a:pt x="294" y="106"/>
                  </a:lnTo>
                  <a:cubicBezTo>
                    <a:pt x="291" y="94"/>
                    <a:pt x="285" y="82"/>
                    <a:pt x="279" y="71"/>
                  </a:cubicBezTo>
                  <a:lnTo>
                    <a:pt x="278" y="70"/>
                  </a:lnTo>
                  <a:cubicBezTo>
                    <a:pt x="276" y="67"/>
                    <a:pt x="259" y="45"/>
                    <a:pt x="256" y="43"/>
                  </a:cubicBezTo>
                  <a:lnTo>
                    <a:pt x="255" y="41"/>
                  </a:lnTo>
                  <a:cubicBezTo>
                    <a:pt x="251" y="38"/>
                    <a:pt x="233" y="23"/>
                    <a:pt x="228" y="20"/>
                  </a:cubicBezTo>
                  <a:cubicBezTo>
                    <a:pt x="228" y="20"/>
                    <a:pt x="227" y="20"/>
                    <a:pt x="227" y="19"/>
                  </a:cubicBezTo>
                  <a:cubicBezTo>
                    <a:pt x="225" y="19"/>
                    <a:pt x="225" y="18"/>
                    <a:pt x="224" y="18"/>
                  </a:cubicBezTo>
                  <a:cubicBezTo>
                    <a:pt x="220" y="16"/>
                    <a:pt x="210" y="12"/>
                    <a:pt x="208" y="12"/>
                  </a:cubicBezTo>
                  <a:cubicBezTo>
                    <a:pt x="208" y="12"/>
                    <a:pt x="207" y="12"/>
                    <a:pt x="208" y="12"/>
                  </a:cubicBezTo>
                  <a:cubicBezTo>
                    <a:pt x="206" y="12"/>
                    <a:pt x="196" y="7"/>
                    <a:pt x="191" y="5"/>
                  </a:cubicBezTo>
                  <a:lnTo>
                    <a:pt x="188" y="5"/>
                  </a:lnTo>
                  <a:cubicBezTo>
                    <a:pt x="177" y="2"/>
                    <a:pt x="167" y="0"/>
                    <a:pt x="1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42"/>
            <p:cNvSpPr/>
            <p:nvPr/>
          </p:nvSpPr>
          <p:spPr>
            <a:xfrm>
              <a:off x="3261260" y="644607"/>
              <a:ext cx="128493" cy="59304"/>
            </a:xfrm>
            <a:custGeom>
              <a:rect b="b" l="l" r="r" t="t"/>
              <a:pathLst>
                <a:path extrusionOk="0" h="1494" w="3237">
                  <a:moveTo>
                    <a:pt x="336" y="1"/>
                  </a:moveTo>
                  <a:cubicBezTo>
                    <a:pt x="225" y="1"/>
                    <a:pt x="119" y="45"/>
                    <a:pt x="42" y="128"/>
                  </a:cubicBezTo>
                  <a:cubicBezTo>
                    <a:pt x="1" y="173"/>
                    <a:pt x="38" y="248"/>
                    <a:pt x="90" y="248"/>
                  </a:cubicBezTo>
                  <a:cubicBezTo>
                    <a:pt x="101" y="248"/>
                    <a:pt x="113" y="244"/>
                    <a:pt x="126" y="236"/>
                  </a:cubicBezTo>
                  <a:cubicBezTo>
                    <a:pt x="179" y="200"/>
                    <a:pt x="244" y="179"/>
                    <a:pt x="308" y="179"/>
                  </a:cubicBezTo>
                  <a:cubicBezTo>
                    <a:pt x="333" y="179"/>
                    <a:pt x="357" y="182"/>
                    <a:pt x="381" y="188"/>
                  </a:cubicBezTo>
                  <a:cubicBezTo>
                    <a:pt x="494" y="215"/>
                    <a:pt x="538" y="305"/>
                    <a:pt x="616" y="382"/>
                  </a:cubicBezTo>
                  <a:cubicBezTo>
                    <a:pt x="679" y="443"/>
                    <a:pt x="752" y="479"/>
                    <a:pt x="831" y="479"/>
                  </a:cubicBezTo>
                  <a:cubicBezTo>
                    <a:pt x="867" y="479"/>
                    <a:pt x="905" y="471"/>
                    <a:pt x="943" y="454"/>
                  </a:cubicBezTo>
                  <a:cubicBezTo>
                    <a:pt x="994" y="430"/>
                    <a:pt x="1045" y="393"/>
                    <a:pt x="1102" y="393"/>
                  </a:cubicBezTo>
                  <a:cubicBezTo>
                    <a:pt x="1103" y="393"/>
                    <a:pt x="1104" y="393"/>
                    <a:pt x="1105" y="393"/>
                  </a:cubicBezTo>
                  <a:cubicBezTo>
                    <a:pt x="1143" y="393"/>
                    <a:pt x="1172" y="424"/>
                    <a:pt x="1197" y="454"/>
                  </a:cubicBezTo>
                  <a:cubicBezTo>
                    <a:pt x="1210" y="468"/>
                    <a:pt x="1229" y="475"/>
                    <a:pt x="1249" y="475"/>
                  </a:cubicBezTo>
                  <a:cubicBezTo>
                    <a:pt x="1253" y="475"/>
                    <a:pt x="1257" y="475"/>
                    <a:pt x="1261" y="474"/>
                  </a:cubicBezTo>
                  <a:cubicBezTo>
                    <a:pt x="1296" y="675"/>
                    <a:pt x="1343" y="912"/>
                    <a:pt x="1574" y="946"/>
                  </a:cubicBezTo>
                  <a:cubicBezTo>
                    <a:pt x="1597" y="950"/>
                    <a:pt x="1620" y="951"/>
                    <a:pt x="1643" y="951"/>
                  </a:cubicBezTo>
                  <a:cubicBezTo>
                    <a:pt x="1722" y="951"/>
                    <a:pt x="1800" y="933"/>
                    <a:pt x="1877" y="914"/>
                  </a:cubicBezTo>
                  <a:cubicBezTo>
                    <a:pt x="1918" y="904"/>
                    <a:pt x="1957" y="896"/>
                    <a:pt x="1993" y="896"/>
                  </a:cubicBezTo>
                  <a:cubicBezTo>
                    <a:pt x="2048" y="896"/>
                    <a:pt x="2097" y="915"/>
                    <a:pt x="2135" y="976"/>
                  </a:cubicBezTo>
                  <a:cubicBezTo>
                    <a:pt x="2224" y="1123"/>
                    <a:pt x="2258" y="1300"/>
                    <a:pt x="2455" y="1336"/>
                  </a:cubicBezTo>
                  <a:cubicBezTo>
                    <a:pt x="2476" y="1339"/>
                    <a:pt x="2496" y="1341"/>
                    <a:pt x="2516" y="1341"/>
                  </a:cubicBezTo>
                  <a:cubicBezTo>
                    <a:pt x="2617" y="1341"/>
                    <a:pt x="2715" y="1303"/>
                    <a:pt x="2817" y="1302"/>
                  </a:cubicBezTo>
                  <a:cubicBezTo>
                    <a:pt x="2874" y="1302"/>
                    <a:pt x="2934" y="1310"/>
                    <a:pt x="2981" y="1345"/>
                  </a:cubicBezTo>
                  <a:cubicBezTo>
                    <a:pt x="3023" y="1376"/>
                    <a:pt x="3039" y="1424"/>
                    <a:pt x="3070" y="1464"/>
                  </a:cubicBezTo>
                  <a:cubicBezTo>
                    <a:pt x="3087" y="1485"/>
                    <a:pt x="3108" y="1494"/>
                    <a:pt x="3130" y="1494"/>
                  </a:cubicBezTo>
                  <a:cubicBezTo>
                    <a:pt x="3180" y="1494"/>
                    <a:pt x="3230" y="1448"/>
                    <a:pt x="3233" y="1396"/>
                  </a:cubicBezTo>
                  <a:cubicBezTo>
                    <a:pt x="3236" y="1293"/>
                    <a:pt x="3146" y="1203"/>
                    <a:pt x="3063" y="1153"/>
                  </a:cubicBezTo>
                  <a:cubicBezTo>
                    <a:pt x="2984" y="1108"/>
                    <a:pt x="2893" y="1090"/>
                    <a:pt x="2802" y="1090"/>
                  </a:cubicBezTo>
                  <a:cubicBezTo>
                    <a:pt x="2786" y="1090"/>
                    <a:pt x="2769" y="1091"/>
                    <a:pt x="2752" y="1092"/>
                  </a:cubicBezTo>
                  <a:cubicBezTo>
                    <a:pt x="2692" y="1098"/>
                    <a:pt x="2603" y="1130"/>
                    <a:pt x="2529" y="1130"/>
                  </a:cubicBezTo>
                  <a:cubicBezTo>
                    <a:pt x="2494" y="1130"/>
                    <a:pt x="2462" y="1122"/>
                    <a:pt x="2438" y="1101"/>
                  </a:cubicBezTo>
                  <a:cubicBezTo>
                    <a:pt x="2382" y="1053"/>
                    <a:pt x="2360" y="962"/>
                    <a:pt x="2328" y="899"/>
                  </a:cubicBezTo>
                  <a:cubicBezTo>
                    <a:pt x="2252" y="747"/>
                    <a:pt x="2126" y="683"/>
                    <a:pt x="1978" y="683"/>
                  </a:cubicBezTo>
                  <a:cubicBezTo>
                    <a:pt x="1932" y="683"/>
                    <a:pt x="1884" y="689"/>
                    <a:pt x="1835" y="700"/>
                  </a:cubicBezTo>
                  <a:cubicBezTo>
                    <a:pt x="1782" y="712"/>
                    <a:pt x="1705" y="741"/>
                    <a:pt x="1639" y="741"/>
                  </a:cubicBezTo>
                  <a:cubicBezTo>
                    <a:pt x="1607" y="741"/>
                    <a:pt x="1578" y="735"/>
                    <a:pt x="1555" y="716"/>
                  </a:cubicBezTo>
                  <a:cubicBezTo>
                    <a:pt x="1511" y="681"/>
                    <a:pt x="1499" y="600"/>
                    <a:pt x="1484" y="549"/>
                  </a:cubicBezTo>
                  <a:cubicBezTo>
                    <a:pt x="1461" y="481"/>
                    <a:pt x="1437" y="413"/>
                    <a:pt x="1412" y="345"/>
                  </a:cubicBezTo>
                  <a:cubicBezTo>
                    <a:pt x="1396" y="303"/>
                    <a:pt x="1363" y="286"/>
                    <a:pt x="1330" y="286"/>
                  </a:cubicBezTo>
                  <a:cubicBezTo>
                    <a:pt x="1320" y="286"/>
                    <a:pt x="1309" y="288"/>
                    <a:pt x="1299" y="291"/>
                  </a:cubicBezTo>
                  <a:cubicBezTo>
                    <a:pt x="1259" y="230"/>
                    <a:pt x="1178" y="198"/>
                    <a:pt x="1097" y="198"/>
                  </a:cubicBezTo>
                  <a:cubicBezTo>
                    <a:pt x="1081" y="198"/>
                    <a:pt x="1064" y="199"/>
                    <a:pt x="1048" y="202"/>
                  </a:cubicBezTo>
                  <a:cubicBezTo>
                    <a:pt x="974" y="215"/>
                    <a:pt x="918" y="262"/>
                    <a:pt x="848" y="284"/>
                  </a:cubicBezTo>
                  <a:cubicBezTo>
                    <a:pt x="841" y="286"/>
                    <a:pt x="834" y="287"/>
                    <a:pt x="827" y="287"/>
                  </a:cubicBezTo>
                  <a:cubicBezTo>
                    <a:pt x="775" y="287"/>
                    <a:pt x="732" y="229"/>
                    <a:pt x="703" y="194"/>
                  </a:cubicBezTo>
                  <a:cubicBezTo>
                    <a:pt x="614" y="88"/>
                    <a:pt x="515" y="16"/>
                    <a:pt x="375" y="3"/>
                  </a:cubicBezTo>
                  <a:cubicBezTo>
                    <a:pt x="362" y="1"/>
                    <a:pt x="349" y="1"/>
                    <a:pt x="3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42"/>
            <p:cNvSpPr/>
            <p:nvPr/>
          </p:nvSpPr>
          <p:spPr>
            <a:xfrm>
              <a:off x="3330567" y="626387"/>
              <a:ext cx="70736" cy="41005"/>
            </a:xfrm>
            <a:custGeom>
              <a:rect b="b" l="l" r="r" t="t"/>
              <a:pathLst>
                <a:path extrusionOk="0" h="1033" w="1782">
                  <a:moveTo>
                    <a:pt x="61" y="1"/>
                  </a:moveTo>
                  <a:cubicBezTo>
                    <a:pt x="30" y="1"/>
                    <a:pt x="0" y="21"/>
                    <a:pt x="1" y="61"/>
                  </a:cubicBezTo>
                  <a:cubicBezTo>
                    <a:pt x="6" y="233"/>
                    <a:pt x="57" y="430"/>
                    <a:pt x="234" y="499"/>
                  </a:cubicBezTo>
                  <a:cubicBezTo>
                    <a:pt x="283" y="518"/>
                    <a:pt x="333" y="525"/>
                    <a:pt x="383" y="525"/>
                  </a:cubicBezTo>
                  <a:cubicBezTo>
                    <a:pt x="433" y="525"/>
                    <a:pt x="484" y="518"/>
                    <a:pt x="534" y="510"/>
                  </a:cubicBezTo>
                  <a:cubicBezTo>
                    <a:pt x="595" y="499"/>
                    <a:pt x="659" y="482"/>
                    <a:pt x="722" y="482"/>
                  </a:cubicBezTo>
                  <a:cubicBezTo>
                    <a:pt x="748" y="482"/>
                    <a:pt x="773" y="485"/>
                    <a:pt x="797" y="492"/>
                  </a:cubicBezTo>
                  <a:cubicBezTo>
                    <a:pt x="893" y="520"/>
                    <a:pt x="883" y="620"/>
                    <a:pt x="904" y="701"/>
                  </a:cubicBezTo>
                  <a:cubicBezTo>
                    <a:pt x="926" y="786"/>
                    <a:pt x="975" y="867"/>
                    <a:pt x="1061" y="896"/>
                  </a:cubicBezTo>
                  <a:cubicBezTo>
                    <a:pt x="1088" y="905"/>
                    <a:pt x="1115" y="909"/>
                    <a:pt x="1142" y="909"/>
                  </a:cubicBezTo>
                  <a:cubicBezTo>
                    <a:pt x="1226" y="909"/>
                    <a:pt x="1311" y="873"/>
                    <a:pt x="1395" y="870"/>
                  </a:cubicBezTo>
                  <a:cubicBezTo>
                    <a:pt x="1401" y="870"/>
                    <a:pt x="1407" y="869"/>
                    <a:pt x="1413" y="869"/>
                  </a:cubicBezTo>
                  <a:cubicBezTo>
                    <a:pt x="1451" y="869"/>
                    <a:pt x="1489" y="876"/>
                    <a:pt x="1521" y="898"/>
                  </a:cubicBezTo>
                  <a:cubicBezTo>
                    <a:pt x="1558" y="925"/>
                    <a:pt x="1563" y="972"/>
                    <a:pt x="1595" y="1006"/>
                  </a:cubicBezTo>
                  <a:cubicBezTo>
                    <a:pt x="1612" y="1025"/>
                    <a:pt x="1632" y="1032"/>
                    <a:pt x="1652" y="1032"/>
                  </a:cubicBezTo>
                  <a:cubicBezTo>
                    <a:pt x="1690" y="1032"/>
                    <a:pt x="1727" y="1004"/>
                    <a:pt x="1744" y="967"/>
                  </a:cubicBezTo>
                  <a:cubicBezTo>
                    <a:pt x="1781" y="878"/>
                    <a:pt x="1699" y="785"/>
                    <a:pt x="1630" y="738"/>
                  </a:cubicBezTo>
                  <a:cubicBezTo>
                    <a:pt x="1566" y="694"/>
                    <a:pt x="1491" y="678"/>
                    <a:pt x="1416" y="678"/>
                  </a:cubicBezTo>
                  <a:cubicBezTo>
                    <a:pt x="1394" y="678"/>
                    <a:pt x="1373" y="679"/>
                    <a:pt x="1352" y="681"/>
                  </a:cubicBezTo>
                  <a:cubicBezTo>
                    <a:pt x="1295" y="688"/>
                    <a:pt x="1241" y="703"/>
                    <a:pt x="1183" y="713"/>
                  </a:cubicBezTo>
                  <a:cubicBezTo>
                    <a:pt x="1170" y="715"/>
                    <a:pt x="1159" y="717"/>
                    <a:pt x="1149" y="717"/>
                  </a:cubicBezTo>
                  <a:cubicBezTo>
                    <a:pt x="1123" y="717"/>
                    <a:pt x="1108" y="705"/>
                    <a:pt x="1095" y="669"/>
                  </a:cubicBezTo>
                  <a:cubicBezTo>
                    <a:pt x="1060" y="573"/>
                    <a:pt x="1071" y="475"/>
                    <a:pt x="1000" y="393"/>
                  </a:cubicBezTo>
                  <a:cubicBezTo>
                    <a:pt x="930" y="312"/>
                    <a:pt x="832" y="287"/>
                    <a:pt x="732" y="287"/>
                  </a:cubicBezTo>
                  <a:cubicBezTo>
                    <a:pt x="661" y="287"/>
                    <a:pt x="588" y="299"/>
                    <a:pt x="522" y="313"/>
                  </a:cubicBezTo>
                  <a:cubicBezTo>
                    <a:pt x="476" y="323"/>
                    <a:pt x="426" y="334"/>
                    <a:pt x="378" y="334"/>
                  </a:cubicBezTo>
                  <a:cubicBezTo>
                    <a:pt x="326" y="334"/>
                    <a:pt x="275" y="321"/>
                    <a:pt x="234" y="279"/>
                  </a:cubicBezTo>
                  <a:cubicBezTo>
                    <a:pt x="175" y="218"/>
                    <a:pt x="151" y="122"/>
                    <a:pt x="124" y="44"/>
                  </a:cubicBezTo>
                  <a:cubicBezTo>
                    <a:pt x="114" y="15"/>
                    <a:pt x="87" y="1"/>
                    <a:pt x="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42"/>
            <p:cNvSpPr/>
            <p:nvPr/>
          </p:nvSpPr>
          <p:spPr>
            <a:xfrm>
              <a:off x="3356131" y="603324"/>
              <a:ext cx="74666" cy="39616"/>
            </a:xfrm>
            <a:custGeom>
              <a:rect b="b" l="l" r="r" t="t"/>
              <a:pathLst>
                <a:path extrusionOk="0" h="998" w="1881">
                  <a:moveTo>
                    <a:pt x="124" y="1"/>
                  </a:moveTo>
                  <a:cubicBezTo>
                    <a:pt x="95" y="1"/>
                    <a:pt x="66" y="18"/>
                    <a:pt x="54" y="56"/>
                  </a:cubicBezTo>
                  <a:cubicBezTo>
                    <a:pt x="1" y="233"/>
                    <a:pt x="91" y="431"/>
                    <a:pt x="262" y="503"/>
                  </a:cubicBezTo>
                  <a:cubicBezTo>
                    <a:pt x="310" y="524"/>
                    <a:pt x="359" y="532"/>
                    <a:pt x="408" y="532"/>
                  </a:cubicBezTo>
                  <a:cubicBezTo>
                    <a:pt x="578" y="532"/>
                    <a:pt x="753" y="436"/>
                    <a:pt x="918" y="419"/>
                  </a:cubicBezTo>
                  <a:cubicBezTo>
                    <a:pt x="931" y="417"/>
                    <a:pt x="942" y="416"/>
                    <a:pt x="950" y="416"/>
                  </a:cubicBezTo>
                  <a:cubicBezTo>
                    <a:pt x="974" y="416"/>
                    <a:pt x="986" y="424"/>
                    <a:pt x="1000" y="453"/>
                  </a:cubicBezTo>
                  <a:cubicBezTo>
                    <a:pt x="1016" y="490"/>
                    <a:pt x="1026" y="529"/>
                    <a:pt x="1043" y="568"/>
                  </a:cubicBezTo>
                  <a:cubicBezTo>
                    <a:pt x="1082" y="646"/>
                    <a:pt x="1154" y="695"/>
                    <a:pt x="1243" y="696"/>
                  </a:cubicBezTo>
                  <a:cubicBezTo>
                    <a:pt x="1245" y="696"/>
                    <a:pt x="1247" y="696"/>
                    <a:pt x="1249" y="696"/>
                  </a:cubicBezTo>
                  <a:cubicBezTo>
                    <a:pt x="1313" y="696"/>
                    <a:pt x="1373" y="674"/>
                    <a:pt x="1432" y="674"/>
                  </a:cubicBezTo>
                  <a:cubicBezTo>
                    <a:pt x="1461" y="674"/>
                    <a:pt x="1489" y="678"/>
                    <a:pt x="1517" y="693"/>
                  </a:cubicBezTo>
                  <a:cubicBezTo>
                    <a:pt x="1617" y="743"/>
                    <a:pt x="1618" y="831"/>
                    <a:pt x="1643" y="927"/>
                  </a:cubicBezTo>
                  <a:cubicBezTo>
                    <a:pt x="1656" y="974"/>
                    <a:pt x="1698" y="998"/>
                    <a:pt x="1739" y="998"/>
                  </a:cubicBezTo>
                  <a:cubicBezTo>
                    <a:pt x="1781" y="998"/>
                    <a:pt x="1822" y="974"/>
                    <a:pt x="1835" y="927"/>
                  </a:cubicBezTo>
                  <a:cubicBezTo>
                    <a:pt x="1881" y="744"/>
                    <a:pt x="1704" y="564"/>
                    <a:pt x="1546" y="510"/>
                  </a:cubicBezTo>
                  <a:cubicBezTo>
                    <a:pt x="1509" y="498"/>
                    <a:pt x="1469" y="490"/>
                    <a:pt x="1429" y="490"/>
                  </a:cubicBezTo>
                  <a:cubicBezTo>
                    <a:pt x="1424" y="490"/>
                    <a:pt x="1419" y="490"/>
                    <a:pt x="1414" y="491"/>
                  </a:cubicBezTo>
                  <a:cubicBezTo>
                    <a:pt x="1365" y="492"/>
                    <a:pt x="1316" y="513"/>
                    <a:pt x="1268" y="515"/>
                  </a:cubicBezTo>
                  <a:cubicBezTo>
                    <a:pt x="1267" y="515"/>
                    <a:pt x="1267" y="515"/>
                    <a:pt x="1266" y="515"/>
                  </a:cubicBezTo>
                  <a:cubicBezTo>
                    <a:pt x="1185" y="515"/>
                    <a:pt x="1186" y="403"/>
                    <a:pt x="1156" y="344"/>
                  </a:cubicBezTo>
                  <a:cubicBezTo>
                    <a:pt x="1107" y="252"/>
                    <a:pt x="1021" y="223"/>
                    <a:pt x="926" y="223"/>
                  </a:cubicBezTo>
                  <a:cubicBezTo>
                    <a:pt x="819" y="223"/>
                    <a:pt x="700" y="260"/>
                    <a:pt x="613" y="289"/>
                  </a:cubicBezTo>
                  <a:cubicBezTo>
                    <a:pt x="549" y="310"/>
                    <a:pt x="477" y="339"/>
                    <a:pt x="407" y="339"/>
                  </a:cubicBezTo>
                  <a:cubicBezTo>
                    <a:pt x="373" y="339"/>
                    <a:pt x="340" y="332"/>
                    <a:pt x="309" y="314"/>
                  </a:cubicBezTo>
                  <a:cubicBezTo>
                    <a:pt x="236" y="272"/>
                    <a:pt x="188" y="179"/>
                    <a:pt x="203" y="96"/>
                  </a:cubicBezTo>
                  <a:cubicBezTo>
                    <a:pt x="213" y="39"/>
                    <a:pt x="168" y="1"/>
                    <a:pt x="1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42"/>
            <p:cNvSpPr/>
            <p:nvPr/>
          </p:nvSpPr>
          <p:spPr>
            <a:xfrm>
              <a:off x="3404400" y="583199"/>
              <a:ext cx="59503" cy="42275"/>
            </a:xfrm>
            <a:custGeom>
              <a:rect b="b" l="l" r="r" t="t"/>
              <a:pathLst>
                <a:path extrusionOk="0" h="1065" w="1499">
                  <a:moveTo>
                    <a:pt x="76" y="1"/>
                  </a:moveTo>
                  <a:cubicBezTo>
                    <a:pt x="58" y="1"/>
                    <a:pt x="41" y="11"/>
                    <a:pt x="36" y="34"/>
                  </a:cubicBezTo>
                  <a:cubicBezTo>
                    <a:pt x="0" y="196"/>
                    <a:pt x="89" y="361"/>
                    <a:pt x="247" y="418"/>
                  </a:cubicBezTo>
                  <a:cubicBezTo>
                    <a:pt x="284" y="431"/>
                    <a:pt x="322" y="436"/>
                    <a:pt x="360" y="436"/>
                  </a:cubicBezTo>
                  <a:cubicBezTo>
                    <a:pt x="422" y="436"/>
                    <a:pt x="484" y="423"/>
                    <a:pt x="545" y="413"/>
                  </a:cubicBezTo>
                  <a:cubicBezTo>
                    <a:pt x="566" y="410"/>
                    <a:pt x="595" y="405"/>
                    <a:pt x="624" y="405"/>
                  </a:cubicBezTo>
                  <a:cubicBezTo>
                    <a:pt x="664" y="405"/>
                    <a:pt x="704" y="414"/>
                    <a:pt x="721" y="450"/>
                  </a:cubicBezTo>
                  <a:cubicBezTo>
                    <a:pt x="739" y="488"/>
                    <a:pt x="728" y="545"/>
                    <a:pt x="740" y="586"/>
                  </a:cubicBezTo>
                  <a:cubicBezTo>
                    <a:pt x="750" y="624"/>
                    <a:pt x="769" y="660"/>
                    <a:pt x="796" y="688"/>
                  </a:cubicBezTo>
                  <a:cubicBezTo>
                    <a:pt x="856" y="749"/>
                    <a:pt x="940" y="762"/>
                    <a:pt x="1020" y="770"/>
                  </a:cubicBezTo>
                  <a:cubicBezTo>
                    <a:pt x="1088" y="778"/>
                    <a:pt x="1155" y="783"/>
                    <a:pt x="1206" y="835"/>
                  </a:cubicBezTo>
                  <a:cubicBezTo>
                    <a:pt x="1232" y="861"/>
                    <a:pt x="1249" y="895"/>
                    <a:pt x="1255" y="933"/>
                  </a:cubicBezTo>
                  <a:cubicBezTo>
                    <a:pt x="1265" y="986"/>
                    <a:pt x="1269" y="1017"/>
                    <a:pt x="1317" y="1053"/>
                  </a:cubicBezTo>
                  <a:cubicBezTo>
                    <a:pt x="1329" y="1061"/>
                    <a:pt x="1342" y="1065"/>
                    <a:pt x="1355" y="1065"/>
                  </a:cubicBezTo>
                  <a:cubicBezTo>
                    <a:pt x="1380" y="1065"/>
                    <a:pt x="1405" y="1053"/>
                    <a:pt x="1424" y="1038"/>
                  </a:cubicBezTo>
                  <a:cubicBezTo>
                    <a:pt x="1499" y="977"/>
                    <a:pt x="1447" y="853"/>
                    <a:pt x="1403" y="785"/>
                  </a:cubicBezTo>
                  <a:cubicBezTo>
                    <a:pt x="1354" y="712"/>
                    <a:pt x="1291" y="653"/>
                    <a:pt x="1210" y="619"/>
                  </a:cubicBezTo>
                  <a:cubicBezTo>
                    <a:pt x="1141" y="590"/>
                    <a:pt x="1068" y="593"/>
                    <a:pt x="995" y="580"/>
                  </a:cubicBezTo>
                  <a:cubicBezTo>
                    <a:pt x="974" y="576"/>
                    <a:pt x="943" y="574"/>
                    <a:pt x="927" y="555"/>
                  </a:cubicBezTo>
                  <a:cubicBezTo>
                    <a:pt x="906" y="529"/>
                    <a:pt x="914" y="471"/>
                    <a:pt x="908" y="438"/>
                  </a:cubicBezTo>
                  <a:cubicBezTo>
                    <a:pt x="883" y="282"/>
                    <a:pt x="746" y="220"/>
                    <a:pt x="606" y="220"/>
                  </a:cubicBezTo>
                  <a:cubicBezTo>
                    <a:pt x="581" y="220"/>
                    <a:pt x="555" y="222"/>
                    <a:pt x="530" y="226"/>
                  </a:cubicBezTo>
                  <a:cubicBezTo>
                    <a:pt x="471" y="236"/>
                    <a:pt x="411" y="256"/>
                    <a:pt x="352" y="256"/>
                  </a:cubicBezTo>
                  <a:cubicBezTo>
                    <a:pt x="323" y="256"/>
                    <a:pt x="294" y="251"/>
                    <a:pt x="265" y="237"/>
                  </a:cubicBezTo>
                  <a:cubicBezTo>
                    <a:pt x="191" y="202"/>
                    <a:pt x="133" y="128"/>
                    <a:pt x="127" y="46"/>
                  </a:cubicBezTo>
                  <a:cubicBezTo>
                    <a:pt x="125" y="18"/>
                    <a:pt x="100" y="1"/>
                    <a:pt x="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42"/>
            <p:cNvSpPr/>
            <p:nvPr/>
          </p:nvSpPr>
          <p:spPr>
            <a:xfrm>
              <a:off x="3456281" y="580658"/>
              <a:ext cx="28342" cy="39179"/>
            </a:xfrm>
            <a:custGeom>
              <a:rect b="b" l="l" r="r" t="t"/>
              <a:pathLst>
                <a:path extrusionOk="0" h="987" w="714">
                  <a:moveTo>
                    <a:pt x="73" y="1"/>
                  </a:moveTo>
                  <a:cubicBezTo>
                    <a:pt x="59" y="1"/>
                    <a:pt x="45" y="8"/>
                    <a:pt x="41" y="26"/>
                  </a:cubicBezTo>
                  <a:cubicBezTo>
                    <a:pt x="19" y="113"/>
                    <a:pt x="0" y="192"/>
                    <a:pt x="16" y="282"/>
                  </a:cubicBezTo>
                  <a:cubicBezTo>
                    <a:pt x="35" y="381"/>
                    <a:pt x="107" y="443"/>
                    <a:pt x="191" y="490"/>
                  </a:cubicBezTo>
                  <a:cubicBezTo>
                    <a:pt x="271" y="536"/>
                    <a:pt x="362" y="582"/>
                    <a:pt x="426" y="648"/>
                  </a:cubicBezTo>
                  <a:cubicBezTo>
                    <a:pt x="453" y="676"/>
                    <a:pt x="463" y="706"/>
                    <a:pt x="466" y="745"/>
                  </a:cubicBezTo>
                  <a:cubicBezTo>
                    <a:pt x="469" y="800"/>
                    <a:pt x="469" y="854"/>
                    <a:pt x="489" y="909"/>
                  </a:cubicBezTo>
                  <a:cubicBezTo>
                    <a:pt x="505" y="953"/>
                    <a:pt x="545" y="986"/>
                    <a:pt x="592" y="986"/>
                  </a:cubicBezTo>
                  <a:cubicBezTo>
                    <a:pt x="600" y="986"/>
                    <a:pt x="610" y="985"/>
                    <a:pt x="619" y="983"/>
                  </a:cubicBezTo>
                  <a:cubicBezTo>
                    <a:pt x="674" y="968"/>
                    <a:pt x="714" y="905"/>
                    <a:pt x="695" y="852"/>
                  </a:cubicBezTo>
                  <a:cubicBezTo>
                    <a:pt x="662" y="759"/>
                    <a:pt x="672" y="659"/>
                    <a:pt x="609" y="573"/>
                  </a:cubicBezTo>
                  <a:cubicBezTo>
                    <a:pt x="551" y="494"/>
                    <a:pt x="464" y="441"/>
                    <a:pt x="379" y="393"/>
                  </a:cubicBezTo>
                  <a:cubicBezTo>
                    <a:pt x="338" y="369"/>
                    <a:pt x="296" y="349"/>
                    <a:pt x="253" y="331"/>
                  </a:cubicBezTo>
                  <a:cubicBezTo>
                    <a:pt x="217" y="313"/>
                    <a:pt x="188" y="296"/>
                    <a:pt x="166" y="263"/>
                  </a:cubicBezTo>
                  <a:cubicBezTo>
                    <a:pt x="125" y="198"/>
                    <a:pt x="117" y="110"/>
                    <a:pt x="113" y="36"/>
                  </a:cubicBezTo>
                  <a:cubicBezTo>
                    <a:pt x="111" y="14"/>
                    <a:pt x="91" y="1"/>
                    <a:pt x="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42"/>
            <p:cNvSpPr/>
            <p:nvPr/>
          </p:nvSpPr>
          <p:spPr>
            <a:xfrm>
              <a:off x="3316872" y="701013"/>
              <a:ext cx="54700" cy="22745"/>
            </a:xfrm>
            <a:custGeom>
              <a:rect b="b" l="l" r="r" t="t"/>
              <a:pathLst>
                <a:path extrusionOk="0" h="573" w="1378">
                  <a:moveTo>
                    <a:pt x="361" y="1"/>
                  </a:moveTo>
                  <a:cubicBezTo>
                    <a:pt x="237" y="1"/>
                    <a:pt x="129" y="64"/>
                    <a:pt x="34" y="142"/>
                  </a:cubicBezTo>
                  <a:cubicBezTo>
                    <a:pt x="0" y="169"/>
                    <a:pt x="32" y="217"/>
                    <a:pt x="68" y="217"/>
                  </a:cubicBezTo>
                  <a:cubicBezTo>
                    <a:pt x="71" y="217"/>
                    <a:pt x="74" y="216"/>
                    <a:pt x="78" y="216"/>
                  </a:cubicBezTo>
                  <a:cubicBezTo>
                    <a:pt x="150" y="199"/>
                    <a:pt x="239" y="166"/>
                    <a:pt x="321" y="166"/>
                  </a:cubicBezTo>
                  <a:cubicBezTo>
                    <a:pt x="353" y="166"/>
                    <a:pt x="384" y="171"/>
                    <a:pt x="413" y="184"/>
                  </a:cubicBezTo>
                  <a:cubicBezTo>
                    <a:pt x="500" y="225"/>
                    <a:pt x="551" y="325"/>
                    <a:pt x="629" y="379"/>
                  </a:cubicBezTo>
                  <a:cubicBezTo>
                    <a:pt x="689" y="422"/>
                    <a:pt x="752" y="434"/>
                    <a:pt x="818" y="434"/>
                  </a:cubicBezTo>
                  <a:cubicBezTo>
                    <a:pt x="863" y="434"/>
                    <a:pt x="909" y="428"/>
                    <a:pt x="955" y="423"/>
                  </a:cubicBezTo>
                  <a:cubicBezTo>
                    <a:pt x="972" y="421"/>
                    <a:pt x="988" y="420"/>
                    <a:pt x="1004" y="420"/>
                  </a:cubicBezTo>
                  <a:cubicBezTo>
                    <a:pt x="1037" y="420"/>
                    <a:pt x="1068" y="425"/>
                    <a:pt x="1100" y="441"/>
                  </a:cubicBezTo>
                  <a:cubicBezTo>
                    <a:pt x="1150" y="466"/>
                    <a:pt x="1172" y="511"/>
                    <a:pt x="1211" y="546"/>
                  </a:cubicBezTo>
                  <a:cubicBezTo>
                    <a:pt x="1232" y="565"/>
                    <a:pt x="1255" y="573"/>
                    <a:pt x="1277" y="573"/>
                  </a:cubicBezTo>
                  <a:cubicBezTo>
                    <a:pt x="1331" y="573"/>
                    <a:pt x="1378" y="524"/>
                    <a:pt x="1366" y="459"/>
                  </a:cubicBezTo>
                  <a:cubicBezTo>
                    <a:pt x="1344" y="335"/>
                    <a:pt x="1187" y="249"/>
                    <a:pt x="1073" y="232"/>
                  </a:cubicBezTo>
                  <a:cubicBezTo>
                    <a:pt x="1059" y="230"/>
                    <a:pt x="1045" y="230"/>
                    <a:pt x="1031" y="230"/>
                  </a:cubicBezTo>
                  <a:cubicBezTo>
                    <a:pt x="968" y="230"/>
                    <a:pt x="903" y="246"/>
                    <a:pt x="841" y="246"/>
                  </a:cubicBezTo>
                  <a:cubicBezTo>
                    <a:pt x="793" y="246"/>
                    <a:pt x="747" y="236"/>
                    <a:pt x="705" y="201"/>
                  </a:cubicBezTo>
                  <a:cubicBezTo>
                    <a:pt x="614" y="122"/>
                    <a:pt x="542" y="23"/>
                    <a:pt x="413" y="4"/>
                  </a:cubicBezTo>
                  <a:cubicBezTo>
                    <a:pt x="395" y="2"/>
                    <a:pt x="378" y="1"/>
                    <a:pt x="3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42"/>
            <p:cNvSpPr/>
            <p:nvPr/>
          </p:nvSpPr>
          <p:spPr>
            <a:xfrm>
              <a:off x="3272374" y="599235"/>
              <a:ext cx="52993" cy="45967"/>
            </a:xfrm>
            <a:custGeom>
              <a:rect b="b" l="l" r="r" t="t"/>
              <a:pathLst>
                <a:path extrusionOk="0" h="1158" w="1335">
                  <a:moveTo>
                    <a:pt x="130" y="0"/>
                  </a:moveTo>
                  <a:cubicBezTo>
                    <a:pt x="117" y="0"/>
                    <a:pt x="104" y="2"/>
                    <a:pt x="90" y="5"/>
                  </a:cubicBezTo>
                  <a:cubicBezTo>
                    <a:pt x="6" y="26"/>
                    <a:pt x="1" y="138"/>
                    <a:pt x="66" y="181"/>
                  </a:cubicBezTo>
                  <a:cubicBezTo>
                    <a:pt x="97" y="200"/>
                    <a:pt x="124" y="213"/>
                    <a:pt x="150" y="239"/>
                  </a:cubicBezTo>
                  <a:cubicBezTo>
                    <a:pt x="178" y="265"/>
                    <a:pt x="202" y="293"/>
                    <a:pt x="226" y="322"/>
                  </a:cubicBezTo>
                  <a:cubicBezTo>
                    <a:pt x="267" y="374"/>
                    <a:pt x="304" y="429"/>
                    <a:pt x="334" y="490"/>
                  </a:cubicBezTo>
                  <a:cubicBezTo>
                    <a:pt x="399" y="613"/>
                    <a:pt x="443" y="749"/>
                    <a:pt x="585" y="804"/>
                  </a:cubicBezTo>
                  <a:cubicBezTo>
                    <a:pt x="634" y="824"/>
                    <a:pt x="686" y="830"/>
                    <a:pt x="739" y="830"/>
                  </a:cubicBezTo>
                  <a:cubicBezTo>
                    <a:pt x="760" y="830"/>
                    <a:pt x="782" y="829"/>
                    <a:pt x="803" y="828"/>
                  </a:cubicBezTo>
                  <a:cubicBezTo>
                    <a:pt x="834" y="826"/>
                    <a:pt x="867" y="822"/>
                    <a:pt x="900" y="822"/>
                  </a:cubicBezTo>
                  <a:cubicBezTo>
                    <a:pt x="932" y="822"/>
                    <a:pt x="963" y="826"/>
                    <a:pt x="992" y="837"/>
                  </a:cubicBezTo>
                  <a:cubicBezTo>
                    <a:pt x="1092" y="877"/>
                    <a:pt x="1159" y="986"/>
                    <a:pt x="1160" y="1094"/>
                  </a:cubicBezTo>
                  <a:cubicBezTo>
                    <a:pt x="1160" y="1135"/>
                    <a:pt x="1193" y="1158"/>
                    <a:pt x="1226" y="1158"/>
                  </a:cubicBezTo>
                  <a:cubicBezTo>
                    <a:pt x="1253" y="1158"/>
                    <a:pt x="1280" y="1143"/>
                    <a:pt x="1290" y="1111"/>
                  </a:cubicBezTo>
                  <a:cubicBezTo>
                    <a:pt x="1335" y="973"/>
                    <a:pt x="1284" y="821"/>
                    <a:pt x="1178" y="725"/>
                  </a:cubicBezTo>
                  <a:cubicBezTo>
                    <a:pt x="1122" y="676"/>
                    <a:pt x="1053" y="645"/>
                    <a:pt x="980" y="634"/>
                  </a:cubicBezTo>
                  <a:cubicBezTo>
                    <a:pt x="955" y="630"/>
                    <a:pt x="930" y="629"/>
                    <a:pt x="905" y="629"/>
                  </a:cubicBezTo>
                  <a:cubicBezTo>
                    <a:pt x="853" y="629"/>
                    <a:pt x="802" y="635"/>
                    <a:pt x="749" y="635"/>
                  </a:cubicBezTo>
                  <a:cubicBezTo>
                    <a:pt x="740" y="635"/>
                    <a:pt x="730" y="635"/>
                    <a:pt x="720" y="634"/>
                  </a:cubicBezTo>
                  <a:cubicBezTo>
                    <a:pt x="572" y="628"/>
                    <a:pt x="540" y="434"/>
                    <a:pt x="478" y="329"/>
                  </a:cubicBezTo>
                  <a:cubicBezTo>
                    <a:pt x="436" y="256"/>
                    <a:pt x="386" y="189"/>
                    <a:pt x="330" y="126"/>
                  </a:cubicBezTo>
                  <a:cubicBezTo>
                    <a:pt x="276" y="66"/>
                    <a:pt x="212" y="0"/>
                    <a:pt x="1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42"/>
            <p:cNvSpPr/>
            <p:nvPr/>
          </p:nvSpPr>
          <p:spPr>
            <a:xfrm>
              <a:off x="3287061" y="583278"/>
              <a:ext cx="65219" cy="29652"/>
            </a:xfrm>
            <a:custGeom>
              <a:rect b="b" l="l" r="r" t="t"/>
              <a:pathLst>
                <a:path extrusionOk="0" h="747" w="1643">
                  <a:moveTo>
                    <a:pt x="232" y="1"/>
                  </a:moveTo>
                  <a:cubicBezTo>
                    <a:pt x="160" y="1"/>
                    <a:pt x="89" y="24"/>
                    <a:pt x="32" y="74"/>
                  </a:cubicBezTo>
                  <a:cubicBezTo>
                    <a:pt x="0" y="100"/>
                    <a:pt x="31" y="138"/>
                    <a:pt x="63" y="138"/>
                  </a:cubicBezTo>
                  <a:cubicBezTo>
                    <a:pt x="65" y="138"/>
                    <a:pt x="67" y="138"/>
                    <a:pt x="69" y="138"/>
                  </a:cubicBezTo>
                  <a:cubicBezTo>
                    <a:pt x="91" y="134"/>
                    <a:pt x="113" y="133"/>
                    <a:pt x="134" y="133"/>
                  </a:cubicBezTo>
                  <a:cubicBezTo>
                    <a:pt x="246" y="133"/>
                    <a:pt x="341" y="180"/>
                    <a:pt x="405" y="281"/>
                  </a:cubicBezTo>
                  <a:cubicBezTo>
                    <a:pt x="475" y="392"/>
                    <a:pt x="539" y="508"/>
                    <a:pt x="673" y="549"/>
                  </a:cubicBezTo>
                  <a:cubicBezTo>
                    <a:pt x="707" y="559"/>
                    <a:pt x="741" y="563"/>
                    <a:pt x="774" y="563"/>
                  </a:cubicBezTo>
                  <a:cubicBezTo>
                    <a:pt x="886" y="563"/>
                    <a:pt x="994" y="518"/>
                    <a:pt x="1108" y="518"/>
                  </a:cubicBezTo>
                  <a:cubicBezTo>
                    <a:pt x="1109" y="518"/>
                    <a:pt x="1110" y="518"/>
                    <a:pt x="1110" y="518"/>
                  </a:cubicBezTo>
                  <a:cubicBezTo>
                    <a:pt x="1243" y="518"/>
                    <a:pt x="1350" y="590"/>
                    <a:pt x="1419" y="699"/>
                  </a:cubicBezTo>
                  <a:cubicBezTo>
                    <a:pt x="1440" y="733"/>
                    <a:pt x="1471" y="747"/>
                    <a:pt x="1502" y="747"/>
                  </a:cubicBezTo>
                  <a:cubicBezTo>
                    <a:pt x="1572" y="747"/>
                    <a:pt x="1643" y="674"/>
                    <a:pt x="1595" y="595"/>
                  </a:cubicBezTo>
                  <a:cubicBezTo>
                    <a:pt x="1517" y="466"/>
                    <a:pt x="1372" y="369"/>
                    <a:pt x="1225" y="340"/>
                  </a:cubicBezTo>
                  <a:cubicBezTo>
                    <a:pt x="1189" y="333"/>
                    <a:pt x="1154" y="330"/>
                    <a:pt x="1118" y="330"/>
                  </a:cubicBezTo>
                  <a:cubicBezTo>
                    <a:pt x="1075" y="330"/>
                    <a:pt x="1032" y="334"/>
                    <a:pt x="987" y="342"/>
                  </a:cubicBezTo>
                  <a:cubicBezTo>
                    <a:pt x="921" y="353"/>
                    <a:pt x="848" y="380"/>
                    <a:pt x="778" y="380"/>
                  </a:cubicBezTo>
                  <a:cubicBezTo>
                    <a:pt x="759" y="380"/>
                    <a:pt x="740" y="378"/>
                    <a:pt x="721" y="373"/>
                  </a:cubicBezTo>
                  <a:cubicBezTo>
                    <a:pt x="651" y="355"/>
                    <a:pt x="612" y="286"/>
                    <a:pt x="575" y="230"/>
                  </a:cubicBezTo>
                  <a:cubicBezTo>
                    <a:pt x="535" y="170"/>
                    <a:pt x="493" y="109"/>
                    <a:pt x="435" y="66"/>
                  </a:cubicBezTo>
                  <a:cubicBezTo>
                    <a:pt x="375" y="23"/>
                    <a:pt x="303" y="1"/>
                    <a:pt x="2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42"/>
            <p:cNvSpPr/>
            <p:nvPr/>
          </p:nvSpPr>
          <p:spPr>
            <a:xfrm>
              <a:off x="3326756" y="552475"/>
              <a:ext cx="40846" cy="50770"/>
            </a:xfrm>
            <a:custGeom>
              <a:rect b="b" l="l" r="r" t="t"/>
              <a:pathLst>
                <a:path extrusionOk="0" h="1279" w="1029">
                  <a:moveTo>
                    <a:pt x="127" y="1"/>
                  </a:moveTo>
                  <a:cubicBezTo>
                    <a:pt x="44" y="1"/>
                    <a:pt x="6" y="93"/>
                    <a:pt x="2" y="167"/>
                  </a:cubicBezTo>
                  <a:cubicBezTo>
                    <a:pt x="0" y="243"/>
                    <a:pt x="34" y="318"/>
                    <a:pt x="92" y="366"/>
                  </a:cubicBezTo>
                  <a:cubicBezTo>
                    <a:pt x="148" y="413"/>
                    <a:pt x="217" y="428"/>
                    <a:pt x="286" y="443"/>
                  </a:cubicBezTo>
                  <a:cubicBezTo>
                    <a:pt x="329" y="450"/>
                    <a:pt x="392" y="450"/>
                    <a:pt x="401" y="500"/>
                  </a:cubicBezTo>
                  <a:cubicBezTo>
                    <a:pt x="416" y="576"/>
                    <a:pt x="399" y="653"/>
                    <a:pt x="425" y="730"/>
                  </a:cubicBezTo>
                  <a:cubicBezTo>
                    <a:pt x="453" y="813"/>
                    <a:pt x="512" y="872"/>
                    <a:pt x="588" y="909"/>
                  </a:cubicBezTo>
                  <a:cubicBezTo>
                    <a:pt x="655" y="944"/>
                    <a:pt x="722" y="966"/>
                    <a:pt x="775" y="1022"/>
                  </a:cubicBezTo>
                  <a:cubicBezTo>
                    <a:pt x="829" y="1076"/>
                    <a:pt x="858" y="1151"/>
                    <a:pt x="869" y="1225"/>
                  </a:cubicBezTo>
                  <a:cubicBezTo>
                    <a:pt x="875" y="1263"/>
                    <a:pt x="901" y="1279"/>
                    <a:pt x="930" y="1279"/>
                  </a:cubicBezTo>
                  <a:cubicBezTo>
                    <a:pt x="968" y="1279"/>
                    <a:pt x="1012" y="1249"/>
                    <a:pt x="1017" y="1205"/>
                  </a:cubicBezTo>
                  <a:cubicBezTo>
                    <a:pt x="1028" y="1051"/>
                    <a:pt x="950" y="903"/>
                    <a:pt x="824" y="817"/>
                  </a:cubicBezTo>
                  <a:cubicBezTo>
                    <a:pt x="768" y="777"/>
                    <a:pt x="689" y="765"/>
                    <a:pt x="638" y="717"/>
                  </a:cubicBezTo>
                  <a:cubicBezTo>
                    <a:pt x="587" y="670"/>
                    <a:pt x="602" y="589"/>
                    <a:pt x="602" y="526"/>
                  </a:cubicBezTo>
                  <a:cubicBezTo>
                    <a:pt x="602" y="449"/>
                    <a:pt x="585" y="375"/>
                    <a:pt x="527" y="322"/>
                  </a:cubicBezTo>
                  <a:cubicBezTo>
                    <a:pt x="476" y="273"/>
                    <a:pt x="408" y="256"/>
                    <a:pt x="341" y="244"/>
                  </a:cubicBezTo>
                  <a:cubicBezTo>
                    <a:pt x="303" y="237"/>
                    <a:pt x="241" y="236"/>
                    <a:pt x="214" y="202"/>
                  </a:cubicBezTo>
                  <a:cubicBezTo>
                    <a:pt x="177" y="156"/>
                    <a:pt x="212" y="93"/>
                    <a:pt x="191" y="42"/>
                  </a:cubicBezTo>
                  <a:cubicBezTo>
                    <a:pt x="181" y="17"/>
                    <a:pt x="165" y="2"/>
                    <a:pt x="138" y="1"/>
                  </a:cubicBezTo>
                  <a:cubicBezTo>
                    <a:pt x="134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42"/>
            <p:cNvSpPr/>
            <p:nvPr/>
          </p:nvSpPr>
          <p:spPr>
            <a:xfrm>
              <a:off x="3355734" y="541360"/>
              <a:ext cx="50492" cy="43823"/>
            </a:xfrm>
            <a:custGeom>
              <a:rect b="b" l="l" r="r" t="t"/>
              <a:pathLst>
                <a:path extrusionOk="0" h="1104" w="1272">
                  <a:moveTo>
                    <a:pt x="135" y="0"/>
                  </a:moveTo>
                  <a:cubicBezTo>
                    <a:pt x="118" y="0"/>
                    <a:pt x="100" y="9"/>
                    <a:pt x="86" y="29"/>
                  </a:cubicBezTo>
                  <a:cubicBezTo>
                    <a:pt x="0" y="159"/>
                    <a:pt x="15" y="329"/>
                    <a:pt x="117" y="447"/>
                  </a:cubicBezTo>
                  <a:cubicBezTo>
                    <a:pt x="164" y="500"/>
                    <a:pt x="233" y="536"/>
                    <a:pt x="303" y="551"/>
                  </a:cubicBezTo>
                  <a:cubicBezTo>
                    <a:pt x="372" y="563"/>
                    <a:pt x="443" y="556"/>
                    <a:pt x="512" y="566"/>
                  </a:cubicBezTo>
                  <a:cubicBezTo>
                    <a:pt x="579" y="574"/>
                    <a:pt x="596" y="618"/>
                    <a:pt x="633" y="670"/>
                  </a:cubicBezTo>
                  <a:cubicBezTo>
                    <a:pt x="679" y="738"/>
                    <a:pt x="740" y="779"/>
                    <a:pt x="819" y="803"/>
                  </a:cubicBezTo>
                  <a:cubicBezTo>
                    <a:pt x="879" y="822"/>
                    <a:pt x="938" y="828"/>
                    <a:pt x="979" y="878"/>
                  </a:cubicBezTo>
                  <a:cubicBezTo>
                    <a:pt x="1020" y="927"/>
                    <a:pt x="1012" y="979"/>
                    <a:pt x="1034" y="1034"/>
                  </a:cubicBezTo>
                  <a:cubicBezTo>
                    <a:pt x="1048" y="1071"/>
                    <a:pt x="1073" y="1098"/>
                    <a:pt x="1114" y="1103"/>
                  </a:cubicBezTo>
                  <a:cubicBezTo>
                    <a:pt x="1117" y="1103"/>
                    <a:pt x="1121" y="1104"/>
                    <a:pt x="1125" y="1104"/>
                  </a:cubicBezTo>
                  <a:cubicBezTo>
                    <a:pt x="1157" y="1104"/>
                    <a:pt x="1195" y="1088"/>
                    <a:pt x="1208" y="1057"/>
                  </a:cubicBezTo>
                  <a:cubicBezTo>
                    <a:pt x="1272" y="918"/>
                    <a:pt x="1166" y="747"/>
                    <a:pt x="1046" y="676"/>
                  </a:cubicBezTo>
                  <a:cubicBezTo>
                    <a:pt x="981" y="638"/>
                    <a:pt x="907" y="634"/>
                    <a:pt x="841" y="605"/>
                  </a:cubicBezTo>
                  <a:cubicBezTo>
                    <a:pt x="789" y="583"/>
                    <a:pt x="766" y="515"/>
                    <a:pt x="731" y="473"/>
                  </a:cubicBezTo>
                  <a:cubicBezTo>
                    <a:pt x="682" y="412"/>
                    <a:pt x="612" y="386"/>
                    <a:pt x="537" y="378"/>
                  </a:cubicBezTo>
                  <a:cubicBezTo>
                    <a:pt x="521" y="376"/>
                    <a:pt x="506" y="376"/>
                    <a:pt x="490" y="376"/>
                  </a:cubicBezTo>
                  <a:cubicBezTo>
                    <a:pt x="460" y="376"/>
                    <a:pt x="429" y="378"/>
                    <a:pt x="398" y="378"/>
                  </a:cubicBezTo>
                  <a:cubicBezTo>
                    <a:pt x="378" y="378"/>
                    <a:pt x="358" y="377"/>
                    <a:pt x="339" y="374"/>
                  </a:cubicBezTo>
                  <a:cubicBezTo>
                    <a:pt x="206" y="353"/>
                    <a:pt x="132" y="208"/>
                    <a:pt x="188" y="88"/>
                  </a:cubicBezTo>
                  <a:cubicBezTo>
                    <a:pt x="209" y="41"/>
                    <a:pt x="174" y="0"/>
                    <a:pt x="1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42"/>
            <p:cNvSpPr/>
            <p:nvPr/>
          </p:nvSpPr>
          <p:spPr>
            <a:xfrm>
              <a:off x="3451438" y="562994"/>
              <a:ext cx="54223" cy="58193"/>
            </a:xfrm>
            <a:custGeom>
              <a:rect b="b" l="l" r="r" t="t"/>
              <a:pathLst>
                <a:path extrusionOk="0" h="1466" w="1366">
                  <a:moveTo>
                    <a:pt x="739" y="1"/>
                  </a:moveTo>
                  <a:cubicBezTo>
                    <a:pt x="676" y="1"/>
                    <a:pt x="611" y="9"/>
                    <a:pt x="549" y="25"/>
                  </a:cubicBezTo>
                  <a:cubicBezTo>
                    <a:pt x="340" y="79"/>
                    <a:pt x="167" y="223"/>
                    <a:pt x="27" y="381"/>
                  </a:cubicBezTo>
                  <a:cubicBezTo>
                    <a:pt x="1" y="411"/>
                    <a:pt x="25" y="457"/>
                    <a:pt x="59" y="457"/>
                  </a:cubicBezTo>
                  <a:cubicBezTo>
                    <a:pt x="66" y="457"/>
                    <a:pt x="74" y="455"/>
                    <a:pt x="82" y="451"/>
                  </a:cubicBezTo>
                  <a:cubicBezTo>
                    <a:pt x="236" y="356"/>
                    <a:pt x="391" y="245"/>
                    <a:pt x="565" y="193"/>
                  </a:cubicBezTo>
                  <a:cubicBezTo>
                    <a:pt x="625" y="176"/>
                    <a:pt x="689" y="165"/>
                    <a:pt x="752" y="165"/>
                  </a:cubicBezTo>
                  <a:cubicBezTo>
                    <a:pt x="857" y="165"/>
                    <a:pt x="961" y="195"/>
                    <a:pt x="1040" y="272"/>
                  </a:cubicBezTo>
                  <a:cubicBezTo>
                    <a:pt x="1173" y="400"/>
                    <a:pt x="1196" y="595"/>
                    <a:pt x="1183" y="772"/>
                  </a:cubicBezTo>
                  <a:cubicBezTo>
                    <a:pt x="1175" y="876"/>
                    <a:pt x="1158" y="977"/>
                    <a:pt x="1146" y="1080"/>
                  </a:cubicBezTo>
                  <a:cubicBezTo>
                    <a:pt x="1134" y="1180"/>
                    <a:pt x="1105" y="1292"/>
                    <a:pt x="1121" y="1391"/>
                  </a:cubicBezTo>
                  <a:cubicBezTo>
                    <a:pt x="1129" y="1434"/>
                    <a:pt x="1177" y="1465"/>
                    <a:pt x="1219" y="1465"/>
                  </a:cubicBezTo>
                  <a:cubicBezTo>
                    <a:pt x="1266" y="1465"/>
                    <a:pt x="1301" y="1433"/>
                    <a:pt x="1317" y="1391"/>
                  </a:cubicBezTo>
                  <a:cubicBezTo>
                    <a:pt x="1339" y="1332"/>
                    <a:pt x="1334" y="1261"/>
                    <a:pt x="1340" y="1198"/>
                  </a:cubicBezTo>
                  <a:cubicBezTo>
                    <a:pt x="1344" y="1142"/>
                    <a:pt x="1349" y="1087"/>
                    <a:pt x="1353" y="1032"/>
                  </a:cubicBezTo>
                  <a:cubicBezTo>
                    <a:pt x="1362" y="914"/>
                    <a:pt x="1366" y="796"/>
                    <a:pt x="1358" y="678"/>
                  </a:cubicBezTo>
                  <a:cubicBezTo>
                    <a:pt x="1344" y="476"/>
                    <a:pt x="1280" y="258"/>
                    <a:pt x="1117" y="127"/>
                  </a:cubicBezTo>
                  <a:cubicBezTo>
                    <a:pt x="1009" y="39"/>
                    <a:pt x="875" y="1"/>
                    <a:pt x="7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42"/>
            <p:cNvSpPr/>
            <p:nvPr/>
          </p:nvSpPr>
          <p:spPr>
            <a:xfrm>
              <a:off x="3456360" y="531913"/>
              <a:ext cx="73436" cy="52755"/>
            </a:xfrm>
            <a:custGeom>
              <a:rect b="b" l="l" r="r" t="t"/>
              <a:pathLst>
                <a:path extrusionOk="0" h="1329" w="1850">
                  <a:moveTo>
                    <a:pt x="1184" y="0"/>
                  </a:moveTo>
                  <a:cubicBezTo>
                    <a:pt x="959" y="0"/>
                    <a:pt x="733" y="84"/>
                    <a:pt x="538" y="190"/>
                  </a:cubicBezTo>
                  <a:cubicBezTo>
                    <a:pt x="324" y="306"/>
                    <a:pt x="108" y="469"/>
                    <a:pt x="9" y="697"/>
                  </a:cubicBezTo>
                  <a:cubicBezTo>
                    <a:pt x="0" y="718"/>
                    <a:pt x="15" y="746"/>
                    <a:pt x="36" y="746"/>
                  </a:cubicBezTo>
                  <a:cubicBezTo>
                    <a:pt x="41" y="746"/>
                    <a:pt x="47" y="744"/>
                    <a:pt x="52" y="740"/>
                  </a:cubicBezTo>
                  <a:cubicBezTo>
                    <a:pt x="222" y="624"/>
                    <a:pt x="375" y="485"/>
                    <a:pt x="554" y="381"/>
                  </a:cubicBezTo>
                  <a:cubicBezTo>
                    <a:pt x="727" y="282"/>
                    <a:pt x="929" y="198"/>
                    <a:pt x="1130" y="183"/>
                  </a:cubicBezTo>
                  <a:cubicBezTo>
                    <a:pt x="1149" y="181"/>
                    <a:pt x="1168" y="181"/>
                    <a:pt x="1187" y="181"/>
                  </a:cubicBezTo>
                  <a:cubicBezTo>
                    <a:pt x="1370" y="181"/>
                    <a:pt x="1541" y="252"/>
                    <a:pt x="1617" y="435"/>
                  </a:cubicBezTo>
                  <a:cubicBezTo>
                    <a:pt x="1652" y="519"/>
                    <a:pt x="1660" y="610"/>
                    <a:pt x="1651" y="700"/>
                  </a:cubicBezTo>
                  <a:cubicBezTo>
                    <a:pt x="1642" y="775"/>
                    <a:pt x="1626" y="864"/>
                    <a:pt x="1592" y="933"/>
                  </a:cubicBezTo>
                  <a:cubicBezTo>
                    <a:pt x="1576" y="966"/>
                    <a:pt x="1573" y="995"/>
                    <a:pt x="1568" y="1032"/>
                  </a:cubicBezTo>
                  <a:cubicBezTo>
                    <a:pt x="1557" y="1118"/>
                    <a:pt x="1549" y="1203"/>
                    <a:pt x="1545" y="1291"/>
                  </a:cubicBezTo>
                  <a:cubicBezTo>
                    <a:pt x="1544" y="1306"/>
                    <a:pt x="1547" y="1322"/>
                    <a:pt x="1559" y="1327"/>
                  </a:cubicBezTo>
                  <a:cubicBezTo>
                    <a:pt x="1561" y="1328"/>
                    <a:pt x="1563" y="1328"/>
                    <a:pt x="1565" y="1328"/>
                  </a:cubicBezTo>
                  <a:cubicBezTo>
                    <a:pt x="1575" y="1328"/>
                    <a:pt x="1585" y="1320"/>
                    <a:pt x="1592" y="1311"/>
                  </a:cubicBezTo>
                  <a:cubicBezTo>
                    <a:pt x="1631" y="1264"/>
                    <a:pt x="1665" y="1212"/>
                    <a:pt x="1693" y="1156"/>
                  </a:cubicBezTo>
                  <a:cubicBezTo>
                    <a:pt x="1704" y="1131"/>
                    <a:pt x="1715" y="1107"/>
                    <a:pt x="1731" y="1086"/>
                  </a:cubicBezTo>
                  <a:cubicBezTo>
                    <a:pt x="1747" y="1067"/>
                    <a:pt x="1760" y="1051"/>
                    <a:pt x="1769" y="1030"/>
                  </a:cubicBezTo>
                  <a:cubicBezTo>
                    <a:pt x="1820" y="919"/>
                    <a:pt x="1845" y="792"/>
                    <a:pt x="1846" y="671"/>
                  </a:cubicBezTo>
                  <a:cubicBezTo>
                    <a:pt x="1850" y="575"/>
                    <a:pt x="1833" y="478"/>
                    <a:pt x="1797" y="386"/>
                  </a:cubicBezTo>
                  <a:cubicBezTo>
                    <a:pt x="1703" y="155"/>
                    <a:pt x="1495" y="19"/>
                    <a:pt x="1248" y="3"/>
                  </a:cubicBezTo>
                  <a:cubicBezTo>
                    <a:pt x="1227" y="1"/>
                    <a:pt x="1206" y="0"/>
                    <a:pt x="11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42"/>
            <p:cNvSpPr/>
            <p:nvPr/>
          </p:nvSpPr>
          <p:spPr>
            <a:xfrm>
              <a:off x="3493475" y="479436"/>
              <a:ext cx="57915" cy="74547"/>
            </a:xfrm>
            <a:custGeom>
              <a:rect b="b" l="l" r="r" t="t"/>
              <a:pathLst>
                <a:path extrusionOk="0" h="1878" w="1459">
                  <a:moveTo>
                    <a:pt x="155" y="0"/>
                  </a:moveTo>
                  <a:cubicBezTo>
                    <a:pt x="136" y="0"/>
                    <a:pt x="122" y="24"/>
                    <a:pt x="138" y="38"/>
                  </a:cubicBezTo>
                  <a:cubicBezTo>
                    <a:pt x="224" y="117"/>
                    <a:pt x="299" y="233"/>
                    <a:pt x="316" y="351"/>
                  </a:cubicBezTo>
                  <a:cubicBezTo>
                    <a:pt x="323" y="410"/>
                    <a:pt x="318" y="473"/>
                    <a:pt x="301" y="530"/>
                  </a:cubicBezTo>
                  <a:cubicBezTo>
                    <a:pt x="280" y="603"/>
                    <a:pt x="224" y="664"/>
                    <a:pt x="222" y="742"/>
                  </a:cubicBezTo>
                  <a:cubicBezTo>
                    <a:pt x="219" y="789"/>
                    <a:pt x="265" y="826"/>
                    <a:pt x="310" y="826"/>
                  </a:cubicBezTo>
                  <a:cubicBezTo>
                    <a:pt x="312" y="826"/>
                    <a:pt x="313" y="826"/>
                    <a:pt x="315" y="826"/>
                  </a:cubicBezTo>
                  <a:lnTo>
                    <a:pt x="315" y="826"/>
                  </a:lnTo>
                  <a:cubicBezTo>
                    <a:pt x="213" y="856"/>
                    <a:pt x="117" y="902"/>
                    <a:pt x="30" y="967"/>
                  </a:cubicBezTo>
                  <a:cubicBezTo>
                    <a:pt x="1" y="989"/>
                    <a:pt x="17" y="1027"/>
                    <a:pt x="50" y="1027"/>
                  </a:cubicBezTo>
                  <a:cubicBezTo>
                    <a:pt x="51" y="1027"/>
                    <a:pt x="53" y="1027"/>
                    <a:pt x="55" y="1027"/>
                  </a:cubicBezTo>
                  <a:cubicBezTo>
                    <a:pt x="228" y="1001"/>
                    <a:pt x="401" y="961"/>
                    <a:pt x="577" y="950"/>
                  </a:cubicBezTo>
                  <a:cubicBezTo>
                    <a:pt x="624" y="947"/>
                    <a:pt x="673" y="944"/>
                    <a:pt x="723" y="944"/>
                  </a:cubicBezTo>
                  <a:cubicBezTo>
                    <a:pt x="843" y="944"/>
                    <a:pt x="968" y="959"/>
                    <a:pt x="1066" y="1018"/>
                  </a:cubicBezTo>
                  <a:cubicBezTo>
                    <a:pt x="1183" y="1089"/>
                    <a:pt x="1263" y="1222"/>
                    <a:pt x="1272" y="1358"/>
                  </a:cubicBezTo>
                  <a:cubicBezTo>
                    <a:pt x="1277" y="1430"/>
                    <a:pt x="1266" y="1501"/>
                    <a:pt x="1244" y="1569"/>
                  </a:cubicBezTo>
                  <a:cubicBezTo>
                    <a:pt x="1219" y="1643"/>
                    <a:pt x="1192" y="1720"/>
                    <a:pt x="1160" y="1792"/>
                  </a:cubicBezTo>
                  <a:cubicBezTo>
                    <a:pt x="1144" y="1827"/>
                    <a:pt x="1169" y="1877"/>
                    <a:pt x="1206" y="1877"/>
                  </a:cubicBezTo>
                  <a:cubicBezTo>
                    <a:pt x="1215" y="1877"/>
                    <a:pt x="1225" y="1874"/>
                    <a:pt x="1235" y="1867"/>
                  </a:cubicBezTo>
                  <a:cubicBezTo>
                    <a:pt x="1317" y="1810"/>
                    <a:pt x="1379" y="1743"/>
                    <a:pt x="1415" y="1649"/>
                  </a:cubicBezTo>
                  <a:cubicBezTo>
                    <a:pt x="1445" y="1564"/>
                    <a:pt x="1459" y="1470"/>
                    <a:pt x="1453" y="1379"/>
                  </a:cubicBezTo>
                  <a:cubicBezTo>
                    <a:pt x="1443" y="1196"/>
                    <a:pt x="1358" y="1018"/>
                    <a:pt x="1211" y="905"/>
                  </a:cubicBezTo>
                  <a:cubicBezTo>
                    <a:pt x="1074" y="799"/>
                    <a:pt x="900" y="771"/>
                    <a:pt x="729" y="771"/>
                  </a:cubicBezTo>
                  <a:cubicBezTo>
                    <a:pt x="698" y="771"/>
                    <a:pt x="667" y="772"/>
                    <a:pt x="636" y="774"/>
                  </a:cubicBezTo>
                  <a:cubicBezTo>
                    <a:pt x="536" y="779"/>
                    <a:pt x="440" y="792"/>
                    <a:pt x="346" y="816"/>
                  </a:cubicBezTo>
                  <a:cubicBezTo>
                    <a:pt x="353" y="813"/>
                    <a:pt x="359" y="808"/>
                    <a:pt x="365" y="801"/>
                  </a:cubicBezTo>
                  <a:cubicBezTo>
                    <a:pt x="394" y="766"/>
                    <a:pt x="410" y="728"/>
                    <a:pt x="427" y="686"/>
                  </a:cubicBezTo>
                  <a:cubicBezTo>
                    <a:pt x="446" y="647"/>
                    <a:pt x="462" y="606"/>
                    <a:pt x="472" y="564"/>
                  </a:cubicBezTo>
                  <a:cubicBezTo>
                    <a:pt x="490" y="478"/>
                    <a:pt x="489" y="388"/>
                    <a:pt x="463" y="304"/>
                  </a:cubicBezTo>
                  <a:cubicBezTo>
                    <a:pt x="419" y="154"/>
                    <a:pt x="312" y="41"/>
                    <a:pt x="160" y="1"/>
                  </a:cubicBezTo>
                  <a:cubicBezTo>
                    <a:pt x="158" y="1"/>
                    <a:pt x="156" y="0"/>
                    <a:pt x="1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42"/>
            <p:cNvSpPr/>
            <p:nvPr/>
          </p:nvSpPr>
          <p:spPr>
            <a:xfrm>
              <a:off x="3556114" y="513375"/>
              <a:ext cx="21078" cy="30962"/>
            </a:xfrm>
            <a:custGeom>
              <a:rect b="b" l="l" r="r" t="t"/>
              <a:pathLst>
                <a:path extrusionOk="0" h="780" w="531">
                  <a:moveTo>
                    <a:pt x="110" y="0"/>
                  </a:moveTo>
                  <a:cubicBezTo>
                    <a:pt x="88" y="0"/>
                    <a:pt x="65" y="4"/>
                    <a:pt x="42" y="14"/>
                  </a:cubicBezTo>
                  <a:cubicBezTo>
                    <a:pt x="16" y="24"/>
                    <a:pt x="0" y="68"/>
                    <a:pt x="34" y="81"/>
                  </a:cubicBezTo>
                  <a:cubicBezTo>
                    <a:pt x="84" y="102"/>
                    <a:pt x="139" y="130"/>
                    <a:pt x="179" y="168"/>
                  </a:cubicBezTo>
                  <a:cubicBezTo>
                    <a:pt x="226" y="211"/>
                    <a:pt x="258" y="269"/>
                    <a:pt x="284" y="328"/>
                  </a:cubicBezTo>
                  <a:cubicBezTo>
                    <a:pt x="310" y="383"/>
                    <a:pt x="334" y="445"/>
                    <a:pt x="343" y="506"/>
                  </a:cubicBezTo>
                  <a:cubicBezTo>
                    <a:pt x="353" y="576"/>
                    <a:pt x="325" y="628"/>
                    <a:pt x="321" y="700"/>
                  </a:cubicBezTo>
                  <a:cubicBezTo>
                    <a:pt x="320" y="731"/>
                    <a:pt x="342" y="762"/>
                    <a:pt x="370" y="773"/>
                  </a:cubicBezTo>
                  <a:cubicBezTo>
                    <a:pt x="381" y="777"/>
                    <a:pt x="391" y="779"/>
                    <a:pt x="401" y="779"/>
                  </a:cubicBezTo>
                  <a:cubicBezTo>
                    <a:pt x="422" y="779"/>
                    <a:pt x="440" y="771"/>
                    <a:pt x="457" y="756"/>
                  </a:cubicBezTo>
                  <a:cubicBezTo>
                    <a:pt x="530" y="696"/>
                    <a:pt x="525" y="579"/>
                    <a:pt x="511" y="495"/>
                  </a:cubicBezTo>
                  <a:cubicBezTo>
                    <a:pt x="495" y="408"/>
                    <a:pt x="455" y="326"/>
                    <a:pt x="414" y="251"/>
                  </a:cubicBezTo>
                  <a:cubicBezTo>
                    <a:pt x="356" y="146"/>
                    <a:pt x="243" y="0"/>
                    <a:pt x="1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42"/>
            <p:cNvSpPr/>
            <p:nvPr/>
          </p:nvSpPr>
          <p:spPr>
            <a:xfrm>
              <a:off x="3395389" y="535088"/>
              <a:ext cx="57161" cy="45490"/>
            </a:xfrm>
            <a:custGeom>
              <a:rect b="b" l="l" r="r" t="t"/>
              <a:pathLst>
                <a:path extrusionOk="0" h="1146" w="1440">
                  <a:moveTo>
                    <a:pt x="682" y="0"/>
                  </a:moveTo>
                  <a:cubicBezTo>
                    <a:pt x="439" y="0"/>
                    <a:pt x="188" y="146"/>
                    <a:pt x="29" y="322"/>
                  </a:cubicBezTo>
                  <a:cubicBezTo>
                    <a:pt x="0" y="356"/>
                    <a:pt x="27" y="400"/>
                    <a:pt x="64" y="400"/>
                  </a:cubicBezTo>
                  <a:cubicBezTo>
                    <a:pt x="71" y="400"/>
                    <a:pt x="78" y="399"/>
                    <a:pt x="86" y="395"/>
                  </a:cubicBezTo>
                  <a:cubicBezTo>
                    <a:pt x="265" y="308"/>
                    <a:pt x="485" y="149"/>
                    <a:pt x="695" y="149"/>
                  </a:cubicBezTo>
                  <a:cubicBezTo>
                    <a:pt x="779" y="149"/>
                    <a:pt x="861" y="174"/>
                    <a:pt x="938" y="240"/>
                  </a:cubicBezTo>
                  <a:cubicBezTo>
                    <a:pt x="1043" y="330"/>
                    <a:pt x="1107" y="466"/>
                    <a:pt x="1154" y="593"/>
                  </a:cubicBezTo>
                  <a:cubicBezTo>
                    <a:pt x="1183" y="668"/>
                    <a:pt x="1205" y="746"/>
                    <a:pt x="1224" y="826"/>
                  </a:cubicBezTo>
                  <a:cubicBezTo>
                    <a:pt x="1242" y="909"/>
                    <a:pt x="1245" y="994"/>
                    <a:pt x="1258" y="1079"/>
                  </a:cubicBezTo>
                  <a:cubicBezTo>
                    <a:pt x="1266" y="1124"/>
                    <a:pt x="1303" y="1145"/>
                    <a:pt x="1341" y="1145"/>
                  </a:cubicBezTo>
                  <a:cubicBezTo>
                    <a:pt x="1389" y="1145"/>
                    <a:pt x="1440" y="1111"/>
                    <a:pt x="1439" y="1054"/>
                  </a:cubicBezTo>
                  <a:cubicBezTo>
                    <a:pt x="1439" y="956"/>
                    <a:pt x="1411" y="852"/>
                    <a:pt x="1386" y="757"/>
                  </a:cubicBezTo>
                  <a:cubicBezTo>
                    <a:pt x="1362" y="667"/>
                    <a:pt x="1333" y="581"/>
                    <a:pt x="1297" y="495"/>
                  </a:cubicBezTo>
                  <a:cubicBezTo>
                    <a:pt x="1230" y="339"/>
                    <a:pt x="1137" y="201"/>
                    <a:pt x="998" y="101"/>
                  </a:cubicBezTo>
                  <a:cubicBezTo>
                    <a:pt x="900" y="30"/>
                    <a:pt x="792" y="0"/>
                    <a:pt x="6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42"/>
            <p:cNvSpPr/>
            <p:nvPr/>
          </p:nvSpPr>
          <p:spPr>
            <a:xfrm>
              <a:off x="3400906" y="504682"/>
              <a:ext cx="66291" cy="40449"/>
            </a:xfrm>
            <a:custGeom>
              <a:rect b="b" l="l" r="r" t="t"/>
              <a:pathLst>
                <a:path extrusionOk="0" h="1019" w="1670">
                  <a:moveTo>
                    <a:pt x="1048" y="1"/>
                  </a:moveTo>
                  <a:cubicBezTo>
                    <a:pt x="860" y="1"/>
                    <a:pt x="670" y="79"/>
                    <a:pt x="505" y="159"/>
                  </a:cubicBezTo>
                  <a:cubicBezTo>
                    <a:pt x="320" y="248"/>
                    <a:pt x="135" y="372"/>
                    <a:pt x="24" y="547"/>
                  </a:cubicBezTo>
                  <a:cubicBezTo>
                    <a:pt x="1" y="582"/>
                    <a:pt x="33" y="621"/>
                    <a:pt x="68" y="621"/>
                  </a:cubicBezTo>
                  <a:cubicBezTo>
                    <a:pt x="76" y="621"/>
                    <a:pt x="84" y="619"/>
                    <a:pt x="91" y="615"/>
                  </a:cubicBezTo>
                  <a:cubicBezTo>
                    <a:pt x="243" y="528"/>
                    <a:pt x="384" y="423"/>
                    <a:pt x="539" y="342"/>
                  </a:cubicBezTo>
                  <a:cubicBezTo>
                    <a:pt x="688" y="264"/>
                    <a:pt x="867" y="188"/>
                    <a:pt x="1039" y="184"/>
                  </a:cubicBezTo>
                  <a:cubicBezTo>
                    <a:pt x="1042" y="183"/>
                    <a:pt x="1046" y="183"/>
                    <a:pt x="1049" y="183"/>
                  </a:cubicBezTo>
                  <a:cubicBezTo>
                    <a:pt x="1211" y="183"/>
                    <a:pt x="1330" y="284"/>
                    <a:pt x="1395" y="429"/>
                  </a:cubicBezTo>
                  <a:cubicBezTo>
                    <a:pt x="1430" y="505"/>
                    <a:pt x="1446" y="590"/>
                    <a:pt x="1454" y="673"/>
                  </a:cubicBezTo>
                  <a:cubicBezTo>
                    <a:pt x="1463" y="767"/>
                    <a:pt x="1447" y="871"/>
                    <a:pt x="1476" y="960"/>
                  </a:cubicBezTo>
                  <a:cubicBezTo>
                    <a:pt x="1488" y="999"/>
                    <a:pt x="1521" y="1018"/>
                    <a:pt x="1554" y="1018"/>
                  </a:cubicBezTo>
                  <a:cubicBezTo>
                    <a:pt x="1587" y="1018"/>
                    <a:pt x="1620" y="999"/>
                    <a:pt x="1633" y="960"/>
                  </a:cubicBezTo>
                  <a:cubicBezTo>
                    <a:pt x="1669" y="857"/>
                    <a:pt x="1649" y="727"/>
                    <a:pt x="1635" y="621"/>
                  </a:cubicBezTo>
                  <a:cubicBezTo>
                    <a:pt x="1622" y="522"/>
                    <a:pt x="1598" y="428"/>
                    <a:pt x="1556" y="337"/>
                  </a:cubicBezTo>
                  <a:cubicBezTo>
                    <a:pt x="1472" y="160"/>
                    <a:pt x="1315" y="27"/>
                    <a:pt x="1117" y="4"/>
                  </a:cubicBezTo>
                  <a:cubicBezTo>
                    <a:pt x="1094" y="2"/>
                    <a:pt x="1071" y="1"/>
                    <a:pt x="10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42"/>
            <p:cNvSpPr/>
            <p:nvPr/>
          </p:nvSpPr>
          <p:spPr>
            <a:xfrm>
              <a:off x="3440800" y="480031"/>
              <a:ext cx="50095" cy="40886"/>
            </a:xfrm>
            <a:custGeom>
              <a:rect b="b" l="l" r="r" t="t"/>
              <a:pathLst>
                <a:path extrusionOk="0" h="1030" w="1262">
                  <a:moveTo>
                    <a:pt x="550" y="0"/>
                  </a:moveTo>
                  <a:cubicBezTo>
                    <a:pt x="370" y="0"/>
                    <a:pt x="188" y="59"/>
                    <a:pt x="34" y="155"/>
                  </a:cubicBezTo>
                  <a:cubicBezTo>
                    <a:pt x="1" y="177"/>
                    <a:pt x="17" y="226"/>
                    <a:pt x="54" y="226"/>
                  </a:cubicBezTo>
                  <a:cubicBezTo>
                    <a:pt x="57" y="226"/>
                    <a:pt x="61" y="225"/>
                    <a:pt x="64" y="224"/>
                  </a:cubicBezTo>
                  <a:cubicBezTo>
                    <a:pt x="218" y="186"/>
                    <a:pt x="379" y="135"/>
                    <a:pt x="533" y="135"/>
                  </a:cubicBezTo>
                  <a:cubicBezTo>
                    <a:pt x="652" y="135"/>
                    <a:pt x="767" y="165"/>
                    <a:pt x="872" y="253"/>
                  </a:cubicBezTo>
                  <a:cubicBezTo>
                    <a:pt x="970" y="335"/>
                    <a:pt x="1033" y="447"/>
                    <a:pt x="1059" y="571"/>
                  </a:cubicBezTo>
                  <a:cubicBezTo>
                    <a:pt x="1070" y="630"/>
                    <a:pt x="1071" y="692"/>
                    <a:pt x="1062" y="752"/>
                  </a:cubicBezTo>
                  <a:cubicBezTo>
                    <a:pt x="1050" y="825"/>
                    <a:pt x="1004" y="898"/>
                    <a:pt x="1022" y="971"/>
                  </a:cubicBezTo>
                  <a:cubicBezTo>
                    <a:pt x="1032" y="1010"/>
                    <a:pt x="1066" y="1029"/>
                    <a:pt x="1101" y="1029"/>
                  </a:cubicBezTo>
                  <a:cubicBezTo>
                    <a:pt x="1115" y="1029"/>
                    <a:pt x="1130" y="1026"/>
                    <a:pt x="1143" y="1020"/>
                  </a:cubicBezTo>
                  <a:cubicBezTo>
                    <a:pt x="1222" y="983"/>
                    <a:pt x="1241" y="860"/>
                    <a:pt x="1251" y="782"/>
                  </a:cubicBezTo>
                  <a:cubicBezTo>
                    <a:pt x="1262" y="695"/>
                    <a:pt x="1258" y="608"/>
                    <a:pt x="1238" y="521"/>
                  </a:cubicBezTo>
                  <a:cubicBezTo>
                    <a:pt x="1203" y="364"/>
                    <a:pt x="1107" y="234"/>
                    <a:pt x="979" y="138"/>
                  </a:cubicBezTo>
                  <a:cubicBezTo>
                    <a:pt x="850" y="42"/>
                    <a:pt x="701" y="0"/>
                    <a:pt x="5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42"/>
            <p:cNvSpPr/>
            <p:nvPr/>
          </p:nvSpPr>
          <p:spPr>
            <a:xfrm>
              <a:off x="3337394" y="472688"/>
              <a:ext cx="19212" cy="8654"/>
            </a:xfrm>
            <a:custGeom>
              <a:rect b="b" l="l" r="r" t="t"/>
              <a:pathLst>
                <a:path extrusionOk="0" h="218" w="484">
                  <a:moveTo>
                    <a:pt x="319" y="1"/>
                  </a:moveTo>
                  <a:cubicBezTo>
                    <a:pt x="314" y="2"/>
                    <a:pt x="310" y="2"/>
                    <a:pt x="305" y="3"/>
                  </a:cubicBezTo>
                  <a:lnTo>
                    <a:pt x="305" y="3"/>
                  </a:lnTo>
                  <a:cubicBezTo>
                    <a:pt x="309" y="2"/>
                    <a:pt x="314" y="2"/>
                    <a:pt x="319" y="1"/>
                  </a:cubicBezTo>
                  <a:close/>
                  <a:moveTo>
                    <a:pt x="345" y="1"/>
                  </a:moveTo>
                  <a:cubicBezTo>
                    <a:pt x="328" y="1"/>
                    <a:pt x="310" y="3"/>
                    <a:pt x="291" y="5"/>
                  </a:cubicBezTo>
                  <a:cubicBezTo>
                    <a:pt x="295" y="4"/>
                    <a:pt x="300" y="4"/>
                    <a:pt x="305" y="3"/>
                  </a:cubicBezTo>
                  <a:lnTo>
                    <a:pt x="305" y="3"/>
                  </a:lnTo>
                  <a:cubicBezTo>
                    <a:pt x="253" y="9"/>
                    <a:pt x="200" y="13"/>
                    <a:pt x="147" y="13"/>
                  </a:cubicBezTo>
                  <a:cubicBezTo>
                    <a:pt x="131" y="13"/>
                    <a:pt x="115" y="12"/>
                    <a:pt x="99" y="12"/>
                  </a:cubicBezTo>
                  <a:cubicBezTo>
                    <a:pt x="98" y="12"/>
                    <a:pt x="98" y="12"/>
                    <a:pt x="97" y="12"/>
                  </a:cubicBezTo>
                  <a:cubicBezTo>
                    <a:pt x="47" y="12"/>
                    <a:pt x="0" y="58"/>
                    <a:pt x="1" y="110"/>
                  </a:cubicBezTo>
                  <a:cubicBezTo>
                    <a:pt x="3" y="133"/>
                    <a:pt x="10" y="160"/>
                    <a:pt x="30" y="178"/>
                  </a:cubicBezTo>
                  <a:lnTo>
                    <a:pt x="50" y="194"/>
                  </a:lnTo>
                  <a:cubicBezTo>
                    <a:pt x="66" y="203"/>
                    <a:pt x="81" y="207"/>
                    <a:pt x="99" y="207"/>
                  </a:cubicBezTo>
                  <a:cubicBezTo>
                    <a:pt x="147" y="214"/>
                    <a:pt x="196" y="216"/>
                    <a:pt x="244" y="218"/>
                  </a:cubicBezTo>
                  <a:cubicBezTo>
                    <a:pt x="267" y="218"/>
                    <a:pt x="291" y="218"/>
                    <a:pt x="312" y="216"/>
                  </a:cubicBezTo>
                  <a:cubicBezTo>
                    <a:pt x="360" y="215"/>
                    <a:pt x="404" y="205"/>
                    <a:pt x="438" y="172"/>
                  </a:cubicBezTo>
                  <a:cubicBezTo>
                    <a:pt x="483" y="127"/>
                    <a:pt x="473" y="51"/>
                    <a:pt x="420" y="20"/>
                  </a:cubicBezTo>
                  <a:cubicBezTo>
                    <a:pt x="394" y="5"/>
                    <a:pt x="370" y="1"/>
                    <a:pt x="3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42"/>
            <p:cNvSpPr/>
            <p:nvPr/>
          </p:nvSpPr>
          <p:spPr>
            <a:xfrm>
              <a:off x="3345730" y="450856"/>
              <a:ext cx="11313" cy="13576"/>
            </a:xfrm>
            <a:custGeom>
              <a:rect b="b" l="l" r="r" t="t"/>
              <a:pathLst>
                <a:path extrusionOk="0" h="342" w="285">
                  <a:moveTo>
                    <a:pt x="166" y="0"/>
                  </a:moveTo>
                  <a:cubicBezTo>
                    <a:pt x="157" y="0"/>
                    <a:pt x="147" y="2"/>
                    <a:pt x="138" y="4"/>
                  </a:cubicBezTo>
                  <a:cubicBezTo>
                    <a:pt x="110" y="14"/>
                    <a:pt x="83" y="30"/>
                    <a:pt x="68" y="57"/>
                  </a:cubicBezTo>
                  <a:cubicBezTo>
                    <a:pt x="57" y="78"/>
                    <a:pt x="46" y="101"/>
                    <a:pt x="35" y="123"/>
                  </a:cubicBezTo>
                  <a:cubicBezTo>
                    <a:pt x="25" y="143"/>
                    <a:pt x="15" y="161"/>
                    <a:pt x="9" y="180"/>
                  </a:cubicBezTo>
                  <a:cubicBezTo>
                    <a:pt x="3" y="195"/>
                    <a:pt x="0" y="209"/>
                    <a:pt x="0" y="224"/>
                  </a:cubicBezTo>
                  <a:cubicBezTo>
                    <a:pt x="0" y="238"/>
                    <a:pt x="2" y="258"/>
                    <a:pt x="6" y="267"/>
                  </a:cubicBezTo>
                  <a:cubicBezTo>
                    <a:pt x="9" y="280"/>
                    <a:pt x="15" y="292"/>
                    <a:pt x="24" y="302"/>
                  </a:cubicBezTo>
                  <a:cubicBezTo>
                    <a:pt x="32" y="314"/>
                    <a:pt x="41" y="322"/>
                    <a:pt x="52" y="328"/>
                  </a:cubicBezTo>
                  <a:cubicBezTo>
                    <a:pt x="69" y="337"/>
                    <a:pt x="87" y="342"/>
                    <a:pt x="105" y="342"/>
                  </a:cubicBezTo>
                  <a:cubicBezTo>
                    <a:pt x="114" y="342"/>
                    <a:pt x="123" y="341"/>
                    <a:pt x="133" y="339"/>
                  </a:cubicBezTo>
                  <a:cubicBezTo>
                    <a:pt x="146" y="335"/>
                    <a:pt x="157" y="330"/>
                    <a:pt x="169" y="322"/>
                  </a:cubicBezTo>
                  <a:cubicBezTo>
                    <a:pt x="191" y="308"/>
                    <a:pt x="197" y="300"/>
                    <a:pt x="212" y="279"/>
                  </a:cubicBezTo>
                  <a:cubicBezTo>
                    <a:pt x="213" y="276"/>
                    <a:pt x="216" y="274"/>
                    <a:pt x="217" y="271"/>
                  </a:cubicBezTo>
                  <a:cubicBezTo>
                    <a:pt x="223" y="261"/>
                    <a:pt x="228" y="249"/>
                    <a:pt x="234" y="239"/>
                  </a:cubicBezTo>
                  <a:cubicBezTo>
                    <a:pt x="244" y="217"/>
                    <a:pt x="256" y="194"/>
                    <a:pt x="266" y="171"/>
                  </a:cubicBezTo>
                  <a:cubicBezTo>
                    <a:pt x="274" y="158"/>
                    <a:pt x="279" y="144"/>
                    <a:pt x="279" y="128"/>
                  </a:cubicBezTo>
                  <a:cubicBezTo>
                    <a:pt x="285" y="117"/>
                    <a:pt x="285" y="101"/>
                    <a:pt x="279" y="86"/>
                  </a:cubicBezTo>
                  <a:cubicBezTo>
                    <a:pt x="275" y="71"/>
                    <a:pt x="269" y="58"/>
                    <a:pt x="259" y="46"/>
                  </a:cubicBezTo>
                  <a:cubicBezTo>
                    <a:pt x="250" y="34"/>
                    <a:pt x="241" y="24"/>
                    <a:pt x="226" y="16"/>
                  </a:cubicBezTo>
                  <a:cubicBezTo>
                    <a:pt x="208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42"/>
            <p:cNvSpPr/>
            <p:nvPr/>
          </p:nvSpPr>
          <p:spPr>
            <a:xfrm>
              <a:off x="3300359" y="460263"/>
              <a:ext cx="15759" cy="9011"/>
            </a:xfrm>
            <a:custGeom>
              <a:rect b="b" l="l" r="r" t="t"/>
              <a:pathLst>
                <a:path extrusionOk="0" h="227" w="397">
                  <a:moveTo>
                    <a:pt x="261" y="1"/>
                  </a:moveTo>
                  <a:cubicBezTo>
                    <a:pt x="254" y="1"/>
                    <a:pt x="246" y="2"/>
                    <a:pt x="238" y="2"/>
                  </a:cubicBezTo>
                  <a:cubicBezTo>
                    <a:pt x="224" y="3"/>
                    <a:pt x="208" y="5"/>
                    <a:pt x="194" y="6"/>
                  </a:cubicBezTo>
                  <a:lnTo>
                    <a:pt x="104" y="12"/>
                  </a:lnTo>
                  <a:cubicBezTo>
                    <a:pt x="77" y="15"/>
                    <a:pt x="52" y="23"/>
                    <a:pt x="32" y="42"/>
                  </a:cubicBezTo>
                  <a:cubicBezTo>
                    <a:pt x="15" y="59"/>
                    <a:pt x="1" y="89"/>
                    <a:pt x="2" y="114"/>
                  </a:cubicBezTo>
                  <a:cubicBezTo>
                    <a:pt x="4" y="140"/>
                    <a:pt x="12" y="167"/>
                    <a:pt x="32" y="185"/>
                  </a:cubicBezTo>
                  <a:cubicBezTo>
                    <a:pt x="38" y="190"/>
                    <a:pt x="46" y="195"/>
                    <a:pt x="53" y="201"/>
                  </a:cubicBezTo>
                  <a:cubicBezTo>
                    <a:pt x="69" y="210"/>
                    <a:pt x="85" y="215"/>
                    <a:pt x="104" y="215"/>
                  </a:cubicBezTo>
                  <a:lnTo>
                    <a:pt x="194" y="222"/>
                  </a:lnTo>
                  <a:cubicBezTo>
                    <a:pt x="208" y="224"/>
                    <a:pt x="224" y="225"/>
                    <a:pt x="238" y="226"/>
                  </a:cubicBezTo>
                  <a:cubicBezTo>
                    <a:pt x="246" y="226"/>
                    <a:pt x="254" y="227"/>
                    <a:pt x="261" y="227"/>
                  </a:cubicBezTo>
                  <a:cubicBezTo>
                    <a:pt x="270" y="227"/>
                    <a:pt x="277" y="226"/>
                    <a:pt x="285" y="225"/>
                  </a:cubicBezTo>
                  <a:cubicBezTo>
                    <a:pt x="301" y="225"/>
                    <a:pt x="314" y="222"/>
                    <a:pt x="328" y="215"/>
                  </a:cubicBezTo>
                  <a:cubicBezTo>
                    <a:pt x="342" y="211"/>
                    <a:pt x="354" y="204"/>
                    <a:pt x="363" y="192"/>
                  </a:cubicBezTo>
                  <a:cubicBezTo>
                    <a:pt x="382" y="173"/>
                    <a:pt x="397" y="141"/>
                    <a:pt x="396" y="114"/>
                  </a:cubicBezTo>
                  <a:cubicBezTo>
                    <a:pt x="395" y="85"/>
                    <a:pt x="385" y="55"/>
                    <a:pt x="363" y="36"/>
                  </a:cubicBezTo>
                  <a:cubicBezTo>
                    <a:pt x="355" y="31"/>
                    <a:pt x="348" y="24"/>
                    <a:pt x="340" y="18"/>
                  </a:cubicBezTo>
                  <a:cubicBezTo>
                    <a:pt x="324" y="8"/>
                    <a:pt x="304" y="3"/>
                    <a:pt x="285" y="3"/>
                  </a:cubicBezTo>
                  <a:cubicBezTo>
                    <a:pt x="277" y="2"/>
                    <a:pt x="270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42"/>
            <p:cNvSpPr/>
            <p:nvPr/>
          </p:nvSpPr>
          <p:spPr>
            <a:xfrm>
              <a:off x="3307107" y="434779"/>
              <a:ext cx="15838" cy="9368"/>
            </a:xfrm>
            <a:custGeom>
              <a:rect b="b" l="l" r="r" t="t"/>
              <a:pathLst>
                <a:path extrusionOk="0" h="236" w="399">
                  <a:moveTo>
                    <a:pt x="110" y="0"/>
                  </a:moveTo>
                  <a:cubicBezTo>
                    <a:pt x="91" y="0"/>
                    <a:pt x="73" y="4"/>
                    <a:pt x="56" y="14"/>
                  </a:cubicBezTo>
                  <a:cubicBezTo>
                    <a:pt x="34" y="27"/>
                    <a:pt x="12" y="53"/>
                    <a:pt x="7" y="79"/>
                  </a:cubicBezTo>
                  <a:cubicBezTo>
                    <a:pt x="1" y="106"/>
                    <a:pt x="2" y="138"/>
                    <a:pt x="17" y="163"/>
                  </a:cubicBezTo>
                  <a:cubicBezTo>
                    <a:pt x="33" y="186"/>
                    <a:pt x="54" y="205"/>
                    <a:pt x="82" y="212"/>
                  </a:cubicBezTo>
                  <a:cubicBezTo>
                    <a:pt x="126" y="223"/>
                    <a:pt x="169" y="230"/>
                    <a:pt x="214" y="233"/>
                  </a:cubicBezTo>
                  <a:cubicBezTo>
                    <a:pt x="226" y="235"/>
                    <a:pt x="239" y="236"/>
                    <a:pt x="252" y="236"/>
                  </a:cubicBezTo>
                  <a:cubicBezTo>
                    <a:pt x="256" y="236"/>
                    <a:pt x="261" y="236"/>
                    <a:pt x="266" y="236"/>
                  </a:cubicBezTo>
                  <a:cubicBezTo>
                    <a:pt x="290" y="232"/>
                    <a:pt x="306" y="231"/>
                    <a:pt x="327" y="218"/>
                  </a:cubicBezTo>
                  <a:cubicBezTo>
                    <a:pt x="331" y="216"/>
                    <a:pt x="334" y="215"/>
                    <a:pt x="337" y="212"/>
                  </a:cubicBezTo>
                  <a:cubicBezTo>
                    <a:pt x="356" y="200"/>
                    <a:pt x="370" y="186"/>
                    <a:pt x="381" y="166"/>
                  </a:cubicBezTo>
                  <a:cubicBezTo>
                    <a:pt x="394" y="142"/>
                    <a:pt x="398" y="106"/>
                    <a:pt x="381" y="79"/>
                  </a:cubicBezTo>
                  <a:cubicBezTo>
                    <a:pt x="371" y="66"/>
                    <a:pt x="362" y="54"/>
                    <a:pt x="351" y="45"/>
                  </a:cubicBezTo>
                  <a:cubicBezTo>
                    <a:pt x="342" y="39"/>
                    <a:pt x="335" y="33"/>
                    <a:pt x="326" y="29"/>
                  </a:cubicBezTo>
                  <a:cubicBezTo>
                    <a:pt x="313" y="22"/>
                    <a:pt x="300" y="17"/>
                    <a:pt x="284" y="17"/>
                  </a:cubicBezTo>
                  <a:cubicBezTo>
                    <a:pt x="278" y="15"/>
                    <a:pt x="271" y="15"/>
                    <a:pt x="266" y="14"/>
                  </a:cubicBezTo>
                  <a:cubicBezTo>
                    <a:pt x="262" y="14"/>
                    <a:pt x="259" y="14"/>
                    <a:pt x="256" y="13"/>
                  </a:cubicBezTo>
                  <a:cubicBezTo>
                    <a:pt x="247" y="12"/>
                    <a:pt x="241" y="12"/>
                    <a:pt x="233" y="12"/>
                  </a:cubicBezTo>
                  <a:cubicBezTo>
                    <a:pt x="207" y="12"/>
                    <a:pt x="181" y="9"/>
                    <a:pt x="154" y="6"/>
                  </a:cubicBezTo>
                  <a:cubicBezTo>
                    <a:pt x="149" y="4"/>
                    <a:pt x="143" y="4"/>
                    <a:pt x="139" y="3"/>
                  </a:cubicBezTo>
                  <a:cubicBezTo>
                    <a:pt x="129" y="1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42"/>
            <p:cNvSpPr/>
            <p:nvPr/>
          </p:nvSpPr>
          <p:spPr>
            <a:xfrm>
              <a:off x="3270786" y="492932"/>
              <a:ext cx="11432" cy="16235"/>
            </a:xfrm>
            <a:custGeom>
              <a:rect b="b" l="l" r="r" t="t"/>
              <a:pathLst>
                <a:path extrusionOk="0" h="409" w="288">
                  <a:moveTo>
                    <a:pt x="174" y="0"/>
                  </a:moveTo>
                  <a:cubicBezTo>
                    <a:pt x="173" y="0"/>
                    <a:pt x="172" y="0"/>
                    <a:pt x="171" y="0"/>
                  </a:cubicBezTo>
                  <a:cubicBezTo>
                    <a:pt x="141" y="2"/>
                    <a:pt x="110" y="12"/>
                    <a:pt x="89" y="34"/>
                  </a:cubicBezTo>
                  <a:lnTo>
                    <a:pt x="70" y="58"/>
                  </a:lnTo>
                  <a:cubicBezTo>
                    <a:pt x="62" y="73"/>
                    <a:pt x="58" y="90"/>
                    <a:pt x="55" y="108"/>
                  </a:cubicBezTo>
                  <a:cubicBezTo>
                    <a:pt x="52" y="134"/>
                    <a:pt x="45" y="159"/>
                    <a:pt x="37" y="184"/>
                  </a:cubicBezTo>
                  <a:cubicBezTo>
                    <a:pt x="31" y="194"/>
                    <a:pt x="27" y="204"/>
                    <a:pt x="22" y="214"/>
                  </a:cubicBezTo>
                  <a:cubicBezTo>
                    <a:pt x="11" y="236"/>
                    <a:pt x="0" y="262"/>
                    <a:pt x="0" y="288"/>
                  </a:cubicBezTo>
                  <a:lnTo>
                    <a:pt x="0" y="299"/>
                  </a:lnTo>
                  <a:cubicBezTo>
                    <a:pt x="2" y="325"/>
                    <a:pt x="3" y="335"/>
                    <a:pt x="16" y="357"/>
                  </a:cubicBezTo>
                  <a:cubicBezTo>
                    <a:pt x="24" y="372"/>
                    <a:pt x="38" y="384"/>
                    <a:pt x="53" y="394"/>
                  </a:cubicBezTo>
                  <a:cubicBezTo>
                    <a:pt x="69" y="404"/>
                    <a:pt x="87" y="409"/>
                    <a:pt x="105" y="409"/>
                  </a:cubicBezTo>
                  <a:cubicBezTo>
                    <a:pt x="113" y="409"/>
                    <a:pt x="128" y="408"/>
                    <a:pt x="136" y="405"/>
                  </a:cubicBezTo>
                  <a:cubicBezTo>
                    <a:pt x="137" y="405"/>
                    <a:pt x="138" y="404"/>
                    <a:pt x="141" y="404"/>
                  </a:cubicBezTo>
                  <a:cubicBezTo>
                    <a:pt x="159" y="398"/>
                    <a:pt x="172" y="391"/>
                    <a:pt x="188" y="381"/>
                  </a:cubicBezTo>
                  <a:cubicBezTo>
                    <a:pt x="205" y="367"/>
                    <a:pt x="220" y="350"/>
                    <a:pt x="230" y="331"/>
                  </a:cubicBezTo>
                  <a:cubicBezTo>
                    <a:pt x="243" y="306"/>
                    <a:pt x="253" y="280"/>
                    <a:pt x="263" y="254"/>
                  </a:cubicBezTo>
                  <a:cubicBezTo>
                    <a:pt x="278" y="211"/>
                    <a:pt x="285" y="164"/>
                    <a:pt x="288" y="118"/>
                  </a:cubicBezTo>
                  <a:cubicBezTo>
                    <a:pt x="288" y="88"/>
                    <a:pt x="272" y="54"/>
                    <a:pt x="252" y="34"/>
                  </a:cubicBezTo>
                  <a:cubicBezTo>
                    <a:pt x="234" y="15"/>
                    <a:pt x="201" y="0"/>
                    <a:pt x="1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42"/>
            <p:cNvSpPr/>
            <p:nvPr/>
          </p:nvSpPr>
          <p:spPr>
            <a:xfrm>
              <a:off x="3247009" y="478324"/>
              <a:ext cx="12583" cy="18736"/>
            </a:xfrm>
            <a:custGeom>
              <a:rect b="b" l="l" r="r" t="t"/>
              <a:pathLst>
                <a:path extrusionOk="0" h="472" w="317">
                  <a:moveTo>
                    <a:pt x="195" y="0"/>
                  </a:moveTo>
                  <a:cubicBezTo>
                    <a:pt x="156" y="0"/>
                    <a:pt x="118" y="20"/>
                    <a:pt x="96" y="57"/>
                  </a:cubicBezTo>
                  <a:cubicBezTo>
                    <a:pt x="69" y="104"/>
                    <a:pt x="46" y="155"/>
                    <a:pt x="29" y="205"/>
                  </a:cubicBezTo>
                  <a:cubicBezTo>
                    <a:pt x="21" y="226"/>
                    <a:pt x="15" y="249"/>
                    <a:pt x="10" y="270"/>
                  </a:cubicBezTo>
                  <a:cubicBezTo>
                    <a:pt x="1" y="302"/>
                    <a:pt x="0" y="333"/>
                    <a:pt x="1" y="365"/>
                  </a:cubicBezTo>
                  <a:cubicBezTo>
                    <a:pt x="4" y="418"/>
                    <a:pt x="41" y="463"/>
                    <a:pt x="94" y="471"/>
                  </a:cubicBezTo>
                  <a:cubicBezTo>
                    <a:pt x="100" y="471"/>
                    <a:pt x="105" y="472"/>
                    <a:pt x="110" y="472"/>
                  </a:cubicBezTo>
                  <a:cubicBezTo>
                    <a:pt x="157" y="472"/>
                    <a:pt x="196" y="439"/>
                    <a:pt x="211" y="395"/>
                  </a:cubicBezTo>
                  <a:cubicBezTo>
                    <a:pt x="216" y="380"/>
                    <a:pt x="223" y="366"/>
                    <a:pt x="226" y="353"/>
                  </a:cubicBezTo>
                  <a:cubicBezTo>
                    <a:pt x="231" y="339"/>
                    <a:pt x="234" y="325"/>
                    <a:pt x="237" y="311"/>
                  </a:cubicBezTo>
                  <a:cubicBezTo>
                    <a:pt x="244" y="287"/>
                    <a:pt x="251" y="265"/>
                    <a:pt x="261" y="244"/>
                  </a:cubicBezTo>
                  <a:cubicBezTo>
                    <a:pt x="271" y="220"/>
                    <a:pt x="283" y="196"/>
                    <a:pt x="296" y="173"/>
                  </a:cubicBezTo>
                  <a:cubicBezTo>
                    <a:pt x="312" y="148"/>
                    <a:pt x="317" y="113"/>
                    <a:pt x="308" y="84"/>
                  </a:cubicBezTo>
                  <a:cubicBezTo>
                    <a:pt x="299" y="57"/>
                    <a:pt x="278" y="29"/>
                    <a:pt x="255" y="15"/>
                  </a:cubicBezTo>
                  <a:cubicBezTo>
                    <a:pt x="236" y="5"/>
                    <a:pt x="215" y="0"/>
                    <a:pt x="1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42"/>
            <p:cNvSpPr/>
            <p:nvPr/>
          </p:nvSpPr>
          <p:spPr>
            <a:xfrm>
              <a:off x="3215213" y="527665"/>
              <a:ext cx="18657" cy="9963"/>
            </a:xfrm>
            <a:custGeom>
              <a:rect b="b" l="l" r="r" t="t"/>
              <a:pathLst>
                <a:path extrusionOk="0" h="251" w="470">
                  <a:moveTo>
                    <a:pt x="205" y="0"/>
                  </a:moveTo>
                  <a:cubicBezTo>
                    <a:pt x="164" y="0"/>
                    <a:pt x="124" y="5"/>
                    <a:pt x="85" y="14"/>
                  </a:cubicBezTo>
                  <a:cubicBezTo>
                    <a:pt x="59" y="19"/>
                    <a:pt x="33" y="42"/>
                    <a:pt x="20" y="65"/>
                  </a:cubicBezTo>
                  <a:cubicBezTo>
                    <a:pt x="6" y="89"/>
                    <a:pt x="1" y="123"/>
                    <a:pt x="10" y="149"/>
                  </a:cubicBezTo>
                  <a:cubicBezTo>
                    <a:pt x="19" y="175"/>
                    <a:pt x="35" y="201"/>
                    <a:pt x="61" y="215"/>
                  </a:cubicBezTo>
                  <a:cubicBezTo>
                    <a:pt x="69" y="219"/>
                    <a:pt x="78" y="222"/>
                    <a:pt x="87" y="225"/>
                  </a:cubicBezTo>
                  <a:cubicBezTo>
                    <a:pt x="94" y="228"/>
                    <a:pt x="102" y="229"/>
                    <a:pt x="110" y="229"/>
                  </a:cubicBezTo>
                  <a:cubicBezTo>
                    <a:pt x="115" y="229"/>
                    <a:pt x="120" y="228"/>
                    <a:pt x="125" y="227"/>
                  </a:cubicBezTo>
                  <a:cubicBezTo>
                    <a:pt x="143" y="226"/>
                    <a:pt x="159" y="225"/>
                    <a:pt x="176" y="225"/>
                  </a:cubicBezTo>
                  <a:cubicBezTo>
                    <a:pt x="192" y="225"/>
                    <a:pt x="209" y="226"/>
                    <a:pt x="225" y="227"/>
                  </a:cubicBezTo>
                  <a:cubicBezTo>
                    <a:pt x="239" y="230"/>
                    <a:pt x="252" y="232"/>
                    <a:pt x="263" y="236"/>
                  </a:cubicBezTo>
                  <a:cubicBezTo>
                    <a:pt x="282" y="241"/>
                    <a:pt x="299" y="245"/>
                    <a:pt x="318" y="247"/>
                  </a:cubicBezTo>
                  <a:cubicBezTo>
                    <a:pt x="328" y="249"/>
                    <a:pt x="339" y="250"/>
                    <a:pt x="350" y="250"/>
                  </a:cubicBezTo>
                  <a:cubicBezTo>
                    <a:pt x="369" y="250"/>
                    <a:pt x="389" y="246"/>
                    <a:pt x="406" y="236"/>
                  </a:cubicBezTo>
                  <a:cubicBezTo>
                    <a:pt x="426" y="222"/>
                    <a:pt x="442" y="204"/>
                    <a:pt x="450" y="183"/>
                  </a:cubicBezTo>
                  <a:cubicBezTo>
                    <a:pt x="469" y="133"/>
                    <a:pt x="453" y="68"/>
                    <a:pt x="403" y="42"/>
                  </a:cubicBezTo>
                  <a:cubicBezTo>
                    <a:pt x="376" y="28"/>
                    <a:pt x="350" y="17"/>
                    <a:pt x="321" y="12"/>
                  </a:cubicBezTo>
                  <a:cubicBezTo>
                    <a:pt x="292" y="7"/>
                    <a:pt x="262" y="2"/>
                    <a:pt x="234" y="1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42"/>
            <p:cNvSpPr/>
            <p:nvPr/>
          </p:nvSpPr>
          <p:spPr>
            <a:xfrm>
              <a:off x="3187665" y="515122"/>
              <a:ext cx="14806" cy="11115"/>
            </a:xfrm>
            <a:custGeom>
              <a:rect b="b" l="l" r="r" t="t"/>
              <a:pathLst>
                <a:path extrusionOk="0" h="280" w="373">
                  <a:moveTo>
                    <a:pt x="169" y="239"/>
                  </a:moveTo>
                  <a:cubicBezTo>
                    <a:pt x="170" y="240"/>
                    <a:pt x="171" y="241"/>
                    <a:pt x="172" y="242"/>
                  </a:cubicBezTo>
                  <a:lnTo>
                    <a:pt x="172" y="242"/>
                  </a:lnTo>
                  <a:cubicBezTo>
                    <a:pt x="171" y="241"/>
                    <a:pt x="170" y="240"/>
                    <a:pt x="169" y="239"/>
                  </a:cubicBezTo>
                  <a:close/>
                  <a:moveTo>
                    <a:pt x="177" y="248"/>
                  </a:moveTo>
                  <a:cubicBezTo>
                    <a:pt x="178" y="248"/>
                    <a:pt x="179" y="249"/>
                    <a:pt x="180" y="250"/>
                  </a:cubicBezTo>
                  <a:cubicBezTo>
                    <a:pt x="179" y="249"/>
                    <a:pt x="178" y="248"/>
                    <a:pt x="177" y="248"/>
                  </a:cubicBezTo>
                  <a:close/>
                  <a:moveTo>
                    <a:pt x="147" y="0"/>
                  </a:moveTo>
                  <a:cubicBezTo>
                    <a:pt x="127" y="0"/>
                    <a:pt x="106" y="3"/>
                    <a:pt x="85" y="6"/>
                  </a:cubicBezTo>
                  <a:cubicBezTo>
                    <a:pt x="71" y="10"/>
                    <a:pt x="58" y="16"/>
                    <a:pt x="47" y="27"/>
                  </a:cubicBezTo>
                  <a:cubicBezTo>
                    <a:pt x="34" y="35"/>
                    <a:pt x="24" y="46"/>
                    <a:pt x="18" y="58"/>
                  </a:cubicBezTo>
                  <a:lnTo>
                    <a:pt x="6" y="86"/>
                  </a:lnTo>
                  <a:cubicBezTo>
                    <a:pt x="1" y="102"/>
                    <a:pt x="1" y="115"/>
                    <a:pt x="3" y="131"/>
                  </a:cubicBezTo>
                  <a:cubicBezTo>
                    <a:pt x="3" y="141"/>
                    <a:pt x="6" y="151"/>
                    <a:pt x="11" y="160"/>
                  </a:cubicBezTo>
                  <a:cubicBezTo>
                    <a:pt x="17" y="175"/>
                    <a:pt x="23" y="186"/>
                    <a:pt x="34" y="197"/>
                  </a:cubicBezTo>
                  <a:cubicBezTo>
                    <a:pt x="43" y="203"/>
                    <a:pt x="50" y="208"/>
                    <a:pt x="58" y="214"/>
                  </a:cubicBezTo>
                  <a:cubicBezTo>
                    <a:pt x="76" y="225"/>
                    <a:pt x="95" y="230"/>
                    <a:pt x="115" y="230"/>
                  </a:cubicBezTo>
                  <a:cubicBezTo>
                    <a:pt x="118" y="230"/>
                    <a:pt x="121" y="229"/>
                    <a:pt x="123" y="229"/>
                  </a:cubicBezTo>
                  <a:cubicBezTo>
                    <a:pt x="129" y="229"/>
                    <a:pt x="135" y="230"/>
                    <a:pt x="140" y="230"/>
                  </a:cubicBezTo>
                  <a:cubicBezTo>
                    <a:pt x="146" y="232"/>
                    <a:pt x="149" y="233"/>
                    <a:pt x="154" y="234"/>
                  </a:cubicBezTo>
                  <a:cubicBezTo>
                    <a:pt x="162" y="239"/>
                    <a:pt x="171" y="242"/>
                    <a:pt x="177" y="248"/>
                  </a:cubicBezTo>
                  <a:lnTo>
                    <a:pt x="177" y="248"/>
                  </a:lnTo>
                  <a:cubicBezTo>
                    <a:pt x="173" y="244"/>
                    <a:pt x="169" y="240"/>
                    <a:pt x="164" y="236"/>
                  </a:cubicBezTo>
                  <a:lnTo>
                    <a:pt x="164" y="236"/>
                  </a:lnTo>
                  <a:cubicBezTo>
                    <a:pt x="174" y="243"/>
                    <a:pt x="183" y="251"/>
                    <a:pt x="193" y="258"/>
                  </a:cubicBezTo>
                  <a:cubicBezTo>
                    <a:pt x="191" y="257"/>
                    <a:pt x="190" y="255"/>
                    <a:pt x="188" y="254"/>
                  </a:cubicBezTo>
                  <a:lnTo>
                    <a:pt x="188" y="254"/>
                  </a:lnTo>
                  <a:cubicBezTo>
                    <a:pt x="200" y="263"/>
                    <a:pt x="211" y="271"/>
                    <a:pt x="227" y="275"/>
                  </a:cubicBezTo>
                  <a:cubicBezTo>
                    <a:pt x="229" y="275"/>
                    <a:pt x="231" y="276"/>
                    <a:pt x="234" y="276"/>
                  </a:cubicBezTo>
                  <a:cubicBezTo>
                    <a:pt x="246" y="279"/>
                    <a:pt x="254" y="280"/>
                    <a:pt x="262" y="280"/>
                  </a:cubicBezTo>
                  <a:cubicBezTo>
                    <a:pt x="270" y="280"/>
                    <a:pt x="279" y="278"/>
                    <a:pt x="294" y="276"/>
                  </a:cubicBezTo>
                  <a:cubicBezTo>
                    <a:pt x="312" y="270"/>
                    <a:pt x="328" y="261"/>
                    <a:pt x="340" y="249"/>
                  </a:cubicBezTo>
                  <a:cubicBezTo>
                    <a:pt x="354" y="235"/>
                    <a:pt x="362" y="219"/>
                    <a:pt x="368" y="202"/>
                  </a:cubicBezTo>
                  <a:cubicBezTo>
                    <a:pt x="370" y="197"/>
                    <a:pt x="371" y="191"/>
                    <a:pt x="371" y="186"/>
                  </a:cubicBezTo>
                  <a:cubicBezTo>
                    <a:pt x="373" y="177"/>
                    <a:pt x="373" y="166"/>
                    <a:pt x="371" y="157"/>
                  </a:cubicBezTo>
                  <a:lnTo>
                    <a:pt x="366" y="138"/>
                  </a:lnTo>
                  <a:cubicBezTo>
                    <a:pt x="365" y="131"/>
                    <a:pt x="364" y="129"/>
                    <a:pt x="360" y="119"/>
                  </a:cubicBezTo>
                  <a:cubicBezTo>
                    <a:pt x="352" y="100"/>
                    <a:pt x="352" y="102"/>
                    <a:pt x="335" y="81"/>
                  </a:cubicBezTo>
                  <a:cubicBezTo>
                    <a:pt x="325" y="67"/>
                    <a:pt x="310" y="58"/>
                    <a:pt x="298" y="48"/>
                  </a:cubicBezTo>
                  <a:cubicBezTo>
                    <a:pt x="278" y="34"/>
                    <a:pt x="255" y="25"/>
                    <a:pt x="232" y="15"/>
                  </a:cubicBezTo>
                  <a:cubicBezTo>
                    <a:pt x="209" y="6"/>
                    <a:pt x="185" y="4"/>
                    <a:pt x="161" y="1"/>
                  </a:cubicBezTo>
                  <a:cubicBezTo>
                    <a:pt x="157" y="0"/>
                    <a:pt x="152" y="0"/>
                    <a:pt x="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42"/>
            <p:cNvSpPr/>
            <p:nvPr/>
          </p:nvSpPr>
          <p:spPr>
            <a:xfrm>
              <a:off x="3165357" y="550411"/>
              <a:ext cx="15521" cy="24055"/>
            </a:xfrm>
            <a:custGeom>
              <a:rect b="b" l="l" r="r" t="t"/>
              <a:pathLst>
                <a:path extrusionOk="0" h="606" w="391">
                  <a:moveTo>
                    <a:pt x="267" y="1"/>
                  </a:moveTo>
                  <a:cubicBezTo>
                    <a:pt x="218" y="1"/>
                    <a:pt x="175" y="32"/>
                    <a:pt x="159" y="82"/>
                  </a:cubicBezTo>
                  <a:cubicBezTo>
                    <a:pt x="147" y="119"/>
                    <a:pt x="135" y="153"/>
                    <a:pt x="121" y="190"/>
                  </a:cubicBezTo>
                  <a:cubicBezTo>
                    <a:pt x="114" y="208"/>
                    <a:pt x="107" y="229"/>
                    <a:pt x="98" y="246"/>
                  </a:cubicBezTo>
                  <a:cubicBezTo>
                    <a:pt x="103" y="236"/>
                    <a:pt x="104" y="233"/>
                    <a:pt x="104" y="233"/>
                  </a:cubicBezTo>
                  <a:lnTo>
                    <a:pt x="104" y="233"/>
                  </a:lnTo>
                  <a:cubicBezTo>
                    <a:pt x="103" y="233"/>
                    <a:pt x="96" y="249"/>
                    <a:pt x="94" y="254"/>
                  </a:cubicBezTo>
                  <a:cubicBezTo>
                    <a:pt x="90" y="262"/>
                    <a:pt x="86" y="270"/>
                    <a:pt x="84" y="278"/>
                  </a:cubicBezTo>
                  <a:cubicBezTo>
                    <a:pt x="68" y="314"/>
                    <a:pt x="49" y="346"/>
                    <a:pt x="34" y="381"/>
                  </a:cubicBezTo>
                  <a:cubicBezTo>
                    <a:pt x="30" y="390"/>
                    <a:pt x="27" y="398"/>
                    <a:pt x="23" y="407"/>
                  </a:cubicBezTo>
                  <a:cubicBezTo>
                    <a:pt x="17" y="424"/>
                    <a:pt x="11" y="438"/>
                    <a:pt x="7" y="455"/>
                  </a:cubicBezTo>
                  <a:cubicBezTo>
                    <a:pt x="1" y="486"/>
                    <a:pt x="3" y="516"/>
                    <a:pt x="9" y="545"/>
                  </a:cubicBezTo>
                  <a:cubicBezTo>
                    <a:pt x="17" y="579"/>
                    <a:pt x="54" y="605"/>
                    <a:pt x="89" y="605"/>
                  </a:cubicBezTo>
                  <a:cubicBezTo>
                    <a:pt x="96" y="605"/>
                    <a:pt x="103" y="604"/>
                    <a:pt x="110" y="602"/>
                  </a:cubicBezTo>
                  <a:cubicBezTo>
                    <a:pt x="165" y="583"/>
                    <a:pt x="206" y="548"/>
                    <a:pt x="235" y="495"/>
                  </a:cubicBezTo>
                  <a:cubicBezTo>
                    <a:pt x="253" y="459"/>
                    <a:pt x="268" y="423"/>
                    <a:pt x="284" y="386"/>
                  </a:cubicBezTo>
                  <a:cubicBezTo>
                    <a:pt x="318" y="305"/>
                    <a:pt x="349" y="225"/>
                    <a:pt x="373" y="142"/>
                  </a:cubicBezTo>
                  <a:cubicBezTo>
                    <a:pt x="390" y="84"/>
                    <a:pt x="354" y="17"/>
                    <a:pt x="296" y="4"/>
                  </a:cubicBezTo>
                  <a:cubicBezTo>
                    <a:pt x="286" y="2"/>
                    <a:pt x="277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42"/>
            <p:cNvSpPr/>
            <p:nvPr/>
          </p:nvSpPr>
          <p:spPr>
            <a:xfrm>
              <a:off x="3166190" y="566527"/>
              <a:ext cx="119" cy="238"/>
            </a:xfrm>
            <a:custGeom>
              <a:rect b="b" l="l" r="r" t="t"/>
              <a:pathLst>
                <a:path extrusionOk="0" h="6" w="3">
                  <a:moveTo>
                    <a:pt x="2" y="0"/>
                  </a:moveTo>
                  <a:cubicBezTo>
                    <a:pt x="1" y="1"/>
                    <a:pt x="0" y="2"/>
                    <a:pt x="0" y="5"/>
                  </a:cubicBezTo>
                  <a:cubicBezTo>
                    <a:pt x="1" y="4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E08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42"/>
            <p:cNvSpPr/>
            <p:nvPr/>
          </p:nvSpPr>
          <p:spPr>
            <a:xfrm>
              <a:off x="3166270" y="566090"/>
              <a:ext cx="198" cy="437"/>
            </a:xfrm>
            <a:custGeom>
              <a:rect b="b" l="l" r="r" t="t"/>
              <a:pathLst>
                <a:path extrusionOk="0" h="11" w="5">
                  <a:moveTo>
                    <a:pt x="0" y="10"/>
                  </a:moveTo>
                  <a:lnTo>
                    <a:pt x="0" y="10"/>
                  </a:lnTo>
                  <a:cubicBezTo>
                    <a:pt x="5" y="1"/>
                    <a:pt x="5" y="1"/>
                    <a:pt x="0" y="10"/>
                  </a:cubicBezTo>
                  <a:close/>
                </a:path>
              </a:pathLst>
            </a:custGeom>
            <a:solidFill>
              <a:srgbClr val="E08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42"/>
            <p:cNvSpPr/>
            <p:nvPr/>
          </p:nvSpPr>
          <p:spPr>
            <a:xfrm>
              <a:off x="3126892" y="567400"/>
              <a:ext cx="17426" cy="11234"/>
            </a:xfrm>
            <a:custGeom>
              <a:rect b="b" l="l" r="r" t="t"/>
              <a:pathLst>
                <a:path extrusionOk="0" h="283" w="439">
                  <a:moveTo>
                    <a:pt x="316" y="1"/>
                  </a:moveTo>
                  <a:cubicBezTo>
                    <a:pt x="306" y="1"/>
                    <a:pt x="297" y="2"/>
                    <a:pt x="287" y="4"/>
                  </a:cubicBezTo>
                  <a:cubicBezTo>
                    <a:pt x="266" y="9"/>
                    <a:pt x="249" y="20"/>
                    <a:pt x="232" y="33"/>
                  </a:cubicBezTo>
                  <a:lnTo>
                    <a:pt x="232" y="33"/>
                  </a:lnTo>
                  <a:cubicBezTo>
                    <a:pt x="224" y="38"/>
                    <a:pt x="215" y="43"/>
                    <a:pt x="208" y="47"/>
                  </a:cubicBezTo>
                  <a:cubicBezTo>
                    <a:pt x="201" y="50"/>
                    <a:pt x="194" y="51"/>
                    <a:pt x="187" y="52"/>
                  </a:cubicBezTo>
                  <a:lnTo>
                    <a:pt x="164" y="52"/>
                  </a:lnTo>
                  <a:cubicBezTo>
                    <a:pt x="158" y="51"/>
                    <a:pt x="152" y="50"/>
                    <a:pt x="146" y="47"/>
                  </a:cubicBezTo>
                  <a:cubicBezTo>
                    <a:pt x="138" y="44"/>
                    <a:pt x="129" y="43"/>
                    <a:pt x="119" y="43"/>
                  </a:cubicBezTo>
                  <a:cubicBezTo>
                    <a:pt x="98" y="43"/>
                    <a:pt x="74" y="49"/>
                    <a:pt x="59" y="58"/>
                  </a:cubicBezTo>
                  <a:cubicBezTo>
                    <a:pt x="38" y="72"/>
                    <a:pt x="23" y="89"/>
                    <a:pt x="13" y="113"/>
                  </a:cubicBezTo>
                  <a:cubicBezTo>
                    <a:pt x="5" y="134"/>
                    <a:pt x="1" y="162"/>
                    <a:pt x="8" y="186"/>
                  </a:cubicBezTo>
                  <a:cubicBezTo>
                    <a:pt x="17" y="212"/>
                    <a:pt x="33" y="241"/>
                    <a:pt x="59" y="251"/>
                  </a:cubicBezTo>
                  <a:cubicBezTo>
                    <a:pt x="76" y="259"/>
                    <a:pt x="94" y="267"/>
                    <a:pt x="112" y="272"/>
                  </a:cubicBezTo>
                  <a:cubicBezTo>
                    <a:pt x="131" y="277"/>
                    <a:pt x="151" y="279"/>
                    <a:pt x="169" y="281"/>
                  </a:cubicBezTo>
                  <a:cubicBezTo>
                    <a:pt x="176" y="282"/>
                    <a:pt x="184" y="283"/>
                    <a:pt x="191" y="283"/>
                  </a:cubicBezTo>
                  <a:cubicBezTo>
                    <a:pt x="213" y="283"/>
                    <a:pt x="234" y="279"/>
                    <a:pt x="256" y="275"/>
                  </a:cubicBezTo>
                  <a:cubicBezTo>
                    <a:pt x="283" y="270"/>
                    <a:pt x="310" y="258"/>
                    <a:pt x="336" y="246"/>
                  </a:cubicBezTo>
                  <a:cubicBezTo>
                    <a:pt x="380" y="225"/>
                    <a:pt x="417" y="192"/>
                    <a:pt x="429" y="145"/>
                  </a:cubicBezTo>
                  <a:cubicBezTo>
                    <a:pt x="438" y="105"/>
                    <a:pt x="427" y="63"/>
                    <a:pt x="398" y="35"/>
                  </a:cubicBezTo>
                  <a:cubicBezTo>
                    <a:pt x="376" y="12"/>
                    <a:pt x="346" y="1"/>
                    <a:pt x="31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42"/>
            <p:cNvSpPr/>
            <p:nvPr/>
          </p:nvSpPr>
          <p:spPr>
            <a:xfrm>
              <a:off x="3105854" y="550530"/>
              <a:ext cx="15203" cy="12385"/>
            </a:xfrm>
            <a:custGeom>
              <a:rect b="b" l="l" r="r" t="t"/>
              <a:pathLst>
                <a:path extrusionOk="0" h="312" w="383">
                  <a:moveTo>
                    <a:pt x="254" y="1"/>
                  </a:moveTo>
                  <a:cubicBezTo>
                    <a:pt x="210" y="1"/>
                    <a:pt x="171" y="19"/>
                    <a:pt x="135" y="40"/>
                  </a:cubicBezTo>
                  <a:cubicBezTo>
                    <a:pt x="99" y="61"/>
                    <a:pt x="66" y="86"/>
                    <a:pt x="35" y="114"/>
                  </a:cubicBezTo>
                  <a:cubicBezTo>
                    <a:pt x="14" y="134"/>
                    <a:pt x="1" y="168"/>
                    <a:pt x="1" y="196"/>
                  </a:cubicBezTo>
                  <a:cubicBezTo>
                    <a:pt x="1" y="225"/>
                    <a:pt x="14" y="259"/>
                    <a:pt x="35" y="278"/>
                  </a:cubicBezTo>
                  <a:cubicBezTo>
                    <a:pt x="56" y="297"/>
                    <a:pt x="82" y="312"/>
                    <a:pt x="111" y="312"/>
                  </a:cubicBezTo>
                  <a:cubicBezTo>
                    <a:pt x="113" y="312"/>
                    <a:pt x="115" y="312"/>
                    <a:pt x="116" y="312"/>
                  </a:cubicBezTo>
                  <a:cubicBezTo>
                    <a:pt x="148" y="311"/>
                    <a:pt x="176" y="300"/>
                    <a:pt x="199" y="278"/>
                  </a:cubicBezTo>
                  <a:cubicBezTo>
                    <a:pt x="204" y="274"/>
                    <a:pt x="208" y="270"/>
                    <a:pt x="213" y="267"/>
                  </a:cubicBezTo>
                  <a:cubicBezTo>
                    <a:pt x="234" y="252"/>
                    <a:pt x="255" y="238"/>
                    <a:pt x="277" y="226"/>
                  </a:cubicBezTo>
                  <a:cubicBezTo>
                    <a:pt x="298" y="216"/>
                    <a:pt x="316" y="204"/>
                    <a:pt x="333" y="189"/>
                  </a:cubicBezTo>
                  <a:cubicBezTo>
                    <a:pt x="349" y="173"/>
                    <a:pt x="364" y="153"/>
                    <a:pt x="374" y="134"/>
                  </a:cubicBezTo>
                  <a:cubicBezTo>
                    <a:pt x="379" y="122"/>
                    <a:pt x="382" y="109"/>
                    <a:pt x="382" y="96"/>
                  </a:cubicBezTo>
                  <a:cubicBezTo>
                    <a:pt x="381" y="72"/>
                    <a:pt x="372" y="54"/>
                    <a:pt x="356" y="38"/>
                  </a:cubicBezTo>
                  <a:cubicBezTo>
                    <a:pt x="335" y="14"/>
                    <a:pt x="296" y="3"/>
                    <a:pt x="264" y="1"/>
                  </a:cubicBezTo>
                  <a:cubicBezTo>
                    <a:pt x="261" y="1"/>
                    <a:pt x="258" y="1"/>
                    <a:pt x="2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42"/>
            <p:cNvSpPr/>
            <p:nvPr/>
          </p:nvSpPr>
          <p:spPr>
            <a:xfrm>
              <a:off x="3134633" y="432318"/>
              <a:ext cx="37194" cy="48904"/>
            </a:xfrm>
            <a:custGeom>
              <a:rect b="b" l="l" r="r" t="t"/>
              <a:pathLst>
                <a:path extrusionOk="0" h="1232" w="937">
                  <a:moveTo>
                    <a:pt x="122" y="1"/>
                  </a:moveTo>
                  <a:cubicBezTo>
                    <a:pt x="86" y="1"/>
                    <a:pt x="49" y="20"/>
                    <a:pt x="31" y="51"/>
                  </a:cubicBezTo>
                  <a:cubicBezTo>
                    <a:pt x="1" y="103"/>
                    <a:pt x="24" y="158"/>
                    <a:pt x="67" y="190"/>
                  </a:cubicBezTo>
                  <a:cubicBezTo>
                    <a:pt x="230" y="309"/>
                    <a:pt x="367" y="462"/>
                    <a:pt x="471" y="634"/>
                  </a:cubicBezTo>
                  <a:cubicBezTo>
                    <a:pt x="521" y="717"/>
                    <a:pt x="567" y="806"/>
                    <a:pt x="602" y="898"/>
                  </a:cubicBezTo>
                  <a:cubicBezTo>
                    <a:pt x="619" y="946"/>
                    <a:pt x="635" y="996"/>
                    <a:pt x="650" y="1045"/>
                  </a:cubicBezTo>
                  <a:cubicBezTo>
                    <a:pt x="665" y="1106"/>
                    <a:pt x="678" y="1165"/>
                    <a:pt x="729" y="1206"/>
                  </a:cubicBezTo>
                  <a:cubicBezTo>
                    <a:pt x="750" y="1222"/>
                    <a:pt x="775" y="1231"/>
                    <a:pt x="799" y="1231"/>
                  </a:cubicBezTo>
                  <a:cubicBezTo>
                    <a:pt x="829" y="1231"/>
                    <a:pt x="857" y="1218"/>
                    <a:pt x="875" y="1188"/>
                  </a:cubicBezTo>
                  <a:cubicBezTo>
                    <a:pt x="937" y="1079"/>
                    <a:pt x="870" y="933"/>
                    <a:pt x="831" y="827"/>
                  </a:cubicBezTo>
                  <a:cubicBezTo>
                    <a:pt x="787" y="716"/>
                    <a:pt x="734" y="610"/>
                    <a:pt x="667" y="511"/>
                  </a:cubicBezTo>
                  <a:cubicBezTo>
                    <a:pt x="536" y="313"/>
                    <a:pt x="368" y="147"/>
                    <a:pt x="170" y="14"/>
                  </a:cubicBezTo>
                  <a:cubicBezTo>
                    <a:pt x="156" y="5"/>
                    <a:pt x="139" y="1"/>
                    <a:pt x="1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42"/>
            <p:cNvSpPr/>
            <p:nvPr/>
          </p:nvSpPr>
          <p:spPr>
            <a:xfrm>
              <a:off x="3092358" y="418941"/>
              <a:ext cx="15957" cy="10479"/>
            </a:xfrm>
            <a:custGeom>
              <a:rect b="b" l="l" r="r" t="t"/>
              <a:pathLst>
                <a:path extrusionOk="0" h="264" w="402">
                  <a:moveTo>
                    <a:pt x="153" y="239"/>
                  </a:moveTo>
                  <a:cubicBezTo>
                    <a:pt x="151" y="239"/>
                    <a:pt x="148" y="239"/>
                    <a:pt x="146" y="240"/>
                  </a:cubicBezTo>
                  <a:lnTo>
                    <a:pt x="153" y="239"/>
                  </a:lnTo>
                  <a:close/>
                  <a:moveTo>
                    <a:pt x="170" y="1"/>
                  </a:moveTo>
                  <a:cubicBezTo>
                    <a:pt x="161" y="1"/>
                    <a:pt x="153" y="1"/>
                    <a:pt x="144" y="1"/>
                  </a:cubicBezTo>
                  <a:cubicBezTo>
                    <a:pt x="134" y="2"/>
                    <a:pt x="120" y="4"/>
                    <a:pt x="110" y="7"/>
                  </a:cubicBezTo>
                  <a:cubicBezTo>
                    <a:pt x="99" y="10"/>
                    <a:pt x="87" y="16"/>
                    <a:pt x="78" y="20"/>
                  </a:cubicBezTo>
                  <a:cubicBezTo>
                    <a:pt x="74" y="21"/>
                    <a:pt x="71" y="22"/>
                    <a:pt x="68" y="25"/>
                  </a:cubicBezTo>
                  <a:cubicBezTo>
                    <a:pt x="58" y="32"/>
                    <a:pt x="47" y="39"/>
                    <a:pt x="39" y="48"/>
                  </a:cubicBezTo>
                  <a:cubicBezTo>
                    <a:pt x="26" y="65"/>
                    <a:pt x="14" y="79"/>
                    <a:pt x="9" y="100"/>
                  </a:cubicBezTo>
                  <a:cubicBezTo>
                    <a:pt x="0" y="135"/>
                    <a:pt x="8" y="178"/>
                    <a:pt x="37" y="202"/>
                  </a:cubicBezTo>
                  <a:cubicBezTo>
                    <a:pt x="56" y="219"/>
                    <a:pt x="64" y="223"/>
                    <a:pt x="87" y="231"/>
                  </a:cubicBezTo>
                  <a:cubicBezTo>
                    <a:pt x="100" y="237"/>
                    <a:pt x="106" y="237"/>
                    <a:pt x="125" y="239"/>
                  </a:cubicBezTo>
                  <a:cubicBezTo>
                    <a:pt x="129" y="239"/>
                    <a:pt x="134" y="239"/>
                    <a:pt x="137" y="239"/>
                  </a:cubicBezTo>
                  <a:cubicBezTo>
                    <a:pt x="145" y="239"/>
                    <a:pt x="151" y="239"/>
                    <a:pt x="158" y="238"/>
                  </a:cubicBezTo>
                  <a:lnTo>
                    <a:pt x="158" y="238"/>
                  </a:lnTo>
                  <a:lnTo>
                    <a:pt x="153" y="239"/>
                  </a:lnTo>
                  <a:lnTo>
                    <a:pt x="153" y="239"/>
                  </a:lnTo>
                  <a:cubicBezTo>
                    <a:pt x="157" y="238"/>
                    <a:pt x="161" y="238"/>
                    <a:pt x="164" y="238"/>
                  </a:cubicBezTo>
                  <a:cubicBezTo>
                    <a:pt x="174" y="238"/>
                    <a:pt x="183" y="239"/>
                    <a:pt x="191" y="240"/>
                  </a:cubicBezTo>
                  <a:cubicBezTo>
                    <a:pt x="199" y="241"/>
                    <a:pt x="209" y="244"/>
                    <a:pt x="216" y="246"/>
                  </a:cubicBezTo>
                  <a:cubicBezTo>
                    <a:pt x="219" y="247"/>
                    <a:pt x="220" y="247"/>
                    <a:pt x="222" y="249"/>
                  </a:cubicBezTo>
                  <a:cubicBezTo>
                    <a:pt x="240" y="259"/>
                    <a:pt x="262" y="264"/>
                    <a:pt x="283" y="264"/>
                  </a:cubicBezTo>
                  <a:cubicBezTo>
                    <a:pt x="293" y="264"/>
                    <a:pt x="302" y="263"/>
                    <a:pt x="311" y="261"/>
                  </a:cubicBezTo>
                  <a:cubicBezTo>
                    <a:pt x="337" y="252"/>
                    <a:pt x="366" y="234"/>
                    <a:pt x="380" y="209"/>
                  </a:cubicBezTo>
                  <a:cubicBezTo>
                    <a:pt x="393" y="184"/>
                    <a:pt x="401" y="151"/>
                    <a:pt x="392" y="121"/>
                  </a:cubicBezTo>
                  <a:lnTo>
                    <a:pt x="380" y="94"/>
                  </a:lnTo>
                  <a:cubicBezTo>
                    <a:pt x="370" y="77"/>
                    <a:pt x="357" y="63"/>
                    <a:pt x="339" y="52"/>
                  </a:cubicBezTo>
                  <a:cubicBezTo>
                    <a:pt x="318" y="37"/>
                    <a:pt x="294" y="27"/>
                    <a:pt x="271" y="18"/>
                  </a:cubicBezTo>
                  <a:cubicBezTo>
                    <a:pt x="246" y="8"/>
                    <a:pt x="221" y="6"/>
                    <a:pt x="194" y="1"/>
                  </a:cubicBezTo>
                  <a:cubicBezTo>
                    <a:pt x="186" y="1"/>
                    <a:pt x="178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42"/>
            <p:cNvSpPr/>
            <p:nvPr/>
          </p:nvSpPr>
          <p:spPr>
            <a:xfrm>
              <a:off x="3218349" y="345386"/>
              <a:ext cx="22983" cy="9805"/>
            </a:xfrm>
            <a:custGeom>
              <a:rect b="b" l="l" r="r" t="t"/>
              <a:pathLst>
                <a:path extrusionOk="0" h="247" w="579">
                  <a:moveTo>
                    <a:pt x="423" y="1"/>
                  </a:moveTo>
                  <a:cubicBezTo>
                    <a:pt x="422" y="1"/>
                    <a:pt x="421" y="1"/>
                    <a:pt x="419" y="1"/>
                  </a:cubicBezTo>
                  <a:cubicBezTo>
                    <a:pt x="379" y="2"/>
                    <a:pt x="337" y="9"/>
                    <a:pt x="296" y="14"/>
                  </a:cubicBezTo>
                  <a:cubicBezTo>
                    <a:pt x="225" y="25"/>
                    <a:pt x="154" y="40"/>
                    <a:pt x="83" y="61"/>
                  </a:cubicBezTo>
                  <a:cubicBezTo>
                    <a:pt x="35" y="75"/>
                    <a:pt x="1" y="129"/>
                    <a:pt x="16" y="178"/>
                  </a:cubicBezTo>
                  <a:cubicBezTo>
                    <a:pt x="31" y="222"/>
                    <a:pt x="68" y="247"/>
                    <a:pt x="111" y="247"/>
                  </a:cubicBezTo>
                  <a:cubicBezTo>
                    <a:pt x="118" y="247"/>
                    <a:pt x="126" y="246"/>
                    <a:pt x="134" y="244"/>
                  </a:cubicBezTo>
                  <a:cubicBezTo>
                    <a:pt x="154" y="240"/>
                    <a:pt x="171" y="236"/>
                    <a:pt x="191" y="234"/>
                  </a:cubicBezTo>
                  <a:cubicBezTo>
                    <a:pt x="199" y="233"/>
                    <a:pt x="206" y="231"/>
                    <a:pt x="213" y="230"/>
                  </a:cubicBezTo>
                  <a:cubicBezTo>
                    <a:pt x="217" y="229"/>
                    <a:pt x="233" y="225"/>
                    <a:pt x="234" y="225"/>
                  </a:cubicBezTo>
                  <a:lnTo>
                    <a:pt x="234" y="225"/>
                  </a:lnTo>
                  <a:cubicBezTo>
                    <a:pt x="235" y="225"/>
                    <a:pt x="232" y="226"/>
                    <a:pt x="222" y="229"/>
                  </a:cubicBezTo>
                  <a:cubicBezTo>
                    <a:pt x="238" y="224"/>
                    <a:pt x="256" y="224"/>
                    <a:pt x="272" y="223"/>
                  </a:cubicBezTo>
                  <a:lnTo>
                    <a:pt x="332" y="219"/>
                  </a:lnTo>
                  <a:cubicBezTo>
                    <a:pt x="365" y="218"/>
                    <a:pt x="400" y="219"/>
                    <a:pt x="433" y="216"/>
                  </a:cubicBezTo>
                  <a:cubicBezTo>
                    <a:pt x="465" y="214"/>
                    <a:pt x="496" y="208"/>
                    <a:pt x="522" y="189"/>
                  </a:cubicBezTo>
                  <a:cubicBezTo>
                    <a:pt x="557" y="163"/>
                    <a:pt x="579" y="129"/>
                    <a:pt x="568" y="87"/>
                  </a:cubicBezTo>
                  <a:cubicBezTo>
                    <a:pt x="552" y="24"/>
                    <a:pt x="481" y="1"/>
                    <a:pt x="4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42"/>
            <p:cNvSpPr/>
            <p:nvPr/>
          </p:nvSpPr>
          <p:spPr>
            <a:xfrm>
              <a:off x="3270310" y="353365"/>
              <a:ext cx="39020" cy="41997"/>
            </a:xfrm>
            <a:custGeom>
              <a:rect b="b" l="l" r="r" t="t"/>
              <a:pathLst>
                <a:path extrusionOk="0" h="1058" w="983">
                  <a:moveTo>
                    <a:pt x="96" y="1"/>
                  </a:moveTo>
                  <a:cubicBezTo>
                    <a:pt x="60" y="1"/>
                    <a:pt x="23" y="26"/>
                    <a:pt x="13" y="63"/>
                  </a:cubicBezTo>
                  <a:cubicBezTo>
                    <a:pt x="1" y="111"/>
                    <a:pt x="30" y="148"/>
                    <a:pt x="72" y="167"/>
                  </a:cubicBezTo>
                  <a:cubicBezTo>
                    <a:pt x="249" y="241"/>
                    <a:pt x="402" y="367"/>
                    <a:pt x="527" y="512"/>
                  </a:cubicBezTo>
                  <a:cubicBezTo>
                    <a:pt x="585" y="580"/>
                    <a:pt x="638" y="662"/>
                    <a:pt x="681" y="747"/>
                  </a:cubicBezTo>
                  <a:cubicBezTo>
                    <a:pt x="702" y="788"/>
                    <a:pt x="720" y="830"/>
                    <a:pt x="733" y="862"/>
                  </a:cubicBezTo>
                  <a:cubicBezTo>
                    <a:pt x="753" y="912"/>
                    <a:pt x="779" y="960"/>
                    <a:pt x="809" y="1013"/>
                  </a:cubicBezTo>
                  <a:cubicBezTo>
                    <a:pt x="826" y="1044"/>
                    <a:pt x="853" y="1057"/>
                    <a:pt x="882" y="1057"/>
                  </a:cubicBezTo>
                  <a:cubicBezTo>
                    <a:pt x="928" y="1057"/>
                    <a:pt x="975" y="1021"/>
                    <a:pt x="977" y="967"/>
                  </a:cubicBezTo>
                  <a:cubicBezTo>
                    <a:pt x="983" y="738"/>
                    <a:pt x="834" y="517"/>
                    <a:pt x="684" y="355"/>
                  </a:cubicBezTo>
                  <a:cubicBezTo>
                    <a:pt x="532" y="189"/>
                    <a:pt x="332" y="69"/>
                    <a:pt x="117" y="4"/>
                  </a:cubicBezTo>
                  <a:cubicBezTo>
                    <a:pt x="110" y="2"/>
                    <a:pt x="103" y="1"/>
                    <a:pt x="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42"/>
            <p:cNvSpPr/>
            <p:nvPr/>
          </p:nvSpPr>
          <p:spPr>
            <a:xfrm>
              <a:off x="3333068" y="334906"/>
              <a:ext cx="24968" cy="68196"/>
            </a:xfrm>
            <a:custGeom>
              <a:rect b="b" l="l" r="r" t="t"/>
              <a:pathLst>
                <a:path extrusionOk="0" h="1718" w="629">
                  <a:moveTo>
                    <a:pt x="415" y="0"/>
                  </a:moveTo>
                  <a:cubicBezTo>
                    <a:pt x="358" y="224"/>
                    <a:pt x="301" y="447"/>
                    <a:pt x="239" y="671"/>
                  </a:cubicBezTo>
                  <a:cubicBezTo>
                    <a:pt x="159" y="962"/>
                    <a:pt x="82" y="1257"/>
                    <a:pt x="1" y="1549"/>
                  </a:cubicBezTo>
                  <a:cubicBezTo>
                    <a:pt x="22" y="1603"/>
                    <a:pt x="37" y="1659"/>
                    <a:pt x="45" y="1717"/>
                  </a:cubicBezTo>
                  <a:cubicBezTo>
                    <a:pt x="74" y="1701"/>
                    <a:pt x="105" y="1684"/>
                    <a:pt x="135" y="1666"/>
                  </a:cubicBezTo>
                  <a:cubicBezTo>
                    <a:pt x="249" y="1357"/>
                    <a:pt x="354" y="1046"/>
                    <a:pt x="446" y="728"/>
                  </a:cubicBezTo>
                  <a:cubicBezTo>
                    <a:pt x="509" y="507"/>
                    <a:pt x="571" y="285"/>
                    <a:pt x="628" y="63"/>
                  </a:cubicBezTo>
                  <a:cubicBezTo>
                    <a:pt x="628" y="60"/>
                    <a:pt x="628" y="59"/>
                    <a:pt x="629" y="56"/>
                  </a:cubicBezTo>
                  <a:cubicBezTo>
                    <a:pt x="578" y="16"/>
                    <a:pt x="495" y="4"/>
                    <a:pt x="4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42"/>
            <p:cNvSpPr/>
            <p:nvPr/>
          </p:nvSpPr>
          <p:spPr>
            <a:xfrm>
              <a:off x="3310243" y="303031"/>
              <a:ext cx="14568" cy="68077"/>
            </a:xfrm>
            <a:custGeom>
              <a:rect b="b" l="l" r="r" t="t"/>
              <a:pathLst>
                <a:path extrusionOk="0" h="1715" w="367">
                  <a:moveTo>
                    <a:pt x="232" y="0"/>
                  </a:moveTo>
                  <a:cubicBezTo>
                    <a:pt x="206" y="0"/>
                    <a:pt x="180" y="1"/>
                    <a:pt x="154" y="1"/>
                  </a:cubicBezTo>
                  <a:cubicBezTo>
                    <a:pt x="153" y="16"/>
                    <a:pt x="151" y="30"/>
                    <a:pt x="149" y="43"/>
                  </a:cubicBezTo>
                  <a:cubicBezTo>
                    <a:pt x="116" y="274"/>
                    <a:pt x="89" y="505"/>
                    <a:pt x="64" y="737"/>
                  </a:cubicBezTo>
                  <a:cubicBezTo>
                    <a:pt x="36" y="1003"/>
                    <a:pt x="16" y="1266"/>
                    <a:pt x="1" y="1531"/>
                  </a:cubicBezTo>
                  <a:cubicBezTo>
                    <a:pt x="54" y="1591"/>
                    <a:pt x="106" y="1652"/>
                    <a:pt x="156" y="1714"/>
                  </a:cubicBezTo>
                  <a:cubicBezTo>
                    <a:pt x="190" y="1396"/>
                    <a:pt x="231" y="1077"/>
                    <a:pt x="271" y="759"/>
                  </a:cubicBezTo>
                  <a:cubicBezTo>
                    <a:pt x="298" y="531"/>
                    <a:pt x="326" y="301"/>
                    <a:pt x="357" y="72"/>
                  </a:cubicBezTo>
                  <a:cubicBezTo>
                    <a:pt x="360" y="52"/>
                    <a:pt x="364" y="31"/>
                    <a:pt x="366" y="10"/>
                  </a:cubicBezTo>
                  <a:cubicBezTo>
                    <a:pt x="365" y="10"/>
                    <a:pt x="364" y="10"/>
                    <a:pt x="364" y="8"/>
                  </a:cubicBezTo>
                  <a:cubicBezTo>
                    <a:pt x="322" y="2"/>
                    <a:pt x="277" y="0"/>
                    <a:pt x="2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42"/>
            <p:cNvSpPr/>
            <p:nvPr/>
          </p:nvSpPr>
          <p:spPr>
            <a:xfrm>
              <a:off x="3283211" y="280127"/>
              <a:ext cx="8693" cy="66132"/>
            </a:xfrm>
            <a:custGeom>
              <a:rect b="b" l="l" r="r" t="t"/>
              <a:pathLst>
                <a:path extrusionOk="0" h="1666" w="219">
                  <a:moveTo>
                    <a:pt x="218" y="0"/>
                  </a:moveTo>
                  <a:lnTo>
                    <a:pt x="218" y="0"/>
                  </a:lnTo>
                  <a:cubicBezTo>
                    <a:pt x="196" y="4"/>
                    <a:pt x="176" y="9"/>
                    <a:pt x="153" y="13"/>
                  </a:cubicBezTo>
                  <a:cubicBezTo>
                    <a:pt x="114" y="17"/>
                    <a:pt x="76" y="21"/>
                    <a:pt x="36" y="21"/>
                  </a:cubicBezTo>
                  <a:cubicBezTo>
                    <a:pt x="25" y="21"/>
                    <a:pt x="13" y="21"/>
                    <a:pt x="1" y="20"/>
                  </a:cubicBezTo>
                  <a:lnTo>
                    <a:pt x="1" y="676"/>
                  </a:lnTo>
                  <a:cubicBezTo>
                    <a:pt x="1" y="979"/>
                    <a:pt x="15" y="1283"/>
                    <a:pt x="25" y="1586"/>
                  </a:cubicBezTo>
                  <a:cubicBezTo>
                    <a:pt x="69" y="1609"/>
                    <a:pt x="115" y="1637"/>
                    <a:pt x="160" y="1665"/>
                  </a:cubicBezTo>
                  <a:cubicBezTo>
                    <a:pt x="174" y="1343"/>
                    <a:pt x="198" y="1020"/>
                    <a:pt x="204" y="698"/>
                  </a:cubicBezTo>
                  <a:lnTo>
                    <a:pt x="217" y="28"/>
                  </a:lnTo>
                  <a:cubicBezTo>
                    <a:pt x="217" y="19"/>
                    <a:pt x="218" y="9"/>
                    <a:pt x="2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42"/>
            <p:cNvSpPr/>
            <p:nvPr/>
          </p:nvSpPr>
          <p:spPr>
            <a:xfrm>
              <a:off x="3248279" y="258136"/>
              <a:ext cx="9170" cy="35209"/>
            </a:xfrm>
            <a:custGeom>
              <a:rect b="b" l="l" r="r" t="t"/>
              <a:pathLst>
                <a:path extrusionOk="0" h="887" w="231">
                  <a:moveTo>
                    <a:pt x="4" y="0"/>
                  </a:moveTo>
                  <a:cubicBezTo>
                    <a:pt x="2" y="171"/>
                    <a:pt x="4" y="340"/>
                    <a:pt x="2" y="510"/>
                  </a:cubicBezTo>
                  <a:cubicBezTo>
                    <a:pt x="2" y="575"/>
                    <a:pt x="2" y="641"/>
                    <a:pt x="1" y="705"/>
                  </a:cubicBezTo>
                  <a:cubicBezTo>
                    <a:pt x="80" y="756"/>
                    <a:pt x="153" y="818"/>
                    <a:pt x="215" y="886"/>
                  </a:cubicBezTo>
                  <a:cubicBezTo>
                    <a:pt x="219" y="761"/>
                    <a:pt x="223" y="635"/>
                    <a:pt x="225" y="510"/>
                  </a:cubicBezTo>
                  <a:cubicBezTo>
                    <a:pt x="226" y="384"/>
                    <a:pt x="229" y="259"/>
                    <a:pt x="231" y="132"/>
                  </a:cubicBezTo>
                  <a:cubicBezTo>
                    <a:pt x="189" y="73"/>
                    <a:pt x="140" y="26"/>
                    <a:pt x="62" y="9"/>
                  </a:cubicBezTo>
                  <a:cubicBezTo>
                    <a:pt x="43" y="5"/>
                    <a:pt x="25" y="1"/>
                    <a:pt x="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42"/>
            <p:cNvSpPr/>
            <p:nvPr/>
          </p:nvSpPr>
          <p:spPr>
            <a:xfrm>
              <a:off x="3204694" y="227730"/>
              <a:ext cx="12941" cy="51365"/>
            </a:xfrm>
            <a:custGeom>
              <a:rect b="b" l="l" r="r" t="t"/>
              <a:pathLst>
                <a:path extrusionOk="0" h="1294" w="326">
                  <a:moveTo>
                    <a:pt x="193" y="0"/>
                  </a:moveTo>
                  <a:cubicBezTo>
                    <a:pt x="181" y="0"/>
                    <a:pt x="168" y="1"/>
                    <a:pt x="156" y="2"/>
                  </a:cubicBezTo>
                  <a:cubicBezTo>
                    <a:pt x="104" y="6"/>
                    <a:pt x="53" y="16"/>
                    <a:pt x="1" y="27"/>
                  </a:cubicBezTo>
                  <a:cubicBezTo>
                    <a:pt x="6" y="203"/>
                    <a:pt x="19" y="378"/>
                    <a:pt x="36" y="554"/>
                  </a:cubicBezTo>
                  <a:cubicBezTo>
                    <a:pt x="50" y="695"/>
                    <a:pt x="68" y="836"/>
                    <a:pt x="88" y="976"/>
                  </a:cubicBezTo>
                  <a:cubicBezTo>
                    <a:pt x="116" y="1001"/>
                    <a:pt x="144" y="1031"/>
                    <a:pt x="168" y="1058"/>
                  </a:cubicBezTo>
                  <a:cubicBezTo>
                    <a:pt x="230" y="1127"/>
                    <a:pt x="298" y="1203"/>
                    <a:pt x="326" y="1293"/>
                  </a:cubicBezTo>
                  <a:cubicBezTo>
                    <a:pt x="292" y="1041"/>
                    <a:pt x="270" y="786"/>
                    <a:pt x="254" y="533"/>
                  </a:cubicBezTo>
                  <a:cubicBezTo>
                    <a:pt x="244" y="356"/>
                    <a:pt x="235" y="179"/>
                    <a:pt x="232" y="2"/>
                  </a:cubicBezTo>
                  <a:cubicBezTo>
                    <a:pt x="219" y="1"/>
                    <a:pt x="206" y="0"/>
                    <a:pt x="1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42"/>
            <p:cNvSpPr/>
            <p:nvPr/>
          </p:nvSpPr>
          <p:spPr>
            <a:xfrm>
              <a:off x="3170001" y="202802"/>
              <a:ext cx="10162" cy="50373"/>
            </a:xfrm>
            <a:custGeom>
              <a:rect b="b" l="l" r="r" t="t"/>
              <a:pathLst>
                <a:path extrusionOk="0" h="1269" w="256">
                  <a:moveTo>
                    <a:pt x="20" y="1"/>
                  </a:moveTo>
                  <a:lnTo>
                    <a:pt x="16" y="76"/>
                  </a:lnTo>
                  <a:cubicBezTo>
                    <a:pt x="5" y="244"/>
                    <a:pt x="0" y="415"/>
                    <a:pt x="2" y="584"/>
                  </a:cubicBezTo>
                  <a:lnTo>
                    <a:pt x="2" y="648"/>
                  </a:lnTo>
                  <a:cubicBezTo>
                    <a:pt x="2" y="662"/>
                    <a:pt x="2" y="677"/>
                    <a:pt x="3" y="691"/>
                  </a:cubicBezTo>
                  <a:lnTo>
                    <a:pt x="3" y="692"/>
                  </a:lnTo>
                  <a:cubicBezTo>
                    <a:pt x="4" y="885"/>
                    <a:pt x="11" y="1076"/>
                    <a:pt x="24" y="1268"/>
                  </a:cubicBezTo>
                  <a:cubicBezTo>
                    <a:pt x="30" y="1266"/>
                    <a:pt x="36" y="1265"/>
                    <a:pt x="42" y="1265"/>
                  </a:cubicBezTo>
                  <a:cubicBezTo>
                    <a:pt x="74" y="1262"/>
                    <a:pt x="105" y="1261"/>
                    <a:pt x="137" y="1261"/>
                  </a:cubicBezTo>
                  <a:cubicBezTo>
                    <a:pt x="172" y="1261"/>
                    <a:pt x="207" y="1263"/>
                    <a:pt x="242" y="1266"/>
                  </a:cubicBezTo>
                  <a:cubicBezTo>
                    <a:pt x="233" y="1067"/>
                    <a:pt x="231" y="868"/>
                    <a:pt x="233" y="670"/>
                  </a:cubicBezTo>
                  <a:cubicBezTo>
                    <a:pt x="233" y="645"/>
                    <a:pt x="233" y="619"/>
                    <a:pt x="234" y="594"/>
                  </a:cubicBezTo>
                  <a:cubicBezTo>
                    <a:pt x="237" y="474"/>
                    <a:pt x="240" y="355"/>
                    <a:pt x="245" y="236"/>
                  </a:cubicBezTo>
                  <a:cubicBezTo>
                    <a:pt x="245" y="196"/>
                    <a:pt x="248" y="157"/>
                    <a:pt x="249" y="117"/>
                  </a:cubicBezTo>
                  <a:cubicBezTo>
                    <a:pt x="252" y="84"/>
                    <a:pt x="253" y="51"/>
                    <a:pt x="255" y="18"/>
                  </a:cubicBezTo>
                  <a:cubicBezTo>
                    <a:pt x="176" y="11"/>
                    <a:pt x="97" y="6"/>
                    <a:pt x="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42"/>
            <p:cNvSpPr/>
            <p:nvPr/>
          </p:nvSpPr>
          <p:spPr>
            <a:xfrm>
              <a:off x="3124034" y="190179"/>
              <a:ext cx="10400" cy="13615"/>
            </a:xfrm>
            <a:custGeom>
              <a:rect b="b" l="l" r="r" t="t"/>
              <a:pathLst>
                <a:path extrusionOk="0" h="343" w="262">
                  <a:moveTo>
                    <a:pt x="228" y="1"/>
                  </a:moveTo>
                  <a:cubicBezTo>
                    <a:pt x="214" y="11"/>
                    <a:pt x="199" y="20"/>
                    <a:pt x="183" y="27"/>
                  </a:cubicBezTo>
                  <a:cubicBezTo>
                    <a:pt x="125" y="57"/>
                    <a:pt x="64" y="83"/>
                    <a:pt x="0" y="99"/>
                  </a:cubicBezTo>
                  <a:cubicBezTo>
                    <a:pt x="6" y="180"/>
                    <a:pt x="17" y="260"/>
                    <a:pt x="27" y="342"/>
                  </a:cubicBezTo>
                  <a:cubicBezTo>
                    <a:pt x="64" y="338"/>
                    <a:pt x="100" y="336"/>
                    <a:pt x="137" y="336"/>
                  </a:cubicBezTo>
                  <a:cubicBezTo>
                    <a:pt x="179" y="336"/>
                    <a:pt x="220" y="338"/>
                    <a:pt x="261" y="343"/>
                  </a:cubicBezTo>
                  <a:cubicBezTo>
                    <a:pt x="247" y="229"/>
                    <a:pt x="236" y="114"/>
                    <a:pt x="2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42"/>
            <p:cNvSpPr/>
            <p:nvPr/>
          </p:nvSpPr>
          <p:spPr>
            <a:xfrm>
              <a:off x="3081997" y="196927"/>
              <a:ext cx="12583" cy="26596"/>
            </a:xfrm>
            <a:custGeom>
              <a:rect b="b" l="l" r="r" t="t"/>
              <a:pathLst>
                <a:path extrusionOk="0" h="670" w="317">
                  <a:moveTo>
                    <a:pt x="201" y="1"/>
                  </a:moveTo>
                  <a:cubicBezTo>
                    <a:pt x="132" y="54"/>
                    <a:pt x="67" y="110"/>
                    <a:pt x="1" y="164"/>
                  </a:cubicBezTo>
                  <a:cubicBezTo>
                    <a:pt x="22" y="252"/>
                    <a:pt x="44" y="336"/>
                    <a:pt x="64" y="424"/>
                  </a:cubicBezTo>
                  <a:cubicBezTo>
                    <a:pt x="84" y="506"/>
                    <a:pt x="106" y="588"/>
                    <a:pt x="128" y="669"/>
                  </a:cubicBezTo>
                  <a:cubicBezTo>
                    <a:pt x="184" y="601"/>
                    <a:pt x="248" y="538"/>
                    <a:pt x="317" y="482"/>
                  </a:cubicBezTo>
                  <a:cubicBezTo>
                    <a:pt x="306" y="442"/>
                    <a:pt x="298" y="402"/>
                    <a:pt x="288" y="361"/>
                  </a:cubicBezTo>
                  <a:cubicBezTo>
                    <a:pt x="258" y="241"/>
                    <a:pt x="230" y="122"/>
                    <a:pt x="2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42"/>
            <p:cNvSpPr/>
            <p:nvPr/>
          </p:nvSpPr>
          <p:spPr>
            <a:xfrm>
              <a:off x="3042739" y="214512"/>
              <a:ext cx="13060" cy="13338"/>
            </a:xfrm>
            <a:custGeom>
              <a:rect b="b" l="l" r="r" t="t"/>
              <a:pathLst>
                <a:path extrusionOk="0" h="336" w="329">
                  <a:moveTo>
                    <a:pt x="1" y="0"/>
                  </a:moveTo>
                  <a:cubicBezTo>
                    <a:pt x="39" y="112"/>
                    <a:pt x="82" y="225"/>
                    <a:pt x="127" y="336"/>
                  </a:cubicBezTo>
                  <a:cubicBezTo>
                    <a:pt x="141" y="327"/>
                    <a:pt x="158" y="318"/>
                    <a:pt x="173" y="309"/>
                  </a:cubicBezTo>
                  <a:cubicBezTo>
                    <a:pt x="225" y="282"/>
                    <a:pt x="277" y="258"/>
                    <a:pt x="329" y="240"/>
                  </a:cubicBezTo>
                  <a:cubicBezTo>
                    <a:pt x="299" y="164"/>
                    <a:pt x="272" y="88"/>
                    <a:pt x="246" y="11"/>
                  </a:cubicBezTo>
                  <a:cubicBezTo>
                    <a:pt x="165" y="10"/>
                    <a:pt x="82" y="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42"/>
            <p:cNvSpPr/>
            <p:nvPr/>
          </p:nvSpPr>
          <p:spPr>
            <a:xfrm>
              <a:off x="3004830" y="228405"/>
              <a:ext cx="19649" cy="42791"/>
            </a:xfrm>
            <a:custGeom>
              <a:rect b="b" l="l" r="r" t="t"/>
              <a:pathLst>
                <a:path extrusionOk="0" h="1078" w="495">
                  <a:moveTo>
                    <a:pt x="207" y="0"/>
                  </a:moveTo>
                  <a:cubicBezTo>
                    <a:pt x="173" y="26"/>
                    <a:pt x="142" y="50"/>
                    <a:pt x="110" y="74"/>
                  </a:cubicBezTo>
                  <a:cubicBezTo>
                    <a:pt x="73" y="100"/>
                    <a:pt x="37" y="125"/>
                    <a:pt x="1" y="147"/>
                  </a:cubicBezTo>
                  <a:cubicBezTo>
                    <a:pt x="32" y="238"/>
                    <a:pt x="67" y="326"/>
                    <a:pt x="103" y="413"/>
                  </a:cubicBezTo>
                  <a:cubicBezTo>
                    <a:pt x="193" y="640"/>
                    <a:pt x="296" y="860"/>
                    <a:pt x="409" y="1077"/>
                  </a:cubicBezTo>
                  <a:cubicBezTo>
                    <a:pt x="424" y="1071"/>
                    <a:pt x="440" y="1063"/>
                    <a:pt x="456" y="1056"/>
                  </a:cubicBezTo>
                  <a:cubicBezTo>
                    <a:pt x="437" y="937"/>
                    <a:pt x="456" y="822"/>
                    <a:pt x="494" y="713"/>
                  </a:cubicBezTo>
                  <a:cubicBezTo>
                    <a:pt x="434" y="582"/>
                    <a:pt x="377" y="451"/>
                    <a:pt x="324" y="318"/>
                  </a:cubicBezTo>
                  <a:cubicBezTo>
                    <a:pt x="285" y="213"/>
                    <a:pt x="244" y="108"/>
                    <a:pt x="2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42"/>
            <p:cNvSpPr/>
            <p:nvPr/>
          </p:nvSpPr>
          <p:spPr>
            <a:xfrm>
              <a:off x="2967398" y="241822"/>
              <a:ext cx="22983" cy="33542"/>
            </a:xfrm>
            <a:custGeom>
              <a:rect b="b" l="l" r="r" t="t"/>
              <a:pathLst>
                <a:path extrusionOk="0" h="845" w="579">
                  <a:moveTo>
                    <a:pt x="251" y="1"/>
                  </a:moveTo>
                  <a:cubicBezTo>
                    <a:pt x="167" y="2"/>
                    <a:pt x="82" y="5"/>
                    <a:pt x="0" y="17"/>
                  </a:cubicBezTo>
                  <a:cubicBezTo>
                    <a:pt x="14" y="53"/>
                    <a:pt x="29" y="88"/>
                    <a:pt x="43" y="122"/>
                  </a:cubicBezTo>
                  <a:cubicBezTo>
                    <a:pt x="125" y="312"/>
                    <a:pt x="211" y="502"/>
                    <a:pt x="306" y="687"/>
                  </a:cubicBezTo>
                  <a:cubicBezTo>
                    <a:pt x="333" y="739"/>
                    <a:pt x="360" y="792"/>
                    <a:pt x="390" y="844"/>
                  </a:cubicBezTo>
                  <a:cubicBezTo>
                    <a:pt x="410" y="804"/>
                    <a:pt x="438" y="766"/>
                    <a:pt x="480" y="738"/>
                  </a:cubicBezTo>
                  <a:cubicBezTo>
                    <a:pt x="510" y="715"/>
                    <a:pt x="543" y="702"/>
                    <a:pt x="578" y="694"/>
                  </a:cubicBezTo>
                  <a:cubicBezTo>
                    <a:pt x="561" y="663"/>
                    <a:pt x="545" y="632"/>
                    <a:pt x="529" y="601"/>
                  </a:cubicBezTo>
                  <a:cubicBezTo>
                    <a:pt x="443" y="427"/>
                    <a:pt x="359" y="251"/>
                    <a:pt x="281" y="72"/>
                  </a:cubicBezTo>
                  <a:cubicBezTo>
                    <a:pt x="272" y="48"/>
                    <a:pt x="261" y="25"/>
                    <a:pt x="2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42"/>
            <p:cNvSpPr/>
            <p:nvPr/>
          </p:nvSpPr>
          <p:spPr>
            <a:xfrm>
              <a:off x="2932030" y="262463"/>
              <a:ext cx="30565" cy="57518"/>
            </a:xfrm>
            <a:custGeom>
              <a:rect b="b" l="l" r="r" t="t"/>
              <a:pathLst>
                <a:path extrusionOk="0" h="1449" w="770">
                  <a:moveTo>
                    <a:pt x="212" y="0"/>
                  </a:moveTo>
                  <a:cubicBezTo>
                    <a:pt x="171" y="35"/>
                    <a:pt x="130" y="65"/>
                    <a:pt x="83" y="92"/>
                  </a:cubicBezTo>
                  <a:cubicBezTo>
                    <a:pt x="57" y="109"/>
                    <a:pt x="28" y="122"/>
                    <a:pt x="1" y="136"/>
                  </a:cubicBezTo>
                  <a:lnTo>
                    <a:pt x="12" y="174"/>
                  </a:lnTo>
                  <a:cubicBezTo>
                    <a:pt x="50" y="298"/>
                    <a:pt x="91" y="421"/>
                    <a:pt x="135" y="543"/>
                  </a:cubicBezTo>
                  <a:lnTo>
                    <a:pt x="136" y="544"/>
                  </a:lnTo>
                  <a:cubicBezTo>
                    <a:pt x="171" y="643"/>
                    <a:pt x="209" y="741"/>
                    <a:pt x="248" y="840"/>
                  </a:cubicBezTo>
                  <a:cubicBezTo>
                    <a:pt x="262" y="875"/>
                    <a:pt x="277" y="913"/>
                    <a:pt x="292" y="948"/>
                  </a:cubicBezTo>
                  <a:cubicBezTo>
                    <a:pt x="344" y="1077"/>
                    <a:pt x="402" y="1204"/>
                    <a:pt x="460" y="1330"/>
                  </a:cubicBezTo>
                  <a:lnTo>
                    <a:pt x="462" y="1330"/>
                  </a:lnTo>
                  <a:cubicBezTo>
                    <a:pt x="582" y="1336"/>
                    <a:pt x="682" y="1381"/>
                    <a:pt x="769" y="1448"/>
                  </a:cubicBezTo>
                  <a:cubicBezTo>
                    <a:pt x="657" y="1218"/>
                    <a:pt x="554" y="980"/>
                    <a:pt x="462" y="740"/>
                  </a:cubicBezTo>
                  <a:cubicBezTo>
                    <a:pt x="382" y="533"/>
                    <a:pt x="311" y="322"/>
                    <a:pt x="244" y="110"/>
                  </a:cubicBezTo>
                  <a:cubicBezTo>
                    <a:pt x="233" y="73"/>
                    <a:pt x="222" y="37"/>
                    <a:pt x="2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42"/>
            <p:cNvSpPr/>
            <p:nvPr/>
          </p:nvSpPr>
          <p:spPr>
            <a:xfrm>
              <a:off x="3368277" y="358049"/>
              <a:ext cx="19808" cy="30565"/>
            </a:xfrm>
            <a:custGeom>
              <a:rect b="b" l="l" r="r" t="t"/>
              <a:pathLst>
                <a:path extrusionOk="0" h="770" w="499">
                  <a:moveTo>
                    <a:pt x="247" y="0"/>
                  </a:moveTo>
                  <a:cubicBezTo>
                    <a:pt x="220" y="67"/>
                    <a:pt x="195" y="134"/>
                    <a:pt x="170" y="198"/>
                  </a:cubicBezTo>
                  <a:cubicBezTo>
                    <a:pt x="101" y="386"/>
                    <a:pt x="45" y="577"/>
                    <a:pt x="1" y="770"/>
                  </a:cubicBezTo>
                  <a:cubicBezTo>
                    <a:pt x="77" y="750"/>
                    <a:pt x="154" y="734"/>
                    <a:pt x="232" y="723"/>
                  </a:cubicBezTo>
                  <a:cubicBezTo>
                    <a:pt x="277" y="572"/>
                    <a:pt x="327" y="424"/>
                    <a:pt x="384" y="276"/>
                  </a:cubicBezTo>
                  <a:cubicBezTo>
                    <a:pt x="420" y="188"/>
                    <a:pt x="457" y="102"/>
                    <a:pt x="499" y="16"/>
                  </a:cubicBezTo>
                  <a:cubicBezTo>
                    <a:pt x="418" y="3"/>
                    <a:pt x="331" y="4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42"/>
            <p:cNvSpPr/>
            <p:nvPr/>
          </p:nvSpPr>
          <p:spPr>
            <a:xfrm>
              <a:off x="3837511" y="741185"/>
              <a:ext cx="35884" cy="38742"/>
            </a:xfrm>
            <a:custGeom>
              <a:rect b="b" l="l" r="r" t="t"/>
              <a:pathLst>
                <a:path extrusionOk="0" h="976" w="904">
                  <a:moveTo>
                    <a:pt x="843" y="1"/>
                  </a:moveTo>
                  <a:cubicBezTo>
                    <a:pt x="770" y="1"/>
                    <a:pt x="690" y="22"/>
                    <a:pt x="616" y="22"/>
                  </a:cubicBezTo>
                  <a:cubicBezTo>
                    <a:pt x="593" y="22"/>
                    <a:pt x="571" y="20"/>
                    <a:pt x="550" y="15"/>
                  </a:cubicBezTo>
                  <a:cubicBezTo>
                    <a:pt x="548" y="20"/>
                    <a:pt x="542" y="25"/>
                    <a:pt x="538" y="31"/>
                  </a:cubicBezTo>
                  <a:cubicBezTo>
                    <a:pt x="413" y="162"/>
                    <a:pt x="290" y="297"/>
                    <a:pt x="177" y="439"/>
                  </a:cubicBezTo>
                  <a:cubicBezTo>
                    <a:pt x="116" y="516"/>
                    <a:pt x="58" y="593"/>
                    <a:pt x="0" y="671"/>
                  </a:cubicBezTo>
                  <a:cubicBezTo>
                    <a:pt x="7" y="699"/>
                    <a:pt x="13" y="726"/>
                    <a:pt x="18" y="753"/>
                  </a:cubicBezTo>
                  <a:cubicBezTo>
                    <a:pt x="30" y="815"/>
                    <a:pt x="48" y="894"/>
                    <a:pt x="58" y="975"/>
                  </a:cubicBezTo>
                  <a:cubicBezTo>
                    <a:pt x="149" y="845"/>
                    <a:pt x="247" y="719"/>
                    <a:pt x="350" y="595"/>
                  </a:cubicBezTo>
                  <a:cubicBezTo>
                    <a:pt x="461" y="464"/>
                    <a:pt x="575" y="335"/>
                    <a:pt x="696" y="211"/>
                  </a:cubicBezTo>
                  <a:cubicBezTo>
                    <a:pt x="758" y="148"/>
                    <a:pt x="821" y="87"/>
                    <a:pt x="886" y="24"/>
                  </a:cubicBezTo>
                  <a:cubicBezTo>
                    <a:pt x="891" y="18"/>
                    <a:pt x="897" y="12"/>
                    <a:pt x="903" y="7"/>
                  </a:cubicBezTo>
                  <a:cubicBezTo>
                    <a:pt x="884" y="2"/>
                    <a:pt x="864" y="1"/>
                    <a:pt x="8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42"/>
            <p:cNvSpPr/>
            <p:nvPr/>
          </p:nvSpPr>
          <p:spPr>
            <a:xfrm>
              <a:off x="3865615" y="766470"/>
              <a:ext cx="27747" cy="26596"/>
            </a:xfrm>
            <a:custGeom>
              <a:rect b="b" l="l" r="r" t="t"/>
              <a:pathLst>
                <a:path extrusionOk="0" h="670" w="699">
                  <a:moveTo>
                    <a:pt x="662" y="1"/>
                  </a:moveTo>
                  <a:cubicBezTo>
                    <a:pt x="632" y="25"/>
                    <a:pt x="606" y="47"/>
                    <a:pt x="581" y="65"/>
                  </a:cubicBezTo>
                  <a:cubicBezTo>
                    <a:pt x="469" y="147"/>
                    <a:pt x="360" y="233"/>
                    <a:pt x="253" y="323"/>
                  </a:cubicBezTo>
                  <a:cubicBezTo>
                    <a:pt x="165" y="395"/>
                    <a:pt x="81" y="469"/>
                    <a:pt x="1" y="546"/>
                  </a:cubicBezTo>
                  <a:cubicBezTo>
                    <a:pt x="74" y="584"/>
                    <a:pt x="146" y="624"/>
                    <a:pt x="212" y="669"/>
                  </a:cubicBezTo>
                  <a:cubicBezTo>
                    <a:pt x="278" y="612"/>
                    <a:pt x="345" y="556"/>
                    <a:pt x="413" y="500"/>
                  </a:cubicBezTo>
                  <a:cubicBezTo>
                    <a:pt x="462" y="459"/>
                    <a:pt x="511" y="422"/>
                    <a:pt x="560" y="384"/>
                  </a:cubicBezTo>
                  <a:cubicBezTo>
                    <a:pt x="544" y="347"/>
                    <a:pt x="542" y="303"/>
                    <a:pt x="549" y="263"/>
                  </a:cubicBezTo>
                  <a:cubicBezTo>
                    <a:pt x="565" y="187"/>
                    <a:pt x="611" y="141"/>
                    <a:pt x="657" y="83"/>
                  </a:cubicBezTo>
                  <a:cubicBezTo>
                    <a:pt x="684" y="46"/>
                    <a:pt x="698" y="29"/>
                    <a:pt x="6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42"/>
            <p:cNvSpPr/>
            <p:nvPr/>
          </p:nvSpPr>
          <p:spPr>
            <a:xfrm>
              <a:off x="2638684" y="425451"/>
              <a:ext cx="72205" cy="60336"/>
            </a:xfrm>
            <a:custGeom>
              <a:rect b="b" l="l" r="r" t="t"/>
              <a:pathLst>
                <a:path extrusionOk="0" h="1520" w="1819">
                  <a:moveTo>
                    <a:pt x="1494" y="0"/>
                  </a:moveTo>
                  <a:cubicBezTo>
                    <a:pt x="1397" y="0"/>
                    <a:pt x="1305" y="47"/>
                    <a:pt x="1242" y="120"/>
                  </a:cubicBezTo>
                  <a:cubicBezTo>
                    <a:pt x="1199" y="96"/>
                    <a:pt x="1149" y="84"/>
                    <a:pt x="1099" y="84"/>
                  </a:cubicBezTo>
                  <a:cubicBezTo>
                    <a:pt x="1059" y="84"/>
                    <a:pt x="1018" y="92"/>
                    <a:pt x="980" y="108"/>
                  </a:cubicBezTo>
                  <a:cubicBezTo>
                    <a:pt x="862" y="158"/>
                    <a:pt x="799" y="265"/>
                    <a:pt x="767" y="382"/>
                  </a:cubicBezTo>
                  <a:cubicBezTo>
                    <a:pt x="738" y="376"/>
                    <a:pt x="710" y="373"/>
                    <a:pt x="680" y="373"/>
                  </a:cubicBezTo>
                  <a:cubicBezTo>
                    <a:pt x="657" y="373"/>
                    <a:pt x="632" y="375"/>
                    <a:pt x="607" y="380"/>
                  </a:cubicBezTo>
                  <a:cubicBezTo>
                    <a:pt x="520" y="399"/>
                    <a:pt x="436" y="442"/>
                    <a:pt x="374" y="507"/>
                  </a:cubicBezTo>
                  <a:cubicBezTo>
                    <a:pt x="279" y="602"/>
                    <a:pt x="226" y="744"/>
                    <a:pt x="242" y="879"/>
                  </a:cubicBezTo>
                  <a:cubicBezTo>
                    <a:pt x="162" y="914"/>
                    <a:pt x="96" y="978"/>
                    <a:pt x="60" y="1064"/>
                  </a:cubicBezTo>
                  <a:cubicBezTo>
                    <a:pt x="0" y="1202"/>
                    <a:pt x="25" y="1348"/>
                    <a:pt x="89" y="1481"/>
                  </a:cubicBezTo>
                  <a:cubicBezTo>
                    <a:pt x="102" y="1508"/>
                    <a:pt x="125" y="1519"/>
                    <a:pt x="149" y="1519"/>
                  </a:cubicBezTo>
                  <a:cubicBezTo>
                    <a:pt x="195" y="1519"/>
                    <a:pt x="245" y="1476"/>
                    <a:pt x="231" y="1420"/>
                  </a:cubicBezTo>
                  <a:cubicBezTo>
                    <a:pt x="198" y="1300"/>
                    <a:pt x="190" y="1065"/>
                    <a:pt x="367" y="1051"/>
                  </a:cubicBezTo>
                  <a:cubicBezTo>
                    <a:pt x="418" y="1046"/>
                    <a:pt x="476" y="1007"/>
                    <a:pt x="470" y="948"/>
                  </a:cubicBezTo>
                  <a:cubicBezTo>
                    <a:pt x="459" y="842"/>
                    <a:pt x="449" y="742"/>
                    <a:pt x="524" y="655"/>
                  </a:cubicBezTo>
                  <a:cubicBezTo>
                    <a:pt x="574" y="599"/>
                    <a:pt x="664" y="563"/>
                    <a:pt x="744" y="563"/>
                  </a:cubicBezTo>
                  <a:cubicBezTo>
                    <a:pt x="767" y="563"/>
                    <a:pt x="790" y="566"/>
                    <a:pt x="811" y="573"/>
                  </a:cubicBezTo>
                  <a:cubicBezTo>
                    <a:pt x="818" y="575"/>
                    <a:pt x="825" y="576"/>
                    <a:pt x="833" y="576"/>
                  </a:cubicBezTo>
                  <a:cubicBezTo>
                    <a:pt x="871" y="576"/>
                    <a:pt x="914" y="548"/>
                    <a:pt x="920" y="510"/>
                  </a:cubicBezTo>
                  <a:cubicBezTo>
                    <a:pt x="934" y="431"/>
                    <a:pt x="957" y="335"/>
                    <a:pt x="1027" y="285"/>
                  </a:cubicBezTo>
                  <a:cubicBezTo>
                    <a:pt x="1048" y="271"/>
                    <a:pt x="1075" y="262"/>
                    <a:pt x="1101" y="262"/>
                  </a:cubicBezTo>
                  <a:cubicBezTo>
                    <a:pt x="1135" y="262"/>
                    <a:pt x="1167" y="276"/>
                    <a:pt x="1185" y="306"/>
                  </a:cubicBezTo>
                  <a:cubicBezTo>
                    <a:pt x="1202" y="336"/>
                    <a:pt x="1233" y="350"/>
                    <a:pt x="1263" y="350"/>
                  </a:cubicBezTo>
                  <a:cubicBezTo>
                    <a:pt x="1302" y="350"/>
                    <a:pt x="1340" y="327"/>
                    <a:pt x="1351" y="284"/>
                  </a:cubicBezTo>
                  <a:cubicBezTo>
                    <a:pt x="1368" y="222"/>
                    <a:pt x="1419" y="168"/>
                    <a:pt x="1480" y="168"/>
                  </a:cubicBezTo>
                  <a:cubicBezTo>
                    <a:pt x="1496" y="168"/>
                    <a:pt x="1512" y="172"/>
                    <a:pt x="1528" y="179"/>
                  </a:cubicBezTo>
                  <a:cubicBezTo>
                    <a:pt x="1604" y="212"/>
                    <a:pt x="1610" y="311"/>
                    <a:pt x="1680" y="342"/>
                  </a:cubicBezTo>
                  <a:cubicBezTo>
                    <a:pt x="1692" y="347"/>
                    <a:pt x="1702" y="349"/>
                    <a:pt x="1711" y="349"/>
                  </a:cubicBezTo>
                  <a:cubicBezTo>
                    <a:pt x="1724" y="349"/>
                    <a:pt x="1737" y="344"/>
                    <a:pt x="1751" y="333"/>
                  </a:cubicBezTo>
                  <a:cubicBezTo>
                    <a:pt x="1819" y="288"/>
                    <a:pt x="1784" y="189"/>
                    <a:pt x="1746" y="132"/>
                  </a:cubicBezTo>
                  <a:cubicBezTo>
                    <a:pt x="1700" y="66"/>
                    <a:pt x="1625" y="20"/>
                    <a:pt x="1547" y="5"/>
                  </a:cubicBezTo>
                  <a:cubicBezTo>
                    <a:pt x="1529" y="2"/>
                    <a:pt x="1512" y="0"/>
                    <a:pt x="14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42"/>
            <p:cNvSpPr/>
            <p:nvPr/>
          </p:nvSpPr>
          <p:spPr>
            <a:xfrm>
              <a:off x="2663851" y="463082"/>
              <a:ext cx="20602" cy="18577"/>
            </a:xfrm>
            <a:custGeom>
              <a:rect b="b" l="l" r="r" t="t"/>
              <a:pathLst>
                <a:path extrusionOk="0" h="468" w="519">
                  <a:moveTo>
                    <a:pt x="312" y="1"/>
                  </a:moveTo>
                  <a:cubicBezTo>
                    <a:pt x="262" y="1"/>
                    <a:pt x="213" y="12"/>
                    <a:pt x="168" y="37"/>
                  </a:cubicBezTo>
                  <a:cubicBezTo>
                    <a:pt x="44" y="108"/>
                    <a:pt x="1" y="258"/>
                    <a:pt x="12" y="391"/>
                  </a:cubicBezTo>
                  <a:cubicBezTo>
                    <a:pt x="16" y="430"/>
                    <a:pt x="44" y="467"/>
                    <a:pt x="85" y="467"/>
                  </a:cubicBezTo>
                  <a:cubicBezTo>
                    <a:pt x="86" y="467"/>
                    <a:pt x="87" y="467"/>
                    <a:pt x="87" y="467"/>
                  </a:cubicBezTo>
                  <a:cubicBezTo>
                    <a:pt x="129" y="466"/>
                    <a:pt x="162" y="435"/>
                    <a:pt x="163" y="391"/>
                  </a:cubicBezTo>
                  <a:cubicBezTo>
                    <a:pt x="163" y="384"/>
                    <a:pt x="163" y="375"/>
                    <a:pt x="164" y="367"/>
                  </a:cubicBezTo>
                  <a:lnTo>
                    <a:pt x="164" y="361"/>
                  </a:lnTo>
                  <a:cubicBezTo>
                    <a:pt x="168" y="346"/>
                    <a:pt x="170" y="332"/>
                    <a:pt x="176" y="316"/>
                  </a:cubicBezTo>
                  <a:cubicBezTo>
                    <a:pt x="178" y="314"/>
                    <a:pt x="179" y="310"/>
                    <a:pt x="180" y="307"/>
                  </a:cubicBezTo>
                  <a:cubicBezTo>
                    <a:pt x="183" y="302"/>
                    <a:pt x="185" y="295"/>
                    <a:pt x="189" y="290"/>
                  </a:cubicBezTo>
                  <a:cubicBezTo>
                    <a:pt x="193" y="284"/>
                    <a:pt x="197" y="276"/>
                    <a:pt x="201" y="269"/>
                  </a:cubicBezTo>
                  <a:cubicBezTo>
                    <a:pt x="202" y="267"/>
                    <a:pt x="204" y="265"/>
                    <a:pt x="205" y="263"/>
                  </a:cubicBezTo>
                  <a:cubicBezTo>
                    <a:pt x="214" y="253"/>
                    <a:pt x="223" y="242"/>
                    <a:pt x="233" y="233"/>
                  </a:cubicBezTo>
                  <a:cubicBezTo>
                    <a:pt x="236" y="231"/>
                    <a:pt x="238" y="228"/>
                    <a:pt x="241" y="227"/>
                  </a:cubicBezTo>
                  <a:lnTo>
                    <a:pt x="242" y="224"/>
                  </a:lnTo>
                  <a:cubicBezTo>
                    <a:pt x="247" y="223"/>
                    <a:pt x="251" y="221"/>
                    <a:pt x="252" y="219"/>
                  </a:cubicBezTo>
                  <a:cubicBezTo>
                    <a:pt x="253" y="218"/>
                    <a:pt x="258" y="217"/>
                    <a:pt x="261" y="215"/>
                  </a:cubicBezTo>
                  <a:cubicBezTo>
                    <a:pt x="263" y="213"/>
                    <a:pt x="266" y="212"/>
                    <a:pt x="267" y="212"/>
                  </a:cubicBezTo>
                  <a:cubicBezTo>
                    <a:pt x="275" y="210"/>
                    <a:pt x="283" y="208"/>
                    <a:pt x="292" y="207"/>
                  </a:cubicBezTo>
                  <a:lnTo>
                    <a:pt x="321" y="207"/>
                  </a:lnTo>
                  <a:lnTo>
                    <a:pt x="341" y="211"/>
                  </a:lnTo>
                  <a:cubicBezTo>
                    <a:pt x="345" y="212"/>
                    <a:pt x="351" y="213"/>
                    <a:pt x="355" y="216"/>
                  </a:cubicBezTo>
                  <a:cubicBezTo>
                    <a:pt x="356" y="216"/>
                    <a:pt x="356" y="217"/>
                    <a:pt x="357" y="217"/>
                  </a:cubicBezTo>
                  <a:lnTo>
                    <a:pt x="357" y="217"/>
                  </a:lnTo>
                  <a:cubicBezTo>
                    <a:pt x="355" y="216"/>
                    <a:pt x="353" y="216"/>
                    <a:pt x="352" y="215"/>
                  </a:cubicBezTo>
                  <a:lnTo>
                    <a:pt x="352" y="215"/>
                  </a:lnTo>
                  <a:cubicBezTo>
                    <a:pt x="367" y="221"/>
                    <a:pt x="383" y="228"/>
                    <a:pt x="400" y="232"/>
                  </a:cubicBezTo>
                  <a:cubicBezTo>
                    <a:pt x="407" y="234"/>
                    <a:pt x="414" y="234"/>
                    <a:pt x="420" y="234"/>
                  </a:cubicBezTo>
                  <a:cubicBezTo>
                    <a:pt x="427" y="234"/>
                    <a:pt x="432" y="234"/>
                    <a:pt x="439" y="234"/>
                  </a:cubicBezTo>
                  <a:cubicBezTo>
                    <a:pt x="441" y="234"/>
                    <a:pt x="444" y="234"/>
                    <a:pt x="446" y="234"/>
                  </a:cubicBezTo>
                  <a:cubicBezTo>
                    <a:pt x="448" y="234"/>
                    <a:pt x="450" y="234"/>
                    <a:pt x="451" y="234"/>
                  </a:cubicBezTo>
                  <a:cubicBezTo>
                    <a:pt x="478" y="234"/>
                    <a:pt x="508" y="209"/>
                    <a:pt x="513" y="184"/>
                  </a:cubicBezTo>
                  <a:cubicBezTo>
                    <a:pt x="516" y="169"/>
                    <a:pt x="518" y="156"/>
                    <a:pt x="518" y="142"/>
                  </a:cubicBezTo>
                  <a:cubicBezTo>
                    <a:pt x="517" y="111"/>
                    <a:pt x="500" y="80"/>
                    <a:pt x="480" y="57"/>
                  </a:cubicBezTo>
                  <a:cubicBezTo>
                    <a:pt x="454" y="30"/>
                    <a:pt x="413" y="13"/>
                    <a:pt x="377" y="7"/>
                  </a:cubicBezTo>
                  <a:cubicBezTo>
                    <a:pt x="355" y="3"/>
                    <a:pt x="334" y="1"/>
                    <a:pt x="3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42"/>
            <p:cNvSpPr/>
            <p:nvPr/>
          </p:nvSpPr>
          <p:spPr>
            <a:xfrm>
              <a:off x="2639835" y="518019"/>
              <a:ext cx="31954" cy="27906"/>
            </a:xfrm>
            <a:custGeom>
              <a:rect b="b" l="l" r="r" t="t"/>
              <a:pathLst>
                <a:path extrusionOk="0" h="703" w="805">
                  <a:moveTo>
                    <a:pt x="564" y="0"/>
                  </a:moveTo>
                  <a:cubicBezTo>
                    <a:pt x="507" y="0"/>
                    <a:pt x="450" y="16"/>
                    <a:pt x="402" y="48"/>
                  </a:cubicBezTo>
                  <a:cubicBezTo>
                    <a:pt x="353" y="82"/>
                    <a:pt x="310" y="129"/>
                    <a:pt x="283" y="181"/>
                  </a:cubicBezTo>
                  <a:cubicBezTo>
                    <a:pt x="269" y="205"/>
                    <a:pt x="259" y="231"/>
                    <a:pt x="252" y="259"/>
                  </a:cubicBezTo>
                  <a:cubicBezTo>
                    <a:pt x="238" y="256"/>
                    <a:pt x="226" y="254"/>
                    <a:pt x="212" y="253"/>
                  </a:cubicBezTo>
                  <a:cubicBezTo>
                    <a:pt x="209" y="253"/>
                    <a:pt x="207" y="252"/>
                    <a:pt x="204" y="252"/>
                  </a:cubicBezTo>
                  <a:cubicBezTo>
                    <a:pt x="144" y="252"/>
                    <a:pt x="92" y="287"/>
                    <a:pt x="61" y="339"/>
                  </a:cubicBezTo>
                  <a:cubicBezTo>
                    <a:pt x="8" y="431"/>
                    <a:pt x="1" y="546"/>
                    <a:pt x="17" y="647"/>
                  </a:cubicBezTo>
                  <a:cubicBezTo>
                    <a:pt x="22" y="680"/>
                    <a:pt x="57" y="702"/>
                    <a:pt x="88" y="702"/>
                  </a:cubicBezTo>
                  <a:cubicBezTo>
                    <a:pt x="91" y="702"/>
                    <a:pt x="94" y="702"/>
                    <a:pt x="98" y="702"/>
                  </a:cubicBezTo>
                  <a:cubicBezTo>
                    <a:pt x="134" y="696"/>
                    <a:pt x="161" y="666"/>
                    <a:pt x="161" y="629"/>
                  </a:cubicBezTo>
                  <a:cubicBezTo>
                    <a:pt x="161" y="569"/>
                    <a:pt x="175" y="501"/>
                    <a:pt x="209" y="453"/>
                  </a:cubicBezTo>
                  <a:cubicBezTo>
                    <a:pt x="214" y="454"/>
                    <a:pt x="218" y="455"/>
                    <a:pt x="224" y="458"/>
                  </a:cubicBezTo>
                  <a:cubicBezTo>
                    <a:pt x="253" y="469"/>
                    <a:pt x="283" y="478"/>
                    <a:pt x="313" y="478"/>
                  </a:cubicBezTo>
                  <a:cubicBezTo>
                    <a:pt x="326" y="478"/>
                    <a:pt x="340" y="476"/>
                    <a:pt x="353" y="472"/>
                  </a:cubicBezTo>
                  <a:cubicBezTo>
                    <a:pt x="402" y="455"/>
                    <a:pt x="436" y="405"/>
                    <a:pt x="421" y="351"/>
                  </a:cubicBezTo>
                  <a:cubicBezTo>
                    <a:pt x="420" y="343"/>
                    <a:pt x="419" y="341"/>
                    <a:pt x="419" y="341"/>
                  </a:cubicBezTo>
                  <a:lnTo>
                    <a:pt x="419" y="341"/>
                  </a:lnTo>
                  <a:cubicBezTo>
                    <a:pt x="419" y="341"/>
                    <a:pt x="421" y="348"/>
                    <a:pt x="421" y="350"/>
                  </a:cubicBezTo>
                  <a:cubicBezTo>
                    <a:pt x="421" y="343"/>
                    <a:pt x="423" y="338"/>
                    <a:pt x="423" y="332"/>
                  </a:cubicBezTo>
                  <a:lnTo>
                    <a:pt x="423" y="327"/>
                  </a:lnTo>
                  <a:cubicBezTo>
                    <a:pt x="425" y="324"/>
                    <a:pt x="426" y="316"/>
                    <a:pt x="426" y="315"/>
                  </a:cubicBezTo>
                  <a:lnTo>
                    <a:pt x="434" y="284"/>
                  </a:lnTo>
                  <a:cubicBezTo>
                    <a:pt x="435" y="279"/>
                    <a:pt x="436" y="275"/>
                    <a:pt x="439" y="269"/>
                  </a:cubicBezTo>
                  <a:cubicBezTo>
                    <a:pt x="440" y="267"/>
                    <a:pt x="442" y="261"/>
                    <a:pt x="443" y="259"/>
                  </a:cubicBezTo>
                  <a:lnTo>
                    <a:pt x="459" y="231"/>
                  </a:lnTo>
                  <a:cubicBezTo>
                    <a:pt x="463" y="225"/>
                    <a:pt x="465" y="223"/>
                    <a:pt x="465" y="223"/>
                  </a:cubicBezTo>
                  <a:lnTo>
                    <a:pt x="465" y="223"/>
                  </a:lnTo>
                  <a:cubicBezTo>
                    <a:pt x="465" y="223"/>
                    <a:pt x="463" y="226"/>
                    <a:pt x="462" y="228"/>
                  </a:cubicBezTo>
                  <a:cubicBezTo>
                    <a:pt x="466" y="222"/>
                    <a:pt x="469" y="218"/>
                    <a:pt x="473" y="214"/>
                  </a:cubicBezTo>
                  <a:cubicBezTo>
                    <a:pt x="475" y="213"/>
                    <a:pt x="479" y="210"/>
                    <a:pt x="480" y="209"/>
                  </a:cubicBezTo>
                  <a:cubicBezTo>
                    <a:pt x="483" y="208"/>
                    <a:pt x="485" y="205"/>
                    <a:pt x="488" y="204"/>
                  </a:cubicBezTo>
                  <a:cubicBezTo>
                    <a:pt x="493" y="201"/>
                    <a:pt x="498" y="197"/>
                    <a:pt x="504" y="195"/>
                  </a:cubicBezTo>
                  <a:cubicBezTo>
                    <a:pt x="505" y="193"/>
                    <a:pt x="511" y="191"/>
                    <a:pt x="514" y="191"/>
                  </a:cubicBezTo>
                  <a:cubicBezTo>
                    <a:pt x="521" y="188"/>
                    <a:pt x="530" y="187"/>
                    <a:pt x="536" y="185"/>
                  </a:cubicBezTo>
                  <a:lnTo>
                    <a:pt x="547" y="185"/>
                  </a:lnTo>
                  <a:cubicBezTo>
                    <a:pt x="551" y="185"/>
                    <a:pt x="562" y="186"/>
                    <a:pt x="568" y="186"/>
                  </a:cubicBezTo>
                  <a:cubicBezTo>
                    <a:pt x="569" y="186"/>
                    <a:pt x="570" y="186"/>
                    <a:pt x="570" y="186"/>
                  </a:cubicBezTo>
                  <a:cubicBezTo>
                    <a:pt x="579" y="188"/>
                    <a:pt x="587" y="190"/>
                    <a:pt x="594" y="192"/>
                  </a:cubicBezTo>
                  <a:lnTo>
                    <a:pt x="596" y="192"/>
                  </a:lnTo>
                  <a:cubicBezTo>
                    <a:pt x="599" y="195"/>
                    <a:pt x="604" y="196"/>
                    <a:pt x="609" y="199"/>
                  </a:cubicBezTo>
                  <a:lnTo>
                    <a:pt x="633" y="214"/>
                  </a:lnTo>
                  <a:cubicBezTo>
                    <a:pt x="636" y="217"/>
                    <a:pt x="645" y="224"/>
                    <a:pt x="647" y="225"/>
                  </a:cubicBezTo>
                  <a:lnTo>
                    <a:pt x="647" y="225"/>
                  </a:lnTo>
                  <a:cubicBezTo>
                    <a:pt x="645" y="224"/>
                    <a:pt x="643" y="223"/>
                    <a:pt x="641" y="221"/>
                  </a:cubicBezTo>
                  <a:lnTo>
                    <a:pt x="641" y="221"/>
                  </a:lnTo>
                  <a:cubicBezTo>
                    <a:pt x="645" y="224"/>
                    <a:pt x="647" y="225"/>
                    <a:pt x="647" y="225"/>
                  </a:cubicBezTo>
                  <a:cubicBezTo>
                    <a:pt x="647" y="225"/>
                    <a:pt x="647" y="225"/>
                    <a:pt x="647" y="225"/>
                  </a:cubicBezTo>
                  <a:lnTo>
                    <a:pt x="647" y="225"/>
                  </a:lnTo>
                  <a:cubicBezTo>
                    <a:pt x="659" y="233"/>
                    <a:pt x="667" y="239"/>
                    <a:pt x="682" y="244"/>
                  </a:cubicBezTo>
                  <a:lnTo>
                    <a:pt x="683" y="244"/>
                  </a:lnTo>
                  <a:cubicBezTo>
                    <a:pt x="700" y="252"/>
                    <a:pt x="717" y="260"/>
                    <a:pt x="736" y="260"/>
                  </a:cubicBezTo>
                  <a:cubicBezTo>
                    <a:pt x="745" y="260"/>
                    <a:pt x="754" y="258"/>
                    <a:pt x="764" y="253"/>
                  </a:cubicBezTo>
                  <a:cubicBezTo>
                    <a:pt x="791" y="235"/>
                    <a:pt x="800" y="204"/>
                    <a:pt x="800" y="172"/>
                  </a:cubicBezTo>
                  <a:cubicBezTo>
                    <a:pt x="805" y="111"/>
                    <a:pt x="762" y="62"/>
                    <a:pt x="706" y="33"/>
                  </a:cubicBezTo>
                  <a:cubicBezTo>
                    <a:pt x="662" y="11"/>
                    <a:pt x="613" y="0"/>
                    <a:pt x="56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42"/>
            <p:cNvSpPr/>
            <p:nvPr/>
          </p:nvSpPr>
          <p:spPr>
            <a:xfrm>
              <a:off x="2667701" y="547910"/>
              <a:ext cx="318" cy="357"/>
            </a:xfrm>
            <a:custGeom>
              <a:rect b="b" l="l" r="r" t="t"/>
              <a:pathLst>
                <a:path extrusionOk="0" h="9" w="8">
                  <a:moveTo>
                    <a:pt x="8" y="1"/>
                  </a:moveTo>
                  <a:lnTo>
                    <a:pt x="8" y="1"/>
                  </a:lnTo>
                  <a:cubicBezTo>
                    <a:pt x="5" y="5"/>
                    <a:pt x="3" y="7"/>
                    <a:pt x="1" y="9"/>
                  </a:cubicBezTo>
                  <a:cubicBezTo>
                    <a:pt x="4" y="7"/>
                    <a:pt x="5" y="5"/>
                    <a:pt x="8" y="1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42"/>
            <p:cNvSpPr/>
            <p:nvPr/>
          </p:nvSpPr>
          <p:spPr>
            <a:xfrm>
              <a:off x="2653133" y="541955"/>
              <a:ext cx="15521" cy="14846"/>
            </a:xfrm>
            <a:custGeom>
              <a:rect b="b" l="l" r="r" t="t"/>
              <a:pathLst>
                <a:path extrusionOk="0" h="374" w="391">
                  <a:moveTo>
                    <a:pt x="269" y="1"/>
                  </a:moveTo>
                  <a:cubicBezTo>
                    <a:pt x="248" y="1"/>
                    <a:pt x="228" y="5"/>
                    <a:pt x="209" y="11"/>
                  </a:cubicBezTo>
                  <a:cubicBezTo>
                    <a:pt x="167" y="26"/>
                    <a:pt x="130" y="48"/>
                    <a:pt x="96" y="78"/>
                  </a:cubicBezTo>
                  <a:cubicBezTo>
                    <a:pt x="38" y="130"/>
                    <a:pt x="1" y="209"/>
                    <a:pt x="5" y="287"/>
                  </a:cubicBezTo>
                  <a:cubicBezTo>
                    <a:pt x="6" y="309"/>
                    <a:pt x="13" y="332"/>
                    <a:pt x="29" y="348"/>
                  </a:cubicBezTo>
                  <a:cubicBezTo>
                    <a:pt x="44" y="363"/>
                    <a:pt x="66" y="374"/>
                    <a:pt x="88" y="374"/>
                  </a:cubicBezTo>
                  <a:cubicBezTo>
                    <a:pt x="89" y="374"/>
                    <a:pt x="90" y="374"/>
                    <a:pt x="91" y="373"/>
                  </a:cubicBezTo>
                  <a:cubicBezTo>
                    <a:pt x="112" y="371"/>
                    <a:pt x="136" y="365"/>
                    <a:pt x="152" y="348"/>
                  </a:cubicBezTo>
                  <a:cubicBezTo>
                    <a:pt x="168" y="332"/>
                    <a:pt x="174" y="313"/>
                    <a:pt x="176" y="290"/>
                  </a:cubicBezTo>
                  <a:lnTo>
                    <a:pt x="176" y="290"/>
                  </a:lnTo>
                  <a:cubicBezTo>
                    <a:pt x="176" y="293"/>
                    <a:pt x="175" y="297"/>
                    <a:pt x="175" y="302"/>
                  </a:cubicBezTo>
                  <a:cubicBezTo>
                    <a:pt x="176" y="291"/>
                    <a:pt x="180" y="281"/>
                    <a:pt x="184" y="270"/>
                  </a:cubicBezTo>
                  <a:cubicBezTo>
                    <a:pt x="188" y="262"/>
                    <a:pt x="192" y="255"/>
                    <a:pt x="197" y="249"/>
                  </a:cubicBezTo>
                  <a:cubicBezTo>
                    <a:pt x="204" y="240"/>
                    <a:pt x="210" y="234"/>
                    <a:pt x="218" y="228"/>
                  </a:cubicBezTo>
                  <a:cubicBezTo>
                    <a:pt x="226" y="222"/>
                    <a:pt x="233" y="218"/>
                    <a:pt x="242" y="213"/>
                  </a:cubicBezTo>
                  <a:cubicBezTo>
                    <a:pt x="256" y="208"/>
                    <a:pt x="270" y="204"/>
                    <a:pt x="285" y="202"/>
                  </a:cubicBezTo>
                  <a:lnTo>
                    <a:pt x="288" y="202"/>
                  </a:lnTo>
                  <a:cubicBezTo>
                    <a:pt x="306" y="199"/>
                    <a:pt x="321" y="197"/>
                    <a:pt x="337" y="187"/>
                  </a:cubicBezTo>
                  <a:cubicBezTo>
                    <a:pt x="352" y="179"/>
                    <a:pt x="360" y="168"/>
                    <a:pt x="368" y="158"/>
                  </a:cubicBezTo>
                  <a:cubicBezTo>
                    <a:pt x="378" y="145"/>
                    <a:pt x="386" y="132"/>
                    <a:pt x="387" y="115"/>
                  </a:cubicBezTo>
                  <a:cubicBezTo>
                    <a:pt x="390" y="95"/>
                    <a:pt x="386" y="80"/>
                    <a:pt x="378" y="62"/>
                  </a:cubicBezTo>
                  <a:cubicBezTo>
                    <a:pt x="358" y="18"/>
                    <a:pt x="313" y="1"/>
                    <a:pt x="2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42"/>
            <p:cNvSpPr/>
            <p:nvPr/>
          </p:nvSpPr>
          <p:spPr>
            <a:xfrm>
              <a:off x="2667463" y="548227"/>
              <a:ext cx="278" cy="437"/>
            </a:xfrm>
            <a:custGeom>
              <a:rect b="b" l="l" r="r" t="t"/>
              <a:pathLst>
                <a:path extrusionOk="0" h="11" w="7">
                  <a:moveTo>
                    <a:pt x="7" y="1"/>
                  </a:moveTo>
                  <a:cubicBezTo>
                    <a:pt x="5" y="3"/>
                    <a:pt x="3" y="6"/>
                    <a:pt x="2" y="8"/>
                  </a:cubicBezTo>
                  <a:lnTo>
                    <a:pt x="2" y="8"/>
                  </a:lnTo>
                  <a:cubicBezTo>
                    <a:pt x="2" y="7"/>
                    <a:pt x="3" y="6"/>
                    <a:pt x="4" y="5"/>
                  </a:cubicBezTo>
                  <a:cubicBezTo>
                    <a:pt x="6" y="4"/>
                    <a:pt x="6" y="3"/>
                    <a:pt x="7" y="1"/>
                  </a:cubicBezTo>
                  <a:close/>
                  <a:moveTo>
                    <a:pt x="2" y="8"/>
                  </a:moveTo>
                  <a:cubicBezTo>
                    <a:pt x="1" y="9"/>
                    <a:pt x="0" y="10"/>
                    <a:pt x="0" y="10"/>
                  </a:cubicBezTo>
                  <a:cubicBezTo>
                    <a:pt x="1" y="10"/>
                    <a:pt x="1" y="9"/>
                    <a:pt x="2" y="8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42"/>
            <p:cNvSpPr/>
            <p:nvPr/>
          </p:nvSpPr>
          <p:spPr>
            <a:xfrm>
              <a:off x="2664406" y="549815"/>
              <a:ext cx="1032" cy="19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25" y="1"/>
                  </a:lnTo>
                  <a:cubicBezTo>
                    <a:pt x="23" y="1"/>
                    <a:pt x="21" y="1"/>
                    <a:pt x="19" y="1"/>
                  </a:cubicBezTo>
                  <a:lnTo>
                    <a:pt x="19" y="1"/>
                  </a:lnTo>
                  <a:cubicBezTo>
                    <a:pt x="21" y="1"/>
                    <a:pt x="23" y="1"/>
                    <a:pt x="25" y="1"/>
                  </a:cubicBezTo>
                  <a:close/>
                  <a:moveTo>
                    <a:pt x="19" y="1"/>
                  </a:moveTo>
                  <a:lnTo>
                    <a:pt x="19" y="1"/>
                  </a:lnTo>
                  <a:cubicBezTo>
                    <a:pt x="14" y="2"/>
                    <a:pt x="9" y="2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lnTo>
                    <a:pt x="4" y="4"/>
                  </a:lnTo>
                  <a:cubicBezTo>
                    <a:pt x="9" y="3"/>
                    <a:pt x="14" y="2"/>
                    <a:pt x="19" y="1"/>
                  </a:cubicBezTo>
                  <a:close/>
                  <a:moveTo>
                    <a:pt x="4" y="4"/>
                  </a:moveTo>
                  <a:cubicBezTo>
                    <a:pt x="2" y="4"/>
                    <a:pt x="1" y="4"/>
                    <a:pt x="0" y="5"/>
                  </a:cubicBezTo>
                  <a:cubicBezTo>
                    <a:pt x="2" y="5"/>
                    <a:pt x="3" y="5"/>
                    <a:pt x="4" y="4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42"/>
            <p:cNvSpPr/>
            <p:nvPr/>
          </p:nvSpPr>
          <p:spPr>
            <a:xfrm>
              <a:off x="2730935" y="366464"/>
              <a:ext cx="61805" cy="36242"/>
            </a:xfrm>
            <a:custGeom>
              <a:rect b="b" l="l" r="r" t="t"/>
              <a:pathLst>
                <a:path extrusionOk="0" h="913" w="1557">
                  <a:moveTo>
                    <a:pt x="1272" y="1"/>
                  </a:moveTo>
                  <a:cubicBezTo>
                    <a:pt x="1208" y="1"/>
                    <a:pt x="1144" y="21"/>
                    <a:pt x="1090" y="56"/>
                  </a:cubicBezTo>
                  <a:cubicBezTo>
                    <a:pt x="1049" y="84"/>
                    <a:pt x="986" y="137"/>
                    <a:pt x="965" y="192"/>
                  </a:cubicBezTo>
                  <a:cubicBezTo>
                    <a:pt x="965" y="192"/>
                    <a:pt x="964" y="192"/>
                    <a:pt x="964" y="191"/>
                  </a:cubicBezTo>
                  <a:cubicBezTo>
                    <a:pt x="939" y="173"/>
                    <a:pt x="913" y="156"/>
                    <a:pt x="885" y="147"/>
                  </a:cubicBezTo>
                  <a:cubicBezTo>
                    <a:pt x="862" y="139"/>
                    <a:pt x="838" y="136"/>
                    <a:pt x="814" y="136"/>
                  </a:cubicBezTo>
                  <a:cubicBezTo>
                    <a:pt x="773" y="136"/>
                    <a:pt x="732" y="146"/>
                    <a:pt x="694" y="162"/>
                  </a:cubicBezTo>
                  <a:cubicBezTo>
                    <a:pt x="599" y="204"/>
                    <a:pt x="543" y="286"/>
                    <a:pt x="501" y="376"/>
                  </a:cubicBezTo>
                  <a:cubicBezTo>
                    <a:pt x="474" y="368"/>
                    <a:pt x="445" y="364"/>
                    <a:pt x="417" y="364"/>
                  </a:cubicBezTo>
                  <a:cubicBezTo>
                    <a:pt x="333" y="364"/>
                    <a:pt x="248" y="396"/>
                    <a:pt x="183" y="447"/>
                  </a:cubicBezTo>
                  <a:cubicBezTo>
                    <a:pt x="56" y="552"/>
                    <a:pt x="1" y="710"/>
                    <a:pt x="27" y="870"/>
                  </a:cubicBezTo>
                  <a:cubicBezTo>
                    <a:pt x="32" y="900"/>
                    <a:pt x="53" y="912"/>
                    <a:pt x="76" y="912"/>
                  </a:cubicBezTo>
                  <a:cubicBezTo>
                    <a:pt x="106" y="912"/>
                    <a:pt x="139" y="890"/>
                    <a:pt x="141" y="855"/>
                  </a:cubicBezTo>
                  <a:cubicBezTo>
                    <a:pt x="146" y="760"/>
                    <a:pt x="193" y="662"/>
                    <a:pt x="268" y="604"/>
                  </a:cubicBezTo>
                  <a:cubicBezTo>
                    <a:pt x="305" y="575"/>
                    <a:pt x="356" y="548"/>
                    <a:pt x="404" y="548"/>
                  </a:cubicBezTo>
                  <a:cubicBezTo>
                    <a:pt x="432" y="548"/>
                    <a:pt x="459" y="558"/>
                    <a:pt x="481" y="582"/>
                  </a:cubicBezTo>
                  <a:cubicBezTo>
                    <a:pt x="499" y="601"/>
                    <a:pt x="522" y="610"/>
                    <a:pt x="545" y="610"/>
                  </a:cubicBezTo>
                  <a:cubicBezTo>
                    <a:pt x="586" y="610"/>
                    <a:pt x="628" y="581"/>
                    <a:pt x="643" y="538"/>
                  </a:cubicBezTo>
                  <a:cubicBezTo>
                    <a:pt x="668" y="460"/>
                    <a:pt x="699" y="343"/>
                    <a:pt x="791" y="319"/>
                  </a:cubicBezTo>
                  <a:cubicBezTo>
                    <a:pt x="799" y="318"/>
                    <a:pt x="805" y="317"/>
                    <a:pt x="812" y="317"/>
                  </a:cubicBezTo>
                  <a:cubicBezTo>
                    <a:pt x="845" y="317"/>
                    <a:pt x="865" y="340"/>
                    <a:pt x="896" y="361"/>
                  </a:cubicBezTo>
                  <a:cubicBezTo>
                    <a:pt x="926" y="381"/>
                    <a:pt x="959" y="397"/>
                    <a:pt x="995" y="397"/>
                  </a:cubicBezTo>
                  <a:cubicBezTo>
                    <a:pt x="1002" y="397"/>
                    <a:pt x="1008" y="397"/>
                    <a:pt x="1015" y="395"/>
                  </a:cubicBezTo>
                  <a:cubicBezTo>
                    <a:pt x="1120" y="378"/>
                    <a:pt x="1120" y="265"/>
                    <a:pt x="1198" y="215"/>
                  </a:cubicBezTo>
                  <a:cubicBezTo>
                    <a:pt x="1218" y="202"/>
                    <a:pt x="1242" y="193"/>
                    <a:pt x="1266" y="193"/>
                  </a:cubicBezTo>
                  <a:cubicBezTo>
                    <a:pt x="1278" y="193"/>
                    <a:pt x="1291" y="195"/>
                    <a:pt x="1303" y="201"/>
                  </a:cubicBezTo>
                  <a:cubicBezTo>
                    <a:pt x="1340" y="218"/>
                    <a:pt x="1353" y="256"/>
                    <a:pt x="1375" y="289"/>
                  </a:cubicBezTo>
                  <a:cubicBezTo>
                    <a:pt x="1394" y="320"/>
                    <a:pt x="1425" y="334"/>
                    <a:pt x="1455" y="334"/>
                  </a:cubicBezTo>
                  <a:cubicBezTo>
                    <a:pt x="1502" y="334"/>
                    <a:pt x="1548" y="299"/>
                    <a:pt x="1551" y="241"/>
                  </a:cubicBezTo>
                  <a:cubicBezTo>
                    <a:pt x="1557" y="109"/>
                    <a:pt x="1406" y="7"/>
                    <a:pt x="1281" y="1"/>
                  </a:cubicBezTo>
                  <a:cubicBezTo>
                    <a:pt x="1278" y="1"/>
                    <a:pt x="1275" y="1"/>
                    <a:pt x="1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42"/>
            <p:cNvSpPr/>
            <p:nvPr/>
          </p:nvSpPr>
          <p:spPr>
            <a:xfrm>
              <a:off x="2756538" y="389368"/>
              <a:ext cx="21277" cy="15759"/>
            </a:xfrm>
            <a:custGeom>
              <a:rect b="b" l="l" r="r" t="t"/>
              <a:pathLst>
                <a:path extrusionOk="0" h="397" w="536">
                  <a:moveTo>
                    <a:pt x="337" y="1"/>
                  </a:moveTo>
                  <a:cubicBezTo>
                    <a:pt x="292" y="1"/>
                    <a:pt x="249" y="12"/>
                    <a:pt x="207" y="33"/>
                  </a:cubicBezTo>
                  <a:cubicBezTo>
                    <a:pt x="115" y="80"/>
                    <a:pt x="63" y="177"/>
                    <a:pt x="20" y="266"/>
                  </a:cubicBezTo>
                  <a:cubicBezTo>
                    <a:pt x="1" y="308"/>
                    <a:pt x="7" y="361"/>
                    <a:pt x="52" y="385"/>
                  </a:cubicBezTo>
                  <a:cubicBezTo>
                    <a:pt x="66" y="393"/>
                    <a:pt x="81" y="396"/>
                    <a:pt x="96" y="396"/>
                  </a:cubicBezTo>
                  <a:cubicBezTo>
                    <a:pt x="126" y="396"/>
                    <a:pt x="154" y="381"/>
                    <a:pt x="171" y="354"/>
                  </a:cubicBezTo>
                  <a:cubicBezTo>
                    <a:pt x="184" y="334"/>
                    <a:pt x="197" y="313"/>
                    <a:pt x="210" y="293"/>
                  </a:cubicBezTo>
                  <a:cubicBezTo>
                    <a:pt x="213" y="289"/>
                    <a:pt x="216" y="286"/>
                    <a:pt x="219" y="281"/>
                  </a:cubicBezTo>
                  <a:lnTo>
                    <a:pt x="224" y="277"/>
                  </a:lnTo>
                  <a:cubicBezTo>
                    <a:pt x="230" y="267"/>
                    <a:pt x="239" y="258"/>
                    <a:pt x="247" y="250"/>
                  </a:cubicBezTo>
                  <a:cubicBezTo>
                    <a:pt x="252" y="245"/>
                    <a:pt x="257" y="241"/>
                    <a:pt x="261" y="236"/>
                  </a:cubicBezTo>
                  <a:lnTo>
                    <a:pt x="263" y="234"/>
                  </a:lnTo>
                  <a:cubicBezTo>
                    <a:pt x="271" y="229"/>
                    <a:pt x="278" y="224"/>
                    <a:pt x="287" y="218"/>
                  </a:cubicBezTo>
                  <a:lnTo>
                    <a:pt x="288" y="218"/>
                  </a:lnTo>
                  <a:cubicBezTo>
                    <a:pt x="289" y="218"/>
                    <a:pt x="289" y="216"/>
                    <a:pt x="292" y="216"/>
                  </a:cubicBezTo>
                  <a:cubicBezTo>
                    <a:pt x="293" y="215"/>
                    <a:pt x="293" y="215"/>
                    <a:pt x="296" y="215"/>
                  </a:cubicBezTo>
                  <a:cubicBezTo>
                    <a:pt x="299" y="215"/>
                    <a:pt x="297" y="214"/>
                    <a:pt x="299" y="214"/>
                  </a:cubicBezTo>
                  <a:cubicBezTo>
                    <a:pt x="303" y="213"/>
                    <a:pt x="307" y="213"/>
                    <a:pt x="310" y="211"/>
                  </a:cubicBezTo>
                  <a:cubicBezTo>
                    <a:pt x="315" y="211"/>
                    <a:pt x="320" y="210"/>
                    <a:pt x="325" y="210"/>
                  </a:cubicBezTo>
                  <a:cubicBezTo>
                    <a:pt x="330" y="210"/>
                    <a:pt x="335" y="211"/>
                    <a:pt x="340" y="211"/>
                  </a:cubicBezTo>
                  <a:cubicBezTo>
                    <a:pt x="344" y="213"/>
                    <a:pt x="346" y="213"/>
                    <a:pt x="352" y="214"/>
                  </a:cubicBezTo>
                  <a:cubicBezTo>
                    <a:pt x="369" y="225"/>
                    <a:pt x="386" y="235"/>
                    <a:pt x="407" y="239"/>
                  </a:cubicBezTo>
                  <a:cubicBezTo>
                    <a:pt x="416" y="241"/>
                    <a:pt x="424" y="242"/>
                    <a:pt x="433" y="242"/>
                  </a:cubicBezTo>
                  <a:cubicBezTo>
                    <a:pt x="459" y="242"/>
                    <a:pt x="485" y="234"/>
                    <a:pt x="505" y="213"/>
                  </a:cubicBezTo>
                  <a:cubicBezTo>
                    <a:pt x="531" y="187"/>
                    <a:pt x="536" y="153"/>
                    <a:pt x="530" y="116"/>
                  </a:cubicBezTo>
                  <a:cubicBezTo>
                    <a:pt x="516" y="43"/>
                    <a:pt x="434" y="11"/>
                    <a:pt x="370" y="3"/>
                  </a:cubicBezTo>
                  <a:cubicBezTo>
                    <a:pt x="359" y="1"/>
                    <a:pt x="348" y="1"/>
                    <a:pt x="3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42"/>
            <p:cNvSpPr/>
            <p:nvPr/>
          </p:nvSpPr>
          <p:spPr>
            <a:xfrm>
              <a:off x="2768090" y="397902"/>
              <a:ext cx="278" cy="159"/>
            </a:xfrm>
            <a:custGeom>
              <a:rect b="b" l="l" r="r" t="t"/>
              <a:pathLst>
                <a:path extrusionOk="0" h="4" w="7">
                  <a:moveTo>
                    <a:pt x="4" y="0"/>
                  </a:moveTo>
                  <a:cubicBezTo>
                    <a:pt x="3" y="1"/>
                    <a:pt x="3" y="1"/>
                    <a:pt x="2" y="2"/>
                  </a:cubicBezTo>
                  <a:lnTo>
                    <a:pt x="2" y="2"/>
                  </a:lnTo>
                  <a:cubicBezTo>
                    <a:pt x="4" y="1"/>
                    <a:pt x="6" y="1"/>
                    <a:pt x="6" y="0"/>
                  </a:cubicBezTo>
                  <a:close/>
                  <a:moveTo>
                    <a:pt x="2" y="2"/>
                  </a:moveTo>
                  <a:cubicBezTo>
                    <a:pt x="1" y="2"/>
                    <a:pt x="1" y="3"/>
                    <a:pt x="0" y="3"/>
                  </a:cubicBezTo>
                  <a:cubicBezTo>
                    <a:pt x="1" y="3"/>
                    <a:pt x="1" y="3"/>
                    <a:pt x="2" y="2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42"/>
            <p:cNvSpPr/>
            <p:nvPr/>
          </p:nvSpPr>
          <p:spPr>
            <a:xfrm>
              <a:off x="2838985" y="321767"/>
              <a:ext cx="46761" cy="27469"/>
            </a:xfrm>
            <a:custGeom>
              <a:rect b="b" l="l" r="r" t="t"/>
              <a:pathLst>
                <a:path extrusionOk="0" h="692" w="1178">
                  <a:moveTo>
                    <a:pt x="863" y="1"/>
                  </a:moveTo>
                  <a:cubicBezTo>
                    <a:pt x="855" y="1"/>
                    <a:pt x="847" y="1"/>
                    <a:pt x="839" y="2"/>
                  </a:cubicBezTo>
                  <a:cubicBezTo>
                    <a:pt x="690" y="18"/>
                    <a:pt x="587" y="118"/>
                    <a:pt x="515" y="238"/>
                  </a:cubicBezTo>
                  <a:cubicBezTo>
                    <a:pt x="476" y="217"/>
                    <a:pt x="432" y="206"/>
                    <a:pt x="387" y="206"/>
                  </a:cubicBezTo>
                  <a:cubicBezTo>
                    <a:pt x="340" y="206"/>
                    <a:pt x="292" y="218"/>
                    <a:pt x="249" y="241"/>
                  </a:cubicBezTo>
                  <a:cubicBezTo>
                    <a:pt x="177" y="282"/>
                    <a:pt x="129" y="347"/>
                    <a:pt x="88" y="415"/>
                  </a:cubicBezTo>
                  <a:cubicBezTo>
                    <a:pt x="47" y="483"/>
                    <a:pt x="0" y="566"/>
                    <a:pt x="33" y="647"/>
                  </a:cubicBezTo>
                  <a:cubicBezTo>
                    <a:pt x="45" y="678"/>
                    <a:pt x="73" y="691"/>
                    <a:pt x="100" y="691"/>
                  </a:cubicBezTo>
                  <a:cubicBezTo>
                    <a:pt x="141" y="691"/>
                    <a:pt x="181" y="660"/>
                    <a:pt x="162" y="611"/>
                  </a:cubicBezTo>
                  <a:cubicBezTo>
                    <a:pt x="146" y="571"/>
                    <a:pt x="182" y="525"/>
                    <a:pt x="200" y="491"/>
                  </a:cubicBezTo>
                  <a:cubicBezTo>
                    <a:pt x="224" y="453"/>
                    <a:pt x="252" y="415"/>
                    <a:pt x="292" y="389"/>
                  </a:cubicBezTo>
                  <a:cubicBezTo>
                    <a:pt x="315" y="375"/>
                    <a:pt x="344" y="361"/>
                    <a:pt x="373" y="361"/>
                  </a:cubicBezTo>
                  <a:cubicBezTo>
                    <a:pt x="380" y="361"/>
                    <a:pt x="386" y="362"/>
                    <a:pt x="392" y="363"/>
                  </a:cubicBezTo>
                  <a:cubicBezTo>
                    <a:pt x="411" y="367"/>
                    <a:pt x="439" y="382"/>
                    <a:pt x="440" y="403"/>
                  </a:cubicBezTo>
                  <a:cubicBezTo>
                    <a:pt x="445" y="456"/>
                    <a:pt x="494" y="496"/>
                    <a:pt x="542" y="496"/>
                  </a:cubicBezTo>
                  <a:cubicBezTo>
                    <a:pt x="569" y="496"/>
                    <a:pt x="596" y="482"/>
                    <a:pt x="614" y="450"/>
                  </a:cubicBezTo>
                  <a:cubicBezTo>
                    <a:pt x="663" y="358"/>
                    <a:pt x="711" y="235"/>
                    <a:pt x="815" y="195"/>
                  </a:cubicBezTo>
                  <a:cubicBezTo>
                    <a:pt x="831" y="188"/>
                    <a:pt x="849" y="184"/>
                    <a:pt x="866" y="184"/>
                  </a:cubicBezTo>
                  <a:cubicBezTo>
                    <a:pt x="886" y="184"/>
                    <a:pt x="905" y="189"/>
                    <a:pt x="921" y="202"/>
                  </a:cubicBezTo>
                  <a:cubicBezTo>
                    <a:pt x="958" y="232"/>
                    <a:pt x="955" y="287"/>
                    <a:pt x="995" y="319"/>
                  </a:cubicBezTo>
                  <a:cubicBezTo>
                    <a:pt x="1010" y="330"/>
                    <a:pt x="1026" y="336"/>
                    <a:pt x="1042" y="336"/>
                  </a:cubicBezTo>
                  <a:cubicBezTo>
                    <a:pt x="1053" y="336"/>
                    <a:pt x="1063" y="334"/>
                    <a:pt x="1074" y="329"/>
                  </a:cubicBezTo>
                  <a:cubicBezTo>
                    <a:pt x="1177" y="283"/>
                    <a:pt x="1130" y="154"/>
                    <a:pt x="1074" y="91"/>
                  </a:cubicBezTo>
                  <a:cubicBezTo>
                    <a:pt x="1021" y="33"/>
                    <a:pt x="941" y="1"/>
                    <a:pt x="8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42"/>
            <p:cNvSpPr/>
            <p:nvPr/>
          </p:nvSpPr>
          <p:spPr>
            <a:xfrm>
              <a:off x="2848115" y="348403"/>
              <a:ext cx="20443" cy="12544"/>
            </a:xfrm>
            <a:custGeom>
              <a:rect b="b" l="l" r="r" t="t"/>
              <a:pathLst>
                <a:path extrusionOk="0" h="316" w="515">
                  <a:moveTo>
                    <a:pt x="321" y="230"/>
                  </a:moveTo>
                  <a:cubicBezTo>
                    <a:pt x="322" y="230"/>
                    <a:pt x="322" y="230"/>
                    <a:pt x="323" y="230"/>
                  </a:cubicBezTo>
                  <a:lnTo>
                    <a:pt x="323" y="230"/>
                  </a:lnTo>
                  <a:lnTo>
                    <a:pt x="321" y="230"/>
                  </a:lnTo>
                  <a:close/>
                  <a:moveTo>
                    <a:pt x="326" y="232"/>
                  </a:moveTo>
                  <a:cubicBezTo>
                    <a:pt x="327" y="232"/>
                    <a:pt x="328" y="232"/>
                    <a:pt x="329" y="233"/>
                  </a:cubicBezTo>
                  <a:lnTo>
                    <a:pt x="326" y="232"/>
                  </a:lnTo>
                  <a:close/>
                  <a:moveTo>
                    <a:pt x="284" y="0"/>
                  </a:moveTo>
                  <a:cubicBezTo>
                    <a:pt x="260" y="0"/>
                    <a:pt x="235" y="3"/>
                    <a:pt x="210" y="9"/>
                  </a:cubicBezTo>
                  <a:cubicBezTo>
                    <a:pt x="130" y="29"/>
                    <a:pt x="56" y="91"/>
                    <a:pt x="19" y="165"/>
                  </a:cubicBezTo>
                  <a:cubicBezTo>
                    <a:pt x="7" y="190"/>
                    <a:pt x="0" y="215"/>
                    <a:pt x="9" y="242"/>
                  </a:cubicBezTo>
                  <a:cubicBezTo>
                    <a:pt x="15" y="266"/>
                    <a:pt x="33" y="290"/>
                    <a:pt x="54" y="303"/>
                  </a:cubicBezTo>
                  <a:cubicBezTo>
                    <a:pt x="70" y="311"/>
                    <a:pt x="87" y="315"/>
                    <a:pt x="104" y="315"/>
                  </a:cubicBezTo>
                  <a:cubicBezTo>
                    <a:pt x="138" y="315"/>
                    <a:pt x="171" y="298"/>
                    <a:pt x="192" y="265"/>
                  </a:cubicBezTo>
                  <a:cubicBezTo>
                    <a:pt x="198" y="258"/>
                    <a:pt x="205" y="252"/>
                    <a:pt x="213" y="244"/>
                  </a:cubicBezTo>
                  <a:cubicBezTo>
                    <a:pt x="220" y="239"/>
                    <a:pt x="229" y="234"/>
                    <a:pt x="238" y="231"/>
                  </a:cubicBezTo>
                  <a:cubicBezTo>
                    <a:pt x="248" y="227"/>
                    <a:pt x="257" y="224"/>
                    <a:pt x="267" y="222"/>
                  </a:cubicBezTo>
                  <a:lnTo>
                    <a:pt x="291" y="222"/>
                  </a:lnTo>
                  <a:cubicBezTo>
                    <a:pt x="302" y="225"/>
                    <a:pt x="313" y="227"/>
                    <a:pt x="323" y="231"/>
                  </a:cubicBezTo>
                  <a:lnTo>
                    <a:pt x="323" y="231"/>
                  </a:lnTo>
                  <a:cubicBezTo>
                    <a:pt x="324" y="231"/>
                    <a:pt x="325" y="232"/>
                    <a:pt x="326" y="232"/>
                  </a:cubicBezTo>
                  <a:lnTo>
                    <a:pt x="326" y="232"/>
                  </a:lnTo>
                  <a:cubicBezTo>
                    <a:pt x="327" y="232"/>
                    <a:pt x="328" y="232"/>
                    <a:pt x="329" y="233"/>
                  </a:cubicBezTo>
                  <a:cubicBezTo>
                    <a:pt x="327" y="233"/>
                    <a:pt x="326" y="232"/>
                    <a:pt x="324" y="232"/>
                  </a:cubicBezTo>
                  <a:lnTo>
                    <a:pt x="324" y="232"/>
                  </a:lnTo>
                  <a:cubicBezTo>
                    <a:pt x="341" y="239"/>
                    <a:pt x="356" y="244"/>
                    <a:pt x="374" y="248"/>
                  </a:cubicBezTo>
                  <a:cubicBezTo>
                    <a:pt x="383" y="251"/>
                    <a:pt x="392" y="252"/>
                    <a:pt x="401" y="252"/>
                  </a:cubicBezTo>
                  <a:cubicBezTo>
                    <a:pt x="432" y="252"/>
                    <a:pt x="463" y="237"/>
                    <a:pt x="484" y="211"/>
                  </a:cubicBezTo>
                  <a:cubicBezTo>
                    <a:pt x="507" y="181"/>
                    <a:pt x="515" y="131"/>
                    <a:pt x="491" y="96"/>
                  </a:cubicBezTo>
                  <a:cubicBezTo>
                    <a:pt x="473" y="70"/>
                    <a:pt x="453" y="47"/>
                    <a:pt x="425" y="33"/>
                  </a:cubicBezTo>
                  <a:cubicBezTo>
                    <a:pt x="405" y="22"/>
                    <a:pt x="380" y="13"/>
                    <a:pt x="356" y="8"/>
                  </a:cubicBezTo>
                  <a:cubicBezTo>
                    <a:pt x="332" y="3"/>
                    <a:pt x="308" y="0"/>
                    <a:pt x="2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42"/>
            <p:cNvSpPr/>
            <p:nvPr/>
          </p:nvSpPr>
          <p:spPr>
            <a:xfrm>
              <a:off x="2861135" y="357612"/>
              <a:ext cx="794" cy="397"/>
            </a:xfrm>
            <a:custGeom>
              <a:rect b="b" l="l" r="r" t="t"/>
              <a:pathLst>
                <a:path extrusionOk="0" h="10" w="20">
                  <a:moveTo>
                    <a:pt x="1" y="1"/>
                  </a:moveTo>
                  <a:cubicBezTo>
                    <a:pt x="7" y="4"/>
                    <a:pt x="12" y="6"/>
                    <a:pt x="19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42"/>
            <p:cNvSpPr/>
            <p:nvPr/>
          </p:nvSpPr>
          <p:spPr>
            <a:xfrm>
              <a:off x="2883919" y="375078"/>
              <a:ext cx="20165" cy="12464"/>
            </a:xfrm>
            <a:custGeom>
              <a:rect b="b" l="l" r="r" t="t"/>
              <a:pathLst>
                <a:path extrusionOk="0" h="314" w="508">
                  <a:moveTo>
                    <a:pt x="288" y="0"/>
                  </a:moveTo>
                  <a:cubicBezTo>
                    <a:pt x="184" y="0"/>
                    <a:pt x="96" y="64"/>
                    <a:pt x="31" y="142"/>
                  </a:cubicBezTo>
                  <a:cubicBezTo>
                    <a:pt x="14" y="163"/>
                    <a:pt x="0" y="185"/>
                    <a:pt x="0" y="214"/>
                  </a:cubicBezTo>
                  <a:cubicBezTo>
                    <a:pt x="0" y="238"/>
                    <a:pt x="11" y="268"/>
                    <a:pt x="31" y="285"/>
                  </a:cubicBezTo>
                  <a:cubicBezTo>
                    <a:pt x="51" y="303"/>
                    <a:pt x="78" y="314"/>
                    <a:pt x="104" y="314"/>
                  </a:cubicBezTo>
                  <a:cubicBezTo>
                    <a:pt x="129" y="314"/>
                    <a:pt x="153" y="304"/>
                    <a:pt x="172" y="285"/>
                  </a:cubicBezTo>
                  <a:cubicBezTo>
                    <a:pt x="184" y="273"/>
                    <a:pt x="197" y="262"/>
                    <a:pt x="212" y="250"/>
                  </a:cubicBezTo>
                  <a:cubicBezTo>
                    <a:pt x="224" y="241"/>
                    <a:pt x="239" y="232"/>
                    <a:pt x="253" y="225"/>
                  </a:cubicBezTo>
                  <a:cubicBezTo>
                    <a:pt x="259" y="224"/>
                    <a:pt x="265" y="221"/>
                    <a:pt x="270" y="220"/>
                  </a:cubicBezTo>
                  <a:lnTo>
                    <a:pt x="281" y="220"/>
                  </a:lnTo>
                  <a:cubicBezTo>
                    <a:pt x="284" y="221"/>
                    <a:pt x="286" y="221"/>
                    <a:pt x="290" y="222"/>
                  </a:cubicBezTo>
                  <a:cubicBezTo>
                    <a:pt x="297" y="226"/>
                    <a:pt x="305" y="232"/>
                    <a:pt x="312" y="236"/>
                  </a:cubicBezTo>
                  <a:cubicBezTo>
                    <a:pt x="320" y="243"/>
                    <a:pt x="327" y="251"/>
                    <a:pt x="338" y="258"/>
                  </a:cubicBezTo>
                  <a:cubicBezTo>
                    <a:pt x="355" y="267"/>
                    <a:pt x="375" y="273"/>
                    <a:pt x="396" y="273"/>
                  </a:cubicBezTo>
                  <a:cubicBezTo>
                    <a:pt x="406" y="273"/>
                    <a:pt x="416" y="272"/>
                    <a:pt x="425" y="269"/>
                  </a:cubicBezTo>
                  <a:cubicBezTo>
                    <a:pt x="460" y="261"/>
                    <a:pt x="486" y="229"/>
                    <a:pt x="496" y="195"/>
                  </a:cubicBezTo>
                  <a:cubicBezTo>
                    <a:pt x="508" y="163"/>
                    <a:pt x="499" y="127"/>
                    <a:pt x="482" y="99"/>
                  </a:cubicBezTo>
                  <a:cubicBezTo>
                    <a:pt x="445" y="40"/>
                    <a:pt x="388" y="12"/>
                    <a:pt x="321" y="2"/>
                  </a:cubicBezTo>
                  <a:cubicBezTo>
                    <a:pt x="310" y="1"/>
                    <a:pt x="299" y="0"/>
                    <a:pt x="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42"/>
            <p:cNvSpPr/>
            <p:nvPr/>
          </p:nvSpPr>
          <p:spPr>
            <a:xfrm>
              <a:off x="2927306" y="348403"/>
              <a:ext cx="37234" cy="19014"/>
            </a:xfrm>
            <a:custGeom>
              <a:rect b="b" l="l" r="r" t="t"/>
              <a:pathLst>
                <a:path extrusionOk="0" h="479" w="938">
                  <a:moveTo>
                    <a:pt x="815" y="1"/>
                  </a:moveTo>
                  <a:cubicBezTo>
                    <a:pt x="814" y="1"/>
                    <a:pt x="812" y="1"/>
                    <a:pt x="811" y="1"/>
                  </a:cubicBezTo>
                  <a:cubicBezTo>
                    <a:pt x="675" y="2"/>
                    <a:pt x="535" y="39"/>
                    <a:pt x="409" y="89"/>
                  </a:cubicBezTo>
                  <a:cubicBezTo>
                    <a:pt x="274" y="142"/>
                    <a:pt x="155" y="212"/>
                    <a:pt x="41" y="303"/>
                  </a:cubicBezTo>
                  <a:cubicBezTo>
                    <a:pt x="1" y="334"/>
                    <a:pt x="5" y="402"/>
                    <a:pt x="34" y="438"/>
                  </a:cubicBezTo>
                  <a:cubicBezTo>
                    <a:pt x="54" y="463"/>
                    <a:pt x="86" y="478"/>
                    <a:pt x="117" y="478"/>
                  </a:cubicBezTo>
                  <a:cubicBezTo>
                    <a:pt x="134" y="478"/>
                    <a:pt x="151" y="474"/>
                    <a:pt x="166" y="464"/>
                  </a:cubicBezTo>
                  <a:cubicBezTo>
                    <a:pt x="220" y="430"/>
                    <a:pt x="276" y="399"/>
                    <a:pt x="334" y="373"/>
                  </a:cubicBezTo>
                  <a:cubicBezTo>
                    <a:pt x="393" y="347"/>
                    <a:pt x="417" y="336"/>
                    <a:pt x="483" y="314"/>
                  </a:cubicBezTo>
                  <a:cubicBezTo>
                    <a:pt x="539" y="294"/>
                    <a:pt x="598" y="280"/>
                    <a:pt x="655" y="268"/>
                  </a:cubicBezTo>
                  <a:cubicBezTo>
                    <a:pt x="686" y="262"/>
                    <a:pt x="717" y="257"/>
                    <a:pt x="749" y="252"/>
                  </a:cubicBezTo>
                  <a:cubicBezTo>
                    <a:pt x="753" y="252"/>
                    <a:pt x="754" y="251"/>
                    <a:pt x="756" y="251"/>
                  </a:cubicBezTo>
                  <a:cubicBezTo>
                    <a:pt x="763" y="248"/>
                    <a:pt x="767" y="248"/>
                    <a:pt x="775" y="247"/>
                  </a:cubicBezTo>
                  <a:cubicBezTo>
                    <a:pt x="798" y="245"/>
                    <a:pt x="819" y="241"/>
                    <a:pt x="842" y="237"/>
                  </a:cubicBezTo>
                  <a:cubicBezTo>
                    <a:pt x="902" y="231"/>
                    <a:pt x="937" y="160"/>
                    <a:pt x="931" y="106"/>
                  </a:cubicBezTo>
                  <a:cubicBezTo>
                    <a:pt x="923" y="49"/>
                    <a:pt x="875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42"/>
            <p:cNvSpPr/>
            <p:nvPr/>
          </p:nvSpPr>
          <p:spPr>
            <a:xfrm>
              <a:off x="2941517" y="368171"/>
              <a:ext cx="29612" cy="15600"/>
            </a:xfrm>
            <a:custGeom>
              <a:rect b="b" l="l" r="r" t="t"/>
              <a:pathLst>
                <a:path extrusionOk="0" h="393" w="746">
                  <a:moveTo>
                    <a:pt x="578" y="1"/>
                  </a:moveTo>
                  <a:cubicBezTo>
                    <a:pt x="544" y="1"/>
                    <a:pt x="509" y="6"/>
                    <a:pt x="476" y="13"/>
                  </a:cubicBezTo>
                  <a:cubicBezTo>
                    <a:pt x="426" y="23"/>
                    <a:pt x="377" y="37"/>
                    <a:pt x="329" y="56"/>
                  </a:cubicBezTo>
                  <a:cubicBezTo>
                    <a:pt x="223" y="97"/>
                    <a:pt x="127" y="151"/>
                    <a:pt x="38" y="224"/>
                  </a:cubicBezTo>
                  <a:cubicBezTo>
                    <a:pt x="0" y="256"/>
                    <a:pt x="2" y="318"/>
                    <a:pt x="30" y="353"/>
                  </a:cubicBezTo>
                  <a:cubicBezTo>
                    <a:pt x="49" y="377"/>
                    <a:pt x="79" y="392"/>
                    <a:pt x="110" y="392"/>
                  </a:cubicBezTo>
                  <a:cubicBezTo>
                    <a:pt x="126" y="392"/>
                    <a:pt x="143" y="388"/>
                    <a:pt x="157" y="378"/>
                  </a:cubicBezTo>
                  <a:cubicBezTo>
                    <a:pt x="198" y="352"/>
                    <a:pt x="240" y="328"/>
                    <a:pt x="283" y="308"/>
                  </a:cubicBezTo>
                  <a:cubicBezTo>
                    <a:pt x="288" y="307"/>
                    <a:pt x="292" y="305"/>
                    <a:pt x="294" y="302"/>
                  </a:cubicBezTo>
                  <a:cubicBezTo>
                    <a:pt x="296" y="302"/>
                    <a:pt x="296" y="302"/>
                    <a:pt x="299" y="300"/>
                  </a:cubicBezTo>
                  <a:cubicBezTo>
                    <a:pt x="307" y="297"/>
                    <a:pt x="317" y="294"/>
                    <a:pt x="324" y="291"/>
                  </a:cubicBezTo>
                  <a:cubicBezTo>
                    <a:pt x="346" y="284"/>
                    <a:pt x="370" y="275"/>
                    <a:pt x="393" y="269"/>
                  </a:cubicBezTo>
                  <a:cubicBezTo>
                    <a:pt x="417" y="263"/>
                    <a:pt x="440" y="258"/>
                    <a:pt x="464" y="252"/>
                  </a:cubicBezTo>
                  <a:cubicBezTo>
                    <a:pt x="472" y="250"/>
                    <a:pt x="481" y="248"/>
                    <a:pt x="491" y="247"/>
                  </a:cubicBezTo>
                  <a:cubicBezTo>
                    <a:pt x="497" y="245"/>
                    <a:pt x="502" y="244"/>
                    <a:pt x="508" y="244"/>
                  </a:cubicBezTo>
                  <a:cubicBezTo>
                    <a:pt x="527" y="242"/>
                    <a:pt x="545" y="240"/>
                    <a:pt x="564" y="237"/>
                  </a:cubicBezTo>
                  <a:cubicBezTo>
                    <a:pt x="568" y="235"/>
                    <a:pt x="573" y="235"/>
                    <a:pt x="576" y="234"/>
                  </a:cubicBezTo>
                  <a:cubicBezTo>
                    <a:pt x="595" y="233"/>
                    <a:pt x="617" y="232"/>
                    <a:pt x="633" y="227"/>
                  </a:cubicBezTo>
                  <a:cubicBezTo>
                    <a:pt x="646" y="223"/>
                    <a:pt x="657" y="218"/>
                    <a:pt x="669" y="213"/>
                  </a:cubicBezTo>
                  <a:cubicBezTo>
                    <a:pt x="673" y="211"/>
                    <a:pt x="676" y="209"/>
                    <a:pt x="676" y="209"/>
                  </a:cubicBezTo>
                  <a:lnTo>
                    <a:pt x="676" y="209"/>
                  </a:lnTo>
                  <a:cubicBezTo>
                    <a:pt x="677" y="209"/>
                    <a:pt x="673" y="211"/>
                    <a:pt x="667" y="214"/>
                  </a:cubicBezTo>
                  <a:cubicBezTo>
                    <a:pt x="709" y="198"/>
                    <a:pt x="746" y="165"/>
                    <a:pt x="744" y="115"/>
                  </a:cubicBezTo>
                  <a:cubicBezTo>
                    <a:pt x="741" y="67"/>
                    <a:pt x="712" y="32"/>
                    <a:pt x="667" y="15"/>
                  </a:cubicBezTo>
                  <a:cubicBezTo>
                    <a:pt x="638" y="5"/>
                    <a:pt x="608" y="1"/>
                    <a:pt x="5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42"/>
            <p:cNvSpPr/>
            <p:nvPr/>
          </p:nvSpPr>
          <p:spPr>
            <a:xfrm>
              <a:off x="2951679" y="388653"/>
              <a:ext cx="29851" cy="15759"/>
            </a:xfrm>
            <a:custGeom>
              <a:rect b="b" l="l" r="r" t="t"/>
              <a:pathLst>
                <a:path extrusionOk="0" h="397" w="752">
                  <a:moveTo>
                    <a:pt x="501" y="244"/>
                  </a:moveTo>
                  <a:cubicBezTo>
                    <a:pt x="500" y="244"/>
                    <a:pt x="499" y="244"/>
                    <a:pt x="498" y="245"/>
                  </a:cubicBezTo>
                  <a:cubicBezTo>
                    <a:pt x="499" y="244"/>
                    <a:pt x="500" y="244"/>
                    <a:pt x="501" y="244"/>
                  </a:cubicBezTo>
                  <a:close/>
                  <a:moveTo>
                    <a:pt x="593" y="1"/>
                  </a:moveTo>
                  <a:cubicBezTo>
                    <a:pt x="551" y="1"/>
                    <a:pt x="509" y="8"/>
                    <a:pt x="470" y="14"/>
                  </a:cubicBezTo>
                  <a:cubicBezTo>
                    <a:pt x="415" y="25"/>
                    <a:pt x="363" y="41"/>
                    <a:pt x="311" y="62"/>
                  </a:cubicBezTo>
                  <a:cubicBezTo>
                    <a:pt x="206" y="107"/>
                    <a:pt x="113" y="167"/>
                    <a:pt x="35" y="249"/>
                  </a:cubicBezTo>
                  <a:cubicBezTo>
                    <a:pt x="5" y="280"/>
                    <a:pt x="0" y="328"/>
                    <a:pt x="27" y="362"/>
                  </a:cubicBezTo>
                  <a:cubicBezTo>
                    <a:pt x="44" y="383"/>
                    <a:pt x="71" y="396"/>
                    <a:pt x="97" y="396"/>
                  </a:cubicBezTo>
                  <a:cubicBezTo>
                    <a:pt x="112" y="396"/>
                    <a:pt x="126" y="393"/>
                    <a:pt x="139" y="384"/>
                  </a:cubicBezTo>
                  <a:cubicBezTo>
                    <a:pt x="180" y="357"/>
                    <a:pt x="224" y="335"/>
                    <a:pt x="269" y="312"/>
                  </a:cubicBezTo>
                  <a:cubicBezTo>
                    <a:pt x="277" y="307"/>
                    <a:pt x="288" y="304"/>
                    <a:pt x="297" y="300"/>
                  </a:cubicBezTo>
                  <a:cubicBezTo>
                    <a:pt x="300" y="299"/>
                    <a:pt x="308" y="296"/>
                    <a:pt x="312" y="295"/>
                  </a:cubicBezTo>
                  <a:cubicBezTo>
                    <a:pt x="335" y="285"/>
                    <a:pt x="359" y="278"/>
                    <a:pt x="381" y="271"/>
                  </a:cubicBezTo>
                  <a:cubicBezTo>
                    <a:pt x="405" y="264"/>
                    <a:pt x="430" y="258"/>
                    <a:pt x="454" y="253"/>
                  </a:cubicBezTo>
                  <a:cubicBezTo>
                    <a:pt x="464" y="250"/>
                    <a:pt x="473" y="249"/>
                    <a:pt x="482" y="248"/>
                  </a:cubicBezTo>
                  <a:cubicBezTo>
                    <a:pt x="486" y="246"/>
                    <a:pt x="508" y="242"/>
                    <a:pt x="510" y="242"/>
                  </a:cubicBezTo>
                  <a:lnTo>
                    <a:pt x="510" y="242"/>
                  </a:lnTo>
                  <a:cubicBezTo>
                    <a:pt x="510" y="242"/>
                    <a:pt x="508" y="243"/>
                    <a:pt x="501" y="244"/>
                  </a:cubicBezTo>
                  <a:lnTo>
                    <a:pt x="501" y="244"/>
                  </a:lnTo>
                  <a:cubicBezTo>
                    <a:pt x="555" y="234"/>
                    <a:pt x="612" y="242"/>
                    <a:pt x="667" y="227"/>
                  </a:cubicBezTo>
                  <a:cubicBezTo>
                    <a:pt x="713" y="213"/>
                    <a:pt x="751" y="168"/>
                    <a:pt x="749" y="119"/>
                  </a:cubicBezTo>
                  <a:cubicBezTo>
                    <a:pt x="746" y="68"/>
                    <a:pt x="715" y="25"/>
                    <a:pt x="666" y="10"/>
                  </a:cubicBezTo>
                  <a:cubicBezTo>
                    <a:pt x="642" y="3"/>
                    <a:pt x="618" y="1"/>
                    <a:pt x="5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42"/>
            <p:cNvSpPr/>
            <p:nvPr/>
          </p:nvSpPr>
          <p:spPr>
            <a:xfrm>
              <a:off x="2962754" y="406556"/>
              <a:ext cx="27667" cy="14846"/>
            </a:xfrm>
            <a:custGeom>
              <a:rect b="b" l="l" r="r" t="t"/>
              <a:pathLst>
                <a:path extrusionOk="0" h="374" w="697">
                  <a:moveTo>
                    <a:pt x="549" y="1"/>
                  </a:moveTo>
                  <a:cubicBezTo>
                    <a:pt x="542" y="1"/>
                    <a:pt x="535" y="1"/>
                    <a:pt x="527" y="2"/>
                  </a:cubicBezTo>
                  <a:cubicBezTo>
                    <a:pt x="439" y="12"/>
                    <a:pt x="357" y="33"/>
                    <a:pt x="274" y="69"/>
                  </a:cubicBezTo>
                  <a:cubicBezTo>
                    <a:pt x="185" y="106"/>
                    <a:pt x="107" y="158"/>
                    <a:pt x="33" y="223"/>
                  </a:cubicBezTo>
                  <a:cubicBezTo>
                    <a:pt x="0" y="251"/>
                    <a:pt x="0" y="306"/>
                    <a:pt x="26" y="338"/>
                  </a:cubicBezTo>
                  <a:cubicBezTo>
                    <a:pt x="44" y="361"/>
                    <a:pt x="70" y="373"/>
                    <a:pt x="96" y="373"/>
                  </a:cubicBezTo>
                  <a:cubicBezTo>
                    <a:pt x="111" y="373"/>
                    <a:pt x="127" y="369"/>
                    <a:pt x="141" y="361"/>
                  </a:cubicBezTo>
                  <a:cubicBezTo>
                    <a:pt x="157" y="353"/>
                    <a:pt x="173" y="344"/>
                    <a:pt x="190" y="334"/>
                  </a:cubicBezTo>
                  <a:lnTo>
                    <a:pt x="214" y="323"/>
                  </a:lnTo>
                  <a:cubicBezTo>
                    <a:pt x="217" y="322"/>
                    <a:pt x="221" y="319"/>
                    <a:pt x="225" y="318"/>
                  </a:cubicBezTo>
                  <a:cubicBezTo>
                    <a:pt x="226" y="316"/>
                    <a:pt x="227" y="316"/>
                    <a:pt x="230" y="316"/>
                  </a:cubicBezTo>
                  <a:cubicBezTo>
                    <a:pt x="264" y="303"/>
                    <a:pt x="298" y="288"/>
                    <a:pt x="334" y="277"/>
                  </a:cubicBezTo>
                  <a:cubicBezTo>
                    <a:pt x="371" y="265"/>
                    <a:pt x="409" y="256"/>
                    <a:pt x="446" y="250"/>
                  </a:cubicBezTo>
                  <a:cubicBezTo>
                    <a:pt x="465" y="246"/>
                    <a:pt x="485" y="245"/>
                    <a:pt x="502" y="240"/>
                  </a:cubicBezTo>
                  <a:lnTo>
                    <a:pt x="505" y="240"/>
                  </a:lnTo>
                  <a:cubicBezTo>
                    <a:pt x="517" y="239"/>
                    <a:pt x="528" y="238"/>
                    <a:pt x="539" y="238"/>
                  </a:cubicBezTo>
                  <a:cubicBezTo>
                    <a:pt x="571" y="235"/>
                    <a:pt x="605" y="231"/>
                    <a:pt x="634" y="212"/>
                  </a:cubicBezTo>
                  <a:cubicBezTo>
                    <a:pt x="670" y="188"/>
                    <a:pt x="696" y="148"/>
                    <a:pt x="690" y="103"/>
                  </a:cubicBezTo>
                  <a:cubicBezTo>
                    <a:pt x="681" y="33"/>
                    <a:pt x="613" y="1"/>
                    <a:pt x="5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42"/>
            <p:cNvSpPr/>
            <p:nvPr/>
          </p:nvSpPr>
          <p:spPr>
            <a:xfrm>
              <a:off x="2975059" y="425411"/>
              <a:ext cx="22348" cy="12782"/>
            </a:xfrm>
            <a:custGeom>
              <a:rect b="b" l="l" r="r" t="t"/>
              <a:pathLst>
                <a:path extrusionOk="0" h="322" w="563">
                  <a:moveTo>
                    <a:pt x="437" y="1"/>
                  </a:moveTo>
                  <a:cubicBezTo>
                    <a:pt x="423" y="1"/>
                    <a:pt x="407" y="4"/>
                    <a:pt x="393" y="6"/>
                  </a:cubicBezTo>
                  <a:cubicBezTo>
                    <a:pt x="378" y="9"/>
                    <a:pt x="362" y="13"/>
                    <a:pt x="347" y="19"/>
                  </a:cubicBezTo>
                  <a:cubicBezTo>
                    <a:pt x="315" y="27"/>
                    <a:pt x="285" y="36"/>
                    <a:pt x="254" y="47"/>
                  </a:cubicBezTo>
                  <a:cubicBezTo>
                    <a:pt x="186" y="71"/>
                    <a:pt x="119" y="97"/>
                    <a:pt x="55" y="126"/>
                  </a:cubicBezTo>
                  <a:cubicBezTo>
                    <a:pt x="32" y="135"/>
                    <a:pt x="11" y="166"/>
                    <a:pt x="6" y="188"/>
                  </a:cubicBezTo>
                  <a:cubicBezTo>
                    <a:pt x="1" y="212"/>
                    <a:pt x="3" y="234"/>
                    <a:pt x="11" y="256"/>
                  </a:cubicBezTo>
                  <a:cubicBezTo>
                    <a:pt x="27" y="293"/>
                    <a:pt x="67" y="322"/>
                    <a:pt x="108" y="322"/>
                  </a:cubicBezTo>
                  <a:cubicBezTo>
                    <a:pt x="117" y="322"/>
                    <a:pt x="126" y="320"/>
                    <a:pt x="135" y="317"/>
                  </a:cubicBezTo>
                  <a:cubicBezTo>
                    <a:pt x="193" y="297"/>
                    <a:pt x="253" y="278"/>
                    <a:pt x="313" y="263"/>
                  </a:cubicBezTo>
                  <a:cubicBezTo>
                    <a:pt x="342" y="255"/>
                    <a:pt x="372" y="249"/>
                    <a:pt x="401" y="243"/>
                  </a:cubicBezTo>
                  <a:cubicBezTo>
                    <a:pt x="446" y="234"/>
                    <a:pt x="493" y="226"/>
                    <a:pt x="527" y="190"/>
                  </a:cubicBezTo>
                  <a:cubicBezTo>
                    <a:pt x="552" y="165"/>
                    <a:pt x="562" y="134"/>
                    <a:pt x="557" y="99"/>
                  </a:cubicBezTo>
                  <a:cubicBezTo>
                    <a:pt x="553" y="68"/>
                    <a:pt x="535" y="32"/>
                    <a:pt x="505" y="20"/>
                  </a:cubicBezTo>
                  <a:cubicBezTo>
                    <a:pt x="482" y="9"/>
                    <a:pt x="463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42"/>
            <p:cNvSpPr/>
            <p:nvPr/>
          </p:nvSpPr>
          <p:spPr>
            <a:xfrm>
              <a:off x="2985935" y="335184"/>
              <a:ext cx="29176" cy="12623"/>
            </a:xfrm>
            <a:custGeom>
              <a:rect b="b" l="l" r="r" t="t"/>
              <a:pathLst>
                <a:path extrusionOk="0" h="318" w="735">
                  <a:moveTo>
                    <a:pt x="552" y="1"/>
                  </a:moveTo>
                  <a:cubicBezTo>
                    <a:pt x="544" y="1"/>
                    <a:pt x="537" y="1"/>
                    <a:pt x="531" y="1"/>
                  </a:cubicBezTo>
                  <a:cubicBezTo>
                    <a:pt x="476" y="3"/>
                    <a:pt x="421" y="11"/>
                    <a:pt x="366" y="21"/>
                  </a:cubicBezTo>
                  <a:cubicBezTo>
                    <a:pt x="261" y="40"/>
                    <a:pt x="157" y="85"/>
                    <a:pt x="64" y="137"/>
                  </a:cubicBezTo>
                  <a:cubicBezTo>
                    <a:pt x="18" y="162"/>
                    <a:pt x="1" y="227"/>
                    <a:pt x="29" y="271"/>
                  </a:cubicBezTo>
                  <a:cubicBezTo>
                    <a:pt x="49" y="303"/>
                    <a:pt x="78" y="318"/>
                    <a:pt x="110" y="318"/>
                  </a:cubicBezTo>
                  <a:cubicBezTo>
                    <a:pt x="127" y="318"/>
                    <a:pt x="145" y="313"/>
                    <a:pt x="163" y="305"/>
                  </a:cubicBezTo>
                  <a:cubicBezTo>
                    <a:pt x="164" y="304"/>
                    <a:pt x="164" y="304"/>
                    <a:pt x="166" y="304"/>
                  </a:cubicBezTo>
                  <a:cubicBezTo>
                    <a:pt x="172" y="302"/>
                    <a:pt x="178" y="299"/>
                    <a:pt x="184" y="298"/>
                  </a:cubicBezTo>
                  <a:cubicBezTo>
                    <a:pt x="195" y="293"/>
                    <a:pt x="208" y="289"/>
                    <a:pt x="220" y="285"/>
                  </a:cubicBezTo>
                  <a:cubicBezTo>
                    <a:pt x="245" y="277"/>
                    <a:pt x="268" y="269"/>
                    <a:pt x="293" y="263"/>
                  </a:cubicBezTo>
                  <a:cubicBezTo>
                    <a:pt x="318" y="257"/>
                    <a:pt x="343" y="251"/>
                    <a:pt x="369" y="246"/>
                  </a:cubicBezTo>
                  <a:cubicBezTo>
                    <a:pt x="382" y="243"/>
                    <a:pt x="395" y="242"/>
                    <a:pt x="407" y="240"/>
                  </a:cubicBezTo>
                  <a:cubicBezTo>
                    <a:pt x="409" y="240"/>
                    <a:pt x="419" y="237"/>
                    <a:pt x="428" y="237"/>
                  </a:cubicBezTo>
                  <a:cubicBezTo>
                    <a:pt x="475" y="230"/>
                    <a:pt x="521" y="232"/>
                    <a:pt x="568" y="227"/>
                  </a:cubicBezTo>
                  <a:cubicBezTo>
                    <a:pt x="606" y="225"/>
                    <a:pt x="642" y="221"/>
                    <a:pt x="674" y="200"/>
                  </a:cubicBezTo>
                  <a:cubicBezTo>
                    <a:pt x="711" y="177"/>
                    <a:pt x="735" y="136"/>
                    <a:pt x="721" y="94"/>
                  </a:cubicBezTo>
                  <a:cubicBezTo>
                    <a:pt x="701" y="21"/>
                    <a:pt x="619" y="1"/>
                    <a:pt x="5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42"/>
            <p:cNvSpPr/>
            <p:nvPr/>
          </p:nvSpPr>
          <p:spPr>
            <a:xfrm>
              <a:off x="2996137" y="351539"/>
              <a:ext cx="22785" cy="12980"/>
            </a:xfrm>
            <a:custGeom>
              <a:rect b="b" l="l" r="r" t="t"/>
              <a:pathLst>
                <a:path extrusionOk="0" h="327" w="574">
                  <a:moveTo>
                    <a:pt x="422" y="0"/>
                  </a:moveTo>
                  <a:cubicBezTo>
                    <a:pt x="409" y="0"/>
                    <a:pt x="395" y="1"/>
                    <a:pt x="381" y="3"/>
                  </a:cubicBezTo>
                  <a:cubicBezTo>
                    <a:pt x="338" y="8"/>
                    <a:pt x="297" y="16"/>
                    <a:pt x="255" y="31"/>
                  </a:cubicBezTo>
                  <a:cubicBezTo>
                    <a:pt x="175" y="59"/>
                    <a:pt x="104" y="100"/>
                    <a:pt x="39" y="156"/>
                  </a:cubicBezTo>
                  <a:cubicBezTo>
                    <a:pt x="1" y="188"/>
                    <a:pt x="3" y="251"/>
                    <a:pt x="31" y="287"/>
                  </a:cubicBezTo>
                  <a:cubicBezTo>
                    <a:pt x="50" y="312"/>
                    <a:pt x="82" y="327"/>
                    <a:pt x="113" y="327"/>
                  </a:cubicBezTo>
                  <a:cubicBezTo>
                    <a:pt x="129" y="327"/>
                    <a:pt x="146" y="323"/>
                    <a:pt x="160" y="313"/>
                  </a:cubicBezTo>
                  <a:cubicBezTo>
                    <a:pt x="178" y="302"/>
                    <a:pt x="197" y="291"/>
                    <a:pt x="214" y="281"/>
                  </a:cubicBezTo>
                  <a:cubicBezTo>
                    <a:pt x="224" y="276"/>
                    <a:pt x="233" y="272"/>
                    <a:pt x="242" y="267"/>
                  </a:cubicBezTo>
                  <a:cubicBezTo>
                    <a:pt x="247" y="266"/>
                    <a:pt x="253" y="263"/>
                    <a:pt x="256" y="262"/>
                  </a:cubicBezTo>
                  <a:cubicBezTo>
                    <a:pt x="292" y="250"/>
                    <a:pt x="329" y="241"/>
                    <a:pt x="367" y="236"/>
                  </a:cubicBezTo>
                  <a:cubicBezTo>
                    <a:pt x="384" y="235"/>
                    <a:pt x="400" y="234"/>
                    <a:pt x="416" y="232"/>
                  </a:cubicBezTo>
                  <a:cubicBezTo>
                    <a:pt x="451" y="231"/>
                    <a:pt x="492" y="228"/>
                    <a:pt x="521" y="207"/>
                  </a:cubicBezTo>
                  <a:cubicBezTo>
                    <a:pt x="548" y="186"/>
                    <a:pt x="566" y="165"/>
                    <a:pt x="572" y="131"/>
                  </a:cubicBezTo>
                  <a:cubicBezTo>
                    <a:pt x="574" y="99"/>
                    <a:pt x="566" y="63"/>
                    <a:pt x="541" y="41"/>
                  </a:cubicBezTo>
                  <a:cubicBezTo>
                    <a:pt x="508" y="10"/>
                    <a:pt x="466" y="0"/>
                    <a:pt x="4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42"/>
            <p:cNvSpPr/>
            <p:nvPr/>
          </p:nvSpPr>
          <p:spPr>
            <a:xfrm>
              <a:off x="3003957" y="369401"/>
              <a:ext cx="20364" cy="11750"/>
            </a:xfrm>
            <a:custGeom>
              <a:rect b="b" l="l" r="r" t="t"/>
              <a:pathLst>
                <a:path extrusionOk="0" h="296" w="513">
                  <a:moveTo>
                    <a:pt x="340" y="0"/>
                  </a:moveTo>
                  <a:cubicBezTo>
                    <a:pt x="330" y="0"/>
                    <a:pt x="319" y="1"/>
                    <a:pt x="309" y="2"/>
                  </a:cubicBezTo>
                  <a:cubicBezTo>
                    <a:pt x="282" y="5"/>
                    <a:pt x="255" y="8"/>
                    <a:pt x="229" y="15"/>
                  </a:cubicBezTo>
                  <a:cubicBezTo>
                    <a:pt x="203" y="23"/>
                    <a:pt x="179" y="34"/>
                    <a:pt x="155" y="43"/>
                  </a:cubicBezTo>
                  <a:cubicBezTo>
                    <a:pt x="119" y="59"/>
                    <a:pt x="87" y="78"/>
                    <a:pt x="56" y="101"/>
                  </a:cubicBezTo>
                  <a:cubicBezTo>
                    <a:pt x="33" y="118"/>
                    <a:pt x="15" y="135"/>
                    <a:pt x="7" y="164"/>
                  </a:cubicBezTo>
                  <a:cubicBezTo>
                    <a:pt x="1" y="188"/>
                    <a:pt x="4" y="222"/>
                    <a:pt x="17" y="244"/>
                  </a:cubicBezTo>
                  <a:cubicBezTo>
                    <a:pt x="38" y="277"/>
                    <a:pt x="73" y="296"/>
                    <a:pt x="109" y="296"/>
                  </a:cubicBezTo>
                  <a:cubicBezTo>
                    <a:pt x="126" y="296"/>
                    <a:pt x="143" y="291"/>
                    <a:pt x="160" y="282"/>
                  </a:cubicBezTo>
                  <a:cubicBezTo>
                    <a:pt x="168" y="277"/>
                    <a:pt x="179" y="271"/>
                    <a:pt x="188" y="268"/>
                  </a:cubicBezTo>
                  <a:cubicBezTo>
                    <a:pt x="215" y="257"/>
                    <a:pt x="245" y="250"/>
                    <a:pt x="275" y="245"/>
                  </a:cubicBezTo>
                  <a:cubicBezTo>
                    <a:pt x="284" y="245"/>
                    <a:pt x="295" y="244"/>
                    <a:pt x="305" y="242"/>
                  </a:cubicBezTo>
                  <a:lnTo>
                    <a:pt x="305" y="242"/>
                  </a:lnTo>
                  <a:cubicBezTo>
                    <a:pt x="317" y="241"/>
                    <a:pt x="329" y="240"/>
                    <a:pt x="340" y="240"/>
                  </a:cubicBezTo>
                  <a:cubicBezTo>
                    <a:pt x="359" y="240"/>
                    <a:pt x="377" y="238"/>
                    <a:pt x="395" y="234"/>
                  </a:cubicBezTo>
                  <a:cubicBezTo>
                    <a:pt x="427" y="229"/>
                    <a:pt x="455" y="206"/>
                    <a:pt x="470" y="178"/>
                  </a:cubicBezTo>
                  <a:cubicBezTo>
                    <a:pt x="512" y="107"/>
                    <a:pt x="465" y="25"/>
                    <a:pt x="392" y="6"/>
                  </a:cubicBezTo>
                  <a:cubicBezTo>
                    <a:pt x="375" y="2"/>
                    <a:pt x="358" y="0"/>
                    <a:pt x="34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42"/>
            <p:cNvSpPr/>
            <p:nvPr/>
          </p:nvSpPr>
          <p:spPr>
            <a:xfrm>
              <a:off x="3010189" y="387979"/>
              <a:ext cx="18220" cy="11512"/>
            </a:xfrm>
            <a:custGeom>
              <a:rect b="b" l="l" r="r" t="t"/>
              <a:pathLst>
                <a:path extrusionOk="0" h="290" w="459">
                  <a:moveTo>
                    <a:pt x="310" y="1"/>
                  </a:moveTo>
                  <a:cubicBezTo>
                    <a:pt x="293" y="1"/>
                    <a:pt x="277" y="4"/>
                    <a:pt x="259" y="7"/>
                  </a:cubicBezTo>
                  <a:cubicBezTo>
                    <a:pt x="237" y="11"/>
                    <a:pt x="214" y="15"/>
                    <a:pt x="193" y="22"/>
                  </a:cubicBezTo>
                  <a:cubicBezTo>
                    <a:pt x="133" y="45"/>
                    <a:pt x="82" y="77"/>
                    <a:pt x="32" y="118"/>
                  </a:cubicBezTo>
                  <a:cubicBezTo>
                    <a:pt x="15" y="131"/>
                    <a:pt x="1" y="167"/>
                    <a:pt x="3" y="189"/>
                  </a:cubicBezTo>
                  <a:cubicBezTo>
                    <a:pt x="4" y="213"/>
                    <a:pt x="10" y="232"/>
                    <a:pt x="25" y="250"/>
                  </a:cubicBezTo>
                  <a:cubicBezTo>
                    <a:pt x="45" y="276"/>
                    <a:pt x="74" y="290"/>
                    <a:pt x="104" y="290"/>
                  </a:cubicBezTo>
                  <a:cubicBezTo>
                    <a:pt x="121" y="290"/>
                    <a:pt x="139" y="285"/>
                    <a:pt x="156" y="276"/>
                  </a:cubicBezTo>
                  <a:cubicBezTo>
                    <a:pt x="160" y="275"/>
                    <a:pt x="164" y="272"/>
                    <a:pt x="168" y="271"/>
                  </a:cubicBezTo>
                  <a:cubicBezTo>
                    <a:pt x="189" y="262"/>
                    <a:pt x="212" y="255"/>
                    <a:pt x="234" y="250"/>
                  </a:cubicBezTo>
                  <a:cubicBezTo>
                    <a:pt x="259" y="245"/>
                    <a:pt x="284" y="240"/>
                    <a:pt x="310" y="236"/>
                  </a:cubicBezTo>
                  <a:cubicBezTo>
                    <a:pt x="349" y="230"/>
                    <a:pt x="389" y="222"/>
                    <a:pt x="418" y="191"/>
                  </a:cubicBezTo>
                  <a:cubicBezTo>
                    <a:pt x="457" y="147"/>
                    <a:pt x="458" y="85"/>
                    <a:pt x="418" y="43"/>
                  </a:cubicBezTo>
                  <a:cubicBezTo>
                    <a:pt x="394" y="17"/>
                    <a:pt x="357" y="5"/>
                    <a:pt x="322" y="1"/>
                  </a:cubicBezTo>
                  <a:cubicBezTo>
                    <a:pt x="318" y="1"/>
                    <a:pt x="314" y="1"/>
                    <a:pt x="3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42"/>
            <p:cNvSpPr/>
            <p:nvPr/>
          </p:nvSpPr>
          <p:spPr>
            <a:xfrm>
              <a:off x="3017453" y="407548"/>
              <a:ext cx="18498" cy="11154"/>
            </a:xfrm>
            <a:custGeom>
              <a:rect b="b" l="l" r="r" t="t"/>
              <a:pathLst>
                <a:path extrusionOk="0" h="281" w="466">
                  <a:moveTo>
                    <a:pt x="330" y="1"/>
                  </a:moveTo>
                  <a:cubicBezTo>
                    <a:pt x="310" y="1"/>
                    <a:pt x="289" y="4"/>
                    <a:pt x="270" y="7"/>
                  </a:cubicBezTo>
                  <a:cubicBezTo>
                    <a:pt x="248" y="11"/>
                    <a:pt x="227" y="17"/>
                    <a:pt x="205" y="22"/>
                  </a:cubicBezTo>
                  <a:cubicBezTo>
                    <a:pt x="153" y="36"/>
                    <a:pt x="103" y="56"/>
                    <a:pt x="55" y="81"/>
                  </a:cubicBezTo>
                  <a:cubicBezTo>
                    <a:pt x="34" y="94"/>
                    <a:pt x="13" y="121"/>
                    <a:pt x="5" y="146"/>
                  </a:cubicBezTo>
                  <a:cubicBezTo>
                    <a:pt x="0" y="169"/>
                    <a:pt x="2" y="193"/>
                    <a:pt x="11" y="214"/>
                  </a:cubicBezTo>
                  <a:cubicBezTo>
                    <a:pt x="20" y="235"/>
                    <a:pt x="35" y="255"/>
                    <a:pt x="55" y="265"/>
                  </a:cubicBezTo>
                  <a:cubicBezTo>
                    <a:pt x="71" y="274"/>
                    <a:pt x="91" y="281"/>
                    <a:pt x="111" y="281"/>
                  </a:cubicBezTo>
                  <a:cubicBezTo>
                    <a:pt x="120" y="281"/>
                    <a:pt x="128" y="279"/>
                    <a:pt x="137" y="276"/>
                  </a:cubicBezTo>
                  <a:cubicBezTo>
                    <a:pt x="187" y="256"/>
                    <a:pt x="238" y="241"/>
                    <a:pt x="291" y="234"/>
                  </a:cubicBezTo>
                  <a:cubicBezTo>
                    <a:pt x="308" y="232"/>
                    <a:pt x="327" y="230"/>
                    <a:pt x="344" y="227"/>
                  </a:cubicBezTo>
                  <a:lnTo>
                    <a:pt x="368" y="224"/>
                  </a:lnTo>
                  <a:cubicBezTo>
                    <a:pt x="393" y="219"/>
                    <a:pt x="412" y="204"/>
                    <a:pt x="431" y="187"/>
                  </a:cubicBezTo>
                  <a:cubicBezTo>
                    <a:pt x="457" y="166"/>
                    <a:pt x="466" y="131"/>
                    <a:pt x="462" y="100"/>
                  </a:cubicBezTo>
                  <a:cubicBezTo>
                    <a:pt x="456" y="64"/>
                    <a:pt x="440" y="43"/>
                    <a:pt x="411" y="23"/>
                  </a:cubicBezTo>
                  <a:cubicBezTo>
                    <a:pt x="387" y="6"/>
                    <a:pt x="359" y="1"/>
                    <a:pt x="3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42"/>
            <p:cNvSpPr/>
            <p:nvPr/>
          </p:nvSpPr>
          <p:spPr>
            <a:xfrm>
              <a:off x="2716050" y="539653"/>
              <a:ext cx="180811" cy="164655"/>
            </a:xfrm>
            <a:custGeom>
              <a:rect b="b" l="l" r="r" t="t"/>
              <a:pathLst>
                <a:path extrusionOk="0" h="4148" w="4555">
                  <a:moveTo>
                    <a:pt x="0" y="0"/>
                  </a:moveTo>
                  <a:lnTo>
                    <a:pt x="0" y="0"/>
                  </a:lnTo>
                  <a:cubicBezTo>
                    <a:pt x="8" y="73"/>
                    <a:pt x="19" y="143"/>
                    <a:pt x="31" y="214"/>
                  </a:cubicBezTo>
                  <a:lnTo>
                    <a:pt x="31" y="215"/>
                  </a:lnTo>
                  <a:cubicBezTo>
                    <a:pt x="90" y="241"/>
                    <a:pt x="151" y="261"/>
                    <a:pt x="218" y="273"/>
                  </a:cubicBezTo>
                  <a:cubicBezTo>
                    <a:pt x="521" y="335"/>
                    <a:pt x="828" y="328"/>
                    <a:pt x="1014" y="617"/>
                  </a:cubicBezTo>
                  <a:cubicBezTo>
                    <a:pt x="1167" y="856"/>
                    <a:pt x="1208" y="1145"/>
                    <a:pt x="1277" y="1414"/>
                  </a:cubicBezTo>
                  <a:cubicBezTo>
                    <a:pt x="1345" y="1681"/>
                    <a:pt x="1447" y="1954"/>
                    <a:pt x="1666" y="2132"/>
                  </a:cubicBezTo>
                  <a:cubicBezTo>
                    <a:pt x="1904" y="2324"/>
                    <a:pt x="2213" y="2363"/>
                    <a:pt x="2471" y="2516"/>
                  </a:cubicBezTo>
                  <a:cubicBezTo>
                    <a:pt x="2754" y="2686"/>
                    <a:pt x="2902" y="2950"/>
                    <a:pt x="2999" y="3254"/>
                  </a:cubicBezTo>
                  <a:cubicBezTo>
                    <a:pt x="3089" y="3531"/>
                    <a:pt x="3208" y="3769"/>
                    <a:pt x="3468" y="3921"/>
                  </a:cubicBezTo>
                  <a:cubicBezTo>
                    <a:pt x="3609" y="4004"/>
                    <a:pt x="3763" y="4054"/>
                    <a:pt x="3917" y="4104"/>
                  </a:cubicBezTo>
                  <a:cubicBezTo>
                    <a:pt x="4062" y="4131"/>
                    <a:pt x="4209" y="4146"/>
                    <a:pt x="4356" y="4147"/>
                  </a:cubicBezTo>
                  <a:cubicBezTo>
                    <a:pt x="4421" y="4147"/>
                    <a:pt x="4488" y="4145"/>
                    <a:pt x="4554" y="4135"/>
                  </a:cubicBezTo>
                  <a:cubicBezTo>
                    <a:pt x="4364" y="4027"/>
                    <a:pt x="4155" y="3962"/>
                    <a:pt x="3946" y="3895"/>
                  </a:cubicBezTo>
                  <a:cubicBezTo>
                    <a:pt x="3674" y="3811"/>
                    <a:pt x="3410" y="3704"/>
                    <a:pt x="3280" y="3432"/>
                  </a:cubicBezTo>
                  <a:cubicBezTo>
                    <a:pt x="3211" y="3286"/>
                    <a:pt x="3176" y="3127"/>
                    <a:pt x="3115" y="2980"/>
                  </a:cubicBezTo>
                  <a:cubicBezTo>
                    <a:pt x="3062" y="2851"/>
                    <a:pt x="2990" y="2733"/>
                    <a:pt x="2900" y="2626"/>
                  </a:cubicBezTo>
                  <a:cubicBezTo>
                    <a:pt x="2708" y="2397"/>
                    <a:pt x="2457" y="2276"/>
                    <a:pt x="2182" y="2172"/>
                  </a:cubicBezTo>
                  <a:cubicBezTo>
                    <a:pt x="2037" y="2117"/>
                    <a:pt x="1888" y="2058"/>
                    <a:pt x="1774" y="1954"/>
                  </a:cubicBezTo>
                  <a:cubicBezTo>
                    <a:pt x="1667" y="1858"/>
                    <a:pt x="1599" y="1733"/>
                    <a:pt x="1550" y="1601"/>
                  </a:cubicBezTo>
                  <a:cubicBezTo>
                    <a:pt x="1370" y="1122"/>
                    <a:pt x="1378" y="444"/>
                    <a:pt x="828" y="210"/>
                  </a:cubicBezTo>
                  <a:cubicBezTo>
                    <a:pt x="562" y="96"/>
                    <a:pt x="244" y="148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42"/>
            <p:cNvSpPr/>
            <p:nvPr/>
          </p:nvSpPr>
          <p:spPr>
            <a:xfrm>
              <a:off x="2753482" y="506190"/>
              <a:ext cx="158582" cy="194148"/>
            </a:xfrm>
            <a:custGeom>
              <a:rect b="b" l="l" r="r" t="t"/>
              <a:pathLst>
                <a:path extrusionOk="0" h="4891" w="3995">
                  <a:moveTo>
                    <a:pt x="1" y="1"/>
                  </a:moveTo>
                  <a:cubicBezTo>
                    <a:pt x="164" y="286"/>
                    <a:pt x="254" y="608"/>
                    <a:pt x="364" y="916"/>
                  </a:cubicBezTo>
                  <a:cubicBezTo>
                    <a:pt x="462" y="1189"/>
                    <a:pt x="577" y="1484"/>
                    <a:pt x="806" y="1675"/>
                  </a:cubicBezTo>
                  <a:cubicBezTo>
                    <a:pt x="917" y="1769"/>
                    <a:pt x="1044" y="1823"/>
                    <a:pt x="1185" y="1854"/>
                  </a:cubicBezTo>
                  <a:cubicBezTo>
                    <a:pt x="1331" y="1884"/>
                    <a:pt x="1493" y="1896"/>
                    <a:pt x="1588" y="2024"/>
                  </a:cubicBezTo>
                  <a:cubicBezTo>
                    <a:pt x="1742" y="2230"/>
                    <a:pt x="1696" y="2535"/>
                    <a:pt x="1800" y="2764"/>
                  </a:cubicBezTo>
                  <a:cubicBezTo>
                    <a:pt x="1911" y="3009"/>
                    <a:pt x="2146" y="3150"/>
                    <a:pt x="2368" y="3282"/>
                  </a:cubicBezTo>
                  <a:cubicBezTo>
                    <a:pt x="2483" y="3352"/>
                    <a:pt x="2599" y="3421"/>
                    <a:pt x="2698" y="3514"/>
                  </a:cubicBezTo>
                  <a:cubicBezTo>
                    <a:pt x="2817" y="3623"/>
                    <a:pt x="2896" y="3761"/>
                    <a:pt x="2969" y="3904"/>
                  </a:cubicBezTo>
                  <a:cubicBezTo>
                    <a:pt x="3124" y="4208"/>
                    <a:pt x="3260" y="4497"/>
                    <a:pt x="3538" y="4709"/>
                  </a:cubicBezTo>
                  <a:cubicBezTo>
                    <a:pt x="3635" y="4783"/>
                    <a:pt x="3747" y="4845"/>
                    <a:pt x="3862" y="4890"/>
                  </a:cubicBezTo>
                  <a:cubicBezTo>
                    <a:pt x="3914" y="4859"/>
                    <a:pt x="3960" y="4818"/>
                    <a:pt x="3995" y="4764"/>
                  </a:cubicBezTo>
                  <a:cubicBezTo>
                    <a:pt x="3870" y="4716"/>
                    <a:pt x="3750" y="4651"/>
                    <a:pt x="3640" y="4567"/>
                  </a:cubicBezTo>
                  <a:cubicBezTo>
                    <a:pt x="3385" y="4371"/>
                    <a:pt x="3262" y="4094"/>
                    <a:pt x="3120" y="3815"/>
                  </a:cubicBezTo>
                  <a:cubicBezTo>
                    <a:pt x="2988" y="3556"/>
                    <a:pt x="2820" y="3359"/>
                    <a:pt x="2573" y="3204"/>
                  </a:cubicBezTo>
                  <a:cubicBezTo>
                    <a:pt x="2363" y="3072"/>
                    <a:pt x="2099" y="2959"/>
                    <a:pt x="1973" y="2729"/>
                  </a:cubicBezTo>
                  <a:cubicBezTo>
                    <a:pt x="1848" y="2501"/>
                    <a:pt x="1891" y="2221"/>
                    <a:pt x="1779" y="1990"/>
                  </a:cubicBezTo>
                  <a:cubicBezTo>
                    <a:pt x="1723" y="1876"/>
                    <a:pt x="1634" y="1791"/>
                    <a:pt x="1516" y="1744"/>
                  </a:cubicBezTo>
                  <a:cubicBezTo>
                    <a:pt x="1375" y="1687"/>
                    <a:pt x="1218" y="1693"/>
                    <a:pt x="1078" y="1635"/>
                  </a:cubicBezTo>
                  <a:cubicBezTo>
                    <a:pt x="800" y="1518"/>
                    <a:pt x="667" y="1194"/>
                    <a:pt x="572" y="930"/>
                  </a:cubicBezTo>
                  <a:cubicBezTo>
                    <a:pt x="572" y="929"/>
                    <a:pt x="572" y="927"/>
                    <a:pt x="571" y="926"/>
                  </a:cubicBezTo>
                  <a:cubicBezTo>
                    <a:pt x="484" y="683"/>
                    <a:pt x="415" y="434"/>
                    <a:pt x="317" y="197"/>
                  </a:cubicBezTo>
                  <a:cubicBezTo>
                    <a:pt x="303" y="161"/>
                    <a:pt x="289" y="126"/>
                    <a:pt x="273" y="92"/>
                  </a:cubicBezTo>
                  <a:cubicBezTo>
                    <a:pt x="182" y="67"/>
                    <a:pt x="92" y="28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42"/>
            <p:cNvSpPr/>
            <p:nvPr/>
          </p:nvSpPr>
          <p:spPr>
            <a:xfrm>
              <a:off x="2840850" y="573553"/>
              <a:ext cx="20046" cy="26159"/>
            </a:xfrm>
            <a:custGeom>
              <a:rect b="b" l="l" r="r" t="t"/>
              <a:pathLst>
                <a:path extrusionOk="0" h="659" w="505">
                  <a:moveTo>
                    <a:pt x="212" y="0"/>
                  </a:moveTo>
                  <a:cubicBezTo>
                    <a:pt x="143" y="13"/>
                    <a:pt x="71" y="21"/>
                    <a:pt x="0" y="23"/>
                  </a:cubicBezTo>
                  <a:cubicBezTo>
                    <a:pt x="74" y="255"/>
                    <a:pt x="173" y="470"/>
                    <a:pt x="379" y="624"/>
                  </a:cubicBezTo>
                  <a:cubicBezTo>
                    <a:pt x="396" y="636"/>
                    <a:pt x="413" y="648"/>
                    <a:pt x="431" y="659"/>
                  </a:cubicBezTo>
                  <a:cubicBezTo>
                    <a:pt x="445" y="585"/>
                    <a:pt x="470" y="513"/>
                    <a:pt x="504" y="444"/>
                  </a:cubicBezTo>
                  <a:cubicBezTo>
                    <a:pt x="408" y="370"/>
                    <a:pt x="332" y="276"/>
                    <a:pt x="273" y="151"/>
                  </a:cubicBezTo>
                  <a:cubicBezTo>
                    <a:pt x="250" y="101"/>
                    <a:pt x="229" y="52"/>
                    <a:pt x="2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42"/>
            <p:cNvSpPr/>
            <p:nvPr/>
          </p:nvSpPr>
          <p:spPr>
            <a:xfrm>
              <a:off x="2870979" y="559779"/>
              <a:ext cx="14647" cy="14171"/>
            </a:xfrm>
            <a:custGeom>
              <a:rect b="b" l="l" r="r" t="t"/>
              <a:pathLst>
                <a:path extrusionOk="0" h="357" w="369">
                  <a:moveTo>
                    <a:pt x="71" y="0"/>
                  </a:moveTo>
                  <a:cubicBezTo>
                    <a:pt x="69" y="0"/>
                    <a:pt x="67" y="0"/>
                    <a:pt x="65" y="1"/>
                  </a:cubicBezTo>
                  <a:cubicBezTo>
                    <a:pt x="49" y="4"/>
                    <a:pt x="34" y="9"/>
                    <a:pt x="23" y="20"/>
                  </a:cubicBezTo>
                  <a:cubicBezTo>
                    <a:pt x="14" y="30"/>
                    <a:pt x="9" y="41"/>
                    <a:pt x="6" y="53"/>
                  </a:cubicBezTo>
                  <a:cubicBezTo>
                    <a:pt x="0" y="68"/>
                    <a:pt x="2" y="96"/>
                    <a:pt x="13" y="109"/>
                  </a:cubicBezTo>
                  <a:cubicBezTo>
                    <a:pt x="34" y="136"/>
                    <a:pt x="52" y="165"/>
                    <a:pt x="74" y="190"/>
                  </a:cubicBezTo>
                  <a:cubicBezTo>
                    <a:pt x="85" y="202"/>
                    <a:pt x="94" y="213"/>
                    <a:pt x="105" y="227"/>
                  </a:cubicBezTo>
                  <a:cubicBezTo>
                    <a:pt x="128" y="261"/>
                    <a:pt x="157" y="294"/>
                    <a:pt x="185" y="326"/>
                  </a:cubicBezTo>
                  <a:lnTo>
                    <a:pt x="186" y="325"/>
                  </a:lnTo>
                  <a:cubicBezTo>
                    <a:pt x="189" y="328"/>
                    <a:pt x="191" y="329"/>
                    <a:pt x="194" y="332"/>
                  </a:cubicBezTo>
                  <a:cubicBezTo>
                    <a:pt x="207" y="341"/>
                    <a:pt x="206" y="341"/>
                    <a:pt x="220" y="347"/>
                  </a:cubicBezTo>
                  <a:cubicBezTo>
                    <a:pt x="232" y="352"/>
                    <a:pt x="246" y="357"/>
                    <a:pt x="259" y="357"/>
                  </a:cubicBezTo>
                  <a:cubicBezTo>
                    <a:pt x="260" y="357"/>
                    <a:pt x="262" y="357"/>
                    <a:pt x="263" y="357"/>
                  </a:cubicBezTo>
                  <a:lnTo>
                    <a:pt x="290" y="353"/>
                  </a:lnTo>
                  <a:cubicBezTo>
                    <a:pt x="303" y="349"/>
                    <a:pt x="315" y="343"/>
                    <a:pt x="325" y="334"/>
                  </a:cubicBezTo>
                  <a:cubicBezTo>
                    <a:pt x="342" y="321"/>
                    <a:pt x="357" y="303"/>
                    <a:pt x="362" y="281"/>
                  </a:cubicBezTo>
                  <a:cubicBezTo>
                    <a:pt x="368" y="250"/>
                    <a:pt x="363" y="221"/>
                    <a:pt x="350" y="193"/>
                  </a:cubicBezTo>
                  <a:cubicBezTo>
                    <a:pt x="344" y="182"/>
                    <a:pt x="334" y="171"/>
                    <a:pt x="324" y="161"/>
                  </a:cubicBezTo>
                  <a:lnTo>
                    <a:pt x="299" y="136"/>
                  </a:lnTo>
                  <a:cubicBezTo>
                    <a:pt x="277" y="115"/>
                    <a:pt x="253" y="97"/>
                    <a:pt x="229" y="79"/>
                  </a:cubicBezTo>
                  <a:cubicBezTo>
                    <a:pt x="211" y="66"/>
                    <a:pt x="193" y="52"/>
                    <a:pt x="174" y="40"/>
                  </a:cubicBezTo>
                  <a:cubicBezTo>
                    <a:pt x="157" y="27"/>
                    <a:pt x="133" y="19"/>
                    <a:pt x="112" y="10"/>
                  </a:cubicBezTo>
                  <a:cubicBezTo>
                    <a:pt x="98" y="4"/>
                    <a:pt x="86" y="0"/>
                    <a:pt x="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42"/>
            <p:cNvSpPr/>
            <p:nvPr/>
          </p:nvSpPr>
          <p:spPr>
            <a:xfrm>
              <a:off x="2869232" y="414296"/>
              <a:ext cx="83836" cy="157073"/>
            </a:xfrm>
            <a:custGeom>
              <a:rect b="b" l="l" r="r" t="t"/>
              <a:pathLst>
                <a:path extrusionOk="0" h="3957" w="2112">
                  <a:moveTo>
                    <a:pt x="1" y="1"/>
                  </a:moveTo>
                  <a:lnTo>
                    <a:pt x="8" y="8"/>
                  </a:lnTo>
                  <a:cubicBezTo>
                    <a:pt x="100" y="88"/>
                    <a:pt x="207" y="150"/>
                    <a:pt x="310" y="214"/>
                  </a:cubicBezTo>
                  <a:cubicBezTo>
                    <a:pt x="417" y="284"/>
                    <a:pt x="529" y="352"/>
                    <a:pt x="609" y="453"/>
                  </a:cubicBezTo>
                  <a:cubicBezTo>
                    <a:pt x="686" y="552"/>
                    <a:pt x="728" y="670"/>
                    <a:pt x="756" y="790"/>
                  </a:cubicBezTo>
                  <a:cubicBezTo>
                    <a:pt x="815" y="1044"/>
                    <a:pt x="813" y="1307"/>
                    <a:pt x="884" y="1558"/>
                  </a:cubicBezTo>
                  <a:cubicBezTo>
                    <a:pt x="919" y="1679"/>
                    <a:pt x="969" y="1795"/>
                    <a:pt x="1045" y="1895"/>
                  </a:cubicBezTo>
                  <a:cubicBezTo>
                    <a:pt x="1134" y="2011"/>
                    <a:pt x="1252" y="2091"/>
                    <a:pt x="1363" y="2182"/>
                  </a:cubicBezTo>
                  <a:cubicBezTo>
                    <a:pt x="1619" y="2394"/>
                    <a:pt x="1645" y="2687"/>
                    <a:pt x="1664" y="2999"/>
                  </a:cubicBezTo>
                  <a:cubicBezTo>
                    <a:pt x="1677" y="3259"/>
                    <a:pt x="1708" y="3518"/>
                    <a:pt x="1799" y="3762"/>
                  </a:cubicBezTo>
                  <a:cubicBezTo>
                    <a:pt x="1885" y="3799"/>
                    <a:pt x="1968" y="3844"/>
                    <a:pt x="2046" y="3903"/>
                  </a:cubicBezTo>
                  <a:cubicBezTo>
                    <a:pt x="2068" y="3920"/>
                    <a:pt x="2091" y="3938"/>
                    <a:pt x="2112" y="3956"/>
                  </a:cubicBezTo>
                  <a:cubicBezTo>
                    <a:pt x="1978" y="3749"/>
                    <a:pt x="1914" y="3497"/>
                    <a:pt x="1890" y="3257"/>
                  </a:cubicBezTo>
                  <a:cubicBezTo>
                    <a:pt x="1860" y="2957"/>
                    <a:pt x="1894" y="2644"/>
                    <a:pt x="1771" y="2358"/>
                  </a:cubicBezTo>
                  <a:cubicBezTo>
                    <a:pt x="1713" y="2221"/>
                    <a:pt x="1619" y="2115"/>
                    <a:pt x="1500" y="2023"/>
                  </a:cubicBezTo>
                  <a:cubicBezTo>
                    <a:pt x="1383" y="1930"/>
                    <a:pt x="1252" y="1853"/>
                    <a:pt x="1171" y="1721"/>
                  </a:cubicBezTo>
                  <a:cubicBezTo>
                    <a:pt x="1032" y="1490"/>
                    <a:pt x="1032" y="1201"/>
                    <a:pt x="997" y="942"/>
                  </a:cubicBezTo>
                  <a:cubicBezTo>
                    <a:pt x="958" y="656"/>
                    <a:pt x="879" y="376"/>
                    <a:pt x="648" y="183"/>
                  </a:cubicBezTo>
                  <a:cubicBezTo>
                    <a:pt x="633" y="170"/>
                    <a:pt x="615" y="157"/>
                    <a:pt x="598" y="144"/>
                  </a:cubicBezTo>
                  <a:cubicBezTo>
                    <a:pt x="406" y="76"/>
                    <a:pt x="207" y="26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42"/>
            <p:cNvSpPr/>
            <p:nvPr/>
          </p:nvSpPr>
          <p:spPr>
            <a:xfrm>
              <a:off x="2961602" y="580817"/>
              <a:ext cx="56923" cy="65933"/>
            </a:xfrm>
            <a:custGeom>
              <a:rect b="b" l="l" r="r" t="t"/>
              <a:pathLst>
                <a:path extrusionOk="0" h="1661" w="1434">
                  <a:moveTo>
                    <a:pt x="0" y="1"/>
                  </a:moveTo>
                  <a:cubicBezTo>
                    <a:pt x="79" y="109"/>
                    <a:pt x="146" y="226"/>
                    <a:pt x="205" y="347"/>
                  </a:cubicBezTo>
                  <a:cubicBezTo>
                    <a:pt x="426" y="458"/>
                    <a:pt x="647" y="553"/>
                    <a:pt x="826" y="731"/>
                  </a:cubicBezTo>
                  <a:cubicBezTo>
                    <a:pt x="1071" y="979"/>
                    <a:pt x="1225" y="1314"/>
                    <a:pt x="1264" y="1661"/>
                  </a:cubicBezTo>
                  <a:cubicBezTo>
                    <a:pt x="1279" y="1660"/>
                    <a:pt x="1293" y="1658"/>
                    <a:pt x="1308" y="1655"/>
                  </a:cubicBezTo>
                  <a:cubicBezTo>
                    <a:pt x="1353" y="1647"/>
                    <a:pt x="1395" y="1634"/>
                    <a:pt x="1433" y="1614"/>
                  </a:cubicBezTo>
                  <a:cubicBezTo>
                    <a:pt x="1409" y="1385"/>
                    <a:pt x="1337" y="1161"/>
                    <a:pt x="1224" y="956"/>
                  </a:cubicBezTo>
                  <a:cubicBezTo>
                    <a:pt x="1099" y="731"/>
                    <a:pt x="921" y="534"/>
                    <a:pt x="705" y="393"/>
                  </a:cubicBezTo>
                  <a:cubicBezTo>
                    <a:pt x="480" y="246"/>
                    <a:pt x="211" y="167"/>
                    <a:pt x="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42"/>
            <p:cNvSpPr/>
            <p:nvPr/>
          </p:nvSpPr>
          <p:spPr>
            <a:xfrm>
              <a:off x="2938381" y="446489"/>
              <a:ext cx="93124" cy="150047"/>
            </a:xfrm>
            <a:custGeom>
              <a:rect b="b" l="l" r="r" t="t"/>
              <a:pathLst>
                <a:path extrusionOk="0" h="3780" w="2346">
                  <a:moveTo>
                    <a:pt x="1" y="1"/>
                  </a:moveTo>
                  <a:lnTo>
                    <a:pt x="1" y="1"/>
                  </a:lnTo>
                  <a:cubicBezTo>
                    <a:pt x="26" y="131"/>
                    <a:pt x="44" y="261"/>
                    <a:pt x="65" y="384"/>
                  </a:cubicBezTo>
                  <a:cubicBezTo>
                    <a:pt x="104" y="619"/>
                    <a:pt x="151" y="851"/>
                    <a:pt x="252" y="1068"/>
                  </a:cubicBezTo>
                  <a:cubicBezTo>
                    <a:pt x="340" y="1261"/>
                    <a:pt x="476" y="1424"/>
                    <a:pt x="610" y="1585"/>
                  </a:cubicBezTo>
                  <a:cubicBezTo>
                    <a:pt x="745" y="1746"/>
                    <a:pt x="886" y="1918"/>
                    <a:pt x="945" y="2123"/>
                  </a:cubicBezTo>
                  <a:cubicBezTo>
                    <a:pt x="1007" y="2340"/>
                    <a:pt x="963" y="2574"/>
                    <a:pt x="1041" y="2790"/>
                  </a:cubicBezTo>
                  <a:cubicBezTo>
                    <a:pt x="1115" y="2991"/>
                    <a:pt x="1281" y="3114"/>
                    <a:pt x="1469" y="3201"/>
                  </a:cubicBezTo>
                  <a:cubicBezTo>
                    <a:pt x="1660" y="3288"/>
                    <a:pt x="1854" y="3361"/>
                    <a:pt x="2027" y="3485"/>
                  </a:cubicBezTo>
                  <a:cubicBezTo>
                    <a:pt x="2143" y="3569"/>
                    <a:pt x="2252" y="3669"/>
                    <a:pt x="2345" y="3779"/>
                  </a:cubicBezTo>
                  <a:cubicBezTo>
                    <a:pt x="2319" y="3648"/>
                    <a:pt x="2288" y="3521"/>
                    <a:pt x="2260" y="3408"/>
                  </a:cubicBezTo>
                  <a:cubicBezTo>
                    <a:pt x="2257" y="3397"/>
                    <a:pt x="2256" y="3390"/>
                    <a:pt x="2253" y="3379"/>
                  </a:cubicBezTo>
                  <a:lnTo>
                    <a:pt x="2253" y="3378"/>
                  </a:lnTo>
                  <a:cubicBezTo>
                    <a:pt x="2140" y="3287"/>
                    <a:pt x="2016" y="3208"/>
                    <a:pt x="1886" y="3144"/>
                  </a:cubicBezTo>
                  <a:cubicBezTo>
                    <a:pt x="1697" y="3050"/>
                    <a:pt x="1449" y="2996"/>
                    <a:pt x="1312" y="2826"/>
                  </a:cubicBezTo>
                  <a:cubicBezTo>
                    <a:pt x="1169" y="2647"/>
                    <a:pt x="1214" y="2376"/>
                    <a:pt x="1177" y="2165"/>
                  </a:cubicBezTo>
                  <a:cubicBezTo>
                    <a:pt x="1140" y="1958"/>
                    <a:pt x="1029" y="1782"/>
                    <a:pt x="899" y="1620"/>
                  </a:cubicBezTo>
                  <a:cubicBezTo>
                    <a:pt x="761" y="1449"/>
                    <a:pt x="597" y="1295"/>
                    <a:pt x="479" y="1108"/>
                  </a:cubicBezTo>
                  <a:cubicBezTo>
                    <a:pt x="339" y="887"/>
                    <a:pt x="279" y="632"/>
                    <a:pt x="230" y="380"/>
                  </a:cubicBezTo>
                  <a:cubicBezTo>
                    <a:pt x="216" y="306"/>
                    <a:pt x="201" y="230"/>
                    <a:pt x="185" y="156"/>
                  </a:cubicBezTo>
                  <a:cubicBezTo>
                    <a:pt x="184" y="156"/>
                    <a:pt x="184" y="156"/>
                    <a:pt x="184" y="155"/>
                  </a:cubicBezTo>
                  <a:cubicBezTo>
                    <a:pt x="125" y="103"/>
                    <a:pt x="63" y="52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42"/>
            <p:cNvSpPr/>
            <p:nvPr/>
          </p:nvSpPr>
          <p:spPr>
            <a:xfrm>
              <a:off x="2762929" y="433628"/>
              <a:ext cx="24135" cy="30565"/>
            </a:xfrm>
            <a:custGeom>
              <a:rect b="b" l="l" r="r" t="t"/>
              <a:pathLst>
                <a:path extrusionOk="0" h="770" w="608">
                  <a:moveTo>
                    <a:pt x="51" y="1"/>
                  </a:moveTo>
                  <a:cubicBezTo>
                    <a:pt x="24" y="1"/>
                    <a:pt x="0" y="32"/>
                    <a:pt x="26" y="56"/>
                  </a:cubicBezTo>
                  <a:cubicBezTo>
                    <a:pt x="48" y="78"/>
                    <a:pt x="59" y="109"/>
                    <a:pt x="78" y="135"/>
                  </a:cubicBezTo>
                  <a:cubicBezTo>
                    <a:pt x="96" y="162"/>
                    <a:pt x="122" y="189"/>
                    <a:pt x="141" y="214"/>
                  </a:cubicBezTo>
                  <a:cubicBezTo>
                    <a:pt x="158" y="239"/>
                    <a:pt x="179" y="266"/>
                    <a:pt x="195" y="284"/>
                  </a:cubicBezTo>
                  <a:cubicBezTo>
                    <a:pt x="215" y="312"/>
                    <a:pt x="234" y="341"/>
                    <a:pt x="252" y="370"/>
                  </a:cubicBezTo>
                  <a:cubicBezTo>
                    <a:pt x="271" y="397"/>
                    <a:pt x="287" y="424"/>
                    <a:pt x="302" y="453"/>
                  </a:cubicBezTo>
                  <a:cubicBezTo>
                    <a:pt x="309" y="469"/>
                    <a:pt x="318" y="483"/>
                    <a:pt x="325" y="499"/>
                  </a:cubicBezTo>
                  <a:cubicBezTo>
                    <a:pt x="329" y="506"/>
                    <a:pt x="333" y="513"/>
                    <a:pt x="335" y="522"/>
                  </a:cubicBezTo>
                  <a:cubicBezTo>
                    <a:pt x="336" y="523"/>
                    <a:pt x="336" y="526"/>
                    <a:pt x="339" y="527"/>
                  </a:cubicBezTo>
                  <a:cubicBezTo>
                    <a:pt x="351" y="558"/>
                    <a:pt x="362" y="589"/>
                    <a:pt x="372" y="622"/>
                  </a:cubicBezTo>
                  <a:cubicBezTo>
                    <a:pt x="385" y="665"/>
                    <a:pt x="394" y="709"/>
                    <a:pt x="427" y="742"/>
                  </a:cubicBezTo>
                  <a:cubicBezTo>
                    <a:pt x="447" y="761"/>
                    <a:pt x="471" y="770"/>
                    <a:pt x="494" y="770"/>
                  </a:cubicBezTo>
                  <a:cubicBezTo>
                    <a:pt x="535" y="770"/>
                    <a:pt x="576" y="743"/>
                    <a:pt x="589" y="699"/>
                  </a:cubicBezTo>
                  <a:cubicBezTo>
                    <a:pt x="607" y="653"/>
                    <a:pt x="593" y="605"/>
                    <a:pt x="577" y="562"/>
                  </a:cubicBezTo>
                  <a:cubicBezTo>
                    <a:pt x="563" y="523"/>
                    <a:pt x="547" y="484"/>
                    <a:pt x="529" y="447"/>
                  </a:cubicBezTo>
                  <a:cubicBezTo>
                    <a:pt x="501" y="382"/>
                    <a:pt x="466" y="322"/>
                    <a:pt x="424" y="265"/>
                  </a:cubicBezTo>
                  <a:cubicBezTo>
                    <a:pt x="377" y="199"/>
                    <a:pt x="324" y="142"/>
                    <a:pt x="260" y="94"/>
                  </a:cubicBezTo>
                  <a:cubicBezTo>
                    <a:pt x="234" y="74"/>
                    <a:pt x="206" y="52"/>
                    <a:pt x="177" y="38"/>
                  </a:cubicBezTo>
                  <a:cubicBezTo>
                    <a:pt x="158" y="28"/>
                    <a:pt x="139" y="19"/>
                    <a:pt x="120" y="16"/>
                  </a:cubicBezTo>
                  <a:cubicBezTo>
                    <a:pt x="101" y="11"/>
                    <a:pt x="84" y="11"/>
                    <a:pt x="66" y="4"/>
                  </a:cubicBezTo>
                  <a:cubicBezTo>
                    <a:pt x="61" y="2"/>
                    <a:pt x="56" y="1"/>
                    <a:pt x="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42"/>
            <p:cNvSpPr/>
            <p:nvPr/>
          </p:nvSpPr>
          <p:spPr>
            <a:xfrm>
              <a:off x="2782380" y="421442"/>
              <a:ext cx="27747" cy="28699"/>
            </a:xfrm>
            <a:custGeom>
              <a:rect b="b" l="l" r="r" t="t"/>
              <a:pathLst>
                <a:path extrusionOk="0" h="723" w="699">
                  <a:moveTo>
                    <a:pt x="55" y="1"/>
                  </a:moveTo>
                  <a:cubicBezTo>
                    <a:pt x="26" y="1"/>
                    <a:pt x="0" y="38"/>
                    <a:pt x="6" y="69"/>
                  </a:cubicBezTo>
                  <a:cubicBezTo>
                    <a:pt x="13" y="106"/>
                    <a:pt x="21" y="140"/>
                    <a:pt x="37" y="175"/>
                  </a:cubicBezTo>
                  <a:cubicBezTo>
                    <a:pt x="53" y="210"/>
                    <a:pt x="72" y="245"/>
                    <a:pt x="91" y="277"/>
                  </a:cubicBezTo>
                  <a:cubicBezTo>
                    <a:pt x="131" y="345"/>
                    <a:pt x="178" y="407"/>
                    <a:pt x="227" y="465"/>
                  </a:cubicBezTo>
                  <a:cubicBezTo>
                    <a:pt x="268" y="515"/>
                    <a:pt x="314" y="562"/>
                    <a:pt x="365" y="604"/>
                  </a:cubicBezTo>
                  <a:cubicBezTo>
                    <a:pt x="424" y="653"/>
                    <a:pt x="494" y="705"/>
                    <a:pt x="570" y="720"/>
                  </a:cubicBezTo>
                  <a:cubicBezTo>
                    <a:pt x="578" y="722"/>
                    <a:pt x="586" y="723"/>
                    <a:pt x="594" y="723"/>
                  </a:cubicBezTo>
                  <a:cubicBezTo>
                    <a:pt x="629" y="723"/>
                    <a:pt x="665" y="708"/>
                    <a:pt x="682" y="675"/>
                  </a:cubicBezTo>
                  <a:cubicBezTo>
                    <a:pt x="698" y="640"/>
                    <a:pt x="698" y="584"/>
                    <a:pt x="664" y="557"/>
                  </a:cubicBezTo>
                  <a:cubicBezTo>
                    <a:pt x="610" y="515"/>
                    <a:pt x="549" y="483"/>
                    <a:pt x="494" y="442"/>
                  </a:cubicBezTo>
                  <a:cubicBezTo>
                    <a:pt x="491" y="441"/>
                    <a:pt x="490" y="439"/>
                    <a:pt x="489" y="438"/>
                  </a:cubicBezTo>
                  <a:cubicBezTo>
                    <a:pt x="487" y="437"/>
                    <a:pt x="487" y="437"/>
                    <a:pt x="485" y="435"/>
                  </a:cubicBezTo>
                  <a:cubicBezTo>
                    <a:pt x="480" y="432"/>
                    <a:pt x="474" y="428"/>
                    <a:pt x="470" y="424"/>
                  </a:cubicBezTo>
                  <a:cubicBezTo>
                    <a:pt x="459" y="413"/>
                    <a:pt x="445" y="403"/>
                    <a:pt x="434" y="392"/>
                  </a:cubicBezTo>
                  <a:cubicBezTo>
                    <a:pt x="409" y="371"/>
                    <a:pt x="386" y="347"/>
                    <a:pt x="364" y="323"/>
                  </a:cubicBezTo>
                  <a:cubicBezTo>
                    <a:pt x="312" y="266"/>
                    <a:pt x="277" y="218"/>
                    <a:pt x="231" y="162"/>
                  </a:cubicBezTo>
                  <a:cubicBezTo>
                    <a:pt x="208" y="133"/>
                    <a:pt x="192" y="109"/>
                    <a:pt x="166" y="81"/>
                  </a:cubicBezTo>
                  <a:cubicBezTo>
                    <a:pt x="140" y="54"/>
                    <a:pt x="111" y="32"/>
                    <a:pt x="81" y="10"/>
                  </a:cubicBezTo>
                  <a:cubicBezTo>
                    <a:pt x="72" y="4"/>
                    <a:pt x="64" y="1"/>
                    <a:pt x="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42"/>
            <p:cNvSpPr/>
            <p:nvPr/>
          </p:nvSpPr>
          <p:spPr>
            <a:xfrm>
              <a:off x="2896384" y="528261"/>
              <a:ext cx="26834" cy="32431"/>
            </a:xfrm>
            <a:custGeom>
              <a:rect b="b" l="l" r="r" t="t"/>
              <a:pathLst>
                <a:path extrusionOk="0" h="817" w="676">
                  <a:moveTo>
                    <a:pt x="76" y="1"/>
                  </a:moveTo>
                  <a:cubicBezTo>
                    <a:pt x="34" y="1"/>
                    <a:pt x="1" y="51"/>
                    <a:pt x="25" y="90"/>
                  </a:cubicBezTo>
                  <a:cubicBezTo>
                    <a:pt x="102" y="218"/>
                    <a:pt x="231" y="308"/>
                    <a:pt x="324" y="424"/>
                  </a:cubicBezTo>
                  <a:cubicBezTo>
                    <a:pt x="325" y="426"/>
                    <a:pt x="335" y="439"/>
                    <a:pt x="345" y="452"/>
                  </a:cubicBezTo>
                  <a:cubicBezTo>
                    <a:pt x="353" y="466"/>
                    <a:pt x="363" y="481"/>
                    <a:pt x="372" y="496"/>
                  </a:cubicBezTo>
                  <a:cubicBezTo>
                    <a:pt x="381" y="510"/>
                    <a:pt x="388" y="524"/>
                    <a:pt x="397" y="539"/>
                  </a:cubicBezTo>
                  <a:cubicBezTo>
                    <a:pt x="400" y="548"/>
                    <a:pt x="405" y="556"/>
                    <a:pt x="409" y="564"/>
                  </a:cubicBezTo>
                  <a:cubicBezTo>
                    <a:pt x="410" y="566"/>
                    <a:pt x="413" y="574"/>
                    <a:pt x="415" y="577"/>
                  </a:cubicBezTo>
                  <a:cubicBezTo>
                    <a:pt x="429" y="607"/>
                    <a:pt x="438" y="638"/>
                    <a:pt x="446" y="671"/>
                  </a:cubicBezTo>
                  <a:cubicBezTo>
                    <a:pt x="450" y="689"/>
                    <a:pt x="452" y="707"/>
                    <a:pt x="456" y="726"/>
                  </a:cubicBezTo>
                  <a:cubicBezTo>
                    <a:pt x="464" y="761"/>
                    <a:pt x="486" y="784"/>
                    <a:pt x="513" y="804"/>
                  </a:cubicBezTo>
                  <a:cubicBezTo>
                    <a:pt x="527" y="813"/>
                    <a:pt x="544" y="817"/>
                    <a:pt x="561" y="817"/>
                  </a:cubicBezTo>
                  <a:cubicBezTo>
                    <a:pt x="588" y="817"/>
                    <a:pt x="616" y="807"/>
                    <a:pt x="633" y="788"/>
                  </a:cubicBezTo>
                  <a:cubicBezTo>
                    <a:pt x="676" y="737"/>
                    <a:pt x="669" y="683"/>
                    <a:pt x="655" y="623"/>
                  </a:cubicBezTo>
                  <a:cubicBezTo>
                    <a:pt x="644" y="581"/>
                    <a:pt x="631" y="541"/>
                    <a:pt x="613" y="502"/>
                  </a:cubicBezTo>
                  <a:cubicBezTo>
                    <a:pt x="581" y="425"/>
                    <a:pt x="535" y="357"/>
                    <a:pt x="485" y="294"/>
                  </a:cubicBezTo>
                  <a:cubicBezTo>
                    <a:pt x="434" y="230"/>
                    <a:pt x="377" y="174"/>
                    <a:pt x="311" y="125"/>
                  </a:cubicBezTo>
                  <a:cubicBezTo>
                    <a:pt x="244" y="73"/>
                    <a:pt x="175" y="27"/>
                    <a:pt x="91" y="3"/>
                  </a:cubicBezTo>
                  <a:cubicBezTo>
                    <a:pt x="86" y="1"/>
                    <a:pt x="81" y="1"/>
                    <a:pt x="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42"/>
            <p:cNvSpPr/>
            <p:nvPr/>
          </p:nvSpPr>
          <p:spPr>
            <a:xfrm>
              <a:off x="2810087" y="511192"/>
              <a:ext cx="12583" cy="15719"/>
            </a:xfrm>
            <a:custGeom>
              <a:rect b="b" l="l" r="r" t="t"/>
              <a:pathLst>
                <a:path extrusionOk="0" h="396" w="317">
                  <a:moveTo>
                    <a:pt x="158" y="0"/>
                  </a:moveTo>
                  <a:cubicBezTo>
                    <a:pt x="151" y="0"/>
                    <a:pt x="144" y="1"/>
                    <a:pt x="137" y="3"/>
                  </a:cubicBezTo>
                  <a:cubicBezTo>
                    <a:pt x="120" y="4"/>
                    <a:pt x="104" y="8"/>
                    <a:pt x="89" y="19"/>
                  </a:cubicBezTo>
                  <a:cubicBezTo>
                    <a:pt x="69" y="30"/>
                    <a:pt x="53" y="46"/>
                    <a:pt x="43" y="63"/>
                  </a:cubicBezTo>
                  <a:cubicBezTo>
                    <a:pt x="29" y="91"/>
                    <a:pt x="14" y="120"/>
                    <a:pt x="9" y="151"/>
                  </a:cubicBezTo>
                  <a:cubicBezTo>
                    <a:pt x="3" y="187"/>
                    <a:pt x="0" y="208"/>
                    <a:pt x="9" y="245"/>
                  </a:cubicBezTo>
                  <a:cubicBezTo>
                    <a:pt x="10" y="254"/>
                    <a:pt x="14" y="261"/>
                    <a:pt x="16" y="271"/>
                  </a:cubicBezTo>
                  <a:cubicBezTo>
                    <a:pt x="17" y="275"/>
                    <a:pt x="17" y="280"/>
                    <a:pt x="19" y="284"/>
                  </a:cubicBezTo>
                  <a:cubicBezTo>
                    <a:pt x="22" y="297"/>
                    <a:pt x="27" y="310"/>
                    <a:pt x="36" y="322"/>
                  </a:cubicBezTo>
                  <a:cubicBezTo>
                    <a:pt x="43" y="333"/>
                    <a:pt x="51" y="344"/>
                    <a:pt x="61" y="354"/>
                  </a:cubicBezTo>
                  <a:cubicBezTo>
                    <a:pt x="66" y="359"/>
                    <a:pt x="71" y="363"/>
                    <a:pt x="76" y="367"/>
                  </a:cubicBezTo>
                  <a:cubicBezTo>
                    <a:pt x="82" y="371"/>
                    <a:pt x="88" y="376"/>
                    <a:pt x="94" y="380"/>
                  </a:cubicBezTo>
                  <a:cubicBezTo>
                    <a:pt x="112" y="390"/>
                    <a:pt x="133" y="396"/>
                    <a:pt x="154" y="396"/>
                  </a:cubicBezTo>
                  <a:cubicBezTo>
                    <a:pt x="175" y="396"/>
                    <a:pt x="195" y="390"/>
                    <a:pt x="213" y="380"/>
                  </a:cubicBezTo>
                  <a:cubicBezTo>
                    <a:pt x="228" y="371"/>
                    <a:pt x="243" y="359"/>
                    <a:pt x="254" y="348"/>
                  </a:cubicBezTo>
                  <a:cubicBezTo>
                    <a:pt x="272" y="336"/>
                    <a:pt x="287" y="321"/>
                    <a:pt x="298" y="302"/>
                  </a:cubicBezTo>
                  <a:lnTo>
                    <a:pt x="311" y="275"/>
                  </a:lnTo>
                  <a:cubicBezTo>
                    <a:pt x="316" y="257"/>
                    <a:pt x="317" y="243"/>
                    <a:pt x="313" y="228"/>
                  </a:cubicBezTo>
                  <a:cubicBezTo>
                    <a:pt x="313" y="225"/>
                    <a:pt x="312" y="223"/>
                    <a:pt x="311" y="220"/>
                  </a:cubicBezTo>
                  <a:cubicBezTo>
                    <a:pt x="311" y="214"/>
                    <a:pt x="312" y="209"/>
                    <a:pt x="313" y="204"/>
                  </a:cubicBezTo>
                  <a:cubicBezTo>
                    <a:pt x="313" y="186"/>
                    <a:pt x="311" y="166"/>
                    <a:pt x="308" y="150"/>
                  </a:cubicBezTo>
                  <a:cubicBezTo>
                    <a:pt x="307" y="141"/>
                    <a:pt x="305" y="135"/>
                    <a:pt x="301" y="128"/>
                  </a:cubicBezTo>
                  <a:cubicBezTo>
                    <a:pt x="295" y="112"/>
                    <a:pt x="288" y="94"/>
                    <a:pt x="279" y="79"/>
                  </a:cubicBezTo>
                  <a:cubicBezTo>
                    <a:pt x="269" y="65"/>
                    <a:pt x="259" y="50"/>
                    <a:pt x="245" y="37"/>
                  </a:cubicBezTo>
                  <a:cubicBezTo>
                    <a:pt x="229" y="22"/>
                    <a:pt x="210" y="10"/>
                    <a:pt x="188" y="5"/>
                  </a:cubicBezTo>
                  <a:cubicBezTo>
                    <a:pt x="178" y="2"/>
                    <a:pt x="168" y="0"/>
                    <a:pt x="1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42"/>
            <p:cNvSpPr/>
            <p:nvPr/>
          </p:nvSpPr>
          <p:spPr>
            <a:xfrm>
              <a:off x="2871217" y="473482"/>
              <a:ext cx="12504" cy="12742"/>
            </a:xfrm>
            <a:custGeom>
              <a:rect b="b" l="l" r="r" t="t"/>
              <a:pathLst>
                <a:path extrusionOk="0" h="321" w="315">
                  <a:moveTo>
                    <a:pt x="175" y="0"/>
                  </a:moveTo>
                  <a:cubicBezTo>
                    <a:pt x="169" y="0"/>
                    <a:pt x="163" y="1"/>
                    <a:pt x="157" y="2"/>
                  </a:cubicBezTo>
                  <a:cubicBezTo>
                    <a:pt x="145" y="2"/>
                    <a:pt x="133" y="5"/>
                    <a:pt x="122" y="11"/>
                  </a:cubicBezTo>
                  <a:cubicBezTo>
                    <a:pt x="111" y="14"/>
                    <a:pt x="101" y="21"/>
                    <a:pt x="92" y="28"/>
                  </a:cubicBezTo>
                  <a:cubicBezTo>
                    <a:pt x="79" y="37"/>
                    <a:pt x="66" y="50"/>
                    <a:pt x="58" y="66"/>
                  </a:cubicBezTo>
                  <a:cubicBezTo>
                    <a:pt x="55" y="73"/>
                    <a:pt x="53" y="77"/>
                    <a:pt x="50" y="84"/>
                  </a:cubicBezTo>
                  <a:cubicBezTo>
                    <a:pt x="47" y="87"/>
                    <a:pt x="45" y="92"/>
                    <a:pt x="43" y="96"/>
                  </a:cubicBezTo>
                  <a:cubicBezTo>
                    <a:pt x="40" y="100"/>
                    <a:pt x="38" y="104"/>
                    <a:pt x="35" y="108"/>
                  </a:cubicBezTo>
                  <a:lnTo>
                    <a:pt x="35" y="108"/>
                  </a:lnTo>
                  <a:cubicBezTo>
                    <a:pt x="36" y="107"/>
                    <a:pt x="38" y="105"/>
                    <a:pt x="39" y="103"/>
                  </a:cubicBezTo>
                  <a:lnTo>
                    <a:pt x="39" y="103"/>
                  </a:lnTo>
                  <a:cubicBezTo>
                    <a:pt x="38" y="105"/>
                    <a:pt x="35" y="108"/>
                    <a:pt x="33" y="111"/>
                  </a:cubicBezTo>
                  <a:lnTo>
                    <a:pt x="33" y="111"/>
                  </a:lnTo>
                  <a:cubicBezTo>
                    <a:pt x="34" y="110"/>
                    <a:pt x="35" y="109"/>
                    <a:pt x="35" y="108"/>
                  </a:cubicBezTo>
                  <a:lnTo>
                    <a:pt x="35" y="108"/>
                  </a:lnTo>
                  <a:cubicBezTo>
                    <a:pt x="34" y="109"/>
                    <a:pt x="34" y="110"/>
                    <a:pt x="33" y="111"/>
                  </a:cubicBezTo>
                  <a:lnTo>
                    <a:pt x="33" y="111"/>
                  </a:lnTo>
                  <a:cubicBezTo>
                    <a:pt x="33" y="111"/>
                    <a:pt x="33" y="111"/>
                    <a:pt x="33" y="111"/>
                  </a:cubicBezTo>
                  <a:lnTo>
                    <a:pt x="33" y="111"/>
                  </a:lnTo>
                  <a:cubicBezTo>
                    <a:pt x="33" y="111"/>
                    <a:pt x="33" y="111"/>
                    <a:pt x="33" y="111"/>
                  </a:cubicBezTo>
                  <a:cubicBezTo>
                    <a:pt x="33" y="111"/>
                    <a:pt x="33" y="111"/>
                    <a:pt x="33" y="111"/>
                  </a:cubicBezTo>
                  <a:lnTo>
                    <a:pt x="33" y="111"/>
                  </a:lnTo>
                  <a:cubicBezTo>
                    <a:pt x="33" y="112"/>
                    <a:pt x="32" y="112"/>
                    <a:pt x="32" y="112"/>
                  </a:cubicBezTo>
                  <a:cubicBezTo>
                    <a:pt x="32" y="113"/>
                    <a:pt x="30" y="113"/>
                    <a:pt x="30" y="116"/>
                  </a:cubicBezTo>
                  <a:cubicBezTo>
                    <a:pt x="29" y="117"/>
                    <a:pt x="29" y="118"/>
                    <a:pt x="28" y="119"/>
                  </a:cubicBezTo>
                  <a:cubicBezTo>
                    <a:pt x="27" y="122"/>
                    <a:pt x="24" y="124"/>
                    <a:pt x="22" y="127"/>
                  </a:cubicBezTo>
                  <a:cubicBezTo>
                    <a:pt x="1" y="166"/>
                    <a:pt x="1" y="215"/>
                    <a:pt x="22" y="253"/>
                  </a:cubicBezTo>
                  <a:cubicBezTo>
                    <a:pt x="34" y="272"/>
                    <a:pt x="49" y="287"/>
                    <a:pt x="66" y="298"/>
                  </a:cubicBezTo>
                  <a:cubicBezTo>
                    <a:pt x="81" y="305"/>
                    <a:pt x="95" y="309"/>
                    <a:pt x="111" y="311"/>
                  </a:cubicBezTo>
                  <a:cubicBezTo>
                    <a:pt x="126" y="317"/>
                    <a:pt x="141" y="321"/>
                    <a:pt x="157" y="321"/>
                  </a:cubicBezTo>
                  <a:cubicBezTo>
                    <a:pt x="163" y="321"/>
                    <a:pt x="168" y="320"/>
                    <a:pt x="175" y="319"/>
                  </a:cubicBezTo>
                  <a:cubicBezTo>
                    <a:pt x="191" y="317"/>
                    <a:pt x="209" y="311"/>
                    <a:pt x="222" y="303"/>
                  </a:cubicBezTo>
                  <a:cubicBezTo>
                    <a:pt x="222" y="303"/>
                    <a:pt x="225" y="303"/>
                    <a:pt x="225" y="301"/>
                  </a:cubicBezTo>
                  <a:cubicBezTo>
                    <a:pt x="226" y="300"/>
                    <a:pt x="227" y="300"/>
                    <a:pt x="228" y="299"/>
                  </a:cubicBezTo>
                  <a:cubicBezTo>
                    <a:pt x="238" y="291"/>
                    <a:pt x="252" y="283"/>
                    <a:pt x="261" y="273"/>
                  </a:cubicBezTo>
                  <a:cubicBezTo>
                    <a:pt x="269" y="262"/>
                    <a:pt x="279" y="252"/>
                    <a:pt x="287" y="241"/>
                  </a:cubicBezTo>
                  <a:cubicBezTo>
                    <a:pt x="294" y="228"/>
                    <a:pt x="301" y="210"/>
                    <a:pt x="304" y="201"/>
                  </a:cubicBezTo>
                  <a:cubicBezTo>
                    <a:pt x="305" y="199"/>
                    <a:pt x="306" y="196"/>
                    <a:pt x="306" y="192"/>
                  </a:cubicBezTo>
                  <a:lnTo>
                    <a:pt x="306" y="190"/>
                  </a:lnTo>
                  <a:cubicBezTo>
                    <a:pt x="309" y="178"/>
                    <a:pt x="310" y="165"/>
                    <a:pt x="311" y="153"/>
                  </a:cubicBezTo>
                  <a:lnTo>
                    <a:pt x="311" y="148"/>
                  </a:lnTo>
                  <a:cubicBezTo>
                    <a:pt x="313" y="149"/>
                    <a:pt x="314" y="150"/>
                    <a:pt x="314" y="150"/>
                  </a:cubicBezTo>
                  <a:cubicBezTo>
                    <a:pt x="315" y="150"/>
                    <a:pt x="315" y="148"/>
                    <a:pt x="314" y="148"/>
                  </a:cubicBezTo>
                  <a:lnTo>
                    <a:pt x="314" y="146"/>
                  </a:lnTo>
                  <a:cubicBezTo>
                    <a:pt x="313" y="133"/>
                    <a:pt x="312" y="120"/>
                    <a:pt x="309" y="107"/>
                  </a:cubicBezTo>
                  <a:cubicBezTo>
                    <a:pt x="309" y="105"/>
                    <a:pt x="308" y="101"/>
                    <a:pt x="307" y="99"/>
                  </a:cubicBezTo>
                  <a:lnTo>
                    <a:pt x="292" y="66"/>
                  </a:lnTo>
                  <a:cubicBezTo>
                    <a:pt x="286" y="57"/>
                    <a:pt x="278" y="48"/>
                    <a:pt x="271" y="39"/>
                  </a:cubicBezTo>
                  <a:cubicBezTo>
                    <a:pt x="262" y="32"/>
                    <a:pt x="253" y="24"/>
                    <a:pt x="243" y="18"/>
                  </a:cubicBezTo>
                  <a:cubicBezTo>
                    <a:pt x="228" y="7"/>
                    <a:pt x="211" y="2"/>
                    <a:pt x="193" y="2"/>
                  </a:cubicBezTo>
                  <a:cubicBezTo>
                    <a:pt x="188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42"/>
            <p:cNvSpPr/>
            <p:nvPr/>
          </p:nvSpPr>
          <p:spPr>
            <a:xfrm>
              <a:off x="2823464" y="388455"/>
              <a:ext cx="18577" cy="39854"/>
            </a:xfrm>
            <a:custGeom>
              <a:rect b="b" l="l" r="r" t="t"/>
              <a:pathLst>
                <a:path extrusionOk="0" h="1004" w="468">
                  <a:moveTo>
                    <a:pt x="252" y="1"/>
                  </a:moveTo>
                  <a:cubicBezTo>
                    <a:pt x="229" y="1"/>
                    <a:pt x="206" y="6"/>
                    <a:pt x="187" y="15"/>
                  </a:cubicBezTo>
                  <a:cubicBezTo>
                    <a:pt x="93" y="60"/>
                    <a:pt x="57" y="166"/>
                    <a:pt x="34" y="262"/>
                  </a:cubicBezTo>
                  <a:cubicBezTo>
                    <a:pt x="11" y="366"/>
                    <a:pt x="1" y="476"/>
                    <a:pt x="7" y="582"/>
                  </a:cubicBezTo>
                  <a:cubicBezTo>
                    <a:pt x="13" y="679"/>
                    <a:pt x="20" y="814"/>
                    <a:pt x="94" y="887"/>
                  </a:cubicBezTo>
                  <a:cubicBezTo>
                    <a:pt x="103" y="895"/>
                    <a:pt x="112" y="902"/>
                    <a:pt x="123" y="909"/>
                  </a:cubicBezTo>
                  <a:cubicBezTo>
                    <a:pt x="126" y="914"/>
                    <a:pt x="127" y="920"/>
                    <a:pt x="129" y="926"/>
                  </a:cubicBezTo>
                  <a:cubicBezTo>
                    <a:pt x="159" y="976"/>
                    <a:pt x="211" y="1003"/>
                    <a:pt x="265" y="1003"/>
                  </a:cubicBezTo>
                  <a:cubicBezTo>
                    <a:pt x="303" y="1003"/>
                    <a:pt x="341" y="989"/>
                    <a:pt x="372" y="960"/>
                  </a:cubicBezTo>
                  <a:cubicBezTo>
                    <a:pt x="425" y="906"/>
                    <a:pt x="438" y="822"/>
                    <a:pt x="450" y="752"/>
                  </a:cubicBezTo>
                  <a:cubicBezTo>
                    <a:pt x="463" y="674"/>
                    <a:pt x="467" y="595"/>
                    <a:pt x="464" y="515"/>
                  </a:cubicBezTo>
                  <a:cubicBezTo>
                    <a:pt x="456" y="357"/>
                    <a:pt x="417" y="205"/>
                    <a:pt x="352" y="59"/>
                  </a:cubicBezTo>
                  <a:cubicBezTo>
                    <a:pt x="334" y="18"/>
                    <a:pt x="29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42"/>
            <p:cNvSpPr/>
            <p:nvPr/>
          </p:nvSpPr>
          <p:spPr>
            <a:xfrm>
              <a:off x="2720535" y="457604"/>
              <a:ext cx="40330" cy="22904"/>
            </a:xfrm>
            <a:custGeom>
              <a:rect b="b" l="l" r="r" t="t"/>
              <a:pathLst>
                <a:path extrusionOk="0" h="577" w="1016">
                  <a:moveTo>
                    <a:pt x="483" y="0"/>
                  </a:moveTo>
                  <a:cubicBezTo>
                    <a:pt x="412" y="0"/>
                    <a:pt x="342" y="12"/>
                    <a:pt x="277" y="35"/>
                  </a:cubicBezTo>
                  <a:cubicBezTo>
                    <a:pt x="240" y="46"/>
                    <a:pt x="204" y="57"/>
                    <a:pt x="168" y="73"/>
                  </a:cubicBezTo>
                  <a:cubicBezTo>
                    <a:pt x="137" y="88"/>
                    <a:pt x="115" y="109"/>
                    <a:pt x="101" y="134"/>
                  </a:cubicBezTo>
                  <a:cubicBezTo>
                    <a:pt x="53" y="173"/>
                    <a:pt x="6" y="223"/>
                    <a:pt x="3" y="286"/>
                  </a:cubicBezTo>
                  <a:cubicBezTo>
                    <a:pt x="1" y="372"/>
                    <a:pt x="64" y="421"/>
                    <a:pt x="133" y="457"/>
                  </a:cubicBezTo>
                  <a:cubicBezTo>
                    <a:pt x="253" y="521"/>
                    <a:pt x="382" y="557"/>
                    <a:pt x="516" y="572"/>
                  </a:cubicBezTo>
                  <a:cubicBezTo>
                    <a:pt x="549" y="575"/>
                    <a:pt x="581" y="577"/>
                    <a:pt x="614" y="577"/>
                  </a:cubicBezTo>
                  <a:cubicBezTo>
                    <a:pt x="643" y="577"/>
                    <a:pt x="673" y="575"/>
                    <a:pt x="701" y="573"/>
                  </a:cubicBezTo>
                  <a:cubicBezTo>
                    <a:pt x="769" y="567"/>
                    <a:pt x="851" y="561"/>
                    <a:pt x="913" y="527"/>
                  </a:cubicBezTo>
                  <a:cubicBezTo>
                    <a:pt x="987" y="486"/>
                    <a:pt x="1016" y="401"/>
                    <a:pt x="996" y="319"/>
                  </a:cubicBezTo>
                  <a:cubicBezTo>
                    <a:pt x="978" y="245"/>
                    <a:pt x="924" y="193"/>
                    <a:pt x="866" y="147"/>
                  </a:cubicBezTo>
                  <a:cubicBezTo>
                    <a:pt x="864" y="145"/>
                    <a:pt x="861" y="143"/>
                    <a:pt x="858" y="142"/>
                  </a:cubicBezTo>
                  <a:cubicBezTo>
                    <a:pt x="853" y="131"/>
                    <a:pt x="845" y="121"/>
                    <a:pt x="836" y="115"/>
                  </a:cubicBezTo>
                  <a:cubicBezTo>
                    <a:pt x="735" y="38"/>
                    <a:pt x="609" y="0"/>
                    <a:pt x="4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42"/>
            <p:cNvSpPr/>
            <p:nvPr/>
          </p:nvSpPr>
          <p:spPr>
            <a:xfrm>
              <a:off x="3534162" y="569186"/>
              <a:ext cx="20205" cy="9606"/>
            </a:xfrm>
            <a:custGeom>
              <a:rect b="b" l="l" r="r" t="t"/>
              <a:pathLst>
                <a:path extrusionOk="0" h="242" w="509">
                  <a:moveTo>
                    <a:pt x="99" y="1"/>
                  </a:moveTo>
                  <a:cubicBezTo>
                    <a:pt x="53" y="1"/>
                    <a:pt x="14" y="41"/>
                    <a:pt x="7" y="86"/>
                  </a:cubicBezTo>
                  <a:cubicBezTo>
                    <a:pt x="0" y="131"/>
                    <a:pt x="29" y="188"/>
                    <a:pt x="78" y="196"/>
                  </a:cubicBezTo>
                  <a:cubicBezTo>
                    <a:pt x="135" y="205"/>
                    <a:pt x="192" y="214"/>
                    <a:pt x="248" y="224"/>
                  </a:cubicBezTo>
                  <a:cubicBezTo>
                    <a:pt x="285" y="228"/>
                    <a:pt x="321" y="236"/>
                    <a:pt x="358" y="241"/>
                  </a:cubicBezTo>
                  <a:cubicBezTo>
                    <a:pt x="363" y="241"/>
                    <a:pt x="368" y="241"/>
                    <a:pt x="373" y="241"/>
                  </a:cubicBezTo>
                  <a:cubicBezTo>
                    <a:pt x="432" y="241"/>
                    <a:pt x="493" y="208"/>
                    <a:pt x="501" y="144"/>
                  </a:cubicBezTo>
                  <a:cubicBezTo>
                    <a:pt x="509" y="106"/>
                    <a:pt x="490" y="70"/>
                    <a:pt x="460" y="46"/>
                  </a:cubicBezTo>
                  <a:cubicBezTo>
                    <a:pt x="437" y="28"/>
                    <a:pt x="407" y="19"/>
                    <a:pt x="379" y="16"/>
                  </a:cubicBezTo>
                  <a:cubicBezTo>
                    <a:pt x="347" y="11"/>
                    <a:pt x="314" y="11"/>
                    <a:pt x="280" y="8"/>
                  </a:cubicBezTo>
                  <a:lnTo>
                    <a:pt x="104" y="1"/>
                  </a:lnTo>
                  <a:cubicBezTo>
                    <a:pt x="103" y="1"/>
                    <a:pt x="101" y="1"/>
                    <a:pt x="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42"/>
            <p:cNvSpPr/>
            <p:nvPr/>
          </p:nvSpPr>
          <p:spPr>
            <a:xfrm>
              <a:off x="3548135" y="557476"/>
              <a:ext cx="17466" cy="9686"/>
            </a:xfrm>
            <a:custGeom>
              <a:rect b="b" l="l" r="r" t="t"/>
              <a:pathLst>
                <a:path extrusionOk="0" h="244" w="440">
                  <a:moveTo>
                    <a:pt x="185" y="1"/>
                  </a:moveTo>
                  <a:cubicBezTo>
                    <a:pt x="161" y="1"/>
                    <a:pt x="137" y="1"/>
                    <a:pt x="113" y="2"/>
                  </a:cubicBezTo>
                  <a:cubicBezTo>
                    <a:pt x="84" y="4"/>
                    <a:pt x="55" y="15"/>
                    <a:pt x="34" y="36"/>
                  </a:cubicBezTo>
                  <a:cubicBezTo>
                    <a:pt x="14" y="54"/>
                    <a:pt x="0" y="86"/>
                    <a:pt x="1" y="115"/>
                  </a:cubicBezTo>
                  <a:cubicBezTo>
                    <a:pt x="3" y="177"/>
                    <a:pt x="50" y="224"/>
                    <a:pt x="113" y="227"/>
                  </a:cubicBezTo>
                  <a:cubicBezTo>
                    <a:pt x="150" y="228"/>
                    <a:pt x="187" y="231"/>
                    <a:pt x="224" y="235"/>
                  </a:cubicBezTo>
                  <a:lnTo>
                    <a:pt x="224" y="235"/>
                  </a:lnTo>
                  <a:cubicBezTo>
                    <a:pt x="231" y="236"/>
                    <a:pt x="239" y="237"/>
                    <a:pt x="246" y="238"/>
                  </a:cubicBezTo>
                  <a:lnTo>
                    <a:pt x="246" y="238"/>
                  </a:lnTo>
                  <a:lnTo>
                    <a:pt x="241" y="237"/>
                  </a:lnTo>
                  <a:lnTo>
                    <a:pt x="241" y="237"/>
                  </a:lnTo>
                  <a:cubicBezTo>
                    <a:pt x="243" y="238"/>
                    <a:pt x="245" y="238"/>
                    <a:pt x="247" y="238"/>
                  </a:cubicBezTo>
                  <a:lnTo>
                    <a:pt x="247" y="238"/>
                  </a:lnTo>
                  <a:cubicBezTo>
                    <a:pt x="246" y="238"/>
                    <a:pt x="246" y="238"/>
                    <a:pt x="246" y="238"/>
                  </a:cubicBezTo>
                  <a:lnTo>
                    <a:pt x="246" y="238"/>
                  </a:lnTo>
                  <a:lnTo>
                    <a:pt x="250" y="239"/>
                  </a:lnTo>
                  <a:cubicBezTo>
                    <a:pt x="249" y="239"/>
                    <a:pt x="248" y="238"/>
                    <a:pt x="247" y="238"/>
                  </a:cubicBezTo>
                  <a:lnTo>
                    <a:pt x="247" y="238"/>
                  </a:lnTo>
                  <a:cubicBezTo>
                    <a:pt x="262" y="240"/>
                    <a:pt x="277" y="241"/>
                    <a:pt x="293" y="243"/>
                  </a:cubicBezTo>
                  <a:cubicBezTo>
                    <a:pt x="298" y="243"/>
                    <a:pt x="303" y="243"/>
                    <a:pt x="307" y="243"/>
                  </a:cubicBezTo>
                  <a:cubicBezTo>
                    <a:pt x="319" y="243"/>
                    <a:pt x="330" y="242"/>
                    <a:pt x="342" y="238"/>
                  </a:cubicBezTo>
                  <a:cubicBezTo>
                    <a:pt x="363" y="229"/>
                    <a:pt x="386" y="220"/>
                    <a:pt x="401" y="204"/>
                  </a:cubicBezTo>
                  <a:cubicBezTo>
                    <a:pt x="427" y="178"/>
                    <a:pt x="440" y="136"/>
                    <a:pt x="428" y="100"/>
                  </a:cubicBezTo>
                  <a:cubicBezTo>
                    <a:pt x="422" y="79"/>
                    <a:pt x="410" y="60"/>
                    <a:pt x="392" y="46"/>
                  </a:cubicBezTo>
                  <a:cubicBezTo>
                    <a:pt x="372" y="30"/>
                    <a:pt x="354" y="16"/>
                    <a:pt x="328" y="12"/>
                  </a:cubicBezTo>
                  <a:cubicBezTo>
                    <a:pt x="280" y="3"/>
                    <a:pt x="233" y="1"/>
                    <a:pt x="1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42"/>
            <p:cNvSpPr/>
            <p:nvPr/>
          </p:nvSpPr>
          <p:spPr>
            <a:xfrm>
              <a:off x="3416784" y="654451"/>
              <a:ext cx="21078" cy="13377"/>
            </a:xfrm>
            <a:custGeom>
              <a:rect b="b" l="l" r="r" t="t"/>
              <a:pathLst>
                <a:path extrusionOk="0" h="337" w="531">
                  <a:moveTo>
                    <a:pt x="401" y="1"/>
                  </a:moveTo>
                  <a:cubicBezTo>
                    <a:pt x="365" y="1"/>
                    <a:pt x="327" y="15"/>
                    <a:pt x="295" y="31"/>
                  </a:cubicBezTo>
                  <a:cubicBezTo>
                    <a:pt x="250" y="53"/>
                    <a:pt x="204" y="74"/>
                    <a:pt x="157" y="94"/>
                  </a:cubicBezTo>
                  <a:cubicBezTo>
                    <a:pt x="134" y="104"/>
                    <a:pt x="110" y="114"/>
                    <a:pt x="86" y="123"/>
                  </a:cubicBezTo>
                  <a:cubicBezTo>
                    <a:pt x="58" y="134"/>
                    <a:pt x="36" y="146"/>
                    <a:pt x="20" y="172"/>
                  </a:cubicBezTo>
                  <a:cubicBezTo>
                    <a:pt x="8" y="196"/>
                    <a:pt x="1" y="230"/>
                    <a:pt x="10" y="256"/>
                  </a:cubicBezTo>
                  <a:cubicBezTo>
                    <a:pt x="24" y="300"/>
                    <a:pt x="67" y="336"/>
                    <a:pt x="114" y="336"/>
                  </a:cubicBezTo>
                  <a:cubicBezTo>
                    <a:pt x="123" y="336"/>
                    <a:pt x="133" y="335"/>
                    <a:pt x="142" y="332"/>
                  </a:cubicBezTo>
                  <a:cubicBezTo>
                    <a:pt x="193" y="314"/>
                    <a:pt x="243" y="296"/>
                    <a:pt x="292" y="276"/>
                  </a:cubicBezTo>
                  <a:cubicBezTo>
                    <a:pt x="356" y="252"/>
                    <a:pt x="426" y="230"/>
                    <a:pt x="473" y="181"/>
                  </a:cubicBezTo>
                  <a:cubicBezTo>
                    <a:pt x="531" y="123"/>
                    <a:pt x="513" y="30"/>
                    <a:pt x="436" y="6"/>
                  </a:cubicBezTo>
                  <a:cubicBezTo>
                    <a:pt x="425" y="2"/>
                    <a:pt x="413" y="1"/>
                    <a:pt x="4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42"/>
            <p:cNvSpPr/>
            <p:nvPr/>
          </p:nvSpPr>
          <p:spPr>
            <a:xfrm>
              <a:off x="3430916" y="640399"/>
              <a:ext cx="17069" cy="10321"/>
            </a:xfrm>
            <a:custGeom>
              <a:rect b="b" l="l" r="r" t="t"/>
              <a:pathLst>
                <a:path extrusionOk="0" h="260" w="430">
                  <a:moveTo>
                    <a:pt x="293" y="0"/>
                  </a:moveTo>
                  <a:cubicBezTo>
                    <a:pt x="264" y="0"/>
                    <a:pt x="237" y="6"/>
                    <a:pt x="210" y="10"/>
                  </a:cubicBezTo>
                  <a:cubicBezTo>
                    <a:pt x="170" y="18"/>
                    <a:pt x="131" y="24"/>
                    <a:pt x="90" y="32"/>
                  </a:cubicBezTo>
                  <a:cubicBezTo>
                    <a:pt x="63" y="37"/>
                    <a:pt x="34" y="62"/>
                    <a:pt x="22" y="86"/>
                  </a:cubicBezTo>
                  <a:cubicBezTo>
                    <a:pt x="7" y="110"/>
                    <a:pt x="1" y="146"/>
                    <a:pt x="9" y="175"/>
                  </a:cubicBezTo>
                  <a:cubicBezTo>
                    <a:pt x="18" y="203"/>
                    <a:pt x="35" y="229"/>
                    <a:pt x="63" y="244"/>
                  </a:cubicBezTo>
                  <a:cubicBezTo>
                    <a:pt x="82" y="254"/>
                    <a:pt x="101" y="259"/>
                    <a:pt x="121" y="259"/>
                  </a:cubicBezTo>
                  <a:cubicBezTo>
                    <a:pt x="131" y="259"/>
                    <a:pt x="142" y="258"/>
                    <a:pt x="153" y="255"/>
                  </a:cubicBezTo>
                  <a:cubicBezTo>
                    <a:pt x="193" y="248"/>
                    <a:pt x="232" y="240"/>
                    <a:pt x="273" y="233"/>
                  </a:cubicBezTo>
                  <a:cubicBezTo>
                    <a:pt x="299" y="227"/>
                    <a:pt x="327" y="221"/>
                    <a:pt x="351" y="207"/>
                  </a:cubicBezTo>
                  <a:cubicBezTo>
                    <a:pt x="378" y="191"/>
                    <a:pt x="402" y="167"/>
                    <a:pt x="418" y="141"/>
                  </a:cubicBezTo>
                  <a:cubicBezTo>
                    <a:pt x="426" y="125"/>
                    <a:pt x="430" y="98"/>
                    <a:pt x="425" y="81"/>
                  </a:cubicBezTo>
                  <a:cubicBezTo>
                    <a:pt x="418" y="60"/>
                    <a:pt x="405" y="45"/>
                    <a:pt x="387" y="32"/>
                  </a:cubicBezTo>
                  <a:cubicBezTo>
                    <a:pt x="362" y="14"/>
                    <a:pt x="325" y="0"/>
                    <a:pt x="2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42"/>
            <p:cNvSpPr/>
            <p:nvPr/>
          </p:nvSpPr>
          <p:spPr>
            <a:xfrm>
              <a:off x="3522135" y="628848"/>
              <a:ext cx="13695" cy="14012"/>
            </a:xfrm>
            <a:custGeom>
              <a:rect b="b" l="l" r="r" t="t"/>
              <a:pathLst>
                <a:path extrusionOk="0" h="353" w="345">
                  <a:moveTo>
                    <a:pt x="172" y="1"/>
                  </a:moveTo>
                  <a:cubicBezTo>
                    <a:pt x="156" y="1"/>
                    <a:pt x="140" y="3"/>
                    <a:pt x="126" y="7"/>
                  </a:cubicBezTo>
                  <a:cubicBezTo>
                    <a:pt x="98" y="14"/>
                    <a:pt x="69" y="31"/>
                    <a:pt x="49" y="52"/>
                  </a:cubicBezTo>
                  <a:cubicBezTo>
                    <a:pt x="39" y="64"/>
                    <a:pt x="28" y="76"/>
                    <a:pt x="21" y="90"/>
                  </a:cubicBezTo>
                  <a:cubicBezTo>
                    <a:pt x="8" y="118"/>
                    <a:pt x="2" y="133"/>
                    <a:pt x="0" y="165"/>
                  </a:cubicBezTo>
                  <a:cubicBezTo>
                    <a:pt x="0" y="171"/>
                    <a:pt x="1" y="176"/>
                    <a:pt x="2" y="182"/>
                  </a:cubicBezTo>
                  <a:cubicBezTo>
                    <a:pt x="2" y="187"/>
                    <a:pt x="1" y="192"/>
                    <a:pt x="2" y="198"/>
                  </a:cubicBezTo>
                  <a:cubicBezTo>
                    <a:pt x="4" y="209"/>
                    <a:pt x="5" y="224"/>
                    <a:pt x="8" y="235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7" y="281"/>
                    <a:pt x="38" y="292"/>
                    <a:pt x="44" y="301"/>
                  </a:cubicBezTo>
                  <a:cubicBezTo>
                    <a:pt x="47" y="305"/>
                    <a:pt x="49" y="307"/>
                    <a:pt x="53" y="310"/>
                  </a:cubicBezTo>
                  <a:cubicBezTo>
                    <a:pt x="74" y="327"/>
                    <a:pt x="95" y="341"/>
                    <a:pt x="122" y="348"/>
                  </a:cubicBezTo>
                  <a:cubicBezTo>
                    <a:pt x="136" y="350"/>
                    <a:pt x="148" y="353"/>
                    <a:pt x="163" y="353"/>
                  </a:cubicBezTo>
                  <a:cubicBezTo>
                    <a:pt x="177" y="353"/>
                    <a:pt x="192" y="350"/>
                    <a:pt x="205" y="348"/>
                  </a:cubicBezTo>
                  <a:cubicBezTo>
                    <a:pt x="210" y="347"/>
                    <a:pt x="214" y="347"/>
                    <a:pt x="218" y="344"/>
                  </a:cubicBezTo>
                  <a:cubicBezTo>
                    <a:pt x="230" y="339"/>
                    <a:pt x="245" y="334"/>
                    <a:pt x="256" y="328"/>
                  </a:cubicBezTo>
                  <a:cubicBezTo>
                    <a:pt x="268" y="322"/>
                    <a:pt x="280" y="311"/>
                    <a:pt x="289" y="303"/>
                  </a:cubicBezTo>
                  <a:cubicBezTo>
                    <a:pt x="300" y="294"/>
                    <a:pt x="307" y="284"/>
                    <a:pt x="317" y="271"/>
                  </a:cubicBezTo>
                  <a:cubicBezTo>
                    <a:pt x="319" y="266"/>
                    <a:pt x="322" y="263"/>
                    <a:pt x="323" y="259"/>
                  </a:cubicBezTo>
                  <a:cubicBezTo>
                    <a:pt x="328" y="248"/>
                    <a:pt x="336" y="234"/>
                    <a:pt x="339" y="221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42"/>
            <p:cNvSpPr/>
            <p:nvPr/>
          </p:nvSpPr>
          <p:spPr>
            <a:xfrm>
              <a:off x="3634313" y="776235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6" y="1"/>
                    <a:pt x="140" y="3"/>
                    <a:pt x="127" y="7"/>
                  </a:cubicBezTo>
                  <a:cubicBezTo>
                    <a:pt x="98" y="14"/>
                    <a:pt x="69" y="31"/>
                    <a:pt x="50" y="52"/>
                  </a:cubicBezTo>
                  <a:cubicBezTo>
                    <a:pt x="39" y="63"/>
                    <a:pt x="29" y="76"/>
                    <a:pt x="22" y="89"/>
                  </a:cubicBezTo>
                  <a:cubicBezTo>
                    <a:pt x="8" y="118"/>
                    <a:pt x="3" y="133"/>
                    <a:pt x="1" y="165"/>
                  </a:cubicBezTo>
                  <a:cubicBezTo>
                    <a:pt x="1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6" y="223"/>
                    <a:pt x="8" y="235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1"/>
                    <a:pt x="38" y="292"/>
                    <a:pt x="44" y="300"/>
                  </a:cubicBezTo>
                  <a:cubicBezTo>
                    <a:pt x="48" y="305"/>
                    <a:pt x="50" y="307"/>
                    <a:pt x="54" y="310"/>
                  </a:cubicBezTo>
                  <a:cubicBezTo>
                    <a:pt x="75" y="327"/>
                    <a:pt x="95" y="341"/>
                    <a:pt x="123" y="347"/>
                  </a:cubicBezTo>
                  <a:cubicBezTo>
                    <a:pt x="136" y="349"/>
                    <a:pt x="149" y="353"/>
                    <a:pt x="163" y="353"/>
                  </a:cubicBezTo>
                  <a:cubicBezTo>
                    <a:pt x="178" y="353"/>
                    <a:pt x="191" y="349"/>
                    <a:pt x="206" y="347"/>
                  </a:cubicBezTo>
                  <a:cubicBezTo>
                    <a:pt x="210" y="346"/>
                    <a:pt x="214" y="346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1"/>
                    <a:pt x="280" y="311"/>
                    <a:pt x="289" y="303"/>
                  </a:cubicBezTo>
                  <a:cubicBezTo>
                    <a:pt x="301" y="294"/>
                    <a:pt x="308" y="284"/>
                    <a:pt x="316" y="270"/>
                  </a:cubicBezTo>
                  <a:cubicBezTo>
                    <a:pt x="319" y="266"/>
                    <a:pt x="321" y="263"/>
                    <a:pt x="324" y="259"/>
                  </a:cubicBezTo>
                  <a:cubicBezTo>
                    <a:pt x="329" y="247"/>
                    <a:pt x="336" y="234"/>
                    <a:pt x="339" y="219"/>
                  </a:cubicBezTo>
                  <a:cubicBezTo>
                    <a:pt x="342" y="206"/>
                    <a:pt x="344" y="191"/>
                    <a:pt x="344" y="177"/>
                  </a:cubicBezTo>
                  <a:cubicBezTo>
                    <a:pt x="345" y="174"/>
                    <a:pt x="345" y="171"/>
                    <a:pt x="345" y="169"/>
                  </a:cubicBezTo>
                  <a:cubicBezTo>
                    <a:pt x="344" y="156"/>
                    <a:pt x="342" y="143"/>
                    <a:pt x="340" y="132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5" y="3"/>
                    <a:pt x="188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42"/>
            <p:cNvSpPr/>
            <p:nvPr/>
          </p:nvSpPr>
          <p:spPr>
            <a:xfrm>
              <a:off x="3772054" y="69148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3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9" y="14"/>
                    <a:pt x="70" y="31"/>
                    <a:pt x="51" y="52"/>
                  </a:cubicBezTo>
                  <a:cubicBezTo>
                    <a:pt x="40" y="63"/>
                    <a:pt x="30" y="76"/>
                    <a:pt x="22" y="89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0"/>
                    <a:pt x="2" y="176"/>
                    <a:pt x="4" y="182"/>
                  </a:cubicBezTo>
                  <a:cubicBezTo>
                    <a:pt x="4" y="187"/>
                    <a:pt x="2" y="192"/>
                    <a:pt x="4" y="197"/>
                  </a:cubicBezTo>
                  <a:cubicBezTo>
                    <a:pt x="5" y="209"/>
                    <a:pt x="6" y="223"/>
                    <a:pt x="9" y="235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1"/>
                    <a:pt x="38" y="292"/>
                    <a:pt x="46" y="301"/>
                  </a:cubicBezTo>
                  <a:cubicBezTo>
                    <a:pt x="48" y="305"/>
                    <a:pt x="51" y="307"/>
                    <a:pt x="54" y="310"/>
                  </a:cubicBezTo>
                  <a:cubicBezTo>
                    <a:pt x="75" y="327"/>
                    <a:pt x="96" y="341"/>
                    <a:pt x="124" y="347"/>
                  </a:cubicBezTo>
                  <a:cubicBezTo>
                    <a:pt x="136" y="349"/>
                    <a:pt x="150" y="353"/>
                    <a:pt x="163" y="353"/>
                  </a:cubicBezTo>
                  <a:cubicBezTo>
                    <a:pt x="178" y="353"/>
                    <a:pt x="192" y="349"/>
                    <a:pt x="207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39"/>
                    <a:pt x="246" y="334"/>
                    <a:pt x="257" y="328"/>
                  </a:cubicBezTo>
                  <a:cubicBezTo>
                    <a:pt x="270" y="321"/>
                    <a:pt x="281" y="311"/>
                    <a:pt x="290" y="303"/>
                  </a:cubicBezTo>
                  <a:cubicBezTo>
                    <a:pt x="302" y="294"/>
                    <a:pt x="308" y="284"/>
                    <a:pt x="317" y="270"/>
                  </a:cubicBezTo>
                  <a:cubicBezTo>
                    <a:pt x="320" y="266"/>
                    <a:pt x="323" y="263"/>
                    <a:pt x="324" y="259"/>
                  </a:cubicBezTo>
                  <a:cubicBezTo>
                    <a:pt x="329" y="247"/>
                    <a:pt x="337" y="233"/>
                    <a:pt x="339" y="219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6" y="174"/>
                    <a:pt x="346" y="171"/>
                    <a:pt x="346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3" y="102"/>
                    <a:pt x="317" y="77"/>
                    <a:pt x="297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50" y="18"/>
                    <a:pt x="234" y="13"/>
                    <a:pt x="220" y="8"/>
                  </a:cubicBezTo>
                  <a:cubicBezTo>
                    <a:pt x="206" y="3"/>
                    <a:pt x="189" y="1"/>
                    <a:pt x="1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42"/>
            <p:cNvSpPr/>
            <p:nvPr/>
          </p:nvSpPr>
          <p:spPr>
            <a:xfrm>
              <a:off x="3797102" y="685532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3" y="1"/>
                  </a:moveTo>
                  <a:cubicBezTo>
                    <a:pt x="157" y="1"/>
                    <a:pt x="142" y="3"/>
                    <a:pt x="128" y="7"/>
                  </a:cubicBezTo>
                  <a:cubicBezTo>
                    <a:pt x="99" y="14"/>
                    <a:pt x="71" y="31"/>
                    <a:pt x="51" y="53"/>
                  </a:cubicBezTo>
                  <a:cubicBezTo>
                    <a:pt x="41" y="64"/>
                    <a:pt x="30" y="76"/>
                    <a:pt x="22" y="90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0"/>
                    <a:pt x="3" y="176"/>
                    <a:pt x="4" y="183"/>
                  </a:cubicBezTo>
                  <a:cubicBezTo>
                    <a:pt x="4" y="187"/>
                    <a:pt x="3" y="193"/>
                    <a:pt x="4" y="198"/>
                  </a:cubicBezTo>
                  <a:cubicBezTo>
                    <a:pt x="5" y="210"/>
                    <a:pt x="6" y="225"/>
                    <a:pt x="9" y="236"/>
                  </a:cubicBezTo>
                  <a:cubicBezTo>
                    <a:pt x="13" y="247"/>
                    <a:pt x="19" y="259"/>
                    <a:pt x="24" y="270"/>
                  </a:cubicBezTo>
                  <a:cubicBezTo>
                    <a:pt x="29" y="281"/>
                    <a:pt x="39" y="293"/>
                    <a:pt x="46" y="301"/>
                  </a:cubicBezTo>
                  <a:cubicBezTo>
                    <a:pt x="48" y="305"/>
                    <a:pt x="51" y="307"/>
                    <a:pt x="55" y="310"/>
                  </a:cubicBezTo>
                  <a:cubicBezTo>
                    <a:pt x="76" y="327"/>
                    <a:pt x="97" y="341"/>
                    <a:pt x="124" y="347"/>
                  </a:cubicBezTo>
                  <a:cubicBezTo>
                    <a:pt x="136" y="351"/>
                    <a:pt x="150" y="353"/>
                    <a:pt x="164" y="353"/>
                  </a:cubicBezTo>
                  <a:cubicBezTo>
                    <a:pt x="178" y="353"/>
                    <a:pt x="193" y="351"/>
                    <a:pt x="207" y="347"/>
                  </a:cubicBezTo>
                  <a:cubicBezTo>
                    <a:pt x="211" y="346"/>
                    <a:pt x="214" y="346"/>
                    <a:pt x="219" y="345"/>
                  </a:cubicBezTo>
                  <a:cubicBezTo>
                    <a:pt x="232" y="340"/>
                    <a:pt x="246" y="335"/>
                    <a:pt x="258" y="328"/>
                  </a:cubicBezTo>
                  <a:cubicBezTo>
                    <a:pt x="270" y="321"/>
                    <a:pt x="281" y="311"/>
                    <a:pt x="290" y="304"/>
                  </a:cubicBezTo>
                  <a:cubicBezTo>
                    <a:pt x="302" y="294"/>
                    <a:pt x="308" y="284"/>
                    <a:pt x="318" y="270"/>
                  </a:cubicBezTo>
                  <a:cubicBezTo>
                    <a:pt x="321" y="267"/>
                    <a:pt x="323" y="263"/>
                    <a:pt x="324" y="259"/>
                  </a:cubicBezTo>
                  <a:cubicBezTo>
                    <a:pt x="329" y="247"/>
                    <a:pt x="337" y="235"/>
                    <a:pt x="339" y="220"/>
                  </a:cubicBezTo>
                  <a:cubicBezTo>
                    <a:pt x="344" y="206"/>
                    <a:pt x="345" y="191"/>
                    <a:pt x="345" y="177"/>
                  </a:cubicBezTo>
                  <a:cubicBezTo>
                    <a:pt x="347" y="175"/>
                    <a:pt x="347" y="172"/>
                    <a:pt x="347" y="169"/>
                  </a:cubicBezTo>
                  <a:cubicBezTo>
                    <a:pt x="345" y="157"/>
                    <a:pt x="344" y="143"/>
                    <a:pt x="341" y="132"/>
                  </a:cubicBezTo>
                  <a:cubicBezTo>
                    <a:pt x="333" y="102"/>
                    <a:pt x="318" y="77"/>
                    <a:pt x="297" y="55"/>
                  </a:cubicBezTo>
                  <a:cubicBezTo>
                    <a:pt x="287" y="44"/>
                    <a:pt x="274" y="35"/>
                    <a:pt x="263" y="28"/>
                  </a:cubicBezTo>
                  <a:cubicBezTo>
                    <a:pt x="250" y="18"/>
                    <a:pt x="234" y="13"/>
                    <a:pt x="220" y="8"/>
                  </a:cubicBezTo>
                  <a:cubicBezTo>
                    <a:pt x="206" y="3"/>
                    <a:pt x="189" y="1"/>
                    <a:pt x="1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42"/>
            <p:cNvSpPr/>
            <p:nvPr/>
          </p:nvSpPr>
          <p:spPr>
            <a:xfrm>
              <a:off x="3666466" y="764922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3" y="0"/>
                  </a:moveTo>
                  <a:cubicBezTo>
                    <a:pt x="157" y="0"/>
                    <a:pt x="142" y="2"/>
                    <a:pt x="128" y="6"/>
                  </a:cubicBezTo>
                  <a:cubicBezTo>
                    <a:pt x="99" y="14"/>
                    <a:pt x="71" y="31"/>
                    <a:pt x="51" y="52"/>
                  </a:cubicBezTo>
                  <a:cubicBezTo>
                    <a:pt x="41" y="64"/>
                    <a:pt x="30" y="75"/>
                    <a:pt x="22" y="90"/>
                  </a:cubicBezTo>
                  <a:cubicBezTo>
                    <a:pt x="9" y="118"/>
                    <a:pt x="4" y="132"/>
                    <a:pt x="1" y="165"/>
                  </a:cubicBezTo>
                  <a:cubicBezTo>
                    <a:pt x="1" y="170"/>
                    <a:pt x="3" y="175"/>
                    <a:pt x="4" y="182"/>
                  </a:cubicBezTo>
                  <a:cubicBezTo>
                    <a:pt x="4" y="188"/>
                    <a:pt x="3" y="193"/>
                    <a:pt x="4" y="198"/>
                  </a:cubicBezTo>
                  <a:cubicBezTo>
                    <a:pt x="5" y="210"/>
                    <a:pt x="6" y="224"/>
                    <a:pt x="9" y="236"/>
                  </a:cubicBezTo>
                  <a:cubicBezTo>
                    <a:pt x="13" y="247"/>
                    <a:pt x="19" y="258"/>
                    <a:pt x="24" y="270"/>
                  </a:cubicBezTo>
                  <a:cubicBezTo>
                    <a:pt x="29" y="281"/>
                    <a:pt x="39" y="293"/>
                    <a:pt x="46" y="300"/>
                  </a:cubicBezTo>
                  <a:cubicBezTo>
                    <a:pt x="48" y="304"/>
                    <a:pt x="51" y="307"/>
                    <a:pt x="55" y="309"/>
                  </a:cubicBezTo>
                  <a:cubicBezTo>
                    <a:pt x="76" y="326"/>
                    <a:pt x="97" y="341"/>
                    <a:pt x="124" y="347"/>
                  </a:cubicBezTo>
                  <a:cubicBezTo>
                    <a:pt x="136" y="350"/>
                    <a:pt x="150" y="352"/>
                    <a:pt x="164" y="352"/>
                  </a:cubicBezTo>
                  <a:cubicBezTo>
                    <a:pt x="178" y="352"/>
                    <a:pt x="193" y="350"/>
                    <a:pt x="207" y="347"/>
                  </a:cubicBezTo>
                  <a:cubicBezTo>
                    <a:pt x="211" y="346"/>
                    <a:pt x="214" y="346"/>
                    <a:pt x="219" y="345"/>
                  </a:cubicBezTo>
                  <a:cubicBezTo>
                    <a:pt x="232" y="340"/>
                    <a:pt x="246" y="334"/>
                    <a:pt x="258" y="327"/>
                  </a:cubicBezTo>
                  <a:cubicBezTo>
                    <a:pt x="270" y="321"/>
                    <a:pt x="281" y="311"/>
                    <a:pt x="290" y="303"/>
                  </a:cubicBezTo>
                  <a:cubicBezTo>
                    <a:pt x="302" y="294"/>
                    <a:pt x="308" y="283"/>
                    <a:pt x="318" y="270"/>
                  </a:cubicBezTo>
                  <a:cubicBezTo>
                    <a:pt x="321" y="267"/>
                    <a:pt x="323" y="263"/>
                    <a:pt x="324" y="258"/>
                  </a:cubicBezTo>
                  <a:cubicBezTo>
                    <a:pt x="329" y="247"/>
                    <a:pt x="337" y="235"/>
                    <a:pt x="339" y="220"/>
                  </a:cubicBezTo>
                  <a:cubicBezTo>
                    <a:pt x="344" y="205"/>
                    <a:pt x="345" y="191"/>
                    <a:pt x="345" y="177"/>
                  </a:cubicBezTo>
                  <a:cubicBezTo>
                    <a:pt x="348" y="174"/>
                    <a:pt x="348" y="172"/>
                    <a:pt x="347" y="169"/>
                  </a:cubicBezTo>
                  <a:cubicBezTo>
                    <a:pt x="345" y="156"/>
                    <a:pt x="344" y="143"/>
                    <a:pt x="342" y="131"/>
                  </a:cubicBezTo>
                  <a:cubicBezTo>
                    <a:pt x="333" y="101"/>
                    <a:pt x="318" y="76"/>
                    <a:pt x="297" y="54"/>
                  </a:cubicBezTo>
                  <a:cubicBezTo>
                    <a:pt x="287" y="44"/>
                    <a:pt x="274" y="35"/>
                    <a:pt x="263" y="27"/>
                  </a:cubicBezTo>
                  <a:cubicBezTo>
                    <a:pt x="250" y="18"/>
                    <a:pt x="234" y="13"/>
                    <a:pt x="220" y="7"/>
                  </a:cubicBezTo>
                  <a:cubicBezTo>
                    <a:pt x="206" y="3"/>
                    <a:pt x="189" y="0"/>
                    <a:pt x="17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42"/>
            <p:cNvSpPr/>
            <p:nvPr/>
          </p:nvSpPr>
          <p:spPr>
            <a:xfrm>
              <a:off x="3770466" y="666637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6"/>
                    <a:pt x="21" y="89"/>
                  </a:cubicBezTo>
                  <a:cubicBezTo>
                    <a:pt x="9" y="118"/>
                    <a:pt x="3" y="132"/>
                    <a:pt x="0" y="165"/>
                  </a:cubicBezTo>
                  <a:cubicBezTo>
                    <a:pt x="0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5" y="224"/>
                    <a:pt x="9" y="235"/>
                  </a:cubicBezTo>
                  <a:cubicBezTo>
                    <a:pt x="13" y="246"/>
                    <a:pt x="17" y="259"/>
                    <a:pt x="23" y="270"/>
                  </a:cubicBezTo>
                  <a:cubicBezTo>
                    <a:pt x="28" y="281"/>
                    <a:pt x="39" y="292"/>
                    <a:pt x="45" y="301"/>
                  </a:cubicBezTo>
                  <a:cubicBezTo>
                    <a:pt x="47" y="304"/>
                    <a:pt x="50" y="307"/>
                    <a:pt x="54" y="309"/>
                  </a:cubicBezTo>
                  <a:cubicBezTo>
                    <a:pt x="75" y="327"/>
                    <a:pt x="95" y="340"/>
                    <a:pt x="123" y="347"/>
                  </a:cubicBezTo>
                  <a:cubicBezTo>
                    <a:pt x="136" y="350"/>
                    <a:pt x="149" y="353"/>
                    <a:pt x="164" y="353"/>
                  </a:cubicBezTo>
                  <a:cubicBezTo>
                    <a:pt x="177" y="353"/>
                    <a:pt x="192" y="350"/>
                    <a:pt x="206" y="347"/>
                  </a:cubicBezTo>
                  <a:cubicBezTo>
                    <a:pt x="211" y="345"/>
                    <a:pt x="214" y="345"/>
                    <a:pt x="218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3"/>
                    <a:pt x="307" y="283"/>
                    <a:pt x="317" y="270"/>
                  </a:cubicBezTo>
                  <a:cubicBezTo>
                    <a:pt x="320" y="266"/>
                    <a:pt x="322" y="262"/>
                    <a:pt x="323" y="259"/>
                  </a:cubicBezTo>
                  <a:cubicBezTo>
                    <a:pt x="328" y="246"/>
                    <a:pt x="337" y="234"/>
                    <a:pt x="339" y="219"/>
                  </a:cubicBezTo>
                  <a:cubicBezTo>
                    <a:pt x="343" y="205"/>
                    <a:pt x="344" y="191"/>
                    <a:pt x="344" y="177"/>
                  </a:cubicBezTo>
                  <a:cubicBezTo>
                    <a:pt x="346" y="175"/>
                    <a:pt x="346" y="171"/>
                    <a:pt x="346" y="168"/>
                  </a:cubicBezTo>
                  <a:cubicBezTo>
                    <a:pt x="344" y="156"/>
                    <a:pt x="343" y="142"/>
                    <a:pt x="341" y="131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3" y="12"/>
                    <a:pt x="219" y="8"/>
                  </a:cubicBezTo>
                  <a:cubicBezTo>
                    <a:pt x="205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42"/>
            <p:cNvSpPr/>
            <p:nvPr/>
          </p:nvSpPr>
          <p:spPr>
            <a:xfrm>
              <a:off x="3524596" y="864120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9" y="14"/>
                    <a:pt x="69" y="32"/>
                    <a:pt x="50" y="53"/>
                  </a:cubicBezTo>
                  <a:cubicBezTo>
                    <a:pt x="39" y="64"/>
                    <a:pt x="29" y="76"/>
                    <a:pt x="22" y="90"/>
                  </a:cubicBezTo>
                  <a:cubicBezTo>
                    <a:pt x="8" y="118"/>
                    <a:pt x="3" y="133"/>
                    <a:pt x="1" y="165"/>
                  </a:cubicBezTo>
                  <a:cubicBezTo>
                    <a:pt x="1" y="170"/>
                    <a:pt x="2" y="176"/>
                    <a:pt x="3" y="183"/>
                  </a:cubicBezTo>
                  <a:cubicBezTo>
                    <a:pt x="3" y="188"/>
                    <a:pt x="2" y="193"/>
                    <a:pt x="3" y="199"/>
                  </a:cubicBezTo>
                  <a:cubicBezTo>
                    <a:pt x="5" y="210"/>
                    <a:pt x="6" y="225"/>
                    <a:pt x="8" y="236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2"/>
                    <a:pt x="38" y="293"/>
                    <a:pt x="44" y="301"/>
                  </a:cubicBezTo>
                  <a:cubicBezTo>
                    <a:pt x="48" y="305"/>
                    <a:pt x="50" y="308"/>
                    <a:pt x="54" y="310"/>
                  </a:cubicBezTo>
                  <a:cubicBezTo>
                    <a:pt x="75" y="327"/>
                    <a:pt x="95" y="341"/>
                    <a:pt x="123" y="347"/>
                  </a:cubicBezTo>
                  <a:cubicBezTo>
                    <a:pt x="136" y="351"/>
                    <a:pt x="149" y="353"/>
                    <a:pt x="163" y="353"/>
                  </a:cubicBezTo>
                  <a:cubicBezTo>
                    <a:pt x="178" y="353"/>
                    <a:pt x="192" y="351"/>
                    <a:pt x="206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8" y="321"/>
                    <a:pt x="281" y="311"/>
                    <a:pt x="289" y="304"/>
                  </a:cubicBezTo>
                  <a:cubicBezTo>
                    <a:pt x="301" y="294"/>
                    <a:pt x="308" y="284"/>
                    <a:pt x="317" y="270"/>
                  </a:cubicBezTo>
                  <a:cubicBezTo>
                    <a:pt x="319" y="267"/>
                    <a:pt x="323" y="263"/>
                    <a:pt x="324" y="259"/>
                  </a:cubicBezTo>
                  <a:cubicBezTo>
                    <a:pt x="329" y="247"/>
                    <a:pt x="336" y="233"/>
                    <a:pt x="339" y="220"/>
                  </a:cubicBezTo>
                  <a:cubicBezTo>
                    <a:pt x="343" y="206"/>
                    <a:pt x="344" y="191"/>
                    <a:pt x="344" y="178"/>
                  </a:cubicBezTo>
                  <a:cubicBezTo>
                    <a:pt x="345" y="175"/>
                    <a:pt x="345" y="173"/>
                    <a:pt x="345" y="169"/>
                  </a:cubicBezTo>
                  <a:cubicBezTo>
                    <a:pt x="344" y="157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50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42"/>
            <p:cNvSpPr/>
            <p:nvPr/>
          </p:nvSpPr>
          <p:spPr>
            <a:xfrm>
              <a:off x="3499548" y="851021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7" y="14"/>
                    <a:pt x="69" y="31"/>
                    <a:pt x="50" y="52"/>
                  </a:cubicBezTo>
                  <a:cubicBezTo>
                    <a:pt x="39" y="63"/>
                    <a:pt x="29" y="76"/>
                    <a:pt x="21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0"/>
                    <a:pt x="2" y="175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6" y="223"/>
                    <a:pt x="8" y="235"/>
                  </a:cubicBezTo>
                  <a:cubicBezTo>
                    <a:pt x="12" y="246"/>
                    <a:pt x="17" y="259"/>
                    <a:pt x="22" y="270"/>
                  </a:cubicBezTo>
                  <a:cubicBezTo>
                    <a:pt x="28" y="281"/>
                    <a:pt x="38" y="292"/>
                    <a:pt x="44" y="300"/>
                  </a:cubicBezTo>
                  <a:cubicBezTo>
                    <a:pt x="46" y="304"/>
                    <a:pt x="50" y="307"/>
                    <a:pt x="54" y="309"/>
                  </a:cubicBezTo>
                  <a:cubicBezTo>
                    <a:pt x="75" y="327"/>
                    <a:pt x="95" y="342"/>
                    <a:pt x="122" y="347"/>
                  </a:cubicBezTo>
                  <a:cubicBezTo>
                    <a:pt x="136" y="349"/>
                    <a:pt x="148" y="353"/>
                    <a:pt x="163" y="353"/>
                  </a:cubicBezTo>
                  <a:cubicBezTo>
                    <a:pt x="178" y="353"/>
                    <a:pt x="191" y="349"/>
                    <a:pt x="206" y="347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1"/>
                    <a:pt x="280" y="311"/>
                    <a:pt x="289" y="303"/>
                  </a:cubicBezTo>
                  <a:cubicBezTo>
                    <a:pt x="301" y="293"/>
                    <a:pt x="307" y="283"/>
                    <a:pt x="316" y="270"/>
                  </a:cubicBezTo>
                  <a:cubicBezTo>
                    <a:pt x="319" y="266"/>
                    <a:pt x="321" y="262"/>
                    <a:pt x="323" y="259"/>
                  </a:cubicBezTo>
                  <a:cubicBezTo>
                    <a:pt x="329" y="247"/>
                    <a:pt x="336" y="234"/>
                    <a:pt x="339" y="219"/>
                  </a:cubicBezTo>
                  <a:cubicBezTo>
                    <a:pt x="342" y="205"/>
                    <a:pt x="344" y="191"/>
                    <a:pt x="344" y="177"/>
                  </a:cubicBezTo>
                  <a:cubicBezTo>
                    <a:pt x="345" y="174"/>
                    <a:pt x="345" y="171"/>
                    <a:pt x="345" y="169"/>
                  </a:cubicBezTo>
                  <a:cubicBezTo>
                    <a:pt x="344" y="156"/>
                    <a:pt x="342" y="143"/>
                    <a:pt x="340" y="131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2" y="35"/>
                    <a:pt x="262" y="27"/>
                  </a:cubicBezTo>
                  <a:cubicBezTo>
                    <a:pt x="248" y="18"/>
                    <a:pt x="233" y="13"/>
                    <a:pt x="219" y="8"/>
                  </a:cubicBezTo>
                  <a:cubicBezTo>
                    <a:pt x="204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42"/>
            <p:cNvSpPr/>
            <p:nvPr/>
          </p:nvSpPr>
          <p:spPr>
            <a:xfrm>
              <a:off x="3630740" y="754165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6" y="1"/>
                    <a:pt x="141" y="3"/>
                    <a:pt x="127" y="7"/>
                  </a:cubicBezTo>
                  <a:cubicBezTo>
                    <a:pt x="98" y="14"/>
                    <a:pt x="70" y="32"/>
                    <a:pt x="50" y="52"/>
                  </a:cubicBezTo>
                  <a:cubicBezTo>
                    <a:pt x="40" y="64"/>
                    <a:pt x="29" y="75"/>
                    <a:pt x="21" y="90"/>
                  </a:cubicBezTo>
                  <a:cubicBezTo>
                    <a:pt x="8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3"/>
                  </a:cubicBezTo>
                  <a:cubicBezTo>
                    <a:pt x="3" y="188"/>
                    <a:pt x="2" y="193"/>
                    <a:pt x="3" y="198"/>
                  </a:cubicBezTo>
                  <a:cubicBezTo>
                    <a:pt x="4" y="210"/>
                    <a:pt x="5" y="224"/>
                    <a:pt x="8" y="236"/>
                  </a:cubicBezTo>
                  <a:cubicBezTo>
                    <a:pt x="13" y="247"/>
                    <a:pt x="18" y="259"/>
                    <a:pt x="23" y="270"/>
                  </a:cubicBezTo>
                  <a:cubicBezTo>
                    <a:pt x="28" y="281"/>
                    <a:pt x="39" y="293"/>
                    <a:pt x="45" y="300"/>
                  </a:cubicBezTo>
                  <a:cubicBezTo>
                    <a:pt x="47" y="305"/>
                    <a:pt x="50" y="307"/>
                    <a:pt x="54" y="310"/>
                  </a:cubicBezTo>
                  <a:cubicBezTo>
                    <a:pt x="75" y="326"/>
                    <a:pt x="96" y="342"/>
                    <a:pt x="123" y="347"/>
                  </a:cubicBezTo>
                  <a:cubicBezTo>
                    <a:pt x="135" y="350"/>
                    <a:pt x="149" y="352"/>
                    <a:pt x="164" y="352"/>
                  </a:cubicBezTo>
                  <a:cubicBezTo>
                    <a:pt x="177" y="352"/>
                    <a:pt x="192" y="350"/>
                    <a:pt x="206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40"/>
                    <a:pt x="245" y="335"/>
                    <a:pt x="257" y="327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4"/>
                    <a:pt x="307" y="284"/>
                    <a:pt x="317" y="270"/>
                  </a:cubicBezTo>
                  <a:cubicBezTo>
                    <a:pt x="320" y="267"/>
                    <a:pt x="322" y="263"/>
                    <a:pt x="323" y="259"/>
                  </a:cubicBezTo>
                  <a:cubicBezTo>
                    <a:pt x="328" y="247"/>
                    <a:pt x="336" y="235"/>
                    <a:pt x="339" y="220"/>
                  </a:cubicBezTo>
                  <a:cubicBezTo>
                    <a:pt x="343" y="206"/>
                    <a:pt x="344" y="191"/>
                    <a:pt x="344" y="176"/>
                  </a:cubicBezTo>
                  <a:cubicBezTo>
                    <a:pt x="346" y="174"/>
                    <a:pt x="346" y="172"/>
                    <a:pt x="346" y="169"/>
                  </a:cubicBezTo>
                  <a:cubicBezTo>
                    <a:pt x="344" y="157"/>
                    <a:pt x="343" y="143"/>
                    <a:pt x="341" y="132"/>
                  </a:cubicBezTo>
                  <a:cubicBezTo>
                    <a:pt x="332" y="101"/>
                    <a:pt x="317" y="76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5" y="3"/>
                    <a:pt x="188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42"/>
            <p:cNvSpPr/>
            <p:nvPr/>
          </p:nvSpPr>
          <p:spPr>
            <a:xfrm>
              <a:off x="3488791" y="638494"/>
              <a:ext cx="13734" cy="13973"/>
            </a:xfrm>
            <a:custGeom>
              <a:rect b="b" l="l" r="r" t="t"/>
              <a:pathLst>
                <a:path extrusionOk="0" h="352" w="346">
                  <a:moveTo>
                    <a:pt x="172" y="0"/>
                  </a:moveTo>
                  <a:cubicBezTo>
                    <a:pt x="156" y="0"/>
                    <a:pt x="140" y="2"/>
                    <a:pt x="127" y="6"/>
                  </a:cubicBezTo>
                  <a:cubicBezTo>
                    <a:pt x="98" y="14"/>
                    <a:pt x="70" y="31"/>
                    <a:pt x="50" y="51"/>
                  </a:cubicBezTo>
                  <a:cubicBezTo>
                    <a:pt x="39" y="63"/>
                    <a:pt x="29" y="74"/>
                    <a:pt x="22" y="89"/>
                  </a:cubicBezTo>
                  <a:cubicBezTo>
                    <a:pt x="8" y="117"/>
                    <a:pt x="3" y="132"/>
                    <a:pt x="1" y="164"/>
                  </a:cubicBezTo>
                  <a:cubicBezTo>
                    <a:pt x="1" y="169"/>
                    <a:pt x="2" y="174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5" y="223"/>
                    <a:pt x="8" y="235"/>
                  </a:cubicBezTo>
                  <a:cubicBezTo>
                    <a:pt x="12" y="246"/>
                    <a:pt x="17" y="258"/>
                    <a:pt x="23" y="270"/>
                  </a:cubicBezTo>
                  <a:cubicBezTo>
                    <a:pt x="28" y="281"/>
                    <a:pt x="38" y="292"/>
                    <a:pt x="45" y="299"/>
                  </a:cubicBezTo>
                  <a:cubicBezTo>
                    <a:pt x="47" y="303"/>
                    <a:pt x="50" y="307"/>
                    <a:pt x="54" y="309"/>
                  </a:cubicBezTo>
                  <a:cubicBezTo>
                    <a:pt x="75" y="325"/>
                    <a:pt x="96" y="341"/>
                    <a:pt x="123" y="346"/>
                  </a:cubicBezTo>
                  <a:cubicBezTo>
                    <a:pt x="135" y="349"/>
                    <a:pt x="149" y="351"/>
                    <a:pt x="163" y="351"/>
                  </a:cubicBezTo>
                  <a:cubicBezTo>
                    <a:pt x="178" y="351"/>
                    <a:pt x="191" y="349"/>
                    <a:pt x="206" y="346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6" y="334"/>
                    <a:pt x="257" y="327"/>
                  </a:cubicBezTo>
                  <a:cubicBezTo>
                    <a:pt x="268" y="320"/>
                    <a:pt x="280" y="310"/>
                    <a:pt x="289" y="302"/>
                  </a:cubicBezTo>
                  <a:cubicBezTo>
                    <a:pt x="301" y="293"/>
                    <a:pt x="307" y="283"/>
                    <a:pt x="316" y="270"/>
                  </a:cubicBezTo>
                  <a:cubicBezTo>
                    <a:pt x="320" y="266"/>
                    <a:pt x="322" y="262"/>
                    <a:pt x="324" y="258"/>
                  </a:cubicBezTo>
                  <a:cubicBezTo>
                    <a:pt x="329" y="246"/>
                    <a:pt x="336" y="234"/>
                    <a:pt x="339" y="219"/>
                  </a:cubicBezTo>
                  <a:cubicBezTo>
                    <a:pt x="342" y="205"/>
                    <a:pt x="343" y="190"/>
                    <a:pt x="343" y="176"/>
                  </a:cubicBezTo>
                  <a:cubicBezTo>
                    <a:pt x="346" y="173"/>
                    <a:pt x="346" y="171"/>
                    <a:pt x="346" y="168"/>
                  </a:cubicBezTo>
                  <a:cubicBezTo>
                    <a:pt x="343" y="156"/>
                    <a:pt x="342" y="142"/>
                    <a:pt x="340" y="131"/>
                  </a:cubicBezTo>
                  <a:cubicBezTo>
                    <a:pt x="332" y="100"/>
                    <a:pt x="316" y="76"/>
                    <a:pt x="296" y="54"/>
                  </a:cubicBezTo>
                  <a:cubicBezTo>
                    <a:pt x="287" y="43"/>
                    <a:pt x="273" y="35"/>
                    <a:pt x="262" y="26"/>
                  </a:cubicBezTo>
                  <a:cubicBezTo>
                    <a:pt x="249" y="17"/>
                    <a:pt x="233" y="12"/>
                    <a:pt x="220" y="7"/>
                  </a:cubicBezTo>
                  <a:cubicBezTo>
                    <a:pt x="205" y="2"/>
                    <a:pt x="188" y="0"/>
                    <a:pt x="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42"/>
            <p:cNvSpPr/>
            <p:nvPr/>
          </p:nvSpPr>
          <p:spPr>
            <a:xfrm>
              <a:off x="3541188" y="606182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2" y="0"/>
                  </a:moveTo>
                  <a:cubicBezTo>
                    <a:pt x="156" y="0"/>
                    <a:pt x="141" y="2"/>
                    <a:pt x="126" y="6"/>
                  </a:cubicBezTo>
                  <a:cubicBezTo>
                    <a:pt x="98" y="14"/>
                    <a:pt x="69" y="30"/>
                    <a:pt x="50" y="51"/>
                  </a:cubicBezTo>
                  <a:cubicBezTo>
                    <a:pt x="40" y="64"/>
                    <a:pt x="29" y="75"/>
                    <a:pt x="21" y="90"/>
                  </a:cubicBezTo>
                  <a:cubicBezTo>
                    <a:pt x="9" y="118"/>
                    <a:pt x="3" y="132"/>
                    <a:pt x="0" y="165"/>
                  </a:cubicBezTo>
                  <a:cubicBezTo>
                    <a:pt x="0" y="170"/>
                    <a:pt x="1" y="175"/>
                    <a:pt x="3" y="181"/>
                  </a:cubicBezTo>
                  <a:cubicBezTo>
                    <a:pt x="3" y="186"/>
                    <a:pt x="1" y="193"/>
                    <a:pt x="3" y="197"/>
                  </a:cubicBezTo>
                  <a:cubicBezTo>
                    <a:pt x="5" y="209"/>
                    <a:pt x="6" y="223"/>
                    <a:pt x="9" y="235"/>
                  </a:cubicBezTo>
                  <a:cubicBezTo>
                    <a:pt x="12" y="247"/>
                    <a:pt x="17" y="258"/>
                    <a:pt x="22" y="270"/>
                  </a:cubicBezTo>
                  <a:cubicBezTo>
                    <a:pt x="27" y="280"/>
                    <a:pt x="38" y="293"/>
                    <a:pt x="45" y="300"/>
                  </a:cubicBezTo>
                  <a:cubicBezTo>
                    <a:pt x="47" y="304"/>
                    <a:pt x="50" y="306"/>
                    <a:pt x="53" y="309"/>
                  </a:cubicBezTo>
                  <a:cubicBezTo>
                    <a:pt x="74" y="326"/>
                    <a:pt x="95" y="341"/>
                    <a:pt x="123" y="347"/>
                  </a:cubicBezTo>
                  <a:cubicBezTo>
                    <a:pt x="136" y="350"/>
                    <a:pt x="149" y="352"/>
                    <a:pt x="163" y="352"/>
                  </a:cubicBezTo>
                  <a:cubicBezTo>
                    <a:pt x="177" y="352"/>
                    <a:pt x="192" y="350"/>
                    <a:pt x="207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0" y="340"/>
                    <a:pt x="245" y="334"/>
                    <a:pt x="257" y="327"/>
                  </a:cubicBezTo>
                  <a:cubicBezTo>
                    <a:pt x="269" y="321"/>
                    <a:pt x="280" y="310"/>
                    <a:pt x="290" y="303"/>
                  </a:cubicBezTo>
                  <a:cubicBezTo>
                    <a:pt x="301" y="294"/>
                    <a:pt x="308" y="283"/>
                    <a:pt x="317" y="270"/>
                  </a:cubicBezTo>
                  <a:cubicBezTo>
                    <a:pt x="319" y="267"/>
                    <a:pt x="322" y="262"/>
                    <a:pt x="323" y="258"/>
                  </a:cubicBezTo>
                  <a:cubicBezTo>
                    <a:pt x="328" y="247"/>
                    <a:pt x="337" y="233"/>
                    <a:pt x="339" y="220"/>
                  </a:cubicBezTo>
                  <a:cubicBezTo>
                    <a:pt x="343" y="205"/>
                    <a:pt x="344" y="191"/>
                    <a:pt x="344" y="176"/>
                  </a:cubicBezTo>
                  <a:cubicBezTo>
                    <a:pt x="347" y="174"/>
                    <a:pt x="347" y="172"/>
                    <a:pt x="345" y="169"/>
                  </a:cubicBezTo>
                  <a:cubicBezTo>
                    <a:pt x="344" y="155"/>
                    <a:pt x="343" y="143"/>
                    <a:pt x="340" y="131"/>
                  </a:cubicBezTo>
                  <a:cubicBezTo>
                    <a:pt x="333" y="101"/>
                    <a:pt x="317" y="76"/>
                    <a:pt x="296" y="54"/>
                  </a:cubicBezTo>
                  <a:cubicBezTo>
                    <a:pt x="287" y="44"/>
                    <a:pt x="272" y="34"/>
                    <a:pt x="262" y="27"/>
                  </a:cubicBezTo>
                  <a:cubicBezTo>
                    <a:pt x="249" y="18"/>
                    <a:pt x="234" y="13"/>
                    <a:pt x="219" y="7"/>
                  </a:cubicBezTo>
                  <a:cubicBezTo>
                    <a:pt x="205" y="2"/>
                    <a:pt x="189" y="0"/>
                    <a:pt x="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42"/>
            <p:cNvSpPr/>
            <p:nvPr/>
          </p:nvSpPr>
          <p:spPr>
            <a:xfrm>
              <a:off x="3557304" y="616900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2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8" y="14"/>
                    <a:pt x="69" y="31"/>
                    <a:pt x="50" y="53"/>
                  </a:cubicBezTo>
                  <a:cubicBezTo>
                    <a:pt x="40" y="64"/>
                    <a:pt x="30" y="76"/>
                    <a:pt x="21" y="90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1"/>
                    <a:pt x="2" y="176"/>
                    <a:pt x="4" y="183"/>
                  </a:cubicBezTo>
                  <a:cubicBezTo>
                    <a:pt x="4" y="187"/>
                    <a:pt x="2" y="193"/>
                    <a:pt x="4" y="198"/>
                  </a:cubicBezTo>
                  <a:cubicBezTo>
                    <a:pt x="5" y="210"/>
                    <a:pt x="6" y="224"/>
                    <a:pt x="9" y="236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8" y="281"/>
                    <a:pt x="38" y="293"/>
                    <a:pt x="45" y="301"/>
                  </a:cubicBezTo>
                  <a:cubicBezTo>
                    <a:pt x="47" y="305"/>
                    <a:pt x="49" y="307"/>
                    <a:pt x="54" y="310"/>
                  </a:cubicBezTo>
                  <a:cubicBezTo>
                    <a:pt x="74" y="327"/>
                    <a:pt x="95" y="341"/>
                    <a:pt x="123" y="348"/>
                  </a:cubicBezTo>
                  <a:cubicBezTo>
                    <a:pt x="136" y="351"/>
                    <a:pt x="149" y="353"/>
                    <a:pt x="163" y="353"/>
                  </a:cubicBezTo>
                  <a:cubicBezTo>
                    <a:pt x="178" y="353"/>
                    <a:pt x="192" y="351"/>
                    <a:pt x="207" y="348"/>
                  </a:cubicBezTo>
                  <a:cubicBezTo>
                    <a:pt x="210" y="347"/>
                    <a:pt x="214" y="347"/>
                    <a:pt x="218" y="346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9" y="322"/>
                    <a:pt x="281" y="311"/>
                    <a:pt x="290" y="304"/>
                  </a:cubicBezTo>
                  <a:cubicBezTo>
                    <a:pt x="301" y="294"/>
                    <a:pt x="308" y="284"/>
                    <a:pt x="317" y="271"/>
                  </a:cubicBezTo>
                  <a:cubicBezTo>
                    <a:pt x="319" y="267"/>
                    <a:pt x="322" y="263"/>
                    <a:pt x="323" y="259"/>
                  </a:cubicBezTo>
                  <a:cubicBezTo>
                    <a:pt x="329" y="248"/>
                    <a:pt x="337" y="235"/>
                    <a:pt x="339" y="221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7" y="175"/>
                    <a:pt x="347" y="172"/>
                    <a:pt x="345" y="170"/>
                  </a:cubicBezTo>
                  <a:cubicBezTo>
                    <a:pt x="344" y="157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9" y="19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42"/>
            <p:cNvSpPr/>
            <p:nvPr/>
          </p:nvSpPr>
          <p:spPr>
            <a:xfrm>
              <a:off x="3407575" y="701648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1" y="1"/>
                  </a:moveTo>
                  <a:cubicBezTo>
                    <a:pt x="156" y="1"/>
                    <a:pt x="140" y="3"/>
                    <a:pt x="126" y="7"/>
                  </a:cubicBezTo>
                  <a:cubicBezTo>
                    <a:pt x="97" y="14"/>
                    <a:pt x="69" y="31"/>
                    <a:pt x="49" y="53"/>
                  </a:cubicBezTo>
                  <a:cubicBezTo>
                    <a:pt x="39" y="64"/>
                    <a:pt x="28" y="76"/>
                    <a:pt x="21" y="90"/>
                  </a:cubicBezTo>
                  <a:cubicBezTo>
                    <a:pt x="8" y="118"/>
                    <a:pt x="2" y="133"/>
                    <a:pt x="0" y="165"/>
                  </a:cubicBezTo>
                  <a:cubicBezTo>
                    <a:pt x="0" y="171"/>
                    <a:pt x="1" y="176"/>
                    <a:pt x="2" y="183"/>
                  </a:cubicBezTo>
                  <a:cubicBezTo>
                    <a:pt x="2" y="187"/>
                    <a:pt x="1" y="193"/>
                    <a:pt x="2" y="198"/>
                  </a:cubicBezTo>
                  <a:cubicBezTo>
                    <a:pt x="3" y="210"/>
                    <a:pt x="6" y="224"/>
                    <a:pt x="8" y="236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7" y="281"/>
                    <a:pt x="38" y="293"/>
                    <a:pt x="44" y="301"/>
                  </a:cubicBezTo>
                  <a:cubicBezTo>
                    <a:pt x="46" y="305"/>
                    <a:pt x="49" y="307"/>
                    <a:pt x="53" y="310"/>
                  </a:cubicBezTo>
                  <a:cubicBezTo>
                    <a:pt x="74" y="327"/>
                    <a:pt x="95" y="342"/>
                    <a:pt x="122" y="348"/>
                  </a:cubicBezTo>
                  <a:cubicBezTo>
                    <a:pt x="136" y="351"/>
                    <a:pt x="148" y="353"/>
                    <a:pt x="163" y="353"/>
                  </a:cubicBezTo>
                  <a:cubicBezTo>
                    <a:pt x="177" y="353"/>
                    <a:pt x="191" y="351"/>
                    <a:pt x="206" y="348"/>
                  </a:cubicBezTo>
                  <a:cubicBezTo>
                    <a:pt x="210" y="347"/>
                    <a:pt x="214" y="347"/>
                    <a:pt x="217" y="345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8" y="322"/>
                    <a:pt x="279" y="311"/>
                    <a:pt x="289" y="304"/>
                  </a:cubicBezTo>
                  <a:cubicBezTo>
                    <a:pt x="300" y="294"/>
                    <a:pt x="307" y="284"/>
                    <a:pt x="316" y="271"/>
                  </a:cubicBezTo>
                  <a:cubicBezTo>
                    <a:pt x="319" y="267"/>
                    <a:pt x="321" y="263"/>
                    <a:pt x="323" y="259"/>
                  </a:cubicBezTo>
                  <a:cubicBezTo>
                    <a:pt x="328" y="248"/>
                    <a:pt x="336" y="235"/>
                    <a:pt x="339" y="221"/>
                  </a:cubicBezTo>
                  <a:cubicBezTo>
                    <a:pt x="342" y="206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9"/>
                  </a:cubicBezTo>
                  <a:cubicBezTo>
                    <a:pt x="344" y="157"/>
                    <a:pt x="342" y="143"/>
                    <a:pt x="340" y="132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8" y="18"/>
                    <a:pt x="233" y="13"/>
                    <a:pt x="219" y="8"/>
                  </a:cubicBezTo>
                  <a:cubicBezTo>
                    <a:pt x="205" y="3"/>
                    <a:pt x="188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42"/>
            <p:cNvSpPr/>
            <p:nvPr/>
          </p:nvSpPr>
          <p:spPr>
            <a:xfrm>
              <a:off x="3420674" y="772663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1" y="1"/>
                  </a:moveTo>
                  <a:cubicBezTo>
                    <a:pt x="155" y="1"/>
                    <a:pt x="140" y="3"/>
                    <a:pt x="127" y="6"/>
                  </a:cubicBezTo>
                  <a:cubicBezTo>
                    <a:pt x="98" y="15"/>
                    <a:pt x="69" y="31"/>
                    <a:pt x="51" y="52"/>
                  </a:cubicBezTo>
                  <a:cubicBezTo>
                    <a:pt x="40" y="63"/>
                    <a:pt x="30" y="76"/>
                    <a:pt x="21" y="90"/>
                  </a:cubicBezTo>
                  <a:cubicBezTo>
                    <a:pt x="9" y="119"/>
                    <a:pt x="4" y="133"/>
                    <a:pt x="1" y="166"/>
                  </a:cubicBezTo>
                  <a:cubicBezTo>
                    <a:pt x="1" y="171"/>
                    <a:pt x="2" y="176"/>
                    <a:pt x="4" y="182"/>
                  </a:cubicBezTo>
                  <a:cubicBezTo>
                    <a:pt x="4" y="187"/>
                    <a:pt x="2" y="193"/>
                    <a:pt x="4" y="198"/>
                  </a:cubicBezTo>
                  <a:cubicBezTo>
                    <a:pt x="5" y="209"/>
                    <a:pt x="6" y="224"/>
                    <a:pt x="9" y="235"/>
                  </a:cubicBezTo>
                  <a:cubicBezTo>
                    <a:pt x="12" y="247"/>
                    <a:pt x="17" y="259"/>
                    <a:pt x="22" y="271"/>
                  </a:cubicBezTo>
                  <a:cubicBezTo>
                    <a:pt x="28" y="281"/>
                    <a:pt x="38" y="293"/>
                    <a:pt x="45" y="301"/>
                  </a:cubicBezTo>
                  <a:cubicBezTo>
                    <a:pt x="47" y="305"/>
                    <a:pt x="51" y="307"/>
                    <a:pt x="54" y="309"/>
                  </a:cubicBezTo>
                  <a:cubicBezTo>
                    <a:pt x="74" y="327"/>
                    <a:pt x="95" y="343"/>
                    <a:pt x="123" y="348"/>
                  </a:cubicBezTo>
                  <a:cubicBezTo>
                    <a:pt x="136" y="350"/>
                    <a:pt x="149" y="353"/>
                    <a:pt x="163" y="353"/>
                  </a:cubicBezTo>
                  <a:cubicBezTo>
                    <a:pt x="178" y="353"/>
                    <a:pt x="192" y="350"/>
                    <a:pt x="207" y="348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9" y="322"/>
                    <a:pt x="281" y="311"/>
                    <a:pt x="290" y="303"/>
                  </a:cubicBezTo>
                  <a:cubicBezTo>
                    <a:pt x="301" y="295"/>
                    <a:pt x="308" y="283"/>
                    <a:pt x="317" y="271"/>
                  </a:cubicBezTo>
                  <a:cubicBezTo>
                    <a:pt x="319" y="267"/>
                    <a:pt x="322" y="262"/>
                    <a:pt x="323" y="259"/>
                  </a:cubicBezTo>
                  <a:cubicBezTo>
                    <a:pt x="329" y="248"/>
                    <a:pt x="337" y="233"/>
                    <a:pt x="339" y="220"/>
                  </a:cubicBezTo>
                  <a:cubicBezTo>
                    <a:pt x="343" y="205"/>
                    <a:pt x="344" y="192"/>
                    <a:pt x="344" y="177"/>
                  </a:cubicBezTo>
                  <a:cubicBezTo>
                    <a:pt x="345" y="175"/>
                    <a:pt x="345" y="172"/>
                    <a:pt x="345" y="170"/>
                  </a:cubicBezTo>
                  <a:cubicBezTo>
                    <a:pt x="344" y="156"/>
                    <a:pt x="343" y="144"/>
                    <a:pt x="340" y="131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7"/>
                  </a:cubicBezTo>
                  <a:cubicBezTo>
                    <a:pt x="249" y="19"/>
                    <a:pt x="234" y="13"/>
                    <a:pt x="219" y="8"/>
                  </a:cubicBezTo>
                  <a:cubicBezTo>
                    <a:pt x="205" y="3"/>
                    <a:pt x="188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42"/>
            <p:cNvSpPr/>
            <p:nvPr/>
          </p:nvSpPr>
          <p:spPr>
            <a:xfrm>
              <a:off x="3379511" y="724949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0"/>
                  </a:moveTo>
                  <a:cubicBezTo>
                    <a:pt x="155" y="0"/>
                    <a:pt x="140" y="2"/>
                    <a:pt x="126" y="5"/>
                  </a:cubicBezTo>
                  <a:cubicBezTo>
                    <a:pt x="98" y="14"/>
                    <a:pt x="69" y="30"/>
                    <a:pt x="49" y="51"/>
                  </a:cubicBezTo>
                  <a:cubicBezTo>
                    <a:pt x="39" y="63"/>
                    <a:pt x="28" y="75"/>
                    <a:pt x="21" y="89"/>
                  </a:cubicBezTo>
                  <a:cubicBezTo>
                    <a:pt x="8" y="118"/>
                    <a:pt x="2" y="131"/>
                    <a:pt x="0" y="165"/>
                  </a:cubicBezTo>
                  <a:cubicBezTo>
                    <a:pt x="0" y="170"/>
                    <a:pt x="1" y="175"/>
                    <a:pt x="2" y="181"/>
                  </a:cubicBezTo>
                  <a:cubicBezTo>
                    <a:pt x="2" y="187"/>
                    <a:pt x="1" y="192"/>
                    <a:pt x="2" y="197"/>
                  </a:cubicBezTo>
                  <a:cubicBezTo>
                    <a:pt x="4" y="208"/>
                    <a:pt x="5" y="223"/>
                    <a:pt x="8" y="234"/>
                  </a:cubicBezTo>
                  <a:cubicBezTo>
                    <a:pt x="12" y="246"/>
                    <a:pt x="17" y="258"/>
                    <a:pt x="22" y="270"/>
                  </a:cubicBezTo>
                  <a:cubicBezTo>
                    <a:pt x="27" y="280"/>
                    <a:pt x="38" y="292"/>
                    <a:pt x="44" y="300"/>
                  </a:cubicBezTo>
                  <a:cubicBezTo>
                    <a:pt x="47" y="303"/>
                    <a:pt x="49" y="306"/>
                    <a:pt x="53" y="308"/>
                  </a:cubicBezTo>
                  <a:cubicBezTo>
                    <a:pt x="74" y="326"/>
                    <a:pt x="95" y="340"/>
                    <a:pt x="122" y="347"/>
                  </a:cubicBezTo>
                  <a:cubicBezTo>
                    <a:pt x="136" y="349"/>
                    <a:pt x="148" y="352"/>
                    <a:pt x="163" y="352"/>
                  </a:cubicBezTo>
                  <a:cubicBezTo>
                    <a:pt x="177" y="352"/>
                    <a:pt x="192" y="349"/>
                    <a:pt x="205" y="347"/>
                  </a:cubicBezTo>
                  <a:cubicBezTo>
                    <a:pt x="210" y="345"/>
                    <a:pt x="214" y="345"/>
                    <a:pt x="218" y="344"/>
                  </a:cubicBezTo>
                  <a:cubicBezTo>
                    <a:pt x="230" y="339"/>
                    <a:pt x="245" y="333"/>
                    <a:pt x="256" y="327"/>
                  </a:cubicBezTo>
                  <a:cubicBezTo>
                    <a:pt x="268" y="321"/>
                    <a:pt x="280" y="310"/>
                    <a:pt x="289" y="302"/>
                  </a:cubicBezTo>
                  <a:cubicBezTo>
                    <a:pt x="300" y="293"/>
                    <a:pt x="307" y="282"/>
                    <a:pt x="317" y="270"/>
                  </a:cubicBezTo>
                  <a:cubicBezTo>
                    <a:pt x="319" y="266"/>
                    <a:pt x="322" y="262"/>
                    <a:pt x="323" y="258"/>
                  </a:cubicBezTo>
                  <a:cubicBezTo>
                    <a:pt x="328" y="247"/>
                    <a:pt x="336" y="233"/>
                    <a:pt x="339" y="219"/>
                  </a:cubicBezTo>
                  <a:cubicBezTo>
                    <a:pt x="343" y="204"/>
                    <a:pt x="344" y="191"/>
                    <a:pt x="344" y="176"/>
                  </a:cubicBezTo>
                  <a:cubicBezTo>
                    <a:pt x="346" y="174"/>
                    <a:pt x="345" y="171"/>
                    <a:pt x="345" y="169"/>
                  </a:cubicBezTo>
                  <a:cubicBezTo>
                    <a:pt x="344" y="155"/>
                    <a:pt x="343" y="143"/>
                    <a:pt x="340" y="130"/>
                  </a:cubicBezTo>
                  <a:cubicBezTo>
                    <a:pt x="332" y="101"/>
                    <a:pt x="317" y="76"/>
                    <a:pt x="296" y="54"/>
                  </a:cubicBezTo>
                  <a:cubicBezTo>
                    <a:pt x="287" y="44"/>
                    <a:pt x="272" y="34"/>
                    <a:pt x="262" y="26"/>
                  </a:cubicBezTo>
                  <a:cubicBezTo>
                    <a:pt x="249" y="18"/>
                    <a:pt x="234" y="13"/>
                    <a:pt x="219" y="7"/>
                  </a:cubicBezTo>
                  <a:cubicBezTo>
                    <a:pt x="205" y="2"/>
                    <a:pt x="188" y="0"/>
                    <a:pt x="1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42"/>
            <p:cNvSpPr/>
            <p:nvPr/>
          </p:nvSpPr>
          <p:spPr>
            <a:xfrm>
              <a:off x="3538807" y="655682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6"/>
                    <a:pt x="22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8"/>
                  </a:cubicBezTo>
                  <a:cubicBezTo>
                    <a:pt x="4" y="209"/>
                    <a:pt x="6" y="224"/>
                    <a:pt x="8" y="235"/>
                  </a:cubicBezTo>
                  <a:cubicBezTo>
                    <a:pt x="12" y="246"/>
                    <a:pt x="18" y="259"/>
                    <a:pt x="23" y="270"/>
                  </a:cubicBezTo>
                  <a:cubicBezTo>
                    <a:pt x="28" y="281"/>
                    <a:pt x="38" y="292"/>
                    <a:pt x="45" y="301"/>
                  </a:cubicBezTo>
                  <a:cubicBezTo>
                    <a:pt x="47" y="304"/>
                    <a:pt x="50" y="307"/>
                    <a:pt x="54" y="309"/>
                  </a:cubicBezTo>
                  <a:cubicBezTo>
                    <a:pt x="75" y="327"/>
                    <a:pt x="96" y="340"/>
                    <a:pt x="123" y="347"/>
                  </a:cubicBezTo>
                  <a:cubicBezTo>
                    <a:pt x="136" y="350"/>
                    <a:pt x="149" y="353"/>
                    <a:pt x="163" y="353"/>
                  </a:cubicBezTo>
                  <a:cubicBezTo>
                    <a:pt x="178" y="353"/>
                    <a:pt x="192" y="350"/>
                    <a:pt x="206" y="347"/>
                  </a:cubicBezTo>
                  <a:cubicBezTo>
                    <a:pt x="210" y="345"/>
                    <a:pt x="214" y="345"/>
                    <a:pt x="218" y="344"/>
                  </a:cubicBezTo>
                  <a:cubicBezTo>
                    <a:pt x="231" y="339"/>
                    <a:pt x="246" y="334"/>
                    <a:pt x="257" y="328"/>
                  </a:cubicBezTo>
                  <a:cubicBezTo>
                    <a:pt x="269" y="321"/>
                    <a:pt x="280" y="311"/>
                    <a:pt x="289" y="303"/>
                  </a:cubicBezTo>
                  <a:cubicBezTo>
                    <a:pt x="301" y="293"/>
                    <a:pt x="307" y="283"/>
                    <a:pt x="317" y="270"/>
                  </a:cubicBezTo>
                  <a:cubicBezTo>
                    <a:pt x="320" y="266"/>
                    <a:pt x="322" y="262"/>
                    <a:pt x="324" y="259"/>
                  </a:cubicBezTo>
                  <a:cubicBezTo>
                    <a:pt x="329" y="248"/>
                    <a:pt x="336" y="234"/>
                    <a:pt x="339" y="219"/>
                  </a:cubicBezTo>
                  <a:cubicBezTo>
                    <a:pt x="343" y="205"/>
                    <a:pt x="345" y="191"/>
                    <a:pt x="345" y="177"/>
                  </a:cubicBezTo>
                  <a:cubicBezTo>
                    <a:pt x="347" y="175"/>
                    <a:pt x="347" y="171"/>
                    <a:pt x="346" y="169"/>
                  </a:cubicBezTo>
                  <a:cubicBezTo>
                    <a:pt x="345" y="156"/>
                    <a:pt x="343" y="143"/>
                    <a:pt x="340" y="131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2" y="27"/>
                  </a:cubicBezTo>
                  <a:cubicBezTo>
                    <a:pt x="249" y="18"/>
                    <a:pt x="233" y="13"/>
                    <a:pt x="220" y="8"/>
                  </a:cubicBezTo>
                  <a:cubicBezTo>
                    <a:pt x="205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42"/>
            <p:cNvSpPr/>
            <p:nvPr/>
          </p:nvSpPr>
          <p:spPr>
            <a:xfrm>
              <a:off x="3560321" y="64079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3"/>
                    <a:pt x="127" y="6"/>
                  </a:cubicBezTo>
                  <a:cubicBezTo>
                    <a:pt x="97" y="14"/>
                    <a:pt x="69" y="31"/>
                    <a:pt x="49" y="52"/>
                  </a:cubicBezTo>
                  <a:cubicBezTo>
                    <a:pt x="39" y="63"/>
                    <a:pt x="29" y="76"/>
                    <a:pt x="21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1"/>
                    <a:pt x="2" y="176"/>
                    <a:pt x="3" y="182"/>
                  </a:cubicBezTo>
                  <a:cubicBezTo>
                    <a:pt x="3" y="187"/>
                    <a:pt x="2" y="192"/>
                    <a:pt x="3" y="198"/>
                  </a:cubicBezTo>
                  <a:cubicBezTo>
                    <a:pt x="4" y="209"/>
                    <a:pt x="6" y="224"/>
                    <a:pt x="8" y="235"/>
                  </a:cubicBezTo>
                  <a:cubicBezTo>
                    <a:pt x="12" y="247"/>
                    <a:pt x="17" y="259"/>
                    <a:pt x="22" y="270"/>
                  </a:cubicBezTo>
                  <a:cubicBezTo>
                    <a:pt x="28" y="281"/>
                    <a:pt x="38" y="292"/>
                    <a:pt x="44" y="301"/>
                  </a:cubicBezTo>
                  <a:cubicBezTo>
                    <a:pt x="47" y="304"/>
                    <a:pt x="49" y="307"/>
                    <a:pt x="54" y="309"/>
                  </a:cubicBezTo>
                  <a:cubicBezTo>
                    <a:pt x="74" y="327"/>
                    <a:pt x="95" y="340"/>
                    <a:pt x="122" y="348"/>
                  </a:cubicBezTo>
                  <a:cubicBezTo>
                    <a:pt x="136" y="350"/>
                    <a:pt x="148" y="353"/>
                    <a:pt x="163" y="353"/>
                  </a:cubicBezTo>
                  <a:cubicBezTo>
                    <a:pt x="178" y="353"/>
                    <a:pt x="191" y="350"/>
                    <a:pt x="206" y="348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2"/>
                    <a:pt x="280" y="311"/>
                    <a:pt x="289" y="303"/>
                  </a:cubicBezTo>
                  <a:cubicBezTo>
                    <a:pt x="300" y="293"/>
                    <a:pt x="308" y="283"/>
                    <a:pt x="316" y="270"/>
                  </a:cubicBezTo>
                  <a:cubicBezTo>
                    <a:pt x="319" y="266"/>
                    <a:pt x="321" y="262"/>
                    <a:pt x="323" y="259"/>
                  </a:cubicBezTo>
                  <a:cubicBezTo>
                    <a:pt x="329" y="247"/>
                    <a:pt x="336" y="233"/>
                    <a:pt x="339" y="219"/>
                  </a:cubicBezTo>
                  <a:cubicBezTo>
                    <a:pt x="342" y="205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8"/>
                  </a:cubicBezTo>
                  <a:cubicBezTo>
                    <a:pt x="344" y="156"/>
                    <a:pt x="342" y="142"/>
                    <a:pt x="340" y="131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2" y="35"/>
                    <a:pt x="262" y="27"/>
                  </a:cubicBezTo>
                  <a:cubicBezTo>
                    <a:pt x="248" y="18"/>
                    <a:pt x="233" y="12"/>
                    <a:pt x="219" y="8"/>
                  </a:cubicBezTo>
                  <a:cubicBezTo>
                    <a:pt x="204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42"/>
            <p:cNvSpPr/>
            <p:nvPr/>
          </p:nvSpPr>
          <p:spPr>
            <a:xfrm>
              <a:off x="3503002" y="654491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0" y="0"/>
                  </a:moveTo>
                  <a:cubicBezTo>
                    <a:pt x="155" y="0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5"/>
                    <a:pt x="21" y="89"/>
                  </a:cubicBezTo>
                  <a:cubicBezTo>
                    <a:pt x="8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2"/>
                  </a:cubicBezTo>
                  <a:cubicBezTo>
                    <a:pt x="3" y="187"/>
                    <a:pt x="1" y="192"/>
                    <a:pt x="3" y="197"/>
                  </a:cubicBezTo>
                  <a:cubicBezTo>
                    <a:pt x="4" y="209"/>
                    <a:pt x="5" y="223"/>
                    <a:pt x="8" y="235"/>
                  </a:cubicBezTo>
                  <a:cubicBezTo>
                    <a:pt x="11" y="247"/>
                    <a:pt x="17" y="259"/>
                    <a:pt x="23" y="270"/>
                  </a:cubicBezTo>
                  <a:cubicBezTo>
                    <a:pt x="27" y="281"/>
                    <a:pt x="38" y="292"/>
                    <a:pt x="45" y="300"/>
                  </a:cubicBezTo>
                  <a:cubicBezTo>
                    <a:pt x="47" y="305"/>
                    <a:pt x="50" y="307"/>
                    <a:pt x="53" y="310"/>
                  </a:cubicBezTo>
                  <a:cubicBezTo>
                    <a:pt x="75" y="326"/>
                    <a:pt x="95" y="341"/>
                    <a:pt x="123" y="347"/>
                  </a:cubicBezTo>
                  <a:cubicBezTo>
                    <a:pt x="135" y="349"/>
                    <a:pt x="149" y="352"/>
                    <a:pt x="164" y="352"/>
                  </a:cubicBezTo>
                  <a:cubicBezTo>
                    <a:pt x="177" y="352"/>
                    <a:pt x="192" y="349"/>
                    <a:pt x="206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39"/>
                    <a:pt x="245" y="334"/>
                    <a:pt x="257" y="327"/>
                  </a:cubicBezTo>
                  <a:cubicBezTo>
                    <a:pt x="269" y="321"/>
                    <a:pt x="280" y="311"/>
                    <a:pt x="290" y="302"/>
                  </a:cubicBezTo>
                  <a:cubicBezTo>
                    <a:pt x="301" y="294"/>
                    <a:pt x="307" y="284"/>
                    <a:pt x="317" y="270"/>
                  </a:cubicBezTo>
                  <a:cubicBezTo>
                    <a:pt x="320" y="266"/>
                    <a:pt x="322" y="263"/>
                    <a:pt x="323" y="259"/>
                  </a:cubicBezTo>
                  <a:cubicBezTo>
                    <a:pt x="328" y="247"/>
                    <a:pt x="336" y="233"/>
                    <a:pt x="339" y="219"/>
                  </a:cubicBezTo>
                  <a:cubicBezTo>
                    <a:pt x="343" y="206"/>
                    <a:pt x="344" y="191"/>
                    <a:pt x="344" y="176"/>
                  </a:cubicBezTo>
                  <a:cubicBezTo>
                    <a:pt x="347" y="174"/>
                    <a:pt x="347" y="171"/>
                    <a:pt x="346" y="169"/>
                  </a:cubicBezTo>
                  <a:cubicBezTo>
                    <a:pt x="344" y="156"/>
                    <a:pt x="343" y="143"/>
                    <a:pt x="341" y="132"/>
                  </a:cubicBezTo>
                  <a:cubicBezTo>
                    <a:pt x="332" y="101"/>
                    <a:pt x="317" y="77"/>
                    <a:pt x="296" y="55"/>
                  </a:cubicBezTo>
                  <a:cubicBezTo>
                    <a:pt x="286" y="44"/>
                    <a:pt x="273" y="35"/>
                    <a:pt x="262" y="28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4" y="3"/>
                    <a:pt x="187" y="0"/>
                    <a:pt x="1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42"/>
            <p:cNvSpPr/>
            <p:nvPr/>
          </p:nvSpPr>
          <p:spPr>
            <a:xfrm>
              <a:off x="3413490" y="730308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1" y="0"/>
                  </a:moveTo>
                  <a:cubicBezTo>
                    <a:pt x="156" y="0"/>
                    <a:pt x="141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5"/>
                    <a:pt x="21" y="89"/>
                  </a:cubicBezTo>
                  <a:cubicBezTo>
                    <a:pt x="9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2"/>
                  </a:cubicBezTo>
                  <a:cubicBezTo>
                    <a:pt x="3" y="187"/>
                    <a:pt x="1" y="192"/>
                    <a:pt x="3" y="197"/>
                  </a:cubicBezTo>
                  <a:cubicBezTo>
                    <a:pt x="4" y="209"/>
                    <a:pt x="6" y="223"/>
                    <a:pt x="9" y="235"/>
                  </a:cubicBezTo>
                  <a:cubicBezTo>
                    <a:pt x="13" y="246"/>
                    <a:pt x="17" y="259"/>
                    <a:pt x="23" y="270"/>
                  </a:cubicBezTo>
                  <a:cubicBezTo>
                    <a:pt x="27" y="281"/>
                    <a:pt x="39" y="292"/>
                    <a:pt x="45" y="300"/>
                  </a:cubicBezTo>
                  <a:cubicBezTo>
                    <a:pt x="47" y="305"/>
                    <a:pt x="50" y="307"/>
                    <a:pt x="53" y="309"/>
                  </a:cubicBezTo>
                  <a:cubicBezTo>
                    <a:pt x="75" y="326"/>
                    <a:pt x="95" y="342"/>
                    <a:pt x="123" y="347"/>
                  </a:cubicBezTo>
                  <a:cubicBezTo>
                    <a:pt x="136" y="349"/>
                    <a:pt x="149" y="353"/>
                    <a:pt x="164" y="353"/>
                  </a:cubicBezTo>
                  <a:cubicBezTo>
                    <a:pt x="177" y="353"/>
                    <a:pt x="192" y="349"/>
                    <a:pt x="207" y="347"/>
                  </a:cubicBezTo>
                  <a:cubicBezTo>
                    <a:pt x="211" y="345"/>
                    <a:pt x="214" y="345"/>
                    <a:pt x="218" y="344"/>
                  </a:cubicBezTo>
                  <a:cubicBezTo>
                    <a:pt x="232" y="339"/>
                    <a:pt x="245" y="334"/>
                    <a:pt x="258" y="328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4"/>
                    <a:pt x="308" y="283"/>
                    <a:pt x="317" y="270"/>
                  </a:cubicBezTo>
                  <a:cubicBezTo>
                    <a:pt x="320" y="266"/>
                    <a:pt x="322" y="262"/>
                    <a:pt x="323" y="259"/>
                  </a:cubicBezTo>
                  <a:cubicBezTo>
                    <a:pt x="328" y="247"/>
                    <a:pt x="337" y="234"/>
                    <a:pt x="339" y="219"/>
                  </a:cubicBezTo>
                  <a:cubicBezTo>
                    <a:pt x="343" y="205"/>
                    <a:pt x="344" y="191"/>
                    <a:pt x="344" y="176"/>
                  </a:cubicBezTo>
                  <a:cubicBezTo>
                    <a:pt x="347" y="174"/>
                    <a:pt x="347" y="171"/>
                    <a:pt x="346" y="169"/>
                  </a:cubicBezTo>
                  <a:cubicBezTo>
                    <a:pt x="344" y="156"/>
                    <a:pt x="343" y="143"/>
                    <a:pt x="341" y="131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8" y="0"/>
                    <a:pt x="1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42"/>
            <p:cNvSpPr/>
            <p:nvPr/>
          </p:nvSpPr>
          <p:spPr>
            <a:xfrm>
              <a:off x="3402693" y="75535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7" y="1"/>
                    <a:pt x="141" y="3"/>
                    <a:pt x="126" y="7"/>
                  </a:cubicBezTo>
                  <a:cubicBezTo>
                    <a:pt x="98" y="14"/>
                    <a:pt x="69" y="31"/>
                    <a:pt x="50" y="52"/>
                  </a:cubicBezTo>
                  <a:cubicBezTo>
                    <a:pt x="40" y="64"/>
                    <a:pt x="30" y="76"/>
                    <a:pt x="21" y="90"/>
                  </a:cubicBezTo>
                  <a:cubicBezTo>
                    <a:pt x="9" y="118"/>
                    <a:pt x="4" y="133"/>
                    <a:pt x="0" y="165"/>
                  </a:cubicBezTo>
                  <a:cubicBezTo>
                    <a:pt x="0" y="170"/>
                    <a:pt x="2" y="176"/>
                    <a:pt x="4" y="182"/>
                  </a:cubicBezTo>
                  <a:cubicBezTo>
                    <a:pt x="4" y="187"/>
                    <a:pt x="2" y="192"/>
                    <a:pt x="4" y="197"/>
                  </a:cubicBezTo>
                  <a:cubicBezTo>
                    <a:pt x="5" y="210"/>
                    <a:pt x="6" y="223"/>
                    <a:pt x="9" y="236"/>
                  </a:cubicBezTo>
                  <a:cubicBezTo>
                    <a:pt x="12" y="247"/>
                    <a:pt x="17" y="259"/>
                    <a:pt x="22" y="270"/>
                  </a:cubicBezTo>
                  <a:cubicBezTo>
                    <a:pt x="28" y="281"/>
                    <a:pt x="38" y="292"/>
                    <a:pt x="45" y="301"/>
                  </a:cubicBezTo>
                  <a:cubicBezTo>
                    <a:pt x="47" y="305"/>
                    <a:pt x="50" y="307"/>
                    <a:pt x="54" y="310"/>
                  </a:cubicBezTo>
                  <a:cubicBezTo>
                    <a:pt x="74" y="327"/>
                    <a:pt x="95" y="341"/>
                    <a:pt x="123" y="347"/>
                  </a:cubicBezTo>
                  <a:cubicBezTo>
                    <a:pt x="136" y="349"/>
                    <a:pt x="149" y="353"/>
                    <a:pt x="163" y="353"/>
                  </a:cubicBezTo>
                  <a:cubicBezTo>
                    <a:pt x="178" y="353"/>
                    <a:pt x="192" y="349"/>
                    <a:pt x="207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40"/>
                    <a:pt x="245" y="334"/>
                    <a:pt x="257" y="328"/>
                  </a:cubicBezTo>
                  <a:cubicBezTo>
                    <a:pt x="269" y="321"/>
                    <a:pt x="281" y="311"/>
                    <a:pt x="290" y="303"/>
                  </a:cubicBezTo>
                  <a:cubicBezTo>
                    <a:pt x="301" y="294"/>
                    <a:pt x="308" y="284"/>
                    <a:pt x="317" y="270"/>
                  </a:cubicBezTo>
                  <a:cubicBezTo>
                    <a:pt x="319" y="266"/>
                    <a:pt x="322" y="263"/>
                    <a:pt x="323" y="259"/>
                  </a:cubicBezTo>
                  <a:cubicBezTo>
                    <a:pt x="329" y="247"/>
                    <a:pt x="337" y="233"/>
                    <a:pt x="339" y="220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5" y="175"/>
                    <a:pt x="345" y="171"/>
                    <a:pt x="345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2" y="35"/>
                    <a:pt x="262" y="28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42"/>
            <p:cNvSpPr/>
            <p:nvPr/>
          </p:nvSpPr>
          <p:spPr>
            <a:xfrm>
              <a:off x="3778643" y="799377"/>
              <a:ext cx="22547" cy="13377"/>
            </a:xfrm>
            <a:custGeom>
              <a:rect b="b" l="l" r="r" t="t"/>
              <a:pathLst>
                <a:path extrusionOk="0" h="337" w="568">
                  <a:moveTo>
                    <a:pt x="393" y="0"/>
                  </a:moveTo>
                  <a:cubicBezTo>
                    <a:pt x="384" y="0"/>
                    <a:pt x="374" y="1"/>
                    <a:pt x="365" y="2"/>
                  </a:cubicBezTo>
                  <a:cubicBezTo>
                    <a:pt x="243" y="13"/>
                    <a:pt x="129" y="61"/>
                    <a:pt x="44" y="149"/>
                  </a:cubicBezTo>
                  <a:cubicBezTo>
                    <a:pt x="4" y="190"/>
                    <a:pt x="0" y="264"/>
                    <a:pt x="44" y="305"/>
                  </a:cubicBezTo>
                  <a:cubicBezTo>
                    <a:pt x="67" y="326"/>
                    <a:pt x="95" y="336"/>
                    <a:pt x="123" y="336"/>
                  </a:cubicBezTo>
                  <a:cubicBezTo>
                    <a:pt x="151" y="336"/>
                    <a:pt x="179" y="326"/>
                    <a:pt x="200" y="305"/>
                  </a:cubicBezTo>
                  <a:cubicBezTo>
                    <a:pt x="207" y="299"/>
                    <a:pt x="214" y="293"/>
                    <a:pt x="220" y="288"/>
                  </a:cubicBezTo>
                  <a:cubicBezTo>
                    <a:pt x="238" y="275"/>
                    <a:pt x="259" y="263"/>
                    <a:pt x="278" y="254"/>
                  </a:cubicBezTo>
                  <a:cubicBezTo>
                    <a:pt x="302" y="244"/>
                    <a:pt x="326" y="238"/>
                    <a:pt x="351" y="234"/>
                  </a:cubicBezTo>
                  <a:cubicBezTo>
                    <a:pt x="419" y="229"/>
                    <a:pt x="496" y="239"/>
                    <a:pt x="537" y="169"/>
                  </a:cubicBezTo>
                  <a:cubicBezTo>
                    <a:pt x="568" y="113"/>
                    <a:pt x="537" y="47"/>
                    <a:pt x="484" y="20"/>
                  </a:cubicBezTo>
                  <a:cubicBezTo>
                    <a:pt x="456" y="6"/>
                    <a:pt x="425" y="0"/>
                    <a:pt x="3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42"/>
            <p:cNvSpPr/>
            <p:nvPr/>
          </p:nvSpPr>
          <p:spPr>
            <a:xfrm>
              <a:off x="3648007" y="886508"/>
              <a:ext cx="23896" cy="13536"/>
            </a:xfrm>
            <a:custGeom>
              <a:rect b="b" l="l" r="r" t="t"/>
              <a:pathLst>
                <a:path extrusionOk="0" h="341" w="602">
                  <a:moveTo>
                    <a:pt x="438" y="1"/>
                  </a:moveTo>
                  <a:cubicBezTo>
                    <a:pt x="432" y="1"/>
                    <a:pt x="427" y="1"/>
                    <a:pt x="421" y="1"/>
                  </a:cubicBezTo>
                  <a:cubicBezTo>
                    <a:pt x="377" y="4"/>
                    <a:pt x="335" y="17"/>
                    <a:pt x="294" y="30"/>
                  </a:cubicBezTo>
                  <a:cubicBezTo>
                    <a:pt x="219" y="54"/>
                    <a:pt x="146" y="85"/>
                    <a:pt x="75" y="123"/>
                  </a:cubicBezTo>
                  <a:cubicBezTo>
                    <a:pt x="22" y="152"/>
                    <a:pt x="0" y="231"/>
                    <a:pt x="34" y="283"/>
                  </a:cubicBezTo>
                  <a:cubicBezTo>
                    <a:pt x="57" y="320"/>
                    <a:pt x="95" y="340"/>
                    <a:pt x="135" y="340"/>
                  </a:cubicBezTo>
                  <a:cubicBezTo>
                    <a:pt x="155" y="340"/>
                    <a:pt x="175" y="335"/>
                    <a:pt x="194" y="325"/>
                  </a:cubicBezTo>
                  <a:cubicBezTo>
                    <a:pt x="225" y="308"/>
                    <a:pt x="257" y="293"/>
                    <a:pt x="289" y="278"/>
                  </a:cubicBezTo>
                  <a:cubicBezTo>
                    <a:pt x="331" y="261"/>
                    <a:pt x="372" y="247"/>
                    <a:pt x="416" y="235"/>
                  </a:cubicBezTo>
                  <a:cubicBezTo>
                    <a:pt x="426" y="232"/>
                    <a:pt x="438" y="230"/>
                    <a:pt x="448" y="226"/>
                  </a:cubicBezTo>
                  <a:cubicBezTo>
                    <a:pt x="459" y="222"/>
                    <a:pt x="469" y="219"/>
                    <a:pt x="478" y="214"/>
                  </a:cubicBezTo>
                  <a:cubicBezTo>
                    <a:pt x="480" y="214"/>
                    <a:pt x="481" y="212"/>
                    <a:pt x="482" y="212"/>
                  </a:cubicBezTo>
                  <a:lnTo>
                    <a:pt x="484" y="212"/>
                  </a:lnTo>
                  <a:cubicBezTo>
                    <a:pt x="490" y="209"/>
                    <a:pt x="490" y="209"/>
                    <a:pt x="487" y="209"/>
                  </a:cubicBezTo>
                  <a:cubicBezTo>
                    <a:pt x="500" y="204"/>
                    <a:pt x="511" y="199"/>
                    <a:pt x="522" y="190"/>
                  </a:cubicBezTo>
                  <a:lnTo>
                    <a:pt x="523" y="189"/>
                  </a:lnTo>
                  <a:cubicBezTo>
                    <a:pt x="525" y="188"/>
                    <a:pt x="526" y="188"/>
                    <a:pt x="527" y="185"/>
                  </a:cubicBezTo>
                  <a:cubicBezTo>
                    <a:pt x="542" y="175"/>
                    <a:pt x="553" y="165"/>
                    <a:pt x="567" y="153"/>
                  </a:cubicBezTo>
                  <a:cubicBezTo>
                    <a:pt x="601" y="117"/>
                    <a:pt x="596" y="56"/>
                    <a:pt x="553" y="32"/>
                  </a:cubicBezTo>
                  <a:cubicBezTo>
                    <a:pt x="517" y="11"/>
                    <a:pt x="479" y="1"/>
                    <a:pt x="4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42"/>
            <p:cNvSpPr/>
            <p:nvPr/>
          </p:nvSpPr>
          <p:spPr>
            <a:xfrm>
              <a:off x="3696276" y="885714"/>
              <a:ext cx="26635" cy="13099"/>
            </a:xfrm>
            <a:custGeom>
              <a:rect b="b" l="l" r="r" t="t"/>
              <a:pathLst>
                <a:path extrusionOk="0" h="330" w="671">
                  <a:moveTo>
                    <a:pt x="250" y="267"/>
                  </a:moveTo>
                  <a:cubicBezTo>
                    <a:pt x="249" y="267"/>
                    <a:pt x="241" y="270"/>
                    <a:pt x="238" y="272"/>
                  </a:cubicBezTo>
                  <a:lnTo>
                    <a:pt x="238" y="272"/>
                  </a:lnTo>
                  <a:cubicBezTo>
                    <a:pt x="239" y="271"/>
                    <a:pt x="241" y="271"/>
                    <a:pt x="242" y="270"/>
                  </a:cubicBezTo>
                  <a:cubicBezTo>
                    <a:pt x="248" y="268"/>
                    <a:pt x="250" y="267"/>
                    <a:pt x="250" y="267"/>
                  </a:cubicBezTo>
                  <a:close/>
                  <a:moveTo>
                    <a:pt x="189" y="302"/>
                  </a:moveTo>
                  <a:lnTo>
                    <a:pt x="189" y="302"/>
                  </a:lnTo>
                  <a:cubicBezTo>
                    <a:pt x="186" y="303"/>
                    <a:pt x="184" y="305"/>
                    <a:pt x="182" y="306"/>
                  </a:cubicBezTo>
                  <a:lnTo>
                    <a:pt x="182" y="306"/>
                  </a:lnTo>
                  <a:cubicBezTo>
                    <a:pt x="183" y="305"/>
                    <a:pt x="185" y="304"/>
                    <a:pt x="187" y="302"/>
                  </a:cubicBezTo>
                  <a:lnTo>
                    <a:pt x="189" y="302"/>
                  </a:lnTo>
                  <a:close/>
                  <a:moveTo>
                    <a:pt x="422" y="1"/>
                  </a:moveTo>
                  <a:cubicBezTo>
                    <a:pt x="385" y="1"/>
                    <a:pt x="349" y="4"/>
                    <a:pt x="320" y="9"/>
                  </a:cubicBezTo>
                  <a:cubicBezTo>
                    <a:pt x="215" y="24"/>
                    <a:pt x="115" y="74"/>
                    <a:pt x="45" y="152"/>
                  </a:cubicBezTo>
                  <a:cubicBezTo>
                    <a:pt x="8" y="193"/>
                    <a:pt x="1" y="261"/>
                    <a:pt x="45" y="300"/>
                  </a:cubicBezTo>
                  <a:cubicBezTo>
                    <a:pt x="62" y="317"/>
                    <a:pt x="86" y="330"/>
                    <a:pt x="112" y="330"/>
                  </a:cubicBezTo>
                  <a:cubicBezTo>
                    <a:pt x="114" y="330"/>
                    <a:pt x="116" y="330"/>
                    <a:pt x="117" y="329"/>
                  </a:cubicBezTo>
                  <a:cubicBezTo>
                    <a:pt x="144" y="328"/>
                    <a:pt x="163" y="319"/>
                    <a:pt x="182" y="306"/>
                  </a:cubicBezTo>
                  <a:lnTo>
                    <a:pt x="182" y="306"/>
                  </a:lnTo>
                  <a:cubicBezTo>
                    <a:pt x="181" y="307"/>
                    <a:pt x="181" y="307"/>
                    <a:pt x="181" y="307"/>
                  </a:cubicBezTo>
                  <a:cubicBezTo>
                    <a:pt x="181" y="307"/>
                    <a:pt x="185" y="305"/>
                    <a:pt x="189" y="301"/>
                  </a:cubicBezTo>
                  <a:lnTo>
                    <a:pt x="189" y="301"/>
                  </a:lnTo>
                  <a:lnTo>
                    <a:pt x="189" y="302"/>
                  </a:lnTo>
                  <a:lnTo>
                    <a:pt x="189" y="302"/>
                  </a:lnTo>
                  <a:cubicBezTo>
                    <a:pt x="189" y="301"/>
                    <a:pt x="190" y="301"/>
                    <a:pt x="190" y="300"/>
                  </a:cubicBezTo>
                  <a:lnTo>
                    <a:pt x="190" y="300"/>
                  </a:lnTo>
                  <a:cubicBezTo>
                    <a:pt x="190" y="301"/>
                    <a:pt x="189" y="301"/>
                    <a:pt x="189" y="301"/>
                  </a:cubicBezTo>
                  <a:lnTo>
                    <a:pt x="189" y="301"/>
                  </a:lnTo>
                  <a:lnTo>
                    <a:pt x="200" y="295"/>
                  </a:lnTo>
                  <a:cubicBezTo>
                    <a:pt x="208" y="290"/>
                    <a:pt x="216" y="285"/>
                    <a:pt x="226" y="279"/>
                  </a:cubicBezTo>
                  <a:cubicBezTo>
                    <a:pt x="229" y="276"/>
                    <a:pt x="233" y="275"/>
                    <a:pt x="237" y="272"/>
                  </a:cubicBezTo>
                  <a:cubicBezTo>
                    <a:pt x="237" y="272"/>
                    <a:pt x="238" y="272"/>
                    <a:pt x="238" y="272"/>
                  </a:cubicBezTo>
                  <a:lnTo>
                    <a:pt x="238" y="272"/>
                  </a:lnTo>
                  <a:cubicBezTo>
                    <a:pt x="237" y="272"/>
                    <a:pt x="236" y="273"/>
                    <a:pt x="236" y="273"/>
                  </a:cubicBezTo>
                  <a:cubicBezTo>
                    <a:pt x="235" y="273"/>
                    <a:pt x="252" y="266"/>
                    <a:pt x="260" y="262"/>
                  </a:cubicBezTo>
                  <a:cubicBezTo>
                    <a:pt x="279" y="255"/>
                    <a:pt x="298" y="249"/>
                    <a:pt x="317" y="244"/>
                  </a:cubicBezTo>
                  <a:cubicBezTo>
                    <a:pt x="326" y="243"/>
                    <a:pt x="334" y="241"/>
                    <a:pt x="342" y="239"/>
                  </a:cubicBezTo>
                  <a:cubicBezTo>
                    <a:pt x="347" y="239"/>
                    <a:pt x="349" y="238"/>
                    <a:pt x="353" y="238"/>
                  </a:cubicBezTo>
                  <a:cubicBezTo>
                    <a:pt x="363" y="237"/>
                    <a:pt x="372" y="236"/>
                    <a:pt x="381" y="236"/>
                  </a:cubicBezTo>
                  <a:cubicBezTo>
                    <a:pt x="391" y="236"/>
                    <a:pt x="400" y="237"/>
                    <a:pt x="410" y="238"/>
                  </a:cubicBezTo>
                  <a:cubicBezTo>
                    <a:pt x="415" y="238"/>
                    <a:pt x="422" y="239"/>
                    <a:pt x="427" y="239"/>
                  </a:cubicBezTo>
                  <a:lnTo>
                    <a:pt x="431" y="239"/>
                  </a:lnTo>
                  <a:cubicBezTo>
                    <a:pt x="436" y="240"/>
                    <a:pt x="442" y="243"/>
                    <a:pt x="446" y="243"/>
                  </a:cubicBezTo>
                  <a:cubicBezTo>
                    <a:pt x="464" y="248"/>
                    <a:pt x="484" y="254"/>
                    <a:pt x="504" y="256"/>
                  </a:cubicBezTo>
                  <a:cubicBezTo>
                    <a:pt x="517" y="259"/>
                    <a:pt x="530" y="261"/>
                    <a:pt x="541" y="261"/>
                  </a:cubicBezTo>
                  <a:cubicBezTo>
                    <a:pt x="562" y="261"/>
                    <a:pt x="582" y="256"/>
                    <a:pt x="605" y="246"/>
                  </a:cubicBezTo>
                  <a:cubicBezTo>
                    <a:pt x="612" y="244"/>
                    <a:pt x="617" y="241"/>
                    <a:pt x="623" y="238"/>
                  </a:cubicBezTo>
                  <a:cubicBezTo>
                    <a:pt x="660" y="221"/>
                    <a:pt x="670" y="176"/>
                    <a:pt x="664" y="137"/>
                  </a:cubicBezTo>
                  <a:cubicBezTo>
                    <a:pt x="645" y="28"/>
                    <a:pt x="528" y="1"/>
                    <a:pt x="4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42"/>
            <p:cNvSpPr/>
            <p:nvPr/>
          </p:nvSpPr>
          <p:spPr>
            <a:xfrm>
              <a:off x="3639711" y="840065"/>
              <a:ext cx="25722" cy="12702"/>
            </a:xfrm>
            <a:custGeom>
              <a:rect b="b" l="l" r="r" t="t"/>
              <a:pathLst>
                <a:path extrusionOk="0" h="320" w="648">
                  <a:moveTo>
                    <a:pt x="451" y="1"/>
                  </a:moveTo>
                  <a:cubicBezTo>
                    <a:pt x="396" y="1"/>
                    <a:pt x="339" y="11"/>
                    <a:pt x="284" y="26"/>
                  </a:cubicBezTo>
                  <a:cubicBezTo>
                    <a:pt x="209" y="46"/>
                    <a:pt x="135" y="79"/>
                    <a:pt x="70" y="122"/>
                  </a:cubicBezTo>
                  <a:cubicBezTo>
                    <a:pt x="23" y="154"/>
                    <a:pt x="0" y="218"/>
                    <a:pt x="32" y="268"/>
                  </a:cubicBezTo>
                  <a:cubicBezTo>
                    <a:pt x="54" y="302"/>
                    <a:pt x="88" y="320"/>
                    <a:pt x="124" y="320"/>
                  </a:cubicBezTo>
                  <a:cubicBezTo>
                    <a:pt x="142" y="320"/>
                    <a:pt x="161" y="315"/>
                    <a:pt x="178" y="306"/>
                  </a:cubicBezTo>
                  <a:cubicBezTo>
                    <a:pt x="191" y="299"/>
                    <a:pt x="204" y="292"/>
                    <a:pt x="219" y="286"/>
                  </a:cubicBezTo>
                  <a:lnTo>
                    <a:pt x="220" y="286"/>
                  </a:lnTo>
                  <a:cubicBezTo>
                    <a:pt x="227" y="284"/>
                    <a:pt x="235" y="280"/>
                    <a:pt x="245" y="277"/>
                  </a:cubicBezTo>
                  <a:cubicBezTo>
                    <a:pt x="274" y="266"/>
                    <a:pt x="305" y="259"/>
                    <a:pt x="339" y="253"/>
                  </a:cubicBezTo>
                  <a:lnTo>
                    <a:pt x="357" y="248"/>
                  </a:lnTo>
                  <a:lnTo>
                    <a:pt x="359" y="248"/>
                  </a:lnTo>
                  <a:cubicBezTo>
                    <a:pt x="375" y="247"/>
                    <a:pt x="392" y="245"/>
                    <a:pt x="407" y="244"/>
                  </a:cubicBezTo>
                  <a:cubicBezTo>
                    <a:pt x="423" y="244"/>
                    <a:pt x="439" y="243"/>
                    <a:pt x="454" y="243"/>
                  </a:cubicBezTo>
                  <a:cubicBezTo>
                    <a:pt x="470" y="243"/>
                    <a:pt x="485" y="244"/>
                    <a:pt x="500" y="244"/>
                  </a:cubicBezTo>
                  <a:cubicBezTo>
                    <a:pt x="503" y="244"/>
                    <a:pt x="505" y="244"/>
                    <a:pt x="508" y="244"/>
                  </a:cubicBezTo>
                  <a:cubicBezTo>
                    <a:pt x="576" y="244"/>
                    <a:pt x="643" y="204"/>
                    <a:pt x="648" y="129"/>
                  </a:cubicBezTo>
                  <a:cubicBezTo>
                    <a:pt x="647" y="86"/>
                    <a:pt x="617" y="51"/>
                    <a:pt x="584" y="27"/>
                  </a:cubicBezTo>
                  <a:cubicBezTo>
                    <a:pt x="557" y="8"/>
                    <a:pt x="526" y="5"/>
                    <a:pt x="493" y="3"/>
                  </a:cubicBezTo>
                  <a:cubicBezTo>
                    <a:pt x="479" y="1"/>
                    <a:pt x="465" y="1"/>
                    <a:pt x="4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42"/>
            <p:cNvSpPr/>
            <p:nvPr/>
          </p:nvSpPr>
          <p:spPr>
            <a:xfrm>
              <a:off x="3591164" y="900560"/>
              <a:ext cx="198" cy="437"/>
            </a:xfrm>
            <a:custGeom>
              <a:rect b="b" l="l" r="r" t="t"/>
              <a:pathLst>
                <a:path extrusionOk="0" h="11" w="5">
                  <a:moveTo>
                    <a:pt x="5" y="0"/>
                  </a:moveTo>
                  <a:cubicBezTo>
                    <a:pt x="5" y="1"/>
                    <a:pt x="5" y="1"/>
                    <a:pt x="4" y="1"/>
                  </a:cubicBezTo>
                  <a:lnTo>
                    <a:pt x="4" y="1"/>
                  </a:lnTo>
                  <a:cubicBezTo>
                    <a:pt x="5" y="1"/>
                    <a:pt x="5" y="1"/>
                    <a:pt x="5" y="1"/>
                  </a:cubicBezTo>
                  <a:lnTo>
                    <a:pt x="5" y="0"/>
                  </a:lnTo>
                  <a:close/>
                  <a:moveTo>
                    <a:pt x="4" y="1"/>
                  </a:moveTo>
                  <a:cubicBezTo>
                    <a:pt x="2" y="3"/>
                    <a:pt x="1" y="7"/>
                    <a:pt x="0" y="11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solidFill>
              <a:srgbClr val="EA9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42"/>
            <p:cNvSpPr/>
            <p:nvPr/>
          </p:nvSpPr>
          <p:spPr>
            <a:xfrm>
              <a:off x="3581042" y="884007"/>
              <a:ext cx="18617" cy="27390"/>
            </a:xfrm>
            <a:custGeom>
              <a:rect b="b" l="l" r="r" t="t"/>
              <a:pathLst>
                <a:path extrusionOk="0" h="690" w="469">
                  <a:moveTo>
                    <a:pt x="347" y="0"/>
                  </a:moveTo>
                  <a:cubicBezTo>
                    <a:pt x="345" y="0"/>
                    <a:pt x="342" y="0"/>
                    <a:pt x="340" y="1"/>
                  </a:cubicBezTo>
                  <a:cubicBezTo>
                    <a:pt x="301" y="2"/>
                    <a:pt x="273" y="17"/>
                    <a:pt x="242" y="41"/>
                  </a:cubicBezTo>
                  <a:cubicBezTo>
                    <a:pt x="223" y="57"/>
                    <a:pt x="203" y="74"/>
                    <a:pt x="187" y="93"/>
                  </a:cubicBezTo>
                  <a:cubicBezTo>
                    <a:pt x="147" y="137"/>
                    <a:pt x="112" y="187"/>
                    <a:pt x="85" y="240"/>
                  </a:cubicBezTo>
                  <a:cubicBezTo>
                    <a:pt x="30" y="344"/>
                    <a:pt x="0" y="461"/>
                    <a:pt x="0" y="580"/>
                  </a:cubicBezTo>
                  <a:cubicBezTo>
                    <a:pt x="1" y="635"/>
                    <a:pt x="47" y="689"/>
                    <a:pt x="105" y="689"/>
                  </a:cubicBezTo>
                  <a:cubicBezTo>
                    <a:pt x="106" y="689"/>
                    <a:pt x="108" y="689"/>
                    <a:pt x="110" y="689"/>
                  </a:cubicBezTo>
                  <a:cubicBezTo>
                    <a:pt x="170" y="687"/>
                    <a:pt x="215" y="641"/>
                    <a:pt x="219" y="580"/>
                  </a:cubicBezTo>
                  <a:cubicBezTo>
                    <a:pt x="220" y="569"/>
                    <a:pt x="221" y="557"/>
                    <a:pt x="221" y="546"/>
                  </a:cubicBezTo>
                  <a:lnTo>
                    <a:pt x="224" y="533"/>
                  </a:lnTo>
                  <a:cubicBezTo>
                    <a:pt x="227" y="511"/>
                    <a:pt x="235" y="489"/>
                    <a:pt x="240" y="466"/>
                  </a:cubicBezTo>
                  <a:cubicBezTo>
                    <a:pt x="243" y="456"/>
                    <a:pt x="246" y="445"/>
                    <a:pt x="250" y="435"/>
                  </a:cubicBezTo>
                  <a:cubicBezTo>
                    <a:pt x="251" y="434"/>
                    <a:pt x="251" y="432"/>
                    <a:pt x="252" y="430"/>
                  </a:cubicBezTo>
                  <a:cubicBezTo>
                    <a:pt x="251" y="429"/>
                    <a:pt x="253" y="428"/>
                    <a:pt x="255" y="422"/>
                  </a:cubicBezTo>
                  <a:lnTo>
                    <a:pt x="256" y="421"/>
                  </a:lnTo>
                  <a:cubicBezTo>
                    <a:pt x="256" y="419"/>
                    <a:pt x="258" y="418"/>
                    <a:pt x="258" y="418"/>
                  </a:cubicBezTo>
                  <a:cubicBezTo>
                    <a:pt x="267" y="398"/>
                    <a:pt x="276" y="380"/>
                    <a:pt x="288" y="360"/>
                  </a:cubicBezTo>
                  <a:cubicBezTo>
                    <a:pt x="297" y="345"/>
                    <a:pt x="305" y="333"/>
                    <a:pt x="315" y="318"/>
                  </a:cubicBezTo>
                  <a:lnTo>
                    <a:pt x="317" y="317"/>
                  </a:lnTo>
                  <a:lnTo>
                    <a:pt x="317" y="315"/>
                  </a:lnTo>
                  <a:cubicBezTo>
                    <a:pt x="317" y="315"/>
                    <a:pt x="318" y="315"/>
                    <a:pt x="318" y="314"/>
                  </a:cubicBezTo>
                  <a:lnTo>
                    <a:pt x="319" y="313"/>
                  </a:lnTo>
                  <a:lnTo>
                    <a:pt x="320" y="311"/>
                  </a:lnTo>
                  <a:cubicBezTo>
                    <a:pt x="320" y="310"/>
                    <a:pt x="322" y="308"/>
                    <a:pt x="323" y="308"/>
                  </a:cubicBezTo>
                  <a:lnTo>
                    <a:pt x="323" y="306"/>
                  </a:lnTo>
                  <a:lnTo>
                    <a:pt x="325" y="304"/>
                  </a:lnTo>
                  <a:cubicBezTo>
                    <a:pt x="328" y="299"/>
                    <a:pt x="330" y="297"/>
                    <a:pt x="335" y="293"/>
                  </a:cubicBezTo>
                  <a:cubicBezTo>
                    <a:pt x="341" y="285"/>
                    <a:pt x="349" y="278"/>
                    <a:pt x="355" y="268"/>
                  </a:cubicBezTo>
                  <a:lnTo>
                    <a:pt x="405" y="219"/>
                  </a:lnTo>
                  <a:cubicBezTo>
                    <a:pt x="435" y="191"/>
                    <a:pt x="449" y="160"/>
                    <a:pt x="457" y="121"/>
                  </a:cubicBezTo>
                  <a:cubicBezTo>
                    <a:pt x="469" y="78"/>
                    <a:pt x="447" y="13"/>
                    <a:pt x="392" y="6"/>
                  </a:cubicBezTo>
                  <a:cubicBezTo>
                    <a:pt x="377" y="3"/>
                    <a:pt x="363" y="0"/>
                    <a:pt x="3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42"/>
            <p:cNvSpPr/>
            <p:nvPr/>
          </p:nvSpPr>
          <p:spPr>
            <a:xfrm>
              <a:off x="3593625" y="896114"/>
              <a:ext cx="357" cy="476"/>
            </a:xfrm>
            <a:custGeom>
              <a:rect b="b" l="l" r="r" t="t"/>
              <a:pathLst>
                <a:path extrusionOk="0" h="12" w="9">
                  <a:moveTo>
                    <a:pt x="8" y="1"/>
                  </a:moveTo>
                  <a:lnTo>
                    <a:pt x="8" y="1"/>
                  </a:lnTo>
                  <a:cubicBezTo>
                    <a:pt x="3" y="9"/>
                    <a:pt x="1" y="11"/>
                    <a:pt x="1" y="11"/>
                  </a:cubicBezTo>
                  <a:lnTo>
                    <a:pt x="1" y="11"/>
                  </a:lnTo>
                  <a:cubicBezTo>
                    <a:pt x="3" y="9"/>
                    <a:pt x="6" y="5"/>
                    <a:pt x="8" y="1"/>
                  </a:cubicBezTo>
                  <a:close/>
                </a:path>
              </a:pathLst>
            </a:custGeom>
            <a:solidFill>
              <a:srgbClr val="EA9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42"/>
            <p:cNvSpPr/>
            <p:nvPr/>
          </p:nvSpPr>
          <p:spPr>
            <a:xfrm>
              <a:off x="3709495" y="794693"/>
              <a:ext cx="24928" cy="25286"/>
            </a:xfrm>
            <a:custGeom>
              <a:rect b="b" l="l" r="r" t="t"/>
              <a:pathLst>
                <a:path extrusionOk="0" h="637" w="628">
                  <a:moveTo>
                    <a:pt x="254" y="546"/>
                  </a:moveTo>
                  <a:lnTo>
                    <a:pt x="254" y="546"/>
                  </a:lnTo>
                  <a:cubicBezTo>
                    <a:pt x="250" y="553"/>
                    <a:pt x="247" y="561"/>
                    <a:pt x="244" y="569"/>
                  </a:cubicBezTo>
                  <a:cubicBezTo>
                    <a:pt x="248" y="561"/>
                    <a:pt x="251" y="553"/>
                    <a:pt x="254" y="546"/>
                  </a:cubicBezTo>
                  <a:close/>
                  <a:moveTo>
                    <a:pt x="481" y="1"/>
                  </a:moveTo>
                  <a:cubicBezTo>
                    <a:pt x="452" y="1"/>
                    <a:pt x="429" y="8"/>
                    <a:pt x="399" y="23"/>
                  </a:cubicBezTo>
                  <a:cubicBezTo>
                    <a:pt x="377" y="33"/>
                    <a:pt x="355" y="47"/>
                    <a:pt x="335" y="60"/>
                  </a:cubicBezTo>
                  <a:cubicBezTo>
                    <a:pt x="285" y="96"/>
                    <a:pt x="240" y="133"/>
                    <a:pt x="198" y="178"/>
                  </a:cubicBezTo>
                  <a:cubicBezTo>
                    <a:pt x="117" y="267"/>
                    <a:pt x="56" y="367"/>
                    <a:pt x="13" y="479"/>
                  </a:cubicBezTo>
                  <a:cubicBezTo>
                    <a:pt x="0" y="507"/>
                    <a:pt x="9" y="550"/>
                    <a:pt x="25" y="575"/>
                  </a:cubicBezTo>
                  <a:cubicBezTo>
                    <a:pt x="41" y="601"/>
                    <a:pt x="71" y="626"/>
                    <a:pt x="101" y="632"/>
                  </a:cubicBezTo>
                  <a:cubicBezTo>
                    <a:pt x="112" y="635"/>
                    <a:pt x="124" y="636"/>
                    <a:pt x="135" y="636"/>
                  </a:cubicBezTo>
                  <a:cubicBezTo>
                    <a:pt x="157" y="636"/>
                    <a:pt x="178" y="631"/>
                    <a:pt x="197" y="619"/>
                  </a:cubicBezTo>
                  <a:cubicBezTo>
                    <a:pt x="227" y="600"/>
                    <a:pt x="241" y="576"/>
                    <a:pt x="254" y="544"/>
                  </a:cubicBezTo>
                  <a:cubicBezTo>
                    <a:pt x="255" y="543"/>
                    <a:pt x="255" y="540"/>
                    <a:pt x="256" y="538"/>
                  </a:cubicBezTo>
                  <a:lnTo>
                    <a:pt x="256" y="538"/>
                  </a:lnTo>
                  <a:cubicBezTo>
                    <a:pt x="256" y="541"/>
                    <a:pt x="255" y="543"/>
                    <a:pt x="254" y="546"/>
                  </a:cubicBezTo>
                  <a:lnTo>
                    <a:pt x="254" y="546"/>
                  </a:lnTo>
                  <a:cubicBezTo>
                    <a:pt x="275" y="500"/>
                    <a:pt x="302" y="458"/>
                    <a:pt x="332" y="417"/>
                  </a:cubicBezTo>
                  <a:cubicBezTo>
                    <a:pt x="374" y="366"/>
                    <a:pt x="421" y="320"/>
                    <a:pt x="472" y="279"/>
                  </a:cubicBezTo>
                  <a:cubicBezTo>
                    <a:pt x="489" y="268"/>
                    <a:pt x="504" y="256"/>
                    <a:pt x="521" y="245"/>
                  </a:cubicBezTo>
                  <a:cubicBezTo>
                    <a:pt x="546" y="227"/>
                    <a:pt x="571" y="211"/>
                    <a:pt x="584" y="184"/>
                  </a:cubicBezTo>
                  <a:cubicBezTo>
                    <a:pt x="594" y="168"/>
                    <a:pt x="600" y="149"/>
                    <a:pt x="607" y="131"/>
                  </a:cubicBezTo>
                  <a:cubicBezTo>
                    <a:pt x="627" y="80"/>
                    <a:pt x="586" y="26"/>
                    <a:pt x="540" y="10"/>
                  </a:cubicBezTo>
                  <a:cubicBezTo>
                    <a:pt x="530" y="7"/>
                    <a:pt x="523" y="5"/>
                    <a:pt x="511" y="3"/>
                  </a:cubicBezTo>
                  <a:cubicBezTo>
                    <a:pt x="500" y="2"/>
                    <a:pt x="490" y="1"/>
                    <a:pt x="4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42"/>
            <p:cNvSpPr/>
            <p:nvPr/>
          </p:nvSpPr>
          <p:spPr>
            <a:xfrm>
              <a:off x="3778604" y="755792"/>
              <a:ext cx="24095" cy="10321"/>
            </a:xfrm>
            <a:custGeom>
              <a:rect b="b" l="l" r="r" t="t"/>
              <a:pathLst>
                <a:path extrusionOk="0" h="260" w="607">
                  <a:moveTo>
                    <a:pt x="443" y="1"/>
                  </a:moveTo>
                  <a:cubicBezTo>
                    <a:pt x="396" y="1"/>
                    <a:pt x="348" y="11"/>
                    <a:pt x="302" y="19"/>
                  </a:cubicBezTo>
                  <a:cubicBezTo>
                    <a:pt x="227" y="31"/>
                    <a:pt x="157" y="51"/>
                    <a:pt x="84" y="75"/>
                  </a:cubicBezTo>
                  <a:cubicBezTo>
                    <a:pt x="36" y="91"/>
                    <a:pt x="0" y="142"/>
                    <a:pt x="17" y="192"/>
                  </a:cubicBezTo>
                  <a:cubicBezTo>
                    <a:pt x="31" y="239"/>
                    <a:pt x="69" y="260"/>
                    <a:pt x="113" y="260"/>
                  </a:cubicBezTo>
                  <a:cubicBezTo>
                    <a:pt x="120" y="260"/>
                    <a:pt x="127" y="259"/>
                    <a:pt x="134" y="258"/>
                  </a:cubicBezTo>
                  <a:cubicBezTo>
                    <a:pt x="143" y="257"/>
                    <a:pt x="152" y="256"/>
                    <a:pt x="163" y="254"/>
                  </a:cubicBezTo>
                  <a:cubicBezTo>
                    <a:pt x="166" y="254"/>
                    <a:pt x="170" y="253"/>
                    <a:pt x="173" y="253"/>
                  </a:cubicBezTo>
                  <a:cubicBezTo>
                    <a:pt x="191" y="251"/>
                    <a:pt x="211" y="249"/>
                    <a:pt x="228" y="247"/>
                  </a:cubicBezTo>
                  <a:cubicBezTo>
                    <a:pt x="252" y="244"/>
                    <a:pt x="274" y="240"/>
                    <a:pt x="298" y="237"/>
                  </a:cubicBezTo>
                  <a:cubicBezTo>
                    <a:pt x="300" y="237"/>
                    <a:pt x="302" y="237"/>
                    <a:pt x="304" y="236"/>
                  </a:cubicBezTo>
                  <a:cubicBezTo>
                    <a:pt x="306" y="236"/>
                    <a:pt x="307" y="236"/>
                    <a:pt x="310" y="234"/>
                  </a:cubicBezTo>
                  <a:cubicBezTo>
                    <a:pt x="318" y="233"/>
                    <a:pt x="325" y="232"/>
                    <a:pt x="335" y="232"/>
                  </a:cubicBezTo>
                  <a:cubicBezTo>
                    <a:pt x="376" y="227"/>
                    <a:pt x="420" y="228"/>
                    <a:pt x="462" y="219"/>
                  </a:cubicBezTo>
                  <a:cubicBezTo>
                    <a:pt x="509" y="208"/>
                    <a:pt x="548" y="190"/>
                    <a:pt x="583" y="156"/>
                  </a:cubicBezTo>
                  <a:cubicBezTo>
                    <a:pt x="600" y="140"/>
                    <a:pt x="606" y="118"/>
                    <a:pt x="604" y="94"/>
                  </a:cubicBezTo>
                  <a:cubicBezTo>
                    <a:pt x="601" y="70"/>
                    <a:pt x="589" y="54"/>
                    <a:pt x="569" y="40"/>
                  </a:cubicBezTo>
                  <a:cubicBezTo>
                    <a:pt x="531" y="10"/>
                    <a:pt x="487" y="1"/>
                    <a:pt x="4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42"/>
            <p:cNvSpPr/>
            <p:nvPr/>
          </p:nvSpPr>
          <p:spPr>
            <a:xfrm>
              <a:off x="3835884" y="796241"/>
              <a:ext cx="23301" cy="10599"/>
            </a:xfrm>
            <a:custGeom>
              <a:rect b="b" l="l" r="r" t="t"/>
              <a:pathLst>
                <a:path extrusionOk="0" h="267" w="587">
                  <a:moveTo>
                    <a:pt x="233" y="0"/>
                  </a:moveTo>
                  <a:cubicBezTo>
                    <a:pt x="197" y="0"/>
                    <a:pt x="161" y="2"/>
                    <a:pt x="126" y="5"/>
                  </a:cubicBezTo>
                  <a:cubicBezTo>
                    <a:pt x="94" y="8"/>
                    <a:pt x="63" y="16"/>
                    <a:pt x="38" y="41"/>
                  </a:cubicBezTo>
                  <a:cubicBezTo>
                    <a:pt x="17" y="62"/>
                    <a:pt x="1" y="97"/>
                    <a:pt x="2" y="129"/>
                  </a:cubicBezTo>
                  <a:cubicBezTo>
                    <a:pt x="5" y="189"/>
                    <a:pt x="53" y="251"/>
                    <a:pt x="117" y="251"/>
                  </a:cubicBezTo>
                  <a:cubicBezTo>
                    <a:pt x="120" y="251"/>
                    <a:pt x="122" y="251"/>
                    <a:pt x="125" y="251"/>
                  </a:cubicBezTo>
                  <a:cubicBezTo>
                    <a:pt x="150" y="249"/>
                    <a:pt x="175" y="248"/>
                    <a:pt x="199" y="248"/>
                  </a:cubicBezTo>
                  <a:cubicBezTo>
                    <a:pt x="253" y="248"/>
                    <a:pt x="306" y="252"/>
                    <a:pt x="359" y="259"/>
                  </a:cubicBezTo>
                  <a:cubicBezTo>
                    <a:pt x="384" y="263"/>
                    <a:pt x="411" y="267"/>
                    <a:pt x="437" y="267"/>
                  </a:cubicBezTo>
                  <a:cubicBezTo>
                    <a:pt x="473" y="267"/>
                    <a:pt x="507" y="260"/>
                    <a:pt x="536" y="239"/>
                  </a:cubicBezTo>
                  <a:cubicBezTo>
                    <a:pt x="555" y="225"/>
                    <a:pt x="575" y="207"/>
                    <a:pt x="580" y="181"/>
                  </a:cubicBezTo>
                  <a:cubicBezTo>
                    <a:pt x="586" y="155"/>
                    <a:pt x="584" y="131"/>
                    <a:pt x="570" y="106"/>
                  </a:cubicBezTo>
                  <a:cubicBezTo>
                    <a:pt x="527" y="20"/>
                    <a:pt x="407" y="10"/>
                    <a:pt x="321" y="4"/>
                  </a:cubicBezTo>
                  <a:cubicBezTo>
                    <a:pt x="291" y="1"/>
                    <a:pt x="262" y="0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42"/>
            <p:cNvSpPr/>
            <p:nvPr/>
          </p:nvSpPr>
          <p:spPr>
            <a:xfrm>
              <a:off x="3785352" y="837921"/>
              <a:ext cx="16434" cy="16553"/>
            </a:xfrm>
            <a:custGeom>
              <a:rect b="b" l="l" r="r" t="t"/>
              <a:pathLst>
                <a:path extrusionOk="0" h="417" w="414">
                  <a:moveTo>
                    <a:pt x="121" y="0"/>
                  </a:moveTo>
                  <a:cubicBezTo>
                    <a:pt x="110" y="0"/>
                    <a:pt x="100" y="2"/>
                    <a:pt x="91" y="5"/>
                  </a:cubicBezTo>
                  <a:cubicBezTo>
                    <a:pt x="65" y="12"/>
                    <a:pt x="36" y="32"/>
                    <a:pt x="21" y="57"/>
                  </a:cubicBezTo>
                  <a:cubicBezTo>
                    <a:pt x="6" y="83"/>
                    <a:pt x="0" y="115"/>
                    <a:pt x="9" y="145"/>
                  </a:cubicBezTo>
                  <a:lnTo>
                    <a:pt x="21" y="172"/>
                  </a:lnTo>
                  <a:cubicBezTo>
                    <a:pt x="26" y="182"/>
                    <a:pt x="34" y="190"/>
                    <a:pt x="42" y="197"/>
                  </a:cubicBezTo>
                  <a:cubicBezTo>
                    <a:pt x="88" y="232"/>
                    <a:pt x="128" y="272"/>
                    <a:pt x="164" y="318"/>
                  </a:cubicBezTo>
                  <a:cubicBezTo>
                    <a:pt x="172" y="331"/>
                    <a:pt x="181" y="344"/>
                    <a:pt x="192" y="356"/>
                  </a:cubicBezTo>
                  <a:cubicBezTo>
                    <a:pt x="203" y="369"/>
                    <a:pt x="216" y="377"/>
                    <a:pt x="229" y="390"/>
                  </a:cubicBezTo>
                  <a:cubicBezTo>
                    <a:pt x="243" y="400"/>
                    <a:pt x="254" y="406"/>
                    <a:pt x="271" y="412"/>
                  </a:cubicBezTo>
                  <a:cubicBezTo>
                    <a:pt x="279" y="415"/>
                    <a:pt x="289" y="416"/>
                    <a:pt x="298" y="416"/>
                  </a:cubicBezTo>
                  <a:cubicBezTo>
                    <a:pt x="323" y="416"/>
                    <a:pt x="349" y="406"/>
                    <a:pt x="367" y="392"/>
                  </a:cubicBezTo>
                  <a:cubicBezTo>
                    <a:pt x="395" y="370"/>
                    <a:pt x="406" y="341"/>
                    <a:pt x="409" y="307"/>
                  </a:cubicBezTo>
                  <a:cubicBezTo>
                    <a:pt x="414" y="292"/>
                    <a:pt x="409" y="276"/>
                    <a:pt x="406" y="263"/>
                  </a:cubicBezTo>
                  <a:cubicBezTo>
                    <a:pt x="403" y="249"/>
                    <a:pt x="399" y="236"/>
                    <a:pt x="391" y="221"/>
                  </a:cubicBezTo>
                  <a:cubicBezTo>
                    <a:pt x="380" y="203"/>
                    <a:pt x="368" y="187"/>
                    <a:pt x="354" y="171"/>
                  </a:cubicBezTo>
                  <a:cubicBezTo>
                    <a:pt x="341" y="152"/>
                    <a:pt x="325" y="136"/>
                    <a:pt x="307" y="120"/>
                  </a:cubicBezTo>
                  <a:cubicBezTo>
                    <a:pt x="269" y="81"/>
                    <a:pt x="224" y="47"/>
                    <a:pt x="179" y="16"/>
                  </a:cubicBezTo>
                  <a:cubicBezTo>
                    <a:pt x="163" y="6"/>
                    <a:pt x="142" y="0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42"/>
            <p:cNvSpPr/>
            <p:nvPr/>
          </p:nvSpPr>
          <p:spPr>
            <a:xfrm>
              <a:off x="3636456" y="934777"/>
              <a:ext cx="28422" cy="10718"/>
            </a:xfrm>
            <a:custGeom>
              <a:rect b="b" l="l" r="r" t="t"/>
              <a:pathLst>
                <a:path extrusionOk="0" h="270" w="716">
                  <a:moveTo>
                    <a:pt x="574" y="0"/>
                  </a:moveTo>
                  <a:cubicBezTo>
                    <a:pt x="542" y="0"/>
                    <a:pt x="511" y="6"/>
                    <a:pt x="479" y="15"/>
                  </a:cubicBezTo>
                  <a:cubicBezTo>
                    <a:pt x="438" y="27"/>
                    <a:pt x="397" y="38"/>
                    <a:pt x="355" y="44"/>
                  </a:cubicBezTo>
                  <a:cubicBezTo>
                    <a:pt x="351" y="44"/>
                    <a:pt x="347" y="45"/>
                    <a:pt x="345" y="45"/>
                  </a:cubicBezTo>
                  <a:cubicBezTo>
                    <a:pt x="334" y="46"/>
                    <a:pt x="324" y="48"/>
                    <a:pt x="313" y="48"/>
                  </a:cubicBezTo>
                  <a:cubicBezTo>
                    <a:pt x="292" y="49"/>
                    <a:pt x="271" y="50"/>
                    <a:pt x="250" y="50"/>
                  </a:cubicBezTo>
                  <a:cubicBezTo>
                    <a:pt x="244" y="51"/>
                    <a:pt x="238" y="51"/>
                    <a:pt x="232" y="51"/>
                  </a:cubicBezTo>
                  <a:cubicBezTo>
                    <a:pt x="192" y="51"/>
                    <a:pt x="152" y="48"/>
                    <a:pt x="113" y="42"/>
                  </a:cubicBezTo>
                  <a:cubicBezTo>
                    <a:pt x="110" y="42"/>
                    <a:pt x="108" y="42"/>
                    <a:pt x="105" y="42"/>
                  </a:cubicBezTo>
                  <a:cubicBezTo>
                    <a:pt x="56" y="42"/>
                    <a:pt x="14" y="91"/>
                    <a:pt x="7" y="135"/>
                  </a:cubicBezTo>
                  <a:cubicBezTo>
                    <a:pt x="1" y="183"/>
                    <a:pt x="31" y="243"/>
                    <a:pt x="84" y="253"/>
                  </a:cubicBezTo>
                  <a:cubicBezTo>
                    <a:pt x="149" y="263"/>
                    <a:pt x="214" y="270"/>
                    <a:pt x="280" y="270"/>
                  </a:cubicBezTo>
                  <a:cubicBezTo>
                    <a:pt x="315" y="270"/>
                    <a:pt x="350" y="268"/>
                    <a:pt x="385" y="264"/>
                  </a:cubicBezTo>
                  <a:cubicBezTo>
                    <a:pt x="496" y="250"/>
                    <a:pt x="634" y="235"/>
                    <a:pt x="691" y="125"/>
                  </a:cubicBezTo>
                  <a:cubicBezTo>
                    <a:pt x="715" y="82"/>
                    <a:pt x="693" y="25"/>
                    <a:pt x="642" y="10"/>
                  </a:cubicBezTo>
                  <a:cubicBezTo>
                    <a:pt x="620" y="3"/>
                    <a:pt x="597" y="0"/>
                    <a:pt x="5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42"/>
            <p:cNvSpPr/>
            <p:nvPr/>
          </p:nvSpPr>
          <p:spPr>
            <a:xfrm>
              <a:off x="3132291" y="312241"/>
              <a:ext cx="23023" cy="9606"/>
            </a:xfrm>
            <a:custGeom>
              <a:rect b="b" l="l" r="r" t="t"/>
              <a:pathLst>
                <a:path extrusionOk="0" h="242" w="580">
                  <a:moveTo>
                    <a:pt x="396" y="236"/>
                  </a:moveTo>
                  <a:lnTo>
                    <a:pt x="396" y="236"/>
                  </a:lnTo>
                  <a:cubicBezTo>
                    <a:pt x="399" y="236"/>
                    <a:pt x="401" y="236"/>
                    <a:pt x="403" y="236"/>
                  </a:cubicBezTo>
                  <a:lnTo>
                    <a:pt x="403" y="236"/>
                  </a:lnTo>
                  <a:cubicBezTo>
                    <a:pt x="401" y="236"/>
                    <a:pt x="399" y="236"/>
                    <a:pt x="396" y="236"/>
                  </a:cubicBezTo>
                  <a:close/>
                  <a:moveTo>
                    <a:pt x="330" y="0"/>
                  </a:moveTo>
                  <a:cubicBezTo>
                    <a:pt x="323" y="0"/>
                    <a:pt x="316" y="0"/>
                    <a:pt x="309" y="0"/>
                  </a:cubicBezTo>
                  <a:cubicBezTo>
                    <a:pt x="236" y="1"/>
                    <a:pt x="162" y="14"/>
                    <a:pt x="91" y="38"/>
                  </a:cubicBezTo>
                  <a:cubicBezTo>
                    <a:pt x="41" y="54"/>
                    <a:pt x="0" y="111"/>
                    <a:pt x="18" y="165"/>
                  </a:cubicBezTo>
                  <a:cubicBezTo>
                    <a:pt x="34" y="211"/>
                    <a:pt x="74" y="241"/>
                    <a:pt x="119" y="241"/>
                  </a:cubicBezTo>
                  <a:cubicBezTo>
                    <a:pt x="128" y="241"/>
                    <a:pt x="137" y="240"/>
                    <a:pt x="146" y="238"/>
                  </a:cubicBezTo>
                  <a:cubicBezTo>
                    <a:pt x="164" y="233"/>
                    <a:pt x="183" y="230"/>
                    <a:pt x="202" y="227"/>
                  </a:cubicBezTo>
                  <a:cubicBezTo>
                    <a:pt x="225" y="225"/>
                    <a:pt x="247" y="224"/>
                    <a:pt x="270" y="224"/>
                  </a:cubicBezTo>
                  <a:cubicBezTo>
                    <a:pt x="297" y="224"/>
                    <a:pt x="324" y="225"/>
                    <a:pt x="350" y="229"/>
                  </a:cubicBezTo>
                  <a:cubicBezTo>
                    <a:pt x="373" y="232"/>
                    <a:pt x="396" y="236"/>
                    <a:pt x="419" y="239"/>
                  </a:cubicBezTo>
                  <a:lnTo>
                    <a:pt x="419" y="239"/>
                  </a:lnTo>
                  <a:cubicBezTo>
                    <a:pt x="426" y="240"/>
                    <a:pt x="432" y="241"/>
                    <a:pt x="439" y="241"/>
                  </a:cubicBezTo>
                  <a:cubicBezTo>
                    <a:pt x="452" y="241"/>
                    <a:pt x="465" y="237"/>
                    <a:pt x="476" y="236"/>
                  </a:cubicBezTo>
                  <a:cubicBezTo>
                    <a:pt x="487" y="233"/>
                    <a:pt x="496" y="232"/>
                    <a:pt x="507" y="227"/>
                  </a:cubicBezTo>
                  <a:cubicBezTo>
                    <a:pt x="537" y="219"/>
                    <a:pt x="560" y="196"/>
                    <a:pt x="569" y="165"/>
                  </a:cubicBezTo>
                  <a:cubicBezTo>
                    <a:pt x="579" y="132"/>
                    <a:pt x="568" y="104"/>
                    <a:pt x="547" y="78"/>
                  </a:cubicBezTo>
                  <a:cubicBezTo>
                    <a:pt x="496" y="13"/>
                    <a:pt x="409" y="0"/>
                    <a:pt x="3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42"/>
            <p:cNvSpPr/>
            <p:nvPr/>
          </p:nvSpPr>
          <p:spPr>
            <a:xfrm>
              <a:off x="3149479" y="266512"/>
              <a:ext cx="20443" cy="17069"/>
            </a:xfrm>
            <a:custGeom>
              <a:rect b="b" l="l" r="r" t="t"/>
              <a:pathLst>
                <a:path extrusionOk="0" h="430" w="515">
                  <a:moveTo>
                    <a:pt x="387" y="1"/>
                  </a:moveTo>
                  <a:cubicBezTo>
                    <a:pt x="346" y="1"/>
                    <a:pt x="306" y="18"/>
                    <a:pt x="269" y="38"/>
                  </a:cubicBezTo>
                  <a:cubicBezTo>
                    <a:pt x="241" y="52"/>
                    <a:pt x="214" y="69"/>
                    <a:pt x="189" y="88"/>
                  </a:cubicBezTo>
                  <a:cubicBezTo>
                    <a:pt x="132" y="130"/>
                    <a:pt x="80" y="175"/>
                    <a:pt x="35" y="232"/>
                  </a:cubicBezTo>
                  <a:cubicBezTo>
                    <a:pt x="15" y="257"/>
                    <a:pt x="1" y="281"/>
                    <a:pt x="1" y="314"/>
                  </a:cubicBezTo>
                  <a:cubicBezTo>
                    <a:pt x="1" y="342"/>
                    <a:pt x="14" y="376"/>
                    <a:pt x="35" y="395"/>
                  </a:cubicBezTo>
                  <a:cubicBezTo>
                    <a:pt x="56" y="415"/>
                    <a:pt x="83" y="430"/>
                    <a:pt x="113" y="430"/>
                  </a:cubicBezTo>
                  <a:cubicBezTo>
                    <a:pt x="114" y="430"/>
                    <a:pt x="115" y="430"/>
                    <a:pt x="116" y="430"/>
                  </a:cubicBezTo>
                  <a:cubicBezTo>
                    <a:pt x="146" y="429"/>
                    <a:pt x="179" y="419"/>
                    <a:pt x="198" y="395"/>
                  </a:cubicBezTo>
                  <a:cubicBezTo>
                    <a:pt x="226" y="363"/>
                    <a:pt x="257" y="335"/>
                    <a:pt x="290" y="307"/>
                  </a:cubicBezTo>
                  <a:cubicBezTo>
                    <a:pt x="316" y="288"/>
                    <a:pt x="342" y="269"/>
                    <a:pt x="370" y="255"/>
                  </a:cubicBezTo>
                  <a:cubicBezTo>
                    <a:pt x="386" y="246"/>
                    <a:pt x="402" y="238"/>
                    <a:pt x="417" y="231"/>
                  </a:cubicBezTo>
                  <a:cubicBezTo>
                    <a:pt x="455" y="211"/>
                    <a:pt x="486" y="181"/>
                    <a:pt x="499" y="139"/>
                  </a:cubicBezTo>
                  <a:cubicBezTo>
                    <a:pt x="514" y="93"/>
                    <a:pt x="490" y="39"/>
                    <a:pt x="449" y="17"/>
                  </a:cubicBezTo>
                  <a:cubicBezTo>
                    <a:pt x="429" y="5"/>
                    <a:pt x="408" y="1"/>
                    <a:pt x="3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42"/>
            <p:cNvSpPr/>
            <p:nvPr/>
          </p:nvSpPr>
          <p:spPr>
            <a:xfrm>
              <a:off x="3086006" y="274848"/>
              <a:ext cx="20919" cy="10360"/>
            </a:xfrm>
            <a:custGeom>
              <a:rect b="b" l="l" r="r" t="t"/>
              <a:pathLst>
                <a:path extrusionOk="0" h="261" w="527">
                  <a:moveTo>
                    <a:pt x="370" y="1"/>
                  </a:moveTo>
                  <a:cubicBezTo>
                    <a:pt x="339" y="1"/>
                    <a:pt x="308" y="2"/>
                    <a:pt x="278" y="6"/>
                  </a:cubicBezTo>
                  <a:cubicBezTo>
                    <a:pt x="210" y="13"/>
                    <a:pt x="146" y="28"/>
                    <a:pt x="81" y="54"/>
                  </a:cubicBezTo>
                  <a:cubicBezTo>
                    <a:pt x="55" y="64"/>
                    <a:pt x="34" y="76"/>
                    <a:pt x="19" y="102"/>
                  </a:cubicBezTo>
                  <a:cubicBezTo>
                    <a:pt x="6" y="125"/>
                    <a:pt x="1" y="157"/>
                    <a:pt x="8" y="183"/>
                  </a:cubicBezTo>
                  <a:cubicBezTo>
                    <a:pt x="23" y="226"/>
                    <a:pt x="64" y="260"/>
                    <a:pt x="109" y="260"/>
                  </a:cubicBezTo>
                  <a:cubicBezTo>
                    <a:pt x="118" y="260"/>
                    <a:pt x="127" y="259"/>
                    <a:pt x="136" y="256"/>
                  </a:cubicBezTo>
                  <a:cubicBezTo>
                    <a:pt x="172" y="244"/>
                    <a:pt x="206" y="236"/>
                    <a:pt x="243" y="230"/>
                  </a:cubicBezTo>
                  <a:cubicBezTo>
                    <a:pt x="266" y="227"/>
                    <a:pt x="292" y="225"/>
                    <a:pt x="316" y="225"/>
                  </a:cubicBezTo>
                  <a:cubicBezTo>
                    <a:pt x="324" y="225"/>
                    <a:pt x="331" y="226"/>
                    <a:pt x="338" y="226"/>
                  </a:cubicBezTo>
                  <a:cubicBezTo>
                    <a:pt x="356" y="227"/>
                    <a:pt x="373" y="228"/>
                    <a:pt x="392" y="230"/>
                  </a:cubicBezTo>
                  <a:cubicBezTo>
                    <a:pt x="393" y="230"/>
                    <a:pt x="394" y="230"/>
                    <a:pt x="396" y="230"/>
                  </a:cubicBezTo>
                  <a:cubicBezTo>
                    <a:pt x="433" y="230"/>
                    <a:pt x="473" y="216"/>
                    <a:pt x="498" y="186"/>
                  </a:cubicBezTo>
                  <a:cubicBezTo>
                    <a:pt x="512" y="171"/>
                    <a:pt x="522" y="154"/>
                    <a:pt x="524" y="133"/>
                  </a:cubicBezTo>
                  <a:cubicBezTo>
                    <a:pt x="527" y="111"/>
                    <a:pt x="523" y="95"/>
                    <a:pt x="514" y="74"/>
                  </a:cubicBezTo>
                  <a:cubicBezTo>
                    <a:pt x="489" y="18"/>
                    <a:pt x="424" y="2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42"/>
            <p:cNvSpPr/>
            <p:nvPr/>
          </p:nvSpPr>
          <p:spPr>
            <a:xfrm>
              <a:off x="3114349" y="239480"/>
              <a:ext cx="15163" cy="11432"/>
            </a:xfrm>
            <a:custGeom>
              <a:rect b="b" l="l" r="r" t="t"/>
              <a:pathLst>
                <a:path extrusionOk="0" h="288" w="382">
                  <a:moveTo>
                    <a:pt x="117" y="0"/>
                  </a:moveTo>
                  <a:cubicBezTo>
                    <a:pt x="108" y="0"/>
                    <a:pt x="98" y="2"/>
                    <a:pt x="89" y="6"/>
                  </a:cubicBezTo>
                  <a:cubicBezTo>
                    <a:pt x="63" y="13"/>
                    <a:pt x="35" y="33"/>
                    <a:pt x="21" y="58"/>
                  </a:cubicBezTo>
                  <a:cubicBezTo>
                    <a:pt x="7" y="84"/>
                    <a:pt x="0" y="115"/>
                    <a:pt x="10" y="144"/>
                  </a:cubicBezTo>
                  <a:lnTo>
                    <a:pt x="21" y="171"/>
                  </a:lnTo>
                  <a:cubicBezTo>
                    <a:pt x="32" y="189"/>
                    <a:pt x="45" y="201"/>
                    <a:pt x="62" y="212"/>
                  </a:cubicBezTo>
                  <a:cubicBezTo>
                    <a:pt x="95" y="237"/>
                    <a:pt x="134" y="253"/>
                    <a:pt x="172" y="269"/>
                  </a:cubicBezTo>
                  <a:cubicBezTo>
                    <a:pt x="181" y="272"/>
                    <a:pt x="187" y="274"/>
                    <a:pt x="194" y="277"/>
                  </a:cubicBezTo>
                  <a:cubicBezTo>
                    <a:pt x="212" y="283"/>
                    <a:pt x="228" y="285"/>
                    <a:pt x="245" y="286"/>
                  </a:cubicBezTo>
                  <a:cubicBezTo>
                    <a:pt x="249" y="286"/>
                    <a:pt x="254" y="288"/>
                    <a:pt x="259" y="288"/>
                  </a:cubicBezTo>
                  <a:lnTo>
                    <a:pt x="261" y="288"/>
                  </a:lnTo>
                  <a:cubicBezTo>
                    <a:pt x="271" y="286"/>
                    <a:pt x="281" y="285"/>
                    <a:pt x="291" y="284"/>
                  </a:cubicBezTo>
                  <a:cubicBezTo>
                    <a:pt x="300" y="281"/>
                    <a:pt x="312" y="275"/>
                    <a:pt x="319" y="272"/>
                  </a:cubicBezTo>
                  <a:cubicBezTo>
                    <a:pt x="333" y="265"/>
                    <a:pt x="344" y="258"/>
                    <a:pt x="353" y="247"/>
                  </a:cubicBezTo>
                  <a:cubicBezTo>
                    <a:pt x="359" y="241"/>
                    <a:pt x="364" y="234"/>
                    <a:pt x="368" y="227"/>
                  </a:cubicBezTo>
                  <a:cubicBezTo>
                    <a:pt x="374" y="217"/>
                    <a:pt x="378" y="206"/>
                    <a:pt x="379" y="192"/>
                  </a:cubicBezTo>
                  <a:cubicBezTo>
                    <a:pt x="382" y="185"/>
                    <a:pt x="382" y="175"/>
                    <a:pt x="379" y="168"/>
                  </a:cubicBezTo>
                  <a:cubicBezTo>
                    <a:pt x="379" y="151"/>
                    <a:pt x="375" y="139"/>
                    <a:pt x="369" y="128"/>
                  </a:cubicBezTo>
                  <a:cubicBezTo>
                    <a:pt x="363" y="116"/>
                    <a:pt x="352" y="105"/>
                    <a:pt x="340" y="94"/>
                  </a:cubicBezTo>
                  <a:cubicBezTo>
                    <a:pt x="324" y="80"/>
                    <a:pt x="309" y="70"/>
                    <a:pt x="290" y="65"/>
                  </a:cubicBezTo>
                  <a:cubicBezTo>
                    <a:pt x="287" y="64"/>
                    <a:pt x="285" y="64"/>
                    <a:pt x="283" y="63"/>
                  </a:cubicBezTo>
                  <a:cubicBezTo>
                    <a:pt x="277" y="61"/>
                    <a:pt x="274" y="60"/>
                    <a:pt x="269" y="59"/>
                  </a:cubicBezTo>
                  <a:cubicBezTo>
                    <a:pt x="256" y="55"/>
                    <a:pt x="243" y="50"/>
                    <a:pt x="230" y="45"/>
                  </a:cubicBezTo>
                  <a:cubicBezTo>
                    <a:pt x="212" y="37"/>
                    <a:pt x="192" y="27"/>
                    <a:pt x="175" y="16"/>
                  </a:cubicBezTo>
                  <a:cubicBezTo>
                    <a:pt x="162" y="8"/>
                    <a:pt x="147" y="2"/>
                    <a:pt x="134" y="2"/>
                  </a:cubicBezTo>
                  <a:cubicBezTo>
                    <a:pt x="128" y="1"/>
                    <a:pt x="123" y="0"/>
                    <a:pt x="1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42"/>
            <p:cNvSpPr/>
            <p:nvPr/>
          </p:nvSpPr>
          <p:spPr>
            <a:xfrm>
              <a:off x="3044168" y="239440"/>
              <a:ext cx="14846" cy="15005"/>
            </a:xfrm>
            <a:custGeom>
              <a:rect b="b" l="l" r="r" t="t"/>
              <a:pathLst>
                <a:path extrusionOk="0" h="378" w="374">
                  <a:moveTo>
                    <a:pt x="265" y="0"/>
                  </a:moveTo>
                  <a:cubicBezTo>
                    <a:pt x="260" y="0"/>
                    <a:pt x="255" y="1"/>
                    <a:pt x="250" y="2"/>
                  </a:cubicBezTo>
                  <a:cubicBezTo>
                    <a:pt x="236" y="2"/>
                    <a:pt x="223" y="8"/>
                    <a:pt x="211" y="15"/>
                  </a:cubicBezTo>
                  <a:lnTo>
                    <a:pt x="198" y="20"/>
                  </a:lnTo>
                  <a:cubicBezTo>
                    <a:pt x="186" y="25"/>
                    <a:pt x="175" y="35"/>
                    <a:pt x="166" y="43"/>
                  </a:cubicBezTo>
                  <a:cubicBezTo>
                    <a:pt x="159" y="48"/>
                    <a:pt x="153" y="54"/>
                    <a:pt x="146" y="61"/>
                  </a:cubicBezTo>
                  <a:cubicBezTo>
                    <a:pt x="133" y="74"/>
                    <a:pt x="120" y="88"/>
                    <a:pt x="108" y="102"/>
                  </a:cubicBezTo>
                  <a:cubicBezTo>
                    <a:pt x="84" y="129"/>
                    <a:pt x="59" y="158"/>
                    <a:pt x="33" y="186"/>
                  </a:cubicBezTo>
                  <a:cubicBezTo>
                    <a:pt x="14" y="208"/>
                    <a:pt x="0" y="236"/>
                    <a:pt x="0" y="265"/>
                  </a:cubicBezTo>
                  <a:cubicBezTo>
                    <a:pt x="0" y="280"/>
                    <a:pt x="3" y="295"/>
                    <a:pt x="9" y="309"/>
                  </a:cubicBezTo>
                  <a:cubicBezTo>
                    <a:pt x="14" y="322"/>
                    <a:pt x="21" y="335"/>
                    <a:pt x="33" y="345"/>
                  </a:cubicBezTo>
                  <a:cubicBezTo>
                    <a:pt x="53" y="363"/>
                    <a:pt x="80" y="377"/>
                    <a:pt x="109" y="377"/>
                  </a:cubicBezTo>
                  <a:cubicBezTo>
                    <a:pt x="110" y="377"/>
                    <a:pt x="111" y="377"/>
                    <a:pt x="112" y="377"/>
                  </a:cubicBezTo>
                  <a:cubicBezTo>
                    <a:pt x="143" y="376"/>
                    <a:pt x="170" y="366"/>
                    <a:pt x="192" y="345"/>
                  </a:cubicBezTo>
                  <a:lnTo>
                    <a:pt x="274" y="267"/>
                  </a:lnTo>
                  <a:cubicBezTo>
                    <a:pt x="287" y="253"/>
                    <a:pt x="301" y="242"/>
                    <a:pt x="315" y="228"/>
                  </a:cubicBezTo>
                  <a:cubicBezTo>
                    <a:pt x="324" y="218"/>
                    <a:pt x="332" y="208"/>
                    <a:pt x="341" y="196"/>
                  </a:cubicBezTo>
                  <a:cubicBezTo>
                    <a:pt x="355" y="178"/>
                    <a:pt x="351" y="182"/>
                    <a:pt x="362" y="154"/>
                  </a:cubicBezTo>
                  <a:cubicBezTo>
                    <a:pt x="363" y="153"/>
                    <a:pt x="363" y="150"/>
                    <a:pt x="366" y="149"/>
                  </a:cubicBezTo>
                  <a:cubicBezTo>
                    <a:pt x="367" y="145"/>
                    <a:pt x="369" y="140"/>
                    <a:pt x="371" y="137"/>
                  </a:cubicBezTo>
                  <a:cubicBezTo>
                    <a:pt x="372" y="127"/>
                    <a:pt x="373" y="117"/>
                    <a:pt x="374" y="108"/>
                  </a:cubicBezTo>
                  <a:cubicBezTo>
                    <a:pt x="371" y="100"/>
                    <a:pt x="369" y="90"/>
                    <a:pt x="368" y="81"/>
                  </a:cubicBezTo>
                  <a:cubicBezTo>
                    <a:pt x="363" y="71"/>
                    <a:pt x="360" y="64"/>
                    <a:pt x="357" y="54"/>
                  </a:cubicBezTo>
                  <a:cubicBezTo>
                    <a:pt x="351" y="41"/>
                    <a:pt x="342" y="33"/>
                    <a:pt x="330" y="24"/>
                  </a:cubicBezTo>
                  <a:cubicBezTo>
                    <a:pt x="323" y="18"/>
                    <a:pt x="316" y="13"/>
                    <a:pt x="306" y="10"/>
                  </a:cubicBezTo>
                  <a:cubicBezTo>
                    <a:pt x="299" y="4"/>
                    <a:pt x="290" y="2"/>
                    <a:pt x="279" y="2"/>
                  </a:cubicBezTo>
                  <a:cubicBezTo>
                    <a:pt x="274" y="1"/>
                    <a:pt x="269" y="0"/>
                    <a:pt x="2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42"/>
            <p:cNvSpPr/>
            <p:nvPr/>
          </p:nvSpPr>
          <p:spPr>
            <a:xfrm>
              <a:off x="3016381" y="277746"/>
              <a:ext cx="12464" cy="11829"/>
            </a:xfrm>
            <a:custGeom>
              <a:rect b="b" l="l" r="r" t="t"/>
              <a:pathLst>
                <a:path extrusionOk="0" h="298" w="314">
                  <a:moveTo>
                    <a:pt x="311" y="118"/>
                  </a:moveTo>
                  <a:cubicBezTo>
                    <a:pt x="311" y="119"/>
                    <a:pt x="311" y="120"/>
                    <a:pt x="311" y="121"/>
                  </a:cubicBezTo>
                  <a:cubicBezTo>
                    <a:pt x="311" y="120"/>
                    <a:pt x="311" y="119"/>
                    <a:pt x="311" y="118"/>
                  </a:cubicBezTo>
                  <a:close/>
                  <a:moveTo>
                    <a:pt x="254" y="206"/>
                  </a:moveTo>
                  <a:cubicBezTo>
                    <a:pt x="251" y="209"/>
                    <a:pt x="248" y="211"/>
                    <a:pt x="245" y="214"/>
                  </a:cubicBezTo>
                  <a:lnTo>
                    <a:pt x="245" y="214"/>
                  </a:lnTo>
                  <a:cubicBezTo>
                    <a:pt x="248" y="211"/>
                    <a:pt x="251" y="208"/>
                    <a:pt x="254" y="206"/>
                  </a:cubicBezTo>
                  <a:close/>
                  <a:moveTo>
                    <a:pt x="197" y="1"/>
                  </a:moveTo>
                  <a:cubicBezTo>
                    <a:pt x="188" y="2"/>
                    <a:pt x="177" y="3"/>
                    <a:pt x="168" y="5"/>
                  </a:cubicBezTo>
                  <a:cubicBezTo>
                    <a:pt x="157" y="7"/>
                    <a:pt x="146" y="13"/>
                    <a:pt x="139" y="16"/>
                  </a:cubicBezTo>
                  <a:cubicBezTo>
                    <a:pt x="136" y="17"/>
                    <a:pt x="131" y="18"/>
                    <a:pt x="129" y="21"/>
                  </a:cubicBezTo>
                  <a:cubicBezTo>
                    <a:pt x="123" y="23"/>
                    <a:pt x="118" y="27"/>
                    <a:pt x="113" y="31"/>
                  </a:cubicBezTo>
                  <a:cubicBezTo>
                    <a:pt x="83" y="52"/>
                    <a:pt x="56" y="74"/>
                    <a:pt x="35" y="102"/>
                  </a:cubicBezTo>
                  <a:cubicBezTo>
                    <a:pt x="20" y="116"/>
                    <a:pt x="11" y="133"/>
                    <a:pt x="4" y="153"/>
                  </a:cubicBezTo>
                  <a:lnTo>
                    <a:pt x="0" y="183"/>
                  </a:lnTo>
                  <a:cubicBezTo>
                    <a:pt x="0" y="204"/>
                    <a:pt x="5" y="224"/>
                    <a:pt x="16" y="240"/>
                  </a:cubicBezTo>
                  <a:cubicBezTo>
                    <a:pt x="24" y="253"/>
                    <a:pt x="32" y="263"/>
                    <a:pt x="46" y="273"/>
                  </a:cubicBezTo>
                  <a:cubicBezTo>
                    <a:pt x="56" y="283"/>
                    <a:pt x="69" y="289"/>
                    <a:pt x="85" y="293"/>
                  </a:cubicBezTo>
                  <a:cubicBezTo>
                    <a:pt x="94" y="297"/>
                    <a:pt x="103" y="298"/>
                    <a:pt x="113" y="298"/>
                  </a:cubicBezTo>
                  <a:cubicBezTo>
                    <a:pt x="118" y="298"/>
                    <a:pt x="124" y="297"/>
                    <a:pt x="130" y="297"/>
                  </a:cubicBezTo>
                  <a:cubicBezTo>
                    <a:pt x="146" y="294"/>
                    <a:pt x="161" y="291"/>
                    <a:pt x="173" y="283"/>
                  </a:cubicBezTo>
                  <a:cubicBezTo>
                    <a:pt x="183" y="277"/>
                    <a:pt x="193" y="268"/>
                    <a:pt x="201" y="260"/>
                  </a:cubicBezTo>
                  <a:cubicBezTo>
                    <a:pt x="214" y="244"/>
                    <a:pt x="228" y="229"/>
                    <a:pt x="243" y="215"/>
                  </a:cubicBezTo>
                  <a:lnTo>
                    <a:pt x="243" y="215"/>
                  </a:lnTo>
                  <a:cubicBezTo>
                    <a:pt x="253" y="207"/>
                    <a:pt x="263" y="199"/>
                    <a:pt x="272" y="190"/>
                  </a:cubicBezTo>
                  <a:lnTo>
                    <a:pt x="275" y="188"/>
                  </a:lnTo>
                  <a:cubicBezTo>
                    <a:pt x="280" y="180"/>
                    <a:pt x="287" y="174"/>
                    <a:pt x="292" y="166"/>
                  </a:cubicBezTo>
                  <a:cubicBezTo>
                    <a:pt x="298" y="157"/>
                    <a:pt x="301" y="147"/>
                    <a:pt x="305" y="136"/>
                  </a:cubicBezTo>
                  <a:cubicBezTo>
                    <a:pt x="306" y="133"/>
                    <a:pt x="307" y="131"/>
                    <a:pt x="308" y="127"/>
                  </a:cubicBezTo>
                  <a:lnTo>
                    <a:pt x="308" y="127"/>
                  </a:lnTo>
                  <a:cubicBezTo>
                    <a:pt x="305" y="135"/>
                    <a:pt x="302" y="142"/>
                    <a:pt x="298" y="151"/>
                  </a:cubicBezTo>
                  <a:cubicBezTo>
                    <a:pt x="302" y="141"/>
                    <a:pt x="306" y="133"/>
                    <a:pt x="308" y="125"/>
                  </a:cubicBezTo>
                  <a:cubicBezTo>
                    <a:pt x="309" y="122"/>
                    <a:pt x="310" y="119"/>
                    <a:pt x="311" y="116"/>
                  </a:cubicBezTo>
                  <a:lnTo>
                    <a:pt x="311" y="116"/>
                  </a:lnTo>
                  <a:cubicBezTo>
                    <a:pt x="311" y="116"/>
                    <a:pt x="311" y="117"/>
                    <a:pt x="311" y="118"/>
                  </a:cubicBezTo>
                  <a:lnTo>
                    <a:pt x="311" y="118"/>
                  </a:lnTo>
                  <a:cubicBezTo>
                    <a:pt x="311" y="117"/>
                    <a:pt x="311" y="116"/>
                    <a:pt x="312" y="114"/>
                  </a:cubicBezTo>
                  <a:cubicBezTo>
                    <a:pt x="313" y="106"/>
                    <a:pt x="313" y="100"/>
                    <a:pt x="314" y="91"/>
                  </a:cubicBezTo>
                  <a:cubicBezTo>
                    <a:pt x="313" y="81"/>
                    <a:pt x="311" y="71"/>
                    <a:pt x="305" y="60"/>
                  </a:cubicBezTo>
                  <a:cubicBezTo>
                    <a:pt x="303" y="54"/>
                    <a:pt x="300" y="48"/>
                    <a:pt x="295" y="42"/>
                  </a:cubicBezTo>
                  <a:cubicBezTo>
                    <a:pt x="290" y="33"/>
                    <a:pt x="281" y="27"/>
                    <a:pt x="271" y="22"/>
                  </a:cubicBezTo>
                  <a:cubicBezTo>
                    <a:pt x="256" y="12"/>
                    <a:pt x="241" y="7"/>
                    <a:pt x="225" y="5"/>
                  </a:cubicBezTo>
                  <a:cubicBezTo>
                    <a:pt x="217" y="3"/>
                    <a:pt x="206" y="2"/>
                    <a:pt x="1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42"/>
            <p:cNvSpPr/>
            <p:nvPr/>
          </p:nvSpPr>
          <p:spPr>
            <a:xfrm>
              <a:off x="3050876" y="317004"/>
              <a:ext cx="40" cy="40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42"/>
            <p:cNvSpPr/>
            <p:nvPr/>
          </p:nvSpPr>
          <p:spPr>
            <a:xfrm>
              <a:off x="3050003" y="317004"/>
              <a:ext cx="873" cy="635"/>
            </a:xfrm>
            <a:custGeom>
              <a:rect b="b" l="l" r="r" t="t"/>
              <a:pathLst>
                <a:path extrusionOk="0" h="16" w="22">
                  <a:moveTo>
                    <a:pt x="22" y="0"/>
                  </a:moveTo>
                  <a:lnTo>
                    <a:pt x="22" y="0"/>
                  </a:lnTo>
                  <a:cubicBezTo>
                    <a:pt x="15" y="5"/>
                    <a:pt x="7" y="10"/>
                    <a:pt x="1" y="16"/>
                  </a:cubicBezTo>
                  <a:cubicBezTo>
                    <a:pt x="8" y="12"/>
                    <a:pt x="15" y="6"/>
                    <a:pt x="21" y="1"/>
                  </a:cubicBezTo>
                  <a:cubicBezTo>
                    <a:pt x="22" y="1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42"/>
            <p:cNvSpPr/>
            <p:nvPr/>
          </p:nvSpPr>
          <p:spPr>
            <a:xfrm>
              <a:off x="3035554" y="309144"/>
              <a:ext cx="16791" cy="10479"/>
            </a:xfrm>
            <a:custGeom>
              <a:rect b="b" l="l" r="r" t="t"/>
              <a:pathLst>
                <a:path extrusionOk="0" h="264" w="423">
                  <a:moveTo>
                    <a:pt x="284" y="232"/>
                  </a:moveTo>
                  <a:lnTo>
                    <a:pt x="278" y="232"/>
                  </a:lnTo>
                  <a:cubicBezTo>
                    <a:pt x="280" y="232"/>
                    <a:pt x="282" y="232"/>
                    <a:pt x="284" y="232"/>
                  </a:cubicBezTo>
                  <a:close/>
                  <a:moveTo>
                    <a:pt x="252" y="0"/>
                  </a:moveTo>
                  <a:cubicBezTo>
                    <a:pt x="221" y="0"/>
                    <a:pt x="189" y="3"/>
                    <a:pt x="158" y="9"/>
                  </a:cubicBezTo>
                  <a:cubicBezTo>
                    <a:pt x="135" y="13"/>
                    <a:pt x="112" y="19"/>
                    <a:pt x="91" y="28"/>
                  </a:cubicBezTo>
                  <a:cubicBezTo>
                    <a:pt x="70" y="34"/>
                    <a:pt x="53" y="44"/>
                    <a:pt x="39" y="60"/>
                  </a:cubicBezTo>
                  <a:cubicBezTo>
                    <a:pt x="33" y="68"/>
                    <a:pt x="26" y="75"/>
                    <a:pt x="21" y="85"/>
                  </a:cubicBezTo>
                  <a:cubicBezTo>
                    <a:pt x="0" y="116"/>
                    <a:pt x="0" y="157"/>
                    <a:pt x="15" y="191"/>
                  </a:cubicBezTo>
                  <a:cubicBezTo>
                    <a:pt x="27" y="221"/>
                    <a:pt x="48" y="242"/>
                    <a:pt x="77" y="253"/>
                  </a:cubicBezTo>
                  <a:cubicBezTo>
                    <a:pt x="91" y="262"/>
                    <a:pt x="107" y="264"/>
                    <a:pt x="122" y="264"/>
                  </a:cubicBezTo>
                  <a:cubicBezTo>
                    <a:pt x="137" y="264"/>
                    <a:pt x="150" y="262"/>
                    <a:pt x="162" y="256"/>
                  </a:cubicBezTo>
                  <a:cubicBezTo>
                    <a:pt x="185" y="247"/>
                    <a:pt x="209" y="241"/>
                    <a:pt x="234" y="236"/>
                  </a:cubicBezTo>
                  <a:cubicBezTo>
                    <a:pt x="239" y="236"/>
                    <a:pt x="244" y="235"/>
                    <a:pt x="249" y="235"/>
                  </a:cubicBezTo>
                  <a:lnTo>
                    <a:pt x="265" y="235"/>
                  </a:lnTo>
                  <a:cubicBezTo>
                    <a:pt x="276" y="235"/>
                    <a:pt x="288" y="233"/>
                    <a:pt x="300" y="231"/>
                  </a:cubicBezTo>
                  <a:lnTo>
                    <a:pt x="300" y="231"/>
                  </a:lnTo>
                  <a:cubicBezTo>
                    <a:pt x="301" y="231"/>
                    <a:pt x="302" y="230"/>
                    <a:pt x="302" y="230"/>
                  </a:cubicBezTo>
                  <a:cubicBezTo>
                    <a:pt x="314" y="229"/>
                    <a:pt x="326" y="229"/>
                    <a:pt x="339" y="225"/>
                  </a:cubicBezTo>
                  <a:cubicBezTo>
                    <a:pt x="358" y="219"/>
                    <a:pt x="371" y="210"/>
                    <a:pt x="388" y="196"/>
                  </a:cubicBezTo>
                  <a:cubicBezTo>
                    <a:pt x="408" y="180"/>
                    <a:pt x="422" y="154"/>
                    <a:pt x="422" y="126"/>
                  </a:cubicBezTo>
                  <a:cubicBezTo>
                    <a:pt x="422" y="99"/>
                    <a:pt x="411" y="76"/>
                    <a:pt x="393" y="55"/>
                  </a:cubicBezTo>
                  <a:cubicBezTo>
                    <a:pt x="362" y="16"/>
                    <a:pt x="302" y="1"/>
                    <a:pt x="2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42"/>
            <p:cNvSpPr/>
            <p:nvPr/>
          </p:nvSpPr>
          <p:spPr>
            <a:xfrm>
              <a:off x="3073185" y="329270"/>
              <a:ext cx="17664" cy="11869"/>
            </a:xfrm>
            <a:custGeom>
              <a:rect b="b" l="l" r="r" t="t"/>
              <a:pathLst>
                <a:path extrusionOk="0" h="299" w="445">
                  <a:moveTo>
                    <a:pt x="311" y="0"/>
                  </a:moveTo>
                  <a:cubicBezTo>
                    <a:pt x="298" y="0"/>
                    <a:pt x="285" y="2"/>
                    <a:pt x="273" y="5"/>
                  </a:cubicBezTo>
                  <a:cubicBezTo>
                    <a:pt x="252" y="9"/>
                    <a:pt x="231" y="16"/>
                    <a:pt x="213" y="22"/>
                  </a:cubicBezTo>
                  <a:cubicBezTo>
                    <a:pt x="172" y="38"/>
                    <a:pt x="131" y="52"/>
                    <a:pt x="91" y="68"/>
                  </a:cubicBezTo>
                  <a:cubicBezTo>
                    <a:pt x="63" y="79"/>
                    <a:pt x="38" y="94"/>
                    <a:pt x="21" y="121"/>
                  </a:cubicBezTo>
                  <a:cubicBezTo>
                    <a:pt x="6" y="146"/>
                    <a:pt x="0" y="183"/>
                    <a:pt x="9" y="212"/>
                  </a:cubicBezTo>
                  <a:cubicBezTo>
                    <a:pt x="18" y="240"/>
                    <a:pt x="36" y="267"/>
                    <a:pt x="63" y="282"/>
                  </a:cubicBezTo>
                  <a:cubicBezTo>
                    <a:pt x="80" y="291"/>
                    <a:pt x="102" y="299"/>
                    <a:pt x="123" y="299"/>
                  </a:cubicBezTo>
                  <a:cubicBezTo>
                    <a:pt x="133" y="299"/>
                    <a:pt x="143" y="297"/>
                    <a:pt x="152" y="293"/>
                  </a:cubicBezTo>
                  <a:cubicBezTo>
                    <a:pt x="194" y="277"/>
                    <a:pt x="234" y="262"/>
                    <a:pt x="276" y="245"/>
                  </a:cubicBezTo>
                  <a:cubicBezTo>
                    <a:pt x="303" y="235"/>
                    <a:pt x="332" y="223"/>
                    <a:pt x="358" y="209"/>
                  </a:cubicBezTo>
                  <a:cubicBezTo>
                    <a:pt x="388" y="192"/>
                    <a:pt x="410" y="162"/>
                    <a:pt x="431" y="135"/>
                  </a:cubicBezTo>
                  <a:cubicBezTo>
                    <a:pt x="445" y="114"/>
                    <a:pt x="443" y="82"/>
                    <a:pt x="433" y="58"/>
                  </a:cubicBezTo>
                  <a:cubicBezTo>
                    <a:pt x="424" y="35"/>
                    <a:pt x="403" y="12"/>
                    <a:pt x="377" y="9"/>
                  </a:cubicBezTo>
                  <a:cubicBezTo>
                    <a:pt x="355" y="4"/>
                    <a:pt x="333" y="0"/>
                    <a:pt x="3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42"/>
            <p:cNvSpPr/>
            <p:nvPr/>
          </p:nvSpPr>
          <p:spPr>
            <a:xfrm>
              <a:off x="3088706" y="358247"/>
              <a:ext cx="18736" cy="16116"/>
            </a:xfrm>
            <a:custGeom>
              <a:rect b="b" l="l" r="r" t="t"/>
              <a:pathLst>
                <a:path extrusionOk="0" h="406" w="472">
                  <a:moveTo>
                    <a:pt x="368" y="0"/>
                  </a:moveTo>
                  <a:cubicBezTo>
                    <a:pt x="367" y="0"/>
                    <a:pt x="365" y="0"/>
                    <a:pt x="364" y="0"/>
                  </a:cubicBezTo>
                  <a:cubicBezTo>
                    <a:pt x="344" y="3"/>
                    <a:pt x="322" y="3"/>
                    <a:pt x="304" y="8"/>
                  </a:cubicBezTo>
                  <a:cubicBezTo>
                    <a:pt x="285" y="14"/>
                    <a:pt x="264" y="24"/>
                    <a:pt x="244" y="34"/>
                  </a:cubicBezTo>
                  <a:cubicBezTo>
                    <a:pt x="212" y="48"/>
                    <a:pt x="183" y="71"/>
                    <a:pt x="156" y="93"/>
                  </a:cubicBezTo>
                  <a:cubicBezTo>
                    <a:pt x="111" y="129"/>
                    <a:pt x="72" y="167"/>
                    <a:pt x="34" y="211"/>
                  </a:cubicBezTo>
                  <a:cubicBezTo>
                    <a:pt x="15" y="234"/>
                    <a:pt x="1" y="260"/>
                    <a:pt x="1" y="291"/>
                  </a:cubicBezTo>
                  <a:cubicBezTo>
                    <a:pt x="1" y="318"/>
                    <a:pt x="13" y="352"/>
                    <a:pt x="34" y="371"/>
                  </a:cubicBezTo>
                  <a:cubicBezTo>
                    <a:pt x="56" y="390"/>
                    <a:pt x="83" y="406"/>
                    <a:pt x="112" y="406"/>
                  </a:cubicBezTo>
                  <a:cubicBezTo>
                    <a:pt x="113" y="406"/>
                    <a:pt x="114" y="406"/>
                    <a:pt x="115" y="406"/>
                  </a:cubicBezTo>
                  <a:cubicBezTo>
                    <a:pt x="143" y="405"/>
                    <a:pt x="177" y="395"/>
                    <a:pt x="195" y="371"/>
                  </a:cubicBezTo>
                  <a:cubicBezTo>
                    <a:pt x="231" y="330"/>
                    <a:pt x="270" y="291"/>
                    <a:pt x="313" y="257"/>
                  </a:cubicBezTo>
                  <a:cubicBezTo>
                    <a:pt x="334" y="240"/>
                    <a:pt x="355" y="223"/>
                    <a:pt x="375" y="205"/>
                  </a:cubicBezTo>
                  <a:cubicBezTo>
                    <a:pt x="383" y="196"/>
                    <a:pt x="393" y="188"/>
                    <a:pt x="404" y="177"/>
                  </a:cubicBezTo>
                  <a:cubicBezTo>
                    <a:pt x="418" y="165"/>
                    <a:pt x="428" y="145"/>
                    <a:pt x="439" y="130"/>
                  </a:cubicBezTo>
                  <a:cubicBezTo>
                    <a:pt x="472" y="77"/>
                    <a:pt x="428" y="0"/>
                    <a:pt x="36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42"/>
            <p:cNvSpPr/>
            <p:nvPr/>
          </p:nvSpPr>
          <p:spPr>
            <a:xfrm>
              <a:off x="3209616" y="290805"/>
              <a:ext cx="14846" cy="13854"/>
            </a:xfrm>
            <a:custGeom>
              <a:rect b="b" l="l" r="r" t="t"/>
              <a:pathLst>
                <a:path extrusionOk="0" h="349" w="374">
                  <a:moveTo>
                    <a:pt x="233" y="1"/>
                  </a:moveTo>
                  <a:cubicBezTo>
                    <a:pt x="212" y="2"/>
                    <a:pt x="207" y="2"/>
                    <a:pt x="195" y="7"/>
                  </a:cubicBezTo>
                  <a:cubicBezTo>
                    <a:pt x="184" y="11"/>
                    <a:pt x="173" y="16"/>
                    <a:pt x="162" y="22"/>
                  </a:cubicBezTo>
                  <a:cubicBezTo>
                    <a:pt x="158" y="23"/>
                    <a:pt x="155" y="26"/>
                    <a:pt x="152" y="27"/>
                  </a:cubicBezTo>
                  <a:cubicBezTo>
                    <a:pt x="145" y="31"/>
                    <a:pt x="137" y="35"/>
                    <a:pt x="131" y="40"/>
                  </a:cubicBezTo>
                  <a:cubicBezTo>
                    <a:pt x="110" y="54"/>
                    <a:pt x="88" y="72"/>
                    <a:pt x="70" y="89"/>
                  </a:cubicBezTo>
                  <a:cubicBezTo>
                    <a:pt x="52" y="108"/>
                    <a:pt x="35" y="130"/>
                    <a:pt x="21" y="152"/>
                  </a:cubicBezTo>
                  <a:cubicBezTo>
                    <a:pt x="11" y="166"/>
                    <a:pt x="6" y="183"/>
                    <a:pt x="5" y="200"/>
                  </a:cubicBezTo>
                  <a:cubicBezTo>
                    <a:pt x="1" y="217"/>
                    <a:pt x="2" y="235"/>
                    <a:pt x="7" y="252"/>
                  </a:cubicBezTo>
                  <a:cubicBezTo>
                    <a:pt x="11" y="270"/>
                    <a:pt x="20" y="283"/>
                    <a:pt x="31" y="297"/>
                  </a:cubicBezTo>
                  <a:cubicBezTo>
                    <a:pt x="40" y="311"/>
                    <a:pt x="52" y="322"/>
                    <a:pt x="68" y="330"/>
                  </a:cubicBezTo>
                  <a:cubicBezTo>
                    <a:pt x="89" y="341"/>
                    <a:pt x="112" y="348"/>
                    <a:pt x="136" y="348"/>
                  </a:cubicBezTo>
                  <a:cubicBezTo>
                    <a:pt x="147" y="348"/>
                    <a:pt x="157" y="347"/>
                    <a:pt x="168" y="343"/>
                  </a:cubicBezTo>
                  <a:cubicBezTo>
                    <a:pt x="178" y="339"/>
                    <a:pt x="188" y="334"/>
                    <a:pt x="199" y="330"/>
                  </a:cubicBezTo>
                  <a:cubicBezTo>
                    <a:pt x="215" y="320"/>
                    <a:pt x="230" y="307"/>
                    <a:pt x="240" y="290"/>
                  </a:cubicBezTo>
                  <a:cubicBezTo>
                    <a:pt x="250" y="278"/>
                    <a:pt x="261" y="267"/>
                    <a:pt x="272" y="259"/>
                  </a:cubicBezTo>
                  <a:cubicBezTo>
                    <a:pt x="280" y="254"/>
                    <a:pt x="288" y="247"/>
                    <a:pt x="297" y="241"/>
                  </a:cubicBezTo>
                  <a:cubicBezTo>
                    <a:pt x="312" y="233"/>
                    <a:pt x="325" y="221"/>
                    <a:pt x="336" y="208"/>
                  </a:cubicBezTo>
                  <a:cubicBezTo>
                    <a:pt x="352" y="191"/>
                    <a:pt x="362" y="172"/>
                    <a:pt x="370" y="151"/>
                  </a:cubicBezTo>
                  <a:cubicBezTo>
                    <a:pt x="371" y="148"/>
                    <a:pt x="371" y="147"/>
                    <a:pt x="372" y="145"/>
                  </a:cubicBezTo>
                  <a:cubicBezTo>
                    <a:pt x="374" y="125"/>
                    <a:pt x="374" y="106"/>
                    <a:pt x="369" y="88"/>
                  </a:cubicBezTo>
                  <a:cubicBezTo>
                    <a:pt x="363" y="72"/>
                    <a:pt x="354" y="56"/>
                    <a:pt x="343" y="43"/>
                  </a:cubicBezTo>
                  <a:cubicBezTo>
                    <a:pt x="332" y="35"/>
                    <a:pt x="321" y="26"/>
                    <a:pt x="309" y="18"/>
                  </a:cubicBezTo>
                  <a:cubicBezTo>
                    <a:pt x="295" y="9"/>
                    <a:pt x="281" y="5"/>
                    <a:pt x="265" y="4"/>
                  </a:cubicBezTo>
                  <a:cubicBezTo>
                    <a:pt x="259" y="2"/>
                    <a:pt x="254" y="2"/>
                    <a:pt x="24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42"/>
            <p:cNvSpPr/>
            <p:nvPr/>
          </p:nvSpPr>
          <p:spPr>
            <a:xfrm>
              <a:off x="3116770" y="210502"/>
              <a:ext cx="13457" cy="9289"/>
            </a:xfrm>
            <a:custGeom>
              <a:rect b="b" l="l" r="r" t="t"/>
              <a:pathLst>
                <a:path extrusionOk="0" h="234" w="339">
                  <a:moveTo>
                    <a:pt x="205" y="0"/>
                  </a:moveTo>
                  <a:cubicBezTo>
                    <a:pt x="203" y="0"/>
                    <a:pt x="201" y="1"/>
                    <a:pt x="199" y="1"/>
                  </a:cubicBezTo>
                  <a:cubicBezTo>
                    <a:pt x="184" y="1"/>
                    <a:pt x="169" y="4"/>
                    <a:pt x="154" y="8"/>
                  </a:cubicBezTo>
                  <a:cubicBezTo>
                    <a:pt x="130" y="13"/>
                    <a:pt x="105" y="20"/>
                    <a:pt x="80" y="27"/>
                  </a:cubicBezTo>
                  <a:cubicBezTo>
                    <a:pt x="54" y="35"/>
                    <a:pt x="31" y="53"/>
                    <a:pt x="16" y="75"/>
                  </a:cubicBezTo>
                  <a:cubicBezTo>
                    <a:pt x="8" y="87"/>
                    <a:pt x="5" y="100"/>
                    <a:pt x="3" y="114"/>
                  </a:cubicBezTo>
                  <a:cubicBezTo>
                    <a:pt x="1" y="128"/>
                    <a:pt x="1" y="143"/>
                    <a:pt x="5" y="155"/>
                  </a:cubicBezTo>
                  <a:cubicBezTo>
                    <a:pt x="12" y="182"/>
                    <a:pt x="29" y="207"/>
                    <a:pt x="53" y="220"/>
                  </a:cubicBezTo>
                  <a:cubicBezTo>
                    <a:pt x="70" y="229"/>
                    <a:pt x="89" y="234"/>
                    <a:pt x="108" y="234"/>
                  </a:cubicBezTo>
                  <a:cubicBezTo>
                    <a:pt x="117" y="234"/>
                    <a:pt x="126" y="233"/>
                    <a:pt x="135" y="230"/>
                  </a:cubicBezTo>
                  <a:cubicBezTo>
                    <a:pt x="159" y="223"/>
                    <a:pt x="184" y="217"/>
                    <a:pt x="208" y="208"/>
                  </a:cubicBezTo>
                  <a:cubicBezTo>
                    <a:pt x="221" y="202"/>
                    <a:pt x="235" y="199"/>
                    <a:pt x="247" y="192"/>
                  </a:cubicBezTo>
                  <a:cubicBezTo>
                    <a:pt x="252" y="190"/>
                    <a:pt x="257" y="186"/>
                    <a:pt x="262" y="184"/>
                  </a:cubicBezTo>
                  <a:cubicBezTo>
                    <a:pt x="278" y="173"/>
                    <a:pt x="293" y="161"/>
                    <a:pt x="308" y="148"/>
                  </a:cubicBezTo>
                  <a:cubicBezTo>
                    <a:pt x="318" y="138"/>
                    <a:pt x="326" y="124"/>
                    <a:pt x="330" y="111"/>
                  </a:cubicBezTo>
                  <a:cubicBezTo>
                    <a:pt x="338" y="97"/>
                    <a:pt x="338" y="82"/>
                    <a:pt x="334" y="67"/>
                  </a:cubicBezTo>
                  <a:cubicBezTo>
                    <a:pt x="330" y="53"/>
                    <a:pt x="323" y="40"/>
                    <a:pt x="312" y="29"/>
                  </a:cubicBezTo>
                  <a:cubicBezTo>
                    <a:pt x="302" y="19"/>
                    <a:pt x="288" y="12"/>
                    <a:pt x="274" y="8"/>
                  </a:cubicBezTo>
                  <a:cubicBezTo>
                    <a:pt x="255" y="4"/>
                    <a:pt x="235" y="2"/>
                    <a:pt x="215" y="1"/>
                  </a:cubicBezTo>
                  <a:cubicBezTo>
                    <a:pt x="212" y="1"/>
                    <a:pt x="208" y="0"/>
                    <a:pt x="205" y="0"/>
                  </a:cubicBez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42"/>
            <p:cNvSpPr/>
            <p:nvPr/>
          </p:nvSpPr>
          <p:spPr>
            <a:xfrm>
              <a:off x="3884470" y="882141"/>
              <a:ext cx="20760" cy="19768"/>
            </a:xfrm>
            <a:custGeom>
              <a:rect b="b" l="l" r="r" t="t"/>
              <a:pathLst>
                <a:path extrusionOk="0" h="498" w="523">
                  <a:moveTo>
                    <a:pt x="474" y="1"/>
                  </a:moveTo>
                  <a:cubicBezTo>
                    <a:pt x="320" y="148"/>
                    <a:pt x="162" y="292"/>
                    <a:pt x="1" y="433"/>
                  </a:cubicBezTo>
                  <a:cubicBezTo>
                    <a:pt x="55" y="474"/>
                    <a:pt x="122" y="498"/>
                    <a:pt x="195" y="498"/>
                  </a:cubicBezTo>
                  <a:cubicBezTo>
                    <a:pt x="375" y="498"/>
                    <a:pt x="522" y="352"/>
                    <a:pt x="522" y="172"/>
                  </a:cubicBezTo>
                  <a:cubicBezTo>
                    <a:pt x="522" y="109"/>
                    <a:pt x="505" y="50"/>
                    <a:pt x="4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42"/>
            <p:cNvSpPr/>
            <p:nvPr/>
          </p:nvSpPr>
          <p:spPr>
            <a:xfrm>
              <a:off x="3879191" y="968160"/>
              <a:ext cx="21634" cy="26040"/>
            </a:xfrm>
            <a:custGeom>
              <a:rect b="b" l="l" r="r" t="t"/>
              <a:pathLst>
                <a:path extrusionOk="0" h="656" w="545">
                  <a:moveTo>
                    <a:pt x="327" y="1"/>
                  </a:moveTo>
                  <a:cubicBezTo>
                    <a:pt x="148" y="1"/>
                    <a:pt x="0" y="147"/>
                    <a:pt x="0" y="328"/>
                  </a:cubicBezTo>
                  <a:cubicBezTo>
                    <a:pt x="0" y="507"/>
                    <a:pt x="146" y="655"/>
                    <a:pt x="327" y="655"/>
                  </a:cubicBezTo>
                  <a:cubicBezTo>
                    <a:pt x="342" y="655"/>
                    <a:pt x="356" y="653"/>
                    <a:pt x="369" y="652"/>
                  </a:cubicBezTo>
                  <a:lnTo>
                    <a:pt x="545" y="83"/>
                  </a:lnTo>
                  <a:cubicBezTo>
                    <a:pt x="488" y="32"/>
                    <a:pt x="411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42"/>
            <p:cNvSpPr/>
            <p:nvPr/>
          </p:nvSpPr>
          <p:spPr>
            <a:xfrm>
              <a:off x="3907573" y="923107"/>
              <a:ext cx="7979" cy="19173"/>
            </a:xfrm>
            <a:custGeom>
              <a:rect b="b" l="l" r="r" t="t"/>
              <a:pathLst>
                <a:path extrusionOk="0" h="483" w="201">
                  <a:moveTo>
                    <a:pt x="201" y="1"/>
                  </a:moveTo>
                  <a:cubicBezTo>
                    <a:pt x="84" y="49"/>
                    <a:pt x="2" y="164"/>
                    <a:pt x="1" y="302"/>
                  </a:cubicBezTo>
                  <a:cubicBezTo>
                    <a:pt x="1" y="368"/>
                    <a:pt x="22" y="431"/>
                    <a:pt x="55" y="483"/>
                  </a:cubicBezTo>
                  <a:cubicBezTo>
                    <a:pt x="66" y="443"/>
                    <a:pt x="79" y="407"/>
                    <a:pt x="90" y="368"/>
                  </a:cubicBezTo>
                  <a:cubicBezTo>
                    <a:pt x="127" y="246"/>
                    <a:pt x="164" y="124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42"/>
            <p:cNvSpPr/>
            <p:nvPr/>
          </p:nvSpPr>
          <p:spPr>
            <a:xfrm>
              <a:off x="3822506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8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42"/>
            <p:cNvSpPr/>
            <p:nvPr/>
          </p:nvSpPr>
          <p:spPr>
            <a:xfrm>
              <a:off x="3850849" y="92207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42"/>
            <p:cNvSpPr/>
            <p:nvPr/>
          </p:nvSpPr>
          <p:spPr>
            <a:xfrm>
              <a:off x="3822506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42"/>
            <p:cNvSpPr/>
            <p:nvPr/>
          </p:nvSpPr>
          <p:spPr>
            <a:xfrm>
              <a:off x="3850849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42"/>
            <p:cNvSpPr/>
            <p:nvPr/>
          </p:nvSpPr>
          <p:spPr>
            <a:xfrm>
              <a:off x="3767132" y="972527"/>
              <a:ext cx="24611" cy="21673"/>
            </a:xfrm>
            <a:custGeom>
              <a:rect b="b" l="l" r="r" t="t"/>
              <a:pathLst>
                <a:path extrusionOk="0" h="546" w="620">
                  <a:moveTo>
                    <a:pt x="536" y="0"/>
                  </a:moveTo>
                  <a:cubicBezTo>
                    <a:pt x="531" y="5"/>
                    <a:pt x="525" y="9"/>
                    <a:pt x="520" y="12"/>
                  </a:cubicBezTo>
                  <a:cubicBezTo>
                    <a:pt x="348" y="131"/>
                    <a:pt x="173" y="248"/>
                    <a:pt x="1" y="366"/>
                  </a:cubicBezTo>
                  <a:cubicBezTo>
                    <a:pt x="56" y="472"/>
                    <a:pt x="166" y="545"/>
                    <a:pt x="292" y="545"/>
                  </a:cubicBezTo>
                  <a:cubicBezTo>
                    <a:pt x="473" y="545"/>
                    <a:pt x="620" y="399"/>
                    <a:pt x="620" y="218"/>
                  </a:cubicBezTo>
                  <a:cubicBezTo>
                    <a:pt x="620" y="135"/>
                    <a:pt x="588" y="59"/>
                    <a:pt x="5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42"/>
            <p:cNvSpPr/>
            <p:nvPr/>
          </p:nvSpPr>
          <p:spPr>
            <a:xfrm>
              <a:off x="3765703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6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42"/>
            <p:cNvSpPr/>
            <p:nvPr/>
          </p:nvSpPr>
          <p:spPr>
            <a:xfrm>
              <a:off x="3794125" y="101428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42"/>
            <p:cNvSpPr/>
            <p:nvPr/>
          </p:nvSpPr>
          <p:spPr>
            <a:xfrm>
              <a:off x="3765703" y="1152663"/>
              <a:ext cx="19173" cy="14647"/>
            </a:xfrm>
            <a:custGeom>
              <a:rect b="b" l="l" r="r" t="t"/>
              <a:pathLst>
                <a:path extrusionOk="0" h="369" w="483">
                  <a:moveTo>
                    <a:pt x="338" y="1"/>
                  </a:moveTo>
                  <a:cubicBezTo>
                    <a:pt x="335" y="1"/>
                    <a:pt x="331" y="1"/>
                    <a:pt x="327" y="1"/>
                  </a:cubicBezTo>
                  <a:cubicBezTo>
                    <a:pt x="148" y="1"/>
                    <a:pt x="0" y="147"/>
                    <a:pt x="0" y="327"/>
                  </a:cubicBezTo>
                  <a:cubicBezTo>
                    <a:pt x="0" y="342"/>
                    <a:pt x="3" y="356"/>
                    <a:pt x="4" y="369"/>
                  </a:cubicBezTo>
                  <a:cubicBezTo>
                    <a:pt x="114" y="293"/>
                    <a:pt x="226" y="217"/>
                    <a:pt x="337" y="139"/>
                  </a:cubicBezTo>
                  <a:cubicBezTo>
                    <a:pt x="385" y="105"/>
                    <a:pt x="435" y="72"/>
                    <a:pt x="483" y="38"/>
                  </a:cubicBezTo>
                  <a:cubicBezTo>
                    <a:pt x="440" y="15"/>
                    <a:pt x="390" y="1"/>
                    <a:pt x="3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42"/>
            <p:cNvSpPr/>
            <p:nvPr/>
          </p:nvSpPr>
          <p:spPr>
            <a:xfrm>
              <a:off x="3794125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6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42"/>
            <p:cNvSpPr/>
            <p:nvPr/>
          </p:nvSpPr>
          <p:spPr>
            <a:xfrm>
              <a:off x="3708979" y="1060412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42"/>
            <p:cNvSpPr/>
            <p:nvPr/>
          </p:nvSpPr>
          <p:spPr>
            <a:xfrm>
              <a:off x="3737361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42"/>
            <p:cNvSpPr/>
            <p:nvPr/>
          </p:nvSpPr>
          <p:spPr>
            <a:xfrm>
              <a:off x="3708979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42"/>
            <p:cNvSpPr/>
            <p:nvPr/>
          </p:nvSpPr>
          <p:spPr>
            <a:xfrm>
              <a:off x="3737361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42"/>
            <p:cNvSpPr/>
            <p:nvPr/>
          </p:nvSpPr>
          <p:spPr>
            <a:xfrm>
              <a:off x="3652215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42"/>
            <p:cNvSpPr/>
            <p:nvPr/>
          </p:nvSpPr>
          <p:spPr>
            <a:xfrm>
              <a:off x="3690124" y="1028576"/>
              <a:ext cx="16434" cy="11670"/>
            </a:xfrm>
            <a:custGeom>
              <a:rect b="b" l="l" r="r" t="t"/>
              <a:pathLst>
                <a:path extrusionOk="0" h="294" w="414">
                  <a:moveTo>
                    <a:pt x="413" y="1"/>
                  </a:moveTo>
                  <a:lnTo>
                    <a:pt x="413" y="1"/>
                  </a:lnTo>
                  <a:cubicBezTo>
                    <a:pt x="277" y="94"/>
                    <a:pt x="138" y="189"/>
                    <a:pt x="1" y="282"/>
                  </a:cubicBezTo>
                  <a:cubicBezTo>
                    <a:pt x="29" y="290"/>
                    <a:pt x="58" y="293"/>
                    <a:pt x="87" y="293"/>
                  </a:cubicBezTo>
                  <a:cubicBezTo>
                    <a:pt x="257" y="293"/>
                    <a:pt x="396" y="165"/>
                    <a:pt x="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42"/>
            <p:cNvSpPr/>
            <p:nvPr/>
          </p:nvSpPr>
          <p:spPr>
            <a:xfrm>
              <a:off x="3652215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42"/>
            <p:cNvSpPr/>
            <p:nvPr/>
          </p:nvSpPr>
          <p:spPr>
            <a:xfrm>
              <a:off x="3680637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5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6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42"/>
            <p:cNvSpPr/>
            <p:nvPr/>
          </p:nvSpPr>
          <p:spPr>
            <a:xfrm>
              <a:off x="3680676" y="1198709"/>
              <a:ext cx="25405" cy="23142"/>
            </a:xfrm>
            <a:custGeom>
              <a:rect b="b" l="l" r="r" t="t"/>
              <a:pathLst>
                <a:path extrusionOk="0" h="583" w="640">
                  <a:moveTo>
                    <a:pt x="327" y="0"/>
                  </a:moveTo>
                  <a:cubicBezTo>
                    <a:pt x="147" y="0"/>
                    <a:pt x="0" y="146"/>
                    <a:pt x="0" y="327"/>
                  </a:cubicBezTo>
                  <a:cubicBezTo>
                    <a:pt x="0" y="430"/>
                    <a:pt x="47" y="522"/>
                    <a:pt x="121" y="582"/>
                  </a:cubicBezTo>
                  <a:cubicBezTo>
                    <a:pt x="293" y="465"/>
                    <a:pt x="468" y="349"/>
                    <a:pt x="640" y="232"/>
                  </a:cubicBezTo>
                  <a:cubicBezTo>
                    <a:pt x="598" y="98"/>
                    <a:pt x="474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42"/>
            <p:cNvSpPr/>
            <p:nvPr/>
          </p:nvSpPr>
          <p:spPr>
            <a:xfrm>
              <a:off x="3595491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42"/>
            <p:cNvSpPr/>
            <p:nvPr/>
          </p:nvSpPr>
          <p:spPr>
            <a:xfrm>
              <a:off x="3623873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42"/>
            <p:cNvSpPr/>
            <p:nvPr/>
          </p:nvSpPr>
          <p:spPr>
            <a:xfrm>
              <a:off x="3595491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42"/>
            <p:cNvSpPr/>
            <p:nvPr/>
          </p:nvSpPr>
          <p:spPr>
            <a:xfrm>
              <a:off x="3623873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42"/>
            <p:cNvSpPr/>
            <p:nvPr/>
          </p:nvSpPr>
          <p:spPr>
            <a:xfrm>
              <a:off x="3538727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42"/>
            <p:cNvSpPr/>
            <p:nvPr/>
          </p:nvSpPr>
          <p:spPr>
            <a:xfrm>
              <a:off x="3568419" y="1109991"/>
              <a:ext cx="24690" cy="22507"/>
            </a:xfrm>
            <a:custGeom>
              <a:rect b="b" l="l" r="r" t="t"/>
              <a:pathLst>
                <a:path extrusionOk="0" h="567" w="622">
                  <a:moveTo>
                    <a:pt x="517" y="0"/>
                  </a:moveTo>
                  <a:cubicBezTo>
                    <a:pt x="503" y="11"/>
                    <a:pt x="491" y="19"/>
                    <a:pt x="478" y="29"/>
                  </a:cubicBezTo>
                  <a:cubicBezTo>
                    <a:pt x="320" y="147"/>
                    <a:pt x="162" y="265"/>
                    <a:pt x="1" y="380"/>
                  </a:cubicBezTo>
                  <a:cubicBezTo>
                    <a:pt x="52" y="490"/>
                    <a:pt x="164" y="567"/>
                    <a:pt x="294" y="567"/>
                  </a:cubicBezTo>
                  <a:cubicBezTo>
                    <a:pt x="475" y="567"/>
                    <a:pt x="621" y="421"/>
                    <a:pt x="621" y="240"/>
                  </a:cubicBezTo>
                  <a:cubicBezTo>
                    <a:pt x="621" y="145"/>
                    <a:pt x="581" y="58"/>
                    <a:pt x="5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42"/>
            <p:cNvSpPr/>
            <p:nvPr/>
          </p:nvSpPr>
          <p:spPr>
            <a:xfrm>
              <a:off x="3538727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42"/>
            <p:cNvSpPr/>
            <p:nvPr/>
          </p:nvSpPr>
          <p:spPr>
            <a:xfrm>
              <a:off x="3567109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8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42"/>
            <p:cNvSpPr/>
            <p:nvPr/>
          </p:nvSpPr>
          <p:spPr>
            <a:xfrm>
              <a:off x="3567228" y="1290960"/>
              <a:ext cx="15997" cy="11313"/>
            </a:xfrm>
            <a:custGeom>
              <a:rect b="b" l="l" r="r" t="t"/>
              <a:pathLst>
                <a:path extrusionOk="0" h="285" w="403">
                  <a:moveTo>
                    <a:pt x="324" y="1"/>
                  </a:moveTo>
                  <a:cubicBezTo>
                    <a:pt x="158" y="1"/>
                    <a:pt x="21" y="124"/>
                    <a:pt x="0" y="285"/>
                  </a:cubicBezTo>
                  <a:cubicBezTo>
                    <a:pt x="135" y="193"/>
                    <a:pt x="269" y="102"/>
                    <a:pt x="402" y="9"/>
                  </a:cubicBezTo>
                  <a:cubicBezTo>
                    <a:pt x="378" y="4"/>
                    <a:pt x="352" y="1"/>
                    <a:pt x="3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42"/>
            <p:cNvSpPr/>
            <p:nvPr/>
          </p:nvSpPr>
          <p:spPr>
            <a:xfrm>
              <a:off x="3487441" y="1164809"/>
              <a:ext cx="20522" cy="13774"/>
            </a:xfrm>
            <a:custGeom>
              <a:rect b="b" l="l" r="r" t="t"/>
              <a:pathLst>
                <a:path extrusionOk="0" h="347" w="517">
                  <a:moveTo>
                    <a:pt x="517" y="0"/>
                  </a:moveTo>
                  <a:cubicBezTo>
                    <a:pt x="347" y="99"/>
                    <a:pt x="174" y="196"/>
                    <a:pt x="0" y="285"/>
                  </a:cubicBezTo>
                  <a:cubicBezTo>
                    <a:pt x="54" y="325"/>
                    <a:pt x="120" y="347"/>
                    <a:pt x="191" y="347"/>
                  </a:cubicBezTo>
                  <a:cubicBezTo>
                    <a:pt x="370" y="347"/>
                    <a:pt x="517" y="201"/>
                    <a:pt x="517" y="20"/>
                  </a:cubicBezTo>
                  <a:lnTo>
                    <a:pt x="517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42"/>
            <p:cNvSpPr/>
            <p:nvPr/>
          </p:nvSpPr>
          <p:spPr>
            <a:xfrm>
              <a:off x="3482043" y="1244795"/>
              <a:ext cx="25921" cy="26000"/>
            </a:xfrm>
            <a:custGeom>
              <a:rect b="b" l="l" r="r" t="t"/>
              <a:pathLst>
                <a:path extrusionOk="0" h="655" w="653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42"/>
            <p:cNvSpPr/>
            <p:nvPr/>
          </p:nvSpPr>
          <p:spPr>
            <a:xfrm>
              <a:off x="3510385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8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42"/>
            <p:cNvSpPr/>
            <p:nvPr/>
          </p:nvSpPr>
          <p:spPr>
            <a:xfrm>
              <a:off x="3482043" y="1336966"/>
              <a:ext cx="22745" cy="17307"/>
            </a:xfrm>
            <a:custGeom>
              <a:rect b="b" l="l" r="r" t="t"/>
              <a:pathLst>
                <a:path extrusionOk="0" h="436" w="573">
                  <a:moveTo>
                    <a:pt x="327" y="1"/>
                  </a:moveTo>
                  <a:cubicBezTo>
                    <a:pt x="147" y="1"/>
                    <a:pt x="0" y="147"/>
                    <a:pt x="0" y="328"/>
                  </a:cubicBezTo>
                  <a:cubicBezTo>
                    <a:pt x="0" y="365"/>
                    <a:pt x="6" y="402"/>
                    <a:pt x="18" y="435"/>
                  </a:cubicBezTo>
                  <a:cubicBezTo>
                    <a:pt x="204" y="329"/>
                    <a:pt x="390" y="222"/>
                    <a:pt x="573" y="113"/>
                  </a:cubicBezTo>
                  <a:cubicBezTo>
                    <a:pt x="511" y="46"/>
                    <a:pt x="424" y="3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42"/>
            <p:cNvSpPr/>
            <p:nvPr/>
          </p:nvSpPr>
          <p:spPr>
            <a:xfrm>
              <a:off x="3510385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42"/>
            <p:cNvSpPr/>
            <p:nvPr/>
          </p:nvSpPr>
          <p:spPr>
            <a:xfrm>
              <a:off x="3425279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42"/>
            <p:cNvSpPr/>
            <p:nvPr/>
          </p:nvSpPr>
          <p:spPr>
            <a:xfrm>
              <a:off x="3453661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42"/>
            <p:cNvSpPr/>
            <p:nvPr/>
          </p:nvSpPr>
          <p:spPr>
            <a:xfrm>
              <a:off x="3425279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7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42"/>
            <p:cNvSpPr/>
            <p:nvPr/>
          </p:nvSpPr>
          <p:spPr>
            <a:xfrm>
              <a:off x="3453661" y="1290960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1" y="146"/>
                    <a:pt x="1" y="327"/>
                  </a:cubicBezTo>
                  <a:cubicBezTo>
                    <a:pt x="1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42"/>
            <p:cNvSpPr/>
            <p:nvPr/>
          </p:nvSpPr>
          <p:spPr>
            <a:xfrm>
              <a:off x="3368555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6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8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42"/>
            <p:cNvSpPr/>
            <p:nvPr/>
          </p:nvSpPr>
          <p:spPr>
            <a:xfrm>
              <a:off x="3396897" y="1203234"/>
              <a:ext cx="26000" cy="21475"/>
            </a:xfrm>
            <a:custGeom>
              <a:rect b="b" l="l" r="r" t="t"/>
              <a:pathLst>
                <a:path extrusionOk="0" h="541" w="655">
                  <a:moveTo>
                    <a:pt x="576" y="1"/>
                  </a:moveTo>
                  <a:cubicBezTo>
                    <a:pt x="390" y="55"/>
                    <a:pt x="200" y="99"/>
                    <a:pt x="10" y="135"/>
                  </a:cubicBezTo>
                  <a:cubicBezTo>
                    <a:pt x="5" y="161"/>
                    <a:pt x="1" y="186"/>
                    <a:pt x="1" y="213"/>
                  </a:cubicBezTo>
                  <a:cubicBezTo>
                    <a:pt x="1" y="393"/>
                    <a:pt x="148" y="540"/>
                    <a:pt x="328" y="540"/>
                  </a:cubicBezTo>
                  <a:cubicBezTo>
                    <a:pt x="507" y="540"/>
                    <a:pt x="655" y="394"/>
                    <a:pt x="655" y="213"/>
                  </a:cubicBezTo>
                  <a:cubicBezTo>
                    <a:pt x="655" y="131"/>
                    <a:pt x="625" y="58"/>
                    <a:pt x="5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42"/>
            <p:cNvSpPr/>
            <p:nvPr/>
          </p:nvSpPr>
          <p:spPr>
            <a:xfrm>
              <a:off x="3368555" y="133700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8"/>
                    <a:pt x="506" y="2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42"/>
            <p:cNvSpPr/>
            <p:nvPr/>
          </p:nvSpPr>
          <p:spPr>
            <a:xfrm>
              <a:off x="3396897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6" y="1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42"/>
            <p:cNvSpPr/>
            <p:nvPr/>
          </p:nvSpPr>
          <p:spPr>
            <a:xfrm>
              <a:off x="3396897" y="1383171"/>
              <a:ext cx="21912" cy="12425"/>
            </a:xfrm>
            <a:custGeom>
              <a:rect b="b" l="l" r="r" t="t"/>
              <a:pathLst>
                <a:path extrusionOk="0" h="313" w="552">
                  <a:moveTo>
                    <a:pt x="328" y="0"/>
                  </a:moveTo>
                  <a:cubicBezTo>
                    <a:pt x="151" y="0"/>
                    <a:pt x="7" y="138"/>
                    <a:pt x="1" y="312"/>
                  </a:cubicBezTo>
                  <a:cubicBezTo>
                    <a:pt x="187" y="243"/>
                    <a:pt x="370" y="169"/>
                    <a:pt x="552" y="90"/>
                  </a:cubicBezTo>
                  <a:cubicBezTo>
                    <a:pt x="493" y="33"/>
                    <a:pt x="413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42"/>
            <p:cNvSpPr/>
            <p:nvPr/>
          </p:nvSpPr>
          <p:spPr>
            <a:xfrm>
              <a:off x="3311791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42"/>
            <p:cNvSpPr/>
            <p:nvPr/>
          </p:nvSpPr>
          <p:spPr>
            <a:xfrm>
              <a:off x="3340213" y="1212840"/>
              <a:ext cx="25841" cy="11869"/>
            </a:xfrm>
            <a:custGeom>
              <a:rect b="b" l="l" r="r" t="t"/>
              <a:pathLst>
                <a:path extrusionOk="0" h="299" w="651">
                  <a:moveTo>
                    <a:pt x="651" y="0"/>
                  </a:moveTo>
                  <a:lnTo>
                    <a:pt x="651" y="0"/>
                  </a:lnTo>
                  <a:cubicBezTo>
                    <a:pt x="507" y="11"/>
                    <a:pt x="364" y="16"/>
                    <a:pt x="221" y="16"/>
                  </a:cubicBezTo>
                  <a:cubicBezTo>
                    <a:pt x="148" y="16"/>
                    <a:pt x="74" y="15"/>
                    <a:pt x="1" y="12"/>
                  </a:cubicBezTo>
                  <a:lnTo>
                    <a:pt x="1" y="12"/>
                  </a:lnTo>
                  <a:cubicBezTo>
                    <a:pt x="22" y="173"/>
                    <a:pt x="158" y="298"/>
                    <a:pt x="325" y="298"/>
                  </a:cubicBezTo>
                  <a:cubicBezTo>
                    <a:pt x="496" y="298"/>
                    <a:pt x="636" y="167"/>
                    <a:pt x="6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42"/>
            <p:cNvSpPr/>
            <p:nvPr/>
          </p:nvSpPr>
          <p:spPr>
            <a:xfrm>
              <a:off x="3311791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8"/>
                    <a:pt x="508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42"/>
            <p:cNvSpPr/>
            <p:nvPr/>
          </p:nvSpPr>
          <p:spPr>
            <a:xfrm>
              <a:off x="3340133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8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42"/>
            <p:cNvSpPr/>
            <p:nvPr/>
          </p:nvSpPr>
          <p:spPr>
            <a:xfrm>
              <a:off x="3340133" y="138317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8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42"/>
            <p:cNvSpPr/>
            <p:nvPr/>
          </p:nvSpPr>
          <p:spPr>
            <a:xfrm>
              <a:off x="3255067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8" y="654"/>
                    <a:pt x="653" y="509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42"/>
            <p:cNvSpPr/>
            <p:nvPr/>
          </p:nvSpPr>
          <p:spPr>
            <a:xfrm>
              <a:off x="3283409" y="1204266"/>
              <a:ext cx="26000" cy="20443"/>
            </a:xfrm>
            <a:custGeom>
              <a:rect b="b" l="l" r="r" t="t"/>
              <a:pathLst>
                <a:path extrusionOk="0" h="515" w="655">
                  <a:moveTo>
                    <a:pt x="59" y="1"/>
                  </a:moveTo>
                  <a:cubicBezTo>
                    <a:pt x="22" y="53"/>
                    <a:pt x="1" y="117"/>
                    <a:pt x="1" y="187"/>
                  </a:cubicBezTo>
                  <a:cubicBezTo>
                    <a:pt x="1" y="367"/>
                    <a:pt x="148" y="514"/>
                    <a:pt x="328" y="514"/>
                  </a:cubicBezTo>
                  <a:cubicBezTo>
                    <a:pt x="507" y="514"/>
                    <a:pt x="655" y="368"/>
                    <a:pt x="655" y="187"/>
                  </a:cubicBezTo>
                  <a:cubicBezTo>
                    <a:pt x="655" y="173"/>
                    <a:pt x="653" y="159"/>
                    <a:pt x="652" y="145"/>
                  </a:cubicBezTo>
                  <a:cubicBezTo>
                    <a:pt x="453" y="110"/>
                    <a:pt x="255" y="62"/>
                    <a:pt x="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42"/>
            <p:cNvSpPr/>
            <p:nvPr/>
          </p:nvSpPr>
          <p:spPr>
            <a:xfrm>
              <a:off x="3255067" y="133700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3" y="509"/>
                    <a:pt x="653" y="328"/>
                  </a:cubicBezTo>
                  <a:cubicBezTo>
                    <a:pt x="653" y="148"/>
                    <a:pt x="507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42"/>
            <p:cNvSpPr/>
            <p:nvPr/>
          </p:nvSpPr>
          <p:spPr>
            <a:xfrm>
              <a:off x="3283409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42"/>
            <p:cNvSpPr/>
            <p:nvPr/>
          </p:nvSpPr>
          <p:spPr>
            <a:xfrm>
              <a:off x="3283409" y="138317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42"/>
            <p:cNvSpPr/>
            <p:nvPr/>
          </p:nvSpPr>
          <p:spPr>
            <a:xfrm>
              <a:off x="3198264" y="1157426"/>
              <a:ext cx="23857" cy="21157"/>
            </a:xfrm>
            <a:custGeom>
              <a:rect b="b" l="l" r="r" t="t"/>
              <a:pathLst>
                <a:path extrusionOk="0" h="533" w="601">
                  <a:moveTo>
                    <a:pt x="73" y="1"/>
                  </a:moveTo>
                  <a:cubicBezTo>
                    <a:pt x="28" y="56"/>
                    <a:pt x="1" y="128"/>
                    <a:pt x="1" y="206"/>
                  </a:cubicBezTo>
                  <a:cubicBezTo>
                    <a:pt x="1" y="386"/>
                    <a:pt x="146" y="533"/>
                    <a:pt x="328" y="533"/>
                  </a:cubicBezTo>
                  <a:cubicBezTo>
                    <a:pt x="442" y="533"/>
                    <a:pt x="542" y="475"/>
                    <a:pt x="600" y="386"/>
                  </a:cubicBezTo>
                  <a:cubicBezTo>
                    <a:pt x="421" y="264"/>
                    <a:pt x="245" y="136"/>
                    <a:pt x="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42"/>
            <p:cNvSpPr/>
            <p:nvPr/>
          </p:nvSpPr>
          <p:spPr>
            <a:xfrm>
              <a:off x="3198264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42"/>
            <p:cNvSpPr/>
            <p:nvPr/>
          </p:nvSpPr>
          <p:spPr>
            <a:xfrm>
              <a:off x="3226606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42"/>
            <p:cNvSpPr/>
            <p:nvPr/>
          </p:nvSpPr>
          <p:spPr>
            <a:xfrm>
              <a:off x="3198264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8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9" y="2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42"/>
            <p:cNvSpPr/>
            <p:nvPr/>
          </p:nvSpPr>
          <p:spPr>
            <a:xfrm>
              <a:off x="3226606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42"/>
            <p:cNvSpPr/>
            <p:nvPr/>
          </p:nvSpPr>
          <p:spPr>
            <a:xfrm>
              <a:off x="3235101" y="1383171"/>
              <a:ext cx="17505" cy="12464"/>
            </a:xfrm>
            <a:custGeom>
              <a:rect b="b" l="l" r="r" t="t"/>
              <a:pathLst>
                <a:path extrusionOk="0" h="314" w="441">
                  <a:moveTo>
                    <a:pt x="115" y="0"/>
                  </a:moveTo>
                  <a:cubicBezTo>
                    <a:pt x="75" y="0"/>
                    <a:pt x="36" y="7"/>
                    <a:pt x="0" y="21"/>
                  </a:cubicBezTo>
                  <a:cubicBezTo>
                    <a:pt x="140" y="128"/>
                    <a:pt x="289" y="226"/>
                    <a:pt x="441" y="314"/>
                  </a:cubicBezTo>
                  <a:cubicBezTo>
                    <a:pt x="435" y="139"/>
                    <a:pt x="291" y="0"/>
                    <a:pt x="1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42"/>
            <p:cNvSpPr/>
            <p:nvPr/>
          </p:nvSpPr>
          <p:spPr>
            <a:xfrm>
              <a:off x="3141540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42"/>
            <p:cNvSpPr/>
            <p:nvPr/>
          </p:nvSpPr>
          <p:spPr>
            <a:xfrm>
              <a:off x="3141540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42"/>
            <p:cNvSpPr/>
            <p:nvPr/>
          </p:nvSpPr>
          <p:spPr>
            <a:xfrm>
              <a:off x="3169922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42"/>
            <p:cNvSpPr/>
            <p:nvPr/>
          </p:nvSpPr>
          <p:spPr>
            <a:xfrm>
              <a:off x="3169922" y="1290960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42"/>
            <p:cNvSpPr/>
            <p:nvPr/>
          </p:nvSpPr>
          <p:spPr>
            <a:xfrm>
              <a:off x="3084776" y="106037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8" y="0"/>
                    <a:pt x="1" y="146"/>
                    <a:pt x="1" y="327"/>
                  </a:cubicBezTo>
                  <a:cubicBezTo>
                    <a:pt x="1" y="507"/>
                    <a:pt x="147" y="654"/>
                    <a:pt x="328" y="654"/>
                  </a:cubicBezTo>
                  <a:cubicBezTo>
                    <a:pt x="507" y="654"/>
                    <a:pt x="655" y="509"/>
                    <a:pt x="655" y="327"/>
                  </a:cubicBezTo>
                  <a:cubicBezTo>
                    <a:pt x="655" y="322"/>
                    <a:pt x="655" y="317"/>
                    <a:pt x="653" y="312"/>
                  </a:cubicBezTo>
                  <a:cubicBezTo>
                    <a:pt x="550" y="209"/>
                    <a:pt x="448" y="106"/>
                    <a:pt x="345" y="1"/>
                  </a:cubicBezTo>
                  <a:cubicBezTo>
                    <a:pt x="340" y="0"/>
                    <a:pt x="334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42"/>
            <p:cNvSpPr/>
            <p:nvPr/>
          </p:nvSpPr>
          <p:spPr>
            <a:xfrm>
              <a:off x="3084776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42"/>
            <p:cNvSpPr/>
            <p:nvPr/>
          </p:nvSpPr>
          <p:spPr>
            <a:xfrm>
              <a:off x="3113158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42"/>
            <p:cNvSpPr/>
            <p:nvPr/>
          </p:nvSpPr>
          <p:spPr>
            <a:xfrm>
              <a:off x="3089142" y="1244874"/>
              <a:ext cx="21634" cy="21356"/>
            </a:xfrm>
            <a:custGeom>
              <a:rect b="b" l="l" r="r" t="t"/>
              <a:pathLst>
                <a:path extrusionOk="0" h="538" w="545">
                  <a:moveTo>
                    <a:pt x="217" y="0"/>
                  </a:moveTo>
                  <a:cubicBezTo>
                    <a:pt x="133" y="0"/>
                    <a:pt x="57" y="31"/>
                    <a:pt x="0" y="81"/>
                  </a:cubicBezTo>
                  <a:cubicBezTo>
                    <a:pt x="156" y="233"/>
                    <a:pt x="311" y="386"/>
                    <a:pt x="467" y="538"/>
                  </a:cubicBezTo>
                  <a:cubicBezTo>
                    <a:pt x="515" y="481"/>
                    <a:pt x="545" y="407"/>
                    <a:pt x="545" y="325"/>
                  </a:cubicBezTo>
                  <a:cubicBezTo>
                    <a:pt x="545" y="146"/>
                    <a:pt x="399" y="0"/>
                    <a:pt x="2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42"/>
            <p:cNvSpPr/>
            <p:nvPr/>
          </p:nvSpPr>
          <p:spPr>
            <a:xfrm>
              <a:off x="3113158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42"/>
            <p:cNvSpPr/>
            <p:nvPr/>
          </p:nvSpPr>
          <p:spPr>
            <a:xfrm>
              <a:off x="3028012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8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42"/>
            <p:cNvSpPr/>
            <p:nvPr/>
          </p:nvSpPr>
          <p:spPr>
            <a:xfrm>
              <a:off x="3056434" y="1019883"/>
              <a:ext cx="20125" cy="20364"/>
            </a:xfrm>
            <a:custGeom>
              <a:rect b="b" l="l" r="r" t="t"/>
              <a:pathLst>
                <a:path extrusionOk="0" h="513" w="507">
                  <a:moveTo>
                    <a:pt x="58" y="1"/>
                  </a:moveTo>
                  <a:cubicBezTo>
                    <a:pt x="21" y="53"/>
                    <a:pt x="0" y="116"/>
                    <a:pt x="0" y="186"/>
                  </a:cubicBezTo>
                  <a:cubicBezTo>
                    <a:pt x="0" y="365"/>
                    <a:pt x="146" y="512"/>
                    <a:pt x="327" y="512"/>
                  </a:cubicBezTo>
                  <a:cubicBezTo>
                    <a:pt x="393" y="512"/>
                    <a:pt x="454" y="493"/>
                    <a:pt x="506" y="460"/>
                  </a:cubicBezTo>
                  <a:cubicBezTo>
                    <a:pt x="356" y="307"/>
                    <a:pt x="205" y="155"/>
                    <a:pt x="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42"/>
            <p:cNvSpPr/>
            <p:nvPr/>
          </p:nvSpPr>
          <p:spPr>
            <a:xfrm>
              <a:off x="3028012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8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42"/>
            <p:cNvSpPr/>
            <p:nvPr/>
          </p:nvSpPr>
          <p:spPr>
            <a:xfrm>
              <a:off x="3056434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6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42"/>
            <p:cNvSpPr/>
            <p:nvPr/>
          </p:nvSpPr>
          <p:spPr>
            <a:xfrm>
              <a:off x="3056434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6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8"/>
                    <a:pt x="507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42"/>
            <p:cNvSpPr/>
            <p:nvPr/>
          </p:nvSpPr>
          <p:spPr>
            <a:xfrm>
              <a:off x="2971288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42"/>
            <p:cNvSpPr/>
            <p:nvPr/>
          </p:nvSpPr>
          <p:spPr>
            <a:xfrm>
              <a:off x="2971288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42"/>
            <p:cNvSpPr/>
            <p:nvPr/>
          </p:nvSpPr>
          <p:spPr>
            <a:xfrm>
              <a:off x="2999670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7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42"/>
            <p:cNvSpPr/>
            <p:nvPr/>
          </p:nvSpPr>
          <p:spPr>
            <a:xfrm>
              <a:off x="2999670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42"/>
            <p:cNvSpPr/>
            <p:nvPr/>
          </p:nvSpPr>
          <p:spPr>
            <a:xfrm>
              <a:off x="2914564" y="879045"/>
              <a:ext cx="23142" cy="22904"/>
            </a:xfrm>
            <a:custGeom>
              <a:rect b="b" l="l" r="r" t="t"/>
              <a:pathLst>
                <a:path extrusionOk="0" h="577" w="583">
                  <a:moveTo>
                    <a:pt x="118" y="1"/>
                  </a:moveTo>
                  <a:cubicBezTo>
                    <a:pt x="46" y="60"/>
                    <a:pt x="0" y="149"/>
                    <a:pt x="0" y="251"/>
                  </a:cubicBezTo>
                  <a:cubicBezTo>
                    <a:pt x="0" y="430"/>
                    <a:pt x="147" y="577"/>
                    <a:pt x="327" y="577"/>
                  </a:cubicBezTo>
                  <a:cubicBezTo>
                    <a:pt x="430" y="577"/>
                    <a:pt x="522" y="529"/>
                    <a:pt x="582" y="455"/>
                  </a:cubicBezTo>
                  <a:cubicBezTo>
                    <a:pt x="428" y="303"/>
                    <a:pt x="273" y="15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42"/>
            <p:cNvSpPr/>
            <p:nvPr/>
          </p:nvSpPr>
          <p:spPr>
            <a:xfrm>
              <a:off x="2914564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7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42"/>
            <p:cNvSpPr/>
            <p:nvPr/>
          </p:nvSpPr>
          <p:spPr>
            <a:xfrm>
              <a:off x="2942946" y="92207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42"/>
            <p:cNvSpPr/>
            <p:nvPr/>
          </p:nvSpPr>
          <p:spPr>
            <a:xfrm>
              <a:off x="2914564" y="106037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8" y="0"/>
                    <a:pt x="0" y="146"/>
                    <a:pt x="0" y="327"/>
                  </a:cubicBezTo>
                  <a:cubicBezTo>
                    <a:pt x="0" y="342"/>
                    <a:pt x="2" y="358"/>
                    <a:pt x="3" y="370"/>
                  </a:cubicBezTo>
                  <a:cubicBezTo>
                    <a:pt x="3" y="371"/>
                    <a:pt x="4" y="371"/>
                    <a:pt x="4" y="371"/>
                  </a:cubicBezTo>
                  <a:cubicBezTo>
                    <a:pt x="99" y="465"/>
                    <a:pt x="192" y="558"/>
                    <a:pt x="285" y="651"/>
                  </a:cubicBezTo>
                  <a:cubicBezTo>
                    <a:pt x="299" y="652"/>
                    <a:pt x="313" y="654"/>
                    <a:pt x="327" y="654"/>
                  </a:cubicBezTo>
                  <a:cubicBezTo>
                    <a:pt x="507" y="654"/>
                    <a:pt x="654" y="509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42"/>
            <p:cNvSpPr/>
            <p:nvPr/>
          </p:nvSpPr>
          <p:spPr>
            <a:xfrm>
              <a:off x="2942946" y="101428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42"/>
            <p:cNvSpPr/>
            <p:nvPr/>
          </p:nvSpPr>
          <p:spPr>
            <a:xfrm>
              <a:off x="2948543" y="1106497"/>
              <a:ext cx="20364" cy="20403"/>
            </a:xfrm>
            <a:custGeom>
              <a:rect b="b" l="l" r="r" t="t"/>
              <a:pathLst>
                <a:path extrusionOk="0" h="514" w="513">
                  <a:moveTo>
                    <a:pt x="187" y="1"/>
                  </a:moveTo>
                  <a:cubicBezTo>
                    <a:pt x="117" y="1"/>
                    <a:pt x="52" y="24"/>
                    <a:pt x="0" y="58"/>
                  </a:cubicBezTo>
                  <a:cubicBezTo>
                    <a:pt x="152" y="211"/>
                    <a:pt x="303" y="362"/>
                    <a:pt x="455" y="513"/>
                  </a:cubicBezTo>
                  <a:cubicBezTo>
                    <a:pt x="492" y="461"/>
                    <a:pt x="513" y="396"/>
                    <a:pt x="513" y="328"/>
                  </a:cubicBezTo>
                  <a:cubicBezTo>
                    <a:pt x="513" y="146"/>
                    <a:pt x="367" y="1"/>
                    <a:pt x="1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42"/>
            <p:cNvSpPr/>
            <p:nvPr/>
          </p:nvSpPr>
          <p:spPr>
            <a:xfrm>
              <a:off x="2857840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6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42"/>
            <p:cNvSpPr/>
            <p:nvPr/>
          </p:nvSpPr>
          <p:spPr>
            <a:xfrm>
              <a:off x="2887413" y="848401"/>
              <a:ext cx="6748" cy="6470"/>
            </a:xfrm>
            <a:custGeom>
              <a:rect b="b" l="l" r="r" t="t"/>
              <a:pathLst>
                <a:path extrusionOk="0" h="163" w="170">
                  <a:moveTo>
                    <a:pt x="1" y="1"/>
                  </a:moveTo>
                  <a:lnTo>
                    <a:pt x="1" y="1"/>
                  </a:lnTo>
                  <a:cubicBezTo>
                    <a:pt x="35" y="72"/>
                    <a:pt x="95" y="131"/>
                    <a:pt x="170" y="162"/>
                  </a:cubicBezTo>
                  <a:cubicBezTo>
                    <a:pt x="113" y="107"/>
                    <a:pt x="57" y="53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42"/>
            <p:cNvSpPr/>
            <p:nvPr/>
          </p:nvSpPr>
          <p:spPr>
            <a:xfrm>
              <a:off x="2857840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42"/>
            <p:cNvSpPr/>
            <p:nvPr/>
          </p:nvSpPr>
          <p:spPr>
            <a:xfrm>
              <a:off x="2886182" y="92207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42"/>
            <p:cNvSpPr/>
            <p:nvPr/>
          </p:nvSpPr>
          <p:spPr>
            <a:xfrm>
              <a:off x="2886182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42"/>
            <p:cNvSpPr/>
            <p:nvPr/>
          </p:nvSpPr>
          <p:spPr>
            <a:xfrm>
              <a:off x="2801076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7" y="653"/>
                    <a:pt x="327" y="653"/>
                  </a:cubicBezTo>
                  <a:cubicBezTo>
                    <a:pt x="509" y="653"/>
                    <a:pt x="654" y="507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42"/>
            <p:cNvSpPr/>
            <p:nvPr/>
          </p:nvSpPr>
          <p:spPr>
            <a:xfrm>
              <a:off x="2801076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7" y="655"/>
                    <a:pt x="327" y="655"/>
                  </a:cubicBezTo>
                  <a:cubicBezTo>
                    <a:pt x="509" y="655"/>
                    <a:pt x="654" y="508"/>
                    <a:pt x="654" y="328"/>
                  </a:cubicBezTo>
                  <a:cubicBezTo>
                    <a:pt x="654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42"/>
            <p:cNvSpPr/>
            <p:nvPr/>
          </p:nvSpPr>
          <p:spPr>
            <a:xfrm>
              <a:off x="2829458" y="8299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42"/>
            <p:cNvSpPr/>
            <p:nvPr/>
          </p:nvSpPr>
          <p:spPr>
            <a:xfrm>
              <a:off x="2808975" y="968240"/>
              <a:ext cx="18101" cy="18101"/>
            </a:xfrm>
            <a:custGeom>
              <a:rect b="b" l="l" r="r" t="t"/>
              <a:pathLst>
                <a:path extrusionOk="0" h="456" w="456">
                  <a:moveTo>
                    <a:pt x="129" y="0"/>
                  </a:moveTo>
                  <a:cubicBezTo>
                    <a:pt x="129" y="0"/>
                    <a:pt x="128" y="0"/>
                    <a:pt x="127" y="0"/>
                  </a:cubicBezTo>
                  <a:cubicBezTo>
                    <a:pt x="81" y="0"/>
                    <a:pt x="39" y="9"/>
                    <a:pt x="0" y="26"/>
                  </a:cubicBezTo>
                  <a:cubicBezTo>
                    <a:pt x="143" y="169"/>
                    <a:pt x="285" y="311"/>
                    <a:pt x="428" y="455"/>
                  </a:cubicBezTo>
                  <a:cubicBezTo>
                    <a:pt x="446" y="416"/>
                    <a:pt x="455" y="372"/>
                    <a:pt x="455" y="326"/>
                  </a:cubicBezTo>
                  <a:cubicBezTo>
                    <a:pt x="455" y="145"/>
                    <a:pt x="310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42"/>
            <p:cNvSpPr/>
            <p:nvPr/>
          </p:nvSpPr>
          <p:spPr>
            <a:xfrm>
              <a:off x="2829458" y="92207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42"/>
            <p:cNvSpPr/>
            <p:nvPr/>
          </p:nvSpPr>
          <p:spPr>
            <a:xfrm>
              <a:off x="2744352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9" y="653"/>
                    <a:pt x="654" y="507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42"/>
            <p:cNvSpPr/>
            <p:nvPr/>
          </p:nvSpPr>
          <p:spPr>
            <a:xfrm>
              <a:off x="2772694" y="742217"/>
              <a:ext cx="21912" cy="21396"/>
            </a:xfrm>
            <a:custGeom>
              <a:rect b="b" l="l" r="r" t="t"/>
              <a:pathLst>
                <a:path extrusionOk="0" h="539" w="552">
                  <a:moveTo>
                    <a:pt x="79" y="0"/>
                  </a:moveTo>
                  <a:cubicBezTo>
                    <a:pt x="31" y="58"/>
                    <a:pt x="1" y="132"/>
                    <a:pt x="1" y="213"/>
                  </a:cubicBezTo>
                  <a:cubicBezTo>
                    <a:pt x="1" y="392"/>
                    <a:pt x="147" y="539"/>
                    <a:pt x="328" y="539"/>
                  </a:cubicBezTo>
                  <a:cubicBezTo>
                    <a:pt x="413" y="539"/>
                    <a:pt x="493" y="506"/>
                    <a:pt x="552" y="450"/>
                  </a:cubicBezTo>
                  <a:cubicBezTo>
                    <a:pt x="393" y="301"/>
                    <a:pt x="237" y="150"/>
                    <a:pt x="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42"/>
            <p:cNvSpPr/>
            <p:nvPr/>
          </p:nvSpPr>
          <p:spPr>
            <a:xfrm>
              <a:off x="2744352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8"/>
                    <a:pt x="654" y="328"/>
                  </a:cubicBezTo>
                  <a:cubicBezTo>
                    <a:pt x="654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42"/>
            <p:cNvSpPr/>
            <p:nvPr/>
          </p:nvSpPr>
          <p:spPr>
            <a:xfrm>
              <a:off x="2772694" y="82990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42"/>
            <p:cNvSpPr/>
            <p:nvPr/>
          </p:nvSpPr>
          <p:spPr>
            <a:xfrm>
              <a:off x="2772893" y="922075"/>
              <a:ext cx="25802" cy="25841"/>
            </a:xfrm>
            <a:custGeom>
              <a:rect b="b" l="l" r="r" t="t"/>
              <a:pathLst>
                <a:path extrusionOk="0" h="651" w="650">
                  <a:moveTo>
                    <a:pt x="323" y="1"/>
                  </a:moveTo>
                  <a:cubicBezTo>
                    <a:pt x="159" y="1"/>
                    <a:pt x="24" y="121"/>
                    <a:pt x="0" y="278"/>
                  </a:cubicBezTo>
                  <a:cubicBezTo>
                    <a:pt x="64" y="342"/>
                    <a:pt x="130" y="407"/>
                    <a:pt x="194" y="470"/>
                  </a:cubicBezTo>
                  <a:cubicBezTo>
                    <a:pt x="254" y="531"/>
                    <a:pt x="314" y="590"/>
                    <a:pt x="372" y="651"/>
                  </a:cubicBezTo>
                  <a:cubicBezTo>
                    <a:pt x="528" y="627"/>
                    <a:pt x="650" y="491"/>
                    <a:pt x="650" y="328"/>
                  </a:cubicBezTo>
                  <a:cubicBezTo>
                    <a:pt x="650" y="147"/>
                    <a:pt x="503" y="1"/>
                    <a:pt x="3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42"/>
            <p:cNvSpPr/>
            <p:nvPr/>
          </p:nvSpPr>
          <p:spPr>
            <a:xfrm>
              <a:off x="2687549" y="691566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5" y="508"/>
                    <a:pt x="655" y="328"/>
                  </a:cubicBezTo>
                  <a:cubicBezTo>
                    <a:pt x="655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42"/>
            <p:cNvSpPr/>
            <p:nvPr/>
          </p:nvSpPr>
          <p:spPr>
            <a:xfrm>
              <a:off x="2687549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9" y="653"/>
                    <a:pt x="655" y="507"/>
                    <a:pt x="655" y="327"/>
                  </a:cubicBezTo>
                  <a:cubicBezTo>
                    <a:pt x="655" y="147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42"/>
            <p:cNvSpPr/>
            <p:nvPr/>
          </p:nvSpPr>
          <p:spPr>
            <a:xfrm>
              <a:off x="2715970" y="737652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42"/>
            <p:cNvSpPr/>
            <p:nvPr/>
          </p:nvSpPr>
          <p:spPr>
            <a:xfrm>
              <a:off x="2715970" y="8299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42"/>
            <p:cNvSpPr/>
            <p:nvPr/>
          </p:nvSpPr>
          <p:spPr>
            <a:xfrm>
              <a:off x="2630824" y="602212"/>
              <a:ext cx="22825" cy="23102"/>
            </a:xfrm>
            <a:custGeom>
              <a:rect b="b" l="l" r="r" t="t"/>
              <a:pathLst>
                <a:path extrusionOk="0" h="582" w="575">
                  <a:moveTo>
                    <a:pt x="121" y="0"/>
                  </a:moveTo>
                  <a:cubicBezTo>
                    <a:pt x="47" y="60"/>
                    <a:pt x="1" y="151"/>
                    <a:pt x="1" y="254"/>
                  </a:cubicBezTo>
                  <a:cubicBezTo>
                    <a:pt x="1" y="434"/>
                    <a:pt x="146" y="581"/>
                    <a:pt x="328" y="581"/>
                  </a:cubicBezTo>
                  <a:cubicBezTo>
                    <a:pt x="427" y="581"/>
                    <a:pt x="514" y="538"/>
                    <a:pt x="574" y="468"/>
                  </a:cubicBezTo>
                  <a:cubicBezTo>
                    <a:pt x="485" y="372"/>
                    <a:pt x="394" y="275"/>
                    <a:pt x="308" y="176"/>
                  </a:cubicBezTo>
                  <a:cubicBezTo>
                    <a:pt x="250" y="113"/>
                    <a:pt x="185" y="57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42"/>
            <p:cNvSpPr/>
            <p:nvPr/>
          </p:nvSpPr>
          <p:spPr>
            <a:xfrm>
              <a:off x="2630824" y="69156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6" y="1"/>
                    <a:pt x="1" y="146"/>
                    <a:pt x="1" y="328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42"/>
            <p:cNvSpPr/>
            <p:nvPr/>
          </p:nvSpPr>
          <p:spPr>
            <a:xfrm>
              <a:off x="2659206" y="64548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3"/>
                    <a:pt x="327" y="653"/>
                  </a:cubicBezTo>
                  <a:cubicBezTo>
                    <a:pt x="508" y="653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42"/>
            <p:cNvSpPr/>
            <p:nvPr/>
          </p:nvSpPr>
          <p:spPr>
            <a:xfrm>
              <a:off x="2633921" y="783857"/>
              <a:ext cx="22904" cy="24095"/>
            </a:xfrm>
            <a:custGeom>
              <a:rect b="b" l="l" r="r" t="t"/>
              <a:pathLst>
                <a:path extrusionOk="0" h="607" w="577">
                  <a:moveTo>
                    <a:pt x="253" y="0"/>
                  </a:moveTo>
                  <a:cubicBezTo>
                    <a:pt x="252" y="0"/>
                    <a:pt x="251" y="0"/>
                    <a:pt x="251" y="0"/>
                  </a:cubicBezTo>
                  <a:cubicBezTo>
                    <a:pt x="150" y="0"/>
                    <a:pt x="60" y="45"/>
                    <a:pt x="1" y="117"/>
                  </a:cubicBezTo>
                  <a:cubicBezTo>
                    <a:pt x="115" y="250"/>
                    <a:pt x="231" y="380"/>
                    <a:pt x="340" y="514"/>
                  </a:cubicBezTo>
                  <a:cubicBezTo>
                    <a:pt x="365" y="545"/>
                    <a:pt x="391" y="576"/>
                    <a:pt x="418" y="606"/>
                  </a:cubicBezTo>
                  <a:cubicBezTo>
                    <a:pt x="513" y="548"/>
                    <a:pt x="577" y="443"/>
                    <a:pt x="577" y="325"/>
                  </a:cubicBezTo>
                  <a:cubicBezTo>
                    <a:pt x="577" y="145"/>
                    <a:pt x="431" y="0"/>
                    <a:pt x="2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42"/>
            <p:cNvSpPr/>
            <p:nvPr/>
          </p:nvSpPr>
          <p:spPr>
            <a:xfrm>
              <a:off x="2659206" y="737652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42"/>
            <p:cNvSpPr/>
            <p:nvPr/>
          </p:nvSpPr>
          <p:spPr>
            <a:xfrm>
              <a:off x="2670083" y="829903"/>
              <a:ext cx="15163" cy="16553"/>
            </a:xfrm>
            <a:custGeom>
              <a:rect b="b" l="l" r="r" t="t"/>
              <a:pathLst>
                <a:path extrusionOk="0" h="417" w="382">
                  <a:moveTo>
                    <a:pt x="53" y="0"/>
                  </a:moveTo>
                  <a:cubicBezTo>
                    <a:pt x="36" y="0"/>
                    <a:pt x="18" y="1"/>
                    <a:pt x="1" y="5"/>
                  </a:cubicBezTo>
                  <a:cubicBezTo>
                    <a:pt x="125" y="141"/>
                    <a:pt x="247" y="278"/>
                    <a:pt x="368" y="417"/>
                  </a:cubicBezTo>
                  <a:cubicBezTo>
                    <a:pt x="377" y="389"/>
                    <a:pt x="381" y="357"/>
                    <a:pt x="381" y="325"/>
                  </a:cubicBezTo>
                  <a:cubicBezTo>
                    <a:pt x="381" y="146"/>
                    <a:pt x="234" y="0"/>
                    <a:pt x="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42"/>
            <p:cNvSpPr/>
            <p:nvPr/>
          </p:nvSpPr>
          <p:spPr>
            <a:xfrm>
              <a:off x="2574061" y="599354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7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42"/>
            <p:cNvSpPr/>
            <p:nvPr/>
          </p:nvSpPr>
          <p:spPr>
            <a:xfrm>
              <a:off x="2587120" y="691566"/>
              <a:ext cx="12941" cy="24492"/>
            </a:xfrm>
            <a:custGeom>
              <a:rect b="b" l="l" r="r" t="t"/>
              <a:pathLst>
                <a:path extrusionOk="0" h="617" w="326">
                  <a:moveTo>
                    <a:pt x="1" y="1"/>
                  </a:moveTo>
                  <a:cubicBezTo>
                    <a:pt x="13" y="51"/>
                    <a:pt x="25" y="102"/>
                    <a:pt x="37" y="153"/>
                  </a:cubicBezTo>
                  <a:cubicBezTo>
                    <a:pt x="77" y="308"/>
                    <a:pt x="112" y="463"/>
                    <a:pt x="153" y="616"/>
                  </a:cubicBezTo>
                  <a:cubicBezTo>
                    <a:pt x="255" y="562"/>
                    <a:pt x="326" y="453"/>
                    <a:pt x="326" y="328"/>
                  </a:cubicBezTo>
                  <a:cubicBezTo>
                    <a:pt x="326" y="148"/>
                    <a:pt x="181" y="2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42"/>
            <p:cNvSpPr/>
            <p:nvPr/>
          </p:nvSpPr>
          <p:spPr>
            <a:xfrm>
              <a:off x="2602443" y="64548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3"/>
                    <a:pt x="327" y="653"/>
                  </a:cubicBezTo>
                  <a:cubicBezTo>
                    <a:pt x="508" y="653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42"/>
            <p:cNvSpPr/>
            <p:nvPr/>
          </p:nvSpPr>
          <p:spPr>
            <a:xfrm>
              <a:off x="2603554" y="737652"/>
              <a:ext cx="24889" cy="25961"/>
            </a:xfrm>
            <a:custGeom>
              <a:rect b="b" l="l" r="r" t="t"/>
              <a:pathLst>
                <a:path extrusionOk="0" h="654" w="627">
                  <a:moveTo>
                    <a:pt x="300" y="1"/>
                  </a:moveTo>
                  <a:cubicBezTo>
                    <a:pt x="165" y="1"/>
                    <a:pt x="49" y="83"/>
                    <a:pt x="0" y="199"/>
                  </a:cubicBezTo>
                  <a:cubicBezTo>
                    <a:pt x="76" y="357"/>
                    <a:pt x="168" y="507"/>
                    <a:pt x="269" y="653"/>
                  </a:cubicBezTo>
                  <a:cubicBezTo>
                    <a:pt x="278" y="653"/>
                    <a:pt x="289" y="654"/>
                    <a:pt x="299" y="654"/>
                  </a:cubicBezTo>
                  <a:cubicBezTo>
                    <a:pt x="479" y="654"/>
                    <a:pt x="626" y="508"/>
                    <a:pt x="626" y="328"/>
                  </a:cubicBezTo>
                  <a:cubicBezTo>
                    <a:pt x="626" y="147"/>
                    <a:pt x="480" y="1"/>
                    <a:pt x="3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42"/>
            <p:cNvSpPr/>
            <p:nvPr/>
          </p:nvSpPr>
          <p:spPr>
            <a:xfrm>
              <a:off x="2558302" y="553229"/>
              <a:ext cx="13417" cy="25206"/>
            </a:xfrm>
            <a:custGeom>
              <a:rect b="b" l="l" r="r" t="t"/>
              <a:pathLst>
                <a:path extrusionOk="0" h="635" w="338">
                  <a:moveTo>
                    <a:pt x="10" y="1"/>
                  </a:moveTo>
                  <a:cubicBezTo>
                    <a:pt x="7" y="1"/>
                    <a:pt x="4" y="1"/>
                    <a:pt x="1" y="2"/>
                  </a:cubicBezTo>
                  <a:cubicBezTo>
                    <a:pt x="24" y="128"/>
                    <a:pt x="47" y="253"/>
                    <a:pt x="72" y="377"/>
                  </a:cubicBezTo>
                  <a:cubicBezTo>
                    <a:pt x="88" y="462"/>
                    <a:pt x="105" y="549"/>
                    <a:pt x="121" y="634"/>
                  </a:cubicBezTo>
                  <a:cubicBezTo>
                    <a:pt x="247" y="590"/>
                    <a:pt x="337" y="470"/>
                    <a:pt x="337" y="327"/>
                  </a:cubicBezTo>
                  <a:cubicBezTo>
                    <a:pt x="337" y="147"/>
                    <a:pt x="190" y="1"/>
                    <a:pt x="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42"/>
            <p:cNvSpPr/>
            <p:nvPr/>
          </p:nvSpPr>
          <p:spPr>
            <a:xfrm>
              <a:off x="2534604" y="129326"/>
              <a:ext cx="1430052" cy="1289849"/>
            </a:xfrm>
            <a:custGeom>
              <a:rect b="b" l="l" r="r" t="t"/>
              <a:pathLst>
                <a:path extrusionOk="0" h="32494" w="36026">
                  <a:moveTo>
                    <a:pt x="15150" y="196"/>
                  </a:moveTo>
                  <a:cubicBezTo>
                    <a:pt x="15606" y="196"/>
                    <a:pt x="16061" y="252"/>
                    <a:pt x="16508" y="371"/>
                  </a:cubicBezTo>
                  <a:cubicBezTo>
                    <a:pt x="17794" y="710"/>
                    <a:pt x="18850" y="1574"/>
                    <a:pt x="19825" y="2440"/>
                  </a:cubicBezTo>
                  <a:cubicBezTo>
                    <a:pt x="20943" y="3434"/>
                    <a:pt x="22100" y="4381"/>
                    <a:pt x="23261" y="5324"/>
                  </a:cubicBezTo>
                  <a:cubicBezTo>
                    <a:pt x="23605" y="5604"/>
                    <a:pt x="23948" y="5881"/>
                    <a:pt x="24293" y="6158"/>
                  </a:cubicBezTo>
                  <a:cubicBezTo>
                    <a:pt x="24572" y="6382"/>
                    <a:pt x="24853" y="6601"/>
                    <a:pt x="25131" y="6823"/>
                  </a:cubicBezTo>
                  <a:cubicBezTo>
                    <a:pt x="25386" y="7027"/>
                    <a:pt x="25645" y="7231"/>
                    <a:pt x="25917" y="7410"/>
                  </a:cubicBezTo>
                  <a:cubicBezTo>
                    <a:pt x="26556" y="7932"/>
                    <a:pt x="27193" y="8453"/>
                    <a:pt x="27837" y="8972"/>
                  </a:cubicBezTo>
                  <a:cubicBezTo>
                    <a:pt x="29156" y="10035"/>
                    <a:pt x="30476" y="11103"/>
                    <a:pt x="31797" y="12165"/>
                  </a:cubicBezTo>
                  <a:cubicBezTo>
                    <a:pt x="32337" y="12597"/>
                    <a:pt x="32871" y="13040"/>
                    <a:pt x="33431" y="13446"/>
                  </a:cubicBezTo>
                  <a:cubicBezTo>
                    <a:pt x="33689" y="13675"/>
                    <a:pt x="33942" y="13910"/>
                    <a:pt x="34190" y="14148"/>
                  </a:cubicBezTo>
                  <a:cubicBezTo>
                    <a:pt x="34567" y="14510"/>
                    <a:pt x="34951" y="14880"/>
                    <a:pt x="35282" y="15288"/>
                  </a:cubicBezTo>
                  <a:cubicBezTo>
                    <a:pt x="35622" y="15700"/>
                    <a:pt x="35824" y="16178"/>
                    <a:pt x="35743" y="16717"/>
                  </a:cubicBezTo>
                  <a:cubicBezTo>
                    <a:pt x="35665" y="17243"/>
                    <a:pt x="35380" y="17702"/>
                    <a:pt x="35034" y="18096"/>
                  </a:cubicBezTo>
                  <a:cubicBezTo>
                    <a:pt x="34686" y="18494"/>
                    <a:pt x="34283" y="18849"/>
                    <a:pt x="33881" y="19195"/>
                  </a:cubicBezTo>
                  <a:cubicBezTo>
                    <a:pt x="32226" y="20613"/>
                    <a:pt x="30405" y="21821"/>
                    <a:pt x="28598" y="23035"/>
                  </a:cubicBezTo>
                  <a:cubicBezTo>
                    <a:pt x="26857" y="24204"/>
                    <a:pt x="25197" y="25646"/>
                    <a:pt x="23259" y="26480"/>
                  </a:cubicBezTo>
                  <a:cubicBezTo>
                    <a:pt x="22393" y="26853"/>
                    <a:pt x="21442" y="27094"/>
                    <a:pt x="20495" y="27094"/>
                  </a:cubicBezTo>
                  <a:cubicBezTo>
                    <a:pt x="20032" y="27094"/>
                    <a:pt x="19569" y="27036"/>
                    <a:pt x="19118" y="26908"/>
                  </a:cubicBezTo>
                  <a:cubicBezTo>
                    <a:pt x="17856" y="26550"/>
                    <a:pt x="16814" y="25696"/>
                    <a:pt x="15882" y="24807"/>
                  </a:cubicBezTo>
                  <a:cubicBezTo>
                    <a:pt x="14964" y="23930"/>
                    <a:pt x="14077" y="23024"/>
                    <a:pt x="13161" y="22146"/>
                  </a:cubicBezTo>
                  <a:cubicBezTo>
                    <a:pt x="12718" y="21643"/>
                    <a:pt x="12250" y="21159"/>
                    <a:pt x="11783" y="20678"/>
                  </a:cubicBezTo>
                  <a:cubicBezTo>
                    <a:pt x="11027" y="19895"/>
                    <a:pt x="10253" y="19132"/>
                    <a:pt x="9471" y="18378"/>
                  </a:cubicBezTo>
                  <a:cubicBezTo>
                    <a:pt x="7907" y="16867"/>
                    <a:pt x="6309" y="15389"/>
                    <a:pt x="4758" y="13863"/>
                  </a:cubicBezTo>
                  <a:cubicBezTo>
                    <a:pt x="3945" y="13061"/>
                    <a:pt x="3172" y="12218"/>
                    <a:pt x="2336" y="11442"/>
                  </a:cubicBezTo>
                  <a:cubicBezTo>
                    <a:pt x="1600" y="10760"/>
                    <a:pt x="748" y="10144"/>
                    <a:pt x="392" y="9166"/>
                  </a:cubicBezTo>
                  <a:cubicBezTo>
                    <a:pt x="120" y="8421"/>
                    <a:pt x="170" y="7538"/>
                    <a:pt x="764" y="6963"/>
                  </a:cubicBezTo>
                  <a:cubicBezTo>
                    <a:pt x="1084" y="6652"/>
                    <a:pt x="1494" y="6441"/>
                    <a:pt x="1880" y="6220"/>
                  </a:cubicBezTo>
                  <a:cubicBezTo>
                    <a:pt x="2317" y="5974"/>
                    <a:pt x="2759" y="5734"/>
                    <a:pt x="3200" y="5499"/>
                  </a:cubicBezTo>
                  <a:cubicBezTo>
                    <a:pt x="4984" y="4547"/>
                    <a:pt x="6775" y="3605"/>
                    <a:pt x="8564" y="2662"/>
                  </a:cubicBezTo>
                  <a:cubicBezTo>
                    <a:pt x="9451" y="2193"/>
                    <a:pt x="10342" y="1732"/>
                    <a:pt x="11251" y="1308"/>
                  </a:cubicBezTo>
                  <a:cubicBezTo>
                    <a:pt x="12110" y="907"/>
                    <a:pt x="12990" y="529"/>
                    <a:pt x="13919" y="329"/>
                  </a:cubicBezTo>
                  <a:cubicBezTo>
                    <a:pt x="14327" y="242"/>
                    <a:pt x="14739" y="196"/>
                    <a:pt x="15150" y="196"/>
                  </a:cubicBezTo>
                  <a:close/>
                  <a:moveTo>
                    <a:pt x="420" y="9677"/>
                  </a:moveTo>
                  <a:lnTo>
                    <a:pt x="420" y="9677"/>
                  </a:lnTo>
                  <a:cubicBezTo>
                    <a:pt x="641" y="10072"/>
                    <a:pt x="936" y="10427"/>
                    <a:pt x="1261" y="10746"/>
                  </a:cubicBezTo>
                  <a:cubicBezTo>
                    <a:pt x="1566" y="11047"/>
                    <a:pt x="1902" y="11311"/>
                    <a:pt x="2214" y="11603"/>
                  </a:cubicBezTo>
                  <a:cubicBezTo>
                    <a:pt x="2307" y="11688"/>
                    <a:pt x="2399" y="11775"/>
                    <a:pt x="2492" y="11860"/>
                  </a:cubicBezTo>
                  <a:cubicBezTo>
                    <a:pt x="2574" y="11937"/>
                    <a:pt x="2659" y="12005"/>
                    <a:pt x="2734" y="12088"/>
                  </a:cubicBezTo>
                  <a:cubicBezTo>
                    <a:pt x="2898" y="12271"/>
                    <a:pt x="3066" y="12451"/>
                    <a:pt x="3237" y="12630"/>
                  </a:cubicBezTo>
                  <a:cubicBezTo>
                    <a:pt x="3576" y="12985"/>
                    <a:pt x="3924" y="13334"/>
                    <a:pt x="4273" y="13681"/>
                  </a:cubicBezTo>
                  <a:lnTo>
                    <a:pt x="4320" y="13728"/>
                  </a:lnTo>
                  <a:cubicBezTo>
                    <a:pt x="5090" y="14498"/>
                    <a:pt x="5877" y="15248"/>
                    <a:pt x="6665" y="15998"/>
                  </a:cubicBezTo>
                  <a:cubicBezTo>
                    <a:pt x="8232" y="17486"/>
                    <a:pt x="9811" y="18963"/>
                    <a:pt x="11324" y="20506"/>
                  </a:cubicBezTo>
                  <a:cubicBezTo>
                    <a:pt x="12683" y="21892"/>
                    <a:pt x="14041" y="23311"/>
                    <a:pt x="15434" y="24678"/>
                  </a:cubicBezTo>
                  <a:cubicBezTo>
                    <a:pt x="16369" y="25594"/>
                    <a:pt x="17377" y="26491"/>
                    <a:pt x="18613" y="26969"/>
                  </a:cubicBezTo>
                  <a:cubicBezTo>
                    <a:pt x="19221" y="27205"/>
                    <a:pt x="19860" y="27309"/>
                    <a:pt x="20500" y="27309"/>
                  </a:cubicBezTo>
                  <a:cubicBezTo>
                    <a:pt x="21269" y="27309"/>
                    <a:pt x="22041" y="27159"/>
                    <a:pt x="22769" y="26906"/>
                  </a:cubicBezTo>
                  <a:cubicBezTo>
                    <a:pt x="24146" y="26427"/>
                    <a:pt x="25361" y="25595"/>
                    <a:pt x="26523" y="24730"/>
                  </a:cubicBezTo>
                  <a:cubicBezTo>
                    <a:pt x="27130" y="24276"/>
                    <a:pt x="27764" y="23856"/>
                    <a:pt x="28392" y="23427"/>
                  </a:cubicBezTo>
                  <a:cubicBezTo>
                    <a:pt x="28921" y="23065"/>
                    <a:pt x="29451" y="22701"/>
                    <a:pt x="29980" y="22340"/>
                  </a:cubicBezTo>
                  <a:cubicBezTo>
                    <a:pt x="30509" y="21977"/>
                    <a:pt x="31039" y="21615"/>
                    <a:pt x="31570" y="21253"/>
                  </a:cubicBezTo>
                  <a:cubicBezTo>
                    <a:pt x="32793" y="20414"/>
                    <a:pt x="34080" y="19446"/>
                    <a:pt x="35094" y="18341"/>
                  </a:cubicBezTo>
                  <a:cubicBezTo>
                    <a:pt x="35201" y="18222"/>
                    <a:pt x="35304" y="18098"/>
                    <a:pt x="35401" y="17968"/>
                  </a:cubicBezTo>
                  <a:lnTo>
                    <a:pt x="35401" y="17968"/>
                  </a:lnTo>
                  <a:cubicBezTo>
                    <a:pt x="35336" y="18178"/>
                    <a:pt x="35274" y="18385"/>
                    <a:pt x="35214" y="18591"/>
                  </a:cubicBezTo>
                  <a:cubicBezTo>
                    <a:pt x="35034" y="19181"/>
                    <a:pt x="34857" y="19774"/>
                    <a:pt x="34679" y="20365"/>
                  </a:cubicBezTo>
                  <a:cubicBezTo>
                    <a:pt x="34500" y="20956"/>
                    <a:pt x="34319" y="21545"/>
                    <a:pt x="34134" y="22136"/>
                  </a:cubicBezTo>
                  <a:cubicBezTo>
                    <a:pt x="33962" y="22687"/>
                    <a:pt x="33798" y="23250"/>
                    <a:pt x="33527" y="23763"/>
                  </a:cubicBezTo>
                  <a:cubicBezTo>
                    <a:pt x="33039" y="24687"/>
                    <a:pt x="32195" y="25336"/>
                    <a:pt x="31352" y="25917"/>
                  </a:cubicBezTo>
                  <a:cubicBezTo>
                    <a:pt x="30351" y="26609"/>
                    <a:pt x="29338" y="27284"/>
                    <a:pt x="28332" y="27969"/>
                  </a:cubicBezTo>
                  <a:cubicBezTo>
                    <a:pt x="27755" y="28361"/>
                    <a:pt x="27177" y="28747"/>
                    <a:pt x="26604" y="29145"/>
                  </a:cubicBezTo>
                  <a:cubicBezTo>
                    <a:pt x="26270" y="29376"/>
                    <a:pt x="25931" y="29604"/>
                    <a:pt x="25601" y="29843"/>
                  </a:cubicBezTo>
                  <a:cubicBezTo>
                    <a:pt x="24228" y="30658"/>
                    <a:pt x="22874" y="31532"/>
                    <a:pt x="21349" y="32031"/>
                  </a:cubicBezTo>
                  <a:cubicBezTo>
                    <a:pt x="20823" y="32202"/>
                    <a:pt x="20269" y="32321"/>
                    <a:pt x="19717" y="32321"/>
                  </a:cubicBezTo>
                  <a:cubicBezTo>
                    <a:pt x="19369" y="32321"/>
                    <a:pt x="19021" y="32273"/>
                    <a:pt x="18683" y="32163"/>
                  </a:cubicBezTo>
                  <a:cubicBezTo>
                    <a:pt x="18283" y="32033"/>
                    <a:pt x="17922" y="31821"/>
                    <a:pt x="17593" y="31563"/>
                  </a:cubicBezTo>
                  <a:cubicBezTo>
                    <a:pt x="17263" y="31306"/>
                    <a:pt x="16944" y="31047"/>
                    <a:pt x="16640" y="30760"/>
                  </a:cubicBezTo>
                  <a:cubicBezTo>
                    <a:pt x="15229" y="29434"/>
                    <a:pt x="13857" y="28064"/>
                    <a:pt x="12479" y="26705"/>
                  </a:cubicBezTo>
                  <a:cubicBezTo>
                    <a:pt x="11074" y="25319"/>
                    <a:pt x="9677" y="23925"/>
                    <a:pt x="8282" y="22527"/>
                  </a:cubicBezTo>
                  <a:cubicBezTo>
                    <a:pt x="7587" y="21831"/>
                    <a:pt x="6892" y="21136"/>
                    <a:pt x="6199" y="20440"/>
                  </a:cubicBezTo>
                  <a:cubicBezTo>
                    <a:pt x="5497" y="19741"/>
                    <a:pt x="4786" y="19051"/>
                    <a:pt x="4065" y="18371"/>
                  </a:cubicBezTo>
                  <a:cubicBezTo>
                    <a:pt x="4033" y="18340"/>
                    <a:pt x="3999" y="18310"/>
                    <a:pt x="3967" y="18278"/>
                  </a:cubicBezTo>
                  <a:cubicBezTo>
                    <a:pt x="3601" y="17843"/>
                    <a:pt x="3207" y="17436"/>
                    <a:pt x="2843" y="16999"/>
                  </a:cubicBezTo>
                  <a:cubicBezTo>
                    <a:pt x="2413" y="16483"/>
                    <a:pt x="1913" y="15973"/>
                    <a:pt x="1658" y="15338"/>
                  </a:cubicBezTo>
                  <a:cubicBezTo>
                    <a:pt x="1525" y="15009"/>
                    <a:pt x="1450" y="14658"/>
                    <a:pt x="1364" y="14315"/>
                  </a:cubicBezTo>
                  <a:cubicBezTo>
                    <a:pt x="1275" y="13952"/>
                    <a:pt x="1190" y="13589"/>
                    <a:pt x="1109" y="13224"/>
                  </a:cubicBezTo>
                  <a:cubicBezTo>
                    <a:pt x="951" y="12504"/>
                    <a:pt x="811" y="11779"/>
                    <a:pt x="671" y="11053"/>
                  </a:cubicBezTo>
                  <a:cubicBezTo>
                    <a:pt x="582" y="10598"/>
                    <a:pt x="506" y="10135"/>
                    <a:pt x="420" y="9677"/>
                  </a:cubicBezTo>
                  <a:close/>
                  <a:moveTo>
                    <a:pt x="15156" y="0"/>
                  </a:moveTo>
                  <a:cubicBezTo>
                    <a:pt x="15026" y="0"/>
                    <a:pt x="14896" y="5"/>
                    <a:pt x="14766" y="14"/>
                  </a:cubicBezTo>
                  <a:cubicBezTo>
                    <a:pt x="14738" y="17"/>
                    <a:pt x="14714" y="19"/>
                    <a:pt x="14686" y="22"/>
                  </a:cubicBezTo>
                  <a:cubicBezTo>
                    <a:pt x="13724" y="107"/>
                    <a:pt x="12804" y="425"/>
                    <a:pt x="11923" y="804"/>
                  </a:cubicBezTo>
                  <a:cubicBezTo>
                    <a:pt x="10993" y="1204"/>
                    <a:pt x="10088" y="1663"/>
                    <a:pt x="9189" y="2127"/>
                  </a:cubicBezTo>
                  <a:cubicBezTo>
                    <a:pt x="7333" y="3082"/>
                    <a:pt x="5492" y="4068"/>
                    <a:pt x="3644" y="5042"/>
                  </a:cubicBezTo>
                  <a:cubicBezTo>
                    <a:pt x="3187" y="5282"/>
                    <a:pt x="2732" y="5523"/>
                    <a:pt x="2279" y="5772"/>
                  </a:cubicBezTo>
                  <a:cubicBezTo>
                    <a:pt x="1853" y="6005"/>
                    <a:pt x="1418" y="6231"/>
                    <a:pt x="1018" y="6503"/>
                  </a:cubicBezTo>
                  <a:cubicBezTo>
                    <a:pt x="672" y="6739"/>
                    <a:pt x="368" y="7031"/>
                    <a:pt x="200" y="7418"/>
                  </a:cubicBezTo>
                  <a:cubicBezTo>
                    <a:pt x="44" y="7782"/>
                    <a:pt x="0" y="8187"/>
                    <a:pt x="47" y="8577"/>
                  </a:cubicBezTo>
                  <a:cubicBezTo>
                    <a:pt x="63" y="8702"/>
                    <a:pt x="87" y="8823"/>
                    <a:pt x="118" y="8942"/>
                  </a:cubicBezTo>
                  <a:cubicBezTo>
                    <a:pt x="182" y="9568"/>
                    <a:pt x="301" y="10192"/>
                    <a:pt x="406" y="10811"/>
                  </a:cubicBezTo>
                  <a:cubicBezTo>
                    <a:pt x="532" y="11553"/>
                    <a:pt x="675" y="12293"/>
                    <a:pt x="832" y="13031"/>
                  </a:cubicBezTo>
                  <a:cubicBezTo>
                    <a:pt x="910" y="13395"/>
                    <a:pt x="991" y="13758"/>
                    <a:pt x="1077" y="14121"/>
                  </a:cubicBezTo>
                  <a:cubicBezTo>
                    <a:pt x="1164" y="14483"/>
                    <a:pt x="1246" y="14849"/>
                    <a:pt x="1365" y="15202"/>
                  </a:cubicBezTo>
                  <a:cubicBezTo>
                    <a:pt x="1586" y="15843"/>
                    <a:pt x="1996" y="16374"/>
                    <a:pt x="2461" y="16858"/>
                  </a:cubicBezTo>
                  <a:cubicBezTo>
                    <a:pt x="2993" y="17413"/>
                    <a:pt x="3495" y="18002"/>
                    <a:pt x="4066" y="18520"/>
                  </a:cubicBezTo>
                  <a:cubicBezTo>
                    <a:pt x="4221" y="18687"/>
                    <a:pt x="4378" y="18852"/>
                    <a:pt x="4533" y="19020"/>
                  </a:cubicBezTo>
                  <a:cubicBezTo>
                    <a:pt x="4871" y="19393"/>
                    <a:pt x="5227" y="19748"/>
                    <a:pt x="5578" y="20107"/>
                  </a:cubicBezTo>
                  <a:cubicBezTo>
                    <a:pt x="6275" y="20822"/>
                    <a:pt x="6978" y="21530"/>
                    <a:pt x="7683" y="22238"/>
                  </a:cubicBezTo>
                  <a:cubicBezTo>
                    <a:pt x="9096" y="23657"/>
                    <a:pt x="10516" y="25074"/>
                    <a:pt x="11939" y="26482"/>
                  </a:cubicBezTo>
                  <a:cubicBezTo>
                    <a:pt x="13355" y="27882"/>
                    <a:pt x="14777" y="29276"/>
                    <a:pt x="16212" y="30656"/>
                  </a:cubicBezTo>
                  <a:cubicBezTo>
                    <a:pt x="16511" y="30944"/>
                    <a:pt x="16814" y="31230"/>
                    <a:pt x="17139" y="31491"/>
                  </a:cubicBezTo>
                  <a:cubicBezTo>
                    <a:pt x="17459" y="31750"/>
                    <a:pt x="17816" y="31971"/>
                    <a:pt x="18188" y="32146"/>
                  </a:cubicBezTo>
                  <a:cubicBezTo>
                    <a:pt x="18698" y="32386"/>
                    <a:pt x="19235" y="32494"/>
                    <a:pt x="19780" y="32494"/>
                  </a:cubicBezTo>
                  <a:cubicBezTo>
                    <a:pt x="20096" y="32494"/>
                    <a:pt x="20416" y="32457"/>
                    <a:pt x="20734" y="32389"/>
                  </a:cubicBezTo>
                  <a:cubicBezTo>
                    <a:pt x="21643" y="32193"/>
                    <a:pt x="22508" y="31797"/>
                    <a:pt x="23331" y="31375"/>
                  </a:cubicBezTo>
                  <a:cubicBezTo>
                    <a:pt x="24070" y="30994"/>
                    <a:pt x="24784" y="30572"/>
                    <a:pt x="25483" y="30122"/>
                  </a:cubicBezTo>
                  <a:cubicBezTo>
                    <a:pt x="25861" y="29891"/>
                    <a:pt x="26228" y="29637"/>
                    <a:pt x="26598" y="29393"/>
                  </a:cubicBezTo>
                  <a:cubicBezTo>
                    <a:pt x="27116" y="29049"/>
                    <a:pt x="27629" y="28697"/>
                    <a:pt x="28144" y="28348"/>
                  </a:cubicBezTo>
                  <a:cubicBezTo>
                    <a:pt x="29174" y="27650"/>
                    <a:pt x="30202" y="26954"/>
                    <a:pt x="31231" y="26253"/>
                  </a:cubicBezTo>
                  <a:cubicBezTo>
                    <a:pt x="32077" y="25677"/>
                    <a:pt x="32939" y="25066"/>
                    <a:pt x="33511" y="24198"/>
                  </a:cubicBezTo>
                  <a:cubicBezTo>
                    <a:pt x="33823" y="23724"/>
                    <a:pt x="34016" y="23188"/>
                    <a:pt x="34188" y="22651"/>
                  </a:cubicBezTo>
                  <a:cubicBezTo>
                    <a:pt x="34375" y="22063"/>
                    <a:pt x="34553" y="21470"/>
                    <a:pt x="34732" y="20881"/>
                  </a:cubicBezTo>
                  <a:cubicBezTo>
                    <a:pt x="34933" y="20220"/>
                    <a:pt x="35132" y="19558"/>
                    <a:pt x="35323" y="18893"/>
                  </a:cubicBezTo>
                  <a:cubicBezTo>
                    <a:pt x="35458" y="18420"/>
                    <a:pt x="35596" y="17947"/>
                    <a:pt x="35714" y="17470"/>
                  </a:cubicBezTo>
                  <a:cubicBezTo>
                    <a:pt x="35789" y="17317"/>
                    <a:pt x="35852" y="17161"/>
                    <a:pt x="35896" y="16996"/>
                  </a:cubicBezTo>
                  <a:cubicBezTo>
                    <a:pt x="36026" y="16482"/>
                    <a:pt x="35959" y="15958"/>
                    <a:pt x="35678" y="15501"/>
                  </a:cubicBezTo>
                  <a:cubicBezTo>
                    <a:pt x="35406" y="15058"/>
                    <a:pt x="35013" y="14687"/>
                    <a:pt x="34643" y="14327"/>
                  </a:cubicBezTo>
                  <a:cubicBezTo>
                    <a:pt x="34278" y="13972"/>
                    <a:pt x="33899" y="13630"/>
                    <a:pt x="33508" y="13305"/>
                  </a:cubicBezTo>
                  <a:cubicBezTo>
                    <a:pt x="33074" y="12923"/>
                    <a:pt x="32622" y="12563"/>
                    <a:pt x="32173" y="12202"/>
                  </a:cubicBezTo>
                  <a:cubicBezTo>
                    <a:pt x="31506" y="11665"/>
                    <a:pt x="30837" y="11129"/>
                    <a:pt x="30169" y="10596"/>
                  </a:cubicBezTo>
                  <a:cubicBezTo>
                    <a:pt x="28842" y="9537"/>
                    <a:pt x="27520" y="8473"/>
                    <a:pt x="26191" y="7421"/>
                  </a:cubicBezTo>
                  <a:cubicBezTo>
                    <a:pt x="25836" y="7140"/>
                    <a:pt x="25479" y="6861"/>
                    <a:pt x="25123" y="6583"/>
                  </a:cubicBezTo>
                  <a:cubicBezTo>
                    <a:pt x="24948" y="6433"/>
                    <a:pt x="24775" y="6284"/>
                    <a:pt x="24601" y="6137"/>
                  </a:cubicBezTo>
                  <a:cubicBezTo>
                    <a:pt x="24107" y="5724"/>
                    <a:pt x="23609" y="5313"/>
                    <a:pt x="23110" y="4903"/>
                  </a:cubicBezTo>
                  <a:cubicBezTo>
                    <a:pt x="22781" y="4631"/>
                    <a:pt x="22449" y="4360"/>
                    <a:pt x="22118" y="4091"/>
                  </a:cubicBezTo>
                  <a:cubicBezTo>
                    <a:pt x="20902" y="3095"/>
                    <a:pt x="19697" y="2080"/>
                    <a:pt x="18451" y="1122"/>
                  </a:cubicBezTo>
                  <a:cubicBezTo>
                    <a:pt x="17506" y="395"/>
                    <a:pt x="16343" y="0"/>
                    <a:pt x="151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42"/>
            <p:cNvSpPr/>
            <p:nvPr/>
          </p:nvSpPr>
          <p:spPr>
            <a:xfrm>
              <a:off x="2576998" y="152905"/>
              <a:ext cx="1346177" cy="1029887"/>
            </a:xfrm>
            <a:custGeom>
              <a:rect b="b" l="l" r="r" t="t"/>
              <a:pathLst>
                <a:path extrusionOk="0" h="25945" w="33913">
                  <a:moveTo>
                    <a:pt x="13903" y="1430"/>
                  </a:moveTo>
                  <a:cubicBezTo>
                    <a:pt x="14010" y="1430"/>
                    <a:pt x="14119" y="1448"/>
                    <a:pt x="14229" y="1490"/>
                  </a:cubicBezTo>
                  <a:cubicBezTo>
                    <a:pt x="14447" y="1570"/>
                    <a:pt x="14637" y="1729"/>
                    <a:pt x="14730" y="1945"/>
                  </a:cubicBezTo>
                  <a:cubicBezTo>
                    <a:pt x="14770" y="2039"/>
                    <a:pt x="14790" y="2141"/>
                    <a:pt x="14791" y="2242"/>
                  </a:cubicBezTo>
                  <a:cubicBezTo>
                    <a:pt x="14761" y="2151"/>
                    <a:pt x="14705" y="2068"/>
                    <a:pt x="14641" y="1995"/>
                  </a:cubicBezTo>
                  <a:cubicBezTo>
                    <a:pt x="14509" y="1845"/>
                    <a:pt x="14327" y="1737"/>
                    <a:pt x="14132" y="1689"/>
                  </a:cubicBezTo>
                  <a:cubicBezTo>
                    <a:pt x="14059" y="1671"/>
                    <a:pt x="13984" y="1661"/>
                    <a:pt x="13910" y="1661"/>
                  </a:cubicBezTo>
                  <a:cubicBezTo>
                    <a:pt x="13867" y="1661"/>
                    <a:pt x="13824" y="1665"/>
                    <a:pt x="13782" y="1671"/>
                  </a:cubicBezTo>
                  <a:cubicBezTo>
                    <a:pt x="13754" y="1674"/>
                    <a:pt x="13725" y="1679"/>
                    <a:pt x="13698" y="1687"/>
                  </a:cubicBezTo>
                  <a:cubicBezTo>
                    <a:pt x="13648" y="1698"/>
                    <a:pt x="13599" y="1714"/>
                    <a:pt x="13551" y="1733"/>
                  </a:cubicBezTo>
                  <a:cubicBezTo>
                    <a:pt x="13416" y="1789"/>
                    <a:pt x="13224" y="1898"/>
                    <a:pt x="13147" y="2044"/>
                  </a:cubicBezTo>
                  <a:cubicBezTo>
                    <a:pt x="13085" y="1988"/>
                    <a:pt x="13015" y="1938"/>
                    <a:pt x="12938" y="1893"/>
                  </a:cubicBezTo>
                  <a:cubicBezTo>
                    <a:pt x="13204" y="1642"/>
                    <a:pt x="13541" y="1430"/>
                    <a:pt x="13903" y="1430"/>
                  </a:cubicBezTo>
                  <a:close/>
                  <a:moveTo>
                    <a:pt x="13939" y="1818"/>
                  </a:moveTo>
                  <a:cubicBezTo>
                    <a:pt x="13982" y="1818"/>
                    <a:pt x="14026" y="1822"/>
                    <a:pt x="14069" y="1829"/>
                  </a:cubicBezTo>
                  <a:cubicBezTo>
                    <a:pt x="14379" y="1886"/>
                    <a:pt x="14708" y="2156"/>
                    <a:pt x="14724" y="2490"/>
                  </a:cubicBezTo>
                  <a:cubicBezTo>
                    <a:pt x="14622" y="2328"/>
                    <a:pt x="14454" y="2212"/>
                    <a:pt x="14283" y="2131"/>
                  </a:cubicBezTo>
                  <a:cubicBezTo>
                    <a:pt x="14084" y="2038"/>
                    <a:pt x="13865" y="1960"/>
                    <a:pt x="13643" y="1960"/>
                  </a:cubicBezTo>
                  <a:cubicBezTo>
                    <a:pt x="13608" y="1960"/>
                    <a:pt x="13572" y="1962"/>
                    <a:pt x="13537" y="1966"/>
                  </a:cubicBezTo>
                  <a:cubicBezTo>
                    <a:pt x="13506" y="1971"/>
                    <a:pt x="13475" y="1976"/>
                    <a:pt x="13444" y="1983"/>
                  </a:cubicBezTo>
                  <a:cubicBezTo>
                    <a:pt x="13488" y="1950"/>
                    <a:pt x="13533" y="1922"/>
                    <a:pt x="13582" y="1898"/>
                  </a:cubicBezTo>
                  <a:cubicBezTo>
                    <a:pt x="13692" y="1847"/>
                    <a:pt x="13816" y="1818"/>
                    <a:pt x="13939" y="1818"/>
                  </a:cubicBezTo>
                  <a:close/>
                  <a:moveTo>
                    <a:pt x="13644" y="2156"/>
                  </a:moveTo>
                  <a:cubicBezTo>
                    <a:pt x="14014" y="2156"/>
                    <a:pt x="14367" y="2372"/>
                    <a:pt x="14625" y="2624"/>
                  </a:cubicBezTo>
                  <a:cubicBezTo>
                    <a:pt x="14461" y="2704"/>
                    <a:pt x="14324" y="2824"/>
                    <a:pt x="14205" y="2966"/>
                  </a:cubicBezTo>
                  <a:cubicBezTo>
                    <a:pt x="14148" y="2854"/>
                    <a:pt x="14049" y="2749"/>
                    <a:pt x="13962" y="2676"/>
                  </a:cubicBezTo>
                  <a:cubicBezTo>
                    <a:pt x="13835" y="2569"/>
                    <a:pt x="13686" y="2489"/>
                    <a:pt x="13523" y="2455"/>
                  </a:cubicBezTo>
                  <a:cubicBezTo>
                    <a:pt x="13472" y="2446"/>
                    <a:pt x="13420" y="2441"/>
                    <a:pt x="13367" y="2441"/>
                  </a:cubicBezTo>
                  <a:cubicBezTo>
                    <a:pt x="13229" y="2441"/>
                    <a:pt x="13089" y="2474"/>
                    <a:pt x="12971" y="2541"/>
                  </a:cubicBezTo>
                  <a:cubicBezTo>
                    <a:pt x="12994" y="2501"/>
                    <a:pt x="13018" y="2465"/>
                    <a:pt x="13047" y="2431"/>
                  </a:cubicBezTo>
                  <a:cubicBezTo>
                    <a:pt x="13179" y="2271"/>
                    <a:pt x="13379" y="2171"/>
                    <a:pt x="13584" y="2157"/>
                  </a:cubicBezTo>
                  <a:cubicBezTo>
                    <a:pt x="13604" y="2156"/>
                    <a:pt x="13624" y="2156"/>
                    <a:pt x="13644" y="2156"/>
                  </a:cubicBezTo>
                  <a:close/>
                  <a:moveTo>
                    <a:pt x="12408" y="1907"/>
                  </a:moveTo>
                  <a:cubicBezTo>
                    <a:pt x="12458" y="1907"/>
                    <a:pt x="12508" y="1912"/>
                    <a:pt x="12557" y="1923"/>
                  </a:cubicBezTo>
                  <a:cubicBezTo>
                    <a:pt x="12650" y="1944"/>
                    <a:pt x="12729" y="1983"/>
                    <a:pt x="12803" y="2030"/>
                  </a:cubicBezTo>
                  <a:cubicBezTo>
                    <a:pt x="12760" y="2033"/>
                    <a:pt x="12718" y="2041"/>
                    <a:pt x="12674" y="2051"/>
                  </a:cubicBezTo>
                  <a:cubicBezTo>
                    <a:pt x="12532" y="2086"/>
                    <a:pt x="12398" y="2161"/>
                    <a:pt x="12306" y="2276"/>
                  </a:cubicBezTo>
                  <a:cubicBezTo>
                    <a:pt x="12203" y="2406"/>
                    <a:pt x="12153" y="2572"/>
                    <a:pt x="12127" y="2733"/>
                  </a:cubicBezTo>
                  <a:cubicBezTo>
                    <a:pt x="12115" y="2812"/>
                    <a:pt x="12106" y="2893"/>
                    <a:pt x="12116" y="2974"/>
                  </a:cubicBezTo>
                  <a:cubicBezTo>
                    <a:pt x="12117" y="2984"/>
                    <a:pt x="12119" y="2995"/>
                    <a:pt x="12120" y="3004"/>
                  </a:cubicBezTo>
                  <a:cubicBezTo>
                    <a:pt x="12042" y="2960"/>
                    <a:pt x="11958" y="2931"/>
                    <a:pt x="11888" y="2911"/>
                  </a:cubicBezTo>
                  <a:cubicBezTo>
                    <a:pt x="11804" y="2888"/>
                    <a:pt x="11717" y="2877"/>
                    <a:pt x="11630" y="2877"/>
                  </a:cubicBezTo>
                  <a:cubicBezTo>
                    <a:pt x="11549" y="2877"/>
                    <a:pt x="11468" y="2887"/>
                    <a:pt x="11390" y="2906"/>
                  </a:cubicBezTo>
                  <a:cubicBezTo>
                    <a:pt x="11421" y="2549"/>
                    <a:pt x="11694" y="2188"/>
                    <a:pt x="11997" y="2018"/>
                  </a:cubicBezTo>
                  <a:cubicBezTo>
                    <a:pt x="12122" y="1949"/>
                    <a:pt x="12265" y="1907"/>
                    <a:pt x="12408" y="1907"/>
                  </a:cubicBezTo>
                  <a:close/>
                  <a:moveTo>
                    <a:pt x="13002" y="2167"/>
                  </a:moveTo>
                  <a:lnTo>
                    <a:pt x="13030" y="2187"/>
                  </a:lnTo>
                  <a:cubicBezTo>
                    <a:pt x="12990" y="2220"/>
                    <a:pt x="12952" y="2257"/>
                    <a:pt x="12917" y="2298"/>
                  </a:cubicBezTo>
                  <a:cubicBezTo>
                    <a:pt x="12846" y="2382"/>
                    <a:pt x="12792" y="2478"/>
                    <a:pt x="12752" y="2582"/>
                  </a:cubicBezTo>
                  <a:cubicBezTo>
                    <a:pt x="12725" y="2653"/>
                    <a:pt x="12671" y="2791"/>
                    <a:pt x="12714" y="2867"/>
                  </a:cubicBezTo>
                  <a:cubicBezTo>
                    <a:pt x="12567" y="2917"/>
                    <a:pt x="12429" y="2999"/>
                    <a:pt x="12315" y="3103"/>
                  </a:cubicBezTo>
                  <a:cubicBezTo>
                    <a:pt x="12315" y="3084"/>
                    <a:pt x="12310" y="3063"/>
                    <a:pt x="12300" y="3038"/>
                  </a:cubicBezTo>
                  <a:cubicBezTo>
                    <a:pt x="12290" y="3008"/>
                    <a:pt x="12283" y="2980"/>
                    <a:pt x="12281" y="2949"/>
                  </a:cubicBezTo>
                  <a:cubicBezTo>
                    <a:pt x="12274" y="2881"/>
                    <a:pt x="12281" y="2811"/>
                    <a:pt x="12294" y="2745"/>
                  </a:cubicBezTo>
                  <a:cubicBezTo>
                    <a:pt x="12319" y="2615"/>
                    <a:pt x="12354" y="2475"/>
                    <a:pt x="12439" y="2370"/>
                  </a:cubicBezTo>
                  <a:cubicBezTo>
                    <a:pt x="12512" y="2278"/>
                    <a:pt x="12619" y="2225"/>
                    <a:pt x="12730" y="2198"/>
                  </a:cubicBezTo>
                  <a:cubicBezTo>
                    <a:pt x="12789" y="2184"/>
                    <a:pt x="12845" y="2179"/>
                    <a:pt x="12903" y="2177"/>
                  </a:cubicBezTo>
                  <a:cubicBezTo>
                    <a:pt x="12936" y="2173"/>
                    <a:pt x="12969" y="2169"/>
                    <a:pt x="13002" y="2167"/>
                  </a:cubicBezTo>
                  <a:close/>
                  <a:moveTo>
                    <a:pt x="13388" y="2592"/>
                  </a:moveTo>
                  <a:cubicBezTo>
                    <a:pt x="13430" y="2592"/>
                    <a:pt x="13472" y="2596"/>
                    <a:pt x="13514" y="2604"/>
                  </a:cubicBezTo>
                  <a:cubicBezTo>
                    <a:pt x="13647" y="2631"/>
                    <a:pt x="13767" y="2698"/>
                    <a:pt x="13863" y="2791"/>
                  </a:cubicBezTo>
                  <a:cubicBezTo>
                    <a:pt x="13912" y="2837"/>
                    <a:pt x="13955" y="2891"/>
                    <a:pt x="13994" y="2948"/>
                  </a:cubicBezTo>
                  <a:cubicBezTo>
                    <a:pt x="14030" y="3004"/>
                    <a:pt x="14052" y="3068"/>
                    <a:pt x="14084" y="3126"/>
                  </a:cubicBezTo>
                  <a:cubicBezTo>
                    <a:pt x="14030" y="3207"/>
                    <a:pt x="13980" y="3291"/>
                    <a:pt x="13936" y="3375"/>
                  </a:cubicBezTo>
                  <a:cubicBezTo>
                    <a:pt x="13889" y="3281"/>
                    <a:pt x="13830" y="3193"/>
                    <a:pt x="13757" y="3115"/>
                  </a:cubicBezTo>
                  <a:cubicBezTo>
                    <a:pt x="13574" y="2915"/>
                    <a:pt x="13306" y="2812"/>
                    <a:pt x="13036" y="2812"/>
                  </a:cubicBezTo>
                  <a:cubicBezTo>
                    <a:pt x="13035" y="2812"/>
                    <a:pt x="13034" y="2812"/>
                    <a:pt x="13032" y="2812"/>
                  </a:cubicBezTo>
                  <a:cubicBezTo>
                    <a:pt x="12979" y="2812"/>
                    <a:pt x="12926" y="2818"/>
                    <a:pt x="12874" y="2827"/>
                  </a:cubicBezTo>
                  <a:cubicBezTo>
                    <a:pt x="12877" y="2814"/>
                    <a:pt x="12880" y="2798"/>
                    <a:pt x="12882" y="2783"/>
                  </a:cubicBezTo>
                  <a:cubicBezTo>
                    <a:pt x="13029" y="2669"/>
                    <a:pt x="13204" y="2592"/>
                    <a:pt x="13388" y="2592"/>
                  </a:cubicBezTo>
                  <a:close/>
                  <a:moveTo>
                    <a:pt x="15082" y="2685"/>
                  </a:moveTo>
                  <a:cubicBezTo>
                    <a:pt x="15262" y="2685"/>
                    <a:pt x="15441" y="2744"/>
                    <a:pt x="15590" y="2842"/>
                  </a:cubicBezTo>
                  <a:cubicBezTo>
                    <a:pt x="15640" y="2875"/>
                    <a:pt x="15687" y="2911"/>
                    <a:pt x="15731" y="2951"/>
                  </a:cubicBezTo>
                  <a:cubicBezTo>
                    <a:pt x="15585" y="2952"/>
                    <a:pt x="15432" y="2997"/>
                    <a:pt x="15319" y="3056"/>
                  </a:cubicBezTo>
                  <a:cubicBezTo>
                    <a:pt x="15179" y="3130"/>
                    <a:pt x="15059" y="3242"/>
                    <a:pt x="14974" y="3376"/>
                  </a:cubicBezTo>
                  <a:cubicBezTo>
                    <a:pt x="14892" y="3502"/>
                    <a:pt x="14818" y="3682"/>
                    <a:pt x="14826" y="3834"/>
                  </a:cubicBezTo>
                  <a:cubicBezTo>
                    <a:pt x="14826" y="3840"/>
                    <a:pt x="14829" y="3846"/>
                    <a:pt x="14830" y="3851"/>
                  </a:cubicBezTo>
                  <a:cubicBezTo>
                    <a:pt x="14691" y="3799"/>
                    <a:pt x="14543" y="3773"/>
                    <a:pt x="14397" y="3773"/>
                  </a:cubicBezTo>
                  <a:cubicBezTo>
                    <a:pt x="14298" y="3775"/>
                    <a:pt x="14201" y="3791"/>
                    <a:pt x="14108" y="3819"/>
                  </a:cubicBezTo>
                  <a:cubicBezTo>
                    <a:pt x="14094" y="3718"/>
                    <a:pt x="14044" y="3608"/>
                    <a:pt x="14004" y="3515"/>
                  </a:cubicBezTo>
                  <a:cubicBezTo>
                    <a:pt x="14256" y="3184"/>
                    <a:pt x="14510" y="2771"/>
                    <a:pt x="14952" y="2696"/>
                  </a:cubicBezTo>
                  <a:cubicBezTo>
                    <a:pt x="14995" y="2689"/>
                    <a:pt x="15039" y="2685"/>
                    <a:pt x="15082" y="2685"/>
                  </a:cubicBezTo>
                  <a:close/>
                  <a:moveTo>
                    <a:pt x="10442" y="3059"/>
                  </a:moveTo>
                  <a:cubicBezTo>
                    <a:pt x="10507" y="3059"/>
                    <a:pt x="10532" y="3142"/>
                    <a:pt x="10536" y="3207"/>
                  </a:cubicBezTo>
                  <a:cubicBezTo>
                    <a:pt x="10546" y="3333"/>
                    <a:pt x="10547" y="3462"/>
                    <a:pt x="10539" y="3588"/>
                  </a:cubicBezTo>
                  <a:cubicBezTo>
                    <a:pt x="10536" y="3652"/>
                    <a:pt x="10528" y="3715"/>
                    <a:pt x="10521" y="3781"/>
                  </a:cubicBezTo>
                  <a:cubicBezTo>
                    <a:pt x="10517" y="3825"/>
                    <a:pt x="10511" y="3866"/>
                    <a:pt x="10515" y="3907"/>
                  </a:cubicBezTo>
                  <a:cubicBezTo>
                    <a:pt x="10430" y="3917"/>
                    <a:pt x="10345" y="3937"/>
                    <a:pt x="10263" y="3965"/>
                  </a:cubicBezTo>
                  <a:cubicBezTo>
                    <a:pt x="10114" y="3890"/>
                    <a:pt x="9955" y="3797"/>
                    <a:pt x="9856" y="3658"/>
                  </a:cubicBezTo>
                  <a:cubicBezTo>
                    <a:pt x="9819" y="3606"/>
                    <a:pt x="9789" y="3544"/>
                    <a:pt x="9824" y="3484"/>
                  </a:cubicBezTo>
                  <a:cubicBezTo>
                    <a:pt x="9825" y="3481"/>
                    <a:pt x="9828" y="3480"/>
                    <a:pt x="9830" y="3479"/>
                  </a:cubicBezTo>
                  <a:cubicBezTo>
                    <a:pt x="9831" y="3480"/>
                    <a:pt x="9834" y="3480"/>
                    <a:pt x="9838" y="3481"/>
                  </a:cubicBezTo>
                  <a:cubicBezTo>
                    <a:pt x="9857" y="3488"/>
                    <a:pt x="9877" y="3503"/>
                    <a:pt x="9893" y="3517"/>
                  </a:cubicBezTo>
                  <a:cubicBezTo>
                    <a:pt x="9930" y="3544"/>
                    <a:pt x="9961" y="3576"/>
                    <a:pt x="9994" y="3609"/>
                  </a:cubicBezTo>
                  <a:cubicBezTo>
                    <a:pt x="10012" y="3628"/>
                    <a:pt x="10032" y="3635"/>
                    <a:pt x="10052" y="3635"/>
                  </a:cubicBezTo>
                  <a:cubicBezTo>
                    <a:pt x="10111" y="3635"/>
                    <a:pt x="10166" y="3567"/>
                    <a:pt x="10131" y="3501"/>
                  </a:cubicBezTo>
                  <a:cubicBezTo>
                    <a:pt x="10086" y="3417"/>
                    <a:pt x="10060" y="3324"/>
                    <a:pt x="10064" y="3229"/>
                  </a:cubicBezTo>
                  <a:cubicBezTo>
                    <a:pt x="10065" y="3225"/>
                    <a:pt x="10065" y="3219"/>
                    <a:pt x="10065" y="3213"/>
                  </a:cubicBezTo>
                  <a:cubicBezTo>
                    <a:pt x="10076" y="3225"/>
                    <a:pt x="10094" y="3241"/>
                    <a:pt x="10101" y="3251"/>
                  </a:cubicBezTo>
                  <a:cubicBezTo>
                    <a:pt x="10128" y="3293"/>
                    <a:pt x="10149" y="3335"/>
                    <a:pt x="10171" y="3381"/>
                  </a:cubicBezTo>
                  <a:cubicBezTo>
                    <a:pt x="10185" y="3410"/>
                    <a:pt x="10207" y="3423"/>
                    <a:pt x="10231" y="3423"/>
                  </a:cubicBezTo>
                  <a:cubicBezTo>
                    <a:pt x="10277" y="3423"/>
                    <a:pt x="10327" y="3375"/>
                    <a:pt x="10315" y="3320"/>
                  </a:cubicBezTo>
                  <a:cubicBezTo>
                    <a:pt x="10300" y="3231"/>
                    <a:pt x="10303" y="3110"/>
                    <a:pt x="10401" y="3069"/>
                  </a:cubicBezTo>
                  <a:cubicBezTo>
                    <a:pt x="10416" y="3062"/>
                    <a:pt x="10430" y="3059"/>
                    <a:pt x="10442" y="3059"/>
                  </a:cubicBezTo>
                  <a:close/>
                  <a:moveTo>
                    <a:pt x="11630" y="3050"/>
                  </a:moveTo>
                  <a:cubicBezTo>
                    <a:pt x="11694" y="3050"/>
                    <a:pt x="11758" y="3058"/>
                    <a:pt x="11820" y="3073"/>
                  </a:cubicBezTo>
                  <a:cubicBezTo>
                    <a:pt x="11865" y="3083"/>
                    <a:pt x="11909" y="3100"/>
                    <a:pt x="11950" y="3120"/>
                  </a:cubicBezTo>
                  <a:cubicBezTo>
                    <a:pt x="11737" y="3152"/>
                    <a:pt x="11531" y="3267"/>
                    <a:pt x="11376" y="3410"/>
                  </a:cubicBezTo>
                  <a:cubicBezTo>
                    <a:pt x="11265" y="3512"/>
                    <a:pt x="11173" y="3639"/>
                    <a:pt x="11110" y="3776"/>
                  </a:cubicBezTo>
                  <a:cubicBezTo>
                    <a:pt x="11080" y="3842"/>
                    <a:pt x="11054" y="3911"/>
                    <a:pt x="11034" y="3983"/>
                  </a:cubicBezTo>
                  <a:cubicBezTo>
                    <a:pt x="11031" y="4000"/>
                    <a:pt x="11023" y="4021"/>
                    <a:pt x="11018" y="4042"/>
                  </a:cubicBezTo>
                  <a:cubicBezTo>
                    <a:pt x="10930" y="3971"/>
                    <a:pt x="10828" y="3921"/>
                    <a:pt x="10709" y="3903"/>
                  </a:cubicBezTo>
                  <a:cubicBezTo>
                    <a:pt x="10721" y="3851"/>
                    <a:pt x="10721" y="3791"/>
                    <a:pt x="10724" y="3739"/>
                  </a:cubicBezTo>
                  <a:cubicBezTo>
                    <a:pt x="10725" y="3724"/>
                    <a:pt x="10724" y="3707"/>
                    <a:pt x="10725" y="3689"/>
                  </a:cubicBezTo>
                  <a:cubicBezTo>
                    <a:pt x="10794" y="3558"/>
                    <a:pt x="10896" y="3427"/>
                    <a:pt x="11001" y="3323"/>
                  </a:cubicBezTo>
                  <a:cubicBezTo>
                    <a:pt x="11043" y="3281"/>
                    <a:pt x="11089" y="3245"/>
                    <a:pt x="11137" y="3210"/>
                  </a:cubicBezTo>
                  <a:cubicBezTo>
                    <a:pt x="11137" y="3209"/>
                    <a:pt x="11138" y="3209"/>
                    <a:pt x="11138" y="3209"/>
                  </a:cubicBezTo>
                  <a:cubicBezTo>
                    <a:pt x="11169" y="3187"/>
                    <a:pt x="11203" y="3168"/>
                    <a:pt x="11237" y="3150"/>
                  </a:cubicBezTo>
                  <a:cubicBezTo>
                    <a:pt x="11284" y="3125"/>
                    <a:pt x="11333" y="3104"/>
                    <a:pt x="11383" y="3088"/>
                  </a:cubicBezTo>
                  <a:cubicBezTo>
                    <a:pt x="11462" y="3063"/>
                    <a:pt x="11546" y="3050"/>
                    <a:pt x="11630" y="3050"/>
                  </a:cubicBezTo>
                  <a:close/>
                  <a:moveTo>
                    <a:pt x="15717" y="3133"/>
                  </a:moveTo>
                  <a:cubicBezTo>
                    <a:pt x="15799" y="3133"/>
                    <a:pt x="15879" y="3153"/>
                    <a:pt x="15943" y="3201"/>
                  </a:cubicBezTo>
                  <a:cubicBezTo>
                    <a:pt x="15958" y="3220"/>
                    <a:pt x="15972" y="3236"/>
                    <a:pt x="15988" y="3253"/>
                  </a:cubicBezTo>
                  <a:cubicBezTo>
                    <a:pt x="15631" y="3382"/>
                    <a:pt x="15339" y="3695"/>
                    <a:pt x="15178" y="4054"/>
                  </a:cubicBezTo>
                  <a:cubicBezTo>
                    <a:pt x="15111" y="3996"/>
                    <a:pt x="15037" y="3948"/>
                    <a:pt x="14957" y="3907"/>
                  </a:cubicBezTo>
                  <a:cubicBezTo>
                    <a:pt x="14974" y="3898"/>
                    <a:pt x="14986" y="3881"/>
                    <a:pt x="14991" y="3856"/>
                  </a:cubicBezTo>
                  <a:cubicBezTo>
                    <a:pt x="15004" y="3789"/>
                    <a:pt x="15005" y="3724"/>
                    <a:pt x="15026" y="3657"/>
                  </a:cubicBezTo>
                  <a:cubicBezTo>
                    <a:pt x="15043" y="3599"/>
                    <a:pt x="15069" y="3545"/>
                    <a:pt x="15101" y="3493"/>
                  </a:cubicBezTo>
                  <a:cubicBezTo>
                    <a:pt x="15167" y="3382"/>
                    <a:pt x="15264" y="3292"/>
                    <a:pt x="15377" y="3227"/>
                  </a:cubicBezTo>
                  <a:cubicBezTo>
                    <a:pt x="15472" y="3174"/>
                    <a:pt x="15598" y="3133"/>
                    <a:pt x="15717" y="3133"/>
                  </a:cubicBezTo>
                  <a:close/>
                  <a:moveTo>
                    <a:pt x="12132" y="3249"/>
                  </a:moveTo>
                  <a:cubicBezTo>
                    <a:pt x="12141" y="3256"/>
                    <a:pt x="12148" y="3263"/>
                    <a:pt x="12157" y="3269"/>
                  </a:cubicBezTo>
                  <a:cubicBezTo>
                    <a:pt x="12056" y="3411"/>
                    <a:pt x="11990" y="3577"/>
                    <a:pt x="11980" y="3755"/>
                  </a:cubicBezTo>
                  <a:cubicBezTo>
                    <a:pt x="11959" y="3754"/>
                    <a:pt x="11937" y="3753"/>
                    <a:pt x="11915" y="3753"/>
                  </a:cubicBezTo>
                  <a:cubicBezTo>
                    <a:pt x="11889" y="3753"/>
                    <a:pt x="11863" y="3754"/>
                    <a:pt x="11838" y="3756"/>
                  </a:cubicBezTo>
                  <a:cubicBezTo>
                    <a:pt x="11668" y="3775"/>
                    <a:pt x="11506" y="3833"/>
                    <a:pt x="11364" y="3926"/>
                  </a:cubicBezTo>
                  <a:cubicBezTo>
                    <a:pt x="11307" y="3963"/>
                    <a:pt x="11237" y="4012"/>
                    <a:pt x="11185" y="4070"/>
                  </a:cubicBezTo>
                  <a:cubicBezTo>
                    <a:pt x="11187" y="4061"/>
                    <a:pt x="11188" y="4053"/>
                    <a:pt x="11189" y="4045"/>
                  </a:cubicBezTo>
                  <a:cubicBezTo>
                    <a:pt x="11205" y="3982"/>
                    <a:pt x="11225" y="3920"/>
                    <a:pt x="11252" y="3861"/>
                  </a:cubicBezTo>
                  <a:cubicBezTo>
                    <a:pt x="11310" y="3737"/>
                    <a:pt x="11388" y="3627"/>
                    <a:pt x="11487" y="3535"/>
                  </a:cubicBezTo>
                  <a:cubicBezTo>
                    <a:pt x="11668" y="3365"/>
                    <a:pt x="11897" y="3297"/>
                    <a:pt x="12132" y="3249"/>
                  </a:cubicBezTo>
                  <a:close/>
                  <a:moveTo>
                    <a:pt x="12612" y="3506"/>
                  </a:moveTo>
                  <a:cubicBezTo>
                    <a:pt x="12647" y="3506"/>
                    <a:pt x="12681" y="3515"/>
                    <a:pt x="12710" y="3538"/>
                  </a:cubicBezTo>
                  <a:cubicBezTo>
                    <a:pt x="12797" y="3606"/>
                    <a:pt x="12859" y="3723"/>
                    <a:pt x="12897" y="3823"/>
                  </a:cubicBezTo>
                  <a:cubicBezTo>
                    <a:pt x="12918" y="3880"/>
                    <a:pt x="12936" y="3939"/>
                    <a:pt x="12947" y="4000"/>
                  </a:cubicBezTo>
                  <a:cubicBezTo>
                    <a:pt x="12950" y="4027"/>
                    <a:pt x="12957" y="4053"/>
                    <a:pt x="12965" y="4078"/>
                  </a:cubicBezTo>
                  <a:cubicBezTo>
                    <a:pt x="12898" y="4084"/>
                    <a:pt x="12832" y="4096"/>
                    <a:pt x="12768" y="4113"/>
                  </a:cubicBezTo>
                  <a:cubicBezTo>
                    <a:pt x="12729" y="4124"/>
                    <a:pt x="12692" y="4136"/>
                    <a:pt x="12655" y="4150"/>
                  </a:cubicBezTo>
                  <a:cubicBezTo>
                    <a:pt x="12642" y="4079"/>
                    <a:pt x="12575" y="4020"/>
                    <a:pt x="12525" y="3974"/>
                  </a:cubicBezTo>
                  <a:cubicBezTo>
                    <a:pt x="12465" y="3921"/>
                    <a:pt x="12398" y="3875"/>
                    <a:pt x="12324" y="3840"/>
                  </a:cubicBezTo>
                  <a:cubicBezTo>
                    <a:pt x="12263" y="3812"/>
                    <a:pt x="12199" y="3792"/>
                    <a:pt x="12135" y="3777"/>
                  </a:cubicBezTo>
                  <a:cubicBezTo>
                    <a:pt x="12137" y="3776"/>
                    <a:pt x="12140" y="3775"/>
                    <a:pt x="12141" y="3772"/>
                  </a:cubicBezTo>
                  <a:cubicBezTo>
                    <a:pt x="12220" y="3697"/>
                    <a:pt x="12313" y="3625"/>
                    <a:pt x="12411" y="3573"/>
                  </a:cubicBezTo>
                  <a:cubicBezTo>
                    <a:pt x="12468" y="3542"/>
                    <a:pt x="12542" y="3506"/>
                    <a:pt x="12612" y="3506"/>
                  </a:cubicBezTo>
                  <a:close/>
                  <a:moveTo>
                    <a:pt x="13030" y="2976"/>
                  </a:moveTo>
                  <a:cubicBezTo>
                    <a:pt x="13036" y="2976"/>
                    <a:pt x="13042" y="2976"/>
                    <a:pt x="13048" y="2976"/>
                  </a:cubicBezTo>
                  <a:cubicBezTo>
                    <a:pt x="13282" y="2981"/>
                    <a:pt x="13504" y="3088"/>
                    <a:pt x="13645" y="3278"/>
                  </a:cubicBezTo>
                  <a:cubicBezTo>
                    <a:pt x="13713" y="3371"/>
                    <a:pt x="13765" y="3478"/>
                    <a:pt x="13807" y="3584"/>
                  </a:cubicBezTo>
                  <a:cubicBezTo>
                    <a:pt x="13844" y="3679"/>
                    <a:pt x="13863" y="3802"/>
                    <a:pt x="13913" y="3895"/>
                  </a:cubicBezTo>
                  <a:cubicBezTo>
                    <a:pt x="13787" y="3958"/>
                    <a:pt x="13671" y="4043"/>
                    <a:pt x="13568" y="4146"/>
                  </a:cubicBezTo>
                  <a:lnTo>
                    <a:pt x="13528" y="4184"/>
                  </a:lnTo>
                  <a:cubicBezTo>
                    <a:pt x="13422" y="4120"/>
                    <a:pt x="13299" y="4087"/>
                    <a:pt x="13173" y="4075"/>
                  </a:cubicBezTo>
                  <a:cubicBezTo>
                    <a:pt x="13172" y="4064"/>
                    <a:pt x="13169" y="4056"/>
                    <a:pt x="13162" y="4046"/>
                  </a:cubicBezTo>
                  <a:cubicBezTo>
                    <a:pt x="13132" y="3993"/>
                    <a:pt x="13130" y="3932"/>
                    <a:pt x="13112" y="3875"/>
                  </a:cubicBezTo>
                  <a:cubicBezTo>
                    <a:pt x="13092" y="3803"/>
                    <a:pt x="13062" y="3733"/>
                    <a:pt x="13026" y="3668"/>
                  </a:cubicBezTo>
                  <a:cubicBezTo>
                    <a:pt x="12963" y="3553"/>
                    <a:pt x="12871" y="3422"/>
                    <a:pt x="12747" y="3364"/>
                  </a:cubicBezTo>
                  <a:cubicBezTo>
                    <a:pt x="12706" y="3346"/>
                    <a:pt x="12663" y="3338"/>
                    <a:pt x="12621" y="3338"/>
                  </a:cubicBezTo>
                  <a:cubicBezTo>
                    <a:pt x="12524" y="3338"/>
                    <a:pt x="12425" y="3379"/>
                    <a:pt x="12341" y="3425"/>
                  </a:cubicBezTo>
                  <a:cubicBezTo>
                    <a:pt x="12296" y="3450"/>
                    <a:pt x="12255" y="3481"/>
                    <a:pt x="12218" y="3514"/>
                  </a:cubicBezTo>
                  <a:cubicBezTo>
                    <a:pt x="12273" y="3410"/>
                    <a:pt x="12339" y="3311"/>
                    <a:pt x="12428" y="3224"/>
                  </a:cubicBezTo>
                  <a:cubicBezTo>
                    <a:pt x="12590" y="3069"/>
                    <a:pt x="12806" y="2976"/>
                    <a:pt x="13030" y="2976"/>
                  </a:cubicBezTo>
                  <a:close/>
                  <a:moveTo>
                    <a:pt x="8902" y="3358"/>
                  </a:moveTo>
                  <a:cubicBezTo>
                    <a:pt x="8964" y="3358"/>
                    <a:pt x="9013" y="3446"/>
                    <a:pt x="9027" y="3500"/>
                  </a:cubicBezTo>
                  <a:cubicBezTo>
                    <a:pt x="9049" y="3588"/>
                    <a:pt x="9045" y="3681"/>
                    <a:pt x="9048" y="3773"/>
                  </a:cubicBezTo>
                  <a:cubicBezTo>
                    <a:pt x="9050" y="3890"/>
                    <a:pt x="9039" y="4020"/>
                    <a:pt x="9065" y="4134"/>
                  </a:cubicBezTo>
                  <a:cubicBezTo>
                    <a:pt x="9067" y="4139"/>
                    <a:pt x="9070" y="4142"/>
                    <a:pt x="9072" y="4148"/>
                  </a:cubicBezTo>
                  <a:cubicBezTo>
                    <a:pt x="9070" y="4148"/>
                    <a:pt x="9065" y="4150"/>
                    <a:pt x="9063" y="4150"/>
                  </a:cubicBezTo>
                  <a:cubicBezTo>
                    <a:pt x="8937" y="4183"/>
                    <a:pt x="8810" y="4223"/>
                    <a:pt x="8685" y="4260"/>
                  </a:cubicBezTo>
                  <a:cubicBezTo>
                    <a:pt x="8681" y="4261"/>
                    <a:pt x="8679" y="4262"/>
                    <a:pt x="8675" y="4264"/>
                  </a:cubicBezTo>
                  <a:cubicBezTo>
                    <a:pt x="8671" y="4254"/>
                    <a:pt x="8663" y="4246"/>
                    <a:pt x="8653" y="4239"/>
                  </a:cubicBezTo>
                  <a:cubicBezTo>
                    <a:pt x="8510" y="4158"/>
                    <a:pt x="8324" y="4124"/>
                    <a:pt x="8219" y="3986"/>
                  </a:cubicBezTo>
                  <a:cubicBezTo>
                    <a:pt x="8184" y="3942"/>
                    <a:pt x="8144" y="3846"/>
                    <a:pt x="8201" y="3802"/>
                  </a:cubicBezTo>
                  <a:cubicBezTo>
                    <a:pt x="8218" y="3789"/>
                    <a:pt x="8237" y="3784"/>
                    <a:pt x="8258" y="3784"/>
                  </a:cubicBezTo>
                  <a:cubicBezTo>
                    <a:pt x="8319" y="3784"/>
                    <a:pt x="8390" y="3831"/>
                    <a:pt x="8425" y="3866"/>
                  </a:cubicBezTo>
                  <a:cubicBezTo>
                    <a:pt x="8439" y="3883"/>
                    <a:pt x="8456" y="3890"/>
                    <a:pt x="8472" y="3890"/>
                  </a:cubicBezTo>
                  <a:cubicBezTo>
                    <a:pt x="8510" y="3890"/>
                    <a:pt x="8546" y="3851"/>
                    <a:pt x="8537" y="3806"/>
                  </a:cubicBezTo>
                  <a:cubicBezTo>
                    <a:pt x="8524" y="3750"/>
                    <a:pt x="8502" y="3697"/>
                    <a:pt x="8491" y="3640"/>
                  </a:cubicBezTo>
                  <a:cubicBezTo>
                    <a:pt x="8484" y="3610"/>
                    <a:pt x="8461" y="3520"/>
                    <a:pt x="8493" y="3501"/>
                  </a:cubicBezTo>
                  <a:cubicBezTo>
                    <a:pt x="8497" y="3498"/>
                    <a:pt x="8503" y="3496"/>
                    <a:pt x="8508" y="3496"/>
                  </a:cubicBezTo>
                  <a:cubicBezTo>
                    <a:pt x="8540" y="3496"/>
                    <a:pt x="8583" y="3536"/>
                    <a:pt x="8597" y="3553"/>
                  </a:cubicBezTo>
                  <a:cubicBezTo>
                    <a:pt x="8633" y="3589"/>
                    <a:pt x="8655" y="3634"/>
                    <a:pt x="8674" y="3681"/>
                  </a:cubicBezTo>
                  <a:cubicBezTo>
                    <a:pt x="8687" y="3717"/>
                    <a:pt x="8715" y="3732"/>
                    <a:pt x="8742" y="3732"/>
                  </a:cubicBezTo>
                  <a:cubicBezTo>
                    <a:pt x="8783" y="3732"/>
                    <a:pt x="8823" y="3698"/>
                    <a:pt x="8814" y="3641"/>
                  </a:cubicBezTo>
                  <a:cubicBezTo>
                    <a:pt x="8801" y="3556"/>
                    <a:pt x="8775" y="3438"/>
                    <a:pt x="8855" y="3376"/>
                  </a:cubicBezTo>
                  <a:cubicBezTo>
                    <a:pt x="8871" y="3363"/>
                    <a:pt x="8887" y="3358"/>
                    <a:pt x="8902" y="3358"/>
                  </a:cubicBezTo>
                  <a:close/>
                  <a:moveTo>
                    <a:pt x="16882" y="3907"/>
                  </a:moveTo>
                  <a:cubicBezTo>
                    <a:pt x="16928" y="3907"/>
                    <a:pt x="16975" y="3915"/>
                    <a:pt x="17018" y="3932"/>
                  </a:cubicBezTo>
                  <a:cubicBezTo>
                    <a:pt x="17098" y="3962"/>
                    <a:pt x="17167" y="4020"/>
                    <a:pt x="17207" y="4090"/>
                  </a:cubicBezTo>
                  <a:cubicBezTo>
                    <a:pt x="17214" y="4139"/>
                    <a:pt x="17218" y="4186"/>
                    <a:pt x="17218" y="4234"/>
                  </a:cubicBezTo>
                  <a:cubicBezTo>
                    <a:pt x="17217" y="4344"/>
                    <a:pt x="17186" y="4449"/>
                    <a:pt x="17171" y="4557"/>
                  </a:cubicBezTo>
                  <a:cubicBezTo>
                    <a:pt x="17160" y="4554"/>
                    <a:pt x="17149" y="4552"/>
                    <a:pt x="17139" y="4549"/>
                  </a:cubicBezTo>
                  <a:cubicBezTo>
                    <a:pt x="16984" y="4520"/>
                    <a:pt x="16830" y="4506"/>
                    <a:pt x="16677" y="4506"/>
                  </a:cubicBezTo>
                  <a:cubicBezTo>
                    <a:pt x="16541" y="4506"/>
                    <a:pt x="16405" y="4517"/>
                    <a:pt x="16271" y="4538"/>
                  </a:cubicBezTo>
                  <a:cubicBezTo>
                    <a:pt x="16277" y="4491"/>
                    <a:pt x="16284" y="4447"/>
                    <a:pt x="16297" y="4401"/>
                  </a:cubicBezTo>
                  <a:cubicBezTo>
                    <a:pt x="16315" y="4340"/>
                    <a:pt x="16341" y="4285"/>
                    <a:pt x="16374" y="4231"/>
                  </a:cubicBezTo>
                  <a:cubicBezTo>
                    <a:pt x="16442" y="4120"/>
                    <a:pt x="16538" y="4025"/>
                    <a:pt x="16655" y="3964"/>
                  </a:cubicBezTo>
                  <a:cubicBezTo>
                    <a:pt x="16724" y="3929"/>
                    <a:pt x="16804" y="3907"/>
                    <a:pt x="16882" y="3907"/>
                  </a:cubicBezTo>
                  <a:close/>
                  <a:moveTo>
                    <a:pt x="11912" y="3925"/>
                  </a:moveTo>
                  <a:cubicBezTo>
                    <a:pt x="12029" y="3925"/>
                    <a:pt x="12147" y="3952"/>
                    <a:pt x="12250" y="4009"/>
                  </a:cubicBezTo>
                  <a:cubicBezTo>
                    <a:pt x="12307" y="4040"/>
                    <a:pt x="12358" y="4079"/>
                    <a:pt x="12403" y="4125"/>
                  </a:cubicBezTo>
                  <a:cubicBezTo>
                    <a:pt x="12437" y="4158"/>
                    <a:pt x="12463" y="4194"/>
                    <a:pt x="12494" y="4225"/>
                  </a:cubicBezTo>
                  <a:cubicBezTo>
                    <a:pt x="12365" y="4298"/>
                    <a:pt x="12247" y="4394"/>
                    <a:pt x="12150" y="4502"/>
                  </a:cubicBezTo>
                  <a:cubicBezTo>
                    <a:pt x="12116" y="4541"/>
                    <a:pt x="12085" y="4580"/>
                    <a:pt x="12054" y="4620"/>
                  </a:cubicBezTo>
                  <a:cubicBezTo>
                    <a:pt x="12043" y="4608"/>
                    <a:pt x="12031" y="4595"/>
                    <a:pt x="12016" y="4583"/>
                  </a:cubicBezTo>
                  <a:cubicBezTo>
                    <a:pt x="11985" y="4558"/>
                    <a:pt x="11953" y="4535"/>
                    <a:pt x="11918" y="4516"/>
                  </a:cubicBezTo>
                  <a:cubicBezTo>
                    <a:pt x="11849" y="4478"/>
                    <a:pt x="11775" y="4453"/>
                    <a:pt x="11697" y="4440"/>
                  </a:cubicBezTo>
                  <a:cubicBezTo>
                    <a:pt x="11673" y="4437"/>
                    <a:pt x="11648" y="4436"/>
                    <a:pt x="11624" y="4436"/>
                  </a:cubicBezTo>
                  <a:cubicBezTo>
                    <a:pt x="11568" y="4436"/>
                    <a:pt x="11513" y="4444"/>
                    <a:pt x="11460" y="4459"/>
                  </a:cubicBezTo>
                  <a:cubicBezTo>
                    <a:pt x="11423" y="4470"/>
                    <a:pt x="11390" y="4486"/>
                    <a:pt x="11359" y="4506"/>
                  </a:cubicBezTo>
                  <a:cubicBezTo>
                    <a:pt x="11343" y="4474"/>
                    <a:pt x="11325" y="4442"/>
                    <a:pt x="11309" y="4411"/>
                  </a:cubicBezTo>
                  <a:cubicBezTo>
                    <a:pt x="11278" y="4359"/>
                    <a:pt x="11247" y="4307"/>
                    <a:pt x="11213" y="4256"/>
                  </a:cubicBezTo>
                  <a:cubicBezTo>
                    <a:pt x="11319" y="4150"/>
                    <a:pt x="11450" y="4054"/>
                    <a:pt x="11593" y="3993"/>
                  </a:cubicBezTo>
                  <a:cubicBezTo>
                    <a:pt x="11652" y="3968"/>
                    <a:pt x="11714" y="3949"/>
                    <a:pt x="11776" y="3937"/>
                  </a:cubicBezTo>
                  <a:cubicBezTo>
                    <a:pt x="11808" y="3931"/>
                    <a:pt x="11840" y="3927"/>
                    <a:pt x="11871" y="3926"/>
                  </a:cubicBezTo>
                  <a:cubicBezTo>
                    <a:pt x="11885" y="3925"/>
                    <a:pt x="11899" y="3925"/>
                    <a:pt x="11912" y="3925"/>
                  </a:cubicBezTo>
                  <a:close/>
                  <a:moveTo>
                    <a:pt x="16365" y="3362"/>
                  </a:moveTo>
                  <a:cubicBezTo>
                    <a:pt x="16413" y="3362"/>
                    <a:pt x="16463" y="3366"/>
                    <a:pt x="16515" y="3376"/>
                  </a:cubicBezTo>
                  <a:cubicBezTo>
                    <a:pt x="16770" y="3424"/>
                    <a:pt x="16995" y="3580"/>
                    <a:pt x="17118" y="3811"/>
                  </a:cubicBezTo>
                  <a:cubicBezTo>
                    <a:pt x="17040" y="3769"/>
                    <a:pt x="16955" y="3749"/>
                    <a:pt x="16870" y="3749"/>
                  </a:cubicBezTo>
                  <a:cubicBezTo>
                    <a:pt x="16794" y="3749"/>
                    <a:pt x="16717" y="3765"/>
                    <a:pt x="16644" y="3794"/>
                  </a:cubicBezTo>
                  <a:cubicBezTo>
                    <a:pt x="16485" y="3858"/>
                    <a:pt x="16352" y="3972"/>
                    <a:pt x="16255" y="4111"/>
                  </a:cubicBezTo>
                  <a:cubicBezTo>
                    <a:pt x="16167" y="4236"/>
                    <a:pt x="16084" y="4417"/>
                    <a:pt x="16089" y="4574"/>
                  </a:cubicBezTo>
                  <a:cubicBezTo>
                    <a:pt x="15908" y="4615"/>
                    <a:pt x="15731" y="4676"/>
                    <a:pt x="15563" y="4754"/>
                  </a:cubicBezTo>
                  <a:cubicBezTo>
                    <a:pt x="15546" y="4655"/>
                    <a:pt x="15510" y="4553"/>
                    <a:pt x="15473" y="4469"/>
                  </a:cubicBezTo>
                  <a:cubicBezTo>
                    <a:pt x="15423" y="4354"/>
                    <a:pt x="15359" y="4246"/>
                    <a:pt x="15276" y="4152"/>
                  </a:cubicBezTo>
                  <a:cubicBezTo>
                    <a:pt x="15565" y="3811"/>
                    <a:pt x="15884" y="3362"/>
                    <a:pt x="16365" y="3362"/>
                  </a:cubicBezTo>
                  <a:close/>
                  <a:moveTo>
                    <a:pt x="14428" y="3932"/>
                  </a:moveTo>
                  <a:cubicBezTo>
                    <a:pt x="14688" y="3932"/>
                    <a:pt x="14928" y="4064"/>
                    <a:pt x="15092" y="4262"/>
                  </a:cubicBezTo>
                  <a:cubicBezTo>
                    <a:pt x="15168" y="4355"/>
                    <a:pt x="15233" y="4459"/>
                    <a:pt x="15277" y="4571"/>
                  </a:cubicBezTo>
                  <a:cubicBezTo>
                    <a:pt x="15314" y="4668"/>
                    <a:pt x="15327" y="4766"/>
                    <a:pt x="15344" y="4865"/>
                  </a:cubicBezTo>
                  <a:cubicBezTo>
                    <a:pt x="15189" y="4955"/>
                    <a:pt x="15042" y="5061"/>
                    <a:pt x="14906" y="5179"/>
                  </a:cubicBezTo>
                  <a:cubicBezTo>
                    <a:pt x="14851" y="4840"/>
                    <a:pt x="14575" y="4552"/>
                    <a:pt x="14241" y="4475"/>
                  </a:cubicBezTo>
                  <a:cubicBezTo>
                    <a:pt x="14179" y="4460"/>
                    <a:pt x="14113" y="4452"/>
                    <a:pt x="14048" y="4452"/>
                  </a:cubicBezTo>
                  <a:cubicBezTo>
                    <a:pt x="13943" y="4452"/>
                    <a:pt x="13837" y="4472"/>
                    <a:pt x="13740" y="4510"/>
                  </a:cubicBezTo>
                  <a:cubicBezTo>
                    <a:pt x="13609" y="4561"/>
                    <a:pt x="13510" y="4636"/>
                    <a:pt x="13428" y="4738"/>
                  </a:cubicBezTo>
                  <a:cubicBezTo>
                    <a:pt x="13445" y="4682"/>
                    <a:pt x="13463" y="4629"/>
                    <a:pt x="13494" y="4575"/>
                  </a:cubicBezTo>
                  <a:cubicBezTo>
                    <a:pt x="13557" y="4460"/>
                    <a:pt x="13645" y="4359"/>
                    <a:pt x="13736" y="4266"/>
                  </a:cubicBezTo>
                  <a:cubicBezTo>
                    <a:pt x="13928" y="4078"/>
                    <a:pt x="14151" y="3932"/>
                    <a:pt x="14428" y="3932"/>
                  </a:cubicBezTo>
                  <a:close/>
                  <a:moveTo>
                    <a:pt x="13087" y="4265"/>
                  </a:moveTo>
                  <a:cubicBezTo>
                    <a:pt x="13201" y="4265"/>
                    <a:pt x="13314" y="4281"/>
                    <a:pt x="13429" y="4301"/>
                  </a:cubicBezTo>
                  <a:cubicBezTo>
                    <a:pt x="13291" y="4475"/>
                    <a:pt x="13172" y="4702"/>
                    <a:pt x="13236" y="4901"/>
                  </a:cubicBezTo>
                  <a:cubicBezTo>
                    <a:pt x="13136" y="4931"/>
                    <a:pt x="13042" y="4973"/>
                    <a:pt x="12953" y="5028"/>
                  </a:cubicBezTo>
                  <a:cubicBezTo>
                    <a:pt x="12916" y="4995"/>
                    <a:pt x="12858" y="4978"/>
                    <a:pt x="12817" y="4964"/>
                  </a:cubicBezTo>
                  <a:cubicBezTo>
                    <a:pt x="12761" y="4948"/>
                    <a:pt x="12700" y="4940"/>
                    <a:pt x="12643" y="4940"/>
                  </a:cubicBezTo>
                  <a:cubicBezTo>
                    <a:pt x="12628" y="4940"/>
                    <a:pt x="12613" y="4940"/>
                    <a:pt x="12598" y="4941"/>
                  </a:cubicBezTo>
                  <a:cubicBezTo>
                    <a:pt x="12439" y="4954"/>
                    <a:pt x="12294" y="5020"/>
                    <a:pt x="12173" y="5123"/>
                  </a:cubicBezTo>
                  <a:cubicBezTo>
                    <a:pt x="12066" y="5215"/>
                    <a:pt x="11986" y="5335"/>
                    <a:pt x="11925" y="5463"/>
                  </a:cubicBezTo>
                  <a:cubicBezTo>
                    <a:pt x="11934" y="5393"/>
                    <a:pt x="11945" y="5324"/>
                    <a:pt x="11962" y="5256"/>
                  </a:cubicBezTo>
                  <a:cubicBezTo>
                    <a:pt x="12017" y="5034"/>
                    <a:pt x="12117" y="4826"/>
                    <a:pt x="12267" y="4655"/>
                  </a:cubicBezTo>
                  <a:cubicBezTo>
                    <a:pt x="12407" y="4494"/>
                    <a:pt x="12585" y="4370"/>
                    <a:pt x="12790" y="4308"/>
                  </a:cubicBezTo>
                  <a:cubicBezTo>
                    <a:pt x="12889" y="4277"/>
                    <a:pt x="12988" y="4265"/>
                    <a:pt x="13087" y="4265"/>
                  </a:cubicBezTo>
                  <a:close/>
                  <a:moveTo>
                    <a:pt x="14044" y="4613"/>
                  </a:moveTo>
                  <a:cubicBezTo>
                    <a:pt x="14101" y="4613"/>
                    <a:pt x="14157" y="4619"/>
                    <a:pt x="14212" y="4634"/>
                  </a:cubicBezTo>
                  <a:cubicBezTo>
                    <a:pt x="14415" y="4686"/>
                    <a:pt x="14579" y="4842"/>
                    <a:pt x="14663" y="5032"/>
                  </a:cubicBezTo>
                  <a:cubicBezTo>
                    <a:pt x="14692" y="5095"/>
                    <a:pt x="14709" y="5162"/>
                    <a:pt x="14720" y="5230"/>
                  </a:cubicBezTo>
                  <a:cubicBezTo>
                    <a:pt x="14725" y="5260"/>
                    <a:pt x="14730" y="5288"/>
                    <a:pt x="14734" y="5318"/>
                  </a:cubicBezTo>
                  <a:cubicBezTo>
                    <a:pt x="14733" y="5323"/>
                    <a:pt x="14733" y="5330"/>
                    <a:pt x="14733" y="5334"/>
                  </a:cubicBezTo>
                  <a:cubicBezTo>
                    <a:pt x="14731" y="5338"/>
                    <a:pt x="14729" y="5340"/>
                    <a:pt x="14726" y="5344"/>
                  </a:cubicBezTo>
                  <a:cubicBezTo>
                    <a:pt x="14719" y="5355"/>
                    <a:pt x="14713" y="5365"/>
                    <a:pt x="14705" y="5374"/>
                  </a:cubicBezTo>
                  <a:cubicBezTo>
                    <a:pt x="14700" y="5381"/>
                    <a:pt x="14692" y="5385"/>
                    <a:pt x="14687" y="5390"/>
                  </a:cubicBezTo>
                  <a:cubicBezTo>
                    <a:pt x="14670" y="5407"/>
                    <a:pt x="14655" y="5427"/>
                    <a:pt x="14637" y="5446"/>
                  </a:cubicBezTo>
                  <a:cubicBezTo>
                    <a:pt x="14620" y="5464"/>
                    <a:pt x="14605" y="5484"/>
                    <a:pt x="14588" y="5502"/>
                  </a:cubicBezTo>
                  <a:cubicBezTo>
                    <a:pt x="14583" y="5507"/>
                    <a:pt x="14541" y="5551"/>
                    <a:pt x="14541" y="5558"/>
                  </a:cubicBezTo>
                  <a:cubicBezTo>
                    <a:pt x="14424" y="5143"/>
                    <a:pt x="13963" y="4855"/>
                    <a:pt x="13543" y="4855"/>
                  </a:cubicBezTo>
                  <a:cubicBezTo>
                    <a:pt x="13532" y="4855"/>
                    <a:pt x="13521" y="4855"/>
                    <a:pt x="13510" y="4856"/>
                  </a:cubicBezTo>
                  <a:cubicBezTo>
                    <a:pt x="13492" y="4856"/>
                    <a:pt x="13475" y="4860"/>
                    <a:pt x="13458" y="4860"/>
                  </a:cubicBezTo>
                  <a:cubicBezTo>
                    <a:pt x="13607" y="4711"/>
                    <a:pt x="13828" y="4613"/>
                    <a:pt x="14044" y="4613"/>
                  </a:cubicBezTo>
                  <a:close/>
                  <a:moveTo>
                    <a:pt x="11585" y="4589"/>
                  </a:moveTo>
                  <a:cubicBezTo>
                    <a:pt x="11614" y="4589"/>
                    <a:pt x="11643" y="4592"/>
                    <a:pt x="11672" y="4598"/>
                  </a:cubicBezTo>
                  <a:cubicBezTo>
                    <a:pt x="11727" y="4608"/>
                    <a:pt x="11782" y="4627"/>
                    <a:pt x="11829" y="4658"/>
                  </a:cubicBezTo>
                  <a:cubicBezTo>
                    <a:pt x="11851" y="4673"/>
                    <a:pt x="11872" y="4688"/>
                    <a:pt x="11892" y="4708"/>
                  </a:cubicBezTo>
                  <a:cubicBezTo>
                    <a:pt x="11914" y="4729"/>
                    <a:pt x="11934" y="4754"/>
                    <a:pt x="11960" y="4767"/>
                  </a:cubicBezTo>
                  <a:cubicBezTo>
                    <a:pt x="11887" y="4896"/>
                    <a:pt x="11829" y="5035"/>
                    <a:pt x="11794" y="5179"/>
                  </a:cubicBezTo>
                  <a:cubicBezTo>
                    <a:pt x="11762" y="5313"/>
                    <a:pt x="11742" y="5453"/>
                    <a:pt x="11736" y="5592"/>
                  </a:cubicBezTo>
                  <a:cubicBezTo>
                    <a:pt x="11721" y="5542"/>
                    <a:pt x="11708" y="5491"/>
                    <a:pt x="11693" y="5442"/>
                  </a:cubicBezTo>
                  <a:cubicBezTo>
                    <a:pt x="11613" y="5166"/>
                    <a:pt x="11531" y="4882"/>
                    <a:pt x="11412" y="4618"/>
                  </a:cubicBezTo>
                  <a:cubicBezTo>
                    <a:pt x="11467" y="4600"/>
                    <a:pt x="11526" y="4589"/>
                    <a:pt x="11585" y="4589"/>
                  </a:cubicBezTo>
                  <a:close/>
                  <a:moveTo>
                    <a:pt x="7720" y="3657"/>
                  </a:moveTo>
                  <a:cubicBezTo>
                    <a:pt x="7744" y="3657"/>
                    <a:pt x="7769" y="3662"/>
                    <a:pt x="7792" y="3673"/>
                  </a:cubicBezTo>
                  <a:cubicBezTo>
                    <a:pt x="7882" y="3714"/>
                    <a:pt x="7958" y="3809"/>
                    <a:pt x="8026" y="3882"/>
                  </a:cubicBezTo>
                  <a:cubicBezTo>
                    <a:pt x="8024" y="3907"/>
                    <a:pt x="8027" y="3931"/>
                    <a:pt x="8030" y="3954"/>
                  </a:cubicBezTo>
                  <a:cubicBezTo>
                    <a:pt x="8078" y="4189"/>
                    <a:pt x="8322" y="4255"/>
                    <a:pt x="8525" y="4322"/>
                  </a:cubicBezTo>
                  <a:cubicBezTo>
                    <a:pt x="8387" y="4381"/>
                    <a:pt x="8272" y="4464"/>
                    <a:pt x="8209" y="4621"/>
                  </a:cubicBezTo>
                  <a:cubicBezTo>
                    <a:pt x="8175" y="4705"/>
                    <a:pt x="8159" y="4791"/>
                    <a:pt x="8157" y="4878"/>
                  </a:cubicBezTo>
                  <a:cubicBezTo>
                    <a:pt x="8149" y="4871"/>
                    <a:pt x="8139" y="4866"/>
                    <a:pt x="8127" y="4863"/>
                  </a:cubicBezTo>
                  <a:cubicBezTo>
                    <a:pt x="8106" y="4857"/>
                    <a:pt x="8084" y="4854"/>
                    <a:pt x="8062" y="4854"/>
                  </a:cubicBezTo>
                  <a:cubicBezTo>
                    <a:pt x="7967" y="4854"/>
                    <a:pt x="7867" y="4909"/>
                    <a:pt x="7805" y="4976"/>
                  </a:cubicBezTo>
                  <a:cubicBezTo>
                    <a:pt x="7764" y="5022"/>
                    <a:pt x="7730" y="5080"/>
                    <a:pt x="7713" y="5142"/>
                  </a:cubicBezTo>
                  <a:cubicBezTo>
                    <a:pt x="7649" y="5143"/>
                    <a:pt x="7587" y="5168"/>
                    <a:pt x="7543" y="5218"/>
                  </a:cubicBezTo>
                  <a:cubicBezTo>
                    <a:pt x="7480" y="5286"/>
                    <a:pt x="7463" y="5379"/>
                    <a:pt x="7483" y="5462"/>
                  </a:cubicBezTo>
                  <a:cubicBezTo>
                    <a:pt x="7373" y="5500"/>
                    <a:pt x="7274" y="5557"/>
                    <a:pt x="7239" y="5685"/>
                  </a:cubicBezTo>
                  <a:cubicBezTo>
                    <a:pt x="7211" y="5793"/>
                    <a:pt x="7230" y="5907"/>
                    <a:pt x="7275" y="6007"/>
                  </a:cubicBezTo>
                  <a:cubicBezTo>
                    <a:pt x="7148" y="5994"/>
                    <a:pt x="7019" y="5986"/>
                    <a:pt x="6890" y="5984"/>
                  </a:cubicBezTo>
                  <a:cubicBezTo>
                    <a:pt x="6883" y="5805"/>
                    <a:pt x="6872" y="5630"/>
                    <a:pt x="6861" y="5453"/>
                  </a:cubicBezTo>
                  <a:cubicBezTo>
                    <a:pt x="6856" y="5409"/>
                    <a:pt x="6827" y="5380"/>
                    <a:pt x="6785" y="5377"/>
                  </a:cubicBezTo>
                  <a:cubicBezTo>
                    <a:pt x="6763" y="5375"/>
                    <a:pt x="6741" y="5374"/>
                    <a:pt x="6720" y="5374"/>
                  </a:cubicBezTo>
                  <a:cubicBezTo>
                    <a:pt x="6628" y="5374"/>
                    <a:pt x="6536" y="5390"/>
                    <a:pt x="6449" y="5419"/>
                  </a:cubicBezTo>
                  <a:cubicBezTo>
                    <a:pt x="6431" y="5296"/>
                    <a:pt x="6358" y="5177"/>
                    <a:pt x="6260" y="5107"/>
                  </a:cubicBezTo>
                  <a:cubicBezTo>
                    <a:pt x="6232" y="5086"/>
                    <a:pt x="6199" y="5069"/>
                    <a:pt x="6168" y="5057"/>
                  </a:cubicBezTo>
                  <a:cubicBezTo>
                    <a:pt x="6193" y="4922"/>
                    <a:pt x="6105" y="4749"/>
                    <a:pt x="6305" y="4710"/>
                  </a:cubicBezTo>
                  <a:cubicBezTo>
                    <a:pt x="6345" y="4703"/>
                    <a:pt x="6381" y="4656"/>
                    <a:pt x="6377" y="4615"/>
                  </a:cubicBezTo>
                  <a:cubicBezTo>
                    <a:pt x="6372" y="4527"/>
                    <a:pt x="6371" y="4429"/>
                    <a:pt x="6414" y="4349"/>
                  </a:cubicBezTo>
                  <a:cubicBezTo>
                    <a:pt x="6443" y="4295"/>
                    <a:pt x="6497" y="4254"/>
                    <a:pt x="6553" y="4254"/>
                  </a:cubicBezTo>
                  <a:cubicBezTo>
                    <a:pt x="6574" y="4254"/>
                    <a:pt x="6596" y="4260"/>
                    <a:pt x="6617" y="4273"/>
                  </a:cubicBezTo>
                  <a:cubicBezTo>
                    <a:pt x="6631" y="4281"/>
                    <a:pt x="6648" y="4285"/>
                    <a:pt x="6666" y="4285"/>
                  </a:cubicBezTo>
                  <a:cubicBezTo>
                    <a:pt x="6699" y="4285"/>
                    <a:pt x="6733" y="4270"/>
                    <a:pt x="6747" y="4239"/>
                  </a:cubicBezTo>
                  <a:cubicBezTo>
                    <a:pt x="6793" y="4138"/>
                    <a:pt x="6884" y="3942"/>
                    <a:pt x="7011" y="3942"/>
                  </a:cubicBezTo>
                  <a:cubicBezTo>
                    <a:pt x="7038" y="3942"/>
                    <a:pt x="7067" y="3951"/>
                    <a:pt x="7097" y="3972"/>
                  </a:cubicBezTo>
                  <a:cubicBezTo>
                    <a:pt x="7111" y="3981"/>
                    <a:pt x="7127" y="3985"/>
                    <a:pt x="7143" y="3985"/>
                  </a:cubicBezTo>
                  <a:cubicBezTo>
                    <a:pt x="7195" y="3985"/>
                    <a:pt x="7251" y="3943"/>
                    <a:pt x="7245" y="3887"/>
                  </a:cubicBezTo>
                  <a:cubicBezTo>
                    <a:pt x="7233" y="3801"/>
                    <a:pt x="7282" y="3742"/>
                    <a:pt x="7342" y="3742"/>
                  </a:cubicBezTo>
                  <a:cubicBezTo>
                    <a:pt x="7373" y="3742"/>
                    <a:pt x="7408" y="3758"/>
                    <a:pt x="7439" y="3796"/>
                  </a:cubicBezTo>
                  <a:cubicBezTo>
                    <a:pt x="7454" y="3815"/>
                    <a:pt x="7478" y="3823"/>
                    <a:pt x="7503" y="3823"/>
                  </a:cubicBezTo>
                  <a:cubicBezTo>
                    <a:pt x="7546" y="3823"/>
                    <a:pt x="7590" y="3797"/>
                    <a:pt x="7597" y="3754"/>
                  </a:cubicBezTo>
                  <a:cubicBezTo>
                    <a:pt x="7607" y="3688"/>
                    <a:pt x="7662" y="3657"/>
                    <a:pt x="7720" y="3657"/>
                  </a:cubicBezTo>
                  <a:close/>
                  <a:moveTo>
                    <a:pt x="14467" y="711"/>
                  </a:moveTo>
                  <a:cubicBezTo>
                    <a:pt x="14528" y="711"/>
                    <a:pt x="14588" y="732"/>
                    <a:pt x="14630" y="779"/>
                  </a:cubicBezTo>
                  <a:cubicBezTo>
                    <a:pt x="14689" y="845"/>
                    <a:pt x="14651" y="910"/>
                    <a:pt x="14636" y="986"/>
                  </a:cubicBezTo>
                  <a:cubicBezTo>
                    <a:pt x="14613" y="1116"/>
                    <a:pt x="14663" y="1220"/>
                    <a:pt x="14801" y="1240"/>
                  </a:cubicBezTo>
                  <a:cubicBezTo>
                    <a:pt x="14833" y="1243"/>
                    <a:pt x="14866" y="1248"/>
                    <a:pt x="14902" y="1252"/>
                  </a:cubicBezTo>
                  <a:cubicBezTo>
                    <a:pt x="14918" y="1253"/>
                    <a:pt x="14936" y="1257"/>
                    <a:pt x="14954" y="1258"/>
                  </a:cubicBezTo>
                  <a:cubicBezTo>
                    <a:pt x="15032" y="1264"/>
                    <a:pt x="15110" y="1271"/>
                    <a:pt x="15189" y="1276"/>
                  </a:cubicBezTo>
                  <a:cubicBezTo>
                    <a:pt x="15235" y="1278"/>
                    <a:pt x="15281" y="1282"/>
                    <a:pt x="15327" y="1285"/>
                  </a:cubicBezTo>
                  <a:cubicBezTo>
                    <a:pt x="15311" y="1361"/>
                    <a:pt x="15225" y="1435"/>
                    <a:pt x="15183" y="1488"/>
                  </a:cubicBezTo>
                  <a:cubicBezTo>
                    <a:pt x="15182" y="1490"/>
                    <a:pt x="15181" y="1492"/>
                    <a:pt x="15179" y="1495"/>
                  </a:cubicBezTo>
                  <a:cubicBezTo>
                    <a:pt x="15158" y="1523"/>
                    <a:pt x="15137" y="1553"/>
                    <a:pt x="15124" y="1587"/>
                  </a:cubicBezTo>
                  <a:cubicBezTo>
                    <a:pt x="15119" y="1595"/>
                    <a:pt x="15115" y="1604"/>
                    <a:pt x="15113" y="1613"/>
                  </a:cubicBezTo>
                  <a:cubicBezTo>
                    <a:pt x="15109" y="1622"/>
                    <a:pt x="15106" y="1631"/>
                    <a:pt x="15105" y="1641"/>
                  </a:cubicBezTo>
                  <a:cubicBezTo>
                    <a:pt x="15104" y="1647"/>
                    <a:pt x="15101" y="1654"/>
                    <a:pt x="15101" y="1663"/>
                  </a:cubicBezTo>
                  <a:cubicBezTo>
                    <a:pt x="15095" y="1694"/>
                    <a:pt x="15097" y="1726"/>
                    <a:pt x="15108" y="1759"/>
                  </a:cubicBezTo>
                  <a:cubicBezTo>
                    <a:pt x="15113" y="1776"/>
                    <a:pt x="15120" y="1792"/>
                    <a:pt x="15129" y="1805"/>
                  </a:cubicBezTo>
                  <a:cubicBezTo>
                    <a:pt x="15135" y="1816"/>
                    <a:pt x="15142" y="1826"/>
                    <a:pt x="15153" y="1837"/>
                  </a:cubicBezTo>
                  <a:cubicBezTo>
                    <a:pt x="15157" y="1842"/>
                    <a:pt x="15163" y="1849"/>
                    <a:pt x="15168" y="1852"/>
                  </a:cubicBezTo>
                  <a:lnTo>
                    <a:pt x="15196" y="1876"/>
                  </a:lnTo>
                  <a:cubicBezTo>
                    <a:pt x="15219" y="1894"/>
                    <a:pt x="15245" y="1909"/>
                    <a:pt x="15275" y="1919"/>
                  </a:cubicBezTo>
                  <a:cubicBezTo>
                    <a:pt x="15285" y="1924"/>
                    <a:pt x="15296" y="1928"/>
                    <a:pt x="15308" y="1932"/>
                  </a:cubicBezTo>
                  <a:cubicBezTo>
                    <a:pt x="15323" y="1938"/>
                    <a:pt x="15339" y="1943"/>
                    <a:pt x="15355" y="1945"/>
                  </a:cubicBezTo>
                  <a:cubicBezTo>
                    <a:pt x="15368" y="1948"/>
                    <a:pt x="15382" y="1950"/>
                    <a:pt x="15395" y="1951"/>
                  </a:cubicBezTo>
                  <a:cubicBezTo>
                    <a:pt x="15410" y="1954"/>
                    <a:pt x="15423" y="1955"/>
                    <a:pt x="15438" y="1956"/>
                  </a:cubicBezTo>
                  <a:cubicBezTo>
                    <a:pt x="15457" y="1958"/>
                    <a:pt x="15478" y="1960"/>
                    <a:pt x="15495" y="1960"/>
                  </a:cubicBezTo>
                  <a:cubicBezTo>
                    <a:pt x="15515" y="1960"/>
                    <a:pt x="15535" y="1958"/>
                    <a:pt x="15554" y="1956"/>
                  </a:cubicBezTo>
                  <a:cubicBezTo>
                    <a:pt x="15627" y="1951"/>
                    <a:pt x="15697" y="1936"/>
                    <a:pt x="15769" y="1922"/>
                  </a:cubicBezTo>
                  <a:cubicBezTo>
                    <a:pt x="15782" y="1918"/>
                    <a:pt x="15793" y="1915"/>
                    <a:pt x="15808" y="1914"/>
                  </a:cubicBezTo>
                  <a:cubicBezTo>
                    <a:pt x="15859" y="1903"/>
                    <a:pt x="15911" y="1893"/>
                    <a:pt x="15963" y="1889"/>
                  </a:cubicBezTo>
                  <a:cubicBezTo>
                    <a:pt x="15974" y="1888"/>
                    <a:pt x="15987" y="1887"/>
                    <a:pt x="15999" y="1887"/>
                  </a:cubicBezTo>
                  <a:cubicBezTo>
                    <a:pt x="16012" y="1887"/>
                    <a:pt x="16025" y="1888"/>
                    <a:pt x="16038" y="1889"/>
                  </a:cubicBezTo>
                  <a:cubicBezTo>
                    <a:pt x="16041" y="1889"/>
                    <a:pt x="16043" y="1889"/>
                    <a:pt x="16045" y="1891"/>
                  </a:cubicBezTo>
                  <a:cubicBezTo>
                    <a:pt x="16052" y="1892"/>
                    <a:pt x="16061" y="1892"/>
                    <a:pt x="16068" y="1893"/>
                  </a:cubicBezTo>
                  <a:cubicBezTo>
                    <a:pt x="16084" y="1896"/>
                    <a:pt x="16098" y="1898"/>
                    <a:pt x="16113" y="1903"/>
                  </a:cubicBezTo>
                  <a:cubicBezTo>
                    <a:pt x="16120" y="1904"/>
                    <a:pt x="16129" y="1907"/>
                    <a:pt x="16135" y="1910"/>
                  </a:cubicBezTo>
                  <a:cubicBezTo>
                    <a:pt x="16149" y="1915"/>
                    <a:pt x="16162" y="1920"/>
                    <a:pt x="16175" y="1928"/>
                  </a:cubicBezTo>
                  <a:cubicBezTo>
                    <a:pt x="16186" y="1934"/>
                    <a:pt x="16196" y="1940"/>
                    <a:pt x="16205" y="1946"/>
                  </a:cubicBezTo>
                  <a:cubicBezTo>
                    <a:pt x="16215" y="1954"/>
                    <a:pt x="16223" y="1962"/>
                    <a:pt x="16231" y="1971"/>
                  </a:cubicBezTo>
                  <a:cubicBezTo>
                    <a:pt x="16235" y="1975"/>
                    <a:pt x="16238" y="1980"/>
                    <a:pt x="16241" y="1985"/>
                  </a:cubicBezTo>
                  <a:cubicBezTo>
                    <a:pt x="16251" y="1998"/>
                    <a:pt x="16257" y="2014"/>
                    <a:pt x="16260" y="2031"/>
                  </a:cubicBezTo>
                  <a:cubicBezTo>
                    <a:pt x="16261" y="2038"/>
                    <a:pt x="16261" y="2044"/>
                    <a:pt x="16261" y="2052"/>
                  </a:cubicBezTo>
                  <a:cubicBezTo>
                    <a:pt x="16261" y="2076"/>
                    <a:pt x="16255" y="2102"/>
                    <a:pt x="16240" y="2132"/>
                  </a:cubicBezTo>
                  <a:cubicBezTo>
                    <a:pt x="16182" y="2248"/>
                    <a:pt x="16098" y="2373"/>
                    <a:pt x="16175" y="2501"/>
                  </a:cubicBezTo>
                  <a:cubicBezTo>
                    <a:pt x="16254" y="2635"/>
                    <a:pt x="16414" y="2655"/>
                    <a:pt x="16579" y="2655"/>
                  </a:cubicBezTo>
                  <a:cubicBezTo>
                    <a:pt x="16618" y="2655"/>
                    <a:pt x="16657" y="2654"/>
                    <a:pt x="16696" y="2653"/>
                  </a:cubicBezTo>
                  <a:cubicBezTo>
                    <a:pt x="16738" y="2652"/>
                    <a:pt x="16779" y="2650"/>
                    <a:pt x="16818" y="2650"/>
                  </a:cubicBezTo>
                  <a:cubicBezTo>
                    <a:pt x="16850" y="2650"/>
                    <a:pt x="16879" y="2651"/>
                    <a:pt x="16908" y="2654"/>
                  </a:cubicBezTo>
                  <a:cubicBezTo>
                    <a:pt x="16928" y="2656"/>
                    <a:pt x="16948" y="2658"/>
                    <a:pt x="16967" y="2664"/>
                  </a:cubicBezTo>
                  <a:cubicBezTo>
                    <a:pt x="16996" y="2670"/>
                    <a:pt x="17021" y="2682"/>
                    <a:pt x="17043" y="2695"/>
                  </a:cubicBezTo>
                  <a:cubicBezTo>
                    <a:pt x="17048" y="2699"/>
                    <a:pt x="17053" y="2701"/>
                    <a:pt x="17059" y="2705"/>
                  </a:cubicBezTo>
                  <a:cubicBezTo>
                    <a:pt x="17069" y="2711"/>
                    <a:pt x="17077" y="2721"/>
                    <a:pt x="17087" y="2729"/>
                  </a:cubicBezTo>
                  <a:lnTo>
                    <a:pt x="17099" y="2742"/>
                  </a:lnTo>
                  <a:cubicBezTo>
                    <a:pt x="17110" y="2753"/>
                    <a:pt x="17120" y="2767"/>
                    <a:pt x="17129" y="2779"/>
                  </a:cubicBezTo>
                  <a:cubicBezTo>
                    <a:pt x="17130" y="2782"/>
                    <a:pt x="17134" y="2784"/>
                    <a:pt x="17136" y="2789"/>
                  </a:cubicBezTo>
                  <a:cubicBezTo>
                    <a:pt x="17139" y="2793"/>
                    <a:pt x="17142" y="2799"/>
                    <a:pt x="17146" y="2804"/>
                  </a:cubicBezTo>
                  <a:cubicBezTo>
                    <a:pt x="17154" y="2818"/>
                    <a:pt x="17162" y="2829"/>
                    <a:pt x="17171" y="2844"/>
                  </a:cubicBezTo>
                  <a:cubicBezTo>
                    <a:pt x="17194" y="2882"/>
                    <a:pt x="17217" y="2922"/>
                    <a:pt x="17241" y="2958"/>
                  </a:cubicBezTo>
                  <a:cubicBezTo>
                    <a:pt x="17253" y="2975"/>
                    <a:pt x="17265" y="2991"/>
                    <a:pt x="17277" y="3005"/>
                  </a:cubicBezTo>
                  <a:cubicBezTo>
                    <a:pt x="17368" y="3106"/>
                    <a:pt x="17478" y="3172"/>
                    <a:pt x="17605" y="3188"/>
                  </a:cubicBezTo>
                  <a:cubicBezTo>
                    <a:pt x="17633" y="3199"/>
                    <a:pt x="17660" y="3208"/>
                    <a:pt x="17691" y="3216"/>
                  </a:cubicBezTo>
                  <a:cubicBezTo>
                    <a:pt x="17703" y="3220"/>
                    <a:pt x="17717" y="3221"/>
                    <a:pt x="17729" y="3224"/>
                  </a:cubicBezTo>
                  <a:cubicBezTo>
                    <a:pt x="17738" y="3225"/>
                    <a:pt x="17745" y="3226"/>
                    <a:pt x="17753" y="3226"/>
                  </a:cubicBezTo>
                  <a:lnTo>
                    <a:pt x="17788" y="3230"/>
                  </a:lnTo>
                  <a:cubicBezTo>
                    <a:pt x="17798" y="3231"/>
                    <a:pt x="17808" y="3231"/>
                    <a:pt x="17819" y="3231"/>
                  </a:cubicBezTo>
                  <a:cubicBezTo>
                    <a:pt x="17859" y="3231"/>
                    <a:pt x="17900" y="3228"/>
                    <a:pt x="17941" y="3222"/>
                  </a:cubicBezTo>
                  <a:cubicBezTo>
                    <a:pt x="17956" y="3221"/>
                    <a:pt x="17973" y="3217"/>
                    <a:pt x="17990" y="3214"/>
                  </a:cubicBezTo>
                  <a:cubicBezTo>
                    <a:pt x="17994" y="3213"/>
                    <a:pt x="17999" y="3213"/>
                    <a:pt x="18004" y="3211"/>
                  </a:cubicBezTo>
                  <a:cubicBezTo>
                    <a:pt x="18024" y="3208"/>
                    <a:pt x="18044" y="3205"/>
                    <a:pt x="18063" y="3205"/>
                  </a:cubicBezTo>
                  <a:cubicBezTo>
                    <a:pt x="18108" y="3205"/>
                    <a:pt x="18145" y="3221"/>
                    <a:pt x="18156" y="3279"/>
                  </a:cubicBezTo>
                  <a:cubicBezTo>
                    <a:pt x="18186" y="3422"/>
                    <a:pt x="18145" y="3571"/>
                    <a:pt x="18258" y="3688"/>
                  </a:cubicBezTo>
                  <a:cubicBezTo>
                    <a:pt x="18269" y="3700"/>
                    <a:pt x="18280" y="3709"/>
                    <a:pt x="18292" y="3719"/>
                  </a:cubicBezTo>
                  <a:cubicBezTo>
                    <a:pt x="18303" y="3727"/>
                    <a:pt x="18316" y="3735"/>
                    <a:pt x="18327" y="3742"/>
                  </a:cubicBezTo>
                  <a:cubicBezTo>
                    <a:pt x="18338" y="3750"/>
                    <a:pt x="18352" y="3756"/>
                    <a:pt x="18364" y="3761"/>
                  </a:cubicBezTo>
                  <a:cubicBezTo>
                    <a:pt x="18376" y="3765"/>
                    <a:pt x="18386" y="3769"/>
                    <a:pt x="18399" y="3773"/>
                  </a:cubicBezTo>
                  <a:cubicBezTo>
                    <a:pt x="18401" y="3773"/>
                    <a:pt x="18404" y="3774"/>
                    <a:pt x="18406" y="3774"/>
                  </a:cubicBezTo>
                  <a:cubicBezTo>
                    <a:pt x="18417" y="3777"/>
                    <a:pt x="18428" y="3779"/>
                    <a:pt x="18438" y="3781"/>
                  </a:cubicBezTo>
                  <a:cubicBezTo>
                    <a:pt x="18441" y="3782"/>
                    <a:pt x="18443" y="3782"/>
                    <a:pt x="18446" y="3782"/>
                  </a:cubicBezTo>
                  <a:cubicBezTo>
                    <a:pt x="18457" y="3783"/>
                    <a:pt x="18469" y="3786"/>
                    <a:pt x="18480" y="3786"/>
                  </a:cubicBezTo>
                  <a:cubicBezTo>
                    <a:pt x="18509" y="3788"/>
                    <a:pt x="18537" y="3789"/>
                    <a:pt x="18568" y="3789"/>
                  </a:cubicBezTo>
                  <a:cubicBezTo>
                    <a:pt x="18613" y="3789"/>
                    <a:pt x="18660" y="3787"/>
                    <a:pt x="18706" y="3787"/>
                  </a:cubicBezTo>
                  <a:cubicBezTo>
                    <a:pt x="18748" y="3787"/>
                    <a:pt x="18789" y="3788"/>
                    <a:pt x="18829" y="3797"/>
                  </a:cubicBezTo>
                  <a:cubicBezTo>
                    <a:pt x="18831" y="3797"/>
                    <a:pt x="18831" y="3797"/>
                    <a:pt x="18832" y="3798"/>
                  </a:cubicBezTo>
                  <a:cubicBezTo>
                    <a:pt x="18868" y="3804"/>
                    <a:pt x="18895" y="3814"/>
                    <a:pt x="18916" y="3829"/>
                  </a:cubicBezTo>
                  <a:cubicBezTo>
                    <a:pt x="18926" y="3834"/>
                    <a:pt x="18932" y="3840"/>
                    <a:pt x="18938" y="3847"/>
                  </a:cubicBezTo>
                  <a:cubicBezTo>
                    <a:pt x="19029" y="3943"/>
                    <a:pt x="18935" y="4138"/>
                    <a:pt x="18930" y="4271"/>
                  </a:cubicBezTo>
                  <a:cubicBezTo>
                    <a:pt x="18923" y="4459"/>
                    <a:pt x="19084" y="4555"/>
                    <a:pt x="19251" y="4579"/>
                  </a:cubicBezTo>
                  <a:cubicBezTo>
                    <a:pt x="19261" y="4580"/>
                    <a:pt x="19274" y="4581"/>
                    <a:pt x="19286" y="4583"/>
                  </a:cubicBezTo>
                  <a:cubicBezTo>
                    <a:pt x="19301" y="4584"/>
                    <a:pt x="19316" y="4584"/>
                    <a:pt x="19333" y="4584"/>
                  </a:cubicBezTo>
                  <a:cubicBezTo>
                    <a:pt x="19373" y="4585"/>
                    <a:pt x="19414" y="4585"/>
                    <a:pt x="19457" y="4588"/>
                  </a:cubicBezTo>
                  <a:cubicBezTo>
                    <a:pt x="19474" y="4589"/>
                    <a:pt x="19490" y="4590"/>
                    <a:pt x="19506" y="4591"/>
                  </a:cubicBezTo>
                  <a:cubicBezTo>
                    <a:pt x="19513" y="4593"/>
                    <a:pt x="19519" y="4593"/>
                    <a:pt x="19526" y="4594"/>
                  </a:cubicBezTo>
                  <a:cubicBezTo>
                    <a:pt x="19557" y="4599"/>
                    <a:pt x="19587" y="4605"/>
                    <a:pt x="19615" y="4615"/>
                  </a:cubicBezTo>
                  <a:cubicBezTo>
                    <a:pt x="19620" y="4616"/>
                    <a:pt x="19626" y="4619"/>
                    <a:pt x="19631" y="4621"/>
                  </a:cubicBezTo>
                  <a:cubicBezTo>
                    <a:pt x="19636" y="4623"/>
                    <a:pt x="19641" y="4626"/>
                    <a:pt x="19645" y="4628"/>
                  </a:cubicBezTo>
                  <a:cubicBezTo>
                    <a:pt x="19650" y="4630"/>
                    <a:pt x="19655" y="4632"/>
                    <a:pt x="19659" y="4635"/>
                  </a:cubicBezTo>
                  <a:cubicBezTo>
                    <a:pt x="19662" y="4637"/>
                    <a:pt x="19666" y="4640"/>
                    <a:pt x="19672" y="4642"/>
                  </a:cubicBezTo>
                  <a:cubicBezTo>
                    <a:pt x="19692" y="4658"/>
                    <a:pt x="19709" y="4680"/>
                    <a:pt x="19718" y="4708"/>
                  </a:cubicBezTo>
                  <a:cubicBezTo>
                    <a:pt x="19725" y="4729"/>
                    <a:pt x="19729" y="4755"/>
                    <a:pt x="19725" y="4786"/>
                  </a:cubicBezTo>
                  <a:cubicBezTo>
                    <a:pt x="19717" y="4867"/>
                    <a:pt x="19704" y="4947"/>
                    <a:pt x="19750" y="5021"/>
                  </a:cubicBezTo>
                  <a:cubicBezTo>
                    <a:pt x="19795" y="5100"/>
                    <a:pt x="19880" y="5133"/>
                    <a:pt x="19964" y="5152"/>
                  </a:cubicBezTo>
                  <a:cubicBezTo>
                    <a:pt x="19985" y="5156"/>
                    <a:pt x="20005" y="5158"/>
                    <a:pt x="20026" y="5162"/>
                  </a:cubicBezTo>
                  <a:cubicBezTo>
                    <a:pt x="20040" y="5163"/>
                    <a:pt x="20055" y="5166"/>
                    <a:pt x="20068" y="5166"/>
                  </a:cubicBezTo>
                  <a:cubicBezTo>
                    <a:pt x="20103" y="5168"/>
                    <a:pt x="20136" y="5169"/>
                    <a:pt x="20170" y="5171"/>
                  </a:cubicBezTo>
                  <a:lnTo>
                    <a:pt x="20177" y="5171"/>
                  </a:lnTo>
                  <a:cubicBezTo>
                    <a:pt x="20240" y="5172"/>
                    <a:pt x="20305" y="5172"/>
                    <a:pt x="20367" y="5178"/>
                  </a:cubicBezTo>
                  <a:cubicBezTo>
                    <a:pt x="20422" y="5182"/>
                    <a:pt x="20477" y="5189"/>
                    <a:pt x="20529" y="5205"/>
                  </a:cubicBezTo>
                  <a:cubicBezTo>
                    <a:pt x="20541" y="5209"/>
                    <a:pt x="20556" y="5213"/>
                    <a:pt x="20568" y="5218"/>
                  </a:cubicBezTo>
                  <a:cubicBezTo>
                    <a:pt x="20587" y="5224"/>
                    <a:pt x="20604" y="5234"/>
                    <a:pt x="20620" y="5242"/>
                  </a:cubicBezTo>
                  <a:cubicBezTo>
                    <a:pt x="20873" y="5381"/>
                    <a:pt x="20726" y="5685"/>
                    <a:pt x="20656" y="5886"/>
                  </a:cubicBezTo>
                  <a:cubicBezTo>
                    <a:pt x="20656" y="5887"/>
                    <a:pt x="20656" y="5887"/>
                    <a:pt x="20655" y="5888"/>
                  </a:cubicBezTo>
                  <a:cubicBezTo>
                    <a:pt x="20622" y="5883"/>
                    <a:pt x="20588" y="5877"/>
                    <a:pt x="20553" y="5875"/>
                  </a:cubicBezTo>
                  <a:cubicBezTo>
                    <a:pt x="20511" y="5872"/>
                    <a:pt x="20469" y="5871"/>
                    <a:pt x="20428" y="5871"/>
                  </a:cubicBezTo>
                  <a:cubicBezTo>
                    <a:pt x="20402" y="5871"/>
                    <a:pt x="20378" y="5872"/>
                    <a:pt x="20352" y="5872"/>
                  </a:cubicBezTo>
                  <a:cubicBezTo>
                    <a:pt x="20333" y="5874"/>
                    <a:pt x="20312" y="5874"/>
                    <a:pt x="20292" y="5876"/>
                  </a:cubicBezTo>
                  <a:cubicBezTo>
                    <a:pt x="20270" y="5877"/>
                    <a:pt x="20248" y="5881"/>
                    <a:pt x="20227" y="5883"/>
                  </a:cubicBezTo>
                  <a:cubicBezTo>
                    <a:pt x="20206" y="5885"/>
                    <a:pt x="20186" y="5887"/>
                    <a:pt x="20166" y="5890"/>
                  </a:cubicBezTo>
                  <a:cubicBezTo>
                    <a:pt x="20164" y="5890"/>
                    <a:pt x="20162" y="5891"/>
                    <a:pt x="20160" y="5891"/>
                  </a:cubicBezTo>
                  <a:cubicBezTo>
                    <a:pt x="20157" y="5891"/>
                    <a:pt x="20157" y="5892"/>
                    <a:pt x="20156" y="5892"/>
                  </a:cubicBezTo>
                  <a:cubicBezTo>
                    <a:pt x="20119" y="5897"/>
                    <a:pt x="20083" y="5904"/>
                    <a:pt x="20047" y="5911"/>
                  </a:cubicBezTo>
                  <a:cubicBezTo>
                    <a:pt x="20045" y="5911"/>
                    <a:pt x="20042" y="5912"/>
                    <a:pt x="20040" y="5912"/>
                  </a:cubicBezTo>
                  <a:cubicBezTo>
                    <a:pt x="20003" y="5919"/>
                    <a:pt x="19964" y="5927"/>
                    <a:pt x="19928" y="5938"/>
                  </a:cubicBezTo>
                  <a:cubicBezTo>
                    <a:pt x="19900" y="5944"/>
                    <a:pt x="19869" y="5953"/>
                    <a:pt x="19841" y="5963"/>
                  </a:cubicBezTo>
                  <a:cubicBezTo>
                    <a:pt x="19723" y="5997"/>
                    <a:pt x="19607" y="6041"/>
                    <a:pt x="19493" y="6093"/>
                  </a:cubicBezTo>
                  <a:cubicBezTo>
                    <a:pt x="19469" y="6103"/>
                    <a:pt x="19447" y="6114"/>
                    <a:pt x="19423" y="6125"/>
                  </a:cubicBezTo>
                  <a:cubicBezTo>
                    <a:pt x="19368" y="6151"/>
                    <a:pt x="19313" y="6177"/>
                    <a:pt x="19261" y="6206"/>
                  </a:cubicBezTo>
                  <a:cubicBezTo>
                    <a:pt x="19233" y="6221"/>
                    <a:pt x="19204" y="6236"/>
                    <a:pt x="19176" y="6251"/>
                  </a:cubicBezTo>
                  <a:cubicBezTo>
                    <a:pt x="19146" y="6268"/>
                    <a:pt x="19114" y="6286"/>
                    <a:pt x="19086" y="6302"/>
                  </a:cubicBezTo>
                  <a:cubicBezTo>
                    <a:pt x="19078" y="6244"/>
                    <a:pt x="19062" y="6188"/>
                    <a:pt x="19041" y="6133"/>
                  </a:cubicBezTo>
                  <a:cubicBezTo>
                    <a:pt x="19035" y="6116"/>
                    <a:pt x="19029" y="6099"/>
                    <a:pt x="19021" y="6084"/>
                  </a:cubicBezTo>
                  <a:cubicBezTo>
                    <a:pt x="19014" y="6067"/>
                    <a:pt x="19005" y="6051"/>
                    <a:pt x="18998" y="6034"/>
                  </a:cubicBezTo>
                  <a:cubicBezTo>
                    <a:pt x="18987" y="6015"/>
                    <a:pt x="18977" y="5994"/>
                    <a:pt x="18964" y="5974"/>
                  </a:cubicBezTo>
                  <a:cubicBezTo>
                    <a:pt x="18958" y="5963"/>
                    <a:pt x="18952" y="5950"/>
                    <a:pt x="18944" y="5939"/>
                  </a:cubicBezTo>
                  <a:cubicBezTo>
                    <a:pt x="18906" y="5876"/>
                    <a:pt x="18863" y="5817"/>
                    <a:pt x="18821" y="5758"/>
                  </a:cubicBezTo>
                  <a:cubicBezTo>
                    <a:pt x="18800" y="5731"/>
                    <a:pt x="18779" y="5703"/>
                    <a:pt x="18759" y="5674"/>
                  </a:cubicBezTo>
                  <a:cubicBezTo>
                    <a:pt x="18740" y="5651"/>
                    <a:pt x="18724" y="5628"/>
                    <a:pt x="18707" y="5606"/>
                  </a:cubicBezTo>
                  <a:cubicBezTo>
                    <a:pt x="18701" y="5595"/>
                    <a:pt x="18692" y="5586"/>
                    <a:pt x="18685" y="5575"/>
                  </a:cubicBezTo>
                  <a:cubicBezTo>
                    <a:pt x="18664" y="5548"/>
                    <a:pt x="18644" y="5522"/>
                    <a:pt x="18621" y="5496"/>
                  </a:cubicBezTo>
                  <a:cubicBezTo>
                    <a:pt x="18572" y="5434"/>
                    <a:pt x="18520" y="5372"/>
                    <a:pt x="18467" y="5313"/>
                  </a:cubicBezTo>
                  <a:cubicBezTo>
                    <a:pt x="18423" y="5266"/>
                    <a:pt x="18379" y="5220"/>
                    <a:pt x="18333" y="5174"/>
                  </a:cubicBezTo>
                  <a:cubicBezTo>
                    <a:pt x="18306" y="5147"/>
                    <a:pt x="18277" y="5122"/>
                    <a:pt x="18249" y="5096"/>
                  </a:cubicBezTo>
                  <a:cubicBezTo>
                    <a:pt x="18246" y="5094"/>
                    <a:pt x="18243" y="5091"/>
                    <a:pt x="18238" y="5088"/>
                  </a:cubicBezTo>
                  <a:cubicBezTo>
                    <a:pt x="18208" y="5062"/>
                    <a:pt x="18177" y="5036"/>
                    <a:pt x="18146" y="5011"/>
                  </a:cubicBezTo>
                  <a:cubicBezTo>
                    <a:pt x="18082" y="4960"/>
                    <a:pt x="18014" y="4912"/>
                    <a:pt x="17944" y="4869"/>
                  </a:cubicBezTo>
                  <a:cubicBezTo>
                    <a:pt x="17900" y="4840"/>
                    <a:pt x="17854" y="4813"/>
                    <a:pt x="17808" y="4789"/>
                  </a:cubicBezTo>
                  <a:cubicBezTo>
                    <a:pt x="17738" y="4751"/>
                    <a:pt x="17666" y="4716"/>
                    <a:pt x="17590" y="4685"/>
                  </a:cubicBezTo>
                  <a:cubicBezTo>
                    <a:pt x="17587" y="4684"/>
                    <a:pt x="17579" y="4682"/>
                    <a:pt x="17576" y="4679"/>
                  </a:cubicBezTo>
                  <a:cubicBezTo>
                    <a:pt x="17538" y="4664"/>
                    <a:pt x="17501" y="4651"/>
                    <a:pt x="17464" y="4637"/>
                  </a:cubicBezTo>
                  <a:cubicBezTo>
                    <a:pt x="17423" y="4623"/>
                    <a:pt x="17383" y="4610"/>
                    <a:pt x="17343" y="4599"/>
                  </a:cubicBezTo>
                  <a:cubicBezTo>
                    <a:pt x="17468" y="4366"/>
                    <a:pt x="17395" y="4016"/>
                    <a:pt x="17295" y="3795"/>
                  </a:cubicBezTo>
                  <a:lnTo>
                    <a:pt x="17264" y="3732"/>
                  </a:lnTo>
                  <a:cubicBezTo>
                    <a:pt x="17248" y="3705"/>
                    <a:pt x="17230" y="3678"/>
                    <a:pt x="17214" y="3652"/>
                  </a:cubicBezTo>
                  <a:cubicBezTo>
                    <a:pt x="17201" y="3633"/>
                    <a:pt x="17187" y="3614"/>
                    <a:pt x="17172" y="3596"/>
                  </a:cubicBezTo>
                  <a:cubicBezTo>
                    <a:pt x="17170" y="3591"/>
                    <a:pt x="17167" y="3589"/>
                    <a:pt x="17165" y="3585"/>
                  </a:cubicBezTo>
                  <a:cubicBezTo>
                    <a:pt x="17150" y="3568"/>
                    <a:pt x="17135" y="3549"/>
                    <a:pt x="17118" y="3532"/>
                  </a:cubicBezTo>
                  <a:lnTo>
                    <a:pt x="17118" y="3531"/>
                  </a:lnTo>
                  <a:cubicBezTo>
                    <a:pt x="17102" y="3513"/>
                    <a:pt x="17085" y="3498"/>
                    <a:pt x="17068" y="3481"/>
                  </a:cubicBezTo>
                  <a:cubicBezTo>
                    <a:pt x="17035" y="3449"/>
                    <a:pt x="16998" y="3418"/>
                    <a:pt x="16962" y="3392"/>
                  </a:cubicBezTo>
                  <a:cubicBezTo>
                    <a:pt x="16943" y="3377"/>
                    <a:pt x="16923" y="3364"/>
                    <a:pt x="16904" y="3352"/>
                  </a:cubicBezTo>
                  <a:cubicBezTo>
                    <a:pt x="16904" y="3351"/>
                    <a:pt x="16904" y="3351"/>
                    <a:pt x="16902" y="3351"/>
                  </a:cubicBezTo>
                  <a:cubicBezTo>
                    <a:pt x="16901" y="3350"/>
                    <a:pt x="16901" y="3350"/>
                    <a:pt x="16899" y="3350"/>
                  </a:cubicBezTo>
                  <a:cubicBezTo>
                    <a:pt x="16879" y="3336"/>
                    <a:pt x="16859" y="3325"/>
                    <a:pt x="16838" y="3314"/>
                  </a:cubicBezTo>
                  <a:cubicBezTo>
                    <a:pt x="16834" y="3312"/>
                    <a:pt x="16829" y="3310"/>
                    <a:pt x="16824" y="3308"/>
                  </a:cubicBezTo>
                  <a:cubicBezTo>
                    <a:pt x="16751" y="3269"/>
                    <a:pt x="16675" y="3239"/>
                    <a:pt x="16594" y="3219"/>
                  </a:cubicBezTo>
                  <a:cubicBezTo>
                    <a:pt x="16505" y="3196"/>
                    <a:pt x="16417" y="3185"/>
                    <a:pt x="16331" y="3185"/>
                  </a:cubicBezTo>
                  <a:cubicBezTo>
                    <a:pt x="16265" y="3185"/>
                    <a:pt x="16200" y="3191"/>
                    <a:pt x="16137" y="3204"/>
                  </a:cubicBezTo>
                  <a:cubicBezTo>
                    <a:pt x="16136" y="3196"/>
                    <a:pt x="16134" y="3188"/>
                    <a:pt x="16131" y="3179"/>
                  </a:cubicBezTo>
                  <a:cubicBezTo>
                    <a:pt x="16132" y="3178"/>
                    <a:pt x="16131" y="3175"/>
                    <a:pt x="16130" y="3174"/>
                  </a:cubicBezTo>
                  <a:cubicBezTo>
                    <a:pt x="16131" y="3173"/>
                    <a:pt x="16131" y="3173"/>
                    <a:pt x="16130" y="3172"/>
                  </a:cubicBezTo>
                  <a:cubicBezTo>
                    <a:pt x="16126" y="3161"/>
                    <a:pt x="16123" y="3151"/>
                    <a:pt x="16118" y="3142"/>
                  </a:cubicBezTo>
                  <a:cubicBezTo>
                    <a:pt x="16114" y="3132"/>
                    <a:pt x="16110" y="3123"/>
                    <a:pt x="16105" y="3115"/>
                  </a:cubicBezTo>
                  <a:cubicBezTo>
                    <a:pt x="16071" y="3049"/>
                    <a:pt x="16020" y="2993"/>
                    <a:pt x="15972" y="2938"/>
                  </a:cubicBezTo>
                  <a:cubicBezTo>
                    <a:pt x="15954" y="2919"/>
                    <a:pt x="15937" y="2899"/>
                    <a:pt x="15917" y="2881"/>
                  </a:cubicBezTo>
                  <a:lnTo>
                    <a:pt x="15892" y="2856"/>
                  </a:lnTo>
                  <a:cubicBezTo>
                    <a:pt x="15833" y="2800"/>
                    <a:pt x="15767" y="2748"/>
                    <a:pt x="15698" y="2704"/>
                  </a:cubicBezTo>
                  <a:cubicBezTo>
                    <a:pt x="15657" y="2677"/>
                    <a:pt x="15614" y="2653"/>
                    <a:pt x="15569" y="2631"/>
                  </a:cubicBezTo>
                  <a:cubicBezTo>
                    <a:pt x="15557" y="2625"/>
                    <a:pt x="15542" y="2618"/>
                    <a:pt x="15530" y="2613"/>
                  </a:cubicBezTo>
                  <a:cubicBezTo>
                    <a:pt x="15516" y="2606"/>
                    <a:pt x="15502" y="2600"/>
                    <a:pt x="15488" y="2595"/>
                  </a:cubicBezTo>
                  <a:cubicBezTo>
                    <a:pt x="15481" y="2592"/>
                    <a:pt x="15476" y="2590"/>
                    <a:pt x="15469" y="2589"/>
                  </a:cubicBezTo>
                  <a:cubicBezTo>
                    <a:pt x="15453" y="2581"/>
                    <a:pt x="15436" y="2575"/>
                    <a:pt x="15417" y="2570"/>
                  </a:cubicBezTo>
                  <a:lnTo>
                    <a:pt x="15382" y="2558"/>
                  </a:lnTo>
                  <a:cubicBezTo>
                    <a:pt x="15379" y="2557"/>
                    <a:pt x="15374" y="2555"/>
                    <a:pt x="15370" y="2555"/>
                  </a:cubicBezTo>
                  <a:cubicBezTo>
                    <a:pt x="15350" y="2549"/>
                    <a:pt x="15330" y="2544"/>
                    <a:pt x="15309" y="2540"/>
                  </a:cubicBezTo>
                  <a:cubicBezTo>
                    <a:pt x="15262" y="2529"/>
                    <a:pt x="15217" y="2522"/>
                    <a:pt x="15168" y="2518"/>
                  </a:cubicBezTo>
                  <a:cubicBezTo>
                    <a:pt x="15162" y="2517"/>
                    <a:pt x="15155" y="2517"/>
                    <a:pt x="15146" y="2517"/>
                  </a:cubicBezTo>
                  <a:cubicBezTo>
                    <a:pt x="15120" y="2514"/>
                    <a:pt x="15094" y="2513"/>
                    <a:pt x="15068" y="2513"/>
                  </a:cubicBezTo>
                  <a:cubicBezTo>
                    <a:pt x="15036" y="2513"/>
                    <a:pt x="15002" y="2514"/>
                    <a:pt x="14969" y="2517"/>
                  </a:cubicBezTo>
                  <a:cubicBezTo>
                    <a:pt x="14963" y="2517"/>
                    <a:pt x="14958" y="2518"/>
                    <a:pt x="14952" y="2519"/>
                  </a:cubicBezTo>
                  <a:cubicBezTo>
                    <a:pt x="14976" y="2439"/>
                    <a:pt x="14984" y="2350"/>
                    <a:pt x="14984" y="2278"/>
                  </a:cubicBezTo>
                  <a:cubicBezTo>
                    <a:pt x="14985" y="2252"/>
                    <a:pt x="14984" y="2226"/>
                    <a:pt x="14983" y="2201"/>
                  </a:cubicBezTo>
                  <a:cubicBezTo>
                    <a:pt x="14981" y="2189"/>
                    <a:pt x="14981" y="2177"/>
                    <a:pt x="14979" y="2167"/>
                  </a:cubicBezTo>
                  <a:cubicBezTo>
                    <a:pt x="14976" y="2131"/>
                    <a:pt x="14969" y="2095"/>
                    <a:pt x="14962" y="2060"/>
                  </a:cubicBezTo>
                  <a:cubicBezTo>
                    <a:pt x="14959" y="2047"/>
                    <a:pt x="14957" y="2032"/>
                    <a:pt x="14953" y="2021"/>
                  </a:cubicBezTo>
                  <a:cubicBezTo>
                    <a:pt x="14946" y="1995"/>
                    <a:pt x="14938" y="1969"/>
                    <a:pt x="14929" y="1944"/>
                  </a:cubicBezTo>
                  <a:lnTo>
                    <a:pt x="14929" y="1943"/>
                  </a:lnTo>
                  <a:lnTo>
                    <a:pt x="14910" y="1892"/>
                  </a:lnTo>
                  <a:cubicBezTo>
                    <a:pt x="14903" y="1876"/>
                    <a:pt x="14896" y="1860"/>
                    <a:pt x="14889" y="1844"/>
                  </a:cubicBezTo>
                  <a:cubicBezTo>
                    <a:pt x="14776" y="1605"/>
                    <a:pt x="14568" y="1428"/>
                    <a:pt x="14320" y="1341"/>
                  </a:cubicBezTo>
                  <a:cubicBezTo>
                    <a:pt x="14296" y="1334"/>
                    <a:pt x="14273" y="1325"/>
                    <a:pt x="14249" y="1319"/>
                  </a:cubicBezTo>
                  <a:cubicBezTo>
                    <a:pt x="14231" y="1314"/>
                    <a:pt x="14215" y="1309"/>
                    <a:pt x="14199" y="1306"/>
                  </a:cubicBezTo>
                  <a:cubicBezTo>
                    <a:pt x="14188" y="1303"/>
                    <a:pt x="14177" y="1300"/>
                    <a:pt x="14166" y="1299"/>
                  </a:cubicBezTo>
                  <a:cubicBezTo>
                    <a:pt x="14148" y="1295"/>
                    <a:pt x="14131" y="1293"/>
                    <a:pt x="14114" y="1289"/>
                  </a:cubicBezTo>
                  <a:cubicBezTo>
                    <a:pt x="14106" y="1288"/>
                    <a:pt x="14099" y="1287"/>
                    <a:pt x="14089" y="1285"/>
                  </a:cubicBezTo>
                  <a:cubicBezTo>
                    <a:pt x="14070" y="1282"/>
                    <a:pt x="14051" y="1279"/>
                    <a:pt x="14032" y="1278"/>
                  </a:cubicBezTo>
                  <a:cubicBezTo>
                    <a:pt x="13991" y="1274"/>
                    <a:pt x="13948" y="1272"/>
                    <a:pt x="13906" y="1272"/>
                  </a:cubicBezTo>
                  <a:cubicBezTo>
                    <a:pt x="13888" y="1272"/>
                    <a:pt x="13869" y="1273"/>
                    <a:pt x="13851" y="1273"/>
                  </a:cubicBezTo>
                  <a:cubicBezTo>
                    <a:pt x="13833" y="1274"/>
                    <a:pt x="13816" y="1274"/>
                    <a:pt x="13798" y="1277"/>
                  </a:cubicBezTo>
                  <a:cubicBezTo>
                    <a:pt x="13762" y="1279"/>
                    <a:pt x="13728" y="1284"/>
                    <a:pt x="13694" y="1290"/>
                  </a:cubicBezTo>
                  <a:cubicBezTo>
                    <a:pt x="13677" y="1293"/>
                    <a:pt x="13660" y="1295"/>
                    <a:pt x="13643" y="1299"/>
                  </a:cubicBezTo>
                  <a:cubicBezTo>
                    <a:pt x="13599" y="1309"/>
                    <a:pt x="13553" y="1319"/>
                    <a:pt x="13510" y="1332"/>
                  </a:cubicBezTo>
                  <a:cubicBezTo>
                    <a:pt x="13486" y="1339"/>
                    <a:pt x="13463" y="1347"/>
                    <a:pt x="13439" y="1355"/>
                  </a:cubicBezTo>
                  <a:cubicBezTo>
                    <a:pt x="13438" y="1355"/>
                    <a:pt x="13438" y="1357"/>
                    <a:pt x="13438" y="1357"/>
                  </a:cubicBezTo>
                  <a:cubicBezTo>
                    <a:pt x="13413" y="1366"/>
                    <a:pt x="13389" y="1375"/>
                    <a:pt x="13365" y="1387"/>
                  </a:cubicBezTo>
                  <a:cubicBezTo>
                    <a:pt x="13341" y="1397"/>
                    <a:pt x="13319" y="1408"/>
                    <a:pt x="13296" y="1418"/>
                  </a:cubicBezTo>
                  <a:cubicBezTo>
                    <a:pt x="13247" y="1443"/>
                    <a:pt x="13200" y="1470"/>
                    <a:pt x="13155" y="1498"/>
                  </a:cubicBezTo>
                  <a:cubicBezTo>
                    <a:pt x="13134" y="1512"/>
                    <a:pt x="13114" y="1526"/>
                    <a:pt x="13093" y="1542"/>
                  </a:cubicBezTo>
                  <a:cubicBezTo>
                    <a:pt x="13091" y="1543"/>
                    <a:pt x="13089" y="1544"/>
                    <a:pt x="13085" y="1545"/>
                  </a:cubicBezTo>
                  <a:cubicBezTo>
                    <a:pt x="13068" y="1560"/>
                    <a:pt x="13048" y="1574"/>
                    <a:pt x="13030" y="1590"/>
                  </a:cubicBezTo>
                  <a:cubicBezTo>
                    <a:pt x="13026" y="1592"/>
                    <a:pt x="13022" y="1596"/>
                    <a:pt x="13018" y="1600"/>
                  </a:cubicBezTo>
                  <a:cubicBezTo>
                    <a:pt x="13000" y="1615"/>
                    <a:pt x="12983" y="1630"/>
                    <a:pt x="12966" y="1646"/>
                  </a:cubicBezTo>
                  <a:cubicBezTo>
                    <a:pt x="12965" y="1647"/>
                    <a:pt x="12964" y="1647"/>
                    <a:pt x="12963" y="1649"/>
                  </a:cubicBezTo>
                  <a:cubicBezTo>
                    <a:pt x="12944" y="1667"/>
                    <a:pt x="12926" y="1685"/>
                    <a:pt x="12907" y="1703"/>
                  </a:cubicBezTo>
                  <a:cubicBezTo>
                    <a:pt x="12892" y="1719"/>
                    <a:pt x="12876" y="1736"/>
                    <a:pt x="12861" y="1752"/>
                  </a:cubicBezTo>
                  <a:cubicBezTo>
                    <a:pt x="12855" y="1761"/>
                    <a:pt x="12848" y="1770"/>
                    <a:pt x="12841" y="1777"/>
                  </a:cubicBezTo>
                  <a:cubicBezTo>
                    <a:pt x="12828" y="1793"/>
                    <a:pt x="12817" y="1809"/>
                    <a:pt x="12803" y="1824"/>
                  </a:cubicBezTo>
                  <a:cubicBezTo>
                    <a:pt x="12725" y="1789"/>
                    <a:pt x="12645" y="1763"/>
                    <a:pt x="12567" y="1746"/>
                  </a:cubicBezTo>
                  <a:cubicBezTo>
                    <a:pt x="12509" y="1735"/>
                    <a:pt x="12451" y="1729"/>
                    <a:pt x="12393" y="1729"/>
                  </a:cubicBezTo>
                  <a:cubicBezTo>
                    <a:pt x="12346" y="1729"/>
                    <a:pt x="12298" y="1733"/>
                    <a:pt x="12251" y="1740"/>
                  </a:cubicBezTo>
                  <a:cubicBezTo>
                    <a:pt x="12213" y="1745"/>
                    <a:pt x="12173" y="1752"/>
                    <a:pt x="12135" y="1763"/>
                  </a:cubicBezTo>
                  <a:cubicBezTo>
                    <a:pt x="12122" y="1766"/>
                    <a:pt x="12112" y="1770"/>
                    <a:pt x="12100" y="1773"/>
                  </a:cubicBezTo>
                  <a:cubicBezTo>
                    <a:pt x="12084" y="1777"/>
                    <a:pt x="12068" y="1784"/>
                    <a:pt x="12051" y="1789"/>
                  </a:cubicBezTo>
                  <a:cubicBezTo>
                    <a:pt x="12049" y="1789"/>
                    <a:pt x="12048" y="1791"/>
                    <a:pt x="12047" y="1791"/>
                  </a:cubicBezTo>
                  <a:cubicBezTo>
                    <a:pt x="12026" y="1798"/>
                    <a:pt x="12002" y="1805"/>
                    <a:pt x="11981" y="1817"/>
                  </a:cubicBezTo>
                  <a:cubicBezTo>
                    <a:pt x="11974" y="1820"/>
                    <a:pt x="11966" y="1823"/>
                    <a:pt x="11959" y="1827"/>
                  </a:cubicBezTo>
                  <a:cubicBezTo>
                    <a:pt x="11938" y="1836"/>
                    <a:pt x="11917" y="1846"/>
                    <a:pt x="11897" y="1856"/>
                  </a:cubicBezTo>
                  <a:cubicBezTo>
                    <a:pt x="11881" y="1866"/>
                    <a:pt x="11865" y="1875"/>
                    <a:pt x="11850" y="1885"/>
                  </a:cubicBezTo>
                  <a:cubicBezTo>
                    <a:pt x="11848" y="1886"/>
                    <a:pt x="11844" y="1887"/>
                    <a:pt x="11841" y="1891"/>
                  </a:cubicBezTo>
                  <a:cubicBezTo>
                    <a:pt x="11829" y="1897"/>
                    <a:pt x="11818" y="1905"/>
                    <a:pt x="11806" y="1913"/>
                  </a:cubicBezTo>
                  <a:cubicBezTo>
                    <a:pt x="11796" y="1918"/>
                    <a:pt x="11788" y="1924"/>
                    <a:pt x="11777" y="1932"/>
                  </a:cubicBezTo>
                  <a:cubicBezTo>
                    <a:pt x="11761" y="1944"/>
                    <a:pt x="11742" y="1957"/>
                    <a:pt x="11726" y="1971"/>
                  </a:cubicBezTo>
                  <a:cubicBezTo>
                    <a:pt x="11713" y="1981"/>
                    <a:pt x="11698" y="1993"/>
                    <a:pt x="11685" y="2006"/>
                  </a:cubicBezTo>
                  <a:cubicBezTo>
                    <a:pt x="11672" y="2018"/>
                    <a:pt x="11658" y="2030"/>
                    <a:pt x="11646" y="2042"/>
                  </a:cubicBezTo>
                  <a:cubicBezTo>
                    <a:pt x="11633" y="2054"/>
                    <a:pt x="11619" y="2068"/>
                    <a:pt x="11607" y="2080"/>
                  </a:cubicBezTo>
                  <a:cubicBezTo>
                    <a:pt x="11594" y="2094"/>
                    <a:pt x="11579" y="2107"/>
                    <a:pt x="11567" y="2122"/>
                  </a:cubicBezTo>
                  <a:cubicBezTo>
                    <a:pt x="11515" y="2180"/>
                    <a:pt x="11468" y="2242"/>
                    <a:pt x="11423" y="2305"/>
                  </a:cubicBezTo>
                  <a:cubicBezTo>
                    <a:pt x="11381" y="2368"/>
                    <a:pt x="11341" y="2433"/>
                    <a:pt x="11308" y="2501"/>
                  </a:cubicBezTo>
                  <a:cubicBezTo>
                    <a:pt x="11297" y="2523"/>
                    <a:pt x="11287" y="2547"/>
                    <a:pt x="11277" y="2570"/>
                  </a:cubicBezTo>
                  <a:cubicBezTo>
                    <a:pt x="11272" y="2583"/>
                    <a:pt x="11267" y="2597"/>
                    <a:pt x="11262" y="2611"/>
                  </a:cubicBezTo>
                  <a:cubicBezTo>
                    <a:pt x="11256" y="2632"/>
                    <a:pt x="11249" y="2652"/>
                    <a:pt x="11244" y="2673"/>
                  </a:cubicBezTo>
                  <a:cubicBezTo>
                    <a:pt x="11234" y="2710"/>
                    <a:pt x="11225" y="2748"/>
                    <a:pt x="11221" y="2786"/>
                  </a:cubicBezTo>
                  <a:cubicBezTo>
                    <a:pt x="11220" y="2794"/>
                    <a:pt x="11220" y="2802"/>
                    <a:pt x="11219" y="2810"/>
                  </a:cubicBezTo>
                  <a:cubicBezTo>
                    <a:pt x="11218" y="2828"/>
                    <a:pt x="11218" y="2845"/>
                    <a:pt x="11218" y="2861"/>
                  </a:cubicBezTo>
                  <a:cubicBezTo>
                    <a:pt x="11218" y="2893"/>
                    <a:pt x="11220" y="2924"/>
                    <a:pt x="11224" y="2956"/>
                  </a:cubicBezTo>
                  <a:cubicBezTo>
                    <a:pt x="11209" y="2963"/>
                    <a:pt x="11193" y="2971"/>
                    <a:pt x="11177" y="2977"/>
                  </a:cubicBezTo>
                  <a:cubicBezTo>
                    <a:pt x="11093" y="3021"/>
                    <a:pt x="11016" y="3074"/>
                    <a:pt x="10945" y="3136"/>
                  </a:cubicBezTo>
                  <a:cubicBezTo>
                    <a:pt x="10928" y="3152"/>
                    <a:pt x="10909" y="3170"/>
                    <a:pt x="10891" y="3188"/>
                  </a:cubicBezTo>
                  <a:cubicBezTo>
                    <a:pt x="10825" y="3253"/>
                    <a:pt x="10767" y="3326"/>
                    <a:pt x="10721" y="3406"/>
                  </a:cubicBezTo>
                  <a:cubicBezTo>
                    <a:pt x="10718" y="3413"/>
                    <a:pt x="10714" y="3422"/>
                    <a:pt x="10709" y="3429"/>
                  </a:cubicBezTo>
                  <a:cubicBezTo>
                    <a:pt x="10705" y="3356"/>
                    <a:pt x="10698" y="3283"/>
                    <a:pt x="10689" y="3211"/>
                  </a:cubicBezTo>
                  <a:cubicBezTo>
                    <a:pt x="10682" y="3148"/>
                    <a:pt x="10671" y="3081"/>
                    <a:pt x="10636" y="3026"/>
                  </a:cubicBezTo>
                  <a:cubicBezTo>
                    <a:pt x="10625" y="3010"/>
                    <a:pt x="10615" y="2996"/>
                    <a:pt x="10601" y="2982"/>
                  </a:cubicBezTo>
                  <a:cubicBezTo>
                    <a:pt x="10588" y="2970"/>
                    <a:pt x="10573" y="2960"/>
                    <a:pt x="10558" y="2953"/>
                  </a:cubicBezTo>
                  <a:cubicBezTo>
                    <a:pt x="10558" y="2953"/>
                    <a:pt x="10558" y="2951"/>
                    <a:pt x="10557" y="2951"/>
                  </a:cubicBezTo>
                  <a:cubicBezTo>
                    <a:pt x="10526" y="2936"/>
                    <a:pt x="10493" y="2928"/>
                    <a:pt x="10459" y="2928"/>
                  </a:cubicBezTo>
                  <a:cubicBezTo>
                    <a:pt x="10449" y="2928"/>
                    <a:pt x="10440" y="2929"/>
                    <a:pt x="10430" y="2930"/>
                  </a:cubicBezTo>
                  <a:cubicBezTo>
                    <a:pt x="10422" y="2930"/>
                    <a:pt x="10413" y="2932"/>
                    <a:pt x="10406" y="2934"/>
                  </a:cubicBezTo>
                  <a:lnTo>
                    <a:pt x="10404" y="2934"/>
                  </a:lnTo>
                  <a:cubicBezTo>
                    <a:pt x="10386" y="2938"/>
                    <a:pt x="10367" y="2945"/>
                    <a:pt x="10350" y="2953"/>
                  </a:cubicBezTo>
                  <a:cubicBezTo>
                    <a:pt x="10345" y="2954"/>
                    <a:pt x="10340" y="2956"/>
                    <a:pt x="10336" y="2959"/>
                  </a:cubicBezTo>
                  <a:cubicBezTo>
                    <a:pt x="10326" y="2965"/>
                    <a:pt x="10317" y="2971"/>
                    <a:pt x="10307" y="2977"/>
                  </a:cubicBezTo>
                  <a:cubicBezTo>
                    <a:pt x="10277" y="2998"/>
                    <a:pt x="10255" y="3022"/>
                    <a:pt x="10236" y="3050"/>
                  </a:cubicBezTo>
                  <a:cubicBezTo>
                    <a:pt x="10232" y="3055"/>
                    <a:pt x="10230" y="3060"/>
                    <a:pt x="10226" y="3066"/>
                  </a:cubicBezTo>
                  <a:cubicBezTo>
                    <a:pt x="10221" y="3073"/>
                    <a:pt x="10218" y="3079"/>
                    <a:pt x="10215" y="3084"/>
                  </a:cubicBezTo>
                  <a:cubicBezTo>
                    <a:pt x="10205" y="3101"/>
                    <a:pt x="10197" y="3120"/>
                    <a:pt x="10190" y="3138"/>
                  </a:cubicBezTo>
                  <a:cubicBezTo>
                    <a:pt x="10146" y="3091"/>
                    <a:pt x="10095" y="3054"/>
                    <a:pt x="10044" y="3054"/>
                  </a:cubicBezTo>
                  <a:cubicBezTo>
                    <a:pt x="10013" y="3054"/>
                    <a:pt x="9983" y="3067"/>
                    <a:pt x="9954" y="3097"/>
                  </a:cubicBezTo>
                  <a:cubicBezTo>
                    <a:pt x="9901" y="3153"/>
                    <a:pt x="9899" y="3253"/>
                    <a:pt x="9902" y="3325"/>
                  </a:cubicBezTo>
                  <a:cubicBezTo>
                    <a:pt x="9902" y="3331"/>
                    <a:pt x="9903" y="3338"/>
                    <a:pt x="9903" y="3346"/>
                  </a:cubicBezTo>
                  <a:cubicBezTo>
                    <a:pt x="9876" y="3336"/>
                    <a:pt x="9848" y="3331"/>
                    <a:pt x="9821" y="3331"/>
                  </a:cubicBezTo>
                  <a:cubicBezTo>
                    <a:pt x="9802" y="3331"/>
                    <a:pt x="9784" y="3334"/>
                    <a:pt x="9766" y="3339"/>
                  </a:cubicBezTo>
                  <a:cubicBezTo>
                    <a:pt x="9653" y="3375"/>
                    <a:pt x="9612" y="3506"/>
                    <a:pt x="9628" y="3612"/>
                  </a:cubicBezTo>
                  <a:cubicBezTo>
                    <a:pt x="9648" y="3748"/>
                    <a:pt x="9735" y="3854"/>
                    <a:pt x="9838" y="3938"/>
                  </a:cubicBezTo>
                  <a:cubicBezTo>
                    <a:pt x="9899" y="3990"/>
                    <a:pt x="9964" y="4033"/>
                    <a:pt x="10033" y="4067"/>
                  </a:cubicBezTo>
                  <a:cubicBezTo>
                    <a:pt x="9938" y="4125"/>
                    <a:pt x="9850" y="4192"/>
                    <a:pt x="9776" y="4271"/>
                  </a:cubicBezTo>
                  <a:cubicBezTo>
                    <a:pt x="9753" y="4248"/>
                    <a:pt x="9729" y="4226"/>
                    <a:pt x="9704" y="4208"/>
                  </a:cubicBezTo>
                  <a:cubicBezTo>
                    <a:pt x="9648" y="4164"/>
                    <a:pt x="9588" y="4131"/>
                    <a:pt x="9518" y="4111"/>
                  </a:cubicBezTo>
                  <a:cubicBezTo>
                    <a:pt x="9511" y="4109"/>
                    <a:pt x="9502" y="4106"/>
                    <a:pt x="9494" y="4105"/>
                  </a:cubicBezTo>
                  <a:cubicBezTo>
                    <a:pt x="9484" y="4102"/>
                    <a:pt x="9474" y="4101"/>
                    <a:pt x="9461" y="4099"/>
                  </a:cubicBezTo>
                  <a:cubicBezTo>
                    <a:pt x="9458" y="4097"/>
                    <a:pt x="9453" y="4097"/>
                    <a:pt x="9449" y="4097"/>
                  </a:cubicBezTo>
                  <a:cubicBezTo>
                    <a:pt x="9432" y="4095"/>
                    <a:pt x="9414" y="4093"/>
                    <a:pt x="9397" y="4091"/>
                  </a:cubicBezTo>
                  <a:lnTo>
                    <a:pt x="9396" y="4091"/>
                  </a:lnTo>
                  <a:cubicBezTo>
                    <a:pt x="9391" y="4091"/>
                    <a:pt x="9387" y="4091"/>
                    <a:pt x="9383" y="4091"/>
                  </a:cubicBezTo>
                  <a:cubicBezTo>
                    <a:pt x="9335" y="4091"/>
                    <a:pt x="9287" y="4097"/>
                    <a:pt x="9239" y="4107"/>
                  </a:cubicBezTo>
                  <a:cubicBezTo>
                    <a:pt x="9246" y="4034"/>
                    <a:pt x="9240" y="3964"/>
                    <a:pt x="9236" y="3891"/>
                  </a:cubicBezTo>
                  <a:cubicBezTo>
                    <a:pt x="9235" y="3873"/>
                    <a:pt x="9235" y="3854"/>
                    <a:pt x="9234" y="3834"/>
                  </a:cubicBezTo>
                  <a:cubicBezTo>
                    <a:pt x="9232" y="3815"/>
                    <a:pt x="9232" y="3797"/>
                    <a:pt x="9231" y="3778"/>
                  </a:cubicBezTo>
                  <a:cubicBezTo>
                    <a:pt x="9230" y="3756"/>
                    <a:pt x="9230" y="3732"/>
                    <a:pt x="9227" y="3710"/>
                  </a:cubicBezTo>
                  <a:lnTo>
                    <a:pt x="9227" y="3709"/>
                  </a:lnTo>
                  <a:cubicBezTo>
                    <a:pt x="9226" y="3695"/>
                    <a:pt x="9225" y="3679"/>
                    <a:pt x="9224" y="3664"/>
                  </a:cubicBezTo>
                  <a:cubicBezTo>
                    <a:pt x="9210" y="3532"/>
                    <a:pt x="9177" y="3396"/>
                    <a:pt x="9071" y="3305"/>
                  </a:cubicBezTo>
                  <a:lnTo>
                    <a:pt x="9070" y="3304"/>
                  </a:lnTo>
                  <a:cubicBezTo>
                    <a:pt x="9021" y="3264"/>
                    <a:pt x="8964" y="3244"/>
                    <a:pt x="8908" y="3244"/>
                  </a:cubicBezTo>
                  <a:cubicBezTo>
                    <a:pt x="8851" y="3244"/>
                    <a:pt x="8795" y="3265"/>
                    <a:pt x="8748" y="3310"/>
                  </a:cubicBezTo>
                  <a:cubicBezTo>
                    <a:pt x="8708" y="3351"/>
                    <a:pt x="8684" y="3398"/>
                    <a:pt x="8670" y="3449"/>
                  </a:cubicBezTo>
                  <a:cubicBezTo>
                    <a:pt x="8618" y="3403"/>
                    <a:pt x="8554" y="3369"/>
                    <a:pt x="8489" y="3369"/>
                  </a:cubicBezTo>
                  <a:cubicBezTo>
                    <a:pt x="8472" y="3369"/>
                    <a:pt x="8455" y="3371"/>
                    <a:pt x="8438" y="3376"/>
                  </a:cubicBezTo>
                  <a:cubicBezTo>
                    <a:pt x="8312" y="3411"/>
                    <a:pt x="8305" y="3550"/>
                    <a:pt x="8335" y="3677"/>
                  </a:cubicBezTo>
                  <a:cubicBezTo>
                    <a:pt x="8333" y="3675"/>
                    <a:pt x="8331" y="3675"/>
                    <a:pt x="8329" y="3674"/>
                  </a:cubicBezTo>
                  <a:cubicBezTo>
                    <a:pt x="8300" y="3664"/>
                    <a:pt x="8269" y="3659"/>
                    <a:pt x="8238" y="3659"/>
                  </a:cubicBezTo>
                  <a:cubicBezTo>
                    <a:pt x="8212" y="3659"/>
                    <a:pt x="8187" y="3662"/>
                    <a:pt x="8164" y="3670"/>
                  </a:cubicBezTo>
                  <a:cubicBezTo>
                    <a:pt x="8131" y="3680"/>
                    <a:pt x="8104" y="3698"/>
                    <a:pt x="8083" y="3720"/>
                  </a:cubicBezTo>
                  <a:cubicBezTo>
                    <a:pt x="8048" y="3657"/>
                    <a:pt x="8003" y="3599"/>
                    <a:pt x="7950" y="3554"/>
                  </a:cubicBezTo>
                  <a:cubicBezTo>
                    <a:pt x="7950" y="3553"/>
                    <a:pt x="7951" y="3552"/>
                    <a:pt x="7951" y="3550"/>
                  </a:cubicBezTo>
                  <a:cubicBezTo>
                    <a:pt x="7979" y="3224"/>
                    <a:pt x="8354" y="3095"/>
                    <a:pt x="8616" y="3012"/>
                  </a:cubicBezTo>
                  <a:cubicBezTo>
                    <a:pt x="8672" y="2995"/>
                    <a:pt x="8729" y="2977"/>
                    <a:pt x="8784" y="2956"/>
                  </a:cubicBezTo>
                  <a:cubicBezTo>
                    <a:pt x="8809" y="2949"/>
                    <a:pt x="8833" y="2940"/>
                    <a:pt x="8857" y="2929"/>
                  </a:cubicBezTo>
                  <a:cubicBezTo>
                    <a:pt x="8880" y="2922"/>
                    <a:pt x="8902" y="2912"/>
                    <a:pt x="8922" y="2902"/>
                  </a:cubicBezTo>
                  <a:cubicBezTo>
                    <a:pt x="8925" y="2899"/>
                    <a:pt x="8932" y="2898"/>
                    <a:pt x="8935" y="2896"/>
                  </a:cubicBezTo>
                  <a:lnTo>
                    <a:pt x="8951" y="2887"/>
                  </a:lnTo>
                  <a:cubicBezTo>
                    <a:pt x="8974" y="2877"/>
                    <a:pt x="8997" y="2866"/>
                    <a:pt x="9017" y="2852"/>
                  </a:cubicBezTo>
                  <a:cubicBezTo>
                    <a:pt x="9038" y="2841"/>
                    <a:pt x="9057" y="2828"/>
                    <a:pt x="9076" y="2815"/>
                  </a:cubicBezTo>
                  <a:cubicBezTo>
                    <a:pt x="9081" y="2810"/>
                    <a:pt x="9088" y="2808"/>
                    <a:pt x="9094" y="2803"/>
                  </a:cubicBezTo>
                  <a:cubicBezTo>
                    <a:pt x="9121" y="2792"/>
                    <a:pt x="9138" y="2777"/>
                    <a:pt x="9156" y="2762"/>
                  </a:cubicBezTo>
                  <a:cubicBezTo>
                    <a:pt x="9174" y="2747"/>
                    <a:pt x="9190" y="2731"/>
                    <a:pt x="9208" y="2716"/>
                  </a:cubicBezTo>
                  <a:cubicBezTo>
                    <a:pt x="9258" y="2669"/>
                    <a:pt x="9307" y="2619"/>
                    <a:pt x="9355" y="2567"/>
                  </a:cubicBezTo>
                  <a:cubicBezTo>
                    <a:pt x="9454" y="2459"/>
                    <a:pt x="9557" y="2351"/>
                    <a:pt x="9694" y="2296"/>
                  </a:cubicBezTo>
                  <a:cubicBezTo>
                    <a:pt x="9713" y="2289"/>
                    <a:pt x="9732" y="2281"/>
                    <a:pt x="9752" y="2277"/>
                  </a:cubicBezTo>
                  <a:cubicBezTo>
                    <a:pt x="9767" y="2272"/>
                    <a:pt x="9782" y="2268"/>
                    <a:pt x="9799" y="2266"/>
                  </a:cubicBezTo>
                  <a:cubicBezTo>
                    <a:pt x="9808" y="2263"/>
                    <a:pt x="9817" y="2262"/>
                    <a:pt x="9826" y="2261"/>
                  </a:cubicBezTo>
                  <a:cubicBezTo>
                    <a:pt x="9829" y="2259"/>
                    <a:pt x="9831" y="2259"/>
                    <a:pt x="9834" y="2259"/>
                  </a:cubicBezTo>
                  <a:cubicBezTo>
                    <a:pt x="9857" y="2255"/>
                    <a:pt x="9881" y="2252"/>
                    <a:pt x="9906" y="2250"/>
                  </a:cubicBezTo>
                  <a:cubicBezTo>
                    <a:pt x="9924" y="2249"/>
                    <a:pt x="9940" y="2247"/>
                    <a:pt x="9959" y="2246"/>
                  </a:cubicBezTo>
                  <a:cubicBezTo>
                    <a:pt x="10001" y="2244"/>
                    <a:pt x="10043" y="2242"/>
                    <a:pt x="10085" y="2242"/>
                  </a:cubicBezTo>
                  <a:cubicBezTo>
                    <a:pt x="10116" y="2241"/>
                    <a:pt x="10149" y="2241"/>
                    <a:pt x="10180" y="2238"/>
                  </a:cubicBezTo>
                  <a:cubicBezTo>
                    <a:pt x="10210" y="2237"/>
                    <a:pt x="10240" y="2234"/>
                    <a:pt x="10268" y="2230"/>
                  </a:cubicBezTo>
                  <a:cubicBezTo>
                    <a:pt x="10281" y="2229"/>
                    <a:pt x="10292" y="2227"/>
                    <a:pt x="10303" y="2226"/>
                  </a:cubicBezTo>
                  <a:cubicBezTo>
                    <a:pt x="10322" y="2224"/>
                    <a:pt x="10341" y="2220"/>
                    <a:pt x="10361" y="2216"/>
                  </a:cubicBezTo>
                  <a:cubicBezTo>
                    <a:pt x="10375" y="2215"/>
                    <a:pt x="10388" y="2212"/>
                    <a:pt x="10401" y="2208"/>
                  </a:cubicBezTo>
                  <a:cubicBezTo>
                    <a:pt x="10412" y="2205"/>
                    <a:pt x="10423" y="2203"/>
                    <a:pt x="10434" y="2199"/>
                  </a:cubicBezTo>
                  <a:cubicBezTo>
                    <a:pt x="10449" y="2196"/>
                    <a:pt x="10464" y="2193"/>
                    <a:pt x="10479" y="2188"/>
                  </a:cubicBezTo>
                  <a:lnTo>
                    <a:pt x="10537" y="2168"/>
                  </a:lnTo>
                  <a:cubicBezTo>
                    <a:pt x="10595" y="2147"/>
                    <a:pt x="10653" y="2122"/>
                    <a:pt x="10708" y="2092"/>
                  </a:cubicBezTo>
                  <a:cubicBezTo>
                    <a:pt x="10725" y="2083"/>
                    <a:pt x="10742" y="2073"/>
                    <a:pt x="10760" y="2063"/>
                  </a:cubicBezTo>
                  <a:cubicBezTo>
                    <a:pt x="10765" y="2060"/>
                    <a:pt x="10770" y="2057"/>
                    <a:pt x="10775" y="2053"/>
                  </a:cubicBezTo>
                  <a:cubicBezTo>
                    <a:pt x="10812" y="2031"/>
                    <a:pt x="10848" y="2006"/>
                    <a:pt x="10885" y="1980"/>
                  </a:cubicBezTo>
                  <a:cubicBezTo>
                    <a:pt x="10917" y="1956"/>
                    <a:pt x="10948" y="1932"/>
                    <a:pt x="10981" y="1906"/>
                  </a:cubicBezTo>
                  <a:cubicBezTo>
                    <a:pt x="11022" y="1873"/>
                    <a:pt x="11065" y="1840"/>
                    <a:pt x="11109" y="1805"/>
                  </a:cubicBezTo>
                  <a:cubicBezTo>
                    <a:pt x="11161" y="1767"/>
                    <a:pt x="11214" y="1727"/>
                    <a:pt x="11270" y="1693"/>
                  </a:cubicBezTo>
                  <a:cubicBezTo>
                    <a:pt x="11283" y="1685"/>
                    <a:pt x="11296" y="1677"/>
                    <a:pt x="11309" y="1668"/>
                  </a:cubicBezTo>
                  <a:cubicBezTo>
                    <a:pt x="11336" y="1652"/>
                    <a:pt x="11365" y="1637"/>
                    <a:pt x="11395" y="1623"/>
                  </a:cubicBezTo>
                  <a:cubicBezTo>
                    <a:pt x="11409" y="1617"/>
                    <a:pt x="11424" y="1611"/>
                    <a:pt x="11439" y="1605"/>
                  </a:cubicBezTo>
                  <a:cubicBezTo>
                    <a:pt x="11453" y="1599"/>
                    <a:pt x="11469" y="1594"/>
                    <a:pt x="11484" y="1589"/>
                  </a:cubicBezTo>
                  <a:cubicBezTo>
                    <a:pt x="11499" y="1585"/>
                    <a:pt x="11513" y="1578"/>
                    <a:pt x="11528" y="1575"/>
                  </a:cubicBezTo>
                  <a:cubicBezTo>
                    <a:pt x="11544" y="1571"/>
                    <a:pt x="11559" y="1569"/>
                    <a:pt x="11574" y="1565"/>
                  </a:cubicBezTo>
                  <a:cubicBezTo>
                    <a:pt x="11601" y="1560"/>
                    <a:pt x="11629" y="1558"/>
                    <a:pt x="11657" y="1555"/>
                  </a:cubicBezTo>
                  <a:cubicBezTo>
                    <a:pt x="11674" y="1555"/>
                    <a:pt x="11691" y="1554"/>
                    <a:pt x="11708" y="1554"/>
                  </a:cubicBezTo>
                  <a:cubicBezTo>
                    <a:pt x="11715" y="1554"/>
                    <a:pt x="11722" y="1554"/>
                    <a:pt x="11729" y="1554"/>
                  </a:cubicBezTo>
                  <a:cubicBezTo>
                    <a:pt x="11736" y="1554"/>
                    <a:pt x="11742" y="1554"/>
                    <a:pt x="11748" y="1554"/>
                  </a:cubicBezTo>
                  <a:cubicBezTo>
                    <a:pt x="11762" y="1554"/>
                    <a:pt x="11777" y="1555"/>
                    <a:pt x="11791" y="1555"/>
                  </a:cubicBezTo>
                  <a:cubicBezTo>
                    <a:pt x="11812" y="1555"/>
                    <a:pt x="11833" y="1558"/>
                    <a:pt x="11851" y="1559"/>
                  </a:cubicBezTo>
                  <a:cubicBezTo>
                    <a:pt x="11893" y="1561"/>
                    <a:pt x="11934" y="1564"/>
                    <a:pt x="11975" y="1565"/>
                  </a:cubicBezTo>
                  <a:cubicBezTo>
                    <a:pt x="11979" y="1566"/>
                    <a:pt x="11985" y="1566"/>
                    <a:pt x="11989" y="1566"/>
                  </a:cubicBezTo>
                  <a:cubicBezTo>
                    <a:pt x="11997" y="1566"/>
                    <a:pt x="12005" y="1566"/>
                    <a:pt x="12013" y="1566"/>
                  </a:cubicBezTo>
                  <a:cubicBezTo>
                    <a:pt x="12086" y="1566"/>
                    <a:pt x="12158" y="1558"/>
                    <a:pt x="12226" y="1542"/>
                  </a:cubicBezTo>
                  <a:cubicBezTo>
                    <a:pt x="12297" y="1526"/>
                    <a:pt x="12365" y="1501"/>
                    <a:pt x="12429" y="1469"/>
                  </a:cubicBezTo>
                  <a:cubicBezTo>
                    <a:pt x="12452" y="1459"/>
                    <a:pt x="12474" y="1446"/>
                    <a:pt x="12496" y="1434"/>
                  </a:cubicBezTo>
                  <a:cubicBezTo>
                    <a:pt x="12527" y="1415"/>
                    <a:pt x="12557" y="1396"/>
                    <a:pt x="12585" y="1375"/>
                  </a:cubicBezTo>
                  <a:cubicBezTo>
                    <a:pt x="12606" y="1360"/>
                    <a:pt x="12629" y="1344"/>
                    <a:pt x="12650" y="1328"/>
                  </a:cubicBezTo>
                  <a:cubicBezTo>
                    <a:pt x="12672" y="1311"/>
                    <a:pt x="12695" y="1293"/>
                    <a:pt x="12718" y="1274"/>
                  </a:cubicBezTo>
                  <a:cubicBezTo>
                    <a:pt x="12750" y="1247"/>
                    <a:pt x="12783" y="1220"/>
                    <a:pt x="12817" y="1193"/>
                  </a:cubicBezTo>
                  <a:cubicBezTo>
                    <a:pt x="12865" y="1152"/>
                    <a:pt x="12913" y="1112"/>
                    <a:pt x="12964" y="1075"/>
                  </a:cubicBezTo>
                  <a:cubicBezTo>
                    <a:pt x="12995" y="1052"/>
                    <a:pt x="13027" y="1030"/>
                    <a:pt x="13058" y="1011"/>
                  </a:cubicBezTo>
                  <a:cubicBezTo>
                    <a:pt x="13075" y="1000"/>
                    <a:pt x="13091" y="990"/>
                    <a:pt x="13108" y="981"/>
                  </a:cubicBezTo>
                  <a:cubicBezTo>
                    <a:pt x="13161" y="952"/>
                    <a:pt x="13210" y="934"/>
                    <a:pt x="13262" y="934"/>
                  </a:cubicBezTo>
                  <a:cubicBezTo>
                    <a:pt x="13294" y="934"/>
                    <a:pt x="13326" y="941"/>
                    <a:pt x="13360" y="956"/>
                  </a:cubicBezTo>
                  <a:cubicBezTo>
                    <a:pt x="13422" y="982"/>
                    <a:pt x="13479" y="1019"/>
                    <a:pt x="13543" y="1037"/>
                  </a:cubicBezTo>
                  <a:cubicBezTo>
                    <a:pt x="13582" y="1047"/>
                    <a:pt x="13620" y="1052"/>
                    <a:pt x="13657" y="1052"/>
                  </a:cubicBezTo>
                  <a:cubicBezTo>
                    <a:pt x="13671" y="1052"/>
                    <a:pt x="13683" y="1050"/>
                    <a:pt x="13697" y="1050"/>
                  </a:cubicBezTo>
                  <a:cubicBezTo>
                    <a:pt x="13709" y="1049"/>
                    <a:pt x="13721" y="1048"/>
                    <a:pt x="13734" y="1047"/>
                  </a:cubicBezTo>
                  <a:cubicBezTo>
                    <a:pt x="13735" y="1046"/>
                    <a:pt x="13735" y="1046"/>
                    <a:pt x="13735" y="1046"/>
                  </a:cubicBezTo>
                  <a:cubicBezTo>
                    <a:pt x="13735" y="1046"/>
                    <a:pt x="13735" y="1046"/>
                    <a:pt x="13735" y="1047"/>
                  </a:cubicBezTo>
                  <a:lnTo>
                    <a:pt x="13775" y="1039"/>
                  </a:lnTo>
                  <a:lnTo>
                    <a:pt x="13776" y="1039"/>
                  </a:lnTo>
                  <a:cubicBezTo>
                    <a:pt x="13788" y="1035"/>
                    <a:pt x="13801" y="1033"/>
                    <a:pt x="13812" y="1028"/>
                  </a:cubicBezTo>
                  <a:cubicBezTo>
                    <a:pt x="13823" y="1026"/>
                    <a:pt x="13833" y="1022"/>
                    <a:pt x="13844" y="1018"/>
                  </a:cubicBezTo>
                  <a:cubicBezTo>
                    <a:pt x="13882" y="1003"/>
                    <a:pt x="13922" y="987"/>
                    <a:pt x="13959" y="967"/>
                  </a:cubicBezTo>
                  <a:cubicBezTo>
                    <a:pt x="13975" y="960"/>
                    <a:pt x="13989" y="951"/>
                    <a:pt x="14004" y="941"/>
                  </a:cubicBezTo>
                  <a:cubicBezTo>
                    <a:pt x="14027" y="929"/>
                    <a:pt x="14049" y="913"/>
                    <a:pt x="14070" y="897"/>
                  </a:cubicBezTo>
                  <a:cubicBezTo>
                    <a:pt x="14098" y="879"/>
                    <a:pt x="14125" y="860"/>
                    <a:pt x="14152" y="841"/>
                  </a:cubicBezTo>
                  <a:cubicBezTo>
                    <a:pt x="14184" y="818"/>
                    <a:pt x="14218" y="795"/>
                    <a:pt x="14254" y="777"/>
                  </a:cubicBezTo>
                  <a:cubicBezTo>
                    <a:pt x="14260" y="773"/>
                    <a:pt x="14270" y="768"/>
                    <a:pt x="14276" y="764"/>
                  </a:cubicBezTo>
                  <a:cubicBezTo>
                    <a:pt x="14291" y="757"/>
                    <a:pt x="14308" y="748"/>
                    <a:pt x="14325" y="742"/>
                  </a:cubicBezTo>
                  <a:cubicBezTo>
                    <a:pt x="14335" y="738"/>
                    <a:pt x="14345" y="735"/>
                    <a:pt x="14355" y="732"/>
                  </a:cubicBezTo>
                  <a:cubicBezTo>
                    <a:pt x="14365" y="728"/>
                    <a:pt x="14376" y="725"/>
                    <a:pt x="14386" y="721"/>
                  </a:cubicBezTo>
                  <a:cubicBezTo>
                    <a:pt x="14397" y="719"/>
                    <a:pt x="14407" y="717"/>
                    <a:pt x="14418" y="715"/>
                  </a:cubicBezTo>
                  <a:cubicBezTo>
                    <a:pt x="14434" y="712"/>
                    <a:pt x="14451" y="711"/>
                    <a:pt x="14467" y="711"/>
                  </a:cubicBezTo>
                  <a:close/>
                  <a:moveTo>
                    <a:pt x="13520" y="5061"/>
                  </a:moveTo>
                  <a:cubicBezTo>
                    <a:pt x="13600" y="5061"/>
                    <a:pt x="13679" y="5072"/>
                    <a:pt x="13755" y="5093"/>
                  </a:cubicBezTo>
                  <a:cubicBezTo>
                    <a:pt x="13715" y="5101"/>
                    <a:pt x="13677" y="5114"/>
                    <a:pt x="13639" y="5135"/>
                  </a:cubicBezTo>
                  <a:cubicBezTo>
                    <a:pt x="13561" y="5177"/>
                    <a:pt x="13496" y="5244"/>
                    <a:pt x="13439" y="5311"/>
                  </a:cubicBezTo>
                  <a:cubicBezTo>
                    <a:pt x="13383" y="5375"/>
                    <a:pt x="13328" y="5442"/>
                    <a:pt x="13278" y="5511"/>
                  </a:cubicBezTo>
                  <a:cubicBezTo>
                    <a:pt x="13229" y="5578"/>
                    <a:pt x="13185" y="5650"/>
                    <a:pt x="13147" y="5724"/>
                  </a:cubicBezTo>
                  <a:cubicBezTo>
                    <a:pt x="13105" y="5806"/>
                    <a:pt x="13060" y="5886"/>
                    <a:pt x="13041" y="5975"/>
                  </a:cubicBezTo>
                  <a:cubicBezTo>
                    <a:pt x="13005" y="6126"/>
                    <a:pt x="13017" y="6288"/>
                    <a:pt x="13072" y="6434"/>
                  </a:cubicBezTo>
                  <a:cubicBezTo>
                    <a:pt x="12973" y="6436"/>
                    <a:pt x="12874" y="6442"/>
                    <a:pt x="12777" y="6454"/>
                  </a:cubicBezTo>
                  <a:cubicBezTo>
                    <a:pt x="12719" y="6328"/>
                    <a:pt x="12662" y="6217"/>
                    <a:pt x="12645" y="6074"/>
                  </a:cubicBezTo>
                  <a:cubicBezTo>
                    <a:pt x="12629" y="5946"/>
                    <a:pt x="12635" y="5813"/>
                    <a:pt x="12669" y="5687"/>
                  </a:cubicBezTo>
                  <a:cubicBezTo>
                    <a:pt x="12740" y="5429"/>
                    <a:pt x="12938" y="5222"/>
                    <a:pt x="13185" y="5126"/>
                  </a:cubicBezTo>
                  <a:cubicBezTo>
                    <a:pt x="13292" y="5083"/>
                    <a:pt x="13406" y="5061"/>
                    <a:pt x="13520" y="5061"/>
                  </a:cubicBezTo>
                  <a:close/>
                  <a:moveTo>
                    <a:pt x="8161" y="5011"/>
                  </a:moveTo>
                  <a:cubicBezTo>
                    <a:pt x="8172" y="5101"/>
                    <a:pt x="8195" y="5189"/>
                    <a:pt x="8227" y="5273"/>
                  </a:cubicBezTo>
                  <a:cubicBezTo>
                    <a:pt x="8329" y="5537"/>
                    <a:pt x="8497" y="5776"/>
                    <a:pt x="8652" y="6012"/>
                  </a:cubicBezTo>
                  <a:cubicBezTo>
                    <a:pt x="8762" y="6182"/>
                    <a:pt x="8868" y="6361"/>
                    <a:pt x="8981" y="6531"/>
                  </a:cubicBezTo>
                  <a:cubicBezTo>
                    <a:pt x="8820" y="6447"/>
                    <a:pt x="8653" y="6370"/>
                    <a:pt x="8482" y="6303"/>
                  </a:cubicBezTo>
                  <a:cubicBezTo>
                    <a:pt x="8146" y="6171"/>
                    <a:pt x="7797" y="6077"/>
                    <a:pt x="7441" y="6026"/>
                  </a:cubicBezTo>
                  <a:cubicBezTo>
                    <a:pt x="7412" y="5937"/>
                    <a:pt x="7389" y="5840"/>
                    <a:pt x="7392" y="5747"/>
                  </a:cubicBezTo>
                  <a:cubicBezTo>
                    <a:pt x="7393" y="5700"/>
                    <a:pt x="7402" y="5650"/>
                    <a:pt x="7444" y="5622"/>
                  </a:cubicBezTo>
                  <a:cubicBezTo>
                    <a:pt x="7481" y="5599"/>
                    <a:pt x="7531" y="5595"/>
                    <a:pt x="7576" y="5595"/>
                  </a:cubicBezTo>
                  <a:cubicBezTo>
                    <a:pt x="7582" y="5595"/>
                    <a:pt x="7588" y="5595"/>
                    <a:pt x="7594" y="5595"/>
                  </a:cubicBezTo>
                  <a:cubicBezTo>
                    <a:pt x="7595" y="5595"/>
                    <a:pt x="7597" y="5595"/>
                    <a:pt x="7598" y="5595"/>
                  </a:cubicBezTo>
                  <a:cubicBezTo>
                    <a:pt x="7659" y="5595"/>
                    <a:pt x="7690" y="5525"/>
                    <a:pt x="7663" y="5472"/>
                  </a:cubicBezTo>
                  <a:cubicBezTo>
                    <a:pt x="7646" y="5438"/>
                    <a:pt x="7618" y="5379"/>
                    <a:pt x="7649" y="5345"/>
                  </a:cubicBezTo>
                  <a:cubicBezTo>
                    <a:pt x="7660" y="5335"/>
                    <a:pt x="7672" y="5331"/>
                    <a:pt x="7684" y="5331"/>
                  </a:cubicBezTo>
                  <a:cubicBezTo>
                    <a:pt x="7700" y="5331"/>
                    <a:pt x="7716" y="5339"/>
                    <a:pt x="7727" y="5353"/>
                  </a:cubicBezTo>
                  <a:cubicBezTo>
                    <a:pt x="7744" y="5372"/>
                    <a:pt x="7771" y="5381"/>
                    <a:pt x="7798" y="5381"/>
                  </a:cubicBezTo>
                  <a:cubicBezTo>
                    <a:pt x="7817" y="5381"/>
                    <a:pt x="7835" y="5377"/>
                    <a:pt x="7850" y="5368"/>
                  </a:cubicBezTo>
                  <a:cubicBezTo>
                    <a:pt x="7892" y="5343"/>
                    <a:pt x="7903" y="5297"/>
                    <a:pt x="7897" y="5254"/>
                  </a:cubicBezTo>
                  <a:cubicBezTo>
                    <a:pt x="7886" y="5194"/>
                    <a:pt x="7882" y="5136"/>
                    <a:pt x="7929" y="5090"/>
                  </a:cubicBezTo>
                  <a:cubicBezTo>
                    <a:pt x="7979" y="5041"/>
                    <a:pt x="8036" y="5046"/>
                    <a:pt x="8100" y="5041"/>
                  </a:cubicBezTo>
                  <a:cubicBezTo>
                    <a:pt x="8125" y="5038"/>
                    <a:pt x="8146" y="5028"/>
                    <a:pt x="8161" y="5011"/>
                  </a:cubicBezTo>
                  <a:close/>
                  <a:moveTo>
                    <a:pt x="14069" y="5255"/>
                  </a:moveTo>
                  <a:cubicBezTo>
                    <a:pt x="14220" y="5375"/>
                    <a:pt x="14324" y="5535"/>
                    <a:pt x="14417" y="5710"/>
                  </a:cubicBezTo>
                  <a:lnTo>
                    <a:pt x="14422" y="5714"/>
                  </a:lnTo>
                  <a:cubicBezTo>
                    <a:pt x="14231" y="5977"/>
                    <a:pt x="14079" y="6274"/>
                    <a:pt x="14004" y="6587"/>
                  </a:cubicBezTo>
                  <a:cubicBezTo>
                    <a:pt x="13979" y="6578"/>
                    <a:pt x="13955" y="6568"/>
                    <a:pt x="13931" y="6561"/>
                  </a:cubicBezTo>
                  <a:cubicBezTo>
                    <a:pt x="13707" y="6489"/>
                    <a:pt x="13476" y="6448"/>
                    <a:pt x="13245" y="6437"/>
                  </a:cubicBezTo>
                  <a:cubicBezTo>
                    <a:pt x="13244" y="6432"/>
                    <a:pt x="13244" y="6425"/>
                    <a:pt x="13240" y="6418"/>
                  </a:cubicBezTo>
                  <a:cubicBezTo>
                    <a:pt x="13109" y="6151"/>
                    <a:pt x="13195" y="5814"/>
                    <a:pt x="13369" y="5588"/>
                  </a:cubicBezTo>
                  <a:cubicBezTo>
                    <a:pt x="13453" y="5475"/>
                    <a:pt x="13561" y="5365"/>
                    <a:pt x="13688" y="5303"/>
                  </a:cubicBezTo>
                  <a:cubicBezTo>
                    <a:pt x="13806" y="5245"/>
                    <a:pt x="13939" y="5259"/>
                    <a:pt x="14069" y="5255"/>
                  </a:cubicBezTo>
                  <a:close/>
                  <a:moveTo>
                    <a:pt x="12627" y="5097"/>
                  </a:moveTo>
                  <a:cubicBezTo>
                    <a:pt x="12671" y="5097"/>
                    <a:pt x="12716" y="5103"/>
                    <a:pt x="12759" y="5115"/>
                  </a:cubicBezTo>
                  <a:cubicBezTo>
                    <a:pt x="12775" y="5119"/>
                    <a:pt x="12792" y="5128"/>
                    <a:pt x="12807" y="5136"/>
                  </a:cubicBezTo>
                  <a:cubicBezTo>
                    <a:pt x="12622" y="5293"/>
                    <a:pt x="12487" y="5510"/>
                    <a:pt x="12438" y="5756"/>
                  </a:cubicBezTo>
                  <a:cubicBezTo>
                    <a:pt x="12390" y="5989"/>
                    <a:pt x="12414" y="6277"/>
                    <a:pt x="12542" y="6494"/>
                  </a:cubicBezTo>
                  <a:cubicBezTo>
                    <a:pt x="12339" y="6538"/>
                    <a:pt x="12138" y="6604"/>
                    <a:pt x="11950" y="6696"/>
                  </a:cubicBezTo>
                  <a:cubicBezTo>
                    <a:pt x="11971" y="6671"/>
                    <a:pt x="11984" y="6639"/>
                    <a:pt x="11978" y="6598"/>
                  </a:cubicBezTo>
                  <a:cubicBezTo>
                    <a:pt x="11953" y="6418"/>
                    <a:pt x="11913" y="6239"/>
                    <a:pt x="11867" y="6061"/>
                  </a:cubicBezTo>
                  <a:cubicBezTo>
                    <a:pt x="11877" y="6057"/>
                    <a:pt x="11886" y="6047"/>
                    <a:pt x="11891" y="6036"/>
                  </a:cubicBezTo>
                  <a:cubicBezTo>
                    <a:pt x="11914" y="5960"/>
                    <a:pt x="11947" y="5888"/>
                    <a:pt x="11968" y="5813"/>
                  </a:cubicBezTo>
                  <a:cubicBezTo>
                    <a:pt x="11986" y="5742"/>
                    <a:pt x="12010" y="5675"/>
                    <a:pt x="12032" y="5607"/>
                  </a:cubicBezTo>
                  <a:cubicBezTo>
                    <a:pt x="12079" y="5481"/>
                    <a:pt x="12150" y="5361"/>
                    <a:pt x="12245" y="5266"/>
                  </a:cubicBezTo>
                  <a:cubicBezTo>
                    <a:pt x="12335" y="5178"/>
                    <a:pt x="12445" y="5114"/>
                    <a:pt x="12573" y="5100"/>
                  </a:cubicBezTo>
                  <a:cubicBezTo>
                    <a:pt x="12591" y="5098"/>
                    <a:pt x="12609" y="5097"/>
                    <a:pt x="12627" y="5097"/>
                  </a:cubicBezTo>
                  <a:close/>
                  <a:moveTo>
                    <a:pt x="5407" y="4925"/>
                  </a:moveTo>
                  <a:cubicBezTo>
                    <a:pt x="5535" y="4925"/>
                    <a:pt x="5663" y="5030"/>
                    <a:pt x="5662" y="5187"/>
                  </a:cubicBezTo>
                  <a:cubicBezTo>
                    <a:pt x="5660" y="5235"/>
                    <a:pt x="5704" y="5276"/>
                    <a:pt x="5750" y="5276"/>
                  </a:cubicBezTo>
                  <a:cubicBezTo>
                    <a:pt x="5765" y="5276"/>
                    <a:pt x="5780" y="5272"/>
                    <a:pt x="5794" y="5262"/>
                  </a:cubicBezTo>
                  <a:cubicBezTo>
                    <a:pt x="5852" y="5222"/>
                    <a:pt x="5920" y="5198"/>
                    <a:pt x="5988" y="5198"/>
                  </a:cubicBezTo>
                  <a:cubicBezTo>
                    <a:pt x="6046" y="5198"/>
                    <a:pt x="6103" y="5216"/>
                    <a:pt x="6152" y="5259"/>
                  </a:cubicBezTo>
                  <a:cubicBezTo>
                    <a:pt x="6233" y="5329"/>
                    <a:pt x="6247" y="5420"/>
                    <a:pt x="6245" y="5516"/>
                  </a:cubicBezTo>
                  <a:cubicBezTo>
                    <a:pt x="6189" y="5554"/>
                    <a:pt x="6138" y="5597"/>
                    <a:pt x="6095" y="5649"/>
                  </a:cubicBezTo>
                  <a:cubicBezTo>
                    <a:pt x="5949" y="5761"/>
                    <a:pt x="5842" y="5929"/>
                    <a:pt x="5778" y="6106"/>
                  </a:cubicBezTo>
                  <a:cubicBezTo>
                    <a:pt x="5751" y="6097"/>
                    <a:pt x="5724" y="6093"/>
                    <a:pt x="5695" y="6093"/>
                  </a:cubicBezTo>
                  <a:cubicBezTo>
                    <a:pt x="5563" y="6093"/>
                    <a:pt x="5415" y="6176"/>
                    <a:pt x="5306" y="6225"/>
                  </a:cubicBezTo>
                  <a:cubicBezTo>
                    <a:pt x="5132" y="6306"/>
                    <a:pt x="4967" y="6404"/>
                    <a:pt x="4811" y="6515"/>
                  </a:cubicBezTo>
                  <a:cubicBezTo>
                    <a:pt x="4642" y="6635"/>
                    <a:pt x="4475" y="6767"/>
                    <a:pt x="4324" y="6916"/>
                  </a:cubicBezTo>
                  <a:cubicBezTo>
                    <a:pt x="4279" y="6819"/>
                    <a:pt x="4205" y="6740"/>
                    <a:pt x="4098" y="6701"/>
                  </a:cubicBezTo>
                  <a:cubicBezTo>
                    <a:pt x="4053" y="6684"/>
                    <a:pt x="4010" y="6676"/>
                    <a:pt x="3967" y="6676"/>
                  </a:cubicBezTo>
                  <a:cubicBezTo>
                    <a:pt x="3906" y="6676"/>
                    <a:pt x="3848" y="6691"/>
                    <a:pt x="3793" y="6717"/>
                  </a:cubicBezTo>
                  <a:cubicBezTo>
                    <a:pt x="3769" y="6615"/>
                    <a:pt x="3714" y="6522"/>
                    <a:pt x="3617" y="6483"/>
                  </a:cubicBezTo>
                  <a:cubicBezTo>
                    <a:pt x="3581" y="6468"/>
                    <a:pt x="3547" y="6462"/>
                    <a:pt x="3514" y="6462"/>
                  </a:cubicBezTo>
                  <a:cubicBezTo>
                    <a:pt x="3500" y="6462"/>
                    <a:pt x="3486" y="6463"/>
                    <a:pt x="3472" y="6465"/>
                  </a:cubicBezTo>
                  <a:cubicBezTo>
                    <a:pt x="3457" y="6359"/>
                    <a:pt x="3426" y="6252"/>
                    <a:pt x="3450" y="6145"/>
                  </a:cubicBezTo>
                  <a:cubicBezTo>
                    <a:pt x="3472" y="6043"/>
                    <a:pt x="3543" y="5938"/>
                    <a:pt x="3654" y="5931"/>
                  </a:cubicBezTo>
                  <a:cubicBezTo>
                    <a:pt x="3701" y="5926"/>
                    <a:pt x="3749" y="5882"/>
                    <a:pt x="3729" y="5833"/>
                  </a:cubicBezTo>
                  <a:cubicBezTo>
                    <a:pt x="3690" y="5735"/>
                    <a:pt x="3680" y="5634"/>
                    <a:pt x="3747" y="5543"/>
                  </a:cubicBezTo>
                  <a:cubicBezTo>
                    <a:pt x="3793" y="5482"/>
                    <a:pt x="3868" y="5446"/>
                    <a:pt x="3943" y="5446"/>
                  </a:cubicBezTo>
                  <a:cubicBezTo>
                    <a:pt x="3976" y="5446"/>
                    <a:pt x="4010" y="5453"/>
                    <a:pt x="4040" y="5468"/>
                  </a:cubicBezTo>
                  <a:cubicBezTo>
                    <a:pt x="4053" y="5474"/>
                    <a:pt x="4067" y="5477"/>
                    <a:pt x="4080" y="5477"/>
                  </a:cubicBezTo>
                  <a:cubicBezTo>
                    <a:pt x="4124" y="5477"/>
                    <a:pt x="4166" y="5448"/>
                    <a:pt x="4163" y="5397"/>
                  </a:cubicBezTo>
                  <a:cubicBezTo>
                    <a:pt x="4155" y="5271"/>
                    <a:pt x="4252" y="5140"/>
                    <a:pt x="4369" y="5140"/>
                  </a:cubicBezTo>
                  <a:cubicBezTo>
                    <a:pt x="4408" y="5140"/>
                    <a:pt x="4450" y="5155"/>
                    <a:pt x="4490" y="5188"/>
                  </a:cubicBezTo>
                  <a:cubicBezTo>
                    <a:pt x="4508" y="5202"/>
                    <a:pt x="4532" y="5210"/>
                    <a:pt x="4555" y="5210"/>
                  </a:cubicBezTo>
                  <a:cubicBezTo>
                    <a:pt x="4590" y="5210"/>
                    <a:pt x="4623" y="5192"/>
                    <a:pt x="4631" y="5151"/>
                  </a:cubicBezTo>
                  <a:cubicBezTo>
                    <a:pt x="4657" y="5013"/>
                    <a:pt x="4756" y="4938"/>
                    <a:pt x="4861" y="4938"/>
                  </a:cubicBezTo>
                  <a:cubicBezTo>
                    <a:pt x="4932" y="4938"/>
                    <a:pt x="5006" y="4972"/>
                    <a:pt x="5063" y="5046"/>
                  </a:cubicBezTo>
                  <a:cubicBezTo>
                    <a:pt x="5082" y="5071"/>
                    <a:pt x="5111" y="5086"/>
                    <a:pt x="5138" y="5086"/>
                  </a:cubicBezTo>
                  <a:cubicBezTo>
                    <a:pt x="5163" y="5086"/>
                    <a:pt x="5187" y="5074"/>
                    <a:pt x="5204" y="5046"/>
                  </a:cubicBezTo>
                  <a:cubicBezTo>
                    <a:pt x="5254" y="4962"/>
                    <a:pt x="5331" y="4925"/>
                    <a:pt x="5407" y="4925"/>
                  </a:cubicBezTo>
                  <a:close/>
                  <a:moveTo>
                    <a:pt x="6709" y="5524"/>
                  </a:moveTo>
                  <a:cubicBezTo>
                    <a:pt x="6736" y="6067"/>
                    <a:pt x="6764" y="6614"/>
                    <a:pt x="6752" y="7156"/>
                  </a:cubicBezTo>
                  <a:cubicBezTo>
                    <a:pt x="6694" y="7152"/>
                    <a:pt x="6634" y="7150"/>
                    <a:pt x="6574" y="7150"/>
                  </a:cubicBezTo>
                  <a:cubicBezTo>
                    <a:pt x="6445" y="7152"/>
                    <a:pt x="6319" y="7171"/>
                    <a:pt x="6196" y="7201"/>
                  </a:cubicBezTo>
                  <a:cubicBezTo>
                    <a:pt x="6188" y="6813"/>
                    <a:pt x="6063" y="6422"/>
                    <a:pt x="6107" y="6032"/>
                  </a:cubicBezTo>
                  <a:cubicBezTo>
                    <a:pt x="6124" y="5864"/>
                    <a:pt x="6221" y="5745"/>
                    <a:pt x="6342" y="5637"/>
                  </a:cubicBezTo>
                  <a:cubicBezTo>
                    <a:pt x="6367" y="5616"/>
                    <a:pt x="6393" y="5598"/>
                    <a:pt x="6422" y="5584"/>
                  </a:cubicBezTo>
                  <a:cubicBezTo>
                    <a:pt x="6509" y="5540"/>
                    <a:pt x="6612" y="5525"/>
                    <a:pt x="6709" y="5524"/>
                  </a:cubicBezTo>
                  <a:close/>
                  <a:moveTo>
                    <a:pt x="5936" y="6071"/>
                  </a:moveTo>
                  <a:lnTo>
                    <a:pt x="5936" y="6071"/>
                  </a:lnTo>
                  <a:cubicBezTo>
                    <a:pt x="5924" y="6229"/>
                    <a:pt x="5945" y="6397"/>
                    <a:pt x="5959" y="6551"/>
                  </a:cubicBezTo>
                  <a:cubicBezTo>
                    <a:pt x="5978" y="6776"/>
                    <a:pt x="5993" y="7021"/>
                    <a:pt x="6068" y="7239"/>
                  </a:cubicBezTo>
                  <a:cubicBezTo>
                    <a:pt x="6026" y="7251"/>
                    <a:pt x="5987" y="7266"/>
                    <a:pt x="5946" y="7282"/>
                  </a:cubicBezTo>
                  <a:cubicBezTo>
                    <a:pt x="5940" y="7236"/>
                    <a:pt x="5914" y="7194"/>
                    <a:pt x="5901" y="7147"/>
                  </a:cubicBezTo>
                  <a:cubicBezTo>
                    <a:pt x="5880" y="7071"/>
                    <a:pt x="5873" y="6991"/>
                    <a:pt x="5868" y="6912"/>
                  </a:cubicBezTo>
                  <a:cubicBezTo>
                    <a:pt x="5856" y="6740"/>
                    <a:pt x="5849" y="6567"/>
                    <a:pt x="5867" y="6395"/>
                  </a:cubicBezTo>
                  <a:cubicBezTo>
                    <a:pt x="5879" y="6288"/>
                    <a:pt x="5901" y="6176"/>
                    <a:pt x="5936" y="6071"/>
                  </a:cubicBezTo>
                  <a:close/>
                  <a:moveTo>
                    <a:pt x="10613" y="4084"/>
                  </a:moveTo>
                  <a:cubicBezTo>
                    <a:pt x="10639" y="4084"/>
                    <a:pt x="10664" y="4085"/>
                    <a:pt x="10690" y="4088"/>
                  </a:cubicBezTo>
                  <a:cubicBezTo>
                    <a:pt x="10999" y="4127"/>
                    <a:pt x="11156" y="4480"/>
                    <a:pt x="11247" y="4736"/>
                  </a:cubicBezTo>
                  <a:cubicBezTo>
                    <a:pt x="11357" y="5040"/>
                    <a:pt x="11440" y="5356"/>
                    <a:pt x="11523" y="5667"/>
                  </a:cubicBezTo>
                  <a:cubicBezTo>
                    <a:pt x="11598" y="5944"/>
                    <a:pt x="11652" y="6227"/>
                    <a:pt x="11721" y="6505"/>
                  </a:cubicBezTo>
                  <a:cubicBezTo>
                    <a:pt x="11728" y="6547"/>
                    <a:pt x="11736" y="6589"/>
                    <a:pt x="11744" y="6629"/>
                  </a:cubicBezTo>
                  <a:cubicBezTo>
                    <a:pt x="11754" y="6683"/>
                    <a:pt x="11761" y="6740"/>
                    <a:pt x="11773" y="6793"/>
                  </a:cubicBezTo>
                  <a:cubicBezTo>
                    <a:pt x="11684" y="6845"/>
                    <a:pt x="11595" y="6901"/>
                    <a:pt x="11512" y="6965"/>
                  </a:cubicBezTo>
                  <a:cubicBezTo>
                    <a:pt x="11369" y="7076"/>
                    <a:pt x="11226" y="7206"/>
                    <a:pt x="11106" y="7350"/>
                  </a:cubicBezTo>
                  <a:cubicBezTo>
                    <a:pt x="10930" y="6844"/>
                    <a:pt x="10750" y="6340"/>
                    <a:pt x="10565" y="5839"/>
                  </a:cubicBezTo>
                  <a:cubicBezTo>
                    <a:pt x="10386" y="5355"/>
                    <a:pt x="10211" y="4843"/>
                    <a:pt x="9909" y="4418"/>
                  </a:cubicBezTo>
                  <a:lnTo>
                    <a:pt x="9893" y="4400"/>
                  </a:lnTo>
                  <a:cubicBezTo>
                    <a:pt x="10091" y="4239"/>
                    <a:pt x="10352" y="4084"/>
                    <a:pt x="10613" y="4084"/>
                  </a:cubicBezTo>
                  <a:close/>
                  <a:moveTo>
                    <a:pt x="5733" y="6261"/>
                  </a:moveTo>
                  <a:cubicBezTo>
                    <a:pt x="5725" y="6287"/>
                    <a:pt x="5720" y="6316"/>
                    <a:pt x="5715" y="6342"/>
                  </a:cubicBezTo>
                  <a:cubicBezTo>
                    <a:pt x="5706" y="6399"/>
                    <a:pt x="5700" y="6454"/>
                    <a:pt x="5696" y="6512"/>
                  </a:cubicBezTo>
                  <a:cubicBezTo>
                    <a:pt x="5421" y="6593"/>
                    <a:pt x="5160" y="6734"/>
                    <a:pt x="4920" y="6890"/>
                  </a:cubicBezTo>
                  <a:cubicBezTo>
                    <a:pt x="4800" y="6968"/>
                    <a:pt x="4685" y="7056"/>
                    <a:pt x="4581" y="7156"/>
                  </a:cubicBezTo>
                  <a:cubicBezTo>
                    <a:pt x="4525" y="7208"/>
                    <a:pt x="4405" y="7314"/>
                    <a:pt x="4383" y="7409"/>
                  </a:cubicBezTo>
                  <a:cubicBezTo>
                    <a:pt x="4300" y="7374"/>
                    <a:pt x="4213" y="7344"/>
                    <a:pt x="4128" y="7322"/>
                  </a:cubicBezTo>
                  <a:cubicBezTo>
                    <a:pt x="4399" y="7121"/>
                    <a:pt x="4635" y="6876"/>
                    <a:pt x="4911" y="6681"/>
                  </a:cubicBezTo>
                  <a:cubicBezTo>
                    <a:pt x="5056" y="6578"/>
                    <a:pt x="5208" y="6486"/>
                    <a:pt x="5367" y="6410"/>
                  </a:cubicBezTo>
                  <a:cubicBezTo>
                    <a:pt x="5451" y="6369"/>
                    <a:pt x="5535" y="6334"/>
                    <a:pt x="5622" y="6306"/>
                  </a:cubicBezTo>
                  <a:cubicBezTo>
                    <a:pt x="5661" y="6292"/>
                    <a:pt x="5697" y="6277"/>
                    <a:pt x="5733" y="6261"/>
                  </a:cubicBezTo>
                  <a:close/>
                  <a:moveTo>
                    <a:pt x="5693" y="6631"/>
                  </a:moveTo>
                  <a:cubicBezTo>
                    <a:pt x="5691" y="6729"/>
                    <a:pt x="5695" y="6828"/>
                    <a:pt x="5704" y="6926"/>
                  </a:cubicBezTo>
                  <a:cubicBezTo>
                    <a:pt x="5706" y="7004"/>
                    <a:pt x="5706" y="7150"/>
                    <a:pt x="5745" y="7258"/>
                  </a:cubicBezTo>
                  <a:cubicBezTo>
                    <a:pt x="5758" y="7293"/>
                    <a:pt x="5774" y="7324"/>
                    <a:pt x="5797" y="7348"/>
                  </a:cubicBezTo>
                  <a:cubicBezTo>
                    <a:pt x="5741" y="7375"/>
                    <a:pt x="5685" y="7405"/>
                    <a:pt x="5630" y="7438"/>
                  </a:cubicBezTo>
                  <a:cubicBezTo>
                    <a:pt x="5505" y="7510"/>
                    <a:pt x="5387" y="7595"/>
                    <a:pt x="5277" y="7688"/>
                  </a:cubicBezTo>
                  <a:cubicBezTo>
                    <a:pt x="5254" y="7706"/>
                    <a:pt x="5232" y="7725"/>
                    <a:pt x="5211" y="7744"/>
                  </a:cubicBezTo>
                  <a:cubicBezTo>
                    <a:pt x="5181" y="7771"/>
                    <a:pt x="5153" y="7798"/>
                    <a:pt x="5127" y="7827"/>
                  </a:cubicBezTo>
                  <a:cubicBezTo>
                    <a:pt x="5090" y="7865"/>
                    <a:pt x="5056" y="7903"/>
                    <a:pt x="5025" y="7946"/>
                  </a:cubicBezTo>
                  <a:cubicBezTo>
                    <a:pt x="4946" y="7753"/>
                    <a:pt x="4756" y="7609"/>
                    <a:pt x="4577" y="7506"/>
                  </a:cubicBezTo>
                  <a:cubicBezTo>
                    <a:pt x="4554" y="7494"/>
                    <a:pt x="4530" y="7482"/>
                    <a:pt x="4507" y="7469"/>
                  </a:cubicBezTo>
                  <a:cubicBezTo>
                    <a:pt x="4528" y="7442"/>
                    <a:pt x="4542" y="7407"/>
                    <a:pt x="4564" y="7380"/>
                  </a:cubicBezTo>
                  <a:cubicBezTo>
                    <a:pt x="4605" y="7331"/>
                    <a:pt x="4652" y="7286"/>
                    <a:pt x="4700" y="7243"/>
                  </a:cubicBezTo>
                  <a:cubicBezTo>
                    <a:pt x="4717" y="7227"/>
                    <a:pt x="4736" y="7209"/>
                    <a:pt x="4756" y="7196"/>
                  </a:cubicBezTo>
                  <a:cubicBezTo>
                    <a:pt x="4789" y="7166"/>
                    <a:pt x="4826" y="7137"/>
                    <a:pt x="4861" y="7111"/>
                  </a:cubicBezTo>
                  <a:lnTo>
                    <a:pt x="4862" y="7111"/>
                  </a:lnTo>
                  <a:cubicBezTo>
                    <a:pt x="4918" y="7069"/>
                    <a:pt x="4975" y="7030"/>
                    <a:pt x="5033" y="6993"/>
                  </a:cubicBezTo>
                  <a:cubicBezTo>
                    <a:pt x="5086" y="6958"/>
                    <a:pt x="5141" y="6927"/>
                    <a:pt x="5196" y="6897"/>
                  </a:cubicBezTo>
                  <a:cubicBezTo>
                    <a:pt x="5240" y="6874"/>
                    <a:pt x="5283" y="6852"/>
                    <a:pt x="5326" y="6829"/>
                  </a:cubicBezTo>
                  <a:cubicBezTo>
                    <a:pt x="5449" y="6766"/>
                    <a:pt x="5574" y="6704"/>
                    <a:pt x="5693" y="6631"/>
                  </a:cubicBezTo>
                  <a:close/>
                  <a:moveTo>
                    <a:pt x="9265" y="4247"/>
                  </a:moveTo>
                  <a:cubicBezTo>
                    <a:pt x="9299" y="4247"/>
                    <a:pt x="9333" y="4248"/>
                    <a:pt x="9365" y="4251"/>
                  </a:cubicBezTo>
                  <a:cubicBezTo>
                    <a:pt x="9594" y="4267"/>
                    <a:pt x="9720" y="4486"/>
                    <a:pt x="9823" y="4667"/>
                  </a:cubicBezTo>
                  <a:cubicBezTo>
                    <a:pt x="10049" y="5071"/>
                    <a:pt x="10205" y="5506"/>
                    <a:pt x="10365" y="5939"/>
                  </a:cubicBezTo>
                  <a:cubicBezTo>
                    <a:pt x="10556" y="6458"/>
                    <a:pt x="10742" y="6978"/>
                    <a:pt x="10922" y="7500"/>
                  </a:cubicBezTo>
                  <a:cubicBezTo>
                    <a:pt x="10930" y="7524"/>
                    <a:pt x="10943" y="7541"/>
                    <a:pt x="10959" y="7552"/>
                  </a:cubicBezTo>
                  <a:cubicBezTo>
                    <a:pt x="10871" y="7693"/>
                    <a:pt x="10807" y="7845"/>
                    <a:pt x="10778" y="8006"/>
                  </a:cubicBezTo>
                  <a:cubicBezTo>
                    <a:pt x="10346" y="7479"/>
                    <a:pt x="9830" y="7025"/>
                    <a:pt x="9247" y="6680"/>
                  </a:cubicBezTo>
                  <a:cubicBezTo>
                    <a:pt x="9147" y="6469"/>
                    <a:pt x="9016" y="6269"/>
                    <a:pt x="8904" y="6064"/>
                  </a:cubicBezTo>
                  <a:cubicBezTo>
                    <a:pt x="8797" y="5868"/>
                    <a:pt x="8683" y="5675"/>
                    <a:pt x="8575" y="5479"/>
                  </a:cubicBezTo>
                  <a:cubicBezTo>
                    <a:pt x="8388" y="5144"/>
                    <a:pt x="8208" y="4598"/>
                    <a:pt x="8659" y="4377"/>
                  </a:cubicBezTo>
                  <a:cubicBezTo>
                    <a:pt x="8837" y="4290"/>
                    <a:pt x="9061" y="4247"/>
                    <a:pt x="9265" y="4247"/>
                  </a:cubicBezTo>
                  <a:close/>
                  <a:moveTo>
                    <a:pt x="16683" y="4692"/>
                  </a:moveTo>
                  <a:cubicBezTo>
                    <a:pt x="17160" y="4692"/>
                    <a:pt x="17632" y="4836"/>
                    <a:pt x="18016" y="5146"/>
                  </a:cubicBezTo>
                  <a:cubicBezTo>
                    <a:pt x="18219" y="5312"/>
                    <a:pt x="18391" y="5512"/>
                    <a:pt x="18547" y="5722"/>
                  </a:cubicBezTo>
                  <a:cubicBezTo>
                    <a:pt x="18698" y="5922"/>
                    <a:pt x="18878" y="6136"/>
                    <a:pt x="18888" y="6399"/>
                  </a:cubicBezTo>
                  <a:cubicBezTo>
                    <a:pt x="18888" y="6405"/>
                    <a:pt x="18891" y="6412"/>
                    <a:pt x="18891" y="6418"/>
                  </a:cubicBezTo>
                  <a:cubicBezTo>
                    <a:pt x="18582" y="6608"/>
                    <a:pt x="18281" y="6813"/>
                    <a:pt x="17973" y="7004"/>
                  </a:cubicBezTo>
                  <a:cubicBezTo>
                    <a:pt x="17712" y="7167"/>
                    <a:pt x="17448" y="7327"/>
                    <a:pt x="17186" y="7485"/>
                  </a:cubicBezTo>
                  <a:cubicBezTo>
                    <a:pt x="17151" y="7506"/>
                    <a:pt x="17118" y="7527"/>
                    <a:pt x="17084" y="7547"/>
                  </a:cubicBezTo>
                  <a:cubicBezTo>
                    <a:pt x="16886" y="7667"/>
                    <a:pt x="16687" y="7785"/>
                    <a:pt x="16486" y="7901"/>
                  </a:cubicBezTo>
                  <a:cubicBezTo>
                    <a:pt x="16453" y="7921"/>
                    <a:pt x="16421" y="7941"/>
                    <a:pt x="16389" y="7958"/>
                  </a:cubicBezTo>
                  <a:cubicBezTo>
                    <a:pt x="16256" y="8036"/>
                    <a:pt x="16121" y="8115"/>
                    <a:pt x="15986" y="8189"/>
                  </a:cubicBezTo>
                  <a:cubicBezTo>
                    <a:pt x="15853" y="8267"/>
                    <a:pt x="15717" y="8344"/>
                    <a:pt x="15583" y="8420"/>
                  </a:cubicBezTo>
                  <a:cubicBezTo>
                    <a:pt x="15488" y="7987"/>
                    <a:pt x="15363" y="7567"/>
                    <a:pt x="15051" y="7239"/>
                  </a:cubicBezTo>
                  <a:cubicBezTo>
                    <a:pt x="14798" y="6974"/>
                    <a:pt x="14476" y="6772"/>
                    <a:pt x="14135" y="6636"/>
                  </a:cubicBezTo>
                  <a:cubicBezTo>
                    <a:pt x="14169" y="6561"/>
                    <a:pt x="14204" y="6486"/>
                    <a:pt x="14240" y="6412"/>
                  </a:cubicBezTo>
                  <a:cubicBezTo>
                    <a:pt x="14256" y="6378"/>
                    <a:pt x="14273" y="6345"/>
                    <a:pt x="14290" y="6312"/>
                  </a:cubicBezTo>
                  <a:cubicBezTo>
                    <a:pt x="14312" y="6265"/>
                    <a:pt x="14337" y="6219"/>
                    <a:pt x="14361" y="6175"/>
                  </a:cubicBezTo>
                  <a:cubicBezTo>
                    <a:pt x="14372" y="6154"/>
                    <a:pt x="14382" y="6134"/>
                    <a:pt x="14396" y="6114"/>
                  </a:cubicBezTo>
                  <a:cubicBezTo>
                    <a:pt x="14413" y="6082"/>
                    <a:pt x="14432" y="6050"/>
                    <a:pt x="14452" y="6017"/>
                  </a:cubicBezTo>
                  <a:cubicBezTo>
                    <a:pt x="14464" y="5994"/>
                    <a:pt x="14479" y="5970"/>
                    <a:pt x="14494" y="5948"/>
                  </a:cubicBezTo>
                  <a:cubicBezTo>
                    <a:pt x="14501" y="5936"/>
                    <a:pt x="14509" y="5923"/>
                    <a:pt x="14517" y="5912"/>
                  </a:cubicBezTo>
                  <a:cubicBezTo>
                    <a:pt x="14532" y="5890"/>
                    <a:pt x="14547" y="5868"/>
                    <a:pt x="14562" y="5845"/>
                  </a:cubicBezTo>
                  <a:cubicBezTo>
                    <a:pt x="14583" y="5814"/>
                    <a:pt x="14605" y="5785"/>
                    <a:pt x="14629" y="5754"/>
                  </a:cubicBezTo>
                  <a:cubicBezTo>
                    <a:pt x="14655" y="5718"/>
                    <a:pt x="14681" y="5683"/>
                    <a:pt x="14709" y="5649"/>
                  </a:cubicBezTo>
                  <a:cubicBezTo>
                    <a:pt x="14931" y="5384"/>
                    <a:pt x="15192" y="5163"/>
                    <a:pt x="15494" y="4998"/>
                  </a:cubicBezTo>
                  <a:cubicBezTo>
                    <a:pt x="15857" y="4799"/>
                    <a:pt x="16271" y="4692"/>
                    <a:pt x="16683" y="4692"/>
                  </a:cubicBezTo>
                  <a:close/>
                  <a:moveTo>
                    <a:pt x="3798" y="7436"/>
                  </a:moveTo>
                  <a:cubicBezTo>
                    <a:pt x="3961" y="7436"/>
                    <a:pt x="4130" y="7479"/>
                    <a:pt x="4259" y="7530"/>
                  </a:cubicBezTo>
                  <a:cubicBezTo>
                    <a:pt x="4519" y="7634"/>
                    <a:pt x="4822" y="7819"/>
                    <a:pt x="4925" y="8095"/>
                  </a:cubicBezTo>
                  <a:cubicBezTo>
                    <a:pt x="4858" y="8209"/>
                    <a:pt x="4810" y="8331"/>
                    <a:pt x="4779" y="8457"/>
                  </a:cubicBezTo>
                  <a:cubicBezTo>
                    <a:pt x="4426" y="8410"/>
                    <a:pt x="4077" y="8339"/>
                    <a:pt x="3733" y="8246"/>
                  </a:cubicBezTo>
                  <a:cubicBezTo>
                    <a:pt x="3644" y="8222"/>
                    <a:pt x="3554" y="8197"/>
                    <a:pt x="3466" y="8166"/>
                  </a:cubicBezTo>
                  <a:cubicBezTo>
                    <a:pt x="3431" y="8155"/>
                    <a:pt x="3399" y="8144"/>
                    <a:pt x="3366" y="8131"/>
                  </a:cubicBezTo>
                  <a:cubicBezTo>
                    <a:pt x="3335" y="8121"/>
                    <a:pt x="3254" y="8107"/>
                    <a:pt x="3233" y="8083"/>
                  </a:cubicBezTo>
                  <a:cubicBezTo>
                    <a:pt x="3191" y="8036"/>
                    <a:pt x="3235" y="7912"/>
                    <a:pt x="3248" y="7855"/>
                  </a:cubicBezTo>
                  <a:cubicBezTo>
                    <a:pt x="3267" y="7779"/>
                    <a:pt x="3294" y="7703"/>
                    <a:pt x="3340" y="7639"/>
                  </a:cubicBezTo>
                  <a:cubicBezTo>
                    <a:pt x="3443" y="7489"/>
                    <a:pt x="3616" y="7436"/>
                    <a:pt x="3798" y="7436"/>
                  </a:cubicBezTo>
                  <a:close/>
                  <a:moveTo>
                    <a:pt x="3224" y="8260"/>
                  </a:moveTo>
                  <a:lnTo>
                    <a:pt x="3224" y="8260"/>
                  </a:lnTo>
                  <a:cubicBezTo>
                    <a:pt x="3264" y="8274"/>
                    <a:pt x="3303" y="8282"/>
                    <a:pt x="3337" y="8294"/>
                  </a:cubicBezTo>
                  <a:cubicBezTo>
                    <a:pt x="3426" y="8323"/>
                    <a:pt x="3517" y="8351"/>
                    <a:pt x="3605" y="8379"/>
                  </a:cubicBezTo>
                  <a:cubicBezTo>
                    <a:pt x="3977" y="8496"/>
                    <a:pt x="4358" y="8584"/>
                    <a:pt x="4743" y="8646"/>
                  </a:cubicBezTo>
                  <a:cubicBezTo>
                    <a:pt x="4738" y="8696"/>
                    <a:pt x="4737" y="8746"/>
                    <a:pt x="4737" y="8796"/>
                  </a:cubicBezTo>
                  <a:cubicBezTo>
                    <a:pt x="4607" y="8740"/>
                    <a:pt x="4460" y="8707"/>
                    <a:pt x="4327" y="8674"/>
                  </a:cubicBezTo>
                  <a:cubicBezTo>
                    <a:pt x="4154" y="8632"/>
                    <a:pt x="3977" y="8603"/>
                    <a:pt x="3799" y="8584"/>
                  </a:cubicBezTo>
                  <a:cubicBezTo>
                    <a:pt x="3717" y="8577"/>
                    <a:pt x="3632" y="8578"/>
                    <a:pt x="3550" y="8563"/>
                  </a:cubicBezTo>
                  <a:cubicBezTo>
                    <a:pt x="3463" y="8548"/>
                    <a:pt x="3403" y="8497"/>
                    <a:pt x="3346" y="8435"/>
                  </a:cubicBezTo>
                  <a:cubicBezTo>
                    <a:pt x="3299" y="8384"/>
                    <a:pt x="3256" y="8324"/>
                    <a:pt x="3224" y="8260"/>
                  </a:cubicBezTo>
                  <a:close/>
                  <a:moveTo>
                    <a:pt x="2830" y="6475"/>
                  </a:moveTo>
                  <a:cubicBezTo>
                    <a:pt x="2838" y="6475"/>
                    <a:pt x="2847" y="6475"/>
                    <a:pt x="2856" y="6476"/>
                  </a:cubicBezTo>
                  <a:cubicBezTo>
                    <a:pt x="2970" y="6490"/>
                    <a:pt x="3048" y="6589"/>
                    <a:pt x="3067" y="6695"/>
                  </a:cubicBezTo>
                  <a:cubicBezTo>
                    <a:pt x="3075" y="6738"/>
                    <a:pt x="3119" y="6763"/>
                    <a:pt x="3161" y="6763"/>
                  </a:cubicBezTo>
                  <a:cubicBezTo>
                    <a:pt x="3169" y="6763"/>
                    <a:pt x="3176" y="6762"/>
                    <a:pt x="3183" y="6761"/>
                  </a:cubicBezTo>
                  <a:cubicBezTo>
                    <a:pt x="3287" y="6735"/>
                    <a:pt x="3392" y="6648"/>
                    <a:pt x="3498" y="6643"/>
                  </a:cubicBezTo>
                  <a:cubicBezTo>
                    <a:pt x="3500" y="6643"/>
                    <a:pt x="3502" y="6643"/>
                    <a:pt x="3504" y="6643"/>
                  </a:cubicBezTo>
                  <a:cubicBezTo>
                    <a:pt x="3625" y="6643"/>
                    <a:pt x="3608" y="6811"/>
                    <a:pt x="3622" y="6896"/>
                  </a:cubicBezTo>
                  <a:cubicBezTo>
                    <a:pt x="3628" y="6941"/>
                    <a:pt x="3663" y="6961"/>
                    <a:pt x="3700" y="6961"/>
                  </a:cubicBezTo>
                  <a:cubicBezTo>
                    <a:pt x="3735" y="6961"/>
                    <a:pt x="3771" y="6944"/>
                    <a:pt x="3790" y="6917"/>
                  </a:cubicBezTo>
                  <a:cubicBezTo>
                    <a:pt x="3829" y="6863"/>
                    <a:pt x="3879" y="6841"/>
                    <a:pt x="3929" y="6841"/>
                  </a:cubicBezTo>
                  <a:cubicBezTo>
                    <a:pt x="4043" y="6841"/>
                    <a:pt x="4161" y="6955"/>
                    <a:pt x="4165" y="7074"/>
                  </a:cubicBezTo>
                  <a:cubicBezTo>
                    <a:pt x="4165" y="7075"/>
                    <a:pt x="4167" y="7077"/>
                    <a:pt x="4167" y="7078"/>
                  </a:cubicBezTo>
                  <a:cubicBezTo>
                    <a:pt x="4108" y="7147"/>
                    <a:pt x="4054" y="7219"/>
                    <a:pt x="4006" y="7294"/>
                  </a:cubicBezTo>
                  <a:cubicBezTo>
                    <a:pt x="3948" y="7286"/>
                    <a:pt x="3890" y="7281"/>
                    <a:pt x="3832" y="7281"/>
                  </a:cubicBezTo>
                  <a:cubicBezTo>
                    <a:pt x="3778" y="7281"/>
                    <a:pt x="3724" y="7285"/>
                    <a:pt x="3669" y="7294"/>
                  </a:cubicBezTo>
                  <a:cubicBezTo>
                    <a:pt x="3525" y="7318"/>
                    <a:pt x="3379" y="7374"/>
                    <a:pt x="3274" y="7476"/>
                  </a:cubicBezTo>
                  <a:cubicBezTo>
                    <a:pt x="3171" y="7577"/>
                    <a:pt x="3117" y="7715"/>
                    <a:pt x="3084" y="7851"/>
                  </a:cubicBezTo>
                  <a:cubicBezTo>
                    <a:pt x="3061" y="7948"/>
                    <a:pt x="3019" y="8087"/>
                    <a:pt x="3082" y="8175"/>
                  </a:cubicBezTo>
                  <a:cubicBezTo>
                    <a:pt x="3090" y="8245"/>
                    <a:pt x="3112" y="8316"/>
                    <a:pt x="3144" y="8383"/>
                  </a:cubicBezTo>
                  <a:cubicBezTo>
                    <a:pt x="3072" y="8462"/>
                    <a:pt x="3008" y="8547"/>
                    <a:pt x="2951" y="8636"/>
                  </a:cubicBezTo>
                  <a:cubicBezTo>
                    <a:pt x="2898" y="8600"/>
                    <a:pt x="2830" y="8576"/>
                    <a:pt x="2778" y="8573"/>
                  </a:cubicBezTo>
                  <a:cubicBezTo>
                    <a:pt x="2773" y="8572"/>
                    <a:pt x="2767" y="8572"/>
                    <a:pt x="2762" y="8572"/>
                  </a:cubicBezTo>
                  <a:cubicBezTo>
                    <a:pt x="2651" y="8572"/>
                    <a:pt x="2560" y="8632"/>
                    <a:pt x="2488" y="8711"/>
                  </a:cubicBezTo>
                  <a:cubicBezTo>
                    <a:pt x="2431" y="8645"/>
                    <a:pt x="2355" y="8601"/>
                    <a:pt x="2264" y="8601"/>
                  </a:cubicBezTo>
                  <a:cubicBezTo>
                    <a:pt x="2250" y="8601"/>
                    <a:pt x="2236" y="8602"/>
                    <a:pt x="2222" y="8604"/>
                  </a:cubicBezTo>
                  <a:cubicBezTo>
                    <a:pt x="2101" y="8621"/>
                    <a:pt x="2038" y="8704"/>
                    <a:pt x="2008" y="8805"/>
                  </a:cubicBezTo>
                  <a:cubicBezTo>
                    <a:pt x="1949" y="8776"/>
                    <a:pt x="1884" y="8762"/>
                    <a:pt x="1819" y="8762"/>
                  </a:cubicBezTo>
                  <a:cubicBezTo>
                    <a:pt x="1747" y="8762"/>
                    <a:pt x="1676" y="8780"/>
                    <a:pt x="1614" y="8817"/>
                  </a:cubicBezTo>
                  <a:cubicBezTo>
                    <a:pt x="1562" y="8849"/>
                    <a:pt x="1520" y="8894"/>
                    <a:pt x="1487" y="8943"/>
                  </a:cubicBezTo>
                  <a:cubicBezTo>
                    <a:pt x="1361" y="8889"/>
                    <a:pt x="1260" y="8777"/>
                    <a:pt x="1254" y="8635"/>
                  </a:cubicBezTo>
                  <a:cubicBezTo>
                    <a:pt x="1249" y="8561"/>
                    <a:pt x="1269" y="8488"/>
                    <a:pt x="1312" y="8428"/>
                  </a:cubicBezTo>
                  <a:cubicBezTo>
                    <a:pt x="1345" y="8384"/>
                    <a:pt x="1394" y="8352"/>
                    <a:pt x="1419" y="8301"/>
                  </a:cubicBezTo>
                  <a:cubicBezTo>
                    <a:pt x="1478" y="8178"/>
                    <a:pt x="1362" y="8102"/>
                    <a:pt x="1311" y="8001"/>
                  </a:cubicBezTo>
                  <a:cubicBezTo>
                    <a:pt x="1236" y="7854"/>
                    <a:pt x="1305" y="7660"/>
                    <a:pt x="1480" y="7660"/>
                  </a:cubicBezTo>
                  <a:cubicBezTo>
                    <a:pt x="1488" y="7660"/>
                    <a:pt x="1497" y="7660"/>
                    <a:pt x="1507" y="7661"/>
                  </a:cubicBezTo>
                  <a:cubicBezTo>
                    <a:pt x="1509" y="7662"/>
                    <a:pt x="1511" y="7662"/>
                    <a:pt x="1513" y="7662"/>
                  </a:cubicBezTo>
                  <a:cubicBezTo>
                    <a:pt x="1574" y="7662"/>
                    <a:pt x="1608" y="7584"/>
                    <a:pt x="1579" y="7535"/>
                  </a:cubicBezTo>
                  <a:cubicBezTo>
                    <a:pt x="1519" y="7433"/>
                    <a:pt x="1463" y="7316"/>
                    <a:pt x="1541" y="7208"/>
                  </a:cubicBezTo>
                  <a:cubicBezTo>
                    <a:pt x="1575" y="7162"/>
                    <a:pt x="1628" y="7126"/>
                    <a:pt x="1685" y="7111"/>
                  </a:cubicBezTo>
                  <a:cubicBezTo>
                    <a:pt x="1732" y="7098"/>
                    <a:pt x="1779" y="7105"/>
                    <a:pt x="1825" y="7092"/>
                  </a:cubicBezTo>
                  <a:cubicBezTo>
                    <a:pt x="1905" y="7066"/>
                    <a:pt x="1915" y="6999"/>
                    <a:pt x="1926" y="6925"/>
                  </a:cubicBezTo>
                  <a:cubicBezTo>
                    <a:pt x="1945" y="6812"/>
                    <a:pt x="1997" y="6671"/>
                    <a:pt x="2116" y="6626"/>
                  </a:cubicBezTo>
                  <a:cubicBezTo>
                    <a:pt x="2141" y="6617"/>
                    <a:pt x="2171" y="6611"/>
                    <a:pt x="2200" y="6611"/>
                  </a:cubicBezTo>
                  <a:cubicBezTo>
                    <a:pt x="2221" y="6611"/>
                    <a:pt x="2243" y="6614"/>
                    <a:pt x="2263" y="6621"/>
                  </a:cubicBezTo>
                  <a:cubicBezTo>
                    <a:pt x="2311" y="6640"/>
                    <a:pt x="2340" y="6687"/>
                    <a:pt x="2389" y="6702"/>
                  </a:cubicBezTo>
                  <a:cubicBezTo>
                    <a:pt x="2404" y="6707"/>
                    <a:pt x="2418" y="6709"/>
                    <a:pt x="2432" y="6709"/>
                  </a:cubicBezTo>
                  <a:cubicBezTo>
                    <a:pt x="2487" y="6709"/>
                    <a:pt x="2534" y="6675"/>
                    <a:pt x="2572" y="6631"/>
                  </a:cubicBezTo>
                  <a:cubicBezTo>
                    <a:pt x="2643" y="6553"/>
                    <a:pt x="2719" y="6475"/>
                    <a:pt x="2830" y="6475"/>
                  </a:cubicBezTo>
                  <a:close/>
                  <a:moveTo>
                    <a:pt x="14171" y="183"/>
                  </a:moveTo>
                  <a:cubicBezTo>
                    <a:pt x="14596" y="183"/>
                    <a:pt x="15021" y="235"/>
                    <a:pt x="15439" y="346"/>
                  </a:cubicBezTo>
                  <a:cubicBezTo>
                    <a:pt x="16642" y="666"/>
                    <a:pt x="17627" y="1475"/>
                    <a:pt x="18540" y="2291"/>
                  </a:cubicBezTo>
                  <a:cubicBezTo>
                    <a:pt x="19584" y="3223"/>
                    <a:pt x="20897" y="4413"/>
                    <a:pt x="21982" y="5298"/>
                  </a:cubicBezTo>
                  <a:cubicBezTo>
                    <a:pt x="22302" y="5561"/>
                    <a:pt x="22624" y="5821"/>
                    <a:pt x="22947" y="6083"/>
                  </a:cubicBezTo>
                  <a:cubicBezTo>
                    <a:pt x="23119" y="6220"/>
                    <a:pt x="23293" y="6359"/>
                    <a:pt x="23467" y="6495"/>
                  </a:cubicBezTo>
                  <a:cubicBezTo>
                    <a:pt x="22964" y="6750"/>
                    <a:pt x="22463" y="7008"/>
                    <a:pt x="21963" y="7269"/>
                  </a:cubicBezTo>
                  <a:cubicBezTo>
                    <a:pt x="21918" y="6645"/>
                    <a:pt x="21474" y="6119"/>
                    <a:pt x="20891" y="5939"/>
                  </a:cubicBezTo>
                  <a:cubicBezTo>
                    <a:pt x="20968" y="5764"/>
                    <a:pt x="21022" y="5567"/>
                    <a:pt x="20979" y="5377"/>
                  </a:cubicBezTo>
                  <a:cubicBezTo>
                    <a:pt x="20933" y="5186"/>
                    <a:pt x="20790" y="5057"/>
                    <a:pt x="20606" y="5002"/>
                  </a:cubicBezTo>
                  <a:cubicBezTo>
                    <a:pt x="20521" y="4976"/>
                    <a:pt x="20431" y="4967"/>
                    <a:pt x="20342" y="4963"/>
                  </a:cubicBezTo>
                  <a:cubicBezTo>
                    <a:pt x="20329" y="4962"/>
                    <a:pt x="20316" y="4962"/>
                    <a:pt x="20302" y="4962"/>
                  </a:cubicBezTo>
                  <a:cubicBezTo>
                    <a:pt x="20266" y="4962"/>
                    <a:pt x="20225" y="4964"/>
                    <a:pt x="20185" y="4964"/>
                  </a:cubicBezTo>
                  <a:cubicBezTo>
                    <a:pt x="20107" y="4964"/>
                    <a:pt x="20028" y="4958"/>
                    <a:pt x="19972" y="4928"/>
                  </a:cubicBezTo>
                  <a:cubicBezTo>
                    <a:pt x="19902" y="4889"/>
                    <a:pt x="19959" y="4746"/>
                    <a:pt x="19946" y="4674"/>
                  </a:cubicBezTo>
                  <a:cubicBezTo>
                    <a:pt x="19929" y="4587"/>
                    <a:pt x="19874" y="4512"/>
                    <a:pt x="19802" y="4464"/>
                  </a:cubicBezTo>
                  <a:cubicBezTo>
                    <a:pt x="19734" y="4417"/>
                    <a:pt x="19655" y="4391"/>
                    <a:pt x="19574" y="4381"/>
                  </a:cubicBezTo>
                  <a:cubicBezTo>
                    <a:pt x="19538" y="4376"/>
                    <a:pt x="19500" y="4376"/>
                    <a:pt x="19461" y="4376"/>
                  </a:cubicBezTo>
                  <a:cubicBezTo>
                    <a:pt x="19449" y="4376"/>
                    <a:pt x="19436" y="4376"/>
                    <a:pt x="19424" y="4376"/>
                  </a:cubicBezTo>
                  <a:cubicBezTo>
                    <a:pt x="19347" y="4376"/>
                    <a:pt x="19270" y="4373"/>
                    <a:pt x="19207" y="4342"/>
                  </a:cubicBezTo>
                  <a:cubicBezTo>
                    <a:pt x="19111" y="4297"/>
                    <a:pt x="19178" y="4173"/>
                    <a:pt x="19193" y="4093"/>
                  </a:cubicBezTo>
                  <a:cubicBezTo>
                    <a:pt x="19212" y="3999"/>
                    <a:pt x="19221" y="3901"/>
                    <a:pt x="19189" y="3807"/>
                  </a:cubicBezTo>
                  <a:cubicBezTo>
                    <a:pt x="19125" y="3616"/>
                    <a:pt x="18927" y="3558"/>
                    <a:pt x="18746" y="3558"/>
                  </a:cubicBezTo>
                  <a:cubicBezTo>
                    <a:pt x="18745" y="3558"/>
                    <a:pt x="18743" y="3558"/>
                    <a:pt x="18742" y="3558"/>
                  </a:cubicBezTo>
                  <a:cubicBezTo>
                    <a:pt x="18699" y="3558"/>
                    <a:pt x="18637" y="3567"/>
                    <a:pt x="18577" y="3567"/>
                  </a:cubicBezTo>
                  <a:cubicBezTo>
                    <a:pt x="18516" y="3567"/>
                    <a:pt x="18458" y="3558"/>
                    <a:pt x="18426" y="3521"/>
                  </a:cubicBezTo>
                  <a:cubicBezTo>
                    <a:pt x="18381" y="3469"/>
                    <a:pt x="18400" y="3359"/>
                    <a:pt x="18395" y="3294"/>
                  </a:cubicBezTo>
                  <a:cubicBezTo>
                    <a:pt x="18378" y="3110"/>
                    <a:pt x="18275" y="2976"/>
                    <a:pt x="18091" y="2976"/>
                  </a:cubicBezTo>
                  <a:cubicBezTo>
                    <a:pt x="18075" y="2976"/>
                    <a:pt x="18059" y="2977"/>
                    <a:pt x="18042" y="2979"/>
                  </a:cubicBezTo>
                  <a:cubicBezTo>
                    <a:pt x="17947" y="2991"/>
                    <a:pt x="17861" y="3021"/>
                    <a:pt x="17770" y="3026"/>
                  </a:cubicBezTo>
                  <a:cubicBezTo>
                    <a:pt x="17759" y="3022"/>
                    <a:pt x="17747" y="3020"/>
                    <a:pt x="17733" y="3020"/>
                  </a:cubicBezTo>
                  <a:cubicBezTo>
                    <a:pt x="17729" y="3020"/>
                    <a:pt x="17724" y="3020"/>
                    <a:pt x="17720" y="3020"/>
                  </a:cubicBezTo>
                  <a:cubicBezTo>
                    <a:pt x="17646" y="3020"/>
                    <a:pt x="17568" y="3004"/>
                    <a:pt x="17497" y="2970"/>
                  </a:cubicBezTo>
                  <a:cubicBezTo>
                    <a:pt x="17496" y="2970"/>
                    <a:pt x="17496" y="2969"/>
                    <a:pt x="17495" y="2969"/>
                  </a:cubicBezTo>
                  <a:cubicBezTo>
                    <a:pt x="17422" y="2933"/>
                    <a:pt x="17362" y="2877"/>
                    <a:pt x="17333" y="2801"/>
                  </a:cubicBezTo>
                  <a:cubicBezTo>
                    <a:pt x="17287" y="2672"/>
                    <a:pt x="17245" y="2557"/>
                    <a:pt x="17119" y="2485"/>
                  </a:cubicBezTo>
                  <a:cubicBezTo>
                    <a:pt x="17010" y="2426"/>
                    <a:pt x="16880" y="2421"/>
                    <a:pt x="16758" y="2421"/>
                  </a:cubicBezTo>
                  <a:cubicBezTo>
                    <a:pt x="16733" y="2421"/>
                    <a:pt x="16709" y="2421"/>
                    <a:pt x="16684" y="2421"/>
                  </a:cubicBezTo>
                  <a:cubicBezTo>
                    <a:pt x="16647" y="2421"/>
                    <a:pt x="16610" y="2421"/>
                    <a:pt x="16573" y="2419"/>
                  </a:cubicBezTo>
                  <a:cubicBezTo>
                    <a:pt x="16538" y="2418"/>
                    <a:pt x="16407" y="2418"/>
                    <a:pt x="16385" y="2381"/>
                  </a:cubicBezTo>
                  <a:cubicBezTo>
                    <a:pt x="16366" y="2350"/>
                    <a:pt x="16439" y="2257"/>
                    <a:pt x="16454" y="2226"/>
                  </a:cubicBezTo>
                  <a:cubicBezTo>
                    <a:pt x="16484" y="2168"/>
                    <a:pt x="16507" y="2108"/>
                    <a:pt x="16507" y="2042"/>
                  </a:cubicBezTo>
                  <a:cubicBezTo>
                    <a:pt x="16507" y="1903"/>
                    <a:pt x="16412" y="1778"/>
                    <a:pt x="16293" y="1715"/>
                  </a:cubicBezTo>
                  <a:cubicBezTo>
                    <a:pt x="16217" y="1674"/>
                    <a:pt x="16135" y="1658"/>
                    <a:pt x="16051" y="1658"/>
                  </a:cubicBezTo>
                  <a:cubicBezTo>
                    <a:pt x="15982" y="1658"/>
                    <a:pt x="15913" y="1668"/>
                    <a:pt x="15845" y="1683"/>
                  </a:cubicBezTo>
                  <a:cubicBezTo>
                    <a:pt x="15730" y="1707"/>
                    <a:pt x="15597" y="1764"/>
                    <a:pt x="15472" y="1764"/>
                  </a:cubicBezTo>
                  <a:cubicBezTo>
                    <a:pt x="15430" y="1764"/>
                    <a:pt x="15390" y="1757"/>
                    <a:pt x="15351" y="1742"/>
                  </a:cubicBezTo>
                  <a:cubicBezTo>
                    <a:pt x="15201" y="1683"/>
                    <a:pt x="15356" y="1551"/>
                    <a:pt x="15414" y="1475"/>
                  </a:cubicBezTo>
                  <a:cubicBezTo>
                    <a:pt x="15480" y="1390"/>
                    <a:pt x="15532" y="1291"/>
                    <a:pt x="15494" y="1182"/>
                  </a:cubicBezTo>
                  <a:cubicBezTo>
                    <a:pt x="15481" y="1145"/>
                    <a:pt x="15453" y="1122"/>
                    <a:pt x="15413" y="1120"/>
                  </a:cubicBezTo>
                  <a:cubicBezTo>
                    <a:pt x="15318" y="1114"/>
                    <a:pt x="15220" y="1107"/>
                    <a:pt x="15126" y="1098"/>
                  </a:cubicBezTo>
                  <a:lnTo>
                    <a:pt x="14992" y="1086"/>
                  </a:lnTo>
                  <a:cubicBezTo>
                    <a:pt x="14951" y="1083"/>
                    <a:pt x="14875" y="1090"/>
                    <a:pt x="14838" y="1072"/>
                  </a:cubicBezTo>
                  <a:cubicBezTo>
                    <a:pt x="14798" y="1052"/>
                    <a:pt x="14814" y="1039"/>
                    <a:pt x="14826" y="996"/>
                  </a:cubicBezTo>
                  <a:cubicBezTo>
                    <a:pt x="14836" y="963"/>
                    <a:pt x="14845" y="927"/>
                    <a:pt x="14850" y="892"/>
                  </a:cubicBezTo>
                  <a:cubicBezTo>
                    <a:pt x="14855" y="836"/>
                    <a:pt x="14846" y="782"/>
                    <a:pt x="14820" y="732"/>
                  </a:cubicBezTo>
                  <a:cubicBezTo>
                    <a:pt x="14748" y="595"/>
                    <a:pt x="14621" y="542"/>
                    <a:pt x="14487" y="542"/>
                  </a:cubicBezTo>
                  <a:cubicBezTo>
                    <a:pt x="14374" y="542"/>
                    <a:pt x="14256" y="579"/>
                    <a:pt x="14161" y="635"/>
                  </a:cubicBezTo>
                  <a:cubicBezTo>
                    <a:pt x="14021" y="715"/>
                    <a:pt x="13893" y="838"/>
                    <a:pt x="13730" y="870"/>
                  </a:cubicBezTo>
                  <a:cubicBezTo>
                    <a:pt x="13714" y="873"/>
                    <a:pt x="13698" y="875"/>
                    <a:pt x="13683" y="875"/>
                  </a:cubicBezTo>
                  <a:cubicBezTo>
                    <a:pt x="13538" y="875"/>
                    <a:pt x="13428" y="748"/>
                    <a:pt x="13279" y="739"/>
                  </a:cubicBezTo>
                  <a:cubicBezTo>
                    <a:pt x="13270" y="738"/>
                    <a:pt x="13260" y="738"/>
                    <a:pt x="13251" y="738"/>
                  </a:cubicBezTo>
                  <a:cubicBezTo>
                    <a:pt x="12969" y="738"/>
                    <a:pt x="12714" y="1007"/>
                    <a:pt x="12496" y="1159"/>
                  </a:cubicBezTo>
                  <a:cubicBezTo>
                    <a:pt x="12370" y="1246"/>
                    <a:pt x="12232" y="1317"/>
                    <a:pt x="12075" y="1328"/>
                  </a:cubicBezTo>
                  <a:cubicBezTo>
                    <a:pt x="12042" y="1331"/>
                    <a:pt x="12009" y="1332"/>
                    <a:pt x="11976" y="1332"/>
                  </a:cubicBezTo>
                  <a:cubicBezTo>
                    <a:pt x="11900" y="1332"/>
                    <a:pt x="11823" y="1327"/>
                    <a:pt x="11746" y="1327"/>
                  </a:cubicBezTo>
                  <a:cubicBezTo>
                    <a:pt x="11686" y="1327"/>
                    <a:pt x="11626" y="1330"/>
                    <a:pt x="11566" y="1340"/>
                  </a:cubicBezTo>
                  <a:cubicBezTo>
                    <a:pt x="11303" y="1385"/>
                    <a:pt x="11092" y="1554"/>
                    <a:pt x="10889" y="1716"/>
                  </a:cubicBezTo>
                  <a:cubicBezTo>
                    <a:pt x="10783" y="1799"/>
                    <a:pt x="10675" y="1882"/>
                    <a:pt x="10558" y="1948"/>
                  </a:cubicBezTo>
                  <a:cubicBezTo>
                    <a:pt x="10419" y="2025"/>
                    <a:pt x="10268" y="2051"/>
                    <a:pt x="10112" y="2068"/>
                  </a:cubicBezTo>
                  <a:cubicBezTo>
                    <a:pt x="9962" y="2083"/>
                    <a:pt x="9804" y="2096"/>
                    <a:pt x="9660" y="2146"/>
                  </a:cubicBezTo>
                  <a:cubicBezTo>
                    <a:pt x="9527" y="2192"/>
                    <a:pt x="9415" y="2276"/>
                    <a:pt x="9314" y="2371"/>
                  </a:cubicBezTo>
                  <a:cubicBezTo>
                    <a:pt x="9184" y="2494"/>
                    <a:pt x="9069" y="2630"/>
                    <a:pt x="8910" y="2716"/>
                  </a:cubicBezTo>
                  <a:cubicBezTo>
                    <a:pt x="8747" y="2806"/>
                    <a:pt x="8561" y="2846"/>
                    <a:pt x="8388" y="2912"/>
                  </a:cubicBezTo>
                  <a:cubicBezTo>
                    <a:pt x="8131" y="3010"/>
                    <a:pt x="7874" y="3192"/>
                    <a:pt x="7831" y="3475"/>
                  </a:cubicBezTo>
                  <a:cubicBezTo>
                    <a:pt x="7804" y="3468"/>
                    <a:pt x="7775" y="3459"/>
                    <a:pt x="7746" y="3459"/>
                  </a:cubicBezTo>
                  <a:cubicBezTo>
                    <a:pt x="7739" y="3459"/>
                    <a:pt x="7733" y="3459"/>
                    <a:pt x="7726" y="3459"/>
                  </a:cubicBezTo>
                  <a:cubicBezTo>
                    <a:pt x="7616" y="3459"/>
                    <a:pt x="7519" y="3509"/>
                    <a:pt x="7462" y="3593"/>
                  </a:cubicBezTo>
                  <a:cubicBezTo>
                    <a:pt x="7429" y="3582"/>
                    <a:pt x="7395" y="3576"/>
                    <a:pt x="7362" y="3576"/>
                  </a:cubicBezTo>
                  <a:cubicBezTo>
                    <a:pt x="7246" y="3576"/>
                    <a:pt x="7134" y="3640"/>
                    <a:pt x="7082" y="3749"/>
                  </a:cubicBezTo>
                  <a:cubicBezTo>
                    <a:pt x="7059" y="3743"/>
                    <a:pt x="7035" y="3740"/>
                    <a:pt x="7011" y="3740"/>
                  </a:cubicBezTo>
                  <a:cubicBezTo>
                    <a:pt x="6950" y="3740"/>
                    <a:pt x="6888" y="3759"/>
                    <a:pt x="6829" y="3796"/>
                  </a:cubicBezTo>
                  <a:cubicBezTo>
                    <a:pt x="6722" y="3860"/>
                    <a:pt x="6663" y="3967"/>
                    <a:pt x="6613" y="4079"/>
                  </a:cubicBezTo>
                  <a:cubicBezTo>
                    <a:pt x="6602" y="4078"/>
                    <a:pt x="6591" y="4077"/>
                    <a:pt x="6581" y="4077"/>
                  </a:cubicBezTo>
                  <a:cubicBezTo>
                    <a:pt x="6499" y="4077"/>
                    <a:pt x="6421" y="4109"/>
                    <a:pt x="6356" y="4168"/>
                  </a:cubicBezTo>
                  <a:cubicBezTo>
                    <a:pt x="6252" y="4264"/>
                    <a:pt x="6220" y="4395"/>
                    <a:pt x="6197" y="4528"/>
                  </a:cubicBezTo>
                  <a:cubicBezTo>
                    <a:pt x="6113" y="4561"/>
                    <a:pt x="6048" y="4635"/>
                    <a:pt x="6014" y="4724"/>
                  </a:cubicBezTo>
                  <a:cubicBezTo>
                    <a:pt x="5984" y="4802"/>
                    <a:pt x="5965" y="4921"/>
                    <a:pt x="5989" y="5017"/>
                  </a:cubicBezTo>
                  <a:cubicBezTo>
                    <a:pt x="5931" y="5017"/>
                    <a:pt x="5873" y="5028"/>
                    <a:pt x="5820" y="5047"/>
                  </a:cubicBezTo>
                  <a:cubicBezTo>
                    <a:pt x="5775" y="4917"/>
                    <a:pt x="5677" y="4811"/>
                    <a:pt x="5539" y="4772"/>
                  </a:cubicBezTo>
                  <a:cubicBezTo>
                    <a:pt x="5504" y="4763"/>
                    <a:pt x="5469" y="4758"/>
                    <a:pt x="5434" y="4758"/>
                  </a:cubicBezTo>
                  <a:cubicBezTo>
                    <a:pt x="5327" y="4758"/>
                    <a:pt x="5227" y="4802"/>
                    <a:pt x="5147" y="4874"/>
                  </a:cubicBezTo>
                  <a:cubicBezTo>
                    <a:pt x="5073" y="4798"/>
                    <a:pt x="4961" y="4753"/>
                    <a:pt x="4854" y="4753"/>
                  </a:cubicBezTo>
                  <a:cubicBezTo>
                    <a:pt x="4828" y="4753"/>
                    <a:pt x="4803" y="4756"/>
                    <a:pt x="4779" y="4761"/>
                  </a:cubicBezTo>
                  <a:cubicBezTo>
                    <a:pt x="4646" y="4791"/>
                    <a:pt x="4549" y="4884"/>
                    <a:pt x="4500" y="5002"/>
                  </a:cubicBezTo>
                  <a:cubicBezTo>
                    <a:pt x="4457" y="4987"/>
                    <a:pt x="4414" y="4980"/>
                    <a:pt x="4372" y="4980"/>
                  </a:cubicBezTo>
                  <a:cubicBezTo>
                    <a:pt x="4192" y="4980"/>
                    <a:pt x="4029" y="5105"/>
                    <a:pt x="4005" y="5293"/>
                  </a:cubicBezTo>
                  <a:cubicBezTo>
                    <a:pt x="3989" y="5292"/>
                    <a:pt x="3973" y="5291"/>
                    <a:pt x="3956" y="5291"/>
                  </a:cubicBezTo>
                  <a:cubicBezTo>
                    <a:pt x="3840" y="5291"/>
                    <a:pt x="3725" y="5331"/>
                    <a:pt x="3645" y="5423"/>
                  </a:cubicBezTo>
                  <a:cubicBezTo>
                    <a:pt x="3556" y="5524"/>
                    <a:pt x="3526" y="5665"/>
                    <a:pt x="3557" y="5792"/>
                  </a:cubicBezTo>
                  <a:cubicBezTo>
                    <a:pt x="3285" y="5882"/>
                    <a:pt x="3233" y="6246"/>
                    <a:pt x="3333" y="6504"/>
                  </a:cubicBezTo>
                  <a:cubicBezTo>
                    <a:pt x="3299" y="6519"/>
                    <a:pt x="3260" y="6535"/>
                    <a:pt x="3226" y="6548"/>
                  </a:cubicBezTo>
                  <a:cubicBezTo>
                    <a:pt x="3159" y="6400"/>
                    <a:pt x="3002" y="6316"/>
                    <a:pt x="2841" y="6316"/>
                  </a:cubicBezTo>
                  <a:cubicBezTo>
                    <a:pt x="2786" y="6316"/>
                    <a:pt x="2729" y="6326"/>
                    <a:pt x="2676" y="6347"/>
                  </a:cubicBezTo>
                  <a:cubicBezTo>
                    <a:pt x="2615" y="6371"/>
                    <a:pt x="2561" y="6407"/>
                    <a:pt x="2514" y="6452"/>
                  </a:cubicBezTo>
                  <a:cubicBezTo>
                    <a:pt x="2498" y="6468"/>
                    <a:pt x="2462" y="6533"/>
                    <a:pt x="2441" y="6537"/>
                  </a:cubicBezTo>
                  <a:cubicBezTo>
                    <a:pt x="2440" y="6537"/>
                    <a:pt x="2439" y="6537"/>
                    <a:pt x="2439" y="6537"/>
                  </a:cubicBezTo>
                  <a:cubicBezTo>
                    <a:pt x="2423" y="6537"/>
                    <a:pt x="2392" y="6505"/>
                    <a:pt x="2385" y="6501"/>
                  </a:cubicBezTo>
                  <a:cubicBezTo>
                    <a:pt x="2335" y="6473"/>
                    <a:pt x="2279" y="6460"/>
                    <a:pt x="2223" y="6460"/>
                  </a:cubicBezTo>
                  <a:cubicBezTo>
                    <a:pt x="2163" y="6460"/>
                    <a:pt x="2104" y="6474"/>
                    <a:pt x="2050" y="6500"/>
                  </a:cubicBezTo>
                  <a:cubicBezTo>
                    <a:pt x="1935" y="6556"/>
                    <a:pt x="1854" y="6662"/>
                    <a:pt x="1812" y="6781"/>
                  </a:cubicBezTo>
                  <a:cubicBezTo>
                    <a:pt x="1796" y="6823"/>
                    <a:pt x="1794" y="6930"/>
                    <a:pt x="1761" y="6951"/>
                  </a:cubicBezTo>
                  <a:cubicBezTo>
                    <a:pt x="1743" y="6963"/>
                    <a:pt x="1703" y="6960"/>
                    <a:pt x="1682" y="6967"/>
                  </a:cubicBezTo>
                  <a:cubicBezTo>
                    <a:pt x="1651" y="6975"/>
                    <a:pt x="1622" y="6989"/>
                    <a:pt x="1594" y="7005"/>
                  </a:cubicBezTo>
                  <a:cubicBezTo>
                    <a:pt x="1421" y="7104"/>
                    <a:pt x="1328" y="7331"/>
                    <a:pt x="1388" y="7517"/>
                  </a:cubicBezTo>
                  <a:cubicBezTo>
                    <a:pt x="1275" y="7558"/>
                    <a:pt x="1186" y="7651"/>
                    <a:pt x="1150" y="7772"/>
                  </a:cubicBezTo>
                  <a:cubicBezTo>
                    <a:pt x="1125" y="7857"/>
                    <a:pt x="1129" y="7947"/>
                    <a:pt x="1155" y="8030"/>
                  </a:cubicBezTo>
                  <a:cubicBezTo>
                    <a:pt x="1167" y="8076"/>
                    <a:pt x="1190" y="8118"/>
                    <a:pt x="1216" y="8156"/>
                  </a:cubicBezTo>
                  <a:cubicBezTo>
                    <a:pt x="1248" y="8206"/>
                    <a:pt x="1279" y="8220"/>
                    <a:pt x="1244" y="8275"/>
                  </a:cubicBezTo>
                  <a:cubicBezTo>
                    <a:pt x="1149" y="8425"/>
                    <a:pt x="1075" y="8569"/>
                    <a:pt x="1129" y="8753"/>
                  </a:cubicBezTo>
                  <a:cubicBezTo>
                    <a:pt x="1171" y="8902"/>
                    <a:pt x="1286" y="9020"/>
                    <a:pt x="1432" y="9067"/>
                  </a:cubicBezTo>
                  <a:cubicBezTo>
                    <a:pt x="1407" y="9140"/>
                    <a:pt x="1405" y="9209"/>
                    <a:pt x="1401" y="9284"/>
                  </a:cubicBezTo>
                  <a:cubicBezTo>
                    <a:pt x="1213" y="9373"/>
                    <a:pt x="1105" y="9562"/>
                    <a:pt x="1120" y="9753"/>
                  </a:cubicBezTo>
                  <a:cubicBezTo>
                    <a:pt x="800" y="9417"/>
                    <a:pt x="531" y="9047"/>
                    <a:pt x="370" y="8606"/>
                  </a:cubicBezTo>
                  <a:cubicBezTo>
                    <a:pt x="118" y="7908"/>
                    <a:pt x="164" y="7078"/>
                    <a:pt x="718" y="6538"/>
                  </a:cubicBezTo>
                  <a:cubicBezTo>
                    <a:pt x="1019" y="6246"/>
                    <a:pt x="1401" y="6047"/>
                    <a:pt x="1763" y="5841"/>
                  </a:cubicBezTo>
                  <a:cubicBezTo>
                    <a:pt x="2170" y="5610"/>
                    <a:pt x="2582" y="5385"/>
                    <a:pt x="2997" y="5162"/>
                  </a:cubicBezTo>
                  <a:cubicBezTo>
                    <a:pt x="4664" y="4269"/>
                    <a:pt x="6338" y="3385"/>
                    <a:pt x="8011" y="2499"/>
                  </a:cubicBezTo>
                  <a:cubicBezTo>
                    <a:pt x="8840" y="2058"/>
                    <a:pt x="9674" y="1626"/>
                    <a:pt x="10523" y="1226"/>
                  </a:cubicBezTo>
                  <a:cubicBezTo>
                    <a:pt x="11325" y="850"/>
                    <a:pt x="12148" y="496"/>
                    <a:pt x="13019" y="308"/>
                  </a:cubicBezTo>
                  <a:cubicBezTo>
                    <a:pt x="13401" y="226"/>
                    <a:pt x="13786" y="183"/>
                    <a:pt x="14171" y="183"/>
                  </a:cubicBezTo>
                  <a:close/>
                  <a:moveTo>
                    <a:pt x="6587" y="7360"/>
                  </a:moveTo>
                  <a:cubicBezTo>
                    <a:pt x="7233" y="7360"/>
                    <a:pt x="7856" y="7782"/>
                    <a:pt x="8050" y="8414"/>
                  </a:cubicBezTo>
                  <a:cubicBezTo>
                    <a:pt x="8281" y="9161"/>
                    <a:pt x="7907" y="9957"/>
                    <a:pt x="7201" y="10281"/>
                  </a:cubicBezTo>
                  <a:cubicBezTo>
                    <a:pt x="6980" y="10382"/>
                    <a:pt x="6740" y="10431"/>
                    <a:pt x="6503" y="10431"/>
                  </a:cubicBezTo>
                  <a:cubicBezTo>
                    <a:pt x="5917" y="10431"/>
                    <a:pt x="5342" y="10134"/>
                    <a:pt x="5065" y="9589"/>
                  </a:cubicBezTo>
                  <a:cubicBezTo>
                    <a:pt x="4877" y="9219"/>
                    <a:pt x="4853" y="8790"/>
                    <a:pt x="4996" y="8401"/>
                  </a:cubicBezTo>
                  <a:cubicBezTo>
                    <a:pt x="5037" y="8288"/>
                    <a:pt x="5092" y="8176"/>
                    <a:pt x="5160" y="8069"/>
                  </a:cubicBezTo>
                  <a:cubicBezTo>
                    <a:pt x="5185" y="8042"/>
                    <a:pt x="5209" y="8012"/>
                    <a:pt x="5235" y="7986"/>
                  </a:cubicBezTo>
                  <a:cubicBezTo>
                    <a:pt x="5518" y="7699"/>
                    <a:pt x="5886" y="7475"/>
                    <a:pt x="6283" y="7392"/>
                  </a:cubicBezTo>
                  <a:cubicBezTo>
                    <a:pt x="6384" y="7370"/>
                    <a:pt x="6486" y="7360"/>
                    <a:pt x="6587" y="7360"/>
                  </a:cubicBezTo>
                  <a:close/>
                  <a:moveTo>
                    <a:pt x="13079" y="6605"/>
                  </a:moveTo>
                  <a:cubicBezTo>
                    <a:pt x="13708" y="6605"/>
                    <a:pt x="14344" y="6850"/>
                    <a:pt x="14804" y="7275"/>
                  </a:cubicBezTo>
                  <a:cubicBezTo>
                    <a:pt x="15166" y="7609"/>
                    <a:pt x="15284" y="8043"/>
                    <a:pt x="15386" y="8509"/>
                  </a:cubicBezTo>
                  <a:cubicBezTo>
                    <a:pt x="15387" y="8515"/>
                    <a:pt x="15390" y="8522"/>
                    <a:pt x="15391" y="8527"/>
                  </a:cubicBezTo>
                  <a:cubicBezTo>
                    <a:pt x="15372" y="8537"/>
                    <a:pt x="15354" y="8548"/>
                    <a:pt x="15334" y="8559"/>
                  </a:cubicBezTo>
                  <a:cubicBezTo>
                    <a:pt x="15257" y="8601"/>
                    <a:pt x="15180" y="8645"/>
                    <a:pt x="15102" y="8684"/>
                  </a:cubicBezTo>
                  <a:cubicBezTo>
                    <a:pt x="15041" y="8718"/>
                    <a:pt x="14981" y="8749"/>
                    <a:pt x="14918" y="8781"/>
                  </a:cubicBezTo>
                  <a:cubicBezTo>
                    <a:pt x="14840" y="8823"/>
                    <a:pt x="14761" y="8861"/>
                    <a:pt x="14683" y="8903"/>
                  </a:cubicBezTo>
                  <a:cubicBezTo>
                    <a:pt x="14392" y="9053"/>
                    <a:pt x="14101" y="9202"/>
                    <a:pt x="13813" y="9358"/>
                  </a:cubicBezTo>
                  <a:cubicBezTo>
                    <a:pt x="13740" y="9395"/>
                    <a:pt x="13670" y="9434"/>
                    <a:pt x="13599" y="9476"/>
                  </a:cubicBezTo>
                  <a:cubicBezTo>
                    <a:pt x="13527" y="9516"/>
                    <a:pt x="13456" y="9557"/>
                    <a:pt x="13385" y="9598"/>
                  </a:cubicBezTo>
                  <a:cubicBezTo>
                    <a:pt x="13383" y="9598"/>
                    <a:pt x="13383" y="9598"/>
                    <a:pt x="13383" y="9599"/>
                  </a:cubicBezTo>
                  <a:cubicBezTo>
                    <a:pt x="13318" y="9639"/>
                    <a:pt x="13250" y="9678"/>
                    <a:pt x="13183" y="9719"/>
                  </a:cubicBezTo>
                  <a:cubicBezTo>
                    <a:pt x="13177" y="9724"/>
                    <a:pt x="13170" y="9726"/>
                    <a:pt x="13164" y="9731"/>
                  </a:cubicBezTo>
                  <a:cubicBezTo>
                    <a:pt x="13105" y="9766"/>
                    <a:pt x="13048" y="9804"/>
                    <a:pt x="12992" y="9840"/>
                  </a:cubicBezTo>
                  <a:cubicBezTo>
                    <a:pt x="12979" y="9849"/>
                    <a:pt x="12966" y="9856"/>
                    <a:pt x="12953" y="9865"/>
                  </a:cubicBezTo>
                  <a:cubicBezTo>
                    <a:pt x="12889" y="9907"/>
                    <a:pt x="12826" y="9950"/>
                    <a:pt x="12764" y="9993"/>
                  </a:cubicBezTo>
                  <a:cubicBezTo>
                    <a:pt x="12557" y="10136"/>
                    <a:pt x="12328" y="10285"/>
                    <a:pt x="12162" y="10473"/>
                  </a:cubicBezTo>
                  <a:cubicBezTo>
                    <a:pt x="12146" y="10485"/>
                    <a:pt x="12137" y="10499"/>
                    <a:pt x="12126" y="10514"/>
                  </a:cubicBezTo>
                  <a:cubicBezTo>
                    <a:pt x="12004" y="10093"/>
                    <a:pt x="11812" y="9678"/>
                    <a:pt x="11615" y="9292"/>
                  </a:cubicBezTo>
                  <a:cubicBezTo>
                    <a:pt x="11408" y="8889"/>
                    <a:pt x="11166" y="8506"/>
                    <a:pt x="10888" y="8150"/>
                  </a:cubicBezTo>
                  <a:cubicBezTo>
                    <a:pt x="10934" y="7938"/>
                    <a:pt x="11036" y="7741"/>
                    <a:pt x="11168" y="7564"/>
                  </a:cubicBezTo>
                  <a:cubicBezTo>
                    <a:pt x="11194" y="7527"/>
                    <a:pt x="11222" y="7491"/>
                    <a:pt x="11252" y="7457"/>
                  </a:cubicBezTo>
                  <a:cubicBezTo>
                    <a:pt x="11267" y="7439"/>
                    <a:pt x="11282" y="7423"/>
                    <a:pt x="11297" y="7406"/>
                  </a:cubicBezTo>
                  <a:cubicBezTo>
                    <a:pt x="11321" y="7377"/>
                    <a:pt x="11347" y="7350"/>
                    <a:pt x="11375" y="7322"/>
                  </a:cubicBezTo>
                  <a:cubicBezTo>
                    <a:pt x="11427" y="7270"/>
                    <a:pt x="11482" y="7218"/>
                    <a:pt x="11538" y="7172"/>
                  </a:cubicBezTo>
                  <a:cubicBezTo>
                    <a:pt x="11826" y="6926"/>
                    <a:pt x="12177" y="6752"/>
                    <a:pt x="12547" y="6666"/>
                  </a:cubicBezTo>
                  <a:cubicBezTo>
                    <a:pt x="12721" y="6624"/>
                    <a:pt x="12900" y="6605"/>
                    <a:pt x="13079" y="6605"/>
                  </a:cubicBezTo>
                  <a:close/>
                  <a:moveTo>
                    <a:pt x="23930" y="7766"/>
                  </a:moveTo>
                  <a:lnTo>
                    <a:pt x="23930" y="7766"/>
                  </a:lnTo>
                  <a:cubicBezTo>
                    <a:pt x="23927" y="7772"/>
                    <a:pt x="23926" y="7777"/>
                    <a:pt x="23924" y="7781"/>
                  </a:cubicBezTo>
                  <a:cubicBezTo>
                    <a:pt x="23868" y="7885"/>
                    <a:pt x="23799" y="7978"/>
                    <a:pt x="23715" y="8062"/>
                  </a:cubicBezTo>
                  <a:cubicBezTo>
                    <a:pt x="23664" y="8117"/>
                    <a:pt x="23712" y="8208"/>
                    <a:pt x="23774" y="8208"/>
                  </a:cubicBezTo>
                  <a:cubicBezTo>
                    <a:pt x="23787" y="8208"/>
                    <a:pt x="23801" y="8204"/>
                    <a:pt x="23815" y="8194"/>
                  </a:cubicBezTo>
                  <a:cubicBezTo>
                    <a:pt x="23880" y="8147"/>
                    <a:pt x="23948" y="8104"/>
                    <a:pt x="24020" y="8068"/>
                  </a:cubicBezTo>
                  <a:cubicBezTo>
                    <a:pt x="24055" y="8050"/>
                    <a:pt x="24096" y="8029"/>
                    <a:pt x="24134" y="8017"/>
                  </a:cubicBezTo>
                  <a:cubicBezTo>
                    <a:pt x="24152" y="8012"/>
                    <a:pt x="24166" y="8009"/>
                    <a:pt x="24175" y="8009"/>
                  </a:cubicBezTo>
                  <a:cubicBezTo>
                    <a:pt x="24195" y="8009"/>
                    <a:pt x="24192" y="8023"/>
                    <a:pt x="24170" y="8061"/>
                  </a:cubicBezTo>
                  <a:cubicBezTo>
                    <a:pt x="24102" y="8180"/>
                    <a:pt x="23952" y="8239"/>
                    <a:pt x="23833" y="8292"/>
                  </a:cubicBezTo>
                  <a:cubicBezTo>
                    <a:pt x="23750" y="8329"/>
                    <a:pt x="23803" y="8440"/>
                    <a:pt x="23881" y="8440"/>
                  </a:cubicBezTo>
                  <a:cubicBezTo>
                    <a:pt x="23892" y="8440"/>
                    <a:pt x="23904" y="8437"/>
                    <a:pt x="23916" y="8432"/>
                  </a:cubicBezTo>
                  <a:cubicBezTo>
                    <a:pt x="23940" y="8423"/>
                    <a:pt x="23973" y="8409"/>
                    <a:pt x="24000" y="8409"/>
                  </a:cubicBezTo>
                  <a:cubicBezTo>
                    <a:pt x="24025" y="8409"/>
                    <a:pt x="24045" y="8420"/>
                    <a:pt x="24047" y="8459"/>
                  </a:cubicBezTo>
                  <a:cubicBezTo>
                    <a:pt x="24049" y="8498"/>
                    <a:pt x="24020" y="8525"/>
                    <a:pt x="23992" y="8547"/>
                  </a:cubicBezTo>
                  <a:cubicBezTo>
                    <a:pt x="23931" y="8597"/>
                    <a:pt x="23848" y="8614"/>
                    <a:pt x="23779" y="8652"/>
                  </a:cubicBezTo>
                  <a:cubicBezTo>
                    <a:pt x="23679" y="8706"/>
                    <a:pt x="23599" y="8789"/>
                    <a:pt x="23585" y="8900"/>
                  </a:cubicBezTo>
                  <a:cubicBezTo>
                    <a:pt x="23561" y="8904"/>
                    <a:pt x="23538" y="8910"/>
                    <a:pt x="23514" y="8915"/>
                  </a:cubicBezTo>
                  <a:cubicBezTo>
                    <a:pt x="23446" y="8931"/>
                    <a:pt x="23377" y="8951"/>
                    <a:pt x="23310" y="8974"/>
                  </a:cubicBezTo>
                  <a:cubicBezTo>
                    <a:pt x="23202" y="9011"/>
                    <a:pt x="23096" y="9058"/>
                    <a:pt x="22994" y="9114"/>
                  </a:cubicBezTo>
                  <a:cubicBezTo>
                    <a:pt x="22951" y="9138"/>
                    <a:pt x="22909" y="9162"/>
                    <a:pt x="22868" y="9190"/>
                  </a:cubicBezTo>
                  <a:cubicBezTo>
                    <a:pt x="22843" y="9206"/>
                    <a:pt x="22818" y="9223"/>
                    <a:pt x="22795" y="9240"/>
                  </a:cubicBezTo>
                  <a:cubicBezTo>
                    <a:pt x="22650" y="9343"/>
                    <a:pt x="22519" y="9466"/>
                    <a:pt x="22404" y="9602"/>
                  </a:cubicBezTo>
                  <a:cubicBezTo>
                    <a:pt x="22343" y="9675"/>
                    <a:pt x="22286" y="9750"/>
                    <a:pt x="22235" y="9829"/>
                  </a:cubicBezTo>
                  <a:cubicBezTo>
                    <a:pt x="22228" y="9838"/>
                    <a:pt x="22222" y="9847"/>
                    <a:pt x="22217" y="9857"/>
                  </a:cubicBezTo>
                  <a:cubicBezTo>
                    <a:pt x="22124" y="10005"/>
                    <a:pt x="22042" y="10170"/>
                    <a:pt x="21989" y="10343"/>
                  </a:cubicBezTo>
                  <a:cubicBezTo>
                    <a:pt x="21955" y="10453"/>
                    <a:pt x="21932" y="10566"/>
                    <a:pt x="21927" y="10678"/>
                  </a:cubicBezTo>
                  <a:cubicBezTo>
                    <a:pt x="21910" y="10676"/>
                    <a:pt x="21889" y="10674"/>
                    <a:pt x="21870" y="10674"/>
                  </a:cubicBezTo>
                  <a:cubicBezTo>
                    <a:pt x="21809" y="10670"/>
                    <a:pt x="21748" y="10667"/>
                    <a:pt x="21686" y="10667"/>
                  </a:cubicBezTo>
                  <a:cubicBezTo>
                    <a:pt x="21516" y="10667"/>
                    <a:pt x="21346" y="10684"/>
                    <a:pt x="21180" y="10712"/>
                  </a:cubicBezTo>
                  <a:cubicBezTo>
                    <a:pt x="21181" y="10708"/>
                    <a:pt x="21181" y="10705"/>
                    <a:pt x="21182" y="10703"/>
                  </a:cubicBezTo>
                  <a:cubicBezTo>
                    <a:pt x="21185" y="10416"/>
                    <a:pt x="20983" y="10162"/>
                    <a:pt x="20750" y="9998"/>
                  </a:cubicBezTo>
                  <a:cubicBezTo>
                    <a:pt x="20738" y="9988"/>
                    <a:pt x="20723" y="9979"/>
                    <a:pt x="20709" y="9969"/>
                  </a:cubicBezTo>
                  <a:cubicBezTo>
                    <a:pt x="20721" y="9957"/>
                    <a:pt x="20730" y="9939"/>
                    <a:pt x="20730" y="9917"/>
                  </a:cubicBezTo>
                  <a:cubicBezTo>
                    <a:pt x="20732" y="9901"/>
                    <a:pt x="20732" y="9882"/>
                    <a:pt x="20734" y="9865"/>
                  </a:cubicBezTo>
                  <a:cubicBezTo>
                    <a:pt x="20747" y="9729"/>
                    <a:pt x="20799" y="9593"/>
                    <a:pt x="20867" y="9467"/>
                  </a:cubicBezTo>
                  <a:cubicBezTo>
                    <a:pt x="20933" y="9340"/>
                    <a:pt x="21015" y="9224"/>
                    <a:pt x="21092" y="9115"/>
                  </a:cubicBezTo>
                  <a:cubicBezTo>
                    <a:pt x="21092" y="9115"/>
                    <a:pt x="21092" y="9114"/>
                    <a:pt x="21093" y="9114"/>
                  </a:cubicBezTo>
                  <a:cubicBezTo>
                    <a:pt x="21256" y="8887"/>
                    <a:pt x="21457" y="8686"/>
                    <a:pt x="21687" y="8528"/>
                  </a:cubicBezTo>
                  <a:cubicBezTo>
                    <a:pt x="21722" y="8505"/>
                    <a:pt x="21758" y="8481"/>
                    <a:pt x="21795" y="8462"/>
                  </a:cubicBezTo>
                  <a:cubicBezTo>
                    <a:pt x="21962" y="8364"/>
                    <a:pt x="22151" y="8286"/>
                    <a:pt x="22347" y="8241"/>
                  </a:cubicBezTo>
                  <a:cubicBezTo>
                    <a:pt x="22473" y="8211"/>
                    <a:pt x="22602" y="8196"/>
                    <a:pt x="22729" y="8196"/>
                  </a:cubicBezTo>
                  <a:cubicBezTo>
                    <a:pt x="22916" y="8196"/>
                    <a:pt x="23101" y="8230"/>
                    <a:pt x="23270" y="8308"/>
                  </a:cubicBezTo>
                  <a:cubicBezTo>
                    <a:pt x="23295" y="8322"/>
                    <a:pt x="23320" y="8333"/>
                    <a:pt x="23346" y="8348"/>
                  </a:cubicBezTo>
                  <a:cubicBezTo>
                    <a:pt x="23361" y="8357"/>
                    <a:pt x="23377" y="8361"/>
                    <a:pt x="23393" y="8361"/>
                  </a:cubicBezTo>
                  <a:cubicBezTo>
                    <a:pt x="23412" y="8361"/>
                    <a:pt x="23431" y="8355"/>
                    <a:pt x="23446" y="8345"/>
                  </a:cubicBezTo>
                  <a:cubicBezTo>
                    <a:pt x="23463" y="8332"/>
                    <a:pt x="23479" y="8312"/>
                    <a:pt x="23489" y="8288"/>
                  </a:cubicBezTo>
                  <a:cubicBezTo>
                    <a:pt x="23565" y="8096"/>
                    <a:pt x="23671" y="7934"/>
                    <a:pt x="23844" y="7814"/>
                  </a:cubicBezTo>
                  <a:cubicBezTo>
                    <a:pt x="23869" y="7796"/>
                    <a:pt x="23903" y="7782"/>
                    <a:pt x="23930" y="7766"/>
                  </a:cubicBezTo>
                  <a:close/>
                  <a:moveTo>
                    <a:pt x="25439" y="9875"/>
                  </a:moveTo>
                  <a:cubicBezTo>
                    <a:pt x="25440" y="9876"/>
                    <a:pt x="25442" y="9878"/>
                    <a:pt x="25445" y="9879"/>
                  </a:cubicBezTo>
                  <a:cubicBezTo>
                    <a:pt x="25449" y="9880"/>
                    <a:pt x="25452" y="9883"/>
                    <a:pt x="25456" y="9885"/>
                  </a:cubicBezTo>
                  <a:lnTo>
                    <a:pt x="25457" y="9886"/>
                  </a:lnTo>
                  <a:cubicBezTo>
                    <a:pt x="25462" y="9890"/>
                    <a:pt x="25467" y="9895"/>
                    <a:pt x="25472" y="9901"/>
                  </a:cubicBezTo>
                  <a:cubicBezTo>
                    <a:pt x="25476" y="9904"/>
                    <a:pt x="25477" y="9906"/>
                    <a:pt x="25479" y="9907"/>
                  </a:cubicBezTo>
                  <a:lnTo>
                    <a:pt x="25479" y="9909"/>
                  </a:lnTo>
                  <a:lnTo>
                    <a:pt x="25479" y="9910"/>
                  </a:lnTo>
                  <a:cubicBezTo>
                    <a:pt x="25483" y="9915"/>
                    <a:pt x="25487" y="9920"/>
                    <a:pt x="25489" y="9927"/>
                  </a:cubicBezTo>
                  <a:cubicBezTo>
                    <a:pt x="25493" y="9933"/>
                    <a:pt x="25496" y="9940"/>
                    <a:pt x="25499" y="9945"/>
                  </a:cubicBezTo>
                  <a:lnTo>
                    <a:pt x="25504" y="9957"/>
                  </a:lnTo>
                  <a:lnTo>
                    <a:pt x="25508" y="9977"/>
                  </a:lnTo>
                  <a:cubicBezTo>
                    <a:pt x="25508" y="9978"/>
                    <a:pt x="25509" y="9980"/>
                    <a:pt x="25509" y="9982"/>
                  </a:cubicBezTo>
                  <a:cubicBezTo>
                    <a:pt x="25510" y="9985"/>
                    <a:pt x="25510" y="9989"/>
                    <a:pt x="25510" y="9993"/>
                  </a:cubicBezTo>
                  <a:cubicBezTo>
                    <a:pt x="25513" y="10012"/>
                    <a:pt x="25513" y="10032"/>
                    <a:pt x="25510" y="10051"/>
                  </a:cubicBezTo>
                  <a:cubicBezTo>
                    <a:pt x="25509" y="10054"/>
                    <a:pt x="25510" y="10064"/>
                    <a:pt x="25509" y="10064"/>
                  </a:cubicBezTo>
                  <a:cubicBezTo>
                    <a:pt x="25509" y="10064"/>
                    <a:pt x="25509" y="10063"/>
                    <a:pt x="25509" y="10061"/>
                  </a:cubicBezTo>
                  <a:cubicBezTo>
                    <a:pt x="25509" y="10058"/>
                    <a:pt x="25508" y="10057"/>
                    <a:pt x="25508" y="10057"/>
                  </a:cubicBezTo>
                  <a:cubicBezTo>
                    <a:pt x="25508" y="10057"/>
                    <a:pt x="25508" y="10063"/>
                    <a:pt x="25508" y="10066"/>
                  </a:cubicBezTo>
                  <a:cubicBezTo>
                    <a:pt x="25506" y="10077"/>
                    <a:pt x="25504" y="10086"/>
                    <a:pt x="25503" y="10096"/>
                  </a:cubicBezTo>
                  <a:cubicBezTo>
                    <a:pt x="25496" y="10126"/>
                    <a:pt x="25487" y="10159"/>
                    <a:pt x="25497" y="10188"/>
                  </a:cubicBezTo>
                  <a:cubicBezTo>
                    <a:pt x="25499" y="10195"/>
                    <a:pt x="25504" y="10202"/>
                    <a:pt x="25508" y="10207"/>
                  </a:cubicBezTo>
                  <a:cubicBezTo>
                    <a:pt x="25227" y="10409"/>
                    <a:pt x="24934" y="10597"/>
                    <a:pt x="24632" y="10764"/>
                  </a:cubicBezTo>
                  <a:cubicBezTo>
                    <a:pt x="24457" y="10859"/>
                    <a:pt x="24274" y="10936"/>
                    <a:pt x="24101" y="11035"/>
                  </a:cubicBezTo>
                  <a:cubicBezTo>
                    <a:pt x="23992" y="11097"/>
                    <a:pt x="23896" y="11174"/>
                    <a:pt x="23802" y="11256"/>
                  </a:cubicBezTo>
                  <a:cubicBezTo>
                    <a:pt x="23828" y="11008"/>
                    <a:pt x="23873" y="10754"/>
                    <a:pt x="23995" y="10535"/>
                  </a:cubicBezTo>
                  <a:cubicBezTo>
                    <a:pt x="24159" y="10243"/>
                    <a:pt x="24453" y="10109"/>
                    <a:pt x="24759" y="10015"/>
                  </a:cubicBezTo>
                  <a:cubicBezTo>
                    <a:pt x="24919" y="9966"/>
                    <a:pt x="25082" y="9928"/>
                    <a:pt x="25246" y="9900"/>
                  </a:cubicBezTo>
                  <a:cubicBezTo>
                    <a:pt x="25305" y="9889"/>
                    <a:pt x="25372" y="9884"/>
                    <a:pt x="25439" y="9875"/>
                  </a:cubicBezTo>
                  <a:close/>
                  <a:moveTo>
                    <a:pt x="26344" y="10364"/>
                  </a:moveTo>
                  <a:cubicBezTo>
                    <a:pt x="26380" y="10364"/>
                    <a:pt x="26417" y="10390"/>
                    <a:pt x="26442" y="10411"/>
                  </a:cubicBezTo>
                  <a:cubicBezTo>
                    <a:pt x="26515" y="10473"/>
                    <a:pt x="26558" y="10578"/>
                    <a:pt x="26596" y="10663"/>
                  </a:cubicBezTo>
                  <a:cubicBezTo>
                    <a:pt x="26638" y="10756"/>
                    <a:pt x="26674" y="10857"/>
                    <a:pt x="26695" y="10955"/>
                  </a:cubicBezTo>
                  <a:cubicBezTo>
                    <a:pt x="26744" y="11201"/>
                    <a:pt x="26571" y="11373"/>
                    <a:pt x="26346" y="11432"/>
                  </a:cubicBezTo>
                  <a:cubicBezTo>
                    <a:pt x="26279" y="11449"/>
                    <a:pt x="26211" y="11457"/>
                    <a:pt x="26143" y="11457"/>
                  </a:cubicBezTo>
                  <a:cubicBezTo>
                    <a:pt x="25953" y="11457"/>
                    <a:pt x="25765" y="11395"/>
                    <a:pt x="25598" y="11303"/>
                  </a:cubicBezTo>
                  <a:cubicBezTo>
                    <a:pt x="25538" y="11270"/>
                    <a:pt x="25513" y="11224"/>
                    <a:pt x="25571" y="11171"/>
                  </a:cubicBezTo>
                  <a:cubicBezTo>
                    <a:pt x="25604" y="11141"/>
                    <a:pt x="25656" y="11129"/>
                    <a:pt x="25709" y="11129"/>
                  </a:cubicBezTo>
                  <a:cubicBezTo>
                    <a:pt x="25755" y="11129"/>
                    <a:pt x="25800" y="11138"/>
                    <a:pt x="25833" y="11153"/>
                  </a:cubicBezTo>
                  <a:cubicBezTo>
                    <a:pt x="25843" y="11158"/>
                    <a:pt x="25853" y="11160"/>
                    <a:pt x="25863" y="11160"/>
                  </a:cubicBezTo>
                  <a:cubicBezTo>
                    <a:pt x="25926" y="11160"/>
                    <a:pt x="25956" y="11068"/>
                    <a:pt x="25918" y="11020"/>
                  </a:cubicBezTo>
                  <a:cubicBezTo>
                    <a:pt x="25883" y="10976"/>
                    <a:pt x="25851" y="10950"/>
                    <a:pt x="25837" y="10894"/>
                  </a:cubicBezTo>
                  <a:cubicBezTo>
                    <a:pt x="25824" y="10842"/>
                    <a:pt x="25825" y="10785"/>
                    <a:pt x="25841" y="10733"/>
                  </a:cubicBezTo>
                  <a:cubicBezTo>
                    <a:pt x="25856" y="10680"/>
                    <a:pt x="25889" y="10634"/>
                    <a:pt x="25943" y="10634"/>
                  </a:cubicBezTo>
                  <a:cubicBezTo>
                    <a:pt x="25951" y="10634"/>
                    <a:pt x="25961" y="10636"/>
                    <a:pt x="25970" y="10638"/>
                  </a:cubicBezTo>
                  <a:cubicBezTo>
                    <a:pt x="26015" y="10648"/>
                    <a:pt x="26062" y="10690"/>
                    <a:pt x="26093" y="10735"/>
                  </a:cubicBezTo>
                  <a:cubicBezTo>
                    <a:pt x="26102" y="10761"/>
                    <a:pt x="26114" y="10785"/>
                    <a:pt x="26128" y="10806"/>
                  </a:cubicBezTo>
                  <a:cubicBezTo>
                    <a:pt x="26130" y="10805"/>
                    <a:pt x="26130" y="10805"/>
                    <a:pt x="26132" y="10805"/>
                  </a:cubicBezTo>
                  <a:cubicBezTo>
                    <a:pt x="26147" y="10829"/>
                    <a:pt x="26173" y="10840"/>
                    <a:pt x="26197" y="10840"/>
                  </a:cubicBezTo>
                  <a:cubicBezTo>
                    <a:pt x="26238" y="10840"/>
                    <a:pt x="26276" y="10809"/>
                    <a:pt x="26264" y="10755"/>
                  </a:cubicBezTo>
                  <a:cubicBezTo>
                    <a:pt x="26239" y="10657"/>
                    <a:pt x="26212" y="10574"/>
                    <a:pt x="26244" y="10473"/>
                  </a:cubicBezTo>
                  <a:cubicBezTo>
                    <a:pt x="26258" y="10431"/>
                    <a:pt x="26284" y="10369"/>
                    <a:pt x="26336" y="10364"/>
                  </a:cubicBezTo>
                  <a:cubicBezTo>
                    <a:pt x="26338" y="10364"/>
                    <a:pt x="26341" y="10364"/>
                    <a:pt x="26344" y="10364"/>
                  </a:cubicBezTo>
                  <a:close/>
                  <a:moveTo>
                    <a:pt x="2749" y="8756"/>
                  </a:moveTo>
                  <a:cubicBezTo>
                    <a:pt x="2802" y="8756"/>
                    <a:pt x="2823" y="8788"/>
                    <a:pt x="2846" y="8823"/>
                  </a:cubicBezTo>
                  <a:cubicBezTo>
                    <a:pt x="2659" y="9198"/>
                    <a:pt x="2579" y="9633"/>
                    <a:pt x="2577" y="10045"/>
                  </a:cubicBezTo>
                  <a:cubicBezTo>
                    <a:pt x="2576" y="10370"/>
                    <a:pt x="2629" y="10693"/>
                    <a:pt x="2719" y="11006"/>
                  </a:cubicBezTo>
                  <a:cubicBezTo>
                    <a:pt x="2766" y="11167"/>
                    <a:pt x="2821" y="11326"/>
                    <a:pt x="2890" y="11478"/>
                  </a:cubicBezTo>
                  <a:cubicBezTo>
                    <a:pt x="2892" y="11479"/>
                    <a:pt x="2892" y="11483"/>
                    <a:pt x="2893" y="11484"/>
                  </a:cubicBezTo>
                  <a:lnTo>
                    <a:pt x="2893" y="11484"/>
                  </a:lnTo>
                  <a:cubicBezTo>
                    <a:pt x="2712" y="11300"/>
                    <a:pt x="2529" y="11115"/>
                    <a:pt x="2345" y="10933"/>
                  </a:cubicBezTo>
                  <a:cubicBezTo>
                    <a:pt x="2019" y="10612"/>
                    <a:pt x="1656" y="10305"/>
                    <a:pt x="1322" y="9973"/>
                  </a:cubicBezTo>
                  <a:cubicBezTo>
                    <a:pt x="1321" y="9967"/>
                    <a:pt x="1320" y="9962"/>
                    <a:pt x="1316" y="9956"/>
                  </a:cubicBezTo>
                  <a:cubicBezTo>
                    <a:pt x="1197" y="9759"/>
                    <a:pt x="1267" y="9495"/>
                    <a:pt x="1494" y="9419"/>
                  </a:cubicBezTo>
                  <a:cubicBezTo>
                    <a:pt x="1546" y="9402"/>
                    <a:pt x="1566" y="9349"/>
                    <a:pt x="1542" y="9301"/>
                  </a:cubicBezTo>
                  <a:cubicBezTo>
                    <a:pt x="1487" y="9185"/>
                    <a:pt x="1575" y="9009"/>
                    <a:pt x="1676" y="8949"/>
                  </a:cubicBezTo>
                  <a:cubicBezTo>
                    <a:pt x="1719" y="8924"/>
                    <a:pt x="1771" y="8909"/>
                    <a:pt x="1822" y="8909"/>
                  </a:cubicBezTo>
                  <a:cubicBezTo>
                    <a:pt x="1888" y="8909"/>
                    <a:pt x="1953" y="8933"/>
                    <a:pt x="1994" y="8988"/>
                  </a:cubicBezTo>
                  <a:cubicBezTo>
                    <a:pt x="2011" y="9011"/>
                    <a:pt x="2043" y="9025"/>
                    <a:pt x="2073" y="9025"/>
                  </a:cubicBezTo>
                  <a:cubicBezTo>
                    <a:pt x="2105" y="9025"/>
                    <a:pt x="2135" y="9008"/>
                    <a:pt x="2141" y="8968"/>
                  </a:cubicBezTo>
                  <a:cubicBezTo>
                    <a:pt x="2152" y="8901"/>
                    <a:pt x="2153" y="8795"/>
                    <a:pt x="2234" y="8774"/>
                  </a:cubicBezTo>
                  <a:cubicBezTo>
                    <a:pt x="2243" y="8771"/>
                    <a:pt x="2252" y="8770"/>
                    <a:pt x="2260" y="8770"/>
                  </a:cubicBezTo>
                  <a:cubicBezTo>
                    <a:pt x="2327" y="8770"/>
                    <a:pt x="2376" y="8834"/>
                    <a:pt x="2397" y="8894"/>
                  </a:cubicBezTo>
                  <a:cubicBezTo>
                    <a:pt x="2411" y="8934"/>
                    <a:pt x="2447" y="8956"/>
                    <a:pt x="2484" y="8956"/>
                  </a:cubicBezTo>
                  <a:cubicBezTo>
                    <a:pt x="2512" y="8956"/>
                    <a:pt x="2540" y="8943"/>
                    <a:pt x="2557" y="8914"/>
                  </a:cubicBezTo>
                  <a:cubicBezTo>
                    <a:pt x="2597" y="8852"/>
                    <a:pt x="2662" y="8759"/>
                    <a:pt x="2744" y="8756"/>
                  </a:cubicBezTo>
                  <a:cubicBezTo>
                    <a:pt x="2746" y="8756"/>
                    <a:pt x="2747" y="8756"/>
                    <a:pt x="2749" y="8756"/>
                  </a:cubicBezTo>
                  <a:close/>
                  <a:moveTo>
                    <a:pt x="20440" y="6036"/>
                  </a:moveTo>
                  <a:cubicBezTo>
                    <a:pt x="20721" y="6036"/>
                    <a:pt x="20991" y="6124"/>
                    <a:pt x="21228" y="6316"/>
                  </a:cubicBezTo>
                  <a:cubicBezTo>
                    <a:pt x="21550" y="6574"/>
                    <a:pt x="21748" y="6970"/>
                    <a:pt x="21740" y="7385"/>
                  </a:cubicBezTo>
                  <a:cubicBezTo>
                    <a:pt x="20160" y="8213"/>
                    <a:pt x="18595" y="9072"/>
                    <a:pt x="17048" y="9960"/>
                  </a:cubicBezTo>
                  <a:cubicBezTo>
                    <a:pt x="16007" y="10559"/>
                    <a:pt x="14976" y="11176"/>
                    <a:pt x="13954" y="11805"/>
                  </a:cubicBezTo>
                  <a:cubicBezTo>
                    <a:pt x="13957" y="11723"/>
                    <a:pt x="13944" y="11635"/>
                    <a:pt x="13934" y="11564"/>
                  </a:cubicBezTo>
                  <a:cubicBezTo>
                    <a:pt x="13921" y="11448"/>
                    <a:pt x="13893" y="11339"/>
                    <a:pt x="13848" y="11233"/>
                  </a:cubicBezTo>
                  <a:cubicBezTo>
                    <a:pt x="13764" y="11030"/>
                    <a:pt x="13637" y="10847"/>
                    <a:pt x="13464" y="10713"/>
                  </a:cubicBezTo>
                  <a:cubicBezTo>
                    <a:pt x="13287" y="10577"/>
                    <a:pt x="13071" y="10516"/>
                    <a:pt x="12852" y="10516"/>
                  </a:cubicBezTo>
                  <a:cubicBezTo>
                    <a:pt x="12647" y="10516"/>
                    <a:pt x="12439" y="10570"/>
                    <a:pt x="12261" y="10669"/>
                  </a:cubicBezTo>
                  <a:cubicBezTo>
                    <a:pt x="12340" y="10535"/>
                    <a:pt x="12492" y="10431"/>
                    <a:pt x="12605" y="10339"/>
                  </a:cubicBezTo>
                  <a:cubicBezTo>
                    <a:pt x="13319" y="9765"/>
                    <a:pt x="14160" y="9360"/>
                    <a:pt x="14970" y="8951"/>
                  </a:cubicBezTo>
                  <a:cubicBezTo>
                    <a:pt x="15838" y="8510"/>
                    <a:pt x="16693" y="8046"/>
                    <a:pt x="17529" y="7547"/>
                  </a:cubicBezTo>
                  <a:cubicBezTo>
                    <a:pt x="17950" y="7297"/>
                    <a:pt x="18364" y="7038"/>
                    <a:pt x="18777" y="6771"/>
                  </a:cubicBezTo>
                  <a:cubicBezTo>
                    <a:pt x="19151" y="6529"/>
                    <a:pt x="19525" y="6266"/>
                    <a:pt x="19951" y="6120"/>
                  </a:cubicBezTo>
                  <a:cubicBezTo>
                    <a:pt x="20114" y="6065"/>
                    <a:pt x="20279" y="6036"/>
                    <a:pt x="20440" y="6036"/>
                  </a:cubicBezTo>
                  <a:close/>
                  <a:moveTo>
                    <a:pt x="25207" y="8447"/>
                  </a:moveTo>
                  <a:cubicBezTo>
                    <a:pt x="25235" y="8447"/>
                    <a:pt x="25241" y="8503"/>
                    <a:pt x="25228" y="8543"/>
                  </a:cubicBezTo>
                  <a:cubicBezTo>
                    <a:pt x="25203" y="8620"/>
                    <a:pt x="25164" y="8678"/>
                    <a:pt x="25171" y="8762"/>
                  </a:cubicBezTo>
                  <a:cubicBezTo>
                    <a:pt x="25175" y="8802"/>
                    <a:pt x="25210" y="8842"/>
                    <a:pt x="25250" y="8842"/>
                  </a:cubicBezTo>
                  <a:cubicBezTo>
                    <a:pt x="25263" y="8842"/>
                    <a:pt x="25276" y="8838"/>
                    <a:pt x="25288" y="8829"/>
                  </a:cubicBezTo>
                  <a:cubicBezTo>
                    <a:pt x="25321" y="8806"/>
                    <a:pt x="25498" y="8686"/>
                    <a:pt x="25573" y="8686"/>
                  </a:cubicBezTo>
                  <a:cubicBezTo>
                    <a:pt x="25589" y="8686"/>
                    <a:pt x="25600" y="8691"/>
                    <a:pt x="25605" y="8703"/>
                  </a:cubicBezTo>
                  <a:cubicBezTo>
                    <a:pt x="25618" y="8732"/>
                    <a:pt x="25531" y="8829"/>
                    <a:pt x="25514" y="8852"/>
                  </a:cubicBezTo>
                  <a:cubicBezTo>
                    <a:pt x="25472" y="8905"/>
                    <a:pt x="25424" y="8952"/>
                    <a:pt x="25373" y="8995"/>
                  </a:cubicBezTo>
                  <a:cubicBezTo>
                    <a:pt x="25309" y="9049"/>
                    <a:pt x="25370" y="9137"/>
                    <a:pt x="25438" y="9137"/>
                  </a:cubicBezTo>
                  <a:cubicBezTo>
                    <a:pt x="25443" y="9137"/>
                    <a:pt x="25449" y="9136"/>
                    <a:pt x="25454" y="9135"/>
                  </a:cubicBezTo>
                  <a:cubicBezTo>
                    <a:pt x="25516" y="9123"/>
                    <a:pt x="25572" y="9097"/>
                    <a:pt x="25633" y="9074"/>
                  </a:cubicBezTo>
                  <a:cubicBezTo>
                    <a:pt x="25656" y="9066"/>
                    <a:pt x="25684" y="9060"/>
                    <a:pt x="25707" y="9060"/>
                  </a:cubicBezTo>
                  <a:cubicBezTo>
                    <a:pt x="25747" y="9060"/>
                    <a:pt x="25773" y="9078"/>
                    <a:pt x="25734" y="9133"/>
                  </a:cubicBezTo>
                  <a:cubicBezTo>
                    <a:pt x="25703" y="9178"/>
                    <a:pt x="25624" y="9219"/>
                    <a:pt x="25579" y="9255"/>
                  </a:cubicBezTo>
                  <a:cubicBezTo>
                    <a:pt x="25510" y="9311"/>
                    <a:pt x="25444" y="9367"/>
                    <a:pt x="25378" y="9426"/>
                  </a:cubicBezTo>
                  <a:cubicBezTo>
                    <a:pt x="25324" y="9473"/>
                    <a:pt x="25359" y="9579"/>
                    <a:pt x="25431" y="9579"/>
                  </a:cubicBezTo>
                  <a:cubicBezTo>
                    <a:pt x="25434" y="9579"/>
                    <a:pt x="25438" y="9579"/>
                    <a:pt x="25441" y="9579"/>
                  </a:cubicBezTo>
                  <a:cubicBezTo>
                    <a:pt x="25461" y="9577"/>
                    <a:pt x="25491" y="9572"/>
                    <a:pt x="25520" y="9572"/>
                  </a:cubicBezTo>
                  <a:cubicBezTo>
                    <a:pt x="25547" y="9572"/>
                    <a:pt x="25573" y="9577"/>
                    <a:pt x="25588" y="9592"/>
                  </a:cubicBezTo>
                  <a:cubicBezTo>
                    <a:pt x="25666" y="9670"/>
                    <a:pt x="25424" y="9695"/>
                    <a:pt x="25386" y="9699"/>
                  </a:cubicBezTo>
                  <a:cubicBezTo>
                    <a:pt x="25317" y="9707"/>
                    <a:pt x="25248" y="9717"/>
                    <a:pt x="25181" y="9729"/>
                  </a:cubicBezTo>
                  <a:cubicBezTo>
                    <a:pt x="25115" y="9739"/>
                    <a:pt x="25051" y="9754"/>
                    <a:pt x="24987" y="9768"/>
                  </a:cubicBezTo>
                  <a:lnTo>
                    <a:pt x="24952" y="9776"/>
                  </a:lnTo>
                  <a:cubicBezTo>
                    <a:pt x="24795" y="9815"/>
                    <a:pt x="24634" y="9859"/>
                    <a:pt x="24481" y="9921"/>
                  </a:cubicBezTo>
                  <a:cubicBezTo>
                    <a:pt x="24398" y="9954"/>
                    <a:pt x="24316" y="9993"/>
                    <a:pt x="24242" y="10039"/>
                  </a:cubicBezTo>
                  <a:cubicBezTo>
                    <a:pt x="24218" y="10053"/>
                    <a:pt x="24196" y="10068"/>
                    <a:pt x="24173" y="10083"/>
                  </a:cubicBezTo>
                  <a:cubicBezTo>
                    <a:pt x="24109" y="10128"/>
                    <a:pt x="24052" y="10178"/>
                    <a:pt x="24003" y="10232"/>
                  </a:cubicBezTo>
                  <a:cubicBezTo>
                    <a:pt x="23852" y="10395"/>
                    <a:pt x="23760" y="10596"/>
                    <a:pt x="23702" y="10811"/>
                  </a:cubicBezTo>
                  <a:cubicBezTo>
                    <a:pt x="23651" y="10998"/>
                    <a:pt x="23626" y="11196"/>
                    <a:pt x="23608" y="11388"/>
                  </a:cubicBezTo>
                  <a:cubicBezTo>
                    <a:pt x="23607" y="11403"/>
                    <a:pt x="23608" y="11415"/>
                    <a:pt x="23612" y="11426"/>
                  </a:cubicBezTo>
                  <a:cubicBezTo>
                    <a:pt x="23531" y="11498"/>
                    <a:pt x="23448" y="11563"/>
                    <a:pt x="23363" y="11624"/>
                  </a:cubicBezTo>
                  <a:cubicBezTo>
                    <a:pt x="23300" y="11671"/>
                    <a:pt x="23234" y="11716"/>
                    <a:pt x="23168" y="11760"/>
                  </a:cubicBezTo>
                  <a:cubicBezTo>
                    <a:pt x="23121" y="11791"/>
                    <a:pt x="23073" y="11821"/>
                    <a:pt x="23025" y="11852"/>
                  </a:cubicBezTo>
                  <a:cubicBezTo>
                    <a:pt x="23025" y="11827"/>
                    <a:pt x="23024" y="11801"/>
                    <a:pt x="23017" y="11774"/>
                  </a:cubicBezTo>
                  <a:cubicBezTo>
                    <a:pt x="23008" y="11729"/>
                    <a:pt x="22982" y="11690"/>
                    <a:pt x="22949" y="11659"/>
                  </a:cubicBezTo>
                  <a:cubicBezTo>
                    <a:pt x="23061" y="11534"/>
                    <a:pt x="23109" y="11374"/>
                    <a:pt x="23001" y="11191"/>
                  </a:cubicBezTo>
                  <a:cubicBezTo>
                    <a:pt x="22844" y="10927"/>
                    <a:pt x="22496" y="10787"/>
                    <a:pt x="22207" y="10722"/>
                  </a:cubicBezTo>
                  <a:cubicBezTo>
                    <a:pt x="22201" y="10721"/>
                    <a:pt x="22192" y="10718"/>
                    <a:pt x="22186" y="10717"/>
                  </a:cubicBezTo>
                  <a:cubicBezTo>
                    <a:pt x="22157" y="10712"/>
                    <a:pt x="22129" y="10707"/>
                    <a:pt x="22102" y="10701"/>
                  </a:cubicBezTo>
                  <a:cubicBezTo>
                    <a:pt x="22105" y="10683"/>
                    <a:pt x="22111" y="10666"/>
                    <a:pt x="22116" y="10648"/>
                  </a:cubicBezTo>
                  <a:cubicBezTo>
                    <a:pt x="22150" y="10519"/>
                    <a:pt x="22187" y="10393"/>
                    <a:pt x="22235" y="10270"/>
                  </a:cubicBezTo>
                  <a:cubicBezTo>
                    <a:pt x="22271" y="10172"/>
                    <a:pt x="22316" y="10077"/>
                    <a:pt x="22372" y="9984"/>
                  </a:cubicBezTo>
                  <a:cubicBezTo>
                    <a:pt x="22382" y="9968"/>
                    <a:pt x="22391" y="9952"/>
                    <a:pt x="22401" y="9936"/>
                  </a:cubicBezTo>
                  <a:cubicBezTo>
                    <a:pt x="22546" y="9707"/>
                    <a:pt x="22739" y="9505"/>
                    <a:pt x="22966" y="9355"/>
                  </a:cubicBezTo>
                  <a:cubicBezTo>
                    <a:pt x="23020" y="9318"/>
                    <a:pt x="23077" y="9285"/>
                    <a:pt x="23135" y="9255"/>
                  </a:cubicBezTo>
                  <a:lnTo>
                    <a:pt x="23137" y="9255"/>
                  </a:lnTo>
                  <a:cubicBezTo>
                    <a:pt x="23413" y="9109"/>
                    <a:pt x="23730" y="9033"/>
                    <a:pt x="24043" y="9033"/>
                  </a:cubicBezTo>
                  <a:cubicBezTo>
                    <a:pt x="24064" y="9033"/>
                    <a:pt x="24084" y="9033"/>
                    <a:pt x="24104" y="9034"/>
                  </a:cubicBezTo>
                  <a:cubicBezTo>
                    <a:pt x="24106" y="9034"/>
                    <a:pt x="24106" y="9034"/>
                    <a:pt x="24106" y="9035"/>
                  </a:cubicBezTo>
                  <a:cubicBezTo>
                    <a:pt x="24305" y="9041"/>
                    <a:pt x="24504" y="9082"/>
                    <a:pt x="24690" y="9157"/>
                  </a:cubicBezTo>
                  <a:cubicBezTo>
                    <a:pt x="24708" y="9164"/>
                    <a:pt x="24726" y="9172"/>
                    <a:pt x="24743" y="9179"/>
                  </a:cubicBezTo>
                  <a:cubicBezTo>
                    <a:pt x="24761" y="9187"/>
                    <a:pt x="24780" y="9191"/>
                    <a:pt x="24799" y="9191"/>
                  </a:cubicBezTo>
                  <a:cubicBezTo>
                    <a:pt x="24842" y="9191"/>
                    <a:pt x="24881" y="9168"/>
                    <a:pt x="24897" y="9121"/>
                  </a:cubicBezTo>
                  <a:cubicBezTo>
                    <a:pt x="24899" y="9120"/>
                    <a:pt x="24899" y="9118"/>
                    <a:pt x="24899" y="9116"/>
                  </a:cubicBezTo>
                  <a:cubicBezTo>
                    <a:pt x="24950" y="8933"/>
                    <a:pt x="25008" y="8755"/>
                    <a:pt x="25096" y="8587"/>
                  </a:cubicBezTo>
                  <a:cubicBezTo>
                    <a:pt x="25117" y="8551"/>
                    <a:pt x="25135" y="8509"/>
                    <a:pt x="25164" y="8476"/>
                  </a:cubicBezTo>
                  <a:cubicBezTo>
                    <a:pt x="25182" y="8455"/>
                    <a:pt x="25196" y="8447"/>
                    <a:pt x="25207" y="8447"/>
                  </a:cubicBezTo>
                  <a:close/>
                  <a:moveTo>
                    <a:pt x="23910" y="6989"/>
                  </a:moveTo>
                  <a:lnTo>
                    <a:pt x="23910" y="6989"/>
                  </a:lnTo>
                  <a:cubicBezTo>
                    <a:pt x="23908" y="7073"/>
                    <a:pt x="23903" y="7155"/>
                    <a:pt x="23899" y="7239"/>
                  </a:cubicBezTo>
                  <a:cubicBezTo>
                    <a:pt x="23896" y="7295"/>
                    <a:pt x="23894" y="7350"/>
                    <a:pt x="23890" y="7405"/>
                  </a:cubicBezTo>
                  <a:cubicBezTo>
                    <a:pt x="23889" y="7464"/>
                    <a:pt x="23880" y="7522"/>
                    <a:pt x="23884" y="7579"/>
                  </a:cubicBezTo>
                  <a:cubicBezTo>
                    <a:pt x="23884" y="7582"/>
                    <a:pt x="23885" y="7584"/>
                    <a:pt x="23885" y="7586"/>
                  </a:cubicBezTo>
                  <a:cubicBezTo>
                    <a:pt x="23640" y="7680"/>
                    <a:pt x="23425" y="7895"/>
                    <a:pt x="23332" y="8144"/>
                  </a:cubicBezTo>
                  <a:cubicBezTo>
                    <a:pt x="23126" y="8083"/>
                    <a:pt x="22916" y="8052"/>
                    <a:pt x="22709" y="8052"/>
                  </a:cubicBezTo>
                  <a:cubicBezTo>
                    <a:pt x="22391" y="8052"/>
                    <a:pt x="22078" y="8125"/>
                    <a:pt x="21787" y="8276"/>
                  </a:cubicBezTo>
                  <a:cubicBezTo>
                    <a:pt x="21721" y="8311"/>
                    <a:pt x="21654" y="8350"/>
                    <a:pt x="21589" y="8395"/>
                  </a:cubicBezTo>
                  <a:cubicBezTo>
                    <a:pt x="21337" y="8565"/>
                    <a:pt x="21120" y="8782"/>
                    <a:pt x="20941" y="9029"/>
                  </a:cubicBezTo>
                  <a:cubicBezTo>
                    <a:pt x="20765" y="9269"/>
                    <a:pt x="20561" y="9583"/>
                    <a:pt x="20568" y="9893"/>
                  </a:cubicBezTo>
                  <a:cubicBezTo>
                    <a:pt x="20367" y="9795"/>
                    <a:pt x="20149" y="9752"/>
                    <a:pt x="19929" y="9752"/>
                  </a:cubicBezTo>
                  <a:cubicBezTo>
                    <a:pt x="19791" y="9752"/>
                    <a:pt x="19652" y="9769"/>
                    <a:pt x="19516" y="9801"/>
                  </a:cubicBezTo>
                  <a:cubicBezTo>
                    <a:pt x="19102" y="9896"/>
                    <a:pt x="18712" y="10113"/>
                    <a:pt x="18373" y="10364"/>
                  </a:cubicBezTo>
                  <a:cubicBezTo>
                    <a:pt x="18055" y="10597"/>
                    <a:pt x="17770" y="10881"/>
                    <a:pt x="17558" y="11215"/>
                  </a:cubicBezTo>
                  <a:cubicBezTo>
                    <a:pt x="17436" y="11413"/>
                    <a:pt x="17339" y="11629"/>
                    <a:pt x="17279" y="11854"/>
                  </a:cubicBezTo>
                  <a:cubicBezTo>
                    <a:pt x="17232" y="12035"/>
                    <a:pt x="17194" y="12244"/>
                    <a:pt x="17215" y="12437"/>
                  </a:cubicBezTo>
                  <a:cubicBezTo>
                    <a:pt x="16833" y="12056"/>
                    <a:pt x="16452" y="11672"/>
                    <a:pt x="16069" y="11291"/>
                  </a:cubicBezTo>
                  <a:cubicBezTo>
                    <a:pt x="17486" y="10459"/>
                    <a:pt x="18914" y="9650"/>
                    <a:pt x="20357" y="8863"/>
                  </a:cubicBezTo>
                  <a:cubicBezTo>
                    <a:pt x="20807" y="8619"/>
                    <a:pt x="21258" y="8375"/>
                    <a:pt x="21711" y="8135"/>
                  </a:cubicBezTo>
                  <a:cubicBezTo>
                    <a:pt x="22441" y="7746"/>
                    <a:pt x="23175" y="7365"/>
                    <a:pt x="23910" y="6989"/>
                  </a:cubicBezTo>
                  <a:close/>
                  <a:moveTo>
                    <a:pt x="12773" y="11192"/>
                  </a:moveTo>
                  <a:cubicBezTo>
                    <a:pt x="12779" y="11192"/>
                    <a:pt x="12785" y="11192"/>
                    <a:pt x="12792" y="11193"/>
                  </a:cubicBezTo>
                  <a:cubicBezTo>
                    <a:pt x="12892" y="11206"/>
                    <a:pt x="13001" y="11285"/>
                    <a:pt x="13083" y="11341"/>
                  </a:cubicBezTo>
                  <a:cubicBezTo>
                    <a:pt x="13164" y="11396"/>
                    <a:pt x="13220" y="11452"/>
                    <a:pt x="13219" y="11556"/>
                  </a:cubicBezTo>
                  <a:cubicBezTo>
                    <a:pt x="13216" y="11801"/>
                    <a:pt x="13169" y="12039"/>
                    <a:pt x="13184" y="12279"/>
                  </a:cubicBezTo>
                  <a:cubicBezTo>
                    <a:pt x="13143" y="12306"/>
                    <a:pt x="13100" y="12331"/>
                    <a:pt x="13058" y="12358"/>
                  </a:cubicBezTo>
                  <a:cubicBezTo>
                    <a:pt x="13091" y="12240"/>
                    <a:pt x="13120" y="12120"/>
                    <a:pt x="13140" y="11998"/>
                  </a:cubicBezTo>
                  <a:cubicBezTo>
                    <a:pt x="13160" y="11867"/>
                    <a:pt x="13167" y="11721"/>
                    <a:pt x="13083" y="11609"/>
                  </a:cubicBezTo>
                  <a:cubicBezTo>
                    <a:pt x="13041" y="11552"/>
                    <a:pt x="12981" y="11514"/>
                    <a:pt x="12912" y="11514"/>
                  </a:cubicBezTo>
                  <a:cubicBezTo>
                    <a:pt x="12902" y="11514"/>
                    <a:pt x="12892" y="11514"/>
                    <a:pt x="12882" y="11516"/>
                  </a:cubicBezTo>
                  <a:cubicBezTo>
                    <a:pt x="12807" y="11529"/>
                    <a:pt x="12762" y="11580"/>
                    <a:pt x="12747" y="11654"/>
                  </a:cubicBezTo>
                  <a:cubicBezTo>
                    <a:pt x="12731" y="11738"/>
                    <a:pt x="12720" y="11823"/>
                    <a:pt x="12713" y="11906"/>
                  </a:cubicBezTo>
                  <a:cubicBezTo>
                    <a:pt x="12704" y="11985"/>
                    <a:pt x="12688" y="12077"/>
                    <a:pt x="12726" y="12150"/>
                  </a:cubicBezTo>
                  <a:cubicBezTo>
                    <a:pt x="12734" y="12165"/>
                    <a:pt x="12750" y="12173"/>
                    <a:pt x="12766" y="12173"/>
                  </a:cubicBezTo>
                  <a:cubicBezTo>
                    <a:pt x="12778" y="12173"/>
                    <a:pt x="12789" y="12169"/>
                    <a:pt x="12797" y="12159"/>
                  </a:cubicBezTo>
                  <a:cubicBezTo>
                    <a:pt x="12840" y="12107"/>
                    <a:pt x="12849" y="12040"/>
                    <a:pt x="12856" y="11974"/>
                  </a:cubicBezTo>
                  <a:cubicBezTo>
                    <a:pt x="12864" y="11906"/>
                    <a:pt x="12870" y="11839"/>
                    <a:pt x="12874" y="11771"/>
                  </a:cubicBezTo>
                  <a:cubicBezTo>
                    <a:pt x="12875" y="11754"/>
                    <a:pt x="12875" y="11738"/>
                    <a:pt x="12876" y="11721"/>
                  </a:cubicBezTo>
                  <a:cubicBezTo>
                    <a:pt x="12877" y="11711"/>
                    <a:pt x="12875" y="11680"/>
                    <a:pt x="12880" y="11671"/>
                  </a:cubicBezTo>
                  <a:cubicBezTo>
                    <a:pt x="12884" y="11663"/>
                    <a:pt x="12888" y="11661"/>
                    <a:pt x="12894" y="11661"/>
                  </a:cubicBezTo>
                  <a:cubicBezTo>
                    <a:pt x="12896" y="11661"/>
                    <a:pt x="12898" y="11661"/>
                    <a:pt x="12901" y="11662"/>
                  </a:cubicBezTo>
                  <a:cubicBezTo>
                    <a:pt x="12938" y="11672"/>
                    <a:pt x="12968" y="11726"/>
                    <a:pt x="12979" y="11759"/>
                  </a:cubicBezTo>
                  <a:cubicBezTo>
                    <a:pt x="13011" y="11851"/>
                    <a:pt x="12990" y="11958"/>
                    <a:pt x="12974" y="12052"/>
                  </a:cubicBezTo>
                  <a:cubicBezTo>
                    <a:pt x="12953" y="12180"/>
                    <a:pt x="12942" y="12309"/>
                    <a:pt x="12929" y="12438"/>
                  </a:cubicBezTo>
                  <a:lnTo>
                    <a:pt x="12664" y="12606"/>
                  </a:lnTo>
                  <a:cubicBezTo>
                    <a:pt x="12625" y="12348"/>
                    <a:pt x="12634" y="12094"/>
                    <a:pt x="12646" y="11836"/>
                  </a:cubicBezTo>
                  <a:cubicBezTo>
                    <a:pt x="12651" y="11711"/>
                    <a:pt x="12658" y="11586"/>
                    <a:pt x="12664" y="11461"/>
                  </a:cubicBezTo>
                  <a:cubicBezTo>
                    <a:pt x="12669" y="11363"/>
                    <a:pt x="12642" y="11192"/>
                    <a:pt x="12773" y="11192"/>
                  </a:cubicBezTo>
                  <a:close/>
                  <a:moveTo>
                    <a:pt x="29197" y="11900"/>
                  </a:moveTo>
                  <a:cubicBezTo>
                    <a:pt x="29201" y="11905"/>
                    <a:pt x="29205" y="11910"/>
                    <a:pt x="29210" y="11913"/>
                  </a:cubicBezTo>
                  <a:cubicBezTo>
                    <a:pt x="29279" y="11957"/>
                    <a:pt x="29336" y="12020"/>
                    <a:pt x="29379" y="12089"/>
                  </a:cubicBezTo>
                  <a:cubicBezTo>
                    <a:pt x="29391" y="12111"/>
                    <a:pt x="29404" y="12133"/>
                    <a:pt x="29414" y="12156"/>
                  </a:cubicBezTo>
                  <a:cubicBezTo>
                    <a:pt x="29425" y="12180"/>
                    <a:pt x="29434" y="12202"/>
                    <a:pt x="29440" y="12227"/>
                  </a:cubicBezTo>
                  <a:cubicBezTo>
                    <a:pt x="29476" y="12357"/>
                    <a:pt x="29467" y="12522"/>
                    <a:pt x="29378" y="12626"/>
                  </a:cubicBezTo>
                  <a:cubicBezTo>
                    <a:pt x="29327" y="12685"/>
                    <a:pt x="29246" y="12718"/>
                    <a:pt x="29166" y="12718"/>
                  </a:cubicBezTo>
                  <a:cubicBezTo>
                    <a:pt x="29119" y="12718"/>
                    <a:pt x="29073" y="12707"/>
                    <a:pt x="29033" y="12683"/>
                  </a:cubicBezTo>
                  <a:cubicBezTo>
                    <a:pt x="28920" y="12616"/>
                    <a:pt x="28853" y="12474"/>
                    <a:pt x="28881" y="12340"/>
                  </a:cubicBezTo>
                  <a:cubicBezTo>
                    <a:pt x="28917" y="12156"/>
                    <a:pt x="29059" y="12017"/>
                    <a:pt x="29197" y="11900"/>
                  </a:cubicBezTo>
                  <a:close/>
                  <a:moveTo>
                    <a:pt x="12858" y="10692"/>
                  </a:moveTo>
                  <a:cubicBezTo>
                    <a:pt x="13041" y="10692"/>
                    <a:pt x="13218" y="10746"/>
                    <a:pt x="13366" y="10860"/>
                  </a:cubicBezTo>
                  <a:cubicBezTo>
                    <a:pt x="13511" y="10973"/>
                    <a:pt x="13619" y="11131"/>
                    <a:pt x="13674" y="11307"/>
                  </a:cubicBezTo>
                  <a:cubicBezTo>
                    <a:pt x="13705" y="11409"/>
                    <a:pt x="13726" y="11514"/>
                    <a:pt x="13734" y="11619"/>
                  </a:cubicBezTo>
                  <a:cubicBezTo>
                    <a:pt x="13744" y="11721"/>
                    <a:pt x="13721" y="11832"/>
                    <a:pt x="13745" y="11931"/>
                  </a:cubicBezTo>
                  <a:cubicBezTo>
                    <a:pt x="13611" y="12013"/>
                    <a:pt x="13479" y="12094"/>
                    <a:pt x="13346" y="12177"/>
                  </a:cubicBezTo>
                  <a:cubicBezTo>
                    <a:pt x="13385" y="11990"/>
                    <a:pt x="13401" y="11796"/>
                    <a:pt x="13418" y="11609"/>
                  </a:cubicBezTo>
                  <a:cubicBezTo>
                    <a:pt x="13438" y="11389"/>
                    <a:pt x="13327" y="11224"/>
                    <a:pt x="13129" y="11131"/>
                  </a:cubicBezTo>
                  <a:cubicBezTo>
                    <a:pt x="13031" y="11084"/>
                    <a:pt x="12904" y="11031"/>
                    <a:pt x="12787" y="11031"/>
                  </a:cubicBezTo>
                  <a:cubicBezTo>
                    <a:pt x="12708" y="11031"/>
                    <a:pt x="12633" y="11055"/>
                    <a:pt x="12574" y="11123"/>
                  </a:cubicBezTo>
                  <a:cubicBezTo>
                    <a:pt x="12498" y="11210"/>
                    <a:pt x="12504" y="11340"/>
                    <a:pt x="12491" y="11448"/>
                  </a:cubicBezTo>
                  <a:cubicBezTo>
                    <a:pt x="12478" y="11573"/>
                    <a:pt x="12464" y="11698"/>
                    <a:pt x="12449" y="11823"/>
                  </a:cubicBezTo>
                  <a:cubicBezTo>
                    <a:pt x="12419" y="12102"/>
                    <a:pt x="12405" y="12393"/>
                    <a:pt x="12471" y="12668"/>
                  </a:cubicBezTo>
                  <a:cubicBezTo>
                    <a:pt x="12476" y="12686"/>
                    <a:pt x="12486" y="12701"/>
                    <a:pt x="12496" y="12713"/>
                  </a:cubicBezTo>
                  <a:cubicBezTo>
                    <a:pt x="12406" y="12769"/>
                    <a:pt x="12316" y="12826"/>
                    <a:pt x="12226" y="12883"/>
                  </a:cubicBezTo>
                  <a:cubicBezTo>
                    <a:pt x="12364" y="12448"/>
                    <a:pt x="12378" y="11970"/>
                    <a:pt x="12322" y="11522"/>
                  </a:cubicBezTo>
                  <a:cubicBezTo>
                    <a:pt x="12308" y="11416"/>
                    <a:pt x="12292" y="11311"/>
                    <a:pt x="12271" y="11206"/>
                  </a:cubicBezTo>
                  <a:cubicBezTo>
                    <a:pt x="12246" y="11084"/>
                    <a:pt x="12199" y="10957"/>
                    <a:pt x="12205" y="10831"/>
                  </a:cubicBezTo>
                  <a:cubicBezTo>
                    <a:pt x="12205" y="10829"/>
                    <a:pt x="12205" y="10826"/>
                    <a:pt x="12207" y="10823"/>
                  </a:cubicBezTo>
                  <a:cubicBezTo>
                    <a:pt x="12411" y="10776"/>
                    <a:pt x="12606" y="10703"/>
                    <a:pt x="12818" y="10693"/>
                  </a:cubicBezTo>
                  <a:cubicBezTo>
                    <a:pt x="12831" y="10693"/>
                    <a:pt x="12844" y="10692"/>
                    <a:pt x="12858" y="10692"/>
                  </a:cubicBezTo>
                  <a:close/>
                  <a:moveTo>
                    <a:pt x="19915" y="9952"/>
                  </a:moveTo>
                  <a:cubicBezTo>
                    <a:pt x="20063" y="9952"/>
                    <a:pt x="20210" y="9974"/>
                    <a:pt x="20354" y="10026"/>
                  </a:cubicBezTo>
                  <a:cubicBezTo>
                    <a:pt x="20515" y="10083"/>
                    <a:pt x="20669" y="10177"/>
                    <a:pt x="20788" y="10301"/>
                  </a:cubicBezTo>
                  <a:cubicBezTo>
                    <a:pt x="20912" y="10427"/>
                    <a:pt x="20983" y="10575"/>
                    <a:pt x="21051" y="10735"/>
                  </a:cubicBezTo>
                  <a:cubicBezTo>
                    <a:pt x="20980" y="10749"/>
                    <a:pt x="20908" y="10765"/>
                    <a:pt x="20837" y="10784"/>
                  </a:cubicBezTo>
                  <a:cubicBezTo>
                    <a:pt x="20775" y="10799"/>
                    <a:pt x="20713" y="10816"/>
                    <a:pt x="20652" y="10834"/>
                  </a:cubicBezTo>
                  <a:cubicBezTo>
                    <a:pt x="20389" y="10912"/>
                    <a:pt x="20131" y="11018"/>
                    <a:pt x="19890" y="11150"/>
                  </a:cubicBezTo>
                  <a:cubicBezTo>
                    <a:pt x="19839" y="11177"/>
                    <a:pt x="19788" y="11208"/>
                    <a:pt x="19740" y="11238"/>
                  </a:cubicBezTo>
                  <a:cubicBezTo>
                    <a:pt x="19647" y="11294"/>
                    <a:pt x="19556" y="11354"/>
                    <a:pt x="19468" y="11421"/>
                  </a:cubicBezTo>
                  <a:cubicBezTo>
                    <a:pt x="19412" y="11462"/>
                    <a:pt x="19359" y="11504"/>
                    <a:pt x="19307" y="11547"/>
                  </a:cubicBezTo>
                  <a:cubicBezTo>
                    <a:pt x="19301" y="11554"/>
                    <a:pt x="19292" y="11560"/>
                    <a:pt x="19286" y="11566"/>
                  </a:cubicBezTo>
                  <a:cubicBezTo>
                    <a:pt x="19100" y="11724"/>
                    <a:pt x="18933" y="11905"/>
                    <a:pt x="18791" y="12106"/>
                  </a:cubicBezTo>
                  <a:cubicBezTo>
                    <a:pt x="18749" y="12165"/>
                    <a:pt x="18708" y="12225"/>
                    <a:pt x="18671" y="12289"/>
                  </a:cubicBezTo>
                  <a:cubicBezTo>
                    <a:pt x="18640" y="12337"/>
                    <a:pt x="18612" y="12385"/>
                    <a:pt x="18586" y="12437"/>
                  </a:cubicBezTo>
                  <a:cubicBezTo>
                    <a:pt x="18552" y="12500"/>
                    <a:pt x="18520" y="12567"/>
                    <a:pt x="18489" y="12634"/>
                  </a:cubicBezTo>
                  <a:cubicBezTo>
                    <a:pt x="18462" y="12696"/>
                    <a:pt x="18437" y="12758"/>
                    <a:pt x="18414" y="12821"/>
                  </a:cubicBezTo>
                  <a:cubicBezTo>
                    <a:pt x="18338" y="13041"/>
                    <a:pt x="18291" y="13271"/>
                    <a:pt x="18301" y="13497"/>
                  </a:cubicBezTo>
                  <a:cubicBezTo>
                    <a:pt x="17993" y="13205"/>
                    <a:pt x="17691" y="12908"/>
                    <a:pt x="17389" y="12608"/>
                  </a:cubicBezTo>
                  <a:lnTo>
                    <a:pt x="17379" y="12599"/>
                  </a:lnTo>
                  <a:cubicBezTo>
                    <a:pt x="17400" y="12583"/>
                    <a:pt x="17416" y="12559"/>
                    <a:pt x="17418" y="12528"/>
                  </a:cubicBezTo>
                  <a:cubicBezTo>
                    <a:pt x="17421" y="12490"/>
                    <a:pt x="17422" y="12453"/>
                    <a:pt x="17425" y="12417"/>
                  </a:cubicBezTo>
                  <a:cubicBezTo>
                    <a:pt x="17429" y="12266"/>
                    <a:pt x="17429" y="12118"/>
                    <a:pt x="17464" y="11966"/>
                  </a:cubicBezTo>
                  <a:cubicBezTo>
                    <a:pt x="17503" y="11791"/>
                    <a:pt x="17564" y="11622"/>
                    <a:pt x="17646" y="11463"/>
                  </a:cubicBezTo>
                  <a:cubicBezTo>
                    <a:pt x="17647" y="11459"/>
                    <a:pt x="17650" y="11452"/>
                    <a:pt x="17652" y="11448"/>
                  </a:cubicBezTo>
                  <a:cubicBezTo>
                    <a:pt x="17682" y="11390"/>
                    <a:pt x="17715" y="11334"/>
                    <a:pt x="17751" y="11279"/>
                  </a:cubicBezTo>
                  <a:cubicBezTo>
                    <a:pt x="17818" y="11172"/>
                    <a:pt x="17895" y="11071"/>
                    <a:pt x="17980" y="10975"/>
                  </a:cubicBezTo>
                  <a:cubicBezTo>
                    <a:pt x="18021" y="10929"/>
                    <a:pt x="18064" y="10884"/>
                    <a:pt x="18107" y="10841"/>
                  </a:cubicBezTo>
                  <a:cubicBezTo>
                    <a:pt x="18177" y="10770"/>
                    <a:pt x="18253" y="10703"/>
                    <a:pt x="18331" y="10640"/>
                  </a:cubicBezTo>
                  <a:cubicBezTo>
                    <a:pt x="18495" y="10506"/>
                    <a:pt x="18685" y="10372"/>
                    <a:pt x="18888" y="10259"/>
                  </a:cubicBezTo>
                  <a:cubicBezTo>
                    <a:pt x="18952" y="10223"/>
                    <a:pt x="19019" y="10190"/>
                    <a:pt x="19083" y="10159"/>
                  </a:cubicBezTo>
                  <a:cubicBezTo>
                    <a:pt x="19264" y="10073"/>
                    <a:pt x="19456" y="10009"/>
                    <a:pt x="19645" y="9977"/>
                  </a:cubicBezTo>
                  <a:cubicBezTo>
                    <a:pt x="19691" y="9968"/>
                    <a:pt x="19737" y="9962"/>
                    <a:pt x="19782" y="9958"/>
                  </a:cubicBezTo>
                  <a:cubicBezTo>
                    <a:pt x="19826" y="9954"/>
                    <a:pt x="19871" y="9952"/>
                    <a:pt x="19915" y="9952"/>
                  </a:cubicBezTo>
                  <a:close/>
                  <a:moveTo>
                    <a:pt x="22836" y="11754"/>
                  </a:moveTo>
                  <a:cubicBezTo>
                    <a:pt x="22838" y="11759"/>
                    <a:pt x="22839" y="11761"/>
                    <a:pt x="22841" y="11764"/>
                  </a:cubicBezTo>
                  <a:cubicBezTo>
                    <a:pt x="22842" y="11770"/>
                    <a:pt x="22843" y="11776"/>
                    <a:pt x="22844" y="11781"/>
                  </a:cubicBezTo>
                  <a:cubicBezTo>
                    <a:pt x="22846" y="11782"/>
                    <a:pt x="22846" y="11787"/>
                    <a:pt x="22847" y="11791"/>
                  </a:cubicBezTo>
                  <a:cubicBezTo>
                    <a:pt x="22845" y="11791"/>
                    <a:pt x="22845" y="11792"/>
                    <a:pt x="22845" y="11795"/>
                  </a:cubicBezTo>
                  <a:cubicBezTo>
                    <a:pt x="22848" y="11801"/>
                    <a:pt x="22848" y="11804"/>
                    <a:pt x="22848" y="11807"/>
                  </a:cubicBezTo>
                  <a:cubicBezTo>
                    <a:pt x="22848" y="11816"/>
                    <a:pt x="22848" y="11823"/>
                    <a:pt x="22847" y="11831"/>
                  </a:cubicBezTo>
                  <a:cubicBezTo>
                    <a:pt x="22847" y="11832"/>
                    <a:pt x="22847" y="11837"/>
                    <a:pt x="22845" y="11838"/>
                  </a:cubicBezTo>
                  <a:lnTo>
                    <a:pt x="22845" y="11841"/>
                  </a:lnTo>
                  <a:cubicBezTo>
                    <a:pt x="22842" y="11857"/>
                    <a:pt x="22836" y="11874"/>
                    <a:pt x="22832" y="11891"/>
                  </a:cubicBezTo>
                  <a:cubicBezTo>
                    <a:pt x="22827" y="11910"/>
                    <a:pt x="22823" y="11926"/>
                    <a:pt x="22821" y="11943"/>
                  </a:cubicBezTo>
                  <a:cubicBezTo>
                    <a:pt x="22819" y="11954"/>
                    <a:pt x="22819" y="11967"/>
                    <a:pt x="22819" y="11977"/>
                  </a:cubicBezTo>
                  <a:cubicBezTo>
                    <a:pt x="22801" y="11990"/>
                    <a:pt x="22780" y="12002"/>
                    <a:pt x="22763" y="12013"/>
                  </a:cubicBezTo>
                  <a:cubicBezTo>
                    <a:pt x="22453" y="12205"/>
                    <a:pt x="22202" y="12442"/>
                    <a:pt x="21938" y="12690"/>
                  </a:cubicBezTo>
                  <a:cubicBezTo>
                    <a:pt x="21800" y="12816"/>
                    <a:pt x="21661" y="12934"/>
                    <a:pt x="21497" y="13024"/>
                  </a:cubicBezTo>
                  <a:cubicBezTo>
                    <a:pt x="21337" y="13112"/>
                    <a:pt x="21166" y="13176"/>
                    <a:pt x="21008" y="13263"/>
                  </a:cubicBezTo>
                  <a:cubicBezTo>
                    <a:pt x="20817" y="13368"/>
                    <a:pt x="20678" y="13515"/>
                    <a:pt x="20542" y="13670"/>
                  </a:cubicBezTo>
                  <a:cubicBezTo>
                    <a:pt x="20640" y="13058"/>
                    <a:pt x="21037" y="12508"/>
                    <a:pt x="21599" y="12246"/>
                  </a:cubicBezTo>
                  <a:cubicBezTo>
                    <a:pt x="21942" y="12087"/>
                    <a:pt x="22316" y="12011"/>
                    <a:pt x="22660" y="11855"/>
                  </a:cubicBezTo>
                  <a:cubicBezTo>
                    <a:pt x="22722" y="11828"/>
                    <a:pt x="22781" y="11795"/>
                    <a:pt x="22836" y="11754"/>
                  </a:cubicBezTo>
                  <a:close/>
                  <a:moveTo>
                    <a:pt x="6910" y="6574"/>
                  </a:moveTo>
                  <a:lnTo>
                    <a:pt x="6910" y="6574"/>
                  </a:lnTo>
                  <a:cubicBezTo>
                    <a:pt x="6918" y="6576"/>
                    <a:pt x="6927" y="6578"/>
                    <a:pt x="6938" y="6578"/>
                  </a:cubicBezTo>
                  <a:cubicBezTo>
                    <a:pt x="6985" y="6576"/>
                    <a:pt x="7032" y="6575"/>
                    <a:pt x="7079" y="6575"/>
                  </a:cubicBezTo>
                  <a:cubicBezTo>
                    <a:pt x="7176" y="6575"/>
                    <a:pt x="7271" y="6580"/>
                    <a:pt x="7366" y="6592"/>
                  </a:cubicBezTo>
                  <a:lnTo>
                    <a:pt x="7393" y="6595"/>
                  </a:lnTo>
                  <a:cubicBezTo>
                    <a:pt x="7419" y="6599"/>
                    <a:pt x="7445" y="6602"/>
                    <a:pt x="7471" y="6608"/>
                  </a:cubicBezTo>
                  <a:cubicBezTo>
                    <a:pt x="7502" y="6611"/>
                    <a:pt x="7534" y="6618"/>
                    <a:pt x="7566" y="6624"/>
                  </a:cubicBezTo>
                  <a:cubicBezTo>
                    <a:pt x="7586" y="6628"/>
                    <a:pt x="7605" y="6631"/>
                    <a:pt x="7626" y="6637"/>
                  </a:cubicBezTo>
                  <a:cubicBezTo>
                    <a:pt x="7680" y="6649"/>
                    <a:pt x="7734" y="6663"/>
                    <a:pt x="7788" y="6678"/>
                  </a:cubicBezTo>
                  <a:cubicBezTo>
                    <a:pt x="7808" y="6684"/>
                    <a:pt x="7829" y="6691"/>
                    <a:pt x="7849" y="6697"/>
                  </a:cubicBezTo>
                  <a:cubicBezTo>
                    <a:pt x="7888" y="6709"/>
                    <a:pt x="7925" y="6722"/>
                    <a:pt x="7964" y="6736"/>
                  </a:cubicBezTo>
                  <a:cubicBezTo>
                    <a:pt x="7976" y="6740"/>
                    <a:pt x="7991" y="6745"/>
                    <a:pt x="8003" y="6750"/>
                  </a:cubicBezTo>
                  <a:lnTo>
                    <a:pt x="8074" y="6777"/>
                  </a:lnTo>
                  <a:cubicBezTo>
                    <a:pt x="8089" y="6782"/>
                    <a:pt x="8102" y="6788"/>
                    <a:pt x="8118" y="6796"/>
                  </a:cubicBezTo>
                  <a:cubicBezTo>
                    <a:pt x="8143" y="6806"/>
                    <a:pt x="8169" y="6817"/>
                    <a:pt x="8194" y="6828"/>
                  </a:cubicBezTo>
                  <a:cubicBezTo>
                    <a:pt x="8219" y="6839"/>
                    <a:pt x="8243" y="6850"/>
                    <a:pt x="8269" y="6864"/>
                  </a:cubicBezTo>
                  <a:cubicBezTo>
                    <a:pt x="8286" y="6871"/>
                    <a:pt x="8304" y="6879"/>
                    <a:pt x="8321" y="6889"/>
                  </a:cubicBezTo>
                  <a:lnTo>
                    <a:pt x="8360" y="6907"/>
                  </a:lnTo>
                  <a:cubicBezTo>
                    <a:pt x="8430" y="6943"/>
                    <a:pt x="8500" y="6982"/>
                    <a:pt x="8568" y="7022"/>
                  </a:cubicBezTo>
                  <a:cubicBezTo>
                    <a:pt x="8612" y="7050"/>
                    <a:pt x="8657" y="7077"/>
                    <a:pt x="8703" y="7105"/>
                  </a:cubicBezTo>
                  <a:lnTo>
                    <a:pt x="8704" y="7107"/>
                  </a:lnTo>
                  <a:cubicBezTo>
                    <a:pt x="8748" y="7134"/>
                    <a:pt x="8792" y="7165"/>
                    <a:pt x="8834" y="7194"/>
                  </a:cubicBezTo>
                  <a:cubicBezTo>
                    <a:pt x="8839" y="7198"/>
                    <a:pt x="8845" y="7201"/>
                    <a:pt x="8850" y="7206"/>
                  </a:cubicBezTo>
                  <a:cubicBezTo>
                    <a:pt x="8888" y="7233"/>
                    <a:pt x="8925" y="7259"/>
                    <a:pt x="8961" y="7287"/>
                  </a:cubicBezTo>
                  <a:cubicBezTo>
                    <a:pt x="8982" y="7302"/>
                    <a:pt x="9003" y="7319"/>
                    <a:pt x="9026" y="7334"/>
                  </a:cubicBezTo>
                  <a:cubicBezTo>
                    <a:pt x="9053" y="7355"/>
                    <a:pt x="9081" y="7378"/>
                    <a:pt x="9109" y="7400"/>
                  </a:cubicBezTo>
                  <a:cubicBezTo>
                    <a:pt x="9139" y="7425"/>
                    <a:pt x="9170" y="7449"/>
                    <a:pt x="9201" y="7477"/>
                  </a:cubicBezTo>
                  <a:cubicBezTo>
                    <a:pt x="9225" y="7495"/>
                    <a:pt x="9247" y="7516"/>
                    <a:pt x="9271" y="7535"/>
                  </a:cubicBezTo>
                  <a:cubicBezTo>
                    <a:pt x="9274" y="7538"/>
                    <a:pt x="9282" y="7545"/>
                    <a:pt x="9289" y="7551"/>
                  </a:cubicBezTo>
                  <a:cubicBezTo>
                    <a:pt x="9302" y="7561"/>
                    <a:pt x="9314" y="7572"/>
                    <a:pt x="9325" y="7583"/>
                  </a:cubicBezTo>
                  <a:cubicBezTo>
                    <a:pt x="9977" y="8162"/>
                    <a:pt x="10547" y="8828"/>
                    <a:pt x="10934" y="9614"/>
                  </a:cubicBezTo>
                  <a:cubicBezTo>
                    <a:pt x="10981" y="9709"/>
                    <a:pt x="11023" y="9805"/>
                    <a:pt x="11065" y="9902"/>
                  </a:cubicBezTo>
                  <a:cubicBezTo>
                    <a:pt x="11086" y="9951"/>
                    <a:pt x="11107" y="10000"/>
                    <a:pt x="11125" y="10050"/>
                  </a:cubicBezTo>
                  <a:cubicBezTo>
                    <a:pt x="11143" y="10093"/>
                    <a:pt x="11161" y="10139"/>
                    <a:pt x="11176" y="10183"/>
                  </a:cubicBezTo>
                  <a:cubicBezTo>
                    <a:pt x="11194" y="10232"/>
                    <a:pt x="11211" y="10280"/>
                    <a:pt x="11226" y="10329"/>
                  </a:cubicBezTo>
                  <a:cubicBezTo>
                    <a:pt x="11271" y="10459"/>
                    <a:pt x="11309" y="10589"/>
                    <a:pt x="11343" y="10722"/>
                  </a:cubicBezTo>
                  <a:cubicBezTo>
                    <a:pt x="11346" y="10739"/>
                    <a:pt x="11351" y="10758"/>
                    <a:pt x="11356" y="10774"/>
                  </a:cubicBezTo>
                  <a:lnTo>
                    <a:pt x="11357" y="10774"/>
                  </a:lnTo>
                  <a:cubicBezTo>
                    <a:pt x="11360" y="10785"/>
                    <a:pt x="11361" y="10794"/>
                    <a:pt x="11364" y="10805"/>
                  </a:cubicBezTo>
                  <a:cubicBezTo>
                    <a:pt x="11385" y="10891"/>
                    <a:pt x="11408" y="10984"/>
                    <a:pt x="11427" y="11078"/>
                  </a:cubicBezTo>
                  <a:cubicBezTo>
                    <a:pt x="11434" y="11103"/>
                    <a:pt x="11438" y="11128"/>
                    <a:pt x="11443" y="11153"/>
                  </a:cubicBezTo>
                  <a:cubicBezTo>
                    <a:pt x="11444" y="11160"/>
                    <a:pt x="11447" y="11169"/>
                    <a:pt x="11447" y="11176"/>
                  </a:cubicBezTo>
                  <a:cubicBezTo>
                    <a:pt x="11450" y="11195"/>
                    <a:pt x="11453" y="11214"/>
                    <a:pt x="11458" y="11233"/>
                  </a:cubicBezTo>
                  <a:cubicBezTo>
                    <a:pt x="11465" y="11276"/>
                    <a:pt x="11473" y="11321"/>
                    <a:pt x="11478" y="11365"/>
                  </a:cubicBezTo>
                  <a:cubicBezTo>
                    <a:pt x="11485" y="11410"/>
                    <a:pt x="11489" y="11453"/>
                    <a:pt x="11492" y="11498"/>
                  </a:cubicBezTo>
                  <a:cubicBezTo>
                    <a:pt x="11494" y="11509"/>
                    <a:pt x="11494" y="11516"/>
                    <a:pt x="11494" y="11525"/>
                  </a:cubicBezTo>
                  <a:cubicBezTo>
                    <a:pt x="11507" y="11727"/>
                    <a:pt x="11486" y="11925"/>
                    <a:pt x="11400" y="12097"/>
                  </a:cubicBezTo>
                  <a:cubicBezTo>
                    <a:pt x="11390" y="12117"/>
                    <a:pt x="11380" y="12136"/>
                    <a:pt x="11367" y="12154"/>
                  </a:cubicBezTo>
                  <a:cubicBezTo>
                    <a:pt x="11366" y="12155"/>
                    <a:pt x="11366" y="12158"/>
                    <a:pt x="11365" y="12158"/>
                  </a:cubicBezTo>
                  <a:cubicBezTo>
                    <a:pt x="11357" y="12172"/>
                    <a:pt x="11346" y="12186"/>
                    <a:pt x="11338" y="12200"/>
                  </a:cubicBezTo>
                  <a:cubicBezTo>
                    <a:pt x="11333" y="12207"/>
                    <a:pt x="11327" y="12216"/>
                    <a:pt x="11320" y="12223"/>
                  </a:cubicBezTo>
                  <a:cubicBezTo>
                    <a:pt x="11309" y="12238"/>
                    <a:pt x="11297" y="12252"/>
                    <a:pt x="11284" y="12266"/>
                  </a:cubicBezTo>
                  <a:cubicBezTo>
                    <a:pt x="11268" y="12283"/>
                    <a:pt x="11252" y="12299"/>
                    <a:pt x="11235" y="12315"/>
                  </a:cubicBezTo>
                  <a:cubicBezTo>
                    <a:pt x="11220" y="12327"/>
                    <a:pt x="11205" y="12339"/>
                    <a:pt x="11189" y="12349"/>
                  </a:cubicBezTo>
                  <a:cubicBezTo>
                    <a:pt x="11168" y="12365"/>
                    <a:pt x="11145" y="12379"/>
                    <a:pt x="11122" y="12391"/>
                  </a:cubicBezTo>
                  <a:cubicBezTo>
                    <a:pt x="11121" y="12393"/>
                    <a:pt x="11121" y="12393"/>
                    <a:pt x="11119" y="12393"/>
                  </a:cubicBezTo>
                  <a:cubicBezTo>
                    <a:pt x="11110" y="12396"/>
                    <a:pt x="11100" y="12401"/>
                    <a:pt x="11091" y="12405"/>
                  </a:cubicBezTo>
                  <a:cubicBezTo>
                    <a:pt x="11081" y="12409"/>
                    <a:pt x="11070" y="12415"/>
                    <a:pt x="11059" y="12419"/>
                  </a:cubicBezTo>
                  <a:lnTo>
                    <a:pt x="11058" y="12420"/>
                  </a:lnTo>
                  <a:cubicBezTo>
                    <a:pt x="11037" y="12426"/>
                    <a:pt x="11016" y="12432"/>
                    <a:pt x="10994" y="12437"/>
                  </a:cubicBezTo>
                  <a:cubicBezTo>
                    <a:pt x="10979" y="12440"/>
                    <a:pt x="10964" y="12441"/>
                    <a:pt x="10948" y="12442"/>
                  </a:cubicBezTo>
                  <a:cubicBezTo>
                    <a:pt x="10939" y="12442"/>
                    <a:pt x="10930" y="12443"/>
                    <a:pt x="10921" y="12443"/>
                  </a:cubicBezTo>
                  <a:cubicBezTo>
                    <a:pt x="10736" y="12443"/>
                    <a:pt x="10575" y="12316"/>
                    <a:pt x="10458" y="12181"/>
                  </a:cubicBezTo>
                  <a:cubicBezTo>
                    <a:pt x="10230" y="11919"/>
                    <a:pt x="10104" y="11581"/>
                    <a:pt x="9958" y="11269"/>
                  </a:cubicBezTo>
                  <a:cubicBezTo>
                    <a:pt x="9937" y="11222"/>
                    <a:pt x="9913" y="11175"/>
                    <a:pt x="9891" y="11128"/>
                  </a:cubicBezTo>
                  <a:cubicBezTo>
                    <a:pt x="9859" y="11065"/>
                    <a:pt x="9826" y="11002"/>
                    <a:pt x="9789" y="10941"/>
                  </a:cubicBezTo>
                  <a:cubicBezTo>
                    <a:pt x="9772" y="10911"/>
                    <a:pt x="9753" y="10880"/>
                    <a:pt x="9734" y="10851"/>
                  </a:cubicBezTo>
                  <a:cubicBezTo>
                    <a:pt x="9732" y="10848"/>
                    <a:pt x="9731" y="10847"/>
                    <a:pt x="9730" y="10844"/>
                  </a:cubicBezTo>
                  <a:cubicBezTo>
                    <a:pt x="9716" y="10823"/>
                    <a:pt x="9702" y="10802"/>
                    <a:pt x="9688" y="10784"/>
                  </a:cubicBezTo>
                  <a:cubicBezTo>
                    <a:pt x="9688" y="10784"/>
                    <a:pt x="9686" y="10784"/>
                    <a:pt x="9686" y="10782"/>
                  </a:cubicBezTo>
                  <a:cubicBezTo>
                    <a:pt x="9670" y="10760"/>
                    <a:pt x="9654" y="10738"/>
                    <a:pt x="9637" y="10718"/>
                  </a:cubicBezTo>
                  <a:cubicBezTo>
                    <a:pt x="9620" y="10697"/>
                    <a:pt x="9603" y="10676"/>
                    <a:pt x="9585" y="10657"/>
                  </a:cubicBezTo>
                  <a:cubicBezTo>
                    <a:pt x="9564" y="10634"/>
                    <a:pt x="9543" y="10612"/>
                    <a:pt x="9519" y="10589"/>
                  </a:cubicBezTo>
                  <a:cubicBezTo>
                    <a:pt x="9504" y="10573"/>
                    <a:pt x="9487" y="10560"/>
                    <a:pt x="9471" y="10544"/>
                  </a:cubicBezTo>
                  <a:lnTo>
                    <a:pt x="9471" y="10542"/>
                  </a:lnTo>
                  <a:cubicBezTo>
                    <a:pt x="9450" y="10524"/>
                    <a:pt x="9428" y="10508"/>
                    <a:pt x="9405" y="10490"/>
                  </a:cubicBezTo>
                  <a:cubicBezTo>
                    <a:pt x="9386" y="10477"/>
                    <a:pt x="9366" y="10462"/>
                    <a:pt x="9347" y="10448"/>
                  </a:cubicBezTo>
                  <a:cubicBezTo>
                    <a:pt x="9306" y="10421"/>
                    <a:pt x="9266" y="10399"/>
                    <a:pt x="9223" y="10379"/>
                  </a:cubicBezTo>
                  <a:cubicBezTo>
                    <a:pt x="9202" y="10368"/>
                    <a:pt x="9180" y="10359"/>
                    <a:pt x="9159" y="10349"/>
                  </a:cubicBezTo>
                  <a:cubicBezTo>
                    <a:pt x="9138" y="10341"/>
                    <a:pt x="9117" y="10334"/>
                    <a:pt x="9098" y="10325"/>
                  </a:cubicBezTo>
                  <a:lnTo>
                    <a:pt x="9035" y="10306"/>
                  </a:lnTo>
                  <a:cubicBezTo>
                    <a:pt x="9014" y="10299"/>
                    <a:pt x="8993" y="10294"/>
                    <a:pt x="8972" y="10289"/>
                  </a:cubicBezTo>
                  <a:cubicBezTo>
                    <a:pt x="8948" y="10282"/>
                    <a:pt x="8923" y="10277"/>
                    <a:pt x="8897" y="10273"/>
                  </a:cubicBezTo>
                  <a:cubicBezTo>
                    <a:pt x="8866" y="10268"/>
                    <a:pt x="8836" y="10263"/>
                    <a:pt x="8807" y="10260"/>
                  </a:cubicBezTo>
                  <a:cubicBezTo>
                    <a:pt x="8803" y="10259"/>
                    <a:pt x="8800" y="10259"/>
                    <a:pt x="8797" y="10259"/>
                  </a:cubicBezTo>
                  <a:cubicBezTo>
                    <a:pt x="8782" y="10258"/>
                    <a:pt x="8767" y="10255"/>
                    <a:pt x="8752" y="10255"/>
                  </a:cubicBezTo>
                  <a:cubicBezTo>
                    <a:pt x="8737" y="10254"/>
                    <a:pt x="8724" y="10253"/>
                    <a:pt x="8710" y="10253"/>
                  </a:cubicBezTo>
                  <a:cubicBezTo>
                    <a:pt x="8698" y="10251"/>
                    <a:pt x="8685" y="10251"/>
                    <a:pt x="8673" y="10251"/>
                  </a:cubicBezTo>
                  <a:lnTo>
                    <a:pt x="8672" y="10251"/>
                  </a:lnTo>
                  <a:cubicBezTo>
                    <a:pt x="8657" y="10250"/>
                    <a:pt x="8642" y="10250"/>
                    <a:pt x="8627" y="10250"/>
                  </a:cubicBezTo>
                  <a:cubicBezTo>
                    <a:pt x="8601" y="10250"/>
                    <a:pt x="8576" y="10251"/>
                    <a:pt x="8550" y="10253"/>
                  </a:cubicBezTo>
                  <a:lnTo>
                    <a:pt x="8550" y="10254"/>
                  </a:lnTo>
                  <a:cubicBezTo>
                    <a:pt x="8536" y="10254"/>
                    <a:pt x="8522" y="10255"/>
                    <a:pt x="8507" y="10255"/>
                  </a:cubicBezTo>
                  <a:cubicBezTo>
                    <a:pt x="8461" y="10259"/>
                    <a:pt x="8417" y="10265"/>
                    <a:pt x="8372" y="10271"/>
                  </a:cubicBezTo>
                  <a:cubicBezTo>
                    <a:pt x="8167" y="10306"/>
                    <a:pt x="7958" y="10373"/>
                    <a:pt x="7767" y="10472"/>
                  </a:cubicBezTo>
                  <a:cubicBezTo>
                    <a:pt x="7746" y="10483"/>
                    <a:pt x="7726" y="10493"/>
                    <a:pt x="7706" y="10505"/>
                  </a:cubicBezTo>
                  <a:cubicBezTo>
                    <a:pt x="7679" y="10520"/>
                    <a:pt x="7653" y="10535"/>
                    <a:pt x="7627" y="10551"/>
                  </a:cubicBezTo>
                  <a:cubicBezTo>
                    <a:pt x="7614" y="10558"/>
                    <a:pt x="7602" y="10567"/>
                    <a:pt x="7591" y="10576"/>
                  </a:cubicBezTo>
                  <a:cubicBezTo>
                    <a:pt x="7590" y="10576"/>
                    <a:pt x="7590" y="10576"/>
                    <a:pt x="7590" y="10576"/>
                  </a:cubicBezTo>
                  <a:cubicBezTo>
                    <a:pt x="7590" y="10576"/>
                    <a:pt x="7590" y="10576"/>
                    <a:pt x="7590" y="10578"/>
                  </a:cubicBezTo>
                  <a:cubicBezTo>
                    <a:pt x="7554" y="10599"/>
                    <a:pt x="7520" y="10624"/>
                    <a:pt x="7488" y="10649"/>
                  </a:cubicBezTo>
                  <a:cubicBezTo>
                    <a:pt x="7470" y="10662"/>
                    <a:pt x="7452" y="10676"/>
                    <a:pt x="7436" y="10691"/>
                  </a:cubicBezTo>
                  <a:cubicBezTo>
                    <a:pt x="7411" y="10711"/>
                    <a:pt x="7389" y="10730"/>
                    <a:pt x="7366" y="10752"/>
                  </a:cubicBezTo>
                  <a:cubicBezTo>
                    <a:pt x="7311" y="10802"/>
                    <a:pt x="7263" y="10859"/>
                    <a:pt x="7222" y="10916"/>
                  </a:cubicBezTo>
                  <a:cubicBezTo>
                    <a:pt x="7216" y="10926"/>
                    <a:pt x="7210" y="10935"/>
                    <a:pt x="7204" y="10945"/>
                  </a:cubicBezTo>
                  <a:cubicBezTo>
                    <a:pt x="7185" y="10976"/>
                    <a:pt x="7165" y="11009"/>
                    <a:pt x="7150" y="11042"/>
                  </a:cubicBezTo>
                  <a:cubicBezTo>
                    <a:pt x="7142" y="11060"/>
                    <a:pt x="7134" y="11077"/>
                    <a:pt x="7127" y="11094"/>
                  </a:cubicBezTo>
                  <a:cubicBezTo>
                    <a:pt x="7121" y="11110"/>
                    <a:pt x="7114" y="11124"/>
                    <a:pt x="7109" y="11140"/>
                  </a:cubicBezTo>
                  <a:cubicBezTo>
                    <a:pt x="7102" y="11161"/>
                    <a:pt x="7096" y="11182"/>
                    <a:pt x="7091" y="11202"/>
                  </a:cubicBezTo>
                  <a:cubicBezTo>
                    <a:pt x="7086" y="11221"/>
                    <a:pt x="7080" y="11239"/>
                    <a:pt x="7078" y="11259"/>
                  </a:cubicBezTo>
                  <a:cubicBezTo>
                    <a:pt x="7071" y="11291"/>
                    <a:pt x="7065" y="11325"/>
                    <a:pt x="7063" y="11360"/>
                  </a:cubicBezTo>
                  <a:cubicBezTo>
                    <a:pt x="7061" y="11374"/>
                    <a:pt x="7060" y="11389"/>
                    <a:pt x="7059" y="11401"/>
                  </a:cubicBezTo>
                  <a:cubicBezTo>
                    <a:pt x="7055" y="11448"/>
                    <a:pt x="7056" y="11495"/>
                    <a:pt x="7060" y="11542"/>
                  </a:cubicBezTo>
                  <a:cubicBezTo>
                    <a:pt x="7063" y="11584"/>
                    <a:pt x="7069" y="11627"/>
                    <a:pt x="7076" y="11669"/>
                  </a:cubicBezTo>
                  <a:cubicBezTo>
                    <a:pt x="7081" y="11697"/>
                    <a:pt x="7090" y="11727"/>
                    <a:pt x="7097" y="11755"/>
                  </a:cubicBezTo>
                  <a:cubicBezTo>
                    <a:pt x="7204" y="12145"/>
                    <a:pt x="7480" y="12445"/>
                    <a:pt x="7778" y="12703"/>
                  </a:cubicBezTo>
                  <a:cubicBezTo>
                    <a:pt x="7939" y="12843"/>
                    <a:pt x="8105" y="12974"/>
                    <a:pt x="8261" y="13118"/>
                  </a:cubicBezTo>
                  <a:cubicBezTo>
                    <a:pt x="8411" y="13254"/>
                    <a:pt x="8583" y="13443"/>
                    <a:pt x="8453" y="13651"/>
                  </a:cubicBezTo>
                  <a:cubicBezTo>
                    <a:pt x="8449" y="13656"/>
                    <a:pt x="8446" y="13661"/>
                    <a:pt x="8443" y="13666"/>
                  </a:cubicBezTo>
                  <a:cubicBezTo>
                    <a:pt x="8435" y="13677"/>
                    <a:pt x="8427" y="13687"/>
                    <a:pt x="8419" y="13698"/>
                  </a:cubicBezTo>
                  <a:cubicBezTo>
                    <a:pt x="8415" y="13702"/>
                    <a:pt x="8412" y="13707"/>
                    <a:pt x="8408" y="13711"/>
                  </a:cubicBezTo>
                  <a:cubicBezTo>
                    <a:pt x="8401" y="13721"/>
                    <a:pt x="8393" y="13728"/>
                    <a:pt x="8383" y="13736"/>
                  </a:cubicBezTo>
                  <a:lnTo>
                    <a:pt x="8380" y="13739"/>
                  </a:lnTo>
                  <a:cubicBezTo>
                    <a:pt x="8370" y="13750"/>
                    <a:pt x="8359" y="13758"/>
                    <a:pt x="8347" y="13767"/>
                  </a:cubicBezTo>
                  <a:cubicBezTo>
                    <a:pt x="8347" y="13769"/>
                    <a:pt x="8347" y="13769"/>
                    <a:pt x="8346" y="13769"/>
                  </a:cubicBezTo>
                  <a:cubicBezTo>
                    <a:pt x="8334" y="13779"/>
                    <a:pt x="8321" y="13786"/>
                    <a:pt x="8308" y="13795"/>
                  </a:cubicBezTo>
                  <a:cubicBezTo>
                    <a:pt x="8299" y="13801"/>
                    <a:pt x="8290" y="13806"/>
                    <a:pt x="8279" y="13810"/>
                  </a:cubicBezTo>
                  <a:cubicBezTo>
                    <a:pt x="8272" y="13814"/>
                    <a:pt x="8263" y="13820"/>
                    <a:pt x="8255" y="13823"/>
                  </a:cubicBezTo>
                  <a:cubicBezTo>
                    <a:pt x="8214" y="13842"/>
                    <a:pt x="8169" y="13858"/>
                    <a:pt x="8123" y="13867"/>
                  </a:cubicBezTo>
                  <a:cubicBezTo>
                    <a:pt x="8112" y="13870"/>
                    <a:pt x="8101" y="13873"/>
                    <a:pt x="8091" y="13874"/>
                  </a:cubicBezTo>
                  <a:cubicBezTo>
                    <a:pt x="8079" y="13877"/>
                    <a:pt x="8068" y="13878"/>
                    <a:pt x="8057" y="13880"/>
                  </a:cubicBezTo>
                  <a:cubicBezTo>
                    <a:pt x="8040" y="13883"/>
                    <a:pt x="8024" y="13884"/>
                    <a:pt x="8007" y="13887"/>
                  </a:cubicBezTo>
                  <a:cubicBezTo>
                    <a:pt x="7958" y="13892"/>
                    <a:pt x="7907" y="13894"/>
                    <a:pt x="7859" y="13894"/>
                  </a:cubicBezTo>
                  <a:cubicBezTo>
                    <a:pt x="7818" y="13894"/>
                    <a:pt x="7774" y="13892"/>
                    <a:pt x="7734" y="13889"/>
                  </a:cubicBezTo>
                  <a:cubicBezTo>
                    <a:pt x="7701" y="13888"/>
                    <a:pt x="7670" y="13885"/>
                    <a:pt x="7639" y="13882"/>
                  </a:cubicBezTo>
                  <a:cubicBezTo>
                    <a:pt x="7612" y="13879"/>
                    <a:pt x="7584" y="13875"/>
                    <a:pt x="7558" y="13872"/>
                  </a:cubicBezTo>
                  <a:cubicBezTo>
                    <a:pt x="7539" y="13869"/>
                    <a:pt x="7519" y="13866"/>
                    <a:pt x="7500" y="13862"/>
                  </a:cubicBezTo>
                  <a:cubicBezTo>
                    <a:pt x="7474" y="13858"/>
                    <a:pt x="7448" y="13854"/>
                    <a:pt x="7422" y="13849"/>
                  </a:cubicBezTo>
                  <a:cubicBezTo>
                    <a:pt x="7413" y="13848"/>
                    <a:pt x="7403" y="13846"/>
                    <a:pt x="7396" y="13844"/>
                  </a:cubicBezTo>
                  <a:cubicBezTo>
                    <a:pt x="7371" y="13840"/>
                    <a:pt x="7346" y="13833"/>
                    <a:pt x="7321" y="13828"/>
                  </a:cubicBezTo>
                  <a:cubicBezTo>
                    <a:pt x="7292" y="13822"/>
                    <a:pt x="7263" y="13815"/>
                    <a:pt x="7235" y="13807"/>
                  </a:cubicBezTo>
                  <a:cubicBezTo>
                    <a:pt x="7204" y="13801"/>
                    <a:pt x="7175" y="13794"/>
                    <a:pt x="7147" y="13785"/>
                  </a:cubicBezTo>
                  <a:cubicBezTo>
                    <a:pt x="6764" y="13681"/>
                    <a:pt x="6399" y="13526"/>
                    <a:pt x="6059" y="13326"/>
                  </a:cubicBezTo>
                  <a:cubicBezTo>
                    <a:pt x="5386" y="12930"/>
                    <a:pt x="4809" y="12377"/>
                    <a:pt x="4355" y="11744"/>
                  </a:cubicBezTo>
                  <a:cubicBezTo>
                    <a:pt x="4235" y="11577"/>
                    <a:pt x="4122" y="11404"/>
                    <a:pt x="4019" y="11224"/>
                  </a:cubicBezTo>
                  <a:cubicBezTo>
                    <a:pt x="3998" y="11188"/>
                    <a:pt x="3977" y="11151"/>
                    <a:pt x="3957" y="11115"/>
                  </a:cubicBezTo>
                  <a:cubicBezTo>
                    <a:pt x="3941" y="11088"/>
                    <a:pt x="3928" y="11060"/>
                    <a:pt x="3913" y="11032"/>
                  </a:cubicBezTo>
                  <a:cubicBezTo>
                    <a:pt x="3850" y="10907"/>
                    <a:pt x="3789" y="10780"/>
                    <a:pt x="3737" y="10650"/>
                  </a:cubicBezTo>
                  <a:cubicBezTo>
                    <a:pt x="3725" y="10618"/>
                    <a:pt x="3711" y="10586"/>
                    <a:pt x="3700" y="10553"/>
                  </a:cubicBezTo>
                  <a:cubicBezTo>
                    <a:pt x="3675" y="10488"/>
                    <a:pt x="3653" y="10422"/>
                    <a:pt x="3633" y="10357"/>
                  </a:cubicBezTo>
                  <a:cubicBezTo>
                    <a:pt x="3626" y="10332"/>
                    <a:pt x="3618" y="10307"/>
                    <a:pt x="3611" y="10281"/>
                  </a:cubicBezTo>
                  <a:cubicBezTo>
                    <a:pt x="3593" y="10219"/>
                    <a:pt x="3579" y="10160"/>
                    <a:pt x="3564" y="10098"/>
                  </a:cubicBezTo>
                  <a:cubicBezTo>
                    <a:pt x="3555" y="10058"/>
                    <a:pt x="3546" y="10018"/>
                    <a:pt x="3539" y="9978"/>
                  </a:cubicBezTo>
                  <a:cubicBezTo>
                    <a:pt x="3538" y="9971"/>
                    <a:pt x="3537" y="9966"/>
                    <a:pt x="3537" y="9959"/>
                  </a:cubicBezTo>
                  <a:lnTo>
                    <a:pt x="3535" y="9959"/>
                  </a:lnTo>
                  <a:cubicBezTo>
                    <a:pt x="3534" y="9953"/>
                    <a:pt x="3533" y="9945"/>
                    <a:pt x="3532" y="9938"/>
                  </a:cubicBezTo>
                  <a:cubicBezTo>
                    <a:pt x="3527" y="9910"/>
                    <a:pt x="3522" y="9881"/>
                    <a:pt x="3519" y="9853"/>
                  </a:cubicBezTo>
                  <a:cubicBezTo>
                    <a:pt x="3513" y="9817"/>
                    <a:pt x="3508" y="9781"/>
                    <a:pt x="3504" y="9745"/>
                  </a:cubicBezTo>
                  <a:cubicBezTo>
                    <a:pt x="3488" y="9603"/>
                    <a:pt x="3483" y="9456"/>
                    <a:pt x="3491" y="9308"/>
                  </a:cubicBezTo>
                  <a:cubicBezTo>
                    <a:pt x="3498" y="9121"/>
                    <a:pt x="3529" y="8932"/>
                    <a:pt x="3571" y="8749"/>
                  </a:cubicBezTo>
                  <a:cubicBezTo>
                    <a:pt x="3763" y="8776"/>
                    <a:pt x="3956" y="8787"/>
                    <a:pt x="4146" y="8828"/>
                  </a:cubicBezTo>
                  <a:cubicBezTo>
                    <a:pt x="4244" y="8849"/>
                    <a:pt x="4341" y="8873"/>
                    <a:pt x="4437" y="8901"/>
                  </a:cubicBezTo>
                  <a:cubicBezTo>
                    <a:pt x="4440" y="8902"/>
                    <a:pt x="4445" y="8902"/>
                    <a:pt x="4447" y="8904"/>
                  </a:cubicBezTo>
                  <a:cubicBezTo>
                    <a:pt x="4482" y="8914"/>
                    <a:pt x="4519" y="8928"/>
                    <a:pt x="4555" y="8940"/>
                  </a:cubicBezTo>
                  <a:cubicBezTo>
                    <a:pt x="4567" y="8946"/>
                    <a:pt x="4581" y="8951"/>
                    <a:pt x="4593" y="8954"/>
                  </a:cubicBezTo>
                  <a:cubicBezTo>
                    <a:pt x="4598" y="8956"/>
                    <a:pt x="4603" y="8958"/>
                    <a:pt x="4607" y="8959"/>
                  </a:cubicBezTo>
                  <a:cubicBezTo>
                    <a:pt x="4622" y="8963"/>
                    <a:pt x="4635" y="8970"/>
                    <a:pt x="4650" y="8974"/>
                  </a:cubicBezTo>
                  <a:cubicBezTo>
                    <a:pt x="4674" y="8980"/>
                    <a:pt x="4695" y="8988"/>
                    <a:pt x="4718" y="8995"/>
                  </a:cubicBezTo>
                  <a:lnTo>
                    <a:pt x="4718" y="8996"/>
                  </a:lnTo>
                  <a:lnTo>
                    <a:pt x="4750" y="9004"/>
                  </a:lnTo>
                  <a:cubicBezTo>
                    <a:pt x="4754" y="9025"/>
                    <a:pt x="4757" y="9048"/>
                    <a:pt x="4760" y="9068"/>
                  </a:cubicBezTo>
                  <a:lnTo>
                    <a:pt x="4763" y="9099"/>
                  </a:lnTo>
                  <a:lnTo>
                    <a:pt x="4763" y="9100"/>
                  </a:lnTo>
                  <a:cubicBezTo>
                    <a:pt x="4763" y="9103"/>
                    <a:pt x="4764" y="9104"/>
                    <a:pt x="4764" y="9107"/>
                  </a:cubicBezTo>
                  <a:cubicBezTo>
                    <a:pt x="4766" y="9126"/>
                    <a:pt x="4768" y="9146"/>
                    <a:pt x="4770" y="9164"/>
                  </a:cubicBezTo>
                  <a:cubicBezTo>
                    <a:pt x="4773" y="9181"/>
                    <a:pt x="4775" y="9198"/>
                    <a:pt x="4779" y="9214"/>
                  </a:cubicBezTo>
                  <a:cubicBezTo>
                    <a:pt x="4782" y="9233"/>
                    <a:pt x="4785" y="9253"/>
                    <a:pt x="4789" y="9271"/>
                  </a:cubicBezTo>
                  <a:cubicBezTo>
                    <a:pt x="4794" y="9301"/>
                    <a:pt x="4803" y="9329"/>
                    <a:pt x="4810" y="9358"/>
                  </a:cubicBezTo>
                  <a:cubicBezTo>
                    <a:pt x="4837" y="9462"/>
                    <a:pt x="4877" y="9565"/>
                    <a:pt x="4924" y="9661"/>
                  </a:cubicBezTo>
                  <a:cubicBezTo>
                    <a:pt x="4933" y="9681"/>
                    <a:pt x="4941" y="9701"/>
                    <a:pt x="4954" y="9719"/>
                  </a:cubicBezTo>
                  <a:cubicBezTo>
                    <a:pt x="4973" y="9759"/>
                    <a:pt x="4995" y="9795"/>
                    <a:pt x="5018" y="9832"/>
                  </a:cubicBezTo>
                  <a:cubicBezTo>
                    <a:pt x="5063" y="9902"/>
                    <a:pt x="5111" y="9967"/>
                    <a:pt x="5164" y="10030"/>
                  </a:cubicBezTo>
                  <a:cubicBezTo>
                    <a:pt x="5178" y="10044"/>
                    <a:pt x="5189" y="10058"/>
                    <a:pt x="5202" y="10071"/>
                  </a:cubicBezTo>
                  <a:cubicBezTo>
                    <a:pt x="5217" y="10088"/>
                    <a:pt x="5232" y="10104"/>
                    <a:pt x="5249" y="10119"/>
                  </a:cubicBezTo>
                  <a:cubicBezTo>
                    <a:pt x="5262" y="10133"/>
                    <a:pt x="5273" y="10145"/>
                    <a:pt x="5288" y="10159"/>
                  </a:cubicBezTo>
                  <a:cubicBezTo>
                    <a:pt x="5356" y="10222"/>
                    <a:pt x="5430" y="10282"/>
                    <a:pt x="5509" y="10334"/>
                  </a:cubicBezTo>
                  <a:cubicBezTo>
                    <a:pt x="5607" y="10398"/>
                    <a:pt x="5712" y="10453"/>
                    <a:pt x="5821" y="10495"/>
                  </a:cubicBezTo>
                  <a:cubicBezTo>
                    <a:pt x="5851" y="10508"/>
                    <a:pt x="5883" y="10519"/>
                    <a:pt x="5913" y="10529"/>
                  </a:cubicBezTo>
                  <a:cubicBezTo>
                    <a:pt x="6068" y="10581"/>
                    <a:pt x="6227" y="10612"/>
                    <a:pt x="6391" y="10622"/>
                  </a:cubicBezTo>
                  <a:cubicBezTo>
                    <a:pt x="6431" y="10626"/>
                    <a:pt x="6472" y="10627"/>
                    <a:pt x="6513" y="10627"/>
                  </a:cubicBezTo>
                  <a:cubicBezTo>
                    <a:pt x="6538" y="10627"/>
                    <a:pt x="6563" y="10627"/>
                    <a:pt x="6587" y="10625"/>
                  </a:cubicBezTo>
                  <a:cubicBezTo>
                    <a:pt x="6608" y="10624"/>
                    <a:pt x="6628" y="10624"/>
                    <a:pt x="6648" y="10623"/>
                  </a:cubicBezTo>
                  <a:cubicBezTo>
                    <a:pt x="6650" y="10624"/>
                    <a:pt x="6651" y="10624"/>
                    <a:pt x="6653" y="10624"/>
                  </a:cubicBezTo>
                  <a:cubicBezTo>
                    <a:pt x="6656" y="10624"/>
                    <a:pt x="6660" y="10623"/>
                    <a:pt x="6664" y="10622"/>
                  </a:cubicBezTo>
                  <a:cubicBezTo>
                    <a:pt x="6685" y="10622"/>
                    <a:pt x="6705" y="10620"/>
                    <a:pt x="6726" y="10618"/>
                  </a:cubicBezTo>
                  <a:cubicBezTo>
                    <a:pt x="6759" y="10615"/>
                    <a:pt x="6790" y="10612"/>
                    <a:pt x="6823" y="10607"/>
                  </a:cubicBezTo>
                  <a:cubicBezTo>
                    <a:pt x="6836" y="10605"/>
                    <a:pt x="6847" y="10603"/>
                    <a:pt x="6861" y="10599"/>
                  </a:cubicBezTo>
                  <a:cubicBezTo>
                    <a:pt x="6881" y="10597"/>
                    <a:pt x="6901" y="10593"/>
                    <a:pt x="6920" y="10589"/>
                  </a:cubicBezTo>
                  <a:cubicBezTo>
                    <a:pt x="6980" y="10576"/>
                    <a:pt x="7039" y="10562"/>
                    <a:pt x="7096" y="10544"/>
                  </a:cubicBezTo>
                  <a:cubicBezTo>
                    <a:pt x="7113" y="10539"/>
                    <a:pt x="7128" y="10534"/>
                    <a:pt x="7146" y="10529"/>
                  </a:cubicBezTo>
                  <a:cubicBezTo>
                    <a:pt x="7170" y="10520"/>
                    <a:pt x="7194" y="10511"/>
                    <a:pt x="7217" y="10500"/>
                  </a:cubicBezTo>
                  <a:cubicBezTo>
                    <a:pt x="7238" y="10493"/>
                    <a:pt x="7258" y="10484"/>
                    <a:pt x="7278" y="10474"/>
                  </a:cubicBezTo>
                  <a:cubicBezTo>
                    <a:pt x="7294" y="10468"/>
                    <a:pt x="7310" y="10462"/>
                    <a:pt x="7325" y="10454"/>
                  </a:cubicBezTo>
                  <a:cubicBezTo>
                    <a:pt x="7345" y="10445"/>
                    <a:pt x="7365" y="10436"/>
                    <a:pt x="7382" y="10425"/>
                  </a:cubicBezTo>
                  <a:cubicBezTo>
                    <a:pt x="7387" y="10424"/>
                    <a:pt x="7391" y="10421"/>
                    <a:pt x="7396" y="10419"/>
                  </a:cubicBezTo>
                  <a:cubicBezTo>
                    <a:pt x="7412" y="10410"/>
                    <a:pt x="7425" y="10402"/>
                    <a:pt x="7441" y="10393"/>
                  </a:cubicBezTo>
                  <a:cubicBezTo>
                    <a:pt x="7456" y="10385"/>
                    <a:pt x="7472" y="10375"/>
                    <a:pt x="7488" y="10365"/>
                  </a:cubicBezTo>
                  <a:cubicBezTo>
                    <a:pt x="7523" y="10344"/>
                    <a:pt x="7557" y="10321"/>
                    <a:pt x="7590" y="10297"/>
                  </a:cubicBezTo>
                  <a:cubicBezTo>
                    <a:pt x="7826" y="10129"/>
                    <a:pt x="8018" y="9904"/>
                    <a:pt x="8146" y="9645"/>
                  </a:cubicBezTo>
                  <a:cubicBezTo>
                    <a:pt x="8170" y="9594"/>
                    <a:pt x="8194" y="9542"/>
                    <a:pt x="8214" y="9489"/>
                  </a:cubicBezTo>
                  <a:cubicBezTo>
                    <a:pt x="8310" y="9233"/>
                    <a:pt x="8350" y="8949"/>
                    <a:pt x="8315" y="8661"/>
                  </a:cubicBezTo>
                  <a:cubicBezTo>
                    <a:pt x="8224" y="7921"/>
                    <a:pt x="7646" y="7324"/>
                    <a:pt x="6930" y="7186"/>
                  </a:cubicBezTo>
                  <a:cubicBezTo>
                    <a:pt x="6923" y="6982"/>
                    <a:pt x="6915" y="6777"/>
                    <a:pt x="6910" y="6574"/>
                  </a:cubicBezTo>
                  <a:close/>
                  <a:moveTo>
                    <a:pt x="6894" y="6158"/>
                  </a:moveTo>
                  <a:lnTo>
                    <a:pt x="6894" y="6158"/>
                  </a:lnTo>
                  <a:cubicBezTo>
                    <a:pt x="7831" y="6213"/>
                    <a:pt x="8727" y="6552"/>
                    <a:pt x="9492" y="7093"/>
                  </a:cubicBezTo>
                  <a:cubicBezTo>
                    <a:pt x="10273" y="7644"/>
                    <a:pt x="10890" y="8401"/>
                    <a:pt x="11343" y="9238"/>
                  </a:cubicBezTo>
                  <a:cubicBezTo>
                    <a:pt x="11473" y="9479"/>
                    <a:pt x="11591" y="9729"/>
                    <a:pt x="11695" y="9983"/>
                  </a:cubicBezTo>
                  <a:cubicBezTo>
                    <a:pt x="11799" y="10235"/>
                    <a:pt x="11877" y="10494"/>
                    <a:pt x="11975" y="10749"/>
                  </a:cubicBezTo>
                  <a:cubicBezTo>
                    <a:pt x="11985" y="10772"/>
                    <a:pt x="11999" y="10788"/>
                    <a:pt x="12016" y="10800"/>
                  </a:cubicBezTo>
                  <a:cubicBezTo>
                    <a:pt x="12006" y="10912"/>
                    <a:pt x="12027" y="11030"/>
                    <a:pt x="12056" y="11156"/>
                  </a:cubicBezTo>
                  <a:cubicBezTo>
                    <a:pt x="12095" y="11322"/>
                    <a:pt x="12119" y="11488"/>
                    <a:pt x="12132" y="11651"/>
                  </a:cubicBezTo>
                  <a:cubicBezTo>
                    <a:pt x="12129" y="11655"/>
                    <a:pt x="12127" y="11661"/>
                    <a:pt x="12126" y="11666"/>
                  </a:cubicBezTo>
                  <a:cubicBezTo>
                    <a:pt x="12099" y="11818"/>
                    <a:pt x="12069" y="11980"/>
                    <a:pt x="11995" y="12118"/>
                  </a:cubicBezTo>
                  <a:cubicBezTo>
                    <a:pt x="11917" y="12263"/>
                    <a:pt x="11838" y="12384"/>
                    <a:pt x="11724" y="12505"/>
                  </a:cubicBezTo>
                  <a:cubicBezTo>
                    <a:pt x="11517" y="12725"/>
                    <a:pt x="11266" y="12880"/>
                    <a:pt x="10958" y="12889"/>
                  </a:cubicBezTo>
                  <a:cubicBezTo>
                    <a:pt x="10947" y="12889"/>
                    <a:pt x="10937" y="12889"/>
                    <a:pt x="10926" y="12889"/>
                  </a:cubicBezTo>
                  <a:cubicBezTo>
                    <a:pt x="10296" y="12889"/>
                    <a:pt x="10096" y="12272"/>
                    <a:pt x="9828" y="11801"/>
                  </a:cubicBezTo>
                  <a:cubicBezTo>
                    <a:pt x="9809" y="11770"/>
                    <a:pt x="9792" y="11739"/>
                    <a:pt x="9773" y="11709"/>
                  </a:cubicBezTo>
                  <a:cubicBezTo>
                    <a:pt x="9490" y="11261"/>
                    <a:pt x="9011" y="10664"/>
                    <a:pt x="8424" y="10664"/>
                  </a:cubicBezTo>
                  <a:cubicBezTo>
                    <a:pt x="8387" y="10664"/>
                    <a:pt x="8349" y="10666"/>
                    <a:pt x="8310" y="10671"/>
                  </a:cubicBezTo>
                  <a:cubicBezTo>
                    <a:pt x="7670" y="10759"/>
                    <a:pt x="7406" y="11499"/>
                    <a:pt x="7693" y="12032"/>
                  </a:cubicBezTo>
                  <a:cubicBezTo>
                    <a:pt x="7734" y="12108"/>
                    <a:pt x="7782" y="12178"/>
                    <a:pt x="7840" y="12243"/>
                  </a:cubicBezTo>
                  <a:cubicBezTo>
                    <a:pt x="7964" y="12383"/>
                    <a:pt x="8117" y="12499"/>
                    <a:pt x="8274" y="12601"/>
                  </a:cubicBezTo>
                  <a:cubicBezTo>
                    <a:pt x="8519" y="12757"/>
                    <a:pt x="8834" y="12875"/>
                    <a:pt x="9031" y="13094"/>
                  </a:cubicBezTo>
                  <a:cubicBezTo>
                    <a:pt x="9246" y="13331"/>
                    <a:pt x="9132" y="13660"/>
                    <a:pt x="8948" y="13879"/>
                  </a:cubicBezTo>
                  <a:cubicBezTo>
                    <a:pt x="8740" y="14123"/>
                    <a:pt x="8430" y="14274"/>
                    <a:pt x="8121" y="14336"/>
                  </a:cubicBezTo>
                  <a:cubicBezTo>
                    <a:pt x="8021" y="14356"/>
                    <a:pt x="7921" y="14366"/>
                    <a:pt x="7821" y="14366"/>
                  </a:cubicBezTo>
                  <a:cubicBezTo>
                    <a:pt x="7255" y="14366"/>
                    <a:pt x="6691" y="14071"/>
                    <a:pt x="6212" y="13805"/>
                  </a:cubicBezTo>
                  <a:cubicBezTo>
                    <a:pt x="5949" y="13657"/>
                    <a:pt x="5695" y="13495"/>
                    <a:pt x="5454" y="13317"/>
                  </a:cubicBezTo>
                  <a:cubicBezTo>
                    <a:pt x="5190" y="13125"/>
                    <a:pt x="4941" y="12917"/>
                    <a:pt x="4707" y="12692"/>
                  </a:cubicBezTo>
                  <a:cubicBezTo>
                    <a:pt x="4251" y="12251"/>
                    <a:pt x="3847" y="11750"/>
                    <a:pt x="3527" y="11201"/>
                  </a:cubicBezTo>
                  <a:cubicBezTo>
                    <a:pt x="3192" y="10623"/>
                    <a:pt x="2944" y="9958"/>
                    <a:pt x="2968" y="9280"/>
                  </a:cubicBezTo>
                  <a:cubicBezTo>
                    <a:pt x="2972" y="9165"/>
                    <a:pt x="2978" y="9052"/>
                    <a:pt x="2994" y="8940"/>
                  </a:cubicBezTo>
                  <a:cubicBezTo>
                    <a:pt x="3055" y="8790"/>
                    <a:pt x="3127" y="8646"/>
                    <a:pt x="3208" y="8505"/>
                  </a:cubicBezTo>
                  <a:cubicBezTo>
                    <a:pt x="3273" y="8603"/>
                    <a:pt x="3353" y="8681"/>
                    <a:pt x="3465" y="8720"/>
                  </a:cubicBezTo>
                  <a:cubicBezTo>
                    <a:pt x="3162" y="9530"/>
                    <a:pt x="3431" y="10467"/>
                    <a:pt x="3835" y="11195"/>
                  </a:cubicBezTo>
                  <a:cubicBezTo>
                    <a:pt x="4235" y="11917"/>
                    <a:pt x="4788" y="12568"/>
                    <a:pt x="5440" y="13072"/>
                  </a:cubicBezTo>
                  <a:cubicBezTo>
                    <a:pt x="5481" y="13103"/>
                    <a:pt x="5522" y="13134"/>
                    <a:pt x="5564" y="13164"/>
                  </a:cubicBezTo>
                  <a:cubicBezTo>
                    <a:pt x="6191" y="13624"/>
                    <a:pt x="6955" y="13987"/>
                    <a:pt x="7732" y="14049"/>
                  </a:cubicBezTo>
                  <a:cubicBezTo>
                    <a:pt x="7773" y="14052"/>
                    <a:pt x="7815" y="14054"/>
                    <a:pt x="7859" y="14054"/>
                  </a:cubicBezTo>
                  <a:cubicBezTo>
                    <a:pt x="8206" y="14054"/>
                    <a:pt x="8630" y="13943"/>
                    <a:pt x="8664" y="13539"/>
                  </a:cubicBezTo>
                  <a:cubicBezTo>
                    <a:pt x="8682" y="13342"/>
                    <a:pt x="8568" y="13177"/>
                    <a:pt x="8433" y="13044"/>
                  </a:cubicBezTo>
                  <a:cubicBezTo>
                    <a:pt x="8276" y="12885"/>
                    <a:pt x="8097" y="12750"/>
                    <a:pt x="7928" y="12605"/>
                  </a:cubicBezTo>
                  <a:cubicBezTo>
                    <a:pt x="7824" y="12517"/>
                    <a:pt x="7721" y="12423"/>
                    <a:pt x="7625" y="12322"/>
                  </a:cubicBezTo>
                  <a:cubicBezTo>
                    <a:pt x="7415" y="12098"/>
                    <a:pt x="7245" y="11839"/>
                    <a:pt x="7214" y="11525"/>
                  </a:cubicBezTo>
                  <a:cubicBezTo>
                    <a:pt x="7165" y="11051"/>
                    <a:pt x="7528" y="10743"/>
                    <a:pt x="7920" y="10557"/>
                  </a:cubicBezTo>
                  <a:cubicBezTo>
                    <a:pt x="8147" y="10450"/>
                    <a:pt x="8410" y="10377"/>
                    <a:pt x="8669" y="10377"/>
                  </a:cubicBezTo>
                  <a:cubicBezTo>
                    <a:pt x="8840" y="10377"/>
                    <a:pt x="9009" y="10409"/>
                    <a:pt x="9164" y="10485"/>
                  </a:cubicBezTo>
                  <a:cubicBezTo>
                    <a:pt x="9508" y="10655"/>
                    <a:pt x="9695" y="10998"/>
                    <a:pt x="9850" y="11333"/>
                  </a:cubicBezTo>
                  <a:cubicBezTo>
                    <a:pt x="9907" y="11458"/>
                    <a:pt x="9961" y="11586"/>
                    <a:pt x="10018" y="11711"/>
                  </a:cubicBezTo>
                  <a:cubicBezTo>
                    <a:pt x="10112" y="11912"/>
                    <a:pt x="10215" y="12108"/>
                    <a:pt x="10359" y="12280"/>
                  </a:cubicBezTo>
                  <a:cubicBezTo>
                    <a:pt x="10516" y="12468"/>
                    <a:pt x="10732" y="12593"/>
                    <a:pt x="10954" y="12593"/>
                  </a:cubicBezTo>
                  <a:cubicBezTo>
                    <a:pt x="11075" y="12593"/>
                    <a:pt x="11198" y="12556"/>
                    <a:pt x="11315" y="12472"/>
                  </a:cubicBezTo>
                  <a:cubicBezTo>
                    <a:pt x="11664" y="12219"/>
                    <a:pt x="11713" y="11773"/>
                    <a:pt x="11667" y="11375"/>
                  </a:cubicBezTo>
                  <a:cubicBezTo>
                    <a:pt x="11617" y="10938"/>
                    <a:pt x="11506" y="10506"/>
                    <a:pt x="11353" y="10096"/>
                  </a:cubicBezTo>
                  <a:cubicBezTo>
                    <a:pt x="11036" y="9240"/>
                    <a:pt x="10517" y="8501"/>
                    <a:pt x="9878" y="7855"/>
                  </a:cubicBezTo>
                  <a:cubicBezTo>
                    <a:pt x="9248" y="7219"/>
                    <a:pt x="8510" y="6623"/>
                    <a:pt x="7611" y="6443"/>
                  </a:cubicBezTo>
                  <a:cubicBezTo>
                    <a:pt x="7437" y="6409"/>
                    <a:pt x="7261" y="6391"/>
                    <a:pt x="7085" y="6391"/>
                  </a:cubicBezTo>
                  <a:cubicBezTo>
                    <a:pt x="7035" y="6391"/>
                    <a:pt x="6986" y="6392"/>
                    <a:pt x="6936" y="6395"/>
                  </a:cubicBezTo>
                  <a:cubicBezTo>
                    <a:pt x="6923" y="6396"/>
                    <a:pt x="6912" y="6399"/>
                    <a:pt x="6902" y="6404"/>
                  </a:cubicBezTo>
                  <a:cubicBezTo>
                    <a:pt x="6899" y="6323"/>
                    <a:pt x="6897" y="6240"/>
                    <a:pt x="6894" y="6158"/>
                  </a:cubicBezTo>
                  <a:close/>
                  <a:moveTo>
                    <a:pt x="15000" y="12791"/>
                  </a:moveTo>
                  <a:cubicBezTo>
                    <a:pt x="15081" y="12791"/>
                    <a:pt x="15118" y="12873"/>
                    <a:pt x="15179" y="12918"/>
                  </a:cubicBezTo>
                  <a:cubicBezTo>
                    <a:pt x="15212" y="12944"/>
                    <a:pt x="15248" y="12958"/>
                    <a:pt x="15285" y="12958"/>
                  </a:cubicBezTo>
                  <a:cubicBezTo>
                    <a:pt x="15303" y="12958"/>
                    <a:pt x="15321" y="12955"/>
                    <a:pt x="15340" y="12948"/>
                  </a:cubicBezTo>
                  <a:cubicBezTo>
                    <a:pt x="15418" y="12918"/>
                    <a:pt x="15447" y="12833"/>
                    <a:pt x="15532" y="12810"/>
                  </a:cubicBezTo>
                  <a:cubicBezTo>
                    <a:pt x="15552" y="12805"/>
                    <a:pt x="15569" y="12803"/>
                    <a:pt x="15584" y="12803"/>
                  </a:cubicBezTo>
                  <a:cubicBezTo>
                    <a:pt x="15674" y="12803"/>
                    <a:pt x="15695" y="12883"/>
                    <a:pt x="15739" y="12962"/>
                  </a:cubicBezTo>
                  <a:cubicBezTo>
                    <a:pt x="15764" y="13009"/>
                    <a:pt x="15803" y="13032"/>
                    <a:pt x="15852" y="13032"/>
                  </a:cubicBezTo>
                  <a:cubicBezTo>
                    <a:pt x="15860" y="13032"/>
                    <a:pt x="15867" y="13031"/>
                    <a:pt x="15874" y="13030"/>
                  </a:cubicBezTo>
                  <a:cubicBezTo>
                    <a:pt x="15927" y="13023"/>
                    <a:pt x="15970" y="13007"/>
                    <a:pt x="16015" y="13007"/>
                  </a:cubicBezTo>
                  <a:cubicBezTo>
                    <a:pt x="16046" y="13007"/>
                    <a:pt x="16077" y="13015"/>
                    <a:pt x="16113" y="13040"/>
                  </a:cubicBezTo>
                  <a:cubicBezTo>
                    <a:pt x="16202" y="13103"/>
                    <a:pt x="16214" y="13224"/>
                    <a:pt x="16171" y="13319"/>
                  </a:cubicBezTo>
                  <a:cubicBezTo>
                    <a:pt x="16140" y="13391"/>
                    <a:pt x="16186" y="13451"/>
                    <a:pt x="16249" y="13451"/>
                  </a:cubicBezTo>
                  <a:cubicBezTo>
                    <a:pt x="16262" y="13451"/>
                    <a:pt x="16276" y="13449"/>
                    <a:pt x="16291" y="13443"/>
                  </a:cubicBezTo>
                  <a:cubicBezTo>
                    <a:pt x="16301" y="13438"/>
                    <a:pt x="16311" y="13436"/>
                    <a:pt x="16320" y="13436"/>
                  </a:cubicBezTo>
                  <a:cubicBezTo>
                    <a:pt x="16381" y="13436"/>
                    <a:pt x="16414" y="13530"/>
                    <a:pt x="16410" y="13579"/>
                  </a:cubicBezTo>
                  <a:cubicBezTo>
                    <a:pt x="16402" y="13651"/>
                    <a:pt x="16356" y="13719"/>
                    <a:pt x="16312" y="13774"/>
                  </a:cubicBezTo>
                  <a:cubicBezTo>
                    <a:pt x="16268" y="13827"/>
                    <a:pt x="16289" y="13931"/>
                    <a:pt x="16371" y="13931"/>
                  </a:cubicBezTo>
                  <a:cubicBezTo>
                    <a:pt x="16374" y="13931"/>
                    <a:pt x="16376" y="13931"/>
                    <a:pt x="16378" y="13931"/>
                  </a:cubicBezTo>
                  <a:cubicBezTo>
                    <a:pt x="16384" y="13931"/>
                    <a:pt x="16389" y="13930"/>
                    <a:pt x="16394" y="13930"/>
                  </a:cubicBezTo>
                  <a:cubicBezTo>
                    <a:pt x="16527" y="13930"/>
                    <a:pt x="16559" y="14057"/>
                    <a:pt x="16485" y="14159"/>
                  </a:cubicBezTo>
                  <a:cubicBezTo>
                    <a:pt x="16447" y="14209"/>
                    <a:pt x="16490" y="14268"/>
                    <a:pt x="16537" y="14289"/>
                  </a:cubicBezTo>
                  <a:cubicBezTo>
                    <a:pt x="16598" y="14313"/>
                    <a:pt x="16611" y="14388"/>
                    <a:pt x="16589" y="14443"/>
                  </a:cubicBezTo>
                  <a:cubicBezTo>
                    <a:pt x="16570" y="14442"/>
                    <a:pt x="16550" y="14441"/>
                    <a:pt x="16530" y="14441"/>
                  </a:cubicBezTo>
                  <a:cubicBezTo>
                    <a:pt x="16478" y="14441"/>
                    <a:pt x="16425" y="14447"/>
                    <a:pt x="16376" y="14458"/>
                  </a:cubicBezTo>
                  <a:cubicBezTo>
                    <a:pt x="16329" y="14468"/>
                    <a:pt x="16289" y="14487"/>
                    <a:pt x="16249" y="14487"/>
                  </a:cubicBezTo>
                  <a:cubicBezTo>
                    <a:pt x="16227" y="14487"/>
                    <a:pt x="16205" y="14482"/>
                    <a:pt x="16182" y="14466"/>
                  </a:cubicBezTo>
                  <a:cubicBezTo>
                    <a:pt x="16135" y="14436"/>
                    <a:pt x="16100" y="14392"/>
                    <a:pt x="16048" y="14364"/>
                  </a:cubicBezTo>
                  <a:cubicBezTo>
                    <a:pt x="15978" y="14327"/>
                    <a:pt x="15901" y="14310"/>
                    <a:pt x="15823" y="14310"/>
                  </a:cubicBezTo>
                  <a:cubicBezTo>
                    <a:pt x="15715" y="14310"/>
                    <a:pt x="15605" y="14342"/>
                    <a:pt x="15510" y="14394"/>
                  </a:cubicBezTo>
                  <a:cubicBezTo>
                    <a:pt x="15418" y="14263"/>
                    <a:pt x="15272" y="14201"/>
                    <a:pt x="15121" y="14201"/>
                  </a:cubicBezTo>
                  <a:cubicBezTo>
                    <a:pt x="14985" y="14201"/>
                    <a:pt x="14844" y="14252"/>
                    <a:pt x="14739" y="14347"/>
                  </a:cubicBezTo>
                  <a:cubicBezTo>
                    <a:pt x="14673" y="14263"/>
                    <a:pt x="14570" y="14225"/>
                    <a:pt x="14462" y="14225"/>
                  </a:cubicBezTo>
                  <a:cubicBezTo>
                    <a:pt x="14388" y="14225"/>
                    <a:pt x="14312" y="14243"/>
                    <a:pt x="14245" y="14278"/>
                  </a:cubicBezTo>
                  <a:cubicBezTo>
                    <a:pt x="14136" y="14221"/>
                    <a:pt x="14016" y="14182"/>
                    <a:pt x="13922" y="14106"/>
                  </a:cubicBezTo>
                  <a:cubicBezTo>
                    <a:pt x="13839" y="14039"/>
                    <a:pt x="13757" y="13869"/>
                    <a:pt x="13874" y="13790"/>
                  </a:cubicBezTo>
                  <a:cubicBezTo>
                    <a:pt x="13897" y="13775"/>
                    <a:pt x="13918" y="13741"/>
                    <a:pt x="13906" y="13711"/>
                  </a:cubicBezTo>
                  <a:cubicBezTo>
                    <a:pt x="13864" y="13612"/>
                    <a:pt x="13825" y="13494"/>
                    <a:pt x="13871" y="13388"/>
                  </a:cubicBezTo>
                  <a:cubicBezTo>
                    <a:pt x="13896" y="13328"/>
                    <a:pt x="13950" y="13286"/>
                    <a:pt x="14010" y="13286"/>
                  </a:cubicBezTo>
                  <a:cubicBezTo>
                    <a:pt x="14033" y="13286"/>
                    <a:pt x="14057" y="13292"/>
                    <a:pt x="14080" y="13306"/>
                  </a:cubicBezTo>
                  <a:cubicBezTo>
                    <a:pt x="14094" y="13315"/>
                    <a:pt x="14108" y="13318"/>
                    <a:pt x="14123" y="13318"/>
                  </a:cubicBezTo>
                  <a:cubicBezTo>
                    <a:pt x="14167" y="13318"/>
                    <a:pt x="14209" y="13280"/>
                    <a:pt x="14210" y="13232"/>
                  </a:cubicBezTo>
                  <a:cubicBezTo>
                    <a:pt x="14213" y="13067"/>
                    <a:pt x="14329" y="12978"/>
                    <a:pt x="14460" y="12978"/>
                  </a:cubicBezTo>
                  <a:cubicBezTo>
                    <a:pt x="14523" y="12978"/>
                    <a:pt x="14589" y="12999"/>
                    <a:pt x="14648" y="13042"/>
                  </a:cubicBezTo>
                  <a:cubicBezTo>
                    <a:pt x="14658" y="13050"/>
                    <a:pt x="14671" y="13053"/>
                    <a:pt x="14684" y="13053"/>
                  </a:cubicBezTo>
                  <a:cubicBezTo>
                    <a:pt x="14712" y="13053"/>
                    <a:pt x="14742" y="13037"/>
                    <a:pt x="14755" y="13015"/>
                  </a:cubicBezTo>
                  <a:cubicBezTo>
                    <a:pt x="14801" y="12928"/>
                    <a:pt x="14865" y="12817"/>
                    <a:pt x="14969" y="12795"/>
                  </a:cubicBezTo>
                  <a:cubicBezTo>
                    <a:pt x="14980" y="12792"/>
                    <a:pt x="14990" y="12791"/>
                    <a:pt x="15000" y="12791"/>
                  </a:cubicBezTo>
                  <a:close/>
                  <a:moveTo>
                    <a:pt x="8420" y="10851"/>
                  </a:moveTo>
                  <a:cubicBezTo>
                    <a:pt x="8451" y="10851"/>
                    <a:pt x="8481" y="10854"/>
                    <a:pt x="8511" y="10859"/>
                  </a:cubicBezTo>
                  <a:cubicBezTo>
                    <a:pt x="8522" y="10860"/>
                    <a:pt x="8532" y="10862"/>
                    <a:pt x="8543" y="10864"/>
                  </a:cubicBezTo>
                  <a:cubicBezTo>
                    <a:pt x="8570" y="10869"/>
                    <a:pt x="8597" y="10877"/>
                    <a:pt x="8623" y="10885"/>
                  </a:cubicBezTo>
                  <a:cubicBezTo>
                    <a:pt x="8636" y="10889"/>
                    <a:pt x="8651" y="10894"/>
                    <a:pt x="8664" y="10899"/>
                  </a:cubicBezTo>
                  <a:cubicBezTo>
                    <a:pt x="8680" y="10905"/>
                    <a:pt x="8696" y="10912"/>
                    <a:pt x="8711" y="10919"/>
                  </a:cubicBezTo>
                  <a:cubicBezTo>
                    <a:pt x="8725" y="10924"/>
                    <a:pt x="8739" y="10931"/>
                    <a:pt x="8752" y="10937"/>
                  </a:cubicBezTo>
                  <a:cubicBezTo>
                    <a:pt x="8771" y="10946"/>
                    <a:pt x="8787" y="10956"/>
                    <a:pt x="8807" y="10967"/>
                  </a:cubicBezTo>
                  <a:cubicBezTo>
                    <a:pt x="8911" y="11026"/>
                    <a:pt x="9011" y="11107"/>
                    <a:pt x="9105" y="11195"/>
                  </a:cubicBezTo>
                  <a:cubicBezTo>
                    <a:pt x="9123" y="11213"/>
                    <a:pt x="9141" y="11229"/>
                    <a:pt x="9159" y="11249"/>
                  </a:cubicBezTo>
                  <a:cubicBezTo>
                    <a:pt x="9178" y="11268"/>
                    <a:pt x="9196" y="11286"/>
                    <a:pt x="9213" y="11306"/>
                  </a:cubicBezTo>
                  <a:cubicBezTo>
                    <a:pt x="9231" y="11323"/>
                    <a:pt x="9248" y="11343"/>
                    <a:pt x="9265" y="11363"/>
                  </a:cubicBezTo>
                  <a:cubicBezTo>
                    <a:pt x="9282" y="11383"/>
                    <a:pt x="9299" y="11401"/>
                    <a:pt x="9314" y="11421"/>
                  </a:cubicBezTo>
                  <a:cubicBezTo>
                    <a:pt x="9428" y="11558"/>
                    <a:pt x="9524" y="11698"/>
                    <a:pt x="9591" y="11815"/>
                  </a:cubicBezTo>
                  <a:cubicBezTo>
                    <a:pt x="9756" y="12092"/>
                    <a:pt x="9860" y="12408"/>
                    <a:pt x="10052" y="12667"/>
                  </a:cubicBezTo>
                  <a:cubicBezTo>
                    <a:pt x="10230" y="12908"/>
                    <a:pt x="10474" y="13071"/>
                    <a:pt x="10773" y="13109"/>
                  </a:cubicBezTo>
                  <a:cubicBezTo>
                    <a:pt x="10826" y="13116"/>
                    <a:pt x="10878" y="13120"/>
                    <a:pt x="10930" y="13120"/>
                  </a:cubicBezTo>
                  <a:cubicBezTo>
                    <a:pt x="11509" y="13120"/>
                    <a:pt x="12008" y="12693"/>
                    <a:pt x="12127" y="12119"/>
                  </a:cubicBezTo>
                  <a:cubicBezTo>
                    <a:pt x="12131" y="12098"/>
                    <a:pt x="12138" y="12076"/>
                    <a:pt x="12142" y="12055"/>
                  </a:cubicBezTo>
                  <a:lnTo>
                    <a:pt x="12142" y="12055"/>
                  </a:lnTo>
                  <a:cubicBezTo>
                    <a:pt x="12138" y="12337"/>
                    <a:pt x="12110" y="12618"/>
                    <a:pt x="12068" y="12903"/>
                  </a:cubicBezTo>
                  <a:cubicBezTo>
                    <a:pt x="12068" y="12931"/>
                    <a:pt x="12077" y="12953"/>
                    <a:pt x="12094" y="12969"/>
                  </a:cubicBezTo>
                  <a:cubicBezTo>
                    <a:pt x="11673" y="13237"/>
                    <a:pt x="11252" y="13505"/>
                    <a:pt x="10834" y="13778"/>
                  </a:cubicBezTo>
                  <a:cubicBezTo>
                    <a:pt x="10396" y="14061"/>
                    <a:pt x="9960" y="14351"/>
                    <a:pt x="9526" y="14639"/>
                  </a:cubicBezTo>
                  <a:cubicBezTo>
                    <a:pt x="9530" y="14590"/>
                    <a:pt x="9532" y="14539"/>
                    <a:pt x="9536" y="14494"/>
                  </a:cubicBezTo>
                  <a:cubicBezTo>
                    <a:pt x="9547" y="14383"/>
                    <a:pt x="9554" y="14271"/>
                    <a:pt x="9557" y="14158"/>
                  </a:cubicBezTo>
                  <a:cubicBezTo>
                    <a:pt x="9560" y="13955"/>
                    <a:pt x="9549" y="13749"/>
                    <a:pt x="9496" y="13551"/>
                  </a:cubicBezTo>
                  <a:cubicBezTo>
                    <a:pt x="9461" y="13426"/>
                    <a:pt x="9411" y="13307"/>
                    <a:pt x="9346" y="13198"/>
                  </a:cubicBezTo>
                  <a:cubicBezTo>
                    <a:pt x="9335" y="13160"/>
                    <a:pt x="9321" y="13123"/>
                    <a:pt x="9303" y="13087"/>
                  </a:cubicBezTo>
                  <a:cubicBezTo>
                    <a:pt x="9292" y="13066"/>
                    <a:pt x="9279" y="13045"/>
                    <a:pt x="9266" y="13024"/>
                  </a:cubicBezTo>
                  <a:cubicBezTo>
                    <a:pt x="9258" y="13009"/>
                    <a:pt x="9248" y="12996"/>
                    <a:pt x="9239" y="12983"/>
                  </a:cubicBezTo>
                  <a:cubicBezTo>
                    <a:pt x="9227" y="12968"/>
                    <a:pt x="9214" y="12951"/>
                    <a:pt x="9200" y="12936"/>
                  </a:cubicBezTo>
                  <a:cubicBezTo>
                    <a:pt x="9187" y="12921"/>
                    <a:pt x="9173" y="12906"/>
                    <a:pt x="9158" y="12892"/>
                  </a:cubicBezTo>
                  <a:cubicBezTo>
                    <a:pt x="9144" y="12878"/>
                    <a:pt x="9128" y="12864"/>
                    <a:pt x="9114" y="12850"/>
                  </a:cubicBezTo>
                  <a:cubicBezTo>
                    <a:pt x="9083" y="12823"/>
                    <a:pt x="9050" y="12798"/>
                    <a:pt x="9016" y="12774"/>
                  </a:cubicBezTo>
                  <a:cubicBezTo>
                    <a:pt x="9000" y="12760"/>
                    <a:pt x="8982" y="12749"/>
                    <a:pt x="8964" y="12739"/>
                  </a:cubicBezTo>
                  <a:cubicBezTo>
                    <a:pt x="8963" y="12737"/>
                    <a:pt x="8960" y="12736"/>
                    <a:pt x="8959" y="12734"/>
                  </a:cubicBezTo>
                  <a:cubicBezTo>
                    <a:pt x="8929" y="12716"/>
                    <a:pt x="8898" y="12696"/>
                    <a:pt x="8866" y="12676"/>
                  </a:cubicBezTo>
                  <a:cubicBezTo>
                    <a:pt x="8768" y="12618"/>
                    <a:pt x="8667" y="12564"/>
                    <a:pt x="8573" y="12510"/>
                  </a:cubicBezTo>
                  <a:cubicBezTo>
                    <a:pt x="8320" y="12365"/>
                    <a:pt x="8050" y="12207"/>
                    <a:pt x="7897" y="11951"/>
                  </a:cubicBezTo>
                  <a:cubicBezTo>
                    <a:pt x="7722" y="11662"/>
                    <a:pt x="7743" y="11271"/>
                    <a:pt x="7996" y="11035"/>
                  </a:cubicBezTo>
                  <a:cubicBezTo>
                    <a:pt x="8133" y="10906"/>
                    <a:pt x="8277" y="10851"/>
                    <a:pt x="8420" y="10851"/>
                  </a:cubicBezTo>
                  <a:close/>
                  <a:moveTo>
                    <a:pt x="21691" y="10852"/>
                  </a:moveTo>
                  <a:cubicBezTo>
                    <a:pt x="21769" y="10852"/>
                    <a:pt x="21847" y="10855"/>
                    <a:pt x="21925" y="10863"/>
                  </a:cubicBezTo>
                  <a:cubicBezTo>
                    <a:pt x="22001" y="10869"/>
                    <a:pt x="22086" y="10883"/>
                    <a:pt x="22168" y="10900"/>
                  </a:cubicBezTo>
                  <a:cubicBezTo>
                    <a:pt x="22203" y="10909"/>
                    <a:pt x="22239" y="10917"/>
                    <a:pt x="22275" y="10927"/>
                  </a:cubicBezTo>
                  <a:cubicBezTo>
                    <a:pt x="22482" y="10985"/>
                    <a:pt x="22682" y="11083"/>
                    <a:pt x="22804" y="11239"/>
                  </a:cubicBezTo>
                  <a:cubicBezTo>
                    <a:pt x="22886" y="11345"/>
                    <a:pt x="22877" y="11437"/>
                    <a:pt x="22818" y="11514"/>
                  </a:cubicBezTo>
                  <a:cubicBezTo>
                    <a:pt x="22776" y="11570"/>
                    <a:pt x="22708" y="11618"/>
                    <a:pt x="22633" y="11661"/>
                  </a:cubicBezTo>
                  <a:cubicBezTo>
                    <a:pt x="22523" y="11721"/>
                    <a:pt x="22394" y="11766"/>
                    <a:pt x="22302" y="11799"/>
                  </a:cubicBezTo>
                  <a:cubicBezTo>
                    <a:pt x="22286" y="11804"/>
                    <a:pt x="22270" y="11810"/>
                    <a:pt x="22255" y="11815"/>
                  </a:cubicBezTo>
                  <a:cubicBezTo>
                    <a:pt x="22213" y="11830"/>
                    <a:pt x="22170" y="11844"/>
                    <a:pt x="22125" y="11860"/>
                  </a:cubicBezTo>
                  <a:cubicBezTo>
                    <a:pt x="21898" y="11940"/>
                    <a:pt x="21666" y="12015"/>
                    <a:pt x="21453" y="12128"/>
                  </a:cubicBezTo>
                  <a:cubicBezTo>
                    <a:pt x="21410" y="12151"/>
                    <a:pt x="21364" y="12176"/>
                    <a:pt x="21321" y="12203"/>
                  </a:cubicBezTo>
                  <a:cubicBezTo>
                    <a:pt x="21301" y="12217"/>
                    <a:pt x="21281" y="12229"/>
                    <a:pt x="21263" y="12243"/>
                  </a:cubicBezTo>
                  <a:cubicBezTo>
                    <a:pt x="21047" y="12388"/>
                    <a:pt x="20863" y="12570"/>
                    <a:pt x="20717" y="12776"/>
                  </a:cubicBezTo>
                  <a:cubicBezTo>
                    <a:pt x="20716" y="12776"/>
                    <a:pt x="20716" y="12776"/>
                    <a:pt x="20717" y="12778"/>
                  </a:cubicBezTo>
                  <a:cubicBezTo>
                    <a:pt x="20677" y="12833"/>
                    <a:pt x="20639" y="12893"/>
                    <a:pt x="20607" y="12951"/>
                  </a:cubicBezTo>
                  <a:cubicBezTo>
                    <a:pt x="20493" y="13149"/>
                    <a:pt x="20412" y="13362"/>
                    <a:pt x="20369" y="13590"/>
                  </a:cubicBezTo>
                  <a:cubicBezTo>
                    <a:pt x="20357" y="13650"/>
                    <a:pt x="20348" y="13710"/>
                    <a:pt x="20342" y="13771"/>
                  </a:cubicBezTo>
                  <a:cubicBezTo>
                    <a:pt x="20338" y="13811"/>
                    <a:pt x="20358" y="13836"/>
                    <a:pt x="20384" y="13849"/>
                  </a:cubicBezTo>
                  <a:cubicBezTo>
                    <a:pt x="20376" y="13858"/>
                    <a:pt x="20367" y="13867"/>
                    <a:pt x="20359" y="13877"/>
                  </a:cubicBezTo>
                  <a:cubicBezTo>
                    <a:pt x="20307" y="13935"/>
                    <a:pt x="20253" y="13992"/>
                    <a:pt x="20192" y="14046"/>
                  </a:cubicBezTo>
                  <a:cubicBezTo>
                    <a:pt x="20130" y="14103"/>
                    <a:pt x="20057" y="14155"/>
                    <a:pt x="19983" y="14207"/>
                  </a:cubicBezTo>
                  <a:cubicBezTo>
                    <a:pt x="19929" y="14247"/>
                    <a:pt x="19875" y="14285"/>
                    <a:pt x="19823" y="14326"/>
                  </a:cubicBezTo>
                  <a:cubicBezTo>
                    <a:pt x="19707" y="14416"/>
                    <a:pt x="19604" y="14519"/>
                    <a:pt x="19552" y="14656"/>
                  </a:cubicBezTo>
                  <a:cubicBezTo>
                    <a:pt x="19308" y="14435"/>
                    <a:pt x="19067" y="14213"/>
                    <a:pt x="18827" y="13988"/>
                  </a:cubicBezTo>
                  <a:cubicBezTo>
                    <a:pt x="18798" y="13965"/>
                    <a:pt x="18766" y="13935"/>
                    <a:pt x="18734" y="13904"/>
                  </a:cubicBezTo>
                  <a:cubicBezTo>
                    <a:pt x="18639" y="13816"/>
                    <a:pt x="18545" y="13728"/>
                    <a:pt x="18451" y="13638"/>
                  </a:cubicBezTo>
                  <a:cubicBezTo>
                    <a:pt x="18435" y="13624"/>
                    <a:pt x="18421" y="13609"/>
                    <a:pt x="18405" y="13596"/>
                  </a:cubicBezTo>
                  <a:cubicBezTo>
                    <a:pt x="18423" y="13588"/>
                    <a:pt x="18438" y="13573"/>
                    <a:pt x="18446" y="13546"/>
                  </a:cubicBezTo>
                  <a:cubicBezTo>
                    <a:pt x="18478" y="13393"/>
                    <a:pt x="18511" y="13242"/>
                    <a:pt x="18552" y="13092"/>
                  </a:cubicBezTo>
                  <a:lnTo>
                    <a:pt x="18552" y="13091"/>
                  </a:lnTo>
                  <a:cubicBezTo>
                    <a:pt x="18582" y="12981"/>
                    <a:pt x="18618" y="12874"/>
                    <a:pt x="18660" y="12768"/>
                  </a:cubicBezTo>
                  <a:cubicBezTo>
                    <a:pt x="18676" y="12728"/>
                    <a:pt x="18693" y="12691"/>
                    <a:pt x="18709" y="12651"/>
                  </a:cubicBezTo>
                  <a:cubicBezTo>
                    <a:pt x="18791" y="12476"/>
                    <a:pt x="18891" y="12312"/>
                    <a:pt x="19008" y="12156"/>
                  </a:cubicBezTo>
                  <a:cubicBezTo>
                    <a:pt x="19045" y="12107"/>
                    <a:pt x="19083" y="12061"/>
                    <a:pt x="19124" y="12014"/>
                  </a:cubicBezTo>
                  <a:cubicBezTo>
                    <a:pt x="19166" y="11964"/>
                    <a:pt x="19211" y="11915"/>
                    <a:pt x="19258" y="11867"/>
                  </a:cubicBezTo>
                  <a:cubicBezTo>
                    <a:pt x="19384" y="11738"/>
                    <a:pt x="19521" y="11623"/>
                    <a:pt x="19666" y="11519"/>
                  </a:cubicBezTo>
                  <a:cubicBezTo>
                    <a:pt x="19718" y="11479"/>
                    <a:pt x="19773" y="11445"/>
                    <a:pt x="19828" y="11410"/>
                  </a:cubicBezTo>
                  <a:cubicBezTo>
                    <a:pt x="20148" y="11208"/>
                    <a:pt x="20505" y="11060"/>
                    <a:pt x="20871" y="10966"/>
                  </a:cubicBezTo>
                  <a:cubicBezTo>
                    <a:pt x="20901" y="10957"/>
                    <a:pt x="20933" y="10950"/>
                    <a:pt x="20964" y="10942"/>
                  </a:cubicBezTo>
                  <a:cubicBezTo>
                    <a:pt x="20969" y="10941"/>
                    <a:pt x="20975" y="10940"/>
                    <a:pt x="20982" y="10938"/>
                  </a:cubicBezTo>
                  <a:cubicBezTo>
                    <a:pt x="21214" y="10885"/>
                    <a:pt x="21452" y="10852"/>
                    <a:pt x="21691" y="10852"/>
                  </a:cubicBezTo>
                  <a:close/>
                  <a:moveTo>
                    <a:pt x="27441" y="10870"/>
                  </a:moveTo>
                  <a:cubicBezTo>
                    <a:pt x="27623" y="10870"/>
                    <a:pt x="27806" y="10905"/>
                    <a:pt x="27980" y="10959"/>
                  </a:cubicBezTo>
                  <a:cubicBezTo>
                    <a:pt x="28362" y="11077"/>
                    <a:pt x="28727" y="11274"/>
                    <a:pt x="29006" y="11566"/>
                  </a:cubicBezTo>
                  <a:cubicBezTo>
                    <a:pt x="29075" y="11639"/>
                    <a:pt x="29141" y="11718"/>
                    <a:pt x="29201" y="11802"/>
                  </a:cubicBezTo>
                  <a:cubicBezTo>
                    <a:pt x="29196" y="11806"/>
                    <a:pt x="29193" y="11809"/>
                    <a:pt x="29189" y="11812"/>
                  </a:cubicBezTo>
                  <a:cubicBezTo>
                    <a:pt x="29188" y="11815"/>
                    <a:pt x="29188" y="11818"/>
                    <a:pt x="29185" y="11821"/>
                  </a:cubicBezTo>
                  <a:cubicBezTo>
                    <a:pt x="28994" y="11925"/>
                    <a:pt x="28789" y="12047"/>
                    <a:pt x="28722" y="12269"/>
                  </a:cubicBezTo>
                  <a:cubicBezTo>
                    <a:pt x="28663" y="12462"/>
                    <a:pt x="28732" y="12677"/>
                    <a:pt x="28891" y="12802"/>
                  </a:cubicBezTo>
                  <a:cubicBezTo>
                    <a:pt x="28969" y="12863"/>
                    <a:pt x="29064" y="12892"/>
                    <a:pt x="29160" y="12892"/>
                  </a:cubicBezTo>
                  <a:cubicBezTo>
                    <a:pt x="29255" y="12892"/>
                    <a:pt x="29351" y="12863"/>
                    <a:pt x="29431" y="12809"/>
                  </a:cubicBezTo>
                  <a:cubicBezTo>
                    <a:pt x="29507" y="12758"/>
                    <a:pt x="29559" y="12683"/>
                    <a:pt x="29591" y="12601"/>
                  </a:cubicBezTo>
                  <a:cubicBezTo>
                    <a:pt x="29707" y="12992"/>
                    <a:pt x="29732" y="13406"/>
                    <a:pt x="29631" y="13784"/>
                  </a:cubicBezTo>
                  <a:cubicBezTo>
                    <a:pt x="29537" y="14134"/>
                    <a:pt x="29327" y="14466"/>
                    <a:pt x="29016" y="14660"/>
                  </a:cubicBezTo>
                  <a:cubicBezTo>
                    <a:pt x="28726" y="14842"/>
                    <a:pt x="28372" y="14903"/>
                    <a:pt x="28031" y="14903"/>
                  </a:cubicBezTo>
                  <a:cubicBezTo>
                    <a:pt x="27974" y="14903"/>
                    <a:pt x="27917" y="14902"/>
                    <a:pt x="27861" y="14899"/>
                  </a:cubicBezTo>
                  <a:cubicBezTo>
                    <a:pt x="27108" y="14855"/>
                    <a:pt x="26385" y="14499"/>
                    <a:pt x="25904" y="13916"/>
                  </a:cubicBezTo>
                  <a:cubicBezTo>
                    <a:pt x="25629" y="13585"/>
                    <a:pt x="25432" y="13171"/>
                    <a:pt x="25397" y="12739"/>
                  </a:cubicBezTo>
                  <a:cubicBezTo>
                    <a:pt x="25362" y="12307"/>
                    <a:pt x="25493" y="11900"/>
                    <a:pt x="25722" y="11540"/>
                  </a:cubicBezTo>
                  <a:cubicBezTo>
                    <a:pt x="25793" y="11561"/>
                    <a:pt x="25866" y="11567"/>
                    <a:pt x="25937" y="11587"/>
                  </a:cubicBezTo>
                  <a:cubicBezTo>
                    <a:pt x="26034" y="11612"/>
                    <a:pt x="26141" y="11628"/>
                    <a:pt x="26244" y="11628"/>
                  </a:cubicBezTo>
                  <a:cubicBezTo>
                    <a:pt x="26279" y="11628"/>
                    <a:pt x="26314" y="11626"/>
                    <a:pt x="26348" y="11622"/>
                  </a:cubicBezTo>
                  <a:cubicBezTo>
                    <a:pt x="26585" y="11592"/>
                    <a:pt x="26815" y="11407"/>
                    <a:pt x="26861" y="11167"/>
                  </a:cubicBezTo>
                  <a:cubicBezTo>
                    <a:pt x="26871" y="11118"/>
                    <a:pt x="26871" y="11066"/>
                    <a:pt x="26867" y="11016"/>
                  </a:cubicBezTo>
                  <a:cubicBezTo>
                    <a:pt x="26872" y="11014"/>
                    <a:pt x="26878" y="11013"/>
                    <a:pt x="26885" y="11009"/>
                  </a:cubicBezTo>
                  <a:cubicBezTo>
                    <a:pt x="27058" y="10910"/>
                    <a:pt x="27248" y="10870"/>
                    <a:pt x="27441" y="10870"/>
                  </a:cubicBezTo>
                  <a:close/>
                  <a:moveTo>
                    <a:pt x="2812" y="9585"/>
                  </a:moveTo>
                  <a:cubicBezTo>
                    <a:pt x="2814" y="9637"/>
                    <a:pt x="2817" y="9692"/>
                    <a:pt x="2822" y="9744"/>
                  </a:cubicBezTo>
                  <a:cubicBezTo>
                    <a:pt x="2857" y="10084"/>
                    <a:pt x="2952" y="10410"/>
                    <a:pt x="3085" y="10723"/>
                  </a:cubicBezTo>
                  <a:cubicBezTo>
                    <a:pt x="3346" y="11337"/>
                    <a:pt x="3733" y="11897"/>
                    <a:pt x="4170" y="12399"/>
                  </a:cubicBezTo>
                  <a:cubicBezTo>
                    <a:pt x="4596" y="12889"/>
                    <a:pt x="5085" y="13322"/>
                    <a:pt x="5623" y="13683"/>
                  </a:cubicBezTo>
                  <a:cubicBezTo>
                    <a:pt x="5690" y="13729"/>
                    <a:pt x="5759" y="13774"/>
                    <a:pt x="5828" y="13816"/>
                  </a:cubicBezTo>
                  <a:cubicBezTo>
                    <a:pt x="5872" y="13844"/>
                    <a:pt x="5915" y="13870"/>
                    <a:pt x="5960" y="13896"/>
                  </a:cubicBezTo>
                  <a:cubicBezTo>
                    <a:pt x="6055" y="13953"/>
                    <a:pt x="6152" y="14008"/>
                    <a:pt x="6250" y="14060"/>
                  </a:cubicBezTo>
                  <a:cubicBezTo>
                    <a:pt x="6321" y="14099"/>
                    <a:pt x="6393" y="14135"/>
                    <a:pt x="6467" y="14171"/>
                  </a:cubicBezTo>
                  <a:cubicBezTo>
                    <a:pt x="6469" y="14171"/>
                    <a:pt x="6469" y="14172"/>
                    <a:pt x="6469" y="14172"/>
                  </a:cubicBezTo>
                  <a:cubicBezTo>
                    <a:pt x="6784" y="14327"/>
                    <a:pt x="7116" y="14477"/>
                    <a:pt x="7464" y="14544"/>
                  </a:cubicBezTo>
                  <a:cubicBezTo>
                    <a:pt x="7577" y="14566"/>
                    <a:pt x="7695" y="14577"/>
                    <a:pt x="7813" y="14577"/>
                  </a:cubicBezTo>
                  <a:cubicBezTo>
                    <a:pt x="8346" y="14577"/>
                    <a:pt x="8896" y="14355"/>
                    <a:pt x="9201" y="13906"/>
                  </a:cubicBezTo>
                  <a:cubicBezTo>
                    <a:pt x="9248" y="13836"/>
                    <a:pt x="9287" y="13759"/>
                    <a:pt x="9317" y="13679"/>
                  </a:cubicBezTo>
                  <a:cubicBezTo>
                    <a:pt x="9346" y="13842"/>
                    <a:pt x="9352" y="14010"/>
                    <a:pt x="9347" y="14176"/>
                  </a:cubicBezTo>
                  <a:cubicBezTo>
                    <a:pt x="9343" y="14276"/>
                    <a:pt x="9335" y="14375"/>
                    <a:pt x="9326" y="14476"/>
                  </a:cubicBezTo>
                  <a:cubicBezTo>
                    <a:pt x="9318" y="14565"/>
                    <a:pt x="9284" y="14675"/>
                    <a:pt x="9320" y="14760"/>
                  </a:cubicBezTo>
                  <a:cubicBezTo>
                    <a:pt x="9321" y="14764"/>
                    <a:pt x="9324" y="14766"/>
                    <a:pt x="9326" y="14771"/>
                  </a:cubicBezTo>
                  <a:cubicBezTo>
                    <a:pt x="8710" y="15183"/>
                    <a:pt x="8098" y="15599"/>
                    <a:pt x="7491" y="16021"/>
                  </a:cubicBezTo>
                  <a:cubicBezTo>
                    <a:pt x="7255" y="15799"/>
                    <a:pt x="7019" y="15575"/>
                    <a:pt x="6785" y="15349"/>
                  </a:cubicBezTo>
                  <a:cubicBezTo>
                    <a:pt x="6720" y="15289"/>
                    <a:pt x="6654" y="15227"/>
                    <a:pt x="6590" y="15164"/>
                  </a:cubicBezTo>
                  <a:cubicBezTo>
                    <a:pt x="6538" y="15114"/>
                    <a:pt x="6486" y="15063"/>
                    <a:pt x="6433" y="15014"/>
                  </a:cubicBezTo>
                  <a:cubicBezTo>
                    <a:pt x="6165" y="14759"/>
                    <a:pt x="5898" y="14503"/>
                    <a:pt x="5633" y="14246"/>
                  </a:cubicBezTo>
                  <a:cubicBezTo>
                    <a:pt x="5490" y="14107"/>
                    <a:pt x="5345" y="13967"/>
                    <a:pt x="5202" y="13827"/>
                  </a:cubicBezTo>
                  <a:cubicBezTo>
                    <a:pt x="5029" y="13657"/>
                    <a:pt x="4856" y="13489"/>
                    <a:pt x="4684" y="13318"/>
                  </a:cubicBezTo>
                  <a:cubicBezTo>
                    <a:pt x="4184" y="12823"/>
                    <a:pt x="3697" y="12316"/>
                    <a:pt x="3208" y="11811"/>
                  </a:cubicBezTo>
                  <a:cubicBezTo>
                    <a:pt x="3198" y="11672"/>
                    <a:pt x="3128" y="11529"/>
                    <a:pt x="3077" y="11401"/>
                  </a:cubicBezTo>
                  <a:cubicBezTo>
                    <a:pt x="3025" y="11266"/>
                    <a:pt x="2973" y="11130"/>
                    <a:pt x="2931" y="10990"/>
                  </a:cubicBezTo>
                  <a:cubicBezTo>
                    <a:pt x="2842" y="10689"/>
                    <a:pt x="2787" y="10380"/>
                    <a:pt x="2779" y="10066"/>
                  </a:cubicBezTo>
                  <a:cubicBezTo>
                    <a:pt x="2775" y="9902"/>
                    <a:pt x="2788" y="9743"/>
                    <a:pt x="2812" y="9585"/>
                  </a:cubicBezTo>
                  <a:close/>
                  <a:moveTo>
                    <a:pt x="30894" y="15038"/>
                  </a:moveTo>
                  <a:cubicBezTo>
                    <a:pt x="31081" y="15038"/>
                    <a:pt x="31294" y="15065"/>
                    <a:pt x="31423" y="15180"/>
                  </a:cubicBezTo>
                  <a:cubicBezTo>
                    <a:pt x="31345" y="15320"/>
                    <a:pt x="31278" y="15468"/>
                    <a:pt x="31219" y="15617"/>
                  </a:cubicBezTo>
                  <a:cubicBezTo>
                    <a:pt x="31185" y="15699"/>
                    <a:pt x="31152" y="15781"/>
                    <a:pt x="31120" y="15864"/>
                  </a:cubicBezTo>
                  <a:cubicBezTo>
                    <a:pt x="31101" y="15911"/>
                    <a:pt x="31066" y="15971"/>
                    <a:pt x="31055" y="16030"/>
                  </a:cubicBezTo>
                  <a:cubicBezTo>
                    <a:pt x="30976" y="15999"/>
                    <a:pt x="30892" y="15988"/>
                    <a:pt x="30807" y="15988"/>
                  </a:cubicBezTo>
                  <a:cubicBezTo>
                    <a:pt x="30734" y="15988"/>
                    <a:pt x="30662" y="15996"/>
                    <a:pt x="30592" y="16007"/>
                  </a:cubicBezTo>
                  <a:cubicBezTo>
                    <a:pt x="30564" y="16010"/>
                    <a:pt x="30535" y="16014"/>
                    <a:pt x="30506" y="16019"/>
                  </a:cubicBezTo>
                  <a:cubicBezTo>
                    <a:pt x="30502" y="16009"/>
                    <a:pt x="30495" y="15998"/>
                    <a:pt x="30487" y="15988"/>
                  </a:cubicBezTo>
                  <a:cubicBezTo>
                    <a:pt x="30283" y="15748"/>
                    <a:pt x="30054" y="15523"/>
                    <a:pt x="29790" y="15348"/>
                  </a:cubicBezTo>
                  <a:cubicBezTo>
                    <a:pt x="29811" y="15314"/>
                    <a:pt x="29842" y="15283"/>
                    <a:pt x="29892" y="15257"/>
                  </a:cubicBezTo>
                  <a:cubicBezTo>
                    <a:pt x="30133" y="15128"/>
                    <a:pt x="30443" y="15063"/>
                    <a:pt x="30712" y="15045"/>
                  </a:cubicBezTo>
                  <a:cubicBezTo>
                    <a:pt x="30766" y="15042"/>
                    <a:pt x="30829" y="15038"/>
                    <a:pt x="30894" y="15038"/>
                  </a:cubicBezTo>
                  <a:close/>
                  <a:moveTo>
                    <a:pt x="24071" y="6978"/>
                  </a:moveTo>
                  <a:cubicBezTo>
                    <a:pt x="24197" y="7074"/>
                    <a:pt x="24325" y="7169"/>
                    <a:pt x="24456" y="7255"/>
                  </a:cubicBezTo>
                  <a:cubicBezTo>
                    <a:pt x="24914" y="7631"/>
                    <a:pt x="25371" y="8006"/>
                    <a:pt x="25831" y="8381"/>
                  </a:cubicBezTo>
                  <a:cubicBezTo>
                    <a:pt x="25971" y="8495"/>
                    <a:pt x="26112" y="8608"/>
                    <a:pt x="26251" y="8721"/>
                  </a:cubicBezTo>
                  <a:cubicBezTo>
                    <a:pt x="27204" y="9491"/>
                    <a:pt x="28155" y="10265"/>
                    <a:pt x="29107" y="11036"/>
                  </a:cubicBezTo>
                  <a:cubicBezTo>
                    <a:pt x="29388" y="11264"/>
                    <a:pt x="29670" y="11491"/>
                    <a:pt x="29954" y="11719"/>
                  </a:cubicBezTo>
                  <a:cubicBezTo>
                    <a:pt x="30457" y="12125"/>
                    <a:pt x="30957" y="12541"/>
                    <a:pt x="31482" y="12922"/>
                  </a:cubicBezTo>
                  <a:cubicBezTo>
                    <a:pt x="31722" y="13136"/>
                    <a:pt x="31960" y="13357"/>
                    <a:pt x="32191" y="13582"/>
                  </a:cubicBezTo>
                  <a:cubicBezTo>
                    <a:pt x="32544" y="13922"/>
                    <a:pt x="32903" y="14271"/>
                    <a:pt x="33211" y="14652"/>
                  </a:cubicBezTo>
                  <a:cubicBezTo>
                    <a:pt x="33534" y="15041"/>
                    <a:pt x="33725" y="15491"/>
                    <a:pt x="33648" y="15997"/>
                  </a:cubicBezTo>
                  <a:cubicBezTo>
                    <a:pt x="33641" y="16039"/>
                    <a:pt x="33635" y="16082"/>
                    <a:pt x="33625" y="16122"/>
                  </a:cubicBezTo>
                  <a:cubicBezTo>
                    <a:pt x="33560" y="15949"/>
                    <a:pt x="33411" y="15801"/>
                    <a:pt x="33239" y="15762"/>
                  </a:cubicBezTo>
                  <a:cubicBezTo>
                    <a:pt x="33240" y="15762"/>
                    <a:pt x="33236" y="15762"/>
                    <a:pt x="33231" y="15762"/>
                  </a:cubicBezTo>
                  <a:cubicBezTo>
                    <a:pt x="33222" y="15762"/>
                    <a:pt x="33208" y="15762"/>
                    <a:pt x="33206" y="15767"/>
                  </a:cubicBezTo>
                  <a:cubicBezTo>
                    <a:pt x="33205" y="15757"/>
                    <a:pt x="33221" y="15733"/>
                    <a:pt x="33225" y="15725"/>
                  </a:cubicBezTo>
                  <a:cubicBezTo>
                    <a:pt x="33243" y="15697"/>
                    <a:pt x="33272" y="15675"/>
                    <a:pt x="33292" y="15649"/>
                  </a:cubicBezTo>
                  <a:cubicBezTo>
                    <a:pt x="33331" y="15598"/>
                    <a:pt x="33360" y="15543"/>
                    <a:pt x="33357" y="15475"/>
                  </a:cubicBezTo>
                  <a:cubicBezTo>
                    <a:pt x="33352" y="15327"/>
                    <a:pt x="33209" y="15242"/>
                    <a:pt x="33076" y="15221"/>
                  </a:cubicBezTo>
                  <a:cubicBezTo>
                    <a:pt x="33042" y="15216"/>
                    <a:pt x="32887" y="15217"/>
                    <a:pt x="32875" y="15187"/>
                  </a:cubicBezTo>
                  <a:cubicBezTo>
                    <a:pt x="32870" y="15174"/>
                    <a:pt x="32958" y="15057"/>
                    <a:pt x="32967" y="15035"/>
                  </a:cubicBezTo>
                  <a:cubicBezTo>
                    <a:pt x="33023" y="14914"/>
                    <a:pt x="32992" y="14786"/>
                    <a:pt x="32882" y="14707"/>
                  </a:cubicBezTo>
                  <a:cubicBezTo>
                    <a:pt x="32813" y="14657"/>
                    <a:pt x="32739" y="14640"/>
                    <a:pt x="32662" y="14640"/>
                  </a:cubicBezTo>
                  <a:cubicBezTo>
                    <a:pt x="32599" y="14640"/>
                    <a:pt x="32534" y="14652"/>
                    <a:pt x="32470" y="14666"/>
                  </a:cubicBezTo>
                  <a:cubicBezTo>
                    <a:pt x="32446" y="14672"/>
                    <a:pt x="32382" y="14695"/>
                    <a:pt x="32347" y="14695"/>
                  </a:cubicBezTo>
                  <a:cubicBezTo>
                    <a:pt x="32337" y="14695"/>
                    <a:pt x="32329" y="14693"/>
                    <a:pt x="32325" y="14689"/>
                  </a:cubicBezTo>
                  <a:cubicBezTo>
                    <a:pt x="32295" y="14660"/>
                    <a:pt x="32328" y="14608"/>
                    <a:pt x="32339" y="14577"/>
                  </a:cubicBezTo>
                  <a:cubicBezTo>
                    <a:pt x="32359" y="14513"/>
                    <a:pt x="32375" y="14451"/>
                    <a:pt x="32362" y="14383"/>
                  </a:cubicBezTo>
                  <a:cubicBezTo>
                    <a:pt x="32339" y="14272"/>
                    <a:pt x="32256" y="14219"/>
                    <a:pt x="32162" y="14219"/>
                  </a:cubicBezTo>
                  <a:cubicBezTo>
                    <a:pt x="32122" y="14219"/>
                    <a:pt x="32079" y="14228"/>
                    <a:pt x="32039" y="14248"/>
                  </a:cubicBezTo>
                  <a:cubicBezTo>
                    <a:pt x="31938" y="14296"/>
                    <a:pt x="31849" y="14366"/>
                    <a:pt x="31769" y="14445"/>
                  </a:cubicBezTo>
                  <a:cubicBezTo>
                    <a:pt x="31794" y="14227"/>
                    <a:pt x="31799" y="14004"/>
                    <a:pt x="31787" y="13791"/>
                  </a:cubicBezTo>
                  <a:cubicBezTo>
                    <a:pt x="31766" y="13426"/>
                    <a:pt x="31285" y="13306"/>
                    <a:pt x="31019" y="13151"/>
                  </a:cubicBezTo>
                  <a:cubicBezTo>
                    <a:pt x="30851" y="13054"/>
                    <a:pt x="30731" y="12916"/>
                    <a:pt x="30602" y="12773"/>
                  </a:cubicBezTo>
                  <a:cubicBezTo>
                    <a:pt x="30481" y="12638"/>
                    <a:pt x="30349" y="12516"/>
                    <a:pt x="30207" y="12404"/>
                  </a:cubicBezTo>
                  <a:cubicBezTo>
                    <a:pt x="29964" y="12217"/>
                    <a:pt x="29709" y="12050"/>
                    <a:pt x="29477" y="11849"/>
                  </a:cubicBezTo>
                  <a:cubicBezTo>
                    <a:pt x="29429" y="11771"/>
                    <a:pt x="29379" y="11695"/>
                    <a:pt x="29325" y="11623"/>
                  </a:cubicBezTo>
                  <a:cubicBezTo>
                    <a:pt x="29215" y="11477"/>
                    <a:pt x="29089" y="11349"/>
                    <a:pt x="28952" y="11238"/>
                  </a:cubicBezTo>
                  <a:cubicBezTo>
                    <a:pt x="28814" y="11125"/>
                    <a:pt x="28663" y="11030"/>
                    <a:pt x="28503" y="10948"/>
                  </a:cubicBezTo>
                  <a:cubicBezTo>
                    <a:pt x="28502" y="10947"/>
                    <a:pt x="28502" y="10945"/>
                    <a:pt x="28501" y="10945"/>
                  </a:cubicBezTo>
                  <a:cubicBezTo>
                    <a:pt x="28373" y="10786"/>
                    <a:pt x="28194" y="10675"/>
                    <a:pt x="28027" y="10559"/>
                  </a:cubicBezTo>
                  <a:cubicBezTo>
                    <a:pt x="27857" y="10441"/>
                    <a:pt x="27686" y="10322"/>
                    <a:pt x="27517" y="10203"/>
                  </a:cubicBezTo>
                  <a:cubicBezTo>
                    <a:pt x="27226" y="9997"/>
                    <a:pt x="26902" y="9728"/>
                    <a:pt x="26538" y="9681"/>
                  </a:cubicBezTo>
                  <a:cubicBezTo>
                    <a:pt x="26510" y="9677"/>
                    <a:pt x="26483" y="9676"/>
                    <a:pt x="26456" y="9676"/>
                  </a:cubicBezTo>
                  <a:cubicBezTo>
                    <a:pt x="26145" y="9676"/>
                    <a:pt x="25906" y="9903"/>
                    <a:pt x="25669" y="10087"/>
                  </a:cubicBezTo>
                  <a:cubicBezTo>
                    <a:pt x="25669" y="10069"/>
                    <a:pt x="25670" y="10054"/>
                    <a:pt x="25668" y="10037"/>
                  </a:cubicBezTo>
                  <a:cubicBezTo>
                    <a:pt x="25663" y="9985"/>
                    <a:pt x="25653" y="9936"/>
                    <a:pt x="25627" y="9890"/>
                  </a:cubicBezTo>
                  <a:cubicBezTo>
                    <a:pt x="25616" y="9871"/>
                    <a:pt x="25603" y="9855"/>
                    <a:pt x="25588" y="9838"/>
                  </a:cubicBezTo>
                  <a:cubicBezTo>
                    <a:pt x="25627" y="9824"/>
                    <a:pt x="25660" y="9804"/>
                    <a:pt x="25689" y="9777"/>
                  </a:cubicBezTo>
                  <a:cubicBezTo>
                    <a:pt x="25767" y="9703"/>
                    <a:pt x="25795" y="9583"/>
                    <a:pt x="25728" y="9493"/>
                  </a:cubicBezTo>
                  <a:cubicBezTo>
                    <a:pt x="25708" y="9467"/>
                    <a:pt x="25684" y="9449"/>
                    <a:pt x="25658" y="9434"/>
                  </a:cubicBezTo>
                  <a:cubicBezTo>
                    <a:pt x="25718" y="9386"/>
                    <a:pt x="25780" y="9337"/>
                    <a:pt x="25835" y="9282"/>
                  </a:cubicBezTo>
                  <a:cubicBezTo>
                    <a:pt x="25902" y="9215"/>
                    <a:pt x="25958" y="9125"/>
                    <a:pt x="25925" y="9027"/>
                  </a:cubicBezTo>
                  <a:cubicBezTo>
                    <a:pt x="25898" y="8943"/>
                    <a:pt x="25817" y="8897"/>
                    <a:pt x="25734" y="8887"/>
                  </a:cubicBezTo>
                  <a:cubicBezTo>
                    <a:pt x="25725" y="8886"/>
                    <a:pt x="25715" y="8886"/>
                    <a:pt x="25706" y="8886"/>
                  </a:cubicBezTo>
                  <a:cubicBezTo>
                    <a:pt x="25700" y="8886"/>
                    <a:pt x="25693" y="8886"/>
                    <a:pt x="25687" y="8886"/>
                  </a:cubicBezTo>
                  <a:cubicBezTo>
                    <a:pt x="25753" y="8786"/>
                    <a:pt x="25789" y="8674"/>
                    <a:pt x="25718" y="8589"/>
                  </a:cubicBezTo>
                  <a:cubicBezTo>
                    <a:pt x="25710" y="8578"/>
                    <a:pt x="25700" y="8569"/>
                    <a:pt x="25689" y="8561"/>
                  </a:cubicBezTo>
                  <a:cubicBezTo>
                    <a:pt x="25657" y="8537"/>
                    <a:pt x="25619" y="8527"/>
                    <a:pt x="25578" y="8527"/>
                  </a:cubicBezTo>
                  <a:cubicBezTo>
                    <a:pt x="25501" y="8527"/>
                    <a:pt x="25414" y="8563"/>
                    <a:pt x="25337" y="8605"/>
                  </a:cubicBezTo>
                  <a:cubicBezTo>
                    <a:pt x="25359" y="8537"/>
                    <a:pt x="25387" y="8470"/>
                    <a:pt x="25353" y="8393"/>
                  </a:cubicBezTo>
                  <a:cubicBezTo>
                    <a:pt x="25324" y="8329"/>
                    <a:pt x="25265" y="8293"/>
                    <a:pt x="25202" y="8293"/>
                  </a:cubicBezTo>
                  <a:cubicBezTo>
                    <a:pt x="25175" y="8293"/>
                    <a:pt x="25147" y="8300"/>
                    <a:pt x="25119" y="8313"/>
                  </a:cubicBezTo>
                  <a:cubicBezTo>
                    <a:pt x="25000" y="8375"/>
                    <a:pt x="24927" y="8526"/>
                    <a:pt x="24864" y="8636"/>
                  </a:cubicBezTo>
                  <a:cubicBezTo>
                    <a:pt x="24809" y="8739"/>
                    <a:pt x="24759" y="8846"/>
                    <a:pt x="24721" y="8955"/>
                  </a:cubicBezTo>
                  <a:cubicBezTo>
                    <a:pt x="24497" y="8888"/>
                    <a:pt x="24263" y="8854"/>
                    <a:pt x="24030" y="8854"/>
                  </a:cubicBezTo>
                  <a:cubicBezTo>
                    <a:pt x="23943" y="8854"/>
                    <a:pt x="23855" y="8859"/>
                    <a:pt x="23769" y="8869"/>
                  </a:cubicBezTo>
                  <a:cubicBezTo>
                    <a:pt x="23818" y="8791"/>
                    <a:pt x="23946" y="8759"/>
                    <a:pt x="24017" y="8718"/>
                  </a:cubicBezTo>
                  <a:cubicBezTo>
                    <a:pt x="24102" y="8668"/>
                    <a:pt x="24168" y="8600"/>
                    <a:pt x="24186" y="8502"/>
                  </a:cubicBezTo>
                  <a:cubicBezTo>
                    <a:pt x="24202" y="8417"/>
                    <a:pt x="24181" y="8355"/>
                    <a:pt x="24139" y="8314"/>
                  </a:cubicBezTo>
                  <a:cubicBezTo>
                    <a:pt x="24171" y="8294"/>
                    <a:pt x="24201" y="8271"/>
                    <a:pt x="24228" y="8244"/>
                  </a:cubicBezTo>
                  <a:cubicBezTo>
                    <a:pt x="24299" y="8173"/>
                    <a:pt x="24378" y="8053"/>
                    <a:pt x="24340" y="7949"/>
                  </a:cubicBezTo>
                  <a:cubicBezTo>
                    <a:pt x="24312" y="7872"/>
                    <a:pt x="24256" y="7844"/>
                    <a:pt x="24187" y="7844"/>
                  </a:cubicBezTo>
                  <a:cubicBezTo>
                    <a:pt x="24147" y="7844"/>
                    <a:pt x="24102" y="7854"/>
                    <a:pt x="24056" y="7870"/>
                  </a:cubicBezTo>
                  <a:cubicBezTo>
                    <a:pt x="24075" y="7835"/>
                    <a:pt x="24090" y="7802"/>
                    <a:pt x="24104" y="7766"/>
                  </a:cubicBezTo>
                  <a:cubicBezTo>
                    <a:pt x="24140" y="7674"/>
                    <a:pt x="24117" y="7601"/>
                    <a:pt x="24057" y="7573"/>
                  </a:cubicBezTo>
                  <a:cubicBezTo>
                    <a:pt x="24070" y="7465"/>
                    <a:pt x="24064" y="7353"/>
                    <a:pt x="24067" y="7245"/>
                  </a:cubicBezTo>
                  <a:cubicBezTo>
                    <a:pt x="24070" y="7155"/>
                    <a:pt x="24071" y="7067"/>
                    <a:pt x="24071" y="6978"/>
                  </a:cubicBezTo>
                  <a:close/>
                  <a:moveTo>
                    <a:pt x="31496" y="15274"/>
                  </a:moveTo>
                  <a:cubicBezTo>
                    <a:pt x="31559" y="15384"/>
                    <a:pt x="31588" y="15518"/>
                    <a:pt x="31608" y="15640"/>
                  </a:cubicBezTo>
                  <a:cubicBezTo>
                    <a:pt x="31619" y="15713"/>
                    <a:pt x="31626" y="15788"/>
                    <a:pt x="31628" y="15860"/>
                  </a:cubicBezTo>
                  <a:cubicBezTo>
                    <a:pt x="31630" y="15911"/>
                    <a:pt x="31627" y="15956"/>
                    <a:pt x="31639" y="15998"/>
                  </a:cubicBezTo>
                  <a:cubicBezTo>
                    <a:pt x="31512" y="16052"/>
                    <a:pt x="31377" y="16100"/>
                    <a:pt x="31257" y="16170"/>
                  </a:cubicBezTo>
                  <a:cubicBezTo>
                    <a:pt x="31238" y="16150"/>
                    <a:pt x="31217" y="16131"/>
                    <a:pt x="31196" y="16114"/>
                  </a:cubicBezTo>
                  <a:cubicBezTo>
                    <a:pt x="31236" y="16065"/>
                    <a:pt x="31250" y="15990"/>
                    <a:pt x="31270" y="15936"/>
                  </a:cubicBezTo>
                  <a:cubicBezTo>
                    <a:pt x="31303" y="15849"/>
                    <a:pt x="31335" y="15764"/>
                    <a:pt x="31367" y="15678"/>
                  </a:cubicBezTo>
                  <a:cubicBezTo>
                    <a:pt x="31415" y="15546"/>
                    <a:pt x="31461" y="15411"/>
                    <a:pt x="31496" y="15274"/>
                  </a:cubicBezTo>
                  <a:close/>
                  <a:moveTo>
                    <a:pt x="29756" y="15465"/>
                  </a:moveTo>
                  <a:cubicBezTo>
                    <a:pt x="29956" y="15654"/>
                    <a:pt x="30152" y="15844"/>
                    <a:pt x="30327" y="16057"/>
                  </a:cubicBezTo>
                  <a:cubicBezTo>
                    <a:pt x="30226" y="16083"/>
                    <a:pt x="30128" y="16120"/>
                    <a:pt x="30040" y="16178"/>
                  </a:cubicBezTo>
                  <a:cubicBezTo>
                    <a:pt x="29944" y="16112"/>
                    <a:pt x="29845" y="16048"/>
                    <a:pt x="29745" y="15986"/>
                  </a:cubicBezTo>
                  <a:cubicBezTo>
                    <a:pt x="29759" y="15857"/>
                    <a:pt x="29761" y="15733"/>
                    <a:pt x="29754" y="15603"/>
                  </a:cubicBezTo>
                  <a:cubicBezTo>
                    <a:pt x="29753" y="15554"/>
                    <a:pt x="29751" y="15508"/>
                    <a:pt x="29756" y="15465"/>
                  </a:cubicBezTo>
                  <a:close/>
                  <a:moveTo>
                    <a:pt x="23623" y="6624"/>
                  </a:moveTo>
                  <a:cubicBezTo>
                    <a:pt x="23659" y="6652"/>
                    <a:pt x="23696" y="6680"/>
                    <a:pt x="23731" y="6709"/>
                  </a:cubicBezTo>
                  <a:cubicBezTo>
                    <a:pt x="23770" y="6740"/>
                    <a:pt x="23809" y="6770"/>
                    <a:pt x="23847" y="6801"/>
                  </a:cubicBezTo>
                  <a:cubicBezTo>
                    <a:pt x="21679" y="7907"/>
                    <a:pt x="19537" y="9067"/>
                    <a:pt x="17425" y="10277"/>
                  </a:cubicBezTo>
                  <a:cubicBezTo>
                    <a:pt x="15303" y="11493"/>
                    <a:pt x="13209" y="12759"/>
                    <a:pt x="11148" y="14078"/>
                  </a:cubicBezTo>
                  <a:cubicBezTo>
                    <a:pt x="10565" y="14451"/>
                    <a:pt x="9985" y="14829"/>
                    <a:pt x="9406" y="15211"/>
                  </a:cubicBezTo>
                  <a:cubicBezTo>
                    <a:pt x="9122" y="15397"/>
                    <a:pt x="8840" y="15588"/>
                    <a:pt x="8560" y="15779"/>
                  </a:cubicBezTo>
                  <a:cubicBezTo>
                    <a:pt x="8303" y="15955"/>
                    <a:pt x="8043" y="16126"/>
                    <a:pt x="7797" y="16319"/>
                  </a:cubicBezTo>
                  <a:cubicBezTo>
                    <a:pt x="7735" y="16257"/>
                    <a:pt x="7672" y="16196"/>
                    <a:pt x="7609" y="16137"/>
                  </a:cubicBezTo>
                  <a:cubicBezTo>
                    <a:pt x="9584" y="14780"/>
                    <a:pt x="11593" y="13478"/>
                    <a:pt x="13636" y="12227"/>
                  </a:cubicBezTo>
                  <a:cubicBezTo>
                    <a:pt x="15710" y="10958"/>
                    <a:pt x="17816" y="9739"/>
                    <a:pt x="19952" y="8579"/>
                  </a:cubicBezTo>
                  <a:cubicBezTo>
                    <a:pt x="21149" y="7928"/>
                    <a:pt x="22357" y="7296"/>
                    <a:pt x="23573" y="6681"/>
                  </a:cubicBezTo>
                  <a:cubicBezTo>
                    <a:pt x="23602" y="6667"/>
                    <a:pt x="23618" y="6646"/>
                    <a:pt x="23623" y="6624"/>
                  </a:cubicBezTo>
                  <a:close/>
                  <a:moveTo>
                    <a:pt x="32077" y="16047"/>
                  </a:moveTo>
                  <a:cubicBezTo>
                    <a:pt x="32154" y="16047"/>
                    <a:pt x="32223" y="16087"/>
                    <a:pt x="32299" y="16123"/>
                  </a:cubicBezTo>
                  <a:cubicBezTo>
                    <a:pt x="32397" y="16170"/>
                    <a:pt x="32493" y="16221"/>
                    <a:pt x="32583" y="16283"/>
                  </a:cubicBezTo>
                  <a:cubicBezTo>
                    <a:pt x="32638" y="16320"/>
                    <a:pt x="32690" y="16364"/>
                    <a:pt x="32725" y="16420"/>
                  </a:cubicBezTo>
                  <a:cubicBezTo>
                    <a:pt x="32620" y="16508"/>
                    <a:pt x="32522" y="16602"/>
                    <a:pt x="32408" y="16680"/>
                  </a:cubicBezTo>
                  <a:cubicBezTo>
                    <a:pt x="32298" y="16759"/>
                    <a:pt x="32179" y="16827"/>
                    <a:pt x="32057" y="16888"/>
                  </a:cubicBezTo>
                  <a:cubicBezTo>
                    <a:pt x="32010" y="16912"/>
                    <a:pt x="31962" y="16934"/>
                    <a:pt x="31910" y="16934"/>
                  </a:cubicBezTo>
                  <a:cubicBezTo>
                    <a:pt x="31896" y="16934"/>
                    <a:pt x="31880" y="16932"/>
                    <a:pt x="31865" y="16928"/>
                  </a:cubicBezTo>
                  <a:cubicBezTo>
                    <a:pt x="31789" y="16904"/>
                    <a:pt x="31717" y="16857"/>
                    <a:pt x="31647" y="16824"/>
                  </a:cubicBezTo>
                  <a:cubicBezTo>
                    <a:pt x="31582" y="16793"/>
                    <a:pt x="31517" y="16760"/>
                    <a:pt x="31451" y="16728"/>
                  </a:cubicBezTo>
                  <a:cubicBezTo>
                    <a:pt x="31409" y="16708"/>
                    <a:pt x="31367" y="16692"/>
                    <a:pt x="31325" y="16678"/>
                  </a:cubicBezTo>
                  <a:cubicBezTo>
                    <a:pt x="31352" y="16621"/>
                    <a:pt x="31370" y="16559"/>
                    <a:pt x="31372" y="16492"/>
                  </a:cubicBezTo>
                  <a:cubicBezTo>
                    <a:pt x="31375" y="16419"/>
                    <a:pt x="31360" y="16351"/>
                    <a:pt x="31331" y="16290"/>
                  </a:cubicBezTo>
                  <a:cubicBezTo>
                    <a:pt x="31561" y="16239"/>
                    <a:pt x="31779" y="16135"/>
                    <a:pt x="32002" y="16060"/>
                  </a:cubicBezTo>
                  <a:cubicBezTo>
                    <a:pt x="32028" y="16051"/>
                    <a:pt x="32053" y="16047"/>
                    <a:pt x="32077" y="16047"/>
                  </a:cubicBezTo>
                  <a:close/>
                  <a:moveTo>
                    <a:pt x="30743" y="16172"/>
                  </a:moveTo>
                  <a:cubicBezTo>
                    <a:pt x="30941" y="16172"/>
                    <a:pt x="31143" y="16213"/>
                    <a:pt x="31248" y="16383"/>
                  </a:cubicBezTo>
                  <a:cubicBezTo>
                    <a:pt x="31287" y="16442"/>
                    <a:pt x="31293" y="16513"/>
                    <a:pt x="31264" y="16577"/>
                  </a:cubicBezTo>
                  <a:cubicBezTo>
                    <a:pt x="31241" y="16631"/>
                    <a:pt x="31205" y="16687"/>
                    <a:pt x="31153" y="16718"/>
                  </a:cubicBezTo>
                  <a:cubicBezTo>
                    <a:pt x="31101" y="16749"/>
                    <a:pt x="31055" y="16789"/>
                    <a:pt x="31000" y="16816"/>
                  </a:cubicBezTo>
                  <a:cubicBezTo>
                    <a:pt x="30922" y="16857"/>
                    <a:pt x="30840" y="16893"/>
                    <a:pt x="30757" y="16914"/>
                  </a:cubicBezTo>
                  <a:cubicBezTo>
                    <a:pt x="30687" y="16931"/>
                    <a:pt x="30602" y="16942"/>
                    <a:pt x="30515" y="16942"/>
                  </a:cubicBezTo>
                  <a:cubicBezTo>
                    <a:pt x="30324" y="16942"/>
                    <a:pt x="30122" y="16889"/>
                    <a:pt x="30040" y="16727"/>
                  </a:cubicBezTo>
                  <a:cubicBezTo>
                    <a:pt x="29961" y="16571"/>
                    <a:pt x="30066" y="16442"/>
                    <a:pt x="30184" y="16345"/>
                  </a:cubicBezTo>
                  <a:cubicBezTo>
                    <a:pt x="30263" y="16278"/>
                    <a:pt x="30353" y="16228"/>
                    <a:pt x="30449" y="16192"/>
                  </a:cubicBezTo>
                  <a:cubicBezTo>
                    <a:pt x="30455" y="16191"/>
                    <a:pt x="30460" y="16191"/>
                    <a:pt x="30464" y="16191"/>
                  </a:cubicBezTo>
                  <a:cubicBezTo>
                    <a:pt x="30548" y="16182"/>
                    <a:pt x="30645" y="16172"/>
                    <a:pt x="30743" y="16172"/>
                  </a:cubicBezTo>
                  <a:close/>
                  <a:moveTo>
                    <a:pt x="32149" y="14397"/>
                  </a:moveTo>
                  <a:cubicBezTo>
                    <a:pt x="32168" y="14397"/>
                    <a:pt x="32183" y="14402"/>
                    <a:pt x="32193" y="14415"/>
                  </a:cubicBezTo>
                  <a:cubicBezTo>
                    <a:pt x="32237" y="14474"/>
                    <a:pt x="32165" y="14602"/>
                    <a:pt x="32165" y="14669"/>
                  </a:cubicBezTo>
                  <a:cubicBezTo>
                    <a:pt x="32164" y="14728"/>
                    <a:pt x="32190" y="14785"/>
                    <a:pt x="32243" y="14815"/>
                  </a:cubicBezTo>
                  <a:cubicBezTo>
                    <a:pt x="32253" y="14820"/>
                    <a:pt x="32262" y="14826"/>
                    <a:pt x="32272" y="14828"/>
                  </a:cubicBezTo>
                  <a:cubicBezTo>
                    <a:pt x="32273" y="14828"/>
                    <a:pt x="32273" y="14828"/>
                    <a:pt x="32273" y="14830"/>
                  </a:cubicBezTo>
                  <a:cubicBezTo>
                    <a:pt x="32283" y="14832"/>
                    <a:pt x="32292" y="14835"/>
                    <a:pt x="32302" y="14836"/>
                  </a:cubicBezTo>
                  <a:cubicBezTo>
                    <a:pt x="32303" y="14837"/>
                    <a:pt x="32303" y="14837"/>
                    <a:pt x="32304" y="14837"/>
                  </a:cubicBezTo>
                  <a:cubicBezTo>
                    <a:pt x="32324" y="14841"/>
                    <a:pt x="32344" y="14843"/>
                    <a:pt x="32364" y="14843"/>
                  </a:cubicBezTo>
                  <a:cubicBezTo>
                    <a:pt x="32440" y="14843"/>
                    <a:pt x="32521" y="14821"/>
                    <a:pt x="32596" y="14821"/>
                  </a:cubicBezTo>
                  <a:cubicBezTo>
                    <a:pt x="32607" y="14821"/>
                    <a:pt x="32617" y="14821"/>
                    <a:pt x="32628" y="14822"/>
                  </a:cubicBezTo>
                  <a:cubicBezTo>
                    <a:pt x="32639" y="14822"/>
                    <a:pt x="32649" y="14825"/>
                    <a:pt x="32658" y="14827"/>
                  </a:cubicBezTo>
                  <a:cubicBezTo>
                    <a:pt x="32672" y="14830"/>
                    <a:pt x="32685" y="14833"/>
                    <a:pt x="32698" y="14840"/>
                  </a:cubicBezTo>
                  <a:cubicBezTo>
                    <a:pt x="32701" y="14841"/>
                    <a:pt x="32704" y="14842"/>
                    <a:pt x="32706" y="14843"/>
                  </a:cubicBezTo>
                  <a:cubicBezTo>
                    <a:pt x="32710" y="14845"/>
                    <a:pt x="32715" y="14847"/>
                    <a:pt x="32719" y="14851"/>
                  </a:cubicBezTo>
                  <a:cubicBezTo>
                    <a:pt x="32724" y="14854"/>
                    <a:pt x="32729" y="14857"/>
                    <a:pt x="32734" y="14861"/>
                  </a:cubicBezTo>
                  <a:cubicBezTo>
                    <a:pt x="32799" y="14910"/>
                    <a:pt x="32752" y="14956"/>
                    <a:pt x="32717" y="15010"/>
                  </a:cubicBezTo>
                  <a:cubicBezTo>
                    <a:pt x="32683" y="15062"/>
                    <a:pt x="32651" y="15119"/>
                    <a:pt x="32651" y="15186"/>
                  </a:cubicBezTo>
                  <a:cubicBezTo>
                    <a:pt x="32647" y="15367"/>
                    <a:pt x="32831" y="15413"/>
                    <a:pt x="32976" y="15427"/>
                  </a:cubicBezTo>
                  <a:cubicBezTo>
                    <a:pt x="33021" y="15431"/>
                    <a:pt x="33075" y="15425"/>
                    <a:pt x="33115" y="15452"/>
                  </a:cubicBezTo>
                  <a:cubicBezTo>
                    <a:pt x="33118" y="15453"/>
                    <a:pt x="33121" y="15456"/>
                    <a:pt x="33123" y="15458"/>
                  </a:cubicBezTo>
                  <a:cubicBezTo>
                    <a:pt x="33162" y="15486"/>
                    <a:pt x="33148" y="15503"/>
                    <a:pt x="33120" y="15540"/>
                  </a:cubicBezTo>
                  <a:cubicBezTo>
                    <a:pt x="33075" y="15598"/>
                    <a:pt x="33028" y="15645"/>
                    <a:pt x="33012" y="15721"/>
                  </a:cubicBezTo>
                  <a:cubicBezTo>
                    <a:pt x="33006" y="15754"/>
                    <a:pt x="33006" y="15789"/>
                    <a:pt x="33017" y="15821"/>
                  </a:cubicBezTo>
                  <a:cubicBezTo>
                    <a:pt x="33018" y="15827"/>
                    <a:pt x="33021" y="15835"/>
                    <a:pt x="33023" y="15840"/>
                  </a:cubicBezTo>
                  <a:cubicBezTo>
                    <a:pt x="33023" y="15841"/>
                    <a:pt x="33024" y="15841"/>
                    <a:pt x="33024" y="15842"/>
                  </a:cubicBezTo>
                  <a:cubicBezTo>
                    <a:pt x="33033" y="15866"/>
                    <a:pt x="33048" y="15887"/>
                    <a:pt x="33066" y="15904"/>
                  </a:cubicBezTo>
                  <a:cubicBezTo>
                    <a:pt x="33130" y="15960"/>
                    <a:pt x="33217" y="15945"/>
                    <a:pt x="33286" y="15988"/>
                  </a:cubicBezTo>
                  <a:cubicBezTo>
                    <a:pt x="33450" y="16090"/>
                    <a:pt x="33424" y="16299"/>
                    <a:pt x="33523" y="16442"/>
                  </a:cubicBezTo>
                  <a:cubicBezTo>
                    <a:pt x="33524" y="16444"/>
                    <a:pt x="33526" y="16446"/>
                    <a:pt x="33527" y="16447"/>
                  </a:cubicBezTo>
                  <a:cubicBezTo>
                    <a:pt x="33402" y="16755"/>
                    <a:pt x="33208" y="17039"/>
                    <a:pt x="32986" y="17293"/>
                  </a:cubicBezTo>
                  <a:cubicBezTo>
                    <a:pt x="32979" y="17303"/>
                    <a:pt x="32969" y="17311"/>
                    <a:pt x="32959" y="17321"/>
                  </a:cubicBezTo>
                  <a:cubicBezTo>
                    <a:pt x="32964" y="17268"/>
                    <a:pt x="32964" y="17215"/>
                    <a:pt x="32966" y="17168"/>
                  </a:cubicBezTo>
                  <a:cubicBezTo>
                    <a:pt x="32974" y="17025"/>
                    <a:pt x="32976" y="16881"/>
                    <a:pt x="32970" y="16739"/>
                  </a:cubicBezTo>
                  <a:cubicBezTo>
                    <a:pt x="32966" y="16617"/>
                    <a:pt x="32964" y="16487"/>
                    <a:pt x="32908" y="16374"/>
                  </a:cubicBezTo>
                  <a:cubicBezTo>
                    <a:pt x="32861" y="16277"/>
                    <a:pt x="32781" y="16201"/>
                    <a:pt x="32694" y="16139"/>
                  </a:cubicBezTo>
                  <a:cubicBezTo>
                    <a:pt x="32688" y="16135"/>
                    <a:pt x="32680" y="16129"/>
                    <a:pt x="32674" y="16126"/>
                  </a:cubicBezTo>
                  <a:cubicBezTo>
                    <a:pt x="32639" y="16101"/>
                    <a:pt x="32601" y="16078"/>
                    <a:pt x="32565" y="16059"/>
                  </a:cubicBezTo>
                  <a:cubicBezTo>
                    <a:pt x="32549" y="16049"/>
                    <a:pt x="32532" y="16041"/>
                    <a:pt x="32517" y="16033"/>
                  </a:cubicBezTo>
                  <a:cubicBezTo>
                    <a:pt x="32498" y="16022"/>
                    <a:pt x="32481" y="16013"/>
                    <a:pt x="32462" y="16003"/>
                  </a:cubicBezTo>
                  <a:cubicBezTo>
                    <a:pt x="32434" y="15988"/>
                    <a:pt x="32406" y="15973"/>
                    <a:pt x="32378" y="15960"/>
                  </a:cubicBezTo>
                  <a:cubicBezTo>
                    <a:pt x="32284" y="15910"/>
                    <a:pt x="32182" y="15852"/>
                    <a:pt x="32073" y="15852"/>
                  </a:cubicBezTo>
                  <a:cubicBezTo>
                    <a:pt x="32058" y="15852"/>
                    <a:pt x="32043" y="15853"/>
                    <a:pt x="32027" y="15856"/>
                  </a:cubicBezTo>
                  <a:cubicBezTo>
                    <a:pt x="31955" y="15868"/>
                    <a:pt x="31884" y="15894"/>
                    <a:pt x="31813" y="15924"/>
                  </a:cubicBezTo>
                  <a:cubicBezTo>
                    <a:pt x="31816" y="15884"/>
                    <a:pt x="31814" y="15840"/>
                    <a:pt x="31810" y="15798"/>
                  </a:cubicBezTo>
                  <a:cubicBezTo>
                    <a:pt x="31809" y="15795"/>
                    <a:pt x="31809" y="15791"/>
                    <a:pt x="31809" y="15789"/>
                  </a:cubicBezTo>
                  <a:cubicBezTo>
                    <a:pt x="31808" y="15772"/>
                    <a:pt x="31804" y="15755"/>
                    <a:pt x="31802" y="15738"/>
                  </a:cubicBezTo>
                  <a:cubicBezTo>
                    <a:pt x="31798" y="15713"/>
                    <a:pt x="31794" y="15690"/>
                    <a:pt x="31789" y="15666"/>
                  </a:cubicBezTo>
                  <a:cubicBezTo>
                    <a:pt x="31783" y="15634"/>
                    <a:pt x="31776" y="15604"/>
                    <a:pt x="31771" y="15576"/>
                  </a:cubicBezTo>
                  <a:cubicBezTo>
                    <a:pt x="31766" y="15549"/>
                    <a:pt x="31759" y="15522"/>
                    <a:pt x="31752" y="15493"/>
                  </a:cubicBezTo>
                  <a:lnTo>
                    <a:pt x="31741" y="15446"/>
                  </a:lnTo>
                  <a:cubicBezTo>
                    <a:pt x="31730" y="15411"/>
                    <a:pt x="31720" y="15377"/>
                    <a:pt x="31709" y="15341"/>
                  </a:cubicBezTo>
                  <a:cubicBezTo>
                    <a:pt x="31701" y="15324"/>
                    <a:pt x="31695" y="15306"/>
                    <a:pt x="31688" y="15290"/>
                  </a:cubicBezTo>
                  <a:cubicBezTo>
                    <a:pt x="31683" y="15274"/>
                    <a:pt x="31674" y="15260"/>
                    <a:pt x="31669" y="15246"/>
                  </a:cubicBezTo>
                  <a:cubicBezTo>
                    <a:pt x="31651" y="15206"/>
                    <a:pt x="31627" y="15168"/>
                    <a:pt x="31602" y="15134"/>
                  </a:cubicBezTo>
                  <a:cubicBezTo>
                    <a:pt x="31592" y="15121"/>
                    <a:pt x="31584" y="15108"/>
                    <a:pt x="31573" y="15096"/>
                  </a:cubicBezTo>
                  <a:cubicBezTo>
                    <a:pt x="31605" y="15088"/>
                    <a:pt x="31634" y="15066"/>
                    <a:pt x="31648" y="15025"/>
                  </a:cubicBezTo>
                  <a:cubicBezTo>
                    <a:pt x="31693" y="14892"/>
                    <a:pt x="31724" y="14755"/>
                    <a:pt x="31747" y="14613"/>
                  </a:cubicBezTo>
                  <a:cubicBezTo>
                    <a:pt x="31852" y="14536"/>
                    <a:pt x="32052" y="14397"/>
                    <a:pt x="32149" y="14397"/>
                  </a:cubicBezTo>
                  <a:close/>
                  <a:moveTo>
                    <a:pt x="29130" y="15865"/>
                  </a:moveTo>
                  <a:cubicBezTo>
                    <a:pt x="29177" y="15865"/>
                    <a:pt x="29226" y="15878"/>
                    <a:pt x="29283" y="15905"/>
                  </a:cubicBezTo>
                  <a:cubicBezTo>
                    <a:pt x="29508" y="16010"/>
                    <a:pt x="29716" y="16144"/>
                    <a:pt x="29915" y="16289"/>
                  </a:cubicBezTo>
                  <a:cubicBezTo>
                    <a:pt x="29825" y="16400"/>
                    <a:pt x="29770" y="16551"/>
                    <a:pt x="29826" y="16686"/>
                  </a:cubicBezTo>
                  <a:cubicBezTo>
                    <a:pt x="29827" y="16687"/>
                    <a:pt x="29829" y="16690"/>
                    <a:pt x="29830" y="16691"/>
                  </a:cubicBezTo>
                  <a:cubicBezTo>
                    <a:pt x="29832" y="16713"/>
                    <a:pt x="29837" y="16732"/>
                    <a:pt x="29842" y="16753"/>
                  </a:cubicBezTo>
                  <a:cubicBezTo>
                    <a:pt x="29795" y="16764"/>
                    <a:pt x="29752" y="16788"/>
                    <a:pt x="29705" y="16810"/>
                  </a:cubicBezTo>
                  <a:cubicBezTo>
                    <a:pt x="29643" y="16838"/>
                    <a:pt x="29582" y="16868"/>
                    <a:pt x="29522" y="16897"/>
                  </a:cubicBezTo>
                  <a:cubicBezTo>
                    <a:pt x="29386" y="16962"/>
                    <a:pt x="29252" y="17028"/>
                    <a:pt x="29118" y="17094"/>
                  </a:cubicBezTo>
                  <a:cubicBezTo>
                    <a:pt x="28888" y="17211"/>
                    <a:pt x="28657" y="17324"/>
                    <a:pt x="28450" y="17476"/>
                  </a:cubicBezTo>
                  <a:cubicBezTo>
                    <a:pt x="28449" y="17380"/>
                    <a:pt x="28429" y="17286"/>
                    <a:pt x="28418" y="17191"/>
                  </a:cubicBezTo>
                  <a:cubicBezTo>
                    <a:pt x="28402" y="17065"/>
                    <a:pt x="28397" y="16936"/>
                    <a:pt x="28402" y="16809"/>
                  </a:cubicBezTo>
                  <a:cubicBezTo>
                    <a:pt x="28414" y="16565"/>
                    <a:pt x="28490" y="16329"/>
                    <a:pt x="28659" y="16150"/>
                  </a:cubicBezTo>
                  <a:cubicBezTo>
                    <a:pt x="28740" y="16065"/>
                    <a:pt x="28835" y="15993"/>
                    <a:pt x="28935" y="15932"/>
                  </a:cubicBezTo>
                  <a:cubicBezTo>
                    <a:pt x="29006" y="15889"/>
                    <a:pt x="29066" y="15865"/>
                    <a:pt x="29130" y="15865"/>
                  </a:cubicBezTo>
                  <a:close/>
                  <a:moveTo>
                    <a:pt x="10823" y="15245"/>
                  </a:moveTo>
                  <a:cubicBezTo>
                    <a:pt x="10843" y="15245"/>
                    <a:pt x="10863" y="15248"/>
                    <a:pt x="10882" y="15255"/>
                  </a:cubicBezTo>
                  <a:cubicBezTo>
                    <a:pt x="10985" y="15293"/>
                    <a:pt x="11023" y="15395"/>
                    <a:pt x="11013" y="15498"/>
                  </a:cubicBezTo>
                  <a:cubicBezTo>
                    <a:pt x="11008" y="15541"/>
                    <a:pt x="11054" y="15579"/>
                    <a:pt x="11097" y="15579"/>
                  </a:cubicBezTo>
                  <a:cubicBezTo>
                    <a:pt x="11111" y="15579"/>
                    <a:pt x="11124" y="15576"/>
                    <a:pt x="11135" y="15567"/>
                  </a:cubicBezTo>
                  <a:cubicBezTo>
                    <a:pt x="11159" y="15549"/>
                    <a:pt x="11184" y="15541"/>
                    <a:pt x="11208" y="15541"/>
                  </a:cubicBezTo>
                  <a:cubicBezTo>
                    <a:pt x="11270" y="15541"/>
                    <a:pt x="11328" y="15592"/>
                    <a:pt x="11361" y="15650"/>
                  </a:cubicBezTo>
                  <a:cubicBezTo>
                    <a:pt x="11396" y="15715"/>
                    <a:pt x="11459" y="15833"/>
                    <a:pt x="11464" y="15918"/>
                  </a:cubicBezTo>
                  <a:cubicBezTo>
                    <a:pt x="11424" y="15930"/>
                    <a:pt x="11386" y="15939"/>
                    <a:pt x="11355" y="15951"/>
                  </a:cubicBezTo>
                  <a:cubicBezTo>
                    <a:pt x="11288" y="15982"/>
                    <a:pt x="11226" y="16024"/>
                    <a:pt x="11176" y="16077"/>
                  </a:cubicBezTo>
                  <a:cubicBezTo>
                    <a:pt x="11077" y="16186"/>
                    <a:pt x="11018" y="16336"/>
                    <a:pt x="11029" y="16482"/>
                  </a:cubicBezTo>
                  <a:cubicBezTo>
                    <a:pt x="11036" y="16570"/>
                    <a:pt x="11079" y="16637"/>
                    <a:pt x="10979" y="16679"/>
                  </a:cubicBezTo>
                  <a:cubicBezTo>
                    <a:pt x="10912" y="16708"/>
                    <a:pt x="10846" y="16731"/>
                    <a:pt x="10789" y="16779"/>
                  </a:cubicBezTo>
                  <a:cubicBezTo>
                    <a:pt x="10578" y="16957"/>
                    <a:pt x="10553" y="17282"/>
                    <a:pt x="10624" y="17532"/>
                  </a:cubicBezTo>
                  <a:cubicBezTo>
                    <a:pt x="10652" y="17626"/>
                    <a:pt x="10725" y="17725"/>
                    <a:pt x="10640" y="17806"/>
                  </a:cubicBezTo>
                  <a:cubicBezTo>
                    <a:pt x="10609" y="17836"/>
                    <a:pt x="10576" y="17861"/>
                    <a:pt x="10547" y="17892"/>
                  </a:cubicBezTo>
                  <a:cubicBezTo>
                    <a:pt x="10536" y="17887"/>
                    <a:pt x="10524" y="17884"/>
                    <a:pt x="10512" y="17884"/>
                  </a:cubicBezTo>
                  <a:cubicBezTo>
                    <a:pt x="10491" y="17884"/>
                    <a:pt x="10469" y="17892"/>
                    <a:pt x="10448" y="17907"/>
                  </a:cubicBezTo>
                  <a:cubicBezTo>
                    <a:pt x="10437" y="17917"/>
                    <a:pt x="10425" y="17921"/>
                    <a:pt x="10413" y="17921"/>
                  </a:cubicBezTo>
                  <a:cubicBezTo>
                    <a:pt x="10357" y="17921"/>
                    <a:pt x="10305" y="17827"/>
                    <a:pt x="10293" y="17789"/>
                  </a:cubicBezTo>
                  <a:cubicBezTo>
                    <a:pt x="10281" y="17744"/>
                    <a:pt x="10242" y="17720"/>
                    <a:pt x="10201" y="17720"/>
                  </a:cubicBezTo>
                  <a:cubicBezTo>
                    <a:pt x="10185" y="17720"/>
                    <a:pt x="10168" y="17724"/>
                    <a:pt x="10153" y="17731"/>
                  </a:cubicBezTo>
                  <a:cubicBezTo>
                    <a:pt x="10109" y="17753"/>
                    <a:pt x="10062" y="17768"/>
                    <a:pt x="10016" y="17768"/>
                  </a:cubicBezTo>
                  <a:cubicBezTo>
                    <a:pt x="9976" y="17768"/>
                    <a:pt x="9936" y="17757"/>
                    <a:pt x="9898" y="17728"/>
                  </a:cubicBezTo>
                  <a:cubicBezTo>
                    <a:pt x="9823" y="17673"/>
                    <a:pt x="9831" y="17574"/>
                    <a:pt x="9763" y="17513"/>
                  </a:cubicBezTo>
                  <a:cubicBezTo>
                    <a:pt x="9687" y="17442"/>
                    <a:pt x="9569" y="17442"/>
                    <a:pt x="9487" y="17377"/>
                  </a:cubicBezTo>
                  <a:cubicBezTo>
                    <a:pt x="9385" y="17293"/>
                    <a:pt x="9357" y="17164"/>
                    <a:pt x="9440" y="17055"/>
                  </a:cubicBezTo>
                  <a:cubicBezTo>
                    <a:pt x="9466" y="17022"/>
                    <a:pt x="9449" y="16952"/>
                    <a:pt x="9409" y="16936"/>
                  </a:cubicBezTo>
                  <a:cubicBezTo>
                    <a:pt x="9246" y="16866"/>
                    <a:pt x="9178" y="16676"/>
                    <a:pt x="9305" y="16535"/>
                  </a:cubicBezTo>
                  <a:cubicBezTo>
                    <a:pt x="9330" y="16507"/>
                    <a:pt x="9364" y="16491"/>
                    <a:pt x="9377" y="16451"/>
                  </a:cubicBezTo>
                  <a:cubicBezTo>
                    <a:pt x="9386" y="16420"/>
                    <a:pt x="9376" y="16383"/>
                    <a:pt x="9373" y="16350"/>
                  </a:cubicBezTo>
                  <a:cubicBezTo>
                    <a:pt x="9370" y="16263"/>
                    <a:pt x="9370" y="16123"/>
                    <a:pt x="9417" y="16048"/>
                  </a:cubicBezTo>
                  <a:cubicBezTo>
                    <a:pt x="9452" y="15992"/>
                    <a:pt x="9538" y="16023"/>
                    <a:pt x="9592" y="15977"/>
                  </a:cubicBezTo>
                  <a:cubicBezTo>
                    <a:pt x="9634" y="15942"/>
                    <a:pt x="9652" y="15889"/>
                    <a:pt x="9666" y="15838"/>
                  </a:cubicBezTo>
                  <a:cubicBezTo>
                    <a:pt x="9683" y="15773"/>
                    <a:pt x="9683" y="15712"/>
                    <a:pt x="9741" y="15668"/>
                  </a:cubicBezTo>
                  <a:cubicBezTo>
                    <a:pt x="9776" y="15641"/>
                    <a:pt x="9819" y="15626"/>
                    <a:pt x="9862" y="15626"/>
                  </a:cubicBezTo>
                  <a:cubicBezTo>
                    <a:pt x="9890" y="15626"/>
                    <a:pt x="9918" y="15632"/>
                    <a:pt x="9943" y="15645"/>
                  </a:cubicBezTo>
                  <a:cubicBezTo>
                    <a:pt x="9957" y="15653"/>
                    <a:pt x="9973" y="15656"/>
                    <a:pt x="9989" y="15656"/>
                  </a:cubicBezTo>
                  <a:cubicBezTo>
                    <a:pt x="10028" y="15656"/>
                    <a:pt x="10068" y="15635"/>
                    <a:pt x="10076" y="15592"/>
                  </a:cubicBezTo>
                  <a:cubicBezTo>
                    <a:pt x="10094" y="15491"/>
                    <a:pt x="10141" y="15383"/>
                    <a:pt x="10240" y="15338"/>
                  </a:cubicBezTo>
                  <a:cubicBezTo>
                    <a:pt x="10266" y="15327"/>
                    <a:pt x="10292" y="15321"/>
                    <a:pt x="10319" y="15321"/>
                  </a:cubicBezTo>
                  <a:cubicBezTo>
                    <a:pt x="10380" y="15321"/>
                    <a:pt x="10440" y="15351"/>
                    <a:pt x="10476" y="15405"/>
                  </a:cubicBezTo>
                  <a:cubicBezTo>
                    <a:pt x="10493" y="15432"/>
                    <a:pt x="10524" y="15446"/>
                    <a:pt x="10553" y="15446"/>
                  </a:cubicBezTo>
                  <a:cubicBezTo>
                    <a:pt x="10590" y="15446"/>
                    <a:pt x="10625" y="15426"/>
                    <a:pt x="10636" y="15384"/>
                  </a:cubicBezTo>
                  <a:cubicBezTo>
                    <a:pt x="10657" y="15300"/>
                    <a:pt x="10740" y="15245"/>
                    <a:pt x="10823" y="15245"/>
                  </a:cubicBezTo>
                  <a:close/>
                  <a:moveTo>
                    <a:pt x="30110" y="17046"/>
                  </a:moveTo>
                  <a:cubicBezTo>
                    <a:pt x="30235" y="17108"/>
                    <a:pt x="30383" y="17137"/>
                    <a:pt x="30518" y="17137"/>
                  </a:cubicBezTo>
                  <a:cubicBezTo>
                    <a:pt x="30563" y="17137"/>
                    <a:pt x="30607" y="17134"/>
                    <a:pt x="30647" y="17127"/>
                  </a:cubicBezTo>
                  <a:cubicBezTo>
                    <a:pt x="30714" y="17117"/>
                    <a:pt x="30785" y="17097"/>
                    <a:pt x="30855" y="17071"/>
                  </a:cubicBezTo>
                  <a:cubicBezTo>
                    <a:pt x="30930" y="17172"/>
                    <a:pt x="31030" y="17243"/>
                    <a:pt x="31125" y="17328"/>
                  </a:cubicBezTo>
                  <a:cubicBezTo>
                    <a:pt x="31240" y="17432"/>
                    <a:pt x="31311" y="17548"/>
                    <a:pt x="31350" y="17691"/>
                  </a:cubicBezTo>
                  <a:cubicBezTo>
                    <a:pt x="31105" y="17869"/>
                    <a:pt x="30777" y="17921"/>
                    <a:pt x="30472" y="17921"/>
                  </a:cubicBezTo>
                  <a:cubicBezTo>
                    <a:pt x="30431" y="17921"/>
                    <a:pt x="30390" y="17920"/>
                    <a:pt x="30349" y="17919"/>
                  </a:cubicBezTo>
                  <a:cubicBezTo>
                    <a:pt x="29992" y="17903"/>
                    <a:pt x="29657" y="17795"/>
                    <a:pt x="29327" y="17670"/>
                  </a:cubicBezTo>
                  <a:cubicBezTo>
                    <a:pt x="29330" y="17658"/>
                    <a:pt x="29330" y="17645"/>
                    <a:pt x="29330" y="17633"/>
                  </a:cubicBezTo>
                  <a:cubicBezTo>
                    <a:pt x="29348" y="17476"/>
                    <a:pt x="29564" y="17381"/>
                    <a:pt x="29683" y="17306"/>
                  </a:cubicBezTo>
                  <a:cubicBezTo>
                    <a:pt x="29761" y="17258"/>
                    <a:pt x="29839" y="17212"/>
                    <a:pt x="29919" y="17166"/>
                  </a:cubicBezTo>
                  <a:cubicBezTo>
                    <a:pt x="29986" y="17128"/>
                    <a:pt x="30047" y="17088"/>
                    <a:pt x="30110" y="17046"/>
                  </a:cubicBezTo>
                  <a:close/>
                  <a:moveTo>
                    <a:pt x="32784" y="16621"/>
                  </a:moveTo>
                  <a:cubicBezTo>
                    <a:pt x="32792" y="16691"/>
                    <a:pt x="32790" y="16764"/>
                    <a:pt x="32792" y="16831"/>
                  </a:cubicBezTo>
                  <a:cubicBezTo>
                    <a:pt x="32793" y="16954"/>
                    <a:pt x="32788" y="17076"/>
                    <a:pt x="32778" y="17198"/>
                  </a:cubicBezTo>
                  <a:cubicBezTo>
                    <a:pt x="32769" y="17309"/>
                    <a:pt x="32734" y="17435"/>
                    <a:pt x="32751" y="17546"/>
                  </a:cubicBezTo>
                  <a:cubicBezTo>
                    <a:pt x="32539" y="17765"/>
                    <a:pt x="32313" y="17971"/>
                    <a:pt x="32083" y="18171"/>
                  </a:cubicBezTo>
                  <a:cubicBezTo>
                    <a:pt x="32081" y="18113"/>
                    <a:pt x="32076" y="18055"/>
                    <a:pt x="32074" y="18003"/>
                  </a:cubicBezTo>
                  <a:cubicBezTo>
                    <a:pt x="32071" y="17894"/>
                    <a:pt x="32069" y="17785"/>
                    <a:pt x="32064" y="17676"/>
                  </a:cubicBezTo>
                  <a:cubicBezTo>
                    <a:pt x="32053" y="17479"/>
                    <a:pt x="32044" y="17281"/>
                    <a:pt x="32019" y="17088"/>
                  </a:cubicBezTo>
                  <a:cubicBezTo>
                    <a:pt x="32039" y="17082"/>
                    <a:pt x="32058" y="17075"/>
                    <a:pt x="32075" y="17068"/>
                  </a:cubicBezTo>
                  <a:cubicBezTo>
                    <a:pt x="32217" y="17013"/>
                    <a:pt x="32352" y="16937"/>
                    <a:pt x="32479" y="16853"/>
                  </a:cubicBezTo>
                  <a:cubicBezTo>
                    <a:pt x="32583" y="16785"/>
                    <a:pt x="32691" y="16708"/>
                    <a:pt x="32784" y="16621"/>
                  </a:cubicBezTo>
                  <a:close/>
                  <a:moveTo>
                    <a:pt x="27597" y="17180"/>
                  </a:moveTo>
                  <a:cubicBezTo>
                    <a:pt x="27671" y="17180"/>
                    <a:pt x="27746" y="17183"/>
                    <a:pt x="27820" y="17191"/>
                  </a:cubicBezTo>
                  <a:cubicBezTo>
                    <a:pt x="27955" y="17202"/>
                    <a:pt x="28082" y="17223"/>
                    <a:pt x="28152" y="17341"/>
                  </a:cubicBezTo>
                  <a:cubicBezTo>
                    <a:pt x="28102" y="17507"/>
                    <a:pt x="28054" y="17673"/>
                    <a:pt x="27998" y="17837"/>
                  </a:cubicBezTo>
                  <a:cubicBezTo>
                    <a:pt x="27968" y="17926"/>
                    <a:pt x="27936" y="18013"/>
                    <a:pt x="27904" y="18101"/>
                  </a:cubicBezTo>
                  <a:cubicBezTo>
                    <a:pt x="27889" y="18145"/>
                    <a:pt x="27872" y="18185"/>
                    <a:pt x="27852" y="18227"/>
                  </a:cubicBezTo>
                  <a:cubicBezTo>
                    <a:pt x="27846" y="18243"/>
                    <a:pt x="27840" y="18257"/>
                    <a:pt x="27834" y="18271"/>
                  </a:cubicBezTo>
                  <a:cubicBezTo>
                    <a:pt x="27743" y="18226"/>
                    <a:pt x="27642" y="18211"/>
                    <a:pt x="27540" y="18211"/>
                  </a:cubicBezTo>
                  <a:cubicBezTo>
                    <a:pt x="27468" y="18211"/>
                    <a:pt x="27396" y="18219"/>
                    <a:pt x="27327" y="18228"/>
                  </a:cubicBezTo>
                  <a:cubicBezTo>
                    <a:pt x="27265" y="18238"/>
                    <a:pt x="27201" y="18248"/>
                    <a:pt x="27138" y="18260"/>
                  </a:cubicBezTo>
                  <a:cubicBezTo>
                    <a:pt x="27137" y="18254"/>
                    <a:pt x="27133" y="18249"/>
                    <a:pt x="27131" y="18244"/>
                  </a:cubicBezTo>
                  <a:cubicBezTo>
                    <a:pt x="27085" y="18170"/>
                    <a:pt x="27019" y="18103"/>
                    <a:pt x="26961" y="18036"/>
                  </a:cubicBezTo>
                  <a:cubicBezTo>
                    <a:pt x="26900" y="17971"/>
                    <a:pt x="26840" y="17904"/>
                    <a:pt x="26777" y="17842"/>
                  </a:cubicBezTo>
                  <a:cubicBezTo>
                    <a:pt x="26660" y="17722"/>
                    <a:pt x="26538" y="17603"/>
                    <a:pt x="26390" y="17523"/>
                  </a:cubicBezTo>
                  <a:cubicBezTo>
                    <a:pt x="26420" y="17485"/>
                    <a:pt x="26466" y="17460"/>
                    <a:pt x="26507" y="17439"/>
                  </a:cubicBezTo>
                  <a:cubicBezTo>
                    <a:pt x="26773" y="17295"/>
                    <a:pt x="27080" y="17215"/>
                    <a:pt x="27382" y="17190"/>
                  </a:cubicBezTo>
                  <a:cubicBezTo>
                    <a:pt x="27454" y="17183"/>
                    <a:pt x="27525" y="17180"/>
                    <a:pt x="27597" y="17180"/>
                  </a:cubicBezTo>
                  <a:close/>
                  <a:moveTo>
                    <a:pt x="29915" y="16894"/>
                  </a:moveTo>
                  <a:cubicBezTo>
                    <a:pt x="29935" y="16920"/>
                    <a:pt x="29957" y="16944"/>
                    <a:pt x="29982" y="16964"/>
                  </a:cubicBezTo>
                  <a:cubicBezTo>
                    <a:pt x="29935" y="16982"/>
                    <a:pt x="29887" y="17004"/>
                    <a:pt x="29840" y="17030"/>
                  </a:cubicBezTo>
                  <a:cubicBezTo>
                    <a:pt x="29746" y="17082"/>
                    <a:pt x="29654" y="17137"/>
                    <a:pt x="29563" y="17194"/>
                  </a:cubicBezTo>
                  <a:cubicBezTo>
                    <a:pt x="29419" y="17283"/>
                    <a:pt x="29227" y="17379"/>
                    <a:pt x="29178" y="17558"/>
                  </a:cubicBezTo>
                  <a:cubicBezTo>
                    <a:pt x="29153" y="17648"/>
                    <a:pt x="29167" y="17743"/>
                    <a:pt x="29178" y="17834"/>
                  </a:cubicBezTo>
                  <a:cubicBezTo>
                    <a:pt x="29188" y="17935"/>
                    <a:pt x="29202" y="18034"/>
                    <a:pt x="29223" y="18134"/>
                  </a:cubicBezTo>
                  <a:cubicBezTo>
                    <a:pt x="29243" y="18231"/>
                    <a:pt x="29275" y="18326"/>
                    <a:pt x="29310" y="18419"/>
                  </a:cubicBezTo>
                  <a:cubicBezTo>
                    <a:pt x="29256" y="18377"/>
                    <a:pt x="29201" y="18337"/>
                    <a:pt x="29143" y="18300"/>
                  </a:cubicBezTo>
                  <a:cubicBezTo>
                    <a:pt x="29086" y="18262"/>
                    <a:pt x="29028" y="18227"/>
                    <a:pt x="28967" y="18194"/>
                  </a:cubicBezTo>
                  <a:cubicBezTo>
                    <a:pt x="28904" y="18158"/>
                    <a:pt x="28830" y="18106"/>
                    <a:pt x="28757" y="18092"/>
                  </a:cubicBezTo>
                  <a:cubicBezTo>
                    <a:pt x="28743" y="18089"/>
                    <a:pt x="28729" y="18088"/>
                    <a:pt x="28715" y="18088"/>
                  </a:cubicBezTo>
                  <a:cubicBezTo>
                    <a:pt x="28632" y="18088"/>
                    <a:pt x="28541" y="18128"/>
                    <a:pt x="28461" y="18170"/>
                  </a:cubicBezTo>
                  <a:cubicBezTo>
                    <a:pt x="28465" y="18131"/>
                    <a:pt x="28465" y="18090"/>
                    <a:pt x="28467" y="18049"/>
                  </a:cubicBezTo>
                  <a:cubicBezTo>
                    <a:pt x="28468" y="17947"/>
                    <a:pt x="28460" y="17846"/>
                    <a:pt x="28447" y="17743"/>
                  </a:cubicBezTo>
                  <a:cubicBezTo>
                    <a:pt x="28441" y="17699"/>
                    <a:pt x="28434" y="17653"/>
                    <a:pt x="28426" y="17607"/>
                  </a:cubicBezTo>
                  <a:cubicBezTo>
                    <a:pt x="28429" y="17606"/>
                    <a:pt x="28431" y="17603"/>
                    <a:pt x="28432" y="17601"/>
                  </a:cubicBezTo>
                  <a:cubicBezTo>
                    <a:pt x="28705" y="17513"/>
                    <a:pt x="28955" y="17372"/>
                    <a:pt x="29209" y="17244"/>
                  </a:cubicBezTo>
                  <a:cubicBezTo>
                    <a:pt x="29339" y="17180"/>
                    <a:pt x="29469" y="17117"/>
                    <a:pt x="29600" y="17054"/>
                  </a:cubicBezTo>
                  <a:cubicBezTo>
                    <a:pt x="29664" y="17024"/>
                    <a:pt x="29730" y="16993"/>
                    <a:pt x="29795" y="16962"/>
                  </a:cubicBezTo>
                  <a:cubicBezTo>
                    <a:pt x="29841" y="16941"/>
                    <a:pt x="29881" y="16923"/>
                    <a:pt x="29915" y="16894"/>
                  </a:cubicBezTo>
                  <a:close/>
                  <a:moveTo>
                    <a:pt x="26364" y="17606"/>
                  </a:moveTo>
                  <a:cubicBezTo>
                    <a:pt x="26458" y="17722"/>
                    <a:pt x="26567" y="17827"/>
                    <a:pt x="26670" y="17938"/>
                  </a:cubicBezTo>
                  <a:cubicBezTo>
                    <a:pt x="26727" y="18001"/>
                    <a:pt x="26784" y="18065"/>
                    <a:pt x="26838" y="18129"/>
                  </a:cubicBezTo>
                  <a:cubicBezTo>
                    <a:pt x="26885" y="18185"/>
                    <a:pt x="26929" y="18248"/>
                    <a:pt x="26977" y="18304"/>
                  </a:cubicBezTo>
                  <a:cubicBezTo>
                    <a:pt x="26893" y="18332"/>
                    <a:pt x="26812" y="18370"/>
                    <a:pt x="26742" y="18424"/>
                  </a:cubicBezTo>
                  <a:cubicBezTo>
                    <a:pt x="26740" y="18425"/>
                    <a:pt x="26740" y="18425"/>
                    <a:pt x="26739" y="18425"/>
                  </a:cubicBezTo>
                  <a:cubicBezTo>
                    <a:pt x="26648" y="18351"/>
                    <a:pt x="26546" y="18291"/>
                    <a:pt x="26445" y="18232"/>
                  </a:cubicBezTo>
                  <a:cubicBezTo>
                    <a:pt x="26443" y="18086"/>
                    <a:pt x="26415" y="17943"/>
                    <a:pt x="26393" y="17799"/>
                  </a:cubicBezTo>
                  <a:cubicBezTo>
                    <a:pt x="26384" y="17743"/>
                    <a:pt x="26362" y="17669"/>
                    <a:pt x="26364" y="17606"/>
                  </a:cubicBezTo>
                  <a:close/>
                  <a:moveTo>
                    <a:pt x="28218" y="17528"/>
                  </a:moveTo>
                  <a:cubicBezTo>
                    <a:pt x="28246" y="17629"/>
                    <a:pt x="28262" y="17734"/>
                    <a:pt x="28270" y="17836"/>
                  </a:cubicBezTo>
                  <a:cubicBezTo>
                    <a:pt x="28277" y="17911"/>
                    <a:pt x="28278" y="17988"/>
                    <a:pt x="28275" y="18066"/>
                  </a:cubicBezTo>
                  <a:cubicBezTo>
                    <a:pt x="28274" y="18104"/>
                    <a:pt x="28269" y="18143"/>
                    <a:pt x="28269" y="18181"/>
                  </a:cubicBezTo>
                  <a:cubicBezTo>
                    <a:pt x="28269" y="18212"/>
                    <a:pt x="28282" y="18237"/>
                    <a:pt x="28284" y="18268"/>
                  </a:cubicBezTo>
                  <a:cubicBezTo>
                    <a:pt x="28196" y="18320"/>
                    <a:pt x="28110" y="18377"/>
                    <a:pt x="28030" y="18443"/>
                  </a:cubicBezTo>
                  <a:cubicBezTo>
                    <a:pt x="28017" y="18421"/>
                    <a:pt x="27997" y="18399"/>
                    <a:pt x="27977" y="18377"/>
                  </a:cubicBezTo>
                  <a:cubicBezTo>
                    <a:pt x="27998" y="18351"/>
                    <a:pt x="28007" y="18318"/>
                    <a:pt x="28017" y="18284"/>
                  </a:cubicBezTo>
                  <a:cubicBezTo>
                    <a:pt x="28029" y="18236"/>
                    <a:pt x="28044" y="18189"/>
                    <a:pt x="28060" y="18141"/>
                  </a:cubicBezTo>
                  <a:cubicBezTo>
                    <a:pt x="28090" y="18052"/>
                    <a:pt x="28117" y="17962"/>
                    <a:pt x="28138" y="17873"/>
                  </a:cubicBezTo>
                  <a:cubicBezTo>
                    <a:pt x="28169" y="17758"/>
                    <a:pt x="28196" y="17644"/>
                    <a:pt x="28218" y="17528"/>
                  </a:cubicBezTo>
                  <a:close/>
                  <a:moveTo>
                    <a:pt x="26476" y="9890"/>
                  </a:moveTo>
                  <a:cubicBezTo>
                    <a:pt x="26790" y="9890"/>
                    <a:pt x="27109" y="10152"/>
                    <a:pt x="27352" y="10317"/>
                  </a:cubicBezTo>
                  <a:cubicBezTo>
                    <a:pt x="27529" y="10438"/>
                    <a:pt x="27702" y="10563"/>
                    <a:pt x="27875" y="10687"/>
                  </a:cubicBezTo>
                  <a:cubicBezTo>
                    <a:pt x="27894" y="10700"/>
                    <a:pt x="27910" y="10713"/>
                    <a:pt x="27927" y="10726"/>
                  </a:cubicBezTo>
                  <a:cubicBezTo>
                    <a:pt x="27770" y="10685"/>
                    <a:pt x="27607" y="10660"/>
                    <a:pt x="27445" y="10660"/>
                  </a:cubicBezTo>
                  <a:cubicBezTo>
                    <a:pt x="27228" y="10660"/>
                    <a:pt x="27013" y="10705"/>
                    <a:pt x="26817" y="10812"/>
                  </a:cubicBezTo>
                  <a:cubicBezTo>
                    <a:pt x="26786" y="10724"/>
                    <a:pt x="26746" y="10640"/>
                    <a:pt x="26705" y="10565"/>
                  </a:cubicBezTo>
                  <a:cubicBezTo>
                    <a:pt x="26636" y="10434"/>
                    <a:pt x="26511" y="10227"/>
                    <a:pt x="26340" y="10227"/>
                  </a:cubicBezTo>
                  <a:cubicBezTo>
                    <a:pt x="26323" y="10227"/>
                    <a:pt x="26305" y="10229"/>
                    <a:pt x="26287" y="10234"/>
                  </a:cubicBezTo>
                  <a:cubicBezTo>
                    <a:pt x="26162" y="10266"/>
                    <a:pt x="26091" y="10404"/>
                    <a:pt x="26076" y="10544"/>
                  </a:cubicBezTo>
                  <a:cubicBezTo>
                    <a:pt x="26051" y="10530"/>
                    <a:pt x="26026" y="10518"/>
                    <a:pt x="25999" y="10511"/>
                  </a:cubicBezTo>
                  <a:cubicBezTo>
                    <a:pt x="25977" y="10505"/>
                    <a:pt x="25955" y="10502"/>
                    <a:pt x="25933" y="10502"/>
                  </a:cubicBezTo>
                  <a:cubicBezTo>
                    <a:pt x="25852" y="10502"/>
                    <a:pt x="25778" y="10544"/>
                    <a:pt x="25731" y="10618"/>
                  </a:cubicBezTo>
                  <a:cubicBezTo>
                    <a:pt x="25671" y="10711"/>
                    <a:pt x="25649" y="10859"/>
                    <a:pt x="25683" y="10977"/>
                  </a:cubicBezTo>
                  <a:cubicBezTo>
                    <a:pt x="25672" y="10976"/>
                    <a:pt x="25662" y="10976"/>
                    <a:pt x="25650" y="10976"/>
                  </a:cubicBezTo>
                  <a:cubicBezTo>
                    <a:pt x="25590" y="10980"/>
                    <a:pt x="25532" y="10995"/>
                    <a:pt x="25482" y="11032"/>
                  </a:cubicBezTo>
                  <a:cubicBezTo>
                    <a:pt x="25386" y="11098"/>
                    <a:pt x="25330" y="11227"/>
                    <a:pt x="25384" y="11338"/>
                  </a:cubicBezTo>
                  <a:cubicBezTo>
                    <a:pt x="25428" y="11430"/>
                    <a:pt x="25536" y="11478"/>
                    <a:pt x="25636" y="11514"/>
                  </a:cubicBezTo>
                  <a:cubicBezTo>
                    <a:pt x="25055" y="12106"/>
                    <a:pt x="25156" y="13107"/>
                    <a:pt x="25563" y="13765"/>
                  </a:cubicBezTo>
                  <a:cubicBezTo>
                    <a:pt x="25633" y="13877"/>
                    <a:pt x="25709" y="13982"/>
                    <a:pt x="25792" y="14081"/>
                  </a:cubicBezTo>
                  <a:cubicBezTo>
                    <a:pt x="26244" y="14614"/>
                    <a:pt x="26896" y="14962"/>
                    <a:pt x="27588" y="15069"/>
                  </a:cubicBezTo>
                  <a:cubicBezTo>
                    <a:pt x="27733" y="15091"/>
                    <a:pt x="27882" y="15104"/>
                    <a:pt x="28033" y="15104"/>
                  </a:cubicBezTo>
                  <a:cubicBezTo>
                    <a:pt x="28320" y="15104"/>
                    <a:pt x="28609" y="15059"/>
                    <a:pt x="28874" y="14957"/>
                  </a:cubicBezTo>
                  <a:cubicBezTo>
                    <a:pt x="29262" y="14805"/>
                    <a:pt x="29559" y="14498"/>
                    <a:pt x="29729" y="14120"/>
                  </a:cubicBezTo>
                  <a:cubicBezTo>
                    <a:pt x="30015" y="13490"/>
                    <a:pt x="29921" y="12742"/>
                    <a:pt x="29624" y="12117"/>
                  </a:cubicBezTo>
                  <a:lnTo>
                    <a:pt x="29624" y="12117"/>
                  </a:lnTo>
                  <a:cubicBezTo>
                    <a:pt x="29752" y="12233"/>
                    <a:pt x="29890" y="12341"/>
                    <a:pt x="30024" y="12451"/>
                  </a:cubicBezTo>
                  <a:cubicBezTo>
                    <a:pt x="30154" y="12559"/>
                    <a:pt x="30279" y="12674"/>
                    <a:pt x="30388" y="12802"/>
                  </a:cubicBezTo>
                  <a:cubicBezTo>
                    <a:pt x="30502" y="12936"/>
                    <a:pt x="30602" y="13081"/>
                    <a:pt x="30734" y="13197"/>
                  </a:cubicBezTo>
                  <a:cubicBezTo>
                    <a:pt x="30861" y="13306"/>
                    <a:pt x="31008" y="13387"/>
                    <a:pt x="31155" y="13463"/>
                  </a:cubicBezTo>
                  <a:cubicBezTo>
                    <a:pt x="31231" y="13503"/>
                    <a:pt x="31307" y="13541"/>
                    <a:pt x="31379" y="13585"/>
                  </a:cubicBezTo>
                  <a:cubicBezTo>
                    <a:pt x="31413" y="13606"/>
                    <a:pt x="31455" y="13628"/>
                    <a:pt x="31492" y="13654"/>
                  </a:cubicBezTo>
                  <a:cubicBezTo>
                    <a:pt x="30911" y="13972"/>
                    <a:pt x="30372" y="14359"/>
                    <a:pt x="29826" y="14731"/>
                  </a:cubicBezTo>
                  <a:cubicBezTo>
                    <a:pt x="29562" y="14909"/>
                    <a:pt x="29291" y="15077"/>
                    <a:pt x="29012" y="15231"/>
                  </a:cubicBezTo>
                  <a:cubicBezTo>
                    <a:pt x="28747" y="15375"/>
                    <a:pt x="28452" y="15483"/>
                    <a:pt x="28197" y="15644"/>
                  </a:cubicBezTo>
                  <a:cubicBezTo>
                    <a:pt x="27953" y="15799"/>
                    <a:pt x="27825" y="16067"/>
                    <a:pt x="27556" y="16187"/>
                  </a:cubicBezTo>
                  <a:cubicBezTo>
                    <a:pt x="27436" y="16241"/>
                    <a:pt x="27309" y="16279"/>
                    <a:pt x="27197" y="16352"/>
                  </a:cubicBezTo>
                  <a:cubicBezTo>
                    <a:pt x="27077" y="16430"/>
                    <a:pt x="26979" y="16539"/>
                    <a:pt x="26860" y="16618"/>
                  </a:cubicBezTo>
                  <a:cubicBezTo>
                    <a:pt x="26737" y="16698"/>
                    <a:pt x="26597" y="16737"/>
                    <a:pt x="26461" y="16787"/>
                  </a:cubicBezTo>
                  <a:cubicBezTo>
                    <a:pt x="26325" y="16837"/>
                    <a:pt x="26202" y="16900"/>
                    <a:pt x="26088" y="16990"/>
                  </a:cubicBezTo>
                  <a:cubicBezTo>
                    <a:pt x="25984" y="17072"/>
                    <a:pt x="25890" y="17168"/>
                    <a:pt x="25790" y="17253"/>
                  </a:cubicBezTo>
                  <a:cubicBezTo>
                    <a:pt x="25700" y="17331"/>
                    <a:pt x="25599" y="17385"/>
                    <a:pt x="25500" y="17446"/>
                  </a:cubicBezTo>
                  <a:cubicBezTo>
                    <a:pt x="25471" y="17464"/>
                    <a:pt x="25442" y="17483"/>
                    <a:pt x="25412" y="17503"/>
                  </a:cubicBezTo>
                  <a:cubicBezTo>
                    <a:pt x="25278" y="17596"/>
                    <a:pt x="25191" y="17732"/>
                    <a:pt x="25074" y="17843"/>
                  </a:cubicBezTo>
                  <a:cubicBezTo>
                    <a:pt x="24969" y="17941"/>
                    <a:pt x="24842" y="18010"/>
                    <a:pt x="24716" y="18075"/>
                  </a:cubicBezTo>
                  <a:cubicBezTo>
                    <a:pt x="24462" y="18205"/>
                    <a:pt x="24166" y="18305"/>
                    <a:pt x="23988" y="18538"/>
                  </a:cubicBezTo>
                  <a:cubicBezTo>
                    <a:pt x="23984" y="18544"/>
                    <a:pt x="23980" y="18550"/>
                    <a:pt x="23978" y="18555"/>
                  </a:cubicBezTo>
                  <a:cubicBezTo>
                    <a:pt x="23626" y="18251"/>
                    <a:pt x="23276" y="17947"/>
                    <a:pt x="22926" y="17643"/>
                  </a:cubicBezTo>
                  <a:cubicBezTo>
                    <a:pt x="22738" y="17478"/>
                    <a:pt x="22550" y="17316"/>
                    <a:pt x="22362" y="17152"/>
                  </a:cubicBezTo>
                  <a:cubicBezTo>
                    <a:pt x="21445" y="16353"/>
                    <a:pt x="20531" y="15551"/>
                    <a:pt x="19631" y="14734"/>
                  </a:cubicBezTo>
                  <a:cubicBezTo>
                    <a:pt x="19795" y="14510"/>
                    <a:pt x="20040" y="14379"/>
                    <a:pt x="20254" y="14206"/>
                  </a:cubicBezTo>
                  <a:cubicBezTo>
                    <a:pt x="20511" y="13996"/>
                    <a:pt x="20677" y="13691"/>
                    <a:pt x="20945" y="13495"/>
                  </a:cubicBezTo>
                  <a:cubicBezTo>
                    <a:pt x="21219" y="13295"/>
                    <a:pt x="21562" y="13218"/>
                    <a:pt x="21839" y="13022"/>
                  </a:cubicBezTo>
                  <a:cubicBezTo>
                    <a:pt x="22123" y="12824"/>
                    <a:pt x="22343" y="12552"/>
                    <a:pt x="22625" y="12353"/>
                  </a:cubicBezTo>
                  <a:cubicBezTo>
                    <a:pt x="22914" y="12150"/>
                    <a:pt x="23231" y="11998"/>
                    <a:pt x="23515" y="11790"/>
                  </a:cubicBezTo>
                  <a:cubicBezTo>
                    <a:pt x="23654" y="11688"/>
                    <a:pt x="23776" y="11573"/>
                    <a:pt x="23904" y="11459"/>
                  </a:cubicBezTo>
                  <a:cubicBezTo>
                    <a:pt x="24047" y="11330"/>
                    <a:pt x="24201" y="11227"/>
                    <a:pt x="24371" y="11140"/>
                  </a:cubicBezTo>
                  <a:cubicBezTo>
                    <a:pt x="24708" y="10967"/>
                    <a:pt x="25039" y="10793"/>
                    <a:pt x="25353" y="10581"/>
                  </a:cubicBezTo>
                  <a:cubicBezTo>
                    <a:pt x="25506" y="10477"/>
                    <a:pt x="25656" y="10367"/>
                    <a:pt x="25805" y="10256"/>
                  </a:cubicBezTo>
                  <a:cubicBezTo>
                    <a:pt x="25942" y="10154"/>
                    <a:pt x="26073" y="10035"/>
                    <a:pt x="26226" y="9953"/>
                  </a:cubicBezTo>
                  <a:cubicBezTo>
                    <a:pt x="26308" y="9908"/>
                    <a:pt x="26392" y="9890"/>
                    <a:pt x="26476" y="9890"/>
                  </a:cubicBezTo>
                  <a:close/>
                  <a:moveTo>
                    <a:pt x="31267" y="16777"/>
                  </a:moveTo>
                  <a:cubicBezTo>
                    <a:pt x="31307" y="16805"/>
                    <a:pt x="31347" y="16832"/>
                    <a:pt x="31393" y="16857"/>
                  </a:cubicBezTo>
                  <a:lnTo>
                    <a:pt x="31639" y="16990"/>
                  </a:lnTo>
                  <a:cubicBezTo>
                    <a:pt x="31705" y="17025"/>
                    <a:pt x="31772" y="17071"/>
                    <a:pt x="31846" y="17091"/>
                  </a:cubicBezTo>
                  <a:cubicBezTo>
                    <a:pt x="31853" y="17093"/>
                    <a:pt x="31862" y="17093"/>
                    <a:pt x="31871" y="17094"/>
                  </a:cubicBezTo>
                  <a:cubicBezTo>
                    <a:pt x="31871" y="17292"/>
                    <a:pt x="31884" y="17489"/>
                    <a:pt x="31888" y="17686"/>
                  </a:cubicBezTo>
                  <a:cubicBezTo>
                    <a:pt x="31889" y="17791"/>
                    <a:pt x="31892" y="17897"/>
                    <a:pt x="31894" y="18002"/>
                  </a:cubicBezTo>
                  <a:cubicBezTo>
                    <a:pt x="31895" y="18050"/>
                    <a:pt x="31895" y="18099"/>
                    <a:pt x="31895" y="18148"/>
                  </a:cubicBezTo>
                  <a:cubicBezTo>
                    <a:pt x="31895" y="18203"/>
                    <a:pt x="31889" y="18262"/>
                    <a:pt x="31905" y="18315"/>
                  </a:cubicBezTo>
                  <a:cubicBezTo>
                    <a:pt x="31904" y="18320"/>
                    <a:pt x="31907" y="18321"/>
                    <a:pt x="31907" y="18324"/>
                  </a:cubicBezTo>
                  <a:cubicBezTo>
                    <a:pt x="31794" y="18421"/>
                    <a:pt x="31678" y="18516"/>
                    <a:pt x="31564" y="18610"/>
                  </a:cubicBezTo>
                  <a:lnTo>
                    <a:pt x="31564" y="18603"/>
                  </a:lnTo>
                  <a:cubicBezTo>
                    <a:pt x="31569" y="18492"/>
                    <a:pt x="31571" y="18378"/>
                    <a:pt x="31571" y="18264"/>
                  </a:cubicBezTo>
                  <a:cubicBezTo>
                    <a:pt x="31573" y="18092"/>
                    <a:pt x="31571" y="17914"/>
                    <a:pt x="31542" y="17742"/>
                  </a:cubicBezTo>
                  <a:cubicBezTo>
                    <a:pt x="31542" y="17739"/>
                    <a:pt x="31540" y="17735"/>
                    <a:pt x="31540" y="17731"/>
                  </a:cubicBezTo>
                  <a:cubicBezTo>
                    <a:pt x="31538" y="17716"/>
                    <a:pt x="31537" y="17700"/>
                    <a:pt x="31533" y="17684"/>
                  </a:cubicBezTo>
                  <a:cubicBezTo>
                    <a:pt x="31497" y="17518"/>
                    <a:pt x="31417" y="17362"/>
                    <a:pt x="31288" y="17247"/>
                  </a:cubicBezTo>
                  <a:cubicBezTo>
                    <a:pt x="31190" y="17159"/>
                    <a:pt x="31076" y="17092"/>
                    <a:pt x="30968" y="17020"/>
                  </a:cubicBezTo>
                  <a:cubicBezTo>
                    <a:pt x="31085" y="16961"/>
                    <a:pt x="31191" y="16878"/>
                    <a:pt x="31267" y="16777"/>
                  </a:cubicBezTo>
                  <a:close/>
                  <a:moveTo>
                    <a:pt x="20190" y="17367"/>
                  </a:moveTo>
                  <a:cubicBezTo>
                    <a:pt x="20208" y="17367"/>
                    <a:pt x="20225" y="17369"/>
                    <a:pt x="20241" y="17372"/>
                  </a:cubicBezTo>
                  <a:cubicBezTo>
                    <a:pt x="20351" y="17393"/>
                    <a:pt x="20434" y="17477"/>
                    <a:pt x="20489" y="17571"/>
                  </a:cubicBezTo>
                  <a:cubicBezTo>
                    <a:pt x="20504" y="17597"/>
                    <a:pt x="20533" y="17611"/>
                    <a:pt x="20562" y="17611"/>
                  </a:cubicBezTo>
                  <a:cubicBezTo>
                    <a:pt x="20590" y="17611"/>
                    <a:pt x="20617" y="17598"/>
                    <a:pt x="20632" y="17571"/>
                  </a:cubicBezTo>
                  <a:cubicBezTo>
                    <a:pt x="20650" y="17538"/>
                    <a:pt x="20679" y="17526"/>
                    <a:pt x="20709" y="17526"/>
                  </a:cubicBezTo>
                  <a:cubicBezTo>
                    <a:pt x="20758" y="17526"/>
                    <a:pt x="20813" y="17558"/>
                    <a:pt x="20840" y="17593"/>
                  </a:cubicBezTo>
                  <a:cubicBezTo>
                    <a:pt x="20900" y="17670"/>
                    <a:pt x="20901" y="17775"/>
                    <a:pt x="20896" y="17868"/>
                  </a:cubicBezTo>
                  <a:cubicBezTo>
                    <a:pt x="20895" y="17916"/>
                    <a:pt x="20941" y="17954"/>
                    <a:pt x="20987" y="17954"/>
                  </a:cubicBezTo>
                  <a:cubicBezTo>
                    <a:pt x="21002" y="17954"/>
                    <a:pt x="21016" y="17950"/>
                    <a:pt x="21030" y="17942"/>
                  </a:cubicBezTo>
                  <a:cubicBezTo>
                    <a:pt x="21046" y="17931"/>
                    <a:pt x="21064" y="17926"/>
                    <a:pt x="21081" y="17926"/>
                  </a:cubicBezTo>
                  <a:cubicBezTo>
                    <a:pt x="21128" y="17926"/>
                    <a:pt x="21172" y="17965"/>
                    <a:pt x="21190" y="18015"/>
                  </a:cubicBezTo>
                  <a:cubicBezTo>
                    <a:pt x="21214" y="18090"/>
                    <a:pt x="21176" y="18173"/>
                    <a:pt x="21143" y="18236"/>
                  </a:cubicBezTo>
                  <a:cubicBezTo>
                    <a:pt x="21115" y="18284"/>
                    <a:pt x="21139" y="18353"/>
                    <a:pt x="21195" y="18367"/>
                  </a:cubicBezTo>
                  <a:cubicBezTo>
                    <a:pt x="21311" y="18394"/>
                    <a:pt x="21359" y="18524"/>
                    <a:pt x="21292" y="18622"/>
                  </a:cubicBezTo>
                  <a:cubicBezTo>
                    <a:pt x="21257" y="18674"/>
                    <a:pt x="21300" y="18760"/>
                    <a:pt x="21364" y="18760"/>
                  </a:cubicBezTo>
                  <a:cubicBezTo>
                    <a:pt x="21366" y="18760"/>
                    <a:pt x="21369" y="18760"/>
                    <a:pt x="21372" y="18759"/>
                  </a:cubicBezTo>
                  <a:cubicBezTo>
                    <a:pt x="21378" y="18759"/>
                    <a:pt x="21383" y="18758"/>
                    <a:pt x="21387" y="18758"/>
                  </a:cubicBezTo>
                  <a:cubicBezTo>
                    <a:pt x="21468" y="18758"/>
                    <a:pt x="21460" y="18840"/>
                    <a:pt x="21436" y="18913"/>
                  </a:cubicBezTo>
                  <a:cubicBezTo>
                    <a:pt x="21372" y="18893"/>
                    <a:pt x="21306" y="18884"/>
                    <a:pt x="21240" y="18884"/>
                  </a:cubicBezTo>
                  <a:cubicBezTo>
                    <a:pt x="21120" y="18884"/>
                    <a:pt x="20999" y="18914"/>
                    <a:pt x="20885" y="18960"/>
                  </a:cubicBezTo>
                  <a:cubicBezTo>
                    <a:pt x="20823" y="18860"/>
                    <a:pt x="20722" y="18788"/>
                    <a:pt x="20604" y="18763"/>
                  </a:cubicBezTo>
                  <a:cubicBezTo>
                    <a:pt x="20574" y="18757"/>
                    <a:pt x="20543" y="18754"/>
                    <a:pt x="20512" y="18754"/>
                  </a:cubicBezTo>
                  <a:cubicBezTo>
                    <a:pt x="20465" y="18754"/>
                    <a:pt x="20419" y="18762"/>
                    <a:pt x="20374" y="18778"/>
                  </a:cubicBezTo>
                  <a:cubicBezTo>
                    <a:pt x="20298" y="18805"/>
                    <a:pt x="20217" y="18918"/>
                    <a:pt x="20140" y="18923"/>
                  </a:cubicBezTo>
                  <a:cubicBezTo>
                    <a:pt x="20140" y="18923"/>
                    <a:pt x="20139" y="18923"/>
                    <a:pt x="20139" y="18923"/>
                  </a:cubicBezTo>
                  <a:cubicBezTo>
                    <a:pt x="20095" y="18923"/>
                    <a:pt x="20045" y="18876"/>
                    <a:pt x="20007" y="18855"/>
                  </a:cubicBezTo>
                  <a:cubicBezTo>
                    <a:pt x="19972" y="18835"/>
                    <a:pt x="19933" y="18819"/>
                    <a:pt x="19894" y="18806"/>
                  </a:cubicBezTo>
                  <a:cubicBezTo>
                    <a:pt x="19846" y="18793"/>
                    <a:pt x="19797" y="18787"/>
                    <a:pt x="19747" y="18787"/>
                  </a:cubicBezTo>
                  <a:cubicBezTo>
                    <a:pt x="19714" y="18787"/>
                    <a:pt x="19682" y="18790"/>
                    <a:pt x="19650" y="18795"/>
                  </a:cubicBezTo>
                  <a:cubicBezTo>
                    <a:pt x="19515" y="18815"/>
                    <a:pt x="19394" y="18883"/>
                    <a:pt x="19307" y="18985"/>
                  </a:cubicBezTo>
                  <a:cubicBezTo>
                    <a:pt x="19218" y="18930"/>
                    <a:pt x="19117" y="18905"/>
                    <a:pt x="19011" y="18905"/>
                  </a:cubicBezTo>
                  <a:cubicBezTo>
                    <a:pt x="18993" y="18905"/>
                    <a:pt x="18974" y="18905"/>
                    <a:pt x="18955" y="18907"/>
                  </a:cubicBezTo>
                  <a:cubicBezTo>
                    <a:pt x="18886" y="18820"/>
                    <a:pt x="18812" y="18732"/>
                    <a:pt x="18772" y="18629"/>
                  </a:cubicBezTo>
                  <a:cubicBezTo>
                    <a:pt x="18730" y="18523"/>
                    <a:pt x="18739" y="18346"/>
                    <a:pt x="18871" y="18304"/>
                  </a:cubicBezTo>
                  <a:cubicBezTo>
                    <a:pt x="18906" y="18293"/>
                    <a:pt x="18928" y="18262"/>
                    <a:pt x="18929" y="18227"/>
                  </a:cubicBezTo>
                  <a:cubicBezTo>
                    <a:pt x="18934" y="18111"/>
                    <a:pt x="18916" y="17987"/>
                    <a:pt x="18967" y="17881"/>
                  </a:cubicBezTo>
                  <a:cubicBezTo>
                    <a:pt x="18998" y="17815"/>
                    <a:pt x="19060" y="17765"/>
                    <a:pt x="19127" y="17765"/>
                  </a:cubicBezTo>
                  <a:cubicBezTo>
                    <a:pt x="19155" y="17765"/>
                    <a:pt x="19183" y="17773"/>
                    <a:pt x="19210" y="17794"/>
                  </a:cubicBezTo>
                  <a:cubicBezTo>
                    <a:pt x="19224" y="17804"/>
                    <a:pt x="19240" y="17809"/>
                    <a:pt x="19255" y="17809"/>
                  </a:cubicBezTo>
                  <a:cubicBezTo>
                    <a:pt x="19305" y="17809"/>
                    <a:pt x="19353" y="17762"/>
                    <a:pt x="19354" y="17711"/>
                  </a:cubicBezTo>
                  <a:cubicBezTo>
                    <a:pt x="19354" y="17556"/>
                    <a:pt x="19455" y="17474"/>
                    <a:pt x="19567" y="17474"/>
                  </a:cubicBezTo>
                  <a:cubicBezTo>
                    <a:pt x="19641" y="17474"/>
                    <a:pt x="19719" y="17510"/>
                    <a:pt x="19778" y="17582"/>
                  </a:cubicBezTo>
                  <a:cubicBezTo>
                    <a:pt x="19793" y="17601"/>
                    <a:pt x="19814" y="17609"/>
                    <a:pt x="19835" y="17609"/>
                  </a:cubicBezTo>
                  <a:cubicBezTo>
                    <a:pt x="19873" y="17609"/>
                    <a:pt x="19913" y="17582"/>
                    <a:pt x="19924" y="17544"/>
                  </a:cubicBezTo>
                  <a:cubicBezTo>
                    <a:pt x="19955" y="17435"/>
                    <a:pt x="20078" y="17367"/>
                    <a:pt x="20190" y="17367"/>
                  </a:cubicBezTo>
                  <a:close/>
                  <a:moveTo>
                    <a:pt x="15407" y="11683"/>
                  </a:moveTo>
                  <a:cubicBezTo>
                    <a:pt x="15410" y="11853"/>
                    <a:pt x="15410" y="12025"/>
                    <a:pt x="15413" y="12196"/>
                  </a:cubicBezTo>
                  <a:cubicBezTo>
                    <a:pt x="15416" y="12284"/>
                    <a:pt x="15420" y="12373"/>
                    <a:pt x="15423" y="12462"/>
                  </a:cubicBezTo>
                  <a:cubicBezTo>
                    <a:pt x="15427" y="12536"/>
                    <a:pt x="15420" y="12625"/>
                    <a:pt x="15437" y="12702"/>
                  </a:cubicBezTo>
                  <a:cubicBezTo>
                    <a:pt x="15412" y="12714"/>
                    <a:pt x="15389" y="12728"/>
                    <a:pt x="15368" y="12745"/>
                  </a:cubicBezTo>
                  <a:cubicBezTo>
                    <a:pt x="15335" y="12771"/>
                    <a:pt x="15320" y="12804"/>
                    <a:pt x="15290" y="12804"/>
                  </a:cubicBezTo>
                  <a:cubicBezTo>
                    <a:pt x="15283" y="12804"/>
                    <a:pt x="15274" y="12802"/>
                    <a:pt x="15264" y="12797"/>
                  </a:cubicBezTo>
                  <a:cubicBezTo>
                    <a:pt x="15219" y="12776"/>
                    <a:pt x="15187" y="12718"/>
                    <a:pt x="15144" y="12691"/>
                  </a:cubicBezTo>
                  <a:cubicBezTo>
                    <a:pt x="15095" y="12659"/>
                    <a:pt x="15047" y="12646"/>
                    <a:pt x="15002" y="12646"/>
                  </a:cubicBezTo>
                  <a:cubicBezTo>
                    <a:pt x="14869" y="12646"/>
                    <a:pt x="14755" y="12761"/>
                    <a:pt x="14668" y="12872"/>
                  </a:cubicBezTo>
                  <a:cubicBezTo>
                    <a:pt x="14603" y="12832"/>
                    <a:pt x="14532" y="12814"/>
                    <a:pt x="14463" y="12814"/>
                  </a:cubicBezTo>
                  <a:cubicBezTo>
                    <a:pt x="14279" y="12814"/>
                    <a:pt x="14104" y="12942"/>
                    <a:pt x="14052" y="13134"/>
                  </a:cubicBezTo>
                  <a:cubicBezTo>
                    <a:pt x="14048" y="13134"/>
                    <a:pt x="14044" y="13134"/>
                    <a:pt x="14039" y="13134"/>
                  </a:cubicBezTo>
                  <a:cubicBezTo>
                    <a:pt x="13947" y="13134"/>
                    <a:pt x="13860" y="13178"/>
                    <a:pt x="13794" y="13254"/>
                  </a:cubicBezTo>
                  <a:cubicBezTo>
                    <a:pt x="13683" y="13382"/>
                    <a:pt x="13699" y="13558"/>
                    <a:pt x="13752" y="13708"/>
                  </a:cubicBezTo>
                  <a:cubicBezTo>
                    <a:pt x="13645" y="13808"/>
                    <a:pt x="13642" y="13978"/>
                    <a:pt x="13710" y="14108"/>
                  </a:cubicBezTo>
                  <a:cubicBezTo>
                    <a:pt x="13791" y="14258"/>
                    <a:pt x="13957" y="14327"/>
                    <a:pt x="14119" y="14375"/>
                  </a:cubicBezTo>
                  <a:cubicBezTo>
                    <a:pt x="14104" y="14390"/>
                    <a:pt x="14088" y="14406"/>
                    <a:pt x="14074" y="14425"/>
                  </a:cubicBezTo>
                  <a:cubicBezTo>
                    <a:pt x="14059" y="14443"/>
                    <a:pt x="14020" y="14531"/>
                    <a:pt x="13994" y="14534"/>
                  </a:cubicBezTo>
                  <a:cubicBezTo>
                    <a:pt x="13993" y="14534"/>
                    <a:pt x="13992" y="14534"/>
                    <a:pt x="13991" y="14534"/>
                  </a:cubicBezTo>
                  <a:cubicBezTo>
                    <a:pt x="13964" y="14534"/>
                    <a:pt x="13912" y="14484"/>
                    <a:pt x="13890" y="14472"/>
                  </a:cubicBezTo>
                  <a:cubicBezTo>
                    <a:pt x="13856" y="14451"/>
                    <a:pt x="13820" y="14435"/>
                    <a:pt x="13782" y="14425"/>
                  </a:cubicBezTo>
                  <a:cubicBezTo>
                    <a:pt x="13746" y="14415"/>
                    <a:pt x="13709" y="14410"/>
                    <a:pt x="13671" y="14410"/>
                  </a:cubicBezTo>
                  <a:cubicBezTo>
                    <a:pt x="13580" y="14410"/>
                    <a:pt x="13489" y="14438"/>
                    <a:pt x="13413" y="14488"/>
                  </a:cubicBezTo>
                  <a:cubicBezTo>
                    <a:pt x="13365" y="14522"/>
                    <a:pt x="13320" y="14566"/>
                    <a:pt x="13287" y="14618"/>
                  </a:cubicBezTo>
                  <a:cubicBezTo>
                    <a:pt x="13270" y="14649"/>
                    <a:pt x="13261" y="14693"/>
                    <a:pt x="13240" y="14719"/>
                  </a:cubicBezTo>
                  <a:cubicBezTo>
                    <a:pt x="13225" y="14738"/>
                    <a:pt x="13211" y="14744"/>
                    <a:pt x="13198" y="14744"/>
                  </a:cubicBezTo>
                  <a:cubicBezTo>
                    <a:pt x="13176" y="14744"/>
                    <a:pt x="13153" y="14728"/>
                    <a:pt x="13121" y="14714"/>
                  </a:cubicBezTo>
                  <a:cubicBezTo>
                    <a:pt x="13083" y="14698"/>
                    <a:pt x="13046" y="14691"/>
                    <a:pt x="13010" y="14691"/>
                  </a:cubicBezTo>
                  <a:cubicBezTo>
                    <a:pt x="12913" y="14691"/>
                    <a:pt x="12822" y="14741"/>
                    <a:pt x="12752" y="14816"/>
                  </a:cubicBezTo>
                  <a:cubicBezTo>
                    <a:pt x="12697" y="14875"/>
                    <a:pt x="12656" y="14943"/>
                    <a:pt x="12622" y="15016"/>
                  </a:cubicBezTo>
                  <a:cubicBezTo>
                    <a:pt x="12614" y="15036"/>
                    <a:pt x="12595" y="15097"/>
                    <a:pt x="12575" y="15103"/>
                  </a:cubicBezTo>
                  <a:cubicBezTo>
                    <a:pt x="12574" y="15103"/>
                    <a:pt x="12573" y="15103"/>
                    <a:pt x="12571" y="15103"/>
                  </a:cubicBezTo>
                  <a:cubicBezTo>
                    <a:pt x="12548" y="15103"/>
                    <a:pt x="12501" y="15065"/>
                    <a:pt x="12486" y="15056"/>
                  </a:cubicBezTo>
                  <a:cubicBezTo>
                    <a:pt x="12443" y="15035"/>
                    <a:pt x="12400" y="15024"/>
                    <a:pt x="12358" y="15024"/>
                  </a:cubicBezTo>
                  <a:cubicBezTo>
                    <a:pt x="12298" y="15024"/>
                    <a:pt x="12241" y="15047"/>
                    <a:pt x="12195" y="15098"/>
                  </a:cubicBezTo>
                  <a:cubicBezTo>
                    <a:pt x="12122" y="15182"/>
                    <a:pt x="12114" y="15299"/>
                    <a:pt x="12046" y="15385"/>
                  </a:cubicBezTo>
                  <a:cubicBezTo>
                    <a:pt x="12017" y="15421"/>
                    <a:pt x="11981" y="15426"/>
                    <a:pt x="11941" y="15426"/>
                  </a:cubicBezTo>
                  <a:cubicBezTo>
                    <a:pt x="11928" y="15426"/>
                    <a:pt x="11914" y="15425"/>
                    <a:pt x="11899" y="15425"/>
                  </a:cubicBezTo>
                  <a:cubicBezTo>
                    <a:pt x="11888" y="15425"/>
                    <a:pt x="11877" y="15425"/>
                    <a:pt x="11866" y="15427"/>
                  </a:cubicBezTo>
                  <a:cubicBezTo>
                    <a:pt x="11794" y="15436"/>
                    <a:pt x="11734" y="15468"/>
                    <a:pt x="11690" y="15525"/>
                  </a:cubicBezTo>
                  <a:cubicBezTo>
                    <a:pt x="11629" y="15605"/>
                    <a:pt x="11635" y="15721"/>
                    <a:pt x="11594" y="15808"/>
                  </a:cubicBezTo>
                  <a:cubicBezTo>
                    <a:pt x="11569" y="15598"/>
                    <a:pt x="11404" y="15378"/>
                    <a:pt x="11209" y="15378"/>
                  </a:cubicBezTo>
                  <a:cubicBezTo>
                    <a:pt x="11196" y="15378"/>
                    <a:pt x="11182" y="15379"/>
                    <a:pt x="11169" y="15381"/>
                  </a:cubicBezTo>
                  <a:cubicBezTo>
                    <a:pt x="11148" y="15248"/>
                    <a:pt x="11058" y="15129"/>
                    <a:pt x="10922" y="15087"/>
                  </a:cubicBezTo>
                  <a:cubicBezTo>
                    <a:pt x="10890" y="15077"/>
                    <a:pt x="10857" y="15072"/>
                    <a:pt x="10825" y="15072"/>
                  </a:cubicBezTo>
                  <a:cubicBezTo>
                    <a:pt x="10714" y="15072"/>
                    <a:pt x="10611" y="15129"/>
                    <a:pt x="10539" y="15213"/>
                  </a:cubicBezTo>
                  <a:cubicBezTo>
                    <a:pt x="10478" y="15164"/>
                    <a:pt x="10398" y="15139"/>
                    <a:pt x="10318" y="15139"/>
                  </a:cubicBezTo>
                  <a:cubicBezTo>
                    <a:pt x="10286" y="15139"/>
                    <a:pt x="10253" y="15143"/>
                    <a:pt x="10221" y="15152"/>
                  </a:cubicBezTo>
                  <a:cubicBezTo>
                    <a:pt x="10177" y="15165"/>
                    <a:pt x="10135" y="15185"/>
                    <a:pt x="10099" y="15211"/>
                  </a:cubicBezTo>
                  <a:cubicBezTo>
                    <a:pt x="10020" y="15269"/>
                    <a:pt x="9963" y="15355"/>
                    <a:pt x="9929" y="15448"/>
                  </a:cubicBezTo>
                  <a:cubicBezTo>
                    <a:pt x="9906" y="15443"/>
                    <a:pt x="9883" y="15441"/>
                    <a:pt x="9860" y="15441"/>
                  </a:cubicBezTo>
                  <a:cubicBezTo>
                    <a:pt x="9691" y="15441"/>
                    <a:pt x="9539" y="15573"/>
                    <a:pt x="9506" y="15754"/>
                  </a:cubicBezTo>
                  <a:cubicBezTo>
                    <a:pt x="9505" y="15766"/>
                    <a:pt x="9500" y="15820"/>
                    <a:pt x="9490" y="15829"/>
                  </a:cubicBezTo>
                  <a:cubicBezTo>
                    <a:pt x="9483" y="15835"/>
                    <a:pt x="9469" y="15836"/>
                    <a:pt x="9453" y="15836"/>
                  </a:cubicBezTo>
                  <a:cubicBezTo>
                    <a:pt x="9441" y="15836"/>
                    <a:pt x="9427" y="15836"/>
                    <a:pt x="9416" y="15836"/>
                  </a:cubicBezTo>
                  <a:cubicBezTo>
                    <a:pt x="9407" y="15836"/>
                    <a:pt x="9399" y="15836"/>
                    <a:pt x="9392" y="15838"/>
                  </a:cubicBezTo>
                  <a:cubicBezTo>
                    <a:pt x="9338" y="15854"/>
                    <a:pt x="9300" y="15894"/>
                    <a:pt x="9274" y="15942"/>
                  </a:cubicBezTo>
                  <a:cubicBezTo>
                    <a:pt x="9209" y="16066"/>
                    <a:pt x="9201" y="16240"/>
                    <a:pt x="9201" y="16385"/>
                  </a:cubicBezTo>
                  <a:cubicBezTo>
                    <a:pt x="9000" y="16567"/>
                    <a:pt x="9024" y="16894"/>
                    <a:pt x="9247" y="17044"/>
                  </a:cubicBezTo>
                  <a:cubicBezTo>
                    <a:pt x="9206" y="17150"/>
                    <a:pt x="9220" y="17275"/>
                    <a:pt x="9277" y="17378"/>
                  </a:cubicBezTo>
                  <a:cubicBezTo>
                    <a:pt x="9314" y="17446"/>
                    <a:pt x="9371" y="17502"/>
                    <a:pt x="9434" y="17546"/>
                  </a:cubicBezTo>
                  <a:cubicBezTo>
                    <a:pt x="9490" y="17585"/>
                    <a:pt x="9607" y="17604"/>
                    <a:pt x="9647" y="17656"/>
                  </a:cubicBezTo>
                  <a:cubicBezTo>
                    <a:pt x="9682" y="17702"/>
                    <a:pt x="9688" y="17766"/>
                    <a:pt x="9729" y="17815"/>
                  </a:cubicBezTo>
                  <a:cubicBezTo>
                    <a:pt x="9774" y="17864"/>
                    <a:pt x="9834" y="17903"/>
                    <a:pt x="9898" y="17926"/>
                  </a:cubicBezTo>
                  <a:cubicBezTo>
                    <a:pt x="9946" y="17944"/>
                    <a:pt x="9997" y="17954"/>
                    <a:pt x="10047" y="17954"/>
                  </a:cubicBezTo>
                  <a:cubicBezTo>
                    <a:pt x="10087" y="17954"/>
                    <a:pt x="10127" y="17948"/>
                    <a:pt x="10164" y="17935"/>
                  </a:cubicBezTo>
                  <a:cubicBezTo>
                    <a:pt x="10204" y="17999"/>
                    <a:pt x="10247" y="18059"/>
                    <a:pt x="10322" y="18091"/>
                  </a:cubicBezTo>
                  <a:cubicBezTo>
                    <a:pt x="10354" y="18103"/>
                    <a:pt x="10386" y="18109"/>
                    <a:pt x="10417" y="18109"/>
                  </a:cubicBezTo>
                  <a:cubicBezTo>
                    <a:pt x="10438" y="18109"/>
                    <a:pt x="10460" y="18107"/>
                    <a:pt x="10481" y="18101"/>
                  </a:cubicBezTo>
                  <a:cubicBezTo>
                    <a:pt x="10491" y="18226"/>
                    <a:pt x="10562" y="18347"/>
                    <a:pt x="10601" y="18461"/>
                  </a:cubicBezTo>
                  <a:cubicBezTo>
                    <a:pt x="10666" y="18649"/>
                    <a:pt x="10558" y="18845"/>
                    <a:pt x="10589" y="19039"/>
                  </a:cubicBezTo>
                  <a:cubicBezTo>
                    <a:pt x="10094" y="18539"/>
                    <a:pt x="9594" y="18048"/>
                    <a:pt x="9090" y="17558"/>
                  </a:cubicBezTo>
                  <a:cubicBezTo>
                    <a:pt x="8696" y="17175"/>
                    <a:pt x="8298" y="16795"/>
                    <a:pt x="7901" y="16415"/>
                  </a:cubicBezTo>
                  <a:cubicBezTo>
                    <a:pt x="8403" y="16126"/>
                    <a:pt x="8880" y="15784"/>
                    <a:pt x="9361" y="15467"/>
                  </a:cubicBezTo>
                  <a:cubicBezTo>
                    <a:pt x="9574" y="15328"/>
                    <a:pt x="9784" y="15190"/>
                    <a:pt x="9996" y="15052"/>
                  </a:cubicBezTo>
                  <a:cubicBezTo>
                    <a:pt x="10294" y="14858"/>
                    <a:pt x="10591" y="14665"/>
                    <a:pt x="10891" y="14473"/>
                  </a:cubicBezTo>
                  <a:cubicBezTo>
                    <a:pt x="11921" y="13812"/>
                    <a:pt x="12957" y="13162"/>
                    <a:pt x="14001" y="12528"/>
                  </a:cubicBezTo>
                  <a:cubicBezTo>
                    <a:pt x="14468" y="12243"/>
                    <a:pt x="14937" y="11963"/>
                    <a:pt x="15407" y="11683"/>
                  </a:cubicBezTo>
                  <a:close/>
                  <a:moveTo>
                    <a:pt x="27481" y="18392"/>
                  </a:moveTo>
                  <a:cubicBezTo>
                    <a:pt x="27679" y="18392"/>
                    <a:pt x="27880" y="18433"/>
                    <a:pt x="27985" y="18603"/>
                  </a:cubicBezTo>
                  <a:cubicBezTo>
                    <a:pt x="28148" y="18867"/>
                    <a:pt x="27689" y="19086"/>
                    <a:pt x="27493" y="19134"/>
                  </a:cubicBezTo>
                  <a:cubicBezTo>
                    <a:pt x="27423" y="19152"/>
                    <a:pt x="27338" y="19163"/>
                    <a:pt x="27250" y="19163"/>
                  </a:cubicBezTo>
                  <a:cubicBezTo>
                    <a:pt x="27061" y="19163"/>
                    <a:pt x="26860" y="19110"/>
                    <a:pt x="26777" y="18949"/>
                  </a:cubicBezTo>
                  <a:cubicBezTo>
                    <a:pt x="26697" y="18792"/>
                    <a:pt x="26803" y="18663"/>
                    <a:pt x="26920" y="18564"/>
                  </a:cubicBezTo>
                  <a:cubicBezTo>
                    <a:pt x="26999" y="18498"/>
                    <a:pt x="27090" y="18449"/>
                    <a:pt x="27186" y="18413"/>
                  </a:cubicBezTo>
                  <a:cubicBezTo>
                    <a:pt x="27191" y="18411"/>
                    <a:pt x="27196" y="18411"/>
                    <a:pt x="27200" y="18411"/>
                  </a:cubicBezTo>
                  <a:cubicBezTo>
                    <a:pt x="27285" y="18402"/>
                    <a:pt x="27382" y="18392"/>
                    <a:pt x="27481" y="18392"/>
                  </a:cubicBezTo>
                  <a:close/>
                  <a:moveTo>
                    <a:pt x="31566" y="13724"/>
                  </a:moveTo>
                  <a:cubicBezTo>
                    <a:pt x="31573" y="13733"/>
                    <a:pt x="31578" y="13742"/>
                    <a:pt x="31582" y="13753"/>
                  </a:cubicBezTo>
                  <a:cubicBezTo>
                    <a:pt x="31615" y="13831"/>
                    <a:pt x="31599" y="13958"/>
                    <a:pt x="31597" y="14042"/>
                  </a:cubicBezTo>
                  <a:cubicBezTo>
                    <a:pt x="31595" y="14140"/>
                    <a:pt x="31586" y="14239"/>
                    <a:pt x="31574" y="14337"/>
                  </a:cubicBezTo>
                  <a:cubicBezTo>
                    <a:pt x="31549" y="14552"/>
                    <a:pt x="31497" y="14758"/>
                    <a:pt x="31441" y="14966"/>
                  </a:cubicBezTo>
                  <a:cubicBezTo>
                    <a:pt x="31440" y="14972"/>
                    <a:pt x="31439" y="14981"/>
                    <a:pt x="31438" y="14987"/>
                  </a:cubicBezTo>
                  <a:cubicBezTo>
                    <a:pt x="31273" y="14894"/>
                    <a:pt x="31056" y="14870"/>
                    <a:pt x="30865" y="14870"/>
                  </a:cubicBezTo>
                  <a:cubicBezTo>
                    <a:pt x="30811" y="14870"/>
                    <a:pt x="30759" y="14872"/>
                    <a:pt x="30711" y="14875"/>
                  </a:cubicBezTo>
                  <a:cubicBezTo>
                    <a:pt x="30540" y="14885"/>
                    <a:pt x="30371" y="14914"/>
                    <a:pt x="30206" y="14958"/>
                  </a:cubicBezTo>
                  <a:cubicBezTo>
                    <a:pt x="30056" y="14998"/>
                    <a:pt x="29889" y="15039"/>
                    <a:pt x="29757" y="15120"/>
                  </a:cubicBezTo>
                  <a:cubicBezTo>
                    <a:pt x="29626" y="15201"/>
                    <a:pt x="29564" y="15320"/>
                    <a:pt x="29563" y="15472"/>
                  </a:cubicBezTo>
                  <a:cubicBezTo>
                    <a:pt x="29561" y="15619"/>
                    <a:pt x="29581" y="15768"/>
                    <a:pt x="29618" y="15910"/>
                  </a:cubicBezTo>
                  <a:cubicBezTo>
                    <a:pt x="29506" y="15842"/>
                    <a:pt x="29388" y="15768"/>
                    <a:pt x="29264" y="15721"/>
                  </a:cubicBezTo>
                  <a:cubicBezTo>
                    <a:pt x="29220" y="15704"/>
                    <a:pt x="29175" y="15696"/>
                    <a:pt x="29130" y="15696"/>
                  </a:cubicBezTo>
                  <a:cubicBezTo>
                    <a:pt x="28921" y="15696"/>
                    <a:pt x="28715" y="15862"/>
                    <a:pt x="28572" y="15998"/>
                  </a:cubicBezTo>
                  <a:cubicBezTo>
                    <a:pt x="28374" y="16187"/>
                    <a:pt x="28268" y="16436"/>
                    <a:pt x="28233" y="16705"/>
                  </a:cubicBezTo>
                  <a:cubicBezTo>
                    <a:pt x="28216" y="16857"/>
                    <a:pt x="28222" y="17007"/>
                    <a:pt x="28241" y="17158"/>
                  </a:cubicBezTo>
                  <a:cubicBezTo>
                    <a:pt x="28242" y="17165"/>
                    <a:pt x="28242" y="17170"/>
                    <a:pt x="28243" y="17175"/>
                  </a:cubicBezTo>
                  <a:cubicBezTo>
                    <a:pt x="28159" y="17091"/>
                    <a:pt x="28046" y="17051"/>
                    <a:pt x="27925" y="17035"/>
                  </a:cubicBezTo>
                  <a:cubicBezTo>
                    <a:pt x="27819" y="17020"/>
                    <a:pt x="27713" y="17013"/>
                    <a:pt x="27606" y="17013"/>
                  </a:cubicBezTo>
                  <a:cubicBezTo>
                    <a:pt x="27530" y="17013"/>
                    <a:pt x="27455" y="17017"/>
                    <a:pt x="27379" y="17023"/>
                  </a:cubicBezTo>
                  <a:cubicBezTo>
                    <a:pt x="27043" y="17053"/>
                    <a:pt x="26654" y="17134"/>
                    <a:pt x="26363" y="17317"/>
                  </a:cubicBezTo>
                  <a:cubicBezTo>
                    <a:pt x="26228" y="17402"/>
                    <a:pt x="26168" y="17518"/>
                    <a:pt x="26185" y="17675"/>
                  </a:cubicBezTo>
                  <a:cubicBezTo>
                    <a:pt x="26201" y="17827"/>
                    <a:pt x="26228" y="17986"/>
                    <a:pt x="26274" y="18136"/>
                  </a:cubicBezTo>
                  <a:cubicBezTo>
                    <a:pt x="26173" y="18075"/>
                    <a:pt x="26069" y="18013"/>
                    <a:pt x="25962" y="17967"/>
                  </a:cubicBezTo>
                  <a:cubicBezTo>
                    <a:pt x="25901" y="17940"/>
                    <a:pt x="25841" y="17928"/>
                    <a:pt x="25783" y="17928"/>
                  </a:cubicBezTo>
                  <a:cubicBezTo>
                    <a:pt x="25581" y="17928"/>
                    <a:pt x="25397" y="18070"/>
                    <a:pt x="25262" y="18225"/>
                  </a:cubicBezTo>
                  <a:cubicBezTo>
                    <a:pt x="25092" y="18419"/>
                    <a:pt x="24983" y="18658"/>
                    <a:pt x="24953" y="18914"/>
                  </a:cubicBezTo>
                  <a:cubicBezTo>
                    <a:pt x="24937" y="19055"/>
                    <a:pt x="24946" y="19196"/>
                    <a:pt x="24978" y="19334"/>
                  </a:cubicBezTo>
                  <a:cubicBezTo>
                    <a:pt x="24986" y="19368"/>
                    <a:pt x="24993" y="19409"/>
                    <a:pt x="25005" y="19450"/>
                  </a:cubicBezTo>
                  <a:cubicBezTo>
                    <a:pt x="24708" y="19190"/>
                    <a:pt x="24411" y="18931"/>
                    <a:pt x="24114" y="18674"/>
                  </a:cubicBezTo>
                  <a:cubicBezTo>
                    <a:pt x="24116" y="18672"/>
                    <a:pt x="24118" y="18671"/>
                    <a:pt x="24120" y="18670"/>
                  </a:cubicBezTo>
                  <a:cubicBezTo>
                    <a:pt x="24337" y="18513"/>
                    <a:pt x="24559" y="18398"/>
                    <a:pt x="24796" y="18277"/>
                  </a:cubicBezTo>
                  <a:cubicBezTo>
                    <a:pt x="24903" y="18225"/>
                    <a:pt x="25004" y="18166"/>
                    <a:pt x="25097" y="18093"/>
                  </a:cubicBezTo>
                  <a:cubicBezTo>
                    <a:pt x="25213" y="18003"/>
                    <a:pt x="25294" y="17893"/>
                    <a:pt x="25392" y="17784"/>
                  </a:cubicBezTo>
                  <a:cubicBezTo>
                    <a:pt x="25492" y="17675"/>
                    <a:pt x="25618" y="17617"/>
                    <a:pt x="25738" y="17536"/>
                  </a:cubicBezTo>
                  <a:cubicBezTo>
                    <a:pt x="25857" y="17458"/>
                    <a:pt x="25961" y="17363"/>
                    <a:pt x="26066" y="17270"/>
                  </a:cubicBezTo>
                  <a:cubicBezTo>
                    <a:pt x="26169" y="17180"/>
                    <a:pt x="26273" y="17092"/>
                    <a:pt x="26398" y="17033"/>
                  </a:cubicBezTo>
                  <a:cubicBezTo>
                    <a:pt x="26539" y="16967"/>
                    <a:pt x="26691" y="16931"/>
                    <a:pt x="26833" y="16867"/>
                  </a:cubicBezTo>
                  <a:cubicBezTo>
                    <a:pt x="26954" y="16811"/>
                    <a:pt x="27054" y="16729"/>
                    <a:pt x="27157" y="16647"/>
                  </a:cubicBezTo>
                  <a:cubicBezTo>
                    <a:pt x="27278" y="16549"/>
                    <a:pt x="27399" y="16483"/>
                    <a:pt x="27545" y="16429"/>
                  </a:cubicBezTo>
                  <a:cubicBezTo>
                    <a:pt x="27666" y="16385"/>
                    <a:pt x="27782" y="16340"/>
                    <a:pt x="27882" y="16258"/>
                  </a:cubicBezTo>
                  <a:cubicBezTo>
                    <a:pt x="27992" y="16170"/>
                    <a:pt x="28072" y="16057"/>
                    <a:pt x="28169" y="15958"/>
                  </a:cubicBezTo>
                  <a:cubicBezTo>
                    <a:pt x="28267" y="15861"/>
                    <a:pt x="28387" y="15798"/>
                    <a:pt x="28509" y="15736"/>
                  </a:cubicBezTo>
                  <a:cubicBezTo>
                    <a:pt x="28659" y="15660"/>
                    <a:pt x="28808" y="15581"/>
                    <a:pt x="28955" y="15497"/>
                  </a:cubicBezTo>
                  <a:cubicBezTo>
                    <a:pt x="29207" y="15349"/>
                    <a:pt x="29454" y="15191"/>
                    <a:pt x="29696" y="15029"/>
                  </a:cubicBezTo>
                  <a:cubicBezTo>
                    <a:pt x="29725" y="15010"/>
                    <a:pt x="29752" y="14993"/>
                    <a:pt x="29778" y="14975"/>
                  </a:cubicBezTo>
                  <a:cubicBezTo>
                    <a:pt x="30381" y="14576"/>
                    <a:pt x="30996" y="14190"/>
                    <a:pt x="31555" y="13732"/>
                  </a:cubicBezTo>
                  <a:cubicBezTo>
                    <a:pt x="31560" y="13729"/>
                    <a:pt x="31563" y="13727"/>
                    <a:pt x="31566" y="13724"/>
                  </a:cubicBezTo>
                  <a:close/>
                  <a:moveTo>
                    <a:pt x="28727" y="18291"/>
                  </a:moveTo>
                  <a:cubicBezTo>
                    <a:pt x="28750" y="18291"/>
                    <a:pt x="28773" y="18295"/>
                    <a:pt x="28796" y="18303"/>
                  </a:cubicBezTo>
                  <a:cubicBezTo>
                    <a:pt x="29023" y="18387"/>
                    <a:pt x="29246" y="18560"/>
                    <a:pt x="29418" y="18726"/>
                  </a:cubicBezTo>
                  <a:cubicBezTo>
                    <a:pt x="29462" y="18767"/>
                    <a:pt x="29493" y="18813"/>
                    <a:pt x="29518" y="18861"/>
                  </a:cubicBezTo>
                  <a:cubicBezTo>
                    <a:pt x="29507" y="18874"/>
                    <a:pt x="29495" y="18887"/>
                    <a:pt x="29483" y="18903"/>
                  </a:cubicBezTo>
                  <a:cubicBezTo>
                    <a:pt x="29454" y="18940"/>
                    <a:pt x="29421" y="18976"/>
                    <a:pt x="29387" y="19009"/>
                  </a:cubicBezTo>
                  <a:cubicBezTo>
                    <a:pt x="29321" y="19079"/>
                    <a:pt x="29249" y="19142"/>
                    <a:pt x="29171" y="19199"/>
                  </a:cubicBezTo>
                  <a:cubicBezTo>
                    <a:pt x="29092" y="19255"/>
                    <a:pt x="29011" y="19305"/>
                    <a:pt x="28925" y="19348"/>
                  </a:cubicBezTo>
                  <a:cubicBezTo>
                    <a:pt x="28861" y="19381"/>
                    <a:pt x="28780" y="19407"/>
                    <a:pt x="28718" y="19450"/>
                  </a:cubicBezTo>
                  <a:cubicBezTo>
                    <a:pt x="28613" y="19281"/>
                    <a:pt x="28383" y="19264"/>
                    <a:pt x="28202" y="19231"/>
                  </a:cubicBezTo>
                  <a:cubicBezTo>
                    <a:pt x="28080" y="19209"/>
                    <a:pt x="27959" y="19184"/>
                    <a:pt x="27835" y="19164"/>
                  </a:cubicBezTo>
                  <a:cubicBezTo>
                    <a:pt x="27987" y="19055"/>
                    <a:pt x="28103" y="18902"/>
                    <a:pt x="28110" y="18712"/>
                  </a:cubicBezTo>
                  <a:cubicBezTo>
                    <a:pt x="28111" y="18670"/>
                    <a:pt x="28107" y="18627"/>
                    <a:pt x="28097" y="18586"/>
                  </a:cubicBezTo>
                  <a:cubicBezTo>
                    <a:pt x="28204" y="18528"/>
                    <a:pt x="28311" y="18468"/>
                    <a:pt x="28420" y="18412"/>
                  </a:cubicBezTo>
                  <a:cubicBezTo>
                    <a:pt x="28509" y="18366"/>
                    <a:pt x="28620" y="18291"/>
                    <a:pt x="28727" y="18291"/>
                  </a:cubicBezTo>
                  <a:close/>
                  <a:moveTo>
                    <a:pt x="25775" y="18131"/>
                  </a:moveTo>
                  <a:cubicBezTo>
                    <a:pt x="25851" y="18131"/>
                    <a:pt x="25921" y="18166"/>
                    <a:pt x="25997" y="18206"/>
                  </a:cubicBezTo>
                  <a:cubicBezTo>
                    <a:pt x="26208" y="18311"/>
                    <a:pt x="26421" y="18440"/>
                    <a:pt x="26647" y="18518"/>
                  </a:cubicBezTo>
                  <a:cubicBezTo>
                    <a:pt x="26566" y="18622"/>
                    <a:pt x="26519" y="18756"/>
                    <a:pt x="26557" y="18880"/>
                  </a:cubicBezTo>
                  <a:cubicBezTo>
                    <a:pt x="26507" y="18892"/>
                    <a:pt x="26461" y="18916"/>
                    <a:pt x="26413" y="18939"/>
                  </a:cubicBezTo>
                  <a:cubicBezTo>
                    <a:pt x="26348" y="18968"/>
                    <a:pt x="26285" y="18998"/>
                    <a:pt x="26221" y="19026"/>
                  </a:cubicBezTo>
                  <a:lnTo>
                    <a:pt x="25866" y="19190"/>
                  </a:lnTo>
                  <a:cubicBezTo>
                    <a:pt x="25653" y="19290"/>
                    <a:pt x="25429" y="19383"/>
                    <a:pt x="25227" y="19508"/>
                  </a:cubicBezTo>
                  <a:cubicBezTo>
                    <a:pt x="25207" y="19437"/>
                    <a:pt x="25168" y="19366"/>
                    <a:pt x="25154" y="19301"/>
                  </a:cubicBezTo>
                  <a:cubicBezTo>
                    <a:pt x="25126" y="19184"/>
                    <a:pt x="25121" y="19060"/>
                    <a:pt x="25135" y="18942"/>
                  </a:cubicBezTo>
                  <a:cubicBezTo>
                    <a:pt x="25161" y="18728"/>
                    <a:pt x="25258" y="18523"/>
                    <a:pt x="25403" y="18363"/>
                  </a:cubicBezTo>
                  <a:cubicBezTo>
                    <a:pt x="25476" y="18283"/>
                    <a:pt x="25562" y="18202"/>
                    <a:pt x="25663" y="18157"/>
                  </a:cubicBezTo>
                  <a:cubicBezTo>
                    <a:pt x="25702" y="18139"/>
                    <a:pt x="25739" y="18131"/>
                    <a:pt x="25775" y="18131"/>
                  </a:cubicBezTo>
                  <a:close/>
                  <a:moveTo>
                    <a:pt x="29327" y="17774"/>
                  </a:moveTo>
                  <a:cubicBezTo>
                    <a:pt x="29642" y="17983"/>
                    <a:pt x="30028" y="18077"/>
                    <a:pt x="30403" y="18095"/>
                  </a:cubicBezTo>
                  <a:cubicBezTo>
                    <a:pt x="30447" y="18097"/>
                    <a:pt x="30492" y="18098"/>
                    <a:pt x="30537" y="18098"/>
                  </a:cubicBezTo>
                  <a:cubicBezTo>
                    <a:pt x="30691" y="18098"/>
                    <a:pt x="30846" y="18084"/>
                    <a:pt x="30997" y="18055"/>
                  </a:cubicBezTo>
                  <a:cubicBezTo>
                    <a:pt x="31123" y="18030"/>
                    <a:pt x="31267" y="17993"/>
                    <a:pt x="31383" y="17921"/>
                  </a:cubicBezTo>
                  <a:cubicBezTo>
                    <a:pt x="31396" y="18048"/>
                    <a:pt x="31392" y="18176"/>
                    <a:pt x="31389" y="18301"/>
                  </a:cubicBezTo>
                  <a:cubicBezTo>
                    <a:pt x="31388" y="18403"/>
                    <a:pt x="31384" y="18503"/>
                    <a:pt x="31377" y="18605"/>
                  </a:cubicBezTo>
                  <a:cubicBezTo>
                    <a:pt x="31375" y="18663"/>
                    <a:pt x="31363" y="18721"/>
                    <a:pt x="31371" y="18774"/>
                  </a:cubicBezTo>
                  <a:cubicBezTo>
                    <a:pt x="30823" y="19221"/>
                    <a:pt x="30259" y="19648"/>
                    <a:pt x="29686" y="20060"/>
                  </a:cubicBezTo>
                  <a:cubicBezTo>
                    <a:pt x="29702" y="19971"/>
                    <a:pt x="29704" y="19876"/>
                    <a:pt x="29714" y="19803"/>
                  </a:cubicBezTo>
                  <a:cubicBezTo>
                    <a:pt x="29736" y="19644"/>
                    <a:pt x="29757" y="19486"/>
                    <a:pt x="29759" y="19326"/>
                  </a:cubicBezTo>
                  <a:cubicBezTo>
                    <a:pt x="29761" y="19180"/>
                    <a:pt x="29763" y="19023"/>
                    <a:pt x="29717" y="18883"/>
                  </a:cubicBezTo>
                  <a:cubicBezTo>
                    <a:pt x="29684" y="18777"/>
                    <a:pt x="29620" y="18695"/>
                    <a:pt x="29542" y="18618"/>
                  </a:cubicBezTo>
                  <a:cubicBezTo>
                    <a:pt x="29572" y="18545"/>
                    <a:pt x="29532" y="18481"/>
                    <a:pt x="29503" y="18409"/>
                  </a:cubicBezTo>
                  <a:cubicBezTo>
                    <a:pt x="29469" y="18327"/>
                    <a:pt x="29440" y="18243"/>
                    <a:pt x="29415" y="18157"/>
                  </a:cubicBezTo>
                  <a:cubicBezTo>
                    <a:pt x="29382" y="18038"/>
                    <a:pt x="29339" y="17904"/>
                    <a:pt x="29327" y="17774"/>
                  </a:cubicBezTo>
                  <a:close/>
                  <a:moveTo>
                    <a:pt x="26608" y="19043"/>
                  </a:moveTo>
                  <a:cubicBezTo>
                    <a:pt x="26633" y="19093"/>
                    <a:pt x="26666" y="19138"/>
                    <a:pt x="26710" y="19177"/>
                  </a:cubicBezTo>
                  <a:cubicBezTo>
                    <a:pt x="26602" y="19233"/>
                    <a:pt x="26499" y="19296"/>
                    <a:pt x="26394" y="19353"/>
                  </a:cubicBezTo>
                  <a:cubicBezTo>
                    <a:pt x="26259" y="19429"/>
                    <a:pt x="26111" y="19489"/>
                    <a:pt x="25986" y="19580"/>
                  </a:cubicBezTo>
                  <a:cubicBezTo>
                    <a:pt x="25861" y="19669"/>
                    <a:pt x="25783" y="19794"/>
                    <a:pt x="25775" y="19950"/>
                  </a:cubicBezTo>
                  <a:cubicBezTo>
                    <a:pt x="25773" y="20016"/>
                    <a:pt x="25784" y="20082"/>
                    <a:pt x="25800" y="20147"/>
                  </a:cubicBezTo>
                  <a:cubicBezTo>
                    <a:pt x="25614" y="19983"/>
                    <a:pt x="25429" y="19816"/>
                    <a:pt x="25241" y="19653"/>
                  </a:cubicBezTo>
                  <a:cubicBezTo>
                    <a:pt x="25478" y="19577"/>
                    <a:pt x="25701" y="19455"/>
                    <a:pt x="25929" y="19352"/>
                  </a:cubicBezTo>
                  <a:cubicBezTo>
                    <a:pt x="26046" y="19297"/>
                    <a:pt x="26166" y="19243"/>
                    <a:pt x="26285" y="19190"/>
                  </a:cubicBezTo>
                  <a:cubicBezTo>
                    <a:pt x="26343" y="19163"/>
                    <a:pt x="26403" y="19137"/>
                    <a:pt x="26463" y="19110"/>
                  </a:cubicBezTo>
                  <a:cubicBezTo>
                    <a:pt x="26510" y="19088"/>
                    <a:pt x="26564" y="19071"/>
                    <a:pt x="26608" y="19043"/>
                  </a:cubicBezTo>
                  <a:close/>
                  <a:moveTo>
                    <a:pt x="26843" y="19268"/>
                  </a:moveTo>
                  <a:cubicBezTo>
                    <a:pt x="26968" y="19331"/>
                    <a:pt x="27118" y="19361"/>
                    <a:pt x="27255" y="19361"/>
                  </a:cubicBezTo>
                  <a:cubicBezTo>
                    <a:pt x="27301" y="19361"/>
                    <a:pt x="27345" y="19357"/>
                    <a:pt x="27387" y="19351"/>
                  </a:cubicBezTo>
                  <a:cubicBezTo>
                    <a:pt x="27418" y="19345"/>
                    <a:pt x="27450" y="19337"/>
                    <a:pt x="27481" y="19330"/>
                  </a:cubicBezTo>
                  <a:cubicBezTo>
                    <a:pt x="27668" y="19510"/>
                    <a:pt x="27867" y="19702"/>
                    <a:pt x="27940" y="19951"/>
                  </a:cubicBezTo>
                  <a:cubicBezTo>
                    <a:pt x="27897" y="19971"/>
                    <a:pt x="27856" y="20003"/>
                    <a:pt x="27814" y="20028"/>
                  </a:cubicBezTo>
                  <a:cubicBezTo>
                    <a:pt x="27726" y="20077"/>
                    <a:pt x="27634" y="20119"/>
                    <a:pt x="27541" y="20153"/>
                  </a:cubicBezTo>
                  <a:cubicBezTo>
                    <a:pt x="27368" y="20210"/>
                    <a:pt x="27187" y="20243"/>
                    <a:pt x="27006" y="20243"/>
                  </a:cubicBezTo>
                  <a:cubicBezTo>
                    <a:pt x="26998" y="20243"/>
                    <a:pt x="26990" y="20243"/>
                    <a:pt x="26981" y="20243"/>
                  </a:cubicBezTo>
                  <a:cubicBezTo>
                    <a:pt x="26613" y="20238"/>
                    <a:pt x="26280" y="20095"/>
                    <a:pt x="25977" y="19894"/>
                  </a:cubicBezTo>
                  <a:cubicBezTo>
                    <a:pt x="26005" y="19793"/>
                    <a:pt x="26093" y="19731"/>
                    <a:pt x="26182" y="19679"/>
                  </a:cubicBezTo>
                  <a:cubicBezTo>
                    <a:pt x="26406" y="19550"/>
                    <a:pt x="26644" y="19434"/>
                    <a:pt x="26843" y="19268"/>
                  </a:cubicBezTo>
                  <a:close/>
                  <a:moveTo>
                    <a:pt x="29585" y="19061"/>
                  </a:moveTo>
                  <a:cubicBezTo>
                    <a:pt x="29600" y="19189"/>
                    <a:pt x="29586" y="19320"/>
                    <a:pt x="29565" y="19449"/>
                  </a:cubicBezTo>
                  <a:cubicBezTo>
                    <a:pt x="29542" y="19583"/>
                    <a:pt x="29513" y="19719"/>
                    <a:pt x="29488" y="19854"/>
                  </a:cubicBezTo>
                  <a:cubicBezTo>
                    <a:pt x="29467" y="19961"/>
                    <a:pt x="29425" y="20107"/>
                    <a:pt x="29478" y="20207"/>
                  </a:cubicBezTo>
                  <a:cubicBezTo>
                    <a:pt x="29227" y="20387"/>
                    <a:pt x="28975" y="20563"/>
                    <a:pt x="28721" y="20738"/>
                  </a:cubicBezTo>
                  <a:cubicBezTo>
                    <a:pt x="28725" y="20686"/>
                    <a:pt x="28725" y="20634"/>
                    <a:pt x="28728" y="20591"/>
                  </a:cubicBezTo>
                  <a:cubicBezTo>
                    <a:pt x="28738" y="20465"/>
                    <a:pt x="28749" y="20339"/>
                    <a:pt x="28757" y="20214"/>
                  </a:cubicBezTo>
                  <a:cubicBezTo>
                    <a:pt x="28766" y="20077"/>
                    <a:pt x="28773" y="19940"/>
                    <a:pt x="28778" y="19802"/>
                  </a:cubicBezTo>
                  <a:cubicBezTo>
                    <a:pt x="28780" y="19727"/>
                    <a:pt x="28783" y="19650"/>
                    <a:pt x="28769" y="19576"/>
                  </a:cubicBezTo>
                  <a:cubicBezTo>
                    <a:pt x="28848" y="19571"/>
                    <a:pt x="28930" y="19532"/>
                    <a:pt x="28998" y="19501"/>
                  </a:cubicBezTo>
                  <a:cubicBezTo>
                    <a:pt x="29091" y="19456"/>
                    <a:pt x="29181" y="19405"/>
                    <a:pt x="29267" y="19345"/>
                  </a:cubicBezTo>
                  <a:cubicBezTo>
                    <a:pt x="29352" y="19285"/>
                    <a:pt x="29434" y="19219"/>
                    <a:pt x="29507" y="19147"/>
                  </a:cubicBezTo>
                  <a:cubicBezTo>
                    <a:pt x="29534" y="19118"/>
                    <a:pt x="29559" y="19090"/>
                    <a:pt x="29585" y="19061"/>
                  </a:cubicBezTo>
                  <a:close/>
                  <a:moveTo>
                    <a:pt x="27657" y="19299"/>
                  </a:moveTo>
                  <a:lnTo>
                    <a:pt x="27657" y="19299"/>
                  </a:lnTo>
                  <a:cubicBezTo>
                    <a:pt x="27832" y="19303"/>
                    <a:pt x="28006" y="19349"/>
                    <a:pt x="28176" y="19383"/>
                  </a:cubicBezTo>
                  <a:cubicBezTo>
                    <a:pt x="28274" y="19403"/>
                    <a:pt x="28379" y="19414"/>
                    <a:pt x="28474" y="19451"/>
                  </a:cubicBezTo>
                  <a:cubicBezTo>
                    <a:pt x="28570" y="19486"/>
                    <a:pt x="28609" y="19560"/>
                    <a:pt x="28614" y="19659"/>
                  </a:cubicBezTo>
                  <a:cubicBezTo>
                    <a:pt x="28629" y="19867"/>
                    <a:pt x="28600" y="20086"/>
                    <a:pt x="28581" y="20294"/>
                  </a:cubicBezTo>
                  <a:cubicBezTo>
                    <a:pt x="28571" y="20404"/>
                    <a:pt x="28560" y="20516"/>
                    <a:pt x="28549" y="20624"/>
                  </a:cubicBezTo>
                  <a:cubicBezTo>
                    <a:pt x="28543" y="20698"/>
                    <a:pt x="28517" y="20789"/>
                    <a:pt x="28543" y="20862"/>
                  </a:cubicBezTo>
                  <a:cubicBezTo>
                    <a:pt x="28407" y="20955"/>
                    <a:pt x="28272" y="21048"/>
                    <a:pt x="28136" y="21142"/>
                  </a:cubicBezTo>
                  <a:cubicBezTo>
                    <a:pt x="28140" y="21095"/>
                    <a:pt x="28140" y="21048"/>
                    <a:pt x="28142" y="21009"/>
                  </a:cubicBezTo>
                  <a:cubicBezTo>
                    <a:pt x="28146" y="20897"/>
                    <a:pt x="28148" y="20785"/>
                    <a:pt x="28152" y="20672"/>
                  </a:cubicBezTo>
                  <a:cubicBezTo>
                    <a:pt x="28158" y="20445"/>
                    <a:pt x="28186" y="20208"/>
                    <a:pt x="28148" y="19984"/>
                  </a:cubicBezTo>
                  <a:cubicBezTo>
                    <a:pt x="28096" y="19685"/>
                    <a:pt x="27893" y="19467"/>
                    <a:pt x="27657" y="19299"/>
                  </a:cubicBezTo>
                  <a:close/>
                  <a:moveTo>
                    <a:pt x="25979" y="20071"/>
                  </a:moveTo>
                  <a:lnTo>
                    <a:pt x="25979" y="20071"/>
                  </a:lnTo>
                  <a:cubicBezTo>
                    <a:pt x="26260" y="20294"/>
                    <a:pt x="26624" y="20409"/>
                    <a:pt x="26980" y="20418"/>
                  </a:cubicBezTo>
                  <a:cubicBezTo>
                    <a:pt x="26994" y="20419"/>
                    <a:pt x="27008" y="20419"/>
                    <a:pt x="27022" y="20419"/>
                  </a:cubicBezTo>
                  <a:cubicBezTo>
                    <a:pt x="27219" y="20419"/>
                    <a:pt x="27419" y="20384"/>
                    <a:pt x="27605" y="20320"/>
                  </a:cubicBezTo>
                  <a:cubicBezTo>
                    <a:pt x="27702" y="20287"/>
                    <a:pt x="27799" y="20245"/>
                    <a:pt x="27890" y="20195"/>
                  </a:cubicBezTo>
                  <a:cubicBezTo>
                    <a:pt x="27916" y="20181"/>
                    <a:pt x="27942" y="20167"/>
                    <a:pt x="27968" y="20152"/>
                  </a:cubicBezTo>
                  <a:lnTo>
                    <a:pt x="27968" y="20152"/>
                  </a:lnTo>
                  <a:cubicBezTo>
                    <a:pt x="27976" y="20344"/>
                    <a:pt x="27957" y="20540"/>
                    <a:pt x="27951" y="20733"/>
                  </a:cubicBezTo>
                  <a:cubicBezTo>
                    <a:pt x="27947" y="20839"/>
                    <a:pt x="27940" y="20944"/>
                    <a:pt x="27940" y="21049"/>
                  </a:cubicBezTo>
                  <a:cubicBezTo>
                    <a:pt x="27940" y="21118"/>
                    <a:pt x="27930" y="21198"/>
                    <a:pt x="27967" y="21257"/>
                  </a:cubicBezTo>
                  <a:cubicBezTo>
                    <a:pt x="27790" y="21377"/>
                    <a:pt x="27613" y="21497"/>
                    <a:pt x="27434" y="21617"/>
                  </a:cubicBezTo>
                  <a:cubicBezTo>
                    <a:pt x="26982" y="21201"/>
                    <a:pt x="26527" y="20792"/>
                    <a:pt x="26067" y="20384"/>
                  </a:cubicBezTo>
                  <a:cubicBezTo>
                    <a:pt x="26075" y="20368"/>
                    <a:pt x="26077" y="20349"/>
                    <a:pt x="26072" y="20332"/>
                  </a:cubicBezTo>
                  <a:cubicBezTo>
                    <a:pt x="26048" y="20242"/>
                    <a:pt x="26001" y="20160"/>
                    <a:pt x="25979" y="20071"/>
                  </a:cubicBezTo>
                  <a:close/>
                  <a:moveTo>
                    <a:pt x="15903" y="11389"/>
                  </a:moveTo>
                  <a:cubicBezTo>
                    <a:pt x="16576" y="12136"/>
                    <a:pt x="17301" y="12839"/>
                    <a:pt x="18029" y="13533"/>
                  </a:cubicBezTo>
                  <a:cubicBezTo>
                    <a:pt x="18748" y="14218"/>
                    <a:pt x="19480" y="14890"/>
                    <a:pt x="20221" y="15554"/>
                  </a:cubicBezTo>
                  <a:cubicBezTo>
                    <a:pt x="21714" y="16890"/>
                    <a:pt x="23238" y="18189"/>
                    <a:pt x="24744" y="19512"/>
                  </a:cubicBezTo>
                  <a:cubicBezTo>
                    <a:pt x="25583" y="20248"/>
                    <a:pt x="26419" y="20990"/>
                    <a:pt x="27242" y="21746"/>
                  </a:cubicBezTo>
                  <a:cubicBezTo>
                    <a:pt x="27150" y="21806"/>
                    <a:pt x="27061" y="21868"/>
                    <a:pt x="26971" y="21929"/>
                  </a:cubicBezTo>
                  <a:cubicBezTo>
                    <a:pt x="26935" y="21954"/>
                    <a:pt x="26898" y="21979"/>
                    <a:pt x="26862" y="22005"/>
                  </a:cubicBezTo>
                  <a:cubicBezTo>
                    <a:pt x="26861" y="21980"/>
                    <a:pt x="26850" y="21958"/>
                    <a:pt x="26827" y="21936"/>
                  </a:cubicBezTo>
                  <a:cubicBezTo>
                    <a:pt x="25393" y="20530"/>
                    <a:pt x="23887" y="19204"/>
                    <a:pt x="22377" y="17881"/>
                  </a:cubicBezTo>
                  <a:cubicBezTo>
                    <a:pt x="20867" y="16560"/>
                    <a:pt x="19344" y="15249"/>
                    <a:pt x="17896" y="13862"/>
                  </a:cubicBezTo>
                  <a:cubicBezTo>
                    <a:pt x="17115" y="13115"/>
                    <a:pt x="16368" y="12337"/>
                    <a:pt x="15621" y="11554"/>
                  </a:cubicBezTo>
                  <a:cubicBezTo>
                    <a:pt x="15715" y="11498"/>
                    <a:pt x="15809" y="11445"/>
                    <a:pt x="15903" y="11389"/>
                  </a:cubicBezTo>
                  <a:close/>
                  <a:moveTo>
                    <a:pt x="15447" y="19958"/>
                  </a:moveTo>
                  <a:cubicBezTo>
                    <a:pt x="15465" y="19958"/>
                    <a:pt x="15483" y="19960"/>
                    <a:pt x="15499" y="19964"/>
                  </a:cubicBezTo>
                  <a:cubicBezTo>
                    <a:pt x="15615" y="19992"/>
                    <a:pt x="15708" y="20091"/>
                    <a:pt x="15791" y="20172"/>
                  </a:cubicBezTo>
                  <a:cubicBezTo>
                    <a:pt x="15808" y="20189"/>
                    <a:pt x="15832" y="20199"/>
                    <a:pt x="15856" y="20199"/>
                  </a:cubicBezTo>
                  <a:cubicBezTo>
                    <a:pt x="15872" y="20199"/>
                    <a:pt x="15887" y="20195"/>
                    <a:pt x="15900" y="20186"/>
                  </a:cubicBezTo>
                  <a:cubicBezTo>
                    <a:pt x="15901" y="20185"/>
                    <a:pt x="15902" y="20185"/>
                    <a:pt x="15903" y="20185"/>
                  </a:cubicBezTo>
                  <a:cubicBezTo>
                    <a:pt x="15933" y="20185"/>
                    <a:pt x="16041" y="20384"/>
                    <a:pt x="16052" y="20408"/>
                  </a:cubicBezTo>
                  <a:cubicBezTo>
                    <a:pt x="16087" y="20475"/>
                    <a:pt x="16109" y="20548"/>
                    <a:pt x="16134" y="20620"/>
                  </a:cubicBezTo>
                  <a:cubicBezTo>
                    <a:pt x="16135" y="20626"/>
                    <a:pt x="16137" y="20633"/>
                    <a:pt x="16135" y="20638"/>
                  </a:cubicBezTo>
                  <a:cubicBezTo>
                    <a:pt x="16134" y="20644"/>
                    <a:pt x="16126" y="20648"/>
                    <a:pt x="16121" y="20651"/>
                  </a:cubicBezTo>
                  <a:cubicBezTo>
                    <a:pt x="16025" y="20710"/>
                    <a:pt x="15936" y="20767"/>
                    <a:pt x="15866" y="20858"/>
                  </a:cubicBezTo>
                  <a:cubicBezTo>
                    <a:pt x="15724" y="21047"/>
                    <a:pt x="15672" y="21289"/>
                    <a:pt x="15731" y="21516"/>
                  </a:cubicBezTo>
                  <a:lnTo>
                    <a:pt x="15731" y="21516"/>
                  </a:lnTo>
                  <a:cubicBezTo>
                    <a:pt x="15731" y="21516"/>
                    <a:pt x="15730" y="21516"/>
                    <a:pt x="15730" y="21516"/>
                  </a:cubicBezTo>
                  <a:cubicBezTo>
                    <a:pt x="15719" y="21516"/>
                    <a:pt x="15532" y="21699"/>
                    <a:pt x="15516" y="21722"/>
                  </a:cubicBezTo>
                  <a:cubicBezTo>
                    <a:pt x="15462" y="21809"/>
                    <a:pt x="15429" y="21908"/>
                    <a:pt x="15420" y="22011"/>
                  </a:cubicBezTo>
                  <a:cubicBezTo>
                    <a:pt x="15411" y="22112"/>
                    <a:pt x="15427" y="22216"/>
                    <a:pt x="15467" y="22310"/>
                  </a:cubicBezTo>
                  <a:cubicBezTo>
                    <a:pt x="15494" y="22377"/>
                    <a:pt x="15592" y="22455"/>
                    <a:pt x="15547" y="22534"/>
                  </a:cubicBezTo>
                  <a:cubicBezTo>
                    <a:pt x="15532" y="22563"/>
                    <a:pt x="15506" y="22581"/>
                    <a:pt x="15480" y="22599"/>
                  </a:cubicBezTo>
                  <a:cubicBezTo>
                    <a:pt x="15442" y="22623"/>
                    <a:pt x="15371" y="22666"/>
                    <a:pt x="15315" y="22666"/>
                  </a:cubicBezTo>
                  <a:cubicBezTo>
                    <a:pt x="15286" y="22666"/>
                    <a:pt x="15261" y="22656"/>
                    <a:pt x="15245" y="22626"/>
                  </a:cubicBezTo>
                  <a:cubicBezTo>
                    <a:pt x="15230" y="22596"/>
                    <a:pt x="15199" y="22581"/>
                    <a:pt x="15167" y="22581"/>
                  </a:cubicBezTo>
                  <a:cubicBezTo>
                    <a:pt x="15151" y="22581"/>
                    <a:pt x="15134" y="22585"/>
                    <a:pt x="15119" y="22594"/>
                  </a:cubicBezTo>
                  <a:cubicBezTo>
                    <a:pt x="15053" y="22630"/>
                    <a:pt x="14947" y="22674"/>
                    <a:pt x="14857" y="22674"/>
                  </a:cubicBezTo>
                  <a:cubicBezTo>
                    <a:pt x="14779" y="22674"/>
                    <a:pt x="14714" y="22641"/>
                    <a:pt x="14697" y="22543"/>
                  </a:cubicBezTo>
                  <a:cubicBezTo>
                    <a:pt x="14684" y="22475"/>
                    <a:pt x="14693" y="22413"/>
                    <a:pt x="14644" y="22357"/>
                  </a:cubicBezTo>
                  <a:cubicBezTo>
                    <a:pt x="14611" y="22320"/>
                    <a:pt x="14564" y="22299"/>
                    <a:pt x="14516" y="22284"/>
                  </a:cubicBezTo>
                  <a:cubicBezTo>
                    <a:pt x="14381" y="22246"/>
                    <a:pt x="14264" y="22229"/>
                    <a:pt x="14208" y="22078"/>
                  </a:cubicBezTo>
                  <a:cubicBezTo>
                    <a:pt x="14163" y="21958"/>
                    <a:pt x="14243" y="21826"/>
                    <a:pt x="14121" y="21738"/>
                  </a:cubicBezTo>
                  <a:cubicBezTo>
                    <a:pt x="14074" y="21703"/>
                    <a:pt x="14014" y="21694"/>
                    <a:pt x="13969" y="21653"/>
                  </a:cubicBezTo>
                  <a:cubicBezTo>
                    <a:pt x="13910" y="21604"/>
                    <a:pt x="13874" y="21529"/>
                    <a:pt x="13879" y="21451"/>
                  </a:cubicBezTo>
                  <a:cubicBezTo>
                    <a:pt x="13882" y="21384"/>
                    <a:pt x="13921" y="21318"/>
                    <a:pt x="13974" y="21276"/>
                  </a:cubicBezTo>
                  <a:cubicBezTo>
                    <a:pt x="14021" y="21240"/>
                    <a:pt x="14080" y="21232"/>
                    <a:pt x="14131" y="21199"/>
                  </a:cubicBezTo>
                  <a:cubicBezTo>
                    <a:pt x="14256" y="21121"/>
                    <a:pt x="14184" y="21007"/>
                    <a:pt x="14205" y="20891"/>
                  </a:cubicBezTo>
                  <a:cubicBezTo>
                    <a:pt x="14233" y="20741"/>
                    <a:pt x="14372" y="20662"/>
                    <a:pt x="14512" y="20659"/>
                  </a:cubicBezTo>
                  <a:cubicBezTo>
                    <a:pt x="14577" y="20658"/>
                    <a:pt x="14616" y="20600"/>
                    <a:pt x="14603" y="20539"/>
                  </a:cubicBezTo>
                  <a:cubicBezTo>
                    <a:pt x="14574" y="20412"/>
                    <a:pt x="14651" y="20271"/>
                    <a:pt x="14760" y="20207"/>
                  </a:cubicBezTo>
                  <a:cubicBezTo>
                    <a:pt x="14814" y="20175"/>
                    <a:pt x="14870" y="20162"/>
                    <a:pt x="14928" y="20162"/>
                  </a:cubicBezTo>
                  <a:cubicBezTo>
                    <a:pt x="14993" y="20162"/>
                    <a:pt x="15058" y="20179"/>
                    <a:pt x="15120" y="20207"/>
                  </a:cubicBezTo>
                  <a:cubicBezTo>
                    <a:pt x="15134" y="20213"/>
                    <a:pt x="15150" y="20216"/>
                    <a:pt x="15165" y="20216"/>
                  </a:cubicBezTo>
                  <a:cubicBezTo>
                    <a:pt x="15213" y="20216"/>
                    <a:pt x="15261" y="20186"/>
                    <a:pt x="15257" y="20129"/>
                  </a:cubicBezTo>
                  <a:cubicBezTo>
                    <a:pt x="15248" y="20021"/>
                    <a:pt x="15349" y="19958"/>
                    <a:pt x="15447" y="19958"/>
                  </a:cubicBezTo>
                  <a:close/>
                  <a:moveTo>
                    <a:pt x="15526" y="11681"/>
                  </a:moveTo>
                  <a:cubicBezTo>
                    <a:pt x="16149" y="12399"/>
                    <a:pt x="16824" y="13076"/>
                    <a:pt x="17504" y="13739"/>
                  </a:cubicBezTo>
                  <a:cubicBezTo>
                    <a:pt x="18220" y="14439"/>
                    <a:pt x="18956" y="15122"/>
                    <a:pt x="19697" y="15796"/>
                  </a:cubicBezTo>
                  <a:cubicBezTo>
                    <a:pt x="21182" y="17147"/>
                    <a:pt x="22708" y="18450"/>
                    <a:pt x="24202" y="19792"/>
                  </a:cubicBezTo>
                  <a:cubicBezTo>
                    <a:pt x="25038" y="20544"/>
                    <a:pt x="25864" y="21309"/>
                    <a:pt x="26668" y="22097"/>
                  </a:cubicBezTo>
                  <a:cubicBezTo>
                    <a:pt x="26676" y="22106"/>
                    <a:pt x="26686" y="22113"/>
                    <a:pt x="26696" y="22118"/>
                  </a:cubicBezTo>
                  <a:cubicBezTo>
                    <a:pt x="26025" y="22583"/>
                    <a:pt x="25366" y="23081"/>
                    <a:pt x="24692" y="23558"/>
                  </a:cubicBezTo>
                  <a:cubicBezTo>
                    <a:pt x="24686" y="23471"/>
                    <a:pt x="24658" y="23387"/>
                    <a:pt x="24612" y="23312"/>
                  </a:cubicBezTo>
                  <a:cubicBezTo>
                    <a:pt x="24805" y="23179"/>
                    <a:pt x="24807" y="22891"/>
                    <a:pt x="24644" y="22726"/>
                  </a:cubicBezTo>
                  <a:cubicBezTo>
                    <a:pt x="24857" y="22496"/>
                    <a:pt x="24790" y="22090"/>
                    <a:pt x="24509" y="21946"/>
                  </a:cubicBezTo>
                  <a:cubicBezTo>
                    <a:pt x="24623" y="21705"/>
                    <a:pt x="24489" y="21413"/>
                    <a:pt x="24232" y="21332"/>
                  </a:cubicBezTo>
                  <a:cubicBezTo>
                    <a:pt x="24328" y="21013"/>
                    <a:pt x="24097" y="20685"/>
                    <a:pt x="23773" y="20633"/>
                  </a:cubicBezTo>
                  <a:cubicBezTo>
                    <a:pt x="23800" y="20490"/>
                    <a:pt x="23759" y="20337"/>
                    <a:pt x="23661" y="20221"/>
                  </a:cubicBezTo>
                  <a:cubicBezTo>
                    <a:pt x="23555" y="20095"/>
                    <a:pt x="23389" y="20035"/>
                    <a:pt x="23227" y="20025"/>
                  </a:cubicBezTo>
                  <a:cubicBezTo>
                    <a:pt x="23257" y="19878"/>
                    <a:pt x="23208" y="19721"/>
                    <a:pt x="23083" y="19624"/>
                  </a:cubicBezTo>
                  <a:cubicBezTo>
                    <a:pt x="23012" y="19568"/>
                    <a:pt x="22923" y="19534"/>
                    <a:pt x="22833" y="19534"/>
                  </a:cubicBezTo>
                  <a:cubicBezTo>
                    <a:pt x="22829" y="19534"/>
                    <a:pt x="22825" y="19534"/>
                    <a:pt x="22821" y="19534"/>
                  </a:cubicBezTo>
                  <a:cubicBezTo>
                    <a:pt x="22791" y="19535"/>
                    <a:pt x="22736" y="19551"/>
                    <a:pt x="22699" y="19551"/>
                  </a:cubicBezTo>
                  <a:cubicBezTo>
                    <a:pt x="22688" y="19551"/>
                    <a:pt x="22678" y="19550"/>
                    <a:pt x="22671" y="19545"/>
                  </a:cubicBezTo>
                  <a:cubicBezTo>
                    <a:pt x="22648" y="19533"/>
                    <a:pt x="22624" y="19451"/>
                    <a:pt x="22606" y="19425"/>
                  </a:cubicBezTo>
                  <a:cubicBezTo>
                    <a:pt x="22482" y="19241"/>
                    <a:pt x="22262" y="19138"/>
                    <a:pt x="22043" y="19138"/>
                  </a:cubicBezTo>
                  <a:cubicBezTo>
                    <a:pt x="21952" y="19138"/>
                    <a:pt x="21860" y="19157"/>
                    <a:pt x="21776" y="19194"/>
                  </a:cubicBezTo>
                  <a:cubicBezTo>
                    <a:pt x="21737" y="19114"/>
                    <a:pt x="21676" y="19047"/>
                    <a:pt x="21604" y="18995"/>
                  </a:cubicBezTo>
                  <a:cubicBezTo>
                    <a:pt x="21638" y="18913"/>
                    <a:pt x="21651" y="18825"/>
                    <a:pt x="21619" y="18737"/>
                  </a:cubicBezTo>
                  <a:cubicBezTo>
                    <a:pt x="21597" y="18677"/>
                    <a:pt x="21552" y="18627"/>
                    <a:pt x="21498" y="18598"/>
                  </a:cubicBezTo>
                  <a:cubicBezTo>
                    <a:pt x="21523" y="18457"/>
                    <a:pt x="21458" y="18309"/>
                    <a:pt x="21337" y="18233"/>
                  </a:cubicBezTo>
                  <a:cubicBezTo>
                    <a:pt x="21381" y="18112"/>
                    <a:pt x="21390" y="17976"/>
                    <a:pt x="21308" y="17868"/>
                  </a:cubicBezTo>
                  <a:cubicBezTo>
                    <a:pt x="21251" y="17793"/>
                    <a:pt x="21165" y="17752"/>
                    <a:pt x="21077" y="17752"/>
                  </a:cubicBezTo>
                  <a:cubicBezTo>
                    <a:pt x="21073" y="17752"/>
                    <a:pt x="21070" y="17752"/>
                    <a:pt x="21067" y="17752"/>
                  </a:cubicBezTo>
                  <a:cubicBezTo>
                    <a:pt x="21052" y="17617"/>
                    <a:pt x="21006" y="17482"/>
                    <a:pt x="20885" y="17410"/>
                  </a:cubicBezTo>
                  <a:cubicBezTo>
                    <a:pt x="20835" y="17381"/>
                    <a:pt x="20780" y="17367"/>
                    <a:pt x="20725" y="17367"/>
                  </a:cubicBezTo>
                  <a:cubicBezTo>
                    <a:pt x="20678" y="17367"/>
                    <a:pt x="20632" y="17377"/>
                    <a:pt x="20591" y="17399"/>
                  </a:cubicBezTo>
                  <a:cubicBezTo>
                    <a:pt x="20513" y="17282"/>
                    <a:pt x="20383" y="17206"/>
                    <a:pt x="20237" y="17199"/>
                  </a:cubicBezTo>
                  <a:cubicBezTo>
                    <a:pt x="20228" y="17199"/>
                    <a:pt x="20219" y="17198"/>
                    <a:pt x="20211" y="17198"/>
                  </a:cubicBezTo>
                  <a:cubicBezTo>
                    <a:pt x="20059" y="17198"/>
                    <a:pt x="19940" y="17275"/>
                    <a:pt x="19843" y="17381"/>
                  </a:cubicBezTo>
                  <a:cubicBezTo>
                    <a:pt x="19772" y="17312"/>
                    <a:pt x="19679" y="17282"/>
                    <a:pt x="19586" y="17282"/>
                  </a:cubicBezTo>
                  <a:cubicBezTo>
                    <a:pt x="19581" y="17282"/>
                    <a:pt x="19576" y="17282"/>
                    <a:pt x="19572" y="17282"/>
                  </a:cubicBezTo>
                  <a:cubicBezTo>
                    <a:pt x="19548" y="17164"/>
                    <a:pt x="19473" y="17054"/>
                    <a:pt x="19369" y="16988"/>
                  </a:cubicBezTo>
                  <a:cubicBezTo>
                    <a:pt x="19430" y="16898"/>
                    <a:pt x="19448" y="16785"/>
                    <a:pt x="19404" y="16677"/>
                  </a:cubicBezTo>
                  <a:cubicBezTo>
                    <a:pt x="19359" y="16570"/>
                    <a:pt x="19258" y="16497"/>
                    <a:pt x="19146" y="16471"/>
                  </a:cubicBezTo>
                  <a:cubicBezTo>
                    <a:pt x="19170" y="16335"/>
                    <a:pt x="19129" y="16186"/>
                    <a:pt x="19041" y="16081"/>
                  </a:cubicBezTo>
                  <a:cubicBezTo>
                    <a:pt x="18961" y="15983"/>
                    <a:pt x="18853" y="15925"/>
                    <a:pt x="18734" y="15908"/>
                  </a:cubicBezTo>
                  <a:cubicBezTo>
                    <a:pt x="18759" y="15781"/>
                    <a:pt x="18724" y="15645"/>
                    <a:pt x="18635" y="15544"/>
                  </a:cubicBezTo>
                  <a:cubicBezTo>
                    <a:pt x="18526" y="15419"/>
                    <a:pt x="18342" y="15361"/>
                    <a:pt x="18171" y="15361"/>
                  </a:cubicBezTo>
                  <a:cubicBezTo>
                    <a:pt x="18156" y="15228"/>
                    <a:pt x="18086" y="15108"/>
                    <a:pt x="17968" y="15033"/>
                  </a:cubicBezTo>
                  <a:cubicBezTo>
                    <a:pt x="17896" y="14988"/>
                    <a:pt x="17815" y="14969"/>
                    <a:pt x="17733" y="14969"/>
                  </a:cubicBezTo>
                  <a:cubicBezTo>
                    <a:pt x="17684" y="14969"/>
                    <a:pt x="17635" y="14976"/>
                    <a:pt x="17588" y="14988"/>
                  </a:cubicBezTo>
                  <a:cubicBezTo>
                    <a:pt x="17536" y="14820"/>
                    <a:pt x="17361" y="14691"/>
                    <a:pt x="17187" y="14684"/>
                  </a:cubicBezTo>
                  <a:cubicBezTo>
                    <a:pt x="17181" y="14684"/>
                    <a:pt x="17175" y="14684"/>
                    <a:pt x="17169" y="14684"/>
                  </a:cubicBezTo>
                  <a:cubicBezTo>
                    <a:pt x="17116" y="14684"/>
                    <a:pt x="17069" y="14696"/>
                    <a:pt x="17017" y="14710"/>
                  </a:cubicBezTo>
                  <a:cubicBezTo>
                    <a:pt x="17001" y="14715"/>
                    <a:pt x="16964" y="14732"/>
                    <a:pt x="16943" y="14732"/>
                  </a:cubicBezTo>
                  <a:cubicBezTo>
                    <a:pt x="16941" y="14732"/>
                    <a:pt x="16939" y="14731"/>
                    <a:pt x="16937" y="14731"/>
                  </a:cubicBezTo>
                  <a:cubicBezTo>
                    <a:pt x="16891" y="14716"/>
                    <a:pt x="16897" y="14682"/>
                    <a:pt x="16885" y="14645"/>
                  </a:cubicBezTo>
                  <a:cubicBezTo>
                    <a:pt x="16860" y="14578"/>
                    <a:pt x="16812" y="14526"/>
                    <a:pt x="16751" y="14492"/>
                  </a:cubicBezTo>
                  <a:cubicBezTo>
                    <a:pt x="16787" y="14384"/>
                    <a:pt x="16756" y="14269"/>
                    <a:pt x="16682" y="14187"/>
                  </a:cubicBezTo>
                  <a:cubicBezTo>
                    <a:pt x="16756" y="14035"/>
                    <a:pt x="16683" y="13852"/>
                    <a:pt x="16535" y="13779"/>
                  </a:cubicBezTo>
                  <a:cubicBezTo>
                    <a:pt x="16590" y="13677"/>
                    <a:pt x="16619" y="13564"/>
                    <a:pt x="16573" y="13451"/>
                  </a:cubicBezTo>
                  <a:cubicBezTo>
                    <a:pt x="16538" y="13367"/>
                    <a:pt x="16463" y="13299"/>
                    <a:pt x="16376" y="13275"/>
                  </a:cubicBezTo>
                  <a:cubicBezTo>
                    <a:pt x="16402" y="13112"/>
                    <a:pt x="16318" y="12941"/>
                    <a:pt x="16152" y="12878"/>
                  </a:cubicBezTo>
                  <a:cubicBezTo>
                    <a:pt x="16108" y="12861"/>
                    <a:pt x="16060" y="12851"/>
                    <a:pt x="16013" y="12851"/>
                  </a:cubicBezTo>
                  <a:cubicBezTo>
                    <a:pt x="16008" y="12851"/>
                    <a:pt x="16004" y="12851"/>
                    <a:pt x="15999" y="12851"/>
                  </a:cubicBezTo>
                  <a:cubicBezTo>
                    <a:pt x="15979" y="12852"/>
                    <a:pt x="15955" y="12853"/>
                    <a:pt x="15934" y="12857"/>
                  </a:cubicBezTo>
                  <a:cubicBezTo>
                    <a:pt x="15932" y="12858"/>
                    <a:pt x="15869" y="12883"/>
                    <a:pt x="15864" y="12883"/>
                  </a:cubicBezTo>
                  <a:cubicBezTo>
                    <a:pt x="15859" y="12882"/>
                    <a:pt x="15812" y="12774"/>
                    <a:pt x="15800" y="12760"/>
                  </a:cubicBezTo>
                  <a:cubicBezTo>
                    <a:pt x="15769" y="12726"/>
                    <a:pt x="15728" y="12697"/>
                    <a:pt x="15682" y="12681"/>
                  </a:cubicBezTo>
                  <a:cubicBezTo>
                    <a:pt x="15662" y="12675"/>
                    <a:pt x="15642" y="12671"/>
                    <a:pt x="15621" y="12669"/>
                  </a:cubicBezTo>
                  <a:cubicBezTo>
                    <a:pt x="15623" y="12598"/>
                    <a:pt x="15611" y="12526"/>
                    <a:pt x="15606" y="12458"/>
                  </a:cubicBezTo>
                  <a:lnTo>
                    <a:pt x="15583" y="12193"/>
                  </a:lnTo>
                  <a:cubicBezTo>
                    <a:pt x="15566" y="12023"/>
                    <a:pt x="15543" y="11852"/>
                    <a:pt x="15526" y="11681"/>
                  </a:cubicBezTo>
                  <a:close/>
                  <a:moveTo>
                    <a:pt x="15099" y="14393"/>
                  </a:moveTo>
                  <a:cubicBezTo>
                    <a:pt x="15105" y="14393"/>
                    <a:pt x="15110" y="14393"/>
                    <a:pt x="15116" y="14393"/>
                  </a:cubicBezTo>
                  <a:cubicBezTo>
                    <a:pt x="15250" y="14399"/>
                    <a:pt x="15339" y="14482"/>
                    <a:pt x="15424" y="14573"/>
                  </a:cubicBezTo>
                  <a:cubicBezTo>
                    <a:pt x="15441" y="14590"/>
                    <a:pt x="15461" y="14597"/>
                    <a:pt x="15481" y="14597"/>
                  </a:cubicBezTo>
                  <a:cubicBezTo>
                    <a:pt x="15510" y="14597"/>
                    <a:pt x="15540" y="14582"/>
                    <a:pt x="15557" y="14556"/>
                  </a:cubicBezTo>
                  <a:cubicBezTo>
                    <a:pt x="15608" y="14476"/>
                    <a:pt x="15693" y="14443"/>
                    <a:pt x="15783" y="14443"/>
                  </a:cubicBezTo>
                  <a:cubicBezTo>
                    <a:pt x="15802" y="14443"/>
                    <a:pt x="15822" y="14445"/>
                    <a:pt x="15841" y="14448"/>
                  </a:cubicBezTo>
                  <a:cubicBezTo>
                    <a:pt x="15954" y="14466"/>
                    <a:pt x="16012" y="14531"/>
                    <a:pt x="16091" y="14603"/>
                  </a:cubicBezTo>
                  <a:cubicBezTo>
                    <a:pt x="16140" y="14646"/>
                    <a:pt x="16189" y="14660"/>
                    <a:pt x="16238" y="14660"/>
                  </a:cubicBezTo>
                  <a:cubicBezTo>
                    <a:pt x="16333" y="14660"/>
                    <a:pt x="16429" y="14608"/>
                    <a:pt x="16529" y="14608"/>
                  </a:cubicBezTo>
                  <a:cubicBezTo>
                    <a:pt x="16559" y="14608"/>
                    <a:pt x="16589" y="14613"/>
                    <a:pt x="16620" y="14626"/>
                  </a:cubicBezTo>
                  <a:cubicBezTo>
                    <a:pt x="16718" y="14665"/>
                    <a:pt x="16697" y="14764"/>
                    <a:pt x="16752" y="14838"/>
                  </a:cubicBezTo>
                  <a:cubicBezTo>
                    <a:pt x="16794" y="14893"/>
                    <a:pt x="16854" y="14914"/>
                    <a:pt x="16917" y="14914"/>
                  </a:cubicBezTo>
                  <a:cubicBezTo>
                    <a:pt x="16936" y="14914"/>
                    <a:pt x="16955" y="14913"/>
                    <a:pt x="16974" y="14909"/>
                  </a:cubicBezTo>
                  <a:cubicBezTo>
                    <a:pt x="17044" y="14896"/>
                    <a:pt x="17103" y="14870"/>
                    <a:pt x="17166" y="14870"/>
                  </a:cubicBezTo>
                  <a:cubicBezTo>
                    <a:pt x="17196" y="14870"/>
                    <a:pt x="17228" y="14876"/>
                    <a:pt x="17263" y="14893"/>
                  </a:cubicBezTo>
                  <a:cubicBezTo>
                    <a:pt x="17362" y="14941"/>
                    <a:pt x="17405" y="15031"/>
                    <a:pt x="17424" y="15134"/>
                  </a:cubicBezTo>
                  <a:cubicBezTo>
                    <a:pt x="17432" y="15178"/>
                    <a:pt x="17468" y="15197"/>
                    <a:pt x="17505" y="15197"/>
                  </a:cubicBezTo>
                  <a:cubicBezTo>
                    <a:pt x="17530" y="15197"/>
                    <a:pt x="17555" y="15188"/>
                    <a:pt x="17574" y="15172"/>
                  </a:cubicBezTo>
                  <a:cubicBezTo>
                    <a:pt x="17615" y="15138"/>
                    <a:pt x="17665" y="15122"/>
                    <a:pt x="17715" y="15122"/>
                  </a:cubicBezTo>
                  <a:cubicBezTo>
                    <a:pt x="17775" y="15122"/>
                    <a:pt x="17835" y="15145"/>
                    <a:pt x="17882" y="15186"/>
                  </a:cubicBezTo>
                  <a:cubicBezTo>
                    <a:pt x="17964" y="15256"/>
                    <a:pt x="17984" y="15360"/>
                    <a:pt x="17978" y="15463"/>
                  </a:cubicBezTo>
                  <a:cubicBezTo>
                    <a:pt x="17974" y="15520"/>
                    <a:pt x="18027" y="15558"/>
                    <a:pt x="18078" y="15558"/>
                  </a:cubicBezTo>
                  <a:cubicBezTo>
                    <a:pt x="18086" y="15558"/>
                    <a:pt x="18093" y="15557"/>
                    <a:pt x="18100" y="15556"/>
                  </a:cubicBezTo>
                  <a:cubicBezTo>
                    <a:pt x="18142" y="15546"/>
                    <a:pt x="18185" y="15540"/>
                    <a:pt x="18227" y="15540"/>
                  </a:cubicBezTo>
                  <a:cubicBezTo>
                    <a:pt x="18319" y="15540"/>
                    <a:pt x="18406" y="15569"/>
                    <a:pt x="18471" y="15649"/>
                  </a:cubicBezTo>
                  <a:cubicBezTo>
                    <a:pt x="18540" y="15737"/>
                    <a:pt x="18557" y="15860"/>
                    <a:pt x="18497" y="15956"/>
                  </a:cubicBezTo>
                  <a:cubicBezTo>
                    <a:pt x="18449" y="16029"/>
                    <a:pt x="18517" y="16106"/>
                    <a:pt x="18593" y="16106"/>
                  </a:cubicBezTo>
                  <a:cubicBezTo>
                    <a:pt x="18600" y="16106"/>
                    <a:pt x="18607" y="16106"/>
                    <a:pt x="18613" y="16105"/>
                  </a:cubicBezTo>
                  <a:cubicBezTo>
                    <a:pt x="18631" y="16102"/>
                    <a:pt x="18649" y="16100"/>
                    <a:pt x="18667" y="16100"/>
                  </a:cubicBezTo>
                  <a:cubicBezTo>
                    <a:pt x="18756" y="16100"/>
                    <a:pt x="18845" y="16137"/>
                    <a:pt x="18900" y="16211"/>
                  </a:cubicBezTo>
                  <a:cubicBezTo>
                    <a:pt x="18974" y="16313"/>
                    <a:pt x="18954" y="16424"/>
                    <a:pt x="18918" y="16537"/>
                  </a:cubicBezTo>
                  <a:cubicBezTo>
                    <a:pt x="18898" y="16598"/>
                    <a:pt x="18951" y="16664"/>
                    <a:pt x="19012" y="16664"/>
                  </a:cubicBezTo>
                  <a:cubicBezTo>
                    <a:pt x="19021" y="16664"/>
                    <a:pt x="19031" y="16662"/>
                    <a:pt x="19040" y="16659"/>
                  </a:cubicBezTo>
                  <a:cubicBezTo>
                    <a:pt x="19061" y="16652"/>
                    <a:pt x="19080" y="16648"/>
                    <a:pt x="19097" y="16648"/>
                  </a:cubicBezTo>
                  <a:cubicBezTo>
                    <a:pt x="19237" y="16648"/>
                    <a:pt x="19288" y="16847"/>
                    <a:pt x="19165" y="16941"/>
                  </a:cubicBezTo>
                  <a:cubicBezTo>
                    <a:pt x="19092" y="16997"/>
                    <a:pt x="19115" y="17103"/>
                    <a:pt x="19210" y="17112"/>
                  </a:cubicBezTo>
                  <a:cubicBezTo>
                    <a:pt x="19333" y="17122"/>
                    <a:pt x="19397" y="17216"/>
                    <a:pt x="19398" y="17326"/>
                  </a:cubicBezTo>
                  <a:cubicBezTo>
                    <a:pt x="19293" y="17376"/>
                    <a:pt x="19208" y="17467"/>
                    <a:pt x="19179" y="17586"/>
                  </a:cubicBezTo>
                  <a:cubicBezTo>
                    <a:pt x="19171" y="17586"/>
                    <a:pt x="19163" y="17586"/>
                    <a:pt x="19156" y="17586"/>
                  </a:cubicBezTo>
                  <a:cubicBezTo>
                    <a:pt x="19056" y="17586"/>
                    <a:pt x="18955" y="17634"/>
                    <a:pt x="18885" y="17711"/>
                  </a:cubicBezTo>
                  <a:cubicBezTo>
                    <a:pt x="18772" y="17835"/>
                    <a:pt x="18754" y="18019"/>
                    <a:pt x="18771" y="18183"/>
                  </a:cubicBezTo>
                  <a:cubicBezTo>
                    <a:pt x="18637" y="18264"/>
                    <a:pt x="18570" y="18421"/>
                    <a:pt x="18582" y="18578"/>
                  </a:cubicBezTo>
                  <a:cubicBezTo>
                    <a:pt x="18593" y="18726"/>
                    <a:pt x="18668" y="18851"/>
                    <a:pt x="18768" y="18954"/>
                  </a:cubicBezTo>
                  <a:cubicBezTo>
                    <a:pt x="18735" y="18967"/>
                    <a:pt x="18704" y="18983"/>
                    <a:pt x="18676" y="19004"/>
                  </a:cubicBezTo>
                  <a:cubicBezTo>
                    <a:pt x="18637" y="19029"/>
                    <a:pt x="18604" y="19060"/>
                    <a:pt x="18575" y="19093"/>
                  </a:cubicBezTo>
                  <a:cubicBezTo>
                    <a:pt x="18558" y="19113"/>
                    <a:pt x="18520" y="19198"/>
                    <a:pt x="18497" y="19207"/>
                  </a:cubicBezTo>
                  <a:cubicBezTo>
                    <a:pt x="18495" y="19208"/>
                    <a:pt x="18493" y="19208"/>
                    <a:pt x="18491" y="19208"/>
                  </a:cubicBezTo>
                  <a:cubicBezTo>
                    <a:pt x="18469" y="19208"/>
                    <a:pt x="18414" y="19184"/>
                    <a:pt x="18393" y="19180"/>
                  </a:cubicBezTo>
                  <a:cubicBezTo>
                    <a:pt x="18355" y="19173"/>
                    <a:pt x="18317" y="19169"/>
                    <a:pt x="18278" y="19169"/>
                  </a:cubicBezTo>
                  <a:cubicBezTo>
                    <a:pt x="18268" y="19169"/>
                    <a:pt x="18259" y="19169"/>
                    <a:pt x="18249" y="19169"/>
                  </a:cubicBezTo>
                  <a:cubicBezTo>
                    <a:pt x="18156" y="19174"/>
                    <a:pt x="18068" y="19197"/>
                    <a:pt x="17983" y="19233"/>
                  </a:cubicBezTo>
                  <a:cubicBezTo>
                    <a:pt x="17839" y="19297"/>
                    <a:pt x="17724" y="19401"/>
                    <a:pt x="17650" y="19535"/>
                  </a:cubicBezTo>
                  <a:cubicBezTo>
                    <a:pt x="17595" y="19514"/>
                    <a:pt x="17537" y="19503"/>
                    <a:pt x="17478" y="19503"/>
                  </a:cubicBezTo>
                  <a:cubicBezTo>
                    <a:pt x="17439" y="19503"/>
                    <a:pt x="17400" y="19507"/>
                    <a:pt x="17362" y="19517"/>
                  </a:cubicBezTo>
                  <a:cubicBezTo>
                    <a:pt x="17224" y="19552"/>
                    <a:pt x="17143" y="19650"/>
                    <a:pt x="17069" y="19763"/>
                  </a:cubicBezTo>
                  <a:cubicBezTo>
                    <a:pt x="17025" y="19830"/>
                    <a:pt x="16991" y="19884"/>
                    <a:pt x="16912" y="19908"/>
                  </a:cubicBezTo>
                  <a:cubicBezTo>
                    <a:pt x="16839" y="19929"/>
                    <a:pt x="16763" y="19926"/>
                    <a:pt x="16690" y="19955"/>
                  </a:cubicBezTo>
                  <a:cubicBezTo>
                    <a:pt x="16672" y="19961"/>
                    <a:pt x="16651" y="19970"/>
                    <a:pt x="16635" y="19979"/>
                  </a:cubicBezTo>
                  <a:cubicBezTo>
                    <a:pt x="16617" y="19988"/>
                    <a:pt x="16599" y="19997"/>
                    <a:pt x="16583" y="20009"/>
                  </a:cubicBezTo>
                  <a:lnTo>
                    <a:pt x="16579" y="20012"/>
                  </a:lnTo>
                  <a:cubicBezTo>
                    <a:pt x="16567" y="20019"/>
                    <a:pt x="16552" y="20029"/>
                    <a:pt x="16539" y="20039"/>
                  </a:cubicBezTo>
                  <a:cubicBezTo>
                    <a:pt x="16534" y="20043"/>
                    <a:pt x="16527" y="20046"/>
                    <a:pt x="16523" y="20052"/>
                  </a:cubicBezTo>
                  <a:cubicBezTo>
                    <a:pt x="16512" y="20061"/>
                    <a:pt x="16500" y="20070"/>
                    <a:pt x="16490" y="20082"/>
                  </a:cubicBezTo>
                  <a:cubicBezTo>
                    <a:pt x="16489" y="20082"/>
                    <a:pt x="16487" y="20083"/>
                    <a:pt x="16486" y="20086"/>
                  </a:cubicBezTo>
                  <a:cubicBezTo>
                    <a:pt x="16485" y="20086"/>
                    <a:pt x="16485" y="20087"/>
                    <a:pt x="16485" y="20087"/>
                  </a:cubicBezTo>
                  <a:lnTo>
                    <a:pt x="16466" y="20106"/>
                  </a:lnTo>
                  <a:cubicBezTo>
                    <a:pt x="16456" y="20114"/>
                    <a:pt x="16448" y="20123"/>
                    <a:pt x="16439" y="20135"/>
                  </a:cubicBezTo>
                  <a:cubicBezTo>
                    <a:pt x="16432" y="20143"/>
                    <a:pt x="16423" y="20154"/>
                    <a:pt x="16418" y="20163"/>
                  </a:cubicBezTo>
                  <a:cubicBezTo>
                    <a:pt x="16412" y="20169"/>
                    <a:pt x="16408" y="20178"/>
                    <a:pt x="16402" y="20184"/>
                  </a:cubicBezTo>
                  <a:cubicBezTo>
                    <a:pt x="16393" y="20195"/>
                    <a:pt x="16386" y="20208"/>
                    <a:pt x="16377" y="20220"/>
                  </a:cubicBezTo>
                  <a:cubicBezTo>
                    <a:pt x="16341" y="20280"/>
                    <a:pt x="16315" y="20348"/>
                    <a:pt x="16302" y="20418"/>
                  </a:cubicBezTo>
                  <a:cubicBezTo>
                    <a:pt x="16292" y="20470"/>
                    <a:pt x="16289" y="20514"/>
                    <a:pt x="16270" y="20550"/>
                  </a:cubicBezTo>
                  <a:cubicBezTo>
                    <a:pt x="16263" y="20424"/>
                    <a:pt x="16214" y="20296"/>
                    <a:pt x="16145" y="20192"/>
                  </a:cubicBezTo>
                  <a:cubicBezTo>
                    <a:pt x="16090" y="20109"/>
                    <a:pt x="16005" y="20001"/>
                    <a:pt x="15903" y="20001"/>
                  </a:cubicBezTo>
                  <a:cubicBezTo>
                    <a:pt x="15901" y="20001"/>
                    <a:pt x="15899" y="20001"/>
                    <a:pt x="15896" y="20002"/>
                  </a:cubicBezTo>
                  <a:cubicBezTo>
                    <a:pt x="15851" y="19950"/>
                    <a:pt x="15801" y="19902"/>
                    <a:pt x="15744" y="19863"/>
                  </a:cubicBezTo>
                  <a:cubicBezTo>
                    <a:pt x="15744" y="19863"/>
                    <a:pt x="15742" y="19863"/>
                    <a:pt x="15742" y="19862"/>
                  </a:cubicBezTo>
                  <a:cubicBezTo>
                    <a:pt x="15736" y="19858"/>
                    <a:pt x="15729" y="19853"/>
                    <a:pt x="15720" y="19849"/>
                  </a:cubicBezTo>
                  <a:cubicBezTo>
                    <a:pt x="15716" y="19846"/>
                    <a:pt x="15713" y="19843"/>
                    <a:pt x="15708" y="19842"/>
                  </a:cubicBezTo>
                  <a:cubicBezTo>
                    <a:pt x="15689" y="19832"/>
                    <a:pt x="15672" y="19822"/>
                    <a:pt x="15653" y="19815"/>
                  </a:cubicBezTo>
                  <a:cubicBezTo>
                    <a:pt x="15635" y="19807"/>
                    <a:pt x="15614" y="19800"/>
                    <a:pt x="15594" y="19794"/>
                  </a:cubicBezTo>
                  <a:cubicBezTo>
                    <a:pt x="15584" y="19791"/>
                    <a:pt x="15575" y="19789"/>
                    <a:pt x="15565" y="19788"/>
                  </a:cubicBezTo>
                  <a:cubicBezTo>
                    <a:pt x="15555" y="19786"/>
                    <a:pt x="15544" y="19784"/>
                    <a:pt x="15536" y="19783"/>
                  </a:cubicBezTo>
                  <a:cubicBezTo>
                    <a:pt x="15526" y="19781"/>
                    <a:pt x="15515" y="19780"/>
                    <a:pt x="15506" y="19779"/>
                  </a:cubicBezTo>
                  <a:cubicBezTo>
                    <a:pt x="15495" y="19778"/>
                    <a:pt x="15483" y="19778"/>
                    <a:pt x="15472" y="19778"/>
                  </a:cubicBezTo>
                  <a:cubicBezTo>
                    <a:pt x="15457" y="19778"/>
                    <a:pt x="15441" y="19779"/>
                    <a:pt x="15424" y="19780"/>
                  </a:cubicBezTo>
                  <a:cubicBezTo>
                    <a:pt x="15409" y="19781"/>
                    <a:pt x="15395" y="19784"/>
                    <a:pt x="15381" y="19788"/>
                  </a:cubicBezTo>
                  <a:cubicBezTo>
                    <a:pt x="15365" y="19791"/>
                    <a:pt x="15351" y="19794"/>
                    <a:pt x="15338" y="19801"/>
                  </a:cubicBezTo>
                  <a:cubicBezTo>
                    <a:pt x="15325" y="19805"/>
                    <a:pt x="15313" y="19809"/>
                    <a:pt x="15303" y="19814"/>
                  </a:cubicBezTo>
                  <a:cubicBezTo>
                    <a:pt x="15298" y="19815"/>
                    <a:pt x="15296" y="19816"/>
                    <a:pt x="15292" y="19819"/>
                  </a:cubicBezTo>
                  <a:cubicBezTo>
                    <a:pt x="15283" y="19822"/>
                    <a:pt x="15276" y="19827"/>
                    <a:pt x="15267" y="19832"/>
                  </a:cubicBezTo>
                  <a:cubicBezTo>
                    <a:pt x="15261" y="19835"/>
                    <a:pt x="15253" y="19838"/>
                    <a:pt x="15246" y="19845"/>
                  </a:cubicBezTo>
                  <a:cubicBezTo>
                    <a:pt x="15242" y="19846"/>
                    <a:pt x="15237" y="19851"/>
                    <a:pt x="15234" y="19854"/>
                  </a:cubicBezTo>
                  <a:cubicBezTo>
                    <a:pt x="15227" y="19858"/>
                    <a:pt x="15220" y="19863"/>
                    <a:pt x="15214" y="19869"/>
                  </a:cubicBezTo>
                  <a:cubicBezTo>
                    <a:pt x="15208" y="19874"/>
                    <a:pt x="15201" y="19880"/>
                    <a:pt x="15194" y="19887"/>
                  </a:cubicBezTo>
                  <a:cubicBezTo>
                    <a:pt x="15172" y="19906"/>
                    <a:pt x="15153" y="19930"/>
                    <a:pt x="15138" y="19955"/>
                  </a:cubicBezTo>
                  <a:cubicBezTo>
                    <a:pt x="15130" y="19967"/>
                    <a:pt x="15121" y="19982"/>
                    <a:pt x="15115" y="19997"/>
                  </a:cubicBezTo>
                  <a:lnTo>
                    <a:pt x="15076" y="19986"/>
                  </a:lnTo>
                  <a:cubicBezTo>
                    <a:pt x="15063" y="19982"/>
                    <a:pt x="15049" y="19979"/>
                    <a:pt x="15036" y="19978"/>
                  </a:cubicBezTo>
                  <a:cubicBezTo>
                    <a:pt x="15008" y="19973"/>
                    <a:pt x="14981" y="19971"/>
                    <a:pt x="14954" y="19971"/>
                  </a:cubicBezTo>
                  <a:cubicBezTo>
                    <a:pt x="14938" y="19971"/>
                    <a:pt x="14924" y="19972"/>
                    <a:pt x="14909" y="19973"/>
                  </a:cubicBezTo>
                  <a:cubicBezTo>
                    <a:pt x="14888" y="19976"/>
                    <a:pt x="14866" y="19978"/>
                    <a:pt x="14845" y="19983"/>
                  </a:cubicBezTo>
                  <a:cubicBezTo>
                    <a:pt x="14812" y="19989"/>
                    <a:pt x="14779" y="19998"/>
                    <a:pt x="14747" y="20013"/>
                  </a:cubicBezTo>
                  <a:cubicBezTo>
                    <a:pt x="14737" y="20017"/>
                    <a:pt x="14729" y="20019"/>
                    <a:pt x="14720" y="20025"/>
                  </a:cubicBezTo>
                  <a:cubicBezTo>
                    <a:pt x="14701" y="20034"/>
                    <a:pt x="14682" y="20045"/>
                    <a:pt x="14664" y="20057"/>
                  </a:cubicBezTo>
                  <a:cubicBezTo>
                    <a:pt x="14647" y="20069"/>
                    <a:pt x="14630" y="20082"/>
                    <a:pt x="14615" y="20096"/>
                  </a:cubicBezTo>
                  <a:cubicBezTo>
                    <a:pt x="14600" y="20109"/>
                    <a:pt x="14585" y="20123"/>
                    <a:pt x="14570" y="20139"/>
                  </a:cubicBezTo>
                  <a:cubicBezTo>
                    <a:pt x="14557" y="20155"/>
                    <a:pt x="14544" y="20169"/>
                    <a:pt x="14533" y="20186"/>
                  </a:cubicBezTo>
                  <a:cubicBezTo>
                    <a:pt x="14523" y="20201"/>
                    <a:pt x="14515" y="20215"/>
                    <a:pt x="14506" y="20231"/>
                  </a:cubicBezTo>
                  <a:cubicBezTo>
                    <a:pt x="14502" y="20237"/>
                    <a:pt x="14500" y="20243"/>
                    <a:pt x="14496" y="20248"/>
                  </a:cubicBezTo>
                  <a:cubicBezTo>
                    <a:pt x="14489" y="20262"/>
                    <a:pt x="14482" y="20274"/>
                    <a:pt x="14477" y="20289"/>
                  </a:cubicBezTo>
                  <a:cubicBezTo>
                    <a:pt x="14471" y="20305"/>
                    <a:pt x="14465" y="20319"/>
                    <a:pt x="14461" y="20336"/>
                  </a:cubicBezTo>
                  <a:cubicBezTo>
                    <a:pt x="14458" y="20346"/>
                    <a:pt x="14455" y="20357"/>
                    <a:pt x="14453" y="20367"/>
                  </a:cubicBezTo>
                  <a:cubicBezTo>
                    <a:pt x="14450" y="20373"/>
                    <a:pt x="14449" y="20380"/>
                    <a:pt x="14448" y="20385"/>
                  </a:cubicBezTo>
                  <a:cubicBezTo>
                    <a:pt x="14446" y="20395"/>
                    <a:pt x="14443" y="20404"/>
                    <a:pt x="14442" y="20414"/>
                  </a:cubicBezTo>
                  <a:cubicBezTo>
                    <a:pt x="14438" y="20431"/>
                    <a:pt x="14435" y="20449"/>
                    <a:pt x="14434" y="20466"/>
                  </a:cubicBezTo>
                  <a:cubicBezTo>
                    <a:pt x="14225" y="20484"/>
                    <a:pt x="14045" y="20669"/>
                    <a:pt x="14024" y="20882"/>
                  </a:cubicBezTo>
                  <a:cubicBezTo>
                    <a:pt x="14021" y="20920"/>
                    <a:pt x="14042" y="21022"/>
                    <a:pt x="14032" y="21036"/>
                  </a:cubicBezTo>
                  <a:cubicBezTo>
                    <a:pt x="14022" y="21049"/>
                    <a:pt x="13974" y="21057"/>
                    <a:pt x="13956" y="21065"/>
                  </a:cubicBezTo>
                  <a:cubicBezTo>
                    <a:pt x="13925" y="21080"/>
                    <a:pt x="13897" y="21097"/>
                    <a:pt x="13870" y="21118"/>
                  </a:cubicBezTo>
                  <a:cubicBezTo>
                    <a:pt x="13774" y="21195"/>
                    <a:pt x="13711" y="21312"/>
                    <a:pt x="13706" y="21436"/>
                  </a:cubicBezTo>
                  <a:cubicBezTo>
                    <a:pt x="13700" y="21556"/>
                    <a:pt x="13752" y="21679"/>
                    <a:pt x="13836" y="21765"/>
                  </a:cubicBezTo>
                  <a:cubicBezTo>
                    <a:pt x="13883" y="21811"/>
                    <a:pt x="13935" y="21829"/>
                    <a:pt x="13990" y="21861"/>
                  </a:cubicBezTo>
                  <a:cubicBezTo>
                    <a:pt x="14031" y="21884"/>
                    <a:pt x="14032" y="21881"/>
                    <a:pt x="14031" y="21930"/>
                  </a:cubicBezTo>
                  <a:cubicBezTo>
                    <a:pt x="14029" y="21970"/>
                    <a:pt x="14027" y="22003"/>
                    <a:pt x="14032" y="22041"/>
                  </a:cubicBezTo>
                  <a:cubicBezTo>
                    <a:pt x="14048" y="22158"/>
                    <a:pt x="14111" y="22267"/>
                    <a:pt x="14204" y="22341"/>
                  </a:cubicBezTo>
                  <a:cubicBezTo>
                    <a:pt x="14248" y="22376"/>
                    <a:pt x="14299" y="22402"/>
                    <a:pt x="14354" y="22419"/>
                  </a:cubicBezTo>
                  <a:cubicBezTo>
                    <a:pt x="14427" y="22442"/>
                    <a:pt x="14511" y="22429"/>
                    <a:pt x="14526" y="22518"/>
                  </a:cubicBezTo>
                  <a:cubicBezTo>
                    <a:pt x="14538" y="22596"/>
                    <a:pt x="14541" y="22653"/>
                    <a:pt x="14595" y="22718"/>
                  </a:cubicBezTo>
                  <a:cubicBezTo>
                    <a:pt x="14637" y="22768"/>
                    <a:pt x="14693" y="22803"/>
                    <a:pt x="14753" y="22826"/>
                  </a:cubicBezTo>
                  <a:cubicBezTo>
                    <a:pt x="14798" y="22842"/>
                    <a:pt x="14844" y="22849"/>
                    <a:pt x="14890" y="22849"/>
                  </a:cubicBezTo>
                  <a:cubicBezTo>
                    <a:pt x="14978" y="22849"/>
                    <a:pt x="15065" y="22823"/>
                    <a:pt x="15146" y="22787"/>
                  </a:cubicBezTo>
                  <a:cubicBezTo>
                    <a:pt x="15195" y="22832"/>
                    <a:pt x="15258" y="22855"/>
                    <a:pt x="15321" y="22855"/>
                  </a:cubicBezTo>
                  <a:cubicBezTo>
                    <a:pt x="15341" y="22855"/>
                    <a:pt x="15361" y="22853"/>
                    <a:pt x="15381" y="22848"/>
                  </a:cubicBezTo>
                  <a:lnTo>
                    <a:pt x="15381" y="22848"/>
                  </a:lnTo>
                  <a:cubicBezTo>
                    <a:pt x="15345" y="23034"/>
                    <a:pt x="15398" y="23233"/>
                    <a:pt x="15552" y="23376"/>
                  </a:cubicBezTo>
                  <a:cubicBezTo>
                    <a:pt x="15489" y="23492"/>
                    <a:pt x="15459" y="23622"/>
                    <a:pt x="15459" y="23753"/>
                  </a:cubicBezTo>
                  <a:cubicBezTo>
                    <a:pt x="15449" y="23772"/>
                    <a:pt x="15452" y="23788"/>
                    <a:pt x="15453" y="23807"/>
                  </a:cubicBezTo>
                  <a:cubicBezTo>
                    <a:pt x="15454" y="23823"/>
                    <a:pt x="15454" y="23836"/>
                    <a:pt x="15457" y="23851"/>
                  </a:cubicBezTo>
                  <a:cubicBezTo>
                    <a:pt x="15458" y="23859"/>
                    <a:pt x="15458" y="23866"/>
                    <a:pt x="15460" y="23876"/>
                  </a:cubicBezTo>
                  <a:cubicBezTo>
                    <a:pt x="15462" y="23888"/>
                    <a:pt x="15464" y="23903"/>
                    <a:pt x="15467" y="23916"/>
                  </a:cubicBezTo>
                  <a:cubicBezTo>
                    <a:pt x="15469" y="23930"/>
                    <a:pt x="15472" y="23945"/>
                    <a:pt x="15476" y="23959"/>
                  </a:cubicBezTo>
                  <a:cubicBezTo>
                    <a:pt x="15467" y="23951"/>
                    <a:pt x="15458" y="23943"/>
                    <a:pt x="15449" y="23934"/>
                  </a:cubicBezTo>
                  <a:cubicBezTo>
                    <a:pt x="15327" y="23823"/>
                    <a:pt x="15204" y="23708"/>
                    <a:pt x="15084" y="23595"/>
                  </a:cubicBezTo>
                  <a:cubicBezTo>
                    <a:pt x="14225" y="22773"/>
                    <a:pt x="13396" y="21922"/>
                    <a:pt x="12539" y="21096"/>
                  </a:cubicBezTo>
                  <a:cubicBezTo>
                    <a:pt x="12125" y="20623"/>
                    <a:pt x="11687" y="20169"/>
                    <a:pt x="11251" y="19717"/>
                  </a:cubicBezTo>
                  <a:cubicBezTo>
                    <a:pt x="11162" y="19623"/>
                    <a:pt x="11069" y="19530"/>
                    <a:pt x="10979" y="19436"/>
                  </a:cubicBezTo>
                  <a:cubicBezTo>
                    <a:pt x="10980" y="19418"/>
                    <a:pt x="10975" y="19398"/>
                    <a:pt x="10961" y="19381"/>
                  </a:cubicBezTo>
                  <a:cubicBezTo>
                    <a:pt x="10851" y="19258"/>
                    <a:pt x="10782" y="19103"/>
                    <a:pt x="10771" y="18939"/>
                  </a:cubicBezTo>
                  <a:cubicBezTo>
                    <a:pt x="10764" y="18824"/>
                    <a:pt x="10809" y="18710"/>
                    <a:pt x="10806" y="18596"/>
                  </a:cubicBezTo>
                  <a:lnTo>
                    <a:pt x="10806" y="18590"/>
                  </a:lnTo>
                  <a:cubicBezTo>
                    <a:pt x="10806" y="18584"/>
                    <a:pt x="10805" y="18575"/>
                    <a:pt x="10805" y="18569"/>
                  </a:cubicBezTo>
                  <a:cubicBezTo>
                    <a:pt x="10804" y="18559"/>
                    <a:pt x="10804" y="18550"/>
                    <a:pt x="10800" y="18540"/>
                  </a:cubicBezTo>
                  <a:cubicBezTo>
                    <a:pt x="10798" y="18523"/>
                    <a:pt x="10794" y="18503"/>
                    <a:pt x="10787" y="18485"/>
                  </a:cubicBezTo>
                  <a:cubicBezTo>
                    <a:pt x="10737" y="18352"/>
                    <a:pt x="10545" y="18189"/>
                    <a:pt x="10603" y="18034"/>
                  </a:cubicBezTo>
                  <a:cubicBezTo>
                    <a:pt x="10629" y="17961"/>
                    <a:pt x="10707" y="17944"/>
                    <a:pt x="10762" y="17899"/>
                  </a:cubicBezTo>
                  <a:cubicBezTo>
                    <a:pt x="10811" y="17858"/>
                    <a:pt x="10842" y="17806"/>
                    <a:pt x="10851" y="17743"/>
                  </a:cubicBezTo>
                  <a:cubicBezTo>
                    <a:pt x="10868" y="17605"/>
                    <a:pt x="10785" y="17475"/>
                    <a:pt x="10777" y="17337"/>
                  </a:cubicBezTo>
                  <a:cubicBezTo>
                    <a:pt x="10767" y="17216"/>
                    <a:pt x="10783" y="17081"/>
                    <a:pt x="10856" y="16978"/>
                  </a:cubicBezTo>
                  <a:cubicBezTo>
                    <a:pt x="10938" y="16863"/>
                    <a:pt x="11075" y="16872"/>
                    <a:pt x="11174" y="16786"/>
                  </a:cubicBezTo>
                  <a:cubicBezTo>
                    <a:pt x="11294" y="16681"/>
                    <a:pt x="11216" y="16555"/>
                    <a:pt x="11231" y="16423"/>
                  </a:cubicBezTo>
                  <a:cubicBezTo>
                    <a:pt x="11248" y="16272"/>
                    <a:pt x="11352" y="16158"/>
                    <a:pt x="11497" y="16119"/>
                  </a:cubicBezTo>
                  <a:cubicBezTo>
                    <a:pt x="11627" y="16086"/>
                    <a:pt x="11738" y="16036"/>
                    <a:pt x="11789" y="15904"/>
                  </a:cubicBezTo>
                  <a:cubicBezTo>
                    <a:pt x="11810" y="15850"/>
                    <a:pt x="11818" y="15794"/>
                    <a:pt x="11829" y="15739"/>
                  </a:cubicBezTo>
                  <a:cubicBezTo>
                    <a:pt x="11846" y="15663"/>
                    <a:pt x="11854" y="15630"/>
                    <a:pt x="11939" y="15621"/>
                  </a:cubicBezTo>
                  <a:cubicBezTo>
                    <a:pt x="12057" y="15609"/>
                    <a:pt x="12144" y="15587"/>
                    <a:pt x="12214" y="15483"/>
                  </a:cubicBezTo>
                  <a:cubicBezTo>
                    <a:pt x="12256" y="15419"/>
                    <a:pt x="12279" y="15273"/>
                    <a:pt x="12342" y="15229"/>
                  </a:cubicBezTo>
                  <a:cubicBezTo>
                    <a:pt x="12351" y="15222"/>
                    <a:pt x="12360" y="15220"/>
                    <a:pt x="12368" y="15220"/>
                  </a:cubicBezTo>
                  <a:cubicBezTo>
                    <a:pt x="12392" y="15220"/>
                    <a:pt x="12413" y="15240"/>
                    <a:pt x="12439" y="15254"/>
                  </a:cubicBezTo>
                  <a:cubicBezTo>
                    <a:pt x="12485" y="15279"/>
                    <a:pt x="12530" y="15299"/>
                    <a:pt x="12581" y="15299"/>
                  </a:cubicBezTo>
                  <a:cubicBezTo>
                    <a:pt x="12592" y="15299"/>
                    <a:pt x="12603" y="15298"/>
                    <a:pt x="12615" y="15296"/>
                  </a:cubicBezTo>
                  <a:cubicBezTo>
                    <a:pt x="12764" y="15269"/>
                    <a:pt x="12782" y="15105"/>
                    <a:pt x="12855" y="14998"/>
                  </a:cubicBezTo>
                  <a:cubicBezTo>
                    <a:pt x="12890" y="14948"/>
                    <a:pt x="12946" y="14880"/>
                    <a:pt x="13014" y="14880"/>
                  </a:cubicBezTo>
                  <a:cubicBezTo>
                    <a:pt x="13016" y="14880"/>
                    <a:pt x="13017" y="14880"/>
                    <a:pt x="13019" y="14880"/>
                  </a:cubicBezTo>
                  <a:cubicBezTo>
                    <a:pt x="13092" y="14883"/>
                    <a:pt x="13144" y="14948"/>
                    <a:pt x="13221" y="14948"/>
                  </a:cubicBezTo>
                  <a:cubicBezTo>
                    <a:pt x="13224" y="14948"/>
                    <a:pt x="13228" y="14948"/>
                    <a:pt x="13231" y="14947"/>
                  </a:cubicBezTo>
                  <a:cubicBezTo>
                    <a:pt x="13396" y="14935"/>
                    <a:pt x="13393" y="14760"/>
                    <a:pt x="13486" y="14666"/>
                  </a:cubicBezTo>
                  <a:cubicBezTo>
                    <a:pt x="13536" y="14619"/>
                    <a:pt x="13605" y="14591"/>
                    <a:pt x="13675" y="14591"/>
                  </a:cubicBezTo>
                  <a:cubicBezTo>
                    <a:pt x="13677" y="14591"/>
                    <a:pt x="13680" y="14591"/>
                    <a:pt x="13682" y="14591"/>
                  </a:cubicBezTo>
                  <a:cubicBezTo>
                    <a:pt x="13771" y="14592"/>
                    <a:pt x="13821" y="14645"/>
                    <a:pt x="13897" y="14683"/>
                  </a:cubicBezTo>
                  <a:cubicBezTo>
                    <a:pt x="13931" y="14700"/>
                    <a:pt x="13967" y="14711"/>
                    <a:pt x="14004" y="14711"/>
                  </a:cubicBezTo>
                  <a:cubicBezTo>
                    <a:pt x="14031" y="14711"/>
                    <a:pt x="14057" y="14706"/>
                    <a:pt x="14083" y="14693"/>
                  </a:cubicBezTo>
                  <a:cubicBezTo>
                    <a:pt x="14153" y="14660"/>
                    <a:pt x="14179" y="14582"/>
                    <a:pt x="14224" y="14524"/>
                  </a:cubicBezTo>
                  <a:cubicBezTo>
                    <a:pt x="14278" y="14451"/>
                    <a:pt x="14381" y="14395"/>
                    <a:pt x="14470" y="14395"/>
                  </a:cubicBezTo>
                  <a:cubicBezTo>
                    <a:pt x="14547" y="14395"/>
                    <a:pt x="14614" y="14437"/>
                    <a:pt x="14630" y="14545"/>
                  </a:cubicBezTo>
                  <a:cubicBezTo>
                    <a:pt x="14636" y="14590"/>
                    <a:pt x="14673" y="14610"/>
                    <a:pt x="14711" y="14610"/>
                  </a:cubicBezTo>
                  <a:cubicBezTo>
                    <a:pt x="14745" y="14610"/>
                    <a:pt x="14780" y="14594"/>
                    <a:pt x="14799" y="14566"/>
                  </a:cubicBezTo>
                  <a:cubicBezTo>
                    <a:pt x="14863" y="14466"/>
                    <a:pt x="14976" y="14393"/>
                    <a:pt x="15099" y="14393"/>
                  </a:cubicBezTo>
                  <a:close/>
                  <a:moveTo>
                    <a:pt x="20521" y="18946"/>
                  </a:moveTo>
                  <a:cubicBezTo>
                    <a:pt x="20620" y="18946"/>
                    <a:pt x="20718" y="19016"/>
                    <a:pt x="20745" y="19111"/>
                  </a:cubicBezTo>
                  <a:cubicBezTo>
                    <a:pt x="20759" y="19158"/>
                    <a:pt x="20797" y="19183"/>
                    <a:pt x="20839" y="19183"/>
                  </a:cubicBezTo>
                  <a:cubicBezTo>
                    <a:pt x="20856" y="19183"/>
                    <a:pt x="20874" y="19179"/>
                    <a:pt x="20891" y="19171"/>
                  </a:cubicBezTo>
                  <a:cubicBezTo>
                    <a:pt x="20987" y="19126"/>
                    <a:pt x="21114" y="19094"/>
                    <a:pt x="21237" y="19094"/>
                  </a:cubicBezTo>
                  <a:cubicBezTo>
                    <a:pt x="21418" y="19094"/>
                    <a:pt x="21589" y="19164"/>
                    <a:pt x="21628" y="19367"/>
                  </a:cubicBezTo>
                  <a:cubicBezTo>
                    <a:pt x="21637" y="19411"/>
                    <a:pt x="21684" y="19443"/>
                    <a:pt x="21729" y="19443"/>
                  </a:cubicBezTo>
                  <a:cubicBezTo>
                    <a:pt x="21746" y="19443"/>
                    <a:pt x="21762" y="19438"/>
                    <a:pt x="21776" y="19428"/>
                  </a:cubicBezTo>
                  <a:cubicBezTo>
                    <a:pt x="21857" y="19370"/>
                    <a:pt x="21954" y="19341"/>
                    <a:pt x="22052" y="19341"/>
                  </a:cubicBezTo>
                  <a:cubicBezTo>
                    <a:pt x="22212" y="19341"/>
                    <a:pt x="22371" y="19417"/>
                    <a:pt x="22455" y="19560"/>
                  </a:cubicBezTo>
                  <a:cubicBezTo>
                    <a:pt x="22490" y="19621"/>
                    <a:pt x="22505" y="19689"/>
                    <a:pt x="22570" y="19730"/>
                  </a:cubicBezTo>
                  <a:cubicBezTo>
                    <a:pt x="22602" y="19751"/>
                    <a:pt x="22635" y="19757"/>
                    <a:pt x="22670" y="19757"/>
                  </a:cubicBezTo>
                  <a:cubicBezTo>
                    <a:pt x="22704" y="19757"/>
                    <a:pt x="22739" y="19751"/>
                    <a:pt x="22774" y="19745"/>
                  </a:cubicBezTo>
                  <a:cubicBezTo>
                    <a:pt x="22788" y="19743"/>
                    <a:pt x="22803" y="19742"/>
                    <a:pt x="22816" y="19742"/>
                  </a:cubicBezTo>
                  <a:cubicBezTo>
                    <a:pt x="22991" y="19742"/>
                    <a:pt x="23101" y="19908"/>
                    <a:pt x="22999" y="20077"/>
                  </a:cubicBezTo>
                  <a:cubicBezTo>
                    <a:pt x="22956" y="20148"/>
                    <a:pt x="23018" y="20222"/>
                    <a:pt x="23090" y="20222"/>
                  </a:cubicBezTo>
                  <a:cubicBezTo>
                    <a:pt x="23097" y="20222"/>
                    <a:pt x="23103" y="20221"/>
                    <a:pt x="23109" y="20220"/>
                  </a:cubicBezTo>
                  <a:cubicBezTo>
                    <a:pt x="23140" y="20215"/>
                    <a:pt x="23172" y="20212"/>
                    <a:pt x="23204" y="20212"/>
                  </a:cubicBezTo>
                  <a:cubicBezTo>
                    <a:pt x="23313" y="20212"/>
                    <a:pt x="23421" y="20245"/>
                    <a:pt x="23499" y="20324"/>
                  </a:cubicBezTo>
                  <a:cubicBezTo>
                    <a:pt x="23593" y="20418"/>
                    <a:pt x="23614" y="20564"/>
                    <a:pt x="23544" y="20675"/>
                  </a:cubicBezTo>
                  <a:cubicBezTo>
                    <a:pt x="23506" y="20734"/>
                    <a:pt x="23550" y="20831"/>
                    <a:pt x="23623" y="20831"/>
                  </a:cubicBezTo>
                  <a:cubicBezTo>
                    <a:pt x="23626" y="20831"/>
                    <a:pt x="23630" y="20831"/>
                    <a:pt x="23633" y="20831"/>
                  </a:cubicBezTo>
                  <a:cubicBezTo>
                    <a:pt x="23651" y="20828"/>
                    <a:pt x="23669" y="20827"/>
                    <a:pt x="23686" y="20827"/>
                  </a:cubicBezTo>
                  <a:cubicBezTo>
                    <a:pt x="23967" y="20827"/>
                    <a:pt x="24139" y="21097"/>
                    <a:pt x="23994" y="21361"/>
                  </a:cubicBezTo>
                  <a:cubicBezTo>
                    <a:pt x="23959" y="21423"/>
                    <a:pt x="23999" y="21519"/>
                    <a:pt x="24076" y="21519"/>
                  </a:cubicBezTo>
                  <a:cubicBezTo>
                    <a:pt x="24079" y="21519"/>
                    <a:pt x="24082" y="21519"/>
                    <a:pt x="24085" y="21519"/>
                  </a:cubicBezTo>
                  <a:cubicBezTo>
                    <a:pt x="24093" y="21518"/>
                    <a:pt x="24101" y="21518"/>
                    <a:pt x="24108" y="21518"/>
                  </a:cubicBezTo>
                  <a:cubicBezTo>
                    <a:pt x="24329" y="21518"/>
                    <a:pt x="24423" y="21777"/>
                    <a:pt x="24253" y="21927"/>
                  </a:cubicBezTo>
                  <a:cubicBezTo>
                    <a:pt x="24192" y="21979"/>
                    <a:pt x="24221" y="22102"/>
                    <a:pt x="24302" y="22116"/>
                  </a:cubicBezTo>
                  <a:cubicBezTo>
                    <a:pt x="24588" y="22159"/>
                    <a:pt x="24656" y="22496"/>
                    <a:pt x="24398" y="22635"/>
                  </a:cubicBezTo>
                  <a:cubicBezTo>
                    <a:pt x="24312" y="22680"/>
                    <a:pt x="24332" y="22816"/>
                    <a:pt x="24425" y="22840"/>
                  </a:cubicBezTo>
                  <a:cubicBezTo>
                    <a:pt x="24604" y="22892"/>
                    <a:pt x="24595" y="23117"/>
                    <a:pt x="24419" y="23174"/>
                  </a:cubicBezTo>
                  <a:cubicBezTo>
                    <a:pt x="24354" y="23195"/>
                    <a:pt x="24310" y="23295"/>
                    <a:pt x="24375" y="23346"/>
                  </a:cubicBezTo>
                  <a:cubicBezTo>
                    <a:pt x="24484" y="23432"/>
                    <a:pt x="24525" y="23556"/>
                    <a:pt x="24484" y="23690"/>
                  </a:cubicBezTo>
                  <a:cubicBezTo>
                    <a:pt x="24483" y="23696"/>
                    <a:pt x="24482" y="23701"/>
                    <a:pt x="24482" y="23706"/>
                  </a:cubicBezTo>
                  <a:cubicBezTo>
                    <a:pt x="24390" y="23770"/>
                    <a:pt x="24300" y="23832"/>
                    <a:pt x="24208" y="23895"/>
                  </a:cubicBezTo>
                  <a:cubicBezTo>
                    <a:pt x="24117" y="23958"/>
                    <a:pt x="24025" y="24018"/>
                    <a:pt x="23934" y="24079"/>
                  </a:cubicBezTo>
                  <a:cubicBezTo>
                    <a:pt x="23841" y="24140"/>
                    <a:pt x="23749" y="24200"/>
                    <a:pt x="23656" y="24258"/>
                  </a:cubicBezTo>
                  <a:cubicBezTo>
                    <a:pt x="23578" y="24309"/>
                    <a:pt x="23499" y="24359"/>
                    <a:pt x="23418" y="24407"/>
                  </a:cubicBezTo>
                  <a:cubicBezTo>
                    <a:pt x="23263" y="24502"/>
                    <a:pt x="23105" y="24593"/>
                    <a:pt x="22948" y="24682"/>
                  </a:cubicBezTo>
                  <a:cubicBezTo>
                    <a:pt x="22860" y="24731"/>
                    <a:pt x="22772" y="24778"/>
                    <a:pt x="22685" y="24825"/>
                  </a:cubicBezTo>
                  <a:cubicBezTo>
                    <a:pt x="22628" y="24855"/>
                    <a:pt x="22570" y="24886"/>
                    <a:pt x="22511" y="24914"/>
                  </a:cubicBezTo>
                  <a:cubicBezTo>
                    <a:pt x="22464" y="24939"/>
                    <a:pt x="22416" y="24962"/>
                    <a:pt x="22368" y="24986"/>
                  </a:cubicBezTo>
                  <a:cubicBezTo>
                    <a:pt x="22318" y="25011"/>
                    <a:pt x="22269" y="25034"/>
                    <a:pt x="22219" y="25056"/>
                  </a:cubicBezTo>
                  <a:cubicBezTo>
                    <a:pt x="22190" y="25070"/>
                    <a:pt x="22161" y="25084"/>
                    <a:pt x="22132" y="25096"/>
                  </a:cubicBezTo>
                  <a:lnTo>
                    <a:pt x="22046" y="25136"/>
                  </a:lnTo>
                  <a:cubicBezTo>
                    <a:pt x="22024" y="25146"/>
                    <a:pt x="22002" y="25156"/>
                    <a:pt x="21979" y="25166"/>
                  </a:cubicBezTo>
                  <a:cubicBezTo>
                    <a:pt x="21929" y="25187"/>
                    <a:pt x="21878" y="25209"/>
                    <a:pt x="21827" y="25230"/>
                  </a:cubicBezTo>
                  <a:cubicBezTo>
                    <a:pt x="21734" y="25268"/>
                    <a:pt x="21637" y="25305"/>
                    <a:pt x="21542" y="25339"/>
                  </a:cubicBezTo>
                  <a:cubicBezTo>
                    <a:pt x="21499" y="25355"/>
                    <a:pt x="21456" y="25370"/>
                    <a:pt x="21412" y="25384"/>
                  </a:cubicBezTo>
                  <a:cubicBezTo>
                    <a:pt x="21325" y="25414"/>
                    <a:pt x="21239" y="25443"/>
                    <a:pt x="21151" y="25469"/>
                  </a:cubicBezTo>
                  <a:cubicBezTo>
                    <a:pt x="21108" y="25482"/>
                    <a:pt x="21065" y="25496"/>
                    <a:pt x="21019" y="25508"/>
                  </a:cubicBezTo>
                  <a:cubicBezTo>
                    <a:pt x="20932" y="25533"/>
                    <a:pt x="20842" y="25556"/>
                    <a:pt x="20753" y="25576"/>
                  </a:cubicBezTo>
                  <a:cubicBezTo>
                    <a:pt x="20714" y="25586"/>
                    <a:pt x="20677" y="25595"/>
                    <a:pt x="20638" y="25603"/>
                  </a:cubicBezTo>
                  <a:cubicBezTo>
                    <a:pt x="20628" y="25606"/>
                    <a:pt x="20617" y="25608"/>
                    <a:pt x="20607" y="25610"/>
                  </a:cubicBezTo>
                  <a:cubicBezTo>
                    <a:pt x="20571" y="25616"/>
                    <a:pt x="20536" y="25625"/>
                    <a:pt x="20499" y="25631"/>
                  </a:cubicBezTo>
                  <a:cubicBezTo>
                    <a:pt x="20487" y="25633"/>
                    <a:pt x="20474" y="25636"/>
                    <a:pt x="20463" y="25637"/>
                  </a:cubicBezTo>
                  <a:cubicBezTo>
                    <a:pt x="20424" y="25643"/>
                    <a:pt x="20386" y="25651"/>
                    <a:pt x="20347" y="25658"/>
                  </a:cubicBezTo>
                  <a:cubicBezTo>
                    <a:pt x="20302" y="25666"/>
                    <a:pt x="20258" y="25673"/>
                    <a:pt x="20212" y="25679"/>
                  </a:cubicBezTo>
                  <a:cubicBezTo>
                    <a:pt x="20192" y="25683"/>
                    <a:pt x="20172" y="25685"/>
                    <a:pt x="20154" y="25687"/>
                  </a:cubicBezTo>
                  <a:cubicBezTo>
                    <a:pt x="20122" y="25692"/>
                    <a:pt x="20089" y="25695"/>
                    <a:pt x="20058" y="25699"/>
                  </a:cubicBezTo>
                  <a:cubicBezTo>
                    <a:pt x="20009" y="25706"/>
                    <a:pt x="19959" y="25711"/>
                    <a:pt x="19909" y="25715"/>
                  </a:cubicBezTo>
                  <a:cubicBezTo>
                    <a:pt x="19890" y="25718"/>
                    <a:pt x="19874" y="25719"/>
                    <a:pt x="19855" y="25719"/>
                  </a:cubicBezTo>
                  <a:cubicBezTo>
                    <a:pt x="19823" y="25723"/>
                    <a:pt x="19789" y="25725"/>
                    <a:pt x="19755" y="25726"/>
                  </a:cubicBezTo>
                  <a:cubicBezTo>
                    <a:pt x="19739" y="25729"/>
                    <a:pt x="19725" y="25730"/>
                    <a:pt x="19711" y="25730"/>
                  </a:cubicBezTo>
                  <a:cubicBezTo>
                    <a:pt x="19670" y="25732"/>
                    <a:pt x="19630" y="25734"/>
                    <a:pt x="19589" y="25735"/>
                  </a:cubicBezTo>
                  <a:cubicBezTo>
                    <a:pt x="19521" y="25738"/>
                    <a:pt x="19453" y="25739"/>
                    <a:pt x="19384" y="25739"/>
                  </a:cubicBezTo>
                  <a:cubicBezTo>
                    <a:pt x="18956" y="25739"/>
                    <a:pt x="18527" y="25684"/>
                    <a:pt x="18109" y="25565"/>
                  </a:cubicBezTo>
                  <a:cubicBezTo>
                    <a:pt x="17307" y="25338"/>
                    <a:pt x="16602" y="24895"/>
                    <a:pt x="15959" y="24372"/>
                  </a:cubicBezTo>
                  <a:cubicBezTo>
                    <a:pt x="15957" y="24352"/>
                    <a:pt x="15946" y="24333"/>
                    <a:pt x="15926" y="24319"/>
                  </a:cubicBezTo>
                  <a:cubicBezTo>
                    <a:pt x="15635" y="24116"/>
                    <a:pt x="15533" y="23703"/>
                    <a:pt x="15730" y="23401"/>
                  </a:cubicBezTo>
                  <a:cubicBezTo>
                    <a:pt x="15757" y="23360"/>
                    <a:pt x="15736" y="23308"/>
                    <a:pt x="15699" y="23284"/>
                  </a:cubicBezTo>
                  <a:cubicBezTo>
                    <a:pt x="15670" y="23263"/>
                    <a:pt x="15644" y="23241"/>
                    <a:pt x="15621" y="23216"/>
                  </a:cubicBezTo>
                  <a:cubicBezTo>
                    <a:pt x="15610" y="23203"/>
                    <a:pt x="15599" y="23189"/>
                    <a:pt x="15590" y="23175"/>
                  </a:cubicBezTo>
                  <a:cubicBezTo>
                    <a:pt x="15572" y="23148"/>
                    <a:pt x="15557" y="23118"/>
                    <a:pt x="15545" y="23088"/>
                  </a:cubicBezTo>
                  <a:cubicBezTo>
                    <a:pt x="15516" y="23012"/>
                    <a:pt x="15512" y="22929"/>
                    <a:pt x="15531" y="22852"/>
                  </a:cubicBezTo>
                  <a:cubicBezTo>
                    <a:pt x="15535" y="22839"/>
                    <a:pt x="15537" y="22825"/>
                    <a:pt x="15543" y="22810"/>
                  </a:cubicBezTo>
                  <a:cubicBezTo>
                    <a:pt x="15547" y="22798"/>
                    <a:pt x="15554" y="22784"/>
                    <a:pt x="15561" y="22772"/>
                  </a:cubicBezTo>
                  <a:cubicBezTo>
                    <a:pt x="15567" y="22758"/>
                    <a:pt x="15573" y="22747"/>
                    <a:pt x="15582" y="22735"/>
                  </a:cubicBezTo>
                  <a:cubicBezTo>
                    <a:pt x="15589" y="22723"/>
                    <a:pt x="15597" y="22711"/>
                    <a:pt x="15608" y="22701"/>
                  </a:cubicBezTo>
                  <a:cubicBezTo>
                    <a:pt x="15609" y="22700"/>
                    <a:pt x="15610" y="22697"/>
                    <a:pt x="15611" y="22696"/>
                  </a:cubicBezTo>
                  <a:cubicBezTo>
                    <a:pt x="15619" y="22688"/>
                    <a:pt x="15627" y="22679"/>
                    <a:pt x="15636" y="22672"/>
                  </a:cubicBezTo>
                  <a:cubicBezTo>
                    <a:pt x="15641" y="22667"/>
                    <a:pt x="15646" y="22661"/>
                    <a:pt x="15653" y="22657"/>
                  </a:cubicBezTo>
                  <a:cubicBezTo>
                    <a:pt x="15660" y="22651"/>
                    <a:pt x="15667" y="22646"/>
                    <a:pt x="15675" y="22640"/>
                  </a:cubicBezTo>
                  <a:cubicBezTo>
                    <a:pt x="15683" y="22635"/>
                    <a:pt x="15691" y="22629"/>
                    <a:pt x="15699" y="22625"/>
                  </a:cubicBezTo>
                  <a:cubicBezTo>
                    <a:pt x="15709" y="22620"/>
                    <a:pt x="15718" y="22614"/>
                    <a:pt x="15728" y="22611"/>
                  </a:cubicBezTo>
                  <a:cubicBezTo>
                    <a:pt x="15738" y="22606"/>
                    <a:pt x="15746" y="22601"/>
                    <a:pt x="15757" y="22599"/>
                  </a:cubicBezTo>
                  <a:cubicBezTo>
                    <a:pt x="15835" y="22569"/>
                    <a:pt x="15842" y="22480"/>
                    <a:pt x="15778" y="22431"/>
                  </a:cubicBezTo>
                  <a:cubicBezTo>
                    <a:pt x="15507" y="22225"/>
                    <a:pt x="15557" y="21782"/>
                    <a:pt x="15885" y="21664"/>
                  </a:cubicBezTo>
                  <a:cubicBezTo>
                    <a:pt x="15936" y="21646"/>
                    <a:pt x="15977" y="21594"/>
                    <a:pt x="15958" y="21538"/>
                  </a:cubicBezTo>
                  <a:cubicBezTo>
                    <a:pt x="15885" y="21321"/>
                    <a:pt x="15929" y="21081"/>
                    <a:pt x="16094" y="20918"/>
                  </a:cubicBezTo>
                  <a:cubicBezTo>
                    <a:pt x="16181" y="20835"/>
                    <a:pt x="16297" y="20814"/>
                    <a:pt x="16386" y="20737"/>
                  </a:cubicBezTo>
                  <a:cubicBezTo>
                    <a:pt x="16488" y="20649"/>
                    <a:pt x="16473" y="20530"/>
                    <a:pt x="16511" y="20413"/>
                  </a:cubicBezTo>
                  <a:cubicBezTo>
                    <a:pt x="16546" y="20301"/>
                    <a:pt x="16635" y="20205"/>
                    <a:pt x="16740" y="20154"/>
                  </a:cubicBezTo>
                  <a:cubicBezTo>
                    <a:pt x="16854" y="20097"/>
                    <a:pt x="16986" y="20115"/>
                    <a:pt x="17090" y="20033"/>
                  </a:cubicBezTo>
                  <a:cubicBezTo>
                    <a:pt x="17176" y="19966"/>
                    <a:pt x="17210" y="19866"/>
                    <a:pt x="17275" y="19783"/>
                  </a:cubicBezTo>
                  <a:cubicBezTo>
                    <a:pt x="17325" y="19720"/>
                    <a:pt x="17400" y="19684"/>
                    <a:pt x="17475" y="19684"/>
                  </a:cubicBezTo>
                  <a:cubicBezTo>
                    <a:pt x="17527" y="19684"/>
                    <a:pt x="17580" y="19701"/>
                    <a:pt x="17624" y="19737"/>
                  </a:cubicBezTo>
                  <a:cubicBezTo>
                    <a:pt x="17647" y="19755"/>
                    <a:pt x="17671" y="19764"/>
                    <a:pt x="17693" y="19764"/>
                  </a:cubicBezTo>
                  <a:cubicBezTo>
                    <a:pt x="17732" y="19764"/>
                    <a:pt x="17767" y="19739"/>
                    <a:pt x="17785" y="19695"/>
                  </a:cubicBezTo>
                  <a:cubicBezTo>
                    <a:pt x="17845" y="19555"/>
                    <a:pt x="17973" y="19445"/>
                    <a:pt x="18118" y="19399"/>
                  </a:cubicBezTo>
                  <a:cubicBezTo>
                    <a:pt x="18170" y="19381"/>
                    <a:pt x="18225" y="19372"/>
                    <a:pt x="18280" y="19372"/>
                  </a:cubicBezTo>
                  <a:cubicBezTo>
                    <a:pt x="18304" y="19372"/>
                    <a:pt x="18329" y="19374"/>
                    <a:pt x="18353" y="19378"/>
                  </a:cubicBezTo>
                  <a:cubicBezTo>
                    <a:pt x="18406" y="19388"/>
                    <a:pt x="18455" y="19408"/>
                    <a:pt x="18507" y="19408"/>
                  </a:cubicBezTo>
                  <a:cubicBezTo>
                    <a:pt x="18526" y="19408"/>
                    <a:pt x="18545" y="19406"/>
                    <a:pt x="18565" y="19399"/>
                  </a:cubicBezTo>
                  <a:cubicBezTo>
                    <a:pt x="18635" y="19374"/>
                    <a:pt x="18665" y="19318"/>
                    <a:pt x="18704" y="19261"/>
                  </a:cubicBezTo>
                  <a:cubicBezTo>
                    <a:pt x="18745" y="19202"/>
                    <a:pt x="18796" y="19158"/>
                    <a:pt x="18862" y="19131"/>
                  </a:cubicBezTo>
                  <a:cubicBezTo>
                    <a:pt x="18914" y="19109"/>
                    <a:pt x="18970" y="19097"/>
                    <a:pt x="19025" y="19097"/>
                  </a:cubicBezTo>
                  <a:cubicBezTo>
                    <a:pt x="19112" y="19097"/>
                    <a:pt x="19199" y="19126"/>
                    <a:pt x="19265" y="19186"/>
                  </a:cubicBezTo>
                  <a:cubicBezTo>
                    <a:pt x="19286" y="19205"/>
                    <a:pt x="19313" y="19214"/>
                    <a:pt x="19339" y="19214"/>
                  </a:cubicBezTo>
                  <a:cubicBezTo>
                    <a:pt x="19371" y="19214"/>
                    <a:pt x="19403" y="19199"/>
                    <a:pt x="19421" y="19167"/>
                  </a:cubicBezTo>
                  <a:cubicBezTo>
                    <a:pt x="19487" y="19050"/>
                    <a:pt x="19611" y="18980"/>
                    <a:pt x="19745" y="18980"/>
                  </a:cubicBezTo>
                  <a:cubicBezTo>
                    <a:pt x="19747" y="18980"/>
                    <a:pt x="19749" y="18980"/>
                    <a:pt x="19751" y="18980"/>
                  </a:cubicBezTo>
                  <a:cubicBezTo>
                    <a:pt x="19893" y="18981"/>
                    <a:pt x="19980" y="19098"/>
                    <a:pt x="20114" y="19112"/>
                  </a:cubicBezTo>
                  <a:cubicBezTo>
                    <a:pt x="20124" y="19113"/>
                    <a:pt x="20134" y="19114"/>
                    <a:pt x="20143" y="19114"/>
                  </a:cubicBezTo>
                  <a:cubicBezTo>
                    <a:pt x="20277" y="19114"/>
                    <a:pt x="20336" y="18994"/>
                    <a:pt x="20458" y="18956"/>
                  </a:cubicBezTo>
                  <a:cubicBezTo>
                    <a:pt x="20478" y="18949"/>
                    <a:pt x="20500" y="18946"/>
                    <a:pt x="20521" y="18946"/>
                  </a:cubicBezTo>
                  <a:close/>
                  <a:moveTo>
                    <a:pt x="14170" y="1"/>
                  </a:moveTo>
                  <a:cubicBezTo>
                    <a:pt x="14049" y="1"/>
                    <a:pt x="13927" y="5"/>
                    <a:pt x="13806" y="14"/>
                  </a:cubicBezTo>
                  <a:cubicBezTo>
                    <a:pt x="13781" y="16"/>
                    <a:pt x="13756" y="18"/>
                    <a:pt x="13731" y="19"/>
                  </a:cubicBezTo>
                  <a:cubicBezTo>
                    <a:pt x="12832" y="101"/>
                    <a:pt x="11971" y="398"/>
                    <a:pt x="11146" y="756"/>
                  </a:cubicBezTo>
                  <a:cubicBezTo>
                    <a:pt x="10278" y="1132"/>
                    <a:pt x="9432" y="1563"/>
                    <a:pt x="8591" y="1996"/>
                  </a:cubicBezTo>
                  <a:cubicBezTo>
                    <a:pt x="6855" y="2894"/>
                    <a:pt x="5134" y="3819"/>
                    <a:pt x="3406" y="4732"/>
                  </a:cubicBezTo>
                  <a:cubicBezTo>
                    <a:pt x="2979" y="4959"/>
                    <a:pt x="2554" y="5185"/>
                    <a:pt x="2129" y="5418"/>
                  </a:cubicBezTo>
                  <a:cubicBezTo>
                    <a:pt x="1733" y="5636"/>
                    <a:pt x="1325" y="5849"/>
                    <a:pt x="951" y="6106"/>
                  </a:cubicBezTo>
                  <a:cubicBezTo>
                    <a:pt x="629" y="6327"/>
                    <a:pt x="343" y="6600"/>
                    <a:pt x="187" y="6965"/>
                  </a:cubicBezTo>
                  <a:cubicBezTo>
                    <a:pt x="41" y="7306"/>
                    <a:pt x="1" y="7686"/>
                    <a:pt x="45" y="8053"/>
                  </a:cubicBezTo>
                  <a:cubicBezTo>
                    <a:pt x="165" y="9067"/>
                    <a:pt x="907" y="9788"/>
                    <a:pt x="1591" y="10475"/>
                  </a:cubicBezTo>
                  <a:cubicBezTo>
                    <a:pt x="2483" y="11375"/>
                    <a:pt x="3378" y="12275"/>
                    <a:pt x="4270" y="13175"/>
                  </a:cubicBezTo>
                  <a:cubicBezTo>
                    <a:pt x="4992" y="13902"/>
                    <a:pt x="5723" y="14614"/>
                    <a:pt x="6465" y="15322"/>
                  </a:cubicBezTo>
                  <a:cubicBezTo>
                    <a:pt x="7929" y="16719"/>
                    <a:pt x="9406" y="18107"/>
                    <a:pt x="10819" y="19556"/>
                  </a:cubicBezTo>
                  <a:cubicBezTo>
                    <a:pt x="12090" y="20858"/>
                    <a:pt x="13359" y="22190"/>
                    <a:pt x="14663" y="23473"/>
                  </a:cubicBezTo>
                  <a:cubicBezTo>
                    <a:pt x="15536" y="24332"/>
                    <a:pt x="16478" y="25176"/>
                    <a:pt x="17633" y="25625"/>
                  </a:cubicBezTo>
                  <a:cubicBezTo>
                    <a:pt x="18202" y="25846"/>
                    <a:pt x="18799" y="25944"/>
                    <a:pt x="19397" y="25944"/>
                  </a:cubicBezTo>
                  <a:cubicBezTo>
                    <a:pt x="20116" y="25944"/>
                    <a:pt x="20838" y="25803"/>
                    <a:pt x="21519" y="25565"/>
                  </a:cubicBezTo>
                  <a:cubicBezTo>
                    <a:pt x="22807" y="25116"/>
                    <a:pt x="23942" y="24335"/>
                    <a:pt x="25028" y="23523"/>
                  </a:cubicBezTo>
                  <a:cubicBezTo>
                    <a:pt x="25596" y="23097"/>
                    <a:pt x="26190" y="22701"/>
                    <a:pt x="26774" y="22299"/>
                  </a:cubicBezTo>
                  <a:cubicBezTo>
                    <a:pt x="27270" y="21960"/>
                    <a:pt x="27765" y="21618"/>
                    <a:pt x="28259" y="21278"/>
                  </a:cubicBezTo>
                  <a:cubicBezTo>
                    <a:pt x="28754" y="20939"/>
                    <a:pt x="29249" y="20597"/>
                    <a:pt x="29745" y="20258"/>
                  </a:cubicBezTo>
                  <a:cubicBezTo>
                    <a:pt x="30889" y="19472"/>
                    <a:pt x="32092" y="18563"/>
                    <a:pt x="33038" y="17525"/>
                  </a:cubicBezTo>
                  <a:cubicBezTo>
                    <a:pt x="33371" y="17163"/>
                    <a:pt x="33658" y="16744"/>
                    <a:pt x="33784" y="16263"/>
                  </a:cubicBezTo>
                  <a:cubicBezTo>
                    <a:pt x="33912" y="15775"/>
                    <a:pt x="33850" y="15284"/>
                    <a:pt x="33588" y="14855"/>
                  </a:cubicBezTo>
                  <a:cubicBezTo>
                    <a:pt x="33334" y="14440"/>
                    <a:pt x="32966" y="14092"/>
                    <a:pt x="32621" y="13754"/>
                  </a:cubicBezTo>
                  <a:cubicBezTo>
                    <a:pt x="32279" y="13420"/>
                    <a:pt x="31924" y="13100"/>
                    <a:pt x="31559" y="12793"/>
                  </a:cubicBezTo>
                  <a:cubicBezTo>
                    <a:pt x="31153" y="12435"/>
                    <a:pt x="30731" y="12097"/>
                    <a:pt x="30310" y="11756"/>
                  </a:cubicBezTo>
                  <a:cubicBezTo>
                    <a:pt x="29686" y="11253"/>
                    <a:pt x="29063" y="10750"/>
                    <a:pt x="28436" y="10249"/>
                  </a:cubicBezTo>
                  <a:cubicBezTo>
                    <a:pt x="27196" y="9257"/>
                    <a:pt x="25962" y="8256"/>
                    <a:pt x="24717" y="7268"/>
                  </a:cubicBezTo>
                  <a:cubicBezTo>
                    <a:pt x="24385" y="7005"/>
                    <a:pt x="24052" y="6742"/>
                    <a:pt x="23719" y="6480"/>
                  </a:cubicBezTo>
                  <a:cubicBezTo>
                    <a:pt x="23556" y="6340"/>
                    <a:pt x="23394" y="6200"/>
                    <a:pt x="23231" y="6063"/>
                  </a:cubicBezTo>
                  <a:cubicBezTo>
                    <a:pt x="22769" y="5673"/>
                    <a:pt x="22302" y="5289"/>
                    <a:pt x="21837" y="4906"/>
                  </a:cubicBezTo>
                  <a:cubicBezTo>
                    <a:pt x="21528" y="4651"/>
                    <a:pt x="21219" y="4397"/>
                    <a:pt x="20910" y="4142"/>
                  </a:cubicBezTo>
                  <a:cubicBezTo>
                    <a:pt x="19774" y="3208"/>
                    <a:pt x="18414" y="1954"/>
                    <a:pt x="17250" y="1053"/>
                  </a:cubicBezTo>
                  <a:cubicBezTo>
                    <a:pt x="16368" y="372"/>
                    <a:pt x="15278" y="1"/>
                    <a:pt x="1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42"/>
            <p:cNvSpPr/>
            <p:nvPr/>
          </p:nvSpPr>
          <p:spPr>
            <a:xfrm>
              <a:off x="3679843" y="609358"/>
              <a:ext cx="13536" cy="14727"/>
            </a:xfrm>
            <a:custGeom>
              <a:rect b="b" l="l" r="r" t="t"/>
              <a:pathLst>
                <a:path extrusionOk="0" h="371" w="341">
                  <a:moveTo>
                    <a:pt x="177" y="0"/>
                  </a:moveTo>
                  <a:cubicBezTo>
                    <a:pt x="167" y="1"/>
                    <a:pt x="157" y="1"/>
                    <a:pt x="146" y="4"/>
                  </a:cubicBezTo>
                  <a:lnTo>
                    <a:pt x="145" y="4"/>
                  </a:lnTo>
                  <a:cubicBezTo>
                    <a:pt x="135" y="6"/>
                    <a:pt x="121" y="11"/>
                    <a:pt x="114" y="16"/>
                  </a:cubicBezTo>
                  <a:cubicBezTo>
                    <a:pt x="107" y="18"/>
                    <a:pt x="104" y="21"/>
                    <a:pt x="98" y="26"/>
                  </a:cubicBezTo>
                  <a:cubicBezTo>
                    <a:pt x="94" y="30"/>
                    <a:pt x="88" y="32"/>
                    <a:pt x="83" y="38"/>
                  </a:cubicBezTo>
                  <a:cubicBezTo>
                    <a:pt x="75" y="43"/>
                    <a:pt x="67" y="54"/>
                    <a:pt x="62" y="63"/>
                  </a:cubicBezTo>
                  <a:cubicBezTo>
                    <a:pt x="60" y="64"/>
                    <a:pt x="60" y="65"/>
                    <a:pt x="59" y="67"/>
                  </a:cubicBezTo>
                  <a:cubicBezTo>
                    <a:pt x="51" y="79"/>
                    <a:pt x="44" y="95"/>
                    <a:pt x="38" y="111"/>
                  </a:cubicBezTo>
                  <a:cubicBezTo>
                    <a:pt x="34" y="121"/>
                    <a:pt x="32" y="131"/>
                    <a:pt x="27" y="143"/>
                  </a:cubicBezTo>
                  <a:lnTo>
                    <a:pt x="23" y="147"/>
                  </a:lnTo>
                  <a:cubicBezTo>
                    <a:pt x="17" y="156"/>
                    <a:pt x="13" y="166"/>
                    <a:pt x="11" y="176"/>
                  </a:cubicBezTo>
                  <a:cubicBezTo>
                    <a:pt x="10" y="179"/>
                    <a:pt x="8" y="182"/>
                    <a:pt x="7" y="187"/>
                  </a:cubicBezTo>
                  <a:cubicBezTo>
                    <a:pt x="5" y="197"/>
                    <a:pt x="2" y="207"/>
                    <a:pt x="1" y="219"/>
                  </a:cubicBezTo>
                  <a:cubicBezTo>
                    <a:pt x="0" y="229"/>
                    <a:pt x="2" y="241"/>
                    <a:pt x="5" y="252"/>
                  </a:cubicBezTo>
                  <a:cubicBezTo>
                    <a:pt x="6" y="265"/>
                    <a:pt x="11" y="275"/>
                    <a:pt x="15" y="286"/>
                  </a:cubicBezTo>
                  <a:cubicBezTo>
                    <a:pt x="20" y="296"/>
                    <a:pt x="28" y="307"/>
                    <a:pt x="36" y="315"/>
                  </a:cubicBezTo>
                  <a:cubicBezTo>
                    <a:pt x="46" y="328"/>
                    <a:pt x="58" y="339"/>
                    <a:pt x="72" y="346"/>
                  </a:cubicBezTo>
                  <a:cubicBezTo>
                    <a:pt x="83" y="353"/>
                    <a:pt x="93" y="358"/>
                    <a:pt x="104" y="362"/>
                  </a:cubicBezTo>
                  <a:cubicBezTo>
                    <a:pt x="112" y="365"/>
                    <a:pt x="121" y="366"/>
                    <a:pt x="131" y="367"/>
                  </a:cubicBezTo>
                  <a:cubicBezTo>
                    <a:pt x="138" y="369"/>
                    <a:pt x="146" y="370"/>
                    <a:pt x="156" y="371"/>
                  </a:cubicBezTo>
                  <a:cubicBezTo>
                    <a:pt x="168" y="371"/>
                    <a:pt x="183" y="370"/>
                    <a:pt x="194" y="367"/>
                  </a:cubicBezTo>
                  <a:cubicBezTo>
                    <a:pt x="198" y="366"/>
                    <a:pt x="202" y="366"/>
                    <a:pt x="206" y="365"/>
                  </a:cubicBezTo>
                  <a:cubicBezTo>
                    <a:pt x="219" y="361"/>
                    <a:pt x="231" y="356"/>
                    <a:pt x="244" y="350"/>
                  </a:cubicBezTo>
                  <a:cubicBezTo>
                    <a:pt x="260" y="344"/>
                    <a:pt x="273" y="332"/>
                    <a:pt x="286" y="320"/>
                  </a:cubicBezTo>
                  <a:cubicBezTo>
                    <a:pt x="307" y="297"/>
                    <a:pt x="318" y="280"/>
                    <a:pt x="329" y="252"/>
                  </a:cubicBezTo>
                  <a:cubicBezTo>
                    <a:pt x="336" y="235"/>
                    <a:pt x="340" y="216"/>
                    <a:pt x="340" y="197"/>
                  </a:cubicBezTo>
                  <a:cubicBezTo>
                    <a:pt x="341" y="182"/>
                    <a:pt x="339" y="169"/>
                    <a:pt x="336" y="155"/>
                  </a:cubicBezTo>
                  <a:cubicBezTo>
                    <a:pt x="336" y="150"/>
                    <a:pt x="335" y="145"/>
                    <a:pt x="334" y="141"/>
                  </a:cubicBezTo>
                  <a:cubicBezTo>
                    <a:pt x="329" y="124"/>
                    <a:pt x="323" y="105"/>
                    <a:pt x="313" y="89"/>
                  </a:cubicBezTo>
                  <a:cubicBezTo>
                    <a:pt x="304" y="77"/>
                    <a:pt x="297" y="65"/>
                    <a:pt x="288" y="54"/>
                  </a:cubicBezTo>
                  <a:cubicBezTo>
                    <a:pt x="282" y="48"/>
                    <a:pt x="275" y="42"/>
                    <a:pt x="267" y="37"/>
                  </a:cubicBezTo>
                  <a:cubicBezTo>
                    <a:pt x="261" y="31"/>
                    <a:pt x="256" y="26"/>
                    <a:pt x="249" y="21"/>
                  </a:cubicBezTo>
                  <a:cubicBezTo>
                    <a:pt x="241" y="17"/>
                    <a:pt x="229" y="12"/>
                    <a:pt x="220" y="9"/>
                  </a:cubicBezTo>
                  <a:cubicBezTo>
                    <a:pt x="219" y="6"/>
                    <a:pt x="216" y="6"/>
                    <a:pt x="215" y="6"/>
                  </a:cubicBezTo>
                  <a:cubicBezTo>
                    <a:pt x="210" y="5"/>
                    <a:pt x="202" y="4"/>
                    <a:pt x="197" y="2"/>
                  </a:cubicBezTo>
                  <a:cubicBezTo>
                    <a:pt x="189" y="1"/>
                    <a:pt x="184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42"/>
            <p:cNvSpPr/>
            <p:nvPr/>
          </p:nvSpPr>
          <p:spPr>
            <a:xfrm>
              <a:off x="3650865" y="621861"/>
              <a:ext cx="24492" cy="20324"/>
            </a:xfrm>
            <a:custGeom>
              <a:rect b="b" l="l" r="r" t="t"/>
              <a:pathLst>
                <a:path extrusionOk="0" h="512" w="617">
                  <a:moveTo>
                    <a:pt x="486" y="0"/>
                  </a:moveTo>
                  <a:cubicBezTo>
                    <a:pt x="484" y="0"/>
                    <a:pt x="481" y="2"/>
                    <a:pt x="477" y="4"/>
                  </a:cubicBezTo>
                  <a:cubicBezTo>
                    <a:pt x="436" y="32"/>
                    <a:pt x="396" y="60"/>
                    <a:pt x="355" y="89"/>
                  </a:cubicBezTo>
                  <a:cubicBezTo>
                    <a:pt x="314" y="118"/>
                    <a:pt x="274" y="148"/>
                    <a:pt x="235" y="178"/>
                  </a:cubicBezTo>
                  <a:cubicBezTo>
                    <a:pt x="194" y="207"/>
                    <a:pt x="154" y="238"/>
                    <a:pt x="116" y="269"/>
                  </a:cubicBezTo>
                  <a:cubicBezTo>
                    <a:pt x="96" y="285"/>
                    <a:pt x="76" y="304"/>
                    <a:pt x="59" y="320"/>
                  </a:cubicBezTo>
                  <a:cubicBezTo>
                    <a:pt x="40" y="336"/>
                    <a:pt x="23" y="353"/>
                    <a:pt x="3" y="368"/>
                  </a:cubicBezTo>
                  <a:cubicBezTo>
                    <a:pt x="2" y="370"/>
                    <a:pt x="1" y="373"/>
                    <a:pt x="0" y="374"/>
                  </a:cubicBezTo>
                  <a:cubicBezTo>
                    <a:pt x="0" y="377"/>
                    <a:pt x="1" y="378"/>
                    <a:pt x="2" y="381"/>
                  </a:cubicBezTo>
                  <a:cubicBezTo>
                    <a:pt x="16" y="399"/>
                    <a:pt x="29" y="418"/>
                    <a:pt x="47" y="434"/>
                  </a:cubicBezTo>
                  <a:cubicBezTo>
                    <a:pt x="86" y="473"/>
                    <a:pt x="139" y="495"/>
                    <a:pt x="194" y="506"/>
                  </a:cubicBezTo>
                  <a:cubicBezTo>
                    <a:pt x="216" y="510"/>
                    <a:pt x="238" y="512"/>
                    <a:pt x="259" y="512"/>
                  </a:cubicBezTo>
                  <a:cubicBezTo>
                    <a:pt x="278" y="512"/>
                    <a:pt x="296" y="510"/>
                    <a:pt x="315" y="508"/>
                  </a:cubicBezTo>
                  <a:cubicBezTo>
                    <a:pt x="355" y="503"/>
                    <a:pt x="396" y="491"/>
                    <a:pt x="432" y="475"/>
                  </a:cubicBezTo>
                  <a:cubicBezTo>
                    <a:pt x="469" y="457"/>
                    <a:pt x="503" y="434"/>
                    <a:pt x="534" y="407"/>
                  </a:cubicBezTo>
                  <a:cubicBezTo>
                    <a:pt x="544" y="398"/>
                    <a:pt x="552" y="388"/>
                    <a:pt x="561" y="379"/>
                  </a:cubicBezTo>
                  <a:cubicBezTo>
                    <a:pt x="570" y="367"/>
                    <a:pt x="578" y="355"/>
                    <a:pt x="586" y="341"/>
                  </a:cubicBezTo>
                  <a:cubicBezTo>
                    <a:pt x="605" y="305"/>
                    <a:pt x="617" y="262"/>
                    <a:pt x="617" y="221"/>
                  </a:cubicBezTo>
                  <a:cubicBezTo>
                    <a:pt x="616" y="192"/>
                    <a:pt x="612" y="165"/>
                    <a:pt x="602" y="139"/>
                  </a:cubicBezTo>
                  <a:cubicBezTo>
                    <a:pt x="589" y="97"/>
                    <a:pt x="563" y="58"/>
                    <a:pt x="527" y="28"/>
                  </a:cubicBezTo>
                  <a:cubicBezTo>
                    <a:pt x="517" y="20"/>
                    <a:pt x="506" y="12"/>
                    <a:pt x="495" y="3"/>
                  </a:cubicBezTo>
                  <a:cubicBezTo>
                    <a:pt x="493" y="2"/>
                    <a:pt x="491" y="1"/>
                    <a:pt x="488" y="1"/>
                  </a:cubicBezTo>
                  <a:cubicBezTo>
                    <a:pt x="487" y="0"/>
                    <a:pt x="487" y="0"/>
                    <a:pt x="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42"/>
            <p:cNvSpPr/>
            <p:nvPr/>
          </p:nvSpPr>
          <p:spPr>
            <a:xfrm>
              <a:off x="3622563" y="680769"/>
              <a:ext cx="43109" cy="38147"/>
            </a:xfrm>
            <a:custGeom>
              <a:rect b="b" l="l" r="r" t="t"/>
              <a:pathLst>
                <a:path extrusionOk="0" h="961" w="1086">
                  <a:moveTo>
                    <a:pt x="448" y="171"/>
                  </a:moveTo>
                  <a:cubicBezTo>
                    <a:pt x="466" y="171"/>
                    <a:pt x="484" y="172"/>
                    <a:pt x="502" y="174"/>
                  </a:cubicBezTo>
                  <a:cubicBezTo>
                    <a:pt x="634" y="188"/>
                    <a:pt x="788" y="255"/>
                    <a:pt x="852" y="377"/>
                  </a:cubicBezTo>
                  <a:cubicBezTo>
                    <a:pt x="911" y="485"/>
                    <a:pt x="880" y="642"/>
                    <a:pt x="781" y="719"/>
                  </a:cubicBezTo>
                  <a:cubicBezTo>
                    <a:pt x="724" y="763"/>
                    <a:pt x="652" y="787"/>
                    <a:pt x="579" y="787"/>
                  </a:cubicBezTo>
                  <a:cubicBezTo>
                    <a:pt x="519" y="787"/>
                    <a:pt x="458" y="771"/>
                    <a:pt x="406" y="737"/>
                  </a:cubicBezTo>
                  <a:cubicBezTo>
                    <a:pt x="248" y="635"/>
                    <a:pt x="170" y="453"/>
                    <a:pt x="110" y="281"/>
                  </a:cubicBezTo>
                  <a:cubicBezTo>
                    <a:pt x="116" y="280"/>
                    <a:pt x="121" y="278"/>
                    <a:pt x="126" y="275"/>
                  </a:cubicBezTo>
                  <a:cubicBezTo>
                    <a:pt x="218" y="209"/>
                    <a:pt x="334" y="171"/>
                    <a:pt x="448" y="171"/>
                  </a:cubicBezTo>
                  <a:close/>
                  <a:moveTo>
                    <a:pt x="463" y="0"/>
                  </a:moveTo>
                  <a:cubicBezTo>
                    <a:pt x="310" y="0"/>
                    <a:pt x="158" y="51"/>
                    <a:pt x="44" y="155"/>
                  </a:cubicBezTo>
                  <a:cubicBezTo>
                    <a:pt x="13" y="183"/>
                    <a:pt x="1" y="222"/>
                    <a:pt x="26" y="257"/>
                  </a:cubicBezTo>
                  <a:cubicBezTo>
                    <a:pt x="27" y="259"/>
                    <a:pt x="29" y="261"/>
                    <a:pt x="32" y="263"/>
                  </a:cubicBezTo>
                  <a:cubicBezTo>
                    <a:pt x="60" y="480"/>
                    <a:pt x="100" y="715"/>
                    <a:pt x="281" y="857"/>
                  </a:cubicBezTo>
                  <a:cubicBezTo>
                    <a:pt x="368" y="926"/>
                    <a:pt x="477" y="961"/>
                    <a:pt x="587" y="961"/>
                  </a:cubicBezTo>
                  <a:cubicBezTo>
                    <a:pt x="674" y="961"/>
                    <a:pt x="762" y="938"/>
                    <a:pt x="839" y="892"/>
                  </a:cubicBezTo>
                  <a:cubicBezTo>
                    <a:pt x="1007" y="793"/>
                    <a:pt x="1085" y="580"/>
                    <a:pt x="1042" y="393"/>
                  </a:cubicBezTo>
                  <a:cubicBezTo>
                    <a:pt x="997" y="194"/>
                    <a:pt x="803" y="59"/>
                    <a:pt x="611" y="16"/>
                  </a:cubicBezTo>
                  <a:cubicBezTo>
                    <a:pt x="563" y="6"/>
                    <a:pt x="513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42"/>
            <p:cNvSpPr/>
            <p:nvPr/>
          </p:nvSpPr>
          <p:spPr>
            <a:xfrm>
              <a:off x="3631256" y="640280"/>
              <a:ext cx="14925" cy="15283"/>
            </a:xfrm>
            <a:custGeom>
              <a:rect b="b" l="l" r="r" t="t"/>
              <a:pathLst>
                <a:path extrusionOk="0" h="385" w="376">
                  <a:moveTo>
                    <a:pt x="182" y="0"/>
                  </a:moveTo>
                  <a:cubicBezTo>
                    <a:pt x="168" y="1"/>
                    <a:pt x="154" y="1"/>
                    <a:pt x="142" y="3"/>
                  </a:cubicBezTo>
                  <a:cubicBezTo>
                    <a:pt x="140" y="3"/>
                    <a:pt x="137" y="5"/>
                    <a:pt x="135" y="5"/>
                  </a:cubicBezTo>
                  <a:cubicBezTo>
                    <a:pt x="122" y="9"/>
                    <a:pt x="111" y="13"/>
                    <a:pt x="100" y="18"/>
                  </a:cubicBezTo>
                  <a:lnTo>
                    <a:pt x="91" y="22"/>
                  </a:lnTo>
                  <a:cubicBezTo>
                    <a:pt x="79" y="28"/>
                    <a:pt x="64" y="39"/>
                    <a:pt x="55" y="49"/>
                  </a:cubicBezTo>
                  <a:cubicBezTo>
                    <a:pt x="46" y="59"/>
                    <a:pt x="38" y="68"/>
                    <a:pt x="31" y="78"/>
                  </a:cubicBezTo>
                  <a:cubicBezTo>
                    <a:pt x="29" y="80"/>
                    <a:pt x="28" y="81"/>
                    <a:pt x="27" y="85"/>
                  </a:cubicBezTo>
                  <a:cubicBezTo>
                    <a:pt x="11" y="112"/>
                    <a:pt x="1" y="141"/>
                    <a:pt x="2" y="173"/>
                  </a:cubicBezTo>
                  <a:cubicBezTo>
                    <a:pt x="2" y="179"/>
                    <a:pt x="3" y="198"/>
                    <a:pt x="5" y="204"/>
                  </a:cubicBezTo>
                  <a:lnTo>
                    <a:pt x="5" y="210"/>
                  </a:lnTo>
                  <a:cubicBezTo>
                    <a:pt x="6" y="222"/>
                    <a:pt x="6" y="236"/>
                    <a:pt x="8" y="248"/>
                  </a:cubicBezTo>
                  <a:cubicBezTo>
                    <a:pt x="12" y="264"/>
                    <a:pt x="18" y="281"/>
                    <a:pt x="28" y="295"/>
                  </a:cubicBezTo>
                  <a:cubicBezTo>
                    <a:pt x="43" y="320"/>
                    <a:pt x="55" y="331"/>
                    <a:pt x="79" y="351"/>
                  </a:cubicBezTo>
                  <a:cubicBezTo>
                    <a:pt x="91" y="362"/>
                    <a:pt x="110" y="370"/>
                    <a:pt x="126" y="375"/>
                  </a:cubicBezTo>
                  <a:cubicBezTo>
                    <a:pt x="142" y="381"/>
                    <a:pt x="161" y="383"/>
                    <a:pt x="179" y="383"/>
                  </a:cubicBezTo>
                  <a:cubicBezTo>
                    <a:pt x="182" y="384"/>
                    <a:pt x="185" y="384"/>
                    <a:pt x="189" y="384"/>
                  </a:cubicBezTo>
                  <a:cubicBezTo>
                    <a:pt x="199" y="384"/>
                    <a:pt x="209" y="382"/>
                    <a:pt x="219" y="381"/>
                  </a:cubicBezTo>
                  <a:cubicBezTo>
                    <a:pt x="225" y="380"/>
                    <a:pt x="230" y="380"/>
                    <a:pt x="234" y="377"/>
                  </a:cubicBezTo>
                  <a:cubicBezTo>
                    <a:pt x="246" y="373"/>
                    <a:pt x="260" y="368"/>
                    <a:pt x="271" y="363"/>
                  </a:cubicBezTo>
                  <a:cubicBezTo>
                    <a:pt x="284" y="357"/>
                    <a:pt x="296" y="347"/>
                    <a:pt x="307" y="340"/>
                  </a:cubicBezTo>
                  <a:cubicBezTo>
                    <a:pt x="310" y="337"/>
                    <a:pt x="313" y="335"/>
                    <a:pt x="317" y="330"/>
                  </a:cubicBezTo>
                  <a:cubicBezTo>
                    <a:pt x="326" y="320"/>
                    <a:pt x="335" y="310"/>
                    <a:pt x="343" y="299"/>
                  </a:cubicBezTo>
                  <a:cubicBezTo>
                    <a:pt x="354" y="283"/>
                    <a:pt x="361" y="266"/>
                    <a:pt x="366" y="247"/>
                  </a:cubicBezTo>
                  <a:cubicBezTo>
                    <a:pt x="370" y="235"/>
                    <a:pt x="372" y="220"/>
                    <a:pt x="375" y="205"/>
                  </a:cubicBezTo>
                  <a:cubicBezTo>
                    <a:pt x="376" y="190"/>
                    <a:pt x="372" y="174"/>
                    <a:pt x="370" y="160"/>
                  </a:cubicBezTo>
                  <a:cubicBezTo>
                    <a:pt x="369" y="156"/>
                    <a:pt x="369" y="152"/>
                    <a:pt x="367" y="147"/>
                  </a:cubicBezTo>
                  <a:cubicBezTo>
                    <a:pt x="364" y="132"/>
                    <a:pt x="359" y="118"/>
                    <a:pt x="352" y="105"/>
                  </a:cubicBezTo>
                  <a:cubicBezTo>
                    <a:pt x="351" y="101"/>
                    <a:pt x="348" y="97"/>
                    <a:pt x="345" y="94"/>
                  </a:cubicBezTo>
                  <a:cubicBezTo>
                    <a:pt x="339" y="84"/>
                    <a:pt x="329" y="68"/>
                    <a:pt x="318" y="59"/>
                  </a:cubicBezTo>
                  <a:cubicBezTo>
                    <a:pt x="293" y="35"/>
                    <a:pt x="274" y="23"/>
                    <a:pt x="242" y="11"/>
                  </a:cubicBezTo>
                  <a:cubicBezTo>
                    <a:pt x="239" y="9"/>
                    <a:pt x="232" y="6"/>
                    <a:pt x="229" y="6"/>
                  </a:cubicBezTo>
                  <a:cubicBezTo>
                    <a:pt x="213" y="3"/>
                    <a:pt x="197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42"/>
            <p:cNvSpPr/>
            <p:nvPr/>
          </p:nvSpPr>
          <p:spPr>
            <a:xfrm>
              <a:off x="3427462" y="662747"/>
              <a:ext cx="199031" cy="191211"/>
            </a:xfrm>
            <a:custGeom>
              <a:rect b="b" l="l" r="r" t="t"/>
              <a:pathLst>
                <a:path extrusionOk="0" h="4817" w="5014">
                  <a:moveTo>
                    <a:pt x="1228" y="134"/>
                  </a:moveTo>
                  <a:cubicBezTo>
                    <a:pt x="1264" y="134"/>
                    <a:pt x="1300" y="157"/>
                    <a:pt x="1325" y="178"/>
                  </a:cubicBezTo>
                  <a:cubicBezTo>
                    <a:pt x="1399" y="238"/>
                    <a:pt x="1446" y="339"/>
                    <a:pt x="1488" y="425"/>
                  </a:cubicBezTo>
                  <a:cubicBezTo>
                    <a:pt x="1532" y="515"/>
                    <a:pt x="1573" y="613"/>
                    <a:pt x="1597" y="713"/>
                  </a:cubicBezTo>
                  <a:cubicBezTo>
                    <a:pt x="1656" y="958"/>
                    <a:pt x="1488" y="1134"/>
                    <a:pt x="1266" y="1202"/>
                  </a:cubicBezTo>
                  <a:cubicBezTo>
                    <a:pt x="1190" y="1225"/>
                    <a:pt x="1112" y="1235"/>
                    <a:pt x="1034" y="1235"/>
                  </a:cubicBezTo>
                  <a:cubicBezTo>
                    <a:pt x="856" y="1235"/>
                    <a:pt x="676" y="1181"/>
                    <a:pt x="516" y="1099"/>
                  </a:cubicBezTo>
                  <a:cubicBezTo>
                    <a:pt x="454" y="1069"/>
                    <a:pt x="428" y="1025"/>
                    <a:pt x="484" y="967"/>
                  </a:cubicBezTo>
                  <a:cubicBezTo>
                    <a:pt x="517" y="934"/>
                    <a:pt x="574" y="920"/>
                    <a:pt x="631" y="920"/>
                  </a:cubicBezTo>
                  <a:cubicBezTo>
                    <a:pt x="672" y="920"/>
                    <a:pt x="713" y="927"/>
                    <a:pt x="744" y="940"/>
                  </a:cubicBezTo>
                  <a:cubicBezTo>
                    <a:pt x="754" y="944"/>
                    <a:pt x="763" y="946"/>
                    <a:pt x="772" y="946"/>
                  </a:cubicBezTo>
                  <a:cubicBezTo>
                    <a:pt x="833" y="946"/>
                    <a:pt x="861" y="852"/>
                    <a:pt x="822" y="806"/>
                  </a:cubicBezTo>
                  <a:cubicBezTo>
                    <a:pt x="786" y="763"/>
                    <a:pt x="752" y="738"/>
                    <a:pt x="737" y="682"/>
                  </a:cubicBezTo>
                  <a:cubicBezTo>
                    <a:pt x="721" y="630"/>
                    <a:pt x="721" y="574"/>
                    <a:pt x="736" y="521"/>
                  </a:cubicBezTo>
                  <a:cubicBezTo>
                    <a:pt x="750" y="467"/>
                    <a:pt x="781" y="418"/>
                    <a:pt x="839" y="418"/>
                  </a:cubicBezTo>
                  <a:cubicBezTo>
                    <a:pt x="846" y="418"/>
                    <a:pt x="853" y="419"/>
                    <a:pt x="861" y="420"/>
                  </a:cubicBezTo>
                  <a:cubicBezTo>
                    <a:pt x="907" y="430"/>
                    <a:pt x="955" y="469"/>
                    <a:pt x="989" y="514"/>
                  </a:cubicBezTo>
                  <a:cubicBezTo>
                    <a:pt x="999" y="540"/>
                    <a:pt x="1011" y="563"/>
                    <a:pt x="1026" y="584"/>
                  </a:cubicBezTo>
                  <a:lnTo>
                    <a:pt x="1028" y="582"/>
                  </a:lnTo>
                  <a:cubicBezTo>
                    <a:pt x="1045" y="605"/>
                    <a:pt x="1069" y="615"/>
                    <a:pt x="1093" y="615"/>
                  </a:cubicBezTo>
                  <a:cubicBezTo>
                    <a:pt x="1135" y="615"/>
                    <a:pt x="1174" y="583"/>
                    <a:pt x="1158" y="529"/>
                  </a:cubicBezTo>
                  <a:cubicBezTo>
                    <a:pt x="1131" y="431"/>
                    <a:pt x="1100" y="350"/>
                    <a:pt x="1129" y="249"/>
                  </a:cubicBezTo>
                  <a:cubicBezTo>
                    <a:pt x="1141" y="204"/>
                    <a:pt x="1164" y="143"/>
                    <a:pt x="1216" y="135"/>
                  </a:cubicBezTo>
                  <a:cubicBezTo>
                    <a:pt x="1220" y="134"/>
                    <a:pt x="1224" y="134"/>
                    <a:pt x="1228" y="134"/>
                  </a:cubicBezTo>
                  <a:close/>
                  <a:moveTo>
                    <a:pt x="4132" y="1570"/>
                  </a:moveTo>
                  <a:cubicBezTo>
                    <a:pt x="4136" y="1574"/>
                    <a:pt x="4140" y="1580"/>
                    <a:pt x="4145" y="1582"/>
                  </a:cubicBezTo>
                  <a:cubicBezTo>
                    <a:pt x="4209" y="1619"/>
                    <a:pt x="4265" y="1671"/>
                    <a:pt x="4309" y="1733"/>
                  </a:cubicBezTo>
                  <a:cubicBezTo>
                    <a:pt x="4328" y="1763"/>
                    <a:pt x="4344" y="1793"/>
                    <a:pt x="4361" y="1822"/>
                  </a:cubicBezTo>
                  <a:cubicBezTo>
                    <a:pt x="4361" y="1822"/>
                    <a:pt x="4363" y="1822"/>
                    <a:pt x="4363" y="1824"/>
                  </a:cubicBezTo>
                  <a:cubicBezTo>
                    <a:pt x="4373" y="1845"/>
                    <a:pt x="4381" y="1866"/>
                    <a:pt x="4387" y="1888"/>
                  </a:cubicBezTo>
                  <a:cubicBezTo>
                    <a:pt x="4426" y="2016"/>
                    <a:pt x="4423" y="2182"/>
                    <a:pt x="4338" y="2290"/>
                  </a:cubicBezTo>
                  <a:cubicBezTo>
                    <a:pt x="4287" y="2353"/>
                    <a:pt x="4203" y="2389"/>
                    <a:pt x="4119" y="2389"/>
                  </a:cubicBezTo>
                  <a:cubicBezTo>
                    <a:pt x="4076" y="2389"/>
                    <a:pt x="4033" y="2380"/>
                    <a:pt x="3995" y="2359"/>
                  </a:cubicBezTo>
                  <a:cubicBezTo>
                    <a:pt x="3880" y="2295"/>
                    <a:pt x="3809" y="2157"/>
                    <a:pt x="3832" y="2022"/>
                  </a:cubicBezTo>
                  <a:cubicBezTo>
                    <a:pt x="3861" y="1837"/>
                    <a:pt x="3998" y="1694"/>
                    <a:pt x="4132" y="1570"/>
                  </a:cubicBezTo>
                  <a:close/>
                  <a:moveTo>
                    <a:pt x="2386" y="602"/>
                  </a:moveTo>
                  <a:cubicBezTo>
                    <a:pt x="2551" y="602"/>
                    <a:pt x="2719" y="630"/>
                    <a:pt x="2880" y="674"/>
                  </a:cubicBezTo>
                  <a:cubicBezTo>
                    <a:pt x="3266" y="778"/>
                    <a:pt x="3639" y="961"/>
                    <a:pt x="3927" y="1242"/>
                  </a:cubicBezTo>
                  <a:cubicBezTo>
                    <a:pt x="3999" y="1312"/>
                    <a:pt x="4067" y="1389"/>
                    <a:pt x="4130" y="1471"/>
                  </a:cubicBezTo>
                  <a:cubicBezTo>
                    <a:pt x="4125" y="1473"/>
                    <a:pt x="4124" y="1478"/>
                    <a:pt x="4121" y="1482"/>
                  </a:cubicBezTo>
                  <a:cubicBezTo>
                    <a:pt x="4120" y="1484"/>
                    <a:pt x="4119" y="1488"/>
                    <a:pt x="4117" y="1491"/>
                  </a:cubicBezTo>
                  <a:cubicBezTo>
                    <a:pt x="3931" y="1603"/>
                    <a:pt x="3731" y="1732"/>
                    <a:pt x="3671" y="1955"/>
                  </a:cubicBezTo>
                  <a:cubicBezTo>
                    <a:pt x="3620" y="2149"/>
                    <a:pt x="3695" y="2363"/>
                    <a:pt x="3859" y="2481"/>
                  </a:cubicBezTo>
                  <a:cubicBezTo>
                    <a:pt x="3934" y="2536"/>
                    <a:pt x="4024" y="2561"/>
                    <a:pt x="4114" y="2561"/>
                  </a:cubicBezTo>
                  <a:cubicBezTo>
                    <a:pt x="4215" y="2561"/>
                    <a:pt x="4317" y="2529"/>
                    <a:pt x="4398" y="2470"/>
                  </a:cubicBezTo>
                  <a:cubicBezTo>
                    <a:pt x="4471" y="2416"/>
                    <a:pt x="4522" y="2341"/>
                    <a:pt x="4551" y="2258"/>
                  </a:cubicBezTo>
                  <a:cubicBezTo>
                    <a:pt x="4682" y="2643"/>
                    <a:pt x="4720" y="3056"/>
                    <a:pt x="4632" y="3437"/>
                  </a:cubicBezTo>
                  <a:cubicBezTo>
                    <a:pt x="4551" y="3790"/>
                    <a:pt x="4354" y="4129"/>
                    <a:pt x="4051" y="4335"/>
                  </a:cubicBezTo>
                  <a:cubicBezTo>
                    <a:pt x="3737" y="4547"/>
                    <a:pt x="3343" y="4615"/>
                    <a:pt x="2969" y="4615"/>
                  </a:cubicBezTo>
                  <a:cubicBezTo>
                    <a:pt x="2947" y="4615"/>
                    <a:pt x="2925" y="4615"/>
                    <a:pt x="2903" y="4614"/>
                  </a:cubicBezTo>
                  <a:cubicBezTo>
                    <a:pt x="2151" y="4600"/>
                    <a:pt x="1414" y="4266"/>
                    <a:pt x="912" y="3703"/>
                  </a:cubicBezTo>
                  <a:cubicBezTo>
                    <a:pt x="625" y="3383"/>
                    <a:pt x="414" y="2976"/>
                    <a:pt x="364" y="2544"/>
                  </a:cubicBezTo>
                  <a:cubicBezTo>
                    <a:pt x="314" y="2115"/>
                    <a:pt x="429" y="1701"/>
                    <a:pt x="646" y="1334"/>
                  </a:cubicBezTo>
                  <a:cubicBezTo>
                    <a:pt x="717" y="1353"/>
                    <a:pt x="789" y="1358"/>
                    <a:pt x="862" y="1373"/>
                  </a:cubicBezTo>
                  <a:cubicBezTo>
                    <a:pt x="947" y="1393"/>
                    <a:pt x="1039" y="1405"/>
                    <a:pt x="1131" y="1405"/>
                  </a:cubicBezTo>
                  <a:cubicBezTo>
                    <a:pt x="1179" y="1405"/>
                    <a:pt x="1227" y="1402"/>
                    <a:pt x="1273" y="1394"/>
                  </a:cubicBezTo>
                  <a:cubicBezTo>
                    <a:pt x="1509" y="1356"/>
                    <a:pt x="1730" y="1163"/>
                    <a:pt x="1768" y="920"/>
                  </a:cubicBezTo>
                  <a:cubicBezTo>
                    <a:pt x="1776" y="871"/>
                    <a:pt x="1775" y="819"/>
                    <a:pt x="1770" y="769"/>
                  </a:cubicBezTo>
                  <a:cubicBezTo>
                    <a:pt x="1776" y="767"/>
                    <a:pt x="1781" y="764"/>
                    <a:pt x="1787" y="760"/>
                  </a:cubicBezTo>
                  <a:cubicBezTo>
                    <a:pt x="1972" y="646"/>
                    <a:pt x="2177" y="602"/>
                    <a:pt x="2386" y="602"/>
                  </a:cubicBezTo>
                  <a:close/>
                  <a:moveTo>
                    <a:pt x="1226" y="0"/>
                  </a:moveTo>
                  <a:cubicBezTo>
                    <a:pt x="1206" y="0"/>
                    <a:pt x="1186" y="3"/>
                    <a:pt x="1166" y="9"/>
                  </a:cubicBezTo>
                  <a:cubicBezTo>
                    <a:pt x="1042" y="46"/>
                    <a:pt x="974" y="185"/>
                    <a:pt x="965" y="327"/>
                  </a:cubicBezTo>
                  <a:cubicBezTo>
                    <a:pt x="940" y="314"/>
                    <a:pt x="916" y="302"/>
                    <a:pt x="887" y="297"/>
                  </a:cubicBezTo>
                  <a:cubicBezTo>
                    <a:pt x="867" y="292"/>
                    <a:pt x="847" y="289"/>
                    <a:pt x="828" y="289"/>
                  </a:cubicBezTo>
                  <a:cubicBezTo>
                    <a:pt x="743" y="289"/>
                    <a:pt x="667" y="335"/>
                    <a:pt x="622" y="414"/>
                  </a:cubicBezTo>
                  <a:cubicBezTo>
                    <a:pt x="567" y="508"/>
                    <a:pt x="549" y="657"/>
                    <a:pt x="589" y="775"/>
                  </a:cubicBezTo>
                  <a:cubicBezTo>
                    <a:pt x="578" y="775"/>
                    <a:pt x="568" y="775"/>
                    <a:pt x="556" y="776"/>
                  </a:cubicBezTo>
                  <a:cubicBezTo>
                    <a:pt x="495" y="783"/>
                    <a:pt x="438" y="800"/>
                    <a:pt x="390" y="837"/>
                  </a:cubicBezTo>
                  <a:cubicBezTo>
                    <a:pt x="297" y="907"/>
                    <a:pt x="245" y="1037"/>
                    <a:pt x="302" y="1145"/>
                  </a:cubicBezTo>
                  <a:cubicBezTo>
                    <a:pt x="350" y="1235"/>
                    <a:pt x="460" y="1281"/>
                    <a:pt x="560" y="1312"/>
                  </a:cubicBezTo>
                  <a:cubicBezTo>
                    <a:pt x="0" y="1925"/>
                    <a:pt x="137" y="2921"/>
                    <a:pt x="568" y="3566"/>
                  </a:cubicBezTo>
                  <a:cubicBezTo>
                    <a:pt x="714" y="3783"/>
                    <a:pt x="888" y="3976"/>
                    <a:pt x="1088" y="4139"/>
                  </a:cubicBezTo>
                  <a:cubicBezTo>
                    <a:pt x="1525" y="4502"/>
                    <a:pt x="2069" y="4728"/>
                    <a:pt x="2636" y="4796"/>
                  </a:cubicBezTo>
                  <a:cubicBezTo>
                    <a:pt x="2751" y="4809"/>
                    <a:pt x="2868" y="4816"/>
                    <a:pt x="2985" y="4816"/>
                  </a:cubicBezTo>
                  <a:cubicBezTo>
                    <a:pt x="3304" y="4816"/>
                    <a:pt x="3627" y="4763"/>
                    <a:pt x="3917" y="4638"/>
                  </a:cubicBezTo>
                  <a:cubicBezTo>
                    <a:pt x="3964" y="4618"/>
                    <a:pt x="4011" y="4595"/>
                    <a:pt x="4056" y="4570"/>
                  </a:cubicBezTo>
                  <a:cubicBezTo>
                    <a:pt x="4369" y="4393"/>
                    <a:pt x="4604" y="4106"/>
                    <a:pt x="4743" y="3771"/>
                  </a:cubicBezTo>
                  <a:cubicBezTo>
                    <a:pt x="5014" y="3116"/>
                    <a:pt x="4882" y="2348"/>
                    <a:pt x="4545" y="1727"/>
                  </a:cubicBezTo>
                  <a:cubicBezTo>
                    <a:pt x="4460" y="1570"/>
                    <a:pt x="4361" y="1421"/>
                    <a:pt x="4254" y="1288"/>
                  </a:cubicBezTo>
                  <a:cubicBezTo>
                    <a:pt x="3941" y="901"/>
                    <a:pt x="3512" y="645"/>
                    <a:pt x="3041" y="498"/>
                  </a:cubicBezTo>
                  <a:cubicBezTo>
                    <a:pt x="2836" y="433"/>
                    <a:pt x="2617" y="391"/>
                    <a:pt x="2400" y="391"/>
                  </a:cubicBezTo>
                  <a:cubicBezTo>
                    <a:pt x="2161" y="391"/>
                    <a:pt x="1925" y="442"/>
                    <a:pt x="1715" y="567"/>
                  </a:cubicBezTo>
                  <a:cubicBezTo>
                    <a:pt x="1681" y="481"/>
                    <a:pt x="1636" y="399"/>
                    <a:pt x="1594" y="325"/>
                  </a:cubicBezTo>
                  <a:cubicBezTo>
                    <a:pt x="1521" y="199"/>
                    <a:pt x="139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42"/>
            <p:cNvSpPr/>
            <p:nvPr/>
          </p:nvSpPr>
          <p:spPr>
            <a:xfrm>
              <a:off x="3535194" y="710778"/>
              <a:ext cx="13417" cy="14727"/>
            </a:xfrm>
            <a:custGeom>
              <a:rect b="b" l="l" r="r" t="t"/>
              <a:pathLst>
                <a:path extrusionOk="0" h="371" w="338">
                  <a:moveTo>
                    <a:pt x="168" y="1"/>
                  </a:moveTo>
                  <a:lnTo>
                    <a:pt x="137" y="5"/>
                  </a:lnTo>
                  <a:cubicBezTo>
                    <a:pt x="136" y="6"/>
                    <a:pt x="135" y="6"/>
                    <a:pt x="135" y="6"/>
                  </a:cubicBezTo>
                  <a:cubicBezTo>
                    <a:pt x="124" y="10"/>
                    <a:pt x="113" y="16"/>
                    <a:pt x="103" y="19"/>
                  </a:cubicBezTo>
                  <a:cubicBezTo>
                    <a:pt x="98" y="22"/>
                    <a:pt x="95" y="24"/>
                    <a:pt x="89" y="29"/>
                  </a:cubicBezTo>
                  <a:cubicBezTo>
                    <a:pt x="85" y="33"/>
                    <a:pt x="78" y="36"/>
                    <a:pt x="74" y="39"/>
                  </a:cubicBezTo>
                  <a:cubicBezTo>
                    <a:pt x="68" y="47"/>
                    <a:pt x="59" y="58"/>
                    <a:pt x="56" y="66"/>
                  </a:cubicBezTo>
                  <a:cubicBezTo>
                    <a:pt x="53" y="68"/>
                    <a:pt x="53" y="69"/>
                    <a:pt x="52" y="70"/>
                  </a:cubicBezTo>
                  <a:cubicBezTo>
                    <a:pt x="45" y="83"/>
                    <a:pt x="40" y="100"/>
                    <a:pt x="35" y="114"/>
                  </a:cubicBezTo>
                  <a:cubicBezTo>
                    <a:pt x="31" y="125"/>
                    <a:pt x="27" y="136"/>
                    <a:pt x="25" y="148"/>
                  </a:cubicBezTo>
                  <a:cubicBezTo>
                    <a:pt x="24" y="149"/>
                    <a:pt x="22" y="152"/>
                    <a:pt x="21" y="152"/>
                  </a:cubicBezTo>
                  <a:cubicBezTo>
                    <a:pt x="16" y="161"/>
                    <a:pt x="12" y="172"/>
                    <a:pt x="9" y="180"/>
                  </a:cubicBezTo>
                  <a:cubicBezTo>
                    <a:pt x="7" y="184"/>
                    <a:pt x="6" y="187"/>
                    <a:pt x="4" y="193"/>
                  </a:cubicBezTo>
                  <a:cubicBezTo>
                    <a:pt x="3" y="203"/>
                    <a:pt x="0" y="213"/>
                    <a:pt x="0" y="225"/>
                  </a:cubicBezTo>
                  <a:cubicBezTo>
                    <a:pt x="0" y="235"/>
                    <a:pt x="3" y="247"/>
                    <a:pt x="4" y="258"/>
                  </a:cubicBezTo>
                  <a:cubicBezTo>
                    <a:pt x="6" y="269"/>
                    <a:pt x="11" y="279"/>
                    <a:pt x="17" y="291"/>
                  </a:cubicBezTo>
                  <a:cubicBezTo>
                    <a:pt x="21" y="302"/>
                    <a:pt x="32" y="312"/>
                    <a:pt x="38" y="320"/>
                  </a:cubicBezTo>
                  <a:cubicBezTo>
                    <a:pt x="48" y="331"/>
                    <a:pt x="63" y="341"/>
                    <a:pt x="76" y="350"/>
                  </a:cubicBezTo>
                  <a:cubicBezTo>
                    <a:pt x="87" y="356"/>
                    <a:pt x="98" y="360"/>
                    <a:pt x="110" y="364"/>
                  </a:cubicBezTo>
                  <a:cubicBezTo>
                    <a:pt x="118" y="368"/>
                    <a:pt x="126" y="368"/>
                    <a:pt x="135" y="370"/>
                  </a:cubicBezTo>
                  <a:cubicBezTo>
                    <a:pt x="144" y="371"/>
                    <a:pt x="151" y="371"/>
                    <a:pt x="160" y="371"/>
                  </a:cubicBezTo>
                  <a:cubicBezTo>
                    <a:pt x="172" y="371"/>
                    <a:pt x="187" y="370"/>
                    <a:pt x="199" y="366"/>
                  </a:cubicBezTo>
                  <a:cubicBezTo>
                    <a:pt x="203" y="365"/>
                    <a:pt x="207" y="365"/>
                    <a:pt x="212" y="364"/>
                  </a:cubicBezTo>
                  <a:cubicBezTo>
                    <a:pt x="223" y="360"/>
                    <a:pt x="236" y="354"/>
                    <a:pt x="246" y="349"/>
                  </a:cubicBezTo>
                  <a:cubicBezTo>
                    <a:pt x="262" y="340"/>
                    <a:pt x="276" y="329"/>
                    <a:pt x="288" y="315"/>
                  </a:cubicBezTo>
                  <a:cubicBezTo>
                    <a:pt x="309" y="293"/>
                    <a:pt x="318" y="276"/>
                    <a:pt x="329" y="247"/>
                  </a:cubicBezTo>
                  <a:cubicBezTo>
                    <a:pt x="336" y="229"/>
                    <a:pt x="338" y="209"/>
                    <a:pt x="338" y="190"/>
                  </a:cubicBezTo>
                  <a:cubicBezTo>
                    <a:pt x="338" y="177"/>
                    <a:pt x="335" y="162"/>
                    <a:pt x="333" y="149"/>
                  </a:cubicBezTo>
                  <a:cubicBezTo>
                    <a:pt x="332" y="146"/>
                    <a:pt x="332" y="138"/>
                    <a:pt x="329" y="135"/>
                  </a:cubicBezTo>
                  <a:cubicBezTo>
                    <a:pt x="323" y="118"/>
                    <a:pt x="317" y="100"/>
                    <a:pt x="307" y="84"/>
                  </a:cubicBezTo>
                  <a:cubicBezTo>
                    <a:pt x="298" y="73"/>
                    <a:pt x="291" y="62"/>
                    <a:pt x="280" y="52"/>
                  </a:cubicBezTo>
                  <a:cubicBezTo>
                    <a:pt x="274" y="45"/>
                    <a:pt x="266" y="39"/>
                    <a:pt x="260" y="33"/>
                  </a:cubicBezTo>
                  <a:cubicBezTo>
                    <a:pt x="253" y="29"/>
                    <a:pt x="248" y="23"/>
                    <a:pt x="241" y="21"/>
                  </a:cubicBezTo>
                  <a:cubicBezTo>
                    <a:pt x="233" y="16"/>
                    <a:pt x="220" y="11"/>
                    <a:pt x="212" y="7"/>
                  </a:cubicBezTo>
                  <a:cubicBezTo>
                    <a:pt x="210" y="6"/>
                    <a:pt x="208" y="6"/>
                    <a:pt x="207" y="6"/>
                  </a:cubicBezTo>
                  <a:cubicBezTo>
                    <a:pt x="201" y="5"/>
                    <a:pt x="193" y="3"/>
                    <a:pt x="188" y="3"/>
                  </a:cubicBezTo>
                  <a:cubicBezTo>
                    <a:pt x="180" y="2"/>
                    <a:pt x="175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42"/>
            <p:cNvSpPr/>
            <p:nvPr/>
          </p:nvSpPr>
          <p:spPr>
            <a:xfrm>
              <a:off x="3506813" y="723957"/>
              <a:ext cx="24412" cy="20641"/>
            </a:xfrm>
            <a:custGeom>
              <a:rect b="b" l="l" r="r" t="t"/>
              <a:pathLst>
                <a:path extrusionOk="0" h="520" w="615">
                  <a:moveTo>
                    <a:pt x="476" y="0"/>
                  </a:moveTo>
                  <a:cubicBezTo>
                    <a:pt x="474" y="0"/>
                    <a:pt x="470" y="2"/>
                    <a:pt x="465" y="4"/>
                  </a:cubicBezTo>
                  <a:cubicBezTo>
                    <a:pt x="425" y="34"/>
                    <a:pt x="385" y="64"/>
                    <a:pt x="346" y="94"/>
                  </a:cubicBezTo>
                  <a:cubicBezTo>
                    <a:pt x="307" y="124"/>
                    <a:pt x="268" y="155"/>
                    <a:pt x="229" y="187"/>
                  </a:cubicBezTo>
                  <a:cubicBezTo>
                    <a:pt x="189" y="218"/>
                    <a:pt x="151" y="250"/>
                    <a:pt x="112" y="282"/>
                  </a:cubicBezTo>
                  <a:cubicBezTo>
                    <a:pt x="95" y="299"/>
                    <a:pt x="76" y="317"/>
                    <a:pt x="57" y="335"/>
                  </a:cubicBezTo>
                  <a:cubicBezTo>
                    <a:pt x="38" y="352"/>
                    <a:pt x="22" y="368"/>
                    <a:pt x="5" y="384"/>
                  </a:cubicBezTo>
                  <a:cubicBezTo>
                    <a:pt x="3" y="386"/>
                    <a:pt x="2" y="389"/>
                    <a:pt x="1" y="390"/>
                  </a:cubicBezTo>
                  <a:cubicBezTo>
                    <a:pt x="1" y="393"/>
                    <a:pt x="2" y="394"/>
                    <a:pt x="3" y="397"/>
                  </a:cubicBezTo>
                  <a:cubicBezTo>
                    <a:pt x="18" y="415"/>
                    <a:pt x="32" y="433"/>
                    <a:pt x="49" y="449"/>
                  </a:cubicBezTo>
                  <a:cubicBezTo>
                    <a:pt x="90" y="488"/>
                    <a:pt x="144" y="507"/>
                    <a:pt x="200" y="515"/>
                  </a:cubicBezTo>
                  <a:cubicBezTo>
                    <a:pt x="217" y="518"/>
                    <a:pt x="235" y="519"/>
                    <a:pt x="253" y="519"/>
                  </a:cubicBezTo>
                  <a:cubicBezTo>
                    <a:pt x="276" y="519"/>
                    <a:pt x="299" y="517"/>
                    <a:pt x="321" y="514"/>
                  </a:cubicBezTo>
                  <a:cubicBezTo>
                    <a:pt x="361" y="507"/>
                    <a:pt x="401" y="494"/>
                    <a:pt x="437" y="475"/>
                  </a:cubicBezTo>
                  <a:cubicBezTo>
                    <a:pt x="472" y="456"/>
                    <a:pt x="507" y="433"/>
                    <a:pt x="536" y="404"/>
                  </a:cubicBezTo>
                  <a:cubicBezTo>
                    <a:pt x="545" y="395"/>
                    <a:pt x="554" y="386"/>
                    <a:pt x="562" y="374"/>
                  </a:cubicBezTo>
                  <a:cubicBezTo>
                    <a:pt x="571" y="363"/>
                    <a:pt x="579" y="350"/>
                    <a:pt x="585" y="336"/>
                  </a:cubicBezTo>
                  <a:cubicBezTo>
                    <a:pt x="604" y="298"/>
                    <a:pt x="614" y="256"/>
                    <a:pt x="612" y="213"/>
                  </a:cubicBezTo>
                  <a:cubicBezTo>
                    <a:pt x="611" y="185"/>
                    <a:pt x="606" y="158"/>
                    <a:pt x="596" y="133"/>
                  </a:cubicBezTo>
                  <a:cubicBezTo>
                    <a:pt x="579" y="93"/>
                    <a:pt x="552" y="55"/>
                    <a:pt x="515" y="26"/>
                  </a:cubicBezTo>
                  <a:cubicBezTo>
                    <a:pt x="505" y="19"/>
                    <a:pt x="495" y="12"/>
                    <a:pt x="482" y="4"/>
                  </a:cubicBezTo>
                  <a:cubicBezTo>
                    <a:pt x="481" y="3"/>
                    <a:pt x="479" y="0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42"/>
            <p:cNvSpPr/>
            <p:nvPr/>
          </p:nvSpPr>
          <p:spPr>
            <a:xfrm>
              <a:off x="3480455" y="783857"/>
              <a:ext cx="43585" cy="37988"/>
            </a:xfrm>
            <a:custGeom>
              <a:rect b="b" l="l" r="r" t="t"/>
              <a:pathLst>
                <a:path extrusionOk="0" h="957" w="1098">
                  <a:moveTo>
                    <a:pt x="465" y="171"/>
                  </a:moveTo>
                  <a:cubicBezTo>
                    <a:pt x="476" y="171"/>
                    <a:pt x="488" y="171"/>
                    <a:pt x="499" y="172"/>
                  </a:cubicBezTo>
                  <a:cubicBezTo>
                    <a:pt x="634" y="182"/>
                    <a:pt x="789" y="245"/>
                    <a:pt x="858" y="364"/>
                  </a:cubicBezTo>
                  <a:cubicBezTo>
                    <a:pt x="919" y="469"/>
                    <a:pt x="894" y="626"/>
                    <a:pt x="797" y="707"/>
                  </a:cubicBezTo>
                  <a:cubicBezTo>
                    <a:pt x="739" y="756"/>
                    <a:pt x="663" y="783"/>
                    <a:pt x="586" y="783"/>
                  </a:cubicBezTo>
                  <a:cubicBezTo>
                    <a:pt x="530" y="783"/>
                    <a:pt x="474" y="768"/>
                    <a:pt x="424" y="739"/>
                  </a:cubicBezTo>
                  <a:cubicBezTo>
                    <a:pt x="263" y="644"/>
                    <a:pt x="177" y="464"/>
                    <a:pt x="112" y="295"/>
                  </a:cubicBezTo>
                  <a:cubicBezTo>
                    <a:pt x="117" y="293"/>
                    <a:pt x="122" y="291"/>
                    <a:pt x="128" y="288"/>
                  </a:cubicBezTo>
                  <a:cubicBezTo>
                    <a:pt x="222" y="214"/>
                    <a:pt x="345" y="171"/>
                    <a:pt x="465" y="171"/>
                  </a:cubicBezTo>
                  <a:close/>
                  <a:moveTo>
                    <a:pt x="483" y="0"/>
                  </a:moveTo>
                  <a:cubicBezTo>
                    <a:pt x="321" y="0"/>
                    <a:pt x="158" y="57"/>
                    <a:pt x="41" y="171"/>
                  </a:cubicBezTo>
                  <a:cubicBezTo>
                    <a:pt x="13" y="198"/>
                    <a:pt x="0" y="238"/>
                    <a:pt x="26" y="273"/>
                  </a:cubicBezTo>
                  <a:cubicBezTo>
                    <a:pt x="29" y="274"/>
                    <a:pt x="31" y="276"/>
                    <a:pt x="33" y="278"/>
                  </a:cubicBezTo>
                  <a:cubicBezTo>
                    <a:pt x="68" y="493"/>
                    <a:pt x="118" y="727"/>
                    <a:pt x="305" y="862"/>
                  </a:cubicBezTo>
                  <a:cubicBezTo>
                    <a:pt x="390" y="925"/>
                    <a:pt x="493" y="957"/>
                    <a:pt x="597" y="957"/>
                  </a:cubicBezTo>
                  <a:cubicBezTo>
                    <a:pt x="690" y="957"/>
                    <a:pt x="783" y="931"/>
                    <a:pt x="864" y="879"/>
                  </a:cubicBezTo>
                  <a:cubicBezTo>
                    <a:pt x="1026" y="774"/>
                    <a:pt x="1097" y="557"/>
                    <a:pt x="1047" y="372"/>
                  </a:cubicBezTo>
                  <a:cubicBezTo>
                    <a:pt x="995" y="174"/>
                    <a:pt x="796" y="45"/>
                    <a:pt x="603" y="11"/>
                  </a:cubicBezTo>
                  <a:cubicBezTo>
                    <a:pt x="564" y="4"/>
                    <a:pt x="5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42"/>
            <p:cNvSpPr/>
            <p:nvPr/>
          </p:nvSpPr>
          <p:spPr>
            <a:xfrm>
              <a:off x="3487600" y="743407"/>
              <a:ext cx="14886" cy="15283"/>
            </a:xfrm>
            <a:custGeom>
              <a:rect b="b" l="l" r="r" t="t"/>
              <a:pathLst>
                <a:path extrusionOk="0" h="385" w="375">
                  <a:moveTo>
                    <a:pt x="186" y="1"/>
                  </a:moveTo>
                  <a:cubicBezTo>
                    <a:pt x="182" y="1"/>
                    <a:pt x="178" y="1"/>
                    <a:pt x="175" y="2"/>
                  </a:cubicBezTo>
                  <a:cubicBezTo>
                    <a:pt x="162" y="3"/>
                    <a:pt x="147" y="4"/>
                    <a:pt x="136" y="7"/>
                  </a:cubicBezTo>
                  <a:cubicBezTo>
                    <a:pt x="133" y="7"/>
                    <a:pt x="131" y="8"/>
                    <a:pt x="128" y="8"/>
                  </a:cubicBezTo>
                  <a:cubicBezTo>
                    <a:pt x="116" y="12"/>
                    <a:pt x="105" y="17"/>
                    <a:pt x="93" y="23"/>
                  </a:cubicBezTo>
                  <a:cubicBezTo>
                    <a:pt x="90" y="24"/>
                    <a:pt x="88" y="25"/>
                    <a:pt x="86" y="27"/>
                  </a:cubicBezTo>
                  <a:cubicBezTo>
                    <a:pt x="74" y="34"/>
                    <a:pt x="60" y="44"/>
                    <a:pt x="50" y="56"/>
                  </a:cubicBezTo>
                  <a:cubicBezTo>
                    <a:pt x="42" y="65"/>
                    <a:pt x="34" y="75"/>
                    <a:pt x="28" y="85"/>
                  </a:cubicBezTo>
                  <a:cubicBezTo>
                    <a:pt x="27" y="87"/>
                    <a:pt x="26" y="89"/>
                    <a:pt x="24" y="91"/>
                  </a:cubicBezTo>
                  <a:cubicBezTo>
                    <a:pt x="11" y="118"/>
                    <a:pt x="1" y="150"/>
                    <a:pt x="3" y="181"/>
                  </a:cubicBezTo>
                  <a:cubicBezTo>
                    <a:pt x="3" y="188"/>
                    <a:pt x="6" y="206"/>
                    <a:pt x="7" y="212"/>
                  </a:cubicBezTo>
                  <a:cubicBezTo>
                    <a:pt x="6" y="215"/>
                    <a:pt x="6" y="216"/>
                    <a:pt x="6" y="217"/>
                  </a:cubicBezTo>
                  <a:cubicBezTo>
                    <a:pt x="7" y="231"/>
                    <a:pt x="8" y="243"/>
                    <a:pt x="12" y="257"/>
                  </a:cubicBezTo>
                  <a:cubicBezTo>
                    <a:pt x="16" y="272"/>
                    <a:pt x="24" y="289"/>
                    <a:pt x="33" y="304"/>
                  </a:cubicBezTo>
                  <a:cubicBezTo>
                    <a:pt x="50" y="329"/>
                    <a:pt x="62" y="339"/>
                    <a:pt x="85" y="357"/>
                  </a:cubicBezTo>
                  <a:cubicBezTo>
                    <a:pt x="100" y="367"/>
                    <a:pt x="116" y="373"/>
                    <a:pt x="133" y="378"/>
                  </a:cubicBezTo>
                  <a:cubicBezTo>
                    <a:pt x="147" y="382"/>
                    <a:pt x="161" y="385"/>
                    <a:pt x="175" y="385"/>
                  </a:cubicBezTo>
                  <a:cubicBezTo>
                    <a:pt x="179" y="385"/>
                    <a:pt x="183" y="384"/>
                    <a:pt x="187" y="384"/>
                  </a:cubicBezTo>
                  <a:cubicBezTo>
                    <a:pt x="200" y="384"/>
                    <a:pt x="214" y="382"/>
                    <a:pt x="227" y="381"/>
                  </a:cubicBezTo>
                  <a:cubicBezTo>
                    <a:pt x="232" y="379"/>
                    <a:pt x="237" y="379"/>
                    <a:pt x="241" y="377"/>
                  </a:cubicBezTo>
                  <a:cubicBezTo>
                    <a:pt x="255" y="372"/>
                    <a:pt x="266" y="366"/>
                    <a:pt x="278" y="361"/>
                  </a:cubicBezTo>
                  <a:cubicBezTo>
                    <a:pt x="291" y="355"/>
                    <a:pt x="303" y="344"/>
                    <a:pt x="312" y="336"/>
                  </a:cubicBezTo>
                  <a:cubicBezTo>
                    <a:pt x="315" y="334"/>
                    <a:pt x="318" y="331"/>
                    <a:pt x="322" y="327"/>
                  </a:cubicBezTo>
                  <a:cubicBezTo>
                    <a:pt x="331" y="316"/>
                    <a:pt x="340" y="306"/>
                    <a:pt x="346" y="294"/>
                  </a:cubicBezTo>
                  <a:cubicBezTo>
                    <a:pt x="357" y="279"/>
                    <a:pt x="364" y="261"/>
                    <a:pt x="367" y="242"/>
                  </a:cubicBezTo>
                  <a:cubicBezTo>
                    <a:pt x="370" y="228"/>
                    <a:pt x="371" y="214"/>
                    <a:pt x="372" y="200"/>
                  </a:cubicBezTo>
                  <a:cubicBezTo>
                    <a:pt x="374" y="185"/>
                    <a:pt x="371" y="169"/>
                    <a:pt x="369" y="155"/>
                  </a:cubicBezTo>
                  <a:cubicBezTo>
                    <a:pt x="367" y="152"/>
                    <a:pt x="367" y="146"/>
                    <a:pt x="366" y="142"/>
                  </a:cubicBezTo>
                  <a:cubicBezTo>
                    <a:pt x="362" y="128"/>
                    <a:pt x="356" y="115"/>
                    <a:pt x="350" y="101"/>
                  </a:cubicBezTo>
                  <a:cubicBezTo>
                    <a:pt x="348" y="96"/>
                    <a:pt x="345" y="94"/>
                    <a:pt x="343" y="90"/>
                  </a:cubicBezTo>
                  <a:cubicBezTo>
                    <a:pt x="336" y="80"/>
                    <a:pt x="325" y="64"/>
                    <a:pt x="314" y="55"/>
                  </a:cubicBezTo>
                  <a:cubicBezTo>
                    <a:pt x="289" y="33"/>
                    <a:pt x="268" y="19"/>
                    <a:pt x="236" y="9"/>
                  </a:cubicBezTo>
                  <a:cubicBezTo>
                    <a:pt x="232" y="8"/>
                    <a:pt x="226" y="7"/>
                    <a:pt x="221" y="6"/>
                  </a:cubicBezTo>
                  <a:cubicBezTo>
                    <a:pt x="210" y="3"/>
                    <a:pt x="198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42"/>
            <p:cNvSpPr/>
            <p:nvPr/>
          </p:nvSpPr>
          <p:spPr>
            <a:xfrm>
              <a:off x="3331281" y="996741"/>
              <a:ext cx="114361" cy="108645"/>
            </a:xfrm>
            <a:custGeom>
              <a:rect b="b" l="l" r="r" t="t"/>
              <a:pathLst>
                <a:path extrusionOk="0" h="2737" w="2881">
                  <a:moveTo>
                    <a:pt x="1439" y="211"/>
                  </a:moveTo>
                  <a:cubicBezTo>
                    <a:pt x="1510" y="211"/>
                    <a:pt x="1581" y="218"/>
                    <a:pt x="1652" y="233"/>
                  </a:cubicBezTo>
                  <a:cubicBezTo>
                    <a:pt x="2210" y="350"/>
                    <a:pt x="2578" y="874"/>
                    <a:pt x="2613" y="1426"/>
                  </a:cubicBezTo>
                  <a:cubicBezTo>
                    <a:pt x="2632" y="1700"/>
                    <a:pt x="2581" y="1984"/>
                    <a:pt x="2391" y="2195"/>
                  </a:cubicBezTo>
                  <a:cubicBezTo>
                    <a:pt x="2215" y="2390"/>
                    <a:pt x="1961" y="2507"/>
                    <a:pt x="1701" y="2533"/>
                  </a:cubicBezTo>
                  <a:cubicBezTo>
                    <a:pt x="1660" y="2537"/>
                    <a:pt x="1618" y="2539"/>
                    <a:pt x="1577" y="2539"/>
                  </a:cubicBezTo>
                  <a:cubicBezTo>
                    <a:pt x="1327" y="2539"/>
                    <a:pt x="1080" y="2470"/>
                    <a:pt x="858" y="2356"/>
                  </a:cubicBezTo>
                  <a:cubicBezTo>
                    <a:pt x="622" y="2237"/>
                    <a:pt x="395" y="2072"/>
                    <a:pt x="287" y="1822"/>
                  </a:cubicBezTo>
                  <a:cubicBezTo>
                    <a:pt x="163" y="1537"/>
                    <a:pt x="178" y="1225"/>
                    <a:pt x="287" y="950"/>
                  </a:cubicBezTo>
                  <a:cubicBezTo>
                    <a:pt x="311" y="988"/>
                    <a:pt x="346" y="1020"/>
                    <a:pt x="386" y="1043"/>
                  </a:cubicBezTo>
                  <a:cubicBezTo>
                    <a:pt x="441" y="1076"/>
                    <a:pt x="502" y="1090"/>
                    <a:pt x="565" y="1090"/>
                  </a:cubicBezTo>
                  <a:cubicBezTo>
                    <a:pt x="616" y="1090"/>
                    <a:pt x="667" y="1081"/>
                    <a:pt x="715" y="1065"/>
                  </a:cubicBezTo>
                  <a:cubicBezTo>
                    <a:pt x="827" y="1026"/>
                    <a:pt x="930" y="961"/>
                    <a:pt x="1018" y="884"/>
                  </a:cubicBezTo>
                  <a:lnTo>
                    <a:pt x="1027" y="875"/>
                  </a:lnTo>
                  <a:cubicBezTo>
                    <a:pt x="1081" y="926"/>
                    <a:pt x="1133" y="980"/>
                    <a:pt x="1180" y="1037"/>
                  </a:cubicBezTo>
                  <a:cubicBezTo>
                    <a:pt x="1225" y="1089"/>
                    <a:pt x="1264" y="1145"/>
                    <a:pt x="1304" y="1202"/>
                  </a:cubicBezTo>
                  <a:cubicBezTo>
                    <a:pt x="1342" y="1261"/>
                    <a:pt x="1391" y="1326"/>
                    <a:pt x="1402" y="1397"/>
                  </a:cubicBezTo>
                  <a:cubicBezTo>
                    <a:pt x="1419" y="1531"/>
                    <a:pt x="1278" y="1598"/>
                    <a:pt x="1167" y="1608"/>
                  </a:cubicBezTo>
                  <a:cubicBezTo>
                    <a:pt x="1145" y="1609"/>
                    <a:pt x="1123" y="1611"/>
                    <a:pt x="1101" y="1611"/>
                  </a:cubicBezTo>
                  <a:cubicBezTo>
                    <a:pt x="1060" y="1611"/>
                    <a:pt x="1019" y="1606"/>
                    <a:pt x="980" y="1594"/>
                  </a:cubicBezTo>
                  <a:cubicBezTo>
                    <a:pt x="924" y="1576"/>
                    <a:pt x="891" y="1547"/>
                    <a:pt x="847" y="1513"/>
                  </a:cubicBezTo>
                  <a:cubicBezTo>
                    <a:pt x="833" y="1501"/>
                    <a:pt x="815" y="1495"/>
                    <a:pt x="798" y="1495"/>
                  </a:cubicBezTo>
                  <a:cubicBezTo>
                    <a:pt x="773" y="1495"/>
                    <a:pt x="748" y="1510"/>
                    <a:pt x="741" y="1540"/>
                  </a:cubicBezTo>
                  <a:cubicBezTo>
                    <a:pt x="709" y="1683"/>
                    <a:pt x="867" y="1776"/>
                    <a:pt x="987" y="1797"/>
                  </a:cubicBezTo>
                  <a:cubicBezTo>
                    <a:pt x="1030" y="1805"/>
                    <a:pt x="1075" y="1810"/>
                    <a:pt x="1119" y="1810"/>
                  </a:cubicBezTo>
                  <a:cubicBezTo>
                    <a:pt x="1235" y="1810"/>
                    <a:pt x="1349" y="1780"/>
                    <a:pt x="1441" y="1707"/>
                  </a:cubicBezTo>
                  <a:cubicBezTo>
                    <a:pt x="1561" y="1612"/>
                    <a:pt x="1616" y="1453"/>
                    <a:pt x="1565" y="1308"/>
                  </a:cubicBezTo>
                  <a:cubicBezTo>
                    <a:pt x="1561" y="1296"/>
                    <a:pt x="1556" y="1284"/>
                    <a:pt x="1551" y="1273"/>
                  </a:cubicBezTo>
                  <a:lnTo>
                    <a:pt x="1551" y="1273"/>
                  </a:lnTo>
                  <a:cubicBezTo>
                    <a:pt x="1595" y="1289"/>
                    <a:pt x="1641" y="1297"/>
                    <a:pt x="1691" y="1300"/>
                  </a:cubicBezTo>
                  <a:cubicBezTo>
                    <a:pt x="1696" y="1301"/>
                    <a:pt x="1700" y="1301"/>
                    <a:pt x="1705" y="1301"/>
                  </a:cubicBezTo>
                  <a:cubicBezTo>
                    <a:pt x="1850" y="1301"/>
                    <a:pt x="2008" y="1220"/>
                    <a:pt x="2047" y="1072"/>
                  </a:cubicBezTo>
                  <a:cubicBezTo>
                    <a:pt x="2068" y="994"/>
                    <a:pt x="2054" y="905"/>
                    <a:pt x="2037" y="827"/>
                  </a:cubicBezTo>
                  <a:cubicBezTo>
                    <a:pt x="2017" y="738"/>
                    <a:pt x="1988" y="649"/>
                    <a:pt x="1898" y="612"/>
                  </a:cubicBezTo>
                  <a:cubicBezTo>
                    <a:pt x="1893" y="609"/>
                    <a:pt x="1886" y="608"/>
                    <a:pt x="1879" y="608"/>
                  </a:cubicBezTo>
                  <a:cubicBezTo>
                    <a:pt x="1852" y="608"/>
                    <a:pt x="1821" y="625"/>
                    <a:pt x="1810" y="648"/>
                  </a:cubicBezTo>
                  <a:cubicBezTo>
                    <a:pt x="1779" y="718"/>
                    <a:pt x="1799" y="781"/>
                    <a:pt x="1816" y="851"/>
                  </a:cubicBezTo>
                  <a:cubicBezTo>
                    <a:pt x="1830" y="900"/>
                    <a:pt x="1855" y="971"/>
                    <a:pt x="1842" y="1023"/>
                  </a:cubicBezTo>
                  <a:cubicBezTo>
                    <a:pt x="1829" y="1084"/>
                    <a:pt x="1751" y="1104"/>
                    <a:pt x="1687" y="1104"/>
                  </a:cubicBezTo>
                  <a:cubicBezTo>
                    <a:pt x="1668" y="1104"/>
                    <a:pt x="1650" y="1102"/>
                    <a:pt x="1636" y="1099"/>
                  </a:cubicBezTo>
                  <a:cubicBezTo>
                    <a:pt x="1525" y="1081"/>
                    <a:pt x="1429" y="1008"/>
                    <a:pt x="1342" y="938"/>
                  </a:cubicBezTo>
                  <a:cubicBezTo>
                    <a:pt x="1320" y="921"/>
                    <a:pt x="1299" y="906"/>
                    <a:pt x="1278" y="889"/>
                  </a:cubicBezTo>
                  <a:cubicBezTo>
                    <a:pt x="1235" y="843"/>
                    <a:pt x="1190" y="800"/>
                    <a:pt x="1142" y="765"/>
                  </a:cubicBezTo>
                  <a:cubicBezTo>
                    <a:pt x="1179" y="723"/>
                    <a:pt x="1211" y="678"/>
                    <a:pt x="1235" y="629"/>
                  </a:cubicBezTo>
                  <a:cubicBezTo>
                    <a:pt x="1285" y="524"/>
                    <a:pt x="1295" y="410"/>
                    <a:pt x="1246" y="303"/>
                  </a:cubicBezTo>
                  <a:cubicBezTo>
                    <a:pt x="1235" y="279"/>
                    <a:pt x="1219" y="255"/>
                    <a:pt x="1202" y="234"/>
                  </a:cubicBezTo>
                  <a:cubicBezTo>
                    <a:pt x="1280" y="220"/>
                    <a:pt x="1359" y="211"/>
                    <a:pt x="1439" y="211"/>
                  </a:cubicBezTo>
                  <a:close/>
                  <a:moveTo>
                    <a:pt x="1448" y="0"/>
                  </a:moveTo>
                  <a:cubicBezTo>
                    <a:pt x="1232" y="0"/>
                    <a:pt x="1015" y="52"/>
                    <a:pt x="821" y="146"/>
                  </a:cubicBezTo>
                  <a:cubicBezTo>
                    <a:pt x="586" y="260"/>
                    <a:pt x="280" y="493"/>
                    <a:pt x="201" y="769"/>
                  </a:cubicBezTo>
                  <a:cubicBezTo>
                    <a:pt x="57" y="1021"/>
                    <a:pt x="1" y="1322"/>
                    <a:pt x="44" y="1609"/>
                  </a:cubicBezTo>
                  <a:cubicBezTo>
                    <a:pt x="145" y="2290"/>
                    <a:pt x="847" y="2696"/>
                    <a:pt x="1489" y="2734"/>
                  </a:cubicBezTo>
                  <a:cubicBezTo>
                    <a:pt x="1517" y="2736"/>
                    <a:pt x="1545" y="2737"/>
                    <a:pt x="1573" y="2737"/>
                  </a:cubicBezTo>
                  <a:cubicBezTo>
                    <a:pt x="1861" y="2737"/>
                    <a:pt x="2145" y="2649"/>
                    <a:pt x="2373" y="2472"/>
                  </a:cubicBezTo>
                  <a:cubicBezTo>
                    <a:pt x="2632" y="2274"/>
                    <a:pt x="2770" y="1989"/>
                    <a:pt x="2807" y="1669"/>
                  </a:cubicBezTo>
                  <a:cubicBezTo>
                    <a:pt x="2881" y="1010"/>
                    <a:pt x="2534" y="331"/>
                    <a:pt x="1905" y="84"/>
                  </a:cubicBezTo>
                  <a:cubicBezTo>
                    <a:pt x="1758" y="27"/>
                    <a:pt x="1603" y="0"/>
                    <a:pt x="1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42"/>
            <p:cNvSpPr/>
            <p:nvPr/>
          </p:nvSpPr>
          <p:spPr>
            <a:xfrm>
              <a:off x="3386497" y="421918"/>
              <a:ext cx="16196" cy="12464"/>
            </a:xfrm>
            <a:custGeom>
              <a:rect b="b" l="l" r="r" t="t"/>
              <a:pathLst>
                <a:path extrusionOk="0" h="314" w="408">
                  <a:moveTo>
                    <a:pt x="126" y="1"/>
                  </a:moveTo>
                  <a:cubicBezTo>
                    <a:pt x="119" y="1"/>
                    <a:pt x="113" y="2"/>
                    <a:pt x="106" y="3"/>
                  </a:cubicBezTo>
                  <a:cubicBezTo>
                    <a:pt x="91" y="4"/>
                    <a:pt x="75" y="9"/>
                    <a:pt x="63" y="18"/>
                  </a:cubicBezTo>
                  <a:cubicBezTo>
                    <a:pt x="53" y="24"/>
                    <a:pt x="45" y="30"/>
                    <a:pt x="38" y="36"/>
                  </a:cubicBezTo>
                  <a:cubicBezTo>
                    <a:pt x="26" y="46"/>
                    <a:pt x="18" y="61"/>
                    <a:pt x="13" y="75"/>
                  </a:cubicBezTo>
                  <a:cubicBezTo>
                    <a:pt x="6" y="86"/>
                    <a:pt x="3" y="94"/>
                    <a:pt x="3" y="104"/>
                  </a:cubicBezTo>
                  <a:cubicBezTo>
                    <a:pt x="0" y="120"/>
                    <a:pt x="1" y="138"/>
                    <a:pt x="6" y="153"/>
                  </a:cubicBezTo>
                  <a:cubicBezTo>
                    <a:pt x="18" y="183"/>
                    <a:pt x="35" y="214"/>
                    <a:pt x="64" y="226"/>
                  </a:cubicBezTo>
                  <a:lnTo>
                    <a:pt x="148" y="266"/>
                  </a:lnTo>
                  <a:cubicBezTo>
                    <a:pt x="163" y="273"/>
                    <a:pt x="175" y="279"/>
                    <a:pt x="190" y="285"/>
                  </a:cubicBezTo>
                  <a:cubicBezTo>
                    <a:pt x="205" y="291"/>
                    <a:pt x="221" y="300"/>
                    <a:pt x="237" y="305"/>
                  </a:cubicBezTo>
                  <a:cubicBezTo>
                    <a:pt x="251" y="310"/>
                    <a:pt x="268" y="314"/>
                    <a:pt x="284" y="314"/>
                  </a:cubicBezTo>
                  <a:cubicBezTo>
                    <a:pt x="296" y="314"/>
                    <a:pt x="307" y="312"/>
                    <a:pt x="318" y="308"/>
                  </a:cubicBezTo>
                  <a:cubicBezTo>
                    <a:pt x="333" y="303"/>
                    <a:pt x="347" y="296"/>
                    <a:pt x="357" y="287"/>
                  </a:cubicBezTo>
                  <a:cubicBezTo>
                    <a:pt x="371" y="278"/>
                    <a:pt x="381" y="267"/>
                    <a:pt x="389" y="253"/>
                  </a:cubicBezTo>
                  <a:cubicBezTo>
                    <a:pt x="393" y="243"/>
                    <a:pt x="397" y="235"/>
                    <a:pt x="401" y="224"/>
                  </a:cubicBezTo>
                  <a:cubicBezTo>
                    <a:pt x="407" y="203"/>
                    <a:pt x="407" y="183"/>
                    <a:pt x="401" y="161"/>
                  </a:cubicBezTo>
                  <a:cubicBezTo>
                    <a:pt x="392" y="139"/>
                    <a:pt x="386" y="119"/>
                    <a:pt x="367" y="102"/>
                  </a:cubicBezTo>
                  <a:cubicBezTo>
                    <a:pt x="357" y="93"/>
                    <a:pt x="346" y="85"/>
                    <a:pt x="336" y="78"/>
                  </a:cubicBezTo>
                  <a:cubicBezTo>
                    <a:pt x="320" y="71"/>
                    <a:pt x="303" y="65"/>
                    <a:pt x="287" y="58"/>
                  </a:cubicBezTo>
                  <a:cubicBezTo>
                    <a:pt x="272" y="51"/>
                    <a:pt x="257" y="46"/>
                    <a:pt x="243" y="41"/>
                  </a:cubicBezTo>
                  <a:lnTo>
                    <a:pt x="153" y="5"/>
                  </a:ln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42"/>
            <p:cNvSpPr/>
            <p:nvPr/>
          </p:nvSpPr>
          <p:spPr>
            <a:xfrm>
              <a:off x="3370778" y="945256"/>
              <a:ext cx="25762" cy="26635"/>
            </a:xfrm>
            <a:custGeom>
              <a:rect b="b" l="l" r="r" t="t"/>
              <a:pathLst>
                <a:path extrusionOk="0" h="671" w="649">
                  <a:moveTo>
                    <a:pt x="303" y="0"/>
                  </a:moveTo>
                  <a:cubicBezTo>
                    <a:pt x="287" y="0"/>
                    <a:pt x="270" y="2"/>
                    <a:pt x="254" y="5"/>
                  </a:cubicBezTo>
                  <a:cubicBezTo>
                    <a:pt x="164" y="22"/>
                    <a:pt x="96" y="95"/>
                    <a:pt x="61" y="178"/>
                  </a:cubicBezTo>
                  <a:cubicBezTo>
                    <a:pt x="27" y="220"/>
                    <a:pt x="11" y="271"/>
                    <a:pt x="7" y="326"/>
                  </a:cubicBezTo>
                  <a:cubicBezTo>
                    <a:pt x="0" y="418"/>
                    <a:pt x="43" y="520"/>
                    <a:pt x="111" y="583"/>
                  </a:cubicBezTo>
                  <a:cubicBezTo>
                    <a:pt x="172" y="639"/>
                    <a:pt x="249" y="671"/>
                    <a:pt x="329" y="671"/>
                  </a:cubicBezTo>
                  <a:cubicBezTo>
                    <a:pt x="349" y="671"/>
                    <a:pt x="370" y="669"/>
                    <a:pt x="391" y="664"/>
                  </a:cubicBezTo>
                  <a:cubicBezTo>
                    <a:pt x="485" y="646"/>
                    <a:pt x="566" y="574"/>
                    <a:pt x="605" y="487"/>
                  </a:cubicBezTo>
                  <a:cubicBezTo>
                    <a:pt x="648" y="380"/>
                    <a:pt x="613" y="266"/>
                    <a:pt x="560" y="170"/>
                  </a:cubicBezTo>
                  <a:cubicBezTo>
                    <a:pt x="506" y="72"/>
                    <a:pt x="412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42"/>
            <p:cNvSpPr/>
            <p:nvPr/>
          </p:nvSpPr>
          <p:spPr>
            <a:xfrm>
              <a:off x="3367721" y="448315"/>
              <a:ext cx="15759" cy="12583"/>
            </a:xfrm>
            <a:custGeom>
              <a:rect b="b" l="l" r="r" t="t"/>
              <a:pathLst>
                <a:path extrusionOk="0" h="317" w="397">
                  <a:moveTo>
                    <a:pt x="112" y="1"/>
                  </a:moveTo>
                  <a:cubicBezTo>
                    <a:pt x="107" y="1"/>
                    <a:pt x="103" y="1"/>
                    <a:pt x="98" y="2"/>
                  </a:cubicBezTo>
                  <a:cubicBezTo>
                    <a:pt x="83" y="4"/>
                    <a:pt x="69" y="7"/>
                    <a:pt x="57" y="15"/>
                  </a:cubicBezTo>
                  <a:cubicBezTo>
                    <a:pt x="49" y="22"/>
                    <a:pt x="41" y="27"/>
                    <a:pt x="34" y="33"/>
                  </a:cubicBezTo>
                  <a:cubicBezTo>
                    <a:pt x="23" y="43"/>
                    <a:pt x="16" y="56"/>
                    <a:pt x="11" y="68"/>
                  </a:cubicBezTo>
                  <a:cubicBezTo>
                    <a:pt x="7" y="78"/>
                    <a:pt x="5" y="87"/>
                    <a:pt x="5" y="98"/>
                  </a:cubicBezTo>
                  <a:cubicBezTo>
                    <a:pt x="0" y="111"/>
                    <a:pt x="1" y="127"/>
                    <a:pt x="6" y="141"/>
                  </a:cubicBezTo>
                  <a:cubicBezTo>
                    <a:pt x="11" y="171"/>
                    <a:pt x="27" y="192"/>
                    <a:pt x="52" y="208"/>
                  </a:cubicBezTo>
                  <a:cubicBezTo>
                    <a:pt x="80" y="225"/>
                    <a:pt x="109" y="243"/>
                    <a:pt x="137" y="260"/>
                  </a:cubicBezTo>
                  <a:cubicBezTo>
                    <a:pt x="150" y="267"/>
                    <a:pt x="164" y="277"/>
                    <a:pt x="177" y="286"/>
                  </a:cubicBezTo>
                  <a:cubicBezTo>
                    <a:pt x="184" y="290"/>
                    <a:pt x="190" y="292"/>
                    <a:pt x="198" y="297"/>
                  </a:cubicBezTo>
                  <a:cubicBezTo>
                    <a:pt x="223" y="307"/>
                    <a:pt x="240" y="316"/>
                    <a:pt x="267" y="316"/>
                  </a:cubicBezTo>
                  <a:cubicBezTo>
                    <a:pt x="292" y="316"/>
                    <a:pt x="312" y="309"/>
                    <a:pt x="334" y="298"/>
                  </a:cubicBezTo>
                  <a:cubicBezTo>
                    <a:pt x="341" y="291"/>
                    <a:pt x="349" y="285"/>
                    <a:pt x="359" y="280"/>
                  </a:cubicBezTo>
                  <a:cubicBezTo>
                    <a:pt x="370" y="269"/>
                    <a:pt x="377" y="256"/>
                    <a:pt x="383" y="240"/>
                  </a:cubicBezTo>
                  <a:cubicBezTo>
                    <a:pt x="388" y="231"/>
                    <a:pt x="392" y="223"/>
                    <a:pt x="392" y="210"/>
                  </a:cubicBezTo>
                  <a:cubicBezTo>
                    <a:pt x="396" y="194"/>
                    <a:pt x="395" y="179"/>
                    <a:pt x="390" y="163"/>
                  </a:cubicBezTo>
                  <a:cubicBezTo>
                    <a:pt x="385" y="126"/>
                    <a:pt x="355" y="99"/>
                    <a:pt x="323" y="79"/>
                  </a:cubicBezTo>
                  <a:cubicBezTo>
                    <a:pt x="308" y="70"/>
                    <a:pt x="292" y="63"/>
                    <a:pt x="276" y="58"/>
                  </a:cubicBezTo>
                  <a:cubicBezTo>
                    <a:pt x="261" y="53"/>
                    <a:pt x="246" y="47"/>
                    <a:pt x="232" y="41"/>
                  </a:cubicBezTo>
                  <a:cubicBezTo>
                    <a:pt x="202" y="28"/>
                    <a:pt x="172" y="16"/>
                    <a:pt x="142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42"/>
            <p:cNvSpPr/>
            <p:nvPr/>
          </p:nvSpPr>
          <p:spPr>
            <a:xfrm>
              <a:off x="3345294" y="421481"/>
              <a:ext cx="15441" cy="10837"/>
            </a:xfrm>
            <a:custGeom>
              <a:rect b="b" l="l" r="r" t="t"/>
              <a:pathLst>
                <a:path extrusionOk="0" h="273" w="389">
                  <a:moveTo>
                    <a:pt x="253" y="1"/>
                  </a:moveTo>
                  <a:cubicBezTo>
                    <a:pt x="237" y="3"/>
                    <a:pt x="220" y="5"/>
                    <a:pt x="204" y="9"/>
                  </a:cubicBezTo>
                  <a:lnTo>
                    <a:pt x="166" y="21"/>
                  </a:lnTo>
                  <a:cubicBezTo>
                    <a:pt x="141" y="29"/>
                    <a:pt x="114" y="36"/>
                    <a:pt x="88" y="45"/>
                  </a:cubicBezTo>
                  <a:cubicBezTo>
                    <a:pt x="60" y="52"/>
                    <a:pt x="32" y="72"/>
                    <a:pt x="19" y="98"/>
                  </a:cubicBezTo>
                  <a:cubicBezTo>
                    <a:pt x="10" y="110"/>
                    <a:pt x="5" y="125"/>
                    <a:pt x="5" y="141"/>
                  </a:cubicBezTo>
                  <a:cubicBezTo>
                    <a:pt x="1" y="157"/>
                    <a:pt x="3" y="173"/>
                    <a:pt x="7" y="188"/>
                  </a:cubicBezTo>
                  <a:cubicBezTo>
                    <a:pt x="18" y="214"/>
                    <a:pt x="34" y="242"/>
                    <a:pt x="61" y="256"/>
                  </a:cubicBezTo>
                  <a:cubicBezTo>
                    <a:pt x="82" y="267"/>
                    <a:pt x="102" y="272"/>
                    <a:pt x="124" y="272"/>
                  </a:cubicBezTo>
                  <a:cubicBezTo>
                    <a:pt x="133" y="272"/>
                    <a:pt x="142" y="271"/>
                    <a:pt x="151" y="270"/>
                  </a:cubicBezTo>
                  <a:lnTo>
                    <a:pt x="229" y="251"/>
                  </a:lnTo>
                  <a:cubicBezTo>
                    <a:pt x="243" y="247"/>
                    <a:pt x="255" y="245"/>
                    <a:pt x="269" y="242"/>
                  </a:cubicBezTo>
                  <a:cubicBezTo>
                    <a:pt x="284" y="238"/>
                    <a:pt x="296" y="233"/>
                    <a:pt x="311" y="227"/>
                  </a:cubicBezTo>
                  <a:cubicBezTo>
                    <a:pt x="315" y="225"/>
                    <a:pt x="318" y="224"/>
                    <a:pt x="321" y="223"/>
                  </a:cubicBezTo>
                  <a:cubicBezTo>
                    <a:pt x="332" y="217"/>
                    <a:pt x="342" y="208"/>
                    <a:pt x="352" y="201"/>
                  </a:cubicBezTo>
                  <a:cubicBezTo>
                    <a:pt x="365" y="186"/>
                    <a:pt x="376" y="170"/>
                    <a:pt x="381" y="149"/>
                  </a:cubicBezTo>
                  <a:cubicBezTo>
                    <a:pt x="388" y="128"/>
                    <a:pt x="388" y="107"/>
                    <a:pt x="381" y="87"/>
                  </a:cubicBezTo>
                  <a:cubicBezTo>
                    <a:pt x="377" y="68"/>
                    <a:pt x="365" y="50"/>
                    <a:pt x="352" y="35"/>
                  </a:cubicBezTo>
                  <a:cubicBezTo>
                    <a:pt x="336" y="21"/>
                    <a:pt x="319" y="10"/>
                    <a:pt x="300" y="5"/>
                  </a:cubicBezTo>
                  <a:cubicBezTo>
                    <a:pt x="282" y="3"/>
                    <a:pt x="269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42"/>
            <p:cNvSpPr/>
            <p:nvPr/>
          </p:nvSpPr>
          <p:spPr>
            <a:xfrm>
              <a:off x="3317309" y="449784"/>
              <a:ext cx="17942" cy="10559"/>
            </a:xfrm>
            <a:custGeom>
              <a:rect b="b" l="l" r="r" t="t"/>
              <a:pathLst>
                <a:path extrusionOk="0" h="266" w="452">
                  <a:moveTo>
                    <a:pt x="123" y="0"/>
                  </a:moveTo>
                  <a:cubicBezTo>
                    <a:pt x="80" y="0"/>
                    <a:pt x="38" y="28"/>
                    <a:pt x="21" y="68"/>
                  </a:cubicBezTo>
                  <a:cubicBezTo>
                    <a:pt x="1" y="116"/>
                    <a:pt x="18" y="177"/>
                    <a:pt x="67" y="204"/>
                  </a:cubicBezTo>
                  <a:cubicBezTo>
                    <a:pt x="108" y="228"/>
                    <a:pt x="152" y="246"/>
                    <a:pt x="199" y="255"/>
                  </a:cubicBezTo>
                  <a:cubicBezTo>
                    <a:pt x="226" y="262"/>
                    <a:pt x="255" y="266"/>
                    <a:pt x="283" y="266"/>
                  </a:cubicBezTo>
                  <a:cubicBezTo>
                    <a:pt x="303" y="266"/>
                    <a:pt x="323" y="265"/>
                    <a:pt x="342" y="260"/>
                  </a:cubicBezTo>
                  <a:cubicBezTo>
                    <a:pt x="365" y="255"/>
                    <a:pt x="401" y="238"/>
                    <a:pt x="415" y="218"/>
                  </a:cubicBezTo>
                  <a:cubicBezTo>
                    <a:pt x="431" y="203"/>
                    <a:pt x="439" y="186"/>
                    <a:pt x="445" y="166"/>
                  </a:cubicBezTo>
                  <a:cubicBezTo>
                    <a:pt x="450" y="150"/>
                    <a:pt x="452" y="135"/>
                    <a:pt x="448" y="119"/>
                  </a:cubicBezTo>
                  <a:cubicBezTo>
                    <a:pt x="442" y="81"/>
                    <a:pt x="423" y="52"/>
                    <a:pt x="391" y="33"/>
                  </a:cubicBezTo>
                  <a:cubicBezTo>
                    <a:pt x="369" y="18"/>
                    <a:pt x="340" y="11"/>
                    <a:pt x="313" y="11"/>
                  </a:cubicBezTo>
                  <a:cubicBezTo>
                    <a:pt x="308" y="11"/>
                    <a:pt x="303" y="11"/>
                    <a:pt x="299" y="12"/>
                  </a:cubicBezTo>
                  <a:cubicBezTo>
                    <a:pt x="286" y="14"/>
                    <a:pt x="272" y="15"/>
                    <a:pt x="259" y="16"/>
                  </a:cubicBezTo>
                  <a:cubicBezTo>
                    <a:pt x="237" y="16"/>
                    <a:pt x="218" y="16"/>
                    <a:pt x="195" y="15"/>
                  </a:cubicBezTo>
                  <a:cubicBezTo>
                    <a:pt x="179" y="12"/>
                    <a:pt x="165" y="10"/>
                    <a:pt x="151" y="4"/>
                  </a:cubicBezTo>
                  <a:cubicBezTo>
                    <a:pt x="142" y="2"/>
                    <a:pt x="132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42"/>
            <p:cNvSpPr/>
            <p:nvPr/>
          </p:nvSpPr>
          <p:spPr>
            <a:xfrm>
              <a:off x="3300359" y="484477"/>
              <a:ext cx="14528" cy="12504"/>
            </a:xfrm>
            <a:custGeom>
              <a:rect b="b" l="l" r="r" t="t"/>
              <a:pathLst>
                <a:path extrusionOk="0" h="315" w="366">
                  <a:moveTo>
                    <a:pt x="105" y="1"/>
                  </a:moveTo>
                  <a:cubicBezTo>
                    <a:pt x="91" y="1"/>
                    <a:pt x="79" y="4"/>
                    <a:pt x="69" y="11"/>
                  </a:cubicBezTo>
                  <a:cubicBezTo>
                    <a:pt x="54" y="16"/>
                    <a:pt x="43" y="23"/>
                    <a:pt x="33" y="33"/>
                  </a:cubicBezTo>
                  <a:cubicBezTo>
                    <a:pt x="27" y="40"/>
                    <a:pt x="22" y="49"/>
                    <a:pt x="17" y="55"/>
                  </a:cubicBezTo>
                  <a:cubicBezTo>
                    <a:pt x="9" y="69"/>
                    <a:pt x="4" y="83"/>
                    <a:pt x="4" y="97"/>
                  </a:cubicBezTo>
                  <a:cubicBezTo>
                    <a:pt x="1" y="107"/>
                    <a:pt x="1" y="117"/>
                    <a:pt x="4" y="127"/>
                  </a:cubicBezTo>
                  <a:cubicBezTo>
                    <a:pt x="5" y="142"/>
                    <a:pt x="9" y="154"/>
                    <a:pt x="17" y="169"/>
                  </a:cubicBezTo>
                  <a:cubicBezTo>
                    <a:pt x="31" y="190"/>
                    <a:pt x="53" y="209"/>
                    <a:pt x="80" y="216"/>
                  </a:cubicBezTo>
                  <a:cubicBezTo>
                    <a:pt x="84" y="218"/>
                    <a:pt x="87" y="219"/>
                    <a:pt x="89" y="220"/>
                  </a:cubicBezTo>
                  <a:cubicBezTo>
                    <a:pt x="98" y="224"/>
                    <a:pt x="105" y="229"/>
                    <a:pt x="114" y="233"/>
                  </a:cubicBezTo>
                  <a:cubicBezTo>
                    <a:pt x="123" y="241"/>
                    <a:pt x="132" y="249"/>
                    <a:pt x="138" y="259"/>
                  </a:cubicBezTo>
                  <a:cubicBezTo>
                    <a:pt x="146" y="268"/>
                    <a:pt x="147" y="268"/>
                    <a:pt x="157" y="277"/>
                  </a:cubicBezTo>
                  <a:cubicBezTo>
                    <a:pt x="168" y="283"/>
                    <a:pt x="175" y="293"/>
                    <a:pt x="185" y="299"/>
                  </a:cubicBezTo>
                  <a:cubicBezTo>
                    <a:pt x="195" y="303"/>
                    <a:pt x="204" y="305"/>
                    <a:pt x="213" y="310"/>
                  </a:cubicBezTo>
                  <a:cubicBezTo>
                    <a:pt x="224" y="312"/>
                    <a:pt x="234" y="313"/>
                    <a:pt x="246" y="315"/>
                  </a:cubicBezTo>
                  <a:cubicBezTo>
                    <a:pt x="256" y="313"/>
                    <a:pt x="266" y="310"/>
                    <a:pt x="277" y="310"/>
                  </a:cubicBezTo>
                  <a:cubicBezTo>
                    <a:pt x="293" y="307"/>
                    <a:pt x="305" y="300"/>
                    <a:pt x="317" y="290"/>
                  </a:cubicBezTo>
                  <a:cubicBezTo>
                    <a:pt x="326" y="284"/>
                    <a:pt x="333" y="277"/>
                    <a:pt x="338" y="269"/>
                  </a:cubicBezTo>
                  <a:cubicBezTo>
                    <a:pt x="345" y="262"/>
                    <a:pt x="351" y="253"/>
                    <a:pt x="354" y="243"/>
                  </a:cubicBezTo>
                  <a:cubicBezTo>
                    <a:pt x="359" y="234"/>
                    <a:pt x="361" y="225"/>
                    <a:pt x="361" y="213"/>
                  </a:cubicBezTo>
                  <a:cubicBezTo>
                    <a:pt x="365" y="198"/>
                    <a:pt x="364" y="180"/>
                    <a:pt x="359" y="167"/>
                  </a:cubicBezTo>
                  <a:cubicBezTo>
                    <a:pt x="355" y="151"/>
                    <a:pt x="348" y="135"/>
                    <a:pt x="340" y="120"/>
                  </a:cubicBezTo>
                  <a:cubicBezTo>
                    <a:pt x="337" y="116"/>
                    <a:pt x="334" y="109"/>
                    <a:pt x="330" y="105"/>
                  </a:cubicBezTo>
                  <a:cubicBezTo>
                    <a:pt x="326" y="101"/>
                    <a:pt x="324" y="95"/>
                    <a:pt x="319" y="92"/>
                  </a:cubicBezTo>
                  <a:lnTo>
                    <a:pt x="314" y="89"/>
                  </a:lnTo>
                  <a:cubicBezTo>
                    <a:pt x="312" y="85"/>
                    <a:pt x="309" y="83"/>
                    <a:pt x="306" y="81"/>
                  </a:cubicBezTo>
                  <a:cubicBezTo>
                    <a:pt x="287" y="66"/>
                    <a:pt x="268" y="52"/>
                    <a:pt x="247" y="40"/>
                  </a:cubicBezTo>
                  <a:cubicBezTo>
                    <a:pt x="226" y="29"/>
                    <a:pt x="204" y="21"/>
                    <a:pt x="182" y="12"/>
                  </a:cubicBezTo>
                  <a:cubicBezTo>
                    <a:pt x="158" y="6"/>
                    <a:pt x="135" y="2"/>
                    <a:pt x="110" y="1"/>
                  </a:cubicBezTo>
                  <a:cubicBezTo>
                    <a:pt x="108" y="1"/>
                    <a:pt x="106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42"/>
            <p:cNvSpPr/>
            <p:nvPr/>
          </p:nvSpPr>
          <p:spPr>
            <a:xfrm>
              <a:off x="3267690" y="1003290"/>
              <a:ext cx="25722" cy="26596"/>
            </a:xfrm>
            <a:custGeom>
              <a:rect b="b" l="l" r="r" t="t"/>
              <a:pathLst>
                <a:path extrusionOk="0" h="670" w="648">
                  <a:moveTo>
                    <a:pt x="303" y="1"/>
                  </a:moveTo>
                  <a:cubicBezTo>
                    <a:pt x="287" y="1"/>
                    <a:pt x="271" y="2"/>
                    <a:pt x="254" y="5"/>
                  </a:cubicBezTo>
                  <a:cubicBezTo>
                    <a:pt x="164" y="22"/>
                    <a:pt x="96" y="95"/>
                    <a:pt x="62" y="178"/>
                  </a:cubicBezTo>
                  <a:cubicBezTo>
                    <a:pt x="26" y="220"/>
                    <a:pt x="11" y="270"/>
                    <a:pt x="6" y="324"/>
                  </a:cubicBezTo>
                  <a:cubicBezTo>
                    <a:pt x="0" y="418"/>
                    <a:pt x="43" y="518"/>
                    <a:pt x="111" y="582"/>
                  </a:cubicBezTo>
                  <a:cubicBezTo>
                    <a:pt x="171" y="639"/>
                    <a:pt x="248" y="670"/>
                    <a:pt x="328" y="670"/>
                  </a:cubicBezTo>
                  <a:cubicBezTo>
                    <a:pt x="349" y="670"/>
                    <a:pt x="370" y="668"/>
                    <a:pt x="391" y="664"/>
                  </a:cubicBezTo>
                  <a:cubicBezTo>
                    <a:pt x="485" y="645"/>
                    <a:pt x="568" y="574"/>
                    <a:pt x="604" y="487"/>
                  </a:cubicBezTo>
                  <a:cubicBezTo>
                    <a:pt x="648" y="380"/>
                    <a:pt x="614" y="266"/>
                    <a:pt x="559" y="169"/>
                  </a:cubicBezTo>
                  <a:cubicBezTo>
                    <a:pt x="505" y="72"/>
                    <a:pt x="412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42"/>
            <p:cNvSpPr/>
            <p:nvPr/>
          </p:nvSpPr>
          <p:spPr>
            <a:xfrm>
              <a:off x="3269000" y="472370"/>
              <a:ext cx="18974" cy="11869"/>
            </a:xfrm>
            <a:custGeom>
              <a:rect b="b" l="l" r="r" t="t"/>
              <a:pathLst>
                <a:path extrusionOk="0" h="299" w="478">
                  <a:moveTo>
                    <a:pt x="338" y="0"/>
                  </a:moveTo>
                  <a:cubicBezTo>
                    <a:pt x="313" y="0"/>
                    <a:pt x="287" y="6"/>
                    <a:pt x="263" y="10"/>
                  </a:cubicBezTo>
                  <a:cubicBezTo>
                    <a:pt x="244" y="14"/>
                    <a:pt x="226" y="21"/>
                    <a:pt x="207" y="26"/>
                  </a:cubicBezTo>
                  <a:cubicBezTo>
                    <a:pt x="170" y="36"/>
                    <a:pt x="133" y="47"/>
                    <a:pt x="96" y="56"/>
                  </a:cubicBezTo>
                  <a:cubicBezTo>
                    <a:pt x="66" y="63"/>
                    <a:pt x="37" y="86"/>
                    <a:pt x="22" y="112"/>
                  </a:cubicBezTo>
                  <a:cubicBezTo>
                    <a:pt x="8" y="139"/>
                    <a:pt x="0" y="177"/>
                    <a:pt x="10" y="207"/>
                  </a:cubicBezTo>
                  <a:cubicBezTo>
                    <a:pt x="20" y="236"/>
                    <a:pt x="39" y="264"/>
                    <a:pt x="67" y="280"/>
                  </a:cubicBezTo>
                  <a:lnTo>
                    <a:pt x="97" y="294"/>
                  </a:lnTo>
                  <a:cubicBezTo>
                    <a:pt x="108" y="297"/>
                    <a:pt x="119" y="298"/>
                    <a:pt x="130" y="298"/>
                  </a:cubicBezTo>
                  <a:cubicBezTo>
                    <a:pt x="141" y="298"/>
                    <a:pt x="151" y="297"/>
                    <a:pt x="162" y="294"/>
                  </a:cubicBezTo>
                  <a:cubicBezTo>
                    <a:pt x="201" y="286"/>
                    <a:pt x="238" y="280"/>
                    <a:pt x="276" y="274"/>
                  </a:cubicBezTo>
                  <a:cubicBezTo>
                    <a:pt x="323" y="265"/>
                    <a:pt x="370" y="258"/>
                    <a:pt x="412" y="233"/>
                  </a:cubicBezTo>
                  <a:cubicBezTo>
                    <a:pt x="436" y="219"/>
                    <a:pt x="452" y="198"/>
                    <a:pt x="463" y="173"/>
                  </a:cubicBezTo>
                  <a:cubicBezTo>
                    <a:pt x="473" y="149"/>
                    <a:pt x="477" y="119"/>
                    <a:pt x="469" y="93"/>
                  </a:cubicBezTo>
                  <a:cubicBezTo>
                    <a:pt x="463" y="72"/>
                    <a:pt x="451" y="53"/>
                    <a:pt x="437" y="37"/>
                  </a:cubicBezTo>
                  <a:cubicBezTo>
                    <a:pt x="426" y="25"/>
                    <a:pt x="412" y="17"/>
                    <a:pt x="398" y="11"/>
                  </a:cubicBezTo>
                  <a:cubicBezTo>
                    <a:pt x="384" y="5"/>
                    <a:pt x="370" y="1"/>
                    <a:pt x="355" y="1"/>
                  </a:cubicBezTo>
                  <a:cubicBezTo>
                    <a:pt x="353" y="1"/>
                    <a:pt x="351" y="1"/>
                    <a:pt x="349" y="1"/>
                  </a:cubicBezTo>
                  <a:cubicBezTo>
                    <a:pt x="346" y="1"/>
                    <a:pt x="342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42"/>
            <p:cNvSpPr/>
            <p:nvPr/>
          </p:nvSpPr>
          <p:spPr>
            <a:xfrm>
              <a:off x="3184013" y="355746"/>
              <a:ext cx="94315" cy="85979"/>
            </a:xfrm>
            <a:custGeom>
              <a:rect b="b" l="l" r="r" t="t"/>
              <a:pathLst>
                <a:path extrusionOk="0" h="2166" w="2376">
                  <a:moveTo>
                    <a:pt x="1856" y="234"/>
                  </a:moveTo>
                  <a:cubicBezTo>
                    <a:pt x="1860" y="234"/>
                    <a:pt x="1864" y="234"/>
                    <a:pt x="1869" y="234"/>
                  </a:cubicBezTo>
                  <a:cubicBezTo>
                    <a:pt x="1870" y="322"/>
                    <a:pt x="1849" y="414"/>
                    <a:pt x="1828" y="498"/>
                  </a:cubicBezTo>
                  <a:cubicBezTo>
                    <a:pt x="1805" y="593"/>
                    <a:pt x="1735" y="719"/>
                    <a:pt x="1761" y="816"/>
                  </a:cubicBezTo>
                  <a:cubicBezTo>
                    <a:pt x="1785" y="905"/>
                    <a:pt x="1883" y="947"/>
                    <a:pt x="1954" y="992"/>
                  </a:cubicBezTo>
                  <a:cubicBezTo>
                    <a:pt x="2013" y="1030"/>
                    <a:pt x="2067" y="1071"/>
                    <a:pt x="2117" y="1117"/>
                  </a:cubicBezTo>
                  <a:cubicBezTo>
                    <a:pt x="2000" y="1130"/>
                    <a:pt x="1886" y="1141"/>
                    <a:pt x="1772" y="1152"/>
                  </a:cubicBezTo>
                  <a:cubicBezTo>
                    <a:pt x="1688" y="1159"/>
                    <a:pt x="1605" y="1159"/>
                    <a:pt x="1524" y="1171"/>
                  </a:cubicBezTo>
                  <a:cubicBezTo>
                    <a:pt x="1480" y="1176"/>
                    <a:pt x="1444" y="1182"/>
                    <a:pt x="1416" y="1217"/>
                  </a:cubicBezTo>
                  <a:cubicBezTo>
                    <a:pt x="1380" y="1259"/>
                    <a:pt x="1376" y="1322"/>
                    <a:pt x="1365" y="1373"/>
                  </a:cubicBezTo>
                  <a:cubicBezTo>
                    <a:pt x="1347" y="1446"/>
                    <a:pt x="1326" y="1519"/>
                    <a:pt x="1301" y="1592"/>
                  </a:cubicBezTo>
                  <a:cubicBezTo>
                    <a:pt x="1275" y="1669"/>
                    <a:pt x="1245" y="1744"/>
                    <a:pt x="1214" y="1818"/>
                  </a:cubicBezTo>
                  <a:cubicBezTo>
                    <a:pt x="1178" y="1676"/>
                    <a:pt x="1157" y="1531"/>
                    <a:pt x="1144" y="1384"/>
                  </a:cubicBezTo>
                  <a:cubicBezTo>
                    <a:pt x="1135" y="1308"/>
                    <a:pt x="1142" y="1214"/>
                    <a:pt x="1086" y="1155"/>
                  </a:cubicBezTo>
                  <a:cubicBezTo>
                    <a:pt x="1046" y="1112"/>
                    <a:pt x="987" y="1102"/>
                    <a:pt x="928" y="1102"/>
                  </a:cubicBezTo>
                  <a:cubicBezTo>
                    <a:pt x="895" y="1102"/>
                    <a:pt x="863" y="1105"/>
                    <a:pt x="833" y="1107"/>
                  </a:cubicBezTo>
                  <a:cubicBezTo>
                    <a:pt x="728" y="1113"/>
                    <a:pt x="624" y="1131"/>
                    <a:pt x="519" y="1138"/>
                  </a:cubicBezTo>
                  <a:cubicBezTo>
                    <a:pt x="488" y="1140"/>
                    <a:pt x="456" y="1142"/>
                    <a:pt x="425" y="1142"/>
                  </a:cubicBezTo>
                  <a:cubicBezTo>
                    <a:pt x="405" y="1142"/>
                    <a:pt x="384" y="1141"/>
                    <a:pt x="364" y="1139"/>
                  </a:cubicBezTo>
                  <a:cubicBezTo>
                    <a:pt x="352" y="1139"/>
                    <a:pt x="317" y="1130"/>
                    <a:pt x="282" y="1121"/>
                  </a:cubicBezTo>
                  <a:cubicBezTo>
                    <a:pt x="293" y="1115"/>
                    <a:pt x="302" y="1110"/>
                    <a:pt x="312" y="1105"/>
                  </a:cubicBezTo>
                  <a:cubicBezTo>
                    <a:pt x="370" y="1078"/>
                    <a:pt x="428" y="1050"/>
                    <a:pt x="488" y="1024"/>
                  </a:cubicBezTo>
                  <a:cubicBezTo>
                    <a:pt x="604" y="972"/>
                    <a:pt x="720" y="911"/>
                    <a:pt x="843" y="871"/>
                  </a:cubicBezTo>
                  <a:cubicBezTo>
                    <a:pt x="886" y="857"/>
                    <a:pt x="921" y="810"/>
                    <a:pt x="905" y="761"/>
                  </a:cubicBezTo>
                  <a:cubicBezTo>
                    <a:pt x="844" y="586"/>
                    <a:pt x="784" y="410"/>
                    <a:pt x="715" y="238"/>
                  </a:cubicBezTo>
                  <a:lnTo>
                    <a:pt x="715" y="238"/>
                  </a:lnTo>
                  <a:cubicBezTo>
                    <a:pt x="899" y="306"/>
                    <a:pt x="1067" y="431"/>
                    <a:pt x="1229" y="535"/>
                  </a:cubicBezTo>
                  <a:cubicBezTo>
                    <a:pt x="1283" y="570"/>
                    <a:pt x="1330" y="585"/>
                    <a:pt x="1373" y="585"/>
                  </a:cubicBezTo>
                  <a:cubicBezTo>
                    <a:pt x="1478" y="585"/>
                    <a:pt x="1555" y="495"/>
                    <a:pt x="1639" y="389"/>
                  </a:cubicBezTo>
                  <a:cubicBezTo>
                    <a:pt x="1689" y="327"/>
                    <a:pt x="1769" y="234"/>
                    <a:pt x="1856" y="234"/>
                  </a:cubicBezTo>
                  <a:close/>
                  <a:moveTo>
                    <a:pt x="1995" y="1"/>
                  </a:moveTo>
                  <a:cubicBezTo>
                    <a:pt x="1844" y="1"/>
                    <a:pt x="1487" y="291"/>
                    <a:pt x="1443" y="344"/>
                  </a:cubicBezTo>
                  <a:cubicBezTo>
                    <a:pt x="1425" y="364"/>
                    <a:pt x="1407" y="385"/>
                    <a:pt x="1384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7" y="326"/>
                    <a:pt x="1139" y="297"/>
                  </a:cubicBezTo>
                  <a:cubicBezTo>
                    <a:pt x="967" y="195"/>
                    <a:pt x="792" y="113"/>
                    <a:pt x="602" y="51"/>
                  </a:cubicBezTo>
                  <a:cubicBezTo>
                    <a:pt x="595" y="48"/>
                    <a:pt x="587" y="47"/>
                    <a:pt x="580" y="47"/>
                  </a:cubicBezTo>
                  <a:cubicBezTo>
                    <a:pt x="533" y="47"/>
                    <a:pt x="495" y="98"/>
                    <a:pt x="506" y="145"/>
                  </a:cubicBezTo>
                  <a:cubicBezTo>
                    <a:pt x="563" y="349"/>
                    <a:pt x="634" y="548"/>
                    <a:pt x="707" y="747"/>
                  </a:cubicBezTo>
                  <a:cubicBezTo>
                    <a:pt x="609" y="799"/>
                    <a:pt x="505" y="842"/>
                    <a:pt x="404" y="889"/>
                  </a:cubicBezTo>
                  <a:cubicBezTo>
                    <a:pt x="302" y="936"/>
                    <a:pt x="163" y="970"/>
                    <a:pt x="73" y="1037"/>
                  </a:cubicBezTo>
                  <a:cubicBezTo>
                    <a:pt x="9" y="1087"/>
                    <a:pt x="0" y="1176"/>
                    <a:pt x="58" y="1234"/>
                  </a:cubicBezTo>
                  <a:cubicBezTo>
                    <a:pt x="124" y="1304"/>
                    <a:pt x="250" y="1312"/>
                    <a:pt x="342" y="1319"/>
                  </a:cubicBezTo>
                  <a:cubicBezTo>
                    <a:pt x="370" y="1322"/>
                    <a:pt x="398" y="1323"/>
                    <a:pt x="427" y="1323"/>
                  </a:cubicBezTo>
                  <a:cubicBezTo>
                    <a:pt x="515" y="1323"/>
                    <a:pt x="604" y="1313"/>
                    <a:pt x="692" y="1303"/>
                  </a:cubicBezTo>
                  <a:cubicBezTo>
                    <a:pt x="750" y="1297"/>
                    <a:pt x="810" y="1290"/>
                    <a:pt x="870" y="1285"/>
                  </a:cubicBezTo>
                  <a:cubicBezTo>
                    <a:pt x="869" y="1285"/>
                    <a:pt x="919" y="1278"/>
                    <a:pt x="941" y="1278"/>
                  </a:cubicBezTo>
                  <a:cubicBezTo>
                    <a:pt x="947" y="1278"/>
                    <a:pt x="950" y="1279"/>
                    <a:pt x="951" y="1280"/>
                  </a:cubicBezTo>
                  <a:cubicBezTo>
                    <a:pt x="961" y="1288"/>
                    <a:pt x="961" y="1342"/>
                    <a:pt x="964" y="1364"/>
                  </a:cubicBezTo>
                  <a:cubicBezTo>
                    <a:pt x="989" y="1611"/>
                    <a:pt x="1016" y="1863"/>
                    <a:pt x="1099" y="2098"/>
                  </a:cubicBezTo>
                  <a:cubicBezTo>
                    <a:pt x="1114" y="2139"/>
                    <a:pt x="1155" y="2166"/>
                    <a:pt x="1195" y="2166"/>
                  </a:cubicBezTo>
                  <a:cubicBezTo>
                    <a:pt x="1224" y="2166"/>
                    <a:pt x="1252" y="2152"/>
                    <a:pt x="1269" y="2120"/>
                  </a:cubicBezTo>
                  <a:cubicBezTo>
                    <a:pt x="1390" y="1884"/>
                    <a:pt x="1469" y="1637"/>
                    <a:pt x="1513" y="1375"/>
                  </a:cubicBezTo>
                  <a:cubicBezTo>
                    <a:pt x="1526" y="1297"/>
                    <a:pt x="1521" y="1312"/>
                    <a:pt x="1604" y="1306"/>
                  </a:cubicBezTo>
                  <a:cubicBezTo>
                    <a:pt x="1673" y="1301"/>
                    <a:pt x="1743" y="1297"/>
                    <a:pt x="1812" y="1292"/>
                  </a:cubicBezTo>
                  <a:cubicBezTo>
                    <a:pt x="1964" y="1285"/>
                    <a:pt x="2119" y="1282"/>
                    <a:pt x="2270" y="1269"/>
                  </a:cubicBezTo>
                  <a:cubicBezTo>
                    <a:pt x="2333" y="1265"/>
                    <a:pt x="2376" y="1204"/>
                    <a:pt x="2342" y="1147"/>
                  </a:cubicBezTo>
                  <a:cubicBezTo>
                    <a:pt x="2297" y="1068"/>
                    <a:pt x="2238" y="1008"/>
                    <a:pt x="2166" y="953"/>
                  </a:cubicBezTo>
                  <a:cubicBezTo>
                    <a:pt x="2128" y="923"/>
                    <a:pt x="2086" y="897"/>
                    <a:pt x="2045" y="870"/>
                  </a:cubicBezTo>
                  <a:cubicBezTo>
                    <a:pt x="2014" y="849"/>
                    <a:pt x="1926" y="808"/>
                    <a:pt x="1918" y="771"/>
                  </a:cubicBezTo>
                  <a:cubicBezTo>
                    <a:pt x="1911" y="738"/>
                    <a:pt x="1959" y="656"/>
                    <a:pt x="1970" y="624"/>
                  </a:cubicBezTo>
                  <a:cubicBezTo>
                    <a:pt x="1988" y="565"/>
                    <a:pt x="2004" y="506"/>
                    <a:pt x="2016" y="448"/>
                  </a:cubicBezTo>
                  <a:cubicBezTo>
                    <a:pt x="2043" y="328"/>
                    <a:pt x="2058" y="206"/>
                    <a:pt x="2062" y="83"/>
                  </a:cubicBezTo>
                  <a:cubicBezTo>
                    <a:pt x="2064" y="24"/>
                    <a:pt x="2038" y="1"/>
                    <a:pt x="1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42"/>
            <p:cNvSpPr/>
            <p:nvPr/>
          </p:nvSpPr>
          <p:spPr>
            <a:xfrm>
              <a:off x="3248279" y="511430"/>
              <a:ext cx="16394" cy="13060"/>
            </a:xfrm>
            <a:custGeom>
              <a:rect b="b" l="l" r="r" t="t"/>
              <a:pathLst>
                <a:path extrusionOk="0" h="329" w="413">
                  <a:moveTo>
                    <a:pt x="110" y="0"/>
                  </a:moveTo>
                  <a:cubicBezTo>
                    <a:pt x="101" y="0"/>
                    <a:pt x="92" y="1"/>
                    <a:pt x="84" y="3"/>
                  </a:cubicBezTo>
                  <a:cubicBezTo>
                    <a:pt x="63" y="9"/>
                    <a:pt x="45" y="21"/>
                    <a:pt x="32" y="40"/>
                  </a:cubicBezTo>
                  <a:cubicBezTo>
                    <a:pt x="1" y="80"/>
                    <a:pt x="5" y="134"/>
                    <a:pt x="40" y="172"/>
                  </a:cubicBezTo>
                  <a:cubicBezTo>
                    <a:pt x="66" y="198"/>
                    <a:pt x="93" y="223"/>
                    <a:pt x="121" y="247"/>
                  </a:cubicBezTo>
                  <a:cubicBezTo>
                    <a:pt x="142" y="264"/>
                    <a:pt x="163" y="280"/>
                    <a:pt x="186" y="295"/>
                  </a:cubicBezTo>
                  <a:cubicBezTo>
                    <a:pt x="192" y="300"/>
                    <a:pt x="202" y="303"/>
                    <a:pt x="210" y="307"/>
                  </a:cubicBezTo>
                  <a:cubicBezTo>
                    <a:pt x="213" y="309"/>
                    <a:pt x="214" y="309"/>
                    <a:pt x="217" y="310"/>
                  </a:cubicBezTo>
                  <a:cubicBezTo>
                    <a:pt x="218" y="311"/>
                    <a:pt x="218" y="311"/>
                    <a:pt x="219" y="311"/>
                  </a:cubicBezTo>
                  <a:cubicBezTo>
                    <a:pt x="235" y="321"/>
                    <a:pt x="250" y="325"/>
                    <a:pt x="266" y="326"/>
                  </a:cubicBezTo>
                  <a:cubicBezTo>
                    <a:pt x="279" y="327"/>
                    <a:pt x="282" y="329"/>
                    <a:pt x="288" y="329"/>
                  </a:cubicBezTo>
                  <a:cubicBezTo>
                    <a:pt x="291" y="329"/>
                    <a:pt x="295" y="328"/>
                    <a:pt x="303" y="327"/>
                  </a:cubicBezTo>
                  <a:cubicBezTo>
                    <a:pt x="318" y="325"/>
                    <a:pt x="337" y="321"/>
                    <a:pt x="351" y="311"/>
                  </a:cubicBezTo>
                  <a:cubicBezTo>
                    <a:pt x="359" y="305"/>
                    <a:pt x="366" y="299"/>
                    <a:pt x="376" y="292"/>
                  </a:cubicBezTo>
                  <a:cubicBezTo>
                    <a:pt x="387" y="281"/>
                    <a:pt x="395" y="268"/>
                    <a:pt x="401" y="253"/>
                  </a:cubicBezTo>
                  <a:cubicBezTo>
                    <a:pt x="406" y="243"/>
                    <a:pt x="408" y="233"/>
                    <a:pt x="408" y="222"/>
                  </a:cubicBezTo>
                  <a:cubicBezTo>
                    <a:pt x="412" y="206"/>
                    <a:pt x="412" y="190"/>
                    <a:pt x="407" y="174"/>
                  </a:cubicBezTo>
                  <a:cubicBezTo>
                    <a:pt x="403" y="154"/>
                    <a:pt x="395" y="144"/>
                    <a:pt x="383" y="129"/>
                  </a:cubicBezTo>
                  <a:cubicBezTo>
                    <a:pt x="372" y="117"/>
                    <a:pt x="360" y="103"/>
                    <a:pt x="345" y="94"/>
                  </a:cubicBezTo>
                  <a:cubicBezTo>
                    <a:pt x="333" y="88"/>
                    <a:pt x="318" y="83"/>
                    <a:pt x="304" y="78"/>
                  </a:cubicBezTo>
                  <a:cubicBezTo>
                    <a:pt x="293" y="75"/>
                    <a:pt x="286" y="71"/>
                    <a:pt x="276" y="68"/>
                  </a:cubicBezTo>
                  <a:cubicBezTo>
                    <a:pt x="262" y="65"/>
                    <a:pt x="247" y="57"/>
                    <a:pt x="236" y="54"/>
                  </a:cubicBezTo>
                  <a:cubicBezTo>
                    <a:pt x="210" y="42"/>
                    <a:pt x="186" y="29"/>
                    <a:pt x="162" y="14"/>
                  </a:cubicBezTo>
                  <a:cubicBezTo>
                    <a:pt x="148" y="4"/>
                    <a:pt x="128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42"/>
            <p:cNvSpPr/>
            <p:nvPr/>
          </p:nvSpPr>
          <p:spPr>
            <a:xfrm>
              <a:off x="3137729" y="812358"/>
              <a:ext cx="114441" cy="108685"/>
            </a:xfrm>
            <a:custGeom>
              <a:rect b="b" l="l" r="r" t="t"/>
              <a:pathLst>
                <a:path extrusionOk="0" h="2738" w="2883">
                  <a:moveTo>
                    <a:pt x="1437" y="212"/>
                  </a:moveTo>
                  <a:cubicBezTo>
                    <a:pt x="1508" y="212"/>
                    <a:pt x="1580" y="218"/>
                    <a:pt x="1650" y="233"/>
                  </a:cubicBezTo>
                  <a:cubicBezTo>
                    <a:pt x="2209" y="350"/>
                    <a:pt x="2577" y="875"/>
                    <a:pt x="2612" y="1427"/>
                  </a:cubicBezTo>
                  <a:cubicBezTo>
                    <a:pt x="2634" y="1700"/>
                    <a:pt x="2583" y="1984"/>
                    <a:pt x="2393" y="2195"/>
                  </a:cubicBezTo>
                  <a:cubicBezTo>
                    <a:pt x="2217" y="2390"/>
                    <a:pt x="1963" y="2508"/>
                    <a:pt x="1703" y="2534"/>
                  </a:cubicBezTo>
                  <a:cubicBezTo>
                    <a:pt x="1662" y="2537"/>
                    <a:pt x="1621" y="2539"/>
                    <a:pt x="1580" y="2539"/>
                  </a:cubicBezTo>
                  <a:cubicBezTo>
                    <a:pt x="1330" y="2539"/>
                    <a:pt x="1083" y="2470"/>
                    <a:pt x="860" y="2355"/>
                  </a:cubicBezTo>
                  <a:cubicBezTo>
                    <a:pt x="624" y="2237"/>
                    <a:pt x="397" y="2072"/>
                    <a:pt x="289" y="1822"/>
                  </a:cubicBezTo>
                  <a:cubicBezTo>
                    <a:pt x="165" y="1537"/>
                    <a:pt x="180" y="1226"/>
                    <a:pt x="289" y="950"/>
                  </a:cubicBezTo>
                  <a:cubicBezTo>
                    <a:pt x="313" y="988"/>
                    <a:pt x="348" y="1020"/>
                    <a:pt x="388" y="1043"/>
                  </a:cubicBezTo>
                  <a:cubicBezTo>
                    <a:pt x="443" y="1076"/>
                    <a:pt x="504" y="1090"/>
                    <a:pt x="567" y="1090"/>
                  </a:cubicBezTo>
                  <a:cubicBezTo>
                    <a:pt x="618" y="1090"/>
                    <a:pt x="669" y="1081"/>
                    <a:pt x="717" y="1065"/>
                  </a:cubicBezTo>
                  <a:cubicBezTo>
                    <a:pt x="829" y="1027"/>
                    <a:pt x="932" y="961"/>
                    <a:pt x="1020" y="884"/>
                  </a:cubicBezTo>
                  <a:cubicBezTo>
                    <a:pt x="1024" y="881"/>
                    <a:pt x="1027" y="879"/>
                    <a:pt x="1030" y="876"/>
                  </a:cubicBezTo>
                  <a:cubicBezTo>
                    <a:pt x="1084" y="927"/>
                    <a:pt x="1136" y="980"/>
                    <a:pt x="1182" y="1037"/>
                  </a:cubicBezTo>
                  <a:cubicBezTo>
                    <a:pt x="1227" y="1089"/>
                    <a:pt x="1266" y="1145"/>
                    <a:pt x="1306" y="1203"/>
                  </a:cubicBezTo>
                  <a:cubicBezTo>
                    <a:pt x="1344" y="1261"/>
                    <a:pt x="1394" y="1327"/>
                    <a:pt x="1404" y="1397"/>
                  </a:cubicBezTo>
                  <a:cubicBezTo>
                    <a:pt x="1421" y="1531"/>
                    <a:pt x="1279" y="1598"/>
                    <a:pt x="1167" y="1608"/>
                  </a:cubicBezTo>
                  <a:cubicBezTo>
                    <a:pt x="1146" y="1610"/>
                    <a:pt x="1124" y="1611"/>
                    <a:pt x="1102" y="1611"/>
                  </a:cubicBezTo>
                  <a:cubicBezTo>
                    <a:pt x="1061" y="1611"/>
                    <a:pt x="1020" y="1606"/>
                    <a:pt x="980" y="1594"/>
                  </a:cubicBezTo>
                  <a:cubicBezTo>
                    <a:pt x="925" y="1576"/>
                    <a:pt x="891" y="1547"/>
                    <a:pt x="848" y="1512"/>
                  </a:cubicBezTo>
                  <a:cubicBezTo>
                    <a:pt x="834" y="1501"/>
                    <a:pt x="817" y="1495"/>
                    <a:pt x="800" y="1495"/>
                  </a:cubicBezTo>
                  <a:cubicBezTo>
                    <a:pt x="774" y="1495"/>
                    <a:pt x="749" y="1509"/>
                    <a:pt x="742" y="1540"/>
                  </a:cubicBezTo>
                  <a:cubicBezTo>
                    <a:pt x="709" y="1683"/>
                    <a:pt x="868" y="1776"/>
                    <a:pt x="988" y="1797"/>
                  </a:cubicBezTo>
                  <a:cubicBezTo>
                    <a:pt x="1031" y="1805"/>
                    <a:pt x="1076" y="1810"/>
                    <a:pt x="1120" y="1810"/>
                  </a:cubicBezTo>
                  <a:cubicBezTo>
                    <a:pt x="1236" y="1810"/>
                    <a:pt x="1350" y="1780"/>
                    <a:pt x="1442" y="1707"/>
                  </a:cubicBezTo>
                  <a:cubicBezTo>
                    <a:pt x="1562" y="1612"/>
                    <a:pt x="1617" y="1454"/>
                    <a:pt x="1566" y="1308"/>
                  </a:cubicBezTo>
                  <a:cubicBezTo>
                    <a:pt x="1562" y="1296"/>
                    <a:pt x="1557" y="1284"/>
                    <a:pt x="1552" y="1273"/>
                  </a:cubicBezTo>
                  <a:lnTo>
                    <a:pt x="1552" y="1273"/>
                  </a:lnTo>
                  <a:cubicBezTo>
                    <a:pt x="1596" y="1288"/>
                    <a:pt x="1643" y="1297"/>
                    <a:pt x="1692" y="1301"/>
                  </a:cubicBezTo>
                  <a:cubicBezTo>
                    <a:pt x="1697" y="1301"/>
                    <a:pt x="1701" y="1301"/>
                    <a:pt x="1706" y="1301"/>
                  </a:cubicBezTo>
                  <a:cubicBezTo>
                    <a:pt x="1851" y="1301"/>
                    <a:pt x="2009" y="1220"/>
                    <a:pt x="2047" y="1072"/>
                  </a:cubicBezTo>
                  <a:cubicBezTo>
                    <a:pt x="2068" y="994"/>
                    <a:pt x="2055" y="905"/>
                    <a:pt x="2037" y="827"/>
                  </a:cubicBezTo>
                  <a:cubicBezTo>
                    <a:pt x="2018" y="738"/>
                    <a:pt x="1989" y="650"/>
                    <a:pt x="1899" y="612"/>
                  </a:cubicBezTo>
                  <a:cubicBezTo>
                    <a:pt x="1893" y="609"/>
                    <a:pt x="1886" y="608"/>
                    <a:pt x="1879" y="608"/>
                  </a:cubicBezTo>
                  <a:cubicBezTo>
                    <a:pt x="1852" y="608"/>
                    <a:pt x="1820" y="625"/>
                    <a:pt x="1810" y="649"/>
                  </a:cubicBezTo>
                  <a:cubicBezTo>
                    <a:pt x="1779" y="718"/>
                    <a:pt x="1799" y="781"/>
                    <a:pt x="1816" y="852"/>
                  </a:cubicBezTo>
                  <a:cubicBezTo>
                    <a:pt x="1828" y="901"/>
                    <a:pt x="1854" y="971"/>
                    <a:pt x="1841" y="1023"/>
                  </a:cubicBezTo>
                  <a:cubicBezTo>
                    <a:pt x="1827" y="1085"/>
                    <a:pt x="1749" y="1104"/>
                    <a:pt x="1685" y="1104"/>
                  </a:cubicBezTo>
                  <a:cubicBezTo>
                    <a:pt x="1666" y="1104"/>
                    <a:pt x="1648" y="1102"/>
                    <a:pt x="1634" y="1100"/>
                  </a:cubicBezTo>
                  <a:cubicBezTo>
                    <a:pt x="1524" y="1081"/>
                    <a:pt x="1427" y="1008"/>
                    <a:pt x="1341" y="938"/>
                  </a:cubicBezTo>
                  <a:cubicBezTo>
                    <a:pt x="1320" y="921"/>
                    <a:pt x="1296" y="906"/>
                    <a:pt x="1276" y="889"/>
                  </a:cubicBezTo>
                  <a:cubicBezTo>
                    <a:pt x="1234" y="843"/>
                    <a:pt x="1188" y="801"/>
                    <a:pt x="1140" y="765"/>
                  </a:cubicBezTo>
                  <a:cubicBezTo>
                    <a:pt x="1177" y="724"/>
                    <a:pt x="1211" y="678"/>
                    <a:pt x="1233" y="629"/>
                  </a:cubicBezTo>
                  <a:cubicBezTo>
                    <a:pt x="1284" y="525"/>
                    <a:pt x="1294" y="410"/>
                    <a:pt x="1245" y="303"/>
                  </a:cubicBezTo>
                  <a:cubicBezTo>
                    <a:pt x="1234" y="279"/>
                    <a:pt x="1218" y="255"/>
                    <a:pt x="1201" y="234"/>
                  </a:cubicBezTo>
                  <a:cubicBezTo>
                    <a:pt x="1278" y="220"/>
                    <a:pt x="1358" y="212"/>
                    <a:pt x="1437" y="212"/>
                  </a:cubicBezTo>
                  <a:close/>
                  <a:moveTo>
                    <a:pt x="1450" y="0"/>
                  </a:moveTo>
                  <a:cubicBezTo>
                    <a:pt x="1235" y="0"/>
                    <a:pt x="1018" y="52"/>
                    <a:pt x="823" y="147"/>
                  </a:cubicBezTo>
                  <a:cubicBezTo>
                    <a:pt x="588" y="260"/>
                    <a:pt x="281" y="493"/>
                    <a:pt x="202" y="769"/>
                  </a:cubicBezTo>
                  <a:cubicBezTo>
                    <a:pt x="58" y="1021"/>
                    <a:pt x="1" y="1322"/>
                    <a:pt x="45" y="1609"/>
                  </a:cubicBezTo>
                  <a:cubicBezTo>
                    <a:pt x="146" y="2290"/>
                    <a:pt x="848" y="2696"/>
                    <a:pt x="1490" y="2735"/>
                  </a:cubicBezTo>
                  <a:cubicBezTo>
                    <a:pt x="1518" y="2736"/>
                    <a:pt x="1546" y="2737"/>
                    <a:pt x="1574" y="2737"/>
                  </a:cubicBezTo>
                  <a:cubicBezTo>
                    <a:pt x="1862" y="2737"/>
                    <a:pt x="2146" y="2649"/>
                    <a:pt x="2374" y="2472"/>
                  </a:cubicBezTo>
                  <a:cubicBezTo>
                    <a:pt x="2633" y="2274"/>
                    <a:pt x="2771" y="1989"/>
                    <a:pt x="2808" y="1669"/>
                  </a:cubicBezTo>
                  <a:cubicBezTo>
                    <a:pt x="2883" y="1010"/>
                    <a:pt x="2537" y="331"/>
                    <a:pt x="1907" y="84"/>
                  </a:cubicBezTo>
                  <a:cubicBezTo>
                    <a:pt x="1760" y="27"/>
                    <a:pt x="1606" y="0"/>
                    <a:pt x="1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42"/>
            <p:cNvSpPr/>
            <p:nvPr/>
          </p:nvSpPr>
          <p:spPr>
            <a:xfrm>
              <a:off x="3214777" y="498529"/>
              <a:ext cx="20721" cy="11432"/>
            </a:xfrm>
            <a:custGeom>
              <a:rect b="b" l="l" r="r" t="t"/>
              <a:pathLst>
                <a:path extrusionOk="0" h="288" w="522">
                  <a:moveTo>
                    <a:pt x="375" y="1"/>
                  </a:moveTo>
                  <a:cubicBezTo>
                    <a:pt x="373" y="1"/>
                    <a:pt x="372" y="1"/>
                    <a:pt x="370" y="1"/>
                  </a:cubicBezTo>
                  <a:cubicBezTo>
                    <a:pt x="351" y="1"/>
                    <a:pt x="323" y="6"/>
                    <a:pt x="302" y="12"/>
                  </a:cubicBezTo>
                  <a:cubicBezTo>
                    <a:pt x="277" y="18"/>
                    <a:pt x="254" y="26"/>
                    <a:pt x="229" y="32"/>
                  </a:cubicBezTo>
                  <a:cubicBezTo>
                    <a:pt x="204" y="39"/>
                    <a:pt x="181" y="47"/>
                    <a:pt x="157" y="55"/>
                  </a:cubicBezTo>
                  <a:cubicBezTo>
                    <a:pt x="131" y="67"/>
                    <a:pt x="106" y="74"/>
                    <a:pt x="80" y="83"/>
                  </a:cubicBezTo>
                  <a:cubicBezTo>
                    <a:pt x="31" y="99"/>
                    <a:pt x="0" y="146"/>
                    <a:pt x="6" y="197"/>
                  </a:cubicBezTo>
                  <a:cubicBezTo>
                    <a:pt x="9" y="219"/>
                    <a:pt x="18" y="241"/>
                    <a:pt x="35" y="256"/>
                  </a:cubicBezTo>
                  <a:cubicBezTo>
                    <a:pt x="52" y="274"/>
                    <a:pt x="77" y="288"/>
                    <a:pt x="101" y="288"/>
                  </a:cubicBezTo>
                  <a:cubicBezTo>
                    <a:pt x="103" y="288"/>
                    <a:pt x="105" y="288"/>
                    <a:pt x="106" y="288"/>
                  </a:cubicBezTo>
                  <a:cubicBezTo>
                    <a:pt x="134" y="283"/>
                    <a:pt x="158" y="282"/>
                    <a:pt x="186" y="281"/>
                  </a:cubicBezTo>
                  <a:cubicBezTo>
                    <a:pt x="210" y="279"/>
                    <a:pt x="235" y="276"/>
                    <a:pt x="260" y="272"/>
                  </a:cubicBezTo>
                  <a:cubicBezTo>
                    <a:pt x="285" y="270"/>
                    <a:pt x="309" y="266"/>
                    <a:pt x="334" y="261"/>
                  </a:cubicBezTo>
                  <a:cubicBezTo>
                    <a:pt x="358" y="259"/>
                    <a:pt x="380" y="255"/>
                    <a:pt x="402" y="249"/>
                  </a:cubicBezTo>
                  <a:cubicBezTo>
                    <a:pt x="423" y="242"/>
                    <a:pt x="442" y="231"/>
                    <a:pt x="460" y="219"/>
                  </a:cubicBezTo>
                  <a:cubicBezTo>
                    <a:pt x="500" y="193"/>
                    <a:pt x="522" y="152"/>
                    <a:pt x="516" y="104"/>
                  </a:cubicBezTo>
                  <a:cubicBezTo>
                    <a:pt x="512" y="83"/>
                    <a:pt x="505" y="67"/>
                    <a:pt x="494" y="50"/>
                  </a:cubicBezTo>
                  <a:cubicBezTo>
                    <a:pt x="479" y="32"/>
                    <a:pt x="458" y="13"/>
                    <a:pt x="433" y="8"/>
                  </a:cubicBezTo>
                  <a:cubicBezTo>
                    <a:pt x="414" y="6"/>
                    <a:pt x="394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42"/>
            <p:cNvSpPr/>
            <p:nvPr/>
          </p:nvSpPr>
          <p:spPr>
            <a:xfrm>
              <a:off x="3190642" y="536994"/>
              <a:ext cx="14687" cy="12941"/>
            </a:xfrm>
            <a:custGeom>
              <a:rect b="b" l="l" r="r" t="t"/>
              <a:pathLst>
                <a:path extrusionOk="0" h="326" w="370">
                  <a:moveTo>
                    <a:pt x="105" y="0"/>
                  </a:moveTo>
                  <a:cubicBezTo>
                    <a:pt x="97" y="0"/>
                    <a:pt x="89" y="1"/>
                    <a:pt x="80" y="4"/>
                  </a:cubicBezTo>
                  <a:cubicBezTo>
                    <a:pt x="56" y="10"/>
                    <a:pt x="31" y="28"/>
                    <a:pt x="20" y="51"/>
                  </a:cubicBezTo>
                  <a:cubicBezTo>
                    <a:pt x="6" y="75"/>
                    <a:pt x="1" y="103"/>
                    <a:pt x="9" y="130"/>
                  </a:cubicBezTo>
                  <a:cubicBezTo>
                    <a:pt x="15" y="137"/>
                    <a:pt x="19" y="146"/>
                    <a:pt x="22" y="154"/>
                  </a:cubicBezTo>
                  <a:cubicBezTo>
                    <a:pt x="32" y="169"/>
                    <a:pt x="43" y="182"/>
                    <a:pt x="60" y="191"/>
                  </a:cubicBezTo>
                  <a:cubicBezTo>
                    <a:pt x="65" y="194"/>
                    <a:pt x="71" y="199"/>
                    <a:pt x="76" y="204"/>
                  </a:cubicBezTo>
                  <a:cubicBezTo>
                    <a:pt x="94" y="218"/>
                    <a:pt x="110" y="235"/>
                    <a:pt x="128" y="252"/>
                  </a:cubicBezTo>
                  <a:cubicBezTo>
                    <a:pt x="131" y="256"/>
                    <a:pt x="135" y="261"/>
                    <a:pt x="139" y="266"/>
                  </a:cubicBezTo>
                  <a:cubicBezTo>
                    <a:pt x="151" y="280"/>
                    <a:pt x="157" y="286"/>
                    <a:pt x="174" y="297"/>
                  </a:cubicBezTo>
                  <a:lnTo>
                    <a:pt x="189" y="309"/>
                  </a:lnTo>
                  <a:cubicBezTo>
                    <a:pt x="205" y="319"/>
                    <a:pt x="233" y="326"/>
                    <a:pt x="251" y="326"/>
                  </a:cubicBezTo>
                  <a:cubicBezTo>
                    <a:pt x="264" y="326"/>
                    <a:pt x="276" y="324"/>
                    <a:pt x="286" y="321"/>
                  </a:cubicBezTo>
                  <a:cubicBezTo>
                    <a:pt x="306" y="316"/>
                    <a:pt x="322" y="306"/>
                    <a:pt x="335" y="292"/>
                  </a:cubicBezTo>
                  <a:cubicBezTo>
                    <a:pt x="349" y="278"/>
                    <a:pt x="359" y="262"/>
                    <a:pt x="364" y="243"/>
                  </a:cubicBezTo>
                  <a:lnTo>
                    <a:pt x="364" y="240"/>
                  </a:lnTo>
                  <a:cubicBezTo>
                    <a:pt x="365" y="235"/>
                    <a:pt x="365" y="229"/>
                    <a:pt x="366" y="224"/>
                  </a:cubicBezTo>
                  <a:cubicBezTo>
                    <a:pt x="370" y="213"/>
                    <a:pt x="370" y="203"/>
                    <a:pt x="366" y="192"/>
                  </a:cubicBezTo>
                  <a:cubicBezTo>
                    <a:pt x="366" y="182"/>
                    <a:pt x="364" y="171"/>
                    <a:pt x="359" y="162"/>
                  </a:cubicBezTo>
                  <a:cubicBezTo>
                    <a:pt x="356" y="157"/>
                    <a:pt x="355" y="152"/>
                    <a:pt x="353" y="146"/>
                  </a:cubicBezTo>
                  <a:cubicBezTo>
                    <a:pt x="348" y="136"/>
                    <a:pt x="339" y="129"/>
                    <a:pt x="332" y="119"/>
                  </a:cubicBezTo>
                  <a:cubicBezTo>
                    <a:pt x="320" y="106"/>
                    <a:pt x="307" y="94"/>
                    <a:pt x="293" y="85"/>
                  </a:cubicBezTo>
                  <a:cubicBezTo>
                    <a:pt x="280" y="75"/>
                    <a:pt x="264" y="67"/>
                    <a:pt x="250" y="59"/>
                  </a:cubicBezTo>
                  <a:cubicBezTo>
                    <a:pt x="220" y="43"/>
                    <a:pt x="191" y="28"/>
                    <a:pt x="161" y="15"/>
                  </a:cubicBezTo>
                  <a:cubicBezTo>
                    <a:pt x="148" y="7"/>
                    <a:pt x="136" y="4"/>
                    <a:pt x="122" y="2"/>
                  </a:cubicBezTo>
                  <a:cubicBezTo>
                    <a:pt x="117" y="1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42"/>
            <p:cNvSpPr/>
            <p:nvPr/>
          </p:nvSpPr>
          <p:spPr>
            <a:xfrm>
              <a:off x="3177305" y="760873"/>
              <a:ext cx="25802" cy="26635"/>
            </a:xfrm>
            <a:custGeom>
              <a:rect b="b" l="l" r="r" t="t"/>
              <a:pathLst>
                <a:path extrusionOk="0" h="671" w="650">
                  <a:moveTo>
                    <a:pt x="305" y="1"/>
                  </a:moveTo>
                  <a:cubicBezTo>
                    <a:pt x="289" y="1"/>
                    <a:pt x="272" y="2"/>
                    <a:pt x="256" y="5"/>
                  </a:cubicBezTo>
                  <a:cubicBezTo>
                    <a:pt x="165" y="22"/>
                    <a:pt x="97" y="95"/>
                    <a:pt x="63" y="178"/>
                  </a:cubicBezTo>
                  <a:cubicBezTo>
                    <a:pt x="28" y="220"/>
                    <a:pt x="11" y="271"/>
                    <a:pt x="7" y="326"/>
                  </a:cubicBezTo>
                  <a:cubicBezTo>
                    <a:pt x="1" y="418"/>
                    <a:pt x="43" y="520"/>
                    <a:pt x="111" y="583"/>
                  </a:cubicBezTo>
                  <a:cubicBezTo>
                    <a:pt x="173" y="640"/>
                    <a:pt x="250" y="670"/>
                    <a:pt x="331" y="670"/>
                  </a:cubicBezTo>
                  <a:cubicBezTo>
                    <a:pt x="351" y="670"/>
                    <a:pt x="372" y="668"/>
                    <a:pt x="392" y="665"/>
                  </a:cubicBezTo>
                  <a:cubicBezTo>
                    <a:pt x="487" y="646"/>
                    <a:pt x="569" y="574"/>
                    <a:pt x="606" y="488"/>
                  </a:cubicBezTo>
                  <a:cubicBezTo>
                    <a:pt x="649" y="380"/>
                    <a:pt x="614" y="266"/>
                    <a:pt x="561" y="170"/>
                  </a:cubicBezTo>
                  <a:cubicBezTo>
                    <a:pt x="508" y="72"/>
                    <a:pt x="414" y="1"/>
                    <a:pt x="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42"/>
            <p:cNvSpPr/>
            <p:nvPr/>
          </p:nvSpPr>
          <p:spPr>
            <a:xfrm>
              <a:off x="3144636" y="537589"/>
              <a:ext cx="19292" cy="10321"/>
            </a:xfrm>
            <a:custGeom>
              <a:rect b="b" l="l" r="r" t="t"/>
              <a:pathLst>
                <a:path extrusionOk="0" h="260" w="486">
                  <a:moveTo>
                    <a:pt x="358" y="0"/>
                  </a:moveTo>
                  <a:cubicBezTo>
                    <a:pt x="349" y="0"/>
                    <a:pt x="340" y="1"/>
                    <a:pt x="331" y="2"/>
                  </a:cubicBezTo>
                  <a:cubicBezTo>
                    <a:pt x="289" y="12"/>
                    <a:pt x="251" y="23"/>
                    <a:pt x="210" y="34"/>
                  </a:cubicBezTo>
                  <a:cubicBezTo>
                    <a:pt x="174" y="44"/>
                    <a:pt x="134" y="52"/>
                    <a:pt x="97" y="59"/>
                  </a:cubicBezTo>
                  <a:cubicBezTo>
                    <a:pt x="71" y="61"/>
                    <a:pt x="50" y="68"/>
                    <a:pt x="30" y="87"/>
                  </a:cubicBezTo>
                  <a:cubicBezTo>
                    <a:pt x="13" y="104"/>
                    <a:pt x="1" y="133"/>
                    <a:pt x="1" y="158"/>
                  </a:cubicBezTo>
                  <a:cubicBezTo>
                    <a:pt x="2" y="183"/>
                    <a:pt x="11" y="210"/>
                    <a:pt x="30" y="227"/>
                  </a:cubicBezTo>
                  <a:cubicBezTo>
                    <a:pt x="50" y="246"/>
                    <a:pt x="72" y="254"/>
                    <a:pt x="101" y="256"/>
                  </a:cubicBezTo>
                  <a:cubicBezTo>
                    <a:pt x="124" y="259"/>
                    <a:pt x="148" y="260"/>
                    <a:pt x="173" y="260"/>
                  </a:cubicBezTo>
                  <a:cubicBezTo>
                    <a:pt x="194" y="260"/>
                    <a:pt x="215" y="259"/>
                    <a:pt x="236" y="257"/>
                  </a:cubicBezTo>
                  <a:cubicBezTo>
                    <a:pt x="289" y="255"/>
                    <a:pt x="344" y="249"/>
                    <a:pt x="393" y="230"/>
                  </a:cubicBezTo>
                  <a:cubicBezTo>
                    <a:pt x="424" y="220"/>
                    <a:pt x="449" y="204"/>
                    <a:pt x="464" y="176"/>
                  </a:cubicBezTo>
                  <a:cubicBezTo>
                    <a:pt x="480" y="151"/>
                    <a:pt x="485" y="113"/>
                    <a:pt x="477" y="86"/>
                  </a:cubicBezTo>
                  <a:cubicBezTo>
                    <a:pt x="466" y="58"/>
                    <a:pt x="450" y="30"/>
                    <a:pt x="423" y="16"/>
                  </a:cubicBezTo>
                  <a:cubicBezTo>
                    <a:pt x="401" y="5"/>
                    <a:pt x="38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42"/>
            <p:cNvSpPr/>
            <p:nvPr/>
          </p:nvSpPr>
          <p:spPr>
            <a:xfrm>
              <a:off x="3046748" y="431326"/>
              <a:ext cx="94236" cy="85900"/>
            </a:xfrm>
            <a:custGeom>
              <a:rect b="b" l="l" r="r" t="t"/>
              <a:pathLst>
                <a:path extrusionOk="0" h="2164" w="2374">
                  <a:moveTo>
                    <a:pt x="1853" y="234"/>
                  </a:moveTo>
                  <a:cubicBezTo>
                    <a:pt x="1857" y="234"/>
                    <a:pt x="1861" y="235"/>
                    <a:pt x="1865" y="235"/>
                  </a:cubicBezTo>
                  <a:cubicBezTo>
                    <a:pt x="1866" y="323"/>
                    <a:pt x="1844" y="414"/>
                    <a:pt x="1824" y="500"/>
                  </a:cubicBezTo>
                  <a:cubicBezTo>
                    <a:pt x="1801" y="594"/>
                    <a:pt x="1733" y="719"/>
                    <a:pt x="1759" y="818"/>
                  </a:cubicBezTo>
                  <a:cubicBezTo>
                    <a:pt x="1780" y="907"/>
                    <a:pt x="1879" y="948"/>
                    <a:pt x="1951" y="994"/>
                  </a:cubicBezTo>
                  <a:cubicBezTo>
                    <a:pt x="2010" y="1032"/>
                    <a:pt x="2064" y="1070"/>
                    <a:pt x="2113" y="1117"/>
                  </a:cubicBezTo>
                  <a:cubicBezTo>
                    <a:pt x="1998" y="1130"/>
                    <a:pt x="1884" y="1141"/>
                    <a:pt x="1770" y="1149"/>
                  </a:cubicBezTo>
                  <a:cubicBezTo>
                    <a:pt x="1687" y="1157"/>
                    <a:pt x="1602" y="1158"/>
                    <a:pt x="1520" y="1168"/>
                  </a:cubicBezTo>
                  <a:cubicBezTo>
                    <a:pt x="1478" y="1173"/>
                    <a:pt x="1441" y="1181"/>
                    <a:pt x="1412" y="1215"/>
                  </a:cubicBezTo>
                  <a:cubicBezTo>
                    <a:pt x="1377" y="1257"/>
                    <a:pt x="1373" y="1319"/>
                    <a:pt x="1361" y="1370"/>
                  </a:cubicBezTo>
                  <a:cubicBezTo>
                    <a:pt x="1343" y="1444"/>
                    <a:pt x="1322" y="1518"/>
                    <a:pt x="1297" y="1591"/>
                  </a:cubicBezTo>
                  <a:cubicBezTo>
                    <a:pt x="1271" y="1668"/>
                    <a:pt x="1241" y="1743"/>
                    <a:pt x="1209" y="1818"/>
                  </a:cubicBezTo>
                  <a:cubicBezTo>
                    <a:pt x="1175" y="1674"/>
                    <a:pt x="1152" y="1530"/>
                    <a:pt x="1139" y="1383"/>
                  </a:cubicBezTo>
                  <a:cubicBezTo>
                    <a:pt x="1132" y="1309"/>
                    <a:pt x="1137" y="1214"/>
                    <a:pt x="1083" y="1155"/>
                  </a:cubicBezTo>
                  <a:cubicBezTo>
                    <a:pt x="1043" y="1111"/>
                    <a:pt x="984" y="1101"/>
                    <a:pt x="926" y="1101"/>
                  </a:cubicBezTo>
                  <a:cubicBezTo>
                    <a:pt x="892" y="1101"/>
                    <a:pt x="859" y="1104"/>
                    <a:pt x="829" y="1107"/>
                  </a:cubicBezTo>
                  <a:cubicBezTo>
                    <a:pt x="724" y="1113"/>
                    <a:pt x="619" y="1132"/>
                    <a:pt x="514" y="1137"/>
                  </a:cubicBezTo>
                  <a:cubicBezTo>
                    <a:pt x="483" y="1139"/>
                    <a:pt x="452" y="1141"/>
                    <a:pt x="420" y="1141"/>
                  </a:cubicBezTo>
                  <a:cubicBezTo>
                    <a:pt x="400" y="1141"/>
                    <a:pt x="379" y="1140"/>
                    <a:pt x="359" y="1139"/>
                  </a:cubicBezTo>
                  <a:cubicBezTo>
                    <a:pt x="347" y="1138"/>
                    <a:pt x="312" y="1129"/>
                    <a:pt x="278" y="1121"/>
                  </a:cubicBezTo>
                  <a:cubicBezTo>
                    <a:pt x="288" y="1115"/>
                    <a:pt x="297" y="1110"/>
                    <a:pt x="307" y="1106"/>
                  </a:cubicBezTo>
                  <a:cubicBezTo>
                    <a:pt x="365" y="1079"/>
                    <a:pt x="422" y="1049"/>
                    <a:pt x="483" y="1026"/>
                  </a:cubicBezTo>
                  <a:cubicBezTo>
                    <a:pt x="600" y="973"/>
                    <a:pt x="717" y="913"/>
                    <a:pt x="839" y="872"/>
                  </a:cubicBezTo>
                  <a:cubicBezTo>
                    <a:pt x="882" y="859"/>
                    <a:pt x="917" y="810"/>
                    <a:pt x="900" y="763"/>
                  </a:cubicBezTo>
                  <a:cubicBezTo>
                    <a:pt x="840" y="588"/>
                    <a:pt x="780" y="412"/>
                    <a:pt x="712" y="239"/>
                  </a:cubicBezTo>
                  <a:lnTo>
                    <a:pt x="712" y="239"/>
                  </a:lnTo>
                  <a:cubicBezTo>
                    <a:pt x="895" y="308"/>
                    <a:pt x="1063" y="433"/>
                    <a:pt x="1225" y="536"/>
                  </a:cubicBezTo>
                  <a:cubicBezTo>
                    <a:pt x="1279" y="571"/>
                    <a:pt x="1326" y="585"/>
                    <a:pt x="1369" y="585"/>
                  </a:cubicBezTo>
                  <a:cubicBezTo>
                    <a:pt x="1474" y="585"/>
                    <a:pt x="1551" y="496"/>
                    <a:pt x="1636" y="391"/>
                  </a:cubicBezTo>
                  <a:cubicBezTo>
                    <a:pt x="1685" y="328"/>
                    <a:pt x="1767" y="234"/>
                    <a:pt x="1853" y="234"/>
                  </a:cubicBezTo>
                  <a:close/>
                  <a:moveTo>
                    <a:pt x="1993" y="0"/>
                  </a:moveTo>
                  <a:cubicBezTo>
                    <a:pt x="1841" y="0"/>
                    <a:pt x="1485" y="291"/>
                    <a:pt x="1439" y="343"/>
                  </a:cubicBezTo>
                  <a:cubicBezTo>
                    <a:pt x="1422" y="362"/>
                    <a:pt x="1406" y="385"/>
                    <a:pt x="1382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7" y="407"/>
                    <a:pt x="1184" y="324"/>
                    <a:pt x="1136" y="294"/>
                  </a:cubicBezTo>
                  <a:cubicBezTo>
                    <a:pt x="964" y="193"/>
                    <a:pt x="790" y="112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3"/>
                  </a:cubicBezTo>
                  <a:cubicBezTo>
                    <a:pt x="562" y="349"/>
                    <a:pt x="634" y="547"/>
                    <a:pt x="707" y="746"/>
                  </a:cubicBezTo>
                  <a:cubicBezTo>
                    <a:pt x="609" y="798"/>
                    <a:pt x="506" y="842"/>
                    <a:pt x="405" y="889"/>
                  </a:cubicBezTo>
                  <a:cubicBezTo>
                    <a:pt x="302" y="937"/>
                    <a:pt x="163" y="970"/>
                    <a:pt x="74" y="1038"/>
                  </a:cubicBezTo>
                  <a:cubicBezTo>
                    <a:pt x="7" y="1087"/>
                    <a:pt x="1" y="1174"/>
                    <a:pt x="58" y="1233"/>
                  </a:cubicBezTo>
                  <a:cubicBezTo>
                    <a:pt x="125" y="1304"/>
                    <a:pt x="251" y="1313"/>
                    <a:pt x="340" y="1319"/>
                  </a:cubicBezTo>
                  <a:cubicBezTo>
                    <a:pt x="368" y="1321"/>
                    <a:pt x="395" y="1322"/>
                    <a:pt x="423" y="1322"/>
                  </a:cubicBezTo>
                  <a:cubicBezTo>
                    <a:pt x="514" y="1322"/>
                    <a:pt x="603" y="1312"/>
                    <a:pt x="692" y="1303"/>
                  </a:cubicBezTo>
                  <a:cubicBezTo>
                    <a:pt x="750" y="1295"/>
                    <a:pt x="811" y="1289"/>
                    <a:pt x="869" y="1285"/>
                  </a:cubicBezTo>
                  <a:cubicBezTo>
                    <a:pt x="869" y="1285"/>
                    <a:pt x="923" y="1278"/>
                    <a:pt x="944" y="1278"/>
                  </a:cubicBezTo>
                  <a:cubicBezTo>
                    <a:pt x="948" y="1278"/>
                    <a:pt x="951" y="1278"/>
                    <a:pt x="951" y="1279"/>
                  </a:cubicBezTo>
                  <a:cubicBezTo>
                    <a:pt x="960" y="1288"/>
                    <a:pt x="962" y="1341"/>
                    <a:pt x="964" y="1363"/>
                  </a:cubicBezTo>
                  <a:cubicBezTo>
                    <a:pt x="989" y="1611"/>
                    <a:pt x="1016" y="1861"/>
                    <a:pt x="1099" y="2096"/>
                  </a:cubicBezTo>
                  <a:cubicBezTo>
                    <a:pt x="1114" y="2137"/>
                    <a:pt x="1155" y="2164"/>
                    <a:pt x="1195" y="2164"/>
                  </a:cubicBezTo>
                  <a:cubicBezTo>
                    <a:pt x="1224" y="2164"/>
                    <a:pt x="1253" y="2150"/>
                    <a:pt x="1269" y="2118"/>
                  </a:cubicBezTo>
                  <a:cubicBezTo>
                    <a:pt x="1390" y="1882"/>
                    <a:pt x="1470" y="1636"/>
                    <a:pt x="1515" y="1373"/>
                  </a:cubicBezTo>
                  <a:cubicBezTo>
                    <a:pt x="1527" y="1295"/>
                    <a:pt x="1522" y="1310"/>
                    <a:pt x="1604" y="1304"/>
                  </a:cubicBezTo>
                  <a:cubicBezTo>
                    <a:pt x="1675" y="1298"/>
                    <a:pt x="1744" y="1294"/>
                    <a:pt x="1813" y="1291"/>
                  </a:cubicBezTo>
                  <a:cubicBezTo>
                    <a:pt x="1965" y="1283"/>
                    <a:pt x="2119" y="1280"/>
                    <a:pt x="2271" y="1267"/>
                  </a:cubicBezTo>
                  <a:cubicBezTo>
                    <a:pt x="2328" y="1263"/>
                    <a:pt x="2373" y="1202"/>
                    <a:pt x="2340" y="1146"/>
                  </a:cubicBezTo>
                  <a:cubicBezTo>
                    <a:pt x="2295" y="1068"/>
                    <a:pt x="2235" y="1006"/>
                    <a:pt x="2163" y="951"/>
                  </a:cubicBezTo>
                  <a:cubicBezTo>
                    <a:pt x="2124" y="921"/>
                    <a:pt x="2082" y="895"/>
                    <a:pt x="2042" y="867"/>
                  </a:cubicBezTo>
                  <a:cubicBezTo>
                    <a:pt x="2012" y="848"/>
                    <a:pt x="1923" y="807"/>
                    <a:pt x="1916" y="768"/>
                  </a:cubicBezTo>
                  <a:cubicBezTo>
                    <a:pt x="1910" y="736"/>
                    <a:pt x="1957" y="654"/>
                    <a:pt x="1968" y="621"/>
                  </a:cubicBezTo>
                  <a:cubicBezTo>
                    <a:pt x="1986" y="563"/>
                    <a:pt x="2001" y="506"/>
                    <a:pt x="2015" y="445"/>
                  </a:cubicBezTo>
                  <a:cubicBezTo>
                    <a:pt x="2040" y="326"/>
                    <a:pt x="2056" y="205"/>
                    <a:pt x="2061" y="83"/>
                  </a:cubicBezTo>
                  <a:cubicBezTo>
                    <a:pt x="2062" y="24"/>
                    <a:pt x="2036" y="0"/>
                    <a:pt x="19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42"/>
            <p:cNvSpPr/>
            <p:nvPr/>
          </p:nvSpPr>
          <p:spPr>
            <a:xfrm>
              <a:off x="3074217" y="818907"/>
              <a:ext cx="25722" cy="26635"/>
            </a:xfrm>
            <a:custGeom>
              <a:rect b="b" l="l" r="r" t="t"/>
              <a:pathLst>
                <a:path extrusionOk="0" h="671" w="648">
                  <a:moveTo>
                    <a:pt x="303" y="1"/>
                  </a:moveTo>
                  <a:cubicBezTo>
                    <a:pt x="287" y="1"/>
                    <a:pt x="271" y="2"/>
                    <a:pt x="254" y="6"/>
                  </a:cubicBezTo>
                  <a:cubicBezTo>
                    <a:pt x="164" y="22"/>
                    <a:pt x="96" y="95"/>
                    <a:pt x="62" y="178"/>
                  </a:cubicBezTo>
                  <a:cubicBezTo>
                    <a:pt x="26" y="220"/>
                    <a:pt x="11" y="270"/>
                    <a:pt x="6" y="324"/>
                  </a:cubicBezTo>
                  <a:cubicBezTo>
                    <a:pt x="0" y="418"/>
                    <a:pt x="42" y="518"/>
                    <a:pt x="111" y="582"/>
                  </a:cubicBezTo>
                  <a:cubicBezTo>
                    <a:pt x="171" y="639"/>
                    <a:pt x="248" y="670"/>
                    <a:pt x="328" y="670"/>
                  </a:cubicBezTo>
                  <a:cubicBezTo>
                    <a:pt x="349" y="670"/>
                    <a:pt x="370" y="668"/>
                    <a:pt x="391" y="664"/>
                  </a:cubicBezTo>
                  <a:cubicBezTo>
                    <a:pt x="484" y="645"/>
                    <a:pt x="567" y="574"/>
                    <a:pt x="603" y="487"/>
                  </a:cubicBezTo>
                  <a:cubicBezTo>
                    <a:pt x="648" y="380"/>
                    <a:pt x="611" y="266"/>
                    <a:pt x="558" y="169"/>
                  </a:cubicBezTo>
                  <a:cubicBezTo>
                    <a:pt x="507" y="73"/>
                    <a:pt x="413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42"/>
            <p:cNvSpPr/>
            <p:nvPr/>
          </p:nvSpPr>
          <p:spPr>
            <a:xfrm>
              <a:off x="2831165" y="486224"/>
              <a:ext cx="42871" cy="39417"/>
            </a:xfrm>
            <a:custGeom>
              <a:rect b="b" l="l" r="r" t="t"/>
              <a:pathLst>
                <a:path extrusionOk="0" h="993" w="1080">
                  <a:moveTo>
                    <a:pt x="365" y="0"/>
                  </a:moveTo>
                  <a:cubicBezTo>
                    <a:pt x="347" y="0"/>
                    <a:pt x="329" y="2"/>
                    <a:pt x="312" y="7"/>
                  </a:cubicBezTo>
                  <a:cubicBezTo>
                    <a:pt x="282" y="13"/>
                    <a:pt x="258" y="29"/>
                    <a:pt x="235" y="49"/>
                  </a:cubicBezTo>
                  <a:cubicBezTo>
                    <a:pt x="234" y="50"/>
                    <a:pt x="232" y="50"/>
                    <a:pt x="231" y="50"/>
                  </a:cubicBezTo>
                  <a:cubicBezTo>
                    <a:pt x="198" y="75"/>
                    <a:pt x="168" y="102"/>
                    <a:pt x="147" y="139"/>
                  </a:cubicBezTo>
                  <a:cubicBezTo>
                    <a:pt x="136" y="157"/>
                    <a:pt x="126" y="177"/>
                    <a:pt x="123" y="198"/>
                  </a:cubicBezTo>
                  <a:cubicBezTo>
                    <a:pt x="116" y="227"/>
                    <a:pt x="116" y="250"/>
                    <a:pt x="121" y="280"/>
                  </a:cubicBezTo>
                  <a:cubicBezTo>
                    <a:pt x="125" y="300"/>
                    <a:pt x="135" y="321"/>
                    <a:pt x="143" y="337"/>
                  </a:cubicBezTo>
                  <a:cubicBezTo>
                    <a:pt x="155" y="355"/>
                    <a:pt x="167" y="373"/>
                    <a:pt x="183" y="384"/>
                  </a:cubicBezTo>
                  <a:cubicBezTo>
                    <a:pt x="205" y="403"/>
                    <a:pt x="226" y="416"/>
                    <a:pt x="256" y="425"/>
                  </a:cubicBezTo>
                  <a:cubicBezTo>
                    <a:pt x="271" y="428"/>
                    <a:pt x="286" y="430"/>
                    <a:pt x="302" y="430"/>
                  </a:cubicBezTo>
                  <a:cubicBezTo>
                    <a:pt x="316" y="430"/>
                    <a:pt x="331" y="429"/>
                    <a:pt x="344" y="426"/>
                  </a:cubicBezTo>
                  <a:cubicBezTo>
                    <a:pt x="358" y="424"/>
                    <a:pt x="370" y="418"/>
                    <a:pt x="382" y="411"/>
                  </a:cubicBezTo>
                  <a:cubicBezTo>
                    <a:pt x="416" y="467"/>
                    <a:pt x="444" y="526"/>
                    <a:pt x="463" y="587"/>
                  </a:cubicBezTo>
                  <a:cubicBezTo>
                    <a:pt x="468" y="607"/>
                    <a:pt x="473" y="627"/>
                    <a:pt x="475" y="645"/>
                  </a:cubicBezTo>
                  <a:cubicBezTo>
                    <a:pt x="475" y="650"/>
                    <a:pt x="477" y="664"/>
                    <a:pt x="477" y="666"/>
                  </a:cubicBezTo>
                  <a:cubicBezTo>
                    <a:pt x="478" y="675"/>
                    <a:pt x="478" y="682"/>
                    <a:pt x="478" y="690"/>
                  </a:cubicBezTo>
                  <a:cubicBezTo>
                    <a:pt x="478" y="700"/>
                    <a:pt x="477" y="707"/>
                    <a:pt x="477" y="716"/>
                  </a:cubicBezTo>
                  <a:cubicBezTo>
                    <a:pt x="475" y="717"/>
                    <a:pt x="473" y="734"/>
                    <a:pt x="473" y="737"/>
                  </a:cubicBezTo>
                  <a:cubicBezTo>
                    <a:pt x="471" y="739"/>
                    <a:pt x="467" y="755"/>
                    <a:pt x="467" y="757"/>
                  </a:cubicBezTo>
                  <a:cubicBezTo>
                    <a:pt x="464" y="763"/>
                    <a:pt x="462" y="768"/>
                    <a:pt x="458" y="775"/>
                  </a:cubicBezTo>
                  <a:lnTo>
                    <a:pt x="453" y="779"/>
                  </a:lnTo>
                  <a:lnTo>
                    <a:pt x="449" y="783"/>
                  </a:lnTo>
                  <a:lnTo>
                    <a:pt x="442" y="790"/>
                  </a:lnTo>
                  <a:cubicBezTo>
                    <a:pt x="440" y="791"/>
                    <a:pt x="439" y="791"/>
                    <a:pt x="438" y="794"/>
                  </a:cubicBezTo>
                  <a:cubicBezTo>
                    <a:pt x="435" y="795"/>
                    <a:pt x="419" y="804"/>
                    <a:pt x="418" y="805"/>
                  </a:cubicBezTo>
                  <a:cubicBezTo>
                    <a:pt x="412" y="806"/>
                    <a:pt x="406" y="809"/>
                    <a:pt x="398" y="811"/>
                  </a:cubicBezTo>
                  <a:cubicBezTo>
                    <a:pt x="395" y="812"/>
                    <a:pt x="392" y="812"/>
                    <a:pt x="388" y="812"/>
                  </a:cubicBezTo>
                  <a:lnTo>
                    <a:pt x="387" y="812"/>
                  </a:lnTo>
                  <a:cubicBezTo>
                    <a:pt x="376" y="814"/>
                    <a:pt x="366" y="814"/>
                    <a:pt x="356" y="814"/>
                  </a:cubicBezTo>
                  <a:cubicBezTo>
                    <a:pt x="354" y="814"/>
                    <a:pt x="335" y="812"/>
                    <a:pt x="333" y="812"/>
                  </a:cubicBezTo>
                  <a:cubicBezTo>
                    <a:pt x="325" y="811"/>
                    <a:pt x="317" y="810"/>
                    <a:pt x="310" y="809"/>
                  </a:cubicBezTo>
                  <a:cubicBezTo>
                    <a:pt x="289" y="805"/>
                    <a:pt x="268" y="800"/>
                    <a:pt x="249" y="793"/>
                  </a:cubicBezTo>
                  <a:cubicBezTo>
                    <a:pt x="239" y="790"/>
                    <a:pt x="229" y="786"/>
                    <a:pt x="218" y="783"/>
                  </a:cubicBezTo>
                  <a:cubicBezTo>
                    <a:pt x="216" y="783"/>
                    <a:pt x="205" y="779"/>
                    <a:pt x="199" y="776"/>
                  </a:cubicBezTo>
                  <a:cubicBezTo>
                    <a:pt x="197" y="775"/>
                    <a:pt x="183" y="768"/>
                    <a:pt x="182" y="767"/>
                  </a:cubicBezTo>
                  <a:cubicBezTo>
                    <a:pt x="172" y="763"/>
                    <a:pt x="163" y="758"/>
                    <a:pt x="155" y="753"/>
                  </a:cubicBezTo>
                  <a:cubicBezTo>
                    <a:pt x="153" y="752"/>
                    <a:pt x="139" y="742"/>
                    <a:pt x="137" y="742"/>
                  </a:cubicBezTo>
                  <a:cubicBezTo>
                    <a:pt x="130" y="736"/>
                    <a:pt x="121" y="728"/>
                    <a:pt x="113" y="723"/>
                  </a:cubicBezTo>
                  <a:cubicBezTo>
                    <a:pt x="104" y="717"/>
                    <a:pt x="94" y="715"/>
                    <a:pt x="84" y="715"/>
                  </a:cubicBezTo>
                  <a:cubicBezTo>
                    <a:pt x="62" y="715"/>
                    <a:pt x="42" y="726"/>
                    <a:pt x="30" y="744"/>
                  </a:cubicBezTo>
                  <a:cubicBezTo>
                    <a:pt x="0" y="791"/>
                    <a:pt x="25" y="854"/>
                    <a:pt x="62" y="890"/>
                  </a:cubicBezTo>
                  <a:cubicBezTo>
                    <a:pt x="97" y="925"/>
                    <a:pt x="144" y="942"/>
                    <a:pt x="188" y="960"/>
                  </a:cubicBezTo>
                  <a:cubicBezTo>
                    <a:pt x="240" y="980"/>
                    <a:pt x="299" y="993"/>
                    <a:pt x="356" y="993"/>
                  </a:cubicBezTo>
                  <a:cubicBezTo>
                    <a:pt x="387" y="993"/>
                    <a:pt x="419" y="989"/>
                    <a:pt x="448" y="981"/>
                  </a:cubicBezTo>
                  <a:cubicBezTo>
                    <a:pt x="540" y="955"/>
                    <a:pt x="611" y="883"/>
                    <a:pt x="635" y="791"/>
                  </a:cubicBezTo>
                  <a:cubicBezTo>
                    <a:pt x="647" y="741"/>
                    <a:pt x="647" y="687"/>
                    <a:pt x="640" y="635"/>
                  </a:cubicBezTo>
                  <a:lnTo>
                    <a:pt x="640" y="635"/>
                  </a:lnTo>
                  <a:cubicBezTo>
                    <a:pt x="664" y="645"/>
                    <a:pt x="690" y="655"/>
                    <a:pt x="718" y="659"/>
                  </a:cubicBezTo>
                  <a:cubicBezTo>
                    <a:pt x="731" y="661"/>
                    <a:pt x="745" y="662"/>
                    <a:pt x="758" y="662"/>
                  </a:cubicBezTo>
                  <a:cubicBezTo>
                    <a:pt x="921" y="662"/>
                    <a:pt x="1065" y="525"/>
                    <a:pt x="1076" y="361"/>
                  </a:cubicBezTo>
                  <a:cubicBezTo>
                    <a:pt x="1079" y="305"/>
                    <a:pt x="1066" y="249"/>
                    <a:pt x="1047" y="197"/>
                  </a:cubicBezTo>
                  <a:cubicBezTo>
                    <a:pt x="1037" y="168"/>
                    <a:pt x="1027" y="140"/>
                    <a:pt x="1015" y="112"/>
                  </a:cubicBezTo>
                  <a:cubicBezTo>
                    <a:pt x="1004" y="90"/>
                    <a:pt x="996" y="73"/>
                    <a:pt x="978" y="46"/>
                  </a:cubicBezTo>
                  <a:cubicBezTo>
                    <a:pt x="964" y="23"/>
                    <a:pt x="938" y="12"/>
                    <a:pt x="914" y="12"/>
                  </a:cubicBezTo>
                  <a:cubicBezTo>
                    <a:pt x="884" y="12"/>
                    <a:pt x="855" y="28"/>
                    <a:pt x="846" y="62"/>
                  </a:cubicBezTo>
                  <a:cubicBezTo>
                    <a:pt x="832" y="122"/>
                    <a:pt x="844" y="176"/>
                    <a:pt x="862" y="232"/>
                  </a:cubicBezTo>
                  <a:cubicBezTo>
                    <a:pt x="870" y="255"/>
                    <a:pt x="877" y="279"/>
                    <a:pt x="884" y="302"/>
                  </a:cubicBezTo>
                  <a:cubicBezTo>
                    <a:pt x="887" y="312"/>
                    <a:pt x="888" y="323"/>
                    <a:pt x="890" y="333"/>
                  </a:cubicBezTo>
                  <a:lnTo>
                    <a:pt x="890" y="335"/>
                  </a:lnTo>
                  <a:cubicBezTo>
                    <a:pt x="890" y="338"/>
                    <a:pt x="891" y="357"/>
                    <a:pt x="891" y="359"/>
                  </a:cubicBezTo>
                  <a:cubicBezTo>
                    <a:pt x="891" y="363"/>
                    <a:pt x="889" y="378"/>
                    <a:pt x="889" y="380"/>
                  </a:cubicBezTo>
                  <a:cubicBezTo>
                    <a:pt x="887" y="387"/>
                    <a:pt x="885" y="393"/>
                    <a:pt x="884" y="401"/>
                  </a:cubicBezTo>
                  <a:cubicBezTo>
                    <a:pt x="884" y="403"/>
                    <a:pt x="882" y="404"/>
                    <a:pt x="882" y="405"/>
                  </a:cubicBezTo>
                  <a:cubicBezTo>
                    <a:pt x="882" y="406"/>
                    <a:pt x="880" y="406"/>
                    <a:pt x="880" y="408"/>
                  </a:cubicBezTo>
                  <a:cubicBezTo>
                    <a:pt x="875" y="415"/>
                    <a:pt x="870" y="425"/>
                    <a:pt x="865" y="432"/>
                  </a:cubicBezTo>
                  <a:cubicBezTo>
                    <a:pt x="864" y="436"/>
                    <a:pt x="861" y="440"/>
                    <a:pt x="859" y="442"/>
                  </a:cubicBezTo>
                  <a:cubicBezTo>
                    <a:pt x="858" y="444"/>
                    <a:pt x="859" y="444"/>
                    <a:pt x="858" y="444"/>
                  </a:cubicBezTo>
                  <a:cubicBezTo>
                    <a:pt x="850" y="451"/>
                    <a:pt x="844" y="460"/>
                    <a:pt x="836" y="465"/>
                  </a:cubicBezTo>
                  <a:cubicBezTo>
                    <a:pt x="833" y="467"/>
                    <a:pt x="829" y="470"/>
                    <a:pt x="825" y="474"/>
                  </a:cubicBezTo>
                  <a:cubicBezTo>
                    <a:pt x="824" y="474"/>
                    <a:pt x="824" y="474"/>
                    <a:pt x="823" y="476"/>
                  </a:cubicBezTo>
                  <a:cubicBezTo>
                    <a:pt x="815" y="479"/>
                    <a:pt x="807" y="486"/>
                    <a:pt x="798" y="491"/>
                  </a:cubicBezTo>
                  <a:cubicBezTo>
                    <a:pt x="794" y="492"/>
                    <a:pt x="792" y="494"/>
                    <a:pt x="788" y="497"/>
                  </a:cubicBezTo>
                  <a:cubicBezTo>
                    <a:pt x="787" y="497"/>
                    <a:pt x="787" y="497"/>
                    <a:pt x="784" y="498"/>
                  </a:cubicBezTo>
                  <a:cubicBezTo>
                    <a:pt x="775" y="500"/>
                    <a:pt x="766" y="503"/>
                    <a:pt x="756" y="505"/>
                  </a:cubicBezTo>
                  <a:cubicBezTo>
                    <a:pt x="753" y="507"/>
                    <a:pt x="751" y="507"/>
                    <a:pt x="751" y="507"/>
                  </a:cubicBezTo>
                  <a:cubicBezTo>
                    <a:pt x="747" y="508"/>
                    <a:pt x="745" y="508"/>
                    <a:pt x="741" y="508"/>
                  </a:cubicBezTo>
                  <a:cubicBezTo>
                    <a:pt x="732" y="508"/>
                    <a:pt x="723" y="508"/>
                    <a:pt x="714" y="507"/>
                  </a:cubicBezTo>
                  <a:cubicBezTo>
                    <a:pt x="709" y="505"/>
                    <a:pt x="694" y="503"/>
                    <a:pt x="693" y="502"/>
                  </a:cubicBezTo>
                  <a:cubicBezTo>
                    <a:pt x="687" y="500"/>
                    <a:pt x="679" y="498"/>
                    <a:pt x="673" y="494"/>
                  </a:cubicBezTo>
                  <a:cubicBezTo>
                    <a:pt x="673" y="494"/>
                    <a:pt x="672" y="494"/>
                    <a:pt x="672" y="493"/>
                  </a:cubicBezTo>
                  <a:cubicBezTo>
                    <a:pt x="668" y="491"/>
                    <a:pt x="657" y="486"/>
                    <a:pt x="656" y="483"/>
                  </a:cubicBezTo>
                  <a:cubicBezTo>
                    <a:pt x="646" y="479"/>
                    <a:pt x="637" y="473"/>
                    <a:pt x="630" y="467"/>
                  </a:cubicBezTo>
                  <a:cubicBezTo>
                    <a:pt x="605" y="450"/>
                    <a:pt x="570" y="415"/>
                    <a:pt x="546" y="387"/>
                  </a:cubicBezTo>
                  <a:cubicBezTo>
                    <a:pt x="541" y="380"/>
                    <a:pt x="536" y="375"/>
                    <a:pt x="531" y="368"/>
                  </a:cubicBezTo>
                  <a:cubicBezTo>
                    <a:pt x="518" y="351"/>
                    <a:pt x="510" y="333"/>
                    <a:pt x="496" y="316"/>
                  </a:cubicBezTo>
                  <a:cubicBezTo>
                    <a:pt x="501" y="310"/>
                    <a:pt x="507" y="301"/>
                    <a:pt x="512" y="293"/>
                  </a:cubicBezTo>
                  <a:cubicBezTo>
                    <a:pt x="526" y="267"/>
                    <a:pt x="534" y="242"/>
                    <a:pt x="538" y="213"/>
                  </a:cubicBezTo>
                  <a:cubicBezTo>
                    <a:pt x="546" y="155"/>
                    <a:pt x="528" y="98"/>
                    <a:pt x="489" y="52"/>
                  </a:cubicBezTo>
                  <a:cubicBezTo>
                    <a:pt x="468" y="30"/>
                    <a:pt x="438" y="13"/>
                    <a:pt x="409" y="5"/>
                  </a:cubicBezTo>
                  <a:cubicBezTo>
                    <a:pt x="394" y="2"/>
                    <a:pt x="37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42"/>
            <p:cNvSpPr/>
            <p:nvPr/>
          </p:nvSpPr>
          <p:spPr>
            <a:xfrm>
              <a:off x="2843748" y="461295"/>
              <a:ext cx="12821" cy="13576"/>
            </a:xfrm>
            <a:custGeom>
              <a:rect b="b" l="l" r="r" t="t"/>
              <a:pathLst>
                <a:path extrusionOk="0" h="342" w="323">
                  <a:moveTo>
                    <a:pt x="154" y="0"/>
                  </a:moveTo>
                  <a:cubicBezTo>
                    <a:pt x="142" y="0"/>
                    <a:pt x="130" y="2"/>
                    <a:pt x="115" y="6"/>
                  </a:cubicBezTo>
                  <a:cubicBezTo>
                    <a:pt x="80" y="13"/>
                    <a:pt x="53" y="38"/>
                    <a:pt x="33" y="67"/>
                  </a:cubicBezTo>
                  <a:cubicBezTo>
                    <a:pt x="21" y="88"/>
                    <a:pt x="15" y="114"/>
                    <a:pt x="16" y="140"/>
                  </a:cubicBezTo>
                  <a:cubicBezTo>
                    <a:pt x="12" y="148"/>
                    <a:pt x="7" y="156"/>
                    <a:pt x="5" y="164"/>
                  </a:cubicBezTo>
                  <a:cubicBezTo>
                    <a:pt x="2" y="178"/>
                    <a:pt x="0" y="192"/>
                    <a:pt x="1" y="206"/>
                  </a:cubicBezTo>
                  <a:cubicBezTo>
                    <a:pt x="2" y="234"/>
                    <a:pt x="6" y="250"/>
                    <a:pt x="20" y="274"/>
                  </a:cubicBezTo>
                  <a:cubicBezTo>
                    <a:pt x="30" y="290"/>
                    <a:pt x="49" y="310"/>
                    <a:pt x="68" y="321"/>
                  </a:cubicBezTo>
                  <a:cubicBezTo>
                    <a:pt x="93" y="335"/>
                    <a:pt x="112" y="339"/>
                    <a:pt x="138" y="341"/>
                  </a:cubicBezTo>
                  <a:cubicBezTo>
                    <a:pt x="141" y="342"/>
                    <a:pt x="144" y="342"/>
                    <a:pt x="147" y="342"/>
                  </a:cubicBezTo>
                  <a:cubicBezTo>
                    <a:pt x="160" y="342"/>
                    <a:pt x="173" y="339"/>
                    <a:pt x="183" y="338"/>
                  </a:cubicBezTo>
                  <a:cubicBezTo>
                    <a:pt x="199" y="334"/>
                    <a:pt x="214" y="328"/>
                    <a:pt x="228" y="319"/>
                  </a:cubicBezTo>
                  <a:cubicBezTo>
                    <a:pt x="241" y="313"/>
                    <a:pt x="254" y="302"/>
                    <a:pt x="266" y="292"/>
                  </a:cubicBezTo>
                  <a:cubicBezTo>
                    <a:pt x="277" y="281"/>
                    <a:pt x="288" y="267"/>
                    <a:pt x="295" y="253"/>
                  </a:cubicBezTo>
                  <a:cubicBezTo>
                    <a:pt x="310" y="226"/>
                    <a:pt x="323" y="189"/>
                    <a:pt x="320" y="157"/>
                  </a:cubicBezTo>
                  <a:cubicBezTo>
                    <a:pt x="319" y="130"/>
                    <a:pt x="314" y="101"/>
                    <a:pt x="299" y="79"/>
                  </a:cubicBezTo>
                  <a:cubicBezTo>
                    <a:pt x="283" y="54"/>
                    <a:pt x="267" y="37"/>
                    <a:pt x="242" y="22"/>
                  </a:cubicBezTo>
                  <a:cubicBezTo>
                    <a:pt x="241" y="22"/>
                    <a:pt x="241" y="21"/>
                    <a:pt x="240" y="21"/>
                  </a:cubicBezTo>
                  <a:cubicBezTo>
                    <a:pt x="229" y="16"/>
                    <a:pt x="216" y="10"/>
                    <a:pt x="206" y="7"/>
                  </a:cubicBezTo>
                  <a:cubicBezTo>
                    <a:pt x="203" y="6"/>
                    <a:pt x="200" y="6"/>
                    <a:pt x="198" y="5"/>
                  </a:cubicBezTo>
                  <a:cubicBezTo>
                    <a:pt x="181" y="2"/>
                    <a:pt x="168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42"/>
            <p:cNvSpPr/>
            <p:nvPr/>
          </p:nvSpPr>
          <p:spPr>
            <a:xfrm>
              <a:off x="2802823" y="489915"/>
              <a:ext cx="13218" cy="13139"/>
            </a:xfrm>
            <a:custGeom>
              <a:rect b="b" l="l" r="r" t="t"/>
              <a:pathLst>
                <a:path extrusionOk="0" h="331" w="333">
                  <a:moveTo>
                    <a:pt x="168" y="0"/>
                  </a:moveTo>
                  <a:cubicBezTo>
                    <a:pt x="153" y="3"/>
                    <a:pt x="138" y="3"/>
                    <a:pt x="124" y="8"/>
                  </a:cubicBezTo>
                  <a:cubicBezTo>
                    <a:pt x="122" y="9"/>
                    <a:pt x="120" y="9"/>
                    <a:pt x="119" y="9"/>
                  </a:cubicBezTo>
                  <a:cubicBezTo>
                    <a:pt x="106" y="13"/>
                    <a:pt x="96" y="18"/>
                    <a:pt x="85" y="23"/>
                  </a:cubicBezTo>
                  <a:cubicBezTo>
                    <a:pt x="73" y="30"/>
                    <a:pt x="61" y="40"/>
                    <a:pt x="52" y="47"/>
                  </a:cubicBezTo>
                  <a:cubicBezTo>
                    <a:pt x="42" y="57"/>
                    <a:pt x="31" y="72"/>
                    <a:pt x="26" y="81"/>
                  </a:cubicBezTo>
                  <a:cubicBezTo>
                    <a:pt x="18" y="91"/>
                    <a:pt x="13" y="108"/>
                    <a:pt x="7" y="119"/>
                  </a:cubicBezTo>
                  <a:cubicBezTo>
                    <a:pt x="7" y="120"/>
                    <a:pt x="6" y="122"/>
                    <a:pt x="6" y="123"/>
                  </a:cubicBezTo>
                  <a:cubicBezTo>
                    <a:pt x="4" y="136"/>
                    <a:pt x="1" y="149"/>
                    <a:pt x="1" y="162"/>
                  </a:cubicBezTo>
                  <a:cubicBezTo>
                    <a:pt x="0" y="175"/>
                    <a:pt x="2" y="191"/>
                    <a:pt x="6" y="204"/>
                  </a:cubicBezTo>
                  <a:cubicBezTo>
                    <a:pt x="15" y="229"/>
                    <a:pt x="28" y="256"/>
                    <a:pt x="49" y="274"/>
                  </a:cubicBezTo>
                  <a:cubicBezTo>
                    <a:pt x="58" y="281"/>
                    <a:pt x="70" y="292"/>
                    <a:pt x="82" y="299"/>
                  </a:cubicBezTo>
                  <a:cubicBezTo>
                    <a:pt x="83" y="299"/>
                    <a:pt x="83" y="300"/>
                    <a:pt x="84" y="300"/>
                  </a:cubicBezTo>
                  <a:cubicBezTo>
                    <a:pt x="89" y="302"/>
                    <a:pt x="91" y="307"/>
                    <a:pt x="95" y="310"/>
                  </a:cubicBezTo>
                  <a:cubicBezTo>
                    <a:pt x="98" y="311"/>
                    <a:pt x="100" y="313"/>
                    <a:pt x="103" y="313"/>
                  </a:cubicBezTo>
                  <a:cubicBezTo>
                    <a:pt x="114" y="317"/>
                    <a:pt x="126" y="325"/>
                    <a:pt x="138" y="326"/>
                  </a:cubicBezTo>
                  <a:cubicBezTo>
                    <a:pt x="147" y="327"/>
                    <a:pt x="160" y="331"/>
                    <a:pt x="172" y="331"/>
                  </a:cubicBezTo>
                  <a:cubicBezTo>
                    <a:pt x="173" y="331"/>
                    <a:pt x="175" y="331"/>
                    <a:pt x="176" y="331"/>
                  </a:cubicBezTo>
                  <a:cubicBezTo>
                    <a:pt x="187" y="329"/>
                    <a:pt x="203" y="329"/>
                    <a:pt x="215" y="323"/>
                  </a:cubicBezTo>
                  <a:cubicBezTo>
                    <a:pt x="223" y="321"/>
                    <a:pt x="240" y="315"/>
                    <a:pt x="250" y="308"/>
                  </a:cubicBezTo>
                  <a:cubicBezTo>
                    <a:pt x="260" y="301"/>
                    <a:pt x="271" y="292"/>
                    <a:pt x="280" y="284"/>
                  </a:cubicBezTo>
                  <a:cubicBezTo>
                    <a:pt x="291" y="274"/>
                    <a:pt x="297" y="263"/>
                    <a:pt x="304" y="254"/>
                  </a:cubicBezTo>
                  <a:cubicBezTo>
                    <a:pt x="307" y="249"/>
                    <a:pt x="308" y="247"/>
                    <a:pt x="311" y="243"/>
                  </a:cubicBezTo>
                  <a:cubicBezTo>
                    <a:pt x="315" y="235"/>
                    <a:pt x="320" y="222"/>
                    <a:pt x="324" y="213"/>
                  </a:cubicBezTo>
                  <a:cubicBezTo>
                    <a:pt x="324" y="212"/>
                    <a:pt x="324" y="212"/>
                    <a:pt x="325" y="211"/>
                  </a:cubicBezTo>
                  <a:cubicBezTo>
                    <a:pt x="325" y="209"/>
                    <a:pt x="327" y="207"/>
                    <a:pt x="327" y="206"/>
                  </a:cubicBezTo>
                  <a:cubicBezTo>
                    <a:pt x="330" y="192"/>
                    <a:pt x="332" y="178"/>
                    <a:pt x="332" y="164"/>
                  </a:cubicBezTo>
                  <a:lnTo>
                    <a:pt x="332" y="159"/>
                  </a:lnTo>
                  <a:lnTo>
                    <a:pt x="328" y="123"/>
                  </a:lnTo>
                  <a:cubicBezTo>
                    <a:pt x="327" y="123"/>
                    <a:pt x="325" y="119"/>
                    <a:pt x="324" y="115"/>
                  </a:cubicBezTo>
                  <a:cubicBezTo>
                    <a:pt x="320" y="107"/>
                    <a:pt x="315" y="89"/>
                    <a:pt x="307" y="79"/>
                  </a:cubicBezTo>
                  <a:cubicBezTo>
                    <a:pt x="301" y="68"/>
                    <a:pt x="292" y="55"/>
                    <a:pt x="281" y="46"/>
                  </a:cubicBezTo>
                  <a:cubicBezTo>
                    <a:pt x="273" y="40"/>
                    <a:pt x="260" y="29"/>
                    <a:pt x="249" y="21"/>
                  </a:cubicBezTo>
                  <a:cubicBezTo>
                    <a:pt x="239" y="16"/>
                    <a:pt x="223" y="9"/>
                    <a:pt x="209" y="6"/>
                  </a:cubicBezTo>
                  <a:cubicBezTo>
                    <a:pt x="197" y="4"/>
                    <a:pt x="184" y="3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6" name="Google Shape;9306;p42"/>
          <p:cNvGrpSpPr/>
          <p:nvPr/>
        </p:nvGrpSpPr>
        <p:grpSpPr>
          <a:xfrm>
            <a:off x="6497767" y="4410436"/>
            <a:ext cx="150259" cy="142822"/>
            <a:chOff x="7988550" y="3122299"/>
            <a:chExt cx="266700" cy="253500"/>
          </a:xfrm>
        </p:grpSpPr>
        <p:sp>
          <p:nvSpPr>
            <p:cNvPr id="9307" name="Google Shape;9307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9" name="Google Shape;9309;p42"/>
          <p:cNvGrpSpPr/>
          <p:nvPr/>
        </p:nvGrpSpPr>
        <p:grpSpPr>
          <a:xfrm>
            <a:off x="4028017" y="4355786"/>
            <a:ext cx="150259" cy="142822"/>
            <a:chOff x="7988550" y="3122299"/>
            <a:chExt cx="266700" cy="253500"/>
          </a:xfrm>
        </p:grpSpPr>
        <p:sp>
          <p:nvSpPr>
            <p:cNvPr id="9310" name="Google Shape;9310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2" name="Google Shape;9312;p42"/>
          <p:cNvGrpSpPr/>
          <p:nvPr/>
        </p:nvGrpSpPr>
        <p:grpSpPr>
          <a:xfrm>
            <a:off x="3575292" y="4136636"/>
            <a:ext cx="150259" cy="142822"/>
            <a:chOff x="7988550" y="3122299"/>
            <a:chExt cx="266700" cy="253500"/>
          </a:xfrm>
        </p:grpSpPr>
        <p:sp>
          <p:nvSpPr>
            <p:cNvPr id="9313" name="Google Shape;9313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5" name="Google Shape;9315;p42"/>
          <p:cNvGrpSpPr/>
          <p:nvPr/>
        </p:nvGrpSpPr>
        <p:grpSpPr>
          <a:xfrm>
            <a:off x="8181142" y="2126986"/>
            <a:ext cx="150259" cy="142822"/>
            <a:chOff x="7988550" y="3122299"/>
            <a:chExt cx="266700" cy="253500"/>
          </a:xfrm>
        </p:grpSpPr>
        <p:sp>
          <p:nvSpPr>
            <p:cNvPr id="9316" name="Google Shape;9316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8" name="Google Shape;9318;p42"/>
          <p:cNvGrpSpPr/>
          <p:nvPr/>
        </p:nvGrpSpPr>
        <p:grpSpPr>
          <a:xfrm>
            <a:off x="7914192" y="1716374"/>
            <a:ext cx="150259" cy="142822"/>
            <a:chOff x="7988550" y="3122299"/>
            <a:chExt cx="266700" cy="253500"/>
          </a:xfrm>
        </p:grpSpPr>
        <p:sp>
          <p:nvSpPr>
            <p:cNvPr id="9319" name="Google Shape;9319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1" name="Google Shape;9321;p42"/>
          <p:cNvGrpSpPr/>
          <p:nvPr/>
        </p:nvGrpSpPr>
        <p:grpSpPr>
          <a:xfrm>
            <a:off x="4823392" y="580236"/>
            <a:ext cx="150259" cy="142822"/>
            <a:chOff x="7988550" y="3122299"/>
            <a:chExt cx="266700" cy="253500"/>
          </a:xfrm>
        </p:grpSpPr>
        <p:sp>
          <p:nvSpPr>
            <p:cNvPr id="9322" name="Google Shape;9322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4" name="Google Shape;9324;p42"/>
          <p:cNvGrpSpPr/>
          <p:nvPr/>
        </p:nvGrpSpPr>
        <p:grpSpPr>
          <a:xfrm>
            <a:off x="4264517" y="653711"/>
            <a:ext cx="150259" cy="142822"/>
            <a:chOff x="7988550" y="3122299"/>
            <a:chExt cx="266700" cy="253500"/>
          </a:xfrm>
        </p:grpSpPr>
        <p:sp>
          <p:nvSpPr>
            <p:cNvPr id="9325" name="Google Shape;9325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7" name="Google Shape;9327;p42"/>
          <p:cNvGrpSpPr/>
          <p:nvPr/>
        </p:nvGrpSpPr>
        <p:grpSpPr>
          <a:xfrm>
            <a:off x="2466617" y="2349486"/>
            <a:ext cx="150259" cy="142822"/>
            <a:chOff x="7988550" y="3122299"/>
            <a:chExt cx="266700" cy="253500"/>
          </a:xfrm>
        </p:grpSpPr>
        <p:sp>
          <p:nvSpPr>
            <p:cNvPr id="9328" name="Google Shape;9328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0" name="Google Shape;9330;p42"/>
          <p:cNvGrpSpPr/>
          <p:nvPr/>
        </p:nvGrpSpPr>
        <p:grpSpPr>
          <a:xfrm>
            <a:off x="391867" y="2206661"/>
            <a:ext cx="150259" cy="142822"/>
            <a:chOff x="7988550" y="3122299"/>
            <a:chExt cx="266700" cy="253500"/>
          </a:xfrm>
        </p:grpSpPr>
        <p:sp>
          <p:nvSpPr>
            <p:cNvPr id="9331" name="Google Shape;9331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3" name="Google Shape;9333;p42"/>
          <p:cNvGrpSpPr/>
          <p:nvPr/>
        </p:nvGrpSpPr>
        <p:grpSpPr>
          <a:xfrm>
            <a:off x="644867" y="3117386"/>
            <a:ext cx="150259" cy="142822"/>
            <a:chOff x="7988550" y="3122299"/>
            <a:chExt cx="266700" cy="253500"/>
          </a:xfrm>
        </p:grpSpPr>
        <p:sp>
          <p:nvSpPr>
            <p:cNvPr id="9334" name="Google Shape;9334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6" name="Google Shape;9336;p42"/>
          <p:cNvGrpSpPr/>
          <p:nvPr/>
        </p:nvGrpSpPr>
        <p:grpSpPr>
          <a:xfrm>
            <a:off x="1062917" y="2645386"/>
            <a:ext cx="150259" cy="142822"/>
            <a:chOff x="7988550" y="3122299"/>
            <a:chExt cx="266700" cy="253500"/>
          </a:xfrm>
        </p:grpSpPr>
        <p:sp>
          <p:nvSpPr>
            <p:cNvPr id="9337" name="Google Shape;9337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9" name="Google Shape;9339;p42"/>
          <p:cNvGrpSpPr/>
          <p:nvPr/>
        </p:nvGrpSpPr>
        <p:grpSpPr>
          <a:xfrm>
            <a:off x="2859292" y="2126986"/>
            <a:ext cx="150259" cy="142822"/>
            <a:chOff x="7988550" y="3122299"/>
            <a:chExt cx="266700" cy="253500"/>
          </a:xfrm>
        </p:grpSpPr>
        <p:sp>
          <p:nvSpPr>
            <p:cNvPr id="9340" name="Google Shape;9340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2" name="Google Shape;9342;p42"/>
          <p:cNvGrpSpPr/>
          <p:nvPr/>
        </p:nvGrpSpPr>
        <p:grpSpPr>
          <a:xfrm>
            <a:off x="2859292" y="2684911"/>
            <a:ext cx="150259" cy="142822"/>
            <a:chOff x="7988550" y="3122299"/>
            <a:chExt cx="266700" cy="253500"/>
          </a:xfrm>
        </p:grpSpPr>
        <p:sp>
          <p:nvSpPr>
            <p:cNvPr id="9343" name="Google Shape;9343;p4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4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8" name="Shape 9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9" name="Google Shape;9349;p43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solidFill>
                  <a:schemeClr val="lt1"/>
                </a:solidFill>
              </a:rPr>
              <a:t>CLASSIFICATION-ACCURACY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350" name="Google Shape;9350;p43"/>
          <p:cNvGrpSpPr/>
          <p:nvPr/>
        </p:nvGrpSpPr>
        <p:grpSpPr>
          <a:xfrm>
            <a:off x="1287557" y="1329875"/>
            <a:ext cx="1862844" cy="2022216"/>
            <a:chOff x="4289279" y="0"/>
            <a:chExt cx="1417905" cy="1539094"/>
          </a:xfrm>
        </p:grpSpPr>
        <p:sp>
          <p:nvSpPr>
            <p:cNvPr id="9351" name="Google Shape;9351;p43"/>
            <p:cNvSpPr/>
            <p:nvPr/>
          </p:nvSpPr>
          <p:spPr>
            <a:xfrm>
              <a:off x="5416139" y="288463"/>
              <a:ext cx="98444" cy="129128"/>
            </a:xfrm>
            <a:custGeom>
              <a:rect b="b" l="l" r="r" t="t"/>
              <a:pathLst>
                <a:path extrusionOk="0" h="3253" w="2480">
                  <a:moveTo>
                    <a:pt x="332" y="0"/>
                  </a:moveTo>
                  <a:cubicBezTo>
                    <a:pt x="390" y="91"/>
                    <a:pt x="434" y="190"/>
                    <a:pt x="468" y="294"/>
                  </a:cubicBezTo>
                  <a:cubicBezTo>
                    <a:pt x="518" y="452"/>
                    <a:pt x="539" y="621"/>
                    <a:pt x="527" y="787"/>
                  </a:cubicBezTo>
                  <a:cubicBezTo>
                    <a:pt x="523" y="851"/>
                    <a:pt x="531" y="902"/>
                    <a:pt x="541" y="966"/>
                  </a:cubicBezTo>
                  <a:cubicBezTo>
                    <a:pt x="556" y="1078"/>
                    <a:pt x="535" y="1199"/>
                    <a:pt x="525" y="1310"/>
                  </a:cubicBezTo>
                  <a:cubicBezTo>
                    <a:pt x="505" y="1532"/>
                    <a:pt x="471" y="1755"/>
                    <a:pt x="424" y="1974"/>
                  </a:cubicBezTo>
                  <a:cubicBezTo>
                    <a:pt x="343" y="2355"/>
                    <a:pt x="221" y="2729"/>
                    <a:pt x="62" y="3085"/>
                  </a:cubicBezTo>
                  <a:cubicBezTo>
                    <a:pt x="42" y="3130"/>
                    <a:pt x="21" y="3174"/>
                    <a:pt x="0" y="3216"/>
                  </a:cubicBezTo>
                  <a:cubicBezTo>
                    <a:pt x="107" y="3198"/>
                    <a:pt x="215" y="3188"/>
                    <a:pt x="322" y="3188"/>
                  </a:cubicBezTo>
                  <a:cubicBezTo>
                    <a:pt x="488" y="3188"/>
                    <a:pt x="652" y="3210"/>
                    <a:pt x="812" y="3253"/>
                  </a:cubicBezTo>
                  <a:cubicBezTo>
                    <a:pt x="890" y="2382"/>
                    <a:pt x="1615" y="1612"/>
                    <a:pt x="2480" y="1485"/>
                  </a:cubicBezTo>
                  <a:lnTo>
                    <a:pt x="2480" y="1485"/>
                  </a:lnTo>
                  <a:cubicBezTo>
                    <a:pt x="2480" y="1485"/>
                    <a:pt x="2480" y="1485"/>
                    <a:pt x="2480" y="1485"/>
                  </a:cubicBezTo>
                  <a:cubicBezTo>
                    <a:pt x="2464" y="1485"/>
                    <a:pt x="2350" y="1297"/>
                    <a:pt x="2333" y="1276"/>
                  </a:cubicBezTo>
                  <a:cubicBezTo>
                    <a:pt x="2280" y="1206"/>
                    <a:pt x="2224" y="1139"/>
                    <a:pt x="2165" y="1074"/>
                  </a:cubicBezTo>
                  <a:cubicBezTo>
                    <a:pt x="2084" y="985"/>
                    <a:pt x="1986" y="907"/>
                    <a:pt x="1911" y="813"/>
                  </a:cubicBezTo>
                  <a:cubicBezTo>
                    <a:pt x="1879" y="772"/>
                    <a:pt x="1858" y="725"/>
                    <a:pt x="1828" y="683"/>
                  </a:cubicBezTo>
                  <a:cubicBezTo>
                    <a:pt x="1787" y="622"/>
                    <a:pt x="1730" y="578"/>
                    <a:pt x="1674" y="535"/>
                  </a:cubicBezTo>
                  <a:cubicBezTo>
                    <a:pt x="1546" y="436"/>
                    <a:pt x="1406" y="348"/>
                    <a:pt x="1260" y="274"/>
                  </a:cubicBezTo>
                  <a:cubicBezTo>
                    <a:pt x="1115" y="200"/>
                    <a:pt x="962" y="140"/>
                    <a:pt x="806" y="94"/>
                  </a:cubicBezTo>
                  <a:cubicBezTo>
                    <a:pt x="728" y="70"/>
                    <a:pt x="648" y="50"/>
                    <a:pt x="569" y="35"/>
                  </a:cubicBezTo>
                  <a:cubicBezTo>
                    <a:pt x="528" y="28"/>
                    <a:pt x="489" y="21"/>
                    <a:pt x="448" y="14"/>
                  </a:cubicBezTo>
                  <a:cubicBezTo>
                    <a:pt x="432" y="12"/>
                    <a:pt x="339" y="10"/>
                    <a:pt x="332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43"/>
            <p:cNvSpPr/>
            <p:nvPr/>
          </p:nvSpPr>
          <p:spPr>
            <a:xfrm>
              <a:off x="5536177" y="350348"/>
              <a:ext cx="83995" cy="155446"/>
            </a:xfrm>
            <a:custGeom>
              <a:rect b="b" l="l" r="r" t="t"/>
              <a:pathLst>
                <a:path extrusionOk="0" h="3916" w="2116">
                  <a:moveTo>
                    <a:pt x="171" y="1"/>
                  </a:moveTo>
                  <a:cubicBezTo>
                    <a:pt x="135" y="1"/>
                    <a:pt x="96" y="4"/>
                    <a:pt x="68" y="19"/>
                  </a:cubicBezTo>
                  <a:cubicBezTo>
                    <a:pt x="1" y="57"/>
                    <a:pt x="49" y="98"/>
                    <a:pt x="86" y="135"/>
                  </a:cubicBezTo>
                  <a:cubicBezTo>
                    <a:pt x="137" y="186"/>
                    <a:pt x="181" y="240"/>
                    <a:pt x="221" y="298"/>
                  </a:cubicBezTo>
                  <a:cubicBezTo>
                    <a:pt x="491" y="681"/>
                    <a:pt x="618" y="1147"/>
                    <a:pt x="658" y="1613"/>
                  </a:cubicBezTo>
                  <a:cubicBezTo>
                    <a:pt x="696" y="2077"/>
                    <a:pt x="654" y="2546"/>
                    <a:pt x="606" y="3009"/>
                  </a:cubicBezTo>
                  <a:cubicBezTo>
                    <a:pt x="691" y="2942"/>
                    <a:pt x="784" y="2876"/>
                    <a:pt x="892" y="2860"/>
                  </a:cubicBezTo>
                  <a:cubicBezTo>
                    <a:pt x="904" y="2859"/>
                    <a:pt x="917" y="2858"/>
                    <a:pt x="929" y="2858"/>
                  </a:cubicBezTo>
                  <a:cubicBezTo>
                    <a:pt x="1028" y="2858"/>
                    <a:pt x="1129" y="2911"/>
                    <a:pt x="1157" y="3003"/>
                  </a:cubicBezTo>
                  <a:cubicBezTo>
                    <a:pt x="1178" y="3074"/>
                    <a:pt x="1152" y="3150"/>
                    <a:pt x="1127" y="3220"/>
                  </a:cubicBezTo>
                  <a:cubicBezTo>
                    <a:pt x="1097" y="3303"/>
                    <a:pt x="1067" y="3385"/>
                    <a:pt x="1038" y="3469"/>
                  </a:cubicBezTo>
                  <a:cubicBezTo>
                    <a:pt x="1099" y="3436"/>
                    <a:pt x="1134" y="3369"/>
                    <a:pt x="1185" y="3322"/>
                  </a:cubicBezTo>
                  <a:cubicBezTo>
                    <a:pt x="1213" y="3296"/>
                    <a:pt x="1254" y="3280"/>
                    <a:pt x="1292" y="3280"/>
                  </a:cubicBezTo>
                  <a:cubicBezTo>
                    <a:pt x="1323" y="3280"/>
                    <a:pt x="1351" y="3291"/>
                    <a:pt x="1366" y="3319"/>
                  </a:cubicBezTo>
                  <a:cubicBezTo>
                    <a:pt x="1385" y="3354"/>
                    <a:pt x="1373" y="3397"/>
                    <a:pt x="1361" y="3435"/>
                  </a:cubicBezTo>
                  <a:cubicBezTo>
                    <a:pt x="1327" y="3531"/>
                    <a:pt x="1289" y="3625"/>
                    <a:pt x="1244" y="3716"/>
                  </a:cubicBezTo>
                  <a:cubicBezTo>
                    <a:pt x="1295" y="3699"/>
                    <a:pt x="1348" y="3690"/>
                    <a:pt x="1402" y="3690"/>
                  </a:cubicBezTo>
                  <a:cubicBezTo>
                    <a:pt x="1570" y="3690"/>
                    <a:pt x="1739" y="3774"/>
                    <a:pt x="1833" y="3915"/>
                  </a:cubicBezTo>
                  <a:cubicBezTo>
                    <a:pt x="1934" y="3333"/>
                    <a:pt x="2022" y="2749"/>
                    <a:pt x="2096" y="2162"/>
                  </a:cubicBezTo>
                  <a:cubicBezTo>
                    <a:pt x="2106" y="2083"/>
                    <a:pt x="2116" y="2003"/>
                    <a:pt x="2097" y="1925"/>
                  </a:cubicBezTo>
                  <a:cubicBezTo>
                    <a:pt x="2079" y="1845"/>
                    <a:pt x="2033" y="1776"/>
                    <a:pt x="1990" y="1707"/>
                  </a:cubicBezTo>
                  <a:cubicBezTo>
                    <a:pt x="1740" y="1312"/>
                    <a:pt x="1545" y="875"/>
                    <a:pt x="1235" y="525"/>
                  </a:cubicBezTo>
                  <a:cubicBezTo>
                    <a:pt x="1086" y="358"/>
                    <a:pt x="904" y="215"/>
                    <a:pt x="701" y="119"/>
                  </a:cubicBezTo>
                  <a:cubicBezTo>
                    <a:pt x="601" y="72"/>
                    <a:pt x="496" y="37"/>
                    <a:pt x="387" y="17"/>
                  </a:cubicBezTo>
                  <a:cubicBezTo>
                    <a:pt x="334" y="9"/>
                    <a:pt x="279" y="4"/>
                    <a:pt x="224" y="2"/>
                  </a:cubicBezTo>
                  <a:cubicBezTo>
                    <a:pt x="208" y="2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43"/>
            <p:cNvSpPr/>
            <p:nvPr/>
          </p:nvSpPr>
          <p:spPr>
            <a:xfrm>
              <a:off x="4289279" y="0"/>
              <a:ext cx="1417905" cy="1539094"/>
            </a:xfrm>
            <a:custGeom>
              <a:rect b="b" l="l" r="r" t="t"/>
              <a:pathLst>
                <a:path extrusionOk="0" h="38773" w="35720">
                  <a:moveTo>
                    <a:pt x="25854" y="0"/>
                  </a:moveTo>
                  <a:cubicBezTo>
                    <a:pt x="24724" y="0"/>
                    <a:pt x="23501" y="128"/>
                    <a:pt x="22002" y="401"/>
                  </a:cubicBezTo>
                  <a:cubicBezTo>
                    <a:pt x="18958" y="957"/>
                    <a:pt x="16007" y="2032"/>
                    <a:pt x="13236" y="3597"/>
                  </a:cubicBezTo>
                  <a:cubicBezTo>
                    <a:pt x="10478" y="5154"/>
                    <a:pt x="8025" y="7125"/>
                    <a:pt x="5943" y="9455"/>
                  </a:cubicBezTo>
                  <a:cubicBezTo>
                    <a:pt x="4898" y="10623"/>
                    <a:pt x="3953" y="11881"/>
                    <a:pt x="3134" y="13189"/>
                  </a:cubicBezTo>
                  <a:cubicBezTo>
                    <a:pt x="2053" y="14917"/>
                    <a:pt x="1299" y="16538"/>
                    <a:pt x="826" y="18148"/>
                  </a:cubicBezTo>
                  <a:cubicBezTo>
                    <a:pt x="448" y="19434"/>
                    <a:pt x="263" y="20699"/>
                    <a:pt x="275" y="21911"/>
                  </a:cubicBezTo>
                  <a:cubicBezTo>
                    <a:pt x="243" y="22326"/>
                    <a:pt x="223" y="22739"/>
                    <a:pt x="208" y="23094"/>
                  </a:cubicBezTo>
                  <a:cubicBezTo>
                    <a:pt x="171" y="23910"/>
                    <a:pt x="156" y="24721"/>
                    <a:pt x="146" y="25410"/>
                  </a:cubicBezTo>
                  <a:cubicBezTo>
                    <a:pt x="143" y="25676"/>
                    <a:pt x="138" y="25947"/>
                    <a:pt x="131" y="26225"/>
                  </a:cubicBezTo>
                  <a:cubicBezTo>
                    <a:pt x="70" y="29051"/>
                    <a:pt x="0" y="32254"/>
                    <a:pt x="1929" y="34820"/>
                  </a:cubicBezTo>
                  <a:cubicBezTo>
                    <a:pt x="3029" y="36285"/>
                    <a:pt x="5218" y="38141"/>
                    <a:pt x="9394" y="38648"/>
                  </a:cubicBezTo>
                  <a:cubicBezTo>
                    <a:pt x="10071" y="38731"/>
                    <a:pt x="10772" y="38772"/>
                    <a:pt x="11475" y="38772"/>
                  </a:cubicBezTo>
                  <a:cubicBezTo>
                    <a:pt x="11986" y="38772"/>
                    <a:pt x="12510" y="38750"/>
                    <a:pt x="13033" y="38706"/>
                  </a:cubicBezTo>
                  <a:cubicBezTo>
                    <a:pt x="16267" y="38435"/>
                    <a:pt x="19505" y="37282"/>
                    <a:pt x="22659" y="35277"/>
                  </a:cubicBezTo>
                  <a:cubicBezTo>
                    <a:pt x="25375" y="33549"/>
                    <a:pt x="27999" y="31264"/>
                    <a:pt x="30453" y="28482"/>
                  </a:cubicBezTo>
                  <a:cubicBezTo>
                    <a:pt x="33102" y="25483"/>
                    <a:pt x="34682" y="22482"/>
                    <a:pt x="35288" y="19310"/>
                  </a:cubicBezTo>
                  <a:cubicBezTo>
                    <a:pt x="35572" y="17815"/>
                    <a:pt x="35639" y="16337"/>
                    <a:pt x="35686" y="14825"/>
                  </a:cubicBezTo>
                  <a:cubicBezTo>
                    <a:pt x="35720" y="13624"/>
                    <a:pt x="35717" y="12354"/>
                    <a:pt x="35679" y="10945"/>
                  </a:cubicBezTo>
                  <a:cubicBezTo>
                    <a:pt x="35674" y="10747"/>
                    <a:pt x="35667" y="10549"/>
                    <a:pt x="35659" y="10351"/>
                  </a:cubicBezTo>
                  <a:cubicBezTo>
                    <a:pt x="35707" y="8867"/>
                    <a:pt x="35491" y="7461"/>
                    <a:pt x="35014" y="6172"/>
                  </a:cubicBezTo>
                  <a:cubicBezTo>
                    <a:pt x="34418" y="4563"/>
                    <a:pt x="33454" y="3161"/>
                    <a:pt x="32225" y="2116"/>
                  </a:cubicBezTo>
                  <a:cubicBezTo>
                    <a:pt x="30888" y="980"/>
                    <a:pt x="29240" y="294"/>
                    <a:pt x="27328" y="79"/>
                  </a:cubicBezTo>
                  <a:cubicBezTo>
                    <a:pt x="26858" y="27"/>
                    <a:pt x="26363" y="0"/>
                    <a:pt x="2585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43"/>
            <p:cNvSpPr/>
            <p:nvPr/>
          </p:nvSpPr>
          <p:spPr>
            <a:xfrm>
              <a:off x="5302056" y="263694"/>
              <a:ext cx="333200" cy="332287"/>
            </a:xfrm>
            <a:custGeom>
              <a:rect b="b" l="l" r="r" t="t"/>
              <a:pathLst>
                <a:path extrusionOk="0" h="8371" w="8394">
                  <a:moveTo>
                    <a:pt x="2527" y="1"/>
                  </a:moveTo>
                  <a:cubicBezTo>
                    <a:pt x="1387" y="403"/>
                    <a:pt x="465" y="1381"/>
                    <a:pt x="130" y="2542"/>
                  </a:cubicBezTo>
                  <a:cubicBezTo>
                    <a:pt x="49" y="2821"/>
                    <a:pt x="1" y="3120"/>
                    <a:pt x="64" y="3405"/>
                  </a:cubicBezTo>
                  <a:cubicBezTo>
                    <a:pt x="149" y="3776"/>
                    <a:pt x="413" y="4075"/>
                    <a:pt x="656" y="4370"/>
                  </a:cubicBezTo>
                  <a:cubicBezTo>
                    <a:pt x="1479" y="5368"/>
                    <a:pt x="2187" y="6527"/>
                    <a:pt x="3315" y="7163"/>
                  </a:cubicBezTo>
                  <a:cubicBezTo>
                    <a:pt x="3785" y="7427"/>
                    <a:pt x="4309" y="7588"/>
                    <a:pt x="4764" y="7877"/>
                  </a:cubicBezTo>
                  <a:cubicBezTo>
                    <a:pt x="5017" y="8039"/>
                    <a:pt x="5252" y="8244"/>
                    <a:pt x="5541" y="8328"/>
                  </a:cubicBezTo>
                  <a:cubicBezTo>
                    <a:pt x="5641" y="8357"/>
                    <a:pt x="5743" y="8370"/>
                    <a:pt x="5846" y="8370"/>
                  </a:cubicBezTo>
                  <a:cubicBezTo>
                    <a:pt x="6073" y="8370"/>
                    <a:pt x="6302" y="8305"/>
                    <a:pt x="6506" y="8200"/>
                  </a:cubicBezTo>
                  <a:cubicBezTo>
                    <a:pt x="6801" y="8048"/>
                    <a:pt x="7049" y="7818"/>
                    <a:pt x="7276" y="7574"/>
                  </a:cubicBezTo>
                  <a:cubicBezTo>
                    <a:pt x="7754" y="7064"/>
                    <a:pt x="8174" y="6464"/>
                    <a:pt x="8296" y="5775"/>
                  </a:cubicBezTo>
                  <a:cubicBezTo>
                    <a:pt x="8394" y="5230"/>
                    <a:pt x="8297" y="4667"/>
                    <a:pt x="8170" y="4128"/>
                  </a:cubicBezTo>
                  <a:cubicBezTo>
                    <a:pt x="7951" y="3206"/>
                    <a:pt x="7625" y="2292"/>
                    <a:pt x="7043" y="1545"/>
                  </a:cubicBezTo>
                  <a:cubicBezTo>
                    <a:pt x="6460" y="799"/>
                    <a:pt x="5587" y="238"/>
                    <a:pt x="4640" y="207"/>
                  </a:cubicBezTo>
                  <a:lnTo>
                    <a:pt x="2527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43"/>
            <p:cNvSpPr/>
            <p:nvPr/>
          </p:nvSpPr>
          <p:spPr>
            <a:xfrm>
              <a:off x="5534033" y="484398"/>
              <a:ext cx="71729" cy="177119"/>
            </a:xfrm>
            <a:custGeom>
              <a:rect b="b" l="l" r="r" t="t"/>
              <a:pathLst>
                <a:path extrusionOk="0" h="4462" w="1807">
                  <a:moveTo>
                    <a:pt x="1363" y="1"/>
                  </a:moveTo>
                  <a:cubicBezTo>
                    <a:pt x="1359" y="2"/>
                    <a:pt x="1359" y="2"/>
                    <a:pt x="1358" y="3"/>
                  </a:cubicBezTo>
                  <a:cubicBezTo>
                    <a:pt x="1326" y="25"/>
                    <a:pt x="1295" y="46"/>
                    <a:pt x="1263" y="67"/>
                  </a:cubicBezTo>
                  <a:cubicBezTo>
                    <a:pt x="1189" y="117"/>
                    <a:pt x="1119" y="164"/>
                    <a:pt x="1049" y="214"/>
                  </a:cubicBezTo>
                  <a:cubicBezTo>
                    <a:pt x="1125" y="518"/>
                    <a:pt x="1123" y="846"/>
                    <a:pt x="1055" y="1149"/>
                  </a:cubicBezTo>
                  <a:cubicBezTo>
                    <a:pt x="1015" y="1322"/>
                    <a:pt x="973" y="1498"/>
                    <a:pt x="920" y="1667"/>
                  </a:cubicBezTo>
                  <a:cubicBezTo>
                    <a:pt x="872" y="1819"/>
                    <a:pt x="827" y="1986"/>
                    <a:pt x="750" y="2127"/>
                  </a:cubicBezTo>
                  <a:cubicBezTo>
                    <a:pt x="746" y="2134"/>
                    <a:pt x="738" y="2138"/>
                    <a:pt x="729" y="2138"/>
                  </a:cubicBezTo>
                  <a:cubicBezTo>
                    <a:pt x="716" y="2138"/>
                    <a:pt x="702" y="2128"/>
                    <a:pt x="703" y="2113"/>
                  </a:cubicBezTo>
                  <a:cubicBezTo>
                    <a:pt x="706" y="2092"/>
                    <a:pt x="709" y="2070"/>
                    <a:pt x="713" y="2049"/>
                  </a:cubicBezTo>
                  <a:lnTo>
                    <a:pt x="525" y="2014"/>
                  </a:lnTo>
                  <a:cubicBezTo>
                    <a:pt x="495" y="2214"/>
                    <a:pt x="445" y="2412"/>
                    <a:pt x="384" y="2600"/>
                  </a:cubicBezTo>
                  <a:cubicBezTo>
                    <a:pt x="289" y="2898"/>
                    <a:pt x="172" y="3209"/>
                    <a:pt x="0" y="3472"/>
                  </a:cubicBezTo>
                  <a:cubicBezTo>
                    <a:pt x="23" y="3814"/>
                    <a:pt x="91" y="4146"/>
                    <a:pt x="239" y="4461"/>
                  </a:cubicBezTo>
                  <a:cubicBezTo>
                    <a:pt x="932" y="3262"/>
                    <a:pt x="1483" y="1977"/>
                    <a:pt x="1806" y="639"/>
                  </a:cubicBezTo>
                  <a:cubicBezTo>
                    <a:pt x="1799" y="631"/>
                    <a:pt x="1790" y="622"/>
                    <a:pt x="1785" y="610"/>
                  </a:cubicBezTo>
                  <a:cubicBezTo>
                    <a:pt x="1760" y="544"/>
                    <a:pt x="1742" y="459"/>
                    <a:pt x="1665" y="430"/>
                  </a:cubicBezTo>
                  <a:cubicBezTo>
                    <a:pt x="1648" y="424"/>
                    <a:pt x="1630" y="421"/>
                    <a:pt x="1613" y="421"/>
                  </a:cubicBezTo>
                  <a:cubicBezTo>
                    <a:pt x="1555" y="421"/>
                    <a:pt x="1497" y="450"/>
                    <a:pt x="1453" y="482"/>
                  </a:cubicBezTo>
                  <a:cubicBezTo>
                    <a:pt x="1417" y="508"/>
                    <a:pt x="1378" y="533"/>
                    <a:pt x="1337" y="533"/>
                  </a:cubicBezTo>
                  <a:cubicBezTo>
                    <a:pt x="1319" y="533"/>
                    <a:pt x="1300" y="528"/>
                    <a:pt x="1281" y="516"/>
                  </a:cubicBezTo>
                  <a:cubicBezTo>
                    <a:pt x="1239" y="490"/>
                    <a:pt x="1218" y="438"/>
                    <a:pt x="1217" y="389"/>
                  </a:cubicBezTo>
                  <a:cubicBezTo>
                    <a:pt x="1214" y="253"/>
                    <a:pt x="1319" y="152"/>
                    <a:pt x="1357" y="28"/>
                  </a:cubicBezTo>
                  <a:cubicBezTo>
                    <a:pt x="1359" y="19"/>
                    <a:pt x="1360" y="9"/>
                    <a:pt x="136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43"/>
            <p:cNvSpPr/>
            <p:nvPr/>
          </p:nvSpPr>
          <p:spPr>
            <a:xfrm>
              <a:off x="5268157" y="660246"/>
              <a:ext cx="27786" cy="33225"/>
            </a:xfrm>
            <a:custGeom>
              <a:rect b="b" l="l" r="r" t="t"/>
              <a:pathLst>
                <a:path extrusionOk="0" h="837" w="700">
                  <a:moveTo>
                    <a:pt x="506" y="0"/>
                  </a:moveTo>
                  <a:cubicBezTo>
                    <a:pt x="455" y="0"/>
                    <a:pt x="412" y="40"/>
                    <a:pt x="380" y="73"/>
                  </a:cubicBezTo>
                  <a:cubicBezTo>
                    <a:pt x="337" y="119"/>
                    <a:pt x="299" y="171"/>
                    <a:pt x="266" y="223"/>
                  </a:cubicBezTo>
                  <a:cubicBezTo>
                    <a:pt x="195" y="338"/>
                    <a:pt x="146" y="464"/>
                    <a:pt x="103" y="591"/>
                  </a:cubicBezTo>
                  <a:cubicBezTo>
                    <a:pt x="80" y="651"/>
                    <a:pt x="58" y="712"/>
                    <a:pt x="25" y="768"/>
                  </a:cubicBezTo>
                  <a:cubicBezTo>
                    <a:pt x="17" y="779"/>
                    <a:pt x="10" y="790"/>
                    <a:pt x="1" y="800"/>
                  </a:cubicBezTo>
                  <a:cubicBezTo>
                    <a:pt x="14" y="805"/>
                    <a:pt x="27" y="812"/>
                    <a:pt x="40" y="816"/>
                  </a:cubicBezTo>
                  <a:cubicBezTo>
                    <a:pt x="80" y="828"/>
                    <a:pt x="129" y="836"/>
                    <a:pt x="174" y="836"/>
                  </a:cubicBezTo>
                  <a:cubicBezTo>
                    <a:pt x="193" y="836"/>
                    <a:pt x="212" y="835"/>
                    <a:pt x="229" y="831"/>
                  </a:cubicBezTo>
                  <a:cubicBezTo>
                    <a:pt x="397" y="797"/>
                    <a:pt x="552" y="732"/>
                    <a:pt x="694" y="648"/>
                  </a:cubicBezTo>
                  <a:cubicBezTo>
                    <a:pt x="684" y="588"/>
                    <a:pt x="689" y="521"/>
                    <a:pt x="691" y="463"/>
                  </a:cubicBezTo>
                  <a:cubicBezTo>
                    <a:pt x="693" y="385"/>
                    <a:pt x="700" y="305"/>
                    <a:pt x="689" y="227"/>
                  </a:cubicBezTo>
                  <a:cubicBezTo>
                    <a:pt x="677" y="130"/>
                    <a:pt x="624" y="11"/>
                    <a:pt x="510" y="0"/>
                  </a:cubicBezTo>
                  <a:cubicBezTo>
                    <a:pt x="509" y="0"/>
                    <a:pt x="507" y="0"/>
                    <a:pt x="50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43"/>
            <p:cNvSpPr/>
            <p:nvPr/>
          </p:nvSpPr>
          <p:spPr>
            <a:xfrm>
              <a:off x="5203255" y="635477"/>
              <a:ext cx="28064" cy="32788"/>
            </a:xfrm>
            <a:custGeom>
              <a:rect b="b" l="l" r="r" t="t"/>
              <a:pathLst>
                <a:path extrusionOk="0" h="826" w="707">
                  <a:moveTo>
                    <a:pt x="584" y="0"/>
                  </a:moveTo>
                  <a:cubicBezTo>
                    <a:pt x="570" y="0"/>
                    <a:pt x="555" y="4"/>
                    <a:pt x="538" y="11"/>
                  </a:cubicBezTo>
                  <a:cubicBezTo>
                    <a:pt x="418" y="63"/>
                    <a:pt x="317" y="177"/>
                    <a:pt x="233" y="273"/>
                  </a:cubicBezTo>
                  <a:cubicBezTo>
                    <a:pt x="151" y="366"/>
                    <a:pt x="74" y="462"/>
                    <a:pt x="1" y="563"/>
                  </a:cubicBezTo>
                  <a:cubicBezTo>
                    <a:pt x="166" y="650"/>
                    <a:pt x="332" y="738"/>
                    <a:pt x="495" y="825"/>
                  </a:cubicBezTo>
                  <a:cubicBezTo>
                    <a:pt x="502" y="796"/>
                    <a:pt x="515" y="768"/>
                    <a:pt x="526" y="742"/>
                  </a:cubicBezTo>
                  <a:cubicBezTo>
                    <a:pt x="541" y="702"/>
                    <a:pt x="555" y="665"/>
                    <a:pt x="571" y="627"/>
                  </a:cubicBezTo>
                  <a:cubicBezTo>
                    <a:pt x="626" y="493"/>
                    <a:pt x="707" y="344"/>
                    <a:pt x="705" y="196"/>
                  </a:cubicBezTo>
                  <a:cubicBezTo>
                    <a:pt x="704" y="119"/>
                    <a:pt x="669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43"/>
            <p:cNvSpPr/>
            <p:nvPr/>
          </p:nvSpPr>
          <p:spPr>
            <a:xfrm>
              <a:off x="4842389" y="280802"/>
              <a:ext cx="45490" cy="50174"/>
            </a:xfrm>
            <a:custGeom>
              <a:rect b="b" l="l" r="r" t="t"/>
              <a:pathLst>
                <a:path extrusionOk="0" h="1264" w="1146">
                  <a:moveTo>
                    <a:pt x="719" y="1"/>
                  </a:moveTo>
                  <a:cubicBezTo>
                    <a:pt x="692" y="1"/>
                    <a:pt x="667" y="9"/>
                    <a:pt x="649" y="35"/>
                  </a:cubicBezTo>
                  <a:cubicBezTo>
                    <a:pt x="620" y="75"/>
                    <a:pt x="610" y="152"/>
                    <a:pt x="635" y="193"/>
                  </a:cubicBezTo>
                  <a:cubicBezTo>
                    <a:pt x="654" y="223"/>
                    <a:pt x="649" y="259"/>
                    <a:pt x="629" y="285"/>
                  </a:cubicBezTo>
                  <a:cubicBezTo>
                    <a:pt x="611" y="309"/>
                    <a:pt x="588" y="317"/>
                    <a:pt x="561" y="317"/>
                  </a:cubicBezTo>
                  <a:cubicBezTo>
                    <a:pt x="555" y="317"/>
                    <a:pt x="548" y="316"/>
                    <a:pt x="541" y="315"/>
                  </a:cubicBezTo>
                  <a:cubicBezTo>
                    <a:pt x="481" y="305"/>
                    <a:pt x="424" y="288"/>
                    <a:pt x="365" y="288"/>
                  </a:cubicBezTo>
                  <a:cubicBezTo>
                    <a:pt x="341" y="288"/>
                    <a:pt x="317" y="290"/>
                    <a:pt x="292" y="298"/>
                  </a:cubicBezTo>
                  <a:cubicBezTo>
                    <a:pt x="249" y="309"/>
                    <a:pt x="196" y="341"/>
                    <a:pt x="181" y="388"/>
                  </a:cubicBezTo>
                  <a:cubicBezTo>
                    <a:pt x="208" y="533"/>
                    <a:pt x="188" y="684"/>
                    <a:pt x="154" y="827"/>
                  </a:cubicBezTo>
                  <a:cubicBezTo>
                    <a:pt x="117" y="978"/>
                    <a:pt x="72" y="1127"/>
                    <a:pt x="1" y="1263"/>
                  </a:cubicBezTo>
                  <a:cubicBezTo>
                    <a:pt x="227" y="1167"/>
                    <a:pt x="457" y="1086"/>
                    <a:pt x="686" y="1019"/>
                  </a:cubicBezTo>
                  <a:cubicBezTo>
                    <a:pt x="837" y="975"/>
                    <a:pt x="990" y="935"/>
                    <a:pt x="1145" y="899"/>
                  </a:cubicBezTo>
                  <a:cubicBezTo>
                    <a:pt x="987" y="620"/>
                    <a:pt x="855" y="322"/>
                    <a:pt x="777" y="9"/>
                  </a:cubicBezTo>
                  <a:cubicBezTo>
                    <a:pt x="775" y="9"/>
                    <a:pt x="772" y="9"/>
                    <a:pt x="770" y="8"/>
                  </a:cubicBezTo>
                  <a:cubicBezTo>
                    <a:pt x="753" y="4"/>
                    <a:pt x="735" y="1"/>
                    <a:pt x="71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43"/>
            <p:cNvSpPr/>
            <p:nvPr/>
          </p:nvSpPr>
          <p:spPr>
            <a:xfrm>
              <a:off x="4823732" y="256152"/>
              <a:ext cx="33463" cy="26794"/>
            </a:xfrm>
            <a:custGeom>
              <a:rect b="b" l="l" r="r" t="t"/>
              <a:pathLst>
                <a:path extrusionOk="0" h="675" w="843">
                  <a:moveTo>
                    <a:pt x="48" y="0"/>
                  </a:moveTo>
                  <a:cubicBezTo>
                    <a:pt x="45" y="4"/>
                    <a:pt x="43" y="8"/>
                    <a:pt x="42" y="10"/>
                  </a:cubicBezTo>
                  <a:cubicBezTo>
                    <a:pt x="34" y="26"/>
                    <a:pt x="28" y="45"/>
                    <a:pt x="23" y="60"/>
                  </a:cubicBezTo>
                  <a:cubicBezTo>
                    <a:pt x="15" y="96"/>
                    <a:pt x="8" y="130"/>
                    <a:pt x="5" y="167"/>
                  </a:cubicBezTo>
                  <a:cubicBezTo>
                    <a:pt x="0" y="249"/>
                    <a:pt x="13" y="322"/>
                    <a:pt x="41" y="399"/>
                  </a:cubicBezTo>
                  <a:cubicBezTo>
                    <a:pt x="57" y="447"/>
                    <a:pt x="80" y="495"/>
                    <a:pt x="106" y="542"/>
                  </a:cubicBezTo>
                  <a:cubicBezTo>
                    <a:pt x="236" y="554"/>
                    <a:pt x="358" y="596"/>
                    <a:pt x="455" y="675"/>
                  </a:cubicBezTo>
                  <a:cubicBezTo>
                    <a:pt x="533" y="608"/>
                    <a:pt x="608" y="538"/>
                    <a:pt x="677" y="462"/>
                  </a:cubicBezTo>
                  <a:cubicBezTo>
                    <a:pt x="735" y="399"/>
                    <a:pt x="809" y="327"/>
                    <a:pt x="833" y="240"/>
                  </a:cubicBezTo>
                  <a:cubicBezTo>
                    <a:pt x="843" y="210"/>
                    <a:pt x="843" y="158"/>
                    <a:pt x="813" y="138"/>
                  </a:cubicBezTo>
                  <a:cubicBezTo>
                    <a:pt x="805" y="133"/>
                    <a:pt x="797" y="131"/>
                    <a:pt x="789" y="131"/>
                  </a:cubicBezTo>
                  <a:cubicBezTo>
                    <a:pt x="762" y="131"/>
                    <a:pt x="730" y="149"/>
                    <a:pt x="708" y="161"/>
                  </a:cubicBezTo>
                  <a:cubicBezTo>
                    <a:pt x="639" y="202"/>
                    <a:pt x="581" y="277"/>
                    <a:pt x="549" y="349"/>
                  </a:cubicBezTo>
                  <a:cubicBezTo>
                    <a:pt x="536" y="378"/>
                    <a:pt x="514" y="390"/>
                    <a:pt x="490" y="390"/>
                  </a:cubicBezTo>
                  <a:cubicBezTo>
                    <a:pt x="443" y="390"/>
                    <a:pt x="393" y="343"/>
                    <a:pt x="404" y="289"/>
                  </a:cubicBezTo>
                  <a:cubicBezTo>
                    <a:pt x="417" y="238"/>
                    <a:pt x="440" y="191"/>
                    <a:pt x="446" y="138"/>
                  </a:cubicBezTo>
                  <a:cubicBezTo>
                    <a:pt x="449" y="112"/>
                    <a:pt x="449" y="83"/>
                    <a:pt x="448" y="56"/>
                  </a:cubicBezTo>
                  <a:cubicBezTo>
                    <a:pt x="448" y="50"/>
                    <a:pt x="445" y="37"/>
                    <a:pt x="444" y="26"/>
                  </a:cubicBezTo>
                  <a:cubicBezTo>
                    <a:pt x="439" y="31"/>
                    <a:pt x="432" y="35"/>
                    <a:pt x="428" y="40"/>
                  </a:cubicBezTo>
                  <a:cubicBezTo>
                    <a:pt x="413" y="54"/>
                    <a:pt x="399" y="71"/>
                    <a:pt x="387" y="89"/>
                  </a:cubicBezTo>
                  <a:cubicBezTo>
                    <a:pt x="357" y="132"/>
                    <a:pt x="339" y="177"/>
                    <a:pt x="324" y="227"/>
                  </a:cubicBezTo>
                  <a:cubicBezTo>
                    <a:pt x="315" y="262"/>
                    <a:pt x="278" y="284"/>
                    <a:pt x="244" y="284"/>
                  </a:cubicBezTo>
                  <a:cubicBezTo>
                    <a:pt x="218" y="284"/>
                    <a:pt x="193" y="272"/>
                    <a:pt x="180" y="245"/>
                  </a:cubicBezTo>
                  <a:cubicBezTo>
                    <a:pt x="157" y="196"/>
                    <a:pt x="136" y="146"/>
                    <a:pt x="111" y="97"/>
                  </a:cubicBezTo>
                  <a:cubicBezTo>
                    <a:pt x="100" y="75"/>
                    <a:pt x="92" y="52"/>
                    <a:pt x="79" y="33"/>
                  </a:cubicBezTo>
                  <a:cubicBezTo>
                    <a:pt x="73" y="21"/>
                    <a:pt x="53" y="9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43"/>
            <p:cNvSpPr/>
            <p:nvPr/>
          </p:nvSpPr>
          <p:spPr>
            <a:xfrm>
              <a:off x="4690397" y="298824"/>
              <a:ext cx="93482" cy="97491"/>
            </a:xfrm>
            <a:custGeom>
              <a:rect b="b" l="l" r="r" t="t"/>
              <a:pathLst>
                <a:path extrusionOk="0" h="2456" w="2355">
                  <a:moveTo>
                    <a:pt x="2354" y="1"/>
                  </a:moveTo>
                  <a:lnTo>
                    <a:pt x="2354" y="1"/>
                  </a:lnTo>
                  <a:cubicBezTo>
                    <a:pt x="2328" y="7"/>
                    <a:pt x="2301" y="13"/>
                    <a:pt x="2276" y="22"/>
                  </a:cubicBezTo>
                  <a:cubicBezTo>
                    <a:pt x="2131" y="68"/>
                    <a:pt x="1990" y="122"/>
                    <a:pt x="1849" y="183"/>
                  </a:cubicBezTo>
                  <a:cubicBezTo>
                    <a:pt x="1584" y="304"/>
                    <a:pt x="1329" y="455"/>
                    <a:pt x="1095" y="632"/>
                  </a:cubicBezTo>
                  <a:cubicBezTo>
                    <a:pt x="636" y="981"/>
                    <a:pt x="307" y="1427"/>
                    <a:pt x="1" y="1907"/>
                  </a:cubicBezTo>
                  <a:cubicBezTo>
                    <a:pt x="320" y="2090"/>
                    <a:pt x="641" y="2272"/>
                    <a:pt x="961" y="2456"/>
                  </a:cubicBezTo>
                  <a:cubicBezTo>
                    <a:pt x="964" y="2393"/>
                    <a:pt x="980" y="2329"/>
                    <a:pt x="991" y="2267"/>
                  </a:cubicBezTo>
                  <a:cubicBezTo>
                    <a:pt x="1014" y="2151"/>
                    <a:pt x="1044" y="2036"/>
                    <a:pt x="1081" y="1923"/>
                  </a:cubicBezTo>
                  <a:cubicBezTo>
                    <a:pt x="1152" y="1713"/>
                    <a:pt x="1243" y="1508"/>
                    <a:pt x="1350" y="1313"/>
                  </a:cubicBezTo>
                  <a:cubicBezTo>
                    <a:pt x="1546" y="958"/>
                    <a:pt x="1791" y="628"/>
                    <a:pt x="2054" y="321"/>
                  </a:cubicBezTo>
                  <a:cubicBezTo>
                    <a:pt x="2149" y="213"/>
                    <a:pt x="2249" y="104"/>
                    <a:pt x="235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43"/>
            <p:cNvSpPr/>
            <p:nvPr/>
          </p:nvSpPr>
          <p:spPr>
            <a:xfrm>
              <a:off x="4734617" y="284970"/>
              <a:ext cx="109241" cy="154255"/>
            </a:xfrm>
            <a:custGeom>
              <a:rect b="b" l="l" r="r" t="t"/>
              <a:pathLst>
                <a:path extrusionOk="0" h="3886" w="2752">
                  <a:moveTo>
                    <a:pt x="2291" y="1"/>
                  </a:moveTo>
                  <a:cubicBezTo>
                    <a:pt x="2044" y="1"/>
                    <a:pt x="1780" y="166"/>
                    <a:pt x="1598" y="305"/>
                  </a:cubicBezTo>
                  <a:cubicBezTo>
                    <a:pt x="1317" y="519"/>
                    <a:pt x="1079" y="795"/>
                    <a:pt x="859" y="1070"/>
                  </a:cubicBezTo>
                  <a:cubicBezTo>
                    <a:pt x="635" y="1351"/>
                    <a:pt x="435" y="1654"/>
                    <a:pt x="283" y="1980"/>
                  </a:cubicBezTo>
                  <a:cubicBezTo>
                    <a:pt x="208" y="2140"/>
                    <a:pt x="147" y="2307"/>
                    <a:pt x="99" y="2475"/>
                  </a:cubicBezTo>
                  <a:cubicBezTo>
                    <a:pt x="74" y="2562"/>
                    <a:pt x="54" y="2648"/>
                    <a:pt x="37" y="2736"/>
                  </a:cubicBezTo>
                  <a:cubicBezTo>
                    <a:pt x="27" y="2791"/>
                    <a:pt x="19" y="2844"/>
                    <a:pt x="1" y="2893"/>
                  </a:cubicBezTo>
                  <a:cubicBezTo>
                    <a:pt x="581" y="3225"/>
                    <a:pt x="1163" y="3557"/>
                    <a:pt x="1745" y="3886"/>
                  </a:cubicBezTo>
                  <a:cubicBezTo>
                    <a:pt x="1651" y="3721"/>
                    <a:pt x="1559" y="3557"/>
                    <a:pt x="1473" y="3387"/>
                  </a:cubicBezTo>
                  <a:cubicBezTo>
                    <a:pt x="1380" y="3203"/>
                    <a:pt x="1274" y="3016"/>
                    <a:pt x="1230" y="2813"/>
                  </a:cubicBezTo>
                  <a:cubicBezTo>
                    <a:pt x="1145" y="2428"/>
                    <a:pt x="1338" y="2101"/>
                    <a:pt x="1612" y="1849"/>
                  </a:cubicBezTo>
                  <a:cubicBezTo>
                    <a:pt x="1882" y="1602"/>
                    <a:pt x="2195" y="1404"/>
                    <a:pt x="2527" y="1246"/>
                  </a:cubicBezTo>
                  <a:cubicBezTo>
                    <a:pt x="2565" y="1037"/>
                    <a:pt x="2647" y="845"/>
                    <a:pt x="2695" y="637"/>
                  </a:cubicBezTo>
                  <a:cubicBezTo>
                    <a:pt x="2737" y="455"/>
                    <a:pt x="2751" y="234"/>
                    <a:pt x="2590" y="104"/>
                  </a:cubicBezTo>
                  <a:cubicBezTo>
                    <a:pt x="2498" y="30"/>
                    <a:pt x="2396" y="1"/>
                    <a:pt x="229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43"/>
            <p:cNvSpPr/>
            <p:nvPr/>
          </p:nvSpPr>
          <p:spPr>
            <a:xfrm>
              <a:off x="5121166" y="103524"/>
              <a:ext cx="269608" cy="100309"/>
            </a:xfrm>
            <a:custGeom>
              <a:rect b="b" l="l" r="r" t="t"/>
              <a:pathLst>
                <a:path extrusionOk="0" h="2527" w="6792">
                  <a:moveTo>
                    <a:pt x="4534" y="0"/>
                  </a:moveTo>
                  <a:cubicBezTo>
                    <a:pt x="4400" y="0"/>
                    <a:pt x="4277" y="57"/>
                    <a:pt x="4153" y="116"/>
                  </a:cubicBezTo>
                  <a:cubicBezTo>
                    <a:pt x="4093" y="145"/>
                    <a:pt x="4033" y="174"/>
                    <a:pt x="3973" y="199"/>
                  </a:cubicBezTo>
                  <a:cubicBezTo>
                    <a:pt x="3929" y="215"/>
                    <a:pt x="3887" y="229"/>
                    <a:pt x="3843" y="240"/>
                  </a:cubicBezTo>
                  <a:cubicBezTo>
                    <a:pt x="3773" y="254"/>
                    <a:pt x="3704" y="262"/>
                    <a:pt x="3634" y="262"/>
                  </a:cubicBezTo>
                  <a:cubicBezTo>
                    <a:pt x="3576" y="262"/>
                    <a:pt x="3518" y="257"/>
                    <a:pt x="3460" y="246"/>
                  </a:cubicBezTo>
                  <a:cubicBezTo>
                    <a:pt x="3372" y="228"/>
                    <a:pt x="3290" y="194"/>
                    <a:pt x="3205" y="161"/>
                  </a:cubicBezTo>
                  <a:cubicBezTo>
                    <a:pt x="3176" y="151"/>
                    <a:pt x="3147" y="141"/>
                    <a:pt x="3116" y="130"/>
                  </a:cubicBezTo>
                  <a:cubicBezTo>
                    <a:pt x="3075" y="116"/>
                    <a:pt x="3029" y="102"/>
                    <a:pt x="2985" y="102"/>
                  </a:cubicBezTo>
                  <a:cubicBezTo>
                    <a:pt x="2980" y="102"/>
                    <a:pt x="2974" y="103"/>
                    <a:pt x="2969" y="103"/>
                  </a:cubicBezTo>
                  <a:cubicBezTo>
                    <a:pt x="2949" y="104"/>
                    <a:pt x="2931" y="108"/>
                    <a:pt x="2912" y="116"/>
                  </a:cubicBezTo>
                  <a:cubicBezTo>
                    <a:pt x="2869" y="135"/>
                    <a:pt x="2835" y="174"/>
                    <a:pt x="2801" y="205"/>
                  </a:cubicBezTo>
                  <a:cubicBezTo>
                    <a:pt x="2734" y="265"/>
                    <a:pt x="2665" y="315"/>
                    <a:pt x="2575" y="325"/>
                  </a:cubicBezTo>
                  <a:cubicBezTo>
                    <a:pt x="2692" y="471"/>
                    <a:pt x="2787" y="634"/>
                    <a:pt x="2858" y="804"/>
                  </a:cubicBezTo>
                  <a:cubicBezTo>
                    <a:pt x="2983" y="1104"/>
                    <a:pt x="2986" y="1411"/>
                    <a:pt x="2887" y="1719"/>
                  </a:cubicBezTo>
                  <a:cubicBezTo>
                    <a:pt x="2885" y="1728"/>
                    <a:pt x="2877" y="1733"/>
                    <a:pt x="2870" y="1733"/>
                  </a:cubicBezTo>
                  <a:cubicBezTo>
                    <a:pt x="2861" y="1733"/>
                    <a:pt x="2852" y="1727"/>
                    <a:pt x="2853" y="1715"/>
                  </a:cubicBezTo>
                  <a:cubicBezTo>
                    <a:pt x="2866" y="1563"/>
                    <a:pt x="2853" y="1411"/>
                    <a:pt x="2811" y="1264"/>
                  </a:cubicBezTo>
                  <a:cubicBezTo>
                    <a:pt x="2772" y="1125"/>
                    <a:pt x="2736" y="983"/>
                    <a:pt x="2678" y="850"/>
                  </a:cubicBezTo>
                  <a:cubicBezTo>
                    <a:pt x="2582" y="629"/>
                    <a:pt x="2444" y="436"/>
                    <a:pt x="2304" y="242"/>
                  </a:cubicBezTo>
                  <a:cubicBezTo>
                    <a:pt x="2302" y="241"/>
                    <a:pt x="2298" y="239"/>
                    <a:pt x="2296" y="236"/>
                  </a:cubicBezTo>
                  <a:cubicBezTo>
                    <a:pt x="2234" y="197"/>
                    <a:pt x="2176" y="150"/>
                    <a:pt x="2109" y="150"/>
                  </a:cubicBezTo>
                  <a:cubicBezTo>
                    <a:pt x="2088" y="150"/>
                    <a:pt x="2065" y="155"/>
                    <a:pt x="2042" y="167"/>
                  </a:cubicBezTo>
                  <a:cubicBezTo>
                    <a:pt x="2030" y="172"/>
                    <a:pt x="2018" y="178"/>
                    <a:pt x="2005" y="184"/>
                  </a:cubicBezTo>
                  <a:cubicBezTo>
                    <a:pt x="1953" y="216"/>
                    <a:pt x="1905" y="259"/>
                    <a:pt x="1855" y="294"/>
                  </a:cubicBezTo>
                  <a:cubicBezTo>
                    <a:pt x="1830" y="311"/>
                    <a:pt x="1807" y="328"/>
                    <a:pt x="1781" y="341"/>
                  </a:cubicBezTo>
                  <a:cubicBezTo>
                    <a:pt x="1701" y="381"/>
                    <a:pt x="1614" y="397"/>
                    <a:pt x="1526" y="397"/>
                  </a:cubicBezTo>
                  <a:cubicBezTo>
                    <a:pt x="1508" y="397"/>
                    <a:pt x="1489" y="396"/>
                    <a:pt x="1471" y="395"/>
                  </a:cubicBezTo>
                  <a:cubicBezTo>
                    <a:pt x="1329" y="384"/>
                    <a:pt x="1193" y="332"/>
                    <a:pt x="1052" y="325"/>
                  </a:cubicBezTo>
                  <a:cubicBezTo>
                    <a:pt x="1047" y="325"/>
                    <a:pt x="1043" y="325"/>
                    <a:pt x="1037" y="325"/>
                  </a:cubicBezTo>
                  <a:cubicBezTo>
                    <a:pt x="942" y="325"/>
                    <a:pt x="797" y="353"/>
                    <a:pt x="768" y="457"/>
                  </a:cubicBezTo>
                  <a:cubicBezTo>
                    <a:pt x="1011" y="463"/>
                    <a:pt x="1251" y="523"/>
                    <a:pt x="1479" y="604"/>
                  </a:cubicBezTo>
                  <a:cubicBezTo>
                    <a:pt x="1751" y="700"/>
                    <a:pt x="2061" y="830"/>
                    <a:pt x="2251" y="1056"/>
                  </a:cubicBezTo>
                  <a:cubicBezTo>
                    <a:pt x="2272" y="1080"/>
                    <a:pt x="2253" y="1112"/>
                    <a:pt x="2225" y="1112"/>
                  </a:cubicBezTo>
                  <a:cubicBezTo>
                    <a:pt x="2220" y="1112"/>
                    <a:pt x="2215" y="1111"/>
                    <a:pt x="2209" y="1108"/>
                  </a:cubicBezTo>
                  <a:cubicBezTo>
                    <a:pt x="2073" y="1048"/>
                    <a:pt x="1944" y="968"/>
                    <a:pt x="1813" y="896"/>
                  </a:cubicBezTo>
                  <a:cubicBezTo>
                    <a:pt x="1687" y="827"/>
                    <a:pt x="1553" y="768"/>
                    <a:pt x="1418" y="720"/>
                  </a:cubicBezTo>
                  <a:cubicBezTo>
                    <a:pt x="1192" y="639"/>
                    <a:pt x="958" y="596"/>
                    <a:pt x="721" y="553"/>
                  </a:cubicBezTo>
                  <a:cubicBezTo>
                    <a:pt x="704" y="569"/>
                    <a:pt x="683" y="578"/>
                    <a:pt x="660" y="578"/>
                  </a:cubicBezTo>
                  <a:cubicBezTo>
                    <a:pt x="644" y="578"/>
                    <a:pt x="628" y="574"/>
                    <a:pt x="611" y="563"/>
                  </a:cubicBezTo>
                  <a:cubicBezTo>
                    <a:pt x="531" y="518"/>
                    <a:pt x="445" y="487"/>
                    <a:pt x="356" y="487"/>
                  </a:cubicBezTo>
                  <a:cubicBezTo>
                    <a:pt x="312" y="487"/>
                    <a:pt x="267" y="495"/>
                    <a:pt x="221" y="512"/>
                  </a:cubicBezTo>
                  <a:cubicBezTo>
                    <a:pt x="122" y="551"/>
                    <a:pt x="57" y="621"/>
                    <a:pt x="0" y="705"/>
                  </a:cubicBezTo>
                  <a:cubicBezTo>
                    <a:pt x="341" y="768"/>
                    <a:pt x="679" y="840"/>
                    <a:pt x="1015" y="928"/>
                  </a:cubicBezTo>
                  <a:cubicBezTo>
                    <a:pt x="1380" y="1022"/>
                    <a:pt x="1752" y="1124"/>
                    <a:pt x="2106" y="1255"/>
                  </a:cubicBezTo>
                  <a:cubicBezTo>
                    <a:pt x="2179" y="1282"/>
                    <a:pt x="2245" y="1322"/>
                    <a:pt x="2288" y="1375"/>
                  </a:cubicBezTo>
                  <a:cubicBezTo>
                    <a:pt x="2306" y="1381"/>
                    <a:pt x="2319" y="1392"/>
                    <a:pt x="2324" y="1411"/>
                  </a:cubicBezTo>
                  <a:cubicBezTo>
                    <a:pt x="2328" y="1424"/>
                    <a:pt x="2330" y="1438"/>
                    <a:pt x="2334" y="1453"/>
                  </a:cubicBezTo>
                  <a:cubicBezTo>
                    <a:pt x="2341" y="1471"/>
                    <a:pt x="2346" y="1490"/>
                    <a:pt x="2349" y="1511"/>
                  </a:cubicBezTo>
                  <a:cubicBezTo>
                    <a:pt x="2428" y="1839"/>
                    <a:pt x="2449" y="2189"/>
                    <a:pt x="2453" y="2527"/>
                  </a:cubicBezTo>
                  <a:cubicBezTo>
                    <a:pt x="2486" y="2498"/>
                    <a:pt x="2523" y="2470"/>
                    <a:pt x="2557" y="2442"/>
                  </a:cubicBezTo>
                  <a:cubicBezTo>
                    <a:pt x="2583" y="2420"/>
                    <a:pt x="2610" y="2396"/>
                    <a:pt x="2637" y="2376"/>
                  </a:cubicBezTo>
                  <a:cubicBezTo>
                    <a:pt x="2707" y="2319"/>
                    <a:pt x="2776" y="2265"/>
                    <a:pt x="2846" y="2215"/>
                  </a:cubicBezTo>
                  <a:cubicBezTo>
                    <a:pt x="3020" y="2094"/>
                    <a:pt x="3202" y="1999"/>
                    <a:pt x="3410" y="1960"/>
                  </a:cubicBezTo>
                  <a:cubicBezTo>
                    <a:pt x="3473" y="1949"/>
                    <a:pt x="3537" y="1942"/>
                    <a:pt x="3604" y="1942"/>
                  </a:cubicBezTo>
                  <a:cubicBezTo>
                    <a:pt x="3616" y="1942"/>
                    <a:pt x="3629" y="1942"/>
                    <a:pt x="3641" y="1942"/>
                  </a:cubicBezTo>
                  <a:lnTo>
                    <a:pt x="3644" y="1942"/>
                  </a:lnTo>
                  <a:cubicBezTo>
                    <a:pt x="3778" y="1948"/>
                    <a:pt x="3908" y="1967"/>
                    <a:pt x="4038" y="1996"/>
                  </a:cubicBezTo>
                  <a:cubicBezTo>
                    <a:pt x="4078" y="1787"/>
                    <a:pt x="4106" y="1574"/>
                    <a:pt x="4088" y="1361"/>
                  </a:cubicBezTo>
                  <a:cubicBezTo>
                    <a:pt x="4067" y="1122"/>
                    <a:pt x="3994" y="901"/>
                    <a:pt x="3904" y="677"/>
                  </a:cubicBezTo>
                  <a:cubicBezTo>
                    <a:pt x="3892" y="645"/>
                    <a:pt x="3921" y="619"/>
                    <a:pt x="3950" y="619"/>
                  </a:cubicBezTo>
                  <a:cubicBezTo>
                    <a:pt x="3961" y="619"/>
                    <a:pt x="3972" y="623"/>
                    <a:pt x="3981" y="632"/>
                  </a:cubicBezTo>
                  <a:cubicBezTo>
                    <a:pt x="4033" y="694"/>
                    <a:pt x="4079" y="760"/>
                    <a:pt x="4116" y="830"/>
                  </a:cubicBezTo>
                  <a:cubicBezTo>
                    <a:pt x="4203" y="990"/>
                    <a:pt x="4250" y="1173"/>
                    <a:pt x="4265" y="1351"/>
                  </a:cubicBezTo>
                  <a:cubicBezTo>
                    <a:pt x="4279" y="1525"/>
                    <a:pt x="4268" y="1699"/>
                    <a:pt x="4218" y="1863"/>
                  </a:cubicBezTo>
                  <a:cubicBezTo>
                    <a:pt x="4201" y="1920"/>
                    <a:pt x="4179" y="1975"/>
                    <a:pt x="4152" y="2027"/>
                  </a:cubicBezTo>
                  <a:cubicBezTo>
                    <a:pt x="4172" y="2032"/>
                    <a:pt x="4195" y="2038"/>
                    <a:pt x="4216" y="2045"/>
                  </a:cubicBezTo>
                  <a:cubicBezTo>
                    <a:pt x="4300" y="2068"/>
                    <a:pt x="4382" y="2094"/>
                    <a:pt x="4464" y="2121"/>
                  </a:cubicBezTo>
                  <a:cubicBezTo>
                    <a:pt x="4615" y="2171"/>
                    <a:pt x="4765" y="2226"/>
                    <a:pt x="4914" y="2272"/>
                  </a:cubicBezTo>
                  <a:cubicBezTo>
                    <a:pt x="4921" y="2276"/>
                    <a:pt x="4928" y="2278"/>
                    <a:pt x="4934" y="2280"/>
                  </a:cubicBezTo>
                  <a:cubicBezTo>
                    <a:pt x="5006" y="2302"/>
                    <a:pt x="5077" y="2324"/>
                    <a:pt x="5150" y="2344"/>
                  </a:cubicBezTo>
                  <a:cubicBezTo>
                    <a:pt x="5239" y="2370"/>
                    <a:pt x="5330" y="2395"/>
                    <a:pt x="5419" y="2420"/>
                  </a:cubicBezTo>
                  <a:cubicBezTo>
                    <a:pt x="5499" y="2441"/>
                    <a:pt x="5579" y="2462"/>
                    <a:pt x="5661" y="2481"/>
                  </a:cubicBezTo>
                  <a:cubicBezTo>
                    <a:pt x="5688" y="2488"/>
                    <a:pt x="5714" y="2494"/>
                    <a:pt x="5741" y="2501"/>
                  </a:cubicBezTo>
                  <a:cubicBezTo>
                    <a:pt x="5712" y="2428"/>
                    <a:pt x="5702" y="2350"/>
                    <a:pt x="5710" y="2272"/>
                  </a:cubicBezTo>
                  <a:cubicBezTo>
                    <a:pt x="5714" y="2232"/>
                    <a:pt x="5721" y="2192"/>
                    <a:pt x="5736" y="2152"/>
                  </a:cubicBezTo>
                  <a:cubicBezTo>
                    <a:pt x="5765" y="2062"/>
                    <a:pt x="5816" y="1977"/>
                    <a:pt x="5885" y="1904"/>
                  </a:cubicBezTo>
                  <a:cubicBezTo>
                    <a:pt x="5995" y="1787"/>
                    <a:pt x="6151" y="1717"/>
                    <a:pt x="6308" y="1687"/>
                  </a:cubicBezTo>
                  <a:cubicBezTo>
                    <a:pt x="6375" y="1675"/>
                    <a:pt x="6440" y="1670"/>
                    <a:pt x="6504" y="1670"/>
                  </a:cubicBezTo>
                  <a:cubicBezTo>
                    <a:pt x="6563" y="1670"/>
                    <a:pt x="6621" y="1674"/>
                    <a:pt x="6680" y="1679"/>
                  </a:cubicBezTo>
                  <a:cubicBezTo>
                    <a:pt x="6547" y="1434"/>
                    <a:pt x="6531" y="1127"/>
                    <a:pt x="6653" y="871"/>
                  </a:cubicBezTo>
                  <a:cubicBezTo>
                    <a:pt x="6690" y="793"/>
                    <a:pt x="6737" y="725"/>
                    <a:pt x="6792" y="667"/>
                  </a:cubicBezTo>
                  <a:cubicBezTo>
                    <a:pt x="6762" y="602"/>
                    <a:pt x="6728" y="538"/>
                    <a:pt x="6693" y="477"/>
                  </a:cubicBezTo>
                  <a:cubicBezTo>
                    <a:pt x="6669" y="435"/>
                    <a:pt x="6610" y="310"/>
                    <a:pt x="6563" y="289"/>
                  </a:cubicBezTo>
                  <a:cubicBezTo>
                    <a:pt x="6553" y="285"/>
                    <a:pt x="6543" y="283"/>
                    <a:pt x="6532" y="283"/>
                  </a:cubicBezTo>
                  <a:cubicBezTo>
                    <a:pt x="6477" y="283"/>
                    <a:pt x="6404" y="323"/>
                    <a:pt x="6360" y="333"/>
                  </a:cubicBezTo>
                  <a:cubicBezTo>
                    <a:pt x="6308" y="344"/>
                    <a:pt x="6256" y="350"/>
                    <a:pt x="6204" y="351"/>
                  </a:cubicBezTo>
                  <a:cubicBezTo>
                    <a:pt x="6194" y="351"/>
                    <a:pt x="6184" y="352"/>
                    <a:pt x="6174" y="352"/>
                  </a:cubicBezTo>
                  <a:cubicBezTo>
                    <a:pt x="6071" y="352"/>
                    <a:pt x="5967" y="332"/>
                    <a:pt x="5872" y="297"/>
                  </a:cubicBezTo>
                  <a:cubicBezTo>
                    <a:pt x="5859" y="293"/>
                    <a:pt x="5844" y="287"/>
                    <a:pt x="5830" y="281"/>
                  </a:cubicBezTo>
                  <a:cubicBezTo>
                    <a:pt x="5778" y="258"/>
                    <a:pt x="5732" y="231"/>
                    <a:pt x="5687" y="198"/>
                  </a:cubicBezTo>
                  <a:cubicBezTo>
                    <a:pt x="5685" y="197"/>
                    <a:pt x="5684" y="197"/>
                    <a:pt x="5683" y="195"/>
                  </a:cubicBezTo>
                  <a:cubicBezTo>
                    <a:pt x="5640" y="164"/>
                    <a:pt x="5603" y="116"/>
                    <a:pt x="5559" y="85"/>
                  </a:cubicBezTo>
                  <a:cubicBezTo>
                    <a:pt x="5543" y="74"/>
                    <a:pt x="5530" y="70"/>
                    <a:pt x="5519" y="70"/>
                  </a:cubicBezTo>
                  <a:cubicBezTo>
                    <a:pt x="5488" y="70"/>
                    <a:pt x="5475" y="111"/>
                    <a:pt x="5449" y="150"/>
                  </a:cubicBezTo>
                  <a:cubicBezTo>
                    <a:pt x="5427" y="184"/>
                    <a:pt x="5402" y="219"/>
                    <a:pt x="5372" y="246"/>
                  </a:cubicBezTo>
                  <a:cubicBezTo>
                    <a:pt x="5327" y="286"/>
                    <a:pt x="5267" y="306"/>
                    <a:pt x="5206" y="309"/>
                  </a:cubicBezTo>
                  <a:cubicBezTo>
                    <a:pt x="5300" y="447"/>
                    <a:pt x="5350" y="610"/>
                    <a:pt x="5364" y="781"/>
                  </a:cubicBezTo>
                  <a:cubicBezTo>
                    <a:pt x="5374" y="915"/>
                    <a:pt x="5357" y="1053"/>
                    <a:pt x="5327" y="1183"/>
                  </a:cubicBezTo>
                  <a:cubicBezTo>
                    <a:pt x="5303" y="1285"/>
                    <a:pt x="5274" y="1391"/>
                    <a:pt x="5215" y="1481"/>
                  </a:cubicBezTo>
                  <a:cubicBezTo>
                    <a:pt x="5200" y="1504"/>
                    <a:pt x="5185" y="1526"/>
                    <a:pt x="5167" y="1546"/>
                  </a:cubicBezTo>
                  <a:cubicBezTo>
                    <a:pt x="5158" y="1556"/>
                    <a:pt x="5145" y="1560"/>
                    <a:pt x="5133" y="1560"/>
                  </a:cubicBezTo>
                  <a:cubicBezTo>
                    <a:pt x="5106" y="1560"/>
                    <a:pt x="5078" y="1540"/>
                    <a:pt x="5080" y="1510"/>
                  </a:cubicBezTo>
                  <a:cubicBezTo>
                    <a:pt x="5089" y="1390"/>
                    <a:pt x="5137" y="1280"/>
                    <a:pt x="5167" y="1165"/>
                  </a:cubicBezTo>
                  <a:cubicBezTo>
                    <a:pt x="5182" y="1113"/>
                    <a:pt x="5193" y="1061"/>
                    <a:pt x="5199" y="1009"/>
                  </a:cubicBezTo>
                  <a:cubicBezTo>
                    <a:pt x="5212" y="942"/>
                    <a:pt x="5217" y="872"/>
                    <a:pt x="5215" y="803"/>
                  </a:cubicBezTo>
                  <a:cubicBezTo>
                    <a:pt x="5214" y="646"/>
                    <a:pt x="5177" y="485"/>
                    <a:pt x="5108" y="345"/>
                  </a:cubicBezTo>
                  <a:cubicBezTo>
                    <a:pt x="5098" y="327"/>
                    <a:pt x="5090" y="309"/>
                    <a:pt x="5080" y="293"/>
                  </a:cubicBezTo>
                  <a:cubicBezTo>
                    <a:pt x="5012" y="271"/>
                    <a:pt x="4957" y="230"/>
                    <a:pt x="4900" y="186"/>
                  </a:cubicBezTo>
                  <a:cubicBezTo>
                    <a:pt x="4796" y="104"/>
                    <a:pt x="4699" y="10"/>
                    <a:pt x="4564" y="1"/>
                  </a:cubicBezTo>
                  <a:cubicBezTo>
                    <a:pt x="4554" y="0"/>
                    <a:pt x="4544" y="0"/>
                    <a:pt x="453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43"/>
            <p:cNvSpPr/>
            <p:nvPr/>
          </p:nvSpPr>
          <p:spPr>
            <a:xfrm>
              <a:off x="5444442" y="144807"/>
              <a:ext cx="158224" cy="234717"/>
            </a:xfrm>
            <a:custGeom>
              <a:rect b="b" l="l" r="r" t="t"/>
              <a:pathLst>
                <a:path extrusionOk="0" h="5913" w="3986">
                  <a:moveTo>
                    <a:pt x="500" y="0"/>
                  </a:moveTo>
                  <a:cubicBezTo>
                    <a:pt x="382" y="0"/>
                    <a:pt x="246" y="99"/>
                    <a:pt x="164" y="155"/>
                  </a:cubicBezTo>
                  <a:cubicBezTo>
                    <a:pt x="158" y="159"/>
                    <a:pt x="152" y="162"/>
                    <a:pt x="144" y="163"/>
                  </a:cubicBezTo>
                  <a:cubicBezTo>
                    <a:pt x="149" y="362"/>
                    <a:pt x="92" y="563"/>
                    <a:pt x="1" y="741"/>
                  </a:cubicBezTo>
                  <a:cubicBezTo>
                    <a:pt x="30" y="739"/>
                    <a:pt x="60" y="738"/>
                    <a:pt x="90" y="738"/>
                  </a:cubicBezTo>
                  <a:cubicBezTo>
                    <a:pt x="194" y="738"/>
                    <a:pt x="301" y="750"/>
                    <a:pt x="404" y="776"/>
                  </a:cubicBezTo>
                  <a:cubicBezTo>
                    <a:pt x="476" y="793"/>
                    <a:pt x="548" y="817"/>
                    <a:pt x="615" y="849"/>
                  </a:cubicBezTo>
                  <a:cubicBezTo>
                    <a:pt x="799" y="934"/>
                    <a:pt x="953" y="1069"/>
                    <a:pt x="1032" y="1260"/>
                  </a:cubicBezTo>
                  <a:cubicBezTo>
                    <a:pt x="1038" y="1278"/>
                    <a:pt x="1044" y="1296"/>
                    <a:pt x="1049" y="1315"/>
                  </a:cubicBezTo>
                  <a:lnTo>
                    <a:pt x="1049" y="1316"/>
                  </a:lnTo>
                  <a:cubicBezTo>
                    <a:pt x="1073" y="1394"/>
                    <a:pt x="1079" y="1477"/>
                    <a:pt x="1069" y="1556"/>
                  </a:cubicBezTo>
                  <a:cubicBezTo>
                    <a:pt x="1070" y="1575"/>
                    <a:pt x="1074" y="1595"/>
                    <a:pt x="1075" y="1614"/>
                  </a:cubicBezTo>
                  <a:cubicBezTo>
                    <a:pt x="1076" y="1626"/>
                    <a:pt x="1078" y="1640"/>
                    <a:pt x="1076" y="1653"/>
                  </a:cubicBezTo>
                  <a:cubicBezTo>
                    <a:pt x="1081" y="1711"/>
                    <a:pt x="1076" y="1767"/>
                    <a:pt x="1070" y="1822"/>
                  </a:cubicBezTo>
                  <a:cubicBezTo>
                    <a:pt x="1061" y="1897"/>
                    <a:pt x="1048" y="1968"/>
                    <a:pt x="1030" y="2040"/>
                  </a:cubicBezTo>
                  <a:cubicBezTo>
                    <a:pt x="1028" y="2049"/>
                    <a:pt x="1026" y="2059"/>
                    <a:pt x="1023" y="2070"/>
                  </a:cubicBezTo>
                  <a:cubicBezTo>
                    <a:pt x="1106" y="2051"/>
                    <a:pt x="1189" y="2041"/>
                    <a:pt x="1272" y="2041"/>
                  </a:cubicBezTo>
                  <a:cubicBezTo>
                    <a:pt x="1350" y="2041"/>
                    <a:pt x="1426" y="2050"/>
                    <a:pt x="1500" y="2069"/>
                  </a:cubicBezTo>
                  <a:cubicBezTo>
                    <a:pt x="1519" y="2074"/>
                    <a:pt x="1540" y="2080"/>
                    <a:pt x="1559" y="2086"/>
                  </a:cubicBezTo>
                  <a:cubicBezTo>
                    <a:pt x="1630" y="2113"/>
                    <a:pt x="1694" y="2152"/>
                    <a:pt x="1746" y="2200"/>
                  </a:cubicBezTo>
                  <a:cubicBezTo>
                    <a:pt x="1782" y="2233"/>
                    <a:pt x="1815" y="2272"/>
                    <a:pt x="1841" y="2314"/>
                  </a:cubicBezTo>
                  <a:cubicBezTo>
                    <a:pt x="1906" y="2372"/>
                    <a:pt x="1966" y="2430"/>
                    <a:pt x="2021" y="2504"/>
                  </a:cubicBezTo>
                  <a:cubicBezTo>
                    <a:pt x="2080" y="2586"/>
                    <a:pt x="2130" y="2678"/>
                    <a:pt x="2159" y="2774"/>
                  </a:cubicBezTo>
                  <a:cubicBezTo>
                    <a:pt x="2165" y="2789"/>
                    <a:pt x="2169" y="2805"/>
                    <a:pt x="2173" y="2821"/>
                  </a:cubicBezTo>
                  <a:cubicBezTo>
                    <a:pt x="2189" y="2888"/>
                    <a:pt x="2194" y="2959"/>
                    <a:pt x="2188" y="3027"/>
                  </a:cubicBezTo>
                  <a:cubicBezTo>
                    <a:pt x="2183" y="3079"/>
                    <a:pt x="2170" y="3129"/>
                    <a:pt x="2151" y="3179"/>
                  </a:cubicBezTo>
                  <a:cubicBezTo>
                    <a:pt x="2128" y="3232"/>
                    <a:pt x="2101" y="3283"/>
                    <a:pt x="2070" y="3331"/>
                  </a:cubicBezTo>
                  <a:cubicBezTo>
                    <a:pt x="2047" y="3366"/>
                    <a:pt x="2022" y="3408"/>
                    <a:pt x="1982" y="3426"/>
                  </a:cubicBezTo>
                  <a:cubicBezTo>
                    <a:pt x="1988" y="3438"/>
                    <a:pt x="1993" y="3452"/>
                    <a:pt x="1997" y="3465"/>
                  </a:cubicBezTo>
                  <a:cubicBezTo>
                    <a:pt x="2047" y="3511"/>
                    <a:pt x="2091" y="3553"/>
                    <a:pt x="2123" y="3615"/>
                  </a:cubicBezTo>
                  <a:cubicBezTo>
                    <a:pt x="2123" y="3616"/>
                    <a:pt x="2125" y="3617"/>
                    <a:pt x="2125" y="3618"/>
                  </a:cubicBezTo>
                  <a:cubicBezTo>
                    <a:pt x="2162" y="3685"/>
                    <a:pt x="2188" y="3757"/>
                    <a:pt x="2203" y="3830"/>
                  </a:cubicBezTo>
                  <a:cubicBezTo>
                    <a:pt x="2205" y="3837"/>
                    <a:pt x="2205" y="3844"/>
                    <a:pt x="2206" y="3851"/>
                  </a:cubicBezTo>
                  <a:cubicBezTo>
                    <a:pt x="2234" y="3992"/>
                    <a:pt x="2230" y="4138"/>
                    <a:pt x="2191" y="4278"/>
                  </a:cubicBezTo>
                  <a:cubicBezTo>
                    <a:pt x="2158" y="4397"/>
                    <a:pt x="2101" y="4507"/>
                    <a:pt x="2027" y="4605"/>
                  </a:cubicBezTo>
                  <a:cubicBezTo>
                    <a:pt x="2014" y="4620"/>
                    <a:pt x="2002" y="4634"/>
                    <a:pt x="1990" y="4649"/>
                  </a:cubicBezTo>
                  <a:cubicBezTo>
                    <a:pt x="1941" y="4706"/>
                    <a:pt x="1887" y="4754"/>
                    <a:pt x="1828" y="4797"/>
                  </a:cubicBezTo>
                  <a:cubicBezTo>
                    <a:pt x="1807" y="4811"/>
                    <a:pt x="1784" y="4830"/>
                    <a:pt x="1759" y="4844"/>
                  </a:cubicBezTo>
                  <a:cubicBezTo>
                    <a:pt x="1782" y="4881"/>
                    <a:pt x="1804" y="4917"/>
                    <a:pt x="1825" y="4955"/>
                  </a:cubicBezTo>
                  <a:cubicBezTo>
                    <a:pt x="1845" y="4990"/>
                    <a:pt x="1866" y="5026"/>
                    <a:pt x="1883" y="5063"/>
                  </a:cubicBezTo>
                  <a:cubicBezTo>
                    <a:pt x="1959" y="5055"/>
                    <a:pt x="2035" y="5052"/>
                    <a:pt x="2110" y="5052"/>
                  </a:cubicBezTo>
                  <a:cubicBezTo>
                    <a:pt x="2327" y="5052"/>
                    <a:pt x="2545" y="5082"/>
                    <a:pt x="2757" y="5144"/>
                  </a:cubicBezTo>
                  <a:cubicBezTo>
                    <a:pt x="2871" y="5177"/>
                    <a:pt x="2983" y="5219"/>
                    <a:pt x="3093" y="5268"/>
                  </a:cubicBezTo>
                  <a:cubicBezTo>
                    <a:pt x="3101" y="5271"/>
                    <a:pt x="3111" y="5277"/>
                    <a:pt x="3122" y="5282"/>
                  </a:cubicBezTo>
                  <a:cubicBezTo>
                    <a:pt x="3347" y="5388"/>
                    <a:pt x="3553" y="5530"/>
                    <a:pt x="3732" y="5701"/>
                  </a:cubicBezTo>
                  <a:cubicBezTo>
                    <a:pt x="3794" y="5758"/>
                    <a:pt x="3851" y="5818"/>
                    <a:pt x="3903" y="5882"/>
                  </a:cubicBezTo>
                  <a:lnTo>
                    <a:pt x="3931" y="5913"/>
                  </a:lnTo>
                  <a:cubicBezTo>
                    <a:pt x="3936" y="5897"/>
                    <a:pt x="3941" y="5880"/>
                    <a:pt x="3947" y="5865"/>
                  </a:cubicBezTo>
                  <a:cubicBezTo>
                    <a:pt x="3968" y="5783"/>
                    <a:pt x="3985" y="5697"/>
                    <a:pt x="3981" y="5615"/>
                  </a:cubicBezTo>
                  <a:cubicBezTo>
                    <a:pt x="3978" y="5539"/>
                    <a:pt x="3954" y="5466"/>
                    <a:pt x="3902" y="5406"/>
                  </a:cubicBezTo>
                  <a:cubicBezTo>
                    <a:pt x="3848" y="5338"/>
                    <a:pt x="3773" y="5297"/>
                    <a:pt x="3735" y="5215"/>
                  </a:cubicBezTo>
                  <a:cubicBezTo>
                    <a:pt x="3710" y="5158"/>
                    <a:pt x="3707" y="5098"/>
                    <a:pt x="3715" y="5037"/>
                  </a:cubicBezTo>
                  <a:cubicBezTo>
                    <a:pt x="3717" y="5026"/>
                    <a:pt x="3720" y="5013"/>
                    <a:pt x="3723" y="5001"/>
                  </a:cubicBezTo>
                  <a:cubicBezTo>
                    <a:pt x="3736" y="4934"/>
                    <a:pt x="3776" y="4861"/>
                    <a:pt x="3791" y="4792"/>
                  </a:cubicBezTo>
                  <a:cubicBezTo>
                    <a:pt x="3809" y="4720"/>
                    <a:pt x="3804" y="4653"/>
                    <a:pt x="3728" y="4604"/>
                  </a:cubicBezTo>
                  <a:cubicBezTo>
                    <a:pt x="3603" y="4521"/>
                    <a:pt x="3462" y="4473"/>
                    <a:pt x="3415" y="4315"/>
                  </a:cubicBezTo>
                  <a:cubicBezTo>
                    <a:pt x="3403" y="4279"/>
                    <a:pt x="3401" y="4241"/>
                    <a:pt x="3402" y="4204"/>
                  </a:cubicBezTo>
                  <a:cubicBezTo>
                    <a:pt x="3403" y="4125"/>
                    <a:pt x="3427" y="4044"/>
                    <a:pt x="3445" y="3968"/>
                  </a:cubicBezTo>
                  <a:cubicBezTo>
                    <a:pt x="3447" y="3958"/>
                    <a:pt x="3449" y="3944"/>
                    <a:pt x="3452" y="3933"/>
                  </a:cubicBezTo>
                  <a:cubicBezTo>
                    <a:pt x="3463" y="3870"/>
                    <a:pt x="3478" y="3799"/>
                    <a:pt x="3431" y="3747"/>
                  </a:cubicBezTo>
                  <a:cubicBezTo>
                    <a:pt x="3390" y="3701"/>
                    <a:pt x="3315" y="3685"/>
                    <a:pt x="3260" y="3666"/>
                  </a:cubicBezTo>
                  <a:cubicBezTo>
                    <a:pt x="3136" y="3622"/>
                    <a:pt x="3020" y="3563"/>
                    <a:pt x="2973" y="3433"/>
                  </a:cubicBezTo>
                  <a:lnTo>
                    <a:pt x="2969" y="3422"/>
                  </a:lnTo>
                  <a:cubicBezTo>
                    <a:pt x="2944" y="3346"/>
                    <a:pt x="2948" y="3274"/>
                    <a:pt x="2965" y="3204"/>
                  </a:cubicBezTo>
                  <a:cubicBezTo>
                    <a:pt x="2985" y="3118"/>
                    <a:pt x="3026" y="3033"/>
                    <a:pt x="3059" y="2951"/>
                  </a:cubicBezTo>
                  <a:cubicBezTo>
                    <a:pt x="3086" y="2885"/>
                    <a:pt x="3141" y="2755"/>
                    <a:pt x="3057" y="2709"/>
                  </a:cubicBezTo>
                  <a:cubicBezTo>
                    <a:pt x="3009" y="2683"/>
                    <a:pt x="2934" y="2689"/>
                    <a:pt x="2882" y="2684"/>
                  </a:cubicBezTo>
                  <a:cubicBezTo>
                    <a:pt x="2820" y="2679"/>
                    <a:pt x="2760" y="2667"/>
                    <a:pt x="2708" y="2642"/>
                  </a:cubicBezTo>
                  <a:cubicBezTo>
                    <a:pt x="2646" y="2612"/>
                    <a:pt x="2594" y="2564"/>
                    <a:pt x="2568" y="2486"/>
                  </a:cubicBezTo>
                  <a:lnTo>
                    <a:pt x="2568" y="2485"/>
                  </a:lnTo>
                  <a:cubicBezTo>
                    <a:pt x="2520" y="2339"/>
                    <a:pt x="2650" y="2172"/>
                    <a:pt x="2578" y="2040"/>
                  </a:cubicBezTo>
                  <a:cubicBezTo>
                    <a:pt x="2508" y="1914"/>
                    <a:pt x="2326" y="1872"/>
                    <a:pt x="2205" y="1820"/>
                  </a:cubicBezTo>
                  <a:cubicBezTo>
                    <a:pt x="2190" y="1814"/>
                    <a:pt x="2174" y="1805"/>
                    <a:pt x="2158" y="1798"/>
                  </a:cubicBezTo>
                  <a:cubicBezTo>
                    <a:pt x="2103" y="1769"/>
                    <a:pt x="2052" y="1734"/>
                    <a:pt x="2011" y="1691"/>
                  </a:cubicBezTo>
                  <a:cubicBezTo>
                    <a:pt x="1966" y="1647"/>
                    <a:pt x="1935" y="1595"/>
                    <a:pt x="1914" y="1529"/>
                  </a:cubicBezTo>
                  <a:cubicBezTo>
                    <a:pt x="1875" y="1399"/>
                    <a:pt x="1919" y="1236"/>
                    <a:pt x="1852" y="1116"/>
                  </a:cubicBezTo>
                  <a:cubicBezTo>
                    <a:pt x="1812" y="1043"/>
                    <a:pt x="1726" y="1033"/>
                    <a:pt x="1635" y="1033"/>
                  </a:cubicBezTo>
                  <a:cubicBezTo>
                    <a:pt x="1604" y="1033"/>
                    <a:pt x="1573" y="1034"/>
                    <a:pt x="1543" y="1035"/>
                  </a:cubicBezTo>
                  <a:cubicBezTo>
                    <a:pt x="1532" y="1035"/>
                    <a:pt x="1522" y="1035"/>
                    <a:pt x="1512" y="1035"/>
                  </a:cubicBezTo>
                  <a:cubicBezTo>
                    <a:pt x="1475" y="1035"/>
                    <a:pt x="1440" y="1032"/>
                    <a:pt x="1412" y="1023"/>
                  </a:cubicBezTo>
                  <a:cubicBezTo>
                    <a:pt x="1374" y="1013"/>
                    <a:pt x="1344" y="993"/>
                    <a:pt x="1322" y="971"/>
                  </a:cubicBezTo>
                  <a:cubicBezTo>
                    <a:pt x="1261" y="909"/>
                    <a:pt x="1247" y="814"/>
                    <a:pt x="1276" y="722"/>
                  </a:cubicBezTo>
                  <a:cubicBezTo>
                    <a:pt x="1292" y="672"/>
                    <a:pt x="1351" y="584"/>
                    <a:pt x="1332" y="530"/>
                  </a:cubicBezTo>
                  <a:cubicBezTo>
                    <a:pt x="1317" y="491"/>
                    <a:pt x="1267" y="483"/>
                    <a:pt x="1221" y="483"/>
                  </a:cubicBezTo>
                  <a:cubicBezTo>
                    <a:pt x="1197" y="483"/>
                    <a:pt x="1174" y="485"/>
                    <a:pt x="1158" y="487"/>
                  </a:cubicBezTo>
                  <a:cubicBezTo>
                    <a:pt x="1091" y="493"/>
                    <a:pt x="1022" y="506"/>
                    <a:pt x="955" y="506"/>
                  </a:cubicBezTo>
                  <a:cubicBezTo>
                    <a:pt x="904" y="506"/>
                    <a:pt x="853" y="498"/>
                    <a:pt x="806" y="474"/>
                  </a:cubicBezTo>
                  <a:cubicBezTo>
                    <a:pt x="794" y="469"/>
                    <a:pt x="783" y="462"/>
                    <a:pt x="772" y="455"/>
                  </a:cubicBezTo>
                  <a:cubicBezTo>
                    <a:pt x="712" y="414"/>
                    <a:pt x="681" y="351"/>
                    <a:pt x="668" y="282"/>
                  </a:cubicBezTo>
                  <a:lnTo>
                    <a:pt x="668" y="277"/>
                  </a:lnTo>
                  <a:cubicBezTo>
                    <a:pt x="655" y="205"/>
                    <a:pt x="679" y="107"/>
                    <a:pt x="622" y="50"/>
                  </a:cubicBezTo>
                  <a:cubicBezTo>
                    <a:pt x="587" y="14"/>
                    <a:pt x="545" y="0"/>
                    <a:pt x="50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43"/>
            <p:cNvSpPr/>
            <p:nvPr/>
          </p:nvSpPr>
          <p:spPr>
            <a:xfrm>
              <a:off x="5511606" y="248451"/>
              <a:ext cx="13734" cy="26278"/>
            </a:xfrm>
            <a:custGeom>
              <a:rect b="b" l="l" r="r" t="t"/>
              <a:pathLst>
                <a:path extrusionOk="0" h="662" w="346">
                  <a:moveTo>
                    <a:pt x="237" y="0"/>
                  </a:moveTo>
                  <a:lnTo>
                    <a:pt x="237" y="0"/>
                  </a:lnTo>
                  <a:cubicBezTo>
                    <a:pt x="237" y="5"/>
                    <a:pt x="238" y="9"/>
                    <a:pt x="238" y="12"/>
                  </a:cubicBezTo>
                  <a:cubicBezTo>
                    <a:pt x="236" y="207"/>
                    <a:pt x="140" y="366"/>
                    <a:pt x="1" y="484"/>
                  </a:cubicBezTo>
                  <a:cubicBezTo>
                    <a:pt x="80" y="525"/>
                    <a:pt x="147" y="588"/>
                    <a:pt x="203" y="662"/>
                  </a:cubicBezTo>
                  <a:cubicBezTo>
                    <a:pt x="207" y="651"/>
                    <a:pt x="216" y="641"/>
                    <a:pt x="224" y="630"/>
                  </a:cubicBezTo>
                  <a:cubicBezTo>
                    <a:pt x="252" y="589"/>
                    <a:pt x="279" y="547"/>
                    <a:pt x="300" y="500"/>
                  </a:cubicBezTo>
                  <a:cubicBezTo>
                    <a:pt x="341" y="411"/>
                    <a:pt x="346" y="309"/>
                    <a:pt x="325" y="213"/>
                  </a:cubicBezTo>
                  <a:cubicBezTo>
                    <a:pt x="308" y="137"/>
                    <a:pt x="277" y="67"/>
                    <a:pt x="237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43"/>
            <p:cNvSpPr/>
            <p:nvPr/>
          </p:nvSpPr>
          <p:spPr>
            <a:xfrm>
              <a:off x="5505691" y="297355"/>
              <a:ext cx="20919" cy="33503"/>
            </a:xfrm>
            <a:custGeom>
              <a:rect b="b" l="l" r="r" t="t"/>
              <a:pathLst>
                <a:path extrusionOk="0" h="844" w="527">
                  <a:moveTo>
                    <a:pt x="499" y="0"/>
                  </a:moveTo>
                  <a:cubicBezTo>
                    <a:pt x="459" y="300"/>
                    <a:pt x="273" y="565"/>
                    <a:pt x="1" y="696"/>
                  </a:cubicBezTo>
                  <a:cubicBezTo>
                    <a:pt x="38" y="743"/>
                    <a:pt x="77" y="794"/>
                    <a:pt x="111" y="844"/>
                  </a:cubicBezTo>
                  <a:cubicBezTo>
                    <a:pt x="130" y="834"/>
                    <a:pt x="148" y="823"/>
                    <a:pt x="167" y="811"/>
                  </a:cubicBezTo>
                  <a:cubicBezTo>
                    <a:pt x="218" y="778"/>
                    <a:pt x="264" y="740"/>
                    <a:pt x="306" y="695"/>
                  </a:cubicBezTo>
                  <a:cubicBezTo>
                    <a:pt x="385" y="612"/>
                    <a:pt x="447" y="511"/>
                    <a:pt x="482" y="401"/>
                  </a:cubicBezTo>
                  <a:cubicBezTo>
                    <a:pt x="521" y="278"/>
                    <a:pt x="527" y="147"/>
                    <a:pt x="503" y="21"/>
                  </a:cubicBezTo>
                  <a:cubicBezTo>
                    <a:pt x="503" y="14"/>
                    <a:pt x="500" y="8"/>
                    <a:pt x="49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43"/>
            <p:cNvSpPr/>
            <p:nvPr/>
          </p:nvSpPr>
          <p:spPr>
            <a:xfrm>
              <a:off x="5449801" y="218719"/>
              <a:ext cx="30764" cy="26675"/>
            </a:xfrm>
            <a:custGeom>
              <a:rect b="b" l="l" r="r" t="t"/>
              <a:pathLst>
                <a:path extrusionOk="0" h="672" w="775">
                  <a:moveTo>
                    <a:pt x="775" y="1"/>
                  </a:moveTo>
                  <a:lnTo>
                    <a:pt x="772" y="5"/>
                  </a:lnTo>
                  <a:cubicBezTo>
                    <a:pt x="625" y="135"/>
                    <a:pt x="439" y="180"/>
                    <a:pt x="249" y="180"/>
                  </a:cubicBezTo>
                  <a:cubicBezTo>
                    <a:pt x="218" y="180"/>
                    <a:pt x="187" y="179"/>
                    <a:pt x="156" y="177"/>
                  </a:cubicBezTo>
                  <a:cubicBezTo>
                    <a:pt x="132" y="292"/>
                    <a:pt x="81" y="398"/>
                    <a:pt x="1" y="483"/>
                  </a:cubicBezTo>
                  <a:cubicBezTo>
                    <a:pt x="83" y="531"/>
                    <a:pt x="153" y="594"/>
                    <a:pt x="206" y="671"/>
                  </a:cubicBezTo>
                  <a:cubicBezTo>
                    <a:pt x="323" y="490"/>
                    <a:pt x="502" y="352"/>
                    <a:pt x="705" y="266"/>
                  </a:cubicBezTo>
                  <a:cubicBezTo>
                    <a:pt x="706" y="255"/>
                    <a:pt x="709" y="242"/>
                    <a:pt x="714" y="229"/>
                  </a:cubicBezTo>
                  <a:cubicBezTo>
                    <a:pt x="726" y="197"/>
                    <a:pt x="735" y="167"/>
                    <a:pt x="745" y="136"/>
                  </a:cubicBezTo>
                  <a:cubicBezTo>
                    <a:pt x="757" y="92"/>
                    <a:pt x="767" y="46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43"/>
            <p:cNvSpPr/>
            <p:nvPr/>
          </p:nvSpPr>
          <p:spPr>
            <a:xfrm>
              <a:off x="5415107" y="232216"/>
              <a:ext cx="104438" cy="86932"/>
            </a:xfrm>
            <a:custGeom>
              <a:rect b="b" l="l" r="r" t="t"/>
              <a:pathLst>
                <a:path extrusionOk="0" h="2190" w="2631">
                  <a:moveTo>
                    <a:pt x="2025" y="1"/>
                  </a:moveTo>
                  <a:cubicBezTo>
                    <a:pt x="1622" y="1"/>
                    <a:pt x="1322" y="265"/>
                    <a:pt x="1163" y="618"/>
                  </a:cubicBezTo>
                  <a:cubicBezTo>
                    <a:pt x="1147" y="654"/>
                    <a:pt x="1118" y="668"/>
                    <a:pt x="1088" y="668"/>
                  </a:cubicBezTo>
                  <a:cubicBezTo>
                    <a:pt x="1037" y="668"/>
                    <a:pt x="981" y="624"/>
                    <a:pt x="978" y="568"/>
                  </a:cubicBezTo>
                  <a:cubicBezTo>
                    <a:pt x="964" y="363"/>
                    <a:pt x="747" y="231"/>
                    <a:pt x="556" y="231"/>
                  </a:cubicBezTo>
                  <a:cubicBezTo>
                    <a:pt x="551" y="231"/>
                    <a:pt x="546" y="231"/>
                    <a:pt x="541" y="231"/>
                  </a:cubicBezTo>
                  <a:cubicBezTo>
                    <a:pt x="329" y="238"/>
                    <a:pt x="140" y="375"/>
                    <a:pt x="0" y="525"/>
                  </a:cubicBezTo>
                  <a:cubicBezTo>
                    <a:pt x="32" y="755"/>
                    <a:pt x="65" y="986"/>
                    <a:pt x="98" y="1215"/>
                  </a:cubicBezTo>
                  <a:cubicBezTo>
                    <a:pt x="98" y="1227"/>
                    <a:pt x="98" y="1237"/>
                    <a:pt x="96" y="1248"/>
                  </a:cubicBezTo>
                  <a:cubicBezTo>
                    <a:pt x="119" y="1247"/>
                    <a:pt x="143" y="1246"/>
                    <a:pt x="166" y="1246"/>
                  </a:cubicBezTo>
                  <a:cubicBezTo>
                    <a:pt x="377" y="1246"/>
                    <a:pt x="590" y="1283"/>
                    <a:pt x="798" y="1342"/>
                  </a:cubicBezTo>
                  <a:cubicBezTo>
                    <a:pt x="1318" y="1494"/>
                    <a:pt x="1787" y="1793"/>
                    <a:pt x="2153" y="2189"/>
                  </a:cubicBezTo>
                  <a:cubicBezTo>
                    <a:pt x="2158" y="2185"/>
                    <a:pt x="2165" y="2182"/>
                    <a:pt x="2172" y="2180"/>
                  </a:cubicBezTo>
                  <a:cubicBezTo>
                    <a:pt x="2410" y="2091"/>
                    <a:pt x="2574" y="1855"/>
                    <a:pt x="2603" y="1606"/>
                  </a:cubicBezTo>
                  <a:cubicBezTo>
                    <a:pt x="2631" y="1352"/>
                    <a:pt x="2490" y="1032"/>
                    <a:pt x="2206" y="1032"/>
                  </a:cubicBezTo>
                  <a:cubicBezTo>
                    <a:pt x="2195" y="1032"/>
                    <a:pt x="2185" y="1032"/>
                    <a:pt x="2174" y="1033"/>
                  </a:cubicBezTo>
                  <a:cubicBezTo>
                    <a:pt x="2170" y="1033"/>
                    <a:pt x="2167" y="1034"/>
                    <a:pt x="2164" y="1034"/>
                  </a:cubicBezTo>
                  <a:cubicBezTo>
                    <a:pt x="2056" y="1034"/>
                    <a:pt x="2055" y="877"/>
                    <a:pt x="2148" y="841"/>
                  </a:cubicBezTo>
                  <a:cubicBezTo>
                    <a:pt x="2345" y="764"/>
                    <a:pt x="2515" y="580"/>
                    <a:pt x="2500" y="357"/>
                  </a:cubicBezTo>
                  <a:cubicBezTo>
                    <a:pt x="2483" y="110"/>
                    <a:pt x="2269" y="6"/>
                    <a:pt x="2046" y="1"/>
                  </a:cubicBezTo>
                  <a:cubicBezTo>
                    <a:pt x="2038" y="1"/>
                    <a:pt x="2031" y="1"/>
                    <a:pt x="202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43"/>
            <p:cNvSpPr/>
            <p:nvPr/>
          </p:nvSpPr>
          <p:spPr>
            <a:xfrm>
              <a:off x="5352230" y="124722"/>
              <a:ext cx="128731" cy="121030"/>
            </a:xfrm>
            <a:custGeom>
              <a:rect b="b" l="l" r="r" t="t"/>
              <a:pathLst>
                <a:path extrusionOk="0" h="3049" w="3243">
                  <a:moveTo>
                    <a:pt x="1653" y="1"/>
                  </a:moveTo>
                  <a:cubicBezTo>
                    <a:pt x="1367" y="1"/>
                    <a:pt x="1091" y="123"/>
                    <a:pt x="976" y="402"/>
                  </a:cubicBezTo>
                  <a:cubicBezTo>
                    <a:pt x="859" y="686"/>
                    <a:pt x="961" y="959"/>
                    <a:pt x="1117" y="1202"/>
                  </a:cubicBezTo>
                  <a:cubicBezTo>
                    <a:pt x="1153" y="1260"/>
                    <a:pt x="1103" y="1338"/>
                    <a:pt x="1040" y="1338"/>
                  </a:cubicBezTo>
                  <a:cubicBezTo>
                    <a:pt x="1032" y="1338"/>
                    <a:pt x="1024" y="1337"/>
                    <a:pt x="1015" y="1334"/>
                  </a:cubicBezTo>
                  <a:cubicBezTo>
                    <a:pt x="930" y="1306"/>
                    <a:pt x="832" y="1291"/>
                    <a:pt x="732" y="1291"/>
                  </a:cubicBezTo>
                  <a:cubicBezTo>
                    <a:pt x="547" y="1291"/>
                    <a:pt x="356" y="1342"/>
                    <a:pt x="227" y="1453"/>
                  </a:cubicBezTo>
                  <a:cubicBezTo>
                    <a:pt x="85" y="1578"/>
                    <a:pt x="0" y="1820"/>
                    <a:pt x="73" y="2003"/>
                  </a:cubicBezTo>
                  <a:cubicBezTo>
                    <a:pt x="200" y="2033"/>
                    <a:pt x="329" y="2060"/>
                    <a:pt x="458" y="2086"/>
                  </a:cubicBezTo>
                  <a:cubicBezTo>
                    <a:pt x="672" y="2129"/>
                    <a:pt x="896" y="2151"/>
                    <a:pt x="1105" y="2208"/>
                  </a:cubicBezTo>
                  <a:cubicBezTo>
                    <a:pt x="1284" y="2258"/>
                    <a:pt x="1423" y="2363"/>
                    <a:pt x="1480" y="2546"/>
                  </a:cubicBezTo>
                  <a:cubicBezTo>
                    <a:pt x="1529" y="2702"/>
                    <a:pt x="1545" y="2879"/>
                    <a:pt x="1563" y="3049"/>
                  </a:cubicBezTo>
                  <a:cubicBezTo>
                    <a:pt x="1710" y="2880"/>
                    <a:pt x="1912" y="2763"/>
                    <a:pt x="2140" y="2763"/>
                  </a:cubicBezTo>
                  <a:cubicBezTo>
                    <a:pt x="2155" y="2763"/>
                    <a:pt x="2170" y="2763"/>
                    <a:pt x="2185" y="2764"/>
                  </a:cubicBezTo>
                  <a:cubicBezTo>
                    <a:pt x="2210" y="2767"/>
                    <a:pt x="2234" y="2771"/>
                    <a:pt x="2258" y="2775"/>
                  </a:cubicBezTo>
                  <a:cubicBezTo>
                    <a:pt x="2371" y="2697"/>
                    <a:pt x="2438" y="2576"/>
                    <a:pt x="2428" y="2435"/>
                  </a:cubicBezTo>
                  <a:cubicBezTo>
                    <a:pt x="2423" y="2369"/>
                    <a:pt x="2483" y="2336"/>
                    <a:pt x="2538" y="2336"/>
                  </a:cubicBezTo>
                  <a:cubicBezTo>
                    <a:pt x="2544" y="2336"/>
                    <a:pt x="2549" y="2337"/>
                    <a:pt x="2555" y="2337"/>
                  </a:cubicBezTo>
                  <a:cubicBezTo>
                    <a:pt x="2612" y="2346"/>
                    <a:pt x="2671" y="2352"/>
                    <a:pt x="2731" y="2352"/>
                  </a:cubicBezTo>
                  <a:cubicBezTo>
                    <a:pt x="2867" y="2352"/>
                    <a:pt x="3003" y="2322"/>
                    <a:pt x="3106" y="2228"/>
                  </a:cubicBezTo>
                  <a:cubicBezTo>
                    <a:pt x="3242" y="2104"/>
                    <a:pt x="3241" y="1912"/>
                    <a:pt x="3145" y="1763"/>
                  </a:cubicBezTo>
                  <a:cubicBezTo>
                    <a:pt x="2993" y="1529"/>
                    <a:pt x="2699" y="1432"/>
                    <a:pt x="2421" y="1432"/>
                  </a:cubicBezTo>
                  <a:cubicBezTo>
                    <a:pt x="2332" y="1432"/>
                    <a:pt x="2245" y="1442"/>
                    <a:pt x="2164" y="1460"/>
                  </a:cubicBezTo>
                  <a:cubicBezTo>
                    <a:pt x="2158" y="1462"/>
                    <a:pt x="2151" y="1463"/>
                    <a:pt x="2145" y="1463"/>
                  </a:cubicBezTo>
                  <a:cubicBezTo>
                    <a:pt x="2076" y="1463"/>
                    <a:pt x="2010" y="1386"/>
                    <a:pt x="2057" y="1320"/>
                  </a:cubicBezTo>
                  <a:cubicBezTo>
                    <a:pt x="2225" y="1084"/>
                    <a:pt x="2360" y="798"/>
                    <a:pt x="2299" y="501"/>
                  </a:cubicBezTo>
                  <a:cubicBezTo>
                    <a:pt x="2235" y="191"/>
                    <a:pt x="1997" y="12"/>
                    <a:pt x="1685" y="1"/>
                  </a:cubicBezTo>
                  <a:cubicBezTo>
                    <a:pt x="1674" y="1"/>
                    <a:pt x="1664" y="1"/>
                    <a:pt x="16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43"/>
            <p:cNvSpPr/>
            <p:nvPr/>
          </p:nvSpPr>
          <p:spPr>
            <a:xfrm>
              <a:off x="5265894" y="232692"/>
              <a:ext cx="144728" cy="143339"/>
            </a:xfrm>
            <a:custGeom>
              <a:rect b="b" l="l" r="r" t="t"/>
              <a:pathLst>
                <a:path extrusionOk="0" h="3611" w="3646">
                  <a:moveTo>
                    <a:pt x="3474" y="1"/>
                  </a:moveTo>
                  <a:cubicBezTo>
                    <a:pt x="3295" y="297"/>
                    <a:pt x="3086" y="575"/>
                    <a:pt x="2863" y="842"/>
                  </a:cubicBezTo>
                  <a:cubicBezTo>
                    <a:pt x="2428" y="1362"/>
                    <a:pt x="1942" y="1840"/>
                    <a:pt x="1436" y="2289"/>
                  </a:cubicBezTo>
                  <a:cubicBezTo>
                    <a:pt x="1175" y="2519"/>
                    <a:pt x="908" y="2742"/>
                    <a:pt x="639" y="2960"/>
                  </a:cubicBezTo>
                  <a:lnTo>
                    <a:pt x="248" y="3273"/>
                  </a:lnTo>
                  <a:cubicBezTo>
                    <a:pt x="152" y="3350"/>
                    <a:pt x="1" y="3472"/>
                    <a:pt x="14" y="3610"/>
                  </a:cubicBezTo>
                  <a:cubicBezTo>
                    <a:pt x="276" y="3528"/>
                    <a:pt x="554" y="3487"/>
                    <a:pt x="833" y="3487"/>
                  </a:cubicBezTo>
                  <a:cubicBezTo>
                    <a:pt x="1071" y="3487"/>
                    <a:pt x="1309" y="3517"/>
                    <a:pt x="1538" y="3575"/>
                  </a:cubicBezTo>
                  <a:cubicBezTo>
                    <a:pt x="1561" y="3450"/>
                    <a:pt x="1584" y="3339"/>
                    <a:pt x="1630" y="3219"/>
                  </a:cubicBezTo>
                  <a:cubicBezTo>
                    <a:pt x="1672" y="3111"/>
                    <a:pt x="1719" y="3005"/>
                    <a:pt x="1771" y="2903"/>
                  </a:cubicBezTo>
                  <a:cubicBezTo>
                    <a:pt x="1883" y="2686"/>
                    <a:pt x="2019" y="2481"/>
                    <a:pt x="2171" y="2289"/>
                  </a:cubicBezTo>
                  <a:cubicBezTo>
                    <a:pt x="2443" y="1945"/>
                    <a:pt x="2792" y="1633"/>
                    <a:pt x="3178" y="1422"/>
                  </a:cubicBezTo>
                  <a:cubicBezTo>
                    <a:pt x="3329" y="1339"/>
                    <a:pt x="3485" y="1288"/>
                    <a:pt x="3646" y="1261"/>
                  </a:cubicBezTo>
                  <a:cubicBezTo>
                    <a:pt x="3610" y="1011"/>
                    <a:pt x="3577" y="760"/>
                    <a:pt x="3541" y="511"/>
                  </a:cubicBezTo>
                  <a:cubicBezTo>
                    <a:pt x="3524" y="385"/>
                    <a:pt x="3506" y="260"/>
                    <a:pt x="3489" y="133"/>
                  </a:cubicBezTo>
                  <a:cubicBezTo>
                    <a:pt x="3484" y="90"/>
                    <a:pt x="3480" y="44"/>
                    <a:pt x="347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43"/>
            <p:cNvSpPr/>
            <p:nvPr/>
          </p:nvSpPr>
          <p:spPr>
            <a:xfrm>
              <a:off x="5080439" y="326094"/>
              <a:ext cx="196570" cy="101381"/>
            </a:xfrm>
            <a:custGeom>
              <a:rect b="b" l="l" r="r" t="t"/>
              <a:pathLst>
                <a:path extrusionOk="0" h="2554" w="4952">
                  <a:moveTo>
                    <a:pt x="43" y="0"/>
                  </a:moveTo>
                  <a:cubicBezTo>
                    <a:pt x="1" y="157"/>
                    <a:pt x="28" y="323"/>
                    <a:pt x="75" y="480"/>
                  </a:cubicBezTo>
                  <a:cubicBezTo>
                    <a:pt x="194" y="888"/>
                    <a:pt x="367" y="1282"/>
                    <a:pt x="534" y="1672"/>
                  </a:cubicBezTo>
                  <a:cubicBezTo>
                    <a:pt x="666" y="1663"/>
                    <a:pt x="798" y="1658"/>
                    <a:pt x="931" y="1658"/>
                  </a:cubicBezTo>
                  <a:cubicBezTo>
                    <a:pt x="1359" y="1658"/>
                    <a:pt x="1788" y="1708"/>
                    <a:pt x="2197" y="1824"/>
                  </a:cubicBezTo>
                  <a:cubicBezTo>
                    <a:pt x="2620" y="1944"/>
                    <a:pt x="3082" y="2168"/>
                    <a:pt x="3323" y="2554"/>
                  </a:cubicBezTo>
                  <a:cubicBezTo>
                    <a:pt x="3389" y="2360"/>
                    <a:pt x="3480" y="2175"/>
                    <a:pt x="3604" y="2010"/>
                  </a:cubicBezTo>
                  <a:cubicBezTo>
                    <a:pt x="3803" y="1746"/>
                    <a:pt x="4066" y="1532"/>
                    <a:pt x="4364" y="1386"/>
                  </a:cubicBezTo>
                  <a:cubicBezTo>
                    <a:pt x="4424" y="1357"/>
                    <a:pt x="4485" y="1331"/>
                    <a:pt x="4548" y="1307"/>
                  </a:cubicBezTo>
                  <a:cubicBezTo>
                    <a:pt x="4439" y="1060"/>
                    <a:pt x="4743" y="828"/>
                    <a:pt x="4952" y="669"/>
                  </a:cubicBezTo>
                  <a:lnTo>
                    <a:pt x="4851" y="548"/>
                  </a:lnTo>
                  <a:cubicBezTo>
                    <a:pt x="4625" y="725"/>
                    <a:pt x="4381" y="881"/>
                    <a:pt x="4106" y="969"/>
                  </a:cubicBezTo>
                  <a:cubicBezTo>
                    <a:pt x="3882" y="1043"/>
                    <a:pt x="3648" y="1073"/>
                    <a:pt x="3413" y="1073"/>
                  </a:cubicBezTo>
                  <a:cubicBezTo>
                    <a:pt x="3177" y="1073"/>
                    <a:pt x="2940" y="1042"/>
                    <a:pt x="2710" y="996"/>
                  </a:cubicBezTo>
                  <a:cubicBezTo>
                    <a:pt x="2229" y="898"/>
                    <a:pt x="1755" y="741"/>
                    <a:pt x="1292" y="576"/>
                  </a:cubicBezTo>
                  <a:cubicBezTo>
                    <a:pt x="859" y="423"/>
                    <a:pt x="433" y="246"/>
                    <a:pt x="4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43"/>
            <p:cNvSpPr/>
            <p:nvPr/>
          </p:nvSpPr>
          <p:spPr>
            <a:xfrm>
              <a:off x="5084687" y="189424"/>
              <a:ext cx="315456" cy="170569"/>
            </a:xfrm>
            <a:custGeom>
              <a:rect b="b" l="l" r="r" t="t"/>
              <a:pathLst>
                <a:path extrusionOk="0" h="4297" w="7947">
                  <a:moveTo>
                    <a:pt x="4589" y="1"/>
                  </a:moveTo>
                  <a:cubicBezTo>
                    <a:pt x="4482" y="1"/>
                    <a:pt x="4376" y="13"/>
                    <a:pt x="4270" y="43"/>
                  </a:cubicBezTo>
                  <a:cubicBezTo>
                    <a:pt x="4073" y="98"/>
                    <a:pt x="3906" y="221"/>
                    <a:pt x="3752" y="347"/>
                  </a:cubicBezTo>
                  <a:cubicBezTo>
                    <a:pt x="3601" y="471"/>
                    <a:pt x="3450" y="595"/>
                    <a:pt x="3295" y="715"/>
                  </a:cubicBezTo>
                  <a:cubicBezTo>
                    <a:pt x="2969" y="965"/>
                    <a:pt x="2636" y="1201"/>
                    <a:pt x="2301" y="1436"/>
                  </a:cubicBezTo>
                  <a:cubicBezTo>
                    <a:pt x="1639" y="1903"/>
                    <a:pt x="973" y="2366"/>
                    <a:pt x="364" y="2903"/>
                  </a:cubicBezTo>
                  <a:cubicBezTo>
                    <a:pt x="232" y="3018"/>
                    <a:pt x="94" y="3139"/>
                    <a:pt x="1" y="3290"/>
                  </a:cubicBezTo>
                  <a:cubicBezTo>
                    <a:pt x="170" y="3377"/>
                    <a:pt x="339" y="3456"/>
                    <a:pt x="510" y="3534"/>
                  </a:cubicBezTo>
                  <a:cubicBezTo>
                    <a:pt x="899" y="3711"/>
                    <a:pt x="1302" y="3849"/>
                    <a:pt x="1708" y="3975"/>
                  </a:cubicBezTo>
                  <a:cubicBezTo>
                    <a:pt x="2112" y="4101"/>
                    <a:pt x="2522" y="4226"/>
                    <a:pt x="2942" y="4276"/>
                  </a:cubicBezTo>
                  <a:cubicBezTo>
                    <a:pt x="3053" y="4289"/>
                    <a:pt x="3165" y="4296"/>
                    <a:pt x="3276" y="4296"/>
                  </a:cubicBezTo>
                  <a:cubicBezTo>
                    <a:pt x="3579" y="4296"/>
                    <a:pt x="3880" y="4244"/>
                    <a:pt x="4156" y="4110"/>
                  </a:cubicBezTo>
                  <a:cubicBezTo>
                    <a:pt x="4523" y="3932"/>
                    <a:pt x="4837" y="3659"/>
                    <a:pt x="5142" y="3396"/>
                  </a:cubicBezTo>
                  <a:cubicBezTo>
                    <a:pt x="5774" y="2852"/>
                    <a:pt x="6339" y="2247"/>
                    <a:pt x="6850" y="1586"/>
                  </a:cubicBezTo>
                  <a:cubicBezTo>
                    <a:pt x="6899" y="1523"/>
                    <a:pt x="6998" y="1426"/>
                    <a:pt x="6997" y="1337"/>
                  </a:cubicBezTo>
                  <a:cubicBezTo>
                    <a:pt x="6997" y="1261"/>
                    <a:pt x="6917" y="1217"/>
                    <a:pt x="6856" y="1185"/>
                  </a:cubicBezTo>
                  <a:cubicBezTo>
                    <a:pt x="6668" y="1086"/>
                    <a:pt x="6462" y="1017"/>
                    <a:pt x="6262" y="946"/>
                  </a:cubicBezTo>
                  <a:cubicBezTo>
                    <a:pt x="6056" y="876"/>
                    <a:pt x="5848" y="810"/>
                    <a:pt x="5639" y="746"/>
                  </a:cubicBezTo>
                  <a:cubicBezTo>
                    <a:pt x="5436" y="682"/>
                    <a:pt x="5233" y="612"/>
                    <a:pt x="5024" y="576"/>
                  </a:cubicBezTo>
                  <a:cubicBezTo>
                    <a:pt x="4967" y="567"/>
                    <a:pt x="4911" y="562"/>
                    <a:pt x="4855" y="562"/>
                  </a:cubicBezTo>
                  <a:cubicBezTo>
                    <a:pt x="4700" y="562"/>
                    <a:pt x="4550" y="599"/>
                    <a:pt x="4408" y="678"/>
                  </a:cubicBezTo>
                  <a:cubicBezTo>
                    <a:pt x="4225" y="778"/>
                    <a:pt x="4055" y="912"/>
                    <a:pt x="3892" y="1041"/>
                  </a:cubicBezTo>
                  <a:cubicBezTo>
                    <a:pt x="3549" y="1309"/>
                    <a:pt x="3216" y="1592"/>
                    <a:pt x="2889" y="1879"/>
                  </a:cubicBezTo>
                  <a:cubicBezTo>
                    <a:pt x="2565" y="2164"/>
                    <a:pt x="2239" y="2447"/>
                    <a:pt x="1924" y="2741"/>
                  </a:cubicBezTo>
                  <a:cubicBezTo>
                    <a:pt x="1849" y="2810"/>
                    <a:pt x="1775" y="2883"/>
                    <a:pt x="1707" y="2960"/>
                  </a:cubicBezTo>
                  <a:cubicBezTo>
                    <a:pt x="1661" y="3011"/>
                    <a:pt x="1510" y="3147"/>
                    <a:pt x="1555" y="3228"/>
                  </a:cubicBezTo>
                  <a:cubicBezTo>
                    <a:pt x="1572" y="3259"/>
                    <a:pt x="1655" y="3285"/>
                    <a:pt x="1685" y="3298"/>
                  </a:cubicBezTo>
                  <a:cubicBezTo>
                    <a:pt x="1730" y="3319"/>
                    <a:pt x="1775" y="3339"/>
                    <a:pt x="1822" y="3357"/>
                  </a:cubicBezTo>
                  <a:cubicBezTo>
                    <a:pt x="1919" y="3396"/>
                    <a:pt x="2018" y="3431"/>
                    <a:pt x="2117" y="3464"/>
                  </a:cubicBezTo>
                  <a:cubicBezTo>
                    <a:pt x="2515" y="3592"/>
                    <a:pt x="2943" y="3680"/>
                    <a:pt x="3363" y="3686"/>
                  </a:cubicBezTo>
                  <a:cubicBezTo>
                    <a:pt x="3373" y="3686"/>
                    <a:pt x="3384" y="3686"/>
                    <a:pt x="3394" y="3686"/>
                  </a:cubicBezTo>
                  <a:cubicBezTo>
                    <a:pt x="3592" y="3686"/>
                    <a:pt x="3778" y="3648"/>
                    <a:pt x="3947" y="3542"/>
                  </a:cubicBezTo>
                  <a:cubicBezTo>
                    <a:pt x="4106" y="3442"/>
                    <a:pt x="4237" y="3305"/>
                    <a:pt x="4361" y="3167"/>
                  </a:cubicBezTo>
                  <a:cubicBezTo>
                    <a:pt x="4638" y="2856"/>
                    <a:pt x="4899" y="2525"/>
                    <a:pt x="5140" y="2185"/>
                  </a:cubicBezTo>
                  <a:cubicBezTo>
                    <a:pt x="5263" y="2014"/>
                    <a:pt x="5380" y="1841"/>
                    <a:pt x="5492" y="1665"/>
                  </a:cubicBezTo>
                  <a:cubicBezTo>
                    <a:pt x="5543" y="1586"/>
                    <a:pt x="5642" y="1472"/>
                    <a:pt x="5554" y="1388"/>
                  </a:cubicBezTo>
                  <a:cubicBezTo>
                    <a:pt x="5488" y="1328"/>
                    <a:pt x="5393" y="1284"/>
                    <a:pt x="5315" y="1249"/>
                  </a:cubicBezTo>
                  <a:cubicBezTo>
                    <a:pt x="5205" y="1200"/>
                    <a:pt x="5083" y="1167"/>
                    <a:pt x="4961" y="1167"/>
                  </a:cubicBezTo>
                  <a:cubicBezTo>
                    <a:pt x="4889" y="1167"/>
                    <a:pt x="4817" y="1179"/>
                    <a:pt x="4748" y="1205"/>
                  </a:cubicBezTo>
                  <a:cubicBezTo>
                    <a:pt x="4556" y="1278"/>
                    <a:pt x="4403" y="1439"/>
                    <a:pt x="4253" y="1574"/>
                  </a:cubicBezTo>
                  <a:cubicBezTo>
                    <a:pt x="3912" y="1878"/>
                    <a:pt x="3570" y="2182"/>
                    <a:pt x="3228" y="2487"/>
                  </a:cubicBezTo>
                  <a:cubicBezTo>
                    <a:pt x="3127" y="2578"/>
                    <a:pt x="2799" y="2790"/>
                    <a:pt x="2891" y="2960"/>
                  </a:cubicBezTo>
                  <a:cubicBezTo>
                    <a:pt x="2933" y="3038"/>
                    <a:pt x="3011" y="3066"/>
                    <a:pt x="3096" y="3066"/>
                  </a:cubicBezTo>
                  <a:cubicBezTo>
                    <a:pt x="3209" y="3066"/>
                    <a:pt x="3336" y="3017"/>
                    <a:pt x="3411" y="2972"/>
                  </a:cubicBezTo>
                  <a:cubicBezTo>
                    <a:pt x="3584" y="2869"/>
                    <a:pt x="3736" y="2719"/>
                    <a:pt x="3876" y="2576"/>
                  </a:cubicBezTo>
                  <a:cubicBezTo>
                    <a:pt x="4024" y="2427"/>
                    <a:pt x="4159" y="2265"/>
                    <a:pt x="4282" y="2096"/>
                  </a:cubicBezTo>
                  <a:cubicBezTo>
                    <a:pt x="4306" y="2062"/>
                    <a:pt x="4339" y="2048"/>
                    <a:pt x="4371" y="2048"/>
                  </a:cubicBezTo>
                  <a:cubicBezTo>
                    <a:pt x="4447" y="2048"/>
                    <a:pt x="4520" y="2124"/>
                    <a:pt x="4466" y="2202"/>
                  </a:cubicBezTo>
                  <a:cubicBezTo>
                    <a:pt x="4330" y="2394"/>
                    <a:pt x="4181" y="2577"/>
                    <a:pt x="4019" y="2746"/>
                  </a:cubicBezTo>
                  <a:cubicBezTo>
                    <a:pt x="3796" y="2975"/>
                    <a:pt x="3477" y="3285"/>
                    <a:pt x="3135" y="3285"/>
                  </a:cubicBezTo>
                  <a:cubicBezTo>
                    <a:pt x="3054" y="3285"/>
                    <a:pt x="2971" y="3267"/>
                    <a:pt x="2888" y="3227"/>
                  </a:cubicBezTo>
                  <a:cubicBezTo>
                    <a:pt x="2718" y="3143"/>
                    <a:pt x="2616" y="2961"/>
                    <a:pt x="2694" y="2778"/>
                  </a:cubicBezTo>
                  <a:cubicBezTo>
                    <a:pt x="2785" y="2566"/>
                    <a:pt x="3023" y="2413"/>
                    <a:pt x="3190" y="2263"/>
                  </a:cubicBezTo>
                  <a:cubicBezTo>
                    <a:pt x="3577" y="1916"/>
                    <a:pt x="3957" y="1560"/>
                    <a:pt x="4353" y="1224"/>
                  </a:cubicBezTo>
                  <a:cubicBezTo>
                    <a:pt x="4520" y="1083"/>
                    <a:pt x="4702" y="973"/>
                    <a:pt x="4926" y="960"/>
                  </a:cubicBezTo>
                  <a:cubicBezTo>
                    <a:pt x="4940" y="960"/>
                    <a:pt x="4955" y="959"/>
                    <a:pt x="4969" y="959"/>
                  </a:cubicBezTo>
                  <a:cubicBezTo>
                    <a:pt x="5167" y="959"/>
                    <a:pt x="5363" y="1031"/>
                    <a:pt x="5533" y="1127"/>
                  </a:cubicBezTo>
                  <a:cubicBezTo>
                    <a:pt x="5706" y="1226"/>
                    <a:pt x="5855" y="1362"/>
                    <a:pt x="5779" y="1577"/>
                  </a:cubicBezTo>
                  <a:cubicBezTo>
                    <a:pt x="5737" y="1693"/>
                    <a:pt x="5659" y="1800"/>
                    <a:pt x="5596" y="1904"/>
                  </a:cubicBezTo>
                  <a:cubicBezTo>
                    <a:pt x="5534" y="2004"/>
                    <a:pt x="5471" y="2104"/>
                    <a:pt x="5405" y="2202"/>
                  </a:cubicBezTo>
                  <a:cubicBezTo>
                    <a:pt x="5141" y="2598"/>
                    <a:pt x="4850" y="2979"/>
                    <a:pt x="4530" y="3335"/>
                  </a:cubicBezTo>
                  <a:cubicBezTo>
                    <a:pt x="4232" y="3667"/>
                    <a:pt x="3891" y="3916"/>
                    <a:pt x="3430" y="3916"/>
                  </a:cubicBezTo>
                  <a:cubicBezTo>
                    <a:pt x="3421" y="3916"/>
                    <a:pt x="3413" y="3916"/>
                    <a:pt x="3404" y="3916"/>
                  </a:cubicBezTo>
                  <a:cubicBezTo>
                    <a:pt x="2921" y="3908"/>
                    <a:pt x="2426" y="3785"/>
                    <a:pt x="1973" y="3623"/>
                  </a:cubicBezTo>
                  <a:cubicBezTo>
                    <a:pt x="1857" y="3582"/>
                    <a:pt x="1742" y="3535"/>
                    <a:pt x="1628" y="3487"/>
                  </a:cubicBezTo>
                  <a:cubicBezTo>
                    <a:pt x="1544" y="3452"/>
                    <a:pt x="1452" y="3421"/>
                    <a:pt x="1394" y="3347"/>
                  </a:cubicBezTo>
                  <a:cubicBezTo>
                    <a:pt x="1252" y="3162"/>
                    <a:pt x="1437" y="2946"/>
                    <a:pt x="1561" y="2811"/>
                  </a:cubicBezTo>
                  <a:cubicBezTo>
                    <a:pt x="1890" y="2448"/>
                    <a:pt x="2285" y="2134"/>
                    <a:pt x="2654" y="1815"/>
                  </a:cubicBezTo>
                  <a:cubicBezTo>
                    <a:pt x="3030" y="1489"/>
                    <a:pt x="3415" y="1171"/>
                    <a:pt x="3812" y="869"/>
                  </a:cubicBezTo>
                  <a:cubicBezTo>
                    <a:pt x="4002" y="723"/>
                    <a:pt x="4191" y="564"/>
                    <a:pt x="4408" y="460"/>
                  </a:cubicBezTo>
                  <a:cubicBezTo>
                    <a:pt x="4557" y="390"/>
                    <a:pt x="4713" y="359"/>
                    <a:pt x="4872" y="359"/>
                  </a:cubicBezTo>
                  <a:cubicBezTo>
                    <a:pt x="4936" y="359"/>
                    <a:pt x="5000" y="364"/>
                    <a:pt x="5065" y="373"/>
                  </a:cubicBezTo>
                  <a:cubicBezTo>
                    <a:pt x="5307" y="407"/>
                    <a:pt x="5543" y="483"/>
                    <a:pt x="5779" y="550"/>
                  </a:cubicBezTo>
                  <a:cubicBezTo>
                    <a:pt x="6029" y="622"/>
                    <a:pt x="6275" y="701"/>
                    <a:pt x="6517" y="793"/>
                  </a:cubicBezTo>
                  <a:cubicBezTo>
                    <a:pt x="6711" y="867"/>
                    <a:pt x="6946" y="935"/>
                    <a:pt x="7106" y="1076"/>
                  </a:cubicBezTo>
                  <a:cubicBezTo>
                    <a:pt x="7263" y="1217"/>
                    <a:pt x="7251" y="1410"/>
                    <a:pt x="7133" y="1572"/>
                  </a:cubicBezTo>
                  <a:cubicBezTo>
                    <a:pt x="6992" y="1763"/>
                    <a:pt x="6823" y="1938"/>
                    <a:pt x="6664" y="2113"/>
                  </a:cubicBezTo>
                  <a:cubicBezTo>
                    <a:pt x="6504" y="2291"/>
                    <a:pt x="6340" y="2467"/>
                    <a:pt x="6176" y="2642"/>
                  </a:cubicBezTo>
                  <a:cubicBezTo>
                    <a:pt x="5842" y="2996"/>
                    <a:pt x="5495" y="3338"/>
                    <a:pt x="5132" y="3662"/>
                  </a:cubicBezTo>
                  <a:cubicBezTo>
                    <a:pt x="5007" y="3774"/>
                    <a:pt x="4878" y="3887"/>
                    <a:pt x="4744" y="3992"/>
                  </a:cubicBezTo>
                  <a:lnTo>
                    <a:pt x="4845" y="4113"/>
                  </a:lnTo>
                  <a:cubicBezTo>
                    <a:pt x="4877" y="4087"/>
                    <a:pt x="4908" y="4064"/>
                    <a:pt x="4934" y="4043"/>
                  </a:cubicBezTo>
                  <a:cubicBezTo>
                    <a:pt x="5498" y="3589"/>
                    <a:pt x="6050" y="3117"/>
                    <a:pt x="6560" y="2603"/>
                  </a:cubicBezTo>
                  <a:cubicBezTo>
                    <a:pt x="7075" y="2082"/>
                    <a:pt x="7514" y="1502"/>
                    <a:pt x="7920" y="894"/>
                  </a:cubicBezTo>
                  <a:cubicBezTo>
                    <a:pt x="7928" y="882"/>
                    <a:pt x="7936" y="873"/>
                    <a:pt x="7946" y="867"/>
                  </a:cubicBezTo>
                  <a:cubicBezTo>
                    <a:pt x="7824" y="747"/>
                    <a:pt x="7574" y="742"/>
                    <a:pt x="7423" y="710"/>
                  </a:cubicBezTo>
                  <a:cubicBezTo>
                    <a:pt x="7186" y="664"/>
                    <a:pt x="6951" y="612"/>
                    <a:pt x="6717" y="553"/>
                  </a:cubicBezTo>
                  <a:cubicBezTo>
                    <a:pt x="6296" y="447"/>
                    <a:pt x="5879" y="327"/>
                    <a:pt x="5467" y="192"/>
                  </a:cubicBezTo>
                  <a:cubicBezTo>
                    <a:pt x="5186" y="100"/>
                    <a:pt x="4888" y="1"/>
                    <a:pt x="45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43"/>
            <p:cNvSpPr/>
            <p:nvPr/>
          </p:nvSpPr>
          <p:spPr>
            <a:xfrm>
              <a:off x="4969849" y="183907"/>
              <a:ext cx="140401" cy="82208"/>
            </a:xfrm>
            <a:custGeom>
              <a:rect b="b" l="l" r="r" t="t"/>
              <a:pathLst>
                <a:path extrusionOk="0" h="2071" w="3537">
                  <a:moveTo>
                    <a:pt x="2939" y="0"/>
                  </a:moveTo>
                  <a:cubicBezTo>
                    <a:pt x="2695" y="0"/>
                    <a:pt x="2457" y="125"/>
                    <a:pt x="2245" y="236"/>
                  </a:cubicBezTo>
                  <a:cubicBezTo>
                    <a:pt x="1943" y="395"/>
                    <a:pt x="1650" y="569"/>
                    <a:pt x="1361" y="751"/>
                  </a:cubicBezTo>
                  <a:cubicBezTo>
                    <a:pt x="1088" y="921"/>
                    <a:pt x="814" y="1094"/>
                    <a:pt x="547" y="1275"/>
                  </a:cubicBezTo>
                  <a:cubicBezTo>
                    <a:pt x="407" y="1370"/>
                    <a:pt x="270" y="1469"/>
                    <a:pt x="140" y="1575"/>
                  </a:cubicBezTo>
                  <a:cubicBezTo>
                    <a:pt x="102" y="1607"/>
                    <a:pt x="1" y="1668"/>
                    <a:pt x="32" y="1726"/>
                  </a:cubicBezTo>
                  <a:cubicBezTo>
                    <a:pt x="57" y="1768"/>
                    <a:pt x="169" y="1803"/>
                    <a:pt x="211" y="1824"/>
                  </a:cubicBezTo>
                  <a:cubicBezTo>
                    <a:pt x="456" y="1948"/>
                    <a:pt x="724" y="2071"/>
                    <a:pt x="1003" y="2071"/>
                  </a:cubicBezTo>
                  <a:cubicBezTo>
                    <a:pt x="1043" y="2071"/>
                    <a:pt x="1084" y="2068"/>
                    <a:pt x="1124" y="2063"/>
                  </a:cubicBezTo>
                  <a:cubicBezTo>
                    <a:pt x="1440" y="2018"/>
                    <a:pt x="1736" y="1823"/>
                    <a:pt x="2008" y="1668"/>
                  </a:cubicBezTo>
                  <a:cubicBezTo>
                    <a:pt x="2530" y="1372"/>
                    <a:pt x="3046" y="1058"/>
                    <a:pt x="3536" y="711"/>
                  </a:cubicBezTo>
                  <a:lnTo>
                    <a:pt x="3438" y="570"/>
                  </a:lnTo>
                  <a:cubicBezTo>
                    <a:pt x="3431" y="574"/>
                    <a:pt x="3424" y="579"/>
                    <a:pt x="3417" y="581"/>
                  </a:cubicBezTo>
                  <a:cubicBezTo>
                    <a:pt x="3254" y="683"/>
                    <a:pt x="3083" y="771"/>
                    <a:pt x="2918" y="865"/>
                  </a:cubicBezTo>
                  <a:cubicBezTo>
                    <a:pt x="2575" y="1059"/>
                    <a:pt x="2234" y="1251"/>
                    <a:pt x="1890" y="1443"/>
                  </a:cubicBezTo>
                  <a:cubicBezTo>
                    <a:pt x="1705" y="1546"/>
                    <a:pt x="1458" y="1699"/>
                    <a:pt x="1226" y="1699"/>
                  </a:cubicBezTo>
                  <a:cubicBezTo>
                    <a:pt x="1140" y="1699"/>
                    <a:pt x="1057" y="1678"/>
                    <a:pt x="980" y="1626"/>
                  </a:cubicBezTo>
                  <a:cubicBezTo>
                    <a:pt x="859" y="1545"/>
                    <a:pt x="893" y="1407"/>
                    <a:pt x="992" y="1324"/>
                  </a:cubicBezTo>
                  <a:cubicBezTo>
                    <a:pt x="1128" y="1210"/>
                    <a:pt x="1279" y="1110"/>
                    <a:pt x="1426" y="1010"/>
                  </a:cubicBezTo>
                  <a:cubicBezTo>
                    <a:pt x="1731" y="805"/>
                    <a:pt x="2047" y="616"/>
                    <a:pt x="2372" y="447"/>
                  </a:cubicBezTo>
                  <a:cubicBezTo>
                    <a:pt x="2386" y="440"/>
                    <a:pt x="2401" y="437"/>
                    <a:pt x="2414" y="437"/>
                  </a:cubicBezTo>
                  <a:cubicBezTo>
                    <a:pt x="2492" y="437"/>
                    <a:pt x="2543" y="552"/>
                    <a:pt x="2460" y="595"/>
                  </a:cubicBezTo>
                  <a:cubicBezTo>
                    <a:pt x="2182" y="741"/>
                    <a:pt x="1911" y="903"/>
                    <a:pt x="1650" y="1079"/>
                  </a:cubicBezTo>
                  <a:cubicBezTo>
                    <a:pt x="1520" y="1167"/>
                    <a:pt x="1391" y="1258"/>
                    <a:pt x="1266" y="1354"/>
                  </a:cubicBezTo>
                  <a:cubicBezTo>
                    <a:pt x="1252" y="1365"/>
                    <a:pt x="1117" y="1472"/>
                    <a:pt x="1102" y="1472"/>
                  </a:cubicBezTo>
                  <a:cubicBezTo>
                    <a:pt x="1116" y="1496"/>
                    <a:pt x="1158" y="1503"/>
                    <a:pt x="1203" y="1503"/>
                  </a:cubicBezTo>
                  <a:cubicBezTo>
                    <a:pt x="1251" y="1503"/>
                    <a:pt x="1303" y="1494"/>
                    <a:pt x="1325" y="1490"/>
                  </a:cubicBezTo>
                  <a:cubicBezTo>
                    <a:pt x="1487" y="1456"/>
                    <a:pt x="1633" y="1361"/>
                    <a:pt x="1773" y="1281"/>
                  </a:cubicBezTo>
                  <a:lnTo>
                    <a:pt x="2176" y="1049"/>
                  </a:lnTo>
                  <a:cubicBezTo>
                    <a:pt x="2479" y="875"/>
                    <a:pt x="2786" y="703"/>
                    <a:pt x="3091" y="531"/>
                  </a:cubicBezTo>
                  <a:cubicBezTo>
                    <a:pt x="3183" y="479"/>
                    <a:pt x="3433" y="392"/>
                    <a:pt x="3403" y="253"/>
                  </a:cubicBezTo>
                  <a:cubicBezTo>
                    <a:pt x="3375" y="121"/>
                    <a:pt x="3208" y="44"/>
                    <a:pt x="3091" y="17"/>
                  </a:cubicBezTo>
                  <a:cubicBezTo>
                    <a:pt x="3040" y="6"/>
                    <a:pt x="2989" y="0"/>
                    <a:pt x="293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43"/>
            <p:cNvSpPr/>
            <p:nvPr/>
          </p:nvSpPr>
          <p:spPr>
            <a:xfrm>
              <a:off x="4878273" y="135360"/>
              <a:ext cx="329111" cy="181803"/>
            </a:xfrm>
            <a:custGeom>
              <a:rect b="b" l="l" r="r" t="t"/>
              <a:pathLst>
                <a:path extrusionOk="0" h="4580" w="8291">
                  <a:moveTo>
                    <a:pt x="5330" y="0"/>
                  </a:moveTo>
                  <a:cubicBezTo>
                    <a:pt x="5211" y="0"/>
                    <a:pt x="5093" y="16"/>
                    <a:pt x="4978" y="57"/>
                  </a:cubicBezTo>
                  <a:cubicBezTo>
                    <a:pt x="4844" y="103"/>
                    <a:pt x="4721" y="174"/>
                    <a:pt x="4598" y="241"/>
                  </a:cubicBezTo>
                  <a:cubicBezTo>
                    <a:pt x="4291" y="407"/>
                    <a:pt x="3981" y="575"/>
                    <a:pt x="3673" y="744"/>
                  </a:cubicBezTo>
                  <a:cubicBezTo>
                    <a:pt x="3083" y="1067"/>
                    <a:pt x="2494" y="1394"/>
                    <a:pt x="1911" y="1730"/>
                  </a:cubicBezTo>
                  <a:cubicBezTo>
                    <a:pt x="1606" y="1906"/>
                    <a:pt x="1303" y="2082"/>
                    <a:pt x="1003" y="2264"/>
                  </a:cubicBezTo>
                  <a:cubicBezTo>
                    <a:pt x="761" y="2412"/>
                    <a:pt x="501" y="2554"/>
                    <a:pt x="295" y="2751"/>
                  </a:cubicBezTo>
                  <a:cubicBezTo>
                    <a:pt x="71" y="2969"/>
                    <a:pt x="1" y="3223"/>
                    <a:pt x="68" y="3526"/>
                  </a:cubicBezTo>
                  <a:cubicBezTo>
                    <a:pt x="138" y="3852"/>
                    <a:pt x="269" y="4176"/>
                    <a:pt x="408" y="4477"/>
                  </a:cubicBezTo>
                  <a:cubicBezTo>
                    <a:pt x="414" y="4493"/>
                    <a:pt x="418" y="4508"/>
                    <a:pt x="416" y="4524"/>
                  </a:cubicBezTo>
                  <a:cubicBezTo>
                    <a:pt x="900" y="4420"/>
                    <a:pt x="1395" y="4359"/>
                    <a:pt x="1884" y="4359"/>
                  </a:cubicBezTo>
                  <a:cubicBezTo>
                    <a:pt x="1912" y="4359"/>
                    <a:pt x="1939" y="4359"/>
                    <a:pt x="1966" y="4359"/>
                  </a:cubicBezTo>
                  <a:cubicBezTo>
                    <a:pt x="2349" y="4365"/>
                    <a:pt x="2732" y="4410"/>
                    <a:pt x="3101" y="4506"/>
                  </a:cubicBezTo>
                  <a:cubicBezTo>
                    <a:pt x="3188" y="4529"/>
                    <a:pt x="3273" y="4552"/>
                    <a:pt x="3360" y="4579"/>
                  </a:cubicBezTo>
                  <a:lnTo>
                    <a:pt x="3360" y="4577"/>
                  </a:lnTo>
                  <a:lnTo>
                    <a:pt x="3355" y="4542"/>
                  </a:lnTo>
                  <a:lnTo>
                    <a:pt x="3355" y="4537"/>
                  </a:lnTo>
                  <a:cubicBezTo>
                    <a:pt x="3354" y="4535"/>
                    <a:pt x="3354" y="4534"/>
                    <a:pt x="3354" y="4531"/>
                  </a:cubicBezTo>
                  <a:cubicBezTo>
                    <a:pt x="3348" y="4489"/>
                    <a:pt x="3340" y="4449"/>
                    <a:pt x="3330" y="4407"/>
                  </a:cubicBezTo>
                  <a:cubicBezTo>
                    <a:pt x="3313" y="4327"/>
                    <a:pt x="3288" y="4248"/>
                    <a:pt x="3258" y="4170"/>
                  </a:cubicBezTo>
                  <a:cubicBezTo>
                    <a:pt x="3258" y="4166"/>
                    <a:pt x="3256" y="4163"/>
                    <a:pt x="3256" y="4160"/>
                  </a:cubicBezTo>
                  <a:cubicBezTo>
                    <a:pt x="3234" y="4160"/>
                    <a:pt x="3211" y="4161"/>
                    <a:pt x="3189" y="4161"/>
                  </a:cubicBezTo>
                  <a:cubicBezTo>
                    <a:pt x="2893" y="4161"/>
                    <a:pt x="2590" y="4100"/>
                    <a:pt x="2307" y="4046"/>
                  </a:cubicBezTo>
                  <a:cubicBezTo>
                    <a:pt x="1959" y="3979"/>
                    <a:pt x="1599" y="3902"/>
                    <a:pt x="1267" y="3772"/>
                  </a:cubicBezTo>
                  <a:cubicBezTo>
                    <a:pt x="1016" y="3673"/>
                    <a:pt x="670" y="3475"/>
                    <a:pt x="653" y="3170"/>
                  </a:cubicBezTo>
                  <a:cubicBezTo>
                    <a:pt x="635" y="2856"/>
                    <a:pt x="1033" y="2635"/>
                    <a:pt x="1260" y="2495"/>
                  </a:cubicBezTo>
                  <a:cubicBezTo>
                    <a:pt x="1589" y="2292"/>
                    <a:pt x="1932" y="2106"/>
                    <a:pt x="2268" y="1913"/>
                  </a:cubicBezTo>
                  <a:cubicBezTo>
                    <a:pt x="2968" y="1515"/>
                    <a:pt x="3668" y="1120"/>
                    <a:pt x="4369" y="724"/>
                  </a:cubicBezTo>
                  <a:cubicBezTo>
                    <a:pt x="4637" y="571"/>
                    <a:pt x="4916" y="371"/>
                    <a:pt x="5232" y="371"/>
                  </a:cubicBezTo>
                  <a:cubicBezTo>
                    <a:pt x="5262" y="371"/>
                    <a:pt x="5292" y="373"/>
                    <a:pt x="5323" y="377"/>
                  </a:cubicBezTo>
                  <a:cubicBezTo>
                    <a:pt x="5502" y="400"/>
                    <a:pt x="5678" y="460"/>
                    <a:pt x="5851" y="512"/>
                  </a:cubicBezTo>
                  <a:cubicBezTo>
                    <a:pt x="6035" y="567"/>
                    <a:pt x="6217" y="625"/>
                    <a:pt x="6397" y="684"/>
                  </a:cubicBezTo>
                  <a:cubicBezTo>
                    <a:pt x="6590" y="747"/>
                    <a:pt x="7163" y="856"/>
                    <a:pt x="7004" y="1182"/>
                  </a:cubicBezTo>
                  <a:cubicBezTo>
                    <a:pt x="6933" y="1325"/>
                    <a:pt x="6774" y="1442"/>
                    <a:pt x="6658" y="1547"/>
                  </a:cubicBezTo>
                  <a:cubicBezTo>
                    <a:pt x="6522" y="1667"/>
                    <a:pt x="6381" y="1782"/>
                    <a:pt x="6236" y="1891"/>
                  </a:cubicBezTo>
                  <a:cubicBezTo>
                    <a:pt x="5653" y="2337"/>
                    <a:pt x="5018" y="2723"/>
                    <a:pt x="4379" y="3083"/>
                  </a:cubicBezTo>
                  <a:cubicBezTo>
                    <a:pt x="4080" y="3251"/>
                    <a:pt x="3767" y="3443"/>
                    <a:pt x="3421" y="3488"/>
                  </a:cubicBezTo>
                  <a:cubicBezTo>
                    <a:pt x="3375" y="3494"/>
                    <a:pt x="3330" y="3496"/>
                    <a:pt x="3284" y="3496"/>
                  </a:cubicBezTo>
                  <a:cubicBezTo>
                    <a:pt x="2977" y="3496"/>
                    <a:pt x="2683" y="3372"/>
                    <a:pt x="2411" y="3235"/>
                  </a:cubicBezTo>
                  <a:cubicBezTo>
                    <a:pt x="2291" y="3175"/>
                    <a:pt x="2133" y="3109"/>
                    <a:pt x="2119" y="2955"/>
                  </a:cubicBezTo>
                  <a:cubicBezTo>
                    <a:pt x="2105" y="2793"/>
                    <a:pt x="2260" y="2690"/>
                    <a:pt x="2371" y="2605"/>
                  </a:cubicBezTo>
                  <a:cubicBezTo>
                    <a:pt x="2664" y="2378"/>
                    <a:pt x="2984" y="2186"/>
                    <a:pt x="3296" y="1986"/>
                  </a:cubicBezTo>
                  <a:cubicBezTo>
                    <a:pt x="3624" y="1778"/>
                    <a:pt x="3954" y="1573"/>
                    <a:pt x="4296" y="1386"/>
                  </a:cubicBezTo>
                  <a:cubicBezTo>
                    <a:pt x="4587" y="1226"/>
                    <a:pt x="4907" y="1041"/>
                    <a:pt x="5249" y="1040"/>
                  </a:cubicBezTo>
                  <a:cubicBezTo>
                    <a:pt x="5511" y="1040"/>
                    <a:pt x="5859" y="1178"/>
                    <a:pt x="5911" y="1468"/>
                  </a:cubicBezTo>
                  <a:cubicBezTo>
                    <a:pt x="5937" y="1611"/>
                    <a:pt x="5856" y="1717"/>
                    <a:pt x="5745" y="1792"/>
                  </a:cubicBezTo>
                  <a:lnTo>
                    <a:pt x="5843" y="1933"/>
                  </a:lnTo>
                  <a:cubicBezTo>
                    <a:pt x="5869" y="1916"/>
                    <a:pt x="5896" y="1897"/>
                    <a:pt x="5921" y="1880"/>
                  </a:cubicBezTo>
                  <a:cubicBezTo>
                    <a:pt x="6186" y="1691"/>
                    <a:pt x="6437" y="1486"/>
                    <a:pt x="6676" y="1262"/>
                  </a:cubicBezTo>
                  <a:cubicBezTo>
                    <a:pt x="6714" y="1226"/>
                    <a:pt x="6821" y="1151"/>
                    <a:pt x="6835" y="1096"/>
                  </a:cubicBezTo>
                  <a:cubicBezTo>
                    <a:pt x="6855" y="1022"/>
                    <a:pt x="6725" y="990"/>
                    <a:pt x="6678" y="974"/>
                  </a:cubicBezTo>
                  <a:cubicBezTo>
                    <a:pt x="6525" y="917"/>
                    <a:pt x="6366" y="865"/>
                    <a:pt x="6212" y="816"/>
                  </a:cubicBezTo>
                  <a:cubicBezTo>
                    <a:pt x="6042" y="760"/>
                    <a:pt x="5874" y="709"/>
                    <a:pt x="5703" y="661"/>
                  </a:cubicBezTo>
                  <a:cubicBezTo>
                    <a:pt x="5563" y="621"/>
                    <a:pt x="5419" y="569"/>
                    <a:pt x="5272" y="558"/>
                  </a:cubicBezTo>
                  <a:cubicBezTo>
                    <a:pt x="5259" y="557"/>
                    <a:pt x="5246" y="557"/>
                    <a:pt x="5233" y="557"/>
                  </a:cubicBezTo>
                  <a:cubicBezTo>
                    <a:pt x="5079" y="557"/>
                    <a:pt x="4942" y="619"/>
                    <a:pt x="4806" y="694"/>
                  </a:cubicBezTo>
                  <a:cubicBezTo>
                    <a:pt x="4667" y="772"/>
                    <a:pt x="4528" y="851"/>
                    <a:pt x="4390" y="929"/>
                  </a:cubicBezTo>
                  <a:cubicBezTo>
                    <a:pt x="3788" y="1267"/>
                    <a:pt x="3187" y="1608"/>
                    <a:pt x="2588" y="1952"/>
                  </a:cubicBezTo>
                  <a:cubicBezTo>
                    <a:pt x="2291" y="2120"/>
                    <a:pt x="1995" y="2292"/>
                    <a:pt x="1700" y="2464"/>
                  </a:cubicBezTo>
                  <a:cubicBezTo>
                    <a:pt x="1553" y="2548"/>
                    <a:pt x="1404" y="2634"/>
                    <a:pt x="1262" y="2728"/>
                  </a:cubicBezTo>
                  <a:cubicBezTo>
                    <a:pt x="1140" y="2809"/>
                    <a:pt x="1003" y="2897"/>
                    <a:pt x="916" y="3019"/>
                  </a:cubicBezTo>
                  <a:cubicBezTo>
                    <a:pt x="730" y="3281"/>
                    <a:pt x="1161" y="3500"/>
                    <a:pt x="1356" y="3573"/>
                  </a:cubicBezTo>
                  <a:cubicBezTo>
                    <a:pt x="1641" y="3680"/>
                    <a:pt x="1945" y="3750"/>
                    <a:pt x="2244" y="3813"/>
                  </a:cubicBezTo>
                  <a:cubicBezTo>
                    <a:pt x="2553" y="3877"/>
                    <a:pt x="2877" y="3945"/>
                    <a:pt x="3196" y="3945"/>
                  </a:cubicBezTo>
                  <a:cubicBezTo>
                    <a:pt x="3218" y="3945"/>
                    <a:pt x="3240" y="3945"/>
                    <a:pt x="3262" y="3944"/>
                  </a:cubicBezTo>
                  <a:cubicBezTo>
                    <a:pt x="3600" y="3936"/>
                    <a:pt x="3874" y="3767"/>
                    <a:pt x="4157" y="3599"/>
                  </a:cubicBezTo>
                  <a:cubicBezTo>
                    <a:pt x="5312" y="2916"/>
                    <a:pt x="6450" y="2199"/>
                    <a:pt x="7554" y="1436"/>
                  </a:cubicBezTo>
                  <a:cubicBezTo>
                    <a:pt x="7696" y="1339"/>
                    <a:pt x="7833" y="1238"/>
                    <a:pt x="7963" y="1127"/>
                  </a:cubicBezTo>
                  <a:cubicBezTo>
                    <a:pt x="8061" y="1042"/>
                    <a:pt x="8186" y="945"/>
                    <a:pt x="8241" y="827"/>
                  </a:cubicBezTo>
                  <a:cubicBezTo>
                    <a:pt x="8291" y="720"/>
                    <a:pt x="8238" y="677"/>
                    <a:pt x="8140" y="639"/>
                  </a:cubicBezTo>
                  <a:cubicBezTo>
                    <a:pt x="8064" y="610"/>
                    <a:pt x="7985" y="585"/>
                    <a:pt x="7907" y="559"/>
                  </a:cubicBezTo>
                  <a:cubicBezTo>
                    <a:pt x="7750" y="507"/>
                    <a:pt x="7593" y="460"/>
                    <a:pt x="7436" y="415"/>
                  </a:cubicBezTo>
                  <a:cubicBezTo>
                    <a:pt x="6807" y="235"/>
                    <a:pt x="6151" y="73"/>
                    <a:pt x="5497" y="9"/>
                  </a:cubicBezTo>
                  <a:cubicBezTo>
                    <a:pt x="5441" y="4"/>
                    <a:pt x="5385" y="0"/>
                    <a:pt x="533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43"/>
            <p:cNvSpPr/>
            <p:nvPr/>
          </p:nvSpPr>
          <p:spPr>
            <a:xfrm>
              <a:off x="5014387" y="175888"/>
              <a:ext cx="196927" cy="222570"/>
            </a:xfrm>
            <a:custGeom>
              <a:rect b="b" l="l" r="r" t="t"/>
              <a:pathLst>
                <a:path extrusionOk="0" h="5607" w="4961">
                  <a:moveTo>
                    <a:pt x="4932" y="1"/>
                  </a:moveTo>
                  <a:cubicBezTo>
                    <a:pt x="4895" y="52"/>
                    <a:pt x="4852" y="97"/>
                    <a:pt x="4810" y="139"/>
                  </a:cubicBezTo>
                  <a:cubicBezTo>
                    <a:pt x="4555" y="394"/>
                    <a:pt x="4247" y="592"/>
                    <a:pt x="3950" y="792"/>
                  </a:cubicBezTo>
                  <a:cubicBezTo>
                    <a:pt x="3628" y="1009"/>
                    <a:pt x="3304" y="1222"/>
                    <a:pt x="2977" y="1434"/>
                  </a:cubicBezTo>
                  <a:cubicBezTo>
                    <a:pt x="2323" y="1855"/>
                    <a:pt x="1665" y="2267"/>
                    <a:pt x="996" y="2667"/>
                  </a:cubicBezTo>
                  <a:cubicBezTo>
                    <a:pt x="686" y="2853"/>
                    <a:pt x="369" y="3073"/>
                    <a:pt x="0" y="3124"/>
                  </a:cubicBezTo>
                  <a:cubicBezTo>
                    <a:pt x="31" y="3196"/>
                    <a:pt x="56" y="3269"/>
                    <a:pt x="73" y="3344"/>
                  </a:cubicBezTo>
                  <a:cubicBezTo>
                    <a:pt x="85" y="3385"/>
                    <a:pt x="94" y="3428"/>
                    <a:pt x="101" y="3470"/>
                  </a:cubicBezTo>
                  <a:cubicBezTo>
                    <a:pt x="109" y="3517"/>
                    <a:pt x="123" y="3573"/>
                    <a:pt x="106" y="3620"/>
                  </a:cubicBezTo>
                  <a:cubicBezTo>
                    <a:pt x="301" y="3693"/>
                    <a:pt x="490" y="3782"/>
                    <a:pt x="654" y="3905"/>
                  </a:cubicBezTo>
                  <a:cubicBezTo>
                    <a:pt x="1192" y="4308"/>
                    <a:pt x="1208" y="4993"/>
                    <a:pt x="1173" y="5607"/>
                  </a:cubicBezTo>
                  <a:cubicBezTo>
                    <a:pt x="1438" y="5549"/>
                    <a:pt x="1703" y="5505"/>
                    <a:pt x="1969" y="5477"/>
                  </a:cubicBezTo>
                  <a:cubicBezTo>
                    <a:pt x="1985" y="5474"/>
                    <a:pt x="2002" y="5473"/>
                    <a:pt x="2019" y="5472"/>
                  </a:cubicBezTo>
                  <a:cubicBezTo>
                    <a:pt x="1905" y="5270"/>
                    <a:pt x="1805" y="5062"/>
                    <a:pt x="1716" y="4848"/>
                  </a:cubicBezTo>
                  <a:cubicBezTo>
                    <a:pt x="1619" y="4618"/>
                    <a:pt x="1514" y="4379"/>
                    <a:pt x="1472" y="4133"/>
                  </a:cubicBezTo>
                  <a:cubicBezTo>
                    <a:pt x="1432" y="3909"/>
                    <a:pt x="1464" y="3690"/>
                    <a:pt x="1595" y="3501"/>
                  </a:cubicBezTo>
                  <a:cubicBezTo>
                    <a:pt x="1724" y="3316"/>
                    <a:pt x="1909" y="3171"/>
                    <a:pt x="2078" y="3025"/>
                  </a:cubicBezTo>
                  <a:cubicBezTo>
                    <a:pt x="2749" y="2453"/>
                    <a:pt x="3479" y="1959"/>
                    <a:pt x="4190" y="1439"/>
                  </a:cubicBezTo>
                  <a:cubicBezTo>
                    <a:pt x="4449" y="1250"/>
                    <a:pt x="4705" y="1057"/>
                    <a:pt x="4956" y="856"/>
                  </a:cubicBezTo>
                  <a:cubicBezTo>
                    <a:pt x="4951" y="845"/>
                    <a:pt x="4948" y="835"/>
                    <a:pt x="4950" y="824"/>
                  </a:cubicBezTo>
                  <a:cubicBezTo>
                    <a:pt x="4959" y="620"/>
                    <a:pt x="4961" y="417"/>
                    <a:pt x="4948" y="213"/>
                  </a:cubicBezTo>
                  <a:cubicBezTo>
                    <a:pt x="4945" y="142"/>
                    <a:pt x="4940" y="72"/>
                    <a:pt x="493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43"/>
            <p:cNvSpPr/>
            <p:nvPr/>
          </p:nvSpPr>
          <p:spPr>
            <a:xfrm>
              <a:off x="4995095" y="364559"/>
              <a:ext cx="58669" cy="56605"/>
            </a:xfrm>
            <a:custGeom>
              <a:rect b="b" l="l" r="r" t="t"/>
              <a:pathLst>
                <a:path extrusionOk="0" h="1426" w="1478">
                  <a:moveTo>
                    <a:pt x="1423" y="1"/>
                  </a:moveTo>
                  <a:cubicBezTo>
                    <a:pt x="1162" y="423"/>
                    <a:pt x="782" y="789"/>
                    <a:pt x="392" y="1077"/>
                  </a:cubicBezTo>
                  <a:cubicBezTo>
                    <a:pt x="267" y="1170"/>
                    <a:pt x="135" y="1258"/>
                    <a:pt x="0" y="1337"/>
                  </a:cubicBezTo>
                  <a:lnTo>
                    <a:pt x="52" y="1425"/>
                  </a:lnTo>
                  <a:cubicBezTo>
                    <a:pt x="210" y="1335"/>
                    <a:pt x="377" y="1257"/>
                    <a:pt x="547" y="1190"/>
                  </a:cubicBezTo>
                  <a:cubicBezTo>
                    <a:pt x="837" y="1075"/>
                    <a:pt x="1137" y="980"/>
                    <a:pt x="1443" y="903"/>
                  </a:cubicBezTo>
                  <a:cubicBezTo>
                    <a:pt x="1442" y="895"/>
                    <a:pt x="1441" y="886"/>
                    <a:pt x="1442" y="876"/>
                  </a:cubicBezTo>
                  <a:cubicBezTo>
                    <a:pt x="1460" y="586"/>
                    <a:pt x="1478" y="287"/>
                    <a:pt x="1423" y="1"/>
                  </a:cubicBezTo>
                  <a:close/>
                </a:path>
              </a:pathLst>
            </a:custGeom>
            <a:solidFill>
              <a:srgbClr val="DDD3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43"/>
            <p:cNvSpPr/>
            <p:nvPr/>
          </p:nvSpPr>
          <p:spPr>
            <a:xfrm>
              <a:off x="4818254" y="331612"/>
              <a:ext cx="202087" cy="90782"/>
            </a:xfrm>
            <a:custGeom>
              <a:rect b="b" l="l" r="r" t="t"/>
              <a:pathLst>
                <a:path extrusionOk="0" h="2287" w="5091">
                  <a:moveTo>
                    <a:pt x="3712" y="500"/>
                  </a:moveTo>
                  <a:cubicBezTo>
                    <a:pt x="3753" y="500"/>
                    <a:pt x="3794" y="511"/>
                    <a:pt x="3829" y="531"/>
                  </a:cubicBezTo>
                  <a:cubicBezTo>
                    <a:pt x="3893" y="566"/>
                    <a:pt x="3933" y="633"/>
                    <a:pt x="3941" y="703"/>
                  </a:cubicBezTo>
                  <a:cubicBezTo>
                    <a:pt x="3946" y="738"/>
                    <a:pt x="3945" y="770"/>
                    <a:pt x="3935" y="805"/>
                  </a:cubicBezTo>
                  <a:cubicBezTo>
                    <a:pt x="3925" y="842"/>
                    <a:pt x="3905" y="875"/>
                    <a:pt x="3881" y="904"/>
                  </a:cubicBezTo>
                  <a:cubicBezTo>
                    <a:pt x="3862" y="925"/>
                    <a:pt x="3840" y="944"/>
                    <a:pt x="3815" y="957"/>
                  </a:cubicBezTo>
                  <a:cubicBezTo>
                    <a:pt x="3780" y="976"/>
                    <a:pt x="3748" y="984"/>
                    <a:pt x="3710" y="988"/>
                  </a:cubicBezTo>
                  <a:cubicBezTo>
                    <a:pt x="3702" y="989"/>
                    <a:pt x="3694" y="990"/>
                    <a:pt x="3686" y="990"/>
                  </a:cubicBezTo>
                  <a:cubicBezTo>
                    <a:pt x="3631" y="990"/>
                    <a:pt x="3578" y="966"/>
                    <a:pt x="3535" y="930"/>
                  </a:cubicBezTo>
                  <a:cubicBezTo>
                    <a:pt x="3523" y="920"/>
                    <a:pt x="3514" y="905"/>
                    <a:pt x="3502" y="890"/>
                  </a:cubicBezTo>
                  <a:cubicBezTo>
                    <a:pt x="3496" y="884"/>
                    <a:pt x="3492" y="877"/>
                    <a:pt x="3486" y="867"/>
                  </a:cubicBezTo>
                  <a:cubicBezTo>
                    <a:pt x="3471" y="835"/>
                    <a:pt x="3461" y="804"/>
                    <a:pt x="3460" y="767"/>
                  </a:cubicBezTo>
                  <a:cubicBezTo>
                    <a:pt x="3460" y="736"/>
                    <a:pt x="3473" y="697"/>
                    <a:pt x="3489" y="671"/>
                  </a:cubicBezTo>
                  <a:cubicBezTo>
                    <a:pt x="3496" y="663"/>
                    <a:pt x="3503" y="654"/>
                    <a:pt x="3511" y="644"/>
                  </a:cubicBezTo>
                  <a:cubicBezTo>
                    <a:pt x="3515" y="630"/>
                    <a:pt x="3522" y="617"/>
                    <a:pt x="3529" y="603"/>
                  </a:cubicBezTo>
                  <a:cubicBezTo>
                    <a:pt x="3540" y="586"/>
                    <a:pt x="3551" y="570"/>
                    <a:pt x="3567" y="556"/>
                  </a:cubicBezTo>
                  <a:cubicBezTo>
                    <a:pt x="3592" y="535"/>
                    <a:pt x="3611" y="525"/>
                    <a:pt x="3640" y="513"/>
                  </a:cubicBezTo>
                  <a:cubicBezTo>
                    <a:pt x="3663" y="504"/>
                    <a:pt x="3687" y="500"/>
                    <a:pt x="3712" y="500"/>
                  </a:cubicBezTo>
                  <a:close/>
                  <a:moveTo>
                    <a:pt x="2975" y="771"/>
                  </a:moveTo>
                  <a:cubicBezTo>
                    <a:pt x="3008" y="771"/>
                    <a:pt x="3037" y="788"/>
                    <a:pt x="3055" y="816"/>
                  </a:cubicBezTo>
                  <a:cubicBezTo>
                    <a:pt x="3112" y="908"/>
                    <a:pt x="3075" y="1025"/>
                    <a:pt x="3018" y="1102"/>
                  </a:cubicBezTo>
                  <a:cubicBezTo>
                    <a:pt x="2963" y="1174"/>
                    <a:pt x="2891" y="1232"/>
                    <a:pt x="2807" y="1269"/>
                  </a:cubicBezTo>
                  <a:cubicBezTo>
                    <a:pt x="2748" y="1296"/>
                    <a:pt x="2680" y="1317"/>
                    <a:pt x="2613" y="1317"/>
                  </a:cubicBezTo>
                  <a:cubicBezTo>
                    <a:pt x="2581" y="1317"/>
                    <a:pt x="2549" y="1313"/>
                    <a:pt x="2519" y="1302"/>
                  </a:cubicBezTo>
                  <a:cubicBezTo>
                    <a:pt x="2431" y="1270"/>
                    <a:pt x="2352" y="1202"/>
                    <a:pt x="2337" y="1107"/>
                  </a:cubicBezTo>
                  <a:cubicBezTo>
                    <a:pt x="2327" y="1054"/>
                    <a:pt x="2349" y="1005"/>
                    <a:pt x="2403" y="988"/>
                  </a:cubicBezTo>
                  <a:cubicBezTo>
                    <a:pt x="2411" y="985"/>
                    <a:pt x="2419" y="984"/>
                    <a:pt x="2428" y="984"/>
                  </a:cubicBezTo>
                  <a:cubicBezTo>
                    <a:pt x="2469" y="984"/>
                    <a:pt x="2512" y="1015"/>
                    <a:pt x="2521" y="1056"/>
                  </a:cubicBezTo>
                  <a:cubicBezTo>
                    <a:pt x="2523" y="1060"/>
                    <a:pt x="2523" y="1064"/>
                    <a:pt x="2525" y="1067"/>
                  </a:cubicBezTo>
                  <a:cubicBezTo>
                    <a:pt x="2525" y="1069"/>
                    <a:pt x="2525" y="1069"/>
                    <a:pt x="2526" y="1069"/>
                  </a:cubicBezTo>
                  <a:cubicBezTo>
                    <a:pt x="2526" y="1070"/>
                    <a:pt x="2526" y="1070"/>
                    <a:pt x="2528" y="1071"/>
                  </a:cubicBezTo>
                  <a:cubicBezTo>
                    <a:pt x="2529" y="1073"/>
                    <a:pt x="2530" y="1078"/>
                    <a:pt x="2531" y="1079"/>
                  </a:cubicBezTo>
                  <a:lnTo>
                    <a:pt x="2534" y="1081"/>
                  </a:lnTo>
                  <a:cubicBezTo>
                    <a:pt x="2537" y="1084"/>
                    <a:pt x="2541" y="1089"/>
                    <a:pt x="2546" y="1093"/>
                  </a:cubicBezTo>
                  <a:cubicBezTo>
                    <a:pt x="2547" y="1094"/>
                    <a:pt x="2547" y="1094"/>
                    <a:pt x="2547" y="1094"/>
                  </a:cubicBezTo>
                  <a:cubicBezTo>
                    <a:pt x="2547" y="1094"/>
                    <a:pt x="2547" y="1094"/>
                    <a:pt x="2547" y="1094"/>
                  </a:cubicBezTo>
                  <a:cubicBezTo>
                    <a:pt x="2547" y="1095"/>
                    <a:pt x="2547" y="1095"/>
                    <a:pt x="2547" y="1095"/>
                  </a:cubicBezTo>
                  <a:cubicBezTo>
                    <a:pt x="2548" y="1095"/>
                    <a:pt x="2549" y="1095"/>
                    <a:pt x="2550" y="1096"/>
                  </a:cubicBezTo>
                  <a:cubicBezTo>
                    <a:pt x="2555" y="1098"/>
                    <a:pt x="2561" y="1102"/>
                    <a:pt x="2566" y="1105"/>
                  </a:cubicBezTo>
                  <a:cubicBezTo>
                    <a:pt x="2567" y="1107"/>
                    <a:pt x="2567" y="1107"/>
                    <a:pt x="2570" y="1107"/>
                  </a:cubicBezTo>
                  <a:cubicBezTo>
                    <a:pt x="2575" y="1108"/>
                    <a:pt x="2581" y="1109"/>
                    <a:pt x="2588" y="1110"/>
                  </a:cubicBezTo>
                  <a:cubicBezTo>
                    <a:pt x="2590" y="1112"/>
                    <a:pt x="2590" y="1112"/>
                    <a:pt x="2591" y="1112"/>
                  </a:cubicBezTo>
                  <a:lnTo>
                    <a:pt x="2593" y="1112"/>
                  </a:lnTo>
                  <a:cubicBezTo>
                    <a:pt x="2600" y="1113"/>
                    <a:pt x="2609" y="1113"/>
                    <a:pt x="2617" y="1113"/>
                  </a:cubicBezTo>
                  <a:cubicBezTo>
                    <a:pt x="2621" y="1113"/>
                    <a:pt x="2626" y="1112"/>
                    <a:pt x="2627" y="1112"/>
                  </a:cubicBezTo>
                  <a:cubicBezTo>
                    <a:pt x="2635" y="1110"/>
                    <a:pt x="2643" y="1109"/>
                    <a:pt x="2649" y="1108"/>
                  </a:cubicBezTo>
                  <a:cubicBezTo>
                    <a:pt x="2663" y="1104"/>
                    <a:pt x="2675" y="1099"/>
                    <a:pt x="2689" y="1094"/>
                  </a:cubicBezTo>
                  <a:cubicBezTo>
                    <a:pt x="2691" y="1093"/>
                    <a:pt x="2702" y="1088"/>
                    <a:pt x="2704" y="1088"/>
                  </a:cubicBezTo>
                  <a:cubicBezTo>
                    <a:pt x="2711" y="1084"/>
                    <a:pt x="2718" y="1082"/>
                    <a:pt x="2725" y="1077"/>
                  </a:cubicBezTo>
                  <a:cubicBezTo>
                    <a:pt x="2738" y="1070"/>
                    <a:pt x="2752" y="1061"/>
                    <a:pt x="2765" y="1052"/>
                  </a:cubicBezTo>
                  <a:cubicBezTo>
                    <a:pt x="2768" y="1051"/>
                    <a:pt x="2778" y="1041"/>
                    <a:pt x="2778" y="1041"/>
                  </a:cubicBezTo>
                  <a:cubicBezTo>
                    <a:pt x="2782" y="1039"/>
                    <a:pt x="2785" y="1036"/>
                    <a:pt x="2788" y="1034"/>
                  </a:cubicBezTo>
                  <a:cubicBezTo>
                    <a:pt x="2799" y="1023"/>
                    <a:pt x="2811" y="1013"/>
                    <a:pt x="2821" y="1001"/>
                  </a:cubicBezTo>
                  <a:cubicBezTo>
                    <a:pt x="2825" y="995"/>
                    <a:pt x="2830" y="990"/>
                    <a:pt x="2836" y="985"/>
                  </a:cubicBezTo>
                  <a:lnTo>
                    <a:pt x="2837" y="984"/>
                  </a:lnTo>
                  <a:cubicBezTo>
                    <a:pt x="2843" y="983"/>
                    <a:pt x="2857" y="952"/>
                    <a:pt x="2861" y="945"/>
                  </a:cubicBezTo>
                  <a:cubicBezTo>
                    <a:pt x="2862" y="943"/>
                    <a:pt x="2862" y="942"/>
                    <a:pt x="2862" y="941"/>
                  </a:cubicBezTo>
                  <a:cubicBezTo>
                    <a:pt x="2864" y="936"/>
                    <a:pt x="2866" y="927"/>
                    <a:pt x="2867" y="922"/>
                  </a:cubicBezTo>
                  <a:cubicBezTo>
                    <a:pt x="2869" y="915"/>
                    <a:pt x="2871" y="907"/>
                    <a:pt x="2873" y="900"/>
                  </a:cubicBezTo>
                  <a:cubicBezTo>
                    <a:pt x="2873" y="898"/>
                    <a:pt x="2874" y="898"/>
                    <a:pt x="2874" y="895"/>
                  </a:cubicBezTo>
                  <a:cubicBezTo>
                    <a:pt x="2874" y="894"/>
                    <a:pt x="2876" y="883"/>
                    <a:pt x="2877" y="880"/>
                  </a:cubicBezTo>
                  <a:cubicBezTo>
                    <a:pt x="2878" y="865"/>
                    <a:pt x="2881" y="853"/>
                    <a:pt x="2883" y="838"/>
                  </a:cubicBezTo>
                  <a:cubicBezTo>
                    <a:pt x="2890" y="803"/>
                    <a:pt x="2928" y="776"/>
                    <a:pt x="2962" y="771"/>
                  </a:cubicBezTo>
                  <a:cubicBezTo>
                    <a:pt x="2966" y="771"/>
                    <a:pt x="2970" y="771"/>
                    <a:pt x="2975" y="771"/>
                  </a:cubicBezTo>
                  <a:close/>
                  <a:moveTo>
                    <a:pt x="1783" y="1008"/>
                  </a:moveTo>
                  <a:cubicBezTo>
                    <a:pt x="1824" y="1008"/>
                    <a:pt x="1859" y="1018"/>
                    <a:pt x="1895" y="1035"/>
                  </a:cubicBezTo>
                  <a:cubicBezTo>
                    <a:pt x="1967" y="1070"/>
                    <a:pt x="2013" y="1147"/>
                    <a:pt x="2015" y="1227"/>
                  </a:cubicBezTo>
                  <a:cubicBezTo>
                    <a:pt x="2017" y="1268"/>
                    <a:pt x="2003" y="1311"/>
                    <a:pt x="1984" y="1347"/>
                  </a:cubicBezTo>
                  <a:cubicBezTo>
                    <a:pt x="1965" y="1384"/>
                    <a:pt x="1936" y="1413"/>
                    <a:pt x="1902" y="1437"/>
                  </a:cubicBezTo>
                  <a:cubicBezTo>
                    <a:pt x="1865" y="1464"/>
                    <a:pt x="1819" y="1478"/>
                    <a:pt x="1772" y="1478"/>
                  </a:cubicBezTo>
                  <a:cubicBezTo>
                    <a:pt x="1766" y="1478"/>
                    <a:pt x="1760" y="1478"/>
                    <a:pt x="1755" y="1478"/>
                  </a:cubicBezTo>
                  <a:cubicBezTo>
                    <a:pt x="1749" y="1478"/>
                    <a:pt x="1743" y="1478"/>
                    <a:pt x="1737" y="1478"/>
                  </a:cubicBezTo>
                  <a:cubicBezTo>
                    <a:pt x="1722" y="1478"/>
                    <a:pt x="1707" y="1477"/>
                    <a:pt x="1692" y="1471"/>
                  </a:cubicBezTo>
                  <a:cubicBezTo>
                    <a:pt x="1669" y="1465"/>
                    <a:pt x="1649" y="1450"/>
                    <a:pt x="1632" y="1435"/>
                  </a:cubicBezTo>
                  <a:cubicBezTo>
                    <a:pt x="1616" y="1424"/>
                    <a:pt x="1601" y="1414"/>
                    <a:pt x="1590" y="1399"/>
                  </a:cubicBezTo>
                  <a:cubicBezTo>
                    <a:pt x="1557" y="1361"/>
                    <a:pt x="1539" y="1320"/>
                    <a:pt x="1534" y="1269"/>
                  </a:cubicBezTo>
                  <a:cubicBezTo>
                    <a:pt x="1530" y="1222"/>
                    <a:pt x="1549" y="1182"/>
                    <a:pt x="1577" y="1147"/>
                  </a:cubicBezTo>
                  <a:cubicBezTo>
                    <a:pt x="1581" y="1144"/>
                    <a:pt x="1583" y="1140"/>
                    <a:pt x="1587" y="1138"/>
                  </a:cubicBezTo>
                  <a:cubicBezTo>
                    <a:pt x="1604" y="1097"/>
                    <a:pt x="1632" y="1062"/>
                    <a:pt x="1671" y="1039"/>
                  </a:cubicBezTo>
                  <a:cubicBezTo>
                    <a:pt x="1705" y="1018"/>
                    <a:pt x="1744" y="1009"/>
                    <a:pt x="1783" y="1008"/>
                  </a:cubicBezTo>
                  <a:close/>
                  <a:moveTo>
                    <a:pt x="3364" y="0"/>
                  </a:moveTo>
                  <a:cubicBezTo>
                    <a:pt x="2487" y="0"/>
                    <a:pt x="1599" y="201"/>
                    <a:pt x="810" y="554"/>
                  </a:cubicBezTo>
                  <a:cubicBezTo>
                    <a:pt x="603" y="645"/>
                    <a:pt x="390" y="749"/>
                    <a:pt x="234" y="914"/>
                  </a:cubicBezTo>
                  <a:cubicBezTo>
                    <a:pt x="92" y="1066"/>
                    <a:pt x="1" y="1299"/>
                    <a:pt x="92" y="1498"/>
                  </a:cubicBezTo>
                  <a:cubicBezTo>
                    <a:pt x="178" y="1686"/>
                    <a:pt x="386" y="1810"/>
                    <a:pt x="562" y="1908"/>
                  </a:cubicBezTo>
                  <a:cubicBezTo>
                    <a:pt x="765" y="2019"/>
                    <a:pt x="982" y="2106"/>
                    <a:pt x="1207" y="2168"/>
                  </a:cubicBezTo>
                  <a:cubicBezTo>
                    <a:pt x="1503" y="2249"/>
                    <a:pt x="1807" y="2287"/>
                    <a:pt x="2112" y="2287"/>
                  </a:cubicBezTo>
                  <a:cubicBezTo>
                    <a:pt x="2754" y="2287"/>
                    <a:pt x="3399" y="2121"/>
                    <a:pt x="3977" y="1853"/>
                  </a:cubicBezTo>
                  <a:cubicBezTo>
                    <a:pt x="4349" y="1682"/>
                    <a:pt x="4835" y="1411"/>
                    <a:pt x="4955" y="994"/>
                  </a:cubicBezTo>
                  <a:cubicBezTo>
                    <a:pt x="5090" y="523"/>
                    <a:pt x="4607" y="203"/>
                    <a:pt x="4211" y="85"/>
                  </a:cubicBezTo>
                  <a:cubicBezTo>
                    <a:pt x="4131" y="60"/>
                    <a:pt x="4050" y="43"/>
                    <a:pt x="3968" y="26"/>
                  </a:cubicBezTo>
                  <a:cubicBezTo>
                    <a:pt x="3965" y="29"/>
                    <a:pt x="3960" y="32"/>
                    <a:pt x="3955" y="32"/>
                  </a:cubicBezTo>
                  <a:cubicBezTo>
                    <a:pt x="3953" y="32"/>
                    <a:pt x="3952" y="31"/>
                    <a:pt x="3950" y="31"/>
                  </a:cubicBezTo>
                  <a:cubicBezTo>
                    <a:pt x="3756" y="10"/>
                    <a:pt x="3561" y="0"/>
                    <a:pt x="336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43"/>
            <p:cNvSpPr/>
            <p:nvPr/>
          </p:nvSpPr>
          <p:spPr>
            <a:xfrm>
              <a:off x="4981638" y="414098"/>
              <a:ext cx="214710" cy="114798"/>
            </a:xfrm>
            <a:custGeom>
              <a:rect b="b" l="l" r="r" t="t"/>
              <a:pathLst>
                <a:path extrusionOk="0" h="2892" w="5409">
                  <a:moveTo>
                    <a:pt x="3975" y="1038"/>
                  </a:moveTo>
                  <a:cubicBezTo>
                    <a:pt x="4023" y="1038"/>
                    <a:pt x="4072" y="1055"/>
                    <a:pt x="4110" y="1080"/>
                  </a:cubicBezTo>
                  <a:cubicBezTo>
                    <a:pt x="4168" y="1124"/>
                    <a:pt x="4202" y="1193"/>
                    <a:pt x="4204" y="1265"/>
                  </a:cubicBezTo>
                  <a:cubicBezTo>
                    <a:pt x="4205" y="1300"/>
                    <a:pt x="4200" y="1331"/>
                    <a:pt x="4188" y="1367"/>
                  </a:cubicBezTo>
                  <a:cubicBezTo>
                    <a:pt x="4176" y="1403"/>
                    <a:pt x="4152" y="1433"/>
                    <a:pt x="4125" y="1461"/>
                  </a:cubicBezTo>
                  <a:cubicBezTo>
                    <a:pt x="4104" y="1478"/>
                    <a:pt x="4079" y="1495"/>
                    <a:pt x="4053" y="1505"/>
                  </a:cubicBezTo>
                  <a:cubicBezTo>
                    <a:pt x="4017" y="1521"/>
                    <a:pt x="3984" y="1527"/>
                    <a:pt x="3947" y="1527"/>
                  </a:cubicBezTo>
                  <a:cubicBezTo>
                    <a:pt x="3946" y="1527"/>
                    <a:pt x="3944" y="1527"/>
                    <a:pt x="3943" y="1527"/>
                  </a:cubicBezTo>
                  <a:cubicBezTo>
                    <a:pt x="3880" y="1527"/>
                    <a:pt x="3822" y="1496"/>
                    <a:pt x="3778" y="1451"/>
                  </a:cubicBezTo>
                  <a:cubicBezTo>
                    <a:pt x="3765" y="1439"/>
                    <a:pt x="3757" y="1423"/>
                    <a:pt x="3749" y="1407"/>
                  </a:cubicBezTo>
                  <a:cubicBezTo>
                    <a:pt x="3745" y="1400"/>
                    <a:pt x="3739" y="1392"/>
                    <a:pt x="3735" y="1382"/>
                  </a:cubicBezTo>
                  <a:cubicBezTo>
                    <a:pt x="3723" y="1348"/>
                    <a:pt x="3717" y="1316"/>
                    <a:pt x="3720" y="1279"/>
                  </a:cubicBezTo>
                  <a:cubicBezTo>
                    <a:pt x="3723" y="1248"/>
                    <a:pt x="3738" y="1213"/>
                    <a:pt x="3759" y="1189"/>
                  </a:cubicBezTo>
                  <a:cubicBezTo>
                    <a:pt x="3765" y="1179"/>
                    <a:pt x="3775" y="1171"/>
                    <a:pt x="3783" y="1163"/>
                  </a:cubicBezTo>
                  <a:cubicBezTo>
                    <a:pt x="3788" y="1149"/>
                    <a:pt x="3797" y="1135"/>
                    <a:pt x="3804" y="1123"/>
                  </a:cubicBezTo>
                  <a:cubicBezTo>
                    <a:pt x="3816" y="1108"/>
                    <a:pt x="3830" y="1092"/>
                    <a:pt x="3847" y="1080"/>
                  </a:cubicBezTo>
                  <a:cubicBezTo>
                    <a:pt x="3873" y="1062"/>
                    <a:pt x="3895" y="1053"/>
                    <a:pt x="3924" y="1045"/>
                  </a:cubicBezTo>
                  <a:cubicBezTo>
                    <a:pt x="3940" y="1040"/>
                    <a:pt x="3958" y="1038"/>
                    <a:pt x="3975" y="1038"/>
                  </a:cubicBezTo>
                  <a:close/>
                  <a:moveTo>
                    <a:pt x="3226" y="1241"/>
                  </a:moveTo>
                  <a:cubicBezTo>
                    <a:pt x="3263" y="1241"/>
                    <a:pt x="3293" y="1261"/>
                    <a:pt x="3311" y="1294"/>
                  </a:cubicBezTo>
                  <a:cubicBezTo>
                    <a:pt x="3356" y="1387"/>
                    <a:pt x="3308" y="1499"/>
                    <a:pt x="3246" y="1570"/>
                  </a:cubicBezTo>
                  <a:cubicBezTo>
                    <a:pt x="3184" y="1638"/>
                    <a:pt x="3106" y="1687"/>
                    <a:pt x="3021" y="1717"/>
                  </a:cubicBezTo>
                  <a:cubicBezTo>
                    <a:pt x="2968" y="1734"/>
                    <a:pt x="2912" y="1747"/>
                    <a:pt x="2856" y="1747"/>
                  </a:cubicBezTo>
                  <a:cubicBezTo>
                    <a:pt x="2812" y="1747"/>
                    <a:pt x="2770" y="1740"/>
                    <a:pt x="2729" y="1721"/>
                  </a:cubicBezTo>
                  <a:cubicBezTo>
                    <a:pt x="2646" y="1681"/>
                    <a:pt x="2573" y="1605"/>
                    <a:pt x="2567" y="1510"/>
                  </a:cubicBezTo>
                  <a:cubicBezTo>
                    <a:pt x="2563" y="1455"/>
                    <a:pt x="2590" y="1411"/>
                    <a:pt x="2645" y="1398"/>
                  </a:cubicBezTo>
                  <a:cubicBezTo>
                    <a:pt x="2650" y="1397"/>
                    <a:pt x="2656" y="1396"/>
                    <a:pt x="2661" y="1396"/>
                  </a:cubicBezTo>
                  <a:cubicBezTo>
                    <a:pt x="2706" y="1396"/>
                    <a:pt x="2752" y="1432"/>
                    <a:pt x="2756" y="1476"/>
                  </a:cubicBezTo>
                  <a:cubicBezTo>
                    <a:pt x="2757" y="1482"/>
                    <a:pt x="2759" y="1489"/>
                    <a:pt x="2760" y="1494"/>
                  </a:cubicBezTo>
                  <a:lnTo>
                    <a:pt x="2760" y="1493"/>
                  </a:lnTo>
                  <a:cubicBezTo>
                    <a:pt x="2761" y="1495"/>
                    <a:pt x="2761" y="1499"/>
                    <a:pt x="2762" y="1501"/>
                  </a:cubicBezTo>
                  <a:cubicBezTo>
                    <a:pt x="2765" y="1501"/>
                    <a:pt x="2765" y="1502"/>
                    <a:pt x="2765" y="1502"/>
                  </a:cubicBezTo>
                  <a:cubicBezTo>
                    <a:pt x="2768" y="1506"/>
                    <a:pt x="2771" y="1513"/>
                    <a:pt x="2776" y="1517"/>
                  </a:cubicBezTo>
                  <a:cubicBezTo>
                    <a:pt x="2777" y="1518"/>
                    <a:pt x="2776" y="1518"/>
                    <a:pt x="2777" y="1518"/>
                  </a:cubicBezTo>
                  <a:cubicBezTo>
                    <a:pt x="2778" y="1518"/>
                    <a:pt x="2778" y="1518"/>
                    <a:pt x="2778" y="1518"/>
                  </a:cubicBezTo>
                  <a:cubicBezTo>
                    <a:pt x="2779" y="1518"/>
                    <a:pt x="2779" y="1518"/>
                    <a:pt x="2780" y="1519"/>
                  </a:cubicBezTo>
                  <a:cubicBezTo>
                    <a:pt x="2783" y="1523"/>
                    <a:pt x="2791" y="1527"/>
                    <a:pt x="2796" y="1530"/>
                  </a:cubicBezTo>
                  <a:cubicBezTo>
                    <a:pt x="2797" y="1530"/>
                    <a:pt x="2797" y="1532"/>
                    <a:pt x="2799" y="1532"/>
                  </a:cubicBezTo>
                  <a:cubicBezTo>
                    <a:pt x="2806" y="1535"/>
                    <a:pt x="2812" y="1536"/>
                    <a:pt x="2818" y="1539"/>
                  </a:cubicBezTo>
                  <a:cubicBezTo>
                    <a:pt x="2819" y="1539"/>
                    <a:pt x="2819" y="1539"/>
                    <a:pt x="2820" y="1540"/>
                  </a:cubicBezTo>
                  <a:lnTo>
                    <a:pt x="2823" y="1540"/>
                  </a:lnTo>
                  <a:cubicBezTo>
                    <a:pt x="2829" y="1541"/>
                    <a:pt x="2838" y="1541"/>
                    <a:pt x="2846" y="1543"/>
                  </a:cubicBezTo>
                  <a:lnTo>
                    <a:pt x="2856" y="1543"/>
                  </a:lnTo>
                  <a:cubicBezTo>
                    <a:pt x="2863" y="1543"/>
                    <a:pt x="2872" y="1541"/>
                    <a:pt x="2879" y="1541"/>
                  </a:cubicBezTo>
                  <a:cubicBezTo>
                    <a:pt x="2892" y="1539"/>
                    <a:pt x="2906" y="1535"/>
                    <a:pt x="2919" y="1530"/>
                  </a:cubicBezTo>
                  <a:cubicBezTo>
                    <a:pt x="2923" y="1529"/>
                    <a:pt x="2934" y="1527"/>
                    <a:pt x="2934" y="1525"/>
                  </a:cubicBezTo>
                  <a:cubicBezTo>
                    <a:pt x="2943" y="1523"/>
                    <a:pt x="2950" y="1520"/>
                    <a:pt x="2957" y="1517"/>
                  </a:cubicBezTo>
                  <a:cubicBezTo>
                    <a:pt x="2971" y="1510"/>
                    <a:pt x="2985" y="1503"/>
                    <a:pt x="3000" y="1496"/>
                  </a:cubicBezTo>
                  <a:cubicBezTo>
                    <a:pt x="3002" y="1494"/>
                    <a:pt x="3014" y="1488"/>
                    <a:pt x="3014" y="1488"/>
                  </a:cubicBezTo>
                  <a:cubicBezTo>
                    <a:pt x="3017" y="1486"/>
                    <a:pt x="3021" y="1483"/>
                    <a:pt x="3025" y="1481"/>
                  </a:cubicBezTo>
                  <a:cubicBezTo>
                    <a:pt x="3037" y="1471"/>
                    <a:pt x="3049" y="1462"/>
                    <a:pt x="3061" y="1451"/>
                  </a:cubicBezTo>
                  <a:cubicBezTo>
                    <a:pt x="3067" y="1446"/>
                    <a:pt x="3072" y="1441"/>
                    <a:pt x="3077" y="1437"/>
                  </a:cubicBezTo>
                  <a:lnTo>
                    <a:pt x="3078" y="1436"/>
                  </a:lnTo>
                  <a:cubicBezTo>
                    <a:pt x="3084" y="1436"/>
                    <a:pt x="3101" y="1405"/>
                    <a:pt x="3105" y="1400"/>
                  </a:cubicBezTo>
                  <a:cubicBezTo>
                    <a:pt x="3106" y="1399"/>
                    <a:pt x="3106" y="1399"/>
                    <a:pt x="3106" y="1398"/>
                  </a:cubicBezTo>
                  <a:cubicBezTo>
                    <a:pt x="3110" y="1394"/>
                    <a:pt x="3113" y="1383"/>
                    <a:pt x="3114" y="1379"/>
                  </a:cubicBezTo>
                  <a:cubicBezTo>
                    <a:pt x="3117" y="1373"/>
                    <a:pt x="3119" y="1366"/>
                    <a:pt x="3121" y="1357"/>
                  </a:cubicBezTo>
                  <a:cubicBezTo>
                    <a:pt x="3122" y="1357"/>
                    <a:pt x="3122" y="1356"/>
                    <a:pt x="3122" y="1353"/>
                  </a:cubicBezTo>
                  <a:cubicBezTo>
                    <a:pt x="3122" y="1353"/>
                    <a:pt x="3125" y="1342"/>
                    <a:pt x="3126" y="1340"/>
                  </a:cubicBezTo>
                  <a:cubicBezTo>
                    <a:pt x="3129" y="1325"/>
                    <a:pt x="3132" y="1312"/>
                    <a:pt x="3136" y="1299"/>
                  </a:cubicBezTo>
                  <a:cubicBezTo>
                    <a:pt x="3147" y="1264"/>
                    <a:pt x="3186" y="1241"/>
                    <a:pt x="3221" y="1241"/>
                  </a:cubicBezTo>
                  <a:cubicBezTo>
                    <a:pt x="3223" y="1241"/>
                    <a:pt x="3224" y="1241"/>
                    <a:pt x="3226" y="1241"/>
                  </a:cubicBezTo>
                  <a:close/>
                  <a:moveTo>
                    <a:pt x="2000" y="1355"/>
                  </a:moveTo>
                  <a:cubicBezTo>
                    <a:pt x="2008" y="1355"/>
                    <a:pt x="2016" y="1356"/>
                    <a:pt x="2023" y="1356"/>
                  </a:cubicBezTo>
                  <a:cubicBezTo>
                    <a:pt x="2064" y="1361"/>
                    <a:pt x="2099" y="1374"/>
                    <a:pt x="2132" y="1395"/>
                  </a:cubicBezTo>
                  <a:cubicBezTo>
                    <a:pt x="2203" y="1437"/>
                    <a:pt x="2240" y="1518"/>
                    <a:pt x="2234" y="1597"/>
                  </a:cubicBezTo>
                  <a:cubicBezTo>
                    <a:pt x="2231" y="1639"/>
                    <a:pt x="2215" y="1680"/>
                    <a:pt x="2192" y="1716"/>
                  </a:cubicBezTo>
                  <a:cubicBezTo>
                    <a:pt x="2168" y="1751"/>
                    <a:pt x="2136" y="1777"/>
                    <a:pt x="2101" y="1796"/>
                  </a:cubicBezTo>
                  <a:cubicBezTo>
                    <a:pt x="2068" y="1815"/>
                    <a:pt x="2029" y="1825"/>
                    <a:pt x="1989" y="1825"/>
                  </a:cubicBezTo>
                  <a:cubicBezTo>
                    <a:pt x="1976" y="1825"/>
                    <a:pt x="1963" y="1824"/>
                    <a:pt x="1950" y="1822"/>
                  </a:cubicBezTo>
                  <a:cubicBezTo>
                    <a:pt x="1929" y="1821"/>
                    <a:pt x="1908" y="1818"/>
                    <a:pt x="1890" y="1809"/>
                  </a:cubicBezTo>
                  <a:cubicBezTo>
                    <a:pt x="1867" y="1799"/>
                    <a:pt x="1847" y="1784"/>
                    <a:pt x="1832" y="1766"/>
                  </a:cubicBezTo>
                  <a:cubicBezTo>
                    <a:pt x="1818" y="1754"/>
                    <a:pt x="1804" y="1742"/>
                    <a:pt x="1793" y="1726"/>
                  </a:cubicBezTo>
                  <a:cubicBezTo>
                    <a:pt x="1764" y="1686"/>
                    <a:pt x="1750" y="1643"/>
                    <a:pt x="1751" y="1593"/>
                  </a:cubicBezTo>
                  <a:cubicBezTo>
                    <a:pt x="1751" y="1546"/>
                    <a:pt x="1775" y="1508"/>
                    <a:pt x="1806" y="1475"/>
                  </a:cubicBezTo>
                  <a:cubicBezTo>
                    <a:pt x="1810" y="1472"/>
                    <a:pt x="1813" y="1470"/>
                    <a:pt x="1816" y="1467"/>
                  </a:cubicBezTo>
                  <a:cubicBezTo>
                    <a:pt x="1838" y="1427"/>
                    <a:pt x="1868" y="1397"/>
                    <a:pt x="1911" y="1375"/>
                  </a:cubicBezTo>
                  <a:cubicBezTo>
                    <a:pt x="1937" y="1362"/>
                    <a:pt x="1969" y="1355"/>
                    <a:pt x="2000" y="1355"/>
                  </a:cubicBezTo>
                  <a:close/>
                  <a:moveTo>
                    <a:pt x="3437" y="0"/>
                  </a:moveTo>
                  <a:cubicBezTo>
                    <a:pt x="2632" y="0"/>
                    <a:pt x="1836" y="153"/>
                    <a:pt x="1122" y="565"/>
                  </a:cubicBezTo>
                  <a:cubicBezTo>
                    <a:pt x="722" y="794"/>
                    <a:pt x="274" y="1123"/>
                    <a:pt x="94" y="1564"/>
                  </a:cubicBezTo>
                  <a:cubicBezTo>
                    <a:pt x="1" y="1793"/>
                    <a:pt x="16" y="2038"/>
                    <a:pt x="172" y="2235"/>
                  </a:cubicBezTo>
                  <a:cubicBezTo>
                    <a:pt x="321" y="2425"/>
                    <a:pt x="548" y="2533"/>
                    <a:pt x="774" y="2603"/>
                  </a:cubicBezTo>
                  <a:cubicBezTo>
                    <a:pt x="1298" y="2768"/>
                    <a:pt x="1865" y="2865"/>
                    <a:pt x="2414" y="2887"/>
                  </a:cubicBezTo>
                  <a:cubicBezTo>
                    <a:pt x="2480" y="2890"/>
                    <a:pt x="2546" y="2891"/>
                    <a:pt x="2612" y="2891"/>
                  </a:cubicBezTo>
                  <a:cubicBezTo>
                    <a:pt x="3075" y="2891"/>
                    <a:pt x="3539" y="2826"/>
                    <a:pt x="3977" y="2670"/>
                  </a:cubicBezTo>
                  <a:cubicBezTo>
                    <a:pt x="4411" y="2515"/>
                    <a:pt x="4864" y="2264"/>
                    <a:pt x="5130" y="1874"/>
                  </a:cubicBezTo>
                  <a:cubicBezTo>
                    <a:pt x="5409" y="1462"/>
                    <a:pt x="5383" y="916"/>
                    <a:pt x="5059" y="531"/>
                  </a:cubicBezTo>
                  <a:cubicBezTo>
                    <a:pt x="4798" y="222"/>
                    <a:pt x="4437" y="86"/>
                    <a:pt x="4054" y="29"/>
                  </a:cubicBezTo>
                  <a:cubicBezTo>
                    <a:pt x="3848" y="10"/>
                    <a:pt x="3642" y="0"/>
                    <a:pt x="343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43"/>
            <p:cNvSpPr/>
            <p:nvPr/>
          </p:nvSpPr>
          <p:spPr>
            <a:xfrm>
              <a:off x="4975287" y="465821"/>
              <a:ext cx="230747" cy="86257"/>
            </a:xfrm>
            <a:custGeom>
              <a:rect b="b" l="l" r="r" t="t"/>
              <a:pathLst>
                <a:path extrusionOk="0" h="2173" w="5813">
                  <a:moveTo>
                    <a:pt x="5698" y="0"/>
                  </a:moveTo>
                  <a:cubicBezTo>
                    <a:pt x="5682" y="320"/>
                    <a:pt x="5542" y="628"/>
                    <a:pt x="5313" y="878"/>
                  </a:cubicBezTo>
                  <a:cubicBezTo>
                    <a:pt x="4949" y="1268"/>
                    <a:pt x="4427" y="1508"/>
                    <a:pt x="3917" y="1641"/>
                  </a:cubicBezTo>
                  <a:cubicBezTo>
                    <a:pt x="3561" y="1731"/>
                    <a:pt x="3197" y="1770"/>
                    <a:pt x="2832" y="1770"/>
                  </a:cubicBezTo>
                  <a:cubicBezTo>
                    <a:pt x="2601" y="1770"/>
                    <a:pt x="2370" y="1754"/>
                    <a:pt x="2141" y="1727"/>
                  </a:cubicBezTo>
                  <a:cubicBezTo>
                    <a:pt x="1832" y="1691"/>
                    <a:pt x="1525" y="1633"/>
                    <a:pt x="1221" y="1560"/>
                  </a:cubicBezTo>
                  <a:cubicBezTo>
                    <a:pt x="955" y="1498"/>
                    <a:pt x="681" y="1429"/>
                    <a:pt x="450" y="1278"/>
                  </a:cubicBezTo>
                  <a:cubicBezTo>
                    <a:pt x="343" y="1208"/>
                    <a:pt x="244" y="1118"/>
                    <a:pt x="167" y="1013"/>
                  </a:cubicBezTo>
                  <a:lnTo>
                    <a:pt x="0" y="1059"/>
                  </a:lnTo>
                  <a:cubicBezTo>
                    <a:pt x="126" y="1226"/>
                    <a:pt x="280" y="1375"/>
                    <a:pt x="454" y="1501"/>
                  </a:cubicBezTo>
                  <a:cubicBezTo>
                    <a:pt x="861" y="1797"/>
                    <a:pt x="1343" y="1964"/>
                    <a:pt x="1832" y="2065"/>
                  </a:cubicBezTo>
                  <a:cubicBezTo>
                    <a:pt x="2160" y="2134"/>
                    <a:pt x="2497" y="2172"/>
                    <a:pt x="2833" y="2172"/>
                  </a:cubicBezTo>
                  <a:cubicBezTo>
                    <a:pt x="3041" y="2172"/>
                    <a:pt x="3250" y="2158"/>
                    <a:pt x="3456" y="2127"/>
                  </a:cubicBezTo>
                  <a:cubicBezTo>
                    <a:pt x="3932" y="2055"/>
                    <a:pt x="4393" y="1897"/>
                    <a:pt x="4802" y="1644"/>
                  </a:cubicBezTo>
                  <a:cubicBezTo>
                    <a:pt x="4995" y="1526"/>
                    <a:pt x="5175" y="1386"/>
                    <a:pt x="5338" y="1229"/>
                  </a:cubicBezTo>
                  <a:cubicBezTo>
                    <a:pt x="5493" y="1078"/>
                    <a:pt x="5619" y="892"/>
                    <a:pt x="5780" y="748"/>
                  </a:cubicBezTo>
                  <a:cubicBezTo>
                    <a:pt x="5783" y="715"/>
                    <a:pt x="5785" y="680"/>
                    <a:pt x="5786" y="648"/>
                  </a:cubicBezTo>
                  <a:cubicBezTo>
                    <a:pt x="5797" y="435"/>
                    <a:pt x="5801" y="220"/>
                    <a:pt x="5812" y="7"/>
                  </a:cubicBezTo>
                  <a:lnTo>
                    <a:pt x="5698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43"/>
            <p:cNvSpPr/>
            <p:nvPr/>
          </p:nvSpPr>
          <p:spPr>
            <a:xfrm>
              <a:off x="4791778" y="315893"/>
              <a:ext cx="221339" cy="119720"/>
            </a:xfrm>
            <a:custGeom>
              <a:rect b="b" l="l" r="r" t="t"/>
              <a:pathLst>
                <a:path extrusionOk="0" h="3016" w="5576">
                  <a:moveTo>
                    <a:pt x="4011" y="1"/>
                  </a:moveTo>
                  <a:cubicBezTo>
                    <a:pt x="3946" y="1"/>
                    <a:pt x="3882" y="2"/>
                    <a:pt x="3817" y="4"/>
                  </a:cubicBezTo>
                  <a:cubicBezTo>
                    <a:pt x="3151" y="26"/>
                    <a:pt x="2467" y="135"/>
                    <a:pt x="1833" y="348"/>
                  </a:cubicBezTo>
                  <a:cubicBezTo>
                    <a:pt x="1251" y="544"/>
                    <a:pt x="663" y="846"/>
                    <a:pt x="241" y="1302"/>
                  </a:cubicBezTo>
                  <a:cubicBezTo>
                    <a:pt x="139" y="1414"/>
                    <a:pt x="50" y="1543"/>
                    <a:pt x="11" y="1691"/>
                  </a:cubicBezTo>
                  <a:cubicBezTo>
                    <a:pt x="5" y="1708"/>
                    <a:pt x="1" y="1726"/>
                    <a:pt x="0" y="1742"/>
                  </a:cubicBezTo>
                  <a:cubicBezTo>
                    <a:pt x="163" y="1962"/>
                    <a:pt x="333" y="2176"/>
                    <a:pt x="543" y="2353"/>
                  </a:cubicBezTo>
                  <a:cubicBezTo>
                    <a:pt x="746" y="2522"/>
                    <a:pt x="979" y="2655"/>
                    <a:pt x="1223" y="2753"/>
                  </a:cubicBezTo>
                  <a:cubicBezTo>
                    <a:pt x="1677" y="2934"/>
                    <a:pt x="2169" y="3016"/>
                    <a:pt x="2663" y="3016"/>
                  </a:cubicBezTo>
                  <a:cubicBezTo>
                    <a:pt x="3191" y="3016"/>
                    <a:pt x="3722" y="2922"/>
                    <a:pt x="4213" y="2757"/>
                  </a:cubicBezTo>
                  <a:cubicBezTo>
                    <a:pt x="4699" y="2592"/>
                    <a:pt x="5158" y="2343"/>
                    <a:pt x="5555" y="2017"/>
                  </a:cubicBezTo>
                  <a:cubicBezTo>
                    <a:pt x="5562" y="2012"/>
                    <a:pt x="5569" y="2007"/>
                    <a:pt x="5575" y="2000"/>
                  </a:cubicBezTo>
                  <a:lnTo>
                    <a:pt x="5502" y="1915"/>
                  </a:lnTo>
                  <a:cubicBezTo>
                    <a:pt x="5219" y="2195"/>
                    <a:pt x="4836" y="2378"/>
                    <a:pt x="4469" y="2515"/>
                  </a:cubicBezTo>
                  <a:cubicBezTo>
                    <a:pt x="3943" y="2721"/>
                    <a:pt x="3376" y="2842"/>
                    <a:pt x="2812" y="2842"/>
                  </a:cubicBezTo>
                  <a:cubicBezTo>
                    <a:pt x="2334" y="2842"/>
                    <a:pt x="1858" y="2755"/>
                    <a:pt x="1412" y="2559"/>
                  </a:cubicBezTo>
                  <a:cubicBezTo>
                    <a:pt x="1042" y="2395"/>
                    <a:pt x="519" y="2122"/>
                    <a:pt x="563" y="1654"/>
                  </a:cubicBezTo>
                  <a:cubicBezTo>
                    <a:pt x="610" y="1149"/>
                    <a:pt x="1129" y="910"/>
                    <a:pt x="1550" y="737"/>
                  </a:cubicBezTo>
                  <a:cubicBezTo>
                    <a:pt x="2260" y="445"/>
                    <a:pt x="2980" y="245"/>
                    <a:pt x="3750" y="190"/>
                  </a:cubicBezTo>
                  <a:cubicBezTo>
                    <a:pt x="3862" y="181"/>
                    <a:pt x="3977" y="176"/>
                    <a:pt x="4095" y="176"/>
                  </a:cubicBezTo>
                  <a:cubicBezTo>
                    <a:pt x="4155" y="176"/>
                    <a:pt x="4214" y="177"/>
                    <a:pt x="4274" y="180"/>
                  </a:cubicBezTo>
                  <a:lnTo>
                    <a:pt x="4284" y="7"/>
                  </a:lnTo>
                  <a:cubicBezTo>
                    <a:pt x="4193" y="3"/>
                    <a:pt x="4102" y="1"/>
                    <a:pt x="401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43"/>
            <p:cNvSpPr/>
            <p:nvPr/>
          </p:nvSpPr>
          <p:spPr>
            <a:xfrm>
              <a:off x="4961394" y="316250"/>
              <a:ext cx="87051" cy="79033"/>
            </a:xfrm>
            <a:custGeom>
              <a:rect b="b" l="l" r="r" t="t"/>
              <a:pathLst>
                <a:path extrusionOk="0" h="1991" w="2193">
                  <a:moveTo>
                    <a:pt x="10" y="0"/>
                  </a:moveTo>
                  <a:lnTo>
                    <a:pt x="0" y="173"/>
                  </a:lnTo>
                  <a:cubicBezTo>
                    <a:pt x="423" y="193"/>
                    <a:pt x="854" y="285"/>
                    <a:pt x="1181" y="527"/>
                  </a:cubicBezTo>
                  <a:cubicBezTo>
                    <a:pt x="1563" y="814"/>
                    <a:pt x="1687" y="1298"/>
                    <a:pt x="1406" y="1697"/>
                  </a:cubicBezTo>
                  <a:cubicBezTo>
                    <a:pt x="1353" y="1772"/>
                    <a:pt x="1293" y="1843"/>
                    <a:pt x="1228" y="1906"/>
                  </a:cubicBezTo>
                  <a:lnTo>
                    <a:pt x="1301" y="1991"/>
                  </a:lnTo>
                  <a:cubicBezTo>
                    <a:pt x="1480" y="1842"/>
                    <a:pt x="1647" y="1678"/>
                    <a:pt x="1798" y="1501"/>
                  </a:cubicBezTo>
                  <a:cubicBezTo>
                    <a:pt x="1947" y="1328"/>
                    <a:pt x="2069" y="1141"/>
                    <a:pt x="2192" y="951"/>
                  </a:cubicBezTo>
                  <a:cubicBezTo>
                    <a:pt x="2079" y="688"/>
                    <a:pt x="1872" y="504"/>
                    <a:pt x="1605" y="374"/>
                  </a:cubicBezTo>
                  <a:cubicBezTo>
                    <a:pt x="1110" y="134"/>
                    <a:pt x="562" y="26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43"/>
            <p:cNvSpPr/>
            <p:nvPr/>
          </p:nvSpPr>
          <p:spPr>
            <a:xfrm>
              <a:off x="4961116" y="399490"/>
              <a:ext cx="248372" cy="108367"/>
            </a:xfrm>
            <a:custGeom>
              <a:rect b="b" l="l" r="r" t="t"/>
              <a:pathLst>
                <a:path extrusionOk="0" h="2730" w="6257">
                  <a:moveTo>
                    <a:pt x="3857" y="1"/>
                  </a:moveTo>
                  <a:cubicBezTo>
                    <a:pt x="3607" y="1"/>
                    <a:pt x="3357" y="18"/>
                    <a:pt x="3110" y="50"/>
                  </a:cubicBezTo>
                  <a:cubicBezTo>
                    <a:pt x="2518" y="126"/>
                    <a:pt x="1910" y="274"/>
                    <a:pt x="1366" y="523"/>
                  </a:cubicBezTo>
                  <a:cubicBezTo>
                    <a:pt x="881" y="745"/>
                    <a:pt x="428" y="1079"/>
                    <a:pt x="164" y="1555"/>
                  </a:cubicBezTo>
                  <a:cubicBezTo>
                    <a:pt x="85" y="1699"/>
                    <a:pt x="33" y="1849"/>
                    <a:pt x="1" y="2001"/>
                  </a:cubicBezTo>
                  <a:cubicBezTo>
                    <a:pt x="71" y="2268"/>
                    <a:pt x="192" y="2515"/>
                    <a:pt x="355" y="2729"/>
                  </a:cubicBezTo>
                  <a:lnTo>
                    <a:pt x="522" y="2683"/>
                  </a:lnTo>
                  <a:cubicBezTo>
                    <a:pt x="462" y="2600"/>
                    <a:pt x="418" y="2510"/>
                    <a:pt x="389" y="2412"/>
                  </a:cubicBezTo>
                  <a:cubicBezTo>
                    <a:pt x="325" y="2165"/>
                    <a:pt x="394" y="1909"/>
                    <a:pt x="520" y="1694"/>
                  </a:cubicBezTo>
                  <a:cubicBezTo>
                    <a:pt x="784" y="1241"/>
                    <a:pt x="1268" y="902"/>
                    <a:pt x="1728" y="668"/>
                  </a:cubicBezTo>
                  <a:cubicBezTo>
                    <a:pt x="2129" y="465"/>
                    <a:pt x="2558" y="335"/>
                    <a:pt x="2997" y="271"/>
                  </a:cubicBezTo>
                  <a:cubicBezTo>
                    <a:pt x="3330" y="193"/>
                    <a:pt x="3673" y="156"/>
                    <a:pt x="4015" y="156"/>
                  </a:cubicBezTo>
                  <a:cubicBezTo>
                    <a:pt x="4202" y="156"/>
                    <a:pt x="4390" y="168"/>
                    <a:pt x="4574" y="189"/>
                  </a:cubicBezTo>
                  <a:cubicBezTo>
                    <a:pt x="5168" y="261"/>
                    <a:pt x="5729" y="555"/>
                    <a:pt x="5963" y="1132"/>
                  </a:cubicBezTo>
                  <a:cubicBezTo>
                    <a:pt x="6036" y="1310"/>
                    <a:pt x="6064" y="1492"/>
                    <a:pt x="6055" y="1671"/>
                  </a:cubicBezTo>
                  <a:lnTo>
                    <a:pt x="6169" y="1678"/>
                  </a:lnTo>
                  <a:cubicBezTo>
                    <a:pt x="6179" y="1506"/>
                    <a:pt x="6193" y="1335"/>
                    <a:pt x="6219" y="1166"/>
                  </a:cubicBezTo>
                  <a:cubicBezTo>
                    <a:pt x="6230" y="1100"/>
                    <a:pt x="6242" y="1033"/>
                    <a:pt x="6257" y="966"/>
                  </a:cubicBezTo>
                  <a:cubicBezTo>
                    <a:pt x="6248" y="960"/>
                    <a:pt x="6238" y="951"/>
                    <a:pt x="6232" y="940"/>
                  </a:cubicBezTo>
                  <a:cubicBezTo>
                    <a:pt x="6081" y="703"/>
                    <a:pt x="5902" y="518"/>
                    <a:pt x="5652" y="382"/>
                  </a:cubicBezTo>
                  <a:cubicBezTo>
                    <a:pt x="5409" y="248"/>
                    <a:pt x="5146" y="164"/>
                    <a:pt x="4876" y="106"/>
                  </a:cubicBezTo>
                  <a:cubicBezTo>
                    <a:pt x="4542" y="33"/>
                    <a:pt x="4199" y="1"/>
                    <a:pt x="38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43"/>
            <p:cNvSpPr/>
            <p:nvPr/>
          </p:nvSpPr>
          <p:spPr>
            <a:xfrm>
              <a:off x="4792174" y="394409"/>
              <a:ext cx="111424" cy="98364"/>
            </a:xfrm>
            <a:custGeom>
              <a:rect b="b" l="l" r="r" t="t"/>
              <a:pathLst>
                <a:path extrusionOk="0" h="2478" w="2807">
                  <a:moveTo>
                    <a:pt x="1" y="1"/>
                  </a:moveTo>
                  <a:lnTo>
                    <a:pt x="1" y="1"/>
                  </a:lnTo>
                  <a:cubicBezTo>
                    <a:pt x="15" y="67"/>
                    <a:pt x="37" y="134"/>
                    <a:pt x="63" y="197"/>
                  </a:cubicBezTo>
                  <a:cubicBezTo>
                    <a:pt x="198" y="529"/>
                    <a:pt x="363" y="847"/>
                    <a:pt x="492" y="1183"/>
                  </a:cubicBezTo>
                  <a:cubicBezTo>
                    <a:pt x="499" y="1204"/>
                    <a:pt x="495" y="1222"/>
                    <a:pt x="488" y="1237"/>
                  </a:cubicBezTo>
                  <a:cubicBezTo>
                    <a:pt x="598" y="1299"/>
                    <a:pt x="709" y="1363"/>
                    <a:pt x="820" y="1425"/>
                  </a:cubicBezTo>
                  <a:cubicBezTo>
                    <a:pt x="1445" y="1778"/>
                    <a:pt x="2072" y="2128"/>
                    <a:pt x="2698" y="2477"/>
                  </a:cubicBezTo>
                  <a:cubicBezTo>
                    <a:pt x="2717" y="2065"/>
                    <a:pt x="2754" y="1650"/>
                    <a:pt x="2806" y="1230"/>
                  </a:cubicBezTo>
                  <a:lnTo>
                    <a:pt x="2806" y="1230"/>
                  </a:lnTo>
                  <a:cubicBezTo>
                    <a:pt x="2754" y="1231"/>
                    <a:pt x="2701" y="1232"/>
                    <a:pt x="2649" y="1232"/>
                  </a:cubicBezTo>
                  <a:cubicBezTo>
                    <a:pt x="2557" y="1232"/>
                    <a:pt x="2466" y="1229"/>
                    <a:pt x="2375" y="1223"/>
                  </a:cubicBezTo>
                  <a:cubicBezTo>
                    <a:pt x="1877" y="1192"/>
                    <a:pt x="1377" y="1082"/>
                    <a:pt x="933" y="848"/>
                  </a:cubicBezTo>
                  <a:cubicBezTo>
                    <a:pt x="544" y="646"/>
                    <a:pt x="237" y="358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43"/>
            <p:cNvSpPr/>
            <p:nvPr/>
          </p:nvSpPr>
          <p:spPr>
            <a:xfrm>
              <a:off x="4899192" y="417710"/>
              <a:ext cx="98007" cy="106740"/>
            </a:xfrm>
            <a:custGeom>
              <a:rect b="b" l="l" r="r" t="t"/>
              <a:pathLst>
                <a:path extrusionOk="0" h="2689" w="2469">
                  <a:moveTo>
                    <a:pt x="2417" y="0"/>
                  </a:moveTo>
                  <a:cubicBezTo>
                    <a:pt x="1722" y="407"/>
                    <a:pt x="915" y="624"/>
                    <a:pt x="109" y="645"/>
                  </a:cubicBezTo>
                  <a:cubicBezTo>
                    <a:pt x="57" y="1064"/>
                    <a:pt x="20" y="1479"/>
                    <a:pt x="1" y="1891"/>
                  </a:cubicBezTo>
                  <a:lnTo>
                    <a:pt x="1434" y="2688"/>
                  </a:lnTo>
                  <a:cubicBezTo>
                    <a:pt x="1213" y="2091"/>
                    <a:pt x="1245" y="1408"/>
                    <a:pt x="1601" y="870"/>
                  </a:cubicBezTo>
                  <a:cubicBezTo>
                    <a:pt x="1821" y="537"/>
                    <a:pt x="2126" y="283"/>
                    <a:pt x="2468" y="90"/>
                  </a:cubicBezTo>
                  <a:lnTo>
                    <a:pt x="2417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43"/>
            <p:cNvSpPr/>
            <p:nvPr/>
          </p:nvSpPr>
          <p:spPr>
            <a:xfrm>
              <a:off x="4959052" y="490392"/>
              <a:ext cx="188631" cy="130120"/>
            </a:xfrm>
            <a:custGeom>
              <a:rect b="b" l="l" r="r" t="t"/>
              <a:pathLst>
                <a:path extrusionOk="0" h="3278" w="4752">
                  <a:moveTo>
                    <a:pt x="18" y="1"/>
                  </a:moveTo>
                  <a:lnTo>
                    <a:pt x="18" y="1"/>
                  </a:lnTo>
                  <a:cubicBezTo>
                    <a:pt x="1" y="310"/>
                    <a:pt x="50" y="628"/>
                    <a:pt x="106" y="941"/>
                  </a:cubicBezTo>
                  <a:cubicBezTo>
                    <a:pt x="107" y="947"/>
                    <a:pt x="106" y="952"/>
                    <a:pt x="106" y="957"/>
                  </a:cubicBezTo>
                  <a:cubicBezTo>
                    <a:pt x="249" y="1037"/>
                    <a:pt x="394" y="1117"/>
                    <a:pt x="536" y="1196"/>
                  </a:cubicBezTo>
                  <a:cubicBezTo>
                    <a:pt x="1812" y="1897"/>
                    <a:pt x="3092" y="2591"/>
                    <a:pt x="4376" y="3277"/>
                  </a:cubicBezTo>
                  <a:cubicBezTo>
                    <a:pt x="4572" y="2690"/>
                    <a:pt x="4705" y="2085"/>
                    <a:pt x="4752" y="1466"/>
                  </a:cubicBezTo>
                  <a:lnTo>
                    <a:pt x="4752" y="1466"/>
                  </a:lnTo>
                  <a:cubicBezTo>
                    <a:pt x="4277" y="1650"/>
                    <a:pt x="3769" y="1733"/>
                    <a:pt x="3258" y="1733"/>
                  </a:cubicBezTo>
                  <a:cubicBezTo>
                    <a:pt x="2819" y="1733"/>
                    <a:pt x="2378" y="1672"/>
                    <a:pt x="1956" y="1561"/>
                  </a:cubicBezTo>
                  <a:cubicBezTo>
                    <a:pt x="1154" y="1352"/>
                    <a:pt x="259" y="831"/>
                    <a:pt x="18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43"/>
            <p:cNvSpPr/>
            <p:nvPr/>
          </p:nvSpPr>
          <p:spPr>
            <a:xfrm>
              <a:off x="5132757" y="507897"/>
              <a:ext cx="71094" cy="118132"/>
            </a:xfrm>
            <a:custGeom>
              <a:rect b="b" l="l" r="r" t="t"/>
              <a:pathLst>
                <a:path extrusionOk="0" h="2976" w="1791">
                  <a:moveTo>
                    <a:pt x="1790" y="0"/>
                  </a:moveTo>
                  <a:lnTo>
                    <a:pt x="1790" y="0"/>
                  </a:lnTo>
                  <a:cubicBezTo>
                    <a:pt x="1691" y="143"/>
                    <a:pt x="1559" y="270"/>
                    <a:pt x="1438" y="379"/>
                  </a:cubicBezTo>
                  <a:cubicBezTo>
                    <a:pt x="1240" y="557"/>
                    <a:pt x="1022" y="711"/>
                    <a:pt x="787" y="836"/>
                  </a:cubicBezTo>
                  <a:cubicBezTo>
                    <a:pt x="655" y="909"/>
                    <a:pt x="517" y="969"/>
                    <a:pt x="376" y="1024"/>
                  </a:cubicBezTo>
                  <a:cubicBezTo>
                    <a:pt x="329" y="1643"/>
                    <a:pt x="197" y="2248"/>
                    <a:pt x="0" y="2835"/>
                  </a:cubicBezTo>
                  <a:cubicBezTo>
                    <a:pt x="36" y="2854"/>
                    <a:pt x="74" y="2875"/>
                    <a:pt x="110" y="2895"/>
                  </a:cubicBezTo>
                  <a:cubicBezTo>
                    <a:pt x="161" y="2922"/>
                    <a:pt x="212" y="2948"/>
                    <a:pt x="262" y="2976"/>
                  </a:cubicBezTo>
                  <a:cubicBezTo>
                    <a:pt x="270" y="2963"/>
                    <a:pt x="278" y="2953"/>
                    <a:pt x="293" y="2946"/>
                  </a:cubicBezTo>
                  <a:cubicBezTo>
                    <a:pt x="679" y="2743"/>
                    <a:pt x="1000" y="2497"/>
                    <a:pt x="1223" y="2112"/>
                  </a:cubicBezTo>
                  <a:cubicBezTo>
                    <a:pt x="1447" y="1724"/>
                    <a:pt x="1568" y="1285"/>
                    <a:pt x="1665" y="851"/>
                  </a:cubicBezTo>
                  <a:cubicBezTo>
                    <a:pt x="1728" y="570"/>
                    <a:pt x="1765" y="286"/>
                    <a:pt x="1790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43"/>
            <p:cNvSpPr/>
            <p:nvPr/>
          </p:nvSpPr>
          <p:spPr>
            <a:xfrm>
              <a:off x="4654195" y="81891"/>
              <a:ext cx="964231" cy="329389"/>
            </a:xfrm>
            <a:custGeom>
              <a:rect b="b" l="l" r="r" t="t"/>
              <a:pathLst>
                <a:path extrusionOk="0" h="8298" w="24291">
                  <a:moveTo>
                    <a:pt x="16323" y="1"/>
                  </a:moveTo>
                  <a:cubicBezTo>
                    <a:pt x="15897" y="1"/>
                    <a:pt x="15470" y="22"/>
                    <a:pt x="15049" y="57"/>
                  </a:cubicBezTo>
                  <a:cubicBezTo>
                    <a:pt x="13622" y="175"/>
                    <a:pt x="12204" y="442"/>
                    <a:pt x="10823" y="818"/>
                  </a:cubicBezTo>
                  <a:cubicBezTo>
                    <a:pt x="8124" y="1553"/>
                    <a:pt x="5549" y="2742"/>
                    <a:pt x="3226" y="4301"/>
                  </a:cubicBezTo>
                  <a:cubicBezTo>
                    <a:pt x="2086" y="5065"/>
                    <a:pt x="1006" y="5917"/>
                    <a:pt x="0" y="6851"/>
                  </a:cubicBezTo>
                  <a:cubicBezTo>
                    <a:pt x="132" y="6924"/>
                    <a:pt x="264" y="6995"/>
                    <a:pt x="397" y="7071"/>
                  </a:cubicBezTo>
                  <a:cubicBezTo>
                    <a:pt x="533" y="7150"/>
                    <a:pt x="670" y="7228"/>
                    <a:pt x="808" y="7306"/>
                  </a:cubicBezTo>
                  <a:cubicBezTo>
                    <a:pt x="1027" y="6769"/>
                    <a:pt x="1454" y="6306"/>
                    <a:pt x="1906" y="5955"/>
                  </a:cubicBezTo>
                  <a:cubicBezTo>
                    <a:pt x="2152" y="5764"/>
                    <a:pt x="2418" y="5599"/>
                    <a:pt x="2703" y="5469"/>
                  </a:cubicBezTo>
                  <a:cubicBezTo>
                    <a:pt x="2844" y="5404"/>
                    <a:pt x="2992" y="5347"/>
                    <a:pt x="3142" y="5300"/>
                  </a:cubicBezTo>
                  <a:cubicBezTo>
                    <a:pt x="3259" y="5262"/>
                    <a:pt x="3389" y="5214"/>
                    <a:pt x="3514" y="5214"/>
                  </a:cubicBezTo>
                  <a:cubicBezTo>
                    <a:pt x="3529" y="5214"/>
                    <a:pt x="3545" y="5214"/>
                    <a:pt x="3560" y="5216"/>
                  </a:cubicBezTo>
                  <a:cubicBezTo>
                    <a:pt x="3677" y="5131"/>
                    <a:pt x="3798" y="5057"/>
                    <a:pt x="3932" y="5000"/>
                  </a:cubicBezTo>
                  <a:cubicBezTo>
                    <a:pt x="4016" y="4966"/>
                    <a:pt x="4109" y="4941"/>
                    <a:pt x="4202" y="4931"/>
                  </a:cubicBezTo>
                  <a:cubicBezTo>
                    <a:pt x="4172" y="4890"/>
                    <a:pt x="4147" y="4846"/>
                    <a:pt x="4132" y="4794"/>
                  </a:cubicBezTo>
                  <a:cubicBezTo>
                    <a:pt x="4095" y="4683"/>
                    <a:pt x="4089" y="4562"/>
                    <a:pt x="4116" y="4448"/>
                  </a:cubicBezTo>
                  <a:cubicBezTo>
                    <a:pt x="4140" y="4345"/>
                    <a:pt x="4203" y="4215"/>
                    <a:pt x="4318" y="4215"/>
                  </a:cubicBezTo>
                  <a:cubicBezTo>
                    <a:pt x="4333" y="4215"/>
                    <a:pt x="4350" y="4217"/>
                    <a:pt x="4367" y="4222"/>
                  </a:cubicBezTo>
                  <a:cubicBezTo>
                    <a:pt x="4434" y="4242"/>
                    <a:pt x="4478" y="4297"/>
                    <a:pt x="4507" y="4358"/>
                  </a:cubicBezTo>
                  <a:cubicBezTo>
                    <a:pt x="4515" y="4372"/>
                    <a:pt x="4521" y="4388"/>
                    <a:pt x="4527" y="4402"/>
                  </a:cubicBezTo>
                  <a:cubicBezTo>
                    <a:pt x="4577" y="4320"/>
                    <a:pt x="4646" y="4249"/>
                    <a:pt x="4725" y="4249"/>
                  </a:cubicBezTo>
                  <a:cubicBezTo>
                    <a:pt x="4746" y="4249"/>
                    <a:pt x="4767" y="4253"/>
                    <a:pt x="4789" y="4264"/>
                  </a:cubicBezTo>
                  <a:cubicBezTo>
                    <a:pt x="4866" y="4302"/>
                    <a:pt x="4880" y="4391"/>
                    <a:pt x="4885" y="4469"/>
                  </a:cubicBezTo>
                  <a:cubicBezTo>
                    <a:pt x="4911" y="4448"/>
                    <a:pt x="4939" y="4431"/>
                    <a:pt x="4971" y="4416"/>
                  </a:cubicBezTo>
                  <a:cubicBezTo>
                    <a:pt x="5005" y="4402"/>
                    <a:pt x="5041" y="4391"/>
                    <a:pt x="5076" y="4391"/>
                  </a:cubicBezTo>
                  <a:cubicBezTo>
                    <a:pt x="5098" y="4391"/>
                    <a:pt x="5120" y="4395"/>
                    <a:pt x="5141" y="4405"/>
                  </a:cubicBezTo>
                  <a:cubicBezTo>
                    <a:pt x="5193" y="4430"/>
                    <a:pt x="5226" y="4479"/>
                    <a:pt x="5242" y="4534"/>
                  </a:cubicBezTo>
                  <a:cubicBezTo>
                    <a:pt x="5276" y="4662"/>
                    <a:pt x="5204" y="4794"/>
                    <a:pt x="5126" y="4891"/>
                  </a:cubicBezTo>
                  <a:cubicBezTo>
                    <a:pt x="5042" y="4995"/>
                    <a:pt x="4947" y="5093"/>
                    <a:pt x="4845" y="5182"/>
                  </a:cubicBezTo>
                  <a:cubicBezTo>
                    <a:pt x="4844" y="5182"/>
                    <a:pt x="4844" y="5182"/>
                    <a:pt x="4843" y="5183"/>
                  </a:cubicBezTo>
                  <a:cubicBezTo>
                    <a:pt x="4854" y="5201"/>
                    <a:pt x="4865" y="5222"/>
                    <a:pt x="4875" y="5243"/>
                  </a:cubicBezTo>
                  <a:cubicBezTo>
                    <a:pt x="4896" y="5213"/>
                    <a:pt x="4924" y="5188"/>
                    <a:pt x="4958" y="5170"/>
                  </a:cubicBezTo>
                  <a:cubicBezTo>
                    <a:pt x="5010" y="5141"/>
                    <a:pt x="5069" y="5130"/>
                    <a:pt x="5127" y="5130"/>
                  </a:cubicBezTo>
                  <a:cubicBezTo>
                    <a:pt x="5133" y="5130"/>
                    <a:pt x="5138" y="5130"/>
                    <a:pt x="5143" y="5131"/>
                  </a:cubicBezTo>
                  <a:cubicBezTo>
                    <a:pt x="5174" y="5134"/>
                    <a:pt x="5207" y="5136"/>
                    <a:pt x="5240" y="5141"/>
                  </a:cubicBezTo>
                  <a:cubicBezTo>
                    <a:pt x="5242" y="5119"/>
                    <a:pt x="5245" y="5096"/>
                    <a:pt x="5251" y="5075"/>
                  </a:cubicBezTo>
                  <a:cubicBezTo>
                    <a:pt x="5265" y="5028"/>
                    <a:pt x="5286" y="4983"/>
                    <a:pt x="5320" y="4950"/>
                  </a:cubicBezTo>
                  <a:cubicBezTo>
                    <a:pt x="5360" y="4913"/>
                    <a:pt x="5419" y="4882"/>
                    <a:pt x="5475" y="4882"/>
                  </a:cubicBezTo>
                  <a:cubicBezTo>
                    <a:pt x="5482" y="4882"/>
                    <a:pt x="5489" y="4883"/>
                    <a:pt x="5495" y="4884"/>
                  </a:cubicBezTo>
                  <a:cubicBezTo>
                    <a:pt x="5433" y="4565"/>
                    <a:pt x="5492" y="4269"/>
                    <a:pt x="5714" y="4022"/>
                  </a:cubicBezTo>
                  <a:cubicBezTo>
                    <a:pt x="5928" y="3784"/>
                    <a:pt x="6226" y="3627"/>
                    <a:pt x="6499" y="3466"/>
                  </a:cubicBezTo>
                  <a:cubicBezTo>
                    <a:pt x="7182" y="3064"/>
                    <a:pt x="7866" y="2664"/>
                    <a:pt x="8559" y="2280"/>
                  </a:cubicBezTo>
                  <a:cubicBezTo>
                    <a:pt x="8903" y="2088"/>
                    <a:pt x="9246" y="1900"/>
                    <a:pt x="9592" y="1711"/>
                  </a:cubicBezTo>
                  <a:cubicBezTo>
                    <a:pt x="9910" y="1536"/>
                    <a:pt x="10229" y="1323"/>
                    <a:pt x="10573" y="1202"/>
                  </a:cubicBezTo>
                  <a:cubicBezTo>
                    <a:pt x="10703" y="1157"/>
                    <a:pt x="10836" y="1141"/>
                    <a:pt x="10972" y="1141"/>
                  </a:cubicBezTo>
                  <a:cubicBezTo>
                    <a:pt x="11177" y="1141"/>
                    <a:pt x="11386" y="1179"/>
                    <a:pt x="11587" y="1216"/>
                  </a:cubicBezTo>
                  <a:cubicBezTo>
                    <a:pt x="11656" y="973"/>
                    <a:pt x="11902" y="833"/>
                    <a:pt x="12146" y="833"/>
                  </a:cubicBezTo>
                  <a:cubicBezTo>
                    <a:pt x="12225" y="833"/>
                    <a:pt x="12303" y="847"/>
                    <a:pt x="12375" y="877"/>
                  </a:cubicBezTo>
                  <a:cubicBezTo>
                    <a:pt x="12459" y="723"/>
                    <a:pt x="12634" y="673"/>
                    <a:pt x="12811" y="673"/>
                  </a:cubicBezTo>
                  <a:cubicBezTo>
                    <a:pt x="12876" y="673"/>
                    <a:pt x="12942" y="680"/>
                    <a:pt x="13004" y="691"/>
                  </a:cubicBezTo>
                  <a:cubicBezTo>
                    <a:pt x="13099" y="708"/>
                    <a:pt x="13201" y="738"/>
                    <a:pt x="13300" y="738"/>
                  </a:cubicBezTo>
                  <a:cubicBezTo>
                    <a:pt x="13356" y="738"/>
                    <a:pt x="13410" y="729"/>
                    <a:pt x="13461" y="703"/>
                  </a:cubicBezTo>
                  <a:cubicBezTo>
                    <a:pt x="13576" y="649"/>
                    <a:pt x="13660" y="542"/>
                    <a:pt x="13784" y="503"/>
                  </a:cubicBezTo>
                  <a:cubicBezTo>
                    <a:pt x="13817" y="493"/>
                    <a:pt x="13851" y="489"/>
                    <a:pt x="13884" y="489"/>
                  </a:cubicBezTo>
                  <a:cubicBezTo>
                    <a:pt x="13950" y="489"/>
                    <a:pt x="14014" y="507"/>
                    <a:pt x="14075" y="536"/>
                  </a:cubicBezTo>
                  <a:cubicBezTo>
                    <a:pt x="14138" y="565"/>
                    <a:pt x="14221" y="637"/>
                    <a:pt x="14299" y="637"/>
                  </a:cubicBezTo>
                  <a:cubicBezTo>
                    <a:pt x="14311" y="637"/>
                    <a:pt x="14324" y="635"/>
                    <a:pt x="14336" y="630"/>
                  </a:cubicBezTo>
                  <a:cubicBezTo>
                    <a:pt x="14386" y="614"/>
                    <a:pt x="14425" y="561"/>
                    <a:pt x="14467" y="526"/>
                  </a:cubicBezTo>
                  <a:cubicBezTo>
                    <a:pt x="14513" y="488"/>
                    <a:pt x="14562" y="453"/>
                    <a:pt x="14620" y="436"/>
                  </a:cubicBezTo>
                  <a:cubicBezTo>
                    <a:pt x="14660" y="424"/>
                    <a:pt x="14700" y="418"/>
                    <a:pt x="14741" y="418"/>
                  </a:cubicBezTo>
                  <a:cubicBezTo>
                    <a:pt x="14809" y="418"/>
                    <a:pt x="14877" y="433"/>
                    <a:pt x="14942" y="455"/>
                  </a:cubicBezTo>
                  <a:cubicBezTo>
                    <a:pt x="15086" y="503"/>
                    <a:pt x="15214" y="575"/>
                    <a:pt x="15369" y="586"/>
                  </a:cubicBezTo>
                  <a:cubicBezTo>
                    <a:pt x="15387" y="587"/>
                    <a:pt x="15405" y="588"/>
                    <a:pt x="15423" y="588"/>
                  </a:cubicBezTo>
                  <a:cubicBezTo>
                    <a:pt x="15547" y="588"/>
                    <a:pt x="15663" y="555"/>
                    <a:pt x="15779" y="508"/>
                  </a:cubicBezTo>
                  <a:cubicBezTo>
                    <a:pt x="15944" y="438"/>
                    <a:pt x="16122" y="355"/>
                    <a:pt x="16301" y="355"/>
                  </a:cubicBezTo>
                  <a:cubicBezTo>
                    <a:pt x="16372" y="355"/>
                    <a:pt x="16444" y="368"/>
                    <a:pt x="16514" y="400"/>
                  </a:cubicBezTo>
                  <a:cubicBezTo>
                    <a:pt x="16637" y="458"/>
                    <a:pt x="16717" y="572"/>
                    <a:pt x="16832" y="639"/>
                  </a:cubicBezTo>
                  <a:cubicBezTo>
                    <a:pt x="16870" y="662"/>
                    <a:pt x="16921" y="682"/>
                    <a:pt x="16967" y="682"/>
                  </a:cubicBezTo>
                  <a:cubicBezTo>
                    <a:pt x="16971" y="682"/>
                    <a:pt x="16975" y="682"/>
                    <a:pt x="16979" y="681"/>
                  </a:cubicBezTo>
                  <a:cubicBezTo>
                    <a:pt x="17047" y="676"/>
                    <a:pt x="17065" y="630"/>
                    <a:pt x="17094" y="578"/>
                  </a:cubicBezTo>
                  <a:cubicBezTo>
                    <a:pt x="17137" y="502"/>
                    <a:pt x="17190" y="425"/>
                    <a:pt x="17288" y="424"/>
                  </a:cubicBezTo>
                  <a:cubicBezTo>
                    <a:pt x="17289" y="424"/>
                    <a:pt x="17290" y="424"/>
                    <a:pt x="17292" y="424"/>
                  </a:cubicBezTo>
                  <a:cubicBezTo>
                    <a:pt x="17399" y="424"/>
                    <a:pt x="17477" y="525"/>
                    <a:pt x="17561" y="575"/>
                  </a:cubicBezTo>
                  <a:cubicBezTo>
                    <a:pt x="17669" y="639"/>
                    <a:pt x="17793" y="680"/>
                    <a:pt x="17919" y="685"/>
                  </a:cubicBezTo>
                  <a:cubicBezTo>
                    <a:pt x="17924" y="685"/>
                    <a:pt x="17928" y="685"/>
                    <a:pt x="17932" y="685"/>
                  </a:cubicBezTo>
                  <a:cubicBezTo>
                    <a:pt x="18046" y="685"/>
                    <a:pt x="18142" y="644"/>
                    <a:pt x="18254" y="627"/>
                  </a:cubicBezTo>
                  <a:cubicBezTo>
                    <a:pt x="18268" y="625"/>
                    <a:pt x="18281" y="624"/>
                    <a:pt x="18294" y="624"/>
                  </a:cubicBezTo>
                  <a:cubicBezTo>
                    <a:pt x="18507" y="624"/>
                    <a:pt x="18623" y="906"/>
                    <a:pt x="18686" y="1098"/>
                  </a:cubicBezTo>
                  <a:cubicBezTo>
                    <a:pt x="18840" y="993"/>
                    <a:pt x="19029" y="940"/>
                    <a:pt x="19230" y="940"/>
                  </a:cubicBezTo>
                  <a:cubicBezTo>
                    <a:pt x="19237" y="940"/>
                    <a:pt x="19245" y="940"/>
                    <a:pt x="19252" y="940"/>
                  </a:cubicBezTo>
                  <a:cubicBezTo>
                    <a:pt x="19611" y="945"/>
                    <a:pt x="19894" y="1133"/>
                    <a:pt x="20012" y="1476"/>
                  </a:cubicBezTo>
                  <a:cubicBezTo>
                    <a:pt x="20024" y="1516"/>
                    <a:pt x="20035" y="1556"/>
                    <a:pt x="20041" y="1597"/>
                  </a:cubicBezTo>
                  <a:cubicBezTo>
                    <a:pt x="20149" y="1502"/>
                    <a:pt x="20273" y="1415"/>
                    <a:pt x="20418" y="1415"/>
                  </a:cubicBezTo>
                  <a:cubicBezTo>
                    <a:pt x="20441" y="1415"/>
                    <a:pt x="20465" y="1417"/>
                    <a:pt x="20489" y="1422"/>
                  </a:cubicBezTo>
                  <a:cubicBezTo>
                    <a:pt x="20670" y="1458"/>
                    <a:pt x="20739" y="1599"/>
                    <a:pt x="20747" y="1771"/>
                  </a:cubicBezTo>
                  <a:cubicBezTo>
                    <a:pt x="20749" y="1823"/>
                    <a:pt x="20748" y="1884"/>
                    <a:pt x="20801" y="1910"/>
                  </a:cubicBezTo>
                  <a:cubicBezTo>
                    <a:pt x="20815" y="1918"/>
                    <a:pt x="20834" y="1920"/>
                    <a:pt x="20853" y="1920"/>
                  </a:cubicBezTo>
                  <a:cubicBezTo>
                    <a:pt x="20882" y="1920"/>
                    <a:pt x="20914" y="1914"/>
                    <a:pt x="20936" y="1910"/>
                  </a:cubicBezTo>
                  <a:cubicBezTo>
                    <a:pt x="21010" y="1899"/>
                    <a:pt x="21079" y="1879"/>
                    <a:pt x="21153" y="1879"/>
                  </a:cubicBezTo>
                  <a:cubicBezTo>
                    <a:pt x="21162" y="1879"/>
                    <a:pt x="21170" y="1880"/>
                    <a:pt x="21178" y="1880"/>
                  </a:cubicBezTo>
                  <a:cubicBezTo>
                    <a:pt x="21338" y="1893"/>
                    <a:pt x="21466" y="2000"/>
                    <a:pt x="21445" y="2170"/>
                  </a:cubicBezTo>
                  <a:cubicBezTo>
                    <a:pt x="21439" y="2210"/>
                    <a:pt x="21428" y="2247"/>
                    <a:pt x="21414" y="2285"/>
                  </a:cubicBezTo>
                  <a:cubicBezTo>
                    <a:pt x="21407" y="2307"/>
                    <a:pt x="21378" y="2359"/>
                    <a:pt x="21382" y="2383"/>
                  </a:cubicBezTo>
                  <a:cubicBezTo>
                    <a:pt x="21386" y="2413"/>
                    <a:pt x="21425" y="2419"/>
                    <a:pt x="21466" y="2419"/>
                  </a:cubicBezTo>
                  <a:cubicBezTo>
                    <a:pt x="21497" y="2419"/>
                    <a:pt x="21530" y="2415"/>
                    <a:pt x="21551" y="2415"/>
                  </a:cubicBezTo>
                  <a:cubicBezTo>
                    <a:pt x="21711" y="2417"/>
                    <a:pt x="21886" y="2453"/>
                    <a:pt x="21951" y="2620"/>
                  </a:cubicBezTo>
                  <a:cubicBezTo>
                    <a:pt x="22008" y="2769"/>
                    <a:pt x="21938" y="2925"/>
                    <a:pt x="21976" y="3072"/>
                  </a:cubicBezTo>
                  <a:cubicBezTo>
                    <a:pt x="22022" y="3248"/>
                    <a:pt x="22253" y="3269"/>
                    <a:pt x="22393" y="3323"/>
                  </a:cubicBezTo>
                  <a:cubicBezTo>
                    <a:pt x="22527" y="3375"/>
                    <a:pt x="22660" y="3460"/>
                    <a:pt x="22702" y="3607"/>
                  </a:cubicBezTo>
                  <a:cubicBezTo>
                    <a:pt x="22725" y="3686"/>
                    <a:pt x="22710" y="3767"/>
                    <a:pt x="22694" y="3845"/>
                  </a:cubicBezTo>
                  <a:cubicBezTo>
                    <a:pt x="22680" y="3914"/>
                    <a:pt x="22641" y="4009"/>
                    <a:pt x="22725" y="4043"/>
                  </a:cubicBezTo>
                  <a:cubicBezTo>
                    <a:pt x="22787" y="4070"/>
                    <a:pt x="22871" y="4057"/>
                    <a:pt x="22939" y="4066"/>
                  </a:cubicBezTo>
                  <a:cubicBezTo>
                    <a:pt x="23002" y="4076"/>
                    <a:pt x="23061" y="4091"/>
                    <a:pt x="23113" y="4130"/>
                  </a:cubicBezTo>
                  <a:cubicBezTo>
                    <a:pt x="23262" y="4239"/>
                    <a:pt x="23247" y="4441"/>
                    <a:pt x="23184" y="4593"/>
                  </a:cubicBezTo>
                  <a:cubicBezTo>
                    <a:pt x="23126" y="4733"/>
                    <a:pt x="22980" y="4944"/>
                    <a:pt x="23178" y="5034"/>
                  </a:cubicBezTo>
                  <a:cubicBezTo>
                    <a:pt x="23306" y="5093"/>
                    <a:pt x="23451" y="5116"/>
                    <a:pt x="23529" y="5248"/>
                  </a:cubicBezTo>
                  <a:cubicBezTo>
                    <a:pt x="23602" y="5373"/>
                    <a:pt x="23564" y="5518"/>
                    <a:pt x="23532" y="5648"/>
                  </a:cubicBezTo>
                  <a:cubicBezTo>
                    <a:pt x="23514" y="5713"/>
                    <a:pt x="23485" y="5796"/>
                    <a:pt x="23512" y="5863"/>
                  </a:cubicBezTo>
                  <a:cubicBezTo>
                    <a:pt x="23535" y="5925"/>
                    <a:pt x="23610" y="5952"/>
                    <a:pt x="23665" y="5981"/>
                  </a:cubicBezTo>
                  <a:cubicBezTo>
                    <a:pt x="23792" y="6045"/>
                    <a:pt x="23907" y="6126"/>
                    <a:pt x="23918" y="6279"/>
                  </a:cubicBezTo>
                  <a:cubicBezTo>
                    <a:pt x="23923" y="6356"/>
                    <a:pt x="23903" y="6429"/>
                    <a:pt x="23876" y="6499"/>
                  </a:cubicBezTo>
                  <a:cubicBezTo>
                    <a:pt x="23857" y="6556"/>
                    <a:pt x="23814" y="6634"/>
                    <a:pt x="23826" y="6697"/>
                  </a:cubicBezTo>
                  <a:cubicBezTo>
                    <a:pt x="23841" y="6769"/>
                    <a:pt x="23940" y="6820"/>
                    <a:pt x="23982" y="6876"/>
                  </a:cubicBezTo>
                  <a:cubicBezTo>
                    <a:pt x="24034" y="6945"/>
                    <a:pt x="24065" y="7027"/>
                    <a:pt x="24080" y="7111"/>
                  </a:cubicBezTo>
                  <a:cubicBezTo>
                    <a:pt x="24111" y="7308"/>
                    <a:pt x="24043" y="7497"/>
                    <a:pt x="23972" y="7678"/>
                  </a:cubicBezTo>
                  <a:cubicBezTo>
                    <a:pt x="23988" y="7701"/>
                    <a:pt x="24005" y="7723"/>
                    <a:pt x="24021" y="7747"/>
                  </a:cubicBezTo>
                  <a:cubicBezTo>
                    <a:pt x="24131" y="7917"/>
                    <a:pt x="24225" y="8105"/>
                    <a:pt x="24288" y="8298"/>
                  </a:cubicBezTo>
                  <a:cubicBezTo>
                    <a:pt x="24291" y="8007"/>
                    <a:pt x="24283" y="7714"/>
                    <a:pt x="24262" y="7421"/>
                  </a:cubicBezTo>
                  <a:cubicBezTo>
                    <a:pt x="24050" y="4640"/>
                    <a:pt x="22488" y="1852"/>
                    <a:pt x="19883" y="673"/>
                  </a:cubicBezTo>
                  <a:cubicBezTo>
                    <a:pt x="18765" y="172"/>
                    <a:pt x="17543" y="1"/>
                    <a:pt x="16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43"/>
            <p:cNvSpPr/>
            <p:nvPr/>
          </p:nvSpPr>
          <p:spPr>
            <a:xfrm>
              <a:off x="5117316" y="658341"/>
              <a:ext cx="96935" cy="58669"/>
            </a:xfrm>
            <a:custGeom>
              <a:rect b="b" l="l" r="r" t="t"/>
              <a:pathLst>
                <a:path extrusionOk="0" h="1478" w="2442">
                  <a:moveTo>
                    <a:pt x="62" y="0"/>
                  </a:moveTo>
                  <a:lnTo>
                    <a:pt x="1" y="112"/>
                  </a:lnTo>
                  <a:cubicBezTo>
                    <a:pt x="37" y="132"/>
                    <a:pt x="69" y="153"/>
                    <a:pt x="98" y="184"/>
                  </a:cubicBezTo>
                  <a:cubicBezTo>
                    <a:pt x="219" y="308"/>
                    <a:pt x="214" y="479"/>
                    <a:pt x="217" y="641"/>
                  </a:cubicBezTo>
                  <a:cubicBezTo>
                    <a:pt x="220" y="829"/>
                    <a:pt x="302" y="942"/>
                    <a:pt x="490" y="973"/>
                  </a:cubicBezTo>
                  <a:cubicBezTo>
                    <a:pt x="534" y="980"/>
                    <a:pt x="580" y="983"/>
                    <a:pt x="625" y="983"/>
                  </a:cubicBezTo>
                  <a:cubicBezTo>
                    <a:pt x="770" y="983"/>
                    <a:pt x="921" y="955"/>
                    <a:pt x="1065" y="955"/>
                  </a:cubicBezTo>
                  <a:cubicBezTo>
                    <a:pt x="1199" y="955"/>
                    <a:pt x="1328" y="979"/>
                    <a:pt x="1443" y="1072"/>
                  </a:cubicBezTo>
                  <a:cubicBezTo>
                    <a:pt x="1577" y="1181"/>
                    <a:pt x="1606" y="1379"/>
                    <a:pt x="1801" y="1399"/>
                  </a:cubicBezTo>
                  <a:cubicBezTo>
                    <a:pt x="1973" y="1416"/>
                    <a:pt x="2139" y="1381"/>
                    <a:pt x="2301" y="1454"/>
                  </a:cubicBezTo>
                  <a:cubicBezTo>
                    <a:pt x="2316" y="1461"/>
                    <a:pt x="2329" y="1469"/>
                    <a:pt x="2346" y="1477"/>
                  </a:cubicBezTo>
                  <a:lnTo>
                    <a:pt x="2442" y="1297"/>
                  </a:lnTo>
                  <a:cubicBezTo>
                    <a:pt x="1646" y="868"/>
                    <a:pt x="852" y="436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43"/>
            <p:cNvSpPr/>
            <p:nvPr/>
          </p:nvSpPr>
          <p:spPr>
            <a:xfrm>
              <a:off x="4815555" y="490670"/>
              <a:ext cx="140362" cy="83955"/>
            </a:xfrm>
            <a:custGeom>
              <a:rect b="b" l="l" r="r" t="t"/>
              <a:pathLst>
                <a:path extrusionOk="0" h="2115" w="3536">
                  <a:moveTo>
                    <a:pt x="112" y="0"/>
                  </a:moveTo>
                  <a:lnTo>
                    <a:pt x="0" y="198"/>
                  </a:lnTo>
                  <a:cubicBezTo>
                    <a:pt x="29" y="214"/>
                    <a:pt x="57" y="233"/>
                    <a:pt x="85" y="257"/>
                  </a:cubicBezTo>
                  <a:cubicBezTo>
                    <a:pt x="206" y="367"/>
                    <a:pt x="198" y="500"/>
                    <a:pt x="195" y="650"/>
                  </a:cubicBezTo>
                  <a:cubicBezTo>
                    <a:pt x="191" y="804"/>
                    <a:pt x="328" y="846"/>
                    <a:pt x="460" y="846"/>
                  </a:cubicBezTo>
                  <a:cubicBezTo>
                    <a:pt x="468" y="846"/>
                    <a:pt x="476" y="846"/>
                    <a:pt x="484" y="846"/>
                  </a:cubicBezTo>
                  <a:cubicBezTo>
                    <a:pt x="597" y="841"/>
                    <a:pt x="716" y="813"/>
                    <a:pt x="831" y="813"/>
                  </a:cubicBezTo>
                  <a:cubicBezTo>
                    <a:pt x="896" y="813"/>
                    <a:pt x="960" y="822"/>
                    <a:pt x="1021" y="849"/>
                  </a:cubicBezTo>
                  <a:cubicBezTo>
                    <a:pt x="1165" y="913"/>
                    <a:pt x="1176" y="1039"/>
                    <a:pt x="1135" y="1174"/>
                  </a:cubicBezTo>
                  <a:cubicBezTo>
                    <a:pt x="1124" y="1212"/>
                    <a:pt x="1106" y="1245"/>
                    <a:pt x="1135" y="1276"/>
                  </a:cubicBezTo>
                  <a:cubicBezTo>
                    <a:pt x="1155" y="1297"/>
                    <a:pt x="1198" y="1303"/>
                    <a:pt x="1226" y="1311"/>
                  </a:cubicBezTo>
                  <a:cubicBezTo>
                    <a:pt x="1296" y="1332"/>
                    <a:pt x="1367" y="1349"/>
                    <a:pt x="1437" y="1365"/>
                  </a:cubicBezTo>
                  <a:cubicBezTo>
                    <a:pt x="1587" y="1398"/>
                    <a:pt x="1738" y="1427"/>
                    <a:pt x="1886" y="1466"/>
                  </a:cubicBezTo>
                  <a:cubicBezTo>
                    <a:pt x="2171" y="1542"/>
                    <a:pt x="2436" y="1660"/>
                    <a:pt x="2614" y="1905"/>
                  </a:cubicBezTo>
                  <a:cubicBezTo>
                    <a:pt x="2622" y="1915"/>
                    <a:pt x="2625" y="1926"/>
                    <a:pt x="2629" y="1936"/>
                  </a:cubicBezTo>
                  <a:cubicBezTo>
                    <a:pt x="2862" y="2051"/>
                    <a:pt x="3199" y="1989"/>
                    <a:pt x="3439" y="2114"/>
                  </a:cubicBezTo>
                  <a:lnTo>
                    <a:pt x="3536" y="1938"/>
                  </a:lnTo>
                  <a:cubicBezTo>
                    <a:pt x="3359" y="1840"/>
                    <a:pt x="3184" y="1742"/>
                    <a:pt x="3008" y="1642"/>
                  </a:cubicBezTo>
                  <a:cubicBezTo>
                    <a:pt x="2040" y="1099"/>
                    <a:pt x="1076" y="552"/>
                    <a:pt x="1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43"/>
            <p:cNvSpPr/>
            <p:nvPr/>
          </p:nvSpPr>
          <p:spPr>
            <a:xfrm>
              <a:off x="4951907" y="567718"/>
              <a:ext cx="167830" cy="95149"/>
            </a:xfrm>
            <a:custGeom>
              <a:rect b="b" l="l" r="r" t="t"/>
              <a:pathLst>
                <a:path extrusionOk="0" h="2397" w="4228">
                  <a:moveTo>
                    <a:pt x="99" y="0"/>
                  </a:moveTo>
                  <a:lnTo>
                    <a:pt x="1" y="175"/>
                  </a:lnTo>
                  <a:cubicBezTo>
                    <a:pt x="55" y="205"/>
                    <a:pt x="106" y="245"/>
                    <a:pt x="148" y="297"/>
                  </a:cubicBezTo>
                  <a:cubicBezTo>
                    <a:pt x="265" y="444"/>
                    <a:pt x="276" y="649"/>
                    <a:pt x="396" y="792"/>
                  </a:cubicBezTo>
                  <a:cubicBezTo>
                    <a:pt x="489" y="901"/>
                    <a:pt x="641" y="917"/>
                    <a:pt x="785" y="917"/>
                  </a:cubicBezTo>
                  <a:cubicBezTo>
                    <a:pt x="842" y="917"/>
                    <a:pt x="899" y="914"/>
                    <a:pt x="950" y="914"/>
                  </a:cubicBezTo>
                  <a:cubicBezTo>
                    <a:pt x="952" y="914"/>
                    <a:pt x="955" y="914"/>
                    <a:pt x="958" y="914"/>
                  </a:cubicBezTo>
                  <a:cubicBezTo>
                    <a:pt x="1283" y="914"/>
                    <a:pt x="1602" y="1026"/>
                    <a:pt x="1643" y="1387"/>
                  </a:cubicBezTo>
                  <a:cubicBezTo>
                    <a:pt x="1657" y="1491"/>
                    <a:pt x="1671" y="1576"/>
                    <a:pt x="1775" y="1623"/>
                  </a:cubicBezTo>
                  <a:cubicBezTo>
                    <a:pt x="1828" y="1647"/>
                    <a:pt x="1884" y="1655"/>
                    <a:pt x="1941" y="1655"/>
                  </a:cubicBezTo>
                  <a:cubicBezTo>
                    <a:pt x="1966" y="1655"/>
                    <a:pt x="1991" y="1654"/>
                    <a:pt x="2016" y="1651"/>
                  </a:cubicBezTo>
                  <a:cubicBezTo>
                    <a:pt x="2176" y="1632"/>
                    <a:pt x="2328" y="1580"/>
                    <a:pt x="2487" y="1580"/>
                  </a:cubicBezTo>
                  <a:cubicBezTo>
                    <a:pt x="2528" y="1580"/>
                    <a:pt x="2569" y="1583"/>
                    <a:pt x="2612" y="1592"/>
                  </a:cubicBezTo>
                  <a:cubicBezTo>
                    <a:pt x="2772" y="1623"/>
                    <a:pt x="2919" y="1729"/>
                    <a:pt x="2965" y="1891"/>
                  </a:cubicBezTo>
                  <a:cubicBezTo>
                    <a:pt x="2989" y="1976"/>
                    <a:pt x="2977" y="2064"/>
                    <a:pt x="2987" y="2151"/>
                  </a:cubicBezTo>
                  <a:cubicBezTo>
                    <a:pt x="2999" y="2246"/>
                    <a:pt x="3064" y="2256"/>
                    <a:pt x="3148" y="2271"/>
                  </a:cubicBezTo>
                  <a:cubicBezTo>
                    <a:pt x="3370" y="2307"/>
                    <a:pt x="3591" y="2310"/>
                    <a:pt x="3813" y="2320"/>
                  </a:cubicBezTo>
                  <a:cubicBezTo>
                    <a:pt x="3932" y="2325"/>
                    <a:pt x="4061" y="2340"/>
                    <a:pt x="4167" y="2397"/>
                  </a:cubicBezTo>
                  <a:lnTo>
                    <a:pt x="4228" y="2284"/>
                  </a:lnTo>
                  <a:cubicBezTo>
                    <a:pt x="3984" y="2152"/>
                    <a:pt x="3741" y="2018"/>
                    <a:pt x="3496" y="1888"/>
                  </a:cubicBezTo>
                  <a:cubicBezTo>
                    <a:pt x="2361" y="1263"/>
                    <a:pt x="1229" y="634"/>
                    <a:pt x="99" y="0"/>
                  </a:cubicBezTo>
                  <a:close/>
                </a:path>
              </a:pathLst>
            </a:custGeom>
            <a:solidFill>
              <a:srgbClr val="EAA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43"/>
            <p:cNvSpPr/>
            <p:nvPr/>
          </p:nvSpPr>
          <p:spPr>
            <a:xfrm>
              <a:off x="5210281" y="709786"/>
              <a:ext cx="212487" cy="177992"/>
            </a:xfrm>
            <a:custGeom>
              <a:rect b="b" l="l" r="r" t="t"/>
              <a:pathLst>
                <a:path extrusionOk="0" h="4484" w="5353">
                  <a:moveTo>
                    <a:pt x="98" y="1"/>
                  </a:moveTo>
                  <a:lnTo>
                    <a:pt x="1" y="181"/>
                  </a:lnTo>
                  <a:cubicBezTo>
                    <a:pt x="257" y="324"/>
                    <a:pt x="389" y="636"/>
                    <a:pt x="328" y="923"/>
                  </a:cubicBezTo>
                  <a:cubicBezTo>
                    <a:pt x="717" y="1005"/>
                    <a:pt x="1057" y="1239"/>
                    <a:pt x="1287" y="1568"/>
                  </a:cubicBezTo>
                  <a:cubicBezTo>
                    <a:pt x="1413" y="1516"/>
                    <a:pt x="1547" y="1493"/>
                    <a:pt x="1682" y="1493"/>
                  </a:cubicBezTo>
                  <a:cubicBezTo>
                    <a:pt x="1935" y="1493"/>
                    <a:pt x="2193" y="1574"/>
                    <a:pt x="2413" y="1691"/>
                  </a:cubicBezTo>
                  <a:cubicBezTo>
                    <a:pt x="2722" y="1856"/>
                    <a:pt x="2964" y="2178"/>
                    <a:pt x="2881" y="2526"/>
                  </a:cubicBezTo>
                  <a:cubicBezTo>
                    <a:pt x="3287" y="2714"/>
                    <a:pt x="3568" y="3151"/>
                    <a:pt x="3543" y="3602"/>
                  </a:cubicBezTo>
                  <a:cubicBezTo>
                    <a:pt x="3551" y="3630"/>
                    <a:pt x="3557" y="3660"/>
                    <a:pt x="3564" y="3687"/>
                  </a:cubicBezTo>
                  <a:cubicBezTo>
                    <a:pt x="3590" y="3814"/>
                    <a:pt x="3613" y="3943"/>
                    <a:pt x="3634" y="4072"/>
                  </a:cubicBezTo>
                  <a:cubicBezTo>
                    <a:pt x="3656" y="4201"/>
                    <a:pt x="3675" y="4331"/>
                    <a:pt x="3693" y="4461"/>
                  </a:cubicBezTo>
                  <a:cubicBezTo>
                    <a:pt x="3694" y="4468"/>
                    <a:pt x="3696" y="4477"/>
                    <a:pt x="3697" y="4483"/>
                  </a:cubicBezTo>
                  <a:cubicBezTo>
                    <a:pt x="3784" y="4399"/>
                    <a:pt x="3873" y="4316"/>
                    <a:pt x="3959" y="4230"/>
                  </a:cubicBezTo>
                  <a:cubicBezTo>
                    <a:pt x="4435" y="3766"/>
                    <a:pt x="4901" y="3288"/>
                    <a:pt x="5353" y="2798"/>
                  </a:cubicBezTo>
                  <a:cubicBezTo>
                    <a:pt x="5203" y="2719"/>
                    <a:pt x="5052" y="2640"/>
                    <a:pt x="4901" y="2561"/>
                  </a:cubicBezTo>
                  <a:cubicBezTo>
                    <a:pt x="3577" y="1863"/>
                    <a:pt x="2254" y="1161"/>
                    <a:pt x="933" y="453"/>
                  </a:cubicBezTo>
                  <a:cubicBezTo>
                    <a:pt x="655" y="302"/>
                    <a:pt x="376" y="152"/>
                    <a:pt x="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43"/>
            <p:cNvSpPr/>
            <p:nvPr/>
          </p:nvSpPr>
          <p:spPr>
            <a:xfrm>
              <a:off x="4407094" y="378611"/>
              <a:ext cx="412947" cy="345307"/>
            </a:xfrm>
            <a:custGeom>
              <a:rect b="b" l="l" r="r" t="t"/>
              <a:pathLst>
                <a:path extrusionOk="0" h="8699" w="10403">
                  <a:moveTo>
                    <a:pt x="5574" y="1"/>
                  </a:moveTo>
                  <a:cubicBezTo>
                    <a:pt x="4774" y="797"/>
                    <a:pt x="4026" y="1642"/>
                    <a:pt x="3340" y="2537"/>
                  </a:cubicBezTo>
                  <a:cubicBezTo>
                    <a:pt x="2445" y="3704"/>
                    <a:pt x="1644" y="4951"/>
                    <a:pt x="987" y="6268"/>
                  </a:cubicBezTo>
                  <a:cubicBezTo>
                    <a:pt x="597" y="7048"/>
                    <a:pt x="259" y="7863"/>
                    <a:pt x="1" y="8698"/>
                  </a:cubicBezTo>
                  <a:cubicBezTo>
                    <a:pt x="219" y="8447"/>
                    <a:pt x="537" y="8269"/>
                    <a:pt x="846" y="8203"/>
                  </a:cubicBezTo>
                  <a:cubicBezTo>
                    <a:pt x="857" y="8202"/>
                    <a:pt x="868" y="8201"/>
                    <a:pt x="878" y="8199"/>
                  </a:cubicBezTo>
                  <a:cubicBezTo>
                    <a:pt x="785" y="7921"/>
                    <a:pt x="940" y="7646"/>
                    <a:pt x="1128" y="7446"/>
                  </a:cubicBezTo>
                  <a:cubicBezTo>
                    <a:pt x="1311" y="7255"/>
                    <a:pt x="1563" y="7097"/>
                    <a:pt x="1675" y="6850"/>
                  </a:cubicBezTo>
                  <a:cubicBezTo>
                    <a:pt x="1598" y="6822"/>
                    <a:pt x="1531" y="6771"/>
                    <a:pt x="1479" y="6698"/>
                  </a:cubicBezTo>
                  <a:cubicBezTo>
                    <a:pt x="1299" y="6446"/>
                    <a:pt x="1395" y="6137"/>
                    <a:pt x="1589" y="5926"/>
                  </a:cubicBezTo>
                  <a:cubicBezTo>
                    <a:pt x="1778" y="5718"/>
                    <a:pt x="2192" y="5566"/>
                    <a:pt x="2155" y="5234"/>
                  </a:cubicBezTo>
                  <a:cubicBezTo>
                    <a:pt x="2138" y="5080"/>
                    <a:pt x="2120" y="4952"/>
                    <a:pt x="2202" y="4811"/>
                  </a:cubicBezTo>
                  <a:cubicBezTo>
                    <a:pt x="2274" y="4688"/>
                    <a:pt x="2384" y="4598"/>
                    <a:pt x="2486" y="4502"/>
                  </a:cubicBezTo>
                  <a:cubicBezTo>
                    <a:pt x="2691" y="4312"/>
                    <a:pt x="2795" y="4068"/>
                    <a:pt x="2898" y="3813"/>
                  </a:cubicBezTo>
                  <a:cubicBezTo>
                    <a:pt x="2993" y="3575"/>
                    <a:pt x="3092" y="3327"/>
                    <a:pt x="3273" y="3141"/>
                  </a:cubicBezTo>
                  <a:cubicBezTo>
                    <a:pt x="3370" y="3039"/>
                    <a:pt x="3487" y="2968"/>
                    <a:pt x="3618" y="2919"/>
                  </a:cubicBezTo>
                  <a:cubicBezTo>
                    <a:pt x="3771" y="2864"/>
                    <a:pt x="3942" y="2843"/>
                    <a:pt x="4078" y="2750"/>
                  </a:cubicBezTo>
                  <a:cubicBezTo>
                    <a:pt x="4314" y="2590"/>
                    <a:pt x="4356" y="2261"/>
                    <a:pt x="4460" y="2016"/>
                  </a:cubicBezTo>
                  <a:cubicBezTo>
                    <a:pt x="4513" y="1892"/>
                    <a:pt x="4583" y="1766"/>
                    <a:pt x="4691" y="1682"/>
                  </a:cubicBezTo>
                  <a:cubicBezTo>
                    <a:pt x="4743" y="1641"/>
                    <a:pt x="4804" y="1610"/>
                    <a:pt x="4869" y="1606"/>
                  </a:cubicBezTo>
                  <a:cubicBezTo>
                    <a:pt x="4873" y="1606"/>
                    <a:pt x="4877" y="1605"/>
                    <a:pt x="4881" y="1605"/>
                  </a:cubicBezTo>
                  <a:cubicBezTo>
                    <a:pt x="4954" y="1605"/>
                    <a:pt x="5013" y="1641"/>
                    <a:pt x="5082" y="1663"/>
                  </a:cubicBezTo>
                  <a:cubicBezTo>
                    <a:pt x="5117" y="1675"/>
                    <a:pt x="5152" y="1680"/>
                    <a:pt x="5187" y="1680"/>
                  </a:cubicBezTo>
                  <a:cubicBezTo>
                    <a:pt x="5400" y="1680"/>
                    <a:pt x="5598" y="1485"/>
                    <a:pt x="5765" y="1378"/>
                  </a:cubicBezTo>
                  <a:cubicBezTo>
                    <a:pt x="5868" y="1312"/>
                    <a:pt x="6065" y="1208"/>
                    <a:pt x="6220" y="1208"/>
                  </a:cubicBezTo>
                  <a:cubicBezTo>
                    <a:pt x="6324" y="1208"/>
                    <a:pt x="6410" y="1255"/>
                    <a:pt x="6434" y="1393"/>
                  </a:cubicBezTo>
                  <a:cubicBezTo>
                    <a:pt x="6444" y="1457"/>
                    <a:pt x="6420" y="1533"/>
                    <a:pt x="6450" y="1591"/>
                  </a:cubicBezTo>
                  <a:cubicBezTo>
                    <a:pt x="6477" y="1643"/>
                    <a:pt x="6538" y="1672"/>
                    <a:pt x="6593" y="1687"/>
                  </a:cubicBezTo>
                  <a:cubicBezTo>
                    <a:pt x="6621" y="1694"/>
                    <a:pt x="6648" y="1697"/>
                    <a:pt x="6676" y="1697"/>
                  </a:cubicBezTo>
                  <a:cubicBezTo>
                    <a:pt x="6809" y="1697"/>
                    <a:pt x="6943" y="1626"/>
                    <a:pt x="7064" y="1583"/>
                  </a:cubicBezTo>
                  <a:cubicBezTo>
                    <a:pt x="7158" y="1548"/>
                    <a:pt x="7265" y="1526"/>
                    <a:pt x="7368" y="1526"/>
                  </a:cubicBezTo>
                  <a:cubicBezTo>
                    <a:pt x="7549" y="1526"/>
                    <a:pt x="7719" y="1594"/>
                    <a:pt x="7794" y="1787"/>
                  </a:cubicBezTo>
                  <a:cubicBezTo>
                    <a:pt x="7846" y="1919"/>
                    <a:pt x="7806" y="2109"/>
                    <a:pt x="7909" y="2217"/>
                  </a:cubicBezTo>
                  <a:cubicBezTo>
                    <a:pt x="7998" y="2314"/>
                    <a:pt x="8154" y="2323"/>
                    <a:pt x="8275" y="2323"/>
                  </a:cubicBezTo>
                  <a:cubicBezTo>
                    <a:pt x="8384" y="2322"/>
                    <a:pt x="8499" y="2311"/>
                    <a:pt x="8612" y="2311"/>
                  </a:cubicBezTo>
                  <a:cubicBezTo>
                    <a:pt x="8779" y="2311"/>
                    <a:pt x="8942" y="2335"/>
                    <a:pt x="9075" y="2451"/>
                  </a:cubicBezTo>
                  <a:cubicBezTo>
                    <a:pt x="9196" y="2560"/>
                    <a:pt x="9209" y="2706"/>
                    <a:pt x="9261" y="2849"/>
                  </a:cubicBezTo>
                  <a:cubicBezTo>
                    <a:pt x="9305" y="2973"/>
                    <a:pt x="9417" y="2999"/>
                    <a:pt x="9532" y="2999"/>
                  </a:cubicBezTo>
                  <a:cubicBezTo>
                    <a:pt x="9558" y="2999"/>
                    <a:pt x="9584" y="2998"/>
                    <a:pt x="9610" y="2996"/>
                  </a:cubicBezTo>
                  <a:cubicBezTo>
                    <a:pt x="9738" y="2986"/>
                    <a:pt x="9876" y="2958"/>
                    <a:pt x="10009" y="2958"/>
                  </a:cubicBezTo>
                  <a:cubicBezTo>
                    <a:pt x="10107" y="2958"/>
                    <a:pt x="10203" y="2973"/>
                    <a:pt x="10290" y="3022"/>
                  </a:cubicBezTo>
                  <a:lnTo>
                    <a:pt x="10402" y="2824"/>
                  </a:lnTo>
                  <a:cubicBezTo>
                    <a:pt x="10066" y="2632"/>
                    <a:pt x="9729" y="2438"/>
                    <a:pt x="9396" y="2243"/>
                  </a:cubicBezTo>
                  <a:cubicBezTo>
                    <a:pt x="8118" y="1504"/>
                    <a:pt x="6843" y="757"/>
                    <a:pt x="55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43"/>
            <p:cNvSpPr/>
            <p:nvPr/>
          </p:nvSpPr>
          <p:spPr>
            <a:xfrm>
              <a:off x="4632164" y="358128"/>
              <a:ext cx="814859" cy="456731"/>
            </a:xfrm>
            <a:custGeom>
              <a:rect b="b" l="l" r="r" t="t"/>
              <a:pathLst>
                <a:path extrusionOk="0" h="11506" w="20528">
                  <a:moveTo>
                    <a:pt x="437" y="0"/>
                  </a:moveTo>
                  <a:cubicBezTo>
                    <a:pt x="290" y="139"/>
                    <a:pt x="144" y="279"/>
                    <a:pt x="0" y="420"/>
                  </a:cubicBezTo>
                  <a:cubicBezTo>
                    <a:pt x="137" y="500"/>
                    <a:pt x="274" y="579"/>
                    <a:pt x="412" y="657"/>
                  </a:cubicBezTo>
                  <a:cubicBezTo>
                    <a:pt x="1708" y="1403"/>
                    <a:pt x="3006" y="2149"/>
                    <a:pt x="4310" y="2888"/>
                  </a:cubicBezTo>
                  <a:cubicBezTo>
                    <a:pt x="5611" y="3627"/>
                    <a:pt x="6913" y="4367"/>
                    <a:pt x="8220" y="5098"/>
                  </a:cubicBezTo>
                  <a:cubicBezTo>
                    <a:pt x="9525" y="5829"/>
                    <a:pt x="10835" y="6554"/>
                    <a:pt x="12149" y="7273"/>
                  </a:cubicBezTo>
                  <a:cubicBezTo>
                    <a:pt x="13464" y="7990"/>
                    <a:pt x="14779" y="8704"/>
                    <a:pt x="16100" y="9411"/>
                  </a:cubicBezTo>
                  <a:cubicBezTo>
                    <a:pt x="17416" y="10115"/>
                    <a:pt x="18736" y="10814"/>
                    <a:pt x="20058" y="11505"/>
                  </a:cubicBezTo>
                  <a:cubicBezTo>
                    <a:pt x="20218" y="11333"/>
                    <a:pt x="20374" y="11157"/>
                    <a:pt x="20527" y="10982"/>
                  </a:cubicBezTo>
                  <a:cubicBezTo>
                    <a:pt x="20384" y="10907"/>
                    <a:pt x="20239" y="10835"/>
                    <a:pt x="20095" y="10761"/>
                  </a:cubicBezTo>
                  <a:cubicBezTo>
                    <a:pt x="18760" y="10083"/>
                    <a:pt x="17430" y="9395"/>
                    <a:pt x="16104" y="8702"/>
                  </a:cubicBezTo>
                  <a:cubicBezTo>
                    <a:pt x="14776" y="8006"/>
                    <a:pt x="13455" y="7302"/>
                    <a:pt x="12137" y="6590"/>
                  </a:cubicBezTo>
                  <a:cubicBezTo>
                    <a:pt x="10820" y="5877"/>
                    <a:pt x="9506" y="5161"/>
                    <a:pt x="8195" y="4435"/>
                  </a:cubicBezTo>
                  <a:cubicBezTo>
                    <a:pt x="6879" y="3706"/>
                    <a:pt x="5567" y="2971"/>
                    <a:pt x="4260" y="2226"/>
                  </a:cubicBezTo>
                  <a:cubicBezTo>
                    <a:pt x="2979" y="1496"/>
                    <a:pt x="1691" y="773"/>
                    <a:pt x="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43"/>
            <p:cNvSpPr/>
            <p:nvPr/>
          </p:nvSpPr>
          <p:spPr>
            <a:xfrm>
              <a:off x="4353704" y="52953"/>
              <a:ext cx="1306799" cy="1146630"/>
            </a:xfrm>
            <a:custGeom>
              <a:rect b="b" l="l" r="r" t="t"/>
              <a:pathLst>
                <a:path extrusionOk="0" h="28886" w="32921">
                  <a:moveTo>
                    <a:pt x="23826" y="569"/>
                  </a:moveTo>
                  <a:cubicBezTo>
                    <a:pt x="24254" y="569"/>
                    <a:pt x="24681" y="590"/>
                    <a:pt x="25105" y="638"/>
                  </a:cubicBezTo>
                  <a:cubicBezTo>
                    <a:pt x="26600" y="805"/>
                    <a:pt x="28010" y="1335"/>
                    <a:pt x="29162" y="2317"/>
                  </a:cubicBezTo>
                  <a:cubicBezTo>
                    <a:pt x="30220" y="3216"/>
                    <a:pt x="31009" y="4411"/>
                    <a:pt x="31489" y="5710"/>
                  </a:cubicBezTo>
                  <a:cubicBezTo>
                    <a:pt x="31917" y="6866"/>
                    <a:pt x="32080" y="8100"/>
                    <a:pt x="32032" y="9325"/>
                  </a:cubicBezTo>
                  <a:cubicBezTo>
                    <a:pt x="32019" y="9669"/>
                    <a:pt x="31988" y="10011"/>
                    <a:pt x="31942" y="10350"/>
                  </a:cubicBezTo>
                  <a:cubicBezTo>
                    <a:pt x="31839" y="11120"/>
                    <a:pt x="31662" y="11867"/>
                    <a:pt x="31424" y="12590"/>
                  </a:cubicBezTo>
                  <a:cubicBezTo>
                    <a:pt x="30644" y="14968"/>
                    <a:pt x="29199" y="17096"/>
                    <a:pt x="27542" y="18973"/>
                  </a:cubicBezTo>
                  <a:cubicBezTo>
                    <a:pt x="25448" y="21344"/>
                    <a:pt x="23049" y="23524"/>
                    <a:pt x="20377" y="25223"/>
                  </a:cubicBezTo>
                  <a:cubicBezTo>
                    <a:pt x="17768" y="26882"/>
                    <a:pt x="14835" y="28051"/>
                    <a:pt x="11739" y="28310"/>
                  </a:cubicBezTo>
                  <a:cubicBezTo>
                    <a:pt x="11289" y="28348"/>
                    <a:pt x="10828" y="28368"/>
                    <a:pt x="10362" y="28368"/>
                  </a:cubicBezTo>
                  <a:cubicBezTo>
                    <a:pt x="7559" y="28368"/>
                    <a:pt x="4567" y="27641"/>
                    <a:pt x="2672" y="25645"/>
                  </a:cubicBezTo>
                  <a:cubicBezTo>
                    <a:pt x="2643" y="25619"/>
                    <a:pt x="2617" y="25589"/>
                    <a:pt x="2593" y="25560"/>
                  </a:cubicBezTo>
                  <a:cubicBezTo>
                    <a:pt x="2143" y="25070"/>
                    <a:pt x="1758" y="24508"/>
                    <a:pt x="1457" y="23862"/>
                  </a:cubicBezTo>
                  <a:cubicBezTo>
                    <a:pt x="1116" y="23134"/>
                    <a:pt x="887" y="22354"/>
                    <a:pt x="759" y="21561"/>
                  </a:cubicBezTo>
                  <a:cubicBezTo>
                    <a:pt x="512" y="20041"/>
                    <a:pt x="695" y="18476"/>
                    <a:pt x="1127" y="17005"/>
                  </a:cubicBezTo>
                  <a:cubicBezTo>
                    <a:pt x="1588" y="15434"/>
                    <a:pt x="2330" y="13955"/>
                    <a:pt x="3195" y="12570"/>
                  </a:cubicBezTo>
                  <a:cubicBezTo>
                    <a:pt x="3947" y="11368"/>
                    <a:pt x="4803" y="10232"/>
                    <a:pt x="5749" y="9174"/>
                  </a:cubicBezTo>
                  <a:cubicBezTo>
                    <a:pt x="7649" y="7049"/>
                    <a:pt x="9907" y="5243"/>
                    <a:pt x="12391" y="3841"/>
                  </a:cubicBezTo>
                  <a:cubicBezTo>
                    <a:pt x="14868" y="2445"/>
                    <a:pt x="17571" y="1443"/>
                    <a:pt x="20369" y="931"/>
                  </a:cubicBezTo>
                  <a:cubicBezTo>
                    <a:pt x="21501" y="725"/>
                    <a:pt x="22666" y="569"/>
                    <a:pt x="23826" y="569"/>
                  </a:cubicBezTo>
                  <a:close/>
                  <a:moveTo>
                    <a:pt x="24286" y="1"/>
                  </a:moveTo>
                  <a:cubicBezTo>
                    <a:pt x="23838" y="1"/>
                    <a:pt x="23390" y="23"/>
                    <a:pt x="22948" y="60"/>
                  </a:cubicBezTo>
                  <a:cubicBezTo>
                    <a:pt x="21444" y="185"/>
                    <a:pt x="19951" y="466"/>
                    <a:pt x="18496" y="862"/>
                  </a:cubicBezTo>
                  <a:cubicBezTo>
                    <a:pt x="15652" y="1638"/>
                    <a:pt x="12940" y="2888"/>
                    <a:pt x="10493" y="4530"/>
                  </a:cubicBezTo>
                  <a:cubicBezTo>
                    <a:pt x="8045" y="6170"/>
                    <a:pt x="5854" y="8202"/>
                    <a:pt x="4061" y="10542"/>
                  </a:cubicBezTo>
                  <a:cubicBezTo>
                    <a:pt x="3118" y="11771"/>
                    <a:pt x="2273" y="13085"/>
                    <a:pt x="1580" y="14473"/>
                  </a:cubicBezTo>
                  <a:cubicBezTo>
                    <a:pt x="815" y="16004"/>
                    <a:pt x="236" y="17653"/>
                    <a:pt x="56" y="19364"/>
                  </a:cubicBezTo>
                  <a:cubicBezTo>
                    <a:pt x="21" y="19707"/>
                    <a:pt x="1" y="20051"/>
                    <a:pt x="1" y="20399"/>
                  </a:cubicBezTo>
                  <a:cubicBezTo>
                    <a:pt x="1" y="23025"/>
                    <a:pt x="1043" y="25712"/>
                    <a:pt x="3289" y="27205"/>
                  </a:cubicBezTo>
                  <a:cubicBezTo>
                    <a:pt x="3672" y="27417"/>
                    <a:pt x="4066" y="27608"/>
                    <a:pt x="4466" y="27781"/>
                  </a:cubicBezTo>
                  <a:cubicBezTo>
                    <a:pt x="6239" y="28542"/>
                    <a:pt x="8166" y="28886"/>
                    <a:pt x="10095" y="28886"/>
                  </a:cubicBezTo>
                  <a:cubicBezTo>
                    <a:pt x="11309" y="28886"/>
                    <a:pt x="12524" y="28749"/>
                    <a:pt x="13701" y="28494"/>
                  </a:cubicBezTo>
                  <a:cubicBezTo>
                    <a:pt x="16859" y="27811"/>
                    <a:pt x="19768" y="26250"/>
                    <a:pt x="22336" y="24320"/>
                  </a:cubicBezTo>
                  <a:cubicBezTo>
                    <a:pt x="23641" y="23339"/>
                    <a:pt x="24866" y="22256"/>
                    <a:pt x="26029" y="21115"/>
                  </a:cubicBezTo>
                  <a:cubicBezTo>
                    <a:pt x="27241" y="19926"/>
                    <a:pt x="28405" y="18678"/>
                    <a:pt x="29421" y="17314"/>
                  </a:cubicBezTo>
                  <a:cubicBezTo>
                    <a:pt x="31454" y="14590"/>
                    <a:pt x="32920" y="11277"/>
                    <a:pt x="32659" y="7813"/>
                  </a:cubicBezTo>
                  <a:cubicBezTo>
                    <a:pt x="32437" y="4884"/>
                    <a:pt x="30791" y="1947"/>
                    <a:pt x="28040" y="711"/>
                  </a:cubicBezTo>
                  <a:cubicBezTo>
                    <a:pt x="26862" y="182"/>
                    <a:pt x="25572" y="1"/>
                    <a:pt x="24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43"/>
            <p:cNvSpPr/>
            <p:nvPr/>
          </p:nvSpPr>
          <p:spPr>
            <a:xfrm>
              <a:off x="4348544" y="473958"/>
              <a:ext cx="1303663" cy="1010039"/>
            </a:xfrm>
            <a:custGeom>
              <a:rect b="b" l="l" r="r" t="t"/>
              <a:pathLst>
                <a:path extrusionOk="0" h="25445" w="32842">
                  <a:moveTo>
                    <a:pt x="32830" y="0"/>
                  </a:moveTo>
                  <a:cubicBezTo>
                    <a:pt x="32264" y="3271"/>
                    <a:pt x="30441" y="6142"/>
                    <a:pt x="28269" y="8604"/>
                  </a:cubicBezTo>
                  <a:cubicBezTo>
                    <a:pt x="26062" y="11102"/>
                    <a:pt x="23536" y="13398"/>
                    <a:pt x="20719" y="15189"/>
                  </a:cubicBezTo>
                  <a:cubicBezTo>
                    <a:pt x="17971" y="16935"/>
                    <a:pt x="14883" y="18169"/>
                    <a:pt x="11621" y="18440"/>
                  </a:cubicBezTo>
                  <a:cubicBezTo>
                    <a:pt x="11146" y="18480"/>
                    <a:pt x="10659" y="18501"/>
                    <a:pt x="10167" y="18501"/>
                  </a:cubicBezTo>
                  <a:cubicBezTo>
                    <a:pt x="6462" y="18501"/>
                    <a:pt x="2445" y="17299"/>
                    <a:pt x="788" y="13755"/>
                  </a:cubicBezTo>
                  <a:cubicBezTo>
                    <a:pt x="431" y="12988"/>
                    <a:pt x="189" y="12167"/>
                    <a:pt x="54" y="11332"/>
                  </a:cubicBezTo>
                  <a:cubicBezTo>
                    <a:pt x="54" y="11328"/>
                    <a:pt x="54" y="11326"/>
                    <a:pt x="53" y="11322"/>
                  </a:cubicBezTo>
                  <a:cubicBezTo>
                    <a:pt x="53" y="11382"/>
                    <a:pt x="51" y="11442"/>
                    <a:pt x="49" y="11502"/>
                  </a:cubicBezTo>
                  <a:cubicBezTo>
                    <a:pt x="15" y="12995"/>
                    <a:pt x="1" y="14488"/>
                    <a:pt x="9" y="15982"/>
                  </a:cubicBezTo>
                  <a:cubicBezTo>
                    <a:pt x="10" y="16320"/>
                    <a:pt x="12" y="16658"/>
                    <a:pt x="26" y="16997"/>
                  </a:cubicBezTo>
                  <a:cubicBezTo>
                    <a:pt x="127" y="19529"/>
                    <a:pt x="838" y="22430"/>
                    <a:pt x="3238" y="23762"/>
                  </a:cubicBezTo>
                  <a:cubicBezTo>
                    <a:pt x="3620" y="23976"/>
                    <a:pt x="4014" y="24167"/>
                    <a:pt x="4414" y="24339"/>
                  </a:cubicBezTo>
                  <a:cubicBezTo>
                    <a:pt x="6187" y="25100"/>
                    <a:pt x="8114" y="25444"/>
                    <a:pt x="10042" y="25444"/>
                  </a:cubicBezTo>
                  <a:cubicBezTo>
                    <a:pt x="11256" y="25444"/>
                    <a:pt x="12471" y="25308"/>
                    <a:pt x="13649" y="25053"/>
                  </a:cubicBezTo>
                  <a:cubicBezTo>
                    <a:pt x="16807" y="24369"/>
                    <a:pt x="19716" y="22807"/>
                    <a:pt x="22284" y="20877"/>
                  </a:cubicBezTo>
                  <a:cubicBezTo>
                    <a:pt x="23588" y="19897"/>
                    <a:pt x="24812" y="18814"/>
                    <a:pt x="25978" y="17673"/>
                  </a:cubicBezTo>
                  <a:cubicBezTo>
                    <a:pt x="27191" y="16485"/>
                    <a:pt x="28353" y="15236"/>
                    <a:pt x="29369" y="13873"/>
                  </a:cubicBezTo>
                  <a:cubicBezTo>
                    <a:pt x="30047" y="12967"/>
                    <a:pt x="30654" y="12004"/>
                    <a:pt x="31159" y="10992"/>
                  </a:cubicBezTo>
                  <a:cubicBezTo>
                    <a:pt x="31924" y="9460"/>
                    <a:pt x="32379" y="7875"/>
                    <a:pt x="32577" y="6176"/>
                  </a:cubicBezTo>
                  <a:cubicBezTo>
                    <a:pt x="32644" y="5607"/>
                    <a:pt x="32695" y="5035"/>
                    <a:pt x="32734" y="4462"/>
                  </a:cubicBezTo>
                  <a:cubicBezTo>
                    <a:pt x="32818" y="3207"/>
                    <a:pt x="32842" y="1948"/>
                    <a:pt x="32837" y="691"/>
                  </a:cubicBezTo>
                  <a:cubicBezTo>
                    <a:pt x="32836" y="462"/>
                    <a:pt x="32833" y="232"/>
                    <a:pt x="32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43"/>
            <p:cNvSpPr/>
            <p:nvPr/>
          </p:nvSpPr>
          <p:spPr>
            <a:xfrm>
              <a:off x="5075041" y="709309"/>
              <a:ext cx="56764" cy="73317"/>
            </a:xfrm>
            <a:custGeom>
              <a:rect b="b" l="l" r="r" t="t"/>
              <a:pathLst>
                <a:path extrusionOk="0" h="1847" w="1430">
                  <a:moveTo>
                    <a:pt x="22" y="0"/>
                  </a:moveTo>
                  <a:lnTo>
                    <a:pt x="0" y="53"/>
                  </a:lnTo>
                  <a:cubicBezTo>
                    <a:pt x="172" y="122"/>
                    <a:pt x="339" y="211"/>
                    <a:pt x="480" y="323"/>
                  </a:cubicBezTo>
                  <a:cubicBezTo>
                    <a:pt x="734" y="523"/>
                    <a:pt x="805" y="815"/>
                    <a:pt x="850" y="1122"/>
                  </a:cubicBezTo>
                  <a:cubicBezTo>
                    <a:pt x="883" y="1355"/>
                    <a:pt x="922" y="1604"/>
                    <a:pt x="930" y="1847"/>
                  </a:cubicBezTo>
                  <a:cubicBezTo>
                    <a:pt x="1059" y="1659"/>
                    <a:pt x="1231" y="1512"/>
                    <a:pt x="1429" y="1404"/>
                  </a:cubicBezTo>
                  <a:cubicBezTo>
                    <a:pt x="1417" y="1394"/>
                    <a:pt x="1404" y="1380"/>
                    <a:pt x="1401" y="1362"/>
                  </a:cubicBezTo>
                  <a:cubicBezTo>
                    <a:pt x="1287" y="920"/>
                    <a:pt x="1138" y="472"/>
                    <a:pt x="731" y="216"/>
                  </a:cubicBezTo>
                  <a:cubicBezTo>
                    <a:pt x="555" y="106"/>
                    <a:pt x="367" y="84"/>
                    <a:pt x="167" y="44"/>
                  </a:cubicBezTo>
                  <a:cubicBezTo>
                    <a:pt x="115" y="34"/>
                    <a:pt x="66" y="18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43"/>
            <p:cNvSpPr/>
            <p:nvPr/>
          </p:nvSpPr>
          <p:spPr>
            <a:xfrm>
              <a:off x="4443415" y="435097"/>
              <a:ext cx="682952" cy="276873"/>
            </a:xfrm>
            <a:custGeom>
              <a:rect b="b" l="l" r="r" t="t"/>
              <a:pathLst>
                <a:path extrusionOk="0" h="6975" w="17205">
                  <a:moveTo>
                    <a:pt x="5246" y="1"/>
                  </a:moveTo>
                  <a:cubicBezTo>
                    <a:pt x="5197" y="1"/>
                    <a:pt x="5131" y="35"/>
                    <a:pt x="5090" y="54"/>
                  </a:cubicBezTo>
                  <a:cubicBezTo>
                    <a:pt x="4971" y="109"/>
                    <a:pt x="4864" y="187"/>
                    <a:pt x="4754" y="257"/>
                  </a:cubicBezTo>
                  <a:cubicBezTo>
                    <a:pt x="4668" y="311"/>
                    <a:pt x="4577" y="364"/>
                    <a:pt x="4481" y="397"/>
                  </a:cubicBezTo>
                  <a:cubicBezTo>
                    <a:pt x="4419" y="419"/>
                    <a:pt x="4355" y="433"/>
                    <a:pt x="4288" y="433"/>
                  </a:cubicBezTo>
                  <a:cubicBezTo>
                    <a:pt x="4280" y="433"/>
                    <a:pt x="4271" y="433"/>
                    <a:pt x="4263" y="433"/>
                  </a:cubicBezTo>
                  <a:cubicBezTo>
                    <a:pt x="4214" y="432"/>
                    <a:pt x="4166" y="421"/>
                    <a:pt x="4116" y="401"/>
                  </a:cubicBezTo>
                  <a:cubicBezTo>
                    <a:pt x="4056" y="377"/>
                    <a:pt x="4005" y="348"/>
                    <a:pt x="3952" y="348"/>
                  </a:cubicBezTo>
                  <a:cubicBezTo>
                    <a:pt x="3921" y="348"/>
                    <a:pt x="3888" y="358"/>
                    <a:pt x="3853" y="386"/>
                  </a:cubicBezTo>
                  <a:cubicBezTo>
                    <a:pt x="3799" y="427"/>
                    <a:pt x="3760" y="485"/>
                    <a:pt x="3726" y="543"/>
                  </a:cubicBezTo>
                  <a:cubicBezTo>
                    <a:pt x="3662" y="660"/>
                    <a:pt x="3624" y="788"/>
                    <a:pt x="3584" y="915"/>
                  </a:cubicBezTo>
                  <a:cubicBezTo>
                    <a:pt x="3532" y="1076"/>
                    <a:pt x="3471" y="1230"/>
                    <a:pt x="3367" y="1354"/>
                  </a:cubicBezTo>
                  <a:cubicBezTo>
                    <a:pt x="3319" y="1413"/>
                    <a:pt x="3261" y="1464"/>
                    <a:pt x="3188" y="1505"/>
                  </a:cubicBezTo>
                  <a:lnTo>
                    <a:pt x="3152" y="1524"/>
                  </a:lnTo>
                  <a:cubicBezTo>
                    <a:pt x="3010" y="1594"/>
                    <a:pt x="2848" y="1620"/>
                    <a:pt x="2706" y="1694"/>
                  </a:cubicBezTo>
                  <a:cubicBezTo>
                    <a:pt x="2598" y="1751"/>
                    <a:pt x="2510" y="1834"/>
                    <a:pt x="2440" y="1937"/>
                  </a:cubicBezTo>
                  <a:cubicBezTo>
                    <a:pt x="2375" y="2030"/>
                    <a:pt x="2324" y="2134"/>
                    <a:pt x="2281" y="2240"/>
                  </a:cubicBezTo>
                  <a:cubicBezTo>
                    <a:pt x="2250" y="2307"/>
                    <a:pt x="2224" y="2375"/>
                    <a:pt x="2197" y="2444"/>
                  </a:cubicBezTo>
                  <a:cubicBezTo>
                    <a:pt x="2172" y="2504"/>
                    <a:pt x="2148" y="2564"/>
                    <a:pt x="2124" y="2623"/>
                  </a:cubicBezTo>
                  <a:cubicBezTo>
                    <a:pt x="2021" y="2864"/>
                    <a:pt x="1882" y="3069"/>
                    <a:pt x="1685" y="3245"/>
                  </a:cubicBezTo>
                  <a:cubicBezTo>
                    <a:pt x="1633" y="3291"/>
                    <a:pt x="1574" y="3339"/>
                    <a:pt x="1521" y="3395"/>
                  </a:cubicBezTo>
                  <a:cubicBezTo>
                    <a:pt x="1479" y="3441"/>
                    <a:pt x="1440" y="3492"/>
                    <a:pt x="1419" y="3551"/>
                  </a:cubicBezTo>
                  <a:cubicBezTo>
                    <a:pt x="1418" y="3555"/>
                    <a:pt x="1417" y="3557"/>
                    <a:pt x="1416" y="3561"/>
                  </a:cubicBezTo>
                  <a:cubicBezTo>
                    <a:pt x="1376" y="3698"/>
                    <a:pt x="1450" y="3841"/>
                    <a:pt x="1403" y="3982"/>
                  </a:cubicBezTo>
                  <a:cubicBezTo>
                    <a:pt x="1343" y="4165"/>
                    <a:pt x="1192" y="4281"/>
                    <a:pt x="1042" y="4396"/>
                  </a:cubicBezTo>
                  <a:cubicBezTo>
                    <a:pt x="977" y="4446"/>
                    <a:pt x="913" y="4495"/>
                    <a:pt x="856" y="4550"/>
                  </a:cubicBezTo>
                  <a:lnTo>
                    <a:pt x="831" y="4574"/>
                  </a:lnTo>
                  <a:cubicBezTo>
                    <a:pt x="726" y="4681"/>
                    <a:pt x="625" y="4827"/>
                    <a:pt x="636" y="4984"/>
                  </a:cubicBezTo>
                  <a:cubicBezTo>
                    <a:pt x="646" y="5113"/>
                    <a:pt x="734" y="5258"/>
                    <a:pt x="875" y="5270"/>
                  </a:cubicBezTo>
                  <a:cubicBezTo>
                    <a:pt x="929" y="5275"/>
                    <a:pt x="982" y="5325"/>
                    <a:pt x="961" y="5386"/>
                  </a:cubicBezTo>
                  <a:cubicBezTo>
                    <a:pt x="960" y="5393"/>
                    <a:pt x="958" y="5399"/>
                    <a:pt x="955" y="5406"/>
                  </a:cubicBezTo>
                  <a:cubicBezTo>
                    <a:pt x="929" y="5479"/>
                    <a:pt x="896" y="5545"/>
                    <a:pt x="854" y="5607"/>
                  </a:cubicBezTo>
                  <a:cubicBezTo>
                    <a:pt x="752" y="5759"/>
                    <a:pt x="611" y="5883"/>
                    <a:pt x="470" y="6006"/>
                  </a:cubicBezTo>
                  <a:cubicBezTo>
                    <a:pt x="262" y="6188"/>
                    <a:pt x="1" y="6455"/>
                    <a:pt x="86" y="6756"/>
                  </a:cubicBezTo>
                  <a:cubicBezTo>
                    <a:pt x="138" y="6752"/>
                    <a:pt x="190" y="6749"/>
                    <a:pt x="242" y="6749"/>
                  </a:cubicBezTo>
                  <a:cubicBezTo>
                    <a:pt x="530" y="6749"/>
                    <a:pt x="830" y="6822"/>
                    <a:pt x="1073" y="6974"/>
                  </a:cubicBezTo>
                  <a:cubicBezTo>
                    <a:pt x="972" y="6635"/>
                    <a:pt x="1012" y="6227"/>
                    <a:pt x="1085" y="5894"/>
                  </a:cubicBezTo>
                  <a:cubicBezTo>
                    <a:pt x="1102" y="5817"/>
                    <a:pt x="1123" y="5739"/>
                    <a:pt x="1145" y="5662"/>
                  </a:cubicBezTo>
                  <a:cubicBezTo>
                    <a:pt x="1167" y="5592"/>
                    <a:pt x="1189" y="5521"/>
                    <a:pt x="1216" y="5452"/>
                  </a:cubicBezTo>
                  <a:cubicBezTo>
                    <a:pt x="1299" y="5230"/>
                    <a:pt x="1406" y="5015"/>
                    <a:pt x="1533" y="4816"/>
                  </a:cubicBezTo>
                  <a:cubicBezTo>
                    <a:pt x="1552" y="4785"/>
                    <a:pt x="1572" y="4754"/>
                    <a:pt x="1593" y="4723"/>
                  </a:cubicBezTo>
                  <a:cubicBezTo>
                    <a:pt x="1616" y="4688"/>
                    <a:pt x="1640" y="4655"/>
                    <a:pt x="1664" y="4621"/>
                  </a:cubicBezTo>
                  <a:cubicBezTo>
                    <a:pt x="1818" y="4412"/>
                    <a:pt x="1992" y="4220"/>
                    <a:pt x="2183" y="4049"/>
                  </a:cubicBezTo>
                  <a:cubicBezTo>
                    <a:pt x="2241" y="3996"/>
                    <a:pt x="2303" y="3943"/>
                    <a:pt x="2365" y="3894"/>
                  </a:cubicBezTo>
                  <a:cubicBezTo>
                    <a:pt x="2374" y="3886"/>
                    <a:pt x="2382" y="3877"/>
                    <a:pt x="2392" y="3871"/>
                  </a:cubicBezTo>
                  <a:cubicBezTo>
                    <a:pt x="2294" y="3804"/>
                    <a:pt x="2239" y="3624"/>
                    <a:pt x="2231" y="3531"/>
                  </a:cubicBezTo>
                  <a:cubicBezTo>
                    <a:pt x="2215" y="3351"/>
                    <a:pt x="2283" y="3174"/>
                    <a:pt x="2392" y="3033"/>
                  </a:cubicBezTo>
                  <a:cubicBezTo>
                    <a:pt x="2448" y="2962"/>
                    <a:pt x="2512" y="2900"/>
                    <a:pt x="2580" y="2841"/>
                  </a:cubicBezTo>
                  <a:cubicBezTo>
                    <a:pt x="2637" y="2793"/>
                    <a:pt x="2697" y="2747"/>
                    <a:pt x="2758" y="2704"/>
                  </a:cubicBezTo>
                  <a:lnTo>
                    <a:pt x="2760" y="2704"/>
                  </a:lnTo>
                  <a:cubicBezTo>
                    <a:pt x="2929" y="2580"/>
                    <a:pt x="3109" y="2469"/>
                    <a:pt x="3254" y="2317"/>
                  </a:cubicBezTo>
                  <a:cubicBezTo>
                    <a:pt x="3291" y="2204"/>
                    <a:pt x="3336" y="2096"/>
                    <a:pt x="3387" y="1997"/>
                  </a:cubicBezTo>
                  <a:cubicBezTo>
                    <a:pt x="3391" y="1990"/>
                    <a:pt x="3396" y="1980"/>
                    <a:pt x="3400" y="1973"/>
                  </a:cubicBezTo>
                  <a:cubicBezTo>
                    <a:pt x="3443" y="1891"/>
                    <a:pt x="3490" y="1812"/>
                    <a:pt x="3546" y="1737"/>
                  </a:cubicBezTo>
                  <a:cubicBezTo>
                    <a:pt x="3621" y="1632"/>
                    <a:pt x="3711" y="1539"/>
                    <a:pt x="3817" y="1464"/>
                  </a:cubicBezTo>
                  <a:cubicBezTo>
                    <a:pt x="3994" y="1339"/>
                    <a:pt x="4188" y="1317"/>
                    <a:pt x="4391" y="1315"/>
                  </a:cubicBezTo>
                  <a:cubicBezTo>
                    <a:pt x="4445" y="1315"/>
                    <a:pt x="4500" y="1317"/>
                    <a:pt x="4554" y="1318"/>
                  </a:cubicBezTo>
                  <a:cubicBezTo>
                    <a:pt x="4561" y="1318"/>
                    <a:pt x="4569" y="1318"/>
                    <a:pt x="4576" y="1318"/>
                  </a:cubicBezTo>
                  <a:cubicBezTo>
                    <a:pt x="4594" y="1318"/>
                    <a:pt x="4611" y="1318"/>
                    <a:pt x="4627" y="1317"/>
                  </a:cubicBezTo>
                  <a:cubicBezTo>
                    <a:pt x="4966" y="1302"/>
                    <a:pt x="5272" y="1132"/>
                    <a:pt x="5596" y="1059"/>
                  </a:cubicBezTo>
                  <a:cubicBezTo>
                    <a:pt x="5672" y="1041"/>
                    <a:pt x="5750" y="1028"/>
                    <a:pt x="5828" y="1027"/>
                  </a:cubicBezTo>
                  <a:cubicBezTo>
                    <a:pt x="5846" y="1026"/>
                    <a:pt x="5864" y="1026"/>
                    <a:pt x="5882" y="1026"/>
                  </a:cubicBezTo>
                  <a:cubicBezTo>
                    <a:pt x="5904" y="1026"/>
                    <a:pt x="5927" y="1027"/>
                    <a:pt x="5950" y="1028"/>
                  </a:cubicBezTo>
                  <a:cubicBezTo>
                    <a:pt x="6160" y="1047"/>
                    <a:pt x="6345" y="1129"/>
                    <a:pt x="6478" y="1296"/>
                  </a:cubicBezTo>
                  <a:cubicBezTo>
                    <a:pt x="6549" y="1387"/>
                    <a:pt x="6603" y="1492"/>
                    <a:pt x="6688" y="1570"/>
                  </a:cubicBezTo>
                  <a:cubicBezTo>
                    <a:pt x="6705" y="1586"/>
                    <a:pt x="6723" y="1600"/>
                    <a:pt x="6741" y="1612"/>
                  </a:cubicBezTo>
                  <a:cubicBezTo>
                    <a:pt x="6807" y="1657"/>
                    <a:pt x="6881" y="1688"/>
                    <a:pt x="6957" y="1710"/>
                  </a:cubicBezTo>
                  <a:cubicBezTo>
                    <a:pt x="6964" y="1713"/>
                    <a:pt x="6970" y="1715"/>
                    <a:pt x="6978" y="1716"/>
                  </a:cubicBezTo>
                  <a:cubicBezTo>
                    <a:pt x="7175" y="1772"/>
                    <a:pt x="7382" y="1787"/>
                    <a:pt x="7580" y="1843"/>
                  </a:cubicBezTo>
                  <a:cubicBezTo>
                    <a:pt x="7668" y="1867"/>
                    <a:pt x="7756" y="1898"/>
                    <a:pt x="7840" y="1937"/>
                  </a:cubicBezTo>
                  <a:cubicBezTo>
                    <a:pt x="7907" y="1964"/>
                    <a:pt x="7969" y="1996"/>
                    <a:pt x="8030" y="2032"/>
                  </a:cubicBezTo>
                  <a:cubicBezTo>
                    <a:pt x="8068" y="2053"/>
                    <a:pt x="8105" y="2078"/>
                    <a:pt x="8141" y="2103"/>
                  </a:cubicBezTo>
                  <a:cubicBezTo>
                    <a:pt x="8300" y="2215"/>
                    <a:pt x="8441" y="2354"/>
                    <a:pt x="8541" y="2521"/>
                  </a:cubicBezTo>
                  <a:cubicBezTo>
                    <a:pt x="8592" y="2605"/>
                    <a:pt x="8630" y="2698"/>
                    <a:pt x="8657" y="2793"/>
                  </a:cubicBezTo>
                  <a:cubicBezTo>
                    <a:pt x="8682" y="2882"/>
                    <a:pt x="8691" y="2997"/>
                    <a:pt x="8752" y="3073"/>
                  </a:cubicBezTo>
                  <a:cubicBezTo>
                    <a:pt x="8754" y="3077"/>
                    <a:pt x="8758" y="3082"/>
                    <a:pt x="8762" y="3085"/>
                  </a:cubicBezTo>
                  <a:cubicBezTo>
                    <a:pt x="8813" y="3136"/>
                    <a:pt x="8888" y="3155"/>
                    <a:pt x="8961" y="3163"/>
                  </a:cubicBezTo>
                  <a:cubicBezTo>
                    <a:pt x="9000" y="3169"/>
                    <a:pt x="9041" y="3172"/>
                    <a:pt x="9076" y="3176"/>
                  </a:cubicBezTo>
                  <a:cubicBezTo>
                    <a:pt x="9180" y="3187"/>
                    <a:pt x="9285" y="3202"/>
                    <a:pt x="9390" y="3223"/>
                  </a:cubicBezTo>
                  <a:cubicBezTo>
                    <a:pt x="9583" y="3260"/>
                    <a:pt x="9774" y="3318"/>
                    <a:pt x="9955" y="3395"/>
                  </a:cubicBezTo>
                  <a:cubicBezTo>
                    <a:pt x="9976" y="3402"/>
                    <a:pt x="9997" y="3411"/>
                    <a:pt x="10015" y="3421"/>
                  </a:cubicBezTo>
                  <a:cubicBezTo>
                    <a:pt x="10061" y="3442"/>
                    <a:pt x="10108" y="3464"/>
                    <a:pt x="10154" y="3489"/>
                  </a:cubicBezTo>
                  <a:lnTo>
                    <a:pt x="10155" y="3489"/>
                  </a:lnTo>
                  <a:cubicBezTo>
                    <a:pt x="10305" y="3570"/>
                    <a:pt x="10445" y="3666"/>
                    <a:pt x="10570" y="3782"/>
                  </a:cubicBezTo>
                  <a:cubicBezTo>
                    <a:pt x="10667" y="3874"/>
                    <a:pt x="10755" y="4002"/>
                    <a:pt x="10866" y="4085"/>
                  </a:cubicBezTo>
                  <a:cubicBezTo>
                    <a:pt x="10926" y="4131"/>
                    <a:pt x="10993" y="4163"/>
                    <a:pt x="11075" y="4167"/>
                  </a:cubicBezTo>
                  <a:cubicBezTo>
                    <a:pt x="11076" y="4168"/>
                    <a:pt x="11077" y="4168"/>
                    <a:pt x="11078" y="4168"/>
                  </a:cubicBezTo>
                  <a:cubicBezTo>
                    <a:pt x="11090" y="4169"/>
                    <a:pt x="11102" y="4169"/>
                    <a:pt x="11114" y="4169"/>
                  </a:cubicBezTo>
                  <a:cubicBezTo>
                    <a:pt x="11228" y="4169"/>
                    <a:pt x="11341" y="4141"/>
                    <a:pt x="11456" y="4134"/>
                  </a:cubicBezTo>
                  <a:cubicBezTo>
                    <a:pt x="11479" y="4132"/>
                    <a:pt x="11502" y="4132"/>
                    <a:pt x="11526" y="4132"/>
                  </a:cubicBezTo>
                  <a:cubicBezTo>
                    <a:pt x="11604" y="4132"/>
                    <a:pt x="11682" y="4140"/>
                    <a:pt x="11760" y="4155"/>
                  </a:cubicBezTo>
                  <a:cubicBezTo>
                    <a:pt x="11906" y="4181"/>
                    <a:pt x="12049" y="4236"/>
                    <a:pt x="12172" y="4321"/>
                  </a:cubicBezTo>
                  <a:cubicBezTo>
                    <a:pt x="12220" y="4353"/>
                    <a:pt x="12264" y="4389"/>
                    <a:pt x="12303" y="4428"/>
                  </a:cubicBezTo>
                  <a:cubicBezTo>
                    <a:pt x="12313" y="4438"/>
                    <a:pt x="12324" y="4451"/>
                    <a:pt x="12334" y="4462"/>
                  </a:cubicBezTo>
                  <a:cubicBezTo>
                    <a:pt x="12466" y="4608"/>
                    <a:pt x="12539" y="4795"/>
                    <a:pt x="12544" y="4984"/>
                  </a:cubicBezTo>
                  <a:cubicBezTo>
                    <a:pt x="12651" y="4938"/>
                    <a:pt x="12766" y="4915"/>
                    <a:pt x="12881" y="4915"/>
                  </a:cubicBezTo>
                  <a:cubicBezTo>
                    <a:pt x="12963" y="4915"/>
                    <a:pt x="13044" y="4927"/>
                    <a:pt x="13124" y="4949"/>
                  </a:cubicBezTo>
                  <a:cubicBezTo>
                    <a:pt x="13135" y="4954"/>
                    <a:pt x="13147" y="4957"/>
                    <a:pt x="13158" y="4960"/>
                  </a:cubicBezTo>
                  <a:cubicBezTo>
                    <a:pt x="13217" y="4980"/>
                    <a:pt x="13274" y="5008"/>
                    <a:pt x="13326" y="5038"/>
                  </a:cubicBezTo>
                  <a:cubicBezTo>
                    <a:pt x="13494" y="5135"/>
                    <a:pt x="13633" y="5274"/>
                    <a:pt x="13795" y="5384"/>
                  </a:cubicBezTo>
                  <a:cubicBezTo>
                    <a:pt x="13915" y="5466"/>
                    <a:pt x="14045" y="5530"/>
                    <a:pt x="14182" y="5572"/>
                  </a:cubicBezTo>
                  <a:cubicBezTo>
                    <a:pt x="14247" y="5593"/>
                    <a:pt x="14315" y="5610"/>
                    <a:pt x="14381" y="5620"/>
                  </a:cubicBezTo>
                  <a:cubicBezTo>
                    <a:pt x="14419" y="5626"/>
                    <a:pt x="14457" y="5632"/>
                    <a:pt x="14497" y="5636"/>
                  </a:cubicBezTo>
                  <a:cubicBezTo>
                    <a:pt x="14722" y="5656"/>
                    <a:pt x="14964" y="5628"/>
                    <a:pt x="15163" y="5757"/>
                  </a:cubicBezTo>
                  <a:cubicBezTo>
                    <a:pt x="15209" y="5787"/>
                    <a:pt x="15251" y="5823"/>
                    <a:pt x="15289" y="5863"/>
                  </a:cubicBezTo>
                  <a:cubicBezTo>
                    <a:pt x="15347" y="5919"/>
                    <a:pt x="15397" y="5979"/>
                    <a:pt x="15451" y="6039"/>
                  </a:cubicBezTo>
                  <a:cubicBezTo>
                    <a:pt x="15502" y="6093"/>
                    <a:pt x="15555" y="6144"/>
                    <a:pt x="15617" y="6186"/>
                  </a:cubicBezTo>
                  <a:cubicBezTo>
                    <a:pt x="15804" y="6308"/>
                    <a:pt x="16035" y="6323"/>
                    <a:pt x="16251" y="6356"/>
                  </a:cubicBezTo>
                  <a:cubicBezTo>
                    <a:pt x="16277" y="6360"/>
                    <a:pt x="16303" y="6365"/>
                    <a:pt x="16329" y="6369"/>
                  </a:cubicBezTo>
                  <a:cubicBezTo>
                    <a:pt x="16410" y="6384"/>
                    <a:pt x="16488" y="6400"/>
                    <a:pt x="16566" y="6422"/>
                  </a:cubicBezTo>
                  <a:cubicBezTo>
                    <a:pt x="16685" y="6453"/>
                    <a:pt x="16799" y="6498"/>
                    <a:pt x="16911" y="6557"/>
                  </a:cubicBezTo>
                  <a:cubicBezTo>
                    <a:pt x="17004" y="6607"/>
                    <a:pt x="17093" y="6662"/>
                    <a:pt x="17181" y="6723"/>
                  </a:cubicBezTo>
                  <a:lnTo>
                    <a:pt x="17205" y="6690"/>
                  </a:lnTo>
                  <a:cubicBezTo>
                    <a:pt x="17139" y="6646"/>
                    <a:pt x="17086" y="6587"/>
                    <a:pt x="17048" y="6507"/>
                  </a:cubicBezTo>
                  <a:cubicBezTo>
                    <a:pt x="16984" y="6347"/>
                    <a:pt x="17059" y="6146"/>
                    <a:pt x="16978" y="5998"/>
                  </a:cubicBezTo>
                  <a:cubicBezTo>
                    <a:pt x="16960" y="5966"/>
                    <a:pt x="16935" y="5941"/>
                    <a:pt x="16905" y="5922"/>
                  </a:cubicBezTo>
                  <a:cubicBezTo>
                    <a:pt x="16848" y="5889"/>
                    <a:pt x="16774" y="5875"/>
                    <a:pt x="16702" y="5873"/>
                  </a:cubicBezTo>
                  <a:cubicBezTo>
                    <a:pt x="16686" y="5873"/>
                    <a:pt x="16671" y="5872"/>
                    <a:pt x="16656" y="5872"/>
                  </a:cubicBezTo>
                  <a:cubicBezTo>
                    <a:pt x="16603" y="5872"/>
                    <a:pt x="16553" y="5876"/>
                    <a:pt x="16509" y="5877"/>
                  </a:cubicBezTo>
                  <a:cubicBezTo>
                    <a:pt x="16471" y="5878"/>
                    <a:pt x="16433" y="5879"/>
                    <a:pt x="16395" y="5879"/>
                  </a:cubicBezTo>
                  <a:cubicBezTo>
                    <a:pt x="16217" y="5879"/>
                    <a:pt x="16037" y="5868"/>
                    <a:pt x="15862" y="5838"/>
                  </a:cubicBezTo>
                  <a:cubicBezTo>
                    <a:pt x="15780" y="5822"/>
                    <a:pt x="15712" y="5790"/>
                    <a:pt x="15661" y="5740"/>
                  </a:cubicBezTo>
                  <a:cubicBezTo>
                    <a:pt x="15604" y="5685"/>
                    <a:pt x="15570" y="5608"/>
                    <a:pt x="15560" y="5513"/>
                  </a:cubicBezTo>
                  <a:cubicBezTo>
                    <a:pt x="15559" y="5508"/>
                    <a:pt x="15559" y="5500"/>
                    <a:pt x="15559" y="5494"/>
                  </a:cubicBezTo>
                  <a:cubicBezTo>
                    <a:pt x="15555" y="5419"/>
                    <a:pt x="15567" y="5328"/>
                    <a:pt x="15528" y="5263"/>
                  </a:cubicBezTo>
                  <a:cubicBezTo>
                    <a:pt x="15488" y="5202"/>
                    <a:pt x="15408" y="5171"/>
                    <a:pt x="15341" y="5160"/>
                  </a:cubicBezTo>
                  <a:cubicBezTo>
                    <a:pt x="15310" y="5154"/>
                    <a:pt x="15279" y="5152"/>
                    <a:pt x="15247" y="5152"/>
                  </a:cubicBezTo>
                  <a:cubicBezTo>
                    <a:pt x="15085" y="5152"/>
                    <a:pt x="14924" y="5215"/>
                    <a:pt x="14762" y="5215"/>
                  </a:cubicBezTo>
                  <a:cubicBezTo>
                    <a:pt x="14749" y="5215"/>
                    <a:pt x="14737" y="5215"/>
                    <a:pt x="14724" y="5214"/>
                  </a:cubicBezTo>
                  <a:cubicBezTo>
                    <a:pt x="14712" y="5213"/>
                    <a:pt x="14702" y="5212"/>
                    <a:pt x="14692" y="5211"/>
                  </a:cubicBezTo>
                  <a:cubicBezTo>
                    <a:pt x="14629" y="5204"/>
                    <a:pt x="14568" y="5190"/>
                    <a:pt x="14510" y="5165"/>
                  </a:cubicBezTo>
                  <a:cubicBezTo>
                    <a:pt x="14440" y="5135"/>
                    <a:pt x="14377" y="5089"/>
                    <a:pt x="14330" y="5027"/>
                  </a:cubicBezTo>
                  <a:cubicBezTo>
                    <a:pt x="14224" y="4886"/>
                    <a:pt x="14299" y="4662"/>
                    <a:pt x="14149" y="4556"/>
                  </a:cubicBezTo>
                  <a:cubicBezTo>
                    <a:pt x="14049" y="4484"/>
                    <a:pt x="13919" y="4471"/>
                    <a:pt x="13795" y="4471"/>
                  </a:cubicBezTo>
                  <a:cubicBezTo>
                    <a:pt x="13766" y="4471"/>
                    <a:pt x="13737" y="4472"/>
                    <a:pt x="13708" y="4472"/>
                  </a:cubicBezTo>
                  <a:cubicBezTo>
                    <a:pt x="13675" y="4472"/>
                    <a:pt x="13640" y="4474"/>
                    <a:pt x="13604" y="4474"/>
                  </a:cubicBezTo>
                  <a:cubicBezTo>
                    <a:pt x="13537" y="4474"/>
                    <a:pt x="13468" y="4472"/>
                    <a:pt x="13401" y="4462"/>
                  </a:cubicBezTo>
                  <a:cubicBezTo>
                    <a:pt x="13328" y="4451"/>
                    <a:pt x="13258" y="4432"/>
                    <a:pt x="13190" y="4399"/>
                  </a:cubicBezTo>
                  <a:cubicBezTo>
                    <a:pt x="13041" y="4326"/>
                    <a:pt x="12964" y="4187"/>
                    <a:pt x="12906" y="4040"/>
                  </a:cubicBezTo>
                  <a:cubicBezTo>
                    <a:pt x="12857" y="3916"/>
                    <a:pt x="12817" y="3811"/>
                    <a:pt x="12730" y="3740"/>
                  </a:cubicBezTo>
                  <a:cubicBezTo>
                    <a:pt x="12691" y="3708"/>
                    <a:pt x="12643" y="3683"/>
                    <a:pt x="12578" y="3667"/>
                  </a:cubicBezTo>
                  <a:cubicBezTo>
                    <a:pt x="12575" y="3665"/>
                    <a:pt x="12570" y="3665"/>
                    <a:pt x="12566" y="3664"/>
                  </a:cubicBezTo>
                  <a:cubicBezTo>
                    <a:pt x="12303" y="3604"/>
                    <a:pt x="11879" y="3604"/>
                    <a:pt x="11723" y="3344"/>
                  </a:cubicBezTo>
                  <a:cubicBezTo>
                    <a:pt x="11656" y="3284"/>
                    <a:pt x="11581" y="3234"/>
                    <a:pt x="11499" y="3194"/>
                  </a:cubicBezTo>
                  <a:cubicBezTo>
                    <a:pt x="11477" y="3183"/>
                    <a:pt x="11454" y="3173"/>
                    <a:pt x="11431" y="3162"/>
                  </a:cubicBezTo>
                  <a:cubicBezTo>
                    <a:pt x="11370" y="3138"/>
                    <a:pt x="11311" y="3115"/>
                    <a:pt x="11250" y="3097"/>
                  </a:cubicBezTo>
                  <a:lnTo>
                    <a:pt x="11249" y="3097"/>
                  </a:lnTo>
                  <a:cubicBezTo>
                    <a:pt x="11060" y="3037"/>
                    <a:pt x="10862" y="3003"/>
                    <a:pt x="10672" y="2953"/>
                  </a:cubicBezTo>
                  <a:cubicBezTo>
                    <a:pt x="10576" y="2927"/>
                    <a:pt x="10454" y="2905"/>
                    <a:pt x="10373" y="2838"/>
                  </a:cubicBezTo>
                  <a:cubicBezTo>
                    <a:pt x="10353" y="2824"/>
                    <a:pt x="10337" y="2807"/>
                    <a:pt x="10323" y="2786"/>
                  </a:cubicBezTo>
                  <a:cubicBezTo>
                    <a:pt x="10286" y="2733"/>
                    <a:pt x="10276" y="2672"/>
                    <a:pt x="10286" y="2609"/>
                  </a:cubicBezTo>
                  <a:cubicBezTo>
                    <a:pt x="10293" y="2564"/>
                    <a:pt x="10338" y="2487"/>
                    <a:pt x="10318" y="2448"/>
                  </a:cubicBezTo>
                  <a:cubicBezTo>
                    <a:pt x="10315" y="2444"/>
                    <a:pt x="10313" y="2441"/>
                    <a:pt x="10310" y="2437"/>
                  </a:cubicBezTo>
                  <a:cubicBezTo>
                    <a:pt x="10288" y="2418"/>
                    <a:pt x="10248" y="2411"/>
                    <a:pt x="10204" y="2411"/>
                  </a:cubicBezTo>
                  <a:cubicBezTo>
                    <a:pt x="10130" y="2411"/>
                    <a:pt x="10042" y="2430"/>
                    <a:pt x="9998" y="2436"/>
                  </a:cubicBezTo>
                  <a:cubicBezTo>
                    <a:pt x="9938" y="2444"/>
                    <a:pt x="9879" y="2453"/>
                    <a:pt x="9819" y="2453"/>
                  </a:cubicBezTo>
                  <a:cubicBezTo>
                    <a:pt x="9808" y="2453"/>
                    <a:pt x="9797" y="2453"/>
                    <a:pt x="9785" y="2452"/>
                  </a:cubicBezTo>
                  <a:cubicBezTo>
                    <a:pt x="9668" y="2446"/>
                    <a:pt x="9543" y="2411"/>
                    <a:pt x="9456" y="2327"/>
                  </a:cubicBezTo>
                  <a:cubicBezTo>
                    <a:pt x="9412" y="2286"/>
                    <a:pt x="9379" y="2233"/>
                    <a:pt x="9364" y="2177"/>
                  </a:cubicBezTo>
                  <a:cubicBezTo>
                    <a:pt x="9339" y="2088"/>
                    <a:pt x="9370" y="1998"/>
                    <a:pt x="9352" y="1909"/>
                  </a:cubicBezTo>
                  <a:cubicBezTo>
                    <a:pt x="9345" y="1874"/>
                    <a:pt x="9326" y="1847"/>
                    <a:pt x="9298" y="1827"/>
                  </a:cubicBezTo>
                  <a:cubicBezTo>
                    <a:pt x="9251" y="1790"/>
                    <a:pt x="9181" y="1776"/>
                    <a:pt x="9123" y="1771"/>
                  </a:cubicBezTo>
                  <a:cubicBezTo>
                    <a:pt x="9114" y="1770"/>
                    <a:pt x="9105" y="1770"/>
                    <a:pt x="9098" y="1769"/>
                  </a:cubicBezTo>
                  <a:cubicBezTo>
                    <a:pt x="9081" y="1768"/>
                    <a:pt x="9064" y="1767"/>
                    <a:pt x="9048" y="1767"/>
                  </a:cubicBezTo>
                  <a:cubicBezTo>
                    <a:pt x="8893" y="1767"/>
                    <a:pt x="8735" y="1811"/>
                    <a:pt x="8581" y="1811"/>
                  </a:cubicBezTo>
                  <a:cubicBezTo>
                    <a:pt x="8492" y="1811"/>
                    <a:pt x="8404" y="1796"/>
                    <a:pt x="8319" y="1750"/>
                  </a:cubicBezTo>
                  <a:cubicBezTo>
                    <a:pt x="8201" y="1687"/>
                    <a:pt x="8140" y="1577"/>
                    <a:pt x="8103" y="1454"/>
                  </a:cubicBezTo>
                  <a:cubicBezTo>
                    <a:pt x="8098" y="1441"/>
                    <a:pt x="8095" y="1427"/>
                    <a:pt x="8092" y="1413"/>
                  </a:cubicBezTo>
                  <a:cubicBezTo>
                    <a:pt x="8066" y="1316"/>
                    <a:pt x="8036" y="1240"/>
                    <a:pt x="7972" y="1189"/>
                  </a:cubicBezTo>
                  <a:cubicBezTo>
                    <a:pt x="7943" y="1167"/>
                    <a:pt x="7906" y="1149"/>
                    <a:pt x="7859" y="1136"/>
                  </a:cubicBezTo>
                  <a:cubicBezTo>
                    <a:pt x="7781" y="1115"/>
                    <a:pt x="7703" y="1110"/>
                    <a:pt x="7624" y="1110"/>
                  </a:cubicBezTo>
                  <a:cubicBezTo>
                    <a:pt x="7526" y="1110"/>
                    <a:pt x="7428" y="1118"/>
                    <a:pt x="7330" y="1118"/>
                  </a:cubicBezTo>
                  <a:cubicBezTo>
                    <a:pt x="7243" y="1118"/>
                    <a:pt x="7158" y="1112"/>
                    <a:pt x="7073" y="1087"/>
                  </a:cubicBezTo>
                  <a:cubicBezTo>
                    <a:pt x="7052" y="1079"/>
                    <a:pt x="7030" y="1072"/>
                    <a:pt x="7009" y="1063"/>
                  </a:cubicBezTo>
                  <a:cubicBezTo>
                    <a:pt x="6933" y="1033"/>
                    <a:pt x="6864" y="986"/>
                    <a:pt x="6813" y="922"/>
                  </a:cubicBezTo>
                  <a:cubicBezTo>
                    <a:pt x="6803" y="912"/>
                    <a:pt x="6795" y="900"/>
                    <a:pt x="6787" y="889"/>
                  </a:cubicBezTo>
                  <a:cubicBezTo>
                    <a:pt x="6703" y="760"/>
                    <a:pt x="6722" y="611"/>
                    <a:pt x="6678" y="470"/>
                  </a:cubicBezTo>
                  <a:cubicBezTo>
                    <a:pt x="6642" y="356"/>
                    <a:pt x="6560" y="318"/>
                    <a:pt x="6460" y="318"/>
                  </a:cubicBezTo>
                  <a:cubicBezTo>
                    <a:pt x="6271" y="318"/>
                    <a:pt x="6018" y="455"/>
                    <a:pt x="5890" y="481"/>
                  </a:cubicBezTo>
                  <a:cubicBezTo>
                    <a:pt x="5868" y="486"/>
                    <a:pt x="5846" y="490"/>
                    <a:pt x="5824" y="491"/>
                  </a:cubicBezTo>
                  <a:cubicBezTo>
                    <a:pt x="5802" y="494"/>
                    <a:pt x="5779" y="495"/>
                    <a:pt x="5757" y="495"/>
                  </a:cubicBezTo>
                  <a:cubicBezTo>
                    <a:pt x="5706" y="495"/>
                    <a:pt x="5655" y="488"/>
                    <a:pt x="5606" y="475"/>
                  </a:cubicBezTo>
                  <a:cubicBezTo>
                    <a:pt x="5450" y="436"/>
                    <a:pt x="5316" y="334"/>
                    <a:pt x="5296" y="158"/>
                  </a:cubicBezTo>
                  <a:cubicBezTo>
                    <a:pt x="5293" y="124"/>
                    <a:pt x="5293" y="93"/>
                    <a:pt x="5294" y="61"/>
                  </a:cubicBezTo>
                  <a:cubicBezTo>
                    <a:pt x="5294" y="16"/>
                    <a:pt x="5301" y="9"/>
                    <a:pt x="5259" y="2"/>
                  </a:cubicBezTo>
                  <a:cubicBezTo>
                    <a:pt x="5255" y="1"/>
                    <a:pt x="5251" y="1"/>
                    <a:pt x="524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43"/>
            <p:cNvSpPr/>
            <p:nvPr/>
          </p:nvSpPr>
          <p:spPr>
            <a:xfrm>
              <a:off x="5125374" y="700656"/>
              <a:ext cx="91894" cy="58510"/>
            </a:xfrm>
            <a:custGeom>
              <a:rect b="b" l="l" r="r" t="t"/>
              <a:pathLst>
                <a:path extrusionOk="0" h="1474" w="2315">
                  <a:moveTo>
                    <a:pt x="25" y="1"/>
                  </a:moveTo>
                  <a:lnTo>
                    <a:pt x="1" y="34"/>
                  </a:lnTo>
                  <a:cubicBezTo>
                    <a:pt x="27" y="53"/>
                    <a:pt x="53" y="71"/>
                    <a:pt x="78" y="89"/>
                  </a:cubicBezTo>
                  <a:cubicBezTo>
                    <a:pt x="132" y="130"/>
                    <a:pt x="187" y="173"/>
                    <a:pt x="239" y="216"/>
                  </a:cubicBezTo>
                  <a:cubicBezTo>
                    <a:pt x="264" y="236"/>
                    <a:pt x="287" y="257"/>
                    <a:pt x="311" y="278"/>
                  </a:cubicBezTo>
                  <a:cubicBezTo>
                    <a:pt x="484" y="430"/>
                    <a:pt x="639" y="599"/>
                    <a:pt x="718" y="819"/>
                  </a:cubicBezTo>
                  <a:cubicBezTo>
                    <a:pt x="723" y="834"/>
                    <a:pt x="729" y="849"/>
                    <a:pt x="733" y="864"/>
                  </a:cubicBezTo>
                  <a:cubicBezTo>
                    <a:pt x="760" y="947"/>
                    <a:pt x="780" y="1034"/>
                    <a:pt x="792" y="1124"/>
                  </a:cubicBezTo>
                  <a:cubicBezTo>
                    <a:pt x="810" y="1231"/>
                    <a:pt x="816" y="1340"/>
                    <a:pt x="820" y="1447"/>
                  </a:cubicBezTo>
                  <a:cubicBezTo>
                    <a:pt x="832" y="1447"/>
                    <a:pt x="844" y="1447"/>
                    <a:pt x="856" y="1447"/>
                  </a:cubicBezTo>
                  <a:cubicBezTo>
                    <a:pt x="915" y="1447"/>
                    <a:pt x="974" y="1451"/>
                    <a:pt x="1032" y="1460"/>
                  </a:cubicBezTo>
                  <a:cubicBezTo>
                    <a:pt x="1074" y="1466"/>
                    <a:pt x="1111" y="1473"/>
                    <a:pt x="1146" y="1473"/>
                  </a:cubicBezTo>
                  <a:cubicBezTo>
                    <a:pt x="1189" y="1473"/>
                    <a:pt x="1229" y="1463"/>
                    <a:pt x="1275" y="1430"/>
                  </a:cubicBezTo>
                  <a:cubicBezTo>
                    <a:pt x="1319" y="1397"/>
                    <a:pt x="1364" y="1364"/>
                    <a:pt x="1411" y="1334"/>
                  </a:cubicBezTo>
                  <a:cubicBezTo>
                    <a:pt x="1637" y="1193"/>
                    <a:pt x="1908" y="1121"/>
                    <a:pt x="2174" y="1121"/>
                  </a:cubicBezTo>
                  <a:cubicBezTo>
                    <a:pt x="2185" y="1121"/>
                    <a:pt x="2196" y="1121"/>
                    <a:pt x="2207" y="1121"/>
                  </a:cubicBezTo>
                  <a:cubicBezTo>
                    <a:pt x="2223" y="1122"/>
                    <a:pt x="2239" y="1122"/>
                    <a:pt x="2254" y="1124"/>
                  </a:cubicBezTo>
                  <a:cubicBezTo>
                    <a:pt x="2255" y="1119"/>
                    <a:pt x="2256" y="1114"/>
                    <a:pt x="2259" y="1107"/>
                  </a:cubicBezTo>
                  <a:cubicBezTo>
                    <a:pt x="2315" y="938"/>
                    <a:pt x="2245" y="753"/>
                    <a:pt x="2105" y="643"/>
                  </a:cubicBezTo>
                  <a:cubicBezTo>
                    <a:pt x="1948" y="522"/>
                    <a:pt x="1751" y="574"/>
                    <a:pt x="1568" y="551"/>
                  </a:cubicBezTo>
                  <a:cubicBezTo>
                    <a:pt x="1496" y="542"/>
                    <a:pt x="1426" y="524"/>
                    <a:pt x="1365" y="486"/>
                  </a:cubicBezTo>
                  <a:cubicBezTo>
                    <a:pt x="1344" y="475"/>
                    <a:pt x="1326" y="460"/>
                    <a:pt x="1309" y="444"/>
                  </a:cubicBezTo>
                  <a:cubicBezTo>
                    <a:pt x="1281" y="417"/>
                    <a:pt x="1257" y="386"/>
                    <a:pt x="1239" y="352"/>
                  </a:cubicBezTo>
                  <a:cubicBezTo>
                    <a:pt x="1213" y="308"/>
                    <a:pt x="1191" y="261"/>
                    <a:pt x="1163" y="216"/>
                  </a:cubicBezTo>
                  <a:cubicBezTo>
                    <a:pt x="1085" y="95"/>
                    <a:pt x="954" y="67"/>
                    <a:pt x="820" y="67"/>
                  </a:cubicBezTo>
                  <a:cubicBezTo>
                    <a:pt x="762" y="67"/>
                    <a:pt x="703" y="72"/>
                    <a:pt x="647" y="78"/>
                  </a:cubicBezTo>
                  <a:cubicBezTo>
                    <a:pt x="574" y="84"/>
                    <a:pt x="494" y="90"/>
                    <a:pt x="414" y="90"/>
                  </a:cubicBezTo>
                  <a:cubicBezTo>
                    <a:pt x="387" y="90"/>
                    <a:pt x="361" y="90"/>
                    <a:pt x="335" y="88"/>
                  </a:cubicBezTo>
                  <a:cubicBezTo>
                    <a:pt x="257" y="84"/>
                    <a:pt x="182" y="71"/>
                    <a:pt x="114" y="45"/>
                  </a:cubicBezTo>
                  <a:cubicBezTo>
                    <a:pt x="83" y="33"/>
                    <a:pt x="52" y="18"/>
                    <a:pt x="25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43"/>
            <p:cNvSpPr/>
            <p:nvPr/>
          </p:nvSpPr>
          <p:spPr>
            <a:xfrm>
              <a:off x="4694009" y="547394"/>
              <a:ext cx="39695" cy="8812"/>
            </a:xfrm>
            <a:custGeom>
              <a:rect b="b" l="l" r="r" t="t"/>
              <a:pathLst>
                <a:path extrusionOk="0" h="222" w="1000">
                  <a:moveTo>
                    <a:pt x="163" y="0"/>
                  </a:moveTo>
                  <a:cubicBezTo>
                    <a:pt x="109" y="0"/>
                    <a:pt x="54" y="3"/>
                    <a:pt x="0" y="9"/>
                  </a:cubicBezTo>
                  <a:cubicBezTo>
                    <a:pt x="337" y="50"/>
                    <a:pt x="674" y="119"/>
                    <a:pt x="1000" y="222"/>
                  </a:cubicBezTo>
                  <a:cubicBezTo>
                    <a:pt x="912" y="135"/>
                    <a:pt x="807" y="81"/>
                    <a:pt x="686" y="51"/>
                  </a:cubicBezTo>
                  <a:cubicBezTo>
                    <a:pt x="545" y="16"/>
                    <a:pt x="398" y="7"/>
                    <a:pt x="252" y="2"/>
                  </a:cubicBezTo>
                  <a:cubicBezTo>
                    <a:pt x="223" y="1"/>
                    <a:pt x="193" y="0"/>
                    <a:pt x="16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43"/>
            <p:cNvSpPr/>
            <p:nvPr/>
          </p:nvSpPr>
          <p:spPr>
            <a:xfrm>
              <a:off x="4657767" y="496267"/>
              <a:ext cx="71491" cy="20443"/>
            </a:xfrm>
            <a:custGeom>
              <a:rect b="b" l="l" r="r" t="t"/>
              <a:pathLst>
                <a:path extrusionOk="0" h="515" w="1801">
                  <a:moveTo>
                    <a:pt x="765" y="1"/>
                  </a:moveTo>
                  <a:cubicBezTo>
                    <a:pt x="729" y="1"/>
                    <a:pt x="694" y="3"/>
                    <a:pt x="658" y="7"/>
                  </a:cubicBezTo>
                  <a:cubicBezTo>
                    <a:pt x="507" y="23"/>
                    <a:pt x="356" y="72"/>
                    <a:pt x="219" y="139"/>
                  </a:cubicBezTo>
                  <a:cubicBezTo>
                    <a:pt x="213" y="146"/>
                    <a:pt x="207" y="155"/>
                    <a:pt x="202" y="161"/>
                  </a:cubicBezTo>
                  <a:cubicBezTo>
                    <a:pt x="139" y="244"/>
                    <a:pt x="73" y="314"/>
                    <a:pt x="1" y="379"/>
                  </a:cubicBezTo>
                  <a:cubicBezTo>
                    <a:pt x="23" y="378"/>
                    <a:pt x="44" y="377"/>
                    <a:pt x="66" y="377"/>
                  </a:cubicBezTo>
                  <a:cubicBezTo>
                    <a:pt x="364" y="377"/>
                    <a:pt x="682" y="482"/>
                    <a:pt x="964" y="509"/>
                  </a:cubicBezTo>
                  <a:cubicBezTo>
                    <a:pt x="1007" y="513"/>
                    <a:pt x="1049" y="515"/>
                    <a:pt x="1091" y="515"/>
                  </a:cubicBezTo>
                  <a:cubicBezTo>
                    <a:pt x="1331" y="515"/>
                    <a:pt x="1563" y="456"/>
                    <a:pt x="1800" y="422"/>
                  </a:cubicBezTo>
                  <a:cubicBezTo>
                    <a:pt x="1656" y="400"/>
                    <a:pt x="1511" y="376"/>
                    <a:pt x="1375" y="320"/>
                  </a:cubicBezTo>
                  <a:cubicBezTo>
                    <a:pt x="1222" y="257"/>
                    <a:pt x="1118" y="158"/>
                    <a:pt x="1024" y="35"/>
                  </a:cubicBezTo>
                  <a:cubicBezTo>
                    <a:pt x="992" y="27"/>
                    <a:pt x="961" y="20"/>
                    <a:pt x="929" y="14"/>
                  </a:cubicBezTo>
                  <a:cubicBezTo>
                    <a:pt x="875" y="6"/>
                    <a:pt x="820" y="1"/>
                    <a:pt x="76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43"/>
            <p:cNvSpPr/>
            <p:nvPr/>
          </p:nvSpPr>
          <p:spPr>
            <a:xfrm>
              <a:off x="4670629" y="485073"/>
              <a:ext cx="23896" cy="10956"/>
            </a:xfrm>
            <a:custGeom>
              <a:rect b="b" l="l" r="r" t="t"/>
              <a:pathLst>
                <a:path extrusionOk="0" h="276" w="602">
                  <a:moveTo>
                    <a:pt x="327" y="1"/>
                  </a:moveTo>
                  <a:cubicBezTo>
                    <a:pt x="308" y="2"/>
                    <a:pt x="291" y="3"/>
                    <a:pt x="274" y="7"/>
                  </a:cubicBezTo>
                  <a:cubicBezTo>
                    <a:pt x="166" y="68"/>
                    <a:pt x="79" y="171"/>
                    <a:pt x="1" y="276"/>
                  </a:cubicBezTo>
                  <a:cubicBezTo>
                    <a:pt x="100" y="231"/>
                    <a:pt x="206" y="201"/>
                    <a:pt x="317" y="188"/>
                  </a:cubicBezTo>
                  <a:cubicBezTo>
                    <a:pt x="366" y="182"/>
                    <a:pt x="416" y="178"/>
                    <a:pt x="465" y="178"/>
                  </a:cubicBezTo>
                  <a:cubicBezTo>
                    <a:pt x="510" y="178"/>
                    <a:pt x="556" y="181"/>
                    <a:pt x="602" y="186"/>
                  </a:cubicBezTo>
                  <a:cubicBezTo>
                    <a:pt x="524" y="94"/>
                    <a:pt x="433" y="32"/>
                    <a:pt x="327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43"/>
            <p:cNvSpPr/>
            <p:nvPr/>
          </p:nvSpPr>
          <p:spPr>
            <a:xfrm>
              <a:off x="4538524" y="537907"/>
              <a:ext cx="31637" cy="46443"/>
            </a:xfrm>
            <a:custGeom>
              <a:rect b="b" l="l" r="r" t="t"/>
              <a:pathLst>
                <a:path extrusionOk="0" h="1170" w="797">
                  <a:moveTo>
                    <a:pt x="797" y="1"/>
                  </a:moveTo>
                  <a:cubicBezTo>
                    <a:pt x="642" y="156"/>
                    <a:pt x="439" y="268"/>
                    <a:pt x="277" y="415"/>
                  </a:cubicBezTo>
                  <a:cubicBezTo>
                    <a:pt x="160" y="516"/>
                    <a:pt x="57" y="638"/>
                    <a:pt x="20" y="792"/>
                  </a:cubicBezTo>
                  <a:cubicBezTo>
                    <a:pt x="2" y="862"/>
                    <a:pt x="0" y="935"/>
                    <a:pt x="18" y="1005"/>
                  </a:cubicBezTo>
                  <a:cubicBezTo>
                    <a:pt x="27" y="1039"/>
                    <a:pt x="41" y="1070"/>
                    <a:pt x="62" y="1099"/>
                  </a:cubicBezTo>
                  <a:cubicBezTo>
                    <a:pt x="85" y="1133"/>
                    <a:pt x="112" y="1143"/>
                    <a:pt x="146" y="1162"/>
                  </a:cubicBezTo>
                  <a:cubicBezTo>
                    <a:pt x="150" y="1165"/>
                    <a:pt x="151" y="1166"/>
                    <a:pt x="153" y="1169"/>
                  </a:cubicBezTo>
                  <a:cubicBezTo>
                    <a:pt x="199" y="1135"/>
                    <a:pt x="245" y="1105"/>
                    <a:pt x="292" y="1073"/>
                  </a:cubicBezTo>
                  <a:cubicBezTo>
                    <a:pt x="282" y="1071"/>
                    <a:pt x="276" y="1065"/>
                    <a:pt x="272" y="1056"/>
                  </a:cubicBezTo>
                  <a:cubicBezTo>
                    <a:pt x="239" y="967"/>
                    <a:pt x="223" y="884"/>
                    <a:pt x="243" y="790"/>
                  </a:cubicBezTo>
                  <a:cubicBezTo>
                    <a:pt x="260" y="704"/>
                    <a:pt x="304" y="619"/>
                    <a:pt x="356" y="549"/>
                  </a:cubicBezTo>
                  <a:cubicBezTo>
                    <a:pt x="412" y="477"/>
                    <a:pt x="478" y="415"/>
                    <a:pt x="552" y="362"/>
                  </a:cubicBezTo>
                  <a:cubicBezTo>
                    <a:pt x="588" y="335"/>
                    <a:pt x="626" y="311"/>
                    <a:pt x="666" y="289"/>
                  </a:cubicBezTo>
                  <a:cubicBezTo>
                    <a:pt x="697" y="271"/>
                    <a:pt x="728" y="253"/>
                    <a:pt x="761" y="253"/>
                  </a:cubicBezTo>
                  <a:cubicBezTo>
                    <a:pt x="769" y="253"/>
                    <a:pt x="777" y="254"/>
                    <a:pt x="786" y="257"/>
                  </a:cubicBezTo>
                  <a:cubicBezTo>
                    <a:pt x="780" y="171"/>
                    <a:pt x="784" y="86"/>
                    <a:pt x="797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43"/>
            <p:cNvSpPr/>
            <p:nvPr/>
          </p:nvSpPr>
          <p:spPr>
            <a:xfrm>
              <a:off x="4551385" y="552236"/>
              <a:ext cx="24412" cy="27112"/>
            </a:xfrm>
            <a:custGeom>
              <a:rect b="b" l="l" r="r" t="t"/>
              <a:pathLst>
                <a:path extrusionOk="0" h="683" w="615">
                  <a:moveTo>
                    <a:pt x="473" y="1"/>
                  </a:moveTo>
                  <a:cubicBezTo>
                    <a:pt x="455" y="18"/>
                    <a:pt x="430" y="29"/>
                    <a:pt x="406" y="42"/>
                  </a:cubicBezTo>
                  <a:cubicBezTo>
                    <a:pt x="373" y="59"/>
                    <a:pt x="342" y="81"/>
                    <a:pt x="309" y="104"/>
                  </a:cubicBezTo>
                  <a:cubicBezTo>
                    <a:pt x="248" y="148"/>
                    <a:pt x="192" y="200"/>
                    <a:pt x="145" y="258"/>
                  </a:cubicBezTo>
                  <a:cubicBezTo>
                    <a:pt x="97" y="320"/>
                    <a:pt x="65" y="387"/>
                    <a:pt x="42" y="460"/>
                  </a:cubicBezTo>
                  <a:cubicBezTo>
                    <a:pt x="20" y="531"/>
                    <a:pt x="0" y="607"/>
                    <a:pt x="8" y="682"/>
                  </a:cubicBezTo>
                  <a:cubicBezTo>
                    <a:pt x="201" y="557"/>
                    <a:pt x="404" y="445"/>
                    <a:pt x="615" y="347"/>
                  </a:cubicBezTo>
                  <a:cubicBezTo>
                    <a:pt x="540" y="241"/>
                    <a:pt x="494" y="122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43"/>
            <p:cNvSpPr/>
            <p:nvPr/>
          </p:nvSpPr>
          <p:spPr>
            <a:xfrm>
              <a:off x="4588222" y="488685"/>
              <a:ext cx="83677" cy="71769"/>
            </a:xfrm>
            <a:custGeom>
              <a:rect b="b" l="l" r="r" t="t"/>
              <a:pathLst>
                <a:path extrusionOk="0" h="1808" w="2108">
                  <a:moveTo>
                    <a:pt x="2108" y="0"/>
                  </a:moveTo>
                  <a:lnTo>
                    <a:pt x="2108" y="0"/>
                  </a:lnTo>
                  <a:cubicBezTo>
                    <a:pt x="1963" y="72"/>
                    <a:pt x="1841" y="171"/>
                    <a:pt x="1718" y="270"/>
                  </a:cubicBezTo>
                  <a:cubicBezTo>
                    <a:pt x="1505" y="443"/>
                    <a:pt x="1275" y="627"/>
                    <a:pt x="1003" y="696"/>
                  </a:cubicBezTo>
                  <a:cubicBezTo>
                    <a:pt x="844" y="734"/>
                    <a:pt x="679" y="710"/>
                    <a:pt x="521" y="748"/>
                  </a:cubicBezTo>
                  <a:cubicBezTo>
                    <a:pt x="379" y="781"/>
                    <a:pt x="259" y="875"/>
                    <a:pt x="175" y="992"/>
                  </a:cubicBezTo>
                  <a:cubicBezTo>
                    <a:pt x="0" y="1233"/>
                    <a:pt x="10" y="1524"/>
                    <a:pt x="25" y="1807"/>
                  </a:cubicBezTo>
                  <a:cubicBezTo>
                    <a:pt x="120" y="1773"/>
                    <a:pt x="217" y="1739"/>
                    <a:pt x="315" y="1710"/>
                  </a:cubicBezTo>
                  <a:cubicBezTo>
                    <a:pt x="210" y="1507"/>
                    <a:pt x="363" y="1212"/>
                    <a:pt x="504" y="1071"/>
                  </a:cubicBezTo>
                  <a:cubicBezTo>
                    <a:pt x="702" y="874"/>
                    <a:pt x="976" y="780"/>
                    <a:pt x="1232" y="685"/>
                  </a:cubicBezTo>
                  <a:cubicBezTo>
                    <a:pt x="1370" y="634"/>
                    <a:pt x="1504" y="576"/>
                    <a:pt x="1625" y="492"/>
                  </a:cubicBezTo>
                  <a:cubicBezTo>
                    <a:pt x="1729" y="417"/>
                    <a:pt x="1815" y="320"/>
                    <a:pt x="1899" y="222"/>
                  </a:cubicBezTo>
                  <a:cubicBezTo>
                    <a:pt x="1966" y="144"/>
                    <a:pt x="2033" y="67"/>
                    <a:pt x="210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43"/>
            <p:cNvSpPr/>
            <p:nvPr/>
          </p:nvSpPr>
          <p:spPr>
            <a:xfrm>
              <a:off x="4572781" y="485668"/>
              <a:ext cx="91854" cy="78795"/>
            </a:xfrm>
            <a:custGeom>
              <a:rect b="b" l="l" r="r" t="t"/>
              <a:pathLst>
                <a:path extrusionOk="0" h="1985" w="2314">
                  <a:moveTo>
                    <a:pt x="2314" y="0"/>
                  </a:moveTo>
                  <a:lnTo>
                    <a:pt x="2314" y="0"/>
                  </a:lnTo>
                  <a:cubicBezTo>
                    <a:pt x="2199" y="28"/>
                    <a:pt x="2088" y="66"/>
                    <a:pt x="1976" y="102"/>
                  </a:cubicBezTo>
                  <a:cubicBezTo>
                    <a:pt x="1768" y="168"/>
                    <a:pt x="1567" y="211"/>
                    <a:pt x="1347" y="211"/>
                  </a:cubicBezTo>
                  <a:cubicBezTo>
                    <a:pt x="1344" y="211"/>
                    <a:pt x="1342" y="211"/>
                    <a:pt x="1339" y="211"/>
                  </a:cubicBezTo>
                  <a:cubicBezTo>
                    <a:pt x="1280" y="210"/>
                    <a:pt x="1221" y="209"/>
                    <a:pt x="1162" y="209"/>
                  </a:cubicBezTo>
                  <a:cubicBezTo>
                    <a:pt x="992" y="209"/>
                    <a:pt x="825" y="222"/>
                    <a:pt x="677" y="323"/>
                  </a:cubicBezTo>
                  <a:cubicBezTo>
                    <a:pt x="509" y="436"/>
                    <a:pt x="393" y="609"/>
                    <a:pt x="303" y="784"/>
                  </a:cubicBezTo>
                  <a:cubicBezTo>
                    <a:pt x="113" y="1148"/>
                    <a:pt x="1" y="1594"/>
                    <a:pt x="168" y="1984"/>
                  </a:cubicBezTo>
                  <a:cubicBezTo>
                    <a:pt x="214" y="1963"/>
                    <a:pt x="260" y="1946"/>
                    <a:pt x="307" y="1928"/>
                  </a:cubicBezTo>
                  <a:cubicBezTo>
                    <a:pt x="211" y="1630"/>
                    <a:pt x="236" y="1277"/>
                    <a:pt x="412" y="1014"/>
                  </a:cubicBezTo>
                  <a:cubicBezTo>
                    <a:pt x="487" y="902"/>
                    <a:pt x="588" y="802"/>
                    <a:pt x="709" y="741"/>
                  </a:cubicBezTo>
                  <a:cubicBezTo>
                    <a:pt x="866" y="662"/>
                    <a:pt x="1033" y="669"/>
                    <a:pt x="1203" y="648"/>
                  </a:cubicBezTo>
                  <a:cubicBezTo>
                    <a:pt x="1548" y="603"/>
                    <a:pt x="1794" y="339"/>
                    <a:pt x="2066" y="149"/>
                  </a:cubicBezTo>
                  <a:cubicBezTo>
                    <a:pt x="2146" y="95"/>
                    <a:pt x="2227" y="44"/>
                    <a:pt x="2314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43"/>
            <p:cNvSpPr/>
            <p:nvPr/>
          </p:nvSpPr>
          <p:spPr>
            <a:xfrm>
              <a:off x="4628989" y="515757"/>
              <a:ext cx="80224" cy="16156"/>
            </a:xfrm>
            <a:custGeom>
              <a:rect b="b" l="l" r="r" t="t"/>
              <a:pathLst>
                <a:path extrusionOk="0" h="407" w="2021">
                  <a:moveTo>
                    <a:pt x="802" y="0"/>
                  </a:moveTo>
                  <a:cubicBezTo>
                    <a:pt x="509" y="0"/>
                    <a:pt x="263" y="156"/>
                    <a:pt x="1" y="267"/>
                  </a:cubicBezTo>
                  <a:cubicBezTo>
                    <a:pt x="34" y="264"/>
                    <a:pt x="66" y="262"/>
                    <a:pt x="100" y="262"/>
                  </a:cubicBezTo>
                  <a:cubicBezTo>
                    <a:pt x="188" y="262"/>
                    <a:pt x="277" y="273"/>
                    <a:pt x="361" y="288"/>
                  </a:cubicBezTo>
                  <a:cubicBezTo>
                    <a:pt x="545" y="323"/>
                    <a:pt x="725" y="382"/>
                    <a:pt x="910" y="401"/>
                  </a:cubicBezTo>
                  <a:cubicBezTo>
                    <a:pt x="947" y="405"/>
                    <a:pt x="983" y="407"/>
                    <a:pt x="1020" y="407"/>
                  </a:cubicBezTo>
                  <a:cubicBezTo>
                    <a:pt x="1173" y="407"/>
                    <a:pt x="1322" y="376"/>
                    <a:pt x="1472" y="340"/>
                  </a:cubicBezTo>
                  <a:cubicBezTo>
                    <a:pt x="1657" y="295"/>
                    <a:pt x="1838" y="259"/>
                    <a:pt x="2020" y="250"/>
                  </a:cubicBezTo>
                  <a:lnTo>
                    <a:pt x="2015" y="166"/>
                  </a:lnTo>
                  <a:cubicBezTo>
                    <a:pt x="1978" y="169"/>
                    <a:pt x="1940" y="171"/>
                    <a:pt x="1901" y="171"/>
                  </a:cubicBezTo>
                  <a:cubicBezTo>
                    <a:pt x="1844" y="171"/>
                    <a:pt x="1785" y="167"/>
                    <a:pt x="1727" y="160"/>
                  </a:cubicBezTo>
                  <a:cubicBezTo>
                    <a:pt x="1423" y="120"/>
                    <a:pt x="1127" y="7"/>
                    <a:pt x="816" y="0"/>
                  </a:cubicBezTo>
                  <a:cubicBezTo>
                    <a:pt x="812" y="0"/>
                    <a:pt x="807" y="0"/>
                    <a:pt x="80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43"/>
            <p:cNvSpPr/>
            <p:nvPr/>
          </p:nvSpPr>
          <p:spPr>
            <a:xfrm>
              <a:off x="4605966" y="531000"/>
              <a:ext cx="164139" cy="41362"/>
            </a:xfrm>
            <a:custGeom>
              <a:rect b="b" l="l" r="r" t="t"/>
              <a:pathLst>
                <a:path extrusionOk="0" h="1042" w="4135">
                  <a:moveTo>
                    <a:pt x="601" y="0"/>
                  </a:moveTo>
                  <a:cubicBezTo>
                    <a:pt x="439" y="0"/>
                    <a:pt x="283" y="40"/>
                    <a:pt x="151" y="160"/>
                  </a:cubicBezTo>
                  <a:lnTo>
                    <a:pt x="150" y="160"/>
                  </a:lnTo>
                  <a:cubicBezTo>
                    <a:pt x="112" y="202"/>
                    <a:pt x="79" y="246"/>
                    <a:pt x="53" y="297"/>
                  </a:cubicBezTo>
                  <a:cubicBezTo>
                    <a:pt x="1" y="403"/>
                    <a:pt x="9" y="495"/>
                    <a:pt x="9" y="604"/>
                  </a:cubicBezTo>
                  <a:cubicBezTo>
                    <a:pt x="521" y="459"/>
                    <a:pt x="1052" y="387"/>
                    <a:pt x="1570" y="387"/>
                  </a:cubicBezTo>
                  <a:cubicBezTo>
                    <a:pt x="1573" y="387"/>
                    <a:pt x="1577" y="387"/>
                    <a:pt x="1581" y="387"/>
                  </a:cubicBezTo>
                  <a:cubicBezTo>
                    <a:pt x="1727" y="387"/>
                    <a:pt x="1876" y="394"/>
                    <a:pt x="2027" y="407"/>
                  </a:cubicBezTo>
                  <a:cubicBezTo>
                    <a:pt x="2160" y="334"/>
                    <a:pt x="2305" y="309"/>
                    <a:pt x="2456" y="307"/>
                  </a:cubicBezTo>
                  <a:cubicBezTo>
                    <a:pt x="2469" y="307"/>
                    <a:pt x="2482" y="307"/>
                    <a:pt x="2496" y="307"/>
                  </a:cubicBezTo>
                  <a:cubicBezTo>
                    <a:pt x="2635" y="307"/>
                    <a:pt x="2776" y="317"/>
                    <a:pt x="2912" y="344"/>
                  </a:cubicBezTo>
                  <a:cubicBezTo>
                    <a:pt x="3058" y="375"/>
                    <a:pt x="3201" y="433"/>
                    <a:pt x="3317" y="528"/>
                  </a:cubicBezTo>
                  <a:cubicBezTo>
                    <a:pt x="3377" y="579"/>
                    <a:pt x="3427" y="640"/>
                    <a:pt x="3479" y="698"/>
                  </a:cubicBezTo>
                  <a:cubicBezTo>
                    <a:pt x="3494" y="713"/>
                    <a:pt x="3509" y="729"/>
                    <a:pt x="3521" y="743"/>
                  </a:cubicBezTo>
                  <a:cubicBezTo>
                    <a:pt x="3734" y="825"/>
                    <a:pt x="3940" y="925"/>
                    <a:pt x="4134" y="1041"/>
                  </a:cubicBezTo>
                  <a:cubicBezTo>
                    <a:pt x="4133" y="1038"/>
                    <a:pt x="4132" y="1034"/>
                    <a:pt x="4131" y="1032"/>
                  </a:cubicBezTo>
                  <a:cubicBezTo>
                    <a:pt x="4087" y="948"/>
                    <a:pt x="4038" y="868"/>
                    <a:pt x="3983" y="791"/>
                  </a:cubicBezTo>
                  <a:cubicBezTo>
                    <a:pt x="3874" y="632"/>
                    <a:pt x="3743" y="489"/>
                    <a:pt x="3593" y="369"/>
                  </a:cubicBezTo>
                  <a:cubicBezTo>
                    <a:pt x="3323" y="156"/>
                    <a:pt x="2986" y="28"/>
                    <a:pt x="2643" y="28"/>
                  </a:cubicBezTo>
                  <a:cubicBezTo>
                    <a:pt x="2576" y="28"/>
                    <a:pt x="2510" y="32"/>
                    <a:pt x="2443" y="42"/>
                  </a:cubicBezTo>
                  <a:cubicBezTo>
                    <a:pt x="2240" y="74"/>
                    <a:pt x="2042" y="135"/>
                    <a:pt x="1839" y="162"/>
                  </a:cubicBezTo>
                  <a:cubicBezTo>
                    <a:pt x="1779" y="170"/>
                    <a:pt x="1719" y="174"/>
                    <a:pt x="1660" y="174"/>
                  </a:cubicBezTo>
                  <a:cubicBezTo>
                    <a:pt x="1520" y="174"/>
                    <a:pt x="1383" y="153"/>
                    <a:pt x="1243" y="119"/>
                  </a:cubicBezTo>
                  <a:cubicBezTo>
                    <a:pt x="1044" y="71"/>
                    <a:pt x="817" y="0"/>
                    <a:pt x="60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43"/>
            <p:cNvSpPr/>
            <p:nvPr/>
          </p:nvSpPr>
          <p:spPr>
            <a:xfrm>
              <a:off x="4802773" y="599553"/>
              <a:ext cx="37671" cy="22428"/>
            </a:xfrm>
            <a:custGeom>
              <a:rect b="b" l="l" r="r" t="t"/>
              <a:pathLst>
                <a:path extrusionOk="0" h="565" w="949">
                  <a:moveTo>
                    <a:pt x="0" y="0"/>
                  </a:moveTo>
                  <a:cubicBezTo>
                    <a:pt x="147" y="170"/>
                    <a:pt x="275" y="358"/>
                    <a:pt x="381" y="565"/>
                  </a:cubicBezTo>
                  <a:cubicBezTo>
                    <a:pt x="488" y="559"/>
                    <a:pt x="594" y="556"/>
                    <a:pt x="701" y="556"/>
                  </a:cubicBezTo>
                  <a:cubicBezTo>
                    <a:pt x="783" y="556"/>
                    <a:pt x="866" y="558"/>
                    <a:pt x="949" y="561"/>
                  </a:cubicBezTo>
                  <a:cubicBezTo>
                    <a:pt x="940" y="550"/>
                    <a:pt x="929" y="542"/>
                    <a:pt x="919" y="530"/>
                  </a:cubicBezTo>
                  <a:cubicBezTo>
                    <a:pt x="871" y="485"/>
                    <a:pt x="819" y="440"/>
                    <a:pt x="767" y="397"/>
                  </a:cubicBezTo>
                  <a:cubicBezTo>
                    <a:pt x="664" y="315"/>
                    <a:pt x="551" y="242"/>
                    <a:pt x="436" y="181"/>
                  </a:cubicBezTo>
                  <a:cubicBezTo>
                    <a:pt x="316" y="117"/>
                    <a:pt x="191" y="63"/>
                    <a:pt x="62" y="19"/>
                  </a:cubicBezTo>
                  <a:cubicBezTo>
                    <a:pt x="41" y="13"/>
                    <a:pt x="20" y="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43"/>
            <p:cNvSpPr/>
            <p:nvPr/>
          </p:nvSpPr>
          <p:spPr>
            <a:xfrm>
              <a:off x="4708894" y="518813"/>
              <a:ext cx="163980" cy="106502"/>
            </a:xfrm>
            <a:custGeom>
              <a:rect b="b" l="l" r="r" t="t"/>
              <a:pathLst>
                <a:path extrusionOk="0" h="2683" w="4131">
                  <a:moveTo>
                    <a:pt x="835" y="0"/>
                  </a:moveTo>
                  <a:cubicBezTo>
                    <a:pt x="731" y="0"/>
                    <a:pt x="625" y="6"/>
                    <a:pt x="521" y="20"/>
                  </a:cubicBezTo>
                  <a:cubicBezTo>
                    <a:pt x="346" y="43"/>
                    <a:pt x="175" y="79"/>
                    <a:pt x="0" y="90"/>
                  </a:cubicBezTo>
                  <a:lnTo>
                    <a:pt x="5" y="175"/>
                  </a:lnTo>
                  <a:cubicBezTo>
                    <a:pt x="31" y="174"/>
                    <a:pt x="57" y="174"/>
                    <a:pt x="84" y="174"/>
                  </a:cubicBezTo>
                  <a:cubicBezTo>
                    <a:pt x="212" y="174"/>
                    <a:pt x="340" y="189"/>
                    <a:pt x="472" y="224"/>
                  </a:cubicBezTo>
                  <a:cubicBezTo>
                    <a:pt x="786" y="311"/>
                    <a:pt x="1073" y="490"/>
                    <a:pt x="1300" y="724"/>
                  </a:cubicBezTo>
                  <a:cubicBezTo>
                    <a:pt x="1410" y="839"/>
                    <a:pt x="1508" y="967"/>
                    <a:pt x="1592" y="1102"/>
                  </a:cubicBezTo>
                  <a:cubicBezTo>
                    <a:pt x="1661" y="1214"/>
                    <a:pt x="1768" y="1364"/>
                    <a:pt x="1775" y="1500"/>
                  </a:cubicBezTo>
                  <a:cubicBezTo>
                    <a:pt x="1932" y="1613"/>
                    <a:pt x="2081" y="1735"/>
                    <a:pt x="2216" y="1873"/>
                  </a:cubicBezTo>
                  <a:cubicBezTo>
                    <a:pt x="2258" y="1880"/>
                    <a:pt x="2301" y="1887"/>
                    <a:pt x="2342" y="1894"/>
                  </a:cubicBezTo>
                  <a:cubicBezTo>
                    <a:pt x="2412" y="1906"/>
                    <a:pt x="2482" y="1926"/>
                    <a:pt x="2550" y="1948"/>
                  </a:cubicBezTo>
                  <a:cubicBezTo>
                    <a:pt x="2676" y="1989"/>
                    <a:pt x="2798" y="2043"/>
                    <a:pt x="2915" y="2107"/>
                  </a:cubicBezTo>
                  <a:cubicBezTo>
                    <a:pt x="3035" y="2173"/>
                    <a:pt x="3149" y="2250"/>
                    <a:pt x="3257" y="2337"/>
                  </a:cubicBezTo>
                  <a:cubicBezTo>
                    <a:pt x="3351" y="2415"/>
                    <a:pt x="3466" y="2503"/>
                    <a:pt x="3535" y="2607"/>
                  </a:cubicBezTo>
                  <a:cubicBezTo>
                    <a:pt x="3601" y="2612"/>
                    <a:pt x="3667" y="2619"/>
                    <a:pt x="3734" y="2625"/>
                  </a:cubicBezTo>
                  <a:cubicBezTo>
                    <a:pt x="3868" y="2639"/>
                    <a:pt x="3999" y="2658"/>
                    <a:pt x="4130" y="2682"/>
                  </a:cubicBezTo>
                  <a:cubicBezTo>
                    <a:pt x="4092" y="2635"/>
                    <a:pt x="4051" y="2589"/>
                    <a:pt x="4008" y="2546"/>
                  </a:cubicBezTo>
                  <a:cubicBezTo>
                    <a:pt x="3902" y="2441"/>
                    <a:pt x="3785" y="2347"/>
                    <a:pt x="3659" y="2264"/>
                  </a:cubicBezTo>
                  <a:cubicBezTo>
                    <a:pt x="3410" y="2098"/>
                    <a:pt x="3138" y="1970"/>
                    <a:pt x="2857" y="1870"/>
                  </a:cubicBezTo>
                  <a:cubicBezTo>
                    <a:pt x="2570" y="1769"/>
                    <a:pt x="2296" y="1675"/>
                    <a:pt x="2092" y="1439"/>
                  </a:cubicBezTo>
                  <a:cubicBezTo>
                    <a:pt x="1972" y="1297"/>
                    <a:pt x="1875" y="1126"/>
                    <a:pt x="1837" y="943"/>
                  </a:cubicBezTo>
                  <a:cubicBezTo>
                    <a:pt x="1837" y="941"/>
                    <a:pt x="1837" y="939"/>
                    <a:pt x="1836" y="937"/>
                  </a:cubicBezTo>
                  <a:cubicBezTo>
                    <a:pt x="1805" y="843"/>
                    <a:pt x="1796" y="741"/>
                    <a:pt x="1760" y="647"/>
                  </a:cubicBezTo>
                  <a:cubicBezTo>
                    <a:pt x="1731" y="566"/>
                    <a:pt x="1685" y="489"/>
                    <a:pt x="1633" y="418"/>
                  </a:cubicBezTo>
                  <a:cubicBezTo>
                    <a:pt x="1519" y="267"/>
                    <a:pt x="1364" y="150"/>
                    <a:pt x="1198" y="61"/>
                  </a:cubicBezTo>
                  <a:cubicBezTo>
                    <a:pt x="1186" y="56"/>
                    <a:pt x="1172" y="48"/>
                    <a:pt x="1159" y="42"/>
                  </a:cubicBezTo>
                  <a:cubicBezTo>
                    <a:pt x="1070" y="26"/>
                    <a:pt x="980" y="4"/>
                    <a:pt x="885" y="0"/>
                  </a:cubicBezTo>
                  <a:cubicBezTo>
                    <a:pt x="869" y="0"/>
                    <a:pt x="852" y="0"/>
                    <a:pt x="83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43"/>
            <p:cNvSpPr/>
            <p:nvPr/>
          </p:nvSpPr>
          <p:spPr>
            <a:xfrm>
              <a:off x="4792532" y="566963"/>
              <a:ext cx="120911" cy="69427"/>
            </a:xfrm>
            <a:custGeom>
              <a:rect b="b" l="l" r="r" t="t"/>
              <a:pathLst>
                <a:path extrusionOk="0" h="1749" w="3046">
                  <a:moveTo>
                    <a:pt x="1" y="1"/>
                  </a:moveTo>
                  <a:lnTo>
                    <a:pt x="1" y="1"/>
                  </a:lnTo>
                  <a:cubicBezTo>
                    <a:pt x="58" y="85"/>
                    <a:pt x="126" y="162"/>
                    <a:pt x="208" y="229"/>
                  </a:cubicBezTo>
                  <a:cubicBezTo>
                    <a:pt x="445" y="421"/>
                    <a:pt x="757" y="478"/>
                    <a:pt x="1033" y="589"/>
                  </a:cubicBezTo>
                  <a:cubicBezTo>
                    <a:pt x="1297" y="697"/>
                    <a:pt x="1549" y="829"/>
                    <a:pt x="1776" y="1004"/>
                  </a:cubicBezTo>
                  <a:cubicBezTo>
                    <a:pt x="1882" y="1085"/>
                    <a:pt x="1984" y="1175"/>
                    <a:pt x="2077" y="1275"/>
                  </a:cubicBezTo>
                  <a:cubicBezTo>
                    <a:pt x="2140" y="1344"/>
                    <a:pt x="2223" y="1426"/>
                    <a:pt x="2266" y="1516"/>
                  </a:cubicBezTo>
                  <a:cubicBezTo>
                    <a:pt x="2356" y="1536"/>
                    <a:pt x="2447" y="1557"/>
                    <a:pt x="2537" y="1582"/>
                  </a:cubicBezTo>
                  <a:cubicBezTo>
                    <a:pt x="2708" y="1626"/>
                    <a:pt x="2881" y="1677"/>
                    <a:pt x="3045" y="1748"/>
                  </a:cubicBezTo>
                  <a:cubicBezTo>
                    <a:pt x="3042" y="1740"/>
                    <a:pt x="3039" y="1731"/>
                    <a:pt x="3036" y="1722"/>
                  </a:cubicBezTo>
                  <a:cubicBezTo>
                    <a:pt x="3015" y="1671"/>
                    <a:pt x="2986" y="1623"/>
                    <a:pt x="2957" y="1577"/>
                  </a:cubicBezTo>
                  <a:cubicBezTo>
                    <a:pt x="2892" y="1483"/>
                    <a:pt x="2812" y="1399"/>
                    <a:pt x="2730" y="1319"/>
                  </a:cubicBezTo>
                  <a:cubicBezTo>
                    <a:pt x="2613" y="1209"/>
                    <a:pt x="2481" y="1109"/>
                    <a:pt x="2335" y="1036"/>
                  </a:cubicBezTo>
                  <a:cubicBezTo>
                    <a:pt x="2327" y="1036"/>
                    <a:pt x="2320" y="1036"/>
                    <a:pt x="2313" y="1036"/>
                  </a:cubicBezTo>
                  <a:cubicBezTo>
                    <a:pt x="2309" y="1036"/>
                    <a:pt x="2305" y="1036"/>
                    <a:pt x="2302" y="1036"/>
                  </a:cubicBezTo>
                  <a:cubicBezTo>
                    <a:pt x="2066" y="1031"/>
                    <a:pt x="1921" y="889"/>
                    <a:pt x="1771" y="723"/>
                  </a:cubicBezTo>
                  <a:cubicBezTo>
                    <a:pt x="1489" y="413"/>
                    <a:pt x="1114" y="228"/>
                    <a:pt x="710" y="127"/>
                  </a:cubicBezTo>
                  <a:cubicBezTo>
                    <a:pt x="518" y="79"/>
                    <a:pt x="323" y="62"/>
                    <a:pt x="127" y="32"/>
                  </a:cubicBezTo>
                  <a:cubicBezTo>
                    <a:pt x="82" y="26"/>
                    <a:pt x="41" y="1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43"/>
            <p:cNvSpPr/>
            <p:nvPr/>
          </p:nvSpPr>
          <p:spPr>
            <a:xfrm>
              <a:off x="4895262" y="606976"/>
              <a:ext cx="39933" cy="39457"/>
            </a:xfrm>
            <a:custGeom>
              <a:rect b="b" l="l" r="r" t="t"/>
              <a:pathLst>
                <a:path extrusionOk="0" h="994" w="1006">
                  <a:moveTo>
                    <a:pt x="195" y="0"/>
                  </a:moveTo>
                  <a:cubicBezTo>
                    <a:pt x="130" y="0"/>
                    <a:pt x="66" y="6"/>
                    <a:pt x="1" y="12"/>
                  </a:cubicBezTo>
                  <a:cubicBezTo>
                    <a:pt x="85" y="66"/>
                    <a:pt x="163" y="133"/>
                    <a:pt x="238" y="201"/>
                  </a:cubicBezTo>
                  <a:cubicBezTo>
                    <a:pt x="335" y="290"/>
                    <a:pt x="428" y="388"/>
                    <a:pt x="504" y="498"/>
                  </a:cubicBezTo>
                  <a:cubicBezTo>
                    <a:pt x="570" y="592"/>
                    <a:pt x="634" y="716"/>
                    <a:pt x="647" y="835"/>
                  </a:cubicBezTo>
                  <a:cubicBezTo>
                    <a:pt x="673" y="850"/>
                    <a:pt x="698" y="864"/>
                    <a:pt x="723" y="880"/>
                  </a:cubicBezTo>
                  <a:cubicBezTo>
                    <a:pt x="775" y="915"/>
                    <a:pt x="822" y="952"/>
                    <a:pt x="865" y="993"/>
                  </a:cubicBezTo>
                  <a:cubicBezTo>
                    <a:pt x="1004" y="830"/>
                    <a:pt x="1006" y="591"/>
                    <a:pt x="918" y="403"/>
                  </a:cubicBezTo>
                  <a:cubicBezTo>
                    <a:pt x="824" y="200"/>
                    <a:pt x="621" y="75"/>
                    <a:pt x="406" y="24"/>
                  </a:cubicBezTo>
                  <a:cubicBezTo>
                    <a:pt x="334" y="7"/>
                    <a:pt x="265" y="0"/>
                    <a:pt x="19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43"/>
            <p:cNvSpPr/>
            <p:nvPr/>
          </p:nvSpPr>
          <p:spPr>
            <a:xfrm>
              <a:off x="5054002" y="685453"/>
              <a:ext cx="95466" cy="76730"/>
            </a:xfrm>
            <a:custGeom>
              <a:rect b="b" l="l" r="r" t="t"/>
              <a:pathLst>
                <a:path extrusionOk="0" h="1933" w="2405">
                  <a:moveTo>
                    <a:pt x="56" y="1"/>
                  </a:moveTo>
                  <a:lnTo>
                    <a:pt x="0" y="174"/>
                  </a:lnTo>
                  <a:cubicBezTo>
                    <a:pt x="148" y="218"/>
                    <a:pt x="273" y="295"/>
                    <a:pt x="408" y="390"/>
                  </a:cubicBezTo>
                  <a:cubicBezTo>
                    <a:pt x="609" y="527"/>
                    <a:pt x="832" y="508"/>
                    <a:pt x="1056" y="568"/>
                  </a:cubicBezTo>
                  <a:cubicBezTo>
                    <a:pt x="1241" y="619"/>
                    <a:pt x="1407" y="737"/>
                    <a:pt x="1541" y="872"/>
                  </a:cubicBezTo>
                  <a:cubicBezTo>
                    <a:pt x="1823" y="1157"/>
                    <a:pt x="2067" y="1528"/>
                    <a:pt x="2118" y="1932"/>
                  </a:cubicBezTo>
                  <a:cubicBezTo>
                    <a:pt x="2210" y="1896"/>
                    <a:pt x="2307" y="1870"/>
                    <a:pt x="2405" y="1852"/>
                  </a:cubicBezTo>
                  <a:cubicBezTo>
                    <a:pt x="2391" y="1609"/>
                    <a:pt x="2384" y="1367"/>
                    <a:pt x="2286" y="1139"/>
                  </a:cubicBezTo>
                  <a:cubicBezTo>
                    <a:pt x="2180" y="895"/>
                    <a:pt x="1975" y="733"/>
                    <a:pt x="1760" y="591"/>
                  </a:cubicBezTo>
                  <a:cubicBezTo>
                    <a:pt x="1575" y="464"/>
                    <a:pt x="1375" y="354"/>
                    <a:pt x="1155" y="299"/>
                  </a:cubicBezTo>
                  <a:cubicBezTo>
                    <a:pt x="949" y="248"/>
                    <a:pt x="735" y="248"/>
                    <a:pt x="527" y="207"/>
                  </a:cubicBezTo>
                  <a:cubicBezTo>
                    <a:pt x="355" y="172"/>
                    <a:pt x="193" y="110"/>
                    <a:pt x="56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43"/>
            <p:cNvSpPr/>
            <p:nvPr/>
          </p:nvSpPr>
          <p:spPr>
            <a:xfrm>
              <a:off x="4935513" y="635556"/>
              <a:ext cx="120673" cy="56764"/>
            </a:xfrm>
            <a:custGeom>
              <a:rect b="b" l="l" r="r" t="t"/>
              <a:pathLst>
                <a:path extrusionOk="0" h="1430" w="3040">
                  <a:moveTo>
                    <a:pt x="438" y="0"/>
                  </a:moveTo>
                  <a:cubicBezTo>
                    <a:pt x="338" y="0"/>
                    <a:pt x="237" y="17"/>
                    <a:pt x="141" y="47"/>
                  </a:cubicBezTo>
                  <a:cubicBezTo>
                    <a:pt x="126" y="172"/>
                    <a:pt x="79" y="294"/>
                    <a:pt x="0" y="401"/>
                  </a:cubicBezTo>
                  <a:cubicBezTo>
                    <a:pt x="67" y="382"/>
                    <a:pt x="135" y="372"/>
                    <a:pt x="203" y="372"/>
                  </a:cubicBezTo>
                  <a:cubicBezTo>
                    <a:pt x="314" y="372"/>
                    <a:pt x="424" y="399"/>
                    <a:pt x="527" y="456"/>
                  </a:cubicBezTo>
                  <a:cubicBezTo>
                    <a:pt x="711" y="559"/>
                    <a:pt x="833" y="736"/>
                    <a:pt x="1006" y="850"/>
                  </a:cubicBezTo>
                  <a:cubicBezTo>
                    <a:pt x="1198" y="975"/>
                    <a:pt x="1417" y="940"/>
                    <a:pt x="1632" y="958"/>
                  </a:cubicBezTo>
                  <a:cubicBezTo>
                    <a:pt x="1844" y="975"/>
                    <a:pt x="1997" y="1067"/>
                    <a:pt x="2158" y="1194"/>
                  </a:cubicBezTo>
                  <a:cubicBezTo>
                    <a:pt x="2257" y="1272"/>
                    <a:pt x="2351" y="1338"/>
                    <a:pt x="2476" y="1362"/>
                  </a:cubicBezTo>
                  <a:cubicBezTo>
                    <a:pt x="2584" y="1385"/>
                    <a:pt x="2696" y="1381"/>
                    <a:pt x="2805" y="1393"/>
                  </a:cubicBezTo>
                  <a:cubicBezTo>
                    <a:pt x="2867" y="1400"/>
                    <a:pt x="2928" y="1413"/>
                    <a:pt x="2984" y="1429"/>
                  </a:cubicBezTo>
                  <a:lnTo>
                    <a:pt x="3039" y="1256"/>
                  </a:lnTo>
                  <a:cubicBezTo>
                    <a:pt x="3020" y="1241"/>
                    <a:pt x="3002" y="1225"/>
                    <a:pt x="2981" y="1205"/>
                  </a:cubicBezTo>
                  <a:cubicBezTo>
                    <a:pt x="2839" y="1069"/>
                    <a:pt x="2732" y="883"/>
                    <a:pt x="2533" y="824"/>
                  </a:cubicBezTo>
                  <a:cubicBezTo>
                    <a:pt x="2323" y="761"/>
                    <a:pt x="2092" y="793"/>
                    <a:pt x="1877" y="736"/>
                  </a:cubicBezTo>
                  <a:cubicBezTo>
                    <a:pt x="1669" y="680"/>
                    <a:pt x="1474" y="584"/>
                    <a:pt x="1303" y="452"/>
                  </a:cubicBezTo>
                  <a:cubicBezTo>
                    <a:pt x="1123" y="315"/>
                    <a:pt x="956" y="145"/>
                    <a:pt x="743" y="58"/>
                  </a:cubicBezTo>
                  <a:cubicBezTo>
                    <a:pt x="645" y="18"/>
                    <a:pt x="541" y="0"/>
                    <a:pt x="43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43"/>
            <p:cNvSpPr/>
            <p:nvPr/>
          </p:nvSpPr>
          <p:spPr>
            <a:xfrm>
              <a:off x="4936982" y="655364"/>
              <a:ext cx="138972" cy="55970"/>
            </a:xfrm>
            <a:custGeom>
              <a:rect b="b" l="l" r="r" t="t"/>
              <a:pathLst>
                <a:path extrusionOk="0" h="1410" w="3501">
                  <a:moveTo>
                    <a:pt x="78" y="0"/>
                  </a:moveTo>
                  <a:cubicBezTo>
                    <a:pt x="52" y="0"/>
                    <a:pt x="27" y="2"/>
                    <a:pt x="1" y="5"/>
                  </a:cubicBezTo>
                  <a:cubicBezTo>
                    <a:pt x="50" y="91"/>
                    <a:pt x="89" y="185"/>
                    <a:pt x="114" y="286"/>
                  </a:cubicBezTo>
                  <a:cubicBezTo>
                    <a:pt x="131" y="348"/>
                    <a:pt x="142" y="413"/>
                    <a:pt x="156" y="476"/>
                  </a:cubicBezTo>
                  <a:cubicBezTo>
                    <a:pt x="591" y="488"/>
                    <a:pt x="1021" y="728"/>
                    <a:pt x="1307" y="1050"/>
                  </a:cubicBezTo>
                  <a:cubicBezTo>
                    <a:pt x="1319" y="1066"/>
                    <a:pt x="1327" y="1081"/>
                    <a:pt x="1330" y="1098"/>
                  </a:cubicBezTo>
                  <a:cubicBezTo>
                    <a:pt x="1444" y="1092"/>
                    <a:pt x="1559" y="1089"/>
                    <a:pt x="1673" y="1089"/>
                  </a:cubicBezTo>
                  <a:cubicBezTo>
                    <a:pt x="1830" y="1089"/>
                    <a:pt x="1987" y="1095"/>
                    <a:pt x="2143" y="1106"/>
                  </a:cubicBezTo>
                  <a:cubicBezTo>
                    <a:pt x="2470" y="1129"/>
                    <a:pt x="2797" y="1184"/>
                    <a:pt x="3110" y="1279"/>
                  </a:cubicBezTo>
                  <a:cubicBezTo>
                    <a:pt x="3231" y="1317"/>
                    <a:pt x="3356" y="1359"/>
                    <a:pt x="3478" y="1409"/>
                  </a:cubicBezTo>
                  <a:lnTo>
                    <a:pt x="3500" y="1357"/>
                  </a:lnTo>
                  <a:cubicBezTo>
                    <a:pt x="3365" y="1303"/>
                    <a:pt x="3253" y="1217"/>
                    <a:pt x="3119" y="1140"/>
                  </a:cubicBezTo>
                  <a:cubicBezTo>
                    <a:pt x="2909" y="1024"/>
                    <a:pt x="2689" y="1044"/>
                    <a:pt x="2460" y="1012"/>
                  </a:cubicBezTo>
                  <a:cubicBezTo>
                    <a:pt x="2263" y="986"/>
                    <a:pt x="2120" y="878"/>
                    <a:pt x="1957" y="770"/>
                  </a:cubicBezTo>
                  <a:cubicBezTo>
                    <a:pt x="1782" y="653"/>
                    <a:pt x="1605" y="644"/>
                    <a:pt x="1400" y="638"/>
                  </a:cubicBezTo>
                  <a:cubicBezTo>
                    <a:pt x="1209" y="633"/>
                    <a:pt x="1029" y="608"/>
                    <a:pt x="871" y="492"/>
                  </a:cubicBezTo>
                  <a:cubicBezTo>
                    <a:pt x="738" y="395"/>
                    <a:pt x="637" y="265"/>
                    <a:pt x="512" y="160"/>
                  </a:cubicBezTo>
                  <a:cubicBezTo>
                    <a:pt x="387" y="55"/>
                    <a:pt x="235" y="0"/>
                    <a:pt x="7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43"/>
            <p:cNvSpPr/>
            <p:nvPr/>
          </p:nvSpPr>
          <p:spPr>
            <a:xfrm>
              <a:off x="4943968" y="679618"/>
              <a:ext cx="36758" cy="25881"/>
            </a:xfrm>
            <a:custGeom>
              <a:rect b="b" l="l" r="r" t="t"/>
              <a:pathLst>
                <a:path extrusionOk="0" h="652" w="926">
                  <a:moveTo>
                    <a:pt x="1" y="1"/>
                  </a:moveTo>
                  <a:lnTo>
                    <a:pt x="1" y="1"/>
                  </a:lnTo>
                  <a:cubicBezTo>
                    <a:pt x="33" y="215"/>
                    <a:pt x="50" y="435"/>
                    <a:pt x="66" y="651"/>
                  </a:cubicBezTo>
                  <a:lnTo>
                    <a:pt x="66" y="652"/>
                  </a:lnTo>
                  <a:cubicBezTo>
                    <a:pt x="79" y="647"/>
                    <a:pt x="90" y="645"/>
                    <a:pt x="102" y="641"/>
                  </a:cubicBezTo>
                  <a:cubicBezTo>
                    <a:pt x="372" y="575"/>
                    <a:pt x="648" y="531"/>
                    <a:pt x="926" y="505"/>
                  </a:cubicBezTo>
                  <a:cubicBezTo>
                    <a:pt x="803" y="376"/>
                    <a:pt x="661" y="265"/>
                    <a:pt x="502" y="180"/>
                  </a:cubicBezTo>
                  <a:cubicBezTo>
                    <a:pt x="343" y="95"/>
                    <a:pt x="175" y="4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43"/>
            <p:cNvSpPr/>
            <p:nvPr/>
          </p:nvSpPr>
          <p:spPr>
            <a:xfrm>
              <a:off x="5150143" y="379087"/>
              <a:ext cx="222570" cy="310256"/>
            </a:xfrm>
            <a:custGeom>
              <a:rect b="b" l="l" r="r" t="t"/>
              <a:pathLst>
                <a:path extrusionOk="0" h="7816" w="5607">
                  <a:moveTo>
                    <a:pt x="2441" y="2440"/>
                  </a:moveTo>
                  <a:cubicBezTo>
                    <a:pt x="2479" y="2440"/>
                    <a:pt x="2517" y="2451"/>
                    <a:pt x="2551" y="2472"/>
                  </a:cubicBezTo>
                  <a:cubicBezTo>
                    <a:pt x="2595" y="2499"/>
                    <a:pt x="2629" y="2547"/>
                    <a:pt x="2649" y="2595"/>
                  </a:cubicBezTo>
                  <a:cubicBezTo>
                    <a:pt x="2687" y="2701"/>
                    <a:pt x="2698" y="2838"/>
                    <a:pt x="2645" y="2941"/>
                  </a:cubicBezTo>
                  <a:cubicBezTo>
                    <a:pt x="2615" y="3000"/>
                    <a:pt x="2563" y="3050"/>
                    <a:pt x="2505" y="3076"/>
                  </a:cubicBezTo>
                  <a:cubicBezTo>
                    <a:pt x="2501" y="3077"/>
                    <a:pt x="2499" y="3079"/>
                    <a:pt x="2495" y="3082"/>
                  </a:cubicBezTo>
                  <a:cubicBezTo>
                    <a:pt x="2466" y="3095"/>
                    <a:pt x="2434" y="3101"/>
                    <a:pt x="2403" y="3101"/>
                  </a:cubicBezTo>
                  <a:cubicBezTo>
                    <a:pt x="2373" y="3101"/>
                    <a:pt x="2343" y="3095"/>
                    <a:pt x="2317" y="3083"/>
                  </a:cubicBezTo>
                  <a:cubicBezTo>
                    <a:pt x="2194" y="3031"/>
                    <a:pt x="2145" y="2889"/>
                    <a:pt x="2171" y="2764"/>
                  </a:cubicBezTo>
                  <a:cubicBezTo>
                    <a:pt x="2196" y="2652"/>
                    <a:pt x="2246" y="2521"/>
                    <a:pt x="2353" y="2462"/>
                  </a:cubicBezTo>
                  <a:cubicBezTo>
                    <a:pt x="2381" y="2447"/>
                    <a:pt x="2411" y="2440"/>
                    <a:pt x="2441" y="2440"/>
                  </a:cubicBezTo>
                  <a:close/>
                  <a:moveTo>
                    <a:pt x="4489" y="2814"/>
                  </a:moveTo>
                  <a:cubicBezTo>
                    <a:pt x="4527" y="2814"/>
                    <a:pt x="4564" y="2824"/>
                    <a:pt x="4597" y="2845"/>
                  </a:cubicBezTo>
                  <a:cubicBezTo>
                    <a:pt x="4641" y="2873"/>
                    <a:pt x="4676" y="2921"/>
                    <a:pt x="4695" y="2968"/>
                  </a:cubicBezTo>
                  <a:cubicBezTo>
                    <a:pt x="4734" y="3076"/>
                    <a:pt x="4744" y="3212"/>
                    <a:pt x="4691" y="3315"/>
                  </a:cubicBezTo>
                  <a:cubicBezTo>
                    <a:pt x="4661" y="3374"/>
                    <a:pt x="4610" y="3423"/>
                    <a:pt x="4552" y="3449"/>
                  </a:cubicBezTo>
                  <a:cubicBezTo>
                    <a:pt x="4547" y="3451"/>
                    <a:pt x="4545" y="3454"/>
                    <a:pt x="4541" y="3456"/>
                  </a:cubicBezTo>
                  <a:cubicBezTo>
                    <a:pt x="4512" y="3468"/>
                    <a:pt x="4480" y="3475"/>
                    <a:pt x="4448" y="3475"/>
                  </a:cubicBezTo>
                  <a:cubicBezTo>
                    <a:pt x="4419" y="3475"/>
                    <a:pt x="4389" y="3469"/>
                    <a:pt x="4363" y="3457"/>
                  </a:cubicBezTo>
                  <a:cubicBezTo>
                    <a:pt x="4240" y="3405"/>
                    <a:pt x="4190" y="3263"/>
                    <a:pt x="4217" y="3138"/>
                  </a:cubicBezTo>
                  <a:cubicBezTo>
                    <a:pt x="4241" y="3026"/>
                    <a:pt x="4292" y="2895"/>
                    <a:pt x="4400" y="2836"/>
                  </a:cubicBezTo>
                  <a:cubicBezTo>
                    <a:pt x="4428" y="2821"/>
                    <a:pt x="4459" y="2814"/>
                    <a:pt x="4489" y="2814"/>
                  </a:cubicBezTo>
                  <a:close/>
                  <a:moveTo>
                    <a:pt x="3096" y="2891"/>
                  </a:moveTo>
                  <a:cubicBezTo>
                    <a:pt x="3138" y="2891"/>
                    <a:pt x="3180" y="2917"/>
                    <a:pt x="3186" y="2968"/>
                  </a:cubicBezTo>
                  <a:cubicBezTo>
                    <a:pt x="3189" y="2996"/>
                    <a:pt x="3194" y="3021"/>
                    <a:pt x="3199" y="3047"/>
                  </a:cubicBezTo>
                  <a:cubicBezTo>
                    <a:pt x="3202" y="3058"/>
                    <a:pt x="3203" y="3068"/>
                    <a:pt x="3205" y="3080"/>
                  </a:cubicBezTo>
                  <a:cubicBezTo>
                    <a:pt x="3205" y="3084"/>
                    <a:pt x="3209" y="3096"/>
                    <a:pt x="3209" y="3100"/>
                  </a:cubicBezTo>
                  <a:cubicBezTo>
                    <a:pt x="3214" y="3114"/>
                    <a:pt x="3221" y="3129"/>
                    <a:pt x="3228" y="3141"/>
                  </a:cubicBezTo>
                  <a:cubicBezTo>
                    <a:pt x="3229" y="3144"/>
                    <a:pt x="3229" y="3144"/>
                    <a:pt x="3229" y="3146"/>
                  </a:cubicBezTo>
                  <a:cubicBezTo>
                    <a:pt x="3229" y="3146"/>
                    <a:pt x="3230" y="3146"/>
                    <a:pt x="3230" y="3146"/>
                  </a:cubicBezTo>
                  <a:cubicBezTo>
                    <a:pt x="3230" y="3146"/>
                    <a:pt x="3231" y="3146"/>
                    <a:pt x="3231" y="3147"/>
                  </a:cubicBezTo>
                  <a:cubicBezTo>
                    <a:pt x="3236" y="3154"/>
                    <a:pt x="3241" y="3162"/>
                    <a:pt x="3247" y="3167"/>
                  </a:cubicBezTo>
                  <a:cubicBezTo>
                    <a:pt x="3249" y="3169"/>
                    <a:pt x="3255" y="3177"/>
                    <a:pt x="3260" y="3182"/>
                  </a:cubicBezTo>
                  <a:cubicBezTo>
                    <a:pt x="3263" y="3185"/>
                    <a:pt x="3273" y="3193"/>
                    <a:pt x="3275" y="3196"/>
                  </a:cubicBezTo>
                  <a:cubicBezTo>
                    <a:pt x="3281" y="3201"/>
                    <a:pt x="3289" y="3206"/>
                    <a:pt x="3296" y="3211"/>
                  </a:cubicBezTo>
                  <a:cubicBezTo>
                    <a:pt x="3298" y="3212"/>
                    <a:pt x="3307" y="3217"/>
                    <a:pt x="3311" y="3222"/>
                  </a:cubicBezTo>
                  <a:cubicBezTo>
                    <a:pt x="3326" y="3228"/>
                    <a:pt x="3338" y="3234"/>
                    <a:pt x="3353" y="3239"/>
                  </a:cubicBezTo>
                  <a:cubicBezTo>
                    <a:pt x="3357" y="3240"/>
                    <a:pt x="3369" y="3243"/>
                    <a:pt x="3370" y="3244"/>
                  </a:cubicBezTo>
                  <a:cubicBezTo>
                    <a:pt x="3374" y="3245"/>
                    <a:pt x="3379" y="3245"/>
                    <a:pt x="3383" y="3245"/>
                  </a:cubicBezTo>
                  <a:cubicBezTo>
                    <a:pt x="3391" y="3248"/>
                    <a:pt x="3401" y="3248"/>
                    <a:pt x="3410" y="3249"/>
                  </a:cubicBezTo>
                  <a:cubicBezTo>
                    <a:pt x="3411" y="3249"/>
                    <a:pt x="3412" y="3249"/>
                    <a:pt x="3414" y="3250"/>
                  </a:cubicBezTo>
                  <a:cubicBezTo>
                    <a:pt x="3415" y="3250"/>
                    <a:pt x="3415" y="3249"/>
                    <a:pt x="3415" y="3249"/>
                  </a:cubicBezTo>
                  <a:cubicBezTo>
                    <a:pt x="3426" y="3247"/>
                    <a:pt x="3436" y="3247"/>
                    <a:pt x="3447" y="3244"/>
                  </a:cubicBezTo>
                  <a:cubicBezTo>
                    <a:pt x="3448" y="3244"/>
                    <a:pt x="3459" y="3242"/>
                    <a:pt x="3463" y="3240"/>
                  </a:cubicBezTo>
                  <a:cubicBezTo>
                    <a:pt x="3470" y="3238"/>
                    <a:pt x="3481" y="3234"/>
                    <a:pt x="3481" y="3234"/>
                  </a:cubicBezTo>
                  <a:cubicBezTo>
                    <a:pt x="3490" y="3230"/>
                    <a:pt x="3499" y="3226"/>
                    <a:pt x="3506" y="3221"/>
                  </a:cubicBezTo>
                  <a:cubicBezTo>
                    <a:pt x="3507" y="3221"/>
                    <a:pt x="3507" y="3221"/>
                    <a:pt x="3509" y="3219"/>
                  </a:cubicBezTo>
                  <a:lnTo>
                    <a:pt x="3511" y="3217"/>
                  </a:lnTo>
                  <a:cubicBezTo>
                    <a:pt x="3518" y="3212"/>
                    <a:pt x="3526" y="3207"/>
                    <a:pt x="3532" y="3202"/>
                  </a:cubicBezTo>
                  <a:cubicBezTo>
                    <a:pt x="3539" y="3197"/>
                    <a:pt x="3545" y="3191"/>
                    <a:pt x="3550" y="3186"/>
                  </a:cubicBezTo>
                  <a:cubicBezTo>
                    <a:pt x="3551" y="3184"/>
                    <a:pt x="3552" y="3184"/>
                    <a:pt x="3553" y="3183"/>
                  </a:cubicBezTo>
                  <a:cubicBezTo>
                    <a:pt x="3555" y="3181"/>
                    <a:pt x="3556" y="3180"/>
                    <a:pt x="3557" y="3178"/>
                  </a:cubicBezTo>
                  <a:cubicBezTo>
                    <a:pt x="3567" y="3166"/>
                    <a:pt x="3575" y="3154"/>
                    <a:pt x="3583" y="3141"/>
                  </a:cubicBezTo>
                  <a:cubicBezTo>
                    <a:pt x="3585" y="3136"/>
                    <a:pt x="3590" y="3128"/>
                    <a:pt x="3592" y="3124"/>
                  </a:cubicBezTo>
                  <a:cubicBezTo>
                    <a:pt x="3596" y="3115"/>
                    <a:pt x="3599" y="3107"/>
                    <a:pt x="3603" y="3099"/>
                  </a:cubicBezTo>
                  <a:cubicBezTo>
                    <a:pt x="3604" y="3094"/>
                    <a:pt x="3604" y="3094"/>
                    <a:pt x="3604" y="3092"/>
                  </a:cubicBezTo>
                  <a:cubicBezTo>
                    <a:pt x="3604" y="3091"/>
                    <a:pt x="3604" y="3091"/>
                    <a:pt x="3605" y="3089"/>
                  </a:cubicBezTo>
                  <a:cubicBezTo>
                    <a:pt x="3607" y="3074"/>
                    <a:pt x="3611" y="3057"/>
                    <a:pt x="3615" y="3040"/>
                  </a:cubicBezTo>
                  <a:cubicBezTo>
                    <a:pt x="3626" y="3004"/>
                    <a:pt x="3668" y="2970"/>
                    <a:pt x="3707" y="2967"/>
                  </a:cubicBezTo>
                  <a:cubicBezTo>
                    <a:pt x="3714" y="2966"/>
                    <a:pt x="3721" y="2966"/>
                    <a:pt x="3727" y="2966"/>
                  </a:cubicBezTo>
                  <a:cubicBezTo>
                    <a:pt x="3741" y="2966"/>
                    <a:pt x="3753" y="2969"/>
                    <a:pt x="3769" y="2974"/>
                  </a:cubicBezTo>
                  <a:cubicBezTo>
                    <a:pt x="3822" y="2990"/>
                    <a:pt x="3844" y="3047"/>
                    <a:pt x="3844" y="3097"/>
                  </a:cubicBezTo>
                  <a:cubicBezTo>
                    <a:pt x="3844" y="3208"/>
                    <a:pt x="3764" y="3325"/>
                    <a:pt x="3678" y="3390"/>
                  </a:cubicBezTo>
                  <a:cubicBezTo>
                    <a:pt x="3604" y="3447"/>
                    <a:pt x="3511" y="3482"/>
                    <a:pt x="3418" y="3482"/>
                  </a:cubicBezTo>
                  <a:cubicBezTo>
                    <a:pt x="3400" y="3482"/>
                    <a:pt x="3381" y="3480"/>
                    <a:pt x="3363" y="3478"/>
                  </a:cubicBezTo>
                  <a:cubicBezTo>
                    <a:pt x="3254" y="3460"/>
                    <a:pt x="3153" y="3403"/>
                    <a:pt x="3083" y="3317"/>
                  </a:cubicBezTo>
                  <a:cubicBezTo>
                    <a:pt x="3047" y="3272"/>
                    <a:pt x="3022" y="3221"/>
                    <a:pt x="3005" y="3165"/>
                  </a:cubicBezTo>
                  <a:cubicBezTo>
                    <a:pt x="2986" y="3102"/>
                    <a:pt x="2992" y="3040"/>
                    <a:pt x="2999" y="2975"/>
                  </a:cubicBezTo>
                  <a:cubicBezTo>
                    <a:pt x="3004" y="2920"/>
                    <a:pt x="3050" y="2891"/>
                    <a:pt x="3096" y="2891"/>
                  </a:cubicBezTo>
                  <a:close/>
                  <a:moveTo>
                    <a:pt x="3704" y="1"/>
                  </a:moveTo>
                  <a:cubicBezTo>
                    <a:pt x="3170" y="1"/>
                    <a:pt x="2644" y="163"/>
                    <a:pt x="2241" y="530"/>
                  </a:cubicBezTo>
                  <a:cubicBezTo>
                    <a:pt x="2136" y="624"/>
                    <a:pt x="2048" y="728"/>
                    <a:pt x="1971" y="842"/>
                  </a:cubicBezTo>
                  <a:cubicBezTo>
                    <a:pt x="1918" y="920"/>
                    <a:pt x="1870" y="1004"/>
                    <a:pt x="1831" y="1090"/>
                  </a:cubicBezTo>
                  <a:cubicBezTo>
                    <a:pt x="1784" y="1192"/>
                    <a:pt x="1746" y="1298"/>
                    <a:pt x="1717" y="1409"/>
                  </a:cubicBezTo>
                  <a:cubicBezTo>
                    <a:pt x="1623" y="1767"/>
                    <a:pt x="1624" y="2145"/>
                    <a:pt x="1624" y="2513"/>
                  </a:cubicBezTo>
                  <a:cubicBezTo>
                    <a:pt x="1625" y="3301"/>
                    <a:pt x="1537" y="4080"/>
                    <a:pt x="1277" y="4829"/>
                  </a:cubicBezTo>
                  <a:cubicBezTo>
                    <a:pt x="1063" y="5448"/>
                    <a:pt x="658" y="6103"/>
                    <a:pt x="0" y="6313"/>
                  </a:cubicBezTo>
                  <a:cubicBezTo>
                    <a:pt x="392" y="6521"/>
                    <a:pt x="785" y="6728"/>
                    <a:pt x="1175" y="6935"/>
                  </a:cubicBezTo>
                  <a:cubicBezTo>
                    <a:pt x="1243" y="6797"/>
                    <a:pt x="1328" y="6672"/>
                    <a:pt x="1434" y="6557"/>
                  </a:cubicBezTo>
                  <a:cubicBezTo>
                    <a:pt x="1488" y="6500"/>
                    <a:pt x="1545" y="6446"/>
                    <a:pt x="1605" y="6394"/>
                  </a:cubicBezTo>
                  <a:cubicBezTo>
                    <a:pt x="1670" y="6340"/>
                    <a:pt x="1736" y="6285"/>
                    <a:pt x="1818" y="6264"/>
                  </a:cubicBezTo>
                  <a:cubicBezTo>
                    <a:pt x="1845" y="6256"/>
                    <a:pt x="1872" y="6253"/>
                    <a:pt x="1898" y="6253"/>
                  </a:cubicBezTo>
                  <a:cubicBezTo>
                    <a:pt x="2015" y="6253"/>
                    <a:pt x="2120" y="6322"/>
                    <a:pt x="2178" y="6430"/>
                  </a:cubicBezTo>
                  <a:cubicBezTo>
                    <a:pt x="2253" y="6568"/>
                    <a:pt x="2238" y="6731"/>
                    <a:pt x="2197" y="6877"/>
                  </a:cubicBezTo>
                  <a:cubicBezTo>
                    <a:pt x="2176" y="6950"/>
                    <a:pt x="2150" y="7024"/>
                    <a:pt x="2126" y="7096"/>
                  </a:cubicBezTo>
                  <a:cubicBezTo>
                    <a:pt x="2100" y="7174"/>
                    <a:pt x="2079" y="7256"/>
                    <a:pt x="2048" y="7332"/>
                  </a:cubicBezTo>
                  <a:cubicBezTo>
                    <a:pt x="2042" y="7350"/>
                    <a:pt x="2030" y="7364"/>
                    <a:pt x="2019" y="7379"/>
                  </a:cubicBezTo>
                  <a:lnTo>
                    <a:pt x="2084" y="7414"/>
                  </a:lnTo>
                  <a:cubicBezTo>
                    <a:pt x="2280" y="7519"/>
                    <a:pt x="2477" y="7620"/>
                    <a:pt x="2672" y="7723"/>
                  </a:cubicBezTo>
                  <a:cubicBezTo>
                    <a:pt x="2730" y="7753"/>
                    <a:pt x="2789" y="7784"/>
                    <a:pt x="2848" y="7815"/>
                  </a:cubicBezTo>
                  <a:cubicBezTo>
                    <a:pt x="2863" y="7774"/>
                    <a:pt x="2875" y="7728"/>
                    <a:pt x="2885" y="7689"/>
                  </a:cubicBezTo>
                  <a:cubicBezTo>
                    <a:pt x="2907" y="7608"/>
                    <a:pt x="2928" y="7525"/>
                    <a:pt x="2958" y="7448"/>
                  </a:cubicBezTo>
                  <a:cubicBezTo>
                    <a:pt x="3042" y="7235"/>
                    <a:pt x="3220" y="6890"/>
                    <a:pt x="3478" y="6890"/>
                  </a:cubicBezTo>
                  <a:cubicBezTo>
                    <a:pt x="3520" y="6890"/>
                    <a:pt x="3564" y="6899"/>
                    <a:pt x="3610" y="6920"/>
                  </a:cubicBezTo>
                  <a:cubicBezTo>
                    <a:pt x="3753" y="6981"/>
                    <a:pt x="3834" y="7124"/>
                    <a:pt x="3862" y="7273"/>
                  </a:cubicBezTo>
                  <a:cubicBezTo>
                    <a:pt x="3878" y="7353"/>
                    <a:pt x="3880" y="7436"/>
                    <a:pt x="3881" y="7521"/>
                  </a:cubicBezTo>
                  <a:cubicBezTo>
                    <a:pt x="3881" y="7544"/>
                    <a:pt x="3883" y="7565"/>
                    <a:pt x="3884" y="7587"/>
                  </a:cubicBezTo>
                  <a:cubicBezTo>
                    <a:pt x="4169" y="7362"/>
                    <a:pt x="4402" y="7060"/>
                    <a:pt x="4600" y="6766"/>
                  </a:cubicBezTo>
                  <a:cubicBezTo>
                    <a:pt x="4952" y="6240"/>
                    <a:pt x="5198" y="5651"/>
                    <a:pt x="5337" y="5036"/>
                  </a:cubicBezTo>
                  <a:cubicBezTo>
                    <a:pt x="5461" y="4480"/>
                    <a:pt x="5487" y="3915"/>
                    <a:pt x="5432" y="3350"/>
                  </a:cubicBezTo>
                  <a:cubicBezTo>
                    <a:pt x="5404" y="3104"/>
                    <a:pt x="5375" y="2860"/>
                    <a:pt x="5389" y="2618"/>
                  </a:cubicBezTo>
                  <a:cubicBezTo>
                    <a:pt x="5391" y="2539"/>
                    <a:pt x="5399" y="2462"/>
                    <a:pt x="5411" y="2384"/>
                  </a:cubicBezTo>
                  <a:cubicBezTo>
                    <a:pt x="5443" y="2191"/>
                    <a:pt x="5511" y="2006"/>
                    <a:pt x="5607" y="1838"/>
                  </a:cubicBezTo>
                  <a:cubicBezTo>
                    <a:pt x="5599" y="1811"/>
                    <a:pt x="5594" y="1785"/>
                    <a:pt x="5590" y="1758"/>
                  </a:cubicBezTo>
                  <a:cubicBezTo>
                    <a:pt x="5574" y="1682"/>
                    <a:pt x="5561" y="1608"/>
                    <a:pt x="5546" y="1531"/>
                  </a:cubicBezTo>
                  <a:cubicBezTo>
                    <a:pt x="5494" y="1245"/>
                    <a:pt x="5442" y="960"/>
                    <a:pt x="5294" y="701"/>
                  </a:cubicBezTo>
                  <a:cubicBezTo>
                    <a:pt x="5072" y="316"/>
                    <a:pt x="4698" y="152"/>
                    <a:pt x="4281" y="63"/>
                  </a:cubicBezTo>
                  <a:cubicBezTo>
                    <a:pt x="4149" y="35"/>
                    <a:pt x="4013" y="16"/>
                    <a:pt x="3878" y="7"/>
                  </a:cubicBezTo>
                  <a:cubicBezTo>
                    <a:pt x="3820" y="3"/>
                    <a:pt x="3762" y="1"/>
                    <a:pt x="370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43"/>
            <p:cNvSpPr/>
            <p:nvPr/>
          </p:nvSpPr>
          <p:spPr>
            <a:xfrm>
              <a:off x="5315473" y="868566"/>
              <a:ext cx="34138" cy="53668"/>
            </a:xfrm>
            <a:custGeom>
              <a:rect b="b" l="l" r="r" t="t"/>
              <a:pathLst>
                <a:path extrusionOk="0" h="1352" w="860">
                  <a:moveTo>
                    <a:pt x="795" y="0"/>
                  </a:moveTo>
                  <a:cubicBezTo>
                    <a:pt x="646" y="314"/>
                    <a:pt x="354" y="557"/>
                    <a:pt x="12" y="631"/>
                  </a:cubicBezTo>
                  <a:cubicBezTo>
                    <a:pt x="9" y="647"/>
                    <a:pt x="3" y="662"/>
                    <a:pt x="0" y="678"/>
                  </a:cubicBezTo>
                  <a:cubicBezTo>
                    <a:pt x="37" y="805"/>
                    <a:pt x="63" y="932"/>
                    <a:pt x="80" y="1066"/>
                  </a:cubicBezTo>
                  <a:cubicBezTo>
                    <a:pt x="93" y="1150"/>
                    <a:pt x="104" y="1232"/>
                    <a:pt x="116" y="1316"/>
                  </a:cubicBezTo>
                  <a:cubicBezTo>
                    <a:pt x="117" y="1328"/>
                    <a:pt x="120" y="1339"/>
                    <a:pt x="121" y="1352"/>
                  </a:cubicBezTo>
                  <a:cubicBezTo>
                    <a:pt x="366" y="1130"/>
                    <a:pt x="606" y="905"/>
                    <a:pt x="846" y="678"/>
                  </a:cubicBezTo>
                  <a:cubicBezTo>
                    <a:pt x="844" y="659"/>
                    <a:pt x="845" y="636"/>
                    <a:pt x="855" y="618"/>
                  </a:cubicBezTo>
                  <a:cubicBezTo>
                    <a:pt x="857" y="612"/>
                    <a:pt x="857" y="609"/>
                    <a:pt x="859" y="608"/>
                  </a:cubicBezTo>
                  <a:cubicBezTo>
                    <a:pt x="858" y="595"/>
                    <a:pt x="856" y="581"/>
                    <a:pt x="855" y="568"/>
                  </a:cubicBezTo>
                  <a:cubicBezTo>
                    <a:pt x="852" y="541"/>
                    <a:pt x="849" y="514"/>
                    <a:pt x="847" y="489"/>
                  </a:cubicBezTo>
                  <a:cubicBezTo>
                    <a:pt x="841" y="430"/>
                    <a:pt x="833" y="371"/>
                    <a:pt x="826" y="313"/>
                  </a:cubicBezTo>
                  <a:cubicBezTo>
                    <a:pt x="815" y="208"/>
                    <a:pt x="805" y="104"/>
                    <a:pt x="79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43"/>
            <p:cNvSpPr/>
            <p:nvPr/>
          </p:nvSpPr>
          <p:spPr>
            <a:xfrm>
              <a:off x="5087148" y="752775"/>
              <a:ext cx="258018" cy="165647"/>
            </a:xfrm>
            <a:custGeom>
              <a:rect b="b" l="l" r="r" t="t"/>
              <a:pathLst>
                <a:path extrusionOk="0" h="4173" w="6500">
                  <a:moveTo>
                    <a:pt x="2930" y="865"/>
                  </a:moveTo>
                  <a:cubicBezTo>
                    <a:pt x="2991" y="865"/>
                    <a:pt x="3052" y="866"/>
                    <a:pt x="3113" y="870"/>
                  </a:cubicBezTo>
                  <a:cubicBezTo>
                    <a:pt x="3149" y="867"/>
                    <a:pt x="3186" y="866"/>
                    <a:pt x="3223" y="866"/>
                  </a:cubicBezTo>
                  <a:cubicBezTo>
                    <a:pt x="3351" y="866"/>
                    <a:pt x="3481" y="880"/>
                    <a:pt x="3605" y="900"/>
                  </a:cubicBezTo>
                  <a:cubicBezTo>
                    <a:pt x="4004" y="965"/>
                    <a:pt x="4400" y="1140"/>
                    <a:pt x="4698" y="1416"/>
                  </a:cubicBezTo>
                  <a:cubicBezTo>
                    <a:pt x="4969" y="1665"/>
                    <a:pt x="5175" y="2009"/>
                    <a:pt x="5203" y="2381"/>
                  </a:cubicBezTo>
                  <a:cubicBezTo>
                    <a:pt x="5233" y="2743"/>
                    <a:pt x="5051" y="3080"/>
                    <a:pt x="4737" y="3258"/>
                  </a:cubicBezTo>
                  <a:cubicBezTo>
                    <a:pt x="4570" y="3352"/>
                    <a:pt x="4385" y="3393"/>
                    <a:pt x="4199" y="3393"/>
                  </a:cubicBezTo>
                  <a:cubicBezTo>
                    <a:pt x="4016" y="3393"/>
                    <a:pt x="3831" y="3353"/>
                    <a:pt x="3661" y="3282"/>
                  </a:cubicBezTo>
                  <a:cubicBezTo>
                    <a:pt x="3466" y="3199"/>
                    <a:pt x="3293" y="3065"/>
                    <a:pt x="3087" y="3013"/>
                  </a:cubicBezTo>
                  <a:cubicBezTo>
                    <a:pt x="2885" y="2963"/>
                    <a:pt x="2671" y="2989"/>
                    <a:pt x="2477" y="2907"/>
                  </a:cubicBezTo>
                  <a:cubicBezTo>
                    <a:pt x="2324" y="2843"/>
                    <a:pt x="2190" y="2730"/>
                    <a:pt x="2105" y="2589"/>
                  </a:cubicBezTo>
                  <a:cubicBezTo>
                    <a:pt x="2053" y="2502"/>
                    <a:pt x="2024" y="2398"/>
                    <a:pt x="1957" y="2320"/>
                  </a:cubicBezTo>
                  <a:cubicBezTo>
                    <a:pt x="1894" y="2244"/>
                    <a:pt x="1798" y="2219"/>
                    <a:pt x="1707" y="2192"/>
                  </a:cubicBezTo>
                  <a:cubicBezTo>
                    <a:pt x="1560" y="2147"/>
                    <a:pt x="1397" y="2080"/>
                    <a:pt x="1340" y="1926"/>
                  </a:cubicBezTo>
                  <a:cubicBezTo>
                    <a:pt x="1272" y="1744"/>
                    <a:pt x="1406" y="1582"/>
                    <a:pt x="1521" y="1457"/>
                  </a:cubicBezTo>
                  <a:cubicBezTo>
                    <a:pt x="1656" y="1307"/>
                    <a:pt x="1803" y="1155"/>
                    <a:pt x="1980" y="1053"/>
                  </a:cubicBezTo>
                  <a:cubicBezTo>
                    <a:pt x="2161" y="950"/>
                    <a:pt x="2363" y="908"/>
                    <a:pt x="2567" y="885"/>
                  </a:cubicBezTo>
                  <a:cubicBezTo>
                    <a:pt x="2686" y="871"/>
                    <a:pt x="2808" y="865"/>
                    <a:pt x="2930" y="865"/>
                  </a:cubicBezTo>
                  <a:close/>
                  <a:moveTo>
                    <a:pt x="3171" y="0"/>
                  </a:moveTo>
                  <a:cubicBezTo>
                    <a:pt x="3070" y="0"/>
                    <a:pt x="2969" y="12"/>
                    <a:pt x="2870" y="37"/>
                  </a:cubicBezTo>
                  <a:cubicBezTo>
                    <a:pt x="2732" y="73"/>
                    <a:pt x="2601" y="127"/>
                    <a:pt x="2479" y="202"/>
                  </a:cubicBezTo>
                  <a:cubicBezTo>
                    <a:pt x="2383" y="260"/>
                    <a:pt x="2301" y="353"/>
                    <a:pt x="2181" y="358"/>
                  </a:cubicBezTo>
                  <a:cubicBezTo>
                    <a:pt x="2177" y="358"/>
                    <a:pt x="2173" y="358"/>
                    <a:pt x="2169" y="358"/>
                  </a:cubicBezTo>
                  <a:cubicBezTo>
                    <a:pt x="2053" y="358"/>
                    <a:pt x="1936" y="317"/>
                    <a:pt x="1820" y="317"/>
                  </a:cubicBezTo>
                  <a:cubicBezTo>
                    <a:pt x="1790" y="317"/>
                    <a:pt x="1758" y="318"/>
                    <a:pt x="1729" y="320"/>
                  </a:cubicBezTo>
                  <a:cubicBezTo>
                    <a:pt x="1714" y="329"/>
                    <a:pt x="1698" y="332"/>
                    <a:pt x="1681" y="332"/>
                  </a:cubicBezTo>
                  <a:cubicBezTo>
                    <a:pt x="1672" y="332"/>
                    <a:pt x="1663" y="331"/>
                    <a:pt x="1653" y="329"/>
                  </a:cubicBezTo>
                  <a:cubicBezTo>
                    <a:pt x="1598" y="335"/>
                    <a:pt x="1544" y="349"/>
                    <a:pt x="1490" y="365"/>
                  </a:cubicBezTo>
                  <a:cubicBezTo>
                    <a:pt x="1276" y="427"/>
                    <a:pt x="1081" y="551"/>
                    <a:pt x="927" y="710"/>
                  </a:cubicBezTo>
                  <a:cubicBezTo>
                    <a:pt x="851" y="792"/>
                    <a:pt x="787" y="881"/>
                    <a:pt x="737" y="980"/>
                  </a:cubicBezTo>
                  <a:cubicBezTo>
                    <a:pt x="687" y="1075"/>
                    <a:pt x="655" y="1181"/>
                    <a:pt x="570" y="1252"/>
                  </a:cubicBezTo>
                  <a:cubicBezTo>
                    <a:pt x="479" y="1328"/>
                    <a:pt x="362" y="1346"/>
                    <a:pt x="274" y="1431"/>
                  </a:cubicBezTo>
                  <a:cubicBezTo>
                    <a:pt x="203" y="1497"/>
                    <a:pt x="148" y="1577"/>
                    <a:pt x="102" y="1662"/>
                  </a:cubicBezTo>
                  <a:cubicBezTo>
                    <a:pt x="52" y="1760"/>
                    <a:pt x="19" y="1865"/>
                    <a:pt x="0" y="1975"/>
                  </a:cubicBezTo>
                  <a:cubicBezTo>
                    <a:pt x="3" y="2228"/>
                    <a:pt x="167" y="2452"/>
                    <a:pt x="343" y="2627"/>
                  </a:cubicBezTo>
                  <a:cubicBezTo>
                    <a:pt x="520" y="2806"/>
                    <a:pt x="724" y="3009"/>
                    <a:pt x="971" y="3083"/>
                  </a:cubicBezTo>
                  <a:cubicBezTo>
                    <a:pt x="1018" y="3097"/>
                    <a:pt x="1069" y="3101"/>
                    <a:pt x="1120" y="3101"/>
                  </a:cubicBezTo>
                  <a:cubicBezTo>
                    <a:pt x="1182" y="3101"/>
                    <a:pt x="1244" y="3096"/>
                    <a:pt x="1305" y="3096"/>
                  </a:cubicBezTo>
                  <a:cubicBezTo>
                    <a:pt x="1409" y="3096"/>
                    <a:pt x="1507" y="3112"/>
                    <a:pt x="1582" y="3201"/>
                  </a:cubicBezTo>
                  <a:cubicBezTo>
                    <a:pt x="1653" y="3285"/>
                    <a:pt x="1672" y="3391"/>
                    <a:pt x="1721" y="3488"/>
                  </a:cubicBezTo>
                  <a:cubicBezTo>
                    <a:pt x="1768" y="3579"/>
                    <a:pt x="1827" y="3663"/>
                    <a:pt x="1901" y="3736"/>
                  </a:cubicBezTo>
                  <a:cubicBezTo>
                    <a:pt x="2062" y="3895"/>
                    <a:pt x="2278" y="3989"/>
                    <a:pt x="2505" y="3996"/>
                  </a:cubicBezTo>
                  <a:cubicBezTo>
                    <a:pt x="2517" y="3996"/>
                    <a:pt x="2529" y="3997"/>
                    <a:pt x="2542" y="3997"/>
                  </a:cubicBezTo>
                  <a:cubicBezTo>
                    <a:pt x="2653" y="3997"/>
                    <a:pt x="2763" y="3979"/>
                    <a:pt x="2867" y="3941"/>
                  </a:cubicBezTo>
                  <a:cubicBezTo>
                    <a:pt x="2972" y="3901"/>
                    <a:pt x="3055" y="3827"/>
                    <a:pt x="3158" y="3788"/>
                  </a:cubicBezTo>
                  <a:cubicBezTo>
                    <a:pt x="3192" y="3775"/>
                    <a:pt x="3227" y="3769"/>
                    <a:pt x="3261" y="3769"/>
                  </a:cubicBezTo>
                  <a:cubicBezTo>
                    <a:pt x="3452" y="3769"/>
                    <a:pt x="3642" y="3940"/>
                    <a:pt x="3804" y="4017"/>
                  </a:cubicBezTo>
                  <a:cubicBezTo>
                    <a:pt x="4007" y="4116"/>
                    <a:pt x="4226" y="4172"/>
                    <a:pt x="4452" y="4172"/>
                  </a:cubicBezTo>
                  <a:cubicBezTo>
                    <a:pt x="4471" y="4172"/>
                    <a:pt x="4491" y="4172"/>
                    <a:pt x="4510" y="4171"/>
                  </a:cubicBezTo>
                  <a:cubicBezTo>
                    <a:pt x="4735" y="4161"/>
                    <a:pt x="4956" y="4093"/>
                    <a:pt x="5149" y="3983"/>
                  </a:cubicBezTo>
                  <a:cubicBezTo>
                    <a:pt x="5338" y="3875"/>
                    <a:pt x="5562" y="3701"/>
                    <a:pt x="5567" y="3465"/>
                  </a:cubicBezTo>
                  <a:cubicBezTo>
                    <a:pt x="5569" y="3406"/>
                    <a:pt x="5613" y="3373"/>
                    <a:pt x="5668" y="3365"/>
                  </a:cubicBezTo>
                  <a:cubicBezTo>
                    <a:pt x="6071" y="3312"/>
                    <a:pt x="6426" y="2955"/>
                    <a:pt x="6461" y="2546"/>
                  </a:cubicBezTo>
                  <a:cubicBezTo>
                    <a:pt x="6500" y="2132"/>
                    <a:pt x="6231" y="1730"/>
                    <a:pt x="5842" y="1591"/>
                  </a:cubicBezTo>
                  <a:cubicBezTo>
                    <a:pt x="5779" y="1569"/>
                    <a:pt x="5756" y="1507"/>
                    <a:pt x="5783" y="1449"/>
                  </a:cubicBezTo>
                  <a:cubicBezTo>
                    <a:pt x="5936" y="1128"/>
                    <a:pt x="5628" y="852"/>
                    <a:pt x="5366" y="731"/>
                  </a:cubicBezTo>
                  <a:cubicBezTo>
                    <a:pt x="5194" y="652"/>
                    <a:pt x="5003" y="604"/>
                    <a:pt x="4813" y="604"/>
                  </a:cubicBezTo>
                  <a:cubicBezTo>
                    <a:pt x="4673" y="604"/>
                    <a:pt x="4534" y="630"/>
                    <a:pt x="4405" y="689"/>
                  </a:cubicBezTo>
                  <a:cubicBezTo>
                    <a:pt x="4389" y="697"/>
                    <a:pt x="4371" y="701"/>
                    <a:pt x="4354" y="701"/>
                  </a:cubicBezTo>
                  <a:cubicBezTo>
                    <a:pt x="4322" y="701"/>
                    <a:pt x="4290" y="687"/>
                    <a:pt x="4273" y="654"/>
                  </a:cubicBezTo>
                  <a:cubicBezTo>
                    <a:pt x="4055" y="246"/>
                    <a:pt x="3622" y="0"/>
                    <a:pt x="3171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43"/>
            <p:cNvSpPr/>
            <p:nvPr/>
          </p:nvSpPr>
          <p:spPr>
            <a:xfrm>
              <a:off x="5218697" y="904569"/>
              <a:ext cx="94514" cy="80740"/>
            </a:xfrm>
            <a:custGeom>
              <a:rect b="b" l="l" r="r" t="t"/>
              <a:pathLst>
                <a:path extrusionOk="0" h="2034" w="2381">
                  <a:moveTo>
                    <a:pt x="2330" y="0"/>
                  </a:moveTo>
                  <a:cubicBezTo>
                    <a:pt x="2242" y="122"/>
                    <a:pt x="2123" y="224"/>
                    <a:pt x="2002" y="306"/>
                  </a:cubicBezTo>
                  <a:cubicBezTo>
                    <a:pt x="1776" y="461"/>
                    <a:pt x="1503" y="546"/>
                    <a:pt x="1231" y="567"/>
                  </a:cubicBezTo>
                  <a:cubicBezTo>
                    <a:pt x="1194" y="570"/>
                    <a:pt x="1158" y="571"/>
                    <a:pt x="1122" y="571"/>
                  </a:cubicBezTo>
                  <a:cubicBezTo>
                    <a:pt x="895" y="571"/>
                    <a:pt x="676" y="516"/>
                    <a:pt x="467" y="424"/>
                  </a:cubicBezTo>
                  <a:cubicBezTo>
                    <a:pt x="341" y="368"/>
                    <a:pt x="222" y="297"/>
                    <a:pt x="104" y="224"/>
                  </a:cubicBezTo>
                  <a:cubicBezTo>
                    <a:pt x="66" y="202"/>
                    <a:pt x="32" y="181"/>
                    <a:pt x="0" y="171"/>
                  </a:cubicBezTo>
                  <a:lnTo>
                    <a:pt x="0" y="171"/>
                  </a:lnTo>
                  <a:cubicBezTo>
                    <a:pt x="19" y="214"/>
                    <a:pt x="40" y="256"/>
                    <a:pt x="54" y="304"/>
                  </a:cubicBezTo>
                  <a:cubicBezTo>
                    <a:pt x="73" y="364"/>
                    <a:pt x="89" y="426"/>
                    <a:pt x="102" y="488"/>
                  </a:cubicBezTo>
                  <a:cubicBezTo>
                    <a:pt x="132" y="612"/>
                    <a:pt x="163" y="733"/>
                    <a:pt x="193" y="857"/>
                  </a:cubicBezTo>
                  <a:cubicBezTo>
                    <a:pt x="224" y="984"/>
                    <a:pt x="258" y="1112"/>
                    <a:pt x="294" y="1238"/>
                  </a:cubicBezTo>
                  <a:cubicBezTo>
                    <a:pt x="320" y="1328"/>
                    <a:pt x="377" y="1445"/>
                    <a:pt x="365" y="1542"/>
                  </a:cubicBezTo>
                  <a:cubicBezTo>
                    <a:pt x="484" y="1696"/>
                    <a:pt x="590" y="1861"/>
                    <a:pt x="677" y="2033"/>
                  </a:cubicBezTo>
                  <a:cubicBezTo>
                    <a:pt x="1261" y="1577"/>
                    <a:pt x="1828" y="1099"/>
                    <a:pt x="2381" y="604"/>
                  </a:cubicBezTo>
                  <a:cubicBezTo>
                    <a:pt x="2372" y="547"/>
                    <a:pt x="2369" y="489"/>
                    <a:pt x="2364" y="436"/>
                  </a:cubicBezTo>
                  <a:cubicBezTo>
                    <a:pt x="2355" y="351"/>
                    <a:pt x="2349" y="266"/>
                    <a:pt x="2341" y="185"/>
                  </a:cubicBezTo>
                  <a:cubicBezTo>
                    <a:pt x="2335" y="122"/>
                    <a:pt x="2331" y="62"/>
                    <a:pt x="23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43"/>
            <p:cNvSpPr/>
            <p:nvPr/>
          </p:nvSpPr>
          <p:spPr>
            <a:xfrm>
              <a:off x="5145142" y="794138"/>
              <a:ext cx="143180" cy="86535"/>
            </a:xfrm>
            <a:custGeom>
              <a:rect b="b" l="l" r="r" t="t"/>
              <a:pathLst>
                <a:path extrusionOk="0" h="2180" w="3607">
                  <a:moveTo>
                    <a:pt x="1521" y="0"/>
                  </a:moveTo>
                  <a:cubicBezTo>
                    <a:pt x="1439" y="0"/>
                    <a:pt x="1357" y="4"/>
                    <a:pt x="1278" y="14"/>
                  </a:cubicBezTo>
                  <a:cubicBezTo>
                    <a:pt x="1142" y="31"/>
                    <a:pt x="1008" y="60"/>
                    <a:pt x="872" y="81"/>
                  </a:cubicBezTo>
                  <a:cubicBezTo>
                    <a:pt x="739" y="127"/>
                    <a:pt x="614" y="192"/>
                    <a:pt x="500" y="285"/>
                  </a:cubicBezTo>
                  <a:cubicBezTo>
                    <a:pt x="360" y="397"/>
                    <a:pt x="190" y="551"/>
                    <a:pt x="104" y="713"/>
                  </a:cubicBezTo>
                  <a:cubicBezTo>
                    <a:pt x="0" y="904"/>
                    <a:pt x="210" y="966"/>
                    <a:pt x="350" y="1020"/>
                  </a:cubicBezTo>
                  <a:cubicBezTo>
                    <a:pt x="489" y="1072"/>
                    <a:pt x="588" y="1145"/>
                    <a:pt x="661" y="1274"/>
                  </a:cubicBezTo>
                  <a:cubicBezTo>
                    <a:pt x="741" y="1418"/>
                    <a:pt x="792" y="1568"/>
                    <a:pt x="935" y="1666"/>
                  </a:cubicBezTo>
                  <a:cubicBezTo>
                    <a:pt x="1098" y="1776"/>
                    <a:pt x="1284" y="1774"/>
                    <a:pt x="1473" y="1787"/>
                  </a:cubicBezTo>
                  <a:cubicBezTo>
                    <a:pt x="1642" y="1800"/>
                    <a:pt x="1792" y="1848"/>
                    <a:pt x="1942" y="1923"/>
                  </a:cubicBezTo>
                  <a:cubicBezTo>
                    <a:pt x="2100" y="2004"/>
                    <a:pt x="2250" y="2095"/>
                    <a:pt x="2423" y="2141"/>
                  </a:cubicBezTo>
                  <a:cubicBezTo>
                    <a:pt x="2518" y="2166"/>
                    <a:pt x="2617" y="2179"/>
                    <a:pt x="2715" y="2179"/>
                  </a:cubicBezTo>
                  <a:cubicBezTo>
                    <a:pt x="2955" y="2179"/>
                    <a:pt x="3191" y="2099"/>
                    <a:pt x="3364" y="1921"/>
                  </a:cubicBezTo>
                  <a:cubicBezTo>
                    <a:pt x="3607" y="1671"/>
                    <a:pt x="3604" y="1305"/>
                    <a:pt x="3467" y="1001"/>
                  </a:cubicBezTo>
                  <a:cubicBezTo>
                    <a:pt x="3333" y="708"/>
                    <a:pt x="3086" y="471"/>
                    <a:pt x="2813" y="308"/>
                  </a:cubicBezTo>
                  <a:cubicBezTo>
                    <a:pt x="2521" y="135"/>
                    <a:pt x="2197" y="49"/>
                    <a:pt x="1860" y="18"/>
                  </a:cubicBezTo>
                  <a:cubicBezTo>
                    <a:pt x="1751" y="8"/>
                    <a:pt x="1636" y="0"/>
                    <a:pt x="1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43"/>
            <p:cNvSpPr/>
            <p:nvPr/>
          </p:nvSpPr>
          <p:spPr>
            <a:xfrm>
              <a:off x="5104891" y="940374"/>
              <a:ext cx="133375" cy="116743"/>
            </a:xfrm>
            <a:custGeom>
              <a:rect b="b" l="l" r="r" t="t"/>
              <a:pathLst>
                <a:path extrusionOk="0" h="2941" w="3360">
                  <a:moveTo>
                    <a:pt x="1771" y="434"/>
                  </a:moveTo>
                  <a:cubicBezTo>
                    <a:pt x="1783" y="434"/>
                    <a:pt x="1796" y="435"/>
                    <a:pt x="1809" y="436"/>
                  </a:cubicBezTo>
                  <a:cubicBezTo>
                    <a:pt x="1994" y="458"/>
                    <a:pt x="2139" y="669"/>
                    <a:pt x="2122" y="851"/>
                  </a:cubicBezTo>
                  <a:cubicBezTo>
                    <a:pt x="2135" y="850"/>
                    <a:pt x="2148" y="849"/>
                    <a:pt x="2161" y="849"/>
                  </a:cubicBezTo>
                  <a:cubicBezTo>
                    <a:pt x="2209" y="849"/>
                    <a:pt x="2255" y="858"/>
                    <a:pt x="2298" y="882"/>
                  </a:cubicBezTo>
                  <a:cubicBezTo>
                    <a:pt x="2393" y="936"/>
                    <a:pt x="2433" y="1039"/>
                    <a:pt x="2417" y="1144"/>
                  </a:cubicBezTo>
                  <a:cubicBezTo>
                    <a:pt x="2404" y="1249"/>
                    <a:pt x="2333" y="1340"/>
                    <a:pt x="2239" y="1387"/>
                  </a:cubicBezTo>
                  <a:cubicBezTo>
                    <a:pt x="2195" y="1409"/>
                    <a:pt x="2150" y="1420"/>
                    <a:pt x="2104" y="1428"/>
                  </a:cubicBezTo>
                  <a:cubicBezTo>
                    <a:pt x="2122" y="1472"/>
                    <a:pt x="2131" y="1522"/>
                    <a:pt x="2127" y="1569"/>
                  </a:cubicBezTo>
                  <a:cubicBezTo>
                    <a:pt x="2117" y="1714"/>
                    <a:pt x="2001" y="1821"/>
                    <a:pt x="1866" y="1862"/>
                  </a:cubicBezTo>
                  <a:cubicBezTo>
                    <a:pt x="1823" y="1876"/>
                    <a:pt x="1775" y="1884"/>
                    <a:pt x="1727" y="1884"/>
                  </a:cubicBezTo>
                  <a:cubicBezTo>
                    <a:pt x="1621" y="1884"/>
                    <a:pt x="1516" y="1847"/>
                    <a:pt x="1453" y="1759"/>
                  </a:cubicBezTo>
                  <a:cubicBezTo>
                    <a:pt x="1391" y="1673"/>
                    <a:pt x="1388" y="1574"/>
                    <a:pt x="1405" y="1473"/>
                  </a:cubicBezTo>
                  <a:lnTo>
                    <a:pt x="1405" y="1473"/>
                  </a:lnTo>
                  <a:cubicBezTo>
                    <a:pt x="1368" y="1478"/>
                    <a:pt x="1331" y="1480"/>
                    <a:pt x="1295" y="1480"/>
                  </a:cubicBezTo>
                  <a:cubicBezTo>
                    <a:pt x="1230" y="1480"/>
                    <a:pt x="1167" y="1472"/>
                    <a:pt x="1104" y="1452"/>
                  </a:cubicBezTo>
                  <a:cubicBezTo>
                    <a:pt x="983" y="1413"/>
                    <a:pt x="861" y="1314"/>
                    <a:pt x="892" y="1171"/>
                  </a:cubicBezTo>
                  <a:cubicBezTo>
                    <a:pt x="922" y="1024"/>
                    <a:pt x="1093" y="950"/>
                    <a:pt x="1219" y="900"/>
                  </a:cubicBezTo>
                  <a:cubicBezTo>
                    <a:pt x="1272" y="879"/>
                    <a:pt x="1328" y="868"/>
                    <a:pt x="1383" y="868"/>
                  </a:cubicBezTo>
                  <a:cubicBezTo>
                    <a:pt x="1406" y="868"/>
                    <a:pt x="1428" y="870"/>
                    <a:pt x="1450" y="874"/>
                  </a:cubicBezTo>
                  <a:cubicBezTo>
                    <a:pt x="1444" y="785"/>
                    <a:pt x="1449" y="696"/>
                    <a:pt x="1489" y="612"/>
                  </a:cubicBezTo>
                  <a:cubicBezTo>
                    <a:pt x="1543" y="500"/>
                    <a:pt x="1650" y="434"/>
                    <a:pt x="1771" y="434"/>
                  </a:cubicBezTo>
                  <a:close/>
                  <a:moveTo>
                    <a:pt x="1731" y="1"/>
                  </a:moveTo>
                  <a:cubicBezTo>
                    <a:pt x="1456" y="1"/>
                    <a:pt x="1189" y="90"/>
                    <a:pt x="951" y="230"/>
                  </a:cubicBezTo>
                  <a:cubicBezTo>
                    <a:pt x="457" y="522"/>
                    <a:pt x="0" y="1113"/>
                    <a:pt x="17" y="1711"/>
                  </a:cubicBezTo>
                  <a:cubicBezTo>
                    <a:pt x="485" y="1960"/>
                    <a:pt x="868" y="2404"/>
                    <a:pt x="936" y="2940"/>
                  </a:cubicBezTo>
                  <a:cubicBezTo>
                    <a:pt x="1685" y="2485"/>
                    <a:pt x="2410" y="1990"/>
                    <a:pt x="3108" y="1464"/>
                  </a:cubicBezTo>
                  <a:cubicBezTo>
                    <a:pt x="3192" y="1400"/>
                    <a:pt x="3275" y="1335"/>
                    <a:pt x="3360" y="1270"/>
                  </a:cubicBezTo>
                  <a:cubicBezTo>
                    <a:pt x="3215" y="968"/>
                    <a:pt x="3035" y="681"/>
                    <a:pt x="2789" y="451"/>
                  </a:cubicBezTo>
                  <a:cubicBezTo>
                    <a:pt x="2547" y="226"/>
                    <a:pt x="2245" y="66"/>
                    <a:pt x="1917" y="15"/>
                  </a:cubicBezTo>
                  <a:cubicBezTo>
                    <a:pt x="1855" y="5"/>
                    <a:pt x="1793" y="1"/>
                    <a:pt x="173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43"/>
            <p:cNvSpPr/>
            <p:nvPr/>
          </p:nvSpPr>
          <p:spPr>
            <a:xfrm>
              <a:off x="5149786" y="898297"/>
              <a:ext cx="72880" cy="55851"/>
            </a:xfrm>
            <a:custGeom>
              <a:rect b="b" l="l" r="r" t="t"/>
              <a:pathLst>
                <a:path extrusionOk="0" h="1407" w="1836">
                  <a:moveTo>
                    <a:pt x="0" y="1"/>
                  </a:moveTo>
                  <a:cubicBezTo>
                    <a:pt x="23" y="96"/>
                    <a:pt x="45" y="189"/>
                    <a:pt x="70" y="282"/>
                  </a:cubicBezTo>
                  <a:cubicBezTo>
                    <a:pt x="99" y="391"/>
                    <a:pt x="130" y="500"/>
                    <a:pt x="165" y="609"/>
                  </a:cubicBezTo>
                  <a:cubicBezTo>
                    <a:pt x="196" y="711"/>
                    <a:pt x="240" y="815"/>
                    <a:pt x="266" y="920"/>
                  </a:cubicBezTo>
                  <a:cubicBezTo>
                    <a:pt x="379" y="895"/>
                    <a:pt x="494" y="882"/>
                    <a:pt x="611" y="882"/>
                  </a:cubicBezTo>
                  <a:cubicBezTo>
                    <a:pt x="703" y="882"/>
                    <a:pt x="795" y="890"/>
                    <a:pt x="887" y="907"/>
                  </a:cubicBezTo>
                  <a:cubicBezTo>
                    <a:pt x="1253" y="976"/>
                    <a:pt x="1571" y="1159"/>
                    <a:pt x="1835" y="1407"/>
                  </a:cubicBezTo>
                  <a:cubicBezTo>
                    <a:pt x="1802" y="1288"/>
                    <a:pt x="1771" y="1169"/>
                    <a:pt x="1741" y="1050"/>
                  </a:cubicBezTo>
                  <a:cubicBezTo>
                    <a:pt x="1712" y="927"/>
                    <a:pt x="1685" y="802"/>
                    <a:pt x="1661" y="677"/>
                  </a:cubicBezTo>
                  <a:cubicBezTo>
                    <a:pt x="1650" y="612"/>
                    <a:pt x="1640" y="545"/>
                    <a:pt x="1635" y="480"/>
                  </a:cubicBezTo>
                  <a:cubicBezTo>
                    <a:pt x="1630" y="428"/>
                    <a:pt x="1637" y="377"/>
                    <a:pt x="1639" y="325"/>
                  </a:cubicBezTo>
                  <a:lnTo>
                    <a:pt x="1639" y="325"/>
                  </a:lnTo>
                  <a:cubicBezTo>
                    <a:pt x="1630" y="329"/>
                    <a:pt x="1623" y="331"/>
                    <a:pt x="1612" y="335"/>
                  </a:cubicBezTo>
                  <a:cubicBezTo>
                    <a:pt x="1560" y="360"/>
                    <a:pt x="1514" y="398"/>
                    <a:pt x="1465" y="424"/>
                  </a:cubicBezTo>
                  <a:cubicBezTo>
                    <a:pt x="1305" y="506"/>
                    <a:pt x="1130" y="545"/>
                    <a:pt x="957" y="545"/>
                  </a:cubicBezTo>
                  <a:cubicBezTo>
                    <a:pt x="642" y="545"/>
                    <a:pt x="332" y="414"/>
                    <a:pt x="117" y="163"/>
                  </a:cubicBezTo>
                  <a:cubicBezTo>
                    <a:pt x="73" y="112"/>
                    <a:pt x="34" y="5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43"/>
            <p:cNvSpPr/>
            <p:nvPr/>
          </p:nvSpPr>
          <p:spPr>
            <a:xfrm>
              <a:off x="5147047" y="964072"/>
              <a:ext cx="47356" cy="43109"/>
            </a:xfrm>
            <a:custGeom>
              <a:rect b="b" l="l" r="r" t="t"/>
              <a:pathLst>
                <a:path extrusionOk="0" h="1086" w="1193">
                  <a:moveTo>
                    <a:pt x="712" y="1"/>
                  </a:moveTo>
                  <a:cubicBezTo>
                    <a:pt x="709" y="1"/>
                    <a:pt x="706" y="1"/>
                    <a:pt x="703" y="1"/>
                  </a:cubicBezTo>
                  <a:cubicBezTo>
                    <a:pt x="516" y="10"/>
                    <a:pt x="572" y="277"/>
                    <a:pt x="599" y="389"/>
                  </a:cubicBezTo>
                  <a:cubicBezTo>
                    <a:pt x="618" y="462"/>
                    <a:pt x="555" y="511"/>
                    <a:pt x="497" y="511"/>
                  </a:cubicBezTo>
                  <a:cubicBezTo>
                    <a:pt x="461" y="511"/>
                    <a:pt x="426" y="491"/>
                    <a:pt x="417" y="446"/>
                  </a:cubicBezTo>
                  <a:cubicBezTo>
                    <a:pt x="416" y="437"/>
                    <a:pt x="415" y="431"/>
                    <a:pt x="413" y="424"/>
                  </a:cubicBezTo>
                  <a:cubicBezTo>
                    <a:pt x="396" y="419"/>
                    <a:pt x="378" y="418"/>
                    <a:pt x="360" y="418"/>
                  </a:cubicBezTo>
                  <a:cubicBezTo>
                    <a:pt x="304" y="418"/>
                    <a:pt x="245" y="436"/>
                    <a:pt x="197" y="459"/>
                  </a:cubicBezTo>
                  <a:cubicBezTo>
                    <a:pt x="146" y="483"/>
                    <a:pt x="0" y="541"/>
                    <a:pt x="0" y="611"/>
                  </a:cubicBezTo>
                  <a:cubicBezTo>
                    <a:pt x="0" y="676"/>
                    <a:pt x="114" y="692"/>
                    <a:pt x="158" y="697"/>
                  </a:cubicBezTo>
                  <a:cubicBezTo>
                    <a:pt x="187" y="700"/>
                    <a:pt x="218" y="702"/>
                    <a:pt x="249" y="702"/>
                  </a:cubicBezTo>
                  <a:cubicBezTo>
                    <a:pt x="312" y="702"/>
                    <a:pt x="377" y="695"/>
                    <a:pt x="436" y="681"/>
                  </a:cubicBezTo>
                  <a:cubicBezTo>
                    <a:pt x="443" y="679"/>
                    <a:pt x="451" y="678"/>
                    <a:pt x="459" y="678"/>
                  </a:cubicBezTo>
                  <a:cubicBezTo>
                    <a:pt x="514" y="678"/>
                    <a:pt x="567" y="724"/>
                    <a:pt x="550" y="785"/>
                  </a:cubicBezTo>
                  <a:cubicBezTo>
                    <a:pt x="529" y="860"/>
                    <a:pt x="499" y="952"/>
                    <a:pt x="535" y="1027"/>
                  </a:cubicBezTo>
                  <a:cubicBezTo>
                    <a:pt x="555" y="1072"/>
                    <a:pt x="598" y="1085"/>
                    <a:pt x="644" y="1085"/>
                  </a:cubicBezTo>
                  <a:cubicBezTo>
                    <a:pt x="667" y="1085"/>
                    <a:pt x="690" y="1082"/>
                    <a:pt x="712" y="1078"/>
                  </a:cubicBezTo>
                  <a:cubicBezTo>
                    <a:pt x="770" y="1066"/>
                    <a:pt x="843" y="1037"/>
                    <a:pt x="864" y="975"/>
                  </a:cubicBezTo>
                  <a:cubicBezTo>
                    <a:pt x="880" y="927"/>
                    <a:pt x="864" y="858"/>
                    <a:pt x="811" y="842"/>
                  </a:cubicBezTo>
                  <a:cubicBezTo>
                    <a:pt x="704" y="813"/>
                    <a:pt x="730" y="664"/>
                    <a:pt x="830" y="664"/>
                  </a:cubicBezTo>
                  <a:cubicBezTo>
                    <a:pt x="836" y="664"/>
                    <a:pt x="843" y="664"/>
                    <a:pt x="849" y="665"/>
                  </a:cubicBezTo>
                  <a:cubicBezTo>
                    <a:pt x="875" y="670"/>
                    <a:pt x="904" y="672"/>
                    <a:pt x="934" y="672"/>
                  </a:cubicBezTo>
                  <a:cubicBezTo>
                    <a:pt x="1035" y="672"/>
                    <a:pt x="1146" y="643"/>
                    <a:pt x="1178" y="546"/>
                  </a:cubicBezTo>
                  <a:cubicBezTo>
                    <a:pt x="1193" y="501"/>
                    <a:pt x="1188" y="448"/>
                    <a:pt x="1141" y="428"/>
                  </a:cubicBezTo>
                  <a:cubicBezTo>
                    <a:pt x="1125" y="421"/>
                    <a:pt x="1108" y="418"/>
                    <a:pt x="1090" y="418"/>
                  </a:cubicBezTo>
                  <a:cubicBezTo>
                    <a:pt x="1037" y="418"/>
                    <a:pt x="978" y="443"/>
                    <a:pt x="936" y="460"/>
                  </a:cubicBezTo>
                  <a:cubicBezTo>
                    <a:pt x="925" y="464"/>
                    <a:pt x="915" y="466"/>
                    <a:pt x="906" y="466"/>
                  </a:cubicBezTo>
                  <a:cubicBezTo>
                    <a:pt x="835" y="466"/>
                    <a:pt x="805" y="358"/>
                    <a:pt x="869" y="313"/>
                  </a:cubicBezTo>
                  <a:cubicBezTo>
                    <a:pt x="930" y="272"/>
                    <a:pt x="895" y="152"/>
                    <a:pt x="866" y="100"/>
                  </a:cubicBezTo>
                  <a:cubicBezTo>
                    <a:pt x="835" y="44"/>
                    <a:pt x="779" y="1"/>
                    <a:pt x="71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43"/>
            <p:cNvSpPr/>
            <p:nvPr/>
          </p:nvSpPr>
          <p:spPr>
            <a:xfrm>
              <a:off x="5088259" y="855863"/>
              <a:ext cx="65656" cy="86059"/>
            </a:xfrm>
            <a:custGeom>
              <a:rect b="b" l="l" r="r" t="t"/>
              <a:pathLst>
                <a:path extrusionOk="0" h="2168" w="1654">
                  <a:moveTo>
                    <a:pt x="0" y="0"/>
                  </a:moveTo>
                  <a:cubicBezTo>
                    <a:pt x="96" y="427"/>
                    <a:pt x="326" y="824"/>
                    <a:pt x="460" y="1240"/>
                  </a:cubicBezTo>
                  <a:cubicBezTo>
                    <a:pt x="464" y="1251"/>
                    <a:pt x="464" y="1261"/>
                    <a:pt x="462" y="1269"/>
                  </a:cubicBezTo>
                  <a:cubicBezTo>
                    <a:pt x="828" y="1470"/>
                    <a:pt x="1131" y="1772"/>
                    <a:pt x="1329" y="2147"/>
                  </a:cubicBezTo>
                  <a:cubicBezTo>
                    <a:pt x="1333" y="2154"/>
                    <a:pt x="1335" y="2161"/>
                    <a:pt x="1337" y="2168"/>
                  </a:cubicBezTo>
                  <a:cubicBezTo>
                    <a:pt x="1439" y="2112"/>
                    <a:pt x="1544" y="2069"/>
                    <a:pt x="1653" y="2033"/>
                  </a:cubicBezTo>
                  <a:cubicBezTo>
                    <a:pt x="1617" y="1940"/>
                    <a:pt x="1595" y="1840"/>
                    <a:pt x="1569" y="1745"/>
                  </a:cubicBezTo>
                  <a:cubicBezTo>
                    <a:pt x="1537" y="1626"/>
                    <a:pt x="1506" y="1508"/>
                    <a:pt x="1480" y="1388"/>
                  </a:cubicBezTo>
                  <a:cubicBezTo>
                    <a:pt x="1429" y="1169"/>
                    <a:pt x="1376" y="946"/>
                    <a:pt x="1371" y="720"/>
                  </a:cubicBezTo>
                  <a:cubicBezTo>
                    <a:pt x="1350" y="708"/>
                    <a:pt x="1326" y="705"/>
                    <a:pt x="1301" y="705"/>
                  </a:cubicBezTo>
                  <a:cubicBezTo>
                    <a:pt x="1283" y="705"/>
                    <a:pt x="1265" y="707"/>
                    <a:pt x="1245" y="709"/>
                  </a:cubicBezTo>
                  <a:cubicBezTo>
                    <a:pt x="1209" y="712"/>
                    <a:pt x="1173" y="713"/>
                    <a:pt x="1139" y="713"/>
                  </a:cubicBezTo>
                  <a:cubicBezTo>
                    <a:pt x="921" y="713"/>
                    <a:pt x="733" y="651"/>
                    <a:pt x="545" y="517"/>
                  </a:cubicBezTo>
                  <a:cubicBezTo>
                    <a:pt x="363" y="388"/>
                    <a:pt x="152" y="20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43"/>
            <p:cNvSpPr/>
            <p:nvPr/>
          </p:nvSpPr>
          <p:spPr>
            <a:xfrm>
              <a:off x="5019706" y="1006188"/>
              <a:ext cx="114401" cy="112853"/>
            </a:xfrm>
            <a:custGeom>
              <a:rect b="b" l="l" r="r" t="t"/>
              <a:pathLst>
                <a:path extrusionOk="0" h="2843" w="2882">
                  <a:moveTo>
                    <a:pt x="1261" y="326"/>
                  </a:moveTo>
                  <a:cubicBezTo>
                    <a:pt x="1411" y="326"/>
                    <a:pt x="1569" y="429"/>
                    <a:pt x="1625" y="565"/>
                  </a:cubicBezTo>
                  <a:cubicBezTo>
                    <a:pt x="1672" y="534"/>
                    <a:pt x="1726" y="511"/>
                    <a:pt x="1784" y="511"/>
                  </a:cubicBezTo>
                  <a:cubicBezTo>
                    <a:pt x="1788" y="511"/>
                    <a:pt x="1791" y="511"/>
                    <a:pt x="1795" y="511"/>
                  </a:cubicBezTo>
                  <a:cubicBezTo>
                    <a:pt x="1901" y="514"/>
                    <a:pt x="1986" y="586"/>
                    <a:pt x="2021" y="685"/>
                  </a:cubicBezTo>
                  <a:cubicBezTo>
                    <a:pt x="2057" y="786"/>
                    <a:pt x="2038" y="898"/>
                    <a:pt x="1977" y="984"/>
                  </a:cubicBezTo>
                  <a:cubicBezTo>
                    <a:pt x="1948" y="1024"/>
                    <a:pt x="1913" y="1055"/>
                    <a:pt x="1876" y="1083"/>
                  </a:cubicBezTo>
                  <a:cubicBezTo>
                    <a:pt x="1913" y="1114"/>
                    <a:pt x="1943" y="1153"/>
                    <a:pt x="1963" y="1196"/>
                  </a:cubicBezTo>
                  <a:cubicBezTo>
                    <a:pt x="2021" y="1329"/>
                    <a:pt x="1967" y="1479"/>
                    <a:pt x="1870" y="1576"/>
                  </a:cubicBezTo>
                  <a:cubicBezTo>
                    <a:pt x="1795" y="1651"/>
                    <a:pt x="1686" y="1707"/>
                    <a:pt x="1579" y="1707"/>
                  </a:cubicBezTo>
                  <a:cubicBezTo>
                    <a:pt x="1537" y="1707"/>
                    <a:pt x="1496" y="1698"/>
                    <a:pt x="1457" y="1679"/>
                  </a:cubicBezTo>
                  <a:cubicBezTo>
                    <a:pt x="1361" y="1631"/>
                    <a:pt x="1312" y="1544"/>
                    <a:pt x="1280" y="1449"/>
                  </a:cubicBezTo>
                  <a:cubicBezTo>
                    <a:pt x="1196" y="1507"/>
                    <a:pt x="1105" y="1553"/>
                    <a:pt x="1005" y="1570"/>
                  </a:cubicBezTo>
                  <a:cubicBezTo>
                    <a:pt x="982" y="1573"/>
                    <a:pt x="958" y="1575"/>
                    <a:pt x="934" y="1575"/>
                  </a:cubicBezTo>
                  <a:cubicBezTo>
                    <a:pt x="827" y="1575"/>
                    <a:pt x="718" y="1534"/>
                    <a:pt x="686" y="1420"/>
                  </a:cubicBezTo>
                  <a:cubicBezTo>
                    <a:pt x="644" y="1276"/>
                    <a:pt x="759" y="1130"/>
                    <a:pt x="848" y="1028"/>
                  </a:cubicBezTo>
                  <a:cubicBezTo>
                    <a:pt x="901" y="969"/>
                    <a:pt x="968" y="921"/>
                    <a:pt x="1042" y="898"/>
                  </a:cubicBezTo>
                  <a:cubicBezTo>
                    <a:pt x="993" y="823"/>
                    <a:pt x="958" y="742"/>
                    <a:pt x="954" y="648"/>
                  </a:cubicBezTo>
                  <a:cubicBezTo>
                    <a:pt x="949" y="511"/>
                    <a:pt x="1028" y="393"/>
                    <a:pt x="1156" y="345"/>
                  </a:cubicBezTo>
                  <a:cubicBezTo>
                    <a:pt x="1189" y="332"/>
                    <a:pt x="1225" y="326"/>
                    <a:pt x="1261" y="326"/>
                  </a:cubicBezTo>
                  <a:close/>
                  <a:moveTo>
                    <a:pt x="1125" y="0"/>
                  </a:moveTo>
                  <a:cubicBezTo>
                    <a:pt x="797" y="0"/>
                    <a:pt x="472" y="83"/>
                    <a:pt x="195" y="266"/>
                  </a:cubicBezTo>
                  <a:cubicBezTo>
                    <a:pt x="194" y="370"/>
                    <a:pt x="180" y="475"/>
                    <a:pt x="158" y="578"/>
                  </a:cubicBezTo>
                  <a:cubicBezTo>
                    <a:pt x="154" y="595"/>
                    <a:pt x="148" y="609"/>
                    <a:pt x="140" y="620"/>
                  </a:cubicBezTo>
                  <a:cubicBezTo>
                    <a:pt x="211" y="700"/>
                    <a:pt x="273" y="792"/>
                    <a:pt x="317" y="895"/>
                  </a:cubicBezTo>
                  <a:cubicBezTo>
                    <a:pt x="520" y="1364"/>
                    <a:pt x="312" y="1885"/>
                    <a:pt x="107" y="2317"/>
                  </a:cubicBezTo>
                  <a:cubicBezTo>
                    <a:pt x="91" y="2354"/>
                    <a:pt x="54" y="2370"/>
                    <a:pt x="17" y="2370"/>
                  </a:cubicBezTo>
                  <a:cubicBezTo>
                    <a:pt x="11" y="2370"/>
                    <a:pt x="6" y="2370"/>
                    <a:pt x="1" y="2369"/>
                  </a:cubicBezTo>
                  <a:lnTo>
                    <a:pt x="1" y="2369"/>
                  </a:lnTo>
                  <a:cubicBezTo>
                    <a:pt x="67" y="2516"/>
                    <a:pt x="70" y="2691"/>
                    <a:pt x="13" y="2842"/>
                  </a:cubicBezTo>
                  <a:cubicBezTo>
                    <a:pt x="1004" y="2437"/>
                    <a:pt x="1960" y="1950"/>
                    <a:pt x="2881" y="1402"/>
                  </a:cubicBezTo>
                  <a:cubicBezTo>
                    <a:pt x="2878" y="1393"/>
                    <a:pt x="2875" y="1384"/>
                    <a:pt x="2872" y="1372"/>
                  </a:cubicBezTo>
                  <a:cubicBezTo>
                    <a:pt x="2793" y="772"/>
                    <a:pt x="2371" y="309"/>
                    <a:pt x="1803" y="116"/>
                  </a:cubicBezTo>
                  <a:cubicBezTo>
                    <a:pt x="1586" y="41"/>
                    <a:pt x="1355" y="0"/>
                    <a:pt x="112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43"/>
            <p:cNvSpPr/>
            <p:nvPr/>
          </p:nvSpPr>
          <p:spPr>
            <a:xfrm>
              <a:off x="5002518" y="903140"/>
              <a:ext cx="131549" cy="106462"/>
            </a:xfrm>
            <a:custGeom>
              <a:rect b="b" l="l" r="r" t="t"/>
              <a:pathLst>
                <a:path extrusionOk="0" h="2682" w="3314">
                  <a:moveTo>
                    <a:pt x="1418" y="487"/>
                  </a:moveTo>
                  <a:cubicBezTo>
                    <a:pt x="1563" y="487"/>
                    <a:pt x="1715" y="578"/>
                    <a:pt x="1777" y="706"/>
                  </a:cubicBezTo>
                  <a:cubicBezTo>
                    <a:pt x="1825" y="669"/>
                    <a:pt x="1881" y="643"/>
                    <a:pt x="1944" y="642"/>
                  </a:cubicBezTo>
                  <a:cubicBezTo>
                    <a:pt x="1947" y="642"/>
                    <a:pt x="1950" y="642"/>
                    <a:pt x="1953" y="642"/>
                  </a:cubicBezTo>
                  <a:cubicBezTo>
                    <a:pt x="2055" y="642"/>
                    <a:pt x="2140" y="709"/>
                    <a:pt x="2180" y="804"/>
                  </a:cubicBezTo>
                  <a:cubicBezTo>
                    <a:pt x="2223" y="901"/>
                    <a:pt x="2210" y="1014"/>
                    <a:pt x="2154" y="1104"/>
                  </a:cubicBezTo>
                  <a:cubicBezTo>
                    <a:pt x="2128" y="1145"/>
                    <a:pt x="2096" y="1180"/>
                    <a:pt x="2060" y="1208"/>
                  </a:cubicBezTo>
                  <a:cubicBezTo>
                    <a:pt x="2099" y="1236"/>
                    <a:pt x="2130" y="1272"/>
                    <a:pt x="2152" y="1315"/>
                  </a:cubicBezTo>
                  <a:cubicBezTo>
                    <a:pt x="2219" y="1445"/>
                    <a:pt x="2174" y="1596"/>
                    <a:pt x="2082" y="1700"/>
                  </a:cubicBezTo>
                  <a:cubicBezTo>
                    <a:pt x="2008" y="1784"/>
                    <a:pt x="1896" y="1849"/>
                    <a:pt x="1784" y="1849"/>
                  </a:cubicBezTo>
                  <a:cubicBezTo>
                    <a:pt x="1748" y="1849"/>
                    <a:pt x="1711" y="1842"/>
                    <a:pt x="1676" y="1826"/>
                  </a:cubicBezTo>
                  <a:cubicBezTo>
                    <a:pt x="1578" y="1785"/>
                    <a:pt x="1523" y="1700"/>
                    <a:pt x="1486" y="1608"/>
                  </a:cubicBezTo>
                  <a:cubicBezTo>
                    <a:pt x="1406" y="1670"/>
                    <a:pt x="1318" y="1721"/>
                    <a:pt x="1217" y="1746"/>
                  </a:cubicBezTo>
                  <a:cubicBezTo>
                    <a:pt x="1187" y="1753"/>
                    <a:pt x="1154" y="1758"/>
                    <a:pt x="1122" y="1758"/>
                  </a:cubicBezTo>
                  <a:cubicBezTo>
                    <a:pt x="1024" y="1758"/>
                    <a:pt x="928" y="1720"/>
                    <a:pt x="891" y="1616"/>
                  </a:cubicBezTo>
                  <a:cubicBezTo>
                    <a:pt x="841" y="1473"/>
                    <a:pt x="946" y="1321"/>
                    <a:pt x="1028" y="1215"/>
                  </a:cubicBezTo>
                  <a:cubicBezTo>
                    <a:pt x="1078" y="1151"/>
                    <a:pt x="1141" y="1098"/>
                    <a:pt x="1215" y="1072"/>
                  </a:cubicBezTo>
                  <a:cubicBezTo>
                    <a:pt x="1162" y="1000"/>
                    <a:pt x="1120" y="920"/>
                    <a:pt x="1112" y="828"/>
                  </a:cubicBezTo>
                  <a:cubicBezTo>
                    <a:pt x="1099" y="692"/>
                    <a:pt x="1170" y="569"/>
                    <a:pt x="1294" y="513"/>
                  </a:cubicBezTo>
                  <a:cubicBezTo>
                    <a:pt x="1333" y="495"/>
                    <a:pt x="1375" y="487"/>
                    <a:pt x="1418" y="487"/>
                  </a:cubicBezTo>
                  <a:close/>
                  <a:moveTo>
                    <a:pt x="1624" y="1"/>
                  </a:moveTo>
                  <a:cubicBezTo>
                    <a:pt x="999" y="1"/>
                    <a:pt x="336" y="303"/>
                    <a:pt x="72" y="894"/>
                  </a:cubicBezTo>
                  <a:cubicBezTo>
                    <a:pt x="73" y="897"/>
                    <a:pt x="74" y="901"/>
                    <a:pt x="75" y="904"/>
                  </a:cubicBezTo>
                  <a:cubicBezTo>
                    <a:pt x="138" y="1082"/>
                    <a:pt x="106" y="1285"/>
                    <a:pt x="0" y="1440"/>
                  </a:cubicBezTo>
                  <a:cubicBezTo>
                    <a:pt x="263" y="1578"/>
                    <a:pt x="371" y="1914"/>
                    <a:pt x="237" y="2177"/>
                  </a:cubicBezTo>
                  <a:cubicBezTo>
                    <a:pt x="365" y="2229"/>
                    <a:pt x="471" y="2329"/>
                    <a:pt x="541" y="2455"/>
                  </a:cubicBezTo>
                  <a:cubicBezTo>
                    <a:pt x="580" y="2528"/>
                    <a:pt x="603" y="2603"/>
                    <a:pt x="616" y="2681"/>
                  </a:cubicBezTo>
                  <a:cubicBezTo>
                    <a:pt x="879" y="2483"/>
                    <a:pt x="1224" y="2402"/>
                    <a:pt x="1568" y="2402"/>
                  </a:cubicBezTo>
                  <a:cubicBezTo>
                    <a:pt x="1833" y="2402"/>
                    <a:pt x="2098" y="2450"/>
                    <a:pt x="2325" y="2529"/>
                  </a:cubicBezTo>
                  <a:cubicBezTo>
                    <a:pt x="2362" y="2542"/>
                    <a:pt x="2400" y="2557"/>
                    <a:pt x="2437" y="2572"/>
                  </a:cubicBezTo>
                  <a:cubicBezTo>
                    <a:pt x="2414" y="2404"/>
                    <a:pt x="2465" y="2232"/>
                    <a:pt x="2525" y="2073"/>
                  </a:cubicBezTo>
                  <a:cubicBezTo>
                    <a:pt x="2593" y="1899"/>
                    <a:pt x="2682" y="1737"/>
                    <a:pt x="2794" y="1588"/>
                  </a:cubicBezTo>
                  <a:cubicBezTo>
                    <a:pt x="2937" y="1395"/>
                    <a:pt x="3114" y="1226"/>
                    <a:pt x="3313" y="1088"/>
                  </a:cubicBezTo>
                  <a:cubicBezTo>
                    <a:pt x="3307" y="1082"/>
                    <a:pt x="3302" y="1076"/>
                    <a:pt x="3298" y="1066"/>
                  </a:cubicBezTo>
                  <a:cubicBezTo>
                    <a:pt x="2997" y="463"/>
                    <a:pt x="2397" y="39"/>
                    <a:pt x="1719" y="3"/>
                  </a:cubicBezTo>
                  <a:cubicBezTo>
                    <a:pt x="1687" y="1"/>
                    <a:pt x="1656" y="1"/>
                    <a:pt x="162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43"/>
            <p:cNvSpPr/>
            <p:nvPr/>
          </p:nvSpPr>
          <p:spPr>
            <a:xfrm>
              <a:off x="4884386" y="761310"/>
              <a:ext cx="122459" cy="171046"/>
            </a:xfrm>
            <a:custGeom>
              <a:rect b="b" l="l" r="r" t="t"/>
              <a:pathLst>
                <a:path extrusionOk="0" h="4309" w="3085">
                  <a:moveTo>
                    <a:pt x="5" y="1"/>
                  </a:moveTo>
                  <a:lnTo>
                    <a:pt x="5" y="1"/>
                  </a:lnTo>
                  <a:cubicBezTo>
                    <a:pt x="0" y="171"/>
                    <a:pt x="35" y="347"/>
                    <a:pt x="70" y="511"/>
                  </a:cubicBezTo>
                  <a:cubicBezTo>
                    <a:pt x="131" y="808"/>
                    <a:pt x="242" y="1098"/>
                    <a:pt x="290" y="1396"/>
                  </a:cubicBezTo>
                  <a:cubicBezTo>
                    <a:pt x="374" y="1425"/>
                    <a:pt x="452" y="1468"/>
                    <a:pt x="519" y="1526"/>
                  </a:cubicBezTo>
                  <a:cubicBezTo>
                    <a:pt x="574" y="1574"/>
                    <a:pt x="624" y="1636"/>
                    <a:pt x="658" y="1702"/>
                  </a:cubicBezTo>
                  <a:cubicBezTo>
                    <a:pt x="676" y="1735"/>
                    <a:pt x="684" y="1774"/>
                    <a:pt x="702" y="1806"/>
                  </a:cubicBezTo>
                  <a:cubicBezTo>
                    <a:pt x="717" y="1836"/>
                    <a:pt x="717" y="1845"/>
                    <a:pt x="736" y="1845"/>
                  </a:cubicBezTo>
                  <a:cubicBezTo>
                    <a:pt x="742" y="1845"/>
                    <a:pt x="752" y="1844"/>
                    <a:pt x="765" y="1842"/>
                  </a:cubicBezTo>
                  <a:cubicBezTo>
                    <a:pt x="806" y="1835"/>
                    <a:pt x="846" y="1809"/>
                    <a:pt x="884" y="1798"/>
                  </a:cubicBezTo>
                  <a:cubicBezTo>
                    <a:pt x="924" y="1788"/>
                    <a:pt x="965" y="1783"/>
                    <a:pt x="1005" y="1783"/>
                  </a:cubicBezTo>
                  <a:cubicBezTo>
                    <a:pt x="1009" y="1782"/>
                    <a:pt x="1014" y="1782"/>
                    <a:pt x="1018" y="1782"/>
                  </a:cubicBezTo>
                  <a:cubicBezTo>
                    <a:pt x="1096" y="1782"/>
                    <a:pt x="1174" y="1800"/>
                    <a:pt x="1246" y="1828"/>
                  </a:cubicBezTo>
                  <a:cubicBezTo>
                    <a:pt x="1498" y="1930"/>
                    <a:pt x="1621" y="2186"/>
                    <a:pt x="1587" y="2435"/>
                  </a:cubicBezTo>
                  <a:cubicBezTo>
                    <a:pt x="1592" y="2435"/>
                    <a:pt x="1597" y="2435"/>
                    <a:pt x="1602" y="2435"/>
                  </a:cubicBezTo>
                  <a:cubicBezTo>
                    <a:pt x="1804" y="2435"/>
                    <a:pt x="2002" y="2519"/>
                    <a:pt x="2134" y="2678"/>
                  </a:cubicBezTo>
                  <a:cubicBezTo>
                    <a:pt x="2276" y="2852"/>
                    <a:pt x="2315" y="3088"/>
                    <a:pt x="2253" y="3299"/>
                  </a:cubicBezTo>
                  <a:cubicBezTo>
                    <a:pt x="2432" y="3326"/>
                    <a:pt x="2597" y="3429"/>
                    <a:pt x="2685" y="3594"/>
                  </a:cubicBezTo>
                  <a:cubicBezTo>
                    <a:pt x="2772" y="3759"/>
                    <a:pt x="2769" y="3950"/>
                    <a:pt x="2694" y="4113"/>
                  </a:cubicBezTo>
                  <a:cubicBezTo>
                    <a:pt x="2798" y="4155"/>
                    <a:pt x="2889" y="4219"/>
                    <a:pt x="2958" y="4308"/>
                  </a:cubicBezTo>
                  <a:cubicBezTo>
                    <a:pt x="2983" y="4229"/>
                    <a:pt x="3019" y="4155"/>
                    <a:pt x="3072" y="4079"/>
                  </a:cubicBezTo>
                  <a:cubicBezTo>
                    <a:pt x="3076" y="4074"/>
                    <a:pt x="3081" y="4071"/>
                    <a:pt x="3085" y="4065"/>
                  </a:cubicBezTo>
                  <a:cubicBezTo>
                    <a:pt x="2947" y="3125"/>
                    <a:pt x="2838" y="2177"/>
                    <a:pt x="2765" y="1214"/>
                  </a:cubicBezTo>
                  <a:cubicBezTo>
                    <a:pt x="2752" y="1214"/>
                    <a:pt x="2738" y="1214"/>
                    <a:pt x="2725" y="1214"/>
                  </a:cubicBezTo>
                  <a:cubicBezTo>
                    <a:pt x="2488" y="1214"/>
                    <a:pt x="2251" y="1197"/>
                    <a:pt x="2020" y="1167"/>
                  </a:cubicBezTo>
                  <a:cubicBezTo>
                    <a:pt x="1242" y="1070"/>
                    <a:pt x="362" y="744"/>
                    <a:pt x="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43"/>
            <p:cNvSpPr/>
            <p:nvPr/>
          </p:nvSpPr>
          <p:spPr>
            <a:xfrm>
              <a:off x="4994142" y="760040"/>
              <a:ext cx="110074" cy="162670"/>
            </a:xfrm>
            <a:custGeom>
              <a:rect b="b" l="l" r="r" t="t"/>
              <a:pathLst>
                <a:path extrusionOk="0" h="4098" w="2773">
                  <a:moveTo>
                    <a:pt x="2710" y="0"/>
                  </a:moveTo>
                  <a:cubicBezTo>
                    <a:pt x="2653" y="98"/>
                    <a:pt x="2583" y="191"/>
                    <a:pt x="2509" y="276"/>
                  </a:cubicBezTo>
                  <a:cubicBezTo>
                    <a:pt x="2362" y="448"/>
                    <a:pt x="2186" y="595"/>
                    <a:pt x="1998" y="719"/>
                  </a:cubicBezTo>
                  <a:cubicBezTo>
                    <a:pt x="1409" y="1104"/>
                    <a:pt x="702" y="1245"/>
                    <a:pt x="0" y="1246"/>
                  </a:cubicBezTo>
                  <a:cubicBezTo>
                    <a:pt x="73" y="2209"/>
                    <a:pt x="182" y="3157"/>
                    <a:pt x="320" y="4097"/>
                  </a:cubicBezTo>
                  <a:cubicBezTo>
                    <a:pt x="404" y="3980"/>
                    <a:pt x="508" y="3878"/>
                    <a:pt x="624" y="3791"/>
                  </a:cubicBezTo>
                  <a:cubicBezTo>
                    <a:pt x="961" y="3543"/>
                    <a:pt x="1388" y="3420"/>
                    <a:pt x="1811" y="3420"/>
                  </a:cubicBezTo>
                  <a:cubicBezTo>
                    <a:pt x="2012" y="3420"/>
                    <a:pt x="2213" y="3448"/>
                    <a:pt x="2403" y="3504"/>
                  </a:cubicBezTo>
                  <a:cubicBezTo>
                    <a:pt x="2483" y="3528"/>
                    <a:pt x="2564" y="3557"/>
                    <a:pt x="2640" y="3590"/>
                  </a:cubicBezTo>
                  <a:cubicBezTo>
                    <a:pt x="2368" y="3072"/>
                    <a:pt x="2055" y="2514"/>
                    <a:pt x="2121" y="1911"/>
                  </a:cubicBezTo>
                  <a:cubicBezTo>
                    <a:pt x="2148" y="1680"/>
                    <a:pt x="2218" y="1451"/>
                    <a:pt x="2359" y="1261"/>
                  </a:cubicBezTo>
                  <a:cubicBezTo>
                    <a:pt x="2432" y="1163"/>
                    <a:pt x="2520" y="1087"/>
                    <a:pt x="2619" y="1015"/>
                  </a:cubicBezTo>
                  <a:cubicBezTo>
                    <a:pt x="2669" y="979"/>
                    <a:pt x="2729" y="951"/>
                    <a:pt x="2772" y="909"/>
                  </a:cubicBezTo>
                  <a:cubicBezTo>
                    <a:pt x="2749" y="723"/>
                    <a:pt x="2755" y="535"/>
                    <a:pt x="2742" y="347"/>
                  </a:cubicBezTo>
                  <a:cubicBezTo>
                    <a:pt x="2734" y="230"/>
                    <a:pt x="2722" y="116"/>
                    <a:pt x="271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43"/>
            <p:cNvSpPr/>
            <p:nvPr/>
          </p:nvSpPr>
          <p:spPr>
            <a:xfrm>
              <a:off x="4885219" y="705340"/>
              <a:ext cx="214750" cy="96538"/>
            </a:xfrm>
            <a:custGeom>
              <a:rect b="b" l="l" r="r" t="t"/>
              <a:pathLst>
                <a:path extrusionOk="0" h="2432" w="5410">
                  <a:moveTo>
                    <a:pt x="2816" y="1"/>
                  </a:moveTo>
                  <a:cubicBezTo>
                    <a:pt x="2354" y="1"/>
                    <a:pt x="1887" y="47"/>
                    <a:pt x="1445" y="174"/>
                  </a:cubicBezTo>
                  <a:cubicBezTo>
                    <a:pt x="949" y="315"/>
                    <a:pt x="347" y="572"/>
                    <a:pt x="79" y="1042"/>
                  </a:cubicBezTo>
                  <a:cubicBezTo>
                    <a:pt x="40" y="1110"/>
                    <a:pt x="15" y="1181"/>
                    <a:pt x="1" y="1255"/>
                  </a:cubicBezTo>
                  <a:cubicBezTo>
                    <a:pt x="221" y="1609"/>
                    <a:pt x="543" y="1900"/>
                    <a:pt x="914" y="2086"/>
                  </a:cubicBezTo>
                  <a:cubicBezTo>
                    <a:pt x="1329" y="2295"/>
                    <a:pt x="1795" y="2383"/>
                    <a:pt x="2255" y="2416"/>
                  </a:cubicBezTo>
                  <a:cubicBezTo>
                    <a:pt x="2403" y="2426"/>
                    <a:pt x="2553" y="2432"/>
                    <a:pt x="2703" y="2432"/>
                  </a:cubicBezTo>
                  <a:cubicBezTo>
                    <a:pt x="3004" y="2432"/>
                    <a:pt x="3306" y="2408"/>
                    <a:pt x="3599" y="2346"/>
                  </a:cubicBezTo>
                  <a:cubicBezTo>
                    <a:pt x="4002" y="2261"/>
                    <a:pt x="4386" y="2108"/>
                    <a:pt x="4716" y="1862"/>
                  </a:cubicBezTo>
                  <a:cubicBezTo>
                    <a:pt x="4868" y="1747"/>
                    <a:pt x="5008" y="1612"/>
                    <a:pt x="5129" y="1465"/>
                  </a:cubicBezTo>
                  <a:cubicBezTo>
                    <a:pt x="5191" y="1388"/>
                    <a:pt x="5249" y="1306"/>
                    <a:pt x="5301" y="1223"/>
                  </a:cubicBezTo>
                  <a:cubicBezTo>
                    <a:pt x="5324" y="1187"/>
                    <a:pt x="5342" y="1148"/>
                    <a:pt x="5367" y="1113"/>
                  </a:cubicBezTo>
                  <a:cubicBezTo>
                    <a:pt x="5379" y="1095"/>
                    <a:pt x="5395" y="1079"/>
                    <a:pt x="5409" y="1065"/>
                  </a:cubicBezTo>
                  <a:cubicBezTo>
                    <a:pt x="5384" y="929"/>
                    <a:pt x="5347" y="795"/>
                    <a:pt x="5260" y="686"/>
                  </a:cubicBezTo>
                  <a:cubicBezTo>
                    <a:pt x="5163" y="564"/>
                    <a:pt x="5025" y="484"/>
                    <a:pt x="4888" y="414"/>
                  </a:cubicBezTo>
                  <a:cubicBezTo>
                    <a:pt x="4354" y="142"/>
                    <a:pt x="3750" y="35"/>
                    <a:pt x="3156" y="9"/>
                  </a:cubicBezTo>
                  <a:cubicBezTo>
                    <a:pt x="3044" y="4"/>
                    <a:pt x="2930" y="1"/>
                    <a:pt x="28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43"/>
            <p:cNvSpPr/>
            <p:nvPr/>
          </p:nvSpPr>
          <p:spPr>
            <a:xfrm>
              <a:off x="5052176" y="1025321"/>
              <a:ext cx="42355" cy="40926"/>
            </a:xfrm>
            <a:custGeom>
              <a:rect b="b" l="l" r="r" t="t"/>
              <a:pathLst>
                <a:path extrusionOk="0" h="1031" w="1067">
                  <a:moveTo>
                    <a:pt x="451" y="0"/>
                  </a:moveTo>
                  <a:cubicBezTo>
                    <a:pt x="424" y="0"/>
                    <a:pt x="396" y="7"/>
                    <a:pt x="370" y="21"/>
                  </a:cubicBezTo>
                  <a:cubicBezTo>
                    <a:pt x="209" y="117"/>
                    <a:pt x="381" y="326"/>
                    <a:pt x="460" y="414"/>
                  </a:cubicBezTo>
                  <a:cubicBezTo>
                    <a:pt x="522" y="485"/>
                    <a:pt x="456" y="581"/>
                    <a:pt x="386" y="581"/>
                  </a:cubicBezTo>
                  <a:cubicBezTo>
                    <a:pt x="365" y="581"/>
                    <a:pt x="343" y="572"/>
                    <a:pt x="324" y="549"/>
                  </a:cubicBezTo>
                  <a:cubicBezTo>
                    <a:pt x="321" y="544"/>
                    <a:pt x="315" y="539"/>
                    <a:pt x="312" y="533"/>
                  </a:cubicBezTo>
                  <a:cubicBezTo>
                    <a:pt x="240" y="549"/>
                    <a:pt x="177" y="610"/>
                    <a:pt x="136" y="665"/>
                  </a:cubicBezTo>
                  <a:cubicBezTo>
                    <a:pt x="101" y="708"/>
                    <a:pt x="0" y="830"/>
                    <a:pt x="33" y="891"/>
                  </a:cubicBezTo>
                  <a:cubicBezTo>
                    <a:pt x="44" y="913"/>
                    <a:pt x="67" y="920"/>
                    <a:pt x="94" y="920"/>
                  </a:cubicBezTo>
                  <a:cubicBezTo>
                    <a:pt x="136" y="920"/>
                    <a:pt x="186" y="902"/>
                    <a:pt x="212" y="893"/>
                  </a:cubicBezTo>
                  <a:cubicBezTo>
                    <a:pt x="296" y="862"/>
                    <a:pt x="385" y="809"/>
                    <a:pt x="451" y="749"/>
                  </a:cubicBezTo>
                  <a:cubicBezTo>
                    <a:pt x="470" y="733"/>
                    <a:pt x="494" y="725"/>
                    <a:pt x="517" y="725"/>
                  </a:cubicBezTo>
                  <a:cubicBezTo>
                    <a:pt x="555" y="725"/>
                    <a:pt x="591" y="746"/>
                    <a:pt x="600" y="790"/>
                  </a:cubicBezTo>
                  <a:cubicBezTo>
                    <a:pt x="616" y="867"/>
                    <a:pt x="633" y="962"/>
                    <a:pt x="699" y="1010"/>
                  </a:cubicBezTo>
                  <a:cubicBezTo>
                    <a:pt x="718" y="1025"/>
                    <a:pt x="738" y="1030"/>
                    <a:pt x="758" y="1030"/>
                  </a:cubicBezTo>
                  <a:cubicBezTo>
                    <a:pt x="802" y="1030"/>
                    <a:pt x="846" y="1002"/>
                    <a:pt x="880" y="973"/>
                  </a:cubicBezTo>
                  <a:cubicBezTo>
                    <a:pt x="927" y="935"/>
                    <a:pt x="978" y="877"/>
                    <a:pt x="968" y="812"/>
                  </a:cubicBezTo>
                  <a:cubicBezTo>
                    <a:pt x="962" y="765"/>
                    <a:pt x="923" y="717"/>
                    <a:pt x="875" y="717"/>
                  </a:cubicBezTo>
                  <a:cubicBezTo>
                    <a:pt x="870" y="717"/>
                    <a:pt x="865" y="718"/>
                    <a:pt x="859" y="719"/>
                  </a:cubicBezTo>
                  <a:cubicBezTo>
                    <a:pt x="852" y="721"/>
                    <a:pt x="844" y="721"/>
                    <a:pt x="837" y="721"/>
                  </a:cubicBezTo>
                  <a:cubicBezTo>
                    <a:pt x="739" y="721"/>
                    <a:pt x="707" y="578"/>
                    <a:pt x="812" y="545"/>
                  </a:cubicBezTo>
                  <a:cubicBezTo>
                    <a:pt x="917" y="510"/>
                    <a:pt x="1067" y="417"/>
                    <a:pt x="1046" y="285"/>
                  </a:cubicBezTo>
                  <a:cubicBezTo>
                    <a:pt x="1038" y="239"/>
                    <a:pt x="1010" y="196"/>
                    <a:pt x="959" y="196"/>
                  </a:cubicBezTo>
                  <a:cubicBezTo>
                    <a:pt x="959" y="196"/>
                    <a:pt x="958" y="196"/>
                    <a:pt x="957" y="196"/>
                  </a:cubicBezTo>
                  <a:cubicBezTo>
                    <a:pt x="890" y="201"/>
                    <a:pt x="832" y="273"/>
                    <a:pt x="791" y="320"/>
                  </a:cubicBezTo>
                  <a:cubicBezTo>
                    <a:pt x="774" y="339"/>
                    <a:pt x="755" y="346"/>
                    <a:pt x="737" y="346"/>
                  </a:cubicBezTo>
                  <a:cubicBezTo>
                    <a:pt x="683" y="346"/>
                    <a:pt x="632" y="279"/>
                    <a:pt x="663" y="221"/>
                  </a:cubicBezTo>
                  <a:cubicBezTo>
                    <a:pt x="697" y="154"/>
                    <a:pt x="609" y="66"/>
                    <a:pt x="560" y="34"/>
                  </a:cubicBezTo>
                  <a:cubicBezTo>
                    <a:pt x="528" y="12"/>
                    <a:pt x="490" y="0"/>
                    <a:pt x="45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43"/>
            <p:cNvSpPr/>
            <p:nvPr/>
          </p:nvSpPr>
          <p:spPr>
            <a:xfrm>
              <a:off x="5042808" y="928783"/>
              <a:ext cx="41322" cy="40013"/>
            </a:xfrm>
            <a:custGeom>
              <a:rect b="b" l="l" r="r" t="t"/>
              <a:pathLst>
                <a:path extrusionOk="0" h="1008" w="1041">
                  <a:moveTo>
                    <a:pt x="410" y="0"/>
                  </a:moveTo>
                  <a:cubicBezTo>
                    <a:pt x="379" y="0"/>
                    <a:pt x="347" y="9"/>
                    <a:pt x="320" y="28"/>
                  </a:cubicBezTo>
                  <a:cubicBezTo>
                    <a:pt x="163" y="132"/>
                    <a:pt x="350" y="332"/>
                    <a:pt x="431" y="413"/>
                  </a:cubicBezTo>
                  <a:cubicBezTo>
                    <a:pt x="500" y="480"/>
                    <a:pt x="435" y="584"/>
                    <a:pt x="364" y="584"/>
                  </a:cubicBezTo>
                  <a:cubicBezTo>
                    <a:pt x="344" y="584"/>
                    <a:pt x="323" y="575"/>
                    <a:pt x="305" y="556"/>
                  </a:cubicBezTo>
                  <a:cubicBezTo>
                    <a:pt x="301" y="550"/>
                    <a:pt x="296" y="545"/>
                    <a:pt x="292" y="540"/>
                  </a:cubicBezTo>
                  <a:cubicBezTo>
                    <a:pt x="223" y="561"/>
                    <a:pt x="164" y="624"/>
                    <a:pt x="126" y="682"/>
                  </a:cubicBezTo>
                  <a:cubicBezTo>
                    <a:pt x="95" y="727"/>
                    <a:pt x="1" y="853"/>
                    <a:pt x="35" y="914"/>
                  </a:cubicBezTo>
                  <a:cubicBezTo>
                    <a:pt x="47" y="932"/>
                    <a:pt x="67" y="939"/>
                    <a:pt x="90" y="939"/>
                  </a:cubicBezTo>
                  <a:cubicBezTo>
                    <a:pt x="134" y="939"/>
                    <a:pt x="188" y="915"/>
                    <a:pt x="215" y="903"/>
                  </a:cubicBezTo>
                  <a:cubicBezTo>
                    <a:pt x="296" y="866"/>
                    <a:pt x="381" y="810"/>
                    <a:pt x="445" y="746"/>
                  </a:cubicBezTo>
                  <a:cubicBezTo>
                    <a:pt x="464" y="727"/>
                    <a:pt x="491" y="717"/>
                    <a:pt x="517" y="717"/>
                  </a:cubicBezTo>
                  <a:cubicBezTo>
                    <a:pt x="552" y="717"/>
                    <a:pt x="586" y="736"/>
                    <a:pt x="597" y="775"/>
                  </a:cubicBezTo>
                  <a:cubicBezTo>
                    <a:pt x="617" y="851"/>
                    <a:pt x="638" y="945"/>
                    <a:pt x="709" y="991"/>
                  </a:cubicBezTo>
                  <a:cubicBezTo>
                    <a:pt x="726" y="1002"/>
                    <a:pt x="744" y="1007"/>
                    <a:pt x="762" y="1007"/>
                  </a:cubicBezTo>
                  <a:cubicBezTo>
                    <a:pt x="808" y="1007"/>
                    <a:pt x="853" y="974"/>
                    <a:pt x="887" y="942"/>
                  </a:cubicBezTo>
                  <a:cubicBezTo>
                    <a:pt x="933" y="902"/>
                    <a:pt x="978" y="841"/>
                    <a:pt x="965" y="775"/>
                  </a:cubicBezTo>
                  <a:cubicBezTo>
                    <a:pt x="955" y="733"/>
                    <a:pt x="916" y="688"/>
                    <a:pt x="870" y="688"/>
                  </a:cubicBezTo>
                  <a:cubicBezTo>
                    <a:pt x="864" y="688"/>
                    <a:pt x="857" y="689"/>
                    <a:pt x="851" y="691"/>
                  </a:cubicBezTo>
                  <a:cubicBezTo>
                    <a:pt x="841" y="694"/>
                    <a:pt x="832" y="695"/>
                    <a:pt x="823" y="695"/>
                  </a:cubicBezTo>
                  <a:cubicBezTo>
                    <a:pt x="731" y="695"/>
                    <a:pt x="693" y="558"/>
                    <a:pt x="792" y="519"/>
                  </a:cubicBezTo>
                  <a:cubicBezTo>
                    <a:pt x="897" y="477"/>
                    <a:pt x="1040" y="376"/>
                    <a:pt x="1011" y="246"/>
                  </a:cubicBezTo>
                  <a:cubicBezTo>
                    <a:pt x="1001" y="204"/>
                    <a:pt x="974" y="164"/>
                    <a:pt x="926" y="164"/>
                  </a:cubicBezTo>
                  <a:cubicBezTo>
                    <a:pt x="922" y="164"/>
                    <a:pt x="918" y="164"/>
                    <a:pt x="914" y="165"/>
                  </a:cubicBezTo>
                  <a:cubicBezTo>
                    <a:pt x="848" y="175"/>
                    <a:pt x="794" y="249"/>
                    <a:pt x="757" y="299"/>
                  </a:cubicBezTo>
                  <a:cubicBezTo>
                    <a:pt x="741" y="320"/>
                    <a:pt x="720" y="329"/>
                    <a:pt x="701" y="329"/>
                  </a:cubicBezTo>
                  <a:cubicBezTo>
                    <a:pt x="648" y="329"/>
                    <a:pt x="597" y="267"/>
                    <a:pt x="623" y="208"/>
                  </a:cubicBezTo>
                  <a:cubicBezTo>
                    <a:pt x="653" y="140"/>
                    <a:pt x="561" y="57"/>
                    <a:pt x="509" y="28"/>
                  </a:cubicBezTo>
                  <a:cubicBezTo>
                    <a:pt x="479" y="10"/>
                    <a:pt x="444" y="0"/>
                    <a:pt x="41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43"/>
            <p:cNvSpPr/>
            <p:nvPr/>
          </p:nvSpPr>
          <p:spPr>
            <a:xfrm>
              <a:off x="4591755" y="1023932"/>
              <a:ext cx="78318" cy="111662"/>
            </a:xfrm>
            <a:custGeom>
              <a:rect b="b" l="l" r="r" t="t"/>
              <a:pathLst>
                <a:path extrusionOk="0" h="2813" w="1973">
                  <a:moveTo>
                    <a:pt x="1686" y="1"/>
                  </a:moveTo>
                  <a:cubicBezTo>
                    <a:pt x="1360" y="109"/>
                    <a:pt x="1035" y="231"/>
                    <a:pt x="759" y="430"/>
                  </a:cubicBezTo>
                  <a:cubicBezTo>
                    <a:pt x="1" y="976"/>
                    <a:pt x="14" y="1964"/>
                    <a:pt x="102" y="2813"/>
                  </a:cubicBezTo>
                  <a:cubicBezTo>
                    <a:pt x="565" y="2247"/>
                    <a:pt x="1194" y="1852"/>
                    <a:pt x="1861" y="1554"/>
                  </a:cubicBezTo>
                  <a:cubicBezTo>
                    <a:pt x="1897" y="1537"/>
                    <a:pt x="1935" y="1522"/>
                    <a:pt x="1972" y="1506"/>
                  </a:cubicBezTo>
                  <a:cubicBezTo>
                    <a:pt x="1860" y="1005"/>
                    <a:pt x="1759" y="506"/>
                    <a:pt x="168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43"/>
            <p:cNvSpPr/>
            <p:nvPr/>
          </p:nvSpPr>
          <p:spPr>
            <a:xfrm>
              <a:off x="4658641" y="988961"/>
              <a:ext cx="375118" cy="101183"/>
            </a:xfrm>
            <a:custGeom>
              <a:rect b="b" l="l" r="r" t="t"/>
              <a:pathLst>
                <a:path extrusionOk="0" h="2549" w="9450">
                  <a:moveTo>
                    <a:pt x="4736" y="0"/>
                  </a:moveTo>
                  <a:cubicBezTo>
                    <a:pt x="4106" y="0"/>
                    <a:pt x="3474" y="56"/>
                    <a:pt x="2849" y="156"/>
                  </a:cubicBezTo>
                  <a:cubicBezTo>
                    <a:pt x="2884" y="280"/>
                    <a:pt x="2911" y="430"/>
                    <a:pt x="2867" y="554"/>
                  </a:cubicBezTo>
                  <a:cubicBezTo>
                    <a:pt x="2825" y="665"/>
                    <a:pt x="2723" y="744"/>
                    <a:pt x="2608" y="774"/>
                  </a:cubicBezTo>
                  <a:cubicBezTo>
                    <a:pt x="2572" y="783"/>
                    <a:pt x="2536" y="787"/>
                    <a:pt x="2502" y="787"/>
                  </a:cubicBezTo>
                  <a:cubicBezTo>
                    <a:pt x="2384" y="787"/>
                    <a:pt x="2281" y="736"/>
                    <a:pt x="2193" y="661"/>
                  </a:cubicBezTo>
                  <a:cubicBezTo>
                    <a:pt x="2161" y="805"/>
                    <a:pt x="2075" y="936"/>
                    <a:pt x="1941" y="1010"/>
                  </a:cubicBezTo>
                  <a:cubicBezTo>
                    <a:pt x="1868" y="1050"/>
                    <a:pt x="1793" y="1068"/>
                    <a:pt x="1719" y="1068"/>
                  </a:cubicBezTo>
                  <a:cubicBezTo>
                    <a:pt x="1547" y="1068"/>
                    <a:pt x="1380" y="972"/>
                    <a:pt x="1266" y="831"/>
                  </a:cubicBezTo>
                  <a:cubicBezTo>
                    <a:pt x="1197" y="747"/>
                    <a:pt x="1148" y="648"/>
                    <a:pt x="1115" y="543"/>
                  </a:cubicBezTo>
                  <a:cubicBezTo>
                    <a:pt x="868" y="613"/>
                    <a:pt x="622" y="686"/>
                    <a:pt x="378" y="764"/>
                  </a:cubicBezTo>
                  <a:cubicBezTo>
                    <a:pt x="254" y="804"/>
                    <a:pt x="128" y="843"/>
                    <a:pt x="1" y="884"/>
                  </a:cubicBezTo>
                  <a:cubicBezTo>
                    <a:pt x="74" y="1389"/>
                    <a:pt x="175" y="1888"/>
                    <a:pt x="287" y="2389"/>
                  </a:cubicBezTo>
                  <a:cubicBezTo>
                    <a:pt x="1589" y="1829"/>
                    <a:pt x="3028" y="1565"/>
                    <a:pt x="4443" y="1565"/>
                  </a:cubicBezTo>
                  <a:cubicBezTo>
                    <a:pt x="4515" y="1565"/>
                    <a:pt x="4587" y="1566"/>
                    <a:pt x="4659" y="1567"/>
                  </a:cubicBezTo>
                  <a:cubicBezTo>
                    <a:pt x="6164" y="1595"/>
                    <a:pt x="7679" y="1923"/>
                    <a:pt x="9053" y="2548"/>
                  </a:cubicBezTo>
                  <a:cubicBezTo>
                    <a:pt x="9258" y="2099"/>
                    <a:pt x="9450" y="1565"/>
                    <a:pt x="9046" y="1169"/>
                  </a:cubicBezTo>
                  <a:cubicBezTo>
                    <a:pt x="8877" y="1003"/>
                    <a:pt x="8660" y="892"/>
                    <a:pt x="8450" y="789"/>
                  </a:cubicBezTo>
                  <a:cubicBezTo>
                    <a:pt x="8206" y="670"/>
                    <a:pt x="7955" y="565"/>
                    <a:pt x="7699" y="476"/>
                  </a:cubicBezTo>
                  <a:cubicBezTo>
                    <a:pt x="7413" y="376"/>
                    <a:pt x="7122" y="293"/>
                    <a:pt x="6829" y="227"/>
                  </a:cubicBezTo>
                  <a:cubicBezTo>
                    <a:pt x="6826" y="247"/>
                    <a:pt x="6822" y="265"/>
                    <a:pt x="6819" y="285"/>
                  </a:cubicBezTo>
                  <a:cubicBezTo>
                    <a:pt x="6768" y="507"/>
                    <a:pt x="6598" y="741"/>
                    <a:pt x="6359" y="774"/>
                  </a:cubicBezTo>
                  <a:cubicBezTo>
                    <a:pt x="6345" y="775"/>
                    <a:pt x="6331" y="776"/>
                    <a:pt x="6318" y="776"/>
                  </a:cubicBezTo>
                  <a:cubicBezTo>
                    <a:pt x="6220" y="776"/>
                    <a:pt x="6132" y="727"/>
                    <a:pt x="6072" y="645"/>
                  </a:cubicBezTo>
                  <a:cubicBezTo>
                    <a:pt x="6040" y="602"/>
                    <a:pt x="6020" y="551"/>
                    <a:pt x="6007" y="499"/>
                  </a:cubicBezTo>
                  <a:cubicBezTo>
                    <a:pt x="5941" y="556"/>
                    <a:pt x="5866" y="596"/>
                    <a:pt x="5780" y="596"/>
                  </a:cubicBezTo>
                  <a:cubicBezTo>
                    <a:pt x="5749" y="596"/>
                    <a:pt x="5718" y="591"/>
                    <a:pt x="5685" y="580"/>
                  </a:cubicBezTo>
                  <a:cubicBezTo>
                    <a:pt x="5519" y="524"/>
                    <a:pt x="5446" y="338"/>
                    <a:pt x="5427" y="179"/>
                  </a:cubicBezTo>
                  <a:cubicBezTo>
                    <a:pt x="5420" y="127"/>
                    <a:pt x="5419" y="75"/>
                    <a:pt x="5420" y="23"/>
                  </a:cubicBezTo>
                  <a:cubicBezTo>
                    <a:pt x="5193" y="7"/>
                    <a:pt x="4964" y="0"/>
                    <a:pt x="473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43"/>
            <p:cNvSpPr/>
            <p:nvPr/>
          </p:nvSpPr>
          <p:spPr>
            <a:xfrm>
              <a:off x="4605846" y="811087"/>
              <a:ext cx="413939" cy="222848"/>
            </a:xfrm>
            <a:custGeom>
              <a:rect b="b" l="l" r="r" t="t"/>
              <a:pathLst>
                <a:path extrusionOk="0" h="5614" w="10428">
                  <a:moveTo>
                    <a:pt x="4681" y="0"/>
                  </a:moveTo>
                  <a:cubicBezTo>
                    <a:pt x="4663" y="0"/>
                    <a:pt x="4645" y="1"/>
                    <a:pt x="4627" y="4"/>
                  </a:cubicBezTo>
                  <a:cubicBezTo>
                    <a:pt x="4497" y="20"/>
                    <a:pt x="4364" y="100"/>
                    <a:pt x="4314" y="228"/>
                  </a:cubicBezTo>
                  <a:cubicBezTo>
                    <a:pt x="4297" y="270"/>
                    <a:pt x="4248" y="309"/>
                    <a:pt x="4201" y="309"/>
                  </a:cubicBezTo>
                  <a:cubicBezTo>
                    <a:pt x="4176" y="309"/>
                    <a:pt x="4153" y="299"/>
                    <a:pt x="4134" y="274"/>
                  </a:cubicBezTo>
                  <a:cubicBezTo>
                    <a:pt x="4037" y="150"/>
                    <a:pt x="3899" y="90"/>
                    <a:pt x="3765" y="90"/>
                  </a:cubicBezTo>
                  <a:cubicBezTo>
                    <a:pt x="3584" y="90"/>
                    <a:pt x="3410" y="199"/>
                    <a:pt x="3349" y="411"/>
                  </a:cubicBezTo>
                  <a:cubicBezTo>
                    <a:pt x="3334" y="463"/>
                    <a:pt x="3293" y="488"/>
                    <a:pt x="3248" y="488"/>
                  </a:cubicBezTo>
                  <a:cubicBezTo>
                    <a:pt x="3221" y="488"/>
                    <a:pt x="3191" y="478"/>
                    <a:pt x="3167" y="459"/>
                  </a:cubicBezTo>
                  <a:cubicBezTo>
                    <a:pt x="3085" y="395"/>
                    <a:pt x="2992" y="367"/>
                    <a:pt x="2901" y="367"/>
                  </a:cubicBezTo>
                  <a:cubicBezTo>
                    <a:pt x="2677" y="367"/>
                    <a:pt x="2464" y="539"/>
                    <a:pt x="2445" y="788"/>
                  </a:cubicBezTo>
                  <a:cubicBezTo>
                    <a:pt x="2440" y="842"/>
                    <a:pt x="2399" y="905"/>
                    <a:pt x="2338" y="905"/>
                  </a:cubicBezTo>
                  <a:cubicBezTo>
                    <a:pt x="2335" y="905"/>
                    <a:pt x="2332" y="905"/>
                    <a:pt x="2329" y="904"/>
                  </a:cubicBezTo>
                  <a:cubicBezTo>
                    <a:pt x="2299" y="901"/>
                    <a:pt x="2269" y="899"/>
                    <a:pt x="2239" y="899"/>
                  </a:cubicBezTo>
                  <a:cubicBezTo>
                    <a:pt x="2043" y="899"/>
                    <a:pt x="1855" y="979"/>
                    <a:pt x="1716" y="1124"/>
                  </a:cubicBezTo>
                  <a:cubicBezTo>
                    <a:pt x="1635" y="1210"/>
                    <a:pt x="1590" y="1309"/>
                    <a:pt x="1551" y="1418"/>
                  </a:cubicBezTo>
                  <a:cubicBezTo>
                    <a:pt x="1512" y="1526"/>
                    <a:pt x="1463" y="1620"/>
                    <a:pt x="1357" y="1671"/>
                  </a:cubicBezTo>
                  <a:cubicBezTo>
                    <a:pt x="1252" y="1723"/>
                    <a:pt x="1142" y="1732"/>
                    <a:pt x="1044" y="1801"/>
                  </a:cubicBezTo>
                  <a:cubicBezTo>
                    <a:pt x="964" y="1859"/>
                    <a:pt x="897" y="1939"/>
                    <a:pt x="849" y="2027"/>
                  </a:cubicBezTo>
                  <a:cubicBezTo>
                    <a:pt x="747" y="2207"/>
                    <a:pt x="736" y="2410"/>
                    <a:pt x="809" y="2602"/>
                  </a:cubicBezTo>
                  <a:cubicBezTo>
                    <a:pt x="831" y="2659"/>
                    <a:pt x="784" y="2724"/>
                    <a:pt x="731" y="2739"/>
                  </a:cubicBezTo>
                  <a:cubicBezTo>
                    <a:pt x="344" y="2850"/>
                    <a:pt x="189" y="3329"/>
                    <a:pt x="442" y="3647"/>
                  </a:cubicBezTo>
                  <a:cubicBezTo>
                    <a:pt x="481" y="3696"/>
                    <a:pt x="490" y="3786"/>
                    <a:pt x="419" y="3817"/>
                  </a:cubicBezTo>
                  <a:cubicBezTo>
                    <a:pt x="248" y="3893"/>
                    <a:pt x="122" y="4020"/>
                    <a:pt x="86" y="4211"/>
                  </a:cubicBezTo>
                  <a:cubicBezTo>
                    <a:pt x="53" y="4391"/>
                    <a:pt x="122" y="4572"/>
                    <a:pt x="248" y="4703"/>
                  </a:cubicBezTo>
                  <a:cubicBezTo>
                    <a:pt x="302" y="4756"/>
                    <a:pt x="282" y="4828"/>
                    <a:pt x="227" y="4869"/>
                  </a:cubicBezTo>
                  <a:cubicBezTo>
                    <a:pt x="1" y="5041"/>
                    <a:pt x="54" y="5414"/>
                    <a:pt x="261" y="5575"/>
                  </a:cubicBezTo>
                  <a:cubicBezTo>
                    <a:pt x="275" y="5587"/>
                    <a:pt x="282" y="5601"/>
                    <a:pt x="284" y="5614"/>
                  </a:cubicBezTo>
                  <a:cubicBezTo>
                    <a:pt x="363" y="5556"/>
                    <a:pt x="445" y="5499"/>
                    <a:pt x="535" y="5451"/>
                  </a:cubicBezTo>
                  <a:cubicBezTo>
                    <a:pt x="980" y="5216"/>
                    <a:pt x="1482" y="5077"/>
                    <a:pt x="1961" y="4930"/>
                  </a:cubicBezTo>
                  <a:cubicBezTo>
                    <a:pt x="1978" y="4924"/>
                    <a:pt x="1992" y="4920"/>
                    <a:pt x="2008" y="4916"/>
                  </a:cubicBezTo>
                  <a:cubicBezTo>
                    <a:pt x="2006" y="4909"/>
                    <a:pt x="2002" y="4902"/>
                    <a:pt x="2001" y="4893"/>
                  </a:cubicBezTo>
                  <a:cubicBezTo>
                    <a:pt x="1934" y="4384"/>
                    <a:pt x="1990" y="3836"/>
                    <a:pt x="2137" y="3342"/>
                  </a:cubicBezTo>
                  <a:cubicBezTo>
                    <a:pt x="2242" y="2989"/>
                    <a:pt x="2413" y="2569"/>
                    <a:pt x="2709" y="2324"/>
                  </a:cubicBezTo>
                  <a:cubicBezTo>
                    <a:pt x="2602" y="2253"/>
                    <a:pt x="2505" y="2166"/>
                    <a:pt x="2439" y="2063"/>
                  </a:cubicBezTo>
                  <a:cubicBezTo>
                    <a:pt x="2334" y="1899"/>
                    <a:pt x="2372" y="1725"/>
                    <a:pt x="2492" y="1583"/>
                  </a:cubicBezTo>
                  <a:cubicBezTo>
                    <a:pt x="2654" y="1392"/>
                    <a:pt x="2886" y="1255"/>
                    <a:pt x="3127" y="1175"/>
                  </a:cubicBezTo>
                  <a:cubicBezTo>
                    <a:pt x="3131" y="1173"/>
                    <a:pt x="3133" y="1172"/>
                    <a:pt x="3137" y="1171"/>
                  </a:cubicBezTo>
                  <a:cubicBezTo>
                    <a:pt x="3244" y="1128"/>
                    <a:pt x="3371" y="1084"/>
                    <a:pt x="3492" y="1084"/>
                  </a:cubicBezTo>
                  <a:cubicBezTo>
                    <a:pt x="3559" y="1084"/>
                    <a:pt x="3624" y="1097"/>
                    <a:pt x="3683" y="1132"/>
                  </a:cubicBezTo>
                  <a:cubicBezTo>
                    <a:pt x="3778" y="1188"/>
                    <a:pt x="3819" y="1279"/>
                    <a:pt x="3833" y="1378"/>
                  </a:cubicBezTo>
                  <a:cubicBezTo>
                    <a:pt x="4177" y="1188"/>
                    <a:pt x="4596" y="1111"/>
                    <a:pt x="4981" y="1088"/>
                  </a:cubicBezTo>
                  <a:cubicBezTo>
                    <a:pt x="5043" y="1084"/>
                    <a:pt x="5105" y="1082"/>
                    <a:pt x="5168" y="1082"/>
                  </a:cubicBezTo>
                  <a:cubicBezTo>
                    <a:pt x="5331" y="1082"/>
                    <a:pt x="5496" y="1095"/>
                    <a:pt x="5658" y="1119"/>
                  </a:cubicBezTo>
                  <a:cubicBezTo>
                    <a:pt x="5838" y="1146"/>
                    <a:pt x="6057" y="1175"/>
                    <a:pt x="6228" y="1260"/>
                  </a:cubicBezTo>
                  <a:cubicBezTo>
                    <a:pt x="6246" y="1183"/>
                    <a:pt x="6286" y="1114"/>
                    <a:pt x="6362" y="1068"/>
                  </a:cubicBezTo>
                  <a:cubicBezTo>
                    <a:pt x="6424" y="1031"/>
                    <a:pt x="6492" y="1017"/>
                    <a:pt x="6561" y="1017"/>
                  </a:cubicBezTo>
                  <a:cubicBezTo>
                    <a:pt x="6681" y="1017"/>
                    <a:pt x="6805" y="1059"/>
                    <a:pt x="6911" y="1099"/>
                  </a:cubicBezTo>
                  <a:cubicBezTo>
                    <a:pt x="6913" y="1100"/>
                    <a:pt x="6916" y="1101"/>
                    <a:pt x="6920" y="1103"/>
                  </a:cubicBezTo>
                  <a:cubicBezTo>
                    <a:pt x="7163" y="1181"/>
                    <a:pt x="7395" y="1313"/>
                    <a:pt x="7559" y="1502"/>
                  </a:cubicBezTo>
                  <a:cubicBezTo>
                    <a:pt x="7681" y="1644"/>
                    <a:pt x="7723" y="1817"/>
                    <a:pt x="7619" y="1980"/>
                  </a:cubicBezTo>
                  <a:cubicBezTo>
                    <a:pt x="7597" y="2017"/>
                    <a:pt x="7571" y="2049"/>
                    <a:pt x="7542" y="2082"/>
                  </a:cubicBezTo>
                  <a:cubicBezTo>
                    <a:pt x="7702" y="2214"/>
                    <a:pt x="7831" y="2386"/>
                    <a:pt x="7946" y="2553"/>
                  </a:cubicBezTo>
                  <a:cubicBezTo>
                    <a:pt x="8082" y="2751"/>
                    <a:pt x="8196" y="2963"/>
                    <a:pt x="8290" y="3184"/>
                  </a:cubicBezTo>
                  <a:cubicBezTo>
                    <a:pt x="8475" y="3626"/>
                    <a:pt x="8573" y="4100"/>
                    <a:pt x="8573" y="4580"/>
                  </a:cubicBezTo>
                  <a:cubicBezTo>
                    <a:pt x="8958" y="4687"/>
                    <a:pt x="9334" y="4821"/>
                    <a:pt x="9701" y="4988"/>
                  </a:cubicBezTo>
                  <a:cubicBezTo>
                    <a:pt x="9928" y="5090"/>
                    <a:pt x="10177" y="5205"/>
                    <a:pt x="10383" y="5365"/>
                  </a:cubicBezTo>
                  <a:cubicBezTo>
                    <a:pt x="10428" y="5092"/>
                    <a:pt x="10398" y="4686"/>
                    <a:pt x="10048" y="4670"/>
                  </a:cubicBezTo>
                  <a:cubicBezTo>
                    <a:pt x="9955" y="4666"/>
                    <a:pt x="9903" y="4553"/>
                    <a:pt x="9977" y="4484"/>
                  </a:cubicBezTo>
                  <a:cubicBezTo>
                    <a:pt x="10163" y="4292"/>
                    <a:pt x="10087" y="3953"/>
                    <a:pt x="9801" y="3919"/>
                  </a:cubicBezTo>
                  <a:cubicBezTo>
                    <a:pt x="9716" y="3909"/>
                    <a:pt x="9640" y="3800"/>
                    <a:pt x="9723" y="3730"/>
                  </a:cubicBezTo>
                  <a:cubicBezTo>
                    <a:pt x="9847" y="3626"/>
                    <a:pt x="9917" y="3469"/>
                    <a:pt x="9874" y="3307"/>
                  </a:cubicBezTo>
                  <a:cubicBezTo>
                    <a:pt x="9833" y="3160"/>
                    <a:pt x="9699" y="3048"/>
                    <a:pt x="9547" y="3032"/>
                  </a:cubicBezTo>
                  <a:cubicBezTo>
                    <a:pt x="9451" y="3022"/>
                    <a:pt x="9406" y="2923"/>
                    <a:pt x="9470" y="2847"/>
                  </a:cubicBezTo>
                  <a:cubicBezTo>
                    <a:pt x="9661" y="2616"/>
                    <a:pt x="9506" y="2242"/>
                    <a:pt x="9212" y="2242"/>
                  </a:cubicBezTo>
                  <a:cubicBezTo>
                    <a:pt x="9189" y="2242"/>
                    <a:pt x="9165" y="2244"/>
                    <a:pt x="9141" y="2249"/>
                  </a:cubicBezTo>
                  <a:cubicBezTo>
                    <a:pt x="9132" y="2251"/>
                    <a:pt x="9124" y="2252"/>
                    <a:pt x="9116" y="2252"/>
                  </a:cubicBezTo>
                  <a:cubicBezTo>
                    <a:pt x="9037" y="2252"/>
                    <a:pt x="8977" y="2169"/>
                    <a:pt x="9020" y="2093"/>
                  </a:cubicBezTo>
                  <a:cubicBezTo>
                    <a:pt x="9112" y="1925"/>
                    <a:pt x="9113" y="1702"/>
                    <a:pt x="8987" y="1550"/>
                  </a:cubicBezTo>
                  <a:cubicBezTo>
                    <a:pt x="8900" y="1444"/>
                    <a:pt x="8768" y="1390"/>
                    <a:pt x="8634" y="1390"/>
                  </a:cubicBezTo>
                  <a:cubicBezTo>
                    <a:pt x="8586" y="1390"/>
                    <a:pt x="8537" y="1397"/>
                    <a:pt x="8490" y="1412"/>
                  </a:cubicBezTo>
                  <a:cubicBezTo>
                    <a:pt x="8478" y="1415"/>
                    <a:pt x="8468" y="1417"/>
                    <a:pt x="8458" y="1417"/>
                  </a:cubicBezTo>
                  <a:cubicBezTo>
                    <a:pt x="8380" y="1417"/>
                    <a:pt x="8337" y="1324"/>
                    <a:pt x="8369" y="1254"/>
                  </a:cubicBezTo>
                  <a:cubicBezTo>
                    <a:pt x="8480" y="1006"/>
                    <a:pt x="8291" y="742"/>
                    <a:pt x="8044" y="742"/>
                  </a:cubicBezTo>
                  <a:cubicBezTo>
                    <a:pt x="8008" y="742"/>
                    <a:pt x="7970" y="748"/>
                    <a:pt x="7932" y="760"/>
                  </a:cubicBezTo>
                  <a:cubicBezTo>
                    <a:pt x="7862" y="783"/>
                    <a:pt x="7789" y="815"/>
                    <a:pt x="7719" y="815"/>
                  </a:cubicBezTo>
                  <a:cubicBezTo>
                    <a:pt x="7668" y="815"/>
                    <a:pt x="7618" y="798"/>
                    <a:pt x="7574" y="746"/>
                  </a:cubicBezTo>
                  <a:cubicBezTo>
                    <a:pt x="7527" y="692"/>
                    <a:pt x="7522" y="620"/>
                    <a:pt x="7493" y="558"/>
                  </a:cubicBezTo>
                  <a:cubicBezTo>
                    <a:pt x="7468" y="507"/>
                    <a:pt x="7432" y="463"/>
                    <a:pt x="7387" y="426"/>
                  </a:cubicBezTo>
                  <a:cubicBezTo>
                    <a:pt x="7310" y="361"/>
                    <a:pt x="7207" y="320"/>
                    <a:pt x="7104" y="320"/>
                  </a:cubicBezTo>
                  <a:cubicBezTo>
                    <a:pt x="7084" y="320"/>
                    <a:pt x="7065" y="321"/>
                    <a:pt x="7046" y="324"/>
                  </a:cubicBezTo>
                  <a:cubicBezTo>
                    <a:pt x="6954" y="340"/>
                    <a:pt x="6870" y="376"/>
                    <a:pt x="6785" y="376"/>
                  </a:cubicBezTo>
                  <a:cubicBezTo>
                    <a:pt x="6741" y="376"/>
                    <a:pt x="6696" y="366"/>
                    <a:pt x="6650" y="340"/>
                  </a:cubicBezTo>
                  <a:cubicBezTo>
                    <a:pt x="6543" y="280"/>
                    <a:pt x="6488" y="130"/>
                    <a:pt x="6366" y="98"/>
                  </a:cubicBezTo>
                  <a:cubicBezTo>
                    <a:pt x="6346" y="93"/>
                    <a:pt x="6326" y="91"/>
                    <a:pt x="6306" y="91"/>
                  </a:cubicBezTo>
                  <a:cubicBezTo>
                    <a:pt x="6177" y="91"/>
                    <a:pt x="6046" y="186"/>
                    <a:pt x="5947" y="254"/>
                  </a:cubicBezTo>
                  <a:cubicBezTo>
                    <a:pt x="5933" y="263"/>
                    <a:pt x="5915" y="268"/>
                    <a:pt x="5897" y="268"/>
                  </a:cubicBezTo>
                  <a:cubicBezTo>
                    <a:pt x="5859" y="268"/>
                    <a:pt x="5818" y="247"/>
                    <a:pt x="5801" y="214"/>
                  </a:cubicBezTo>
                  <a:cubicBezTo>
                    <a:pt x="5738" y="98"/>
                    <a:pt x="5612" y="27"/>
                    <a:pt x="5481" y="27"/>
                  </a:cubicBezTo>
                  <a:cubicBezTo>
                    <a:pt x="5464" y="27"/>
                    <a:pt x="5448" y="28"/>
                    <a:pt x="5431" y="31"/>
                  </a:cubicBezTo>
                  <a:cubicBezTo>
                    <a:pt x="5301" y="49"/>
                    <a:pt x="5220" y="181"/>
                    <a:pt x="5098" y="181"/>
                  </a:cubicBezTo>
                  <a:cubicBezTo>
                    <a:pt x="5075" y="181"/>
                    <a:pt x="5051" y="177"/>
                    <a:pt x="5025" y="166"/>
                  </a:cubicBezTo>
                  <a:cubicBezTo>
                    <a:pt x="4948" y="135"/>
                    <a:pt x="4901" y="63"/>
                    <a:pt x="4827" y="31"/>
                  </a:cubicBezTo>
                  <a:cubicBezTo>
                    <a:pt x="4782" y="9"/>
                    <a:pt x="4731" y="0"/>
                    <a:pt x="4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43"/>
            <p:cNvSpPr/>
            <p:nvPr/>
          </p:nvSpPr>
          <p:spPr>
            <a:xfrm>
              <a:off x="4596717" y="1069065"/>
              <a:ext cx="417393" cy="101540"/>
            </a:xfrm>
            <a:custGeom>
              <a:rect b="b" l="l" r="r" t="t"/>
              <a:pathLst>
                <a:path extrusionOk="0" h="2558" w="10515">
                  <a:moveTo>
                    <a:pt x="8333" y="0"/>
                  </a:moveTo>
                  <a:cubicBezTo>
                    <a:pt x="8247" y="474"/>
                    <a:pt x="7976" y="894"/>
                    <a:pt x="7604" y="1199"/>
                  </a:cubicBezTo>
                  <a:cubicBezTo>
                    <a:pt x="7011" y="1688"/>
                    <a:pt x="6205" y="1888"/>
                    <a:pt x="5430" y="1888"/>
                  </a:cubicBezTo>
                  <a:cubicBezTo>
                    <a:pt x="5226" y="1888"/>
                    <a:pt x="5023" y="1874"/>
                    <a:pt x="4828" y="1848"/>
                  </a:cubicBezTo>
                  <a:cubicBezTo>
                    <a:pt x="4365" y="1786"/>
                    <a:pt x="3906" y="1640"/>
                    <a:pt x="3518" y="1374"/>
                  </a:cubicBezTo>
                  <a:cubicBezTo>
                    <a:pt x="3123" y="1100"/>
                    <a:pt x="2823" y="714"/>
                    <a:pt x="2613" y="285"/>
                  </a:cubicBezTo>
                  <a:cubicBezTo>
                    <a:pt x="1630" y="608"/>
                    <a:pt x="694" y="1098"/>
                    <a:pt x="1" y="1871"/>
                  </a:cubicBezTo>
                  <a:cubicBezTo>
                    <a:pt x="2" y="1883"/>
                    <a:pt x="3" y="1893"/>
                    <a:pt x="4" y="1904"/>
                  </a:cubicBezTo>
                  <a:cubicBezTo>
                    <a:pt x="1383" y="2351"/>
                    <a:pt x="2836" y="2557"/>
                    <a:pt x="4291" y="2557"/>
                  </a:cubicBezTo>
                  <a:cubicBezTo>
                    <a:pt x="5444" y="2557"/>
                    <a:pt x="6598" y="2428"/>
                    <a:pt x="7716" y="2186"/>
                  </a:cubicBezTo>
                  <a:cubicBezTo>
                    <a:pt x="8620" y="1989"/>
                    <a:pt x="9502" y="1717"/>
                    <a:pt x="10361" y="1383"/>
                  </a:cubicBezTo>
                  <a:cubicBezTo>
                    <a:pt x="10364" y="1360"/>
                    <a:pt x="10371" y="1338"/>
                    <a:pt x="10389" y="1323"/>
                  </a:cubicBezTo>
                  <a:cubicBezTo>
                    <a:pt x="10401" y="1311"/>
                    <a:pt x="10413" y="1298"/>
                    <a:pt x="10426" y="1284"/>
                  </a:cubicBezTo>
                  <a:lnTo>
                    <a:pt x="10428" y="1281"/>
                  </a:lnTo>
                  <a:cubicBezTo>
                    <a:pt x="10428" y="1280"/>
                    <a:pt x="10428" y="1280"/>
                    <a:pt x="10429" y="1279"/>
                  </a:cubicBezTo>
                  <a:cubicBezTo>
                    <a:pt x="10433" y="1274"/>
                    <a:pt x="10436" y="1269"/>
                    <a:pt x="10439" y="1263"/>
                  </a:cubicBezTo>
                  <a:cubicBezTo>
                    <a:pt x="10448" y="1249"/>
                    <a:pt x="10457" y="1235"/>
                    <a:pt x="10464" y="1222"/>
                  </a:cubicBezTo>
                  <a:cubicBezTo>
                    <a:pt x="10468" y="1214"/>
                    <a:pt x="10470" y="1207"/>
                    <a:pt x="10474" y="1201"/>
                  </a:cubicBezTo>
                  <a:cubicBezTo>
                    <a:pt x="10474" y="1198"/>
                    <a:pt x="10478" y="1194"/>
                    <a:pt x="10479" y="1192"/>
                  </a:cubicBezTo>
                  <a:cubicBezTo>
                    <a:pt x="10489" y="1164"/>
                    <a:pt x="10498" y="1135"/>
                    <a:pt x="10505" y="1105"/>
                  </a:cubicBezTo>
                  <a:lnTo>
                    <a:pt x="10509" y="1082"/>
                  </a:lnTo>
                  <a:cubicBezTo>
                    <a:pt x="10510" y="1078"/>
                    <a:pt x="10510" y="1078"/>
                    <a:pt x="10510" y="1077"/>
                  </a:cubicBezTo>
                  <a:lnTo>
                    <a:pt x="10510" y="1076"/>
                  </a:lnTo>
                  <a:cubicBezTo>
                    <a:pt x="10512" y="1060"/>
                    <a:pt x="10512" y="1046"/>
                    <a:pt x="10514" y="1031"/>
                  </a:cubicBezTo>
                  <a:cubicBezTo>
                    <a:pt x="10514" y="1015"/>
                    <a:pt x="10514" y="998"/>
                    <a:pt x="10512" y="982"/>
                  </a:cubicBezTo>
                  <a:lnTo>
                    <a:pt x="10512" y="957"/>
                  </a:lnTo>
                  <a:lnTo>
                    <a:pt x="10512" y="953"/>
                  </a:lnTo>
                  <a:cubicBezTo>
                    <a:pt x="10511" y="952"/>
                    <a:pt x="10511" y="951"/>
                    <a:pt x="10511" y="949"/>
                  </a:cubicBezTo>
                  <a:cubicBezTo>
                    <a:pt x="10506" y="920"/>
                    <a:pt x="10499" y="890"/>
                    <a:pt x="10490" y="859"/>
                  </a:cubicBezTo>
                  <a:cubicBezTo>
                    <a:pt x="10476" y="811"/>
                    <a:pt x="10448" y="759"/>
                    <a:pt x="10412" y="719"/>
                  </a:cubicBezTo>
                  <a:cubicBezTo>
                    <a:pt x="10401" y="704"/>
                    <a:pt x="10395" y="691"/>
                    <a:pt x="10392" y="675"/>
                  </a:cubicBezTo>
                  <a:cubicBezTo>
                    <a:pt x="9729" y="381"/>
                    <a:pt x="9044" y="155"/>
                    <a:pt x="8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43"/>
            <p:cNvSpPr/>
            <p:nvPr/>
          </p:nvSpPr>
          <p:spPr>
            <a:xfrm>
              <a:off x="4815039" y="888374"/>
              <a:ext cx="123491" cy="102492"/>
            </a:xfrm>
            <a:custGeom>
              <a:rect b="b" l="l" r="r" t="t"/>
              <a:pathLst>
                <a:path extrusionOk="0" h="2582" w="3111">
                  <a:moveTo>
                    <a:pt x="1016" y="1"/>
                  </a:moveTo>
                  <a:lnTo>
                    <a:pt x="954" y="16"/>
                  </a:lnTo>
                  <a:cubicBezTo>
                    <a:pt x="963" y="38"/>
                    <a:pt x="966" y="62"/>
                    <a:pt x="965" y="85"/>
                  </a:cubicBezTo>
                  <a:cubicBezTo>
                    <a:pt x="964" y="141"/>
                    <a:pt x="943" y="194"/>
                    <a:pt x="903" y="232"/>
                  </a:cubicBezTo>
                  <a:cubicBezTo>
                    <a:pt x="866" y="271"/>
                    <a:pt x="817" y="289"/>
                    <a:pt x="765" y="294"/>
                  </a:cubicBezTo>
                  <a:cubicBezTo>
                    <a:pt x="762" y="294"/>
                    <a:pt x="758" y="294"/>
                    <a:pt x="755" y="294"/>
                  </a:cubicBezTo>
                  <a:cubicBezTo>
                    <a:pt x="742" y="294"/>
                    <a:pt x="730" y="292"/>
                    <a:pt x="718" y="288"/>
                  </a:cubicBezTo>
                  <a:cubicBezTo>
                    <a:pt x="703" y="286"/>
                    <a:pt x="689" y="280"/>
                    <a:pt x="675" y="273"/>
                  </a:cubicBezTo>
                  <a:cubicBezTo>
                    <a:pt x="663" y="267"/>
                    <a:pt x="651" y="257"/>
                    <a:pt x="641" y="249"/>
                  </a:cubicBezTo>
                  <a:lnTo>
                    <a:pt x="556" y="285"/>
                  </a:lnTo>
                  <a:cubicBezTo>
                    <a:pt x="920" y="563"/>
                    <a:pt x="1043" y="1088"/>
                    <a:pt x="873" y="1516"/>
                  </a:cubicBezTo>
                  <a:cubicBezTo>
                    <a:pt x="725" y="1890"/>
                    <a:pt x="372" y="2075"/>
                    <a:pt x="1" y="2095"/>
                  </a:cubicBezTo>
                  <a:lnTo>
                    <a:pt x="18" y="2329"/>
                  </a:lnTo>
                  <a:cubicBezTo>
                    <a:pt x="278" y="2310"/>
                    <a:pt x="538" y="2300"/>
                    <a:pt x="799" y="2300"/>
                  </a:cubicBezTo>
                  <a:cubicBezTo>
                    <a:pt x="1025" y="2300"/>
                    <a:pt x="1253" y="2307"/>
                    <a:pt x="1479" y="2322"/>
                  </a:cubicBezTo>
                  <a:cubicBezTo>
                    <a:pt x="1488" y="2323"/>
                    <a:pt x="1496" y="2323"/>
                    <a:pt x="1503" y="2324"/>
                  </a:cubicBezTo>
                  <a:cubicBezTo>
                    <a:pt x="1517" y="2256"/>
                    <a:pt x="1537" y="2189"/>
                    <a:pt x="1561" y="2126"/>
                  </a:cubicBezTo>
                  <a:cubicBezTo>
                    <a:pt x="1596" y="2036"/>
                    <a:pt x="1639" y="1950"/>
                    <a:pt x="1694" y="1870"/>
                  </a:cubicBezTo>
                  <a:cubicBezTo>
                    <a:pt x="1695" y="1868"/>
                    <a:pt x="1695" y="1868"/>
                    <a:pt x="1696" y="1866"/>
                  </a:cubicBezTo>
                  <a:cubicBezTo>
                    <a:pt x="1723" y="1668"/>
                    <a:pt x="1941" y="1561"/>
                    <a:pt x="2137" y="1561"/>
                  </a:cubicBezTo>
                  <a:cubicBezTo>
                    <a:pt x="2165" y="1561"/>
                    <a:pt x="2192" y="1563"/>
                    <a:pt x="2219" y="1567"/>
                  </a:cubicBezTo>
                  <a:cubicBezTo>
                    <a:pt x="2661" y="1640"/>
                    <a:pt x="2891" y="2105"/>
                    <a:pt x="2903" y="2532"/>
                  </a:cubicBezTo>
                  <a:cubicBezTo>
                    <a:pt x="2972" y="2547"/>
                    <a:pt x="3042" y="2564"/>
                    <a:pt x="3110" y="2582"/>
                  </a:cubicBezTo>
                  <a:cubicBezTo>
                    <a:pt x="3104" y="2147"/>
                    <a:pt x="3018" y="1719"/>
                    <a:pt x="2854" y="1318"/>
                  </a:cubicBezTo>
                  <a:cubicBezTo>
                    <a:pt x="2766" y="1101"/>
                    <a:pt x="2652" y="892"/>
                    <a:pt x="2520" y="699"/>
                  </a:cubicBezTo>
                  <a:cubicBezTo>
                    <a:pt x="2410" y="538"/>
                    <a:pt x="2281" y="396"/>
                    <a:pt x="2163" y="242"/>
                  </a:cubicBezTo>
                  <a:cubicBezTo>
                    <a:pt x="2094" y="298"/>
                    <a:pt x="2020" y="346"/>
                    <a:pt x="1944" y="385"/>
                  </a:cubicBezTo>
                  <a:cubicBezTo>
                    <a:pt x="1811" y="453"/>
                    <a:pt x="1656" y="512"/>
                    <a:pt x="1502" y="512"/>
                  </a:cubicBezTo>
                  <a:cubicBezTo>
                    <a:pt x="1477" y="512"/>
                    <a:pt x="1452" y="511"/>
                    <a:pt x="1427" y="507"/>
                  </a:cubicBezTo>
                  <a:cubicBezTo>
                    <a:pt x="1241" y="481"/>
                    <a:pt x="1133" y="338"/>
                    <a:pt x="1069" y="173"/>
                  </a:cubicBezTo>
                  <a:cubicBezTo>
                    <a:pt x="1048" y="117"/>
                    <a:pt x="1030" y="59"/>
                    <a:pt x="101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43"/>
            <p:cNvSpPr/>
            <p:nvPr/>
          </p:nvSpPr>
          <p:spPr>
            <a:xfrm>
              <a:off x="4716040" y="685413"/>
              <a:ext cx="112257" cy="123848"/>
            </a:xfrm>
            <a:custGeom>
              <a:rect b="b" l="l" r="r" t="t"/>
              <a:pathLst>
                <a:path extrusionOk="0" h="3120" w="2828">
                  <a:moveTo>
                    <a:pt x="0" y="0"/>
                  </a:moveTo>
                  <a:cubicBezTo>
                    <a:pt x="1" y="41"/>
                    <a:pt x="2" y="82"/>
                    <a:pt x="8" y="121"/>
                  </a:cubicBezTo>
                  <a:cubicBezTo>
                    <a:pt x="26" y="271"/>
                    <a:pt x="67" y="420"/>
                    <a:pt x="100" y="566"/>
                  </a:cubicBezTo>
                  <a:cubicBezTo>
                    <a:pt x="136" y="717"/>
                    <a:pt x="161" y="866"/>
                    <a:pt x="185" y="1019"/>
                  </a:cubicBezTo>
                  <a:cubicBezTo>
                    <a:pt x="188" y="1037"/>
                    <a:pt x="184" y="1051"/>
                    <a:pt x="178" y="1064"/>
                  </a:cubicBezTo>
                  <a:cubicBezTo>
                    <a:pt x="211" y="1074"/>
                    <a:pt x="242" y="1084"/>
                    <a:pt x="272" y="1095"/>
                  </a:cubicBezTo>
                  <a:cubicBezTo>
                    <a:pt x="1106" y="1396"/>
                    <a:pt x="1609" y="2235"/>
                    <a:pt x="1491" y="3102"/>
                  </a:cubicBezTo>
                  <a:cubicBezTo>
                    <a:pt x="1605" y="3003"/>
                    <a:pt x="1755" y="2947"/>
                    <a:pt x="1906" y="2947"/>
                  </a:cubicBezTo>
                  <a:cubicBezTo>
                    <a:pt x="2024" y="2947"/>
                    <a:pt x="2142" y="2982"/>
                    <a:pt x="2241" y="3058"/>
                  </a:cubicBezTo>
                  <a:cubicBezTo>
                    <a:pt x="2262" y="3074"/>
                    <a:pt x="2283" y="3103"/>
                    <a:pt x="2306" y="3112"/>
                  </a:cubicBezTo>
                  <a:cubicBezTo>
                    <a:pt x="2317" y="3117"/>
                    <a:pt x="2322" y="3119"/>
                    <a:pt x="2326" y="3119"/>
                  </a:cubicBezTo>
                  <a:cubicBezTo>
                    <a:pt x="2331" y="3119"/>
                    <a:pt x="2333" y="3114"/>
                    <a:pt x="2350" y="3107"/>
                  </a:cubicBezTo>
                  <a:cubicBezTo>
                    <a:pt x="2391" y="3088"/>
                    <a:pt x="2428" y="3051"/>
                    <a:pt x="2471" y="3031"/>
                  </a:cubicBezTo>
                  <a:cubicBezTo>
                    <a:pt x="2542" y="3000"/>
                    <a:pt x="2620" y="2984"/>
                    <a:pt x="2699" y="2984"/>
                  </a:cubicBezTo>
                  <a:cubicBezTo>
                    <a:pt x="2712" y="2984"/>
                    <a:pt x="2725" y="2984"/>
                    <a:pt x="2738" y="2985"/>
                  </a:cubicBezTo>
                  <a:cubicBezTo>
                    <a:pt x="2767" y="2987"/>
                    <a:pt x="2798" y="2993"/>
                    <a:pt x="2828" y="2999"/>
                  </a:cubicBezTo>
                  <a:cubicBezTo>
                    <a:pt x="2741" y="2290"/>
                    <a:pt x="2672" y="1576"/>
                    <a:pt x="2618" y="871"/>
                  </a:cubicBezTo>
                  <a:cubicBezTo>
                    <a:pt x="2521" y="878"/>
                    <a:pt x="2422" y="881"/>
                    <a:pt x="2324" y="881"/>
                  </a:cubicBezTo>
                  <a:cubicBezTo>
                    <a:pt x="2226" y="881"/>
                    <a:pt x="2128" y="878"/>
                    <a:pt x="2031" y="871"/>
                  </a:cubicBezTo>
                  <a:cubicBezTo>
                    <a:pt x="1611" y="841"/>
                    <a:pt x="1203" y="746"/>
                    <a:pt x="819" y="573"/>
                  </a:cubicBezTo>
                  <a:cubicBezTo>
                    <a:pt x="521" y="438"/>
                    <a:pt x="216" y="25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43"/>
            <p:cNvSpPr/>
            <p:nvPr/>
          </p:nvSpPr>
          <p:spPr>
            <a:xfrm>
              <a:off x="4820040" y="670329"/>
              <a:ext cx="118966" cy="147110"/>
            </a:xfrm>
            <a:custGeom>
              <a:rect b="b" l="l" r="r" t="t"/>
              <a:pathLst>
                <a:path extrusionOk="0" h="3706" w="2997">
                  <a:moveTo>
                    <a:pt x="2872" y="0"/>
                  </a:moveTo>
                  <a:cubicBezTo>
                    <a:pt x="2593" y="303"/>
                    <a:pt x="2246" y="547"/>
                    <a:pt x="1879" y="734"/>
                  </a:cubicBezTo>
                  <a:cubicBezTo>
                    <a:pt x="1303" y="1026"/>
                    <a:pt x="652" y="1208"/>
                    <a:pt x="1" y="1250"/>
                  </a:cubicBezTo>
                  <a:cubicBezTo>
                    <a:pt x="54" y="1954"/>
                    <a:pt x="123" y="2668"/>
                    <a:pt x="210" y="3378"/>
                  </a:cubicBezTo>
                  <a:cubicBezTo>
                    <a:pt x="333" y="3404"/>
                    <a:pt x="443" y="3466"/>
                    <a:pt x="524" y="3560"/>
                  </a:cubicBezTo>
                  <a:cubicBezTo>
                    <a:pt x="642" y="3487"/>
                    <a:pt x="776" y="3426"/>
                    <a:pt x="916" y="3426"/>
                  </a:cubicBezTo>
                  <a:cubicBezTo>
                    <a:pt x="921" y="3426"/>
                    <a:pt x="927" y="3427"/>
                    <a:pt x="933" y="3427"/>
                  </a:cubicBezTo>
                  <a:cubicBezTo>
                    <a:pt x="1100" y="3433"/>
                    <a:pt x="1189" y="3537"/>
                    <a:pt x="1296" y="3650"/>
                  </a:cubicBezTo>
                  <a:cubicBezTo>
                    <a:pt x="1335" y="3691"/>
                    <a:pt x="1370" y="3706"/>
                    <a:pt x="1408" y="3706"/>
                  </a:cubicBezTo>
                  <a:cubicBezTo>
                    <a:pt x="1443" y="3706"/>
                    <a:pt x="1481" y="3694"/>
                    <a:pt x="1527" y="3681"/>
                  </a:cubicBezTo>
                  <a:cubicBezTo>
                    <a:pt x="1588" y="3663"/>
                    <a:pt x="1649" y="3653"/>
                    <a:pt x="1712" y="3653"/>
                  </a:cubicBezTo>
                  <a:cubicBezTo>
                    <a:pt x="1721" y="3653"/>
                    <a:pt x="1729" y="3653"/>
                    <a:pt x="1738" y="3654"/>
                  </a:cubicBezTo>
                  <a:cubicBezTo>
                    <a:pt x="1675" y="3512"/>
                    <a:pt x="1629" y="3365"/>
                    <a:pt x="1582" y="3219"/>
                  </a:cubicBezTo>
                  <a:cubicBezTo>
                    <a:pt x="1521" y="3030"/>
                    <a:pt x="1473" y="2834"/>
                    <a:pt x="1439" y="2638"/>
                  </a:cubicBezTo>
                  <a:cubicBezTo>
                    <a:pt x="1380" y="2296"/>
                    <a:pt x="1389" y="1935"/>
                    <a:pt x="1646" y="1673"/>
                  </a:cubicBezTo>
                  <a:cubicBezTo>
                    <a:pt x="1849" y="1470"/>
                    <a:pt x="2118" y="1313"/>
                    <a:pt x="2372" y="1183"/>
                  </a:cubicBezTo>
                  <a:cubicBezTo>
                    <a:pt x="2573" y="1082"/>
                    <a:pt x="2782" y="1003"/>
                    <a:pt x="2997" y="938"/>
                  </a:cubicBezTo>
                  <a:cubicBezTo>
                    <a:pt x="2987" y="923"/>
                    <a:pt x="2980" y="905"/>
                    <a:pt x="2979" y="885"/>
                  </a:cubicBezTo>
                  <a:cubicBezTo>
                    <a:pt x="2958" y="596"/>
                    <a:pt x="2944" y="286"/>
                    <a:pt x="287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43"/>
            <p:cNvSpPr/>
            <p:nvPr/>
          </p:nvSpPr>
          <p:spPr>
            <a:xfrm>
              <a:off x="4716476" y="628649"/>
              <a:ext cx="214432" cy="83796"/>
            </a:xfrm>
            <a:custGeom>
              <a:rect b="b" l="l" r="r" t="t"/>
              <a:pathLst>
                <a:path extrusionOk="0" h="2111" w="5402">
                  <a:moveTo>
                    <a:pt x="2813" y="1"/>
                  </a:moveTo>
                  <a:cubicBezTo>
                    <a:pt x="2399" y="1"/>
                    <a:pt x="1986" y="44"/>
                    <a:pt x="1582" y="136"/>
                  </a:cubicBezTo>
                  <a:cubicBezTo>
                    <a:pt x="1077" y="249"/>
                    <a:pt x="494" y="410"/>
                    <a:pt x="173" y="850"/>
                  </a:cubicBezTo>
                  <a:cubicBezTo>
                    <a:pt x="80" y="974"/>
                    <a:pt x="25" y="1113"/>
                    <a:pt x="1" y="1259"/>
                  </a:cubicBezTo>
                  <a:cubicBezTo>
                    <a:pt x="334" y="1518"/>
                    <a:pt x="659" y="1760"/>
                    <a:pt x="1059" y="1906"/>
                  </a:cubicBezTo>
                  <a:cubicBezTo>
                    <a:pt x="1446" y="2049"/>
                    <a:pt x="1854" y="2111"/>
                    <a:pt x="2263" y="2111"/>
                  </a:cubicBezTo>
                  <a:cubicBezTo>
                    <a:pt x="2683" y="2111"/>
                    <a:pt x="3105" y="2045"/>
                    <a:pt x="3508" y="1935"/>
                  </a:cubicBezTo>
                  <a:cubicBezTo>
                    <a:pt x="4232" y="1736"/>
                    <a:pt x="4888" y="1372"/>
                    <a:pt x="5402" y="821"/>
                  </a:cubicBezTo>
                  <a:cubicBezTo>
                    <a:pt x="5295" y="611"/>
                    <a:pt x="5098" y="473"/>
                    <a:pt x="4880" y="379"/>
                  </a:cubicBezTo>
                  <a:cubicBezTo>
                    <a:pt x="4382" y="159"/>
                    <a:pt x="3809" y="58"/>
                    <a:pt x="3272" y="18"/>
                  </a:cubicBezTo>
                  <a:cubicBezTo>
                    <a:pt x="3119" y="7"/>
                    <a:pt x="2966" y="1"/>
                    <a:pt x="2813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43"/>
            <p:cNvSpPr/>
            <p:nvPr/>
          </p:nvSpPr>
          <p:spPr>
            <a:xfrm>
              <a:off x="4880734" y="957959"/>
              <a:ext cx="42752" cy="54581"/>
            </a:xfrm>
            <a:custGeom>
              <a:rect b="b" l="l" r="r" t="t"/>
              <a:pathLst>
                <a:path extrusionOk="0" h="1375" w="1077">
                  <a:moveTo>
                    <a:pt x="470" y="0"/>
                  </a:moveTo>
                  <a:cubicBezTo>
                    <a:pt x="369" y="0"/>
                    <a:pt x="273" y="41"/>
                    <a:pt x="203" y="118"/>
                  </a:cubicBezTo>
                  <a:cubicBezTo>
                    <a:pt x="194" y="136"/>
                    <a:pt x="185" y="153"/>
                    <a:pt x="175" y="168"/>
                  </a:cubicBezTo>
                  <a:cubicBezTo>
                    <a:pt x="137" y="231"/>
                    <a:pt x="102" y="299"/>
                    <a:pt x="78" y="368"/>
                  </a:cubicBezTo>
                  <a:cubicBezTo>
                    <a:pt x="27" y="508"/>
                    <a:pt x="0" y="653"/>
                    <a:pt x="3" y="800"/>
                  </a:cubicBezTo>
                  <a:cubicBezTo>
                    <a:pt x="7" y="909"/>
                    <a:pt x="17" y="1086"/>
                    <a:pt x="118" y="1158"/>
                  </a:cubicBezTo>
                  <a:cubicBezTo>
                    <a:pt x="138" y="1172"/>
                    <a:pt x="159" y="1179"/>
                    <a:pt x="180" y="1179"/>
                  </a:cubicBezTo>
                  <a:cubicBezTo>
                    <a:pt x="270" y="1179"/>
                    <a:pt x="363" y="1065"/>
                    <a:pt x="413" y="1008"/>
                  </a:cubicBezTo>
                  <a:cubicBezTo>
                    <a:pt x="428" y="990"/>
                    <a:pt x="449" y="982"/>
                    <a:pt x="470" y="982"/>
                  </a:cubicBezTo>
                  <a:cubicBezTo>
                    <a:pt x="517" y="982"/>
                    <a:pt x="565" y="1020"/>
                    <a:pt x="564" y="1070"/>
                  </a:cubicBezTo>
                  <a:cubicBezTo>
                    <a:pt x="561" y="1168"/>
                    <a:pt x="564" y="1330"/>
                    <a:pt x="679" y="1368"/>
                  </a:cubicBezTo>
                  <a:cubicBezTo>
                    <a:pt x="693" y="1373"/>
                    <a:pt x="706" y="1375"/>
                    <a:pt x="720" y="1375"/>
                  </a:cubicBezTo>
                  <a:cubicBezTo>
                    <a:pt x="805" y="1375"/>
                    <a:pt x="893" y="1293"/>
                    <a:pt x="938" y="1232"/>
                  </a:cubicBezTo>
                  <a:cubicBezTo>
                    <a:pt x="1076" y="1043"/>
                    <a:pt x="1071" y="786"/>
                    <a:pt x="1024" y="566"/>
                  </a:cubicBezTo>
                  <a:cubicBezTo>
                    <a:pt x="979" y="347"/>
                    <a:pt x="854" y="139"/>
                    <a:pt x="644" y="40"/>
                  </a:cubicBezTo>
                  <a:cubicBezTo>
                    <a:pt x="586" y="13"/>
                    <a:pt x="527" y="0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43"/>
            <p:cNvSpPr/>
            <p:nvPr/>
          </p:nvSpPr>
          <p:spPr>
            <a:xfrm>
              <a:off x="4859021" y="858682"/>
              <a:ext cx="45729" cy="42632"/>
            </a:xfrm>
            <a:custGeom>
              <a:rect b="b" l="l" r="r" t="t"/>
              <a:pathLst>
                <a:path extrusionOk="0" h="1074" w="1152">
                  <a:moveTo>
                    <a:pt x="184" y="0"/>
                  </a:moveTo>
                  <a:cubicBezTo>
                    <a:pt x="134" y="0"/>
                    <a:pt x="82" y="7"/>
                    <a:pt x="45" y="46"/>
                  </a:cubicBezTo>
                  <a:cubicBezTo>
                    <a:pt x="1" y="95"/>
                    <a:pt x="2" y="175"/>
                    <a:pt x="8" y="239"/>
                  </a:cubicBezTo>
                  <a:cubicBezTo>
                    <a:pt x="25" y="395"/>
                    <a:pt x="61" y="553"/>
                    <a:pt x="103" y="705"/>
                  </a:cubicBezTo>
                  <a:cubicBezTo>
                    <a:pt x="134" y="821"/>
                    <a:pt x="165" y="989"/>
                    <a:pt x="284" y="1048"/>
                  </a:cubicBezTo>
                  <a:cubicBezTo>
                    <a:pt x="321" y="1067"/>
                    <a:pt x="362" y="1074"/>
                    <a:pt x="405" y="1074"/>
                  </a:cubicBezTo>
                  <a:cubicBezTo>
                    <a:pt x="501" y="1074"/>
                    <a:pt x="605" y="1037"/>
                    <a:pt x="685" y="1004"/>
                  </a:cubicBezTo>
                  <a:cubicBezTo>
                    <a:pt x="815" y="952"/>
                    <a:pt x="939" y="870"/>
                    <a:pt x="1037" y="769"/>
                  </a:cubicBezTo>
                  <a:cubicBezTo>
                    <a:pt x="1082" y="722"/>
                    <a:pt x="1126" y="667"/>
                    <a:pt x="1138" y="601"/>
                  </a:cubicBezTo>
                  <a:cubicBezTo>
                    <a:pt x="1151" y="525"/>
                    <a:pt x="1110" y="452"/>
                    <a:pt x="1063" y="396"/>
                  </a:cubicBezTo>
                  <a:cubicBezTo>
                    <a:pt x="999" y="323"/>
                    <a:pt x="924" y="258"/>
                    <a:pt x="842" y="202"/>
                  </a:cubicBezTo>
                  <a:cubicBezTo>
                    <a:pt x="836" y="199"/>
                    <a:pt x="829" y="196"/>
                    <a:pt x="820" y="193"/>
                  </a:cubicBezTo>
                  <a:cubicBezTo>
                    <a:pt x="743" y="166"/>
                    <a:pt x="669" y="132"/>
                    <a:pt x="594" y="104"/>
                  </a:cubicBezTo>
                  <a:cubicBezTo>
                    <a:pt x="469" y="61"/>
                    <a:pt x="330" y="4"/>
                    <a:pt x="195" y="0"/>
                  </a:cubicBezTo>
                  <a:cubicBezTo>
                    <a:pt x="192" y="0"/>
                    <a:pt x="188" y="0"/>
                    <a:pt x="1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43"/>
            <p:cNvSpPr/>
            <p:nvPr/>
          </p:nvSpPr>
          <p:spPr>
            <a:xfrm>
              <a:off x="4704607" y="1059181"/>
              <a:ext cx="214909" cy="76611"/>
            </a:xfrm>
            <a:custGeom>
              <a:rect b="b" l="l" r="r" t="t"/>
              <a:pathLst>
                <a:path extrusionOk="0" h="1930" w="5414">
                  <a:moveTo>
                    <a:pt x="3279" y="0"/>
                  </a:moveTo>
                  <a:cubicBezTo>
                    <a:pt x="2506" y="0"/>
                    <a:pt x="1732" y="81"/>
                    <a:pt x="978" y="244"/>
                  </a:cubicBezTo>
                  <a:cubicBezTo>
                    <a:pt x="652" y="313"/>
                    <a:pt x="324" y="398"/>
                    <a:pt x="1" y="499"/>
                  </a:cubicBezTo>
                  <a:cubicBezTo>
                    <a:pt x="315" y="875"/>
                    <a:pt x="600" y="1276"/>
                    <a:pt x="1030" y="1531"/>
                  </a:cubicBezTo>
                  <a:cubicBezTo>
                    <a:pt x="1503" y="1812"/>
                    <a:pt x="2069" y="1929"/>
                    <a:pt x="2631" y="1929"/>
                  </a:cubicBezTo>
                  <a:cubicBezTo>
                    <a:pt x="2971" y="1929"/>
                    <a:pt x="3309" y="1887"/>
                    <a:pt x="3626" y="1812"/>
                  </a:cubicBezTo>
                  <a:cubicBezTo>
                    <a:pt x="4454" y="1618"/>
                    <a:pt x="5226" y="1072"/>
                    <a:pt x="5413" y="207"/>
                  </a:cubicBezTo>
                  <a:cubicBezTo>
                    <a:pt x="4711" y="69"/>
                    <a:pt x="3995" y="0"/>
                    <a:pt x="327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43"/>
            <p:cNvSpPr/>
            <p:nvPr/>
          </p:nvSpPr>
          <p:spPr>
            <a:xfrm>
              <a:off x="4753154" y="861143"/>
              <a:ext cx="102135" cy="48071"/>
            </a:xfrm>
            <a:custGeom>
              <a:rect b="b" l="l" r="r" t="t"/>
              <a:pathLst>
                <a:path extrusionOk="0" h="1211" w="2573">
                  <a:moveTo>
                    <a:pt x="1468" y="0"/>
                  </a:moveTo>
                  <a:cubicBezTo>
                    <a:pt x="1407" y="0"/>
                    <a:pt x="1346" y="2"/>
                    <a:pt x="1285" y="5"/>
                  </a:cubicBezTo>
                  <a:cubicBezTo>
                    <a:pt x="874" y="26"/>
                    <a:pt x="506" y="150"/>
                    <a:pt x="123" y="280"/>
                  </a:cubicBezTo>
                  <a:cubicBezTo>
                    <a:pt x="122" y="294"/>
                    <a:pt x="122" y="310"/>
                    <a:pt x="120" y="324"/>
                  </a:cubicBezTo>
                  <a:cubicBezTo>
                    <a:pt x="103" y="525"/>
                    <a:pt x="75" y="732"/>
                    <a:pt x="5" y="920"/>
                  </a:cubicBezTo>
                  <a:cubicBezTo>
                    <a:pt x="4" y="922"/>
                    <a:pt x="3" y="927"/>
                    <a:pt x="0" y="930"/>
                  </a:cubicBezTo>
                  <a:lnTo>
                    <a:pt x="108" y="973"/>
                  </a:lnTo>
                  <a:cubicBezTo>
                    <a:pt x="123" y="935"/>
                    <a:pt x="146" y="895"/>
                    <a:pt x="175" y="864"/>
                  </a:cubicBezTo>
                  <a:cubicBezTo>
                    <a:pt x="204" y="832"/>
                    <a:pt x="247" y="813"/>
                    <a:pt x="289" y="813"/>
                  </a:cubicBezTo>
                  <a:cubicBezTo>
                    <a:pt x="304" y="813"/>
                    <a:pt x="319" y="815"/>
                    <a:pt x="333" y="820"/>
                  </a:cubicBezTo>
                  <a:cubicBezTo>
                    <a:pt x="362" y="831"/>
                    <a:pt x="385" y="843"/>
                    <a:pt x="406" y="864"/>
                  </a:cubicBezTo>
                  <a:cubicBezTo>
                    <a:pt x="417" y="875"/>
                    <a:pt x="427" y="891"/>
                    <a:pt x="438" y="905"/>
                  </a:cubicBezTo>
                  <a:cubicBezTo>
                    <a:pt x="453" y="925"/>
                    <a:pt x="464" y="950"/>
                    <a:pt x="472" y="973"/>
                  </a:cubicBezTo>
                  <a:cubicBezTo>
                    <a:pt x="474" y="983"/>
                    <a:pt x="476" y="990"/>
                    <a:pt x="477" y="998"/>
                  </a:cubicBezTo>
                  <a:cubicBezTo>
                    <a:pt x="480" y="1016"/>
                    <a:pt x="484" y="1036"/>
                    <a:pt x="484" y="1055"/>
                  </a:cubicBezTo>
                  <a:cubicBezTo>
                    <a:pt x="485" y="1109"/>
                    <a:pt x="467" y="1161"/>
                    <a:pt x="435" y="1204"/>
                  </a:cubicBezTo>
                  <a:lnTo>
                    <a:pt x="588" y="1211"/>
                  </a:lnTo>
                  <a:cubicBezTo>
                    <a:pt x="601" y="1190"/>
                    <a:pt x="615" y="1169"/>
                    <a:pt x="629" y="1149"/>
                  </a:cubicBezTo>
                  <a:cubicBezTo>
                    <a:pt x="739" y="997"/>
                    <a:pt x="905" y="894"/>
                    <a:pt x="1086" y="843"/>
                  </a:cubicBezTo>
                  <a:cubicBezTo>
                    <a:pt x="1226" y="804"/>
                    <a:pt x="1373" y="778"/>
                    <a:pt x="1518" y="778"/>
                  </a:cubicBezTo>
                  <a:cubicBezTo>
                    <a:pt x="1683" y="778"/>
                    <a:pt x="1846" y="811"/>
                    <a:pt x="1995" y="893"/>
                  </a:cubicBezTo>
                  <a:cubicBezTo>
                    <a:pt x="2036" y="915"/>
                    <a:pt x="2076" y="941"/>
                    <a:pt x="2113" y="969"/>
                  </a:cubicBezTo>
                  <a:lnTo>
                    <a:pt x="2197" y="933"/>
                  </a:lnTo>
                  <a:cubicBezTo>
                    <a:pt x="2192" y="930"/>
                    <a:pt x="2190" y="925"/>
                    <a:pt x="2185" y="921"/>
                  </a:cubicBezTo>
                  <a:cubicBezTo>
                    <a:pt x="2166" y="899"/>
                    <a:pt x="2155" y="879"/>
                    <a:pt x="2145" y="849"/>
                  </a:cubicBezTo>
                  <a:lnTo>
                    <a:pt x="2145" y="848"/>
                  </a:lnTo>
                  <a:cubicBezTo>
                    <a:pt x="2140" y="838"/>
                    <a:pt x="2134" y="827"/>
                    <a:pt x="2133" y="813"/>
                  </a:cubicBezTo>
                  <a:cubicBezTo>
                    <a:pt x="2132" y="799"/>
                    <a:pt x="2128" y="785"/>
                    <a:pt x="2128" y="770"/>
                  </a:cubicBezTo>
                  <a:cubicBezTo>
                    <a:pt x="2129" y="756"/>
                    <a:pt x="2132" y="740"/>
                    <a:pt x="2133" y="728"/>
                  </a:cubicBezTo>
                  <a:cubicBezTo>
                    <a:pt x="2138" y="701"/>
                    <a:pt x="2150" y="674"/>
                    <a:pt x="2161" y="648"/>
                  </a:cubicBezTo>
                  <a:cubicBezTo>
                    <a:pt x="2172" y="626"/>
                    <a:pt x="2184" y="608"/>
                    <a:pt x="2200" y="588"/>
                  </a:cubicBezTo>
                  <a:cubicBezTo>
                    <a:pt x="2206" y="582"/>
                    <a:pt x="2214" y="577"/>
                    <a:pt x="2221" y="571"/>
                  </a:cubicBezTo>
                  <a:cubicBezTo>
                    <a:pt x="2228" y="566"/>
                    <a:pt x="2233" y="562"/>
                    <a:pt x="2242" y="558"/>
                  </a:cubicBezTo>
                  <a:cubicBezTo>
                    <a:pt x="2252" y="553"/>
                    <a:pt x="2264" y="546"/>
                    <a:pt x="2277" y="544"/>
                  </a:cubicBezTo>
                  <a:cubicBezTo>
                    <a:pt x="2289" y="541"/>
                    <a:pt x="2303" y="540"/>
                    <a:pt x="2316" y="540"/>
                  </a:cubicBezTo>
                  <a:cubicBezTo>
                    <a:pt x="2330" y="540"/>
                    <a:pt x="2345" y="541"/>
                    <a:pt x="2357" y="545"/>
                  </a:cubicBezTo>
                  <a:cubicBezTo>
                    <a:pt x="2361" y="545"/>
                    <a:pt x="2364" y="546"/>
                    <a:pt x="2368" y="547"/>
                  </a:cubicBezTo>
                  <a:cubicBezTo>
                    <a:pt x="2383" y="553"/>
                    <a:pt x="2399" y="558"/>
                    <a:pt x="2413" y="568"/>
                  </a:cubicBezTo>
                  <a:cubicBezTo>
                    <a:pt x="2443" y="589"/>
                    <a:pt x="2461" y="609"/>
                    <a:pt x="2482" y="639"/>
                  </a:cubicBezTo>
                  <a:cubicBezTo>
                    <a:pt x="2497" y="656"/>
                    <a:pt x="2505" y="678"/>
                    <a:pt x="2512" y="701"/>
                  </a:cubicBezTo>
                  <a:lnTo>
                    <a:pt x="2573" y="686"/>
                  </a:lnTo>
                  <a:cubicBezTo>
                    <a:pt x="2538" y="547"/>
                    <a:pt x="2519" y="405"/>
                    <a:pt x="2502" y="260"/>
                  </a:cubicBezTo>
                  <a:cubicBezTo>
                    <a:pt x="2499" y="230"/>
                    <a:pt x="2498" y="199"/>
                    <a:pt x="2497" y="167"/>
                  </a:cubicBezTo>
                  <a:cubicBezTo>
                    <a:pt x="2301" y="138"/>
                    <a:pt x="2113" y="62"/>
                    <a:pt x="1915" y="32"/>
                  </a:cubicBezTo>
                  <a:cubicBezTo>
                    <a:pt x="1767" y="10"/>
                    <a:pt x="1617" y="0"/>
                    <a:pt x="146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43"/>
            <p:cNvSpPr/>
            <p:nvPr/>
          </p:nvSpPr>
          <p:spPr>
            <a:xfrm>
              <a:off x="4773716" y="899051"/>
              <a:ext cx="74031" cy="65259"/>
            </a:xfrm>
            <a:custGeom>
              <a:rect b="b" l="l" r="r" t="t"/>
              <a:pathLst>
                <a:path extrusionOk="0" h="1644" w="1865">
                  <a:moveTo>
                    <a:pt x="979" y="0"/>
                  </a:moveTo>
                  <a:cubicBezTo>
                    <a:pt x="840" y="0"/>
                    <a:pt x="698" y="27"/>
                    <a:pt x="565" y="61"/>
                  </a:cubicBezTo>
                  <a:cubicBezTo>
                    <a:pt x="559" y="63"/>
                    <a:pt x="553" y="65"/>
                    <a:pt x="547" y="66"/>
                  </a:cubicBezTo>
                  <a:cubicBezTo>
                    <a:pt x="250" y="230"/>
                    <a:pt x="17" y="512"/>
                    <a:pt x="8" y="866"/>
                  </a:cubicBezTo>
                  <a:cubicBezTo>
                    <a:pt x="0" y="1308"/>
                    <a:pt x="378" y="1564"/>
                    <a:pt x="776" y="1628"/>
                  </a:cubicBezTo>
                  <a:cubicBezTo>
                    <a:pt x="836" y="1638"/>
                    <a:pt x="896" y="1643"/>
                    <a:pt x="955" y="1643"/>
                  </a:cubicBezTo>
                  <a:cubicBezTo>
                    <a:pt x="1329" y="1643"/>
                    <a:pt x="1676" y="1445"/>
                    <a:pt x="1767" y="1049"/>
                  </a:cubicBezTo>
                  <a:cubicBezTo>
                    <a:pt x="1864" y="640"/>
                    <a:pt x="1664" y="171"/>
                    <a:pt x="1248" y="39"/>
                  </a:cubicBezTo>
                  <a:cubicBezTo>
                    <a:pt x="1161" y="12"/>
                    <a:pt x="1071" y="0"/>
                    <a:pt x="97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43"/>
            <p:cNvSpPr/>
            <p:nvPr/>
          </p:nvSpPr>
          <p:spPr>
            <a:xfrm>
              <a:off x="4690238" y="898059"/>
              <a:ext cx="125555" cy="106740"/>
            </a:xfrm>
            <a:custGeom>
              <a:rect b="b" l="l" r="r" t="t"/>
              <a:pathLst>
                <a:path extrusionOk="0" h="2689" w="3163">
                  <a:moveTo>
                    <a:pt x="1588" y="1"/>
                  </a:moveTo>
                  <a:cubicBezTo>
                    <a:pt x="1526" y="163"/>
                    <a:pt x="1419" y="304"/>
                    <a:pt x="1237" y="331"/>
                  </a:cubicBezTo>
                  <a:cubicBezTo>
                    <a:pt x="1209" y="335"/>
                    <a:pt x="1182" y="337"/>
                    <a:pt x="1154" y="337"/>
                  </a:cubicBezTo>
                  <a:cubicBezTo>
                    <a:pt x="1004" y="337"/>
                    <a:pt x="851" y="281"/>
                    <a:pt x="720" y="215"/>
                  </a:cubicBezTo>
                  <a:cubicBezTo>
                    <a:pt x="716" y="212"/>
                    <a:pt x="714" y="211"/>
                    <a:pt x="710" y="209"/>
                  </a:cubicBezTo>
                  <a:cubicBezTo>
                    <a:pt x="612" y="360"/>
                    <a:pt x="502" y="501"/>
                    <a:pt x="417" y="658"/>
                  </a:cubicBezTo>
                  <a:cubicBezTo>
                    <a:pt x="317" y="840"/>
                    <a:pt x="239" y="1034"/>
                    <a:pt x="182" y="1235"/>
                  </a:cubicBezTo>
                  <a:cubicBezTo>
                    <a:pt x="44" y="1711"/>
                    <a:pt x="48" y="2200"/>
                    <a:pt x="0" y="2689"/>
                  </a:cubicBezTo>
                  <a:cubicBezTo>
                    <a:pt x="91" y="2662"/>
                    <a:pt x="183" y="2633"/>
                    <a:pt x="275" y="2607"/>
                  </a:cubicBezTo>
                  <a:cubicBezTo>
                    <a:pt x="272" y="2549"/>
                    <a:pt x="273" y="2491"/>
                    <a:pt x="283" y="2432"/>
                  </a:cubicBezTo>
                  <a:cubicBezTo>
                    <a:pt x="299" y="2302"/>
                    <a:pt x="348" y="2177"/>
                    <a:pt x="409" y="2061"/>
                  </a:cubicBezTo>
                  <a:cubicBezTo>
                    <a:pt x="432" y="2022"/>
                    <a:pt x="454" y="1985"/>
                    <a:pt x="482" y="1948"/>
                  </a:cubicBezTo>
                  <a:cubicBezTo>
                    <a:pt x="542" y="1759"/>
                    <a:pt x="651" y="1595"/>
                    <a:pt x="854" y="1542"/>
                  </a:cubicBezTo>
                  <a:cubicBezTo>
                    <a:pt x="900" y="1530"/>
                    <a:pt x="947" y="1524"/>
                    <a:pt x="994" y="1524"/>
                  </a:cubicBezTo>
                  <a:cubicBezTo>
                    <a:pt x="1222" y="1524"/>
                    <a:pt x="1457" y="1654"/>
                    <a:pt x="1625" y="1790"/>
                  </a:cubicBezTo>
                  <a:cubicBezTo>
                    <a:pt x="1770" y="1908"/>
                    <a:pt x="1887" y="2060"/>
                    <a:pt x="1969" y="2227"/>
                  </a:cubicBezTo>
                  <a:cubicBezTo>
                    <a:pt x="2364" y="2162"/>
                    <a:pt x="2762" y="2112"/>
                    <a:pt x="3162" y="2085"/>
                  </a:cubicBezTo>
                  <a:lnTo>
                    <a:pt x="3145" y="1851"/>
                  </a:lnTo>
                  <a:cubicBezTo>
                    <a:pt x="3119" y="1853"/>
                    <a:pt x="3094" y="1854"/>
                    <a:pt x="3068" y="1854"/>
                  </a:cubicBezTo>
                  <a:cubicBezTo>
                    <a:pt x="2954" y="1854"/>
                    <a:pt x="2839" y="1838"/>
                    <a:pt x="2725" y="1809"/>
                  </a:cubicBezTo>
                  <a:cubicBezTo>
                    <a:pt x="2497" y="1748"/>
                    <a:pt x="2278" y="1623"/>
                    <a:pt x="2135" y="1435"/>
                  </a:cubicBezTo>
                  <a:cubicBezTo>
                    <a:pt x="1994" y="1246"/>
                    <a:pt x="1945" y="998"/>
                    <a:pt x="1978" y="767"/>
                  </a:cubicBezTo>
                  <a:cubicBezTo>
                    <a:pt x="2004" y="600"/>
                    <a:pt x="2078" y="425"/>
                    <a:pt x="2173" y="279"/>
                  </a:cubicBezTo>
                  <a:lnTo>
                    <a:pt x="2020" y="273"/>
                  </a:lnTo>
                  <a:cubicBezTo>
                    <a:pt x="2016" y="279"/>
                    <a:pt x="2010" y="285"/>
                    <a:pt x="2005" y="290"/>
                  </a:cubicBezTo>
                  <a:cubicBezTo>
                    <a:pt x="1991" y="308"/>
                    <a:pt x="1973" y="321"/>
                    <a:pt x="1953" y="332"/>
                  </a:cubicBezTo>
                  <a:cubicBezTo>
                    <a:pt x="1939" y="340"/>
                    <a:pt x="1923" y="350"/>
                    <a:pt x="1908" y="353"/>
                  </a:cubicBezTo>
                  <a:cubicBezTo>
                    <a:pt x="1887" y="360"/>
                    <a:pt x="1865" y="362"/>
                    <a:pt x="1844" y="363"/>
                  </a:cubicBezTo>
                  <a:cubicBezTo>
                    <a:pt x="1841" y="364"/>
                    <a:pt x="1838" y="364"/>
                    <a:pt x="1836" y="364"/>
                  </a:cubicBezTo>
                  <a:cubicBezTo>
                    <a:pt x="1828" y="364"/>
                    <a:pt x="1820" y="362"/>
                    <a:pt x="1811" y="361"/>
                  </a:cubicBezTo>
                  <a:cubicBezTo>
                    <a:pt x="1791" y="358"/>
                    <a:pt x="1775" y="356"/>
                    <a:pt x="1755" y="342"/>
                  </a:cubicBezTo>
                  <a:cubicBezTo>
                    <a:pt x="1731" y="329"/>
                    <a:pt x="1709" y="309"/>
                    <a:pt x="1697" y="284"/>
                  </a:cubicBezTo>
                  <a:cubicBezTo>
                    <a:pt x="1678" y="251"/>
                    <a:pt x="1673" y="212"/>
                    <a:pt x="1672" y="175"/>
                  </a:cubicBezTo>
                  <a:cubicBezTo>
                    <a:pt x="1672" y="144"/>
                    <a:pt x="1676" y="115"/>
                    <a:pt x="1682" y="86"/>
                  </a:cubicBezTo>
                  <a:cubicBezTo>
                    <a:pt x="1684" y="72"/>
                    <a:pt x="1690" y="58"/>
                    <a:pt x="1694" y="44"/>
                  </a:cubicBezTo>
                  <a:lnTo>
                    <a:pt x="1588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43"/>
            <p:cNvSpPr/>
            <p:nvPr/>
          </p:nvSpPr>
          <p:spPr>
            <a:xfrm>
              <a:off x="4491843" y="603959"/>
              <a:ext cx="194109" cy="139012"/>
            </a:xfrm>
            <a:custGeom>
              <a:rect b="b" l="l" r="r" t="t"/>
              <a:pathLst>
                <a:path extrusionOk="0" h="3502" w="4890">
                  <a:moveTo>
                    <a:pt x="1056" y="1"/>
                  </a:moveTo>
                  <a:cubicBezTo>
                    <a:pt x="817" y="226"/>
                    <a:pt x="605" y="481"/>
                    <a:pt x="438" y="769"/>
                  </a:cubicBezTo>
                  <a:cubicBezTo>
                    <a:pt x="255" y="1084"/>
                    <a:pt x="130" y="1423"/>
                    <a:pt x="60" y="1782"/>
                  </a:cubicBezTo>
                  <a:cubicBezTo>
                    <a:pt x="24" y="1958"/>
                    <a:pt x="8" y="2134"/>
                    <a:pt x="5" y="2313"/>
                  </a:cubicBezTo>
                  <a:cubicBezTo>
                    <a:pt x="0" y="2489"/>
                    <a:pt x="22" y="2665"/>
                    <a:pt x="17" y="2840"/>
                  </a:cubicBezTo>
                  <a:cubicBezTo>
                    <a:pt x="50" y="2869"/>
                    <a:pt x="82" y="2899"/>
                    <a:pt x="109" y="2930"/>
                  </a:cubicBezTo>
                  <a:cubicBezTo>
                    <a:pt x="129" y="2952"/>
                    <a:pt x="146" y="2975"/>
                    <a:pt x="164" y="3000"/>
                  </a:cubicBezTo>
                  <a:cubicBezTo>
                    <a:pt x="206" y="2930"/>
                    <a:pt x="273" y="2874"/>
                    <a:pt x="356" y="2852"/>
                  </a:cubicBezTo>
                  <a:cubicBezTo>
                    <a:pt x="380" y="2846"/>
                    <a:pt x="406" y="2842"/>
                    <a:pt x="433" y="2842"/>
                  </a:cubicBezTo>
                  <a:cubicBezTo>
                    <a:pt x="522" y="2842"/>
                    <a:pt x="614" y="2879"/>
                    <a:pt x="672" y="2942"/>
                  </a:cubicBezTo>
                  <a:cubicBezTo>
                    <a:pt x="741" y="2862"/>
                    <a:pt x="804" y="2783"/>
                    <a:pt x="918" y="2783"/>
                  </a:cubicBezTo>
                  <a:cubicBezTo>
                    <a:pt x="929" y="2783"/>
                    <a:pt x="940" y="2784"/>
                    <a:pt x="952" y="2786"/>
                  </a:cubicBezTo>
                  <a:cubicBezTo>
                    <a:pt x="984" y="2789"/>
                    <a:pt x="1014" y="2798"/>
                    <a:pt x="1041" y="2815"/>
                  </a:cubicBezTo>
                  <a:cubicBezTo>
                    <a:pt x="1069" y="2834"/>
                    <a:pt x="1087" y="2869"/>
                    <a:pt x="1113" y="2886"/>
                  </a:cubicBezTo>
                  <a:cubicBezTo>
                    <a:pt x="1126" y="2893"/>
                    <a:pt x="1135" y="2897"/>
                    <a:pt x="1142" y="2897"/>
                  </a:cubicBezTo>
                  <a:cubicBezTo>
                    <a:pt x="1158" y="2897"/>
                    <a:pt x="1164" y="2879"/>
                    <a:pt x="1193" y="2850"/>
                  </a:cubicBezTo>
                  <a:cubicBezTo>
                    <a:pt x="1219" y="2826"/>
                    <a:pt x="1248" y="2800"/>
                    <a:pt x="1277" y="2777"/>
                  </a:cubicBezTo>
                  <a:cubicBezTo>
                    <a:pt x="1332" y="2739"/>
                    <a:pt x="1398" y="2716"/>
                    <a:pt x="1463" y="2716"/>
                  </a:cubicBezTo>
                  <a:cubicBezTo>
                    <a:pt x="1513" y="2716"/>
                    <a:pt x="1562" y="2730"/>
                    <a:pt x="1605" y="2761"/>
                  </a:cubicBezTo>
                  <a:cubicBezTo>
                    <a:pt x="1635" y="2780"/>
                    <a:pt x="1655" y="2804"/>
                    <a:pt x="1672" y="2836"/>
                  </a:cubicBezTo>
                  <a:cubicBezTo>
                    <a:pt x="1677" y="2844"/>
                    <a:pt x="1682" y="2855"/>
                    <a:pt x="1688" y="2866"/>
                  </a:cubicBezTo>
                  <a:cubicBezTo>
                    <a:pt x="1718" y="2817"/>
                    <a:pt x="1771" y="2776"/>
                    <a:pt x="1821" y="2750"/>
                  </a:cubicBezTo>
                  <a:cubicBezTo>
                    <a:pt x="1869" y="2725"/>
                    <a:pt x="1923" y="2712"/>
                    <a:pt x="1975" y="2712"/>
                  </a:cubicBezTo>
                  <a:cubicBezTo>
                    <a:pt x="2052" y="2712"/>
                    <a:pt x="2128" y="2740"/>
                    <a:pt x="2185" y="2797"/>
                  </a:cubicBezTo>
                  <a:cubicBezTo>
                    <a:pt x="2213" y="2824"/>
                    <a:pt x="2249" y="2930"/>
                    <a:pt x="2279" y="2939"/>
                  </a:cubicBezTo>
                  <a:cubicBezTo>
                    <a:pt x="2280" y="2939"/>
                    <a:pt x="2282" y="2939"/>
                    <a:pt x="2283" y="2939"/>
                  </a:cubicBezTo>
                  <a:cubicBezTo>
                    <a:pt x="2316" y="2939"/>
                    <a:pt x="2434" y="2858"/>
                    <a:pt x="2467" y="2845"/>
                  </a:cubicBezTo>
                  <a:cubicBezTo>
                    <a:pt x="2509" y="2830"/>
                    <a:pt x="2555" y="2821"/>
                    <a:pt x="2601" y="2821"/>
                  </a:cubicBezTo>
                  <a:cubicBezTo>
                    <a:pt x="2680" y="2821"/>
                    <a:pt x="2759" y="2847"/>
                    <a:pt x="2816" y="2906"/>
                  </a:cubicBezTo>
                  <a:cubicBezTo>
                    <a:pt x="2857" y="2950"/>
                    <a:pt x="2894" y="3031"/>
                    <a:pt x="2890" y="3093"/>
                  </a:cubicBezTo>
                  <a:cubicBezTo>
                    <a:pt x="2890" y="3095"/>
                    <a:pt x="2893" y="3097"/>
                    <a:pt x="2893" y="3099"/>
                  </a:cubicBezTo>
                  <a:cubicBezTo>
                    <a:pt x="2914" y="3078"/>
                    <a:pt x="2948" y="3062"/>
                    <a:pt x="2973" y="3047"/>
                  </a:cubicBezTo>
                  <a:cubicBezTo>
                    <a:pt x="3040" y="3006"/>
                    <a:pt x="3110" y="2980"/>
                    <a:pt x="3180" y="2980"/>
                  </a:cubicBezTo>
                  <a:cubicBezTo>
                    <a:pt x="3237" y="2980"/>
                    <a:pt x="3293" y="2997"/>
                    <a:pt x="3347" y="3036"/>
                  </a:cubicBezTo>
                  <a:cubicBezTo>
                    <a:pt x="3434" y="3098"/>
                    <a:pt x="3481" y="3188"/>
                    <a:pt x="3509" y="3287"/>
                  </a:cubicBezTo>
                  <a:cubicBezTo>
                    <a:pt x="3593" y="3248"/>
                    <a:pt x="3681" y="3220"/>
                    <a:pt x="3770" y="3220"/>
                  </a:cubicBezTo>
                  <a:cubicBezTo>
                    <a:pt x="3825" y="3220"/>
                    <a:pt x="3880" y="3231"/>
                    <a:pt x="3936" y="3256"/>
                  </a:cubicBezTo>
                  <a:cubicBezTo>
                    <a:pt x="4043" y="3305"/>
                    <a:pt x="4123" y="3395"/>
                    <a:pt x="4166" y="3501"/>
                  </a:cubicBezTo>
                  <a:cubicBezTo>
                    <a:pt x="4239" y="3456"/>
                    <a:pt x="4324" y="3432"/>
                    <a:pt x="4409" y="3432"/>
                  </a:cubicBezTo>
                  <a:cubicBezTo>
                    <a:pt x="4481" y="3432"/>
                    <a:pt x="4554" y="3449"/>
                    <a:pt x="4621" y="3486"/>
                  </a:cubicBezTo>
                  <a:cubicBezTo>
                    <a:pt x="4639" y="3447"/>
                    <a:pt x="4661" y="3411"/>
                    <a:pt x="4685" y="3376"/>
                  </a:cubicBezTo>
                  <a:cubicBezTo>
                    <a:pt x="4744" y="3293"/>
                    <a:pt x="4814" y="3228"/>
                    <a:pt x="4889" y="3178"/>
                  </a:cubicBezTo>
                  <a:cubicBezTo>
                    <a:pt x="4408" y="3102"/>
                    <a:pt x="3934" y="2974"/>
                    <a:pt x="3471" y="2775"/>
                  </a:cubicBezTo>
                  <a:cubicBezTo>
                    <a:pt x="2325" y="2271"/>
                    <a:pt x="1353" y="1256"/>
                    <a:pt x="1056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43"/>
            <p:cNvSpPr/>
            <p:nvPr/>
          </p:nvSpPr>
          <p:spPr>
            <a:xfrm>
              <a:off x="4533800" y="554182"/>
              <a:ext cx="274928" cy="175849"/>
            </a:xfrm>
            <a:custGeom>
              <a:rect b="b" l="l" r="r" t="t"/>
              <a:pathLst>
                <a:path extrusionOk="0" h="4430" w="6926">
                  <a:moveTo>
                    <a:pt x="3394" y="0"/>
                  </a:moveTo>
                  <a:cubicBezTo>
                    <a:pt x="2533" y="0"/>
                    <a:pt x="1668" y="206"/>
                    <a:pt x="920" y="602"/>
                  </a:cubicBezTo>
                  <a:cubicBezTo>
                    <a:pt x="588" y="777"/>
                    <a:pt x="275" y="996"/>
                    <a:pt x="1" y="1254"/>
                  </a:cubicBezTo>
                  <a:cubicBezTo>
                    <a:pt x="297" y="2510"/>
                    <a:pt x="1269" y="3525"/>
                    <a:pt x="2414" y="4025"/>
                  </a:cubicBezTo>
                  <a:cubicBezTo>
                    <a:pt x="2877" y="4224"/>
                    <a:pt x="3351" y="4352"/>
                    <a:pt x="3832" y="4429"/>
                  </a:cubicBezTo>
                  <a:cubicBezTo>
                    <a:pt x="3975" y="4336"/>
                    <a:pt x="4143" y="4298"/>
                    <a:pt x="4317" y="4298"/>
                  </a:cubicBezTo>
                  <a:cubicBezTo>
                    <a:pt x="4422" y="4298"/>
                    <a:pt x="4530" y="4312"/>
                    <a:pt x="4635" y="4335"/>
                  </a:cubicBezTo>
                  <a:cubicBezTo>
                    <a:pt x="4503" y="4015"/>
                    <a:pt x="4387" y="3661"/>
                    <a:pt x="4373" y="3311"/>
                  </a:cubicBezTo>
                  <a:cubicBezTo>
                    <a:pt x="4359" y="3006"/>
                    <a:pt x="4494" y="2719"/>
                    <a:pt x="4701" y="2500"/>
                  </a:cubicBezTo>
                  <a:cubicBezTo>
                    <a:pt x="5097" y="2081"/>
                    <a:pt x="5743" y="1920"/>
                    <a:pt x="6291" y="1816"/>
                  </a:cubicBezTo>
                  <a:cubicBezTo>
                    <a:pt x="6501" y="1776"/>
                    <a:pt x="6713" y="1745"/>
                    <a:pt x="6925" y="1727"/>
                  </a:cubicBezTo>
                  <a:cubicBezTo>
                    <a:pt x="6579" y="1102"/>
                    <a:pt x="5989" y="655"/>
                    <a:pt x="5337" y="380"/>
                  </a:cubicBezTo>
                  <a:cubicBezTo>
                    <a:pt x="4729" y="124"/>
                    <a:pt x="4063" y="0"/>
                    <a:pt x="339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43"/>
            <p:cNvSpPr/>
            <p:nvPr/>
          </p:nvSpPr>
          <p:spPr>
            <a:xfrm>
              <a:off x="4577544" y="567956"/>
              <a:ext cx="143894" cy="130398"/>
            </a:xfrm>
            <a:custGeom>
              <a:rect b="b" l="l" r="r" t="t"/>
              <a:pathLst>
                <a:path extrusionOk="0" h="3285" w="3625">
                  <a:moveTo>
                    <a:pt x="2652" y="0"/>
                  </a:moveTo>
                  <a:cubicBezTo>
                    <a:pt x="2637" y="0"/>
                    <a:pt x="2621" y="4"/>
                    <a:pt x="2605" y="12"/>
                  </a:cubicBezTo>
                  <a:cubicBezTo>
                    <a:pt x="2294" y="180"/>
                    <a:pt x="1990" y="373"/>
                    <a:pt x="1713" y="591"/>
                  </a:cubicBezTo>
                  <a:cubicBezTo>
                    <a:pt x="1669" y="620"/>
                    <a:pt x="1626" y="649"/>
                    <a:pt x="1579" y="669"/>
                  </a:cubicBezTo>
                  <a:cubicBezTo>
                    <a:pt x="1491" y="710"/>
                    <a:pt x="1402" y="715"/>
                    <a:pt x="1307" y="716"/>
                  </a:cubicBezTo>
                  <a:cubicBezTo>
                    <a:pt x="1188" y="718"/>
                    <a:pt x="1068" y="718"/>
                    <a:pt x="948" y="718"/>
                  </a:cubicBezTo>
                  <a:cubicBezTo>
                    <a:pt x="811" y="718"/>
                    <a:pt x="675" y="718"/>
                    <a:pt x="538" y="718"/>
                  </a:cubicBezTo>
                  <a:cubicBezTo>
                    <a:pt x="402" y="718"/>
                    <a:pt x="267" y="718"/>
                    <a:pt x="132" y="720"/>
                  </a:cubicBezTo>
                  <a:cubicBezTo>
                    <a:pt x="58" y="721"/>
                    <a:pt x="0" y="826"/>
                    <a:pt x="65" y="881"/>
                  </a:cubicBezTo>
                  <a:cubicBezTo>
                    <a:pt x="289" y="1064"/>
                    <a:pt x="499" y="1263"/>
                    <a:pt x="685" y="1485"/>
                  </a:cubicBezTo>
                  <a:cubicBezTo>
                    <a:pt x="464" y="1797"/>
                    <a:pt x="252" y="2119"/>
                    <a:pt x="41" y="2438"/>
                  </a:cubicBezTo>
                  <a:cubicBezTo>
                    <a:pt x="0" y="2496"/>
                    <a:pt x="55" y="2577"/>
                    <a:pt x="121" y="2577"/>
                  </a:cubicBezTo>
                  <a:cubicBezTo>
                    <a:pt x="129" y="2577"/>
                    <a:pt x="137" y="2576"/>
                    <a:pt x="145" y="2573"/>
                  </a:cubicBezTo>
                  <a:cubicBezTo>
                    <a:pt x="361" y="2506"/>
                    <a:pt x="578" y="2439"/>
                    <a:pt x="796" y="2372"/>
                  </a:cubicBezTo>
                  <a:cubicBezTo>
                    <a:pt x="892" y="2344"/>
                    <a:pt x="987" y="2314"/>
                    <a:pt x="1082" y="2286"/>
                  </a:cubicBezTo>
                  <a:cubicBezTo>
                    <a:pt x="1135" y="2270"/>
                    <a:pt x="1192" y="2242"/>
                    <a:pt x="1245" y="2236"/>
                  </a:cubicBezTo>
                  <a:cubicBezTo>
                    <a:pt x="1253" y="2234"/>
                    <a:pt x="1261" y="2234"/>
                    <a:pt x="1267" y="2234"/>
                  </a:cubicBezTo>
                  <a:cubicBezTo>
                    <a:pt x="1300" y="2234"/>
                    <a:pt x="1307" y="2252"/>
                    <a:pt x="1340" y="2287"/>
                  </a:cubicBezTo>
                  <a:cubicBezTo>
                    <a:pt x="1638" y="2605"/>
                    <a:pt x="1939" y="2924"/>
                    <a:pt x="2221" y="3256"/>
                  </a:cubicBezTo>
                  <a:cubicBezTo>
                    <a:pt x="2238" y="3276"/>
                    <a:pt x="2259" y="3284"/>
                    <a:pt x="2280" y="3284"/>
                  </a:cubicBezTo>
                  <a:cubicBezTo>
                    <a:pt x="2328" y="3284"/>
                    <a:pt x="2376" y="3242"/>
                    <a:pt x="2377" y="3191"/>
                  </a:cubicBezTo>
                  <a:cubicBezTo>
                    <a:pt x="2385" y="2981"/>
                    <a:pt x="2385" y="2771"/>
                    <a:pt x="2386" y="2562"/>
                  </a:cubicBezTo>
                  <a:cubicBezTo>
                    <a:pt x="2386" y="2464"/>
                    <a:pt x="2386" y="2365"/>
                    <a:pt x="2385" y="2267"/>
                  </a:cubicBezTo>
                  <a:cubicBezTo>
                    <a:pt x="2384" y="2211"/>
                    <a:pt x="2384" y="2155"/>
                    <a:pt x="2382" y="2099"/>
                  </a:cubicBezTo>
                  <a:cubicBezTo>
                    <a:pt x="2382" y="2070"/>
                    <a:pt x="2369" y="2000"/>
                    <a:pt x="2386" y="1975"/>
                  </a:cubicBezTo>
                  <a:cubicBezTo>
                    <a:pt x="2432" y="1917"/>
                    <a:pt x="2593" y="1891"/>
                    <a:pt x="2661" y="1866"/>
                  </a:cubicBezTo>
                  <a:lnTo>
                    <a:pt x="2939" y="1767"/>
                  </a:lnTo>
                  <a:cubicBezTo>
                    <a:pt x="3137" y="1696"/>
                    <a:pt x="3334" y="1626"/>
                    <a:pt x="3532" y="1558"/>
                  </a:cubicBezTo>
                  <a:cubicBezTo>
                    <a:pt x="3625" y="1524"/>
                    <a:pt x="3618" y="1410"/>
                    <a:pt x="3532" y="1375"/>
                  </a:cubicBezTo>
                  <a:cubicBezTo>
                    <a:pt x="3231" y="1253"/>
                    <a:pt x="2929" y="1134"/>
                    <a:pt x="2627" y="1013"/>
                  </a:cubicBezTo>
                  <a:cubicBezTo>
                    <a:pt x="2574" y="992"/>
                    <a:pt x="2578" y="998"/>
                    <a:pt x="2580" y="941"/>
                  </a:cubicBezTo>
                  <a:cubicBezTo>
                    <a:pt x="2583" y="908"/>
                    <a:pt x="2595" y="871"/>
                    <a:pt x="2601" y="839"/>
                  </a:cubicBezTo>
                  <a:cubicBezTo>
                    <a:pt x="2615" y="763"/>
                    <a:pt x="2631" y="688"/>
                    <a:pt x="2646" y="612"/>
                  </a:cubicBezTo>
                  <a:cubicBezTo>
                    <a:pt x="2678" y="449"/>
                    <a:pt x="2710" y="283"/>
                    <a:pt x="2744" y="118"/>
                  </a:cubicBezTo>
                  <a:cubicBezTo>
                    <a:pt x="2757" y="56"/>
                    <a:pt x="2710" y="0"/>
                    <a:pt x="2652" y="0"/>
                  </a:cubicBezTo>
                  <a:close/>
                </a:path>
              </a:pathLst>
            </a:custGeom>
            <a:solidFill>
              <a:srgbClr val="824F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43"/>
            <p:cNvSpPr/>
            <p:nvPr/>
          </p:nvSpPr>
          <p:spPr>
            <a:xfrm>
              <a:off x="4577465" y="568075"/>
              <a:ext cx="143855" cy="130398"/>
            </a:xfrm>
            <a:custGeom>
              <a:rect b="b" l="l" r="r" t="t"/>
              <a:pathLst>
                <a:path extrusionOk="0" h="3285" w="3624">
                  <a:moveTo>
                    <a:pt x="2652" y="0"/>
                  </a:moveTo>
                  <a:cubicBezTo>
                    <a:pt x="2637" y="0"/>
                    <a:pt x="2621" y="4"/>
                    <a:pt x="2606" y="12"/>
                  </a:cubicBezTo>
                  <a:cubicBezTo>
                    <a:pt x="2295" y="180"/>
                    <a:pt x="1992" y="373"/>
                    <a:pt x="1712" y="591"/>
                  </a:cubicBezTo>
                  <a:cubicBezTo>
                    <a:pt x="1670" y="619"/>
                    <a:pt x="1625" y="648"/>
                    <a:pt x="1580" y="669"/>
                  </a:cubicBezTo>
                  <a:cubicBezTo>
                    <a:pt x="1493" y="708"/>
                    <a:pt x="1403" y="713"/>
                    <a:pt x="1307" y="716"/>
                  </a:cubicBezTo>
                  <a:cubicBezTo>
                    <a:pt x="1171" y="718"/>
                    <a:pt x="1034" y="719"/>
                    <a:pt x="897" y="719"/>
                  </a:cubicBezTo>
                  <a:cubicBezTo>
                    <a:pt x="779" y="719"/>
                    <a:pt x="661" y="718"/>
                    <a:pt x="543" y="718"/>
                  </a:cubicBezTo>
                  <a:cubicBezTo>
                    <a:pt x="407" y="718"/>
                    <a:pt x="270" y="719"/>
                    <a:pt x="133" y="720"/>
                  </a:cubicBezTo>
                  <a:cubicBezTo>
                    <a:pt x="58" y="722"/>
                    <a:pt x="0" y="826"/>
                    <a:pt x="66" y="880"/>
                  </a:cubicBezTo>
                  <a:cubicBezTo>
                    <a:pt x="290" y="1064"/>
                    <a:pt x="498" y="1263"/>
                    <a:pt x="686" y="1484"/>
                  </a:cubicBezTo>
                  <a:cubicBezTo>
                    <a:pt x="464" y="1796"/>
                    <a:pt x="254" y="2118"/>
                    <a:pt x="41" y="2437"/>
                  </a:cubicBezTo>
                  <a:cubicBezTo>
                    <a:pt x="0" y="2496"/>
                    <a:pt x="56" y="2576"/>
                    <a:pt x="121" y="2576"/>
                  </a:cubicBezTo>
                  <a:cubicBezTo>
                    <a:pt x="129" y="2576"/>
                    <a:pt x="137" y="2575"/>
                    <a:pt x="145" y="2572"/>
                  </a:cubicBezTo>
                  <a:cubicBezTo>
                    <a:pt x="363" y="2507"/>
                    <a:pt x="580" y="2437"/>
                    <a:pt x="796" y="2372"/>
                  </a:cubicBezTo>
                  <a:cubicBezTo>
                    <a:pt x="891" y="2343"/>
                    <a:pt x="987" y="2314"/>
                    <a:pt x="1082" y="2285"/>
                  </a:cubicBezTo>
                  <a:cubicBezTo>
                    <a:pt x="1134" y="2269"/>
                    <a:pt x="1192" y="2242"/>
                    <a:pt x="1245" y="2236"/>
                  </a:cubicBezTo>
                  <a:cubicBezTo>
                    <a:pt x="1253" y="2235"/>
                    <a:pt x="1260" y="2234"/>
                    <a:pt x="1266" y="2234"/>
                  </a:cubicBezTo>
                  <a:cubicBezTo>
                    <a:pt x="1301" y="2234"/>
                    <a:pt x="1308" y="2252"/>
                    <a:pt x="1341" y="2286"/>
                  </a:cubicBezTo>
                  <a:cubicBezTo>
                    <a:pt x="1639" y="2603"/>
                    <a:pt x="1941" y="2923"/>
                    <a:pt x="2222" y="3256"/>
                  </a:cubicBezTo>
                  <a:cubicBezTo>
                    <a:pt x="2239" y="3276"/>
                    <a:pt x="2260" y="3284"/>
                    <a:pt x="2281" y="3284"/>
                  </a:cubicBezTo>
                  <a:cubicBezTo>
                    <a:pt x="2328" y="3284"/>
                    <a:pt x="2376" y="3242"/>
                    <a:pt x="2378" y="3191"/>
                  </a:cubicBezTo>
                  <a:cubicBezTo>
                    <a:pt x="2386" y="2981"/>
                    <a:pt x="2386" y="2770"/>
                    <a:pt x="2387" y="2561"/>
                  </a:cubicBezTo>
                  <a:cubicBezTo>
                    <a:pt x="2387" y="2463"/>
                    <a:pt x="2388" y="2364"/>
                    <a:pt x="2386" y="2267"/>
                  </a:cubicBezTo>
                  <a:cubicBezTo>
                    <a:pt x="2384" y="2211"/>
                    <a:pt x="2384" y="2155"/>
                    <a:pt x="2383" y="2098"/>
                  </a:cubicBezTo>
                  <a:cubicBezTo>
                    <a:pt x="2383" y="2070"/>
                    <a:pt x="2369" y="1999"/>
                    <a:pt x="2387" y="1975"/>
                  </a:cubicBezTo>
                  <a:cubicBezTo>
                    <a:pt x="2431" y="1916"/>
                    <a:pt x="2592" y="1890"/>
                    <a:pt x="2661" y="1866"/>
                  </a:cubicBezTo>
                  <a:lnTo>
                    <a:pt x="2937" y="1768"/>
                  </a:lnTo>
                  <a:cubicBezTo>
                    <a:pt x="3136" y="1697"/>
                    <a:pt x="3332" y="1628"/>
                    <a:pt x="3530" y="1559"/>
                  </a:cubicBezTo>
                  <a:cubicBezTo>
                    <a:pt x="3624" y="1524"/>
                    <a:pt x="3617" y="1410"/>
                    <a:pt x="3533" y="1375"/>
                  </a:cubicBezTo>
                  <a:cubicBezTo>
                    <a:pt x="3232" y="1253"/>
                    <a:pt x="2930" y="1134"/>
                    <a:pt x="2628" y="1013"/>
                  </a:cubicBezTo>
                  <a:cubicBezTo>
                    <a:pt x="2576" y="992"/>
                    <a:pt x="2579" y="999"/>
                    <a:pt x="2581" y="941"/>
                  </a:cubicBezTo>
                  <a:cubicBezTo>
                    <a:pt x="2582" y="907"/>
                    <a:pt x="2596" y="871"/>
                    <a:pt x="2602" y="838"/>
                  </a:cubicBezTo>
                  <a:cubicBezTo>
                    <a:pt x="2617" y="763"/>
                    <a:pt x="2632" y="687"/>
                    <a:pt x="2647" y="612"/>
                  </a:cubicBezTo>
                  <a:cubicBezTo>
                    <a:pt x="2679" y="448"/>
                    <a:pt x="2711" y="283"/>
                    <a:pt x="2743" y="119"/>
                  </a:cubicBezTo>
                  <a:cubicBezTo>
                    <a:pt x="2756" y="55"/>
                    <a:pt x="2709" y="0"/>
                    <a:pt x="2652" y="0"/>
                  </a:cubicBezTo>
                  <a:close/>
                </a:path>
              </a:pathLst>
            </a:custGeom>
            <a:solidFill>
              <a:srgbClr val="824F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43"/>
            <p:cNvSpPr/>
            <p:nvPr/>
          </p:nvSpPr>
          <p:spPr>
            <a:xfrm>
              <a:off x="4678607" y="730586"/>
              <a:ext cx="91854" cy="89433"/>
            </a:xfrm>
            <a:custGeom>
              <a:rect b="b" l="l" r="r" t="t"/>
              <a:pathLst>
                <a:path extrusionOk="0" h="2253" w="2314">
                  <a:moveTo>
                    <a:pt x="678" y="0"/>
                  </a:moveTo>
                  <a:cubicBezTo>
                    <a:pt x="596" y="0"/>
                    <a:pt x="515" y="10"/>
                    <a:pt x="438" y="35"/>
                  </a:cubicBezTo>
                  <a:cubicBezTo>
                    <a:pt x="237" y="102"/>
                    <a:pt x="96" y="288"/>
                    <a:pt x="47" y="488"/>
                  </a:cubicBezTo>
                  <a:cubicBezTo>
                    <a:pt x="1" y="671"/>
                    <a:pt x="43" y="862"/>
                    <a:pt x="187" y="991"/>
                  </a:cubicBezTo>
                  <a:cubicBezTo>
                    <a:pt x="304" y="1096"/>
                    <a:pt x="455" y="1159"/>
                    <a:pt x="585" y="1248"/>
                  </a:cubicBezTo>
                  <a:cubicBezTo>
                    <a:pt x="721" y="1342"/>
                    <a:pt x="835" y="1460"/>
                    <a:pt x="877" y="1623"/>
                  </a:cubicBezTo>
                  <a:cubicBezTo>
                    <a:pt x="921" y="1806"/>
                    <a:pt x="876" y="2007"/>
                    <a:pt x="965" y="2174"/>
                  </a:cubicBezTo>
                  <a:cubicBezTo>
                    <a:pt x="988" y="2172"/>
                    <a:pt x="1011" y="2171"/>
                    <a:pt x="1034" y="2171"/>
                  </a:cubicBezTo>
                  <a:cubicBezTo>
                    <a:pt x="1146" y="2171"/>
                    <a:pt x="1258" y="2200"/>
                    <a:pt x="1360" y="2252"/>
                  </a:cubicBezTo>
                  <a:cubicBezTo>
                    <a:pt x="1483" y="2035"/>
                    <a:pt x="1715" y="1912"/>
                    <a:pt x="1949" y="1912"/>
                  </a:cubicBezTo>
                  <a:cubicBezTo>
                    <a:pt x="2046" y="1912"/>
                    <a:pt x="2144" y="1933"/>
                    <a:pt x="2234" y="1977"/>
                  </a:cubicBezTo>
                  <a:cubicBezTo>
                    <a:pt x="2314" y="1544"/>
                    <a:pt x="2225" y="1087"/>
                    <a:pt x="1979" y="718"/>
                  </a:cubicBezTo>
                  <a:cubicBezTo>
                    <a:pt x="1765" y="397"/>
                    <a:pt x="1426" y="155"/>
                    <a:pt x="1053" y="56"/>
                  </a:cubicBezTo>
                  <a:cubicBezTo>
                    <a:pt x="935" y="24"/>
                    <a:pt x="805" y="0"/>
                    <a:pt x="678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43"/>
            <p:cNvSpPr/>
            <p:nvPr/>
          </p:nvSpPr>
          <p:spPr>
            <a:xfrm>
              <a:off x="4708339" y="966414"/>
              <a:ext cx="58113" cy="56843"/>
            </a:xfrm>
            <a:custGeom>
              <a:rect b="b" l="l" r="r" t="t"/>
              <a:pathLst>
                <a:path extrusionOk="0" h="1432" w="1464">
                  <a:moveTo>
                    <a:pt x="531" y="0"/>
                  </a:moveTo>
                  <a:cubicBezTo>
                    <a:pt x="469" y="0"/>
                    <a:pt x="410" y="15"/>
                    <a:pt x="358" y="53"/>
                  </a:cubicBezTo>
                  <a:cubicBezTo>
                    <a:pt x="289" y="102"/>
                    <a:pt x="236" y="175"/>
                    <a:pt x="189" y="248"/>
                  </a:cubicBezTo>
                  <a:cubicBezTo>
                    <a:pt x="172" y="285"/>
                    <a:pt x="157" y="321"/>
                    <a:pt x="138" y="356"/>
                  </a:cubicBezTo>
                  <a:cubicBezTo>
                    <a:pt x="95" y="446"/>
                    <a:pt x="59" y="536"/>
                    <a:pt x="38" y="633"/>
                  </a:cubicBezTo>
                  <a:cubicBezTo>
                    <a:pt x="1" y="812"/>
                    <a:pt x="11" y="1006"/>
                    <a:pt x="101" y="1170"/>
                  </a:cubicBezTo>
                  <a:cubicBezTo>
                    <a:pt x="170" y="1296"/>
                    <a:pt x="306" y="1431"/>
                    <a:pt x="456" y="1431"/>
                  </a:cubicBezTo>
                  <a:cubicBezTo>
                    <a:pt x="485" y="1431"/>
                    <a:pt x="514" y="1426"/>
                    <a:pt x="543" y="1416"/>
                  </a:cubicBezTo>
                  <a:cubicBezTo>
                    <a:pt x="738" y="1345"/>
                    <a:pt x="769" y="1128"/>
                    <a:pt x="725" y="950"/>
                  </a:cubicBezTo>
                  <a:cubicBezTo>
                    <a:pt x="708" y="878"/>
                    <a:pt x="774" y="819"/>
                    <a:pt x="835" y="819"/>
                  </a:cubicBezTo>
                  <a:cubicBezTo>
                    <a:pt x="866" y="819"/>
                    <a:pt x="896" y="835"/>
                    <a:pt x="912" y="872"/>
                  </a:cubicBezTo>
                  <a:cubicBezTo>
                    <a:pt x="965" y="997"/>
                    <a:pt x="1104" y="1173"/>
                    <a:pt x="1252" y="1173"/>
                  </a:cubicBezTo>
                  <a:cubicBezTo>
                    <a:pt x="1297" y="1173"/>
                    <a:pt x="1343" y="1157"/>
                    <a:pt x="1388" y="1119"/>
                  </a:cubicBezTo>
                  <a:cubicBezTo>
                    <a:pt x="1464" y="1054"/>
                    <a:pt x="1439" y="944"/>
                    <a:pt x="1422" y="858"/>
                  </a:cubicBezTo>
                  <a:cubicBezTo>
                    <a:pt x="1402" y="764"/>
                    <a:pt x="1372" y="673"/>
                    <a:pt x="1332" y="591"/>
                  </a:cubicBezTo>
                  <a:cubicBezTo>
                    <a:pt x="1243" y="416"/>
                    <a:pt x="1111" y="263"/>
                    <a:pt x="946" y="155"/>
                  </a:cubicBezTo>
                  <a:cubicBezTo>
                    <a:pt x="837" y="84"/>
                    <a:pt x="677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43"/>
            <p:cNvSpPr/>
            <p:nvPr/>
          </p:nvSpPr>
          <p:spPr>
            <a:xfrm>
              <a:off x="4706076" y="861302"/>
              <a:ext cx="45490" cy="42831"/>
            </a:xfrm>
            <a:custGeom>
              <a:rect b="b" l="l" r="r" t="t"/>
              <a:pathLst>
                <a:path extrusionOk="0" h="1079" w="1146">
                  <a:moveTo>
                    <a:pt x="959" y="1"/>
                  </a:moveTo>
                  <a:cubicBezTo>
                    <a:pt x="956" y="1"/>
                    <a:pt x="952" y="1"/>
                    <a:pt x="948" y="1"/>
                  </a:cubicBezTo>
                  <a:cubicBezTo>
                    <a:pt x="814" y="6"/>
                    <a:pt x="675" y="63"/>
                    <a:pt x="550" y="110"/>
                  </a:cubicBezTo>
                  <a:cubicBezTo>
                    <a:pt x="475" y="137"/>
                    <a:pt x="401" y="174"/>
                    <a:pt x="325" y="201"/>
                  </a:cubicBezTo>
                  <a:cubicBezTo>
                    <a:pt x="318" y="205"/>
                    <a:pt x="310" y="208"/>
                    <a:pt x="303" y="211"/>
                  </a:cubicBezTo>
                  <a:cubicBezTo>
                    <a:pt x="221" y="267"/>
                    <a:pt x="147" y="333"/>
                    <a:pt x="86" y="407"/>
                  </a:cubicBezTo>
                  <a:cubicBezTo>
                    <a:pt x="40" y="464"/>
                    <a:pt x="0" y="537"/>
                    <a:pt x="13" y="613"/>
                  </a:cubicBezTo>
                  <a:cubicBezTo>
                    <a:pt x="24" y="678"/>
                    <a:pt x="70" y="732"/>
                    <a:pt x="117" y="780"/>
                  </a:cubicBezTo>
                  <a:cubicBezTo>
                    <a:pt x="216" y="880"/>
                    <a:pt x="340" y="959"/>
                    <a:pt x="471" y="1011"/>
                  </a:cubicBezTo>
                  <a:cubicBezTo>
                    <a:pt x="550" y="1042"/>
                    <a:pt x="652" y="1078"/>
                    <a:pt x="747" y="1078"/>
                  </a:cubicBezTo>
                  <a:cubicBezTo>
                    <a:pt x="792" y="1078"/>
                    <a:pt x="834" y="1071"/>
                    <a:pt x="872" y="1051"/>
                  </a:cubicBezTo>
                  <a:cubicBezTo>
                    <a:pt x="990" y="989"/>
                    <a:pt x="1019" y="822"/>
                    <a:pt x="1049" y="705"/>
                  </a:cubicBezTo>
                  <a:cubicBezTo>
                    <a:pt x="1089" y="553"/>
                    <a:pt x="1123" y="395"/>
                    <a:pt x="1138" y="238"/>
                  </a:cubicBezTo>
                  <a:cubicBezTo>
                    <a:pt x="1144" y="176"/>
                    <a:pt x="1146" y="95"/>
                    <a:pt x="1099" y="46"/>
                  </a:cubicBezTo>
                  <a:cubicBezTo>
                    <a:pt x="1062" y="8"/>
                    <a:pt x="1009" y="1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43"/>
            <p:cNvSpPr/>
            <p:nvPr/>
          </p:nvSpPr>
          <p:spPr>
            <a:xfrm>
              <a:off x="4385539" y="716812"/>
              <a:ext cx="326174" cy="184463"/>
            </a:xfrm>
            <a:custGeom>
              <a:rect b="b" l="l" r="r" t="t"/>
              <a:pathLst>
                <a:path extrusionOk="0" h="4647" w="8217">
                  <a:moveTo>
                    <a:pt x="3211" y="1485"/>
                  </a:moveTo>
                  <a:cubicBezTo>
                    <a:pt x="3321" y="1485"/>
                    <a:pt x="3431" y="1504"/>
                    <a:pt x="3537" y="1549"/>
                  </a:cubicBezTo>
                  <a:cubicBezTo>
                    <a:pt x="3786" y="1653"/>
                    <a:pt x="3945" y="1866"/>
                    <a:pt x="3962" y="2137"/>
                  </a:cubicBezTo>
                  <a:cubicBezTo>
                    <a:pt x="3975" y="2406"/>
                    <a:pt x="3867" y="2691"/>
                    <a:pt x="3720" y="2912"/>
                  </a:cubicBezTo>
                  <a:cubicBezTo>
                    <a:pt x="3454" y="3316"/>
                    <a:pt x="3009" y="3561"/>
                    <a:pt x="2532" y="3561"/>
                  </a:cubicBezTo>
                  <a:cubicBezTo>
                    <a:pt x="2461" y="3561"/>
                    <a:pt x="2390" y="3556"/>
                    <a:pt x="2319" y="3545"/>
                  </a:cubicBezTo>
                  <a:cubicBezTo>
                    <a:pt x="2053" y="3503"/>
                    <a:pt x="1760" y="3378"/>
                    <a:pt x="1642" y="3118"/>
                  </a:cubicBezTo>
                  <a:cubicBezTo>
                    <a:pt x="1532" y="2871"/>
                    <a:pt x="1590" y="2583"/>
                    <a:pt x="1732" y="2363"/>
                  </a:cubicBezTo>
                  <a:cubicBezTo>
                    <a:pt x="1888" y="2119"/>
                    <a:pt x="2124" y="1916"/>
                    <a:pt x="2392" y="1777"/>
                  </a:cubicBezTo>
                  <a:cubicBezTo>
                    <a:pt x="2460" y="1733"/>
                    <a:pt x="2527" y="1693"/>
                    <a:pt x="2593" y="1658"/>
                  </a:cubicBezTo>
                  <a:cubicBezTo>
                    <a:pt x="2783" y="1558"/>
                    <a:pt x="2997" y="1485"/>
                    <a:pt x="3211" y="1485"/>
                  </a:cubicBezTo>
                  <a:close/>
                  <a:moveTo>
                    <a:pt x="4709" y="2668"/>
                  </a:moveTo>
                  <a:cubicBezTo>
                    <a:pt x="4753" y="2668"/>
                    <a:pt x="4797" y="2677"/>
                    <a:pt x="4837" y="2695"/>
                  </a:cubicBezTo>
                  <a:cubicBezTo>
                    <a:pt x="4932" y="2739"/>
                    <a:pt x="5001" y="2850"/>
                    <a:pt x="4994" y="2955"/>
                  </a:cubicBezTo>
                  <a:cubicBezTo>
                    <a:pt x="4989" y="3021"/>
                    <a:pt x="4957" y="3075"/>
                    <a:pt x="4901" y="3114"/>
                  </a:cubicBezTo>
                  <a:cubicBezTo>
                    <a:pt x="4869" y="3136"/>
                    <a:pt x="4829" y="3147"/>
                    <a:pt x="4791" y="3153"/>
                  </a:cubicBezTo>
                  <a:cubicBezTo>
                    <a:pt x="4792" y="3189"/>
                    <a:pt x="4793" y="3224"/>
                    <a:pt x="4796" y="3258"/>
                  </a:cubicBezTo>
                  <a:cubicBezTo>
                    <a:pt x="4799" y="3299"/>
                    <a:pt x="4799" y="3339"/>
                    <a:pt x="4808" y="3379"/>
                  </a:cubicBezTo>
                  <a:cubicBezTo>
                    <a:pt x="4812" y="3396"/>
                    <a:pt x="4814" y="3414"/>
                    <a:pt x="4822" y="3432"/>
                  </a:cubicBezTo>
                  <a:cubicBezTo>
                    <a:pt x="4825" y="3442"/>
                    <a:pt x="4828" y="3449"/>
                    <a:pt x="4832" y="3460"/>
                  </a:cubicBezTo>
                  <a:cubicBezTo>
                    <a:pt x="4833" y="3461"/>
                    <a:pt x="4838" y="3473"/>
                    <a:pt x="4838" y="3473"/>
                  </a:cubicBezTo>
                  <a:cubicBezTo>
                    <a:pt x="4843" y="3480"/>
                    <a:pt x="4848" y="3490"/>
                    <a:pt x="4853" y="3497"/>
                  </a:cubicBezTo>
                  <a:cubicBezTo>
                    <a:pt x="4854" y="3499"/>
                    <a:pt x="4863" y="3513"/>
                    <a:pt x="4863" y="3513"/>
                  </a:cubicBezTo>
                  <a:cubicBezTo>
                    <a:pt x="4867" y="3518"/>
                    <a:pt x="4872" y="3523"/>
                    <a:pt x="4876" y="3528"/>
                  </a:cubicBezTo>
                  <a:lnTo>
                    <a:pt x="4892" y="3544"/>
                  </a:lnTo>
                  <a:cubicBezTo>
                    <a:pt x="4893" y="3546"/>
                    <a:pt x="4893" y="3546"/>
                    <a:pt x="4896" y="3547"/>
                  </a:cubicBezTo>
                  <a:cubicBezTo>
                    <a:pt x="4900" y="3549"/>
                    <a:pt x="4905" y="3553"/>
                    <a:pt x="4908" y="3556"/>
                  </a:cubicBezTo>
                  <a:lnTo>
                    <a:pt x="4924" y="3564"/>
                  </a:lnTo>
                  <a:cubicBezTo>
                    <a:pt x="4926" y="3564"/>
                    <a:pt x="4943" y="3570"/>
                    <a:pt x="4945" y="3570"/>
                  </a:cubicBezTo>
                  <a:lnTo>
                    <a:pt x="4960" y="3574"/>
                  </a:lnTo>
                  <a:cubicBezTo>
                    <a:pt x="4962" y="3574"/>
                    <a:pt x="4976" y="3575"/>
                    <a:pt x="4979" y="3575"/>
                  </a:cubicBezTo>
                  <a:cubicBezTo>
                    <a:pt x="4981" y="3575"/>
                    <a:pt x="4997" y="3574"/>
                    <a:pt x="4997" y="3574"/>
                  </a:cubicBezTo>
                  <a:lnTo>
                    <a:pt x="5012" y="3570"/>
                  </a:lnTo>
                  <a:cubicBezTo>
                    <a:pt x="5017" y="3569"/>
                    <a:pt x="5017" y="3569"/>
                    <a:pt x="5018" y="3569"/>
                  </a:cubicBezTo>
                  <a:cubicBezTo>
                    <a:pt x="5021" y="3568"/>
                    <a:pt x="5025" y="3567"/>
                    <a:pt x="5027" y="3565"/>
                  </a:cubicBezTo>
                  <a:cubicBezTo>
                    <a:pt x="5030" y="3564"/>
                    <a:pt x="5037" y="3559"/>
                    <a:pt x="5040" y="3558"/>
                  </a:cubicBezTo>
                  <a:cubicBezTo>
                    <a:pt x="5044" y="3553"/>
                    <a:pt x="5049" y="3549"/>
                    <a:pt x="5053" y="3544"/>
                  </a:cubicBezTo>
                  <a:cubicBezTo>
                    <a:pt x="5059" y="3538"/>
                    <a:pt x="5067" y="3531"/>
                    <a:pt x="5072" y="3525"/>
                  </a:cubicBezTo>
                  <a:cubicBezTo>
                    <a:pt x="5073" y="3521"/>
                    <a:pt x="5079" y="3515"/>
                    <a:pt x="5079" y="3513"/>
                  </a:cubicBezTo>
                  <a:cubicBezTo>
                    <a:pt x="5093" y="3492"/>
                    <a:pt x="5105" y="3471"/>
                    <a:pt x="5122" y="3454"/>
                  </a:cubicBezTo>
                  <a:cubicBezTo>
                    <a:pt x="5140" y="3434"/>
                    <a:pt x="5162" y="3426"/>
                    <a:pt x="5188" y="3416"/>
                  </a:cubicBezTo>
                  <a:cubicBezTo>
                    <a:pt x="5194" y="3413"/>
                    <a:pt x="5200" y="3412"/>
                    <a:pt x="5207" y="3412"/>
                  </a:cubicBezTo>
                  <a:cubicBezTo>
                    <a:pt x="5236" y="3412"/>
                    <a:pt x="5268" y="3436"/>
                    <a:pt x="5273" y="3464"/>
                  </a:cubicBezTo>
                  <a:cubicBezTo>
                    <a:pt x="5280" y="3493"/>
                    <a:pt x="5285" y="3519"/>
                    <a:pt x="5275" y="3546"/>
                  </a:cubicBezTo>
                  <a:cubicBezTo>
                    <a:pt x="5264" y="3570"/>
                    <a:pt x="5255" y="3590"/>
                    <a:pt x="5239" y="3610"/>
                  </a:cubicBezTo>
                  <a:cubicBezTo>
                    <a:pt x="5209" y="3650"/>
                    <a:pt x="5178" y="3687"/>
                    <a:pt x="5135" y="3714"/>
                  </a:cubicBezTo>
                  <a:cubicBezTo>
                    <a:pt x="5091" y="3742"/>
                    <a:pt x="5043" y="3754"/>
                    <a:pt x="4995" y="3754"/>
                  </a:cubicBezTo>
                  <a:cubicBezTo>
                    <a:pt x="4883" y="3754"/>
                    <a:pt x="4772" y="3687"/>
                    <a:pt x="4712" y="3590"/>
                  </a:cubicBezTo>
                  <a:cubicBezTo>
                    <a:pt x="4698" y="3569"/>
                    <a:pt x="4687" y="3544"/>
                    <a:pt x="4678" y="3520"/>
                  </a:cubicBezTo>
                  <a:cubicBezTo>
                    <a:pt x="4663" y="3541"/>
                    <a:pt x="4648" y="3562"/>
                    <a:pt x="4631" y="3578"/>
                  </a:cubicBezTo>
                  <a:cubicBezTo>
                    <a:pt x="4563" y="3648"/>
                    <a:pt x="4464" y="3689"/>
                    <a:pt x="4367" y="3689"/>
                  </a:cubicBezTo>
                  <a:cubicBezTo>
                    <a:pt x="4305" y="3689"/>
                    <a:pt x="4244" y="3672"/>
                    <a:pt x="4192" y="3635"/>
                  </a:cubicBezTo>
                  <a:cubicBezTo>
                    <a:pt x="4119" y="3583"/>
                    <a:pt x="4067" y="3499"/>
                    <a:pt x="4059" y="3408"/>
                  </a:cubicBezTo>
                  <a:cubicBezTo>
                    <a:pt x="4056" y="3361"/>
                    <a:pt x="4093" y="3325"/>
                    <a:pt x="4133" y="3325"/>
                  </a:cubicBezTo>
                  <a:cubicBezTo>
                    <a:pt x="4149" y="3325"/>
                    <a:pt x="4166" y="3331"/>
                    <a:pt x="4181" y="3345"/>
                  </a:cubicBezTo>
                  <a:cubicBezTo>
                    <a:pt x="4210" y="3374"/>
                    <a:pt x="4226" y="3413"/>
                    <a:pt x="4247" y="3448"/>
                  </a:cubicBezTo>
                  <a:cubicBezTo>
                    <a:pt x="4250" y="3453"/>
                    <a:pt x="4254" y="3459"/>
                    <a:pt x="4256" y="3464"/>
                  </a:cubicBezTo>
                  <a:cubicBezTo>
                    <a:pt x="4256" y="3464"/>
                    <a:pt x="4259" y="3468"/>
                    <a:pt x="4260" y="3470"/>
                  </a:cubicBezTo>
                  <a:cubicBezTo>
                    <a:pt x="4261" y="3472"/>
                    <a:pt x="4270" y="3480"/>
                    <a:pt x="4272" y="3484"/>
                  </a:cubicBezTo>
                  <a:cubicBezTo>
                    <a:pt x="4276" y="3486"/>
                    <a:pt x="4278" y="3489"/>
                    <a:pt x="4281" y="3491"/>
                  </a:cubicBezTo>
                  <a:cubicBezTo>
                    <a:pt x="4281" y="3493"/>
                    <a:pt x="4282" y="3493"/>
                    <a:pt x="4285" y="3495"/>
                  </a:cubicBezTo>
                  <a:cubicBezTo>
                    <a:pt x="4288" y="3496"/>
                    <a:pt x="4297" y="3501"/>
                    <a:pt x="4299" y="3503"/>
                  </a:cubicBezTo>
                  <a:cubicBezTo>
                    <a:pt x="4303" y="3504"/>
                    <a:pt x="4315" y="3510"/>
                    <a:pt x="4315" y="3510"/>
                  </a:cubicBezTo>
                  <a:cubicBezTo>
                    <a:pt x="4320" y="3512"/>
                    <a:pt x="4327" y="3514"/>
                    <a:pt x="4333" y="3516"/>
                  </a:cubicBezTo>
                  <a:cubicBezTo>
                    <a:pt x="4337" y="3517"/>
                    <a:pt x="4344" y="3519"/>
                    <a:pt x="4349" y="3520"/>
                  </a:cubicBezTo>
                  <a:cubicBezTo>
                    <a:pt x="4349" y="3520"/>
                    <a:pt x="4350" y="3520"/>
                    <a:pt x="4353" y="3521"/>
                  </a:cubicBezTo>
                  <a:lnTo>
                    <a:pt x="4370" y="3521"/>
                  </a:lnTo>
                  <a:cubicBezTo>
                    <a:pt x="4377" y="3521"/>
                    <a:pt x="4385" y="3521"/>
                    <a:pt x="4393" y="3520"/>
                  </a:cubicBezTo>
                  <a:cubicBezTo>
                    <a:pt x="4395" y="3520"/>
                    <a:pt x="4403" y="3519"/>
                    <a:pt x="4406" y="3519"/>
                  </a:cubicBezTo>
                  <a:cubicBezTo>
                    <a:pt x="4414" y="3517"/>
                    <a:pt x="4422" y="3515"/>
                    <a:pt x="4429" y="3512"/>
                  </a:cubicBezTo>
                  <a:cubicBezTo>
                    <a:pt x="4431" y="3511"/>
                    <a:pt x="4439" y="3509"/>
                    <a:pt x="4442" y="3509"/>
                  </a:cubicBezTo>
                  <a:cubicBezTo>
                    <a:pt x="4457" y="3500"/>
                    <a:pt x="4471" y="3493"/>
                    <a:pt x="4485" y="3480"/>
                  </a:cubicBezTo>
                  <a:cubicBezTo>
                    <a:pt x="4489" y="3479"/>
                    <a:pt x="4495" y="3474"/>
                    <a:pt x="4496" y="3472"/>
                  </a:cubicBezTo>
                  <a:cubicBezTo>
                    <a:pt x="4502" y="3467"/>
                    <a:pt x="4507" y="3461"/>
                    <a:pt x="4515" y="3454"/>
                  </a:cubicBezTo>
                  <a:lnTo>
                    <a:pt x="4532" y="3434"/>
                  </a:lnTo>
                  <a:lnTo>
                    <a:pt x="4533" y="3433"/>
                  </a:lnTo>
                  <a:cubicBezTo>
                    <a:pt x="4535" y="3429"/>
                    <a:pt x="4537" y="3427"/>
                    <a:pt x="4538" y="3426"/>
                  </a:cubicBezTo>
                  <a:cubicBezTo>
                    <a:pt x="4549" y="3412"/>
                    <a:pt x="4557" y="3397"/>
                    <a:pt x="4565" y="3383"/>
                  </a:cubicBezTo>
                  <a:cubicBezTo>
                    <a:pt x="4579" y="3355"/>
                    <a:pt x="4588" y="3327"/>
                    <a:pt x="4598" y="3287"/>
                  </a:cubicBezTo>
                  <a:cubicBezTo>
                    <a:pt x="4608" y="3244"/>
                    <a:pt x="4610" y="3203"/>
                    <a:pt x="4617" y="3161"/>
                  </a:cubicBezTo>
                  <a:cubicBezTo>
                    <a:pt x="4619" y="3153"/>
                    <a:pt x="4620" y="3147"/>
                    <a:pt x="4621" y="3140"/>
                  </a:cubicBezTo>
                  <a:cubicBezTo>
                    <a:pt x="4570" y="3122"/>
                    <a:pt x="4521" y="3095"/>
                    <a:pt x="4483" y="3062"/>
                  </a:cubicBezTo>
                  <a:cubicBezTo>
                    <a:pt x="4436" y="3018"/>
                    <a:pt x="4412" y="2958"/>
                    <a:pt x="4423" y="2895"/>
                  </a:cubicBezTo>
                  <a:cubicBezTo>
                    <a:pt x="4429" y="2856"/>
                    <a:pt x="4449" y="2822"/>
                    <a:pt x="4476" y="2796"/>
                  </a:cubicBezTo>
                  <a:cubicBezTo>
                    <a:pt x="4484" y="2781"/>
                    <a:pt x="4495" y="2765"/>
                    <a:pt x="4509" y="2750"/>
                  </a:cubicBezTo>
                  <a:cubicBezTo>
                    <a:pt x="4560" y="2694"/>
                    <a:pt x="4634" y="2668"/>
                    <a:pt x="4709" y="2668"/>
                  </a:cubicBezTo>
                  <a:close/>
                  <a:moveTo>
                    <a:pt x="4096" y="1"/>
                  </a:moveTo>
                  <a:cubicBezTo>
                    <a:pt x="3983" y="1"/>
                    <a:pt x="3916" y="205"/>
                    <a:pt x="3804" y="205"/>
                  </a:cubicBezTo>
                  <a:cubicBezTo>
                    <a:pt x="3798" y="205"/>
                    <a:pt x="3791" y="204"/>
                    <a:pt x="3784" y="203"/>
                  </a:cubicBezTo>
                  <a:cubicBezTo>
                    <a:pt x="3720" y="189"/>
                    <a:pt x="3703" y="127"/>
                    <a:pt x="3661" y="88"/>
                  </a:cubicBezTo>
                  <a:cubicBezTo>
                    <a:pt x="3636" y="66"/>
                    <a:pt x="3610" y="56"/>
                    <a:pt x="3584" y="56"/>
                  </a:cubicBezTo>
                  <a:cubicBezTo>
                    <a:pt x="3500" y="56"/>
                    <a:pt x="3418" y="157"/>
                    <a:pt x="3406" y="237"/>
                  </a:cubicBezTo>
                  <a:cubicBezTo>
                    <a:pt x="3402" y="270"/>
                    <a:pt x="3366" y="291"/>
                    <a:pt x="3333" y="291"/>
                  </a:cubicBezTo>
                  <a:cubicBezTo>
                    <a:pt x="3321" y="291"/>
                    <a:pt x="3309" y="288"/>
                    <a:pt x="3299" y="281"/>
                  </a:cubicBezTo>
                  <a:cubicBezTo>
                    <a:pt x="3237" y="237"/>
                    <a:pt x="3193" y="171"/>
                    <a:pt x="3115" y="171"/>
                  </a:cubicBezTo>
                  <a:cubicBezTo>
                    <a:pt x="3105" y="171"/>
                    <a:pt x="3094" y="173"/>
                    <a:pt x="3083" y="175"/>
                  </a:cubicBezTo>
                  <a:cubicBezTo>
                    <a:pt x="2990" y="195"/>
                    <a:pt x="2950" y="287"/>
                    <a:pt x="2938" y="372"/>
                  </a:cubicBezTo>
                  <a:cubicBezTo>
                    <a:pt x="2968" y="496"/>
                    <a:pt x="2955" y="625"/>
                    <a:pt x="2881" y="738"/>
                  </a:cubicBezTo>
                  <a:cubicBezTo>
                    <a:pt x="2746" y="939"/>
                    <a:pt x="2494" y="976"/>
                    <a:pt x="2281" y="1047"/>
                  </a:cubicBezTo>
                  <a:cubicBezTo>
                    <a:pt x="1999" y="1139"/>
                    <a:pt x="1787" y="1292"/>
                    <a:pt x="1654" y="1560"/>
                  </a:cubicBezTo>
                  <a:cubicBezTo>
                    <a:pt x="1536" y="1796"/>
                    <a:pt x="1465" y="2066"/>
                    <a:pt x="1265" y="2249"/>
                  </a:cubicBezTo>
                  <a:cubicBezTo>
                    <a:pt x="1135" y="2368"/>
                    <a:pt x="972" y="2423"/>
                    <a:pt x="803" y="2423"/>
                  </a:cubicBezTo>
                  <a:cubicBezTo>
                    <a:pt x="730" y="2423"/>
                    <a:pt x="656" y="2413"/>
                    <a:pt x="583" y="2392"/>
                  </a:cubicBezTo>
                  <a:cubicBezTo>
                    <a:pt x="427" y="2348"/>
                    <a:pt x="231" y="2262"/>
                    <a:pt x="110" y="2128"/>
                  </a:cubicBezTo>
                  <a:cubicBezTo>
                    <a:pt x="99" y="2215"/>
                    <a:pt x="88" y="2303"/>
                    <a:pt x="79" y="2390"/>
                  </a:cubicBezTo>
                  <a:cubicBezTo>
                    <a:pt x="1" y="3135"/>
                    <a:pt x="12" y="3897"/>
                    <a:pt x="114" y="4647"/>
                  </a:cubicBezTo>
                  <a:cubicBezTo>
                    <a:pt x="144" y="4630"/>
                    <a:pt x="174" y="4615"/>
                    <a:pt x="204" y="4600"/>
                  </a:cubicBezTo>
                  <a:cubicBezTo>
                    <a:pt x="262" y="4572"/>
                    <a:pt x="325" y="4539"/>
                    <a:pt x="389" y="4527"/>
                  </a:cubicBezTo>
                  <a:cubicBezTo>
                    <a:pt x="400" y="4525"/>
                    <a:pt x="411" y="4524"/>
                    <a:pt x="421" y="4524"/>
                  </a:cubicBezTo>
                  <a:cubicBezTo>
                    <a:pt x="435" y="4524"/>
                    <a:pt x="450" y="4526"/>
                    <a:pt x="464" y="4531"/>
                  </a:cubicBezTo>
                  <a:cubicBezTo>
                    <a:pt x="592" y="4091"/>
                    <a:pt x="998" y="3717"/>
                    <a:pt x="1469" y="3717"/>
                  </a:cubicBezTo>
                  <a:cubicBezTo>
                    <a:pt x="1503" y="3717"/>
                    <a:pt x="1537" y="3719"/>
                    <a:pt x="1571" y="3723"/>
                  </a:cubicBezTo>
                  <a:cubicBezTo>
                    <a:pt x="1834" y="3752"/>
                    <a:pt x="1980" y="3958"/>
                    <a:pt x="2009" y="4193"/>
                  </a:cubicBezTo>
                  <a:cubicBezTo>
                    <a:pt x="2047" y="4179"/>
                    <a:pt x="2089" y="4171"/>
                    <a:pt x="2130" y="4158"/>
                  </a:cubicBezTo>
                  <a:cubicBezTo>
                    <a:pt x="2220" y="4134"/>
                    <a:pt x="2313" y="4114"/>
                    <a:pt x="2406" y="4094"/>
                  </a:cubicBezTo>
                  <a:cubicBezTo>
                    <a:pt x="2591" y="4054"/>
                    <a:pt x="2777" y="4022"/>
                    <a:pt x="2965" y="3997"/>
                  </a:cubicBezTo>
                  <a:cubicBezTo>
                    <a:pt x="3337" y="3947"/>
                    <a:pt x="3710" y="3919"/>
                    <a:pt x="4083" y="3916"/>
                  </a:cubicBezTo>
                  <a:cubicBezTo>
                    <a:pt x="4115" y="3915"/>
                    <a:pt x="4147" y="3915"/>
                    <a:pt x="4179" y="3915"/>
                  </a:cubicBezTo>
                  <a:cubicBezTo>
                    <a:pt x="4526" y="3915"/>
                    <a:pt x="4874" y="3936"/>
                    <a:pt x="5219" y="3976"/>
                  </a:cubicBezTo>
                  <a:cubicBezTo>
                    <a:pt x="5407" y="3999"/>
                    <a:pt x="5597" y="4026"/>
                    <a:pt x="5782" y="4062"/>
                  </a:cubicBezTo>
                  <a:cubicBezTo>
                    <a:pt x="5948" y="4094"/>
                    <a:pt x="6125" y="4130"/>
                    <a:pt x="6279" y="4202"/>
                  </a:cubicBezTo>
                  <a:cubicBezTo>
                    <a:pt x="6366" y="4088"/>
                    <a:pt x="6480" y="3995"/>
                    <a:pt x="6612" y="3938"/>
                  </a:cubicBezTo>
                  <a:cubicBezTo>
                    <a:pt x="6451" y="3886"/>
                    <a:pt x="6296" y="3791"/>
                    <a:pt x="6159" y="3704"/>
                  </a:cubicBezTo>
                  <a:cubicBezTo>
                    <a:pt x="5992" y="3601"/>
                    <a:pt x="5836" y="3479"/>
                    <a:pt x="5718" y="3323"/>
                  </a:cubicBezTo>
                  <a:cubicBezTo>
                    <a:pt x="5298" y="2763"/>
                    <a:pt x="5555" y="1883"/>
                    <a:pt x="6268" y="1739"/>
                  </a:cubicBezTo>
                  <a:cubicBezTo>
                    <a:pt x="6325" y="1728"/>
                    <a:pt x="6380" y="1722"/>
                    <a:pt x="6434" y="1722"/>
                  </a:cubicBezTo>
                  <a:cubicBezTo>
                    <a:pt x="6727" y="1722"/>
                    <a:pt x="6991" y="1875"/>
                    <a:pt x="7235" y="2042"/>
                  </a:cubicBezTo>
                  <a:cubicBezTo>
                    <a:pt x="7495" y="2219"/>
                    <a:pt x="7769" y="2443"/>
                    <a:pt x="7958" y="2705"/>
                  </a:cubicBezTo>
                  <a:cubicBezTo>
                    <a:pt x="8010" y="2651"/>
                    <a:pt x="8073" y="2606"/>
                    <a:pt x="8146" y="2572"/>
                  </a:cubicBezTo>
                  <a:cubicBezTo>
                    <a:pt x="8170" y="2562"/>
                    <a:pt x="8193" y="2554"/>
                    <a:pt x="8217" y="2546"/>
                  </a:cubicBezTo>
                  <a:cubicBezTo>
                    <a:pt x="8088" y="2379"/>
                    <a:pt x="8137" y="2146"/>
                    <a:pt x="8040" y="1953"/>
                  </a:cubicBezTo>
                  <a:cubicBezTo>
                    <a:pt x="7945" y="1764"/>
                    <a:pt x="7711" y="1686"/>
                    <a:pt x="7545" y="1574"/>
                  </a:cubicBezTo>
                  <a:cubicBezTo>
                    <a:pt x="7384" y="1463"/>
                    <a:pt x="7256" y="1315"/>
                    <a:pt x="7224" y="1117"/>
                  </a:cubicBezTo>
                  <a:cubicBezTo>
                    <a:pt x="7207" y="1006"/>
                    <a:pt x="7214" y="890"/>
                    <a:pt x="7245" y="781"/>
                  </a:cubicBezTo>
                  <a:cubicBezTo>
                    <a:pt x="7200" y="754"/>
                    <a:pt x="7148" y="741"/>
                    <a:pt x="7097" y="741"/>
                  </a:cubicBezTo>
                  <a:cubicBezTo>
                    <a:pt x="7009" y="741"/>
                    <a:pt x="6922" y="781"/>
                    <a:pt x="6868" y="860"/>
                  </a:cubicBezTo>
                  <a:cubicBezTo>
                    <a:pt x="6850" y="888"/>
                    <a:pt x="6819" y="901"/>
                    <a:pt x="6788" y="901"/>
                  </a:cubicBezTo>
                  <a:cubicBezTo>
                    <a:pt x="6744" y="901"/>
                    <a:pt x="6702" y="872"/>
                    <a:pt x="6704" y="816"/>
                  </a:cubicBezTo>
                  <a:cubicBezTo>
                    <a:pt x="6710" y="695"/>
                    <a:pt x="6640" y="588"/>
                    <a:pt x="6520" y="552"/>
                  </a:cubicBezTo>
                  <a:cubicBezTo>
                    <a:pt x="6498" y="545"/>
                    <a:pt x="6475" y="542"/>
                    <a:pt x="6453" y="542"/>
                  </a:cubicBezTo>
                  <a:cubicBezTo>
                    <a:pt x="6351" y="542"/>
                    <a:pt x="6253" y="608"/>
                    <a:pt x="6168" y="662"/>
                  </a:cubicBezTo>
                  <a:cubicBezTo>
                    <a:pt x="6155" y="671"/>
                    <a:pt x="6139" y="675"/>
                    <a:pt x="6122" y="675"/>
                  </a:cubicBezTo>
                  <a:cubicBezTo>
                    <a:pt x="6080" y="675"/>
                    <a:pt x="6034" y="649"/>
                    <a:pt x="6028" y="604"/>
                  </a:cubicBezTo>
                  <a:cubicBezTo>
                    <a:pt x="6015" y="520"/>
                    <a:pt x="6007" y="406"/>
                    <a:pt x="5941" y="344"/>
                  </a:cubicBezTo>
                  <a:cubicBezTo>
                    <a:pt x="5915" y="319"/>
                    <a:pt x="5888" y="310"/>
                    <a:pt x="5862" y="310"/>
                  </a:cubicBezTo>
                  <a:cubicBezTo>
                    <a:pt x="5810" y="310"/>
                    <a:pt x="5759" y="344"/>
                    <a:pt x="5714" y="376"/>
                  </a:cubicBezTo>
                  <a:cubicBezTo>
                    <a:pt x="5658" y="413"/>
                    <a:pt x="5576" y="464"/>
                    <a:pt x="5508" y="464"/>
                  </a:cubicBezTo>
                  <a:cubicBezTo>
                    <a:pt x="5461" y="464"/>
                    <a:pt x="5420" y="439"/>
                    <a:pt x="5401" y="367"/>
                  </a:cubicBezTo>
                  <a:cubicBezTo>
                    <a:pt x="5382" y="301"/>
                    <a:pt x="5410" y="203"/>
                    <a:pt x="5345" y="157"/>
                  </a:cubicBezTo>
                  <a:cubicBezTo>
                    <a:pt x="5325" y="144"/>
                    <a:pt x="5304" y="138"/>
                    <a:pt x="5282" y="138"/>
                  </a:cubicBezTo>
                  <a:cubicBezTo>
                    <a:pt x="5210" y="138"/>
                    <a:pt x="5130" y="197"/>
                    <a:pt x="5078" y="229"/>
                  </a:cubicBezTo>
                  <a:cubicBezTo>
                    <a:pt x="5031" y="259"/>
                    <a:pt x="4987" y="274"/>
                    <a:pt x="4947" y="274"/>
                  </a:cubicBezTo>
                  <a:cubicBezTo>
                    <a:pt x="4888" y="274"/>
                    <a:pt x="4836" y="241"/>
                    <a:pt x="4793" y="168"/>
                  </a:cubicBezTo>
                  <a:cubicBezTo>
                    <a:pt x="4757" y="107"/>
                    <a:pt x="4727" y="43"/>
                    <a:pt x="4657" y="43"/>
                  </a:cubicBezTo>
                  <a:cubicBezTo>
                    <a:pt x="4643" y="43"/>
                    <a:pt x="4627" y="45"/>
                    <a:pt x="4609" y="51"/>
                  </a:cubicBezTo>
                  <a:cubicBezTo>
                    <a:pt x="4531" y="77"/>
                    <a:pt x="4517" y="153"/>
                    <a:pt x="4459" y="199"/>
                  </a:cubicBezTo>
                  <a:cubicBezTo>
                    <a:pt x="4433" y="220"/>
                    <a:pt x="4402" y="231"/>
                    <a:pt x="4371" y="231"/>
                  </a:cubicBezTo>
                  <a:cubicBezTo>
                    <a:pt x="4341" y="231"/>
                    <a:pt x="4310" y="221"/>
                    <a:pt x="4283" y="202"/>
                  </a:cubicBezTo>
                  <a:cubicBezTo>
                    <a:pt x="4225" y="157"/>
                    <a:pt x="4228" y="72"/>
                    <a:pt x="4173" y="31"/>
                  </a:cubicBezTo>
                  <a:cubicBezTo>
                    <a:pt x="4145" y="10"/>
                    <a:pt x="4119" y="1"/>
                    <a:pt x="40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43"/>
            <p:cNvSpPr/>
            <p:nvPr/>
          </p:nvSpPr>
          <p:spPr>
            <a:xfrm>
              <a:off x="4591159" y="578991"/>
              <a:ext cx="114996" cy="106343"/>
            </a:xfrm>
            <a:custGeom>
              <a:rect b="b" l="l" r="r" t="t"/>
              <a:pathLst>
                <a:path extrusionOk="0" h="2679" w="2897">
                  <a:moveTo>
                    <a:pt x="2177" y="1"/>
                  </a:moveTo>
                  <a:lnTo>
                    <a:pt x="2177" y="1"/>
                  </a:lnTo>
                  <a:cubicBezTo>
                    <a:pt x="1944" y="134"/>
                    <a:pt x="1720" y="276"/>
                    <a:pt x="1497" y="424"/>
                  </a:cubicBezTo>
                  <a:cubicBezTo>
                    <a:pt x="1360" y="527"/>
                    <a:pt x="1232" y="606"/>
                    <a:pt x="1054" y="626"/>
                  </a:cubicBezTo>
                  <a:cubicBezTo>
                    <a:pt x="969" y="635"/>
                    <a:pt x="883" y="637"/>
                    <a:pt x="796" y="637"/>
                  </a:cubicBezTo>
                  <a:cubicBezTo>
                    <a:pt x="672" y="637"/>
                    <a:pt x="548" y="632"/>
                    <a:pt x="427" y="632"/>
                  </a:cubicBezTo>
                  <a:lnTo>
                    <a:pt x="24" y="632"/>
                  </a:lnTo>
                  <a:cubicBezTo>
                    <a:pt x="193" y="797"/>
                    <a:pt x="353" y="968"/>
                    <a:pt x="512" y="1141"/>
                  </a:cubicBezTo>
                  <a:cubicBezTo>
                    <a:pt x="538" y="1169"/>
                    <a:pt x="547" y="1213"/>
                    <a:pt x="526" y="1245"/>
                  </a:cubicBezTo>
                  <a:cubicBezTo>
                    <a:pt x="357" y="1516"/>
                    <a:pt x="178" y="1781"/>
                    <a:pt x="0" y="2045"/>
                  </a:cubicBezTo>
                  <a:cubicBezTo>
                    <a:pt x="156" y="1999"/>
                    <a:pt x="312" y="1952"/>
                    <a:pt x="469" y="1906"/>
                  </a:cubicBezTo>
                  <a:cubicBezTo>
                    <a:pt x="583" y="1871"/>
                    <a:pt x="699" y="1836"/>
                    <a:pt x="814" y="1801"/>
                  </a:cubicBezTo>
                  <a:cubicBezTo>
                    <a:pt x="858" y="1788"/>
                    <a:pt x="900" y="1777"/>
                    <a:pt x="941" y="1777"/>
                  </a:cubicBezTo>
                  <a:cubicBezTo>
                    <a:pt x="975" y="1777"/>
                    <a:pt x="1009" y="1785"/>
                    <a:pt x="1043" y="1808"/>
                  </a:cubicBezTo>
                  <a:cubicBezTo>
                    <a:pt x="1132" y="1868"/>
                    <a:pt x="1205" y="1977"/>
                    <a:pt x="1278" y="2058"/>
                  </a:cubicBezTo>
                  <a:cubicBezTo>
                    <a:pt x="1357" y="2147"/>
                    <a:pt x="1438" y="2236"/>
                    <a:pt x="1518" y="2323"/>
                  </a:cubicBezTo>
                  <a:cubicBezTo>
                    <a:pt x="1630" y="2442"/>
                    <a:pt x="1739" y="2561"/>
                    <a:pt x="1849" y="2678"/>
                  </a:cubicBezTo>
                  <a:cubicBezTo>
                    <a:pt x="1845" y="2514"/>
                    <a:pt x="1844" y="2346"/>
                    <a:pt x="1844" y="2180"/>
                  </a:cubicBezTo>
                  <a:cubicBezTo>
                    <a:pt x="1844" y="2060"/>
                    <a:pt x="1847" y="1940"/>
                    <a:pt x="1849" y="1821"/>
                  </a:cubicBezTo>
                  <a:cubicBezTo>
                    <a:pt x="1851" y="1739"/>
                    <a:pt x="1843" y="1650"/>
                    <a:pt x="1895" y="1583"/>
                  </a:cubicBezTo>
                  <a:cubicBezTo>
                    <a:pt x="1950" y="1510"/>
                    <a:pt x="2053" y="1491"/>
                    <a:pt x="2133" y="1463"/>
                  </a:cubicBezTo>
                  <a:cubicBezTo>
                    <a:pt x="2244" y="1424"/>
                    <a:pt x="2356" y="1383"/>
                    <a:pt x="2468" y="1342"/>
                  </a:cubicBezTo>
                  <a:cubicBezTo>
                    <a:pt x="2610" y="1290"/>
                    <a:pt x="2753" y="1239"/>
                    <a:pt x="2896" y="1187"/>
                  </a:cubicBezTo>
                  <a:cubicBezTo>
                    <a:pt x="2786" y="1144"/>
                    <a:pt x="2674" y="1101"/>
                    <a:pt x="2565" y="1057"/>
                  </a:cubicBezTo>
                  <a:cubicBezTo>
                    <a:pt x="2475" y="1020"/>
                    <a:pt x="2383" y="984"/>
                    <a:pt x="2291" y="947"/>
                  </a:cubicBezTo>
                  <a:cubicBezTo>
                    <a:pt x="2226" y="921"/>
                    <a:pt x="2142" y="901"/>
                    <a:pt x="2090" y="852"/>
                  </a:cubicBezTo>
                  <a:cubicBezTo>
                    <a:pt x="1975" y="738"/>
                    <a:pt x="2075" y="502"/>
                    <a:pt x="2102" y="369"/>
                  </a:cubicBezTo>
                  <a:cubicBezTo>
                    <a:pt x="2127" y="247"/>
                    <a:pt x="2152" y="125"/>
                    <a:pt x="2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43"/>
            <p:cNvSpPr/>
            <p:nvPr/>
          </p:nvSpPr>
          <p:spPr>
            <a:xfrm>
              <a:off x="4610610" y="791875"/>
              <a:ext cx="86456" cy="78556"/>
            </a:xfrm>
            <a:custGeom>
              <a:rect b="b" l="l" r="r" t="t"/>
              <a:pathLst>
                <a:path extrusionOk="0" h="1979" w="2178">
                  <a:moveTo>
                    <a:pt x="614" y="542"/>
                  </a:moveTo>
                  <a:cubicBezTo>
                    <a:pt x="621" y="542"/>
                    <a:pt x="628" y="542"/>
                    <a:pt x="635" y="543"/>
                  </a:cubicBezTo>
                  <a:cubicBezTo>
                    <a:pt x="654" y="546"/>
                    <a:pt x="667" y="550"/>
                    <a:pt x="685" y="561"/>
                  </a:cubicBezTo>
                  <a:cubicBezTo>
                    <a:pt x="705" y="573"/>
                    <a:pt x="716" y="587"/>
                    <a:pt x="730" y="604"/>
                  </a:cubicBezTo>
                  <a:cubicBezTo>
                    <a:pt x="739" y="618"/>
                    <a:pt x="744" y="634"/>
                    <a:pt x="750" y="649"/>
                  </a:cubicBezTo>
                  <a:cubicBezTo>
                    <a:pt x="757" y="667"/>
                    <a:pt x="763" y="687"/>
                    <a:pt x="768" y="706"/>
                  </a:cubicBezTo>
                  <a:cubicBezTo>
                    <a:pt x="771" y="715"/>
                    <a:pt x="772" y="724"/>
                    <a:pt x="774" y="733"/>
                  </a:cubicBezTo>
                  <a:cubicBezTo>
                    <a:pt x="777" y="750"/>
                    <a:pt x="782" y="769"/>
                    <a:pt x="779" y="785"/>
                  </a:cubicBezTo>
                  <a:cubicBezTo>
                    <a:pt x="777" y="812"/>
                    <a:pt x="772" y="833"/>
                    <a:pt x="758" y="859"/>
                  </a:cubicBezTo>
                  <a:cubicBezTo>
                    <a:pt x="751" y="873"/>
                    <a:pt x="741" y="885"/>
                    <a:pt x="730" y="895"/>
                  </a:cubicBezTo>
                  <a:cubicBezTo>
                    <a:pt x="716" y="905"/>
                    <a:pt x="705" y="915"/>
                    <a:pt x="690" y="922"/>
                  </a:cubicBezTo>
                  <a:cubicBezTo>
                    <a:pt x="687" y="926"/>
                    <a:pt x="684" y="928"/>
                    <a:pt x="679" y="932"/>
                  </a:cubicBezTo>
                  <a:cubicBezTo>
                    <a:pt x="664" y="943"/>
                    <a:pt x="647" y="948"/>
                    <a:pt x="631" y="953"/>
                  </a:cubicBezTo>
                  <a:cubicBezTo>
                    <a:pt x="612" y="959"/>
                    <a:pt x="593" y="962"/>
                    <a:pt x="573" y="962"/>
                  </a:cubicBezTo>
                  <a:cubicBezTo>
                    <a:pt x="557" y="962"/>
                    <a:pt x="542" y="960"/>
                    <a:pt x="526" y="957"/>
                  </a:cubicBezTo>
                  <a:cubicBezTo>
                    <a:pt x="522" y="956"/>
                    <a:pt x="517" y="956"/>
                    <a:pt x="513" y="954"/>
                  </a:cubicBezTo>
                  <a:cubicBezTo>
                    <a:pt x="500" y="951"/>
                    <a:pt x="487" y="944"/>
                    <a:pt x="474" y="938"/>
                  </a:cubicBezTo>
                  <a:cubicBezTo>
                    <a:pt x="460" y="930"/>
                    <a:pt x="445" y="920"/>
                    <a:pt x="434" y="907"/>
                  </a:cubicBezTo>
                  <a:cubicBezTo>
                    <a:pt x="409" y="883"/>
                    <a:pt x="389" y="850"/>
                    <a:pt x="382" y="818"/>
                  </a:cubicBezTo>
                  <a:cubicBezTo>
                    <a:pt x="373" y="785"/>
                    <a:pt x="373" y="751"/>
                    <a:pt x="383" y="718"/>
                  </a:cubicBezTo>
                  <a:cubicBezTo>
                    <a:pt x="391" y="685"/>
                    <a:pt x="408" y="659"/>
                    <a:pt x="430" y="633"/>
                  </a:cubicBezTo>
                  <a:cubicBezTo>
                    <a:pt x="444" y="615"/>
                    <a:pt x="464" y="600"/>
                    <a:pt x="482" y="588"/>
                  </a:cubicBezTo>
                  <a:cubicBezTo>
                    <a:pt x="495" y="579"/>
                    <a:pt x="508" y="572"/>
                    <a:pt x="522" y="567"/>
                  </a:cubicBezTo>
                  <a:cubicBezTo>
                    <a:pt x="538" y="561"/>
                    <a:pt x="553" y="553"/>
                    <a:pt x="568" y="548"/>
                  </a:cubicBezTo>
                  <a:cubicBezTo>
                    <a:pt x="583" y="544"/>
                    <a:pt x="599" y="542"/>
                    <a:pt x="614" y="542"/>
                  </a:cubicBezTo>
                  <a:close/>
                  <a:moveTo>
                    <a:pt x="784" y="1"/>
                  </a:moveTo>
                  <a:cubicBezTo>
                    <a:pt x="725" y="1"/>
                    <a:pt x="664" y="9"/>
                    <a:pt x="601" y="26"/>
                  </a:cubicBezTo>
                  <a:cubicBezTo>
                    <a:pt x="320" y="104"/>
                    <a:pt x="107" y="333"/>
                    <a:pt x="57" y="622"/>
                  </a:cubicBezTo>
                  <a:cubicBezTo>
                    <a:pt x="1" y="930"/>
                    <a:pt x="121" y="1233"/>
                    <a:pt x="341" y="1447"/>
                  </a:cubicBezTo>
                  <a:cubicBezTo>
                    <a:pt x="456" y="1556"/>
                    <a:pt x="589" y="1645"/>
                    <a:pt x="725" y="1723"/>
                  </a:cubicBezTo>
                  <a:cubicBezTo>
                    <a:pt x="865" y="1803"/>
                    <a:pt x="1021" y="1865"/>
                    <a:pt x="1142" y="1973"/>
                  </a:cubicBezTo>
                  <a:cubicBezTo>
                    <a:pt x="1145" y="1975"/>
                    <a:pt x="1146" y="1976"/>
                    <a:pt x="1147" y="1979"/>
                  </a:cubicBezTo>
                  <a:cubicBezTo>
                    <a:pt x="1178" y="1963"/>
                    <a:pt x="1204" y="1939"/>
                    <a:pt x="1222" y="1896"/>
                  </a:cubicBezTo>
                  <a:cubicBezTo>
                    <a:pt x="1247" y="1837"/>
                    <a:pt x="1258" y="1776"/>
                    <a:pt x="1282" y="1718"/>
                  </a:cubicBezTo>
                  <a:cubicBezTo>
                    <a:pt x="1329" y="1599"/>
                    <a:pt x="1404" y="1494"/>
                    <a:pt x="1497" y="1406"/>
                  </a:cubicBezTo>
                  <a:cubicBezTo>
                    <a:pt x="1664" y="1253"/>
                    <a:pt x="1882" y="1160"/>
                    <a:pt x="2107" y="1154"/>
                  </a:cubicBezTo>
                  <a:cubicBezTo>
                    <a:pt x="2122" y="1089"/>
                    <a:pt x="2146" y="1026"/>
                    <a:pt x="2177" y="968"/>
                  </a:cubicBezTo>
                  <a:cubicBezTo>
                    <a:pt x="2072" y="849"/>
                    <a:pt x="1974" y="723"/>
                    <a:pt x="1860" y="611"/>
                  </a:cubicBezTo>
                  <a:cubicBezTo>
                    <a:pt x="1735" y="488"/>
                    <a:pt x="1599" y="375"/>
                    <a:pt x="1454" y="275"/>
                  </a:cubicBezTo>
                  <a:cubicBezTo>
                    <a:pt x="1249" y="133"/>
                    <a:pt x="1028" y="1"/>
                    <a:pt x="78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43"/>
            <p:cNvSpPr/>
            <p:nvPr/>
          </p:nvSpPr>
          <p:spPr>
            <a:xfrm>
              <a:off x="4391335" y="886825"/>
              <a:ext cx="111186" cy="105549"/>
            </a:xfrm>
            <a:custGeom>
              <a:rect b="b" l="l" r="r" t="t"/>
              <a:pathLst>
                <a:path extrusionOk="0" h="2659" w="2801">
                  <a:moveTo>
                    <a:pt x="2279" y="0"/>
                  </a:moveTo>
                  <a:cubicBezTo>
                    <a:pt x="2275" y="0"/>
                    <a:pt x="2274" y="1"/>
                    <a:pt x="2271" y="1"/>
                  </a:cubicBezTo>
                  <a:cubicBezTo>
                    <a:pt x="2178" y="19"/>
                    <a:pt x="2085" y="39"/>
                    <a:pt x="1993" y="57"/>
                  </a:cubicBezTo>
                  <a:cubicBezTo>
                    <a:pt x="1950" y="65"/>
                    <a:pt x="1908" y="75"/>
                    <a:pt x="1866" y="82"/>
                  </a:cubicBezTo>
                  <a:cubicBezTo>
                    <a:pt x="1865" y="92"/>
                    <a:pt x="1864" y="104"/>
                    <a:pt x="1863" y="114"/>
                  </a:cubicBezTo>
                  <a:cubicBezTo>
                    <a:pt x="1838" y="284"/>
                    <a:pt x="1767" y="440"/>
                    <a:pt x="1696" y="592"/>
                  </a:cubicBezTo>
                  <a:cubicBezTo>
                    <a:pt x="1623" y="746"/>
                    <a:pt x="1535" y="908"/>
                    <a:pt x="1522" y="1078"/>
                  </a:cubicBezTo>
                  <a:cubicBezTo>
                    <a:pt x="1511" y="1243"/>
                    <a:pt x="1579" y="1402"/>
                    <a:pt x="1468" y="1546"/>
                  </a:cubicBezTo>
                  <a:cubicBezTo>
                    <a:pt x="1381" y="1658"/>
                    <a:pt x="1236" y="1718"/>
                    <a:pt x="1097" y="1728"/>
                  </a:cubicBezTo>
                  <a:cubicBezTo>
                    <a:pt x="1079" y="1730"/>
                    <a:pt x="1061" y="1730"/>
                    <a:pt x="1043" y="1730"/>
                  </a:cubicBezTo>
                  <a:cubicBezTo>
                    <a:pt x="885" y="1730"/>
                    <a:pt x="734" y="1678"/>
                    <a:pt x="611" y="1576"/>
                  </a:cubicBezTo>
                  <a:cubicBezTo>
                    <a:pt x="313" y="1326"/>
                    <a:pt x="260" y="846"/>
                    <a:pt x="281" y="477"/>
                  </a:cubicBezTo>
                  <a:cubicBezTo>
                    <a:pt x="282" y="463"/>
                    <a:pt x="285" y="447"/>
                    <a:pt x="286" y="434"/>
                  </a:cubicBezTo>
                  <a:lnTo>
                    <a:pt x="286" y="434"/>
                  </a:lnTo>
                  <a:cubicBezTo>
                    <a:pt x="271" y="440"/>
                    <a:pt x="257" y="447"/>
                    <a:pt x="243" y="452"/>
                  </a:cubicBezTo>
                  <a:cubicBezTo>
                    <a:pt x="239" y="454"/>
                    <a:pt x="229" y="461"/>
                    <a:pt x="224" y="461"/>
                  </a:cubicBezTo>
                  <a:cubicBezTo>
                    <a:pt x="223" y="462"/>
                    <a:pt x="220" y="462"/>
                    <a:pt x="219" y="462"/>
                  </a:cubicBezTo>
                  <a:cubicBezTo>
                    <a:pt x="192" y="473"/>
                    <a:pt x="163" y="487"/>
                    <a:pt x="137" y="499"/>
                  </a:cubicBezTo>
                  <a:cubicBezTo>
                    <a:pt x="92" y="522"/>
                    <a:pt x="47" y="544"/>
                    <a:pt x="1" y="569"/>
                  </a:cubicBezTo>
                  <a:cubicBezTo>
                    <a:pt x="116" y="1291"/>
                    <a:pt x="321" y="1997"/>
                    <a:pt x="616" y="2658"/>
                  </a:cubicBezTo>
                  <a:cubicBezTo>
                    <a:pt x="765" y="2572"/>
                    <a:pt x="934" y="2518"/>
                    <a:pt x="1099" y="2475"/>
                  </a:cubicBezTo>
                  <a:cubicBezTo>
                    <a:pt x="1297" y="2423"/>
                    <a:pt x="1496" y="2377"/>
                    <a:pt x="1698" y="2336"/>
                  </a:cubicBezTo>
                  <a:cubicBezTo>
                    <a:pt x="2063" y="2262"/>
                    <a:pt x="2430" y="2207"/>
                    <a:pt x="2800" y="2170"/>
                  </a:cubicBezTo>
                  <a:cubicBezTo>
                    <a:pt x="2633" y="1447"/>
                    <a:pt x="2472" y="723"/>
                    <a:pt x="2281" y="0"/>
                  </a:cubicBezTo>
                  <a:cubicBezTo>
                    <a:pt x="2280" y="0"/>
                    <a:pt x="2280" y="0"/>
                    <a:pt x="227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43"/>
            <p:cNvSpPr/>
            <p:nvPr/>
          </p:nvSpPr>
          <p:spPr>
            <a:xfrm>
              <a:off x="4481800" y="879958"/>
              <a:ext cx="148856" cy="95705"/>
            </a:xfrm>
            <a:custGeom>
              <a:rect b="b" l="l" r="r" t="t"/>
              <a:pathLst>
                <a:path extrusionOk="0" h="2411" w="3750">
                  <a:moveTo>
                    <a:pt x="1698" y="0"/>
                  </a:moveTo>
                  <a:cubicBezTo>
                    <a:pt x="1679" y="0"/>
                    <a:pt x="1660" y="0"/>
                    <a:pt x="1641" y="1"/>
                  </a:cubicBezTo>
                  <a:cubicBezTo>
                    <a:pt x="1263" y="5"/>
                    <a:pt x="887" y="32"/>
                    <a:pt x="513" y="85"/>
                  </a:cubicBezTo>
                  <a:cubicBezTo>
                    <a:pt x="341" y="110"/>
                    <a:pt x="170" y="139"/>
                    <a:pt x="0" y="172"/>
                  </a:cubicBezTo>
                  <a:cubicBezTo>
                    <a:pt x="190" y="895"/>
                    <a:pt x="351" y="1619"/>
                    <a:pt x="518" y="2342"/>
                  </a:cubicBezTo>
                  <a:cubicBezTo>
                    <a:pt x="554" y="2338"/>
                    <a:pt x="592" y="2333"/>
                    <a:pt x="628" y="2330"/>
                  </a:cubicBezTo>
                  <a:cubicBezTo>
                    <a:pt x="991" y="2296"/>
                    <a:pt x="1353" y="2279"/>
                    <a:pt x="1716" y="2279"/>
                  </a:cubicBezTo>
                  <a:cubicBezTo>
                    <a:pt x="1774" y="2279"/>
                    <a:pt x="1831" y="2279"/>
                    <a:pt x="1889" y="2280"/>
                  </a:cubicBezTo>
                  <a:cubicBezTo>
                    <a:pt x="2269" y="2287"/>
                    <a:pt x="2653" y="2307"/>
                    <a:pt x="3022" y="2410"/>
                  </a:cubicBezTo>
                  <a:cubicBezTo>
                    <a:pt x="3063" y="2228"/>
                    <a:pt x="3170" y="2061"/>
                    <a:pt x="3335" y="1951"/>
                  </a:cubicBezTo>
                  <a:cubicBezTo>
                    <a:pt x="3101" y="1546"/>
                    <a:pt x="3262" y="1033"/>
                    <a:pt x="3686" y="832"/>
                  </a:cubicBezTo>
                  <a:cubicBezTo>
                    <a:pt x="3638" y="644"/>
                    <a:pt x="3667" y="443"/>
                    <a:pt x="3750" y="269"/>
                  </a:cubicBezTo>
                  <a:cubicBezTo>
                    <a:pt x="3595" y="223"/>
                    <a:pt x="3446" y="173"/>
                    <a:pt x="3287" y="144"/>
                  </a:cubicBezTo>
                  <a:cubicBezTo>
                    <a:pt x="3104" y="109"/>
                    <a:pt x="2920" y="82"/>
                    <a:pt x="2735" y="59"/>
                  </a:cubicBezTo>
                  <a:cubicBezTo>
                    <a:pt x="2391" y="18"/>
                    <a:pt x="2044" y="0"/>
                    <a:pt x="169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43"/>
            <p:cNvSpPr/>
            <p:nvPr/>
          </p:nvSpPr>
          <p:spPr>
            <a:xfrm>
              <a:off x="4557895" y="1001544"/>
              <a:ext cx="55057" cy="76294"/>
            </a:xfrm>
            <a:custGeom>
              <a:rect b="b" l="l" r="r" t="t"/>
              <a:pathLst>
                <a:path extrusionOk="0" h="1922" w="1387">
                  <a:moveTo>
                    <a:pt x="998" y="1"/>
                  </a:moveTo>
                  <a:cubicBezTo>
                    <a:pt x="819" y="1"/>
                    <a:pt x="620" y="117"/>
                    <a:pt x="555" y="265"/>
                  </a:cubicBezTo>
                  <a:cubicBezTo>
                    <a:pt x="495" y="399"/>
                    <a:pt x="571" y="543"/>
                    <a:pt x="559" y="684"/>
                  </a:cubicBezTo>
                  <a:cubicBezTo>
                    <a:pt x="549" y="793"/>
                    <a:pt x="492" y="883"/>
                    <a:pt x="425" y="965"/>
                  </a:cubicBezTo>
                  <a:cubicBezTo>
                    <a:pt x="267" y="1152"/>
                    <a:pt x="1" y="1368"/>
                    <a:pt x="158" y="1640"/>
                  </a:cubicBezTo>
                  <a:cubicBezTo>
                    <a:pt x="228" y="1760"/>
                    <a:pt x="367" y="1848"/>
                    <a:pt x="497" y="1893"/>
                  </a:cubicBezTo>
                  <a:cubicBezTo>
                    <a:pt x="553" y="1911"/>
                    <a:pt x="608" y="1921"/>
                    <a:pt x="664" y="1921"/>
                  </a:cubicBezTo>
                  <a:cubicBezTo>
                    <a:pt x="672" y="1921"/>
                    <a:pt x="679" y="1921"/>
                    <a:pt x="687" y="1921"/>
                  </a:cubicBezTo>
                  <a:cubicBezTo>
                    <a:pt x="719" y="1920"/>
                    <a:pt x="752" y="1915"/>
                    <a:pt x="783" y="1913"/>
                  </a:cubicBezTo>
                  <a:cubicBezTo>
                    <a:pt x="788" y="1894"/>
                    <a:pt x="791" y="1873"/>
                    <a:pt x="796" y="1855"/>
                  </a:cubicBezTo>
                  <a:cubicBezTo>
                    <a:pt x="904" y="1473"/>
                    <a:pt x="1100" y="1147"/>
                    <a:pt x="1387" y="899"/>
                  </a:cubicBezTo>
                  <a:cubicBezTo>
                    <a:pt x="1383" y="897"/>
                    <a:pt x="1381" y="897"/>
                    <a:pt x="1376" y="895"/>
                  </a:cubicBezTo>
                  <a:cubicBezTo>
                    <a:pt x="1081" y="733"/>
                    <a:pt x="1015" y="327"/>
                    <a:pt x="1180" y="53"/>
                  </a:cubicBezTo>
                  <a:cubicBezTo>
                    <a:pt x="1127" y="17"/>
                    <a:pt x="1064" y="1"/>
                    <a:pt x="99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43"/>
            <p:cNvSpPr/>
            <p:nvPr/>
          </p:nvSpPr>
          <p:spPr>
            <a:xfrm>
              <a:off x="4418645" y="978402"/>
              <a:ext cx="185376" cy="163226"/>
            </a:xfrm>
            <a:custGeom>
              <a:rect b="b" l="l" r="r" t="t"/>
              <a:pathLst>
                <a:path extrusionOk="0" h="4112" w="4670">
                  <a:moveTo>
                    <a:pt x="3234" y="0"/>
                  </a:moveTo>
                  <a:cubicBezTo>
                    <a:pt x="2909" y="0"/>
                    <a:pt x="2585" y="15"/>
                    <a:pt x="2261" y="44"/>
                  </a:cubicBezTo>
                  <a:cubicBezTo>
                    <a:pt x="1865" y="78"/>
                    <a:pt x="1472" y="135"/>
                    <a:pt x="1081" y="213"/>
                  </a:cubicBezTo>
                  <a:cubicBezTo>
                    <a:pt x="712" y="286"/>
                    <a:pt x="348" y="369"/>
                    <a:pt x="0" y="510"/>
                  </a:cubicBezTo>
                  <a:cubicBezTo>
                    <a:pt x="203" y="938"/>
                    <a:pt x="446" y="1347"/>
                    <a:pt x="727" y="1727"/>
                  </a:cubicBezTo>
                  <a:cubicBezTo>
                    <a:pt x="686" y="1544"/>
                    <a:pt x="681" y="1353"/>
                    <a:pt x="713" y="1170"/>
                  </a:cubicBezTo>
                  <a:cubicBezTo>
                    <a:pt x="778" y="817"/>
                    <a:pt x="1031" y="429"/>
                    <a:pt x="1426" y="429"/>
                  </a:cubicBezTo>
                  <a:cubicBezTo>
                    <a:pt x="1439" y="429"/>
                    <a:pt x="1451" y="430"/>
                    <a:pt x="1464" y="430"/>
                  </a:cubicBezTo>
                  <a:cubicBezTo>
                    <a:pt x="1634" y="441"/>
                    <a:pt x="1802" y="526"/>
                    <a:pt x="1891" y="674"/>
                  </a:cubicBezTo>
                  <a:cubicBezTo>
                    <a:pt x="2005" y="863"/>
                    <a:pt x="1949" y="1083"/>
                    <a:pt x="1948" y="1291"/>
                  </a:cubicBezTo>
                  <a:cubicBezTo>
                    <a:pt x="1948" y="1409"/>
                    <a:pt x="1973" y="1514"/>
                    <a:pt x="2066" y="1593"/>
                  </a:cubicBezTo>
                  <a:cubicBezTo>
                    <a:pt x="2136" y="1650"/>
                    <a:pt x="2219" y="1691"/>
                    <a:pt x="2286" y="1752"/>
                  </a:cubicBezTo>
                  <a:cubicBezTo>
                    <a:pt x="2419" y="1873"/>
                    <a:pt x="2461" y="2051"/>
                    <a:pt x="2436" y="2224"/>
                  </a:cubicBezTo>
                  <a:cubicBezTo>
                    <a:pt x="2394" y="2512"/>
                    <a:pt x="2126" y="2831"/>
                    <a:pt x="1821" y="2878"/>
                  </a:cubicBezTo>
                  <a:cubicBezTo>
                    <a:pt x="1978" y="3007"/>
                    <a:pt x="2141" y="3129"/>
                    <a:pt x="2315" y="3244"/>
                  </a:cubicBezTo>
                  <a:cubicBezTo>
                    <a:pt x="2678" y="3445"/>
                    <a:pt x="3052" y="3628"/>
                    <a:pt x="3432" y="3791"/>
                  </a:cubicBezTo>
                  <a:cubicBezTo>
                    <a:pt x="3706" y="3909"/>
                    <a:pt x="3983" y="4015"/>
                    <a:pt x="4263" y="4112"/>
                  </a:cubicBezTo>
                  <a:cubicBezTo>
                    <a:pt x="4211" y="3648"/>
                    <a:pt x="4169" y="3176"/>
                    <a:pt x="4244" y="2715"/>
                  </a:cubicBezTo>
                  <a:lnTo>
                    <a:pt x="4244" y="2715"/>
                  </a:lnTo>
                  <a:cubicBezTo>
                    <a:pt x="4228" y="2717"/>
                    <a:pt x="4212" y="2718"/>
                    <a:pt x="4196" y="2718"/>
                  </a:cubicBezTo>
                  <a:cubicBezTo>
                    <a:pt x="4142" y="2718"/>
                    <a:pt x="4088" y="2709"/>
                    <a:pt x="4042" y="2700"/>
                  </a:cubicBezTo>
                  <a:cubicBezTo>
                    <a:pt x="3891" y="2663"/>
                    <a:pt x="3747" y="2578"/>
                    <a:pt x="3636" y="2473"/>
                  </a:cubicBezTo>
                  <a:cubicBezTo>
                    <a:pt x="3441" y="2286"/>
                    <a:pt x="3402" y="2010"/>
                    <a:pt x="3523" y="1773"/>
                  </a:cubicBezTo>
                  <a:cubicBezTo>
                    <a:pt x="3581" y="1656"/>
                    <a:pt x="3677" y="1571"/>
                    <a:pt x="3766" y="1481"/>
                  </a:cubicBezTo>
                  <a:cubicBezTo>
                    <a:pt x="3873" y="1372"/>
                    <a:pt x="3930" y="1274"/>
                    <a:pt x="3898" y="1117"/>
                  </a:cubicBezTo>
                  <a:cubicBezTo>
                    <a:pt x="3873" y="989"/>
                    <a:pt x="3862" y="870"/>
                    <a:pt x="3922" y="749"/>
                  </a:cubicBezTo>
                  <a:cubicBezTo>
                    <a:pt x="3975" y="641"/>
                    <a:pt x="4071" y="556"/>
                    <a:pt x="4174" y="498"/>
                  </a:cubicBezTo>
                  <a:cubicBezTo>
                    <a:pt x="4271" y="443"/>
                    <a:pt x="4385" y="411"/>
                    <a:pt x="4496" y="411"/>
                  </a:cubicBezTo>
                  <a:cubicBezTo>
                    <a:pt x="4556" y="411"/>
                    <a:pt x="4615" y="420"/>
                    <a:pt x="4670" y="441"/>
                  </a:cubicBezTo>
                  <a:cubicBezTo>
                    <a:pt x="4623" y="346"/>
                    <a:pt x="4595" y="243"/>
                    <a:pt x="4592" y="139"/>
                  </a:cubicBezTo>
                  <a:cubicBezTo>
                    <a:pt x="4218" y="27"/>
                    <a:pt x="3826" y="9"/>
                    <a:pt x="3440" y="2"/>
                  </a:cubicBezTo>
                  <a:cubicBezTo>
                    <a:pt x="3371" y="1"/>
                    <a:pt x="3303" y="0"/>
                    <a:pt x="32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43"/>
            <p:cNvSpPr/>
            <p:nvPr/>
          </p:nvSpPr>
          <p:spPr>
            <a:xfrm>
              <a:off x="4453577" y="783420"/>
              <a:ext cx="83240" cy="67799"/>
            </a:xfrm>
            <a:custGeom>
              <a:rect b="b" l="l" r="r" t="t"/>
              <a:pathLst>
                <a:path extrusionOk="0" h="1708" w="2097">
                  <a:moveTo>
                    <a:pt x="1350" y="543"/>
                  </a:moveTo>
                  <a:cubicBezTo>
                    <a:pt x="1360" y="543"/>
                    <a:pt x="1369" y="544"/>
                    <a:pt x="1379" y="548"/>
                  </a:cubicBezTo>
                  <a:cubicBezTo>
                    <a:pt x="1389" y="552"/>
                    <a:pt x="1398" y="556"/>
                    <a:pt x="1408" y="561"/>
                  </a:cubicBezTo>
                  <a:cubicBezTo>
                    <a:pt x="1410" y="561"/>
                    <a:pt x="1410" y="562"/>
                    <a:pt x="1411" y="562"/>
                  </a:cubicBezTo>
                  <a:cubicBezTo>
                    <a:pt x="1421" y="568"/>
                    <a:pt x="1429" y="575"/>
                    <a:pt x="1437" y="583"/>
                  </a:cubicBezTo>
                  <a:cubicBezTo>
                    <a:pt x="1450" y="594"/>
                    <a:pt x="1458" y="609"/>
                    <a:pt x="1464" y="624"/>
                  </a:cubicBezTo>
                  <a:cubicBezTo>
                    <a:pt x="1467" y="627"/>
                    <a:pt x="1472" y="631"/>
                    <a:pt x="1474" y="636"/>
                  </a:cubicBezTo>
                  <a:cubicBezTo>
                    <a:pt x="1475" y="637"/>
                    <a:pt x="1477" y="640"/>
                    <a:pt x="1478" y="641"/>
                  </a:cubicBezTo>
                  <a:cubicBezTo>
                    <a:pt x="1481" y="650"/>
                    <a:pt x="1487" y="662"/>
                    <a:pt x="1490" y="670"/>
                  </a:cubicBezTo>
                  <a:cubicBezTo>
                    <a:pt x="1490" y="671"/>
                    <a:pt x="1492" y="672"/>
                    <a:pt x="1492" y="674"/>
                  </a:cubicBezTo>
                  <a:cubicBezTo>
                    <a:pt x="1496" y="686"/>
                    <a:pt x="1496" y="699"/>
                    <a:pt x="1498" y="710"/>
                  </a:cubicBezTo>
                  <a:lnTo>
                    <a:pt x="1498" y="718"/>
                  </a:lnTo>
                  <a:cubicBezTo>
                    <a:pt x="1499" y="734"/>
                    <a:pt x="1496" y="749"/>
                    <a:pt x="1492" y="763"/>
                  </a:cubicBezTo>
                  <a:lnTo>
                    <a:pt x="1488" y="779"/>
                  </a:lnTo>
                  <a:cubicBezTo>
                    <a:pt x="1483" y="791"/>
                    <a:pt x="1478" y="805"/>
                    <a:pt x="1472" y="816"/>
                  </a:cubicBezTo>
                  <a:cubicBezTo>
                    <a:pt x="1461" y="832"/>
                    <a:pt x="1449" y="845"/>
                    <a:pt x="1436" y="858"/>
                  </a:cubicBezTo>
                  <a:cubicBezTo>
                    <a:pt x="1432" y="864"/>
                    <a:pt x="1427" y="870"/>
                    <a:pt x="1422" y="876"/>
                  </a:cubicBezTo>
                  <a:cubicBezTo>
                    <a:pt x="1421" y="879"/>
                    <a:pt x="1417" y="881"/>
                    <a:pt x="1415" y="882"/>
                  </a:cubicBezTo>
                  <a:cubicBezTo>
                    <a:pt x="1395" y="903"/>
                    <a:pt x="1376" y="912"/>
                    <a:pt x="1349" y="922"/>
                  </a:cubicBezTo>
                  <a:cubicBezTo>
                    <a:pt x="1336" y="927"/>
                    <a:pt x="1325" y="929"/>
                    <a:pt x="1312" y="929"/>
                  </a:cubicBezTo>
                  <a:cubicBezTo>
                    <a:pt x="1309" y="929"/>
                    <a:pt x="1305" y="929"/>
                    <a:pt x="1302" y="929"/>
                  </a:cubicBezTo>
                  <a:cubicBezTo>
                    <a:pt x="1277" y="928"/>
                    <a:pt x="1260" y="922"/>
                    <a:pt x="1239" y="912"/>
                  </a:cubicBezTo>
                  <a:cubicBezTo>
                    <a:pt x="1238" y="911"/>
                    <a:pt x="1237" y="911"/>
                    <a:pt x="1235" y="911"/>
                  </a:cubicBezTo>
                  <a:cubicBezTo>
                    <a:pt x="1232" y="907"/>
                    <a:pt x="1227" y="905"/>
                    <a:pt x="1223" y="901"/>
                  </a:cubicBezTo>
                  <a:cubicBezTo>
                    <a:pt x="1219" y="897"/>
                    <a:pt x="1214" y="894"/>
                    <a:pt x="1211" y="891"/>
                  </a:cubicBezTo>
                  <a:cubicBezTo>
                    <a:pt x="1193" y="873"/>
                    <a:pt x="1181" y="853"/>
                    <a:pt x="1173" y="828"/>
                  </a:cubicBezTo>
                  <a:cubicBezTo>
                    <a:pt x="1168" y="814"/>
                    <a:pt x="1167" y="795"/>
                    <a:pt x="1165" y="782"/>
                  </a:cubicBezTo>
                  <a:cubicBezTo>
                    <a:pt x="1162" y="757"/>
                    <a:pt x="1167" y="738"/>
                    <a:pt x="1170" y="713"/>
                  </a:cubicBezTo>
                  <a:cubicBezTo>
                    <a:pt x="1171" y="707"/>
                    <a:pt x="1171" y="700"/>
                    <a:pt x="1173" y="693"/>
                  </a:cubicBezTo>
                  <a:cubicBezTo>
                    <a:pt x="1177" y="682"/>
                    <a:pt x="1182" y="670"/>
                    <a:pt x="1186" y="660"/>
                  </a:cubicBezTo>
                  <a:cubicBezTo>
                    <a:pt x="1187" y="657"/>
                    <a:pt x="1189" y="653"/>
                    <a:pt x="1189" y="651"/>
                  </a:cubicBezTo>
                  <a:cubicBezTo>
                    <a:pt x="1197" y="640"/>
                    <a:pt x="1206" y="630"/>
                    <a:pt x="1212" y="620"/>
                  </a:cubicBezTo>
                  <a:cubicBezTo>
                    <a:pt x="1213" y="618"/>
                    <a:pt x="1215" y="616"/>
                    <a:pt x="1219" y="614"/>
                  </a:cubicBezTo>
                  <a:cubicBezTo>
                    <a:pt x="1228" y="605"/>
                    <a:pt x="1237" y="599"/>
                    <a:pt x="1249" y="590"/>
                  </a:cubicBezTo>
                  <a:cubicBezTo>
                    <a:pt x="1251" y="587"/>
                    <a:pt x="1255" y="584"/>
                    <a:pt x="1258" y="580"/>
                  </a:cubicBezTo>
                  <a:cubicBezTo>
                    <a:pt x="1268" y="567"/>
                    <a:pt x="1282" y="559"/>
                    <a:pt x="1298" y="554"/>
                  </a:cubicBezTo>
                  <a:cubicBezTo>
                    <a:pt x="1308" y="548"/>
                    <a:pt x="1319" y="545"/>
                    <a:pt x="1329" y="545"/>
                  </a:cubicBezTo>
                  <a:cubicBezTo>
                    <a:pt x="1336" y="544"/>
                    <a:pt x="1343" y="543"/>
                    <a:pt x="1350" y="543"/>
                  </a:cubicBezTo>
                  <a:close/>
                  <a:moveTo>
                    <a:pt x="1472" y="1"/>
                  </a:moveTo>
                  <a:cubicBezTo>
                    <a:pt x="1469" y="1"/>
                    <a:pt x="1466" y="1"/>
                    <a:pt x="1462" y="1"/>
                  </a:cubicBezTo>
                  <a:cubicBezTo>
                    <a:pt x="1209" y="5"/>
                    <a:pt x="957" y="110"/>
                    <a:pt x="738" y="232"/>
                  </a:cubicBezTo>
                  <a:cubicBezTo>
                    <a:pt x="608" y="305"/>
                    <a:pt x="495" y="392"/>
                    <a:pt x="384" y="484"/>
                  </a:cubicBezTo>
                  <a:cubicBezTo>
                    <a:pt x="276" y="588"/>
                    <a:pt x="181" y="707"/>
                    <a:pt x="116" y="838"/>
                  </a:cubicBezTo>
                  <a:cubicBezTo>
                    <a:pt x="11" y="1048"/>
                    <a:pt x="0" y="1335"/>
                    <a:pt x="187" y="1506"/>
                  </a:cubicBezTo>
                  <a:cubicBezTo>
                    <a:pt x="347" y="1654"/>
                    <a:pt x="594" y="1708"/>
                    <a:pt x="811" y="1708"/>
                  </a:cubicBezTo>
                  <a:cubicBezTo>
                    <a:pt x="831" y="1708"/>
                    <a:pt x="851" y="1708"/>
                    <a:pt x="870" y="1707"/>
                  </a:cubicBezTo>
                  <a:cubicBezTo>
                    <a:pt x="1332" y="1686"/>
                    <a:pt x="1729" y="1395"/>
                    <a:pt x="1928" y="985"/>
                  </a:cubicBezTo>
                  <a:cubicBezTo>
                    <a:pt x="2025" y="789"/>
                    <a:pt x="2097" y="529"/>
                    <a:pt x="2011" y="315"/>
                  </a:cubicBezTo>
                  <a:cubicBezTo>
                    <a:pt x="1925" y="100"/>
                    <a:pt x="1690" y="1"/>
                    <a:pt x="147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43"/>
            <p:cNvSpPr/>
            <p:nvPr/>
          </p:nvSpPr>
          <p:spPr>
            <a:xfrm>
              <a:off x="4452981" y="1001623"/>
              <a:ext cx="56446" cy="85781"/>
            </a:xfrm>
            <a:custGeom>
              <a:rect b="b" l="l" r="r" t="t"/>
              <a:pathLst>
                <a:path extrusionOk="0" h="2161" w="1422">
                  <a:moveTo>
                    <a:pt x="577" y="1"/>
                  </a:moveTo>
                  <a:cubicBezTo>
                    <a:pt x="556" y="1"/>
                    <a:pt x="536" y="2"/>
                    <a:pt x="515" y="6"/>
                  </a:cubicBezTo>
                  <a:cubicBezTo>
                    <a:pt x="150" y="66"/>
                    <a:pt x="5" y="485"/>
                    <a:pt x="1" y="809"/>
                  </a:cubicBezTo>
                  <a:cubicBezTo>
                    <a:pt x="1" y="971"/>
                    <a:pt x="32" y="1127"/>
                    <a:pt x="86" y="1279"/>
                  </a:cubicBezTo>
                  <a:cubicBezTo>
                    <a:pt x="138" y="1423"/>
                    <a:pt x="223" y="1542"/>
                    <a:pt x="299" y="1672"/>
                  </a:cubicBezTo>
                  <a:cubicBezTo>
                    <a:pt x="456" y="1843"/>
                    <a:pt x="623" y="2005"/>
                    <a:pt x="799" y="2160"/>
                  </a:cubicBezTo>
                  <a:cubicBezTo>
                    <a:pt x="875" y="2123"/>
                    <a:pt x="957" y="2104"/>
                    <a:pt x="1030" y="2061"/>
                  </a:cubicBezTo>
                  <a:cubicBezTo>
                    <a:pt x="1108" y="2016"/>
                    <a:pt x="1178" y="1966"/>
                    <a:pt x="1240" y="1900"/>
                  </a:cubicBezTo>
                  <a:cubicBezTo>
                    <a:pt x="1349" y="1781"/>
                    <a:pt x="1421" y="1606"/>
                    <a:pt x="1378" y="1445"/>
                  </a:cubicBezTo>
                  <a:cubicBezTo>
                    <a:pt x="1337" y="1292"/>
                    <a:pt x="1180" y="1237"/>
                    <a:pt x="1067" y="1142"/>
                  </a:cubicBezTo>
                  <a:cubicBezTo>
                    <a:pt x="948" y="1040"/>
                    <a:pt x="901" y="894"/>
                    <a:pt x="898" y="741"/>
                  </a:cubicBezTo>
                  <a:cubicBezTo>
                    <a:pt x="894" y="574"/>
                    <a:pt x="957" y="396"/>
                    <a:pt x="907" y="232"/>
                  </a:cubicBezTo>
                  <a:cubicBezTo>
                    <a:pt x="864" y="86"/>
                    <a:pt x="723" y="1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43"/>
            <p:cNvSpPr/>
            <p:nvPr/>
          </p:nvSpPr>
          <p:spPr>
            <a:xfrm>
              <a:off x="4391375" y="708793"/>
              <a:ext cx="107653" cy="96538"/>
            </a:xfrm>
            <a:custGeom>
              <a:rect b="b" l="l" r="r" t="t"/>
              <a:pathLst>
                <a:path extrusionOk="0" h="2432" w="2712">
                  <a:moveTo>
                    <a:pt x="1529" y="1"/>
                  </a:moveTo>
                  <a:cubicBezTo>
                    <a:pt x="1359" y="1"/>
                    <a:pt x="1189" y="32"/>
                    <a:pt x="1031" y="96"/>
                  </a:cubicBezTo>
                  <a:cubicBezTo>
                    <a:pt x="683" y="239"/>
                    <a:pt x="453" y="509"/>
                    <a:pt x="266" y="818"/>
                  </a:cubicBezTo>
                  <a:cubicBezTo>
                    <a:pt x="156" y="1230"/>
                    <a:pt x="66" y="1645"/>
                    <a:pt x="1" y="2066"/>
                  </a:cubicBezTo>
                  <a:cubicBezTo>
                    <a:pt x="3" y="2067"/>
                    <a:pt x="5" y="2068"/>
                    <a:pt x="6" y="2071"/>
                  </a:cubicBezTo>
                  <a:cubicBezTo>
                    <a:pt x="144" y="2283"/>
                    <a:pt x="411" y="2419"/>
                    <a:pt x="661" y="2431"/>
                  </a:cubicBezTo>
                  <a:cubicBezTo>
                    <a:pt x="670" y="2431"/>
                    <a:pt x="680" y="2431"/>
                    <a:pt x="689" y="2431"/>
                  </a:cubicBezTo>
                  <a:cubicBezTo>
                    <a:pt x="953" y="2431"/>
                    <a:pt x="1113" y="2231"/>
                    <a:pt x="1222" y="2008"/>
                  </a:cubicBezTo>
                  <a:cubicBezTo>
                    <a:pt x="1325" y="1800"/>
                    <a:pt x="1391" y="1580"/>
                    <a:pt x="1545" y="1401"/>
                  </a:cubicBezTo>
                  <a:cubicBezTo>
                    <a:pt x="1685" y="1238"/>
                    <a:pt x="1875" y="1116"/>
                    <a:pt x="2078" y="1049"/>
                  </a:cubicBezTo>
                  <a:cubicBezTo>
                    <a:pt x="2239" y="996"/>
                    <a:pt x="2483" y="975"/>
                    <a:pt x="2578" y="817"/>
                  </a:cubicBezTo>
                  <a:cubicBezTo>
                    <a:pt x="2712" y="602"/>
                    <a:pt x="2498" y="370"/>
                    <a:pt x="2333" y="252"/>
                  </a:cubicBezTo>
                  <a:cubicBezTo>
                    <a:pt x="2100" y="88"/>
                    <a:pt x="1814" y="1"/>
                    <a:pt x="152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43"/>
            <p:cNvSpPr/>
            <p:nvPr/>
          </p:nvSpPr>
          <p:spPr>
            <a:xfrm>
              <a:off x="4408642" y="872535"/>
              <a:ext cx="50095" cy="75103"/>
            </a:xfrm>
            <a:custGeom>
              <a:rect b="b" l="l" r="r" t="t"/>
              <a:pathLst>
                <a:path extrusionOk="0" h="1892" w="1262">
                  <a:moveTo>
                    <a:pt x="915" y="0"/>
                  </a:moveTo>
                  <a:cubicBezTo>
                    <a:pt x="838" y="0"/>
                    <a:pt x="761" y="18"/>
                    <a:pt x="689" y="42"/>
                  </a:cubicBezTo>
                  <a:cubicBezTo>
                    <a:pt x="583" y="77"/>
                    <a:pt x="481" y="130"/>
                    <a:pt x="388" y="197"/>
                  </a:cubicBezTo>
                  <a:cubicBezTo>
                    <a:pt x="336" y="243"/>
                    <a:pt x="290" y="292"/>
                    <a:pt x="251" y="342"/>
                  </a:cubicBezTo>
                  <a:cubicBezTo>
                    <a:pt x="102" y="532"/>
                    <a:pt x="17" y="776"/>
                    <a:pt x="7" y="1019"/>
                  </a:cubicBezTo>
                  <a:cubicBezTo>
                    <a:pt x="0" y="1249"/>
                    <a:pt x="54" y="1497"/>
                    <a:pt x="201" y="1677"/>
                  </a:cubicBezTo>
                  <a:cubicBezTo>
                    <a:pt x="301" y="1799"/>
                    <a:pt x="467" y="1892"/>
                    <a:pt x="629" y="1892"/>
                  </a:cubicBezTo>
                  <a:cubicBezTo>
                    <a:pt x="700" y="1892"/>
                    <a:pt x="770" y="1874"/>
                    <a:pt x="833" y="1833"/>
                  </a:cubicBezTo>
                  <a:cubicBezTo>
                    <a:pt x="980" y="1738"/>
                    <a:pt x="909" y="1582"/>
                    <a:pt x="921" y="1437"/>
                  </a:cubicBezTo>
                  <a:cubicBezTo>
                    <a:pt x="930" y="1318"/>
                    <a:pt x="960" y="1200"/>
                    <a:pt x="1002" y="1086"/>
                  </a:cubicBezTo>
                  <a:cubicBezTo>
                    <a:pt x="1094" y="835"/>
                    <a:pt x="1261" y="576"/>
                    <a:pt x="1228" y="296"/>
                  </a:cubicBezTo>
                  <a:cubicBezTo>
                    <a:pt x="1214" y="162"/>
                    <a:pt x="1146" y="41"/>
                    <a:pt x="1005" y="9"/>
                  </a:cubicBezTo>
                  <a:cubicBezTo>
                    <a:pt x="975" y="3"/>
                    <a:pt x="945" y="0"/>
                    <a:pt x="91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43"/>
            <p:cNvSpPr/>
            <p:nvPr/>
          </p:nvSpPr>
          <p:spPr>
            <a:xfrm>
              <a:off x="4647248" y="1114317"/>
              <a:ext cx="10083" cy="26993"/>
            </a:xfrm>
            <a:custGeom>
              <a:rect b="b" l="l" r="r" t="t"/>
              <a:pathLst>
                <a:path extrusionOk="0" h="680" w="254">
                  <a:moveTo>
                    <a:pt x="112" y="0"/>
                  </a:moveTo>
                  <a:cubicBezTo>
                    <a:pt x="111" y="0"/>
                    <a:pt x="110" y="0"/>
                    <a:pt x="109" y="1"/>
                  </a:cubicBezTo>
                  <a:cubicBezTo>
                    <a:pt x="53" y="3"/>
                    <a:pt x="0" y="47"/>
                    <a:pt x="2" y="106"/>
                  </a:cubicBezTo>
                  <a:cubicBezTo>
                    <a:pt x="8" y="193"/>
                    <a:pt x="11" y="281"/>
                    <a:pt x="17" y="368"/>
                  </a:cubicBezTo>
                  <a:cubicBezTo>
                    <a:pt x="21" y="411"/>
                    <a:pt x="23" y="454"/>
                    <a:pt x="27" y="496"/>
                  </a:cubicBezTo>
                  <a:cubicBezTo>
                    <a:pt x="34" y="554"/>
                    <a:pt x="44" y="619"/>
                    <a:pt x="93" y="657"/>
                  </a:cubicBezTo>
                  <a:cubicBezTo>
                    <a:pt x="110" y="671"/>
                    <a:pt x="132" y="680"/>
                    <a:pt x="154" y="680"/>
                  </a:cubicBezTo>
                  <a:cubicBezTo>
                    <a:pt x="172" y="680"/>
                    <a:pt x="190" y="673"/>
                    <a:pt x="204" y="657"/>
                  </a:cubicBezTo>
                  <a:cubicBezTo>
                    <a:pt x="230" y="629"/>
                    <a:pt x="245" y="600"/>
                    <a:pt x="249" y="562"/>
                  </a:cubicBezTo>
                  <a:cubicBezTo>
                    <a:pt x="250" y="542"/>
                    <a:pt x="252" y="521"/>
                    <a:pt x="252" y="501"/>
                  </a:cubicBezTo>
                  <a:cubicBezTo>
                    <a:pt x="253" y="458"/>
                    <a:pt x="246" y="412"/>
                    <a:pt x="242" y="368"/>
                  </a:cubicBezTo>
                  <a:cubicBezTo>
                    <a:pt x="235" y="281"/>
                    <a:pt x="223" y="193"/>
                    <a:pt x="214" y="106"/>
                  </a:cubicBezTo>
                  <a:cubicBezTo>
                    <a:pt x="208" y="53"/>
                    <a:pt x="170" y="0"/>
                    <a:pt x="1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43"/>
            <p:cNvSpPr/>
            <p:nvPr/>
          </p:nvSpPr>
          <p:spPr>
            <a:xfrm>
              <a:off x="4668366" y="1102726"/>
              <a:ext cx="23460" cy="10599"/>
            </a:xfrm>
            <a:custGeom>
              <a:rect b="b" l="l" r="r" t="t"/>
              <a:pathLst>
                <a:path extrusionOk="0" h="267" w="591">
                  <a:moveTo>
                    <a:pt x="271" y="37"/>
                  </a:moveTo>
                  <a:cubicBezTo>
                    <a:pt x="274" y="38"/>
                    <a:pt x="277" y="39"/>
                    <a:pt x="279" y="39"/>
                  </a:cubicBezTo>
                  <a:lnTo>
                    <a:pt x="279" y="39"/>
                  </a:lnTo>
                  <a:cubicBezTo>
                    <a:pt x="278" y="39"/>
                    <a:pt x="275" y="38"/>
                    <a:pt x="271" y="37"/>
                  </a:cubicBezTo>
                  <a:close/>
                  <a:moveTo>
                    <a:pt x="102" y="0"/>
                  </a:moveTo>
                  <a:cubicBezTo>
                    <a:pt x="62" y="0"/>
                    <a:pt x="21" y="29"/>
                    <a:pt x="13" y="69"/>
                  </a:cubicBezTo>
                  <a:cubicBezTo>
                    <a:pt x="0" y="122"/>
                    <a:pt x="30" y="165"/>
                    <a:pt x="78" y="183"/>
                  </a:cubicBezTo>
                  <a:cubicBezTo>
                    <a:pt x="146" y="209"/>
                    <a:pt x="217" y="231"/>
                    <a:pt x="289" y="246"/>
                  </a:cubicBezTo>
                  <a:cubicBezTo>
                    <a:pt x="329" y="254"/>
                    <a:pt x="386" y="267"/>
                    <a:pt x="439" y="267"/>
                  </a:cubicBezTo>
                  <a:cubicBezTo>
                    <a:pt x="503" y="267"/>
                    <a:pt x="562" y="248"/>
                    <a:pt x="581" y="182"/>
                  </a:cubicBezTo>
                  <a:cubicBezTo>
                    <a:pt x="591" y="137"/>
                    <a:pt x="565" y="94"/>
                    <a:pt x="528" y="69"/>
                  </a:cubicBezTo>
                  <a:cubicBezTo>
                    <a:pt x="500" y="52"/>
                    <a:pt x="463" y="49"/>
                    <a:pt x="432" y="48"/>
                  </a:cubicBezTo>
                  <a:cubicBezTo>
                    <a:pt x="395" y="46"/>
                    <a:pt x="359" y="47"/>
                    <a:pt x="322" y="43"/>
                  </a:cubicBezTo>
                  <a:cubicBezTo>
                    <a:pt x="308" y="42"/>
                    <a:pt x="293" y="42"/>
                    <a:pt x="279" y="39"/>
                  </a:cubicBezTo>
                  <a:lnTo>
                    <a:pt x="279" y="39"/>
                  </a:lnTo>
                  <a:cubicBezTo>
                    <a:pt x="282" y="40"/>
                    <a:pt x="284" y="40"/>
                    <a:pt x="283" y="40"/>
                  </a:cubicBezTo>
                  <a:cubicBezTo>
                    <a:pt x="282" y="40"/>
                    <a:pt x="266" y="37"/>
                    <a:pt x="263" y="36"/>
                  </a:cubicBezTo>
                  <a:cubicBezTo>
                    <a:pt x="254" y="35"/>
                    <a:pt x="243" y="33"/>
                    <a:pt x="234" y="31"/>
                  </a:cubicBezTo>
                  <a:cubicBezTo>
                    <a:pt x="197" y="25"/>
                    <a:pt x="162" y="15"/>
                    <a:pt x="126" y="4"/>
                  </a:cubicBezTo>
                  <a:cubicBezTo>
                    <a:pt x="119" y="2"/>
                    <a:pt x="110" y="0"/>
                    <a:pt x="10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43"/>
            <p:cNvSpPr/>
            <p:nvPr/>
          </p:nvSpPr>
          <p:spPr>
            <a:xfrm>
              <a:off x="4682855" y="1127536"/>
              <a:ext cx="13814" cy="20721"/>
            </a:xfrm>
            <a:custGeom>
              <a:rect b="b" l="l" r="r" t="t"/>
              <a:pathLst>
                <a:path extrusionOk="0" h="522" w="348">
                  <a:moveTo>
                    <a:pt x="109" y="1"/>
                  </a:moveTo>
                  <a:cubicBezTo>
                    <a:pt x="96" y="1"/>
                    <a:pt x="83" y="3"/>
                    <a:pt x="70" y="8"/>
                  </a:cubicBezTo>
                  <a:cubicBezTo>
                    <a:pt x="50" y="16"/>
                    <a:pt x="31" y="31"/>
                    <a:pt x="21" y="50"/>
                  </a:cubicBezTo>
                  <a:cubicBezTo>
                    <a:pt x="9" y="73"/>
                    <a:pt x="1" y="104"/>
                    <a:pt x="10" y="128"/>
                  </a:cubicBezTo>
                  <a:cubicBezTo>
                    <a:pt x="34" y="187"/>
                    <a:pt x="59" y="247"/>
                    <a:pt x="81" y="307"/>
                  </a:cubicBezTo>
                  <a:cubicBezTo>
                    <a:pt x="96" y="341"/>
                    <a:pt x="108" y="378"/>
                    <a:pt x="124" y="413"/>
                  </a:cubicBezTo>
                  <a:cubicBezTo>
                    <a:pt x="130" y="428"/>
                    <a:pt x="136" y="442"/>
                    <a:pt x="145" y="454"/>
                  </a:cubicBezTo>
                  <a:cubicBezTo>
                    <a:pt x="161" y="479"/>
                    <a:pt x="183" y="498"/>
                    <a:pt x="209" y="511"/>
                  </a:cubicBezTo>
                  <a:cubicBezTo>
                    <a:pt x="223" y="518"/>
                    <a:pt x="239" y="522"/>
                    <a:pt x="254" y="522"/>
                  </a:cubicBezTo>
                  <a:cubicBezTo>
                    <a:pt x="292" y="522"/>
                    <a:pt x="328" y="499"/>
                    <a:pt x="338" y="459"/>
                  </a:cubicBezTo>
                  <a:cubicBezTo>
                    <a:pt x="346" y="434"/>
                    <a:pt x="348" y="411"/>
                    <a:pt x="346" y="385"/>
                  </a:cubicBezTo>
                  <a:cubicBezTo>
                    <a:pt x="342" y="357"/>
                    <a:pt x="331" y="331"/>
                    <a:pt x="320" y="307"/>
                  </a:cubicBezTo>
                  <a:cubicBezTo>
                    <a:pt x="306" y="278"/>
                    <a:pt x="292" y="251"/>
                    <a:pt x="279" y="224"/>
                  </a:cubicBezTo>
                  <a:cubicBezTo>
                    <a:pt x="250" y="166"/>
                    <a:pt x="223" y="109"/>
                    <a:pt x="196" y="51"/>
                  </a:cubicBezTo>
                  <a:cubicBezTo>
                    <a:pt x="185" y="30"/>
                    <a:pt x="158" y="9"/>
                    <a:pt x="135" y="4"/>
                  </a:cubicBezTo>
                  <a:cubicBezTo>
                    <a:pt x="127" y="2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43"/>
            <p:cNvSpPr/>
            <p:nvPr/>
          </p:nvSpPr>
          <p:spPr>
            <a:xfrm>
              <a:off x="4706632" y="1133292"/>
              <a:ext cx="26596" cy="14251"/>
            </a:xfrm>
            <a:custGeom>
              <a:rect b="b" l="l" r="r" t="t"/>
              <a:pathLst>
                <a:path extrusionOk="0" h="359" w="670">
                  <a:moveTo>
                    <a:pt x="128" y="1"/>
                  </a:moveTo>
                  <a:cubicBezTo>
                    <a:pt x="89" y="1"/>
                    <a:pt x="50" y="18"/>
                    <a:pt x="30" y="55"/>
                  </a:cubicBezTo>
                  <a:cubicBezTo>
                    <a:pt x="1" y="110"/>
                    <a:pt x="15" y="179"/>
                    <a:pt x="71" y="211"/>
                  </a:cubicBezTo>
                  <a:cubicBezTo>
                    <a:pt x="211" y="292"/>
                    <a:pt x="378" y="359"/>
                    <a:pt x="544" y="359"/>
                  </a:cubicBezTo>
                  <a:cubicBezTo>
                    <a:pt x="547" y="359"/>
                    <a:pt x="551" y="359"/>
                    <a:pt x="555" y="359"/>
                  </a:cubicBezTo>
                  <a:cubicBezTo>
                    <a:pt x="609" y="357"/>
                    <a:pt x="655" y="318"/>
                    <a:pt x="661" y="263"/>
                  </a:cubicBezTo>
                  <a:cubicBezTo>
                    <a:pt x="669" y="211"/>
                    <a:pt x="637" y="158"/>
                    <a:pt x="585" y="145"/>
                  </a:cubicBezTo>
                  <a:cubicBezTo>
                    <a:pt x="513" y="127"/>
                    <a:pt x="441" y="111"/>
                    <a:pt x="370" y="90"/>
                  </a:cubicBezTo>
                  <a:cubicBezTo>
                    <a:pt x="336" y="80"/>
                    <a:pt x="302" y="68"/>
                    <a:pt x="270" y="55"/>
                  </a:cubicBezTo>
                  <a:cubicBezTo>
                    <a:pt x="268" y="55"/>
                    <a:pt x="268" y="55"/>
                    <a:pt x="266" y="54"/>
                  </a:cubicBezTo>
                  <a:cubicBezTo>
                    <a:pt x="265" y="53"/>
                    <a:pt x="263" y="53"/>
                    <a:pt x="261" y="52"/>
                  </a:cubicBezTo>
                  <a:cubicBezTo>
                    <a:pt x="255" y="48"/>
                    <a:pt x="248" y="44"/>
                    <a:pt x="240" y="42"/>
                  </a:cubicBezTo>
                  <a:lnTo>
                    <a:pt x="186" y="15"/>
                  </a:lnTo>
                  <a:cubicBezTo>
                    <a:pt x="168" y="5"/>
                    <a:pt x="148" y="1"/>
                    <a:pt x="1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43"/>
            <p:cNvSpPr/>
            <p:nvPr/>
          </p:nvSpPr>
          <p:spPr>
            <a:xfrm>
              <a:off x="4745493" y="1145518"/>
              <a:ext cx="18022" cy="18299"/>
            </a:xfrm>
            <a:custGeom>
              <a:rect b="b" l="l" r="r" t="t"/>
              <a:pathLst>
                <a:path extrusionOk="0" h="461" w="454">
                  <a:moveTo>
                    <a:pt x="118" y="1"/>
                  </a:moveTo>
                  <a:cubicBezTo>
                    <a:pt x="89" y="1"/>
                    <a:pt x="56" y="14"/>
                    <a:pt x="36" y="35"/>
                  </a:cubicBezTo>
                  <a:cubicBezTo>
                    <a:pt x="16" y="57"/>
                    <a:pt x="1" y="85"/>
                    <a:pt x="3" y="116"/>
                  </a:cubicBezTo>
                  <a:cubicBezTo>
                    <a:pt x="4" y="147"/>
                    <a:pt x="14" y="177"/>
                    <a:pt x="36" y="199"/>
                  </a:cubicBezTo>
                  <a:cubicBezTo>
                    <a:pt x="79" y="239"/>
                    <a:pt x="121" y="281"/>
                    <a:pt x="160" y="325"/>
                  </a:cubicBezTo>
                  <a:cubicBezTo>
                    <a:pt x="180" y="348"/>
                    <a:pt x="198" y="369"/>
                    <a:pt x="218" y="390"/>
                  </a:cubicBezTo>
                  <a:cubicBezTo>
                    <a:pt x="233" y="406"/>
                    <a:pt x="254" y="424"/>
                    <a:pt x="272" y="434"/>
                  </a:cubicBezTo>
                  <a:cubicBezTo>
                    <a:pt x="291" y="443"/>
                    <a:pt x="311" y="453"/>
                    <a:pt x="332" y="458"/>
                  </a:cubicBezTo>
                  <a:cubicBezTo>
                    <a:pt x="340" y="460"/>
                    <a:pt x="348" y="461"/>
                    <a:pt x="356" y="461"/>
                  </a:cubicBezTo>
                  <a:cubicBezTo>
                    <a:pt x="377" y="461"/>
                    <a:pt x="397" y="454"/>
                    <a:pt x="415" y="441"/>
                  </a:cubicBezTo>
                  <a:cubicBezTo>
                    <a:pt x="438" y="423"/>
                    <a:pt x="454" y="397"/>
                    <a:pt x="453" y="366"/>
                  </a:cubicBezTo>
                  <a:cubicBezTo>
                    <a:pt x="452" y="343"/>
                    <a:pt x="448" y="323"/>
                    <a:pt x="442" y="302"/>
                  </a:cubicBezTo>
                  <a:cubicBezTo>
                    <a:pt x="433" y="271"/>
                    <a:pt x="414" y="246"/>
                    <a:pt x="394" y="221"/>
                  </a:cubicBezTo>
                  <a:cubicBezTo>
                    <a:pt x="376" y="198"/>
                    <a:pt x="354" y="177"/>
                    <a:pt x="333" y="156"/>
                  </a:cubicBezTo>
                  <a:cubicBezTo>
                    <a:pt x="290" y="114"/>
                    <a:pt x="246" y="74"/>
                    <a:pt x="201" y="35"/>
                  </a:cubicBezTo>
                  <a:cubicBezTo>
                    <a:pt x="177" y="15"/>
                    <a:pt x="151" y="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43"/>
            <p:cNvSpPr/>
            <p:nvPr/>
          </p:nvSpPr>
          <p:spPr>
            <a:xfrm>
              <a:off x="4907885" y="1125194"/>
              <a:ext cx="27548" cy="15759"/>
            </a:xfrm>
            <a:custGeom>
              <a:rect b="b" l="l" r="r" t="t"/>
              <a:pathLst>
                <a:path extrusionOk="0" h="397" w="694">
                  <a:moveTo>
                    <a:pt x="555" y="1"/>
                  </a:moveTo>
                  <a:cubicBezTo>
                    <a:pt x="549" y="1"/>
                    <a:pt x="544" y="1"/>
                    <a:pt x="538" y="1"/>
                  </a:cubicBezTo>
                  <a:cubicBezTo>
                    <a:pt x="509" y="4"/>
                    <a:pt x="481" y="12"/>
                    <a:pt x="454" y="21"/>
                  </a:cubicBezTo>
                  <a:cubicBezTo>
                    <a:pt x="413" y="35"/>
                    <a:pt x="372" y="50"/>
                    <a:pt x="333" y="66"/>
                  </a:cubicBezTo>
                  <a:lnTo>
                    <a:pt x="92" y="162"/>
                  </a:lnTo>
                  <a:cubicBezTo>
                    <a:pt x="62" y="173"/>
                    <a:pt x="37" y="188"/>
                    <a:pt x="21" y="216"/>
                  </a:cubicBezTo>
                  <a:cubicBezTo>
                    <a:pt x="7" y="242"/>
                    <a:pt x="1" y="278"/>
                    <a:pt x="10" y="308"/>
                  </a:cubicBezTo>
                  <a:cubicBezTo>
                    <a:pt x="25" y="355"/>
                    <a:pt x="72" y="396"/>
                    <a:pt x="124" y="396"/>
                  </a:cubicBezTo>
                  <a:cubicBezTo>
                    <a:pt x="135" y="396"/>
                    <a:pt x="145" y="395"/>
                    <a:pt x="156" y="391"/>
                  </a:cubicBezTo>
                  <a:cubicBezTo>
                    <a:pt x="236" y="362"/>
                    <a:pt x="317" y="334"/>
                    <a:pt x="399" y="305"/>
                  </a:cubicBezTo>
                  <a:cubicBezTo>
                    <a:pt x="490" y="272"/>
                    <a:pt x="595" y="247"/>
                    <a:pt x="660" y="170"/>
                  </a:cubicBezTo>
                  <a:cubicBezTo>
                    <a:pt x="682" y="144"/>
                    <a:pt x="693" y="112"/>
                    <a:pt x="684" y="75"/>
                  </a:cubicBezTo>
                  <a:cubicBezTo>
                    <a:pt x="676" y="45"/>
                    <a:pt x="649" y="12"/>
                    <a:pt x="616" y="8"/>
                  </a:cubicBezTo>
                  <a:cubicBezTo>
                    <a:pt x="596" y="4"/>
                    <a:pt x="575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43"/>
            <p:cNvSpPr/>
            <p:nvPr/>
          </p:nvSpPr>
          <p:spPr>
            <a:xfrm>
              <a:off x="4918444" y="1095224"/>
              <a:ext cx="23658" cy="14370"/>
            </a:xfrm>
            <a:custGeom>
              <a:rect b="b" l="l" r="r" t="t"/>
              <a:pathLst>
                <a:path extrusionOk="0" h="362" w="596">
                  <a:moveTo>
                    <a:pt x="462" y="0"/>
                  </a:moveTo>
                  <a:cubicBezTo>
                    <a:pt x="425" y="0"/>
                    <a:pt x="389" y="13"/>
                    <a:pt x="355" y="24"/>
                  </a:cubicBezTo>
                  <a:cubicBezTo>
                    <a:pt x="318" y="39"/>
                    <a:pt x="281" y="55"/>
                    <a:pt x="245" y="70"/>
                  </a:cubicBezTo>
                  <a:cubicBezTo>
                    <a:pt x="187" y="96"/>
                    <a:pt x="128" y="125"/>
                    <a:pt x="72" y="155"/>
                  </a:cubicBezTo>
                  <a:cubicBezTo>
                    <a:pt x="21" y="183"/>
                    <a:pt x="0" y="258"/>
                    <a:pt x="31" y="308"/>
                  </a:cubicBezTo>
                  <a:cubicBezTo>
                    <a:pt x="55" y="343"/>
                    <a:pt x="90" y="361"/>
                    <a:pt x="126" y="361"/>
                  </a:cubicBezTo>
                  <a:cubicBezTo>
                    <a:pt x="145" y="361"/>
                    <a:pt x="165" y="357"/>
                    <a:pt x="183" y="347"/>
                  </a:cubicBezTo>
                  <a:cubicBezTo>
                    <a:pt x="217" y="332"/>
                    <a:pt x="249" y="316"/>
                    <a:pt x="282" y="302"/>
                  </a:cubicBezTo>
                  <a:cubicBezTo>
                    <a:pt x="339" y="279"/>
                    <a:pt x="395" y="261"/>
                    <a:pt x="451" y="240"/>
                  </a:cubicBezTo>
                  <a:cubicBezTo>
                    <a:pt x="506" y="219"/>
                    <a:pt x="564" y="193"/>
                    <a:pt x="583" y="132"/>
                  </a:cubicBezTo>
                  <a:cubicBezTo>
                    <a:pt x="596" y="99"/>
                    <a:pt x="589" y="63"/>
                    <a:pt x="563" y="37"/>
                  </a:cubicBezTo>
                  <a:cubicBezTo>
                    <a:pt x="541" y="14"/>
                    <a:pt x="512" y="6"/>
                    <a:pt x="480" y="1"/>
                  </a:cubicBezTo>
                  <a:cubicBezTo>
                    <a:pt x="474" y="1"/>
                    <a:pt x="468" y="0"/>
                    <a:pt x="4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43"/>
            <p:cNvSpPr/>
            <p:nvPr/>
          </p:nvSpPr>
          <p:spPr>
            <a:xfrm>
              <a:off x="4949684" y="1110348"/>
              <a:ext cx="24412" cy="16632"/>
            </a:xfrm>
            <a:custGeom>
              <a:rect b="b" l="l" r="r" t="t"/>
              <a:pathLst>
                <a:path extrusionOk="0" h="419" w="615">
                  <a:moveTo>
                    <a:pt x="120" y="0"/>
                  </a:moveTo>
                  <a:cubicBezTo>
                    <a:pt x="81" y="0"/>
                    <a:pt x="41" y="20"/>
                    <a:pt x="21" y="55"/>
                  </a:cubicBezTo>
                  <a:cubicBezTo>
                    <a:pt x="9" y="81"/>
                    <a:pt x="1" y="112"/>
                    <a:pt x="10" y="141"/>
                  </a:cubicBezTo>
                  <a:cubicBezTo>
                    <a:pt x="19" y="171"/>
                    <a:pt x="37" y="189"/>
                    <a:pt x="61" y="208"/>
                  </a:cubicBezTo>
                  <a:cubicBezTo>
                    <a:pt x="162" y="286"/>
                    <a:pt x="274" y="356"/>
                    <a:pt x="392" y="403"/>
                  </a:cubicBezTo>
                  <a:cubicBezTo>
                    <a:pt x="418" y="412"/>
                    <a:pt x="446" y="419"/>
                    <a:pt x="473" y="419"/>
                  </a:cubicBezTo>
                  <a:cubicBezTo>
                    <a:pt x="506" y="419"/>
                    <a:pt x="539" y="408"/>
                    <a:pt x="566" y="382"/>
                  </a:cubicBezTo>
                  <a:cubicBezTo>
                    <a:pt x="615" y="334"/>
                    <a:pt x="610" y="260"/>
                    <a:pt x="566" y="213"/>
                  </a:cubicBezTo>
                  <a:cubicBezTo>
                    <a:pt x="534" y="179"/>
                    <a:pt x="486" y="163"/>
                    <a:pt x="443" y="146"/>
                  </a:cubicBezTo>
                  <a:cubicBezTo>
                    <a:pt x="421" y="138"/>
                    <a:pt x="399" y="129"/>
                    <a:pt x="378" y="120"/>
                  </a:cubicBezTo>
                  <a:cubicBezTo>
                    <a:pt x="307" y="90"/>
                    <a:pt x="239" y="55"/>
                    <a:pt x="173" y="14"/>
                  </a:cubicBezTo>
                  <a:cubicBezTo>
                    <a:pt x="157" y="5"/>
                    <a:pt x="139" y="0"/>
                    <a:pt x="12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43"/>
            <p:cNvSpPr/>
            <p:nvPr/>
          </p:nvSpPr>
          <p:spPr>
            <a:xfrm>
              <a:off x="4965602" y="1092604"/>
              <a:ext cx="23182" cy="16712"/>
            </a:xfrm>
            <a:custGeom>
              <a:rect b="b" l="l" r="r" t="t"/>
              <a:pathLst>
                <a:path extrusionOk="0" h="421" w="584">
                  <a:moveTo>
                    <a:pt x="130" y="0"/>
                  </a:moveTo>
                  <a:cubicBezTo>
                    <a:pt x="80" y="0"/>
                    <a:pt x="28" y="36"/>
                    <a:pt x="16" y="87"/>
                  </a:cubicBezTo>
                  <a:cubicBezTo>
                    <a:pt x="0" y="152"/>
                    <a:pt x="36" y="209"/>
                    <a:pt x="98" y="231"/>
                  </a:cubicBezTo>
                  <a:cubicBezTo>
                    <a:pt x="110" y="235"/>
                    <a:pt x="121" y="240"/>
                    <a:pt x="134" y="245"/>
                  </a:cubicBezTo>
                  <a:cubicBezTo>
                    <a:pt x="209" y="278"/>
                    <a:pt x="282" y="319"/>
                    <a:pt x="347" y="370"/>
                  </a:cubicBezTo>
                  <a:lnTo>
                    <a:pt x="322" y="351"/>
                  </a:lnTo>
                  <a:lnTo>
                    <a:pt x="322" y="351"/>
                  </a:lnTo>
                  <a:cubicBezTo>
                    <a:pt x="348" y="370"/>
                    <a:pt x="373" y="390"/>
                    <a:pt x="401" y="406"/>
                  </a:cubicBezTo>
                  <a:cubicBezTo>
                    <a:pt x="420" y="416"/>
                    <a:pt x="441" y="421"/>
                    <a:pt x="461" y="421"/>
                  </a:cubicBezTo>
                  <a:cubicBezTo>
                    <a:pt x="498" y="421"/>
                    <a:pt x="533" y="405"/>
                    <a:pt x="557" y="375"/>
                  </a:cubicBezTo>
                  <a:cubicBezTo>
                    <a:pt x="572" y="354"/>
                    <a:pt x="584" y="328"/>
                    <a:pt x="583" y="302"/>
                  </a:cubicBezTo>
                  <a:cubicBezTo>
                    <a:pt x="580" y="267"/>
                    <a:pt x="568" y="241"/>
                    <a:pt x="547" y="217"/>
                  </a:cubicBezTo>
                  <a:cubicBezTo>
                    <a:pt x="501" y="161"/>
                    <a:pt x="431" y="122"/>
                    <a:pt x="367" y="88"/>
                  </a:cubicBezTo>
                  <a:cubicBezTo>
                    <a:pt x="301" y="54"/>
                    <a:pt x="233" y="26"/>
                    <a:pt x="161" y="5"/>
                  </a:cubicBezTo>
                  <a:cubicBezTo>
                    <a:pt x="151" y="2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43"/>
            <p:cNvSpPr/>
            <p:nvPr/>
          </p:nvSpPr>
          <p:spPr>
            <a:xfrm>
              <a:off x="4864578" y="1136110"/>
              <a:ext cx="21475" cy="19173"/>
            </a:xfrm>
            <a:custGeom>
              <a:rect b="b" l="l" r="r" t="t"/>
              <a:pathLst>
                <a:path extrusionOk="0" h="483" w="541">
                  <a:moveTo>
                    <a:pt x="418" y="0"/>
                  </a:moveTo>
                  <a:cubicBezTo>
                    <a:pt x="388" y="0"/>
                    <a:pt x="358" y="11"/>
                    <a:pt x="334" y="35"/>
                  </a:cubicBezTo>
                  <a:cubicBezTo>
                    <a:pt x="284" y="85"/>
                    <a:pt x="231" y="130"/>
                    <a:pt x="176" y="174"/>
                  </a:cubicBezTo>
                  <a:lnTo>
                    <a:pt x="129" y="210"/>
                  </a:lnTo>
                  <a:cubicBezTo>
                    <a:pt x="112" y="222"/>
                    <a:pt x="93" y="234"/>
                    <a:pt x="76" y="248"/>
                  </a:cubicBezTo>
                  <a:cubicBezTo>
                    <a:pt x="60" y="263"/>
                    <a:pt x="46" y="277"/>
                    <a:pt x="31" y="295"/>
                  </a:cubicBezTo>
                  <a:cubicBezTo>
                    <a:pt x="10" y="325"/>
                    <a:pt x="0" y="363"/>
                    <a:pt x="13" y="399"/>
                  </a:cubicBezTo>
                  <a:cubicBezTo>
                    <a:pt x="20" y="428"/>
                    <a:pt x="40" y="452"/>
                    <a:pt x="66" y="467"/>
                  </a:cubicBezTo>
                  <a:cubicBezTo>
                    <a:pt x="85" y="478"/>
                    <a:pt x="103" y="482"/>
                    <a:pt x="123" y="482"/>
                  </a:cubicBezTo>
                  <a:cubicBezTo>
                    <a:pt x="133" y="482"/>
                    <a:pt x="144" y="481"/>
                    <a:pt x="155" y="478"/>
                  </a:cubicBezTo>
                  <a:cubicBezTo>
                    <a:pt x="190" y="472"/>
                    <a:pt x="223" y="454"/>
                    <a:pt x="250" y="434"/>
                  </a:cubicBezTo>
                  <a:cubicBezTo>
                    <a:pt x="342" y="364"/>
                    <a:pt x="427" y="291"/>
                    <a:pt x="505" y="208"/>
                  </a:cubicBezTo>
                  <a:cubicBezTo>
                    <a:pt x="528" y="185"/>
                    <a:pt x="541" y="154"/>
                    <a:pt x="541" y="122"/>
                  </a:cubicBezTo>
                  <a:cubicBezTo>
                    <a:pt x="541" y="91"/>
                    <a:pt x="528" y="55"/>
                    <a:pt x="506" y="35"/>
                  </a:cubicBezTo>
                  <a:cubicBezTo>
                    <a:pt x="481" y="12"/>
                    <a:pt x="449" y="0"/>
                    <a:pt x="4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43"/>
            <p:cNvSpPr/>
            <p:nvPr/>
          </p:nvSpPr>
          <p:spPr>
            <a:xfrm>
              <a:off x="4806981" y="1153060"/>
              <a:ext cx="24730" cy="10559"/>
            </a:xfrm>
            <a:custGeom>
              <a:rect b="b" l="l" r="r" t="t"/>
              <a:pathLst>
                <a:path extrusionOk="0" h="266" w="623">
                  <a:moveTo>
                    <a:pt x="466" y="1"/>
                  </a:moveTo>
                  <a:cubicBezTo>
                    <a:pt x="461" y="1"/>
                    <a:pt x="457" y="1"/>
                    <a:pt x="452" y="1"/>
                  </a:cubicBezTo>
                  <a:cubicBezTo>
                    <a:pt x="424" y="3"/>
                    <a:pt x="397" y="8"/>
                    <a:pt x="370" y="13"/>
                  </a:cubicBezTo>
                  <a:cubicBezTo>
                    <a:pt x="317" y="20"/>
                    <a:pt x="263" y="23"/>
                    <a:pt x="209" y="23"/>
                  </a:cubicBezTo>
                  <a:cubicBezTo>
                    <a:pt x="180" y="23"/>
                    <a:pt x="151" y="22"/>
                    <a:pt x="122" y="20"/>
                  </a:cubicBezTo>
                  <a:cubicBezTo>
                    <a:pt x="120" y="20"/>
                    <a:pt x="118" y="20"/>
                    <a:pt x="115" y="20"/>
                  </a:cubicBezTo>
                  <a:cubicBezTo>
                    <a:pt x="55" y="20"/>
                    <a:pt x="1" y="82"/>
                    <a:pt x="3" y="140"/>
                  </a:cubicBezTo>
                  <a:cubicBezTo>
                    <a:pt x="6" y="210"/>
                    <a:pt x="55" y="253"/>
                    <a:pt x="122" y="260"/>
                  </a:cubicBezTo>
                  <a:cubicBezTo>
                    <a:pt x="159" y="263"/>
                    <a:pt x="195" y="265"/>
                    <a:pt x="231" y="265"/>
                  </a:cubicBezTo>
                  <a:cubicBezTo>
                    <a:pt x="267" y="265"/>
                    <a:pt x="303" y="263"/>
                    <a:pt x="340" y="260"/>
                  </a:cubicBezTo>
                  <a:cubicBezTo>
                    <a:pt x="385" y="257"/>
                    <a:pt x="430" y="252"/>
                    <a:pt x="471" y="241"/>
                  </a:cubicBezTo>
                  <a:cubicBezTo>
                    <a:pt x="518" y="226"/>
                    <a:pt x="560" y="202"/>
                    <a:pt x="590" y="164"/>
                  </a:cubicBezTo>
                  <a:cubicBezTo>
                    <a:pt x="611" y="138"/>
                    <a:pt x="622" y="111"/>
                    <a:pt x="614" y="80"/>
                  </a:cubicBezTo>
                  <a:cubicBezTo>
                    <a:pt x="604" y="48"/>
                    <a:pt x="583" y="31"/>
                    <a:pt x="553" y="19"/>
                  </a:cubicBezTo>
                  <a:cubicBezTo>
                    <a:pt x="526" y="9"/>
                    <a:pt x="495" y="1"/>
                    <a:pt x="4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43"/>
            <p:cNvSpPr/>
            <p:nvPr/>
          </p:nvSpPr>
          <p:spPr>
            <a:xfrm>
              <a:off x="4956710" y="965144"/>
              <a:ext cx="24809" cy="10837"/>
            </a:xfrm>
            <a:custGeom>
              <a:rect b="b" l="l" r="r" t="t"/>
              <a:pathLst>
                <a:path extrusionOk="0" h="273" w="625">
                  <a:moveTo>
                    <a:pt x="291" y="1"/>
                  </a:moveTo>
                  <a:cubicBezTo>
                    <a:pt x="224" y="1"/>
                    <a:pt x="157" y="7"/>
                    <a:pt x="91" y="24"/>
                  </a:cubicBezTo>
                  <a:cubicBezTo>
                    <a:pt x="39" y="36"/>
                    <a:pt x="1" y="99"/>
                    <a:pt x="18" y="151"/>
                  </a:cubicBezTo>
                  <a:cubicBezTo>
                    <a:pt x="33" y="199"/>
                    <a:pt x="73" y="226"/>
                    <a:pt x="120" y="226"/>
                  </a:cubicBezTo>
                  <a:cubicBezTo>
                    <a:pt x="128" y="226"/>
                    <a:pt x="137" y="226"/>
                    <a:pt x="145" y="224"/>
                  </a:cubicBezTo>
                  <a:cubicBezTo>
                    <a:pt x="154" y="222"/>
                    <a:pt x="164" y="220"/>
                    <a:pt x="175" y="219"/>
                  </a:cubicBezTo>
                  <a:lnTo>
                    <a:pt x="175" y="219"/>
                  </a:lnTo>
                  <a:cubicBezTo>
                    <a:pt x="178" y="218"/>
                    <a:pt x="182" y="218"/>
                    <a:pt x="185" y="217"/>
                  </a:cubicBezTo>
                  <a:lnTo>
                    <a:pt x="185" y="217"/>
                  </a:lnTo>
                  <a:cubicBezTo>
                    <a:pt x="186" y="217"/>
                    <a:pt x="186" y="217"/>
                    <a:pt x="187" y="217"/>
                  </a:cubicBezTo>
                  <a:lnTo>
                    <a:pt x="187" y="217"/>
                  </a:lnTo>
                  <a:cubicBezTo>
                    <a:pt x="186" y="217"/>
                    <a:pt x="186" y="217"/>
                    <a:pt x="185" y="217"/>
                  </a:cubicBezTo>
                  <a:lnTo>
                    <a:pt x="185" y="217"/>
                  </a:lnTo>
                  <a:cubicBezTo>
                    <a:pt x="185" y="217"/>
                    <a:pt x="186" y="217"/>
                    <a:pt x="186" y="217"/>
                  </a:cubicBezTo>
                  <a:cubicBezTo>
                    <a:pt x="192" y="214"/>
                    <a:pt x="201" y="214"/>
                    <a:pt x="207" y="214"/>
                  </a:cubicBezTo>
                  <a:cubicBezTo>
                    <a:pt x="216" y="214"/>
                    <a:pt x="225" y="214"/>
                    <a:pt x="234" y="214"/>
                  </a:cubicBezTo>
                  <a:cubicBezTo>
                    <a:pt x="251" y="214"/>
                    <a:pt x="269" y="214"/>
                    <a:pt x="286" y="214"/>
                  </a:cubicBezTo>
                  <a:cubicBezTo>
                    <a:pt x="291" y="217"/>
                    <a:pt x="296" y="217"/>
                    <a:pt x="300" y="218"/>
                  </a:cubicBezTo>
                  <a:cubicBezTo>
                    <a:pt x="313" y="220"/>
                    <a:pt x="328" y="223"/>
                    <a:pt x="341" y="227"/>
                  </a:cubicBezTo>
                  <a:cubicBezTo>
                    <a:pt x="365" y="233"/>
                    <a:pt x="389" y="243"/>
                    <a:pt x="412" y="251"/>
                  </a:cubicBezTo>
                  <a:cubicBezTo>
                    <a:pt x="437" y="262"/>
                    <a:pt x="460" y="272"/>
                    <a:pt x="487" y="272"/>
                  </a:cubicBezTo>
                  <a:cubicBezTo>
                    <a:pt x="490" y="272"/>
                    <a:pt x="494" y="272"/>
                    <a:pt x="497" y="272"/>
                  </a:cubicBezTo>
                  <a:cubicBezTo>
                    <a:pt x="544" y="269"/>
                    <a:pt x="584" y="246"/>
                    <a:pt x="604" y="201"/>
                  </a:cubicBezTo>
                  <a:cubicBezTo>
                    <a:pt x="624" y="156"/>
                    <a:pt x="612" y="112"/>
                    <a:pt x="582" y="76"/>
                  </a:cubicBezTo>
                  <a:cubicBezTo>
                    <a:pt x="549" y="36"/>
                    <a:pt x="493" y="25"/>
                    <a:pt x="445" y="16"/>
                  </a:cubicBezTo>
                  <a:cubicBezTo>
                    <a:pt x="404" y="8"/>
                    <a:pt x="360" y="3"/>
                    <a:pt x="318" y="1"/>
                  </a:cubicBezTo>
                  <a:cubicBezTo>
                    <a:pt x="309" y="1"/>
                    <a:pt x="300" y="1"/>
                    <a:pt x="29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43"/>
            <p:cNvSpPr/>
            <p:nvPr/>
          </p:nvSpPr>
          <p:spPr>
            <a:xfrm>
              <a:off x="4963538" y="973797"/>
              <a:ext cx="119" cy="119"/>
            </a:xfrm>
            <a:custGeom>
              <a:rect b="b" l="l" r="r" t="t"/>
              <a:pathLst>
                <a:path extrusionOk="0" h="3" w="3">
                  <a:moveTo>
                    <a:pt x="2" y="1"/>
                  </a:moveTo>
                  <a:cubicBezTo>
                    <a:pt x="1" y="2"/>
                    <a:pt x="0" y="2"/>
                    <a:pt x="1" y="2"/>
                  </a:cubicBezTo>
                  <a:cubicBezTo>
                    <a:pt x="1" y="2"/>
                    <a:pt x="1" y="2"/>
                    <a:pt x="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43"/>
            <p:cNvSpPr/>
            <p:nvPr/>
          </p:nvSpPr>
          <p:spPr>
            <a:xfrm>
              <a:off x="4953971" y="933467"/>
              <a:ext cx="23460" cy="13893"/>
            </a:xfrm>
            <a:custGeom>
              <a:rect b="b" l="l" r="r" t="t"/>
              <a:pathLst>
                <a:path extrusionOk="0" h="350" w="591">
                  <a:moveTo>
                    <a:pt x="478" y="0"/>
                  </a:moveTo>
                  <a:cubicBezTo>
                    <a:pt x="453" y="0"/>
                    <a:pt x="428" y="4"/>
                    <a:pt x="408" y="10"/>
                  </a:cubicBezTo>
                  <a:cubicBezTo>
                    <a:pt x="376" y="19"/>
                    <a:pt x="344" y="34"/>
                    <a:pt x="313" y="48"/>
                  </a:cubicBezTo>
                  <a:cubicBezTo>
                    <a:pt x="245" y="76"/>
                    <a:pt x="174" y="95"/>
                    <a:pt x="100" y="105"/>
                  </a:cubicBezTo>
                  <a:lnTo>
                    <a:pt x="125" y="101"/>
                  </a:lnTo>
                  <a:lnTo>
                    <a:pt x="125" y="101"/>
                  </a:lnTo>
                  <a:cubicBezTo>
                    <a:pt x="90" y="105"/>
                    <a:pt x="63" y="112"/>
                    <a:pt x="38" y="138"/>
                  </a:cubicBezTo>
                  <a:cubicBezTo>
                    <a:pt x="17" y="160"/>
                    <a:pt x="1" y="194"/>
                    <a:pt x="2" y="225"/>
                  </a:cubicBezTo>
                  <a:cubicBezTo>
                    <a:pt x="4" y="256"/>
                    <a:pt x="14" y="291"/>
                    <a:pt x="38" y="313"/>
                  </a:cubicBezTo>
                  <a:cubicBezTo>
                    <a:pt x="60" y="332"/>
                    <a:pt x="90" y="349"/>
                    <a:pt x="121" y="349"/>
                  </a:cubicBezTo>
                  <a:cubicBezTo>
                    <a:pt x="122" y="349"/>
                    <a:pt x="124" y="349"/>
                    <a:pt x="126" y="349"/>
                  </a:cubicBezTo>
                  <a:cubicBezTo>
                    <a:pt x="210" y="340"/>
                    <a:pt x="296" y="324"/>
                    <a:pt x="376" y="294"/>
                  </a:cubicBezTo>
                  <a:cubicBezTo>
                    <a:pt x="428" y="275"/>
                    <a:pt x="476" y="255"/>
                    <a:pt x="519" y="220"/>
                  </a:cubicBezTo>
                  <a:cubicBezTo>
                    <a:pt x="558" y="189"/>
                    <a:pt x="590" y="135"/>
                    <a:pt x="589" y="83"/>
                  </a:cubicBezTo>
                  <a:cubicBezTo>
                    <a:pt x="590" y="46"/>
                    <a:pt x="567" y="22"/>
                    <a:pt x="536" y="10"/>
                  </a:cubicBezTo>
                  <a:cubicBezTo>
                    <a:pt x="519" y="3"/>
                    <a:pt x="499" y="0"/>
                    <a:pt x="4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43"/>
            <p:cNvSpPr/>
            <p:nvPr/>
          </p:nvSpPr>
          <p:spPr>
            <a:xfrm>
              <a:off x="4935434" y="902029"/>
              <a:ext cx="17029" cy="16672"/>
            </a:xfrm>
            <a:custGeom>
              <a:rect b="b" l="l" r="r" t="t"/>
              <a:pathLst>
                <a:path extrusionOk="0" h="420" w="429">
                  <a:moveTo>
                    <a:pt x="312" y="1"/>
                  </a:moveTo>
                  <a:cubicBezTo>
                    <a:pt x="311" y="1"/>
                    <a:pt x="311" y="1"/>
                    <a:pt x="310" y="1"/>
                  </a:cubicBezTo>
                  <a:cubicBezTo>
                    <a:pt x="279" y="2"/>
                    <a:pt x="247" y="12"/>
                    <a:pt x="226" y="36"/>
                  </a:cubicBezTo>
                  <a:cubicBezTo>
                    <a:pt x="188" y="79"/>
                    <a:pt x="148" y="119"/>
                    <a:pt x="106" y="158"/>
                  </a:cubicBezTo>
                  <a:cubicBezTo>
                    <a:pt x="80" y="183"/>
                    <a:pt x="54" y="209"/>
                    <a:pt x="35" y="239"/>
                  </a:cubicBezTo>
                  <a:cubicBezTo>
                    <a:pt x="24" y="256"/>
                    <a:pt x="15" y="278"/>
                    <a:pt x="10" y="296"/>
                  </a:cubicBezTo>
                  <a:cubicBezTo>
                    <a:pt x="4" y="313"/>
                    <a:pt x="0" y="329"/>
                    <a:pt x="2" y="346"/>
                  </a:cubicBezTo>
                  <a:cubicBezTo>
                    <a:pt x="3" y="377"/>
                    <a:pt x="23" y="407"/>
                    <a:pt x="52" y="414"/>
                  </a:cubicBezTo>
                  <a:cubicBezTo>
                    <a:pt x="63" y="417"/>
                    <a:pt x="75" y="419"/>
                    <a:pt x="86" y="419"/>
                  </a:cubicBezTo>
                  <a:cubicBezTo>
                    <a:pt x="97" y="419"/>
                    <a:pt x="113" y="416"/>
                    <a:pt x="123" y="414"/>
                  </a:cubicBezTo>
                  <a:cubicBezTo>
                    <a:pt x="144" y="412"/>
                    <a:pt x="166" y="404"/>
                    <a:pt x="185" y="395"/>
                  </a:cubicBezTo>
                  <a:cubicBezTo>
                    <a:pt x="217" y="378"/>
                    <a:pt x="245" y="354"/>
                    <a:pt x="272" y="329"/>
                  </a:cubicBezTo>
                  <a:cubicBezTo>
                    <a:pt x="315" y="288"/>
                    <a:pt x="354" y="247"/>
                    <a:pt x="394" y="204"/>
                  </a:cubicBezTo>
                  <a:cubicBezTo>
                    <a:pt x="415" y="180"/>
                    <a:pt x="428" y="152"/>
                    <a:pt x="428" y="120"/>
                  </a:cubicBezTo>
                  <a:cubicBezTo>
                    <a:pt x="426" y="90"/>
                    <a:pt x="414" y="56"/>
                    <a:pt x="393" y="36"/>
                  </a:cubicBezTo>
                  <a:cubicBezTo>
                    <a:pt x="371" y="16"/>
                    <a:pt x="343" y="1"/>
                    <a:pt x="3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43"/>
            <p:cNvSpPr/>
            <p:nvPr/>
          </p:nvSpPr>
          <p:spPr>
            <a:xfrm>
              <a:off x="4925708" y="878529"/>
              <a:ext cx="23936" cy="10837"/>
            </a:xfrm>
            <a:custGeom>
              <a:rect b="b" l="l" r="r" t="t"/>
              <a:pathLst>
                <a:path extrusionOk="0" h="273" w="603">
                  <a:moveTo>
                    <a:pt x="215" y="1"/>
                  </a:moveTo>
                  <a:cubicBezTo>
                    <a:pt x="184" y="1"/>
                    <a:pt x="153" y="2"/>
                    <a:pt x="122" y="4"/>
                  </a:cubicBezTo>
                  <a:cubicBezTo>
                    <a:pt x="89" y="7"/>
                    <a:pt x="61" y="16"/>
                    <a:pt x="37" y="40"/>
                  </a:cubicBezTo>
                  <a:cubicBezTo>
                    <a:pt x="16" y="60"/>
                    <a:pt x="0" y="94"/>
                    <a:pt x="3" y="124"/>
                  </a:cubicBezTo>
                  <a:cubicBezTo>
                    <a:pt x="5" y="184"/>
                    <a:pt x="52" y="244"/>
                    <a:pt x="116" y="244"/>
                  </a:cubicBezTo>
                  <a:cubicBezTo>
                    <a:pt x="118" y="244"/>
                    <a:pt x="120" y="244"/>
                    <a:pt x="122" y="244"/>
                  </a:cubicBezTo>
                  <a:cubicBezTo>
                    <a:pt x="140" y="243"/>
                    <a:pt x="158" y="242"/>
                    <a:pt x="175" y="242"/>
                  </a:cubicBezTo>
                  <a:cubicBezTo>
                    <a:pt x="224" y="242"/>
                    <a:pt x="272" y="246"/>
                    <a:pt x="320" y="252"/>
                  </a:cubicBezTo>
                  <a:cubicBezTo>
                    <a:pt x="341" y="254"/>
                    <a:pt x="360" y="258"/>
                    <a:pt x="381" y="263"/>
                  </a:cubicBezTo>
                  <a:cubicBezTo>
                    <a:pt x="406" y="266"/>
                    <a:pt x="435" y="272"/>
                    <a:pt x="463" y="272"/>
                  </a:cubicBezTo>
                  <a:cubicBezTo>
                    <a:pt x="480" y="272"/>
                    <a:pt x="495" y="270"/>
                    <a:pt x="510" y="265"/>
                  </a:cubicBezTo>
                  <a:cubicBezTo>
                    <a:pt x="532" y="255"/>
                    <a:pt x="555" y="248"/>
                    <a:pt x="571" y="228"/>
                  </a:cubicBezTo>
                  <a:cubicBezTo>
                    <a:pt x="594" y="203"/>
                    <a:pt x="602" y="172"/>
                    <a:pt x="593" y="139"/>
                  </a:cubicBezTo>
                  <a:cubicBezTo>
                    <a:pt x="587" y="115"/>
                    <a:pt x="572" y="96"/>
                    <a:pt x="556" y="77"/>
                  </a:cubicBezTo>
                  <a:cubicBezTo>
                    <a:pt x="535" y="55"/>
                    <a:pt x="508" y="45"/>
                    <a:pt x="478" y="34"/>
                  </a:cubicBezTo>
                  <a:cubicBezTo>
                    <a:pt x="419" y="14"/>
                    <a:pt x="352" y="7"/>
                    <a:pt x="289" y="3"/>
                  </a:cubicBezTo>
                  <a:cubicBezTo>
                    <a:pt x="264" y="1"/>
                    <a:pt x="240" y="1"/>
                    <a:pt x="2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43"/>
            <p:cNvSpPr/>
            <p:nvPr/>
          </p:nvSpPr>
          <p:spPr>
            <a:xfrm>
              <a:off x="4880615" y="836095"/>
              <a:ext cx="20641" cy="10400"/>
            </a:xfrm>
            <a:custGeom>
              <a:rect b="b" l="l" r="r" t="t"/>
              <a:pathLst>
                <a:path extrusionOk="0" h="262" w="520">
                  <a:moveTo>
                    <a:pt x="405" y="1"/>
                  </a:moveTo>
                  <a:cubicBezTo>
                    <a:pt x="405" y="1"/>
                    <a:pt x="404" y="1"/>
                    <a:pt x="403" y="1"/>
                  </a:cubicBezTo>
                  <a:cubicBezTo>
                    <a:pt x="370" y="2"/>
                    <a:pt x="338" y="3"/>
                    <a:pt x="304" y="9"/>
                  </a:cubicBezTo>
                  <a:lnTo>
                    <a:pt x="230" y="20"/>
                  </a:lnTo>
                  <a:cubicBezTo>
                    <a:pt x="181" y="28"/>
                    <a:pt x="133" y="36"/>
                    <a:pt x="84" y="43"/>
                  </a:cubicBezTo>
                  <a:cubicBezTo>
                    <a:pt x="59" y="47"/>
                    <a:pt x="28" y="73"/>
                    <a:pt x="17" y="94"/>
                  </a:cubicBezTo>
                  <a:cubicBezTo>
                    <a:pt x="5" y="116"/>
                    <a:pt x="0" y="140"/>
                    <a:pt x="4" y="164"/>
                  </a:cubicBezTo>
                  <a:cubicBezTo>
                    <a:pt x="6" y="188"/>
                    <a:pt x="17" y="211"/>
                    <a:pt x="34" y="229"/>
                  </a:cubicBezTo>
                  <a:cubicBezTo>
                    <a:pt x="53" y="245"/>
                    <a:pt x="80" y="261"/>
                    <a:pt x="107" y="261"/>
                  </a:cubicBezTo>
                  <a:cubicBezTo>
                    <a:pt x="108" y="261"/>
                    <a:pt x="110" y="261"/>
                    <a:pt x="112" y="261"/>
                  </a:cubicBezTo>
                  <a:lnTo>
                    <a:pt x="261" y="245"/>
                  </a:lnTo>
                  <a:lnTo>
                    <a:pt x="335" y="237"/>
                  </a:lnTo>
                  <a:cubicBezTo>
                    <a:pt x="369" y="234"/>
                    <a:pt x="400" y="227"/>
                    <a:pt x="432" y="219"/>
                  </a:cubicBezTo>
                  <a:cubicBezTo>
                    <a:pt x="487" y="206"/>
                    <a:pt x="520" y="148"/>
                    <a:pt x="512" y="96"/>
                  </a:cubicBezTo>
                  <a:cubicBezTo>
                    <a:pt x="506" y="46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43"/>
            <p:cNvSpPr/>
            <p:nvPr/>
          </p:nvSpPr>
          <p:spPr>
            <a:xfrm>
              <a:off x="4830282" y="829506"/>
              <a:ext cx="19689" cy="15243"/>
            </a:xfrm>
            <a:custGeom>
              <a:rect b="b" l="l" r="r" t="t"/>
              <a:pathLst>
                <a:path extrusionOk="0" h="384" w="496">
                  <a:moveTo>
                    <a:pt x="369" y="1"/>
                  </a:moveTo>
                  <a:cubicBezTo>
                    <a:pt x="339" y="1"/>
                    <a:pt x="308" y="16"/>
                    <a:pt x="282" y="31"/>
                  </a:cubicBezTo>
                  <a:lnTo>
                    <a:pt x="207" y="78"/>
                  </a:lnTo>
                  <a:cubicBezTo>
                    <a:pt x="158" y="109"/>
                    <a:pt x="108" y="141"/>
                    <a:pt x="60" y="173"/>
                  </a:cubicBezTo>
                  <a:cubicBezTo>
                    <a:pt x="35" y="188"/>
                    <a:pt x="16" y="212"/>
                    <a:pt x="8" y="241"/>
                  </a:cubicBezTo>
                  <a:cubicBezTo>
                    <a:pt x="1" y="269"/>
                    <a:pt x="4" y="305"/>
                    <a:pt x="20" y="328"/>
                  </a:cubicBezTo>
                  <a:cubicBezTo>
                    <a:pt x="43" y="363"/>
                    <a:pt x="81" y="384"/>
                    <a:pt x="120" y="384"/>
                  </a:cubicBezTo>
                  <a:cubicBezTo>
                    <a:pt x="139" y="384"/>
                    <a:pt x="158" y="379"/>
                    <a:pt x="176" y="369"/>
                  </a:cubicBezTo>
                  <a:lnTo>
                    <a:pt x="327" y="280"/>
                  </a:lnTo>
                  <a:cubicBezTo>
                    <a:pt x="352" y="266"/>
                    <a:pt x="378" y="250"/>
                    <a:pt x="403" y="235"/>
                  </a:cubicBezTo>
                  <a:cubicBezTo>
                    <a:pt x="429" y="220"/>
                    <a:pt x="455" y="201"/>
                    <a:pt x="470" y="175"/>
                  </a:cubicBezTo>
                  <a:cubicBezTo>
                    <a:pt x="491" y="141"/>
                    <a:pt x="495" y="93"/>
                    <a:pt x="474" y="56"/>
                  </a:cubicBezTo>
                  <a:cubicBezTo>
                    <a:pt x="453" y="20"/>
                    <a:pt x="410" y="1"/>
                    <a:pt x="3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43"/>
            <p:cNvSpPr/>
            <p:nvPr/>
          </p:nvSpPr>
          <p:spPr>
            <a:xfrm>
              <a:off x="4787332" y="829863"/>
              <a:ext cx="31319" cy="13020"/>
            </a:xfrm>
            <a:custGeom>
              <a:rect b="b" l="l" r="r" t="t"/>
              <a:pathLst>
                <a:path extrusionOk="0" h="328" w="789">
                  <a:moveTo>
                    <a:pt x="141" y="0"/>
                  </a:moveTo>
                  <a:cubicBezTo>
                    <a:pt x="84" y="0"/>
                    <a:pt x="28" y="29"/>
                    <a:pt x="14" y="89"/>
                  </a:cubicBezTo>
                  <a:cubicBezTo>
                    <a:pt x="1" y="148"/>
                    <a:pt x="33" y="228"/>
                    <a:pt x="101" y="241"/>
                  </a:cubicBezTo>
                  <a:cubicBezTo>
                    <a:pt x="204" y="260"/>
                    <a:pt x="305" y="277"/>
                    <a:pt x="408" y="296"/>
                  </a:cubicBezTo>
                  <a:cubicBezTo>
                    <a:pt x="455" y="303"/>
                    <a:pt x="503" y="313"/>
                    <a:pt x="550" y="320"/>
                  </a:cubicBezTo>
                  <a:cubicBezTo>
                    <a:pt x="575" y="324"/>
                    <a:pt x="603" y="328"/>
                    <a:pt x="631" y="328"/>
                  </a:cubicBezTo>
                  <a:cubicBezTo>
                    <a:pt x="692" y="328"/>
                    <a:pt x="752" y="310"/>
                    <a:pt x="772" y="241"/>
                  </a:cubicBezTo>
                  <a:cubicBezTo>
                    <a:pt x="788" y="188"/>
                    <a:pt x="757" y="133"/>
                    <a:pt x="710" y="107"/>
                  </a:cubicBezTo>
                  <a:cubicBezTo>
                    <a:pt x="684" y="91"/>
                    <a:pt x="653" y="84"/>
                    <a:pt x="622" y="78"/>
                  </a:cubicBezTo>
                  <a:cubicBezTo>
                    <a:pt x="574" y="69"/>
                    <a:pt x="524" y="62"/>
                    <a:pt x="475" y="53"/>
                  </a:cubicBezTo>
                  <a:lnTo>
                    <a:pt x="167" y="2"/>
                  </a:lnTo>
                  <a:cubicBezTo>
                    <a:pt x="159" y="1"/>
                    <a:pt x="150" y="0"/>
                    <a:pt x="1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43"/>
            <p:cNvSpPr/>
            <p:nvPr/>
          </p:nvSpPr>
          <p:spPr>
            <a:xfrm>
              <a:off x="4746367" y="832602"/>
              <a:ext cx="26080" cy="13338"/>
            </a:xfrm>
            <a:custGeom>
              <a:rect b="b" l="l" r="r" t="t"/>
              <a:pathLst>
                <a:path extrusionOk="0" h="336" w="657">
                  <a:moveTo>
                    <a:pt x="508" y="0"/>
                  </a:moveTo>
                  <a:cubicBezTo>
                    <a:pt x="451" y="0"/>
                    <a:pt x="391" y="21"/>
                    <a:pt x="335" y="36"/>
                  </a:cubicBezTo>
                  <a:lnTo>
                    <a:pt x="105" y="100"/>
                  </a:lnTo>
                  <a:cubicBezTo>
                    <a:pt x="43" y="118"/>
                    <a:pt x="1" y="186"/>
                    <a:pt x="21" y="248"/>
                  </a:cubicBezTo>
                  <a:cubicBezTo>
                    <a:pt x="39" y="300"/>
                    <a:pt x="84" y="335"/>
                    <a:pt x="137" y="335"/>
                  </a:cubicBezTo>
                  <a:cubicBezTo>
                    <a:pt x="147" y="335"/>
                    <a:pt x="158" y="334"/>
                    <a:pt x="168" y="331"/>
                  </a:cubicBezTo>
                  <a:lnTo>
                    <a:pt x="398" y="272"/>
                  </a:lnTo>
                  <a:cubicBezTo>
                    <a:pt x="436" y="264"/>
                    <a:pt x="477" y="254"/>
                    <a:pt x="514" y="243"/>
                  </a:cubicBezTo>
                  <a:cubicBezTo>
                    <a:pt x="575" y="224"/>
                    <a:pt x="626" y="183"/>
                    <a:pt x="646" y="124"/>
                  </a:cubicBezTo>
                  <a:cubicBezTo>
                    <a:pt x="657" y="98"/>
                    <a:pt x="646" y="60"/>
                    <a:pt x="626" y="42"/>
                  </a:cubicBezTo>
                  <a:cubicBezTo>
                    <a:pt x="589" y="11"/>
                    <a:pt x="549" y="0"/>
                    <a:pt x="50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43"/>
            <p:cNvSpPr/>
            <p:nvPr/>
          </p:nvSpPr>
          <p:spPr>
            <a:xfrm>
              <a:off x="4671661" y="863048"/>
              <a:ext cx="23777" cy="18299"/>
            </a:xfrm>
            <a:custGeom>
              <a:rect b="b" l="l" r="r" t="t"/>
              <a:pathLst>
                <a:path extrusionOk="0" h="461" w="599">
                  <a:moveTo>
                    <a:pt x="473" y="0"/>
                  </a:moveTo>
                  <a:cubicBezTo>
                    <a:pt x="460" y="0"/>
                    <a:pt x="448" y="2"/>
                    <a:pt x="437" y="5"/>
                  </a:cubicBezTo>
                  <a:cubicBezTo>
                    <a:pt x="365" y="26"/>
                    <a:pt x="300" y="77"/>
                    <a:pt x="240" y="119"/>
                  </a:cubicBezTo>
                  <a:cubicBezTo>
                    <a:pt x="171" y="170"/>
                    <a:pt x="104" y="227"/>
                    <a:pt x="41" y="286"/>
                  </a:cubicBezTo>
                  <a:cubicBezTo>
                    <a:pt x="3" y="324"/>
                    <a:pt x="1" y="395"/>
                    <a:pt x="41" y="432"/>
                  </a:cubicBezTo>
                  <a:cubicBezTo>
                    <a:pt x="63" y="452"/>
                    <a:pt x="88" y="461"/>
                    <a:pt x="113" y="461"/>
                  </a:cubicBezTo>
                  <a:cubicBezTo>
                    <a:pt x="139" y="461"/>
                    <a:pt x="165" y="450"/>
                    <a:pt x="187" y="432"/>
                  </a:cubicBezTo>
                  <a:cubicBezTo>
                    <a:pt x="198" y="424"/>
                    <a:pt x="207" y="415"/>
                    <a:pt x="218" y="408"/>
                  </a:cubicBezTo>
                  <a:lnTo>
                    <a:pt x="218" y="408"/>
                  </a:lnTo>
                  <a:cubicBezTo>
                    <a:pt x="218" y="408"/>
                    <a:pt x="218" y="408"/>
                    <a:pt x="218" y="408"/>
                  </a:cubicBezTo>
                  <a:cubicBezTo>
                    <a:pt x="218" y="408"/>
                    <a:pt x="219" y="407"/>
                    <a:pt x="224" y="404"/>
                  </a:cubicBezTo>
                  <a:cubicBezTo>
                    <a:pt x="227" y="401"/>
                    <a:pt x="229" y="399"/>
                    <a:pt x="233" y="397"/>
                  </a:cubicBezTo>
                  <a:cubicBezTo>
                    <a:pt x="240" y="392"/>
                    <a:pt x="249" y="385"/>
                    <a:pt x="256" y="380"/>
                  </a:cubicBezTo>
                  <a:cubicBezTo>
                    <a:pt x="285" y="359"/>
                    <a:pt x="313" y="340"/>
                    <a:pt x="342" y="321"/>
                  </a:cubicBezTo>
                  <a:cubicBezTo>
                    <a:pt x="370" y="304"/>
                    <a:pt x="400" y="286"/>
                    <a:pt x="430" y="269"/>
                  </a:cubicBezTo>
                  <a:cubicBezTo>
                    <a:pt x="459" y="253"/>
                    <a:pt x="492" y="237"/>
                    <a:pt x="520" y="217"/>
                  </a:cubicBezTo>
                  <a:cubicBezTo>
                    <a:pt x="550" y="196"/>
                    <a:pt x="570" y="175"/>
                    <a:pt x="584" y="142"/>
                  </a:cubicBezTo>
                  <a:cubicBezTo>
                    <a:pt x="593" y="121"/>
                    <a:pt x="599" y="93"/>
                    <a:pt x="590" y="69"/>
                  </a:cubicBezTo>
                  <a:cubicBezTo>
                    <a:pt x="577" y="22"/>
                    <a:pt x="521" y="0"/>
                    <a:pt x="47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43"/>
            <p:cNvSpPr/>
            <p:nvPr/>
          </p:nvSpPr>
          <p:spPr>
            <a:xfrm>
              <a:off x="4651535" y="895439"/>
              <a:ext cx="28025" cy="12425"/>
            </a:xfrm>
            <a:custGeom>
              <a:rect b="b" l="l" r="r" t="t"/>
              <a:pathLst>
                <a:path extrusionOk="0" h="313" w="706">
                  <a:moveTo>
                    <a:pt x="454" y="0"/>
                  </a:moveTo>
                  <a:cubicBezTo>
                    <a:pt x="411" y="0"/>
                    <a:pt x="367" y="5"/>
                    <a:pt x="326" y="11"/>
                  </a:cubicBezTo>
                  <a:cubicBezTo>
                    <a:pt x="239" y="25"/>
                    <a:pt x="154" y="54"/>
                    <a:pt x="76" y="96"/>
                  </a:cubicBezTo>
                  <a:cubicBezTo>
                    <a:pt x="21" y="125"/>
                    <a:pt x="1" y="204"/>
                    <a:pt x="34" y="256"/>
                  </a:cubicBezTo>
                  <a:cubicBezTo>
                    <a:pt x="58" y="294"/>
                    <a:pt x="95" y="313"/>
                    <a:pt x="134" y="313"/>
                  </a:cubicBezTo>
                  <a:cubicBezTo>
                    <a:pt x="154" y="313"/>
                    <a:pt x="174" y="308"/>
                    <a:pt x="194" y="298"/>
                  </a:cubicBezTo>
                  <a:cubicBezTo>
                    <a:pt x="203" y="294"/>
                    <a:pt x="210" y="291"/>
                    <a:pt x="216" y="287"/>
                  </a:cubicBezTo>
                  <a:cubicBezTo>
                    <a:pt x="218" y="287"/>
                    <a:pt x="218" y="287"/>
                    <a:pt x="219" y="286"/>
                  </a:cubicBezTo>
                  <a:cubicBezTo>
                    <a:pt x="236" y="280"/>
                    <a:pt x="253" y="275"/>
                    <a:pt x="270" y="270"/>
                  </a:cubicBezTo>
                  <a:cubicBezTo>
                    <a:pt x="286" y="265"/>
                    <a:pt x="303" y="260"/>
                    <a:pt x="318" y="256"/>
                  </a:cubicBezTo>
                  <a:cubicBezTo>
                    <a:pt x="328" y="254"/>
                    <a:pt x="338" y="252"/>
                    <a:pt x="346" y="251"/>
                  </a:cubicBezTo>
                  <a:cubicBezTo>
                    <a:pt x="349" y="251"/>
                    <a:pt x="352" y="250"/>
                    <a:pt x="354" y="250"/>
                  </a:cubicBezTo>
                  <a:cubicBezTo>
                    <a:pt x="381" y="247"/>
                    <a:pt x="409" y="246"/>
                    <a:pt x="437" y="246"/>
                  </a:cubicBezTo>
                  <a:cubicBezTo>
                    <a:pt x="444" y="246"/>
                    <a:pt x="450" y="246"/>
                    <a:pt x="456" y="246"/>
                  </a:cubicBezTo>
                  <a:cubicBezTo>
                    <a:pt x="487" y="247"/>
                    <a:pt x="520" y="251"/>
                    <a:pt x="551" y="251"/>
                  </a:cubicBezTo>
                  <a:cubicBezTo>
                    <a:pt x="554" y="251"/>
                    <a:pt x="557" y="251"/>
                    <a:pt x="560" y="251"/>
                  </a:cubicBezTo>
                  <a:cubicBezTo>
                    <a:pt x="590" y="250"/>
                    <a:pt x="619" y="246"/>
                    <a:pt x="646" y="230"/>
                  </a:cubicBezTo>
                  <a:cubicBezTo>
                    <a:pt x="679" y="212"/>
                    <a:pt x="699" y="183"/>
                    <a:pt x="703" y="145"/>
                  </a:cubicBezTo>
                  <a:cubicBezTo>
                    <a:pt x="706" y="79"/>
                    <a:pt x="637" y="32"/>
                    <a:pt x="581" y="16"/>
                  </a:cubicBezTo>
                  <a:cubicBezTo>
                    <a:pt x="541" y="4"/>
                    <a:pt x="495" y="0"/>
                    <a:pt x="4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43"/>
            <p:cNvSpPr/>
            <p:nvPr/>
          </p:nvSpPr>
          <p:spPr>
            <a:xfrm>
              <a:off x="4659355" y="919415"/>
              <a:ext cx="29295" cy="11035"/>
            </a:xfrm>
            <a:custGeom>
              <a:rect b="b" l="l" r="r" t="t"/>
              <a:pathLst>
                <a:path extrusionOk="0" h="278" w="738">
                  <a:moveTo>
                    <a:pt x="356" y="1"/>
                  </a:moveTo>
                  <a:cubicBezTo>
                    <a:pt x="271" y="1"/>
                    <a:pt x="186" y="12"/>
                    <a:pt x="105" y="34"/>
                  </a:cubicBezTo>
                  <a:cubicBezTo>
                    <a:pt x="43" y="49"/>
                    <a:pt x="0" y="120"/>
                    <a:pt x="21" y="181"/>
                  </a:cubicBezTo>
                  <a:cubicBezTo>
                    <a:pt x="39" y="234"/>
                    <a:pt x="84" y="269"/>
                    <a:pt x="136" y="269"/>
                  </a:cubicBezTo>
                  <a:cubicBezTo>
                    <a:pt x="147" y="269"/>
                    <a:pt x="157" y="267"/>
                    <a:pt x="168" y="265"/>
                  </a:cubicBezTo>
                  <a:cubicBezTo>
                    <a:pt x="193" y="257"/>
                    <a:pt x="216" y="254"/>
                    <a:pt x="241" y="249"/>
                  </a:cubicBezTo>
                  <a:cubicBezTo>
                    <a:pt x="243" y="249"/>
                    <a:pt x="245" y="249"/>
                    <a:pt x="246" y="247"/>
                  </a:cubicBezTo>
                  <a:cubicBezTo>
                    <a:pt x="248" y="247"/>
                    <a:pt x="252" y="246"/>
                    <a:pt x="256" y="246"/>
                  </a:cubicBezTo>
                  <a:cubicBezTo>
                    <a:pt x="268" y="245"/>
                    <a:pt x="280" y="244"/>
                    <a:pt x="293" y="244"/>
                  </a:cubicBezTo>
                  <a:cubicBezTo>
                    <a:pt x="311" y="243"/>
                    <a:pt x="330" y="242"/>
                    <a:pt x="349" y="242"/>
                  </a:cubicBezTo>
                  <a:cubicBezTo>
                    <a:pt x="380" y="242"/>
                    <a:pt x="411" y="244"/>
                    <a:pt x="443" y="247"/>
                  </a:cubicBezTo>
                  <a:cubicBezTo>
                    <a:pt x="448" y="249"/>
                    <a:pt x="451" y="249"/>
                    <a:pt x="457" y="250"/>
                  </a:cubicBezTo>
                  <a:cubicBezTo>
                    <a:pt x="469" y="252"/>
                    <a:pt x="482" y="254"/>
                    <a:pt x="493" y="256"/>
                  </a:cubicBezTo>
                  <a:cubicBezTo>
                    <a:pt x="514" y="261"/>
                    <a:pt x="535" y="268"/>
                    <a:pt x="558" y="272"/>
                  </a:cubicBezTo>
                  <a:cubicBezTo>
                    <a:pt x="574" y="275"/>
                    <a:pt x="591" y="278"/>
                    <a:pt x="608" y="278"/>
                  </a:cubicBezTo>
                  <a:cubicBezTo>
                    <a:pt x="635" y="278"/>
                    <a:pt x="662" y="272"/>
                    <a:pt x="686" y="256"/>
                  </a:cubicBezTo>
                  <a:cubicBezTo>
                    <a:pt x="716" y="236"/>
                    <a:pt x="738" y="210"/>
                    <a:pt x="738" y="174"/>
                  </a:cubicBezTo>
                  <a:cubicBezTo>
                    <a:pt x="738" y="27"/>
                    <a:pt x="534" y="10"/>
                    <a:pt x="424" y="3"/>
                  </a:cubicBezTo>
                  <a:cubicBezTo>
                    <a:pt x="402" y="1"/>
                    <a:pt x="379" y="1"/>
                    <a:pt x="3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43"/>
            <p:cNvSpPr/>
            <p:nvPr/>
          </p:nvSpPr>
          <p:spPr>
            <a:xfrm>
              <a:off x="4637960" y="942041"/>
              <a:ext cx="26596" cy="10797"/>
            </a:xfrm>
            <a:custGeom>
              <a:rect b="b" l="l" r="r" t="t"/>
              <a:pathLst>
                <a:path extrusionOk="0" h="272" w="670">
                  <a:moveTo>
                    <a:pt x="315" y="1"/>
                  </a:moveTo>
                  <a:cubicBezTo>
                    <a:pt x="242" y="1"/>
                    <a:pt x="170" y="11"/>
                    <a:pt x="100" y="26"/>
                  </a:cubicBezTo>
                  <a:cubicBezTo>
                    <a:pt x="42" y="40"/>
                    <a:pt x="1" y="111"/>
                    <a:pt x="20" y="168"/>
                  </a:cubicBezTo>
                  <a:cubicBezTo>
                    <a:pt x="38" y="223"/>
                    <a:pt x="82" y="251"/>
                    <a:pt x="134" y="251"/>
                  </a:cubicBezTo>
                  <a:cubicBezTo>
                    <a:pt x="143" y="251"/>
                    <a:pt x="152" y="250"/>
                    <a:pt x="161" y="249"/>
                  </a:cubicBezTo>
                  <a:cubicBezTo>
                    <a:pt x="171" y="248"/>
                    <a:pt x="181" y="244"/>
                    <a:pt x="189" y="243"/>
                  </a:cubicBezTo>
                  <a:cubicBezTo>
                    <a:pt x="193" y="243"/>
                    <a:pt x="197" y="242"/>
                    <a:pt x="199" y="242"/>
                  </a:cubicBezTo>
                  <a:cubicBezTo>
                    <a:pt x="220" y="239"/>
                    <a:pt x="241" y="238"/>
                    <a:pt x="261" y="238"/>
                  </a:cubicBezTo>
                  <a:cubicBezTo>
                    <a:pt x="268" y="238"/>
                    <a:pt x="274" y="238"/>
                    <a:pt x="280" y="238"/>
                  </a:cubicBezTo>
                  <a:cubicBezTo>
                    <a:pt x="310" y="238"/>
                    <a:pt x="340" y="240"/>
                    <a:pt x="370" y="243"/>
                  </a:cubicBezTo>
                  <a:cubicBezTo>
                    <a:pt x="411" y="251"/>
                    <a:pt x="452" y="261"/>
                    <a:pt x="494" y="267"/>
                  </a:cubicBezTo>
                  <a:lnTo>
                    <a:pt x="494" y="267"/>
                  </a:lnTo>
                  <a:lnTo>
                    <a:pt x="476" y="264"/>
                  </a:lnTo>
                  <a:lnTo>
                    <a:pt x="476" y="264"/>
                  </a:lnTo>
                  <a:cubicBezTo>
                    <a:pt x="491" y="267"/>
                    <a:pt x="505" y="271"/>
                    <a:pt x="519" y="271"/>
                  </a:cubicBezTo>
                  <a:cubicBezTo>
                    <a:pt x="522" y="271"/>
                    <a:pt x="524" y="271"/>
                    <a:pt x="527" y="271"/>
                  </a:cubicBezTo>
                  <a:cubicBezTo>
                    <a:pt x="536" y="271"/>
                    <a:pt x="544" y="268"/>
                    <a:pt x="553" y="268"/>
                  </a:cubicBezTo>
                  <a:cubicBezTo>
                    <a:pt x="596" y="263"/>
                    <a:pt x="632" y="244"/>
                    <a:pt x="650" y="203"/>
                  </a:cubicBezTo>
                  <a:cubicBezTo>
                    <a:pt x="670" y="164"/>
                    <a:pt x="661" y="115"/>
                    <a:pt x="631" y="86"/>
                  </a:cubicBezTo>
                  <a:cubicBezTo>
                    <a:pt x="625" y="80"/>
                    <a:pt x="618" y="74"/>
                    <a:pt x="610" y="68"/>
                  </a:cubicBezTo>
                  <a:cubicBezTo>
                    <a:pt x="587" y="49"/>
                    <a:pt x="572" y="42"/>
                    <a:pt x="545" y="32"/>
                  </a:cubicBezTo>
                  <a:cubicBezTo>
                    <a:pt x="527" y="25"/>
                    <a:pt x="509" y="22"/>
                    <a:pt x="490" y="17"/>
                  </a:cubicBezTo>
                  <a:cubicBezTo>
                    <a:pt x="446" y="9"/>
                    <a:pt x="400" y="3"/>
                    <a:pt x="353" y="2"/>
                  </a:cubicBezTo>
                  <a:cubicBezTo>
                    <a:pt x="340" y="1"/>
                    <a:pt x="328" y="1"/>
                    <a:pt x="3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43"/>
            <p:cNvSpPr/>
            <p:nvPr/>
          </p:nvSpPr>
          <p:spPr>
            <a:xfrm>
              <a:off x="4627917" y="964310"/>
              <a:ext cx="26874" cy="22031"/>
            </a:xfrm>
            <a:custGeom>
              <a:rect b="b" l="l" r="r" t="t"/>
              <a:pathLst>
                <a:path extrusionOk="0" h="555" w="677">
                  <a:moveTo>
                    <a:pt x="547" y="0"/>
                  </a:moveTo>
                  <a:cubicBezTo>
                    <a:pt x="529" y="0"/>
                    <a:pt x="512" y="3"/>
                    <a:pt x="497" y="8"/>
                  </a:cubicBezTo>
                  <a:cubicBezTo>
                    <a:pt x="464" y="20"/>
                    <a:pt x="433" y="36"/>
                    <a:pt x="402" y="50"/>
                  </a:cubicBezTo>
                  <a:cubicBezTo>
                    <a:pt x="355" y="75"/>
                    <a:pt x="309" y="102"/>
                    <a:pt x="268" y="134"/>
                  </a:cubicBezTo>
                  <a:cubicBezTo>
                    <a:pt x="173" y="207"/>
                    <a:pt x="92" y="297"/>
                    <a:pt x="29" y="400"/>
                  </a:cubicBezTo>
                  <a:cubicBezTo>
                    <a:pt x="1" y="446"/>
                    <a:pt x="18" y="515"/>
                    <a:pt x="65" y="541"/>
                  </a:cubicBezTo>
                  <a:cubicBezTo>
                    <a:pt x="83" y="550"/>
                    <a:pt x="100" y="554"/>
                    <a:pt x="116" y="554"/>
                  </a:cubicBezTo>
                  <a:cubicBezTo>
                    <a:pt x="151" y="554"/>
                    <a:pt x="183" y="535"/>
                    <a:pt x="206" y="504"/>
                  </a:cubicBezTo>
                  <a:cubicBezTo>
                    <a:pt x="206" y="503"/>
                    <a:pt x="210" y="500"/>
                    <a:pt x="211" y="496"/>
                  </a:cubicBezTo>
                  <a:cubicBezTo>
                    <a:pt x="212" y="495"/>
                    <a:pt x="215" y="493"/>
                    <a:pt x="215" y="492"/>
                  </a:cubicBezTo>
                  <a:cubicBezTo>
                    <a:pt x="223" y="480"/>
                    <a:pt x="231" y="473"/>
                    <a:pt x="238" y="464"/>
                  </a:cubicBezTo>
                  <a:cubicBezTo>
                    <a:pt x="255" y="446"/>
                    <a:pt x="274" y="427"/>
                    <a:pt x="290" y="410"/>
                  </a:cubicBezTo>
                  <a:cubicBezTo>
                    <a:pt x="309" y="395"/>
                    <a:pt x="326" y="379"/>
                    <a:pt x="344" y="364"/>
                  </a:cubicBezTo>
                  <a:lnTo>
                    <a:pt x="360" y="352"/>
                  </a:lnTo>
                  <a:cubicBezTo>
                    <a:pt x="370" y="345"/>
                    <a:pt x="379" y="339"/>
                    <a:pt x="389" y="332"/>
                  </a:cubicBezTo>
                  <a:cubicBezTo>
                    <a:pt x="429" y="305"/>
                    <a:pt x="471" y="282"/>
                    <a:pt x="513" y="262"/>
                  </a:cubicBezTo>
                  <a:cubicBezTo>
                    <a:pt x="514" y="260"/>
                    <a:pt x="516" y="260"/>
                    <a:pt x="517" y="260"/>
                  </a:cubicBezTo>
                  <a:cubicBezTo>
                    <a:pt x="519" y="260"/>
                    <a:pt x="519" y="259"/>
                    <a:pt x="520" y="259"/>
                  </a:cubicBezTo>
                  <a:cubicBezTo>
                    <a:pt x="524" y="258"/>
                    <a:pt x="530" y="255"/>
                    <a:pt x="530" y="255"/>
                  </a:cubicBezTo>
                  <a:cubicBezTo>
                    <a:pt x="540" y="251"/>
                    <a:pt x="551" y="248"/>
                    <a:pt x="562" y="243"/>
                  </a:cubicBezTo>
                  <a:cubicBezTo>
                    <a:pt x="590" y="232"/>
                    <a:pt x="612" y="223"/>
                    <a:pt x="634" y="201"/>
                  </a:cubicBezTo>
                  <a:cubicBezTo>
                    <a:pt x="649" y="185"/>
                    <a:pt x="661" y="167"/>
                    <a:pt x="666" y="147"/>
                  </a:cubicBezTo>
                  <a:cubicBezTo>
                    <a:pt x="666" y="144"/>
                    <a:pt x="668" y="141"/>
                    <a:pt x="668" y="137"/>
                  </a:cubicBezTo>
                  <a:cubicBezTo>
                    <a:pt x="670" y="135"/>
                    <a:pt x="670" y="135"/>
                    <a:pt x="670" y="134"/>
                  </a:cubicBezTo>
                  <a:cubicBezTo>
                    <a:pt x="677" y="104"/>
                    <a:pt x="670" y="62"/>
                    <a:pt x="643" y="41"/>
                  </a:cubicBezTo>
                  <a:lnTo>
                    <a:pt x="641" y="39"/>
                  </a:lnTo>
                  <a:lnTo>
                    <a:pt x="637" y="34"/>
                  </a:lnTo>
                  <a:cubicBezTo>
                    <a:pt x="622" y="20"/>
                    <a:pt x="605" y="9"/>
                    <a:pt x="584" y="4"/>
                  </a:cubicBezTo>
                  <a:cubicBezTo>
                    <a:pt x="572" y="2"/>
                    <a:pt x="559" y="0"/>
                    <a:pt x="5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43"/>
            <p:cNvSpPr/>
            <p:nvPr/>
          </p:nvSpPr>
          <p:spPr>
            <a:xfrm>
              <a:off x="4648518" y="974432"/>
              <a:ext cx="476" cy="19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10" y="0"/>
                    <a:pt x="5" y="2"/>
                    <a:pt x="1" y="4"/>
                  </a:cubicBezTo>
                  <a:cubicBezTo>
                    <a:pt x="9" y="2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43"/>
            <p:cNvSpPr/>
            <p:nvPr/>
          </p:nvSpPr>
          <p:spPr>
            <a:xfrm>
              <a:off x="4625376" y="994955"/>
              <a:ext cx="28263" cy="15600"/>
            </a:xfrm>
            <a:custGeom>
              <a:rect b="b" l="l" r="r" t="t"/>
              <a:pathLst>
                <a:path extrusionOk="0" h="393" w="712">
                  <a:moveTo>
                    <a:pt x="566" y="0"/>
                  </a:moveTo>
                  <a:cubicBezTo>
                    <a:pt x="495" y="0"/>
                    <a:pt x="413" y="31"/>
                    <a:pt x="358" y="51"/>
                  </a:cubicBezTo>
                  <a:cubicBezTo>
                    <a:pt x="261" y="85"/>
                    <a:pt x="166" y="127"/>
                    <a:pt x="76" y="176"/>
                  </a:cubicBezTo>
                  <a:cubicBezTo>
                    <a:pt x="22" y="206"/>
                    <a:pt x="0" y="284"/>
                    <a:pt x="35" y="336"/>
                  </a:cubicBezTo>
                  <a:cubicBezTo>
                    <a:pt x="58" y="374"/>
                    <a:pt x="95" y="393"/>
                    <a:pt x="134" y="393"/>
                  </a:cubicBezTo>
                  <a:cubicBezTo>
                    <a:pt x="154" y="393"/>
                    <a:pt x="174" y="388"/>
                    <a:pt x="194" y="378"/>
                  </a:cubicBezTo>
                  <a:cubicBezTo>
                    <a:pt x="215" y="367"/>
                    <a:pt x="238" y="357"/>
                    <a:pt x="259" y="347"/>
                  </a:cubicBezTo>
                  <a:cubicBezTo>
                    <a:pt x="269" y="341"/>
                    <a:pt x="280" y="337"/>
                    <a:pt x="291" y="332"/>
                  </a:cubicBezTo>
                  <a:cubicBezTo>
                    <a:pt x="295" y="331"/>
                    <a:pt x="295" y="331"/>
                    <a:pt x="296" y="330"/>
                  </a:cubicBezTo>
                  <a:lnTo>
                    <a:pt x="303" y="326"/>
                  </a:lnTo>
                  <a:cubicBezTo>
                    <a:pt x="348" y="308"/>
                    <a:pt x="392" y="292"/>
                    <a:pt x="438" y="278"/>
                  </a:cubicBezTo>
                  <a:cubicBezTo>
                    <a:pt x="484" y="263"/>
                    <a:pt x="530" y="254"/>
                    <a:pt x="576" y="238"/>
                  </a:cubicBezTo>
                  <a:cubicBezTo>
                    <a:pt x="619" y="225"/>
                    <a:pt x="655" y="206"/>
                    <a:pt x="682" y="169"/>
                  </a:cubicBezTo>
                  <a:cubicBezTo>
                    <a:pt x="703" y="139"/>
                    <a:pt x="712" y="99"/>
                    <a:pt x="692" y="65"/>
                  </a:cubicBezTo>
                  <a:cubicBezTo>
                    <a:pt x="665" y="17"/>
                    <a:pt x="618" y="0"/>
                    <a:pt x="5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43"/>
            <p:cNvSpPr/>
            <p:nvPr/>
          </p:nvSpPr>
          <p:spPr>
            <a:xfrm>
              <a:off x="4660387" y="986460"/>
              <a:ext cx="21237" cy="12583"/>
            </a:xfrm>
            <a:custGeom>
              <a:rect b="b" l="l" r="r" t="t"/>
              <a:pathLst>
                <a:path extrusionOk="0" h="317" w="535">
                  <a:moveTo>
                    <a:pt x="124" y="1"/>
                  </a:moveTo>
                  <a:cubicBezTo>
                    <a:pt x="114" y="1"/>
                    <a:pt x="105" y="2"/>
                    <a:pt x="95" y="4"/>
                  </a:cubicBezTo>
                  <a:cubicBezTo>
                    <a:pt x="66" y="13"/>
                    <a:pt x="35" y="35"/>
                    <a:pt x="22" y="61"/>
                  </a:cubicBezTo>
                  <a:cubicBezTo>
                    <a:pt x="7" y="90"/>
                    <a:pt x="0" y="123"/>
                    <a:pt x="9" y="155"/>
                  </a:cubicBezTo>
                  <a:cubicBezTo>
                    <a:pt x="18" y="185"/>
                    <a:pt x="37" y="216"/>
                    <a:pt x="65" y="228"/>
                  </a:cubicBezTo>
                  <a:cubicBezTo>
                    <a:pt x="128" y="259"/>
                    <a:pt x="193" y="285"/>
                    <a:pt x="261" y="300"/>
                  </a:cubicBezTo>
                  <a:cubicBezTo>
                    <a:pt x="293" y="308"/>
                    <a:pt x="327" y="316"/>
                    <a:pt x="361" y="316"/>
                  </a:cubicBezTo>
                  <a:cubicBezTo>
                    <a:pt x="366" y="316"/>
                    <a:pt x="371" y="316"/>
                    <a:pt x="376" y="316"/>
                  </a:cubicBezTo>
                  <a:cubicBezTo>
                    <a:pt x="408" y="315"/>
                    <a:pt x="438" y="310"/>
                    <a:pt x="465" y="294"/>
                  </a:cubicBezTo>
                  <a:cubicBezTo>
                    <a:pt x="487" y="280"/>
                    <a:pt x="503" y="265"/>
                    <a:pt x="518" y="243"/>
                  </a:cubicBezTo>
                  <a:cubicBezTo>
                    <a:pt x="535" y="221"/>
                    <a:pt x="534" y="186"/>
                    <a:pt x="519" y="161"/>
                  </a:cubicBezTo>
                  <a:cubicBezTo>
                    <a:pt x="497" y="122"/>
                    <a:pt x="460" y="98"/>
                    <a:pt x="418" y="85"/>
                  </a:cubicBezTo>
                  <a:cubicBezTo>
                    <a:pt x="393" y="76"/>
                    <a:pt x="367" y="72"/>
                    <a:pt x="342" y="67"/>
                  </a:cubicBezTo>
                  <a:cubicBezTo>
                    <a:pt x="295" y="57"/>
                    <a:pt x="248" y="43"/>
                    <a:pt x="205" y="24"/>
                  </a:cubicBezTo>
                  <a:cubicBezTo>
                    <a:pt x="199" y="22"/>
                    <a:pt x="195" y="20"/>
                    <a:pt x="190" y="18"/>
                  </a:cubicBezTo>
                  <a:cubicBezTo>
                    <a:pt x="169" y="8"/>
                    <a:pt x="147" y="1"/>
                    <a:pt x="1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43"/>
            <p:cNvSpPr/>
            <p:nvPr/>
          </p:nvSpPr>
          <p:spPr>
            <a:xfrm>
              <a:off x="4511214" y="999797"/>
              <a:ext cx="27429" cy="10400"/>
            </a:xfrm>
            <a:custGeom>
              <a:rect b="b" l="l" r="r" t="t"/>
              <a:pathLst>
                <a:path extrusionOk="0" h="262" w="691">
                  <a:moveTo>
                    <a:pt x="492" y="0"/>
                  </a:moveTo>
                  <a:cubicBezTo>
                    <a:pt x="445" y="0"/>
                    <a:pt x="398" y="6"/>
                    <a:pt x="353" y="11"/>
                  </a:cubicBezTo>
                  <a:cubicBezTo>
                    <a:pt x="265" y="20"/>
                    <a:pt x="178" y="35"/>
                    <a:pt x="93" y="53"/>
                  </a:cubicBezTo>
                  <a:cubicBezTo>
                    <a:pt x="37" y="64"/>
                    <a:pt x="1" y="131"/>
                    <a:pt x="18" y="184"/>
                  </a:cubicBezTo>
                  <a:cubicBezTo>
                    <a:pt x="34" y="236"/>
                    <a:pt x="75" y="261"/>
                    <a:pt x="124" y="261"/>
                  </a:cubicBezTo>
                  <a:cubicBezTo>
                    <a:pt x="132" y="261"/>
                    <a:pt x="141" y="261"/>
                    <a:pt x="150" y="259"/>
                  </a:cubicBezTo>
                  <a:cubicBezTo>
                    <a:pt x="159" y="257"/>
                    <a:pt x="171" y="255"/>
                    <a:pt x="180" y="254"/>
                  </a:cubicBezTo>
                  <a:cubicBezTo>
                    <a:pt x="183" y="254"/>
                    <a:pt x="188" y="252"/>
                    <a:pt x="194" y="251"/>
                  </a:cubicBezTo>
                  <a:lnTo>
                    <a:pt x="193" y="251"/>
                  </a:lnTo>
                  <a:cubicBezTo>
                    <a:pt x="210" y="249"/>
                    <a:pt x="228" y="246"/>
                    <a:pt x="246" y="244"/>
                  </a:cubicBezTo>
                  <a:cubicBezTo>
                    <a:pt x="284" y="240"/>
                    <a:pt x="324" y="238"/>
                    <a:pt x="361" y="235"/>
                  </a:cubicBezTo>
                  <a:cubicBezTo>
                    <a:pt x="445" y="231"/>
                    <a:pt x="533" y="239"/>
                    <a:pt x="614" y="214"/>
                  </a:cubicBezTo>
                  <a:cubicBezTo>
                    <a:pt x="656" y="202"/>
                    <a:pt x="690" y="161"/>
                    <a:pt x="688" y="116"/>
                  </a:cubicBezTo>
                  <a:cubicBezTo>
                    <a:pt x="686" y="69"/>
                    <a:pt x="657" y="36"/>
                    <a:pt x="614" y="19"/>
                  </a:cubicBezTo>
                  <a:cubicBezTo>
                    <a:pt x="575" y="5"/>
                    <a:pt x="534" y="0"/>
                    <a:pt x="49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43"/>
            <p:cNvSpPr/>
            <p:nvPr/>
          </p:nvSpPr>
          <p:spPr>
            <a:xfrm>
              <a:off x="4534316" y="1020796"/>
              <a:ext cx="22070" cy="15283"/>
            </a:xfrm>
            <a:custGeom>
              <a:rect b="b" l="l" r="r" t="t"/>
              <a:pathLst>
                <a:path extrusionOk="0" h="385" w="556">
                  <a:moveTo>
                    <a:pt x="112" y="0"/>
                  </a:moveTo>
                  <a:cubicBezTo>
                    <a:pt x="85" y="0"/>
                    <a:pt x="54" y="16"/>
                    <a:pt x="36" y="35"/>
                  </a:cubicBezTo>
                  <a:cubicBezTo>
                    <a:pt x="15" y="56"/>
                    <a:pt x="0" y="89"/>
                    <a:pt x="1" y="118"/>
                  </a:cubicBezTo>
                  <a:cubicBezTo>
                    <a:pt x="2" y="149"/>
                    <a:pt x="13" y="181"/>
                    <a:pt x="36" y="202"/>
                  </a:cubicBezTo>
                  <a:cubicBezTo>
                    <a:pt x="59" y="223"/>
                    <a:pt x="84" y="232"/>
                    <a:pt x="116" y="236"/>
                  </a:cubicBezTo>
                  <a:cubicBezTo>
                    <a:pt x="110" y="234"/>
                    <a:pt x="105" y="234"/>
                    <a:pt x="100" y="233"/>
                  </a:cubicBezTo>
                  <a:lnTo>
                    <a:pt x="100" y="233"/>
                  </a:lnTo>
                  <a:cubicBezTo>
                    <a:pt x="139" y="238"/>
                    <a:pt x="176" y="249"/>
                    <a:pt x="214" y="263"/>
                  </a:cubicBezTo>
                  <a:cubicBezTo>
                    <a:pt x="249" y="280"/>
                    <a:pt x="284" y="301"/>
                    <a:pt x="318" y="326"/>
                  </a:cubicBezTo>
                  <a:lnTo>
                    <a:pt x="316" y="324"/>
                  </a:lnTo>
                  <a:lnTo>
                    <a:pt x="316" y="324"/>
                  </a:lnTo>
                  <a:cubicBezTo>
                    <a:pt x="324" y="330"/>
                    <a:pt x="333" y="336"/>
                    <a:pt x="342" y="342"/>
                  </a:cubicBezTo>
                  <a:cubicBezTo>
                    <a:pt x="351" y="351"/>
                    <a:pt x="360" y="358"/>
                    <a:pt x="371" y="363"/>
                  </a:cubicBezTo>
                  <a:cubicBezTo>
                    <a:pt x="383" y="372"/>
                    <a:pt x="399" y="377"/>
                    <a:pt x="415" y="381"/>
                  </a:cubicBezTo>
                  <a:cubicBezTo>
                    <a:pt x="423" y="383"/>
                    <a:pt x="431" y="384"/>
                    <a:pt x="440" y="384"/>
                  </a:cubicBezTo>
                  <a:cubicBezTo>
                    <a:pt x="449" y="384"/>
                    <a:pt x="457" y="383"/>
                    <a:pt x="466" y="383"/>
                  </a:cubicBezTo>
                  <a:lnTo>
                    <a:pt x="467" y="383"/>
                  </a:lnTo>
                  <a:cubicBezTo>
                    <a:pt x="471" y="383"/>
                    <a:pt x="474" y="383"/>
                    <a:pt x="477" y="382"/>
                  </a:cubicBezTo>
                  <a:cubicBezTo>
                    <a:pt x="479" y="382"/>
                    <a:pt x="479" y="381"/>
                    <a:pt x="479" y="381"/>
                  </a:cubicBezTo>
                  <a:lnTo>
                    <a:pt x="479" y="381"/>
                  </a:lnTo>
                  <a:cubicBezTo>
                    <a:pt x="479" y="381"/>
                    <a:pt x="475" y="382"/>
                    <a:pt x="472" y="382"/>
                  </a:cubicBezTo>
                  <a:cubicBezTo>
                    <a:pt x="506" y="377"/>
                    <a:pt x="531" y="361"/>
                    <a:pt x="543" y="327"/>
                  </a:cubicBezTo>
                  <a:cubicBezTo>
                    <a:pt x="553" y="300"/>
                    <a:pt x="555" y="273"/>
                    <a:pt x="548" y="245"/>
                  </a:cubicBezTo>
                  <a:cubicBezTo>
                    <a:pt x="540" y="221"/>
                    <a:pt x="529" y="200"/>
                    <a:pt x="512" y="180"/>
                  </a:cubicBezTo>
                  <a:cubicBezTo>
                    <a:pt x="507" y="174"/>
                    <a:pt x="501" y="165"/>
                    <a:pt x="495" y="159"/>
                  </a:cubicBezTo>
                  <a:cubicBezTo>
                    <a:pt x="461" y="127"/>
                    <a:pt x="423" y="99"/>
                    <a:pt x="382" y="77"/>
                  </a:cubicBezTo>
                  <a:cubicBezTo>
                    <a:pt x="300" y="33"/>
                    <a:pt x="214" y="8"/>
                    <a:pt x="119" y="1"/>
                  </a:cubicBezTo>
                  <a:cubicBezTo>
                    <a:pt x="116" y="1"/>
                    <a:pt x="114" y="0"/>
                    <a:pt x="1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43"/>
            <p:cNvSpPr/>
            <p:nvPr/>
          </p:nvSpPr>
          <p:spPr>
            <a:xfrm>
              <a:off x="4547296" y="994399"/>
              <a:ext cx="22388" cy="12504"/>
            </a:xfrm>
            <a:custGeom>
              <a:rect b="b" l="l" r="r" t="t"/>
              <a:pathLst>
                <a:path extrusionOk="0" h="315" w="564">
                  <a:moveTo>
                    <a:pt x="225" y="1"/>
                  </a:moveTo>
                  <a:cubicBezTo>
                    <a:pt x="180" y="1"/>
                    <a:pt x="134" y="8"/>
                    <a:pt x="92" y="22"/>
                  </a:cubicBezTo>
                  <a:cubicBezTo>
                    <a:pt x="63" y="33"/>
                    <a:pt x="37" y="49"/>
                    <a:pt x="22" y="75"/>
                  </a:cubicBezTo>
                  <a:cubicBezTo>
                    <a:pt x="7" y="100"/>
                    <a:pt x="0" y="138"/>
                    <a:pt x="9" y="166"/>
                  </a:cubicBezTo>
                  <a:cubicBezTo>
                    <a:pt x="26" y="215"/>
                    <a:pt x="71" y="252"/>
                    <a:pt x="123" y="252"/>
                  </a:cubicBezTo>
                  <a:cubicBezTo>
                    <a:pt x="133" y="252"/>
                    <a:pt x="144" y="250"/>
                    <a:pt x="154" y="247"/>
                  </a:cubicBezTo>
                  <a:cubicBezTo>
                    <a:pt x="166" y="244"/>
                    <a:pt x="178" y="242"/>
                    <a:pt x="190" y="240"/>
                  </a:cubicBezTo>
                  <a:cubicBezTo>
                    <a:pt x="198" y="239"/>
                    <a:pt x="208" y="239"/>
                    <a:pt x="217" y="239"/>
                  </a:cubicBezTo>
                  <a:cubicBezTo>
                    <a:pt x="226" y="239"/>
                    <a:pt x="234" y="239"/>
                    <a:pt x="243" y="240"/>
                  </a:cubicBezTo>
                  <a:cubicBezTo>
                    <a:pt x="261" y="244"/>
                    <a:pt x="279" y="247"/>
                    <a:pt x="296" y="254"/>
                  </a:cubicBezTo>
                  <a:cubicBezTo>
                    <a:pt x="314" y="262"/>
                    <a:pt x="330" y="271"/>
                    <a:pt x="347" y="280"/>
                  </a:cubicBezTo>
                  <a:cubicBezTo>
                    <a:pt x="382" y="299"/>
                    <a:pt x="416" y="313"/>
                    <a:pt x="456" y="315"/>
                  </a:cubicBezTo>
                  <a:cubicBezTo>
                    <a:pt x="458" y="315"/>
                    <a:pt x="459" y="315"/>
                    <a:pt x="461" y="315"/>
                  </a:cubicBezTo>
                  <a:cubicBezTo>
                    <a:pt x="511" y="315"/>
                    <a:pt x="563" y="264"/>
                    <a:pt x="558" y="214"/>
                  </a:cubicBezTo>
                  <a:cubicBezTo>
                    <a:pt x="555" y="174"/>
                    <a:pt x="543" y="141"/>
                    <a:pt x="515" y="110"/>
                  </a:cubicBezTo>
                  <a:cubicBezTo>
                    <a:pt x="499" y="90"/>
                    <a:pt x="478" y="75"/>
                    <a:pt x="457" y="62"/>
                  </a:cubicBezTo>
                  <a:cubicBezTo>
                    <a:pt x="436" y="47"/>
                    <a:pt x="410" y="38"/>
                    <a:pt x="387" y="28"/>
                  </a:cubicBezTo>
                  <a:cubicBezTo>
                    <a:pt x="372" y="22"/>
                    <a:pt x="356" y="18"/>
                    <a:pt x="341" y="15"/>
                  </a:cubicBezTo>
                  <a:cubicBezTo>
                    <a:pt x="303" y="6"/>
                    <a:pt x="264" y="1"/>
                    <a:pt x="2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43"/>
            <p:cNvSpPr/>
            <p:nvPr/>
          </p:nvSpPr>
          <p:spPr>
            <a:xfrm>
              <a:off x="4512444" y="1033538"/>
              <a:ext cx="25722" cy="10479"/>
            </a:xfrm>
            <a:custGeom>
              <a:rect b="b" l="l" r="r" t="t"/>
              <a:pathLst>
                <a:path extrusionOk="0" h="264" w="648">
                  <a:moveTo>
                    <a:pt x="565" y="239"/>
                  </a:moveTo>
                  <a:lnTo>
                    <a:pt x="565" y="239"/>
                  </a:lnTo>
                  <a:cubicBezTo>
                    <a:pt x="565" y="239"/>
                    <a:pt x="565" y="239"/>
                    <a:pt x="565" y="239"/>
                  </a:cubicBezTo>
                  <a:close/>
                  <a:moveTo>
                    <a:pt x="250" y="242"/>
                  </a:moveTo>
                  <a:lnTo>
                    <a:pt x="250" y="242"/>
                  </a:lnTo>
                  <a:cubicBezTo>
                    <a:pt x="250" y="242"/>
                    <a:pt x="246" y="242"/>
                    <a:pt x="239" y="244"/>
                  </a:cubicBezTo>
                  <a:lnTo>
                    <a:pt x="239" y="244"/>
                  </a:lnTo>
                  <a:cubicBezTo>
                    <a:pt x="240" y="243"/>
                    <a:pt x="241" y="243"/>
                    <a:pt x="242" y="243"/>
                  </a:cubicBezTo>
                  <a:cubicBezTo>
                    <a:pt x="248" y="242"/>
                    <a:pt x="251" y="242"/>
                    <a:pt x="250" y="242"/>
                  </a:cubicBezTo>
                  <a:close/>
                  <a:moveTo>
                    <a:pt x="355" y="0"/>
                  </a:moveTo>
                  <a:cubicBezTo>
                    <a:pt x="269" y="0"/>
                    <a:pt x="182" y="13"/>
                    <a:pt x="100" y="37"/>
                  </a:cubicBezTo>
                  <a:cubicBezTo>
                    <a:pt x="43" y="55"/>
                    <a:pt x="0" y="119"/>
                    <a:pt x="19" y="180"/>
                  </a:cubicBezTo>
                  <a:cubicBezTo>
                    <a:pt x="36" y="230"/>
                    <a:pt x="81" y="263"/>
                    <a:pt x="132" y="263"/>
                  </a:cubicBezTo>
                  <a:cubicBezTo>
                    <a:pt x="142" y="263"/>
                    <a:pt x="152" y="262"/>
                    <a:pt x="162" y="260"/>
                  </a:cubicBezTo>
                  <a:cubicBezTo>
                    <a:pt x="182" y="255"/>
                    <a:pt x="204" y="249"/>
                    <a:pt x="225" y="245"/>
                  </a:cubicBezTo>
                  <a:cubicBezTo>
                    <a:pt x="229" y="245"/>
                    <a:pt x="232" y="244"/>
                    <a:pt x="236" y="244"/>
                  </a:cubicBezTo>
                  <a:lnTo>
                    <a:pt x="236" y="244"/>
                  </a:lnTo>
                  <a:cubicBezTo>
                    <a:pt x="236" y="244"/>
                    <a:pt x="236" y="244"/>
                    <a:pt x="235" y="244"/>
                  </a:cubicBezTo>
                  <a:cubicBezTo>
                    <a:pt x="237" y="244"/>
                    <a:pt x="238" y="244"/>
                    <a:pt x="239" y="244"/>
                  </a:cubicBezTo>
                  <a:lnTo>
                    <a:pt x="239" y="244"/>
                  </a:lnTo>
                  <a:cubicBezTo>
                    <a:pt x="238" y="244"/>
                    <a:pt x="237" y="244"/>
                    <a:pt x="236" y="244"/>
                  </a:cubicBezTo>
                  <a:lnTo>
                    <a:pt x="236" y="244"/>
                  </a:lnTo>
                  <a:cubicBezTo>
                    <a:pt x="246" y="240"/>
                    <a:pt x="259" y="242"/>
                    <a:pt x="268" y="240"/>
                  </a:cubicBezTo>
                  <a:cubicBezTo>
                    <a:pt x="289" y="238"/>
                    <a:pt x="309" y="237"/>
                    <a:pt x="330" y="237"/>
                  </a:cubicBezTo>
                  <a:cubicBezTo>
                    <a:pt x="350" y="237"/>
                    <a:pt x="371" y="238"/>
                    <a:pt x="392" y="240"/>
                  </a:cubicBezTo>
                  <a:cubicBezTo>
                    <a:pt x="411" y="242"/>
                    <a:pt x="429" y="244"/>
                    <a:pt x="449" y="245"/>
                  </a:cubicBezTo>
                  <a:cubicBezTo>
                    <a:pt x="459" y="246"/>
                    <a:pt x="468" y="247"/>
                    <a:pt x="478" y="247"/>
                  </a:cubicBezTo>
                  <a:cubicBezTo>
                    <a:pt x="496" y="247"/>
                    <a:pt x="513" y="245"/>
                    <a:pt x="532" y="243"/>
                  </a:cubicBezTo>
                  <a:cubicBezTo>
                    <a:pt x="543" y="241"/>
                    <a:pt x="562" y="239"/>
                    <a:pt x="564" y="239"/>
                  </a:cubicBezTo>
                  <a:cubicBezTo>
                    <a:pt x="565" y="239"/>
                    <a:pt x="565" y="239"/>
                    <a:pt x="565" y="239"/>
                  </a:cubicBezTo>
                  <a:lnTo>
                    <a:pt x="565" y="239"/>
                  </a:lnTo>
                  <a:lnTo>
                    <a:pt x="584" y="231"/>
                  </a:lnTo>
                  <a:cubicBezTo>
                    <a:pt x="620" y="218"/>
                    <a:pt x="648" y="192"/>
                    <a:pt x="648" y="152"/>
                  </a:cubicBezTo>
                  <a:cubicBezTo>
                    <a:pt x="647" y="86"/>
                    <a:pt x="574" y="40"/>
                    <a:pt x="520" y="21"/>
                  </a:cubicBezTo>
                  <a:cubicBezTo>
                    <a:pt x="473" y="6"/>
                    <a:pt x="423" y="3"/>
                    <a:pt x="375" y="1"/>
                  </a:cubicBezTo>
                  <a:cubicBezTo>
                    <a:pt x="368" y="0"/>
                    <a:pt x="362" y="0"/>
                    <a:pt x="3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43"/>
            <p:cNvSpPr/>
            <p:nvPr/>
          </p:nvSpPr>
          <p:spPr>
            <a:xfrm>
              <a:off x="4533125" y="1043144"/>
              <a:ext cx="595" cy="79"/>
            </a:xfrm>
            <a:custGeom>
              <a:rect b="b" l="l" r="r" t="t"/>
              <a:pathLst>
                <a:path extrusionOk="0" h="2" w="15">
                  <a:moveTo>
                    <a:pt x="10" y="0"/>
                  </a:moveTo>
                  <a:cubicBezTo>
                    <a:pt x="5" y="1"/>
                    <a:pt x="1" y="1"/>
                    <a:pt x="2" y="1"/>
                  </a:cubicBezTo>
                  <a:cubicBezTo>
                    <a:pt x="3" y="1"/>
                    <a:pt x="6" y="1"/>
                    <a:pt x="14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43"/>
            <p:cNvSpPr/>
            <p:nvPr/>
          </p:nvSpPr>
          <p:spPr>
            <a:xfrm>
              <a:off x="4522884" y="1074583"/>
              <a:ext cx="18299" cy="22507"/>
            </a:xfrm>
            <a:custGeom>
              <a:rect b="b" l="l" r="r" t="t"/>
              <a:pathLst>
                <a:path extrusionOk="0" h="567" w="461">
                  <a:moveTo>
                    <a:pt x="123" y="0"/>
                  </a:moveTo>
                  <a:cubicBezTo>
                    <a:pt x="102" y="0"/>
                    <a:pt x="79" y="6"/>
                    <a:pt x="62" y="16"/>
                  </a:cubicBezTo>
                  <a:cubicBezTo>
                    <a:pt x="38" y="32"/>
                    <a:pt x="15" y="56"/>
                    <a:pt x="9" y="85"/>
                  </a:cubicBezTo>
                  <a:cubicBezTo>
                    <a:pt x="1" y="117"/>
                    <a:pt x="8" y="143"/>
                    <a:pt x="20" y="175"/>
                  </a:cubicBezTo>
                  <a:cubicBezTo>
                    <a:pt x="51" y="243"/>
                    <a:pt x="86" y="310"/>
                    <a:pt x="128" y="374"/>
                  </a:cubicBezTo>
                  <a:cubicBezTo>
                    <a:pt x="180" y="452"/>
                    <a:pt x="239" y="544"/>
                    <a:pt x="337" y="564"/>
                  </a:cubicBezTo>
                  <a:cubicBezTo>
                    <a:pt x="345" y="566"/>
                    <a:pt x="353" y="566"/>
                    <a:pt x="361" y="566"/>
                  </a:cubicBezTo>
                  <a:cubicBezTo>
                    <a:pt x="386" y="566"/>
                    <a:pt x="410" y="558"/>
                    <a:pt x="429" y="539"/>
                  </a:cubicBezTo>
                  <a:cubicBezTo>
                    <a:pt x="456" y="513"/>
                    <a:pt x="461" y="482"/>
                    <a:pt x="455" y="449"/>
                  </a:cubicBezTo>
                  <a:cubicBezTo>
                    <a:pt x="447" y="413"/>
                    <a:pt x="433" y="382"/>
                    <a:pt x="412" y="354"/>
                  </a:cubicBezTo>
                  <a:cubicBezTo>
                    <a:pt x="391" y="324"/>
                    <a:pt x="367" y="294"/>
                    <a:pt x="344" y="265"/>
                  </a:cubicBezTo>
                  <a:lnTo>
                    <a:pt x="344" y="265"/>
                  </a:lnTo>
                  <a:cubicBezTo>
                    <a:pt x="352" y="273"/>
                    <a:pt x="358" y="282"/>
                    <a:pt x="364" y="289"/>
                  </a:cubicBezTo>
                  <a:cubicBezTo>
                    <a:pt x="308" y="218"/>
                    <a:pt x="261" y="140"/>
                    <a:pt x="221" y="58"/>
                  </a:cubicBezTo>
                  <a:cubicBezTo>
                    <a:pt x="209" y="33"/>
                    <a:pt x="178" y="12"/>
                    <a:pt x="152" y="4"/>
                  </a:cubicBezTo>
                  <a:cubicBezTo>
                    <a:pt x="143" y="1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43"/>
            <p:cNvSpPr/>
            <p:nvPr/>
          </p:nvSpPr>
          <p:spPr>
            <a:xfrm>
              <a:off x="4527727" y="1049297"/>
              <a:ext cx="18815" cy="9646"/>
            </a:xfrm>
            <a:custGeom>
              <a:rect b="b" l="l" r="r" t="t"/>
              <a:pathLst>
                <a:path extrusionOk="0" h="243" w="474">
                  <a:moveTo>
                    <a:pt x="228" y="0"/>
                  </a:moveTo>
                  <a:cubicBezTo>
                    <a:pt x="178" y="0"/>
                    <a:pt x="128" y="9"/>
                    <a:pt x="84" y="28"/>
                  </a:cubicBezTo>
                  <a:cubicBezTo>
                    <a:pt x="57" y="39"/>
                    <a:pt x="36" y="51"/>
                    <a:pt x="20" y="77"/>
                  </a:cubicBezTo>
                  <a:cubicBezTo>
                    <a:pt x="7" y="101"/>
                    <a:pt x="0" y="135"/>
                    <a:pt x="10" y="160"/>
                  </a:cubicBezTo>
                  <a:cubicBezTo>
                    <a:pt x="24" y="204"/>
                    <a:pt x="65" y="238"/>
                    <a:pt x="112" y="238"/>
                  </a:cubicBezTo>
                  <a:cubicBezTo>
                    <a:pt x="121" y="238"/>
                    <a:pt x="131" y="237"/>
                    <a:pt x="141" y="234"/>
                  </a:cubicBezTo>
                  <a:cubicBezTo>
                    <a:pt x="156" y="228"/>
                    <a:pt x="169" y="226"/>
                    <a:pt x="185" y="223"/>
                  </a:cubicBezTo>
                  <a:cubicBezTo>
                    <a:pt x="194" y="223"/>
                    <a:pt x="204" y="222"/>
                    <a:pt x="213" y="222"/>
                  </a:cubicBezTo>
                  <a:cubicBezTo>
                    <a:pt x="223" y="222"/>
                    <a:pt x="232" y="223"/>
                    <a:pt x="241" y="223"/>
                  </a:cubicBezTo>
                  <a:lnTo>
                    <a:pt x="296" y="236"/>
                  </a:lnTo>
                  <a:cubicBezTo>
                    <a:pt x="312" y="238"/>
                    <a:pt x="328" y="242"/>
                    <a:pt x="346" y="242"/>
                  </a:cubicBezTo>
                  <a:cubicBezTo>
                    <a:pt x="349" y="242"/>
                    <a:pt x="352" y="242"/>
                    <a:pt x="356" y="242"/>
                  </a:cubicBezTo>
                  <a:cubicBezTo>
                    <a:pt x="372" y="241"/>
                    <a:pt x="390" y="238"/>
                    <a:pt x="407" y="236"/>
                  </a:cubicBezTo>
                  <a:cubicBezTo>
                    <a:pt x="433" y="232"/>
                    <a:pt x="453" y="208"/>
                    <a:pt x="463" y="186"/>
                  </a:cubicBezTo>
                  <a:cubicBezTo>
                    <a:pt x="473" y="159"/>
                    <a:pt x="469" y="137"/>
                    <a:pt x="458" y="111"/>
                  </a:cubicBezTo>
                  <a:cubicBezTo>
                    <a:pt x="423" y="29"/>
                    <a:pt x="335" y="6"/>
                    <a:pt x="257" y="1"/>
                  </a:cubicBezTo>
                  <a:cubicBezTo>
                    <a:pt x="247" y="1"/>
                    <a:pt x="237" y="0"/>
                    <a:pt x="2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43"/>
            <p:cNvSpPr/>
            <p:nvPr/>
          </p:nvSpPr>
          <p:spPr>
            <a:xfrm>
              <a:off x="4548765" y="1092922"/>
              <a:ext cx="24055" cy="12107"/>
            </a:xfrm>
            <a:custGeom>
              <a:rect b="b" l="l" r="r" t="t"/>
              <a:pathLst>
                <a:path extrusionOk="0" h="305" w="606">
                  <a:moveTo>
                    <a:pt x="422" y="1"/>
                  </a:moveTo>
                  <a:cubicBezTo>
                    <a:pt x="376" y="1"/>
                    <a:pt x="328" y="10"/>
                    <a:pt x="287" y="20"/>
                  </a:cubicBezTo>
                  <a:cubicBezTo>
                    <a:pt x="211" y="38"/>
                    <a:pt x="138" y="67"/>
                    <a:pt x="70" y="105"/>
                  </a:cubicBezTo>
                  <a:cubicBezTo>
                    <a:pt x="21" y="132"/>
                    <a:pt x="1" y="205"/>
                    <a:pt x="32" y="253"/>
                  </a:cubicBezTo>
                  <a:cubicBezTo>
                    <a:pt x="54" y="288"/>
                    <a:pt x="87" y="305"/>
                    <a:pt x="123" y="305"/>
                  </a:cubicBezTo>
                  <a:cubicBezTo>
                    <a:pt x="142" y="305"/>
                    <a:pt x="161" y="301"/>
                    <a:pt x="180" y="293"/>
                  </a:cubicBezTo>
                  <a:lnTo>
                    <a:pt x="188" y="289"/>
                  </a:lnTo>
                  <a:cubicBezTo>
                    <a:pt x="195" y="285"/>
                    <a:pt x="204" y="282"/>
                    <a:pt x="211" y="279"/>
                  </a:cubicBezTo>
                  <a:cubicBezTo>
                    <a:pt x="227" y="274"/>
                    <a:pt x="241" y="269"/>
                    <a:pt x="257" y="265"/>
                  </a:cubicBezTo>
                  <a:cubicBezTo>
                    <a:pt x="286" y="257"/>
                    <a:pt x="316" y="251"/>
                    <a:pt x="346" y="247"/>
                  </a:cubicBezTo>
                  <a:cubicBezTo>
                    <a:pt x="372" y="244"/>
                    <a:pt x="398" y="242"/>
                    <a:pt x="424" y="241"/>
                  </a:cubicBezTo>
                  <a:cubicBezTo>
                    <a:pt x="449" y="239"/>
                    <a:pt x="472" y="239"/>
                    <a:pt x="496" y="230"/>
                  </a:cubicBezTo>
                  <a:cubicBezTo>
                    <a:pt x="524" y="220"/>
                    <a:pt x="544" y="206"/>
                    <a:pt x="566" y="189"/>
                  </a:cubicBezTo>
                  <a:cubicBezTo>
                    <a:pt x="606" y="153"/>
                    <a:pt x="597" y="90"/>
                    <a:pt x="565" y="55"/>
                  </a:cubicBezTo>
                  <a:cubicBezTo>
                    <a:pt x="527" y="14"/>
                    <a:pt x="476" y="1"/>
                    <a:pt x="4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43"/>
            <p:cNvSpPr/>
            <p:nvPr/>
          </p:nvSpPr>
          <p:spPr>
            <a:xfrm>
              <a:off x="4554005" y="769963"/>
              <a:ext cx="19728" cy="10281"/>
            </a:xfrm>
            <a:custGeom>
              <a:rect b="b" l="l" r="r" t="t"/>
              <a:pathLst>
                <a:path extrusionOk="0" h="259" w="497">
                  <a:moveTo>
                    <a:pt x="380" y="0"/>
                  </a:moveTo>
                  <a:cubicBezTo>
                    <a:pt x="379" y="0"/>
                    <a:pt x="377" y="0"/>
                    <a:pt x="375" y="0"/>
                  </a:cubicBezTo>
                  <a:cubicBezTo>
                    <a:pt x="355" y="1"/>
                    <a:pt x="335" y="4"/>
                    <a:pt x="317" y="9"/>
                  </a:cubicBezTo>
                  <a:cubicBezTo>
                    <a:pt x="277" y="16"/>
                    <a:pt x="236" y="25"/>
                    <a:pt x="197" y="31"/>
                  </a:cubicBezTo>
                  <a:cubicBezTo>
                    <a:pt x="167" y="36"/>
                    <a:pt x="139" y="38"/>
                    <a:pt x="110" y="40"/>
                  </a:cubicBezTo>
                  <a:cubicBezTo>
                    <a:pt x="82" y="41"/>
                    <a:pt x="54" y="51"/>
                    <a:pt x="33" y="72"/>
                  </a:cubicBezTo>
                  <a:cubicBezTo>
                    <a:pt x="14" y="92"/>
                    <a:pt x="1" y="121"/>
                    <a:pt x="2" y="149"/>
                  </a:cubicBezTo>
                  <a:cubicBezTo>
                    <a:pt x="5" y="209"/>
                    <a:pt x="51" y="256"/>
                    <a:pt x="111" y="259"/>
                  </a:cubicBezTo>
                  <a:cubicBezTo>
                    <a:pt x="117" y="259"/>
                    <a:pt x="124" y="259"/>
                    <a:pt x="130" y="259"/>
                  </a:cubicBezTo>
                  <a:cubicBezTo>
                    <a:pt x="170" y="259"/>
                    <a:pt x="210" y="256"/>
                    <a:pt x="251" y="253"/>
                  </a:cubicBezTo>
                  <a:cubicBezTo>
                    <a:pt x="281" y="249"/>
                    <a:pt x="312" y="245"/>
                    <a:pt x="342" y="240"/>
                  </a:cubicBezTo>
                  <a:cubicBezTo>
                    <a:pt x="369" y="236"/>
                    <a:pt x="394" y="225"/>
                    <a:pt x="418" y="215"/>
                  </a:cubicBezTo>
                  <a:cubicBezTo>
                    <a:pt x="453" y="201"/>
                    <a:pt x="479" y="173"/>
                    <a:pt x="489" y="137"/>
                  </a:cubicBezTo>
                  <a:cubicBezTo>
                    <a:pt x="497" y="102"/>
                    <a:pt x="489" y="61"/>
                    <a:pt x="462" y="36"/>
                  </a:cubicBezTo>
                  <a:cubicBezTo>
                    <a:pt x="440" y="15"/>
                    <a:pt x="411" y="0"/>
                    <a:pt x="3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43"/>
            <p:cNvSpPr/>
            <p:nvPr/>
          </p:nvSpPr>
          <p:spPr>
            <a:xfrm>
              <a:off x="4534356" y="742971"/>
              <a:ext cx="28620" cy="15719"/>
            </a:xfrm>
            <a:custGeom>
              <a:rect b="b" l="l" r="r" t="t"/>
              <a:pathLst>
                <a:path extrusionOk="0" h="396" w="721">
                  <a:moveTo>
                    <a:pt x="525" y="0"/>
                  </a:moveTo>
                  <a:cubicBezTo>
                    <a:pt x="517" y="0"/>
                    <a:pt x="509" y="0"/>
                    <a:pt x="501" y="1"/>
                  </a:cubicBezTo>
                  <a:cubicBezTo>
                    <a:pt x="444" y="6"/>
                    <a:pt x="389" y="18"/>
                    <a:pt x="335" y="36"/>
                  </a:cubicBezTo>
                  <a:cubicBezTo>
                    <a:pt x="238" y="69"/>
                    <a:pt x="144" y="116"/>
                    <a:pt x="60" y="176"/>
                  </a:cubicBezTo>
                  <a:cubicBezTo>
                    <a:pt x="37" y="195"/>
                    <a:pt x="16" y="215"/>
                    <a:pt x="7" y="247"/>
                  </a:cubicBezTo>
                  <a:cubicBezTo>
                    <a:pt x="0" y="274"/>
                    <a:pt x="3" y="312"/>
                    <a:pt x="19" y="337"/>
                  </a:cubicBezTo>
                  <a:cubicBezTo>
                    <a:pt x="42" y="371"/>
                    <a:pt x="83" y="395"/>
                    <a:pt x="124" y="395"/>
                  </a:cubicBezTo>
                  <a:cubicBezTo>
                    <a:pt x="143" y="395"/>
                    <a:pt x="161" y="390"/>
                    <a:pt x="178" y="378"/>
                  </a:cubicBezTo>
                  <a:cubicBezTo>
                    <a:pt x="216" y="352"/>
                    <a:pt x="255" y="328"/>
                    <a:pt x="297" y="308"/>
                  </a:cubicBezTo>
                  <a:cubicBezTo>
                    <a:pt x="307" y="303"/>
                    <a:pt x="318" y="299"/>
                    <a:pt x="328" y="294"/>
                  </a:cubicBezTo>
                  <a:lnTo>
                    <a:pt x="340" y="290"/>
                  </a:lnTo>
                  <a:cubicBezTo>
                    <a:pt x="359" y="281"/>
                    <a:pt x="380" y="275"/>
                    <a:pt x="401" y="269"/>
                  </a:cubicBezTo>
                  <a:cubicBezTo>
                    <a:pt x="444" y="255"/>
                    <a:pt x="486" y="247"/>
                    <a:pt x="529" y="238"/>
                  </a:cubicBezTo>
                  <a:cubicBezTo>
                    <a:pt x="579" y="226"/>
                    <a:pt x="625" y="210"/>
                    <a:pt x="668" y="181"/>
                  </a:cubicBezTo>
                  <a:cubicBezTo>
                    <a:pt x="717" y="148"/>
                    <a:pt x="721" y="70"/>
                    <a:pt x="667" y="39"/>
                  </a:cubicBezTo>
                  <a:cubicBezTo>
                    <a:pt x="623" y="14"/>
                    <a:pt x="575" y="0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43"/>
            <p:cNvSpPr/>
            <p:nvPr/>
          </p:nvSpPr>
          <p:spPr>
            <a:xfrm>
              <a:off x="4585999" y="750156"/>
              <a:ext cx="21396" cy="11789"/>
            </a:xfrm>
            <a:custGeom>
              <a:rect b="b" l="l" r="r" t="t"/>
              <a:pathLst>
                <a:path extrusionOk="0" h="297" w="539">
                  <a:moveTo>
                    <a:pt x="327" y="0"/>
                  </a:moveTo>
                  <a:cubicBezTo>
                    <a:pt x="305" y="0"/>
                    <a:pt x="284" y="2"/>
                    <a:pt x="262" y="6"/>
                  </a:cubicBezTo>
                  <a:cubicBezTo>
                    <a:pt x="190" y="15"/>
                    <a:pt x="122" y="39"/>
                    <a:pt x="62" y="78"/>
                  </a:cubicBezTo>
                  <a:cubicBezTo>
                    <a:pt x="37" y="96"/>
                    <a:pt x="17" y="119"/>
                    <a:pt x="8" y="149"/>
                  </a:cubicBezTo>
                  <a:cubicBezTo>
                    <a:pt x="1" y="176"/>
                    <a:pt x="5" y="214"/>
                    <a:pt x="21" y="239"/>
                  </a:cubicBezTo>
                  <a:cubicBezTo>
                    <a:pt x="43" y="274"/>
                    <a:pt x="83" y="297"/>
                    <a:pt x="124" y="297"/>
                  </a:cubicBezTo>
                  <a:cubicBezTo>
                    <a:pt x="143" y="297"/>
                    <a:pt x="162" y="292"/>
                    <a:pt x="180" y="281"/>
                  </a:cubicBezTo>
                  <a:cubicBezTo>
                    <a:pt x="193" y="272"/>
                    <a:pt x="205" y="267"/>
                    <a:pt x="219" y="261"/>
                  </a:cubicBezTo>
                  <a:cubicBezTo>
                    <a:pt x="240" y="253"/>
                    <a:pt x="263" y="246"/>
                    <a:pt x="287" y="243"/>
                  </a:cubicBezTo>
                  <a:cubicBezTo>
                    <a:pt x="299" y="241"/>
                    <a:pt x="310" y="241"/>
                    <a:pt x="322" y="241"/>
                  </a:cubicBezTo>
                  <a:cubicBezTo>
                    <a:pt x="334" y="241"/>
                    <a:pt x="346" y="241"/>
                    <a:pt x="357" y="243"/>
                  </a:cubicBezTo>
                  <a:cubicBezTo>
                    <a:pt x="371" y="244"/>
                    <a:pt x="384" y="245"/>
                    <a:pt x="398" y="245"/>
                  </a:cubicBezTo>
                  <a:cubicBezTo>
                    <a:pt x="428" y="245"/>
                    <a:pt x="455" y="234"/>
                    <a:pt x="481" y="221"/>
                  </a:cubicBezTo>
                  <a:cubicBezTo>
                    <a:pt x="527" y="193"/>
                    <a:pt x="538" y="131"/>
                    <a:pt x="513" y="87"/>
                  </a:cubicBezTo>
                  <a:cubicBezTo>
                    <a:pt x="501" y="63"/>
                    <a:pt x="481" y="40"/>
                    <a:pt x="456" y="26"/>
                  </a:cubicBezTo>
                  <a:cubicBezTo>
                    <a:pt x="428" y="11"/>
                    <a:pt x="397" y="5"/>
                    <a:pt x="365" y="2"/>
                  </a:cubicBezTo>
                  <a:cubicBezTo>
                    <a:pt x="352" y="1"/>
                    <a:pt x="340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43"/>
            <p:cNvSpPr/>
            <p:nvPr/>
          </p:nvSpPr>
          <p:spPr>
            <a:xfrm>
              <a:off x="4578020" y="778260"/>
              <a:ext cx="22706" cy="15402"/>
            </a:xfrm>
            <a:custGeom>
              <a:rect b="b" l="l" r="r" t="t"/>
              <a:pathLst>
                <a:path extrusionOk="0" h="388" w="572">
                  <a:moveTo>
                    <a:pt x="128" y="1"/>
                  </a:moveTo>
                  <a:cubicBezTo>
                    <a:pt x="107" y="1"/>
                    <a:pt x="83" y="7"/>
                    <a:pt x="68" y="16"/>
                  </a:cubicBezTo>
                  <a:cubicBezTo>
                    <a:pt x="47" y="30"/>
                    <a:pt x="31" y="47"/>
                    <a:pt x="22" y="70"/>
                  </a:cubicBezTo>
                  <a:cubicBezTo>
                    <a:pt x="1" y="118"/>
                    <a:pt x="17" y="186"/>
                    <a:pt x="68" y="211"/>
                  </a:cubicBezTo>
                  <a:cubicBezTo>
                    <a:pt x="125" y="238"/>
                    <a:pt x="182" y="268"/>
                    <a:pt x="238" y="299"/>
                  </a:cubicBezTo>
                  <a:cubicBezTo>
                    <a:pt x="265" y="315"/>
                    <a:pt x="294" y="329"/>
                    <a:pt x="322" y="343"/>
                  </a:cubicBezTo>
                  <a:cubicBezTo>
                    <a:pt x="344" y="355"/>
                    <a:pt x="364" y="365"/>
                    <a:pt x="386" y="374"/>
                  </a:cubicBezTo>
                  <a:lnTo>
                    <a:pt x="410" y="383"/>
                  </a:lnTo>
                  <a:cubicBezTo>
                    <a:pt x="423" y="386"/>
                    <a:pt x="433" y="387"/>
                    <a:pt x="444" y="387"/>
                  </a:cubicBezTo>
                  <a:cubicBezTo>
                    <a:pt x="456" y="387"/>
                    <a:pt x="467" y="386"/>
                    <a:pt x="481" y="383"/>
                  </a:cubicBezTo>
                  <a:cubicBezTo>
                    <a:pt x="506" y="379"/>
                    <a:pt x="536" y="353"/>
                    <a:pt x="548" y="332"/>
                  </a:cubicBezTo>
                  <a:cubicBezTo>
                    <a:pt x="562" y="306"/>
                    <a:pt x="572" y="271"/>
                    <a:pt x="561" y="245"/>
                  </a:cubicBezTo>
                  <a:cubicBezTo>
                    <a:pt x="552" y="222"/>
                    <a:pt x="545" y="206"/>
                    <a:pt x="526" y="186"/>
                  </a:cubicBezTo>
                  <a:cubicBezTo>
                    <a:pt x="514" y="174"/>
                    <a:pt x="501" y="164"/>
                    <a:pt x="488" y="155"/>
                  </a:cubicBezTo>
                  <a:cubicBezTo>
                    <a:pt x="474" y="145"/>
                    <a:pt x="459" y="138"/>
                    <a:pt x="444" y="130"/>
                  </a:cubicBezTo>
                  <a:cubicBezTo>
                    <a:pt x="416" y="114"/>
                    <a:pt x="388" y="102"/>
                    <a:pt x="358" y="88"/>
                  </a:cubicBezTo>
                  <a:cubicBezTo>
                    <a:pt x="290" y="58"/>
                    <a:pt x="223" y="31"/>
                    <a:pt x="155" y="5"/>
                  </a:cubicBezTo>
                  <a:cubicBezTo>
                    <a:pt x="147" y="2"/>
                    <a:pt x="138" y="1"/>
                    <a:pt x="1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43"/>
            <p:cNvSpPr/>
            <p:nvPr/>
          </p:nvSpPr>
          <p:spPr>
            <a:xfrm>
              <a:off x="4565358" y="801203"/>
              <a:ext cx="18617" cy="10122"/>
            </a:xfrm>
            <a:custGeom>
              <a:rect b="b" l="l" r="r" t="t"/>
              <a:pathLst>
                <a:path extrusionOk="0" h="255" w="469">
                  <a:moveTo>
                    <a:pt x="117" y="1"/>
                  </a:moveTo>
                  <a:cubicBezTo>
                    <a:pt x="67" y="1"/>
                    <a:pt x="17" y="34"/>
                    <a:pt x="6" y="84"/>
                  </a:cubicBezTo>
                  <a:cubicBezTo>
                    <a:pt x="0" y="113"/>
                    <a:pt x="1" y="145"/>
                    <a:pt x="18" y="171"/>
                  </a:cubicBezTo>
                  <a:cubicBezTo>
                    <a:pt x="35" y="197"/>
                    <a:pt x="57" y="213"/>
                    <a:pt x="86" y="223"/>
                  </a:cubicBezTo>
                  <a:cubicBezTo>
                    <a:pt x="142" y="243"/>
                    <a:pt x="201" y="254"/>
                    <a:pt x="261" y="255"/>
                  </a:cubicBezTo>
                  <a:cubicBezTo>
                    <a:pt x="265" y="255"/>
                    <a:pt x="269" y="255"/>
                    <a:pt x="274" y="255"/>
                  </a:cubicBezTo>
                  <a:cubicBezTo>
                    <a:pt x="311" y="255"/>
                    <a:pt x="350" y="250"/>
                    <a:pt x="382" y="231"/>
                  </a:cubicBezTo>
                  <a:cubicBezTo>
                    <a:pt x="413" y="214"/>
                    <a:pt x="441" y="187"/>
                    <a:pt x="455" y="156"/>
                  </a:cubicBezTo>
                  <a:cubicBezTo>
                    <a:pt x="464" y="137"/>
                    <a:pt x="469" y="117"/>
                    <a:pt x="463" y="96"/>
                  </a:cubicBezTo>
                  <a:cubicBezTo>
                    <a:pt x="455" y="77"/>
                    <a:pt x="444" y="61"/>
                    <a:pt x="427" y="51"/>
                  </a:cubicBezTo>
                  <a:cubicBezTo>
                    <a:pt x="410" y="40"/>
                    <a:pt x="392" y="33"/>
                    <a:pt x="374" y="26"/>
                  </a:cubicBezTo>
                  <a:lnTo>
                    <a:pt x="374" y="26"/>
                  </a:lnTo>
                  <a:cubicBezTo>
                    <a:pt x="381" y="30"/>
                    <a:pt x="391" y="32"/>
                    <a:pt x="398" y="36"/>
                  </a:cubicBezTo>
                  <a:cubicBezTo>
                    <a:pt x="371" y="25"/>
                    <a:pt x="344" y="15"/>
                    <a:pt x="314" y="15"/>
                  </a:cubicBezTo>
                  <a:cubicBezTo>
                    <a:pt x="299" y="15"/>
                    <a:pt x="283" y="18"/>
                    <a:pt x="270" y="18"/>
                  </a:cubicBezTo>
                  <a:cubicBezTo>
                    <a:pt x="264" y="19"/>
                    <a:pt x="257" y="19"/>
                    <a:pt x="251" y="19"/>
                  </a:cubicBezTo>
                  <a:cubicBezTo>
                    <a:pt x="232" y="19"/>
                    <a:pt x="214" y="18"/>
                    <a:pt x="196" y="15"/>
                  </a:cubicBezTo>
                  <a:cubicBezTo>
                    <a:pt x="179" y="13"/>
                    <a:pt x="163" y="9"/>
                    <a:pt x="146" y="5"/>
                  </a:cubicBezTo>
                  <a:cubicBezTo>
                    <a:pt x="137" y="2"/>
                    <a:pt x="127" y="1"/>
                    <a:pt x="11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43"/>
            <p:cNvSpPr/>
            <p:nvPr/>
          </p:nvSpPr>
          <p:spPr>
            <a:xfrm>
              <a:off x="4619422" y="763215"/>
              <a:ext cx="21038" cy="10837"/>
            </a:xfrm>
            <a:custGeom>
              <a:rect b="b" l="l" r="r" t="t"/>
              <a:pathLst>
                <a:path extrusionOk="0" h="273" w="530">
                  <a:moveTo>
                    <a:pt x="325" y="241"/>
                  </a:moveTo>
                  <a:lnTo>
                    <a:pt x="325" y="241"/>
                  </a:lnTo>
                  <a:cubicBezTo>
                    <a:pt x="328" y="241"/>
                    <a:pt x="332" y="242"/>
                    <a:pt x="336" y="242"/>
                  </a:cubicBezTo>
                  <a:cubicBezTo>
                    <a:pt x="332" y="242"/>
                    <a:pt x="329" y="241"/>
                    <a:pt x="325" y="241"/>
                  </a:cubicBezTo>
                  <a:close/>
                  <a:moveTo>
                    <a:pt x="308" y="1"/>
                  </a:moveTo>
                  <a:cubicBezTo>
                    <a:pt x="293" y="1"/>
                    <a:pt x="277" y="2"/>
                    <a:pt x="263" y="4"/>
                  </a:cubicBezTo>
                  <a:cubicBezTo>
                    <a:pt x="195" y="12"/>
                    <a:pt x="135" y="29"/>
                    <a:pt x="73" y="60"/>
                  </a:cubicBezTo>
                  <a:cubicBezTo>
                    <a:pt x="20" y="87"/>
                    <a:pt x="0" y="166"/>
                    <a:pt x="32" y="216"/>
                  </a:cubicBezTo>
                  <a:cubicBezTo>
                    <a:pt x="47" y="241"/>
                    <a:pt x="71" y="262"/>
                    <a:pt x="101" y="268"/>
                  </a:cubicBezTo>
                  <a:cubicBezTo>
                    <a:pt x="112" y="269"/>
                    <a:pt x="122" y="270"/>
                    <a:pt x="131" y="272"/>
                  </a:cubicBezTo>
                  <a:cubicBezTo>
                    <a:pt x="145" y="272"/>
                    <a:pt x="160" y="268"/>
                    <a:pt x="172" y="263"/>
                  </a:cubicBezTo>
                  <a:cubicBezTo>
                    <a:pt x="197" y="253"/>
                    <a:pt x="223" y="246"/>
                    <a:pt x="249" y="241"/>
                  </a:cubicBezTo>
                  <a:cubicBezTo>
                    <a:pt x="263" y="240"/>
                    <a:pt x="276" y="239"/>
                    <a:pt x="289" y="239"/>
                  </a:cubicBezTo>
                  <a:cubicBezTo>
                    <a:pt x="298" y="239"/>
                    <a:pt x="306" y="239"/>
                    <a:pt x="315" y="240"/>
                  </a:cubicBezTo>
                  <a:lnTo>
                    <a:pt x="315" y="240"/>
                  </a:lnTo>
                  <a:cubicBezTo>
                    <a:pt x="331" y="242"/>
                    <a:pt x="347" y="245"/>
                    <a:pt x="364" y="246"/>
                  </a:cubicBezTo>
                  <a:cubicBezTo>
                    <a:pt x="366" y="246"/>
                    <a:pt x="368" y="246"/>
                    <a:pt x="370" y="246"/>
                  </a:cubicBezTo>
                  <a:cubicBezTo>
                    <a:pt x="388" y="246"/>
                    <a:pt x="405" y="243"/>
                    <a:pt x="421" y="239"/>
                  </a:cubicBezTo>
                  <a:cubicBezTo>
                    <a:pt x="502" y="222"/>
                    <a:pt x="529" y="111"/>
                    <a:pt x="471" y="56"/>
                  </a:cubicBezTo>
                  <a:cubicBezTo>
                    <a:pt x="447" y="35"/>
                    <a:pt x="426" y="20"/>
                    <a:pt x="396" y="12"/>
                  </a:cubicBezTo>
                  <a:cubicBezTo>
                    <a:pt x="377" y="5"/>
                    <a:pt x="357" y="4"/>
                    <a:pt x="336" y="3"/>
                  </a:cubicBezTo>
                  <a:cubicBezTo>
                    <a:pt x="327" y="1"/>
                    <a:pt x="317" y="1"/>
                    <a:pt x="3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43"/>
            <p:cNvSpPr/>
            <p:nvPr/>
          </p:nvSpPr>
          <p:spPr>
            <a:xfrm>
              <a:off x="4655544" y="772583"/>
              <a:ext cx="20721" cy="10241"/>
            </a:xfrm>
            <a:custGeom>
              <a:rect b="b" l="l" r="r" t="t"/>
              <a:pathLst>
                <a:path extrusionOk="0" h="258" w="522">
                  <a:moveTo>
                    <a:pt x="194" y="0"/>
                  </a:moveTo>
                  <a:cubicBezTo>
                    <a:pt x="167" y="0"/>
                    <a:pt x="140" y="1"/>
                    <a:pt x="114" y="3"/>
                  </a:cubicBezTo>
                  <a:cubicBezTo>
                    <a:pt x="84" y="6"/>
                    <a:pt x="57" y="13"/>
                    <a:pt x="35" y="36"/>
                  </a:cubicBezTo>
                  <a:cubicBezTo>
                    <a:pt x="15" y="55"/>
                    <a:pt x="1" y="88"/>
                    <a:pt x="3" y="115"/>
                  </a:cubicBezTo>
                  <a:cubicBezTo>
                    <a:pt x="5" y="174"/>
                    <a:pt x="51" y="229"/>
                    <a:pt x="113" y="229"/>
                  </a:cubicBezTo>
                  <a:cubicBezTo>
                    <a:pt x="114" y="229"/>
                    <a:pt x="115" y="229"/>
                    <a:pt x="115" y="229"/>
                  </a:cubicBezTo>
                  <a:cubicBezTo>
                    <a:pt x="124" y="229"/>
                    <a:pt x="132" y="228"/>
                    <a:pt x="140" y="228"/>
                  </a:cubicBezTo>
                  <a:cubicBezTo>
                    <a:pt x="170" y="228"/>
                    <a:pt x="198" y="231"/>
                    <a:pt x="228" y="234"/>
                  </a:cubicBezTo>
                  <a:cubicBezTo>
                    <a:pt x="277" y="242"/>
                    <a:pt x="327" y="257"/>
                    <a:pt x="376" y="257"/>
                  </a:cubicBezTo>
                  <a:cubicBezTo>
                    <a:pt x="378" y="257"/>
                    <a:pt x="379" y="257"/>
                    <a:pt x="381" y="257"/>
                  </a:cubicBezTo>
                  <a:cubicBezTo>
                    <a:pt x="426" y="256"/>
                    <a:pt x="472" y="236"/>
                    <a:pt x="495" y="195"/>
                  </a:cubicBezTo>
                  <a:cubicBezTo>
                    <a:pt x="521" y="147"/>
                    <a:pt x="495" y="85"/>
                    <a:pt x="456" y="54"/>
                  </a:cubicBezTo>
                  <a:cubicBezTo>
                    <a:pt x="401" y="12"/>
                    <a:pt x="327" y="6"/>
                    <a:pt x="260" y="2"/>
                  </a:cubicBezTo>
                  <a:cubicBezTo>
                    <a:pt x="238" y="1"/>
                    <a:pt x="216" y="0"/>
                    <a:pt x="1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43"/>
            <p:cNvSpPr/>
            <p:nvPr/>
          </p:nvSpPr>
          <p:spPr>
            <a:xfrm>
              <a:off x="4497559" y="752577"/>
              <a:ext cx="21951" cy="17386"/>
            </a:xfrm>
            <a:custGeom>
              <a:rect b="b" l="l" r="r" t="t"/>
              <a:pathLst>
                <a:path extrusionOk="0" h="438" w="553">
                  <a:moveTo>
                    <a:pt x="443" y="1"/>
                  </a:moveTo>
                  <a:cubicBezTo>
                    <a:pt x="410" y="1"/>
                    <a:pt x="375" y="14"/>
                    <a:pt x="346" y="32"/>
                  </a:cubicBezTo>
                  <a:cubicBezTo>
                    <a:pt x="298" y="62"/>
                    <a:pt x="251" y="94"/>
                    <a:pt x="205" y="126"/>
                  </a:cubicBezTo>
                  <a:cubicBezTo>
                    <a:pt x="150" y="167"/>
                    <a:pt x="95" y="210"/>
                    <a:pt x="42" y="256"/>
                  </a:cubicBezTo>
                  <a:cubicBezTo>
                    <a:pt x="0" y="292"/>
                    <a:pt x="1" y="370"/>
                    <a:pt x="42" y="406"/>
                  </a:cubicBezTo>
                  <a:cubicBezTo>
                    <a:pt x="62" y="423"/>
                    <a:pt x="87" y="437"/>
                    <a:pt x="114" y="437"/>
                  </a:cubicBezTo>
                  <a:cubicBezTo>
                    <a:pt x="115" y="437"/>
                    <a:pt x="116" y="437"/>
                    <a:pt x="117" y="437"/>
                  </a:cubicBezTo>
                  <a:cubicBezTo>
                    <a:pt x="147" y="436"/>
                    <a:pt x="169" y="424"/>
                    <a:pt x="193" y="406"/>
                  </a:cubicBezTo>
                  <a:cubicBezTo>
                    <a:pt x="199" y="401"/>
                    <a:pt x="205" y="396"/>
                    <a:pt x="211" y="391"/>
                  </a:cubicBezTo>
                  <a:cubicBezTo>
                    <a:pt x="252" y="359"/>
                    <a:pt x="295" y="328"/>
                    <a:pt x="340" y="299"/>
                  </a:cubicBezTo>
                  <a:cubicBezTo>
                    <a:pt x="363" y="283"/>
                    <a:pt x="387" y="268"/>
                    <a:pt x="409" y="255"/>
                  </a:cubicBezTo>
                  <a:cubicBezTo>
                    <a:pt x="440" y="236"/>
                    <a:pt x="472" y="221"/>
                    <a:pt x="498" y="199"/>
                  </a:cubicBezTo>
                  <a:cubicBezTo>
                    <a:pt x="523" y="178"/>
                    <a:pt x="542" y="153"/>
                    <a:pt x="547" y="121"/>
                  </a:cubicBezTo>
                  <a:cubicBezTo>
                    <a:pt x="552" y="79"/>
                    <a:pt x="537" y="41"/>
                    <a:pt x="501" y="17"/>
                  </a:cubicBezTo>
                  <a:cubicBezTo>
                    <a:pt x="483" y="5"/>
                    <a:pt x="463" y="1"/>
                    <a:pt x="4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43"/>
            <p:cNvSpPr/>
            <p:nvPr/>
          </p:nvSpPr>
          <p:spPr>
            <a:xfrm>
              <a:off x="4463858" y="768415"/>
              <a:ext cx="23261" cy="12821"/>
            </a:xfrm>
            <a:custGeom>
              <a:rect b="b" l="l" r="r" t="t"/>
              <a:pathLst>
                <a:path extrusionOk="0" h="323" w="586">
                  <a:moveTo>
                    <a:pt x="427" y="0"/>
                  </a:moveTo>
                  <a:cubicBezTo>
                    <a:pt x="424" y="0"/>
                    <a:pt x="421" y="1"/>
                    <a:pt x="418" y="1"/>
                  </a:cubicBezTo>
                  <a:cubicBezTo>
                    <a:pt x="374" y="2"/>
                    <a:pt x="330" y="12"/>
                    <a:pt x="288" y="24"/>
                  </a:cubicBezTo>
                  <a:cubicBezTo>
                    <a:pt x="214" y="44"/>
                    <a:pt x="142" y="75"/>
                    <a:pt x="74" y="108"/>
                  </a:cubicBezTo>
                  <a:cubicBezTo>
                    <a:pt x="21" y="136"/>
                    <a:pt x="0" y="215"/>
                    <a:pt x="33" y="266"/>
                  </a:cubicBezTo>
                  <a:cubicBezTo>
                    <a:pt x="48" y="290"/>
                    <a:pt x="71" y="313"/>
                    <a:pt x="101" y="319"/>
                  </a:cubicBezTo>
                  <a:cubicBezTo>
                    <a:pt x="111" y="321"/>
                    <a:pt x="119" y="322"/>
                    <a:pt x="128" y="322"/>
                  </a:cubicBezTo>
                  <a:cubicBezTo>
                    <a:pt x="148" y="322"/>
                    <a:pt x="168" y="317"/>
                    <a:pt x="189" y="309"/>
                  </a:cubicBezTo>
                  <a:lnTo>
                    <a:pt x="189" y="309"/>
                  </a:lnTo>
                  <a:cubicBezTo>
                    <a:pt x="186" y="310"/>
                    <a:pt x="184" y="311"/>
                    <a:pt x="181" y="311"/>
                  </a:cubicBezTo>
                  <a:cubicBezTo>
                    <a:pt x="245" y="285"/>
                    <a:pt x="310" y="264"/>
                    <a:pt x="377" y="252"/>
                  </a:cubicBezTo>
                  <a:cubicBezTo>
                    <a:pt x="419" y="243"/>
                    <a:pt x="465" y="240"/>
                    <a:pt x="501" y="216"/>
                  </a:cubicBezTo>
                  <a:cubicBezTo>
                    <a:pt x="546" y="191"/>
                    <a:pt x="586" y="144"/>
                    <a:pt x="570" y="90"/>
                  </a:cubicBezTo>
                  <a:cubicBezTo>
                    <a:pt x="553" y="31"/>
                    <a:pt x="485" y="0"/>
                    <a:pt x="4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43"/>
            <p:cNvSpPr/>
            <p:nvPr/>
          </p:nvSpPr>
          <p:spPr>
            <a:xfrm>
              <a:off x="4407729" y="820376"/>
              <a:ext cx="21753" cy="11948"/>
            </a:xfrm>
            <a:custGeom>
              <a:rect b="b" l="l" r="r" t="t"/>
              <a:pathLst>
                <a:path extrusionOk="0" h="301" w="548">
                  <a:moveTo>
                    <a:pt x="405" y="1"/>
                  </a:moveTo>
                  <a:cubicBezTo>
                    <a:pt x="398" y="1"/>
                    <a:pt x="391" y="1"/>
                    <a:pt x="383" y="2"/>
                  </a:cubicBezTo>
                  <a:cubicBezTo>
                    <a:pt x="274" y="12"/>
                    <a:pt x="167" y="47"/>
                    <a:pt x="71" y="100"/>
                  </a:cubicBezTo>
                  <a:cubicBezTo>
                    <a:pt x="21" y="128"/>
                    <a:pt x="0" y="200"/>
                    <a:pt x="31" y="248"/>
                  </a:cubicBezTo>
                  <a:cubicBezTo>
                    <a:pt x="54" y="283"/>
                    <a:pt x="89" y="301"/>
                    <a:pt x="126" y="301"/>
                  </a:cubicBezTo>
                  <a:cubicBezTo>
                    <a:pt x="144" y="301"/>
                    <a:pt x="162" y="296"/>
                    <a:pt x="180" y="287"/>
                  </a:cubicBezTo>
                  <a:cubicBezTo>
                    <a:pt x="189" y="282"/>
                    <a:pt x="198" y="278"/>
                    <a:pt x="207" y="274"/>
                  </a:cubicBezTo>
                  <a:cubicBezTo>
                    <a:pt x="254" y="255"/>
                    <a:pt x="303" y="241"/>
                    <a:pt x="354" y="234"/>
                  </a:cubicBezTo>
                  <a:cubicBezTo>
                    <a:pt x="371" y="232"/>
                    <a:pt x="386" y="231"/>
                    <a:pt x="404" y="229"/>
                  </a:cubicBezTo>
                  <a:cubicBezTo>
                    <a:pt x="423" y="226"/>
                    <a:pt x="443" y="225"/>
                    <a:pt x="461" y="220"/>
                  </a:cubicBezTo>
                  <a:cubicBezTo>
                    <a:pt x="480" y="214"/>
                    <a:pt x="499" y="203"/>
                    <a:pt x="514" y="188"/>
                  </a:cubicBezTo>
                  <a:cubicBezTo>
                    <a:pt x="524" y="179"/>
                    <a:pt x="530" y="167"/>
                    <a:pt x="535" y="154"/>
                  </a:cubicBezTo>
                  <a:cubicBezTo>
                    <a:pt x="538" y="149"/>
                    <a:pt x="540" y="146"/>
                    <a:pt x="542" y="140"/>
                  </a:cubicBezTo>
                  <a:cubicBezTo>
                    <a:pt x="542" y="138"/>
                    <a:pt x="543" y="137"/>
                    <a:pt x="543" y="136"/>
                  </a:cubicBezTo>
                  <a:cubicBezTo>
                    <a:pt x="548" y="121"/>
                    <a:pt x="547" y="106"/>
                    <a:pt x="544" y="90"/>
                  </a:cubicBezTo>
                  <a:cubicBezTo>
                    <a:pt x="536" y="66"/>
                    <a:pt x="524" y="47"/>
                    <a:pt x="503" y="31"/>
                  </a:cubicBezTo>
                  <a:cubicBezTo>
                    <a:pt x="475" y="9"/>
                    <a:pt x="440" y="1"/>
                    <a:pt x="4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43"/>
            <p:cNvSpPr/>
            <p:nvPr/>
          </p:nvSpPr>
          <p:spPr>
            <a:xfrm>
              <a:off x="4409118" y="857372"/>
              <a:ext cx="40" cy="79"/>
            </a:xfrm>
            <a:custGeom>
              <a:rect b="b" l="l" r="r" t="t"/>
              <a:pathLst>
                <a:path extrusionOk="0" h="2" w="1">
                  <a:moveTo>
                    <a:pt x="1" y="2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43"/>
            <p:cNvSpPr/>
            <p:nvPr/>
          </p:nvSpPr>
          <p:spPr>
            <a:xfrm>
              <a:off x="4398996" y="843637"/>
              <a:ext cx="27628" cy="16672"/>
            </a:xfrm>
            <a:custGeom>
              <a:rect b="b" l="l" r="r" t="t"/>
              <a:pathLst>
                <a:path extrusionOk="0" h="420" w="696">
                  <a:moveTo>
                    <a:pt x="549" y="0"/>
                  </a:moveTo>
                  <a:cubicBezTo>
                    <a:pt x="363" y="0"/>
                    <a:pt x="179" y="90"/>
                    <a:pt x="47" y="221"/>
                  </a:cubicBezTo>
                  <a:cubicBezTo>
                    <a:pt x="4" y="264"/>
                    <a:pt x="0" y="344"/>
                    <a:pt x="47" y="385"/>
                  </a:cubicBezTo>
                  <a:cubicBezTo>
                    <a:pt x="71" y="408"/>
                    <a:pt x="101" y="419"/>
                    <a:pt x="131" y="419"/>
                  </a:cubicBezTo>
                  <a:cubicBezTo>
                    <a:pt x="160" y="419"/>
                    <a:pt x="190" y="408"/>
                    <a:pt x="213" y="385"/>
                  </a:cubicBezTo>
                  <a:cubicBezTo>
                    <a:pt x="226" y="374"/>
                    <a:pt x="238" y="363"/>
                    <a:pt x="250" y="352"/>
                  </a:cubicBezTo>
                  <a:lnTo>
                    <a:pt x="250" y="352"/>
                  </a:lnTo>
                  <a:cubicBezTo>
                    <a:pt x="253" y="351"/>
                    <a:pt x="255" y="350"/>
                    <a:pt x="256" y="348"/>
                  </a:cubicBezTo>
                  <a:lnTo>
                    <a:pt x="256" y="348"/>
                  </a:lnTo>
                  <a:cubicBezTo>
                    <a:pt x="256" y="348"/>
                    <a:pt x="256" y="348"/>
                    <a:pt x="256" y="348"/>
                  </a:cubicBezTo>
                  <a:lnTo>
                    <a:pt x="257" y="347"/>
                  </a:lnTo>
                  <a:cubicBezTo>
                    <a:pt x="259" y="346"/>
                    <a:pt x="261" y="344"/>
                    <a:pt x="262" y="343"/>
                  </a:cubicBezTo>
                  <a:cubicBezTo>
                    <a:pt x="270" y="338"/>
                    <a:pt x="277" y="331"/>
                    <a:pt x="287" y="326"/>
                  </a:cubicBezTo>
                  <a:cubicBezTo>
                    <a:pt x="303" y="316"/>
                    <a:pt x="321" y="305"/>
                    <a:pt x="338" y="296"/>
                  </a:cubicBezTo>
                  <a:cubicBezTo>
                    <a:pt x="347" y="291"/>
                    <a:pt x="354" y="287"/>
                    <a:pt x="364" y="283"/>
                  </a:cubicBezTo>
                  <a:cubicBezTo>
                    <a:pt x="367" y="281"/>
                    <a:pt x="371" y="279"/>
                    <a:pt x="375" y="278"/>
                  </a:cubicBezTo>
                  <a:cubicBezTo>
                    <a:pt x="412" y="265"/>
                    <a:pt x="447" y="252"/>
                    <a:pt x="485" y="244"/>
                  </a:cubicBezTo>
                  <a:cubicBezTo>
                    <a:pt x="504" y="240"/>
                    <a:pt x="523" y="238"/>
                    <a:pt x="542" y="233"/>
                  </a:cubicBezTo>
                  <a:lnTo>
                    <a:pt x="565" y="229"/>
                  </a:lnTo>
                  <a:cubicBezTo>
                    <a:pt x="570" y="229"/>
                    <a:pt x="575" y="228"/>
                    <a:pt x="579" y="228"/>
                  </a:cubicBezTo>
                  <a:cubicBezTo>
                    <a:pt x="611" y="226"/>
                    <a:pt x="638" y="218"/>
                    <a:pt x="661" y="195"/>
                  </a:cubicBezTo>
                  <a:cubicBezTo>
                    <a:pt x="679" y="175"/>
                    <a:pt x="695" y="143"/>
                    <a:pt x="694" y="114"/>
                  </a:cubicBezTo>
                  <a:cubicBezTo>
                    <a:pt x="690" y="50"/>
                    <a:pt x="644" y="3"/>
                    <a:pt x="579" y="1"/>
                  </a:cubicBezTo>
                  <a:cubicBezTo>
                    <a:pt x="569" y="1"/>
                    <a:pt x="559" y="0"/>
                    <a:pt x="5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43"/>
            <p:cNvSpPr/>
            <p:nvPr/>
          </p:nvSpPr>
          <p:spPr>
            <a:xfrm>
              <a:off x="4781139" y="918621"/>
              <a:ext cx="27072" cy="35845"/>
            </a:xfrm>
            <a:custGeom>
              <a:rect b="b" l="l" r="r" t="t"/>
              <a:pathLst>
                <a:path extrusionOk="0" h="903" w="682">
                  <a:moveTo>
                    <a:pt x="222" y="1"/>
                  </a:moveTo>
                  <a:cubicBezTo>
                    <a:pt x="105" y="1"/>
                    <a:pt x="41" y="106"/>
                    <a:pt x="20" y="212"/>
                  </a:cubicBezTo>
                  <a:cubicBezTo>
                    <a:pt x="1" y="311"/>
                    <a:pt x="7" y="408"/>
                    <a:pt x="27" y="505"/>
                  </a:cubicBezTo>
                  <a:cubicBezTo>
                    <a:pt x="42" y="584"/>
                    <a:pt x="69" y="664"/>
                    <a:pt x="112" y="731"/>
                  </a:cubicBezTo>
                  <a:cubicBezTo>
                    <a:pt x="162" y="806"/>
                    <a:pt x="232" y="872"/>
                    <a:pt x="322" y="894"/>
                  </a:cubicBezTo>
                  <a:cubicBezTo>
                    <a:pt x="345" y="900"/>
                    <a:pt x="367" y="903"/>
                    <a:pt x="389" y="903"/>
                  </a:cubicBezTo>
                  <a:cubicBezTo>
                    <a:pt x="481" y="903"/>
                    <a:pt x="562" y="852"/>
                    <a:pt x="600" y="761"/>
                  </a:cubicBezTo>
                  <a:cubicBezTo>
                    <a:pt x="605" y="750"/>
                    <a:pt x="607" y="742"/>
                    <a:pt x="610" y="731"/>
                  </a:cubicBezTo>
                  <a:cubicBezTo>
                    <a:pt x="632" y="700"/>
                    <a:pt x="648" y="665"/>
                    <a:pt x="658" y="627"/>
                  </a:cubicBezTo>
                  <a:cubicBezTo>
                    <a:pt x="682" y="529"/>
                    <a:pt x="659" y="425"/>
                    <a:pt x="621" y="334"/>
                  </a:cubicBezTo>
                  <a:cubicBezTo>
                    <a:pt x="589" y="253"/>
                    <a:pt x="544" y="179"/>
                    <a:pt x="481" y="118"/>
                  </a:cubicBezTo>
                  <a:cubicBezTo>
                    <a:pt x="454" y="92"/>
                    <a:pt x="422" y="69"/>
                    <a:pt x="391" y="51"/>
                  </a:cubicBezTo>
                  <a:cubicBezTo>
                    <a:pt x="367" y="33"/>
                    <a:pt x="340" y="20"/>
                    <a:pt x="309" y="15"/>
                  </a:cubicBezTo>
                  <a:cubicBezTo>
                    <a:pt x="287" y="9"/>
                    <a:pt x="263" y="3"/>
                    <a:pt x="240" y="1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43"/>
            <p:cNvSpPr/>
            <p:nvPr/>
          </p:nvSpPr>
          <p:spPr>
            <a:xfrm>
              <a:off x="4815753" y="914056"/>
              <a:ext cx="25325" cy="36956"/>
            </a:xfrm>
            <a:custGeom>
              <a:rect b="b" l="l" r="r" t="t"/>
              <a:pathLst>
                <a:path extrusionOk="0" h="931" w="638">
                  <a:moveTo>
                    <a:pt x="323" y="1"/>
                  </a:moveTo>
                  <a:cubicBezTo>
                    <a:pt x="240" y="1"/>
                    <a:pt x="168" y="62"/>
                    <a:pt x="120" y="135"/>
                  </a:cubicBezTo>
                  <a:cubicBezTo>
                    <a:pt x="66" y="219"/>
                    <a:pt x="36" y="312"/>
                    <a:pt x="19" y="411"/>
                  </a:cubicBezTo>
                  <a:cubicBezTo>
                    <a:pt x="4" y="489"/>
                    <a:pt x="0" y="574"/>
                    <a:pt x="16" y="652"/>
                  </a:cubicBezTo>
                  <a:cubicBezTo>
                    <a:pt x="35" y="740"/>
                    <a:pt x="76" y="827"/>
                    <a:pt x="151" y="881"/>
                  </a:cubicBezTo>
                  <a:cubicBezTo>
                    <a:pt x="197" y="914"/>
                    <a:pt x="247" y="930"/>
                    <a:pt x="297" y="930"/>
                  </a:cubicBezTo>
                  <a:cubicBezTo>
                    <a:pt x="355" y="930"/>
                    <a:pt x="412" y="907"/>
                    <a:pt x="458" y="860"/>
                  </a:cubicBezTo>
                  <a:cubicBezTo>
                    <a:pt x="467" y="853"/>
                    <a:pt x="472" y="843"/>
                    <a:pt x="478" y="836"/>
                  </a:cubicBezTo>
                  <a:cubicBezTo>
                    <a:pt x="511" y="815"/>
                    <a:pt x="540" y="787"/>
                    <a:pt x="562" y="756"/>
                  </a:cubicBezTo>
                  <a:cubicBezTo>
                    <a:pt x="619" y="675"/>
                    <a:pt x="638" y="568"/>
                    <a:pt x="635" y="469"/>
                  </a:cubicBezTo>
                  <a:cubicBezTo>
                    <a:pt x="634" y="383"/>
                    <a:pt x="622" y="297"/>
                    <a:pt x="586" y="217"/>
                  </a:cubicBezTo>
                  <a:cubicBezTo>
                    <a:pt x="570" y="182"/>
                    <a:pt x="549" y="151"/>
                    <a:pt x="525" y="123"/>
                  </a:cubicBezTo>
                  <a:cubicBezTo>
                    <a:pt x="509" y="97"/>
                    <a:pt x="489" y="74"/>
                    <a:pt x="463" y="58"/>
                  </a:cubicBezTo>
                  <a:cubicBezTo>
                    <a:pt x="445" y="44"/>
                    <a:pt x="425" y="31"/>
                    <a:pt x="403" y="21"/>
                  </a:cubicBezTo>
                  <a:cubicBezTo>
                    <a:pt x="376" y="7"/>
                    <a:pt x="349" y="1"/>
                    <a:pt x="3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43"/>
            <p:cNvSpPr/>
            <p:nvPr/>
          </p:nvSpPr>
          <p:spPr>
            <a:xfrm>
              <a:off x="4937299" y="727569"/>
              <a:ext cx="115751" cy="49857"/>
            </a:xfrm>
            <a:custGeom>
              <a:rect b="b" l="l" r="r" t="t"/>
              <a:pathLst>
                <a:path extrusionOk="0" h="1256" w="2916">
                  <a:moveTo>
                    <a:pt x="1796" y="1"/>
                  </a:moveTo>
                  <a:cubicBezTo>
                    <a:pt x="1414" y="1"/>
                    <a:pt x="1020" y="69"/>
                    <a:pt x="667" y="218"/>
                  </a:cubicBezTo>
                  <a:cubicBezTo>
                    <a:pt x="545" y="270"/>
                    <a:pt x="427" y="333"/>
                    <a:pt x="316" y="405"/>
                  </a:cubicBezTo>
                  <a:cubicBezTo>
                    <a:pt x="214" y="469"/>
                    <a:pt x="76" y="552"/>
                    <a:pt x="51" y="682"/>
                  </a:cubicBezTo>
                  <a:cubicBezTo>
                    <a:pt x="0" y="948"/>
                    <a:pt x="419" y="1115"/>
                    <a:pt x="613" y="1170"/>
                  </a:cubicBezTo>
                  <a:cubicBezTo>
                    <a:pt x="677" y="1188"/>
                    <a:pt x="742" y="1203"/>
                    <a:pt x="806" y="1214"/>
                  </a:cubicBezTo>
                  <a:cubicBezTo>
                    <a:pt x="963" y="1242"/>
                    <a:pt x="1123" y="1256"/>
                    <a:pt x="1282" y="1256"/>
                  </a:cubicBezTo>
                  <a:cubicBezTo>
                    <a:pt x="1422" y="1256"/>
                    <a:pt x="1562" y="1245"/>
                    <a:pt x="1701" y="1223"/>
                  </a:cubicBezTo>
                  <a:cubicBezTo>
                    <a:pt x="1976" y="1182"/>
                    <a:pt x="2284" y="1109"/>
                    <a:pt x="2514" y="944"/>
                  </a:cubicBezTo>
                  <a:cubicBezTo>
                    <a:pt x="2731" y="791"/>
                    <a:pt x="2915" y="444"/>
                    <a:pt x="2679" y="229"/>
                  </a:cubicBezTo>
                  <a:cubicBezTo>
                    <a:pt x="2457" y="27"/>
                    <a:pt x="2088" y="2"/>
                    <a:pt x="1805" y="1"/>
                  </a:cubicBezTo>
                  <a:cubicBezTo>
                    <a:pt x="1802" y="1"/>
                    <a:pt x="1799" y="1"/>
                    <a:pt x="1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43"/>
            <p:cNvSpPr/>
            <p:nvPr/>
          </p:nvSpPr>
          <p:spPr>
            <a:xfrm>
              <a:off x="4764825" y="643654"/>
              <a:ext cx="115751" cy="49857"/>
            </a:xfrm>
            <a:custGeom>
              <a:rect b="b" l="l" r="r" t="t"/>
              <a:pathLst>
                <a:path extrusionOk="0" h="1256" w="2916">
                  <a:moveTo>
                    <a:pt x="1795" y="1"/>
                  </a:moveTo>
                  <a:cubicBezTo>
                    <a:pt x="1413" y="1"/>
                    <a:pt x="1019" y="68"/>
                    <a:pt x="667" y="218"/>
                  </a:cubicBezTo>
                  <a:cubicBezTo>
                    <a:pt x="544" y="270"/>
                    <a:pt x="427" y="333"/>
                    <a:pt x="315" y="405"/>
                  </a:cubicBezTo>
                  <a:cubicBezTo>
                    <a:pt x="214" y="469"/>
                    <a:pt x="75" y="552"/>
                    <a:pt x="51" y="682"/>
                  </a:cubicBezTo>
                  <a:cubicBezTo>
                    <a:pt x="0" y="948"/>
                    <a:pt x="418" y="1115"/>
                    <a:pt x="614" y="1170"/>
                  </a:cubicBezTo>
                  <a:cubicBezTo>
                    <a:pt x="677" y="1189"/>
                    <a:pt x="742" y="1203"/>
                    <a:pt x="806" y="1214"/>
                  </a:cubicBezTo>
                  <a:cubicBezTo>
                    <a:pt x="962" y="1241"/>
                    <a:pt x="1121" y="1255"/>
                    <a:pt x="1280" y="1255"/>
                  </a:cubicBezTo>
                  <a:cubicBezTo>
                    <a:pt x="1420" y="1255"/>
                    <a:pt x="1561" y="1244"/>
                    <a:pt x="1700" y="1223"/>
                  </a:cubicBezTo>
                  <a:cubicBezTo>
                    <a:pt x="1975" y="1182"/>
                    <a:pt x="2283" y="1109"/>
                    <a:pt x="2514" y="944"/>
                  </a:cubicBezTo>
                  <a:cubicBezTo>
                    <a:pt x="2730" y="791"/>
                    <a:pt x="2915" y="444"/>
                    <a:pt x="2678" y="229"/>
                  </a:cubicBezTo>
                  <a:cubicBezTo>
                    <a:pt x="2457" y="27"/>
                    <a:pt x="2088" y="2"/>
                    <a:pt x="1804" y="1"/>
                  </a:cubicBezTo>
                  <a:cubicBezTo>
                    <a:pt x="1801" y="1"/>
                    <a:pt x="1798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43"/>
            <p:cNvSpPr/>
            <p:nvPr/>
          </p:nvSpPr>
          <p:spPr>
            <a:xfrm>
              <a:off x="4835799" y="646552"/>
              <a:ext cx="56923" cy="32391"/>
            </a:xfrm>
            <a:custGeom>
              <a:rect b="b" l="l" r="r" t="t"/>
              <a:pathLst>
                <a:path extrusionOk="0" h="816" w="1434">
                  <a:moveTo>
                    <a:pt x="929" y="0"/>
                  </a:moveTo>
                  <a:cubicBezTo>
                    <a:pt x="680" y="0"/>
                    <a:pt x="408" y="155"/>
                    <a:pt x="222" y="275"/>
                  </a:cubicBezTo>
                  <a:cubicBezTo>
                    <a:pt x="134" y="333"/>
                    <a:pt x="0" y="418"/>
                    <a:pt x="27" y="542"/>
                  </a:cubicBezTo>
                  <a:cubicBezTo>
                    <a:pt x="47" y="640"/>
                    <a:pt x="157" y="702"/>
                    <a:pt x="244" y="734"/>
                  </a:cubicBezTo>
                  <a:cubicBezTo>
                    <a:pt x="393" y="788"/>
                    <a:pt x="550" y="816"/>
                    <a:pt x="709" y="816"/>
                  </a:cubicBezTo>
                  <a:cubicBezTo>
                    <a:pt x="769" y="816"/>
                    <a:pt x="830" y="812"/>
                    <a:pt x="890" y="803"/>
                  </a:cubicBezTo>
                  <a:cubicBezTo>
                    <a:pt x="1072" y="778"/>
                    <a:pt x="1385" y="689"/>
                    <a:pt x="1415" y="468"/>
                  </a:cubicBezTo>
                  <a:cubicBezTo>
                    <a:pt x="1433" y="319"/>
                    <a:pt x="1291" y="128"/>
                    <a:pt x="1167" y="59"/>
                  </a:cubicBezTo>
                  <a:cubicBezTo>
                    <a:pt x="1093" y="17"/>
                    <a:pt x="1012" y="0"/>
                    <a:pt x="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43"/>
            <p:cNvSpPr/>
            <p:nvPr/>
          </p:nvSpPr>
          <p:spPr>
            <a:xfrm>
              <a:off x="5010616" y="739120"/>
              <a:ext cx="56923" cy="32391"/>
            </a:xfrm>
            <a:custGeom>
              <a:rect b="b" l="l" r="r" t="t"/>
              <a:pathLst>
                <a:path extrusionOk="0" h="816" w="1434">
                  <a:moveTo>
                    <a:pt x="929" y="0"/>
                  </a:moveTo>
                  <a:cubicBezTo>
                    <a:pt x="680" y="0"/>
                    <a:pt x="408" y="155"/>
                    <a:pt x="222" y="275"/>
                  </a:cubicBezTo>
                  <a:cubicBezTo>
                    <a:pt x="134" y="333"/>
                    <a:pt x="1" y="418"/>
                    <a:pt x="28" y="542"/>
                  </a:cubicBezTo>
                  <a:cubicBezTo>
                    <a:pt x="49" y="640"/>
                    <a:pt x="157" y="700"/>
                    <a:pt x="244" y="734"/>
                  </a:cubicBezTo>
                  <a:cubicBezTo>
                    <a:pt x="393" y="788"/>
                    <a:pt x="551" y="815"/>
                    <a:pt x="710" y="815"/>
                  </a:cubicBezTo>
                  <a:cubicBezTo>
                    <a:pt x="770" y="815"/>
                    <a:pt x="830" y="811"/>
                    <a:pt x="890" y="803"/>
                  </a:cubicBezTo>
                  <a:cubicBezTo>
                    <a:pt x="1072" y="778"/>
                    <a:pt x="1386" y="689"/>
                    <a:pt x="1415" y="467"/>
                  </a:cubicBezTo>
                  <a:cubicBezTo>
                    <a:pt x="1434" y="319"/>
                    <a:pt x="1291" y="127"/>
                    <a:pt x="1167" y="59"/>
                  </a:cubicBezTo>
                  <a:cubicBezTo>
                    <a:pt x="1093" y="17"/>
                    <a:pt x="1012" y="0"/>
                    <a:pt x="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43"/>
            <p:cNvSpPr/>
            <p:nvPr/>
          </p:nvSpPr>
          <p:spPr>
            <a:xfrm>
              <a:off x="4940356" y="758650"/>
              <a:ext cx="36202" cy="20641"/>
            </a:xfrm>
            <a:custGeom>
              <a:rect b="b" l="l" r="r" t="t"/>
              <a:pathLst>
                <a:path extrusionOk="0" h="520" w="912">
                  <a:moveTo>
                    <a:pt x="591" y="0"/>
                  </a:moveTo>
                  <a:cubicBezTo>
                    <a:pt x="432" y="0"/>
                    <a:pt x="260" y="98"/>
                    <a:pt x="141" y="175"/>
                  </a:cubicBezTo>
                  <a:cubicBezTo>
                    <a:pt x="84" y="211"/>
                    <a:pt x="0" y="265"/>
                    <a:pt x="17" y="344"/>
                  </a:cubicBezTo>
                  <a:cubicBezTo>
                    <a:pt x="31" y="408"/>
                    <a:pt x="100" y="448"/>
                    <a:pt x="156" y="467"/>
                  </a:cubicBezTo>
                  <a:cubicBezTo>
                    <a:pt x="250" y="502"/>
                    <a:pt x="350" y="519"/>
                    <a:pt x="450" y="519"/>
                  </a:cubicBezTo>
                  <a:cubicBezTo>
                    <a:pt x="489" y="519"/>
                    <a:pt x="528" y="517"/>
                    <a:pt x="567" y="511"/>
                  </a:cubicBezTo>
                  <a:cubicBezTo>
                    <a:pt x="682" y="496"/>
                    <a:pt x="881" y="438"/>
                    <a:pt x="900" y="298"/>
                  </a:cubicBezTo>
                  <a:cubicBezTo>
                    <a:pt x="911" y="203"/>
                    <a:pt x="822" y="82"/>
                    <a:pt x="743" y="37"/>
                  </a:cubicBezTo>
                  <a:cubicBezTo>
                    <a:pt x="695" y="11"/>
                    <a:pt x="644" y="0"/>
                    <a:pt x="5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43"/>
            <p:cNvSpPr/>
            <p:nvPr/>
          </p:nvSpPr>
          <p:spPr>
            <a:xfrm>
              <a:off x="4766293" y="670845"/>
              <a:ext cx="36202" cy="20641"/>
            </a:xfrm>
            <a:custGeom>
              <a:rect b="b" l="l" r="r" t="t"/>
              <a:pathLst>
                <a:path extrusionOk="0" h="520" w="912">
                  <a:moveTo>
                    <a:pt x="591" y="1"/>
                  </a:moveTo>
                  <a:cubicBezTo>
                    <a:pt x="433" y="1"/>
                    <a:pt x="261" y="99"/>
                    <a:pt x="141" y="175"/>
                  </a:cubicBezTo>
                  <a:cubicBezTo>
                    <a:pt x="85" y="211"/>
                    <a:pt x="1" y="266"/>
                    <a:pt x="17" y="345"/>
                  </a:cubicBezTo>
                  <a:cubicBezTo>
                    <a:pt x="32" y="408"/>
                    <a:pt x="101" y="447"/>
                    <a:pt x="157" y="467"/>
                  </a:cubicBezTo>
                  <a:cubicBezTo>
                    <a:pt x="251" y="503"/>
                    <a:pt x="352" y="520"/>
                    <a:pt x="452" y="520"/>
                  </a:cubicBezTo>
                  <a:cubicBezTo>
                    <a:pt x="491" y="520"/>
                    <a:pt x="529" y="517"/>
                    <a:pt x="567" y="512"/>
                  </a:cubicBezTo>
                  <a:cubicBezTo>
                    <a:pt x="683" y="497"/>
                    <a:pt x="882" y="439"/>
                    <a:pt x="900" y="299"/>
                  </a:cubicBezTo>
                  <a:cubicBezTo>
                    <a:pt x="912" y="204"/>
                    <a:pt x="822" y="82"/>
                    <a:pt x="743" y="38"/>
                  </a:cubicBezTo>
                  <a:cubicBezTo>
                    <a:pt x="696" y="12"/>
                    <a:pt x="644" y="1"/>
                    <a:pt x="5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43"/>
            <p:cNvSpPr/>
            <p:nvPr/>
          </p:nvSpPr>
          <p:spPr>
            <a:xfrm>
              <a:off x="4407014" y="719710"/>
              <a:ext cx="39258" cy="28342"/>
            </a:xfrm>
            <a:custGeom>
              <a:rect b="b" l="l" r="r" t="t"/>
              <a:pathLst>
                <a:path extrusionOk="0" h="714" w="989">
                  <a:moveTo>
                    <a:pt x="803" y="0"/>
                  </a:moveTo>
                  <a:cubicBezTo>
                    <a:pt x="784" y="0"/>
                    <a:pt x="765" y="2"/>
                    <a:pt x="745" y="6"/>
                  </a:cubicBezTo>
                  <a:cubicBezTo>
                    <a:pt x="703" y="14"/>
                    <a:pt x="664" y="28"/>
                    <a:pt x="625" y="44"/>
                  </a:cubicBezTo>
                  <a:cubicBezTo>
                    <a:pt x="543" y="78"/>
                    <a:pt x="464" y="116"/>
                    <a:pt x="389" y="168"/>
                  </a:cubicBezTo>
                  <a:cubicBezTo>
                    <a:pt x="241" y="270"/>
                    <a:pt x="119" y="398"/>
                    <a:pt x="29" y="554"/>
                  </a:cubicBezTo>
                  <a:cubicBezTo>
                    <a:pt x="0" y="604"/>
                    <a:pt x="17" y="669"/>
                    <a:pt x="66" y="700"/>
                  </a:cubicBezTo>
                  <a:cubicBezTo>
                    <a:pt x="83" y="709"/>
                    <a:pt x="100" y="714"/>
                    <a:pt x="118" y="714"/>
                  </a:cubicBezTo>
                  <a:cubicBezTo>
                    <a:pt x="155" y="714"/>
                    <a:pt x="190" y="694"/>
                    <a:pt x="212" y="662"/>
                  </a:cubicBezTo>
                  <a:cubicBezTo>
                    <a:pt x="237" y="626"/>
                    <a:pt x="245" y="615"/>
                    <a:pt x="271" y="584"/>
                  </a:cubicBezTo>
                  <a:cubicBezTo>
                    <a:pt x="295" y="556"/>
                    <a:pt x="321" y="528"/>
                    <a:pt x="349" y="501"/>
                  </a:cubicBezTo>
                  <a:cubicBezTo>
                    <a:pt x="376" y="474"/>
                    <a:pt x="404" y="449"/>
                    <a:pt x="434" y="424"/>
                  </a:cubicBezTo>
                  <a:cubicBezTo>
                    <a:pt x="436" y="422"/>
                    <a:pt x="439" y="421"/>
                    <a:pt x="440" y="419"/>
                  </a:cubicBezTo>
                  <a:cubicBezTo>
                    <a:pt x="441" y="417"/>
                    <a:pt x="443" y="416"/>
                    <a:pt x="446" y="415"/>
                  </a:cubicBezTo>
                  <a:cubicBezTo>
                    <a:pt x="453" y="411"/>
                    <a:pt x="459" y="406"/>
                    <a:pt x="465" y="402"/>
                  </a:cubicBezTo>
                  <a:cubicBezTo>
                    <a:pt x="482" y="390"/>
                    <a:pt x="500" y="379"/>
                    <a:pt x="517" y="366"/>
                  </a:cubicBezTo>
                  <a:cubicBezTo>
                    <a:pt x="549" y="346"/>
                    <a:pt x="582" y="328"/>
                    <a:pt x="617" y="311"/>
                  </a:cubicBezTo>
                  <a:cubicBezTo>
                    <a:pt x="634" y="302"/>
                    <a:pt x="651" y="294"/>
                    <a:pt x="669" y="286"/>
                  </a:cubicBezTo>
                  <a:cubicBezTo>
                    <a:pt x="670" y="286"/>
                    <a:pt x="670" y="286"/>
                    <a:pt x="670" y="285"/>
                  </a:cubicBezTo>
                  <a:cubicBezTo>
                    <a:pt x="672" y="283"/>
                    <a:pt x="674" y="283"/>
                    <a:pt x="677" y="282"/>
                  </a:cubicBezTo>
                  <a:cubicBezTo>
                    <a:pt x="687" y="278"/>
                    <a:pt x="695" y="276"/>
                    <a:pt x="704" y="272"/>
                  </a:cubicBezTo>
                  <a:cubicBezTo>
                    <a:pt x="741" y="259"/>
                    <a:pt x="777" y="249"/>
                    <a:pt x="813" y="235"/>
                  </a:cubicBezTo>
                  <a:cubicBezTo>
                    <a:pt x="840" y="225"/>
                    <a:pt x="865" y="218"/>
                    <a:pt x="888" y="199"/>
                  </a:cubicBezTo>
                  <a:cubicBezTo>
                    <a:pt x="904" y="186"/>
                    <a:pt x="920" y="173"/>
                    <a:pt x="936" y="160"/>
                  </a:cubicBezTo>
                  <a:cubicBezTo>
                    <a:pt x="989" y="113"/>
                    <a:pt x="953" y="40"/>
                    <a:pt x="900" y="20"/>
                  </a:cubicBezTo>
                  <a:cubicBezTo>
                    <a:pt x="867" y="6"/>
                    <a:pt x="836" y="0"/>
                    <a:pt x="8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43"/>
            <p:cNvSpPr/>
            <p:nvPr/>
          </p:nvSpPr>
          <p:spPr>
            <a:xfrm>
              <a:off x="4418447" y="877180"/>
              <a:ext cx="19411" cy="30645"/>
            </a:xfrm>
            <a:custGeom>
              <a:rect b="b" l="l" r="r" t="t"/>
              <a:pathLst>
                <a:path extrusionOk="0" h="772" w="489">
                  <a:moveTo>
                    <a:pt x="370" y="0"/>
                  </a:moveTo>
                  <a:cubicBezTo>
                    <a:pt x="345" y="0"/>
                    <a:pt x="319" y="10"/>
                    <a:pt x="300" y="29"/>
                  </a:cubicBezTo>
                  <a:cubicBezTo>
                    <a:pt x="211" y="121"/>
                    <a:pt x="141" y="225"/>
                    <a:pt x="88" y="340"/>
                  </a:cubicBezTo>
                  <a:cubicBezTo>
                    <a:pt x="61" y="401"/>
                    <a:pt x="39" y="461"/>
                    <a:pt x="22" y="524"/>
                  </a:cubicBezTo>
                  <a:cubicBezTo>
                    <a:pt x="11" y="563"/>
                    <a:pt x="1" y="604"/>
                    <a:pt x="6" y="643"/>
                  </a:cubicBezTo>
                  <a:cubicBezTo>
                    <a:pt x="11" y="685"/>
                    <a:pt x="27" y="716"/>
                    <a:pt x="55" y="751"/>
                  </a:cubicBezTo>
                  <a:cubicBezTo>
                    <a:pt x="66" y="764"/>
                    <a:pt x="88" y="772"/>
                    <a:pt x="108" y="772"/>
                  </a:cubicBezTo>
                  <a:cubicBezTo>
                    <a:pt x="122" y="772"/>
                    <a:pt x="135" y="769"/>
                    <a:pt x="145" y="762"/>
                  </a:cubicBezTo>
                  <a:cubicBezTo>
                    <a:pt x="173" y="742"/>
                    <a:pt x="198" y="720"/>
                    <a:pt x="214" y="690"/>
                  </a:cubicBezTo>
                  <a:cubicBezTo>
                    <a:pt x="231" y="660"/>
                    <a:pt x="240" y="626"/>
                    <a:pt x="250" y="592"/>
                  </a:cubicBezTo>
                  <a:cubicBezTo>
                    <a:pt x="264" y="538"/>
                    <a:pt x="284" y="485"/>
                    <a:pt x="305" y="432"/>
                  </a:cubicBezTo>
                  <a:cubicBezTo>
                    <a:pt x="306" y="428"/>
                    <a:pt x="308" y="423"/>
                    <a:pt x="310" y="418"/>
                  </a:cubicBezTo>
                  <a:cubicBezTo>
                    <a:pt x="310" y="417"/>
                    <a:pt x="310" y="417"/>
                    <a:pt x="312" y="413"/>
                  </a:cubicBezTo>
                  <a:cubicBezTo>
                    <a:pt x="317" y="402"/>
                    <a:pt x="323" y="388"/>
                    <a:pt x="329" y="377"/>
                  </a:cubicBezTo>
                  <a:cubicBezTo>
                    <a:pt x="341" y="351"/>
                    <a:pt x="355" y="326"/>
                    <a:pt x="369" y="302"/>
                  </a:cubicBezTo>
                  <a:cubicBezTo>
                    <a:pt x="397" y="251"/>
                    <a:pt x="427" y="200"/>
                    <a:pt x="459" y="153"/>
                  </a:cubicBezTo>
                  <a:cubicBezTo>
                    <a:pt x="488" y="111"/>
                    <a:pt x="472" y="50"/>
                    <a:pt x="433" y="22"/>
                  </a:cubicBezTo>
                  <a:cubicBezTo>
                    <a:pt x="415" y="7"/>
                    <a:pt x="393" y="0"/>
                    <a:pt x="3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43"/>
            <p:cNvSpPr/>
            <p:nvPr/>
          </p:nvSpPr>
          <p:spPr>
            <a:xfrm>
              <a:off x="4472551" y="1007498"/>
              <a:ext cx="12425" cy="28779"/>
            </a:xfrm>
            <a:custGeom>
              <a:rect b="b" l="l" r="r" t="t"/>
              <a:pathLst>
                <a:path extrusionOk="0" h="725" w="313">
                  <a:moveTo>
                    <a:pt x="126" y="0"/>
                  </a:moveTo>
                  <a:cubicBezTo>
                    <a:pt x="124" y="0"/>
                    <a:pt x="122" y="0"/>
                    <a:pt x="120" y="0"/>
                  </a:cubicBezTo>
                  <a:cubicBezTo>
                    <a:pt x="54" y="4"/>
                    <a:pt x="7" y="51"/>
                    <a:pt x="5" y="115"/>
                  </a:cubicBezTo>
                  <a:cubicBezTo>
                    <a:pt x="0" y="223"/>
                    <a:pt x="7" y="332"/>
                    <a:pt x="28" y="437"/>
                  </a:cubicBezTo>
                  <a:cubicBezTo>
                    <a:pt x="38" y="485"/>
                    <a:pt x="52" y="533"/>
                    <a:pt x="70" y="578"/>
                  </a:cubicBezTo>
                  <a:cubicBezTo>
                    <a:pt x="86" y="615"/>
                    <a:pt x="100" y="645"/>
                    <a:pt x="127" y="673"/>
                  </a:cubicBezTo>
                  <a:cubicBezTo>
                    <a:pt x="147" y="694"/>
                    <a:pt x="177" y="718"/>
                    <a:pt x="207" y="723"/>
                  </a:cubicBezTo>
                  <a:cubicBezTo>
                    <a:pt x="213" y="724"/>
                    <a:pt x="219" y="725"/>
                    <a:pt x="224" y="725"/>
                  </a:cubicBezTo>
                  <a:cubicBezTo>
                    <a:pt x="251" y="725"/>
                    <a:pt x="274" y="714"/>
                    <a:pt x="291" y="689"/>
                  </a:cubicBezTo>
                  <a:cubicBezTo>
                    <a:pt x="300" y="672"/>
                    <a:pt x="306" y="654"/>
                    <a:pt x="307" y="635"/>
                  </a:cubicBezTo>
                  <a:cubicBezTo>
                    <a:pt x="312" y="625"/>
                    <a:pt x="313" y="615"/>
                    <a:pt x="312" y="603"/>
                  </a:cubicBezTo>
                  <a:cubicBezTo>
                    <a:pt x="312" y="572"/>
                    <a:pt x="306" y="542"/>
                    <a:pt x="298" y="511"/>
                  </a:cubicBezTo>
                  <a:cubicBezTo>
                    <a:pt x="287" y="467"/>
                    <a:pt x="273" y="422"/>
                    <a:pt x="263" y="376"/>
                  </a:cubicBezTo>
                  <a:cubicBezTo>
                    <a:pt x="257" y="355"/>
                    <a:pt x="252" y="332"/>
                    <a:pt x="248" y="309"/>
                  </a:cubicBezTo>
                  <a:cubicBezTo>
                    <a:pt x="246" y="297"/>
                    <a:pt x="243" y="286"/>
                    <a:pt x="243" y="274"/>
                  </a:cubicBezTo>
                  <a:cubicBezTo>
                    <a:pt x="243" y="270"/>
                    <a:pt x="242" y="266"/>
                    <a:pt x="242" y="264"/>
                  </a:cubicBezTo>
                  <a:cubicBezTo>
                    <a:pt x="237" y="214"/>
                    <a:pt x="234" y="165"/>
                    <a:pt x="234" y="115"/>
                  </a:cubicBezTo>
                  <a:cubicBezTo>
                    <a:pt x="234" y="58"/>
                    <a:pt x="184" y="0"/>
                    <a:pt x="1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43"/>
            <p:cNvSpPr/>
            <p:nvPr/>
          </p:nvSpPr>
          <p:spPr>
            <a:xfrm>
              <a:off x="4700201" y="740033"/>
              <a:ext cx="43228" cy="24730"/>
            </a:xfrm>
            <a:custGeom>
              <a:rect b="b" l="l" r="r" t="t"/>
              <a:pathLst>
                <a:path extrusionOk="0" h="623" w="1089">
                  <a:moveTo>
                    <a:pt x="222" y="1"/>
                  </a:moveTo>
                  <a:cubicBezTo>
                    <a:pt x="175" y="1"/>
                    <a:pt x="127" y="4"/>
                    <a:pt x="78" y="11"/>
                  </a:cubicBezTo>
                  <a:cubicBezTo>
                    <a:pt x="31" y="18"/>
                    <a:pt x="0" y="76"/>
                    <a:pt x="8" y="120"/>
                  </a:cubicBezTo>
                  <a:cubicBezTo>
                    <a:pt x="15" y="168"/>
                    <a:pt x="55" y="206"/>
                    <a:pt x="105" y="206"/>
                  </a:cubicBezTo>
                  <a:cubicBezTo>
                    <a:pt x="264" y="206"/>
                    <a:pt x="425" y="244"/>
                    <a:pt x="561" y="317"/>
                  </a:cubicBezTo>
                  <a:cubicBezTo>
                    <a:pt x="635" y="357"/>
                    <a:pt x="696" y="398"/>
                    <a:pt x="750" y="447"/>
                  </a:cubicBezTo>
                  <a:cubicBezTo>
                    <a:pt x="780" y="474"/>
                    <a:pt x="807" y="504"/>
                    <a:pt x="837" y="531"/>
                  </a:cubicBezTo>
                  <a:cubicBezTo>
                    <a:pt x="873" y="567"/>
                    <a:pt x="911" y="591"/>
                    <a:pt x="956" y="614"/>
                  </a:cubicBezTo>
                  <a:cubicBezTo>
                    <a:pt x="969" y="620"/>
                    <a:pt x="983" y="623"/>
                    <a:pt x="998" y="623"/>
                  </a:cubicBezTo>
                  <a:cubicBezTo>
                    <a:pt x="1043" y="623"/>
                    <a:pt x="1089" y="593"/>
                    <a:pt x="1083" y="541"/>
                  </a:cubicBezTo>
                  <a:cubicBezTo>
                    <a:pt x="1078" y="480"/>
                    <a:pt x="1069" y="432"/>
                    <a:pt x="1036" y="386"/>
                  </a:cubicBezTo>
                  <a:cubicBezTo>
                    <a:pt x="1004" y="342"/>
                    <a:pt x="968" y="304"/>
                    <a:pt x="927" y="269"/>
                  </a:cubicBezTo>
                  <a:cubicBezTo>
                    <a:pt x="851" y="203"/>
                    <a:pt x="768" y="145"/>
                    <a:pt x="676" y="103"/>
                  </a:cubicBezTo>
                  <a:cubicBezTo>
                    <a:pt x="529" y="36"/>
                    <a:pt x="378" y="1"/>
                    <a:pt x="2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43"/>
            <p:cNvSpPr/>
            <p:nvPr/>
          </p:nvSpPr>
          <p:spPr>
            <a:xfrm>
              <a:off x="4893158" y="905681"/>
              <a:ext cx="33185" cy="49579"/>
            </a:xfrm>
            <a:custGeom>
              <a:rect b="b" l="l" r="r" t="t"/>
              <a:pathLst>
                <a:path extrusionOk="0" h="1249" w="836">
                  <a:moveTo>
                    <a:pt x="143" y="1"/>
                  </a:moveTo>
                  <a:cubicBezTo>
                    <a:pt x="65" y="1"/>
                    <a:pt x="0" y="100"/>
                    <a:pt x="67" y="178"/>
                  </a:cubicBezTo>
                  <a:cubicBezTo>
                    <a:pt x="198" y="329"/>
                    <a:pt x="317" y="492"/>
                    <a:pt x="412" y="668"/>
                  </a:cubicBezTo>
                  <a:cubicBezTo>
                    <a:pt x="456" y="751"/>
                    <a:pt x="498" y="836"/>
                    <a:pt x="533" y="924"/>
                  </a:cubicBezTo>
                  <a:cubicBezTo>
                    <a:pt x="553" y="974"/>
                    <a:pt x="569" y="1023"/>
                    <a:pt x="585" y="1072"/>
                  </a:cubicBezTo>
                  <a:cubicBezTo>
                    <a:pt x="594" y="1098"/>
                    <a:pt x="602" y="1126"/>
                    <a:pt x="615" y="1149"/>
                  </a:cubicBezTo>
                  <a:cubicBezTo>
                    <a:pt x="630" y="1176"/>
                    <a:pt x="652" y="1197"/>
                    <a:pt x="670" y="1222"/>
                  </a:cubicBezTo>
                  <a:cubicBezTo>
                    <a:pt x="685" y="1240"/>
                    <a:pt x="708" y="1249"/>
                    <a:pt x="732" y="1249"/>
                  </a:cubicBezTo>
                  <a:cubicBezTo>
                    <a:pt x="773" y="1249"/>
                    <a:pt x="817" y="1223"/>
                    <a:pt x="824" y="1181"/>
                  </a:cubicBezTo>
                  <a:cubicBezTo>
                    <a:pt x="827" y="1154"/>
                    <a:pt x="835" y="1127"/>
                    <a:pt x="835" y="1098"/>
                  </a:cubicBezTo>
                  <a:cubicBezTo>
                    <a:pt x="834" y="1068"/>
                    <a:pt x="826" y="1037"/>
                    <a:pt x="816" y="1007"/>
                  </a:cubicBezTo>
                  <a:cubicBezTo>
                    <a:pt x="800" y="954"/>
                    <a:pt x="782" y="903"/>
                    <a:pt x="761" y="851"/>
                  </a:cubicBezTo>
                  <a:cubicBezTo>
                    <a:pt x="719" y="747"/>
                    <a:pt x="673" y="645"/>
                    <a:pt x="616" y="548"/>
                  </a:cubicBezTo>
                  <a:cubicBezTo>
                    <a:pt x="508" y="358"/>
                    <a:pt x="376" y="179"/>
                    <a:pt x="214" y="31"/>
                  </a:cubicBezTo>
                  <a:cubicBezTo>
                    <a:pt x="192" y="10"/>
                    <a:pt x="167" y="1"/>
                    <a:pt x="1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43"/>
            <p:cNvSpPr/>
            <p:nvPr/>
          </p:nvSpPr>
          <p:spPr>
            <a:xfrm>
              <a:off x="4810474" y="1069303"/>
              <a:ext cx="95824" cy="60098"/>
            </a:xfrm>
            <a:custGeom>
              <a:rect b="b" l="l" r="r" t="t"/>
              <a:pathLst>
                <a:path extrusionOk="0" h="1514" w="2414">
                  <a:moveTo>
                    <a:pt x="2297" y="1"/>
                  </a:moveTo>
                  <a:cubicBezTo>
                    <a:pt x="2269" y="1"/>
                    <a:pt x="2241" y="14"/>
                    <a:pt x="2219" y="45"/>
                  </a:cubicBezTo>
                  <a:cubicBezTo>
                    <a:pt x="1969" y="409"/>
                    <a:pt x="1656" y="727"/>
                    <a:pt x="1272" y="947"/>
                  </a:cubicBezTo>
                  <a:cubicBezTo>
                    <a:pt x="1083" y="1054"/>
                    <a:pt x="882" y="1136"/>
                    <a:pt x="672" y="1191"/>
                  </a:cubicBezTo>
                  <a:cubicBezTo>
                    <a:pt x="470" y="1243"/>
                    <a:pt x="225" y="1227"/>
                    <a:pt x="45" y="1332"/>
                  </a:cubicBezTo>
                  <a:cubicBezTo>
                    <a:pt x="1" y="1358"/>
                    <a:pt x="1" y="1425"/>
                    <a:pt x="45" y="1452"/>
                  </a:cubicBezTo>
                  <a:cubicBezTo>
                    <a:pt x="120" y="1497"/>
                    <a:pt x="209" y="1514"/>
                    <a:pt x="301" y="1514"/>
                  </a:cubicBezTo>
                  <a:cubicBezTo>
                    <a:pt x="450" y="1514"/>
                    <a:pt x="609" y="1471"/>
                    <a:pt x="738" y="1437"/>
                  </a:cubicBezTo>
                  <a:cubicBezTo>
                    <a:pt x="969" y="1377"/>
                    <a:pt x="1193" y="1286"/>
                    <a:pt x="1400" y="1167"/>
                  </a:cubicBezTo>
                  <a:cubicBezTo>
                    <a:pt x="1818" y="930"/>
                    <a:pt x="2183" y="582"/>
                    <a:pt x="2381" y="140"/>
                  </a:cubicBezTo>
                  <a:cubicBezTo>
                    <a:pt x="2414" y="65"/>
                    <a:pt x="2357" y="1"/>
                    <a:pt x="22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43"/>
            <p:cNvSpPr/>
            <p:nvPr/>
          </p:nvSpPr>
          <p:spPr>
            <a:xfrm>
              <a:off x="4778519" y="1115151"/>
              <a:ext cx="19847" cy="9646"/>
            </a:xfrm>
            <a:custGeom>
              <a:rect b="b" l="l" r="r" t="t"/>
              <a:pathLst>
                <a:path extrusionOk="0" h="243" w="500">
                  <a:moveTo>
                    <a:pt x="147" y="0"/>
                  </a:moveTo>
                  <a:cubicBezTo>
                    <a:pt x="136" y="0"/>
                    <a:pt x="125" y="1"/>
                    <a:pt x="112" y="3"/>
                  </a:cubicBezTo>
                  <a:cubicBezTo>
                    <a:pt x="100" y="6"/>
                    <a:pt x="89" y="9"/>
                    <a:pt x="79" y="11"/>
                  </a:cubicBezTo>
                  <a:cubicBezTo>
                    <a:pt x="40" y="20"/>
                    <a:pt x="11" y="57"/>
                    <a:pt x="6" y="95"/>
                  </a:cubicBezTo>
                  <a:cubicBezTo>
                    <a:pt x="1" y="137"/>
                    <a:pt x="21" y="173"/>
                    <a:pt x="55" y="196"/>
                  </a:cubicBezTo>
                  <a:cubicBezTo>
                    <a:pt x="63" y="202"/>
                    <a:pt x="74" y="209"/>
                    <a:pt x="84" y="215"/>
                  </a:cubicBezTo>
                  <a:cubicBezTo>
                    <a:pt x="112" y="229"/>
                    <a:pt x="139" y="233"/>
                    <a:pt x="170" y="236"/>
                  </a:cubicBezTo>
                  <a:cubicBezTo>
                    <a:pt x="193" y="239"/>
                    <a:pt x="216" y="241"/>
                    <a:pt x="238" y="241"/>
                  </a:cubicBezTo>
                  <a:cubicBezTo>
                    <a:pt x="256" y="242"/>
                    <a:pt x="274" y="243"/>
                    <a:pt x="292" y="243"/>
                  </a:cubicBezTo>
                  <a:cubicBezTo>
                    <a:pt x="322" y="243"/>
                    <a:pt x="353" y="241"/>
                    <a:pt x="383" y="238"/>
                  </a:cubicBezTo>
                  <a:cubicBezTo>
                    <a:pt x="414" y="235"/>
                    <a:pt x="441" y="227"/>
                    <a:pt x="464" y="203"/>
                  </a:cubicBezTo>
                  <a:cubicBezTo>
                    <a:pt x="485" y="183"/>
                    <a:pt x="500" y="150"/>
                    <a:pt x="499" y="121"/>
                  </a:cubicBezTo>
                  <a:cubicBezTo>
                    <a:pt x="498" y="90"/>
                    <a:pt x="488" y="59"/>
                    <a:pt x="464" y="38"/>
                  </a:cubicBezTo>
                  <a:cubicBezTo>
                    <a:pt x="444" y="21"/>
                    <a:pt x="417" y="4"/>
                    <a:pt x="390" y="4"/>
                  </a:cubicBezTo>
                  <a:cubicBezTo>
                    <a:pt x="388" y="4"/>
                    <a:pt x="385" y="4"/>
                    <a:pt x="383" y="5"/>
                  </a:cubicBezTo>
                  <a:cubicBezTo>
                    <a:pt x="347" y="8"/>
                    <a:pt x="310" y="9"/>
                    <a:pt x="274" y="9"/>
                  </a:cubicBezTo>
                  <a:cubicBezTo>
                    <a:pt x="263" y="9"/>
                    <a:pt x="252" y="9"/>
                    <a:pt x="240" y="9"/>
                  </a:cubicBezTo>
                  <a:cubicBezTo>
                    <a:pt x="218" y="7"/>
                    <a:pt x="194" y="6"/>
                    <a:pt x="172" y="1"/>
                  </a:cubicBezTo>
                  <a:cubicBezTo>
                    <a:pt x="163" y="1"/>
                    <a:pt x="155" y="0"/>
                    <a:pt x="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43"/>
            <p:cNvSpPr/>
            <p:nvPr/>
          </p:nvSpPr>
          <p:spPr>
            <a:xfrm>
              <a:off x="4943809" y="1011944"/>
              <a:ext cx="74269" cy="32550"/>
            </a:xfrm>
            <a:custGeom>
              <a:rect b="b" l="l" r="r" t="t"/>
              <a:pathLst>
                <a:path extrusionOk="0" h="820" w="1871">
                  <a:moveTo>
                    <a:pt x="209" y="0"/>
                  </a:moveTo>
                  <a:cubicBezTo>
                    <a:pt x="151" y="0"/>
                    <a:pt x="95" y="9"/>
                    <a:pt x="44" y="34"/>
                  </a:cubicBezTo>
                  <a:cubicBezTo>
                    <a:pt x="7" y="54"/>
                    <a:pt x="1" y="111"/>
                    <a:pt x="32" y="140"/>
                  </a:cubicBezTo>
                  <a:cubicBezTo>
                    <a:pt x="137" y="237"/>
                    <a:pt x="308" y="252"/>
                    <a:pt x="442" y="287"/>
                  </a:cubicBezTo>
                  <a:cubicBezTo>
                    <a:pt x="585" y="325"/>
                    <a:pt x="729" y="366"/>
                    <a:pt x="867" y="417"/>
                  </a:cubicBezTo>
                  <a:cubicBezTo>
                    <a:pt x="1150" y="522"/>
                    <a:pt x="1413" y="672"/>
                    <a:pt x="1679" y="809"/>
                  </a:cubicBezTo>
                  <a:cubicBezTo>
                    <a:pt x="1694" y="816"/>
                    <a:pt x="1708" y="820"/>
                    <a:pt x="1723" y="820"/>
                  </a:cubicBezTo>
                  <a:cubicBezTo>
                    <a:pt x="1802" y="820"/>
                    <a:pt x="1870" y="720"/>
                    <a:pt x="1797" y="657"/>
                  </a:cubicBezTo>
                  <a:cubicBezTo>
                    <a:pt x="1551" y="445"/>
                    <a:pt x="1262" y="303"/>
                    <a:pt x="960" y="188"/>
                  </a:cubicBezTo>
                  <a:cubicBezTo>
                    <a:pt x="813" y="132"/>
                    <a:pt x="662" y="81"/>
                    <a:pt x="507" y="48"/>
                  </a:cubicBezTo>
                  <a:cubicBezTo>
                    <a:pt x="416" y="28"/>
                    <a:pt x="310" y="0"/>
                    <a:pt x="20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43"/>
            <p:cNvSpPr/>
            <p:nvPr/>
          </p:nvSpPr>
          <p:spPr>
            <a:xfrm>
              <a:off x="4509626" y="886905"/>
              <a:ext cx="94553" cy="12147"/>
            </a:xfrm>
            <a:custGeom>
              <a:rect b="b" l="l" r="r" t="t"/>
              <a:pathLst>
                <a:path extrusionOk="0" h="306" w="2382">
                  <a:moveTo>
                    <a:pt x="1149" y="0"/>
                  </a:moveTo>
                  <a:cubicBezTo>
                    <a:pt x="784" y="0"/>
                    <a:pt x="402" y="26"/>
                    <a:pt x="61" y="157"/>
                  </a:cubicBezTo>
                  <a:cubicBezTo>
                    <a:pt x="0" y="180"/>
                    <a:pt x="4" y="275"/>
                    <a:pt x="76" y="275"/>
                  </a:cubicBezTo>
                  <a:cubicBezTo>
                    <a:pt x="448" y="272"/>
                    <a:pt x="815" y="220"/>
                    <a:pt x="1186" y="220"/>
                  </a:cubicBezTo>
                  <a:cubicBezTo>
                    <a:pt x="1190" y="220"/>
                    <a:pt x="1193" y="220"/>
                    <a:pt x="1197" y="220"/>
                  </a:cubicBezTo>
                  <a:cubicBezTo>
                    <a:pt x="1378" y="221"/>
                    <a:pt x="1559" y="231"/>
                    <a:pt x="1738" y="247"/>
                  </a:cubicBezTo>
                  <a:cubicBezTo>
                    <a:pt x="1841" y="257"/>
                    <a:pt x="1941" y="270"/>
                    <a:pt x="2040" y="286"/>
                  </a:cubicBezTo>
                  <a:cubicBezTo>
                    <a:pt x="2097" y="294"/>
                    <a:pt x="2151" y="306"/>
                    <a:pt x="2205" y="306"/>
                  </a:cubicBezTo>
                  <a:cubicBezTo>
                    <a:pt x="2236" y="306"/>
                    <a:pt x="2266" y="302"/>
                    <a:pt x="2297" y="292"/>
                  </a:cubicBezTo>
                  <a:cubicBezTo>
                    <a:pt x="2349" y="272"/>
                    <a:pt x="2381" y="198"/>
                    <a:pt x="2333" y="158"/>
                  </a:cubicBezTo>
                  <a:cubicBezTo>
                    <a:pt x="2205" y="49"/>
                    <a:pt x="1984" y="54"/>
                    <a:pt x="1823" y="36"/>
                  </a:cubicBezTo>
                  <a:cubicBezTo>
                    <a:pt x="1623" y="13"/>
                    <a:pt x="1421" y="2"/>
                    <a:pt x="1219" y="1"/>
                  </a:cubicBezTo>
                  <a:cubicBezTo>
                    <a:pt x="1195" y="0"/>
                    <a:pt x="1172" y="0"/>
                    <a:pt x="11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43"/>
            <p:cNvSpPr/>
            <p:nvPr/>
          </p:nvSpPr>
          <p:spPr>
            <a:xfrm>
              <a:off x="4709569" y="575855"/>
              <a:ext cx="56764" cy="27985"/>
            </a:xfrm>
            <a:custGeom>
              <a:rect b="b" l="l" r="r" t="t"/>
              <a:pathLst>
                <a:path extrusionOk="0" h="705" w="1430">
                  <a:moveTo>
                    <a:pt x="142" y="1"/>
                  </a:moveTo>
                  <a:cubicBezTo>
                    <a:pt x="28" y="1"/>
                    <a:pt x="0" y="188"/>
                    <a:pt x="117" y="209"/>
                  </a:cubicBezTo>
                  <a:cubicBezTo>
                    <a:pt x="323" y="245"/>
                    <a:pt x="529" y="293"/>
                    <a:pt x="720" y="380"/>
                  </a:cubicBezTo>
                  <a:cubicBezTo>
                    <a:pt x="815" y="421"/>
                    <a:pt x="906" y="470"/>
                    <a:pt x="993" y="526"/>
                  </a:cubicBezTo>
                  <a:cubicBezTo>
                    <a:pt x="1086" y="583"/>
                    <a:pt x="1173" y="672"/>
                    <a:pt x="1280" y="700"/>
                  </a:cubicBezTo>
                  <a:cubicBezTo>
                    <a:pt x="1290" y="703"/>
                    <a:pt x="1299" y="705"/>
                    <a:pt x="1309" y="705"/>
                  </a:cubicBezTo>
                  <a:cubicBezTo>
                    <a:pt x="1384" y="705"/>
                    <a:pt x="1430" y="620"/>
                    <a:pt x="1396" y="548"/>
                  </a:cubicBezTo>
                  <a:cubicBezTo>
                    <a:pt x="1346" y="446"/>
                    <a:pt x="1219" y="378"/>
                    <a:pt x="1126" y="319"/>
                  </a:cubicBezTo>
                  <a:cubicBezTo>
                    <a:pt x="1027" y="257"/>
                    <a:pt x="920" y="206"/>
                    <a:pt x="813" y="161"/>
                  </a:cubicBezTo>
                  <a:cubicBezTo>
                    <a:pt x="601" y="73"/>
                    <a:pt x="377" y="12"/>
                    <a:pt x="147" y="1"/>
                  </a:cubicBezTo>
                  <a:cubicBezTo>
                    <a:pt x="145" y="1"/>
                    <a:pt x="143" y="1"/>
                    <a:pt x="1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43"/>
            <p:cNvSpPr/>
            <p:nvPr/>
          </p:nvSpPr>
          <p:spPr>
            <a:xfrm>
              <a:off x="4770819" y="602133"/>
              <a:ext cx="10797" cy="10837"/>
            </a:xfrm>
            <a:custGeom>
              <a:rect b="b" l="l" r="r" t="t"/>
              <a:pathLst>
                <a:path extrusionOk="0" h="273" w="272">
                  <a:moveTo>
                    <a:pt x="115" y="1"/>
                  </a:moveTo>
                  <a:cubicBezTo>
                    <a:pt x="114" y="1"/>
                    <a:pt x="112" y="1"/>
                    <a:pt x="111" y="1"/>
                  </a:cubicBezTo>
                  <a:cubicBezTo>
                    <a:pt x="95" y="1"/>
                    <a:pt x="80" y="4"/>
                    <a:pt x="68" y="10"/>
                  </a:cubicBezTo>
                  <a:cubicBezTo>
                    <a:pt x="53" y="15"/>
                    <a:pt x="42" y="22"/>
                    <a:pt x="32" y="34"/>
                  </a:cubicBezTo>
                  <a:cubicBezTo>
                    <a:pt x="27" y="42"/>
                    <a:pt x="21" y="48"/>
                    <a:pt x="16" y="56"/>
                  </a:cubicBezTo>
                  <a:cubicBezTo>
                    <a:pt x="5" y="73"/>
                    <a:pt x="0" y="91"/>
                    <a:pt x="0" y="112"/>
                  </a:cubicBezTo>
                  <a:cubicBezTo>
                    <a:pt x="1" y="123"/>
                    <a:pt x="2" y="131"/>
                    <a:pt x="4" y="142"/>
                  </a:cubicBezTo>
                  <a:cubicBezTo>
                    <a:pt x="10" y="160"/>
                    <a:pt x="18" y="177"/>
                    <a:pt x="32" y="191"/>
                  </a:cubicBezTo>
                  <a:lnTo>
                    <a:pt x="56" y="218"/>
                  </a:lnTo>
                  <a:lnTo>
                    <a:pt x="68" y="229"/>
                  </a:lnTo>
                  <a:cubicBezTo>
                    <a:pt x="78" y="239"/>
                    <a:pt x="90" y="253"/>
                    <a:pt x="103" y="257"/>
                  </a:cubicBezTo>
                  <a:lnTo>
                    <a:pt x="130" y="270"/>
                  </a:lnTo>
                  <a:cubicBezTo>
                    <a:pt x="141" y="271"/>
                    <a:pt x="150" y="272"/>
                    <a:pt x="161" y="273"/>
                  </a:cubicBezTo>
                  <a:cubicBezTo>
                    <a:pt x="171" y="272"/>
                    <a:pt x="179" y="271"/>
                    <a:pt x="190" y="270"/>
                  </a:cubicBezTo>
                  <a:cubicBezTo>
                    <a:pt x="204" y="266"/>
                    <a:pt x="218" y="259"/>
                    <a:pt x="227" y="250"/>
                  </a:cubicBezTo>
                  <a:cubicBezTo>
                    <a:pt x="236" y="245"/>
                    <a:pt x="244" y="238"/>
                    <a:pt x="247" y="230"/>
                  </a:cubicBezTo>
                  <a:cubicBezTo>
                    <a:pt x="253" y="224"/>
                    <a:pt x="258" y="214"/>
                    <a:pt x="262" y="205"/>
                  </a:cubicBezTo>
                  <a:cubicBezTo>
                    <a:pt x="267" y="197"/>
                    <a:pt x="270" y="187"/>
                    <a:pt x="270" y="177"/>
                  </a:cubicBezTo>
                  <a:cubicBezTo>
                    <a:pt x="272" y="160"/>
                    <a:pt x="272" y="146"/>
                    <a:pt x="267" y="131"/>
                  </a:cubicBezTo>
                  <a:cubicBezTo>
                    <a:pt x="256" y="107"/>
                    <a:pt x="256" y="100"/>
                    <a:pt x="237" y="81"/>
                  </a:cubicBezTo>
                  <a:lnTo>
                    <a:pt x="233" y="77"/>
                  </a:lnTo>
                  <a:cubicBezTo>
                    <a:pt x="231" y="74"/>
                    <a:pt x="229" y="73"/>
                    <a:pt x="228" y="71"/>
                  </a:cubicBezTo>
                  <a:cubicBezTo>
                    <a:pt x="224" y="67"/>
                    <a:pt x="220" y="61"/>
                    <a:pt x="216" y="57"/>
                  </a:cubicBezTo>
                  <a:lnTo>
                    <a:pt x="189" y="34"/>
                  </a:lnTo>
                  <a:cubicBezTo>
                    <a:pt x="178" y="23"/>
                    <a:pt x="167" y="16"/>
                    <a:pt x="153" y="10"/>
                  </a:cubicBezTo>
                  <a:cubicBezTo>
                    <a:pt x="142" y="5"/>
                    <a:pt x="129" y="1"/>
                    <a:pt x="1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43"/>
            <p:cNvSpPr/>
            <p:nvPr/>
          </p:nvSpPr>
          <p:spPr>
            <a:xfrm>
              <a:off x="5206828" y="829188"/>
              <a:ext cx="59225" cy="31518"/>
            </a:xfrm>
            <a:custGeom>
              <a:rect b="b" l="l" r="r" t="t"/>
              <a:pathLst>
                <a:path extrusionOk="0" h="794" w="1492">
                  <a:moveTo>
                    <a:pt x="647" y="0"/>
                  </a:moveTo>
                  <a:cubicBezTo>
                    <a:pt x="589" y="0"/>
                    <a:pt x="539" y="3"/>
                    <a:pt x="500" y="7"/>
                  </a:cubicBezTo>
                  <a:cubicBezTo>
                    <a:pt x="403" y="16"/>
                    <a:pt x="305" y="37"/>
                    <a:pt x="222" y="86"/>
                  </a:cubicBezTo>
                  <a:cubicBezTo>
                    <a:pt x="0" y="219"/>
                    <a:pt x="44" y="436"/>
                    <a:pt x="235" y="571"/>
                  </a:cubicBezTo>
                  <a:cubicBezTo>
                    <a:pt x="433" y="711"/>
                    <a:pt x="674" y="790"/>
                    <a:pt x="917" y="793"/>
                  </a:cubicBezTo>
                  <a:cubicBezTo>
                    <a:pt x="920" y="793"/>
                    <a:pt x="923" y="793"/>
                    <a:pt x="926" y="793"/>
                  </a:cubicBezTo>
                  <a:cubicBezTo>
                    <a:pt x="1056" y="793"/>
                    <a:pt x="1190" y="771"/>
                    <a:pt x="1300" y="700"/>
                  </a:cubicBezTo>
                  <a:cubicBezTo>
                    <a:pt x="1404" y="633"/>
                    <a:pt x="1492" y="493"/>
                    <a:pt x="1480" y="365"/>
                  </a:cubicBezTo>
                  <a:cubicBezTo>
                    <a:pt x="1457" y="71"/>
                    <a:pt x="953" y="0"/>
                    <a:pt x="6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43"/>
            <p:cNvSpPr/>
            <p:nvPr/>
          </p:nvSpPr>
          <p:spPr>
            <a:xfrm>
              <a:off x="5166180" y="800687"/>
              <a:ext cx="60217" cy="31280"/>
            </a:xfrm>
            <a:custGeom>
              <a:rect b="b" l="l" r="r" t="t"/>
              <a:pathLst>
                <a:path extrusionOk="0" h="788" w="1517">
                  <a:moveTo>
                    <a:pt x="984" y="1"/>
                  </a:moveTo>
                  <a:cubicBezTo>
                    <a:pt x="777" y="1"/>
                    <a:pt x="560" y="45"/>
                    <a:pt x="446" y="80"/>
                  </a:cubicBezTo>
                  <a:cubicBezTo>
                    <a:pt x="355" y="110"/>
                    <a:pt x="262" y="149"/>
                    <a:pt x="190" y="216"/>
                  </a:cubicBezTo>
                  <a:cubicBezTo>
                    <a:pt x="1" y="390"/>
                    <a:pt x="87" y="596"/>
                    <a:pt x="303" y="688"/>
                  </a:cubicBezTo>
                  <a:cubicBezTo>
                    <a:pt x="453" y="754"/>
                    <a:pt x="618" y="787"/>
                    <a:pt x="783" y="787"/>
                  </a:cubicBezTo>
                  <a:cubicBezTo>
                    <a:pt x="861" y="787"/>
                    <a:pt x="938" y="780"/>
                    <a:pt x="1014" y="764"/>
                  </a:cubicBezTo>
                  <a:cubicBezTo>
                    <a:pt x="1146" y="738"/>
                    <a:pt x="1276" y="689"/>
                    <a:pt x="1371" y="596"/>
                  </a:cubicBezTo>
                  <a:cubicBezTo>
                    <a:pt x="1460" y="507"/>
                    <a:pt x="1517" y="352"/>
                    <a:pt x="1480" y="230"/>
                  </a:cubicBezTo>
                  <a:cubicBezTo>
                    <a:pt x="1429" y="54"/>
                    <a:pt x="1213" y="1"/>
                    <a:pt x="9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43"/>
            <p:cNvSpPr/>
            <p:nvPr/>
          </p:nvSpPr>
          <p:spPr>
            <a:xfrm>
              <a:off x="5268673" y="898019"/>
              <a:ext cx="46205" cy="66132"/>
            </a:xfrm>
            <a:custGeom>
              <a:rect b="b" l="l" r="r" t="t"/>
              <a:pathLst>
                <a:path extrusionOk="0" h="1666" w="1164">
                  <a:moveTo>
                    <a:pt x="1082" y="1"/>
                  </a:moveTo>
                  <a:cubicBezTo>
                    <a:pt x="1056" y="103"/>
                    <a:pt x="971" y="179"/>
                    <a:pt x="885" y="241"/>
                  </a:cubicBezTo>
                  <a:cubicBezTo>
                    <a:pt x="653" y="412"/>
                    <a:pt x="395" y="542"/>
                    <a:pt x="134" y="665"/>
                  </a:cubicBezTo>
                  <a:lnTo>
                    <a:pt x="134" y="665"/>
                  </a:lnTo>
                  <a:cubicBezTo>
                    <a:pt x="131" y="653"/>
                    <a:pt x="128" y="641"/>
                    <a:pt x="124" y="629"/>
                  </a:cubicBezTo>
                  <a:lnTo>
                    <a:pt x="0" y="728"/>
                  </a:lnTo>
                  <a:cubicBezTo>
                    <a:pt x="45" y="707"/>
                    <a:pt x="89" y="686"/>
                    <a:pt x="134" y="665"/>
                  </a:cubicBezTo>
                  <a:lnTo>
                    <a:pt x="134" y="665"/>
                  </a:lnTo>
                  <a:cubicBezTo>
                    <a:pt x="215" y="981"/>
                    <a:pt x="249" y="1307"/>
                    <a:pt x="285" y="1629"/>
                  </a:cubicBezTo>
                  <a:cubicBezTo>
                    <a:pt x="286" y="1643"/>
                    <a:pt x="289" y="1659"/>
                    <a:pt x="301" y="1664"/>
                  </a:cubicBezTo>
                  <a:cubicBezTo>
                    <a:pt x="304" y="1665"/>
                    <a:pt x="307" y="1666"/>
                    <a:pt x="310" y="1666"/>
                  </a:cubicBezTo>
                  <a:cubicBezTo>
                    <a:pt x="321" y="1666"/>
                    <a:pt x="332" y="1656"/>
                    <a:pt x="341" y="1647"/>
                  </a:cubicBezTo>
                  <a:cubicBezTo>
                    <a:pt x="599" y="1382"/>
                    <a:pt x="860" y="1117"/>
                    <a:pt x="1119" y="852"/>
                  </a:cubicBezTo>
                  <a:cubicBezTo>
                    <a:pt x="1133" y="837"/>
                    <a:pt x="1149" y="821"/>
                    <a:pt x="1155" y="802"/>
                  </a:cubicBezTo>
                  <a:cubicBezTo>
                    <a:pt x="1164" y="781"/>
                    <a:pt x="1160" y="759"/>
                    <a:pt x="1158" y="738"/>
                  </a:cubicBezTo>
                  <a:cubicBezTo>
                    <a:pt x="1133" y="492"/>
                    <a:pt x="1107" y="246"/>
                    <a:pt x="108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43"/>
            <p:cNvSpPr/>
            <p:nvPr/>
          </p:nvSpPr>
          <p:spPr>
            <a:xfrm>
              <a:off x="5182971" y="906832"/>
              <a:ext cx="41997" cy="54303"/>
            </a:xfrm>
            <a:custGeom>
              <a:rect b="b" l="l" r="r" t="t"/>
              <a:pathLst>
                <a:path extrusionOk="0" h="1368" w="1058">
                  <a:moveTo>
                    <a:pt x="828" y="0"/>
                  </a:moveTo>
                  <a:cubicBezTo>
                    <a:pt x="828" y="1"/>
                    <a:pt x="828" y="1"/>
                    <a:pt x="828" y="1"/>
                  </a:cubicBezTo>
                  <a:lnTo>
                    <a:pt x="828" y="1"/>
                  </a:lnTo>
                  <a:cubicBezTo>
                    <a:pt x="828" y="1"/>
                    <a:pt x="828" y="1"/>
                    <a:pt x="828" y="0"/>
                  </a:cubicBezTo>
                  <a:close/>
                  <a:moveTo>
                    <a:pt x="828" y="1"/>
                  </a:moveTo>
                  <a:lnTo>
                    <a:pt x="828" y="1"/>
                  </a:lnTo>
                  <a:cubicBezTo>
                    <a:pt x="829" y="5"/>
                    <a:pt x="761" y="34"/>
                    <a:pt x="752" y="37"/>
                  </a:cubicBezTo>
                  <a:cubicBezTo>
                    <a:pt x="726" y="49"/>
                    <a:pt x="699" y="61"/>
                    <a:pt x="672" y="72"/>
                  </a:cubicBezTo>
                  <a:cubicBezTo>
                    <a:pt x="619" y="94"/>
                    <a:pt x="564" y="114"/>
                    <a:pt x="510" y="131"/>
                  </a:cubicBezTo>
                  <a:cubicBezTo>
                    <a:pt x="418" y="160"/>
                    <a:pt x="325" y="178"/>
                    <a:pt x="233" y="203"/>
                  </a:cubicBezTo>
                  <a:cubicBezTo>
                    <a:pt x="176" y="218"/>
                    <a:pt x="113" y="239"/>
                    <a:pt x="70" y="282"/>
                  </a:cubicBezTo>
                  <a:cubicBezTo>
                    <a:pt x="24" y="329"/>
                    <a:pt x="12" y="394"/>
                    <a:pt x="12" y="457"/>
                  </a:cubicBezTo>
                  <a:cubicBezTo>
                    <a:pt x="12" y="515"/>
                    <a:pt x="15" y="573"/>
                    <a:pt x="13" y="631"/>
                  </a:cubicBezTo>
                  <a:cubicBezTo>
                    <a:pt x="12" y="675"/>
                    <a:pt x="0" y="737"/>
                    <a:pt x="47" y="764"/>
                  </a:cubicBezTo>
                  <a:cubicBezTo>
                    <a:pt x="58" y="771"/>
                    <a:pt x="69" y="775"/>
                    <a:pt x="81" y="779"/>
                  </a:cubicBezTo>
                  <a:cubicBezTo>
                    <a:pt x="448" y="890"/>
                    <a:pt x="788" y="1094"/>
                    <a:pt x="1057" y="1368"/>
                  </a:cubicBezTo>
                  <a:cubicBezTo>
                    <a:pt x="980" y="912"/>
                    <a:pt x="905" y="457"/>
                    <a:pt x="828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43"/>
            <p:cNvSpPr/>
            <p:nvPr/>
          </p:nvSpPr>
          <p:spPr>
            <a:xfrm>
              <a:off x="5117355" y="878450"/>
              <a:ext cx="40648" cy="67799"/>
            </a:xfrm>
            <a:custGeom>
              <a:rect b="b" l="l" r="r" t="t"/>
              <a:pathLst>
                <a:path extrusionOk="0" h="1708" w="1024">
                  <a:moveTo>
                    <a:pt x="74" y="1"/>
                  </a:moveTo>
                  <a:cubicBezTo>
                    <a:pt x="32" y="1"/>
                    <a:pt x="0" y="21"/>
                    <a:pt x="13" y="70"/>
                  </a:cubicBezTo>
                  <a:cubicBezTo>
                    <a:pt x="19" y="98"/>
                    <a:pt x="34" y="125"/>
                    <a:pt x="41" y="151"/>
                  </a:cubicBezTo>
                  <a:cubicBezTo>
                    <a:pt x="51" y="179"/>
                    <a:pt x="60" y="208"/>
                    <a:pt x="67" y="237"/>
                  </a:cubicBezTo>
                  <a:cubicBezTo>
                    <a:pt x="86" y="306"/>
                    <a:pt x="101" y="372"/>
                    <a:pt x="114" y="439"/>
                  </a:cubicBezTo>
                  <a:cubicBezTo>
                    <a:pt x="160" y="665"/>
                    <a:pt x="196" y="891"/>
                    <a:pt x="226" y="1121"/>
                  </a:cubicBezTo>
                  <a:cubicBezTo>
                    <a:pt x="229" y="1156"/>
                    <a:pt x="234" y="1191"/>
                    <a:pt x="246" y="1225"/>
                  </a:cubicBezTo>
                  <a:cubicBezTo>
                    <a:pt x="258" y="1256"/>
                    <a:pt x="275" y="1285"/>
                    <a:pt x="291" y="1312"/>
                  </a:cubicBezTo>
                  <a:cubicBezTo>
                    <a:pt x="372" y="1443"/>
                    <a:pt x="455" y="1577"/>
                    <a:pt x="535" y="1708"/>
                  </a:cubicBezTo>
                  <a:cubicBezTo>
                    <a:pt x="644" y="1639"/>
                    <a:pt x="758" y="1573"/>
                    <a:pt x="871" y="1511"/>
                  </a:cubicBezTo>
                  <a:cubicBezTo>
                    <a:pt x="906" y="1492"/>
                    <a:pt x="945" y="1473"/>
                    <a:pt x="983" y="1473"/>
                  </a:cubicBezTo>
                  <a:cubicBezTo>
                    <a:pt x="997" y="1473"/>
                    <a:pt x="1010" y="1476"/>
                    <a:pt x="1023" y="1481"/>
                  </a:cubicBezTo>
                  <a:cubicBezTo>
                    <a:pt x="958" y="979"/>
                    <a:pt x="695" y="512"/>
                    <a:pt x="670" y="6"/>
                  </a:cubicBezTo>
                  <a:cubicBezTo>
                    <a:pt x="631" y="25"/>
                    <a:pt x="587" y="31"/>
                    <a:pt x="542" y="31"/>
                  </a:cubicBezTo>
                  <a:cubicBezTo>
                    <a:pt x="517" y="31"/>
                    <a:pt x="491" y="29"/>
                    <a:pt x="466" y="27"/>
                  </a:cubicBezTo>
                  <a:cubicBezTo>
                    <a:pt x="337" y="18"/>
                    <a:pt x="208" y="10"/>
                    <a:pt x="81" y="1"/>
                  </a:cubicBezTo>
                  <a:cubicBezTo>
                    <a:pt x="79" y="1"/>
                    <a:pt x="77" y="1"/>
                    <a:pt x="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43"/>
            <p:cNvSpPr/>
            <p:nvPr/>
          </p:nvSpPr>
          <p:spPr>
            <a:xfrm>
              <a:off x="5220721" y="407469"/>
              <a:ext cx="161638" cy="43506"/>
            </a:xfrm>
            <a:custGeom>
              <a:rect b="b" l="l" r="r" t="t"/>
              <a:pathLst>
                <a:path extrusionOk="0" h="1096" w="4072">
                  <a:moveTo>
                    <a:pt x="135" y="0"/>
                  </a:moveTo>
                  <a:cubicBezTo>
                    <a:pt x="108" y="0"/>
                    <a:pt x="81" y="18"/>
                    <a:pt x="81" y="50"/>
                  </a:cubicBezTo>
                  <a:cubicBezTo>
                    <a:pt x="83" y="232"/>
                    <a:pt x="0" y="421"/>
                    <a:pt x="97" y="593"/>
                  </a:cubicBezTo>
                  <a:cubicBezTo>
                    <a:pt x="154" y="695"/>
                    <a:pt x="245" y="734"/>
                    <a:pt x="344" y="734"/>
                  </a:cubicBezTo>
                  <a:cubicBezTo>
                    <a:pt x="410" y="734"/>
                    <a:pt x="479" y="716"/>
                    <a:pt x="543" y="689"/>
                  </a:cubicBezTo>
                  <a:cubicBezTo>
                    <a:pt x="640" y="648"/>
                    <a:pt x="735" y="599"/>
                    <a:pt x="829" y="545"/>
                  </a:cubicBezTo>
                  <a:cubicBezTo>
                    <a:pt x="876" y="519"/>
                    <a:pt x="921" y="492"/>
                    <a:pt x="966" y="463"/>
                  </a:cubicBezTo>
                  <a:cubicBezTo>
                    <a:pt x="999" y="442"/>
                    <a:pt x="1057" y="384"/>
                    <a:pt x="1101" y="384"/>
                  </a:cubicBezTo>
                  <a:cubicBezTo>
                    <a:pt x="1105" y="384"/>
                    <a:pt x="1108" y="384"/>
                    <a:pt x="1111" y="385"/>
                  </a:cubicBezTo>
                  <a:cubicBezTo>
                    <a:pt x="1179" y="400"/>
                    <a:pt x="1209" y="530"/>
                    <a:pt x="1237" y="585"/>
                  </a:cubicBezTo>
                  <a:cubicBezTo>
                    <a:pt x="1278" y="663"/>
                    <a:pt x="1334" y="733"/>
                    <a:pt x="1403" y="785"/>
                  </a:cubicBezTo>
                  <a:cubicBezTo>
                    <a:pt x="1472" y="838"/>
                    <a:pt x="1551" y="864"/>
                    <a:pt x="1630" y="864"/>
                  </a:cubicBezTo>
                  <a:cubicBezTo>
                    <a:pt x="1697" y="864"/>
                    <a:pt x="1764" y="846"/>
                    <a:pt x="1827" y="810"/>
                  </a:cubicBezTo>
                  <a:cubicBezTo>
                    <a:pt x="1889" y="775"/>
                    <a:pt x="1945" y="727"/>
                    <a:pt x="1996" y="677"/>
                  </a:cubicBezTo>
                  <a:cubicBezTo>
                    <a:pt x="2034" y="641"/>
                    <a:pt x="2140" y="492"/>
                    <a:pt x="2199" y="492"/>
                  </a:cubicBezTo>
                  <a:cubicBezTo>
                    <a:pt x="2200" y="492"/>
                    <a:pt x="2201" y="492"/>
                    <a:pt x="2202" y="492"/>
                  </a:cubicBezTo>
                  <a:cubicBezTo>
                    <a:pt x="2259" y="498"/>
                    <a:pt x="2304" y="668"/>
                    <a:pt x="2324" y="711"/>
                  </a:cubicBezTo>
                  <a:cubicBezTo>
                    <a:pt x="2361" y="791"/>
                    <a:pt x="2412" y="864"/>
                    <a:pt x="2482" y="919"/>
                  </a:cubicBezTo>
                  <a:cubicBezTo>
                    <a:pt x="2552" y="974"/>
                    <a:pt x="2631" y="1001"/>
                    <a:pt x="2708" y="1001"/>
                  </a:cubicBezTo>
                  <a:cubicBezTo>
                    <a:pt x="2803" y="1001"/>
                    <a:pt x="2895" y="961"/>
                    <a:pt x="2970" y="883"/>
                  </a:cubicBezTo>
                  <a:cubicBezTo>
                    <a:pt x="3023" y="828"/>
                    <a:pt x="3099" y="683"/>
                    <a:pt x="3188" y="683"/>
                  </a:cubicBezTo>
                  <a:cubicBezTo>
                    <a:pt x="3200" y="683"/>
                    <a:pt x="3212" y="686"/>
                    <a:pt x="3225" y="691"/>
                  </a:cubicBezTo>
                  <a:cubicBezTo>
                    <a:pt x="3319" y="737"/>
                    <a:pt x="3386" y="884"/>
                    <a:pt x="3436" y="970"/>
                  </a:cubicBezTo>
                  <a:cubicBezTo>
                    <a:pt x="3480" y="1043"/>
                    <a:pt x="3533" y="1096"/>
                    <a:pt x="3616" y="1096"/>
                  </a:cubicBezTo>
                  <a:cubicBezTo>
                    <a:pt x="3626" y="1096"/>
                    <a:pt x="3637" y="1095"/>
                    <a:pt x="3647" y="1093"/>
                  </a:cubicBezTo>
                  <a:cubicBezTo>
                    <a:pt x="3761" y="1077"/>
                    <a:pt x="3878" y="1007"/>
                    <a:pt x="3978" y="956"/>
                  </a:cubicBezTo>
                  <a:cubicBezTo>
                    <a:pt x="4071" y="908"/>
                    <a:pt x="4022" y="766"/>
                    <a:pt x="3930" y="766"/>
                  </a:cubicBezTo>
                  <a:cubicBezTo>
                    <a:pt x="3921" y="766"/>
                    <a:pt x="3911" y="767"/>
                    <a:pt x="3901" y="770"/>
                  </a:cubicBezTo>
                  <a:cubicBezTo>
                    <a:pt x="3852" y="786"/>
                    <a:pt x="3800" y="801"/>
                    <a:pt x="3753" y="820"/>
                  </a:cubicBezTo>
                  <a:cubicBezTo>
                    <a:pt x="3721" y="833"/>
                    <a:pt x="3671" y="869"/>
                    <a:pt x="3639" y="869"/>
                  </a:cubicBezTo>
                  <a:cubicBezTo>
                    <a:pt x="3638" y="869"/>
                    <a:pt x="3637" y="869"/>
                    <a:pt x="3636" y="869"/>
                  </a:cubicBezTo>
                  <a:lnTo>
                    <a:pt x="3622" y="869"/>
                  </a:lnTo>
                  <a:cubicBezTo>
                    <a:pt x="3622" y="868"/>
                    <a:pt x="3621" y="868"/>
                    <a:pt x="3618" y="867"/>
                  </a:cubicBezTo>
                  <a:cubicBezTo>
                    <a:pt x="3608" y="862"/>
                    <a:pt x="3584" y="819"/>
                    <a:pt x="3574" y="806"/>
                  </a:cubicBezTo>
                  <a:cubicBezTo>
                    <a:pt x="3547" y="769"/>
                    <a:pt x="3517" y="734"/>
                    <a:pt x="3486" y="701"/>
                  </a:cubicBezTo>
                  <a:cubicBezTo>
                    <a:pt x="3395" y="604"/>
                    <a:pt x="3285" y="504"/>
                    <a:pt x="3152" y="504"/>
                  </a:cubicBezTo>
                  <a:cubicBezTo>
                    <a:pt x="3127" y="504"/>
                    <a:pt x="3100" y="507"/>
                    <a:pt x="3074" y="515"/>
                  </a:cubicBezTo>
                  <a:cubicBezTo>
                    <a:pt x="2992" y="540"/>
                    <a:pt x="2933" y="593"/>
                    <a:pt x="2877" y="655"/>
                  </a:cubicBezTo>
                  <a:cubicBezTo>
                    <a:pt x="2828" y="706"/>
                    <a:pt x="2778" y="779"/>
                    <a:pt x="2705" y="779"/>
                  </a:cubicBezTo>
                  <a:cubicBezTo>
                    <a:pt x="2695" y="779"/>
                    <a:pt x="2685" y="778"/>
                    <a:pt x="2674" y="775"/>
                  </a:cubicBezTo>
                  <a:cubicBezTo>
                    <a:pt x="2508" y="729"/>
                    <a:pt x="2478" y="482"/>
                    <a:pt x="2365" y="372"/>
                  </a:cubicBezTo>
                  <a:cubicBezTo>
                    <a:pt x="2309" y="316"/>
                    <a:pt x="2256" y="294"/>
                    <a:pt x="2206" y="294"/>
                  </a:cubicBezTo>
                  <a:cubicBezTo>
                    <a:pt x="2010" y="294"/>
                    <a:pt x="1852" y="632"/>
                    <a:pt x="1669" y="680"/>
                  </a:cubicBezTo>
                  <a:cubicBezTo>
                    <a:pt x="1648" y="685"/>
                    <a:pt x="1629" y="688"/>
                    <a:pt x="1611" y="688"/>
                  </a:cubicBezTo>
                  <a:cubicBezTo>
                    <a:pt x="1357" y="688"/>
                    <a:pt x="1362" y="193"/>
                    <a:pt x="1105" y="193"/>
                  </a:cubicBezTo>
                  <a:cubicBezTo>
                    <a:pt x="1075" y="193"/>
                    <a:pt x="1041" y="200"/>
                    <a:pt x="1002" y="215"/>
                  </a:cubicBezTo>
                  <a:cubicBezTo>
                    <a:pt x="797" y="297"/>
                    <a:pt x="627" y="456"/>
                    <a:pt x="419" y="531"/>
                  </a:cubicBezTo>
                  <a:cubicBezTo>
                    <a:pt x="390" y="541"/>
                    <a:pt x="365" y="546"/>
                    <a:pt x="343" y="546"/>
                  </a:cubicBezTo>
                  <a:cubicBezTo>
                    <a:pt x="150" y="546"/>
                    <a:pt x="214" y="175"/>
                    <a:pt x="181" y="36"/>
                  </a:cubicBezTo>
                  <a:cubicBezTo>
                    <a:pt x="176" y="12"/>
                    <a:pt x="155" y="0"/>
                    <a:pt x="1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43"/>
            <p:cNvSpPr/>
            <p:nvPr/>
          </p:nvSpPr>
          <p:spPr>
            <a:xfrm>
              <a:off x="5317259" y="529174"/>
              <a:ext cx="31478" cy="20006"/>
            </a:xfrm>
            <a:custGeom>
              <a:rect b="b" l="l" r="r" t="t"/>
              <a:pathLst>
                <a:path extrusionOk="0" h="504" w="793">
                  <a:moveTo>
                    <a:pt x="449" y="1"/>
                  </a:moveTo>
                  <a:cubicBezTo>
                    <a:pt x="402" y="1"/>
                    <a:pt x="355" y="7"/>
                    <a:pt x="309" y="15"/>
                  </a:cubicBezTo>
                  <a:cubicBezTo>
                    <a:pt x="254" y="26"/>
                    <a:pt x="199" y="46"/>
                    <a:pt x="149" y="77"/>
                  </a:cubicBezTo>
                  <a:cubicBezTo>
                    <a:pt x="145" y="78"/>
                    <a:pt x="143" y="80"/>
                    <a:pt x="140" y="82"/>
                  </a:cubicBezTo>
                  <a:cubicBezTo>
                    <a:pt x="133" y="85"/>
                    <a:pt x="128" y="89"/>
                    <a:pt x="123" y="94"/>
                  </a:cubicBezTo>
                  <a:cubicBezTo>
                    <a:pt x="110" y="103"/>
                    <a:pt x="98" y="114"/>
                    <a:pt x="87" y="127"/>
                  </a:cubicBezTo>
                  <a:lnTo>
                    <a:pt x="80" y="135"/>
                  </a:lnTo>
                  <a:cubicBezTo>
                    <a:pt x="28" y="202"/>
                    <a:pt x="0" y="283"/>
                    <a:pt x="49" y="360"/>
                  </a:cubicBezTo>
                  <a:cubicBezTo>
                    <a:pt x="82" y="415"/>
                    <a:pt x="152" y="450"/>
                    <a:pt x="212" y="462"/>
                  </a:cubicBezTo>
                  <a:cubicBezTo>
                    <a:pt x="217" y="463"/>
                    <a:pt x="222" y="463"/>
                    <a:pt x="226" y="463"/>
                  </a:cubicBezTo>
                  <a:cubicBezTo>
                    <a:pt x="285" y="490"/>
                    <a:pt x="352" y="503"/>
                    <a:pt x="415" y="503"/>
                  </a:cubicBezTo>
                  <a:cubicBezTo>
                    <a:pt x="432" y="503"/>
                    <a:pt x="449" y="502"/>
                    <a:pt x="465" y="501"/>
                  </a:cubicBezTo>
                  <a:cubicBezTo>
                    <a:pt x="567" y="490"/>
                    <a:pt x="677" y="455"/>
                    <a:pt x="729" y="358"/>
                  </a:cubicBezTo>
                  <a:cubicBezTo>
                    <a:pt x="793" y="246"/>
                    <a:pt x="736" y="104"/>
                    <a:pt x="628" y="43"/>
                  </a:cubicBezTo>
                  <a:cubicBezTo>
                    <a:pt x="573" y="12"/>
                    <a:pt x="512" y="1"/>
                    <a:pt x="44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43"/>
            <p:cNvSpPr/>
            <p:nvPr/>
          </p:nvSpPr>
          <p:spPr>
            <a:xfrm>
              <a:off x="5233225" y="507937"/>
              <a:ext cx="31478" cy="20006"/>
            </a:xfrm>
            <a:custGeom>
              <a:rect b="b" l="l" r="r" t="t"/>
              <a:pathLst>
                <a:path extrusionOk="0" h="504" w="793">
                  <a:moveTo>
                    <a:pt x="449" y="1"/>
                  </a:moveTo>
                  <a:cubicBezTo>
                    <a:pt x="402" y="1"/>
                    <a:pt x="355" y="7"/>
                    <a:pt x="309" y="15"/>
                  </a:cubicBezTo>
                  <a:cubicBezTo>
                    <a:pt x="255" y="26"/>
                    <a:pt x="199" y="45"/>
                    <a:pt x="150" y="77"/>
                  </a:cubicBezTo>
                  <a:cubicBezTo>
                    <a:pt x="146" y="78"/>
                    <a:pt x="142" y="81"/>
                    <a:pt x="140" y="82"/>
                  </a:cubicBezTo>
                  <a:cubicBezTo>
                    <a:pt x="135" y="86"/>
                    <a:pt x="129" y="90"/>
                    <a:pt x="124" y="93"/>
                  </a:cubicBezTo>
                  <a:cubicBezTo>
                    <a:pt x="110" y="103"/>
                    <a:pt x="99" y="114"/>
                    <a:pt x="88" y="128"/>
                  </a:cubicBezTo>
                  <a:lnTo>
                    <a:pt x="80" y="135"/>
                  </a:lnTo>
                  <a:cubicBezTo>
                    <a:pt x="28" y="202"/>
                    <a:pt x="1" y="284"/>
                    <a:pt x="49" y="361"/>
                  </a:cubicBezTo>
                  <a:cubicBezTo>
                    <a:pt x="83" y="415"/>
                    <a:pt x="152" y="450"/>
                    <a:pt x="213" y="462"/>
                  </a:cubicBezTo>
                  <a:cubicBezTo>
                    <a:pt x="216" y="463"/>
                    <a:pt x="223" y="463"/>
                    <a:pt x="226" y="463"/>
                  </a:cubicBezTo>
                  <a:cubicBezTo>
                    <a:pt x="286" y="491"/>
                    <a:pt x="355" y="504"/>
                    <a:pt x="419" y="504"/>
                  </a:cubicBezTo>
                  <a:cubicBezTo>
                    <a:pt x="435" y="504"/>
                    <a:pt x="450" y="503"/>
                    <a:pt x="464" y="501"/>
                  </a:cubicBezTo>
                  <a:cubicBezTo>
                    <a:pt x="567" y="491"/>
                    <a:pt x="678" y="456"/>
                    <a:pt x="730" y="358"/>
                  </a:cubicBezTo>
                  <a:cubicBezTo>
                    <a:pt x="792" y="244"/>
                    <a:pt x="736" y="104"/>
                    <a:pt x="629" y="43"/>
                  </a:cubicBezTo>
                  <a:cubicBezTo>
                    <a:pt x="574" y="12"/>
                    <a:pt x="512" y="1"/>
                    <a:pt x="44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43"/>
            <p:cNvSpPr/>
            <p:nvPr/>
          </p:nvSpPr>
          <p:spPr>
            <a:xfrm>
              <a:off x="5126962" y="478840"/>
              <a:ext cx="38147" cy="15441"/>
            </a:xfrm>
            <a:custGeom>
              <a:rect b="b" l="l" r="r" t="t"/>
              <a:pathLst>
                <a:path extrusionOk="0" h="389" w="961">
                  <a:moveTo>
                    <a:pt x="645" y="0"/>
                  </a:moveTo>
                  <a:cubicBezTo>
                    <a:pt x="529" y="0"/>
                    <a:pt x="410" y="22"/>
                    <a:pt x="305" y="57"/>
                  </a:cubicBezTo>
                  <a:cubicBezTo>
                    <a:pt x="200" y="91"/>
                    <a:pt x="96" y="144"/>
                    <a:pt x="31" y="236"/>
                  </a:cubicBezTo>
                  <a:cubicBezTo>
                    <a:pt x="15" y="259"/>
                    <a:pt x="0" y="290"/>
                    <a:pt x="11" y="318"/>
                  </a:cubicBezTo>
                  <a:cubicBezTo>
                    <a:pt x="22" y="350"/>
                    <a:pt x="60" y="362"/>
                    <a:pt x="94" y="368"/>
                  </a:cubicBezTo>
                  <a:cubicBezTo>
                    <a:pt x="162" y="382"/>
                    <a:pt x="229" y="389"/>
                    <a:pt x="297" y="389"/>
                  </a:cubicBezTo>
                  <a:cubicBezTo>
                    <a:pt x="317" y="389"/>
                    <a:pt x="337" y="388"/>
                    <a:pt x="357" y="387"/>
                  </a:cubicBezTo>
                  <a:cubicBezTo>
                    <a:pt x="527" y="376"/>
                    <a:pt x="694" y="325"/>
                    <a:pt x="840" y="237"/>
                  </a:cubicBezTo>
                  <a:cubicBezTo>
                    <a:pt x="881" y="212"/>
                    <a:pt x="960" y="157"/>
                    <a:pt x="944" y="96"/>
                  </a:cubicBezTo>
                  <a:cubicBezTo>
                    <a:pt x="929" y="49"/>
                    <a:pt x="865" y="30"/>
                    <a:pt x="823" y="20"/>
                  </a:cubicBezTo>
                  <a:cubicBezTo>
                    <a:pt x="766" y="7"/>
                    <a:pt x="706" y="0"/>
                    <a:pt x="64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43"/>
            <p:cNvSpPr/>
            <p:nvPr/>
          </p:nvSpPr>
          <p:spPr>
            <a:xfrm>
              <a:off x="5051978" y="491027"/>
              <a:ext cx="38147" cy="15441"/>
            </a:xfrm>
            <a:custGeom>
              <a:rect b="b" l="l" r="r" t="t"/>
              <a:pathLst>
                <a:path extrusionOk="0" h="389" w="961">
                  <a:moveTo>
                    <a:pt x="645" y="1"/>
                  </a:moveTo>
                  <a:cubicBezTo>
                    <a:pt x="529" y="1"/>
                    <a:pt x="411" y="23"/>
                    <a:pt x="306" y="57"/>
                  </a:cubicBezTo>
                  <a:cubicBezTo>
                    <a:pt x="200" y="92"/>
                    <a:pt x="96" y="144"/>
                    <a:pt x="31" y="236"/>
                  </a:cubicBezTo>
                  <a:cubicBezTo>
                    <a:pt x="15" y="259"/>
                    <a:pt x="0" y="290"/>
                    <a:pt x="10" y="318"/>
                  </a:cubicBezTo>
                  <a:cubicBezTo>
                    <a:pt x="22" y="351"/>
                    <a:pt x="59" y="362"/>
                    <a:pt x="94" y="368"/>
                  </a:cubicBezTo>
                  <a:cubicBezTo>
                    <a:pt x="161" y="382"/>
                    <a:pt x="230" y="389"/>
                    <a:pt x="298" y="389"/>
                  </a:cubicBezTo>
                  <a:cubicBezTo>
                    <a:pt x="318" y="389"/>
                    <a:pt x="338" y="388"/>
                    <a:pt x="358" y="387"/>
                  </a:cubicBezTo>
                  <a:cubicBezTo>
                    <a:pt x="527" y="377"/>
                    <a:pt x="694" y="326"/>
                    <a:pt x="839" y="237"/>
                  </a:cubicBezTo>
                  <a:cubicBezTo>
                    <a:pt x="881" y="212"/>
                    <a:pt x="960" y="156"/>
                    <a:pt x="944" y="96"/>
                  </a:cubicBezTo>
                  <a:cubicBezTo>
                    <a:pt x="929" y="50"/>
                    <a:pt x="864" y="30"/>
                    <a:pt x="823" y="20"/>
                  </a:cubicBezTo>
                  <a:cubicBezTo>
                    <a:pt x="766" y="7"/>
                    <a:pt x="706" y="1"/>
                    <a:pt x="64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43"/>
            <p:cNvSpPr/>
            <p:nvPr/>
          </p:nvSpPr>
          <p:spPr>
            <a:xfrm>
              <a:off x="4960521" y="373530"/>
              <a:ext cx="38147" cy="15402"/>
            </a:xfrm>
            <a:custGeom>
              <a:rect b="b" l="l" r="r" t="t"/>
              <a:pathLst>
                <a:path extrusionOk="0" h="388" w="961">
                  <a:moveTo>
                    <a:pt x="645" y="0"/>
                  </a:moveTo>
                  <a:cubicBezTo>
                    <a:pt x="529" y="0"/>
                    <a:pt x="411" y="23"/>
                    <a:pt x="306" y="57"/>
                  </a:cubicBezTo>
                  <a:cubicBezTo>
                    <a:pt x="200" y="91"/>
                    <a:pt x="96" y="145"/>
                    <a:pt x="31" y="235"/>
                  </a:cubicBezTo>
                  <a:cubicBezTo>
                    <a:pt x="14" y="259"/>
                    <a:pt x="0" y="290"/>
                    <a:pt x="10" y="317"/>
                  </a:cubicBezTo>
                  <a:cubicBezTo>
                    <a:pt x="22" y="350"/>
                    <a:pt x="60" y="362"/>
                    <a:pt x="93" y="368"/>
                  </a:cubicBezTo>
                  <a:cubicBezTo>
                    <a:pt x="160" y="381"/>
                    <a:pt x="228" y="388"/>
                    <a:pt x="297" y="388"/>
                  </a:cubicBezTo>
                  <a:cubicBezTo>
                    <a:pt x="317" y="388"/>
                    <a:pt x="337" y="387"/>
                    <a:pt x="358" y="386"/>
                  </a:cubicBezTo>
                  <a:cubicBezTo>
                    <a:pt x="527" y="376"/>
                    <a:pt x="694" y="326"/>
                    <a:pt x="840" y="237"/>
                  </a:cubicBezTo>
                  <a:cubicBezTo>
                    <a:pt x="881" y="212"/>
                    <a:pt x="961" y="156"/>
                    <a:pt x="944" y="97"/>
                  </a:cubicBezTo>
                  <a:cubicBezTo>
                    <a:pt x="929" y="50"/>
                    <a:pt x="864" y="30"/>
                    <a:pt x="822" y="21"/>
                  </a:cubicBezTo>
                  <a:cubicBezTo>
                    <a:pt x="765" y="7"/>
                    <a:pt x="706" y="0"/>
                    <a:pt x="64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43"/>
            <p:cNvSpPr/>
            <p:nvPr/>
          </p:nvSpPr>
          <p:spPr>
            <a:xfrm>
              <a:off x="4872239" y="393218"/>
              <a:ext cx="38187" cy="15441"/>
            </a:xfrm>
            <a:custGeom>
              <a:rect b="b" l="l" r="r" t="t"/>
              <a:pathLst>
                <a:path extrusionOk="0" h="389" w="962">
                  <a:moveTo>
                    <a:pt x="645" y="1"/>
                  </a:moveTo>
                  <a:cubicBezTo>
                    <a:pt x="530" y="1"/>
                    <a:pt x="411" y="23"/>
                    <a:pt x="306" y="57"/>
                  </a:cubicBezTo>
                  <a:cubicBezTo>
                    <a:pt x="201" y="91"/>
                    <a:pt x="96" y="144"/>
                    <a:pt x="32" y="236"/>
                  </a:cubicBezTo>
                  <a:cubicBezTo>
                    <a:pt x="14" y="259"/>
                    <a:pt x="1" y="290"/>
                    <a:pt x="11" y="317"/>
                  </a:cubicBezTo>
                  <a:cubicBezTo>
                    <a:pt x="23" y="350"/>
                    <a:pt x="60" y="362"/>
                    <a:pt x="94" y="368"/>
                  </a:cubicBezTo>
                  <a:cubicBezTo>
                    <a:pt x="162" y="381"/>
                    <a:pt x="232" y="389"/>
                    <a:pt x="301" y="389"/>
                  </a:cubicBezTo>
                  <a:cubicBezTo>
                    <a:pt x="320" y="389"/>
                    <a:pt x="339" y="388"/>
                    <a:pt x="358" y="387"/>
                  </a:cubicBezTo>
                  <a:cubicBezTo>
                    <a:pt x="528" y="376"/>
                    <a:pt x="694" y="325"/>
                    <a:pt x="840" y="237"/>
                  </a:cubicBezTo>
                  <a:cubicBezTo>
                    <a:pt x="882" y="212"/>
                    <a:pt x="961" y="156"/>
                    <a:pt x="944" y="96"/>
                  </a:cubicBezTo>
                  <a:cubicBezTo>
                    <a:pt x="930" y="49"/>
                    <a:pt x="864" y="30"/>
                    <a:pt x="823" y="20"/>
                  </a:cubicBezTo>
                  <a:cubicBezTo>
                    <a:pt x="766" y="7"/>
                    <a:pt x="706" y="1"/>
                    <a:pt x="64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43"/>
            <p:cNvSpPr/>
            <p:nvPr/>
          </p:nvSpPr>
          <p:spPr>
            <a:xfrm>
              <a:off x="4843659" y="337328"/>
              <a:ext cx="114242" cy="30565"/>
            </a:xfrm>
            <a:custGeom>
              <a:rect b="b" l="l" r="r" t="t"/>
              <a:pathLst>
                <a:path extrusionOk="0" h="770" w="2878">
                  <a:moveTo>
                    <a:pt x="2493" y="0"/>
                  </a:moveTo>
                  <a:cubicBezTo>
                    <a:pt x="2357" y="0"/>
                    <a:pt x="2219" y="18"/>
                    <a:pt x="2092" y="30"/>
                  </a:cubicBezTo>
                  <a:cubicBezTo>
                    <a:pt x="1859" y="50"/>
                    <a:pt x="1627" y="84"/>
                    <a:pt x="1396" y="132"/>
                  </a:cubicBezTo>
                  <a:cubicBezTo>
                    <a:pt x="942" y="225"/>
                    <a:pt x="473" y="363"/>
                    <a:pt x="73" y="606"/>
                  </a:cubicBezTo>
                  <a:cubicBezTo>
                    <a:pt x="1" y="651"/>
                    <a:pt x="36" y="769"/>
                    <a:pt x="113" y="769"/>
                  </a:cubicBezTo>
                  <a:cubicBezTo>
                    <a:pt x="122" y="769"/>
                    <a:pt x="130" y="768"/>
                    <a:pt x="140" y="765"/>
                  </a:cubicBezTo>
                  <a:cubicBezTo>
                    <a:pt x="571" y="621"/>
                    <a:pt x="993" y="462"/>
                    <a:pt x="1438" y="369"/>
                  </a:cubicBezTo>
                  <a:cubicBezTo>
                    <a:pt x="1661" y="323"/>
                    <a:pt x="1885" y="291"/>
                    <a:pt x="2111" y="272"/>
                  </a:cubicBezTo>
                  <a:cubicBezTo>
                    <a:pt x="2332" y="255"/>
                    <a:pt x="2573" y="283"/>
                    <a:pt x="2785" y="220"/>
                  </a:cubicBezTo>
                  <a:cubicBezTo>
                    <a:pt x="2878" y="193"/>
                    <a:pt x="2870" y="71"/>
                    <a:pt x="2788" y="42"/>
                  </a:cubicBezTo>
                  <a:cubicBezTo>
                    <a:pt x="2696" y="11"/>
                    <a:pt x="2595" y="0"/>
                    <a:pt x="24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43"/>
            <p:cNvSpPr/>
            <p:nvPr/>
          </p:nvSpPr>
          <p:spPr>
            <a:xfrm>
              <a:off x="4973223" y="339987"/>
              <a:ext cx="9090" cy="7066"/>
            </a:xfrm>
            <a:custGeom>
              <a:rect b="b" l="l" r="r" t="t"/>
              <a:pathLst>
                <a:path extrusionOk="0" h="178" w="229">
                  <a:moveTo>
                    <a:pt x="115" y="0"/>
                  </a:moveTo>
                  <a:cubicBezTo>
                    <a:pt x="0" y="0"/>
                    <a:pt x="0" y="177"/>
                    <a:pt x="115" y="177"/>
                  </a:cubicBezTo>
                  <a:cubicBezTo>
                    <a:pt x="228" y="177"/>
                    <a:pt x="228" y="0"/>
                    <a:pt x="1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43"/>
            <p:cNvSpPr/>
            <p:nvPr/>
          </p:nvSpPr>
          <p:spPr>
            <a:xfrm>
              <a:off x="5000057" y="423228"/>
              <a:ext cx="108129" cy="46919"/>
            </a:xfrm>
            <a:custGeom>
              <a:rect b="b" l="l" r="r" t="t"/>
              <a:pathLst>
                <a:path extrusionOk="0" h="1182" w="2724">
                  <a:moveTo>
                    <a:pt x="2449" y="1"/>
                  </a:moveTo>
                  <a:cubicBezTo>
                    <a:pt x="2279" y="1"/>
                    <a:pt x="2103" y="38"/>
                    <a:pt x="1939" y="70"/>
                  </a:cubicBezTo>
                  <a:cubicBezTo>
                    <a:pt x="1702" y="118"/>
                    <a:pt x="1468" y="188"/>
                    <a:pt x="1243" y="277"/>
                  </a:cubicBezTo>
                  <a:cubicBezTo>
                    <a:pt x="813" y="445"/>
                    <a:pt x="367" y="684"/>
                    <a:pt x="53" y="1030"/>
                  </a:cubicBezTo>
                  <a:cubicBezTo>
                    <a:pt x="1" y="1088"/>
                    <a:pt x="48" y="1181"/>
                    <a:pt x="114" y="1181"/>
                  </a:cubicBezTo>
                  <a:cubicBezTo>
                    <a:pt x="128" y="1181"/>
                    <a:pt x="143" y="1177"/>
                    <a:pt x="158" y="1167"/>
                  </a:cubicBezTo>
                  <a:cubicBezTo>
                    <a:pt x="537" y="919"/>
                    <a:pt x="900" y="667"/>
                    <a:pt x="1324" y="502"/>
                  </a:cubicBezTo>
                  <a:cubicBezTo>
                    <a:pt x="1527" y="422"/>
                    <a:pt x="1735" y="360"/>
                    <a:pt x="1947" y="313"/>
                  </a:cubicBezTo>
                  <a:cubicBezTo>
                    <a:pt x="2170" y="264"/>
                    <a:pt x="2407" y="266"/>
                    <a:pt x="2624" y="205"/>
                  </a:cubicBezTo>
                  <a:cubicBezTo>
                    <a:pt x="2713" y="179"/>
                    <a:pt x="2723" y="34"/>
                    <a:pt x="2625" y="16"/>
                  </a:cubicBezTo>
                  <a:cubicBezTo>
                    <a:pt x="2568" y="5"/>
                    <a:pt x="2509" y="1"/>
                    <a:pt x="24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43"/>
            <p:cNvSpPr/>
            <p:nvPr/>
          </p:nvSpPr>
          <p:spPr>
            <a:xfrm>
              <a:off x="5118904" y="420806"/>
              <a:ext cx="24452" cy="9527"/>
            </a:xfrm>
            <a:custGeom>
              <a:rect b="b" l="l" r="r" t="t"/>
              <a:pathLst>
                <a:path extrusionOk="0" h="240" w="616">
                  <a:moveTo>
                    <a:pt x="249" y="1"/>
                  </a:moveTo>
                  <a:cubicBezTo>
                    <a:pt x="195" y="1"/>
                    <a:pt x="142" y="2"/>
                    <a:pt x="89" y="2"/>
                  </a:cubicBezTo>
                  <a:cubicBezTo>
                    <a:pt x="46" y="2"/>
                    <a:pt x="11" y="36"/>
                    <a:pt x="5" y="77"/>
                  </a:cubicBezTo>
                  <a:cubicBezTo>
                    <a:pt x="0" y="116"/>
                    <a:pt x="25" y="163"/>
                    <a:pt x="67" y="171"/>
                  </a:cubicBezTo>
                  <a:cubicBezTo>
                    <a:pt x="141" y="184"/>
                    <a:pt x="214" y="200"/>
                    <a:pt x="288" y="214"/>
                  </a:cubicBezTo>
                  <a:cubicBezTo>
                    <a:pt x="323" y="220"/>
                    <a:pt x="359" y="225"/>
                    <a:pt x="395" y="231"/>
                  </a:cubicBezTo>
                  <a:cubicBezTo>
                    <a:pt x="420" y="236"/>
                    <a:pt x="447" y="240"/>
                    <a:pt x="474" y="240"/>
                  </a:cubicBezTo>
                  <a:cubicBezTo>
                    <a:pt x="513" y="240"/>
                    <a:pt x="551" y="230"/>
                    <a:pt x="579" y="198"/>
                  </a:cubicBezTo>
                  <a:cubicBezTo>
                    <a:pt x="606" y="163"/>
                    <a:pt x="616" y="119"/>
                    <a:pt x="594" y="78"/>
                  </a:cubicBezTo>
                  <a:cubicBezTo>
                    <a:pt x="558" y="16"/>
                    <a:pt x="491" y="5"/>
                    <a:pt x="424" y="4"/>
                  </a:cubicBezTo>
                  <a:cubicBezTo>
                    <a:pt x="388" y="2"/>
                    <a:pt x="351" y="2"/>
                    <a:pt x="315" y="1"/>
                  </a:cubicBezTo>
                  <a:cubicBezTo>
                    <a:pt x="293" y="1"/>
                    <a:pt x="271" y="1"/>
                    <a:pt x="2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43"/>
            <p:cNvSpPr/>
            <p:nvPr/>
          </p:nvSpPr>
          <p:spPr>
            <a:xfrm>
              <a:off x="4956353" y="206215"/>
              <a:ext cx="38464" cy="13020"/>
            </a:xfrm>
            <a:custGeom>
              <a:rect b="b" l="l" r="r" t="t"/>
              <a:pathLst>
                <a:path extrusionOk="0" h="328" w="969">
                  <a:moveTo>
                    <a:pt x="121" y="1"/>
                  </a:moveTo>
                  <a:cubicBezTo>
                    <a:pt x="85" y="1"/>
                    <a:pt x="50" y="17"/>
                    <a:pt x="29" y="53"/>
                  </a:cubicBezTo>
                  <a:cubicBezTo>
                    <a:pt x="0" y="102"/>
                    <a:pt x="16" y="175"/>
                    <a:pt x="68" y="203"/>
                  </a:cubicBezTo>
                  <a:cubicBezTo>
                    <a:pt x="202" y="274"/>
                    <a:pt x="349" y="319"/>
                    <a:pt x="500" y="326"/>
                  </a:cubicBezTo>
                  <a:cubicBezTo>
                    <a:pt x="519" y="327"/>
                    <a:pt x="538" y="328"/>
                    <a:pt x="557" y="328"/>
                  </a:cubicBezTo>
                  <a:cubicBezTo>
                    <a:pt x="691" y="328"/>
                    <a:pt x="825" y="299"/>
                    <a:pt x="922" y="199"/>
                  </a:cubicBezTo>
                  <a:cubicBezTo>
                    <a:pt x="969" y="154"/>
                    <a:pt x="931" y="86"/>
                    <a:pt x="874" y="81"/>
                  </a:cubicBezTo>
                  <a:cubicBezTo>
                    <a:pt x="848" y="79"/>
                    <a:pt x="822" y="78"/>
                    <a:pt x="796" y="78"/>
                  </a:cubicBezTo>
                  <a:cubicBezTo>
                    <a:pt x="713" y="78"/>
                    <a:pt x="631" y="87"/>
                    <a:pt x="548" y="87"/>
                  </a:cubicBezTo>
                  <a:cubicBezTo>
                    <a:pt x="534" y="87"/>
                    <a:pt x="521" y="87"/>
                    <a:pt x="507" y="86"/>
                  </a:cubicBezTo>
                  <a:cubicBezTo>
                    <a:pt x="396" y="81"/>
                    <a:pt x="280" y="60"/>
                    <a:pt x="179" y="14"/>
                  </a:cubicBezTo>
                  <a:cubicBezTo>
                    <a:pt x="161" y="5"/>
                    <a:pt x="141" y="1"/>
                    <a:pt x="1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43"/>
            <p:cNvSpPr/>
            <p:nvPr/>
          </p:nvSpPr>
          <p:spPr>
            <a:xfrm>
              <a:off x="4992277" y="185693"/>
              <a:ext cx="25365" cy="19411"/>
            </a:xfrm>
            <a:custGeom>
              <a:rect b="b" l="l" r="r" t="t"/>
              <a:pathLst>
                <a:path extrusionOk="0" h="489" w="639">
                  <a:moveTo>
                    <a:pt x="357" y="410"/>
                  </a:moveTo>
                  <a:cubicBezTo>
                    <a:pt x="359" y="411"/>
                    <a:pt x="361" y="413"/>
                    <a:pt x="363" y="414"/>
                  </a:cubicBezTo>
                  <a:cubicBezTo>
                    <a:pt x="361" y="413"/>
                    <a:pt x="359" y="411"/>
                    <a:pt x="357" y="410"/>
                  </a:cubicBezTo>
                  <a:close/>
                  <a:moveTo>
                    <a:pt x="132" y="1"/>
                  </a:moveTo>
                  <a:cubicBezTo>
                    <a:pt x="91" y="1"/>
                    <a:pt x="51" y="20"/>
                    <a:pt x="30" y="57"/>
                  </a:cubicBezTo>
                  <a:cubicBezTo>
                    <a:pt x="0" y="113"/>
                    <a:pt x="16" y="185"/>
                    <a:pt x="72" y="217"/>
                  </a:cubicBezTo>
                  <a:cubicBezTo>
                    <a:pt x="169" y="275"/>
                    <a:pt x="262" y="337"/>
                    <a:pt x="351" y="405"/>
                  </a:cubicBezTo>
                  <a:lnTo>
                    <a:pt x="351" y="405"/>
                  </a:lnTo>
                  <a:cubicBezTo>
                    <a:pt x="370" y="420"/>
                    <a:pt x="388" y="434"/>
                    <a:pt x="407" y="447"/>
                  </a:cubicBezTo>
                  <a:cubicBezTo>
                    <a:pt x="426" y="460"/>
                    <a:pt x="447" y="466"/>
                    <a:pt x="465" y="475"/>
                  </a:cubicBezTo>
                  <a:cubicBezTo>
                    <a:pt x="483" y="483"/>
                    <a:pt x="503" y="488"/>
                    <a:pt x="523" y="488"/>
                  </a:cubicBezTo>
                  <a:cubicBezTo>
                    <a:pt x="549" y="488"/>
                    <a:pt x="575" y="480"/>
                    <a:pt x="594" y="458"/>
                  </a:cubicBezTo>
                  <a:cubicBezTo>
                    <a:pt x="624" y="426"/>
                    <a:pt x="639" y="369"/>
                    <a:pt x="610" y="331"/>
                  </a:cubicBezTo>
                  <a:cubicBezTo>
                    <a:pt x="595" y="309"/>
                    <a:pt x="580" y="285"/>
                    <a:pt x="563" y="265"/>
                  </a:cubicBezTo>
                  <a:cubicBezTo>
                    <a:pt x="545" y="244"/>
                    <a:pt x="520" y="227"/>
                    <a:pt x="498" y="212"/>
                  </a:cubicBezTo>
                  <a:cubicBezTo>
                    <a:pt x="465" y="189"/>
                    <a:pt x="431" y="165"/>
                    <a:pt x="399" y="142"/>
                  </a:cubicBezTo>
                  <a:cubicBezTo>
                    <a:pt x="331" y="96"/>
                    <a:pt x="262" y="55"/>
                    <a:pt x="191" y="15"/>
                  </a:cubicBezTo>
                  <a:cubicBezTo>
                    <a:pt x="173" y="5"/>
                    <a:pt x="152" y="1"/>
                    <a:pt x="1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43"/>
            <p:cNvSpPr/>
            <p:nvPr/>
          </p:nvSpPr>
          <p:spPr>
            <a:xfrm>
              <a:off x="5027724" y="172673"/>
              <a:ext cx="30129" cy="12464"/>
            </a:xfrm>
            <a:custGeom>
              <a:rect b="b" l="l" r="r" t="t"/>
              <a:pathLst>
                <a:path extrusionOk="0" h="314" w="759">
                  <a:moveTo>
                    <a:pt x="136" y="1"/>
                  </a:moveTo>
                  <a:cubicBezTo>
                    <a:pt x="82" y="1"/>
                    <a:pt x="27" y="35"/>
                    <a:pt x="15" y="91"/>
                  </a:cubicBezTo>
                  <a:cubicBezTo>
                    <a:pt x="1" y="156"/>
                    <a:pt x="34" y="223"/>
                    <a:pt x="101" y="242"/>
                  </a:cubicBezTo>
                  <a:cubicBezTo>
                    <a:pt x="199" y="269"/>
                    <a:pt x="298" y="289"/>
                    <a:pt x="398" y="301"/>
                  </a:cubicBezTo>
                  <a:cubicBezTo>
                    <a:pt x="442" y="307"/>
                    <a:pt x="490" y="314"/>
                    <a:pt x="538" y="314"/>
                  </a:cubicBezTo>
                  <a:cubicBezTo>
                    <a:pt x="608" y="314"/>
                    <a:pt x="676" y="299"/>
                    <a:pt x="727" y="247"/>
                  </a:cubicBezTo>
                  <a:cubicBezTo>
                    <a:pt x="758" y="217"/>
                    <a:pt x="759" y="165"/>
                    <a:pt x="727" y="134"/>
                  </a:cubicBezTo>
                  <a:cubicBezTo>
                    <a:pt x="646" y="55"/>
                    <a:pt x="525" y="61"/>
                    <a:pt x="419" y="50"/>
                  </a:cubicBezTo>
                  <a:cubicBezTo>
                    <a:pt x="398" y="48"/>
                    <a:pt x="376" y="48"/>
                    <a:pt x="353" y="43"/>
                  </a:cubicBezTo>
                  <a:lnTo>
                    <a:pt x="353" y="43"/>
                  </a:lnTo>
                  <a:cubicBezTo>
                    <a:pt x="362" y="45"/>
                    <a:pt x="366" y="45"/>
                    <a:pt x="366" y="45"/>
                  </a:cubicBezTo>
                  <a:cubicBezTo>
                    <a:pt x="366" y="45"/>
                    <a:pt x="341" y="41"/>
                    <a:pt x="336" y="40"/>
                  </a:cubicBezTo>
                  <a:cubicBezTo>
                    <a:pt x="326" y="39"/>
                    <a:pt x="315" y="38"/>
                    <a:pt x="307" y="35"/>
                  </a:cubicBezTo>
                  <a:cubicBezTo>
                    <a:pt x="260" y="27"/>
                    <a:pt x="212" y="17"/>
                    <a:pt x="166" y="5"/>
                  </a:cubicBezTo>
                  <a:cubicBezTo>
                    <a:pt x="156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43"/>
            <p:cNvSpPr/>
            <p:nvPr/>
          </p:nvSpPr>
          <p:spPr>
            <a:xfrm>
              <a:off x="5052216" y="154175"/>
              <a:ext cx="35686" cy="11154"/>
            </a:xfrm>
            <a:custGeom>
              <a:rect b="b" l="l" r="r" t="t"/>
              <a:pathLst>
                <a:path extrusionOk="0" h="281" w="899">
                  <a:moveTo>
                    <a:pt x="505" y="1"/>
                  </a:moveTo>
                  <a:cubicBezTo>
                    <a:pt x="492" y="1"/>
                    <a:pt x="480" y="1"/>
                    <a:pt x="468" y="1"/>
                  </a:cubicBezTo>
                  <a:cubicBezTo>
                    <a:pt x="356" y="2"/>
                    <a:pt x="244" y="8"/>
                    <a:pt x="134" y="20"/>
                  </a:cubicBezTo>
                  <a:cubicBezTo>
                    <a:pt x="66" y="26"/>
                    <a:pt x="0" y="74"/>
                    <a:pt x="3" y="150"/>
                  </a:cubicBezTo>
                  <a:cubicBezTo>
                    <a:pt x="5" y="212"/>
                    <a:pt x="57" y="280"/>
                    <a:pt x="126" y="280"/>
                  </a:cubicBezTo>
                  <a:cubicBezTo>
                    <a:pt x="129" y="280"/>
                    <a:pt x="131" y="280"/>
                    <a:pt x="134" y="280"/>
                  </a:cubicBezTo>
                  <a:cubicBezTo>
                    <a:pt x="244" y="271"/>
                    <a:pt x="356" y="266"/>
                    <a:pt x="468" y="266"/>
                  </a:cubicBezTo>
                  <a:cubicBezTo>
                    <a:pt x="509" y="267"/>
                    <a:pt x="550" y="268"/>
                    <a:pt x="591" y="268"/>
                  </a:cubicBezTo>
                  <a:cubicBezTo>
                    <a:pt x="667" y="268"/>
                    <a:pt x="743" y="265"/>
                    <a:pt x="818" y="250"/>
                  </a:cubicBezTo>
                  <a:cubicBezTo>
                    <a:pt x="862" y="240"/>
                    <a:pt x="898" y="190"/>
                    <a:pt x="896" y="147"/>
                  </a:cubicBezTo>
                  <a:cubicBezTo>
                    <a:pt x="894" y="96"/>
                    <a:pt x="864" y="61"/>
                    <a:pt x="818" y="44"/>
                  </a:cubicBezTo>
                  <a:cubicBezTo>
                    <a:pt x="719" y="6"/>
                    <a:pt x="611" y="1"/>
                    <a:pt x="5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43"/>
            <p:cNvSpPr/>
            <p:nvPr/>
          </p:nvSpPr>
          <p:spPr>
            <a:xfrm>
              <a:off x="5080042" y="184026"/>
              <a:ext cx="37472" cy="17228"/>
            </a:xfrm>
            <a:custGeom>
              <a:rect b="b" l="l" r="r" t="t"/>
              <a:pathLst>
                <a:path extrusionOk="0" h="434" w="944">
                  <a:moveTo>
                    <a:pt x="197" y="0"/>
                  </a:moveTo>
                  <a:cubicBezTo>
                    <a:pt x="174" y="0"/>
                    <a:pt x="151" y="2"/>
                    <a:pt x="127" y="5"/>
                  </a:cubicBezTo>
                  <a:cubicBezTo>
                    <a:pt x="64" y="14"/>
                    <a:pt x="0" y="56"/>
                    <a:pt x="4" y="129"/>
                  </a:cubicBezTo>
                  <a:cubicBezTo>
                    <a:pt x="6" y="186"/>
                    <a:pt x="53" y="254"/>
                    <a:pt x="115" y="254"/>
                  </a:cubicBezTo>
                  <a:cubicBezTo>
                    <a:pt x="119" y="254"/>
                    <a:pt x="123" y="253"/>
                    <a:pt x="127" y="253"/>
                  </a:cubicBezTo>
                  <a:cubicBezTo>
                    <a:pt x="152" y="250"/>
                    <a:pt x="177" y="248"/>
                    <a:pt x="202" y="248"/>
                  </a:cubicBezTo>
                  <a:cubicBezTo>
                    <a:pt x="215" y="248"/>
                    <a:pt x="228" y="249"/>
                    <a:pt x="242" y="250"/>
                  </a:cubicBezTo>
                  <a:lnTo>
                    <a:pt x="246" y="250"/>
                  </a:lnTo>
                  <a:cubicBezTo>
                    <a:pt x="250" y="252"/>
                    <a:pt x="257" y="252"/>
                    <a:pt x="260" y="253"/>
                  </a:cubicBezTo>
                  <a:cubicBezTo>
                    <a:pt x="313" y="261"/>
                    <a:pt x="364" y="279"/>
                    <a:pt x="414" y="298"/>
                  </a:cubicBezTo>
                  <a:cubicBezTo>
                    <a:pt x="424" y="302"/>
                    <a:pt x="437" y="307"/>
                    <a:pt x="447" y="311"/>
                  </a:cubicBezTo>
                  <a:cubicBezTo>
                    <a:pt x="448" y="311"/>
                    <a:pt x="448" y="311"/>
                    <a:pt x="449" y="312"/>
                  </a:cubicBezTo>
                  <a:cubicBezTo>
                    <a:pt x="454" y="315"/>
                    <a:pt x="461" y="317"/>
                    <a:pt x="466" y="321"/>
                  </a:cubicBezTo>
                  <a:cubicBezTo>
                    <a:pt x="492" y="332"/>
                    <a:pt x="517" y="342"/>
                    <a:pt x="543" y="354"/>
                  </a:cubicBezTo>
                  <a:cubicBezTo>
                    <a:pt x="598" y="379"/>
                    <a:pt x="653" y="406"/>
                    <a:pt x="710" y="423"/>
                  </a:cubicBezTo>
                  <a:cubicBezTo>
                    <a:pt x="732" y="429"/>
                    <a:pt x="757" y="433"/>
                    <a:pt x="782" y="433"/>
                  </a:cubicBezTo>
                  <a:cubicBezTo>
                    <a:pt x="830" y="433"/>
                    <a:pt x="878" y="418"/>
                    <a:pt x="903" y="375"/>
                  </a:cubicBezTo>
                  <a:cubicBezTo>
                    <a:pt x="944" y="305"/>
                    <a:pt x="869" y="228"/>
                    <a:pt x="813" y="200"/>
                  </a:cubicBezTo>
                  <a:cubicBezTo>
                    <a:pt x="713" y="148"/>
                    <a:pt x="603" y="104"/>
                    <a:pt x="497" y="64"/>
                  </a:cubicBezTo>
                  <a:cubicBezTo>
                    <a:pt x="402" y="28"/>
                    <a:pt x="300" y="0"/>
                    <a:pt x="19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43"/>
            <p:cNvSpPr/>
            <p:nvPr/>
          </p:nvSpPr>
          <p:spPr>
            <a:xfrm>
              <a:off x="5107273" y="171244"/>
              <a:ext cx="33423" cy="10083"/>
            </a:xfrm>
            <a:custGeom>
              <a:rect b="b" l="l" r="r" t="t"/>
              <a:pathLst>
                <a:path extrusionOk="0" h="254" w="842">
                  <a:moveTo>
                    <a:pt x="676" y="0"/>
                  </a:moveTo>
                  <a:cubicBezTo>
                    <a:pt x="670" y="0"/>
                    <a:pt x="664" y="0"/>
                    <a:pt x="658" y="1"/>
                  </a:cubicBezTo>
                  <a:cubicBezTo>
                    <a:pt x="634" y="2"/>
                    <a:pt x="611" y="4"/>
                    <a:pt x="586" y="7"/>
                  </a:cubicBezTo>
                  <a:cubicBezTo>
                    <a:pt x="533" y="11"/>
                    <a:pt x="479" y="15"/>
                    <a:pt x="425" y="18"/>
                  </a:cubicBezTo>
                  <a:cubicBezTo>
                    <a:pt x="399" y="19"/>
                    <a:pt x="372" y="19"/>
                    <a:pt x="345" y="19"/>
                  </a:cubicBezTo>
                  <a:cubicBezTo>
                    <a:pt x="267" y="19"/>
                    <a:pt x="190" y="15"/>
                    <a:pt x="112" y="6"/>
                  </a:cubicBezTo>
                  <a:cubicBezTo>
                    <a:pt x="109" y="6"/>
                    <a:pt x="107" y="6"/>
                    <a:pt x="104" y="6"/>
                  </a:cubicBezTo>
                  <a:cubicBezTo>
                    <a:pt x="55" y="6"/>
                    <a:pt x="13" y="52"/>
                    <a:pt x="7" y="98"/>
                  </a:cubicBezTo>
                  <a:cubicBezTo>
                    <a:pt x="1" y="147"/>
                    <a:pt x="30" y="206"/>
                    <a:pt x="83" y="216"/>
                  </a:cubicBezTo>
                  <a:cubicBezTo>
                    <a:pt x="194" y="235"/>
                    <a:pt x="308" y="248"/>
                    <a:pt x="420" y="252"/>
                  </a:cubicBezTo>
                  <a:cubicBezTo>
                    <a:pt x="450" y="253"/>
                    <a:pt x="479" y="253"/>
                    <a:pt x="509" y="253"/>
                  </a:cubicBezTo>
                  <a:cubicBezTo>
                    <a:pt x="531" y="253"/>
                    <a:pt x="553" y="253"/>
                    <a:pt x="575" y="252"/>
                  </a:cubicBezTo>
                  <a:cubicBezTo>
                    <a:pt x="638" y="248"/>
                    <a:pt x="700" y="246"/>
                    <a:pt x="759" y="221"/>
                  </a:cubicBezTo>
                  <a:cubicBezTo>
                    <a:pt x="803" y="202"/>
                    <a:pt x="842" y="168"/>
                    <a:pt x="840" y="113"/>
                  </a:cubicBezTo>
                  <a:cubicBezTo>
                    <a:pt x="837" y="71"/>
                    <a:pt x="808" y="15"/>
                    <a:pt x="758" y="8"/>
                  </a:cubicBezTo>
                  <a:cubicBezTo>
                    <a:pt x="731" y="5"/>
                    <a:pt x="704" y="0"/>
                    <a:pt x="6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43"/>
            <p:cNvSpPr/>
            <p:nvPr/>
          </p:nvSpPr>
          <p:spPr>
            <a:xfrm>
              <a:off x="5054002" y="213122"/>
              <a:ext cx="29970" cy="16354"/>
            </a:xfrm>
            <a:custGeom>
              <a:rect b="b" l="l" r="r" t="t"/>
              <a:pathLst>
                <a:path extrusionOk="0" h="412" w="755">
                  <a:moveTo>
                    <a:pt x="107" y="0"/>
                  </a:moveTo>
                  <a:cubicBezTo>
                    <a:pt x="57" y="0"/>
                    <a:pt x="12" y="52"/>
                    <a:pt x="6" y="98"/>
                  </a:cubicBezTo>
                  <a:cubicBezTo>
                    <a:pt x="0" y="149"/>
                    <a:pt x="31" y="211"/>
                    <a:pt x="85" y="220"/>
                  </a:cubicBezTo>
                  <a:cubicBezTo>
                    <a:pt x="179" y="235"/>
                    <a:pt x="272" y="261"/>
                    <a:pt x="361" y="297"/>
                  </a:cubicBezTo>
                  <a:cubicBezTo>
                    <a:pt x="366" y="298"/>
                    <a:pt x="370" y="300"/>
                    <a:pt x="374" y="302"/>
                  </a:cubicBezTo>
                  <a:cubicBezTo>
                    <a:pt x="375" y="302"/>
                    <a:pt x="375" y="302"/>
                    <a:pt x="377" y="303"/>
                  </a:cubicBezTo>
                  <a:cubicBezTo>
                    <a:pt x="386" y="307"/>
                    <a:pt x="395" y="311"/>
                    <a:pt x="403" y="315"/>
                  </a:cubicBezTo>
                  <a:cubicBezTo>
                    <a:pt x="427" y="326"/>
                    <a:pt x="449" y="337"/>
                    <a:pt x="471" y="349"/>
                  </a:cubicBezTo>
                  <a:cubicBezTo>
                    <a:pt x="518" y="374"/>
                    <a:pt x="574" y="412"/>
                    <a:pt x="629" y="412"/>
                  </a:cubicBezTo>
                  <a:cubicBezTo>
                    <a:pt x="633" y="412"/>
                    <a:pt x="637" y="412"/>
                    <a:pt x="641" y="411"/>
                  </a:cubicBezTo>
                  <a:cubicBezTo>
                    <a:pt x="676" y="407"/>
                    <a:pt x="702" y="399"/>
                    <a:pt x="724" y="370"/>
                  </a:cubicBezTo>
                  <a:cubicBezTo>
                    <a:pt x="744" y="345"/>
                    <a:pt x="754" y="310"/>
                    <a:pt x="744" y="277"/>
                  </a:cubicBezTo>
                  <a:cubicBezTo>
                    <a:pt x="720" y="207"/>
                    <a:pt x="658" y="170"/>
                    <a:pt x="595" y="138"/>
                  </a:cubicBezTo>
                  <a:cubicBezTo>
                    <a:pt x="543" y="113"/>
                    <a:pt x="487" y="89"/>
                    <a:pt x="433" y="72"/>
                  </a:cubicBezTo>
                  <a:cubicBezTo>
                    <a:pt x="330" y="35"/>
                    <a:pt x="224" y="15"/>
                    <a:pt x="116" y="1"/>
                  </a:cubicBezTo>
                  <a:cubicBezTo>
                    <a:pt x="113" y="1"/>
                    <a:pt x="110" y="0"/>
                    <a:pt x="1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43"/>
            <p:cNvSpPr/>
            <p:nvPr/>
          </p:nvSpPr>
          <p:spPr>
            <a:xfrm>
              <a:off x="5016252" y="223840"/>
              <a:ext cx="34852" cy="10837"/>
            </a:xfrm>
            <a:custGeom>
              <a:rect b="b" l="l" r="r" t="t"/>
              <a:pathLst>
                <a:path extrusionOk="0" h="273" w="878">
                  <a:moveTo>
                    <a:pt x="125" y="1"/>
                  </a:moveTo>
                  <a:cubicBezTo>
                    <a:pt x="61" y="1"/>
                    <a:pt x="0" y="60"/>
                    <a:pt x="3" y="126"/>
                  </a:cubicBezTo>
                  <a:cubicBezTo>
                    <a:pt x="5" y="196"/>
                    <a:pt x="58" y="249"/>
                    <a:pt x="128" y="251"/>
                  </a:cubicBezTo>
                  <a:lnTo>
                    <a:pt x="497" y="266"/>
                  </a:lnTo>
                  <a:cubicBezTo>
                    <a:pt x="557" y="268"/>
                    <a:pt x="619" y="273"/>
                    <a:pt x="680" y="273"/>
                  </a:cubicBezTo>
                  <a:cubicBezTo>
                    <a:pt x="757" y="273"/>
                    <a:pt x="877" y="252"/>
                    <a:pt x="877" y="152"/>
                  </a:cubicBezTo>
                  <a:cubicBezTo>
                    <a:pt x="877" y="51"/>
                    <a:pt x="758" y="28"/>
                    <a:pt x="680" y="22"/>
                  </a:cubicBezTo>
                  <a:cubicBezTo>
                    <a:pt x="619" y="16"/>
                    <a:pt x="557" y="16"/>
                    <a:pt x="497" y="14"/>
                  </a:cubicBezTo>
                  <a:cubicBezTo>
                    <a:pt x="374" y="10"/>
                    <a:pt x="252" y="5"/>
                    <a:pt x="128" y="1"/>
                  </a:cubicBezTo>
                  <a:cubicBezTo>
                    <a:pt x="127" y="1"/>
                    <a:pt x="126" y="1"/>
                    <a:pt x="1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43"/>
            <p:cNvSpPr/>
            <p:nvPr/>
          </p:nvSpPr>
          <p:spPr>
            <a:xfrm>
              <a:off x="4963855" y="231660"/>
              <a:ext cx="33780" cy="10321"/>
            </a:xfrm>
            <a:custGeom>
              <a:rect b="b" l="l" r="r" t="t"/>
              <a:pathLst>
                <a:path extrusionOk="0" h="260" w="851">
                  <a:moveTo>
                    <a:pt x="468" y="1"/>
                  </a:moveTo>
                  <a:cubicBezTo>
                    <a:pt x="341" y="2"/>
                    <a:pt x="215" y="13"/>
                    <a:pt x="90" y="33"/>
                  </a:cubicBezTo>
                  <a:cubicBezTo>
                    <a:pt x="34" y="42"/>
                    <a:pt x="1" y="109"/>
                    <a:pt x="8" y="159"/>
                  </a:cubicBezTo>
                  <a:cubicBezTo>
                    <a:pt x="15" y="207"/>
                    <a:pt x="59" y="259"/>
                    <a:pt x="111" y="259"/>
                  </a:cubicBezTo>
                  <a:cubicBezTo>
                    <a:pt x="115" y="259"/>
                    <a:pt x="118" y="259"/>
                    <a:pt x="122" y="259"/>
                  </a:cubicBezTo>
                  <a:cubicBezTo>
                    <a:pt x="218" y="248"/>
                    <a:pt x="315" y="241"/>
                    <a:pt x="412" y="241"/>
                  </a:cubicBezTo>
                  <a:cubicBezTo>
                    <a:pt x="435" y="241"/>
                    <a:pt x="458" y="241"/>
                    <a:pt x="481" y="242"/>
                  </a:cubicBezTo>
                  <a:cubicBezTo>
                    <a:pt x="539" y="243"/>
                    <a:pt x="596" y="250"/>
                    <a:pt x="654" y="253"/>
                  </a:cubicBezTo>
                  <a:cubicBezTo>
                    <a:pt x="667" y="253"/>
                    <a:pt x="681" y="254"/>
                    <a:pt x="694" y="254"/>
                  </a:cubicBezTo>
                  <a:cubicBezTo>
                    <a:pt x="716" y="254"/>
                    <a:pt x="737" y="252"/>
                    <a:pt x="758" y="246"/>
                  </a:cubicBezTo>
                  <a:cubicBezTo>
                    <a:pt x="809" y="232"/>
                    <a:pt x="851" y="184"/>
                    <a:pt x="844" y="129"/>
                  </a:cubicBezTo>
                  <a:cubicBezTo>
                    <a:pt x="831" y="29"/>
                    <a:pt x="720" y="13"/>
                    <a:pt x="641" y="6"/>
                  </a:cubicBezTo>
                  <a:cubicBezTo>
                    <a:pt x="584" y="1"/>
                    <a:pt x="526" y="1"/>
                    <a:pt x="4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43"/>
            <p:cNvSpPr/>
            <p:nvPr/>
          </p:nvSpPr>
          <p:spPr>
            <a:xfrm>
              <a:off x="4982353" y="252539"/>
              <a:ext cx="25564" cy="26357"/>
            </a:xfrm>
            <a:custGeom>
              <a:rect b="b" l="l" r="r" t="t"/>
              <a:pathLst>
                <a:path extrusionOk="0" h="664" w="644">
                  <a:moveTo>
                    <a:pt x="129" y="0"/>
                  </a:moveTo>
                  <a:cubicBezTo>
                    <a:pt x="98" y="0"/>
                    <a:pt x="67" y="11"/>
                    <a:pt x="46" y="34"/>
                  </a:cubicBezTo>
                  <a:cubicBezTo>
                    <a:pt x="0" y="85"/>
                    <a:pt x="3" y="151"/>
                    <a:pt x="46" y="200"/>
                  </a:cubicBezTo>
                  <a:cubicBezTo>
                    <a:pt x="103" y="267"/>
                    <a:pt x="160" y="334"/>
                    <a:pt x="217" y="400"/>
                  </a:cubicBezTo>
                  <a:cubicBezTo>
                    <a:pt x="274" y="466"/>
                    <a:pt x="328" y="536"/>
                    <a:pt x="390" y="596"/>
                  </a:cubicBezTo>
                  <a:cubicBezTo>
                    <a:pt x="412" y="619"/>
                    <a:pt x="435" y="640"/>
                    <a:pt x="463" y="651"/>
                  </a:cubicBezTo>
                  <a:cubicBezTo>
                    <a:pt x="481" y="659"/>
                    <a:pt x="505" y="664"/>
                    <a:pt x="527" y="664"/>
                  </a:cubicBezTo>
                  <a:cubicBezTo>
                    <a:pt x="539" y="664"/>
                    <a:pt x="551" y="662"/>
                    <a:pt x="562" y="659"/>
                  </a:cubicBezTo>
                  <a:cubicBezTo>
                    <a:pt x="641" y="635"/>
                    <a:pt x="644" y="526"/>
                    <a:pt x="602" y="468"/>
                  </a:cubicBezTo>
                  <a:cubicBezTo>
                    <a:pt x="547" y="390"/>
                    <a:pt x="479" y="322"/>
                    <a:pt x="416" y="252"/>
                  </a:cubicBezTo>
                  <a:lnTo>
                    <a:pt x="213" y="34"/>
                  </a:lnTo>
                  <a:cubicBezTo>
                    <a:pt x="192" y="11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43"/>
            <p:cNvSpPr/>
            <p:nvPr/>
          </p:nvSpPr>
          <p:spPr>
            <a:xfrm>
              <a:off x="5010417" y="256390"/>
              <a:ext cx="29096" cy="16751"/>
            </a:xfrm>
            <a:custGeom>
              <a:rect b="b" l="l" r="r" t="t"/>
              <a:pathLst>
                <a:path extrusionOk="0" h="422" w="733">
                  <a:moveTo>
                    <a:pt x="118" y="0"/>
                  </a:moveTo>
                  <a:cubicBezTo>
                    <a:pt x="82" y="0"/>
                    <a:pt x="45" y="19"/>
                    <a:pt x="29" y="50"/>
                  </a:cubicBezTo>
                  <a:cubicBezTo>
                    <a:pt x="0" y="103"/>
                    <a:pt x="20" y="154"/>
                    <a:pt x="65" y="189"/>
                  </a:cubicBezTo>
                  <a:cubicBezTo>
                    <a:pt x="146" y="249"/>
                    <a:pt x="232" y="303"/>
                    <a:pt x="323" y="346"/>
                  </a:cubicBezTo>
                  <a:cubicBezTo>
                    <a:pt x="375" y="371"/>
                    <a:pt x="427" y="390"/>
                    <a:pt x="482" y="405"/>
                  </a:cubicBezTo>
                  <a:cubicBezTo>
                    <a:pt x="512" y="415"/>
                    <a:pt x="543" y="420"/>
                    <a:pt x="574" y="421"/>
                  </a:cubicBezTo>
                  <a:cubicBezTo>
                    <a:pt x="576" y="421"/>
                    <a:pt x="577" y="421"/>
                    <a:pt x="578" y="421"/>
                  </a:cubicBezTo>
                  <a:cubicBezTo>
                    <a:pt x="613" y="421"/>
                    <a:pt x="647" y="408"/>
                    <a:pt x="679" y="393"/>
                  </a:cubicBezTo>
                  <a:cubicBezTo>
                    <a:pt x="733" y="371"/>
                    <a:pt x="733" y="296"/>
                    <a:pt x="697" y="260"/>
                  </a:cubicBezTo>
                  <a:cubicBezTo>
                    <a:pt x="678" y="241"/>
                    <a:pt x="657" y="221"/>
                    <a:pt x="634" y="208"/>
                  </a:cubicBezTo>
                  <a:cubicBezTo>
                    <a:pt x="605" y="194"/>
                    <a:pt x="574" y="185"/>
                    <a:pt x="546" y="175"/>
                  </a:cubicBezTo>
                  <a:cubicBezTo>
                    <a:pt x="500" y="163"/>
                    <a:pt x="453" y="147"/>
                    <a:pt x="410" y="132"/>
                  </a:cubicBezTo>
                  <a:cubicBezTo>
                    <a:pt x="387" y="123"/>
                    <a:pt x="364" y="114"/>
                    <a:pt x="341" y="107"/>
                  </a:cubicBezTo>
                  <a:cubicBezTo>
                    <a:pt x="340" y="106"/>
                    <a:pt x="340" y="106"/>
                    <a:pt x="340" y="106"/>
                  </a:cubicBezTo>
                  <a:cubicBezTo>
                    <a:pt x="340" y="106"/>
                    <a:pt x="339" y="106"/>
                    <a:pt x="339" y="106"/>
                  </a:cubicBezTo>
                  <a:cubicBezTo>
                    <a:pt x="335" y="103"/>
                    <a:pt x="331" y="101"/>
                    <a:pt x="325" y="100"/>
                  </a:cubicBezTo>
                  <a:cubicBezTo>
                    <a:pt x="315" y="95"/>
                    <a:pt x="303" y="89"/>
                    <a:pt x="293" y="85"/>
                  </a:cubicBezTo>
                  <a:cubicBezTo>
                    <a:pt x="250" y="64"/>
                    <a:pt x="209" y="40"/>
                    <a:pt x="167" y="14"/>
                  </a:cubicBezTo>
                  <a:cubicBezTo>
                    <a:pt x="152" y="5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43"/>
            <p:cNvSpPr/>
            <p:nvPr/>
          </p:nvSpPr>
          <p:spPr>
            <a:xfrm>
              <a:off x="5045230" y="243052"/>
              <a:ext cx="33820" cy="12901"/>
            </a:xfrm>
            <a:custGeom>
              <a:rect b="b" l="l" r="r" t="t"/>
              <a:pathLst>
                <a:path extrusionOk="0" h="325" w="852">
                  <a:moveTo>
                    <a:pt x="139" y="0"/>
                  </a:moveTo>
                  <a:cubicBezTo>
                    <a:pt x="85" y="0"/>
                    <a:pt x="29" y="35"/>
                    <a:pt x="16" y="89"/>
                  </a:cubicBezTo>
                  <a:cubicBezTo>
                    <a:pt x="0" y="156"/>
                    <a:pt x="36" y="221"/>
                    <a:pt x="102" y="242"/>
                  </a:cubicBezTo>
                  <a:cubicBezTo>
                    <a:pt x="216" y="276"/>
                    <a:pt x="330" y="298"/>
                    <a:pt x="447" y="312"/>
                  </a:cubicBezTo>
                  <a:cubicBezTo>
                    <a:pt x="494" y="318"/>
                    <a:pt x="546" y="324"/>
                    <a:pt x="597" y="324"/>
                  </a:cubicBezTo>
                  <a:cubicBezTo>
                    <a:pt x="671" y="324"/>
                    <a:pt x="745" y="312"/>
                    <a:pt x="802" y="271"/>
                  </a:cubicBezTo>
                  <a:cubicBezTo>
                    <a:pt x="831" y="250"/>
                    <a:pt x="851" y="224"/>
                    <a:pt x="851" y="186"/>
                  </a:cubicBezTo>
                  <a:cubicBezTo>
                    <a:pt x="850" y="152"/>
                    <a:pt x="831" y="119"/>
                    <a:pt x="801" y="101"/>
                  </a:cubicBezTo>
                  <a:cubicBezTo>
                    <a:pt x="774" y="87"/>
                    <a:pt x="746" y="74"/>
                    <a:pt x="716" y="68"/>
                  </a:cubicBezTo>
                  <a:cubicBezTo>
                    <a:pt x="681" y="59"/>
                    <a:pt x="645" y="61"/>
                    <a:pt x="612" y="59"/>
                  </a:cubicBezTo>
                  <a:cubicBezTo>
                    <a:pt x="561" y="58"/>
                    <a:pt x="510" y="56"/>
                    <a:pt x="459" y="52"/>
                  </a:cubicBezTo>
                  <a:cubicBezTo>
                    <a:pt x="435" y="51"/>
                    <a:pt x="409" y="48"/>
                    <a:pt x="384" y="46"/>
                  </a:cubicBezTo>
                  <a:cubicBezTo>
                    <a:pt x="379" y="46"/>
                    <a:pt x="352" y="42"/>
                    <a:pt x="356" y="42"/>
                  </a:cubicBezTo>
                  <a:cubicBezTo>
                    <a:pt x="347" y="41"/>
                    <a:pt x="340" y="38"/>
                    <a:pt x="330" y="37"/>
                  </a:cubicBezTo>
                  <a:cubicBezTo>
                    <a:pt x="275" y="28"/>
                    <a:pt x="222" y="17"/>
                    <a:pt x="169" y="4"/>
                  </a:cubicBezTo>
                  <a:cubicBezTo>
                    <a:pt x="159" y="2"/>
                    <a:pt x="149" y="0"/>
                    <a:pt x="1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43"/>
            <p:cNvSpPr/>
            <p:nvPr/>
          </p:nvSpPr>
          <p:spPr>
            <a:xfrm>
              <a:off x="5099612" y="208915"/>
              <a:ext cx="39377" cy="11631"/>
            </a:xfrm>
            <a:custGeom>
              <a:rect b="b" l="l" r="r" t="t"/>
              <a:pathLst>
                <a:path extrusionOk="0" h="293" w="992">
                  <a:moveTo>
                    <a:pt x="137" y="0"/>
                  </a:moveTo>
                  <a:cubicBezTo>
                    <a:pt x="83" y="0"/>
                    <a:pt x="28" y="30"/>
                    <a:pt x="14" y="89"/>
                  </a:cubicBezTo>
                  <a:cubicBezTo>
                    <a:pt x="1" y="151"/>
                    <a:pt x="33" y="226"/>
                    <a:pt x="101" y="239"/>
                  </a:cubicBezTo>
                  <a:cubicBezTo>
                    <a:pt x="247" y="268"/>
                    <a:pt x="395" y="287"/>
                    <a:pt x="544" y="292"/>
                  </a:cubicBezTo>
                  <a:cubicBezTo>
                    <a:pt x="559" y="293"/>
                    <a:pt x="573" y="293"/>
                    <a:pt x="588" y="293"/>
                  </a:cubicBezTo>
                  <a:cubicBezTo>
                    <a:pt x="647" y="293"/>
                    <a:pt x="706" y="289"/>
                    <a:pt x="766" y="282"/>
                  </a:cubicBezTo>
                  <a:cubicBezTo>
                    <a:pt x="841" y="273"/>
                    <a:pt x="949" y="247"/>
                    <a:pt x="969" y="160"/>
                  </a:cubicBezTo>
                  <a:cubicBezTo>
                    <a:pt x="991" y="63"/>
                    <a:pt x="863" y="33"/>
                    <a:pt x="793" y="29"/>
                  </a:cubicBezTo>
                  <a:cubicBezTo>
                    <a:pt x="781" y="28"/>
                    <a:pt x="768" y="28"/>
                    <a:pt x="755" y="28"/>
                  </a:cubicBezTo>
                  <a:cubicBezTo>
                    <a:pt x="694" y="28"/>
                    <a:pt x="632" y="33"/>
                    <a:pt x="572" y="34"/>
                  </a:cubicBezTo>
                  <a:cubicBezTo>
                    <a:pt x="556" y="34"/>
                    <a:pt x="541" y="35"/>
                    <a:pt x="526" y="35"/>
                  </a:cubicBezTo>
                  <a:cubicBezTo>
                    <a:pt x="401" y="35"/>
                    <a:pt x="279" y="23"/>
                    <a:pt x="164" y="3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43"/>
            <p:cNvSpPr/>
            <p:nvPr/>
          </p:nvSpPr>
          <p:spPr>
            <a:xfrm>
              <a:off x="5125453" y="188194"/>
              <a:ext cx="40449" cy="11154"/>
            </a:xfrm>
            <a:custGeom>
              <a:rect b="b" l="l" r="r" t="t"/>
              <a:pathLst>
                <a:path extrusionOk="0" h="281" w="1019">
                  <a:moveTo>
                    <a:pt x="114" y="0"/>
                  </a:moveTo>
                  <a:cubicBezTo>
                    <a:pt x="59" y="0"/>
                    <a:pt x="13" y="54"/>
                    <a:pt x="7" y="103"/>
                  </a:cubicBezTo>
                  <a:cubicBezTo>
                    <a:pt x="1" y="157"/>
                    <a:pt x="34" y="226"/>
                    <a:pt x="92" y="235"/>
                  </a:cubicBezTo>
                  <a:cubicBezTo>
                    <a:pt x="230" y="256"/>
                    <a:pt x="367" y="270"/>
                    <a:pt x="507" y="275"/>
                  </a:cubicBezTo>
                  <a:cubicBezTo>
                    <a:pt x="570" y="278"/>
                    <a:pt x="634" y="279"/>
                    <a:pt x="699" y="279"/>
                  </a:cubicBezTo>
                  <a:cubicBezTo>
                    <a:pt x="777" y="278"/>
                    <a:pt x="866" y="280"/>
                    <a:pt x="933" y="236"/>
                  </a:cubicBezTo>
                  <a:cubicBezTo>
                    <a:pt x="997" y="191"/>
                    <a:pt x="1018" y="74"/>
                    <a:pt x="933" y="34"/>
                  </a:cubicBezTo>
                  <a:cubicBezTo>
                    <a:pt x="909" y="24"/>
                    <a:pt x="887" y="12"/>
                    <a:pt x="862" y="8"/>
                  </a:cubicBezTo>
                  <a:cubicBezTo>
                    <a:pt x="850" y="7"/>
                    <a:pt x="838" y="7"/>
                    <a:pt x="826" y="7"/>
                  </a:cubicBezTo>
                  <a:cubicBezTo>
                    <a:pt x="818" y="7"/>
                    <a:pt x="809" y="7"/>
                    <a:pt x="801" y="7"/>
                  </a:cubicBezTo>
                  <a:cubicBezTo>
                    <a:pt x="771" y="8"/>
                    <a:pt x="742" y="9"/>
                    <a:pt x="712" y="12"/>
                  </a:cubicBezTo>
                  <a:cubicBezTo>
                    <a:pt x="646" y="17"/>
                    <a:pt x="580" y="19"/>
                    <a:pt x="513" y="20"/>
                  </a:cubicBezTo>
                  <a:cubicBezTo>
                    <a:pt x="500" y="20"/>
                    <a:pt x="486" y="20"/>
                    <a:pt x="473" y="20"/>
                  </a:cubicBezTo>
                  <a:cubicBezTo>
                    <a:pt x="356" y="20"/>
                    <a:pt x="239" y="12"/>
                    <a:pt x="124" y="1"/>
                  </a:cubicBezTo>
                  <a:cubicBezTo>
                    <a:pt x="120" y="1"/>
                    <a:pt x="117" y="0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43"/>
            <p:cNvSpPr/>
            <p:nvPr/>
          </p:nvSpPr>
          <p:spPr>
            <a:xfrm>
              <a:off x="4934362" y="243727"/>
              <a:ext cx="28104" cy="11591"/>
            </a:xfrm>
            <a:custGeom>
              <a:rect b="b" l="l" r="r" t="t"/>
              <a:pathLst>
                <a:path extrusionOk="0" h="292" w="708">
                  <a:moveTo>
                    <a:pt x="391" y="0"/>
                  </a:moveTo>
                  <a:cubicBezTo>
                    <a:pt x="383" y="0"/>
                    <a:pt x="376" y="0"/>
                    <a:pt x="368" y="1"/>
                  </a:cubicBezTo>
                  <a:cubicBezTo>
                    <a:pt x="259" y="5"/>
                    <a:pt x="159" y="31"/>
                    <a:pt x="61" y="74"/>
                  </a:cubicBezTo>
                  <a:cubicBezTo>
                    <a:pt x="37" y="84"/>
                    <a:pt x="12" y="118"/>
                    <a:pt x="6" y="143"/>
                  </a:cubicBezTo>
                  <a:cubicBezTo>
                    <a:pt x="0" y="169"/>
                    <a:pt x="3" y="193"/>
                    <a:pt x="12" y="218"/>
                  </a:cubicBezTo>
                  <a:cubicBezTo>
                    <a:pt x="29" y="257"/>
                    <a:pt x="73" y="292"/>
                    <a:pt x="118" y="292"/>
                  </a:cubicBezTo>
                  <a:cubicBezTo>
                    <a:pt x="128" y="292"/>
                    <a:pt x="138" y="290"/>
                    <a:pt x="148" y="286"/>
                  </a:cubicBezTo>
                  <a:cubicBezTo>
                    <a:pt x="187" y="270"/>
                    <a:pt x="226" y="258"/>
                    <a:pt x="267" y="250"/>
                  </a:cubicBezTo>
                  <a:cubicBezTo>
                    <a:pt x="278" y="247"/>
                    <a:pt x="291" y="245"/>
                    <a:pt x="302" y="243"/>
                  </a:cubicBezTo>
                  <a:lnTo>
                    <a:pt x="305" y="243"/>
                  </a:lnTo>
                  <a:cubicBezTo>
                    <a:pt x="326" y="242"/>
                    <a:pt x="347" y="239"/>
                    <a:pt x="366" y="239"/>
                  </a:cubicBezTo>
                  <a:cubicBezTo>
                    <a:pt x="387" y="239"/>
                    <a:pt x="407" y="239"/>
                    <a:pt x="428" y="240"/>
                  </a:cubicBezTo>
                  <a:cubicBezTo>
                    <a:pt x="438" y="240"/>
                    <a:pt x="447" y="241"/>
                    <a:pt x="454" y="243"/>
                  </a:cubicBezTo>
                  <a:lnTo>
                    <a:pt x="456" y="243"/>
                  </a:lnTo>
                  <a:cubicBezTo>
                    <a:pt x="459" y="243"/>
                    <a:pt x="463" y="244"/>
                    <a:pt x="467" y="244"/>
                  </a:cubicBezTo>
                  <a:cubicBezTo>
                    <a:pt x="502" y="251"/>
                    <a:pt x="539" y="261"/>
                    <a:pt x="575" y="261"/>
                  </a:cubicBezTo>
                  <a:cubicBezTo>
                    <a:pt x="593" y="261"/>
                    <a:pt x="611" y="259"/>
                    <a:pt x="628" y="252"/>
                  </a:cubicBezTo>
                  <a:cubicBezTo>
                    <a:pt x="659" y="240"/>
                    <a:pt x="681" y="224"/>
                    <a:pt x="694" y="193"/>
                  </a:cubicBezTo>
                  <a:cubicBezTo>
                    <a:pt x="707" y="164"/>
                    <a:pt x="707" y="129"/>
                    <a:pt x="690" y="102"/>
                  </a:cubicBezTo>
                  <a:cubicBezTo>
                    <a:pt x="651" y="41"/>
                    <a:pt x="590" y="20"/>
                    <a:pt x="522" y="11"/>
                  </a:cubicBezTo>
                  <a:cubicBezTo>
                    <a:pt x="478" y="5"/>
                    <a:pt x="435" y="0"/>
                    <a:pt x="39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43"/>
            <p:cNvSpPr/>
            <p:nvPr/>
          </p:nvSpPr>
          <p:spPr>
            <a:xfrm>
              <a:off x="4944008" y="260478"/>
              <a:ext cx="25564" cy="16235"/>
            </a:xfrm>
            <a:custGeom>
              <a:rect b="b" l="l" r="r" t="t"/>
              <a:pathLst>
                <a:path extrusionOk="0" h="409" w="644">
                  <a:moveTo>
                    <a:pt x="136" y="0"/>
                  </a:moveTo>
                  <a:cubicBezTo>
                    <a:pt x="94" y="0"/>
                    <a:pt x="51" y="22"/>
                    <a:pt x="32" y="60"/>
                  </a:cubicBezTo>
                  <a:cubicBezTo>
                    <a:pt x="1" y="118"/>
                    <a:pt x="19" y="187"/>
                    <a:pt x="75" y="222"/>
                  </a:cubicBezTo>
                  <a:cubicBezTo>
                    <a:pt x="137" y="263"/>
                    <a:pt x="203" y="297"/>
                    <a:pt x="271" y="331"/>
                  </a:cubicBezTo>
                  <a:cubicBezTo>
                    <a:pt x="309" y="348"/>
                    <a:pt x="350" y="368"/>
                    <a:pt x="391" y="383"/>
                  </a:cubicBezTo>
                  <a:cubicBezTo>
                    <a:pt x="428" y="395"/>
                    <a:pt x="465" y="400"/>
                    <a:pt x="503" y="407"/>
                  </a:cubicBezTo>
                  <a:cubicBezTo>
                    <a:pt x="512" y="408"/>
                    <a:pt x="520" y="409"/>
                    <a:pt x="529" y="409"/>
                  </a:cubicBezTo>
                  <a:cubicBezTo>
                    <a:pt x="571" y="409"/>
                    <a:pt x="608" y="390"/>
                    <a:pt x="626" y="347"/>
                  </a:cubicBezTo>
                  <a:cubicBezTo>
                    <a:pt x="643" y="301"/>
                    <a:pt x="628" y="240"/>
                    <a:pt x="583" y="217"/>
                  </a:cubicBezTo>
                  <a:cubicBezTo>
                    <a:pt x="560" y="206"/>
                    <a:pt x="538" y="193"/>
                    <a:pt x="517" y="182"/>
                  </a:cubicBezTo>
                  <a:cubicBezTo>
                    <a:pt x="497" y="170"/>
                    <a:pt x="476" y="161"/>
                    <a:pt x="454" y="151"/>
                  </a:cubicBezTo>
                  <a:cubicBezTo>
                    <a:pt x="364" y="114"/>
                    <a:pt x="277" y="68"/>
                    <a:pt x="195" y="16"/>
                  </a:cubicBezTo>
                  <a:cubicBezTo>
                    <a:pt x="177" y="5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43"/>
            <p:cNvSpPr/>
            <p:nvPr/>
          </p:nvSpPr>
          <p:spPr>
            <a:xfrm>
              <a:off x="5136965" y="303071"/>
              <a:ext cx="27112" cy="17228"/>
            </a:xfrm>
            <a:custGeom>
              <a:rect b="b" l="l" r="r" t="t"/>
              <a:pathLst>
                <a:path extrusionOk="0" h="434" w="683">
                  <a:moveTo>
                    <a:pt x="118" y="0"/>
                  </a:moveTo>
                  <a:cubicBezTo>
                    <a:pt x="71" y="0"/>
                    <a:pt x="24" y="29"/>
                    <a:pt x="14" y="77"/>
                  </a:cubicBezTo>
                  <a:cubicBezTo>
                    <a:pt x="0" y="133"/>
                    <a:pt x="30" y="191"/>
                    <a:pt x="88" y="207"/>
                  </a:cubicBezTo>
                  <a:cubicBezTo>
                    <a:pt x="130" y="221"/>
                    <a:pt x="174" y="234"/>
                    <a:pt x="217" y="252"/>
                  </a:cubicBezTo>
                  <a:cubicBezTo>
                    <a:pt x="218" y="253"/>
                    <a:pt x="224" y="255"/>
                    <a:pt x="227" y="256"/>
                  </a:cubicBezTo>
                  <a:lnTo>
                    <a:pt x="227" y="256"/>
                  </a:lnTo>
                  <a:cubicBezTo>
                    <a:pt x="229" y="257"/>
                    <a:pt x="232" y="258"/>
                    <a:pt x="233" y="258"/>
                  </a:cubicBezTo>
                  <a:cubicBezTo>
                    <a:pt x="243" y="263"/>
                    <a:pt x="252" y="267"/>
                    <a:pt x="263" y="273"/>
                  </a:cubicBezTo>
                  <a:lnTo>
                    <a:pt x="324" y="304"/>
                  </a:lnTo>
                  <a:cubicBezTo>
                    <a:pt x="365" y="326"/>
                    <a:pt x="402" y="349"/>
                    <a:pt x="441" y="375"/>
                  </a:cubicBezTo>
                  <a:cubicBezTo>
                    <a:pt x="458" y="389"/>
                    <a:pt x="476" y="403"/>
                    <a:pt x="495" y="414"/>
                  </a:cubicBezTo>
                  <a:cubicBezTo>
                    <a:pt x="519" y="426"/>
                    <a:pt x="546" y="433"/>
                    <a:pt x="572" y="433"/>
                  </a:cubicBezTo>
                  <a:cubicBezTo>
                    <a:pt x="586" y="433"/>
                    <a:pt x="601" y="431"/>
                    <a:pt x="615" y="426"/>
                  </a:cubicBezTo>
                  <a:cubicBezTo>
                    <a:pt x="653" y="415"/>
                    <a:pt x="675" y="383"/>
                    <a:pt x="677" y="344"/>
                  </a:cubicBezTo>
                  <a:cubicBezTo>
                    <a:pt x="682" y="260"/>
                    <a:pt x="622" y="216"/>
                    <a:pt x="561" y="177"/>
                  </a:cubicBezTo>
                  <a:cubicBezTo>
                    <a:pt x="520" y="151"/>
                    <a:pt x="477" y="129"/>
                    <a:pt x="434" y="108"/>
                  </a:cubicBezTo>
                  <a:cubicBezTo>
                    <a:pt x="342" y="65"/>
                    <a:pt x="244" y="28"/>
                    <a:pt x="144" y="3"/>
                  </a:cubicBezTo>
                  <a:cubicBezTo>
                    <a:pt x="135" y="1"/>
                    <a:pt x="126" y="0"/>
                    <a:pt x="1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43"/>
            <p:cNvSpPr/>
            <p:nvPr/>
          </p:nvSpPr>
          <p:spPr>
            <a:xfrm>
              <a:off x="5153915" y="281993"/>
              <a:ext cx="35725" cy="14052"/>
            </a:xfrm>
            <a:custGeom>
              <a:rect b="b" l="l" r="r" t="t"/>
              <a:pathLst>
                <a:path extrusionOk="0" h="354" w="900">
                  <a:moveTo>
                    <a:pt x="106" y="0"/>
                  </a:moveTo>
                  <a:cubicBezTo>
                    <a:pt x="68" y="0"/>
                    <a:pt x="31" y="22"/>
                    <a:pt x="16" y="59"/>
                  </a:cubicBezTo>
                  <a:cubicBezTo>
                    <a:pt x="0" y="99"/>
                    <a:pt x="11" y="160"/>
                    <a:pt x="55" y="180"/>
                  </a:cubicBezTo>
                  <a:cubicBezTo>
                    <a:pt x="180" y="234"/>
                    <a:pt x="307" y="278"/>
                    <a:pt x="441" y="309"/>
                  </a:cubicBezTo>
                  <a:cubicBezTo>
                    <a:pt x="511" y="326"/>
                    <a:pt x="582" y="338"/>
                    <a:pt x="654" y="348"/>
                  </a:cubicBezTo>
                  <a:cubicBezTo>
                    <a:pt x="677" y="351"/>
                    <a:pt x="702" y="353"/>
                    <a:pt x="727" y="353"/>
                  </a:cubicBezTo>
                  <a:cubicBezTo>
                    <a:pt x="788" y="353"/>
                    <a:pt x="847" y="337"/>
                    <a:pt x="874" y="273"/>
                  </a:cubicBezTo>
                  <a:cubicBezTo>
                    <a:pt x="899" y="219"/>
                    <a:pt x="868" y="160"/>
                    <a:pt x="820" y="130"/>
                  </a:cubicBezTo>
                  <a:cubicBezTo>
                    <a:pt x="799" y="118"/>
                    <a:pt x="774" y="111"/>
                    <a:pt x="750" y="108"/>
                  </a:cubicBezTo>
                  <a:cubicBezTo>
                    <a:pt x="742" y="107"/>
                    <a:pt x="737" y="107"/>
                    <a:pt x="734" y="107"/>
                  </a:cubicBezTo>
                  <a:lnTo>
                    <a:pt x="734" y="107"/>
                  </a:lnTo>
                  <a:cubicBezTo>
                    <a:pt x="736" y="107"/>
                    <a:pt x="738" y="107"/>
                    <a:pt x="742" y="107"/>
                  </a:cubicBezTo>
                  <a:cubicBezTo>
                    <a:pt x="726" y="104"/>
                    <a:pt x="711" y="103"/>
                    <a:pt x="695" y="102"/>
                  </a:cubicBezTo>
                  <a:cubicBezTo>
                    <a:pt x="659" y="98"/>
                    <a:pt x="625" y="94"/>
                    <a:pt x="591" y="91"/>
                  </a:cubicBezTo>
                  <a:lnTo>
                    <a:pt x="551" y="86"/>
                  </a:lnTo>
                  <a:cubicBezTo>
                    <a:pt x="542" y="85"/>
                    <a:pt x="535" y="83"/>
                    <a:pt x="525" y="83"/>
                  </a:cubicBezTo>
                  <a:cubicBezTo>
                    <a:pt x="520" y="83"/>
                    <a:pt x="519" y="82"/>
                    <a:pt x="516" y="82"/>
                  </a:cubicBezTo>
                  <a:cubicBezTo>
                    <a:pt x="386" y="66"/>
                    <a:pt x="257" y="35"/>
                    <a:pt x="130" y="3"/>
                  </a:cubicBezTo>
                  <a:cubicBezTo>
                    <a:pt x="122" y="1"/>
                    <a:pt x="114" y="0"/>
                    <a:pt x="10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43"/>
            <p:cNvSpPr/>
            <p:nvPr/>
          </p:nvSpPr>
          <p:spPr>
            <a:xfrm>
              <a:off x="5172055" y="259645"/>
              <a:ext cx="35845" cy="9924"/>
            </a:xfrm>
            <a:custGeom>
              <a:rect b="b" l="l" r="r" t="t"/>
              <a:pathLst>
                <a:path extrusionOk="0" h="250" w="903">
                  <a:moveTo>
                    <a:pt x="687" y="0"/>
                  </a:moveTo>
                  <a:cubicBezTo>
                    <a:pt x="678" y="0"/>
                    <a:pt x="669" y="0"/>
                    <a:pt x="661" y="1"/>
                  </a:cubicBezTo>
                  <a:cubicBezTo>
                    <a:pt x="598" y="4"/>
                    <a:pt x="536" y="8"/>
                    <a:pt x="472" y="10"/>
                  </a:cubicBezTo>
                  <a:cubicBezTo>
                    <a:pt x="390" y="13"/>
                    <a:pt x="308" y="15"/>
                    <a:pt x="226" y="15"/>
                  </a:cubicBezTo>
                  <a:cubicBezTo>
                    <a:pt x="185" y="15"/>
                    <a:pt x="143" y="14"/>
                    <a:pt x="103" y="13"/>
                  </a:cubicBezTo>
                  <a:cubicBezTo>
                    <a:pt x="101" y="13"/>
                    <a:pt x="100" y="13"/>
                    <a:pt x="99" y="13"/>
                  </a:cubicBezTo>
                  <a:cubicBezTo>
                    <a:pt x="51" y="13"/>
                    <a:pt x="11" y="53"/>
                    <a:pt x="6" y="98"/>
                  </a:cubicBezTo>
                  <a:cubicBezTo>
                    <a:pt x="0" y="143"/>
                    <a:pt x="28" y="198"/>
                    <a:pt x="76" y="207"/>
                  </a:cubicBezTo>
                  <a:cubicBezTo>
                    <a:pt x="208" y="229"/>
                    <a:pt x="339" y="245"/>
                    <a:pt x="472" y="248"/>
                  </a:cubicBezTo>
                  <a:cubicBezTo>
                    <a:pt x="493" y="249"/>
                    <a:pt x="513" y="249"/>
                    <a:pt x="534" y="249"/>
                  </a:cubicBezTo>
                  <a:cubicBezTo>
                    <a:pt x="576" y="249"/>
                    <a:pt x="618" y="248"/>
                    <a:pt x="661" y="245"/>
                  </a:cubicBezTo>
                  <a:cubicBezTo>
                    <a:pt x="740" y="240"/>
                    <a:pt x="813" y="229"/>
                    <a:pt x="868" y="165"/>
                  </a:cubicBezTo>
                  <a:cubicBezTo>
                    <a:pt x="902" y="125"/>
                    <a:pt x="892" y="77"/>
                    <a:pt x="852" y="45"/>
                  </a:cubicBezTo>
                  <a:cubicBezTo>
                    <a:pt x="802" y="8"/>
                    <a:pt x="746" y="0"/>
                    <a:pt x="6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43"/>
            <p:cNvSpPr/>
            <p:nvPr/>
          </p:nvSpPr>
          <p:spPr>
            <a:xfrm>
              <a:off x="5196071" y="236979"/>
              <a:ext cx="40608" cy="10043"/>
            </a:xfrm>
            <a:custGeom>
              <a:rect b="b" l="l" r="r" t="t"/>
              <a:pathLst>
                <a:path extrusionOk="0" h="253" w="1023">
                  <a:moveTo>
                    <a:pt x="756" y="0"/>
                  </a:moveTo>
                  <a:cubicBezTo>
                    <a:pt x="672" y="0"/>
                    <a:pt x="586" y="13"/>
                    <a:pt x="504" y="22"/>
                  </a:cubicBezTo>
                  <a:cubicBezTo>
                    <a:pt x="364" y="35"/>
                    <a:pt x="227" y="60"/>
                    <a:pt x="87" y="77"/>
                  </a:cubicBezTo>
                  <a:cubicBezTo>
                    <a:pt x="40" y="82"/>
                    <a:pt x="1" y="113"/>
                    <a:pt x="1" y="163"/>
                  </a:cubicBezTo>
                  <a:cubicBezTo>
                    <a:pt x="1" y="209"/>
                    <a:pt x="38" y="249"/>
                    <a:pt x="84" y="249"/>
                  </a:cubicBezTo>
                  <a:cubicBezTo>
                    <a:pt x="85" y="249"/>
                    <a:pt x="86" y="249"/>
                    <a:pt x="87" y="249"/>
                  </a:cubicBezTo>
                  <a:cubicBezTo>
                    <a:pt x="102" y="249"/>
                    <a:pt x="116" y="248"/>
                    <a:pt x="131" y="248"/>
                  </a:cubicBezTo>
                  <a:cubicBezTo>
                    <a:pt x="226" y="248"/>
                    <a:pt x="321" y="252"/>
                    <a:pt x="416" y="252"/>
                  </a:cubicBezTo>
                  <a:cubicBezTo>
                    <a:pt x="448" y="252"/>
                    <a:pt x="479" y="252"/>
                    <a:pt x="511" y="251"/>
                  </a:cubicBezTo>
                  <a:cubicBezTo>
                    <a:pt x="660" y="246"/>
                    <a:pt x="812" y="251"/>
                    <a:pt x="948" y="186"/>
                  </a:cubicBezTo>
                  <a:cubicBezTo>
                    <a:pt x="1022" y="154"/>
                    <a:pt x="995" y="46"/>
                    <a:pt x="927" y="24"/>
                  </a:cubicBezTo>
                  <a:cubicBezTo>
                    <a:pt x="872" y="6"/>
                    <a:pt x="814" y="0"/>
                    <a:pt x="7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43"/>
            <p:cNvSpPr/>
            <p:nvPr/>
          </p:nvSpPr>
          <p:spPr>
            <a:xfrm>
              <a:off x="5214727" y="265559"/>
              <a:ext cx="36083" cy="18736"/>
            </a:xfrm>
            <a:custGeom>
              <a:rect b="b" l="l" r="r" t="t"/>
              <a:pathLst>
                <a:path extrusionOk="0" h="472" w="909">
                  <a:moveTo>
                    <a:pt x="134" y="0"/>
                  </a:moveTo>
                  <a:cubicBezTo>
                    <a:pt x="127" y="0"/>
                    <a:pt x="120" y="0"/>
                    <a:pt x="113" y="1"/>
                  </a:cubicBezTo>
                  <a:cubicBezTo>
                    <a:pt x="55" y="3"/>
                    <a:pt x="0" y="48"/>
                    <a:pt x="3" y="110"/>
                  </a:cubicBezTo>
                  <a:cubicBezTo>
                    <a:pt x="5" y="168"/>
                    <a:pt x="51" y="219"/>
                    <a:pt x="113" y="219"/>
                  </a:cubicBezTo>
                  <a:cubicBezTo>
                    <a:pt x="125" y="219"/>
                    <a:pt x="139" y="220"/>
                    <a:pt x="151" y="220"/>
                  </a:cubicBezTo>
                  <a:lnTo>
                    <a:pt x="159" y="220"/>
                  </a:lnTo>
                  <a:cubicBezTo>
                    <a:pt x="162" y="221"/>
                    <a:pt x="166" y="221"/>
                    <a:pt x="170" y="223"/>
                  </a:cubicBezTo>
                  <a:cubicBezTo>
                    <a:pt x="195" y="229"/>
                    <a:pt x="219" y="236"/>
                    <a:pt x="244" y="244"/>
                  </a:cubicBezTo>
                  <a:cubicBezTo>
                    <a:pt x="247" y="245"/>
                    <a:pt x="247" y="245"/>
                    <a:pt x="248" y="245"/>
                  </a:cubicBezTo>
                  <a:cubicBezTo>
                    <a:pt x="252" y="247"/>
                    <a:pt x="257" y="249"/>
                    <a:pt x="261" y="252"/>
                  </a:cubicBezTo>
                  <a:cubicBezTo>
                    <a:pt x="273" y="257"/>
                    <a:pt x="285" y="263"/>
                    <a:pt x="296" y="268"/>
                  </a:cubicBezTo>
                  <a:cubicBezTo>
                    <a:pt x="320" y="281"/>
                    <a:pt x="343" y="293"/>
                    <a:pt x="367" y="308"/>
                  </a:cubicBezTo>
                  <a:cubicBezTo>
                    <a:pt x="464" y="365"/>
                    <a:pt x="561" y="433"/>
                    <a:pt x="671" y="463"/>
                  </a:cubicBezTo>
                  <a:cubicBezTo>
                    <a:pt x="691" y="468"/>
                    <a:pt x="715" y="471"/>
                    <a:pt x="739" y="471"/>
                  </a:cubicBezTo>
                  <a:cubicBezTo>
                    <a:pt x="802" y="471"/>
                    <a:pt x="868" y="450"/>
                    <a:pt x="885" y="387"/>
                  </a:cubicBezTo>
                  <a:cubicBezTo>
                    <a:pt x="908" y="304"/>
                    <a:pt x="817" y="252"/>
                    <a:pt x="756" y="229"/>
                  </a:cubicBezTo>
                  <a:cubicBezTo>
                    <a:pt x="733" y="220"/>
                    <a:pt x="712" y="213"/>
                    <a:pt x="690" y="204"/>
                  </a:cubicBezTo>
                  <a:cubicBezTo>
                    <a:pt x="682" y="200"/>
                    <a:pt x="678" y="198"/>
                    <a:pt x="671" y="195"/>
                  </a:cubicBezTo>
                  <a:cubicBezTo>
                    <a:pt x="656" y="189"/>
                    <a:pt x="644" y="184"/>
                    <a:pt x="629" y="178"/>
                  </a:cubicBezTo>
                  <a:cubicBezTo>
                    <a:pt x="581" y="154"/>
                    <a:pt x="533" y="128"/>
                    <a:pt x="484" y="105"/>
                  </a:cubicBezTo>
                  <a:cubicBezTo>
                    <a:pt x="375" y="50"/>
                    <a:pt x="258" y="0"/>
                    <a:pt x="1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43"/>
            <p:cNvSpPr/>
            <p:nvPr/>
          </p:nvSpPr>
          <p:spPr>
            <a:xfrm>
              <a:off x="5234178" y="247379"/>
              <a:ext cx="35249" cy="14886"/>
            </a:xfrm>
            <a:custGeom>
              <a:rect b="b" l="l" r="r" t="t"/>
              <a:pathLst>
                <a:path extrusionOk="0" h="375" w="888">
                  <a:moveTo>
                    <a:pt x="107" y="1"/>
                  </a:moveTo>
                  <a:cubicBezTo>
                    <a:pt x="69" y="1"/>
                    <a:pt x="32" y="24"/>
                    <a:pt x="17" y="62"/>
                  </a:cubicBezTo>
                  <a:cubicBezTo>
                    <a:pt x="1" y="101"/>
                    <a:pt x="12" y="166"/>
                    <a:pt x="58" y="184"/>
                  </a:cubicBezTo>
                  <a:cubicBezTo>
                    <a:pt x="179" y="236"/>
                    <a:pt x="302" y="284"/>
                    <a:pt x="430" y="318"/>
                  </a:cubicBezTo>
                  <a:cubicBezTo>
                    <a:pt x="490" y="334"/>
                    <a:pt x="551" y="349"/>
                    <a:pt x="613" y="360"/>
                  </a:cubicBezTo>
                  <a:cubicBezTo>
                    <a:pt x="650" y="366"/>
                    <a:pt x="691" y="375"/>
                    <a:pt x="731" y="375"/>
                  </a:cubicBezTo>
                  <a:cubicBezTo>
                    <a:pt x="777" y="375"/>
                    <a:pt x="821" y="363"/>
                    <a:pt x="855" y="325"/>
                  </a:cubicBezTo>
                  <a:cubicBezTo>
                    <a:pt x="883" y="292"/>
                    <a:pt x="887" y="251"/>
                    <a:pt x="867" y="213"/>
                  </a:cubicBezTo>
                  <a:cubicBezTo>
                    <a:pt x="831" y="141"/>
                    <a:pt x="749" y="129"/>
                    <a:pt x="679" y="117"/>
                  </a:cubicBezTo>
                  <a:cubicBezTo>
                    <a:pt x="616" y="107"/>
                    <a:pt x="555" y="96"/>
                    <a:pt x="493" y="85"/>
                  </a:cubicBezTo>
                  <a:cubicBezTo>
                    <a:pt x="373" y="62"/>
                    <a:pt x="252" y="37"/>
                    <a:pt x="133" y="4"/>
                  </a:cubicBezTo>
                  <a:cubicBezTo>
                    <a:pt x="124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43"/>
            <p:cNvSpPr/>
            <p:nvPr/>
          </p:nvSpPr>
          <p:spPr>
            <a:xfrm>
              <a:off x="5250016" y="230866"/>
              <a:ext cx="39020" cy="14528"/>
            </a:xfrm>
            <a:custGeom>
              <a:rect b="b" l="l" r="r" t="t"/>
              <a:pathLst>
                <a:path extrusionOk="0" h="366" w="983">
                  <a:moveTo>
                    <a:pt x="518" y="104"/>
                  </a:moveTo>
                  <a:cubicBezTo>
                    <a:pt x="518" y="104"/>
                    <a:pt x="517" y="104"/>
                    <a:pt x="516" y="104"/>
                  </a:cubicBezTo>
                  <a:lnTo>
                    <a:pt x="516" y="104"/>
                  </a:lnTo>
                  <a:cubicBezTo>
                    <a:pt x="520" y="104"/>
                    <a:pt x="522" y="105"/>
                    <a:pt x="523" y="105"/>
                  </a:cubicBezTo>
                  <a:cubicBezTo>
                    <a:pt x="523" y="105"/>
                    <a:pt x="522" y="104"/>
                    <a:pt x="518" y="104"/>
                  </a:cubicBezTo>
                  <a:close/>
                  <a:moveTo>
                    <a:pt x="136" y="1"/>
                  </a:moveTo>
                  <a:cubicBezTo>
                    <a:pt x="82" y="1"/>
                    <a:pt x="28" y="41"/>
                    <a:pt x="16" y="92"/>
                  </a:cubicBezTo>
                  <a:cubicBezTo>
                    <a:pt x="1" y="162"/>
                    <a:pt x="37" y="218"/>
                    <a:pt x="103" y="243"/>
                  </a:cubicBezTo>
                  <a:cubicBezTo>
                    <a:pt x="236" y="293"/>
                    <a:pt x="369" y="340"/>
                    <a:pt x="513" y="358"/>
                  </a:cubicBezTo>
                  <a:cubicBezTo>
                    <a:pt x="549" y="362"/>
                    <a:pt x="587" y="365"/>
                    <a:pt x="626" y="365"/>
                  </a:cubicBezTo>
                  <a:cubicBezTo>
                    <a:pt x="735" y="365"/>
                    <a:pt x="847" y="342"/>
                    <a:pt x="921" y="262"/>
                  </a:cubicBezTo>
                  <a:cubicBezTo>
                    <a:pt x="982" y="200"/>
                    <a:pt x="942" y="84"/>
                    <a:pt x="850" y="84"/>
                  </a:cubicBezTo>
                  <a:cubicBezTo>
                    <a:pt x="849" y="84"/>
                    <a:pt x="848" y="84"/>
                    <a:pt x="847" y="84"/>
                  </a:cubicBezTo>
                  <a:cubicBezTo>
                    <a:pt x="812" y="85"/>
                    <a:pt x="779" y="89"/>
                    <a:pt x="743" y="96"/>
                  </a:cubicBezTo>
                  <a:cubicBezTo>
                    <a:pt x="735" y="98"/>
                    <a:pt x="729" y="99"/>
                    <a:pt x="721" y="100"/>
                  </a:cubicBezTo>
                  <a:cubicBezTo>
                    <a:pt x="714" y="100"/>
                    <a:pt x="682" y="104"/>
                    <a:pt x="671" y="105"/>
                  </a:cubicBezTo>
                  <a:cubicBezTo>
                    <a:pt x="644" y="108"/>
                    <a:pt x="617" y="109"/>
                    <a:pt x="588" y="109"/>
                  </a:cubicBezTo>
                  <a:cubicBezTo>
                    <a:pt x="576" y="109"/>
                    <a:pt x="562" y="108"/>
                    <a:pt x="551" y="108"/>
                  </a:cubicBezTo>
                  <a:cubicBezTo>
                    <a:pt x="542" y="108"/>
                    <a:pt x="534" y="106"/>
                    <a:pt x="526" y="105"/>
                  </a:cubicBezTo>
                  <a:cubicBezTo>
                    <a:pt x="512" y="104"/>
                    <a:pt x="509" y="104"/>
                    <a:pt x="516" y="104"/>
                  </a:cubicBezTo>
                  <a:lnTo>
                    <a:pt x="516" y="104"/>
                  </a:lnTo>
                  <a:cubicBezTo>
                    <a:pt x="514" y="104"/>
                    <a:pt x="512" y="103"/>
                    <a:pt x="509" y="103"/>
                  </a:cubicBezTo>
                  <a:cubicBezTo>
                    <a:pt x="499" y="101"/>
                    <a:pt x="490" y="100"/>
                    <a:pt x="482" y="98"/>
                  </a:cubicBezTo>
                  <a:cubicBezTo>
                    <a:pt x="468" y="94"/>
                    <a:pt x="456" y="92"/>
                    <a:pt x="441" y="89"/>
                  </a:cubicBezTo>
                  <a:cubicBezTo>
                    <a:pt x="410" y="83"/>
                    <a:pt x="380" y="74"/>
                    <a:pt x="348" y="66"/>
                  </a:cubicBezTo>
                  <a:cubicBezTo>
                    <a:pt x="287" y="48"/>
                    <a:pt x="228" y="27"/>
                    <a:pt x="167" y="6"/>
                  </a:cubicBezTo>
                  <a:cubicBezTo>
                    <a:pt x="157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43"/>
            <p:cNvSpPr/>
            <p:nvPr/>
          </p:nvSpPr>
          <p:spPr>
            <a:xfrm>
              <a:off x="5266251" y="210820"/>
              <a:ext cx="39576" cy="12067"/>
            </a:xfrm>
            <a:custGeom>
              <a:rect b="b" l="l" r="r" t="t"/>
              <a:pathLst>
                <a:path extrusionOk="0" h="304" w="997">
                  <a:moveTo>
                    <a:pt x="725" y="1"/>
                  </a:moveTo>
                  <a:cubicBezTo>
                    <a:pt x="659" y="1"/>
                    <a:pt x="595" y="6"/>
                    <a:pt x="529" y="11"/>
                  </a:cubicBezTo>
                  <a:cubicBezTo>
                    <a:pt x="388" y="21"/>
                    <a:pt x="248" y="38"/>
                    <a:pt x="107" y="61"/>
                  </a:cubicBezTo>
                  <a:cubicBezTo>
                    <a:pt x="43" y="71"/>
                    <a:pt x="1" y="156"/>
                    <a:pt x="21" y="214"/>
                  </a:cubicBezTo>
                  <a:cubicBezTo>
                    <a:pt x="40" y="275"/>
                    <a:pt x="89" y="304"/>
                    <a:pt x="146" y="304"/>
                  </a:cubicBezTo>
                  <a:cubicBezTo>
                    <a:pt x="155" y="304"/>
                    <a:pt x="164" y="303"/>
                    <a:pt x="174" y="302"/>
                  </a:cubicBezTo>
                  <a:cubicBezTo>
                    <a:pt x="289" y="283"/>
                    <a:pt x="417" y="270"/>
                    <a:pt x="544" y="261"/>
                  </a:cubicBezTo>
                  <a:cubicBezTo>
                    <a:pt x="608" y="257"/>
                    <a:pt x="674" y="256"/>
                    <a:pt x="738" y="251"/>
                  </a:cubicBezTo>
                  <a:cubicBezTo>
                    <a:pt x="813" y="245"/>
                    <a:pt x="878" y="229"/>
                    <a:pt x="944" y="193"/>
                  </a:cubicBezTo>
                  <a:cubicBezTo>
                    <a:pt x="997" y="166"/>
                    <a:pt x="995" y="85"/>
                    <a:pt x="944" y="57"/>
                  </a:cubicBezTo>
                  <a:cubicBezTo>
                    <a:pt x="876" y="17"/>
                    <a:pt x="804" y="2"/>
                    <a:pt x="7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43"/>
            <p:cNvSpPr/>
            <p:nvPr/>
          </p:nvSpPr>
          <p:spPr>
            <a:xfrm>
              <a:off x="5305787" y="226936"/>
              <a:ext cx="40290" cy="10360"/>
            </a:xfrm>
            <a:custGeom>
              <a:rect b="b" l="l" r="r" t="t"/>
              <a:pathLst>
                <a:path extrusionOk="0" h="261" w="1015">
                  <a:moveTo>
                    <a:pt x="521" y="4"/>
                  </a:moveTo>
                  <a:cubicBezTo>
                    <a:pt x="385" y="4"/>
                    <a:pt x="246" y="11"/>
                    <a:pt x="110" y="24"/>
                  </a:cubicBezTo>
                  <a:cubicBezTo>
                    <a:pt x="52" y="30"/>
                    <a:pt x="1" y="71"/>
                    <a:pt x="1" y="134"/>
                  </a:cubicBezTo>
                  <a:cubicBezTo>
                    <a:pt x="1" y="190"/>
                    <a:pt x="50" y="244"/>
                    <a:pt x="107" y="244"/>
                  </a:cubicBezTo>
                  <a:cubicBezTo>
                    <a:pt x="108" y="244"/>
                    <a:pt x="109" y="244"/>
                    <a:pt x="110" y="243"/>
                  </a:cubicBezTo>
                  <a:cubicBezTo>
                    <a:pt x="165" y="240"/>
                    <a:pt x="220" y="239"/>
                    <a:pt x="275" y="239"/>
                  </a:cubicBezTo>
                  <a:cubicBezTo>
                    <a:pt x="355" y="239"/>
                    <a:pt x="434" y="242"/>
                    <a:pt x="514" y="246"/>
                  </a:cubicBezTo>
                  <a:cubicBezTo>
                    <a:pt x="595" y="249"/>
                    <a:pt x="678" y="260"/>
                    <a:pt x="761" y="260"/>
                  </a:cubicBezTo>
                  <a:cubicBezTo>
                    <a:pt x="817" y="260"/>
                    <a:pt x="872" y="255"/>
                    <a:pt x="925" y="239"/>
                  </a:cubicBezTo>
                  <a:cubicBezTo>
                    <a:pt x="996" y="217"/>
                    <a:pt x="1015" y="114"/>
                    <a:pt x="946" y="74"/>
                  </a:cubicBezTo>
                  <a:cubicBezTo>
                    <a:pt x="819" y="1"/>
                    <a:pt x="662" y="5"/>
                    <a:pt x="521" y="4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43"/>
            <p:cNvSpPr/>
            <p:nvPr/>
          </p:nvSpPr>
          <p:spPr>
            <a:xfrm>
              <a:off x="5294395" y="245513"/>
              <a:ext cx="34574" cy="15322"/>
            </a:xfrm>
            <a:custGeom>
              <a:rect b="b" l="l" r="r" t="t"/>
              <a:pathLst>
                <a:path extrusionOk="0" h="386" w="871">
                  <a:moveTo>
                    <a:pt x="111" y="0"/>
                  </a:moveTo>
                  <a:cubicBezTo>
                    <a:pt x="54" y="0"/>
                    <a:pt x="0" y="55"/>
                    <a:pt x="2" y="114"/>
                  </a:cubicBezTo>
                  <a:cubicBezTo>
                    <a:pt x="5" y="179"/>
                    <a:pt x="52" y="221"/>
                    <a:pt x="116" y="226"/>
                  </a:cubicBezTo>
                  <a:cubicBezTo>
                    <a:pt x="145" y="230"/>
                    <a:pt x="172" y="232"/>
                    <a:pt x="200" y="235"/>
                  </a:cubicBezTo>
                  <a:cubicBezTo>
                    <a:pt x="207" y="236"/>
                    <a:pt x="209" y="236"/>
                    <a:pt x="210" y="236"/>
                  </a:cubicBezTo>
                  <a:cubicBezTo>
                    <a:pt x="215" y="236"/>
                    <a:pt x="220" y="237"/>
                    <a:pt x="224" y="237"/>
                  </a:cubicBezTo>
                  <a:cubicBezTo>
                    <a:pt x="238" y="240"/>
                    <a:pt x="251" y="241"/>
                    <a:pt x="266" y="243"/>
                  </a:cubicBezTo>
                  <a:cubicBezTo>
                    <a:pt x="319" y="252"/>
                    <a:pt x="372" y="266"/>
                    <a:pt x="424" y="280"/>
                  </a:cubicBezTo>
                  <a:cubicBezTo>
                    <a:pt x="476" y="294"/>
                    <a:pt x="528" y="311"/>
                    <a:pt x="579" y="331"/>
                  </a:cubicBezTo>
                  <a:cubicBezTo>
                    <a:pt x="591" y="335"/>
                    <a:pt x="601" y="340"/>
                    <a:pt x="614" y="344"/>
                  </a:cubicBezTo>
                  <a:cubicBezTo>
                    <a:pt x="615" y="345"/>
                    <a:pt x="615" y="345"/>
                    <a:pt x="619" y="346"/>
                  </a:cubicBezTo>
                  <a:cubicBezTo>
                    <a:pt x="631" y="352"/>
                    <a:pt x="646" y="358"/>
                    <a:pt x="658" y="363"/>
                  </a:cubicBezTo>
                  <a:cubicBezTo>
                    <a:pt x="687" y="375"/>
                    <a:pt x="718" y="386"/>
                    <a:pt x="749" y="386"/>
                  </a:cubicBezTo>
                  <a:cubicBezTo>
                    <a:pt x="752" y="386"/>
                    <a:pt x="754" y="386"/>
                    <a:pt x="757" y="386"/>
                  </a:cubicBezTo>
                  <a:cubicBezTo>
                    <a:pt x="797" y="382"/>
                    <a:pt x="832" y="367"/>
                    <a:pt x="853" y="331"/>
                  </a:cubicBezTo>
                  <a:cubicBezTo>
                    <a:pt x="869" y="299"/>
                    <a:pt x="871" y="255"/>
                    <a:pt x="850" y="221"/>
                  </a:cubicBezTo>
                  <a:cubicBezTo>
                    <a:pt x="806" y="154"/>
                    <a:pt x="726" y="130"/>
                    <a:pt x="654" y="104"/>
                  </a:cubicBezTo>
                  <a:cubicBezTo>
                    <a:pt x="600" y="84"/>
                    <a:pt x="544" y="67"/>
                    <a:pt x="486" y="52"/>
                  </a:cubicBezTo>
                  <a:cubicBezTo>
                    <a:pt x="366" y="22"/>
                    <a:pt x="241" y="6"/>
                    <a:pt x="116" y="0"/>
                  </a:cubicBezTo>
                  <a:cubicBezTo>
                    <a:pt x="114" y="0"/>
                    <a:pt x="113" y="0"/>
                    <a:pt x="1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43"/>
            <p:cNvSpPr/>
            <p:nvPr/>
          </p:nvSpPr>
          <p:spPr>
            <a:xfrm>
              <a:off x="5281415" y="270124"/>
              <a:ext cx="27826" cy="19014"/>
            </a:xfrm>
            <a:custGeom>
              <a:rect b="b" l="l" r="r" t="t"/>
              <a:pathLst>
                <a:path extrusionOk="0" h="479" w="701">
                  <a:moveTo>
                    <a:pt x="119" y="1"/>
                  </a:moveTo>
                  <a:cubicBezTo>
                    <a:pt x="82" y="1"/>
                    <a:pt x="45" y="18"/>
                    <a:pt x="27" y="52"/>
                  </a:cubicBezTo>
                  <a:cubicBezTo>
                    <a:pt x="0" y="103"/>
                    <a:pt x="15" y="167"/>
                    <a:pt x="65" y="198"/>
                  </a:cubicBezTo>
                  <a:cubicBezTo>
                    <a:pt x="151" y="249"/>
                    <a:pt x="235" y="301"/>
                    <a:pt x="319" y="354"/>
                  </a:cubicBezTo>
                  <a:cubicBezTo>
                    <a:pt x="361" y="381"/>
                    <a:pt x="405" y="410"/>
                    <a:pt x="449" y="436"/>
                  </a:cubicBezTo>
                  <a:cubicBezTo>
                    <a:pt x="474" y="450"/>
                    <a:pt x="501" y="466"/>
                    <a:pt x="528" y="474"/>
                  </a:cubicBezTo>
                  <a:cubicBezTo>
                    <a:pt x="540" y="477"/>
                    <a:pt x="553" y="478"/>
                    <a:pt x="566" y="478"/>
                  </a:cubicBezTo>
                  <a:cubicBezTo>
                    <a:pt x="607" y="478"/>
                    <a:pt x="647" y="463"/>
                    <a:pt x="669" y="426"/>
                  </a:cubicBezTo>
                  <a:cubicBezTo>
                    <a:pt x="701" y="377"/>
                    <a:pt x="681" y="319"/>
                    <a:pt x="645" y="280"/>
                  </a:cubicBezTo>
                  <a:cubicBezTo>
                    <a:pt x="625" y="259"/>
                    <a:pt x="598" y="244"/>
                    <a:pt x="573" y="229"/>
                  </a:cubicBezTo>
                  <a:cubicBezTo>
                    <a:pt x="529" y="203"/>
                    <a:pt x="483" y="179"/>
                    <a:pt x="436" y="156"/>
                  </a:cubicBezTo>
                  <a:cubicBezTo>
                    <a:pt x="348" y="110"/>
                    <a:pt x="260" y="64"/>
                    <a:pt x="173" y="15"/>
                  </a:cubicBezTo>
                  <a:cubicBezTo>
                    <a:pt x="157" y="5"/>
                    <a:pt x="138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43"/>
            <p:cNvSpPr/>
            <p:nvPr/>
          </p:nvSpPr>
          <p:spPr>
            <a:xfrm>
              <a:off x="5250572" y="297792"/>
              <a:ext cx="33701" cy="20205"/>
            </a:xfrm>
            <a:custGeom>
              <a:rect b="b" l="l" r="r" t="t"/>
              <a:pathLst>
                <a:path extrusionOk="0" h="509" w="849">
                  <a:moveTo>
                    <a:pt x="130" y="0"/>
                  </a:moveTo>
                  <a:cubicBezTo>
                    <a:pt x="85" y="0"/>
                    <a:pt x="38" y="37"/>
                    <a:pt x="21" y="76"/>
                  </a:cubicBezTo>
                  <a:cubicBezTo>
                    <a:pt x="0" y="126"/>
                    <a:pt x="16" y="201"/>
                    <a:pt x="70" y="226"/>
                  </a:cubicBezTo>
                  <a:cubicBezTo>
                    <a:pt x="174" y="272"/>
                    <a:pt x="277" y="321"/>
                    <a:pt x="379" y="372"/>
                  </a:cubicBezTo>
                  <a:cubicBezTo>
                    <a:pt x="429" y="398"/>
                    <a:pt x="480" y="424"/>
                    <a:pt x="530" y="450"/>
                  </a:cubicBezTo>
                  <a:cubicBezTo>
                    <a:pt x="587" y="480"/>
                    <a:pt x="645" y="508"/>
                    <a:pt x="711" y="508"/>
                  </a:cubicBezTo>
                  <a:cubicBezTo>
                    <a:pt x="715" y="508"/>
                    <a:pt x="720" y="508"/>
                    <a:pt x="724" y="508"/>
                  </a:cubicBezTo>
                  <a:cubicBezTo>
                    <a:pt x="799" y="505"/>
                    <a:pt x="849" y="429"/>
                    <a:pt x="809" y="361"/>
                  </a:cubicBezTo>
                  <a:cubicBezTo>
                    <a:pt x="789" y="325"/>
                    <a:pt x="761" y="297"/>
                    <a:pt x="726" y="273"/>
                  </a:cubicBezTo>
                  <a:cubicBezTo>
                    <a:pt x="704" y="257"/>
                    <a:pt x="681" y="246"/>
                    <a:pt x="657" y="232"/>
                  </a:cubicBezTo>
                  <a:cubicBezTo>
                    <a:pt x="605" y="206"/>
                    <a:pt x="552" y="180"/>
                    <a:pt x="499" y="156"/>
                  </a:cubicBezTo>
                  <a:cubicBezTo>
                    <a:pt x="388" y="104"/>
                    <a:pt x="276" y="54"/>
                    <a:pt x="163" y="7"/>
                  </a:cubicBezTo>
                  <a:cubicBezTo>
                    <a:pt x="152" y="3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43"/>
            <p:cNvSpPr/>
            <p:nvPr/>
          </p:nvSpPr>
          <p:spPr>
            <a:xfrm>
              <a:off x="5237830" y="317996"/>
              <a:ext cx="33939" cy="14171"/>
            </a:xfrm>
            <a:custGeom>
              <a:rect b="b" l="l" r="r" t="t"/>
              <a:pathLst>
                <a:path extrusionOk="0" h="357" w="855">
                  <a:moveTo>
                    <a:pt x="119" y="0"/>
                  </a:moveTo>
                  <a:cubicBezTo>
                    <a:pt x="72" y="0"/>
                    <a:pt x="24" y="32"/>
                    <a:pt x="14" y="80"/>
                  </a:cubicBezTo>
                  <a:cubicBezTo>
                    <a:pt x="0" y="140"/>
                    <a:pt x="32" y="194"/>
                    <a:pt x="89" y="213"/>
                  </a:cubicBezTo>
                  <a:cubicBezTo>
                    <a:pt x="193" y="248"/>
                    <a:pt x="297" y="280"/>
                    <a:pt x="404" y="308"/>
                  </a:cubicBezTo>
                  <a:cubicBezTo>
                    <a:pt x="457" y="322"/>
                    <a:pt x="509" y="335"/>
                    <a:pt x="562" y="345"/>
                  </a:cubicBezTo>
                  <a:cubicBezTo>
                    <a:pt x="593" y="350"/>
                    <a:pt x="626" y="356"/>
                    <a:pt x="658" y="356"/>
                  </a:cubicBezTo>
                  <a:cubicBezTo>
                    <a:pt x="660" y="356"/>
                    <a:pt x="663" y="356"/>
                    <a:pt x="665" y="356"/>
                  </a:cubicBezTo>
                  <a:cubicBezTo>
                    <a:pt x="697" y="355"/>
                    <a:pt x="729" y="350"/>
                    <a:pt x="761" y="345"/>
                  </a:cubicBezTo>
                  <a:cubicBezTo>
                    <a:pt x="844" y="330"/>
                    <a:pt x="854" y="206"/>
                    <a:pt x="785" y="169"/>
                  </a:cubicBezTo>
                  <a:cubicBezTo>
                    <a:pt x="729" y="140"/>
                    <a:pt x="675" y="119"/>
                    <a:pt x="615" y="107"/>
                  </a:cubicBezTo>
                  <a:cubicBezTo>
                    <a:pt x="565" y="97"/>
                    <a:pt x="513" y="90"/>
                    <a:pt x="462" y="79"/>
                  </a:cubicBezTo>
                  <a:cubicBezTo>
                    <a:pt x="357" y="58"/>
                    <a:pt x="250" y="33"/>
                    <a:pt x="146" y="4"/>
                  </a:cubicBezTo>
                  <a:cubicBezTo>
                    <a:pt x="137" y="2"/>
                    <a:pt x="128" y="0"/>
                    <a:pt x="11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43"/>
            <p:cNvSpPr/>
            <p:nvPr/>
          </p:nvSpPr>
          <p:spPr>
            <a:xfrm>
              <a:off x="5295903" y="294576"/>
              <a:ext cx="36638" cy="12583"/>
            </a:xfrm>
            <a:custGeom>
              <a:rect b="b" l="l" r="r" t="t"/>
              <a:pathLst>
                <a:path extrusionOk="0" h="317" w="923">
                  <a:moveTo>
                    <a:pt x="116" y="0"/>
                  </a:moveTo>
                  <a:cubicBezTo>
                    <a:pt x="75" y="0"/>
                    <a:pt x="34" y="32"/>
                    <a:pt x="19" y="67"/>
                  </a:cubicBezTo>
                  <a:cubicBezTo>
                    <a:pt x="1" y="113"/>
                    <a:pt x="14" y="176"/>
                    <a:pt x="62" y="198"/>
                  </a:cubicBezTo>
                  <a:cubicBezTo>
                    <a:pt x="189" y="260"/>
                    <a:pt x="326" y="297"/>
                    <a:pt x="465" y="312"/>
                  </a:cubicBezTo>
                  <a:cubicBezTo>
                    <a:pt x="493" y="315"/>
                    <a:pt x="521" y="316"/>
                    <a:pt x="548" y="316"/>
                  </a:cubicBezTo>
                  <a:cubicBezTo>
                    <a:pt x="585" y="316"/>
                    <a:pt x="621" y="314"/>
                    <a:pt x="658" y="309"/>
                  </a:cubicBezTo>
                  <a:cubicBezTo>
                    <a:pt x="741" y="298"/>
                    <a:pt x="819" y="280"/>
                    <a:pt x="875" y="213"/>
                  </a:cubicBezTo>
                  <a:cubicBezTo>
                    <a:pt x="922" y="162"/>
                    <a:pt x="909" y="81"/>
                    <a:pt x="838" y="61"/>
                  </a:cubicBezTo>
                  <a:cubicBezTo>
                    <a:pt x="806" y="52"/>
                    <a:pt x="766" y="46"/>
                    <a:pt x="731" y="46"/>
                  </a:cubicBezTo>
                  <a:cubicBezTo>
                    <a:pt x="697" y="46"/>
                    <a:pt x="660" y="57"/>
                    <a:pt x="625" y="62"/>
                  </a:cubicBezTo>
                  <a:lnTo>
                    <a:pt x="623" y="62"/>
                  </a:lnTo>
                  <a:cubicBezTo>
                    <a:pt x="615" y="63"/>
                    <a:pt x="608" y="63"/>
                    <a:pt x="599" y="64"/>
                  </a:cubicBezTo>
                  <a:cubicBezTo>
                    <a:pt x="588" y="66"/>
                    <a:pt x="574" y="66"/>
                    <a:pt x="563" y="67"/>
                  </a:cubicBezTo>
                  <a:cubicBezTo>
                    <a:pt x="534" y="69"/>
                    <a:pt x="504" y="71"/>
                    <a:pt x="472" y="71"/>
                  </a:cubicBezTo>
                  <a:cubicBezTo>
                    <a:pt x="442" y="71"/>
                    <a:pt x="412" y="70"/>
                    <a:pt x="382" y="67"/>
                  </a:cubicBezTo>
                  <a:cubicBezTo>
                    <a:pt x="348" y="64"/>
                    <a:pt x="352" y="64"/>
                    <a:pt x="317" y="58"/>
                  </a:cubicBezTo>
                  <a:cubicBezTo>
                    <a:pt x="257" y="46"/>
                    <a:pt x="200" y="28"/>
                    <a:pt x="144" y="6"/>
                  </a:cubicBezTo>
                  <a:cubicBezTo>
                    <a:pt x="135" y="2"/>
                    <a:pt x="126" y="0"/>
                    <a:pt x="11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43"/>
            <p:cNvSpPr/>
            <p:nvPr/>
          </p:nvSpPr>
          <p:spPr>
            <a:xfrm>
              <a:off x="5327223" y="264924"/>
              <a:ext cx="32550" cy="10360"/>
            </a:xfrm>
            <a:custGeom>
              <a:rect b="b" l="l" r="r" t="t"/>
              <a:pathLst>
                <a:path extrusionOk="0" h="261" w="820">
                  <a:moveTo>
                    <a:pt x="614" y="0"/>
                  </a:moveTo>
                  <a:cubicBezTo>
                    <a:pt x="602" y="0"/>
                    <a:pt x="591" y="0"/>
                    <a:pt x="579" y="1"/>
                  </a:cubicBezTo>
                  <a:cubicBezTo>
                    <a:pt x="528" y="1"/>
                    <a:pt x="476" y="2"/>
                    <a:pt x="425" y="2"/>
                  </a:cubicBezTo>
                  <a:cubicBezTo>
                    <a:pt x="323" y="3"/>
                    <a:pt x="221" y="3"/>
                    <a:pt x="118" y="4"/>
                  </a:cubicBezTo>
                  <a:cubicBezTo>
                    <a:pt x="58" y="4"/>
                    <a:pt x="0" y="56"/>
                    <a:pt x="3" y="120"/>
                  </a:cubicBezTo>
                  <a:cubicBezTo>
                    <a:pt x="6" y="184"/>
                    <a:pt x="54" y="231"/>
                    <a:pt x="118" y="234"/>
                  </a:cubicBezTo>
                  <a:cubicBezTo>
                    <a:pt x="219" y="239"/>
                    <a:pt x="319" y="245"/>
                    <a:pt x="420" y="250"/>
                  </a:cubicBezTo>
                  <a:lnTo>
                    <a:pt x="569" y="257"/>
                  </a:lnTo>
                  <a:cubicBezTo>
                    <a:pt x="594" y="258"/>
                    <a:pt x="624" y="261"/>
                    <a:pt x="653" y="261"/>
                  </a:cubicBezTo>
                  <a:cubicBezTo>
                    <a:pt x="692" y="261"/>
                    <a:pt x="730" y="256"/>
                    <a:pt x="758" y="235"/>
                  </a:cubicBezTo>
                  <a:cubicBezTo>
                    <a:pt x="789" y="213"/>
                    <a:pt x="810" y="187"/>
                    <a:pt x="815" y="148"/>
                  </a:cubicBezTo>
                  <a:cubicBezTo>
                    <a:pt x="820" y="114"/>
                    <a:pt x="812" y="70"/>
                    <a:pt x="782" y="48"/>
                  </a:cubicBezTo>
                  <a:cubicBezTo>
                    <a:pt x="760" y="30"/>
                    <a:pt x="742" y="15"/>
                    <a:pt x="713" y="8"/>
                  </a:cubicBezTo>
                  <a:cubicBezTo>
                    <a:pt x="693" y="4"/>
                    <a:pt x="670" y="2"/>
                    <a:pt x="649" y="1"/>
                  </a:cubicBezTo>
                  <a:cubicBezTo>
                    <a:pt x="637" y="0"/>
                    <a:pt x="626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43"/>
            <p:cNvSpPr/>
            <p:nvPr/>
          </p:nvSpPr>
          <p:spPr>
            <a:xfrm>
              <a:off x="5197182" y="306128"/>
              <a:ext cx="29295" cy="13258"/>
            </a:xfrm>
            <a:custGeom>
              <a:rect b="b" l="l" r="r" t="t"/>
              <a:pathLst>
                <a:path extrusionOk="0" h="334" w="738">
                  <a:moveTo>
                    <a:pt x="258" y="1"/>
                  </a:moveTo>
                  <a:cubicBezTo>
                    <a:pt x="204" y="1"/>
                    <a:pt x="149" y="5"/>
                    <a:pt x="95" y="15"/>
                  </a:cubicBezTo>
                  <a:cubicBezTo>
                    <a:pt x="38" y="25"/>
                    <a:pt x="1" y="98"/>
                    <a:pt x="17" y="152"/>
                  </a:cubicBezTo>
                  <a:cubicBezTo>
                    <a:pt x="34" y="206"/>
                    <a:pt x="77" y="233"/>
                    <a:pt x="129" y="233"/>
                  </a:cubicBezTo>
                  <a:cubicBezTo>
                    <a:pt x="137" y="233"/>
                    <a:pt x="146" y="232"/>
                    <a:pt x="155" y="230"/>
                  </a:cubicBezTo>
                  <a:cubicBezTo>
                    <a:pt x="160" y="230"/>
                    <a:pt x="178" y="224"/>
                    <a:pt x="179" y="224"/>
                  </a:cubicBezTo>
                  <a:lnTo>
                    <a:pt x="179" y="224"/>
                  </a:lnTo>
                  <a:cubicBezTo>
                    <a:pt x="180" y="224"/>
                    <a:pt x="177" y="225"/>
                    <a:pt x="168" y="228"/>
                  </a:cubicBezTo>
                  <a:cubicBezTo>
                    <a:pt x="179" y="225"/>
                    <a:pt x="191" y="225"/>
                    <a:pt x="202" y="225"/>
                  </a:cubicBezTo>
                  <a:cubicBezTo>
                    <a:pt x="214" y="225"/>
                    <a:pt x="225" y="224"/>
                    <a:pt x="237" y="224"/>
                  </a:cubicBezTo>
                  <a:cubicBezTo>
                    <a:pt x="248" y="224"/>
                    <a:pt x="259" y="225"/>
                    <a:pt x="271" y="225"/>
                  </a:cubicBezTo>
                  <a:cubicBezTo>
                    <a:pt x="283" y="227"/>
                    <a:pt x="294" y="227"/>
                    <a:pt x="306" y="228"/>
                  </a:cubicBezTo>
                  <a:lnTo>
                    <a:pt x="310" y="228"/>
                  </a:lnTo>
                  <a:cubicBezTo>
                    <a:pt x="313" y="228"/>
                    <a:pt x="316" y="229"/>
                    <a:pt x="319" y="229"/>
                  </a:cubicBezTo>
                  <a:cubicBezTo>
                    <a:pt x="340" y="233"/>
                    <a:pt x="362" y="237"/>
                    <a:pt x="383" y="244"/>
                  </a:cubicBezTo>
                  <a:cubicBezTo>
                    <a:pt x="404" y="249"/>
                    <a:pt x="425" y="255"/>
                    <a:pt x="445" y="263"/>
                  </a:cubicBezTo>
                  <a:cubicBezTo>
                    <a:pt x="447" y="264"/>
                    <a:pt x="452" y="265"/>
                    <a:pt x="457" y="267"/>
                  </a:cubicBezTo>
                  <a:lnTo>
                    <a:pt x="457" y="267"/>
                  </a:lnTo>
                  <a:cubicBezTo>
                    <a:pt x="457" y="267"/>
                    <a:pt x="457" y="267"/>
                    <a:pt x="457" y="267"/>
                  </a:cubicBezTo>
                  <a:lnTo>
                    <a:pt x="457" y="267"/>
                  </a:lnTo>
                  <a:cubicBezTo>
                    <a:pt x="457" y="267"/>
                    <a:pt x="457" y="267"/>
                    <a:pt x="458" y="267"/>
                  </a:cubicBezTo>
                  <a:lnTo>
                    <a:pt x="458" y="267"/>
                  </a:lnTo>
                  <a:cubicBezTo>
                    <a:pt x="458" y="267"/>
                    <a:pt x="458" y="267"/>
                    <a:pt x="458" y="267"/>
                  </a:cubicBezTo>
                  <a:lnTo>
                    <a:pt x="458" y="267"/>
                  </a:lnTo>
                  <a:cubicBezTo>
                    <a:pt x="468" y="271"/>
                    <a:pt x="478" y="276"/>
                    <a:pt x="488" y="281"/>
                  </a:cubicBezTo>
                  <a:cubicBezTo>
                    <a:pt x="533" y="304"/>
                    <a:pt x="579" y="333"/>
                    <a:pt x="629" y="333"/>
                  </a:cubicBezTo>
                  <a:cubicBezTo>
                    <a:pt x="642" y="333"/>
                    <a:pt x="656" y="331"/>
                    <a:pt x="669" y="326"/>
                  </a:cubicBezTo>
                  <a:cubicBezTo>
                    <a:pt x="708" y="312"/>
                    <a:pt x="738" y="279"/>
                    <a:pt x="737" y="236"/>
                  </a:cubicBezTo>
                  <a:cubicBezTo>
                    <a:pt x="736" y="154"/>
                    <a:pt x="670" y="105"/>
                    <a:pt x="603" y="76"/>
                  </a:cubicBezTo>
                  <a:cubicBezTo>
                    <a:pt x="549" y="52"/>
                    <a:pt x="496" y="32"/>
                    <a:pt x="439" y="20"/>
                  </a:cubicBezTo>
                  <a:cubicBezTo>
                    <a:pt x="379" y="7"/>
                    <a:pt x="318" y="1"/>
                    <a:pt x="2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43"/>
            <p:cNvSpPr/>
            <p:nvPr/>
          </p:nvSpPr>
          <p:spPr>
            <a:xfrm>
              <a:off x="5184003" y="331374"/>
              <a:ext cx="37472" cy="10837"/>
            </a:xfrm>
            <a:custGeom>
              <a:rect b="b" l="l" r="r" t="t"/>
              <a:pathLst>
                <a:path extrusionOk="0" h="273" w="944">
                  <a:moveTo>
                    <a:pt x="763" y="0"/>
                  </a:moveTo>
                  <a:cubicBezTo>
                    <a:pt x="738" y="0"/>
                    <a:pt x="713" y="2"/>
                    <a:pt x="689" y="5"/>
                  </a:cubicBezTo>
                  <a:cubicBezTo>
                    <a:pt x="627" y="11"/>
                    <a:pt x="567" y="19"/>
                    <a:pt x="506" y="24"/>
                  </a:cubicBezTo>
                  <a:cubicBezTo>
                    <a:pt x="413" y="32"/>
                    <a:pt x="321" y="35"/>
                    <a:pt x="228" y="35"/>
                  </a:cubicBezTo>
                  <a:cubicBezTo>
                    <a:pt x="193" y="35"/>
                    <a:pt x="157" y="35"/>
                    <a:pt x="121" y="34"/>
                  </a:cubicBezTo>
                  <a:cubicBezTo>
                    <a:pt x="120" y="34"/>
                    <a:pt x="119" y="34"/>
                    <a:pt x="118" y="34"/>
                  </a:cubicBezTo>
                  <a:cubicBezTo>
                    <a:pt x="57" y="34"/>
                    <a:pt x="0" y="90"/>
                    <a:pt x="3" y="152"/>
                  </a:cubicBezTo>
                  <a:cubicBezTo>
                    <a:pt x="6" y="218"/>
                    <a:pt x="55" y="268"/>
                    <a:pt x="121" y="270"/>
                  </a:cubicBezTo>
                  <a:cubicBezTo>
                    <a:pt x="165" y="272"/>
                    <a:pt x="208" y="273"/>
                    <a:pt x="251" y="273"/>
                  </a:cubicBezTo>
                  <a:cubicBezTo>
                    <a:pt x="338" y="273"/>
                    <a:pt x="425" y="270"/>
                    <a:pt x="512" y="264"/>
                  </a:cubicBezTo>
                  <a:cubicBezTo>
                    <a:pt x="582" y="259"/>
                    <a:pt x="651" y="251"/>
                    <a:pt x="720" y="242"/>
                  </a:cubicBezTo>
                  <a:cubicBezTo>
                    <a:pt x="789" y="231"/>
                    <a:pt x="866" y="212"/>
                    <a:pt x="912" y="155"/>
                  </a:cubicBezTo>
                  <a:cubicBezTo>
                    <a:pt x="944" y="115"/>
                    <a:pt x="944" y="60"/>
                    <a:pt x="897" y="32"/>
                  </a:cubicBezTo>
                  <a:cubicBezTo>
                    <a:pt x="856" y="7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43"/>
            <p:cNvSpPr/>
            <p:nvPr/>
          </p:nvSpPr>
          <p:spPr>
            <a:xfrm>
              <a:off x="5194761" y="110947"/>
              <a:ext cx="39377" cy="87011"/>
            </a:xfrm>
            <a:custGeom>
              <a:rect b="b" l="l" r="r" t="t"/>
              <a:pathLst>
                <a:path extrusionOk="0" h="2192" w="992">
                  <a:moveTo>
                    <a:pt x="150" y="1"/>
                  </a:moveTo>
                  <a:cubicBezTo>
                    <a:pt x="98" y="32"/>
                    <a:pt x="49" y="74"/>
                    <a:pt x="0" y="110"/>
                  </a:cubicBezTo>
                  <a:cubicBezTo>
                    <a:pt x="37" y="148"/>
                    <a:pt x="72" y="189"/>
                    <a:pt x="104" y="231"/>
                  </a:cubicBezTo>
                  <a:cubicBezTo>
                    <a:pt x="281" y="454"/>
                    <a:pt x="424" y="709"/>
                    <a:pt x="527" y="974"/>
                  </a:cubicBezTo>
                  <a:cubicBezTo>
                    <a:pt x="641" y="1262"/>
                    <a:pt x="713" y="1567"/>
                    <a:pt x="754" y="1872"/>
                  </a:cubicBezTo>
                  <a:cubicBezTo>
                    <a:pt x="768" y="1978"/>
                    <a:pt x="777" y="2084"/>
                    <a:pt x="783" y="2192"/>
                  </a:cubicBezTo>
                  <a:cubicBezTo>
                    <a:pt x="852" y="2135"/>
                    <a:pt x="922" y="2080"/>
                    <a:pt x="992" y="2031"/>
                  </a:cubicBezTo>
                  <a:cubicBezTo>
                    <a:pt x="983" y="1949"/>
                    <a:pt x="971" y="1867"/>
                    <a:pt x="959" y="1788"/>
                  </a:cubicBezTo>
                  <a:cubicBezTo>
                    <a:pt x="908" y="1450"/>
                    <a:pt x="820" y="1124"/>
                    <a:pt x="682" y="813"/>
                  </a:cubicBezTo>
                  <a:cubicBezTo>
                    <a:pt x="558" y="533"/>
                    <a:pt x="395" y="272"/>
                    <a:pt x="190" y="44"/>
                  </a:cubicBezTo>
                  <a:cubicBezTo>
                    <a:pt x="177" y="31"/>
                    <a:pt x="164" y="16"/>
                    <a:pt x="1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43"/>
            <p:cNvSpPr/>
            <p:nvPr/>
          </p:nvSpPr>
          <p:spPr>
            <a:xfrm>
              <a:off x="5238862" y="107692"/>
              <a:ext cx="26993" cy="73793"/>
            </a:xfrm>
            <a:custGeom>
              <a:rect b="b" l="l" r="r" t="t"/>
              <a:pathLst>
                <a:path extrusionOk="0" h="1859" w="680">
                  <a:moveTo>
                    <a:pt x="16" y="1"/>
                  </a:moveTo>
                  <a:cubicBezTo>
                    <a:pt x="11" y="1"/>
                    <a:pt x="6" y="1"/>
                    <a:pt x="0" y="1"/>
                  </a:cubicBezTo>
                  <a:cubicBezTo>
                    <a:pt x="156" y="352"/>
                    <a:pt x="282" y="713"/>
                    <a:pt x="358" y="1093"/>
                  </a:cubicBezTo>
                  <a:cubicBezTo>
                    <a:pt x="406" y="1345"/>
                    <a:pt x="437" y="1600"/>
                    <a:pt x="445" y="1858"/>
                  </a:cubicBezTo>
                  <a:cubicBezTo>
                    <a:pt x="510" y="1845"/>
                    <a:pt x="576" y="1839"/>
                    <a:pt x="646" y="1839"/>
                  </a:cubicBezTo>
                  <a:cubicBezTo>
                    <a:pt x="656" y="1839"/>
                    <a:pt x="666" y="1839"/>
                    <a:pt x="676" y="1839"/>
                  </a:cubicBezTo>
                  <a:lnTo>
                    <a:pt x="679" y="1839"/>
                  </a:lnTo>
                  <a:cubicBezTo>
                    <a:pt x="667" y="1568"/>
                    <a:pt x="633" y="1297"/>
                    <a:pt x="573" y="1032"/>
                  </a:cubicBezTo>
                  <a:cubicBezTo>
                    <a:pt x="498" y="700"/>
                    <a:pt x="390" y="369"/>
                    <a:pt x="238" y="60"/>
                  </a:cubicBezTo>
                  <a:cubicBezTo>
                    <a:pt x="208" y="49"/>
                    <a:pt x="179" y="40"/>
                    <a:pt x="149" y="28"/>
                  </a:cubicBezTo>
                  <a:cubicBezTo>
                    <a:pt x="107" y="15"/>
                    <a:pt x="61" y="1"/>
                    <a:pt x="1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43"/>
            <p:cNvSpPr/>
            <p:nvPr/>
          </p:nvSpPr>
          <p:spPr>
            <a:xfrm>
              <a:off x="5278676" y="108129"/>
              <a:ext cx="19967" cy="79628"/>
            </a:xfrm>
            <a:custGeom>
              <a:rect b="b" l="l" r="r" t="t"/>
              <a:pathLst>
                <a:path extrusionOk="0" h="2006" w="503">
                  <a:moveTo>
                    <a:pt x="182" y="1"/>
                  </a:moveTo>
                  <a:cubicBezTo>
                    <a:pt x="121" y="30"/>
                    <a:pt x="62" y="60"/>
                    <a:pt x="0" y="84"/>
                  </a:cubicBezTo>
                  <a:cubicBezTo>
                    <a:pt x="60" y="291"/>
                    <a:pt x="110" y="503"/>
                    <a:pt x="148" y="714"/>
                  </a:cubicBezTo>
                  <a:cubicBezTo>
                    <a:pt x="172" y="830"/>
                    <a:pt x="189" y="946"/>
                    <a:pt x="204" y="1062"/>
                  </a:cubicBezTo>
                  <a:cubicBezTo>
                    <a:pt x="235" y="1290"/>
                    <a:pt x="250" y="1518"/>
                    <a:pt x="251" y="1747"/>
                  </a:cubicBezTo>
                  <a:cubicBezTo>
                    <a:pt x="252" y="1802"/>
                    <a:pt x="252" y="1859"/>
                    <a:pt x="251" y="1915"/>
                  </a:cubicBezTo>
                  <a:cubicBezTo>
                    <a:pt x="251" y="1918"/>
                    <a:pt x="251" y="1925"/>
                    <a:pt x="250" y="1929"/>
                  </a:cubicBezTo>
                  <a:cubicBezTo>
                    <a:pt x="334" y="1952"/>
                    <a:pt x="416" y="1978"/>
                    <a:pt x="497" y="2005"/>
                  </a:cubicBezTo>
                  <a:cubicBezTo>
                    <a:pt x="497" y="1975"/>
                    <a:pt x="499" y="1945"/>
                    <a:pt x="499" y="1915"/>
                  </a:cubicBezTo>
                  <a:cubicBezTo>
                    <a:pt x="502" y="1620"/>
                    <a:pt x="481" y="1326"/>
                    <a:pt x="442" y="1034"/>
                  </a:cubicBezTo>
                  <a:cubicBezTo>
                    <a:pt x="393" y="678"/>
                    <a:pt x="304" y="333"/>
                    <a:pt x="1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43"/>
            <p:cNvSpPr/>
            <p:nvPr/>
          </p:nvSpPr>
          <p:spPr>
            <a:xfrm>
              <a:off x="5315513" y="110987"/>
              <a:ext cx="12583" cy="85622"/>
            </a:xfrm>
            <a:custGeom>
              <a:rect b="b" l="l" r="r" t="t"/>
              <a:pathLst>
                <a:path extrusionOk="0" h="2157" w="317">
                  <a:moveTo>
                    <a:pt x="0" y="1"/>
                  </a:moveTo>
                  <a:lnTo>
                    <a:pt x="0" y="1"/>
                  </a:lnTo>
                  <a:cubicBezTo>
                    <a:pt x="63" y="399"/>
                    <a:pt x="83" y="809"/>
                    <a:pt x="82" y="1201"/>
                  </a:cubicBezTo>
                  <a:cubicBezTo>
                    <a:pt x="82" y="1490"/>
                    <a:pt x="61" y="1780"/>
                    <a:pt x="22" y="2067"/>
                  </a:cubicBezTo>
                  <a:cubicBezTo>
                    <a:pt x="21" y="2072"/>
                    <a:pt x="21" y="2078"/>
                    <a:pt x="20" y="2084"/>
                  </a:cubicBezTo>
                  <a:cubicBezTo>
                    <a:pt x="26" y="2088"/>
                    <a:pt x="33" y="2090"/>
                    <a:pt x="40" y="2092"/>
                  </a:cubicBezTo>
                  <a:cubicBezTo>
                    <a:pt x="111" y="2114"/>
                    <a:pt x="183" y="2136"/>
                    <a:pt x="255" y="2156"/>
                  </a:cubicBezTo>
                  <a:cubicBezTo>
                    <a:pt x="255" y="2145"/>
                    <a:pt x="259" y="2133"/>
                    <a:pt x="260" y="2120"/>
                  </a:cubicBezTo>
                  <a:cubicBezTo>
                    <a:pt x="298" y="1847"/>
                    <a:pt x="316" y="1571"/>
                    <a:pt x="317" y="1296"/>
                  </a:cubicBezTo>
                  <a:lnTo>
                    <a:pt x="317" y="1201"/>
                  </a:lnTo>
                  <a:cubicBezTo>
                    <a:pt x="316" y="1074"/>
                    <a:pt x="311" y="948"/>
                    <a:pt x="301" y="823"/>
                  </a:cubicBezTo>
                  <a:cubicBezTo>
                    <a:pt x="288" y="650"/>
                    <a:pt x="267" y="478"/>
                    <a:pt x="238" y="308"/>
                  </a:cubicBezTo>
                  <a:cubicBezTo>
                    <a:pt x="228" y="257"/>
                    <a:pt x="218" y="209"/>
                    <a:pt x="208" y="160"/>
                  </a:cubicBezTo>
                  <a:cubicBezTo>
                    <a:pt x="198" y="141"/>
                    <a:pt x="191" y="124"/>
                    <a:pt x="180" y="108"/>
                  </a:cubicBezTo>
                  <a:cubicBezTo>
                    <a:pt x="113" y="85"/>
                    <a:pt x="57" y="45"/>
                    <a:pt x="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43"/>
            <p:cNvSpPr/>
            <p:nvPr/>
          </p:nvSpPr>
          <p:spPr>
            <a:xfrm>
              <a:off x="5336352" y="111424"/>
              <a:ext cx="18895" cy="90584"/>
            </a:xfrm>
            <a:custGeom>
              <a:rect b="b" l="l" r="r" t="t"/>
              <a:pathLst>
                <a:path extrusionOk="0" h="2282" w="476">
                  <a:moveTo>
                    <a:pt x="262" y="1"/>
                  </a:moveTo>
                  <a:cubicBezTo>
                    <a:pt x="272" y="467"/>
                    <a:pt x="236" y="935"/>
                    <a:pt x="169" y="1390"/>
                  </a:cubicBezTo>
                  <a:cubicBezTo>
                    <a:pt x="129" y="1670"/>
                    <a:pt x="72" y="1946"/>
                    <a:pt x="0" y="2221"/>
                  </a:cubicBezTo>
                  <a:cubicBezTo>
                    <a:pt x="79" y="2242"/>
                    <a:pt x="161" y="2263"/>
                    <a:pt x="241" y="2282"/>
                  </a:cubicBezTo>
                  <a:cubicBezTo>
                    <a:pt x="257" y="2213"/>
                    <a:pt x="274" y="2144"/>
                    <a:pt x="291" y="2073"/>
                  </a:cubicBezTo>
                  <a:cubicBezTo>
                    <a:pt x="299" y="2034"/>
                    <a:pt x="308" y="1993"/>
                    <a:pt x="317" y="1953"/>
                  </a:cubicBezTo>
                  <a:cubicBezTo>
                    <a:pt x="351" y="1781"/>
                    <a:pt x="380" y="1608"/>
                    <a:pt x="404" y="1433"/>
                  </a:cubicBezTo>
                  <a:cubicBezTo>
                    <a:pt x="466" y="987"/>
                    <a:pt x="475" y="545"/>
                    <a:pt x="448" y="100"/>
                  </a:cubicBezTo>
                  <a:cubicBezTo>
                    <a:pt x="433" y="97"/>
                    <a:pt x="419" y="92"/>
                    <a:pt x="406" y="84"/>
                  </a:cubicBezTo>
                  <a:cubicBezTo>
                    <a:pt x="354" y="62"/>
                    <a:pt x="307" y="35"/>
                    <a:pt x="2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43"/>
            <p:cNvSpPr/>
            <p:nvPr/>
          </p:nvSpPr>
          <p:spPr>
            <a:xfrm>
              <a:off x="5460399" y="155763"/>
              <a:ext cx="16037" cy="22785"/>
            </a:xfrm>
            <a:custGeom>
              <a:rect b="b" l="l" r="r" t="t"/>
              <a:pathLst>
                <a:path extrusionOk="0" h="574" w="404">
                  <a:moveTo>
                    <a:pt x="266" y="0"/>
                  </a:moveTo>
                  <a:cubicBezTo>
                    <a:pt x="204" y="115"/>
                    <a:pt x="142" y="230"/>
                    <a:pt x="83" y="344"/>
                  </a:cubicBezTo>
                  <a:cubicBezTo>
                    <a:pt x="57" y="396"/>
                    <a:pt x="28" y="448"/>
                    <a:pt x="1" y="500"/>
                  </a:cubicBezTo>
                  <a:cubicBezTo>
                    <a:pt x="73" y="517"/>
                    <a:pt x="145" y="542"/>
                    <a:pt x="211" y="573"/>
                  </a:cubicBezTo>
                  <a:cubicBezTo>
                    <a:pt x="232" y="533"/>
                    <a:pt x="252" y="493"/>
                    <a:pt x="272" y="455"/>
                  </a:cubicBezTo>
                  <a:cubicBezTo>
                    <a:pt x="317" y="368"/>
                    <a:pt x="360" y="283"/>
                    <a:pt x="404" y="196"/>
                  </a:cubicBezTo>
                  <a:cubicBezTo>
                    <a:pt x="392" y="190"/>
                    <a:pt x="381" y="185"/>
                    <a:pt x="370" y="177"/>
                  </a:cubicBezTo>
                  <a:cubicBezTo>
                    <a:pt x="310" y="137"/>
                    <a:pt x="279" y="74"/>
                    <a:pt x="266" y="4"/>
                  </a:cubicBezTo>
                  <a:lnTo>
                    <a:pt x="266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43"/>
            <p:cNvSpPr/>
            <p:nvPr/>
          </p:nvSpPr>
          <p:spPr>
            <a:xfrm>
              <a:off x="5486082" y="183351"/>
              <a:ext cx="19649" cy="27112"/>
            </a:xfrm>
            <a:custGeom>
              <a:rect b="b" l="l" r="r" t="t"/>
              <a:pathLst>
                <a:path extrusionOk="0" h="683" w="495">
                  <a:moveTo>
                    <a:pt x="274" y="0"/>
                  </a:moveTo>
                  <a:cubicBezTo>
                    <a:pt x="183" y="115"/>
                    <a:pt x="92" y="228"/>
                    <a:pt x="0" y="344"/>
                  </a:cubicBezTo>
                  <a:lnTo>
                    <a:pt x="0" y="345"/>
                  </a:lnTo>
                  <a:cubicBezTo>
                    <a:pt x="24" y="423"/>
                    <a:pt x="30" y="506"/>
                    <a:pt x="20" y="586"/>
                  </a:cubicBezTo>
                  <a:cubicBezTo>
                    <a:pt x="21" y="604"/>
                    <a:pt x="25" y="624"/>
                    <a:pt x="26" y="644"/>
                  </a:cubicBezTo>
                  <a:cubicBezTo>
                    <a:pt x="28" y="655"/>
                    <a:pt x="29" y="670"/>
                    <a:pt x="28" y="682"/>
                  </a:cubicBezTo>
                  <a:cubicBezTo>
                    <a:pt x="61" y="638"/>
                    <a:pt x="93" y="595"/>
                    <a:pt x="125" y="553"/>
                  </a:cubicBezTo>
                  <a:cubicBezTo>
                    <a:pt x="249" y="391"/>
                    <a:pt x="373" y="228"/>
                    <a:pt x="495" y="64"/>
                  </a:cubicBezTo>
                  <a:lnTo>
                    <a:pt x="495" y="64"/>
                  </a:lnTo>
                  <a:cubicBezTo>
                    <a:pt x="484" y="64"/>
                    <a:pt x="474" y="64"/>
                    <a:pt x="463" y="64"/>
                  </a:cubicBezTo>
                  <a:cubicBezTo>
                    <a:pt x="426" y="64"/>
                    <a:pt x="392" y="61"/>
                    <a:pt x="364" y="52"/>
                  </a:cubicBezTo>
                  <a:cubicBezTo>
                    <a:pt x="326" y="42"/>
                    <a:pt x="296" y="22"/>
                    <a:pt x="2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43"/>
            <p:cNvSpPr/>
            <p:nvPr/>
          </p:nvSpPr>
          <p:spPr>
            <a:xfrm>
              <a:off x="5506287" y="211852"/>
              <a:ext cx="23896" cy="20284"/>
            </a:xfrm>
            <a:custGeom>
              <a:rect b="b" l="l" r="r" t="t"/>
              <a:pathLst>
                <a:path extrusionOk="0" h="511" w="602">
                  <a:moveTo>
                    <a:pt x="455" y="1"/>
                  </a:moveTo>
                  <a:cubicBezTo>
                    <a:pt x="317" y="120"/>
                    <a:pt x="179" y="240"/>
                    <a:pt x="42" y="361"/>
                  </a:cubicBezTo>
                  <a:cubicBezTo>
                    <a:pt x="28" y="374"/>
                    <a:pt x="13" y="385"/>
                    <a:pt x="1" y="397"/>
                  </a:cubicBezTo>
                  <a:cubicBezTo>
                    <a:pt x="72" y="424"/>
                    <a:pt x="136" y="463"/>
                    <a:pt x="188" y="511"/>
                  </a:cubicBezTo>
                  <a:lnTo>
                    <a:pt x="189" y="510"/>
                  </a:lnTo>
                  <a:cubicBezTo>
                    <a:pt x="328" y="377"/>
                    <a:pt x="465" y="243"/>
                    <a:pt x="601" y="108"/>
                  </a:cubicBezTo>
                  <a:cubicBezTo>
                    <a:pt x="546" y="79"/>
                    <a:pt x="495" y="43"/>
                    <a:pt x="4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43"/>
            <p:cNvSpPr/>
            <p:nvPr/>
          </p:nvSpPr>
          <p:spPr>
            <a:xfrm>
              <a:off x="5530103" y="243330"/>
              <a:ext cx="21912" cy="21634"/>
            </a:xfrm>
            <a:custGeom>
              <a:rect b="b" l="l" r="r" t="t"/>
              <a:pathLst>
                <a:path extrusionOk="0" h="545" w="552">
                  <a:moveTo>
                    <a:pt x="411" y="0"/>
                  </a:moveTo>
                  <a:cubicBezTo>
                    <a:pt x="272" y="97"/>
                    <a:pt x="138" y="195"/>
                    <a:pt x="0" y="292"/>
                  </a:cubicBezTo>
                  <a:cubicBezTo>
                    <a:pt x="6" y="307"/>
                    <a:pt x="10" y="323"/>
                    <a:pt x="14" y="339"/>
                  </a:cubicBezTo>
                  <a:cubicBezTo>
                    <a:pt x="30" y="406"/>
                    <a:pt x="35" y="477"/>
                    <a:pt x="28" y="545"/>
                  </a:cubicBezTo>
                  <a:cubicBezTo>
                    <a:pt x="198" y="416"/>
                    <a:pt x="378" y="291"/>
                    <a:pt x="551" y="156"/>
                  </a:cubicBezTo>
                  <a:cubicBezTo>
                    <a:pt x="489" y="128"/>
                    <a:pt x="437" y="79"/>
                    <a:pt x="411" y="1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43"/>
            <p:cNvSpPr/>
            <p:nvPr/>
          </p:nvSpPr>
          <p:spPr>
            <a:xfrm>
              <a:off x="5528635" y="271831"/>
              <a:ext cx="33900" cy="25881"/>
            </a:xfrm>
            <a:custGeom>
              <a:rect b="b" l="l" r="r" t="t"/>
              <a:pathLst>
                <a:path extrusionOk="0" h="652" w="854">
                  <a:moveTo>
                    <a:pt x="845" y="1"/>
                  </a:moveTo>
                  <a:cubicBezTo>
                    <a:pt x="561" y="134"/>
                    <a:pt x="279" y="272"/>
                    <a:pt x="1" y="421"/>
                  </a:cubicBezTo>
                  <a:cubicBezTo>
                    <a:pt x="37" y="487"/>
                    <a:pt x="63" y="558"/>
                    <a:pt x="79" y="631"/>
                  </a:cubicBezTo>
                  <a:cubicBezTo>
                    <a:pt x="82" y="639"/>
                    <a:pt x="82" y="645"/>
                    <a:pt x="83" y="652"/>
                  </a:cubicBezTo>
                  <a:cubicBezTo>
                    <a:pt x="339" y="511"/>
                    <a:pt x="597" y="369"/>
                    <a:pt x="854" y="230"/>
                  </a:cubicBezTo>
                  <a:cubicBezTo>
                    <a:pt x="853" y="227"/>
                    <a:pt x="850" y="223"/>
                    <a:pt x="849" y="218"/>
                  </a:cubicBezTo>
                  <a:cubicBezTo>
                    <a:pt x="824" y="143"/>
                    <a:pt x="828" y="72"/>
                    <a:pt x="8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43"/>
            <p:cNvSpPr/>
            <p:nvPr/>
          </p:nvSpPr>
          <p:spPr>
            <a:xfrm>
              <a:off x="5506882" y="302238"/>
              <a:ext cx="74388" cy="41402"/>
            </a:xfrm>
            <a:custGeom>
              <a:rect b="b" l="l" r="r" t="t"/>
              <a:pathLst>
                <a:path extrusionOk="0" h="1043" w="1874">
                  <a:moveTo>
                    <a:pt x="1874" y="0"/>
                  </a:moveTo>
                  <a:cubicBezTo>
                    <a:pt x="1697" y="66"/>
                    <a:pt x="1520" y="135"/>
                    <a:pt x="1344" y="208"/>
                  </a:cubicBezTo>
                  <a:cubicBezTo>
                    <a:pt x="1119" y="305"/>
                    <a:pt x="896" y="410"/>
                    <a:pt x="677" y="520"/>
                  </a:cubicBezTo>
                  <a:cubicBezTo>
                    <a:pt x="601" y="560"/>
                    <a:pt x="526" y="597"/>
                    <a:pt x="450" y="639"/>
                  </a:cubicBezTo>
                  <a:cubicBezTo>
                    <a:pt x="309" y="716"/>
                    <a:pt x="172" y="800"/>
                    <a:pt x="51" y="905"/>
                  </a:cubicBezTo>
                  <a:cubicBezTo>
                    <a:pt x="0" y="951"/>
                    <a:pt x="43" y="1043"/>
                    <a:pt x="106" y="1043"/>
                  </a:cubicBezTo>
                  <a:cubicBezTo>
                    <a:pt x="113" y="1043"/>
                    <a:pt x="121" y="1042"/>
                    <a:pt x="129" y="1039"/>
                  </a:cubicBezTo>
                  <a:cubicBezTo>
                    <a:pt x="169" y="1024"/>
                    <a:pt x="209" y="1007"/>
                    <a:pt x="250" y="989"/>
                  </a:cubicBezTo>
                  <a:cubicBezTo>
                    <a:pt x="422" y="914"/>
                    <a:pt x="585" y="817"/>
                    <a:pt x="752" y="729"/>
                  </a:cubicBezTo>
                  <a:cubicBezTo>
                    <a:pt x="970" y="617"/>
                    <a:pt x="1192" y="510"/>
                    <a:pt x="1415" y="411"/>
                  </a:cubicBezTo>
                  <a:cubicBezTo>
                    <a:pt x="1553" y="349"/>
                    <a:pt x="1691" y="292"/>
                    <a:pt x="1830" y="237"/>
                  </a:cubicBezTo>
                  <a:cubicBezTo>
                    <a:pt x="1832" y="157"/>
                    <a:pt x="1855" y="77"/>
                    <a:pt x="18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43"/>
            <p:cNvSpPr/>
            <p:nvPr/>
          </p:nvSpPr>
          <p:spPr>
            <a:xfrm>
              <a:off x="5553801" y="335026"/>
              <a:ext cx="41164" cy="18935"/>
            </a:xfrm>
            <a:custGeom>
              <a:rect b="b" l="l" r="r" t="t"/>
              <a:pathLst>
                <a:path extrusionOk="0" h="477" w="1037">
                  <a:moveTo>
                    <a:pt x="1036" y="0"/>
                  </a:moveTo>
                  <a:cubicBezTo>
                    <a:pt x="817" y="68"/>
                    <a:pt x="595" y="140"/>
                    <a:pt x="375" y="217"/>
                  </a:cubicBezTo>
                  <a:cubicBezTo>
                    <a:pt x="250" y="262"/>
                    <a:pt x="125" y="306"/>
                    <a:pt x="0" y="353"/>
                  </a:cubicBezTo>
                  <a:cubicBezTo>
                    <a:pt x="114" y="385"/>
                    <a:pt x="225" y="427"/>
                    <a:pt x="334" y="476"/>
                  </a:cubicBezTo>
                  <a:cubicBezTo>
                    <a:pt x="375" y="460"/>
                    <a:pt x="416" y="446"/>
                    <a:pt x="457" y="431"/>
                  </a:cubicBezTo>
                  <a:cubicBezTo>
                    <a:pt x="625" y="370"/>
                    <a:pt x="793" y="307"/>
                    <a:pt x="960" y="245"/>
                  </a:cubicBezTo>
                  <a:cubicBezTo>
                    <a:pt x="962" y="234"/>
                    <a:pt x="965" y="221"/>
                    <a:pt x="968" y="209"/>
                  </a:cubicBezTo>
                  <a:cubicBezTo>
                    <a:pt x="981" y="142"/>
                    <a:pt x="1021" y="69"/>
                    <a:pt x="10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43"/>
            <p:cNvSpPr/>
            <p:nvPr/>
          </p:nvSpPr>
          <p:spPr>
            <a:xfrm>
              <a:off x="5592623" y="367655"/>
              <a:ext cx="10043" cy="10638"/>
            </a:xfrm>
            <a:custGeom>
              <a:rect b="b" l="l" r="r" t="t"/>
              <a:pathLst>
                <a:path extrusionOk="0" h="268" w="253">
                  <a:moveTo>
                    <a:pt x="248" y="1"/>
                  </a:moveTo>
                  <a:cubicBezTo>
                    <a:pt x="165" y="29"/>
                    <a:pt x="81" y="58"/>
                    <a:pt x="0" y="88"/>
                  </a:cubicBezTo>
                  <a:cubicBezTo>
                    <a:pt x="61" y="144"/>
                    <a:pt x="118" y="204"/>
                    <a:pt x="170" y="268"/>
                  </a:cubicBezTo>
                  <a:cubicBezTo>
                    <a:pt x="184" y="262"/>
                    <a:pt x="199" y="256"/>
                    <a:pt x="214" y="251"/>
                  </a:cubicBezTo>
                  <a:cubicBezTo>
                    <a:pt x="235" y="169"/>
                    <a:pt x="252" y="83"/>
                    <a:pt x="2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43"/>
            <p:cNvSpPr/>
            <p:nvPr/>
          </p:nvSpPr>
          <p:spPr>
            <a:xfrm>
              <a:off x="5529468" y="462566"/>
              <a:ext cx="52318" cy="170014"/>
            </a:xfrm>
            <a:custGeom>
              <a:rect b="b" l="l" r="r" t="t"/>
              <a:pathLst>
                <a:path extrusionOk="0" h="4283" w="1318">
                  <a:moveTo>
                    <a:pt x="659" y="0"/>
                  </a:moveTo>
                  <a:cubicBezTo>
                    <a:pt x="551" y="43"/>
                    <a:pt x="462" y="124"/>
                    <a:pt x="376" y="202"/>
                  </a:cubicBezTo>
                  <a:cubicBezTo>
                    <a:pt x="303" y="268"/>
                    <a:pt x="228" y="337"/>
                    <a:pt x="190" y="428"/>
                  </a:cubicBezTo>
                  <a:cubicBezTo>
                    <a:pt x="160" y="500"/>
                    <a:pt x="155" y="579"/>
                    <a:pt x="151" y="656"/>
                  </a:cubicBezTo>
                  <a:cubicBezTo>
                    <a:pt x="117" y="1249"/>
                    <a:pt x="83" y="1842"/>
                    <a:pt x="50" y="2436"/>
                  </a:cubicBezTo>
                  <a:cubicBezTo>
                    <a:pt x="25" y="2859"/>
                    <a:pt x="1" y="3285"/>
                    <a:pt x="24" y="3708"/>
                  </a:cubicBezTo>
                  <a:lnTo>
                    <a:pt x="82" y="4282"/>
                  </a:lnTo>
                  <a:cubicBezTo>
                    <a:pt x="484" y="3746"/>
                    <a:pt x="894" y="3196"/>
                    <a:pt x="1079" y="2552"/>
                  </a:cubicBezTo>
                  <a:cubicBezTo>
                    <a:pt x="1255" y="1938"/>
                    <a:pt x="1213" y="1285"/>
                    <a:pt x="1317" y="655"/>
                  </a:cubicBezTo>
                  <a:lnTo>
                    <a:pt x="1317" y="655"/>
                  </a:lnTo>
                  <a:cubicBezTo>
                    <a:pt x="1271" y="679"/>
                    <a:pt x="1225" y="704"/>
                    <a:pt x="1178" y="729"/>
                  </a:cubicBezTo>
                  <a:cubicBezTo>
                    <a:pt x="1168" y="734"/>
                    <a:pt x="1155" y="740"/>
                    <a:pt x="1144" y="740"/>
                  </a:cubicBezTo>
                  <a:cubicBezTo>
                    <a:pt x="1142" y="740"/>
                    <a:pt x="1141" y="740"/>
                    <a:pt x="1139" y="739"/>
                  </a:cubicBezTo>
                  <a:cubicBezTo>
                    <a:pt x="1098" y="733"/>
                    <a:pt x="1110" y="672"/>
                    <a:pt x="1129" y="635"/>
                  </a:cubicBezTo>
                  <a:cubicBezTo>
                    <a:pt x="1203" y="490"/>
                    <a:pt x="1225" y="318"/>
                    <a:pt x="1187" y="158"/>
                  </a:cubicBezTo>
                  <a:cubicBezTo>
                    <a:pt x="1183" y="142"/>
                    <a:pt x="1177" y="124"/>
                    <a:pt x="1162" y="114"/>
                  </a:cubicBezTo>
                  <a:cubicBezTo>
                    <a:pt x="1154" y="108"/>
                    <a:pt x="1144" y="105"/>
                    <a:pt x="1134" y="105"/>
                  </a:cubicBezTo>
                  <a:cubicBezTo>
                    <a:pt x="1127" y="105"/>
                    <a:pt x="1119" y="107"/>
                    <a:pt x="1112" y="108"/>
                  </a:cubicBezTo>
                  <a:cubicBezTo>
                    <a:pt x="979" y="135"/>
                    <a:pt x="885" y="265"/>
                    <a:pt x="754" y="291"/>
                  </a:cubicBezTo>
                  <a:cubicBezTo>
                    <a:pt x="745" y="292"/>
                    <a:pt x="735" y="293"/>
                    <a:pt x="725" y="293"/>
                  </a:cubicBezTo>
                  <a:cubicBezTo>
                    <a:pt x="710" y="293"/>
                    <a:pt x="695" y="290"/>
                    <a:pt x="683" y="281"/>
                  </a:cubicBezTo>
                  <a:cubicBezTo>
                    <a:pt x="662" y="266"/>
                    <a:pt x="655" y="236"/>
                    <a:pt x="651" y="210"/>
                  </a:cubicBezTo>
                  <a:cubicBezTo>
                    <a:pt x="640" y="141"/>
                    <a:pt x="643" y="69"/>
                    <a:pt x="65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43"/>
            <p:cNvSpPr/>
            <p:nvPr/>
          </p:nvSpPr>
          <p:spPr>
            <a:xfrm>
              <a:off x="4477552" y="649608"/>
              <a:ext cx="14409" cy="10162"/>
            </a:xfrm>
            <a:custGeom>
              <a:rect b="b" l="l" r="r" t="t"/>
              <a:pathLst>
                <a:path extrusionOk="0" h="256" w="363">
                  <a:moveTo>
                    <a:pt x="101" y="1"/>
                  </a:moveTo>
                  <a:cubicBezTo>
                    <a:pt x="75" y="73"/>
                    <a:pt x="42" y="140"/>
                    <a:pt x="0" y="201"/>
                  </a:cubicBezTo>
                  <a:cubicBezTo>
                    <a:pt x="27" y="204"/>
                    <a:pt x="53" y="208"/>
                    <a:pt x="81" y="211"/>
                  </a:cubicBezTo>
                  <a:cubicBezTo>
                    <a:pt x="151" y="223"/>
                    <a:pt x="222" y="237"/>
                    <a:pt x="291" y="256"/>
                  </a:cubicBezTo>
                  <a:cubicBezTo>
                    <a:pt x="313" y="185"/>
                    <a:pt x="334" y="115"/>
                    <a:pt x="363" y="46"/>
                  </a:cubicBezTo>
                  <a:cubicBezTo>
                    <a:pt x="276" y="25"/>
                    <a:pt x="189" y="10"/>
                    <a:pt x="101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43"/>
            <p:cNvSpPr/>
            <p:nvPr/>
          </p:nvSpPr>
          <p:spPr>
            <a:xfrm>
              <a:off x="4477671" y="609556"/>
              <a:ext cx="32074" cy="16712"/>
            </a:xfrm>
            <a:custGeom>
              <a:rect b="b" l="l" r="r" t="t"/>
              <a:pathLst>
                <a:path extrusionOk="0" h="421" w="808">
                  <a:moveTo>
                    <a:pt x="186" y="0"/>
                  </a:moveTo>
                  <a:cubicBezTo>
                    <a:pt x="121" y="50"/>
                    <a:pt x="58" y="99"/>
                    <a:pt x="0" y="152"/>
                  </a:cubicBezTo>
                  <a:cubicBezTo>
                    <a:pt x="172" y="213"/>
                    <a:pt x="341" y="277"/>
                    <a:pt x="508" y="348"/>
                  </a:cubicBezTo>
                  <a:cubicBezTo>
                    <a:pt x="565" y="371"/>
                    <a:pt x="620" y="395"/>
                    <a:pt x="675" y="420"/>
                  </a:cubicBezTo>
                  <a:cubicBezTo>
                    <a:pt x="694" y="389"/>
                    <a:pt x="715" y="358"/>
                    <a:pt x="736" y="327"/>
                  </a:cubicBezTo>
                  <a:cubicBezTo>
                    <a:pt x="758" y="292"/>
                    <a:pt x="782" y="259"/>
                    <a:pt x="807" y="225"/>
                  </a:cubicBezTo>
                  <a:cubicBezTo>
                    <a:pt x="731" y="194"/>
                    <a:pt x="657" y="166"/>
                    <a:pt x="582" y="139"/>
                  </a:cubicBezTo>
                  <a:cubicBezTo>
                    <a:pt x="451" y="90"/>
                    <a:pt x="319" y="43"/>
                    <a:pt x="186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43"/>
            <p:cNvSpPr/>
            <p:nvPr/>
          </p:nvSpPr>
          <p:spPr>
            <a:xfrm>
              <a:off x="4499821" y="569742"/>
              <a:ext cx="37710" cy="26040"/>
            </a:xfrm>
            <a:custGeom>
              <a:rect b="b" l="l" r="r" t="t"/>
              <a:pathLst>
                <a:path extrusionOk="0" h="656" w="950">
                  <a:moveTo>
                    <a:pt x="106" y="1"/>
                  </a:moveTo>
                  <a:cubicBezTo>
                    <a:pt x="63" y="47"/>
                    <a:pt x="24" y="98"/>
                    <a:pt x="4" y="157"/>
                  </a:cubicBezTo>
                  <a:cubicBezTo>
                    <a:pt x="3" y="161"/>
                    <a:pt x="2" y="164"/>
                    <a:pt x="0" y="167"/>
                  </a:cubicBezTo>
                  <a:cubicBezTo>
                    <a:pt x="199" y="265"/>
                    <a:pt x="382" y="395"/>
                    <a:pt x="563" y="520"/>
                  </a:cubicBezTo>
                  <a:cubicBezTo>
                    <a:pt x="631" y="566"/>
                    <a:pt x="698" y="612"/>
                    <a:pt x="767" y="656"/>
                  </a:cubicBezTo>
                  <a:cubicBezTo>
                    <a:pt x="825" y="602"/>
                    <a:pt x="887" y="550"/>
                    <a:pt x="949" y="500"/>
                  </a:cubicBezTo>
                  <a:cubicBezTo>
                    <a:pt x="841" y="439"/>
                    <a:pt x="736" y="368"/>
                    <a:pt x="632" y="303"/>
                  </a:cubicBezTo>
                  <a:cubicBezTo>
                    <a:pt x="461" y="193"/>
                    <a:pt x="289" y="86"/>
                    <a:pt x="106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43"/>
            <p:cNvSpPr/>
            <p:nvPr/>
          </p:nvSpPr>
          <p:spPr>
            <a:xfrm>
              <a:off x="4530744" y="523815"/>
              <a:ext cx="22309" cy="24015"/>
            </a:xfrm>
            <a:custGeom>
              <a:rect b="b" l="l" r="r" t="t"/>
              <a:pathLst>
                <a:path extrusionOk="0" h="605" w="562">
                  <a:moveTo>
                    <a:pt x="84" y="0"/>
                  </a:moveTo>
                  <a:cubicBezTo>
                    <a:pt x="55" y="68"/>
                    <a:pt x="29" y="136"/>
                    <a:pt x="0" y="206"/>
                  </a:cubicBezTo>
                  <a:cubicBezTo>
                    <a:pt x="129" y="337"/>
                    <a:pt x="258" y="471"/>
                    <a:pt x="384" y="604"/>
                  </a:cubicBezTo>
                  <a:cubicBezTo>
                    <a:pt x="441" y="557"/>
                    <a:pt x="500" y="511"/>
                    <a:pt x="562" y="468"/>
                  </a:cubicBezTo>
                  <a:cubicBezTo>
                    <a:pt x="561" y="466"/>
                    <a:pt x="560" y="464"/>
                    <a:pt x="556" y="461"/>
                  </a:cubicBezTo>
                  <a:cubicBezTo>
                    <a:pt x="400" y="306"/>
                    <a:pt x="243" y="151"/>
                    <a:pt x="84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43"/>
            <p:cNvSpPr/>
            <p:nvPr/>
          </p:nvSpPr>
          <p:spPr>
            <a:xfrm>
              <a:off x="4570081" y="488645"/>
              <a:ext cx="14290" cy="24730"/>
            </a:xfrm>
            <a:custGeom>
              <a:rect b="b" l="l" r="r" t="t"/>
              <a:pathLst>
                <a:path extrusionOk="0" h="623" w="360">
                  <a:moveTo>
                    <a:pt x="180" y="0"/>
                  </a:moveTo>
                  <a:cubicBezTo>
                    <a:pt x="132" y="59"/>
                    <a:pt x="74" y="110"/>
                    <a:pt x="1" y="151"/>
                  </a:cubicBezTo>
                  <a:cubicBezTo>
                    <a:pt x="51" y="265"/>
                    <a:pt x="102" y="379"/>
                    <a:pt x="153" y="491"/>
                  </a:cubicBezTo>
                  <a:cubicBezTo>
                    <a:pt x="173" y="535"/>
                    <a:pt x="192" y="578"/>
                    <a:pt x="212" y="623"/>
                  </a:cubicBezTo>
                  <a:cubicBezTo>
                    <a:pt x="256" y="541"/>
                    <a:pt x="303" y="461"/>
                    <a:pt x="359" y="387"/>
                  </a:cubicBezTo>
                  <a:cubicBezTo>
                    <a:pt x="357" y="382"/>
                    <a:pt x="355" y="379"/>
                    <a:pt x="353" y="374"/>
                  </a:cubicBezTo>
                  <a:cubicBezTo>
                    <a:pt x="296" y="249"/>
                    <a:pt x="237" y="125"/>
                    <a:pt x="180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43"/>
            <p:cNvSpPr/>
            <p:nvPr/>
          </p:nvSpPr>
          <p:spPr>
            <a:xfrm>
              <a:off x="4612753" y="450657"/>
              <a:ext cx="14489" cy="36758"/>
            </a:xfrm>
            <a:custGeom>
              <a:rect b="b" l="l" r="r" t="t"/>
              <a:pathLst>
                <a:path extrusionOk="0" h="926" w="365">
                  <a:moveTo>
                    <a:pt x="219" y="0"/>
                  </a:moveTo>
                  <a:cubicBezTo>
                    <a:pt x="158" y="22"/>
                    <a:pt x="93" y="36"/>
                    <a:pt x="27" y="36"/>
                  </a:cubicBezTo>
                  <a:cubicBezTo>
                    <a:pt x="18" y="36"/>
                    <a:pt x="9" y="36"/>
                    <a:pt x="1" y="35"/>
                  </a:cubicBezTo>
                  <a:lnTo>
                    <a:pt x="1" y="35"/>
                  </a:lnTo>
                  <a:cubicBezTo>
                    <a:pt x="32" y="228"/>
                    <a:pt x="61" y="422"/>
                    <a:pt x="88" y="617"/>
                  </a:cubicBezTo>
                  <a:cubicBezTo>
                    <a:pt x="101" y="718"/>
                    <a:pt x="114" y="821"/>
                    <a:pt x="127" y="922"/>
                  </a:cubicBezTo>
                  <a:cubicBezTo>
                    <a:pt x="182" y="922"/>
                    <a:pt x="236" y="923"/>
                    <a:pt x="291" y="925"/>
                  </a:cubicBezTo>
                  <a:cubicBezTo>
                    <a:pt x="298" y="925"/>
                    <a:pt x="305" y="925"/>
                    <a:pt x="311" y="925"/>
                  </a:cubicBezTo>
                  <a:cubicBezTo>
                    <a:pt x="330" y="925"/>
                    <a:pt x="347" y="924"/>
                    <a:pt x="364" y="923"/>
                  </a:cubicBezTo>
                  <a:cubicBezTo>
                    <a:pt x="349" y="807"/>
                    <a:pt x="333" y="692"/>
                    <a:pt x="314" y="577"/>
                  </a:cubicBezTo>
                  <a:cubicBezTo>
                    <a:pt x="286" y="384"/>
                    <a:pt x="254" y="193"/>
                    <a:pt x="219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43"/>
            <p:cNvSpPr/>
            <p:nvPr/>
          </p:nvSpPr>
          <p:spPr>
            <a:xfrm>
              <a:off x="4665627" y="453753"/>
              <a:ext cx="9368" cy="23341"/>
            </a:xfrm>
            <a:custGeom>
              <a:rect b="b" l="l" r="r" t="t"/>
              <a:pathLst>
                <a:path extrusionOk="0" h="588" w="236">
                  <a:moveTo>
                    <a:pt x="13" y="0"/>
                  </a:moveTo>
                  <a:cubicBezTo>
                    <a:pt x="13" y="111"/>
                    <a:pt x="12" y="222"/>
                    <a:pt x="10" y="332"/>
                  </a:cubicBezTo>
                  <a:cubicBezTo>
                    <a:pt x="7" y="418"/>
                    <a:pt x="5" y="503"/>
                    <a:pt x="1" y="588"/>
                  </a:cubicBezTo>
                  <a:cubicBezTo>
                    <a:pt x="76" y="570"/>
                    <a:pt x="154" y="557"/>
                    <a:pt x="232" y="556"/>
                  </a:cubicBezTo>
                  <a:cubicBezTo>
                    <a:pt x="234" y="490"/>
                    <a:pt x="235" y="421"/>
                    <a:pt x="235" y="354"/>
                  </a:cubicBezTo>
                  <a:cubicBezTo>
                    <a:pt x="235" y="243"/>
                    <a:pt x="235" y="129"/>
                    <a:pt x="231" y="16"/>
                  </a:cubicBezTo>
                  <a:cubicBezTo>
                    <a:pt x="209" y="18"/>
                    <a:pt x="187" y="20"/>
                    <a:pt x="164" y="20"/>
                  </a:cubicBezTo>
                  <a:cubicBezTo>
                    <a:pt x="114" y="20"/>
                    <a:pt x="62" y="13"/>
                    <a:pt x="13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43"/>
            <p:cNvSpPr/>
            <p:nvPr/>
          </p:nvSpPr>
          <p:spPr>
            <a:xfrm>
              <a:off x="4711117" y="471537"/>
              <a:ext cx="10757" cy="31399"/>
            </a:xfrm>
            <a:custGeom>
              <a:rect b="b" l="l" r="r" t="t"/>
              <a:pathLst>
                <a:path extrusionOk="0" h="791" w="271">
                  <a:moveTo>
                    <a:pt x="74" y="0"/>
                  </a:moveTo>
                  <a:cubicBezTo>
                    <a:pt x="64" y="114"/>
                    <a:pt x="53" y="228"/>
                    <a:pt x="42" y="342"/>
                  </a:cubicBezTo>
                  <a:cubicBezTo>
                    <a:pt x="31" y="458"/>
                    <a:pt x="16" y="576"/>
                    <a:pt x="0" y="693"/>
                  </a:cubicBezTo>
                  <a:cubicBezTo>
                    <a:pt x="66" y="738"/>
                    <a:pt x="140" y="769"/>
                    <a:pt x="215" y="790"/>
                  </a:cubicBezTo>
                  <a:cubicBezTo>
                    <a:pt x="230" y="655"/>
                    <a:pt x="243" y="520"/>
                    <a:pt x="253" y="384"/>
                  </a:cubicBezTo>
                  <a:cubicBezTo>
                    <a:pt x="260" y="304"/>
                    <a:pt x="265" y="222"/>
                    <a:pt x="270" y="141"/>
                  </a:cubicBezTo>
                  <a:cubicBezTo>
                    <a:pt x="194" y="110"/>
                    <a:pt x="125" y="63"/>
                    <a:pt x="74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43"/>
            <p:cNvSpPr/>
            <p:nvPr/>
          </p:nvSpPr>
          <p:spPr>
            <a:xfrm>
              <a:off x="4754663" y="482175"/>
              <a:ext cx="10638" cy="33622"/>
            </a:xfrm>
            <a:custGeom>
              <a:rect b="b" l="l" r="r" t="t"/>
              <a:pathLst>
                <a:path extrusionOk="0" h="847" w="268">
                  <a:moveTo>
                    <a:pt x="136" y="1"/>
                  </a:moveTo>
                  <a:cubicBezTo>
                    <a:pt x="104" y="193"/>
                    <a:pt x="69" y="384"/>
                    <a:pt x="33" y="577"/>
                  </a:cubicBezTo>
                  <a:cubicBezTo>
                    <a:pt x="22" y="635"/>
                    <a:pt x="12" y="693"/>
                    <a:pt x="1" y="751"/>
                  </a:cubicBezTo>
                  <a:cubicBezTo>
                    <a:pt x="68" y="778"/>
                    <a:pt x="130" y="810"/>
                    <a:pt x="191" y="846"/>
                  </a:cubicBezTo>
                  <a:cubicBezTo>
                    <a:pt x="204" y="758"/>
                    <a:pt x="217" y="669"/>
                    <a:pt x="229" y="581"/>
                  </a:cubicBezTo>
                  <a:cubicBezTo>
                    <a:pt x="242" y="476"/>
                    <a:pt x="255" y="370"/>
                    <a:pt x="268" y="266"/>
                  </a:cubicBezTo>
                  <a:cubicBezTo>
                    <a:pt x="263" y="252"/>
                    <a:pt x="260" y="239"/>
                    <a:pt x="256" y="225"/>
                  </a:cubicBezTo>
                  <a:cubicBezTo>
                    <a:pt x="230" y="127"/>
                    <a:pt x="200" y="51"/>
                    <a:pt x="136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43"/>
            <p:cNvSpPr/>
            <p:nvPr/>
          </p:nvSpPr>
          <p:spPr>
            <a:xfrm>
              <a:off x="4790865" y="505277"/>
              <a:ext cx="21951" cy="55375"/>
            </a:xfrm>
            <a:custGeom>
              <a:rect b="b" l="l" r="r" t="t"/>
              <a:pathLst>
                <a:path extrusionOk="0" h="1395" w="553">
                  <a:moveTo>
                    <a:pt x="376" y="1"/>
                  </a:moveTo>
                  <a:cubicBezTo>
                    <a:pt x="306" y="267"/>
                    <a:pt x="230" y="533"/>
                    <a:pt x="152" y="797"/>
                  </a:cubicBezTo>
                  <a:cubicBezTo>
                    <a:pt x="103" y="966"/>
                    <a:pt x="52" y="1134"/>
                    <a:pt x="0" y="1304"/>
                  </a:cubicBezTo>
                  <a:cubicBezTo>
                    <a:pt x="2" y="1307"/>
                    <a:pt x="7" y="1312"/>
                    <a:pt x="11" y="1316"/>
                  </a:cubicBezTo>
                  <a:cubicBezTo>
                    <a:pt x="62" y="1367"/>
                    <a:pt x="136" y="1385"/>
                    <a:pt x="209" y="1394"/>
                  </a:cubicBezTo>
                  <a:cubicBezTo>
                    <a:pt x="260" y="1223"/>
                    <a:pt x="307" y="1049"/>
                    <a:pt x="353" y="874"/>
                  </a:cubicBezTo>
                  <a:cubicBezTo>
                    <a:pt x="423" y="602"/>
                    <a:pt x="490" y="330"/>
                    <a:pt x="552" y="55"/>
                  </a:cubicBezTo>
                  <a:cubicBezTo>
                    <a:pt x="505" y="19"/>
                    <a:pt x="435" y="6"/>
                    <a:pt x="376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43"/>
            <p:cNvSpPr/>
            <p:nvPr/>
          </p:nvSpPr>
          <p:spPr>
            <a:xfrm>
              <a:off x="4838578" y="532151"/>
              <a:ext cx="16831" cy="41481"/>
            </a:xfrm>
            <a:custGeom>
              <a:rect b="b" l="l" r="r" t="t"/>
              <a:pathLst>
                <a:path extrusionOk="0" h="1045" w="424">
                  <a:moveTo>
                    <a:pt x="369" y="1"/>
                  </a:moveTo>
                  <a:lnTo>
                    <a:pt x="369" y="1"/>
                  </a:lnTo>
                  <a:cubicBezTo>
                    <a:pt x="274" y="250"/>
                    <a:pt x="173" y="498"/>
                    <a:pt x="78" y="748"/>
                  </a:cubicBezTo>
                  <a:cubicBezTo>
                    <a:pt x="52" y="814"/>
                    <a:pt x="26" y="883"/>
                    <a:pt x="0" y="950"/>
                  </a:cubicBezTo>
                  <a:cubicBezTo>
                    <a:pt x="21" y="957"/>
                    <a:pt x="42" y="966"/>
                    <a:pt x="60" y="976"/>
                  </a:cubicBezTo>
                  <a:cubicBezTo>
                    <a:pt x="106" y="997"/>
                    <a:pt x="153" y="1019"/>
                    <a:pt x="199" y="1044"/>
                  </a:cubicBezTo>
                  <a:lnTo>
                    <a:pt x="200" y="1044"/>
                  </a:lnTo>
                  <a:cubicBezTo>
                    <a:pt x="226" y="971"/>
                    <a:pt x="251" y="899"/>
                    <a:pt x="277" y="826"/>
                  </a:cubicBezTo>
                  <a:cubicBezTo>
                    <a:pt x="329" y="681"/>
                    <a:pt x="377" y="535"/>
                    <a:pt x="424" y="391"/>
                  </a:cubicBezTo>
                  <a:cubicBezTo>
                    <a:pt x="406" y="376"/>
                    <a:pt x="389" y="358"/>
                    <a:pt x="374" y="339"/>
                  </a:cubicBezTo>
                  <a:cubicBezTo>
                    <a:pt x="339" y="285"/>
                    <a:pt x="328" y="224"/>
                    <a:pt x="339" y="161"/>
                  </a:cubicBezTo>
                  <a:cubicBezTo>
                    <a:pt x="345" y="116"/>
                    <a:pt x="391" y="39"/>
                    <a:pt x="369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43"/>
            <p:cNvSpPr/>
            <p:nvPr/>
          </p:nvSpPr>
          <p:spPr>
            <a:xfrm>
              <a:off x="4874661" y="557873"/>
              <a:ext cx="22745" cy="42672"/>
            </a:xfrm>
            <a:custGeom>
              <a:rect b="b" l="l" r="r" t="t"/>
              <a:pathLst>
                <a:path extrusionOk="0" h="1075" w="573">
                  <a:moveTo>
                    <a:pt x="390" y="1"/>
                  </a:moveTo>
                  <a:cubicBezTo>
                    <a:pt x="321" y="204"/>
                    <a:pt x="245" y="406"/>
                    <a:pt x="165" y="606"/>
                  </a:cubicBezTo>
                  <a:cubicBezTo>
                    <a:pt x="113" y="735"/>
                    <a:pt x="58" y="865"/>
                    <a:pt x="0" y="993"/>
                  </a:cubicBezTo>
                  <a:cubicBezTo>
                    <a:pt x="61" y="1038"/>
                    <a:pt x="128" y="1071"/>
                    <a:pt x="209" y="1074"/>
                  </a:cubicBezTo>
                  <a:cubicBezTo>
                    <a:pt x="264" y="951"/>
                    <a:pt x="313" y="824"/>
                    <a:pt x="362" y="698"/>
                  </a:cubicBezTo>
                  <a:cubicBezTo>
                    <a:pt x="440" y="490"/>
                    <a:pt x="510" y="279"/>
                    <a:pt x="572" y="66"/>
                  </a:cubicBezTo>
                  <a:cubicBezTo>
                    <a:pt x="514" y="41"/>
                    <a:pt x="453" y="20"/>
                    <a:pt x="391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43"/>
            <p:cNvSpPr/>
            <p:nvPr/>
          </p:nvSpPr>
          <p:spPr>
            <a:xfrm>
              <a:off x="4926621" y="580460"/>
              <a:ext cx="22348" cy="31796"/>
            </a:xfrm>
            <a:custGeom>
              <a:rect b="b" l="l" r="r" t="t"/>
              <a:pathLst>
                <a:path extrusionOk="0" h="801" w="563">
                  <a:moveTo>
                    <a:pt x="412" y="0"/>
                  </a:moveTo>
                  <a:cubicBezTo>
                    <a:pt x="293" y="185"/>
                    <a:pt x="175" y="369"/>
                    <a:pt x="63" y="555"/>
                  </a:cubicBezTo>
                  <a:cubicBezTo>
                    <a:pt x="42" y="589"/>
                    <a:pt x="21" y="624"/>
                    <a:pt x="0" y="659"/>
                  </a:cubicBezTo>
                  <a:cubicBezTo>
                    <a:pt x="47" y="691"/>
                    <a:pt x="91" y="727"/>
                    <a:pt x="131" y="766"/>
                  </a:cubicBezTo>
                  <a:cubicBezTo>
                    <a:pt x="141" y="776"/>
                    <a:pt x="151" y="789"/>
                    <a:pt x="162" y="800"/>
                  </a:cubicBezTo>
                  <a:lnTo>
                    <a:pt x="240" y="659"/>
                  </a:lnTo>
                  <a:cubicBezTo>
                    <a:pt x="347" y="464"/>
                    <a:pt x="453" y="269"/>
                    <a:pt x="563" y="73"/>
                  </a:cubicBezTo>
                  <a:cubicBezTo>
                    <a:pt x="524" y="41"/>
                    <a:pt x="475" y="16"/>
                    <a:pt x="412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43"/>
            <p:cNvSpPr/>
            <p:nvPr/>
          </p:nvSpPr>
          <p:spPr>
            <a:xfrm>
              <a:off x="4964451" y="611977"/>
              <a:ext cx="19252" cy="23182"/>
            </a:xfrm>
            <a:custGeom>
              <a:rect b="b" l="l" r="r" t="t"/>
              <a:pathLst>
                <a:path extrusionOk="0" h="584" w="485">
                  <a:moveTo>
                    <a:pt x="283" y="1"/>
                  </a:moveTo>
                  <a:cubicBezTo>
                    <a:pt x="210" y="130"/>
                    <a:pt x="137" y="258"/>
                    <a:pt x="62" y="386"/>
                  </a:cubicBezTo>
                  <a:cubicBezTo>
                    <a:pt x="42" y="422"/>
                    <a:pt x="21" y="459"/>
                    <a:pt x="0" y="495"/>
                  </a:cubicBezTo>
                  <a:cubicBezTo>
                    <a:pt x="10" y="498"/>
                    <a:pt x="22" y="501"/>
                    <a:pt x="33" y="505"/>
                  </a:cubicBezTo>
                  <a:cubicBezTo>
                    <a:pt x="92" y="524"/>
                    <a:pt x="149" y="552"/>
                    <a:pt x="201" y="583"/>
                  </a:cubicBezTo>
                  <a:cubicBezTo>
                    <a:pt x="219" y="554"/>
                    <a:pt x="233" y="526"/>
                    <a:pt x="248" y="496"/>
                  </a:cubicBezTo>
                  <a:cubicBezTo>
                    <a:pt x="330" y="335"/>
                    <a:pt x="409" y="174"/>
                    <a:pt x="485" y="12"/>
                  </a:cubicBezTo>
                  <a:cubicBezTo>
                    <a:pt x="417" y="12"/>
                    <a:pt x="348" y="11"/>
                    <a:pt x="283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43"/>
            <p:cNvSpPr/>
            <p:nvPr/>
          </p:nvSpPr>
          <p:spPr>
            <a:xfrm>
              <a:off x="5006487" y="639804"/>
              <a:ext cx="20324" cy="18379"/>
            </a:xfrm>
            <a:custGeom>
              <a:rect b="b" l="l" r="r" t="t"/>
              <a:pathLst>
                <a:path extrusionOk="0" h="463" w="512">
                  <a:moveTo>
                    <a:pt x="334" y="1"/>
                  </a:moveTo>
                  <a:lnTo>
                    <a:pt x="233" y="127"/>
                  </a:lnTo>
                  <a:cubicBezTo>
                    <a:pt x="156" y="222"/>
                    <a:pt x="79" y="317"/>
                    <a:pt x="0" y="414"/>
                  </a:cubicBezTo>
                  <a:cubicBezTo>
                    <a:pt x="64" y="435"/>
                    <a:pt x="132" y="452"/>
                    <a:pt x="198" y="462"/>
                  </a:cubicBezTo>
                  <a:cubicBezTo>
                    <a:pt x="256" y="387"/>
                    <a:pt x="313" y="310"/>
                    <a:pt x="371" y="234"/>
                  </a:cubicBezTo>
                  <a:lnTo>
                    <a:pt x="512" y="47"/>
                  </a:lnTo>
                  <a:cubicBezTo>
                    <a:pt x="449" y="41"/>
                    <a:pt x="389" y="28"/>
                    <a:pt x="334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43"/>
            <p:cNvSpPr/>
            <p:nvPr/>
          </p:nvSpPr>
          <p:spPr>
            <a:xfrm>
              <a:off x="5050350" y="652903"/>
              <a:ext cx="14925" cy="21912"/>
            </a:xfrm>
            <a:custGeom>
              <a:rect b="b" l="l" r="r" t="t"/>
              <a:pathLst>
                <a:path extrusionOk="0" h="552" w="376">
                  <a:moveTo>
                    <a:pt x="273" y="1"/>
                  </a:moveTo>
                  <a:cubicBezTo>
                    <a:pt x="209" y="94"/>
                    <a:pt x="143" y="184"/>
                    <a:pt x="76" y="276"/>
                  </a:cubicBezTo>
                  <a:cubicBezTo>
                    <a:pt x="50" y="309"/>
                    <a:pt x="26" y="344"/>
                    <a:pt x="0" y="376"/>
                  </a:cubicBezTo>
                  <a:cubicBezTo>
                    <a:pt x="58" y="432"/>
                    <a:pt x="108" y="492"/>
                    <a:pt x="162" y="552"/>
                  </a:cubicBezTo>
                  <a:cubicBezTo>
                    <a:pt x="198" y="503"/>
                    <a:pt x="233" y="455"/>
                    <a:pt x="266" y="407"/>
                  </a:cubicBezTo>
                  <a:cubicBezTo>
                    <a:pt x="302" y="354"/>
                    <a:pt x="341" y="300"/>
                    <a:pt x="375" y="247"/>
                  </a:cubicBezTo>
                  <a:cubicBezTo>
                    <a:pt x="318" y="190"/>
                    <a:pt x="284" y="114"/>
                    <a:pt x="274" y="19"/>
                  </a:cubicBezTo>
                  <a:cubicBezTo>
                    <a:pt x="273" y="13"/>
                    <a:pt x="273" y="7"/>
                    <a:pt x="273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43"/>
            <p:cNvSpPr/>
            <p:nvPr/>
          </p:nvSpPr>
          <p:spPr>
            <a:xfrm>
              <a:off x="5091593" y="667868"/>
              <a:ext cx="23023" cy="22190"/>
            </a:xfrm>
            <a:custGeom>
              <a:rect b="b" l="l" r="r" t="t"/>
              <a:pathLst>
                <a:path extrusionOk="0" h="559" w="580">
                  <a:moveTo>
                    <a:pt x="377" y="1"/>
                  </a:moveTo>
                  <a:cubicBezTo>
                    <a:pt x="265" y="175"/>
                    <a:pt x="141" y="340"/>
                    <a:pt x="7" y="499"/>
                  </a:cubicBezTo>
                  <a:cubicBezTo>
                    <a:pt x="5" y="501"/>
                    <a:pt x="3" y="504"/>
                    <a:pt x="1" y="505"/>
                  </a:cubicBezTo>
                  <a:cubicBezTo>
                    <a:pt x="83" y="520"/>
                    <a:pt x="161" y="536"/>
                    <a:pt x="239" y="558"/>
                  </a:cubicBezTo>
                  <a:cubicBezTo>
                    <a:pt x="361" y="396"/>
                    <a:pt x="475" y="228"/>
                    <a:pt x="580" y="52"/>
                  </a:cubicBezTo>
                  <a:cubicBezTo>
                    <a:pt x="524" y="17"/>
                    <a:pt x="450" y="4"/>
                    <a:pt x="377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43"/>
            <p:cNvSpPr/>
            <p:nvPr/>
          </p:nvSpPr>
          <p:spPr>
            <a:xfrm>
              <a:off x="5128430" y="702363"/>
              <a:ext cx="10281" cy="6867"/>
            </a:xfrm>
            <a:custGeom>
              <a:rect b="b" l="l" r="r" t="t"/>
              <a:pathLst>
                <a:path extrusionOk="0" h="173" w="259">
                  <a:moveTo>
                    <a:pt x="37" y="0"/>
                  </a:moveTo>
                  <a:cubicBezTo>
                    <a:pt x="26" y="15"/>
                    <a:pt x="14" y="31"/>
                    <a:pt x="1" y="44"/>
                  </a:cubicBezTo>
                  <a:cubicBezTo>
                    <a:pt x="56" y="85"/>
                    <a:pt x="110" y="128"/>
                    <a:pt x="162" y="172"/>
                  </a:cubicBezTo>
                  <a:cubicBezTo>
                    <a:pt x="194" y="130"/>
                    <a:pt x="226" y="87"/>
                    <a:pt x="259" y="43"/>
                  </a:cubicBezTo>
                  <a:cubicBezTo>
                    <a:pt x="182" y="40"/>
                    <a:pt x="105" y="27"/>
                    <a:pt x="37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43"/>
            <p:cNvSpPr/>
            <p:nvPr/>
          </p:nvSpPr>
          <p:spPr>
            <a:xfrm>
              <a:off x="5154391" y="714589"/>
              <a:ext cx="25127" cy="30724"/>
            </a:xfrm>
            <a:custGeom>
              <a:rect b="b" l="l" r="r" t="t"/>
              <a:pathLst>
                <a:path extrusionOk="0" h="774" w="633">
                  <a:moveTo>
                    <a:pt x="507" y="1"/>
                  </a:moveTo>
                  <a:cubicBezTo>
                    <a:pt x="414" y="98"/>
                    <a:pt x="320" y="191"/>
                    <a:pt x="228" y="286"/>
                  </a:cubicBezTo>
                  <a:cubicBezTo>
                    <a:pt x="153" y="363"/>
                    <a:pt x="77" y="437"/>
                    <a:pt x="1" y="513"/>
                  </a:cubicBezTo>
                  <a:cubicBezTo>
                    <a:pt x="28" y="596"/>
                    <a:pt x="48" y="683"/>
                    <a:pt x="60" y="773"/>
                  </a:cubicBezTo>
                  <a:cubicBezTo>
                    <a:pt x="167" y="662"/>
                    <a:pt x="272" y="548"/>
                    <a:pt x="376" y="433"/>
                  </a:cubicBezTo>
                  <a:cubicBezTo>
                    <a:pt x="464" y="336"/>
                    <a:pt x="549" y="237"/>
                    <a:pt x="633" y="135"/>
                  </a:cubicBezTo>
                  <a:cubicBezTo>
                    <a:pt x="613" y="124"/>
                    <a:pt x="595" y="109"/>
                    <a:pt x="577" y="93"/>
                  </a:cubicBezTo>
                  <a:cubicBezTo>
                    <a:pt x="549" y="66"/>
                    <a:pt x="525" y="35"/>
                    <a:pt x="507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43"/>
            <p:cNvSpPr/>
            <p:nvPr/>
          </p:nvSpPr>
          <p:spPr>
            <a:xfrm>
              <a:off x="5011886" y="914652"/>
              <a:ext cx="34138" cy="28183"/>
            </a:xfrm>
            <a:custGeom>
              <a:rect b="b" l="l" r="r" t="t"/>
              <a:pathLst>
                <a:path extrusionOk="0" h="710" w="860">
                  <a:moveTo>
                    <a:pt x="703" y="1"/>
                  </a:moveTo>
                  <a:cubicBezTo>
                    <a:pt x="669" y="1"/>
                    <a:pt x="634" y="7"/>
                    <a:pt x="604" y="15"/>
                  </a:cubicBezTo>
                  <a:cubicBezTo>
                    <a:pt x="474" y="46"/>
                    <a:pt x="355" y="117"/>
                    <a:pt x="256" y="204"/>
                  </a:cubicBezTo>
                  <a:cubicBezTo>
                    <a:pt x="145" y="303"/>
                    <a:pt x="64" y="430"/>
                    <a:pt x="18" y="572"/>
                  </a:cubicBezTo>
                  <a:cubicBezTo>
                    <a:pt x="1" y="624"/>
                    <a:pt x="34" y="681"/>
                    <a:pt x="82" y="701"/>
                  </a:cubicBezTo>
                  <a:cubicBezTo>
                    <a:pt x="95" y="706"/>
                    <a:pt x="109" y="709"/>
                    <a:pt x="124" y="709"/>
                  </a:cubicBezTo>
                  <a:cubicBezTo>
                    <a:pt x="163" y="709"/>
                    <a:pt x="204" y="692"/>
                    <a:pt x="219" y="656"/>
                  </a:cubicBezTo>
                  <a:cubicBezTo>
                    <a:pt x="241" y="600"/>
                    <a:pt x="272" y="550"/>
                    <a:pt x="308" y="501"/>
                  </a:cubicBezTo>
                  <a:cubicBezTo>
                    <a:pt x="309" y="500"/>
                    <a:pt x="309" y="500"/>
                    <a:pt x="309" y="499"/>
                  </a:cubicBezTo>
                  <a:cubicBezTo>
                    <a:pt x="313" y="494"/>
                    <a:pt x="317" y="490"/>
                    <a:pt x="322" y="485"/>
                  </a:cubicBezTo>
                  <a:cubicBezTo>
                    <a:pt x="332" y="473"/>
                    <a:pt x="340" y="462"/>
                    <a:pt x="351" y="449"/>
                  </a:cubicBezTo>
                  <a:cubicBezTo>
                    <a:pt x="371" y="427"/>
                    <a:pt x="391" y="406"/>
                    <a:pt x="413" y="387"/>
                  </a:cubicBezTo>
                  <a:cubicBezTo>
                    <a:pt x="421" y="380"/>
                    <a:pt x="430" y="374"/>
                    <a:pt x="438" y="366"/>
                  </a:cubicBezTo>
                  <a:lnTo>
                    <a:pt x="438" y="366"/>
                  </a:lnTo>
                  <a:cubicBezTo>
                    <a:pt x="438" y="366"/>
                    <a:pt x="438" y="366"/>
                    <a:pt x="438" y="366"/>
                  </a:cubicBezTo>
                  <a:cubicBezTo>
                    <a:pt x="439" y="366"/>
                    <a:pt x="463" y="349"/>
                    <a:pt x="465" y="345"/>
                  </a:cubicBezTo>
                  <a:cubicBezTo>
                    <a:pt x="490" y="328"/>
                    <a:pt x="517" y="312"/>
                    <a:pt x="546" y="297"/>
                  </a:cubicBezTo>
                  <a:cubicBezTo>
                    <a:pt x="556" y="292"/>
                    <a:pt x="567" y="286"/>
                    <a:pt x="578" y="280"/>
                  </a:cubicBezTo>
                  <a:cubicBezTo>
                    <a:pt x="584" y="277"/>
                    <a:pt x="590" y="275"/>
                    <a:pt x="598" y="271"/>
                  </a:cubicBezTo>
                  <a:cubicBezTo>
                    <a:pt x="599" y="271"/>
                    <a:pt x="599" y="271"/>
                    <a:pt x="600" y="270"/>
                  </a:cubicBezTo>
                  <a:cubicBezTo>
                    <a:pt x="610" y="266"/>
                    <a:pt x="620" y="262"/>
                    <a:pt x="630" y="257"/>
                  </a:cubicBezTo>
                  <a:cubicBezTo>
                    <a:pt x="632" y="255"/>
                    <a:pt x="636" y="254"/>
                    <a:pt x="639" y="253"/>
                  </a:cubicBezTo>
                  <a:cubicBezTo>
                    <a:pt x="655" y="246"/>
                    <a:pt x="672" y="241"/>
                    <a:pt x="687" y="236"/>
                  </a:cubicBezTo>
                  <a:cubicBezTo>
                    <a:pt x="726" y="223"/>
                    <a:pt x="765" y="214"/>
                    <a:pt x="798" y="187"/>
                  </a:cubicBezTo>
                  <a:cubicBezTo>
                    <a:pt x="834" y="161"/>
                    <a:pt x="859" y="113"/>
                    <a:pt x="833" y="65"/>
                  </a:cubicBezTo>
                  <a:cubicBezTo>
                    <a:pt x="805" y="16"/>
                    <a:pt x="755" y="1"/>
                    <a:pt x="70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43"/>
            <p:cNvSpPr/>
            <p:nvPr/>
          </p:nvSpPr>
          <p:spPr>
            <a:xfrm>
              <a:off x="5114339" y="967525"/>
              <a:ext cx="25762" cy="24770"/>
            </a:xfrm>
            <a:custGeom>
              <a:rect b="b" l="l" r="r" t="t"/>
              <a:pathLst>
                <a:path extrusionOk="0" h="624" w="649">
                  <a:moveTo>
                    <a:pt x="535" y="0"/>
                  </a:moveTo>
                  <a:cubicBezTo>
                    <a:pt x="479" y="0"/>
                    <a:pt x="422" y="31"/>
                    <a:pt x="379" y="63"/>
                  </a:cubicBezTo>
                  <a:cubicBezTo>
                    <a:pt x="327" y="100"/>
                    <a:pt x="279" y="142"/>
                    <a:pt x="233" y="188"/>
                  </a:cubicBezTo>
                  <a:cubicBezTo>
                    <a:pt x="148" y="272"/>
                    <a:pt x="79" y="371"/>
                    <a:pt x="24" y="478"/>
                  </a:cubicBezTo>
                  <a:cubicBezTo>
                    <a:pt x="1" y="523"/>
                    <a:pt x="11" y="586"/>
                    <a:pt x="59" y="611"/>
                  </a:cubicBezTo>
                  <a:cubicBezTo>
                    <a:pt x="75" y="619"/>
                    <a:pt x="91" y="623"/>
                    <a:pt x="107" y="623"/>
                  </a:cubicBezTo>
                  <a:cubicBezTo>
                    <a:pt x="140" y="623"/>
                    <a:pt x="170" y="606"/>
                    <a:pt x="191" y="575"/>
                  </a:cubicBezTo>
                  <a:cubicBezTo>
                    <a:pt x="200" y="564"/>
                    <a:pt x="208" y="553"/>
                    <a:pt x="215" y="542"/>
                  </a:cubicBezTo>
                  <a:lnTo>
                    <a:pt x="227" y="526"/>
                  </a:lnTo>
                  <a:cubicBezTo>
                    <a:pt x="227" y="526"/>
                    <a:pt x="227" y="526"/>
                    <a:pt x="227" y="526"/>
                  </a:cubicBezTo>
                  <a:cubicBezTo>
                    <a:pt x="227" y="526"/>
                    <a:pt x="227" y="526"/>
                    <a:pt x="228" y="525"/>
                  </a:cubicBezTo>
                  <a:cubicBezTo>
                    <a:pt x="245" y="503"/>
                    <a:pt x="262" y="484"/>
                    <a:pt x="280" y="464"/>
                  </a:cubicBezTo>
                  <a:cubicBezTo>
                    <a:pt x="316" y="423"/>
                    <a:pt x="355" y="386"/>
                    <a:pt x="394" y="349"/>
                  </a:cubicBezTo>
                  <a:cubicBezTo>
                    <a:pt x="414" y="330"/>
                    <a:pt x="435" y="314"/>
                    <a:pt x="457" y="297"/>
                  </a:cubicBezTo>
                  <a:lnTo>
                    <a:pt x="469" y="289"/>
                  </a:lnTo>
                  <a:cubicBezTo>
                    <a:pt x="481" y="280"/>
                    <a:pt x="492" y="272"/>
                    <a:pt x="506" y="263"/>
                  </a:cubicBezTo>
                  <a:cubicBezTo>
                    <a:pt x="561" y="224"/>
                    <a:pt x="626" y="179"/>
                    <a:pt x="641" y="109"/>
                  </a:cubicBezTo>
                  <a:cubicBezTo>
                    <a:pt x="648" y="61"/>
                    <a:pt x="626" y="25"/>
                    <a:pt x="584" y="9"/>
                  </a:cubicBezTo>
                  <a:cubicBezTo>
                    <a:pt x="568" y="3"/>
                    <a:pt x="552" y="0"/>
                    <a:pt x="5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43"/>
            <p:cNvSpPr/>
            <p:nvPr/>
          </p:nvSpPr>
          <p:spPr>
            <a:xfrm>
              <a:off x="5033559" y="1016390"/>
              <a:ext cx="15005" cy="10956"/>
            </a:xfrm>
            <a:custGeom>
              <a:rect b="b" l="l" r="r" t="t"/>
              <a:pathLst>
                <a:path extrusionOk="0" h="276" w="378">
                  <a:moveTo>
                    <a:pt x="250" y="0"/>
                  </a:moveTo>
                  <a:cubicBezTo>
                    <a:pt x="217" y="0"/>
                    <a:pt x="184" y="18"/>
                    <a:pt x="155" y="29"/>
                  </a:cubicBezTo>
                  <a:cubicBezTo>
                    <a:pt x="123" y="42"/>
                    <a:pt x="92" y="57"/>
                    <a:pt x="59" y="70"/>
                  </a:cubicBezTo>
                  <a:cubicBezTo>
                    <a:pt x="46" y="76"/>
                    <a:pt x="36" y="87"/>
                    <a:pt x="28" y="98"/>
                  </a:cubicBezTo>
                  <a:cubicBezTo>
                    <a:pt x="19" y="109"/>
                    <a:pt x="11" y="122"/>
                    <a:pt x="9" y="136"/>
                  </a:cubicBezTo>
                  <a:cubicBezTo>
                    <a:pt x="1" y="162"/>
                    <a:pt x="5" y="197"/>
                    <a:pt x="20" y="221"/>
                  </a:cubicBezTo>
                  <a:cubicBezTo>
                    <a:pt x="36" y="244"/>
                    <a:pt x="58" y="265"/>
                    <a:pt x="87" y="271"/>
                  </a:cubicBezTo>
                  <a:cubicBezTo>
                    <a:pt x="97" y="273"/>
                    <a:pt x="106" y="274"/>
                    <a:pt x="116" y="275"/>
                  </a:cubicBezTo>
                  <a:cubicBezTo>
                    <a:pt x="136" y="275"/>
                    <a:pt x="156" y="270"/>
                    <a:pt x="172" y="260"/>
                  </a:cubicBezTo>
                  <a:lnTo>
                    <a:pt x="265" y="219"/>
                  </a:lnTo>
                  <a:cubicBezTo>
                    <a:pt x="286" y="210"/>
                    <a:pt x="312" y="198"/>
                    <a:pt x="328" y="182"/>
                  </a:cubicBezTo>
                  <a:cubicBezTo>
                    <a:pt x="343" y="166"/>
                    <a:pt x="357" y="147"/>
                    <a:pt x="366" y="128"/>
                  </a:cubicBezTo>
                  <a:cubicBezTo>
                    <a:pt x="374" y="115"/>
                    <a:pt x="378" y="102"/>
                    <a:pt x="378" y="87"/>
                  </a:cubicBezTo>
                  <a:cubicBezTo>
                    <a:pt x="378" y="77"/>
                    <a:pt x="376" y="67"/>
                    <a:pt x="370" y="57"/>
                  </a:cubicBezTo>
                  <a:cubicBezTo>
                    <a:pt x="360" y="32"/>
                    <a:pt x="342" y="18"/>
                    <a:pt x="317" y="10"/>
                  </a:cubicBezTo>
                  <a:cubicBezTo>
                    <a:pt x="296" y="1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43"/>
            <p:cNvSpPr/>
            <p:nvPr/>
          </p:nvSpPr>
          <p:spPr>
            <a:xfrm>
              <a:off x="5243030" y="385002"/>
              <a:ext cx="40171" cy="27191"/>
            </a:xfrm>
            <a:custGeom>
              <a:rect b="b" l="l" r="r" t="t"/>
              <a:pathLst>
                <a:path extrusionOk="0" h="685" w="1012">
                  <a:moveTo>
                    <a:pt x="910" y="0"/>
                  </a:moveTo>
                  <a:cubicBezTo>
                    <a:pt x="909" y="0"/>
                    <a:pt x="908" y="0"/>
                    <a:pt x="907" y="0"/>
                  </a:cubicBezTo>
                  <a:cubicBezTo>
                    <a:pt x="723" y="3"/>
                    <a:pt x="540" y="74"/>
                    <a:pt x="383" y="168"/>
                  </a:cubicBezTo>
                  <a:cubicBezTo>
                    <a:pt x="305" y="215"/>
                    <a:pt x="227" y="272"/>
                    <a:pt x="163" y="337"/>
                  </a:cubicBezTo>
                  <a:cubicBezTo>
                    <a:pt x="128" y="372"/>
                    <a:pt x="96" y="409"/>
                    <a:pt x="67" y="449"/>
                  </a:cubicBezTo>
                  <a:cubicBezTo>
                    <a:pt x="40" y="490"/>
                    <a:pt x="26" y="535"/>
                    <a:pt x="14" y="581"/>
                  </a:cubicBezTo>
                  <a:cubicBezTo>
                    <a:pt x="1" y="638"/>
                    <a:pt x="44" y="685"/>
                    <a:pt x="95" y="685"/>
                  </a:cubicBezTo>
                  <a:cubicBezTo>
                    <a:pt x="108" y="685"/>
                    <a:pt x="122" y="681"/>
                    <a:pt x="135" y="674"/>
                  </a:cubicBezTo>
                  <a:cubicBezTo>
                    <a:pt x="176" y="653"/>
                    <a:pt x="213" y="633"/>
                    <a:pt x="248" y="604"/>
                  </a:cubicBezTo>
                  <a:cubicBezTo>
                    <a:pt x="279" y="579"/>
                    <a:pt x="307" y="554"/>
                    <a:pt x="337" y="528"/>
                  </a:cubicBezTo>
                  <a:cubicBezTo>
                    <a:pt x="354" y="514"/>
                    <a:pt x="371" y="501"/>
                    <a:pt x="386" y="488"/>
                  </a:cubicBezTo>
                  <a:cubicBezTo>
                    <a:pt x="393" y="482"/>
                    <a:pt x="399" y="477"/>
                    <a:pt x="406" y="471"/>
                  </a:cubicBezTo>
                  <a:cubicBezTo>
                    <a:pt x="409" y="468"/>
                    <a:pt x="414" y="465"/>
                    <a:pt x="416" y="462"/>
                  </a:cubicBezTo>
                  <a:cubicBezTo>
                    <a:pt x="448" y="439"/>
                    <a:pt x="482" y="416"/>
                    <a:pt x="515" y="394"/>
                  </a:cubicBezTo>
                  <a:cubicBezTo>
                    <a:pt x="582" y="350"/>
                    <a:pt x="650" y="312"/>
                    <a:pt x="722" y="278"/>
                  </a:cubicBezTo>
                  <a:cubicBezTo>
                    <a:pt x="724" y="277"/>
                    <a:pt x="730" y="274"/>
                    <a:pt x="732" y="274"/>
                  </a:cubicBezTo>
                  <a:cubicBezTo>
                    <a:pt x="741" y="270"/>
                    <a:pt x="749" y="267"/>
                    <a:pt x="758" y="264"/>
                  </a:cubicBezTo>
                  <a:lnTo>
                    <a:pt x="812" y="244"/>
                  </a:lnTo>
                  <a:cubicBezTo>
                    <a:pt x="858" y="228"/>
                    <a:pt x="898" y="210"/>
                    <a:pt x="932" y="196"/>
                  </a:cubicBezTo>
                  <a:cubicBezTo>
                    <a:pt x="977" y="178"/>
                    <a:pt x="1012" y="139"/>
                    <a:pt x="1004" y="87"/>
                  </a:cubicBezTo>
                  <a:cubicBezTo>
                    <a:pt x="997" y="40"/>
                    <a:pt x="959" y="0"/>
                    <a:pt x="9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43"/>
            <p:cNvSpPr/>
            <p:nvPr/>
          </p:nvSpPr>
          <p:spPr>
            <a:xfrm>
              <a:off x="5215084" y="446370"/>
              <a:ext cx="13734" cy="82804"/>
            </a:xfrm>
            <a:custGeom>
              <a:rect b="b" l="l" r="r" t="t"/>
              <a:pathLst>
                <a:path extrusionOk="0" h="2086" w="346">
                  <a:moveTo>
                    <a:pt x="261" y="1"/>
                  </a:moveTo>
                  <a:cubicBezTo>
                    <a:pt x="241" y="1"/>
                    <a:pt x="221" y="11"/>
                    <a:pt x="209" y="35"/>
                  </a:cubicBezTo>
                  <a:cubicBezTo>
                    <a:pt x="65" y="334"/>
                    <a:pt x="119" y="679"/>
                    <a:pt x="102" y="1001"/>
                  </a:cubicBezTo>
                  <a:cubicBezTo>
                    <a:pt x="92" y="1173"/>
                    <a:pt x="76" y="1345"/>
                    <a:pt x="61" y="1518"/>
                  </a:cubicBezTo>
                  <a:cubicBezTo>
                    <a:pt x="47" y="1686"/>
                    <a:pt x="1" y="1888"/>
                    <a:pt x="76" y="2045"/>
                  </a:cubicBezTo>
                  <a:cubicBezTo>
                    <a:pt x="88" y="2074"/>
                    <a:pt x="113" y="2086"/>
                    <a:pt x="139" y="2086"/>
                  </a:cubicBezTo>
                  <a:cubicBezTo>
                    <a:pt x="169" y="2086"/>
                    <a:pt x="200" y="2070"/>
                    <a:pt x="216" y="2045"/>
                  </a:cubicBezTo>
                  <a:cubicBezTo>
                    <a:pt x="306" y="1912"/>
                    <a:pt x="289" y="1711"/>
                    <a:pt x="299" y="1556"/>
                  </a:cubicBezTo>
                  <a:cubicBezTo>
                    <a:pt x="311" y="1389"/>
                    <a:pt x="323" y="1222"/>
                    <a:pt x="329" y="1056"/>
                  </a:cubicBezTo>
                  <a:cubicBezTo>
                    <a:pt x="338" y="736"/>
                    <a:pt x="255" y="404"/>
                    <a:pt x="333" y="89"/>
                  </a:cubicBezTo>
                  <a:cubicBezTo>
                    <a:pt x="346" y="41"/>
                    <a:pt x="302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43"/>
            <p:cNvSpPr/>
            <p:nvPr/>
          </p:nvSpPr>
          <p:spPr>
            <a:xfrm>
              <a:off x="4745096" y="313432"/>
              <a:ext cx="48825" cy="78874"/>
            </a:xfrm>
            <a:custGeom>
              <a:rect b="b" l="l" r="r" t="t"/>
              <a:pathLst>
                <a:path extrusionOk="0" h="1987" w="1230">
                  <a:moveTo>
                    <a:pt x="1153" y="1"/>
                  </a:moveTo>
                  <a:cubicBezTo>
                    <a:pt x="1151" y="1"/>
                    <a:pt x="1148" y="1"/>
                    <a:pt x="1145" y="2"/>
                  </a:cubicBezTo>
                  <a:cubicBezTo>
                    <a:pt x="961" y="22"/>
                    <a:pt x="819" y="220"/>
                    <a:pt x="706" y="353"/>
                  </a:cubicBezTo>
                  <a:cubicBezTo>
                    <a:pt x="583" y="501"/>
                    <a:pt x="468" y="659"/>
                    <a:pt x="372" y="826"/>
                  </a:cubicBezTo>
                  <a:cubicBezTo>
                    <a:pt x="180" y="1160"/>
                    <a:pt x="23" y="1532"/>
                    <a:pt x="2" y="1921"/>
                  </a:cubicBezTo>
                  <a:cubicBezTo>
                    <a:pt x="0" y="1965"/>
                    <a:pt x="31" y="1987"/>
                    <a:pt x="65" y="1987"/>
                  </a:cubicBezTo>
                  <a:cubicBezTo>
                    <a:pt x="94" y="1987"/>
                    <a:pt x="124" y="1971"/>
                    <a:pt x="136" y="1940"/>
                  </a:cubicBezTo>
                  <a:cubicBezTo>
                    <a:pt x="266" y="1600"/>
                    <a:pt x="386" y="1259"/>
                    <a:pt x="577" y="947"/>
                  </a:cubicBezTo>
                  <a:cubicBezTo>
                    <a:pt x="670" y="795"/>
                    <a:pt x="773" y="649"/>
                    <a:pt x="889" y="514"/>
                  </a:cubicBezTo>
                  <a:cubicBezTo>
                    <a:pt x="946" y="446"/>
                    <a:pt x="1008" y="382"/>
                    <a:pt x="1070" y="316"/>
                  </a:cubicBezTo>
                  <a:cubicBezTo>
                    <a:pt x="1130" y="252"/>
                    <a:pt x="1198" y="189"/>
                    <a:pt x="1221" y="97"/>
                  </a:cubicBezTo>
                  <a:cubicBezTo>
                    <a:pt x="1230" y="57"/>
                    <a:pt x="1201" y="1"/>
                    <a:pt x="11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43"/>
            <p:cNvSpPr/>
            <p:nvPr/>
          </p:nvSpPr>
          <p:spPr>
            <a:xfrm>
              <a:off x="4796938" y="300491"/>
              <a:ext cx="10797" cy="9844"/>
            </a:xfrm>
            <a:custGeom>
              <a:rect b="b" l="l" r="r" t="t"/>
              <a:pathLst>
                <a:path extrusionOk="0" h="248" w="272">
                  <a:moveTo>
                    <a:pt x="168" y="1"/>
                  </a:moveTo>
                  <a:cubicBezTo>
                    <a:pt x="162" y="1"/>
                    <a:pt x="156" y="1"/>
                    <a:pt x="150" y="3"/>
                  </a:cubicBezTo>
                  <a:cubicBezTo>
                    <a:pt x="136" y="5"/>
                    <a:pt x="123" y="8"/>
                    <a:pt x="110" y="16"/>
                  </a:cubicBezTo>
                  <a:cubicBezTo>
                    <a:pt x="109" y="16"/>
                    <a:pt x="109" y="16"/>
                    <a:pt x="108" y="17"/>
                  </a:cubicBezTo>
                  <a:cubicBezTo>
                    <a:pt x="104" y="18"/>
                    <a:pt x="103" y="18"/>
                    <a:pt x="101" y="19"/>
                  </a:cubicBezTo>
                  <a:cubicBezTo>
                    <a:pt x="96" y="22"/>
                    <a:pt x="91" y="23"/>
                    <a:pt x="86" y="27"/>
                  </a:cubicBezTo>
                  <a:cubicBezTo>
                    <a:pt x="81" y="29"/>
                    <a:pt x="76" y="31"/>
                    <a:pt x="71" y="33"/>
                  </a:cubicBezTo>
                  <a:cubicBezTo>
                    <a:pt x="66" y="35"/>
                    <a:pt x="62" y="38"/>
                    <a:pt x="57" y="40"/>
                  </a:cubicBezTo>
                  <a:cubicBezTo>
                    <a:pt x="43" y="47"/>
                    <a:pt x="34" y="58"/>
                    <a:pt x="25" y="69"/>
                  </a:cubicBezTo>
                  <a:cubicBezTo>
                    <a:pt x="15" y="80"/>
                    <a:pt x="9" y="92"/>
                    <a:pt x="6" y="107"/>
                  </a:cubicBezTo>
                  <a:cubicBezTo>
                    <a:pt x="0" y="121"/>
                    <a:pt x="0" y="137"/>
                    <a:pt x="3" y="152"/>
                  </a:cubicBezTo>
                  <a:cubicBezTo>
                    <a:pt x="5" y="165"/>
                    <a:pt x="9" y="180"/>
                    <a:pt x="16" y="193"/>
                  </a:cubicBezTo>
                  <a:cubicBezTo>
                    <a:pt x="21" y="201"/>
                    <a:pt x="27" y="209"/>
                    <a:pt x="33" y="215"/>
                  </a:cubicBezTo>
                  <a:cubicBezTo>
                    <a:pt x="47" y="230"/>
                    <a:pt x="63" y="238"/>
                    <a:pt x="83" y="243"/>
                  </a:cubicBezTo>
                  <a:cubicBezTo>
                    <a:pt x="93" y="245"/>
                    <a:pt x="102" y="246"/>
                    <a:pt x="113" y="247"/>
                  </a:cubicBezTo>
                  <a:cubicBezTo>
                    <a:pt x="132" y="247"/>
                    <a:pt x="151" y="242"/>
                    <a:pt x="168" y="232"/>
                  </a:cubicBezTo>
                  <a:cubicBezTo>
                    <a:pt x="172" y="230"/>
                    <a:pt x="177" y="227"/>
                    <a:pt x="182" y="224"/>
                  </a:cubicBezTo>
                  <a:cubicBezTo>
                    <a:pt x="194" y="216"/>
                    <a:pt x="204" y="207"/>
                    <a:pt x="217" y="198"/>
                  </a:cubicBezTo>
                  <a:cubicBezTo>
                    <a:pt x="220" y="195"/>
                    <a:pt x="224" y="191"/>
                    <a:pt x="228" y="189"/>
                  </a:cubicBezTo>
                  <a:cubicBezTo>
                    <a:pt x="231" y="188"/>
                    <a:pt x="233" y="187"/>
                    <a:pt x="235" y="184"/>
                  </a:cubicBezTo>
                  <a:lnTo>
                    <a:pt x="238" y="182"/>
                  </a:lnTo>
                  <a:cubicBezTo>
                    <a:pt x="250" y="168"/>
                    <a:pt x="260" y="153"/>
                    <a:pt x="265" y="135"/>
                  </a:cubicBezTo>
                  <a:cubicBezTo>
                    <a:pt x="267" y="126"/>
                    <a:pt x="269" y="115"/>
                    <a:pt x="269" y="106"/>
                  </a:cubicBezTo>
                  <a:cubicBezTo>
                    <a:pt x="271" y="88"/>
                    <a:pt x="266" y="69"/>
                    <a:pt x="258" y="53"/>
                  </a:cubicBezTo>
                  <a:cubicBezTo>
                    <a:pt x="248" y="37"/>
                    <a:pt x="235" y="23"/>
                    <a:pt x="219" y="15"/>
                  </a:cubicBezTo>
                  <a:cubicBezTo>
                    <a:pt x="212" y="11"/>
                    <a:pt x="202" y="7"/>
                    <a:pt x="193" y="5"/>
                  </a:cubicBezTo>
                  <a:cubicBezTo>
                    <a:pt x="185" y="2"/>
                    <a:pt x="176" y="1"/>
                    <a:pt x="1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43"/>
            <p:cNvSpPr/>
            <p:nvPr/>
          </p:nvSpPr>
          <p:spPr>
            <a:xfrm>
              <a:off x="4718501" y="330659"/>
              <a:ext cx="23896" cy="24492"/>
            </a:xfrm>
            <a:custGeom>
              <a:rect b="b" l="l" r="r" t="t"/>
              <a:pathLst>
                <a:path extrusionOk="0" h="617" w="602">
                  <a:moveTo>
                    <a:pt x="523" y="1"/>
                  </a:moveTo>
                  <a:cubicBezTo>
                    <a:pt x="521" y="1"/>
                    <a:pt x="519" y="1"/>
                    <a:pt x="517" y="1"/>
                  </a:cubicBezTo>
                  <a:cubicBezTo>
                    <a:pt x="482" y="5"/>
                    <a:pt x="445" y="8"/>
                    <a:pt x="414" y="26"/>
                  </a:cubicBezTo>
                  <a:cubicBezTo>
                    <a:pt x="386" y="41"/>
                    <a:pt x="360" y="64"/>
                    <a:pt x="336" y="88"/>
                  </a:cubicBezTo>
                  <a:cubicBezTo>
                    <a:pt x="298" y="127"/>
                    <a:pt x="258" y="166"/>
                    <a:pt x="225" y="209"/>
                  </a:cubicBezTo>
                  <a:cubicBezTo>
                    <a:pt x="152" y="298"/>
                    <a:pt x="85" y="390"/>
                    <a:pt x="24" y="486"/>
                  </a:cubicBezTo>
                  <a:cubicBezTo>
                    <a:pt x="1" y="523"/>
                    <a:pt x="13" y="573"/>
                    <a:pt x="47" y="599"/>
                  </a:cubicBezTo>
                  <a:cubicBezTo>
                    <a:pt x="62" y="610"/>
                    <a:pt x="83" y="616"/>
                    <a:pt x="103" y="616"/>
                  </a:cubicBezTo>
                  <a:cubicBezTo>
                    <a:pt x="125" y="616"/>
                    <a:pt x="146" y="609"/>
                    <a:pt x="159" y="591"/>
                  </a:cubicBezTo>
                  <a:cubicBezTo>
                    <a:pt x="225" y="510"/>
                    <a:pt x="296" y="430"/>
                    <a:pt x="371" y="357"/>
                  </a:cubicBezTo>
                  <a:cubicBezTo>
                    <a:pt x="409" y="321"/>
                    <a:pt x="448" y="284"/>
                    <a:pt x="486" y="250"/>
                  </a:cubicBezTo>
                  <a:cubicBezTo>
                    <a:pt x="506" y="231"/>
                    <a:pt x="526" y="213"/>
                    <a:pt x="543" y="192"/>
                  </a:cubicBezTo>
                  <a:cubicBezTo>
                    <a:pt x="566" y="164"/>
                    <a:pt x="580" y="130"/>
                    <a:pt x="590" y="95"/>
                  </a:cubicBezTo>
                  <a:cubicBezTo>
                    <a:pt x="601" y="54"/>
                    <a:pt x="570" y="1"/>
                    <a:pt x="5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43"/>
            <p:cNvSpPr/>
            <p:nvPr/>
          </p:nvSpPr>
          <p:spPr>
            <a:xfrm>
              <a:off x="5403199" y="179739"/>
              <a:ext cx="17545" cy="15918"/>
            </a:xfrm>
            <a:custGeom>
              <a:rect b="b" l="l" r="r" t="t"/>
              <a:pathLst>
                <a:path extrusionOk="0" h="401" w="442">
                  <a:moveTo>
                    <a:pt x="132" y="0"/>
                  </a:moveTo>
                  <a:cubicBezTo>
                    <a:pt x="121" y="0"/>
                    <a:pt x="110" y="2"/>
                    <a:pt x="98" y="6"/>
                  </a:cubicBezTo>
                  <a:cubicBezTo>
                    <a:pt x="88" y="9"/>
                    <a:pt x="77" y="14"/>
                    <a:pt x="67" y="18"/>
                  </a:cubicBezTo>
                  <a:cubicBezTo>
                    <a:pt x="51" y="27"/>
                    <a:pt x="40" y="38"/>
                    <a:pt x="29" y="53"/>
                  </a:cubicBezTo>
                  <a:cubicBezTo>
                    <a:pt x="21" y="60"/>
                    <a:pt x="15" y="70"/>
                    <a:pt x="13" y="82"/>
                  </a:cubicBezTo>
                  <a:cubicBezTo>
                    <a:pt x="4" y="97"/>
                    <a:pt x="0" y="115"/>
                    <a:pt x="0" y="133"/>
                  </a:cubicBezTo>
                  <a:cubicBezTo>
                    <a:pt x="2" y="144"/>
                    <a:pt x="3" y="157"/>
                    <a:pt x="5" y="168"/>
                  </a:cubicBezTo>
                  <a:cubicBezTo>
                    <a:pt x="13" y="190"/>
                    <a:pt x="24" y="210"/>
                    <a:pt x="40" y="226"/>
                  </a:cubicBezTo>
                  <a:cubicBezTo>
                    <a:pt x="52" y="242"/>
                    <a:pt x="68" y="254"/>
                    <a:pt x="84" y="266"/>
                  </a:cubicBezTo>
                  <a:cubicBezTo>
                    <a:pt x="107" y="285"/>
                    <a:pt x="132" y="304"/>
                    <a:pt x="156" y="321"/>
                  </a:cubicBezTo>
                  <a:cubicBezTo>
                    <a:pt x="190" y="345"/>
                    <a:pt x="223" y="365"/>
                    <a:pt x="258" y="384"/>
                  </a:cubicBezTo>
                  <a:cubicBezTo>
                    <a:pt x="277" y="394"/>
                    <a:pt x="300" y="401"/>
                    <a:pt x="323" y="401"/>
                  </a:cubicBezTo>
                  <a:cubicBezTo>
                    <a:pt x="333" y="401"/>
                    <a:pt x="343" y="399"/>
                    <a:pt x="352" y="396"/>
                  </a:cubicBezTo>
                  <a:cubicBezTo>
                    <a:pt x="362" y="392"/>
                    <a:pt x="372" y="388"/>
                    <a:pt x="380" y="384"/>
                  </a:cubicBezTo>
                  <a:cubicBezTo>
                    <a:pt x="395" y="376"/>
                    <a:pt x="406" y="366"/>
                    <a:pt x="415" y="352"/>
                  </a:cubicBezTo>
                  <a:cubicBezTo>
                    <a:pt x="430" y="332"/>
                    <a:pt x="442" y="306"/>
                    <a:pt x="441" y="279"/>
                  </a:cubicBezTo>
                  <a:cubicBezTo>
                    <a:pt x="442" y="248"/>
                    <a:pt x="431" y="214"/>
                    <a:pt x="406" y="193"/>
                  </a:cubicBezTo>
                  <a:cubicBezTo>
                    <a:pt x="377" y="167"/>
                    <a:pt x="347" y="139"/>
                    <a:pt x="317" y="115"/>
                  </a:cubicBezTo>
                  <a:cubicBezTo>
                    <a:pt x="279" y="82"/>
                    <a:pt x="244" y="44"/>
                    <a:pt x="201" y="18"/>
                  </a:cubicBezTo>
                  <a:cubicBezTo>
                    <a:pt x="186" y="9"/>
                    <a:pt x="170" y="3"/>
                    <a:pt x="151" y="3"/>
                  </a:cubicBezTo>
                  <a:cubicBezTo>
                    <a:pt x="145" y="1"/>
                    <a:pt x="138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43"/>
            <p:cNvSpPr/>
            <p:nvPr/>
          </p:nvSpPr>
          <p:spPr>
            <a:xfrm>
              <a:off x="5392957" y="194108"/>
              <a:ext cx="18736" cy="12663"/>
            </a:xfrm>
            <a:custGeom>
              <a:rect b="b" l="l" r="r" t="t"/>
              <a:pathLst>
                <a:path extrusionOk="0" h="319" w="472">
                  <a:moveTo>
                    <a:pt x="330" y="1"/>
                  </a:moveTo>
                  <a:cubicBezTo>
                    <a:pt x="328" y="1"/>
                    <a:pt x="326" y="1"/>
                    <a:pt x="324" y="1"/>
                  </a:cubicBezTo>
                  <a:cubicBezTo>
                    <a:pt x="304" y="3"/>
                    <a:pt x="284" y="5"/>
                    <a:pt x="267" y="9"/>
                  </a:cubicBezTo>
                  <a:cubicBezTo>
                    <a:pt x="247" y="13"/>
                    <a:pt x="228" y="18"/>
                    <a:pt x="210" y="24"/>
                  </a:cubicBezTo>
                  <a:cubicBezTo>
                    <a:pt x="161" y="38"/>
                    <a:pt x="106" y="50"/>
                    <a:pt x="63" y="79"/>
                  </a:cubicBezTo>
                  <a:cubicBezTo>
                    <a:pt x="44" y="92"/>
                    <a:pt x="28" y="107"/>
                    <a:pt x="18" y="125"/>
                  </a:cubicBezTo>
                  <a:cubicBezTo>
                    <a:pt x="6" y="145"/>
                    <a:pt x="1" y="166"/>
                    <a:pt x="1" y="190"/>
                  </a:cubicBezTo>
                  <a:cubicBezTo>
                    <a:pt x="2" y="224"/>
                    <a:pt x="13" y="256"/>
                    <a:pt x="38" y="281"/>
                  </a:cubicBezTo>
                  <a:cubicBezTo>
                    <a:pt x="62" y="305"/>
                    <a:pt x="97" y="319"/>
                    <a:pt x="130" y="319"/>
                  </a:cubicBezTo>
                  <a:cubicBezTo>
                    <a:pt x="153" y="319"/>
                    <a:pt x="174" y="312"/>
                    <a:pt x="195" y="302"/>
                  </a:cubicBezTo>
                  <a:cubicBezTo>
                    <a:pt x="199" y="300"/>
                    <a:pt x="203" y="298"/>
                    <a:pt x="206" y="297"/>
                  </a:cubicBezTo>
                  <a:cubicBezTo>
                    <a:pt x="230" y="287"/>
                    <a:pt x="255" y="280"/>
                    <a:pt x="279" y="271"/>
                  </a:cubicBezTo>
                  <a:cubicBezTo>
                    <a:pt x="298" y="264"/>
                    <a:pt x="318" y="258"/>
                    <a:pt x="336" y="254"/>
                  </a:cubicBezTo>
                  <a:lnTo>
                    <a:pt x="347" y="254"/>
                  </a:lnTo>
                  <a:cubicBezTo>
                    <a:pt x="348" y="254"/>
                    <a:pt x="350" y="254"/>
                    <a:pt x="352" y="254"/>
                  </a:cubicBezTo>
                  <a:cubicBezTo>
                    <a:pt x="367" y="254"/>
                    <a:pt x="383" y="250"/>
                    <a:pt x="396" y="244"/>
                  </a:cubicBezTo>
                  <a:cubicBezTo>
                    <a:pt x="411" y="238"/>
                    <a:pt x="424" y="230"/>
                    <a:pt x="435" y="218"/>
                  </a:cubicBezTo>
                  <a:cubicBezTo>
                    <a:pt x="443" y="209"/>
                    <a:pt x="449" y="200"/>
                    <a:pt x="455" y="193"/>
                  </a:cubicBezTo>
                  <a:cubicBezTo>
                    <a:pt x="464" y="178"/>
                    <a:pt x="470" y="162"/>
                    <a:pt x="470" y="146"/>
                  </a:cubicBezTo>
                  <a:cubicBezTo>
                    <a:pt x="472" y="118"/>
                    <a:pt x="469" y="87"/>
                    <a:pt x="453" y="63"/>
                  </a:cubicBezTo>
                  <a:cubicBezTo>
                    <a:pt x="435" y="37"/>
                    <a:pt x="409" y="11"/>
                    <a:pt x="378" y="6"/>
                  </a:cubicBezTo>
                  <a:cubicBezTo>
                    <a:pt x="362" y="4"/>
                    <a:pt x="346" y="1"/>
                    <a:pt x="3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43"/>
            <p:cNvSpPr/>
            <p:nvPr/>
          </p:nvSpPr>
          <p:spPr>
            <a:xfrm>
              <a:off x="5412210" y="201134"/>
              <a:ext cx="12504" cy="17148"/>
            </a:xfrm>
            <a:custGeom>
              <a:rect b="b" l="l" r="r" t="t"/>
              <a:pathLst>
                <a:path extrusionOk="0" h="432" w="315">
                  <a:moveTo>
                    <a:pt x="127" y="1"/>
                  </a:moveTo>
                  <a:cubicBezTo>
                    <a:pt x="121" y="1"/>
                    <a:pt x="116" y="1"/>
                    <a:pt x="111" y="3"/>
                  </a:cubicBezTo>
                  <a:cubicBezTo>
                    <a:pt x="95" y="4"/>
                    <a:pt x="79" y="8"/>
                    <a:pt x="65" y="17"/>
                  </a:cubicBezTo>
                  <a:cubicBezTo>
                    <a:pt x="41" y="32"/>
                    <a:pt x="15" y="58"/>
                    <a:pt x="10" y="89"/>
                  </a:cubicBezTo>
                  <a:cubicBezTo>
                    <a:pt x="5" y="119"/>
                    <a:pt x="0" y="146"/>
                    <a:pt x="2" y="175"/>
                  </a:cubicBezTo>
                  <a:cubicBezTo>
                    <a:pt x="5" y="203"/>
                    <a:pt x="10" y="233"/>
                    <a:pt x="17" y="261"/>
                  </a:cubicBezTo>
                  <a:cubicBezTo>
                    <a:pt x="25" y="289"/>
                    <a:pt x="37" y="317"/>
                    <a:pt x="51" y="341"/>
                  </a:cubicBezTo>
                  <a:cubicBezTo>
                    <a:pt x="60" y="358"/>
                    <a:pt x="73" y="373"/>
                    <a:pt x="86" y="386"/>
                  </a:cubicBezTo>
                  <a:cubicBezTo>
                    <a:pt x="91" y="394"/>
                    <a:pt x="95" y="395"/>
                    <a:pt x="103" y="401"/>
                  </a:cubicBezTo>
                  <a:cubicBezTo>
                    <a:pt x="119" y="414"/>
                    <a:pt x="127" y="420"/>
                    <a:pt x="150" y="426"/>
                  </a:cubicBezTo>
                  <a:cubicBezTo>
                    <a:pt x="161" y="428"/>
                    <a:pt x="176" y="431"/>
                    <a:pt x="187" y="431"/>
                  </a:cubicBezTo>
                  <a:cubicBezTo>
                    <a:pt x="198" y="431"/>
                    <a:pt x="213" y="428"/>
                    <a:pt x="223" y="426"/>
                  </a:cubicBezTo>
                  <a:cubicBezTo>
                    <a:pt x="244" y="420"/>
                    <a:pt x="262" y="409"/>
                    <a:pt x="277" y="395"/>
                  </a:cubicBezTo>
                  <a:cubicBezTo>
                    <a:pt x="293" y="379"/>
                    <a:pt x="303" y="360"/>
                    <a:pt x="308" y="339"/>
                  </a:cubicBezTo>
                  <a:cubicBezTo>
                    <a:pt x="314" y="317"/>
                    <a:pt x="315" y="293"/>
                    <a:pt x="310" y="269"/>
                  </a:cubicBezTo>
                  <a:cubicBezTo>
                    <a:pt x="308" y="261"/>
                    <a:pt x="306" y="256"/>
                    <a:pt x="302" y="249"/>
                  </a:cubicBezTo>
                  <a:cubicBezTo>
                    <a:pt x="299" y="238"/>
                    <a:pt x="293" y="228"/>
                    <a:pt x="286" y="220"/>
                  </a:cubicBezTo>
                  <a:lnTo>
                    <a:pt x="286" y="220"/>
                  </a:lnTo>
                  <a:lnTo>
                    <a:pt x="293" y="230"/>
                  </a:lnTo>
                  <a:cubicBezTo>
                    <a:pt x="282" y="217"/>
                    <a:pt x="272" y="203"/>
                    <a:pt x="262" y="188"/>
                  </a:cubicBezTo>
                  <a:lnTo>
                    <a:pt x="262" y="188"/>
                  </a:lnTo>
                  <a:cubicBezTo>
                    <a:pt x="268" y="197"/>
                    <a:pt x="275" y="206"/>
                    <a:pt x="281" y="213"/>
                  </a:cubicBezTo>
                  <a:cubicBezTo>
                    <a:pt x="272" y="202"/>
                    <a:pt x="266" y="187"/>
                    <a:pt x="257" y="173"/>
                  </a:cubicBezTo>
                  <a:cubicBezTo>
                    <a:pt x="255" y="164"/>
                    <a:pt x="251" y="154"/>
                    <a:pt x="250" y="145"/>
                  </a:cubicBezTo>
                  <a:cubicBezTo>
                    <a:pt x="250" y="136"/>
                    <a:pt x="249" y="130"/>
                    <a:pt x="249" y="123"/>
                  </a:cubicBezTo>
                  <a:cubicBezTo>
                    <a:pt x="249" y="105"/>
                    <a:pt x="246" y="89"/>
                    <a:pt x="239" y="76"/>
                  </a:cubicBezTo>
                  <a:cubicBezTo>
                    <a:pt x="234" y="60"/>
                    <a:pt x="225" y="47"/>
                    <a:pt x="214" y="36"/>
                  </a:cubicBezTo>
                  <a:cubicBezTo>
                    <a:pt x="205" y="30"/>
                    <a:pt x="197" y="24"/>
                    <a:pt x="189" y="17"/>
                  </a:cubicBezTo>
                  <a:cubicBezTo>
                    <a:pt x="174" y="8"/>
                    <a:pt x="161" y="3"/>
                    <a:pt x="143" y="3"/>
                  </a:cubicBezTo>
                  <a:cubicBezTo>
                    <a:pt x="138" y="1"/>
                    <a:pt x="132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43"/>
            <p:cNvSpPr/>
            <p:nvPr/>
          </p:nvSpPr>
          <p:spPr>
            <a:xfrm>
              <a:off x="5419910" y="190456"/>
              <a:ext cx="21554" cy="13734"/>
            </a:xfrm>
            <a:custGeom>
              <a:rect b="b" l="l" r="r" t="t"/>
              <a:pathLst>
                <a:path extrusionOk="0" h="346" w="543">
                  <a:moveTo>
                    <a:pt x="401" y="0"/>
                  </a:moveTo>
                  <a:cubicBezTo>
                    <a:pt x="353" y="0"/>
                    <a:pt x="301" y="17"/>
                    <a:pt x="258" y="34"/>
                  </a:cubicBezTo>
                  <a:cubicBezTo>
                    <a:pt x="198" y="55"/>
                    <a:pt x="139" y="81"/>
                    <a:pt x="82" y="111"/>
                  </a:cubicBezTo>
                  <a:cubicBezTo>
                    <a:pt x="24" y="142"/>
                    <a:pt x="1" y="227"/>
                    <a:pt x="36" y="283"/>
                  </a:cubicBezTo>
                  <a:cubicBezTo>
                    <a:pt x="53" y="311"/>
                    <a:pt x="79" y="335"/>
                    <a:pt x="112" y="342"/>
                  </a:cubicBezTo>
                  <a:lnTo>
                    <a:pt x="146" y="346"/>
                  </a:lnTo>
                  <a:cubicBezTo>
                    <a:pt x="170" y="346"/>
                    <a:pt x="191" y="341"/>
                    <a:pt x="209" y="329"/>
                  </a:cubicBezTo>
                  <a:cubicBezTo>
                    <a:pt x="211" y="329"/>
                    <a:pt x="212" y="327"/>
                    <a:pt x="213" y="327"/>
                  </a:cubicBezTo>
                  <a:cubicBezTo>
                    <a:pt x="261" y="308"/>
                    <a:pt x="309" y="291"/>
                    <a:pt x="359" y="278"/>
                  </a:cubicBezTo>
                  <a:cubicBezTo>
                    <a:pt x="384" y="272"/>
                    <a:pt x="408" y="264"/>
                    <a:pt x="432" y="256"/>
                  </a:cubicBezTo>
                  <a:cubicBezTo>
                    <a:pt x="480" y="241"/>
                    <a:pt x="521" y="210"/>
                    <a:pt x="534" y="157"/>
                  </a:cubicBezTo>
                  <a:cubicBezTo>
                    <a:pt x="543" y="116"/>
                    <a:pt x="534" y="76"/>
                    <a:pt x="505" y="44"/>
                  </a:cubicBezTo>
                  <a:cubicBezTo>
                    <a:pt x="477" y="12"/>
                    <a:pt x="440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43"/>
            <p:cNvSpPr/>
            <p:nvPr/>
          </p:nvSpPr>
          <p:spPr>
            <a:xfrm>
              <a:off x="5467068" y="257779"/>
              <a:ext cx="16870" cy="18141"/>
            </a:xfrm>
            <a:custGeom>
              <a:rect b="b" l="l" r="r" t="t"/>
              <a:pathLst>
                <a:path extrusionOk="0" h="457" w="425">
                  <a:moveTo>
                    <a:pt x="306" y="1"/>
                  </a:moveTo>
                  <a:cubicBezTo>
                    <a:pt x="301" y="1"/>
                    <a:pt x="296" y="1"/>
                    <a:pt x="291" y="2"/>
                  </a:cubicBezTo>
                  <a:cubicBezTo>
                    <a:pt x="277" y="4"/>
                    <a:pt x="265" y="4"/>
                    <a:pt x="253" y="8"/>
                  </a:cubicBezTo>
                  <a:cubicBezTo>
                    <a:pt x="241" y="11"/>
                    <a:pt x="228" y="18"/>
                    <a:pt x="217" y="23"/>
                  </a:cubicBezTo>
                  <a:cubicBezTo>
                    <a:pt x="197" y="34"/>
                    <a:pt x="181" y="47"/>
                    <a:pt x="165" y="61"/>
                  </a:cubicBezTo>
                  <a:cubicBezTo>
                    <a:pt x="145" y="77"/>
                    <a:pt x="125" y="93"/>
                    <a:pt x="111" y="112"/>
                  </a:cubicBezTo>
                  <a:cubicBezTo>
                    <a:pt x="90" y="139"/>
                    <a:pt x="68" y="166"/>
                    <a:pt x="51" y="197"/>
                  </a:cubicBezTo>
                  <a:cubicBezTo>
                    <a:pt x="33" y="227"/>
                    <a:pt x="20" y="259"/>
                    <a:pt x="6" y="291"/>
                  </a:cubicBezTo>
                  <a:cubicBezTo>
                    <a:pt x="1" y="308"/>
                    <a:pt x="0" y="326"/>
                    <a:pt x="4" y="343"/>
                  </a:cubicBezTo>
                  <a:cubicBezTo>
                    <a:pt x="5" y="360"/>
                    <a:pt x="11" y="376"/>
                    <a:pt x="20" y="391"/>
                  </a:cubicBezTo>
                  <a:cubicBezTo>
                    <a:pt x="26" y="401"/>
                    <a:pt x="33" y="409"/>
                    <a:pt x="41" y="417"/>
                  </a:cubicBezTo>
                  <a:cubicBezTo>
                    <a:pt x="52" y="431"/>
                    <a:pt x="67" y="439"/>
                    <a:pt x="82" y="444"/>
                  </a:cubicBezTo>
                  <a:cubicBezTo>
                    <a:pt x="99" y="452"/>
                    <a:pt x="118" y="456"/>
                    <a:pt x="136" y="456"/>
                  </a:cubicBezTo>
                  <a:cubicBezTo>
                    <a:pt x="147" y="456"/>
                    <a:pt x="157" y="455"/>
                    <a:pt x="167" y="452"/>
                  </a:cubicBezTo>
                  <a:cubicBezTo>
                    <a:pt x="197" y="441"/>
                    <a:pt x="229" y="421"/>
                    <a:pt x="244" y="391"/>
                  </a:cubicBezTo>
                  <a:cubicBezTo>
                    <a:pt x="257" y="364"/>
                    <a:pt x="274" y="338"/>
                    <a:pt x="292" y="313"/>
                  </a:cubicBezTo>
                  <a:cubicBezTo>
                    <a:pt x="306" y="296"/>
                    <a:pt x="321" y="280"/>
                    <a:pt x="337" y="262"/>
                  </a:cubicBezTo>
                  <a:cubicBezTo>
                    <a:pt x="347" y="252"/>
                    <a:pt x="357" y="243"/>
                    <a:pt x="368" y="233"/>
                  </a:cubicBezTo>
                  <a:cubicBezTo>
                    <a:pt x="378" y="220"/>
                    <a:pt x="391" y="209"/>
                    <a:pt x="399" y="194"/>
                  </a:cubicBezTo>
                  <a:cubicBezTo>
                    <a:pt x="402" y="188"/>
                    <a:pt x="405" y="182"/>
                    <a:pt x="408" y="176"/>
                  </a:cubicBezTo>
                  <a:cubicBezTo>
                    <a:pt x="418" y="157"/>
                    <a:pt x="424" y="137"/>
                    <a:pt x="424" y="116"/>
                  </a:cubicBezTo>
                  <a:cubicBezTo>
                    <a:pt x="421" y="97"/>
                    <a:pt x="416" y="77"/>
                    <a:pt x="405" y="58"/>
                  </a:cubicBezTo>
                  <a:cubicBezTo>
                    <a:pt x="385" y="24"/>
                    <a:pt x="347" y="1"/>
                    <a:pt x="3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43"/>
            <p:cNvSpPr/>
            <p:nvPr/>
          </p:nvSpPr>
          <p:spPr>
            <a:xfrm>
              <a:off x="5450317" y="263694"/>
              <a:ext cx="14052" cy="15997"/>
            </a:xfrm>
            <a:custGeom>
              <a:rect b="b" l="l" r="r" t="t"/>
              <a:pathLst>
                <a:path extrusionOk="0" h="403" w="354">
                  <a:moveTo>
                    <a:pt x="252" y="86"/>
                  </a:moveTo>
                  <a:cubicBezTo>
                    <a:pt x="254" y="91"/>
                    <a:pt x="255" y="95"/>
                    <a:pt x="257" y="100"/>
                  </a:cubicBezTo>
                  <a:cubicBezTo>
                    <a:pt x="255" y="96"/>
                    <a:pt x="253" y="91"/>
                    <a:pt x="252" y="86"/>
                  </a:cubicBezTo>
                  <a:close/>
                  <a:moveTo>
                    <a:pt x="132" y="1"/>
                  </a:moveTo>
                  <a:cubicBezTo>
                    <a:pt x="109" y="1"/>
                    <a:pt x="88" y="7"/>
                    <a:pt x="68" y="17"/>
                  </a:cubicBezTo>
                  <a:cubicBezTo>
                    <a:pt x="48" y="29"/>
                    <a:pt x="35" y="43"/>
                    <a:pt x="22" y="63"/>
                  </a:cubicBezTo>
                  <a:cubicBezTo>
                    <a:pt x="19" y="68"/>
                    <a:pt x="16" y="74"/>
                    <a:pt x="15" y="80"/>
                  </a:cubicBezTo>
                  <a:cubicBezTo>
                    <a:pt x="12" y="85"/>
                    <a:pt x="10" y="91"/>
                    <a:pt x="7" y="96"/>
                  </a:cubicBezTo>
                  <a:cubicBezTo>
                    <a:pt x="5" y="105"/>
                    <a:pt x="5" y="109"/>
                    <a:pt x="4" y="119"/>
                  </a:cubicBezTo>
                  <a:cubicBezTo>
                    <a:pt x="1" y="130"/>
                    <a:pt x="0" y="137"/>
                    <a:pt x="0" y="147"/>
                  </a:cubicBezTo>
                  <a:cubicBezTo>
                    <a:pt x="1" y="167"/>
                    <a:pt x="5" y="187"/>
                    <a:pt x="10" y="206"/>
                  </a:cubicBezTo>
                  <a:cubicBezTo>
                    <a:pt x="16" y="232"/>
                    <a:pt x="28" y="260"/>
                    <a:pt x="43" y="282"/>
                  </a:cubicBezTo>
                  <a:cubicBezTo>
                    <a:pt x="59" y="304"/>
                    <a:pt x="76" y="326"/>
                    <a:pt x="97" y="343"/>
                  </a:cubicBezTo>
                  <a:cubicBezTo>
                    <a:pt x="111" y="355"/>
                    <a:pt x="125" y="366"/>
                    <a:pt x="142" y="376"/>
                  </a:cubicBezTo>
                  <a:cubicBezTo>
                    <a:pt x="158" y="385"/>
                    <a:pt x="176" y="391"/>
                    <a:pt x="193" y="397"/>
                  </a:cubicBezTo>
                  <a:cubicBezTo>
                    <a:pt x="204" y="401"/>
                    <a:pt x="214" y="402"/>
                    <a:pt x="225" y="402"/>
                  </a:cubicBezTo>
                  <a:cubicBezTo>
                    <a:pt x="231" y="402"/>
                    <a:pt x="237" y="402"/>
                    <a:pt x="243" y="401"/>
                  </a:cubicBezTo>
                  <a:cubicBezTo>
                    <a:pt x="260" y="398"/>
                    <a:pt x="275" y="395"/>
                    <a:pt x="290" y="386"/>
                  </a:cubicBezTo>
                  <a:cubicBezTo>
                    <a:pt x="297" y="380"/>
                    <a:pt x="307" y="372"/>
                    <a:pt x="314" y="366"/>
                  </a:cubicBezTo>
                  <a:cubicBezTo>
                    <a:pt x="326" y="355"/>
                    <a:pt x="335" y="341"/>
                    <a:pt x="340" y="326"/>
                  </a:cubicBezTo>
                  <a:cubicBezTo>
                    <a:pt x="345" y="317"/>
                    <a:pt x="349" y="305"/>
                    <a:pt x="349" y="294"/>
                  </a:cubicBezTo>
                  <a:cubicBezTo>
                    <a:pt x="353" y="278"/>
                    <a:pt x="352" y="261"/>
                    <a:pt x="347" y="244"/>
                  </a:cubicBezTo>
                  <a:cubicBezTo>
                    <a:pt x="337" y="213"/>
                    <a:pt x="318" y="185"/>
                    <a:pt x="290" y="169"/>
                  </a:cubicBezTo>
                  <a:cubicBezTo>
                    <a:pt x="289" y="169"/>
                    <a:pt x="289" y="168"/>
                    <a:pt x="287" y="168"/>
                  </a:cubicBezTo>
                  <a:lnTo>
                    <a:pt x="277" y="159"/>
                  </a:lnTo>
                  <a:cubicBezTo>
                    <a:pt x="274" y="154"/>
                    <a:pt x="271" y="149"/>
                    <a:pt x="269" y="142"/>
                  </a:cubicBezTo>
                  <a:cubicBezTo>
                    <a:pt x="265" y="132"/>
                    <a:pt x="261" y="120"/>
                    <a:pt x="260" y="109"/>
                  </a:cubicBezTo>
                  <a:cubicBezTo>
                    <a:pt x="260" y="107"/>
                    <a:pt x="260" y="105"/>
                    <a:pt x="259" y="104"/>
                  </a:cubicBezTo>
                  <a:cubicBezTo>
                    <a:pt x="256" y="97"/>
                    <a:pt x="254" y="90"/>
                    <a:pt x="251" y="83"/>
                  </a:cubicBezTo>
                  <a:lnTo>
                    <a:pt x="251" y="83"/>
                  </a:lnTo>
                  <a:cubicBezTo>
                    <a:pt x="248" y="76"/>
                    <a:pt x="246" y="69"/>
                    <a:pt x="241" y="63"/>
                  </a:cubicBezTo>
                  <a:cubicBezTo>
                    <a:pt x="230" y="43"/>
                    <a:pt x="215" y="29"/>
                    <a:pt x="196" y="17"/>
                  </a:cubicBezTo>
                  <a:cubicBezTo>
                    <a:pt x="176" y="6"/>
                    <a:pt x="155" y="1"/>
                    <a:pt x="1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43"/>
            <p:cNvSpPr/>
            <p:nvPr/>
          </p:nvSpPr>
          <p:spPr>
            <a:xfrm>
              <a:off x="5471236" y="278738"/>
              <a:ext cx="17783" cy="10479"/>
            </a:xfrm>
            <a:custGeom>
              <a:rect b="b" l="l" r="r" t="t"/>
              <a:pathLst>
                <a:path extrusionOk="0" h="264" w="448">
                  <a:moveTo>
                    <a:pt x="243" y="8"/>
                  </a:moveTo>
                  <a:cubicBezTo>
                    <a:pt x="242" y="8"/>
                    <a:pt x="240" y="8"/>
                    <a:pt x="239" y="8"/>
                  </a:cubicBezTo>
                  <a:cubicBezTo>
                    <a:pt x="240" y="8"/>
                    <a:pt x="242" y="8"/>
                    <a:pt x="243" y="8"/>
                  </a:cubicBezTo>
                  <a:close/>
                  <a:moveTo>
                    <a:pt x="131" y="0"/>
                  </a:moveTo>
                  <a:cubicBezTo>
                    <a:pt x="109" y="0"/>
                    <a:pt x="87" y="6"/>
                    <a:pt x="66" y="17"/>
                  </a:cubicBezTo>
                  <a:cubicBezTo>
                    <a:pt x="40" y="33"/>
                    <a:pt x="15" y="61"/>
                    <a:pt x="9" y="91"/>
                  </a:cubicBezTo>
                  <a:cubicBezTo>
                    <a:pt x="0" y="123"/>
                    <a:pt x="4" y="159"/>
                    <a:pt x="22" y="188"/>
                  </a:cubicBezTo>
                  <a:cubicBezTo>
                    <a:pt x="40" y="215"/>
                    <a:pt x="65" y="236"/>
                    <a:pt x="96" y="245"/>
                  </a:cubicBezTo>
                  <a:cubicBezTo>
                    <a:pt x="133" y="256"/>
                    <a:pt x="171" y="261"/>
                    <a:pt x="211" y="263"/>
                  </a:cubicBezTo>
                  <a:cubicBezTo>
                    <a:pt x="215" y="264"/>
                    <a:pt x="219" y="264"/>
                    <a:pt x="224" y="264"/>
                  </a:cubicBezTo>
                  <a:cubicBezTo>
                    <a:pt x="233" y="264"/>
                    <a:pt x="243" y="263"/>
                    <a:pt x="252" y="263"/>
                  </a:cubicBezTo>
                  <a:cubicBezTo>
                    <a:pt x="269" y="262"/>
                    <a:pt x="286" y="259"/>
                    <a:pt x="303" y="257"/>
                  </a:cubicBezTo>
                  <a:cubicBezTo>
                    <a:pt x="310" y="256"/>
                    <a:pt x="317" y="254"/>
                    <a:pt x="324" y="252"/>
                  </a:cubicBezTo>
                  <a:cubicBezTo>
                    <a:pt x="362" y="238"/>
                    <a:pt x="402" y="222"/>
                    <a:pt x="421" y="183"/>
                  </a:cubicBezTo>
                  <a:cubicBezTo>
                    <a:pt x="428" y="170"/>
                    <a:pt x="434" y="158"/>
                    <a:pt x="437" y="144"/>
                  </a:cubicBezTo>
                  <a:cubicBezTo>
                    <a:pt x="447" y="108"/>
                    <a:pt x="437" y="68"/>
                    <a:pt x="411" y="42"/>
                  </a:cubicBezTo>
                  <a:cubicBezTo>
                    <a:pt x="388" y="18"/>
                    <a:pt x="349" y="1"/>
                    <a:pt x="316" y="1"/>
                  </a:cubicBezTo>
                  <a:cubicBezTo>
                    <a:pt x="314" y="1"/>
                    <a:pt x="313" y="1"/>
                    <a:pt x="311" y="1"/>
                  </a:cubicBezTo>
                  <a:cubicBezTo>
                    <a:pt x="295" y="1"/>
                    <a:pt x="279" y="3"/>
                    <a:pt x="264" y="5"/>
                  </a:cubicBezTo>
                  <a:lnTo>
                    <a:pt x="264" y="5"/>
                  </a:lnTo>
                  <a:cubicBezTo>
                    <a:pt x="267" y="5"/>
                    <a:pt x="270" y="4"/>
                    <a:pt x="273" y="4"/>
                  </a:cubicBezTo>
                  <a:lnTo>
                    <a:pt x="273" y="4"/>
                  </a:lnTo>
                  <a:cubicBezTo>
                    <a:pt x="252" y="7"/>
                    <a:pt x="231" y="8"/>
                    <a:pt x="210" y="8"/>
                  </a:cubicBezTo>
                  <a:cubicBezTo>
                    <a:pt x="199" y="8"/>
                    <a:pt x="189" y="8"/>
                    <a:pt x="178" y="7"/>
                  </a:cubicBezTo>
                  <a:cubicBezTo>
                    <a:pt x="173" y="6"/>
                    <a:pt x="168" y="6"/>
                    <a:pt x="162" y="4"/>
                  </a:cubicBezTo>
                  <a:cubicBezTo>
                    <a:pt x="152" y="2"/>
                    <a:pt x="141" y="0"/>
                    <a:pt x="1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43"/>
            <p:cNvSpPr/>
            <p:nvPr/>
          </p:nvSpPr>
          <p:spPr>
            <a:xfrm>
              <a:off x="5512122" y="753530"/>
              <a:ext cx="2382" cy="1072"/>
            </a:xfrm>
            <a:custGeom>
              <a:rect b="b" l="l" r="r" t="t"/>
              <a:pathLst>
                <a:path extrusionOk="0" h="27" w="60">
                  <a:moveTo>
                    <a:pt x="0" y="1"/>
                  </a:moveTo>
                  <a:lnTo>
                    <a:pt x="0" y="1"/>
                  </a:lnTo>
                  <a:cubicBezTo>
                    <a:pt x="11" y="7"/>
                    <a:pt x="21" y="12"/>
                    <a:pt x="32" y="16"/>
                  </a:cubicBezTo>
                  <a:cubicBezTo>
                    <a:pt x="41" y="20"/>
                    <a:pt x="50" y="24"/>
                    <a:pt x="60" y="27"/>
                  </a:cubicBezTo>
                  <a:lnTo>
                    <a:pt x="58" y="25"/>
                  </a:lnTo>
                  <a:lnTo>
                    <a:pt x="50" y="22"/>
                  </a:lnTo>
                  <a:cubicBezTo>
                    <a:pt x="34" y="13"/>
                    <a:pt x="17" y="7"/>
                    <a:pt x="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43"/>
            <p:cNvSpPr/>
            <p:nvPr/>
          </p:nvSpPr>
          <p:spPr>
            <a:xfrm>
              <a:off x="5503508" y="757102"/>
              <a:ext cx="26953" cy="35845"/>
            </a:xfrm>
            <a:custGeom>
              <a:rect b="b" l="l" r="r" t="t"/>
              <a:pathLst>
                <a:path extrusionOk="0" h="903" w="679">
                  <a:moveTo>
                    <a:pt x="387" y="0"/>
                  </a:moveTo>
                  <a:cubicBezTo>
                    <a:pt x="261" y="167"/>
                    <a:pt x="131" y="333"/>
                    <a:pt x="1" y="495"/>
                  </a:cubicBezTo>
                  <a:cubicBezTo>
                    <a:pt x="2" y="515"/>
                    <a:pt x="2" y="533"/>
                    <a:pt x="3" y="551"/>
                  </a:cubicBezTo>
                  <a:cubicBezTo>
                    <a:pt x="3" y="571"/>
                    <a:pt x="6" y="594"/>
                    <a:pt x="7" y="615"/>
                  </a:cubicBezTo>
                  <a:cubicBezTo>
                    <a:pt x="8" y="626"/>
                    <a:pt x="11" y="638"/>
                    <a:pt x="12" y="649"/>
                  </a:cubicBezTo>
                  <a:cubicBezTo>
                    <a:pt x="14" y="659"/>
                    <a:pt x="16" y="668"/>
                    <a:pt x="18" y="677"/>
                  </a:cubicBezTo>
                  <a:cubicBezTo>
                    <a:pt x="20" y="688"/>
                    <a:pt x="23" y="697"/>
                    <a:pt x="27" y="707"/>
                  </a:cubicBezTo>
                  <a:cubicBezTo>
                    <a:pt x="34" y="728"/>
                    <a:pt x="42" y="747"/>
                    <a:pt x="53" y="766"/>
                  </a:cubicBezTo>
                  <a:cubicBezTo>
                    <a:pt x="104" y="854"/>
                    <a:pt x="207" y="903"/>
                    <a:pt x="309" y="903"/>
                  </a:cubicBezTo>
                  <a:cubicBezTo>
                    <a:pt x="343" y="903"/>
                    <a:pt x="378" y="897"/>
                    <a:pt x="410" y="886"/>
                  </a:cubicBezTo>
                  <a:cubicBezTo>
                    <a:pt x="539" y="841"/>
                    <a:pt x="631" y="716"/>
                    <a:pt x="655" y="583"/>
                  </a:cubicBezTo>
                  <a:cubicBezTo>
                    <a:pt x="679" y="447"/>
                    <a:pt x="639" y="308"/>
                    <a:pt x="566" y="192"/>
                  </a:cubicBezTo>
                  <a:cubicBezTo>
                    <a:pt x="553" y="168"/>
                    <a:pt x="537" y="147"/>
                    <a:pt x="519" y="125"/>
                  </a:cubicBezTo>
                  <a:cubicBezTo>
                    <a:pt x="511" y="114"/>
                    <a:pt x="502" y="102"/>
                    <a:pt x="491" y="92"/>
                  </a:cubicBezTo>
                  <a:cubicBezTo>
                    <a:pt x="487" y="88"/>
                    <a:pt x="482" y="84"/>
                    <a:pt x="478" y="80"/>
                  </a:cubicBezTo>
                  <a:cubicBezTo>
                    <a:pt x="466" y="66"/>
                    <a:pt x="452" y="53"/>
                    <a:pt x="439" y="42"/>
                  </a:cubicBezTo>
                  <a:cubicBezTo>
                    <a:pt x="423" y="26"/>
                    <a:pt x="405" y="13"/>
                    <a:pt x="387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43"/>
            <p:cNvSpPr/>
            <p:nvPr/>
          </p:nvSpPr>
          <p:spPr>
            <a:xfrm>
              <a:off x="5520458" y="729038"/>
              <a:ext cx="24095" cy="26040"/>
            </a:xfrm>
            <a:custGeom>
              <a:rect b="b" l="l" r="r" t="t"/>
              <a:pathLst>
                <a:path extrusionOk="0" h="656" w="607">
                  <a:moveTo>
                    <a:pt x="481" y="0"/>
                  </a:moveTo>
                  <a:cubicBezTo>
                    <a:pt x="325" y="220"/>
                    <a:pt x="164" y="441"/>
                    <a:pt x="1" y="655"/>
                  </a:cubicBezTo>
                  <a:cubicBezTo>
                    <a:pt x="9" y="655"/>
                    <a:pt x="20" y="652"/>
                    <a:pt x="30" y="651"/>
                  </a:cubicBezTo>
                  <a:cubicBezTo>
                    <a:pt x="42" y="650"/>
                    <a:pt x="54" y="647"/>
                    <a:pt x="66" y="645"/>
                  </a:cubicBezTo>
                  <a:cubicBezTo>
                    <a:pt x="133" y="629"/>
                    <a:pt x="201" y="603"/>
                    <a:pt x="262" y="576"/>
                  </a:cubicBezTo>
                  <a:cubicBezTo>
                    <a:pt x="344" y="540"/>
                    <a:pt x="428" y="499"/>
                    <a:pt x="493" y="438"/>
                  </a:cubicBezTo>
                  <a:cubicBezTo>
                    <a:pt x="559" y="376"/>
                    <a:pt x="607" y="289"/>
                    <a:pt x="600" y="197"/>
                  </a:cubicBezTo>
                  <a:cubicBezTo>
                    <a:pt x="595" y="137"/>
                    <a:pt x="566" y="84"/>
                    <a:pt x="525" y="40"/>
                  </a:cubicBezTo>
                  <a:cubicBezTo>
                    <a:pt x="519" y="32"/>
                    <a:pt x="511" y="25"/>
                    <a:pt x="504" y="19"/>
                  </a:cubicBezTo>
                  <a:cubicBezTo>
                    <a:pt x="497" y="14"/>
                    <a:pt x="488" y="6"/>
                    <a:pt x="481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43"/>
            <p:cNvSpPr/>
            <p:nvPr/>
          </p:nvSpPr>
          <p:spPr>
            <a:xfrm>
              <a:off x="5568489" y="619996"/>
              <a:ext cx="66608" cy="91418"/>
            </a:xfrm>
            <a:custGeom>
              <a:rect b="b" l="l" r="r" t="t"/>
              <a:pathLst>
                <a:path extrusionOk="0" h="2303" w="1678">
                  <a:moveTo>
                    <a:pt x="981" y="1"/>
                  </a:moveTo>
                  <a:cubicBezTo>
                    <a:pt x="962" y="1"/>
                    <a:pt x="944" y="3"/>
                    <a:pt x="926" y="7"/>
                  </a:cubicBezTo>
                  <a:cubicBezTo>
                    <a:pt x="915" y="11"/>
                    <a:pt x="905" y="13"/>
                    <a:pt x="894" y="18"/>
                  </a:cubicBezTo>
                  <a:lnTo>
                    <a:pt x="894" y="19"/>
                  </a:lnTo>
                  <a:cubicBezTo>
                    <a:pt x="757" y="300"/>
                    <a:pt x="614" y="577"/>
                    <a:pt x="463" y="852"/>
                  </a:cubicBezTo>
                  <a:cubicBezTo>
                    <a:pt x="386" y="992"/>
                    <a:pt x="306" y="1133"/>
                    <a:pt x="225" y="1271"/>
                  </a:cubicBezTo>
                  <a:cubicBezTo>
                    <a:pt x="152" y="1395"/>
                    <a:pt x="78" y="1521"/>
                    <a:pt x="1" y="1644"/>
                  </a:cubicBezTo>
                  <a:cubicBezTo>
                    <a:pt x="110" y="1626"/>
                    <a:pt x="214" y="1582"/>
                    <a:pt x="306" y="1518"/>
                  </a:cubicBezTo>
                  <a:lnTo>
                    <a:pt x="306" y="1518"/>
                  </a:lnTo>
                  <a:cubicBezTo>
                    <a:pt x="277" y="1689"/>
                    <a:pt x="103" y="1808"/>
                    <a:pt x="84" y="1978"/>
                  </a:cubicBezTo>
                  <a:cubicBezTo>
                    <a:pt x="70" y="2112"/>
                    <a:pt x="169" y="2246"/>
                    <a:pt x="299" y="2288"/>
                  </a:cubicBezTo>
                  <a:cubicBezTo>
                    <a:pt x="332" y="2298"/>
                    <a:pt x="365" y="2303"/>
                    <a:pt x="399" y="2303"/>
                  </a:cubicBezTo>
                  <a:cubicBezTo>
                    <a:pt x="501" y="2303"/>
                    <a:pt x="603" y="2260"/>
                    <a:pt x="677" y="2190"/>
                  </a:cubicBezTo>
                  <a:cubicBezTo>
                    <a:pt x="777" y="2097"/>
                    <a:pt x="830" y="1961"/>
                    <a:pt x="840" y="1826"/>
                  </a:cubicBezTo>
                  <a:cubicBezTo>
                    <a:pt x="851" y="1695"/>
                    <a:pt x="823" y="1563"/>
                    <a:pt x="761" y="1446"/>
                  </a:cubicBezTo>
                  <a:lnTo>
                    <a:pt x="761" y="1446"/>
                  </a:lnTo>
                  <a:cubicBezTo>
                    <a:pt x="842" y="1559"/>
                    <a:pt x="994" y="1608"/>
                    <a:pt x="1134" y="1639"/>
                  </a:cubicBezTo>
                  <a:cubicBezTo>
                    <a:pt x="1204" y="1655"/>
                    <a:pt x="1277" y="1671"/>
                    <a:pt x="1349" y="1671"/>
                  </a:cubicBezTo>
                  <a:cubicBezTo>
                    <a:pt x="1366" y="1671"/>
                    <a:pt x="1384" y="1670"/>
                    <a:pt x="1401" y="1668"/>
                  </a:cubicBezTo>
                  <a:cubicBezTo>
                    <a:pt x="1490" y="1659"/>
                    <a:pt x="1580" y="1617"/>
                    <a:pt x="1629" y="1540"/>
                  </a:cubicBezTo>
                  <a:cubicBezTo>
                    <a:pt x="1678" y="1464"/>
                    <a:pt x="1676" y="1361"/>
                    <a:pt x="1642" y="1274"/>
                  </a:cubicBezTo>
                  <a:cubicBezTo>
                    <a:pt x="1606" y="1189"/>
                    <a:pt x="1543" y="1118"/>
                    <a:pt x="1474" y="1057"/>
                  </a:cubicBezTo>
                  <a:cubicBezTo>
                    <a:pt x="1384" y="978"/>
                    <a:pt x="1282" y="911"/>
                    <a:pt x="1166" y="880"/>
                  </a:cubicBezTo>
                  <a:cubicBezTo>
                    <a:pt x="1128" y="870"/>
                    <a:pt x="1091" y="865"/>
                    <a:pt x="1055" y="865"/>
                  </a:cubicBezTo>
                  <a:cubicBezTo>
                    <a:pt x="992" y="865"/>
                    <a:pt x="930" y="878"/>
                    <a:pt x="865" y="896"/>
                  </a:cubicBezTo>
                  <a:cubicBezTo>
                    <a:pt x="978" y="715"/>
                    <a:pt x="1281" y="603"/>
                    <a:pt x="1303" y="377"/>
                  </a:cubicBezTo>
                  <a:cubicBezTo>
                    <a:pt x="1311" y="305"/>
                    <a:pt x="1290" y="232"/>
                    <a:pt x="1252" y="170"/>
                  </a:cubicBezTo>
                  <a:cubicBezTo>
                    <a:pt x="1196" y="73"/>
                    <a:pt x="1089" y="1"/>
                    <a:pt x="9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43"/>
            <p:cNvSpPr/>
            <p:nvPr/>
          </p:nvSpPr>
          <p:spPr>
            <a:xfrm>
              <a:off x="5621680" y="551482"/>
              <a:ext cx="15203" cy="28620"/>
            </a:xfrm>
            <a:custGeom>
              <a:rect b="b" l="l" r="r" t="t"/>
              <a:pathLst>
                <a:path extrusionOk="0" h="721" w="383">
                  <a:moveTo>
                    <a:pt x="264" y="0"/>
                  </a:moveTo>
                  <a:cubicBezTo>
                    <a:pt x="181" y="243"/>
                    <a:pt x="94" y="481"/>
                    <a:pt x="0" y="720"/>
                  </a:cubicBezTo>
                  <a:cubicBezTo>
                    <a:pt x="7" y="720"/>
                    <a:pt x="15" y="721"/>
                    <a:pt x="22" y="721"/>
                  </a:cubicBezTo>
                  <a:cubicBezTo>
                    <a:pt x="53" y="721"/>
                    <a:pt x="85" y="715"/>
                    <a:pt x="114" y="704"/>
                  </a:cubicBezTo>
                  <a:cubicBezTo>
                    <a:pt x="243" y="660"/>
                    <a:pt x="334" y="535"/>
                    <a:pt x="358" y="401"/>
                  </a:cubicBezTo>
                  <a:cubicBezTo>
                    <a:pt x="382" y="266"/>
                    <a:pt x="343" y="126"/>
                    <a:pt x="270" y="11"/>
                  </a:cubicBezTo>
                  <a:cubicBezTo>
                    <a:pt x="269" y="9"/>
                    <a:pt x="266" y="4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43"/>
            <p:cNvSpPr/>
            <p:nvPr/>
          </p:nvSpPr>
          <p:spPr>
            <a:xfrm>
              <a:off x="5635930" y="514606"/>
              <a:ext cx="15044" cy="25087"/>
            </a:xfrm>
            <a:custGeom>
              <a:rect b="b" l="l" r="r" t="t"/>
              <a:pathLst>
                <a:path extrusionOk="0" h="632" w="379">
                  <a:moveTo>
                    <a:pt x="180" y="0"/>
                  </a:moveTo>
                  <a:cubicBezTo>
                    <a:pt x="124" y="212"/>
                    <a:pt x="65" y="423"/>
                    <a:pt x="1" y="631"/>
                  </a:cubicBezTo>
                  <a:cubicBezTo>
                    <a:pt x="13" y="627"/>
                    <a:pt x="23" y="621"/>
                    <a:pt x="34" y="617"/>
                  </a:cubicBezTo>
                  <a:cubicBezTo>
                    <a:pt x="115" y="580"/>
                    <a:pt x="198" y="540"/>
                    <a:pt x="265" y="479"/>
                  </a:cubicBezTo>
                  <a:cubicBezTo>
                    <a:pt x="331" y="418"/>
                    <a:pt x="379" y="330"/>
                    <a:pt x="370" y="241"/>
                  </a:cubicBezTo>
                  <a:cubicBezTo>
                    <a:pt x="364" y="148"/>
                    <a:pt x="300" y="68"/>
                    <a:pt x="221" y="21"/>
                  </a:cubicBezTo>
                  <a:cubicBezTo>
                    <a:pt x="207" y="13"/>
                    <a:pt x="193" y="6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43"/>
            <p:cNvSpPr/>
            <p:nvPr/>
          </p:nvSpPr>
          <p:spPr>
            <a:xfrm>
              <a:off x="5441623" y="998487"/>
              <a:ext cx="70340" cy="68394"/>
            </a:xfrm>
            <a:custGeom>
              <a:rect b="b" l="l" r="r" t="t"/>
              <a:pathLst>
                <a:path extrusionOk="0" h="1723" w="1772">
                  <a:moveTo>
                    <a:pt x="1087" y="1"/>
                  </a:moveTo>
                  <a:cubicBezTo>
                    <a:pt x="1025" y="1"/>
                    <a:pt x="963" y="19"/>
                    <a:pt x="911" y="52"/>
                  </a:cubicBezTo>
                  <a:cubicBezTo>
                    <a:pt x="820" y="110"/>
                    <a:pt x="756" y="209"/>
                    <a:pt x="728" y="313"/>
                  </a:cubicBezTo>
                  <a:cubicBezTo>
                    <a:pt x="699" y="413"/>
                    <a:pt x="700" y="521"/>
                    <a:pt x="729" y="620"/>
                  </a:cubicBezTo>
                  <a:cubicBezTo>
                    <a:pt x="682" y="522"/>
                    <a:pt x="571" y="460"/>
                    <a:pt x="468" y="413"/>
                  </a:cubicBezTo>
                  <a:cubicBezTo>
                    <a:pt x="404" y="384"/>
                    <a:pt x="335" y="356"/>
                    <a:pt x="264" y="349"/>
                  </a:cubicBezTo>
                  <a:cubicBezTo>
                    <a:pt x="254" y="348"/>
                    <a:pt x="244" y="348"/>
                    <a:pt x="234" y="348"/>
                  </a:cubicBezTo>
                  <a:cubicBezTo>
                    <a:pt x="172" y="348"/>
                    <a:pt x="109" y="368"/>
                    <a:pt x="66" y="413"/>
                  </a:cubicBezTo>
                  <a:cubicBezTo>
                    <a:pt x="15" y="466"/>
                    <a:pt x="1" y="547"/>
                    <a:pt x="15" y="620"/>
                  </a:cubicBezTo>
                  <a:cubicBezTo>
                    <a:pt x="28" y="691"/>
                    <a:pt x="68" y="756"/>
                    <a:pt x="113" y="815"/>
                  </a:cubicBezTo>
                  <a:cubicBezTo>
                    <a:pt x="172" y="891"/>
                    <a:pt x="240" y="960"/>
                    <a:pt x="327" y="1001"/>
                  </a:cubicBezTo>
                  <a:cubicBezTo>
                    <a:pt x="388" y="1031"/>
                    <a:pt x="446" y="1038"/>
                    <a:pt x="509" y="1038"/>
                  </a:cubicBezTo>
                  <a:cubicBezTo>
                    <a:pt x="527" y="1038"/>
                    <a:pt x="545" y="1037"/>
                    <a:pt x="564" y="1037"/>
                  </a:cubicBezTo>
                  <a:lnTo>
                    <a:pt x="564" y="1037"/>
                  </a:lnTo>
                  <a:cubicBezTo>
                    <a:pt x="450" y="1160"/>
                    <a:pt x="193" y="1200"/>
                    <a:pt x="141" y="1373"/>
                  </a:cubicBezTo>
                  <a:cubicBezTo>
                    <a:pt x="124" y="1428"/>
                    <a:pt x="130" y="1490"/>
                    <a:pt x="148" y="1544"/>
                  </a:cubicBezTo>
                  <a:cubicBezTo>
                    <a:pt x="182" y="1640"/>
                    <a:pt x="270" y="1722"/>
                    <a:pt x="371" y="1722"/>
                  </a:cubicBezTo>
                  <a:cubicBezTo>
                    <a:pt x="374" y="1722"/>
                    <a:pt x="376" y="1722"/>
                    <a:pt x="379" y="1722"/>
                  </a:cubicBezTo>
                  <a:cubicBezTo>
                    <a:pt x="432" y="1720"/>
                    <a:pt x="481" y="1695"/>
                    <a:pt x="527" y="1667"/>
                  </a:cubicBezTo>
                  <a:cubicBezTo>
                    <a:pt x="683" y="1568"/>
                    <a:pt x="802" y="1412"/>
                    <a:pt x="858" y="1236"/>
                  </a:cubicBezTo>
                  <a:lnTo>
                    <a:pt x="858" y="1236"/>
                  </a:lnTo>
                  <a:cubicBezTo>
                    <a:pt x="840" y="1291"/>
                    <a:pt x="886" y="1404"/>
                    <a:pt x="905" y="1455"/>
                  </a:cubicBezTo>
                  <a:cubicBezTo>
                    <a:pt x="933" y="1537"/>
                    <a:pt x="973" y="1616"/>
                    <a:pt x="1030" y="1679"/>
                  </a:cubicBezTo>
                  <a:cubicBezTo>
                    <a:pt x="1165" y="1518"/>
                    <a:pt x="1296" y="1353"/>
                    <a:pt x="1428" y="1189"/>
                  </a:cubicBezTo>
                  <a:cubicBezTo>
                    <a:pt x="1403" y="1143"/>
                    <a:pt x="1375" y="1099"/>
                    <a:pt x="1345" y="1055"/>
                  </a:cubicBezTo>
                  <a:lnTo>
                    <a:pt x="1345" y="1055"/>
                  </a:lnTo>
                  <a:cubicBezTo>
                    <a:pt x="1386" y="1083"/>
                    <a:pt x="1432" y="1106"/>
                    <a:pt x="1479" y="1122"/>
                  </a:cubicBezTo>
                  <a:cubicBezTo>
                    <a:pt x="1577" y="996"/>
                    <a:pt x="1675" y="869"/>
                    <a:pt x="1771" y="741"/>
                  </a:cubicBezTo>
                  <a:cubicBezTo>
                    <a:pt x="1758" y="729"/>
                    <a:pt x="1743" y="716"/>
                    <a:pt x="1727" y="705"/>
                  </a:cubicBezTo>
                  <a:cubicBezTo>
                    <a:pt x="1620" y="626"/>
                    <a:pt x="1486" y="584"/>
                    <a:pt x="1352" y="584"/>
                  </a:cubicBezTo>
                  <a:cubicBezTo>
                    <a:pt x="1265" y="584"/>
                    <a:pt x="1179" y="602"/>
                    <a:pt x="1099" y="637"/>
                  </a:cubicBezTo>
                  <a:cubicBezTo>
                    <a:pt x="1148" y="509"/>
                    <a:pt x="1302" y="443"/>
                    <a:pt x="1343" y="313"/>
                  </a:cubicBezTo>
                  <a:cubicBezTo>
                    <a:pt x="1375" y="207"/>
                    <a:pt x="1318" y="87"/>
                    <a:pt x="1223" y="35"/>
                  </a:cubicBezTo>
                  <a:cubicBezTo>
                    <a:pt x="1182" y="12"/>
                    <a:pt x="1135" y="1"/>
                    <a:pt x="10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43"/>
            <p:cNvSpPr/>
            <p:nvPr/>
          </p:nvSpPr>
          <p:spPr>
            <a:xfrm>
              <a:off x="5325873" y="1045645"/>
              <a:ext cx="96459" cy="91259"/>
            </a:xfrm>
            <a:custGeom>
              <a:rect b="b" l="l" r="r" t="t"/>
              <a:pathLst>
                <a:path extrusionOk="0" h="2299" w="2430">
                  <a:moveTo>
                    <a:pt x="1730" y="1"/>
                  </a:moveTo>
                  <a:cubicBezTo>
                    <a:pt x="1712" y="1"/>
                    <a:pt x="1693" y="3"/>
                    <a:pt x="1675" y="7"/>
                  </a:cubicBezTo>
                  <a:cubicBezTo>
                    <a:pt x="1610" y="23"/>
                    <a:pt x="1555" y="65"/>
                    <a:pt x="1506" y="111"/>
                  </a:cubicBezTo>
                  <a:cubicBezTo>
                    <a:pt x="1338" y="271"/>
                    <a:pt x="1230" y="490"/>
                    <a:pt x="1206" y="720"/>
                  </a:cubicBezTo>
                  <a:lnTo>
                    <a:pt x="1206" y="720"/>
                  </a:lnTo>
                  <a:cubicBezTo>
                    <a:pt x="1213" y="647"/>
                    <a:pt x="1129" y="521"/>
                    <a:pt x="1094" y="463"/>
                  </a:cubicBezTo>
                  <a:cubicBezTo>
                    <a:pt x="994" y="296"/>
                    <a:pt x="844" y="142"/>
                    <a:pt x="654" y="107"/>
                  </a:cubicBezTo>
                  <a:cubicBezTo>
                    <a:pt x="634" y="103"/>
                    <a:pt x="613" y="102"/>
                    <a:pt x="593" y="102"/>
                  </a:cubicBezTo>
                  <a:cubicBezTo>
                    <a:pt x="417" y="102"/>
                    <a:pt x="235" y="226"/>
                    <a:pt x="232" y="402"/>
                  </a:cubicBezTo>
                  <a:cubicBezTo>
                    <a:pt x="230" y="494"/>
                    <a:pt x="275" y="581"/>
                    <a:pt x="324" y="659"/>
                  </a:cubicBezTo>
                  <a:cubicBezTo>
                    <a:pt x="416" y="807"/>
                    <a:pt x="526" y="942"/>
                    <a:pt x="651" y="1063"/>
                  </a:cubicBezTo>
                  <a:cubicBezTo>
                    <a:pt x="565" y="1024"/>
                    <a:pt x="469" y="1005"/>
                    <a:pt x="375" y="1005"/>
                  </a:cubicBezTo>
                  <a:cubicBezTo>
                    <a:pt x="359" y="1005"/>
                    <a:pt x="344" y="1006"/>
                    <a:pt x="329" y="1007"/>
                  </a:cubicBezTo>
                  <a:cubicBezTo>
                    <a:pt x="209" y="1016"/>
                    <a:pt x="79" y="1069"/>
                    <a:pt x="34" y="1182"/>
                  </a:cubicBezTo>
                  <a:cubicBezTo>
                    <a:pt x="1" y="1261"/>
                    <a:pt x="19" y="1356"/>
                    <a:pt x="67" y="1427"/>
                  </a:cubicBezTo>
                  <a:cubicBezTo>
                    <a:pt x="115" y="1499"/>
                    <a:pt x="188" y="1549"/>
                    <a:pt x="266" y="1586"/>
                  </a:cubicBezTo>
                  <a:cubicBezTo>
                    <a:pt x="370" y="1634"/>
                    <a:pt x="483" y="1658"/>
                    <a:pt x="598" y="1658"/>
                  </a:cubicBezTo>
                  <a:cubicBezTo>
                    <a:pt x="760" y="1658"/>
                    <a:pt x="922" y="1610"/>
                    <a:pt x="1056" y="1516"/>
                  </a:cubicBezTo>
                  <a:lnTo>
                    <a:pt x="1056" y="1516"/>
                  </a:lnTo>
                  <a:cubicBezTo>
                    <a:pt x="1027" y="1685"/>
                    <a:pt x="854" y="1803"/>
                    <a:pt x="836" y="1974"/>
                  </a:cubicBezTo>
                  <a:cubicBezTo>
                    <a:pt x="821" y="2110"/>
                    <a:pt x="920" y="2244"/>
                    <a:pt x="1050" y="2284"/>
                  </a:cubicBezTo>
                  <a:cubicBezTo>
                    <a:pt x="1084" y="2294"/>
                    <a:pt x="1118" y="2299"/>
                    <a:pt x="1152" y="2299"/>
                  </a:cubicBezTo>
                  <a:cubicBezTo>
                    <a:pt x="1253" y="2299"/>
                    <a:pt x="1354" y="2257"/>
                    <a:pt x="1427" y="2187"/>
                  </a:cubicBezTo>
                  <a:cubicBezTo>
                    <a:pt x="1526" y="2093"/>
                    <a:pt x="1581" y="1958"/>
                    <a:pt x="1591" y="1822"/>
                  </a:cubicBezTo>
                  <a:cubicBezTo>
                    <a:pt x="1601" y="1692"/>
                    <a:pt x="1573" y="1561"/>
                    <a:pt x="1514" y="1446"/>
                  </a:cubicBezTo>
                  <a:lnTo>
                    <a:pt x="1514" y="1446"/>
                  </a:lnTo>
                  <a:cubicBezTo>
                    <a:pt x="1595" y="1555"/>
                    <a:pt x="1746" y="1604"/>
                    <a:pt x="1884" y="1636"/>
                  </a:cubicBezTo>
                  <a:cubicBezTo>
                    <a:pt x="1955" y="1652"/>
                    <a:pt x="2027" y="1666"/>
                    <a:pt x="2100" y="1666"/>
                  </a:cubicBezTo>
                  <a:cubicBezTo>
                    <a:pt x="2117" y="1666"/>
                    <a:pt x="2133" y="1666"/>
                    <a:pt x="2150" y="1664"/>
                  </a:cubicBezTo>
                  <a:cubicBezTo>
                    <a:pt x="2242" y="1658"/>
                    <a:pt x="2331" y="1616"/>
                    <a:pt x="2379" y="1539"/>
                  </a:cubicBezTo>
                  <a:cubicBezTo>
                    <a:pt x="2429" y="1461"/>
                    <a:pt x="2426" y="1359"/>
                    <a:pt x="2391" y="1273"/>
                  </a:cubicBezTo>
                  <a:cubicBezTo>
                    <a:pt x="2356" y="1189"/>
                    <a:pt x="2292" y="1119"/>
                    <a:pt x="2223" y="1058"/>
                  </a:cubicBezTo>
                  <a:cubicBezTo>
                    <a:pt x="2134" y="979"/>
                    <a:pt x="2030" y="912"/>
                    <a:pt x="1916" y="881"/>
                  </a:cubicBezTo>
                  <a:cubicBezTo>
                    <a:pt x="1877" y="870"/>
                    <a:pt x="1841" y="866"/>
                    <a:pt x="1804" y="866"/>
                  </a:cubicBezTo>
                  <a:cubicBezTo>
                    <a:pt x="1741" y="866"/>
                    <a:pt x="1680" y="879"/>
                    <a:pt x="1615" y="895"/>
                  </a:cubicBezTo>
                  <a:cubicBezTo>
                    <a:pt x="1726" y="714"/>
                    <a:pt x="2029" y="602"/>
                    <a:pt x="2052" y="377"/>
                  </a:cubicBezTo>
                  <a:cubicBezTo>
                    <a:pt x="2061" y="305"/>
                    <a:pt x="2039" y="232"/>
                    <a:pt x="2002" y="169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43"/>
            <p:cNvSpPr/>
            <p:nvPr/>
          </p:nvSpPr>
          <p:spPr>
            <a:xfrm>
              <a:off x="5550943" y="943550"/>
              <a:ext cx="16751" cy="20959"/>
            </a:xfrm>
            <a:custGeom>
              <a:rect b="b" l="l" r="r" t="t"/>
              <a:pathLst>
                <a:path extrusionOk="0" h="528" w="422">
                  <a:moveTo>
                    <a:pt x="421" y="0"/>
                  </a:moveTo>
                  <a:cubicBezTo>
                    <a:pt x="369" y="7"/>
                    <a:pt x="321" y="21"/>
                    <a:pt x="274" y="44"/>
                  </a:cubicBezTo>
                  <a:cubicBezTo>
                    <a:pt x="100" y="132"/>
                    <a:pt x="0" y="369"/>
                    <a:pt x="109" y="527"/>
                  </a:cubicBezTo>
                  <a:cubicBezTo>
                    <a:pt x="216" y="353"/>
                    <a:pt x="320" y="178"/>
                    <a:pt x="421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43"/>
            <p:cNvSpPr/>
            <p:nvPr/>
          </p:nvSpPr>
          <p:spPr>
            <a:xfrm>
              <a:off x="5548046" y="785722"/>
              <a:ext cx="73396" cy="72285"/>
            </a:xfrm>
            <a:custGeom>
              <a:rect b="b" l="l" r="r" t="t"/>
              <a:pathLst>
                <a:path extrusionOk="0" h="1821" w="1849">
                  <a:moveTo>
                    <a:pt x="1086" y="0"/>
                  </a:moveTo>
                  <a:cubicBezTo>
                    <a:pt x="1024" y="0"/>
                    <a:pt x="963" y="18"/>
                    <a:pt x="911" y="51"/>
                  </a:cubicBezTo>
                  <a:cubicBezTo>
                    <a:pt x="819" y="108"/>
                    <a:pt x="755" y="207"/>
                    <a:pt x="727" y="311"/>
                  </a:cubicBezTo>
                  <a:cubicBezTo>
                    <a:pt x="698" y="411"/>
                    <a:pt x="699" y="520"/>
                    <a:pt x="728" y="619"/>
                  </a:cubicBezTo>
                  <a:cubicBezTo>
                    <a:pt x="682" y="521"/>
                    <a:pt x="571" y="458"/>
                    <a:pt x="468" y="411"/>
                  </a:cubicBezTo>
                  <a:cubicBezTo>
                    <a:pt x="402" y="383"/>
                    <a:pt x="335" y="354"/>
                    <a:pt x="264" y="348"/>
                  </a:cubicBezTo>
                  <a:cubicBezTo>
                    <a:pt x="255" y="347"/>
                    <a:pt x="246" y="347"/>
                    <a:pt x="236" y="347"/>
                  </a:cubicBezTo>
                  <a:cubicBezTo>
                    <a:pt x="173" y="347"/>
                    <a:pt x="109" y="366"/>
                    <a:pt x="66" y="411"/>
                  </a:cubicBezTo>
                  <a:cubicBezTo>
                    <a:pt x="15" y="466"/>
                    <a:pt x="0" y="546"/>
                    <a:pt x="15" y="619"/>
                  </a:cubicBezTo>
                  <a:cubicBezTo>
                    <a:pt x="27" y="691"/>
                    <a:pt x="68" y="755"/>
                    <a:pt x="113" y="814"/>
                  </a:cubicBezTo>
                  <a:cubicBezTo>
                    <a:pt x="171" y="889"/>
                    <a:pt x="240" y="958"/>
                    <a:pt x="326" y="1000"/>
                  </a:cubicBezTo>
                  <a:cubicBezTo>
                    <a:pt x="385" y="1030"/>
                    <a:pt x="443" y="1037"/>
                    <a:pt x="503" y="1037"/>
                  </a:cubicBezTo>
                  <a:cubicBezTo>
                    <a:pt x="523" y="1037"/>
                    <a:pt x="543" y="1036"/>
                    <a:pt x="564" y="1035"/>
                  </a:cubicBezTo>
                  <a:lnTo>
                    <a:pt x="564" y="1035"/>
                  </a:lnTo>
                  <a:cubicBezTo>
                    <a:pt x="449" y="1159"/>
                    <a:pt x="193" y="1200"/>
                    <a:pt x="141" y="1373"/>
                  </a:cubicBezTo>
                  <a:cubicBezTo>
                    <a:pt x="123" y="1427"/>
                    <a:pt x="130" y="1488"/>
                    <a:pt x="147" y="1543"/>
                  </a:cubicBezTo>
                  <a:cubicBezTo>
                    <a:pt x="182" y="1640"/>
                    <a:pt x="270" y="1722"/>
                    <a:pt x="371" y="1722"/>
                  </a:cubicBezTo>
                  <a:cubicBezTo>
                    <a:pt x="373" y="1722"/>
                    <a:pt x="376" y="1722"/>
                    <a:pt x="378" y="1722"/>
                  </a:cubicBezTo>
                  <a:cubicBezTo>
                    <a:pt x="432" y="1718"/>
                    <a:pt x="481" y="1694"/>
                    <a:pt x="526" y="1665"/>
                  </a:cubicBezTo>
                  <a:cubicBezTo>
                    <a:pt x="683" y="1566"/>
                    <a:pt x="801" y="1410"/>
                    <a:pt x="858" y="1234"/>
                  </a:cubicBezTo>
                  <a:lnTo>
                    <a:pt x="858" y="1234"/>
                  </a:lnTo>
                  <a:cubicBezTo>
                    <a:pt x="840" y="1290"/>
                    <a:pt x="886" y="1404"/>
                    <a:pt x="904" y="1455"/>
                  </a:cubicBezTo>
                  <a:cubicBezTo>
                    <a:pt x="956" y="1601"/>
                    <a:pt x="1049" y="1744"/>
                    <a:pt x="1194" y="1801"/>
                  </a:cubicBezTo>
                  <a:cubicBezTo>
                    <a:pt x="1228" y="1814"/>
                    <a:pt x="1265" y="1821"/>
                    <a:pt x="1303" y="1821"/>
                  </a:cubicBezTo>
                  <a:cubicBezTo>
                    <a:pt x="1423" y="1821"/>
                    <a:pt x="1544" y="1753"/>
                    <a:pt x="1570" y="1637"/>
                  </a:cubicBezTo>
                  <a:cubicBezTo>
                    <a:pt x="1584" y="1565"/>
                    <a:pt x="1564" y="1491"/>
                    <a:pt x="1538" y="1421"/>
                  </a:cubicBezTo>
                  <a:cubicBezTo>
                    <a:pt x="1489" y="1291"/>
                    <a:pt x="1423" y="1170"/>
                    <a:pt x="1345" y="1055"/>
                  </a:cubicBezTo>
                  <a:lnTo>
                    <a:pt x="1345" y="1055"/>
                  </a:lnTo>
                  <a:cubicBezTo>
                    <a:pt x="1417" y="1104"/>
                    <a:pt x="1501" y="1138"/>
                    <a:pt x="1589" y="1149"/>
                  </a:cubicBezTo>
                  <a:cubicBezTo>
                    <a:pt x="1603" y="1150"/>
                    <a:pt x="1618" y="1151"/>
                    <a:pt x="1633" y="1151"/>
                  </a:cubicBezTo>
                  <a:cubicBezTo>
                    <a:pt x="1677" y="1151"/>
                    <a:pt x="1722" y="1144"/>
                    <a:pt x="1760" y="1128"/>
                  </a:cubicBezTo>
                  <a:cubicBezTo>
                    <a:pt x="1791" y="1033"/>
                    <a:pt x="1821" y="935"/>
                    <a:pt x="1849" y="839"/>
                  </a:cubicBezTo>
                  <a:cubicBezTo>
                    <a:pt x="1822" y="785"/>
                    <a:pt x="1776" y="739"/>
                    <a:pt x="1727" y="705"/>
                  </a:cubicBezTo>
                  <a:cubicBezTo>
                    <a:pt x="1619" y="625"/>
                    <a:pt x="1485" y="583"/>
                    <a:pt x="1351" y="583"/>
                  </a:cubicBezTo>
                  <a:cubicBezTo>
                    <a:pt x="1265" y="583"/>
                    <a:pt x="1178" y="600"/>
                    <a:pt x="1099" y="635"/>
                  </a:cubicBezTo>
                  <a:cubicBezTo>
                    <a:pt x="1147" y="508"/>
                    <a:pt x="1301" y="442"/>
                    <a:pt x="1343" y="311"/>
                  </a:cubicBezTo>
                  <a:cubicBezTo>
                    <a:pt x="1375" y="206"/>
                    <a:pt x="1318" y="86"/>
                    <a:pt x="1223" y="34"/>
                  </a:cubicBezTo>
                  <a:cubicBezTo>
                    <a:pt x="1181" y="11"/>
                    <a:pt x="1133" y="0"/>
                    <a:pt x="10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43"/>
            <p:cNvSpPr/>
            <p:nvPr/>
          </p:nvSpPr>
          <p:spPr>
            <a:xfrm>
              <a:off x="5338020" y="914096"/>
              <a:ext cx="100150" cy="91775"/>
            </a:xfrm>
            <a:custGeom>
              <a:rect b="b" l="l" r="r" t="t"/>
              <a:pathLst>
                <a:path extrusionOk="0" h="2312" w="2523">
                  <a:moveTo>
                    <a:pt x="1251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6"/>
                    <a:pt x="973" y="212"/>
                    <a:pt x="960" y="279"/>
                  </a:cubicBezTo>
                  <a:cubicBezTo>
                    <a:pt x="923" y="506"/>
                    <a:pt x="967" y="747"/>
                    <a:pt x="1084" y="946"/>
                  </a:cubicBezTo>
                  <a:lnTo>
                    <a:pt x="1084" y="946"/>
                  </a:lnTo>
                  <a:cubicBezTo>
                    <a:pt x="1046" y="883"/>
                    <a:pt x="905" y="832"/>
                    <a:pt x="842" y="807"/>
                  </a:cubicBezTo>
                  <a:cubicBezTo>
                    <a:pt x="738" y="765"/>
                    <a:pt x="623" y="736"/>
                    <a:pt x="511" y="736"/>
                  </a:cubicBezTo>
                  <a:cubicBezTo>
                    <a:pt x="429" y="736"/>
                    <a:pt x="349" y="751"/>
                    <a:pt x="276" y="788"/>
                  </a:cubicBezTo>
                  <a:cubicBezTo>
                    <a:pt x="101" y="875"/>
                    <a:pt x="1" y="1117"/>
                    <a:pt x="114" y="1276"/>
                  </a:cubicBezTo>
                  <a:cubicBezTo>
                    <a:pt x="167" y="1352"/>
                    <a:pt x="256" y="1393"/>
                    <a:pt x="342" y="1427"/>
                  </a:cubicBezTo>
                  <a:cubicBezTo>
                    <a:pt x="504" y="1489"/>
                    <a:pt x="673" y="1531"/>
                    <a:pt x="844" y="1555"/>
                  </a:cubicBezTo>
                  <a:cubicBezTo>
                    <a:pt x="738" y="1580"/>
                    <a:pt x="636" y="1630"/>
                    <a:pt x="553" y="1703"/>
                  </a:cubicBezTo>
                  <a:cubicBezTo>
                    <a:pt x="462" y="1783"/>
                    <a:pt x="390" y="1904"/>
                    <a:pt x="422" y="2019"/>
                  </a:cubicBezTo>
                  <a:cubicBezTo>
                    <a:pt x="443" y="2102"/>
                    <a:pt x="515" y="2168"/>
                    <a:pt x="596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2"/>
                    <a:pt x="851" y="2204"/>
                  </a:cubicBezTo>
                  <a:cubicBezTo>
                    <a:pt x="1121" y="2148"/>
                    <a:pt x="1355" y="1939"/>
                    <a:pt x="1441" y="1675"/>
                  </a:cubicBezTo>
                  <a:cubicBezTo>
                    <a:pt x="1519" y="1827"/>
                    <a:pt x="1452" y="2027"/>
                    <a:pt x="1538" y="2174"/>
                  </a:cubicBezTo>
                  <a:cubicBezTo>
                    <a:pt x="1590" y="2262"/>
                    <a:pt x="1693" y="2311"/>
                    <a:pt x="1795" y="2311"/>
                  </a:cubicBezTo>
                  <a:cubicBezTo>
                    <a:pt x="1830" y="2311"/>
                    <a:pt x="1864" y="2306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6"/>
                    <a:pt x="2125" y="1715"/>
                    <a:pt x="2053" y="1598"/>
                  </a:cubicBezTo>
                  <a:cubicBezTo>
                    <a:pt x="1983" y="1491"/>
                    <a:pt x="1884" y="1402"/>
                    <a:pt x="1770" y="1345"/>
                  </a:cubicBezTo>
                  <a:lnTo>
                    <a:pt x="1770" y="1345"/>
                  </a:lnTo>
                  <a:cubicBezTo>
                    <a:pt x="1800" y="1354"/>
                    <a:pt x="1832" y="1358"/>
                    <a:pt x="1865" y="1358"/>
                  </a:cubicBezTo>
                  <a:cubicBezTo>
                    <a:pt x="1969" y="1358"/>
                    <a:pt x="2078" y="1319"/>
                    <a:pt x="2175" y="1276"/>
                  </a:cubicBezTo>
                  <a:cubicBezTo>
                    <a:pt x="2257" y="1239"/>
                    <a:pt x="2340" y="1201"/>
                    <a:pt x="2406" y="1138"/>
                  </a:cubicBezTo>
                  <a:cubicBezTo>
                    <a:pt x="2470" y="1076"/>
                    <a:pt x="2522" y="988"/>
                    <a:pt x="2516" y="899"/>
                  </a:cubicBezTo>
                  <a:cubicBezTo>
                    <a:pt x="2510" y="806"/>
                    <a:pt x="2446" y="726"/>
                    <a:pt x="2366" y="679"/>
                  </a:cubicBezTo>
                  <a:cubicBezTo>
                    <a:pt x="2287" y="632"/>
                    <a:pt x="2194" y="613"/>
                    <a:pt x="2103" y="607"/>
                  </a:cubicBezTo>
                  <a:cubicBezTo>
                    <a:pt x="2073" y="605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50"/>
                  </a:cubicBezTo>
                  <a:cubicBezTo>
                    <a:pt x="1647" y="690"/>
                    <a:pt x="1584" y="759"/>
                    <a:pt x="1517" y="841"/>
                  </a:cubicBezTo>
                  <a:cubicBezTo>
                    <a:pt x="1498" y="630"/>
                    <a:pt x="1673" y="358"/>
                    <a:pt x="1557" y="164"/>
                  </a:cubicBezTo>
                  <a:cubicBezTo>
                    <a:pt x="1519" y="102"/>
                    <a:pt x="1459" y="56"/>
                    <a:pt x="1391" y="29"/>
                  </a:cubicBezTo>
                  <a:cubicBezTo>
                    <a:pt x="1347" y="11"/>
                    <a:pt x="1299" y="1"/>
                    <a:pt x="1251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43"/>
            <p:cNvSpPr/>
            <p:nvPr/>
          </p:nvSpPr>
          <p:spPr>
            <a:xfrm>
              <a:off x="5432295" y="832920"/>
              <a:ext cx="96379" cy="91259"/>
            </a:xfrm>
            <a:custGeom>
              <a:rect b="b" l="l" r="r" t="t"/>
              <a:pathLst>
                <a:path extrusionOk="0" h="2299" w="2428">
                  <a:moveTo>
                    <a:pt x="1730" y="0"/>
                  </a:moveTo>
                  <a:cubicBezTo>
                    <a:pt x="1712" y="0"/>
                    <a:pt x="1693" y="2"/>
                    <a:pt x="1675" y="7"/>
                  </a:cubicBezTo>
                  <a:cubicBezTo>
                    <a:pt x="1609" y="22"/>
                    <a:pt x="1553" y="65"/>
                    <a:pt x="1505" y="111"/>
                  </a:cubicBezTo>
                  <a:cubicBezTo>
                    <a:pt x="1338" y="270"/>
                    <a:pt x="1230" y="489"/>
                    <a:pt x="1205" y="718"/>
                  </a:cubicBezTo>
                  <a:lnTo>
                    <a:pt x="1205" y="718"/>
                  </a:lnTo>
                  <a:cubicBezTo>
                    <a:pt x="1211" y="645"/>
                    <a:pt x="1129" y="520"/>
                    <a:pt x="1094" y="462"/>
                  </a:cubicBezTo>
                  <a:cubicBezTo>
                    <a:pt x="994" y="295"/>
                    <a:pt x="844" y="142"/>
                    <a:pt x="652" y="107"/>
                  </a:cubicBezTo>
                  <a:cubicBezTo>
                    <a:pt x="632" y="103"/>
                    <a:pt x="611" y="101"/>
                    <a:pt x="591" y="101"/>
                  </a:cubicBezTo>
                  <a:cubicBezTo>
                    <a:pt x="415" y="101"/>
                    <a:pt x="234" y="226"/>
                    <a:pt x="231" y="401"/>
                  </a:cubicBezTo>
                  <a:cubicBezTo>
                    <a:pt x="229" y="493"/>
                    <a:pt x="274" y="580"/>
                    <a:pt x="323" y="659"/>
                  </a:cubicBezTo>
                  <a:cubicBezTo>
                    <a:pt x="416" y="805"/>
                    <a:pt x="525" y="941"/>
                    <a:pt x="650" y="1063"/>
                  </a:cubicBezTo>
                  <a:cubicBezTo>
                    <a:pt x="565" y="1025"/>
                    <a:pt x="471" y="1005"/>
                    <a:pt x="378" y="1005"/>
                  </a:cubicBezTo>
                  <a:cubicBezTo>
                    <a:pt x="361" y="1005"/>
                    <a:pt x="345" y="1005"/>
                    <a:pt x="328" y="1006"/>
                  </a:cubicBezTo>
                  <a:cubicBezTo>
                    <a:pt x="209" y="1016"/>
                    <a:pt x="78" y="1069"/>
                    <a:pt x="33" y="1180"/>
                  </a:cubicBezTo>
                  <a:cubicBezTo>
                    <a:pt x="0" y="1261"/>
                    <a:pt x="18" y="1355"/>
                    <a:pt x="67" y="1426"/>
                  </a:cubicBezTo>
                  <a:cubicBezTo>
                    <a:pt x="115" y="1498"/>
                    <a:pt x="188" y="1549"/>
                    <a:pt x="266" y="1585"/>
                  </a:cubicBezTo>
                  <a:cubicBezTo>
                    <a:pt x="369" y="1634"/>
                    <a:pt x="482" y="1657"/>
                    <a:pt x="596" y="1657"/>
                  </a:cubicBezTo>
                  <a:cubicBezTo>
                    <a:pt x="759" y="1657"/>
                    <a:pt x="922" y="1609"/>
                    <a:pt x="1055" y="1515"/>
                  </a:cubicBezTo>
                  <a:lnTo>
                    <a:pt x="1055" y="1515"/>
                  </a:lnTo>
                  <a:cubicBezTo>
                    <a:pt x="1026" y="1684"/>
                    <a:pt x="853" y="1803"/>
                    <a:pt x="835" y="1973"/>
                  </a:cubicBezTo>
                  <a:cubicBezTo>
                    <a:pt x="821" y="2108"/>
                    <a:pt x="920" y="2243"/>
                    <a:pt x="1050" y="2283"/>
                  </a:cubicBezTo>
                  <a:cubicBezTo>
                    <a:pt x="1083" y="2293"/>
                    <a:pt x="1117" y="2298"/>
                    <a:pt x="1151" y="2298"/>
                  </a:cubicBezTo>
                  <a:cubicBezTo>
                    <a:pt x="1252" y="2298"/>
                    <a:pt x="1353" y="2256"/>
                    <a:pt x="1427" y="2185"/>
                  </a:cubicBezTo>
                  <a:cubicBezTo>
                    <a:pt x="1526" y="2092"/>
                    <a:pt x="1579" y="1956"/>
                    <a:pt x="1590" y="1821"/>
                  </a:cubicBezTo>
                  <a:cubicBezTo>
                    <a:pt x="1600" y="1692"/>
                    <a:pt x="1573" y="1562"/>
                    <a:pt x="1515" y="1448"/>
                  </a:cubicBezTo>
                  <a:lnTo>
                    <a:pt x="1515" y="1448"/>
                  </a:lnTo>
                  <a:cubicBezTo>
                    <a:pt x="1596" y="1555"/>
                    <a:pt x="1747" y="1604"/>
                    <a:pt x="1883" y="1635"/>
                  </a:cubicBezTo>
                  <a:cubicBezTo>
                    <a:pt x="1954" y="1651"/>
                    <a:pt x="2028" y="1666"/>
                    <a:pt x="2101" y="1666"/>
                  </a:cubicBezTo>
                  <a:cubicBezTo>
                    <a:pt x="2117" y="1666"/>
                    <a:pt x="2134" y="1665"/>
                    <a:pt x="2150" y="1664"/>
                  </a:cubicBezTo>
                  <a:cubicBezTo>
                    <a:pt x="2241" y="1655"/>
                    <a:pt x="2331" y="1615"/>
                    <a:pt x="2379" y="1539"/>
                  </a:cubicBezTo>
                  <a:cubicBezTo>
                    <a:pt x="2428" y="1460"/>
                    <a:pt x="2426" y="1357"/>
                    <a:pt x="2390" y="1273"/>
                  </a:cubicBezTo>
                  <a:cubicBezTo>
                    <a:pt x="2355" y="1189"/>
                    <a:pt x="2292" y="1118"/>
                    <a:pt x="2223" y="1056"/>
                  </a:cubicBezTo>
                  <a:cubicBezTo>
                    <a:pt x="2133" y="977"/>
                    <a:pt x="2030" y="912"/>
                    <a:pt x="1916" y="879"/>
                  </a:cubicBezTo>
                  <a:cubicBezTo>
                    <a:pt x="1877" y="869"/>
                    <a:pt x="1840" y="865"/>
                    <a:pt x="1804" y="865"/>
                  </a:cubicBezTo>
                  <a:cubicBezTo>
                    <a:pt x="1741" y="865"/>
                    <a:pt x="1680" y="877"/>
                    <a:pt x="1615" y="894"/>
                  </a:cubicBezTo>
                  <a:cubicBezTo>
                    <a:pt x="1725" y="714"/>
                    <a:pt x="2028" y="601"/>
                    <a:pt x="2052" y="376"/>
                  </a:cubicBezTo>
                  <a:cubicBezTo>
                    <a:pt x="2060" y="304"/>
                    <a:pt x="2037" y="232"/>
                    <a:pt x="2001" y="169"/>
                  </a:cubicBezTo>
                  <a:cubicBezTo>
                    <a:pt x="1945" y="73"/>
                    <a:pt x="1839" y="0"/>
                    <a:pt x="1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43"/>
            <p:cNvSpPr/>
            <p:nvPr/>
          </p:nvSpPr>
          <p:spPr>
            <a:xfrm>
              <a:off x="5512122" y="753530"/>
              <a:ext cx="2302" cy="992"/>
            </a:xfrm>
            <a:custGeom>
              <a:rect b="b" l="l" r="r" t="t"/>
              <a:pathLst>
                <a:path extrusionOk="0" h="25" w="58">
                  <a:moveTo>
                    <a:pt x="0" y="1"/>
                  </a:moveTo>
                  <a:lnTo>
                    <a:pt x="0" y="1"/>
                  </a:lnTo>
                  <a:cubicBezTo>
                    <a:pt x="11" y="7"/>
                    <a:pt x="21" y="12"/>
                    <a:pt x="32" y="16"/>
                  </a:cubicBezTo>
                  <a:cubicBezTo>
                    <a:pt x="41" y="22"/>
                    <a:pt x="48" y="24"/>
                    <a:pt x="58" y="25"/>
                  </a:cubicBezTo>
                  <a:lnTo>
                    <a:pt x="50" y="22"/>
                  </a:lnTo>
                  <a:cubicBezTo>
                    <a:pt x="34" y="13"/>
                    <a:pt x="17" y="7"/>
                    <a:pt x="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43"/>
            <p:cNvSpPr/>
            <p:nvPr/>
          </p:nvSpPr>
          <p:spPr>
            <a:xfrm>
              <a:off x="5503508" y="757102"/>
              <a:ext cx="26953" cy="35845"/>
            </a:xfrm>
            <a:custGeom>
              <a:rect b="b" l="l" r="r" t="t"/>
              <a:pathLst>
                <a:path extrusionOk="0" h="903" w="679">
                  <a:moveTo>
                    <a:pt x="387" y="0"/>
                  </a:moveTo>
                  <a:cubicBezTo>
                    <a:pt x="261" y="167"/>
                    <a:pt x="131" y="333"/>
                    <a:pt x="1" y="495"/>
                  </a:cubicBezTo>
                  <a:cubicBezTo>
                    <a:pt x="2" y="515"/>
                    <a:pt x="2" y="533"/>
                    <a:pt x="3" y="551"/>
                  </a:cubicBezTo>
                  <a:cubicBezTo>
                    <a:pt x="3" y="571"/>
                    <a:pt x="6" y="594"/>
                    <a:pt x="7" y="615"/>
                  </a:cubicBezTo>
                  <a:cubicBezTo>
                    <a:pt x="8" y="626"/>
                    <a:pt x="11" y="638"/>
                    <a:pt x="12" y="649"/>
                  </a:cubicBezTo>
                  <a:cubicBezTo>
                    <a:pt x="14" y="659"/>
                    <a:pt x="16" y="668"/>
                    <a:pt x="18" y="677"/>
                  </a:cubicBezTo>
                  <a:cubicBezTo>
                    <a:pt x="20" y="688"/>
                    <a:pt x="23" y="697"/>
                    <a:pt x="27" y="707"/>
                  </a:cubicBezTo>
                  <a:cubicBezTo>
                    <a:pt x="34" y="728"/>
                    <a:pt x="42" y="747"/>
                    <a:pt x="53" y="766"/>
                  </a:cubicBezTo>
                  <a:cubicBezTo>
                    <a:pt x="104" y="854"/>
                    <a:pt x="207" y="903"/>
                    <a:pt x="309" y="903"/>
                  </a:cubicBezTo>
                  <a:cubicBezTo>
                    <a:pt x="343" y="903"/>
                    <a:pt x="378" y="897"/>
                    <a:pt x="410" y="886"/>
                  </a:cubicBezTo>
                  <a:cubicBezTo>
                    <a:pt x="539" y="841"/>
                    <a:pt x="631" y="716"/>
                    <a:pt x="655" y="583"/>
                  </a:cubicBezTo>
                  <a:cubicBezTo>
                    <a:pt x="679" y="448"/>
                    <a:pt x="641" y="308"/>
                    <a:pt x="568" y="190"/>
                  </a:cubicBezTo>
                  <a:cubicBezTo>
                    <a:pt x="554" y="167"/>
                    <a:pt x="538" y="146"/>
                    <a:pt x="519" y="125"/>
                  </a:cubicBezTo>
                  <a:cubicBezTo>
                    <a:pt x="511" y="114"/>
                    <a:pt x="502" y="102"/>
                    <a:pt x="491" y="92"/>
                  </a:cubicBezTo>
                  <a:cubicBezTo>
                    <a:pt x="487" y="88"/>
                    <a:pt x="482" y="84"/>
                    <a:pt x="478" y="80"/>
                  </a:cubicBezTo>
                  <a:cubicBezTo>
                    <a:pt x="466" y="66"/>
                    <a:pt x="452" y="53"/>
                    <a:pt x="439" y="42"/>
                  </a:cubicBezTo>
                  <a:cubicBezTo>
                    <a:pt x="423" y="26"/>
                    <a:pt x="405" y="13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43"/>
            <p:cNvSpPr/>
            <p:nvPr/>
          </p:nvSpPr>
          <p:spPr>
            <a:xfrm>
              <a:off x="5520458" y="729038"/>
              <a:ext cx="24095" cy="26040"/>
            </a:xfrm>
            <a:custGeom>
              <a:rect b="b" l="l" r="r" t="t"/>
              <a:pathLst>
                <a:path extrusionOk="0" h="656" w="607">
                  <a:moveTo>
                    <a:pt x="481" y="0"/>
                  </a:moveTo>
                  <a:cubicBezTo>
                    <a:pt x="325" y="220"/>
                    <a:pt x="164" y="441"/>
                    <a:pt x="1" y="655"/>
                  </a:cubicBezTo>
                  <a:cubicBezTo>
                    <a:pt x="9" y="655"/>
                    <a:pt x="20" y="652"/>
                    <a:pt x="30" y="651"/>
                  </a:cubicBezTo>
                  <a:cubicBezTo>
                    <a:pt x="42" y="650"/>
                    <a:pt x="54" y="647"/>
                    <a:pt x="66" y="645"/>
                  </a:cubicBezTo>
                  <a:cubicBezTo>
                    <a:pt x="133" y="629"/>
                    <a:pt x="201" y="603"/>
                    <a:pt x="262" y="576"/>
                  </a:cubicBezTo>
                  <a:cubicBezTo>
                    <a:pt x="344" y="540"/>
                    <a:pt x="428" y="499"/>
                    <a:pt x="493" y="438"/>
                  </a:cubicBezTo>
                  <a:cubicBezTo>
                    <a:pt x="559" y="376"/>
                    <a:pt x="607" y="289"/>
                    <a:pt x="600" y="197"/>
                  </a:cubicBezTo>
                  <a:cubicBezTo>
                    <a:pt x="595" y="137"/>
                    <a:pt x="566" y="84"/>
                    <a:pt x="525" y="40"/>
                  </a:cubicBezTo>
                  <a:cubicBezTo>
                    <a:pt x="519" y="32"/>
                    <a:pt x="511" y="25"/>
                    <a:pt x="504" y="19"/>
                  </a:cubicBezTo>
                  <a:cubicBezTo>
                    <a:pt x="497" y="14"/>
                    <a:pt x="488" y="6"/>
                    <a:pt x="4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43"/>
            <p:cNvSpPr/>
            <p:nvPr/>
          </p:nvSpPr>
          <p:spPr>
            <a:xfrm>
              <a:off x="5231637" y="1126940"/>
              <a:ext cx="100111" cy="91695"/>
            </a:xfrm>
            <a:custGeom>
              <a:rect b="b" l="l" r="r" t="t"/>
              <a:pathLst>
                <a:path extrusionOk="0" h="2310" w="2522">
                  <a:moveTo>
                    <a:pt x="1251" y="0"/>
                  </a:moveTo>
                  <a:cubicBezTo>
                    <a:pt x="1167" y="0"/>
                    <a:pt x="1085" y="29"/>
                    <a:pt x="1033" y="93"/>
                  </a:cubicBezTo>
                  <a:cubicBezTo>
                    <a:pt x="990" y="145"/>
                    <a:pt x="972" y="212"/>
                    <a:pt x="959" y="277"/>
                  </a:cubicBezTo>
                  <a:cubicBezTo>
                    <a:pt x="922" y="504"/>
                    <a:pt x="966" y="746"/>
                    <a:pt x="1084" y="945"/>
                  </a:cubicBezTo>
                  <a:lnTo>
                    <a:pt x="1084" y="945"/>
                  </a:lnTo>
                  <a:cubicBezTo>
                    <a:pt x="1046" y="882"/>
                    <a:pt x="904" y="831"/>
                    <a:pt x="842" y="806"/>
                  </a:cubicBezTo>
                  <a:cubicBezTo>
                    <a:pt x="736" y="764"/>
                    <a:pt x="621" y="735"/>
                    <a:pt x="509" y="735"/>
                  </a:cubicBezTo>
                  <a:cubicBezTo>
                    <a:pt x="427" y="735"/>
                    <a:pt x="348" y="750"/>
                    <a:pt x="275" y="786"/>
                  </a:cubicBezTo>
                  <a:cubicBezTo>
                    <a:pt x="100" y="874"/>
                    <a:pt x="0" y="1116"/>
                    <a:pt x="114" y="1275"/>
                  </a:cubicBezTo>
                  <a:cubicBezTo>
                    <a:pt x="167" y="1350"/>
                    <a:pt x="255" y="1392"/>
                    <a:pt x="342" y="1426"/>
                  </a:cubicBezTo>
                  <a:cubicBezTo>
                    <a:pt x="503" y="1488"/>
                    <a:pt x="672" y="1530"/>
                    <a:pt x="844" y="1553"/>
                  </a:cubicBezTo>
                  <a:cubicBezTo>
                    <a:pt x="738" y="1578"/>
                    <a:pt x="635" y="1629"/>
                    <a:pt x="552" y="1702"/>
                  </a:cubicBezTo>
                  <a:cubicBezTo>
                    <a:pt x="462" y="1781"/>
                    <a:pt x="390" y="1902"/>
                    <a:pt x="421" y="2018"/>
                  </a:cubicBezTo>
                  <a:cubicBezTo>
                    <a:pt x="443" y="2102"/>
                    <a:pt x="515" y="2166"/>
                    <a:pt x="595" y="2196"/>
                  </a:cubicBezTo>
                  <a:cubicBezTo>
                    <a:pt x="637" y="2210"/>
                    <a:pt x="681" y="2216"/>
                    <a:pt x="726" y="2216"/>
                  </a:cubicBezTo>
                  <a:cubicBezTo>
                    <a:pt x="768" y="2216"/>
                    <a:pt x="810" y="2211"/>
                    <a:pt x="851" y="2203"/>
                  </a:cubicBezTo>
                  <a:cubicBezTo>
                    <a:pt x="1121" y="2147"/>
                    <a:pt x="1354" y="1937"/>
                    <a:pt x="1440" y="1675"/>
                  </a:cubicBezTo>
                  <a:cubicBezTo>
                    <a:pt x="1519" y="1827"/>
                    <a:pt x="1451" y="2026"/>
                    <a:pt x="1537" y="2173"/>
                  </a:cubicBezTo>
                  <a:cubicBezTo>
                    <a:pt x="1590" y="2261"/>
                    <a:pt x="1692" y="2310"/>
                    <a:pt x="1794" y="2310"/>
                  </a:cubicBezTo>
                  <a:cubicBezTo>
                    <a:pt x="1828" y="2310"/>
                    <a:pt x="1863" y="2304"/>
                    <a:pt x="1896" y="2292"/>
                  </a:cubicBezTo>
                  <a:cubicBezTo>
                    <a:pt x="2025" y="2248"/>
                    <a:pt x="2117" y="2123"/>
                    <a:pt x="2140" y="1988"/>
                  </a:cubicBezTo>
                  <a:cubicBezTo>
                    <a:pt x="2164" y="1854"/>
                    <a:pt x="2125" y="1713"/>
                    <a:pt x="2052" y="1598"/>
                  </a:cubicBezTo>
                  <a:cubicBezTo>
                    <a:pt x="1984" y="1489"/>
                    <a:pt x="1884" y="1401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7" y="1238"/>
                    <a:pt x="2340" y="1199"/>
                    <a:pt x="2405" y="1136"/>
                  </a:cubicBezTo>
                  <a:cubicBezTo>
                    <a:pt x="2476" y="1074"/>
                    <a:pt x="2522" y="987"/>
                    <a:pt x="2515" y="897"/>
                  </a:cubicBezTo>
                  <a:cubicBezTo>
                    <a:pt x="2509" y="805"/>
                    <a:pt x="2445" y="724"/>
                    <a:pt x="2365" y="677"/>
                  </a:cubicBezTo>
                  <a:cubicBezTo>
                    <a:pt x="2286" y="630"/>
                    <a:pt x="2193" y="613"/>
                    <a:pt x="2102" y="605"/>
                  </a:cubicBezTo>
                  <a:cubicBezTo>
                    <a:pt x="2074" y="603"/>
                    <a:pt x="2045" y="602"/>
                    <a:pt x="2017" y="602"/>
                  </a:cubicBezTo>
                  <a:cubicBezTo>
                    <a:pt x="1925" y="602"/>
                    <a:pt x="1833" y="614"/>
                    <a:pt x="1749" y="649"/>
                  </a:cubicBezTo>
                  <a:cubicBezTo>
                    <a:pt x="1648" y="689"/>
                    <a:pt x="1583" y="758"/>
                    <a:pt x="1518" y="840"/>
                  </a:cubicBezTo>
                  <a:cubicBezTo>
                    <a:pt x="1498" y="629"/>
                    <a:pt x="1674" y="357"/>
                    <a:pt x="1556" y="163"/>
                  </a:cubicBezTo>
                  <a:cubicBezTo>
                    <a:pt x="1519" y="100"/>
                    <a:pt x="1458" y="55"/>
                    <a:pt x="1391" y="27"/>
                  </a:cubicBezTo>
                  <a:cubicBezTo>
                    <a:pt x="1347" y="9"/>
                    <a:pt x="1299" y="0"/>
                    <a:pt x="1251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43"/>
            <p:cNvSpPr/>
            <p:nvPr/>
          </p:nvSpPr>
          <p:spPr>
            <a:xfrm>
              <a:off x="5325873" y="1045645"/>
              <a:ext cx="96459" cy="91259"/>
            </a:xfrm>
            <a:custGeom>
              <a:rect b="b" l="l" r="r" t="t"/>
              <a:pathLst>
                <a:path extrusionOk="0" h="2299" w="2430">
                  <a:moveTo>
                    <a:pt x="1730" y="1"/>
                  </a:moveTo>
                  <a:cubicBezTo>
                    <a:pt x="1712" y="1"/>
                    <a:pt x="1693" y="3"/>
                    <a:pt x="1675" y="7"/>
                  </a:cubicBezTo>
                  <a:cubicBezTo>
                    <a:pt x="1610" y="23"/>
                    <a:pt x="1555" y="65"/>
                    <a:pt x="1506" y="111"/>
                  </a:cubicBezTo>
                  <a:cubicBezTo>
                    <a:pt x="1338" y="271"/>
                    <a:pt x="1230" y="490"/>
                    <a:pt x="1206" y="720"/>
                  </a:cubicBezTo>
                  <a:lnTo>
                    <a:pt x="1206" y="720"/>
                  </a:lnTo>
                  <a:cubicBezTo>
                    <a:pt x="1213" y="647"/>
                    <a:pt x="1129" y="521"/>
                    <a:pt x="1094" y="463"/>
                  </a:cubicBezTo>
                  <a:cubicBezTo>
                    <a:pt x="994" y="296"/>
                    <a:pt x="844" y="142"/>
                    <a:pt x="654" y="107"/>
                  </a:cubicBezTo>
                  <a:cubicBezTo>
                    <a:pt x="633" y="103"/>
                    <a:pt x="613" y="101"/>
                    <a:pt x="592" y="101"/>
                  </a:cubicBezTo>
                  <a:cubicBezTo>
                    <a:pt x="416" y="101"/>
                    <a:pt x="235" y="227"/>
                    <a:pt x="232" y="402"/>
                  </a:cubicBezTo>
                  <a:cubicBezTo>
                    <a:pt x="230" y="494"/>
                    <a:pt x="275" y="581"/>
                    <a:pt x="324" y="659"/>
                  </a:cubicBezTo>
                  <a:cubicBezTo>
                    <a:pt x="416" y="807"/>
                    <a:pt x="526" y="942"/>
                    <a:pt x="651" y="1063"/>
                  </a:cubicBezTo>
                  <a:cubicBezTo>
                    <a:pt x="565" y="1024"/>
                    <a:pt x="469" y="1005"/>
                    <a:pt x="375" y="1005"/>
                  </a:cubicBezTo>
                  <a:cubicBezTo>
                    <a:pt x="359" y="1005"/>
                    <a:pt x="344" y="1006"/>
                    <a:pt x="329" y="1007"/>
                  </a:cubicBezTo>
                  <a:cubicBezTo>
                    <a:pt x="209" y="1016"/>
                    <a:pt x="79" y="1069"/>
                    <a:pt x="34" y="1182"/>
                  </a:cubicBezTo>
                  <a:cubicBezTo>
                    <a:pt x="1" y="1261"/>
                    <a:pt x="19" y="1356"/>
                    <a:pt x="67" y="1427"/>
                  </a:cubicBezTo>
                  <a:cubicBezTo>
                    <a:pt x="115" y="1499"/>
                    <a:pt x="188" y="1549"/>
                    <a:pt x="266" y="1586"/>
                  </a:cubicBezTo>
                  <a:cubicBezTo>
                    <a:pt x="370" y="1634"/>
                    <a:pt x="483" y="1658"/>
                    <a:pt x="598" y="1658"/>
                  </a:cubicBezTo>
                  <a:cubicBezTo>
                    <a:pt x="760" y="1658"/>
                    <a:pt x="922" y="1610"/>
                    <a:pt x="1056" y="1516"/>
                  </a:cubicBezTo>
                  <a:lnTo>
                    <a:pt x="1056" y="1516"/>
                  </a:lnTo>
                  <a:cubicBezTo>
                    <a:pt x="1027" y="1685"/>
                    <a:pt x="854" y="1803"/>
                    <a:pt x="836" y="1974"/>
                  </a:cubicBezTo>
                  <a:cubicBezTo>
                    <a:pt x="821" y="2110"/>
                    <a:pt x="920" y="2244"/>
                    <a:pt x="1050" y="2284"/>
                  </a:cubicBezTo>
                  <a:cubicBezTo>
                    <a:pt x="1084" y="2294"/>
                    <a:pt x="1118" y="2299"/>
                    <a:pt x="1152" y="2299"/>
                  </a:cubicBezTo>
                  <a:cubicBezTo>
                    <a:pt x="1253" y="2299"/>
                    <a:pt x="1354" y="2257"/>
                    <a:pt x="1427" y="2187"/>
                  </a:cubicBezTo>
                  <a:cubicBezTo>
                    <a:pt x="1526" y="2093"/>
                    <a:pt x="1581" y="1958"/>
                    <a:pt x="1591" y="1822"/>
                  </a:cubicBezTo>
                  <a:cubicBezTo>
                    <a:pt x="1601" y="1692"/>
                    <a:pt x="1573" y="1561"/>
                    <a:pt x="1514" y="1446"/>
                  </a:cubicBezTo>
                  <a:lnTo>
                    <a:pt x="1514" y="1446"/>
                  </a:lnTo>
                  <a:cubicBezTo>
                    <a:pt x="1595" y="1555"/>
                    <a:pt x="1746" y="1604"/>
                    <a:pt x="1884" y="1636"/>
                  </a:cubicBezTo>
                  <a:cubicBezTo>
                    <a:pt x="1955" y="1652"/>
                    <a:pt x="2027" y="1666"/>
                    <a:pt x="2100" y="1666"/>
                  </a:cubicBezTo>
                  <a:cubicBezTo>
                    <a:pt x="2117" y="1666"/>
                    <a:pt x="2133" y="1666"/>
                    <a:pt x="2150" y="1664"/>
                  </a:cubicBezTo>
                  <a:cubicBezTo>
                    <a:pt x="2242" y="1658"/>
                    <a:pt x="2331" y="1616"/>
                    <a:pt x="2379" y="1539"/>
                  </a:cubicBezTo>
                  <a:cubicBezTo>
                    <a:pt x="2429" y="1461"/>
                    <a:pt x="2426" y="1359"/>
                    <a:pt x="2391" y="1273"/>
                  </a:cubicBezTo>
                  <a:cubicBezTo>
                    <a:pt x="2356" y="1189"/>
                    <a:pt x="2292" y="1119"/>
                    <a:pt x="2223" y="1058"/>
                  </a:cubicBezTo>
                  <a:cubicBezTo>
                    <a:pt x="2134" y="979"/>
                    <a:pt x="2030" y="912"/>
                    <a:pt x="1916" y="881"/>
                  </a:cubicBezTo>
                  <a:cubicBezTo>
                    <a:pt x="1877" y="870"/>
                    <a:pt x="1841" y="866"/>
                    <a:pt x="1804" y="866"/>
                  </a:cubicBezTo>
                  <a:cubicBezTo>
                    <a:pt x="1741" y="866"/>
                    <a:pt x="1680" y="879"/>
                    <a:pt x="1615" y="895"/>
                  </a:cubicBezTo>
                  <a:cubicBezTo>
                    <a:pt x="1726" y="714"/>
                    <a:pt x="2029" y="602"/>
                    <a:pt x="2052" y="377"/>
                  </a:cubicBezTo>
                  <a:cubicBezTo>
                    <a:pt x="2061" y="305"/>
                    <a:pt x="2039" y="232"/>
                    <a:pt x="2002" y="169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43"/>
            <p:cNvSpPr/>
            <p:nvPr/>
          </p:nvSpPr>
          <p:spPr>
            <a:xfrm>
              <a:off x="5233701" y="1000353"/>
              <a:ext cx="70022" cy="70419"/>
            </a:xfrm>
            <a:custGeom>
              <a:rect b="b" l="l" r="r" t="t"/>
              <a:pathLst>
                <a:path extrusionOk="0" h="1774" w="1764">
                  <a:moveTo>
                    <a:pt x="1120" y="0"/>
                  </a:moveTo>
                  <a:cubicBezTo>
                    <a:pt x="943" y="142"/>
                    <a:pt x="765" y="281"/>
                    <a:pt x="586" y="418"/>
                  </a:cubicBezTo>
                  <a:cubicBezTo>
                    <a:pt x="586" y="470"/>
                    <a:pt x="593" y="523"/>
                    <a:pt x="607" y="573"/>
                  </a:cubicBezTo>
                  <a:cubicBezTo>
                    <a:pt x="588" y="531"/>
                    <a:pt x="557" y="497"/>
                    <a:pt x="521" y="467"/>
                  </a:cubicBezTo>
                  <a:cubicBezTo>
                    <a:pt x="363" y="589"/>
                    <a:pt x="201" y="708"/>
                    <a:pt x="40" y="826"/>
                  </a:cubicBezTo>
                  <a:cubicBezTo>
                    <a:pt x="88" y="877"/>
                    <a:pt x="141" y="923"/>
                    <a:pt x="203" y="953"/>
                  </a:cubicBezTo>
                  <a:cubicBezTo>
                    <a:pt x="262" y="982"/>
                    <a:pt x="320" y="989"/>
                    <a:pt x="381" y="989"/>
                  </a:cubicBezTo>
                  <a:cubicBezTo>
                    <a:pt x="401" y="989"/>
                    <a:pt x="421" y="989"/>
                    <a:pt x="442" y="988"/>
                  </a:cubicBezTo>
                  <a:lnTo>
                    <a:pt x="442" y="988"/>
                  </a:lnTo>
                  <a:cubicBezTo>
                    <a:pt x="327" y="1111"/>
                    <a:pt x="71" y="1152"/>
                    <a:pt x="19" y="1325"/>
                  </a:cubicBezTo>
                  <a:cubicBezTo>
                    <a:pt x="0" y="1380"/>
                    <a:pt x="8" y="1441"/>
                    <a:pt x="25" y="1496"/>
                  </a:cubicBezTo>
                  <a:cubicBezTo>
                    <a:pt x="60" y="1592"/>
                    <a:pt x="147" y="1674"/>
                    <a:pt x="248" y="1674"/>
                  </a:cubicBezTo>
                  <a:cubicBezTo>
                    <a:pt x="250" y="1674"/>
                    <a:pt x="253" y="1674"/>
                    <a:pt x="255" y="1674"/>
                  </a:cubicBezTo>
                  <a:cubicBezTo>
                    <a:pt x="310" y="1672"/>
                    <a:pt x="359" y="1647"/>
                    <a:pt x="404" y="1618"/>
                  </a:cubicBezTo>
                  <a:cubicBezTo>
                    <a:pt x="561" y="1519"/>
                    <a:pt x="679" y="1362"/>
                    <a:pt x="734" y="1187"/>
                  </a:cubicBezTo>
                  <a:lnTo>
                    <a:pt x="734" y="1187"/>
                  </a:lnTo>
                  <a:cubicBezTo>
                    <a:pt x="718" y="1243"/>
                    <a:pt x="764" y="1356"/>
                    <a:pt x="781" y="1407"/>
                  </a:cubicBezTo>
                  <a:cubicBezTo>
                    <a:pt x="833" y="1553"/>
                    <a:pt x="927" y="1698"/>
                    <a:pt x="1072" y="1753"/>
                  </a:cubicBezTo>
                  <a:cubicBezTo>
                    <a:pt x="1106" y="1767"/>
                    <a:pt x="1143" y="1773"/>
                    <a:pt x="1181" y="1773"/>
                  </a:cubicBezTo>
                  <a:cubicBezTo>
                    <a:pt x="1301" y="1773"/>
                    <a:pt x="1422" y="1706"/>
                    <a:pt x="1448" y="1589"/>
                  </a:cubicBezTo>
                  <a:cubicBezTo>
                    <a:pt x="1462" y="1518"/>
                    <a:pt x="1442" y="1444"/>
                    <a:pt x="1416" y="1373"/>
                  </a:cubicBezTo>
                  <a:cubicBezTo>
                    <a:pt x="1367" y="1244"/>
                    <a:pt x="1301" y="1122"/>
                    <a:pt x="1223" y="1007"/>
                  </a:cubicBezTo>
                  <a:lnTo>
                    <a:pt x="1223" y="1007"/>
                  </a:lnTo>
                  <a:cubicBezTo>
                    <a:pt x="1295" y="1056"/>
                    <a:pt x="1379" y="1091"/>
                    <a:pt x="1467" y="1101"/>
                  </a:cubicBezTo>
                  <a:cubicBezTo>
                    <a:pt x="1482" y="1103"/>
                    <a:pt x="1498" y="1104"/>
                    <a:pt x="1515" y="1104"/>
                  </a:cubicBezTo>
                  <a:cubicBezTo>
                    <a:pt x="1596" y="1104"/>
                    <a:pt x="1680" y="1078"/>
                    <a:pt x="1724" y="1011"/>
                  </a:cubicBezTo>
                  <a:cubicBezTo>
                    <a:pt x="1763" y="954"/>
                    <a:pt x="1763" y="876"/>
                    <a:pt x="1737" y="814"/>
                  </a:cubicBezTo>
                  <a:cubicBezTo>
                    <a:pt x="1711" y="751"/>
                    <a:pt x="1661" y="699"/>
                    <a:pt x="1606" y="658"/>
                  </a:cubicBezTo>
                  <a:cubicBezTo>
                    <a:pt x="1498" y="579"/>
                    <a:pt x="1364" y="537"/>
                    <a:pt x="1230" y="537"/>
                  </a:cubicBezTo>
                  <a:cubicBezTo>
                    <a:pt x="1144" y="537"/>
                    <a:pt x="1057" y="555"/>
                    <a:pt x="978" y="590"/>
                  </a:cubicBezTo>
                  <a:cubicBezTo>
                    <a:pt x="1026" y="462"/>
                    <a:pt x="1180" y="396"/>
                    <a:pt x="1222" y="266"/>
                  </a:cubicBezTo>
                  <a:cubicBezTo>
                    <a:pt x="1252" y="168"/>
                    <a:pt x="1205" y="55"/>
                    <a:pt x="1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43"/>
            <p:cNvSpPr/>
            <p:nvPr/>
          </p:nvSpPr>
          <p:spPr>
            <a:xfrm>
              <a:off x="5018872" y="1129719"/>
              <a:ext cx="100111" cy="88877"/>
            </a:xfrm>
            <a:custGeom>
              <a:rect b="b" l="l" r="r" t="t"/>
              <a:pathLst>
                <a:path extrusionOk="0" h="2239" w="2522">
                  <a:moveTo>
                    <a:pt x="1466" y="1"/>
                  </a:moveTo>
                  <a:cubicBezTo>
                    <a:pt x="1297" y="84"/>
                    <a:pt x="1127" y="163"/>
                    <a:pt x="955" y="242"/>
                  </a:cubicBezTo>
                  <a:cubicBezTo>
                    <a:pt x="954" y="247"/>
                    <a:pt x="954" y="251"/>
                    <a:pt x="954" y="254"/>
                  </a:cubicBezTo>
                  <a:cubicBezTo>
                    <a:pt x="952" y="272"/>
                    <a:pt x="950" y="287"/>
                    <a:pt x="949" y="304"/>
                  </a:cubicBezTo>
                  <a:cubicBezTo>
                    <a:pt x="934" y="502"/>
                    <a:pt x="982" y="704"/>
                    <a:pt x="1083" y="876"/>
                  </a:cubicBezTo>
                  <a:lnTo>
                    <a:pt x="1083" y="876"/>
                  </a:lnTo>
                  <a:cubicBezTo>
                    <a:pt x="1046" y="814"/>
                    <a:pt x="903" y="762"/>
                    <a:pt x="840" y="736"/>
                  </a:cubicBezTo>
                  <a:cubicBezTo>
                    <a:pt x="736" y="694"/>
                    <a:pt x="621" y="665"/>
                    <a:pt x="509" y="665"/>
                  </a:cubicBezTo>
                  <a:cubicBezTo>
                    <a:pt x="428" y="665"/>
                    <a:pt x="349" y="680"/>
                    <a:pt x="276" y="716"/>
                  </a:cubicBezTo>
                  <a:cubicBezTo>
                    <a:pt x="101" y="805"/>
                    <a:pt x="1" y="1048"/>
                    <a:pt x="114" y="1205"/>
                  </a:cubicBezTo>
                  <a:cubicBezTo>
                    <a:pt x="169" y="1280"/>
                    <a:pt x="256" y="1324"/>
                    <a:pt x="344" y="1356"/>
                  </a:cubicBezTo>
                  <a:cubicBezTo>
                    <a:pt x="505" y="1418"/>
                    <a:pt x="674" y="1460"/>
                    <a:pt x="846" y="1482"/>
                  </a:cubicBezTo>
                  <a:cubicBezTo>
                    <a:pt x="738" y="1507"/>
                    <a:pt x="637" y="1558"/>
                    <a:pt x="554" y="1631"/>
                  </a:cubicBezTo>
                  <a:cubicBezTo>
                    <a:pt x="463" y="1710"/>
                    <a:pt x="391" y="1831"/>
                    <a:pt x="422" y="1948"/>
                  </a:cubicBezTo>
                  <a:cubicBezTo>
                    <a:pt x="445" y="2032"/>
                    <a:pt x="515" y="2097"/>
                    <a:pt x="597" y="2126"/>
                  </a:cubicBezTo>
                  <a:cubicBezTo>
                    <a:pt x="639" y="2140"/>
                    <a:pt x="683" y="2145"/>
                    <a:pt x="728" y="2145"/>
                  </a:cubicBezTo>
                  <a:cubicBezTo>
                    <a:pt x="769" y="2145"/>
                    <a:pt x="811" y="2140"/>
                    <a:pt x="852" y="2132"/>
                  </a:cubicBezTo>
                  <a:cubicBezTo>
                    <a:pt x="1123" y="2075"/>
                    <a:pt x="1357" y="1866"/>
                    <a:pt x="1442" y="1603"/>
                  </a:cubicBezTo>
                  <a:cubicBezTo>
                    <a:pt x="1520" y="1756"/>
                    <a:pt x="1453" y="1955"/>
                    <a:pt x="1539" y="2102"/>
                  </a:cubicBezTo>
                  <a:cubicBezTo>
                    <a:pt x="1591" y="2190"/>
                    <a:pt x="1693" y="2239"/>
                    <a:pt x="1795" y="2239"/>
                  </a:cubicBezTo>
                  <a:cubicBezTo>
                    <a:pt x="1830" y="2239"/>
                    <a:pt x="1865" y="2233"/>
                    <a:pt x="1897" y="2221"/>
                  </a:cubicBezTo>
                  <a:cubicBezTo>
                    <a:pt x="2027" y="2177"/>
                    <a:pt x="2117" y="2053"/>
                    <a:pt x="2142" y="1918"/>
                  </a:cubicBezTo>
                  <a:cubicBezTo>
                    <a:pt x="2166" y="1783"/>
                    <a:pt x="2126" y="1643"/>
                    <a:pt x="2054" y="1528"/>
                  </a:cubicBezTo>
                  <a:cubicBezTo>
                    <a:pt x="2043" y="1511"/>
                    <a:pt x="2033" y="1496"/>
                    <a:pt x="2021" y="1481"/>
                  </a:cubicBezTo>
                  <a:cubicBezTo>
                    <a:pt x="2012" y="1469"/>
                    <a:pt x="2003" y="1457"/>
                    <a:pt x="1992" y="1445"/>
                  </a:cubicBezTo>
                  <a:cubicBezTo>
                    <a:pt x="1984" y="1436"/>
                    <a:pt x="1977" y="1429"/>
                    <a:pt x="1968" y="1420"/>
                  </a:cubicBezTo>
                  <a:cubicBezTo>
                    <a:pt x="1909" y="1358"/>
                    <a:pt x="1839" y="1308"/>
                    <a:pt x="1762" y="1272"/>
                  </a:cubicBezTo>
                  <a:lnTo>
                    <a:pt x="1762" y="1272"/>
                  </a:lnTo>
                  <a:cubicBezTo>
                    <a:pt x="1771" y="1274"/>
                    <a:pt x="1779" y="1277"/>
                    <a:pt x="1788" y="1278"/>
                  </a:cubicBezTo>
                  <a:cubicBezTo>
                    <a:pt x="1802" y="1282"/>
                    <a:pt x="1815" y="1283"/>
                    <a:pt x="1830" y="1284"/>
                  </a:cubicBezTo>
                  <a:cubicBezTo>
                    <a:pt x="1842" y="1285"/>
                    <a:pt x="1854" y="1287"/>
                    <a:pt x="1865" y="1287"/>
                  </a:cubicBezTo>
                  <a:cubicBezTo>
                    <a:pt x="1908" y="1287"/>
                    <a:pt x="1953" y="1280"/>
                    <a:pt x="1995" y="1268"/>
                  </a:cubicBezTo>
                  <a:cubicBezTo>
                    <a:pt x="2014" y="1264"/>
                    <a:pt x="2033" y="1259"/>
                    <a:pt x="2051" y="1253"/>
                  </a:cubicBezTo>
                  <a:cubicBezTo>
                    <a:pt x="2094" y="1238"/>
                    <a:pt x="2136" y="1222"/>
                    <a:pt x="2176" y="1204"/>
                  </a:cubicBezTo>
                  <a:cubicBezTo>
                    <a:pt x="2258" y="1167"/>
                    <a:pt x="2341" y="1127"/>
                    <a:pt x="2408" y="1065"/>
                  </a:cubicBezTo>
                  <a:cubicBezTo>
                    <a:pt x="2473" y="1004"/>
                    <a:pt x="2521" y="917"/>
                    <a:pt x="2513" y="829"/>
                  </a:cubicBezTo>
                  <a:cubicBezTo>
                    <a:pt x="2507" y="736"/>
                    <a:pt x="2443" y="655"/>
                    <a:pt x="2364" y="608"/>
                  </a:cubicBezTo>
                  <a:cubicBezTo>
                    <a:pt x="2286" y="560"/>
                    <a:pt x="2193" y="544"/>
                    <a:pt x="2100" y="535"/>
                  </a:cubicBezTo>
                  <a:cubicBezTo>
                    <a:pt x="2073" y="533"/>
                    <a:pt x="2046" y="532"/>
                    <a:pt x="2018" y="532"/>
                  </a:cubicBezTo>
                  <a:cubicBezTo>
                    <a:pt x="1926" y="532"/>
                    <a:pt x="1833" y="544"/>
                    <a:pt x="1747" y="579"/>
                  </a:cubicBezTo>
                  <a:cubicBezTo>
                    <a:pt x="1646" y="619"/>
                    <a:pt x="1583" y="689"/>
                    <a:pt x="1516" y="772"/>
                  </a:cubicBezTo>
                  <a:cubicBezTo>
                    <a:pt x="1496" y="560"/>
                    <a:pt x="1672" y="289"/>
                    <a:pt x="1555" y="95"/>
                  </a:cubicBezTo>
                  <a:cubicBezTo>
                    <a:pt x="1550" y="85"/>
                    <a:pt x="1543" y="76"/>
                    <a:pt x="1537" y="67"/>
                  </a:cubicBezTo>
                  <a:cubicBezTo>
                    <a:pt x="1531" y="58"/>
                    <a:pt x="1522" y="49"/>
                    <a:pt x="1516" y="43"/>
                  </a:cubicBezTo>
                  <a:cubicBezTo>
                    <a:pt x="1507" y="34"/>
                    <a:pt x="1501" y="27"/>
                    <a:pt x="1491" y="20"/>
                  </a:cubicBezTo>
                  <a:cubicBezTo>
                    <a:pt x="1484" y="13"/>
                    <a:pt x="1476" y="7"/>
                    <a:pt x="1466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43"/>
            <p:cNvSpPr/>
            <p:nvPr/>
          </p:nvSpPr>
          <p:spPr>
            <a:xfrm>
              <a:off x="5120610" y="1061721"/>
              <a:ext cx="88877" cy="75301"/>
            </a:xfrm>
            <a:custGeom>
              <a:rect b="b" l="l" r="r" t="t"/>
              <a:pathLst>
                <a:path extrusionOk="0" h="1897" w="2239">
                  <a:moveTo>
                    <a:pt x="1857" y="1"/>
                  </a:moveTo>
                  <a:lnTo>
                    <a:pt x="1857" y="1"/>
                  </a:lnTo>
                  <a:cubicBezTo>
                    <a:pt x="1662" y="132"/>
                    <a:pt x="1467" y="259"/>
                    <a:pt x="1270" y="384"/>
                  </a:cubicBezTo>
                  <a:cubicBezTo>
                    <a:pt x="1229" y="412"/>
                    <a:pt x="1186" y="438"/>
                    <a:pt x="1144" y="464"/>
                  </a:cubicBezTo>
                  <a:cubicBezTo>
                    <a:pt x="1001" y="554"/>
                    <a:pt x="857" y="642"/>
                    <a:pt x="712" y="730"/>
                  </a:cubicBezTo>
                  <a:lnTo>
                    <a:pt x="712" y="731"/>
                  </a:lnTo>
                  <a:cubicBezTo>
                    <a:pt x="478" y="871"/>
                    <a:pt x="240" y="1008"/>
                    <a:pt x="1" y="1141"/>
                  </a:cubicBezTo>
                  <a:cubicBezTo>
                    <a:pt x="26" y="1155"/>
                    <a:pt x="52" y="1169"/>
                    <a:pt x="78" y="1183"/>
                  </a:cubicBezTo>
                  <a:cubicBezTo>
                    <a:pt x="181" y="1231"/>
                    <a:pt x="295" y="1255"/>
                    <a:pt x="409" y="1255"/>
                  </a:cubicBezTo>
                  <a:cubicBezTo>
                    <a:pt x="571" y="1255"/>
                    <a:pt x="733" y="1206"/>
                    <a:pt x="866" y="1112"/>
                  </a:cubicBezTo>
                  <a:lnTo>
                    <a:pt x="866" y="1112"/>
                  </a:lnTo>
                  <a:cubicBezTo>
                    <a:pt x="838" y="1283"/>
                    <a:pt x="663" y="1402"/>
                    <a:pt x="646" y="1571"/>
                  </a:cubicBezTo>
                  <a:cubicBezTo>
                    <a:pt x="631" y="1706"/>
                    <a:pt x="730" y="1840"/>
                    <a:pt x="860" y="1882"/>
                  </a:cubicBezTo>
                  <a:cubicBezTo>
                    <a:pt x="893" y="1892"/>
                    <a:pt x="927" y="1897"/>
                    <a:pt x="961" y="1897"/>
                  </a:cubicBezTo>
                  <a:cubicBezTo>
                    <a:pt x="1062" y="1897"/>
                    <a:pt x="1164" y="1854"/>
                    <a:pt x="1238" y="1784"/>
                  </a:cubicBezTo>
                  <a:cubicBezTo>
                    <a:pt x="1338" y="1691"/>
                    <a:pt x="1391" y="1555"/>
                    <a:pt x="1402" y="1419"/>
                  </a:cubicBezTo>
                  <a:cubicBezTo>
                    <a:pt x="1412" y="1289"/>
                    <a:pt x="1384" y="1157"/>
                    <a:pt x="1322" y="1040"/>
                  </a:cubicBezTo>
                  <a:lnTo>
                    <a:pt x="1322" y="1040"/>
                  </a:lnTo>
                  <a:cubicBezTo>
                    <a:pt x="1404" y="1153"/>
                    <a:pt x="1556" y="1202"/>
                    <a:pt x="1695" y="1233"/>
                  </a:cubicBezTo>
                  <a:cubicBezTo>
                    <a:pt x="1765" y="1249"/>
                    <a:pt x="1838" y="1265"/>
                    <a:pt x="1911" y="1265"/>
                  </a:cubicBezTo>
                  <a:cubicBezTo>
                    <a:pt x="1928" y="1265"/>
                    <a:pt x="1945" y="1264"/>
                    <a:pt x="1962" y="1262"/>
                  </a:cubicBezTo>
                  <a:cubicBezTo>
                    <a:pt x="2052" y="1253"/>
                    <a:pt x="2141" y="1211"/>
                    <a:pt x="2190" y="1134"/>
                  </a:cubicBezTo>
                  <a:cubicBezTo>
                    <a:pt x="2239" y="1056"/>
                    <a:pt x="2237" y="955"/>
                    <a:pt x="2203" y="868"/>
                  </a:cubicBezTo>
                  <a:cubicBezTo>
                    <a:pt x="2166" y="784"/>
                    <a:pt x="2104" y="714"/>
                    <a:pt x="2034" y="653"/>
                  </a:cubicBezTo>
                  <a:cubicBezTo>
                    <a:pt x="1943" y="574"/>
                    <a:pt x="1842" y="507"/>
                    <a:pt x="1727" y="476"/>
                  </a:cubicBezTo>
                  <a:cubicBezTo>
                    <a:pt x="1688" y="465"/>
                    <a:pt x="1651" y="461"/>
                    <a:pt x="1615" y="461"/>
                  </a:cubicBezTo>
                  <a:cubicBezTo>
                    <a:pt x="1551" y="461"/>
                    <a:pt x="1490" y="474"/>
                    <a:pt x="1426" y="491"/>
                  </a:cubicBezTo>
                  <a:cubicBezTo>
                    <a:pt x="1531" y="318"/>
                    <a:pt x="1813" y="207"/>
                    <a:pt x="18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43"/>
            <p:cNvSpPr/>
            <p:nvPr/>
          </p:nvSpPr>
          <p:spPr>
            <a:xfrm>
              <a:off x="5338020" y="914096"/>
              <a:ext cx="100150" cy="91775"/>
            </a:xfrm>
            <a:custGeom>
              <a:rect b="b" l="l" r="r" t="t"/>
              <a:pathLst>
                <a:path extrusionOk="0" h="2312" w="2523">
                  <a:moveTo>
                    <a:pt x="1251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6"/>
                    <a:pt x="973" y="212"/>
                    <a:pt x="960" y="279"/>
                  </a:cubicBezTo>
                  <a:cubicBezTo>
                    <a:pt x="923" y="506"/>
                    <a:pt x="967" y="747"/>
                    <a:pt x="1084" y="946"/>
                  </a:cubicBezTo>
                  <a:lnTo>
                    <a:pt x="1084" y="946"/>
                  </a:lnTo>
                  <a:cubicBezTo>
                    <a:pt x="1046" y="883"/>
                    <a:pt x="905" y="832"/>
                    <a:pt x="842" y="807"/>
                  </a:cubicBezTo>
                  <a:cubicBezTo>
                    <a:pt x="738" y="765"/>
                    <a:pt x="623" y="736"/>
                    <a:pt x="511" y="736"/>
                  </a:cubicBezTo>
                  <a:cubicBezTo>
                    <a:pt x="429" y="736"/>
                    <a:pt x="349" y="751"/>
                    <a:pt x="276" y="788"/>
                  </a:cubicBezTo>
                  <a:cubicBezTo>
                    <a:pt x="101" y="875"/>
                    <a:pt x="1" y="1117"/>
                    <a:pt x="114" y="1276"/>
                  </a:cubicBezTo>
                  <a:cubicBezTo>
                    <a:pt x="167" y="1352"/>
                    <a:pt x="256" y="1393"/>
                    <a:pt x="342" y="1427"/>
                  </a:cubicBezTo>
                  <a:cubicBezTo>
                    <a:pt x="504" y="1489"/>
                    <a:pt x="673" y="1531"/>
                    <a:pt x="844" y="1555"/>
                  </a:cubicBezTo>
                  <a:cubicBezTo>
                    <a:pt x="738" y="1580"/>
                    <a:pt x="636" y="1630"/>
                    <a:pt x="553" y="1703"/>
                  </a:cubicBezTo>
                  <a:cubicBezTo>
                    <a:pt x="462" y="1783"/>
                    <a:pt x="390" y="1904"/>
                    <a:pt x="422" y="2019"/>
                  </a:cubicBezTo>
                  <a:cubicBezTo>
                    <a:pt x="443" y="2102"/>
                    <a:pt x="515" y="2168"/>
                    <a:pt x="596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2"/>
                    <a:pt x="851" y="2204"/>
                  </a:cubicBezTo>
                  <a:cubicBezTo>
                    <a:pt x="1121" y="2148"/>
                    <a:pt x="1355" y="1939"/>
                    <a:pt x="1441" y="1675"/>
                  </a:cubicBezTo>
                  <a:cubicBezTo>
                    <a:pt x="1519" y="1827"/>
                    <a:pt x="1452" y="2027"/>
                    <a:pt x="1538" y="2174"/>
                  </a:cubicBezTo>
                  <a:cubicBezTo>
                    <a:pt x="1590" y="2262"/>
                    <a:pt x="1693" y="2311"/>
                    <a:pt x="1795" y="2311"/>
                  </a:cubicBezTo>
                  <a:cubicBezTo>
                    <a:pt x="1830" y="2311"/>
                    <a:pt x="1864" y="2306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6"/>
                    <a:pt x="2125" y="1715"/>
                    <a:pt x="2053" y="1598"/>
                  </a:cubicBezTo>
                  <a:cubicBezTo>
                    <a:pt x="1983" y="1491"/>
                    <a:pt x="1884" y="1402"/>
                    <a:pt x="1770" y="1345"/>
                  </a:cubicBezTo>
                  <a:lnTo>
                    <a:pt x="1770" y="1345"/>
                  </a:lnTo>
                  <a:cubicBezTo>
                    <a:pt x="1800" y="1354"/>
                    <a:pt x="1832" y="1358"/>
                    <a:pt x="1865" y="1358"/>
                  </a:cubicBezTo>
                  <a:cubicBezTo>
                    <a:pt x="1969" y="1358"/>
                    <a:pt x="2078" y="1319"/>
                    <a:pt x="2175" y="1276"/>
                  </a:cubicBezTo>
                  <a:cubicBezTo>
                    <a:pt x="2257" y="1239"/>
                    <a:pt x="2340" y="1201"/>
                    <a:pt x="2406" y="1138"/>
                  </a:cubicBezTo>
                  <a:cubicBezTo>
                    <a:pt x="2470" y="1076"/>
                    <a:pt x="2522" y="988"/>
                    <a:pt x="2516" y="899"/>
                  </a:cubicBezTo>
                  <a:cubicBezTo>
                    <a:pt x="2510" y="806"/>
                    <a:pt x="2446" y="726"/>
                    <a:pt x="2366" y="679"/>
                  </a:cubicBezTo>
                  <a:cubicBezTo>
                    <a:pt x="2287" y="632"/>
                    <a:pt x="2194" y="613"/>
                    <a:pt x="2103" y="607"/>
                  </a:cubicBezTo>
                  <a:cubicBezTo>
                    <a:pt x="2073" y="605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50"/>
                  </a:cubicBezTo>
                  <a:cubicBezTo>
                    <a:pt x="1647" y="690"/>
                    <a:pt x="1584" y="759"/>
                    <a:pt x="1517" y="841"/>
                  </a:cubicBezTo>
                  <a:cubicBezTo>
                    <a:pt x="1498" y="630"/>
                    <a:pt x="1673" y="358"/>
                    <a:pt x="1557" y="164"/>
                  </a:cubicBezTo>
                  <a:cubicBezTo>
                    <a:pt x="1519" y="102"/>
                    <a:pt x="1459" y="56"/>
                    <a:pt x="1391" y="29"/>
                  </a:cubicBezTo>
                  <a:cubicBezTo>
                    <a:pt x="1347" y="11"/>
                    <a:pt x="1299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43"/>
            <p:cNvSpPr/>
            <p:nvPr/>
          </p:nvSpPr>
          <p:spPr>
            <a:xfrm>
              <a:off x="5219927" y="1298343"/>
              <a:ext cx="18577" cy="13615"/>
            </a:xfrm>
            <a:custGeom>
              <a:rect b="b" l="l" r="r" t="t"/>
              <a:pathLst>
                <a:path extrusionOk="0" h="343" w="468">
                  <a:moveTo>
                    <a:pt x="368" y="0"/>
                  </a:moveTo>
                  <a:cubicBezTo>
                    <a:pt x="351" y="0"/>
                    <a:pt x="333" y="1"/>
                    <a:pt x="316" y="2"/>
                  </a:cubicBezTo>
                  <a:cubicBezTo>
                    <a:pt x="196" y="10"/>
                    <a:pt x="66" y="64"/>
                    <a:pt x="20" y="176"/>
                  </a:cubicBezTo>
                  <a:cubicBezTo>
                    <a:pt x="0" y="229"/>
                    <a:pt x="0" y="286"/>
                    <a:pt x="17" y="343"/>
                  </a:cubicBezTo>
                  <a:cubicBezTo>
                    <a:pt x="122" y="268"/>
                    <a:pt x="227" y="190"/>
                    <a:pt x="332" y="111"/>
                  </a:cubicBezTo>
                  <a:cubicBezTo>
                    <a:pt x="377" y="77"/>
                    <a:pt x="423" y="44"/>
                    <a:pt x="467" y="8"/>
                  </a:cubicBezTo>
                  <a:cubicBezTo>
                    <a:pt x="435" y="3"/>
                    <a:pt x="402" y="0"/>
                    <a:pt x="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43"/>
            <p:cNvSpPr/>
            <p:nvPr/>
          </p:nvSpPr>
          <p:spPr>
            <a:xfrm>
              <a:off x="5228620" y="1262538"/>
              <a:ext cx="35487" cy="34058"/>
            </a:xfrm>
            <a:custGeom>
              <a:rect b="b" l="l" r="r" t="t"/>
              <a:pathLst>
                <a:path extrusionOk="0" h="858" w="894">
                  <a:moveTo>
                    <a:pt x="362" y="1"/>
                  </a:moveTo>
                  <a:cubicBezTo>
                    <a:pt x="186" y="1"/>
                    <a:pt x="6" y="126"/>
                    <a:pt x="2" y="301"/>
                  </a:cubicBezTo>
                  <a:cubicBezTo>
                    <a:pt x="0" y="394"/>
                    <a:pt x="45" y="480"/>
                    <a:pt x="95" y="558"/>
                  </a:cubicBezTo>
                  <a:cubicBezTo>
                    <a:pt x="159" y="665"/>
                    <a:pt x="237" y="765"/>
                    <a:pt x="321" y="857"/>
                  </a:cubicBezTo>
                  <a:cubicBezTo>
                    <a:pt x="514" y="708"/>
                    <a:pt x="705" y="560"/>
                    <a:pt x="894" y="407"/>
                  </a:cubicBezTo>
                  <a:cubicBezTo>
                    <a:pt x="882" y="390"/>
                    <a:pt x="872" y="374"/>
                    <a:pt x="866" y="360"/>
                  </a:cubicBezTo>
                  <a:cubicBezTo>
                    <a:pt x="766" y="193"/>
                    <a:pt x="616" y="40"/>
                    <a:pt x="424" y="6"/>
                  </a:cubicBezTo>
                  <a:cubicBezTo>
                    <a:pt x="404" y="3"/>
                    <a:pt x="383" y="1"/>
                    <a:pt x="3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43"/>
            <p:cNvSpPr/>
            <p:nvPr/>
          </p:nvSpPr>
          <p:spPr>
            <a:xfrm>
              <a:off x="5272205" y="1258489"/>
              <a:ext cx="16473" cy="13695"/>
            </a:xfrm>
            <a:custGeom>
              <a:rect b="b" l="l" r="r" t="t"/>
              <a:pathLst>
                <a:path extrusionOk="0" h="345" w="415">
                  <a:moveTo>
                    <a:pt x="398" y="0"/>
                  </a:moveTo>
                  <a:cubicBezTo>
                    <a:pt x="381" y="0"/>
                    <a:pt x="363" y="3"/>
                    <a:pt x="348" y="7"/>
                  </a:cubicBezTo>
                  <a:cubicBezTo>
                    <a:pt x="283" y="23"/>
                    <a:pt x="227" y="65"/>
                    <a:pt x="179" y="111"/>
                  </a:cubicBezTo>
                  <a:cubicBezTo>
                    <a:pt x="108" y="180"/>
                    <a:pt x="48" y="258"/>
                    <a:pt x="1" y="345"/>
                  </a:cubicBezTo>
                  <a:cubicBezTo>
                    <a:pt x="139" y="231"/>
                    <a:pt x="278" y="117"/>
                    <a:pt x="414" y="1"/>
                  </a:cubicBezTo>
                  <a:cubicBezTo>
                    <a:pt x="409" y="1"/>
                    <a:pt x="403" y="0"/>
                    <a:pt x="398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43"/>
            <p:cNvSpPr/>
            <p:nvPr/>
          </p:nvSpPr>
          <p:spPr>
            <a:xfrm>
              <a:off x="5122436" y="1211213"/>
              <a:ext cx="74865" cy="72404"/>
            </a:xfrm>
            <a:custGeom>
              <a:rect b="b" l="l" r="r" t="t"/>
              <a:pathLst>
                <a:path extrusionOk="0" h="1824" w="1886">
                  <a:moveTo>
                    <a:pt x="1089" y="1"/>
                  </a:moveTo>
                  <a:cubicBezTo>
                    <a:pt x="1027" y="1"/>
                    <a:pt x="965" y="18"/>
                    <a:pt x="913" y="51"/>
                  </a:cubicBezTo>
                  <a:cubicBezTo>
                    <a:pt x="820" y="108"/>
                    <a:pt x="758" y="207"/>
                    <a:pt x="729" y="311"/>
                  </a:cubicBezTo>
                  <a:cubicBezTo>
                    <a:pt x="701" y="410"/>
                    <a:pt x="701" y="516"/>
                    <a:pt x="729" y="615"/>
                  </a:cubicBezTo>
                  <a:lnTo>
                    <a:pt x="729" y="615"/>
                  </a:lnTo>
                  <a:cubicBezTo>
                    <a:pt x="683" y="518"/>
                    <a:pt x="572" y="457"/>
                    <a:pt x="470" y="412"/>
                  </a:cubicBezTo>
                  <a:cubicBezTo>
                    <a:pt x="406" y="382"/>
                    <a:pt x="338" y="355"/>
                    <a:pt x="266" y="347"/>
                  </a:cubicBezTo>
                  <a:cubicBezTo>
                    <a:pt x="260" y="347"/>
                    <a:pt x="253" y="347"/>
                    <a:pt x="246" y="347"/>
                  </a:cubicBezTo>
                  <a:cubicBezTo>
                    <a:pt x="179" y="347"/>
                    <a:pt x="111" y="366"/>
                    <a:pt x="65" y="413"/>
                  </a:cubicBezTo>
                  <a:cubicBezTo>
                    <a:pt x="15" y="466"/>
                    <a:pt x="1" y="547"/>
                    <a:pt x="15" y="619"/>
                  </a:cubicBezTo>
                  <a:cubicBezTo>
                    <a:pt x="30" y="690"/>
                    <a:pt x="68" y="756"/>
                    <a:pt x="113" y="814"/>
                  </a:cubicBezTo>
                  <a:cubicBezTo>
                    <a:pt x="169" y="890"/>
                    <a:pt x="240" y="959"/>
                    <a:pt x="326" y="1002"/>
                  </a:cubicBezTo>
                  <a:cubicBezTo>
                    <a:pt x="384" y="1031"/>
                    <a:pt x="441" y="1039"/>
                    <a:pt x="502" y="1039"/>
                  </a:cubicBezTo>
                  <a:cubicBezTo>
                    <a:pt x="522" y="1039"/>
                    <a:pt x="543" y="1038"/>
                    <a:pt x="564" y="1037"/>
                  </a:cubicBezTo>
                  <a:lnTo>
                    <a:pt x="564" y="1037"/>
                  </a:lnTo>
                  <a:cubicBezTo>
                    <a:pt x="450" y="1161"/>
                    <a:pt x="193" y="1200"/>
                    <a:pt x="141" y="1373"/>
                  </a:cubicBezTo>
                  <a:cubicBezTo>
                    <a:pt x="125" y="1429"/>
                    <a:pt x="130" y="1490"/>
                    <a:pt x="149" y="1544"/>
                  </a:cubicBezTo>
                  <a:cubicBezTo>
                    <a:pt x="182" y="1640"/>
                    <a:pt x="272" y="1723"/>
                    <a:pt x="374" y="1723"/>
                  </a:cubicBezTo>
                  <a:cubicBezTo>
                    <a:pt x="376" y="1723"/>
                    <a:pt x="378" y="1723"/>
                    <a:pt x="380" y="1723"/>
                  </a:cubicBezTo>
                  <a:cubicBezTo>
                    <a:pt x="433" y="1720"/>
                    <a:pt x="482" y="1695"/>
                    <a:pt x="528" y="1667"/>
                  </a:cubicBezTo>
                  <a:cubicBezTo>
                    <a:pt x="683" y="1568"/>
                    <a:pt x="803" y="1413"/>
                    <a:pt x="858" y="1238"/>
                  </a:cubicBezTo>
                  <a:lnTo>
                    <a:pt x="858" y="1238"/>
                  </a:lnTo>
                  <a:cubicBezTo>
                    <a:pt x="841" y="1295"/>
                    <a:pt x="886" y="1405"/>
                    <a:pt x="904" y="1456"/>
                  </a:cubicBezTo>
                  <a:cubicBezTo>
                    <a:pt x="956" y="1601"/>
                    <a:pt x="1050" y="1746"/>
                    <a:pt x="1194" y="1803"/>
                  </a:cubicBezTo>
                  <a:cubicBezTo>
                    <a:pt x="1228" y="1817"/>
                    <a:pt x="1265" y="1823"/>
                    <a:pt x="1302" y="1823"/>
                  </a:cubicBezTo>
                  <a:cubicBezTo>
                    <a:pt x="1423" y="1823"/>
                    <a:pt x="1545" y="1755"/>
                    <a:pt x="1570" y="1639"/>
                  </a:cubicBezTo>
                  <a:cubicBezTo>
                    <a:pt x="1586" y="1568"/>
                    <a:pt x="1564" y="1492"/>
                    <a:pt x="1538" y="1423"/>
                  </a:cubicBezTo>
                  <a:cubicBezTo>
                    <a:pt x="1489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7" y="1107"/>
                    <a:pt x="1501" y="1139"/>
                    <a:pt x="1589" y="1149"/>
                  </a:cubicBezTo>
                  <a:cubicBezTo>
                    <a:pt x="1605" y="1151"/>
                    <a:pt x="1621" y="1153"/>
                    <a:pt x="1638" y="1153"/>
                  </a:cubicBezTo>
                  <a:cubicBezTo>
                    <a:pt x="1719" y="1153"/>
                    <a:pt x="1803" y="1126"/>
                    <a:pt x="1848" y="1059"/>
                  </a:cubicBezTo>
                  <a:cubicBezTo>
                    <a:pt x="1886" y="1002"/>
                    <a:pt x="1886" y="924"/>
                    <a:pt x="1860" y="861"/>
                  </a:cubicBezTo>
                  <a:cubicBezTo>
                    <a:pt x="1834" y="797"/>
                    <a:pt x="1784" y="746"/>
                    <a:pt x="1728" y="705"/>
                  </a:cubicBezTo>
                  <a:cubicBezTo>
                    <a:pt x="1620" y="625"/>
                    <a:pt x="1486" y="584"/>
                    <a:pt x="1352" y="584"/>
                  </a:cubicBezTo>
                  <a:cubicBezTo>
                    <a:pt x="1265" y="584"/>
                    <a:pt x="1179" y="601"/>
                    <a:pt x="1099" y="636"/>
                  </a:cubicBezTo>
                  <a:cubicBezTo>
                    <a:pt x="1147" y="508"/>
                    <a:pt x="1303" y="441"/>
                    <a:pt x="1344" y="311"/>
                  </a:cubicBezTo>
                  <a:cubicBezTo>
                    <a:pt x="1376" y="207"/>
                    <a:pt x="1319" y="87"/>
                    <a:pt x="1224" y="34"/>
                  </a:cubicBezTo>
                  <a:cubicBezTo>
                    <a:pt x="1183" y="11"/>
                    <a:pt x="1136" y="1"/>
                    <a:pt x="10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43"/>
            <p:cNvSpPr/>
            <p:nvPr/>
          </p:nvSpPr>
          <p:spPr>
            <a:xfrm>
              <a:off x="4912450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6" y="1"/>
                    <a:pt x="1084" y="30"/>
                    <a:pt x="1032" y="93"/>
                  </a:cubicBezTo>
                  <a:cubicBezTo>
                    <a:pt x="990" y="145"/>
                    <a:pt x="972" y="212"/>
                    <a:pt x="959" y="279"/>
                  </a:cubicBezTo>
                  <a:cubicBezTo>
                    <a:pt x="922" y="506"/>
                    <a:pt x="966" y="747"/>
                    <a:pt x="1083" y="945"/>
                  </a:cubicBezTo>
                  <a:lnTo>
                    <a:pt x="1083" y="945"/>
                  </a:lnTo>
                  <a:cubicBezTo>
                    <a:pt x="1045" y="883"/>
                    <a:pt x="905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8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5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5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0" y="1675"/>
                  </a:cubicBezTo>
                  <a:cubicBezTo>
                    <a:pt x="1519" y="1827"/>
                    <a:pt x="1450" y="2027"/>
                    <a:pt x="1537" y="2174"/>
                  </a:cubicBezTo>
                  <a:cubicBezTo>
                    <a:pt x="1589" y="2261"/>
                    <a:pt x="1692" y="2311"/>
                    <a:pt x="1794" y="2311"/>
                  </a:cubicBezTo>
                  <a:cubicBezTo>
                    <a:pt x="1829" y="2311"/>
                    <a:pt x="1863" y="2305"/>
                    <a:pt x="1896" y="2294"/>
                  </a:cubicBezTo>
                  <a:cubicBezTo>
                    <a:pt x="2025" y="2248"/>
                    <a:pt x="2117" y="2123"/>
                    <a:pt x="2140" y="1989"/>
                  </a:cubicBezTo>
                  <a:cubicBezTo>
                    <a:pt x="2163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39" y="1200"/>
                    <a:pt x="2405" y="1138"/>
                  </a:cubicBezTo>
                  <a:cubicBezTo>
                    <a:pt x="2469" y="1075"/>
                    <a:pt x="2522" y="988"/>
                    <a:pt x="2515" y="898"/>
                  </a:cubicBezTo>
                  <a:cubicBezTo>
                    <a:pt x="2509" y="806"/>
                    <a:pt x="2445" y="725"/>
                    <a:pt x="2365" y="678"/>
                  </a:cubicBezTo>
                  <a:cubicBezTo>
                    <a:pt x="2286" y="632"/>
                    <a:pt x="2193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1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0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43"/>
            <p:cNvSpPr/>
            <p:nvPr/>
          </p:nvSpPr>
          <p:spPr>
            <a:xfrm>
              <a:off x="5006686" y="1258450"/>
              <a:ext cx="96419" cy="91259"/>
            </a:xfrm>
            <a:custGeom>
              <a:rect b="b" l="l" r="r" t="t"/>
              <a:pathLst>
                <a:path extrusionOk="0" h="2299" w="2429">
                  <a:moveTo>
                    <a:pt x="1730" y="1"/>
                  </a:moveTo>
                  <a:cubicBezTo>
                    <a:pt x="1712" y="1"/>
                    <a:pt x="1694" y="3"/>
                    <a:pt x="1675" y="7"/>
                  </a:cubicBezTo>
                  <a:cubicBezTo>
                    <a:pt x="1610" y="23"/>
                    <a:pt x="1553" y="66"/>
                    <a:pt x="1506" y="111"/>
                  </a:cubicBezTo>
                  <a:cubicBezTo>
                    <a:pt x="1339" y="270"/>
                    <a:pt x="1231" y="490"/>
                    <a:pt x="1205" y="719"/>
                  </a:cubicBezTo>
                  <a:lnTo>
                    <a:pt x="1205" y="719"/>
                  </a:lnTo>
                  <a:cubicBezTo>
                    <a:pt x="1212" y="645"/>
                    <a:pt x="1129" y="520"/>
                    <a:pt x="1094" y="462"/>
                  </a:cubicBezTo>
                  <a:cubicBezTo>
                    <a:pt x="994" y="296"/>
                    <a:pt x="844" y="143"/>
                    <a:pt x="653" y="107"/>
                  </a:cubicBezTo>
                  <a:cubicBezTo>
                    <a:pt x="632" y="104"/>
                    <a:pt x="612" y="102"/>
                    <a:pt x="591" y="102"/>
                  </a:cubicBezTo>
                  <a:cubicBezTo>
                    <a:pt x="416" y="102"/>
                    <a:pt x="235" y="227"/>
                    <a:pt x="231" y="401"/>
                  </a:cubicBezTo>
                  <a:cubicBezTo>
                    <a:pt x="230" y="494"/>
                    <a:pt x="274" y="581"/>
                    <a:pt x="324" y="659"/>
                  </a:cubicBezTo>
                  <a:cubicBezTo>
                    <a:pt x="416" y="806"/>
                    <a:pt x="526" y="941"/>
                    <a:pt x="651" y="1062"/>
                  </a:cubicBezTo>
                  <a:cubicBezTo>
                    <a:pt x="566" y="1025"/>
                    <a:pt x="471" y="1005"/>
                    <a:pt x="378" y="1005"/>
                  </a:cubicBezTo>
                  <a:cubicBezTo>
                    <a:pt x="362" y="1005"/>
                    <a:pt x="345" y="1006"/>
                    <a:pt x="329" y="1007"/>
                  </a:cubicBezTo>
                  <a:cubicBezTo>
                    <a:pt x="209" y="1015"/>
                    <a:pt x="79" y="1070"/>
                    <a:pt x="33" y="1181"/>
                  </a:cubicBezTo>
                  <a:cubicBezTo>
                    <a:pt x="1" y="1260"/>
                    <a:pt x="18" y="1355"/>
                    <a:pt x="67" y="1427"/>
                  </a:cubicBezTo>
                  <a:cubicBezTo>
                    <a:pt x="115" y="1499"/>
                    <a:pt x="188" y="1550"/>
                    <a:pt x="266" y="1586"/>
                  </a:cubicBezTo>
                  <a:cubicBezTo>
                    <a:pt x="369" y="1634"/>
                    <a:pt x="483" y="1658"/>
                    <a:pt x="597" y="1658"/>
                  </a:cubicBezTo>
                  <a:cubicBezTo>
                    <a:pt x="759" y="1658"/>
                    <a:pt x="922" y="1610"/>
                    <a:pt x="1055" y="1515"/>
                  </a:cubicBezTo>
                  <a:lnTo>
                    <a:pt x="1055" y="1515"/>
                  </a:lnTo>
                  <a:cubicBezTo>
                    <a:pt x="1026" y="1685"/>
                    <a:pt x="854" y="1804"/>
                    <a:pt x="835" y="1974"/>
                  </a:cubicBezTo>
                  <a:cubicBezTo>
                    <a:pt x="820" y="2109"/>
                    <a:pt x="920" y="2243"/>
                    <a:pt x="1050" y="2284"/>
                  </a:cubicBezTo>
                  <a:cubicBezTo>
                    <a:pt x="1083" y="2294"/>
                    <a:pt x="1117" y="2299"/>
                    <a:pt x="1151" y="2299"/>
                  </a:cubicBezTo>
                  <a:cubicBezTo>
                    <a:pt x="1252" y="2299"/>
                    <a:pt x="1353" y="2256"/>
                    <a:pt x="1427" y="2186"/>
                  </a:cubicBezTo>
                  <a:cubicBezTo>
                    <a:pt x="1526" y="2092"/>
                    <a:pt x="1579" y="1957"/>
                    <a:pt x="1590" y="1822"/>
                  </a:cubicBezTo>
                  <a:cubicBezTo>
                    <a:pt x="1600" y="1693"/>
                    <a:pt x="1573" y="1562"/>
                    <a:pt x="1515" y="1448"/>
                  </a:cubicBezTo>
                  <a:lnTo>
                    <a:pt x="1515" y="1448"/>
                  </a:lnTo>
                  <a:cubicBezTo>
                    <a:pt x="1595" y="1555"/>
                    <a:pt x="1747" y="1604"/>
                    <a:pt x="1884" y="1635"/>
                  </a:cubicBezTo>
                  <a:cubicBezTo>
                    <a:pt x="1954" y="1651"/>
                    <a:pt x="2028" y="1667"/>
                    <a:pt x="2101" y="1667"/>
                  </a:cubicBezTo>
                  <a:cubicBezTo>
                    <a:pt x="2118" y="1667"/>
                    <a:pt x="2134" y="1666"/>
                    <a:pt x="2150" y="1664"/>
                  </a:cubicBezTo>
                  <a:cubicBezTo>
                    <a:pt x="2239" y="1655"/>
                    <a:pt x="2330" y="1616"/>
                    <a:pt x="2379" y="1539"/>
                  </a:cubicBezTo>
                  <a:cubicBezTo>
                    <a:pt x="2428" y="1461"/>
                    <a:pt x="2426" y="1358"/>
                    <a:pt x="2391" y="1274"/>
                  </a:cubicBezTo>
                  <a:cubicBezTo>
                    <a:pt x="2355" y="1189"/>
                    <a:pt x="2292" y="1119"/>
                    <a:pt x="2223" y="1057"/>
                  </a:cubicBezTo>
                  <a:cubicBezTo>
                    <a:pt x="2134" y="978"/>
                    <a:pt x="2030" y="911"/>
                    <a:pt x="1916" y="880"/>
                  </a:cubicBezTo>
                  <a:cubicBezTo>
                    <a:pt x="1877" y="870"/>
                    <a:pt x="1840" y="865"/>
                    <a:pt x="1803" y="865"/>
                  </a:cubicBezTo>
                  <a:cubicBezTo>
                    <a:pt x="1741" y="865"/>
                    <a:pt x="1680" y="878"/>
                    <a:pt x="1615" y="895"/>
                  </a:cubicBezTo>
                  <a:cubicBezTo>
                    <a:pt x="1725" y="713"/>
                    <a:pt x="2028" y="602"/>
                    <a:pt x="2052" y="377"/>
                  </a:cubicBezTo>
                  <a:cubicBezTo>
                    <a:pt x="2061" y="305"/>
                    <a:pt x="2038" y="232"/>
                    <a:pt x="2001" y="170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43"/>
            <p:cNvSpPr/>
            <p:nvPr/>
          </p:nvSpPr>
          <p:spPr>
            <a:xfrm>
              <a:off x="490967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7" y="1"/>
                  </a:moveTo>
                  <a:cubicBezTo>
                    <a:pt x="1026" y="1"/>
                    <a:pt x="964" y="18"/>
                    <a:pt x="913" y="51"/>
                  </a:cubicBezTo>
                  <a:cubicBezTo>
                    <a:pt x="820" y="108"/>
                    <a:pt x="758" y="207"/>
                    <a:pt x="727" y="311"/>
                  </a:cubicBezTo>
                  <a:cubicBezTo>
                    <a:pt x="700" y="410"/>
                    <a:pt x="700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1" y="457"/>
                    <a:pt x="470" y="412"/>
                  </a:cubicBezTo>
                  <a:cubicBezTo>
                    <a:pt x="404" y="382"/>
                    <a:pt x="337" y="355"/>
                    <a:pt x="265" y="347"/>
                  </a:cubicBezTo>
                  <a:cubicBezTo>
                    <a:pt x="258" y="347"/>
                    <a:pt x="251" y="347"/>
                    <a:pt x="245" y="347"/>
                  </a:cubicBezTo>
                  <a:cubicBezTo>
                    <a:pt x="178" y="347"/>
                    <a:pt x="109" y="366"/>
                    <a:pt x="65" y="413"/>
                  </a:cubicBezTo>
                  <a:cubicBezTo>
                    <a:pt x="14" y="466"/>
                    <a:pt x="0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40" y="959"/>
                    <a:pt x="325" y="1002"/>
                  </a:cubicBezTo>
                  <a:cubicBezTo>
                    <a:pt x="384" y="1031"/>
                    <a:pt x="440" y="1039"/>
                    <a:pt x="501" y="1039"/>
                  </a:cubicBezTo>
                  <a:cubicBezTo>
                    <a:pt x="521" y="1039"/>
                    <a:pt x="542" y="1038"/>
                    <a:pt x="564" y="1037"/>
                  </a:cubicBezTo>
                  <a:lnTo>
                    <a:pt x="564" y="1037"/>
                  </a:lnTo>
                  <a:cubicBezTo>
                    <a:pt x="449" y="1161"/>
                    <a:pt x="192" y="1200"/>
                    <a:pt x="140" y="1373"/>
                  </a:cubicBezTo>
                  <a:cubicBezTo>
                    <a:pt x="123" y="1429"/>
                    <a:pt x="128" y="1490"/>
                    <a:pt x="148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8" y="1723"/>
                  </a:cubicBezTo>
                  <a:cubicBezTo>
                    <a:pt x="433" y="1720"/>
                    <a:pt x="482" y="1695"/>
                    <a:pt x="527" y="1667"/>
                  </a:cubicBezTo>
                  <a:cubicBezTo>
                    <a:pt x="683" y="1568"/>
                    <a:pt x="803" y="1412"/>
                    <a:pt x="857" y="1237"/>
                  </a:cubicBezTo>
                  <a:lnTo>
                    <a:pt x="857" y="1237"/>
                  </a:lnTo>
                  <a:cubicBezTo>
                    <a:pt x="840" y="1293"/>
                    <a:pt x="886" y="1405"/>
                    <a:pt x="903" y="1456"/>
                  </a:cubicBezTo>
                  <a:cubicBezTo>
                    <a:pt x="955" y="1601"/>
                    <a:pt x="1049" y="1746"/>
                    <a:pt x="1194" y="1803"/>
                  </a:cubicBezTo>
                  <a:cubicBezTo>
                    <a:pt x="1227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5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4" y="1151"/>
                    <a:pt x="1621" y="1153"/>
                    <a:pt x="1637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4" y="1002"/>
                    <a:pt x="1884" y="924"/>
                    <a:pt x="1858" y="861"/>
                  </a:cubicBezTo>
                  <a:cubicBezTo>
                    <a:pt x="1832" y="797"/>
                    <a:pt x="1783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9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43"/>
            <p:cNvSpPr/>
            <p:nvPr/>
          </p:nvSpPr>
          <p:spPr>
            <a:xfrm>
              <a:off x="5231637" y="1126940"/>
              <a:ext cx="100111" cy="91695"/>
            </a:xfrm>
            <a:custGeom>
              <a:rect b="b" l="l" r="r" t="t"/>
              <a:pathLst>
                <a:path extrusionOk="0" h="2310" w="2522">
                  <a:moveTo>
                    <a:pt x="1251" y="0"/>
                  </a:moveTo>
                  <a:cubicBezTo>
                    <a:pt x="1167" y="0"/>
                    <a:pt x="1085" y="29"/>
                    <a:pt x="1033" y="93"/>
                  </a:cubicBezTo>
                  <a:cubicBezTo>
                    <a:pt x="990" y="145"/>
                    <a:pt x="972" y="212"/>
                    <a:pt x="959" y="277"/>
                  </a:cubicBezTo>
                  <a:cubicBezTo>
                    <a:pt x="922" y="504"/>
                    <a:pt x="966" y="746"/>
                    <a:pt x="1084" y="945"/>
                  </a:cubicBezTo>
                  <a:lnTo>
                    <a:pt x="1084" y="945"/>
                  </a:lnTo>
                  <a:cubicBezTo>
                    <a:pt x="1046" y="882"/>
                    <a:pt x="904" y="831"/>
                    <a:pt x="842" y="806"/>
                  </a:cubicBezTo>
                  <a:cubicBezTo>
                    <a:pt x="736" y="764"/>
                    <a:pt x="621" y="735"/>
                    <a:pt x="509" y="735"/>
                  </a:cubicBezTo>
                  <a:cubicBezTo>
                    <a:pt x="427" y="735"/>
                    <a:pt x="348" y="750"/>
                    <a:pt x="275" y="786"/>
                  </a:cubicBezTo>
                  <a:cubicBezTo>
                    <a:pt x="100" y="874"/>
                    <a:pt x="0" y="1116"/>
                    <a:pt x="114" y="1275"/>
                  </a:cubicBezTo>
                  <a:cubicBezTo>
                    <a:pt x="167" y="1350"/>
                    <a:pt x="255" y="1392"/>
                    <a:pt x="342" y="1426"/>
                  </a:cubicBezTo>
                  <a:cubicBezTo>
                    <a:pt x="503" y="1488"/>
                    <a:pt x="672" y="1530"/>
                    <a:pt x="844" y="1553"/>
                  </a:cubicBezTo>
                  <a:cubicBezTo>
                    <a:pt x="738" y="1578"/>
                    <a:pt x="635" y="1629"/>
                    <a:pt x="552" y="1702"/>
                  </a:cubicBezTo>
                  <a:cubicBezTo>
                    <a:pt x="462" y="1781"/>
                    <a:pt x="390" y="1902"/>
                    <a:pt x="421" y="2018"/>
                  </a:cubicBezTo>
                  <a:cubicBezTo>
                    <a:pt x="443" y="2102"/>
                    <a:pt x="515" y="2166"/>
                    <a:pt x="595" y="2196"/>
                  </a:cubicBezTo>
                  <a:cubicBezTo>
                    <a:pt x="638" y="2210"/>
                    <a:pt x="683" y="2217"/>
                    <a:pt x="729" y="2217"/>
                  </a:cubicBezTo>
                  <a:cubicBezTo>
                    <a:pt x="769" y="2217"/>
                    <a:pt x="811" y="2212"/>
                    <a:pt x="851" y="2203"/>
                  </a:cubicBezTo>
                  <a:cubicBezTo>
                    <a:pt x="1121" y="2147"/>
                    <a:pt x="1354" y="1937"/>
                    <a:pt x="1440" y="1675"/>
                  </a:cubicBezTo>
                  <a:cubicBezTo>
                    <a:pt x="1519" y="1827"/>
                    <a:pt x="1451" y="2026"/>
                    <a:pt x="1537" y="2173"/>
                  </a:cubicBezTo>
                  <a:cubicBezTo>
                    <a:pt x="1590" y="2261"/>
                    <a:pt x="1692" y="2310"/>
                    <a:pt x="1794" y="2310"/>
                  </a:cubicBezTo>
                  <a:cubicBezTo>
                    <a:pt x="1828" y="2310"/>
                    <a:pt x="1863" y="2304"/>
                    <a:pt x="1896" y="2292"/>
                  </a:cubicBezTo>
                  <a:cubicBezTo>
                    <a:pt x="2025" y="2248"/>
                    <a:pt x="2117" y="2123"/>
                    <a:pt x="2140" y="1988"/>
                  </a:cubicBezTo>
                  <a:cubicBezTo>
                    <a:pt x="2164" y="1854"/>
                    <a:pt x="2125" y="1713"/>
                    <a:pt x="2052" y="1598"/>
                  </a:cubicBezTo>
                  <a:cubicBezTo>
                    <a:pt x="1984" y="1489"/>
                    <a:pt x="1884" y="1401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7" y="1238"/>
                    <a:pt x="2340" y="1199"/>
                    <a:pt x="2405" y="1136"/>
                  </a:cubicBezTo>
                  <a:cubicBezTo>
                    <a:pt x="2476" y="1074"/>
                    <a:pt x="2522" y="987"/>
                    <a:pt x="2515" y="897"/>
                  </a:cubicBezTo>
                  <a:cubicBezTo>
                    <a:pt x="2509" y="805"/>
                    <a:pt x="2445" y="724"/>
                    <a:pt x="2365" y="677"/>
                  </a:cubicBezTo>
                  <a:cubicBezTo>
                    <a:pt x="2286" y="630"/>
                    <a:pt x="2193" y="613"/>
                    <a:pt x="2102" y="605"/>
                  </a:cubicBezTo>
                  <a:cubicBezTo>
                    <a:pt x="2074" y="603"/>
                    <a:pt x="2045" y="602"/>
                    <a:pt x="2017" y="602"/>
                  </a:cubicBezTo>
                  <a:cubicBezTo>
                    <a:pt x="1925" y="602"/>
                    <a:pt x="1833" y="614"/>
                    <a:pt x="1749" y="649"/>
                  </a:cubicBezTo>
                  <a:cubicBezTo>
                    <a:pt x="1648" y="689"/>
                    <a:pt x="1583" y="758"/>
                    <a:pt x="1518" y="840"/>
                  </a:cubicBezTo>
                  <a:cubicBezTo>
                    <a:pt x="1498" y="629"/>
                    <a:pt x="1674" y="357"/>
                    <a:pt x="1556" y="163"/>
                  </a:cubicBezTo>
                  <a:cubicBezTo>
                    <a:pt x="1519" y="100"/>
                    <a:pt x="1458" y="55"/>
                    <a:pt x="1391" y="27"/>
                  </a:cubicBezTo>
                  <a:cubicBezTo>
                    <a:pt x="1347" y="9"/>
                    <a:pt x="1299" y="0"/>
                    <a:pt x="12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43"/>
            <p:cNvSpPr/>
            <p:nvPr/>
          </p:nvSpPr>
          <p:spPr>
            <a:xfrm>
              <a:off x="5018872" y="1129719"/>
              <a:ext cx="100111" cy="88877"/>
            </a:xfrm>
            <a:custGeom>
              <a:rect b="b" l="l" r="r" t="t"/>
              <a:pathLst>
                <a:path extrusionOk="0" h="2239" w="2522">
                  <a:moveTo>
                    <a:pt x="1466" y="1"/>
                  </a:moveTo>
                  <a:cubicBezTo>
                    <a:pt x="1297" y="84"/>
                    <a:pt x="1127" y="163"/>
                    <a:pt x="955" y="242"/>
                  </a:cubicBezTo>
                  <a:cubicBezTo>
                    <a:pt x="954" y="247"/>
                    <a:pt x="954" y="251"/>
                    <a:pt x="954" y="254"/>
                  </a:cubicBezTo>
                  <a:cubicBezTo>
                    <a:pt x="952" y="272"/>
                    <a:pt x="950" y="287"/>
                    <a:pt x="949" y="304"/>
                  </a:cubicBezTo>
                  <a:cubicBezTo>
                    <a:pt x="934" y="502"/>
                    <a:pt x="982" y="704"/>
                    <a:pt x="1083" y="876"/>
                  </a:cubicBezTo>
                  <a:lnTo>
                    <a:pt x="1083" y="876"/>
                  </a:lnTo>
                  <a:cubicBezTo>
                    <a:pt x="1046" y="814"/>
                    <a:pt x="903" y="762"/>
                    <a:pt x="840" y="736"/>
                  </a:cubicBezTo>
                  <a:cubicBezTo>
                    <a:pt x="736" y="694"/>
                    <a:pt x="621" y="665"/>
                    <a:pt x="509" y="665"/>
                  </a:cubicBezTo>
                  <a:cubicBezTo>
                    <a:pt x="428" y="665"/>
                    <a:pt x="349" y="680"/>
                    <a:pt x="276" y="716"/>
                  </a:cubicBezTo>
                  <a:cubicBezTo>
                    <a:pt x="101" y="805"/>
                    <a:pt x="1" y="1048"/>
                    <a:pt x="114" y="1205"/>
                  </a:cubicBezTo>
                  <a:cubicBezTo>
                    <a:pt x="169" y="1280"/>
                    <a:pt x="256" y="1324"/>
                    <a:pt x="344" y="1356"/>
                  </a:cubicBezTo>
                  <a:cubicBezTo>
                    <a:pt x="505" y="1418"/>
                    <a:pt x="674" y="1460"/>
                    <a:pt x="846" y="1482"/>
                  </a:cubicBezTo>
                  <a:cubicBezTo>
                    <a:pt x="738" y="1507"/>
                    <a:pt x="637" y="1558"/>
                    <a:pt x="554" y="1631"/>
                  </a:cubicBezTo>
                  <a:cubicBezTo>
                    <a:pt x="463" y="1710"/>
                    <a:pt x="391" y="1831"/>
                    <a:pt x="422" y="1948"/>
                  </a:cubicBezTo>
                  <a:cubicBezTo>
                    <a:pt x="445" y="2032"/>
                    <a:pt x="515" y="2097"/>
                    <a:pt x="597" y="2126"/>
                  </a:cubicBezTo>
                  <a:cubicBezTo>
                    <a:pt x="639" y="2140"/>
                    <a:pt x="683" y="2145"/>
                    <a:pt x="728" y="2145"/>
                  </a:cubicBezTo>
                  <a:cubicBezTo>
                    <a:pt x="769" y="2145"/>
                    <a:pt x="811" y="2140"/>
                    <a:pt x="852" y="2132"/>
                  </a:cubicBezTo>
                  <a:cubicBezTo>
                    <a:pt x="1123" y="2075"/>
                    <a:pt x="1357" y="1866"/>
                    <a:pt x="1442" y="1603"/>
                  </a:cubicBezTo>
                  <a:cubicBezTo>
                    <a:pt x="1520" y="1756"/>
                    <a:pt x="1453" y="1955"/>
                    <a:pt x="1539" y="2102"/>
                  </a:cubicBezTo>
                  <a:cubicBezTo>
                    <a:pt x="1591" y="2190"/>
                    <a:pt x="1693" y="2239"/>
                    <a:pt x="1795" y="2239"/>
                  </a:cubicBezTo>
                  <a:cubicBezTo>
                    <a:pt x="1830" y="2239"/>
                    <a:pt x="1865" y="2233"/>
                    <a:pt x="1897" y="2221"/>
                  </a:cubicBezTo>
                  <a:cubicBezTo>
                    <a:pt x="2027" y="2177"/>
                    <a:pt x="2117" y="2053"/>
                    <a:pt x="2142" y="1918"/>
                  </a:cubicBezTo>
                  <a:cubicBezTo>
                    <a:pt x="2166" y="1783"/>
                    <a:pt x="2126" y="1643"/>
                    <a:pt x="2054" y="1528"/>
                  </a:cubicBezTo>
                  <a:cubicBezTo>
                    <a:pt x="2043" y="1511"/>
                    <a:pt x="2033" y="1496"/>
                    <a:pt x="2021" y="1481"/>
                  </a:cubicBezTo>
                  <a:cubicBezTo>
                    <a:pt x="2012" y="1469"/>
                    <a:pt x="2003" y="1457"/>
                    <a:pt x="1992" y="1445"/>
                  </a:cubicBezTo>
                  <a:cubicBezTo>
                    <a:pt x="1984" y="1436"/>
                    <a:pt x="1977" y="1429"/>
                    <a:pt x="1968" y="1420"/>
                  </a:cubicBezTo>
                  <a:cubicBezTo>
                    <a:pt x="1909" y="1358"/>
                    <a:pt x="1839" y="1308"/>
                    <a:pt x="1762" y="1272"/>
                  </a:cubicBezTo>
                  <a:lnTo>
                    <a:pt x="1762" y="1272"/>
                  </a:lnTo>
                  <a:cubicBezTo>
                    <a:pt x="1771" y="1274"/>
                    <a:pt x="1779" y="1277"/>
                    <a:pt x="1788" y="1278"/>
                  </a:cubicBezTo>
                  <a:cubicBezTo>
                    <a:pt x="1802" y="1282"/>
                    <a:pt x="1815" y="1283"/>
                    <a:pt x="1830" y="1284"/>
                  </a:cubicBezTo>
                  <a:cubicBezTo>
                    <a:pt x="1842" y="1285"/>
                    <a:pt x="1854" y="1287"/>
                    <a:pt x="1865" y="1287"/>
                  </a:cubicBezTo>
                  <a:cubicBezTo>
                    <a:pt x="1908" y="1287"/>
                    <a:pt x="1953" y="1280"/>
                    <a:pt x="1995" y="1268"/>
                  </a:cubicBezTo>
                  <a:cubicBezTo>
                    <a:pt x="2014" y="1264"/>
                    <a:pt x="2033" y="1259"/>
                    <a:pt x="2051" y="1253"/>
                  </a:cubicBezTo>
                  <a:cubicBezTo>
                    <a:pt x="2094" y="1238"/>
                    <a:pt x="2136" y="1222"/>
                    <a:pt x="2176" y="1204"/>
                  </a:cubicBezTo>
                  <a:cubicBezTo>
                    <a:pt x="2258" y="1167"/>
                    <a:pt x="2341" y="1127"/>
                    <a:pt x="2408" y="1065"/>
                  </a:cubicBezTo>
                  <a:cubicBezTo>
                    <a:pt x="2473" y="1004"/>
                    <a:pt x="2521" y="917"/>
                    <a:pt x="2513" y="829"/>
                  </a:cubicBezTo>
                  <a:cubicBezTo>
                    <a:pt x="2507" y="736"/>
                    <a:pt x="2443" y="655"/>
                    <a:pt x="2364" y="608"/>
                  </a:cubicBezTo>
                  <a:cubicBezTo>
                    <a:pt x="2286" y="560"/>
                    <a:pt x="2193" y="544"/>
                    <a:pt x="2100" y="535"/>
                  </a:cubicBezTo>
                  <a:cubicBezTo>
                    <a:pt x="2073" y="533"/>
                    <a:pt x="2046" y="532"/>
                    <a:pt x="2018" y="532"/>
                  </a:cubicBezTo>
                  <a:cubicBezTo>
                    <a:pt x="1926" y="532"/>
                    <a:pt x="1833" y="544"/>
                    <a:pt x="1747" y="579"/>
                  </a:cubicBezTo>
                  <a:cubicBezTo>
                    <a:pt x="1646" y="619"/>
                    <a:pt x="1583" y="689"/>
                    <a:pt x="1516" y="772"/>
                  </a:cubicBezTo>
                  <a:cubicBezTo>
                    <a:pt x="1496" y="560"/>
                    <a:pt x="1672" y="289"/>
                    <a:pt x="1555" y="95"/>
                  </a:cubicBezTo>
                  <a:cubicBezTo>
                    <a:pt x="1550" y="85"/>
                    <a:pt x="1543" y="76"/>
                    <a:pt x="1537" y="67"/>
                  </a:cubicBezTo>
                  <a:cubicBezTo>
                    <a:pt x="1531" y="58"/>
                    <a:pt x="1522" y="49"/>
                    <a:pt x="1516" y="43"/>
                  </a:cubicBezTo>
                  <a:cubicBezTo>
                    <a:pt x="1507" y="34"/>
                    <a:pt x="1501" y="27"/>
                    <a:pt x="1491" y="20"/>
                  </a:cubicBezTo>
                  <a:cubicBezTo>
                    <a:pt x="1484" y="13"/>
                    <a:pt x="1476" y="7"/>
                    <a:pt x="14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43"/>
            <p:cNvSpPr/>
            <p:nvPr/>
          </p:nvSpPr>
          <p:spPr>
            <a:xfrm>
              <a:off x="4822541" y="1199860"/>
              <a:ext cx="37631" cy="14925"/>
            </a:xfrm>
            <a:custGeom>
              <a:rect b="b" l="l" r="r" t="t"/>
              <a:pathLst>
                <a:path extrusionOk="0" h="376" w="948">
                  <a:moveTo>
                    <a:pt x="948" y="0"/>
                  </a:moveTo>
                  <a:cubicBezTo>
                    <a:pt x="634" y="52"/>
                    <a:pt x="318" y="93"/>
                    <a:pt x="0" y="125"/>
                  </a:cubicBezTo>
                  <a:cubicBezTo>
                    <a:pt x="0" y="143"/>
                    <a:pt x="3" y="162"/>
                    <a:pt x="6" y="178"/>
                  </a:cubicBezTo>
                  <a:cubicBezTo>
                    <a:pt x="30" y="262"/>
                    <a:pt x="100" y="328"/>
                    <a:pt x="182" y="355"/>
                  </a:cubicBezTo>
                  <a:cubicBezTo>
                    <a:pt x="225" y="370"/>
                    <a:pt x="270" y="376"/>
                    <a:pt x="315" y="376"/>
                  </a:cubicBezTo>
                  <a:cubicBezTo>
                    <a:pt x="356" y="376"/>
                    <a:pt x="397" y="371"/>
                    <a:pt x="437" y="362"/>
                  </a:cubicBezTo>
                  <a:cubicBezTo>
                    <a:pt x="454" y="357"/>
                    <a:pt x="471" y="353"/>
                    <a:pt x="486" y="349"/>
                  </a:cubicBezTo>
                  <a:cubicBezTo>
                    <a:pt x="504" y="345"/>
                    <a:pt x="521" y="340"/>
                    <a:pt x="536" y="334"/>
                  </a:cubicBezTo>
                  <a:cubicBezTo>
                    <a:pt x="552" y="328"/>
                    <a:pt x="569" y="322"/>
                    <a:pt x="584" y="315"/>
                  </a:cubicBezTo>
                  <a:cubicBezTo>
                    <a:pt x="599" y="309"/>
                    <a:pt x="613" y="302"/>
                    <a:pt x="626" y="296"/>
                  </a:cubicBezTo>
                  <a:cubicBezTo>
                    <a:pt x="629" y="296"/>
                    <a:pt x="632" y="293"/>
                    <a:pt x="635" y="292"/>
                  </a:cubicBezTo>
                  <a:cubicBezTo>
                    <a:pt x="650" y="284"/>
                    <a:pt x="664" y="276"/>
                    <a:pt x="677" y="268"/>
                  </a:cubicBezTo>
                  <a:cubicBezTo>
                    <a:pt x="740" y="230"/>
                    <a:pt x="801" y="183"/>
                    <a:pt x="853" y="126"/>
                  </a:cubicBezTo>
                  <a:cubicBezTo>
                    <a:pt x="871" y="109"/>
                    <a:pt x="887" y="88"/>
                    <a:pt x="903" y="67"/>
                  </a:cubicBezTo>
                  <a:cubicBezTo>
                    <a:pt x="911" y="54"/>
                    <a:pt x="919" y="44"/>
                    <a:pt x="927" y="34"/>
                  </a:cubicBezTo>
                  <a:cubicBezTo>
                    <a:pt x="933" y="22"/>
                    <a:pt x="941" y="12"/>
                    <a:pt x="948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43"/>
            <p:cNvSpPr/>
            <p:nvPr/>
          </p:nvSpPr>
          <p:spPr>
            <a:xfrm>
              <a:off x="4864856" y="1194461"/>
              <a:ext cx="26874" cy="24095"/>
            </a:xfrm>
            <a:custGeom>
              <a:rect b="b" l="l" r="r" t="t"/>
              <a:pathLst>
                <a:path extrusionOk="0" h="607" w="677">
                  <a:moveTo>
                    <a:pt x="627" y="1"/>
                  </a:moveTo>
                  <a:cubicBezTo>
                    <a:pt x="421" y="44"/>
                    <a:pt x="210" y="83"/>
                    <a:pt x="0" y="116"/>
                  </a:cubicBezTo>
                  <a:cubicBezTo>
                    <a:pt x="8" y="178"/>
                    <a:pt x="7" y="243"/>
                    <a:pt x="13" y="304"/>
                  </a:cubicBezTo>
                  <a:cubicBezTo>
                    <a:pt x="13" y="317"/>
                    <a:pt x="16" y="331"/>
                    <a:pt x="17" y="345"/>
                  </a:cubicBezTo>
                  <a:cubicBezTo>
                    <a:pt x="21" y="370"/>
                    <a:pt x="26" y="394"/>
                    <a:pt x="36" y="419"/>
                  </a:cubicBezTo>
                  <a:cubicBezTo>
                    <a:pt x="37" y="424"/>
                    <a:pt x="39" y="430"/>
                    <a:pt x="43" y="437"/>
                  </a:cubicBezTo>
                  <a:cubicBezTo>
                    <a:pt x="47" y="449"/>
                    <a:pt x="53" y="459"/>
                    <a:pt x="59" y="470"/>
                  </a:cubicBezTo>
                  <a:cubicBezTo>
                    <a:pt x="110" y="558"/>
                    <a:pt x="212" y="607"/>
                    <a:pt x="314" y="607"/>
                  </a:cubicBezTo>
                  <a:cubicBezTo>
                    <a:pt x="349" y="607"/>
                    <a:pt x="384" y="601"/>
                    <a:pt x="417" y="589"/>
                  </a:cubicBezTo>
                  <a:cubicBezTo>
                    <a:pt x="546" y="545"/>
                    <a:pt x="637" y="420"/>
                    <a:pt x="662" y="286"/>
                  </a:cubicBezTo>
                  <a:cubicBezTo>
                    <a:pt x="676" y="208"/>
                    <a:pt x="668" y="127"/>
                    <a:pt x="645" y="50"/>
                  </a:cubicBezTo>
                  <a:cubicBezTo>
                    <a:pt x="641" y="33"/>
                    <a:pt x="635" y="17"/>
                    <a:pt x="627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43"/>
            <p:cNvSpPr/>
            <p:nvPr/>
          </p:nvSpPr>
          <p:spPr>
            <a:xfrm>
              <a:off x="4608784" y="1193668"/>
              <a:ext cx="38623" cy="21197"/>
            </a:xfrm>
            <a:custGeom>
              <a:rect b="b" l="l" r="r" t="t"/>
              <a:pathLst>
                <a:path extrusionOk="0" h="534" w="973">
                  <a:moveTo>
                    <a:pt x="187" y="0"/>
                  </a:moveTo>
                  <a:cubicBezTo>
                    <a:pt x="179" y="5"/>
                    <a:pt x="172" y="12"/>
                    <a:pt x="163" y="18"/>
                  </a:cubicBezTo>
                  <a:cubicBezTo>
                    <a:pt x="73" y="98"/>
                    <a:pt x="1" y="219"/>
                    <a:pt x="31" y="335"/>
                  </a:cubicBezTo>
                  <a:cubicBezTo>
                    <a:pt x="54" y="419"/>
                    <a:pt x="125" y="485"/>
                    <a:pt x="206" y="512"/>
                  </a:cubicBezTo>
                  <a:cubicBezTo>
                    <a:pt x="249" y="527"/>
                    <a:pt x="294" y="533"/>
                    <a:pt x="339" y="533"/>
                  </a:cubicBezTo>
                  <a:cubicBezTo>
                    <a:pt x="380" y="533"/>
                    <a:pt x="421" y="528"/>
                    <a:pt x="461" y="520"/>
                  </a:cubicBezTo>
                  <a:cubicBezTo>
                    <a:pt x="479" y="516"/>
                    <a:pt x="495" y="510"/>
                    <a:pt x="511" y="506"/>
                  </a:cubicBezTo>
                  <a:cubicBezTo>
                    <a:pt x="528" y="502"/>
                    <a:pt x="544" y="497"/>
                    <a:pt x="560" y="491"/>
                  </a:cubicBezTo>
                  <a:cubicBezTo>
                    <a:pt x="576" y="485"/>
                    <a:pt x="593" y="479"/>
                    <a:pt x="609" y="473"/>
                  </a:cubicBezTo>
                  <a:cubicBezTo>
                    <a:pt x="622" y="466"/>
                    <a:pt x="637" y="459"/>
                    <a:pt x="651" y="453"/>
                  </a:cubicBezTo>
                  <a:cubicBezTo>
                    <a:pt x="653" y="453"/>
                    <a:pt x="657" y="450"/>
                    <a:pt x="660" y="449"/>
                  </a:cubicBezTo>
                  <a:cubicBezTo>
                    <a:pt x="673" y="442"/>
                    <a:pt x="688" y="433"/>
                    <a:pt x="702" y="426"/>
                  </a:cubicBezTo>
                  <a:cubicBezTo>
                    <a:pt x="765" y="387"/>
                    <a:pt x="825" y="340"/>
                    <a:pt x="877" y="283"/>
                  </a:cubicBezTo>
                  <a:cubicBezTo>
                    <a:pt x="895" y="266"/>
                    <a:pt x="912" y="245"/>
                    <a:pt x="928" y="224"/>
                  </a:cubicBezTo>
                  <a:cubicBezTo>
                    <a:pt x="935" y="213"/>
                    <a:pt x="943" y="202"/>
                    <a:pt x="951" y="192"/>
                  </a:cubicBezTo>
                  <a:cubicBezTo>
                    <a:pt x="958" y="179"/>
                    <a:pt x="965" y="169"/>
                    <a:pt x="972" y="157"/>
                  </a:cubicBezTo>
                  <a:cubicBezTo>
                    <a:pt x="708" y="111"/>
                    <a:pt x="446" y="59"/>
                    <a:pt x="187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43"/>
            <p:cNvSpPr/>
            <p:nvPr/>
          </p:nvSpPr>
          <p:spPr>
            <a:xfrm>
              <a:off x="4652250" y="1200654"/>
              <a:ext cx="26318" cy="17902"/>
            </a:xfrm>
            <a:custGeom>
              <a:rect b="b" l="l" r="r" t="t"/>
              <a:pathLst>
                <a:path extrusionOk="0" h="451" w="663">
                  <a:moveTo>
                    <a:pt x="0" y="0"/>
                  </a:moveTo>
                  <a:cubicBezTo>
                    <a:pt x="0" y="14"/>
                    <a:pt x="2" y="27"/>
                    <a:pt x="2" y="42"/>
                  </a:cubicBezTo>
                  <a:cubicBezTo>
                    <a:pt x="3" y="68"/>
                    <a:pt x="4" y="95"/>
                    <a:pt x="5" y="122"/>
                  </a:cubicBezTo>
                  <a:cubicBezTo>
                    <a:pt x="7" y="136"/>
                    <a:pt x="9" y="151"/>
                    <a:pt x="10" y="164"/>
                  </a:cubicBezTo>
                  <a:cubicBezTo>
                    <a:pt x="12" y="178"/>
                    <a:pt x="14" y="190"/>
                    <a:pt x="16" y="203"/>
                  </a:cubicBezTo>
                  <a:cubicBezTo>
                    <a:pt x="19" y="222"/>
                    <a:pt x="25" y="245"/>
                    <a:pt x="32" y="264"/>
                  </a:cubicBezTo>
                  <a:cubicBezTo>
                    <a:pt x="35" y="271"/>
                    <a:pt x="37" y="278"/>
                    <a:pt x="41" y="284"/>
                  </a:cubicBezTo>
                  <a:cubicBezTo>
                    <a:pt x="45" y="295"/>
                    <a:pt x="50" y="304"/>
                    <a:pt x="55" y="314"/>
                  </a:cubicBezTo>
                  <a:cubicBezTo>
                    <a:pt x="107" y="401"/>
                    <a:pt x="209" y="450"/>
                    <a:pt x="312" y="450"/>
                  </a:cubicBezTo>
                  <a:cubicBezTo>
                    <a:pt x="347" y="450"/>
                    <a:pt x="381" y="445"/>
                    <a:pt x="414" y="433"/>
                  </a:cubicBezTo>
                  <a:cubicBezTo>
                    <a:pt x="542" y="389"/>
                    <a:pt x="633" y="264"/>
                    <a:pt x="658" y="129"/>
                  </a:cubicBezTo>
                  <a:cubicBezTo>
                    <a:pt x="660" y="117"/>
                    <a:pt x="662" y="105"/>
                    <a:pt x="663" y="92"/>
                  </a:cubicBezTo>
                  <a:cubicBezTo>
                    <a:pt x="441" y="68"/>
                    <a:pt x="219" y="38"/>
                    <a:pt x="0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43"/>
            <p:cNvSpPr/>
            <p:nvPr/>
          </p:nvSpPr>
          <p:spPr>
            <a:xfrm>
              <a:off x="4803170" y="1424097"/>
              <a:ext cx="74865" cy="57081"/>
            </a:xfrm>
            <a:custGeom>
              <a:rect b="b" l="l" r="r" t="t"/>
              <a:pathLst>
                <a:path extrusionOk="0" h="1438" w="1886">
                  <a:moveTo>
                    <a:pt x="1087" y="1"/>
                  </a:moveTo>
                  <a:cubicBezTo>
                    <a:pt x="1026" y="1"/>
                    <a:pt x="964" y="19"/>
                    <a:pt x="911" y="52"/>
                  </a:cubicBezTo>
                  <a:cubicBezTo>
                    <a:pt x="818" y="109"/>
                    <a:pt x="756" y="206"/>
                    <a:pt x="728" y="313"/>
                  </a:cubicBezTo>
                  <a:cubicBezTo>
                    <a:pt x="698" y="413"/>
                    <a:pt x="700" y="521"/>
                    <a:pt x="729" y="620"/>
                  </a:cubicBezTo>
                  <a:cubicBezTo>
                    <a:pt x="682" y="522"/>
                    <a:pt x="571" y="458"/>
                    <a:pt x="468" y="413"/>
                  </a:cubicBezTo>
                  <a:cubicBezTo>
                    <a:pt x="404" y="382"/>
                    <a:pt x="336" y="354"/>
                    <a:pt x="264" y="349"/>
                  </a:cubicBezTo>
                  <a:cubicBezTo>
                    <a:pt x="255" y="348"/>
                    <a:pt x="245" y="348"/>
                    <a:pt x="235" y="348"/>
                  </a:cubicBezTo>
                  <a:cubicBezTo>
                    <a:pt x="172" y="348"/>
                    <a:pt x="108" y="368"/>
                    <a:pt x="66" y="413"/>
                  </a:cubicBezTo>
                  <a:cubicBezTo>
                    <a:pt x="15" y="465"/>
                    <a:pt x="1" y="547"/>
                    <a:pt x="15" y="620"/>
                  </a:cubicBezTo>
                  <a:cubicBezTo>
                    <a:pt x="29" y="691"/>
                    <a:pt x="67" y="756"/>
                    <a:pt x="113" y="815"/>
                  </a:cubicBezTo>
                  <a:cubicBezTo>
                    <a:pt x="171" y="891"/>
                    <a:pt x="240" y="959"/>
                    <a:pt x="327" y="1001"/>
                  </a:cubicBezTo>
                  <a:cubicBezTo>
                    <a:pt x="386" y="1030"/>
                    <a:pt x="443" y="1038"/>
                    <a:pt x="505" y="1038"/>
                  </a:cubicBezTo>
                  <a:cubicBezTo>
                    <a:pt x="525" y="1038"/>
                    <a:pt x="544" y="1038"/>
                    <a:pt x="565" y="1036"/>
                  </a:cubicBezTo>
                  <a:lnTo>
                    <a:pt x="565" y="1036"/>
                  </a:lnTo>
                  <a:cubicBezTo>
                    <a:pt x="448" y="1159"/>
                    <a:pt x="193" y="1200"/>
                    <a:pt x="141" y="1373"/>
                  </a:cubicBezTo>
                  <a:cubicBezTo>
                    <a:pt x="135" y="1394"/>
                    <a:pt x="133" y="1414"/>
                    <a:pt x="133" y="1437"/>
                  </a:cubicBezTo>
                  <a:lnTo>
                    <a:pt x="807" y="1360"/>
                  </a:lnTo>
                  <a:cubicBezTo>
                    <a:pt x="827" y="1321"/>
                    <a:pt x="845" y="1281"/>
                    <a:pt x="858" y="1239"/>
                  </a:cubicBezTo>
                  <a:lnTo>
                    <a:pt x="858" y="1239"/>
                  </a:lnTo>
                  <a:cubicBezTo>
                    <a:pt x="850" y="1267"/>
                    <a:pt x="858" y="1310"/>
                    <a:pt x="869" y="1352"/>
                  </a:cubicBezTo>
                  <a:cubicBezTo>
                    <a:pt x="1070" y="1325"/>
                    <a:pt x="1269" y="1294"/>
                    <a:pt x="1467" y="1259"/>
                  </a:cubicBezTo>
                  <a:cubicBezTo>
                    <a:pt x="1432" y="1188"/>
                    <a:pt x="1391" y="1121"/>
                    <a:pt x="1346" y="1054"/>
                  </a:cubicBezTo>
                  <a:lnTo>
                    <a:pt x="1346" y="1054"/>
                  </a:lnTo>
                  <a:cubicBezTo>
                    <a:pt x="1419" y="1103"/>
                    <a:pt x="1502" y="1137"/>
                    <a:pt x="1590" y="1148"/>
                  </a:cubicBezTo>
                  <a:cubicBezTo>
                    <a:pt x="1605" y="1150"/>
                    <a:pt x="1621" y="1151"/>
                    <a:pt x="1637" y="1151"/>
                  </a:cubicBezTo>
                  <a:cubicBezTo>
                    <a:pt x="1719" y="1151"/>
                    <a:pt x="1803" y="1125"/>
                    <a:pt x="1847" y="1058"/>
                  </a:cubicBezTo>
                  <a:cubicBezTo>
                    <a:pt x="1886" y="1001"/>
                    <a:pt x="1886" y="923"/>
                    <a:pt x="1859" y="860"/>
                  </a:cubicBezTo>
                  <a:cubicBezTo>
                    <a:pt x="1833" y="797"/>
                    <a:pt x="1784" y="745"/>
                    <a:pt x="1727" y="705"/>
                  </a:cubicBezTo>
                  <a:cubicBezTo>
                    <a:pt x="1619" y="625"/>
                    <a:pt x="1485" y="585"/>
                    <a:pt x="1352" y="585"/>
                  </a:cubicBezTo>
                  <a:cubicBezTo>
                    <a:pt x="1265" y="585"/>
                    <a:pt x="1179" y="602"/>
                    <a:pt x="1099" y="636"/>
                  </a:cubicBezTo>
                  <a:cubicBezTo>
                    <a:pt x="1148" y="508"/>
                    <a:pt x="1302" y="443"/>
                    <a:pt x="1343" y="313"/>
                  </a:cubicBezTo>
                  <a:cubicBezTo>
                    <a:pt x="1375" y="208"/>
                    <a:pt x="1318" y="87"/>
                    <a:pt x="1223" y="34"/>
                  </a:cubicBezTo>
                  <a:cubicBezTo>
                    <a:pt x="1182" y="12"/>
                    <a:pt x="1135" y="1"/>
                    <a:pt x="10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43"/>
            <p:cNvSpPr/>
            <p:nvPr/>
          </p:nvSpPr>
          <p:spPr>
            <a:xfrm>
              <a:off x="4698256" y="1475264"/>
              <a:ext cx="28382" cy="8415"/>
            </a:xfrm>
            <a:custGeom>
              <a:rect b="b" l="l" r="r" t="t"/>
              <a:pathLst>
                <a:path extrusionOk="0" h="212" w="715">
                  <a:moveTo>
                    <a:pt x="322" y="0"/>
                  </a:moveTo>
                  <a:cubicBezTo>
                    <a:pt x="194" y="0"/>
                    <a:pt x="63" y="68"/>
                    <a:pt x="0" y="172"/>
                  </a:cubicBezTo>
                  <a:cubicBezTo>
                    <a:pt x="238" y="191"/>
                    <a:pt x="476" y="203"/>
                    <a:pt x="715" y="212"/>
                  </a:cubicBezTo>
                  <a:cubicBezTo>
                    <a:pt x="626" y="110"/>
                    <a:pt x="515" y="31"/>
                    <a:pt x="383" y="6"/>
                  </a:cubicBezTo>
                  <a:cubicBezTo>
                    <a:pt x="363" y="2"/>
                    <a:pt x="342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43"/>
            <p:cNvSpPr/>
            <p:nvPr/>
          </p:nvSpPr>
          <p:spPr>
            <a:xfrm>
              <a:off x="4740650" y="1471255"/>
              <a:ext cx="28303" cy="12782"/>
            </a:xfrm>
            <a:custGeom>
              <a:rect b="b" l="l" r="r" t="t"/>
              <a:pathLst>
                <a:path extrusionOk="0" h="322" w="713">
                  <a:moveTo>
                    <a:pt x="390" y="0"/>
                  </a:moveTo>
                  <a:cubicBezTo>
                    <a:pt x="372" y="0"/>
                    <a:pt x="353" y="2"/>
                    <a:pt x="335" y="7"/>
                  </a:cubicBezTo>
                  <a:cubicBezTo>
                    <a:pt x="271" y="22"/>
                    <a:pt x="214" y="64"/>
                    <a:pt x="167" y="111"/>
                  </a:cubicBezTo>
                  <a:cubicBezTo>
                    <a:pt x="102" y="173"/>
                    <a:pt x="47" y="244"/>
                    <a:pt x="1" y="320"/>
                  </a:cubicBezTo>
                  <a:cubicBezTo>
                    <a:pt x="62" y="321"/>
                    <a:pt x="122" y="321"/>
                    <a:pt x="183" y="321"/>
                  </a:cubicBezTo>
                  <a:cubicBezTo>
                    <a:pt x="359" y="321"/>
                    <a:pt x="535" y="318"/>
                    <a:pt x="712" y="312"/>
                  </a:cubicBezTo>
                  <a:cubicBezTo>
                    <a:pt x="707" y="262"/>
                    <a:pt x="688" y="213"/>
                    <a:pt x="662" y="169"/>
                  </a:cubicBezTo>
                  <a:cubicBezTo>
                    <a:pt x="605" y="74"/>
                    <a:pt x="499" y="0"/>
                    <a:pt x="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43"/>
            <p:cNvSpPr/>
            <p:nvPr/>
          </p:nvSpPr>
          <p:spPr>
            <a:xfrm>
              <a:off x="4590524" y="1424057"/>
              <a:ext cx="74785" cy="52239"/>
            </a:xfrm>
            <a:custGeom>
              <a:rect b="b" l="l" r="r" t="t"/>
              <a:pathLst>
                <a:path extrusionOk="0" h="1316" w="1884">
                  <a:moveTo>
                    <a:pt x="1085" y="0"/>
                  </a:moveTo>
                  <a:cubicBezTo>
                    <a:pt x="1024" y="0"/>
                    <a:pt x="962" y="18"/>
                    <a:pt x="910" y="51"/>
                  </a:cubicBezTo>
                  <a:cubicBezTo>
                    <a:pt x="819" y="108"/>
                    <a:pt x="755" y="207"/>
                    <a:pt x="726" y="311"/>
                  </a:cubicBezTo>
                  <a:cubicBezTo>
                    <a:pt x="698" y="412"/>
                    <a:pt x="699" y="520"/>
                    <a:pt x="727" y="619"/>
                  </a:cubicBezTo>
                  <a:cubicBezTo>
                    <a:pt x="680" y="522"/>
                    <a:pt x="570" y="459"/>
                    <a:pt x="467" y="412"/>
                  </a:cubicBezTo>
                  <a:cubicBezTo>
                    <a:pt x="402" y="383"/>
                    <a:pt x="335" y="355"/>
                    <a:pt x="263" y="348"/>
                  </a:cubicBezTo>
                  <a:cubicBezTo>
                    <a:pt x="254" y="347"/>
                    <a:pt x="245" y="347"/>
                    <a:pt x="236" y="347"/>
                  </a:cubicBezTo>
                  <a:cubicBezTo>
                    <a:pt x="173" y="347"/>
                    <a:pt x="109" y="367"/>
                    <a:pt x="65" y="412"/>
                  </a:cubicBezTo>
                  <a:cubicBezTo>
                    <a:pt x="14" y="466"/>
                    <a:pt x="0" y="546"/>
                    <a:pt x="14" y="619"/>
                  </a:cubicBezTo>
                  <a:cubicBezTo>
                    <a:pt x="27" y="691"/>
                    <a:pt x="68" y="756"/>
                    <a:pt x="112" y="814"/>
                  </a:cubicBezTo>
                  <a:cubicBezTo>
                    <a:pt x="170" y="889"/>
                    <a:pt x="240" y="959"/>
                    <a:pt x="325" y="1001"/>
                  </a:cubicBezTo>
                  <a:cubicBezTo>
                    <a:pt x="384" y="1030"/>
                    <a:pt x="442" y="1037"/>
                    <a:pt x="503" y="1037"/>
                  </a:cubicBezTo>
                  <a:cubicBezTo>
                    <a:pt x="523" y="1037"/>
                    <a:pt x="543" y="1036"/>
                    <a:pt x="564" y="1035"/>
                  </a:cubicBezTo>
                  <a:lnTo>
                    <a:pt x="564" y="1035"/>
                  </a:lnTo>
                  <a:cubicBezTo>
                    <a:pt x="538" y="1064"/>
                    <a:pt x="503" y="1089"/>
                    <a:pt x="466" y="1111"/>
                  </a:cubicBezTo>
                  <a:cubicBezTo>
                    <a:pt x="805" y="1191"/>
                    <a:pt x="1148" y="1259"/>
                    <a:pt x="1493" y="1315"/>
                  </a:cubicBezTo>
                  <a:cubicBezTo>
                    <a:pt x="1451" y="1225"/>
                    <a:pt x="1402" y="1138"/>
                    <a:pt x="1345" y="1055"/>
                  </a:cubicBezTo>
                  <a:lnTo>
                    <a:pt x="1345" y="1055"/>
                  </a:lnTo>
                  <a:cubicBezTo>
                    <a:pt x="1417" y="1105"/>
                    <a:pt x="1501" y="1138"/>
                    <a:pt x="1589" y="1149"/>
                  </a:cubicBezTo>
                  <a:cubicBezTo>
                    <a:pt x="1604" y="1151"/>
                    <a:pt x="1620" y="1152"/>
                    <a:pt x="1637" y="1152"/>
                  </a:cubicBezTo>
                  <a:cubicBezTo>
                    <a:pt x="1718" y="1152"/>
                    <a:pt x="1802" y="1126"/>
                    <a:pt x="1846" y="1059"/>
                  </a:cubicBezTo>
                  <a:cubicBezTo>
                    <a:pt x="1883" y="1002"/>
                    <a:pt x="1883" y="924"/>
                    <a:pt x="1857" y="859"/>
                  </a:cubicBezTo>
                  <a:cubicBezTo>
                    <a:pt x="1831" y="798"/>
                    <a:pt x="1782" y="746"/>
                    <a:pt x="1726" y="705"/>
                  </a:cubicBezTo>
                  <a:cubicBezTo>
                    <a:pt x="1618" y="625"/>
                    <a:pt x="1484" y="583"/>
                    <a:pt x="1350" y="583"/>
                  </a:cubicBezTo>
                  <a:cubicBezTo>
                    <a:pt x="1264" y="583"/>
                    <a:pt x="1178" y="600"/>
                    <a:pt x="1099" y="635"/>
                  </a:cubicBezTo>
                  <a:cubicBezTo>
                    <a:pt x="1147" y="508"/>
                    <a:pt x="1300" y="442"/>
                    <a:pt x="1342" y="311"/>
                  </a:cubicBezTo>
                  <a:cubicBezTo>
                    <a:pt x="1375" y="206"/>
                    <a:pt x="1318" y="86"/>
                    <a:pt x="1222" y="34"/>
                  </a:cubicBezTo>
                  <a:cubicBezTo>
                    <a:pt x="1180" y="11"/>
                    <a:pt x="1133" y="0"/>
                    <a:pt x="10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43"/>
            <p:cNvSpPr/>
            <p:nvPr/>
          </p:nvSpPr>
          <p:spPr>
            <a:xfrm>
              <a:off x="4912450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6" y="1"/>
                    <a:pt x="1084" y="30"/>
                    <a:pt x="1032" y="93"/>
                  </a:cubicBezTo>
                  <a:cubicBezTo>
                    <a:pt x="990" y="145"/>
                    <a:pt x="972" y="212"/>
                    <a:pt x="959" y="279"/>
                  </a:cubicBezTo>
                  <a:cubicBezTo>
                    <a:pt x="922" y="506"/>
                    <a:pt x="966" y="747"/>
                    <a:pt x="1083" y="945"/>
                  </a:cubicBezTo>
                  <a:lnTo>
                    <a:pt x="1083" y="945"/>
                  </a:lnTo>
                  <a:cubicBezTo>
                    <a:pt x="1045" y="883"/>
                    <a:pt x="905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8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5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5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0" y="1675"/>
                  </a:cubicBezTo>
                  <a:cubicBezTo>
                    <a:pt x="1519" y="1827"/>
                    <a:pt x="1450" y="2027"/>
                    <a:pt x="1537" y="2174"/>
                  </a:cubicBezTo>
                  <a:cubicBezTo>
                    <a:pt x="1589" y="2261"/>
                    <a:pt x="1692" y="2311"/>
                    <a:pt x="1794" y="2311"/>
                  </a:cubicBezTo>
                  <a:cubicBezTo>
                    <a:pt x="1829" y="2311"/>
                    <a:pt x="1863" y="2305"/>
                    <a:pt x="1896" y="2294"/>
                  </a:cubicBezTo>
                  <a:cubicBezTo>
                    <a:pt x="2025" y="2248"/>
                    <a:pt x="2117" y="2123"/>
                    <a:pt x="2140" y="1989"/>
                  </a:cubicBezTo>
                  <a:cubicBezTo>
                    <a:pt x="2163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39" y="1200"/>
                    <a:pt x="2405" y="1138"/>
                  </a:cubicBezTo>
                  <a:cubicBezTo>
                    <a:pt x="2469" y="1075"/>
                    <a:pt x="2522" y="988"/>
                    <a:pt x="2515" y="898"/>
                  </a:cubicBezTo>
                  <a:cubicBezTo>
                    <a:pt x="2509" y="806"/>
                    <a:pt x="2445" y="725"/>
                    <a:pt x="2365" y="678"/>
                  </a:cubicBezTo>
                  <a:cubicBezTo>
                    <a:pt x="2286" y="632"/>
                    <a:pt x="2193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1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0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43"/>
            <p:cNvSpPr/>
            <p:nvPr/>
          </p:nvSpPr>
          <p:spPr>
            <a:xfrm>
              <a:off x="490967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7" y="1"/>
                  </a:moveTo>
                  <a:cubicBezTo>
                    <a:pt x="1026" y="1"/>
                    <a:pt x="964" y="18"/>
                    <a:pt x="913" y="51"/>
                  </a:cubicBezTo>
                  <a:cubicBezTo>
                    <a:pt x="820" y="108"/>
                    <a:pt x="758" y="207"/>
                    <a:pt x="727" y="311"/>
                  </a:cubicBezTo>
                  <a:cubicBezTo>
                    <a:pt x="700" y="410"/>
                    <a:pt x="700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1" y="457"/>
                    <a:pt x="470" y="412"/>
                  </a:cubicBezTo>
                  <a:cubicBezTo>
                    <a:pt x="404" y="382"/>
                    <a:pt x="337" y="355"/>
                    <a:pt x="265" y="347"/>
                  </a:cubicBezTo>
                  <a:cubicBezTo>
                    <a:pt x="258" y="347"/>
                    <a:pt x="251" y="347"/>
                    <a:pt x="245" y="347"/>
                  </a:cubicBezTo>
                  <a:cubicBezTo>
                    <a:pt x="178" y="347"/>
                    <a:pt x="109" y="366"/>
                    <a:pt x="65" y="413"/>
                  </a:cubicBezTo>
                  <a:cubicBezTo>
                    <a:pt x="14" y="466"/>
                    <a:pt x="0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40" y="959"/>
                    <a:pt x="325" y="1002"/>
                  </a:cubicBezTo>
                  <a:cubicBezTo>
                    <a:pt x="384" y="1031"/>
                    <a:pt x="440" y="1039"/>
                    <a:pt x="501" y="1039"/>
                  </a:cubicBezTo>
                  <a:cubicBezTo>
                    <a:pt x="521" y="1039"/>
                    <a:pt x="542" y="1038"/>
                    <a:pt x="564" y="1037"/>
                  </a:cubicBezTo>
                  <a:lnTo>
                    <a:pt x="564" y="1037"/>
                  </a:lnTo>
                  <a:cubicBezTo>
                    <a:pt x="449" y="1161"/>
                    <a:pt x="192" y="1200"/>
                    <a:pt x="140" y="1373"/>
                  </a:cubicBezTo>
                  <a:cubicBezTo>
                    <a:pt x="123" y="1429"/>
                    <a:pt x="128" y="1490"/>
                    <a:pt x="148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8" y="1723"/>
                  </a:cubicBezTo>
                  <a:cubicBezTo>
                    <a:pt x="433" y="1720"/>
                    <a:pt x="482" y="1695"/>
                    <a:pt x="527" y="1667"/>
                  </a:cubicBezTo>
                  <a:cubicBezTo>
                    <a:pt x="683" y="1568"/>
                    <a:pt x="803" y="1412"/>
                    <a:pt x="857" y="1237"/>
                  </a:cubicBezTo>
                  <a:lnTo>
                    <a:pt x="857" y="1237"/>
                  </a:lnTo>
                  <a:cubicBezTo>
                    <a:pt x="840" y="1293"/>
                    <a:pt x="886" y="1405"/>
                    <a:pt x="903" y="1456"/>
                  </a:cubicBezTo>
                  <a:cubicBezTo>
                    <a:pt x="955" y="1601"/>
                    <a:pt x="1049" y="1746"/>
                    <a:pt x="1194" y="1803"/>
                  </a:cubicBezTo>
                  <a:cubicBezTo>
                    <a:pt x="1227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5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4" y="1151"/>
                    <a:pt x="1621" y="1153"/>
                    <a:pt x="1637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4" y="1002"/>
                    <a:pt x="1884" y="924"/>
                    <a:pt x="1858" y="861"/>
                  </a:cubicBezTo>
                  <a:cubicBezTo>
                    <a:pt x="1832" y="797"/>
                    <a:pt x="1783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9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43"/>
            <p:cNvSpPr/>
            <p:nvPr/>
          </p:nvSpPr>
          <p:spPr>
            <a:xfrm>
              <a:off x="4699606" y="1339705"/>
              <a:ext cx="100190" cy="91735"/>
            </a:xfrm>
            <a:custGeom>
              <a:rect b="b" l="l" r="r" t="t"/>
              <a:pathLst>
                <a:path extrusionOk="0" h="2311" w="2524">
                  <a:moveTo>
                    <a:pt x="1251" y="1"/>
                  </a:moveTo>
                  <a:cubicBezTo>
                    <a:pt x="1167" y="1"/>
                    <a:pt x="1085" y="30"/>
                    <a:pt x="1034" y="93"/>
                  </a:cubicBezTo>
                  <a:cubicBezTo>
                    <a:pt x="991" y="145"/>
                    <a:pt x="972" y="212"/>
                    <a:pt x="961" y="279"/>
                  </a:cubicBezTo>
                  <a:cubicBezTo>
                    <a:pt x="924" y="506"/>
                    <a:pt x="967" y="746"/>
                    <a:pt x="1085" y="945"/>
                  </a:cubicBezTo>
                  <a:lnTo>
                    <a:pt x="1085" y="945"/>
                  </a:lnTo>
                  <a:cubicBezTo>
                    <a:pt x="1046" y="882"/>
                    <a:pt x="904" y="831"/>
                    <a:pt x="842" y="807"/>
                  </a:cubicBezTo>
                  <a:cubicBezTo>
                    <a:pt x="738" y="764"/>
                    <a:pt x="623" y="736"/>
                    <a:pt x="511" y="736"/>
                  </a:cubicBezTo>
                  <a:cubicBezTo>
                    <a:pt x="430" y="736"/>
                    <a:pt x="350" y="751"/>
                    <a:pt x="276" y="788"/>
                  </a:cubicBezTo>
                  <a:cubicBezTo>
                    <a:pt x="102" y="874"/>
                    <a:pt x="1" y="1117"/>
                    <a:pt x="114" y="1275"/>
                  </a:cubicBezTo>
                  <a:cubicBezTo>
                    <a:pt x="168" y="1351"/>
                    <a:pt x="256" y="1393"/>
                    <a:pt x="342" y="1426"/>
                  </a:cubicBezTo>
                  <a:cubicBezTo>
                    <a:pt x="504" y="1489"/>
                    <a:pt x="673" y="1530"/>
                    <a:pt x="845" y="1554"/>
                  </a:cubicBezTo>
                  <a:cubicBezTo>
                    <a:pt x="738" y="1579"/>
                    <a:pt x="637" y="1629"/>
                    <a:pt x="554" y="1702"/>
                  </a:cubicBezTo>
                  <a:cubicBezTo>
                    <a:pt x="462" y="1782"/>
                    <a:pt x="390" y="1903"/>
                    <a:pt x="422" y="2019"/>
                  </a:cubicBezTo>
                  <a:cubicBezTo>
                    <a:pt x="444" y="2102"/>
                    <a:pt x="515" y="2168"/>
                    <a:pt x="596" y="2196"/>
                  </a:cubicBezTo>
                  <a:cubicBezTo>
                    <a:pt x="639" y="2211"/>
                    <a:pt x="684" y="2218"/>
                    <a:pt x="730" y="2218"/>
                  </a:cubicBezTo>
                  <a:cubicBezTo>
                    <a:pt x="771" y="2218"/>
                    <a:pt x="812" y="2213"/>
                    <a:pt x="852" y="2204"/>
                  </a:cubicBezTo>
                  <a:cubicBezTo>
                    <a:pt x="1122" y="2148"/>
                    <a:pt x="1356" y="1939"/>
                    <a:pt x="1441" y="1675"/>
                  </a:cubicBezTo>
                  <a:cubicBezTo>
                    <a:pt x="1519" y="1827"/>
                    <a:pt x="1452" y="2027"/>
                    <a:pt x="1539" y="2174"/>
                  </a:cubicBezTo>
                  <a:cubicBezTo>
                    <a:pt x="1591" y="2261"/>
                    <a:pt x="1693" y="2311"/>
                    <a:pt x="1796" y="2311"/>
                  </a:cubicBezTo>
                  <a:cubicBezTo>
                    <a:pt x="1830" y="2311"/>
                    <a:pt x="1864" y="2305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5" y="1855"/>
                    <a:pt x="2125" y="1715"/>
                    <a:pt x="2052" y="1598"/>
                  </a:cubicBezTo>
                  <a:cubicBezTo>
                    <a:pt x="1984" y="1490"/>
                    <a:pt x="1885" y="1402"/>
                    <a:pt x="1771" y="1345"/>
                  </a:cubicBezTo>
                  <a:lnTo>
                    <a:pt x="1771" y="1345"/>
                  </a:lnTo>
                  <a:cubicBezTo>
                    <a:pt x="1801" y="1354"/>
                    <a:pt x="1833" y="1358"/>
                    <a:pt x="1865" y="1358"/>
                  </a:cubicBezTo>
                  <a:cubicBezTo>
                    <a:pt x="1969" y="1358"/>
                    <a:pt x="2078" y="1318"/>
                    <a:pt x="2175" y="1275"/>
                  </a:cubicBezTo>
                  <a:cubicBezTo>
                    <a:pt x="2258" y="1239"/>
                    <a:pt x="2341" y="1200"/>
                    <a:pt x="2405" y="1138"/>
                  </a:cubicBezTo>
                  <a:cubicBezTo>
                    <a:pt x="2476" y="1075"/>
                    <a:pt x="2523" y="988"/>
                    <a:pt x="2516" y="898"/>
                  </a:cubicBezTo>
                  <a:cubicBezTo>
                    <a:pt x="2510" y="806"/>
                    <a:pt x="2446" y="725"/>
                    <a:pt x="2367" y="678"/>
                  </a:cubicBezTo>
                  <a:cubicBezTo>
                    <a:pt x="2287" y="632"/>
                    <a:pt x="2195" y="613"/>
                    <a:pt x="2102" y="607"/>
                  </a:cubicBezTo>
                  <a:cubicBezTo>
                    <a:pt x="2073" y="604"/>
                    <a:pt x="2042" y="603"/>
                    <a:pt x="2012" y="603"/>
                  </a:cubicBezTo>
                  <a:cubicBezTo>
                    <a:pt x="1923" y="603"/>
                    <a:pt x="1833" y="615"/>
                    <a:pt x="1749" y="649"/>
                  </a:cubicBezTo>
                  <a:cubicBezTo>
                    <a:pt x="1648" y="690"/>
                    <a:pt x="1584" y="759"/>
                    <a:pt x="1518" y="841"/>
                  </a:cubicBezTo>
                  <a:cubicBezTo>
                    <a:pt x="1498" y="630"/>
                    <a:pt x="1674" y="358"/>
                    <a:pt x="1557" y="164"/>
                  </a:cubicBezTo>
                  <a:cubicBezTo>
                    <a:pt x="1519" y="102"/>
                    <a:pt x="1460" y="56"/>
                    <a:pt x="1392" y="29"/>
                  </a:cubicBezTo>
                  <a:cubicBezTo>
                    <a:pt x="1348" y="10"/>
                    <a:pt x="1299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43"/>
            <p:cNvSpPr/>
            <p:nvPr/>
          </p:nvSpPr>
          <p:spPr>
            <a:xfrm>
              <a:off x="4793921" y="1258450"/>
              <a:ext cx="96379" cy="91259"/>
            </a:xfrm>
            <a:custGeom>
              <a:rect b="b" l="l" r="r" t="t"/>
              <a:pathLst>
                <a:path extrusionOk="0" h="2299" w="2428">
                  <a:moveTo>
                    <a:pt x="1729" y="1"/>
                  </a:moveTo>
                  <a:cubicBezTo>
                    <a:pt x="1711" y="1"/>
                    <a:pt x="1692" y="3"/>
                    <a:pt x="1674" y="7"/>
                  </a:cubicBezTo>
                  <a:cubicBezTo>
                    <a:pt x="1609" y="23"/>
                    <a:pt x="1553" y="66"/>
                    <a:pt x="1505" y="111"/>
                  </a:cubicBezTo>
                  <a:cubicBezTo>
                    <a:pt x="1337" y="270"/>
                    <a:pt x="1230" y="490"/>
                    <a:pt x="1205" y="719"/>
                  </a:cubicBezTo>
                  <a:lnTo>
                    <a:pt x="1205" y="719"/>
                  </a:lnTo>
                  <a:cubicBezTo>
                    <a:pt x="1211" y="645"/>
                    <a:pt x="1128" y="520"/>
                    <a:pt x="1094" y="462"/>
                  </a:cubicBezTo>
                  <a:cubicBezTo>
                    <a:pt x="993" y="296"/>
                    <a:pt x="843" y="143"/>
                    <a:pt x="652" y="107"/>
                  </a:cubicBezTo>
                  <a:cubicBezTo>
                    <a:pt x="632" y="104"/>
                    <a:pt x="611" y="102"/>
                    <a:pt x="590" y="102"/>
                  </a:cubicBezTo>
                  <a:cubicBezTo>
                    <a:pt x="415" y="102"/>
                    <a:pt x="234" y="227"/>
                    <a:pt x="230" y="401"/>
                  </a:cubicBezTo>
                  <a:cubicBezTo>
                    <a:pt x="229" y="494"/>
                    <a:pt x="273" y="581"/>
                    <a:pt x="323" y="659"/>
                  </a:cubicBezTo>
                  <a:cubicBezTo>
                    <a:pt x="415" y="806"/>
                    <a:pt x="524" y="941"/>
                    <a:pt x="649" y="1062"/>
                  </a:cubicBezTo>
                  <a:cubicBezTo>
                    <a:pt x="564" y="1025"/>
                    <a:pt x="471" y="1005"/>
                    <a:pt x="378" y="1005"/>
                  </a:cubicBezTo>
                  <a:cubicBezTo>
                    <a:pt x="361" y="1005"/>
                    <a:pt x="345" y="1006"/>
                    <a:pt x="328" y="1007"/>
                  </a:cubicBezTo>
                  <a:cubicBezTo>
                    <a:pt x="209" y="1015"/>
                    <a:pt x="78" y="1070"/>
                    <a:pt x="33" y="1181"/>
                  </a:cubicBezTo>
                  <a:cubicBezTo>
                    <a:pt x="0" y="1260"/>
                    <a:pt x="18" y="1355"/>
                    <a:pt x="66" y="1427"/>
                  </a:cubicBezTo>
                  <a:cubicBezTo>
                    <a:pt x="115" y="1499"/>
                    <a:pt x="188" y="1550"/>
                    <a:pt x="266" y="1586"/>
                  </a:cubicBezTo>
                  <a:cubicBezTo>
                    <a:pt x="369" y="1634"/>
                    <a:pt x="482" y="1658"/>
                    <a:pt x="596" y="1658"/>
                  </a:cubicBezTo>
                  <a:cubicBezTo>
                    <a:pt x="759" y="1658"/>
                    <a:pt x="921" y="1610"/>
                    <a:pt x="1054" y="1515"/>
                  </a:cubicBezTo>
                  <a:lnTo>
                    <a:pt x="1054" y="1515"/>
                  </a:lnTo>
                  <a:cubicBezTo>
                    <a:pt x="1025" y="1685"/>
                    <a:pt x="852" y="1804"/>
                    <a:pt x="835" y="1974"/>
                  </a:cubicBezTo>
                  <a:cubicBezTo>
                    <a:pt x="820" y="2109"/>
                    <a:pt x="919" y="2243"/>
                    <a:pt x="1049" y="2284"/>
                  </a:cubicBezTo>
                  <a:cubicBezTo>
                    <a:pt x="1082" y="2294"/>
                    <a:pt x="1116" y="2299"/>
                    <a:pt x="1150" y="2299"/>
                  </a:cubicBezTo>
                  <a:cubicBezTo>
                    <a:pt x="1251" y="2299"/>
                    <a:pt x="1353" y="2256"/>
                    <a:pt x="1427" y="2186"/>
                  </a:cubicBezTo>
                  <a:cubicBezTo>
                    <a:pt x="1526" y="2092"/>
                    <a:pt x="1579" y="1957"/>
                    <a:pt x="1590" y="1822"/>
                  </a:cubicBezTo>
                  <a:cubicBezTo>
                    <a:pt x="1599" y="1693"/>
                    <a:pt x="1572" y="1561"/>
                    <a:pt x="1513" y="1447"/>
                  </a:cubicBezTo>
                  <a:lnTo>
                    <a:pt x="1513" y="1447"/>
                  </a:lnTo>
                  <a:cubicBezTo>
                    <a:pt x="1594" y="1555"/>
                    <a:pt x="1745" y="1604"/>
                    <a:pt x="1882" y="1635"/>
                  </a:cubicBezTo>
                  <a:cubicBezTo>
                    <a:pt x="1954" y="1651"/>
                    <a:pt x="2027" y="1667"/>
                    <a:pt x="2100" y="1667"/>
                  </a:cubicBezTo>
                  <a:cubicBezTo>
                    <a:pt x="2116" y="1667"/>
                    <a:pt x="2133" y="1666"/>
                    <a:pt x="2149" y="1664"/>
                  </a:cubicBezTo>
                  <a:cubicBezTo>
                    <a:pt x="2237" y="1655"/>
                    <a:pt x="2330" y="1616"/>
                    <a:pt x="2378" y="1539"/>
                  </a:cubicBezTo>
                  <a:cubicBezTo>
                    <a:pt x="2428" y="1461"/>
                    <a:pt x="2425" y="1358"/>
                    <a:pt x="2390" y="1274"/>
                  </a:cubicBezTo>
                  <a:cubicBezTo>
                    <a:pt x="2355" y="1189"/>
                    <a:pt x="2292" y="1119"/>
                    <a:pt x="2222" y="1057"/>
                  </a:cubicBezTo>
                  <a:cubicBezTo>
                    <a:pt x="2132" y="978"/>
                    <a:pt x="2029" y="911"/>
                    <a:pt x="1915" y="880"/>
                  </a:cubicBezTo>
                  <a:cubicBezTo>
                    <a:pt x="1876" y="870"/>
                    <a:pt x="1839" y="865"/>
                    <a:pt x="1803" y="865"/>
                  </a:cubicBezTo>
                  <a:cubicBezTo>
                    <a:pt x="1740" y="865"/>
                    <a:pt x="1679" y="878"/>
                    <a:pt x="1615" y="895"/>
                  </a:cubicBezTo>
                  <a:cubicBezTo>
                    <a:pt x="1725" y="713"/>
                    <a:pt x="2028" y="602"/>
                    <a:pt x="2052" y="377"/>
                  </a:cubicBezTo>
                  <a:cubicBezTo>
                    <a:pt x="2059" y="305"/>
                    <a:pt x="2037" y="232"/>
                    <a:pt x="2001" y="170"/>
                  </a:cubicBezTo>
                  <a:cubicBezTo>
                    <a:pt x="1944" y="74"/>
                    <a:pt x="1839" y="1"/>
                    <a:pt x="17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43"/>
            <p:cNvSpPr/>
            <p:nvPr/>
          </p:nvSpPr>
          <p:spPr>
            <a:xfrm>
              <a:off x="4696867" y="1211213"/>
              <a:ext cx="74865" cy="72404"/>
            </a:xfrm>
            <a:custGeom>
              <a:rect b="b" l="l" r="r" t="t"/>
              <a:pathLst>
                <a:path extrusionOk="0" h="1824" w="1886">
                  <a:moveTo>
                    <a:pt x="1088" y="1"/>
                  </a:moveTo>
                  <a:cubicBezTo>
                    <a:pt x="1027" y="1"/>
                    <a:pt x="965" y="18"/>
                    <a:pt x="912" y="51"/>
                  </a:cubicBezTo>
                  <a:cubicBezTo>
                    <a:pt x="820" y="108"/>
                    <a:pt x="758" y="207"/>
                    <a:pt x="728" y="311"/>
                  </a:cubicBezTo>
                  <a:cubicBezTo>
                    <a:pt x="700" y="410"/>
                    <a:pt x="701" y="516"/>
                    <a:pt x="728" y="615"/>
                  </a:cubicBezTo>
                  <a:lnTo>
                    <a:pt x="728" y="615"/>
                  </a:lnTo>
                  <a:cubicBezTo>
                    <a:pt x="682" y="518"/>
                    <a:pt x="572" y="457"/>
                    <a:pt x="470" y="412"/>
                  </a:cubicBezTo>
                  <a:cubicBezTo>
                    <a:pt x="405" y="382"/>
                    <a:pt x="337" y="355"/>
                    <a:pt x="266" y="347"/>
                  </a:cubicBezTo>
                  <a:cubicBezTo>
                    <a:pt x="259" y="347"/>
                    <a:pt x="252" y="347"/>
                    <a:pt x="245" y="347"/>
                  </a:cubicBezTo>
                  <a:cubicBezTo>
                    <a:pt x="179" y="347"/>
                    <a:pt x="111" y="366"/>
                    <a:pt x="66" y="413"/>
                  </a:cubicBezTo>
                  <a:cubicBezTo>
                    <a:pt x="15" y="466"/>
                    <a:pt x="0" y="547"/>
                    <a:pt x="15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70" y="890"/>
                    <a:pt x="240" y="959"/>
                    <a:pt x="326" y="1002"/>
                  </a:cubicBezTo>
                  <a:cubicBezTo>
                    <a:pt x="384" y="1031"/>
                    <a:pt x="441" y="1039"/>
                    <a:pt x="501" y="1039"/>
                  </a:cubicBezTo>
                  <a:cubicBezTo>
                    <a:pt x="521" y="1039"/>
                    <a:pt x="542" y="1038"/>
                    <a:pt x="563" y="1037"/>
                  </a:cubicBezTo>
                  <a:lnTo>
                    <a:pt x="563" y="1037"/>
                  </a:lnTo>
                  <a:cubicBezTo>
                    <a:pt x="449" y="1161"/>
                    <a:pt x="193" y="1200"/>
                    <a:pt x="141" y="1373"/>
                  </a:cubicBezTo>
                  <a:cubicBezTo>
                    <a:pt x="124" y="1429"/>
                    <a:pt x="129" y="1490"/>
                    <a:pt x="149" y="1544"/>
                  </a:cubicBezTo>
                  <a:cubicBezTo>
                    <a:pt x="182" y="1640"/>
                    <a:pt x="272" y="1723"/>
                    <a:pt x="373" y="1723"/>
                  </a:cubicBezTo>
                  <a:cubicBezTo>
                    <a:pt x="375" y="1723"/>
                    <a:pt x="377" y="1723"/>
                    <a:pt x="379" y="1723"/>
                  </a:cubicBezTo>
                  <a:cubicBezTo>
                    <a:pt x="432" y="1720"/>
                    <a:pt x="482" y="1695"/>
                    <a:pt x="527" y="1667"/>
                  </a:cubicBezTo>
                  <a:cubicBezTo>
                    <a:pt x="683" y="1568"/>
                    <a:pt x="802" y="1413"/>
                    <a:pt x="857" y="1238"/>
                  </a:cubicBezTo>
                  <a:lnTo>
                    <a:pt x="857" y="1238"/>
                  </a:lnTo>
                  <a:cubicBezTo>
                    <a:pt x="841" y="1295"/>
                    <a:pt x="885" y="1405"/>
                    <a:pt x="904" y="1456"/>
                  </a:cubicBezTo>
                  <a:cubicBezTo>
                    <a:pt x="956" y="1601"/>
                    <a:pt x="1050" y="1746"/>
                    <a:pt x="1194" y="1803"/>
                  </a:cubicBezTo>
                  <a:cubicBezTo>
                    <a:pt x="1227" y="1817"/>
                    <a:pt x="1264" y="1823"/>
                    <a:pt x="1301" y="1823"/>
                  </a:cubicBezTo>
                  <a:cubicBezTo>
                    <a:pt x="1422" y="1823"/>
                    <a:pt x="1544" y="1755"/>
                    <a:pt x="1569" y="1639"/>
                  </a:cubicBezTo>
                  <a:cubicBezTo>
                    <a:pt x="1586" y="1568"/>
                    <a:pt x="1563" y="1492"/>
                    <a:pt x="1537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8" y="1149"/>
                  </a:cubicBezTo>
                  <a:cubicBezTo>
                    <a:pt x="1604" y="1151"/>
                    <a:pt x="1620" y="1153"/>
                    <a:pt x="1637" y="1153"/>
                  </a:cubicBezTo>
                  <a:cubicBezTo>
                    <a:pt x="1719" y="1153"/>
                    <a:pt x="1803" y="1126"/>
                    <a:pt x="1848" y="1059"/>
                  </a:cubicBezTo>
                  <a:cubicBezTo>
                    <a:pt x="1885" y="1002"/>
                    <a:pt x="1885" y="924"/>
                    <a:pt x="1859" y="861"/>
                  </a:cubicBezTo>
                  <a:cubicBezTo>
                    <a:pt x="1833" y="797"/>
                    <a:pt x="1784" y="746"/>
                    <a:pt x="1728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9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8" y="87"/>
                    <a:pt x="1224" y="34"/>
                  </a:cubicBezTo>
                  <a:cubicBezTo>
                    <a:pt x="1182" y="11"/>
                    <a:pt x="1135" y="1"/>
                    <a:pt x="1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43"/>
            <p:cNvSpPr/>
            <p:nvPr/>
          </p:nvSpPr>
          <p:spPr>
            <a:xfrm>
              <a:off x="4486841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5"/>
                    <a:pt x="972" y="212"/>
                    <a:pt x="960" y="279"/>
                  </a:cubicBezTo>
                  <a:cubicBezTo>
                    <a:pt x="922" y="506"/>
                    <a:pt x="967" y="747"/>
                    <a:pt x="1084" y="945"/>
                  </a:cubicBezTo>
                  <a:lnTo>
                    <a:pt x="1084" y="945"/>
                  </a:lnTo>
                  <a:cubicBezTo>
                    <a:pt x="1046" y="883"/>
                    <a:pt x="904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9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6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6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9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1" y="1675"/>
                  </a:cubicBezTo>
                  <a:cubicBezTo>
                    <a:pt x="1519" y="1827"/>
                    <a:pt x="1450" y="2027"/>
                    <a:pt x="1538" y="2174"/>
                  </a:cubicBezTo>
                  <a:cubicBezTo>
                    <a:pt x="1589" y="2261"/>
                    <a:pt x="1692" y="2311"/>
                    <a:pt x="1795" y="2311"/>
                  </a:cubicBezTo>
                  <a:cubicBezTo>
                    <a:pt x="1829" y="2311"/>
                    <a:pt x="1864" y="2305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40" y="1200"/>
                    <a:pt x="2405" y="1138"/>
                  </a:cubicBezTo>
                  <a:cubicBezTo>
                    <a:pt x="2475" y="1075"/>
                    <a:pt x="2522" y="988"/>
                    <a:pt x="2516" y="898"/>
                  </a:cubicBezTo>
                  <a:cubicBezTo>
                    <a:pt x="2509" y="806"/>
                    <a:pt x="2446" y="725"/>
                    <a:pt x="2366" y="678"/>
                  </a:cubicBezTo>
                  <a:cubicBezTo>
                    <a:pt x="2286" y="632"/>
                    <a:pt x="2194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1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43"/>
            <p:cNvSpPr/>
            <p:nvPr/>
          </p:nvSpPr>
          <p:spPr>
            <a:xfrm>
              <a:off x="4581077" y="1258450"/>
              <a:ext cx="96419" cy="91259"/>
            </a:xfrm>
            <a:custGeom>
              <a:rect b="b" l="l" r="r" t="t"/>
              <a:pathLst>
                <a:path extrusionOk="0" h="2299" w="2429">
                  <a:moveTo>
                    <a:pt x="1730" y="1"/>
                  </a:moveTo>
                  <a:cubicBezTo>
                    <a:pt x="1712" y="1"/>
                    <a:pt x="1693" y="3"/>
                    <a:pt x="1675" y="7"/>
                  </a:cubicBezTo>
                  <a:cubicBezTo>
                    <a:pt x="1610" y="23"/>
                    <a:pt x="1554" y="66"/>
                    <a:pt x="1506" y="111"/>
                  </a:cubicBezTo>
                  <a:cubicBezTo>
                    <a:pt x="1339" y="270"/>
                    <a:pt x="1231" y="490"/>
                    <a:pt x="1205" y="719"/>
                  </a:cubicBezTo>
                  <a:lnTo>
                    <a:pt x="1205" y="719"/>
                  </a:lnTo>
                  <a:cubicBezTo>
                    <a:pt x="1212" y="645"/>
                    <a:pt x="1129" y="520"/>
                    <a:pt x="1094" y="462"/>
                  </a:cubicBezTo>
                  <a:cubicBezTo>
                    <a:pt x="994" y="296"/>
                    <a:pt x="845" y="143"/>
                    <a:pt x="653" y="107"/>
                  </a:cubicBezTo>
                  <a:cubicBezTo>
                    <a:pt x="633" y="104"/>
                    <a:pt x="612" y="102"/>
                    <a:pt x="591" y="102"/>
                  </a:cubicBezTo>
                  <a:cubicBezTo>
                    <a:pt x="416" y="102"/>
                    <a:pt x="235" y="227"/>
                    <a:pt x="231" y="401"/>
                  </a:cubicBezTo>
                  <a:cubicBezTo>
                    <a:pt x="230" y="494"/>
                    <a:pt x="274" y="581"/>
                    <a:pt x="324" y="659"/>
                  </a:cubicBezTo>
                  <a:cubicBezTo>
                    <a:pt x="416" y="806"/>
                    <a:pt x="526" y="941"/>
                    <a:pt x="651" y="1062"/>
                  </a:cubicBezTo>
                  <a:cubicBezTo>
                    <a:pt x="566" y="1025"/>
                    <a:pt x="472" y="1005"/>
                    <a:pt x="378" y="1005"/>
                  </a:cubicBezTo>
                  <a:cubicBezTo>
                    <a:pt x="362" y="1005"/>
                    <a:pt x="345" y="1006"/>
                    <a:pt x="329" y="1007"/>
                  </a:cubicBezTo>
                  <a:cubicBezTo>
                    <a:pt x="209" y="1015"/>
                    <a:pt x="79" y="1070"/>
                    <a:pt x="33" y="1181"/>
                  </a:cubicBezTo>
                  <a:cubicBezTo>
                    <a:pt x="1" y="1260"/>
                    <a:pt x="19" y="1355"/>
                    <a:pt x="68" y="1427"/>
                  </a:cubicBezTo>
                  <a:cubicBezTo>
                    <a:pt x="116" y="1499"/>
                    <a:pt x="188" y="1550"/>
                    <a:pt x="267" y="1586"/>
                  </a:cubicBezTo>
                  <a:cubicBezTo>
                    <a:pt x="369" y="1634"/>
                    <a:pt x="483" y="1658"/>
                    <a:pt x="597" y="1658"/>
                  </a:cubicBezTo>
                  <a:cubicBezTo>
                    <a:pt x="759" y="1658"/>
                    <a:pt x="922" y="1610"/>
                    <a:pt x="1055" y="1515"/>
                  </a:cubicBezTo>
                  <a:lnTo>
                    <a:pt x="1055" y="1515"/>
                  </a:lnTo>
                  <a:cubicBezTo>
                    <a:pt x="1027" y="1685"/>
                    <a:pt x="854" y="1804"/>
                    <a:pt x="835" y="1974"/>
                  </a:cubicBezTo>
                  <a:cubicBezTo>
                    <a:pt x="821" y="2109"/>
                    <a:pt x="920" y="2243"/>
                    <a:pt x="1050" y="2284"/>
                  </a:cubicBezTo>
                  <a:cubicBezTo>
                    <a:pt x="1082" y="2294"/>
                    <a:pt x="1116" y="2299"/>
                    <a:pt x="1150" y="2299"/>
                  </a:cubicBezTo>
                  <a:cubicBezTo>
                    <a:pt x="1252" y="2299"/>
                    <a:pt x="1354" y="2256"/>
                    <a:pt x="1428" y="2186"/>
                  </a:cubicBezTo>
                  <a:cubicBezTo>
                    <a:pt x="1527" y="2092"/>
                    <a:pt x="1580" y="1957"/>
                    <a:pt x="1590" y="1822"/>
                  </a:cubicBezTo>
                  <a:cubicBezTo>
                    <a:pt x="1600" y="1693"/>
                    <a:pt x="1573" y="1562"/>
                    <a:pt x="1515" y="1448"/>
                  </a:cubicBezTo>
                  <a:lnTo>
                    <a:pt x="1515" y="1448"/>
                  </a:lnTo>
                  <a:cubicBezTo>
                    <a:pt x="1596" y="1555"/>
                    <a:pt x="1747" y="1604"/>
                    <a:pt x="1883" y="1635"/>
                  </a:cubicBezTo>
                  <a:cubicBezTo>
                    <a:pt x="1954" y="1651"/>
                    <a:pt x="2029" y="1667"/>
                    <a:pt x="2102" y="1667"/>
                  </a:cubicBezTo>
                  <a:cubicBezTo>
                    <a:pt x="2118" y="1667"/>
                    <a:pt x="2134" y="1666"/>
                    <a:pt x="2151" y="1664"/>
                  </a:cubicBezTo>
                  <a:cubicBezTo>
                    <a:pt x="2241" y="1658"/>
                    <a:pt x="2332" y="1616"/>
                    <a:pt x="2380" y="1539"/>
                  </a:cubicBezTo>
                  <a:cubicBezTo>
                    <a:pt x="2429" y="1461"/>
                    <a:pt x="2426" y="1358"/>
                    <a:pt x="2391" y="1274"/>
                  </a:cubicBezTo>
                  <a:cubicBezTo>
                    <a:pt x="2356" y="1189"/>
                    <a:pt x="2292" y="1119"/>
                    <a:pt x="2223" y="1057"/>
                  </a:cubicBezTo>
                  <a:cubicBezTo>
                    <a:pt x="2134" y="978"/>
                    <a:pt x="2031" y="911"/>
                    <a:pt x="1916" y="880"/>
                  </a:cubicBezTo>
                  <a:cubicBezTo>
                    <a:pt x="1877" y="870"/>
                    <a:pt x="1840" y="865"/>
                    <a:pt x="1804" y="865"/>
                  </a:cubicBezTo>
                  <a:cubicBezTo>
                    <a:pt x="1741" y="865"/>
                    <a:pt x="1680" y="878"/>
                    <a:pt x="1615" y="895"/>
                  </a:cubicBezTo>
                  <a:cubicBezTo>
                    <a:pt x="1726" y="713"/>
                    <a:pt x="2029" y="602"/>
                    <a:pt x="2053" y="377"/>
                  </a:cubicBezTo>
                  <a:cubicBezTo>
                    <a:pt x="2061" y="305"/>
                    <a:pt x="2038" y="232"/>
                    <a:pt x="2002" y="170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43"/>
            <p:cNvSpPr/>
            <p:nvPr/>
          </p:nvSpPr>
          <p:spPr>
            <a:xfrm>
              <a:off x="448406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8" y="1"/>
                  </a:moveTo>
                  <a:cubicBezTo>
                    <a:pt x="1027" y="1"/>
                    <a:pt x="965" y="18"/>
                    <a:pt x="913" y="51"/>
                  </a:cubicBezTo>
                  <a:cubicBezTo>
                    <a:pt x="820" y="108"/>
                    <a:pt x="758" y="207"/>
                    <a:pt x="728" y="311"/>
                  </a:cubicBezTo>
                  <a:cubicBezTo>
                    <a:pt x="701" y="410"/>
                    <a:pt x="701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2" y="457"/>
                    <a:pt x="470" y="412"/>
                  </a:cubicBezTo>
                  <a:cubicBezTo>
                    <a:pt x="405" y="382"/>
                    <a:pt x="337" y="355"/>
                    <a:pt x="265" y="347"/>
                  </a:cubicBezTo>
                  <a:cubicBezTo>
                    <a:pt x="259" y="347"/>
                    <a:pt x="252" y="347"/>
                    <a:pt x="245" y="347"/>
                  </a:cubicBezTo>
                  <a:cubicBezTo>
                    <a:pt x="179" y="347"/>
                    <a:pt x="112" y="366"/>
                    <a:pt x="65" y="413"/>
                  </a:cubicBezTo>
                  <a:cubicBezTo>
                    <a:pt x="14" y="466"/>
                    <a:pt x="1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39" y="959"/>
                    <a:pt x="326" y="1002"/>
                  </a:cubicBezTo>
                  <a:cubicBezTo>
                    <a:pt x="384" y="1031"/>
                    <a:pt x="441" y="1039"/>
                    <a:pt x="501" y="1039"/>
                  </a:cubicBezTo>
                  <a:cubicBezTo>
                    <a:pt x="522" y="1039"/>
                    <a:pt x="543" y="1038"/>
                    <a:pt x="564" y="1037"/>
                  </a:cubicBezTo>
                  <a:lnTo>
                    <a:pt x="564" y="1037"/>
                  </a:lnTo>
                  <a:cubicBezTo>
                    <a:pt x="450" y="1161"/>
                    <a:pt x="192" y="1200"/>
                    <a:pt x="140" y="1373"/>
                  </a:cubicBezTo>
                  <a:cubicBezTo>
                    <a:pt x="124" y="1429"/>
                    <a:pt x="129" y="1490"/>
                    <a:pt x="149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9" y="1723"/>
                  </a:cubicBezTo>
                  <a:cubicBezTo>
                    <a:pt x="433" y="1720"/>
                    <a:pt x="482" y="1695"/>
                    <a:pt x="528" y="1667"/>
                  </a:cubicBezTo>
                  <a:cubicBezTo>
                    <a:pt x="684" y="1568"/>
                    <a:pt x="803" y="1412"/>
                    <a:pt x="858" y="1237"/>
                  </a:cubicBezTo>
                  <a:lnTo>
                    <a:pt x="858" y="1237"/>
                  </a:lnTo>
                  <a:cubicBezTo>
                    <a:pt x="841" y="1293"/>
                    <a:pt x="886" y="1405"/>
                    <a:pt x="904" y="1456"/>
                  </a:cubicBezTo>
                  <a:cubicBezTo>
                    <a:pt x="956" y="1601"/>
                    <a:pt x="1049" y="1746"/>
                    <a:pt x="1194" y="1803"/>
                  </a:cubicBezTo>
                  <a:cubicBezTo>
                    <a:pt x="1228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6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5" y="1151"/>
                    <a:pt x="1621" y="1153"/>
                    <a:pt x="1638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5" y="1002"/>
                    <a:pt x="1885" y="924"/>
                    <a:pt x="1859" y="861"/>
                  </a:cubicBezTo>
                  <a:cubicBezTo>
                    <a:pt x="1833" y="797"/>
                    <a:pt x="1784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8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8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43"/>
            <p:cNvSpPr/>
            <p:nvPr/>
          </p:nvSpPr>
          <p:spPr>
            <a:xfrm>
              <a:off x="4822541" y="1199860"/>
              <a:ext cx="37631" cy="14925"/>
            </a:xfrm>
            <a:custGeom>
              <a:rect b="b" l="l" r="r" t="t"/>
              <a:pathLst>
                <a:path extrusionOk="0" h="376" w="948">
                  <a:moveTo>
                    <a:pt x="948" y="0"/>
                  </a:moveTo>
                  <a:cubicBezTo>
                    <a:pt x="634" y="52"/>
                    <a:pt x="318" y="94"/>
                    <a:pt x="0" y="125"/>
                  </a:cubicBezTo>
                  <a:cubicBezTo>
                    <a:pt x="0" y="142"/>
                    <a:pt x="3" y="161"/>
                    <a:pt x="6" y="178"/>
                  </a:cubicBezTo>
                  <a:cubicBezTo>
                    <a:pt x="30" y="262"/>
                    <a:pt x="100" y="328"/>
                    <a:pt x="182" y="355"/>
                  </a:cubicBezTo>
                  <a:cubicBezTo>
                    <a:pt x="225" y="370"/>
                    <a:pt x="270" y="376"/>
                    <a:pt x="315" y="376"/>
                  </a:cubicBezTo>
                  <a:cubicBezTo>
                    <a:pt x="356" y="376"/>
                    <a:pt x="397" y="371"/>
                    <a:pt x="437" y="362"/>
                  </a:cubicBezTo>
                  <a:cubicBezTo>
                    <a:pt x="454" y="359"/>
                    <a:pt x="471" y="353"/>
                    <a:pt x="486" y="349"/>
                  </a:cubicBezTo>
                  <a:cubicBezTo>
                    <a:pt x="504" y="345"/>
                    <a:pt x="521" y="340"/>
                    <a:pt x="536" y="334"/>
                  </a:cubicBezTo>
                  <a:cubicBezTo>
                    <a:pt x="552" y="328"/>
                    <a:pt x="569" y="322"/>
                    <a:pt x="584" y="315"/>
                  </a:cubicBezTo>
                  <a:cubicBezTo>
                    <a:pt x="599" y="309"/>
                    <a:pt x="613" y="302"/>
                    <a:pt x="626" y="296"/>
                  </a:cubicBezTo>
                  <a:cubicBezTo>
                    <a:pt x="629" y="296"/>
                    <a:pt x="633" y="293"/>
                    <a:pt x="635" y="292"/>
                  </a:cubicBezTo>
                  <a:cubicBezTo>
                    <a:pt x="650" y="284"/>
                    <a:pt x="664" y="276"/>
                    <a:pt x="677" y="268"/>
                  </a:cubicBezTo>
                  <a:cubicBezTo>
                    <a:pt x="740" y="230"/>
                    <a:pt x="801" y="183"/>
                    <a:pt x="853" y="126"/>
                  </a:cubicBezTo>
                  <a:cubicBezTo>
                    <a:pt x="871" y="109"/>
                    <a:pt x="888" y="88"/>
                    <a:pt x="904" y="67"/>
                  </a:cubicBezTo>
                  <a:cubicBezTo>
                    <a:pt x="911" y="54"/>
                    <a:pt x="920" y="44"/>
                    <a:pt x="927" y="34"/>
                  </a:cubicBezTo>
                  <a:cubicBezTo>
                    <a:pt x="933" y="22"/>
                    <a:pt x="941" y="12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43"/>
            <p:cNvSpPr/>
            <p:nvPr/>
          </p:nvSpPr>
          <p:spPr>
            <a:xfrm>
              <a:off x="4864856" y="1194461"/>
              <a:ext cx="26874" cy="24095"/>
            </a:xfrm>
            <a:custGeom>
              <a:rect b="b" l="l" r="r" t="t"/>
              <a:pathLst>
                <a:path extrusionOk="0" h="607" w="677">
                  <a:moveTo>
                    <a:pt x="627" y="1"/>
                  </a:moveTo>
                  <a:cubicBezTo>
                    <a:pt x="421" y="44"/>
                    <a:pt x="210" y="83"/>
                    <a:pt x="0" y="116"/>
                  </a:cubicBezTo>
                  <a:cubicBezTo>
                    <a:pt x="8" y="178"/>
                    <a:pt x="7" y="243"/>
                    <a:pt x="13" y="304"/>
                  </a:cubicBezTo>
                  <a:cubicBezTo>
                    <a:pt x="13" y="317"/>
                    <a:pt x="16" y="331"/>
                    <a:pt x="17" y="345"/>
                  </a:cubicBezTo>
                  <a:cubicBezTo>
                    <a:pt x="21" y="370"/>
                    <a:pt x="26" y="394"/>
                    <a:pt x="36" y="419"/>
                  </a:cubicBezTo>
                  <a:cubicBezTo>
                    <a:pt x="37" y="424"/>
                    <a:pt x="39" y="430"/>
                    <a:pt x="43" y="437"/>
                  </a:cubicBezTo>
                  <a:cubicBezTo>
                    <a:pt x="47" y="449"/>
                    <a:pt x="53" y="459"/>
                    <a:pt x="59" y="470"/>
                  </a:cubicBezTo>
                  <a:cubicBezTo>
                    <a:pt x="110" y="558"/>
                    <a:pt x="212" y="607"/>
                    <a:pt x="314" y="607"/>
                  </a:cubicBezTo>
                  <a:cubicBezTo>
                    <a:pt x="349" y="607"/>
                    <a:pt x="384" y="601"/>
                    <a:pt x="417" y="589"/>
                  </a:cubicBezTo>
                  <a:cubicBezTo>
                    <a:pt x="546" y="545"/>
                    <a:pt x="637" y="420"/>
                    <a:pt x="662" y="286"/>
                  </a:cubicBezTo>
                  <a:cubicBezTo>
                    <a:pt x="676" y="208"/>
                    <a:pt x="668" y="127"/>
                    <a:pt x="645" y="50"/>
                  </a:cubicBezTo>
                  <a:cubicBezTo>
                    <a:pt x="641" y="33"/>
                    <a:pt x="635" y="17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43"/>
            <p:cNvSpPr/>
            <p:nvPr/>
          </p:nvSpPr>
          <p:spPr>
            <a:xfrm>
              <a:off x="4608784" y="1193628"/>
              <a:ext cx="38623" cy="21157"/>
            </a:xfrm>
            <a:custGeom>
              <a:rect b="b" l="l" r="r" t="t"/>
              <a:pathLst>
                <a:path extrusionOk="0" h="533" w="973">
                  <a:moveTo>
                    <a:pt x="187" y="0"/>
                  </a:moveTo>
                  <a:cubicBezTo>
                    <a:pt x="179" y="5"/>
                    <a:pt x="169" y="11"/>
                    <a:pt x="163" y="18"/>
                  </a:cubicBezTo>
                  <a:cubicBezTo>
                    <a:pt x="73" y="97"/>
                    <a:pt x="1" y="219"/>
                    <a:pt x="31" y="335"/>
                  </a:cubicBezTo>
                  <a:cubicBezTo>
                    <a:pt x="54" y="419"/>
                    <a:pt x="125" y="485"/>
                    <a:pt x="206" y="512"/>
                  </a:cubicBezTo>
                  <a:cubicBezTo>
                    <a:pt x="249" y="527"/>
                    <a:pt x="294" y="533"/>
                    <a:pt x="339" y="533"/>
                  </a:cubicBezTo>
                  <a:cubicBezTo>
                    <a:pt x="380" y="533"/>
                    <a:pt x="421" y="528"/>
                    <a:pt x="461" y="519"/>
                  </a:cubicBezTo>
                  <a:cubicBezTo>
                    <a:pt x="479" y="516"/>
                    <a:pt x="495" y="510"/>
                    <a:pt x="511" y="506"/>
                  </a:cubicBezTo>
                  <a:cubicBezTo>
                    <a:pt x="528" y="502"/>
                    <a:pt x="544" y="497"/>
                    <a:pt x="560" y="491"/>
                  </a:cubicBezTo>
                  <a:cubicBezTo>
                    <a:pt x="576" y="485"/>
                    <a:pt x="593" y="479"/>
                    <a:pt x="609" y="472"/>
                  </a:cubicBezTo>
                  <a:cubicBezTo>
                    <a:pt x="622" y="466"/>
                    <a:pt x="637" y="459"/>
                    <a:pt x="651" y="453"/>
                  </a:cubicBezTo>
                  <a:cubicBezTo>
                    <a:pt x="653" y="453"/>
                    <a:pt x="657" y="450"/>
                    <a:pt x="660" y="449"/>
                  </a:cubicBezTo>
                  <a:cubicBezTo>
                    <a:pt x="673" y="441"/>
                    <a:pt x="688" y="433"/>
                    <a:pt x="702" y="425"/>
                  </a:cubicBezTo>
                  <a:cubicBezTo>
                    <a:pt x="765" y="387"/>
                    <a:pt x="825" y="340"/>
                    <a:pt x="877" y="283"/>
                  </a:cubicBezTo>
                  <a:cubicBezTo>
                    <a:pt x="895" y="266"/>
                    <a:pt x="912" y="245"/>
                    <a:pt x="928" y="224"/>
                  </a:cubicBezTo>
                  <a:cubicBezTo>
                    <a:pt x="935" y="211"/>
                    <a:pt x="943" y="201"/>
                    <a:pt x="951" y="191"/>
                  </a:cubicBezTo>
                  <a:cubicBezTo>
                    <a:pt x="958" y="179"/>
                    <a:pt x="965" y="169"/>
                    <a:pt x="972" y="157"/>
                  </a:cubicBezTo>
                  <a:cubicBezTo>
                    <a:pt x="708" y="112"/>
                    <a:pt x="446" y="6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43"/>
            <p:cNvSpPr/>
            <p:nvPr/>
          </p:nvSpPr>
          <p:spPr>
            <a:xfrm>
              <a:off x="4652250" y="1200654"/>
              <a:ext cx="26318" cy="17902"/>
            </a:xfrm>
            <a:custGeom>
              <a:rect b="b" l="l" r="r" t="t"/>
              <a:pathLst>
                <a:path extrusionOk="0" h="451" w="663">
                  <a:moveTo>
                    <a:pt x="0" y="0"/>
                  </a:moveTo>
                  <a:cubicBezTo>
                    <a:pt x="0" y="14"/>
                    <a:pt x="2" y="27"/>
                    <a:pt x="2" y="42"/>
                  </a:cubicBezTo>
                  <a:cubicBezTo>
                    <a:pt x="3" y="68"/>
                    <a:pt x="4" y="95"/>
                    <a:pt x="5" y="122"/>
                  </a:cubicBezTo>
                  <a:cubicBezTo>
                    <a:pt x="7" y="136"/>
                    <a:pt x="9" y="151"/>
                    <a:pt x="10" y="164"/>
                  </a:cubicBezTo>
                  <a:cubicBezTo>
                    <a:pt x="12" y="178"/>
                    <a:pt x="14" y="190"/>
                    <a:pt x="16" y="203"/>
                  </a:cubicBezTo>
                  <a:cubicBezTo>
                    <a:pt x="19" y="222"/>
                    <a:pt x="25" y="245"/>
                    <a:pt x="32" y="264"/>
                  </a:cubicBezTo>
                  <a:cubicBezTo>
                    <a:pt x="35" y="271"/>
                    <a:pt x="37" y="278"/>
                    <a:pt x="41" y="284"/>
                  </a:cubicBezTo>
                  <a:cubicBezTo>
                    <a:pt x="45" y="295"/>
                    <a:pt x="50" y="304"/>
                    <a:pt x="55" y="314"/>
                  </a:cubicBezTo>
                  <a:cubicBezTo>
                    <a:pt x="107" y="401"/>
                    <a:pt x="209" y="450"/>
                    <a:pt x="312" y="450"/>
                  </a:cubicBezTo>
                  <a:cubicBezTo>
                    <a:pt x="347" y="450"/>
                    <a:pt x="381" y="445"/>
                    <a:pt x="414" y="433"/>
                  </a:cubicBezTo>
                  <a:cubicBezTo>
                    <a:pt x="542" y="389"/>
                    <a:pt x="633" y="264"/>
                    <a:pt x="658" y="129"/>
                  </a:cubicBezTo>
                  <a:cubicBezTo>
                    <a:pt x="660" y="117"/>
                    <a:pt x="662" y="105"/>
                    <a:pt x="663" y="92"/>
                  </a:cubicBezTo>
                  <a:cubicBezTo>
                    <a:pt x="441" y="68"/>
                    <a:pt x="219" y="3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43"/>
            <p:cNvSpPr/>
            <p:nvPr/>
          </p:nvSpPr>
          <p:spPr>
            <a:xfrm>
              <a:off x="4380419" y="1126940"/>
              <a:ext cx="100190" cy="91695"/>
            </a:xfrm>
            <a:custGeom>
              <a:rect b="b" l="l" r="r" t="t"/>
              <a:pathLst>
                <a:path extrusionOk="0" h="2310" w="2524">
                  <a:moveTo>
                    <a:pt x="1252" y="0"/>
                  </a:moveTo>
                  <a:cubicBezTo>
                    <a:pt x="1168" y="0"/>
                    <a:pt x="1086" y="29"/>
                    <a:pt x="1034" y="93"/>
                  </a:cubicBezTo>
                  <a:cubicBezTo>
                    <a:pt x="990" y="145"/>
                    <a:pt x="972" y="212"/>
                    <a:pt x="961" y="277"/>
                  </a:cubicBezTo>
                  <a:cubicBezTo>
                    <a:pt x="923" y="504"/>
                    <a:pt x="967" y="746"/>
                    <a:pt x="1085" y="945"/>
                  </a:cubicBezTo>
                  <a:lnTo>
                    <a:pt x="1085" y="945"/>
                  </a:lnTo>
                  <a:cubicBezTo>
                    <a:pt x="1046" y="882"/>
                    <a:pt x="905" y="831"/>
                    <a:pt x="842" y="806"/>
                  </a:cubicBezTo>
                  <a:cubicBezTo>
                    <a:pt x="737" y="764"/>
                    <a:pt x="622" y="735"/>
                    <a:pt x="510" y="735"/>
                  </a:cubicBezTo>
                  <a:cubicBezTo>
                    <a:pt x="429" y="735"/>
                    <a:pt x="349" y="750"/>
                    <a:pt x="276" y="786"/>
                  </a:cubicBezTo>
                  <a:cubicBezTo>
                    <a:pt x="102" y="874"/>
                    <a:pt x="1" y="1116"/>
                    <a:pt x="114" y="1275"/>
                  </a:cubicBezTo>
                  <a:cubicBezTo>
                    <a:pt x="167" y="1350"/>
                    <a:pt x="256" y="1392"/>
                    <a:pt x="342" y="1426"/>
                  </a:cubicBezTo>
                  <a:cubicBezTo>
                    <a:pt x="504" y="1488"/>
                    <a:pt x="673" y="1530"/>
                    <a:pt x="844" y="1553"/>
                  </a:cubicBezTo>
                  <a:cubicBezTo>
                    <a:pt x="738" y="1578"/>
                    <a:pt x="636" y="1629"/>
                    <a:pt x="553" y="1702"/>
                  </a:cubicBezTo>
                  <a:cubicBezTo>
                    <a:pt x="462" y="1781"/>
                    <a:pt x="390" y="1902"/>
                    <a:pt x="422" y="2018"/>
                  </a:cubicBezTo>
                  <a:cubicBezTo>
                    <a:pt x="443" y="2102"/>
                    <a:pt x="515" y="2166"/>
                    <a:pt x="596" y="2196"/>
                  </a:cubicBezTo>
                  <a:cubicBezTo>
                    <a:pt x="638" y="2210"/>
                    <a:pt x="682" y="2216"/>
                    <a:pt x="727" y="2216"/>
                  </a:cubicBezTo>
                  <a:cubicBezTo>
                    <a:pt x="768" y="2216"/>
                    <a:pt x="810" y="2211"/>
                    <a:pt x="852" y="2203"/>
                  </a:cubicBezTo>
                  <a:cubicBezTo>
                    <a:pt x="1122" y="2147"/>
                    <a:pt x="1355" y="1937"/>
                    <a:pt x="1441" y="1675"/>
                  </a:cubicBezTo>
                  <a:cubicBezTo>
                    <a:pt x="1519" y="1827"/>
                    <a:pt x="1452" y="2026"/>
                    <a:pt x="1539" y="2173"/>
                  </a:cubicBezTo>
                  <a:cubicBezTo>
                    <a:pt x="1590" y="2261"/>
                    <a:pt x="1693" y="2310"/>
                    <a:pt x="1795" y="2310"/>
                  </a:cubicBezTo>
                  <a:cubicBezTo>
                    <a:pt x="1829" y="2310"/>
                    <a:pt x="1864" y="2304"/>
                    <a:pt x="1896" y="2292"/>
                  </a:cubicBezTo>
                  <a:cubicBezTo>
                    <a:pt x="2025" y="2248"/>
                    <a:pt x="2118" y="2123"/>
                    <a:pt x="2141" y="1988"/>
                  </a:cubicBezTo>
                  <a:cubicBezTo>
                    <a:pt x="2165" y="1854"/>
                    <a:pt x="2125" y="1713"/>
                    <a:pt x="2052" y="1598"/>
                  </a:cubicBezTo>
                  <a:cubicBezTo>
                    <a:pt x="1984" y="1489"/>
                    <a:pt x="1885" y="1401"/>
                    <a:pt x="1770" y="1345"/>
                  </a:cubicBezTo>
                  <a:lnTo>
                    <a:pt x="1770" y="1345"/>
                  </a:lnTo>
                  <a:cubicBezTo>
                    <a:pt x="1801" y="1354"/>
                    <a:pt x="1833" y="1358"/>
                    <a:pt x="1865" y="1358"/>
                  </a:cubicBezTo>
                  <a:cubicBezTo>
                    <a:pt x="1969" y="1358"/>
                    <a:pt x="2078" y="1318"/>
                    <a:pt x="2175" y="1275"/>
                  </a:cubicBezTo>
                  <a:cubicBezTo>
                    <a:pt x="2258" y="1238"/>
                    <a:pt x="2341" y="1199"/>
                    <a:pt x="2405" y="1136"/>
                  </a:cubicBezTo>
                  <a:cubicBezTo>
                    <a:pt x="2476" y="1074"/>
                    <a:pt x="2523" y="987"/>
                    <a:pt x="2516" y="897"/>
                  </a:cubicBezTo>
                  <a:cubicBezTo>
                    <a:pt x="2510" y="805"/>
                    <a:pt x="2446" y="724"/>
                    <a:pt x="2367" y="677"/>
                  </a:cubicBezTo>
                  <a:cubicBezTo>
                    <a:pt x="2287" y="630"/>
                    <a:pt x="2195" y="613"/>
                    <a:pt x="2102" y="605"/>
                  </a:cubicBezTo>
                  <a:cubicBezTo>
                    <a:pt x="2074" y="603"/>
                    <a:pt x="2046" y="602"/>
                    <a:pt x="2017" y="602"/>
                  </a:cubicBezTo>
                  <a:cubicBezTo>
                    <a:pt x="1926" y="602"/>
                    <a:pt x="1834" y="614"/>
                    <a:pt x="1749" y="649"/>
                  </a:cubicBezTo>
                  <a:cubicBezTo>
                    <a:pt x="1648" y="689"/>
                    <a:pt x="1584" y="758"/>
                    <a:pt x="1518" y="840"/>
                  </a:cubicBezTo>
                  <a:cubicBezTo>
                    <a:pt x="1498" y="629"/>
                    <a:pt x="1674" y="357"/>
                    <a:pt x="1557" y="163"/>
                  </a:cubicBezTo>
                  <a:cubicBezTo>
                    <a:pt x="1519" y="100"/>
                    <a:pt x="1459" y="55"/>
                    <a:pt x="1391" y="27"/>
                  </a:cubicBezTo>
                  <a:cubicBezTo>
                    <a:pt x="1348" y="9"/>
                    <a:pt x="1299" y="0"/>
                    <a:pt x="1252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43"/>
            <p:cNvSpPr/>
            <p:nvPr/>
          </p:nvSpPr>
          <p:spPr>
            <a:xfrm>
              <a:off x="4377878" y="1017342"/>
              <a:ext cx="10599" cy="19530"/>
            </a:xfrm>
            <a:custGeom>
              <a:rect b="b" l="l" r="r" t="t"/>
              <a:pathLst>
                <a:path extrusionOk="0" h="492" w="267">
                  <a:moveTo>
                    <a:pt x="20" y="0"/>
                  </a:moveTo>
                  <a:cubicBezTo>
                    <a:pt x="2" y="44"/>
                    <a:pt x="0" y="95"/>
                    <a:pt x="10" y="142"/>
                  </a:cubicBezTo>
                  <a:cubicBezTo>
                    <a:pt x="22" y="214"/>
                    <a:pt x="63" y="278"/>
                    <a:pt x="106" y="338"/>
                  </a:cubicBezTo>
                  <a:cubicBezTo>
                    <a:pt x="152" y="397"/>
                    <a:pt x="205" y="453"/>
                    <a:pt x="267" y="492"/>
                  </a:cubicBezTo>
                  <a:cubicBezTo>
                    <a:pt x="191" y="354"/>
                    <a:pt x="119" y="214"/>
                    <a:pt x="50" y="68"/>
                  </a:cubicBezTo>
                  <a:cubicBezTo>
                    <a:pt x="41" y="46"/>
                    <a:pt x="29" y="23"/>
                    <a:pt x="20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43"/>
            <p:cNvSpPr/>
            <p:nvPr/>
          </p:nvSpPr>
          <p:spPr>
            <a:xfrm>
              <a:off x="4382483" y="1044414"/>
              <a:ext cx="20840" cy="22388"/>
            </a:xfrm>
            <a:custGeom>
              <a:rect b="b" l="l" r="r" t="t"/>
              <a:pathLst>
                <a:path extrusionOk="0" h="564" w="525">
                  <a:moveTo>
                    <a:pt x="260" y="0"/>
                  </a:moveTo>
                  <a:cubicBezTo>
                    <a:pt x="156" y="55"/>
                    <a:pt x="51" y="111"/>
                    <a:pt x="20" y="215"/>
                  </a:cubicBezTo>
                  <a:cubicBezTo>
                    <a:pt x="1" y="270"/>
                    <a:pt x="7" y="331"/>
                    <a:pt x="26" y="386"/>
                  </a:cubicBezTo>
                  <a:cubicBezTo>
                    <a:pt x="60" y="482"/>
                    <a:pt x="148" y="564"/>
                    <a:pt x="249" y="564"/>
                  </a:cubicBezTo>
                  <a:cubicBezTo>
                    <a:pt x="251" y="564"/>
                    <a:pt x="253" y="564"/>
                    <a:pt x="256" y="564"/>
                  </a:cubicBezTo>
                  <a:cubicBezTo>
                    <a:pt x="309" y="562"/>
                    <a:pt x="359" y="537"/>
                    <a:pt x="405" y="508"/>
                  </a:cubicBezTo>
                  <a:cubicBezTo>
                    <a:pt x="448" y="481"/>
                    <a:pt x="488" y="449"/>
                    <a:pt x="525" y="414"/>
                  </a:cubicBezTo>
                  <a:cubicBezTo>
                    <a:pt x="432" y="282"/>
                    <a:pt x="345" y="143"/>
                    <a:pt x="2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43"/>
            <p:cNvSpPr/>
            <p:nvPr/>
          </p:nvSpPr>
          <p:spPr>
            <a:xfrm>
              <a:off x="4348861" y="1086571"/>
              <a:ext cx="9447" cy="25008"/>
            </a:xfrm>
            <a:custGeom>
              <a:rect b="b" l="l" r="r" t="t"/>
              <a:pathLst>
                <a:path extrusionOk="0" h="630" w="238">
                  <a:moveTo>
                    <a:pt x="0" y="1"/>
                  </a:moveTo>
                  <a:cubicBezTo>
                    <a:pt x="0" y="185"/>
                    <a:pt x="0" y="367"/>
                    <a:pt x="2" y="552"/>
                  </a:cubicBezTo>
                  <a:cubicBezTo>
                    <a:pt x="2" y="578"/>
                    <a:pt x="2" y="604"/>
                    <a:pt x="3" y="630"/>
                  </a:cubicBezTo>
                  <a:cubicBezTo>
                    <a:pt x="78" y="612"/>
                    <a:pt x="148" y="572"/>
                    <a:pt x="190" y="508"/>
                  </a:cubicBezTo>
                  <a:cubicBezTo>
                    <a:pt x="238" y="430"/>
                    <a:pt x="237" y="329"/>
                    <a:pt x="201" y="242"/>
                  </a:cubicBezTo>
                  <a:cubicBezTo>
                    <a:pt x="165" y="158"/>
                    <a:pt x="102" y="88"/>
                    <a:pt x="31" y="27"/>
                  </a:cubicBezTo>
                  <a:cubicBezTo>
                    <a:pt x="21" y="17"/>
                    <a:pt x="11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43"/>
            <p:cNvSpPr/>
            <p:nvPr/>
          </p:nvSpPr>
          <p:spPr>
            <a:xfrm>
              <a:off x="4349258" y="970899"/>
              <a:ext cx="10876" cy="34257"/>
            </a:xfrm>
            <a:custGeom>
              <a:rect b="b" l="l" r="r" t="t"/>
              <a:pathLst>
                <a:path extrusionOk="0" h="863" w="274">
                  <a:moveTo>
                    <a:pt x="13" y="1"/>
                  </a:moveTo>
                  <a:cubicBezTo>
                    <a:pt x="8" y="287"/>
                    <a:pt x="5" y="576"/>
                    <a:pt x="1" y="862"/>
                  </a:cubicBezTo>
                  <a:cubicBezTo>
                    <a:pt x="3" y="862"/>
                    <a:pt x="4" y="860"/>
                    <a:pt x="5" y="860"/>
                  </a:cubicBezTo>
                  <a:cubicBezTo>
                    <a:pt x="134" y="816"/>
                    <a:pt x="224" y="691"/>
                    <a:pt x="249" y="557"/>
                  </a:cubicBezTo>
                  <a:cubicBezTo>
                    <a:pt x="273" y="421"/>
                    <a:pt x="234" y="282"/>
                    <a:pt x="161" y="166"/>
                  </a:cubicBezTo>
                  <a:cubicBezTo>
                    <a:pt x="120" y="104"/>
                    <a:pt x="70" y="48"/>
                    <a:pt x="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43"/>
            <p:cNvSpPr/>
            <p:nvPr/>
          </p:nvSpPr>
          <p:spPr>
            <a:xfrm>
              <a:off x="4349854" y="938032"/>
              <a:ext cx="9884" cy="29930"/>
            </a:xfrm>
            <a:custGeom>
              <a:rect b="b" l="l" r="r" t="t"/>
              <a:pathLst>
                <a:path extrusionOk="0" h="754" w="249">
                  <a:moveTo>
                    <a:pt x="89" y="1"/>
                  </a:moveTo>
                  <a:cubicBezTo>
                    <a:pt x="64" y="1"/>
                    <a:pt x="40" y="3"/>
                    <a:pt x="15" y="5"/>
                  </a:cubicBezTo>
                  <a:cubicBezTo>
                    <a:pt x="9" y="254"/>
                    <a:pt x="4" y="505"/>
                    <a:pt x="0" y="754"/>
                  </a:cubicBezTo>
                  <a:cubicBezTo>
                    <a:pt x="83" y="744"/>
                    <a:pt x="170" y="714"/>
                    <a:pt x="249" y="681"/>
                  </a:cubicBezTo>
                  <a:cubicBezTo>
                    <a:pt x="187" y="456"/>
                    <a:pt x="133" y="229"/>
                    <a:pt x="89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43"/>
            <p:cNvSpPr/>
            <p:nvPr/>
          </p:nvSpPr>
          <p:spPr>
            <a:xfrm>
              <a:off x="4486841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5"/>
                    <a:pt x="972" y="212"/>
                    <a:pt x="960" y="279"/>
                  </a:cubicBezTo>
                  <a:cubicBezTo>
                    <a:pt x="922" y="506"/>
                    <a:pt x="967" y="747"/>
                    <a:pt x="1084" y="945"/>
                  </a:cubicBezTo>
                  <a:lnTo>
                    <a:pt x="1084" y="945"/>
                  </a:lnTo>
                  <a:cubicBezTo>
                    <a:pt x="1046" y="883"/>
                    <a:pt x="904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9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6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6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9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1" y="1675"/>
                  </a:cubicBezTo>
                  <a:cubicBezTo>
                    <a:pt x="1519" y="1827"/>
                    <a:pt x="1450" y="2027"/>
                    <a:pt x="1538" y="2174"/>
                  </a:cubicBezTo>
                  <a:cubicBezTo>
                    <a:pt x="1589" y="2261"/>
                    <a:pt x="1692" y="2311"/>
                    <a:pt x="1795" y="2311"/>
                  </a:cubicBezTo>
                  <a:cubicBezTo>
                    <a:pt x="1829" y="2311"/>
                    <a:pt x="1864" y="2305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40" y="1200"/>
                    <a:pt x="2405" y="1138"/>
                  </a:cubicBezTo>
                  <a:cubicBezTo>
                    <a:pt x="2475" y="1075"/>
                    <a:pt x="2522" y="988"/>
                    <a:pt x="2516" y="898"/>
                  </a:cubicBezTo>
                  <a:cubicBezTo>
                    <a:pt x="2509" y="806"/>
                    <a:pt x="2446" y="725"/>
                    <a:pt x="2366" y="678"/>
                  </a:cubicBezTo>
                  <a:cubicBezTo>
                    <a:pt x="2286" y="632"/>
                    <a:pt x="2194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1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43"/>
            <p:cNvSpPr/>
            <p:nvPr/>
          </p:nvSpPr>
          <p:spPr>
            <a:xfrm>
              <a:off x="448406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8" y="1"/>
                  </a:moveTo>
                  <a:cubicBezTo>
                    <a:pt x="1027" y="1"/>
                    <a:pt x="965" y="18"/>
                    <a:pt x="913" y="51"/>
                  </a:cubicBezTo>
                  <a:cubicBezTo>
                    <a:pt x="820" y="108"/>
                    <a:pt x="758" y="207"/>
                    <a:pt x="728" y="311"/>
                  </a:cubicBezTo>
                  <a:cubicBezTo>
                    <a:pt x="701" y="410"/>
                    <a:pt x="701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2" y="457"/>
                    <a:pt x="470" y="412"/>
                  </a:cubicBezTo>
                  <a:cubicBezTo>
                    <a:pt x="405" y="382"/>
                    <a:pt x="337" y="355"/>
                    <a:pt x="265" y="347"/>
                  </a:cubicBezTo>
                  <a:cubicBezTo>
                    <a:pt x="259" y="347"/>
                    <a:pt x="252" y="347"/>
                    <a:pt x="245" y="347"/>
                  </a:cubicBezTo>
                  <a:cubicBezTo>
                    <a:pt x="179" y="347"/>
                    <a:pt x="112" y="366"/>
                    <a:pt x="65" y="413"/>
                  </a:cubicBezTo>
                  <a:cubicBezTo>
                    <a:pt x="14" y="466"/>
                    <a:pt x="1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39" y="959"/>
                    <a:pt x="326" y="1002"/>
                  </a:cubicBezTo>
                  <a:cubicBezTo>
                    <a:pt x="384" y="1031"/>
                    <a:pt x="441" y="1039"/>
                    <a:pt x="501" y="1039"/>
                  </a:cubicBezTo>
                  <a:cubicBezTo>
                    <a:pt x="522" y="1039"/>
                    <a:pt x="543" y="1038"/>
                    <a:pt x="564" y="1037"/>
                  </a:cubicBezTo>
                  <a:lnTo>
                    <a:pt x="564" y="1037"/>
                  </a:lnTo>
                  <a:cubicBezTo>
                    <a:pt x="450" y="1161"/>
                    <a:pt x="192" y="1200"/>
                    <a:pt x="140" y="1373"/>
                  </a:cubicBezTo>
                  <a:cubicBezTo>
                    <a:pt x="124" y="1429"/>
                    <a:pt x="129" y="1490"/>
                    <a:pt x="149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9" y="1723"/>
                  </a:cubicBezTo>
                  <a:cubicBezTo>
                    <a:pt x="433" y="1720"/>
                    <a:pt x="482" y="1695"/>
                    <a:pt x="528" y="1667"/>
                  </a:cubicBezTo>
                  <a:cubicBezTo>
                    <a:pt x="684" y="1568"/>
                    <a:pt x="803" y="1412"/>
                    <a:pt x="858" y="1237"/>
                  </a:cubicBezTo>
                  <a:lnTo>
                    <a:pt x="858" y="1237"/>
                  </a:lnTo>
                  <a:cubicBezTo>
                    <a:pt x="841" y="1293"/>
                    <a:pt x="886" y="1405"/>
                    <a:pt x="904" y="1456"/>
                  </a:cubicBezTo>
                  <a:cubicBezTo>
                    <a:pt x="956" y="1601"/>
                    <a:pt x="1049" y="1746"/>
                    <a:pt x="1194" y="1803"/>
                  </a:cubicBezTo>
                  <a:cubicBezTo>
                    <a:pt x="1228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6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5" y="1151"/>
                    <a:pt x="1621" y="1153"/>
                    <a:pt x="1638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5" y="1002"/>
                    <a:pt x="1885" y="924"/>
                    <a:pt x="1859" y="861"/>
                  </a:cubicBezTo>
                  <a:cubicBezTo>
                    <a:pt x="1833" y="797"/>
                    <a:pt x="1784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8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43"/>
            <p:cNvSpPr/>
            <p:nvPr/>
          </p:nvSpPr>
          <p:spPr>
            <a:xfrm>
              <a:off x="4377402" y="1258450"/>
              <a:ext cx="87329" cy="91378"/>
            </a:xfrm>
            <a:custGeom>
              <a:rect b="b" l="l" r="r" t="t"/>
              <a:pathLst>
                <a:path extrusionOk="0" h="2302" w="2200">
                  <a:moveTo>
                    <a:pt x="1500" y="1"/>
                  </a:moveTo>
                  <a:cubicBezTo>
                    <a:pt x="1482" y="1"/>
                    <a:pt x="1463" y="3"/>
                    <a:pt x="1445" y="7"/>
                  </a:cubicBezTo>
                  <a:cubicBezTo>
                    <a:pt x="1380" y="23"/>
                    <a:pt x="1324" y="65"/>
                    <a:pt x="1275" y="111"/>
                  </a:cubicBezTo>
                  <a:cubicBezTo>
                    <a:pt x="1109" y="270"/>
                    <a:pt x="1000" y="492"/>
                    <a:pt x="976" y="720"/>
                  </a:cubicBezTo>
                  <a:lnTo>
                    <a:pt x="976" y="720"/>
                  </a:lnTo>
                  <a:cubicBezTo>
                    <a:pt x="983" y="648"/>
                    <a:pt x="900" y="522"/>
                    <a:pt x="866" y="463"/>
                  </a:cubicBezTo>
                  <a:cubicBezTo>
                    <a:pt x="765" y="297"/>
                    <a:pt x="617" y="144"/>
                    <a:pt x="425" y="108"/>
                  </a:cubicBezTo>
                  <a:cubicBezTo>
                    <a:pt x="404" y="104"/>
                    <a:pt x="383" y="103"/>
                    <a:pt x="361" y="103"/>
                  </a:cubicBezTo>
                  <a:cubicBezTo>
                    <a:pt x="186" y="103"/>
                    <a:pt x="7" y="228"/>
                    <a:pt x="3" y="403"/>
                  </a:cubicBezTo>
                  <a:cubicBezTo>
                    <a:pt x="1" y="495"/>
                    <a:pt x="46" y="582"/>
                    <a:pt x="96" y="660"/>
                  </a:cubicBezTo>
                  <a:cubicBezTo>
                    <a:pt x="188" y="807"/>
                    <a:pt x="299" y="943"/>
                    <a:pt x="423" y="1064"/>
                  </a:cubicBezTo>
                  <a:cubicBezTo>
                    <a:pt x="337" y="1027"/>
                    <a:pt x="245" y="1006"/>
                    <a:pt x="153" y="1006"/>
                  </a:cubicBezTo>
                  <a:cubicBezTo>
                    <a:pt x="135" y="1006"/>
                    <a:pt x="118" y="1007"/>
                    <a:pt x="101" y="1008"/>
                  </a:cubicBezTo>
                  <a:cubicBezTo>
                    <a:pt x="75" y="1009"/>
                    <a:pt x="49" y="1014"/>
                    <a:pt x="24" y="1020"/>
                  </a:cubicBezTo>
                  <a:lnTo>
                    <a:pt x="24" y="1021"/>
                  </a:lnTo>
                  <a:cubicBezTo>
                    <a:pt x="111" y="1238"/>
                    <a:pt x="206" y="1451"/>
                    <a:pt x="313" y="1658"/>
                  </a:cubicBezTo>
                  <a:cubicBezTo>
                    <a:pt x="331" y="1659"/>
                    <a:pt x="348" y="1660"/>
                    <a:pt x="366" y="1660"/>
                  </a:cubicBezTo>
                  <a:cubicBezTo>
                    <a:pt x="529" y="1660"/>
                    <a:pt x="693" y="1611"/>
                    <a:pt x="827" y="1517"/>
                  </a:cubicBezTo>
                  <a:lnTo>
                    <a:pt x="827" y="1517"/>
                  </a:lnTo>
                  <a:cubicBezTo>
                    <a:pt x="798" y="1687"/>
                    <a:pt x="624" y="1806"/>
                    <a:pt x="606" y="1977"/>
                  </a:cubicBezTo>
                  <a:cubicBezTo>
                    <a:pt x="591" y="2111"/>
                    <a:pt x="690" y="2244"/>
                    <a:pt x="820" y="2286"/>
                  </a:cubicBezTo>
                  <a:cubicBezTo>
                    <a:pt x="853" y="2296"/>
                    <a:pt x="888" y="2301"/>
                    <a:pt x="922" y="2301"/>
                  </a:cubicBezTo>
                  <a:cubicBezTo>
                    <a:pt x="1023" y="2301"/>
                    <a:pt x="1125" y="2259"/>
                    <a:pt x="1198" y="2189"/>
                  </a:cubicBezTo>
                  <a:cubicBezTo>
                    <a:pt x="1298" y="2096"/>
                    <a:pt x="1351" y="1960"/>
                    <a:pt x="1362" y="1825"/>
                  </a:cubicBezTo>
                  <a:cubicBezTo>
                    <a:pt x="1372" y="1694"/>
                    <a:pt x="1344" y="1561"/>
                    <a:pt x="1283" y="1446"/>
                  </a:cubicBezTo>
                  <a:lnTo>
                    <a:pt x="1283" y="1446"/>
                  </a:lnTo>
                  <a:cubicBezTo>
                    <a:pt x="1363" y="1557"/>
                    <a:pt x="1516" y="1607"/>
                    <a:pt x="1655" y="1638"/>
                  </a:cubicBezTo>
                  <a:cubicBezTo>
                    <a:pt x="1725" y="1654"/>
                    <a:pt x="1798" y="1669"/>
                    <a:pt x="1871" y="1669"/>
                  </a:cubicBezTo>
                  <a:cubicBezTo>
                    <a:pt x="1888" y="1669"/>
                    <a:pt x="1905" y="1668"/>
                    <a:pt x="1922" y="1666"/>
                  </a:cubicBezTo>
                  <a:cubicBezTo>
                    <a:pt x="2012" y="1658"/>
                    <a:pt x="2101" y="1615"/>
                    <a:pt x="2149" y="1539"/>
                  </a:cubicBezTo>
                  <a:cubicBezTo>
                    <a:pt x="2199" y="1461"/>
                    <a:pt x="2197" y="1359"/>
                    <a:pt x="2163" y="1274"/>
                  </a:cubicBezTo>
                  <a:cubicBezTo>
                    <a:pt x="2126" y="1189"/>
                    <a:pt x="2064" y="1119"/>
                    <a:pt x="1993" y="1057"/>
                  </a:cubicBezTo>
                  <a:cubicBezTo>
                    <a:pt x="1903" y="978"/>
                    <a:pt x="1801" y="911"/>
                    <a:pt x="1686" y="880"/>
                  </a:cubicBezTo>
                  <a:cubicBezTo>
                    <a:pt x="1647" y="870"/>
                    <a:pt x="1611" y="865"/>
                    <a:pt x="1574" y="865"/>
                  </a:cubicBezTo>
                  <a:cubicBezTo>
                    <a:pt x="1511" y="865"/>
                    <a:pt x="1450" y="878"/>
                    <a:pt x="1385" y="896"/>
                  </a:cubicBezTo>
                  <a:cubicBezTo>
                    <a:pt x="1497" y="715"/>
                    <a:pt x="1800" y="603"/>
                    <a:pt x="1822" y="377"/>
                  </a:cubicBezTo>
                  <a:cubicBezTo>
                    <a:pt x="1831" y="305"/>
                    <a:pt x="1810" y="232"/>
                    <a:pt x="1772" y="170"/>
                  </a:cubicBezTo>
                  <a:cubicBezTo>
                    <a:pt x="1715" y="74"/>
                    <a:pt x="1609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43"/>
            <p:cNvSpPr/>
            <p:nvPr/>
          </p:nvSpPr>
          <p:spPr>
            <a:xfrm>
              <a:off x="4380419" y="1126940"/>
              <a:ext cx="100190" cy="91695"/>
            </a:xfrm>
            <a:custGeom>
              <a:rect b="b" l="l" r="r" t="t"/>
              <a:pathLst>
                <a:path extrusionOk="0" h="2310" w="2524">
                  <a:moveTo>
                    <a:pt x="1252" y="0"/>
                  </a:moveTo>
                  <a:cubicBezTo>
                    <a:pt x="1168" y="0"/>
                    <a:pt x="1086" y="29"/>
                    <a:pt x="1034" y="93"/>
                  </a:cubicBezTo>
                  <a:cubicBezTo>
                    <a:pt x="990" y="145"/>
                    <a:pt x="972" y="212"/>
                    <a:pt x="961" y="277"/>
                  </a:cubicBezTo>
                  <a:cubicBezTo>
                    <a:pt x="923" y="504"/>
                    <a:pt x="967" y="746"/>
                    <a:pt x="1085" y="945"/>
                  </a:cubicBezTo>
                  <a:lnTo>
                    <a:pt x="1085" y="945"/>
                  </a:lnTo>
                  <a:cubicBezTo>
                    <a:pt x="1046" y="882"/>
                    <a:pt x="905" y="831"/>
                    <a:pt x="842" y="806"/>
                  </a:cubicBezTo>
                  <a:cubicBezTo>
                    <a:pt x="737" y="764"/>
                    <a:pt x="622" y="735"/>
                    <a:pt x="510" y="735"/>
                  </a:cubicBezTo>
                  <a:cubicBezTo>
                    <a:pt x="429" y="735"/>
                    <a:pt x="349" y="750"/>
                    <a:pt x="276" y="786"/>
                  </a:cubicBezTo>
                  <a:cubicBezTo>
                    <a:pt x="102" y="874"/>
                    <a:pt x="1" y="1116"/>
                    <a:pt x="114" y="1275"/>
                  </a:cubicBezTo>
                  <a:cubicBezTo>
                    <a:pt x="167" y="1350"/>
                    <a:pt x="256" y="1392"/>
                    <a:pt x="342" y="1426"/>
                  </a:cubicBezTo>
                  <a:cubicBezTo>
                    <a:pt x="504" y="1488"/>
                    <a:pt x="673" y="1530"/>
                    <a:pt x="844" y="1553"/>
                  </a:cubicBezTo>
                  <a:cubicBezTo>
                    <a:pt x="738" y="1578"/>
                    <a:pt x="636" y="1629"/>
                    <a:pt x="553" y="1702"/>
                  </a:cubicBezTo>
                  <a:cubicBezTo>
                    <a:pt x="462" y="1781"/>
                    <a:pt x="390" y="1902"/>
                    <a:pt x="422" y="2018"/>
                  </a:cubicBezTo>
                  <a:cubicBezTo>
                    <a:pt x="443" y="2102"/>
                    <a:pt x="515" y="2166"/>
                    <a:pt x="596" y="2196"/>
                  </a:cubicBezTo>
                  <a:cubicBezTo>
                    <a:pt x="639" y="2210"/>
                    <a:pt x="684" y="2217"/>
                    <a:pt x="729" y="2217"/>
                  </a:cubicBezTo>
                  <a:cubicBezTo>
                    <a:pt x="770" y="2217"/>
                    <a:pt x="811" y="2212"/>
                    <a:pt x="852" y="2203"/>
                  </a:cubicBezTo>
                  <a:cubicBezTo>
                    <a:pt x="1122" y="2147"/>
                    <a:pt x="1355" y="1937"/>
                    <a:pt x="1441" y="1675"/>
                  </a:cubicBezTo>
                  <a:cubicBezTo>
                    <a:pt x="1519" y="1827"/>
                    <a:pt x="1452" y="2026"/>
                    <a:pt x="1539" y="2173"/>
                  </a:cubicBezTo>
                  <a:cubicBezTo>
                    <a:pt x="1590" y="2261"/>
                    <a:pt x="1693" y="2310"/>
                    <a:pt x="1795" y="2310"/>
                  </a:cubicBezTo>
                  <a:cubicBezTo>
                    <a:pt x="1829" y="2310"/>
                    <a:pt x="1864" y="2304"/>
                    <a:pt x="1896" y="2292"/>
                  </a:cubicBezTo>
                  <a:cubicBezTo>
                    <a:pt x="2025" y="2248"/>
                    <a:pt x="2118" y="2123"/>
                    <a:pt x="2141" y="1988"/>
                  </a:cubicBezTo>
                  <a:cubicBezTo>
                    <a:pt x="2165" y="1854"/>
                    <a:pt x="2125" y="1713"/>
                    <a:pt x="2052" y="1598"/>
                  </a:cubicBezTo>
                  <a:cubicBezTo>
                    <a:pt x="1984" y="1489"/>
                    <a:pt x="1885" y="1401"/>
                    <a:pt x="1770" y="1345"/>
                  </a:cubicBezTo>
                  <a:lnTo>
                    <a:pt x="1770" y="1345"/>
                  </a:lnTo>
                  <a:cubicBezTo>
                    <a:pt x="1801" y="1354"/>
                    <a:pt x="1833" y="1358"/>
                    <a:pt x="1865" y="1358"/>
                  </a:cubicBezTo>
                  <a:cubicBezTo>
                    <a:pt x="1969" y="1358"/>
                    <a:pt x="2078" y="1318"/>
                    <a:pt x="2175" y="1275"/>
                  </a:cubicBezTo>
                  <a:cubicBezTo>
                    <a:pt x="2258" y="1238"/>
                    <a:pt x="2341" y="1199"/>
                    <a:pt x="2405" y="1136"/>
                  </a:cubicBezTo>
                  <a:cubicBezTo>
                    <a:pt x="2476" y="1074"/>
                    <a:pt x="2523" y="987"/>
                    <a:pt x="2516" y="897"/>
                  </a:cubicBezTo>
                  <a:cubicBezTo>
                    <a:pt x="2510" y="805"/>
                    <a:pt x="2446" y="724"/>
                    <a:pt x="2367" y="677"/>
                  </a:cubicBezTo>
                  <a:cubicBezTo>
                    <a:pt x="2287" y="630"/>
                    <a:pt x="2195" y="613"/>
                    <a:pt x="2102" y="605"/>
                  </a:cubicBezTo>
                  <a:cubicBezTo>
                    <a:pt x="2074" y="603"/>
                    <a:pt x="2046" y="602"/>
                    <a:pt x="2017" y="602"/>
                  </a:cubicBezTo>
                  <a:cubicBezTo>
                    <a:pt x="1926" y="602"/>
                    <a:pt x="1834" y="614"/>
                    <a:pt x="1749" y="649"/>
                  </a:cubicBezTo>
                  <a:cubicBezTo>
                    <a:pt x="1648" y="689"/>
                    <a:pt x="1584" y="758"/>
                    <a:pt x="1518" y="840"/>
                  </a:cubicBezTo>
                  <a:cubicBezTo>
                    <a:pt x="1498" y="629"/>
                    <a:pt x="1674" y="357"/>
                    <a:pt x="1557" y="163"/>
                  </a:cubicBezTo>
                  <a:cubicBezTo>
                    <a:pt x="1519" y="100"/>
                    <a:pt x="1459" y="55"/>
                    <a:pt x="1391" y="27"/>
                  </a:cubicBezTo>
                  <a:cubicBezTo>
                    <a:pt x="1348" y="9"/>
                    <a:pt x="1299" y="0"/>
                    <a:pt x="12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43"/>
            <p:cNvSpPr/>
            <p:nvPr/>
          </p:nvSpPr>
          <p:spPr>
            <a:xfrm>
              <a:off x="5572656" y="726934"/>
              <a:ext cx="49539" cy="34971"/>
            </a:xfrm>
            <a:custGeom>
              <a:rect b="b" l="l" r="r" t="t"/>
              <a:pathLst>
                <a:path extrusionOk="0" h="881" w="1248">
                  <a:moveTo>
                    <a:pt x="359" y="0"/>
                  </a:moveTo>
                  <a:cubicBezTo>
                    <a:pt x="324" y="0"/>
                    <a:pt x="289" y="3"/>
                    <a:pt x="254" y="9"/>
                  </a:cubicBezTo>
                  <a:cubicBezTo>
                    <a:pt x="165" y="25"/>
                    <a:pt x="66" y="72"/>
                    <a:pt x="22" y="147"/>
                  </a:cubicBezTo>
                  <a:cubicBezTo>
                    <a:pt x="321" y="278"/>
                    <a:pt x="610" y="417"/>
                    <a:pt x="855" y="594"/>
                  </a:cubicBezTo>
                  <a:cubicBezTo>
                    <a:pt x="571" y="471"/>
                    <a:pt x="293" y="272"/>
                    <a:pt x="0" y="233"/>
                  </a:cubicBezTo>
                  <a:lnTo>
                    <a:pt x="0" y="233"/>
                  </a:lnTo>
                  <a:cubicBezTo>
                    <a:pt x="0" y="249"/>
                    <a:pt x="1" y="263"/>
                    <a:pt x="6" y="280"/>
                  </a:cubicBezTo>
                  <a:cubicBezTo>
                    <a:pt x="26" y="350"/>
                    <a:pt x="74" y="408"/>
                    <a:pt x="123" y="462"/>
                  </a:cubicBezTo>
                  <a:cubicBezTo>
                    <a:pt x="197" y="542"/>
                    <a:pt x="280" y="614"/>
                    <a:pt x="366" y="678"/>
                  </a:cubicBezTo>
                  <a:cubicBezTo>
                    <a:pt x="467" y="755"/>
                    <a:pt x="573" y="825"/>
                    <a:pt x="694" y="858"/>
                  </a:cubicBezTo>
                  <a:cubicBezTo>
                    <a:pt x="753" y="874"/>
                    <a:pt x="813" y="881"/>
                    <a:pt x="874" y="881"/>
                  </a:cubicBezTo>
                  <a:cubicBezTo>
                    <a:pt x="998" y="881"/>
                    <a:pt x="1125" y="854"/>
                    <a:pt x="1248" y="827"/>
                  </a:cubicBezTo>
                  <a:cubicBezTo>
                    <a:pt x="1175" y="720"/>
                    <a:pt x="1167" y="582"/>
                    <a:pt x="1120" y="462"/>
                  </a:cubicBezTo>
                  <a:cubicBezTo>
                    <a:pt x="1029" y="231"/>
                    <a:pt x="796" y="83"/>
                    <a:pt x="556" y="26"/>
                  </a:cubicBezTo>
                  <a:cubicBezTo>
                    <a:pt x="491" y="10"/>
                    <a:pt x="425" y="0"/>
                    <a:pt x="359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43"/>
            <p:cNvSpPr/>
            <p:nvPr/>
          </p:nvSpPr>
          <p:spPr>
            <a:xfrm>
              <a:off x="5577380" y="653776"/>
              <a:ext cx="21475" cy="23102"/>
            </a:xfrm>
            <a:custGeom>
              <a:rect b="b" l="l" r="r" t="t"/>
              <a:pathLst>
                <a:path extrusionOk="0" h="582" w="541">
                  <a:moveTo>
                    <a:pt x="265" y="1"/>
                  </a:moveTo>
                  <a:cubicBezTo>
                    <a:pt x="256" y="1"/>
                    <a:pt x="248" y="1"/>
                    <a:pt x="239" y="2"/>
                  </a:cubicBezTo>
                  <a:cubicBezTo>
                    <a:pt x="162" y="142"/>
                    <a:pt x="82" y="283"/>
                    <a:pt x="1" y="422"/>
                  </a:cubicBezTo>
                  <a:cubicBezTo>
                    <a:pt x="66" y="501"/>
                    <a:pt x="158" y="557"/>
                    <a:pt x="260" y="575"/>
                  </a:cubicBezTo>
                  <a:cubicBezTo>
                    <a:pt x="281" y="579"/>
                    <a:pt x="302" y="582"/>
                    <a:pt x="324" y="582"/>
                  </a:cubicBezTo>
                  <a:cubicBezTo>
                    <a:pt x="369" y="582"/>
                    <a:pt x="413" y="570"/>
                    <a:pt x="447" y="542"/>
                  </a:cubicBezTo>
                  <a:cubicBezTo>
                    <a:pt x="494" y="504"/>
                    <a:pt x="512" y="441"/>
                    <a:pt x="522" y="381"/>
                  </a:cubicBezTo>
                  <a:cubicBezTo>
                    <a:pt x="540" y="251"/>
                    <a:pt x="497" y="106"/>
                    <a:pt x="382" y="32"/>
                  </a:cubicBezTo>
                  <a:cubicBezTo>
                    <a:pt x="350" y="10"/>
                    <a:pt x="309" y="1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43"/>
            <p:cNvSpPr/>
            <p:nvPr/>
          </p:nvSpPr>
          <p:spPr>
            <a:xfrm>
              <a:off x="5468418" y="1024765"/>
              <a:ext cx="19371" cy="18855"/>
            </a:xfrm>
            <a:custGeom>
              <a:rect b="b" l="l" r="r" t="t"/>
              <a:pathLst>
                <a:path extrusionOk="0" h="475" w="488">
                  <a:moveTo>
                    <a:pt x="185" y="0"/>
                  </a:moveTo>
                  <a:cubicBezTo>
                    <a:pt x="162" y="0"/>
                    <a:pt x="139" y="5"/>
                    <a:pt x="119" y="16"/>
                  </a:cubicBezTo>
                  <a:cubicBezTo>
                    <a:pt x="76" y="38"/>
                    <a:pt x="51" y="85"/>
                    <a:pt x="36" y="131"/>
                  </a:cubicBezTo>
                  <a:cubicBezTo>
                    <a:pt x="1" y="230"/>
                    <a:pt x="11" y="350"/>
                    <a:pt x="89" y="427"/>
                  </a:cubicBezTo>
                  <a:cubicBezTo>
                    <a:pt x="124" y="462"/>
                    <a:pt x="182" y="475"/>
                    <a:pt x="239" y="475"/>
                  </a:cubicBezTo>
                  <a:cubicBezTo>
                    <a:pt x="284" y="475"/>
                    <a:pt x="329" y="467"/>
                    <a:pt x="362" y="455"/>
                  </a:cubicBezTo>
                  <a:cubicBezTo>
                    <a:pt x="419" y="433"/>
                    <a:pt x="473" y="386"/>
                    <a:pt x="484" y="324"/>
                  </a:cubicBezTo>
                  <a:cubicBezTo>
                    <a:pt x="488" y="289"/>
                    <a:pt x="482" y="255"/>
                    <a:pt x="469" y="222"/>
                  </a:cubicBezTo>
                  <a:cubicBezTo>
                    <a:pt x="434" y="131"/>
                    <a:pt x="360" y="55"/>
                    <a:pt x="270" y="18"/>
                  </a:cubicBezTo>
                  <a:cubicBezTo>
                    <a:pt x="243" y="8"/>
                    <a:pt x="214" y="0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43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8" y="219"/>
                    <a:pt x="526" y="196"/>
                    <a:pt x="482" y="175"/>
                  </a:cubicBezTo>
                  <a:cubicBezTo>
                    <a:pt x="448" y="158"/>
                    <a:pt x="416" y="141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43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2" y="230"/>
                    <a:pt x="206" y="240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cubicBezTo>
                    <a:pt x="321" y="294"/>
                    <a:pt x="344" y="306"/>
                    <a:pt x="368" y="319"/>
                  </a:cubicBez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43"/>
            <p:cNvSpPr/>
            <p:nvPr/>
          </p:nvSpPr>
          <p:spPr>
            <a:xfrm>
              <a:off x="5361400" y="1079346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2" y="1"/>
                  </a:moveTo>
                  <a:cubicBezTo>
                    <a:pt x="262" y="1"/>
                    <a:pt x="174" y="30"/>
                    <a:pt x="119" y="64"/>
                  </a:cubicBezTo>
                  <a:cubicBezTo>
                    <a:pt x="55" y="105"/>
                    <a:pt x="0" y="173"/>
                    <a:pt x="3" y="252"/>
                  </a:cubicBezTo>
                  <a:cubicBezTo>
                    <a:pt x="4" y="296"/>
                    <a:pt x="22" y="338"/>
                    <a:pt x="46" y="375"/>
                  </a:cubicBezTo>
                  <a:cubicBezTo>
                    <a:pt x="111" y="477"/>
                    <a:pt x="220" y="553"/>
                    <a:pt x="340" y="575"/>
                  </a:cubicBezTo>
                  <a:cubicBezTo>
                    <a:pt x="360" y="579"/>
                    <a:pt x="380" y="581"/>
                    <a:pt x="401" y="581"/>
                  </a:cubicBezTo>
                  <a:cubicBezTo>
                    <a:pt x="447" y="581"/>
                    <a:pt x="492" y="571"/>
                    <a:pt x="526" y="542"/>
                  </a:cubicBezTo>
                  <a:cubicBezTo>
                    <a:pt x="573" y="503"/>
                    <a:pt x="593" y="441"/>
                    <a:pt x="600" y="382"/>
                  </a:cubicBezTo>
                  <a:cubicBezTo>
                    <a:pt x="619" y="251"/>
                    <a:pt x="577" y="107"/>
                    <a:pt x="461" y="32"/>
                  </a:cubicBezTo>
                  <a:cubicBezTo>
                    <a:pt x="428" y="10"/>
                    <a:pt x="386" y="1"/>
                    <a:pt x="342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43"/>
            <p:cNvSpPr/>
            <p:nvPr/>
          </p:nvSpPr>
          <p:spPr>
            <a:xfrm>
              <a:off x="5574840" y="811961"/>
              <a:ext cx="19371" cy="18855"/>
            </a:xfrm>
            <a:custGeom>
              <a:rect b="b" l="l" r="r" t="t"/>
              <a:pathLst>
                <a:path extrusionOk="0" h="475" w="488">
                  <a:moveTo>
                    <a:pt x="183" y="0"/>
                  </a:moveTo>
                  <a:cubicBezTo>
                    <a:pt x="160" y="0"/>
                    <a:pt x="138" y="5"/>
                    <a:pt x="118" y="16"/>
                  </a:cubicBezTo>
                  <a:cubicBezTo>
                    <a:pt x="75" y="38"/>
                    <a:pt x="50" y="86"/>
                    <a:pt x="35" y="131"/>
                  </a:cubicBezTo>
                  <a:cubicBezTo>
                    <a:pt x="0" y="229"/>
                    <a:pt x="11" y="349"/>
                    <a:pt x="89" y="426"/>
                  </a:cubicBezTo>
                  <a:cubicBezTo>
                    <a:pt x="124" y="461"/>
                    <a:pt x="182" y="475"/>
                    <a:pt x="240" y="475"/>
                  </a:cubicBezTo>
                  <a:cubicBezTo>
                    <a:pt x="284" y="475"/>
                    <a:pt x="329" y="467"/>
                    <a:pt x="362" y="454"/>
                  </a:cubicBezTo>
                  <a:cubicBezTo>
                    <a:pt x="419" y="433"/>
                    <a:pt x="472" y="386"/>
                    <a:pt x="482" y="323"/>
                  </a:cubicBezTo>
                  <a:cubicBezTo>
                    <a:pt x="488" y="290"/>
                    <a:pt x="481" y="254"/>
                    <a:pt x="469" y="222"/>
                  </a:cubicBezTo>
                  <a:cubicBezTo>
                    <a:pt x="434" y="131"/>
                    <a:pt x="360" y="56"/>
                    <a:pt x="269" y="19"/>
                  </a:cubicBezTo>
                  <a:cubicBezTo>
                    <a:pt x="242" y="8"/>
                    <a:pt x="212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43"/>
            <p:cNvSpPr/>
            <p:nvPr/>
          </p:nvSpPr>
          <p:spPr>
            <a:xfrm>
              <a:off x="5554635" y="875115"/>
              <a:ext cx="45173" cy="31637"/>
            </a:xfrm>
            <a:custGeom>
              <a:rect b="b" l="l" r="r" t="t"/>
              <a:pathLst>
                <a:path extrusionOk="0" h="797" w="1138">
                  <a:moveTo>
                    <a:pt x="786" y="1"/>
                  </a:moveTo>
                  <a:cubicBezTo>
                    <a:pt x="608" y="1"/>
                    <a:pt x="428" y="73"/>
                    <a:pt x="282" y="181"/>
                  </a:cubicBezTo>
                  <a:cubicBezTo>
                    <a:pt x="200" y="242"/>
                    <a:pt x="125" y="314"/>
                    <a:pt x="74" y="403"/>
                  </a:cubicBezTo>
                  <a:cubicBezTo>
                    <a:pt x="28" y="482"/>
                    <a:pt x="0" y="589"/>
                    <a:pt x="30" y="669"/>
                  </a:cubicBezTo>
                  <a:cubicBezTo>
                    <a:pt x="323" y="527"/>
                    <a:pt x="616" y="392"/>
                    <a:pt x="908" y="319"/>
                  </a:cubicBezTo>
                  <a:lnTo>
                    <a:pt x="908" y="319"/>
                  </a:lnTo>
                  <a:cubicBezTo>
                    <a:pt x="630" y="459"/>
                    <a:pt x="299" y="544"/>
                    <a:pt x="82" y="742"/>
                  </a:cubicBezTo>
                  <a:cubicBezTo>
                    <a:pt x="95" y="752"/>
                    <a:pt x="106" y="761"/>
                    <a:pt x="122" y="767"/>
                  </a:cubicBezTo>
                  <a:cubicBezTo>
                    <a:pt x="172" y="790"/>
                    <a:pt x="227" y="796"/>
                    <a:pt x="281" y="796"/>
                  </a:cubicBezTo>
                  <a:cubicBezTo>
                    <a:pt x="299" y="796"/>
                    <a:pt x="317" y="795"/>
                    <a:pt x="335" y="794"/>
                  </a:cubicBezTo>
                  <a:cubicBezTo>
                    <a:pt x="445" y="789"/>
                    <a:pt x="552" y="771"/>
                    <a:pt x="658" y="747"/>
                  </a:cubicBezTo>
                  <a:cubicBezTo>
                    <a:pt x="731" y="731"/>
                    <a:pt x="806" y="712"/>
                    <a:pt x="875" y="684"/>
                  </a:cubicBezTo>
                  <a:cubicBezTo>
                    <a:pt x="968" y="491"/>
                    <a:pt x="1054" y="298"/>
                    <a:pt x="1137" y="102"/>
                  </a:cubicBezTo>
                  <a:cubicBezTo>
                    <a:pt x="1085" y="78"/>
                    <a:pt x="1032" y="52"/>
                    <a:pt x="979" y="32"/>
                  </a:cubicBezTo>
                  <a:cubicBezTo>
                    <a:pt x="916" y="10"/>
                    <a:pt x="851" y="1"/>
                    <a:pt x="7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43"/>
            <p:cNvSpPr/>
            <p:nvPr/>
          </p:nvSpPr>
          <p:spPr>
            <a:xfrm>
              <a:off x="5466234" y="939739"/>
              <a:ext cx="49579" cy="34971"/>
            </a:xfrm>
            <a:custGeom>
              <a:rect b="b" l="l" r="r" t="t"/>
              <a:pathLst>
                <a:path extrusionOk="0" h="881" w="1249">
                  <a:moveTo>
                    <a:pt x="357" y="0"/>
                  </a:moveTo>
                  <a:cubicBezTo>
                    <a:pt x="323" y="0"/>
                    <a:pt x="288" y="3"/>
                    <a:pt x="255" y="9"/>
                  </a:cubicBezTo>
                  <a:cubicBezTo>
                    <a:pt x="165" y="24"/>
                    <a:pt x="66" y="71"/>
                    <a:pt x="23" y="147"/>
                  </a:cubicBezTo>
                  <a:cubicBezTo>
                    <a:pt x="321" y="279"/>
                    <a:pt x="612" y="416"/>
                    <a:pt x="856" y="593"/>
                  </a:cubicBezTo>
                  <a:cubicBezTo>
                    <a:pt x="571" y="471"/>
                    <a:pt x="294" y="272"/>
                    <a:pt x="0" y="233"/>
                  </a:cubicBezTo>
                  <a:lnTo>
                    <a:pt x="0" y="233"/>
                  </a:lnTo>
                  <a:cubicBezTo>
                    <a:pt x="0" y="248"/>
                    <a:pt x="2" y="263"/>
                    <a:pt x="8" y="280"/>
                  </a:cubicBezTo>
                  <a:cubicBezTo>
                    <a:pt x="26" y="350"/>
                    <a:pt x="75" y="409"/>
                    <a:pt x="123" y="462"/>
                  </a:cubicBezTo>
                  <a:cubicBezTo>
                    <a:pt x="197" y="541"/>
                    <a:pt x="281" y="613"/>
                    <a:pt x="367" y="678"/>
                  </a:cubicBezTo>
                  <a:cubicBezTo>
                    <a:pt x="467" y="754"/>
                    <a:pt x="573" y="825"/>
                    <a:pt x="695" y="858"/>
                  </a:cubicBezTo>
                  <a:cubicBezTo>
                    <a:pt x="755" y="874"/>
                    <a:pt x="815" y="881"/>
                    <a:pt x="876" y="881"/>
                  </a:cubicBezTo>
                  <a:cubicBezTo>
                    <a:pt x="1000" y="881"/>
                    <a:pt x="1126" y="854"/>
                    <a:pt x="1248" y="826"/>
                  </a:cubicBezTo>
                  <a:cubicBezTo>
                    <a:pt x="1175" y="718"/>
                    <a:pt x="1167" y="582"/>
                    <a:pt x="1120" y="462"/>
                  </a:cubicBezTo>
                  <a:cubicBezTo>
                    <a:pt x="1029" y="232"/>
                    <a:pt x="796" y="83"/>
                    <a:pt x="557" y="25"/>
                  </a:cubicBezTo>
                  <a:cubicBezTo>
                    <a:pt x="491" y="10"/>
                    <a:pt x="424" y="0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43"/>
            <p:cNvSpPr/>
            <p:nvPr/>
          </p:nvSpPr>
          <p:spPr>
            <a:xfrm>
              <a:off x="5378389" y="953116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2" y="0"/>
                  </a:moveTo>
                  <a:cubicBezTo>
                    <a:pt x="296" y="0"/>
                    <a:pt x="291" y="1"/>
                    <a:pt x="285" y="1"/>
                  </a:cubicBezTo>
                  <a:cubicBezTo>
                    <a:pt x="174" y="7"/>
                    <a:pt x="67" y="137"/>
                    <a:pt x="29" y="233"/>
                  </a:cubicBezTo>
                  <a:cubicBezTo>
                    <a:pt x="2" y="302"/>
                    <a:pt x="0" y="390"/>
                    <a:pt x="50" y="453"/>
                  </a:cubicBezTo>
                  <a:cubicBezTo>
                    <a:pt x="77" y="487"/>
                    <a:pt x="117" y="509"/>
                    <a:pt x="157" y="525"/>
                  </a:cubicBezTo>
                  <a:cubicBezTo>
                    <a:pt x="207" y="544"/>
                    <a:pt x="262" y="554"/>
                    <a:pt x="316" y="554"/>
                  </a:cubicBezTo>
                  <a:cubicBezTo>
                    <a:pt x="384" y="554"/>
                    <a:pt x="452" y="539"/>
                    <a:pt x="513" y="509"/>
                  </a:cubicBezTo>
                  <a:cubicBezTo>
                    <a:pt x="571" y="480"/>
                    <a:pt x="625" y="433"/>
                    <a:pt x="643" y="371"/>
                  </a:cubicBezTo>
                  <a:cubicBezTo>
                    <a:pt x="656" y="312"/>
                    <a:pt x="635" y="251"/>
                    <a:pt x="606" y="198"/>
                  </a:cubicBezTo>
                  <a:cubicBezTo>
                    <a:pt x="545" y="87"/>
                    <a:pt x="432" y="0"/>
                    <a:pt x="302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43"/>
            <p:cNvSpPr/>
            <p:nvPr/>
          </p:nvSpPr>
          <p:spPr>
            <a:xfrm>
              <a:off x="5467782" y="866541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2" y="0"/>
                  </a:moveTo>
                  <a:cubicBezTo>
                    <a:pt x="262" y="0"/>
                    <a:pt x="174" y="29"/>
                    <a:pt x="119" y="64"/>
                  </a:cubicBezTo>
                  <a:cubicBezTo>
                    <a:pt x="55" y="104"/>
                    <a:pt x="1" y="174"/>
                    <a:pt x="3" y="253"/>
                  </a:cubicBezTo>
                  <a:cubicBezTo>
                    <a:pt x="5" y="296"/>
                    <a:pt x="23" y="337"/>
                    <a:pt x="46" y="375"/>
                  </a:cubicBezTo>
                  <a:cubicBezTo>
                    <a:pt x="111" y="478"/>
                    <a:pt x="221" y="553"/>
                    <a:pt x="340" y="576"/>
                  </a:cubicBezTo>
                  <a:cubicBezTo>
                    <a:pt x="360" y="579"/>
                    <a:pt x="380" y="581"/>
                    <a:pt x="400" y="581"/>
                  </a:cubicBezTo>
                  <a:cubicBezTo>
                    <a:pt x="446" y="581"/>
                    <a:pt x="492" y="571"/>
                    <a:pt x="527" y="542"/>
                  </a:cubicBezTo>
                  <a:cubicBezTo>
                    <a:pt x="574" y="504"/>
                    <a:pt x="593" y="442"/>
                    <a:pt x="601" y="381"/>
                  </a:cubicBezTo>
                  <a:cubicBezTo>
                    <a:pt x="619" y="251"/>
                    <a:pt x="578" y="107"/>
                    <a:pt x="461" y="31"/>
                  </a:cubicBezTo>
                  <a:cubicBezTo>
                    <a:pt x="428" y="9"/>
                    <a:pt x="386" y="0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43"/>
            <p:cNvSpPr/>
            <p:nvPr/>
          </p:nvSpPr>
          <p:spPr>
            <a:xfrm>
              <a:off x="5572656" y="726934"/>
              <a:ext cx="49539" cy="34971"/>
            </a:xfrm>
            <a:custGeom>
              <a:rect b="b" l="l" r="r" t="t"/>
              <a:pathLst>
                <a:path extrusionOk="0" h="881" w="1248">
                  <a:moveTo>
                    <a:pt x="359" y="0"/>
                  </a:moveTo>
                  <a:cubicBezTo>
                    <a:pt x="324" y="0"/>
                    <a:pt x="289" y="3"/>
                    <a:pt x="254" y="9"/>
                  </a:cubicBezTo>
                  <a:cubicBezTo>
                    <a:pt x="165" y="25"/>
                    <a:pt x="66" y="72"/>
                    <a:pt x="22" y="147"/>
                  </a:cubicBezTo>
                  <a:cubicBezTo>
                    <a:pt x="321" y="278"/>
                    <a:pt x="610" y="417"/>
                    <a:pt x="855" y="594"/>
                  </a:cubicBezTo>
                  <a:cubicBezTo>
                    <a:pt x="571" y="471"/>
                    <a:pt x="293" y="272"/>
                    <a:pt x="0" y="233"/>
                  </a:cubicBezTo>
                  <a:lnTo>
                    <a:pt x="0" y="233"/>
                  </a:lnTo>
                  <a:cubicBezTo>
                    <a:pt x="0" y="249"/>
                    <a:pt x="1" y="263"/>
                    <a:pt x="6" y="280"/>
                  </a:cubicBezTo>
                  <a:cubicBezTo>
                    <a:pt x="26" y="350"/>
                    <a:pt x="74" y="408"/>
                    <a:pt x="123" y="462"/>
                  </a:cubicBezTo>
                  <a:cubicBezTo>
                    <a:pt x="197" y="542"/>
                    <a:pt x="280" y="614"/>
                    <a:pt x="366" y="678"/>
                  </a:cubicBezTo>
                  <a:cubicBezTo>
                    <a:pt x="467" y="755"/>
                    <a:pt x="573" y="825"/>
                    <a:pt x="694" y="858"/>
                  </a:cubicBezTo>
                  <a:cubicBezTo>
                    <a:pt x="753" y="874"/>
                    <a:pt x="813" y="881"/>
                    <a:pt x="874" y="881"/>
                  </a:cubicBezTo>
                  <a:cubicBezTo>
                    <a:pt x="998" y="881"/>
                    <a:pt x="1125" y="854"/>
                    <a:pt x="1248" y="827"/>
                  </a:cubicBezTo>
                  <a:cubicBezTo>
                    <a:pt x="1175" y="720"/>
                    <a:pt x="1167" y="582"/>
                    <a:pt x="1120" y="462"/>
                  </a:cubicBezTo>
                  <a:cubicBezTo>
                    <a:pt x="1029" y="231"/>
                    <a:pt x="796" y="83"/>
                    <a:pt x="556" y="26"/>
                  </a:cubicBezTo>
                  <a:cubicBezTo>
                    <a:pt x="491" y="10"/>
                    <a:pt x="425" y="0"/>
                    <a:pt x="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43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7" y="219"/>
                    <a:pt x="525" y="196"/>
                    <a:pt x="482" y="175"/>
                  </a:cubicBezTo>
                  <a:cubicBezTo>
                    <a:pt x="448" y="159"/>
                    <a:pt x="417" y="144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43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3" y="231"/>
                    <a:pt x="207" y="241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lnTo>
                    <a:pt x="368" y="319"/>
                  </a:ln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43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7" y="219"/>
                    <a:pt x="525" y="196"/>
                    <a:pt x="482" y="175"/>
                  </a:cubicBezTo>
                  <a:cubicBezTo>
                    <a:pt x="448" y="159"/>
                    <a:pt x="417" y="144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43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3" y="231"/>
                    <a:pt x="207" y="241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lnTo>
                    <a:pt x="368" y="319"/>
                  </a:ln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43"/>
            <p:cNvSpPr/>
            <p:nvPr/>
          </p:nvSpPr>
          <p:spPr>
            <a:xfrm>
              <a:off x="5361400" y="1079346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2" y="1"/>
                  </a:moveTo>
                  <a:cubicBezTo>
                    <a:pt x="262" y="1"/>
                    <a:pt x="174" y="30"/>
                    <a:pt x="119" y="64"/>
                  </a:cubicBezTo>
                  <a:cubicBezTo>
                    <a:pt x="55" y="105"/>
                    <a:pt x="0" y="173"/>
                    <a:pt x="3" y="252"/>
                  </a:cubicBezTo>
                  <a:cubicBezTo>
                    <a:pt x="4" y="296"/>
                    <a:pt x="22" y="338"/>
                    <a:pt x="46" y="375"/>
                  </a:cubicBezTo>
                  <a:cubicBezTo>
                    <a:pt x="111" y="477"/>
                    <a:pt x="220" y="553"/>
                    <a:pt x="340" y="575"/>
                  </a:cubicBezTo>
                  <a:cubicBezTo>
                    <a:pt x="360" y="579"/>
                    <a:pt x="380" y="581"/>
                    <a:pt x="401" y="581"/>
                  </a:cubicBezTo>
                  <a:cubicBezTo>
                    <a:pt x="447" y="581"/>
                    <a:pt x="492" y="571"/>
                    <a:pt x="526" y="542"/>
                  </a:cubicBezTo>
                  <a:cubicBezTo>
                    <a:pt x="573" y="503"/>
                    <a:pt x="593" y="441"/>
                    <a:pt x="600" y="382"/>
                  </a:cubicBezTo>
                  <a:cubicBezTo>
                    <a:pt x="619" y="251"/>
                    <a:pt x="577" y="107"/>
                    <a:pt x="461" y="32"/>
                  </a:cubicBezTo>
                  <a:cubicBezTo>
                    <a:pt x="428" y="10"/>
                    <a:pt x="386" y="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43"/>
            <p:cNvSpPr/>
            <p:nvPr/>
          </p:nvSpPr>
          <p:spPr>
            <a:xfrm>
              <a:off x="5255613" y="1024765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6" y="0"/>
                  </a:moveTo>
                  <a:cubicBezTo>
                    <a:pt x="162" y="0"/>
                    <a:pt x="140" y="5"/>
                    <a:pt x="119" y="16"/>
                  </a:cubicBezTo>
                  <a:cubicBezTo>
                    <a:pt x="76" y="38"/>
                    <a:pt x="51" y="85"/>
                    <a:pt x="36" y="131"/>
                  </a:cubicBezTo>
                  <a:cubicBezTo>
                    <a:pt x="0" y="230"/>
                    <a:pt x="11" y="350"/>
                    <a:pt x="89" y="427"/>
                  </a:cubicBezTo>
                  <a:cubicBezTo>
                    <a:pt x="124" y="462"/>
                    <a:pt x="182" y="475"/>
                    <a:pt x="239" y="475"/>
                  </a:cubicBezTo>
                  <a:cubicBezTo>
                    <a:pt x="284" y="475"/>
                    <a:pt x="329" y="467"/>
                    <a:pt x="363" y="455"/>
                  </a:cubicBezTo>
                  <a:cubicBezTo>
                    <a:pt x="420" y="433"/>
                    <a:pt x="473" y="386"/>
                    <a:pt x="483" y="324"/>
                  </a:cubicBezTo>
                  <a:cubicBezTo>
                    <a:pt x="489" y="289"/>
                    <a:pt x="482" y="255"/>
                    <a:pt x="469" y="222"/>
                  </a:cubicBezTo>
                  <a:cubicBezTo>
                    <a:pt x="433" y="131"/>
                    <a:pt x="360" y="55"/>
                    <a:pt x="270" y="18"/>
                  </a:cubicBezTo>
                  <a:cubicBezTo>
                    <a:pt x="244" y="8"/>
                    <a:pt x="21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43"/>
            <p:cNvSpPr/>
            <p:nvPr/>
          </p:nvSpPr>
          <p:spPr>
            <a:xfrm>
              <a:off x="5235329" y="1087960"/>
              <a:ext cx="53310" cy="31597"/>
            </a:xfrm>
            <a:custGeom>
              <a:rect b="b" l="l" r="r" t="t"/>
              <a:pathLst>
                <a:path extrusionOk="0" h="796" w="1343">
                  <a:moveTo>
                    <a:pt x="792" y="0"/>
                  </a:moveTo>
                  <a:cubicBezTo>
                    <a:pt x="612" y="0"/>
                    <a:pt x="431" y="73"/>
                    <a:pt x="284" y="181"/>
                  </a:cubicBezTo>
                  <a:cubicBezTo>
                    <a:pt x="202" y="242"/>
                    <a:pt x="128" y="314"/>
                    <a:pt x="76" y="402"/>
                  </a:cubicBezTo>
                  <a:cubicBezTo>
                    <a:pt x="30" y="481"/>
                    <a:pt x="1" y="586"/>
                    <a:pt x="31" y="669"/>
                  </a:cubicBezTo>
                  <a:cubicBezTo>
                    <a:pt x="324" y="524"/>
                    <a:pt x="617" y="392"/>
                    <a:pt x="909" y="319"/>
                  </a:cubicBezTo>
                  <a:lnTo>
                    <a:pt x="909" y="319"/>
                  </a:lnTo>
                  <a:cubicBezTo>
                    <a:pt x="631" y="457"/>
                    <a:pt x="301" y="543"/>
                    <a:pt x="83" y="741"/>
                  </a:cubicBezTo>
                  <a:cubicBezTo>
                    <a:pt x="95" y="749"/>
                    <a:pt x="108" y="758"/>
                    <a:pt x="124" y="764"/>
                  </a:cubicBezTo>
                  <a:cubicBezTo>
                    <a:pt x="176" y="788"/>
                    <a:pt x="233" y="795"/>
                    <a:pt x="290" y="795"/>
                  </a:cubicBezTo>
                  <a:cubicBezTo>
                    <a:pt x="306" y="795"/>
                    <a:pt x="321" y="795"/>
                    <a:pt x="337" y="794"/>
                  </a:cubicBezTo>
                  <a:cubicBezTo>
                    <a:pt x="446" y="787"/>
                    <a:pt x="553" y="770"/>
                    <a:pt x="660" y="747"/>
                  </a:cubicBezTo>
                  <a:cubicBezTo>
                    <a:pt x="782" y="719"/>
                    <a:pt x="906" y="683"/>
                    <a:pt x="1009" y="611"/>
                  </a:cubicBezTo>
                  <a:cubicBezTo>
                    <a:pt x="1162" y="504"/>
                    <a:pt x="1255" y="332"/>
                    <a:pt x="1342" y="168"/>
                  </a:cubicBezTo>
                  <a:cubicBezTo>
                    <a:pt x="1213" y="154"/>
                    <a:pt x="1104" y="72"/>
                    <a:pt x="982" y="30"/>
                  </a:cubicBezTo>
                  <a:cubicBezTo>
                    <a:pt x="920" y="10"/>
                    <a:pt x="856" y="0"/>
                    <a:pt x="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43"/>
            <p:cNvSpPr/>
            <p:nvPr/>
          </p:nvSpPr>
          <p:spPr>
            <a:xfrm>
              <a:off x="5147047" y="1152504"/>
              <a:ext cx="49579" cy="35011"/>
            </a:xfrm>
            <a:custGeom>
              <a:rect b="b" l="l" r="r" t="t"/>
              <a:pathLst>
                <a:path extrusionOk="0" h="882" w="1249">
                  <a:moveTo>
                    <a:pt x="359" y="1"/>
                  </a:moveTo>
                  <a:cubicBezTo>
                    <a:pt x="324" y="1"/>
                    <a:pt x="289" y="4"/>
                    <a:pt x="254" y="10"/>
                  </a:cubicBezTo>
                  <a:cubicBezTo>
                    <a:pt x="165" y="26"/>
                    <a:pt x="66" y="73"/>
                    <a:pt x="22" y="148"/>
                  </a:cubicBezTo>
                  <a:cubicBezTo>
                    <a:pt x="321" y="279"/>
                    <a:pt x="611" y="417"/>
                    <a:pt x="855" y="594"/>
                  </a:cubicBezTo>
                  <a:cubicBezTo>
                    <a:pt x="571" y="472"/>
                    <a:pt x="293" y="273"/>
                    <a:pt x="0" y="234"/>
                  </a:cubicBezTo>
                  <a:lnTo>
                    <a:pt x="0" y="234"/>
                  </a:lnTo>
                  <a:cubicBezTo>
                    <a:pt x="0" y="250"/>
                    <a:pt x="1" y="263"/>
                    <a:pt x="7" y="281"/>
                  </a:cubicBezTo>
                  <a:cubicBezTo>
                    <a:pt x="26" y="351"/>
                    <a:pt x="74" y="409"/>
                    <a:pt x="122" y="463"/>
                  </a:cubicBezTo>
                  <a:cubicBezTo>
                    <a:pt x="197" y="542"/>
                    <a:pt x="281" y="614"/>
                    <a:pt x="366" y="679"/>
                  </a:cubicBezTo>
                  <a:cubicBezTo>
                    <a:pt x="467" y="756"/>
                    <a:pt x="573" y="826"/>
                    <a:pt x="694" y="859"/>
                  </a:cubicBezTo>
                  <a:cubicBezTo>
                    <a:pt x="753" y="875"/>
                    <a:pt x="814" y="881"/>
                    <a:pt x="874" y="881"/>
                  </a:cubicBezTo>
                  <a:cubicBezTo>
                    <a:pt x="999" y="881"/>
                    <a:pt x="1125" y="854"/>
                    <a:pt x="1248" y="828"/>
                  </a:cubicBezTo>
                  <a:cubicBezTo>
                    <a:pt x="1175" y="719"/>
                    <a:pt x="1167" y="583"/>
                    <a:pt x="1120" y="463"/>
                  </a:cubicBezTo>
                  <a:cubicBezTo>
                    <a:pt x="1029" y="232"/>
                    <a:pt x="796" y="84"/>
                    <a:pt x="557" y="27"/>
                  </a:cubicBezTo>
                  <a:cubicBezTo>
                    <a:pt x="492" y="11"/>
                    <a:pt x="425" y="1"/>
                    <a:pt x="359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43"/>
            <p:cNvSpPr/>
            <p:nvPr/>
          </p:nvSpPr>
          <p:spPr>
            <a:xfrm>
              <a:off x="5148873" y="1080140"/>
              <a:ext cx="24373" cy="22348"/>
            </a:xfrm>
            <a:custGeom>
              <a:rect b="b" l="l" r="r" t="t"/>
              <a:pathLst>
                <a:path extrusionOk="0" h="563" w="614">
                  <a:moveTo>
                    <a:pt x="432" y="0"/>
                  </a:moveTo>
                  <a:cubicBezTo>
                    <a:pt x="289" y="90"/>
                    <a:pt x="145" y="178"/>
                    <a:pt x="0" y="265"/>
                  </a:cubicBezTo>
                  <a:lnTo>
                    <a:pt x="0" y="267"/>
                  </a:lnTo>
                  <a:cubicBezTo>
                    <a:pt x="6" y="298"/>
                    <a:pt x="22" y="327"/>
                    <a:pt x="39" y="355"/>
                  </a:cubicBezTo>
                  <a:cubicBezTo>
                    <a:pt x="104" y="460"/>
                    <a:pt x="214" y="533"/>
                    <a:pt x="333" y="555"/>
                  </a:cubicBezTo>
                  <a:cubicBezTo>
                    <a:pt x="354" y="560"/>
                    <a:pt x="376" y="562"/>
                    <a:pt x="397" y="562"/>
                  </a:cubicBezTo>
                  <a:cubicBezTo>
                    <a:pt x="442" y="562"/>
                    <a:pt x="486" y="551"/>
                    <a:pt x="520" y="523"/>
                  </a:cubicBezTo>
                  <a:cubicBezTo>
                    <a:pt x="568" y="483"/>
                    <a:pt x="585" y="422"/>
                    <a:pt x="595" y="362"/>
                  </a:cubicBezTo>
                  <a:cubicBezTo>
                    <a:pt x="614" y="231"/>
                    <a:pt x="570" y="87"/>
                    <a:pt x="455" y="12"/>
                  </a:cubicBezTo>
                  <a:cubicBezTo>
                    <a:pt x="448" y="6"/>
                    <a:pt x="440" y="2"/>
                    <a:pt x="4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43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40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1"/>
                    <a:pt x="480" y="144"/>
                  </a:cubicBezTo>
                  <a:cubicBezTo>
                    <a:pt x="455" y="134"/>
                    <a:pt x="433" y="124"/>
                    <a:pt x="408" y="111"/>
                  </a:cubicBezTo>
                  <a:lnTo>
                    <a:pt x="407" y="111"/>
                  </a:lnTo>
                  <a:cubicBezTo>
                    <a:pt x="273" y="155"/>
                    <a:pt x="136" y="196"/>
                    <a:pt x="1" y="235"/>
                  </a:cubicBezTo>
                  <a:cubicBezTo>
                    <a:pt x="12" y="244"/>
                    <a:pt x="24" y="254"/>
                    <a:pt x="37" y="262"/>
                  </a:cubicBezTo>
                  <a:cubicBezTo>
                    <a:pt x="59" y="278"/>
                    <a:pt x="82" y="293"/>
                    <a:pt x="106" y="309"/>
                  </a:cubicBezTo>
                  <a:cubicBezTo>
                    <a:pt x="145" y="334"/>
                    <a:pt x="186" y="358"/>
                    <a:pt x="230" y="376"/>
                  </a:cubicBezTo>
                  <a:cubicBezTo>
                    <a:pt x="238" y="381"/>
                    <a:pt x="249" y="385"/>
                    <a:pt x="259" y="389"/>
                  </a:cubicBezTo>
                  <a:lnTo>
                    <a:pt x="261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1"/>
                    <a:pt x="792" y="134"/>
                    <a:pt x="746" y="14"/>
                  </a:cubicBezTo>
                  <a:cubicBezTo>
                    <a:pt x="744" y="9"/>
                    <a:pt x="741" y="5"/>
                    <a:pt x="740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43"/>
            <p:cNvSpPr/>
            <p:nvPr/>
          </p:nvSpPr>
          <p:spPr>
            <a:xfrm>
              <a:off x="5378389" y="953116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2" y="0"/>
                  </a:moveTo>
                  <a:cubicBezTo>
                    <a:pt x="296" y="0"/>
                    <a:pt x="291" y="1"/>
                    <a:pt x="285" y="1"/>
                  </a:cubicBezTo>
                  <a:cubicBezTo>
                    <a:pt x="174" y="7"/>
                    <a:pt x="67" y="137"/>
                    <a:pt x="29" y="233"/>
                  </a:cubicBezTo>
                  <a:cubicBezTo>
                    <a:pt x="2" y="302"/>
                    <a:pt x="0" y="390"/>
                    <a:pt x="50" y="453"/>
                  </a:cubicBezTo>
                  <a:cubicBezTo>
                    <a:pt x="77" y="487"/>
                    <a:pt x="117" y="509"/>
                    <a:pt x="157" y="525"/>
                  </a:cubicBezTo>
                  <a:cubicBezTo>
                    <a:pt x="207" y="544"/>
                    <a:pt x="262" y="554"/>
                    <a:pt x="316" y="554"/>
                  </a:cubicBezTo>
                  <a:cubicBezTo>
                    <a:pt x="384" y="554"/>
                    <a:pt x="452" y="539"/>
                    <a:pt x="513" y="509"/>
                  </a:cubicBezTo>
                  <a:cubicBezTo>
                    <a:pt x="571" y="480"/>
                    <a:pt x="625" y="433"/>
                    <a:pt x="643" y="371"/>
                  </a:cubicBezTo>
                  <a:cubicBezTo>
                    <a:pt x="656" y="312"/>
                    <a:pt x="635" y="251"/>
                    <a:pt x="606" y="198"/>
                  </a:cubicBezTo>
                  <a:cubicBezTo>
                    <a:pt x="545" y="87"/>
                    <a:pt x="432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43"/>
            <p:cNvSpPr/>
            <p:nvPr/>
          </p:nvSpPr>
          <p:spPr>
            <a:xfrm>
              <a:off x="5315949" y="1006347"/>
              <a:ext cx="44855" cy="30883"/>
            </a:xfrm>
            <a:custGeom>
              <a:rect b="b" l="l" r="r" t="t"/>
              <a:pathLst>
                <a:path extrusionOk="0" h="778" w="1130">
                  <a:moveTo>
                    <a:pt x="799" y="0"/>
                  </a:moveTo>
                  <a:cubicBezTo>
                    <a:pt x="745" y="0"/>
                    <a:pt x="691" y="8"/>
                    <a:pt x="638" y="19"/>
                  </a:cubicBezTo>
                  <a:cubicBezTo>
                    <a:pt x="421" y="66"/>
                    <a:pt x="209" y="194"/>
                    <a:pt x="124" y="397"/>
                  </a:cubicBezTo>
                  <a:cubicBezTo>
                    <a:pt x="78" y="502"/>
                    <a:pt x="68" y="625"/>
                    <a:pt x="1" y="721"/>
                  </a:cubicBezTo>
                  <a:cubicBezTo>
                    <a:pt x="117" y="750"/>
                    <a:pt x="235" y="777"/>
                    <a:pt x="352" y="777"/>
                  </a:cubicBezTo>
                  <a:cubicBezTo>
                    <a:pt x="400" y="777"/>
                    <a:pt x="448" y="773"/>
                    <a:pt x="495" y="762"/>
                  </a:cubicBezTo>
                  <a:cubicBezTo>
                    <a:pt x="604" y="733"/>
                    <a:pt x="702" y="674"/>
                    <a:pt x="792" y="607"/>
                  </a:cubicBezTo>
                  <a:cubicBezTo>
                    <a:pt x="872" y="552"/>
                    <a:pt x="947" y="489"/>
                    <a:pt x="1015" y="420"/>
                  </a:cubicBezTo>
                  <a:cubicBezTo>
                    <a:pt x="1061" y="374"/>
                    <a:pt x="1104" y="322"/>
                    <a:pt x="1123" y="260"/>
                  </a:cubicBezTo>
                  <a:cubicBezTo>
                    <a:pt x="1127" y="246"/>
                    <a:pt x="1129" y="231"/>
                    <a:pt x="1130" y="218"/>
                  </a:cubicBezTo>
                  <a:lnTo>
                    <a:pt x="1130" y="218"/>
                  </a:lnTo>
                  <a:cubicBezTo>
                    <a:pt x="868" y="247"/>
                    <a:pt x="615" y="418"/>
                    <a:pt x="358" y="520"/>
                  </a:cubicBezTo>
                  <a:cubicBezTo>
                    <a:pt x="581" y="368"/>
                    <a:pt x="843" y="251"/>
                    <a:pt x="1113" y="140"/>
                  </a:cubicBezTo>
                  <a:cubicBezTo>
                    <a:pt x="1077" y="71"/>
                    <a:pt x="988" y="28"/>
                    <a:pt x="909" y="12"/>
                  </a:cubicBezTo>
                  <a:cubicBezTo>
                    <a:pt x="872" y="4"/>
                    <a:pt x="836" y="0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43"/>
            <p:cNvSpPr/>
            <p:nvPr/>
          </p:nvSpPr>
          <p:spPr>
            <a:xfrm>
              <a:off x="5149231" y="1237570"/>
              <a:ext cx="19371" cy="18855"/>
            </a:xfrm>
            <a:custGeom>
              <a:rect b="b" l="l" r="r" t="t"/>
              <a:pathLst>
                <a:path extrusionOk="0" h="475" w="488">
                  <a:moveTo>
                    <a:pt x="184" y="1"/>
                  </a:moveTo>
                  <a:cubicBezTo>
                    <a:pt x="161" y="1"/>
                    <a:pt x="139" y="5"/>
                    <a:pt x="118" y="16"/>
                  </a:cubicBezTo>
                  <a:cubicBezTo>
                    <a:pt x="76" y="39"/>
                    <a:pt x="51" y="85"/>
                    <a:pt x="35" y="130"/>
                  </a:cubicBezTo>
                  <a:cubicBezTo>
                    <a:pt x="1" y="229"/>
                    <a:pt x="11" y="349"/>
                    <a:pt x="89" y="426"/>
                  </a:cubicBezTo>
                  <a:cubicBezTo>
                    <a:pt x="124" y="461"/>
                    <a:pt x="183" y="475"/>
                    <a:pt x="241" y="475"/>
                  </a:cubicBezTo>
                  <a:cubicBezTo>
                    <a:pt x="286" y="475"/>
                    <a:pt x="329" y="467"/>
                    <a:pt x="362" y="455"/>
                  </a:cubicBezTo>
                  <a:cubicBezTo>
                    <a:pt x="419" y="432"/>
                    <a:pt x="472" y="385"/>
                    <a:pt x="483" y="323"/>
                  </a:cubicBezTo>
                  <a:cubicBezTo>
                    <a:pt x="488" y="290"/>
                    <a:pt x="482" y="254"/>
                    <a:pt x="469" y="222"/>
                  </a:cubicBezTo>
                  <a:cubicBezTo>
                    <a:pt x="434" y="130"/>
                    <a:pt x="360" y="55"/>
                    <a:pt x="269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43"/>
            <p:cNvSpPr/>
            <p:nvPr/>
          </p:nvSpPr>
          <p:spPr>
            <a:xfrm>
              <a:off x="5128986" y="1300765"/>
              <a:ext cx="53231" cy="31558"/>
            </a:xfrm>
            <a:custGeom>
              <a:rect b="b" l="l" r="r" t="t"/>
              <a:pathLst>
                <a:path extrusionOk="0" h="795" w="1341">
                  <a:moveTo>
                    <a:pt x="790" y="1"/>
                  </a:moveTo>
                  <a:cubicBezTo>
                    <a:pt x="611" y="1"/>
                    <a:pt x="429" y="74"/>
                    <a:pt x="282" y="182"/>
                  </a:cubicBezTo>
                  <a:cubicBezTo>
                    <a:pt x="200" y="241"/>
                    <a:pt x="126" y="313"/>
                    <a:pt x="74" y="401"/>
                  </a:cubicBezTo>
                  <a:cubicBezTo>
                    <a:pt x="28" y="481"/>
                    <a:pt x="0" y="587"/>
                    <a:pt x="29" y="668"/>
                  </a:cubicBezTo>
                  <a:cubicBezTo>
                    <a:pt x="323" y="523"/>
                    <a:pt x="616" y="391"/>
                    <a:pt x="907" y="318"/>
                  </a:cubicBezTo>
                  <a:lnTo>
                    <a:pt x="907" y="318"/>
                  </a:lnTo>
                  <a:cubicBezTo>
                    <a:pt x="630" y="458"/>
                    <a:pt x="299" y="542"/>
                    <a:pt x="81" y="740"/>
                  </a:cubicBezTo>
                  <a:cubicBezTo>
                    <a:pt x="94" y="749"/>
                    <a:pt x="106" y="758"/>
                    <a:pt x="122" y="765"/>
                  </a:cubicBezTo>
                  <a:cubicBezTo>
                    <a:pt x="173" y="788"/>
                    <a:pt x="229" y="795"/>
                    <a:pt x="284" y="795"/>
                  </a:cubicBezTo>
                  <a:cubicBezTo>
                    <a:pt x="302" y="795"/>
                    <a:pt x="319" y="794"/>
                    <a:pt x="336" y="793"/>
                  </a:cubicBezTo>
                  <a:cubicBezTo>
                    <a:pt x="444" y="787"/>
                    <a:pt x="552" y="770"/>
                    <a:pt x="658" y="746"/>
                  </a:cubicBezTo>
                  <a:cubicBezTo>
                    <a:pt x="781" y="719"/>
                    <a:pt x="904" y="683"/>
                    <a:pt x="1007" y="611"/>
                  </a:cubicBezTo>
                  <a:cubicBezTo>
                    <a:pt x="1160" y="505"/>
                    <a:pt x="1253" y="333"/>
                    <a:pt x="1341" y="167"/>
                  </a:cubicBezTo>
                  <a:cubicBezTo>
                    <a:pt x="1211" y="155"/>
                    <a:pt x="1102" y="72"/>
                    <a:pt x="980" y="31"/>
                  </a:cubicBezTo>
                  <a:cubicBezTo>
                    <a:pt x="918" y="10"/>
                    <a:pt x="854" y="1"/>
                    <a:pt x="7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43"/>
            <p:cNvSpPr/>
            <p:nvPr/>
          </p:nvSpPr>
          <p:spPr>
            <a:xfrm>
              <a:off x="5040625" y="1365309"/>
              <a:ext cx="47952" cy="34932"/>
            </a:xfrm>
            <a:custGeom>
              <a:rect b="b" l="l" r="r" t="t"/>
              <a:pathLst>
                <a:path extrusionOk="0" h="880" w="1208">
                  <a:moveTo>
                    <a:pt x="357" y="0"/>
                  </a:moveTo>
                  <a:cubicBezTo>
                    <a:pt x="323" y="0"/>
                    <a:pt x="289" y="3"/>
                    <a:pt x="255" y="10"/>
                  </a:cubicBezTo>
                  <a:cubicBezTo>
                    <a:pt x="166" y="26"/>
                    <a:pt x="67" y="72"/>
                    <a:pt x="24" y="147"/>
                  </a:cubicBezTo>
                  <a:cubicBezTo>
                    <a:pt x="321" y="279"/>
                    <a:pt x="612" y="417"/>
                    <a:pt x="857" y="594"/>
                  </a:cubicBezTo>
                  <a:cubicBezTo>
                    <a:pt x="571" y="472"/>
                    <a:pt x="292" y="273"/>
                    <a:pt x="1" y="233"/>
                  </a:cubicBezTo>
                  <a:lnTo>
                    <a:pt x="1" y="233"/>
                  </a:lnTo>
                  <a:cubicBezTo>
                    <a:pt x="3" y="248"/>
                    <a:pt x="4" y="264"/>
                    <a:pt x="8" y="280"/>
                  </a:cubicBezTo>
                  <a:cubicBezTo>
                    <a:pt x="27" y="349"/>
                    <a:pt x="74" y="409"/>
                    <a:pt x="124" y="462"/>
                  </a:cubicBezTo>
                  <a:cubicBezTo>
                    <a:pt x="198" y="541"/>
                    <a:pt x="280" y="613"/>
                    <a:pt x="367" y="677"/>
                  </a:cubicBezTo>
                  <a:cubicBezTo>
                    <a:pt x="466" y="754"/>
                    <a:pt x="573" y="825"/>
                    <a:pt x="695" y="857"/>
                  </a:cubicBezTo>
                  <a:cubicBezTo>
                    <a:pt x="756" y="874"/>
                    <a:pt x="818" y="880"/>
                    <a:pt x="881" y="880"/>
                  </a:cubicBezTo>
                  <a:cubicBezTo>
                    <a:pt x="906" y="880"/>
                    <a:pt x="931" y="879"/>
                    <a:pt x="957" y="877"/>
                  </a:cubicBezTo>
                  <a:cubicBezTo>
                    <a:pt x="1041" y="833"/>
                    <a:pt x="1124" y="791"/>
                    <a:pt x="1208" y="747"/>
                  </a:cubicBezTo>
                  <a:cubicBezTo>
                    <a:pt x="1170" y="656"/>
                    <a:pt x="1157" y="555"/>
                    <a:pt x="1122" y="464"/>
                  </a:cubicBezTo>
                  <a:cubicBezTo>
                    <a:pt x="1031" y="233"/>
                    <a:pt x="797" y="85"/>
                    <a:pt x="557" y="26"/>
                  </a:cubicBezTo>
                  <a:cubicBezTo>
                    <a:pt x="491" y="11"/>
                    <a:pt x="424" y="0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43"/>
            <p:cNvSpPr/>
            <p:nvPr/>
          </p:nvSpPr>
          <p:spPr>
            <a:xfrm>
              <a:off x="4952780" y="1378686"/>
              <a:ext cx="26080" cy="22031"/>
            </a:xfrm>
            <a:custGeom>
              <a:rect b="b" l="l" r="r" t="t"/>
              <a:pathLst>
                <a:path extrusionOk="0" h="555" w="657">
                  <a:moveTo>
                    <a:pt x="304" y="1"/>
                  </a:moveTo>
                  <a:cubicBezTo>
                    <a:pt x="298" y="1"/>
                    <a:pt x="291" y="1"/>
                    <a:pt x="285" y="2"/>
                  </a:cubicBezTo>
                  <a:cubicBezTo>
                    <a:pt x="173" y="8"/>
                    <a:pt x="67" y="138"/>
                    <a:pt x="30" y="234"/>
                  </a:cubicBezTo>
                  <a:cubicBezTo>
                    <a:pt x="3" y="303"/>
                    <a:pt x="1" y="391"/>
                    <a:pt x="51" y="454"/>
                  </a:cubicBezTo>
                  <a:cubicBezTo>
                    <a:pt x="78" y="488"/>
                    <a:pt x="117" y="510"/>
                    <a:pt x="157" y="525"/>
                  </a:cubicBezTo>
                  <a:cubicBezTo>
                    <a:pt x="208" y="545"/>
                    <a:pt x="262" y="554"/>
                    <a:pt x="316" y="554"/>
                  </a:cubicBezTo>
                  <a:cubicBezTo>
                    <a:pt x="384" y="554"/>
                    <a:pt x="452" y="539"/>
                    <a:pt x="512" y="510"/>
                  </a:cubicBezTo>
                  <a:cubicBezTo>
                    <a:pt x="571" y="481"/>
                    <a:pt x="625" y="434"/>
                    <a:pt x="642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5" y="88"/>
                    <a:pt x="434" y="1"/>
                    <a:pt x="30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43"/>
            <p:cNvSpPr/>
            <p:nvPr/>
          </p:nvSpPr>
          <p:spPr>
            <a:xfrm>
              <a:off x="5042213" y="1292151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1" y="1"/>
                  </a:moveTo>
                  <a:cubicBezTo>
                    <a:pt x="261" y="1"/>
                    <a:pt x="174" y="29"/>
                    <a:pt x="119" y="63"/>
                  </a:cubicBezTo>
                  <a:cubicBezTo>
                    <a:pt x="54" y="104"/>
                    <a:pt x="0" y="174"/>
                    <a:pt x="2" y="253"/>
                  </a:cubicBezTo>
                  <a:cubicBezTo>
                    <a:pt x="4" y="296"/>
                    <a:pt x="22" y="337"/>
                    <a:pt x="46" y="375"/>
                  </a:cubicBezTo>
                  <a:cubicBezTo>
                    <a:pt x="111" y="478"/>
                    <a:pt x="220" y="554"/>
                    <a:pt x="340" y="576"/>
                  </a:cubicBezTo>
                  <a:cubicBezTo>
                    <a:pt x="359" y="579"/>
                    <a:pt x="379" y="581"/>
                    <a:pt x="399" y="581"/>
                  </a:cubicBezTo>
                  <a:cubicBezTo>
                    <a:pt x="445" y="581"/>
                    <a:pt x="491" y="570"/>
                    <a:pt x="526" y="541"/>
                  </a:cubicBezTo>
                  <a:cubicBezTo>
                    <a:pt x="573" y="504"/>
                    <a:pt x="593" y="441"/>
                    <a:pt x="600" y="381"/>
                  </a:cubicBezTo>
                  <a:cubicBezTo>
                    <a:pt x="619" y="251"/>
                    <a:pt x="577" y="107"/>
                    <a:pt x="461" y="31"/>
                  </a:cubicBezTo>
                  <a:cubicBezTo>
                    <a:pt x="427" y="9"/>
                    <a:pt x="385" y="1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43"/>
            <p:cNvSpPr/>
            <p:nvPr/>
          </p:nvSpPr>
          <p:spPr>
            <a:xfrm>
              <a:off x="4916142" y="1300765"/>
              <a:ext cx="53271" cy="31558"/>
            </a:xfrm>
            <a:custGeom>
              <a:rect b="b" l="l" r="r" t="t"/>
              <a:pathLst>
                <a:path extrusionOk="0" h="795" w="1342">
                  <a:moveTo>
                    <a:pt x="791" y="1"/>
                  </a:moveTo>
                  <a:cubicBezTo>
                    <a:pt x="612" y="1"/>
                    <a:pt x="430" y="74"/>
                    <a:pt x="283" y="182"/>
                  </a:cubicBezTo>
                  <a:cubicBezTo>
                    <a:pt x="202" y="241"/>
                    <a:pt x="127" y="313"/>
                    <a:pt x="75" y="401"/>
                  </a:cubicBezTo>
                  <a:cubicBezTo>
                    <a:pt x="29" y="481"/>
                    <a:pt x="1" y="587"/>
                    <a:pt x="31" y="668"/>
                  </a:cubicBezTo>
                  <a:cubicBezTo>
                    <a:pt x="324" y="523"/>
                    <a:pt x="616" y="391"/>
                    <a:pt x="908" y="318"/>
                  </a:cubicBezTo>
                  <a:lnTo>
                    <a:pt x="908" y="318"/>
                  </a:lnTo>
                  <a:cubicBezTo>
                    <a:pt x="631" y="458"/>
                    <a:pt x="300" y="542"/>
                    <a:pt x="83" y="740"/>
                  </a:cubicBezTo>
                  <a:cubicBezTo>
                    <a:pt x="95" y="749"/>
                    <a:pt x="107" y="758"/>
                    <a:pt x="124" y="765"/>
                  </a:cubicBezTo>
                  <a:cubicBezTo>
                    <a:pt x="174" y="788"/>
                    <a:pt x="230" y="795"/>
                    <a:pt x="286" y="795"/>
                  </a:cubicBezTo>
                  <a:cubicBezTo>
                    <a:pt x="303" y="795"/>
                    <a:pt x="320" y="794"/>
                    <a:pt x="337" y="793"/>
                  </a:cubicBezTo>
                  <a:cubicBezTo>
                    <a:pt x="445" y="787"/>
                    <a:pt x="553" y="770"/>
                    <a:pt x="659" y="746"/>
                  </a:cubicBezTo>
                  <a:cubicBezTo>
                    <a:pt x="782" y="719"/>
                    <a:pt x="906" y="683"/>
                    <a:pt x="1008" y="611"/>
                  </a:cubicBezTo>
                  <a:cubicBezTo>
                    <a:pt x="1162" y="505"/>
                    <a:pt x="1255" y="333"/>
                    <a:pt x="1341" y="167"/>
                  </a:cubicBezTo>
                  <a:cubicBezTo>
                    <a:pt x="1214" y="155"/>
                    <a:pt x="1104" y="72"/>
                    <a:pt x="981" y="31"/>
                  </a:cubicBezTo>
                  <a:cubicBezTo>
                    <a:pt x="919" y="10"/>
                    <a:pt x="855" y="1"/>
                    <a:pt x="791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43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7" y="219"/>
                    <a:pt x="525" y="196"/>
                    <a:pt x="482" y="175"/>
                  </a:cubicBezTo>
                  <a:cubicBezTo>
                    <a:pt x="448" y="159"/>
                    <a:pt x="417" y="144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43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3" y="231"/>
                    <a:pt x="207" y="241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lnTo>
                    <a:pt x="368" y="319"/>
                  </a:ln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43"/>
            <p:cNvSpPr/>
            <p:nvPr/>
          </p:nvSpPr>
          <p:spPr>
            <a:xfrm>
              <a:off x="5272007" y="1165921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4" y="1"/>
                  </a:moveTo>
                  <a:cubicBezTo>
                    <a:pt x="297" y="1"/>
                    <a:pt x="291" y="1"/>
                    <a:pt x="284" y="1"/>
                  </a:cubicBezTo>
                  <a:cubicBezTo>
                    <a:pt x="174" y="8"/>
                    <a:pt x="66" y="138"/>
                    <a:pt x="29" y="232"/>
                  </a:cubicBezTo>
                  <a:cubicBezTo>
                    <a:pt x="2" y="302"/>
                    <a:pt x="1" y="391"/>
                    <a:pt x="50" y="453"/>
                  </a:cubicBezTo>
                  <a:cubicBezTo>
                    <a:pt x="77" y="487"/>
                    <a:pt x="116" y="508"/>
                    <a:pt x="157" y="524"/>
                  </a:cubicBezTo>
                  <a:cubicBezTo>
                    <a:pt x="207" y="544"/>
                    <a:pt x="261" y="553"/>
                    <a:pt x="315" y="553"/>
                  </a:cubicBezTo>
                  <a:cubicBezTo>
                    <a:pt x="383" y="553"/>
                    <a:pt x="451" y="538"/>
                    <a:pt x="512" y="508"/>
                  </a:cubicBezTo>
                  <a:cubicBezTo>
                    <a:pt x="570" y="480"/>
                    <a:pt x="626" y="433"/>
                    <a:pt x="642" y="371"/>
                  </a:cubicBezTo>
                  <a:cubicBezTo>
                    <a:pt x="657" y="313"/>
                    <a:pt x="634" y="251"/>
                    <a:pt x="606" y="197"/>
                  </a:cubicBezTo>
                  <a:cubicBezTo>
                    <a:pt x="545" y="87"/>
                    <a:pt x="434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43"/>
            <p:cNvSpPr/>
            <p:nvPr/>
          </p:nvSpPr>
          <p:spPr>
            <a:xfrm>
              <a:off x="5147047" y="1152504"/>
              <a:ext cx="49579" cy="35011"/>
            </a:xfrm>
            <a:custGeom>
              <a:rect b="b" l="l" r="r" t="t"/>
              <a:pathLst>
                <a:path extrusionOk="0" h="882" w="1249">
                  <a:moveTo>
                    <a:pt x="359" y="1"/>
                  </a:moveTo>
                  <a:cubicBezTo>
                    <a:pt x="324" y="1"/>
                    <a:pt x="289" y="4"/>
                    <a:pt x="254" y="10"/>
                  </a:cubicBezTo>
                  <a:cubicBezTo>
                    <a:pt x="165" y="26"/>
                    <a:pt x="66" y="73"/>
                    <a:pt x="22" y="148"/>
                  </a:cubicBezTo>
                  <a:cubicBezTo>
                    <a:pt x="321" y="279"/>
                    <a:pt x="611" y="417"/>
                    <a:pt x="855" y="594"/>
                  </a:cubicBezTo>
                  <a:cubicBezTo>
                    <a:pt x="571" y="472"/>
                    <a:pt x="293" y="273"/>
                    <a:pt x="0" y="234"/>
                  </a:cubicBezTo>
                  <a:lnTo>
                    <a:pt x="0" y="234"/>
                  </a:lnTo>
                  <a:cubicBezTo>
                    <a:pt x="0" y="250"/>
                    <a:pt x="1" y="263"/>
                    <a:pt x="7" y="281"/>
                  </a:cubicBezTo>
                  <a:cubicBezTo>
                    <a:pt x="26" y="351"/>
                    <a:pt x="74" y="409"/>
                    <a:pt x="122" y="463"/>
                  </a:cubicBezTo>
                  <a:cubicBezTo>
                    <a:pt x="197" y="542"/>
                    <a:pt x="281" y="614"/>
                    <a:pt x="366" y="679"/>
                  </a:cubicBezTo>
                  <a:cubicBezTo>
                    <a:pt x="467" y="756"/>
                    <a:pt x="573" y="826"/>
                    <a:pt x="694" y="859"/>
                  </a:cubicBezTo>
                  <a:cubicBezTo>
                    <a:pt x="753" y="875"/>
                    <a:pt x="814" y="881"/>
                    <a:pt x="874" y="881"/>
                  </a:cubicBezTo>
                  <a:cubicBezTo>
                    <a:pt x="999" y="881"/>
                    <a:pt x="1125" y="854"/>
                    <a:pt x="1248" y="828"/>
                  </a:cubicBezTo>
                  <a:cubicBezTo>
                    <a:pt x="1175" y="719"/>
                    <a:pt x="1167" y="583"/>
                    <a:pt x="1120" y="463"/>
                  </a:cubicBezTo>
                  <a:cubicBezTo>
                    <a:pt x="1029" y="232"/>
                    <a:pt x="796" y="84"/>
                    <a:pt x="557" y="27"/>
                  </a:cubicBezTo>
                  <a:cubicBezTo>
                    <a:pt x="492" y="11"/>
                    <a:pt x="425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43"/>
            <p:cNvSpPr/>
            <p:nvPr/>
          </p:nvSpPr>
          <p:spPr>
            <a:xfrm>
              <a:off x="5209607" y="1219152"/>
              <a:ext cx="44776" cy="30883"/>
            </a:xfrm>
            <a:custGeom>
              <a:rect b="b" l="l" r="r" t="t"/>
              <a:pathLst>
                <a:path extrusionOk="0" h="778" w="1128">
                  <a:moveTo>
                    <a:pt x="798" y="0"/>
                  </a:moveTo>
                  <a:cubicBezTo>
                    <a:pt x="743" y="0"/>
                    <a:pt x="689" y="8"/>
                    <a:pt x="636" y="19"/>
                  </a:cubicBezTo>
                  <a:cubicBezTo>
                    <a:pt x="420" y="66"/>
                    <a:pt x="208" y="193"/>
                    <a:pt x="122" y="396"/>
                  </a:cubicBezTo>
                  <a:cubicBezTo>
                    <a:pt x="76" y="503"/>
                    <a:pt x="68" y="624"/>
                    <a:pt x="0" y="720"/>
                  </a:cubicBezTo>
                  <a:cubicBezTo>
                    <a:pt x="115" y="749"/>
                    <a:pt x="233" y="777"/>
                    <a:pt x="350" y="777"/>
                  </a:cubicBezTo>
                  <a:cubicBezTo>
                    <a:pt x="399" y="777"/>
                    <a:pt x="447" y="772"/>
                    <a:pt x="495" y="761"/>
                  </a:cubicBezTo>
                  <a:cubicBezTo>
                    <a:pt x="602" y="734"/>
                    <a:pt x="700" y="674"/>
                    <a:pt x="791" y="608"/>
                  </a:cubicBezTo>
                  <a:cubicBezTo>
                    <a:pt x="871" y="552"/>
                    <a:pt x="946" y="489"/>
                    <a:pt x="1013" y="420"/>
                  </a:cubicBezTo>
                  <a:cubicBezTo>
                    <a:pt x="1059" y="375"/>
                    <a:pt x="1102" y="322"/>
                    <a:pt x="1122" y="260"/>
                  </a:cubicBezTo>
                  <a:cubicBezTo>
                    <a:pt x="1126" y="245"/>
                    <a:pt x="1127" y="232"/>
                    <a:pt x="1128" y="218"/>
                  </a:cubicBezTo>
                  <a:lnTo>
                    <a:pt x="1128" y="218"/>
                  </a:lnTo>
                  <a:cubicBezTo>
                    <a:pt x="867" y="247"/>
                    <a:pt x="613" y="417"/>
                    <a:pt x="356" y="520"/>
                  </a:cubicBezTo>
                  <a:cubicBezTo>
                    <a:pt x="579" y="368"/>
                    <a:pt x="842" y="251"/>
                    <a:pt x="1111" y="140"/>
                  </a:cubicBezTo>
                  <a:cubicBezTo>
                    <a:pt x="1075" y="71"/>
                    <a:pt x="986" y="29"/>
                    <a:pt x="907" y="11"/>
                  </a:cubicBezTo>
                  <a:cubicBezTo>
                    <a:pt x="871" y="4"/>
                    <a:pt x="834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43"/>
            <p:cNvSpPr/>
            <p:nvPr/>
          </p:nvSpPr>
          <p:spPr>
            <a:xfrm>
              <a:off x="5059202" y="1165921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4" y="1"/>
                  </a:moveTo>
                  <a:cubicBezTo>
                    <a:pt x="298" y="1"/>
                    <a:pt x="291" y="1"/>
                    <a:pt x="285" y="1"/>
                  </a:cubicBezTo>
                  <a:cubicBezTo>
                    <a:pt x="173" y="8"/>
                    <a:pt x="67" y="138"/>
                    <a:pt x="29" y="232"/>
                  </a:cubicBezTo>
                  <a:cubicBezTo>
                    <a:pt x="1" y="302"/>
                    <a:pt x="0" y="391"/>
                    <a:pt x="50" y="453"/>
                  </a:cubicBezTo>
                  <a:cubicBezTo>
                    <a:pt x="77" y="487"/>
                    <a:pt x="116" y="508"/>
                    <a:pt x="157" y="524"/>
                  </a:cubicBezTo>
                  <a:cubicBezTo>
                    <a:pt x="207" y="544"/>
                    <a:pt x="261" y="553"/>
                    <a:pt x="315" y="553"/>
                  </a:cubicBezTo>
                  <a:cubicBezTo>
                    <a:pt x="383" y="553"/>
                    <a:pt x="451" y="538"/>
                    <a:pt x="512" y="508"/>
                  </a:cubicBezTo>
                  <a:cubicBezTo>
                    <a:pt x="571" y="480"/>
                    <a:pt x="625" y="433"/>
                    <a:pt x="642" y="371"/>
                  </a:cubicBezTo>
                  <a:cubicBezTo>
                    <a:pt x="656" y="313"/>
                    <a:pt x="635" y="251"/>
                    <a:pt x="605" y="197"/>
                  </a:cubicBezTo>
                  <a:cubicBezTo>
                    <a:pt x="545" y="87"/>
                    <a:pt x="434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43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39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0"/>
                    <a:pt x="479" y="144"/>
                  </a:cubicBezTo>
                  <a:cubicBezTo>
                    <a:pt x="455" y="134"/>
                    <a:pt x="432" y="124"/>
                    <a:pt x="408" y="111"/>
                  </a:cubicBezTo>
                  <a:lnTo>
                    <a:pt x="406" y="111"/>
                  </a:lnTo>
                  <a:lnTo>
                    <a:pt x="1" y="235"/>
                  </a:lnTo>
                  <a:cubicBezTo>
                    <a:pt x="12" y="244"/>
                    <a:pt x="25" y="254"/>
                    <a:pt x="36" y="262"/>
                  </a:cubicBezTo>
                  <a:cubicBezTo>
                    <a:pt x="59" y="278"/>
                    <a:pt x="82" y="295"/>
                    <a:pt x="106" y="309"/>
                  </a:cubicBezTo>
                  <a:cubicBezTo>
                    <a:pt x="146" y="334"/>
                    <a:pt x="186" y="358"/>
                    <a:pt x="229" y="376"/>
                  </a:cubicBezTo>
                  <a:cubicBezTo>
                    <a:pt x="239" y="380"/>
                    <a:pt x="249" y="385"/>
                    <a:pt x="259" y="389"/>
                  </a:cubicBezTo>
                  <a:lnTo>
                    <a:pt x="260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0"/>
                    <a:pt x="791" y="134"/>
                    <a:pt x="745" y="14"/>
                  </a:cubicBezTo>
                  <a:cubicBezTo>
                    <a:pt x="744" y="10"/>
                    <a:pt x="741" y="5"/>
                    <a:pt x="739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43"/>
            <p:cNvSpPr/>
            <p:nvPr/>
          </p:nvSpPr>
          <p:spPr>
            <a:xfrm>
              <a:off x="4996762" y="1219152"/>
              <a:ext cx="44855" cy="30883"/>
            </a:xfrm>
            <a:custGeom>
              <a:rect b="b" l="l" r="r" t="t"/>
              <a:pathLst>
                <a:path extrusionOk="0" h="778" w="1130">
                  <a:moveTo>
                    <a:pt x="799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1" y="66"/>
                    <a:pt x="209" y="193"/>
                    <a:pt x="124" y="396"/>
                  </a:cubicBezTo>
                  <a:cubicBezTo>
                    <a:pt x="79" y="503"/>
                    <a:pt x="68" y="624"/>
                    <a:pt x="1" y="720"/>
                  </a:cubicBezTo>
                  <a:cubicBezTo>
                    <a:pt x="116" y="749"/>
                    <a:pt x="234" y="777"/>
                    <a:pt x="352" y="777"/>
                  </a:cubicBezTo>
                  <a:cubicBezTo>
                    <a:pt x="400" y="777"/>
                    <a:pt x="448" y="772"/>
                    <a:pt x="495" y="761"/>
                  </a:cubicBezTo>
                  <a:cubicBezTo>
                    <a:pt x="604" y="734"/>
                    <a:pt x="702" y="674"/>
                    <a:pt x="792" y="608"/>
                  </a:cubicBezTo>
                  <a:cubicBezTo>
                    <a:pt x="871" y="552"/>
                    <a:pt x="947" y="489"/>
                    <a:pt x="1015" y="420"/>
                  </a:cubicBezTo>
                  <a:cubicBezTo>
                    <a:pt x="1061" y="375"/>
                    <a:pt x="1104" y="322"/>
                    <a:pt x="1122" y="260"/>
                  </a:cubicBezTo>
                  <a:cubicBezTo>
                    <a:pt x="1127" y="245"/>
                    <a:pt x="1128" y="232"/>
                    <a:pt x="1130" y="218"/>
                  </a:cubicBezTo>
                  <a:lnTo>
                    <a:pt x="1130" y="218"/>
                  </a:lnTo>
                  <a:cubicBezTo>
                    <a:pt x="868" y="247"/>
                    <a:pt x="615" y="417"/>
                    <a:pt x="358" y="520"/>
                  </a:cubicBezTo>
                  <a:cubicBezTo>
                    <a:pt x="580" y="368"/>
                    <a:pt x="843" y="251"/>
                    <a:pt x="1113" y="140"/>
                  </a:cubicBezTo>
                  <a:cubicBezTo>
                    <a:pt x="1075" y="71"/>
                    <a:pt x="988" y="29"/>
                    <a:pt x="908" y="11"/>
                  </a:cubicBezTo>
                  <a:cubicBezTo>
                    <a:pt x="872" y="4"/>
                    <a:pt x="835" y="0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43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40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1"/>
                    <a:pt x="480" y="144"/>
                  </a:cubicBezTo>
                  <a:cubicBezTo>
                    <a:pt x="455" y="134"/>
                    <a:pt x="433" y="124"/>
                    <a:pt x="408" y="111"/>
                  </a:cubicBezTo>
                  <a:lnTo>
                    <a:pt x="407" y="111"/>
                  </a:lnTo>
                  <a:cubicBezTo>
                    <a:pt x="273" y="155"/>
                    <a:pt x="136" y="196"/>
                    <a:pt x="1" y="235"/>
                  </a:cubicBezTo>
                  <a:cubicBezTo>
                    <a:pt x="12" y="244"/>
                    <a:pt x="24" y="254"/>
                    <a:pt x="37" y="262"/>
                  </a:cubicBezTo>
                  <a:cubicBezTo>
                    <a:pt x="59" y="278"/>
                    <a:pt x="82" y="293"/>
                    <a:pt x="106" y="309"/>
                  </a:cubicBezTo>
                  <a:cubicBezTo>
                    <a:pt x="145" y="334"/>
                    <a:pt x="186" y="358"/>
                    <a:pt x="230" y="376"/>
                  </a:cubicBezTo>
                  <a:cubicBezTo>
                    <a:pt x="238" y="381"/>
                    <a:pt x="249" y="385"/>
                    <a:pt x="259" y="389"/>
                  </a:cubicBezTo>
                  <a:lnTo>
                    <a:pt x="261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1"/>
                    <a:pt x="792" y="134"/>
                    <a:pt x="746" y="14"/>
                  </a:cubicBezTo>
                  <a:cubicBezTo>
                    <a:pt x="744" y="9"/>
                    <a:pt x="741" y="5"/>
                    <a:pt x="740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43"/>
            <p:cNvSpPr/>
            <p:nvPr/>
          </p:nvSpPr>
          <p:spPr>
            <a:xfrm>
              <a:off x="4830004" y="1450375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6" y="0"/>
                  </a:moveTo>
                  <a:cubicBezTo>
                    <a:pt x="163" y="0"/>
                    <a:pt x="140" y="5"/>
                    <a:pt x="119" y="16"/>
                  </a:cubicBezTo>
                  <a:cubicBezTo>
                    <a:pt x="77" y="38"/>
                    <a:pt x="52" y="85"/>
                    <a:pt x="36" y="131"/>
                  </a:cubicBezTo>
                  <a:cubicBezTo>
                    <a:pt x="1" y="230"/>
                    <a:pt x="11" y="349"/>
                    <a:pt x="89" y="425"/>
                  </a:cubicBezTo>
                  <a:cubicBezTo>
                    <a:pt x="124" y="461"/>
                    <a:pt x="182" y="474"/>
                    <a:pt x="240" y="474"/>
                  </a:cubicBezTo>
                  <a:cubicBezTo>
                    <a:pt x="285" y="474"/>
                    <a:pt x="330" y="466"/>
                    <a:pt x="363" y="455"/>
                  </a:cubicBezTo>
                  <a:cubicBezTo>
                    <a:pt x="420" y="433"/>
                    <a:pt x="473" y="386"/>
                    <a:pt x="484" y="323"/>
                  </a:cubicBezTo>
                  <a:cubicBezTo>
                    <a:pt x="489" y="289"/>
                    <a:pt x="483" y="255"/>
                    <a:pt x="469" y="221"/>
                  </a:cubicBezTo>
                  <a:cubicBezTo>
                    <a:pt x="434" y="131"/>
                    <a:pt x="360" y="55"/>
                    <a:pt x="270" y="18"/>
                  </a:cubicBezTo>
                  <a:cubicBezTo>
                    <a:pt x="244" y="7"/>
                    <a:pt x="215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43"/>
            <p:cNvSpPr/>
            <p:nvPr/>
          </p:nvSpPr>
          <p:spPr>
            <a:xfrm>
              <a:off x="4617239" y="1450375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5" y="0"/>
                  </a:moveTo>
                  <a:cubicBezTo>
                    <a:pt x="162" y="0"/>
                    <a:pt x="139" y="5"/>
                    <a:pt x="119" y="16"/>
                  </a:cubicBezTo>
                  <a:cubicBezTo>
                    <a:pt x="75" y="38"/>
                    <a:pt x="51" y="85"/>
                    <a:pt x="36" y="131"/>
                  </a:cubicBezTo>
                  <a:cubicBezTo>
                    <a:pt x="0" y="230"/>
                    <a:pt x="11" y="349"/>
                    <a:pt x="89" y="425"/>
                  </a:cubicBezTo>
                  <a:cubicBezTo>
                    <a:pt x="124" y="461"/>
                    <a:pt x="182" y="474"/>
                    <a:pt x="240" y="474"/>
                  </a:cubicBezTo>
                  <a:cubicBezTo>
                    <a:pt x="284" y="474"/>
                    <a:pt x="329" y="466"/>
                    <a:pt x="362" y="455"/>
                  </a:cubicBezTo>
                  <a:cubicBezTo>
                    <a:pt x="419" y="433"/>
                    <a:pt x="473" y="386"/>
                    <a:pt x="483" y="323"/>
                  </a:cubicBezTo>
                  <a:cubicBezTo>
                    <a:pt x="489" y="289"/>
                    <a:pt x="481" y="255"/>
                    <a:pt x="469" y="221"/>
                  </a:cubicBezTo>
                  <a:cubicBezTo>
                    <a:pt x="433" y="131"/>
                    <a:pt x="359" y="55"/>
                    <a:pt x="270" y="18"/>
                  </a:cubicBezTo>
                  <a:cubicBezTo>
                    <a:pt x="243" y="7"/>
                    <a:pt x="213" y="0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43"/>
            <p:cNvSpPr/>
            <p:nvPr/>
          </p:nvSpPr>
          <p:spPr>
            <a:xfrm>
              <a:off x="4952780" y="1378686"/>
              <a:ext cx="26080" cy="22031"/>
            </a:xfrm>
            <a:custGeom>
              <a:rect b="b" l="l" r="r" t="t"/>
              <a:pathLst>
                <a:path extrusionOk="0" h="555" w="657">
                  <a:moveTo>
                    <a:pt x="304" y="1"/>
                  </a:moveTo>
                  <a:cubicBezTo>
                    <a:pt x="298" y="1"/>
                    <a:pt x="291" y="1"/>
                    <a:pt x="285" y="2"/>
                  </a:cubicBezTo>
                  <a:cubicBezTo>
                    <a:pt x="173" y="8"/>
                    <a:pt x="67" y="138"/>
                    <a:pt x="30" y="234"/>
                  </a:cubicBezTo>
                  <a:cubicBezTo>
                    <a:pt x="3" y="303"/>
                    <a:pt x="1" y="391"/>
                    <a:pt x="51" y="454"/>
                  </a:cubicBezTo>
                  <a:cubicBezTo>
                    <a:pt x="78" y="488"/>
                    <a:pt x="117" y="510"/>
                    <a:pt x="157" y="525"/>
                  </a:cubicBezTo>
                  <a:cubicBezTo>
                    <a:pt x="208" y="545"/>
                    <a:pt x="262" y="554"/>
                    <a:pt x="316" y="554"/>
                  </a:cubicBezTo>
                  <a:cubicBezTo>
                    <a:pt x="384" y="554"/>
                    <a:pt x="452" y="539"/>
                    <a:pt x="512" y="510"/>
                  </a:cubicBezTo>
                  <a:cubicBezTo>
                    <a:pt x="571" y="481"/>
                    <a:pt x="625" y="434"/>
                    <a:pt x="642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5" y="88"/>
                    <a:pt x="434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43"/>
            <p:cNvSpPr/>
            <p:nvPr/>
          </p:nvSpPr>
          <p:spPr>
            <a:xfrm>
              <a:off x="4936426" y="1237570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4" y="1"/>
                  </a:moveTo>
                  <a:cubicBezTo>
                    <a:pt x="161" y="1"/>
                    <a:pt x="139" y="5"/>
                    <a:pt x="119" y="16"/>
                  </a:cubicBezTo>
                  <a:cubicBezTo>
                    <a:pt x="76" y="39"/>
                    <a:pt x="51" y="85"/>
                    <a:pt x="36" y="130"/>
                  </a:cubicBezTo>
                  <a:cubicBezTo>
                    <a:pt x="0" y="229"/>
                    <a:pt x="11" y="349"/>
                    <a:pt x="89" y="426"/>
                  </a:cubicBezTo>
                  <a:cubicBezTo>
                    <a:pt x="124" y="461"/>
                    <a:pt x="183" y="475"/>
                    <a:pt x="241" y="475"/>
                  </a:cubicBezTo>
                  <a:cubicBezTo>
                    <a:pt x="286" y="475"/>
                    <a:pt x="330" y="467"/>
                    <a:pt x="363" y="455"/>
                  </a:cubicBezTo>
                  <a:cubicBezTo>
                    <a:pt x="420" y="432"/>
                    <a:pt x="473" y="385"/>
                    <a:pt x="483" y="323"/>
                  </a:cubicBezTo>
                  <a:cubicBezTo>
                    <a:pt x="489" y="290"/>
                    <a:pt x="481" y="254"/>
                    <a:pt x="469" y="222"/>
                  </a:cubicBezTo>
                  <a:cubicBezTo>
                    <a:pt x="433" y="130"/>
                    <a:pt x="359" y="55"/>
                    <a:pt x="270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43"/>
            <p:cNvSpPr/>
            <p:nvPr/>
          </p:nvSpPr>
          <p:spPr>
            <a:xfrm>
              <a:off x="4916142" y="1300765"/>
              <a:ext cx="53271" cy="31558"/>
            </a:xfrm>
            <a:custGeom>
              <a:rect b="b" l="l" r="r" t="t"/>
              <a:pathLst>
                <a:path extrusionOk="0" h="795" w="1342">
                  <a:moveTo>
                    <a:pt x="791" y="1"/>
                  </a:moveTo>
                  <a:cubicBezTo>
                    <a:pt x="612" y="1"/>
                    <a:pt x="430" y="74"/>
                    <a:pt x="283" y="182"/>
                  </a:cubicBezTo>
                  <a:cubicBezTo>
                    <a:pt x="202" y="241"/>
                    <a:pt x="127" y="313"/>
                    <a:pt x="75" y="401"/>
                  </a:cubicBezTo>
                  <a:cubicBezTo>
                    <a:pt x="29" y="481"/>
                    <a:pt x="1" y="587"/>
                    <a:pt x="31" y="668"/>
                  </a:cubicBezTo>
                  <a:cubicBezTo>
                    <a:pt x="324" y="523"/>
                    <a:pt x="616" y="391"/>
                    <a:pt x="908" y="318"/>
                  </a:cubicBezTo>
                  <a:lnTo>
                    <a:pt x="908" y="318"/>
                  </a:lnTo>
                  <a:cubicBezTo>
                    <a:pt x="631" y="458"/>
                    <a:pt x="300" y="542"/>
                    <a:pt x="83" y="740"/>
                  </a:cubicBezTo>
                  <a:cubicBezTo>
                    <a:pt x="95" y="749"/>
                    <a:pt x="107" y="758"/>
                    <a:pt x="124" y="765"/>
                  </a:cubicBezTo>
                  <a:cubicBezTo>
                    <a:pt x="174" y="788"/>
                    <a:pt x="230" y="795"/>
                    <a:pt x="286" y="795"/>
                  </a:cubicBezTo>
                  <a:cubicBezTo>
                    <a:pt x="303" y="795"/>
                    <a:pt x="320" y="794"/>
                    <a:pt x="337" y="793"/>
                  </a:cubicBezTo>
                  <a:cubicBezTo>
                    <a:pt x="445" y="787"/>
                    <a:pt x="553" y="770"/>
                    <a:pt x="659" y="746"/>
                  </a:cubicBezTo>
                  <a:cubicBezTo>
                    <a:pt x="782" y="719"/>
                    <a:pt x="906" y="683"/>
                    <a:pt x="1008" y="611"/>
                  </a:cubicBezTo>
                  <a:cubicBezTo>
                    <a:pt x="1162" y="505"/>
                    <a:pt x="1255" y="333"/>
                    <a:pt x="1341" y="167"/>
                  </a:cubicBezTo>
                  <a:cubicBezTo>
                    <a:pt x="1214" y="155"/>
                    <a:pt x="1104" y="72"/>
                    <a:pt x="981" y="31"/>
                  </a:cubicBezTo>
                  <a:cubicBezTo>
                    <a:pt x="919" y="10"/>
                    <a:pt x="855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43"/>
            <p:cNvSpPr/>
            <p:nvPr/>
          </p:nvSpPr>
          <p:spPr>
            <a:xfrm>
              <a:off x="4827860" y="1365309"/>
              <a:ext cx="49500" cy="35011"/>
            </a:xfrm>
            <a:custGeom>
              <a:rect b="b" l="l" r="r" t="t"/>
              <a:pathLst>
                <a:path extrusionOk="0" h="882" w="1247">
                  <a:moveTo>
                    <a:pt x="357" y="1"/>
                  </a:moveTo>
                  <a:cubicBezTo>
                    <a:pt x="322" y="1"/>
                    <a:pt x="288" y="4"/>
                    <a:pt x="254" y="10"/>
                  </a:cubicBezTo>
                  <a:cubicBezTo>
                    <a:pt x="164" y="25"/>
                    <a:pt x="65" y="72"/>
                    <a:pt x="22" y="148"/>
                  </a:cubicBezTo>
                  <a:cubicBezTo>
                    <a:pt x="320" y="279"/>
                    <a:pt x="611" y="417"/>
                    <a:pt x="855" y="594"/>
                  </a:cubicBezTo>
                  <a:cubicBezTo>
                    <a:pt x="570" y="472"/>
                    <a:pt x="293" y="273"/>
                    <a:pt x="0" y="233"/>
                  </a:cubicBezTo>
                  <a:lnTo>
                    <a:pt x="0" y="233"/>
                  </a:lnTo>
                  <a:cubicBezTo>
                    <a:pt x="0" y="249"/>
                    <a:pt x="1" y="264"/>
                    <a:pt x="7" y="280"/>
                  </a:cubicBezTo>
                  <a:cubicBezTo>
                    <a:pt x="26" y="351"/>
                    <a:pt x="74" y="409"/>
                    <a:pt x="122" y="463"/>
                  </a:cubicBezTo>
                  <a:cubicBezTo>
                    <a:pt x="197" y="542"/>
                    <a:pt x="281" y="614"/>
                    <a:pt x="366" y="679"/>
                  </a:cubicBezTo>
                  <a:cubicBezTo>
                    <a:pt x="466" y="755"/>
                    <a:pt x="573" y="826"/>
                    <a:pt x="694" y="858"/>
                  </a:cubicBezTo>
                  <a:cubicBezTo>
                    <a:pt x="754" y="875"/>
                    <a:pt x="815" y="881"/>
                    <a:pt x="876" y="881"/>
                  </a:cubicBezTo>
                  <a:cubicBezTo>
                    <a:pt x="1000" y="881"/>
                    <a:pt x="1125" y="854"/>
                    <a:pt x="1247" y="827"/>
                  </a:cubicBezTo>
                  <a:cubicBezTo>
                    <a:pt x="1174" y="719"/>
                    <a:pt x="1167" y="582"/>
                    <a:pt x="1120" y="463"/>
                  </a:cubicBezTo>
                  <a:cubicBezTo>
                    <a:pt x="1028" y="232"/>
                    <a:pt x="796" y="83"/>
                    <a:pt x="556" y="26"/>
                  </a:cubicBezTo>
                  <a:cubicBezTo>
                    <a:pt x="491" y="11"/>
                    <a:pt x="424" y="1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43"/>
            <p:cNvSpPr/>
            <p:nvPr/>
          </p:nvSpPr>
          <p:spPr>
            <a:xfrm>
              <a:off x="4890380" y="1431956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1" y="66"/>
                    <a:pt x="208" y="194"/>
                    <a:pt x="123" y="397"/>
                  </a:cubicBezTo>
                  <a:cubicBezTo>
                    <a:pt x="78" y="502"/>
                    <a:pt x="68" y="625"/>
                    <a:pt x="0" y="721"/>
                  </a:cubicBezTo>
                  <a:cubicBezTo>
                    <a:pt x="116" y="749"/>
                    <a:pt x="234" y="777"/>
                    <a:pt x="351" y="777"/>
                  </a:cubicBezTo>
                  <a:cubicBezTo>
                    <a:pt x="400" y="777"/>
                    <a:pt x="447" y="772"/>
                    <a:pt x="495" y="761"/>
                  </a:cubicBezTo>
                  <a:cubicBezTo>
                    <a:pt x="603" y="733"/>
                    <a:pt x="701" y="674"/>
                    <a:pt x="792" y="607"/>
                  </a:cubicBezTo>
                  <a:cubicBezTo>
                    <a:pt x="872" y="551"/>
                    <a:pt x="947" y="488"/>
                    <a:pt x="1014" y="420"/>
                  </a:cubicBezTo>
                  <a:cubicBezTo>
                    <a:pt x="1060" y="374"/>
                    <a:pt x="1103" y="322"/>
                    <a:pt x="1123" y="259"/>
                  </a:cubicBezTo>
                  <a:cubicBezTo>
                    <a:pt x="1126" y="246"/>
                    <a:pt x="1128" y="231"/>
                    <a:pt x="1129" y="218"/>
                  </a:cubicBezTo>
                  <a:lnTo>
                    <a:pt x="1129" y="218"/>
                  </a:lnTo>
                  <a:cubicBezTo>
                    <a:pt x="868" y="247"/>
                    <a:pt x="614" y="418"/>
                    <a:pt x="357" y="520"/>
                  </a:cubicBezTo>
                  <a:cubicBezTo>
                    <a:pt x="580" y="368"/>
                    <a:pt x="843" y="251"/>
                    <a:pt x="1112" y="140"/>
                  </a:cubicBezTo>
                  <a:cubicBezTo>
                    <a:pt x="1076" y="71"/>
                    <a:pt x="987" y="28"/>
                    <a:pt x="908" y="11"/>
                  </a:cubicBezTo>
                  <a:cubicBezTo>
                    <a:pt x="872" y="3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43"/>
            <p:cNvSpPr/>
            <p:nvPr/>
          </p:nvSpPr>
          <p:spPr>
            <a:xfrm>
              <a:off x="4740015" y="1378686"/>
              <a:ext cx="26080" cy="22031"/>
            </a:xfrm>
            <a:custGeom>
              <a:rect b="b" l="l" r="r" t="t"/>
              <a:pathLst>
                <a:path extrusionOk="0" h="555" w="657">
                  <a:moveTo>
                    <a:pt x="303" y="1"/>
                  </a:moveTo>
                  <a:cubicBezTo>
                    <a:pt x="297" y="1"/>
                    <a:pt x="290" y="1"/>
                    <a:pt x="284" y="2"/>
                  </a:cubicBezTo>
                  <a:cubicBezTo>
                    <a:pt x="173" y="8"/>
                    <a:pt x="66" y="138"/>
                    <a:pt x="28" y="234"/>
                  </a:cubicBezTo>
                  <a:cubicBezTo>
                    <a:pt x="2" y="303"/>
                    <a:pt x="0" y="391"/>
                    <a:pt x="49" y="454"/>
                  </a:cubicBezTo>
                  <a:cubicBezTo>
                    <a:pt x="77" y="488"/>
                    <a:pt x="116" y="510"/>
                    <a:pt x="156" y="525"/>
                  </a:cubicBezTo>
                  <a:cubicBezTo>
                    <a:pt x="207" y="545"/>
                    <a:pt x="261" y="554"/>
                    <a:pt x="315" y="554"/>
                  </a:cubicBezTo>
                  <a:cubicBezTo>
                    <a:pt x="383" y="554"/>
                    <a:pt x="451" y="539"/>
                    <a:pt x="512" y="510"/>
                  </a:cubicBezTo>
                  <a:cubicBezTo>
                    <a:pt x="570" y="481"/>
                    <a:pt x="625" y="434"/>
                    <a:pt x="642" y="371"/>
                  </a:cubicBezTo>
                  <a:cubicBezTo>
                    <a:pt x="656" y="313"/>
                    <a:pt x="635" y="252"/>
                    <a:pt x="605" y="198"/>
                  </a:cubicBezTo>
                  <a:cubicBezTo>
                    <a:pt x="545" y="88"/>
                    <a:pt x="433" y="1"/>
                    <a:pt x="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43"/>
            <p:cNvSpPr/>
            <p:nvPr/>
          </p:nvSpPr>
          <p:spPr>
            <a:xfrm>
              <a:off x="4829369" y="1292151"/>
              <a:ext cx="24611" cy="23102"/>
            </a:xfrm>
            <a:custGeom>
              <a:rect b="b" l="l" r="r" t="t"/>
              <a:pathLst>
                <a:path extrusionOk="0" h="582" w="620">
                  <a:moveTo>
                    <a:pt x="342" y="1"/>
                  </a:moveTo>
                  <a:cubicBezTo>
                    <a:pt x="262" y="1"/>
                    <a:pt x="175" y="29"/>
                    <a:pt x="120" y="63"/>
                  </a:cubicBezTo>
                  <a:cubicBezTo>
                    <a:pt x="56" y="104"/>
                    <a:pt x="1" y="174"/>
                    <a:pt x="4" y="253"/>
                  </a:cubicBezTo>
                  <a:cubicBezTo>
                    <a:pt x="5" y="296"/>
                    <a:pt x="24" y="337"/>
                    <a:pt x="47" y="375"/>
                  </a:cubicBezTo>
                  <a:cubicBezTo>
                    <a:pt x="111" y="478"/>
                    <a:pt x="221" y="554"/>
                    <a:pt x="340" y="576"/>
                  </a:cubicBezTo>
                  <a:cubicBezTo>
                    <a:pt x="360" y="579"/>
                    <a:pt x="380" y="581"/>
                    <a:pt x="400" y="581"/>
                  </a:cubicBezTo>
                  <a:cubicBezTo>
                    <a:pt x="447" y="581"/>
                    <a:pt x="493" y="570"/>
                    <a:pt x="527" y="541"/>
                  </a:cubicBezTo>
                  <a:cubicBezTo>
                    <a:pt x="574" y="504"/>
                    <a:pt x="593" y="441"/>
                    <a:pt x="601" y="381"/>
                  </a:cubicBezTo>
                  <a:cubicBezTo>
                    <a:pt x="620" y="251"/>
                    <a:pt x="578" y="107"/>
                    <a:pt x="462" y="31"/>
                  </a:cubicBezTo>
                  <a:cubicBezTo>
                    <a:pt x="429" y="9"/>
                    <a:pt x="387" y="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43"/>
            <p:cNvSpPr/>
            <p:nvPr/>
          </p:nvSpPr>
          <p:spPr>
            <a:xfrm>
              <a:off x="4723621" y="1237570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4" y="1"/>
                  </a:moveTo>
                  <a:cubicBezTo>
                    <a:pt x="161" y="1"/>
                    <a:pt x="139" y="5"/>
                    <a:pt x="119" y="16"/>
                  </a:cubicBezTo>
                  <a:cubicBezTo>
                    <a:pt x="76" y="39"/>
                    <a:pt x="51" y="85"/>
                    <a:pt x="35" y="130"/>
                  </a:cubicBezTo>
                  <a:cubicBezTo>
                    <a:pt x="1" y="229"/>
                    <a:pt x="11" y="349"/>
                    <a:pt x="89" y="426"/>
                  </a:cubicBezTo>
                  <a:cubicBezTo>
                    <a:pt x="125" y="461"/>
                    <a:pt x="184" y="475"/>
                    <a:pt x="241" y="475"/>
                  </a:cubicBezTo>
                  <a:cubicBezTo>
                    <a:pt x="286" y="475"/>
                    <a:pt x="330" y="467"/>
                    <a:pt x="362" y="455"/>
                  </a:cubicBezTo>
                  <a:cubicBezTo>
                    <a:pt x="420" y="432"/>
                    <a:pt x="473" y="385"/>
                    <a:pt x="483" y="323"/>
                  </a:cubicBezTo>
                  <a:cubicBezTo>
                    <a:pt x="488" y="290"/>
                    <a:pt x="482" y="254"/>
                    <a:pt x="470" y="222"/>
                  </a:cubicBezTo>
                  <a:cubicBezTo>
                    <a:pt x="434" y="130"/>
                    <a:pt x="360" y="55"/>
                    <a:pt x="270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43"/>
            <p:cNvSpPr/>
            <p:nvPr/>
          </p:nvSpPr>
          <p:spPr>
            <a:xfrm>
              <a:off x="4703337" y="1300765"/>
              <a:ext cx="53271" cy="31558"/>
            </a:xfrm>
            <a:custGeom>
              <a:rect b="b" l="l" r="r" t="t"/>
              <a:pathLst>
                <a:path extrusionOk="0" h="795" w="1342">
                  <a:moveTo>
                    <a:pt x="791" y="1"/>
                  </a:moveTo>
                  <a:cubicBezTo>
                    <a:pt x="612" y="1"/>
                    <a:pt x="430" y="74"/>
                    <a:pt x="284" y="182"/>
                  </a:cubicBezTo>
                  <a:cubicBezTo>
                    <a:pt x="202" y="241"/>
                    <a:pt x="128" y="313"/>
                    <a:pt x="76" y="401"/>
                  </a:cubicBezTo>
                  <a:cubicBezTo>
                    <a:pt x="30" y="481"/>
                    <a:pt x="1" y="587"/>
                    <a:pt x="31" y="668"/>
                  </a:cubicBezTo>
                  <a:cubicBezTo>
                    <a:pt x="324" y="523"/>
                    <a:pt x="617" y="391"/>
                    <a:pt x="909" y="318"/>
                  </a:cubicBezTo>
                  <a:lnTo>
                    <a:pt x="909" y="318"/>
                  </a:lnTo>
                  <a:cubicBezTo>
                    <a:pt x="632" y="458"/>
                    <a:pt x="300" y="542"/>
                    <a:pt x="83" y="740"/>
                  </a:cubicBezTo>
                  <a:cubicBezTo>
                    <a:pt x="95" y="749"/>
                    <a:pt x="108" y="758"/>
                    <a:pt x="123" y="765"/>
                  </a:cubicBezTo>
                  <a:cubicBezTo>
                    <a:pt x="174" y="788"/>
                    <a:pt x="230" y="795"/>
                    <a:pt x="286" y="795"/>
                  </a:cubicBezTo>
                  <a:cubicBezTo>
                    <a:pt x="303" y="795"/>
                    <a:pt x="320" y="794"/>
                    <a:pt x="337" y="793"/>
                  </a:cubicBezTo>
                  <a:cubicBezTo>
                    <a:pt x="445" y="787"/>
                    <a:pt x="554" y="770"/>
                    <a:pt x="660" y="746"/>
                  </a:cubicBezTo>
                  <a:cubicBezTo>
                    <a:pt x="782" y="719"/>
                    <a:pt x="906" y="683"/>
                    <a:pt x="1009" y="611"/>
                  </a:cubicBezTo>
                  <a:cubicBezTo>
                    <a:pt x="1162" y="505"/>
                    <a:pt x="1254" y="333"/>
                    <a:pt x="1342" y="167"/>
                  </a:cubicBezTo>
                  <a:cubicBezTo>
                    <a:pt x="1215" y="155"/>
                    <a:pt x="1103" y="72"/>
                    <a:pt x="982" y="31"/>
                  </a:cubicBezTo>
                  <a:cubicBezTo>
                    <a:pt x="920" y="10"/>
                    <a:pt x="85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43"/>
            <p:cNvSpPr/>
            <p:nvPr/>
          </p:nvSpPr>
          <p:spPr>
            <a:xfrm>
              <a:off x="4615016" y="1365309"/>
              <a:ext cx="49579" cy="35011"/>
            </a:xfrm>
            <a:custGeom>
              <a:rect b="b" l="l" r="r" t="t"/>
              <a:pathLst>
                <a:path extrusionOk="0" h="882" w="1249">
                  <a:moveTo>
                    <a:pt x="357" y="1"/>
                  </a:moveTo>
                  <a:cubicBezTo>
                    <a:pt x="323" y="1"/>
                    <a:pt x="289" y="4"/>
                    <a:pt x="255" y="10"/>
                  </a:cubicBezTo>
                  <a:cubicBezTo>
                    <a:pt x="166" y="25"/>
                    <a:pt x="67" y="72"/>
                    <a:pt x="24" y="148"/>
                  </a:cubicBezTo>
                  <a:cubicBezTo>
                    <a:pt x="322" y="279"/>
                    <a:pt x="612" y="417"/>
                    <a:pt x="857" y="594"/>
                  </a:cubicBezTo>
                  <a:cubicBezTo>
                    <a:pt x="572" y="472"/>
                    <a:pt x="295" y="273"/>
                    <a:pt x="1" y="233"/>
                  </a:cubicBezTo>
                  <a:lnTo>
                    <a:pt x="1" y="233"/>
                  </a:lnTo>
                  <a:cubicBezTo>
                    <a:pt x="1" y="249"/>
                    <a:pt x="3" y="264"/>
                    <a:pt x="8" y="280"/>
                  </a:cubicBezTo>
                  <a:cubicBezTo>
                    <a:pt x="27" y="351"/>
                    <a:pt x="76" y="409"/>
                    <a:pt x="124" y="463"/>
                  </a:cubicBezTo>
                  <a:cubicBezTo>
                    <a:pt x="198" y="542"/>
                    <a:pt x="281" y="614"/>
                    <a:pt x="368" y="679"/>
                  </a:cubicBezTo>
                  <a:cubicBezTo>
                    <a:pt x="468" y="755"/>
                    <a:pt x="574" y="826"/>
                    <a:pt x="696" y="858"/>
                  </a:cubicBezTo>
                  <a:cubicBezTo>
                    <a:pt x="755" y="875"/>
                    <a:pt x="816" y="881"/>
                    <a:pt x="877" y="881"/>
                  </a:cubicBezTo>
                  <a:cubicBezTo>
                    <a:pt x="1001" y="881"/>
                    <a:pt x="1127" y="854"/>
                    <a:pt x="1249" y="827"/>
                  </a:cubicBezTo>
                  <a:cubicBezTo>
                    <a:pt x="1176" y="719"/>
                    <a:pt x="1167" y="582"/>
                    <a:pt x="1121" y="463"/>
                  </a:cubicBezTo>
                  <a:cubicBezTo>
                    <a:pt x="1030" y="232"/>
                    <a:pt x="797" y="83"/>
                    <a:pt x="557" y="26"/>
                  </a:cubicBezTo>
                  <a:cubicBezTo>
                    <a:pt x="492" y="11"/>
                    <a:pt x="424" y="1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43"/>
            <p:cNvSpPr/>
            <p:nvPr/>
          </p:nvSpPr>
          <p:spPr>
            <a:xfrm>
              <a:off x="4677575" y="1431956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0" y="66"/>
                    <a:pt x="209" y="194"/>
                    <a:pt x="123" y="397"/>
                  </a:cubicBezTo>
                  <a:cubicBezTo>
                    <a:pt x="79" y="502"/>
                    <a:pt x="68" y="625"/>
                    <a:pt x="1" y="721"/>
                  </a:cubicBezTo>
                  <a:cubicBezTo>
                    <a:pt x="116" y="749"/>
                    <a:pt x="235" y="777"/>
                    <a:pt x="352" y="777"/>
                  </a:cubicBezTo>
                  <a:cubicBezTo>
                    <a:pt x="400" y="777"/>
                    <a:pt x="448" y="772"/>
                    <a:pt x="495" y="761"/>
                  </a:cubicBezTo>
                  <a:cubicBezTo>
                    <a:pt x="603" y="733"/>
                    <a:pt x="701" y="674"/>
                    <a:pt x="792" y="607"/>
                  </a:cubicBezTo>
                  <a:cubicBezTo>
                    <a:pt x="871" y="551"/>
                    <a:pt x="946" y="488"/>
                    <a:pt x="1014" y="420"/>
                  </a:cubicBezTo>
                  <a:cubicBezTo>
                    <a:pt x="1060" y="374"/>
                    <a:pt x="1103" y="322"/>
                    <a:pt x="1122" y="259"/>
                  </a:cubicBezTo>
                  <a:cubicBezTo>
                    <a:pt x="1126" y="246"/>
                    <a:pt x="1128" y="231"/>
                    <a:pt x="1129" y="218"/>
                  </a:cubicBezTo>
                  <a:lnTo>
                    <a:pt x="1129" y="218"/>
                  </a:lnTo>
                  <a:cubicBezTo>
                    <a:pt x="867" y="247"/>
                    <a:pt x="615" y="418"/>
                    <a:pt x="357" y="520"/>
                  </a:cubicBezTo>
                  <a:cubicBezTo>
                    <a:pt x="580" y="368"/>
                    <a:pt x="842" y="251"/>
                    <a:pt x="1112" y="140"/>
                  </a:cubicBezTo>
                  <a:cubicBezTo>
                    <a:pt x="1075" y="71"/>
                    <a:pt x="987" y="28"/>
                    <a:pt x="908" y="11"/>
                  </a:cubicBezTo>
                  <a:cubicBezTo>
                    <a:pt x="872" y="3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43"/>
            <p:cNvSpPr/>
            <p:nvPr/>
          </p:nvSpPr>
          <p:spPr>
            <a:xfrm>
              <a:off x="4527171" y="1378686"/>
              <a:ext cx="26119" cy="22031"/>
            </a:xfrm>
            <a:custGeom>
              <a:rect b="b" l="l" r="r" t="t"/>
              <a:pathLst>
                <a:path extrusionOk="0" h="555" w="658">
                  <a:moveTo>
                    <a:pt x="305" y="1"/>
                  </a:moveTo>
                  <a:cubicBezTo>
                    <a:pt x="298" y="1"/>
                    <a:pt x="292" y="1"/>
                    <a:pt x="285" y="2"/>
                  </a:cubicBezTo>
                  <a:cubicBezTo>
                    <a:pt x="175" y="8"/>
                    <a:pt x="68" y="138"/>
                    <a:pt x="30" y="234"/>
                  </a:cubicBezTo>
                  <a:cubicBezTo>
                    <a:pt x="4" y="303"/>
                    <a:pt x="1" y="391"/>
                    <a:pt x="51" y="454"/>
                  </a:cubicBezTo>
                  <a:cubicBezTo>
                    <a:pt x="78" y="488"/>
                    <a:pt x="118" y="510"/>
                    <a:pt x="157" y="525"/>
                  </a:cubicBezTo>
                  <a:cubicBezTo>
                    <a:pt x="208" y="545"/>
                    <a:pt x="262" y="554"/>
                    <a:pt x="317" y="554"/>
                  </a:cubicBezTo>
                  <a:cubicBezTo>
                    <a:pt x="385" y="554"/>
                    <a:pt x="452" y="539"/>
                    <a:pt x="513" y="510"/>
                  </a:cubicBezTo>
                  <a:cubicBezTo>
                    <a:pt x="572" y="481"/>
                    <a:pt x="626" y="434"/>
                    <a:pt x="643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6" y="88"/>
                    <a:pt x="434" y="1"/>
                    <a:pt x="305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43"/>
            <p:cNvSpPr/>
            <p:nvPr/>
          </p:nvSpPr>
          <p:spPr>
            <a:xfrm>
              <a:off x="4616604" y="1292151"/>
              <a:ext cx="24611" cy="23102"/>
            </a:xfrm>
            <a:custGeom>
              <a:rect b="b" l="l" r="r" t="t"/>
              <a:pathLst>
                <a:path extrusionOk="0" h="582" w="620">
                  <a:moveTo>
                    <a:pt x="341" y="1"/>
                  </a:moveTo>
                  <a:cubicBezTo>
                    <a:pt x="261" y="1"/>
                    <a:pt x="174" y="29"/>
                    <a:pt x="119" y="63"/>
                  </a:cubicBezTo>
                  <a:cubicBezTo>
                    <a:pt x="55" y="104"/>
                    <a:pt x="1" y="174"/>
                    <a:pt x="3" y="253"/>
                  </a:cubicBezTo>
                  <a:cubicBezTo>
                    <a:pt x="5" y="296"/>
                    <a:pt x="22" y="337"/>
                    <a:pt x="46" y="375"/>
                  </a:cubicBezTo>
                  <a:cubicBezTo>
                    <a:pt x="111" y="478"/>
                    <a:pt x="220" y="554"/>
                    <a:pt x="340" y="576"/>
                  </a:cubicBezTo>
                  <a:cubicBezTo>
                    <a:pt x="359" y="579"/>
                    <a:pt x="379" y="581"/>
                    <a:pt x="399" y="581"/>
                  </a:cubicBezTo>
                  <a:cubicBezTo>
                    <a:pt x="446" y="581"/>
                    <a:pt x="492" y="570"/>
                    <a:pt x="526" y="541"/>
                  </a:cubicBezTo>
                  <a:cubicBezTo>
                    <a:pt x="573" y="504"/>
                    <a:pt x="593" y="441"/>
                    <a:pt x="600" y="381"/>
                  </a:cubicBezTo>
                  <a:cubicBezTo>
                    <a:pt x="619" y="251"/>
                    <a:pt x="578" y="107"/>
                    <a:pt x="461" y="31"/>
                  </a:cubicBezTo>
                  <a:cubicBezTo>
                    <a:pt x="428" y="9"/>
                    <a:pt x="386" y="1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43"/>
            <p:cNvSpPr/>
            <p:nvPr/>
          </p:nvSpPr>
          <p:spPr>
            <a:xfrm>
              <a:off x="4490572" y="1300765"/>
              <a:ext cx="53231" cy="31558"/>
            </a:xfrm>
            <a:custGeom>
              <a:rect b="b" l="l" r="r" t="t"/>
              <a:pathLst>
                <a:path extrusionOk="0" h="795" w="1341">
                  <a:moveTo>
                    <a:pt x="790" y="1"/>
                  </a:moveTo>
                  <a:cubicBezTo>
                    <a:pt x="611" y="1"/>
                    <a:pt x="430" y="74"/>
                    <a:pt x="282" y="182"/>
                  </a:cubicBezTo>
                  <a:cubicBezTo>
                    <a:pt x="201" y="241"/>
                    <a:pt x="126" y="313"/>
                    <a:pt x="74" y="401"/>
                  </a:cubicBezTo>
                  <a:cubicBezTo>
                    <a:pt x="28" y="481"/>
                    <a:pt x="0" y="587"/>
                    <a:pt x="30" y="668"/>
                  </a:cubicBezTo>
                  <a:cubicBezTo>
                    <a:pt x="323" y="523"/>
                    <a:pt x="616" y="391"/>
                    <a:pt x="907" y="318"/>
                  </a:cubicBezTo>
                  <a:lnTo>
                    <a:pt x="907" y="318"/>
                  </a:lnTo>
                  <a:cubicBezTo>
                    <a:pt x="630" y="458"/>
                    <a:pt x="299" y="542"/>
                    <a:pt x="82" y="740"/>
                  </a:cubicBezTo>
                  <a:cubicBezTo>
                    <a:pt x="94" y="749"/>
                    <a:pt x="106" y="758"/>
                    <a:pt x="123" y="765"/>
                  </a:cubicBezTo>
                  <a:cubicBezTo>
                    <a:pt x="173" y="788"/>
                    <a:pt x="229" y="795"/>
                    <a:pt x="285" y="795"/>
                  </a:cubicBezTo>
                  <a:cubicBezTo>
                    <a:pt x="302" y="795"/>
                    <a:pt x="319" y="794"/>
                    <a:pt x="336" y="793"/>
                  </a:cubicBezTo>
                  <a:cubicBezTo>
                    <a:pt x="444" y="787"/>
                    <a:pt x="552" y="770"/>
                    <a:pt x="658" y="746"/>
                  </a:cubicBezTo>
                  <a:cubicBezTo>
                    <a:pt x="781" y="719"/>
                    <a:pt x="905" y="683"/>
                    <a:pt x="1007" y="611"/>
                  </a:cubicBezTo>
                  <a:cubicBezTo>
                    <a:pt x="1161" y="505"/>
                    <a:pt x="1254" y="333"/>
                    <a:pt x="1341" y="167"/>
                  </a:cubicBezTo>
                  <a:cubicBezTo>
                    <a:pt x="1213" y="155"/>
                    <a:pt x="1103" y="72"/>
                    <a:pt x="980" y="31"/>
                  </a:cubicBezTo>
                  <a:cubicBezTo>
                    <a:pt x="918" y="10"/>
                    <a:pt x="854" y="1"/>
                    <a:pt x="790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43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40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1"/>
                    <a:pt x="480" y="144"/>
                  </a:cubicBezTo>
                  <a:cubicBezTo>
                    <a:pt x="455" y="134"/>
                    <a:pt x="433" y="124"/>
                    <a:pt x="408" y="111"/>
                  </a:cubicBezTo>
                  <a:lnTo>
                    <a:pt x="407" y="111"/>
                  </a:lnTo>
                  <a:cubicBezTo>
                    <a:pt x="273" y="155"/>
                    <a:pt x="136" y="196"/>
                    <a:pt x="1" y="235"/>
                  </a:cubicBezTo>
                  <a:cubicBezTo>
                    <a:pt x="12" y="244"/>
                    <a:pt x="24" y="254"/>
                    <a:pt x="37" y="262"/>
                  </a:cubicBezTo>
                  <a:cubicBezTo>
                    <a:pt x="59" y="278"/>
                    <a:pt x="82" y="293"/>
                    <a:pt x="106" y="309"/>
                  </a:cubicBezTo>
                  <a:cubicBezTo>
                    <a:pt x="145" y="334"/>
                    <a:pt x="186" y="358"/>
                    <a:pt x="230" y="376"/>
                  </a:cubicBezTo>
                  <a:cubicBezTo>
                    <a:pt x="238" y="381"/>
                    <a:pt x="249" y="385"/>
                    <a:pt x="259" y="389"/>
                  </a:cubicBezTo>
                  <a:lnTo>
                    <a:pt x="261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1"/>
                    <a:pt x="792" y="134"/>
                    <a:pt x="746" y="14"/>
                  </a:cubicBezTo>
                  <a:cubicBezTo>
                    <a:pt x="744" y="9"/>
                    <a:pt x="741" y="5"/>
                    <a:pt x="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43"/>
            <p:cNvSpPr/>
            <p:nvPr/>
          </p:nvSpPr>
          <p:spPr>
            <a:xfrm>
              <a:off x="4783997" y="1219152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0" y="66"/>
                    <a:pt x="209" y="193"/>
                    <a:pt x="122" y="396"/>
                  </a:cubicBezTo>
                  <a:cubicBezTo>
                    <a:pt x="77" y="503"/>
                    <a:pt x="68" y="624"/>
                    <a:pt x="0" y="720"/>
                  </a:cubicBezTo>
                  <a:cubicBezTo>
                    <a:pt x="115" y="749"/>
                    <a:pt x="234" y="777"/>
                    <a:pt x="351" y="777"/>
                  </a:cubicBezTo>
                  <a:cubicBezTo>
                    <a:pt x="399" y="777"/>
                    <a:pt x="447" y="772"/>
                    <a:pt x="495" y="761"/>
                  </a:cubicBezTo>
                  <a:cubicBezTo>
                    <a:pt x="602" y="734"/>
                    <a:pt x="700" y="674"/>
                    <a:pt x="792" y="608"/>
                  </a:cubicBezTo>
                  <a:cubicBezTo>
                    <a:pt x="871" y="552"/>
                    <a:pt x="946" y="489"/>
                    <a:pt x="1014" y="420"/>
                  </a:cubicBezTo>
                  <a:cubicBezTo>
                    <a:pt x="1060" y="375"/>
                    <a:pt x="1102" y="322"/>
                    <a:pt x="1122" y="260"/>
                  </a:cubicBezTo>
                  <a:cubicBezTo>
                    <a:pt x="1126" y="245"/>
                    <a:pt x="1127" y="232"/>
                    <a:pt x="1128" y="218"/>
                  </a:cubicBezTo>
                  <a:lnTo>
                    <a:pt x="1128" y="218"/>
                  </a:lnTo>
                  <a:cubicBezTo>
                    <a:pt x="867" y="247"/>
                    <a:pt x="615" y="417"/>
                    <a:pt x="357" y="520"/>
                  </a:cubicBezTo>
                  <a:cubicBezTo>
                    <a:pt x="579" y="368"/>
                    <a:pt x="842" y="251"/>
                    <a:pt x="1112" y="140"/>
                  </a:cubicBezTo>
                  <a:cubicBezTo>
                    <a:pt x="1075" y="71"/>
                    <a:pt x="987" y="29"/>
                    <a:pt x="907" y="11"/>
                  </a:cubicBezTo>
                  <a:cubicBezTo>
                    <a:pt x="871" y="4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43"/>
            <p:cNvSpPr/>
            <p:nvPr/>
          </p:nvSpPr>
          <p:spPr>
            <a:xfrm>
              <a:off x="4508594" y="1155481"/>
              <a:ext cx="49579" cy="31954"/>
            </a:xfrm>
            <a:custGeom>
              <a:rect b="b" l="l" r="r" t="t"/>
              <a:pathLst>
                <a:path extrusionOk="0" h="805" w="1249">
                  <a:moveTo>
                    <a:pt x="87" y="1"/>
                  </a:moveTo>
                  <a:cubicBezTo>
                    <a:pt x="78" y="6"/>
                    <a:pt x="71" y="13"/>
                    <a:pt x="64" y="20"/>
                  </a:cubicBezTo>
                  <a:cubicBezTo>
                    <a:pt x="56" y="27"/>
                    <a:pt x="47" y="35"/>
                    <a:pt x="41" y="43"/>
                  </a:cubicBezTo>
                  <a:cubicBezTo>
                    <a:pt x="35" y="53"/>
                    <a:pt x="27" y="61"/>
                    <a:pt x="22" y="72"/>
                  </a:cubicBezTo>
                  <a:cubicBezTo>
                    <a:pt x="321" y="203"/>
                    <a:pt x="611" y="341"/>
                    <a:pt x="855" y="518"/>
                  </a:cubicBezTo>
                  <a:cubicBezTo>
                    <a:pt x="571" y="396"/>
                    <a:pt x="292" y="197"/>
                    <a:pt x="0" y="157"/>
                  </a:cubicBezTo>
                  <a:lnTo>
                    <a:pt x="0" y="157"/>
                  </a:lnTo>
                  <a:cubicBezTo>
                    <a:pt x="1" y="172"/>
                    <a:pt x="3" y="187"/>
                    <a:pt x="7" y="204"/>
                  </a:cubicBezTo>
                  <a:cubicBezTo>
                    <a:pt x="26" y="274"/>
                    <a:pt x="73" y="333"/>
                    <a:pt x="123" y="385"/>
                  </a:cubicBezTo>
                  <a:cubicBezTo>
                    <a:pt x="197" y="464"/>
                    <a:pt x="279" y="536"/>
                    <a:pt x="366" y="602"/>
                  </a:cubicBezTo>
                  <a:cubicBezTo>
                    <a:pt x="465" y="678"/>
                    <a:pt x="573" y="749"/>
                    <a:pt x="694" y="781"/>
                  </a:cubicBezTo>
                  <a:cubicBezTo>
                    <a:pt x="754" y="798"/>
                    <a:pt x="816" y="804"/>
                    <a:pt x="878" y="804"/>
                  </a:cubicBezTo>
                  <a:cubicBezTo>
                    <a:pt x="1001" y="804"/>
                    <a:pt x="1127" y="778"/>
                    <a:pt x="1249" y="751"/>
                  </a:cubicBezTo>
                  <a:cubicBezTo>
                    <a:pt x="1242" y="739"/>
                    <a:pt x="1234" y="728"/>
                    <a:pt x="1227" y="714"/>
                  </a:cubicBezTo>
                  <a:cubicBezTo>
                    <a:pt x="1219" y="698"/>
                    <a:pt x="1213" y="682"/>
                    <a:pt x="1206" y="665"/>
                  </a:cubicBezTo>
                  <a:cubicBezTo>
                    <a:pt x="1201" y="655"/>
                    <a:pt x="1197" y="643"/>
                    <a:pt x="1193" y="631"/>
                  </a:cubicBezTo>
                  <a:cubicBezTo>
                    <a:pt x="1177" y="583"/>
                    <a:pt x="1166" y="534"/>
                    <a:pt x="1152" y="484"/>
                  </a:cubicBezTo>
                  <a:cubicBezTo>
                    <a:pt x="786" y="344"/>
                    <a:pt x="430" y="183"/>
                    <a:pt x="87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43"/>
            <p:cNvSpPr/>
            <p:nvPr/>
          </p:nvSpPr>
          <p:spPr>
            <a:xfrm>
              <a:off x="4571193" y="1219152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89" y="8"/>
                    <a:pt x="636" y="19"/>
                  </a:cubicBezTo>
                  <a:cubicBezTo>
                    <a:pt x="421" y="66"/>
                    <a:pt x="208" y="193"/>
                    <a:pt x="123" y="396"/>
                  </a:cubicBezTo>
                  <a:cubicBezTo>
                    <a:pt x="78" y="503"/>
                    <a:pt x="68" y="624"/>
                    <a:pt x="0" y="720"/>
                  </a:cubicBezTo>
                  <a:cubicBezTo>
                    <a:pt x="115" y="749"/>
                    <a:pt x="234" y="777"/>
                    <a:pt x="351" y="777"/>
                  </a:cubicBezTo>
                  <a:cubicBezTo>
                    <a:pt x="399" y="777"/>
                    <a:pt x="447" y="772"/>
                    <a:pt x="495" y="761"/>
                  </a:cubicBezTo>
                  <a:cubicBezTo>
                    <a:pt x="603" y="734"/>
                    <a:pt x="700" y="674"/>
                    <a:pt x="792" y="608"/>
                  </a:cubicBezTo>
                  <a:cubicBezTo>
                    <a:pt x="871" y="552"/>
                    <a:pt x="947" y="489"/>
                    <a:pt x="1014" y="420"/>
                  </a:cubicBezTo>
                  <a:cubicBezTo>
                    <a:pt x="1060" y="375"/>
                    <a:pt x="1103" y="322"/>
                    <a:pt x="1122" y="260"/>
                  </a:cubicBezTo>
                  <a:cubicBezTo>
                    <a:pt x="1126" y="245"/>
                    <a:pt x="1127" y="232"/>
                    <a:pt x="1129" y="218"/>
                  </a:cubicBezTo>
                  <a:lnTo>
                    <a:pt x="1129" y="218"/>
                  </a:lnTo>
                  <a:cubicBezTo>
                    <a:pt x="868" y="247"/>
                    <a:pt x="614" y="417"/>
                    <a:pt x="357" y="520"/>
                  </a:cubicBezTo>
                  <a:cubicBezTo>
                    <a:pt x="579" y="368"/>
                    <a:pt x="843" y="251"/>
                    <a:pt x="1112" y="140"/>
                  </a:cubicBezTo>
                  <a:cubicBezTo>
                    <a:pt x="1075" y="71"/>
                    <a:pt x="986" y="29"/>
                    <a:pt x="907" y="11"/>
                  </a:cubicBezTo>
                  <a:cubicBezTo>
                    <a:pt x="871" y="4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43"/>
            <p:cNvSpPr/>
            <p:nvPr/>
          </p:nvSpPr>
          <p:spPr>
            <a:xfrm>
              <a:off x="4508594" y="1155481"/>
              <a:ext cx="49579" cy="31954"/>
            </a:xfrm>
            <a:custGeom>
              <a:rect b="b" l="l" r="r" t="t"/>
              <a:pathLst>
                <a:path extrusionOk="0" h="805" w="1249">
                  <a:moveTo>
                    <a:pt x="87" y="1"/>
                  </a:moveTo>
                  <a:cubicBezTo>
                    <a:pt x="78" y="6"/>
                    <a:pt x="71" y="13"/>
                    <a:pt x="64" y="20"/>
                  </a:cubicBezTo>
                  <a:cubicBezTo>
                    <a:pt x="56" y="27"/>
                    <a:pt x="47" y="35"/>
                    <a:pt x="41" y="43"/>
                  </a:cubicBezTo>
                  <a:cubicBezTo>
                    <a:pt x="35" y="53"/>
                    <a:pt x="27" y="61"/>
                    <a:pt x="22" y="72"/>
                  </a:cubicBezTo>
                  <a:cubicBezTo>
                    <a:pt x="321" y="203"/>
                    <a:pt x="611" y="341"/>
                    <a:pt x="855" y="518"/>
                  </a:cubicBezTo>
                  <a:cubicBezTo>
                    <a:pt x="571" y="396"/>
                    <a:pt x="292" y="197"/>
                    <a:pt x="0" y="157"/>
                  </a:cubicBezTo>
                  <a:lnTo>
                    <a:pt x="0" y="157"/>
                  </a:lnTo>
                  <a:cubicBezTo>
                    <a:pt x="1" y="172"/>
                    <a:pt x="3" y="187"/>
                    <a:pt x="7" y="204"/>
                  </a:cubicBezTo>
                  <a:cubicBezTo>
                    <a:pt x="26" y="274"/>
                    <a:pt x="73" y="333"/>
                    <a:pt x="123" y="385"/>
                  </a:cubicBezTo>
                  <a:cubicBezTo>
                    <a:pt x="197" y="464"/>
                    <a:pt x="279" y="536"/>
                    <a:pt x="366" y="602"/>
                  </a:cubicBezTo>
                  <a:cubicBezTo>
                    <a:pt x="465" y="678"/>
                    <a:pt x="573" y="749"/>
                    <a:pt x="694" y="781"/>
                  </a:cubicBezTo>
                  <a:cubicBezTo>
                    <a:pt x="754" y="798"/>
                    <a:pt x="816" y="804"/>
                    <a:pt x="878" y="804"/>
                  </a:cubicBezTo>
                  <a:cubicBezTo>
                    <a:pt x="1001" y="804"/>
                    <a:pt x="1127" y="778"/>
                    <a:pt x="1249" y="751"/>
                  </a:cubicBezTo>
                  <a:cubicBezTo>
                    <a:pt x="1242" y="739"/>
                    <a:pt x="1234" y="728"/>
                    <a:pt x="1227" y="714"/>
                  </a:cubicBezTo>
                  <a:cubicBezTo>
                    <a:pt x="1219" y="698"/>
                    <a:pt x="1213" y="682"/>
                    <a:pt x="1206" y="665"/>
                  </a:cubicBezTo>
                  <a:cubicBezTo>
                    <a:pt x="1201" y="655"/>
                    <a:pt x="1197" y="643"/>
                    <a:pt x="1193" y="631"/>
                  </a:cubicBezTo>
                  <a:cubicBezTo>
                    <a:pt x="1177" y="583"/>
                    <a:pt x="1166" y="534"/>
                    <a:pt x="1152" y="484"/>
                  </a:cubicBezTo>
                  <a:cubicBezTo>
                    <a:pt x="786" y="344"/>
                    <a:pt x="430" y="183"/>
                    <a:pt x="87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43"/>
            <p:cNvSpPr/>
            <p:nvPr/>
          </p:nvSpPr>
          <p:spPr>
            <a:xfrm>
              <a:off x="4384230" y="1087920"/>
              <a:ext cx="50810" cy="31637"/>
            </a:xfrm>
            <a:custGeom>
              <a:rect b="b" l="l" r="r" t="t"/>
              <a:pathLst>
                <a:path extrusionOk="0" h="797" w="1280">
                  <a:moveTo>
                    <a:pt x="788" y="1"/>
                  </a:moveTo>
                  <a:cubicBezTo>
                    <a:pt x="610" y="1"/>
                    <a:pt x="429" y="74"/>
                    <a:pt x="283" y="181"/>
                  </a:cubicBezTo>
                  <a:cubicBezTo>
                    <a:pt x="201" y="243"/>
                    <a:pt x="126" y="314"/>
                    <a:pt x="75" y="403"/>
                  </a:cubicBezTo>
                  <a:cubicBezTo>
                    <a:pt x="29" y="482"/>
                    <a:pt x="1" y="588"/>
                    <a:pt x="30" y="670"/>
                  </a:cubicBezTo>
                  <a:cubicBezTo>
                    <a:pt x="323" y="526"/>
                    <a:pt x="616" y="393"/>
                    <a:pt x="909" y="320"/>
                  </a:cubicBezTo>
                  <a:lnTo>
                    <a:pt x="909" y="320"/>
                  </a:lnTo>
                  <a:cubicBezTo>
                    <a:pt x="631" y="458"/>
                    <a:pt x="299" y="545"/>
                    <a:pt x="82" y="743"/>
                  </a:cubicBezTo>
                  <a:cubicBezTo>
                    <a:pt x="95" y="752"/>
                    <a:pt x="107" y="760"/>
                    <a:pt x="122" y="768"/>
                  </a:cubicBezTo>
                  <a:cubicBezTo>
                    <a:pt x="173" y="790"/>
                    <a:pt x="229" y="796"/>
                    <a:pt x="284" y="796"/>
                  </a:cubicBezTo>
                  <a:cubicBezTo>
                    <a:pt x="301" y="796"/>
                    <a:pt x="319" y="796"/>
                    <a:pt x="336" y="795"/>
                  </a:cubicBezTo>
                  <a:cubicBezTo>
                    <a:pt x="445" y="789"/>
                    <a:pt x="553" y="771"/>
                    <a:pt x="659" y="748"/>
                  </a:cubicBezTo>
                  <a:cubicBezTo>
                    <a:pt x="782" y="721"/>
                    <a:pt x="905" y="685"/>
                    <a:pt x="1008" y="612"/>
                  </a:cubicBezTo>
                  <a:cubicBezTo>
                    <a:pt x="1126" y="530"/>
                    <a:pt x="1209" y="409"/>
                    <a:pt x="1279" y="283"/>
                  </a:cubicBezTo>
                  <a:cubicBezTo>
                    <a:pt x="1212" y="214"/>
                    <a:pt x="1148" y="146"/>
                    <a:pt x="1085" y="76"/>
                  </a:cubicBezTo>
                  <a:lnTo>
                    <a:pt x="1084" y="75"/>
                  </a:lnTo>
                  <a:cubicBezTo>
                    <a:pt x="1049" y="59"/>
                    <a:pt x="1014" y="43"/>
                    <a:pt x="980" y="31"/>
                  </a:cubicBezTo>
                  <a:cubicBezTo>
                    <a:pt x="917" y="10"/>
                    <a:pt x="853" y="1"/>
                    <a:pt x="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43"/>
            <p:cNvSpPr/>
            <p:nvPr/>
          </p:nvSpPr>
          <p:spPr>
            <a:xfrm>
              <a:off x="4527171" y="1378686"/>
              <a:ext cx="26119" cy="22031"/>
            </a:xfrm>
            <a:custGeom>
              <a:rect b="b" l="l" r="r" t="t"/>
              <a:pathLst>
                <a:path extrusionOk="0" h="555" w="658">
                  <a:moveTo>
                    <a:pt x="305" y="1"/>
                  </a:moveTo>
                  <a:cubicBezTo>
                    <a:pt x="298" y="1"/>
                    <a:pt x="292" y="1"/>
                    <a:pt x="285" y="2"/>
                  </a:cubicBezTo>
                  <a:cubicBezTo>
                    <a:pt x="175" y="8"/>
                    <a:pt x="68" y="138"/>
                    <a:pt x="30" y="234"/>
                  </a:cubicBezTo>
                  <a:cubicBezTo>
                    <a:pt x="4" y="303"/>
                    <a:pt x="1" y="391"/>
                    <a:pt x="51" y="454"/>
                  </a:cubicBezTo>
                  <a:cubicBezTo>
                    <a:pt x="78" y="488"/>
                    <a:pt x="118" y="510"/>
                    <a:pt x="157" y="525"/>
                  </a:cubicBezTo>
                  <a:cubicBezTo>
                    <a:pt x="208" y="545"/>
                    <a:pt x="262" y="554"/>
                    <a:pt x="317" y="554"/>
                  </a:cubicBezTo>
                  <a:cubicBezTo>
                    <a:pt x="385" y="554"/>
                    <a:pt x="452" y="539"/>
                    <a:pt x="513" y="510"/>
                  </a:cubicBezTo>
                  <a:cubicBezTo>
                    <a:pt x="572" y="481"/>
                    <a:pt x="626" y="434"/>
                    <a:pt x="643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6" y="88"/>
                    <a:pt x="434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43"/>
            <p:cNvSpPr/>
            <p:nvPr/>
          </p:nvSpPr>
          <p:spPr>
            <a:xfrm>
              <a:off x="4510817" y="1237570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4" y="1"/>
                  </a:moveTo>
                  <a:cubicBezTo>
                    <a:pt x="161" y="1"/>
                    <a:pt x="139" y="5"/>
                    <a:pt x="119" y="16"/>
                  </a:cubicBezTo>
                  <a:cubicBezTo>
                    <a:pt x="77" y="39"/>
                    <a:pt x="52" y="85"/>
                    <a:pt x="36" y="130"/>
                  </a:cubicBezTo>
                  <a:cubicBezTo>
                    <a:pt x="0" y="229"/>
                    <a:pt x="11" y="349"/>
                    <a:pt x="89" y="426"/>
                  </a:cubicBezTo>
                  <a:cubicBezTo>
                    <a:pt x="124" y="461"/>
                    <a:pt x="183" y="475"/>
                    <a:pt x="241" y="475"/>
                  </a:cubicBezTo>
                  <a:cubicBezTo>
                    <a:pt x="286" y="475"/>
                    <a:pt x="330" y="467"/>
                    <a:pt x="363" y="455"/>
                  </a:cubicBezTo>
                  <a:cubicBezTo>
                    <a:pt x="420" y="432"/>
                    <a:pt x="473" y="385"/>
                    <a:pt x="484" y="323"/>
                  </a:cubicBezTo>
                  <a:cubicBezTo>
                    <a:pt x="489" y="290"/>
                    <a:pt x="482" y="254"/>
                    <a:pt x="469" y="222"/>
                  </a:cubicBezTo>
                  <a:cubicBezTo>
                    <a:pt x="434" y="130"/>
                    <a:pt x="360" y="55"/>
                    <a:pt x="270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43"/>
            <p:cNvSpPr/>
            <p:nvPr/>
          </p:nvSpPr>
          <p:spPr>
            <a:xfrm>
              <a:off x="4490572" y="1300765"/>
              <a:ext cx="53231" cy="31558"/>
            </a:xfrm>
            <a:custGeom>
              <a:rect b="b" l="l" r="r" t="t"/>
              <a:pathLst>
                <a:path extrusionOk="0" h="795" w="1341">
                  <a:moveTo>
                    <a:pt x="790" y="1"/>
                  </a:moveTo>
                  <a:cubicBezTo>
                    <a:pt x="611" y="1"/>
                    <a:pt x="430" y="74"/>
                    <a:pt x="282" y="182"/>
                  </a:cubicBezTo>
                  <a:cubicBezTo>
                    <a:pt x="201" y="241"/>
                    <a:pt x="126" y="313"/>
                    <a:pt x="74" y="401"/>
                  </a:cubicBezTo>
                  <a:cubicBezTo>
                    <a:pt x="28" y="481"/>
                    <a:pt x="0" y="587"/>
                    <a:pt x="30" y="668"/>
                  </a:cubicBezTo>
                  <a:cubicBezTo>
                    <a:pt x="323" y="523"/>
                    <a:pt x="616" y="391"/>
                    <a:pt x="907" y="318"/>
                  </a:cubicBezTo>
                  <a:lnTo>
                    <a:pt x="907" y="318"/>
                  </a:lnTo>
                  <a:cubicBezTo>
                    <a:pt x="630" y="458"/>
                    <a:pt x="299" y="542"/>
                    <a:pt x="82" y="740"/>
                  </a:cubicBezTo>
                  <a:cubicBezTo>
                    <a:pt x="94" y="749"/>
                    <a:pt x="106" y="758"/>
                    <a:pt x="123" y="765"/>
                  </a:cubicBezTo>
                  <a:cubicBezTo>
                    <a:pt x="173" y="788"/>
                    <a:pt x="229" y="795"/>
                    <a:pt x="285" y="795"/>
                  </a:cubicBezTo>
                  <a:cubicBezTo>
                    <a:pt x="302" y="795"/>
                    <a:pt x="319" y="794"/>
                    <a:pt x="336" y="793"/>
                  </a:cubicBezTo>
                  <a:cubicBezTo>
                    <a:pt x="444" y="787"/>
                    <a:pt x="552" y="770"/>
                    <a:pt x="658" y="746"/>
                  </a:cubicBezTo>
                  <a:cubicBezTo>
                    <a:pt x="781" y="719"/>
                    <a:pt x="905" y="683"/>
                    <a:pt x="1007" y="611"/>
                  </a:cubicBezTo>
                  <a:cubicBezTo>
                    <a:pt x="1161" y="505"/>
                    <a:pt x="1254" y="333"/>
                    <a:pt x="1341" y="167"/>
                  </a:cubicBezTo>
                  <a:cubicBezTo>
                    <a:pt x="1213" y="155"/>
                    <a:pt x="1103" y="72"/>
                    <a:pt x="980" y="31"/>
                  </a:cubicBezTo>
                  <a:cubicBezTo>
                    <a:pt x="918" y="10"/>
                    <a:pt x="854" y="1"/>
                    <a:pt x="7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43"/>
            <p:cNvSpPr/>
            <p:nvPr/>
          </p:nvSpPr>
          <p:spPr>
            <a:xfrm>
              <a:off x="4416025" y="1365269"/>
              <a:ext cx="35765" cy="33344"/>
            </a:xfrm>
            <a:custGeom>
              <a:rect b="b" l="l" r="r" t="t"/>
              <a:pathLst>
                <a:path extrusionOk="0" h="840" w="901">
                  <a:moveTo>
                    <a:pt x="10" y="0"/>
                  </a:moveTo>
                  <a:cubicBezTo>
                    <a:pt x="7" y="0"/>
                    <a:pt x="4" y="0"/>
                    <a:pt x="0" y="0"/>
                  </a:cubicBezTo>
                  <a:cubicBezTo>
                    <a:pt x="246" y="307"/>
                    <a:pt x="521" y="590"/>
                    <a:pt x="837" y="840"/>
                  </a:cubicBezTo>
                  <a:lnTo>
                    <a:pt x="900" y="827"/>
                  </a:lnTo>
                  <a:cubicBezTo>
                    <a:pt x="827" y="722"/>
                    <a:pt x="821" y="583"/>
                    <a:pt x="774" y="464"/>
                  </a:cubicBezTo>
                  <a:cubicBezTo>
                    <a:pt x="683" y="233"/>
                    <a:pt x="450" y="84"/>
                    <a:pt x="209" y="26"/>
                  </a:cubicBezTo>
                  <a:cubicBezTo>
                    <a:pt x="144" y="10"/>
                    <a:pt x="78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43"/>
            <p:cNvSpPr/>
            <p:nvPr/>
          </p:nvSpPr>
          <p:spPr>
            <a:xfrm>
              <a:off x="4403879" y="1292151"/>
              <a:ext cx="24492" cy="23102"/>
            </a:xfrm>
            <a:custGeom>
              <a:rect b="b" l="l" r="r" t="t"/>
              <a:pathLst>
                <a:path extrusionOk="0" h="582" w="617">
                  <a:moveTo>
                    <a:pt x="340" y="1"/>
                  </a:moveTo>
                  <a:cubicBezTo>
                    <a:pt x="259" y="1"/>
                    <a:pt x="172" y="29"/>
                    <a:pt x="117" y="63"/>
                  </a:cubicBezTo>
                  <a:cubicBezTo>
                    <a:pt x="53" y="104"/>
                    <a:pt x="0" y="174"/>
                    <a:pt x="1" y="253"/>
                  </a:cubicBezTo>
                  <a:cubicBezTo>
                    <a:pt x="2" y="296"/>
                    <a:pt x="20" y="337"/>
                    <a:pt x="44" y="375"/>
                  </a:cubicBezTo>
                  <a:cubicBezTo>
                    <a:pt x="109" y="478"/>
                    <a:pt x="218" y="554"/>
                    <a:pt x="338" y="576"/>
                  </a:cubicBezTo>
                  <a:cubicBezTo>
                    <a:pt x="357" y="579"/>
                    <a:pt x="378" y="581"/>
                    <a:pt x="398" y="581"/>
                  </a:cubicBezTo>
                  <a:cubicBezTo>
                    <a:pt x="444" y="581"/>
                    <a:pt x="490" y="570"/>
                    <a:pt x="524" y="541"/>
                  </a:cubicBezTo>
                  <a:cubicBezTo>
                    <a:pt x="571" y="504"/>
                    <a:pt x="591" y="441"/>
                    <a:pt x="598" y="381"/>
                  </a:cubicBezTo>
                  <a:cubicBezTo>
                    <a:pt x="617" y="251"/>
                    <a:pt x="575" y="107"/>
                    <a:pt x="460" y="31"/>
                  </a:cubicBezTo>
                  <a:cubicBezTo>
                    <a:pt x="426" y="9"/>
                    <a:pt x="384" y="1"/>
                    <a:pt x="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43"/>
            <p:cNvSpPr/>
            <p:nvPr/>
          </p:nvSpPr>
          <p:spPr>
            <a:xfrm>
              <a:off x="4508594" y="1155481"/>
              <a:ext cx="49579" cy="31954"/>
            </a:xfrm>
            <a:custGeom>
              <a:rect b="b" l="l" r="r" t="t"/>
              <a:pathLst>
                <a:path extrusionOk="0" h="805" w="1249">
                  <a:moveTo>
                    <a:pt x="87" y="1"/>
                  </a:moveTo>
                  <a:cubicBezTo>
                    <a:pt x="78" y="6"/>
                    <a:pt x="71" y="13"/>
                    <a:pt x="64" y="20"/>
                  </a:cubicBezTo>
                  <a:cubicBezTo>
                    <a:pt x="56" y="27"/>
                    <a:pt x="47" y="35"/>
                    <a:pt x="41" y="43"/>
                  </a:cubicBezTo>
                  <a:cubicBezTo>
                    <a:pt x="35" y="53"/>
                    <a:pt x="27" y="61"/>
                    <a:pt x="22" y="72"/>
                  </a:cubicBezTo>
                  <a:cubicBezTo>
                    <a:pt x="321" y="203"/>
                    <a:pt x="611" y="341"/>
                    <a:pt x="855" y="518"/>
                  </a:cubicBezTo>
                  <a:cubicBezTo>
                    <a:pt x="571" y="396"/>
                    <a:pt x="292" y="197"/>
                    <a:pt x="0" y="157"/>
                  </a:cubicBezTo>
                  <a:lnTo>
                    <a:pt x="0" y="157"/>
                  </a:lnTo>
                  <a:cubicBezTo>
                    <a:pt x="1" y="172"/>
                    <a:pt x="3" y="187"/>
                    <a:pt x="7" y="204"/>
                  </a:cubicBezTo>
                  <a:cubicBezTo>
                    <a:pt x="26" y="274"/>
                    <a:pt x="73" y="333"/>
                    <a:pt x="123" y="385"/>
                  </a:cubicBezTo>
                  <a:cubicBezTo>
                    <a:pt x="197" y="464"/>
                    <a:pt x="279" y="536"/>
                    <a:pt x="366" y="602"/>
                  </a:cubicBezTo>
                  <a:cubicBezTo>
                    <a:pt x="465" y="678"/>
                    <a:pt x="573" y="749"/>
                    <a:pt x="694" y="781"/>
                  </a:cubicBezTo>
                  <a:cubicBezTo>
                    <a:pt x="754" y="798"/>
                    <a:pt x="816" y="804"/>
                    <a:pt x="878" y="804"/>
                  </a:cubicBezTo>
                  <a:cubicBezTo>
                    <a:pt x="1001" y="804"/>
                    <a:pt x="1127" y="778"/>
                    <a:pt x="1249" y="751"/>
                  </a:cubicBezTo>
                  <a:cubicBezTo>
                    <a:pt x="1242" y="739"/>
                    <a:pt x="1234" y="728"/>
                    <a:pt x="1227" y="714"/>
                  </a:cubicBezTo>
                  <a:cubicBezTo>
                    <a:pt x="1219" y="698"/>
                    <a:pt x="1213" y="682"/>
                    <a:pt x="1206" y="665"/>
                  </a:cubicBezTo>
                  <a:cubicBezTo>
                    <a:pt x="1201" y="655"/>
                    <a:pt x="1197" y="643"/>
                    <a:pt x="1193" y="631"/>
                  </a:cubicBezTo>
                  <a:cubicBezTo>
                    <a:pt x="1177" y="583"/>
                    <a:pt x="1166" y="534"/>
                    <a:pt x="1152" y="484"/>
                  </a:cubicBezTo>
                  <a:cubicBezTo>
                    <a:pt x="786" y="344"/>
                    <a:pt x="430" y="183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43"/>
            <p:cNvSpPr/>
            <p:nvPr/>
          </p:nvSpPr>
          <p:spPr>
            <a:xfrm>
              <a:off x="4420828" y="1165921"/>
              <a:ext cx="26119" cy="21991"/>
            </a:xfrm>
            <a:custGeom>
              <a:rect b="b" l="l" r="r" t="t"/>
              <a:pathLst>
                <a:path extrusionOk="0" h="554" w="658">
                  <a:moveTo>
                    <a:pt x="304" y="1"/>
                  </a:moveTo>
                  <a:cubicBezTo>
                    <a:pt x="298" y="1"/>
                    <a:pt x="291" y="1"/>
                    <a:pt x="285" y="1"/>
                  </a:cubicBezTo>
                  <a:cubicBezTo>
                    <a:pt x="174" y="8"/>
                    <a:pt x="67" y="138"/>
                    <a:pt x="29" y="232"/>
                  </a:cubicBezTo>
                  <a:cubicBezTo>
                    <a:pt x="2" y="302"/>
                    <a:pt x="0" y="391"/>
                    <a:pt x="50" y="453"/>
                  </a:cubicBezTo>
                  <a:cubicBezTo>
                    <a:pt x="78" y="487"/>
                    <a:pt x="117" y="508"/>
                    <a:pt x="158" y="524"/>
                  </a:cubicBezTo>
                  <a:cubicBezTo>
                    <a:pt x="208" y="544"/>
                    <a:pt x="262" y="553"/>
                    <a:pt x="316" y="553"/>
                  </a:cubicBezTo>
                  <a:cubicBezTo>
                    <a:pt x="384" y="553"/>
                    <a:pt x="452" y="538"/>
                    <a:pt x="513" y="508"/>
                  </a:cubicBezTo>
                  <a:cubicBezTo>
                    <a:pt x="571" y="480"/>
                    <a:pt x="626" y="433"/>
                    <a:pt x="643" y="371"/>
                  </a:cubicBezTo>
                  <a:cubicBezTo>
                    <a:pt x="657" y="313"/>
                    <a:pt x="635" y="251"/>
                    <a:pt x="606" y="197"/>
                  </a:cubicBezTo>
                  <a:cubicBezTo>
                    <a:pt x="546" y="87"/>
                    <a:pt x="435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43"/>
            <p:cNvSpPr/>
            <p:nvPr/>
          </p:nvSpPr>
          <p:spPr>
            <a:xfrm>
              <a:off x="4361087" y="1219112"/>
              <a:ext cx="42077" cy="30843"/>
            </a:xfrm>
            <a:custGeom>
              <a:rect b="b" l="l" r="r" t="t"/>
              <a:pathLst>
                <a:path extrusionOk="0" h="777" w="1060">
                  <a:moveTo>
                    <a:pt x="734" y="1"/>
                  </a:moveTo>
                  <a:cubicBezTo>
                    <a:pt x="679" y="1"/>
                    <a:pt x="623" y="8"/>
                    <a:pt x="569" y="20"/>
                  </a:cubicBezTo>
                  <a:cubicBezTo>
                    <a:pt x="352" y="67"/>
                    <a:pt x="142" y="194"/>
                    <a:pt x="55" y="397"/>
                  </a:cubicBezTo>
                  <a:cubicBezTo>
                    <a:pt x="31" y="453"/>
                    <a:pt x="18" y="512"/>
                    <a:pt x="0" y="571"/>
                  </a:cubicBezTo>
                  <a:lnTo>
                    <a:pt x="38" y="745"/>
                  </a:lnTo>
                  <a:cubicBezTo>
                    <a:pt x="119" y="763"/>
                    <a:pt x="202" y="777"/>
                    <a:pt x="284" y="777"/>
                  </a:cubicBezTo>
                  <a:cubicBezTo>
                    <a:pt x="332" y="777"/>
                    <a:pt x="379" y="772"/>
                    <a:pt x="425" y="761"/>
                  </a:cubicBezTo>
                  <a:cubicBezTo>
                    <a:pt x="534" y="734"/>
                    <a:pt x="631" y="673"/>
                    <a:pt x="722" y="607"/>
                  </a:cubicBezTo>
                  <a:cubicBezTo>
                    <a:pt x="802" y="552"/>
                    <a:pt x="877" y="490"/>
                    <a:pt x="945" y="419"/>
                  </a:cubicBezTo>
                  <a:cubicBezTo>
                    <a:pt x="990" y="374"/>
                    <a:pt x="1033" y="322"/>
                    <a:pt x="1053" y="260"/>
                  </a:cubicBezTo>
                  <a:cubicBezTo>
                    <a:pt x="1058" y="245"/>
                    <a:pt x="1058" y="231"/>
                    <a:pt x="1060" y="218"/>
                  </a:cubicBezTo>
                  <a:lnTo>
                    <a:pt x="1060" y="218"/>
                  </a:lnTo>
                  <a:cubicBezTo>
                    <a:pt x="798" y="245"/>
                    <a:pt x="545" y="416"/>
                    <a:pt x="288" y="520"/>
                  </a:cubicBezTo>
                  <a:cubicBezTo>
                    <a:pt x="511" y="366"/>
                    <a:pt x="773" y="251"/>
                    <a:pt x="1043" y="140"/>
                  </a:cubicBezTo>
                  <a:cubicBezTo>
                    <a:pt x="1006" y="71"/>
                    <a:pt x="919" y="28"/>
                    <a:pt x="839" y="11"/>
                  </a:cubicBezTo>
                  <a:cubicBezTo>
                    <a:pt x="804" y="4"/>
                    <a:pt x="769" y="1"/>
                    <a:pt x="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43"/>
            <p:cNvSpPr/>
            <p:nvPr/>
          </p:nvSpPr>
          <p:spPr>
            <a:xfrm>
              <a:off x="4328895" y="46165"/>
              <a:ext cx="1332164" cy="1446803"/>
            </a:xfrm>
            <a:custGeom>
              <a:rect b="b" l="l" r="r" t="t"/>
              <a:pathLst>
                <a:path extrusionOk="0" h="36448" w="33560">
                  <a:moveTo>
                    <a:pt x="24910" y="170"/>
                  </a:moveTo>
                  <a:cubicBezTo>
                    <a:pt x="26196" y="170"/>
                    <a:pt x="27487" y="350"/>
                    <a:pt x="28665" y="880"/>
                  </a:cubicBezTo>
                  <a:cubicBezTo>
                    <a:pt x="31415" y="2116"/>
                    <a:pt x="33061" y="5053"/>
                    <a:pt x="33284" y="7982"/>
                  </a:cubicBezTo>
                  <a:cubicBezTo>
                    <a:pt x="33545" y="11447"/>
                    <a:pt x="32081" y="14760"/>
                    <a:pt x="30046" y="17484"/>
                  </a:cubicBezTo>
                  <a:cubicBezTo>
                    <a:pt x="29030" y="18848"/>
                    <a:pt x="27866" y="20095"/>
                    <a:pt x="26654" y="21285"/>
                  </a:cubicBezTo>
                  <a:cubicBezTo>
                    <a:pt x="25491" y="22426"/>
                    <a:pt x="24266" y="23509"/>
                    <a:pt x="22961" y="24489"/>
                  </a:cubicBezTo>
                  <a:cubicBezTo>
                    <a:pt x="20394" y="26420"/>
                    <a:pt x="17486" y="27981"/>
                    <a:pt x="14326" y="28664"/>
                  </a:cubicBezTo>
                  <a:cubicBezTo>
                    <a:pt x="13148" y="28919"/>
                    <a:pt x="11933" y="29056"/>
                    <a:pt x="10719" y="29056"/>
                  </a:cubicBezTo>
                  <a:cubicBezTo>
                    <a:pt x="8790" y="29056"/>
                    <a:pt x="6864" y="28712"/>
                    <a:pt x="5091" y="27951"/>
                  </a:cubicBezTo>
                  <a:cubicBezTo>
                    <a:pt x="4691" y="27779"/>
                    <a:pt x="4297" y="27588"/>
                    <a:pt x="3914" y="27374"/>
                  </a:cubicBezTo>
                  <a:cubicBezTo>
                    <a:pt x="1668" y="25880"/>
                    <a:pt x="626" y="23194"/>
                    <a:pt x="626" y="20568"/>
                  </a:cubicBezTo>
                  <a:cubicBezTo>
                    <a:pt x="626" y="20222"/>
                    <a:pt x="646" y="19876"/>
                    <a:pt x="681" y="19534"/>
                  </a:cubicBezTo>
                  <a:cubicBezTo>
                    <a:pt x="861" y="17823"/>
                    <a:pt x="1439" y="16173"/>
                    <a:pt x="2205" y="14642"/>
                  </a:cubicBezTo>
                  <a:cubicBezTo>
                    <a:pt x="2898" y="13255"/>
                    <a:pt x="3741" y="11942"/>
                    <a:pt x="4686" y="10711"/>
                  </a:cubicBezTo>
                  <a:cubicBezTo>
                    <a:pt x="6479" y="8372"/>
                    <a:pt x="8671" y="6341"/>
                    <a:pt x="11118" y="4700"/>
                  </a:cubicBezTo>
                  <a:cubicBezTo>
                    <a:pt x="13566" y="3058"/>
                    <a:pt x="16277" y="1806"/>
                    <a:pt x="19121" y="1031"/>
                  </a:cubicBezTo>
                  <a:cubicBezTo>
                    <a:pt x="20576" y="634"/>
                    <a:pt x="22069" y="354"/>
                    <a:pt x="23573" y="229"/>
                  </a:cubicBezTo>
                  <a:cubicBezTo>
                    <a:pt x="24015" y="192"/>
                    <a:pt x="24462" y="170"/>
                    <a:pt x="24910" y="170"/>
                  </a:cubicBezTo>
                  <a:close/>
                  <a:moveTo>
                    <a:pt x="33325" y="10777"/>
                  </a:moveTo>
                  <a:cubicBezTo>
                    <a:pt x="33326" y="11007"/>
                    <a:pt x="33328" y="11236"/>
                    <a:pt x="33328" y="11465"/>
                  </a:cubicBezTo>
                  <a:cubicBezTo>
                    <a:pt x="33337" y="12725"/>
                    <a:pt x="33312" y="13984"/>
                    <a:pt x="33229" y="15239"/>
                  </a:cubicBezTo>
                  <a:cubicBezTo>
                    <a:pt x="33190" y="15812"/>
                    <a:pt x="33139" y="16384"/>
                    <a:pt x="33072" y="16953"/>
                  </a:cubicBezTo>
                  <a:cubicBezTo>
                    <a:pt x="32874" y="18652"/>
                    <a:pt x="32419" y="20237"/>
                    <a:pt x="31654" y="21769"/>
                  </a:cubicBezTo>
                  <a:cubicBezTo>
                    <a:pt x="31149" y="22781"/>
                    <a:pt x="30542" y="23744"/>
                    <a:pt x="29864" y="24650"/>
                  </a:cubicBezTo>
                  <a:cubicBezTo>
                    <a:pt x="28848" y="26013"/>
                    <a:pt x="27686" y="27262"/>
                    <a:pt x="26473" y="28450"/>
                  </a:cubicBezTo>
                  <a:cubicBezTo>
                    <a:pt x="25307" y="29591"/>
                    <a:pt x="24083" y="30674"/>
                    <a:pt x="22779" y="31654"/>
                  </a:cubicBezTo>
                  <a:cubicBezTo>
                    <a:pt x="20211" y="33584"/>
                    <a:pt x="17302" y="35146"/>
                    <a:pt x="14144" y="35830"/>
                  </a:cubicBezTo>
                  <a:cubicBezTo>
                    <a:pt x="12966" y="36085"/>
                    <a:pt x="11751" y="36221"/>
                    <a:pt x="10537" y="36221"/>
                  </a:cubicBezTo>
                  <a:cubicBezTo>
                    <a:pt x="8609" y="36221"/>
                    <a:pt x="6682" y="35877"/>
                    <a:pt x="4909" y="35116"/>
                  </a:cubicBezTo>
                  <a:cubicBezTo>
                    <a:pt x="4509" y="34944"/>
                    <a:pt x="4115" y="34753"/>
                    <a:pt x="3733" y="34539"/>
                  </a:cubicBezTo>
                  <a:cubicBezTo>
                    <a:pt x="1333" y="33207"/>
                    <a:pt x="622" y="30306"/>
                    <a:pt x="521" y="27774"/>
                  </a:cubicBezTo>
                  <a:cubicBezTo>
                    <a:pt x="507" y="27435"/>
                    <a:pt x="505" y="27097"/>
                    <a:pt x="504" y="26759"/>
                  </a:cubicBezTo>
                  <a:cubicBezTo>
                    <a:pt x="496" y="25265"/>
                    <a:pt x="510" y="23772"/>
                    <a:pt x="544" y="22279"/>
                  </a:cubicBezTo>
                  <a:cubicBezTo>
                    <a:pt x="546" y="22219"/>
                    <a:pt x="548" y="22159"/>
                    <a:pt x="548" y="22099"/>
                  </a:cubicBezTo>
                  <a:cubicBezTo>
                    <a:pt x="549" y="22103"/>
                    <a:pt x="549" y="22105"/>
                    <a:pt x="549" y="22109"/>
                  </a:cubicBezTo>
                  <a:cubicBezTo>
                    <a:pt x="684" y="22944"/>
                    <a:pt x="926" y="23765"/>
                    <a:pt x="1283" y="24532"/>
                  </a:cubicBezTo>
                  <a:cubicBezTo>
                    <a:pt x="2940" y="28076"/>
                    <a:pt x="6957" y="29278"/>
                    <a:pt x="10662" y="29278"/>
                  </a:cubicBezTo>
                  <a:cubicBezTo>
                    <a:pt x="11154" y="29278"/>
                    <a:pt x="11641" y="29257"/>
                    <a:pt x="12116" y="29217"/>
                  </a:cubicBezTo>
                  <a:cubicBezTo>
                    <a:pt x="15378" y="28946"/>
                    <a:pt x="18466" y="27712"/>
                    <a:pt x="21214" y="25966"/>
                  </a:cubicBezTo>
                  <a:cubicBezTo>
                    <a:pt x="24031" y="24175"/>
                    <a:pt x="26557" y="21879"/>
                    <a:pt x="28764" y="19381"/>
                  </a:cubicBezTo>
                  <a:cubicBezTo>
                    <a:pt x="30936" y="16919"/>
                    <a:pt x="32759" y="14048"/>
                    <a:pt x="33325" y="10777"/>
                  </a:cubicBezTo>
                  <a:close/>
                  <a:moveTo>
                    <a:pt x="24856" y="0"/>
                  </a:moveTo>
                  <a:cubicBezTo>
                    <a:pt x="23634" y="0"/>
                    <a:pt x="22405" y="165"/>
                    <a:pt x="21210" y="383"/>
                  </a:cubicBezTo>
                  <a:cubicBezTo>
                    <a:pt x="18264" y="920"/>
                    <a:pt x="15414" y="1976"/>
                    <a:pt x="12807" y="3447"/>
                  </a:cubicBezTo>
                  <a:cubicBezTo>
                    <a:pt x="10191" y="4923"/>
                    <a:pt x="7811" y="6825"/>
                    <a:pt x="5808" y="9065"/>
                  </a:cubicBezTo>
                  <a:cubicBezTo>
                    <a:pt x="4813" y="10179"/>
                    <a:pt x="3911" y="11376"/>
                    <a:pt x="3119" y="12642"/>
                  </a:cubicBezTo>
                  <a:cubicBezTo>
                    <a:pt x="2208" y="14100"/>
                    <a:pt x="1427" y="15660"/>
                    <a:pt x="942" y="17313"/>
                  </a:cubicBezTo>
                  <a:cubicBezTo>
                    <a:pt x="610" y="18437"/>
                    <a:pt x="421" y="19613"/>
                    <a:pt x="439" y="20786"/>
                  </a:cubicBezTo>
                  <a:cubicBezTo>
                    <a:pt x="407" y="21185"/>
                    <a:pt x="388" y="21586"/>
                    <a:pt x="370" y="21983"/>
                  </a:cubicBezTo>
                  <a:cubicBezTo>
                    <a:pt x="335" y="22743"/>
                    <a:pt x="320" y="23503"/>
                    <a:pt x="309" y="24263"/>
                  </a:cubicBezTo>
                  <a:cubicBezTo>
                    <a:pt x="268" y="27170"/>
                    <a:pt x="0" y="30482"/>
                    <a:pt x="1860" y="32959"/>
                  </a:cubicBezTo>
                  <a:cubicBezTo>
                    <a:pt x="3430" y="35049"/>
                    <a:pt x="6018" y="36025"/>
                    <a:pt x="8538" y="36333"/>
                  </a:cubicBezTo>
                  <a:cubicBezTo>
                    <a:pt x="9180" y="36410"/>
                    <a:pt x="9828" y="36448"/>
                    <a:pt x="10476" y="36448"/>
                  </a:cubicBezTo>
                  <a:cubicBezTo>
                    <a:pt x="10964" y="36448"/>
                    <a:pt x="11452" y="36426"/>
                    <a:pt x="11937" y="36386"/>
                  </a:cubicBezTo>
                  <a:cubicBezTo>
                    <a:pt x="15200" y="36114"/>
                    <a:pt x="18289" y="34881"/>
                    <a:pt x="21035" y="33133"/>
                  </a:cubicBezTo>
                  <a:cubicBezTo>
                    <a:pt x="23852" y="31342"/>
                    <a:pt x="26378" y="29048"/>
                    <a:pt x="28584" y="26549"/>
                  </a:cubicBezTo>
                  <a:cubicBezTo>
                    <a:pt x="30778" y="24064"/>
                    <a:pt x="32520" y="21218"/>
                    <a:pt x="33147" y="17928"/>
                  </a:cubicBezTo>
                  <a:cubicBezTo>
                    <a:pt x="33418" y="16511"/>
                    <a:pt x="33481" y="15068"/>
                    <a:pt x="33525" y="13630"/>
                  </a:cubicBezTo>
                  <a:cubicBezTo>
                    <a:pt x="33560" y="12358"/>
                    <a:pt x="33551" y="11085"/>
                    <a:pt x="33518" y="9813"/>
                  </a:cubicBezTo>
                  <a:cubicBezTo>
                    <a:pt x="33513" y="9606"/>
                    <a:pt x="33504" y="9401"/>
                    <a:pt x="33497" y="9193"/>
                  </a:cubicBezTo>
                  <a:cubicBezTo>
                    <a:pt x="33544" y="7911"/>
                    <a:pt x="33373" y="6622"/>
                    <a:pt x="32925" y="5414"/>
                  </a:cubicBezTo>
                  <a:cubicBezTo>
                    <a:pt x="32419" y="4048"/>
                    <a:pt x="31587" y="2787"/>
                    <a:pt x="30473" y="1841"/>
                  </a:cubicBezTo>
                  <a:cubicBezTo>
                    <a:pt x="29259" y="809"/>
                    <a:pt x="27774" y="249"/>
                    <a:pt x="26199" y="72"/>
                  </a:cubicBezTo>
                  <a:cubicBezTo>
                    <a:pt x="25753" y="22"/>
                    <a:pt x="25305" y="0"/>
                    <a:pt x="248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43"/>
            <p:cNvSpPr/>
            <p:nvPr/>
          </p:nvSpPr>
          <p:spPr>
            <a:xfrm>
              <a:off x="5316465" y="490749"/>
              <a:ext cx="22031" cy="26238"/>
            </a:xfrm>
            <a:custGeom>
              <a:rect b="b" l="l" r="r" t="t"/>
              <a:pathLst>
                <a:path extrusionOk="0" h="661" w="555">
                  <a:moveTo>
                    <a:pt x="298" y="0"/>
                  </a:moveTo>
                  <a:cubicBezTo>
                    <a:pt x="268" y="0"/>
                    <a:pt x="237" y="7"/>
                    <a:pt x="210" y="22"/>
                  </a:cubicBezTo>
                  <a:cubicBezTo>
                    <a:pt x="102" y="82"/>
                    <a:pt x="51" y="213"/>
                    <a:pt x="27" y="324"/>
                  </a:cubicBezTo>
                  <a:cubicBezTo>
                    <a:pt x="0" y="450"/>
                    <a:pt x="50" y="592"/>
                    <a:pt x="173" y="644"/>
                  </a:cubicBezTo>
                  <a:cubicBezTo>
                    <a:pt x="200" y="655"/>
                    <a:pt x="229" y="661"/>
                    <a:pt x="259" y="661"/>
                  </a:cubicBezTo>
                  <a:cubicBezTo>
                    <a:pt x="291" y="661"/>
                    <a:pt x="323" y="654"/>
                    <a:pt x="351" y="642"/>
                  </a:cubicBezTo>
                  <a:cubicBezTo>
                    <a:pt x="355" y="641"/>
                    <a:pt x="357" y="638"/>
                    <a:pt x="362" y="636"/>
                  </a:cubicBezTo>
                  <a:cubicBezTo>
                    <a:pt x="420" y="610"/>
                    <a:pt x="471" y="561"/>
                    <a:pt x="501" y="501"/>
                  </a:cubicBezTo>
                  <a:cubicBezTo>
                    <a:pt x="554" y="399"/>
                    <a:pt x="544" y="263"/>
                    <a:pt x="505" y="155"/>
                  </a:cubicBezTo>
                  <a:cubicBezTo>
                    <a:pt x="487" y="108"/>
                    <a:pt x="453" y="59"/>
                    <a:pt x="407" y="32"/>
                  </a:cubicBezTo>
                  <a:cubicBezTo>
                    <a:pt x="374" y="11"/>
                    <a:pt x="336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43"/>
            <p:cNvSpPr/>
            <p:nvPr/>
          </p:nvSpPr>
          <p:spPr>
            <a:xfrm>
              <a:off x="5268792" y="493885"/>
              <a:ext cx="34138" cy="23420"/>
            </a:xfrm>
            <a:custGeom>
              <a:rect b="b" l="l" r="r" t="t"/>
              <a:pathLst>
                <a:path extrusionOk="0" h="590" w="860">
                  <a:moveTo>
                    <a:pt x="109" y="1"/>
                  </a:moveTo>
                  <a:cubicBezTo>
                    <a:pt x="63" y="1"/>
                    <a:pt x="17" y="29"/>
                    <a:pt x="12" y="84"/>
                  </a:cubicBezTo>
                  <a:cubicBezTo>
                    <a:pt x="7" y="149"/>
                    <a:pt x="0" y="211"/>
                    <a:pt x="19" y="274"/>
                  </a:cubicBezTo>
                  <a:cubicBezTo>
                    <a:pt x="33" y="329"/>
                    <a:pt x="58" y="380"/>
                    <a:pt x="94" y="425"/>
                  </a:cubicBezTo>
                  <a:cubicBezTo>
                    <a:pt x="165" y="512"/>
                    <a:pt x="265" y="569"/>
                    <a:pt x="374" y="586"/>
                  </a:cubicBezTo>
                  <a:cubicBezTo>
                    <a:pt x="392" y="588"/>
                    <a:pt x="411" y="590"/>
                    <a:pt x="429" y="590"/>
                  </a:cubicBezTo>
                  <a:cubicBezTo>
                    <a:pt x="522" y="590"/>
                    <a:pt x="615" y="555"/>
                    <a:pt x="689" y="498"/>
                  </a:cubicBezTo>
                  <a:cubicBezTo>
                    <a:pt x="775" y="435"/>
                    <a:pt x="855" y="316"/>
                    <a:pt x="859" y="206"/>
                  </a:cubicBezTo>
                  <a:cubicBezTo>
                    <a:pt x="860" y="156"/>
                    <a:pt x="835" y="100"/>
                    <a:pt x="783" y="83"/>
                  </a:cubicBezTo>
                  <a:cubicBezTo>
                    <a:pt x="766" y="78"/>
                    <a:pt x="754" y="75"/>
                    <a:pt x="740" y="75"/>
                  </a:cubicBezTo>
                  <a:cubicBezTo>
                    <a:pt x="734" y="75"/>
                    <a:pt x="727" y="75"/>
                    <a:pt x="720" y="76"/>
                  </a:cubicBezTo>
                  <a:cubicBezTo>
                    <a:pt x="683" y="81"/>
                    <a:pt x="640" y="113"/>
                    <a:pt x="629" y="149"/>
                  </a:cubicBezTo>
                  <a:cubicBezTo>
                    <a:pt x="625" y="166"/>
                    <a:pt x="620" y="182"/>
                    <a:pt x="619" y="199"/>
                  </a:cubicBezTo>
                  <a:cubicBezTo>
                    <a:pt x="618" y="200"/>
                    <a:pt x="618" y="200"/>
                    <a:pt x="618" y="201"/>
                  </a:cubicBezTo>
                  <a:cubicBezTo>
                    <a:pt x="618" y="202"/>
                    <a:pt x="616" y="205"/>
                    <a:pt x="616" y="208"/>
                  </a:cubicBezTo>
                  <a:cubicBezTo>
                    <a:pt x="614" y="216"/>
                    <a:pt x="610" y="225"/>
                    <a:pt x="606" y="233"/>
                  </a:cubicBezTo>
                  <a:cubicBezTo>
                    <a:pt x="604" y="237"/>
                    <a:pt x="599" y="246"/>
                    <a:pt x="597" y="251"/>
                  </a:cubicBezTo>
                  <a:cubicBezTo>
                    <a:pt x="589" y="264"/>
                    <a:pt x="582" y="275"/>
                    <a:pt x="571" y="288"/>
                  </a:cubicBezTo>
                  <a:cubicBezTo>
                    <a:pt x="569" y="289"/>
                    <a:pt x="568" y="290"/>
                    <a:pt x="567" y="293"/>
                  </a:cubicBezTo>
                  <a:cubicBezTo>
                    <a:pt x="566" y="294"/>
                    <a:pt x="564" y="294"/>
                    <a:pt x="563" y="295"/>
                  </a:cubicBezTo>
                  <a:cubicBezTo>
                    <a:pt x="558" y="300"/>
                    <a:pt x="552" y="306"/>
                    <a:pt x="546" y="311"/>
                  </a:cubicBezTo>
                  <a:cubicBezTo>
                    <a:pt x="540" y="316"/>
                    <a:pt x="532" y="321"/>
                    <a:pt x="525" y="326"/>
                  </a:cubicBezTo>
                  <a:lnTo>
                    <a:pt x="522" y="329"/>
                  </a:lnTo>
                  <a:cubicBezTo>
                    <a:pt x="521" y="331"/>
                    <a:pt x="521" y="331"/>
                    <a:pt x="520" y="331"/>
                  </a:cubicBezTo>
                  <a:cubicBezTo>
                    <a:pt x="512" y="335"/>
                    <a:pt x="504" y="340"/>
                    <a:pt x="495" y="343"/>
                  </a:cubicBezTo>
                  <a:cubicBezTo>
                    <a:pt x="494" y="345"/>
                    <a:pt x="484" y="347"/>
                    <a:pt x="477" y="350"/>
                  </a:cubicBezTo>
                  <a:cubicBezTo>
                    <a:pt x="473" y="351"/>
                    <a:pt x="462" y="353"/>
                    <a:pt x="460" y="353"/>
                  </a:cubicBezTo>
                  <a:cubicBezTo>
                    <a:pt x="449" y="357"/>
                    <a:pt x="439" y="358"/>
                    <a:pt x="428" y="358"/>
                  </a:cubicBezTo>
                  <a:cubicBezTo>
                    <a:pt x="427" y="358"/>
                    <a:pt x="427" y="359"/>
                    <a:pt x="427" y="359"/>
                  </a:cubicBezTo>
                  <a:cubicBezTo>
                    <a:pt x="426" y="358"/>
                    <a:pt x="426" y="358"/>
                    <a:pt x="423" y="358"/>
                  </a:cubicBezTo>
                  <a:cubicBezTo>
                    <a:pt x="415" y="357"/>
                    <a:pt x="406" y="357"/>
                    <a:pt x="396" y="356"/>
                  </a:cubicBezTo>
                  <a:cubicBezTo>
                    <a:pt x="392" y="356"/>
                    <a:pt x="387" y="353"/>
                    <a:pt x="384" y="353"/>
                  </a:cubicBezTo>
                  <a:cubicBezTo>
                    <a:pt x="382" y="352"/>
                    <a:pt x="370" y="350"/>
                    <a:pt x="366" y="348"/>
                  </a:cubicBezTo>
                  <a:cubicBezTo>
                    <a:pt x="352" y="345"/>
                    <a:pt x="339" y="337"/>
                    <a:pt x="324" y="331"/>
                  </a:cubicBezTo>
                  <a:cubicBezTo>
                    <a:pt x="321" y="327"/>
                    <a:pt x="312" y="322"/>
                    <a:pt x="309" y="320"/>
                  </a:cubicBezTo>
                  <a:cubicBezTo>
                    <a:pt x="302" y="315"/>
                    <a:pt x="295" y="310"/>
                    <a:pt x="288" y="305"/>
                  </a:cubicBezTo>
                  <a:cubicBezTo>
                    <a:pt x="287" y="304"/>
                    <a:pt x="276" y="294"/>
                    <a:pt x="274" y="291"/>
                  </a:cubicBezTo>
                  <a:cubicBezTo>
                    <a:pt x="270" y="286"/>
                    <a:pt x="262" y="279"/>
                    <a:pt x="261" y="277"/>
                  </a:cubicBezTo>
                  <a:cubicBezTo>
                    <a:pt x="255" y="270"/>
                    <a:pt x="250" y="263"/>
                    <a:pt x="245" y="257"/>
                  </a:cubicBezTo>
                  <a:cubicBezTo>
                    <a:pt x="244" y="255"/>
                    <a:pt x="244" y="255"/>
                    <a:pt x="243" y="255"/>
                  </a:cubicBezTo>
                  <a:cubicBezTo>
                    <a:pt x="241" y="254"/>
                    <a:pt x="243" y="254"/>
                    <a:pt x="241" y="250"/>
                  </a:cubicBezTo>
                  <a:cubicBezTo>
                    <a:pt x="235" y="238"/>
                    <a:pt x="229" y="223"/>
                    <a:pt x="223" y="210"/>
                  </a:cubicBezTo>
                  <a:cubicBezTo>
                    <a:pt x="222" y="206"/>
                    <a:pt x="219" y="194"/>
                    <a:pt x="219" y="190"/>
                  </a:cubicBezTo>
                  <a:cubicBezTo>
                    <a:pt x="217" y="179"/>
                    <a:pt x="215" y="168"/>
                    <a:pt x="213" y="156"/>
                  </a:cubicBezTo>
                  <a:cubicBezTo>
                    <a:pt x="208" y="130"/>
                    <a:pt x="202" y="104"/>
                    <a:pt x="199" y="78"/>
                  </a:cubicBezTo>
                  <a:cubicBezTo>
                    <a:pt x="194" y="26"/>
                    <a:pt x="152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43"/>
            <p:cNvSpPr/>
            <p:nvPr/>
          </p:nvSpPr>
          <p:spPr>
            <a:xfrm>
              <a:off x="5137640" y="787072"/>
              <a:ext cx="157232" cy="100428"/>
            </a:xfrm>
            <a:custGeom>
              <a:rect b="b" l="l" r="r" t="t"/>
              <a:pathLst>
                <a:path extrusionOk="0" h="2530" w="3961">
                  <a:moveTo>
                    <a:pt x="1708" y="179"/>
                  </a:moveTo>
                  <a:cubicBezTo>
                    <a:pt x="1823" y="179"/>
                    <a:pt x="1939" y="187"/>
                    <a:pt x="2049" y="198"/>
                  </a:cubicBezTo>
                  <a:cubicBezTo>
                    <a:pt x="2386" y="230"/>
                    <a:pt x="2710" y="314"/>
                    <a:pt x="3002" y="487"/>
                  </a:cubicBezTo>
                  <a:cubicBezTo>
                    <a:pt x="3277" y="651"/>
                    <a:pt x="3523" y="887"/>
                    <a:pt x="3657" y="1182"/>
                  </a:cubicBezTo>
                  <a:cubicBezTo>
                    <a:pt x="3793" y="1482"/>
                    <a:pt x="3795" y="1849"/>
                    <a:pt x="3553" y="2100"/>
                  </a:cubicBezTo>
                  <a:cubicBezTo>
                    <a:pt x="3380" y="2278"/>
                    <a:pt x="3144" y="2358"/>
                    <a:pt x="2904" y="2358"/>
                  </a:cubicBezTo>
                  <a:cubicBezTo>
                    <a:pt x="2806" y="2358"/>
                    <a:pt x="2707" y="2345"/>
                    <a:pt x="2612" y="2320"/>
                  </a:cubicBezTo>
                  <a:cubicBezTo>
                    <a:pt x="2439" y="2275"/>
                    <a:pt x="2289" y="2183"/>
                    <a:pt x="2131" y="2103"/>
                  </a:cubicBezTo>
                  <a:cubicBezTo>
                    <a:pt x="1981" y="2027"/>
                    <a:pt x="1831" y="1979"/>
                    <a:pt x="1662" y="1966"/>
                  </a:cubicBezTo>
                  <a:cubicBezTo>
                    <a:pt x="1473" y="1953"/>
                    <a:pt x="1287" y="1955"/>
                    <a:pt x="1124" y="1845"/>
                  </a:cubicBezTo>
                  <a:cubicBezTo>
                    <a:pt x="981" y="1747"/>
                    <a:pt x="930" y="1598"/>
                    <a:pt x="850" y="1453"/>
                  </a:cubicBezTo>
                  <a:cubicBezTo>
                    <a:pt x="777" y="1324"/>
                    <a:pt x="678" y="1251"/>
                    <a:pt x="539" y="1199"/>
                  </a:cubicBezTo>
                  <a:cubicBezTo>
                    <a:pt x="399" y="1146"/>
                    <a:pt x="189" y="1084"/>
                    <a:pt x="293" y="892"/>
                  </a:cubicBezTo>
                  <a:cubicBezTo>
                    <a:pt x="379" y="730"/>
                    <a:pt x="549" y="576"/>
                    <a:pt x="689" y="464"/>
                  </a:cubicBezTo>
                  <a:cubicBezTo>
                    <a:pt x="803" y="371"/>
                    <a:pt x="928" y="306"/>
                    <a:pt x="1061" y="261"/>
                  </a:cubicBezTo>
                  <a:cubicBezTo>
                    <a:pt x="1197" y="240"/>
                    <a:pt x="1331" y="210"/>
                    <a:pt x="1467" y="193"/>
                  </a:cubicBezTo>
                  <a:cubicBezTo>
                    <a:pt x="1546" y="183"/>
                    <a:pt x="1627" y="179"/>
                    <a:pt x="1708" y="179"/>
                  </a:cubicBezTo>
                  <a:close/>
                  <a:moveTo>
                    <a:pt x="1658" y="0"/>
                  </a:moveTo>
                  <a:cubicBezTo>
                    <a:pt x="1536" y="0"/>
                    <a:pt x="1415" y="7"/>
                    <a:pt x="1295" y="21"/>
                  </a:cubicBezTo>
                  <a:cubicBezTo>
                    <a:pt x="1091" y="44"/>
                    <a:pt x="889" y="86"/>
                    <a:pt x="709" y="189"/>
                  </a:cubicBezTo>
                  <a:cubicBezTo>
                    <a:pt x="530" y="290"/>
                    <a:pt x="384" y="441"/>
                    <a:pt x="249" y="592"/>
                  </a:cubicBezTo>
                  <a:cubicBezTo>
                    <a:pt x="134" y="719"/>
                    <a:pt x="1" y="881"/>
                    <a:pt x="69" y="1061"/>
                  </a:cubicBezTo>
                  <a:cubicBezTo>
                    <a:pt x="126" y="1216"/>
                    <a:pt x="289" y="1283"/>
                    <a:pt x="435" y="1328"/>
                  </a:cubicBezTo>
                  <a:cubicBezTo>
                    <a:pt x="527" y="1355"/>
                    <a:pt x="622" y="1380"/>
                    <a:pt x="685" y="1456"/>
                  </a:cubicBezTo>
                  <a:cubicBezTo>
                    <a:pt x="752" y="1534"/>
                    <a:pt x="782" y="1638"/>
                    <a:pt x="834" y="1725"/>
                  </a:cubicBezTo>
                  <a:cubicBezTo>
                    <a:pt x="918" y="1866"/>
                    <a:pt x="1053" y="1980"/>
                    <a:pt x="1205" y="2043"/>
                  </a:cubicBezTo>
                  <a:cubicBezTo>
                    <a:pt x="1400" y="2125"/>
                    <a:pt x="1613" y="2099"/>
                    <a:pt x="1815" y="2149"/>
                  </a:cubicBezTo>
                  <a:cubicBezTo>
                    <a:pt x="2022" y="2201"/>
                    <a:pt x="2195" y="2335"/>
                    <a:pt x="2389" y="2418"/>
                  </a:cubicBezTo>
                  <a:cubicBezTo>
                    <a:pt x="2560" y="2489"/>
                    <a:pt x="2745" y="2529"/>
                    <a:pt x="2929" y="2529"/>
                  </a:cubicBezTo>
                  <a:cubicBezTo>
                    <a:pt x="3114" y="2529"/>
                    <a:pt x="3298" y="2488"/>
                    <a:pt x="3465" y="2394"/>
                  </a:cubicBezTo>
                  <a:cubicBezTo>
                    <a:pt x="3779" y="2216"/>
                    <a:pt x="3961" y="1879"/>
                    <a:pt x="3932" y="1517"/>
                  </a:cubicBezTo>
                  <a:cubicBezTo>
                    <a:pt x="3902" y="1144"/>
                    <a:pt x="3698" y="802"/>
                    <a:pt x="3427" y="552"/>
                  </a:cubicBezTo>
                  <a:cubicBezTo>
                    <a:pt x="3128" y="276"/>
                    <a:pt x="2732" y="101"/>
                    <a:pt x="2334" y="36"/>
                  </a:cubicBezTo>
                  <a:cubicBezTo>
                    <a:pt x="2208" y="15"/>
                    <a:pt x="2078" y="3"/>
                    <a:pt x="1948" y="3"/>
                  </a:cubicBezTo>
                  <a:cubicBezTo>
                    <a:pt x="1912" y="3"/>
                    <a:pt x="1877" y="4"/>
                    <a:pt x="1841" y="6"/>
                  </a:cubicBezTo>
                  <a:cubicBezTo>
                    <a:pt x="1780" y="2"/>
                    <a:pt x="1719" y="0"/>
                    <a:pt x="1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43"/>
            <p:cNvSpPr/>
            <p:nvPr/>
          </p:nvSpPr>
          <p:spPr>
            <a:xfrm>
              <a:off x="5235249" y="475903"/>
              <a:ext cx="21991" cy="26318"/>
            </a:xfrm>
            <a:custGeom>
              <a:rect b="b" l="l" r="r" t="t"/>
              <a:pathLst>
                <a:path extrusionOk="0" h="663" w="554">
                  <a:moveTo>
                    <a:pt x="298" y="0"/>
                  </a:moveTo>
                  <a:cubicBezTo>
                    <a:pt x="267" y="0"/>
                    <a:pt x="237" y="8"/>
                    <a:pt x="209" y="23"/>
                  </a:cubicBezTo>
                  <a:cubicBezTo>
                    <a:pt x="102" y="82"/>
                    <a:pt x="51" y="212"/>
                    <a:pt x="27" y="325"/>
                  </a:cubicBezTo>
                  <a:cubicBezTo>
                    <a:pt x="1" y="450"/>
                    <a:pt x="50" y="592"/>
                    <a:pt x="173" y="644"/>
                  </a:cubicBezTo>
                  <a:cubicBezTo>
                    <a:pt x="200" y="656"/>
                    <a:pt x="230" y="662"/>
                    <a:pt x="260" y="662"/>
                  </a:cubicBezTo>
                  <a:cubicBezTo>
                    <a:pt x="291" y="662"/>
                    <a:pt x="323" y="656"/>
                    <a:pt x="351" y="643"/>
                  </a:cubicBezTo>
                  <a:cubicBezTo>
                    <a:pt x="355" y="641"/>
                    <a:pt x="357" y="639"/>
                    <a:pt x="361" y="637"/>
                  </a:cubicBezTo>
                  <a:cubicBezTo>
                    <a:pt x="419" y="611"/>
                    <a:pt x="471" y="561"/>
                    <a:pt x="501" y="502"/>
                  </a:cubicBezTo>
                  <a:cubicBezTo>
                    <a:pt x="554" y="399"/>
                    <a:pt x="543" y="261"/>
                    <a:pt x="504" y="156"/>
                  </a:cubicBezTo>
                  <a:cubicBezTo>
                    <a:pt x="486" y="108"/>
                    <a:pt x="452" y="58"/>
                    <a:pt x="407" y="32"/>
                  </a:cubicBezTo>
                  <a:cubicBezTo>
                    <a:pt x="374" y="11"/>
                    <a:pt x="336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43"/>
            <p:cNvSpPr/>
            <p:nvPr/>
          </p:nvSpPr>
          <p:spPr>
            <a:xfrm>
              <a:off x="4974017" y="405683"/>
              <a:ext cx="227849" cy="130358"/>
            </a:xfrm>
            <a:custGeom>
              <a:rect b="b" l="l" r="r" t="t"/>
              <a:pathLst>
                <a:path extrusionOk="0" h="3284" w="5740">
                  <a:moveTo>
                    <a:pt x="3625" y="214"/>
                  </a:moveTo>
                  <a:cubicBezTo>
                    <a:pt x="3832" y="214"/>
                    <a:pt x="4039" y="224"/>
                    <a:pt x="4245" y="243"/>
                  </a:cubicBezTo>
                  <a:cubicBezTo>
                    <a:pt x="4628" y="300"/>
                    <a:pt x="4989" y="435"/>
                    <a:pt x="5250" y="746"/>
                  </a:cubicBezTo>
                  <a:cubicBezTo>
                    <a:pt x="5575" y="1128"/>
                    <a:pt x="5601" y="1674"/>
                    <a:pt x="5321" y="2089"/>
                  </a:cubicBezTo>
                  <a:cubicBezTo>
                    <a:pt x="5055" y="2478"/>
                    <a:pt x="4602" y="2730"/>
                    <a:pt x="4168" y="2885"/>
                  </a:cubicBezTo>
                  <a:cubicBezTo>
                    <a:pt x="3731" y="3040"/>
                    <a:pt x="3268" y="3105"/>
                    <a:pt x="2805" y="3105"/>
                  </a:cubicBezTo>
                  <a:cubicBezTo>
                    <a:pt x="2738" y="3105"/>
                    <a:pt x="2671" y="3104"/>
                    <a:pt x="2605" y="3101"/>
                  </a:cubicBezTo>
                  <a:cubicBezTo>
                    <a:pt x="2057" y="3081"/>
                    <a:pt x="1489" y="2983"/>
                    <a:pt x="965" y="2818"/>
                  </a:cubicBezTo>
                  <a:cubicBezTo>
                    <a:pt x="739" y="2746"/>
                    <a:pt x="514" y="2640"/>
                    <a:pt x="363" y="2449"/>
                  </a:cubicBezTo>
                  <a:cubicBezTo>
                    <a:pt x="208" y="2252"/>
                    <a:pt x="192" y="2007"/>
                    <a:pt x="285" y="1778"/>
                  </a:cubicBezTo>
                  <a:cubicBezTo>
                    <a:pt x="465" y="1337"/>
                    <a:pt x="913" y="1008"/>
                    <a:pt x="1313" y="779"/>
                  </a:cubicBezTo>
                  <a:cubicBezTo>
                    <a:pt x="2026" y="368"/>
                    <a:pt x="2821" y="214"/>
                    <a:pt x="3625" y="214"/>
                  </a:cubicBezTo>
                  <a:close/>
                  <a:moveTo>
                    <a:pt x="3691" y="0"/>
                  </a:moveTo>
                  <a:cubicBezTo>
                    <a:pt x="3349" y="0"/>
                    <a:pt x="3006" y="37"/>
                    <a:pt x="2673" y="115"/>
                  </a:cubicBezTo>
                  <a:cubicBezTo>
                    <a:pt x="2234" y="179"/>
                    <a:pt x="1805" y="309"/>
                    <a:pt x="1405" y="512"/>
                  </a:cubicBezTo>
                  <a:cubicBezTo>
                    <a:pt x="944" y="746"/>
                    <a:pt x="460" y="1085"/>
                    <a:pt x="197" y="1538"/>
                  </a:cubicBezTo>
                  <a:cubicBezTo>
                    <a:pt x="70" y="1753"/>
                    <a:pt x="1" y="2009"/>
                    <a:pt x="67" y="2256"/>
                  </a:cubicBezTo>
                  <a:cubicBezTo>
                    <a:pt x="94" y="2354"/>
                    <a:pt x="139" y="2444"/>
                    <a:pt x="198" y="2527"/>
                  </a:cubicBezTo>
                  <a:cubicBezTo>
                    <a:pt x="275" y="2632"/>
                    <a:pt x="374" y="2721"/>
                    <a:pt x="481" y="2792"/>
                  </a:cubicBezTo>
                  <a:cubicBezTo>
                    <a:pt x="712" y="2943"/>
                    <a:pt x="986" y="3012"/>
                    <a:pt x="1252" y="3074"/>
                  </a:cubicBezTo>
                  <a:cubicBezTo>
                    <a:pt x="1556" y="3147"/>
                    <a:pt x="1863" y="3205"/>
                    <a:pt x="2172" y="3241"/>
                  </a:cubicBezTo>
                  <a:cubicBezTo>
                    <a:pt x="2401" y="3268"/>
                    <a:pt x="2632" y="3283"/>
                    <a:pt x="2862" y="3283"/>
                  </a:cubicBezTo>
                  <a:cubicBezTo>
                    <a:pt x="3228" y="3283"/>
                    <a:pt x="3592" y="3245"/>
                    <a:pt x="3948" y="3154"/>
                  </a:cubicBezTo>
                  <a:cubicBezTo>
                    <a:pt x="4458" y="3022"/>
                    <a:pt x="4980" y="2782"/>
                    <a:pt x="5344" y="2392"/>
                  </a:cubicBezTo>
                  <a:cubicBezTo>
                    <a:pt x="5576" y="2143"/>
                    <a:pt x="5716" y="1835"/>
                    <a:pt x="5732" y="1515"/>
                  </a:cubicBezTo>
                  <a:cubicBezTo>
                    <a:pt x="5739" y="1336"/>
                    <a:pt x="5711" y="1154"/>
                    <a:pt x="5639" y="976"/>
                  </a:cubicBezTo>
                  <a:cubicBezTo>
                    <a:pt x="5405" y="399"/>
                    <a:pt x="4844" y="105"/>
                    <a:pt x="4250" y="33"/>
                  </a:cubicBezTo>
                  <a:cubicBezTo>
                    <a:pt x="4066" y="12"/>
                    <a:pt x="3878" y="0"/>
                    <a:pt x="3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43"/>
            <p:cNvSpPr/>
            <p:nvPr/>
          </p:nvSpPr>
          <p:spPr>
            <a:xfrm>
              <a:off x="5139148" y="957681"/>
              <a:ext cx="62321" cy="57518"/>
            </a:xfrm>
            <a:custGeom>
              <a:rect b="b" l="l" r="r" t="t"/>
              <a:pathLst>
                <a:path extrusionOk="0" h="1449" w="1570">
                  <a:moveTo>
                    <a:pt x="910" y="162"/>
                  </a:moveTo>
                  <a:cubicBezTo>
                    <a:pt x="976" y="162"/>
                    <a:pt x="1033" y="205"/>
                    <a:pt x="1064" y="261"/>
                  </a:cubicBezTo>
                  <a:cubicBezTo>
                    <a:pt x="1093" y="313"/>
                    <a:pt x="1127" y="433"/>
                    <a:pt x="1067" y="474"/>
                  </a:cubicBezTo>
                  <a:cubicBezTo>
                    <a:pt x="1003" y="519"/>
                    <a:pt x="1033" y="627"/>
                    <a:pt x="1103" y="627"/>
                  </a:cubicBezTo>
                  <a:cubicBezTo>
                    <a:pt x="1112" y="627"/>
                    <a:pt x="1122" y="625"/>
                    <a:pt x="1133" y="621"/>
                  </a:cubicBezTo>
                  <a:cubicBezTo>
                    <a:pt x="1177" y="605"/>
                    <a:pt x="1236" y="580"/>
                    <a:pt x="1289" y="580"/>
                  </a:cubicBezTo>
                  <a:cubicBezTo>
                    <a:pt x="1307" y="580"/>
                    <a:pt x="1323" y="582"/>
                    <a:pt x="1339" y="589"/>
                  </a:cubicBezTo>
                  <a:cubicBezTo>
                    <a:pt x="1387" y="609"/>
                    <a:pt x="1391" y="661"/>
                    <a:pt x="1376" y="707"/>
                  </a:cubicBezTo>
                  <a:cubicBezTo>
                    <a:pt x="1344" y="804"/>
                    <a:pt x="1232" y="833"/>
                    <a:pt x="1132" y="833"/>
                  </a:cubicBezTo>
                  <a:cubicBezTo>
                    <a:pt x="1102" y="833"/>
                    <a:pt x="1073" y="831"/>
                    <a:pt x="1047" y="826"/>
                  </a:cubicBezTo>
                  <a:cubicBezTo>
                    <a:pt x="1041" y="825"/>
                    <a:pt x="1034" y="825"/>
                    <a:pt x="1028" y="825"/>
                  </a:cubicBezTo>
                  <a:cubicBezTo>
                    <a:pt x="928" y="825"/>
                    <a:pt x="902" y="974"/>
                    <a:pt x="1008" y="1003"/>
                  </a:cubicBezTo>
                  <a:cubicBezTo>
                    <a:pt x="1062" y="1019"/>
                    <a:pt x="1078" y="1088"/>
                    <a:pt x="1062" y="1136"/>
                  </a:cubicBezTo>
                  <a:cubicBezTo>
                    <a:pt x="1041" y="1198"/>
                    <a:pt x="968" y="1227"/>
                    <a:pt x="909" y="1239"/>
                  </a:cubicBezTo>
                  <a:cubicBezTo>
                    <a:pt x="888" y="1243"/>
                    <a:pt x="864" y="1246"/>
                    <a:pt x="842" y="1246"/>
                  </a:cubicBezTo>
                  <a:cubicBezTo>
                    <a:pt x="796" y="1246"/>
                    <a:pt x="752" y="1233"/>
                    <a:pt x="732" y="1188"/>
                  </a:cubicBezTo>
                  <a:cubicBezTo>
                    <a:pt x="696" y="1113"/>
                    <a:pt x="726" y="1021"/>
                    <a:pt x="747" y="946"/>
                  </a:cubicBezTo>
                  <a:cubicBezTo>
                    <a:pt x="765" y="885"/>
                    <a:pt x="712" y="839"/>
                    <a:pt x="656" y="839"/>
                  </a:cubicBezTo>
                  <a:cubicBezTo>
                    <a:pt x="648" y="839"/>
                    <a:pt x="640" y="840"/>
                    <a:pt x="633" y="842"/>
                  </a:cubicBezTo>
                  <a:cubicBezTo>
                    <a:pt x="575" y="856"/>
                    <a:pt x="510" y="863"/>
                    <a:pt x="447" y="863"/>
                  </a:cubicBezTo>
                  <a:cubicBezTo>
                    <a:pt x="416" y="863"/>
                    <a:pt x="385" y="861"/>
                    <a:pt x="356" y="858"/>
                  </a:cubicBezTo>
                  <a:cubicBezTo>
                    <a:pt x="312" y="853"/>
                    <a:pt x="198" y="837"/>
                    <a:pt x="198" y="772"/>
                  </a:cubicBezTo>
                  <a:cubicBezTo>
                    <a:pt x="198" y="702"/>
                    <a:pt x="344" y="644"/>
                    <a:pt x="395" y="620"/>
                  </a:cubicBezTo>
                  <a:cubicBezTo>
                    <a:pt x="443" y="597"/>
                    <a:pt x="502" y="579"/>
                    <a:pt x="558" y="579"/>
                  </a:cubicBezTo>
                  <a:cubicBezTo>
                    <a:pt x="576" y="579"/>
                    <a:pt x="594" y="580"/>
                    <a:pt x="611" y="585"/>
                  </a:cubicBezTo>
                  <a:cubicBezTo>
                    <a:pt x="612" y="592"/>
                    <a:pt x="614" y="598"/>
                    <a:pt x="615" y="607"/>
                  </a:cubicBezTo>
                  <a:cubicBezTo>
                    <a:pt x="624" y="652"/>
                    <a:pt x="658" y="672"/>
                    <a:pt x="695" y="672"/>
                  </a:cubicBezTo>
                  <a:cubicBezTo>
                    <a:pt x="752" y="672"/>
                    <a:pt x="816" y="623"/>
                    <a:pt x="797" y="550"/>
                  </a:cubicBezTo>
                  <a:cubicBezTo>
                    <a:pt x="770" y="438"/>
                    <a:pt x="714" y="171"/>
                    <a:pt x="901" y="162"/>
                  </a:cubicBezTo>
                  <a:cubicBezTo>
                    <a:pt x="904" y="162"/>
                    <a:pt x="907" y="162"/>
                    <a:pt x="910" y="162"/>
                  </a:cubicBezTo>
                  <a:close/>
                  <a:moveTo>
                    <a:pt x="910" y="0"/>
                  </a:moveTo>
                  <a:cubicBezTo>
                    <a:pt x="790" y="0"/>
                    <a:pt x="682" y="66"/>
                    <a:pt x="627" y="178"/>
                  </a:cubicBezTo>
                  <a:cubicBezTo>
                    <a:pt x="586" y="263"/>
                    <a:pt x="581" y="351"/>
                    <a:pt x="589" y="440"/>
                  </a:cubicBezTo>
                  <a:cubicBezTo>
                    <a:pt x="566" y="436"/>
                    <a:pt x="543" y="433"/>
                    <a:pt x="519" y="433"/>
                  </a:cubicBezTo>
                  <a:cubicBezTo>
                    <a:pt x="464" y="433"/>
                    <a:pt x="408" y="445"/>
                    <a:pt x="357" y="466"/>
                  </a:cubicBezTo>
                  <a:cubicBezTo>
                    <a:pt x="231" y="515"/>
                    <a:pt x="61" y="589"/>
                    <a:pt x="31" y="737"/>
                  </a:cubicBezTo>
                  <a:cubicBezTo>
                    <a:pt x="0" y="879"/>
                    <a:pt x="120" y="977"/>
                    <a:pt x="242" y="1018"/>
                  </a:cubicBezTo>
                  <a:cubicBezTo>
                    <a:pt x="304" y="1038"/>
                    <a:pt x="367" y="1046"/>
                    <a:pt x="431" y="1046"/>
                  </a:cubicBezTo>
                  <a:cubicBezTo>
                    <a:pt x="468" y="1046"/>
                    <a:pt x="506" y="1043"/>
                    <a:pt x="543" y="1039"/>
                  </a:cubicBezTo>
                  <a:lnTo>
                    <a:pt x="543" y="1039"/>
                  </a:lnTo>
                  <a:cubicBezTo>
                    <a:pt x="526" y="1138"/>
                    <a:pt x="530" y="1238"/>
                    <a:pt x="591" y="1325"/>
                  </a:cubicBezTo>
                  <a:cubicBezTo>
                    <a:pt x="653" y="1412"/>
                    <a:pt x="759" y="1449"/>
                    <a:pt x="865" y="1449"/>
                  </a:cubicBezTo>
                  <a:cubicBezTo>
                    <a:pt x="913" y="1449"/>
                    <a:pt x="961" y="1441"/>
                    <a:pt x="1005" y="1427"/>
                  </a:cubicBezTo>
                  <a:cubicBezTo>
                    <a:pt x="1138" y="1386"/>
                    <a:pt x="1255" y="1279"/>
                    <a:pt x="1266" y="1134"/>
                  </a:cubicBezTo>
                  <a:cubicBezTo>
                    <a:pt x="1269" y="1087"/>
                    <a:pt x="1261" y="1039"/>
                    <a:pt x="1242" y="993"/>
                  </a:cubicBezTo>
                  <a:cubicBezTo>
                    <a:pt x="1288" y="987"/>
                    <a:pt x="1334" y="974"/>
                    <a:pt x="1377" y="952"/>
                  </a:cubicBezTo>
                  <a:cubicBezTo>
                    <a:pt x="1471" y="905"/>
                    <a:pt x="1542" y="815"/>
                    <a:pt x="1556" y="709"/>
                  </a:cubicBezTo>
                  <a:cubicBezTo>
                    <a:pt x="1570" y="603"/>
                    <a:pt x="1530" y="500"/>
                    <a:pt x="1437" y="447"/>
                  </a:cubicBezTo>
                  <a:cubicBezTo>
                    <a:pt x="1393" y="424"/>
                    <a:pt x="1347" y="414"/>
                    <a:pt x="1300" y="414"/>
                  </a:cubicBezTo>
                  <a:cubicBezTo>
                    <a:pt x="1287" y="414"/>
                    <a:pt x="1274" y="415"/>
                    <a:pt x="1261" y="416"/>
                  </a:cubicBezTo>
                  <a:cubicBezTo>
                    <a:pt x="1276" y="234"/>
                    <a:pt x="1133" y="24"/>
                    <a:pt x="948" y="3"/>
                  </a:cubicBezTo>
                  <a:cubicBezTo>
                    <a:pt x="935" y="1"/>
                    <a:pt x="922" y="0"/>
                    <a:pt x="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43"/>
            <p:cNvSpPr/>
            <p:nvPr/>
          </p:nvSpPr>
          <p:spPr>
            <a:xfrm>
              <a:off x="5129065" y="455420"/>
              <a:ext cx="19451" cy="19371"/>
            </a:xfrm>
            <a:custGeom>
              <a:rect b="b" l="l" r="r" t="t"/>
              <a:pathLst>
                <a:path extrusionOk="0" h="488" w="490">
                  <a:moveTo>
                    <a:pt x="260" y="0"/>
                  </a:moveTo>
                  <a:cubicBezTo>
                    <a:pt x="242" y="0"/>
                    <a:pt x="225" y="3"/>
                    <a:pt x="208" y="8"/>
                  </a:cubicBezTo>
                  <a:cubicBezTo>
                    <a:pt x="177" y="17"/>
                    <a:pt x="157" y="25"/>
                    <a:pt x="131" y="43"/>
                  </a:cubicBezTo>
                  <a:cubicBezTo>
                    <a:pt x="114" y="55"/>
                    <a:pt x="99" y="71"/>
                    <a:pt x="88" y="86"/>
                  </a:cubicBezTo>
                  <a:cubicBezTo>
                    <a:pt x="78" y="98"/>
                    <a:pt x="72" y="110"/>
                    <a:pt x="67" y="125"/>
                  </a:cubicBezTo>
                  <a:cubicBezTo>
                    <a:pt x="58" y="134"/>
                    <a:pt x="48" y="141"/>
                    <a:pt x="42" y="151"/>
                  </a:cubicBezTo>
                  <a:cubicBezTo>
                    <a:pt x="22" y="176"/>
                    <a:pt x="7" y="211"/>
                    <a:pt x="3" y="243"/>
                  </a:cubicBezTo>
                  <a:cubicBezTo>
                    <a:pt x="0" y="277"/>
                    <a:pt x="7" y="311"/>
                    <a:pt x="19" y="345"/>
                  </a:cubicBezTo>
                  <a:cubicBezTo>
                    <a:pt x="24" y="352"/>
                    <a:pt x="28" y="360"/>
                    <a:pt x="33" y="367"/>
                  </a:cubicBezTo>
                  <a:cubicBezTo>
                    <a:pt x="42" y="383"/>
                    <a:pt x="51" y="399"/>
                    <a:pt x="63" y="411"/>
                  </a:cubicBezTo>
                  <a:cubicBezTo>
                    <a:pt x="106" y="456"/>
                    <a:pt x="165" y="487"/>
                    <a:pt x="227" y="487"/>
                  </a:cubicBezTo>
                  <a:cubicBezTo>
                    <a:pt x="228" y="487"/>
                    <a:pt x="229" y="487"/>
                    <a:pt x="231" y="487"/>
                  </a:cubicBezTo>
                  <a:cubicBezTo>
                    <a:pt x="270" y="485"/>
                    <a:pt x="302" y="480"/>
                    <a:pt x="338" y="466"/>
                  </a:cubicBezTo>
                  <a:cubicBezTo>
                    <a:pt x="364" y="456"/>
                    <a:pt x="389" y="438"/>
                    <a:pt x="410" y="421"/>
                  </a:cubicBezTo>
                  <a:cubicBezTo>
                    <a:pt x="437" y="394"/>
                    <a:pt x="459" y="363"/>
                    <a:pt x="473" y="327"/>
                  </a:cubicBezTo>
                  <a:cubicBezTo>
                    <a:pt x="486" y="293"/>
                    <a:pt x="490" y="260"/>
                    <a:pt x="489" y="225"/>
                  </a:cubicBezTo>
                  <a:cubicBezTo>
                    <a:pt x="486" y="154"/>
                    <a:pt x="453" y="84"/>
                    <a:pt x="394" y="43"/>
                  </a:cubicBezTo>
                  <a:cubicBezTo>
                    <a:pt x="356" y="18"/>
                    <a:pt x="308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43"/>
            <p:cNvSpPr/>
            <p:nvPr/>
          </p:nvSpPr>
          <p:spPr>
            <a:xfrm>
              <a:off x="5083337" y="463280"/>
              <a:ext cx="31597" cy="20205"/>
            </a:xfrm>
            <a:custGeom>
              <a:rect b="b" l="l" r="r" t="t"/>
              <a:pathLst>
                <a:path extrusionOk="0" h="509" w="796">
                  <a:moveTo>
                    <a:pt x="196" y="256"/>
                  </a:moveTo>
                  <a:cubicBezTo>
                    <a:pt x="196" y="257"/>
                    <a:pt x="196" y="257"/>
                    <a:pt x="196" y="258"/>
                  </a:cubicBezTo>
                  <a:cubicBezTo>
                    <a:pt x="196" y="257"/>
                    <a:pt x="196" y="257"/>
                    <a:pt x="196" y="256"/>
                  </a:cubicBezTo>
                  <a:close/>
                  <a:moveTo>
                    <a:pt x="663" y="1"/>
                  </a:moveTo>
                  <a:cubicBezTo>
                    <a:pt x="661" y="1"/>
                    <a:pt x="659" y="1"/>
                    <a:pt x="658" y="1"/>
                  </a:cubicBezTo>
                  <a:cubicBezTo>
                    <a:pt x="623" y="3"/>
                    <a:pt x="585" y="26"/>
                    <a:pt x="573" y="60"/>
                  </a:cubicBezTo>
                  <a:cubicBezTo>
                    <a:pt x="569" y="73"/>
                    <a:pt x="565" y="86"/>
                    <a:pt x="563" y="100"/>
                  </a:cubicBezTo>
                  <a:cubicBezTo>
                    <a:pt x="561" y="103"/>
                    <a:pt x="559" y="114"/>
                    <a:pt x="559" y="114"/>
                  </a:cubicBezTo>
                  <a:cubicBezTo>
                    <a:pt x="558" y="116"/>
                    <a:pt x="558" y="118"/>
                    <a:pt x="558" y="118"/>
                  </a:cubicBezTo>
                  <a:cubicBezTo>
                    <a:pt x="555" y="127"/>
                    <a:pt x="554" y="134"/>
                    <a:pt x="551" y="140"/>
                  </a:cubicBezTo>
                  <a:cubicBezTo>
                    <a:pt x="549" y="144"/>
                    <a:pt x="547" y="155"/>
                    <a:pt x="543" y="159"/>
                  </a:cubicBezTo>
                  <a:cubicBezTo>
                    <a:pt x="542" y="160"/>
                    <a:pt x="542" y="160"/>
                    <a:pt x="542" y="161"/>
                  </a:cubicBezTo>
                  <a:cubicBezTo>
                    <a:pt x="538" y="167"/>
                    <a:pt x="522" y="197"/>
                    <a:pt x="514" y="197"/>
                  </a:cubicBezTo>
                  <a:cubicBezTo>
                    <a:pt x="513" y="197"/>
                    <a:pt x="513" y="198"/>
                    <a:pt x="513" y="198"/>
                  </a:cubicBezTo>
                  <a:cubicBezTo>
                    <a:pt x="508" y="202"/>
                    <a:pt x="502" y="207"/>
                    <a:pt x="497" y="212"/>
                  </a:cubicBezTo>
                  <a:cubicBezTo>
                    <a:pt x="486" y="223"/>
                    <a:pt x="472" y="232"/>
                    <a:pt x="461" y="242"/>
                  </a:cubicBezTo>
                  <a:cubicBezTo>
                    <a:pt x="457" y="243"/>
                    <a:pt x="455" y="247"/>
                    <a:pt x="450" y="249"/>
                  </a:cubicBezTo>
                  <a:cubicBezTo>
                    <a:pt x="450" y="249"/>
                    <a:pt x="439" y="255"/>
                    <a:pt x="436" y="257"/>
                  </a:cubicBezTo>
                  <a:cubicBezTo>
                    <a:pt x="422" y="264"/>
                    <a:pt x="408" y="271"/>
                    <a:pt x="393" y="278"/>
                  </a:cubicBezTo>
                  <a:cubicBezTo>
                    <a:pt x="387" y="281"/>
                    <a:pt x="379" y="284"/>
                    <a:pt x="371" y="286"/>
                  </a:cubicBezTo>
                  <a:cubicBezTo>
                    <a:pt x="370" y="288"/>
                    <a:pt x="358" y="290"/>
                    <a:pt x="356" y="291"/>
                  </a:cubicBezTo>
                  <a:cubicBezTo>
                    <a:pt x="342" y="296"/>
                    <a:pt x="329" y="299"/>
                    <a:pt x="315" y="302"/>
                  </a:cubicBezTo>
                  <a:cubicBezTo>
                    <a:pt x="309" y="304"/>
                    <a:pt x="299" y="304"/>
                    <a:pt x="293" y="304"/>
                  </a:cubicBezTo>
                  <a:lnTo>
                    <a:pt x="283" y="304"/>
                  </a:lnTo>
                  <a:cubicBezTo>
                    <a:pt x="274" y="302"/>
                    <a:pt x="267" y="302"/>
                    <a:pt x="259" y="301"/>
                  </a:cubicBezTo>
                  <a:lnTo>
                    <a:pt x="257" y="301"/>
                  </a:lnTo>
                  <a:cubicBezTo>
                    <a:pt x="256" y="300"/>
                    <a:pt x="256" y="300"/>
                    <a:pt x="254" y="300"/>
                  </a:cubicBezTo>
                  <a:cubicBezTo>
                    <a:pt x="248" y="297"/>
                    <a:pt x="242" y="296"/>
                    <a:pt x="236" y="293"/>
                  </a:cubicBezTo>
                  <a:cubicBezTo>
                    <a:pt x="235" y="291"/>
                    <a:pt x="235" y="291"/>
                    <a:pt x="232" y="291"/>
                  </a:cubicBezTo>
                  <a:lnTo>
                    <a:pt x="216" y="280"/>
                  </a:lnTo>
                  <a:cubicBezTo>
                    <a:pt x="216" y="279"/>
                    <a:pt x="215" y="279"/>
                    <a:pt x="215" y="279"/>
                  </a:cubicBezTo>
                  <a:cubicBezTo>
                    <a:pt x="215" y="279"/>
                    <a:pt x="215" y="279"/>
                    <a:pt x="214" y="279"/>
                  </a:cubicBezTo>
                  <a:cubicBezTo>
                    <a:pt x="212" y="278"/>
                    <a:pt x="214" y="278"/>
                    <a:pt x="212" y="278"/>
                  </a:cubicBezTo>
                  <a:cubicBezTo>
                    <a:pt x="209" y="274"/>
                    <a:pt x="205" y="266"/>
                    <a:pt x="200" y="263"/>
                  </a:cubicBezTo>
                  <a:cubicBezTo>
                    <a:pt x="200" y="263"/>
                    <a:pt x="200" y="261"/>
                    <a:pt x="199" y="261"/>
                  </a:cubicBezTo>
                  <a:cubicBezTo>
                    <a:pt x="198" y="260"/>
                    <a:pt x="198" y="256"/>
                    <a:pt x="196" y="254"/>
                  </a:cubicBezTo>
                  <a:cubicBezTo>
                    <a:pt x="196" y="254"/>
                    <a:pt x="196" y="254"/>
                    <a:pt x="196" y="255"/>
                  </a:cubicBezTo>
                  <a:lnTo>
                    <a:pt x="196" y="255"/>
                  </a:lnTo>
                  <a:cubicBezTo>
                    <a:pt x="195" y="249"/>
                    <a:pt x="194" y="243"/>
                    <a:pt x="193" y="237"/>
                  </a:cubicBezTo>
                  <a:cubicBezTo>
                    <a:pt x="189" y="193"/>
                    <a:pt x="144" y="157"/>
                    <a:pt x="100" y="157"/>
                  </a:cubicBezTo>
                  <a:cubicBezTo>
                    <a:pt x="93" y="157"/>
                    <a:pt x="87" y="158"/>
                    <a:pt x="81" y="159"/>
                  </a:cubicBezTo>
                  <a:cubicBezTo>
                    <a:pt x="27" y="172"/>
                    <a:pt x="1" y="216"/>
                    <a:pt x="3" y="271"/>
                  </a:cubicBezTo>
                  <a:cubicBezTo>
                    <a:pt x="11" y="366"/>
                    <a:pt x="84" y="442"/>
                    <a:pt x="167" y="482"/>
                  </a:cubicBezTo>
                  <a:cubicBezTo>
                    <a:pt x="207" y="501"/>
                    <a:pt x="250" y="508"/>
                    <a:pt x="293" y="508"/>
                  </a:cubicBezTo>
                  <a:cubicBezTo>
                    <a:pt x="349" y="508"/>
                    <a:pt x="406" y="495"/>
                    <a:pt x="459" y="478"/>
                  </a:cubicBezTo>
                  <a:cubicBezTo>
                    <a:pt x="544" y="448"/>
                    <a:pt x="622" y="400"/>
                    <a:pt x="684" y="331"/>
                  </a:cubicBezTo>
                  <a:cubicBezTo>
                    <a:pt x="747" y="260"/>
                    <a:pt x="795" y="147"/>
                    <a:pt x="747" y="55"/>
                  </a:cubicBezTo>
                  <a:cubicBezTo>
                    <a:pt x="730" y="22"/>
                    <a:pt x="701" y="1"/>
                    <a:pt x="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43"/>
            <p:cNvSpPr/>
            <p:nvPr/>
          </p:nvSpPr>
          <p:spPr>
            <a:xfrm>
              <a:off x="5045309" y="1019089"/>
              <a:ext cx="56089" cy="54978"/>
            </a:xfrm>
            <a:custGeom>
              <a:rect b="b" l="l" r="r" t="t"/>
              <a:pathLst>
                <a:path extrusionOk="0" h="1385" w="1413">
                  <a:moveTo>
                    <a:pt x="623" y="157"/>
                  </a:moveTo>
                  <a:cubicBezTo>
                    <a:pt x="661" y="157"/>
                    <a:pt x="699" y="169"/>
                    <a:pt x="731" y="191"/>
                  </a:cubicBezTo>
                  <a:cubicBezTo>
                    <a:pt x="781" y="223"/>
                    <a:pt x="868" y="311"/>
                    <a:pt x="835" y="378"/>
                  </a:cubicBezTo>
                  <a:cubicBezTo>
                    <a:pt x="804" y="436"/>
                    <a:pt x="855" y="503"/>
                    <a:pt x="908" y="503"/>
                  </a:cubicBezTo>
                  <a:cubicBezTo>
                    <a:pt x="927" y="503"/>
                    <a:pt x="945" y="496"/>
                    <a:pt x="962" y="477"/>
                  </a:cubicBezTo>
                  <a:cubicBezTo>
                    <a:pt x="1003" y="430"/>
                    <a:pt x="1061" y="358"/>
                    <a:pt x="1128" y="353"/>
                  </a:cubicBezTo>
                  <a:cubicBezTo>
                    <a:pt x="1131" y="353"/>
                    <a:pt x="1133" y="353"/>
                    <a:pt x="1135" y="353"/>
                  </a:cubicBezTo>
                  <a:cubicBezTo>
                    <a:pt x="1183" y="353"/>
                    <a:pt x="1210" y="394"/>
                    <a:pt x="1217" y="438"/>
                  </a:cubicBezTo>
                  <a:cubicBezTo>
                    <a:pt x="1240" y="575"/>
                    <a:pt x="1090" y="667"/>
                    <a:pt x="983" y="702"/>
                  </a:cubicBezTo>
                  <a:cubicBezTo>
                    <a:pt x="879" y="735"/>
                    <a:pt x="911" y="878"/>
                    <a:pt x="1009" y="878"/>
                  </a:cubicBezTo>
                  <a:cubicBezTo>
                    <a:pt x="1016" y="878"/>
                    <a:pt x="1024" y="878"/>
                    <a:pt x="1031" y="876"/>
                  </a:cubicBezTo>
                  <a:cubicBezTo>
                    <a:pt x="1036" y="875"/>
                    <a:pt x="1041" y="874"/>
                    <a:pt x="1046" y="874"/>
                  </a:cubicBezTo>
                  <a:cubicBezTo>
                    <a:pt x="1094" y="874"/>
                    <a:pt x="1133" y="922"/>
                    <a:pt x="1140" y="969"/>
                  </a:cubicBezTo>
                  <a:cubicBezTo>
                    <a:pt x="1149" y="1034"/>
                    <a:pt x="1099" y="1092"/>
                    <a:pt x="1052" y="1130"/>
                  </a:cubicBezTo>
                  <a:cubicBezTo>
                    <a:pt x="1018" y="1159"/>
                    <a:pt x="973" y="1187"/>
                    <a:pt x="929" y="1187"/>
                  </a:cubicBezTo>
                  <a:cubicBezTo>
                    <a:pt x="909" y="1187"/>
                    <a:pt x="890" y="1182"/>
                    <a:pt x="871" y="1167"/>
                  </a:cubicBezTo>
                  <a:cubicBezTo>
                    <a:pt x="804" y="1119"/>
                    <a:pt x="788" y="1024"/>
                    <a:pt x="772" y="947"/>
                  </a:cubicBezTo>
                  <a:cubicBezTo>
                    <a:pt x="763" y="903"/>
                    <a:pt x="727" y="882"/>
                    <a:pt x="689" y="882"/>
                  </a:cubicBezTo>
                  <a:cubicBezTo>
                    <a:pt x="665" y="882"/>
                    <a:pt x="641" y="890"/>
                    <a:pt x="622" y="906"/>
                  </a:cubicBezTo>
                  <a:cubicBezTo>
                    <a:pt x="555" y="966"/>
                    <a:pt x="468" y="1019"/>
                    <a:pt x="383" y="1050"/>
                  </a:cubicBezTo>
                  <a:cubicBezTo>
                    <a:pt x="357" y="1059"/>
                    <a:pt x="308" y="1077"/>
                    <a:pt x="266" y="1077"/>
                  </a:cubicBezTo>
                  <a:cubicBezTo>
                    <a:pt x="239" y="1077"/>
                    <a:pt x="216" y="1070"/>
                    <a:pt x="204" y="1048"/>
                  </a:cubicBezTo>
                  <a:cubicBezTo>
                    <a:pt x="172" y="987"/>
                    <a:pt x="273" y="865"/>
                    <a:pt x="308" y="822"/>
                  </a:cubicBezTo>
                  <a:cubicBezTo>
                    <a:pt x="349" y="767"/>
                    <a:pt x="412" y="706"/>
                    <a:pt x="483" y="690"/>
                  </a:cubicBezTo>
                  <a:cubicBezTo>
                    <a:pt x="487" y="696"/>
                    <a:pt x="492" y="701"/>
                    <a:pt x="496" y="706"/>
                  </a:cubicBezTo>
                  <a:cubicBezTo>
                    <a:pt x="514" y="729"/>
                    <a:pt x="537" y="738"/>
                    <a:pt x="558" y="738"/>
                  </a:cubicBezTo>
                  <a:cubicBezTo>
                    <a:pt x="628" y="738"/>
                    <a:pt x="694" y="642"/>
                    <a:pt x="631" y="571"/>
                  </a:cubicBezTo>
                  <a:cubicBezTo>
                    <a:pt x="553" y="483"/>
                    <a:pt x="381" y="274"/>
                    <a:pt x="542" y="178"/>
                  </a:cubicBezTo>
                  <a:cubicBezTo>
                    <a:pt x="567" y="164"/>
                    <a:pt x="595" y="157"/>
                    <a:pt x="623" y="157"/>
                  </a:cubicBezTo>
                  <a:close/>
                  <a:moveTo>
                    <a:pt x="617" y="1"/>
                  </a:moveTo>
                  <a:cubicBezTo>
                    <a:pt x="581" y="1"/>
                    <a:pt x="546" y="7"/>
                    <a:pt x="512" y="20"/>
                  </a:cubicBezTo>
                  <a:cubicBezTo>
                    <a:pt x="385" y="68"/>
                    <a:pt x="304" y="186"/>
                    <a:pt x="310" y="323"/>
                  </a:cubicBezTo>
                  <a:cubicBezTo>
                    <a:pt x="314" y="417"/>
                    <a:pt x="349" y="499"/>
                    <a:pt x="398" y="573"/>
                  </a:cubicBezTo>
                  <a:cubicBezTo>
                    <a:pt x="324" y="596"/>
                    <a:pt x="257" y="644"/>
                    <a:pt x="204" y="705"/>
                  </a:cubicBezTo>
                  <a:cubicBezTo>
                    <a:pt x="115" y="806"/>
                    <a:pt x="0" y="952"/>
                    <a:pt x="42" y="1097"/>
                  </a:cubicBezTo>
                  <a:cubicBezTo>
                    <a:pt x="75" y="1211"/>
                    <a:pt x="183" y="1252"/>
                    <a:pt x="290" y="1252"/>
                  </a:cubicBezTo>
                  <a:cubicBezTo>
                    <a:pt x="314" y="1252"/>
                    <a:pt x="338" y="1250"/>
                    <a:pt x="361" y="1247"/>
                  </a:cubicBezTo>
                  <a:cubicBezTo>
                    <a:pt x="463" y="1228"/>
                    <a:pt x="553" y="1182"/>
                    <a:pt x="636" y="1125"/>
                  </a:cubicBezTo>
                  <a:cubicBezTo>
                    <a:pt x="668" y="1221"/>
                    <a:pt x="716" y="1307"/>
                    <a:pt x="813" y="1356"/>
                  </a:cubicBezTo>
                  <a:cubicBezTo>
                    <a:pt x="852" y="1376"/>
                    <a:pt x="894" y="1384"/>
                    <a:pt x="935" y="1384"/>
                  </a:cubicBezTo>
                  <a:cubicBezTo>
                    <a:pt x="1042" y="1384"/>
                    <a:pt x="1151" y="1328"/>
                    <a:pt x="1226" y="1253"/>
                  </a:cubicBezTo>
                  <a:cubicBezTo>
                    <a:pt x="1324" y="1155"/>
                    <a:pt x="1379" y="1005"/>
                    <a:pt x="1319" y="873"/>
                  </a:cubicBezTo>
                  <a:cubicBezTo>
                    <a:pt x="1299" y="828"/>
                    <a:pt x="1270" y="789"/>
                    <a:pt x="1233" y="758"/>
                  </a:cubicBezTo>
                  <a:cubicBezTo>
                    <a:pt x="1270" y="730"/>
                    <a:pt x="1304" y="700"/>
                    <a:pt x="1333" y="659"/>
                  </a:cubicBezTo>
                  <a:cubicBezTo>
                    <a:pt x="1395" y="573"/>
                    <a:pt x="1413" y="461"/>
                    <a:pt x="1377" y="361"/>
                  </a:cubicBezTo>
                  <a:cubicBezTo>
                    <a:pt x="1343" y="264"/>
                    <a:pt x="1259" y="190"/>
                    <a:pt x="1151" y="186"/>
                  </a:cubicBezTo>
                  <a:cubicBezTo>
                    <a:pt x="1150" y="186"/>
                    <a:pt x="1148" y="186"/>
                    <a:pt x="1147" y="186"/>
                  </a:cubicBezTo>
                  <a:cubicBezTo>
                    <a:pt x="1086" y="186"/>
                    <a:pt x="1030" y="208"/>
                    <a:pt x="981" y="240"/>
                  </a:cubicBezTo>
                  <a:cubicBezTo>
                    <a:pt x="925" y="104"/>
                    <a:pt x="768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43"/>
            <p:cNvSpPr/>
            <p:nvPr/>
          </p:nvSpPr>
          <p:spPr>
            <a:xfrm>
              <a:off x="5035782" y="922392"/>
              <a:ext cx="54898" cy="54065"/>
            </a:xfrm>
            <a:custGeom>
              <a:rect b="b" l="l" r="r" t="t"/>
              <a:pathLst>
                <a:path extrusionOk="0" h="1362" w="1383">
                  <a:moveTo>
                    <a:pt x="587" y="161"/>
                  </a:moveTo>
                  <a:cubicBezTo>
                    <a:pt x="621" y="161"/>
                    <a:pt x="656" y="171"/>
                    <a:pt x="686" y="189"/>
                  </a:cubicBezTo>
                  <a:cubicBezTo>
                    <a:pt x="738" y="218"/>
                    <a:pt x="830" y="301"/>
                    <a:pt x="800" y="369"/>
                  </a:cubicBezTo>
                  <a:cubicBezTo>
                    <a:pt x="774" y="428"/>
                    <a:pt x="825" y="490"/>
                    <a:pt x="878" y="490"/>
                  </a:cubicBezTo>
                  <a:cubicBezTo>
                    <a:pt x="897" y="490"/>
                    <a:pt x="918" y="481"/>
                    <a:pt x="934" y="460"/>
                  </a:cubicBezTo>
                  <a:cubicBezTo>
                    <a:pt x="971" y="410"/>
                    <a:pt x="1025" y="336"/>
                    <a:pt x="1091" y="326"/>
                  </a:cubicBezTo>
                  <a:cubicBezTo>
                    <a:pt x="1096" y="325"/>
                    <a:pt x="1100" y="325"/>
                    <a:pt x="1104" y="325"/>
                  </a:cubicBezTo>
                  <a:cubicBezTo>
                    <a:pt x="1148" y="325"/>
                    <a:pt x="1174" y="365"/>
                    <a:pt x="1184" y="406"/>
                  </a:cubicBezTo>
                  <a:cubicBezTo>
                    <a:pt x="1214" y="536"/>
                    <a:pt x="1069" y="638"/>
                    <a:pt x="965" y="680"/>
                  </a:cubicBezTo>
                  <a:cubicBezTo>
                    <a:pt x="869" y="719"/>
                    <a:pt x="908" y="856"/>
                    <a:pt x="1000" y="856"/>
                  </a:cubicBezTo>
                  <a:cubicBezTo>
                    <a:pt x="1009" y="856"/>
                    <a:pt x="1018" y="855"/>
                    <a:pt x="1028" y="852"/>
                  </a:cubicBezTo>
                  <a:cubicBezTo>
                    <a:pt x="1034" y="850"/>
                    <a:pt x="1041" y="849"/>
                    <a:pt x="1047" y="849"/>
                  </a:cubicBezTo>
                  <a:cubicBezTo>
                    <a:pt x="1093" y="849"/>
                    <a:pt x="1132" y="894"/>
                    <a:pt x="1142" y="936"/>
                  </a:cubicBezTo>
                  <a:cubicBezTo>
                    <a:pt x="1155" y="1002"/>
                    <a:pt x="1110" y="1063"/>
                    <a:pt x="1064" y="1103"/>
                  </a:cubicBezTo>
                  <a:cubicBezTo>
                    <a:pt x="1030" y="1135"/>
                    <a:pt x="985" y="1168"/>
                    <a:pt x="939" y="1168"/>
                  </a:cubicBezTo>
                  <a:cubicBezTo>
                    <a:pt x="921" y="1168"/>
                    <a:pt x="903" y="1163"/>
                    <a:pt x="886" y="1152"/>
                  </a:cubicBezTo>
                  <a:cubicBezTo>
                    <a:pt x="815" y="1106"/>
                    <a:pt x="794" y="1012"/>
                    <a:pt x="774" y="936"/>
                  </a:cubicBezTo>
                  <a:cubicBezTo>
                    <a:pt x="763" y="897"/>
                    <a:pt x="729" y="878"/>
                    <a:pt x="694" y="878"/>
                  </a:cubicBezTo>
                  <a:cubicBezTo>
                    <a:pt x="668" y="878"/>
                    <a:pt x="641" y="888"/>
                    <a:pt x="622" y="907"/>
                  </a:cubicBezTo>
                  <a:cubicBezTo>
                    <a:pt x="558" y="971"/>
                    <a:pt x="473" y="1027"/>
                    <a:pt x="392" y="1064"/>
                  </a:cubicBezTo>
                  <a:cubicBezTo>
                    <a:pt x="365" y="1076"/>
                    <a:pt x="311" y="1100"/>
                    <a:pt x="267" y="1100"/>
                  </a:cubicBezTo>
                  <a:cubicBezTo>
                    <a:pt x="244" y="1100"/>
                    <a:pt x="224" y="1093"/>
                    <a:pt x="212" y="1075"/>
                  </a:cubicBezTo>
                  <a:cubicBezTo>
                    <a:pt x="178" y="1014"/>
                    <a:pt x="272" y="888"/>
                    <a:pt x="303" y="843"/>
                  </a:cubicBezTo>
                  <a:cubicBezTo>
                    <a:pt x="341" y="785"/>
                    <a:pt x="400" y="722"/>
                    <a:pt x="469" y="701"/>
                  </a:cubicBezTo>
                  <a:cubicBezTo>
                    <a:pt x="473" y="706"/>
                    <a:pt x="478" y="711"/>
                    <a:pt x="482" y="717"/>
                  </a:cubicBezTo>
                  <a:cubicBezTo>
                    <a:pt x="500" y="736"/>
                    <a:pt x="521" y="745"/>
                    <a:pt x="541" y="745"/>
                  </a:cubicBezTo>
                  <a:cubicBezTo>
                    <a:pt x="612" y="745"/>
                    <a:pt x="677" y="641"/>
                    <a:pt x="608" y="574"/>
                  </a:cubicBezTo>
                  <a:cubicBezTo>
                    <a:pt x="527" y="493"/>
                    <a:pt x="340" y="293"/>
                    <a:pt x="497" y="189"/>
                  </a:cubicBezTo>
                  <a:cubicBezTo>
                    <a:pt x="524" y="170"/>
                    <a:pt x="556" y="161"/>
                    <a:pt x="587" y="161"/>
                  </a:cubicBezTo>
                  <a:close/>
                  <a:moveTo>
                    <a:pt x="578" y="1"/>
                  </a:moveTo>
                  <a:cubicBezTo>
                    <a:pt x="536" y="1"/>
                    <a:pt x="494" y="9"/>
                    <a:pt x="455" y="26"/>
                  </a:cubicBezTo>
                  <a:cubicBezTo>
                    <a:pt x="331" y="82"/>
                    <a:pt x="260" y="206"/>
                    <a:pt x="273" y="342"/>
                  </a:cubicBezTo>
                  <a:cubicBezTo>
                    <a:pt x="281" y="434"/>
                    <a:pt x="322" y="514"/>
                    <a:pt x="376" y="586"/>
                  </a:cubicBezTo>
                  <a:cubicBezTo>
                    <a:pt x="303" y="612"/>
                    <a:pt x="239" y="665"/>
                    <a:pt x="189" y="728"/>
                  </a:cubicBezTo>
                  <a:cubicBezTo>
                    <a:pt x="106" y="835"/>
                    <a:pt x="1" y="987"/>
                    <a:pt x="52" y="1129"/>
                  </a:cubicBezTo>
                  <a:cubicBezTo>
                    <a:pt x="89" y="1233"/>
                    <a:pt x="185" y="1271"/>
                    <a:pt x="282" y="1271"/>
                  </a:cubicBezTo>
                  <a:cubicBezTo>
                    <a:pt x="315" y="1271"/>
                    <a:pt x="347" y="1266"/>
                    <a:pt x="378" y="1259"/>
                  </a:cubicBezTo>
                  <a:cubicBezTo>
                    <a:pt x="479" y="1235"/>
                    <a:pt x="567" y="1184"/>
                    <a:pt x="647" y="1122"/>
                  </a:cubicBezTo>
                  <a:cubicBezTo>
                    <a:pt x="684" y="1213"/>
                    <a:pt x="739" y="1299"/>
                    <a:pt x="836" y="1340"/>
                  </a:cubicBezTo>
                  <a:cubicBezTo>
                    <a:pt x="871" y="1355"/>
                    <a:pt x="907" y="1362"/>
                    <a:pt x="944" y="1362"/>
                  </a:cubicBezTo>
                  <a:cubicBezTo>
                    <a:pt x="1056" y="1362"/>
                    <a:pt x="1169" y="1298"/>
                    <a:pt x="1242" y="1213"/>
                  </a:cubicBezTo>
                  <a:cubicBezTo>
                    <a:pt x="1335" y="1109"/>
                    <a:pt x="1380" y="957"/>
                    <a:pt x="1313" y="828"/>
                  </a:cubicBezTo>
                  <a:cubicBezTo>
                    <a:pt x="1292" y="787"/>
                    <a:pt x="1261" y="751"/>
                    <a:pt x="1221" y="722"/>
                  </a:cubicBezTo>
                  <a:cubicBezTo>
                    <a:pt x="1257" y="692"/>
                    <a:pt x="1289" y="659"/>
                    <a:pt x="1315" y="618"/>
                  </a:cubicBezTo>
                  <a:cubicBezTo>
                    <a:pt x="1371" y="528"/>
                    <a:pt x="1383" y="415"/>
                    <a:pt x="1341" y="317"/>
                  </a:cubicBezTo>
                  <a:cubicBezTo>
                    <a:pt x="1300" y="222"/>
                    <a:pt x="1214" y="155"/>
                    <a:pt x="1110" y="155"/>
                  </a:cubicBezTo>
                  <a:cubicBezTo>
                    <a:pt x="1108" y="155"/>
                    <a:pt x="1106" y="155"/>
                    <a:pt x="1105" y="155"/>
                  </a:cubicBezTo>
                  <a:cubicBezTo>
                    <a:pt x="1042" y="157"/>
                    <a:pt x="986" y="183"/>
                    <a:pt x="938" y="220"/>
                  </a:cubicBezTo>
                  <a:cubicBezTo>
                    <a:pt x="875" y="93"/>
                    <a:pt x="723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43"/>
            <p:cNvSpPr/>
            <p:nvPr/>
          </p:nvSpPr>
          <p:spPr>
            <a:xfrm>
              <a:off x="5051105" y="467885"/>
              <a:ext cx="19371" cy="18696"/>
            </a:xfrm>
            <a:custGeom>
              <a:rect b="b" l="l" r="r" t="t"/>
              <a:pathLst>
                <a:path extrusionOk="0" h="471" w="488">
                  <a:moveTo>
                    <a:pt x="250" y="0"/>
                  </a:moveTo>
                  <a:cubicBezTo>
                    <a:pt x="219" y="0"/>
                    <a:pt x="187" y="7"/>
                    <a:pt x="161" y="20"/>
                  </a:cubicBezTo>
                  <a:cubicBezTo>
                    <a:pt x="118" y="42"/>
                    <a:pt x="88" y="72"/>
                    <a:pt x="66" y="112"/>
                  </a:cubicBezTo>
                  <a:cubicBezTo>
                    <a:pt x="64" y="114"/>
                    <a:pt x="60" y="117"/>
                    <a:pt x="56" y="120"/>
                  </a:cubicBezTo>
                  <a:cubicBezTo>
                    <a:pt x="25" y="152"/>
                    <a:pt x="1" y="190"/>
                    <a:pt x="1" y="238"/>
                  </a:cubicBezTo>
                  <a:cubicBezTo>
                    <a:pt x="0" y="288"/>
                    <a:pt x="14" y="331"/>
                    <a:pt x="43" y="371"/>
                  </a:cubicBezTo>
                  <a:cubicBezTo>
                    <a:pt x="54" y="388"/>
                    <a:pt x="68" y="399"/>
                    <a:pt x="82" y="411"/>
                  </a:cubicBezTo>
                  <a:cubicBezTo>
                    <a:pt x="98" y="429"/>
                    <a:pt x="117" y="444"/>
                    <a:pt x="140" y="454"/>
                  </a:cubicBezTo>
                  <a:cubicBezTo>
                    <a:pt x="161" y="463"/>
                    <a:pt x="181" y="466"/>
                    <a:pt x="200" y="467"/>
                  </a:cubicBezTo>
                  <a:cubicBezTo>
                    <a:pt x="213" y="469"/>
                    <a:pt x="226" y="470"/>
                    <a:pt x="239" y="470"/>
                  </a:cubicBezTo>
                  <a:cubicBezTo>
                    <a:pt x="279" y="470"/>
                    <a:pt x="318" y="460"/>
                    <a:pt x="351" y="441"/>
                  </a:cubicBezTo>
                  <a:cubicBezTo>
                    <a:pt x="387" y="420"/>
                    <a:pt x="418" y="394"/>
                    <a:pt x="442" y="361"/>
                  </a:cubicBezTo>
                  <a:cubicBezTo>
                    <a:pt x="465" y="325"/>
                    <a:pt x="481" y="285"/>
                    <a:pt x="484" y="242"/>
                  </a:cubicBezTo>
                  <a:cubicBezTo>
                    <a:pt x="488" y="163"/>
                    <a:pt x="452" y="82"/>
                    <a:pt x="382" y="40"/>
                  </a:cubicBezTo>
                  <a:cubicBezTo>
                    <a:pt x="348" y="19"/>
                    <a:pt x="313" y="6"/>
                    <a:pt x="273" y="1"/>
                  </a:cubicBezTo>
                  <a:cubicBezTo>
                    <a:pt x="266" y="1"/>
                    <a:pt x="258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43"/>
            <p:cNvSpPr/>
            <p:nvPr/>
          </p:nvSpPr>
          <p:spPr>
            <a:xfrm>
              <a:off x="4812340" y="323038"/>
              <a:ext cx="216060" cy="105867"/>
            </a:xfrm>
            <a:custGeom>
              <a:rect b="b" l="l" r="r" t="t"/>
              <a:pathLst>
                <a:path extrusionOk="0" h="2667" w="5443">
                  <a:moveTo>
                    <a:pt x="3504" y="217"/>
                  </a:moveTo>
                  <a:cubicBezTo>
                    <a:pt x="3703" y="217"/>
                    <a:pt x="3901" y="228"/>
                    <a:pt x="4098" y="249"/>
                  </a:cubicBezTo>
                  <a:cubicBezTo>
                    <a:pt x="4099" y="249"/>
                    <a:pt x="4100" y="249"/>
                    <a:pt x="4101" y="249"/>
                  </a:cubicBezTo>
                  <a:cubicBezTo>
                    <a:pt x="4107" y="249"/>
                    <a:pt x="4112" y="247"/>
                    <a:pt x="4116" y="244"/>
                  </a:cubicBezTo>
                  <a:cubicBezTo>
                    <a:pt x="4198" y="260"/>
                    <a:pt x="4280" y="278"/>
                    <a:pt x="4359" y="302"/>
                  </a:cubicBezTo>
                  <a:cubicBezTo>
                    <a:pt x="4756" y="419"/>
                    <a:pt x="5239" y="739"/>
                    <a:pt x="5103" y="1212"/>
                  </a:cubicBezTo>
                  <a:cubicBezTo>
                    <a:pt x="4983" y="1630"/>
                    <a:pt x="4497" y="1900"/>
                    <a:pt x="4125" y="2072"/>
                  </a:cubicBezTo>
                  <a:cubicBezTo>
                    <a:pt x="3547" y="2338"/>
                    <a:pt x="2902" y="2504"/>
                    <a:pt x="2261" y="2504"/>
                  </a:cubicBezTo>
                  <a:cubicBezTo>
                    <a:pt x="1956" y="2504"/>
                    <a:pt x="1651" y="2467"/>
                    <a:pt x="1355" y="2385"/>
                  </a:cubicBezTo>
                  <a:cubicBezTo>
                    <a:pt x="1130" y="2323"/>
                    <a:pt x="913" y="2236"/>
                    <a:pt x="710" y="2125"/>
                  </a:cubicBezTo>
                  <a:cubicBezTo>
                    <a:pt x="534" y="2027"/>
                    <a:pt x="326" y="1903"/>
                    <a:pt x="240" y="1715"/>
                  </a:cubicBezTo>
                  <a:cubicBezTo>
                    <a:pt x="149" y="1516"/>
                    <a:pt x="240" y="1283"/>
                    <a:pt x="382" y="1131"/>
                  </a:cubicBezTo>
                  <a:cubicBezTo>
                    <a:pt x="538" y="965"/>
                    <a:pt x="751" y="863"/>
                    <a:pt x="958" y="771"/>
                  </a:cubicBezTo>
                  <a:cubicBezTo>
                    <a:pt x="1744" y="417"/>
                    <a:pt x="2629" y="217"/>
                    <a:pt x="3504" y="217"/>
                  </a:cubicBezTo>
                  <a:close/>
                  <a:moveTo>
                    <a:pt x="3575" y="0"/>
                  </a:moveTo>
                  <a:cubicBezTo>
                    <a:pt x="3458" y="0"/>
                    <a:pt x="3343" y="5"/>
                    <a:pt x="3232" y="13"/>
                  </a:cubicBezTo>
                  <a:cubicBezTo>
                    <a:pt x="2462" y="69"/>
                    <a:pt x="1742" y="268"/>
                    <a:pt x="1032" y="561"/>
                  </a:cubicBezTo>
                  <a:cubicBezTo>
                    <a:pt x="611" y="734"/>
                    <a:pt x="92" y="973"/>
                    <a:pt x="45" y="1478"/>
                  </a:cubicBezTo>
                  <a:cubicBezTo>
                    <a:pt x="1" y="1947"/>
                    <a:pt x="524" y="2219"/>
                    <a:pt x="894" y="2382"/>
                  </a:cubicBezTo>
                  <a:cubicBezTo>
                    <a:pt x="1341" y="2579"/>
                    <a:pt x="1817" y="2666"/>
                    <a:pt x="2295" y="2666"/>
                  </a:cubicBezTo>
                  <a:cubicBezTo>
                    <a:pt x="2858" y="2666"/>
                    <a:pt x="3425" y="2545"/>
                    <a:pt x="3951" y="2339"/>
                  </a:cubicBezTo>
                  <a:cubicBezTo>
                    <a:pt x="4318" y="2198"/>
                    <a:pt x="4701" y="2015"/>
                    <a:pt x="4984" y="1736"/>
                  </a:cubicBezTo>
                  <a:cubicBezTo>
                    <a:pt x="5049" y="1673"/>
                    <a:pt x="5109" y="1602"/>
                    <a:pt x="5162" y="1527"/>
                  </a:cubicBezTo>
                  <a:cubicBezTo>
                    <a:pt x="5442" y="1129"/>
                    <a:pt x="5319" y="645"/>
                    <a:pt x="4937" y="358"/>
                  </a:cubicBezTo>
                  <a:cubicBezTo>
                    <a:pt x="4610" y="115"/>
                    <a:pt x="4179" y="23"/>
                    <a:pt x="3756" y="4"/>
                  </a:cubicBezTo>
                  <a:cubicBezTo>
                    <a:pt x="3696" y="1"/>
                    <a:pt x="3635" y="0"/>
                    <a:pt x="3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43"/>
            <p:cNvSpPr/>
            <p:nvPr/>
          </p:nvSpPr>
          <p:spPr>
            <a:xfrm>
              <a:off x="4955638" y="351539"/>
              <a:ext cx="19371" cy="19530"/>
            </a:xfrm>
            <a:custGeom>
              <a:rect b="b" l="l" r="r" t="t"/>
              <a:pathLst>
                <a:path extrusionOk="0" h="492" w="488">
                  <a:moveTo>
                    <a:pt x="249" y="0"/>
                  </a:moveTo>
                  <a:cubicBezTo>
                    <a:pt x="226" y="0"/>
                    <a:pt x="202" y="4"/>
                    <a:pt x="180" y="12"/>
                  </a:cubicBezTo>
                  <a:cubicBezTo>
                    <a:pt x="150" y="24"/>
                    <a:pt x="132" y="33"/>
                    <a:pt x="107" y="55"/>
                  </a:cubicBezTo>
                  <a:cubicBezTo>
                    <a:pt x="91" y="68"/>
                    <a:pt x="80" y="85"/>
                    <a:pt x="69" y="102"/>
                  </a:cubicBezTo>
                  <a:cubicBezTo>
                    <a:pt x="62" y="115"/>
                    <a:pt x="57" y="130"/>
                    <a:pt x="52" y="143"/>
                  </a:cubicBezTo>
                  <a:cubicBezTo>
                    <a:pt x="43" y="153"/>
                    <a:pt x="36" y="162"/>
                    <a:pt x="29" y="172"/>
                  </a:cubicBezTo>
                  <a:cubicBezTo>
                    <a:pt x="13" y="198"/>
                    <a:pt x="0" y="235"/>
                    <a:pt x="0" y="266"/>
                  </a:cubicBezTo>
                  <a:cubicBezTo>
                    <a:pt x="2" y="302"/>
                    <a:pt x="11" y="334"/>
                    <a:pt x="27" y="366"/>
                  </a:cubicBezTo>
                  <a:cubicBezTo>
                    <a:pt x="31" y="376"/>
                    <a:pt x="36" y="382"/>
                    <a:pt x="42" y="390"/>
                  </a:cubicBezTo>
                  <a:cubicBezTo>
                    <a:pt x="53" y="404"/>
                    <a:pt x="63" y="419"/>
                    <a:pt x="78" y="432"/>
                  </a:cubicBezTo>
                  <a:cubicBezTo>
                    <a:pt x="120" y="468"/>
                    <a:pt x="173" y="491"/>
                    <a:pt x="229" y="491"/>
                  </a:cubicBezTo>
                  <a:cubicBezTo>
                    <a:pt x="236" y="491"/>
                    <a:pt x="244" y="491"/>
                    <a:pt x="251" y="490"/>
                  </a:cubicBezTo>
                  <a:cubicBezTo>
                    <a:pt x="289" y="486"/>
                    <a:pt x="322" y="477"/>
                    <a:pt x="356" y="459"/>
                  </a:cubicBezTo>
                  <a:cubicBezTo>
                    <a:pt x="381" y="445"/>
                    <a:pt x="405" y="426"/>
                    <a:pt x="422" y="406"/>
                  </a:cubicBezTo>
                  <a:cubicBezTo>
                    <a:pt x="447" y="376"/>
                    <a:pt x="466" y="344"/>
                    <a:pt x="477" y="307"/>
                  </a:cubicBezTo>
                  <a:cubicBezTo>
                    <a:pt x="486" y="273"/>
                    <a:pt x="488" y="240"/>
                    <a:pt x="483" y="205"/>
                  </a:cubicBezTo>
                  <a:cubicBezTo>
                    <a:pt x="472" y="132"/>
                    <a:pt x="433" y="65"/>
                    <a:pt x="369" y="31"/>
                  </a:cubicBezTo>
                  <a:cubicBezTo>
                    <a:pt x="333" y="12"/>
                    <a:pt x="291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43"/>
            <p:cNvSpPr/>
            <p:nvPr/>
          </p:nvSpPr>
          <p:spPr>
            <a:xfrm>
              <a:off x="4910624" y="362296"/>
              <a:ext cx="31081" cy="21713"/>
            </a:xfrm>
            <a:custGeom>
              <a:rect b="b" l="l" r="r" t="t"/>
              <a:pathLst>
                <a:path extrusionOk="0" h="547" w="783">
                  <a:moveTo>
                    <a:pt x="646" y="1"/>
                  </a:moveTo>
                  <a:cubicBezTo>
                    <a:pt x="642" y="1"/>
                    <a:pt x="638" y="1"/>
                    <a:pt x="634" y="2"/>
                  </a:cubicBezTo>
                  <a:cubicBezTo>
                    <a:pt x="598" y="6"/>
                    <a:pt x="562" y="33"/>
                    <a:pt x="555" y="68"/>
                  </a:cubicBezTo>
                  <a:cubicBezTo>
                    <a:pt x="552" y="83"/>
                    <a:pt x="550" y="95"/>
                    <a:pt x="549" y="110"/>
                  </a:cubicBezTo>
                  <a:cubicBezTo>
                    <a:pt x="547" y="112"/>
                    <a:pt x="546" y="123"/>
                    <a:pt x="546" y="125"/>
                  </a:cubicBezTo>
                  <a:cubicBezTo>
                    <a:pt x="546" y="127"/>
                    <a:pt x="545" y="128"/>
                    <a:pt x="545" y="129"/>
                  </a:cubicBezTo>
                  <a:cubicBezTo>
                    <a:pt x="543" y="137"/>
                    <a:pt x="541" y="144"/>
                    <a:pt x="538" y="153"/>
                  </a:cubicBezTo>
                  <a:cubicBezTo>
                    <a:pt x="537" y="157"/>
                    <a:pt x="536" y="166"/>
                    <a:pt x="533" y="171"/>
                  </a:cubicBezTo>
                  <a:cubicBezTo>
                    <a:pt x="531" y="172"/>
                    <a:pt x="531" y="172"/>
                    <a:pt x="531" y="174"/>
                  </a:cubicBezTo>
                  <a:cubicBezTo>
                    <a:pt x="529" y="182"/>
                    <a:pt x="516" y="211"/>
                    <a:pt x="509" y="214"/>
                  </a:cubicBezTo>
                  <a:lnTo>
                    <a:pt x="506" y="215"/>
                  </a:lnTo>
                  <a:cubicBezTo>
                    <a:pt x="502" y="220"/>
                    <a:pt x="497" y="225"/>
                    <a:pt x="493" y="231"/>
                  </a:cubicBezTo>
                  <a:cubicBezTo>
                    <a:pt x="483" y="241"/>
                    <a:pt x="470" y="253"/>
                    <a:pt x="459" y="263"/>
                  </a:cubicBezTo>
                  <a:cubicBezTo>
                    <a:pt x="456" y="266"/>
                    <a:pt x="453" y="268"/>
                    <a:pt x="449" y="271"/>
                  </a:cubicBezTo>
                  <a:cubicBezTo>
                    <a:pt x="449" y="271"/>
                    <a:pt x="439" y="279"/>
                    <a:pt x="437" y="282"/>
                  </a:cubicBezTo>
                  <a:cubicBezTo>
                    <a:pt x="423" y="291"/>
                    <a:pt x="410" y="298"/>
                    <a:pt x="396" y="307"/>
                  </a:cubicBezTo>
                  <a:cubicBezTo>
                    <a:pt x="390" y="310"/>
                    <a:pt x="382" y="314"/>
                    <a:pt x="375" y="318"/>
                  </a:cubicBezTo>
                  <a:cubicBezTo>
                    <a:pt x="374" y="318"/>
                    <a:pt x="363" y="323"/>
                    <a:pt x="360" y="324"/>
                  </a:cubicBezTo>
                  <a:cubicBezTo>
                    <a:pt x="347" y="330"/>
                    <a:pt x="334" y="335"/>
                    <a:pt x="321" y="338"/>
                  </a:cubicBezTo>
                  <a:cubicBezTo>
                    <a:pt x="314" y="339"/>
                    <a:pt x="307" y="340"/>
                    <a:pt x="298" y="341"/>
                  </a:cubicBezTo>
                  <a:cubicBezTo>
                    <a:pt x="297" y="341"/>
                    <a:pt x="292" y="343"/>
                    <a:pt x="288" y="343"/>
                  </a:cubicBezTo>
                  <a:cubicBezTo>
                    <a:pt x="280" y="343"/>
                    <a:pt x="272" y="343"/>
                    <a:pt x="265" y="341"/>
                  </a:cubicBezTo>
                  <a:lnTo>
                    <a:pt x="262" y="341"/>
                  </a:lnTo>
                  <a:cubicBezTo>
                    <a:pt x="261" y="341"/>
                    <a:pt x="261" y="341"/>
                    <a:pt x="260" y="340"/>
                  </a:cubicBezTo>
                  <a:cubicBezTo>
                    <a:pt x="253" y="339"/>
                    <a:pt x="246" y="338"/>
                    <a:pt x="241" y="336"/>
                  </a:cubicBezTo>
                  <a:cubicBezTo>
                    <a:pt x="239" y="335"/>
                    <a:pt x="239" y="335"/>
                    <a:pt x="238" y="335"/>
                  </a:cubicBezTo>
                  <a:cubicBezTo>
                    <a:pt x="233" y="331"/>
                    <a:pt x="227" y="329"/>
                    <a:pt x="222" y="325"/>
                  </a:cubicBezTo>
                  <a:cubicBezTo>
                    <a:pt x="219" y="324"/>
                    <a:pt x="220" y="324"/>
                    <a:pt x="219" y="324"/>
                  </a:cubicBezTo>
                  <a:cubicBezTo>
                    <a:pt x="218" y="324"/>
                    <a:pt x="218" y="324"/>
                    <a:pt x="218" y="323"/>
                  </a:cubicBezTo>
                  <a:cubicBezTo>
                    <a:pt x="214" y="319"/>
                    <a:pt x="210" y="313"/>
                    <a:pt x="204" y="310"/>
                  </a:cubicBezTo>
                  <a:lnTo>
                    <a:pt x="203" y="309"/>
                  </a:lnTo>
                  <a:cubicBezTo>
                    <a:pt x="202" y="308"/>
                    <a:pt x="201" y="304"/>
                    <a:pt x="199" y="302"/>
                  </a:cubicBezTo>
                  <a:lnTo>
                    <a:pt x="199" y="302"/>
                  </a:lnTo>
                  <a:cubicBezTo>
                    <a:pt x="199" y="301"/>
                    <a:pt x="199" y="300"/>
                    <a:pt x="199" y="298"/>
                  </a:cubicBezTo>
                  <a:lnTo>
                    <a:pt x="198" y="297"/>
                  </a:lnTo>
                  <a:lnTo>
                    <a:pt x="194" y="286"/>
                  </a:lnTo>
                  <a:cubicBezTo>
                    <a:pt x="185" y="244"/>
                    <a:pt x="143" y="214"/>
                    <a:pt x="101" y="214"/>
                  </a:cubicBezTo>
                  <a:cubicBezTo>
                    <a:pt x="93" y="214"/>
                    <a:pt x="84" y="216"/>
                    <a:pt x="76" y="218"/>
                  </a:cubicBezTo>
                  <a:cubicBezTo>
                    <a:pt x="22" y="236"/>
                    <a:pt x="0" y="283"/>
                    <a:pt x="10" y="336"/>
                  </a:cubicBezTo>
                  <a:cubicBezTo>
                    <a:pt x="25" y="432"/>
                    <a:pt x="104" y="500"/>
                    <a:pt x="192" y="532"/>
                  </a:cubicBezTo>
                  <a:cubicBezTo>
                    <a:pt x="222" y="542"/>
                    <a:pt x="253" y="547"/>
                    <a:pt x="284" y="547"/>
                  </a:cubicBezTo>
                  <a:cubicBezTo>
                    <a:pt x="352" y="547"/>
                    <a:pt x="420" y="526"/>
                    <a:pt x="480" y="499"/>
                  </a:cubicBezTo>
                  <a:cubicBezTo>
                    <a:pt x="564" y="461"/>
                    <a:pt x="636" y="404"/>
                    <a:pt x="691" y="331"/>
                  </a:cubicBezTo>
                  <a:cubicBezTo>
                    <a:pt x="746" y="255"/>
                    <a:pt x="782" y="137"/>
                    <a:pt x="727" y="49"/>
                  </a:cubicBezTo>
                  <a:cubicBezTo>
                    <a:pt x="709" y="19"/>
                    <a:pt x="680" y="1"/>
                    <a:pt x="6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43"/>
            <p:cNvSpPr/>
            <p:nvPr/>
          </p:nvSpPr>
          <p:spPr>
            <a:xfrm>
              <a:off x="4878908" y="371585"/>
              <a:ext cx="19331" cy="18736"/>
            </a:xfrm>
            <a:custGeom>
              <a:rect b="b" l="l" r="r" t="t"/>
              <a:pathLst>
                <a:path extrusionOk="0" h="472" w="487">
                  <a:moveTo>
                    <a:pt x="253" y="1"/>
                  </a:moveTo>
                  <a:cubicBezTo>
                    <a:pt x="215" y="2"/>
                    <a:pt x="174" y="11"/>
                    <a:pt x="142" y="32"/>
                  </a:cubicBezTo>
                  <a:cubicBezTo>
                    <a:pt x="104" y="57"/>
                    <a:pt x="76" y="90"/>
                    <a:pt x="58" y="131"/>
                  </a:cubicBezTo>
                  <a:cubicBezTo>
                    <a:pt x="54" y="133"/>
                    <a:pt x="52" y="137"/>
                    <a:pt x="48" y="140"/>
                  </a:cubicBezTo>
                  <a:cubicBezTo>
                    <a:pt x="19" y="175"/>
                    <a:pt x="1" y="215"/>
                    <a:pt x="4" y="262"/>
                  </a:cubicBezTo>
                  <a:cubicBezTo>
                    <a:pt x="8" y="312"/>
                    <a:pt x="28" y="354"/>
                    <a:pt x="60" y="392"/>
                  </a:cubicBezTo>
                  <a:cubicBezTo>
                    <a:pt x="73" y="407"/>
                    <a:pt x="87" y="417"/>
                    <a:pt x="102" y="428"/>
                  </a:cubicBezTo>
                  <a:cubicBezTo>
                    <a:pt x="120" y="443"/>
                    <a:pt x="139" y="458"/>
                    <a:pt x="163" y="464"/>
                  </a:cubicBezTo>
                  <a:cubicBezTo>
                    <a:pt x="179" y="469"/>
                    <a:pt x="196" y="471"/>
                    <a:pt x="212" y="471"/>
                  </a:cubicBezTo>
                  <a:cubicBezTo>
                    <a:pt x="217" y="471"/>
                    <a:pt x="221" y="471"/>
                    <a:pt x="225" y="471"/>
                  </a:cubicBezTo>
                  <a:cubicBezTo>
                    <a:pt x="231" y="471"/>
                    <a:pt x="237" y="471"/>
                    <a:pt x="243" y="471"/>
                  </a:cubicBezTo>
                  <a:cubicBezTo>
                    <a:pt x="290" y="471"/>
                    <a:pt x="337" y="457"/>
                    <a:pt x="372" y="430"/>
                  </a:cubicBezTo>
                  <a:cubicBezTo>
                    <a:pt x="407" y="406"/>
                    <a:pt x="435" y="378"/>
                    <a:pt x="455" y="340"/>
                  </a:cubicBezTo>
                  <a:cubicBezTo>
                    <a:pt x="474" y="304"/>
                    <a:pt x="487" y="261"/>
                    <a:pt x="486" y="220"/>
                  </a:cubicBezTo>
                  <a:cubicBezTo>
                    <a:pt x="485" y="140"/>
                    <a:pt x="439" y="63"/>
                    <a:pt x="366" y="28"/>
                  </a:cubicBezTo>
                  <a:cubicBezTo>
                    <a:pt x="330" y="11"/>
                    <a:pt x="293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43"/>
            <p:cNvSpPr/>
            <p:nvPr/>
          </p:nvSpPr>
          <p:spPr>
            <a:xfrm>
              <a:off x="4837665" y="882618"/>
              <a:ext cx="15680" cy="17466"/>
            </a:xfrm>
            <a:custGeom>
              <a:rect b="b" l="l" r="r" t="t"/>
              <a:pathLst>
                <a:path extrusionOk="0" h="440" w="395">
                  <a:moveTo>
                    <a:pt x="188" y="0"/>
                  </a:moveTo>
                  <a:cubicBezTo>
                    <a:pt x="175" y="0"/>
                    <a:pt x="161" y="1"/>
                    <a:pt x="149" y="4"/>
                  </a:cubicBezTo>
                  <a:cubicBezTo>
                    <a:pt x="136" y="6"/>
                    <a:pt x="124" y="14"/>
                    <a:pt x="114" y="19"/>
                  </a:cubicBezTo>
                  <a:cubicBezTo>
                    <a:pt x="105" y="22"/>
                    <a:pt x="101" y="26"/>
                    <a:pt x="93" y="31"/>
                  </a:cubicBezTo>
                  <a:cubicBezTo>
                    <a:pt x="87" y="37"/>
                    <a:pt x="78" y="42"/>
                    <a:pt x="72" y="48"/>
                  </a:cubicBezTo>
                  <a:cubicBezTo>
                    <a:pt x="56" y="68"/>
                    <a:pt x="45" y="87"/>
                    <a:pt x="35" y="109"/>
                  </a:cubicBezTo>
                  <a:cubicBezTo>
                    <a:pt x="23" y="135"/>
                    <a:pt x="10" y="161"/>
                    <a:pt x="5" y="188"/>
                  </a:cubicBezTo>
                  <a:cubicBezTo>
                    <a:pt x="4" y="201"/>
                    <a:pt x="1" y="217"/>
                    <a:pt x="0" y="230"/>
                  </a:cubicBezTo>
                  <a:cubicBezTo>
                    <a:pt x="0" y="245"/>
                    <a:pt x="4" y="260"/>
                    <a:pt x="5" y="274"/>
                  </a:cubicBezTo>
                  <a:cubicBezTo>
                    <a:pt x="6" y="287"/>
                    <a:pt x="12" y="298"/>
                    <a:pt x="17" y="308"/>
                  </a:cubicBezTo>
                  <a:lnTo>
                    <a:pt x="17" y="311"/>
                  </a:lnTo>
                  <a:cubicBezTo>
                    <a:pt x="27" y="339"/>
                    <a:pt x="38" y="359"/>
                    <a:pt x="57" y="381"/>
                  </a:cubicBezTo>
                  <a:cubicBezTo>
                    <a:pt x="62" y="386"/>
                    <a:pt x="64" y="390"/>
                    <a:pt x="69" y="394"/>
                  </a:cubicBezTo>
                  <a:cubicBezTo>
                    <a:pt x="79" y="402"/>
                    <a:pt x="92" y="412"/>
                    <a:pt x="104" y="418"/>
                  </a:cubicBezTo>
                  <a:cubicBezTo>
                    <a:pt x="118" y="425"/>
                    <a:pt x="131" y="431"/>
                    <a:pt x="146" y="433"/>
                  </a:cubicBezTo>
                  <a:cubicBezTo>
                    <a:pt x="158" y="437"/>
                    <a:pt x="170" y="439"/>
                    <a:pt x="183" y="439"/>
                  </a:cubicBezTo>
                  <a:cubicBezTo>
                    <a:pt x="186" y="439"/>
                    <a:pt x="189" y="439"/>
                    <a:pt x="193" y="439"/>
                  </a:cubicBezTo>
                  <a:cubicBezTo>
                    <a:pt x="245" y="436"/>
                    <a:pt x="295" y="416"/>
                    <a:pt x="332" y="378"/>
                  </a:cubicBezTo>
                  <a:cubicBezTo>
                    <a:pt x="372" y="339"/>
                    <a:pt x="393" y="286"/>
                    <a:pt x="394" y="230"/>
                  </a:cubicBezTo>
                  <a:cubicBezTo>
                    <a:pt x="395" y="207"/>
                    <a:pt x="391" y="183"/>
                    <a:pt x="383" y="161"/>
                  </a:cubicBezTo>
                  <a:cubicBezTo>
                    <a:pt x="378" y="137"/>
                    <a:pt x="368" y="116"/>
                    <a:pt x="354" y="99"/>
                  </a:cubicBezTo>
                  <a:cubicBezTo>
                    <a:pt x="333" y="69"/>
                    <a:pt x="316" y="50"/>
                    <a:pt x="286" y="29"/>
                  </a:cubicBezTo>
                  <a:cubicBezTo>
                    <a:pt x="271" y="19"/>
                    <a:pt x="255" y="14"/>
                    <a:pt x="240" y="9"/>
                  </a:cubicBezTo>
                  <a:cubicBezTo>
                    <a:pt x="237" y="6"/>
                    <a:pt x="233" y="5"/>
                    <a:pt x="229" y="5"/>
                  </a:cubicBezTo>
                  <a:cubicBezTo>
                    <a:pt x="217" y="1"/>
                    <a:pt x="202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43"/>
            <p:cNvSpPr/>
            <p:nvPr/>
          </p:nvSpPr>
          <p:spPr>
            <a:xfrm>
              <a:off x="4767524" y="892065"/>
              <a:ext cx="88917" cy="79628"/>
            </a:xfrm>
            <a:custGeom>
              <a:rect b="b" l="l" r="r" t="t"/>
              <a:pathLst>
                <a:path extrusionOk="0" h="2006" w="2240">
                  <a:moveTo>
                    <a:pt x="1134" y="176"/>
                  </a:moveTo>
                  <a:cubicBezTo>
                    <a:pt x="1226" y="176"/>
                    <a:pt x="1317" y="187"/>
                    <a:pt x="1404" y="215"/>
                  </a:cubicBezTo>
                  <a:cubicBezTo>
                    <a:pt x="1820" y="346"/>
                    <a:pt x="2020" y="815"/>
                    <a:pt x="1924" y="1224"/>
                  </a:cubicBezTo>
                  <a:cubicBezTo>
                    <a:pt x="1833" y="1620"/>
                    <a:pt x="1487" y="1818"/>
                    <a:pt x="1112" y="1818"/>
                  </a:cubicBezTo>
                  <a:cubicBezTo>
                    <a:pt x="1053" y="1818"/>
                    <a:pt x="993" y="1813"/>
                    <a:pt x="933" y="1803"/>
                  </a:cubicBezTo>
                  <a:cubicBezTo>
                    <a:pt x="536" y="1739"/>
                    <a:pt x="157" y="1482"/>
                    <a:pt x="166" y="1040"/>
                  </a:cubicBezTo>
                  <a:cubicBezTo>
                    <a:pt x="174" y="686"/>
                    <a:pt x="407" y="404"/>
                    <a:pt x="704" y="241"/>
                  </a:cubicBezTo>
                  <a:cubicBezTo>
                    <a:pt x="710" y="240"/>
                    <a:pt x="716" y="237"/>
                    <a:pt x="722" y="236"/>
                  </a:cubicBezTo>
                  <a:cubicBezTo>
                    <a:pt x="853" y="202"/>
                    <a:pt x="995" y="176"/>
                    <a:pt x="1134" y="176"/>
                  </a:cubicBezTo>
                  <a:close/>
                  <a:moveTo>
                    <a:pt x="1159" y="0"/>
                  </a:moveTo>
                  <a:cubicBezTo>
                    <a:pt x="1014" y="0"/>
                    <a:pt x="866" y="26"/>
                    <a:pt x="726" y="65"/>
                  </a:cubicBezTo>
                  <a:cubicBezTo>
                    <a:pt x="547" y="116"/>
                    <a:pt x="380" y="219"/>
                    <a:pt x="271" y="371"/>
                  </a:cubicBezTo>
                  <a:cubicBezTo>
                    <a:pt x="256" y="391"/>
                    <a:pt x="241" y="412"/>
                    <a:pt x="229" y="433"/>
                  </a:cubicBezTo>
                  <a:cubicBezTo>
                    <a:pt x="134" y="579"/>
                    <a:pt x="59" y="753"/>
                    <a:pt x="33" y="920"/>
                  </a:cubicBezTo>
                  <a:cubicBezTo>
                    <a:pt x="1" y="1153"/>
                    <a:pt x="49" y="1400"/>
                    <a:pt x="191" y="1589"/>
                  </a:cubicBezTo>
                  <a:cubicBezTo>
                    <a:pt x="334" y="1777"/>
                    <a:pt x="553" y="1902"/>
                    <a:pt x="781" y="1962"/>
                  </a:cubicBezTo>
                  <a:cubicBezTo>
                    <a:pt x="891" y="1991"/>
                    <a:pt x="1006" y="2006"/>
                    <a:pt x="1119" y="2006"/>
                  </a:cubicBezTo>
                  <a:cubicBezTo>
                    <a:pt x="1145" y="2006"/>
                    <a:pt x="1170" y="2005"/>
                    <a:pt x="1195" y="2003"/>
                  </a:cubicBezTo>
                  <a:cubicBezTo>
                    <a:pt x="1568" y="1983"/>
                    <a:pt x="1921" y="1798"/>
                    <a:pt x="2069" y="1424"/>
                  </a:cubicBezTo>
                  <a:cubicBezTo>
                    <a:pt x="2240" y="995"/>
                    <a:pt x="2118" y="471"/>
                    <a:pt x="1754" y="191"/>
                  </a:cubicBezTo>
                  <a:cubicBezTo>
                    <a:pt x="1717" y="163"/>
                    <a:pt x="1678" y="137"/>
                    <a:pt x="1636" y="115"/>
                  </a:cubicBezTo>
                  <a:cubicBezTo>
                    <a:pt x="1487" y="33"/>
                    <a:pt x="1324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43"/>
            <p:cNvSpPr/>
            <p:nvPr/>
          </p:nvSpPr>
          <p:spPr>
            <a:xfrm>
              <a:off x="4756608" y="893335"/>
              <a:ext cx="15918" cy="19093"/>
            </a:xfrm>
            <a:custGeom>
              <a:rect b="b" l="l" r="r" t="t"/>
              <a:pathLst>
                <a:path extrusionOk="0" h="481" w="401">
                  <a:moveTo>
                    <a:pt x="206" y="0"/>
                  </a:moveTo>
                  <a:cubicBezTo>
                    <a:pt x="163" y="0"/>
                    <a:pt x="120" y="20"/>
                    <a:pt x="91" y="52"/>
                  </a:cubicBezTo>
                  <a:cubicBezTo>
                    <a:pt x="62" y="83"/>
                    <a:pt x="38" y="122"/>
                    <a:pt x="23" y="161"/>
                  </a:cubicBezTo>
                  <a:cubicBezTo>
                    <a:pt x="20" y="174"/>
                    <a:pt x="14" y="188"/>
                    <a:pt x="11" y="203"/>
                  </a:cubicBezTo>
                  <a:cubicBezTo>
                    <a:pt x="5" y="231"/>
                    <a:pt x="1" y="261"/>
                    <a:pt x="1" y="292"/>
                  </a:cubicBezTo>
                  <a:cubicBezTo>
                    <a:pt x="3" y="329"/>
                    <a:pt x="8" y="367"/>
                    <a:pt x="26" y="401"/>
                  </a:cubicBezTo>
                  <a:cubicBezTo>
                    <a:pt x="38" y="425"/>
                    <a:pt x="61" y="445"/>
                    <a:pt x="84" y="459"/>
                  </a:cubicBezTo>
                  <a:cubicBezTo>
                    <a:pt x="104" y="472"/>
                    <a:pt x="120" y="475"/>
                    <a:pt x="140" y="477"/>
                  </a:cubicBezTo>
                  <a:cubicBezTo>
                    <a:pt x="150" y="479"/>
                    <a:pt x="158" y="480"/>
                    <a:pt x="167" y="480"/>
                  </a:cubicBezTo>
                  <a:cubicBezTo>
                    <a:pt x="169" y="480"/>
                    <a:pt x="171" y="480"/>
                    <a:pt x="173" y="480"/>
                  </a:cubicBezTo>
                  <a:cubicBezTo>
                    <a:pt x="194" y="479"/>
                    <a:pt x="218" y="476"/>
                    <a:pt x="238" y="470"/>
                  </a:cubicBezTo>
                  <a:cubicBezTo>
                    <a:pt x="252" y="465"/>
                    <a:pt x="268" y="456"/>
                    <a:pt x="282" y="449"/>
                  </a:cubicBezTo>
                  <a:cubicBezTo>
                    <a:pt x="302" y="438"/>
                    <a:pt x="320" y="424"/>
                    <a:pt x="334" y="407"/>
                  </a:cubicBezTo>
                  <a:cubicBezTo>
                    <a:pt x="341" y="405"/>
                    <a:pt x="347" y="398"/>
                    <a:pt x="350" y="392"/>
                  </a:cubicBezTo>
                  <a:cubicBezTo>
                    <a:pt x="383" y="349"/>
                    <a:pt x="401" y="297"/>
                    <a:pt x="400" y="242"/>
                  </a:cubicBezTo>
                  <a:cubicBezTo>
                    <a:pt x="400" y="224"/>
                    <a:pt x="396" y="204"/>
                    <a:pt x="394" y="185"/>
                  </a:cubicBezTo>
                  <a:cubicBezTo>
                    <a:pt x="391" y="178"/>
                    <a:pt x="390" y="171"/>
                    <a:pt x="388" y="161"/>
                  </a:cubicBezTo>
                  <a:cubicBezTo>
                    <a:pt x="380" y="137"/>
                    <a:pt x="370" y="113"/>
                    <a:pt x="354" y="93"/>
                  </a:cubicBezTo>
                  <a:cubicBezTo>
                    <a:pt x="344" y="79"/>
                    <a:pt x="333" y="63"/>
                    <a:pt x="322" y="52"/>
                  </a:cubicBezTo>
                  <a:cubicBezTo>
                    <a:pt x="301" y="31"/>
                    <a:pt x="277" y="18"/>
                    <a:pt x="249" y="7"/>
                  </a:cubicBezTo>
                  <a:cubicBezTo>
                    <a:pt x="235" y="3"/>
                    <a:pt x="22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43"/>
            <p:cNvSpPr/>
            <p:nvPr/>
          </p:nvSpPr>
          <p:spPr>
            <a:xfrm>
              <a:off x="4577465" y="568075"/>
              <a:ext cx="143855" cy="130398"/>
            </a:xfrm>
            <a:custGeom>
              <a:rect b="b" l="l" r="r" t="t"/>
              <a:pathLst>
                <a:path extrusionOk="0" h="3285" w="3624">
                  <a:moveTo>
                    <a:pt x="2522" y="276"/>
                  </a:moveTo>
                  <a:lnTo>
                    <a:pt x="2522" y="276"/>
                  </a:lnTo>
                  <a:cubicBezTo>
                    <a:pt x="2497" y="400"/>
                    <a:pt x="2472" y="522"/>
                    <a:pt x="2447" y="644"/>
                  </a:cubicBezTo>
                  <a:cubicBezTo>
                    <a:pt x="2420" y="777"/>
                    <a:pt x="2320" y="1013"/>
                    <a:pt x="2435" y="1127"/>
                  </a:cubicBezTo>
                  <a:cubicBezTo>
                    <a:pt x="2487" y="1176"/>
                    <a:pt x="2571" y="1196"/>
                    <a:pt x="2636" y="1222"/>
                  </a:cubicBezTo>
                  <a:cubicBezTo>
                    <a:pt x="2728" y="1259"/>
                    <a:pt x="2820" y="1295"/>
                    <a:pt x="2910" y="1332"/>
                  </a:cubicBezTo>
                  <a:cubicBezTo>
                    <a:pt x="3019" y="1376"/>
                    <a:pt x="3132" y="1419"/>
                    <a:pt x="3241" y="1462"/>
                  </a:cubicBezTo>
                  <a:cubicBezTo>
                    <a:pt x="3098" y="1514"/>
                    <a:pt x="2955" y="1565"/>
                    <a:pt x="2813" y="1617"/>
                  </a:cubicBezTo>
                  <a:cubicBezTo>
                    <a:pt x="2701" y="1658"/>
                    <a:pt x="2589" y="1699"/>
                    <a:pt x="2478" y="1738"/>
                  </a:cubicBezTo>
                  <a:cubicBezTo>
                    <a:pt x="2398" y="1766"/>
                    <a:pt x="2295" y="1785"/>
                    <a:pt x="2240" y="1858"/>
                  </a:cubicBezTo>
                  <a:cubicBezTo>
                    <a:pt x="2188" y="1925"/>
                    <a:pt x="2196" y="2014"/>
                    <a:pt x="2194" y="2096"/>
                  </a:cubicBezTo>
                  <a:cubicBezTo>
                    <a:pt x="2192" y="2215"/>
                    <a:pt x="2189" y="2335"/>
                    <a:pt x="2189" y="2455"/>
                  </a:cubicBezTo>
                  <a:cubicBezTo>
                    <a:pt x="2189" y="2621"/>
                    <a:pt x="2190" y="2789"/>
                    <a:pt x="2194" y="2953"/>
                  </a:cubicBezTo>
                  <a:cubicBezTo>
                    <a:pt x="2084" y="2836"/>
                    <a:pt x="1975" y="2717"/>
                    <a:pt x="1863" y="2598"/>
                  </a:cubicBezTo>
                  <a:cubicBezTo>
                    <a:pt x="1783" y="2511"/>
                    <a:pt x="1702" y="2422"/>
                    <a:pt x="1623" y="2333"/>
                  </a:cubicBezTo>
                  <a:cubicBezTo>
                    <a:pt x="1550" y="2252"/>
                    <a:pt x="1477" y="2143"/>
                    <a:pt x="1388" y="2083"/>
                  </a:cubicBezTo>
                  <a:cubicBezTo>
                    <a:pt x="1354" y="2060"/>
                    <a:pt x="1320" y="2052"/>
                    <a:pt x="1286" y="2052"/>
                  </a:cubicBezTo>
                  <a:cubicBezTo>
                    <a:pt x="1245" y="2052"/>
                    <a:pt x="1203" y="2063"/>
                    <a:pt x="1159" y="2076"/>
                  </a:cubicBezTo>
                  <a:cubicBezTo>
                    <a:pt x="1044" y="2111"/>
                    <a:pt x="928" y="2146"/>
                    <a:pt x="814" y="2181"/>
                  </a:cubicBezTo>
                  <a:cubicBezTo>
                    <a:pt x="657" y="2227"/>
                    <a:pt x="501" y="2274"/>
                    <a:pt x="345" y="2320"/>
                  </a:cubicBezTo>
                  <a:cubicBezTo>
                    <a:pt x="523" y="2056"/>
                    <a:pt x="702" y="1791"/>
                    <a:pt x="871" y="1520"/>
                  </a:cubicBezTo>
                  <a:cubicBezTo>
                    <a:pt x="892" y="1488"/>
                    <a:pt x="883" y="1444"/>
                    <a:pt x="857" y="1416"/>
                  </a:cubicBezTo>
                  <a:cubicBezTo>
                    <a:pt x="698" y="1243"/>
                    <a:pt x="538" y="1072"/>
                    <a:pt x="369" y="907"/>
                  </a:cubicBezTo>
                  <a:lnTo>
                    <a:pt x="772" y="907"/>
                  </a:lnTo>
                  <a:cubicBezTo>
                    <a:pt x="893" y="907"/>
                    <a:pt x="1017" y="912"/>
                    <a:pt x="1141" y="912"/>
                  </a:cubicBezTo>
                  <a:cubicBezTo>
                    <a:pt x="1228" y="912"/>
                    <a:pt x="1314" y="910"/>
                    <a:pt x="1399" y="901"/>
                  </a:cubicBezTo>
                  <a:cubicBezTo>
                    <a:pt x="1577" y="881"/>
                    <a:pt x="1705" y="802"/>
                    <a:pt x="1842" y="699"/>
                  </a:cubicBezTo>
                  <a:cubicBezTo>
                    <a:pt x="2065" y="551"/>
                    <a:pt x="2289" y="409"/>
                    <a:pt x="2522" y="276"/>
                  </a:cubicBezTo>
                  <a:close/>
                  <a:moveTo>
                    <a:pt x="2652" y="0"/>
                  </a:moveTo>
                  <a:cubicBezTo>
                    <a:pt x="2637" y="0"/>
                    <a:pt x="2621" y="4"/>
                    <a:pt x="2606" y="12"/>
                  </a:cubicBezTo>
                  <a:cubicBezTo>
                    <a:pt x="2295" y="180"/>
                    <a:pt x="1992" y="373"/>
                    <a:pt x="1712" y="591"/>
                  </a:cubicBezTo>
                  <a:cubicBezTo>
                    <a:pt x="1670" y="619"/>
                    <a:pt x="1625" y="648"/>
                    <a:pt x="1580" y="669"/>
                  </a:cubicBezTo>
                  <a:cubicBezTo>
                    <a:pt x="1493" y="708"/>
                    <a:pt x="1403" y="713"/>
                    <a:pt x="1307" y="716"/>
                  </a:cubicBezTo>
                  <a:cubicBezTo>
                    <a:pt x="1171" y="718"/>
                    <a:pt x="1034" y="719"/>
                    <a:pt x="897" y="719"/>
                  </a:cubicBezTo>
                  <a:cubicBezTo>
                    <a:pt x="779" y="719"/>
                    <a:pt x="661" y="718"/>
                    <a:pt x="543" y="718"/>
                  </a:cubicBezTo>
                  <a:cubicBezTo>
                    <a:pt x="407" y="718"/>
                    <a:pt x="270" y="719"/>
                    <a:pt x="133" y="720"/>
                  </a:cubicBezTo>
                  <a:cubicBezTo>
                    <a:pt x="58" y="722"/>
                    <a:pt x="0" y="826"/>
                    <a:pt x="66" y="880"/>
                  </a:cubicBezTo>
                  <a:cubicBezTo>
                    <a:pt x="290" y="1064"/>
                    <a:pt x="498" y="1263"/>
                    <a:pt x="686" y="1484"/>
                  </a:cubicBezTo>
                  <a:cubicBezTo>
                    <a:pt x="464" y="1796"/>
                    <a:pt x="254" y="2118"/>
                    <a:pt x="41" y="2437"/>
                  </a:cubicBezTo>
                  <a:cubicBezTo>
                    <a:pt x="0" y="2496"/>
                    <a:pt x="56" y="2576"/>
                    <a:pt x="121" y="2576"/>
                  </a:cubicBezTo>
                  <a:cubicBezTo>
                    <a:pt x="129" y="2576"/>
                    <a:pt x="137" y="2575"/>
                    <a:pt x="145" y="2572"/>
                  </a:cubicBezTo>
                  <a:cubicBezTo>
                    <a:pt x="363" y="2507"/>
                    <a:pt x="580" y="2437"/>
                    <a:pt x="796" y="2372"/>
                  </a:cubicBezTo>
                  <a:cubicBezTo>
                    <a:pt x="891" y="2343"/>
                    <a:pt x="987" y="2314"/>
                    <a:pt x="1082" y="2285"/>
                  </a:cubicBezTo>
                  <a:cubicBezTo>
                    <a:pt x="1134" y="2269"/>
                    <a:pt x="1192" y="2242"/>
                    <a:pt x="1245" y="2236"/>
                  </a:cubicBezTo>
                  <a:cubicBezTo>
                    <a:pt x="1253" y="2235"/>
                    <a:pt x="1260" y="2234"/>
                    <a:pt x="1266" y="2234"/>
                  </a:cubicBezTo>
                  <a:cubicBezTo>
                    <a:pt x="1301" y="2234"/>
                    <a:pt x="1308" y="2252"/>
                    <a:pt x="1341" y="2286"/>
                  </a:cubicBezTo>
                  <a:cubicBezTo>
                    <a:pt x="1639" y="2603"/>
                    <a:pt x="1941" y="2923"/>
                    <a:pt x="2222" y="3256"/>
                  </a:cubicBezTo>
                  <a:cubicBezTo>
                    <a:pt x="2239" y="3276"/>
                    <a:pt x="2260" y="3284"/>
                    <a:pt x="2281" y="3284"/>
                  </a:cubicBezTo>
                  <a:cubicBezTo>
                    <a:pt x="2328" y="3284"/>
                    <a:pt x="2376" y="3242"/>
                    <a:pt x="2378" y="3191"/>
                  </a:cubicBezTo>
                  <a:cubicBezTo>
                    <a:pt x="2386" y="2981"/>
                    <a:pt x="2386" y="2770"/>
                    <a:pt x="2387" y="2561"/>
                  </a:cubicBezTo>
                  <a:cubicBezTo>
                    <a:pt x="2387" y="2463"/>
                    <a:pt x="2388" y="2364"/>
                    <a:pt x="2386" y="2267"/>
                  </a:cubicBezTo>
                  <a:cubicBezTo>
                    <a:pt x="2384" y="2211"/>
                    <a:pt x="2384" y="2155"/>
                    <a:pt x="2383" y="2098"/>
                  </a:cubicBezTo>
                  <a:cubicBezTo>
                    <a:pt x="2383" y="2070"/>
                    <a:pt x="2369" y="1999"/>
                    <a:pt x="2387" y="1975"/>
                  </a:cubicBezTo>
                  <a:cubicBezTo>
                    <a:pt x="2431" y="1916"/>
                    <a:pt x="2592" y="1890"/>
                    <a:pt x="2661" y="1866"/>
                  </a:cubicBezTo>
                  <a:lnTo>
                    <a:pt x="2937" y="1768"/>
                  </a:lnTo>
                  <a:cubicBezTo>
                    <a:pt x="3136" y="1697"/>
                    <a:pt x="3332" y="1628"/>
                    <a:pt x="3530" y="1559"/>
                  </a:cubicBezTo>
                  <a:cubicBezTo>
                    <a:pt x="3624" y="1524"/>
                    <a:pt x="3617" y="1410"/>
                    <a:pt x="3533" y="1375"/>
                  </a:cubicBezTo>
                  <a:cubicBezTo>
                    <a:pt x="3232" y="1253"/>
                    <a:pt x="2930" y="1134"/>
                    <a:pt x="2628" y="1013"/>
                  </a:cubicBezTo>
                  <a:cubicBezTo>
                    <a:pt x="2576" y="992"/>
                    <a:pt x="2579" y="999"/>
                    <a:pt x="2581" y="941"/>
                  </a:cubicBezTo>
                  <a:cubicBezTo>
                    <a:pt x="2582" y="907"/>
                    <a:pt x="2596" y="871"/>
                    <a:pt x="2602" y="838"/>
                  </a:cubicBezTo>
                  <a:cubicBezTo>
                    <a:pt x="2617" y="763"/>
                    <a:pt x="2632" y="687"/>
                    <a:pt x="2647" y="612"/>
                  </a:cubicBezTo>
                  <a:cubicBezTo>
                    <a:pt x="2679" y="448"/>
                    <a:pt x="2711" y="283"/>
                    <a:pt x="2743" y="119"/>
                  </a:cubicBezTo>
                  <a:cubicBezTo>
                    <a:pt x="2756" y="55"/>
                    <a:pt x="2709" y="0"/>
                    <a:pt x="2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43"/>
            <p:cNvSpPr/>
            <p:nvPr/>
          </p:nvSpPr>
          <p:spPr>
            <a:xfrm>
              <a:off x="4625495" y="813310"/>
              <a:ext cx="16156" cy="16712"/>
            </a:xfrm>
            <a:custGeom>
              <a:rect b="b" l="l" r="r" t="t"/>
              <a:pathLst>
                <a:path extrusionOk="0" h="421" w="407">
                  <a:moveTo>
                    <a:pt x="241" y="1"/>
                  </a:moveTo>
                  <a:cubicBezTo>
                    <a:pt x="225" y="1"/>
                    <a:pt x="209" y="3"/>
                    <a:pt x="194" y="7"/>
                  </a:cubicBezTo>
                  <a:cubicBezTo>
                    <a:pt x="179" y="12"/>
                    <a:pt x="164" y="21"/>
                    <a:pt x="148" y="26"/>
                  </a:cubicBezTo>
                  <a:cubicBezTo>
                    <a:pt x="135" y="32"/>
                    <a:pt x="121" y="38"/>
                    <a:pt x="109" y="47"/>
                  </a:cubicBezTo>
                  <a:cubicBezTo>
                    <a:pt x="90" y="59"/>
                    <a:pt x="69" y="74"/>
                    <a:pt x="57" y="91"/>
                  </a:cubicBezTo>
                  <a:cubicBezTo>
                    <a:pt x="35" y="117"/>
                    <a:pt x="17" y="142"/>
                    <a:pt x="9" y="177"/>
                  </a:cubicBezTo>
                  <a:cubicBezTo>
                    <a:pt x="0" y="209"/>
                    <a:pt x="0" y="242"/>
                    <a:pt x="8" y="277"/>
                  </a:cubicBezTo>
                  <a:cubicBezTo>
                    <a:pt x="16" y="309"/>
                    <a:pt x="37" y="343"/>
                    <a:pt x="60" y="366"/>
                  </a:cubicBezTo>
                  <a:cubicBezTo>
                    <a:pt x="71" y="378"/>
                    <a:pt x="86" y="388"/>
                    <a:pt x="100" y="396"/>
                  </a:cubicBezTo>
                  <a:cubicBezTo>
                    <a:pt x="113" y="403"/>
                    <a:pt x="126" y="409"/>
                    <a:pt x="139" y="413"/>
                  </a:cubicBezTo>
                  <a:cubicBezTo>
                    <a:pt x="143" y="414"/>
                    <a:pt x="147" y="414"/>
                    <a:pt x="153" y="416"/>
                  </a:cubicBezTo>
                  <a:cubicBezTo>
                    <a:pt x="168" y="419"/>
                    <a:pt x="184" y="421"/>
                    <a:pt x="200" y="421"/>
                  </a:cubicBezTo>
                  <a:cubicBezTo>
                    <a:pt x="219" y="421"/>
                    <a:pt x="238" y="418"/>
                    <a:pt x="257" y="412"/>
                  </a:cubicBezTo>
                  <a:cubicBezTo>
                    <a:pt x="273" y="407"/>
                    <a:pt x="291" y="401"/>
                    <a:pt x="305" y="391"/>
                  </a:cubicBezTo>
                  <a:cubicBezTo>
                    <a:pt x="309" y="388"/>
                    <a:pt x="313" y="384"/>
                    <a:pt x="317" y="381"/>
                  </a:cubicBezTo>
                  <a:cubicBezTo>
                    <a:pt x="331" y="374"/>
                    <a:pt x="344" y="365"/>
                    <a:pt x="356" y="353"/>
                  </a:cubicBezTo>
                  <a:cubicBezTo>
                    <a:pt x="367" y="342"/>
                    <a:pt x="376" y="331"/>
                    <a:pt x="385" y="318"/>
                  </a:cubicBezTo>
                  <a:cubicBezTo>
                    <a:pt x="398" y="293"/>
                    <a:pt x="402" y="272"/>
                    <a:pt x="406" y="242"/>
                  </a:cubicBezTo>
                  <a:cubicBezTo>
                    <a:pt x="407" y="226"/>
                    <a:pt x="404" y="207"/>
                    <a:pt x="401" y="190"/>
                  </a:cubicBezTo>
                  <a:cubicBezTo>
                    <a:pt x="398" y="183"/>
                    <a:pt x="397" y="174"/>
                    <a:pt x="395" y="164"/>
                  </a:cubicBezTo>
                  <a:cubicBezTo>
                    <a:pt x="390" y="144"/>
                    <a:pt x="383" y="126"/>
                    <a:pt x="376" y="107"/>
                  </a:cubicBezTo>
                  <a:cubicBezTo>
                    <a:pt x="370" y="91"/>
                    <a:pt x="365" y="76"/>
                    <a:pt x="356" y="63"/>
                  </a:cubicBezTo>
                  <a:cubicBezTo>
                    <a:pt x="343" y="44"/>
                    <a:pt x="331" y="31"/>
                    <a:pt x="312" y="18"/>
                  </a:cubicBezTo>
                  <a:cubicBezTo>
                    <a:pt x="293" y="8"/>
                    <a:pt x="281" y="5"/>
                    <a:pt x="261" y="2"/>
                  </a:cubicBezTo>
                  <a:cubicBezTo>
                    <a:pt x="254" y="1"/>
                    <a:pt x="247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43"/>
            <p:cNvSpPr/>
            <p:nvPr/>
          </p:nvSpPr>
          <p:spPr>
            <a:xfrm>
              <a:off x="4546582" y="822678"/>
              <a:ext cx="48785" cy="43148"/>
            </a:xfrm>
            <a:custGeom>
              <a:rect b="b" l="l" r="r" t="t"/>
              <a:pathLst>
                <a:path extrusionOk="0" h="1087" w="1229">
                  <a:moveTo>
                    <a:pt x="652" y="1"/>
                  </a:moveTo>
                  <a:cubicBezTo>
                    <a:pt x="578" y="1"/>
                    <a:pt x="505" y="27"/>
                    <a:pt x="453" y="83"/>
                  </a:cubicBezTo>
                  <a:cubicBezTo>
                    <a:pt x="441" y="98"/>
                    <a:pt x="428" y="114"/>
                    <a:pt x="421" y="129"/>
                  </a:cubicBezTo>
                  <a:cubicBezTo>
                    <a:pt x="394" y="156"/>
                    <a:pt x="374" y="191"/>
                    <a:pt x="368" y="228"/>
                  </a:cubicBezTo>
                  <a:cubicBezTo>
                    <a:pt x="358" y="291"/>
                    <a:pt x="380" y="352"/>
                    <a:pt x="427" y="395"/>
                  </a:cubicBezTo>
                  <a:cubicBezTo>
                    <a:pt x="465" y="428"/>
                    <a:pt x="515" y="456"/>
                    <a:pt x="566" y="473"/>
                  </a:cubicBezTo>
                  <a:cubicBezTo>
                    <a:pt x="564" y="479"/>
                    <a:pt x="563" y="485"/>
                    <a:pt x="562" y="494"/>
                  </a:cubicBezTo>
                  <a:cubicBezTo>
                    <a:pt x="555" y="536"/>
                    <a:pt x="552" y="577"/>
                    <a:pt x="542" y="620"/>
                  </a:cubicBezTo>
                  <a:cubicBezTo>
                    <a:pt x="531" y="660"/>
                    <a:pt x="524" y="688"/>
                    <a:pt x="510" y="717"/>
                  </a:cubicBezTo>
                  <a:cubicBezTo>
                    <a:pt x="501" y="730"/>
                    <a:pt x="494" y="745"/>
                    <a:pt x="484" y="759"/>
                  </a:cubicBezTo>
                  <a:cubicBezTo>
                    <a:pt x="483" y="760"/>
                    <a:pt x="479" y="763"/>
                    <a:pt x="478" y="766"/>
                  </a:cubicBezTo>
                  <a:lnTo>
                    <a:pt x="477" y="767"/>
                  </a:lnTo>
                  <a:cubicBezTo>
                    <a:pt x="470" y="774"/>
                    <a:pt x="464" y="781"/>
                    <a:pt x="459" y="787"/>
                  </a:cubicBezTo>
                  <a:cubicBezTo>
                    <a:pt x="452" y="795"/>
                    <a:pt x="447" y="800"/>
                    <a:pt x="441" y="805"/>
                  </a:cubicBezTo>
                  <a:cubicBezTo>
                    <a:pt x="439" y="806"/>
                    <a:pt x="433" y="811"/>
                    <a:pt x="430" y="813"/>
                  </a:cubicBezTo>
                  <a:cubicBezTo>
                    <a:pt x="417" y="824"/>
                    <a:pt x="401" y="832"/>
                    <a:pt x="386" y="842"/>
                  </a:cubicBezTo>
                  <a:cubicBezTo>
                    <a:pt x="384" y="843"/>
                    <a:pt x="375" y="845"/>
                    <a:pt x="374" y="845"/>
                  </a:cubicBezTo>
                  <a:cubicBezTo>
                    <a:pt x="366" y="847"/>
                    <a:pt x="359" y="849"/>
                    <a:pt x="350" y="852"/>
                  </a:cubicBezTo>
                  <a:cubicBezTo>
                    <a:pt x="347" y="852"/>
                    <a:pt x="339" y="853"/>
                    <a:pt x="338" y="853"/>
                  </a:cubicBezTo>
                  <a:cubicBezTo>
                    <a:pt x="329" y="854"/>
                    <a:pt x="322" y="854"/>
                    <a:pt x="314" y="854"/>
                  </a:cubicBezTo>
                  <a:lnTo>
                    <a:pt x="297" y="854"/>
                  </a:lnTo>
                  <a:cubicBezTo>
                    <a:pt x="296" y="853"/>
                    <a:pt x="293" y="853"/>
                    <a:pt x="293" y="853"/>
                  </a:cubicBezTo>
                  <a:cubicBezTo>
                    <a:pt x="288" y="852"/>
                    <a:pt x="283" y="852"/>
                    <a:pt x="277" y="849"/>
                  </a:cubicBezTo>
                  <a:cubicBezTo>
                    <a:pt x="271" y="848"/>
                    <a:pt x="265" y="845"/>
                    <a:pt x="260" y="843"/>
                  </a:cubicBezTo>
                  <a:cubicBezTo>
                    <a:pt x="260" y="843"/>
                    <a:pt x="246" y="837"/>
                    <a:pt x="244" y="836"/>
                  </a:cubicBezTo>
                  <a:cubicBezTo>
                    <a:pt x="241" y="834"/>
                    <a:pt x="233" y="829"/>
                    <a:pt x="229" y="828"/>
                  </a:cubicBezTo>
                  <a:cubicBezTo>
                    <a:pt x="228" y="827"/>
                    <a:pt x="225" y="826"/>
                    <a:pt x="225" y="824"/>
                  </a:cubicBezTo>
                  <a:cubicBezTo>
                    <a:pt x="223" y="822"/>
                    <a:pt x="220" y="819"/>
                    <a:pt x="217" y="817"/>
                  </a:cubicBezTo>
                  <a:cubicBezTo>
                    <a:pt x="214" y="813"/>
                    <a:pt x="207" y="805"/>
                    <a:pt x="204" y="803"/>
                  </a:cubicBezTo>
                  <a:cubicBezTo>
                    <a:pt x="203" y="802"/>
                    <a:pt x="201" y="797"/>
                    <a:pt x="201" y="797"/>
                  </a:cubicBezTo>
                  <a:cubicBezTo>
                    <a:pt x="198" y="792"/>
                    <a:pt x="194" y="786"/>
                    <a:pt x="192" y="781"/>
                  </a:cubicBezTo>
                  <a:cubicBezTo>
                    <a:pt x="171" y="746"/>
                    <a:pt x="156" y="707"/>
                    <a:pt x="125" y="678"/>
                  </a:cubicBezTo>
                  <a:cubicBezTo>
                    <a:pt x="110" y="664"/>
                    <a:pt x="93" y="658"/>
                    <a:pt x="77" y="658"/>
                  </a:cubicBezTo>
                  <a:cubicBezTo>
                    <a:pt x="37" y="658"/>
                    <a:pt x="1" y="694"/>
                    <a:pt x="5" y="741"/>
                  </a:cubicBezTo>
                  <a:cubicBezTo>
                    <a:pt x="10" y="831"/>
                    <a:pt x="62" y="916"/>
                    <a:pt x="135" y="967"/>
                  </a:cubicBezTo>
                  <a:cubicBezTo>
                    <a:pt x="187" y="1004"/>
                    <a:pt x="249" y="1022"/>
                    <a:pt x="311" y="1022"/>
                  </a:cubicBezTo>
                  <a:cubicBezTo>
                    <a:pt x="409" y="1022"/>
                    <a:pt x="507" y="980"/>
                    <a:pt x="574" y="910"/>
                  </a:cubicBezTo>
                  <a:cubicBezTo>
                    <a:pt x="591" y="894"/>
                    <a:pt x="608" y="873"/>
                    <a:pt x="621" y="852"/>
                  </a:cubicBezTo>
                  <a:cubicBezTo>
                    <a:pt x="630" y="876"/>
                    <a:pt x="641" y="900"/>
                    <a:pt x="655" y="922"/>
                  </a:cubicBezTo>
                  <a:cubicBezTo>
                    <a:pt x="715" y="1019"/>
                    <a:pt x="826" y="1086"/>
                    <a:pt x="937" y="1086"/>
                  </a:cubicBezTo>
                  <a:cubicBezTo>
                    <a:pt x="986" y="1086"/>
                    <a:pt x="1034" y="1074"/>
                    <a:pt x="1078" y="1046"/>
                  </a:cubicBezTo>
                  <a:cubicBezTo>
                    <a:pt x="1121" y="1018"/>
                    <a:pt x="1154" y="982"/>
                    <a:pt x="1182" y="942"/>
                  </a:cubicBezTo>
                  <a:cubicBezTo>
                    <a:pt x="1198" y="922"/>
                    <a:pt x="1207" y="901"/>
                    <a:pt x="1218" y="878"/>
                  </a:cubicBezTo>
                  <a:cubicBezTo>
                    <a:pt x="1228" y="850"/>
                    <a:pt x="1223" y="824"/>
                    <a:pt x="1218" y="797"/>
                  </a:cubicBezTo>
                  <a:cubicBezTo>
                    <a:pt x="1213" y="769"/>
                    <a:pt x="1181" y="745"/>
                    <a:pt x="1151" y="745"/>
                  </a:cubicBezTo>
                  <a:cubicBezTo>
                    <a:pt x="1145" y="745"/>
                    <a:pt x="1139" y="747"/>
                    <a:pt x="1133" y="749"/>
                  </a:cubicBezTo>
                  <a:cubicBezTo>
                    <a:pt x="1107" y="759"/>
                    <a:pt x="1087" y="766"/>
                    <a:pt x="1067" y="787"/>
                  </a:cubicBezTo>
                  <a:cubicBezTo>
                    <a:pt x="1050" y="806"/>
                    <a:pt x="1037" y="827"/>
                    <a:pt x="1024" y="847"/>
                  </a:cubicBezTo>
                  <a:cubicBezTo>
                    <a:pt x="1024" y="848"/>
                    <a:pt x="1017" y="854"/>
                    <a:pt x="1016" y="858"/>
                  </a:cubicBezTo>
                  <a:cubicBezTo>
                    <a:pt x="1011" y="864"/>
                    <a:pt x="1004" y="871"/>
                    <a:pt x="998" y="878"/>
                  </a:cubicBezTo>
                  <a:lnTo>
                    <a:pt x="985" y="891"/>
                  </a:lnTo>
                  <a:cubicBezTo>
                    <a:pt x="982" y="892"/>
                    <a:pt x="974" y="897"/>
                    <a:pt x="972" y="899"/>
                  </a:cubicBezTo>
                  <a:cubicBezTo>
                    <a:pt x="969" y="900"/>
                    <a:pt x="965" y="901"/>
                    <a:pt x="963" y="902"/>
                  </a:cubicBezTo>
                  <a:cubicBezTo>
                    <a:pt x="962" y="902"/>
                    <a:pt x="962" y="902"/>
                    <a:pt x="957" y="904"/>
                  </a:cubicBezTo>
                  <a:cubicBezTo>
                    <a:pt x="952" y="905"/>
                    <a:pt x="947" y="905"/>
                    <a:pt x="942" y="907"/>
                  </a:cubicBezTo>
                  <a:cubicBezTo>
                    <a:pt x="942" y="907"/>
                    <a:pt x="942" y="907"/>
                    <a:pt x="941" y="907"/>
                  </a:cubicBezTo>
                  <a:cubicBezTo>
                    <a:pt x="938" y="907"/>
                    <a:pt x="927" y="909"/>
                    <a:pt x="923" y="909"/>
                  </a:cubicBezTo>
                  <a:cubicBezTo>
                    <a:pt x="920" y="909"/>
                    <a:pt x="905" y="907"/>
                    <a:pt x="905" y="907"/>
                  </a:cubicBezTo>
                  <a:cubicBezTo>
                    <a:pt x="900" y="906"/>
                    <a:pt x="895" y="906"/>
                    <a:pt x="890" y="904"/>
                  </a:cubicBezTo>
                  <a:cubicBezTo>
                    <a:pt x="887" y="902"/>
                    <a:pt x="870" y="897"/>
                    <a:pt x="869" y="897"/>
                  </a:cubicBezTo>
                  <a:lnTo>
                    <a:pt x="853" y="889"/>
                  </a:lnTo>
                  <a:cubicBezTo>
                    <a:pt x="849" y="886"/>
                    <a:pt x="844" y="883"/>
                    <a:pt x="840" y="880"/>
                  </a:cubicBezTo>
                  <a:cubicBezTo>
                    <a:pt x="839" y="879"/>
                    <a:pt x="838" y="879"/>
                    <a:pt x="837" y="878"/>
                  </a:cubicBezTo>
                  <a:lnTo>
                    <a:pt x="821" y="862"/>
                  </a:lnTo>
                  <a:cubicBezTo>
                    <a:pt x="817" y="858"/>
                    <a:pt x="812" y="852"/>
                    <a:pt x="807" y="847"/>
                  </a:cubicBezTo>
                  <a:cubicBezTo>
                    <a:pt x="807" y="845"/>
                    <a:pt x="798" y="832"/>
                    <a:pt x="797" y="831"/>
                  </a:cubicBezTo>
                  <a:cubicBezTo>
                    <a:pt x="792" y="823"/>
                    <a:pt x="787" y="813"/>
                    <a:pt x="782" y="806"/>
                  </a:cubicBezTo>
                  <a:cubicBezTo>
                    <a:pt x="781" y="805"/>
                    <a:pt x="777" y="795"/>
                    <a:pt x="776" y="793"/>
                  </a:cubicBezTo>
                  <a:cubicBezTo>
                    <a:pt x="772" y="782"/>
                    <a:pt x="770" y="775"/>
                    <a:pt x="766" y="765"/>
                  </a:cubicBezTo>
                  <a:cubicBezTo>
                    <a:pt x="761" y="746"/>
                    <a:pt x="756" y="729"/>
                    <a:pt x="753" y="712"/>
                  </a:cubicBezTo>
                  <a:cubicBezTo>
                    <a:pt x="743" y="672"/>
                    <a:pt x="743" y="633"/>
                    <a:pt x="740" y="592"/>
                  </a:cubicBezTo>
                  <a:cubicBezTo>
                    <a:pt x="738" y="557"/>
                    <a:pt x="736" y="522"/>
                    <a:pt x="735" y="487"/>
                  </a:cubicBezTo>
                  <a:cubicBezTo>
                    <a:pt x="774" y="480"/>
                    <a:pt x="813" y="469"/>
                    <a:pt x="845" y="447"/>
                  </a:cubicBezTo>
                  <a:cubicBezTo>
                    <a:pt x="901" y="409"/>
                    <a:pt x="932" y="354"/>
                    <a:pt x="938" y="288"/>
                  </a:cubicBezTo>
                  <a:cubicBezTo>
                    <a:pt x="946" y="183"/>
                    <a:pt x="876" y="72"/>
                    <a:pt x="781" y="29"/>
                  </a:cubicBezTo>
                  <a:cubicBezTo>
                    <a:pt x="742" y="10"/>
                    <a:pt x="697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43"/>
            <p:cNvSpPr/>
            <p:nvPr/>
          </p:nvSpPr>
          <p:spPr>
            <a:xfrm>
              <a:off x="4446312" y="775759"/>
              <a:ext cx="97054" cy="82447"/>
            </a:xfrm>
            <a:custGeom>
              <a:rect b="b" l="l" r="r" t="t"/>
              <a:pathLst>
                <a:path extrusionOk="0" h="2077" w="2445">
                  <a:moveTo>
                    <a:pt x="1659" y="196"/>
                  </a:moveTo>
                  <a:cubicBezTo>
                    <a:pt x="1876" y="196"/>
                    <a:pt x="2109" y="295"/>
                    <a:pt x="2194" y="509"/>
                  </a:cubicBezTo>
                  <a:cubicBezTo>
                    <a:pt x="2280" y="722"/>
                    <a:pt x="2208" y="982"/>
                    <a:pt x="2111" y="1180"/>
                  </a:cubicBezTo>
                  <a:cubicBezTo>
                    <a:pt x="1912" y="1589"/>
                    <a:pt x="1515" y="1880"/>
                    <a:pt x="1053" y="1901"/>
                  </a:cubicBezTo>
                  <a:cubicBezTo>
                    <a:pt x="1034" y="1902"/>
                    <a:pt x="1015" y="1902"/>
                    <a:pt x="995" y="1902"/>
                  </a:cubicBezTo>
                  <a:cubicBezTo>
                    <a:pt x="778" y="1902"/>
                    <a:pt x="531" y="1847"/>
                    <a:pt x="370" y="1701"/>
                  </a:cubicBezTo>
                  <a:cubicBezTo>
                    <a:pt x="183" y="1530"/>
                    <a:pt x="194" y="1244"/>
                    <a:pt x="299" y="1032"/>
                  </a:cubicBezTo>
                  <a:cubicBezTo>
                    <a:pt x="364" y="901"/>
                    <a:pt x="459" y="783"/>
                    <a:pt x="567" y="678"/>
                  </a:cubicBezTo>
                  <a:cubicBezTo>
                    <a:pt x="679" y="587"/>
                    <a:pt x="792" y="498"/>
                    <a:pt x="921" y="426"/>
                  </a:cubicBezTo>
                  <a:cubicBezTo>
                    <a:pt x="1139" y="305"/>
                    <a:pt x="1392" y="199"/>
                    <a:pt x="1645" y="196"/>
                  </a:cubicBezTo>
                  <a:cubicBezTo>
                    <a:pt x="1650" y="196"/>
                    <a:pt x="1654" y="196"/>
                    <a:pt x="1659" y="196"/>
                  </a:cubicBezTo>
                  <a:close/>
                  <a:moveTo>
                    <a:pt x="1678" y="0"/>
                  </a:moveTo>
                  <a:cubicBezTo>
                    <a:pt x="1465" y="0"/>
                    <a:pt x="1252" y="72"/>
                    <a:pt x="1062" y="173"/>
                  </a:cubicBezTo>
                  <a:cubicBezTo>
                    <a:pt x="995" y="208"/>
                    <a:pt x="929" y="249"/>
                    <a:pt x="861" y="292"/>
                  </a:cubicBezTo>
                  <a:cubicBezTo>
                    <a:pt x="594" y="430"/>
                    <a:pt x="359" y="633"/>
                    <a:pt x="201" y="878"/>
                  </a:cubicBezTo>
                  <a:cubicBezTo>
                    <a:pt x="59" y="1098"/>
                    <a:pt x="1" y="1386"/>
                    <a:pt x="111" y="1633"/>
                  </a:cubicBezTo>
                  <a:cubicBezTo>
                    <a:pt x="229" y="1893"/>
                    <a:pt x="522" y="2018"/>
                    <a:pt x="788" y="2060"/>
                  </a:cubicBezTo>
                  <a:cubicBezTo>
                    <a:pt x="859" y="2071"/>
                    <a:pt x="930" y="2076"/>
                    <a:pt x="1001" y="2076"/>
                  </a:cubicBezTo>
                  <a:cubicBezTo>
                    <a:pt x="1478" y="2076"/>
                    <a:pt x="1923" y="1831"/>
                    <a:pt x="2189" y="1427"/>
                  </a:cubicBezTo>
                  <a:cubicBezTo>
                    <a:pt x="2336" y="1206"/>
                    <a:pt x="2444" y="922"/>
                    <a:pt x="2431" y="652"/>
                  </a:cubicBezTo>
                  <a:cubicBezTo>
                    <a:pt x="2414" y="381"/>
                    <a:pt x="2253" y="168"/>
                    <a:pt x="2006" y="64"/>
                  </a:cubicBezTo>
                  <a:cubicBezTo>
                    <a:pt x="1899" y="19"/>
                    <a:pt x="1789" y="0"/>
                    <a:pt x="1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43"/>
            <p:cNvSpPr/>
            <p:nvPr/>
          </p:nvSpPr>
          <p:spPr>
            <a:xfrm>
              <a:off x="4499662" y="805054"/>
              <a:ext cx="13338" cy="15362"/>
            </a:xfrm>
            <a:custGeom>
              <a:rect b="b" l="l" r="r" t="t"/>
              <a:pathLst>
                <a:path extrusionOk="0" h="387" w="336">
                  <a:moveTo>
                    <a:pt x="185" y="1"/>
                  </a:moveTo>
                  <a:cubicBezTo>
                    <a:pt x="179" y="1"/>
                    <a:pt x="173" y="1"/>
                    <a:pt x="167" y="3"/>
                  </a:cubicBezTo>
                  <a:cubicBezTo>
                    <a:pt x="157" y="3"/>
                    <a:pt x="146" y="6"/>
                    <a:pt x="136" y="12"/>
                  </a:cubicBezTo>
                  <a:cubicBezTo>
                    <a:pt x="120" y="16"/>
                    <a:pt x="105" y="25"/>
                    <a:pt x="95" y="38"/>
                  </a:cubicBezTo>
                  <a:cubicBezTo>
                    <a:pt x="93" y="42"/>
                    <a:pt x="89" y="44"/>
                    <a:pt x="86" y="48"/>
                  </a:cubicBezTo>
                  <a:cubicBezTo>
                    <a:pt x="75" y="55"/>
                    <a:pt x="65" y="63"/>
                    <a:pt x="57" y="72"/>
                  </a:cubicBezTo>
                  <a:cubicBezTo>
                    <a:pt x="53" y="73"/>
                    <a:pt x="52" y="75"/>
                    <a:pt x="49" y="79"/>
                  </a:cubicBezTo>
                  <a:cubicBezTo>
                    <a:pt x="43" y="88"/>
                    <a:pt x="34" y="96"/>
                    <a:pt x="27" y="109"/>
                  </a:cubicBezTo>
                  <a:cubicBezTo>
                    <a:pt x="26" y="111"/>
                    <a:pt x="25" y="115"/>
                    <a:pt x="23" y="117"/>
                  </a:cubicBezTo>
                  <a:cubicBezTo>
                    <a:pt x="20" y="127"/>
                    <a:pt x="13" y="140"/>
                    <a:pt x="11" y="151"/>
                  </a:cubicBezTo>
                  <a:cubicBezTo>
                    <a:pt x="8" y="158"/>
                    <a:pt x="7" y="164"/>
                    <a:pt x="7" y="171"/>
                  </a:cubicBezTo>
                  <a:cubicBezTo>
                    <a:pt x="2" y="195"/>
                    <a:pt x="0" y="215"/>
                    <a:pt x="2" y="240"/>
                  </a:cubicBezTo>
                  <a:cubicBezTo>
                    <a:pt x="4" y="251"/>
                    <a:pt x="6" y="271"/>
                    <a:pt x="11" y="284"/>
                  </a:cubicBezTo>
                  <a:cubicBezTo>
                    <a:pt x="17" y="309"/>
                    <a:pt x="28" y="330"/>
                    <a:pt x="48" y="348"/>
                  </a:cubicBezTo>
                  <a:cubicBezTo>
                    <a:pt x="52" y="350"/>
                    <a:pt x="54" y="355"/>
                    <a:pt x="60" y="357"/>
                  </a:cubicBezTo>
                  <a:cubicBezTo>
                    <a:pt x="64" y="361"/>
                    <a:pt x="69" y="364"/>
                    <a:pt x="73" y="367"/>
                  </a:cubicBezTo>
                  <a:cubicBezTo>
                    <a:pt x="74" y="369"/>
                    <a:pt x="74" y="369"/>
                    <a:pt x="77" y="369"/>
                  </a:cubicBezTo>
                  <a:cubicBezTo>
                    <a:pt x="98" y="380"/>
                    <a:pt x="116" y="385"/>
                    <a:pt x="140" y="386"/>
                  </a:cubicBezTo>
                  <a:cubicBezTo>
                    <a:pt x="142" y="386"/>
                    <a:pt x="145" y="386"/>
                    <a:pt x="148" y="386"/>
                  </a:cubicBezTo>
                  <a:cubicBezTo>
                    <a:pt x="161" y="386"/>
                    <a:pt x="174" y="384"/>
                    <a:pt x="187" y="380"/>
                  </a:cubicBezTo>
                  <a:cubicBezTo>
                    <a:pt x="214" y="369"/>
                    <a:pt x="230" y="360"/>
                    <a:pt x="252" y="339"/>
                  </a:cubicBezTo>
                  <a:cubicBezTo>
                    <a:pt x="255" y="338"/>
                    <a:pt x="258" y="335"/>
                    <a:pt x="260" y="333"/>
                  </a:cubicBezTo>
                  <a:cubicBezTo>
                    <a:pt x="265" y="325"/>
                    <a:pt x="270" y="319"/>
                    <a:pt x="273" y="314"/>
                  </a:cubicBezTo>
                  <a:cubicBezTo>
                    <a:pt x="287" y="302"/>
                    <a:pt x="299" y="289"/>
                    <a:pt x="309" y="272"/>
                  </a:cubicBezTo>
                  <a:cubicBezTo>
                    <a:pt x="315" y="261"/>
                    <a:pt x="320" y="247"/>
                    <a:pt x="325" y="235"/>
                  </a:cubicBezTo>
                  <a:cubicBezTo>
                    <a:pt x="327" y="230"/>
                    <a:pt x="329" y="224"/>
                    <a:pt x="329" y="219"/>
                  </a:cubicBezTo>
                  <a:cubicBezTo>
                    <a:pt x="334" y="205"/>
                    <a:pt x="336" y="190"/>
                    <a:pt x="335" y="174"/>
                  </a:cubicBezTo>
                  <a:lnTo>
                    <a:pt x="335" y="168"/>
                  </a:lnTo>
                  <a:cubicBezTo>
                    <a:pt x="334" y="157"/>
                    <a:pt x="334" y="143"/>
                    <a:pt x="329" y="132"/>
                  </a:cubicBezTo>
                  <a:cubicBezTo>
                    <a:pt x="329" y="131"/>
                    <a:pt x="328" y="131"/>
                    <a:pt x="328" y="127"/>
                  </a:cubicBezTo>
                  <a:cubicBezTo>
                    <a:pt x="324" y="120"/>
                    <a:pt x="320" y="107"/>
                    <a:pt x="315" y="99"/>
                  </a:cubicBezTo>
                  <a:cubicBezTo>
                    <a:pt x="314" y="98"/>
                    <a:pt x="313" y="95"/>
                    <a:pt x="312" y="94"/>
                  </a:cubicBezTo>
                  <a:cubicBezTo>
                    <a:pt x="309" y="89"/>
                    <a:pt x="304" y="85"/>
                    <a:pt x="302" y="81"/>
                  </a:cubicBezTo>
                  <a:cubicBezTo>
                    <a:pt x="296" y="67"/>
                    <a:pt x="289" y="53"/>
                    <a:pt x="275" y="41"/>
                  </a:cubicBezTo>
                  <a:cubicBezTo>
                    <a:pt x="267" y="34"/>
                    <a:pt x="258" y="28"/>
                    <a:pt x="249" y="20"/>
                  </a:cubicBezTo>
                  <a:cubicBezTo>
                    <a:pt x="247" y="20"/>
                    <a:pt x="247" y="18"/>
                    <a:pt x="246" y="18"/>
                  </a:cubicBezTo>
                  <a:cubicBezTo>
                    <a:pt x="236" y="15"/>
                    <a:pt x="225" y="10"/>
                    <a:pt x="216" y="6"/>
                  </a:cubicBezTo>
                  <a:cubicBezTo>
                    <a:pt x="205" y="2"/>
                    <a:pt x="195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43"/>
            <p:cNvSpPr/>
            <p:nvPr/>
          </p:nvSpPr>
          <p:spPr>
            <a:xfrm>
              <a:off x="5362075" y="303270"/>
              <a:ext cx="105033" cy="99357"/>
            </a:xfrm>
            <a:custGeom>
              <a:rect b="b" l="l" r="r" t="t"/>
              <a:pathLst>
                <a:path extrusionOk="0" h="2503" w="2646">
                  <a:moveTo>
                    <a:pt x="1567" y="0"/>
                  </a:moveTo>
                  <a:cubicBezTo>
                    <a:pt x="1533" y="0"/>
                    <a:pt x="1500" y="1"/>
                    <a:pt x="1466" y="2"/>
                  </a:cubicBezTo>
                  <a:cubicBezTo>
                    <a:pt x="1294" y="10"/>
                    <a:pt x="1082" y="21"/>
                    <a:pt x="924" y="93"/>
                  </a:cubicBezTo>
                  <a:cubicBezTo>
                    <a:pt x="798" y="149"/>
                    <a:pt x="751" y="302"/>
                    <a:pt x="880" y="388"/>
                  </a:cubicBezTo>
                  <a:cubicBezTo>
                    <a:pt x="1013" y="474"/>
                    <a:pt x="1202" y="508"/>
                    <a:pt x="1353" y="547"/>
                  </a:cubicBezTo>
                  <a:cubicBezTo>
                    <a:pt x="1520" y="592"/>
                    <a:pt x="1690" y="634"/>
                    <a:pt x="1851" y="701"/>
                  </a:cubicBezTo>
                  <a:cubicBezTo>
                    <a:pt x="1927" y="734"/>
                    <a:pt x="2002" y="771"/>
                    <a:pt x="2070" y="818"/>
                  </a:cubicBezTo>
                  <a:cubicBezTo>
                    <a:pt x="2073" y="821"/>
                    <a:pt x="2174" y="891"/>
                    <a:pt x="2177" y="891"/>
                  </a:cubicBezTo>
                  <a:cubicBezTo>
                    <a:pt x="2177" y="891"/>
                    <a:pt x="2177" y="891"/>
                    <a:pt x="2177" y="891"/>
                  </a:cubicBezTo>
                  <a:lnTo>
                    <a:pt x="2177" y="891"/>
                  </a:lnTo>
                  <a:cubicBezTo>
                    <a:pt x="2176" y="895"/>
                    <a:pt x="2164" y="896"/>
                    <a:pt x="2148" y="896"/>
                  </a:cubicBezTo>
                  <a:cubicBezTo>
                    <a:pt x="2110" y="896"/>
                    <a:pt x="2047" y="888"/>
                    <a:pt x="2039" y="888"/>
                  </a:cubicBezTo>
                  <a:cubicBezTo>
                    <a:pt x="1826" y="872"/>
                    <a:pt x="1614" y="838"/>
                    <a:pt x="1401" y="815"/>
                  </a:cubicBezTo>
                  <a:cubicBezTo>
                    <a:pt x="1283" y="802"/>
                    <a:pt x="1164" y="793"/>
                    <a:pt x="1044" y="793"/>
                  </a:cubicBezTo>
                  <a:cubicBezTo>
                    <a:pt x="758" y="793"/>
                    <a:pt x="474" y="843"/>
                    <a:pt x="228" y="1004"/>
                  </a:cubicBezTo>
                  <a:cubicBezTo>
                    <a:pt x="146" y="1059"/>
                    <a:pt x="164" y="1174"/>
                    <a:pt x="254" y="1206"/>
                  </a:cubicBezTo>
                  <a:cubicBezTo>
                    <a:pt x="497" y="1292"/>
                    <a:pt x="750" y="1339"/>
                    <a:pt x="995" y="1420"/>
                  </a:cubicBezTo>
                  <a:cubicBezTo>
                    <a:pt x="1113" y="1458"/>
                    <a:pt x="1229" y="1505"/>
                    <a:pt x="1336" y="1571"/>
                  </a:cubicBezTo>
                  <a:cubicBezTo>
                    <a:pt x="1385" y="1601"/>
                    <a:pt x="1513" y="1680"/>
                    <a:pt x="1555" y="1760"/>
                  </a:cubicBezTo>
                  <a:cubicBezTo>
                    <a:pt x="1358" y="1714"/>
                    <a:pt x="1149" y="1684"/>
                    <a:pt x="942" y="1684"/>
                  </a:cubicBezTo>
                  <a:cubicBezTo>
                    <a:pt x="638" y="1684"/>
                    <a:pt x="337" y="1749"/>
                    <a:pt x="82" y="1920"/>
                  </a:cubicBezTo>
                  <a:cubicBezTo>
                    <a:pt x="27" y="1956"/>
                    <a:pt x="1" y="2046"/>
                    <a:pt x="60" y="2094"/>
                  </a:cubicBezTo>
                  <a:cubicBezTo>
                    <a:pt x="228" y="2233"/>
                    <a:pt x="461" y="2270"/>
                    <a:pt x="665" y="2328"/>
                  </a:cubicBezTo>
                  <a:cubicBezTo>
                    <a:pt x="904" y="2396"/>
                    <a:pt x="1140" y="2477"/>
                    <a:pt x="1388" y="2502"/>
                  </a:cubicBezTo>
                  <a:cubicBezTo>
                    <a:pt x="1391" y="2502"/>
                    <a:pt x="1393" y="2502"/>
                    <a:pt x="1396" y="2502"/>
                  </a:cubicBezTo>
                  <a:cubicBezTo>
                    <a:pt x="1476" y="2502"/>
                    <a:pt x="1508" y="2372"/>
                    <a:pt x="1432" y="2336"/>
                  </a:cubicBezTo>
                  <a:cubicBezTo>
                    <a:pt x="1233" y="2243"/>
                    <a:pt x="1020" y="2195"/>
                    <a:pt x="807" y="2137"/>
                  </a:cubicBezTo>
                  <a:cubicBezTo>
                    <a:pt x="702" y="2109"/>
                    <a:pt x="597" y="2081"/>
                    <a:pt x="490" y="2054"/>
                  </a:cubicBezTo>
                  <a:cubicBezTo>
                    <a:pt x="452" y="2044"/>
                    <a:pt x="412" y="2033"/>
                    <a:pt x="374" y="2020"/>
                  </a:cubicBezTo>
                  <a:cubicBezTo>
                    <a:pt x="543" y="1953"/>
                    <a:pt x="718" y="1929"/>
                    <a:pt x="895" y="1929"/>
                  </a:cubicBezTo>
                  <a:cubicBezTo>
                    <a:pt x="1135" y="1929"/>
                    <a:pt x="1380" y="1972"/>
                    <a:pt x="1623" y="2007"/>
                  </a:cubicBezTo>
                  <a:cubicBezTo>
                    <a:pt x="1631" y="2008"/>
                    <a:pt x="1639" y="2009"/>
                    <a:pt x="1647" y="2009"/>
                  </a:cubicBezTo>
                  <a:cubicBezTo>
                    <a:pt x="1687" y="2009"/>
                    <a:pt x="1728" y="1995"/>
                    <a:pt x="1749" y="1956"/>
                  </a:cubicBezTo>
                  <a:cubicBezTo>
                    <a:pt x="1910" y="1644"/>
                    <a:pt x="1504" y="1399"/>
                    <a:pt x="1266" y="1297"/>
                  </a:cubicBezTo>
                  <a:cubicBezTo>
                    <a:pt x="1042" y="1202"/>
                    <a:pt x="806" y="1150"/>
                    <a:pt x="574" y="1081"/>
                  </a:cubicBezTo>
                  <a:cubicBezTo>
                    <a:pt x="732" y="1028"/>
                    <a:pt x="899" y="1010"/>
                    <a:pt x="1067" y="1010"/>
                  </a:cubicBezTo>
                  <a:cubicBezTo>
                    <a:pt x="1164" y="1010"/>
                    <a:pt x="1261" y="1016"/>
                    <a:pt x="1357" y="1025"/>
                  </a:cubicBezTo>
                  <a:cubicBezTo>
                    <a:pt x="1562" y="1045"/>
                    <a:pt x="1766" y="1078"/>
                    <a:pt x="1972" y="1093"/>
                  </a:cubicBezTo>
                  <a:cubicBezTo>
                    <a:pt x="2012" y="1096"/>
                    <a:pt x="2057" y="1100"/>
                    <a:pt x="2103" y="1100"/>
                  </a:cubicBezTo>
                  <a:cubicBezTo>
                    <a:pt x="2204" y="1100"/>
                    <a:pt x="2308" y="1080"/>
                    <a:pt x="2353" y="983"/>
                  </a:cubicBezTo>
                  <a:cubicBezTo>
                    <a:pt x="2484" y="697"/>
                    <a:pt x="1910" y="514"/>
                    <a:pt x="1728" y="458"/>
                  </a:cubicBezTo>
                  <a:cubicBezTo>
                    <a:pt x="1562" y="406"/>
                    <a:pt x="1394" y="366"/>
                    <a:pt x="1229" y="314"/>
                  </a:cubicBezTo>
                  <a:cubicBezTo>
                    <a:pt x="1196" y="303"/>
                    <a:pt x="1161" y="294"/>
                    <a:pt x="1128" y="282"/>
                  </a:cubicBezTo>
                  <a:cubicBezTo>
                    <a:pt x="1116" y="277"/>
                    <a:pt x="1098" y="269"/>
                    <a:pt x="1081" y="262"/>
                  </a:cubicBezTo>
                  <a:cubicBezTo>
                    <a:pt x="1090" y="260"/>
                    <a:pt x="1099" y="257"/>
                    <a:pt x="1103" y="255"/>
                  </a:cubicBezTo>
                  <a:cubicBezTo>
                    <a:pt x="1154" y="244"/>
                    <a:pt x="1206" y="235"/>
                    <a:pt x="1258" y="227"/>
                  </a:cubicBezTo>
                  <a:cubicBezTo>
                    <a:pt x="1384" y="208"/>
                    <a:pt x="1512" y="198"/>
                    <a:pt x="1640" y="198"/>
                  </a:cubicBezTo>
                  <a:cubicBezTo>
                    <a:pt x="1942" y="198"/>
                    <a:pt x="2243" y="252"/>
                    <a:pt x="2523" y="363"/>
                  </a:cubicBezTo>
                  <a:cubicBezTo>
                    <a:pt x="2534" y="367"/>
                    <a:pt x="2543" y="368"/>
                    <a:pt x="2552" y="368"/>
                  </a:cubicBezTo>
                  <a:cubicBezTo>
                    <a:pt x="2625" y="368"/>
                    <a:pt x="2646" y="245"/>
                    <a:pt x="2565" y="212"/>
                  </a:cubicBezTo>
                  <a:cubicBezTo>
                    <a:pt x="2248" y="81"/>
                    <a:pt x="1909" y="0"/>
                    <a:pt x="15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43"/>
            <p:cNvSpPr/>
            <p:nvPr/>
          </p:nvSpPr>
          <p:spPr>
            <a:xfrm>
              <a:off x="5487709" y="363130"/>
              <a:ext cx="101302" cy="82526"/>
            </a:xfrm>
            <a:custGeom>
              <a:rect b="b" l="l" r="r" t="t"/>
              <a:pathLst>
                <a:path extrusionOk="0" h="2079" w="2552">
                  <a:moveTo>
                    <a:pt x="1102" y="0"/>
                  </a:moveTo>
                  <a:cubicBezTo>
                    <a:pt x="910" y="0"/>
                    <a:pt x="720" y="29"/>
                    <a:pt x="546" y="84"/>
                  </a:cubicBezTo>
                  <a:cubicBezTo>
                    <a:pt x="440" y="116"/>
                    <a:pt x="286" y="156"/>
                    <a:pt x="276" y="289"/>
                  </a:cubicBezTo>
                  <a:cubicBezTo>
                    <a:pt x="265" y="433"/>
                    <a:pt x="432" y="480"/>
                    <a:pt x="536" y="521"/>
                  </a:cubicBezTo>
                  <a:cubicBezTo>
                    <a:pt x="838" y="640"/>
                    <a:pt x="1152" y="724"/>
                    <a:pt x="1461" y="824"/>
                  </a:cubicBezTo>
                  <a:cubicBezTo>
                    <a:pt x="1608" y="872"/>
                    <a:pt x="1755" y="922"/>
                    <a:pt x="1898" y="981"/>
                  </a:cubicBezTo>
                  <a:cubicBezTo>
                    <a:pt x="1972" y="1013"/>
                    <a:pt x="2046" y="1047"/>
                    <a:pt x="2118" y="1084"/>
                  </a:cubicBezTo>
                  <a:lnTo>
                    <a:pt x="2118" y="1084"/>
                  </a:lnTo>
                  <a:cubicBezTo>
                    <a:pt x="2111" y="1083"/>
                    <a:pt x="2102" y="1080"/>
                    <a:pt x="2094" y="1079"/>
                  </a:cubicBezTo>
                  <a:cubicBezTo>
                    <a:pt x="2013" y="1056"/>
                    <a:pt x="1933" y="1027"/>
                    <a:pt x="1853" y="1000"/>
                  </a:cubicBezTo>
                  <a:cubicBezTo>
                    <a:pt x="1691" y="945"/>
                    <a:pt x="1527" y="896"/>
                    <a:pt x="1359" y="861"/>
                  </a:cubicBezTo>
                  <a:cubicBezTo>
                    <a:pt x="1181" y="822"/>
                    <a:pt x="998" y="798"/>
                    <a:pt x="816" y="798"/>
                  </a:cubicBezTo>
                  <a:cubicBezTo>
                    <a:pt x="682" y="798"/>
                    <a:pt x="548" y="811"/>
                    <a:pt x="416" y="841"/>
                  </a:cubicBezTo>
                  <a:cubicBezTo>
                    <a:pt x="308" y="866"/>
                    <a:pt x="129" y="901"/>
                    <a:pt x="68" y="1006"/>
                  </a:cubicBezTo>
                  <a:cubicBezTo>
                    <a:pt x="1" y="1121"/>
                    <a:pt x="82" y="1247"/>
                    <a:pt x="187" y="1298"/>
                  </a:cubicBezTo>
                  <a:cubicBezTo>
                    <a:pt x="331" y="1367"/>
                    <a:pt x="514" y="1385"/>
                    <a:pt x="670" y="1418"/>
                  </a:cubicBezTo>
                  <a:cubicBezTo>
                    <a:pt x="838" y="1454"/>
                    <a:pt x="1009" y="1489"/>
                    <a:pt x="1178" y="1528"/>
                  </a:cubicBezTo>
                  <a:cubicBezTo>
                    <a:pt x="1344" y="1569"/>
                    <a:pt x="1510" y="1616"/>
                    <a:pt x="1670" y="1677"/>
                  </a:cubicBezTo>
                  <a:cubicBezTo>
                    <a:pt x="1753" y="1708"/>
                    <a:pt x="1833" y="1745"/>
                    <a:pt x="1910" y="1785"/>
                  </a:cubicBezTo>
                  <a:cubicBezTo>
                    <a:pt x="1931" y="1796"/>
                    <a:pt x="1988" y="1822"/>
                    <a:pt x="2037" y="1850"/>
                  </a:cubicBezTo>
                  <a:cubicBezTo>
                    <a:pt x="2011" y="1850"/>
                    <a:pt x="1985" y="1851"/>
                    <a:pt x="1958" y="1851"/>
                  </a:cubicBezTo>
                  <a:cubicBezTo>
                    <a:pt x="1880" y="1851"/>
                    <a:pt x="1802" y="1849"/>
                    <a:pt x="1722" y="1845"/>
                  </a:cubicBezTo>
                  <a:cubicBezTo>
                    <a:pt x="1566" y="1837"/>
                    <a:pt x="1411" y="1817"/>
                    <a:pt x="1255" y="1809"/>
                  </a:cubicBezTo>
                  <a:cubicBezTo>
                    <a:pt x="1253" y="1809"/>
                    <a:pt x="1252" y="1809"/>
                    <a:pt x="1250" y="1809"/>
                  </a:cubicBezTo>
                  <a:cubicBezTo>
                    <a:pt x="1136" y="1809"/>
                    <a:pt x="1115" y="1987"/>
                    <a:pt x="1228" y="2016"/>
                  </a:cubicBezTo>
                  <a:cubicBezTo>
                    <a:pt x="1404" y="2059"/>
                    <a:pt x="1586" y="2072"/>
                    <a:pt x="1766" y="2077"/>
                  </a:cubicBezTo>
                  <a:cubicBezTo>
                    <a:pt x="1805" y="2078"/>
                    <a:pt x="1843" y="2078"/>
                    <a:pt x="1881" y="2078"/>
                  </a:cubicBezTo>
                  <a:cubicBezTo>
                    <a:pt x="1935" y="2078"/>
                    <a:pt x="1990" y="2077"/>
                    <a:pt x="2043" y="2075"/>
                  </a:cubicBezTo>
                  <a:cubicBezTo>
                    <a:pt x="2114" y="2073"/>
                    <a:pt x="2207" y="2078"/>
                    <a:pt x="2265" y="2031"/>
                  </a:cubicBezTo>
                  <a:cubicBezTo>
                    <a:pt x="2378" y="1940"/>
                    <a:pt x="2309" y="1797"/>
                    <a:pt x="2216" y="1725"/>
                  </a:cubicBezTo>
                  <a:cubicBezTo>
                    <a:pt x="2094" y="1631"/>
                    <a:pt x="1947" y="1565"/>
                    <a:pt x="1807" y="1506"/>
                  </a:cubicBezTo>
                  <a:cubicBezTo>
                    <a:pt x="1508" y="1381"/>
                    <a:pt x="1190" y="1312"/>
                    <a:pt x="874" y="1244"/>
                  </a:cubicBezTo>
                  <a:cubicBezTo>
                    <a:pt x="715" y="1209"/>
                    <a:pt x="558" y="1177"/>
                    <a:pt x="402" y="1140"/>
                  </a:cubicBezTo>
                  <a:cubicBezTo>
                    <a:pt x="381" y="1134"/>
                    <a:pt x="344" y="1117"/>
                    <a:pt x="314" y="1111"/>
                  </a:cubicBezTo>
                  <a:cubicBezTo>
                    <a:pt x="400" y="1079"/>
                    <a:pt x="488" y="1058"/>
                    <a:pt x="577" y="1046"/>
                  </a:cubicBezTo>
                  <a:cubicBezTo>
                    <a:pt x="652" y="1035"/>
                    <a:pt x="727" y="1030"/>
                    <a:pt x="803" y="1030"/>
                  </a:cubicBezTo>
                  <a:cubicBezTo>
                    <a:pt x="1067" y="1030"/>
                    <a:pt x="1332" y="1091"/>
                    <a:pt x="1583" y="1167"/>
                  </a:cubicBezTo>
                  <a:cubicBezTo>
                    <a:pt x="1760" y="1220"/>
                    <a:pt x="1934" y="1287"/>
                    <a:pt x="2115" y="1329"/>
                  </a:cubicBezTo>
                  <a:cubicBezTo>
                    <a:pt x="2174" y="1344"/>
                    <a:pt x="2250" y="1364"/>
                    <a:pt x="2320" y="1364"/>
                  </a:cubicBezTo>
                  <a:cubicBezTo>
                    <a:pt x="2393" y="1364"/>
                    <a:pt x="2460" y="1342"/>
                    <a:pt x="2494" y="1267"/>
                  </a:cubicBezTo>
                  <a:cubicBezTo>
                    <a:pt x="2551" y="1140"/>
                    <a:pt x="2467" y="1036"/>
                    <a:pt x="2364" y="973"/>
                  </a:cubicBezTo>
                  <a:cubicBezTo>
                    <a:pt x="2224" y="888"/>
                    <a:pt x="2071" y="822"/>
                    <a:pt x="1920" y="761"/>
                  </a:cubicBezTo>
                  <a:cubicBezTo>
                    <a:pt x="1602" y="631"/>
                    <a:pt x="1269" y="542"/>
                    <a:pt x="942" y="435"/>
                  </a:cubicBezTo>
                  <a:cubicBezTo>
                    <a:pt x="850" y="405"/>
                    <a:pt x="757" y="374"/>
                    <a:pt x="666" y="339"/>
                  </a:cubicBezTo>
                  <a:cubicBezTo>
                    <a:pt x="650" y="333"/>
                    <a:pt x="624" y="318"/>
                    <a:pt x="599" y="308"/>
                  </a:cubicBezTo>
                  <a:cubicBezTo>
                    <a:pt x="747" y="260"/>
                    <a:pt x="901" y="231"/>
                    <a:pt x="1057" y="226"/>
                  </a:cubicBezTo>
                  <a:cubicBezTo>
                    <a:pt x="1073" y="226"/>
                    <a:pt x="1089" y="226"/>
                    <a:pt x="1105" y="226"/>
                  </a:cubicBezTo>
                  <a:cubicBezTo>
                    <a:pt x="1454" y="226"/>
                    <a:pt x="1768" y="334"/>
                    <a:pt x="2079" y="487"/>
                  </a:cubicBezTo>
                  <a:cubicBezTo>
                    <a:pt x="2089" y="492"/>
                    <a:pt x="2100" y="494"/>
                    <a:pt x="2111" y="494"/>
                  </a:cubicBezTo>
                  <a:cubicBezTo>
                    <a:pt x="2168" y="494"/>
                    <a:pt x="2216" y="425"/>
                    <a:pt x="2165" y="376"/>
                  </a:cubicBezTo>
                  <a:cubicBezTo>
                    <a:pt x="1884" y="118"/>
                    <a:pt x="1490" y="0"/>
                    <a:pt x="110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43"/>
            <p:cNvSpPr/>
            <p:nvPr/>
          </p:nvSpPr>
          <p:spPr>
            <a:xfrm>
              <a:off x="5487193" y="707166"/>
              <a:ext cx="18141" cy="33423"/>
            </a:xfrm>
            <a:custGeom>
              <a:rect b="b" l="l" r="r" t="t"/>
              <a:pathLst>
                <a:path extrusionOk="0" h="842" w="457">
                  <a:moveTo>
                    <a:pt x="194" y="1"/>
                  </a:moveTo>
                  <a:cubicBezTo>
                    <a:pt x="135" y="1"/>
                    <a:pt x="73" y="34"/>
                    <a:pt x="37" y="80"/>
                  </a:cubicBezTo>
                  <a:cubicBezTo>
                    <a:pt x="0" y="125"/>
                    <a:pt x="0" y="191"/>
                    <a:pt x="7" y="247"/>
                  </a:cubicBezTo>
                  <a:cubicBezTo>
                    <a:pt x="15" y="322"/>
                    <a:pt x="38" y="396"/>
                    <a:pt x="50" y="471"/>
                  </a:cubicBezTo>
                  <a:cubicBezTo>
                    <a:pt x="71" y="594"/>
                    <a:pt x="85" y="718"/>
                    <a:pt x="86" y="842"/>
                  </a:cubicBezTo>
                  <a:lnTo>
                    <a:pt x="203" y="690"/>
                  </a:lnTo>
                  <a:cubicBezTo>
                    <a:pt x="289" y="573"/>
                    <a:pt x="373" y="457"/>
                    <a:pt x="457" y="341"/>
                  </a:cubicBezTo>
                  <a:cubicBezTo>
                    <a:pt x="427" y="297"/>
                    <a:pt x="404" y="244"/>
                    <a:pt x="384" y="200"/>
                  </a:cubicBezTo>
                  <a:cubicBezTo>
                    <a:pt x="360" y="146"/>
                    <a:pt x="334" y="78"/>
                    <a:pt x="289" y="37"/>
                  </a:cubicBezTo>
                  <a:cubicBezTo>
                    <a:pt x="262" y="12"/>
                    <a:pt x="229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43"/>
            <p:cNvSpPr/>
            <p:nvPr/>
          </p:nvSpPr>
          <p:spPr>
            <a:xfrm>
              <a:off x="5423562" y="713517"/>
              <a:ext cx="36480" cy="73793"/>
            </a:xfrm>
            <a:custGeom>
              <a:rect b="b" l="l" r="r" t="t"/>
              <a:pathLst>
                <a:path extrusionOk="0" h="1859" w="919">
                  <a:moveTo>
                    <a:pt x="418" y="0"/>
                  </a:moveTo>
                  <a:cubicBezTo>
                    <a:pt x="314" y="0"/>
                    <a:pt x="257" y="90"/>
                    <a:pt x="250" y="189"/>
                  </a:cubicBezTo>
                  <a:cubicBezTo>
                    <a:pt x="238" y="331"/>
                    <a:pt x="246" y="470"/>
                    <a:pt x="229" y="613"/>
                  </a:cubicBezTo>
                  <a:cubicBezTo>
                    <a:pt x="190" y="914"/>
                    <a:pt x="105" y="1197"/>
                    <a:pt x="1" y="1481"/>
                  </a:cubicBezTo>
                  <a:cubicBezTo>
                    <a:pt x="246" y="1607"/>
                    <a:pt x="491" y="1734"/>
                    <a:pt x="737" y="1859"/>
                  </a:cubicBezTo>
                  <a:cubicBezTo>
                    <a:pt x="798" y="1788"/>
                    <a:pt x="859" y="1717"/>
                    <a:pt x="918" y="1645"/>
                  </a:cubicBezTo>
                  <a:cubicBezTo>
                    <a:pt x="913" y="1636"/>
                    <a:pt x="908" y="1626"/>
                    <a:pt x="906" y="1615"/>
                  </a:cubicBezTo>
                  <a:cubicBezTo>
                    <a:pt x="872" y="1464"/>
                    <a:pt x="874" y="1299"/>
                    <a:pt x="862" y="1146"/>
                  </a:cubicBezTo>
                  <a:cubicBezTo>
                    <a:pt x="851" y="996"/>
                    <a:pt x="835" y="846"/>
                    <a:pt x="813" y="698"/>
                  </a:cubicBezTo>
                  <a:cubicBezTo>
                    <a:pt x="792" y="564"/>
                    <a:pt x="766" y="427"/>
                    <a:pt x="714" y="299"/>
                  </a:cubicBezTo>
                  <a:cubicBezTo>
                    <a:pt x="668" y="187"/>
                    <a:pt x="581" y="25"/>
                    <a:pt x="447" y="3"/>
                  </a:cubicBezTo>
                  <a:cubicBezTo>
                    <a:pt x="437" y="1"/>
                    <a:pt x="427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43"/>
            <p:cNvSpPr/>
            <p:nvPr/>
          </p:nvSpPr>
          <p:spPr>
            <a:xfrm>
              <a:off x="5361241" y="703554"/>
              <a:ext cx="31319" cy="48229"/>
            </a:xfrm>
            <a:custGeom>
              <a:rect b="b" l="l" r="r" t="t"/>
              <a:pathLst>
                <a:path extrusionOk="0" h="1215" w="789">
                  <a:moveTo>
                    <a:pt x="584" y="1"/>
                  </a:moveTo>
                  <a:cubicBezTo>
                    <a:pt x="567" y="1"/>
                    <a:pt x="552" y="16"/>
                    <a:pt x="528" y="38"/>
                  </a:cubicBezTo>
                  <a:cubicBezTo>
                    <a:pt x="492" y="71"/>
                    <a:pt x="456" y="109"/>
                    <a:pt x="424" y="143"/>
                  </a:cubicBezTo>
                  <a:cubicBezTo>
                    <a:pt x="355" y="215"/>
                    <a:pt x="297" y="293"/>
                    <a:pt x="245" y="374"/>
                  </a:cubicBezTo>
                  <a:cubicBezTo>
                    <a:pt x="137" y="542"/>
                    <a:pt x="66" y="721"/>
                    <a:pt x="8" y="910"/>
                  </a:cubicBezTo>
                  <a:cubicBezTo>
                    <a:pt x="6" y="917"/>
                    <a:pt x="3" y="920"/>
                    <a:pt x="0" y="928"/>
                  </a:cubicBezTo>
                  <a:cubicBezTo>
                    <a:pt x="187" y="1022"/>
                    <a:pt x="374" y="1120"/>
                    <a:pt x="560" y="1215"/>
                  </a:cubicBezTo>
                  <a:cubicBezTo>
                    <a:pt x="571" y="1182"/>
                    <a:pt x="583" y="1148"/>
                    <a:pt x="595" y="1115"/>
                  </a:cubicBezTo>
                  <a:cubicBezTo>
                    <a:pt x="612" y="1065"/>
                    <a:pt x="628" y="1015"/>
                    <a:pt x="644" y="965"/>
                  </a:cubicBezTo>
                  <a:cubicBezTo>
                    <a:pt x="676" y="855"/>
                    <a:pt x="706" y="742"/>
                    <a:pt x="728" y="631"/>
                  </a:cubicBezTo>
                  <a:cubicBezTo>
                    <a:pt x="767" y="435"/>
                    <a:pt x="788" y="177"/>
                    <a:pt x="627" y="26"/>
                  </a:cubicBezTo>
                  <a:cubicBezTo>
                    <a:pt x="608" y="8"/>
                    <a:pt x="59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43"/>
            <p:cNvSpPr/>
            <p:nvPr/>
          </p:nvSpPr>
          <p:spPr>
            <a:xfrm>
              <a:off x="5280184" y="418187"/>
              <a:ext cx="257779" cy="351896"/>
            </a:xfrm>
            <a:custGeom>
              <a:rect b="b" l="l" r="r" t="t"/>
              <a:pathLst>
                <a:path extrusionOk="0" h="8865" w="6494">
                  <a:moveTo>
                    <a:pt x="3160" y="2573"/>
                  </a:moveTo>
                  <a:cubicBezTo>
                    <a:pt x="3191" y="2573"/>
                    <a:pt x="3222" y="2580"/>
                    <a:pt x="3250" y="2594"/>
                  </a:cubicBezTo>
                  <a:cubicBezTo>
                    <a:pt x="3297" y="2617"/>
                    <a:pt x="3337" y="2661"/>
                    <a:pt x="3360" y="2708"/>
                  </a:cubicBezTo>
                  <a:cubicBezTo>
                    <a:pt x="3399" y="2785"/>
                    <a:pt x="3422" y="2884"/>
                    <a:pt x="3411" y="2973"/>
                  </a:cubicBezTo>
                  <a:cubicBezTo>
                    <a:pt x="3410" y="3000"/>
                    <a:pt x="3403" y="3028"/>
                    <a:pt x="3394" y="3052"/>
                  </a:cubicBezTo>
                  <a:cubicBezTo>
                    <a:pt x="3369" y="3113"/>
                    <a:pt x="3323" y="3169"/>
                    <a:pt x="3268" y="3200"/>
                  </a:cubicBezTo>
                  <a:cubicBezTo>
                    <a:pt x="3265" y="3202"/>
                    <a:pt x="3263" y="3205"/>
                    <a:pt x="3259" y="3206"/>
                  </a:cubicBezTo>
                  <a:cubicBezTo>
                    <a:pt x="3225" y="3226"/>
                    <a:pt x="3184" y="3236"/>
                    <a:pt x="3143" y="3236"/>
                  </a:cubicBezTo>
                  <a:cubicBezTo>
                    <a:pt x="3121" y="3236"/>
                    <a:pt x="3100" y="3233"/>
                    <a:pt x="3079" y="3227"/>
                  </a:cubicBezTo>
                  <a:cubicBezTo>
                    <a:pt x="2952" y="3186"/>
                    <a:pt x="2889" y="3050"/>
                    <a:pt x="2901" y="2924"/>
                  </a:cubicBezTo>
                  <a:cubicBezTo>
                    <a:pt x="2913" y="2826"/>
                    <a:pt x="2943" y="2711"/>
                    <a:pt x="3014" y="2639"/>
                  </a:cubicBezTo>
                  <a:cubicBezTo>
                    <a:pt x="3025" y="2625"/>
                    <a:pt x="3038" y="2615"/>
                    <a:pt x="3052" y="2606"/>
                  </a:cubicBezTo>
                  <a:cubicBezTo>
                    <a:pt x="3085" y="2584"/>
                    <a:pt x="3122" y="2573"/>
                    <a:pt x="3160" y="2573"/>
                  </a:cubicBezTo>
                  <a:close/>
                  <a:moveTo>
                    <a:pt x="5233" y="2736"/>
                  </a:moveTo>
                  <a:cubicBezTo>
                    <a:pt x="5264" y="2736"/>
                    <a:pt x="5296" y="2744"/>
                    <a:pt x="5326" y="2758"/>
                  </a:cubicBezTo>
                  <a:cubicBezTo>
                    <a:pt x="5373" y="2780"/>
                    <a:pt x="5411" y="2825"/>
                    <a:pt x="5435" y="2872"/>
                  </a:cubicBezTo>
                  <a:cubicBezTo>
                    <a:pt x="5484" y="2973"/>
                    <a:pt x="5509" y="3108"/>
                    <a:pt x="5466" y="3217"/>
                  </a:cubicBezTo>
                  <a:cubicBezTo>
                    <a:pt x="5441" y="3277"/>
                    <a:pt x="5398" y="3332"/>
                    <a:pt x="5341" y="3363"/>
                  </a:cubicBezTo>
                  <a:cubicBezTo>
                    <a:pt x="5337" y="3364"/>
                    <a:pt x="5334" y="3369"/>
                    <a:pt x="5331" y="3370"/>
                  </a:cubicBezTo>
                  <a:cubicBezTo>
                    <a:pt x="5298" y="3389"/>
                    <a:pt x="5258" y="3400"/>
                    <a:pt x="5217" y="3400"/>
                  </a:cubicBezTo>
                  <a:cubicBezTo>
                    <a:pt x="5196" y="3400"/>
                    <a:pt x="5174" y="3397"/>
                    <a:pt x="5154" y="3390"/>
                  </a:cubicBezTo>
                  <a:cubicBezTo>
                    <a:pt x="5027" y="3351"/>
                    <a:pt x="4962" y="3216"/>
                    <a:pt x="4977" y="3087"/>
                  </a:cubicBezTo>
                  <a:cubicBezTo>
                    <a:pt x="4989" y="2973"/>
                    <a:pt x="5027" y="2837"/>
                    <a:pt x="5128" y="2769"/>
                  </a:cubicBezTo>
                  <a:cubicBezTo>
                    <a:pt x="5159" y="2747"/>
                    <a:pt x="5196" y="2736"/>
                    <a:pt x="5233" y="2736"/>
                  </a:cubicBezTo>
                  <a:close/>
                  <a:moveTo>
                    <a:pt x="3849" y="2957"/>
                  </a:moveTo>
                  <a:cubicBezTo>
                    <a:pt x="3888" y="2957"/>
                    <a:pt x="3926" y="2978"/>
                    <a:pt x="3935" y="3024"/>
                  </a:cubicBezTo>
                  <a:cubicBezTo>
                    <a:pt x="3942" y="3051"/>
                    <a:pt x="3948" y="3076"/>
                    <a:pt x="3956" y="3102"/>
                  </a:cubicBezTo>
                  <a:cubicBezTo>
                    <a:pt x="3959" y="3112"/>
                    <a:pt x="3963" y="3123"/>
                    <a:pt x="3967" y="3134"/>
                  </a:cubicBezTo>
                  <a:cubicBezTo>
                    <a:pt x="3968" y="3136"/>
                    <a:pt x="3972" y="3149"/>
                    <a:pt x="3973" y="3152"/>
                  </a:cubicBezTo>
                  <a:cubicBezTo>
                    <a:pt x="3979" y="3167"/>
                    <a:pt x="3988" y="3180"/>
                    <a:pt x="3995" y="3193"/>
                  </a:cubicBezTo>
                  <a:cubicBezTo>
                    <a:pt x="3997" y="3196"/>
                    <a:pt x="3997" y="3196"/>
                    <a:pt x="3998" y="3197"/>
                  </a:cubicBezTo>
                  <a:lnTo>
                    <a:pt x="4000" y="3199"/>
                  </a:lnTo>
                  <a:cubicBezTo>
                    <a:pt x="4005" y="3206"/>
                    <a:pt x="4013" y="3212"/>
                    <a:pt x="4019" y="3219"/>
                  </a:cubicBezTo>
                  <a:cubicBezTo>
                    <a:pt x="4020" y="3221"/>
                    <a:pt x="4028" y="3227"/>
                    <a:pt x="4033" y="3232"/>
                  </a:cubicBezTo>
                  <a:cubicBezTo>
                    <a:pt x="4035" y="3233"/>
                    <a:pt x="4046" y="3243"/>
                    <a:pt x="4049" y="3244"/>
                  </a:cubicBezTo>
                  <a:cubicBezTo>
                    <a:pt x="4056" y="3248"/>
                    <a:pt x="4065" y="3253"/>
                    <a:pt x="4072" y="3256"/>
                  </a:cubicBezTo>
                  <a:cubicBezTo>
                    <a:pt x="4075" y="3258"/>
                    <a:pt x="4085" y="3263"/>
                    <a:pt x="4089" y="3265"/>
                  </a:cubicBezTo>
                  <a:cubicBezTo>
                    <a:pt x="4103" y="3271"/>
                    <a:pt x="4118" y="3276"/>
                    <a:pt x="4133" y="3279"/>
                  </a:cubicBezTo>
                  <a:cubicBezTo>
                    <a:pt x="4135" y="3280"/>
                    <a:pt x="4149" y="3281"/>
                    <a:pt x="4150" y="3282"/>
                  </a:cubicBezTo>
                  <a:cubicBezTo>
                    <a:pt x="4155" y="3282"/>
                    <a:pt x="4160" y="3284"/>
                    <a:pt x="4165" y="3284"/>
                  </a:cubicBezTo>
                  <a:cubicBezTo>
                    <a:pt x="4174" y="3284"/>
                    <a:pt x="4182" y="3282"/>
                    <a:pt x="4192" y="3282"/>
                  </a:cubicBezTo>
                  <a:cubicBezTo>
                    <a:pt x="4193" y="3282"/>
                    <a:pt x="4193" y="3282"/>
                    <a:pt x="4196" y="3284"/>
                  </a:cubicBezTo>
                  <a:cubicBezTo>
                    <a:pt x="4196" y="3282"/>
                    <a:pt x="4196" y="3282"/>
                    <a:pt x="4197" y="3282"/>
                  </a:cubicBezTo>
                  <a:cubicBezTo>
                    <a:pt x="4207" y="3280"/>
                    <a:pt x="4218" y="3279"/>
                    <a:pt x="4228" y="3276"/>
                  </a:cubicBezTo>
                  <a:cubicBezTo>
                    <a:pt x="4229" y="3275"/>
                    <a:pt x="4240" y="3272"/>
                    <a:pt x="4245" y="3270"/>
                  </a:cubicBezTo>
                  <a:cubicBezTo>
                    <a:pt x="4251" y="3265"/>
                    <a:pt x="4260" y="3260"/>
                    <a:pt x="4264" y="3259"/>
                  </a:cubicBezTo>
                  <a:cubicBezTo>
                    <a:pt x="4271" y="3255"/>
                    <a:pt x="4279" y="3249"/>
                    <a:pt x="4285" y="3245"/>
                  </a:cubicBezTo>
                  <a:cubicBezTo>
                    <a:pt x="4286" y="3244"/>
                    <a:pt x="4286" y="3244"/>
                    <a:pt x="4289" y="3244"/>
                  </a:cubicBezTo>
                  <a:lnTo>
                    <a:pt x="4291" y="3240"/>
                  </a:lnTo>
                  <a:cubicBezTo>
                    <a:pt x="4297" y="3234"/>
                    <a:pt x="4304" y="3229"/>
                    <a:pt x="4311" y="3223"/>
                  </a:cubicBezTo>
                  <a:cubicBezTo>
                    <a:pt x="4316" y="3219"/>
                    <a:pt x="4320" y="3213"/>
                    <a:pt x="4323" y="3209"/>
                  </a:cubicBezTo>
                  <a:lnTo>
                    <a:pt x="4330" y="3203"/>
                  </a:lnTo>
                  <a:cubicBezTo>
                    <a:pt x="4331" y="3201"/>
                    <a:pt x="4332" y="3199"/>
                    <a:pt x="4333" y="3198"/>
                  </a:cubicBezTo>
                  <a:cubicBezTo>
                    <a:pt x="4342" y="3185"/>
                    <a:pt x="4349" y="3172"/>
                    <a:pt x="4356" y="3159"/>
                  </a:cubicBezTo>
                  <a:cubicBezTo>
                    <a:pt x="4357" y="3154"/>
                    <a:pt x="4361" y="3144"/>
                    <a:pt x="4362" y="3141"/>
                  </a:cubicBezTo>
                  <a:cubicBezTo>
                    <a:pt x="4365" y="3132"/>
                    <a:pt x="4368" y="3123"/>
                    <a:pt x="4369" y="3113"/>
                  </a:cubicBezTo>
                  <a:cubicBezTo>
                    <a:pt x="4370" y="3110"/>
                    <a:pt x="4370" y="3109"/>
                    <a:pt x="4370" y="3107"/>
                  </a:cubicBezTo>
                  <a:lnTo>
                    <a:pt x="4370" y="3104"/>
                  </a:lnTo>
                  <a:cubicBezTo>
                    <a:pt x="4372" y="3088"/>
                    <a:pt x="4374" y="3072"/>
                    <a:pt x="4377" y="3055"/>
                  </a:cubicBezTo>
                  <a:cubicBezTo>
                    <a:pt x="4382" y="3016"/>
                    <a:pt x="4424" y="2979"/>
                    <a:pt x="4458" y="2972"/>
                  </a:cubicBezTo>
                  <a:cubicBezTo>
                    <a:pt x="4471" y="2969"/>
                    <a:pt x="4481" y="2968"/>
                    <a:pt x="4491" y="2968"/>
                  </a:cubicBezTo>
                  <a:cubicBezTo>
                    <a:pt x="4500" y="2968"/>
                    <a:pt x="4510" y="2969"/>
                    <a:pt x="4523" y="2972"/>
                  </a:cubicBezTo>
                  <a:cubicBezTo>
                    <a:pt x="4576" y="2983"/>
                    <a:pt x="4605" y="3035"/>
                    <a:pt x="4609" y="3086"/>
                  </a:cubicBezTo>
                  <a:cubicBezTo>
                    <a:pt x="4620" y="3197"/>
                    <a:pt x="4550" y="3322"/>
                    <a:pt x="4472" y="3395"/>
                  </a:cubicBezTo>
                  <a:cubicBezTo>
                    <a:pt x="4426" y="3437"/>
                    <a:pt x="4370" y="3471"/>
                    <a:pt x="4311" y="3490"/>
                  </a:cubicBezTo>
                  <a:cubicBezTo>
                    <a:pt x="4266" y="3506"/>
                    <a:pt x="4223" y="3514"/>
                    <a:pt x="4178" y="3514"/>
                  </a:cubicBezTo>
                  <a:cubicBezTo>
                    <a:pt x="4173" y="3514"/>
                    <a:pt x="4167" y="3514"/>
                    <a:pt x="4161" y="3513"/>
                  </a:cubicBezTo>
                  <a:cubicBezTo>
                    <a:pt x="4051" y="3507"/>
                    <a:pt x="3945" y="3461"/>
                    <a:pt x="3868" y="3381"/>
                  </a:cubicBezTo>
                  <a:cubicBezTo>
                    <a:pt x="3826" y="3340"/>
                    <a:pt x="3796" y="3292"/>
                    <a:pt x="3775" y="3238"/>
                  </a:cubicBezTo>
                  <a:cubicBezTo>
                    <a:pt x="3771" y="3229"/>
                    <a:pt x="3769" y="3222"/>
                    <a:pt x="3765" y="3212"/>
                  </a:cubicBezTo>
                  <a:cubicBezTo>
                    <a:pt x="3749" y="3160"/>
                    <a:pt x="3749" y="3106"/>
                    <a:pt x="3749" y="3050"/>
                  </a:cubicBezTo>
                  <a:cubicBezTo>
                    <a:pt x="3748" y="2990"/>
                    <a:pt x="3800" y="2957"/>
                    <a:pt x="3849" y="2957"/>
                  </a:cubicBezTo>
                  <a:close/>
                  <a:moveTo>
                    <a:pt x="4225" y="1"/>
                  </a:moveTo>
                  <a:cubicBezTo>
                    <a:pt x="3896" y="1"/>
                    <a:pt x="3566" y="78"/>
                    <a:pt x="3274" y="229"/>
                  </a:cubicBezTo>
                  <a:cubicBezTo>
                    <a:pt x="2951" y="396"/>
                    <a:pt x="2657" y="664"/>
                    <a:pt x="2487" y="992"/>
                  </a:cubicBezTo>
                  <a:cubicBezTo>
                    <a:pt x="2457" y="1050"/>
                    <a:pt x="2431" y="1113"/>
                    <a:pt x="2409" y="1175"/>
                  </a:cubicBezTo>
                  <a:cubicBezTo>
                    <a:pt x="2375" y="1269"/>
                    <a:pt x="2354" y="1367"/>
                    <a:pt x="2343" y="1467"/>
                  </a:cubicBezTo>
                  <a:cubicBezTo>
                    <a:pt x="2327" y="1617"/>
                    <a:pt x="2332" y="1768"/>
                    <a:pt x="2344" y="1919"/>
                  </a:cubicBezTo>
                  <a:cubicBezTo>
                    <a:pt x="2358" y="2088"/>
                    <a:pt x="2383" y="2255"/>
                    <a:pt x="2400" y="2424"/>
                  </a:cubicBezTo>
                  <a:cubicBezTo>
                    <a:pt x="2432" y="2707"/>
                    <a:pt x="2440" y="2988"/>
                    <a:pt x="2420" y="3273"/>
                  </a:cubicBezTo>
                  <a:cubicBezTo>
                    <a:pt x="2385" y="3817"/>
                    <a:pt x="2265" y="4356"/>
                    <a:pt x="2063" y="4863"/>
                  </a:cubicBezTo>
                  <a:cubicBezTo>
                    <a:pt x="1860" y="5379"/>
                    <a:pt x="1581" y="5864"/>
                    <a:pt x="1220" y="6289"/>
                  </a:cubicBezTo>
                  <a:cubicBezTo>
                    <a:pt x="906" y="6661"/>
                    <a:pt x="502" y="7004"/>
                    <a:pt x="1" y="7059"/>
                  </a:cubicBezTo>
                  <a:cubicBezTo>
                    <a:pt x="131" y="7126"/>
                    <a:pt x="259" y="7195"/>
                    <a:pt x="389" y="7263"/>
                  </a:cubicBezTo>
                  <a:cubicBezTo>
                    <a:pt x="877" y="7518"/>
                    <a:pt x="1366" y="7770"/>
                    <a:pt x="1856" y="8022"/>
                  </a:cubicBezTo>
                  <a:cubicBezTo>
                    <a:pt x="1894" y="7816"/>
                    <a:pt x="1983" y="7616"/>
                    <a:pt x="2097" y="7441"/>
                  </a:cubicBezTo>
                  <a:cubicBezTo>
                    <a:pt x="2197" y="7285"/>
                    <a:pt x="2333" y="7113"/>
                    <a:pt x="2491" y="7016"/>
                  </a:cubicBezTo>
                  <a:cubicBezTo>
                    <a:pt x="2534" y="6990"/>
                    <a:pt x="2576" y="6978"/>
                    <a:pt x="2616" y="6978"/>
                  </a:cubicBezTo>
                  <a:cubicBezTo>
                    <a:pt x="2768" y="6978"/>
                    <a:pt x="2888" y="7146"/>
                    <a:pt x="2943" y="7289"/>
                  </a:cubicBezTo>
                  <a:cubicBezTo>
                    <a:pt x="3021" y="7492"/>
                    <a:pt x="2996" y="7719"/>
                    <a:pt x="2958" y="7929"/>
                  </a:cubicBezTo>
                  <a:cubicBezTo>
                    <a:pt x="2937" y="8036"/>
                    <a:pt x="2911" y="8144"/>
                    <a:pt x="2880" y="8249"/>
                  </a:cubicBezTo>
                  <a:cubicBezTo>
                    <a:pt x="2858" y="8330"/>
                    <a:pt x="2837" y="8427"/>
                    <a:pt x="2792" y="8503"/>
                  </a:cubicBezTo>
                  <a:cubicBezTo>
                    <a:pt x="3020" y="8620"/>
                    <a:pt x="3247" y="8734"/>
                    <a:pt x="3474" y="8852"/>
                  </a:cubicBezTo>
                  <a:cubicBezTo>
                    <a:pt x="3536" y="8552"/>
                    <a:pt x="3612" y="8249"/>
                    <a:pt x="3632" y="7945"/>
                  </a:cubicBezTo>
                  <a:cubicBezTo>
                    <a:pt x="3646" y="7737"/>
                    <a:pt x="3602" y="7454"/>
                    <a:pt x="3801" y="7320"/>
                  </a:cubicBezTo>
                  <a:cubicBezTo>
                    <a:pt x="3849" y="7287"/>
                    <a:pt x="3899" y="7274"/>
                    <a:pt x="3949" y="7274"/>
                  </a:cubicBezTo>
                  <a:cubicBezTo>
                    <a:pt x="4105" y="7274"/>
                    <a:pt x="4261" y="7407"/>
                    <a:pt x="4352" y="7523"/>
                  </a:cubicBezTo>
                  <a:cubicBezTo>
                    <a:pt x="4504" y="7716"/>
                    <a:pt x="4573" y="7962"/>
                    <a:pt x="4619" y="8200"/>
                  </a:cubicBezTo>
                  <a:cubicBezTo>
                    <a:pt x="4646" y="8332"/>
                    <a:pt x="4666" y="8468"/>
                    <a:pt x="4682" y="8602"/>
                  </a:cubicBezTo>
                  <a:cubicBezTo>
                    <a:pt x="4693" y="8686"/>
                    <a:pt x="4706" y="8776"/>
                    <a:pt x="4712" y="8864"/>
                  </a:cubicBezTo>
                  <a:cubicBezTo>
                    <a:pt x="4864" y="8680"/>
                    <a:pt x="5013" y="8493"/>
                    <a:pt x="5160" y="8304"/>
                  </a:cubicBezTo>
                  <a:cubicBezTo>
                    <a:pt x="5141" y="8290"/>
                    <a:pt x="5128" y="8269"/>
                    <a:pt x="5125" y="8237"/>
                  </a:cubicBezTo>
                  <a:cubicBezTo>
                    <a:pt x="5114" y="8045"/>
                    <a:pt x="5083" y="7857"/>
                    <a:pt x="5045" y="7669"/>
                  </a:cubicBezTo>
                  <a:cubicBezTo>
                    <a:pt x="5011" y="7500"/>
                    <a:pt x="5010" y="7313"/>
                    <a:pt x="5159" y="7198"/>
                  </a:cubicBezTo>
                  <a:cubicBezTo>
                    <a:pt x="5216" y="7155"/>
                    <a:pt x="5285" y="7134"/>
                    <a:pt x="5354" y="7134"/>
                  </a:cubicBezTo>
                  <a:cubicBezTo>
                    <a:pt x="5428" y="7134"/>
                    <a:pt x="5502" y="7158"/>
                    <a:pt x="5563" y="7201"/>
                  </a:cubicBezTo>
                  <a:cubicBezTo>
                    <a:pt x="5629" y="7248"/>
                    <a:pt x="5683" y="7301"/>
                    <a:pt x="5733" y="7365"/>
                  </a:cubicBezTo>
                  <a:cubicBezTo>
                    <a:pt x="5751" y="7390"/>
                    <a:pt x="5774" y="7417"/>
                    <a:pt x="5794" y="7446"/>
                  </a:cubicBezTo>
                  <a:cubicBezTo>
                    <a:pt x="6037" y="7094"/>
                    <a:pt x="6274" y="6735"/>
                    <a:pt x="6493" y="6368"/>
                  </a:cubicBezTo>
                  <a:cubicBezTo>
                    <a:pt x="6166" y="5763"/>
                    <a:pt x="6132" y="5114"/>
                    <a:pt x="6177" y="4457"/>
                  </a:cubicBezTo>
                  <a:cubicBezTo>
                    <a:pt x="6221" y="3821"/>
                    <a:pt x="6343" y="3176"/>
                    <a:pt x="6352" y="2554"/>
                  </a:cubicBezTo>
                  <a:cubicBezTo>
                    <a:pt x="6355" y="2269"/>
                    <a:pt x="6332" y="1982"/>
                    <a:pt x="6265" y="1707"/>
                  </a:cubicBezTo>
                  <a:cubicBezTo>
                    <a:pt x="6247" y="1629"/>
                    <a:pt x="6225" y="1552"/>
                    <a:pt x="6199" y="1477"/>
                  </a:cubicBezTo>
                  <a:cubicBezTo>
                    <a:pt x="6139" y="1297"/>
                    <a:pt x="6059" y="1125"/>
                    <a:pt x="5952" y="963"/>
                  </a:cubicBezTo>
                  <a:cubicBezTo>
                    <a:pt x="5677" y="545"/>
                    <a:pt x="5256" y="218"/>
                    <a:pt x="4776" y="79"/>
                  </a:cubicBezTo>
                  <a:cubicBezTo>
                    <a:pt x="4627" y="35"/>
                    <a:pt x="4472" y="13"/>
                    <a:pt x="4317" y="5"/>
                  </a:cubicBezTo>
                  <a:cubicBezTo>
                    <a:pt x="4305" y="12"/>
                    <a:pt x="4290" y="16"/>
                    <a:pt x="4276" y="16"/>
                  </a:cubicBezTo>
                  <a:cubicBezTo>
                    <a:pt x="4260" y="16"/>
                    <a:pt x="4244" y="11"/>
                    <a:pt x="4231" y="1"/>
                  </a:cubicBezTo>
                  <a:cubicBezTo>
                    <a:pt x="4229" y="1"/>
                    <a:pt x="4227" y="1"/>
                    <a:pt x="4225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43"/>
            <p:cNvSpPr/>
            <p:nvPr/>
          </p:nvSpPr>
          <p:spPr>
            <a:xfrm>
              <a:off x="5372237" y="453912"/>
              <a:ext cx="161598" cy="34376"/>
            </a:xfrm>
            <a:custGeom>
              <a:rect b="b" l="l" r="r" t="t"/>
              <a:pathLst>
                <a:path extrusionOk="0" h="866" w="4071">
                  <a:moveTo>
                    <a:pt x="88" y="1"/>
                  </a:moveTo>
                  <a:cubicBezTo>
                    <a:pt x="46" y="1"/>
                    <a:pt x="0" y="39"/>
                    <a:pt x="17" y="87"/>
                  </a:cubicBezTo>
                  <a:cubicBezTo>
                    <a:pt x="76" y="262"/>
                    <a:pt x="153" y="449"/>
                    <a:pt x="325" y="543"/>
                  </a:cubicBezTo>
                  <a:cubicBezTo>
                    <a:pt x="383" y="575"/>
                    <a:pt x="443" y="589"/>
                    <a:pt x="503" y="589"/>
                  </a:cubicBezTo>
                  <a:cubicBezTo>
                    <a:pt x="614" y="589"/>
                    <a:pt x="724" y="540"/>
                    <a:pt x="819" y="470"/>
                  </a:cubicBezTo>
                  <a:cubicBezTo>
                    <a:pt x="883" y="422"/>
                    <a:pt x="962" y="326"/>
                    <a:pt x="1044" y="309"/>
                  </a:cubicBezTo>
                  <a:cubicBezTo>
                    <a:pt x="1048" y="308"/>
                    <a:pt x="1052" y="307"/>
                    <a:pt x="1055" y="307"/>
                  </a:cubicBezTo>
                  <a:cubicBezTo>
                    <a:pt x="1125" y="307"/>
                    <a:pt x="1143" y="450"/>
                    <a:pt x="1176" y="504"/>
                  </a:cubicBezTo>
                  <a:cubicBezTo>
                    <a:pt x="1258" y="639"/>
                    <a:pt x="1410" y="717"/>
                    <a:pt x="1564" y="725"/>
                  </a:cubicBezTo>
                  <a:cubicBezTo>
                    <a:pt x="1574" y="726"/>
                    <a:pt x="1583" y="726"/>
                    <a:pt x="1592" y="726"/>
                  </a:cubicBezTo>
                  <a:cubicBezTo>
                    <a:pt x="1745" y="726"/>
                    <a:pt x="1881" y="654"/>
                    <a:pt x="1967" y="526"/>
                  </a:cubicBezTo>
                  <a:cubicBezTo>
                    <a:pt x="2017" y="457"/>
                    <a:pt x="2064" y="314"/>
                    <a:pt x="2158" y="291"/>
                  </a:cubicBezTo>
                  <a:cubicBezTo>
                    <a:pt x="2163" y="290"/>
                    <a:pt x="2169" y="289"/>
                    <a:pt x="2174" y="289"/>
                  </a:cubicBezTo>
                  <a:cubicBezTo>
                    <a:pt x="2260" y="289"/>
                    <a:pt x="2328" y="467"/>
                    <a:pt x="2374" y="529"/>
                  </a:cubicBezTo>
                  <a:cubicBezTo>
                    <a:pt x="2463" y="652"/>
                    <a:pt x="2586" y="763"/>
                    <a:pt x="2744" y="763"/>
                  </a:cubicBezTo>
                  <a:cubicBezTo>
                    <a:pt x="2757" y="763"/>
                    <a:pt x="2770" y="762"/>
                    <a:pt x="2784" y="761"/>
                  </a:cubicBezTo>
                  <a:cubicBezTo>
                    <a:pt x="2962" y="740"/>
                    <a:pt x="3063" y="595"/>
                    <a:pt x="3191" y="491"/>
                  </a:cubicBezTo>
                  <a:cubicBezTo>
                    <a:pt x="3206" y="479"/>
                    <a:pt x="3221" y="464"/>
                    <a:pt x="3238" y="459"/>
                  </a:cubicBezTo>
                  <a:cubicBezTo>
                    <a:pt x="3250" y="455"/>
                    <a:pt x="3259" y="453"/>
                    <a:pt x="3266" y="453"/>
                  </a:cubicBezTo>
                  <a:cubicBezTo>
                    <a:pt x="3287" y="453"/>
                    <a:pt x="3287" y="471"/>
                    <a:pt x="3299" y="498"/>
                  </a:cubicBezTo>
                  <a:cubicBezTo>
                    <a:pt x="3318" y="535"/>
                    <a:pt x="3321" y="579"/>
                    <a:pt x="3337" y="618"/>
                  </a:cubicBezTo>
                  <a:cubicBezTo>
                    <a:pt x="3371" y="698"/>
                    <a:pt x="3433" y="764"/>
                    <a:pt x="3508" y="806"/>
                  </a:cubicBezTo>
                  <a:cubicBezTo>
                    <a:pt x="3576" y="844"/>
                    <a:pt x="3656" y="865"/>
                    <a:pt x="3735" y="865"/>
                  </a:cubicBezTo>
                  <a:cubicBezTo>
                    <a:pt x="3834" y="865"/>
                    <a:pt x="3931" y="832"/>
                    <a:pt x="4001" y="759"/>
                  </a:cubicBezTo>
                  <a:cubicBezTo>
                    <a:pt x="4071" y="688"/>
                    <a:pt x="4009" y="568"/>
                    <a:pt x="3924" y="568"/>
                  </a:cubicBezTo>
                  <a:cubicBezTo>
                    <a:pt x="3906" y="568"/>
                    <a:pt x="3886" y="574"/>
                    <a:pt x="3867" y="587"/>
                  </a:cubicBezTo>
                  <a:cubicBezTo>
                    <a:pt x="3819" y="619"/>
                    <a:pt x="3760" y="638"/>
                    <a:pt x="3703" y="638"/>
                  </a:cubicBezTo>
                  <a:cubicBezTo>
                    <a:pt x="3635" y="638"/>
                    <a:pt x="3570" y="610"/>
                    <a:pt x="3532" y="540"/>
                  </a:cubicBezTo>
                  <a:cubicBezTo>
                    <a:pt x="3463" y="417"/>
                    <a:pt x="3450" y="238"/>
                    <a:pt x="3269" y="238"/>
                  </a:cubicBezTo>
                  <a:cubicBezTo>
                    <a:pt x="3267" y="238"/>
                    <a:pt x="3265" y="238"/>
                    <a:pt x="3263" y="238"/>
                  </a:cubicBezTo>
                  <a:cubicBezTo>
                    <a:pt x="3099" y="241"/>
                    <a:pt x="2986" y="384"/>
                    <a:pt x="2870" y="478"/>
                  </a:cubicBezTo>
                  <a:cubicBezTo>
                    <a:pt x="2823" y="518"/>
                    <a:pt x="2778" y="534"/>
                    <a:pt x="2736" y="534"/>
                  </a:cubicBezTo>
                  <a:cubicBezTo>
                    <a:pt x="2635" y="534"/>
                    <a:pt x="2552" y="438"/>
                    <a:pt x="2482" y="339"/>
                  </a:cubicBezTo>
                  <a:cubicBezTo>
                    <a:pt x="2402" y="224"/>
                    <a:pt x="2317" y="100"/>
                    <a:pt x="2174" y="100"/>
                  </a:cubicBezTo>
                  <a:cubicBezTo>
                    <a:pt x="2154" y="100"/>
                    <a:pt x="2133" y="103"/>
                    <a:pt x="2111" y="108"/>
                  </a:cubicBezTo>
                  <a:cubicBezTo>
                    <a:pt x="1917" y="151"/>
                    <a:pt x="1874" y="339"/>
                    <a:pt x="1735" y="449"/>
                  </a:cubicBezTo>
                  <a:cubicBezTo>
                    <a:pt x="1693" y="483"/>
                    <a:pt x="1638" y="500"/>
                    <a:pt x="1584" y="500"/>
                  </a:cubicBezTo>
                  <a:cubicBezTo>
                    <a:pt x="1509" y="500"/>
                    <a:pt x="1432" y="469"/>
                    <a:pt x="1384" y="412"/>
                  </a:cubicBezTo>
                  <a:cubicBezTo>
                    <a:pt x="1285" y="295"/>
                    <a:pt x="1304" y="119"/>
                    <a:pt x="1122" y="78"/>
                  </a:cubicBezTo>
                  <a:cubicBezTo>
                    <a:pt x="1103" y="75"/>
                    <a:pt x="1086" y="73"/>
                    <a:pt x="1068" y="73"/>
                  </a:cubicBezTo>
                  <a:cubicBezTo>
                    <a:pt x="892" y="73"/>
                    <a:pt x="756" y="258"/>
                    <a:pt x="617" y="342"/>
                  </a:cubicBezTo>
                  <a:cubicBezTo>
                    <a:pt x="573" y="368"/>
                    <a:pt x="531" y="380"/>
                    <a:pt x="492" y="380"/>
                  </a:cubicBezTo>
                  <a:cubicBezTo>
                    <a:pt x="328" y="380"/>
                    <a:pt x="209" y="178"/>
                    <a:pt x="142" y="35"/>
                  </a:cubicBezTo>
                  <a:cubicBezTo>
                    <a:pt x="130" y="11"/>
                    <a:pt x="109" y="1"/>
                    <a:pt x="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43"/>
            <p:cNvSpPr/>
            <p:nvPr/>
          </p:nvSpPr>
          <p:spPr>
            <a:xfrm>
              <a:off x="5473618" y="560572"/>
              <a:ext cx="31478" cy="19967"/>
            </a:xfrm>
            <a:custGeom>
              <a:rect b="b" l="l" r="r" t="t"/>
              <a:pathLst>
                <a:path extrusionOk="0" h="503" w="793">
                  <a:moveTo>
                    <a:pt x="449" y="0"/>
                  </a:moveTo>
                  <a:cubicBezTo>
                    <a:pt x="402" y="0"/>
                    <a:pt x="355" y="6"/>
                    <a:pt x="309" y="15"/>
                  </a:cubicBezTo>
                  <a:cubicBezTo>
                    <a:pt x="255" y="25"/>
                    <a:pt x="199" y="44"/>
                    <a:pt x="150" y="75"/>
                  </a:cubicBezTo>
                  <a:cubicBezTo>
                    <a:pt x="146" y="77"/>
                    <a:pt x="142" y="79"/>
                    <a:pt x="140" y="80"/>
                  </a:cubicBezTo>
                  <a:cubicBezTo>
                    <a:pt x="135" y="85"/>
                    <a:pt x="129" y="89"/>
                    <a:pt x="124" y="93"/>
                  </a:cubicBezTo>
                  <a:cubicBezTo>
                    <a:pt x="110" y="101"/>
                    <a:pt x="99" y="114"/>
                    <a:pt x="88" y="126"/>
                  </a:cubicBezTo>
                  <a:lnTo>
                    <a:pt x="80" y="135"/>
                  </a:lnTo>
                  <a:cubicBezTo>
                    <a:pt x="28" y="200"/>
                    <a:pt x="1" y="283"/>
                    <a:pt x="49" y="360"/>
                  </a:cubicBezTo>
                  <a:cubicBezTo>
                    <a:pt x="83" y="414"/>
                    <a:pt x="152" y="449"/>
                    <a:pt x="213" y="461"/>
                  </a:cubicBezTo>
                  <a:cubicBezTo>
                    <a:pt x="217" y="463"/>
                    <a:pt x="223" y="463"/>
                    <a:pt x="226" y="463"/>
                  </a:cubicBezTo>
                  <a:cubicBezTo>
                    <a:pt x="286" y="489"/>
                    <a:pt x="353" y="503"/>
                    <a:pt x="417" y="503"/>
                  </a:cubicBezTo>
                  <a:cubicBezTo>
                    <a:pt x="433" y="503"/>
                    <a:pt x="449" y="502"/>
                    <a:pt x="464" y="500"/>
                  </a:cubicBezTo>
                  <a:cubicBezTo>
                    <a:pt x="567" y="490"/>
                    <a:pt x="678" y="454"/>
                    <a:pt x="730" y="356"/>
                  </a:cubicBezTo>
                  <a:cubicBezTo>
                    <a:pt x="792" y="245"/>
                    <a:pt x="736" y="104"/>
                    <a:pt x="629" y="42"/>
                  </a:cubicBezTo>
                  <a:cubicBezTo>
                    <a:pt x="574" y="11"/>
                    <a:pt x="512" y="0"/>
                    <a:pt x="44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43"/>
            <p:cNvSpPr/>
            <p:nvPr/>
          </p:nvSpPr>
          <p:spPr>
            <a:xfrm>
              <a:off x="5393831" y="556285"/>
              <a:ext cx="31478" cy="20006"/>
            </a:xfrm>
            <a:custGeom>
              <a:rect b="b" l="l" r="r" t="t"/>
              <a:pathLst>
                <a:path extrusionOk="0" h="504" w="793">
                  <a:moveTo>
                    <a:pt x="449" y="1"/>
                  </a:moveTo>
                  <a:cubicBezTo>
                    <a:pt x="402" y="1"/>
                    <a:pt x="354" y="7"/>
                    <a:pt x="309" y="16"/>
                  </a:cubicBezTo>
                  <a:cubicBezTo>
                    <a:pt x="255" y="26"/>
                    <a:pt x="199" y="46"/>
                    <a:pt x="150" y="77"/>
                  </a:cubicBezTo>
                  <a:cubicBezTo>
                    <a:pt x="146" y="78"/>
                    <a:pt x="142" y="81"/>
                    <a:pt x="140" y="82"/>
                  </a:cubicBezTo>
                  <a:cubicBezTo>
                    <a:pt x="135" y="86"/>
                    <a:pt x="129" y="90"/>
                    <a:pt x="124" y="94"/>
                  </a:cubicBezTo>
                  <a:cubicBezTo>
                    <a:pt x="110" y="103"/>
                    <a:pt x="99" y="115"/>
                    <a:pt x="88" y="128"/>
                  </a:cubicBezTo>
                  <a:lnTo>
                    <a:pt x="80" y="135"/>
                  </a:lnTo>
                  <a:cubicBezTo>
                    <a:pt x="28" y="202"/>
                    <a:pt x="1" y="284"/>
                    <a:pt x="49" y="360"/>
                  </a:cubicBezTo>
                  <a:cubicBezTo>
                    <a:pt x="83" y="416"/>
                    <a:pt x="152" y="451"/>
                    <a:pt x="213" y="462"/>
                  </a:cubicBezTo>
                  <a:cubicBezTo>
                    <a:pt x="217" y="463"/>
                    <a:pt x="223" y="463"/>
                    <a:pt x="226" y="463"/>
                  </a:cubicBezTo>
                  <a:cubicBezTo>
                    <a:pt x="285" y="491"/>
                    <a:pt x="352" y="504"/>
                    <a:pt x="415" y="504"/>
                  </a:cubicBezTo>
                  <a:cubicBezTo>
                    <a:pt x="432" y="504"/>
                    <a:pt x="448" y="503"/>
                    <a:pt x="464" y="501"/>
                  </a:cubicBezTo>
                  <a:cubicBezTo>
                    <a:pt x="567" y="491"/>
                    <a:pt x="678" y="456"/>
                    <a:pt x="730" y="358"/>
                  </a:cubicBezTo>
                  <a:cubicBezTo>
                    <a:pt x="792" y="247"/>
                    <a:pt x="736" y="104"/>
                    <a:pt x="629" y="44"/>
                  </a:cubicBezTo>
                  <a:cubicBezTo>
                    <a:pt x="573" y="12"/>
                    <a:pt x="511" y="1"/>
                    <a:pt x="44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43"/>
            <p:cNvSpPr/>
            <p:nvPr/>
          </p:nvSpPr>
          <p:spPr>
            <a:xfrm>
              <a:off x="5386646" y="430135"/>
              <a:ext cx="41402" cy="28144"/>
            </a:xfrm>
            <a:custGeom>
              <a:rect b="b" l="l" r="r" t="t"/>
              <a:pathLst>
                <a:path extrusionOk="0" h="709" w="1043">
                  <a:moveTo>
                    <a:pt x="886" y="1"/>
                  </a:moveTo>
                  <a:cubicBezTo>
                    <a:pt x="821" y="1"/>
                    <a:pt x="753" y="25"/>
                    <a:pt x="697" y="47"/>
                  </a:cubicBezTo>
                  <a:cubicBezTo>
                    <a:pt x="609" y="84"/>
                    <a:pt x="521" y="124"/>
                    <a:pt x="441" y="177"/>
                  </a:cubicBezTo>
                  <a:cubicBezTo>
                    <a:pt x="280" y="281"/>
                    <a:pt x="143" y="407"/>
                    <a:pt x="30" y="561"/>
                  </a:cubicBezTo>
                  <a:cubicBezTo>
                    <a:pt x="1" y="599"/>
                    <a:pt x="19" y="661"/>
                    <a:pt x="54" y="688"/>
                  </a:cubicBezTo>
                  <a:cubicBezTo>
                    <a:pt x="72" y="701"/>
                    <a:pt x="94" y="708"/>
                    <a:pt x="115" y="708"/>
                  </a:cubicBezTo>
                  <a:cubicBezTo>
                    <a:pt x="140" y="708"/>
                    <a:pt x="164" y="699"/>
                    <a:pt x="183" y="681"/>
                  </a:cubicBezTo>
                  <a:cubicBezTo>
                    <a:pt x="302" y="562"/>
                    <a:pt x="422" y="464"/>
                    <a:pt x="568" y="384"/>
                  </a:cubicBezTo>
                  <a:cubicBezTo>
                    <a:pt x="604" y="364"/>
                    <a:pt x="640" y="345"/>
                    <a:pt x="677" y="328"/>
                  </a:cubicBezTo>
                  <a:cubicBezTo>
                    <a:pt x="719" y="307"/>
                    <a:pt x="738" y="298"/>
                    <a:pt x="776" y="285"/>
                  </a:cubicBezTo>
                  <a:cubicBezTo>
                    <a:pt x="861" y="252"/>
                    <a:pt x="972" y="228"/>
                    <a:pt x="1019" y="141"/>
                  </a:cubicBezTo>
                  <a:cubicBezTo>
                    <a:pt x="1042" y="101"/>
                    <a:pt x="1029" y="56"/>
                    <a:pt x="990" y="30"/>
                  </a:cubicBezTo>
                  <a:cubicBezTo>
                    <a:pt x="959" y="9"/>
                    <a:pt x="923" y="1"/>
                    <a:pt x="8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43"/>
            <p:cNvSpPr/>
            <p:nvPr/>
          </p:nvSpPr>
          <p:spPr>
            <a:xfrm>
              <a:off x="5373626" y="486502"/>
              <a:ext cx="16593" cy="115036"/>
            </a:xfrm>
            <a:custGeom>
              <a:rect b="b" l="l" r="r" t="t"/>
              <a:pathLst>
                <a:path extrusionOk="0" h="2898" w="418">
                  <a:moveTo>
                    <a:pt x="318" y="1"/>
                  </a:moveTo>
                  <a:cubicBezTo>
                    <a:pt x="296" y="1"/>
                    <a:pt x="275" y="13"/>
                    <a:pt x="269" y="39"/>
                  </a:cubicBezTo>
                  <a:cubicBezTo>
                    <a:pt x="213" y="277"/>
                    <a:pt x="177" y="504"/>
                    <a:pt x="171" y="751"/>
                  </a:cubicBezTo>
                  <a:cubicBezTo>
                    <a:pt x="166" y="998"/>
                    <a:pt x="181" y="1244"/>
                    <a:pt x="181" y="1491"/>
                  </a:cubicBezTo>
                  <a:cubicBezTo>
                    <a:pt x="181" y="1714"/>
                    <a:pt x="174" y="1939"/>
                    <a:pt x="140" y="2160"/>
                  </a:cubicBezTo>
                  <a:cubicBezTo>
                    <a:pt x="123" y="2272"/>
                    <a:pt x="98" y="2382"/>
                    <a:pt x="71" y="2492"/>
                  </a:cubicBezTo>
                  <a:cubicBezTo>
                    <a:pt x="44" y="2602"/>
                    <a:pt x="1" y="2710"/>
                    <a:pt x="3" y="2823"/>
                  </a:cubicBezTo>
                  <a:cubicBezTo>
                    <a:pt x="3" y="2870"/>
                    <a:pt x="39" y="2897"/>
                    <a:pt x="78" y="2897"/>
                  </a:cubicBezTo>
                  <a:cubicBezTo>
                    <a:pt x="97" y="2897"/>
                    <a:pt x="116" y="2891"/>
                    <a:pt x="133" y="2877"/>
                  </a:cubicBezTo>
                  <a:cubicBezTo>
                    <a:pt x="291" y="2736"/>
                    <a:pt x="334" y="2462"/>
                    <a:pt x="367" y="2263"/>
                  </a:cubicBezTo>
                  <a:cubicBezTo>
                    <a:pt x="404" y="2034"/>
                    <a:pt x="416" y="1803"/>
                    <a:pt x="417" y="1571"/>
                  </a:cubicBezTo>
                  <a:cubicBezTo>
                    <a:pt x="417" y="1328"/>
                    <a:pt x="405" y="1083"/>
                    <a:pt x="398" y="838"/>
                  </a:cubicBezTo>
                  <a:cubicBezTo>
                    <a:pt x="391" y="578"/>
                    <a:pt x="365" y="314"/>
                    <a:pt x="373" y="53"/>
                  </a:cubicBezTo>
                  <a:cubicBezTo>
                    <a:pt x="374" y="20"/>
                    <a:pt x="346" y="1"/>
                    <a:pt x="3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43"/>
            <p:cNvSpPr/>
            <p:nvPr/>
          </p:nvSpPr>
          <p:spPr>
            <a:xfrm>
              <a:off x="4374107" y="75579"/>
              <a:ext cx="1253092" cy="1103481"/>
            </a:xfrm>
            <a:custGeom>
              <a:rect b="b" l="l" r="r" t="t"/>
              <a:pathLst>
                <a:path extrusionOk="0" h="27799" w="31568">
                  <a:moveTo>
                    <a:pt x="23352" y="709"/>
                  </a:moveTo>
                  <a:cubicBezTo>
                    <a:pt x="23362" y="709"/>
                    <a:pt x="23372" y="709"/>
                    <a:pt x="23382" y="710"/>
                  </a:cubicBezTo>
                  <a:cubicBezTo>
                    <a:pt x="23392" y="711"/>
                    <a:pt x="23403" y="711"/>
                    <a:pt x="23412" y="714"/>
                  </a:cubicBezTo>
                  <a:cubicBezTo>
                    <a:pt x="23418" y="715"/>
                    <a:pt x="23424" y="715"/>
                    <a:pt x="23429" y="717"/>
                  </a:cubicBezTo>
                  <a:cubicBezTo>
                    <a:pt x="23438" y="720"/>
                    <a:pt x="23447" y="721"/>
                    <a:pt x="23455" y="724"/>
                  </a:cubicBezTo>
                  <a:cubicBezTo>
                    <a:pt x="23461" y="725"/>
                    <a:pt x="23470" y="727"/>
                    <a:pt x="23477" y="731"/>
                  </a:cubicBezTo>
                  <a:cubicBezTo>
                    <a:pt x="23485" y="732"/>
                    <a:pt x="23492" y="736"/>
                    <a:pt x="23499" y="740"/>
                  </a:cubicBezTo>
                  <a:cubicBezTo>
                    <a:pt x="23540" y="758"/>
                    <a:pt x="23579" y="784"/>
                    <a:pt x="23616" y="813"/>
                  </a:cubicBezTo>
                  <a:cubicBezTo>
                    <a:pt x="23646" y="836"/>
                    <a:pt x="23675" y="860"/>
                    <a:pt x="23706" y="885"/>
                  </a:cubicBezTo>
                  <a:cubicBezTo>
                    <a:pt x="23710" y="888"/>
                    <a:pt x="23714" y="892"/>
                    <a:pt x="23719" y="896"/>
                  </a:cubicBezTo>
                  <a:cubicBezTo>
                    <a:pt x="23764" y="932"/>
                    <a:pt x="23811" y="965"/>
                    <a:pt x="23865" y="987"/>
                  </a:cubicBezTo>
                  <a:cubicBezTo>
                    <a:pt x="23876" y="993"/>
                    <a:pt x="23887" y="998"/>
                    <a:pt x="23899" y="1001"/>
                  </a:cubicBezTo>
                  <a:cubicBezTo>
                    <a:pt x="23909" y="1018"/>
                    <a:pt x="23918" y="1036"/>
                    <a:pt x="23926" y="1053"/>
                  </a:cubicBezTo>
                  <a:cubicBezTo>
                    <a:pt x="23929" y="1057"/>
                    <a:pt x="23931" y="1063"/>
                    <a:pt x="23934" y="1069"/>
                  </a:cubicBezTo>
                  <a:cubicBezTo>
                    <a:pt x="23941" y="1085"/>
                    <a:pt x="23950" y="1102"/>
                    <a:pt x="23956" y="1121"/>
                  </a:cubicBezTo>
                  <a:cubicBezTo>
                    <a:pt x="23964" y="1138"/>
                    <a:pt x="23970" y="1158"/>
                    <a:pt x="23977" y="1177"/>
                  </a:cubicBezTo>
                  <a:cubicBezTo>
                    <a:pt x="23992" y="1222"/>
                    <a:pt x="24006" y="1269"/>
                    <a:pt x="24014" y="1317"/>
                  </a:cubicBezTo>
                  <a:cubicBezTo>
                    <a:pt x="24018" y="1335"/>
                    <a:pt x="24021" y="1352"/>
                    <a:pt x="24024" y="1370"/>
                  </a:cubicBezTo>
                  <a:cubicBezTo>
                    <a:pt x="24025" y="1381"/>
                    <a:pt x="24028" y="1393"/>
                    <a:pt x="24028" y="1404"/>
                  </a:cubicBezTo>
                  <a:cubicBezTo>
                    <a:pt x="24030" y="1420"/>
                    <a:pt x="24032" y="1435"/>
                    <a:pt x="24032" y="1451"/>
                  </a:cubicBezTo>
                  <a:cubicBezTo>
                    <a:pt x="24033" y="1471"/>
                    <a:pt x="24034" y="1490"/>
                    <a:pt x="24034" y="1510"/>
                  </a:cubicBezTo>
                  <a:lnTo>
                    <a:pt x="24034" y="1529"/>
                  </a:lnTo>
                  <a:cubicBezTo>
                    <a:pt x="24034" y="1552"/>
                    <a:pt x="24033" y="1574"/>
                    <a:pt x="24033" y="1596"/>
                  </a:cubicBezTo>
                  <a:cubicBezTo>
                    <a:pt x="24032" y="1605"/>
                    <a:pt x="24032" y="1612"/>
                    <a:pt x="24032" y="1622"/>
                  </a:cubicBezTo>
                  <a:cubicBezTo>
                    <a:pt x="24032" y="1623"/>
                    <a:pt x="24032" y="1625"/>
                    <a:pt x="24030" y="1626"/>
                  </a:cubicBezTo>
                  <a:cubicBezTo>
                    <a:pt x="24029" y="1647"/>
                    <a:pt x="24027" y="1666"/>
                    <a:pt x="24024" y="1687"/>
                  </a:cubicBezTo>
                  <a:cubicBezTo>
                    <a:pt x="24022" y="1695"/>
                    <a:pt x="24022" y="1705"/>
                    <a:pt x="24019" y="1715"/>
                  </a:cubicBezTo>
                  <a:cubicBezTo>
                    <a:pt x="24019" y="1715"/>
                    <a:pt x="24021" y="1715"/>
                    <a:pt x="24019" y="1716"/>
                  </a:cubicBezTo>
                  <a:cubicBezTo>
                    <a:pt x="24016" y="1742"/>
                    <a:pt x="24012" y="1768"/>
                    <a:pt x="24007" y="1794"/>
                  </a:cubicBezTo>
                  <a:cubicBezTo>
                    <a:pt x="24002" y="1820"/>
                    <a:pt x="23995" y="1847"/>
                    <a:pt x="23988" y="1873"/>
                  </a:cubicBezTo>
                  <a:cubicBezTo>
                    <a:pt x="23959" y="1987"/>
                    <a:pt x="23910" y="2099"/>
                    <a:pt x="23902" y="2218"/>
                  </a:cubicBezTo>
                  <a:cubicBezTo>
                    <a:pt x="23900" y="2248"/>
                    <a:pt x="23927" y="2267"/>
                    <a:pt x="23953" y="2267"/>
                  </a:cubicBezTo>
                  <a:cubicBezTo>
                    <a:pt x="23966" y="2267"/>
                    <a:pt x="23979" y="2263"/>
                    <a:pt x="23988" y="2253"/>
                  </a:cubicBezTo>
                  <a:cubicBezTo>
                    <a:pt x="24001" y="2240"/>
                    <a:pt x="24009" y="2229"/>
                    <a:pt x="24019" y="2214"/>
                  </a:cubicBezTo>
                  <a:cubicBezTo>
                    <a:pt x="24027" y="2206"/>
                    <a:pt x="24032" y="2196"/>
                    <a:pt x="24037" y="2189"/>
                  </a:cubicBezTo>
                  <a:cubicBezTo>
                    <a:pt x="24038" y="2189"/>
                    <a:pt x="24037" y="2188"/>
                    <a:pt x="24037" y="2188"/>
                  </a:cubicBezTo>
                  <a:cubicBezTo>
                    <a:pt x="24042" y="2182"/>
                    <a:pt x="24047" y="2172"/>
                    <a:pt x="24051" y="2166"/>
                  </a:cubicBezTo>
                  <a:cubicBezTo>
                    <a:pt x="24058" y="2153"/>
                    <a:pt x="24064" y="2141"/>
                    <a:pt x="24070" y="2128"/>
                  </a:cubicBezTo>
                  <a:cubicBezTo>
                    <a:pt x="24092" y="2084"/>
                    <a:pt x="24110" y="2036"/>
                    <a:pt x="24122" y="1987"/>
                  </a:cubicBezTo>
                  <a:cubicBezTo>
                    <a:pt x="24128" y="1971"/>
                    <a:pt x="24132" y="1955"/>
                    <a:pt x="24136" y="1939"/>
                  </a:cubicBezTo>
                  <a:cubicBezTo>
                    <a:pt x="24139" y="1924"/>
                    <a:pt x="24143" y="1907"/>
                    <a:pt x="24147" y="1891"/>
                  </a:cubicBezTo>
                  <a:cubicBezTo>
                    <a:pt x="24178" y="1761"/>
                    <a:pt x="24194" y="1623"/>
                    <a:pt x="24184" y="1489"/>
                  </a:cubicBezTo>
                  <a:cubicBezTo>
                    <a:pt x="24170" y="1318"/>
                    <a:pt x="24120" y="1154"/>
                    <a:pt x="24027" y="1018"/>
                  </a:cubicBezTo>
                  <a:cubicBezTo>
                    <a:pt x="24087" y="1013"/>
                    <a:pt x="24147" y="995"/>
                    <a:pt x="24193" y="954"/>
                  </a:cubicBezTo>
                  <a:cubicBezTo>
                    <a:pt x="24222" y="927"/>
                    <a:pt x="24247" y="893"/>
                    <a:pt x="24269" y="857"/>
                  </a:cubicBezTo>
                  <a:cubicBezTo>
                    <a:pt x="24295" y="818"/>
                    <a:pt x="24308" y="778"/>
                    <a:pt x="24339" y="778"/>
                  </a:cubicBezTo>
                  <a:cubicBezTo>
                    <a:pt x="24350" y="778"/>
                    <a:pt x="24362" y="782"/>
                    <a:pt x="24379" y="794"/>
                  </a:cubicBezTo>
                  <a:cubicBezTo>
                    <a:pt x="24423" y="824"/>
                    <a:pt x="24460" y="872"/>
                    <a:pt x="24503" y="903"/>
                  </a:cubicBezTo>
                  <a:cubicBezTo>
                    <a:pt x="24504" y="904"/>
                    <a:pt x="24506" y="904"/>
                    <a:pt x="24507" y="906"/>
                  </a:cubicBezTo>
                  <a:cubicBezTo>
                    <a:pt x="24529" y="921"/>
                    <a:pt x="24550" y="937"/>
                    <a:pt x="24574" y="950"/>
                  </a:cubicBezTo>
                  <a:cubicBezTo>
                    <a:pt x="24587" y="956"/>
                    <a:pt x="24598" y="964"/>
                    <a:pt x="24612" y="971"/>
                  </a:cubicBezTo>
                  <a:cubicBezTo>
                    <a:pt x="24624" y="977"/>
                    <a:pt x="24638" y="984"/>
                    <a:pt x="24650" y="989"/>
                  </a:cubicBezTo>
                  <a:cubicBezTo>
                    <a:pt x="24664" y="996"/>
                    <a:pt x="24679" y="1001"/>
                    <a:pt x="24693" y="1005"/>
                  </a:cubicBezTo>
                  <a:cubicBezTo>
                    <a:pt x="24788" y="1040"/>
                    <a:pt x="24891" y="1060"/>
                    <a:pt x="24994" y="1060"/>
                  </a:cubicBezTo>
                  <a:cubicBezTo>
                    <a:pt x="25004" y="1060"/>
                    <a:pt x="25014" y="1060"/>
                    <a:pt x="25024" y="1059"/>
                  </a:cubicBezTo>
                  <a:cubicBezTo>
                    <a:pt x="25076" y="1058"/>
                    <a:pt x="25128" y="1051"/>
                    <a:pt x="25180" y="1040"/>
                  </a:cubicBezTo>
                  <a:cubicBezTo>
                    <a:pt x="25223" y="1031"/>
                    <a:pt x="25296" y="991"/>
                    <a:pt x="25351" y="991"/>
                  </a:cubicBezTo>
                  <a:cubicBezTo>
                    <a:pt x="25362" y="991"/>
                    <a:pt x="25373" y="993"/>
                    <a:pt x="25383" y="997"/>
                  </a:cubicBezTo>
                  <a:cubicBezTo>
                    <a:pt x="25430" y="1019"/>
                    <a:pt x="25490" y="1144"/>
                    <a:pt x="25513" y="1185"/>
                  </a:cubicBezTo>
                  <a:cubicBezTo>
                    <a:pt x="25548" y="1247"/>
                    <a:pt x="25582" y="1310"/>
                    <a:pt x="25612" y="1374"/>
                  </a:cubicBezTo>
                  <a:cubicBezTo>
                    <a:pt x="25557" y="1433"/>
                    <a:pt x="25511" y="1501"/>
                    <a:pt x="25474" y="1579"/>
                  </a:cubicBezTo>
                  <a:cubicBezTo>
                    <a:pt x="25356" y="1831"/>
                    <a:pt x="25371" y="2138"/>
                    <a:pt x="25503" y="2383"/>
                  </a:cubicBezTo>
                  <a:cubicBezTo>
                    <a:pt x="25444" y="2378"/>
                    <a:pt x="25386" y="2374"/>
                    <a:pt x="25327" y="2374"/>
                  </a:cubicBezTo>
                  <a:cubicBezTo>
                    <a:pt x="25263" y="2374"/>
                    <a:pt x="25199" y="2379"/>
                    <a:pt x="25133" y="2391"/>
                  </a:cubicBezTo>
                  <a:cubicBezTo>
                    <a:pt x="24975" y="2420"/>
                    <a:pt x="24819" y="2491"/>
                    <a:pt x="24708" y="2608"/>
                  </a:cubicBezTo>
                  <a:cubicBezTo>
                    <a:pt x="24695" y="2622"/>
                    <a:pt x="24682" y="2637"/>
                    <a:pt x="24671" y="2652"/>
                  </a:cubicBezTo>
                  <a:cubicBezTo>
                    <a:pt x="24650" y="2678"/>
                    <a:pt x="24632" y="2704"/>
                    <a:pt x="24616" y="2732"/>
                  </a:cubicBezTo>
                  <a:cubicBezTo>
                    <a:pt x="24611" y="2740"/>
                    <a:pt x="24606" y="2748"/>
                    <a:pt x="24600" y="2758"/>
                  </a:cubicBezTo>
                  <a:cubicBezTo>
                    <a:pt x="24595" y="2768"/>
                    <a:pt x="24590" y="2779"/>
                    <a:pt x="24585" y="2790"/>
                  </a:cubicBezTo>
                  <a:cubicBezTo>
                    <a:pt x="24580" y="2800"/>
                    <a:pt x="24574" y="2811"/>
                    <a:pt x="24570" y="2823"/>
                  </a:cubicBezTo>
                  <a:cubicBezTo>
                    <a:pt x="24566" y="2834"/>
                    <a:pt x="24562" y="2844"/>
                    <a:pt x="24560" y="2855"/>
                  </a:cubicBezTo>
                  <a:cubicBezTo>
                    <a:pt x="24559" y="2856"/>
                    <a:pt x="24559" y="2856"/>
                    <a:pt x="24559" y="2857"/>
                  </a:cubicBezTo>
                  <a:cubicBezTo>
                    <a:pt x="24557" y="2863"/>
                    <a:pt x="24555" y="2868"/>
                    <a:pt x="24554" y="2875"/>
                  </a:cubicBezTo>
                  <a:cubicBezTo>
                    <a:pt x="24549" y="2884"/>
                    <a:pt x="24546" y="2892"/>
                    <a:pt x="24546" y="2901"/>
                  </a:cubicBezTo>
                  <a:cubicBezTo>
                    <a:pt x="24545" y="2907"/>
                    <a:pt x="24543" y="2912"/>
                    <a:pt x="24543" y="2918"/>
                  </a:cubicBezTo>
                  <a:cubicBezTo>
                    <a:pt x="24540" y="2929"/>
                    <a:pt x="24539" y="2939"/>
                    <a:pt x="24538" y="2949"/>
                  </a:cubicBezTo>
                  <a:cubicBezTo>
                    <a:pt x="24537" y="2960"/>
                    <a:pt x="24535" y="2969"/>
                    <a:pt x="24534" y="2980"/>
                  </a:cubicBezTo>
                  <a:lnTo>
                    <a:pt x="24533" y="2981"/>
                  </a:lnTo>
                  <a:cubicBezTo>
                    <a:pt x="24532" y="2996"/>
                    <a:pt x="24532" y="3012"/>
                    <a:pt x="24532" y="3028"/>
                  </a:cubicBezTo>
                  <a:cubicBezTo>
                    <a:pt x="24532" y="3089"/>
                    <a:pt x="24541" y="3148"/>
                    <a:pt x="24565" y="3207"/>
                  </a:cubicBezTo>
                  <a:cubicBezTo>
                    <a:pt x="24538" y="3200"/>
                    <a:pt x="24512" y="3194"/>
                    <a:pt x="24485" y="3188"/>
                  </a:cubicBezTo>
                  <a:cubicBezTo>
                    <a:pt x="24478" y="3186"/>
                    <a:pt x="24471" y="3185"/>
                    <a:pt x="24466" y="3184"/>
                  </a:cubicBezTo>
                  <a:cubicBezTo>
                    <a:pt x="24393" y="3165"/>
                    <a:pt x="24321" y="3147"/>
                    <a:pt x="24248" y="3127"/>
                  </a:cubicBezTo>
                  <a:cubicBezTo>
                    <a:pt x="24247" y="3127"/>
                    <a:pt x="24245" y="3126"/>
                    <a:pt x="24245" y="3126"/>
                  </a:cubicBezTo>
                  <a:cubicBezTo>
                    <a:pt x="24245" y="3126"/>
                    <a:pt x="24243" y="3125"/>
                    <a:pt x="24242" y="3125"/>
                  </a:cubicBezTo>
                  <a:cubicBezTo>
                    <a:pt x="24153" y="3100"/>
                    <a:pt x="24064" y="3076"/>
                    <a:pt x="23976" y="3050"/>
                  </a:cubicBezTo>
                  <a:cubicBezTo>
                    <a:pt x="23903" y="3030"/>
                    <a:pt x="23831" y="3008"/>
                    <a:pt x="23759" y="2986"/>
                  </a:cubicBezTo>
                  <a:cubicBezTo>
                    <a:pt x="23753" y="2985"/>
                    <a:pt x="23746" y="2982"/>
                    <a:pt x="23739" y="2980"/>
                  </a:cubicBezTo>
                  <a:cubicBezTo>
                    <a:pt x="23628" y="2944"/>
                    <a:pt x="23515" y="2906"/>
                    <a:pt x="23403" y="2867"/>
                  </a:cubicBezTo>
                  <a:cubicBezTo>
                    <a:pt x="23363" y="2855"/>
                    <a:pt x="23327" y="2841"/>
                    <a:pt x="23289" y="2829"/>
                  </a:cubicBezTo>
                  <a:cubicBezTo>
                    <a:pt x="23248" y="2814"/>
                    <a:pt x="23207" y="2802"/>
                    <a:pt x="23165" y="2788"/>
                  </a:cubicBezTo>
                  <a:cubicBezTo>
                    <a:pt x="23124" y="2775"/>
                    <a:pt x="23083" y="2763"/>
                    <a:pt x="23041" y="2752"/>
                  </a:cubicBezTo>
                  <a:lnTo>
                    <a:pt x="23041" y="2750"/>
                  </a:lnTo>
                  <a:cubicBezTo>
                    <a:pt x="23021" y="2743"/>
                    <a:pt x="22998" y="2737"/>
                    <a:pt x="22977" y="2732"/>
                  </a:cubicBezTo>
                  <a:cubicBezTo>
                    <a:pt x="22987" y="2711"/>
                    <a:pt x="22998" y="2690"/>
                    <a:pt x="23007" y="2669"/>
                  </a:cubicBezTo>
                  <a:cubicBezTo>
                    <a:pt x="23015" y="2652"/>
                    <a:pt x="23023" y="2631"/>
                    <a:pt x="23030" y="2611"/>
                  </a:cubicBezTo>
                  <a:cubicBezTo>
                    <a:pt x="23035" y="2596"/>
                    <a:pt x="23040" y="2582"/>
                    <a:pt x="23043" y="2568"/>
                  </a:cubicBezTo>
                  <a:cubicBezTo>
                    <a:pt x="23062" y="2507"/>
                    <a:pt x="23076" y="2441"/>
                    <a:pt x="23085" y="2378"/>
                  </a:cubicBezTo>
                  <a:cubicBezTo>
                    <a:pt x="23088" y="2357"/>
                    <a:pt x="23090" y="2335"/>
                    <a:pt x="23091" y="2314"/>
                  </a:cubicBezTo>
                  <a:cubicBezTo>
                    <a:pt x="23092" y="2298"/>
                    <a:pt x="23092" y="2284"/>
                    <a:pt x="23093" y="2268"/>
                  </a:cubicBezTo>
                  <a:cubicBezTo>
                    <a:pt x="23098" y="2199"/>
                    <a:pt x="23096" y="2128"/>
                    <a:pt x="23090" y="2058"/>
                  </a:cubicBezTo>
                  <a:cubicBezTo>
                    <a:pt x="23088" y="2037"/>
                    <a:pt x="23086" y="2014"/>
                    <a:pt x="23083" y="1993"/>
                  </a:cubicBezTo>
                  <a:cubicBezTo>
                    <a:pt x="23079" y="1949"/>
                    <a:pt x="23071" y="1902"/>
                    <a:pt x="23059" y="1857"/>
                  </a:cubicBezTo>
                  <a:cubicBezTo>
                    <a:pt x="23055" y="1836"/>
                    <a:pt x="23049" y="1815"/>
                    <a:pt x="23043" y="1795"/>
                  </a:cubicBezTo>
                  <a:cubicBezTo>
                    <a:pt x="23025" y="1728"/>
                    <a:pt x="23001" y="1662"/>
                    <a:pt x="22971" y="1598"/>
                  </a:cubicBezTo>
                  <a:cubicBezTo>
                    <a:pt x="22961" y="1579"/>
                    <a:pt x="22952" y="1559"/>
                    <a:pt x="22942" y="1542"/>
                  </a:cubicBezTo>
                  <a:cubicBezTo>
                    <a:pt x="22942" y="1540"/>
                    <a:pt x="22941" y="1540"/>
                    <a:pt x="22941" y="1539"/>
                  </a:cubicBezTo>
                  <a:lnTo>
                    <a:pt x="22941" y="1538"/>
                  </a:lnTo>
                  <a:cubicBezTo>
                    <a:pt x="22904" y="1467"/>
                    <a:pt x="22858" y="1401"/>
                    <a:pt x="22806" y="1340"/>
                  </a:cubicBezTo>
                  <a:cubicBezTo>
                    <a:pt x="22798" y="1331"/>
                    <a:pt x="22787" y="1327"/>
                    <a:pt x="22775" y="1327"/>
                  </a:cubicBezTo>
                  <a:cubicBezTo>
                    <a:pt x="22747" y="1327"/>
                    <a:pt x="22717" y="1354"/>
                    <a:pt x="22729" y="1385"/>
                  </a:cubicBezTo>
                  <a:cubicBezTo>
                    <a:pt x="22820" y="1609"/>
                    <a:pt x="22892" y="1830"/>
                    <a:pt x="22913" y="2069"/>
                  </a:cubicBezTo>
                  <a:cubicBezTo>
                    <a:pt x="22931" y="2282"/>
                    <a:pt x="22903" y="2495"/>
                    <a:pt x="22863" y="2705"/>
                  </a:cubicBezTo>
                  <a:cubicBezTo>
                    <a:pt x="22733" y="2674"/>
                    <a:pt x="22603" y="2656"/>
                    <a:pt x="22470" y="2651"/>
                  </a:cubicBezTo>
                  <a:lnTo>
                    <a:pt x="22467" y="2651"/>
                  </a:lnTo>
                  <a:cubicBezTo>
                    <a:pt x="22454" y="2651"/>
                    <a:pt x="22442" y="2648"/>
                    <a:pt x="22430" y="2648"/>
                  </a:cubicBezTo>
                  <a:cubicBezTo>
                    <a:pt x="22405" y="2648"/>
                    <a:pt x="22382" y="2651"/>
                    <a:pt x="22357" y="2652"/>
                  </a:cubicBezTo>
                  <a:cubicBezTo>
                    <a:pt x="22353" y="2652"/>
                    <a:pt x="22351" y="2653"/>
                    <a:pt x="22347" y="2653"/>
                  </a:cubicBezTo>
                  <a:cubicBezTo>
                    <a:pt x="22331" y="2654"/>
                    <a:pt x="22317" y="2654"/>
                    <a:pt x="22303" y="2657"/>
                  </a:cubicBezTo>
                  <a:cubicBezTo>
                    <a:pt x="22296" y="2657"/>
                    <a:pt x="22288" y="2658"/>
                    <a:pt x="22282" y="2659"/>
                  </a:cubicBezTo>
                  <a:cubicBezTo>
                    <a:pt x="22267" y="2661"/>
                    <a:pt x="22251" y="2664"/>
                    <a:pt x="22235" y="2667"/>
                  </a:cubicBezTo>
                  <a:cubicBezTo>
                    <a:pt x="22209" y="2671"/>
                    <a:pt x="22183" y="2678"/>
                    <a:pt x="22158" y="2684"/>
                  </a:cubicBezTo>
                  <a:cubicBezTo>
                    <a:pt x="22138" y="2688"/>
                    <a:pt x="22119" y="2694"/>
                    <a:pt x="22100" y="2700"/>
                  </a:cubicBezTo>
                  <a:cubicBezTo>
                    <a:pt x="22092" y="2703"/>
                    <a:pt x="22084" y="2705"/>
                    <a:pt x="22076" y="2708"/>
                  </a:cubicBezTo>
                  <a:cubicBezTo>
                    <a:pt x="22055" y="2714"/>
                    <a:pt x="22032" y="2723"/>
                    <a:pt x="22011" y="2732"/>
                  </a:cubicBezTo>
                  <a:cubicBezTo>
                    <a:pt x="21986" y="2742"/>
                    <a:pt x="21965" y="2752"/>
                    <a:pt x="21941" y="2763"/>
                  </a:cubicBezTo>
                  <a:cubicBezTo>
                    <a:pt x="21886" y="2789"/>
                    <a:pt x="21832" y="2819"/>
                    <a:pt x="21780" y="2850"/>
                  </a:cubicBezTo>
                  <a:cubicBezTo>
                    <a:pt x="21747" y="2871"/>
                    <a:pt x="21713" y="2893"/>
                    <a:pt x="21679" y="2917"/>
                  </a:cubicBezTo>
                  <a:cubicBezTo>
                    <a:pt x="21676" y="2918"/>
                    <a:pt x="21674" y="2921"/>
                    <a:pt x="21671" y="2922"/>
                  </a:cubicBezTo>
                  <a:cubicBezTo>
                    <a:pt x="21665" y="2926"/>
                    <a:pt x="21658" y="2932"/>
                    <a:pt x="21653" y="2937"/>
                  </a:cubicBezTo>
                  <a:cubicBezTo>
                    <a:pt x="21624" y="2956"/>
                    <a:pt x="21596" y="2979"/>
                    <a:pt x="21567" y="3000"/>
                  </a:cubicBezTo>
                  <a:cubicBezTo>
                    <a:pt x="21532" y="3028"/>
                    <a:pt x="21497" y="3054"/>
                    <a:pt x="21463" y="3083"/>
                  </a:cubicBezTo>
                  <a:cubicBezTo>
                    <a:pt x="21436" y="3104"/>
                    <a:pt x="21408" y="3126"/>
                    <a:pt x="21382" y="3148"/>
                  </a:cubicBezTo>
                  <a:cubicBezTo>
                    <a:pt x="21348" y="3177"/>
                    <a:pt x="21312" y="3205"/>
                    <a:pt x="21278" y="3234"/>
                  </a:cubicBezTo>
                  <a:cubicBezTo>
                    <a:pt x="21274" y="2896"/>
                    <a:pt x="21253" y="2546"/>
                    <a:pt x="21174" y="2218"/>
                  </a:cubicBezTo>
                  <a:cubicBezTo>
                    <a:pt x="21171" y="2197"/>
                    <a:pt x="21166" y="2178"/>
                    <a:pt x="21160" y="2159"/>
                  </a:cubicBezTo>
                  <a:cubicBezTo>
                    <a:pt x="21155" y="2145"/>
                    <a:pt x="21153" y="2131"/>
                    <a:pt x="21149" y="2117"/>
                  </a:cubicBezTo>
                  <a:cubicBezTo>
                    <a:pt x="21144" y="2100"/>
                    <a:pt x="21131" y="2088"/>
                    <a:pt x="21114" y="2081"/>
                  </a:cubicBezTo>
                  <a:cubicBezTo>
                    <a:pt x="21070" y="2028"/>
                    <a:pt x="21004" y="1989"/>
                    <a:pt x="20931" y="1961"/>
                  </a:cubicBezTo>
                  <a:cubicBezTo>
                    <a:pt x="20577" y="1830"/>
                    <a:pt x="20206" y="1729"/>
                    <a:pt x="19840" y="1635"/>
                  </a:cubicBezTo>
                  <a:cubicBezTo>
                    <a:pt x="19505" y="1548"/>
                    <a:pt x="19166" y="1475"/>
                    <a:pt x="18826" y="1412"/>
                  </a:cubicBezTo>
                  <a:cubicBezTo>
                    <a:pt x="18882" y="1328"/>
                    <a:pt x="18947" y="1257"/>
                    <a:pt x="19046" y="1220"/>
                  </a:cubicBezTo>
                  <a:cubicBezTo>
                    <a:pt x="19092" y="1202"/>
                    <a:pt x="19138" y="1194"/>
                    <a:pt x="19183" y="1194"/>
                  </a:cubicBezTo>
                  <a:cubicBezTo>
                    <a:pt x="19271" y="1194"/>
                    <a:pt x="19357" y="1224"/>
                    <a:pt x="19436" y="1271"/>
                  </a:cubicBezTo>
                  <a:cubicBezTo>
                    <a:pt x="19453" y="1280"/>
                    <a:pt x="19470" y="1285"/>
                    <a:pt x="19486" y="1285"/>
                  </a:cubicBezTo>
                  <a:cubicBezTo>
                    <a:pt x="19509" y="1285"/>
                    <a:pt x="19530" y="1276"/>
                    <a:pt x="19546" y="1260"/>
                  </a:cubicBezTo>
                  <a:cubicBezTo>
                    <a:pt x="19783" y="1303"/>
                    <a:pt x="20017" y="1346"/>
                    <a:pt x="20243" y="1427"/>
                  </a:cubicBezTo>
                  <a:cubicBezTo>
                    <a:pt x="20378" y="1475"/>
                    <a:pt x="20512" y="1533"/>
                    <a:pt x="20638" y="1602"/>
                  </a:cubicBezTo>
                  <a:cubicBezTo>
                    <a:pt x="20769" y="1674"/>
                    <a:pt x="20898" y="1755"/>
                    <a:pt x="21035" y="1814"/>
                  </a:cubicBezTo>
                  <a:cubicBezTo>
                    <a:pt x="21039" y="1817"/>
                    <a:pt x="21044" y="1818"/>
                    <a:pt x="21049" y="1818"/>
                  </a:cubicBezTo>
                  <a:cubicBezTo>
                    <a:pt x="21073" y="1818"/>
                    <a:pt x="21092" y="1787"/>
                    <a:pt x="21070" y="1762"/>
                  </a:cubicBezTo>
                  <a:cubicBezTo>
                    <a:pt x="20879" y="1537"/>
                    <a:pt x="20570" y="1407"/>
                    <a:pt x="20298" y="1310"/>
                  </a:cubicBezTo>
                  <a:cubicBezTo>
                    <a:pt x="20070" y="1230"/>
                    <a:pt x="19830" y="1170"/>
                    <a:pt x="19587" y="1163"/>
                  </a:cubicBezTo>
                  <a:cubicBezTo>
                    <a:pt x="19615" y="1061"/>
                    <a:pt x="19757" y="1032"/>
                    <a:pt x="19852" y="1032"/>
                  </a:cubicBezTo>
                  <a:cubicBezTo>
                    <a:pt x="19859" y="1032"/>
                    <a:pt x="19865" y="1032"/>
                    <a:pt x="19871" y="1032"/>
                  </a:cubicBezTo>
                  <a:cubicBezTo>
                    <a:pt x="20011" y="1038"/>
                    <a:pt x="20148" y="1090"/>
                    <a:pt x="20290" y="1101"/>
                  </a:cubicBezTo>
                  <a:cubicBezTo>
                    <a:pt x="20309" y="1102"/>
                    <a:pt x="20329" y="1103"/>
                    <a:pt x="20348" y="1103"/>
                  </a:cubicBezTo>
                  <a:cubicBezTo>
                    <a:pt x="20435" y="1103"/>
                    <a:pt x="20521" y="1087"/>
                    <a:pt x="20600" y="1048"/>
                  </a:cubicBezTo>
                  <a:cubicBezTo>
                    <a:pt x="20626" y="1034"/>
                    <a:pt x="20649" y="1018"/>
                    <a:pt x="20674" y="1001"/>
                  </a:cubicBezTo>
                  <a:cubicBezTo>
                    <a:pt x="20723" y="965"/>
                    <a:pt x="20772" y="923"/>
                    <a:pt x="20824" y="892"/>
                  </a:cubicBezTo>
                  <a:cubicBezTo>
                    <a:pt x="20837" y="885"/>
                    <a:pt x="20848" y="878"/>
                    <a:pt x="20861" y="873"/>
                  </a:cubicBezTo>
                  <a:cubicBezTo>
                    <a:pt x="20884" y="861"/>
                    <a:pt x="20906" y="857"/>
                    <a:pt x="20927" y="857"/>
                  </a:cubicBezTo>
                  <a:cubicBezTo>
                    <a:pt x="20994" y="857"/>
                    <a:pt x="21053" y="904"/>
                    <a:pt x="21114" y="944"/>
                  </a:cubicBezTo>
                  <a:cubicBezTo>
                    <a:pt x="21117" y="945"/>
                    <a:pt x="21121" y="948"/>
                    <a:pt x="21123" y="949"/>
                  </a:cubicBezTo>
                  <a:cubicBezTo>
                    <a:pt x="21263" y="1142"/>
                    <a:pt x="21400" y="1335"/>
                    <a:pt x="21497" y="1557"/>
                  </a:cubicBezTo>
                  <a:cubicBezTo>
                    <a:pt x="21555" y="1689"/>
                    <a:pt x="21591" y="1831"/>
                    <a:pt x="21629" y="1970"/>
                  </a:cubicBezTo>
                  <a:cubicBezTo>
                    <a:pt x="21671" y="2117"/>
                    <a:pt x="21685" y="2270"/>
                    <a:pt x="21671" y="2422"/>
                  </a:cubicBezTo>
                  <a:cubicBezTo>
                    <a:pt x="21670" y="2434"/>
                    <a:pt x="21679" y="2439"/>
                    <a:pt x="21688" y="2439"/>
                  </a:cubicBezTo>
                  <a:cubicBezTo>
                    <a:pt x="21696" y="2439"/>
                    <a:pt x="21704" y="2435"/>
                    <a:pt x="21706" y="2427"/>
                  </a:cubicBezTo>
                  <a:cubicBezTo>
                    <a:pt x="21805" y="2117"/>
                    <a:pt x="21801" y="1810"/>
                    <a:pt x="21676" y="1511"/>
                  </a:cubicBezTo>
                  <a:cubicBezTo>
                    <a:pt x="21606" y="1340"/>
                    <a:pt x="21509" y="1178"/>
                    <a:pt x="21394" y="1032"/>
                  </a:cubicBezTo>
                  <a:cubicBezTo>
                    <a:pt x="21483" y="1022"/>
                    <a:pt x="21553" y="971"/>
                    <a:pt x="21619" y="912"/>
                  </a:cubicBezTo>
                  <a:cubicBezTo>
                    <a:pt x="21654" y="881"/>
                    <a:pt x="21686" y="842"/>
                    <a:pt x="21731" y="823"/>
                  </a:cubicBezTo>
                  <a:cubicBezTo>
                    <a:pt x="21741" y="819"/>
                    <a:pt x="21749" y="815"/>
                    <a:pt x="21758" y="813"/>
                  </a:cubicBezTo>
                  <a:cubicBezTo>
                    <a:pt x="21767" y="812"/>
                    <a:pt x="21774" y="810"/>
                    <a:pt x="21783" y="809"/>
                  </a:cubicBezTo>
                  <a:lnTo>
                    <a:pt x="21788" y="809"/>
                  </a:lnTo>
                  <a:cubicBezTo>
                    <a:pt x="21793" y="809"/>
                    <a:pt x="21798" y="809"/>
                    <a:pt x="21804" y="809"/>
                  </a:cubicBezTo>
                  <a:cubicBezTo>
                    <a:pt x="21848" y="809"/>
                    <a:pt x="21894" y="822"/>
                    <a:pt x="21935" y="836"/>
                  </a:cubicBezTo>
                  <a:cubicBezTo>
                    <a:pt x="21966" y="847"/>
                    <a:pt x="21994" y="857"/>
                    <a:pt x="22024" y="868"/>
                  </a:cubicBezTo>
                  <a:cubicBezTo>
                    <a:pt x="22045" y="876"/>
                    <a:pt x="22066" y="883"/>
                    <a:pt x="22086" y="893"/>
                  </a:cubicBezTo>
                  <a:cubicBezTo>
                    <a:pt x="22128" y="908"/>
                    <a:pt x="22171" y="925"/>
                    <a:pt x="22212" y="937"/>
                  </a:cubicBezTo>
                  <a:cubicBezTo>
                    <a:pt x="22233" y="944"/>
                    <a:pt x="22257" y="949"/>
                    <a:pt x="22279" y="953"/>
                  </a:cubicBezTo>
                  <a:cubicBezTo>
                    <a:pt x="22337" y="963"/>
                    <a:pt x="22395" y="969"/>
                    <a:pt x="22453" y="969"/>
                  </a:cubicBezTo>
                  <a:cubicBezTo>
                    <a:pt x="22523" y="969"/>
                    <a:pt x="22592" y="961"/>
                    <a:pt x="22662" y="946"/>
                  </a:cubicBezTo>
                  <a:cubicBezTo>
                    <a:pt x="22685" y="940"/>
                    <a:pt x="22709" y="934"/>
                    <a:pt x="22731" y="927"/>
                  </a:cubicBezTo>
                  <a:cubicBezTo>
                    <a:pt x="22747" y="923"/>
                    <a:pt x="22763" y="916"/>
                    <a:pt x="22779" y="911"/>
                  </a:cubicBezTo>
                  <a:cubicBezTo>
                    <a:pt x="22783" y="909"/>
                    <a:pt x="22785" y="907"/>
                    <a:pt x="22790" y="907"/>
                  </a:cubicBezTo>
                  <a:cubicBezTo>
                    <a:pt x="22793" y="906"/>
                    <a:pt x="22795" y="906"/>
                    <a:pt x="22798" y="904"/>
                  </a:cubicBezTo>
                  <a:cubicBezTo>
                    <a:pt x="22825" y="893"/>
                    <a:pt x="22851" y="881"/>
                    <a:pt x="22878" y="870"/>
                  </a:cubicBezTo>
                  <a:cubicBezTo>
                    <a:pt x="22909" y="855"/>
                    <a:pt x="22940" y="839"/>
                    <a:pt x="22972" y="825"/>
                  </a:cubicBezTo>
                  <a:cubicBezTo>
                    <a:pt x="23019" y="803"/>
                    <a:pt x="23066" y="781"/>
                    <a:pt x="23113" y="761"/>
                  </a:cubicBezTo>
                  <a:cubicBezTo>
                    <a:pt x="23127" y="756"/>
                    <a:pt x="23139" y="751"/>
                    <a:pt x="23153" y="747"/>
                  </a:cubicBezTo>
                  <a:cubicBezTo>
                    <a:pt x="23159" y="745"/>
                    <a:pt x="23167" y="742"/>
                    <a:pt x="23175" y="740"/>
                  </a:cubicBezTo>
                  <a:cubicBezTo>
                    <a:pt x="23189" y="735"/>
                    <a:pt x="23204" y="731"/>
                    <a:pt x="23217" y="727"/>
                  </a:cubicBezTo>
                  <a:cubicBezTo>
                    <a:pt x="23247" y="721"/>
                    <a:pt x="23274" y="714"/>
                    <a:pt x="23303" y="711"/>
                  </a:cubicBezTo>
                  <a:cubicBezTo>
                    <a:pt x="23319" y="710"/>
                    <a:pt x="23335" y="709"/>
                    <a:pt x="23352" y="709"/>
                  </a:cubicBezTo>
                  <a:close/>
                  <a:moveTo>
                    <a:pt x="27874" y="3607"/>
                  </a:moveTo>
                  <a:cubicBezTo>
                    <a:pt x="27866" y="3652"/>
                    <a:pt x="27856" y="3698"/>
                    <a:pt x="27844" y="3742"/>
                  </a:cubicBezTo>
                  <a:cubicBezTo>
                    <a:pt x="27834" y="3773"/>
                    <a:pt x="27825" y="3803"/>
                    <a:pt x="27813" y="3835"/>
                  </a:cubicBezTo>
                  <a:cubicBezTo>
                    <a:pt x="27808" y="3848"/>
                    <a:pt x="27805" y="3861"/>
                    <a:pt x="27804" y="3872"/>
                  </a:cubicBezTo>
                  <a:cubicBezTo>
                    <a:pt x="27601" y="3958"/>
                    <a:pt x="27422" y="4096"/>
                    <a:pt x="27305" y="4277"/>
                  </a:cubicBezTo>
                  <a:cubicBezTo>
                    <a:pt x="27252" y="4200"/>
                    <a:pt x="27182" y="4136"/>
                    <a:pt x="27101" y="4089"/>
                  </a:cubicBezTo>
                  <a:cubicBezTo>
                    <a:pt x="27182" y="4004"/>
                    <a:pt x="27232" y="3898"/>
                    <a:pt x="27256" y="3783"/>
                  </a:cubicBezTo>
                  <a:cubicBezTo>
                    <a:pt x="27288" y="3785"/>
                    <a:pt x="27320" y="3786"/>
                    <a:pt x="27351" y="3786"/>
                  </a:cubicBezTo>
                  <a:cubicBezTo>
                    <a:pt x="27539" y="3786"/>
                    <a:pt x="27724" y="3743"/>
                    <a:pt x="27871" y="3611"/>
                  </a:cubicBezTo>
                  <a:lnTo>
                    <a:pt x="27874" y="3607"/>
                  </a:lnTo>
                  <a:close/>
                  <a:moveTo>
                    <a:pt x="26294" y="1239"/>
                  </a:moveTo>
                  <a:cubicBezTo>
                    <a:pt x="26305" y="1239"/>
                    <a:pt x="26315" y="1239"/>
                    <a:pt x="26326" y="1239"/>
                  </a:cubicBezTo>
                  <a:cubicBezTo>
                    <a:pt x="26638" y="1250"/>
                    <a:pt x="26876" y="1429"/>
                    <a:pt x="26940" y="1739"/>
                  </a:cubicBezTo>
                  <a:cubicBezTo>
                    <a:pt x="27001" y="2036"/>
                    <a:pt x="26866" y="2322"/>
                    <a:pt x="26698" y="2558"/>
                  </a:cubicBezTo>
                  <a:cubicBezTo>
                    <a:pt x="26651" y="2624"/>
                    <a:pt x="26714" y="2701"/>
                    <a:pt x="26783" y="2701"/>
                  </a:cubicBezTo>
                  <a:cubicBezTo>
                    <a:pt x="26790" y="2701"/>
                    <a:pt x="26797" y="2700"/>
                    <a:pt x="26804" y="2698"/>
                  </a:cubicBezTo>
                  <a:cubicBezTo>
                    <a:pt x="26885" y="2680"/>
                    <a:pt x="26973" y="2670"/>
                    <a:pt x="27062" y="2670"/>
                  </a:cubicBezTo>
                  <a:cubicBezTo>
                    <a:pt x="27341" y="2670"/>
                    <a:pt x="27635" y="2767"/>
                    <a:pt x="27786" y="3001"/>
                  </a:cubicBezTo>
                  <a:cubicBezTo>
                    <a:pt x="27882" y="3150"/>
                    <a:pt x="27883" y="3343"/>
                    <a:pt x="27747" y="3466"/>
                  </a:cubicBezTo>
                  <a:cubicBezTo>
                    <a:pt x="27644" y="3560"/>
                    <a:pt x="27508" y="3590"/>
                    <a:pt x="27372" y="3590"/>
                  </a:cubicBezTo>
                  <a:cubicBezTo>
                    <a:pt x="27312" y="3590"/>
                    <a:pt x="27253" y="3584"/>
                    <a:pt x="27196" y="3575"/>
                  </a:cubicBezTo>
                  <a:cubicBezTo>
                    <a:pt x="27190" y="3575"/>
                    <a:pt x="27185" y="3574"/>
                    <a:pt x="27179" y="3574"/>
                  </a:cubicBezTo>
                  <a:cubicBezTo>
                    <a:pt x="27124" y="3574"/>
                    <a:pt x="27064" y="3607"/>
                    <a:pt x="27069" y="3673"/>
                  </a:cubicBezTo>
                  <a:cubicBezTo>
                    <a:pt x="27079" y="3814"/>
                    <a:pt x="27012" y="3935"/>
                    <a:pt x="26899" y="4013"/>
                  </a:cubicBezTo>
                  <a:cubicBezTo>
                    <a:pt x="26875" y="4010"/>
                    <a:pt x="26851" y="4005"/>
                    <a:pt x="26826" y="4002"/>
                  </a:cubicBezTo>
                  <a:cubicBezTo>
                    <a:pt x="26811" y="4001"/>
                    <a:pt x="26796" y="4001"/>
                    <a:pt x="26781" y="4001"/>
                  </a:cubicBezTo>
                  <a:cubicBezTo>
                    <a:pt x="26553" y="4001"/>
                    <a:pt x="26351" y="4118"/>
                    <a:pt x="26204" y="4287"/>
                  </a:cubicBezTo>
                  <a:cubicBezTo>
                    <a:pt x="26186" y="4117"/>
                    <a:pt x="26170" y="3940"/>
                    <a:pt x="26121" y="3784"/>
                  </a:cubicBezTo>
                  <a:cubicBezTo>
                    <a:pt x="26064" y="3601"/>
                    <a:pt x="25925" y="3496"/>
                    <a:pt x="25746" y="3447"/>
                  </a:cubicBezTo>
                  <a:cubicBezTo>
                    <a:pt x="25537" y="3390"/>
                    <a:pt x="25313" y="3367"/>
                    <a:pt x="25099" y="3324"/>
                  </a:cubicBezTo>
                  <a:cubicBezTo>
                    <a:pt x="24970" y="3298"/>
                    <a:pt x="24841" y="3271"/>
                    <a:pt x="24714" y="3241"/>
                  </a:cubicBezTo>
                  <a:cubicBezTo>
                    <a:pt x="24641" y="3058"/>
                    <a:pt x="24726" y="2817"/>
                    <a:pt x="24868" y="2692"/>
                  </a:cubicBezTo>
                  <a:cubicBezTo>
                    <a:pt x="24997" y="2580"/>
                    <a:pt x="25189" y="2530"/>
                    <a:pt x="25374" y="2530"/>
                  </a:cubicBezTo>
                  <a:cubicBezTo>
                    <a:pt x="25474" y="2530"/>
                    <a:pt x="25572" y="2544"/>
                    <a:pt x="25656" y="2572"/>
                  </a:cubicBezTo>
                  <a:cubicBezTo>
                    <a:pt x="25665" y="2575"/>
                    <a:pt x="25673" y="2576"/>
                    <a:pt x="25681" y="2576"/>
                  </a:cubicBezTo>
                  <a:cubicBezTo>
                    <a:pt x="25744" y="2576"/>
                    <a:pt x="25794" y="2498"/>
                    <a:pt x="25758" y="2440"/>
                  </a:cubicBezTo>
                  <a:cubicBezTo>
                    <a:pt x="25602" y="2197"/>
                    <a:pt x="25500" y="1924"/>
                    <a:pt x="25617" y="1640"/>
                  </a:cubicBezTo>
                  <a:cubicBezTo>
                    <a:pt x="25732" y="1361"/>
                    <a:pt x="26008" y="1239"/>
                    <a:pt x="26294" y="1239"/>
                  </a:cubicBezTo>
                  <a:close/>
                  <a:moveTo>
                    <a:pt x="28892" y="4355"/>
                  </a:moveTo>
                  <a:cubicBezTo>
                    <a:pt x="28932" y="4422"/>
                    <a:pt x="28963" y="4491"/>
                    <a:pt x="28980" y="4568"/>
                  </a:cubicBezTo>
                  <a:cubicBezTo>
                    <a:pt x="29001" y="4664"/>
                    <a:pt x="28996" y="4766"/>
                    <a:pt x="28955" y="4855"/>
                  </a:cubicBezTo>
                  <a:cubicBezTo>
                    <a:pt x="28934" y="4902"/>
                    <a:pt x="28907" y="4944"/>
                    <a:pt x="28878" y="4985"/>
                  </a:cubicBezTo>
                  <a:cubicBezTo>
                    <a:pt x="28871" y="4996"/>
                    <a:pt x="28862" y="5006"/>
                    <a:pt x="28857" y="5017"/>
                  </a:cubicBezTo>
                  <a:cubicBezTo>
                    <a:pt x="28802" y="4943"/>
                    <a:pt x="28735" y="4880"/>
                    <a:pt x="28656" y="4839"/>
                  </a:cubicBezTo>
                  <a:cubicBezTo>
                    <a:pt x="28794" y="4721"/>
                    <a:pt x="28891" y="4562"/>
                    <a:pt x="28893" y="4367"/>
                  </a:cubicBezTo>
                  <a:cubicBezTo>
                    <a:pt x="28893" y="4364"/>
                    <a:pt x="28892" y="4360"/>
                    <a:pt x="28892" y="4355"/>
                  </a:cubicBezTo>
                  <a:close/>
                  <a:moveTo>
                    <a:pt x="11374" y="4549"/>
                  </a:moveTo>
                  <a:cubicBezTo>
                    <a:pt x="11379" y="4558"/>
                    <a:pt x="11399" y="4570"/>
                    <a:pt x="11405" y="4582"/>
                  </a:cubicBezTo>
                  <a:cubicBezTo>
                    <a:pt x="11418" y="4601"/>
                    <a:pt x="11426" y="4624"/>
                    <a:pt x="11437" y="4646"/>
                  </a:cubicBezTo>
                  <a:cubicBezTo>
                    <a:pt x="11462" y="4695"/>
                    <a:pt x="11483" y="4745"/>
                    <a:pt x="11506" y="4794"/>
                  </a:cubicBezTo>
                  <a:cubicBezTo>
                    <a:pt x="11519" y="4821"/>
                    <a:pt x="11544" y="4833"/>
                    <a:pt x="11570" y="4833"/>
                  </a:cubicBezTo>
                  <a:cubicBezTo>
                    <a:pt x="11604" y="4833"/>
                    <a:pt x="11640" y="4811"/>
                    <a:pt x="11650" y="4776"/>
                  </a:cubicBezTo>
                  <a:cubicBezTo>
                    <a:pt x="11665" y="4726"/>
                    <a:pt x="11683" y="4681"/>
                    <a:pt x="11713" y="4638"/>
                  </a:cubicBezTo>
                  <a:cubicBezTo>
                    <a:pt x="11725" y="4620"/>
                    <a:pt x="11739" y="4603"/>
                    <a:pt x="11754" y="4589"/>
                  </a:cubicBezTo>
                  <a:cubicBezTo>
                    <a:pt x="11757" y="4584"/>
                    <a:pt x="11765" y="4580"/>
                    <a:pt x="11770" y="4575"/>
                  </a:cubicBezTo>
                  <a:cubicBezTo>
                    <a:pt x="11771" y="4586"/>
                    <a:pt x="11774" y="4599"/>
                    <a:pt x="11774" y="4605"/>
                  </a:cubicBezTo>
                  <a:cubicBezTo>
                    <a:pt x="11775" y="4632"/>
                    <a:pt x="11775" y="4661"/>
                    <a:pt x="11772" y="4687"/>
                  </a:cubicBezTo>
                  <a:cubicBezTo>
                    <a:pt x="11766" y="4740"/>
                    <a:pt x="11743" y="4787"/>
                    <a:pt x="11730" y="4838"/>
                  </a:cubicBezTo>
                  <a:cubicBezTo>
                    <a:pt x="11722" y="4891"/>
                    <a:pt x="11774" y="4937"/>
                    <a:pt x="11821" y="4937"/>
                  </a:cubicBezTo>
                  <a:cubicBezTo>
                    <a:pt x="11845" y="4937"/>
                    <a:pt x="11867" y="4925"/>
                    <a:pt x="11880" y="4896"/>
                  </a:cubicBezTo>
                  <a:cubicBezTo>
                    <a:pt x="11913" y="4824"/>
                    <a:pt x="11970" y="4748"/>
                    <a:pt x="12040" y="4708"/>
                  </a:cubicBezTo>
                  <a:cubicBezTo>
                    <a:pt x="12058" y="4697"/>
                    <a:pt x="12089" y="4680"/>
                    <a:pt x="12115" y="4680"/>
                  </a:cubicBezTo>
                  <a:cubicBezTo>
                    <a:pt x="12124" y="4680"/>
                    <a:pt x="12132" y="4682"/>
                    <a:pt x="12138" y="4687"/>
                  </a:cubicBezTo>
                  <a:cubicBezTo>
                    <a:pt x="12168" y="4707"/>
                    <a:pt x="12168" y="4759"/>
                    <a:pt x="12159" y="4789"/>
                  </a:cubicBezTo>
                  <a:cubicBezTo>
                    <a:pt x="12135" y="4876"/>
                    <a:pt x="12061" y="4948"/>
                    <a:pt x="12003" y="5011"/>
                  </a:cubicBezTo>
                  <a:cubicBezTo>
                    <a:pt x="11933" y="5087"/>
                    <a:pt x="11859" y="5157"/>
                    <a:pt x="11781" y="5224"/>
                  </a:cubicBezTo>
                  <a:cubicBezTo>
                    <a:pt x="11683" y="5145"/>
                    <a:pt x="11562" y="5103"/>
                    <a:pt x="11432" y="5091"/>
                  </a:cubicBezTo>
                  <a:cubicBezTo>
                    <a:pt x="11406" y="5044"/>
                    <a:pt x="11383" y="4996"/>
                    <a:pt x="11366" y="4948"/>
                  </a:cubicBezTo>
                  <a:cubicBezTo>
                    <a:pt x="11339" y="4871"/>
                    <a:pt x="11326" y="4798"/>
                    <a:pt x="11331" y="4716"/>
                  </a:cubicBezTo>
                  <a:cubicBezTo>
                    <a:pt x="11333" y="4679"/>
                    <a:pt x="11340" y="4645"/>
                    <a:pt x="11349" y="4609"/>
                  </a:cubicBezTo>
                  <a:cubicBezTo>
                    <a:pt x="11354" y="4594"/>
                    <a:pt x="11359" y="4575"/>
                    <a:pt x="11368" y="4559"/>
                  </a:cubicBezTo>
                  <a:cubicBezTo>
                    <a:pt x="11369" y="4557"/>
                    <a:pt x="11371" y="4553"/>
                    <a:pt x="11374" y="4549"/>
                  </a:cubicBezTo>
                  <a:close/>
                  <a:moveTo>
                    <a:pt x="18032" y="1499"/>
                  </a:moveTo>
                  <a:cubicBezTo>
                    <a:pt x="18086" y="1499"/>
                    <a:pt x="18141" y="1502"/>
                    <a:pt x="18196" y="1507"/>
                  </a:cubicBezTo>
                  <a:cubicBezTo>
                    <a:pt x="18852" y="1579"/>
                    <a:pt x="19508" y="1741"/>
                    <a:pt x="20137" y="1921"/>
                  </a:cubicBezTo>
                  <a:cubicBezTo>
                    <a:pt x="20294" y="1966"/>
                    <a:pt x="20451" y="2013"/>
                    <a:pt x="20608" y="2065"/>
                  </a:cubicBezTo>
                  <a:cubicBezTo>
                    <a:pt x="20686" y="2091"/>
                    <a:pt x="20765" y="2115"/>
                    <a:pt x="20841" y="2144"/>
                  </a:cubicBezTo>
                  <a:cubicBezTo>
                    <a:pt x="20939" y="2183"/>
                    <a:pt x="20992" y="2226"/>
                    <a:pt x="20942" y="2333"/>
                  </a:cubicBezTo>
                  <a:cubicBezTo>
                    <a:pt x="20887" y="2451"/>
                    <a:pt x="20762" y="2548"/>
                    <a:pt x="20664" y="2633"/>
                  </a:cubicBezTo>
                  <a:cubicBezTo>
                    <a:pt x="20534" y="2743"/>
                    <a:pt x="20397" y="2845"/>
                    <a:pt x="20255" y="2941"/>
                  </a:cubicBezTo>
                  <a:cubicBezTo>
                    <a:pt x="19151" y="3705"/>
                    <a:pt x="18013" y="4422"/>
                    <a:pt x="16858" y="5105"/>
                  </a:cubicBezTo>
                  <a:cubicBezTo>
                    <a:pt x="16575" y="5273"/>
                    <a:pt x="16301" y="5441"/>
                    <a:pt x="15963" y="5450"/>
                  </a:cubicBezTo>
                  <a:cubicBezTo>
                    <a:pt x="15941" y="5451"/>
                    <a:pt x="15919" y="5451"/>
                    <a:pt x="15897" y="5451"/>
                  </a:cubicBezTo>
                  <a:cubicBezTo>
                    <a:pt x="15578" y="5451"/>
                    <a:pt x="15254" y="5383"/>
                    <a:pt x="14945" y="5319"/>
                  </a:cubicBezTo>
                  <a:cubicBezTo>
                    <a:pt x="14646" y="5256"/>
                    <a:pt x="14342" y="5185"/>
                    <a:pt x="14057" y="5079"/>
                  </a:cubicBezTo>
                  <a:cubicBezTo>
                    <a:pt x="13862" y="5006"/>
                    <a:pt x="13431" y="4787"/>
                    <a:pt x="13617" y="4524"/>
                  </a:cubicBezTo>
                  <a:cubicBezTo>
                    <a:pt x="13704" y="4403"/>
                    <a:pt x="13841" y="4315"/>
                    <a:pt x="13963" y="4232"/>
                  </a:cubicBezTo>
                  <a:cubicBezTo>
                    <a:pt x="14105" y="4139"/>
                    <a:pt x="14254" y="4054"/>
                    <a:pt x="14401" y="3970"/>
                  </a:cubicBezTo>
                  <a:cubicBezTo>
                    <a:pt x="14613" y="3846"/>
                    <a:pt x="14826" y="3722"/>
                    <a:pt x="15040" y="3600"/>
                  </a:cubicBezTo>
                  <a:cubicBezTo>
                    <a:pt x="15122" y="3552"/>
                    <a:pt x="15206" y="3506"/>
                    <a:pt x="15289" y="3457"/>
                  </a:cubicBezTo>
                  <a:cubicBezTo>
                    <a:pt x="15341" y="3427"/>
                    <a:pt x="15393" y="3397"/>
                    <a:pt x="15445" y="3368"/>
                  </a:cubicBezTo>
                  <a:cubicBezTo>
                    <a:pt x="15583" y="3288"/>
                    <a:pt x="15721" y="3210"/>
                    <a:pt x="15859" y="3132"/>
                  </a:cubicBezTo>
                  <a:cubicBezTo>
                    <a:pt x="15934" y="3088"/>
                    <a:pt x="16010" y="3044"/>
                    <a:pt x="16087" y="3000"/>
                  </a:cubicBezTo>
                  <a:lnTo>
                    <a:pt x="16087" y="3000"/>
                  </a:lnTo>
                  <a:cubicBezTo>
                    <a:pt x="16088" y="3001"/>
                    <a:pt x="16089" y="3002"/>
                    <a:pt x="16090" y="3003"/>
                  </a:cubicBezTo>
                  <a:cubicBezTo>
                    <a:pt x="16266" y="2903"/>
                    <a:pt x="16442" y="2803"/>
                    <a:pt x="16619" y="2705"/>
                  </a:cubicBezTo>
                  <a:cubicBezTo>
                    <a:pt x="16735" y="2638"/>
                    <a:pt x="16854" y="2572"/>
                    <a:pt x="16972" y="2504"/>
                  </a:cubicBezTo>
                  <a:cubicBezTo>
                    <a:pt x="17010" y="2483"/>
                    <a:pt x="17050" y="2460"/>
                    <a:pt x="17091" y="2438"/>
                  </a:cubicBezTo>
                  <a:cubicBezTo>
                    <a:pt x="17202" y="2373"/>
                    <a:pt x="17312" y="2312"/>
                    <a:pt x="17425" y="2249"/>
                  </a:cubicBezTo>
                  <a:lnTo>
                    <a:pt x="17507" y="2203"/>
                  </a:lnTo>
                  <a:cubicBezTo>
                    <a:pt x="17643" y="2129"/>
                    <a:pt x="17780" y="2066"/>
                    <a:pt x="17934" y="2066"/>
                  </a:cubicBezTo>
                  <a:cubicBezTo>
                    <a:pt x="17942" y="2066"/>
                    <a:pt x="17951" y="2066"/>
                    <a:pt x="17959" y="2066"/>
                  </a:cubicBezTo>
                  <a:cubicBezTo>
                    <a:pt x="17963" y="2066"/>
                    <a:pt x="17969" y="2068"/>
                    <a:pt x="17973" y="2068"/>
                  </a:cubicBezTo>
                  <a:cubicBezTo>
                    <a:pt x="18120" y="2079"/>
                    <a:pt x="18264" y="2131"/>
                    <a:pt x="18404" y="2170"/>
                  </a:cubicBezTo>
                  <a:cubicBezTo>
                    <a:pt x="18575" y="2219"/>
                    <a:pt x="18743" y="2269"/>
                    <a:pt x="18913" y="2326"/>
                  </a:cubicBezTo>
                  <a:cubicBezTo>
                    <a:pt x="19001" y="2355"/>
                    <a:pt x="19090" y="2383"/>
                    <a:pt x="19177" y="2413"/>
                  </a:cubicBezTo>
                  <a:lnTo>
                    <a:pt x="19279" y="2448"/>
                  </a:lnTo>
                  <a:cubicBezTo>
                    <a:pt x="19312" y="2459"/>
                    <a:pt x="19344" y="2470"/>
                    <a:pt x="19379" y="2483"/>
                  </a:cubicBezTo>
                  <a:cubicBezTo>
                    <a:pt x="19422" y="2499"/>
                    <a:pt x="19535" y="2527"/>
                    <a:pt x="19538" y="2589"/>
                  </a:cubicBezTo>
                  <a:lnTo>
                    <a:pt x="19538" y="2589"/>
                  </a:lnTo>
                  <a:cubicBezTo>
                    <a:pt x="19538" y="2593"/>
                    <a:pt x="19537" y="2597"/>
                    <a:pt x="19536" y="2602"/>
                  </a:cubicBezTo>
                  <a:cubicBezTo>
                    <a:pt x="19522" y="2657"/>
                    <a:pt x="19415" y="2732"/>
                    <a:pt x="19377" y="2768"/>
                  </a:cubicBezTo>
                  <a:cubicBezTo>
                    <a:pt x="19346" y="2797"/>
                    <a:pt x="19316" y="2824"/>
                    <a:pt x="19285" y="2852"/>
                  </a:cubicBezTo>
                  <a:cubicBezTo>
                    <a:pt x="19203" y="2928"/>
                    <a:pt x="19118" y="2998"/>
                    <a:pt x="19033" y="3070"/>
                  </a:cubicBezTo>
                  <a:cubicBezTo>
                    <a:pt x="18900" y="3179"/>
                    <a:pt x="18763" y="3283"/>
                    <a:pt x="18624" y="3383"/>
                  </a:cubicBezTo>
                  <a:cubicBezTo>
                    <a:pt x="18623" y="3384"/>
                    <a:pt x="18623" y="3384"/>
                    <a:pt x="18622" y="3384"/>
                  </a:cubicBezTo>
                  <a:cubicBezTo>
                    <a:pt x="18597" y="3402"/>
                    <a:pt x="18570" y="3420"/>
                    <a:pt x="18544" y="3438"/>
                  </a:cubicBezTo>
                  <a:cubicBezTo>
                    <a:pt x="18478" y="3485"/>
                    <a:pt x="18409" y="3533"/>
                    <a:pt x="18341" y="3578"/>
                  </a:cubicBezTo>
                  <a:cubicBezTo>
                    <a:pt x="17989" y="3817"/>
                    <a:pt x="17625" y="4042"/>
                    <a:pt x="17257" y="4255"/>
                  </a:cubicBezTo>
                  <a:cubicBezTo>
                    <a:pt x="17176" y="4302"/>
                    <a:pt x="17096" y="4347"/>
                    <a:pt x="17016" y="4393"/>
                  </a:cubicBezTo>
                  <a:cubicBezTo>
                    <a:pt x="16998" y="4403"/>
                    <a:pt x="16977" y="4415"/>
                    <a:pt x="16957" y="4427"/>
                  </a:cubicBezTo>
                  <a:cubicBezTo>
                    <a:pt x="16800" y="4517"/>
                    <a:pt x="16634" y="4617"/>
                    <a:pt x="16463" y="4690"/>
                  </a:cubicBezTo>
                  <a:cubicBezTo>
                    <a:pt x="16363" y="4732"/>
                    <a:pt x="16261" y="4766"/>
                    <a:pt x="16156" y="4782"/>
                  </a:cubicBezTo>
                  <a:cubicBezTo>
                    <a:pt x="16149" y="4783"/>
                    <a:pt x="16141" y="4787"/>
                    <a:pt x="16132" y="4787"/>
                  </a:cubicBezTo>
                  <a:cubicBezTo>
                    <a:pt x="16092" y="4792"/>
                    <a:pt x="16051" y="4795"/>
                    <a:pt x="16011" y="4795"/>
                  </a:cubicBezTo>
                  <a:cubicBezTo>
                    <a:pt x="15941" y="4795"/>
                    <a:pt x="15872" y="4787"/>
                    <a:pt x="15804" y="4773"/>
                  </a:cubicBezTo>
                  <a:cubicBezTo>
                    <a:pt x="15646" y="4743"/>
                    <a:pt x="15492" y="4680"/>
                    <a:pt x="15344" y="4611"/>
                  </a:cubicBezTo>
                  <a:cubicBezTo>
                    <a:pt x="15302" y="4590"/>
                    <a:pt x="15260" y="4569"/>
                    <a:pt x="15219" y="4549"/>
                  </a:cubicBezTo>
                  <a:cubicBezTo>
                    <a:pt x="15177" y="4528"/>
                    <a:pt x="15065" y="4493"/>
                    <a:pt x="15040" y="4451"/>
                  </a:cubicBezTo>
                  <a:cubicBezTo>
                    <a:pt x="15036" y="4444"/>
                    <a:pt x="15034" y="4437"/>
                    <a:pt x="15034" y="4430"/>
                  </a:cubicBezTo>
                  <a:lnTo>
                    <a:pt x="15034" y="4430"/>
                  </a:lnTo>
                  <a:cubicBezTo>
                    <a:pt x="15036" y="4380"/>
                    <a:pt x="15115" y="4331"/>
                    <a:pt x="15148" y="4304"/>
                  </a:cubicBezTo>
                  <a:cubicBezTo>
                    <a:pt x="15203" y="4260"/>
                    <a:pt x="15260" y="4215"/>
                    <a:pt x="15317" y="4173"/>
                  </a:cubicBezTo>
                  <a:cubicBezTo>
                    <a:pt x="15395" y="4115"/>
                    <a:pt x="15474" y="4059"/>
                    <a:pt x="15555" y="4004"/>
                  </a:cubicBezTo>
                  <a:cubicBezTo>
                    <a:pt x="15576" y="3990"/>
                    <a:pt x="15597" y="3975"/>
                    <a:pt x="15619" y="3963"/>
                  </a:cubicBezTo>
                  <a:cubicBezTo>
                    <a:pt x="15865" y="3796"/>
                    <a:pt x="16117" y="3637"/>
                    <a:pt x="16369" y="3480"/>
                  </a:cubicBezTo>
                  <a:cubicBezTo>
                    <a:pt x="16658" y="3298"/>
                    <a:pt x="16951" y="3124"/>
                    <a:pt x="17253" y="2965"/>
                  </a:cubicBezTo>
                  <a:cubicBezTo>
                    <a:pt x="17465" y="2854"/>
                    <a:pt x="17703" y="2729"/>
                    <a:pt x="17947" y="2729"/>
                  </a:cubicBezTo>
                  <a:cubicBezTo>
                    <a:pt x="17960" y="2729"/>
                    <a:pt x="17972" y="2729"/>
                    <a:pt x="17984" y="2730"/>
                  </a:cubicBezTo>
                  <a:lnTo>
                    <a:pt x="17986" y="2730"/>
                  </a:lnTo>
                  <a:cubicBezTo>
                    <a:pt x="18024" y="2731"/>
                    <a:pt x="18061" y="2736"/>
                    <a:pt x="18099" y="2745"/>
                  </a:cubicBezTo>
                  <a:cubicBezTo>
                    <a:pt x="18216" y="2772"/>
                    <a:pt x="18383" y="2849"/>
                    <a:pt x="18411" y="2981"/>
                  </a:cubicBezTo>
                  <a:cubicBezTo>
                    <a:pt x="18413" y="2988"/>
                    <a:pt x="18414" y="2995"/>
                    <a:pt x="18414" y="3002"/>
                  </a:cubicBezTo>
                  <a:lnTo>
                    <a:pt x="18414" y="3002"/>
                  </a:lnTo>
                  <a:cubicBezTo>
                    <a:pt x="18413" y="3037"/>
                    <a:pt x="18394" y="3068"/>
                    <a:pt x="18367" y="3095"/>
                  </a:cubicBezTo>
                  <a:cubicBezTo>
                    <a:pt x="18296" y="3168"/>
                    <a:pt x="18160" y="3219"/>
                    <a:pt x="18098" y="3254"/>
                  </a:cubicBezTo>
                  <a:cubicBezTo>
                    <a:pt x="17929" y="3349"/>
                    <a:pt x="17760" y="3444"/>
                    <a:pt x="17592" y="3540"/>
                  </a:cubicBezTo>
                  <a:cubicBezTo>
                    <a:pt x="17498" y="3592"/>
                    <a:pt x="17405" y="3646"/>
                    <a:pt x="17312" y="3699"/>
                  </a:cubicBezTo>
                  <a:cubicBezTo>
                    <a:pt x="17269" y="3724"/>
                    <a:pt x="17226" y="3748"/>
                    <a:pt x="17182" y="3773"/>
                  </a:cubicBezTo>
                  <a:cubicBezTo>
                    <a:pt x="17138" y="3798"/>
                    <a:pt x="17094" y="3824"/>
                    <a:pt x="17050" y="3849"/>
                  </a:cubicBezTo>
                  <a:cubicBezTo>
                    <a:pt x="16962" y="3898"/>
                    <a:pt x="16877" y="3948"/>
                    <a:pt x="16790" y="3998"/>
                  </a:cubicBezTo>
                  <a:cubicBezTo>
                    <a:pt x="16785" y="4000"/>
                    <a:pt x="16783" y="4002"/>
                    <a:pt x="16779" y="4003"/>
                  </a:cubicBezTo>
                  <a:cubicBezTo>
                    <a:pt x="16639" y="4085"/>
                    <a:pt x="16493" y="4179"/>
                    <a:pt x="16331" y="4214"/>
                  </a:cubicBezTo>
                  <a:cubicBezTo>
                    <a:pt x="16308" y="4218"/>
                    <a:pt x="16257" y="4226"/>
                    <a:pt x="16208" y="4226"/>
                  </a:cubicBezTo>
                  <a:cubicBezTo>
                    <a:pt x="16166" y="4226"/>
                    <a:pt x="16127" y="4220"/>
                    <a:pt x="16110" y="4200"/>
                  </a:cubicBezTo>
                  <a:lnTo>
                    <a:pt x="16110" y="4200"/>
                  </a:lnTo>
                  <a:cubicBezTo>
                    <a:pt x="16134" y="4191"/>
                    <a:pt x="16258" y="4091"/>
                    <a:pt x="16271" y="4080"/>
                  </a:cubicBezTo>
                  <a:cubicBezTo>
                    <a:pt x="16315" y="4048"/>
                    <a:pt x="16357" y="4017"/>
                    <a:pt x="16401" y="3986"/>
                  </a:cubicBezTo>
                  <a:cubicBezTo>
                    <a:pt x="16487" y="3924"/>
                    <a:pt x="16571" y="3865"/>
                    <a:pt x="16656" y="3805"/>
                  </a:cubicBezTo>
                  <a:cubicBezTo>
                    <a:pt x="16687" y="3787"/>
                    <a:pt x="16716" y="3767"/>
                    <a:pt x="16747" y="3747"/>
                  </a:cubicBezTo>
                  <a:cubicBezTo>
                    <a:pt x="16889" y="3652"/>
                    <a:pt x="17034" y="3564"/>
                    <a:pt x="17181" y="3481"/>
                  </a:cubicBezTo>
                  <a:cubicBezTo>
                    <a:pt x="17187" y="3476"/>
                    <a:pt x="17193" y="3472"/>
                    <a:pt x="17200" y="3470"/>
                  </a:cubicBezTo>
                  <a:cubicBezTo>
                    <a:pt x="17288" y="3419"/>
                    <a:pt x="17378" y="3370"/>
                    <a:pt x="17468" y="3323"/>
                  </a:cubicBezTo>
                  <a:cubicBezTo>
                    <a:pt x="17499" y="3307"/>
                    <a:pt x="17511" y="3281"/>
                    <a:pt x="17511" y="3254"/>
                  </a:cubicBezTo>
                  <a:lnTo>
                    <a:pt x="17511" y="3254"/>
                  </a:lnTo>
                  <a:cubicBezTo>
                    <a:pt x="17512" y="3208"/>
                    <a:pt x="17472" y="3159"/>
                    <a:pt x="17422" y="3159"/>
                  </a:cubicBezTo>
                  <a:cubicBezTo>
                    <a:pt x="17408" y="3159"/>
                    <a:pt x="17394" y="3163"/>
                    <a:pt x="17380" y="3170"/>
                  </a:cubicBezTo>
                  <a:cubicBezTo>
                    <a:pt x="17055" y="3340"/>
                    <a:pt x="16739" y="3528"/>
                    <a:pt x="16436" y="3733"/>
                  </a:cubicBezTo>
                  <a:cubicBezTo>
                    <a:pt x="16436" y="3735"/>
                    <a:pt x="16434" y="3735"/>
                    <a:pt x="16434" y="3735"/>
                  </a:cubicBezTo>
                  <a:cubicBezTo>
                    <a:pt x="16353" y="3790"/>
                    <a:pt x="16271" y="3845"/>
                    <a:pt x="16191" y="3903"/>
                  </a:cubicBezTo>
                  <a:cubicBezTo>
                    <a:pt x="16125" y="3950"/>
                    <a:pt x="16061" y="3998"/>
                    <a:pt x="16000" y="4049"/>
                  </a:cubicBezTo>
                  <a:cubicBezTo>
                    <a:pt x="15945" y="4095"/>
                    <a:pt x="15910" y="4159"/>
                    <a:pt x="15911" y="4220"/>
                  </a:cubicBezTo>
                  <a:lnTo>
                    <a:pt x="15911" y="4220"/>
                  </a:lnTo>
                  <a:cubicBezTo>
                    <a:pt x="15910" y="4270"/>
                    <a:pt x="15933" y="4319"/>
                    <a:pt x="15988" y="4355"/>
                  </a:cubicBezTo>
                  <a:cubicBezTo>
                    <a:pt x="16065" y="4407"/>
                    <a:pt x="16148" y="4428"/>
                    <a:pt x="16234" y="4428"/>
                  </a:cubicBezTo>
                  <a:cubicBezTo>
                    <a:pt x="16466" y="4428"/>
                    <a:pt x="16713" y="4275"/>
                    <a:pt x="16897" y="4172"/>
                  </a:cubicBezTo>
                  <a:cubicBezTo>
                    <a:pt x="17120" y="4048"/>
                    <a:pt x="17343" y="3923"/>
                    <a:pt x="17565" y="3797"/>
                  </a:cubicBezTo>
                  <a:cubicBezTo>
                    <a:pt x="17647" y="3750"/>
                    <a:pt x="17729" y="3704"/>
                    <a:pt x="17811" y="3658"/>
                  </a:cubicBezTo>
                  <a:cubicBezTo>
                    <a:pt x="17849" y="3637"/>
                    <a:pt x="17886" y="3615"/>
                    <a:pt x="17925" y="3594"/>
                  </a:cubicBezTo>
                  <a:cubicBezTo>
                    <a:pt x="18089" y="3500"/>
                    <a:pt x="18260" y="3412"/>
                    <a:pt x="18423" y="3310"/>
                  </a:cubicBezTo>
                  <a:cubicBezTo>
                    <a:pt x="18430" y="3306"/>
                    <a:pt x="18436" y="3302"/>
                    <a:pt x="18442" y="3297"/>
                  </a:cubicBezTo>
                  <a:cubicBezTo>
                    <a:pt x="18499" y="3259"/>
                    <a:pt x="18547" y="3214"/>
                    <a:pt x="18577" y="3160"/>
                  </a:cubicBezTo>
                  <a:cubicBezTo>
                    <a:pt x="18600" y="3120"/>
                    <a:pt x="18614" y="3074"/>
                    <a:pt x="18614" y="3023"/>
                  </a:cubicBezTo>
                  <a:lnTo>
                    <a:pt x="18614" y="3023"/>
                  </a:lnTo>
                  <a:cubicBezTo>
                    <a:pt x="18614" y="3006"/>
                    <a:pt x="18613" y="2988"/>
                    <a:pt x="18609" y="2969"/>
                  </a:cubicBezTo>
                  <a:cubicBezTo>
                    <a:pt x="18607" y="2955"/>
                    <a:pt x="18604" y="2941"/>
                    <a:pt x="18599" y="2928"/>
                  </a:cubicBezTo>
                  <a:cubicBezTo>
                    <a:pt x="18524" y="2664"/>
                    <a:pt x="18197" y="2540"/>
                    <a:pt x="17947" y="2540"/>
                  </a:cubicBezTo>
                  <a:cubicBezTo>
                    <a:pt x="17605" y="2542"/>
                    <a:pt x="17285" y="2727"/>
                    <a:pt x="16994" y="2887"/>
                  </a:cubicBezTo>
                  <a:cubicBezTo>
                    <a:pt x="16652" y="3073"/>
                    <a:pt x="16322" y="3279"/>
                    <a:pt x="15994" y="3487"/>
                  </a:cubicBezTo>
                  <a:cubicBezTo>
                    <a:pt x="15767" y="3632"/>
                    <a:pt x="15537" y="3773"/>
                    <a:pt x="15314" y="3927"/>
                  </a:cubicBezTo>
                  <a:cubicBezTo>
                    <a:pt x="15231" y="3985"/>
                    <a:pt x="15149" y="4044"/>
                    <a:pt x="15069" y="4105"/>
                  </a:cubicBezTo>
                  <a:cubicBezTo>
                    <a:pt x="15037" y="4130"/>
                    <a:pt x="15000" y="4157"/>
                    <a:pt x="14965" y="4186"/>
                  </a:cubicBezTo>
                  <a:lnTo>
                    <a:pt x="14964" y="4186"/>
                  </a:lnTo>
                  <a:cubicBezTo>
                    <a:pt x="14884" y="4253"/>
                    <a:pt x="14814" y="4332"/>
                    <a:pt x="14815" y="4438"/>
                  </a:cubicBezTo>
                  <a:lnTo>
                    <a:pt x="14815" y="4438"/>
                  </a:lnTo>
                  <a:cubicBezTo>
                    <a:pt x="14815" y="4445"/>
                    <a:pt x="14815" y="4452"/>
                    <a:pt x="14816" y="4460"/>
                  </a:cubicBezTo>
                  <a:cubicBezTo>
                    <a:pt x="14830" y="4613"/>
                    <a:pt x="14988" y="4679"/>
                    <a:pt x="15108" y="4740"/>
                  </a:cubicBezTo>
                  <a:cubicBezTo>
                    <a:pt x="15269" y="4820"/>
                    <a:pt x="15438" y="4897"/>
                    <a:pt x="15613" y="4946"/>
                  </a:cubicBezTo>
                  <a:cubicBezTo>
                    <a:pt x="15722" y="4977"/>
                    <a:pt x="15834" y="4997"/>
                    <a:pt x="15948" y="5000"/>
                  </a:cubicBezTo>
                  <a:cubicBezTo>
                    <a:pt x="15955" y="5000"/>
                    <a:pt x="15962" y="5000"/>
                    <a:pt x="15970" y="5000"/>
                  </a:cubicBezTo>
                  <a:cubicBezTo>
                    <a:pt x="16019" y="5000"/>
                    <a:pt x="16068" y="4997"/>
                    <a:pt x="16118" y="4992"/>
                  </a:cubicBezTo>
                  <a:cubicBezTo>
                    <a:pt x="16215" y="4979"/>
                    <a:pt x="16312" y="4955"/>
                    <a:pt x="16405" y="4923"/>
                  </a:cubicBezTo>
                  <a:cubicBezTo>
                    <a:pt x="16506" y="4888"/>
                    <a:pt x="16605" y="4842"/>
                    <a:pt x="16703" y="4793"/>
                  </a:cubicBezTo>
                  <a:cubicBezTo>
                    <a:pt x="16831" y="4729"/>
                    <a:pt x="16956" y="4656"/>
                    <a:pt x="17077" y="4587"/>
                  </a:cubicBezTo>
                  <a:cubicBezTo>
                    <a:pt x="17123" y="4561"/>
                    <a:pt x="17170" y="4534"/>
                    <a:pt x="17215" y="4508"/>
                  </a:cubicBezTo>
                  <a:cubicBezTo>
                    <a:pt x="17345" y="4436"/>
                    <a:pt x="17475" y="4360"/>
                    <a:pt x="17604" y="4282"/>
                  </a:cubicBezTo>
                  <a:cubicBezTo>
                    <a:pt x="17948" y="4079"/>
                    <a:pt x="18285" y="3865"/>
                    <a:pt x="18610" y="3634"/>
                  </a:cubicBezTo>
                  <a:cubicBezTo>
                    <a:pt x="18719" y="3558"/>
                    <a:pt x="18828" y="3477"/>
                    <a:pt x="18935" y="3396"/>
                  </a:cubicBezTo>
                  <a:cubicBezTo>
                    <a:pt x="18938" y="3393"/>
                    <a:pt x="18941" y="3391"/>
                    <a:pt x="18945" y="3388"/>
                  </a:cubicBezTo>
                  <a:cubicBezTo>
                    <a:pt x="19066" y="3295"/>
                    <a:pt x="19185" y="3200"/>
                    <a:pt x="19299" y="3100"/>
                  </a:cubicBezTo>
                  <a:cubicBezTo>
                    <a:pt x="19318" y="3085"/>
                    <a:pt x="19338" y="3068"/>
                    <a:pt x="19357" y="3050"/>
                  </a:cubicBezTo>
                  <a:cubicBezTo>
                    <a:pt x="19426" y="2990"/>
                    <a:pt x="19509" y="2922"/>
                    <a:pt x="19581" y="2849"/>
                  </a:cubicBezTo>
                  <a:cubicBezTo>
                    <a:pt x="19630" y="2798"/>
                    <a:pt x="19672" y="2745"/>
                    <a:pt x="19701" y="2686"/>
                  </a:cubicBezTo>
                  <a:cubicBezTo>
                    <a:pt x="19724" y="2640"/>
                    <a:pt x="19733" y="2599"/>
                    <a:pt x="19729" y="2561"/>
                  </a:cubicBezTo>
                  <a:lnTo>
                    <a:pt x="19729" y="2561"/>
                  </a:lnTo>
                  <a:cubicBezTo>
                    <a:pt x="19713" y="2328"/>
                    <a:pt x="19263" y="2239"/>
                    <a:pt x="19096" y="2185"/>
                  </a:cubicBezTo>
                  <a:cubicBezTo>
                    <a:pt x="18915" y="2126"/>
                    <a:pt x="18733" y="2066"/>
                    <a:pt x="18550" y="2013"/>
                  </a:cubicBezTo>
                  <a:cubicBezTo>
                    <a:pt x="18376" y="1961"/>
                    <a:pt x="18201" y="1900"/>
                    <a:pt x="18021" y="1878"/>
                  </a:cubicBezTo>
                  <a:cubicBezTo>
                    <a:pt x="17990" y="1874"/>
                    <a:pt x="17960" y="1872"/>
                    <a:pt x="17930" y="1872"/>
                  </a:cubicBezTo>
                  <a:cubicBezTo>
                    <a:pt x="17783" y="1872"/>
                    <a:pt x="17645" y="1915"/>
                    <a:pt x="17511" y="1976"/>
                  </a:cubicBezTo>
                  <a:cubicBezTo>
                    <a:pt x="17374" y="2038"/>
                    <a:pt x="17241" y="2121"/>
                    <a:pt x="17112" y="2196"/>
                  </a:cubicBezTo>
                  <a:cubicBezTo>
                    <a:pt x="17097" y="2205"/>
                    <a:pt x="17082" y="2214"/>
                    <a:pt x="17067" y="2222"/>
                  </a:cubicBezTo>
                  <a:cubicBezTo>
                    <a:pt x="16931" y="2300"/>
                    <a:pt x="16796" y="2376"/>
                    <a:pt x="16660" y="2452"/>
                  </a:cubicBezTo>
                  <a:cubicBezTo>
                    <a:pt x="16599" y="2487"/>
                    <a:pt x="16538" y="2521"/>
                    <a:pt x="16477" y="2556"/>
                  </a:cubicBezTo>
                  <a:cubicBezTo>
                    <a:pt x="16290" y="2663"/>
                    <a:pt x="16102" y="2768"/>
                    <a:pt x="15915" y="2875"/>
                  </a:cubicBezTo>
                  <a:cubicBezTo>
                    <a:pt x="15837" y="2919"/>
                    <a:pt x="15759" y="2964"/>
                    <a:pt x="15678" y="3008"/>
                  </a:cubicBezTo>
                  <a:cubicBezTo>
                    <a:pt x="15472" y="3125"/>
                    <a:pt x="15266" y="3242"/>
                    <a:pt x="15059" y="3360"/>
                  </a:cubicBezTo>
                  <a:cubicBezTo>
                    <a:pt x="15027" y="3376"/>
                    <a:pt x="14998" y="3394"/>
                    <a:pt x="14967" y="3412"/>
                  </a:cubicBezTo>
                  <a:cubicBezTo>
                    <a:pt x="14908" y="3445"/>
                    <a:pt x="14848" y="3480"/>
                    <a:pt x="14788" y="3513"/>
                  </a:cubicBezTo>
                  <a:cubicBezTo>
                    <a:pt x="14511" y="3669"/>
                    <a:pt x="14230" y="3825"/>
                    <a:pt x="13958" y="3993"/>
                  </a:cubicBezTo>
                  <a:cubicBezTo>
                    <a:pt x="13731" y="4132"/>
                    <a:pt x="13333" y="4354"/>
                    <a:pt x="13351" y="4668"/>
                  </a:cubicBezTo>
                  <a:cubicBezTo>
                    <a:pt x="13368" y="4974"/>
                    <a:pt x="13714" y="5172"/>
                    <a:pt x="13965" y="5271"/>
                  </a:cubicBezTo>
                  <a:cubicBezTo>
                    <a:pt x="14296" y="5401"/>
                    <a:pt x="14657" y="5477"/>
                    <a:pt x="15005" y="5544"/>
                  </a:cubicBezTo>
                  <a:cubicBezTo>
                    <a:pt x="15289" y="5598"/>
                    <a:pt x="15592" y="5658"/>
                    <a:pt x="15887" y="5658"/>
                  </a:cubicBezTo>
                  <a:cubicBezTo>
                    <a:pt x="15909" y="5658"/>
                    <a:pt x="15932" y="5658"/>
                    <a:pt x="15954" y="5657"/>
                  </a:cubicBezTo>
                  <a:cubicBezTo>
                    <a:pt x="15954" y="5661"/>
                    <a:pt x="15956" y="5663"/>
                    <a:pt x="15956" y="5668"/>
                  </a:cubicBezTo>
                  <a:cubicBezTo>
                    <a:pt x="15986" y="5746"/>
                    <a:pt x="16011" y="5825"/>
                    <a:pt x="16029" y="5906"/>
                  </a:cubicBezTo>
                  <a:cubicBezTo>
                    <a:pt x="16038" y="5948"/>
                    <a:pt x="16046" y="5986"/>
                    <a:pt x="16052" y="6029"/>
                  </a:cubicBezTo>
                  <a:cubicBezTo>
                    <a:pt x="16052" y="6032"/>
                    <a:pt x="16052" y="6033"/>
                    <a:pt x="16053" y="6034"/>
                  </a:cubicBezTo>
                  <a:lnTo>
                    <a:pt x="16053" y="6039"/>
                  </a:lnTo>
                  <a:lnTo>
                    <a:pt x="16057" y="6075"/>
                  </a:lnTo>
                  <a:lnTo>
                    <a:pt x="16057" y="6078"/>
                  </a:lnTo>
                  <a:cubicBezTo>
                    <a:pt x="15972" y="6050"/>
                    <a:pt x="15886" y="6027"/>
                    <a:pt x="15800" y="6005"/>
                  </a:cubicBezTo>
                  <a:cubicBezTo>
                    <a:pt x="15431" y="5908"/>
                    <a:pt x="15047" y="5862"/>
                    <a:pt x="14665" y="5857"/>
                  </a:cubicBezTo>
                  <a:cubicBezTo>
                    <a:pt x="14638" y="5857"/>
                    <a:pt x="14610" y="5857"/>
                    <a:pt x="14583" y="5857"/>
                  </a:cubicBezTo>
                  <a:cubicBezTo>
                    <a:pt x="14092" y="5857"/>
                    <a:pt x="13598" y="5918"/>
                    <a:pt x="13114" y="6022"/>
                  </a:cubicBezTo>
                  <a:cubicBezTo>
                    <a:pt x="13115" y="6006"/>
                    <a:pt x="13113" y="5990"/>
                    <a:pt x="13106" y="5975"/>
                  </a:cubicBezTo>
                  <a:cubicBezTo>
                    <a:pt x="12967" y="5674"/>
                    <a:pt x="12837" y="5350"/>
                    <a:pt x="12765" y="5024"/>
                  </a:cubicBezTo>
                  <a:cubicBezTo>
                    <a:pt x="12699" y="4721"/>
                    <a:pt x="12770" y="4467"/>
                    <a:pt x="12994" y="4250"/>
                  </a:cubicBezTo>
                  <a:cubicBezTo>
                    <a:pt x="13199" y="4052"/>
                    <a:pt x="13459" y="3910"/>
                    <a:pt x="13702" y="3762"/>
                  </a:cubicBezTo>
                  <a:cubicBezTo>
                    <a:pt x="14001" y="3579"/>
                    <a:pt x="14304" y="3403"/>
                    <a:pt x="14609" y="3227"/>
                  </a:cubicBezTo>
                  <a:cubicBezTo>
                    <a:pt x="15192" y="2892"/>
                    <a:pt x="15780" y="2565"/>
                    <a:pt x="16371" y="2241"/>
                  </a:cubicBezTo>
                  <a:cubicBezTo>
                    <a:pt x="16680" y="2074"/>
                    <a:pt x="16989" y="1905"/>
                    <a:pt x="17296" y="1738"/>
                  </a:cubicBezTo>
                  <a:cubicBezTo>
                    <a:pt x="17420" y="1673"/>
                    <a:pt x="17542" y="1601"/>
                    <a:pt x="17676" y="1555"/>
                  </a:cubicBezTo>
                  <a:cubicBezTo>
                    <a:pt x="17792" y="1514"/>
                    <a:pt x="17911" y="1499"/>
                    <a:pt x="18032" y="1499"/>
                  </a:cubicBezTo>
                  <a:close/>
                  <a:moveTo>
                    <a:pt x="28251" y="3948"/>
                  </a:moveTo>
                  <a:cubicBezTo>
                    <a:pt x="28258" y="3948"/>
                    <a:pt x="28265" y="3948"/>
                    <a:pt x="28272" y="3948"/>
                  </a:cubicBezTo>
                  <a:cubicBezTo>
                    <a:pt x="28495" y="3953"/>
                    <a:pt x="28709" y="4058"/>
                    <a:pt x="28726" y="4304"/>
                  </a:cubicBezTo>
                  <a:cubicBezTo>
                    <a:pt x="28741" y="4527"/>
                    <a:pt x="28573" y="4713"/>
                    <a:pt x="28375" y="4788"/>
                  </a:cubicBezTo>
                  <a:cubicBezTo>
                    <a:pt x="28281" y="4822"/>
                    <a:pt x="28282" y="4980"/>
                    <a:pt x="28391" y="4980"/>
                  </a:cubicBezTo>
                  <a:cubicBezTo>
                    <a:pt x="28394" y="4980"/>
                    <a:pt x="28397" y="4979"/>
                    <a:pt x="28401" y="4979"/>
                  </a:cubicBezTo>
                  <a:cubicBezTo>
                    <a:pt x="28411" y="4978"/>
                    <a:pt x="28420" y="4978"/>
                    <a:pt x="28430" y="4978"/>
                  </a:cubicBezTo>
                  <a:cubicBezTo>
                    <a:pt x="28506" y="4978"/>
                    <a:pt x="28571" y="5000"/>
                    <a:pt x="28627" y="5039"/>
                  </a:cubicBezTo>
                  <a:cubicBezTo>
                    <a:pt x="28627" y="5038"/>
                    <a:pt x="28627" y="5038"/>
                    <a:pt x="28627" y="5038"/>
                  </a:cubicBezTo>
                  <a:cubicBezTo>
                    <a:pt x="28628" y="5038"/>
                    <a:pt x="28628" y="5039"/>
                    <a:pt x="28628" y="5039"/>
                  </a:cubicBezTo>
                  <a:cubicBezTo>
                    <a:pt x="28781" y="5143"/>
                    <a:pt x="28851" y="5366"/>
                    <a:pt x="28830" y="5552"/>
                  </a:cubicBezTo>
                  <a:cubicBezTo>
                    <a:pt x="28802" y="5801"/>
                    <a:pt x="28637" y="6037"/>
                    <a:pt x="28399" y="6126"/>
                  </a:cubicBezTo>
                  <a:cubicBezTo>
                    <a:pt x="28392" y="6128"/>
                    <a:pt x="28386" y="6131"/>
                    <a:pt x="28381" y="6135"/>
                  </a:cubicBezTo>
                  <a:cubicBezTo>
                    <a:pt x="28015" y="5739"/>
                    <a:pt x="27545" y="5440"/>
                    <a:pt x="27026" y="5288"/>
                  </a:cubicBezTo>
                  <a:cubicBezTo>
                    <a:pt x="26817" y="5229"/>
                    <a:pt x="26605" y="5192"/>
                    <a:pt x="26394" y="5192"/>
                  </a:cubicBezTo>
                  <a:cubicBezTo>
                    <a:pt x="26371" y="5192"/>
                    <a:pt x="26347" y="5193"/>
                    <a:pt x="26324" y="5194"/>
                  </a:cubicBezTo>
                  <a:cubicBezTo>
                    <a:pt x="26325" y="5183"/>
                    <a:pt x="26325" y="5173"/>
                    <a:pt x="26325" y="5161"/>
                  </a:cubicBezTo>
                  <a:cubicBezTo>
                    <a:pt x="26307" y="5032"/>
                    <a:pt x="26289" y="4903"/>
                    <a:pt x="26271" y="4773"/>
                  </a:cubicBezTo>
                  <a:cubicBezTo>
                    <a:pt x="26255" y="4674"/>
                    <a:pt x="26241" y="4574"/>
                    <a:pt x="26226" y="4473"/>
                  </a:cubicBezTo>
                  <a:cubicBezTo>
                    <a:pt x="26366" y="4323"/>
                    <a:pt x="26555" y="4185"/>
                    <a:pt x="26767" y="4178"/>
                  </a:cubicBezTo>
                  <a:cubicBezTo>
                    <a:pt x="26771" y="4178"/>
                    <a:pt x="26776" y="4178"/>
                    <a:pt x="26780" y="4178"/>
                  </a:cubicBezTo>
                  <a:cubicBezTo>
                    <a:pt x="26972" y="4178"/>
                    <a:pt x="27190" y="4309"/>
                    <a:pt x="27204" y="4516"/>
                  </a:cubicBezTo>
                  <a:cubicBezTo>
                    <a:pt x="27207" y="4572"/>
                    <a:pt x="27263" y="4616"/>
                    <a:pt x="27314" y="4616"/>
                  </a:cubicBezTo>
                  <a:cubicBezTo>
                    <a:pt x="27345" y="4616"/>
                    <a:pt x="27374" y="4601"/>
                    <a:pt x="27391" y="4565"/>
                  </a:cubicBezTo>
                  <a:cubicBezTo>
                    <a:pt x="27549" y="4214"/>
                    <a:pt x="27849" y="3948"/>
                    <a:pt x="28251" y="3948"/>
                  </a:cubicBezTo>
                  <a:close/>
                  <a:moveTo>
                    <a:pt x="29006" y="5588"/>
                  </a:moveTo>
                  <a:cubicBezTo>
                    <a:pt x="29007" y="5595"/>
                    <a:pt x="29010" y="5601"/>
                    <a:pt x="29010" y="5606"/>
                  </a:cubicBezTo>
                  <a:cubicBezTo>
                    <a:pt x="29034" y="5732"/>
                    <a:pt x="29028" y="5864"/>
                    <a:pt x="28989" y="5986"/>
                  </a:cubicBezTo>
                  <a:cubicBezTo>
                    <a:pt x="28954" y="6096"/>
                    <a:pt x="28892" y="6198"/>
                    <a:pt x="28813" y="6281"/>
                  </a:cubicBezTo>
                  <a:cubicBezTo>
                    <a:pt x="28771" y="6327"/>
                    <a:pt x="28725" y="6365"/>
                    <a:pt x="28674" y="6400"/>
                  </a:cubicBezTo>
                  <a:cubicBezTo>
                    <a:pt x="28656" y="6411"/>
                    <a:pt x="28637" y="6422"/>
                    <a:pt x="28619" y="6432"/>
                  </a:cubicBezTo>
                  <a:cubicBezTo>
                    <a:pt x="28584" y="6382"/>
                    <a:pt x="28547" y="6332"/>
                    <a:pt x="28508" y="6284"/>
                  </a:cubicBezTo>
                  <a:cubicBezTo>
                    <a:pt x="28781" y="6153"/>
                    <a:pt x="28966" y="5888"/>
                    <a:pt x="29006" y="5588"/>
                  </a:cubicBezTo>
                  <a:close/>
                  <a:moveTo>
                    <a:pt x="12518" y="5171"/>
                  </a:moveTo>
                  <a:cubicBezTo>
                    <a:pt x="12534" y="5171"/>
                    <a:pt x="12551" y="5174"/>
                    <a:pt x="12568" y="5178"/>
                  </a:cubicBezTo>
                  <a:cubicBezTo>
                    <a:pt x="12571" y="5179"/>
                    <a:pt x="12573" y="5179"/>
                    <a:pt x="12576" y="5179"/>
                  </a:cubicBezTo>
                  <a:cubicBezTo>
                    <a:pt x="12654" y="5492"/>
                    <a:pt x="12785" y="5790"/>
                    <a:pt x="12944" y="6069"/>
                  </a:cubicBezTo>
                  <a:cubicBezTo>
                    <a:pt x="12789" y="6105"/>
                    <a:pt x="12635" y="6145"/>
                    <a:pt x="12484" y="6189"/>
                  </a:cubicBezTo>
                  <a:cubicBezTo>
                    <a:pt x="12255" y="6256"/>
                    <a:pt x="12025" y="6337"/>
                    <a:pt x="11800" y="6433"/>
                  </a:cubicBezTo>
                  <a:cubicBezTo>
                    <a:pt x="11870" y="6297"/>
                    <a:pt x="11916" y="6148"/>
                    <a:pt x="11952" y="5997"/>
                  </a:cubicBezTo>
                  <a:cubicBezTo>
                    <a:pt x="11989" y="5854"/>
                    <a:pt x="12006" y="5703"/>
                    <a:pt x="11979" y="5558"/>
                  </a:cubicBezTo>
                  <a:cubicBezTo>
                    <a:pt x="11994" y="5511"/>
                    <a:pt x="12047" y="5479"/>
                    <a:pt x="12090" y="5468"/>
                  </a:cubicBezTo>
                  <a:cubicBezTo>
                    <a:pt x="12115" y="5460"/>
                    <a:pt x="12139" y="5458"/>
                    <a:pt x="12163" y="5458"/>
                  </a:cubicBezTo>
                  <a:cubicBezTo>
                    <a:pt x="12222" y="5458"/>
                    <a:pt x="12279" y="5475"/>
                    <a:pt x="12339" y="5485"/>
                  </a:cubicBezTo>
                  <a:cubicBezTo>
                    <a:pt x="12346" y="5486"/>
                    <a:pt x="12353" y="5487"/>
                    <a:pt x="12359" y="5487"/>
                  </a:cubicBezTo>
                  <a:cubicBezTo>
                    <a:pt x="12386" y="5487"/>
                    <a:pt x="12409" y="5479"/>
                    <a:pt x="12427" y="5455"/>
                  </a:cubicBezTo>
                  <a:cubicBezTo>
                    <a:pt x="12447" y="5429"/>
                    <a:pt x="12452" y="5393"/>
                    <a:pt x="12433" y="5363"/>
                  </a:cubicBezTo>
                  <a:cubicBezTo>
                    <a:pt x="12409" y="5322"/>
                    <a:pt x="12418" y="5245"/>
                    <a:pt x="12447" y="5205"/>
                  </a:cubicBezTo>
                  <a:cubicBezTo>
                    <a:pt x="12466" y="5179"/>
                    <a:pt x="12491" y="5171"/>
                    <a:pt x="12518" y="5171"/>
                  </a:cubicBezTo>
                  <a:close/>
                  <a:moveTo>
                    <a:pt x="25939" y="3959"/>
                  </a:moveTo>
                  <a:cubicBezTo>
                    <a:pt x="25945" y="4002"/>
                    <a:pt x="25949" y="4048"/>
                    <a:pt x="25954" y="4091"/>
                  </a:cubicBezTo>
                  <a:cubicBezTo>
                    <a:pt x="25972" y="4217"/>
                    <a:pt x="25990" y="4343"/>
                    <a:pt x="26006" y="4469"/>
                  </a:cubicBezTo>
                  <a:cubicBezTo>
                    <a:pt x="26019" y="4564"/>
                    <a:pt x="26033" y="4657"/>
                    <a:pt x="26045" y="4754"/>
                  </a:cubicBezTo>
                  <a:cubicBezTo>
                    <a:pt x="26069" y="4907"/>
                    <a:pt x="26090" y="5063"/>
                    <a:pt x="26112" y="5219"/>
                  </a:cubicBezTo>
                  <a:cubicBezTo>
                    <a:pt x="25951" y="5246"/>
                    <a:pt x="25795" y="5297"/>
                    <a:pt x="25644" y="5380"/>
                  </a:cubicBezTo>
                  <a:cubicBezTo>
                    <a:pt x="25258" y="5591"/>
                    <a:pt x="24909" y="5903"/>
                    <a:pt x="24637" y="6247"/>
                  </a:cubicBezTo>
                  <a:cubicBezTo>
                    <a:pt x="24485" y="6439"/>
                    <a:pt x="24349" y="6644"/>
                    <a:pt x="24237" y="6861"/>
                  </a:cubicBezTo>
                  <a:cubicBezTo>
                    <a:pt x="24185" y="6963"/>
                    <a:pt x="24138" y="7069"/>
                    <a:pt x="24096" y="7177"/>
                  </a:cubicBezTo>
                  <a:cubicBezTo>
                    <a:pt x="24050" y="7297"/>
                    <a:pt x="24027" y="7408"/>
                    <a:pt x="24004" y="7533"/>
                  </a:cubicBezTo>
                  <a:cubicBezTo>
                    <a:pt x="23829" y="7489"/>
                    <a:pt x="23648" y="7460"/>
                    <a:pt x="23464" y="7448"/>
                  </a:cubicBezTo>
                  <a:cubicBezTo>
                    <a:pt x="23410" y="7445"/>
                    <a:pt x="23356" y="7444"/>
                    <a:pt x="23301" y="7444"/>
                  </a:cubicBezTo>
                  <a:cubicBezTo>
                    <a:pt x="23022" y="7444"/>
                    <a:pt x="22743" y="7485"/>
                    <a:pt x="22480" y="7568"/>
                  </a:cubicBezTo>
                  <a:cubicBezTo>
                    <a:pt x="22467" y="7430"/>
                    <a:pt x="22618" y="7308"/>
                    <a:pt x="22714" y="7231"/>
                  </a:cubicBezTo>
                  <a:lnTo>
                    <a:pt x="23105" y="6918"/>
                  </a:lnTo>
                  <a:cubicBezTo>
                    <a:pt x="23374" y="6700"/>
                    <a:pt x="23641" y="6477"/>
                    <a:pt x="23902" y="6247"/>
                  </a:cubicBezTo>
                  <a:cubicBezTo>
                    <a:pt x="23986" y="6172"/>
                    <a:pt x="24070" y="6096"/>
                    <a:pt x="24154" y="6019"/>
                  </a:cubicBezTo>
                  <a:cubicBezTo>
                    <a:pt x="24413" y="5781"/>
                    <a:pt x="24665" y="5533"/>
                    <a:pt x="24905" y="5277"/>
                  </a:cubicBezTo>
                  <a:cubicBezTo>
                    <a:pt x="25052" y="5122"/>
                    <a:pt x="25193" y="4964"/>
                    <a:pt x="25328" y="4800"/>
                  </a:cubicBezTo>
                  <a:cubicBezTo>
                    <a:pt x="25550" y="4533"/>
                    <a:pt x="25759" y="4255"/>
                    <a:pt x="25939" y="3959"/>
                  </a:cubicBezTo>
                  <a:close/>
                  <a:moveTo>
                    <a:pt x="27464" y="1742"/>
                  </a:moveTo>
                  <a:cubicBezTo>
                    <a:pt x="27509" y="1742"/>
                    <a:pt x="27551" y="1756"/>
                    <a:pt x="27586" y="1792"/>
                  </a:cubicBezTo>
                  <a:cubicBezTo>
                    <a:pt x="27643" y="1849"/>
                    <a:pt x="27619" y="1945"/>
                    <a:pt x="27632" y="2018"/>
                  </a:cubicBezTo>
                  <a:lnTo>
                    <a:pt x="27632" y="2021"/>
                  </a:lnTo>
                  <a:cubicBezTo>
                    <a:pt x="27646" y="2093"/>
                    <a:pt x="27677" y="2156"/>
                    <a:pt x="27736" y="2195"/>
                  </a:cubicBezTo>
                  <a:cubicBezTo>
                    <a:pt x="27747" y="2204"/>
                    <a:pt x="27758" y="2210"/>
                    <a:pt x="27771" y="2215"/>
                  </a:cubicBezTo>
                  <a:cubicBezTo>
                    <a:pt x="27771" y="2216"/>
                    <a:pt x="27772" y="2216"/>
                    <a:pt x="27772" y="2216"/>
                  </a:cubicBezTo>
                  <a:cubicBezTo>
                    <a:pt x="27782" y="2221"/>
                    <a:pt x="27793" y="2227"/>
                    <a:pt x="27803" y="2230"/>
                  </a:cubicBezTo>
                  <a:cubicBezTo>
                    <a:pt x="27804" y="2231"/>
                    <a:pt x="27805" y="2231"/>
                    <a:pt x="27807" y="2231"/>
                  </a:cubicBezTo>
                  <a:cubicBezTo>
                    <a:pt x="27817" y="2235"/>
                    <a:pt x="27828" y="2237"/>
                    <a:pt x="27838" y="2240"/>
                  </a:cubicBezTo>
                  <a:cubicBezTo>
                    <a:pt x="27866" y="2246"/>
                    <a:pt x="27894" y="2248"/>
                    <a:pt x="27922" y="2248"/>
                  </a:cubicBezTo>
                  <a:cubicBezTo>
                    <a:pt x="27988" y="2248"/>
                    <a:pt x="28056" y="2236"/>
                    <a:pt x="28122" y="2230"/>
                  </a:cubicBezTo>
                  <a:cubicBezTo>
                    <a:pt x="28138" y="2228"/>
                    <a:pt x="28161" y="2226"/>
                    <a:pt x="28185" y="2226"/>
                  </a:cubicBezTo>
                  <a:cubicBezTo>
                    <a:pt x="28231" y="2226"/>
                    <a:pt x="28281" y="2234"/>
                    <a:pt x="28296" y="2272"/>
                  </a:cubicBezTo>
                  <a:cubicBezTo>
                    <a:pt x="28315" y="2326"/>
                    <a:pt x="28256" y="2414"/>
                    <a:pt x="28240" y="2465"/>
                  </a:cubicBezTo>
                  <a:cubicBezTo>
                    <a:pt x="28227" y="2505"/>
                    <a:pt x="28224" y="2546"/>
                    <a:pt x="28227" y="2584"/>
                  </a:cubicBezTo>
                  <a:lnTo>
                    <a:pt x="28230" y="2599"/>
                  </a:lnTo>
                  <a:cubicBezTo>
                    <a:pt x="28231" y="2608"/>
                    <a:pt x="28232" y="2617"/>
                    <a:pt x="28235" y="2626"/>
                  </a:cubicBezTo>
                  <a:cubicBezTo>
                    <a:pt x="28237" y="2636"/>
                    <a:pt x="28241" y="2646"/>
                    <a:pt x="28247" y="2657"/>
                  </a:cubicBezTo>
                  <a:cubicBezTo>
                    <a:pt x="28248" y="2658"/>
                    <a:pt x="28248" y="2661"/>
                    <a:pt x="28250" y="2663"/>
                  </a:cubicBezTo>
                  <a:cubicBezTo>
                    <a:pt x="28253" y="2671"/>
                    <a:pt x="28257" y="2679"/>
                    <a:pt x="28262" y="2685"/>
                  </a:cubicBezTo>
                  <a:cubicBezTo>
                    <a:pt x="28267" y="2693"/>
                    <a:pt x="28274" y="2700"/>
                    <a:pt x="28281" y="2709"/>
                  </a:cubicBezTo>
                  <a:cubicBezTo>
                    <a:pt x="28282" y="2710"/>
                    <a:pt x="28284" y="2713"/>
                    <a:pt x="28286" y="2715"/>
                  </a:cubicBezTo>
                  <a:cubicBezTo>
                    <a:pt x="28292" y="2721"/>
                    <a:pt x="28300" y="2729"/>
                    <a:pt x="28309" y="2735"/>
                  </a:cubicBezTo>
                  <a:cubicBezTo>
                    <a:pt x="28315" y="2740"/>
                    <a:pt x="28325" y="2745"/>
                    <a:pt x="28334" y="2750"/>
                  </a:cubicBezTo>
                  <a:cubicBezTo>
                    <a:pt x="28337" y="2752"/>
                    <a:pt x="28340" y="2755"/>
                    <a:pt x="28344" y="2756"/>
                  </a:cubicBezTo>
                  <a:cubicBezTo>
                    <a:pt x="28355" y="2760"/>
                    <a:pt x="28365" y="2764"/>
                    <a:pt x="28377" y="2768"/>
                  </a:cubicBezTo>
                  <a:cubicBezTo>
                    <a:pt x="28392" y="2773"/>
                    <a:pt x="28409" y="2777"/>
                    <a:pt x="28429" y="2779"/>
                  </a:cubicBezTo>
                  <a:cubicBezTo>
                    <a:pt x="28445" y="2781"/>
                    <a:pt x="28461" y="2781"/>
                    <a:pt x="28478" y="2781"/>
                  </a:cubicBezTo>
                  <a:cubicBezTo>
                    <a:pt x="28488" y="2781"/>
                    <a:pt x="28498" y="2781"/>
                    <a:pt x="28508" y="2781"/>
                  </a:cubicBezTo>
                  <a:cubicBezTo>
                    <a:pt x="28539" y="2780"/>
                    <a:pt x="28571" y="2779"/>
                    <a:pt x="28602" y="2779"/>
                  </a:cubicBezTo>
                  <a:cubicBezTo>
                    <a:pt x="28693" y="2779"/>
                    <a:pt x="28778" y="2790"/>
                    <a:pt x="28818" y="2861"/>
                  </a:cubicBezTo>
                  <a:cubicBezTo>
                    <a:pt x="28884" y="2981"/>
                    <a:pt x="28840" y="3145"/>
                    <a:pt x="28879" y="3275"/>
                  </a:cubicBezTo>
                  <a:cubicBezTo>
                    <a:pt x="28884" y="3290"/>
                    <a:pt x="28889" y="3307"/>
                    <a:pt x="28897" y="3322"/>
                  </a:cubicBezTo>
                  <a:cubicBezTo>
                    <a:pt x="28902" y="3331"/>
                    <a:pt x="28905" y="3340"/>
                    <a:pt x="28910" y="3348"/>
                  </a:cubicBezTo>
                  <a:cubicBezTo>
                    <a:pt x="28913" y="3355"/>
                    <a:pt x="28917" y="3362"/>
                    <a:pt x="28922" y="3368"/>
                  </a:cubicBezTo>
                  <a:cubicBezTo>
                    <a:pt x="28929" y="3381"/>
                    <a:pt x="28936" y="3391"/>
                    <a:pt x="28946" y="3401"/>
                  </a:cubicBezTo>
                  <a:cubicBezTo>
                    <a:pt x="28955" y="3412"/>
                    <a:pt x="28964" y="3422"/>
                    <a:pt x="28972" y="3432"/>
                  </a:cubicBezTo>
                  <a:cubicBezTo>
                    <a:pt x="28972" y="3433"/>
                    <a:pt x="28975" y="3434"/>
                    <a:pt x="28977" y="3435"/>
                  </a:cubicBezTo>
                  <a:cubicBezTo>
                    <a:pt x="28977" y="3437"/>
                    <a:pt x="28978" y="3438"/>
                    <a:pt x="28982" y="3439"/>
                  </a:cubicBezTo>
                  <a:cubicBezTo>
                    <a:pt x="28988" y="3445"/>
                    <a:pt x="28995" y="3452"/>
                    <a:pt x="29002" y="3458"/>
                  </a:cubicBezTo>
                  <a:cubicBezTo>
                    <a:pt x="29013" y="3469"/>
                    <a:pt x="29027" y="3478"/>
                    <a:pt x="29038" y="3487"/>
                  </a:cubicBezTo>
                  <a:cubicBezTo>
                    <a:pt x="29050" y="3497"/>
                    <a:pt x="29063" y="3506"/>
                    <a:pt x="29076" y="3513"/>
                  </a:cubicBezTo>
                  <a:cubicBezTo>
                    <a:pt x="29086" y="3520"/>
                    <a:pt x="29095" y="3525"/>
                    <a:pt x="29106" y="3531"/>
                  </a:cubicBezTo>
                  <a:cubicBezTo>
                    <a:pt x="29112" y="3534"/>
                    <a:pt x="29118" y="3537"/>
                    <a:pt x="29126" y="3541"/>
                  </a:cubicBezTo>
                  <a:cubicBezTo>
                    <a:pt x="29141" y="3548"/>
                    <a:pt x="29157" y="3557"/>
                    <a:pt x="29172" y="3563"/>
                  </a:cubicBezTo>
                  <a:cubicBezTo>
                    <a:pt x="29293" y="3615"/>
                    <a:pt x="29475" y="3657"/>
                    <a:pt x="29544" y="3783"/>
                  </a:cubicBezTo>
                  <a:cubicBezTo>
                    <a:pt x="29565" y="3823"/>
                    <a:pt x="29569" y="3866"/>
                    <a:pt x="29565" y="3911"/>
                  </a:cubicBezTo>
                  <a:cubicBezTo>
                    <a:pt x="29561" y="3952"/>
                    <a:pt x="29549" y="3997"/>
                    <a:pt x="29539" y="4042"/>
                  </a:cubicBezTo>
                  <a:cubicBezTo>
                    <a:pt x="29535" y="4058"/>
                    <a:pt x="29533" y="4074"/>
                    <a:pt x="29529" y="4090"/>
                  </a:cubicBezTo>
                  <a:cubicBezTo>
                    <a:pt x="29522" y="4129"/>
                    <a:pt x="29519" y="4167"/>
                    <a:pt x="29528" y="4204"/>
                  </a:cubicBezTo>
                  <a:cubicBezTo>
                    <a:pt x="29529" y="4210"/>
                    <a:pt x="29529" y="4215"/>
                    <a:pt x="29532" y="4220"/>
                  </a:cubicBezTo>
                  <a:cubicBezTo>
                    <a:pt x="29532" y="4223"/>
                    <a:pt x="29533" y="4225"/>
                    <a:pt x="29534" y="4228"/>
                  </a:cubicBezTo>
                  <a:lnTo>
                    <a:pt x="29534" y="4229"/>
                  </a:lnTo>
                  <a:cubicBezTo>
                    <a:pt x="29537" y="4240"/>
                    <a:pt x="29540" y="4247"/>
                    <a:pt x="29544" y="4256"/>
                  </a:cubicBezTo>
                  <a:cubicBezTo>
                    <a:pt x="29548" y="4266"/>
                    <a:pt x="29554" y="4273"/>
                    <a:pt x="29558" y="4281"/>
                  </a:cubicBezTo>
                  <a:cubicBezTo>
                    <a:pt x="29563" y="4292"/>
                    <a:pt x="29569" y="4299"/>
                    <a:pt x="29575" y="4308"/>
                  </a:cubicBezTo>
                  <a:cubicBezTo>
                    <a:pt x="29580" y="4314"/>
                    <a:pt x="29585" y="4319"/>
                    <a:pt x="29589" y="4324"/>
                  </a:cubicBezTo>
                  <a:cubicBezTo>
                    <a:pt x="29613" y="4349"/>
                    <a:pt x="29641" y="4369"/>
                    <a:pt x="29673" y="4382"/>
                  </a:cubicBezTo>
                  <a:cubicBezTo>
                    <a:pt x="29674" y="4385"/>
                    <a:pt x="29678" y="4386"/>
                    <a:pt x="29680" y="4386"/>
                  </a:cubicBezTo>
                  <a:cubicBezTo>
                    <a:pt x="29690" y="4391"/>
                    <a:pt x="29701" y="4396"/>
                    <a:pt x="29714" y="4398"/>
                  </a:cubicBezTo>
                  <a:cubicBezTo>
                    <a:pt x="29726" y="4403"/>
                    <a:pt x="29741" y="4407"/>
                    <a:pt x="29757" y="4412"/>
                  </a:cubicBezTo>
                  <a:cubicBezTo>
                    <a:pt x="29787" y="4418"/>
                    <a:pt x="29816" y="4423"/>
                    <a:pt x="29846" y="4426"/>
                  </a:cubicBezTo>
                  <a:cubicBezTo>
                    <a:pt x="29898" y="4431"/>
                    <a:pt x="29972" y="4424"/>
                    <a:pt x="30021" y="4450"/>
                  </a:cubicBezTo>
                  <a:cubicBezTo>
                    <a:pt x="30105" y="4496"/>
                    <a:pt x="30050" y="4626"/>
                    <a:pt x="30023" y="4693"/>
                  </a:cubicBezTo>
                  <a:cubicBezTo>
                    <a:pt x="30002" y="4745"/>
                    <a:pt x="29980" y="4797"/>
                    <a:pt x="29960" y="4849"/>
                  </a:cubicBezTo>
                  <a:lnTo>
                    <a:pt x="29948" y="4880"/>
                  </a:lnTo>
                  <a:cubicBezTo>
                    <a:pt x="29941" y="4901"/>
                    <a:pt x="29935" y="4923"/>
                    <a:pt x="29930" y="4944"/>
                  </a:cubicBezTo>
                  <a:lnTo>
                    <a:pt x="29930" y="4945"/>
                  </a:lnTo>
                  <a:cubicBezTo>
                    <a:pt x="29925" y="4960"/>
                    <a:pt x="29923" y="4975"/>
                    <a:pt x="29920" y="4990"/>
                  </a:cubicBezTo>
                  <a:cubicBezTo>
                    <a:pt x="29917" y="5018"/>
                    <a:pt x="29915" y="5048"/>
                    <a:pt x="29917" y="5077"/>
                  </a:cubicBezTo>
                  <a:cubicBezTo>
                    <a:pt x="29918" y="5104"/>
                    <a:pt x="29923" y="5132"/>
                    <a:pt x="29933" y="5160"/>
                  </a:cubicBezTo>
                  <a:lnTo>
                    <a:pt x="29936" y="5172"/>
                  </a:lnTo>
                  <a:cubicBezTo>
                    <a:pt x="29943" y="5187"/>
                    <a:pt x="29949" y="5203"/>
                    <a:pt x="29957" y="5218"/>
                  </a:cubicBezTo>
                  <a:cubicBezTo>
                    <a:pt x="29965" y="5231"/>
                    <a:pt x="29974" y="5245"/>
                    <a:pt x="29985" y="5256"/>
                  </a:cubicBezTo>
                  <a:cubicBezTo>
                    <a:pt x="29992" y="5267"/>
                    <a:pt x="30001" y="5277"/>
                    <a:pt x="30012" y="5286"/>
                  </a:cubicBezTo>
                  <a:cubicBezTo>
                    <a:pt x="30014" y="5288"/>
                    <a:pt x="30017" y="5292"/>
                    <a:pt x="30021" y="5294"/>
                  </a:cubicBezTo>
                  <a:cubicBezTo>
                    <a:pt x="30032" y="5304"/>
                    <a:pt x="30042" y="5312"/>
                    <a:pt x="30053" y="5320"/>
                  </a:cubicBezTo>
                  <a:cubicBezTo>
                    <a:pt x="30102" y="5358"/>
                    <a:pt x="30164" y="5384"/>
                    <a:pt x="30225" y="5405"/>
                  </a:cubicBezTo>
                  <a:cubicBezTo>
                    <a:pt x="30282" y="5424"/>
                    <a:pt x="30356" y="5440"/>
                    <a:pt x="30396" y="5485"/>
                  </a:cubicBezTo>
                  <a:cubicBezTo>
                    <a:pt x="30443" y="5537"/>
                    <a:pt x="30428" y="5609"/>
                    <a:pt x="30417" y="5672"/>
                  </a:cubicBezTo>
                  <a:cubicBezTo>
                    <a:pt x="30414" y="5683"/>
                    <a:pt x="30412" y="5697"/>
                    <a:pt x="30410" y="5707"/>
                  </a:cubicBezTo>
                  <a:cubicBezTo>
                    <a:pt x="30400" y="5749"/>
                    <a:pt x="30389" y="5788"/>
                    <a:pt x="30382" y="5830"/>
                  </a:cubicBezTo>
                  <a:cubicBezTo>
                    <a:pt x="30376" y="5858"/>
                    <a:pt x="30371" y="5886"/>
                    <a:pt x="30368" y="5913"/>
                  </a:cubicBezTo>
                  <a:cubicBezTo>
                    <a:pt x="30367" y="5924"/>
                    <a:pt x="30367" y="5933"/>
                    <a:pt x="30367" y="5944"/>
                  </a:cubicBezTo>
                  <a:cubicBezTo>
                    <a:pt x="30366" y="5955"/>
                    <a:pt x="30366" y="5969"/>
                    <a:pt x="30368" y="5979"/>
                  </a:cubicBezTo>
                  <a:cubicBezTo>
                    <a:pt x="30368" y="5989"/>
                    <a:pt x="30370" y="5999"/>
                    <a:pt x="30370" y="6009"/>
                  </a:cubicBezTo>
                  <a:cubicBezTo>
                    <a:pt x="30372" y="6025"/>
                    <a:pt x="30375" y="6040"/>
                    <a:pt x="30380" y="6056"/>
                  </a:cubicBezTo>
                  <a:cubicBezTo>
                    <a:pt x="30427" y="6213"/>
                    <a:pt x="30568" y="6261"/>
                    <a:pt x="30693" y="6343"/>
                  </a:cubicBezTo>
                  <a:cubicBezTo>
                    <a:pt x="30769" y="6392"/>
                    <a:pt x="30774" y="6460"/>
                    <a:pt x="30756" y="6532"/>
                  </a:cubicBezTo>
                  <a:cubicBezTo>
                    <a:pt x="30745" y="6583"/>
                    <a:pt x="30721" y="6636"/>
                    <a:pt x="30703" y="6687"/>
                  </a:cubicBezTo>
                  <a:cubicBezTo>
                    <a:pt x="30696" y="6705"/>
                    <a:pt x="30691" y="6723"/>
                    <a:pt x="30688" y="6740"/>
                  </a:cubicBezTo>
                  <a:cubicBezTo>
                    <a:pt x="30685" y="6752"/>
                    <a:pt x="30683" y="6765"/>
                    <a:pt x="30680" y="6776"/>
                  </a:cubicBezTo>
                  <a:cubicBezTo>
                    <a:pt x="30679" y="6782"/>
                    <a:pt x="30679" y="6788"/>
                    <a:pt x="30679" y="6793"/>
                  </a:cubicBezTo>
                  <a:cubicBezTo>
                    <a:pt x="30678" y="6807"/>
                    <a:pt x="30677" y="6822"/>
                    <a:pt x="30677" y="6834"/>
                  </a:cubicBezTo>
                  <a:cubicBezTo>
                    <a:pt x="30677" y="6876"/>
                    <a:pt x="30684" y="6915"/>
                    <a:pt x="30701" y="6955"/>
                  </a:cubicBezTo>
                  <a:cubicBezTo>
                    <a:pt x="30740" y="7037"/>
                    <a:pt x="30814" y="7078"/>
                    <a:pt x="30868" y="7145"/>
                  </a:cubicBezTo>
                  <a:cubicBezTo>
                    <a:pt x="30875" y="7155"/>
                    <a:pt x="30881" y="7162"/>
                    <a:pt x="30888" y="7172"/>
                  </a:cubicBezTo>
                  <a:cubicBezTo>
                    <a:pt x="30893" y="7179"/>
                    <a:pt x="30898" y="7187"/>
                    <a:pt x="30901" y="7193"/>
                  </a:cubicBezTo>
                  <a:cubicBezTo>
                    <a:pt x="30904" y="7199"/>
                    <a:pt x="30907" y="7204"/>
                    <a:pt x="30910" y="7209"/>
                  </a:cubicBezTo>
                  <a:cubicBezTo>
                    <a:pt x="30918" y="7228"/>
                    <a:pt x="30925" y="7244"/>
                    <a:pt x="30930" y="7261"/>
                  </a:cubicBezTo>
                  <a:cubicBezTo>
                    <a:pt x="30934" y="7270"/>
                    <a:pt x="30935" y="7278"/>
                    <a:pt x="30938" y="7286"/>
                  </a:cubicBezTo>
                  <a:cubicBezTo>
                    <a:pt x="30939" y="7294"/>
                    <a:pt x="30941" y="7304"/>
                    <a:pt x="30941" y="7313"/>
                  </a:cubicBezTo>
                  <a:cubicBezTo>
                    <a:pt x="30943" y="7317"/>
                    <a:pt x="30943" y="7320"/>
                    <a:pt x="30943" y="7325"/>
                  </a:cubicBezTo>
                  <a:cubicBezTo>
                    <a:pt x="30944" y="7335"/>
                    <a:pt x="30945" y="7343"/>
                    <a:pt x="30945" y="7354"/>
                  </a:cubicBezTo>
                  <a:cubicBezTo>
                    <a:pt x="30946" y="7362"/>
                    <a:pt x="30946" y="7371"/>
                    <a:pt x="30946" y="7381"/>
                  </a:cubicBezTo>
                  <a:cubicBezTo>
                    <a:pt x="30946" y="7396"/>
                    <a:pt x="30945" y="7412"/>
                    <a:pt x="30945" y="7428"/>
                  </a:cubicBezTo>
                  <a:cubicBezTo>
                    <a:pt x="30944" y="7434"/>
                    <a:pt x="30944" y="7442"/>
                    <a:pt x="30943" y="7448"/>
                  </a:cubicBezTo>
                  <a:cubicBezTo>
                    <a:pt x="30941" y="7463"/>
                    <a:pt x="30939" y="7479"/>
                    <a:pt x="30936" y="7492"/>
                  </a:cubicBezTo>
                  <a:cubicBezTo>
                    <a:pt x="30934" y="7508"/>
                    <a:pt x="30929" y="7526"/>
                    <a:pt x="30925" y="7541"/>
                  </a:cubicBezTo>
                  <a:cubicBezTo>
                    <a:pt x="30922" y="7562"/>
                    <a:pt x="30915" y="7584"/>
                    <a:pt x="30910" y="7605"/>
                  </a:cubicBezTo>
                  <a:cubicBezTo>
                    <a:pt x="30904" y="7620"/>
                    <a:pt x="30899" y="7637"/>
                    <a:pt x="30894" y="7653"/>
                  </a:cubicBezTo>
                  <a:lnTo>
                    <a:pt x="30867" y="7621"/>
                  </a:lnTo>
                  <a:cubicBezTo>
                    <a:pt x="30845" y="7594"/>
                    <a:pt x="30821" y="7568"/>
                    <a:pt x="30797" y="7542"/>
                  </a:cubicBezTo>
                  <a:cubicBezTo>
                    <a:pt x="30782" y="7527"/>
                    <a:pt x="30768" y="7512"/>
                    <a:pt x="30752" y="7497"/>
                  </a:cubicBezTo>
                  <a:cubicBezTo>
                    <a:pt x="30735" y="7480"/>
                    <a:pt x="30717" y="7463"/>
                    <a:pt x="30699" y="7445"/>
                  </a:cubicBezTo>
                  <a:cubicBezTo>
                    <a:pt x="30698" y="7444"/>
                    <a:pt x="30698" y="7443"/>
                    <a:pt x="30696" y="7443"/>
                  </a:cubicBezTo>
                  <a:cubicBezTo>
                    <a:pt x="30667" y="7413"/>
                    <a:pt x="30636" y="7385"/>
                    <a:pt x="30602" y="7359"/>
                  </a:cubicBezTo>
                  <a:cubicBezTo>
                    <a:pt x="30581" y="7340"/>
                    <a:pt x="30561" y="7322"/>
                    <a:pt x="30539" y="7305"/>
                  </a:cubicBezTo>
                  <a:cubicBezTo>
                    <a:pt x="30528" y="7297"/>
                    <a:pt x="30518" y="7289"/>
                    <a:pt x="30508" y="7281"/>
                  </a:cubicBezTo>
                  <a:cubicBezTo>
                    <a:pt x="30479" y="7258"/>
                    <a:pt x="30450" y="7237"/>
                    <a:pt x="30420" y="7216"/>
                  </a:cubicBezTo>
                  <a:cubicBezTo>
                    <a:pt x="30417" y="7213"/>
                    <a:pt x="30413" y="7210"/>
                    <a:pt x="30408" y="7208"/>
                  </a:cubicBezTo>
                  <a:cubicBezTo>
                    <a:pt x="30377" y="7187"/>
                    <a:pt x="30346" y="7166"/>
                    <a:pt x="30315" y="7146"/>
                  </a:cubicBezTo>
                  <a:cubicBezTo>
                    <a:pt x="30276" y="7121"/>
                    <a:pt x="30237" y="7100"/>
                    <a:pt x="30198" y="7079"/>
                  </a:cubicBezTo>
                  <a:cubicBezTo>
                    <a:pt x="30160" y="7058"/>
                    <a:pt x="30122" y="7039"/>
                    <a:pt x="30085" y="7021"/>
                  </a:cubicBezTo>
                  <a:cubicBezTo>
                    <a:pt x="30074" y="7017"/>
                    <a:pt x="30065" y="7012"/>
                    <a:pt x="30055" y="7008"/>
                  </a:cubicBezTo>
                  <a:lnTo>
                    <a:pt x="30053" y="7008"/>
                  </a:lnTo>
                  <a:cubicBezTo>
                    <a:pt x="30026" y="6995"/>
                    <a:pt x="29998" y="6984"/>
                    <a:pt x="29971" y="6974"/>
                  </a:cubicBezTo>
                  <a:cubicBezTo>
                    <a:pt x="29944" y="6961"/>
                    <a:pt x="29915" y="6952"/>
                    <a:pt x="29888" y="6941"/>
                  </a:cubicBezTo>
                  <a:cubicBezTo>
                    <a:pt x="29861" y="6930"/>
                    <a:pt x="29832" y="6920"/>
                    <a:pt x="29804" y="6911"/>
                  </a:cubicBezTo>
                  <a:cubicBezTo>
                    <a:pt x="29776" y="6902"/>
                    <a:pt x="29747" y="6892"/>
                    <a:pt x="29719" y="6885"/>
                  </a:cubicBezTo>
                  <a:cubicBezTo>
                    <a:pt x="29716" y="6883"/>
                    <a:pt x="29712" y="6882"/>
                    <a:pt x="29710" y="6882"/>
                  </a:cubicBezTo>
                  <a:cubicBezTo>
                    <a:pt x="29606" y="6852"/>
                    <a:pt x="29500" y="6830"/>
                    <a:pt x="29393" y="6816"/>
                  </a:cubicBezTo>
                  <a:cubicBezTo>
                    <a:pt x="29392" y="6816"/>
                    <a:pt x="29392" y="6814"/>
                    <a:pt x="29389" y="6814"/>
                  </a:cubicBezTo>
                  <a:cubicBezTo>
                    <a:pt x="29363" y="6811"/>
                    <a:pt x="29337" y="6808"/>
                    <a:pt x="29311" y="6806"/>
                  </a:cubicBezTo>
                  <a:cubicBezTo>
                    <a:pt x="29284" y="6802"/>
                    <a:pt x="29257" y="6801"/>
                    <a:pt x="29230" y="6799"/>
                  </a:cubicBezTo>
                  <a:cubicBezTo>
                    <a:pt x="29202" y="6797"/>
                    <a:pt x="29175" y="6795"/>
                    <a:pt x="29148" y="6795"/>
                  </a:cubicBezTo>
                  <a:cubicBezTo>
                    <a:pt x="29121" y="6793"/>
                    <a:pt x="29095" y="6793"/>
                    <a:pt x="29068" y="6793"/>
                  </a:cubicBezTo>
                  <a:cubicBezTo>
                    <a:pt x="28992" y="6793"/>
                    <a:pt x="28918" y="6798"/>
                    <a:pt x="28844" y="6804"/>
                  </a:cubicBezTo>
                  <a:cubicBezTo>
                    <a:pt x="28826" y="6767"/>
                    <a:pt x="28805" y="6731"/>
                    <a:pt x="28785" y="6697"/>
                  </a:cubicBezTo>
                  <a:cubicBezTo>
                    <a:pt x="28784" y="6694"/>
                    <a:pt x="28784" y="6694"/>
                    <a:pt x="28784" y="6693"/>
                  </a:cubicBezTo>
                  <a:cubicBezTo>
                    <a:pt x="28763" y="6657"/>
                    <a:pt x="28742" y="6621"/>
                    <a:pt x="28720" y="6585"/>
                  </a:cubicBezTo>
                  <a:cubicBezTo>
                    <a:pt x="28745" y="6572"/>
                    <a:pt x="28768" y="6553"/>
                    <a:pt x="28789" y="6538"/>
                  </a:cubicBezTo>
                  <a:cubicBezTo>
                    <a:pt x="28847" y="6496"/>
                    <a:pt x="28903" y="6448"/>
                    <a:pt x="28951" y="6391"/>
                  </a:cubicBezTo>
                  <a:cubicBezTo>
                    <a:pt x="28962" y="6379"/>
                    <a:pt x="28975" y="6364"/>
                    <a:pt x="28986" y="6350"/>
                  </a:cubicBezTo>
                  <a:cubicBezTo>
                    <a:pt x="28987" y="6349"/>
                    <a:pt x="28987" y="6348"/>
                    <a:pt x="28987" y="6346"/>
                  </a:cubicBezTo>
                  <a:lnTo>
                    <a:pt x="28988" y="6346"/>
                  </a:lnTo>
                  <a:cubicBezTo>
                    <a:pt x="29001" y="6330"/>
                    <a:pt x="29012" y="6314"/>
                    <a:pt x="29022" y="6299"/>
                  </a:cubicBezTo>
                  <a:cubicBezTo>
                    <a:pt x="29030" y="6287"/>
                    <a:pt x="29038" y="6275"/>
                    <a:pt x="29045" y="6264"/>
                  </a:cubicBezTo>
                  <a:cubicBezTo>
                    <a:pt x="29055" y="6249"/>
                    <a:pt x="29064" y="6234"/>
                    <a:pt x="29073" y="6217"/>
                  </a:cubicBezTo>
                  <a:cubicBezTo>
                    <a:pt x="29107" y="6156"/>
                    <a:pt x="29134" y="6089"/>
                    <a:pt x="29154" y="6021"/>
                  </a:cubicBezTo>
                  <a:cubicBezTo>
                    <a:pt x="29189" y="5897"/>
                    <a:pt x="29195" y="5765"/>
                    <a:pt x="29178" y="5639"/>
                  </a:cubicBezTo>
                  <a:cubicBezTo>
                    <a:pt x="29175" y="5624"/>
                    <a:pt x="29172" y="5609"/>
                    <a:pt x="29169" y="5594"/>
                  </a:cubicBezTo>
                  <a:cubicBezTo>
                    <a:pt x="29168" y="5587"/>
                    <a:pt x="29168" y="5580"/>
                    <a:pt x="29165" y="5573"/>
                  </a:cubicBezTo>
                  <a:cubicBezTo>
                    <a:pt x="29154" y="5517"/>
                    <a:pt x="29136" y="5463"/>
                    <a:pt x="29113" y="5412"/>
                  </a:cubicBezTo>
                  <a:cubicBezTo>
                    <a:pt x="29106" y="5395"/>
                    <a:pt x="29097" y="5379"/>
                    <a:pt x="29089" y="5361"/>
                  </a:cubicBezTo>
                  <a:cubicBezTo>
                    <a:pt x="29089" y="5360"/>
                    <a:pt x="29087" y="5359"/>
                    <a:pt x="29087" y="5358"/>
                  </a:cubicBezTo>
                  <a:cubicBezTo>
                    <a:pt x="29055" y="5295"/>
                    <a:pt x="29011" y="5254"/>
                    <a:pt x="28961" y="5208"/>
                  </a:cubicBezTo>
                  <a:cubicBezTo>
                    <a:pt x="28957" y="5195"/>
                    <a:pt x="28952" y="5181"/>
                    <a:pt x="28946" y="5169"/>
                  </a:cubicBezTo>
                  <a:cubicBezTo>
                    <a:pt x="28955" y="5165"/>
                    <a:pt x="28962" y="5160"/>
                    <a:pt x="28969" y="5155"/>
                  </a:cubicBezTo>
                  <a:cubicBezTo>
                    <a:pt x="28996" y="5134"/>
                    <a:pt x="29016" y="5103"/>
                    <a:pt x="29034" y="5074"/>
                  </a:cubicBezTo>
                  <a:cubicBezTo>
                    <a:pt x="29065" y="5026"/>
                    <a:pt x="29092" y="4975"/>
                    <a:pt x="29115" y="4922"/>
                  </a:cubicBezTo>
                  <a:cubicBezTo>
                    <a:pt x="29122" y="4902"/>
                    <a:pt x="29129" y="4881"/>
                    <a:pt x="29134" y="4860"/>
                  </a:cubicBezTo>
                  <a:cubicBezTo>
                    <a:pt x="29138" y="4849"/>
                    <a:pt x="29141" y="4838"/>
                    <a:pt x="29143" y="4825"/>
                  </a:cubicBezTo>
                  <a:cubicBezTo>
                    <a:pt x="29147" y="4807"/>
                    <a:pt x="29150" y="4788"/>
                    <a:pt x="29152" y="4770"/>
                  </a:cubicBezTo>
                  <a:cubicBezTo>
                    <a:pt x="29158" y="4702"/>
                    <a:pt x="29153" y="4631"/>
                    <a:pt x="29137" y="4564"/>
                  </a:cubicBezTo>
                  <a:cubicBezTo>
                    <a:pt x="29133" y="4548"/>
                    <a:pt x="29129" y="4532"/>
                    <a:pt x="29123" y="4517"/>
                  </a:cubicBezTo>
                  <a:cubicBezTo>
                    <a:pt x="29116" y="4490"/>
                    <a:pt x="29106" y="4465"/>
                    <a:pt x="29094" y="4439"/>
                  </a:cubicBezTo>
                  <a:cubicBezTo>
                    <a:pt x="29089" y="4426"/>
                    <a:pt x="29082" y="4412"/>
                    <a:pt x="29076" y="4398"/>
                  </a:cubicBezTo>
                  <a:cubicBezTo>
                    <a:pt x="29050" y="4346"/>
                    <a:pt x="29017" y="4294"/>
                    <a:pt x="28983" y="4247"/>
                  </a:cubicBezTo>
                  <a:cubicBezTo>
                    <a:pt x="28929" y="4173"/>
                    <a:pt x="28868" y="4115"/>
                    <a:pt x="28804" y="4056"/>
                  </a:cubicBezTo>
                  <a:cubicBezTo>
                    <a:pt x="28793" y="4041"/>
                    <a:pt x="28784" y="4026"/>
                    <a:pt x="28774" y="4013"/>
                  </a:cubicBezTo>
                  <a:lnTo>
                    <a:pt x="28774" y="4012"/>
                  </a:lnTo>
                  <a:cubicBezTo>
                    <a:pt x="28763" y="3999"/>
                    <a:pt x="28752" y="3985"/>
                    <a:pt x="28740" y="3973"/>
                  </a:cubicBezTo>
                  <a:cubicBezTo>
                    <a:pt x="28730" y="3963"/>
                    <a:pt x="28720" y="3952"/>
                    <a:pt x="28710" y="3943"/>
                  </a:cubicBezTo>
                  <a:cubicBezTo>
                    <a:pt x="28705" y="3939"/>
                    <a:pt x="28700" y="3934"/>
                    <a:pt x="28694" y="3929"/>
                  </a:cubicBezTo>
                  <a:cubicBezTo>
                    <a:pt x="28684" y="3921"/>
                    <a:pt x="28674" y="3912"/>
                    <a:pt x="28662" y="3903"/>
                  </a:cubicBezTo>
                  <a:cubicBezTo>
                    <a:pt x="28648" y="3893"/>
                    <a:pt x="28633" y="3883"/>
                    <a:pt x="28617" y="3874"/>
                  </a:cubicBezTo>
                  <a:cubicBezTo>
                    <a:pt x="28587" y="3857"/>
                    <a:pt x="28556" y="3841"/>
                    <a:pt x="28524" y="3829"/>
                  </a:cubicBezTo>
                  <a:cubicBezTo>
                    <a:pt x="28506" y="3823"/>
                    <a:pt x="28485" y="3817"/>
                    <a:pt x="28465" y="3812"/>
                  </a:cubicBezTo>
                  <a:cubicBezTo>
                    <a:pt x="28392" y="3793"/>
                    <a:pt x="28315" y="3784"/>
                    <a:pt x="28238" y="3784"/>
                  </a:cubicBezTo>
                  <a:cubicBezTo>
                    <a:pt x="28155" y="3784"/>
                    <a:pt x="28071" y="3794"/>
                    <a:pt x="27988" y="3813"/>
                  </a:cubicBezTo>
                  <a:cubicBezTo>
                    <a:pt x="27991" y="3802"/>
                    <a:pt x="27994" y="3792"/>
                    <a:pt x="27996" y="3783"/>
                  </a:cubicBezTo>
                  <a:cubicBezTo>
                    <a:pt x="28013" y="3711"/>
                    <a:pt x="28027" y="3640"/>
                    <a:pt x="28035" y="3565"/>
                  </a:cubicBezTo>
                  <a:cubicBezTo>
                    <a:pt x="28038" y="3544"/>
                    <a:pt x="28039" y="3521"/>
                    <a:pt x="28040" y="3500"/>
                  </a:cubicBezTo>
                  <a:cubicBezTo>
                    <a:pt x="28042" y="3485"/>
                    <a:pt x="28042" y="3468"/>
                    <a:pt x="28042" y="3450"/>
                  </a:cubicBezTo>
                  <a:cubicBezTo>
                    <a:pt x="28043" y="3433"/>
                    <a:pt x="28043" y="3414"/>
                    <a:pt x="28042" y="3396"/>
                  </a:cubicBezTo>
                  <a:cubicBezTo>
                    <a:pt x="28043" y="3383"/>
                    <a:pt x="28042" y="3370"/>
                    <a:pt x="28040" y="3357"/>
                  </a:cubicBezTo>
                  <a:cubicBezTo>
                    <a:pt x="28039" y="3338"/>
                    <a:pt x="28035" y="3318"/>
                    <a:pt x="28034" y="3299"/>
                  </a:cubicBezTo>
                  <a:cubicBezTo>
                    <a:pt x="28039" y="3256"/>
                    <a:pt x="28040" y="3209"/>
                    <a:pt x="28035" y="3163"/>
                  </a:cubicBezTo>
                  <a:cubicBezTo>
                    <a:pt x="28034" y="3147"/>
                    <a:pt x="28032" y="3132"/>
                    <a:pt x="28029" y="3116"/>
                  </a:cubicBezTo>
                  <a:cubicBezTo>
                    <a:pt x="28025" y="3096"/>
                    <a:pt x="28022" y="3078"/>
                    <a:pt x="28014" y="3058"/>
                  </a:cubicBezTo>
                  <a:cubicBezTo>
                    <a:pt x="28009" y="3039"/>
                    <a:pt x="28003" y="3021"/>
                    <a:pt x="27997" y="3003"/>
                  </a:cubicBezTo>
                  <a:cubicBezTo>
                    <a:pt x="27978" y="2958"/>
                    <a:pt x="27955" y="2916"/>
                    <a:pt x="27928" y="2877"/>
                  </a:cubicBezTo>
                  <a:cubicBezTo>
                    <a:pt x="27920" y="2864"/>
                    <a:pt x="27910" y="2850"/>
                    <a:pt x="27899" y="2838"/>
                  </a:cubicBezTo>
                  <a:cubicBezTo>
                    <a:pt x="27889" y="2823"/>
                    <a:pt x="27878" y="2810"/>
                    <a:pt x="27865" y="2796"/>
                  </a:cubicBezTo>
                  <a:cubicBezTo>
                    <a:pt x="27855" y="2783"/>
                    <a:pt x="27841" y="2770"/>
                    <a:pt x="27829" y="2758"/>
                  </a:cubicBezTo>
                  <a:cubicBezTo>
                    <a:pt x="27826" y="2755"/>
                    <a:pt x="27824" y="2752"/>
                    <a:pt x="27821" y="2750"/>
                  </a:cubicBezTo>
                  <a:cubicBezTo>
                    <a:pt x="27808" y="2737"/>
                    <a:pt x="27795" y="2725"/>
                    <a:pt x="27780" y="2715"/>
                  </a:cubicBezTo>
                  <a:cubicBezTo>
                    <a:pt x="27772" y="2708"/>
                    <a:pt x="27763" y="2700"/>
                    <a:pt x="27754" y="2695"/>
                  </a:cubicBezTo>
                  <a:cubicBezTo>
                    <a:pt x="27741" y="2685"/>
                    <a:pt x="27730" y="2677"/>
                    <a:pt x="27715" y="2668"/>
                  </a:cubicBezTo>
                  <a:cubicBezTo>
                    <a:pt x="27711" y="2664"/>
                    <a:pt x="27706" y="2662"/>
                    <a:pt x="27701" y="2658"/>
                  </a:cubicBezTo>
                  <a:cubicBezTo>
                    <a:pt x="27686" y="2647"/>
                    <a:pt x="27673" y="2640"/>
                    <a:pt x="27657" y="2631"/>
                  </a:cubicBezTo>
                  <a:cubicBezTo>
                    <a:pt x="27652" y="2627"/>
                    <a:pt x="27645" y="2624"/>
                    <a:pt x="27638" y="2620"/>
                  </a:cubicBezTo>
                  <a:cubicBezTo>
                    <a:pt x="27619" y="2610"/>
                    <a:pt x="27600" y="2599"/>
                    <a:pt x="27579" y="2590"/>
                  </a:cubicBezTo>
                  <a:cubicBezTo>
                    <a:pt x="27563" y="2584"/>
                    <a:pt x="27549" y="2576"/>
                    <a:pt x="27532" y="2569"/>
                  </a:cubicBezTo>
                  <a:cubicBezTo>
                    <a:pt x="27480" y="2548"/>
                    <a:pt x="27424" y="2531"/>
                    <a:pt x="27368" y="2517"/>
                  </a:cubicBezTo>
                  <a:cubicBezTo>
                    <a:pt x="27366" y="2516"/>
                    <a:pt x="27361" y="2516"/>
                    <a:pt x="27358" y="2516"/>
                  </a:cubicBezTo>
                  <a:cubicBezTo>
                    <a:pt x="27335" y="2510"/>
                    <a:pt x="27311" y="2506"/>
                    <a:pt x="27288" y="2501"/>
                  </a:cubicBezTo>
                  <a:cubicBezTo>
                    <a:pt x="27261" y="2496"/>
                    <a:pt x="27235" y="2491"/>
                    <a:pt x="27207" y="2489"/>
                  </a:cubicBezTo>
                  <a:cubicBezTo>
                    <a:pt x="27180" y="2485"/>
                    <a:pt x="27154" y="2482"/>
                    <a:pt x="27128" y="2482"/>
                  </a:cubicBezTo>
                  <a:cubicBezTo>
                    <a:pt x="27101" y="2481"/>
                    <a:pt x="27075" y="2480"/>
                    <a:pt x="27049" y="2480"/>
                  </a:cubicBezTo>
                  <a:cubicBezTo>
                    <a:pt x="27020" y="2480"/>
                    <a:pt x="26992" y="2481"/>
                    <a:pt x="26965" y="2482"/>
                  </a:cubicBezTo>
                  <a:cubicBezTo>
                    <a:pt x="27056" y="2304"/>
                    <a:pt x="27113" y="2104"/>
                    <a:pt x="27108" y="1904"/>
                  </a:cubicBezTo>
                  <a:cubicBezTo>
                    <a:pt x="27116" y="1903"/>
                    <a:pt x="27122" y="1901"/>
                    <a:pt x="27128" y="1896"/>
                  </a:cubicBezTo>
                  <a:cubicBezTo>
                    <a:pt x="27210" y="1841"/>
                    <a:pt x="27346" y="1742"/>
                    <a:pt x="27464" y="1742"/>
                  </a:cubicBezTo>
                  <a:close/>
                  <a:moveTo>
                    <a:pt x="10321" y="5624"/>
                  </a:moveTo>
                  <a:lnTo>
                    <a:pt x="10321" y="5624"/>
                  </a:lnTo>
                  <a:cubicBezTo>
                    <a:pt x="10217" y="5728"/>
                    <a:pt x="10117" y="5835"/>
                    <a:pt x="10022" y="5945"/>
                  </a:cubicBezTo>
                  <a:cubicBezTo>
                    <a:pt x="9759" y="6252"/>
                    <a:pt x="9514" y="6582"/>
                    <a:pt x="9318" y="6937"/>
                  </a:cubicBezTo>
                  <a:cubicBezTo>
                    <a:pt x="9211" y="7132"/>
                    <a:pt x="9120" y="7337"/>
                    <a:pt x="9049" y="7547"/>
                  </a:cubicBezTo>
                  <a:cubicBezTo>
                    <a:pt x="9012" y="7660"/>
                    <a:pt x="8982" y="7775"/>
                    <a:pt x="8959" y="7891"/>
                  </a:cubicBezTo>
                  <a:cubicBezTo>
                    <a:pt x="8948" y="7953"/>
                    <a:pt x="8932" y="8017"/>
                    <a:pt x="8929" y="8080"/>
                  </a:cubicBezTo>
                  <a:cubicBezTo>
                    <a:pt x="8609" y="7896"/>
                    <a:pt x="8288" y="7714"/>
                    <a:pt x="7969" y="7531"/>
                  </a:cubicBezTo>
                  <a:cubicBezTo>
                    <a:pt x="8275" y="7051"/>
                    <a:pt x="8604" y="6605"/>
                    <a:pt x="9063" y="6256"/>
                  </a:cubicBezTo>
                  <a:cubicBezTo>
                    <a:pt x="9297" y="6079"/>
                    <a:pt x="9552" y="5928"/>
                    <a:pt x="9817" y="5807"/>
                  </a:cubicBezTo>
                  <a:cubicBezTo>
                    <a:pt x="9955" y="5745"/>
                    <a:pt x="10098" y="5689"/>
                    <a:pt x="10243" y="5645"/>
                  </a:cubicBezTo>
                  <a:cubicBezTo>
                    <a:pt x="10267" y="5636"/>
                    <a:pt x="10295" y="5630"/>
                    <a:pt x="10321" y="5624"/>
                  </a:cubicBezTo>
                  <a:close/>
                  <a:moveTo>
                    <a:pt x="21062" y="2528"/>
                  </a:moveTo>
                  <a:cubicBezTo>
                    <a:pt x="21069" y="2598"/>
                    <a:pt x="21075" y="2668"/>
                    <a:pt x="21078" y="2739"/>
                  </a:cubicBezTo>
                  <a:cubicBezTo>
                    <a:pt x="21091" y="2943"/>
                    <a:pt x="21089" y="3146"/>
                    <a:pt x="21080" y="3350"/>
                  </a:cubicBezTo>
                  <a:cubicBezTo>
                    <a:pt x="21078" y="3362"/>
                    <a:pt x="21082" y="3372"/>
                    <a:pt x="21086" y="3383"/>
                  </a:cubicBezTo>
                  <a:cubicBezTo>
                    <a:pt x="20835" y="3584"/>
                    <a:pt x="20579" y="3777"/>
                    <a:pt x="20320" y="3966"/>
                  </a:cubicBezTo>
                  <a:cubicBezTo>
                    <a:pt x="19609" y="4486"/>
                    <a:pt x="18879" y="4980"/>
                    <a:pt x="18208" y="5552"/>
                  </a:cubicBezTo>
                  <a:cubicBezTo>
                    <a:pt x="18039" y="5698"/>
                    <a:pt x="17854" y="5843"/>
                    <a:pt x="17725" y="6028"/>
                  </a:cubicBezTo>
                  <a:cubicBezTo>
                    <a:pt x="17594" y="6217"/>
                    <a:pt x="17562" y="6436"/>
                    <a:pt x="17602" y="6660"/>
                  </a:cubicBezTo>
                  <a:cubicBezTo>
                    <a:pt x="17644" y="6906"/>
                    <a:pt x="17749" y="7145"/>
                    <a:pt x="17846" y="7375"/>
                  </a:cubicBezTo>
                  <a:cubicBezTo>
                    <a:pt x="17935" y="7589"/>
                    <a:pt x="18035" y="7797"/>
                    <a:pt x="18149" y="7999"/>
                  </a:cubicBezTo>
                  <a:cubicBezTo>
                    <a:pt x="18132" y="8000"/>
                    <a:pt x="18115" y="8001"/>
                    <a:pt x="18099" y="8004"/>
                  </a:cubicBezTo>
                  <a:cubicBezTo>
                    <a:pt x="17833" y="8032"/>
                    <a:pt x="17568" y="8076"/>
                    <a:pt x="17303" y="8134"/>
                  </a:cubicBezTo>
                  <a:cubicBezTo>
                    <a:pt x="17338" y="7520"/>
                    <a:pt x="17322" y="6835"/>
                    <a:pt x="16784" y="6432"/>
                  </a:cubicBezTo>
                  <a:cubicBezTo>
                    <a:pt x="16620" y="6309"/>
                    <a:pt x="16431" y="6220"/>
                    <a:pt x="16236" y="6147"/>
                  </a:cubicBezTo>
                  <a:cubicBezTo>
                    <a:pt x="16253" y="6100"/>
                    <a:pt x="16239" y="6044"/>
                    <a:pt x="16231" y="5997"/>
                  </a:cubicBezTo>
                  <a:cubicBezTo>
                    <a:pt x="16224" y="5955"/>
                    <a:pt x="16215" y="5912"/>
                    <a:pt x="16203" y="5871"/>
                  </a:cubicBezTo>
                  <a:cubicBezTo>
                    <a:pt x="16186" y="5796"/>
                    <a:pt x="16161" y="5723"/>
                    <a:pt x="16130" y="5651"/>
                  </a:cubicBezTo>
                  <a:cubicBezTo>
                    <a:pt x="16499" y="5600"/>
                    <a:pt x="16816" y="5380"/>
                    <a:pt x="17126" y="5194"/>
                  </a:cubicBezTo>
                  <a:cubicBezTo>
                    <a:pt x="17795" y="4794"/>
                    <a:pt x="18453" y="4382"/>
                    <a:pt x="19107" y="3961"/>
                  </a:cubicBezTo>
                  <a:cubicBezTo>
                    <a:pt x="19434" y="3749"/>
                    <a:pt x="19758" y="3536"/>
                    <a:pt x="20080" y="3319"/>
                  </a:cubicBezTo>
                  <a:cubicBezTo>
                    <a:pt x="20377" y="3119"/>
                    <a:pt x="20685" y="2921"/>
                    <a:pt x="20940" y="2666"/>
                  </a:cubicBezTo>
                  <a:cubicBezTo>
                    <a:pt x="20982" y="2624"/>
                    <a:pt x="21025" y="2579"/>
                    <a:pt x="21062" y="2528"/>
                  </a:cubicBezTo>
                  <a:close/>
                  <a:moveTo>
                    <a:pt x="23379" y="160"/>
                  </a:moveTo>
                  <a:cubicBezTo>
                    <a:pt x="24599" y="160"/>
                    <a:pt x="25821" y="331"/>
                    <a:pt x="26939" y="832"/>
                  </a:cubicBezTo>
                  <a:cubicBezTo>
                    <a:pt x="29549" y="2006"/>
                    <a:pt x="31112" y="4794"/>
                    <a:pt x="31323" y="7576"/>
                  </a:cubicBezTo>
                  <a:cubicBezTo>
                    <a:pt x="31336" y="7758"/>
                    <a:pt x="31344" y="7940"/>
                    <a:pt x="31348" y="8121"/>
                  </a:cubicBezTo>
                  <a:cubicBezTo>
                    <a:pt x="31345" y="8236"/>
                    <a:pt x="31345" y="8345"/>
                    <a:pt x="31344" y="8457"/>
                  </a:cubicBezTo>
                  <a:cubicBezTo>
                    <a:pt x="31281" y="8263"/>
                    <a:pt x="31187" y="8076"/>
                    <a:pt x="31077" y="7906"/>
                  </a:cubicBezTo>
                  <a:cubicBezTo>
                    <a:pt x="31061" y="7882"/>
                    <a:pt x="31044" y="7860"/>
                    <a:pt x="31028" y="7836"/>
                  </a:cubicBezTo>
                  <a:cubicBezTo>
                    <a:pt x="31068" y="7736"/>
                    <a:pt x="31105" y="7633"/>
                    <a:pt x="31126" y="7529"/>
                  </a:cubicBezTo>
                  <a:cubicBezTo>
                    <a:pt x="31144" y="7444"/>
                    <a:pt x="31149" y="7358"/>
                    <a:pt x="31136" y="7270"/>
                  </a:cubicBezTo>
                  <a:cubicBezTo>
                    <a:pt x="31121" y="7185"/>
                    <a:pt x="31090" y="7104"/>
                    <a:pt x="31038" y="7034"/>
                  </a:cubicBezTo>
                  <a:cubicBezTo>
                    <a:pt x="30996" y="6979"/>
                    <a:pt x="30897" y="6928"/>
                    <a:pt x="30882" y="6856"/>
                  </a:cubicBezTo>
                  <a:cubicBezTo>
                    <a:pt x="30870" y="6793"/>
                    <a:pt x="30913" y="6715"/>
                    <a:pt x="30932" y="6658"/>
                  </a:cubicBezTo>
                  <a:cubicBezTo>
                    <a:pt x="30959" y="6588"/>
                    <a:pt x="30979" y="6515"/>
                    <a:pt x="30974" y="6438"/>
                  </a:cubicBezTo>
                  <a:cubicBezTo>
                    <a:pt x="30963" y="6284"/>
                    <a:pt x="30848" y="6204"/>
                    <a:pt x="30721" y="6140"/>
                  </a:cubicBezTo>
                  <a:cubicBezTo>
                    <a:pt x="30666" y="6111"/>
                    <a:pt x="30591" y="6084"/>
                    <a:pt x="30568" y="6022"/>
                  </a:cubicBezTo>
                  <a:cubicBezTo>
                    <a:pt x="30541" y="5955"/>
                    <a:pt x="30570" y="5872"/>
                    <a:pt x="30588" y="5807"/>
                  </a:cubicBezTo>
                  <a:cubicBezTo>
                    <a:pt x="30620" y="5677"/>
                    <a:pt x="30658" y="5532"/>
                    <a:pt x="30585" y="5407"/>
                  </a:cubicBezTo>
                  <a:cubicBezTo>
                    <a:pt x="30507" y="5275"/>
                    <a:pt x="30362" y="5252"/>
                    <a:pt x="30234" y="5193"/>
                  </a:cubicBezTo>
                  <a:cubicBezTo>
                    <a:pt x="30036" y="5103"/>
                    <a:pt x="30182" y="4892"/>
                    <a:pt x="30240" y="4752"/>
                  </a:cubicBezTo>
                  <a:cubicBezTo>
                    <a:pt x="30303" y="4600"/>
                    <a:pt x="30318" y="4398"/>
                    <a:pt x="30169" y="4289"/>
                  </a:cubicBezTo>
                  <a:cubicBezTo>
                    <a:pt x="30117" y="4250"/>
                    <a:pt x="30058" y="4235"/>
                    <a:pt x="29995" y="4225"/>
                  </a:cubicBezTo>
                  <a:cubicBezTo>
                    <a:pt x="29927" y="4216"/>
                    <a:pt x="29843" y="4229"/>
                    <a:pt x="29781" y="4201"/>
                  </a:cubicBezTo>
                  <a:cubicBezTo>
                    <a:pt x="29697" y="4168"/>
                    <a:pt x="29736" y="4073"/>
                    <a:pt x="29750" y="4004"/>
                  </a:cubicBezTo>
                  <a:cubicBezTo>
                    <a:pt x="29766" y="3926"/>
                    <a:pt x="29781" y="3845"/>
                    <a:pt x="29758" y="3766"/>
                  </a:cubicBezTo>
                  <a:cubicBezTo>
                    <a:pt x="29716" y="3618"/>
                    <a:pt x="29583" y="3534"/>
                    <a:pt x="29449" y="3482"/>
                  </a:cubicBezTo>
                  <a:cubicBezTo>
                    <a:pt x="29309" y="3428"/>
                    <a:pt x="29078" y="3407"/>
                    <a:pt x="29032" y="3231"/>
                  </a:cubicBezTo>
                  <a:cubicBezTo>
                    <a:pt x="28994" y="3084"/>
                    <a:pt x="29064" y="2928"/>
                    <a:pt x="29007" y="2779"/>
                  </a:cubicBezTo>
                  <a:cubicBezTo>
                    <a:pt x="28942" y="2612"/>
                    <a:pt x="28767" y="2576"/>
                    <a:pt x="28607" y="2574"/>
                  </a:cubicBezTo>
                  <a:cubicBezTo>
                    <a:pt x="28586" y="2574"/>
                    <a:pt x="28553" y="2578"/>
                    <a:pt x="28522" y="2578"/>
                  </a:cubicBezTo>
                  <a:cubicBezTo>
                    <a:pt x="28481" y="2578"/>
                    <a:pt x="28442" y="2572"/>
                    <a:pt x="28438" y="2542"/>
                  </a:cubicBezTo>
                  <a:cubicBezTo>
                    <a:pt x="28434" y="2518"/>
                    <a:pt x="28463" y="2466"/>
                    <a:pt x="28470" y="2444"/>
                  </a:cubicBezTo>
                  <a:cubicBezTo>
                    <a:pt x="28484" y="2405"/>
                    <a:pt x="28495" y="2368"/>
                    <a:pt x="28501" y="2329"/>
                  </a:cubicBezTo>
                  <a:cubicBezTo>
                    <a:pt x="28522" y="2159"/>
                    <a:pt x="28394" y="2051"/>
                    <a:pt x="28234" y="2039"/>
                  </a:cubicBezTo>
                  <a:cubicBezTo>
                    <a:pt x="28226" y="2039"/>
                    <a:pt x="28218" y="2038"/>
                    <a:pt x="28209" y="2038"/>
                  </a:cubicBezTo>
                  <a:cubicBezTo>
                    <a:pt x="28135" y="2038"/>
                    <a:pt x="28066" y="2058"/>
                    <a:pt x="27992" y="2069"/>
                  </a:cubicBezTo>
                  <a:cubicBezTo>
                    <a:pt x="27970" y="2073"/>
                    <a:pt x="27938" y="2079"/>
                    <a:pt x="27909" y="2079"/>
                  </a:cubicBezTo>
                  <a:cubicBezTo>
                    <a:pt x="27890" y="2079"/>
                    <a:pt x="27871" y="2077"/>
                    <a:pt x="27857" y="2069"/>
                  </a:cubicBezTo>
                  <a:cubicBezTo>
                    <a:pt x="27804" y="2043"/>
                    <a:pt x="27805" y="1982"/>
                    <a:pt x="27803" y="1930"/>
                  </a:cubicBezTo>
                  <a:cubicBezTo>
                    <a:pt x="27795" y="1758"/>
                    <a:pt x="27726" y="1617"/>
                    <a:pt x="27545" y="1581"/>
                  </a:cubicBezTo>
                  <a:cubicBezTo>
                    <a:pt x="27521" y="1576"/>
                    <a:pt x="27497" y="1574"/>
                    <a:pt x="27474" y="1574"/>
                  </a:cubicBezTo>
                  <a:cubicBezTo>
                    <a:pt x="27329" y="1574"/>
                    <a:pt x="27205" y="1661"/>
                    <a:pt x="27097" y="1756"/>
                  </a:cubicBezTo>
                  <a:cubicBezTo>
                    <a:pt x="27091" y="1715"/>
                    <a:pt x="27080" y="1675"/>
                    <a:pt x="27068" y="1635"/>
                  </a:cubicBezTo>
                  <a:cubicBezTo>
                    <a:pt x="26950" y="1292"/>
                    <a:pt x="26667" y="1103"/>
                    <a:pt x="26308" y="1099"/>
                  </a:cubicBezTo>
                  <a:cubicBezTo>
                    <a:pt x="26301" y="1099"/>
                    <a:pt x="26293" y="1099"/>
                    <a:pt x="26286" y="1099"/>
                  </a:cubicBezTo>
                  <a:cubicBezTo>
                    <a:pt x="26085" y="1099"/>
                    <a:pt x="25896" y="1152"/>
                    <a:pt x="25742" y="1257"/>
                  </a:cubicBezTo>
                  <a:cubicBezTo>
                    <a:pt x="25679" y="1065"/>
                    <a:pt x="25563" y="783"/>
                    <a:pt x="25350" y="783"/>
                  </a:cubicBezTo>
                  <a:cubicBezTo>
                    <a:pt x="25337" y="783"/>
                    <a:pt x="25324" y="784"/>
                    <a:pt x="25310" y="786"/>
                  </a:cubicBezTo>
                  <a:cubicBezTo>
                    <a:pt x="25198" y="803"/>
                    <a:pt x="25102" y="844"/>
                    <a:pt x="24988" y="844"/>
                  </a:cubicBezTo>
                  <a:cubicBezTo>
                    <a:pt x="24984" y="844"/>
                    <a:pt x="24980" y="844"/>
                    <a:pt x="24975" y="844"/>
                  </a:cubicBezTo>
                  <a:cubicBezTo>
                    <a:pt x="24849" y="839"/>
                    <a:pt x="24725" y="798"/>
                    <a:pt x="24617" y="734"/>
                  </a:cubicBezTo>
                  <a:cubicBezTo>
                    <a:pt x="24533" y="684"/>
                    <a:pt x="24455" y="583"/>
                    <a:pt x="24348" y="583"/>
                  </a:cubicBezTo>
                  <a:cubicBezTo>
                    <a:pt x="24346" y="583"/>
                    <a:pt x="24345" y="583"/>
                    <a:pt x="24344" y="583"/>
                  </a:cubicBezTo>
                  <a:cubicBezTo>
                    <a:pt x="24246" y="584"/>
                    <a:pt x="24193" y="661"/>
                    <a:pt x="24150" y="737"/>
                  </a:cubicBezTo>
                  <a:cubicBezTo>
                    <a:pt x="24121" y="789"/>
                    <a:pt x="24103" y="835"/>
                    <a:pt x="24035" y="840"/>
                  </a:cubicBezTo>
                  <a:cubicBezTo>
                    <a:pt x="24031" y="841"/>
                    <a:pt x="24027" y="841"/>
                    <a:pt x="24023" y="841"/>
                  </a:cubicBezTo>
                  <a:cubicBezTo>
                    <a:pt x="23977" y="841"/>
                    <a:pt x="23926" y="821"/>
                    <a:pt x="23888" y="798"/>
                  </a:cubicBezTo>
                  <a:cubicBezTo>
                    <a:pt x="23773" y="731"/>
                    <a:pt x="23693" y="617"/>
                    <a:pt x="23570" y="559"/>
                  </a:cubicBezTo>
                  <a:cubicBezTo>
                    <a:pt x="23500" y="527"/>
                    <a:pt x="23428" y="514"/>
                    <a:pt x="23357" y="514"/>
                  </a:cubicBezTo>
                  <a:cubicBezTo>
                    <a:pt x="23178" y="514"/>
                    <a:pt x="23000" y="597"/>
                    <a:pt x="22835" y="667"/>
                  </a:cubicBezTo>
                  <a:cubicBezTo>
                    <a:pt x="22719" y="714"/>
                    <a:pt x="22603" y="747"/>
                    <a:pt x="22479" y="747"/>
                  </a:cubicBezTo>
                  <a:cubicBezTo>
                    <a:pt x="22461" y="747"/>
                    <a:pt x="22443" y="746"/>
                    <a:pt x="22425" y="745"/>
                  </a:cubicBezTo>
                  <a:cubicBezTo>
                    <a:pt x="22270" y="733"/>
                    <a:pt x="22142" y="662"/>
                    <a:pt x="21998" y="614"/>
                  </a:cubicBezTo>
                  <a:cubicBezTo>
                    <a:pt x="21933" y="592"/>
                    <a:pt x="21865" y="577"/>
                    <a:pt x="21797" y="577"/>
                  </a:cubicBezTo>
                  <a:cubicBezTo>
                    <a:pt x="21756" y="577"/>
                    <a:pt x="21716" y="583"/>
                    <a:pt x="21676" y="595"/>
                  </a:cubicBezTo>
                  <a:cubicBezTo>
                    <a:pt x="21618" y="612"/>
                    <a:pt x="21569" y="647"/>
                    <a:pt x="21523" y="685"/>
                  </a:cubicBezTo>
                  <a:cubicBezTo>
                    <a:pt x="21481" y="720"/>
                    <a:pt x="21442" y="773"/>
                    <a:pt x="21392" y="789"/>
                  </a:cubicBezTo>
                  <a:cubicBezTo>
                    <a:pt x="21380" y="794"/>
                    <a:pt x="21367" y="796"/>
                    <a:pt x="21355" y="796"/>
                  </a:cubicBezTo>
                  <a:cubicBezTo>
                    <a:pt x="21277" y="796"/>
                    <a:pt x="21194" y="724"/>
                    <a:pt x="21131" y="695"/>
                  </a:cubicBezTo>
                  <a:cubicBezTo>
                    <a:pt x="21070" y="665"/>
                    <a:pt x="21006" y="647"/>
                    <a:pt x="20941" y="647"/>
                  </a:cubicBezTo>
                  <a:cubicBezTo>
                    <a:pt x="20908" y="647"/>
                    <a:pt x="20874" y="652"/>
                    <a:pt x="20840" y="662"/>
                  </a:cubicBezTo>
                  <a:cubicBezTo>
                    <a:pt x="20716" y="701"/>
                    <a:pt x="20632" y="808"/>
                    <a:pt x="20517" y="862"/>
                  </a:cubicBezTo>
                  <a:cubicBezTo>
                    <a:pt x="20466" y="888"/>
                    <a:pt x="20412" y="897"/>
                    <a:pt x="20356" y="897"/>
                  </a:cubicBezTo>
                  <a:cubicBezTo>
                    <a:pt x="20257" y="897"/>
                    <a:pt x="20155" y="867"/>
                    <a:pt x="20060" y="850"/>
                  </a:cubicBezTo>
                  <a:cubicBezTo>
                    <a:pt x="19998" y="839"/>
                    <a:pt x="19932" y="832"/>
                    <a:pt x="19867" y="832"/>
                  </a:cubicBezTo>
                  <a:cubicBezTo>
                    <a:pt x="19690" y="832"/>
                    <a:pt x="19515" y="882"/>
                    <a:pt x="19431" y="1036"/>
                  </a:cubicBezTo>
                  <a:cubicBezTo>
                    <a:pt x="19359" y="1006"/>
                    <a:pt x="19281" y="992"/>
                    <a:pt x="19202" y="992"/>
                  </a:cubicBezTo>
                  <a:cubicBezTo>
                    <a:pt x="18958" y="992"/>
                    <a:pt x="18712" y="1132"/>
                    <a:pt x="18643" y="1375"/>
                  </a:cubicBezTo>
                  <a:cubicBezTo>
                    <a:pt x="18442" y="1338"/>
                    <a:pt x="18233" y="1300"/>
                    <a:pt x="18028" y="1300"/>
                  </a:cubicBezTo>
                  <a:cubicBezTo>
                    <a:pt x="17892" y="1300"/>
                    <a:pt x="17759" y="1316"/>
                    <a:pt x="17629" y="1361"/>
                  </a:cubicBezTo>
                  <a:cubicBezTo>
                    <a:pt x="17285" y="1482"/>
                    <a:pt x="16966" y="1695"/>
                    <a:pt x="16648" y="1870"/>
                  </a:cubicBezTo>
                  <a:cubicBezTo>
                    <a:pt x="16302" y="2059"/>
                    <a:pt x="15959" y="2247"/>
                    <a:pt x="15615" y="2439"/>
                  </a:cubicBezTo>
                  <a:cubicBezTo>
                    <a:pt x="14922" y="2823"/>
                    <a:pt x="14238" y="3222"/>
                    <a:pt x="13555" y="3625"/>
                  </a:cubicBezTo>
                  <a:cubicBezTo>
                    <a:pt x="13282" y="3785"/>
                    <a:pt x="12984" y="3943"/>
                    <a:pt x="12770" y="4180"/>
                  </a:cubicBezTo>
                  <a:cubicBezTo>
                    <a:pt x="12548" y="4428"/>
                    <a:pt x="12489" y="4724"/>
                    <a:pt x="12551" y="5043"/>
                  </a:cubicBezTo>
                  <a:cubicBezTo>
                    <a:pt x="12545" y="5042"/>
                    <a:pt x="12538" y="5041"/>
                    <a:pt x="12531" y="5041"/>
                  </a:cubicBezTo>
                  <a:cubicBezTo>
                    <a:pt x="12475" y="5041"/>
                    <a:pt x="12416" y="5072"/>
                    <a:pt x="12376" y="5109"/>
                  </a:cubicBezTo>
                  <a:cubicBezTo>
                    <a:pt x="12342" y="5142"/>
                    <a:pt x="12321" y="5187"/>
                    <a:pt x="12307" y="5234"/>
                  </a:cubicBezTo>
                  <a:cubicBezTo>
                    <a:pt x="12301" y="5255"/>
                    <a:pt x="12298" y="5278"/>
                    <a:pt x="12296" y="5300"/>
                  </a:cubicBezTo>
                  <a:cubicBezTo>
                    <a:pt x="12263" y="5295"/>
                    <a:pt x="12230" y="5293"/>
                    <a:pt x="12199" y="5290"/>
                  </a:cubicBezTo>
                  <a:cubicBezTo>
                    <a:pt x="12194" y="5289"/>
                    <a:pt x="12189" y="5289"/>
                    <a:pt x="12183" y="5289"/>
                  </a:cubicBezTo>
                  <a:cubicBezTo>
                    <a:pt x="12125" y="5289"/>
                    <a:pt x="12066" y="5300"/>
                    <a:pt x="12014" y="5329"/>
                  </a:cubicBezTo>
                  <a:cubicBezTo>
                    <a:pt x="11980" y="5347"/>
                    <a:pt x="11952" y="5372"/>
                    <a:pt x="11931" y="5402"/>
                  </a:cubicBezTo>
                  <a:cubicBezTo>
                    <a:pt x="11921" y="5381"/>
                    <a:pt x="11910" y="5360"/>
                    <a:pt x="11899" y="5342"/>
                  </a:cubicBezTo>
                  <a:cubicBezTo>
                    <a:pt x="11900" y="5341"/>
                    <a:pt x="11900" y="5341"/>
                    <a:pt x="11901" y="5341"/>
                  </a:cubicBezTo>
                  <a:cubicBezTo>
                    <a:pt x="12003" y="5252"/>
                    <a:pt x="12098" y="5154"/>
                    <a:pt x="12182" y="5050"/>
                  </a:cubicBezTo>
                  <a:cubicBezTo>
                    <a:pt x="12260" y="4953"/>
                    <a:pt x="12332" y="4821"/>
                    <a:pt x="12298" y="4693"/>
                  </a:cubicBezTo>
                  <a:cubicBezTo>
                    <a:pt x="12282" y="4638"/>
                    <a:pt x="12249" y="4589"/>
                    <a:pt x="12197" y="4564"/>
                  </a:cubicBezTo>
                  <a:cubicBezTo>
                    <a:pt x="12176" y="4554"/>
                    <a:pt x="12154" y="4550"/>
                    <a:pt x="12132" y="4550"/>
                  </a:cubicBezTo>
                  <a:cubicBezTo>
                    <a:pt x="12097" y="4550"/>
                    <a:pt x="12061" y="4561"/>
                    <a:pt x="12027" y="4575"/>
                  </a:cubicBezTo>
                  <a:cubicBezTo>
                    <a:pt x="11995" y="4590"/>
                    <a:pt x="11967" y="4607"/>
                    <a:pt x="11941" y="4628"/>
                  </a:cubicBezTo>
                  <a:cubicBezTo>
                    <a:pt x="11936" y="4550"/>
                    <a:pt x="11922" y="4461"/>
                    <a:pt x="11845" y="4423"/>
                  </a:cubicBezTo>
                  <a:cubicBezTo>
                    <a:pt x="11823" y="4412"/>
                    <a:pt x="11802" y="4408"/>
                    <a:pt x="11781" y="4408"/>
                  </a:cubicBezTo>
                  <a:cubicBezTo>
                    <a:pt x="11702" y="4408"/>
                    <a:pt x="11633" y="4479"/>
                    <a:pt x="11583" y="4561"/>
                  </a:cubicBezTo>
                  <a:cubicBezTo>
                    <a:pt x="11577" y="4547"/>
                    <a:pt x="11571" y="4531"/>
                    <a:pt x="11563" y="4517"/>
                  </a:cubicBezTo>
                  <a:cubicBezTo>
                    <a:pt x="11534" y="4456"/>
                    <a:pt x="11490" y="4401"/>
                    <a:pt x="11423" y="4381"/>
                  </a:cubicBezTo>
                  <a:cubicBezTo>
                    <a:pt x="11406" y="4376"/>
                    <a:pt x="11389" y="4374"/>
                    <a:pt x="11374" y="4374"/>
                  </a:cubicBezTo>
                  <a:cubicBezTo>
                    <a:pt x="11259" y="4374"/>
                    <a:pt x="11196" y="4504"/>
                    <a:pt x="11172" y="4607"/>
                  </a:cubicBezTo>
                  <a:cubicBezTo>
                    <a:pt x="11145" y="4721"/>
                    <a:pt x="11151" y="4842"/>
                    <a:pt x="11188" y="4953"/>
                  </a:cubicBezTo>
                  <a:cubicBezTo>
                    <a:pt x="11203" y="5005"/>
                    <a:pt x="11228" y="5049"/>
                    <a:pt x="11258" y="5090"/>
                  </a:cubicBezTo>
                  <a:cubicBezTo>
                    <a:pt x="11165" y="5100"/>
                    <a:pt x="11072" y="5125"/>
                    <a:pt x="10988" y="5159"/>
                  </a:cubicBezTo>
                  <a:cubicBezTo>
                    <a:pt x="10854" y="5216"/>
                    <a:pt x="10733" y="5290"/>
                    <a:pt x="10616" y="5375"/>
                  </a:cubicBezTo>
                  <a:cubicBezTo>
                    <a:pt x="10601" y="5373"/>
                    <a:pt x="10585" y="5373"/>
                    <a:pt x="10570" y="5373"/>
                  </a:cubicBezTo>
                  <a:cubicBezTo>
                    <a:pt x="10445" y="5373"/>
                    <a:pt x="10315" y="5421"/>
                    <a:pt x="10198" y="5459"/>
                  </a:cubicBezTo>
                  <a:cubicBezTo>
                    <a:pt x="10048" y="5506"/>
                    <a:pt x="9900" y="5563"/>
                    <a:pt x="9759" y="5628"/>
                  </a:cubicBezTo>
                  <a:cubicBezTo>
                    <a:pt x="9474" y="5758"/>
                    <a:pt x="9208" y="5923"/>
                    <a:pt x="8962" y="6114"/>
                  </a:cubicBezTo>
                  <a:cubicBezTo>
                    <a:pt x="8510" y="6465"/>
                    <a:pt x="8083" y="6928"/>
                    <a:pt x="7864" y="7465"/>
                  </a:cubicBezTo>
                  <a:cubicBezTo>
                    <a:pt x="7726" y="7387"/>
                    <a:pt x="7589" y="7309"/>
                    <a:pt x="7453" y="7230"/>
                  </a:cubicBezTo>
                  <a:cubicBezTo>
                    <a:pt x="7320" y="7154"/>
                    <a:pt x="7188" y="7083"/>
                    <a:pt x="7056" y="7010"/>
                  </a:cubicBezTo>
                  <a:cubicBezTo>
                    <a:pt x="8062" y="6076"/>
                    <a:pt x="9142" y="5224"/>
                    <a:pt x="10282" y="4460"/>
                  </a:cubicBezTo>
                  <a:cubicBezTo>
                    <a:pt x="12605" y="2901"/>
                    <a:pt x="15180" y="1712"/>
                    <a:pt x="17879" y="977"/>
                  </a:cubicBezTo>
                  <a:cubicBezTo>
                    <a:pt x="19260" y="601"/>
                    <a:pt x="20678" y="334"/>
                    <a:pt x="22105" y="216"/>
                  </a:cubicBezTo>
                  <a:cubicBezTo>
                    <a:pt x="22526" y="181"/>
                    <a:pt x="22953" y="160"/>
                    <a:pt x="23379" y="160"/>
                  </a:cubicBezTo>
                  <a:close/>
                  <a:moveTo>
                    <a:pt x="22488" y="2876"/>
                  </a:moveTo>
                  <a:cubicBezTo>
                    <a:pt x="22788" y="2876"/>
                    <a:pt x="23087" y="2976"/>
                    <a:pt x="23368" y="3068"/>
                  </a:cubicBezTo>
                  <a:cubicBezTo>
                    <a:pt x="23780" y="3204"/>
                    <a:pt x="24197" y="3323"/>
                    <a:pt x="24618" y="3428"/>
                  </a:cubicBezTo>
                  <a:cubicBezTo>
                    <a:pt x="24852" y="3487"/>
                    <a:pt x="25087" y="3539"/>
                    <a:pt x="25324" y="3586"/>
                  </a:cubicBezTo>
                  <a:cubicBezTo>
                    <a:pt x="25472" y="3616"/>
                    <a:pt x="25722" y="3621"/>
                    <a:pt x="25845" y="3740"/>
                  </a:cubicBezTo>
                  <a:cubicBezTo>
                    <a:pt x="25839" y="3741"/>
                    <a:pt x="25829" y="3750"/>
                    <a:pt x="25821" y="3762"/>
                  </a:cubicBezTo>
                  <a:cubicBezTo>
                    <a:pt x="25415" y="4370"/>
                    <a:pt x="24976" y="4950"/>
                    <a:pt x="24461" y="5471"/>
                  </a:cubicBezTo>
                  <a:cubicBezTo>
                    <a:pt x="23951" y="5985"/>
                    <a:pt x="23399" y="6457"/>
                    <a:pt x="22835" y="6911"/>
                  </a:cubicBezTo>
                  <a:cubicBezTo>
                    <a:pt x="22809" y="6932"/>
                    <a:pt x="22778" y="6955"/>
                    <a:pt x="22746" y="6981"/>
                  </a:cubicBezTo>
                  <a:cubicBezTo>
                    <a:pt x="22537" y="7140"/>
                    <a:pt x="22233" y="7373"/>
                    <a:pt x="22342" y="7619"/>
                  </a:cubicBezTo>
                  <a:cubicBezTo>
                    <a:pt x="22279" y="7644"/>
                    <a:pt x="22218" y="7670"/>
                    <a:pt x="22158" y="7698"/>
                  </a:cubicBezTo>
                  <a:cubicBezTo>
                    <a:pt x="21860" y="7844"/>
                    <a:pt x="21597" y="8058"/>
                    <a:pt x="21398" y="8322"/>
                  </a:cubicBezTo>
                  <a:cubicBezTo>
                    <a:pt x="21274" y="8488"/>
                    <a:pt x="21183" y="8672"/>
                    <a:pt x="21117" y="8866"/>
                  </a:cubicBezTo>
                  <a:cubicBezTo>
                    <a:pt x="20876" y="8481"/>
                    <a:pt x="20414" y="8256"/>
                    <a:pt x="19991" y="8136"/>
                  </a:cubicBezTo>
                  <a:cubicBezTo>
                    <a:pt x="19581" y="8020"/>
                    <a:pt x="19151" y="7970"/>
                    <a:pt x="18723" y="7970"/>
                  </a:cubicBezTo>
                  <a:cubicBezTo>
                    <a:pt x="18591" y="7970"/>
                    <a:pt x="18459" y="7975"/>
                    <a:pt x="18328" y="7984"/>
                  </a:cubicBezTo>
                  <a:cubicBezTo>
                    <a:pt x="18161" y="7594"/>
                    <a:pt x="17988" y="7200"/>
                    <a:pt x="17869" y="6792"/>
                  </a:cubicBezTo>
                  <a:cubicBezTo>
                    <a:pt x="17822" y="6635"/>
                    <a:pt x="17795" y="6470"/>
                    <a:pt x="17837" y="6312"/>
                  </a:cubicBezTo>
                  <a:lnTo>
                    <a:pt x="17837" y="6312"/>
                  </a:lnTo>
                  <a:cubicBezTo>
                    <a:pt x="18227" y="6558"/>
                    <a:pt x="18653" y="6735"/>
                    <a:pt x="19086" y="6889"/>
                  </a:cubicBezTo>
                  <a:cubicBezTo>
                    <a:pt x="19549" y="7053"/>
                    <a:pt x="20023" y="7210"/>
                    <a:pt x="20504" y="7308"/>
                  </a:cubicBezTo>
                  <a:cubicBezTo>
                    <a:pt x="20734" y="7354"/>
                    <a:pt x="20971" y="7385"/>
                    <a:pt x="21207" y="7385"/>
                  </a:cubicBezTo>
                  <a:cubicBezTo>
                    <a:pt x="21442" y="7385"/>
                    <a:pt x="21676" y="7355"/>
                    <a:pt x="21900" y="7281"/>
                  </a:cubicBezTo>
                  <a:cubicBezTo>
                    <a:pt x="22175" y="7191"/>
                    <a:pt x="22418" y="7035"/>
                    <a:pt x="22645" y="6858"/>
                  </a:cubicBezTo>
                  <a:cubicBezTo>
                    <a:pt x="22779" y="6752"/>
                    <a:pt x="22908" y="6640"/>
                    <a:pt x="23033" y="6527"/>
                  </a:cubicBezTo>
                  <a:cubicBezTo>
                    <a:pt x="23284" y="6303"/>
                    <a:pt x="23528" y="6072"/>
                    <a:pt x="23763" y="5832"/>
                  </a:cubicBezTo>
                  <a:cubicBezTo>
                    <a:pt x="23851" y="5745"/>
                    <a:pt x="23935" y="5656"/>
                    <a:pt x="24018" y="5568"/>
                  </a:cubicBezTo>
                  <a:cubicBezTo>
                    <a:pt x="24038" y="5548"/>
                    <a:pt x="24058" y="5527"/>
                    <a:pt x="24076" y="5507"/>
                  </a:cubicBezTo>
                  <a:cubicBezTo>
                    <a:pt x="24227" y="5348"/>
                    <a:pt x="24377" y="5187"/>
                    <a:pt x="24523" y="5025"/>
                  </a:cubicBezTo>
                  <a:cubicBezTo>
                    <a:pt x="24538" y="5009"/>
                    <a:pt x="24550" y="4995"/>
                    <a:pt x="24565" y="4980"/>
                  </a:cubicBezTo>
                  <a:cubicBezTo>
                    <a:pt x="24622" y="4917"/>
                    <a:pt x="24682" y="4853"/>
                    <a:pt x="24741" y="4790"/>
                  </a:cubicBezTo>
                  <a:lnTo>
                    <a:pt x="24741" y="4790"/>
                  </a:lnTo>
                  <a:cubicBezTo>
                    <a:pt x="24742" y="4791"/>
                    <a:pt x="24743" y="4791"/>
                    <a:pt x="24744" y="4792"/>
                  </a:cubicBezTo>
                  <a:cubicBezTo>
                    <a:pt x="24846" y="4679"/>
                    <a:pt x="24945" y="4565"/>
                    <a:pt x="25034" y="4445"/>
                  </a:cubicBezTo>
                  <a:cubicBezTo>
                    <a:pt x="25092" y="4364"/>
                    <a:pt x="25124" y="4276"/>
                    <a:pt x="25124" y="4191"/>
                  </a:cubicBezTo>
                  <a:lnTo>
                    <a:pt x="25124" y="4191"/>
                  </a:lnTo>
                  <a:cubicBezTo>
                    <a:pt x="25124" y="4102"/>
                    <a:pt x="25088" y="4016"/>
                    <a:pt x="25008" y="3944"/>
                  </a:cubicBezTo>
                  <a:lnTo>
                    <a:pt x="25008" y="3944"/>
                  </a:lnTo>
                  <a:cubicBezTo>
                    <a:pt x="25007" y="3944"/>
                    <a:pt x="25007" y="3943"/>
                    <a:pt x="25007" y="3943"/>
                  </a:cubicBezTo>
                  <a:cubicBezTo>
                    <a:pt x="24847" y="3802"/>
                    <a:pt x="24612" y="3734"/>
                    <a:pt x="24418" y="3659"/>
                  </a:cubicBezTo>
                  <a:cubicBezTo>
                    <a:pt x="24176" y="3568"/>
                    <a:pt x="23930" y="3489"/>
                    <a:pt x="23680" y="3417"/>
                  </a:cubicBezTo>
                  <a:cubicBezTo>
                    <a:pt x="23444" y="3350"/>
                    <a:pt x="23209" y="3273"/>
                    <a:pt x="22966" y="3240"/>
                  </a:cubicBezTo>
                  <a:lnTo>
                    <a:pt x="22966" y="3240"/>
                  </a:lnTo>
                  <a:cubicBezTo>
                    <a:pt x="22966" y="3240"/>
                    <a:pt x="22966" y="3240"/>
                    <a:pt x="22966" y="3240"/>
                  </a:cubicBezTo>
                  <a:cubicBezTo>
                    <a:pt x="22901" y="3231"/>
                    <a:pt x="22837" y="3226"/>
                    <a:pt x="22773" y="3226"/>
                  </a:cubicBezTo>
                  <a:cubicBezTo>
                    <a:pt x="22614" y="3226"/>
                    <a:pt x="22458" y="3257"/>
                    <a:pt x="22309" y="3327"/>
                  </a:cubicBezTo>
                  <a:cubicBezTo>
                    <a:pt x="22092" y="3430"/>
                    <a:pt x="21903" y="3590"/>
                    <a:pt x="21713" y="3736"/>
                  </a:cubicBezTo>
                  <a:cubicBezTo>
                    <a:pt x="21566" y="3848"/>
                    <a:pt x="21420" y="3963"/>
                    <a:pt x="21275" y="4080"/>
                  </a:cubicBezTo>
                  <a:cubicBezTo>
                    <a:pt x="21179" y="4156"/>
                    <a:pt x="21082" y="4236"/>
                    <a:pt x="20987" y="4317"/>
                  </a:cubicBezTo>
                  <a:cubicBezTo>
                    <a:pt x="20856" y="4423"/>
                    <a:pt x="20727" y="4533"/>
                    <a:pt x="20598" y="4646"/>
                  </a:cubicBezTo>
                  <a:cubicBezTo>
                    <a:pt x="20583" y="4657"/>
                    <a:pt x="20569" y="4671"/>
                    <a:pt x="20554" y="4683"/>
                  </a:cubicBezTo>
                  <a:cubicBezTo>
                    <a:pt x="20484" y="4745"/>
                    <a:pt x="20411" y="4804"/>
                    <a:pt x="20340" y="4867"/>
                  </a:cubicBezTo>
                  <a:cubicBezTo>
                    <a:pt x="20196" y="4989"/>
                    <a:pt x="20054" y="5110"/>
                    <a:pt x="19913" y="5235"/>
                  </a:cubicBezTo>
                  <a:cubicBezTo>
                    <a:pt x="19854" y="5287"/>
                    <a:pt x="19796" y="5341"/>
                    <a:pt x="19741" y="5396"/>
                  </a:cubicBezTo>
                  <a:cubicBezTo>
                    <a:pt x="19643" y="5486"/>
                    <a:pt x="19550" y="5580"/>
                    <a:pt x="19461" y="5679"/>
                  </a:cubicBezTo>
                  <a:cubicBezTo>
                    <a:pt x="19442" y="5700"/>
                    <a:pt x="19421" y="5723"/>
                    <a:pt x="19403" y="5746"/>
                  </a:cubicBezTo>
                  <a:cubicBezTo>
                    <a:pt x="19357" y="5799"/>
                    <a:pt x="19310" y="5861"/>
                    <a:pt x="19280" y="5926"/>
                  </a:cubicBezTo>
                  <a:cubicBezTo>
                    <a:pt x="19234" y="6021"/>
                    <a:pt x="19222" y="6122"/>
                    <a:pt x="19295" y="6215"/>
                  </a:cubicBezTo>
                  <a:cubicBezTo>
                    <a:pt x="19353" y="6290"/>
                    <a:pt x="19445" y="6320"/>
                    <a:pt x="19529" y="6355"/>
                  </a:cubicBezTo>
                  <a:cubicBezTo>
                    <a:pt x="19643" y="6403"/>
                    <a:pt x="19758" y="6450"/>
                    <a:pt x="19874" y="6491"/>
                  </a:cubicBezTo>
                  <a:cubicBezTo>
                    <a:pt x="20054" y="6556"/>
                    <a:pt x="20238" y="6613"/>
                    <a:pt x="20426" y="6660"/>
                  </a:cubicBezTo>
                  <a:cubicBezTo>
                    <a:pt x="20512" y="6681"/>
                    <a:pt x="20596" y="6700"/>
                    <a:pt x="20681" y="6715"/>
                  </a:cubicBezTo>
                  <a:cubicBezTo>
                    <a:pt x="20890" y="6756"/>
                    <a:pt x="21100" y="6781"/>
                    <a:pt x="21306" y="6785"/>
                  </a:cubicBezTo>
                  <a:cubicBezTo>
                    <a:pt x="21314" y="6785"/>
                    <a:pt x="21321" y="6785"/>
                    <a:pt x="21329" y="6785"/>
                  </a:cubicBezTo>
                  <a:cubicBezTo>
                    <a:pt x="21680" y="6785"/>
                    <a:pt x="21960" y="6642"/>
                    <a:pt x="22207" y="6427"/>
                  </a:cubicBezTo>
                  <a:cubicBezTo>
                    <a:pt x="22279" y="6364"/>
                    <a:pt x="22348" y="6297"/>
                    <a:pt x="22414" y="6224"/>
                  </a:cubicBezTo>
                  <a:cubicBezTo>
                    <a:pt x="22421" y="6217"/>
                    <a:pt x="22428" y="6209"/>
                    <a:pt x="22434" y="6203"/>
                  </a:cubicBezTo>
                  <a:cubicBezTo>
                    <a:pt x="22483" y="6147"/>
                    <a:pt x="22533" y="6090"/>
                    <a:pt x="22581" y="6033"/>
                  </a:cubicBezTo>
                  <a:cubicBezTo>
                    <a:pt x="22638" y="5969"/>
                    <a:pt x="22694" y="5902"/>
                    <a:pt x="22748" y="5835"/>
                  </a:cubicBezTo>
                  <a:cubicBezTo>
                    <a:pt x="22899" y="5650"/>
                    <a:pt x="23043" y="5455"/>
                    <a:pt x="23181" y="5259"/>
                  </a:cubicBezTo>
                  <a:cubicBezTo>
                    <a:pt x="23226" y="5197"/>
                    <a:pt x="23268" y="5134"/>
                    <a:pt x="23310" y="5070"/>
                  </a:cubicBezTo>
                  <a:cubicBezTo>
                    <a:pt x="23311" y="5069"/>
                    <a:pt x="23311" y="5069"/>
                    <a:pt x="23311" y="5068"/>
                  </a:cubicBezTo>
                  <a:cubicBezTo>
                    <a:pt x="23376" y="4970"/>
                    <a:pt x="23439" y="4872"/>
                    <a:pt x="23501" y="4773"/>
                  </a:cubicBezTo>
                  <a:cubicBezTo>
                    <a:pt x="23541" y="4709"/>
                    <a:pt x="23585" y="4643"/>
                    <a:pt x="23624" y="4574"/>
                  </a:cubicBezTo>
                  <a:lnTo>
                    <a:pt x="23624" y="4574"/>
                  </a:lnTo>
                  <a:cubicBezTo>
                    <a:pt x="23625" y="4573"/>
                    <a:pt x="23626" y="4571"/>
                    <a:pt x="23627" y="4569"/>
                  </a:cubicBezTo>
                  <a:cubicBezTo>
                    <a:pt x="23648" y="4530"/>
                    <a:pt x="23668" y="4489"/>
                    <a:pt x="23683" y="4447"/>
                  </a:cubicBezTo>
                  <a:cubicBezTo>
                    <a:pt x="23695" y="4413"/>
                    <a:pt x="23701" y="4378"/>
                    <a:pt x="23704" y="4347"/>
                  </a:cubicBezTo>
                  <a:lnTo>
                    <a:pt x="23704" y="4347"/>
                  </a:lnTo>
                  <a:cubicBezTo>
                    <a:pt x="23704" y="4347"/>
                    <a:pt x="23704" y="4346"/>
                    <a:pt x="23704" y="4345"/>
                  </a:cubicBezTo>
                  <a:cubicBezTo>
                    <a:pt x="23707" y="4188"/>
                    <a:pt x="23581" y="4078"/>
                    <a:pt x="23436" y="3996"/>
                  </a:cubicBezTo>
                  <a:cubicBezTo>
                    <a:pt x="23266" y="3900"/>
                    <a:pt x="23071" y="3828"/>
                    <a:pt x="22873" y="3828"/>
                  </a:cubicBezTo>
                  <a:cubicBezTo>
                    <a:pt x="22859" y="3828"/>
                    <a:pt x="22844" y="3829"/>
                    <a:pt x="22830" y="3829"/>
                  </a:cubicBezTo>
                  <a:cubicBezTo>
                    <a:pt x="22674" y="3840"/>
                    <a:pt x="22536" y="3896"/>
                    <a:pt x="22411" y="3978"/>
                  </a:cubicBezTo>
                  <a:cubicBezTo>
                    <a:pt x="22358" y="4013"/>
                    <a:pt x="22307" y="4052"/>
                    <a:pt x="22257" y="4094"/>
                  </a:cubicBezTo>
                  <a:lnTo>
                    <a:pt x="22179" y="4161"/>
                  </a:lnTo>
                  <a:cubicBezTo>
                    <a:pt x="22099" y="4228"/>
                    <a:pt x="22020" y="4297"/>
                    <a:pt x="21942" y="4367"/>
                  </a:cubicBezTo>
                  <a:cubicBezTo>
                    <a:pt x="21880" y="4421"/>
                    <a:pt x="21821" y="4474"/>
                    <a:pt x="21763" y="4528"/>
                  </a:cubicBezTo>
                  <a:cubicBezTo>
                    <a:pt x="21658" y="4621"/>
                    <a:pt x="21555" y="4715"/>
                    <a:pt x="21453" y="4807"/>
                  </a:cubicBezTo>
                  <a:cubicBezTo>
                    <a:pt x="21383" y="4871"/>
                    <a:pt x="21315" y="4933"/>
                    <a:pt x="21244" y="4997"/>
                  </a:cubicBezTo>
                  <a:cubicBezTo>
                    <a:pt x="21195" y="5043"/>
                    <a:pt x="21143" y="5089"/>
                    <a:pt x="21093" y="5132"/>
                  </a:cubicBezTo>
                  <a:cubicBezTo>
                    <a:pt x="20926" y="5282"/>
                    <a:pt x="20688" y="5436"/>
                    <a:pt x="20597" y="5647"/>
                  </a:cubicBezTo>
                  <a:cubicBezTo>
                    <a:pt x="20519" y="5830"/>
                    <a:pt x="20622" y="6012"/>
                    <a:pt x="20791" y="6096"/>
                  </a:cubicBezTo>
                  <a:cubicBezTo>
                    <a:pt x="20875" y="6136"/>
                    <a:pt x="20958" y="6154"/>
                    <a:pt x="21041" y="6154"/>
                  </a:cubicBezTo>
                  <a:cubicBezTo>
                    <a:pt x="21116" y="6154"/>
                    <a:pt x="21190" y="6139"/>
                    <a:pt x="21263" y="6113"/>
                  </a:cubicBezTo>
                  <a:cubicBezTo>
                    <a:pt x="21332" y="6088"/>
                    <a:pt x="21400" y="6052"/>
                    <a:pt x="21467" y="6010"/>
                  </a:cubicBezTo>
                  <a:cubicBezTo>
                    <a:pt x="21642" y="5900"/>
                    <a:pt x="21796" y="5745"/>
                    <a:pt x="21923" y="5616"/>
                  </a:cubicBezTo>
                  <a:cubicBezTo>
                    <a:pt x="22081" y="5451"/>
                    <a:pt x="22226" y="5274"/>
                    <a:pt x="22358" y="5087"/>
                  </a:cubicBezTo>
                  <a:lnTo>
                    <a:pt x="22358" y="5087"/>
                  </a:lnTo>
                  <a:cubicBezTo>
                    <a:pt x="22362" y="5082"/>
                    <a:pt x="22365" y="5077"/>
                    <a:pt x="22369" y="5072"/>
                  </a:cubicBezTo>
                  <a:cubicBezTo>
                    <a:pt x="22423" y="4993"/>
                    <a:pt x="22350" y="4918"/>
                    <a:pt x="22274" y="4918"/>
                  </a:cubicBezTo>
                  <a:cubicBezTo>
                    <a:pt x="22242" y="4918"/>
                    <a:pt x="22209" y="4932"/>
                    <a:pt x="22185" y="4965"/>
                  </a:cubicBezTo>
                  <a:cubicBezTo>
                    <a:pt x="22146" y="5020"/>
                    <a:pt x="22106" y="5072"/>
                    <a:pt x="22062" y="5125"/>
                  </a:cubicBezTo>
                  <a:cubicBezTo>
                    <a:pt x="22029" y="5169"/>
                    <a:pt x="21993" y="5215"/>
                    <a:pt x="21953" y="5257"/>
                  </a:cubicBezTo>
                  <a:cubicBezTo>
                    <a:pt x="21898" y="5322"/>
                    <a:pt x="21839" y="5385"/>
                    <a:pt x="21779" y="5447"/>
                  </a:cubicBezTo>
                  <a:cubicBezTo>
                    <a:pt x="21639" y="5589"/>
                    <a:pt x="21488" y="5740"/>
                    <a:pt x="21315" y="5844"/>
                  </a:cubicBezTo>
                  <a:cubicBezTo>
                    <a:pt x="21302" y="5850"/>
                    <a:pt x="21290" y="5858"/>
                    <a:pt x="21275" y="5864"/>
                  </a:cubicBezTo>
                  <a:cubicBezTo>
                    <a:pt x="21200" y="5902"/>
                    <a:pt x="21095" y="5937"/>
                    <a:pt x="21000" y="5937"/>
                  </a:cubicBezTo>
                  <a:cubicBezTo>
                    <a:pt x="20918" y="5937"/>
                    <a:pt x="20844" y="5911"/>
                    <a:pt x="20801" y="5839"/>
                  </a:cubicBezTo>
                  <a:cubicBezTo>
                    <a:pt x="20799" y="5837"/>
                    <a:pt x="20798" y="5833"/>
                    <a:pt x="20795" y="5830"/>
                  </a:cubicBezTo>
                  <a:lnTo>
                    <a:pt x="20795" y="5830"/>
                  </a:lnTo>
                  <a:cubicBezTo>
                    <a:pt x="20795" y="5830"/>
                    <a:pt x="20795" y="5830"/>
                    <a:pt x="20795" y="5830"/>
                  </a:cubicBezTo>
                  <a:cubicBezTo>
                    <a:pt x="20702" y="5661"/>
                    <a:pt x="21030" y="5449"/>
                    <a:pt x="21132" y="5358"/>
                  </a:cubicBezTo>
                  <a:cubicBezTo>
                    <a:pt x="21244" y="5257"/>
                    <a:pt x="21357" y="5157"/>
                    <a:pt x="21469" y="5057"/>
                  </a:cubicBezTo>
                  <a:cubicBezTo>
                    <a:pt x="21530" y="5001"/>
                    <a:pt x="21593" y="4948"/>
                    <a:pt x="21654" y="4892"/>
                  </a:cubicBezTo>
                  <a:cubicBezTo>
                    <a:pt x="21758" y="4799"/>
                    <a:pt x="21864" y="4705"/>
                    <a:pt x="21970" y="4611"/>
                  </a:cubicBezTo>
                  <a:cubicBezTo>
                    <a:pt x="22032" y="4554"/>
                    <a:pt x="22095" y="4499"/>
                    <a:pt x="22157" y="4444"/>
                  </a:cubicBezTo>
                  <a:cubicBezTo>
                    <a:pt x="22166" y="4437"/>
                    <a:pt x="22174" y="4428"/>
                    <a:pt x="22183" y="4421"/>
                  </a:cubicBezTo>
                  <a:cubicBezTo>
                    <a:pt x="22249" y="4360"/>
                    <a:pt x="22319" y="4294"/>
                    <a:pt x="22389" y="4236"/>
                  </a:cubicBezTo>
                  <a:lnTo>
                    <a:pt x="22389" y="4236"/>
                  </a:lnTo>
                  <a:cubicBezTo>
                    <a:pt x="22389" y="4236"/>
                    <a:pt x="22389" y="4236"/>
                    <a:pt x="22389" y="4236"/>
                  </a:cubicBezTo>
                  <a:cubicBezTo>
                    <a:pt x="22471" y="4171"/>
                    <a:pt x="22556" y="4112"/>
                    <a:pt x="22652" y="4074"/>
                  </a:cubicBezTo>
                  <a:cubicBezTo>
                    <a:pt x="22721" y="4048"/>
                    <a:pt x="22793" y="4037"/>
                    <a:pt x="22866" y="4037"/>
                  </a:cubicBezTo>
                  <a:lnTo>
                    <a:pt x="22866" y="4037"/>
                  </a:lnTo>
                  <a:cubicBezTo>
                    <a:pt x="22911" y="4037"/>
                    <a:pt x="22955" y="4041"/>
                    <a:pt x="23000" y="4049"/>
                  </a:cubicBezTo>
                  <a:cubicBezTo>
                    <a:pt x="23076" y="4063"/>
                    <a:pt x="23150" y="4089"/>
                    <a:pt x="23218" y="4119"/>
                  </a:cubicBezTo>
                  <a:cubicBezTo>
                    <a:pt x="23297" y="4153"/>
                    <a:pt x="23392" y="4198"/>
                    <a:pt x="23457" y="4257"/>
                  </a:cubicBezTo>
                  <a:cubicBezTo>
                    <a:pt x="23472" y="4272"/>
                    <a:pt x="23482" y="4287"/>
                    <a:pt x="23487" y="4302"/>
                  </a:cubicBezTo>
                  <a:cubicBezTo>
                    <a:pt x="23513" y="4374"/>
                    <a:pt x="23447" y="4458"/>
                    <a:pt x="23404" y="4523"/>
                  </a:cubicBezTo>
                  <a:cubicBezTo>
                    <a:pt x="23401" y="4527"/>
                    <a:pt x="23399" y="4532"/>
                    <a:pt x="23396" y="4537"/>
                  </a:cubicBezTo>
                  <a:cubicBezTo>
                    <a:pt x="23304" y="4681"/>
                    <a:pt x="23208" y="4823"/>
                    <a:pt x="23108" y="4965"/>
                  </a:cubicBezTo>
                  <a:cubicBezTo>
                    <a:pt x="23088" y="4995"/>
                    <a:pt x="23066" y="5026"/>
                    <a:pt x="23045" y="5057"/>
                  </a:cubicBezTo>
                  <a:cubicBezTo>
                    <a:pt x="23024" y="5085"/>
                    <a:pt x="23004" y="5115"/>
                    <a:pt x="22983" y="5142"/>
                  </a:cubicBezTo>
                  <a:cubicBezTo>
                    <a:pt x="22837" y="5345"/>
                    <a:pt x="22685" y="5543"/>
                    <a:pt x="22525" y="5735"/>
                  </a:cubicBezTo>
                  <a:cubicBezTo>
                    <a:pt x="22473" y="5801"/>
                    <a:pt x="22417" y="5865"/>
                    <a:pt x="22361" y="5929"/>
                  </a:cubicBezTo>
                  <a:cubicBezTo>
                    <a:pt x="22328" y="5965"/>
                    <a:pt x="22297" y="6002"/>
                    <a:pt x="22264" y="6038"/>
                  </a:cubicBezTo>
                  <a:cubicBezTo>
                    <a:pt x="22223" y="6084"/>
                    <a:pt x="22182" y="6130"/>
                    <a:pt x="22138" y="6174"/>
                  </a:cubicBezTo>
                  <a:cubicBezTo>
                    <a:pt x="22075" y="6239"/>
                    <a:pt x="22008" y="6301"/>
                    <a:pt x="21935" y="6355"/>
                  </a:cubicBezTo>
                  <a:cubicBezTo>
                    <a:pt x="21908" y="6376"/>
                    <a:pt x="21879" y="6397"/>
                    <a:pt x="21849" y="6415"/>
                  </a:cubicBezTo>
                  <a:cubicBezTo>
                    <a:pt x="21692" y="6515"/>
                    <a:pt x="21518" y="6554"/>
                    <a:pt x="21336" y="6558"/>
                  </a:cubicBezTo>
                  <a:cubicBezTo>
                    <a:pt x="21312" y="6559"/>
                    <a:pt x="21289" y="6559"/>
                    <a:pt x="21265" y="6559"/>
                  </a:cubicBezTo>
                  <a:cubicBezTo>
                    <a:pt x="21039" y="6556"/>
                    <a:pt x="20808" y="6530"/>
                    <a:pt x="20583" y="6484"/>
                  </a:cubicBezTo>
                  <a:cubicBezTo>
                    <a:pt x="20391" y="6447"/>
                    <a:pt x="20202" y="6397"/>
                    <a:pt x="20020" y="6337"/>
                  </a:cubicBezTo>
                  <a:cubicBezTo>
                    <a:pt x="19921" y="6304"/>
                    <a:pt x="19822" y="6270"/>
                    <a:pt x="19726" y="6230"/>
                  </a:cubicBezTo>
                  <a:cubicBezTo>
                    <a:pt x="19680" y="6212"/>
                    <a:pt x="19634" y="6192"/>
                    <a:pt x="19588" y="6172"/>
                  </a:cubicBezTo>
                  <a:cubicBezTo>
                    <a:pt x="19558" y="6158"/>
                    <a:pt x="19477" y="6132"/>
                    <a:pt x="19458" y="6101"/>
                  </a:cubicBezTo>
                  <a:cubicBezTo>
                    <a:pt x="19442" y="6074"/>
                    <a:pt x="19452" y="6038"/>
                    <a:pt x="19469" y="6004"/>
                  </a:cubicBezTo>
                  <a:cubicBezTo>
                    <a:pt x="19505" y="5937"/>
                    <a:pt x="19579" y="5867"/>
                    <a:pt x="19610" y="5834"/>
                  </a:cubicBezTo>
                  <a:cubicBezTo>
                    <a:pt x="19612" y="5833"/>
                    <a:pt x="19614" y="5830"/>
                    <a:pt x="19614" y="5829"/>
                  </a:cubicBezTo>
                  <a:cubicBezTo>
                    <a:pt x="19682" y="5754"/>
                    <a:pt x="19755" y="5683"/>
                    <a:pt x="19828" y="5616"/>
                  </a:cubicBezTo>
                  <a:cubicBezTo>
                    <a:pt x="19874" y="5572"/>
                    <a:pt x="19921" y="5528"/>
                    <a:pt x="19969" y="5485"/>
                  </a:cubicBezTo>
                  <a:cubicBezTo>
                    <a:pt x="20040" y="5421"/>
                    <a:pt x="20110" y="5355"/>
                    <a:pt x="20182" y="5293"/>
                  </a:cubicBezTo>
                  <a:cubicBezTo>
                    <a:pt x="20332" y="5160"/>
                    <a:pt x="20483" y="5027"/>
                    <a:pt x="20633" y="4896"/>
                  </a:cubicBezTo>
                  <a:lnTo>
                    <a:pt x="20792" y="4755"/>
                  </a:lnTo>
                  <a:cubicBezTo>
                    <a:pt x="20827" y="4724"/>
                    <a:pt x="20864" y="4693"/>
                    <a:pt x="20899" y="4662"/>
                  </a:cubicBezTo>
                  <a:lnTo>
                    <a:pt x="20900" y="4662"/>
                  </a:lnTo>
                  <a:cubicBezTo>
                    <a:pt x="21030" y="4547"/>
                    <a:pt x="21161" y="4435"/>
                    <a:pt x="21294" y="4324"/>
                  </a:cubicBezTo>
                  <a:cubicBezTo>
                    <a:pt x="21389" y="4244"/>
                    <a:pt x="21487" y="4164"/>
                    <a:pt x="21582" y="4086"/>
                  </a:cubicBezTo>
                  <a:cubicBezTo>
                    <a:pt x="21653" y="4028"/>
                    <a:pt x="21723" y="3973"/>
                    <a:pt x="21795" y="3917"/>
                  </a:cubicBezTo>
                  <a:cubicBezTo>
                    <a:pt x="21958" y="3788"/>
                    <a:pt x="22128" y="3653"/>
                    <a:pt x="22311" y="3553"/>
                  </a:cubicBezTo>
                  <a:cubicBezTo>
                    <a:pt x="22452" y="3476"/>
                    <a:pt x="22602" y="3439"/>
                    <a:pt x="22757" y="3439"/>
                  </a:cubicBezTo>
                  <a:cubicBezTo>
                    <a:pt x="22787" y="3439"/>
                    <a:pt x="22817" y="3440"/>
                    <a:pt x="22847" y="3443"/>
                  </a:cubicBezTo>
                  <a:cubicBezTo>
                    <a:pt x="22874" y="3444"/>
                    <a:pt x="22900" y="3448"/>
                    <a:pt x="22927" y="3453"/>
                  </a:cubicBezTo>
                  <a:cubicBezTo>
                    <a:pt x="23103" y="3484"/>
                    <a:pt x="23274" y="3538"/>
                    <a:pt x="23444" y="3591"/>
                  </a:cubicBezTo>
                  <a:lnTo>
                    <a:pt x="23541" y="3622"/>
                  </a:lnTo>
                  <a:cubicBezTo>
                    <a:pt x="23750" y="3688"/>
                    <a:pt x="23958" y="3752"/>
                    <a:pt x="24164" y="3823"/>
                  </a:cubicBezTo>
                  <a:cubicBezTo>
                    <a:pt x="24175" y="3827"/>
                    <a:pt x="24185" y="3829"/>
                    <a:pt x="24194" y="3834"/>
                  </a:cubicBezTo>
                  <a:cubicBezTo>
                    <a:pt x="24278" y="3862"/>
                    <a:pt x="24362" y="3892"/>
                    <a:pt x="24445" y="3923"/>
                  </a:cubicBezTo>
                  <a:cubicBezTo>
                    <a:pt x="24552" y="3965"/>
                    <a:pt x="24658" y="4010"/>
                    <a:pt x="24758" y="4062"/>
                  </a:cubicBezTo>
                  <a:cubicBezTo>
                    <a:pt x="24819" y="4093"/>
                    <a:pt x="24899" y="4137"/>
                    <a:pt x="24899" y="4214"/>
                  </a:cubicBezTo>
                  <a:cubicBezTo>
                    <a:pt x="24900" y="4302"/>
                    <a:pt x="24801" y="4398"/>
                    <a:pt x="24753" y="4463"/>
                  </a:cubicBezTo>
                  <a:cubicBezTo>
                    <a:pt x="24669" y="4569"/>
                    <a:pt x="24586" y="4674"/>
                    <a:pt x="24498" y="4778"/>
                  </a:cubicBezTo>
                  <a:cubicBezTo>
                    <a:pt x="24432" y="4859"/>
                    <a:pt x="24363" y="4942"/>
                    <a:pt x="24294" y="5021"/>
                  </a:cubicBezTo>
                  <a:cubicBezTo>
                    <a:pt x="24125" y="5216"/>
                    <a:pt x="23951" y="5407"/>
                    <a:pt x="23767" y="5593"/>
                  </a:cubicBezTo>
                  <a:cubicBezTo>
                    <a:pt x="23695" y="5667"/>
                    <a:pt x="23622" y="5740"/>
                    <a:pt x="23545" y="5812"/>
                  </a:cubicBezTo>
                  <a:cubicBezTo>
                    <a:pt x="23383" y="5970"/>
                    <a:pt x="23216" y="6125"/>
                    <a:pt x="23043" y="6272"/>
                  </a:cubicBezTo>
                  <a:cubicBezTo>
                    <a:pt x="22738" y="6535"/>
                    <a:pt x="22424" y="6808"/>
                    <a:pt x="22057" y="6985"/>
                  </a:cubicBezTo>
                  <a:cubicBezTo>
                    <a:pt x="21781" y="7119"/>
                    <a:pt x="21480" y="7172"/>
                    <a:pt x="21177" y="7172"/>
                  </a:cubicBezTo>
                  <a:cubicBezTo>
                    <a:pt x="21066" y="7172"/>
                    <a:pt x="20954" y="7165"/>
                    <a:pt x="20843" y="7152"/>
                  </a:cubicBezTo>
                  <a:cubicBezTo>
                    <a:pt x="20422" y="7103"/>
                    <a:pt x="20013" y="6978"/>
                    <a:pt x="19609" y="6851"/>
                  </a:cubicBezTo>
                  <a:cubicBezTo>
                    <a:pt x="19203" y="6725"/>
                    <a:pt x="18800" y="6587"/>
                    <a:pt x="18411" y="6410"/>
                  </a:cubicBezTo>
                  <a:cubicBezTo>
                    <a:pt x="18240" y="6332"/>
                    <a:pt x="18071" y="6252"/>
                    <a:pt x="17902" y="6166"/>
                  </a:cubicBezTo>
                  <a:cubicBezTo>
                    <a:pt x="17995" y="6015"/>
                    <a:pt x="18133" y="5895"/>
                    <a:pt x="18265" y="5778"/>
                  </a:cubicBezTo>
                  <a:cubicBezTo>
                    <a:pt x="18874" y="5242"/>
                    <a:pt x="19540" y="4778"/>
                    <a:pt x="20202" y="4313"/>
                  </a:cubicBezTo>
                  <a:cubicBezTo>
                    <a:pt x="20537" y="4077"/>
                    <a:pt x="20870" y="3840"/>
                    <a:pt x="21196" y="3590"/>
                  </a:cubicBezTo>
                  <a:cubicBezTo>
                    <a:pt x="21351" y="3470"/>
                    <a:pt x="21502" y="3346"/>
                    <a:pt x="21653" y="3223"/>
                  </a:cubicBezTo>
                  <a:cubicBezTo>
                    <a:pt x="21807" y="3096"/>
                    <a:pt x="21974" y="2974"/>
                    <a:pt x="22171" y="2918"/>
                  </a:cubicBezTo>
                  <a:cubicBezTo>
                    <a:pt x="22276" y="2889"/>
                    <a:pt x="22382" y="2876"/>
                    <a:pt x="22488" y="2876"/>
                  </a:cubicBezTo>
                  <a:close/>
                  <a:moveTo>
                    <a:pt x="14532" y="6055"/>
                  </a:moveTo>
                  <a:cubicBezTo>
                    <a:pt x="14622" y="6055"/>
                    <a:pt x="14712" y="6057"/>
                    <a:pt x="14804" y="6061"/>
                  </a:cubicBezTo>
                  <a:cubicBezTo>
                    <a:pt x="15357" y="6089"/>
                    <a:pt x="15905" y="6197"/>
                    <a:pt x="16400" y="6437"/>
                  </a:cubicBezTo>
                  <a:cubicBezTo>
                    <a:pt x="16667" y="6567"/>
                    <a:pt x="16874" y="6751"/>
                    <a:pt x="16987" y="7014"/>
                  </a:cubicBezTo>
                  <a:cubicBezTo>
                    <a:pt x="16864" y="7204"/>
                    <a:pt x="16742" y="7391"/>
                    <a:pt x="16593" y="7564"/>
                  </a:cubicBezTo>
                  <a:cubicBezTo>
                    <a:pt x="16442" y="7741"/>
                    <a:pt x="16275" y="7905"/>
                    <a:pt x="16096" y="8054"/>
                  </a:cubicBezTo>
                  <a:cubicBezTo>
                    <a:pt x="16089" y="8061"/>
                    <a:pt x="16082" y="8066"/>
                    <a:pt x="16076" y="8071"/>
                  </a:cubicBezTo>
                  <a:cubicBezTo>
                    <a:pt x="15679" y="8397"/>
                    <a:pt x="15219" y="8646"/>
                    <a:pt x="14734" y="8811"/>
                  </a:cubicBezTo>
                  <a:cubicBezTo>
                    <a:pt x="14243" y="8976"/>
                    <a:pt x="13712" y="9070"/>
                    <a:pt x="13183" y="9070"/>
                  </a:cubicBezTo>
                  <a:cubicBezTo>
                    <a:pt x="12690" y="9070"/>
                    <a:pt x="12198" y="8988"/>
                    <a:pt x="11744" y="8807"/>
                  </a:cubicBezTo>
                  <a:cubicBezTo>
                    <a:pt x="11500" y="8709"/>
                    <a:pt x="11267" y="8576"/>
                    <a:pt x="11064" y="8407"/>
                  </a:cubicBezTo>
                  <a:cubicBezTo>
                    <a:pt x="10854" y="8230"/>
                    <a:pt x="10684" y="8016"/>
                    <a:pt x="10521" y="7796"/>
                  </a:cubicBezTo>
                  <a:cubicBezTo>
                    <a:pt x="10522" y="7780"/>
                    <a:pt x="10526" y="7762"/>
                    <a:pt x="10532" y="7745"/>
                  </a:cubicBezTo>
                  <a:cubicBezTo>
                    <a:pt x="10570" y="7597"/>
                    <a:pt x="10659" y="7468"/>
                    <a:pt x="10762" y="7356"/>
                  </a:cubicBezTo>
                  <a:cubicBezTo>
                    <a:pt x="11183" y="6900"/>
                    <a:pt x="11772" y="6598"/>
                    <a:pt x="12354" y="6402"/>
                  </a:cubicBezTo>
                  <a:cubicBezTo>
                    <a:pt x="12988" y="6189"/>
                    <a:pt x="13672" y="6080"/>
                    <a:pt x="14338" y="6058"/>
                  </a:cubicBezTo>
                  <a:cubicBezTo>
                    <a:pt x="14403" y="6056"/>
                    <a:pt x="14467" y="6055"/>
                    <a:pt x="14532" y="6055"/>
                  </a:cubicBezTo>
                  <a:close/>
                  <a:moveTo>
                    <a:pt x="11373" y="5276"/>
                  </a:moveTo>
                  <a:cubicBezTo>
                    <a:pt x="11478" y="5276"/>
                    <a:pt x="11580" y="5305"/>
                    <a:pt x="11672" y="5379"/>
                  </a:cubicBezTo>
                  <a:cubicBezTo>
                    <a:pt x="11833" y="5509"/>
                    <a:pt x="11819" y="5730"/>
                    <a:pt x="11777" y="5912"/>
                  </a:cubicBezTo>
                  <a:cubicBezTo>
                    <a:pt x="11729" y="6120"/>
                    <a:pt x="11647" y="6312"/>
                    <a:pt x="11609" y="6521"/>
                  </a:cubicBezTo>
                  <a:cubicBezTo>
                    <a:pt x="11277" y="6679"/>
                    <a:pt x="10964" y="6877"/>
                    <a:pt x="10694" y="7124"/>
                  </a:cubicBezTo>
                  <a:cubicBezTo>
                    <a:pt x="10420" y="7376"/>
                    <a:pt x="10227" y="7703"/>
                    <a:pt x="10312" y="8088"/>
                  </a:cubicBezTo>
                  <a:cubicBezTo>
                    <a:pt x="10356" y="8291"/>
                    <a:pt x="10462" y="8478"/>
                    <a:pt x="10555" y="8662"/>
                  </a:cubicBezTo>
                  <a:cubicBezTo>
                    <a:pt x="10641" y="8832"/>
                    <a:pt x="10733" y="8996"/>
                    <a:pt x="10827" y="9161"/>
                  </a:cubicBezTo>
                  <a:cubicBezTo>
                    <a:pt x="10245" y="8832"/>
                    <a:pt x="9663" y="8500"/>
                    <a:pt x="9083" y="8168"/>
                  </a:cubicBezTo>
                  <a:cubicBezTo>
                    <a:pt x="9101" y="8119"/>
                    <a:pt x="9109" y="8066"/>
                    <a:pt x="9119" y="8011"/>
                  </a:cubicBezTo>
                  <a:cubicBezTo>
                    <a:pt x="9136" y="7923"/>
                    <a:pt x="9156" y="7837"/>
                    <a:pt x="9181" y="7750"/>
                  </a:cubicBezTo>
                  <a:cubicBezTo>
                    <a:pt x="9229" y="7582"/>
                    <a:pt x="9290" y="7415"/>
                    <a:pt x="9365" y="7255"/>
                  </a:cubicBezTo>
                  <a:cubicBezTo>
                    <a:pt x="9517" y="6929"/>
                    <a:pt x="9717" y="6626"/>
                    <a:pt x="9941" y="6345"/>
                  </a:cubicBezTo>
                  <a:cubicBezTo>
                    <a:pt x="10161" y="6070"/>
                    <a:pt x="10399" y="5794"/>
                    <a:pt x="10680" y="5580"/>
                  </a:cubicBezTo>
                  <a:cubicBezTo>
                    <a:pt x="10862" y="5441"/>
                    <a:pt x="11126" y="5276"/>
                    <a:pt x="11373" y="5276"/>
                  </a:cubicBezTo>
                  <a:close/>
                  <a:moveTo>
                    <a:pt x="26376" y="5385"/>
                  </a:moveTo>
                  <a:cubicBezTo>
                    <a:pt x="26453" y="5385"/>
                    <a:pt x="26531" y="5391"/>
                    <a:pt x="26607" y="5402"/>
                  </a:cubicBezTo>
                  <a:cubicBezTo>
                    <a:pt x="26689" y="5412"/>
                    <a:pt x="26769" y="5429"/>
                    <a:pt x="26847" y="5448"/>
                  </a:cubicBezTo>
                  <a:cubicBezTo>
                    <a:pt x="27220" y="5536"/>
                    <a:pt x="27569" y="5705"/>
                    <a:pt x="27872" y="5936"/>
                  </a:cubicBezTo>
                  <a:cubicBezTo>
                    <a:pt x="28189" y="6177"/>
                    <a:pt x="28450" y="6486"/>
                    <a:pt x="28636" y="6838"/>
                  </a:cubicBezTo>
                  <a:cubicBezTo>
                    <a:pt x="28292" y="6906"/>
                    <a:pt x="27963" y="7056"/>
                    <a:pt x="27678" y="7290"/>
                  </a:cubicBezTo>
                  <a:cubicBezTo>
                    <a:pt x="27349" y="7562"/>
                    <a:pt x="27032" y="7999"/>
                    <a:pt x="27022" y="8444"/>
                  </a:cubicBezTo>
                  <a:cubicBezTo>
                    <a:pt x="26764" y="8445"/>
                    <a:pt x="26506" y="8489"/>
                    <a:pt x="26264" y="8575"/>
                  </a:cubicBezTo>
                  <a:cubicBezTo>
                    <a:pt x="25917" y="8701"/>
                    <a:pt x="25597" y="8912"/>
                    <a:pt x="25351" y="9207"/>
                  </a:cubicBezTo>
                  <a:cubicBezTo>
                    <a:pt x="25345" y="9215"/>
                    <a:pt x="25337" y="9223"/>
                    <a:pt x="25331" y="9232"/>
                  </a:cubicBezTo>
                  <a:cubicBezTo>
                    <a:pt x="25329" y="9207"/>
                    <a:pt x="25326" y="9182"/>
                    <a:pt x="25322" y="9157"/>
                  </a:cubicBezTo>
                  <a:cubicBezTo>
                    <a:pt x="25259" y="8541"/>
                    <a:pt x="24983" y="7920"/>
                    <a:pt x="24387" y="7663"/>
                  </a:cubicBezTo>
                  <a:cubicBezTo>
                    <a:pt x="24303" y="7629"/>
                    <a:pt x="24215" y="7595"/>
                    <a:pt x="24127" y="7568"/>
                  </a:cubicBezTo>
                  <a:cubicBezTo>
                    <a:pt x="24162" y="7490"/>
                    <a:pt x="24203" y="7416"/>
                    <a:pt x="24236" y="7337"/>
                  </a:cubicBezTo>
                  <a:cubicBezTo>
                    <a:pt x="24274" y="7240"/>
                    <a:pt x="24319" y="7146"/>
                    <a:pt x="24366" y="7053"/>
                  </a:cubicBezTo>
                  <a:cubicBezTo>
                    <a:pt x="24459" y="6872"/>
                    <a:pt x="24560" y="6699"/>
                    <a:pt x="24679" y="6533"/>
                  </a:cubicBezTo>
                  <a:cubicBezTo>
                    <a:pt x="24913" y="6206"/>
                    <a:pt x="25206" y="5913"/>
                    <a:pt x="25538" y="5685"/>
                  </a:cubicBezTo>
                  <a:cubicBezTo>
                    <a:pt x="25723" y="5555"/>
                    <a:pt x="25925" y="5446"/>
                    <a:pt x="26151" y="5405"/>
                  </a:cubicBezTo>
                  <a:cubicBezTo>
                    <a:pt x="26225" y="5391"/>
                    <a:pt x="26300" y="5385"/>
                    <a:pt x="26376" y="5385"/>
                  </a:cubicBezTo>
                  <a:close/>
                  <a:moveTo>
                    <a:pt x="7796" y="10318"/>
                  </a:moveTo>
                  <a:cubicBezTo>
                    <a:pt x="7902" y="10349"/>
                    <a:pt x="7994" y="10410"/>
                    <a:pt x="8070" y="10504"/>
                  </a:cubicBezTo>
                  <a:cubicBezTo>
                    <a:pt x="8024" y="10499"/>
                    <a:pt x="7978" y="10496"/>
                    <a:pt x="7932" y="10496"/>
                  </a:cubicBezTo>
                  <a:cubicBezTo>
                    <a:pt x="7883" y="10496"/>
                    <a:pt x="7835" y="10499"/>
                    <a:pt x="7786" y="10505"/>
                  </a:cubicBezTo>
                  <a:cubicBezTo>
                    <a:pt x="7674" y="10519"/>
                    <a:pt x="7569" y="10548"/>
                    <a:pt x="7470" y="10593"/>
                  </a:cubicBezTo>
                  <a:cubicBezTo>
                    <a:pt x="7548" y="10488"/>
                    <a:pt x="7635" y="10385"/>
                    <a:pt x="7742" y="10324"/>
                  </a:cubicBezTo>
                  <a:cubicBezTo>
                    <a:pt x="7760" y="10320"/>
                    <a:pt x="7777" y="10319"/>
                    <a:pt x="7796" y="10318"/>
                  </a:cubicBezTo>
                  <a:close/>
                  <a:moveTo>
                    <a:pt x="29066" y="6978"/>
                  </a:moveTo>
                  <a:cubicBezTo>
                    <a:pt x="29148" y="6978"/>
                    <a:pt x="29229" y="6983"/>
                    <a:pt x="29309" y="6993"/>
                  </a:cubicBezTo>
                  <a:cubicBezTo>
                    <a:pt x="29917" y="7067"/>
                    <a:pt x="30485" y="7418"/>
                    <a:pt x="30839" y="7923"/>
                  </a:cubicBezTo>
                  <a:cubicBezTo>
                    <a:pt x="30969" y="8111"/>
                    <a:pt x="31068" y="8313"/>
                    <a:pt x="31148" y="8525"/>
                  </a:cubicBezTo>
                  <a:cubicBezTo>
                    <a:pt x="31214" y="8697"/>
                    <a:pt x="31277" y="8874"/>
                    <a:pt x="31320" y="9054"/>
                  </a:cubicBezTo>
                  <a:cubicBezTo>
                    <a:pt x="31282" y="9603"/>
                    <a:pt x="31204" y="10145"/>
                    <a:pt x="31089" y="10677"/>
                  </a:cubicBezTo>
                  <a:cubicBezTo>
                    <a:pt x="31037" y="10627"/>
                    <a:pt x="30968" y="10589"/>
                    <a:pt x="30900" y="10573"/>
                  </a:cubicBezTo>
                  <a:cubicBezTo>
                    <a:pt x="30873" y="10567"/>
                    <a:pt x="30846" y="10564"/>
                    <a:pt x="30819" y="10564"/>
                  </a:cubicBezTo>
                  <a:cubicBezTo>
                    <a:pt x="30759" y="10564"/>
                    <a:pt x="30700" y="10578"/>
                    <a:pt x="30647" y="10602"/>
                  </a:cubicBezTo>
                  <a:cubicBezTo>
                    <a:pt x="30655" y="10579"/>
                    <a:pt x="30662" y="10560"/>
                    <a:pt x="30666" y="10553"/>
                  </a:cubicBezTo>
                  <a:cubicBezTo>
                    <a:pt x="30724" y="10438"/>
                    <a:pt x="30845" y="10220"/>
                    <a:pt x="30684" y="10130"/>
                  </a:cubicBezTo>
                  <a:cubicBezTo>
                    <a:pt x="30659" y="10117"/>
                    <a:pt x="30635" y="10111"/>
                    <a:pt x="30611" y="10111"/>
                  </a:cubicBezTo>
                  <a:cubicBezTo>
                    <a:pt x="30554" y="10111"/>
                    <a:pt x="30498" y="10142"/>
                    <a:pt x="30449" y="10173"/>
                  </a:cubicBezTo>
                  <a:cubicBezTo>
                    <a:pt x="30435" y="10181"/>
                    <a:pt x="30422" y="10191"/>
                    <a:pt x="30408" y="10198"/>
                  </a:cubicBezTo>
                  <a:cubicBezTo>
                    <a:pt x="30420" y="10162"/>
                    <a:pt x="30434" y="10128"/>
                    <a:pt x="30445" y="10092"/>
                  </a:cubicBezTo>
                  <a:cubicBezTo>
                    <a:pt x="30479" y="9984"/>
                    <a:pt x="30476" y="9858"/>
                    <a:pt x="30384" y="9780"/>
                  </a:cubicBezTo>
                  <a:cubicBezTo>
                    <a:pt x="30345" y="9749"/>
                    <a:pt x="30304" y="9736"/>
                    <a:pt x="30262" y="9736"/>
                  </a:cubicBezTo>
                  <a:cubicBezTo>
                    <a:pt x="30200" y="9736"/>
                    <a:pt x="30137" y="9763"/>
                    <a:pt x="30082" y="9796"/>
                  </a:cubicBezTo>
                  <a:cubicBezTo>
                    <a:pt x="30063" y="9807"/>
                    <a:pt x="30043" y="9819"/>
                    <a:pt x="30024" y="9831"/>
                  </a:cubicBezTo>
                  <a:cubicBezTo>
                    <a:pt x="30000" y="9845"/>
                    <a:pt x="29976" y="9859"/>
                    <a:pt x="29951" y="9875"/>
                  </a:cubicBezTo>
                  <a:cubicBezTo>
                    <a:pt x="29950" y="9876"/>
                    <a:pt x="29948" y="9877"/>
                    <a:pt x="29945" y="9879"/>
                  </a:cubicBezTo>
                  <a:cubicBezTo>
                    <a:pt x="29941" y="9881"/>
                    <a:pt x="29936" y="9884"/>
                    <a:pt x="29933" y="9886"/>
                  </a:cubicBezTo>
                  <a:cubicBezTo>
                    <a:pt x="29960" y="9812"/>
                    <a:pt x="29957" y="9724"/>
                    <a:pt x="29905" y="9671"/>
                  </a:cubicBezTo>
                  <a:cubicBezTo>
                    <a:pt x="29888" y="9652"/>
                    <a:pt x="29865" y="9639"/>
                    <a:pt x="29836" y="9629"/>
                  </a:cubicBezTo>
                  <a:cubicBezTo>
                    <a:pt x="29818" y="9623"/>
                    <a:pt x="29799" y="9621"/>
                    <a:pt x="29781" y="9621"/>
                  </a:cubicBezTo>
                  <a:cubicBezTo>
                    <a:pt x="29704" y="9621"/>
                    <a:pt x="29630" y="9669"/>
                    <a:pt x="29573" y="9718"/>
                  </a:cubicBezTo>
                  <a:cubicBezTo>
                    <a:pt x="29443" y="9827"/>
                    <a:pt x="29336" y="9965"/>
                    <a:pt x="29268" y="10120"/>
                  </a:cubicBezTo>
                  <a:cubicBezTo>
                    <a:pt x="29224" y="9977"/>
                    <a:pt x="29167" y="9834"/>
                    <a:pt x="29095" y="9699"/>
                  </a:cubicBezTo>
                  <a:cubicBezTo>
                    <a:pt x="28865" y="9267"/>
                    <a:pt x="28493" y="8904"/>
                    <a:pt x="28056" y="8684"/>
                  </a:cubicBezTo>
                  <a:cubicBezTo>
                    <a:pt x="27784" y="8548"/>
                    <a:pt x="27490" y="8471"/>
                    <a:pt x="27194" y="8451"/>
                  </a:cubicBezTo>
                  <a:cubicBezTo>
                    <a:pt x="27320" y="7713"/>
                    <a:pt x="28009" y="7138"/>
                    <a:pt x="28725" y="7008"/>
                  </a:cubicBezTo>
                  <a:cubicBezTo>
                    <a:pt x="28838" y="6988"/>
                    <a:pt x="28952" y="6978"/>
                    <a:pt x="29066" y="6978"/>
                  </a:cubicBezTo>
                  <a:close/>
                  <a:moveTo>
                    <a:pt x="7911" y="10599"/>
                  </a:moveTo>
                  <a:cubicBezTo>
                    <a:pt x="7966" y="10599"/>
                    <a:pt x="8021" y="10604"/>
                    <a:pt x="8075" y="10612"/>
                  </a:cubicBezTo>
                  <a:cubicBezTo>
                    <a:pt x="8107" y="10618"/>
                    <a:pt x="8138" y="10625"/>
                    <a:pt x="8170" y="10633"/>
                  </a:cubicBezTo>
                  <a:cubicBezTo>
                    <a:pt x="8263" y="10756"/>
                    <a:pt x="8367" y="10855"/>
                    <a:pt x="8521" y="10918"/>
                  </a:cubicBezTo>
                  <a:cubicBezTo>
                    <a:pt x="8657" y="10974"/>
                    <a:pt x="8802" y="10998"/>
                    <a:pt x="8945" y="11020"/>
                  </a:cubicBezTo>
                  <a:cubicBezTo>
                    <a:pt x="8709" y="11054"/>
                    <a:pt x="8476" y="11113"/>
                    <a:pt x="8236" y="11113"/>
                  </a:cubicBezTo>
                  <a:cubicBezTo>
                    <a:pt x="8194" y="11113"/>
                    <a:pt x="8152" y="11111"/>
                    <a:pt x="8110" y="11107"/>
                  </a:cubicBezTo>
                  <a:cubicBezTo>
                    <a:pt x="7828" y="11080"/>
                    <a:pt x="7510" y="10975"/>
                    <a:pt x="7212" y="10975"/>
                  </a:cubicBezTo>
                  <a:cubicBezTo>
                    <a:pt x="7190" y="10975"/>
                    <a:pt x="7169" y="10976"/>
                    <a:pt x="7147" y="10977"/>
                  </a:cubicBezTo>
                  <a:cubicBezTo>
                    <a:pt x="7219" y="10912"/>
                    <a:pt x="7285" y="10842"/>
                    <a:pt x="7348" y="10759"/>
                  </a:cubicBezTo>
                  <a:cubicBezTo>
                    <a:pt x="7353" y="10753"/>
                    <a:pt x="7359" y="10744"/>
                    <a:pt x="7365" y="10737"/>
                  </a:cubicBezTo>
                  <a:cubicBezTo>
                    <a:pt x="7502" y="10670"/>
                    <a:pt x="7653" y="10621"/>
                    <a:pt x="7804" y="10605"/>
                  </a:cubicBezTo>
                  <a:cubicBezTo>
                    <a:pt x="7840" y="10601"/>
                    <a:pt x="7875" y="10599"/>
                    <a:pt x="7911" y="10599"/>
                  </a:cubicBezTo>
                  <a:close/>
                  <a:moveTo>
                    <a:pt x="17065" y="7280"/>
                  </a:moveTo>
                  <a:cubicBezTo>
                    <a:pt x="17119" y="7566"/>
                    <a:pt x="17102" y="7865"/>
                    <a:pt x="17083" y="8154"/>
                  </a:cubicBezTo>
                  <a:cubicBezTo>
                    <a:pt x="17082" y="8165"/>
                    <a:pt x="17083" y="8173"/>
                    <a:pt x="17085" y="8182"/>
                  </a:cubicBezTo>
                  <a:cubicBezTo>
                    <a:pt x="16779" y="8258"/>
                    <a:pt x="16478" y="8353"/>
                    <a:pt x="16188" y="8469"/>
                  </a:cubicBezTo>
                  <a:cubicBezTo>
                    <a:pt x="16019" y="8536"/>
                    <a:pt x="15852" y="8614"/>
                    <a:pt x="15693" y="8704"/>
                  </a:cubicBezTo>
                  <a:cubicBezTo>
                    <a:pt x="15352" y="8898"/>
                    <a:pt x="15046" y="9152"/>
                    <a:pt x="14826" y="9484"/>
                  </a:cubicBezTo>
                  <a:cubicBezTo>
                    <a:pt x="14473" y="10026"/>
                    <a:pt x="14441" y="10709"/>
                    <a:pt x="14662" y="11306"/>
                  </a:cubicBezTo>
                  <a:cubicBezTo>
                    <a:pt x="14183" y="11041"/>
                    <a:pt x="13706" y="10776"/>
                    <a:pt x="13228" y="10509"/>
                  </a:cubicBezTo>
                  <a:cubicBezTo>
                    <a:pt x="12600" y="10160"/>
                    <a:pt x="11974" y="9810"/>
                    <a:pt x="11349" y="9457"/>
                  </a:cubicBezTo>
                  <a:cubicBezTo>
                    <a:pt x="11239" y="9395"/>
                    <a:pt x="11128" y="9331"/>
                    <a:pt x="11017" y="9269"/>
                  </a:cubicBezTo>
                  <a:cubicBezTo>
                    <a:pt x="11026" y="9254"/>
                    <a:pt x="11030" y="9236"/>
                    <a:pt x="11021" y="9215"/>
                  </a:cubicBezTo>
                  <a:cubicBezTo>
                    <a:pt x="10892" y="8879"/>
                    <a:pt x="10729" y="8562"/>
                    <a:pt x="10593" y="8229"/>
                  </a:cubicBezTo>
                  <a:cubicBezTo>
                    <a:pt x="10567" y="8165"/>
                    <a:pt x="10544" y="8098"/>
                    <a:pt x="10531" y="8033"/>
                  </a:cubicBezTo>
                  <a:lnTo>
                    <a:pt x="10531" y="8033"/>
                  </a:lnTo>
                  <a:cubicBezTo>
                    <a:pt x="10765" y="8391"/>
                    <a:pt x="11073" y="8678"/>
                    <a:pt x="11463" y="8880"/>
                  </a:cubicBezTo>
                  <a:cubicBezTo>
                    <a:pt x="11907" y="9113"/>
                    <a:pt x="12406" y="9224"/>
                    <a:pt x="12905" y="9255"/>
                  </a:cubicBezTo>
                  <a:cubicBezTo>
                    <a:pt x="12959" y="9260"/>
                    <a:pt x="13014" y="9262"/>
                    <a:pt x="13069" y="9262"/>
                  </a:cubicBezTo>
                  <a:cubicBezTo>
                    <a:pt x="13111" y="9264"/>
                    <a:pt x="13153" y="9264"/>
                    <a:pt x="13195" y="9264"/>
                  </a:cubicBezTo>
                  <a:cubicBezTo>
                    <a:pt x="13223" y="9264"/>
                    <a:pt x="13251" y="9264"/>
                    <a:pt x="13279" y="9264"/>
                  </a:cubicBezTo>
                  <a:lnTo>
                    <a:pt x="13334" y="9264"/>
                  </a:lnTo>
                  <a:cubicBezTo>
                    <a:pt x="13485" y="9260"/>
                    <a:pt x="13636" y="9249"/>
                    <a:pt x="13787" y="9230"/>
                  </a:cubicBezTo>
                  <a:cubicBezTo>
                    <a:pt x="13837" y="9224"/>
                    <a:pt x="13888" y="9218"/>
                    <a:pt x="13937" y="9212"/>
                  </a:cubicBezTo>
                  <a:cubicBezTo>
                    <a:pt x="13986" y="9203"/>
                    <a:pt x="14036" y="9196"/>
                    <a:pt x="14087" y="9187"/>
                  </a:cubicBezTo>
                  <a:cubicBezTo>
                    <a:pt x="14132" y="9178"/>
                    <a:pt x="14178" y="9170"/>
                    <a:pt x="14222" y="9161"/>
                  </a:cubicBezTo>
                  <a:cubicBezTo>
                    <a:pt x="14233" y="9160"/>
                    <a:pt x="14241" y="9156"/>
                    <a:pt x="14251" y="9154"/>
                  </a:cubicBezTo>
                  <a:cubicBezTo>
                    <a:pt x="14295" y="9145"/>
                    <a:pt x="14339" y="9135"/>
                    <a:pt x="14384" y="9124"/>
                  </a:cubicBezTo>
                  <a:cubicBezTo>
                    <a:pt x="14426" y="9114"/>
                    <a:pt x="14468" y="9103"/>
                    <a:pt x="14510" y="9092"/>
                  </a:cubicBezTo>
                  <a:cubicBezTo>
                    <a:pt x="14535" y="9085"/>
                    <a:pt x="14558" y="9078"/>
                    <a:pt x="14583" y="9071"/>
                  </a:cubicBezTo>
                  <a:cubicBezTo>
                    <a:pt x="14624" y="9059"/>
                    <a:pt x="14667" y="9046"/>
                    <a:pt x="14707" y="9033"/>
                  </a:cubicBezTo>
                  <a:cubicBezTo>
                    <a:pt x="14737" y="9024"/>
                    <a:pt x="14768" y="9015"/>
                    <a:pt x="14796" y="9003"/>
                  </a:cubicBezTo>
                  <a:cubicBezTo>
                    <a:pt x="14839" y="8989"/>
                    <a:pt x="14883" y="8973"/>
                    <a:pt x="14924" y="8958"/>
                  </a:cubicBezTo>
                  <a:cubicBezTo>
                    <a:pt x="14973" y="8939"/>
                    <a:pt x="15023" y="8920"/>
                    <a:pt x="15072" y="8899"/>
                  </a:cubicBezTo>
                  <a:cubicBezTo>
                    <a:pt x="15110" y="8884"/>
                    <a:pt x="15146" y="8869"/>
                    <a:pt x="15183" y="8852"/>
                  </a:cubicBezTo>
                  <a:cubicBezTo>
                    <a:pt x="15341" y="8783"/>
                    <a:pt x="15494" y="8704"/>
                    <a:pt x="15642" y="8618"/>
                  </a:cubicBezTo>
                  <a:cubicBezTo>
                    <a:pt x="15777" y="8538"/>
                    <a:pt x="15910" y="8451"/>
                    <a:pt x="16035" y="8358"/>
                  </a:cubicBezTo>
                  <a:cubicBezTo>
                    <a:pt x="16423" y="8068"/>
                    <a:pt x="16804" y="7702"/>
                    <a:pt x="17065" y="7280"/>
                  </a:cubicBezTo>
                  <a:close/>
                  <a:moveTo>
                    <a:pt x="18651" y="8162"/>
                  </a:moveTo>
                  <a:cubicBezTo>
                    <a:pt x="18992" y="8162"/>
                    <a:pt x="19333" y="8194"/>
                    <a:pt x="19666" y="8267"/>
                  </a:cubicBezTo>
                  <a:cubicBezTo>
                    <a:pt x="19936" y="8326"/>
                    <a:pt x="20200" y="8410"/>
                    <a:pt x="20442" y="8543"/>
                  </a:cubicBezTo>
                  <a:cubicBezTo>
                    <a:pt x="20691" y="8682"/>
                    <a:pt x="20871" y="8864"/>
                    <a:pt x="21022" y="9103"/>
                  </a:cubicBezTo>
                  <a:cubicBezTo>
                    <a:pt x="21026" y="9113"/>
                    <a:pt x="21035" y="9120"/>
                    <a:pt x="21045" y="9126"/>
                  </a:cubicBezTo>
                  <a:cubicBezTo>
                    <a:pt x="21030" y="9193"/>
                    <a:pt x="21018" y="9260"/>
                    <a:pt x="21007" y="9326"/>
                  </a:cubicBezTo>
                  <a:cubicBezTo>
                    <a:pt x="20981" y="9495"/>
                    <a:pt x="20967" y="9666"/>
                    <a:pt x="20957" y="9838"/>
                  </a:cubicBezTo>
                  <a:cubicBezTo>
                    <a:pt x="20946" y="10051"/>
                    <a:pt x="20942" y="10266"/>
                    <a:pt x="20931" y="10479"/>
                  </a:cubicBezTo>
                  <a:cubicBezTo>
                    <a:pt x="20930" y="10511"/>
                    <a:pt x="20928" y="10546"/>
                    <a:pt x="20925" y="10579"/>
                  </a:cubicBezTo>
                  <a:cubicBezTo>
                    <a:pt x="20764" y="10723"/>
                    <a:pt x="20638" y="10909"/>
                    <a:pt x="20483" y="11060"/>
                  </a:cubicBezTo>
                  <a:cubicBezTo>
                    <a:pt x="20320" y="11217"/>
                    <a:pt x="20140" y="11357"/>
                    <a:pt x="19947" y="11475"/>
                  </a:cubicBezTo>
                  <a:cubicBezTo>
                    <a:pt x="19538" y="11728"/>
                    <a:pt x="19077" y="11886"/>
                    <a:pt x="18601" y="11958"/>
                  </a:cubicBezTo>
                  <a:cubicBezTo>
                    <a:pt x="18395" y="11989"/>
                    <a:pt x="18186" y="12003"/>
                    <a:pt x="17978" y="12003"/>
                  </a:cubicBezTo>
                  <a:cubicBezTo>
                    <a:pt x="17642" y="12003"/>
                    <a:pt x="17305" y="11965"/>
                    <a:pt x="16977" y="11896"/>
                  </a:cubicBezTo>
                  <a:cubicBezTo>
                    <a:pt x="16488" y="11795"/>
                    <a:pt x="16007" y="11628"/>
                    <a:pt x="15599" y="11332"/>
                  </a:cubicBezTo>
                  <a:cubicBezTo>
                    <a:pt x="15425" y="11206"/>
                    <a:pt x="15271" y="11057"/>
                    <a:pt x="15145" y="10890"/>
                  </a:cubicBezTo>
                  <a:cubicBezTo>
                    <a:pt x="14983" y="10676"/>
                    <a:pt x="14862" y="10430"/>
                    <a:pt x="14791" y="10162"/>
                  </a:cubicBezTo>
                  <a:cubicBezTo>
                    <a:pt x="14823" y="10010"/>
                    <a:pt x="14875" y="9860"/>
                    <a:pt x="14956" y="9717"/>
                  </a:cubicBezTo>
                  <a:cubicBezTo>
                    <a:pt x="15218" y="9240"/>
                    <a:pt x="15671" y="8906"/>
                    <a:pt x="16156" y="8684"/>
                  </a:cubicBezTo>
                  <a:cubicBezTo>
                    <a:pt x="16701" y="8436"/>
                    <a:pt x="17309" y="8287"/>
                    <a:pt x="17900" y="8212"/>
                  </a:cubicBezTo>
                  <a:cubicBezTo>
                    <a:pt x="18148" y="8180"/>
                    <a:pt x="18400" y="8162"/>
                    <a:pt x="18651" y="8162"/>
                  </a:cubicBezTo>
                  <a:close/>
                  <a:moveTo>
                    <a:pt x="8233" y="11886"/>
                  </a:moveTo>
                  <a:cubicBezTo>
                    <a:pt x="8259" y="11886"/>
                    <a:pt x="8285" y="11886"/>
                    <a:pt x="8311" y="11887"/>
                  </a:cubicBezTo>
                  <a:cubicBezTo>
                    <a:pt x="8457" y="11891"/>
                    <a:pt x="8604" y="11901"/>
                    <a:pt x="8745" y="11937"/>
                  </a:cubicBezTo>
                  <a:cubicBezTo>
                    <a:pt x="8866" y="11968"/>
                    <a:pt x="8971" y="12024"/>
                    <a:pt x="9059" y="12108"/>
                  </a:cubicBezTo>
                  <a:cubicBezTo>
                    <a:pt x="8733" y="12005"/>
                    <a:pt x="8396" y="11936"/>
                    <a:pt x="8059" y="11895"/>
                  </a:cubicBezTo>
                  <a:cubicBezTo>
                    <a:pt x="8117" y="11888"/>
                    <a:pt x="8175" y="11886"/>
                    <a:pt x="8233" y="11886"/>
                  </a:cubicBezTo>
                  <a:close/>
                  <a:moveTo>
                    <a:pt x="7502" y="10405"/>
                  </a:moveTo>
                  <a:lnTo>
                    <a:pt x="7502" y="10405"/>
                  </a:lnTo>
                  <a:cubicBezTo>
                    <a:pt x="7426" y="10474"/>
                    <a:pt x="7359" y="10551"/>
                    <a:pt x="7293" y="10628"/>
                  </a:cubicBezTo>
                  <a:cubicBezTo>
                    <a:pt x="7209" y="10725"/>
                    <a:pt x="7123" y="10823"/>
                    <a:pt x="7019" y="10897"/>
                  </a:cubicBezTo>
                  <a:cubicBezTo>
                    <a:pt x="6898" y="10982"/>
                    <a:pt x="6764" y="11040"/>
                    <a:pt x="6626" y="11090"/>
                  </a:cubicBezTo>
                  <a:cubicBezTo>
                    <a:pt x="6370" y="11186"/>
                    <a:pt x="6096" y="11280"/>
                    <a:pt x="5898" y="11477"/>
                  </a:cubicBezTo>
                  <a:cubicBezTo>
                    <a:pt x="5757" y="11618"/>
                    <a:pt x="5604" y="11912"/>
                    <a:pt x="5709" y="12115"/>
                  </a:cubicBezTo>
                  <a:cubicBezTo>
                    <a:pt x="5611" y="12145"/>
                    <a:pt x="5514" y="12178"/>
                    <a:pt x="5419" y="12213"/>
                  </a:cubicBezTo>
                  <a:cubicBezTo>
                    <a:pt x="5404" y="11930"/>
                    <a:pt x="5394" y="11639"/>
                    <a:pt x="5569" y="11397"/>
                  </a:cubicBezTo>
                  <a:cubicBezTo>
                    <a:pt x="5653" y="11281"/>
                    <a:pt x="5773" y="11187"/>
                    <a:pt x="5915" y="11154"/>
                  </a:cubicBezTo>
                  <a:cubicBezTo>
                    <a:pt x="6073" y="11115"/>
                    <a:pt x="6238" y="11140"/>
                    <a:pt x="6397" y="11102"/>
                  </a:cubicBezTo>
                  <a:cubicBezTo>
                    <a:pt x="6669" y="11032"/>
                    <a:pt x="6899" y="10849"/>
                    <a:pt x="7112" y="10676"/>
                  </a:cubicBezTo>
                  <a:cubicBezTo>
                    <a:pt x="7236" y="10576"/>
                    <a:pt x="7359" y="10477"/>
                    <a:pt x="7502" y="10405"/>
                  </a:cubicBezTo>
                  <a:close/>
                  <a:moveTo>
                    <a:pt x="7319" y="10331"/>
                  </a:moveTo>
                  <a:cubicBezTo>
                    <a:pt x="7233" y="10375"/>
                    <a:pt x="7151" y="10426"/>
                    <a:pt x="7071" y="10480"/>
                  </a:cubicBezTo>
                  <a:cubicBezTo>
                    <a:pt x="6799" y="10670"/>
                    <a:pt x="6553" y="10934"/>
                    <a:pt x="6208" y="10979"/>
                  </a:cubicBezTo>
                  <a:cubicBezTo>
                    <a:pt x="6038" y="11000"/>
                    <a:pt x="5871" y="10993"/>
                    <a:pt x="5714" y="11072"/>
                  </a:cubicBezTo>
                  <a:cubicBezTo>
                    <a:pt x="5593" y="11133"/>
                    <a:pt x="5492" y="11233"/>
                    <a:pt x="5417" y="11345"/>
                  </a:cubicBezTo>
                  <a:cubicBezTo>
                    <a:pt x="5241" y="11608"/>
                    <a:pt x="5216" y="11961"/>
                    <a:pt x="5312" y="12259"/>
                  </a:cubicBezTo>
                  <a:cubicBezTo>
                    <a:pt x="5265" y="12277"/>
                    <a:pt x="5219" y="12294"/>
                    <a:pt x="5173" y="12315"/>
                  </a:cubicBezTo>
                  <a:cubicBezTo>
                    <a:pt x="5006" y="11925"/>
                    <a:pt x="5118" y="11479"/>
                    <a:pt x="5308" y="11115"/>
                  </a:cubicBezTo>
                  <a:cubicBezTo>
                    <a:pt x="5398" y="10940"/>
                    <a:pt x="5514" y="10767"/>
                    <a:pt x="5682" y="10654"/>
                  </a:cubicBezTo>
                  <a:cubicBezTo>
                    <a:pt x="5830" y="10553"/>
                    <a:pt x="5997" y="10540"/>
                    <a:pt x="6167" y="10540"/>
                  </a:cubicBezTo>
                  <a:cubicBezTo>
                    <a:pt x="6226" y="10540"/>
                    <a:pt x="6285" y="10541"/>
                    <a:pt x="6344" y="10542"/>
                  </a:cubicBezTo>
                  <a:cubicBezTo>
                    <a:pt x="6347" y="10542"/>
                    <a:pt x="6349" y="10542"/>
                    <a:pt x="6352" y="10542"/>
                  </a:cubicBezTo>
                  <a:cubicBezTo>
                    <a:pt x="6572" y="10542"/>
                    <a:pt x="6773" y="10499"/>
                    <a:pt x="6981" y="10433"/>
                  </a:cubicBezTo>
                  <a:cubicBezTo>
                    <a:pt x="7094" y="10398"/>
                    <a:pt x="7205" y="10359"/>
                    <a:pt x="7319" y="10331"/>
                  </a:cubicBezTo>
                  <a:close/>
                  <a:moveTo>
                    <a:pt x="6441" y="11472"/>
                  </a:moveTo>
                  <a:cubicBezTo>
                    <a:pt x="6657" y="11472"/>
                    <a:pt x="6885" y="11543"/>
                    <a:pt x="7084" y="11591"/>
                  </a:cubicBezTo>
                  <a:cubicBezTo>
                    <a:pt x="7224" y="11625"/>
                    <a:pt x="7362" y="11646"/>
                    <a:pt x="7502" y="11646"/>
                  </a:cubicBezTo>
                  <a:cubicBezTo>
                    <a:pt x="7561" y="11646"/>
                    <a:pt x="7620" y="11642"/>
                    <a:pt x="7680" y="11634"/>
                  </a:cubicBezTo>
                  <a:cubicBezTo>
                    <a:pt x="7883" y="11607"/>
                    <a:pt x="8081" y="11546"/>
                    <a:pt x="8284" y="11514"/>
                  </a:cubicBezTo>
                  <a:cubicBezTo>
                    <a:pt x="8351" y="11504"/>
                    <a:pt x="8417" y="11500"/>
                    <a:pt x="8484" y="11500"/>
                  </a:cubicBezTo>
                  <a:cubicBezTo>
                    <a:pt x="8827" y="11500"/>
                    <a:pt x="9164" y="11628"/>
                    <a:pt x="9434" y="11841"/>
                  </a:cubicBezTo>
                  <a:cubicBezTo>
                    <a:pt x="9584" y="11961"/>
                    <a:pt x="9715" y="12104"/>
                    <a:pt x="9824" y="12263"/>
                  </a:cubicBezTo>
                  <a:cubicBezTo>
                    <a:pt x="9876" y="12341"/>
                    <a:pt x="9926" y="12421"/>
                    <a:pt x="9970" y="12505"/>
                  </a:cubicBezTo>
                  <a:cubicBezTo>
                    <a:pt x="9971" y="12508"/>
                    <a:pt x="9973" y="12511"/>
                    <a:pt x="9974" y="12514"/>
                  </a:cubicBezTo>
                  <a:cubicBezTo>
                    <a:pt x="9779" y="12398"/>
                    <a:pt x="9574" y="12300"/>
                    <a:pt x="9361" y="12216"/>
                  </a:cubicBezTo>
                  <a:cubicBezTo>
                    <a:pt x="9348" y="12202"/>
                    <a:pt x="9334" y="12186"/>
                    <a:pt x="9319" y="12171"/>
                  </a:cubicBezTo>
                  <a:cubicBezTo>
                    <a:pt x="9267" y="12113"/>
                    <a:pt x="9216" y="12052"/>
                    <a:pt x="9157" y="12001"/>
                  </a:cubicBezTo>
                  <a:cubicBezTo>
                    <a:pt x="9042" y="11905"/>
                    <a:pt x="8900" y="11847"/>
                    <a:pt x="8754" y="11816"/>
                  </a:cubicBezTo>
                  <a:cubicBezTo>
                    <a:pt x="8617" y="11789"/>
                    <a:pt x="8476" y="11779"/>
                    <a:pt x="8337" y="11779"/>
                  </a:cubicBezTo>
                  <a:cubicBezTo>
                    <a:pt x="8323" y="11779"/>
                    <a:pt x="8310" y="11779"/>
                    <a:pt x="8297" y="11779"/>
                  </a:cubicBezTo>
                  <a:cubicBezTo>
                    <a:pt x="8146" y="11781"/>
                    <a:pt x="8001" y="11806"/>
                    <a:pt x="7869" y="11879"/>
                  </a:cubicBezTo>
                  <a:cubicBezTo>
                    <a:pt x="7718" y="11865"/>
                    <a:pt x="7568" y="11859"/>
                    <a:pt x="7422" y="11859"/>
                  </a:cubicBezTo>
                  <a:cubicBezTo>
                    <a:pt x="7418" y="11859"/>
                    <a:pt x="7414" y="11859"/>
                    <a:pt x="7411" y="11859"/>
                  </a:cubicBezTo>
                  <a:cubicBezTo>
                    <a:pt x="6893" y="11859"/>
                    <a:pt x="6362" y="11931"/>
                    <a:pt x="5850" y="12076"/>
                  </a:cubicBezTo>
                  <a:cubicBezTo>
                    <a:pt x="5850" y="11967"/>
                    <a:pt x="5843" y="11875"/>
                    <a:pt x="5895" y="11769"/>
                  </a:cubicBezTo>
                  <a:cubicBezTo>
                    <a:pt x="5921" y="11718"/>
                    <a:pt x="5953" y="11673"/>
                    <a:pt x="5991" y="11631"/>
                  </a:cubicBezTo>
                  <a:lnTo>
                    <a:pt x="5992" y="11631"/>
                  </a:lnTo>
                  <a:cubicBezTo>
                    <a:pt x="6124" y="11512"/>
                    <a:pt x="6279" y="11472"/>
                    <a:pt x="6441" y="11472"/>
                  </a:cubicBezTo>
                  <a:close/>
                  <a:moveTo>
                    <a:pt x="4939" y="12009"/>
                  </a:moveTo>
                  <a:cubicBezTo>
                    <a:pt x="4960" y="12130"/>
                    <a:pt x="5006" y="12249"/>
                    <a:pt x="5081" y="12355"/>
                  </a:cubicBezTo>
                  <a:cubicBezTo>
                    <a:pt x="4870" y="12453"/>
                    <a:pt x="4667" y="12565"/>
                    <a:pt x="4474" y="12690"/>
                  </a:cubicBezTo>
                  <a:cubicBezTo>
                    <a:pt x="4466" y="12615"/>
                    <a:pt x="4486" y="12539"/>
                    <a:pt x="4508" y="12468"/>
                  </a:cubicBezTo>
                  <a:cubicBezTo>
                    <a:pt x="4531" y="12395"/>
                    <a:pt x="4563" y="12328"/>
                    <a:pt x="4611" y="12266"/>
                  </a:cubicBezTo>
                  <a:cubicBezTo>
                    <a:pt x="4658" y="12208"/>
                    <a:pt x="4714" y="12156"/>
                    <a:pt x="4775" y="12112"/>
                  </a:cubicBezTo>
                  <a:cubicBezTo>
                    <a:pt x="4808" y="12089"/>
                    <a:pt x="4839" y="12067"/>
                    <a:pt x="4872" y="12050"/>
                  </a:cubicBezTo>
                  <a:cubicBezTo>
                    <a:pt x="4896" y="12037"/>
                    <a:pt x="4921" y="12026"/>
                    <a:pt x="4939" y="12009"/>
                  </a:cubicBezTo>
                  <a:close/>
                  <a:moveTo>
                    <a:pt x="4940" y="11652"/>
                  </a:moveTo>
                  <a:lnTo>
                    <a:pt x="4940" y="11652"/>
                  </a:lnTo>
                  <a:cubicBezTo>
                    <a:pt x="4926" y="11733"/>
                    <a:pt x="4921" y="11818"/>
                    <a:pt x="4928" y="11904"/>
                  </a:cubicBezTo>
                  <a:cubicBezTo>
                    <a:pt x="4919" y="11901"/>
                    <a:pt x="4911" y="11900"/>
                    <a:pt x="4903" y="11900"/>
                  </a:cubicBezTo>
                  <a:cubicBezTo>
                    <a:pt x="4870" y="11900"/>
                    <a:pt x="4839" y="11918"/>
                    <a:pt x="4808" y="11936"/>
                  </a:cubicBezTo>
                  <a:cubicBezTo>
                    <a:pt x="4768" y="11958"/>
                    <a:pt x="4730" y="11982"/>
                    <a:pt x="4694" y="12009"/>
                  </a:cubicBezTo>
                  <a:cubicBezTo>
                    <a:pt x="4620" y="12062"/>
                    <a:pt x="4554" y="12124"/>
                    <a:pt x="4498" y="12196"/>
                  </a:cubicBezTo>
                  <a:cubicBezTo>
                    <a:pt x="4446" y="12266"/>
                    <a:pt x="4402" y="12351"/>
                    <a:pt x="4385" y="12437"/>
                  </a:cubicBezTo>
                  <a:cubicBezTo>
                    <a:pt x="4365" y="12531"/>
                    <a:pt x="4381" y="12614"/>
                    <a:pt x="4414" y="12703"/>
                  </a:cubicBezTo>
                  <a:cubicBezTo>
                    <a:pt x="4418" y="12712"/>
                    <a:pt x="4424" y="12718"/>
                    <a:pt x="4434" y="12720"/>
                  </a:cubicBezTo>
                  <a:cubicBezTo>
                    <a:pt x="4387" y="12752"/>
                    <a:pt x="4341" y="12782"/>
                    <a:pt x="4295" y="12816"/>
                  </a:cubicBezTo>
                  <a:cubicBezTo>
                    <a:pt x="4293" y="12813"/>
                    <a:pt x="4292" y="12812"/>
                    <a:pt x="4288" y="12809"/>
                  </a:cubicBezTo>
                  <a:cubicBezTo>
                    <a:pt x="4254" y="12790"/>
                    <a:pt x="4227" y="12780"/>
                    <a:pt x="4204" y="12746"/>
                  </a:cubicBezTo>
                  <a:cubicBezTo>
                    <a:pt x="4183" y="12717"/>
                    <a:pt x="4169" y="12686"/>
                    <a:pt x="4160" y="12652"/>
                  </a:cubicBezTo>
                  <a:cubicBezTo>
                    <a:pt x="4142" y="12582"/>
                    <a:pt x="4144" y="12509"/>
                    <a:pt x="4162" y="12439"/>
                  </a:cubicBezTo>
                  <a:cubicBezTo>
                    <a:pt x="4199" y="12285"/>
                    <a:pt x="4302" y="12163"/>
                    <a:pt x="4419" y="12062"/>
                  </a:cubicBezTo>
                  <a:cubicBezTo>
                    <a:pt x="4584" y="11918"/>
                    <a:pt x="4785" y="11807"/>
                    <a:pt x="4940" y="11652"/>
                  </a:cubicBezTo>
                  <a:close/>
                  <a:moveTo>
                    <a:pt x="10799" y="13200"/>
                  </a:moveTo>
                  <a:lnTo>
                    <a:pt x="10799" y="13200"/>
                  </a:lnTo>
                  <a:cubicBezTo>
                    <a:pt x="10819" y="13207"/>
                    <a:pt x="10840" y="13213"/>
                    <a:pt x="10861" y="13219"/>
                  </a:cubicBezTo>
                  <a:cubicBezTo>
                    <a:pt x="10990" y="13263"/>
                    <a:pt x="11115" y="13317"/>
                    <a:pt x="11235" y="13381"/>
                  </a:cubicBezTo>
                  <a:cubicBezTo>
                    <a:pt x="11350" y="13442"/>
                    <a:pt x="11463" y="13515"/>
                    <a:pt x="11566" y="13597"/>
                  </a:cubicBezTo>
                  <a:cubicBezTo>
                    <a:pt x="11618" y="13639"/>
                    <a:pt x="11670" y="13685"/>
                    <a:pt x="11718" y="13729"/>
                  </a:cubicBezTo>
                  <a:cubicBezTo>
                    <a:pt x="11728" y="13740"/>
                    <a:pt x="11739" y="13749"/>
                    <a:pt x="11748" y="13760"/>
                  </a:cubicBezTo>
                  <a:cubicBezTo>
                    <a:pt x="11669" y="13757"/>
                    <a:pt x="11590" y="13756"/>
                    <a:pt x="11512" y="13756"/>
                  </a:cubicBezTo>
                  <a:cubicBezTo>
                    <a:pt x="11401" y="13756"/>
                    <a:pt x="11291" y="13759"/>
                    <a:pt x="11180" y="13765"/>
                  </a:cubicBezTo>
                  <a:cubicBezTo>
                    <a:pt x="11074" y="13558"/>
                    <a:pt x="10946" y="13370"/>
                    <a:pt x="10799" y="13200"/>
                  </a:cubicBezTo>
                  <a:close/>
                  <a:moveTo>
                    <a:pt x="7225" y="11090"/>
                  </a:moveTo>
                  <a:cubicBezTo>
                    <a:pt x="7229" y="11090"/>
                    <a:pt x="7233" y="11090"/>
                    <a:pt x="7236" y="11090"/>
                  </a:cubicBezTo>
                  <a:cubicBezTo>
                    <a:pt x="7547" y="11098"/>
                    <a:pt x="7843" y="11210"/>
                    <a:pt x="8147" y="11250"/>
                  </a:cubicBezTo>
                  <a:cubicBezTo>
                    <a:pt x="8203" y="11257"/>
                    <a:pt x="8259" y="11260"/>
                    <a:pt x="8315" y="11260"/>
                  </a:cubicBezTo>
                  <a:cubicBezTo>
                    <a:pt x="8355" y="11260"/>
                    <a:pt x="8394" y="11259"/>
                    <a:pt x="8433" y="11256"/>
                  </a:cubicBezTo>
                  <a:cubicBezTo>
                    <a:pt x="8607" y="11245"/>
                    <a:pt x="8778" y="11209"/>
                    <a:pt x="8954" y="11186"/>
                  </a:cubicBezTo>
                  <a:cubicBezTo>
                    <a:pt x="9056" y="11171"/>
                    <a:pt x="9160" y="11166"/>
                    <a:pt x="9263" y="11166"/>
                  </a:cubicBezTo>
                  <a:cubicBezTo>
                    <a:pt x="9281" y="11166"/>
                    <a:pt x="9300" y="11166"/>
                    <a:pt x="9318" y="11166"/>
                  </a:cubicBezTo>
                  <a:cubicBezTo>
                    <a:pt x="9413" y="11169"/>
                    <a:pt x="9502" y="11192"/>
                    <a:pt x="9592" y="11208"/>
                  </a:cubicBezTo>
                  <a:cubicBezTo>
                    <a:pt x="9605" y="11214"/>
                    <a:pt x="9619" y="11221"/>
                    <a:pt x="9631" y="11226"/>
                  </a:cubicBezTo>
                  <a:cubicBezTo>
                    <a:pt x="9797" y="11316"/>
                    <a:pt x="9951" y="11433"/>
                    <a:pt x="10065" y="11584"/>
                  </a:cubicBezTo>
                  <a:cubicBezTo>
                    <a:pt x="10117" y="11655"/>
                    <a:pt x="10163" y="11731"/>
                    <a:pt x="10193" y="11813"/>
                  </a:cubicBezTo>
                  <a:cubicBezTo>
                    <a:pt x="10228" y="11907"/>
                    <a:pt x="10237" y="12009"/>
                    <a:pt x="10268" y="12103"/>
                  </a:cubicBezTo>
                  <a:cubicBezTo>
                    <a:pt x="10270" y="12105"/>
                    <a:pt x="10270" y="12106"/>
                    <a:pt x="10270" y="12109"/>
                  </a:cubicBezTo>
                  <a:cubicBezTo>
                    <a:pt x="10308" y="12292"/>
                    <a:pt x="10403" y="12463"/>
                    <a:pt x="10525" y="12605"/>
                  </a:cubicBezTo>
                  <a:cubicBezTo>
                    <a:pt x="10734" y="12841"/>
                    <a:pt x="11006" y="12935"/>
                    <a:pt x="11293" y="13036"/>
                  </a:cubicBezTo>
                  <a:cubicBezTo>
                    <a:pt x="11574" y="13136"/>
                    <a:pt x="11847" y="13264"/>
                    <a:pt x="12095" y="13430"/>
                  </a:cubicBezTo>
                  <a:cubicBezTo>
                    <a:pt x="12219" y="13512"/>
                    <a:pt x="12336" y="13607"/>
                    <a:pt x="12442" y="13712"/>
                  </a:cubicBezTo>
                  <a:cubicBezTo>
                    <a:pt x="12485" y="13755"/>
                    <a:pt x="12526" y="13801"/>
                    <a:pt x="12565" y="13848"/>
                  </a:cubicBezTo>
                  <a:cubicBezTo>
                    <a:pt x="12433" y="13824"/>
                    <a:pt x="12302" y="13805"/>
                    <a:pt x="12168" y="13791"/>
                  </a:cubicBezTo>
                  <a:cubicBezTo>
                    <a:pt x="12102" y="13785"/>
                    <a:pt x="12035" y="13778"/>
                    <a:pt x="11969" y="13773"/>
                  </a:cubicBezTo>
                  <a:cubicBezTo>
                    <a:pt x="11900" y="13669"/>
                    <a:pt x="11785" y="13581"/>
                    <a:pt x="11691" y="13503"/>
                  </a:cubicBezTo>
                  <a:cubicBezTo>
                    <a:pt x="11583" y="13416"/>
                    <a:pt x="11469" y="13339"/>
                    <a:pt x="11349" y="13273"/>
                  </a:cubicBezTo>
                  <a:cubicBezTo>
                    <a:pt x="11232" y="13209"/>
                    <a:pt x="11110" y="13155"/>
                    <a:pt x="10984" y="13114"/>
                  </a:cubicBezTo>
                  <a:cubicBezTo>
                    <a:pt x="10916" y="13092"/>
                    <a:pt x="10847" y="13072"/>
                    <a:pt x="10776" y="13060"/>
                  </a:cubicBezTo>
                  <a:cubicBezTo>
                    <a:pt x="10735" y="13053"/>
                    <a:pt x="10692" y="13046"/>
                    <a:pt x="10650" y="13039"/>
                  </a:cubicBezTo>
                  <a:cubicBezTo>
                    <a:pt x="10515" y="12901"/>
                    <a:pt x="10366" y="12779"/>
                    <a:pt x="10209" y="12666"/>
                  </a:cubicBezTo>
                  <a:cubicBezTo>
                    <a:pt x="10202" y="12530"/>
                    <a:pt x="10095" y="12380"/>
                    <a:pt x="10026" y="12268"/>
                  </a:cubicBezTo>
                  <a:cubicBezTo>
                    <a:pt x="9942" y="12133"/>
                    <a:pt x="9844" y="12005"/>
                    <a:pt x="9734" y="11890"/>
                  </a:cubicBezTo>
                  <a:cubicBezTo>
                    <a:pt x="9507" y="11656"/>
                    <a:pt x="9220" y="11477"/>
                    <a:pt x="8906" y="11390"/>
                  </a:cubicBezTo>
                  <a:cubicBezTo>
                    <a:pt x="8775" y="11355"/>
                    <a:pt x="8646" y="11340"/>
                    <a:pt x="8518" y="11340"/>
                  </a:cubicBezTo>
                  <a:cubicBezTo>
                    <a:pt x="8491" y="11340"/>
                    <a:pt x="8465" y="11340"/>
                    <a:pt x="8439" y="11341"/>
                  </a:cubicBezTo>
                  <a:cubicBezTo>
                    <a:pt x="8257" y="11349"/>
                    <a:pt x="8077" y="11385"/>
                    <a:pt x="7891" y="11431"/>
                  </a:cubicBezTo>
                  <a:cubicBezTo>
                    <a:pt x="7743" y="11466"/>
                    <a:pt x="7593" y="11497"/>
                    <a:pt x="7440" y="11497"/>
                  </a:cubicBezTo>
                  <a:cubicBezTo>
                    <a:pt x="7403" y="11497"/>
                    <a:pt x="7367" y="11495"/>
                    <a:pt x="7330" y="11491"/>
                  </a:cubicBezTo>
                  <a:cubicBezTo>
                    <a:pt x="7145" y="11473"/>
                    <a:pt x="6965" y="11413"/>
                    <a:pt x="6781" y="11379"/>
                  </a:cubicBezTo>
                  <a:cubicBezTo>
                    <a:pt x="6697" y="11364"/>
                    <a:pt x="6608" y="11354"/>
                    <a:pt x="6519" y="11354"/>
                  </a:cubicBezTo>
                  <a:cubicBezTo>
                    <a:pt x="6486" y="11354"/>
                    <a:pt x="6453" y="11355"/>
                    <a:pt x="6420" y="11358"/>
                  </a:cubicBezTo>
                  <a:cubicBezTo>
                    <a:pt x="6684" y="11246"/>
                    <a:pt x="6930" y="11090"/>
                    <a:pt x="7225" y="11090"/>
                  </a:cubicBezTo>
                  <a:close/>
                  <a:moveTo>
                    <a:pt x="14754" y="10450"/>
                  </a:moveTo>
                  <a:lnTo>
                    <a:pt x="14754" y="10450"/>
                  </a:lnTo>
                  <a:cubicBezTo>
                    <a:pt x="14995" y="11281"/>
                    <a:pt x="15890" y="11802"/>
                    <a:pt x="16692" y="12011"/>
                  </a:cubicBezTo>
                  <a:cubicBezTo>
                    <a:pt x="16797" y="12038"/>
                    <a:pt x="16904" y="12063"/>
                    <a:pt x="17012" y="12084"/>
                  </a:cubicBezTo>
                  <a:cubicBezTo>
                    <a:pt x="17331" y="12148"/>
                    <a:pt x="17658" y="12183"/>
                    <a:pt x="17984" y="12183"/>
                  </a:cubicBezTo>
                  <a:cubicBezTo>
                    <a:pt x="18019" y="12183"/>
                    <a:pt x="18054" y="12183"/>
                    <a:pt x="18088" y="12182"/>
                  </a:cubicBezTo>
                  <a:cubicBezTo>
                    <a:pt x="18122" y="12181"/>
                    <a:pt x="18153" y="12181"/>
                    <a:pt x="18184" y="12180"/>
                  </a:cubicBezTo>
                  <a:cubicBezTo>
                    <a:pt x="18311" y="12176"/>
                    <a:pt x="18439" y="12164"/>
                    <a:pt x="18565" y="12146"/>
                  </a:cubicBezTo>
                  <a:cubicBezTo>
                    <a:pt x="18597" y="12142"/>
                    <a:pt x="18629" y="12139"/>
                    <a:pt x="18660" y="12134"/>
                  </a:cubicBezTo>
                  <a:cubicBezTo>
                    <a:pt x="18724" y="12126"/>
                    <a:pt x="18786" y="12114"/>
                    <a:pt x="18849" y="12102"/>
                  </a:cubicBezTo>
                  <a:cubicBezTo>
                    <a:pt x="18880" y="12094"/>
                    <a:pt x="18911" y="12088"/>
                    <a:pt x="18941" y="12082"/>
                  </a:cubicBezTo>
                  <a:cubicBezTo>
                    <a:pt x="19128" y="12040"/>
                    <a:pt x="19310" y="11986"/>
                    <a:pt x="19489" y="11916"/>
                  </a:cubicBezTo>
                  <a:cubicBezTo>
                    <a:pt x="19524" y="11904"/>
                    <a:pt x="19560" y="11889"/>
                    <a:pt x="19593" y="11874"/>
                  </a:cubicBezTo>
                  <a:cubicBezTo>
                    <a:pt x="19629" y="11859"/>
                    <a:pt x="19664" y="11843"/>
                    <a:pt x="19697" y="11828"/>
                  </a:cubicBezTo>
                  <a:cubicBezTo>
                    <a:pt x="19766" y="11797"/>
                    <a:pt x="19834" y="11763"/>
                    <a:pt x="19900" y="11726"/>
                  </a:cubicBezTo>
                  <a:cubicBezTo>
                    <a:pt x="20135" y="11600"/>
                    <a:pt x="20353" y="11447"/>
                    <a:pt x="20551" y="11270"/>
                  </a:cubicBezTo>
                  <a:cubicBezTo>
                    <a:pt x="20672" y="11161"/>
                    <a:pt x="20804" y="11035"/>
                    <a:pt x="20904" y="10891"/>
                  </a:cubicBezTo>
                  <a:lnTo>
                    <a:pt x="20904" y="10891"/>
                  </a:lnTo>
                  <a:cubicBezTo>
                    <a:pt x="20879" y="11177"/>
                    <a:pt x="20842" y="11459"/>
                    <a:pt x="20779" y="11741"/>
                  </a:cubicBezTo>
                  <a:cubicBezTo>
                    <a:pt x="20685" y="12176"/>
                    <a:pt x="20561" y="12615"/>
                    <a:pt x="20337" y="13001"/>
                  </a:cubicBezTo>
                  <a:cubicBezTo>
                    <a:pt x="20114" y="13388"/>
                    <a:pt x="19794" y="13634"/>
                    <a:pt x="19408" y="13837"/>
                  </a:cubicBezTo>
                  <a:cubicBezTo>
                    <a:pt x="19391" y="13844"/>
                    <a:pt x="19383" y="13854"/>
                    <a:pt x="19378" y="13867"/>
                  </a:cubicBezTo>
                  <a:cubicBezTo>
                    <a:pt x="19327" y="13839"/>
                    <a:pt x="19276" y="13813"/>
                    <a:pt x="19226" y="13786"/>
                  </a:cubicBezTo>
                  <a:cubicBezTo>
                    <a:pt x="19189" y="13766"/>
                    <a:pt x="19151" y="13747"/>
                    <a:pt x="19114" y="13726"/>
                  </a:cubicBezTo>
                  <a:cubicBezTo>
                    <a:pt x="18491" y="13394"/>
                    <a:pt x="17869" y="13058"/>
                    <a:pt x="17248" y="12721"/>
                  </a:cubicBezTo>
                  <a:cubicBezTo>
                    <a:pt x="16589" y="12364"/>
                    <a:pt x="15932" y="12005"/>
                    <a:pt x="15275" y="11644"/>
                  </a:cubicBezTo>
                  <a:cubicBezTo>
                    <a:pt x="15133" y="11566"/>
                    <a:pt x="14988" y="11485"/>
                    <a:pt x="14844" y="11406"/>
                  </a:cubicBezTo>
                  <a:cubicBezTo>
                    <a:pt x="14844" y="11401"/>
                    <a:pt x="14846" y="11396"/>
                    <a:pt x="14844" y="11390"/>
                  </a:cubicBezTo>
                  <a:cubicBezTo>
                    <a:pt x="14786" y="11077"/>
                    <a:pt x="14737" y="10760"/>
                    <a:pt x="14754" y="10450"/>
                  </a:cubicBezTo>
                  <a:close/>
                  <a:moveTo>
                    <a:pt x="10542" y="12379"/>
                  </a:moveTo>
                  <a:cubicBezTo>
                    <a:pt x="10582" y="12393"/>
                    <a:pt x="10623" y="12404"/>
                    <a:pt x="10668" y="12410"/>
                  </a:cubicBezTo>
                  <a:cubicBezTo>
                    <a:pt x="10864" y="12440"/>
                    <a:pt x="11059" y="12457"/>
                    <a:pt x="11251" y="12505"/>
                  </a:cubicBezTo>
                  <a:cubicBezTo>
                    <a:pt x="11655" y="12605"/>
                    <a:pt x="12030" y="12791"/>
                    <a:pt x="12312" y="13101"/>
                  </a:cubicBezTo>
                  <a:cubicBezTo>
                    <a:pt x="12462" y="13266"/>
                    <a:pt x="12607" y="13409"/>
                    <a:pt x="12843" y="13414"/>
                  </a:cubicBezTo>
                  <a:cubicBezTo>
                    <a:pt x="12846" y="13414"/>
                    <a:pt x="12850" y="13414"/>
                    <a:pt x="12854" y="13414"/>
                  </a:cubicBezTo>
                  <a:cubicBezTo>
                    <a:pt x="12861" y="13414"/>
                    <a:pt x="12868" y="13414"/>
                    <a:pt x="12876" y="13414"/>
                  </a:cubicBezTo>
                  <a:cubicBezTo>
                    <a:pt x="13022" y="13487"/>
                    <a:pt x="13154" y="13588"/>
                    <a:pt x="13270" y="13697"/>
                  </a:cubicBezTo>
                  <a:cubicBezTo>
                    <a:pt x="13351" y="13776"/>
                    <a:pt x="13432" y="13860"/>
                    <a:pt x="13496" y="13955"/>
                  </a:cubicBezTo>
                  <a:cubicBezTo>
                    <a:pt x="13526" y="14000"/>
                    <a:pt x="13554" y="14049"/>
                    <a:pt x="13577" y="14099"/>
                  </a:cubicBezTo>
                  <a:cubicBezTo>
                    <a:pt x="13580" y="14109"/>
                    <a:pt x="13583" y="14118"/>
                    <a:pt x="13586" y="14125"/>
                  </a:cubicBezTo>
                  <a:cubicBezTo>
                    <a:pt x="13422" y="14055"/>
                    <a:pt x="13249" y="14004"/>
                    <a:pt x="13078" y="13959"/>
                  </a:cubicBezTo>
                  <a:cubicBezTo>
                    <a:pt x="12988" y="13935"/>
                    <a:pt x="12897" y="13914"/>
                    <a:pt x="12807" y="13894"/>
                  </a:cubicBezTo>
                  <a:cubicBezTo>
                    <a:pt x="12764" y="13804"/>
                    <a:pt x="12681" y="13722"/>
                    <a:pt x="12618" y="13653"/>
                  </a:cubicBezTo>
                  <a:cubicBezTo>
                    <a:pt x="12525" y="13552"/>
                    <a:pt x="12423" y="13463"/>
                    <a:pt x="12317" y="13381"/>
                  </a:cubicBezTo>
                  <a:cubicBezTo>
                    <a:pt x="12090" y="13207"/>
                    <a:pt x="11838" y="13075"/>
                    <a:pt x="11574" y="12967"/>
                  </a:cubicBezTo>
                  <a:cubicBezTo>
                    <a:pt x="11298" y="12855"/>
                    <a:pt x="10986" y="12799"/>
                    <a:pt x="10749" y="12607"/>
                  </a:cubicBezTo>
                  <a:cubicBezTo>
                    <a:pt x="10667" y="12540"/>
                    <a:pt x="10599" y="12463"/>
                    <a:pt x="10542" y="12379"/>
                  </a:cubicBezTo>
                  <a:close/>
                  <a:moveTo>
                    <a:pt x="13324" y="13387"/>
                  </a:moveTo>
                  <a:cubicBezTo>
                    <a:pt x="13394" y="13387"/>
                    <a:pt x="13463" y="13394"/>
                    <a:pt x="13535" y="13411"/>
                  </a:cubicBezTo>
                  <a:cubicBezTo>
                    <a:pt x="13749" y="13463"/>
                    <a:pt x="13952" y="13587"/>
                    <a:pt x="14046" y="13791"/>
                  </a:cubicBezTo>
                  <a:cubicBezTo>
                    <a:pt x="14135" y="13978"/>
                    <a:pt x="14133" y="14217"/>
                    <a:pt x="13994" y="14380"/>
                  </a:cubicBezTo>
                  <a:cubicBezTo>
                    <a:pt x="13951" y="14339"/>
                    <a:pt x="13904" y="14302"/>
                    <a:pt x="13852" y="14268"/>
                  </a:cubicBezTo>
                  <a:cubicBezTo>
                    <a:pt x="13827" y="14252"/>
                    <a:pt x="13802" y="14237"/>
                    <a:pt x="13776" y="14222"/>
                  </a:cubicBezTo>
                  <a:cubicBezTo>
                    <a:pt x="13763" y="14103"/>
                    <a:pt x="13699" y="13979"/>
                    <a:pt x="13633" y="13885"/>
                  </a:cubicBezTo>
                  <a:cubicBezTo>
                    <a:pt x="13557" y="13775"/>
                    <a:pt x="13464" y="13677"/>
                    <a:pt x="13367" y="13588"/>
                  </a:cubicBezTo>
                  <a:cubicBezTo>
                    <a:pt x="13292" y="13520"/>
                    <a:pt x="13214" y="13453"/>
                    <a:pt x="13130" y="13399"/>
                  </a:cubicBezTo>
                  <a:cubicBezTo>
                    <a:pt x="13195" y="13393"/>
                    <a:pt x="13259" y="13387"/>
                    <a:pt x="13324" y="13387"/>
                  </a:cubicBezTo>
                  <a:close/>
                  <a:moveTo>
                    <a:pt x="29742" y="9828"/>
                  </a:moveTo>
                  <a:cubicBezTo>
                    <a:pt x="29740" y="9837"/>
                    <a:pt x="29739" y="9845"/>
                    <a:pt x="29736" y="9853"/>
                  </a:cubicBezTo>
                  <a:cubicBezTo>
                    <a:pt x="29711" y="9920"/>
                    <a:pt x="29700" y="9991"/>
                    <a:pt x="29737" y="10056"/>
                  </a:cubicBezTo>
                  <a:cubicBezTo>
                    <a:pt x="29768" y="10111"/>
                    <a:pt x="29809" y="10131"/>
                    <a:pt x="29855" y="10131"/>
                  </a:cubicBezTo>
                  <a:cubicBezTo>
                    <a:pt x="29956" y="10131"/>
                    <a:pt x="30077" y="10030"/>
                    <a:pt x="30151" y="9983"/>
                  </a:cubicBezTo>
                  <a:cubicBezTo>
                    <a:pt x="30175" y="9969"/>
                    <a:pt x="30214" y="9935"/>
                    <a:pt x="30243" y="9935"/>
                  </a:cubicBezTo>
                  <a:cubicBezTo>
                    <a:pt x="30252" y="9935"/>
                    <a:pt x="30261" y="9939"/>
                    <a:pt x="30267" y="9948"/>
                  </a:cubicBezTo>
                  <a:cubicBezTo>
                    <a:pt x="30288" y="9978"/>
                    <a:pt x="30249" y="10052"/>
                    <a:pt x="30237" y="10083"/>
                  </a:cubicBezTo>
                  <a:cubicBezTo>
                    <a:pt x="30195" y="10192"/>
                    <a:pt x="30147" y="10298"/>
                    <a:pt x="30114" y="10409"/>
                  </a:cubicBezTo>
                  <a:cubicBezTo>
                    <a:pt x="30110" y="10421"/>
                    <a:pt x="30110" y="10432"/>
                    <a:pt x="30111" y="10444"/>
                  </a:cubicBezTo>
                  <a:cubicBezTo>
                    <a:pt x="30106" y="10457"/>
                    <a:pt x="30103" y="10470"/>
                    <a:pt x="30106" y="10485"/>
                  </a:cubicBezTo>
                  <a:cubicBezTo>
                    <a:pt x="30156" y="10812"/>
                    <a:pt x="30142" y="11135"/>
                    <a:pt x="30111" y="11462"/>
                  </a:cubicBezTo>
                  <a:cubicBezTo>
                    <a:pt x="30095" y="11629"/>
                    <a:pt x="30059" y="11790"/>
                    <a:pt x="30025" y="11953"/>
                  </a:cubicBezTo>
                  <a:cubicBezTo>
                    <a:pt x="29997" y="12084"/>
                    <a:pt x="29955" y="12215"/>
                    <a:pt x="29933" y="12347"/>
                  </a:cubicBezTo>
                  <a:cubicBezTo>
                    <a:pt x="29929" y="12368"/>
                    <a:pt x="29926" y="12390"/>
                    <a:pt x="29923" y="12411"/>
                  </a:cubicBezTo>
                  <a:cubicBezTo>
                    <a:pt x="29921" y="12426"/>
                    <a:pt x="29935" y="12435"/>
                    <a:pt x="29948" y="12435"/>
                  </a:cubicBezTo>
                  <a:cubicBezTo>
                    <a:pt x="29957" y="12435"/>
                    <a:pt x="29966" y="12431"/>
                    <a:pt x="29970" y="12423"/>
                  </a:cubicBezTo>
                  <a:cubicBezTo>
                    <a:pt x="30047" y="12283"/>
                    <a:pt x="30091" y="12116"/>
                    <a:pt x="30140" y="11964"/>
                  </a:cubicBezTo>
                  <a:cubicBezTo>
                    <a:pt x="30193" y="11795"/>
                    <a:pt x="30235" y="11619"/>
                    <a:pt x="30275" y="11447"/>
                  </a:cubicBezTo>
                  <a:cubicBezTo>
                    <a:pt x="30343" y="11142"/>
                    <a:pt x="30345" y="10814"/>
                    <a:pt x="30268" y="10511"/>
                  </a:cubicBezTo>
                  <a:cubicBezTo>
                    <a:pt x="30317" y="10476"/>
                    <a:pt x="30366" y="10443"/>
                    <a:pt x="30417" y="10408"/>
                  </a:cubicBezTo>
                  <a:cubicBezTo>
                    <a:pt x="30438" y="10395"/>
                    <a:pt x="30461" y="10379"/>
                    <a:pt x="30482" y="10365"/>
                  </a:cubicBezTo>
                  <a:cubicBezTo>
                    <a:pt x="30514" y="10344"/>
                    <a:pt x="30545" y="10323"/>
                    <a:pt x="30578" y="10301"/>
                  </a:cubicBezTo>
                  <a:cubicBezTo>
                    <a:pt x="30579" y="10299"/>
                    <a:pt x="30579" y="10299"/>
                    <a:pt x="30581" y="10298"/>
                  </a:cubicBezTo>
                  <a:lnTo>
                    <a:pt x="30581" y="10298"/>
                  </a:lnTo>
                  <a:cubicBezTo>
                    <a:pt x="30580" y="10307"/>
                    <a:pt x="30579" y="10317"/>
                    <a:pt x="30576" y="10326"/>
                  </a:cubicBezTo>
                  <a:cubicBezTo>
                    <a:pt x="30539" y="10449"/>
                    <a:pt x="30434" y="10551"/>
                    <a:pt x="30436" y="10687"/>
                  </a:cubicBezTo>
                  <a:cubicBezTo>
                    <a:pt x="30438" y="10735"/>
                    <a:pt x="30459" y="10787"/>
                    <a:pt x="30501" y="10813"/>
                  </a:cubicBezTo>
                  <a:cubicBezTo>
                    <a:pt x="30521" y="10826"/>
                    <a:pt x="30540" y="10831"/>
                    <a:pt x="30558" y="10831"/>
                  </a:cubicBezTo>
                  <a:cubicBezTo>
                    <a:pt x="30599" y="10831"/>
                    <a:pt x="30637" y="10806"/>
                    <a:pt x="30673" y="10780"/>
                  </a:cubicBezTo>
                  <a:cubicBezTo>
                    <a:pt x="30717" y="10748"/>
                    <a:pt x="30775" y="10719"/>
                    <a:pt x="30833" y="10719"/>
                  </a:cubicBezTo>
                  <a:cubicBezTo>
                    <a:pt x="30850" y="10719"/>
                    <a:pt x="30868" y="10722"/>
                    <a:pt x="30885" y="10728"/>
                  </a:cubicBezTo>
                  <a:cubicBezTo>
                    <a:pt x="30961" y="10755"/>
                    <a:pt x="30980" y="10839"/>
                    <a:pt x="31005" y="10906"/>
                  </a:cubicBezTo>
                  <a:cubicBezTo>
                    <a:pt x="31008" y="10918"/>
                    <a:pt x="31018" y="10927"/>
                    <a:pt x="31026" y="10936"/>
                  </a:cubicBezTo>
                  <a:cubicBezTo>
                    <a:pt x="30909" y="11428"/>
                    <a:pt x="30761" y="11911"/>
                    <a:pt x="30585" y="12385"/>
                  </a:cubicBezTo>
                  <a:cubicBezTo>
                    <a:pt x="30282" y="13207"/>
                    <a:pt x="29900" y="14000"/>
                    <a:pt x="29460" y="14760"/>
                  </a:cubicBezTo>
                  <a:cubicBezTo>
                    <a:pt x="29339" y="14502"/>
                    <a:pt x="29271" y="14232"/>
                    <a:pt x="29239" y="13955"/>
                  </a:cubicBezTo>
                  <a:cubicBezTo>
                    <a:pt x="29231" y="13894"/>
                    <a:pt x="29226" y="13833"/>
                    <a:pt x="29221" y="13771"/>
                  </a:cubicBezTo>
                  <a:cubicBezTo>
                    <a:pt x="29361" y="13557"/>
                    <a:pt x="29464" y="13312"/>
                    <a:pt x="29547" y="13067"/>
                  </a:cubicBezTo>
                  <a:cubicBezTo>
                    <a:pt x="29567" y="13011"/>
                    <a:pt x="29586" y="12955"/>
                    <a:pt x="29604" y="12899"/>
                  </a:cubicBezTo>
                  <a:cubicBezTo>
                    <a:pt x="29664" y="12711"/>
                    <a:pt x="29715" y="12513"/>
                    <a:pt x="29745" y="12313"/>
                  </a:cubicBezTo>
                  <a:cubicBezTo>
                    <a:pt x="29766" y="12166"/>
                    <a:pt x="29776" y="12019"/>
                    <a:pt x="29771" y="11873"/>
                  </a:cubicBezTo>
                  <a:cubicBezTo>
                    <a:pt x="29771" y="11857"/>
                    <a:pt x="29758" y="11848"/>
                    <a:pt x="29746" y="11848"/>
                  </a:cubicBezTo>
                  <a:cubicBezTo>
                    <a:pt x="29736" y="11848"/>
                    <a:pt x="29727" y="11853"/>
                    <a:pt x="29723" y="11865"/>
                  </a:cubicBezTo>
                  <a:cubicBezTo>
                    <a:pt x="29625" y="12195"/>
                    <a:pt x="29555" y="12531"/>
                    <a:pt x="29453" y="12859"/>
                  </a:cubicBezTo>
                  <a:cubicBezTo>
                    <a:pt x="29427" y="12941"/>
                    <a:pt x="29397" y="13021"/>
                    <a:pt x="29367" y="13102"/>
                  </a:cubicBezTo>
                  <a:cubicBezTo>
                    <a:pt x="29319" y="13234"/>
                    <a:pt x="29266" y="13363"/>
                    <a:pt x="29213" y="13493"/>
                  </a:cubicBezTo>
                  <a:cubicBezTo>
                    <a:pt x="29213" y="13367"/>
                    <a:pt x="29218" y="13239"/>
                    <a:pt x="29227" y="13112"/>
                  </a:cubicBezTo>
                  <a:cubicBezTo>
                    <a:pt x="29266" y="12540"/>
                    <a:pt x="29374" y="11963"/>
                    <a:pt x="29398" y="11416"/>
                  </a:cubicBezTo>
                  <a:cubicBezTo>
                    <a:pt x="29416" y="11052"/>
                    <a:pt x="29402" y="10678"/>
                    <a:pt x="29320" y="10322"/>
                  </a:cubicBezTo>
                  <a:cubicBezTo>
                    <a:pt x="29406" y="10175"/>
                    <a:pt x="29502" y="10035"/>
                    <a:pt x="29628" y="9918"/>
                  </a:cubicBezTo>
                  <a:cubicBezTo>
                    <a:pt x="29663" y="9885"/>
                    <a:pt x="29700" y="9859"/>
                    <a:pt x="29737" y="9831"/>
                  </a:cubicBezTo>
                  <a:cubicBezTo>
                    <a:pt x="29739" y="9829"/>
                    <a:pt x="29740" y="9829"/>
                    <a:pt x="29742" y="9828"/>
                  </a:cubicBezTo>
                  <a:close/>
                  <a:moveTo>
                    <a:pt x="21471" y="14106"/>
                  </a:moveTo>
                  <a:cubicBezTo>
                    <a:pt x="21555" y="14106"/>
                    <a:pt x="21591" y="14224"/>
                    <a:pt x="21592" y="14301"/>
                  </a:cubicBezTo>
                  <a:cubicBezTo>
                    <a:pt x="21595" y="14450"/>
                    <a:pt x="21514" y="14598"/>
                    <a:pt x="21459" y="14732"/>
                  </a:cubicBezTo>
                  <a:cubicBezTo>
                    <a:pt x="21443" y="14770"/>
                    <a:pt x="21429" y="14807"/>
                    <a:pt x="21414" y="14847"/>
                  </a:cubicBezTo>
                  <a:cubicBezTo>
                    <a:pt x="21403" y="14873"/>
                    <a:pt x="21390" y="14901"/>
                    <a:pt x="21383" y="14930"/>
                  </a:cubicBezTo>
                  <a:cubicBezTo>
                    <a:pt x="21220" y="14843"/>
                    <a:pt x="21054" y="14755"/>
                    <a:pt x="20889" y="14668"/>
                  </a:cubicBezTo>
                  <a:cubicBezTo>
                    <a:pt x="20962" y="14567"/>
                    <a:pt x="21039" y="14471"/>
                    <a:pt x="21121" y="14378"/>
                  </a:cubicBezTo>
                  <a:cubicBezTo>
                    <a:pt x="21205" y="14282"/>
                    <a:pt x="21306" y="14168"/>
                    <a:pt x="21426" y="14116"/>
                  </a:cubicBezTo>
                  <a:cubicBezTo>
                    <a:pt x="21442" y="14109"/>
                    <a:pt x="21458" y="14106"/>
                    <a:pt x="21471" y="14106"/>
                  </a:cubicBezTo>
                  <a:close/>
                  <a:moveTo>
                    <a:pt x="23244" y="7646"/>
                  </a:moveTo>
                  <a:cubicBezTo>
                    <a:pt x="23303" y="7646"/>
                    <a:pt x="23363" y="7648"/>
                    <a:pt x="23422" y="7652"/>
                  </a:cubicBezTo>
                  <a:cubicBezTo>
                    <a:pt x="23557" y="7661"/>
                    <a:pt x="23692" y="7679"/>
                    <a:pt x="23826" y="7708"/>
                  </a:cubicBezTo>
                  <a:cubicBezTo>
                    <a:pt x="24243" y="7797"/>
                    <a:pt x="24618" y="7960"/>
                    <a:pt x="24838" y="8345"/>
                  </a:cubicBezTo>
                  <a:cubicBezTo>
                    <a:pt x="24987" y="8603"/>
                    <a:pt x="25039" y="8888"/>
                    <a:pt x="25091" y="9176"/>
                  </a:cubicBezTo>
                  <a:cubicBezTo>
                    <a:pt x="25106" y="9251"/>
                    <a:pt x="25118" y="9327"/>
                    <a:pt x="25135" y="9402"/>
                  </a:cubicBezTo>
                  <a:cubicBezTo>
                    <a:pt x="25139" y="9429"/>
                    <a:pt x="25145" y="9457"/>
                    <a:pt x="25150" y="9483"/>
                  </a:cubicBezTo>
                  <a:cubicBezTo>
                    <a:pt x="25056" y="9652"/>
                    <a:pt x="24987" y="9834"/>
                    <a:pt x="24956" y="10028"/>
                  </a:cubicBezTo>
                  <a:cubicBezTo>
                    <a:pt x="24942" y="10106"/>
                    <a:pt x="24936" y="10183"/>
                    <a:pt x="24934" y="10261"/>
                  </a:cubicBezTo>
                  <a:cubicBezTo>
                    <a:pt x="24925" y="10506"/>
                    <a:pt x="24954" y="10750"/>
                    <a:pt x="24976" y="10995"/>
                  </a:cubicBezTo>
                  <a:cubicBezTo>
                    <a:pt x="25030" y="11559"/>
                    <a:pt x="25006" y="12125"/>
                    <a:pt x="24882" y="12681"/>
                  </a:cubicBezTo>
                  <a:cubicBezTo>
                    <a:pt x="24743" y="13296"/>
                    <a:pt x="24496" y="13885"/>
                    <a:pt x="24144" y="14411"/>
                  </a:cubicBezTo>
                  <a:cubicBezTo>
                    <a:pt x="23946" y="14705"/>
                    <a:pt x="23714" y="15006"/>
                    <a:pt x="23429" y="15232"/>
                  </a:cubicBezTo>
                  <a:cubicBezTo>
                    <a:pt x="23428" y="15210"/>
                    <a:pt x="23426" y="15187"/>
                    <a:pt x="23426" y="15166"/>
                  </a:cubicBezTo>
                  <a:cubicBezTo>
                    <a:pt x="23425" y="15081"/>
                    <a:pt x="23423" y="14999"/>
                    <a:pt x="23407" y="14917"/>
                  </a:cubicBezTo>
                  <a:cubicBezTo>
                    <a:pt x="23379" y="14769"/>
                    <a:pt x="23298" y="14625"/>
                    <a:pt x="23155" y="14564"/>
                  </a:cubicBezTo>
                  <a:cubicBezTo>
                    <a:pt x="23109" y="14544"/>
                    <a:pt x="23065" y="14535"/>
                    <a:pt x="23024" y="14535"/>
                  </a:cubicBezTo>
                  <a:cubicBezTo>
                    <a:pt x="22765" y="14535"/>
                    <a:pt x="22587" y="14878"/>
                    <a:pt x="22503" y="15093"/>
                  </a:cubicBezTo>
                  <a:cubicBezTo>
                    <a:pt x="22473" y="15171"/>
                    <a:pt x="22452" y="15253"/>
                    <a:pt x="22430" y="15333"/>
                  </a:cubicBezTo>
                  <a:cubicBezTo>
                    <a:pt x="22420" y="15374"/>
                    <a:pt x="22409" y="15418"/>
                    <a:pt x="22393" y="15459"/>
                  </a:cubicBezTo>
                  <a:cubicBezTo>
                    <a:pt x="22334" y="15430"/>
                    <a:pt x="22275" y="15399"/>
                    <a:pt x="22217" y="15368"/>
                  </a:cubicBezTo>
                  <a:cubicBezTo>
                    <a:pt x="22022" y="15265"/>
                    <a:pt x="21825" y="15162"/>
                    <a:pt x="21629" y="15058"/>
                  </a:cubicBezTo>
                  <a:cubicBezTo>
                    <a:pt x="21608" y="15047"/>
                    <a:pt x="21585" y="15035"/>
                    <a:pt x="21564" y="15024"/>
                  </a:cubicBezTo>
                  <a:cubicBezTo>
                    <a:pt x="21576" y="15010"/>
                    <a:pt x="21587" y="14995"/>
                    <a:pt x="21593" y="14977"/>
                  </a:cubicBezTo>
                  <a:cubicBezTo>
                    <a:pt x="21624" y="14901"/>
                    <a:pt x="21645" y="14819"/>
                    <a:pt x="21671" y="14740"/>
                  </a:cubicBezTo>
                  <a:cubicBezTo>
                    <a:pt x="21696" y="14667"/>
                    <a:pt x="21721" y="14594"/>
                    <a:pt x="21742" y="14521"/>
                  </a:cubicBezTo>
                  <a:cubicBezTo>
                    <a:pt x="21783" y="14374"/>
                    <a:pt x="21797" y="14213"/>
                    <a:pt x="21723" y="14074"/>
                  </a:cubicBezTo>
                  <a:cubicBezTo>
                    <a:pt x="21666" y="13966"/>
                    <a:pt x="21561" y="13897"/>
                    <a:pt x="21443" y="13897"/>
                  </a:cubicBezTo>
                  <a:cubicBezTo>
                    <a:pt x="21417" y="13897"/>
                    <a:pt x="21390" y="13900"/>
                    <a:pt x="21363" y="13908"/>
                  </a:cubicBezTo>
                  <a:cubicBezTo>
                    <a:pt x="21281" y="13930"/>
                    <a:pt x="21214" y="13985"/>
                    <a:pt x="21150" y="14038"/>
                  </a:cubicBezTo>
                  <a:cubicBezTo>
                    <a:pt x="21089" y="14089"/>
                    <a:pt x="21031" y="14145"/>
                    <a:pt x="20978" y="14202"/>
                  </a:cubicBezTo>
                  <a:cubicBezTo>
                    <a:pt x="20873" y="14316"/>
                    <a:pt x="20787" y="14441"/>
                    <a:pt x="20719" y="14579"/>
                  </a:cubicBezTo>
                  <a:cubicBezTo>
                    <a:pt x="20327" y="14373"/>
                    <a:pt x="19936" y="14166"/>
                    <a:pt x="19545" y="13958"/>
                  </a:cubicBezTo>
                  <a:cubicBezTo>
                    <a:pt x="20202" y="13748"/>
                    <a:pt x="20608" y="13093"/>
                    <a:pt x="20822" y="12473"/>
                  </a:cubicBezTo>
                  <a:cubicBezTo>
                    <a:pt x="21081" y="11726"/>
                    <a:pt x="21169" y="10945"/>
                    <a:pt x="21169" y="10157"/>
                  </a:cubicBezTo>
                  <a:cubicBezTo>
                    <a:pt x="21169" y="9789"/>
                    <a:pt x="21167" y="9413"/>
                    <a:pt x="21261" y="9053"/>
                  </a:cubicBezTo>
                  <a:cubicBezTo>
                    <a:pt x="21291" y="8943"/>
                    <a:pt x="21327" y="8836"/>
                    <a:pt x="21375" y="8735"/>
                  </a:cubicBezTo>
                  <a:cubicBezTo>
                    <a:pt x="21416" y="8647"/>
                    <a:pt x="21463" y="8564"/>
                    <a:pt x="21516" y="8486"/>
                  </a:cubicBezTo>
                  <a:cubicBezTo>
                    <a:pt x="21593" y="8374"/>
                    <a:pt x="21681" y="8268"/>
                    <a:pt x="21785" y="8174"/>
                  </a:cubicBezTo>
                  <a:cubicBezTo>
                    <a:pt x="22187" y="7808"/>
                    <a:pt x="22713" y="7646"/>
                    <a:pt x="23244" y="7646"/>
                  </a:cubicBezTo>
                  <a:close/>
                  <a:moveTo>
                    <a:pt x="23030" y="14729"/>
                  </a:moveTo>
                  <a:cubicBezTo>
                    <a:pt x="23032" y="14729"/>
                    <a:pt x="23033" y="14729"/>
                    <a:pt x="23034" y="14729"/>
                  </a:cubicBezTo>
                  <a:cubicBezTo>
                    <a:pt x="23147" y="14740"/>
                    <a:pt x="23200" y="14858"/>
                    <a:pt x="23212" y="14955"/>
                  </a:cubicBezTo>
                  <a:cubicBezTo>
                    <a:pt x="23223" y="15033"/>
                    <a:pt x="23216" y="15112"/>
                    <a:pt x="23214" y="15191"/>
                  </a:cubicBezTo>
                  <a:cubicBezTo>
                    <a:pt x="23212" y="15250"/>
                    <a:pt x="23207" y="15317"/>
                    <a:pt x="23220" y="15377"/>
                  </a:cubicBezTo>
                  <a:cubicBezTo>
                    <a:pt x="23076" y="15461"/>
                    <a:pt x="22921" y="15526"/>
                    <a:pt x="22753" y="15560"/>
                  </a:cubicBezTo>
                  <a:cubicBezTo>
                    <a:pt x="22736" y="15564"/>
                    <a:pt x="22717" y="15565"/>
                    <a:pt x="22698" y="15565"/>
                  </a:cubicBezTo>
                  <a:cubicBezTo>
                    <a:pt x="22653" y="15565"/>
                    <a:pt x="22604" y="15557"/>
                    <a:pt x="22564" y="15545"/>
                  </a:cubicBezTo>
                  <a:cubicBezTo>
                    <a:pt x="22551" y="15541"/>
                    <a:pt x="22538" y="15534"/>
                    <a:pt x="22525" y="15529"/>
                  </a:cubicBezTo>
                  <a:cubicBezTo>
                    <a:pt x="22534" y="15519"/>
                    <a:pt x="22543" y="15508"/>
                    <a:pt x="22549" y="15497"/>
                  </a:cubicBezTo>
                  <a:cubicBezTo>
                    <a:pt x="22582" y="15441"/>
                    <a:pt x="22605" y="15380"/>
                    <a:pt x="22627" y="15320"/>
                  </a:cubicBezTo>
                  <a:cubicBezTo>
                    <a:pt x="22670" y="15193"/>
                    <a:pt x="22720" y="15067"/>
                    <a:pt x="22790" y="14952"/>
                  </a:cubicBezTo>
                  <a:cubicBezTo>
                    <a:pt x="22824" y="14900"/>
                    <a:pt x="22861" y="14848"/>
                    <a:pt x="22904" y="14802"/>
                  </a:cubicBezTo>
                  <a:cubicBezTo>
                    <a:pt x="22937" y="14769"/>
                    <a:pt x="22979" y="14729"/>
                    <a:pt x="23030" y="14729"/>
                  </a:cubicBezTo>
                  <a:close/>
                  <a:moveTo>
                    <a:pt x="14358" y="15218"/>
                  </a:moveTo>
                  <a:lnTo>
                    <a:pt x="14358" y="15218"/>
                  </a:lnTo>
                  <a:cubicBezTo>
                    <a:pt x="14531" y="15259"/>
                    <a:pt x="14702" y="15312"/>
                    <a:pt x="14858" y="15398"/>
                  </a:cubicBezTo>
                  <a:cubicBezTo>
                    <a:pt x="15017" y="15482"/>
                    <a:pt x="15159" y="15593"/>
                    <a:pt x="15282" y="15722"/>
                  </a:cubicBezTo>
                  <a:cubicBezTo>
                    <a:pt x="15004" y="15748"/>
                    <a:pt x="14728" y="15792"/>
                    <a:pt x="14458" y="15858"/>
                  </a:cubicBezTo>
                  <a:cubicBezTo>
                    <a:pt x="14446" y="15862"/>
                    <a:pt x="14435" y="15864"/>
                    <a:pt x="14422" y="15869"/>
                  </a:cubicBezTo>
                  <a:lnTo>
                    <a:pt x="14422" y="15868"/>
                  </a:lnTo>
                  <a:cubicBezTo>
                    <a:pt x="14406" y="15653"/>
                    <a:pt x="14389" y="15432"/>
                    <a:pt x="14358" y="15218"/>
                  </a:cubicBezTo>
                  <a:close/>
                  <a:moveTo>
                    <a:pt x="11436" y="13934"/>
                  </a:moveTo>
                  <a:cubicBezTo>
                    <a:pt x="11590" y="13934"/>
                    <a:pt x="11743" y="13940"/>
                    <a:pt x="11896" y="13951"/>
                  </a:cubicBezTo>
                  <a:cubicBezTo>
                    <a:pt x="12434" y="13993"/>
                    <a:pt x="13007" y="14092"/>
                    <a:pt x="13505" y="14312"/>
                  </a:cubicBezTo>
                  <a:cubicBezTo>
                    <a:pt x="13723" y="14406"/>
                    <a:pt x="13920" y="14544"/>
                    <a:pt x="14027" y="14754"/>
                  </a:cubicBezTo>
                  <a:cubicBezTo>
                    <a:pt x="13513" y="15305"/>
                    <a:pt x="12857" y="15669"/>
                    <a:pt x="12133" y="15868"/>
                  </a:cubicBezTo>
                  <a:cubicBezTo>
                    <a:pt x="11730" y="15978"/>
                    <a:pt x="11308" y="16044"/>
                    <a:pt x="10888" y="16044"/>
                  </a:cubicBezTo>
                  <a:cubicBezTo>
                    <a:pt x="10479" y="16044"/>
                    <a:pt x="10071" y="15982"/>
                    <a:pt x="9684" y="15839"/>
                  </a:cubicBezTo>
                  <a:cubicBezTo>
                    <a:pt x="9284" y="15693"/>
                    <a:pt x="8959" y="15451"/>
                    <a:pt x="8626" y="15192"/>
                  </a:cubicBezTo>
                  <a:cubicBezTo>
                    <a:pt x="8650" y="15046"/>
                    <a:pt x="8705" y="14907"/>
                    <a:pt x="8798" y="14783"/>
                  </a:cubicBezTo>
                  <a:cubicBezTo>
                    <a:pt x="9119" y="14343"/>
                    <a:pt x="9702" y="14182"/>
                    <a:pt x="10207" y="14069"/>
                  </a:cubicBezTo>
                  <a:cubicBezTo>
                    <a:pt x="10610" y="13977"/>
                    <a:pt x="11023" y="13934"/>
                    <a:pt x="11436" y="13934"/>
                  </a:cubicBezTo>
                  <a:close/>
                  <a:moveTo>
                    <a:pt x="28235" y="15912"/>
                  </a:moveTo>
                  <a:cubicBezTo>
                    <a:pt x="28270" y="15912"/>
                    <a:pt x="28303" y="15923"/>
                    <a:pt x="28330" y="15948"/>
                  </a:cubicBezTo>
                  <a:cubicBezTo>
                    <a:pt x="28374" y="15988"/>
                    <a:pt x="28400" y="16056"/>
                    <a:pt x="28424" y="16109"/>
                  </a:cubicBezTo>
                  <a:cubicBezTo>
                    <a:pt x="28444" y="16154"/>
                    <a:pt x="28466" y="16207"/>
                    <a:pt x="28497" y="16250"/>
                  </a:cubicBezTo>
                  <a:cubicBezTo>
                    <a:pt x="28414" y="16368"/>
                    <a:pt x="28330" y="16486"/>
                    <a:pt x="28244" y="16601"/>
                  </a:cubicBezTo>
                  <a:lnTo>
                    <a:pt x="28127" y="16753"/>
                  </a:lnTo>
                  <a:cubicBezTo>
                    <a:pt x="28126" y="16629"/>
                    <a:pt x="28112" y="16505"/>
                    <a:pt x="28091" y="16382"/>
                  </a:cubicBezTo>
                  <a:cubicBezTo>
                    <a:pt x="28079" y="16307"/>
                    <a:pt x="28056" y="16233"/>
                    <a:pt x="28048" y="16158"/>
                  </a:cubicBezTo>
                  <a:cubicBezTo>
                    <a:pt x="28041" y="16102"/>
                    <a:pt x="28041" y="16036"/>
                    <a:pt x="28078" y="15991"/>
                  </a:cubicBezTo>
                  <a:cubicBezTo>
                    <a:pt x="28114" y="15945"/>
                    <a:pt x="28176" y="15912"/>
                    <a:pt x="28235" y="15912"/>
                  </a:cubicBezTo>
                  <a:close/>
                  <a:moveTo>
                    <a:pt x="7416" y="12057"/>
                  </a:moveTo>
                  <a:cubicBezTo>
                    <a:pt x="8085" y="12057"/>
                    <a:pt x="8751" y="12181"/>
                    <a:pt x="9359" y="12437"/>
                  </a:cubicBezTo>
                  <a:cubicBezTo>
                    <a:pt x="10012" y="12712"/>
                    <a:pt x="10600" y="13160"/>
                    <a:pt x="10947" y="13783"/>
                  </a:cubicBezTo>
                  <a:cubicBezTo>
                    <a:pt x="10735" y="13802"/>
                    <a:pt x="10523" y="13833"/>
                    <a:pt x="10313" y="13873"/>
                  </a:cubicBezTo>
                  <a:cubicBezTo>
                    <a:pt x="9765" y="13977"/>
                    <a:pt x="9119" y="14137"/>
                    <a:pt x="8722" y="14557"/>
                  </a:cubicBezTo>
                  <a:cubicBezTo>
                    <a:pt x="8516" y="14776"/>
                    <a:pt x="8382" y="15063"/>
                    <a:pt x="8393" y="15368"/>
                  </a:cubicBezTo>
                  <a:cubicBezTo>
                    <a:pt x="8408" y="15717"/>
                    <a:pt x="8524" y="16071"/>
                    <a:pt x="8657" y="16391"/>
                  </a:cubicBezTo>
                  <a:cubicBezTo>
                    <a:pt x="8552" y="16368"/>
                    <a:pt x="8444" y="16354"/>
                    <a:pt x="8339" y="16354"/>
                  </a:cubicBezTo>
                  <a:cubicBezTo>
                    <a:pt x="8318" y="16354"/>
                    <a:pt x="8299" y="16356"/>
                    <a:pt x="8278" y="16356"/>
                  </a:cubicBezTo>
                  <a:cubicBezTo>
                    <a:pt x="8263" y="16357"/>
                    <a:pt x="8250" y="16357"/>
                    <a:pt x="8234" y="16359"/>
                  </a:cubicBezTo>
                  <a:cubicBezTo>
                    <a:pt x="8221" y="16361"/>
                    <a:pt x="8206" y="16361"/>
                    <a:pt x="8193" y="16363"/>
                  </a:cubicBezTo>
                  <a:cubicBezTo>
                    <a:pt x="8175" y="16364"/>
                    <a:pt x="8157" y="16368"/>
                    <a:pt x="8138" y="16373"/>
                  </a:cubicBezTo>
                  <a:cubicBezTo>
                    <a:pt x="8121" y="16377"/>
                    <a:pt x="8101" y="16379"/>
                    <a:pt x="8083" y="16385"/>
                  </a:cubicBezTo>
                  <a:cubicBezTo>
                    <a:pt x="8067" y="16389"/>
                    <a:pt x="8052" y="16393"/>
                    <a:pt x="8037" y="16399"/>
                  </a:cubicBezTo>
                  <a:cubicBezTo>
                    <a:pt x="8028" y="16400"/>
                    <a:pt x="8021" y="16404"/>
                    <a:pt x="8012" y="16406"/>
                  </a:cubicBezTo>
                  <a:cubicBezTo>
                    <a:pt x="7996" y="16413"/>
                    <a:pt x="7980" y="16420"/>
                    <a:pt x="7963" y="16426"/>
                  </a:cubicBezTo>
                  <a:cubicBezTo>
                    <a:pt x="7950" y="16431"/>
                    <a:pt x="7935" y="16437"/>
                    <a:pt x="7923" y="16445"/>
                  </a:cubicBezTo>
                  <a:cubicBezTo>
                    <a:pt x="7920" y="16446"/>
                    <a:pt x="7916" y="16447"/>
                    <a:pt x="7913" y="16448"/>
                  </a:cubicBezTo>
                  <a:cubicBezTo>
                    <a:pt x="7901" y="16455"/>
                    <a:pt x="7888" y="16461"/>
                    <a:pt x="7878" y="16468"/>
                  </a:cubicBezTo>
                  <a:cubicBezTo>
                    <a:pt x="7875" y="16471"/>
                    <a:pt x="7871" y="16473"/>
                    <a:pt x="7866" y="16476"/>
                  </a:cubicBezTo>
                  <a:cubicBezTo>
                    <a:pt x="7856" y="16482"/>
                    <a:pt x="7847" y="16488"/>
                    <a:pt x="7838" y="16493"/>
                  </a:cubicBezTo>
                  <a:cubicBezTo>
                    <a:pt x="7802" y="16518"/>
                    <a:pt x="7768" y="16546"/>
                    <a:pt x="7735" y="16578"/>
                  </a:cubicBezTo>
                  <a:cubicBezTo>
                    <a:pt x="7721" y="16592"/>
                    <a:pt x="7706" y="16608"/>
                    <a:pt x="7694" y="16624"/>
                  </a:cubicBezTo>
                  <a:cubicBezTo>
                    <a:pt x="7678" y="16642"/>
                    <a:pt x="7661" y="16663"/>
                    <a:pt x="7647" y="16682"/>
                  </a:cubicBezTo>
                  <a:cubicBezTo>
                    <a:pt x="7622" y="16716"/>
                    <a:pt x="7601" y="16753"/>
                    <a:pt x="7583" y="16791"/>
                  </a:cubicBezTo>
                  <a:cubicBezTo>
                    <a:pt x="7516" y="16755"/>
                    <a:pt x="7442" y="16737"/>
                    <a:pt x="7369" y="16737"/>
                  </a:cubicBezTo>
                  <a:cubicBezTo>
                    <a:pt x="7284" y="16737"/>
                    <a:pt x="7200" y="16761"/>
                    <a:pt x="7128" y="16807"/>
                  </a:cubicBezTo>
                  <a:cubicBezTo>
                    <a:pt x="7084" y="16701"/>
                    <a:pt x="7005" y="16610"/>
                    <a:pt x="6898" y="16562"/>
                  </a:cubicBezTo>
                  <a:cubicBezTo>
                    <a:pt x="6842" y="16537"/>
                    <a:pt x="6786" y="16526"/>
                    <a:pt x="6731" y="16526"/>
                  </a:cubicBezTo>
                  <a:cubicBezTo>
                    <a:pt x="6643" y="16526"/>
                    <a:pt x="6555" y="16554"/>
                    <a:pt x="6471" y="16592"/>
                  </a:cubicBezTo>
                  <a:cubicBezTo>
                    <a:pt x="6443" y="16494"/>
                    <a:pt x="6396" y="16404"/>
                    <a:pt x="6308" y="16341"/>
                  </a:cubicBezTo>
                  <a:cubicBezTo>
                    <a:pt x="6255" y="16303"/>
                    <a:pt x="6198" y="16286"/>
                    <a:pt x="6142" y="16286"/>
                  </a:cubicBezTo>
                  <a:cubicBezTo>
                    <a:pt x="6072" y="16286"/>
                    <a:pt x="6002" y="16312"/>
                    <a:pt x="5935" y="16353"/>
                  </a:cubicBezTo>
                  <a:cubicBezTo>
                    <a:pt x="5910" y="16368"/>
                    <a:pt x="5876" y="16385"/>
                    <a:pt x="5854" y="16405"/>
                  </a:cubicBezTo>
                  <a:cubicBezTo>
                    <a:pt x="5854" y="16404"/>
                    <a:pt x="5852" y="16401"/>
                    <a:pt x="5852" y="16399"/>
                  </a:cubicBezTo>
                  <a:cubicBezTo>
                    <a:pt x="5854" y="16337"/>
                    <a:pt x="5819" y="16256"/>
                    <a:pt x="5777" y="16212"/>
                  </a:cubicBezTo>
                  <a:cubicBezTo>
                    <a:pt x="5722" y="16152"/>
                    <a:pt x="5643" y="16126"/>
                    <a:pt x="5564" y="16126"/>
                  </a:cubicBezTo>
                  <a:cubicBezTo>
                    <a:pt x="5517" y="16126"/>
                    <a:pt x="5471" y="16135"/>
                    <a:pt x="5428" y="16151"/>
                  </a:cubicBezTo>
                  <a:cubicBezTo>
                    <a:pt x="5396" y="16164"/>
                    <a:pt x="5278" y="16245"/>
                    <a:pt x="5245" y="16245"/>
                  </a:cubicBezTo>
                  <a:cubicBezTo>
                    <a:pt x="5244" y="16245"/>
                    <a:pt x="5242" y="16245"/>
                    <a:pt x="5241" y="16245"/>
                  </a:cubicBezTo>
                  <a:cubicBezTo>
                    <a:pt x="5211" y="16235"/>
                    <a:pt x="5174" y="16129"/>
                    <a:pt x="5147" y="16103"/>
                  </a:cubicBezTo>
                  <a:cubicBezTo>
                    <a:pt x="5089" y="16046"/>
                    <a:pt x="5013" y="16019"/>
                    <a:pt x="4936" y="16019"/>
                  </a:cubicBezTo>
                  <a:cubicBezTo>
                    <a:pt x="4883" y="16019"/>
                    <a:pt x="4831" y="16031"/>
                    <a:pt x="4783" y="16056"/>
                  </a:cubicBezTo>
                  <a:cubicBezTo>
                    <a:pt x="4733" y="16082"/>
                    <a:pt x="4681" y="16123"/>
                    <a:pt x="4649" y="16172"/>
                  </a:cubicBezTo>
                  <a:cubicBezTo>
                    <a:pt x="4646" y="16161"/>
                    <a:pt x="4639" y="16150"/>
                    <a:pt x="4634" y="16141"/>
                  </a:cubicBezTo>
                  <a:cubicBezTo>
                    <a:pt x="4617" y="16112"/>
                    <a:pt x="4596" y="16086"/>
                    <a:pt x="4568" y="16066"/>
                  </a:cubicBezTo>
                  <a:cubicBezTo>
                    <a:pt x="4525" y="16035"/>
                    <a:pt x="4475" y="16022"/>
                    <a:pt x="4426" y="16022"/>
                  </a:cubicBezTo>
                  <a:cubicBezTo>
                    <a:pt x="4360" y="16022"/>
                    <a:pt x="4295" y="16045"/>
                    <a:pt x="4240" y="16083"/>
                  </a:cubicBezTo>
                  <a:cubicBezTo>
                    <a:pt x="4210" y="16104"/>
                    <a:pt x="4181" y="16130"/>
                    <a:pt x="4155" y="16156"/>
                  </a:cubicBezTo>
                  <a:cubicBezTo>
                    <a:pt x="4126" y="16185"/>
                    <a:pt x="4120" y="16203"/>
                    <a:pt x="4104" y="16203"/>
                  </a:cubicBezTo>
                  <a:cubicBezTo>
                    <a:pt x="4097" y="16203"/>
                    <a:pt x="4088" y="16199"/>
                    <a:pt x="4075" y="16191"/>
                  </a:cubicBezTo>
                  <a:cubicBezTo>
                    <a:pt x="4049" y="16176"/>
                    <a:pt x="4032" y="16139"/>
                    <a:pt x="4003" y="16121"/>
                  </a:cubicBezTo>
                  <a:cubicBezTo>
                    <a:pt x="3976" y="16104"/>
                    <a:pt x="3945" y="16095"/>
                    <a:pt x="3914" y="16091"/>
                  </a:cubicBezTo>
                  <a:cubicBezTo>
                    <a:pt x="3902" y="16090"/>
                    <a:pt x="3891" y="16089"/>
                    <a:pt x="3880" y="16089"/>
                  </a:cubicBezTo>
                  <a:cubicBezTo>
                    <a:pt x="3766" y="16089"/>
                    <a:pt x="3703" y="16169"/>
                    <a:pt x="3634" y="16248"/>
                  </a:cubicBezTo>
                  <a:cubicBezTo>
                    <a:pt x="3576" y="16184"/>
                    <a:pt x="3482" y="16148"/>
                    <a:pt x="3393" y="16148"/>
                  </a:cubicBezTo>
                  <a:cubicBezTo>
                    <a:pt x="3368" y="16148"/>
                    <a:pt x="3342" y="16151"/>
                    <a:pt x="3318" y="16157"/>
                  </a:cubicBezTo>
                  <a:cubicBezTo>
                    <a:pt x="3235" y="16178"/>
                    <a:pt x="3165" y="16235"/>
                    <a:pt x="3126" y="16306"/>
                  </a:cubicBezTo>
                  <a:cubicBezTo>
                    <a:pt x="3108" y="16281"/>
                    <a:pt x="3090" y="16259"/>
                    <a:pt x="3071" y="16235"/>
                  </a:cubicBezTo>
                  <a:cubicBezTo>
                    <a:pt x="3044" y="16203"/>
                    <a:pt x="3012" y="16175"/>
                    <a:pt x="2980" y="16146"/>
                  </a:cubicBezTo>
                  <a:cubicBezTo>
                    <a:pt x="2983" y="15970"/>
                    <a:pt x="2962" y="15795"/>
                    <a:pt x="2966" y="15619"/>
                  </a:cubicBezTo>
                  <a:cubicBezTo>
                    <a:pt x="2974" y="15443"/>
                    <a:pt x="2990" y="15267"/>
                    <a:pt x="3024" y="15092"/>
                  </a:cubicBezTo>
                  <a:cubicBezTo>
                    <a:pt x="3095" y="14733"/>
                    <a:pt x="3220" y="14394"/>
                    <a:pt x="3403" y="14078"/>
                  </a:cubicBezTo>
                  <a:cubicBezTo>
                    <a:pt x="3425" y="14040"/>
                    <a:pt x="3449" y="14003"/>
                    <a:pt x="3474" y="13965"/>
                  </a:cubicBezTo>
                  <a:cubicBezTo>
                    <a:pt x="3516" y="13899"/>
                    <a:pt x="3560" y="13833"/>
                    <a:pt x="3610" y="13770"/>
                  </a:cubicBezTo>
                  <a:cubicBezTo>
                    <a:pt x="3873" y="13416"/>
                    <a:pt x="4206" y="13117"/>
                    <a:pt x="4577" y="12874"/>
                  </a:cubicBezTo>
                  <a:cubicBezTo>
                    <a:pt x="4655" y="12822"/>
                    <a:pt x="4736" y="12772"/>
                    <a:pt x="4818" y="12727"/>
                  </a:cubicBezTo>
                  <a:cubicBezTo>
                    <a:pt x="4860" y="12703"/>
                    <a:pt x="4899" y="12681"/>
                    <a:pt x="4941" y="12659"/>
                  </a:cubicBezTo>
                  <a:cubicBezTo>
                    <a:pt x="5689" y="12263"/>
                    <a:pt x="6554" y="12057"/>
                    <a:pt x="7416" y="12057"/>
                  </a:cubicBezTo>
                  <a:close/>
                  <a:moveTo>
                    <a:pt x="25453" y="15820"/>
                  </a:moveTo>
                  <a:cubicBezTo>
                    <a:pt x="25465" y="15820"/>
                    <a:pt x="25477" y="15827"/>
                    <a:pt x="25495" y="15844"/>
                  </a:cubicBezTo>
                  <a:cubicBezTo>
                    <a:pt x="25656" y="15995"/>
                    <a:pt x="25636" y="16254"/>
                    <a:pt x="25596" y="16450"/>
                  </a:cubicBezTo>
                  <a:cubicBezTo>
                    <a:pt x="25574" y="16561"/>
                    <a:pt x="25544" y="16673"/>
                    <a:pt x="25512" y="16784"/>
                  </a:cubicBezTo>
                  <a:cubicBezTo>
                    <a:pt x="25496" y="16833"/>
                    <a:pt x="25480" y="16884"/>
                    <a:pt x="25464" y="16933"/>
                  </a:cubicBezTo>
                  <a:cubicBezTo>
                    <a:pt x="25451" y="16967"/>
                    <a:pt x="25439" y="17000"/>
                    <a:pt x="25428" y="17034"/>
                  </a:cubicBezTo>
                  <a:cubicBezTo>
                    <a:pt x="25241" y="16940"/>
                    <a:pt x="25055" y="16843"/>
                    <a:pt x="24868" y="16748"/>
                  </a:cubicBezTo>
                  <a:cubicBezTo>
                    <a:pt x="24871" y="16741"/>
                    <a:pt x="24875" y="16737"/>
                    <a:pt x="24876" y="16731"/>
                  </a:cubicBezTo>
                  <a:cubicBezTo>
                    <a:pt x="24934" y="16541"/>
                    <a:pt x="25006" y="16362"/>
                    <a:pt x="25113" y="16195"/>
                  </a:cubicBezTo>
                  <a:cubicBezTo>
                    <a:pt x="25165" y="16113"/>
                    <a:pt x="25224" y="16035"/>
                    <a:pt x="25292" y="15963"/>
                  </a:cubicBezTo>
                  <a:cubicBezTo>
                    <a:pt x="25324" y="15929"/>
                    <a:pt x="25360" y="15893"/>
                    <a:pt x="25396" y="15858"/>
                  </a:cubicBezTo>
                  <a:cubicBezTo>
                    <a:pt x="25421" y="15835"/>
                    <a:pt x="25436" y="15820"/>
                    <a:pt x="25453" y="15820"/>
                  </a:cubicBezTo>
                  <a:close/>
                  <a:moveTo>
                    <a:pt x="7000" y="9052"/>
                  </a:moveTo>
                  <a:cubicBezTo>
                    <a:pt x="7004" y="9052"/>
                    <a:pt x="7008" y="9053"/>
                    <a:pt x="7012" y="9053"/>
                  </a:cubicBezTo>
                  <a:cubicBezTo>
                    <a:pt x="7054" y="9061"/>
                    <a:pt x="7048" y="9068"/>
                    <a:pt x="7048" y="9113"/>
                  </a:cubicBezTo>
                  <a:cubicBezTo>
                    <a:pt x="7047" y="9145"/>
                    <a:pt x="7047" y="9176"/>
                    <a:pt x="7049" y="9210"/>
                  </a:cubicBezTo>
                  <a:cubicBezTo>
                    <a:pt x="7050" y="9224"/>
                    <a:pt x="7053" y="9239"/>
                    <a:pt x="7057" y="9251"/>
                  </a:cubicBezTo>
                  <a:cubicBezTo>
                    <a:pt x="7059" y="9265"/>
                    <a:pt x="7064" y="9276"/>
                    <a:pt x="7068" y="9287"/>
                  </a:cubicBezTo>
                  <a:cubicBezTo>
                    <a:pt x="7068" y="9290"/>
                    <a:pt x="7069" y="9291"/>
                    <a:pt x="7069" y="9293"/>
                  </a:cubicBezTo>
                  <a:cubicBezTo>
                    <a:pt x="7073" y="9306"/>
                    <a:pt x="7078" y="9317"/>
                    <a:pt x="7084" y="9328"/>
                  </a:cubicBezTo>
                  <a:lnTo>
                    <a:pt x="7084" y="9329"/>
                  </a:lnTo>
                  <a:cubicBezTo>
                    <a:pt x="7091" y="9340"/>
                    <a:pt x="7097" y="9350"/>
                    <a:pt x="7104" y="9363"/>
                  </a:cubicBezTo>
                  <a:cubicBezTo>
                    <a:pt x="7110" y="9373"/>
                    <a:pt x="7117" y="9380"/>
                    <a:pt x="7123" y="9390"/>
                  </a:cubicBezTo>
                  <a:cubicBezTo>
                    <a:pt x="7142" y="9413"/>
                    <a:pt x="7162" y="9432"/>
                    <a:pt x="7187" y="9449"/>
                  </a:cubicBezTo>
                  <a:cubicBezTo>
                    <a:pt x="7195" y="9456"/>
                    <a:pt x="7204" y="9463"/>
                    <a:pt x="7213" y="9468"/>
                  </a:cubicBezTo>
                  <a:cubicBezTo>
                    <a:pt x="7225" y="9475"/>
                    <a:pt x="7237" y="9483"/>
                    <a:pt x="7250" y="9489"/>
                  </a:cubicBezTo>
                  <a:cubicBezTo>
                    <a:pt x="7263" y="9495"/>
                    <a:pt x="7279" y="9503"/>
                    <a:pt x="7295" y="9509"/>
                  </a:cubicBezTo>
                  <a:cubicBezTo>
                    <a:pt x="7316" y="9517"/>
                    <a:pt x="7336" y="9525"/>
                    <a:pt x="7359" y="9530"/>
                  </a:cubicBezTo>
                  <a:cubicBezTo>
                    <a:pt x="7362" y="9531"/>
                    <a:pt x="7366" y="9531"/>
                    <a:pt x="7371" y="9532"/>
                  </a:cubicBezTo>
                  <a:cubicBezTo>
                    <a:pt x="7380" y="9534"/>
                    <a:pt x="7388" y="9537"/>
                    <a:pt x="7398" y="9538"/>
                  </a:cubicBezTo>
                  <a:cubicBezTo>
                    <a:pt x="7437" y="9546"/>
                    <a:pt x="7476" y="9548"/>
                    <a:pt x="7516" y="9548"/>
                  </a:cubicBezTo>
                  <a:cubicBezTo>
                    <a:pt x="7536" y="9548"/>
                    <a:pt x="7557" y="9547"/>
                    <a:pt x="7576" y="9546"/>
                  </a:cubicBezTo>
                  <a:cubicBezTo>
                    <a:pt x="7580" y="9546"/>
                    <a:pt x="7586" y="9545"/>
                    <a:pt x="7590" y="9545"/>
                  </a:cubicBezTo>
                  <a:cubicBezTo>
                    <a:pt x="7609" y="9543"/>
                    <a:pt x="7626" y="9541"/>
                    <a:pt x="7643" y="9537"/>
                  </a:cubicBezTo>
                  <a:cubicBezTo>
                    <a:pt x="7770" y="9510"/>
                    <a:pt x="8024" y="9373"/>
                    <a:pt x="8212" y="9373"/>
                  </a:cubicBezTo>
                  <a:cubicBezTo>
                    <a:pt x="8312" y="9373"/>
                    <a:pt x="8394" y="9412"/>
                    <a:pt x="8430" y="9526"/>
                  </a:cubicBezTo>
                  <a:cubicBezTo>
                    <a:pt x="8475" y="9667"/>
                    <a:pt x="8455" y="9816"/>
                    <a:pt x="8539" y="9944"/>
                  </a:cubicBezTo>
                  <a:cubicBezTo>
                    <a:pt x="8548" y="9957"/>
                    <a:pt x="8557" y="9969"/>
                    <a:pt x="8565" y="9979"/>
                  </a:cubicBezTo>
                  <a:cubicBezTo>
                    <a:pt x="8565" y="9980"/>
                    <a:pt x="8567" y="9980"/>
                    <a:pt x="8567" y="9980"/>
                  </a:cubicBezTo>
                  <a:cubicBezTo>
                    <a:pt x="8580" y="9995"/>
                    <a:pt x="8591" y="10009"/>
                    <a:pt x="8606" y="10022"/>
                  </a:cubicBezTo>
                  <a:cubicBezTo>
                    <a:pt x="8607" y="10024"/>
                    <a:pt x="8610" y="10026"/>
                    <a:pt x="8611" y="10026"/>
                  </a:cubicBezTo>
                  <a:cubicBezTo>
                    <a:pt x="8623" y="10036"/>
                    <a:pt x="8636" y="10047"/>
                    <a:pt x="8648" y="10056"/>
                  </a:cubicBezTo>
                  <a:cubicBezTo>
                    <a:pt x="8668" y="10072"/>
                    <a:pt x="8690" y="10086"/>
                    <a:pt x="8714" y="10098"/>
                  </a:cubicBezTo>
                  <a:cubicBezTo>
                    <a:pt x="8730" y="10105"/>
                    <a:pt x="8745" y="10114"/>
                    <a:pt x="8762" y="10120"/>
                  </a:cubicBezTo>
                  <a:cubicBezTo>
                    <a:pt x="8783" y="10129"/>
                    <a:pt x="8805" y="10136"/>
                    <a:pt x="8828" y="10144"/>
                  </a:cubicBezTo>
                  <a:cubicBezTo>
                    <a:pt x="8912" y="10169"/>
                    <a:pt x="8997" y="10175"/>
                    <a:pt x="9083" y="10175"/>
                  </a:cubicBezTo>
                  <a:cubicBezTo>
                    <a:pt x="9181" y="10175"/>
                    <a:pt x="9279" y="10167"/>
                    <a:pt x="9377" y="10167"/>
                  </a:cubicBezTo>
                  <a:cubicBezTo>
                    <a:pt x="9456" y="10167"/>
                    <a:pt x="9535" y="10172"/>
                    <a:pt x="9612" y="10193"/>
                  </a:cubicBezTo>
                  <a:cubicBezTo>
                    <a:pt x="9624" y="10197"/>
                    <a:pt x="9636" y="10199"/>
                    <a:pt x="9645" y="10203"/>
                  </a:cubicBezTo>
                  <a:cubicBezTo>
                    <a:pt x="9662" y="10208"/>
                    <a:pt x="9678" y="10217"/>
                    <a:pt x="9690" y="10224"/>
                  </a:cubicBezTo>
                  <a:cubicBezTo>
                    <a:pt x="9695" y="10227"/>
                    <a:pt x="9700" y="10230"/>
                    <a:pt x="9706" y="10234"/>
                  </a:cubicBezTo>
                  <a:cubicBezTo>
                    <a:pt x="9713" y="10239"/>
                    <a:pt x="9719" y="10243"/>
                    <a:pt x="9724" y="10248"/>
                  </a:cubicBezTo>
                  <a:cubicBezTo>
                    <a:pt x="9731" y="10254"/>
                    <a:pt x="9740" y="10260"/>
                    <a:pt x="9746" y="10269"/>
                  </a:cubicBezTo>
                  <a:cubicBezTo>
                    <a:pt x="9753" y="10275"/>
                    <a:pt x="9760" y="10282"/>
                    <a:pt x="9766" y="10291"/>
                  </a:cubicBezTo>
                  <a:cubicBezTo>
                    <a:pt x="9776" y="10303"/>
                    <a:pt x="9786" y="10319"/>
                    <a:pt x="9793" y="10334"/>
                  </a:cubicBezTo>
                  <a:cubicBezTo>
                    <a:pt x="9799" y="10345"/>
                    <a:pt x="9807" y="10357"/>
                    <a:pt x="9810" y="10370"/>
                  </a:cubicBezTo>
                  <a:cubicBezTo>
                    <a:pt x="9823" y="10401"/>
                    <a:pt x="9834" y="10435"/>
                    <a:pt x="9843" y="10472"/>
                  </a:cubicBezTo>
                  <a:cubicBezTo>
                    <a:pt x="9846" y="10485"/>
                    <a:pt x="9849" y="10499"/>
                    <a:pt x="9855" y="10513"/>
                  </a:cubicBezTo>
                  <a:cubicBezTo>
                    <a:pt x="9861" y="10534"/>
                    <a:pt x="9867" y="10556"/>
                    <a:pt x="9876" y="10577"/>
                  </a:cubicBezTo>
                  <a:cubicBezTo>
                    <a:pt x="9882" y="10589"/>
                    <a:pt x="9887" y="10604"/>
                    <a:pt x="9893" y="10616"/>
                  </a:cubicBezTo>
                  <a:cubicBezTo>
                    <a:pt x="9903" y="10635"/>
                    <a:pt x="9913" y="10655"/>
                    <a:pt x="9924" y="10672"/>
                  </a:cubicBezTo>
                  <a:cubicBezTo>
                    <a:pt x="9930" y="10681"/>
                    <a:pt x="9937" y="10690"/>
                    <a:pt x="9943" y="10698"/>
                  </a:cubicBezTo>
                  <a:cubicBezTo>
                    <a:pt x="9949" y="10708"/>
                    <a:pt x="9959" y="10718"/>
                    <a:pt x="9966" y="10727"/>
                  </a:cubicBezTo>
                  <a:cubicBezTo>
                    <a:pt x="9973" y="10734"/>
                    <a:pt x="9982" y="10743"/>
                    <a:pt x="9990" y="10751"/>
                  </a:cubicBezTo>
                  <a:cubicBezTo>
                    <a:pt x="10000" y="10761"/>
                    <a:pt x="10012" y="10771"/>
                    <a:pt x="10025" y="10780"/>
                  </a:cubicBezTo>
                  <a:cubicBezTo>
                    <a:pt x="10039" y="10790"/>
                    <a:pt x="10055" y="10801"/>
                    <a:pt x="10072" y="10810"/>
                  </a:cubicBezTo>
                  <a:cubicBezTo>
                    <a:pt x="10157" y="10856"/>
                    <a:pt x="10245" y="10870"/>
                    <a:pt x="10333" y="10870"/>
                  </a:cubicBezTo>
                  <a:cubicBezTo>
                    <a:pt x="10488" y="10870"/>
                    <a:pt x="10647" y="10826"/>
                    <a:pt x="10802" y="10826"/>
                  </a:cubicBezTo>
                  <a:cubicBezTo>
                    <a:pt x="10818" y="10826"/>
                    <a:pt x="10834" y="10827"/>
                    <a:pt x="10850" y="10828"/>
                  </a:cubicBezTo>
                  <a:cubicBezTo>
                    <a:pt x="10859" y="10829"/>
                    <a:pt x="10866" y="10829"/>
                    <a:pt x="10875" y="10831"/>
                  </a:cubicBezTo>
                  <a:cubicBezTo>
                    <a:pt x="10881" y="10831"/>
                    <a:pt x="10890" y="10832"/>
                    <a:pt x="10897" y="10833"/>
                  </a:cubicBezTo>
                  <a:cubicBezTo>
                    <a:pt x="10916" y="10834"/>
                    <a:pt x="10933" y="10837"/>
                    <a:pt x="10950" y="10843"/>
                  </a:cubicBezTo>
                  <a:lnTo>
                    <a:pt x="10966" y="10847"/>
                  </a:lnTo>
                  <a:cubicBezTo>
                    <a:pt x="10997" y="10854"/>
                    <a:pt x="11026" y="10868"/>
                    <a:pt x="11051" y="10885"/>
                  </a:cubicBezTo>
                  <a:cubicBezTo>
                    <a:pt x="11064" y="10896"/>
                    <a:pt x="11075" y="10907"/>
                    <a:pt x="11086" y="10922"/>
                  </a:cubicBezTo>
                  <a:cubicBezTo>
                    <a:pt x="11090" y="10928"/>
                    <a:pt x="11094" y="10935"/>
                    <a:pt x="11096" y="10943"/>
                  </a:cubicBezTo>
                  <a:cubicBezTo>
                    <a:pt x="11100" y="10951"/>
                    <a:pt x="11103" y="10958"/>
                    <a:pt x="11104" y="10968"/>
                  </a:cubicBezTo>
                  <a:cubicBezTo>
                    <a:pt x="11122" y="11056"/>
                    <a:pt x="11091" y="11146"/>
                    <a:pt x="11116" y="11235"/>
                  </a:cubicBezTo>
                  <a:cubicBezTo>
                    <a:pt x="11131" y="11291"/>
                    <a:pt x="11166" y="11345"/>
                    <a:pt x="11208" y="11385"/>
                  </a:cubicBezTo>
                  <a:cubicBezTo>
                    <a:pt x="11296" y="11470"/>
                    <a:pt x="11421" y="11504"/>
                    <a:pt x="11538" y="11510"/>
                  </a:cubicBezTo>
                  <a:cubicBezTo>
                    <a:pt x="11549" y="11511"/>
                    <a:pt x="11560" y="11511"/>
                    <a:pt x="11571" y="11511"/>
                  </a:cubicBezTo>
                  <a:cubicBezTo>
                    <a:pt x="11631" y="11511"/>
                    <a:pt x="11690" y="11502"/>
                    <a:pt x="11750" y="11494"/>
                  </a:cubicBezTo>
                  <a:cubicBezTo>
                    <a:pt x="11795" y="11488"/>
                    <a:pt x="11883" y="11469"/>
                    <a:pt x="11957" y="11469"/>
                  </a:cubicBezTo>
                  <a:cubicBezTo>
                    <a:pt x="12001" y="11469"/>
                    <a:pt x="12040" y="11476"/>
                    <a:pt x="12062" y="11496"/>
                  </a:cubicBezTo>
                  <a:cubicBezTo>
                    <a:pt x="12067" y="11499"/>
                    <a:pt x="12069" y="11503"/>
                    <a:pt x="12070" y="11506"/>
                  </a:cubicBezTo>
                  <a:cubicBezTo>
                    <a:pt x="12072" y="11508"/>
                    <a:pt x="12073" y="11510"/>
                    <a:pt x="12073" y="11513"/>
                  </a:cubicBezTo>
                  <a:cubicBezTo>
                    <a:pt x="12074" y="11515"/>
                    <a:pt x="12074" y="11516"/>
                    <a:pt x="12074" y="11519"/>
                  </a:cubicBezTo>
                  <a:cubicBezTo>
                    <a:pt x="12075" y="11524"/>
                    <a:pt x="12075" y="11526"/>
                    <a:pt x="12075" y="11530"/>
                  </a:cubicBezTo>
                  <a:cubicBezTo>
                    <a:pt x="12075" y="11546"/>
                    <a:pt x="12072" y="11562"/>
                    <a:pt x="12065" y="11581"/>
                  </a:cubicBezTo>
                  <a:cubicBezTo>
                    <a:pt x="12059" y="11599"/>
                    <a:pt x="12052" y="11617"/>
                    <a:pt x="12047" y="11634"/>
                  </a:cubicBezTo>
                  <a:cubicBezTo>
                    <a:pt x="12043" y="11646"/>
                    <a:pt x="12041" y="11655"/>
                    <a:pt x="12039" y="11665"/>
                  </a:cubicBezTo>
                  <a:cubicBezTo>
                    <a:pt x="12028" y="11728"/>
                    <a:pt x="12039" y="11789"/>
                    <a:pt x="12075" y="11842"/>
                  </a:cubicBezTo>
                  <a:cubicBezTo>
                    <a:pt x="12082" y="11853"/>
                    <a:pt x="12091" y="11862"/>
                    <a:pt x="12099" y="11870"/>
                  </a:cubicBezTo>
                  <a:cubicBezTo>
                    <a:pt x="12106" y="11879"/>
                    <a:pt x="12115" y="11888"/>
                    <a:pt x="12125" y="11895"/>
                  </a:cubicBezTo>
                  <a:cubicBezTo>
                    <a:pt x="12131" y="11901"/>
                    <a:pt x="12141" y="11906"/>
                    <a:pt x="12148" y="11912"/>
                  </a:cubicBezTo>
                  <a:cubicBezTo>
                    <a:pt x="12153" y="11916"/>
                    <a:pt x="12160" y="11919"/>
                    <a:pt x="12167" y="11923"/>
                  </a:cubicBezTo>
                  <a:cubicBezTo>
                    <a:pt x="12192" y="11937"/>
                    <a:pt x="12219" y="11949"/>
                    <a:pt x="12246" y="11958"/>
                  </a:cubicBezTo>
                  <a:cubicBezTo>
                    <a:pt x="12257" y="11963"/>
                    <a:pt x="12271" y="11967"/>
                    <a:pt x="12282" y="11971"/>
                  </a:cubicBezTo>
                  <a:cubicBezTo>
                    <a:pt x="12330" y="11987"/>
                    <a:pt x="12380" y="11999"/>
                    <a:pt x="12424" y="12010"/>
                  </a:cubicBezTo>
                  <a:cubicBezTo>
                    <a:pt x="12496" y="12029"/>
                    <a:pt x="12568" y="12045"/>
                    <a:pt x="12640" y="12062"/>
                  </a:cubicBezTo>
                  <a:cubicBezTo>
                    <a:pt x="12688" y="12072"/>
                    <a:pt x="12736" y="12084"/>
                    <a:pt x="12785" y="12096"/>
                  </a:cubicBezTo>
                  <a:cubicBezTo>
                    <a:pt x="12804" y="12100"/>
                    <a:pt x="12824" y="12105"/>
                    <a:pt x="12844" y="12110"/>
                  </a:cubicBezTo>
                  <a:cubicBezTo>
                    <a:pt x="12861" y="12114"/>
                    <a:pt x="12879" y="12119"/>
                    <a:pt x="12896" y="12124"/>
                  </a:cubicBezTo>
                  <a:cubicBezTo>
                    <a:pt x="12931" y="12133"/>
                    <a:pt x="12965" y="12141"/>
                    <a:pt x="13000" y="12154"/>
                  </a:cubicBezTo>
                  <a:cubicBezTo>
                    <a:pt x="13006" y="12155"/>
                    <a:pt x="13011" y="12157"/>
                    <a:pt x="13017" y="12159"/>
                  </a:cubicBezTo>
                  <a:cubicBezTo>
                    <a:pt x="13042" y="12166"/>
                    <a:pt x="13067" y="12176"/>
                    <a:pt x="13092" y="12185"/>
                  </a:cubicBezTo>
                  <a:cubicBezTo>
                    <a:pt x="13122" y="12195"/>
                    <a:pt x="13152" y="12207"/>
                    <a:pt x="13182" y="12219"/>
                  </a:cubicBezTo>
                  <a:cubicBezTo>
                    <a:pt x="13205" y="12230"/>
                    <a:pt x="13228" y="12240"/>
                    <a:pt x="13250" y="12251"/>
                  </a:cubicBezTo>
                  <a:cubicBezTo>
                    <a:pt x="13332" y="12291"/>
                    <a:pt x="13407" y="12341"/>
                    <a:pt x="13475" y="12401"/>
                  </a:cubicBezTo>
                  <a:cubicBezTo>
                    <a:pt x="13630" y="12661"/>
                    <a:pt x="14054" y="12661"/>
                    <a:pt x="14317" y="12721"/>
                  </a:cubicBezTo>
                  <a:cubicBezTo>
                    <a:pt x="14321" y="12722"/>
                    <a:pt x="14327" y="12722"/>
                    <a:pt x="14330" y="12724"/>
                  </a:cubicBezTo>
                  <a:cubicBezTo>
                    <a:pt x="14345" y="12729"/>
                    <a:pt x="14361" y="12733"/>
                    <a:pt x="14374" y="12738"/>
                  </a:cubicBezTo>
                  <a:cubicBezTo>
                    <a:pt x="14386" y="12742"/>
                    <a:pt x="14395" y="12745"/>
                    <a:pt x="14406" y="12750"/>
                  </a:cubicBezTo>
                  <a:cubicBezTo>
                    <a:pt x="14411" y="12753"/>
                    <a:pt x="14416" y="12755"/>
                    <a:pt x="14421" y="12758"/>
                  </a:cubicBezTo>
                  <a:cubicBezTo>
                    <a:pt x="14441" y="12768"/>
                    <a:pt x="14459" y="12779"/>
                    <a:pt x="14474" y="12792"/>
                  </a:cubicBezTo>
                  <a:cubicBezTo>
                    <a:pt x="14476" y="12794"/>
                    <a:pt x="14479" y="12795"/>
                    <a:pt x="14480" y="12796"/>
                  </a:cubicBezTo>
                  <a:cubicBezTo>
                    <a:pt x="14490" y="12805"/>
                    <a:pt x="14501" y="12813"/>
                    <a:pt x="14510" y="12823"/>
                  </a:cubicBezTo>
                  <a:cubicBezTo>
                    <a:pt x="14557" y="12873"/>
                    <a:pt x="14589" y="12936"/>
                    <a:pt x="14619" y="13008"/>
                  </a:cubicBezTo>
                  <a:cubicBezTo>
                    <a:pt x="14625" y="13021"/>
                    <a:pt x="14632" y="13036"/>
                    <a:pt x="14637" y="13051"/>
                  </a:cubicBezTo>
                  <a:lnTo>
                    <a:pt x="14656" y="13097"/>
                  </a:lnTo>
                  <a:cubicBezTo>
                    <a:pt x="14714" y="13244"/>
                    <a:pt x="14791" y="13383"/>
                    <a:pt x="14939" y="13456"/>
                  </a:cubicBezTo>
                  <a:cubicBezTo>
                    <a:pt x="14957" y="13463"/>
                    <a:pt x="14973" y="13471"/>
                    <a:pt x="14991" y="13477"/>
                  </a:cubicBezTo>
                  <a:cubicBezTo>
                    <a:pt x="15009" y="13484"/>
                    <a:pt x="15026" y="13490"/>
                    <a:pt x="15043" y="13495"/>
                  </a:cubicBezTo>
                  <a:cubicBezTo>
                    <a:pt x="15062" y="13500"/>
                    <a:pt x="15079" y="13506"/>
                    <a:pt x="15097" y="13509"/>
                  </a:cubicBezTo>
                  <a:cubicBezTo>
                    <a:pt x="15115" y="13511"/>
                    <a:pt x="15134" y="13515"/>
                    <a:pt x="15151" y="13519"/>
                  </a:cubicBezTo>
                  <a:cubicBezTo>
                    <a:pt x="15165" y="13520"/>
                    <a:pt x="15176" y="13523"/>
                    <a:pt x="15188" y="13523"/>
                  </a:cubicBezTo>
                  <a:cubicBezTo>
                    <a:pt x="15205" y="13524"/>
                    <a:pt x="15223" y="13526"/>
                    <a:pt x="15240" y="13526"/>
                  </a:cubicBezTo>
                  <a:cubicBezTo>
                    <a:pt x="15280" y="13528"/>
                    <a:pt x="15317" y="13529"/>
                    <a:pt x="15354" y="13529"/>
                  </a:cubicBezTo>
                  <a:cubicBezTo>
                    <a:pt x="15390" y="13529"/>
                    <a:pt x="15425" y="13528"/>
                    <a:pt x="15459" y="13528"/>
                  </a:cubicBezTo>
                  <a:cubicBezTo>
                    <a:pt x="15488" y="13528"/>
                    <a:pt x="15518" y="13527"/>
                    <a:pt x="15549" y="13527"/>
                  </a:cubicBezTo>
                  <a:cubicBezTo>
                    <a:pt x="15671" y="13527"/>
                    <a:pt x="15800" y="13539"/>
                    <a:pt x="15899" y="13612"/>
                  </a:cubicBezTo>
                  <a:cubicBezTo>
                    <a:pt x="16048" y="13718"/>
                    <a:pt x="15974" y="13942"/>
                    <a:pt x="16079" y="14082"/>
                  </a:cubicBezTo>
                  <a:cubicBezTo>
                    <a:pt x="16114" y="14128"/>
                    <a:pt x="16156" y="14165"/>
                    <a:pt x="16204" y="14192"/>
                  </a:cubicBezTo>
                  <a:cubicBezTo>
                    <a:pt x="16214" y="14197"/>
                    <a:pt x="16223" y="14202"/>
                    <a:pt x="16232" y="14206"/>
                  </a:cubicBezTo>
                  <a:cubicBezTo>
                    <a:pt x="16241" y="14212"/>
                    <a:pt x="16250" y="14216"/>
                    <a:pt x="16261" y="14219"/>
                  </a:cubicBezTo>
                  <a:cubicBezTo>
                    <a:pt x="16291" y="14232"/>
                    <a:pt x="16321" y="14243"/>
                    <a:pt x="16352" y="14249"/>
                  </a:cubicBezTo>
                  <a:cubicBezTo>
                    <a:pt x="16363" y="14252"/>
                    <a:pt x="16370" y="14253"/>
                    <a:pt x="16380" y="14255"/>
                  </a:cubicBezTo>
                  <a:cubicBezTo>
                    <a:pt x="16390" y="14257"/>
                    <a:pt x="16399" y="14260"/>
                    <a:pt x="16407" y="14260"/>
                  </a:cubicBezTo>
                  <a:cubicBezTo>
                    <a:pt x="16418" y="14263"/>
                    <a:pt x="16430" y="14264"/>
                    <a:pt x="16442" y="14264"/>
                  </a:cubicBezTo>
                  <a:cubicBezTo>
                    <a:pt x="16452" y="14265"/>
                    <a:pt x="16463" y="14266"/>
                    <a:pt x="16474" y="14268"/>
                  </a:cubicBezTo>
                  <a:cubicBezTo>
                    <a:pt x="16486" y="14269"/>
                    <a:pt x="16498" y="14269"/>
                    <a:pt x="16509" y="14269"/>
                  </a:cubicBezTo>
                  <a:cubicBezTo>
                    <a:pt x="16673" y="14269"/>
                    <a:pt x="16835" y="14205"/>
                    <a:pt x="16997" y="14205"/>
                  </a:cubicBezTo>
                  <a:cubicBezTo>
                    <a:pt x="17029" y="14205"/>
                    <a:pt x="17060" y="14207"/>
                    <a:pt x="17092" y="14213"/>
                  </a:cubicBezTo>
                  <a:cubicBezTo>
                    <a:pt x="17157" y="14224"/>
                    <a:pt x="17238" y="14254"/>
                    <a:pt x="17277" y="14316"/>
                  </a:cubicBezTo>
                  <a:cubicBezTo>
                    <a:pt x="17284" y="14326"/>
                    <a:pt x="17291" y="14339"/>
                    <a:pt x="17293" y="14351"/>
                  </a:cubicBezTo>
                  <a:cubicBezTo>
                    <a:pt x="17296" y="14357"/>
                    <a:pt x="17297" y="14364"/>
                    <a:pt x="17298" y="14369"/>
                  </a:cubicBezTo>
                  <a:cubicBezTo>
                    <a:pt x="17302" y="14385"/>
                    <a:pt x="17305" y="14401"/>
                    <a:pt x="17305" y="14420"/>
                  </a:cubicBezTo>
                  <a:cubicBezTo>
                    <a:pt x="17306" y="14426"/>
                    <a:pt x="17306" y="14435"/>
                    <a:pt x="17306" y="14441"/>
                  </a:cubicBezTo>
                  <a:cubicBezTo>
                    <a:pt x="17307" y="14456"/>
                    <a:pt x="17307" y="14471"/>
                    <a:pt x="17307" y="14487"/>
                  </a:cubicBezTo>
                  <a:cubicBezTo>
                    <a:pt x="17307" y="14507"/>
                    <a:pt x="17307" y="14526"/>
                    <a:pt x="17308" y="14545"/>
                  </a:cubicBezTo>
                  <a:cubicBezTo>
                    <a:pt x="17308" y="14551"/>
                    <a:pt x="17308" y="14557"/>
                    <a:pt x="17310" y="14563"/>
                  </a:cubicBezTo>
                  <a:cubicBezTo>
                    <a:pt x="17317" y="14634"/>
                    <a:pt x="17337" y="14696"/>
                    <a:pt x="17373" y="14745"/>
                  </a:cubicBezTo>
                  <a:cubicBezTo>
                    <a:pt x="17379" y="14753"/>
                    <a:pt x="17385" y="14760"/>
                    <a:pt x="17391" y="14770"/>
                  </a:cubicBezTo>
                  <a:cubicBezTo>
                    <a:pt x="17397" y="14776"/>
                    <a:pt x="17404" y="14784"/>
                    <a:pt x="17411" y="14791"/>
                  </a:cubicBezTo>
                  <a:cubicBezTo>
                    <a:pt x="17425" y="14804"/>
                    <a:pt x="17437" y="14815"/>
                    <a:pt x="17452" y="14825"/>
                  </a:cubicBezTo>
                  <a:lnTo>
                    <a:pt x="17453" y="14825"/>
                  </a:lnTo>
                  <a:cubicBezTo>
                    <a:pt x="17467" y="14833"/>
                    <a:pt x="17478" y="14842"/>
                    <a:pt x="17493" y="14849"/>
                  </a:cubicBezTo>
                  <a:cubicBezTo>
                    <a:pt x="17496" y="14852"/>
                    <a:pt x="17501" y="14854"/>
                    <a:pt x="17506" y="14856"/>
                  </a:cubicBezTo>
                  <a:cubicBezTo>
                    <a:pt x="17520" y="14863"/>
                    <a:pt x="17534" y="14869"/>
                    <a:pt x="17548" y="14873"/>
                  </a:cubicBezTo>
                  <a:cubicBezTo>
                    <a:pt x="17553" y="14874"/>
                    <a:pt x="17558" y="14877"/>
                    <a:pt x="17563" y="14877"/>
                  </a:cubicBezTo>
                  <a:cubicBezTo>
                    <a:pt x="17579" y="14882"/>
                    <a:pt x="17595" y="14885"/>
                    <a:pt x="17610" y="14889"/>
                  </a:cubicBezTo>
                  <a:cubicBezTo>
                    <a:pt x="17783" y="14918"/>
                    <a:pt x="17961" y="14929"/>
                    <a:pt x="18138" y="14929"/>
                  </a:cubicBezTo>
                  <a:cubicBezTo>
                    <a:pt x="18178" y="14929"/>
                    <a:pt x="18218" y="14928"/>
                    <a:pt x="18258" y="14927"/>
                  </a:cubicBezTo>
                  <a:cubicBezTo>
                    <a:pt x="18279" y="14926"/>
                    <a:pt x="18302" y="14926"/>
                    <a:pt x="18328" y="14925"/>
                  </a:cubicBezTo>
                  <a:cubicBezTo>
                    <a:pt x="18355" y="14924"/>
                    <a:pt x="18383" y="14923"/>
                    <a:pt x="18412" y="14923"/>
                  </a:cubicBezTo>
                  <a:cubicBezTo>
                    <a:pt x="18425" y="14923"/>
                    <a:pt x="18438" y="14923"/>
                    <a:pt x="18451" y="14924"/>
                  </a:cubicBezTo>
                  <a:cubicBezTo>
                    <a:pt x="18461" y="14925"/>
                    <a:pt x="18472" y="14925"/>
                    <a:pt x="18480" y="14925"/>
                  </a:cubicBezTo>
                  <a:cubicBezTo>
                    <a:pt x="18488" y="14926"/>
                    <a:pt x="18495" y="14926"/>
                    <a:pt x="18505" y="14927"/>
                  </a:cubicBezTo>
                  <a:cubicBezTo>
                    <a:pt x="18526" y="14930"/>
                    <a:pt x="18550" y="14934"/>
                    <a:pt x="18568" y="14940"/>
                  </a:cubicBezTo>
                  <a:cubicBezTo>
                    <a:pt x="18576" y="14941"/>
                    <a:pt x="18583" y="14943"/>
                    <a:pt x="18589" y="14946"/>
                  </a:cubicBezTo>
                  <a:cubicBezTo>
                    <a:pt x="18612" y="14952"/>
                    <a:pt x="18634" y="14961"/>
                    <a:pt x="18652" y="14973"/>
                  </a:cubicBezTo>
                  <a:cubicBezTo>
                    <a:pt x="18661" y="14978"/>
                    <a:pt x="18669" y="14983"/>
                    <a:pt x="18677" y="14992"/>
                  </a:cubicBezTo>
                  <a:cubicBezTo>
                    <a:pt x="18683" y="14995"/>
                    <a:pt x="18688" y="15002"/>
                    <a:pt x="18692" y="15007"/>
                  </a:cubicBezTo>
                  <a:cubicBezTo>
                    <a:pt x="18706" y="15020"/>
                    <a:pt x="18716" y="15034"/>
                    <a:pt x="18725" y="15050"/>
                  </a:cubicBezTo>
                  <a:cubicBezTo>
                    <a:pt x="18806" y="15198"/>
                    <a:pt x="18732" y="15399"/>
                    <a:pt x="18795" y="15559"/>
                  </a:cubicBezTo>
                  <a:cubicBezTo>
                    <a:pt x="18831" y="15645"/>
                    <a:pt x="18884" y="15706"/>
                    <a:pt x="18949" y="15749"/>
                  </a:cubicBezTo>
                  <a:cubicBezTo>
                    <a:pt x="18977" y="15768"/>
                    <a:pt x="19008" y="15781"/>
                    <a:pt x="19039" y="15794"/>
                  </a:cubicBezTo>
                  <a:cubicBezTo>
                    <a:pt x="19056" y="15800"/>
                    <a:pt x="19074" y="15806"/>
                    <a:pt x="19091" y="15810"/>
                  </a:cubicBezTo>
                  <a:cubicBezTo>
                    <a:pt x="19112" y="15815"/>
                    <a:pt x="19133" y="15821"/>
                    <a:pt x="19155" y="15825"/>
                  </a:cubicBezTo>
                  <a:cubicBezTo>
                    <a:pt x="19170" y="15827"/>
                    <a:pt x="19185" y="15828"/>
                    <a:pt x="19202" y="15831"/>
                  </a:cubicBezTo>
                  <a:cubicBezTo>
                    <a:pt x="19219" y="15833"/>
                    <a:pt x="19237" y="15835"/>
                    <a:pt x="19255" y="15836"/>
                  </a:cubicBezTo>
                  <a:lnTo>
                    <a:pt x="19260" y="15836"/>
                  </a:lnTo>
                  <a:cubicBezTo>
                    <a:pt x="19287" y="15838"/>
                    <a:pt x="19315" y="15839"/>
                    <a:pt x="19342" y="15839"/>
                  </a:cubicBezTo>
                  <a:cubicBezTo>
                    <a:pt x="19401" y="15839"/>
                    <a:pt x="19459" y="15835"/>
                    <a:pt x="19515" y="15831"/>
                  </a:cubicBezTo>
                  <a:cubicBezTo>
                    <a:pt x="19534" y="15830"/>
                    <a:pt x="19553" y="15827"/>
                    <a:pt x="19571" y="15826"/>
                  </a:cubicBezTo>
                  <a:cubicBezTo>
                    <a:pt x="19626" y="15820"/>
                    <a:pt x="19685" y="15815"/>
                    <a:pt x="19743" y="15815"/>
                  </a:cubicBezTo>
                  <a:cubicBezTo>
                    <a:pt x="19877" y="15815"/>
                    <a:pt x="20009" y="15844"/>
                    <a:pt x="20087" y="15965"/>
                  </a:cubicBezTo>
                  <a:cubicBezTo>
                    <a:pt x="20114" y="16009"/>
                    <a:pt x="20136" y="16056"/>
                    <a:pt x="20162" y="16101"/>
                  </a:cubicBezTo>
                  <a:cubicBezTo>
                    <a:pt x="20170" y="16114"/>
                    <a:pt x="20177" y="16128"/>
                    <a:pt x="20188" y="16142"/>
                  </a:cubicBezTo>
                  <a:cubicBezTo>
                    <a:pt x="20192" y="16149"/>
                    <a:pt x="20197" y="16155"/>
                    <a:pt x="20202" y="16160"/>
                  </a:cubicBezTo>
                  <a:cubicBezTo>
                    <a:pt x="20212" y="16172"/>
                    <a:pt x="20222" y="16182"/>
                    <a:pt x="20233" y="16192"/>
                  </a:cubicBezTo>
                  <a:cubicBezTo>
                    <a:pt x="20249" y="16208"/>
                    <a:pt x="20268" y="16223"/>
                    <a:pt x="20289" y="16234"/>
                  </a:cubicBezTo>
                  <a:cubicBezTo>
                    <a:pt x="20301" y="16241"/>
                    <a:pt x="20313" y="16249"/>
                    <a:pt x="20326" y="16254"/>
                  </a:cubicBezTo>
                  <a:cubicBezTo>
                    <a:pt x="20333" y="16258"/>
                    <a:pt x="20339" y="16260"/>
                    <a:pt x="20344" y="16263"/>
                  </a:cubicBezTo>
                  <a:cubicBezTo>
                    <a:pt x="20358" y="16269"/>
                    <a:pt x="20372" y="16274"/>
                    <a:pt x="20386" y="16278"/>
                  </a:cubicBezTo>
                  <a:lnTo>
                    <a:pt x="20388" y="16279"/>
                  </a:lnTo>
                  <a:cubicBezTo>
                    <a:pt x="20401" y="16283"/>
                    <a:pt x="20417" y="16286"/>
                    <a:pt x="20432" y="16290"/>
                  </a:cubicBezTo>
                  <a:cubicBezTo>
                    <a:pt x="20451" y="16295"/>
                    <a:pt x="20471" y="16297"/>
                    <a:pt x="20490" y="16301"/>
                  </a:cubicBezTo>
                  <a:cubicBezTo>
                    <a:pt x="20541" y="16307"/>
                    <a:pt x="20593" y="16307"/>
                    <a:pt x="20645" y="16307"/>
                  </a:cubicBezTo>
                  <a:cubicBezTo>
                    <a:pt x="20652" y="16307"/>
                    <a:pt x="20660" y="16307"/>
                    <a:pt x="20667" y="16307"/>
                  </a:cubicBezTo>
                  <a:cubicBezTo>
                    <a:pt x="20794" y="16307"/>
                    <a:pt x="20920" y="16310"/>
                    <a:pt x="21028" y="16393"/>
                  </a:cubicBezTo>
                  <a:cubicBezTo>
                    <a:pt x="21169" y="16503"/>
                    <a:pt x="21238" y="16687"/>
                    <a:pt x="21180" y="16857"/>
                  </a:cubicBezTo>
                  <a:cubicBezTo>
                    <a:pt x="21179" y="16863"/>
                    <a:pt x="21177" y="16868"/>
                    <a:pt x="21176" y="16874"/>
                  </a:cubicBezTo>
                  <a:cubicBezTo>
                    <a:pt x="21161" y="16873"/>
                    <a:pt x="21145" y="16873"/>
                    <a:pt x="21129" y="16871"/>
                  </a:cubicBezTo>
                  <a:cubicBezTo>
                    <a:pt x="21117" y="16871"/>
                    <a:pt x="21104" y="16871"/>
                    <a:pt x="21091" y="16871"/>
                  </a:cubicBezTo>
                  <a:cubicBezTo>
                    <a:pt x="20826" y="16871"/>
                    <a:pt x="20557" y="16943"/>
                    <a:pt x="20333" y="17083"/>
                  </a:cubicBezTo>
                  <a:cubicBezTo>
                    <a:pt x="20286" y="17113"/>
                    <a:pt x="20242" y="17147"/>
                    <a:pt x="20197" y="17180"/>
                  </a:cubicBezTo>
                  <a:cubicBezTo>
                    <a:pt x="20151" y="17213"/>
                    <a:pt x="20111" y="17223"/>
                    <a:pt x="20069" y="17223"/>
                  </a:cubicBezTo>
                  <a:cubicBezTo>
                    <a:pt x="20033" y="17223"/>
                    <a:pt x="19996" y="17216"/>
                    <a:pt x="19954" y="17210"/>
                  </a:cubicBezTo>
                  <a:cubicBezTo>
                    <a:pt x="19891" y="17201"/>
                    <a:pt x="19827" y="17196"/>
                    <a:pt x="19763" y="17196"/>
                  </a:cubicBezTo>
                  <a:cubicBezTo>
                    <a:pt x="19756" y="17196"/>
                    <a:pt x="19749" y="17196"/>
                    <a:pt x="19742" y="17196"/>
                  </a:cubicBezTo>
                  <a:cubicBezTo>
                    <a:pt x="19740" y="17137"/>
                    <a:pt x="19737" y="17077"/>
                    <a:pt x="19732" y="17017"/>
                  </a:cubicBezTo>
                  <a:cubicBezTo>
                    <a:pt x="19730" y="16996"/>
                    <a:pt x="19728" y="16976"/>
                    <a:pt x="19724" y="16953"/>
                  </a:cubicBezTo>
                  <a:cubicBezTo>
                    <a:pt x="19722" y="16926"/>
                    <a:pt x="19718" y="16900"/>
                    <a:pt x="19714" y="16873"/>
                  </a:cubicBezTo>
                  <a:cubicBezTo>
                    <a:pt x="19714" y="16868"/>
                    <a:pt x="19713" y="16863"/>
                    <a:pt x="19713" y="16859"/>
                  </a:cubicBezTo>
                  <a:cubicBezTo>
                    <a:pt x="19711" y="16838"/>
                    <a:pt x="19707" y="16817"/>
                    <a:pt x="19703" y="16799"/>
                  </a:cubicBezTo>
                  <a:cubicBezTo>
                    <a:pt x="19698" y="16778"/>
                    <a:pt x="19695" y="16755"/>
                    <a:pt x="19690" y="16734"/>
                  </a:cubicBezTo>
                  <a:cubicBezTo>
                    <a:pt x="19687" y="16720"/>
                    <a:pt x="19683" y="16706"/>
                    <a:pt x="19680" y="16691"/>
                  </a:cubicBezTo>
                  <a:cubicBezTo>
                    <a:pt x="19678" y="16684"/>
                    <a:pt x="19675" y="16676"/>
                    <a:pt x="19672" y="16666"/>
                  </a:cubicBezTo>
                  <a:cubicBezTo>
                    <a:pt x="19667" y="16649"/>
                    <a:pt x="19662" y="16630"/>
                    <a:pt x="19656" y="16611"/>
                  </a:cubicBezTo>
                  <a:cubicBezTo>
                    <a:pt x="19652" y="16596"/>
                    <a:pt x="19646" y="16581"/>
                    <a:pt x="19641" y="16566"/>
                  </a:cubicBezTo>
                  <a:cubicBezTo>
                    <a:pt x="19562" y="16346"/>
                    <a:pt x="19407" y="16177"/>
                    <a:pt x="19234" y="16025"/>
                  </a:cubicBezTo>
                  <a:cubicBezTo>
                    <a:pt x="19211" y="16004"/>
                    <a:pt x="19187" y="15983"/>
                    <a:pt x="19162" y="15963"/>
                  </a:cubicBezTo>
                  <a:cubicBezTo>
                    <a:pt x="19110" y="15920"/>
                    <a:pt x="19056" y="15877"/>
                    <a:pt x="19001" y="15836"/>
                  </a:cubicBezTo>
                  <a:cubicBezTo>
                    <a:pt x="18977" y="15818"/>
                    <a:pt x="18951" y="15800"/>
                    <a:pt x="18925" y="15781"/>
                  </a:cubicBezTo>
                  <a:cubicBezTo>
                    <a:pt x="18837" y="15721"/>
                    <a:pt x="18748" y="15666"/>
                    <a:pt x="18655" y="15617"/>
                  </a:cubicBezTo>
                  <a:cubicBezTo>
                    <a:pt x="18593" y="15583"/>
                    <a:pt x="18531" y="15555"/>
                    <a:pt x="18468" y="15531"/>
                  </a:cubicBezTo>
                  <a:cubicBezTo>
                    <a:pt x="18446" y="15523"/>
                    <a:pt x="18422" y="15513"/>
                    <a:pt x="18397" y="15507"/>
                  </a:cubicBezTo>
                  <a:cubicBezTo>
                    <a:pt x="18368" y="15497"/>
                    <a:pt x="18338" y="15488"/>
                    <a:pt x="18310" y="15479"/>
                  </a:cubicBezTo>
                  <a:cubicBezTo>
                    <a:pt x="18271" y="15468"/>
                    <a:pt x="18232" y="15458"/>
                    <a:pt x="18192" y="15450"/>
                  </a:cubicBezTo>
                  <a:cubicBezTo>
                    <a:pt x="18172" y="15446"/>
                    <a:pt x="18152" y="15441"/>
                    <a:pt x="18133" y="15436"/>
                  </a:cubicBezTo>
                  <a:cubicBezTo>
                    <a:pt x="18113" y="15432"/>
                    <a:pt x="18092" y="15429"/>
                    <a:pt x="18072" y="15425"/>
                  </a:cubicBezTo>
                  <a:cubicBezTo>
                    <a:pt x="18046" y="15421"/>
                    <a:pt x="18020" y="15416"/>
                    <a:pt x="17994" y="15411"/>
                  </a:cubicBezTo>
                  <a:cubicBezTo>
                    <a:pt x="17779" y="15379"/>
                    <a:pt x="17547" y="15363"/>
                    <a:pt x="17360" y="15242"/>
                  </a:cubicBezTo>
                  <a:cubicBezTo>
                    <a:pt x="17347" y="15231"/>
                    <a:pt x="17332" y="15222"/>
                    <a:pt x="17319" y="15211"/>
                  </a:cubicBezTo>
                  <a:cubicBezTo>
                    <a:pt x="17274" y="15176"/>
                    <a:pt x="17233" y="15135"/>
                    <a:pt x="17196" y="15094"/>
                  </a:cubicBezTo>
                  <a:cubicBezTo>
                    <a:pt x="17141" y="15035"/>
                    <a:pt x="17092" y="14974"/>
                    <a:pt x="17034" y="14919"/>
                  </a:cubicBezTo>
                  <a:cubicBezTo>
                    <a:pt x="16995" y="14879"/>
                    <a:pt x="16954" y="14843"/>
                    <a:pt x="16907" y="14813"/>
                  </a:cubicBezTo>
                  <a:cubicBezTo>
                    <a:pt x="16708" y="14684"/>
                    <a:pt x="16467" y="14712"/>
                    <a:pt x="16241" y="14692"/>
                  </a:cubicBezTo>
                  <a:cubicBezTo>
                    <a:pt x="16222" y="14691"/>
                    <a:pt x="16201" y="14688"/>
                    <a:pt x="16181" y="14685"/>
                  </a:cubicBezTo>
                  <a:cubicBezTo>
                    <a:pt x="16163" y="14684"/>
                    <a:pt x="16144" y="14681"/>
                    <a:pt x="16125" y="14676"/>
                  </a:cubicBezTo>
                  <a:cubicBezTo>
                    <a:pt x="16108" y="14675"/>
                    <a:pt x="16092" y="14671"/>
                    <a:pt x="16076" y="14667"/>
                  </a:cubicBezTo>
                  <a:cubicBezTo>
                    <a:pt x="16063" y="14666"/>
                    <a:pt x="16051" y="14664"/>
                    <a:pt x="16040" y="14659"/>
                  </a:cubicBezTo>
                  <a:cubicBezTo>
                    <a:pt x="16019" y="14655"/>
                    <a:pt x="15998" y="14649"/>
                    <a:pt x="15977" y="14644"/>
                  </a:cubicBezTo>
                  <a:cubicBezTo>
                    <a:pt x="15960" y="14640"/>
                    <a:pt x="15944" y="14634"/>
                    <a:pt x="15927" y="14628"/>
                  </a:cubicBezTo>
                  <a:cubicBezTo>
                    <a:pt x="15911" y="14624"/>
                    <a:pt x="15894" y="14618"/>
                    <a:pt x="15876" y="14612"/>
                  </a:cubicBezTo>
                  <a:cubicBezTo>
                    <a:pt x="15869" y="14608"/>
                    <a:pt x="15861" y="14606"/>
                    <a:pt x="15852" y="14602"/>
                  </a:cubicBezTo>
                  <a:cubicBezTo>
                    <a:pt x="15834" y="14596"/>
                    <a:pt x="15817" y="14589"/>
                    <a:pt x="15800" y="14581"/>
                  </a:cubicBezTo>
                  <a:cubicBezTo>
                    <a:pt x="15792" y="14577"/>
                    <a:pt x="15785" y="14575"/>
                    <a:pt x="15775" y="14571"/>
                  </a:cubicBezTo>
                  <a:cubicBezTo>
                    <a:pt x="15754" y="14562"/>
                    <a:pt x="15734" y="14552"/>
                    <a:pt x="15713" y="14541"/>
                  </a:cubicBezTo>
                  <a:cubicBezTo>
                    <a:pt x="15701" y="14536"/>
                    <a:pt x="15691" y="14529"/>
                    <a:pt x="15678" y="14523"/>
                  </a:cubicBezTo>
                  <a:cubicBezTo>
                    <a:pt x="15630" y="14498"/>
                    <a:pt x="15584" y="14469"/>
                    <a:pt x="15540" y="14438"/>
                  </a:cubicBezTo>
                  <a:cubicBezTo>
                    <a:pt x="15512" y="14420"/>
                    <a:pt x="15488" y="14401"/>
                    <a:pt x="15462" y="14382"/>
                  </a:cubicBezTo>
                  <a:cubicBezTo>
                    <a:pt x="15436" y="14363"/>
                    <a:pt x="15411" y="14343"/>
                    <a:pt x="15386" y="14323"/>
                  </a:cubicBezTo>
                  <a:cubicBezTo>
                    <a:pt x="15340" y="14289"/>
                    <a:pt x="15296" y="14250"/>
                    <a:pt x="15250" y="14217"/>
                  </a:cubicBezTo>
                  <a:cubicBezTo>
                    <a:pt x="15212" y="14187"/>
                    <a:pt x="15172" y="14159"/>
                    <a:pt x="15132" y="14132"/>
                  </a:cubicBezTo>
                  <a:cubicBezTo>
                    <a:pt x="15114" y="14119"/>
                    <a:pt x="15094" y="14107"/>
                    <a:pt x="15076" y="14097"/>
                  </a:cubicBezTo>
                  <a:cubicBezTo>
                    <a:pt x="15074" y="14096"/>
                    <a:pt x="15072" y="14096"/>
                    <a:pt x="15071" y="14094"/>
                  </a:cubicBezTo>
                  <a:cubicBezTo>
                    <a:pt x="15038" y="14075"/>
                    <a:pt x="15006" y="14058"/>
                    <a:pt x="14970" y="14044"/>
                  </a:cubicBezTo>
                  <a:cubicBezTo>
                    <a:pt x="14948" y="14034"/>
                    <a:pt x="14925" y="14024"/>
                    <a:pt x="14900" y="14016"/>
                  </a:cubicBezTo>
                  <a:cubicBezTo>
                    <a:pt x="14890" y="14013"/>
                    <a:pt x="14879" y="14010"/>
                    <a:pt x="14868" y="14005"/>
                  </a:cubicBezTo>
                  <a:cubicBezTo>
                    <a:pt x="14866" y="14004"/>
                    <a:pt x="14864" y="14004"/>
                    <a:pt x="14861" y="14004"/>
                  </a:cubicBezTo>
                  <a:cubicBezTo>
                    <a:pt x="14845" y="14000"/>
                    <a:pt x="14829" y="13995"/>
                    <a:pt x="14813" y="13993"/>
                  </a:cubicBezTo>
                  <a:cubicBezTo>
                    <a:pt x="14795" y="13988"/>
                    <a:pt x="14775" y="13984"/>
                    <a:pt x="14757" y="13983"/>
                  </a:cubicBezTo>
                  <a:cubicBezTo>
                    <a:pt x="14740" y="13979"/>
                    <a:pt x="14722" y="13977"/>
                    <a:pt x="14705" y="13976"/>
                  </a:cubicBezTo>
                  <a:cubicBezTo>
                    <a:pt x="14702" y="13974"/>
                    <a:pt x="14696" y="13974"/>
                    <a:pt x="14692" y="13974"/>
                  </a:cubicBezTo>
                  <a:cubicBezTo>
                    <a:pt x="14671" y="13973"/>
                    <a:pt x="14647" y="13972"/>
                    <a:pt x="14627" y="13972"/>
                  </a:cubicBezTo>
                  <a:cubicBezTo>
                    <a:pt x="14624" y="13972"/>
                    <a:pt x="14621" y="13972"/>
                    <a:pt x="14619" y="13972"/>
                  </a:cubicBezTo>
                  <a:cubicBezTo>
                    <a:pt x="14506" y="13972"/>
                    <a:pt x="14393" y="13995"/>
                    <a:pt x="14287" y="14041"/>
                  </a:cubicBezTo>
                  <a:cubicBezTo>
                    <a:pt x="14286" y="14016"/>
                    <a:pt x="14285" y="13990"/>
                    <a:pt x="14281" y="13966"/>
                  </a:cubicBezTo>
                  <a:cubicBezTo>
                    <a:pt x="14278" y="13941"/>
                    <a:pt x="14275" y="13916"/>
                    <a:pt x="14267" y="13891"/>
                  </a:cubicBezTo>
                  <a:cubicBezTo>
                    <a:pt x="14267" y="13889"/>
                    <a:pt x="14266" y="13886"/>
                    <a:pt x="14266" y="13883"/>
                  </a:cubicBezTo>
                  <a:cubicBezTo>
                    <a:pt x="14262" y="13862"/>
                    <a:pt x="14256" y="13841"/>
                    <a:pt x="14250" y="13820"/>
                  </a:cubicBezTo>
                  <a:cubicBezTo>
                    <a:pt x="14248" y="13812"/>
                    <a:pt x="14245" y="13804"/>
                    <a:pt x="14241" y="13796"/>
                  </a:cubicBezTo>
                  <a:cubicBezTo>
                    <a:pt x="14238" y="13782"/>
                    <a:pt x="14231" y="13768"/>
                    <a:pt x="14226" y="13753"/>
                  </a:cubicBezTo>
                  <a:cubicBezTo>
                    <a:pt x="14222" y="13743"/>
                    <a:pt x="14217" y="13733"/>
                    <a:pt x="14210" y="13721"/>
                  </a:cubicBezTo>
                  <a:cubicBezTo>
                    <a:pt x="14207" y="13709"/>
                    <a:pt x="14200" y="13697"/>
                    <a:pt x="14193" y="13686"/>
                  </a:cubicBezTo>
                  <a:cubicBezTo>
                    <a:pt x="14189" y="13675"/>
                    <a:pt x="14184" y="13667"/>
                    <a:pt x="14178" y="13659"/>
                  </a:cubicBezTo>
                  <a:cubicBezTo>
                    <a:pt x="14171" y="13644"/>
                    <a:pt x="14162" y="13631"/>
                    <a:pt x="14153" y="13617"/>
                  </a:cubicBezTo>
                  <a:cubicBezTo>
                    <a:pt x="14146" y="13608"/>
                    <a:pt x="14141" y="13598"/>
                    <a:pt x="14135" y="13591"/>
                  </a:cubicBezTo>
                  <a:cubicBezTo>
                    <a:pt x="14130" y="13582"/>
                    <a:pt x="14123" y="13572"/>
                    <a:pt x="14115" y="13563"/>
                  </a:cubicBezTo>
                  <a:cubicBezTo>
                    <a:pt x="14105" y="13549"/>
                    <a:pt x="14094" y="13536"/>
                    <a:pt x="14082" y="13521"/>
                  </a:cubicBezTo>
                  <a:cubicBezTo>
                    <a:pt x="14082" y="13520"/>
                    <a:pt x="14080" y="13519"/>
                    <a:pt x="14078" y="13518"/>
                  </a:cubicBezTo>
                  <a:cubicBezTo>
                    <a:pt x="14067" y="13506"/>
                    <a:pt x="14057" y="13494"/>
                    <a:pt x="14046" y="13484"/>
                  </a:cubicBezTo>
                  <a:cubicBezTo>
                    <a:pt x="14025" y="13462"/>
                    <a:pt x="14000" y="13440"/>
                    <a:pt x="13975" y="13421"/>
                  </a:cubicBezTo>
                  <a:cubicBezTo>
                    <a:pt x="13957" y="13406"/>
                    <a:pt x="13936" y="13391"/>
                    <a:pt x="13916" y="13377"/>
                  </a:cubicBezTo>
                  <a:cubicBezTo>
                    <a:pt x="13886" y="13357"/>
                    <a:pt x="13855" y="13338"/>
                    <a:pt x="13824" y="13321"/>
                  </a:cubicBezTo>
                  <a:cubicBezTo>
                    <a:pt x="13823" y="13320"/>
                    <a:pt x="13821" y="13320"/>
                    <a:pt x="13819" y="13318"/>
                  </a:cubicBezTo>
                  <a:cubicBezTo>
                    <a:pt x="13804" y="13311"/>
                    <a:pt x="13790" y="13302"/>
                    <a:pt x="13773" y="13296"/>
                  </a:cubicBezTo>
                  <a:cubicBezTo>
                    <a:pt x="13720" y="13271"/>
                    <a:pt x="13667" y="13252"/>
                    <a:pt x="13613" y="13237"/>
                  </a:cubicBezTo>
                  <a:cubicBezTo>
                    <a:pt x="13594" y="13232"/>
                    <a:pt x="13578" y="13226"/>
                    <a:pt x="13559" y="13222"/>
                  </a:cubicBezTo>
                  <a:cubicBezTo>
                    <a:pt x="13541" y="13218"/>
                    <a:pt x="13523" y="13214"/>
                    <a:pt x="13504" y="13211"/>
                  </a:cubicBezTo>
                  <a:cubicBezTo>
                    <a:pt x="13425" y="13196"/>
                    <a:pt x="13347" y="13188"/>
                    <a:pt x="13269" y="13188"/>
                  </a:cubicBezTo>
                  <a:cubicBezTo>
                    <a:pt x="13246" y="13188"/>
                    <a:pt x="13222" y="13188"/>
                    <a:pt x="13199" y="13190"/>
                  </a:cubicBezTo>
                  <a:cubicBezTo>
                    <a:pt x="13085" y="13197"/>
                    <a:pt x="12971" y="13225"/>
                    <a:pt x="12858" y="13225"/>
                  </a:cubicBezTo>
                  <a:cubicBezTo>
                    <a:pt x="12846" y="13225"/>
                    <a:pt x="12834" y="13225"/>
                    <a:pt x="12822" y="13224"/>
                  </a:cubicBezTo>
                  <a:cubicBezTo>
                    <a:pt x="12820" y="13224"/>
                    <a:pt x="12819" y="13224"/>
                    <a:pt x="12818" y="13223"/>
                  </a:cubicBezTo>
                  <a:cubicBezTo>
                    <a:pt x="12807" y="13223"/>
                    <a:pt x="12797" y="13222"/>
                    <a:pt x="12787" y="13221"/>
                  </a:cubicBezTo>
                  <a:cubicBezTo>
                    <a:pt x="12781" y="13219"/>
                    <a:pt x="12775" y="13219"/>
                    <a:pt x="12770" y="13217"/>
                  </a:cubicBezTo>
                  <a:cubicBezTo>
                    <a:pt x="12747" y="13213"/>
                    <a:pt x="12726" y="13207"/>
                    <a:pt x="12705" y="13197"/>
                  </a:cubicBezTo>
                  <a:cubicBezTo>
                    <a:pt x="12700" y="13196"/>
                    <a:pt x="12694" y="13193"/>
                    <a:pt x="12688" y="13190"/>
                  </a:cubicBezTo>
                  <a:cubicBezTo>
                    <a:pt x="12676" y="13185"/>
                    <a:pt x="12664" y="13176"/>
                    <a:pt x="12651" y="13169"/>
                  </a:cubicBezTo>
                  <a:cubicBezTo>
                    <a:pt x="12639" y="13162"/>
                    <a:pt x="12628" y="13156"/>
                    <a:pt x="12617" y="13146"/>
                  </a:cubicBezTo>
                  <a:cubicBezTo>
                    <a:pt x="12614" y="13145"/>
                    <a:pt x="12612" y="13143"/>
                    <a:pt x="12609" y="13141"/>
                  </a:cubicBezTo>
                  <a:cubicBezTo>
                    <a:pt x="12499" y="13058"/>
                    <a:pt x="12411" y="12930"/>
                    <a:pt x="12312" y="12838"/>
                  </a:cubicBezTo>
                  <a:cubicBezTo>
                    <a:pt x="12277" y="12806"/>
                    <a:pt x="12241" y="12774"/>
                    <a:pt x="12203" y="12745"/>
                  </a:cubicBezTo>
                  <a:cubicBezTo>
                    <a:pt x="12186" y="12731"/>
                    <a:pt x="12168" y="12717"/>
                    <a:pt x="12150" y="12704"/>
                  </a:cubicBezTo>
                  <a:cubicBezTo>
                    <a:pt x="12125" y="12686"/>
                    <a:pt x="12101" y="12669"/>
                    <a:pt x="12077" y="12652"/>
                  </a:cubicBezTo>
                  <a:cubicBezTo>
                    <a:pt x="12061" y="12641"/>
                    <a:pt x="12047" y="12631"/>
                    <a:pt x="12031" y="12622"/>
                  </a:cubicBezTo>
                  <a:cubicBezTo>
                    <a:pt x="12018" y="12613"/>
                    <a:pt x="12005" y="12605"/>
                    <a:pt x="11992" y="12597"/>
                  </a:cubicBezTo>
                  <a:cubicBezTo>
                    <a:pt x="11962" y="12579"/>
                    <a:pt x="11931" y="12561"/>
                    <a:pt x="11900" y="12544"/>
                  </a:cubicBezTo>
                  <a:cubicBezTo>
                    <a:pt x="11854" y="12519"/>
                    <a:pt x="11807" y="12496"/>
                    <a:pt x="11760" y="12475"/>
                  </a:cubicBezTo>
                  <a:cubicBezTo>
                    <a:pt x="11741" y="12466"/>
                    <a:pt x="11720" y="12457"/>
                    <a:pt x="11699" y="12448"/>
                  </a:cubicBezTo>
                  <a:cubicBezTo>
                    <a:pt x="11619" y="12415"/>
                    <a:pt x="11537" y="12385"/>
                    <a:pt x="11453" y="12359"/>
                  </a:cubicBezTo>
                  <a:cubicBezTo>
                    <a:pt x="11429" y="12351"/>
                    <a:pt x="11406" y="12343"/>
                    <a:pt x="11381" y="12338"/>
                  </a:cubicBezTo>
                  <a:cubicBezTo>
                    <a:pt x="11371" y="12334"/>
                    <a:pt x="11362" y="12332"/>
                    <a:pt x="11351" y="12329"/>
                  </a:cubicBezTo>
                  <a:cubicBezTo>
                    <a:pt x="11327" y="12322"/>
                    <a:pt x="11304" y="12316"/>
                    <a:pt x="11280" y="12311"/>
                  </a:cubicBezTo>
                  <a:cubicBezTo>
                    <a:pt x="11231" y="12300"/>
                    <a:pt x="11183" y="12289"/>
                    <a:pt x="11136" y="12279"/>
                  </a:cubicBezTo>
                  <a:cubicBezTo>
                    <a:pt x="11031" y="12258"/>
                    <a:pt x="10926" y="12243"/>
                    <a:pt x="10822" y="12232"/>
                  </a:cubicBezTo>
                  <a:cubicBezTo>
                    <a:pt x="10787" y="12228"/>
                    <a:pt x="10746" y="12225"/>
                    <a:pt x="10705" y="12219"/>
                  </a:cubicBezTo>
                  <a:cubicBezTo>
                    <a:pt x="10702" y="12218"/>
                    <a:pt x="10698" y="12218"/>
                    <a:pt x="10694" y="12218"/>
                  </a:cubicBezTo>
                  <a:cubicBezTo>
                    <a:pt x="10682" y="12217"/>
                    <a:pt x="10668" y="12214"/>
                    <a:pt x="10655" y="12212"/>
                  </a:cubicBezTo>
                  <a:cubicBezTo>
                    <a:pt x="10636" y="12208"/>
                    <a:pt x="10616" y="12203"/>
                    <a:pt x="10598" y="12196"/>
                  </a:cubicBezTo>
                  <a:cubicBezTo>
                    <a:pt x="10590" y="12193"/>
                    <a:pt x="10583" y="12191"/>
                    <a:pt x="10574" y="12187"/>
                  </a:cubicBezTo>
                  <a:cubicBezTo>
                    <a:pt x="10573" y="12187"/>
                    <a:pt x="10573" y="12186"/>
                    <a:pt x="10573" y="12186"/>
                  </a:cubicBezTo>
                  <a:cubicBezTo>
                    <a:pt x="10565" y="12182"/>
                    <a:pt x="10558" y="12178"/>
                    <a:pt x="10550" y="12172"/>
                  </a:cubicBezTo>
                  <a:cubicBezTo>
                    <a:pt x="10543" y="12168"/>
                    <a:pt x="10536" y="12164"/>
                    <a:pt x="10529" y="12158"/>
                  </a:cubicBezTo>
                  <a:cubicBezTo>
                    <a:pt x="10522" y="12152"/>
                    <a:pt x="10515" y="12145"/>
                    <a:pt x="10508" y="12140"/>
                  </a:cubicBezTo>
                  <a:cubicBezTo>
                    <a:pt x="10504" y="12136"/>
                    <a:pt x="10500" y="12131"/>
                    <a:pt x="10498" y="12128"/>
                  </a:cubicBezTo>
                  <a:lnTo>
                    <a:pt x="10496" y="12126"/>
                  </a:lnTo>
                  <a:cubicBezTo>
                    <a:pt x="10489" y="12116"/>
                    <a:pt x="10482" y="12108"/>
                    <a:pt x="10477" y="12097"/>
                  </a:cubicBezTo>
                  <a:lnTo>
                    <a:pt x="10475" y="12095"/>
                  </a:lnTo>
                  <a:cubicBezTo>
                    <a:pt x="10470" y="12087"/>
                    <a:pt x="10465" y="12078"/>
                    <a:pt x="10461" y="12067"/>
                  </a:cubicBezTo>
                  <a:cubicBezTo>
                    <a:pt x="10432" y="11999"/>
                    <a:pt x="10422" y="11915"/>
                    <a:pt x="10402" y="11845"/>
                  </a:cubicBezTo>
                  <a:cubicBezTo>
                    <a:pt x="10375" y="11751"/>
                    <a:pt x="10336" y="11659"/>
                    <a:pt x="10286" y="11574"/>
                  </a:cubicBezTo>
                  <a:cubicBezTo>
                    <a:pt x="10185" y="11407"/>
                    <a:pt x="10044" y="11269"/>
                    <a:pt x="9886" y="11156"/>
                  </a:cubicBezTo>
                  <a:cubicBezTo>
                    <a:pt x="9850" y="11131"/>
                    <a:pt x="9813" y="11106"/>
                    <a:pt x="9775" y="11086"/>
                  </a:cubicBezTo>
                  <a:cubicBezTo>
                    <a:pt x="9750" y="11071"/>
                    <a:pt x="9724" y="11056"/>
                    <a:pt x="9697" y="11041"/>
                  </a:cubicBezTo>
                  <a:cubicBezTo>
                    <a:pt x="9683" y="11035"/>
                    <a:pt x="9667" y="11026"/>
                    <a:pt x="9653" y="11021"/>
                  </a:cubicBezTo>
                  <a:cubicBezTo>
                    <a:pt x="9632" y="11010"/>
                    <a:pt x="9611" y="11000"/>
                    <a:pt x="9590" y="10990"/>
                  </a:cubicBezTo>
                  <a:cubicBezTo>
                    <a:pt x="9589" y="10989"/>
                    <a:pt x="9588" y="10989"/>
                    <a:pt x="9587" y="10989"/>
                  </a:cubicBezTo>
                  <a:cubicBezTo>
                    <a:pt x="9585" y="10988"/>
                    <a:pt x="9583" y="10988"/>
                    <a:pt x="9582" y="10988"/>
                  </a:cubicBezTo>
                  <a:cubicBezTo>
                    <a:pt x="9562" y="10979"/>
                    <a:pt x="9542" y="10971"/>
                    <a:pt x="9522" y="10963"/>
                  </a:cubicBezTo>
                  <a:cubicBezTo>
                    <a:pt x="9459" y="10937"/>
                    <a:pt x="9392" y="10915"/>
                    <a:pt x="9327" y="10897"/>
                  </a:cubicBezTo>
                  <a:cubicBezTo>
                    <a:pt x="9128" y="10840"/>
                    <a:pt x="8921" y="10827"/>
                    <a:pt x="8724" y="10771"/>
                  </a:cubicBezTo>
                  <a:cubicBezTo>
                    <a:pt x="8717" y="10770"/>
                    <a:pt x="8710" y="10767"/>
                    <a:pt x="8703" y="10764"/>
                  </a:cubicBezTo>
                  <a:cubicBezTo>
                    <a:pt x="8684" y="10759"/>
                    <a:pt x="8665" y="10752"/>
                    <a:pt x="8647" y="10746"/>
                  </a:cubicBezTo>
                  <a:cubicBezTo>
                    <a:pt x="8608" y="10733"/>
                    <a:pt x="8572" y="10715"/>
                    <a:pt x="8535" y="10697"/>
                  </a:cubicBezTo>
                  <a:cubicBezTo>
                    <a:pt x="8519" y="10687"/>
                    <a:pt x="8504" y="10678"/>
                    <a:pt x="8488" y="10667"/>
                  </a:cubicBezTo>
                  <a:cubicBezTo>
                    <a:pt x="8469" y="10655"/>
                    <a:pt x="8452" y="10641"/>
                    <a:pt x="8434" y="10625"/>
                  </a:cubicBezTo>
                  <a:cubicBezTo>
                    <a:pt x="8349" y="10547"/>
                    <a:pt x="8295" y="10442"/>
                    <a:pt x="8224" y="10350"/>
                  </a:cubicBezTo>
                  <a:cubicBezTo>
                    <a:pt x="8091" y="10183"/>
                    <a:pt x="7906" y="10101"/>
                    <a:pt x="7696" y="10083"/>
                  </a:cubicBezTo>
                  <a:cubicBezTo>
                    <a:pt x="7673" y="10081"/>
                    <a:pt x="7652" y="10080"/>
                    <a:pt x="7630" y="10080"/>
                  </a:cubicBezTo>
                  <a:cubicBezTo>
                    <a:pt x="7611" y="10080"/>
                    <a:pt x="7593" y="10081"/>
                    <a:pt x="7574" y="10082"/>
                  </a:cubicBezTo>
                  <a:cubicBezTo>
                    <a:pt x="7558" y="10082"/>
                    <a:pt x="7543" y="10083"/>
                    <a:pt x="7527" y="10083"/>
                  </a:cubicBezTo>
                  <a:cubicBezTo>
                    <a:pt x="7504" y="10084"/>
                    <a:pt x="7480" y="10087"/>
                    <a:pt x="7457" y="10091"/>
                  </a:cubicBezTo>
                  <a:cubicBezTo>
                    <a:pt x="7449" y="10093"/>
                    <a:pt x="7441" y="10093"/>
                    <a:pt x="7433" y="10095"/>
                  </a:cubicBezTo>
                  <a:cubicBezTo>
                    <a:pt x="7416" y="10098"/>
                    <a:pt x="7398" y="10100"/>
                    <a:pt x="7381" y="10104"/>
                  </a:cubicBezTo>
                  <a:cubicBezTo>
                    <a:pt x="7369" y="10106"/>
                    <a:pt x="7355" y="10110"/>
                    <a:pt x="7343" y="10114"/>
                  </a:cubicBezTo>
                  <a:cubicBezTo>
                    <a:pt x="7271" y="10129"/>
                    <a:pt x="7200" y="10150"/>
                    <a:pt x="7130" y="10172"/>
                  </a:cubicBezTo>
                  <a:lnTo>
                    <a:pt x="7052" y="10199"/>
                  </a:lnTo>
                  <a:cubicBezTo>
                    <a:pt x="6990" y="10220"/>
                    <a:pt x="6927" y="10244"/>
                    <a:pt x="6865" y="10262"/>
                  </a:cubicBezTo>
                  <a:cubicBezTo>
                    <a:pt x="6825" y="10277"/>
                    <a:pt x="6785" y="10291"/>
                    <a:pt x="6745" y="10302"/>
                  </a:cubicBezTo>
                  <a:cubicBezTo>
                    <a:pt x="6725" y="10308"/>
                    <a:pt x="6704" y="10315"/>
                    <a:pt x="6683" y="10319"/>
                  </a:cubicBezTo>
                  <a:cubicBezTo>
                    <a:pt x="6666" y="10325"/>
                    <a:pt x="6645" y="10329"/>
                    <a:pt x="6626" y="10334"/>
                  </a:cubicBezTo>
                  <a:cubicBezTo>
                    <a:pt x="6624" y="10335"/>
                    <a:pt x="6621" y="10335"/>
                    <a:pt x="6619" y="10335"/>
                  </a:cubicBezTo>
                  <a:cubicBezTo>
                    <a:pt x="6562" y="10349"/>
                    <a:pt x="6504" y="10360"/>
                    <a:pt x="6445" y="10366"/>
                  </a:cubicBezTo>
                  <a:cubicBezTo>
                    <a:pt x="6443" y="10368"/>
                    <a:pt x="6439" y="10368"/>
                    <a:pt x="6434" y="10368"/>
                  </a:cubicBezTo>
                  <a:cubicBezTo>
                    <a:pt x="6418" y="10370"/>
                    <a:pt x="6400" y="10371"/>
                    <a:pt x="6382" y="10371"/>
                  </a:cubicBezTo>
                  <a:cubicBezTo>
                    <a:pt x="6380" y="10373"/>
                    <a:pt x="6379" y="10373"/>
                    <a:pt x="6376" y="10373"/>
                  </a:cubicBezTo>
                  <a:cubicBezTo>
                    <a:pt x="6360" y="10374"/>
                    <a:pt x="6343" y="10374"/>
                    <a:pt x="6325" y="10374"/>
                  </a:cubicBezTo>
                  <a:cubicBezTo>
                    <a:pt x="6318" y="10374"/>
                    <a:pt x="6311" y="10374"/>
                    <a:pt x="6303" y="10374"/>
                  </a:cubicBezTo>
                  <a:cubicBezTo>
                    <a:pt x="6249" y="10373"/>
                    <a:pt x="6194" y="10371"/>
                    <a:pt x="6140" y="10371"/>
                  </a:cubicBezTo>
                  <a:lnTo>
                    <a:pt x="6129" y="10371"/>
                  </a:lnTo>
                  <a:cubicBezTo>
                    <a:pt x="6109" y="10371"/>
                    <a:pt x="6085" y="10373"/>
                    <a:pt x="6064" y="10373"/>
                  </a:cubicBezTo>
                  <a:cubicBezTo>
                    <a:pt x="6042" y="10374"/>
                    <a:pt x="6020" y="10374"/>
                    <a:pt x="5997" y="10376"/>
                  </a:cubicBezTo>
                  <a:cubicBezTo>
                    <a:pt x="5994" y="10376"/>
                    <a:pt x="5991" y="10376"/>
                    <a:pt x="5989" y="10378"/>
                  </a:cubicBezTo>
                  <a:cubicBezTo>
                    <a:pt x="5966" y="10379"/>
                    <a:pt x="5944" y="10381"/>
                    <a:pt x="5922" y="10384"/>
                  </a:cubicBezTo>
                  <a:cubicBezTo>
                    <a:pt x="5797" y="10402"/>
                    <a:pt x="5678" y="10441"/>
                    <a:pt x="5565" y="10520"/>
                  </a:cubicBezTo>
                  <a:cubicBezTo>
                    <a:pt x="5538" y="10537"/>
                    <a:pt x="5513" y="10558"/>
                    <a:pt x="5490" y="10579"/>
                  </a:cubicBezTo>
                  <a:cubicBezTo>
                    <a:pt x="5468" y="10598"/>
                    <a:pt x="5445" y="10619"/>
                    <a:pt x="5426" y="10641"/>
                  </a:cubicBezTo>
                  <a:cubicBezTo>
                    <a:pt x="5419" y="10646"/>
                    <a:pt x="5414" y="10651"/>
                    <a:pt x="5411" y="10656"/>
                  </a:cubicBezTo>
                  <a:cubicBezTo>
                    <a:pt x="5391" y="10676"/>
                    <a:pt x="5372" y="10696"/>
                    <a:pt x="5356" y="10718"/>
                  </a:cubicBezTo>
                  <a:cubicBezTo>
                    <a:pt x="5336" y="10740"/>
                    <a:pt x="5317" y="10764"/>
                    <a:pt x="5299" y="10789"/>
                  </a:cubicBezTo>
                  <a:lnTo>
                    <a:pt x="5296" y="10793"/>
                  </a:lnTo>
                  <a:cubicBezTo>
                    <a:pt x="5286" y="10806"/>
                    <a:pt x="5277" y="10818"/>
                    <a:pt x="5268" y="10831"/>
                  </a:cubicBezTo>
                  <a:cubicBezTo>
                    <a:pt x="5251" y="10854"/>
                    <a:pt x="5236" y="10879"/>
                    <a:pt x="5221" y="10904"/>
                  </a:cubicBezTo>
                  <a:cubicBezTo>
                    <a:pt x="5195" y="10946"/>
                    <a:pt x="5172" y="10987"/>
                    <a:pt x="5150" y="11030"/>
                  </a:cubicBezTo>
                  <a:cubicBezTo>
                    <a:pt x="5146" y="11037"/>
                    <a:pt x="5141" y="11047"/>
                    <a:pt x="5137" y="11055"/>
                  </a:cubicBezTo>
                  <a:cubicBezTo>
                    <a:pt x="5086" y="11154"/>
                    <a:pt x="5041" y="11261"/>
                    <a:pt x="5005" y="11374"/>
                  </a:cubicBezTo>
                  <a:cubicBezTo>
                    <a:pt x="4891" y="11492"/>
                    <a:pt x="4756" y="11587"/>
                    <a:pt x="4621" y="11682"/>
                  </a:cubicBezTo>
                  <a:cubicBezTo>
                    <a:pt x="4583" y="11708"/>
                    <a:pt x="4546" y="11734"/>
                    <a:pt x="4510" y="11761"/>
                  </a:cubicBezTo>
                  <a:cubicBezTo>
                    <a:pt x="4508" y="11761"/>
                    <a:pt x="4508" y="11763"/>
                    <a:pt x="4507" y="11763"/>
                  </a:cubicBezTo>
                  <a:cubicBezTo>
                    <a:pt x="4480" y="11782"/>
                    <a:pt x="4454" y="11802"/>
                    <a:pt x="4426" y="11822"/>
                  </a:cubicBezTo>
                  <a:cubicBezTo>
                    <a:pt x="4393" y="11847"/>
                    <a:pt x="4362" y="11870"/>
                    <a:pt x="4331" y="11896"/>
                  </a:cubicBezTo>
                  <a:cubicBezTo>
                    <a:pt x="4263" y="11956"/>
                    <a:pt x="4200" y="12018"/>
                    <a:pt x="4143" y="12089"/>
                  </a:cubicBezTo>
                  <a:cubicBezTo>
                    <a:pt x="4034" y="12230"/>
                    <a:pt x="3966" y="12407"/>
                    <a:pt x="3982" y="12587"/>
                  </a:cubicBezTo>
                  <a:cubicBezTo>
                    <a:pt x="3990" y="12680"/>
                    <a:pt x="4046" y="12860"/>
                    <a:pt x="4143" y="12926"/>
                  </a:cubicBezTo>
                  <a:cubicBezTo>
                    <a:pt x="4133" y="12933"/>
                    <a:pt x="4126" y="12942"/>
                    <a:pt x="4116" y="12950"/>
                  </a:cubicBezTo>
                  <a:cubicBezTo>
                    <a:pt x="4054" y="12999"/>
                    <a:pt x="3992" y="13051"/>
                    <a:pt x="3934" y="13105"/>
                  </a:cubicBezTo>
                  <a:cubicBezTo>
                    <a:pt x="3930" y="13109"/>
                    <a:pt x="3925" y="13113"/>
                    <a:pt x="3920" y="13117"/>
                  </a:cubicBezTo>
                  <a:cubicBezTo>
                    <a:pt x="3893" y="13141"/>
                    <a:pt x="3866" y="13166"/>
                    <a:pt x="3840" y="13192"/>
                  </a:cubicBezTo>
                  <a:lnTo>
                    <a:pt x="3794" y="13238"/>
                  </a:lnTo>
                  <a:cubicBezTo>
                    <a:pt x="3747" y="13285"/>
                    <a:pt x="3700" y="13333"/>
                    <a:pt x="3657" y="13384"/>
                  </a:cubicBezTo>
                  <a:cubicBezTo>
                    <a:pt x="3636" y="13405"/>
                    <a:pt x="3616" y="13427"/>
                    <a:pt x="3598" y="13450"/>
                  </a:cubicBezTo>
                  <a:cubicBezTo>
                    <a:pt x="3534" y="13523"/>
                    <a:pt x="3475" y="13599"/>
                    <a:pt x="3417" y="13677"/>
                  </a:cubicBezTo>
                  <a:cubicBezTo>
                    <a:pt x="3392" y="13711"/>
                    <a:pt x="3368" y="13744"/>
                    <a:pt x="3346" y="13779"/>
                  </a:cubicBezTo>
                  <a:cubicBezTo>
                    <a:pt x="3325" y="13810"/>
                    <a:pt x="3304" y="13841"/>
                    <a:pt x="3285" y="13872"/>
                  </a:cubicBezTo>
                  <a:cubicBezTo>
                    <a:pt x="3270" y="13896"/>
                    <a:pt x="3254" y="13921"/>
                    <a:pt x="3238" y="13947"/>
                  </a:cubicBezTo>
                  <a:cubicBezTo>
                    <a:pt x="3214" y="13988"/>
                    <a:pt x="3190" y="14028"/>
                    <a:pt x="3167" y="14071"/>
                  </a:cubicBezTo>
                  <a:cubicBezTo>
                    <a:pt x="3148" y="14107"/>
                    <a:pt x="3128" y="14144"/>
                    <a:pt x="3110" y="14181"/>
                  </a:cubicBezTo>
                  <a:cubicBezTo>
                    <a:pt x="3091" y="14217"/>
                    <a:pt x="3075" y="14254"/>
                    <a:pt x="3059" y="14291"/>
                  </a:cubicBezTo>
                  <a:cubicBezTo>
                    <a:pt x="3025" y="14363"/>
                    <a:pt x="2996" y="14435"/>
                    <a:pt x="2970" y="14508"/>
                  </a:cubicBezTo>
                  <a:cubicBezTo>
                    <a:pt x="2956" y="14544"/>
                    <a:pt x="2944" y="14577"/>
                    <a:pt x="2931" y="14613"/>
                  </a:cubicBezTo>
                  <a:cubicBezTo>
                    <a:pt x="2919" y="14648"/>
                    <a:pt x="2908" y="14682"/>
                    <a:pt x="2898" y="14718"/>
                  </a:cubicBezTo>
                  <a:cubicBezTo>
                    <a:pt x="2884" y="14760"/>
                    <a:pt x="2873" y="14804"/>
                    <a:pt x="2862" y="14847"/>
                  </a:cubicBezTo>
                  <a:cubicBezTo>
                    <a:pt x="2853" y="14880"/>
                    <a:pt x="2845" y="14916"/>
                    <a:pt x="2837" y="14951"/>
                  </a:cubicBezTo>
                  <a:cubicBezTo>
                    <a:pt x="2764" y="15284"/>
                    <a:pt x="2725" y="15692"/>
                    <a:pt x="2825" y="16031"/>
                  </a:cubicBezTo>
                  <a:cubicBezTo>
                    <a:pt x="2583" y="15880"/>
                    <a:pt x="2284" y="15807"/>
                    <a:pt x="1997" y="15807"/>
                  </a:cubicBezTo>
                  <a:cubicBezTo>
                    <a:pt x="1944" y="15807"/>
                    <a:pt x="1891" y="15810"/>
                    <a:pt x="1840" y="15814"/>
                  </a:cubicBezTo>
                  <a:cubicBezTo>
                    <a:pt x="1753" y="15512"/>
                    <a:pt x="2015" y="15245"/>
                    <a:pt x="2222" y="15063"/>
                  </a:cubicBezTo>
                  <a:cubicBezTo>
                    <a:pt x="2277" y="15016"/>
                    <a:pt x="2331" y="14968"/>
                    <a:pt x="2383" y="14919"/>
                  </a:cubicBezTo>
                  <a:cubicBezTo>
                    <a:pt x="2404" y="14899"/>
                    <a:pt x="2425" y="14878"/>
                    <a:pt x="2445" y="14857"/>
                  </a:cubicBezTo>
                  <a:cubicBezTo>
                    <a:pt x="2464" y="14838"/>
                    <a:pt x="2483" y="14817"/>
                    <a:pt x="2503" y="14796"/>
                  </a:cubicBezTo>
                  <a:cubicBezTo>
                    <a:pt x="2541" y="14754"/>
                    <a:pt x="2576" y="14708"/>
                    <a:pt x="2607" y="14664"/>
                  </a:cubicBezTo>
                  <a:cubicBezTo>
                    <a:pt x="2619" y="14646"/>
                    <a:pt x="2629" y="14629"/>
                    <a:pt x="2639" y="14612"/>
                  </a:cubicBezTo>
                  <a:cubicBezTo>
                    <a:pt x="2649" y="14597"/>
                    <a:pt x="2657" y="14581"/>
                    <a:pt x="2664" y="14567"/>
                  </a:cubicBezTo>
                  <a:cubicBezTo>
                    <a:pt x="2671" y="14552"/>
                    <a:pt x="2679" y="14539"/>
                    <a:pt x="2685" y="14523"/>
                  </a:cubicBezTo>
                  <a:cubicBezTo>
                    <a:pt x="2695" y="14503"/>
                    <a:pt x="2702" y="14482"/>
                    <a:pt x="2710" y="14462"/>
                  </a:cubicBezTo>
                  <a:cubicBezTo>
                    <a:pt x="2712" y="14455"/>
                    <a:pt x="2715" y="14448"/>
                    <a:pt x="2717" y="14442"/>
                  </a:cubicBezTo>
                  <a:cubicBezTo>
                    <a:pt x="2735" y="14379"/>
                    <a:pt x="2683" y="14329"/>
                    <a:pt x="2627" y="14325"/>
                  </a:cubicBezTo>
                  <a:cubicBezTo>
                    <a:pt x="2486" y="14312"/>
                    <a:pt x="2398" y="14167"/>
                    <a:pt x="2388" y="14039"/>
                  </a:cubicBezTo>
                  <a:cubicBezTo>
                    <a:pt x="2377" y="13880"/>
                    <a:pt x="2479" y="13735"/>
                    <a:pt x="2584" y="13628"/>
                  </a:cubicBezTo>
                  <a:lnTo>
                    <a:pt x="2609" y="13603"/>
                  </a:lnTo>
                  <a:cubicBezTo>
                    <a:pt x="2664" y="13550"/>
                    <a:pt x="2730" y="13500"/>
                    <a:pt x="2795" y="13451"/>
                  </a:cubicBezTo>
                  <a:cubicBezTo>
                    <a:pt x="2813" y="13437"/>
                    <a:pt x="2832" y="13422"/>
                    <a:pt x="2851" y="13407"/>
                  </a:cubicBezTo>
                  <a:cubicBezTo>
                    <a:pt x="2869" y="13393"/>
                    <a:pt x="2887" y="13378"/>
                    <a:pt x="2907" y="13363"/>
                  </a:cubicBezTo>
                  <a:cubicBezTo>
                    <a:pt x="2908" y="13363"/>
                    <a:pt x="2908" y="13363"/>
                    <a:pt x="2908" y="13362"/>
                  </a:cubicBezTo>
                  <a:cubicBezTo>
                    <a:pt x="2925" y="13346"/>
                    <a:pt x="2941" y="13332"/>
                    <a:pt x="2959" y="13316"/>
                  </a:cubicBezTo>
                  <a:cubicBezTo>
                    <a:pt x="2975" y="13301"/>
                    <a:pt x="2991" y="13286"/>
                    <a:pt x="3006" y="13270"/>
                  </a:cubicBezTo>
                  <a:cubicBezTo>
                    <a:pt x="3017" y="13259"/>
                    <a:pt x="3029" y="13245"/>
                    <a:pt x="3038" y="13234"/>
                  </a:cubicBezTo>
                  <a:cubicBezTo>
                    <a:pt x="3051" y="13219"/>
                    <a:pt x="3063" y="13204"/>
                    <a:pt x="3074" y="13190"/>
                  </a:cubicBezTo>
                  <a:cubicBezTo>
                    <a:pt x="3080" y="13181"/>
                    <a:pt x="3086" y="13171"/>
                    <a:pt x="3092" y="13161"/>
                  </a:cubicBezTo>
                  <a:cubicBezTo>
                    <a:pt x="3106" y="13143"/>
                    <a:pt x="3117" y="13122"/>
                    <a:pt x="3127" y="13101"/>
                  </a:cubicBezTo>
                  <a:cubicBezTo>
                    <a:pt x="3131" y="13091"/>
                    <a:pt x="3136" y="13083"/>
                    <a:pt x="3139" y="13072"/>
                  </a:cubicBezTo>
                  <a:cubicBezTo>
                    <a:pt x="3145" y="13060"/>
                    <a:pt x="3150" y="13047"/>
                    <a:pt x="3154" y="13035"/>
                  </a:cubicBezTo>
                  <a:cubicBezTo>
                    <a:pt x="3199" y="12901"/>
                    <a:pt x="3135" y="12766"/>
                    <a:pt x="3161" y="12638"/>
                  </a:cubicBezTo>
                  <a:cubicBezTo>
                    <a:pt x="3162" y="12631"/>
                    <a:pt x="3163" y="12624"/>
                    <a:pt x="3164" y="12617"/>
                  </a:cubicBezTo>
                  <a:cubicBezTo>
                    <a:pt x="3164" y="12615"/>
                    <a:pt x="3165" y="12615"/>
                    <a:pt x="3165" y="12614"/>
                  </a:cubicBezTo>
                  <a:cubicBezTo>
                    <a:pt x="3167" y="12610"/>
                    <a:pt x="3169" y="12608"/>
                    <a:pt x="3170" y="12604"/>
                  </a:cubicBezTo>
                  <a:cubicBezTo>
                    <a:pt x="3174" y="12591"/>
                    <a:pt x="3180" y="12578"/>
                    <a:pt x="3186" y="12565"/>
                  </a:cubicBezTo>
                  <a:cubicBezTo>
                    <a:pt x="3207" y="12521"/>
                    <a:pt x="3237" y="12483"/>
                    <a:pt x="3272" y="12446"/>
                  </a:cubicBezTo>
                  <a:lnTo>
                    <a:pt x="3283" y="12435"/>
                  </a:lnTo>
                  <a:cubicBezTo>
                    <a:pt x="3296" y="12421"/>
                    <a:pt x="3308" y="12410"/>
                    <a:pt x="3321" y="12400"/>
                  </a:cubicBezTo>
                  <a:cubicBezTo>
                    <a:pt x="3346" y="12376"/>
                    <a:pt x="3372" y="12355"/>
                    <a:pt x="3397" y="12333"/>
                  </a:cubicBezTo>
                  <a:cubicBezTo>
                    <a:pt x="3409" y="12321"/>
                    <a:pt x="3424" y="12310"/>
                    <a:pt x="3436" y="12297"/>
                  </a:cubicBezTo>
                  <a:cubicBezTo>
                    <a:pt x="3633" y="12122"/>
                    <a:pt x="3773" y="11917"/>
                    <a:pt x="3876" y="11676"/>
                  </a:cubicBezTo>
                  <a:cubicBezTo>
                    <a:pt x="3900" y="11617"/>
                    <a:pt x="3924" y="11557"/>
                    <a:pt x="3949" y="11498"/>
                  </a:cubicBezTo>
                  <a:cubicBezTo>
                    <a:pt x="3976" y="11428"/>
                    <a:pt x="4002" y="11360"/>
                    <a:pt x="4032" y="11292"/>
                  </a:cubicBezTo>
                  <a:cubicBezTo>
                    <a:pt x="4051" y="11246"/>
                    <a:pt x="4074" y="11198"/>
                    <a:pt x="4096" y="11152"/>
                  </a:cubicBezTo>
                  <a:cubicBezTo>
                    <a:pt x="4111" y="11124"/>
                    <a:pt x="4126" y="11097"/>
                    <a:pt x="4141" y="11069"/>
                  </a:cubicBezTo>
                  <a:cubicBezTo>
                    <a:pt x="4157" y="11041"/>
                    <a:pt x="4174" y="11014"/>
                    <a:pt x="4190" y="10988"/>
                  </a:cubicBezTo>
                  <a:cubicBezTo>
                    <a:pt x="4259" y="10886"/>
                    <a:pt x="4347" y="10803"/>
                    <a:pt x="4456" y="10746"/>
                  </a:cubicBezTo>
                  <a:cubicBezTo>
                    <a:pt x="4597" y="10672"/>
                    <a:pt x="4759" y="10646"/>
                    <a:pt x="4903" y="10576"/>
                  </a:cubicBezTo>
                  <a:lnTo>
                    <a:pt x="4938" y="10557"/>
                  </a:lnTo>
                  <a:lnTo>
                    <a:pt x="4939" y="10557"/>
                  </a:lnTo>
                  <a:cubicBezTo>
                    <a:pt x="4971" y="10539"/>
                    <a:pt x="5001" y="10519"/>
                    <a:pt x="5029" y="10496"/>
                  </a:cubicBezTo>
                  <a:cubicBezTo>
                    <a:pt x="5035" y="10491"/>
                    <a:pt x="5042" y="10485"/>
                    <a:pt x="5048" y="10479"/>
                  </a:cubicBezTo>
                  <a:cubicBezTo>
                    <a:pt x="5059" y="10472"/>
                    <a:pt x="5066" y="10462"/>
                    <a:pt x="5075" y="10454"/>
                  </a:cubicBezTo>
                  <a:cubicBezTo>
                    <a:pt x="5080" y="10452"/>
                    <a:pt x="5082" y="10448"/>
                    <a:pt x="5085" y="10444"/>
                  </a:cubicBezTo>
                  <a:cubicBezTo>
                    <a:pt x="5097" y="10431"/>
                    <a:pt x="5108" y="10420"/>
                    <a:pt x="5118" y="10406"/>
                  </a:cubicBezTo>
                  <a:cubicBezTo>
                    <a:pt x="5132" y="10391"/>
                    <a:pt x="5143" y="10375"/>
                    <a:pt x="5157" y="10359"/>
                  </a:cubicBezTo>
                  <a:cubicBezTo>
                    <a:pt x="5157" y="10359"/>
                    <a:pt x="5158" y="10359"/>
                    <a:pt x="5158" y="10358"/>
                  </a:cubicBezTo>
                  <a:cubicBezTo>
                    <a:pt x="5181" y="10326"/>
                    <a:pt x="5201" y="10292"/>
                    <a:pt x="5220" y="10255"/>
                  </a:cubicBezTo>
                  <a:cubicBezTo>
                    <a:pt x="5231" y="10237"/>
                    <a:pt x="5238" y="10219"/>
                    <a:pt x="5247" y="10201"/>
                  </a:cubicBezTo>
                  <a:cubicBezTo>
                    <a:pt x="5262" y="10170"/>
                    <a:pt x="5274" y="10136"/>
                    <a:pt x="5288" y="10104"/>
                  </a:cubicBezTo>
                  <a:cubicBezTo>
                    <a:pt x="5294" y="10089"/>
                    <a:pt x="5299" y="10074"/>
                    <a:pt x="5305" y="10058"/>
                  </a:cubicBezTo>
                  <a:cubicBezTo>
                    <a:pt x="5315" y="10029"/>
                    <a:pt x="5325" y="9998"/>
                    <a:pt x="5336" y="9967"/>
                  </a:cubicBezTo>
                  <a:cubicBezTo>
                    <a:pt x="5376" y="9840"/>
                    <a:pt x="5414" y="9712"/>
                    <a:pt x="5479" y="9595"/>
                  </a:cubicBezTo>
                  <a:cubicBezTo>
                    <a:pt x="5512" y="9537"/>
                    <a:pt x="5552" y="9479"/>
                    <a:pt x="5605" y="9438"/>
                  </a:cubicBezTo>
                  <a:cubicBezTo>
                    <a:pt x="5641" y="9410"/>
                    <a:pt x="5673" y="9400"/>
                    <a:pt x="5704" y="9400"/>
                  </a:cubicBezTo>
                  <a:cubicBezTo>
                    <a:pt x="5758" y="9400"/>
                    <a:pt x="5808" y="9429"/>
                    <a:pt x="5868" y="9453"/>
                  </a:cubicBezTo>
                  <a:cubicBezTo>
                    <a:pt x="5884" y="9460"/>
                    <a:pt x="5898" y="9465"/>
                    <a:pt x="5915" y="9469"/>
                  </a:cubicBezTo>
                  <a:cubicBezTo>
                    <a:pt x="5928" y="9473"/>
                    <a:pt x="5941" y="9475"/>
                    <a:pt x="5954" y="9478"/>
                  </a:cubicBezTo>
                  <a:cubicBezTo>
                    <a:pt x="5966" y="9480"/>
                    <a:pt x="5977" y="9482"/>
                    <a:pt x="5990" y="9483"/>
                  </a:cubicBezTo>
                  <a:cubicBezTo>
                    <a:pt x="5999" y="9484"/>
                    <a:pt x="6006" y="9484"/>
                    <a:pt x="6014" y="9484"/>
                  </a:cubicBezTo>
                  <a:lnTo>
                    <a:pt x="6016" y="9484"/>
                  </a:lnTo>
                  <a:cubicBezTo>
                    <a:pt x="6026" y="9486"/>
                    <a:pt x="6035" y="9486"/>
                    <a:pt x="6045" y="9486"/>
                  </a:cubicBezTo>
                  <a:cubicBezTo>
                    <a:pt x="6060" y="9486"/>
                    <a:pt x="6074" y="9484"/>
                    <a:pt x="6089" y="9483"/>
                  </a:cubicBezTo>
                  <a:cubicBezTo>
                    <a:pt x="6102" y="9482"/>
                    <a:pt x="6117" y="9480"/>
                    <a:pt x="6131" y="9477"/>
                  </a:cubicBezTo>
                  <a:cubicBezTo>
                    <a:pt x="6142" y="9475"/>
                    <a:pt x="6151" y="9473"/>
                    <a:pt x="6162" y="9470"/>
                  </a:cubicBezTo>
                  <a:cubicBezTo>
                    <a:pt x="6162" y="9471"/>
                    <a:pt x="6162" y="9471"/>
                    <a:pt x="6162" y="9471"/>
                  </a:cubicBezTo>
                  <a:cubicBezTo>
                    <a:pt x="6163" y="9471"/>
                    <a:pt x="6163" y="9470"/>
                    <a:pt x="6163" y="9470"/>
                  </a:cubicBezTo>
                  <a:cubicBezTo>
                    <a:pt x="6173" y="9468"/>
                    <a:pt x="6182" y="9467"/>
                    <a:pt x="6193" y="9463"/>
                  </a:cubicBezTo>
                  <a:cubicBezTo>
                    <a:pt x="6206" y="9458"/>
                    <a:pt x="6221" y="9454"/>
                    <a:pt x="6236" y="9449"/>
                  </a:cubicBezTo>
                  <a:cubicBezTo>
                    <a:pt x="6242" y="9448"/>
                    <a:pt x="6247" y="9446"/>
                    <a:pt x="6252" y="9443"/>
                  </a:cubicBezTo>
                  <a:cubicBezTo>
                    <a:pt x="6268" y="9437"/>
                    <a:pt x="6285" y="9430"/>
                    <a:pt x="6300" y="9422"/>
                  </a:cubicBezTo>
                  <a:cubicBezTo>
                    <a:pt x="6304" y="9421"/>
                    <a:pt x="6310" y="9420"/>
                    <a:pt x="6314" y="9417"/>
                  </a:cubicBezTo>
                  <a:cubicBezTo>
                    <a:pt x="6331" y="9410"/>
                    <a:pt x="6351" y="9399"/>
                    <a:pt x="6370" y="9390"/>
                  </a:cubicBezTo>
                  <a:cubicBezTo>
                    <a:pt x="6371" y="9389"/>
                    <a:pt x="6373" y="9387"/>
                    <a:pt x="6376" y="9386"/>
                  </a:cubicBezTo>
                  <a:cubicBezTo>
                    <a:pt x="6393" y="9376"/>
                    <a:pt x="6408" y="9368"/>
                    <a:pt x="6425" y="9358"/>
                  </a:cubicBezTo>
                  <a:cubicBezTo>
                    <a:pt x="6453" y="9343"/>
                    <a:pt x="6481" y="9326"/>
                    <a:pt x="6507" y="9308"/>
                  </a:cubicBezTo>
                  <a:cubicBezTo>
                    <a:pt x="6618" y="9239"/>
                    <a:pt x="6725" y="9161"/>
                    <a:pt x="6845" y="9105"/>
                  </a:cubicBezTo>
                  <a:cubicBezTo>
                    <a:pt x="6885" y="9086"/>
                    <a:pt x="6951" y="9052"/>
                    <a:pt x="7000" y="9052"/>
                  </a:cubicBezTo>
                  <a:close/>
                  <a:moveTo>
                    <a:pt x="14583" y="14108"/>
                  </a:moveTo>
                  <a:cubicBezTo>
                    <a:pt x="14686" y="14108"/>
                    <a:pt x="14789" y="14126"/>
                    <a:pt x="14888" y="14166"/>
                  </a:cubicBezTo>
                  <a:cubicBezTo>
                    <a:pt x="15101" y="14253"/>
                    <a:pt x="15268" y="14424"/>
                    <a:pt x="15447" y="14561"/>
                  </a:cubicBezTo>
                  <a:cubicBezTo>
                    <a:pt x="15618" y="14692"/>
                    <a:pt x="15813" y="14789"/>
                    <a:pt x="16021" y="14844"/>
                  </a:cubicBezTo>
                  <a:cubicBezTo>
                    <a:pt x="16237" y="14901"/>
                    <a:pt x="16467" y="14869"/>
                    <a:pt x="16677" y="14932"/>
                  </a:cubicBezTo>
                  <a:cubicBezTo>
                    <a:pt x="16877" y="14992"/>
                    <a:pt x="16983" y="15177"/>
                    <a:pt x="17125" y="15315"/>
                  </a:cubicBezTo>
                  <a:cubicBezTo>
                    <a:pt x="17144" y="15332"/>
                    <a:pt x="17163" y="15348"/>
                    <a:pt x="17182" y="15363"/>
                  </a:cubicBezTo>
                  <a:cubicBezTo>
                    <a:pt x="17320" y="15473"/>
                    <a:pt x="17482" y="15535"/>
                    <a:pt x="17654" y="15570"/>
                  </a:cubicBezTo>
                  <a:cubicBezTo>
                    <a:pt x="17862" y="15611"/>
                    <a:pt x="18076" y="15611"/>
                    <a:pt x="18281" y="15661"/>
                  </a:cubicBezTo>
                  <a:cubicBezTo>
                    <a:pt x="18502" y="15717"/>
                    <a:pt x="18702" y="15827"/>
                    <a:pt x="18887" y="15953"/>
                  </a:cubicBezTo>
                  <a:cubicBezTo>
                    <a:pt x="19102" y="16097"/>
                    <a:pt x="19307" y="16259"/>
                    <a:pt x="19413" y="16503"/>
                  </a:cubicBezTo>
                  <a:cubicBezTo>
                    <a:pt x="19510" y="16731"/>
                    <a:pt x="19518" y="16973"/>
                    <a:pt x="19531" y="17216"/>
                  </a:cubicBezTo>
                  <a:cubicBezTo>
                    <a:pt x="19434" y="17234"/>
                    <a:pt x="19337" y="17260"/>
                    <a:pt x="19244" y="17296"/>
                  </a:cubicBezTo>
                  <a:cubicBezTo>
                    <a:pt x="19194" y="16892"/>
                    <a:pt x="18950" y="16519"/>
                    <a:pt x="18669" y="16236"/>
                  </a:cubicBezTo>
                  <a:cubicBezTo>
                    <a:pt x="18535" y="16101"/>
                    <a:pt x="18369" y="15983"/>
                    <a:pt x="18184" y="15932"/>
                  </a:cubicBezTo>
                  <a:cubicBezTo>
                    <a:pt x="17960" y="15872"/>
                    <a:pt x="17737" y="15891"/>
                    <a:pt x="17536" y="15754"/>
                  </a:cubicBezTo>
                  <a:cubicBezTo>
                    <a:pt x="17401" y="15659"/>
                    <a:pt x="17276" y="15582"/>
                    <a:pt x="17128" y="15538"/>
                  </a:cubicBezTo>
                  <a:cubicBezTo>
                    <a:pt x="17072" y="15521"/>
                    <a:pt x="17012" y="15508"/>
                    <a:pt x="16950" y="15501"/>
                  </a:cubicBezTo>
                  <a:cubicBezTo>
                    <a:pt x="16841" y="15489"/>
                    <a:pt x="16728" y="15493"/>
                    <a:pt x="16620" y="15471"/>
                  </a:cubicBezTo>
                  <a:cubicBezTo>
                    <a:pt x="16495" y="15446"/>
                    <a:pt x="16401" y="15380"/>
                    <a:pt x="16302" y="15302"/>
                  </a:cubicBezTo>
                  <a:cubicBezTo>
                    <a:pt x="16141" y="15175"/>
                    <a:pt x="15988" y="15083"/>
                    <a:pt x="15776" y="15066"/>
                  </a:cubicBezTo>
                  <a:cubicBezTo>
                    <a:pt x="15561" y="15049"/>
                    <a:pt x="15342" y="15083"/>
                    <a:pt x="15150" y="14958"/>
                  </a:cubicBezTo>
                  <a:cubicBezTo>
                    <a:pt x="14977" y="14844"/>
                    <a:pt x="14855" y="14667"/>
                    <a:pt x="14671" y="14565"/>
                  </a:cubicBezTo>
                  <a:cubicBezTo>
                    <a:pt x="14568" y="14507"/>
                    <a:pt x="14458" y="14480"/>
                    <a:pt x="14347" y="14480"/>
                  </a:cubicBezTo>
                  <a:cubicBezTo>
                    <a:pt x="14279" y="14480"/>
                    <a:pt x="14211" y="14490"/>
                    <a:pt x="14144" y="14509"/>
                  </a:cubicBezTo>
                  <a:cubicBezTo>
                    <a:pt x="14223" y="14403"/>
                    <a:pt x="14270" y="14280"/>
                    <a:pt x="14285" y="14155"/>
                  </a:cubicBezTo>
                  <a:cubicBezTo>
                    <a:pt x="14382" y="14125"/>
                    <a:pt x="14482" y="14108"/>
                    <a:pt x="14583" y="14108"/>
                  </a:cubicBezTo>
                  <a:close/>
                  <a:moveTo>
                    <a:pt x="27052" y="8630"/>
                  </a:moveTo>
                  <a:cubicBezTo>
                    <a:pt x="27054" y="8630"/>
                    <a:pt x="27056" y="8631"/>
                    <a:pt x="27058" y="8631"/>
                  </a:cubicBezTo>
                  <a:cubicBezTo>
                    <a:pt x="27072" y="8641"/>
                    <a:pt x="27088" y="8646"/>
                    <a:pt x="27104" y="8646"/>
                  </a:cubicBezTo>
                  <a:cubicBezTo>
                    <a:pt x="27118" y="8646"/>
                    <a:pt x="27132" y="8642"/>
                    <a:pt x="27144" y="8635"/>
                  </a:cubicBezTo>
                  <a:cubicBezTo>
                    <a:pt x="27299" y="8641"/>
                    <a:pt x="27453" y="8665"/>
                    <a:pt x="27604" y="8709"/>
                  </a:cubicBezTo>
                  <a:cubicBezTo>
                    <a:pt x="28084" y="8848"/>
                    <a:pt x="28505" y="9176"/>
                    <a:pt x="28779" y="9593"/>
                  </a:cubicBezTo>
                  <a:cubicBezTo>
                    <a:pt x="28886" y="9755"/>
                    <a:pt x="28966" y="9927"/>
                    <a:pt x="29027" y="10107"/>
                  </a:cubicBezTo>
                  <a:cubicBezTo>
                    <a:pt x="29053" y="10182"/>
                    <a:pt x="29075" y="10259"/>
                    <a:pt x="29093" y="10337"/>
                  </a:cubicBezTo>
                  <a:cubicBezTo>
                    <a:pt x="29159" y="10612"/>
                    <a:pt x="29183" y="10899"/>
                    <a:pt x="29179" y="11183"/>
                  </a:cubicBezTo>
                  <a:cubicBezTo>
                    <a:pt x="29172" y="11806"/>
                    <a:pt x="29048" y="12451"/>
                    <a:pt x="29005" y="13087"/>
                  </a:cubicBezTo>
                  <a:cubicBezTo>
                    <a:pt x="28958" y="13743"/>
                    <a:pt x="28992" y="14393"/>
                    <a:pt x="29320" y="14997"/>
                  </a:cubicBezTo>
                  <a:cubicBezTo>
                    <a:pt x="29101" y="15367"/>
                    <a:pt x="28865" y="15726"/>
                    <a:pt x="28621" y="16076"/>
                  </a:cubicBezTo>
                  <a:cubicBezTo>
                    <a:pt x="28601" y="16047"/>
                    <a:pt x="28580" y="16020"/>
                    <a:pt x="28560" y="15995"/>
                  </a:cubicBezTo>
                  <a:cubicBezTo>
                    <a:pt x="28511" y="15931"/>
                    <a:pt x="28456" y="15879"/>
                    <a:pt x="28391" y="15831"/>
                  </a:cubicBezTo>
                  <a:cubicBezTo>
                    <a:pt x="28330" y="15788"/>
                    <a:pt x="28256" y="15764"/>
                    <a:pt x="28182" y="15764"/>
                  </a:cubicBezTo>
                  <a:cubicBezTo>
                    <a:pt x="28112" y="15764"/>
                    <a:pt x="28044" y="15785"/>
                    <a:pt x="27986" y="15828"/>
                  </a:cubicBezTo>
                  <a:cubicBezTo>
                    <a:pt x="27838" y="15943"/>
                    <a:pt x="27839" y="16130"/>
                    <a:pt x="27872" y="16299"/>
                  </a:cubicBezTo>
                  <a:cubicBezTo>
                    <a:pt x="27911" y="16487"/>
                    <a:pt x="27942" y="16675"/>
                    <a:pt x="27953" y="16867"/>
                  </a:cubicBezTo>
                  <a:cubicBezTo>
                    <a:pt x="27954" y="16899"/>
                    <a:pt x="27969" y="16919"/>
                    <a:pt x="27987" y="16934"/>
                  </a:cubicBezTo>
                  <a:cubicBezTo>
                    <a:pt x="27840" y="17122"/>
                    <a:pt x="27693" y="17310"/>
                    <a:pt x="27539" y="17494"/>
                  </a:cubicBezTo>
                  <a:cubicBezTo>
                    <a:pt x="27533" y="17405"/>
                    <a:pt x="27521" y="17316"/>
                    <a:pt x="27510" y="17232"/>
                  </a:cubicBezTo>
                  <a:cubicBezTo>
                    <a:pt x="27493" y="17097"/>
                    <a:pt x="27474" y="16962"/>
                    <a:pt x="27446" y="16830"/>
                  </a:cubicBezTo>
                  <a:cubicBezTo>
                    <a:pt x="27401" y="16592"/>
                    <a:pt x="27331" y="16346"/>
                    <a:pt x="27179" y="16153"/>
                  </a:cubicBezTo>
                  <a:cubicBezTo>
                    <a:pt x="27088" y="16037"/>
                    <a:pt x="26932" y="15904"/>
                    <a:pt x="26776" y="15904"/>
                  </a:cubicBezTo>
                  <a:cubicBezTo>
                    <a:pt x="26726" y="15904"/>
                    <a:pt x="26676" y="15917"/>
                    <a:pt x="26628" y="15950"/>
                  </a:cubicBezTo>
                  <a:cubicBezTo>
                    <a:pt x="26429" y="16085"/>
                    <a:pt x="26474" y="16368"/>
                    <a:pt x="26459" y="16575"/>
                  </a:cubicBezTo>
                  <a:cubicBezTo>
                    <a:pt x="26439" y="16879"/>
                    <a:pt x="26363" y="17182"/>
                    <a:pt x="26302" y="17482"/>
                  </a:cubicBezTo>
                  <a:cubicBezTo>
                    <a:pt x="26074" y="17366"/>
                    <a:pt x="25847" y="17250"/>
                    <a:pt x="25620" y="17133"/>
                  </a:cubicBezTo>
                  <a:cubicBezTo>
                    <a:pt x="25664" y="17057"/>
                    <a:pt x="25685" y="16961"/>
                    <a:pt x="25709" y="16879"/>
                  </a:cubicBezTo>
                  <a:cubicBezTo>
                    <a:pt x="25738" y="16774"/>
                    <a:pt x="25764" y="16666"/>
                    <a:pt x="25785" y="16559"/>
                  </a:cubicBezTo>
                  <a:cubicBezTo>
                    <a:pt x="25824" y="16349"/>
                    <a:pt x="25849" y="16122"/>
                    <a:pt x="25771" y="15919"/>
                  </a:cubicBezTo>
                  <a:cubicBezTo>
                    <a:pt x="25715" y="15776"/>
                    <a:pt x="25595" y="15608"/>
                    <a:pt x="25444" y="15608"/>
                  </a:cubicBezTo>
                  <a:cubicBezTo>
                    <a:pt x="25404" y="15608"/>
                    <a:pt x="25362" y="15619"/>
                    <a:pt x="25319" y="15646"/>
                  </a:cubicBezTo>
                  <a:cubicBezTo>
                    <a:pt x="25159" y="15743"/>
                    <a:pt x="25024" y="15915"/>
                    <a:pt x="24924" y="16071"/>
                  </a:cubicBezTo>
                  <a:cubicBezTo>
                    <a:pt x="24810" y="16247"/>
                    <a:pt x="24721" y="16446"/>
                    <a:pt x="24684" y="16651"/>
                  </a:cubicBezTo>
                  <a:cubicBezTo>
                    <a:pt x="24194" y="16399"/>
                    <a:pt x="23705" y="16146"/>
                    <a:pt x="23216" y="15893"/>
                  </a:cubicBezTo>
                  <a:cubicBezTo>
                    <a:pt x="23086" y="15825"/>
                    <a:pt x="22959" y="15757"/>
                    <a:pt x="22829" y="15689"/>
                  </a:cubicBezTo>
                  <a:cubicBezTo>
                    <a:pt x="23330" y="15635"/>
                    <a:pt x="23733" y="15292"/>
                    <a:pt x="24048" y="14919"/>
                  </a:cubicBezTo>
                  <a:cubicBezTo>
                    <a:pt x="24408" y="14494"/>
                    <a:pt x="24688" y="14009"/>
                    <a:pt x="24891" y="13493"/>
                  </a:cubicBezTo>
                  <a:cubicBezTo>
                    <a:pt x="25091" y="12985"/>
                    <a:pt x="25211" y="12447"/>
                    <a:pt x="25247" y="11902"/>
                  </a:cubicBezTo>
                  <a:cubicBezTo>
                    <a:pt x="25266" y="11618"/>
                    <a:pt x="25259" y="11337"/>
                    <a:pt x="25227" y="11053"/>
                  </a:cubicBezTo>
                  <a:cubicBezTo>
                    <a:pt x="25210" y="10886"/>
                    <a:pt x="25185" y="10718"/>
                    <a:pt x="25172" y="10548"/>
                  </a:cubicBezTo>
                  <a:cubicBezTo>
                    <a:pt x="25159" y="10397"/>
                    <a:pt x="25155" y="10246"/>
                    <a:pt x="25170" y="10097"/>
                  </a:cubicBezTo>
                  <a:cubicBezTo>
                    <a:pt x="25181" y="9995"/>
                    <a:pt x="25203" y="9899"/>
                    <a:pt x="25236" y="9805"/>
                  </a:cubicBezTo>
                  <a:cubicBezTo>
                    <a:pt x="25258" y="9743"/>
                    <a:pt x="25284" y="9681"/>
                    <a:pt x="25314" y="9621"/>
                  </a:cubicBezTo>
                  <a:cubicBezTo>
                    <a:pt x="25483" y="9293"/>
                    <a:pt x="25777" y="9026"/>
                    <a:pt x="26101" y="8859"/>
                  </a:cubicBezTo>
                  <a:cubicBezTo>
                    <a:pt x="26394" y="8708"/>
                    <a:pt x="26723" y="8630"/>
                    <a:pt x="27052" y="8630"/>
                  </a:cubicBezTo>
                  <a:close/>
                  <a:moveTo>
                    <a:pt x="14258" y="14606"/>
                  </a:moveTo>
                  <a:cubicBezTo>
                    <a:pt x="14415" y="14606"/>
                    <a:pt x="14567" y="14661"/>
                    <a:pt x="14692" y="14766"/>
                  </a:cubicBezTo>
                  <a:cubicBezTo>
                    <a:pt x="14817" y="14871"/>
                    <a:pt x="14918" y="15001"/>
                    <a:pt x="15051" y="15098"/>
                  </a:cubicBezTo>
                  <a:cubicBezTo>
                    <a:pt x="15209" y="15214"/>
                    <a:pt x="15389" y="15239"/>
                    <a:pt x="15580" y="15244"/>
                  </a:cubicBezTo>
                  <a:cubicBezTo>
                    <a:pt x="15785" y="15250"/>
                    <a:pt x="15962" y="15259"/>
                    <a:pt x="16137" y="15376"/>
                  </a:cubicBezTo>
                  <a:cubicBezTo>
                    <a:pt x="16300" y="15484"/>
                    <a:pt x="16443" y="15592"/>
                    <a:pt x="16640" y="15618"/>
                  </a:cubicBezTo>
                  <a:cubicBezTo>
                    <a:pt x="16869" y="15650"/>
                    <a:pt x="17089" y="15630"/>
                    <a:pt x="17299" y="15746"/>
                  </a:cubicBezTo>
                  <a:cubicBezTo>
                    <a:pt x="17433" y="15822"/>
                    <a:pt x="17546" y="15907"/>
                    <a:pt x="17681" y="15961"/>
                  </a:cubicBezTo>
                  <a:cubicBezTo>
                    <a:pt x="17725" y="15979"/>
                    <a:pt x="17774" y="15995"/>
                    <a:pt x="17826" y="16005"/>
                  </a:cubicBezTo>
                  <a:cubicBezTo>
                    <a:pt x="18026" y="16045"/>
                    <a:pt x="18214" y="16066"/>
                    <a:pt x="18390" y="16177"/>
                  </a:cubicBezTo>
                  <a:cubicBezTo>
                    <a:pt x="18796" y="16435"/>
                    <a:pt x="18945" y="16883"/>
                    <a:pt x="19058" y="17323"/>
                  </a:cubicBezTo>
                  <a:cubicBezTo>
                    <a:pt x="19062" y="17342"/>
                    <a:pt x="19074" y="17357"/>
                    <a:pt x="19087" y="17367"/>
                  </a:cubicBezTo>
                  <a:cubicBezTo>
                    <a:pt x="18889" y="17473"/>
                    <a:pt x="18717" y="17622"/>
                    <a:pt x="18588" y="17810"/>
                  </a:cubicBezTo>
                  <a:cubicBezTo>
                    <a:pt x="18579" y="17566"/>
                    <a:pt x="18541" y="17317"/>
                    <a:pt x="18508" y="17084"/>
                  </a:cubicBezTo>
                  <a:cubicBezTo>
                    <a:pt x="18463" y="16780"/>
                    <a:pt x="18392" y="16488"/>
                    <a:pt x="18138" y="16286"/>
                  </a:cubicBezTo>
                  <a:cubicBezTo>
                    <a:pt x="17997" y="16175"/>
                    <a:pt x="17829" y="16086"/>
                    <a:pt x="17658" y="16015"/>
                  </a:cubicBezTo>
                  <a:cubicBezTo>
                    <a:pt x="17536" y="15965"/>
                    <a:pt x="17411" y="15923"/>
                    <a:pt x="17290" y="15885"/>
                  </a:cubicBezTo>
                  <a:cubicBezTo>
                    <a:pt x="16977" y="15790"/>
                    <a:pt x="16650" y="15735"/>
                    <a:pt x="16323" y="15712"/>
                  </a:cubicBezTo>
                  <a:cubicBezTo>
                    <a:pt x="16167" y="15701"/>
                    <a:pt x="16010" y="15695"/>
                    <a:pt x="15853" y="15695"/>
                  </a:cubicBezTo>
                  <a:cubicBezTo>
                    <a:pt x="15739" y="15695"/>
                    <a:pt x="15624" y="15698"/>
                    <a:pt x="15510" y="15704"/>
                  </a:cubicBezTo>
                  <a:cubicBezTo>
                    <a:pt x="15507" y="15687"/>
                    <a:pt x="15499" y="15672"/>
                    <a:pt x="15487" y="15656"/>
                  </a:cubicBezTo>
                  <a:cubicBezTo>
                    <a:pt x="15201" y="15334"/>
                    <a:pt x="14771" y="15094"/>
                    <a:pt x="14336" y="15082"/>
                  </a:cubicBezTo>
                  <a:cubicBezTo>
                    <a:pt x="14322" y="15019"/>
                    <a:pt x="14311" y="14954"/>
                    <a:pt x="14294" y="14892"/>
                  </a:cubicBezTo>
                  <a:cubicBezTo>
                    <a:pt x="14269" y="14791"/>
                    <a:pt x="14230" y="14697"/>
                    <a:pt x="14181" y="14611"/>
                  </a:cubicBezTo>
                  <a:cubicBezTo>
                    <a:pt x="14207" y="14608"/>
                    <a:pt x="14232" y="14606"/>
                    <a:pt x="14258" y="14606"/>
                  </a:cubicBezTo>
                  <a:close/>
                  <a:moveTo>
                    <a:pt x="26856" y="16071"/>
                  </a:moveTo>
                  <a:cubicBezTo>
                    <a:pt x="26865" y="16071"/>
                    <a:pt x="26875" y="16072"/>
                    <a:pt x="26885" y="16074"/>
                  </a:cubicBezTo>
                  <a:cubicBezTo>
                    <a:pt x="27019" y="16096"/>
                    <a:pt x="27106" y="16258"/>
                    <a:pt x="27152" y="16370"/>
                  </a:cubicBezTo>
                  <a:cubicBezTo>
                    <a:pt x="27204" y="16498"/>
                    <a:pt x="27230" y="16635"/>
                    <a:pt x="27251" y="16769"/>
                  </a:cubicBezTo>
                  <a:cubicBezTo>
                    <a:pt x="27273" y="16917"/>
                    <a:pt x="27289" y="17067"/>
                    <a:pt x="27300" y="17217"/>
                  </a:cubicBezTo>
                  <a:cubicBezTo>
                    <a:pt x="27312" y="17370"/>
                    <a:pt x="27310" y="17535"/>
                    <a:pt x="27344" y="17686"/>
                  </a:cubicBezTo>
                  <a:cubicBezTo>
                    <a:pt x="27345" y="17697"/>
                    <a:pt x="27350" y="17707"/>
                    <a:pt x="27355" y="17716"/>
                  </a:cubicBezTo>
                  <a:cubicBezTo>
                    <a:pt x="27297" y="17788"/>
                    <a:pt x="27236" y="17859"/>
                    <a:pt x="27175" y="17930"/>
                  </a:cubicBezTo>
                  <a:cubicBezTo>
                    <a:pt x="26929" y="17805"/>
                    <a:pt x="26684" y="17678"/>
                    <a:pt x="26439" y="17552"/>
                  </a:cubicBezTo>
                  <a:cubicBezTo>
                    <a:pt x="26543" y="17268"/>
                    <a:pt x="26628" y="16985"/>
                    <a:pt x="26667" y="16684"/>
                  </a:cubicBezTo>
                  <a:cubicBezTo>
                    <a:pt x="26684" y="16541"/>
                    <a:pt x="26676" y="16402"/>
                    <a:pt x="26688" y="16260"/>
                  </a:cubicBezTo>
                  <a:cubicBezTo>
                    <a:pt x="26695" y="16161"/>
                    <a:pt x="26752" y="16071"/>
                    <a:pt x="26856" y="16071"/>
                  </a:cubicBezTo>
                  <a:close/>
                  <a:moveTo>
                    <a:pt x="15694" y="15865"/>
                  </a:moveTo>
                  <a:cubicBezTo>
                    <a:pt x="15808" y="15865"/>
                    <a:pt x="15922" y="15868"/>
                    <a:pt x="16035" y="15873"/>
                  </a:cubicBezTo>
                  <a:cubicBezTo>
                    <a:pt x="16628" y="15899"/>
                    <a:pt x="17232" y="16005"/>
                    <a:pt x="17765" y="16278"/>
                  </a:cubicBezTo>
                  <a:cubicBezTo>
                    <a:pt x="17902" y="16348"/>
                    <a:pt x="18040" y="16427"/>
                    <a:pt x="18138" y="16550"/>
                  </a:cubicBezTo>
                  <a:cubicBezTo>
                    <a:pt x="18224" y="16659"/>
                    <a:pt x="18262" y="16794"/>
                    <a:pt x="18286" y="16930"/>
                  </a:cubicBezTo>
                  <a:cubicBezTo>
                    <a:pt x="18272" y="16944"/>
                    <a:pt x="18257" y="16959"/>
                    <a:pt x="18245" y="16978"/>
                  </a:cubicBezTo>
                  <a:cubicBezTo>
                    <a:pt x="18220" y="17013"/>
                    <a:pt x="18201" y="17052"/>
                    <a:pt x="18178" y="17088"/>
                  </a:cubicBezTo>
                  <a:cubicBezTo>
                    <a:pt x="18126" y="17171"/>
                    <a:pt x="18069" y="17253"/>
                    <a:pt x="18006" y="17329"/>
                  </a:cubicBezTo>
                  <a:cubicBezTo>
                    <a:pt x="17885" y="17477"/>
                    <a:pt x="17745" y="17612"/>
                    <a:pt x="17593" y="17727"/>
                  </a:cubicBezTo>
                  <a:cubicBezTo>
                    <a:pt x="17263" y="17973"/>
                    <a:pt x="16879" y="18125"/>
                    <a:pt x="16477" y="18211"/>
                  </a:cubicBezTo>
                  <a:cubicBezTo>
                    <a:pt x="16182" y="18272"/>
                    <a:pt x="15879" y="18297"/>
                    <a:pt x="15576" y="18297"/>
                  </a:cubicBezTo>
                  <a:cubicBezTo>
                    <a:pt x="15427" y="18297"/>
                    <a:pt x="15279" y="18291"/>
                    <a:pt x="15132" y="18281"/>
                  </a:cubicBezTo>
                  <a:cubicBezTo>
                    <a:pt x="14672" y="18248"/>
                    <a:pt x="14207" y="18160"/>
                    <a:pt x="13791" y="17951"/>
                  </a:cubicBezTo>
                  <a:cubicBezTo>
                    <a:pt x="13421" y="17765"/>
                    <a:pt x="13098" y="17474"/>
                    <a:pt x="12879" y="17120"/>
                  </a:cubicBezTo>
                  <a:cubicBezTo>
                    <a:pt x="12893" y="17046"/>
                    <a:pt x="12918" y="16975"/>
                    <a:pt x="12957" y="16907"/>
                  </a:cubicBezTo>
                  <a:cubicBezTo>
                    <a:pt x="13224" y="16437"/>
                    <a:pt x="13827" y="16180"/>
                    <a:pt x="14322" y="16039"/>
                  </a:cubicBezTo>
                  <a:cubicBezTo>
                    <a:pt x="14765" y="15911"/>
                    <a:pt x="15232" y="15865"/>
                    <a:pt x="15694" y="15865"/>
                  </a:cubicBezTo>
                  <a:close/>
                  <a:moveTo>
                    <a:pt x="1967" y="15953"/>
                  </a:moveTo>
                  <a:cubicBezTo>
                    <a:pt x="2251" y="15953"/>
                    <a:pt x="2536" y="16039"/>
                    <a:pt x="2769" y="16203"/>
                  </a:cubicBezTo>
                  <a:cubicBezTo>
                    <a:pt x="2934" y="16321"/>
                    <a:pt x="3148" y="16552"/>
                    <a:pt x="3015" y="16768"/>
                  </a:cubicBezTo>
                  <a:cubicBezTo>
                    <a:pt x="2919" y="16926"/>
                    <a:pt x="2675" y="16946"/>
                    <a:pt x="2516" y="17000"/>
                  </a:cubicBezTo>
                  <a:cubicBezTo>
                    <a:pt x="2312" y="17067"/>
                    <a:pt x="2121" y="17188"/>
                    <a:pt x="1981" y="17352"/>
                  </a:cubicBezTo>
                  <a:cubicBezTo>
                    <a:pt x="1828" y="17531"/>
                    <a:pt x="1762" y="17749"/>
                    <a:pt x="1658" y="17958"/>
                  </a:cubicBezTo>
                  <a:cubicBezTo>
                    <a:pt x="1549" y="18182"/>
                    <a:pt x="1389" y="18381"/>
                    <a:pt x="1125" y="18381"/>
                  </a:cubicBezTo>
                  <a:cubicBezTo>
                    <a:pt x="1116" y="18381"/>
                    <a:pt x="1107" y="18381"/>
                    <a:pt x="1097" y="18381"/>
                  </a:cubicBezTo>
                  <a:cubicBezTo>
                    <a:pt x="847" y="18369"/>
                    <a:pt x="581" y="18234"/>
                    <a:pt x="443" y="18021"/>
                  </a:cubicBezTo>
                  <a:cubicBezTo>
                    <a:pt x="441" y="18019"/>
                    <a:pt x="439" y="18018"/>
                    <a:pt x="438" y="18016"/>
                  </a:cubicBezTo>
                  <a:cubicBezTo>
                    <a:pt x="502" y="17597"/>
                    <a:pt x="592" y="17182"/>
                    <a:pt x="703" y="16770"/>
                  </a:cubicBezTo>
                  <a:cubicBezTo>
                    <a:pt x="889" y="16461"/>
                    <a:pt x="1120" y="16191"/>
                    <a:pt x="1467" y="16048"/>
                  </a:cubicBezTo>
                  <a:cubicBezTo>
                    <a:pt x="1626" y="15984"/>
                    <a:pt x="1796" y="15953"/>
                    <a:pt x="1967" y="15953"/>
                  </a:cubicBezTo>
                  <a:close/>
                  <a:moveTo>
                    <a:pt x="6938" y="7118"/>
                  </a:moveTo>
                  <a:cubicBezTo>
                    <a:pt x="8192" y="7891"/>
                    <a:pt x="9480" y="8614"/>
                    <a:pt x="10761" y="9344"/>
                  </a:cubicBezTo>
                  <a:cubicBezTo>
                    <a:pt x="12068" y="10089"/>
                    <a:pt x="13380" y="10824"/>
                    <a:pt x="14696" y="11553"/>
                  </a:cubicBezTo>
                  <a:cubicBezTo>
                    <a:pt x="16007" y="12279"/>
                    <a:pt x="17321" y="12995"/>
                    <a:pt x="18638" y="13708"/>
                  </a:cubicBezTo>
                  <a:cubicBezTo>
                    <a:pt x="19956" y="14420"/>
                    <a:pt x="21277" y="15124"/>
                    <a:pt x="22605" y="15820"/>
                  </a:cubicBezTo>
                  <a:cubicBezTo>
                    <a:pt x="23931" y="16513"/>
                    <a:pt x="25262" y="17201"/>
                    <a:pt x="26596" y="17880"/>
                  </a:cubicBezTo>
                  <a:cubicBezTo>
                    <a:pt x="26740" y="17955"/>
                    <a:pt x="26885" y="18028"/>
                    <a:pt x="27028" y="18101"/>
                  </a:cubicBezTo>
                  <a:cubicBezTo>
                    <a:pt x="26875" y="18275"/>
                    <a:pt x="26719" y="18451"/>
                    <a:pt x="26559" y="18623"/>
                  </a:cubicBezTo>
                  <a:cubicBezTo>
                    <a:pt x="25237" y="17932"/>
                    <a:pt x="23916" y="17233"/>
                    <a:pt x="22601" y="16529"/>
                  </a:cubicBezTo>
                  <a:cubicBezTo>
                    <a:pt x="21280" y="15822"/>
                    <a:pt x="19964" y="15108"/>
                    <a:pt x="18650" y="14391"/>
                  </a:cubicBezTo>
                  <a:cubicBezTo>
                    <a:pt x="17336" y="13672"/>
                    <a:pt x="16026" y="12947"/>
                    <a:pt x="14721" y="12216"/>
                  </a:cubicBezTo>
                  <a:cubicBezTo>
                    <a:pt x="13414" y="11485"/>
                    <a:pt x="12112" y="10745"/>
                    <a:pt x="10811" y="10006"/>
                  </a:cubicBezTo>
                  <a:cubicBezTo>
                    <a:pt x="9507" y="9267"/>
                    <a:pt x="8209" y="8521"/>
                    <a:pt x="6913" y="7775"/>
                  </a:cubicBezTo>
                  <a:cubicBezTo>
                    <a:pt x="6775" y="7697"/>
                    <a:pt x="6638" y="7618"/>
                    <a:pt x="6501" y="7538"/>
                  </a:cubicBezTo>
                  <a:cubicBezTo>
                    <a:pt x="6645" y="7397"/>
                    <a:pt x="6791" y="7257"/>
                    <a:pt x="6938" y="7118"/>
                  </a:cubicBezTo>
                  <a:close/>
                  <a:moveTo>
                    <a:pt x="14110" y="14980"/>
                  </a:moveTo>
                  <a:cubicBezTo>
                    <a:pt x="14178" y="15269"/>
                    <a:pt x="14192" y="15579"/>
                    <a:pt x="14213" y="15868"/>
                  </a:cubicBezTo>
                  <a:cubicBezTo>
                    <a:pt x="14214" y="15888"/>
                    <a:pt x="14222" y="15906"/>
                    <a:pt x="14231" y="15921"/>
                  </a:cubicBezTo>
                  <a:cubicBezTo>
                    <a:pt x="14016" y="15984"/>
                    <a:pt x="13806" y="16064"/>
                    <a:pt x="13606" y="16166"/>
                  </a:cubicBezTo>
                  <a:cubicBezTo>
                    <a:pt x="13351" y="16296"/>
                    <a:pt x="13083" y="16453"/>
                    <a:pt x="12881" y="16658"/>
                  </a:cubicBezTo>
                  <a:cubicBezTo>
                    <a:pt x="12624" y="16918"/>
                    <a:pt x="12614" y="17280"/>
                    <a:pt x="12674" y="17622"/>
                  </a:cubicBezTo>
                  <a:cubicBezTo>
                    <a:pt x="12708" y="17819"/>
                    <a:pt x="12756" y="18014"/>
                    <a:pt x="12818" y="18205"/>
                  </a:cubicBezTo>
                  <a:cubicBezTo>
                    <a:pt x="12864" y="18350"/>
                    <a:pt x="12910" y="18497"/>
                    <a:pt x="12973" y="18638"/>
                  </a:cubicBezTo>
                  <a:cubicBezTo>
                    <a:pt x="12962" y="18637"/>
                    <a:pt x="12952" y="18637"/>
                    <a:pt x="12941" y="18637"/>
                  </a:cubicBezTo>
                  <a:cubicBezTo>
                    <a:pt x="12881" y="18637"/>
                    <a:pt x="12822" y="18647"/>
                    <a:pt x="12762" y="18665"/>
                  </a:cubicBezTo>
                  <a:cubicBezTo>
                    <a:pt x="12716" y="18678"/>
                    <a:pt x="12678" y="18690"/>
                    <a:pt x="12643" y="18690"/>
                  </a:cubicBezTo>
                  <a:cubicBezTo>
                    <a:pt x="12605" y="18690"/>
                    <a:pt x="12570" y="18676"/>
                    <a:pt x="12531" y="18634"/>
                  </a:cubicBezTo>
                  <a:cubicBezTo>
                    <a:pt x="12424" y="18522"/>
                    <a:pt x="12335" y="18419"/>
                    <a:pt x="12168" y="18411"/>
                  </a:cubicBezTo>
                  <a:cubicBezTo>
                    <a:pt x="12162" y="18411"/>
                    <a:pt x="12157" y="18410"/>
                    <a:pt x="12151" y="18410"/>
                  </a:cubicBezTo>
                  <a:cubicBezTo>
                    <a:pt x="12011" y="18410"/>
                    <a:pt x="11879" y="18473"/>
                    <a:pt x="11759" y="18544"/>
                  </a:cubicBezTo>
                  <a:cubicBezTo>
                    <a:pt x="11737" y="18518"/>
                    <a:pt x="11713" y="18494"/>
                    <a:pt x="11684" y="18473"/>
                  </a:cubicBezTo>
                  <a:cubicBezTo>
                    <a:pt x="11676" y="18466"/>
                    <a:pt x="11667" y="18458"/>
                    <a:pt x="11657" y="18452"/>
                  </a:cubicBezTo>
                  <a:cubicBezTo>
                    <a:pt x="11619" y="18425"/>
                    <a:pt x="11577" y="18403"/>
                    <a:pt x="11532" y="18387"/>
                  </a:cubicBezTo>
                  <a:cubicBezTo>
                    <a:pt x="11505" y="18376"/>
                    <a:pt x="11475" y="18367"/>
                    <a:pt x="11445" y="18361"/>
                  </a:cubicBezTo>
                  <a:cubicBezTo>
                    <a:pt x="11431" y="18357"/>
                    <a:pt x="11417" y="18353"/>
                    <a:pt x="11401" y="18353"/>
                  </a:cubicBezTo>
                  <a:cubicBezTo>
                    <a:pt x="11386" y="18351"/>
                    <a:pt x="11371" y="18350"/>
                    <a:pt x="11355" y="18348"/>
                  </a:cubicBezTo>
                  <a:cubicBezTo>
                    <a:pt x="11342" y="18347"/>
                    <a:pt x="11330" y="18347"/>
                    <a:pt x="11317" y="18347"/>
                  </a:cubicBezTo>
                  <a:cubicBezTo>
                    <a:pt x="11239" y="18347"/>
                    <a:pt x="11160" y="18363"/>
                    <a:pt x="11089" y="18394"/>
                  </a:cubicBezTo>
                  <a:cubicBezTo>
                    <a:pt x="11044" y="18414"/>
                    <a:pt x="11010" y="18451"/>
                    <a:pt x="10968" y="18470"/>
                  </a:cubicBezTo>
                  <a:cubicBezTo>
                    <a:pt x="10950" y="18478"/>
                    <a:pt x="10949" y="18482"/>
                    <a:pt x="10944" y="18482"/>
                  </a:cubicBezTo>
                  <a:cubicBezTo>
                    <a:pt x="10940" y="18482"/>
                    <a:pt x="10935" y="18480"/>
                    <a:pt x="10923" y="18475"/>
                  </a:cubicBezTo>
                  <a:cubicBezTo>
                    <a:pt x="10901" y="18466"/>
                    <a:pt x="10879" y="18436"/>
                    <a:pt x="10860" y="18421"/>
                  </a:cubicBezTo>
                  <a:cubicBezTo>
                    <a:pt x="10760" y="18344"/>
                    <a:pt x="10642" y="18309"/>
                    <a:pt x="10523" y="18309"/>
                  </a:cubicBezTo>
                  <a:cubicBezTo>
                    <a:pt x="10373" y="18309"/>
                    <a:pt x="10223" y="18365"/>
                    <a:pt x="10109" y="18465"/>
                  </a:cubicBezTo>
                  <a:cubicBezTo>
                    <a:pt x="10226" y="17601"/>
                    <a:pt x="9724" y="16759"/>
                    <a:pt x="8890" y="16458"/>
                  </a:cubicBezTo>
                  <a:cubicBezTo>
                    <a:pt x="8860" y="16447"/>
                    <a:pt x="8829" y="16437"/>
                    <a:pt x="8796" y="16427"/>
                  </a:cubicBezTo>
                  <a:cubicBezTo>
                    <a:pt x="8803" y="16414"/>
                    <a:pt x="8807" y="16400"/>
                    <a:pt x="8803" y="16382"/>
                  </a:cubicBezTo>
                  <a:cubicBezTo>
                    <a:pt x="8778" y="16229"/>
                    <a:pt x="8753" y="16080"/>
                    <a:pt x="8718" y="15929"/>
                  </a:cubicBezTo>
                  <a:cubicBezTo>
                    <a:pt x="8684" y="15781"/>
                    <a:pt x="8643" y="15634"/>
                    <a:pt x="8626" y="15484"/>
                  </a:cubicBezTo>
                  <a:cubicBezTo>
                    <a:pt x="8620" y="15444"/>
                    <a:pt x="8619" y="15404"/>
                    <a:pt x="8617" y="15363"/>
                  </a:cubicBezTo>
                  <a:lnTo>
                    <a:pt x="8617" y="15363"/>
                  </a:lnTo>
                  <a:cubicBezTo>
                    <a:pt x="8835" y="15616"/>
                    <a:pt x="9138" y="15801"/>
                    <a:pt x="9437" y="15936"/>
                  </a:cubicBezTo>
                  <a:cubicBezTo>
                    <a:pt x="9819" y="16108"/>
                    <a:pt x="10230" y="16204"/>
                    <a:pt x="10648" y="16234"/>
                  </a:cubicBezTo>
                  <a:cubicBezTo>
                    <a:pt x="10740" y="16240"/>
                    <a:pt x="10833" y="16245"/>
                    <a:pt x="10923" y="16245"/>
                  </a:cubicBezTo>
                  <a:lnTo>
                    <a:pt x="10944" y="16245"/>
                  </a:lnTo>
                  <a:cubicBezTo>
                    <a:pt x="11038" y="16245"/>
                    <a:pt x="11131" y="16242"/>
                    <a:pt x="11225" y="16235"/>
                  </a:cubicBezTo>
                  <a:cubicBezTo>
                    <a:pt x="11229" y="16235"/>
                    <a:pt x="11235" y="16235"/>
                    <a:pt x="11239" y="16234"/>
                  </a:cubicBezTo>
                  <a:cubicBezTo>
                    <a:pt x="11280" y="16233"/>
                    <a:pt x="11320" y="16229"/>
                    <a:pt x="11361" y="16224"/>
                  </a:cubicBezTo>
                  <a:cubicBezTo>
                    <a:pt x="11397" y="16220"/>
                    <a:pt x="11433" y="16217"/>
                    <a:pt x="11471" y="16212"/>
                  </a:cubicBezTo>
                  <a:cubicBezTo>
                    <a:pt x="11476" y="16212"/>
                    <a:pt x="11481" y="16212"/>
                    <a:pt x="11486" y="16211"/>
                  </a:cubicBezTo>
                  <a:cubicBezTo>
                    <a:pt x="11515" y="16207"/>
                    <a:pt x="11544" y="16203"/>
                    <a:pt x="11573" y="16199"/>
                  </a:cubicBezTo>
                  <a:cubicBezTo>
                    <a:pt x="11588" y="16198"/>
                    <a:pt x="11601" y="16196"/>
                    <a:pt x="11616" y="16192"/>
                  </a:cubicBezTo>
                  <a:cubicBezTo>
                    <a:pt x="11652" y="16187"/>
                    <a:pt x="11689" y="16181"/>
                    <a:pt x="11725" y="16175"/>
                  </a:cubicBezTo>
                  <a:cubicBezTo>
                    <a:pt x="11766" y="16167"/>
                    <a:pt x="11806" y="16160"/>
                    <a:pt x="11846" y="16152"/>
                  </a:cubicBezTo>
                  <a:cubicBezTo>
                    <a:pt x="11885" y="16146"/>
                    <a:pt x="11923" y="16137"/>
                    <a:pt x="11962" y="16128"/>
                  </a:cubicBezTo>
                  <a:cubicBezTo>
                    <a:pt x="12004" y="16119"/>
                    <a:pt x="12047" y="16109"/>
                    <a:pt x="12087" y="16098"/>
                  </a:cubicBezTo>
                  <a:cubicBezTo>
                    <a:pt x="12161" y="16080"/>
                    <a:pt x="12234" y="16059"/>
                    <a:pt x="12307" y="16036"/>
                  </a:cubicBezTo>
                  <a:cubicBezTo>
                    <a:pt x="12587" y="15953"/>
                    <a:pt x="12860" y="15844"/>
                    <a:pt x="13116" y="15713"/>
                  </a:cubicBezTo>
                  <a:cubicBezTo>
                    <a:pt x="13484" y="15527"/>
                    <a:pt x="13830" y="15284"/>
                    <a:pt x="14110" y="14980"/>
                  </a:cubicBezTo>
                  <a:close/>
                  <a:moveTo>
                    <a:pt x="8349" y="16500"/>
                  </a:moveTo>
                  <a:cubicBezTo>
                    <a:pt x="8476" y="16500"/>
                    <a:pt x="8605" y="16524"/>
                    <a:pt x="8724" y="16556"/>
                  </a:cubicBezTo>
                  <a:cubicBezTo>
                    <a:pt x="9099" y="16656"/>
                    <a:pt x="9437" y="16895"/>
                    <a:pt x="9650" y="17218"/>
                  </a:cubicBezTo>
                  <a:cubicBezTo>
                    <a:pt x="9896" y="17587"/>
                    <a:pt x="9985" y="18044"/>
                    <a:pt x="9905" y="18477"/>
                  </a:cubicBezTo>
                  <a:cubicBezTo>
                    <a:pt x="9815" y="18433"/>
                    <a:pt x="9717" y="18412"/>
                    <a:pt x="9619" y="18412"/>
                  </a:cubicBezTo>
                  <a:cubicBezTo>
                    <a:pt x="9386" y="18412"/>
                    <a:pt x="9154" y="18534"/>
                    <a:pt x="9031" y="18752"/>
                  </a:cubicBezTo>
                  <a:cubicBezTo>
                    <a:pt x="8929" y="18700"/>
                    <a:pt x="8817" y="18671"/>
                    <a:pt x="8705" y="18671"/>
                  </a:cubicBezTo>
                  <a:cubicBezTo>
                    <a:pt x="8682" y="18671"/>
                    <a:pt x="8659" y="18672"/>
                    <a:pt x="8636" y="18674"/>
                  </a:cubicBezTo>
                  <a:cubicBezTo>
                    <a:pt x="8547" y="18507"/>
                    <a:pt x="8592" y="18306"/>
                    <a:pt x="8548" y="18123"/>
                  </a:cubicBezTo>
                  <a:cubicBezTo>
                    <a:pt x="8506" y="17960"/>
                    <a:pt x="8392" y="17842"/>
                    <a:pt x="8256" y="17748"/>
                  </a:cubicBezTo>
                  <a:cubicBezTo>
                    <a:pt x="8126" y="17659"/>
                    <a:pt x="7975" y="17596"/>
                    <a:pt x="7858" y="17491"/>
                  </a:cubicBezTo>
                  <a:cubicBezTo>
                    <a:pt x="7715" y="17363"/>
                    <a:pt x="7673" y="17171"/>
                    <a:pt x="7718" y="16988"/>
                  </a:cubicBezTo>
                  <a:cubicBezTo>
                    <a:pt x="7767" y="16788"/>
                    <a:pt x="7908" y="16602"/>
                    <a:pt x="8109" y="16535"/>
                  </a:cubicBezTo>
                  <a:cubicBezTo>
                    <a:pt x="8186" y="16510"/>
                    <a:pt x="8267" y="16500"/>
                    <a:pt x="8349" y="16500"/>
                  </a:cubicBezTo>
                  <a:close/>
                  <a:moveTo>
                    <a:pt x="6741" y="18046"/>
                  </a:moveTo>
                  <a:cubicBezTo>
                    <a:pt x="6985" y="18046"/>
                    <a:pt x="7207" y="18179"/>
                    <a:pt x="7411" y="18320"/>
                  </a:cubicBezTo>
                  <a:cubicBezTo>
                    <a:pt x="7554" y="18420"/>
                    <a:pt x="7692" y="18533"/>
                    <a:pt x="7816" y="18656"/>
                  </a:cubicBezTo>
                  <a:cubicBezTo>
                    <a:pt x="7932" y="18768"/>
                    <a:pt x="8028" y="18894"/>
                    <a:pt x="8134" y="19015"/>
                  </a:cubicBezTo>
                  <a:cubicBezTo>
                    <a:pt x="8103" y="19074"/>
                    <a:pt x="8079" y="19137"/>
                    <a:pt x="8064" y="19201"/>
                  </a:cubicBezTo>
                  <a:cubicBezTo>
                    <a:pt x="7839" y="19206"/>
                    <a:pt x="7620" y="19299"/>
                    <a:pt x="7454" y="19454"/>
                  </a:cubicBezTo>
                  <a:cubicBezTo>
                    <a:pt x="7361" y="19541"/>
                    <a:pt x="7286" y="19647"/>
                    <a:pt x="7238" y="19765"/>
                  </a:cubicBezTo>
                  <a:cubicBezTo>
                    <a:pt x="7215" y="19824"/>
                    <a:pt x="7203" y="19884"/>
                    <a:pt x="7179" y="19944"/>
                  </a:cubicBezTo>
                  <a:cubicBezTo>
                    <a:pt x="7161" y="19988"/>
                    <a:pt x="7135" y="20009"/>
                    <a:pt x="7104" y="20027"/>
                  </a:cubicBezTo>
                  <a:cubicBezTo>
                    <a:pt x="7103" y="20022"/>
                    <a:pt x="7101" y="20020"/>
                    <a:pt x="7099" y="20018"/>
                  </a:cubicBezTo>
                  <a:cubicBezTo>
                    <a:pt x="6978" y="19910"/>
                    <a:pt x="6822" y="19848"/>
                    <a:pt x="6682" y="19768"/>
                  </a:cubicBezTo>
                  <a:cubicBezTo>
                    <a:pt x="6546" y="19690"/>
                    <a:pt x="6413" y="19601"/>
                    <a:pt x="6298" y="19492"/>
                  </a:cubicBezTo>
                  <a:cubicBezTo>
                    <a:pt x="6078" y="19278"/>
                    <a:pt x="5959" y="18975"/>
                    <a:pt x="6013" y="18668"/>
                  </a:cubicBezTo>
                  <a:cubicBezTo>
                    <a:pt x="6065" y="18378"/>
                    <a:pt x="6278" y="18150"/>
                    <a:pt x="6558" y="18071"/>
                  </a:cubicBezTo>
                  <a:cubicBezTo>
                    <a:pt x="6621" y="18054"/>
                    <a:pt x="6681" y="18046"/>
                    <a:pt x="6741" y="18046"/>
                  </a:cubicBezTo>
                  <a:close/>
                  <a:moveTo>
                    <a:pt x="6401" y="7635"/>
                  </a:moveTo>
                  <a:cubicBezTo>
                    <a:pt x="7671" y="8391"/>
                    <a:pt x="8944" y="9138"/>
                    <a:pt x="10223" y="9877"/>
                  </a:cubicBezTo>
                  <a:cubicBezTo>
                    <a:pt x="10559" y="10072"/>
                    <a:pt x="10895" y="10266"/>
                    <a:pt x="11230" y="10457"/>
                  </a:cubicBezTo>
                  <a:cubicBezTo>
                    <a:pt x="12194" y="11009"/>
                    <a:pt x="13159" y="11556"/>
                    <a:pt x="14126" y="12099"/>
                  </a:cubicBezTo>
                  <a:cubicBezTo>
                    <a:pt x="14302" y="12197"/>
                    <a:pt x="14478" y="12296"/>
                    <a:pt x="14655" y="12394"/>
                  </a:cubicBezTo>
                  <a:cubicBezTo>
                    <a:pt x="15785" y="13028"/>
                    <a:pt x="16917" y="13657"/>
                    <a:pt x="18052" y="14281"/>
                  </a:cubicBezTo>
                  <a:cubicBezTo>
                    <a:pt x="18296" y="14415"/>
                    <a:pt x="18538" y="14548"/>
                    <a:pt x="18781" y="14681"/>
                  </a:cubicBezTo>
                  <a:cubicBezTo>
                    <a:pt x="19574" y="15116"/>
                    <a:pt x="20367" y="15547"/>
                    <a:pt x="21163" y="15977"/>
                  </a:cubicBezTo>
                  <a:cubicBezTo>
                    <a:pt x="21441" y="16128"/>
                    <a:pt x="21720" y="16277"/>
                    <a:pt x="21998" y="16428"/>
                  </a:cubicBezTo>
                  <a:cubicBezTo>
                    <a:pt x="23316" y="17136"/>
                    <a:pt x="24639" y="17839"/>
                    <a:pt x="25964" y="18537"/>
                  </a:cubicBezTo>
                  <a:cubicBezTo>
                    <a:pt x="26115" y="18617"/>
                    <a:pt x="26266" y="18696"/>
                    <a:pt x="26415" y="18775"/>
                  </a:cubicBezTo>
                  <a:cubicBezTo>
                    <a:pt x="25966" y="19265"/>
                    <a:pt x="25500" y="19742"/>
                    <a:pt x="25024" y="20207"/>
                  </a:cubicBezTo>
                  <a:cubicBezTo>
                    <a:pt x="24937" y="20292"/>
                    <a:pt x="24849" y="20375"/>
                    <a:pt x="24762" y="20460"/>
                  </a:cubicBezTo>
                  <a:cubicBezTo>
                    <a:pt x="24760" y="20453"/>
                    <a:pt x="24759" y="20445"/>
                    <a:pt x="24758" y="20437"/>
                  </a:cubicBezTo>
                  <a:cubicBezTo>
                    <a:pt x="24740" y="20307"/>
                    <a:pt x="24721" y="20177"/>
                    <a:pt x="24699" y="20049"/>
                  </a:cubicBezTo>
                  <a:cubicBezTo>
                    <a:pt x="24676" y="19920"/>
                    <a:pt x="24655" y="19791"/>
                    <a:pt x="24629" y="19664"/>
                  </a:cubicBezTo>
                  <a:cubicBezTo>
                    <a:pt x="24622" y="19636"/>
                    <a:pt x="24616" y="19607"/>
                    <a:pt x="24608" y="19578"/>
                  </a:cubicBezTo>
                  <a:cubicBezTo>
                    <a:pt x="24633" y="19128"/>
                    <a:pt x="24352" y="18691"/>
                    <a:pt x="23946" y="18503"/>
                  </a:cubicBezTo>
                  <a:cubicBezTo>
                    <a:pt x="24029" y="18155"/>
                    <a:pt x="23787" y="17833"/>
                    <a:pt x="23478" y="17667"/>
                  </a:cubicBezTo>
                  <a:cubicBezTo>
                    <a:pt x="23258" y="17550"/>
                    <a:pt x="23001" y="17470"/>
                    <a:pt x="22747" y="17470"/>
                  </a:cubicBezTo>
                  <a:cubicBezTo>
                    <a:pt x="22612" y="17470"/>
                    <a:pt x="22478" y="17493"/>
                    <a:pt x="22352" y="17545"/>
                  </a:cubicBezTo>
                  <a:cubicBezTo>
                    <a:pt x="22122" y="17216"/>
                    <a:pt x="21782" y="16982"/>
                    <a:pt x="21393" y="16900"/>
                  </a:cubicBezTo>
                  <a:cubicBezTo>
                    <a:pt x="21454" y="16613"/>
                    <a:pt x="21322" y="16301"/>
                    <a:pt x="21066" y="16157"/>
                  </a:cubicBezTo>
                  <a:cubicBezTo>
                    <a:pt x="21050" y="16150"/>
                    <a:pt x="21036" y="16141"/>
                    <a:pt x="21022" y="16135"/>
                  </a:cubicBezTo>
                  <a:cubicBezTo>
                    <a:pt x="20859" y="16062"/>
                    <a:pt x="20693" y="16097"/>
                    <a:pt x="20522" y="16079"/>
                  </a:cubicBezTo>
                  <a:cubicBezTo>
                    <a:pt x="20326" y="16060"/>
                    <a:pt x="20297" y="15862"/>
                    <a:pt x="20164" y="15753"/>
                  </a:cubicBezTo>
                  <a:cubicBezTo>
                    <a:pt x="20049" y="15660"/>
                    <a:pt x="19920" y="15636"/>
                    <a:pt x="19786" y="15636"/>
                  </a:cubicBezTo>
                  <a:cubicBezTo>
                    <a:pt x="19641" y="15636"/>
                    <a:pt x="19491" y="15664"/>
                    <a:pt x="19346" y="15664"/>
                  </a:cubicBezTo>
                  <a:cubicBezTo>
                    <a:pt x="19300" y="15664"/>
                    <a:pt x="19255" y="15661"/>
                    <a:pt x="19211" y="15654"/>
                  </a:cubicBezTo>
                  <a:cubicBezTo>
                    <a:pt x="19021" y="15623"/>
                    <a:pt x="18941" y="15510"/>
                    <a:pt x="18937" y="15322"/>
                  </a:cubicBezTo>
                  <a:cubicBezTo>
                    <a:pt x="18935" y="15160"/>
                    <a:pt x="18940" y="14989"/>
                    <a:pt x="18818" y="14865"/>
                  </a:cubicBezTo>
                  <a:cubicBezTo>
                    <a:pt x="18790" y="14834"/>
                    <a:pt x="18758" y="14813"/>
                    <a:pt x="18721" y="14793"/>
                  </a:cubicBezTo>
                  <a:cubicBezTo>
                    <a:pt x="18615" y="14735"/>
                    <a:pt x="18487" y="14722"/>
                    <a:pt x="18368" y="14717"/>
                  </a:cubicBezTo>
                  <a:cubicBezTo>
                    <a:pt x="18146" y="14707"/>
                    <a:pt x="17925" y="14703"/>
                    <a:pt x="17703" y="14667"/>
                  </a:cubicBezTo>
                  <a:cubicBezTo>
                    <a:pt x="17619" y="14652"/>
                    <a:pt x="17553" y="14642"/>
                    <a:pt x="17542" y="14547"/>
                  </a:cubicBezTo>
                  <a:cubicBezTo>
                    <a:pt x="17531" y="14460"/>
                    <a:pt x="17543" y="14373"/>
                    <a:pt x="17520" y="14287"/>
                  </a:cubicBezTo>
                  <a:cubicBezTo>
                    <a:pt x="17474" y="14125"/>
                    <a:pt x="17327" y="14020"/>
                    <a:pt x="17167" y="13989"/>
                  </a:cubicBezTo>
                  <a:cubicBezTo>
                    <a:pt x="17124" y="13980"/>
                    <a:pt x="17083" y="13977"/>
                    <a:pt x="17041" y="13977"/>
                  </a:cubicBezTo>
                  <a:cubicBezTo>
                    <a:pt x="16883" y="13977"/>
                    <a:pt x="16730" y="14029"/>
                    <a:pt x="16571" y="14047"/>
                  </a:cubicBezTo>
                  <a:cubicBezTo>
                    <a:pt x="16546" y="14050"/>
                    <a:pt x="16521" y="14052"/>
                    <a:pt x="16495" y="14052"/>
                  </a:cubicBezTo>
                  <a:cubicBezTo>
                    <a:pt x="16439" y="14052"/>
                    <a:pt x="16382" y="14043"/>
                    <a:pt x="16329" y="14020"/>
                  </a:cubicBezTo>
                  <a:cubicBezTo>
                    <a:pt x="16225" y="13973"/>
                    <a:pt x="16212" y="13887"/>
                    <a:pt x="16198" y="13783"/>
                  </a:cubicBezTo>
                  <a:cubicBezTo>
                    <a:pt x="16157" y="13425"/>
                    <a:pt x="15841" y="13311"/>
                    <a:pt x="15518" y="13311"/>
                  </a:cubicBezTo>
                  <a:cubicBezTo>
                    <a:pt x="15513" y="13311"/>
                    <a:pt x="15509" y="13311"/>
                    <a:pt x="15504" y="13311"/>
                  </a:cubicBezTo>
                  <a:cubicBezTo>
                    <a:pt x="15455" y="13311"/>
                    <a:pt x="15400" y="13313"/>
                    <a:pt x="15344" y="13313"/>
                  </a:cubicBezTo>
                  <a:cubicBezTo>
                    <a:pt x="15199" y="13313"/>
                    <a:pt x="15045" y="13297"/>
                    <a:pt x="14951" y="13188"/>
                  </a:cubicBezTo>
                  <a:cubicBezTo>
                    <a:pt x="14830" y="13046"/>
                    <a:pt x="14819" y="12840"/>
                    <a:pt x="14703" y="12693"/>
                  </a:cubicBezTo>
                  <a:cubicBezTo>
                    <a:pt x="14661" y="12641"/>
                    <a:pt x="14610" y="12601"/>
                    <a:pt x="14556" y="12572"/>
                  </a:cubicBezTo>
                  <a:cubicBezTo>
                    <a:pt x="14316" y="12447"/>
                    <a:pt x="13979" y="12509"/>
                    <a:pt x="13745" y="12394"/>
                  </a:cubicBezTo>
                  <a:cubicBezTo>
                    <a:pt x="13743" y="12384"/>
                    <a:pt x="13739" y="12373"/>
                    <a:pt x="13731" y="12363"/>
                  </a:cubicBezTo>
                  <a:cubicBezTo>
                    <a:pt x="13553" y="12118"/>
                    <a:pt x="13288" y="12000"/>
                    <a:pt x="13004" y="11924"/>
                  </a:cubicBezTo>
                  <a:cubicBezTo>
                    <a:pt x="12855" y="11885"/>
                    <a:pt x="12704" y="11856"/>
                    <a:pt x="12554" y="11823"/>
                  </a:cubicBezTo>
                  <a:cubicBezTo>
                    <a:pt x="12484" y="11807"/>
                    <a:pt x="12412" y="11790"/>
                    <a:pt x="12343" y="11769"/>
                  </a:cubicBezTo>
                  <a:cubicBezTo>
                    <a:pt x="12315" y="11761"/>
                    <a:pt x="12272" y="11755"/>
                    <a:pt x="12252" y="11734"/>
                  </a:cubicBezTo>
                  <a:cubicBezTo>
                    <a:pt x="12223" y="11703"/>
                    <a:pt x="12241" y="11671"/>
                    <a:pt x="12252" y="11632"/>
                  </a:cubicBezTo>
                  <a:cubicBezTo>
                    <a:pt x="12293" y="11497"/>
                    <a:pt x="12282" y="11371"/>
                    <a:pt x="12138" y="11307"/>
                  </a:cubicBezTo>
                  <a:cubicBezTo>
                    <a:pt x="12077" y="11280"/>
                    <a:pt x="12013" y="11271"/>
                    <a:pt x="11948" y="11271"/>
                  </a:cubicBezTo>
                  <a:cubicBezTo>
                    <a:pt x="11832" y="11271"/>
                    <a:pt x="11714" y="11299"/>
                    <a:pt x="11601" y="11304"/>
                  </a:cubicBezTo>
                  <a:cubicBezTo>
                    <a:pt x="11593" y="11304"/>
                    <a:pt x="11585" y="11304"/>
                    <a:pt x="11577" y="11304"/>
                  </a:cubicBezTo>
                  <a:cubicBezTo>
                    <a:pt x="11445" y="11304"/>
                    <a:pt x="11308" y="11262"/>
                    <a:pt x="11312" y="11108"/>
                  </a:cubicBezTo>
                  <a:cubicBezTo>
                    <a:pt x="11315" y="10958"/>
                    <a:pt x="11323" y="10825"/>
                    <a:pt x="11202" y="10715"/>
                  </a:cubicBezTo>
                  <a:cubicBezTo>
                    <a:pt x="11175" y="10692"/>
                    <a:pt x="11146" y="10672"/>
                    <a:pt x="11118" y="10656"/>
                  </a:cubicBezTo>
                  <a:cubicBezTo>
                    <a:pt x="11030" y="10607"/>
                    <a:pt x="10933" y="10592"/>
                    <a:pt x="10835" y="10592"/>
                  </a:cubicBezTo>
                  <a:cubicBezTo>
                    <a:pt x="10702" y="10592"/>
                    <a:pt x="10565" y="10619"/>
                    <a:pt x="10437" y="10630"/>
                  </a:cubicBezTo>
                  <a:cubicBezTo>
                    <a:pt x="10411" y="10632"/>
                    <a:pt x="10385" y="10633"/>
                    <a:pt x="10359" y="10633"/>
                  </a:cubicBezTo>
                  <a:cubicBezTo>
                    <a:pt x="10244" y="10633"/>
                    <a:pt x="10132" y="10607"/>
                    <a:pt x="10088" y="10483"/>
                  </a:cubicBezTo>
                  <a:cubicBezTo>
                    <a:pt x="10036" y="10340"/>
                    <a:pt x="10024" y="10194"/>
                    <a:pt x="9901" y="10085"/>
                  </a:cubicBezTo>
                  <a:cubicBezTo>
                    <a:pt x="9769" y="9969"/>
                    <a:pt x="9606" y="9945"/>
                    <a:pt x="9439" y="9945"/>
                  </a:cubicBezTo>
                  <a:cubicBezTo>
                    <a:pt x="9326" y="9945"/>
                    <a:pt x="9211" y="9956"/>
                    <a:pt x="9103" y="9957"/>
                  </a:cubicBezTo>
                  <a:cubicBezTo>
                    <a:pt x="8981" y="9957"/>
                    <a:pt x="8825" y="9948"/>
                    <a:pt x="8736" y="9851"/>
                  </a:cubicBezTo>
                  <a:cubicBezTo>
                    <a:pt x="8634" y="9742"/>
                    <a:pt x="8673" y="9553"/>
                    <a:pt x="8620" y="9421"/>
                  </a:cubicBezTo>
                  <a:cubicBezTo>
                    <a:pt x="8546" y="9228"/>
                    <a:pt x="8375" y="9159"/>
                    <a:pt x="8194" y="9159"/>
                  </a:cubicBezTo>
                  <a:cubicBezTo>
                    <a:pt x="8091" y="9159"/>
                    <a:pt x="7984" y="9182"/>
                    <a:pt x="7890" y="9216"/>
                  </a:cubicBezTo>
                  <a:cubicBezTo>
                    <a:pt x="7770" y="9259"/>
                    <a:pt x="7636" y="9330"/>
                    <a:pt x="7504" y="9330"/>
                  </a:cubicBezTo>
                  <a:cubicBezTo>
                    <a:pt x="7476" y="9330"/>
                    <a:pt x="7448" y="9327"/>
                    <a:pt x="7421" y="9320"/>
                  </a:cubicBezTo>
                  <a:cubicBezTo>
                    <a:pt x="7365" y="9306"/>
                    <a:pt x="7304" y="9277"/>
                    <a:pt x="7277" y="9225"/>
                  </a:cubicBezTo>
                  <a:cubicBezTo>
                    <a:pt x="7247" y="9167"/>
                    <a:pt x="7271" y="9091"/>
                    <a:pt x="7260" y="9027"/>
                  </a:cubicBezTo>
                  <a:cubicBezTo>
                    <a:pt x="7237" y="8889"/>
                    <a:pt x="7152" y="8842"/>
                    <a:pt x="7048" y="8842"/>
                  </a:cubicBezTo>
                  <a:cubicBezTo>
                    <a:pt x="6893" y="8842"/>
                    <a:pt x="6695" y="8946"/>
                    <a:pt x="6593" y="9012"/>
                  </a:cubicBezTo>
                  <a:cubicBezTo>
                    <a:pt x="6425" y="9119"/>
                    <a:pt x="6227" y="9314"/>
                    <a:pt x="6014" y="9314"/>
                  </a:cubicBezTo>
                  <a:cubicBezTo>
                    <a:pt x="5979" y="9314"/>
                    <a:pt x="5944" y="9309"/>
                    <a:pt x="5909" y="9297"/>
                  </a:cubicBezTo>
                  <a:cubicBezTo>
                    <a:pt x="5841" y="9274"/>
                    <a:pt x="5782" y="9239"/>
                    <a:pt x="5709" y="9239"/>
                  </a:cubicBezTo>
                  <a:cubicBezTo>
                    <a:pt x="5705" y="9239"/>
                    <a:pt x="5701" y="9240"/>
                    <a:pt x="5697" y="9240"/>
                  </a:cubicBezTo>
                  <a:cubicBezTo>
                    <a:pt x="5630" y="9244"/>
                    <a:pt x="5570" y="9275"/>
                    <a:pt x="5518" y="9315"/>
                  </a:cubicBezTo>
                  <a:cubicBezTo>
                    <a:pt x="5411" y="9400"/>
                    <a:pt x="5340" y="9526"/>
                    <a:pt x="5287" y="9650"/>
                  </a:cubicBezTo>
                  <a:cubicBezTo>
                    <a:pt x="5183" y="9895"/>
                    <a:pt x="5141" y="10224"/>
                    <a:pt x="4906" y="10384"/>
                  </a:cubicBezTo>
                  <a:cubicBezTo>
                    <a:pt x="4770" y="10476"/>
                    <a:pt x="4598" y="10497"/>
                    <a:pt x="4445" y="10553"/>
                  </a:cubicBezTo>
                  <a:cubicBezTo>
                    <a:pt x="4314" y="10601"/>
                    <a:pt x="4197" y="10673"/>
                    <a:pt x="4100" y="10775"/>
                  </a:cubicBezTo>
                  <a:cubicBezTo>
                    <a:pt x="3918" y="10960"/>
                    <a:pt x="3819" y="11209"/>
                    <a:pt x="3725" y="11447"/>
                  </a:cubicBezTo>
                  <a:cubicBezTo>
                    <a:pt x="3622" y="11702"/>
                    <a:pt x="3517" y="11946"/>
                    <a:pt x="3313" y="12136"/>
                  </a:cubicBezTo>
                  <a:cubicBezTo>
                    <a:pt x="3211" y="12231"/>
                    <a:pt x="3101" y="12322"/>
                    <a:pt x="3029" y="12444"/>
                  </a:cubicBezTo>
                  <a:cubicBezTo>
                    <a:pt x="2948" y="12585"/>
                    <a:pt x="2964" y="12714"/>
                    <a:pt x="2982" y="12868"/>
                  </a:cubicBezTo>
                  <a:cubicBezTo>
                    <a:pt x="3019" y="13199"/>
                    <a:pt x="2605" y="13352"/>
                    <a:pt x="2417" y="13559"/>
                  </a:cubicBezTo>
                  <a:cubicBezTo>
                    <a:pt x="2222" y="13771"/>
                    <a:pt x="2126" y="14079"/>
                    <a:pt x="2307" y="14332"/>
                  </a:cubicBezTo>
                  <a:cubicBezTo>
                    <a:pt x="2359" y="14405"/>
                    <a:pt x="2425" y="14456"/>
                    <a:pt x="2502" y="14484"/>
                  </a:cubicBezTo>
                  <a:cubicBezTo>
                    <a:pt x="2391" y="14730"/>
                    <a:pt x="2137" y="14889"/>
                    <a:pt x="1955" y="15079"/>
                  </a:cubicBezTo>
                  <a:cubicBezTo>
                    <a:pt x="1767" y="15280"/>
                    <a:pt x="1612" y="15555"/>
                    <a:pt x="1705" y="15833"/>
                  </a:cubicBezTo>
                  <a:cubicBezTo>
                    <a:pt x="1695" y="15834"/>
                    <a:pt x="1683" y="15836"/>
                    <a:pt x="1673" y="15837"/>
                  </a:cubicBezTo>
                  <a:cubicBezTo>
                    <a:pt x="1365" y="15902"/>
                    <a:pt x="1047" y="16081"/>
                    <a:pt x="828" y="16332"/>
                  </a:cubicBezTo>
                  <a:cubicBezTo>
                    <a:pt x="1086" y="15496"/>
                    <a:pt x="1424" y="14682"/>
                    <a:pt x="1814" y="13902"/>
                  </a:cubicBezTo>
                  <a:cubicBezTo>
                    <a:pt x="2471" y="12585"/>
                    <a:pt x="3272" y="11338"/>
                    <a:pt x="4167" y="10171"/>
                  </a:cubicBezTo>
                  <a:cubicBezTo>
                    <a:pt x="4854" y="9276"/>
                    <a:pt x="5601" y="8430"/>
                    <a:pt x="6401" y="7635"/>
                  </a:cubicBezTo>
                  <a:close/>
                  <a:moveTo>
                    <a:pt x="12400" y="19728"/>
                  </a:moveTo>
                  <a:cubicBezTo>
                    <a:pt x="12404" y="19728"/>
                    <a:pt x="12408" y="19728"/>
                    <a:pt x="12411" y="19728"/>
                  </a:cubicBezTo>
                  <a:cubicBezTo>
                    <a:pt x="12546" y="19732"/>
                    <a:pt x="12685" y="19789"/>
                    <a:pt x="12810" y="19832"/>
                  </a:cubicBezTo>
                  <a:cubicBezTo>
                    <a:pt x="12885" y="19860"/>
                    <a:pt x="12959" y="19894"/>
                    <a:pt x="13036" y="19921"/>
                  </a:cubicBezTo>
                  <a:cubicBezTo>
                    <a:pt x="13045" y="19924"/>
                    <a:pt x="13052" y="19928"/>
                    <a:pt x="13058" y="19930"/>
                  </a:cubicBezTo>
                  <a:cubicBezTo>
                    <a:pt x="13140" y="19986"/>
                    <a:pt x="13216" y="20051"/>
                    <a:pt x="13279" y="20124"/>
                  </a:cubicBezTo>
                  <a:cubicBezTo>
                    <a:pt x="13326" y="20180"/>
                    <a:pt x="13367" y="20253"/>
                    <a:pt x="13354" y="20329"/>
                  </a:cubicBezTo>
                  <a:cubicBezTo>
                    <a:pt x="13342" y="20395"/>
                    <a:pt x="13298" y="20450"/>
                    <a:pt x="13253" y="20497"/>
                  </a:cubicBezTo>
                  <a:cubicBezTo>
                    <a:pt x="13155" y="20598"/>
                    <a:pt x="13031" y="20680"/>
                    <a:pt x="12901" y="20732"/>
                  </a:cubicBezTo>
                  <a:cubicBezTo>
                    <a:pt x="12821" y="20765"/>
                    <a:pt x="12717" y="20802"/>
                    <a:pt x="12621" y="20802"/>
                  </a:cubicBezTo>
                  <a:cubicBezTo>
                    <a:pt x="12578" y="20802"/>
                    <a:pt x="12537" y="20795"/>
                    <a:pt x="12500" y="20776"/>
                  </a:cubicBezTo>
                  <a:cubicBezTo>
                    <a:pt x="12381" y="20717"/>
                    <a:pt x="12350" y="20549"/>
                    <a:pt x="12319" y="20433"/>
                  </a:cubicBezTo>
                  <a:cubicBezTo>
                    <a:pt x="12277" y="20281"/>
                    <a:pt x="12241" y="20123"/>
                    <a:pt x="12224" y="19967"/>
                  </a:cubicBezTo>
                  <a:cubicBezTo>
                    <a:pt x="12219" y="19904"/>
                    <a:pt x="12217" y="19823"/>
                    <a:pt x="12261" y="19774"/>
                  </a:cubicBezTo>
                  <a:cubicBezTo>
                    <a:pt x="12298" y="19735"/>
                    <a:pt x="12350" y="19728"/>
                    <a:pt x="12400" y="19728"/>
                  </a:cubicBezTo>
                  <a:close/>
                  <a:moveTo>
                    <a:pt x="4384" y="16156"/>
                  </a:moveTo>
                  <a:cubicBezTo>
                    <a:pt x="4407" y="16156"/>
                    <a:pt x="4433" y="16165"/>
                    <a:pt x="4461" y="16186"/>
                  </a:cubicBezTo>
                  <a:cubicBezTo>
                    <a:pt x="4516" y="16228"/>
                    <a:pt x="4513" y="16312"/>
                    <a:pt x="4571" y="16357"/>
                  </a:cubicBezTo>
                  <a:cubicBezTo>
                    <a:pt x="4598" y="16376"/>
                    <a:pt x="4629" y="16386"/>
                    <a:pt x="4660" y="16386"/>
                  </a:cubicBezTo>
                  <a:cubicBezTo>
                    <a:pt x="4690" y="16386"/>
                    <a:pt x="4721" y="16376"/>
                    <a:pt x="4747" y="16354"/>
                  </a:cubicBezTo>
                  <a:cubicBezTo>
                    <a:pt x="4804" y="16309"/>
                    <a:pt x="4819" y="16232"/>
                    <a:pt x="4897" y="16206"/>
                  </a:cubicBezTo>
                  <a:cubicBezTo>
                    <a:pt x="4915" y="16200"/>
                    <a:pt x="4930" y="16198"/>
                    <a:pt x="4944" y="16198"/>
                  </a:cubicBezTo>
                  <a:cubicBezTo>
                    <a:pt x="5014" y="16198"/>
                    <a:pt x="5045" y="16262"/>
                    <a:pt x="5081" y="16323"/>
                  </a:cubicBezTo>
                  <a:cubicBezTo>
                    <a:pt x="5124" y="16396"/>
                    <a:pt x="5176" y="16429"/>
                    <a:pt x="5235" y="16429"/>
                  </a:cubicBezTo>
                  <a:cubicBezTo>
                    <a:pt x="5276" y="16429"/>
                    <a:pt x="5320" y="16413"/>
                    <a:pt x="5366" y="16384"/>
                  </a:cubicBezTo>
                  <a:cubicBezTo>
                    <a:pt x="5418" y="16352"/>
                    <a:pt x="5498" y="16293"/>
                    <a:pt x="5570" y="16293"/>
                  </a:cubicBezTo>
                  <a:cubicBezTo>
                    <a:pt x="5592" y="16293"/>
                    <a:pt x="5613" y="16299"/>
                    <a:pt x="5633" y="16312"/>
                  </a:cubicBezTo>
                  <a:cubicBezTo>
                    <a:pt x="5698" y="16358"/>
                    <a:pt x="5670" y="16456"/>
                    <a:pt x="5689" y="16523"/>
                  </a:cubicBezTo>
                  <a:cubicBezTo>
                    <a:pt x="5708" y="16595"/>
                    <a:pt x="5749" y="16620"/>
                    <a:pt x="5796" y="16620"/>
                  </a:cubicBezTo>
                  <a:cubicBezTo>
                    <a:pt x="5864" y="16620"/>
                    <a:pt x="5946" y="16568"/>
                    <a:pt x="6002" y="16531"/>
                  </a:cubicBezTo>
                  <a:cubicBezTo>
                    <a:pt x="6049" y="16500"/>
                    <a:pt x="6100" y="16466"/>
                    <a:pt x="6151" y="16466"/>
                  </a:cubicBezTo>
                  <a:cubicBezTo>
                    <a:pt x="6177" y="16466"/>
                    <a:pt x="6203" y="16475"/>
                    <a:pt x="6229" y="16499"/>
                  </a:cubicBezTo>
                  <a:cubicBezTo>
                    <a:pt x="6295" y="16561"/>
                    <a:pt x="6304" y="16675"/>
                    <a:pt x="6316" y="16759"/>
                  </a:cubicBezTo>
                  <a:cubicBezTo>
                    <a:pt x="6323" y="16803"/>
                    <a:pt x="6369" y="16830"/>
                    <a:pt x="6411" y="16830"/>
                  </a:cubicBezTo>
                  <a:cubicBezTo>
                    <a:pt x="6428" y="16830"/>
                    <a:pt x="6444" y="16826"/>
                    <a:pt x="6456" y="16817"/>
                  </a:cubicBezTo>
                  <a:cubicBezTo>
                    <a:pt x="6541" y="16763"/>
                    <a:pt x="6638" y="16697"/>
                    <a:pt x="6742" y="16697"/>
                  </a:cubicBezTo>
                  <a:cubicBezTo>
                    <a:pt x="6764" y="16697"/>
                    <a:pt x="6786" y="16700"/>
                    <a:pt x="6808" y="16707"/>
                  </a:cubicBezTo>
                  <a:cubicBezTo>
                    <a:pt x="6927" y="16743"/>
                    <a:pt x="6997" y="16851"/>
                    <a:pt x="6992" y="16971"/>
                  </a:cubicBezTo>
                  <a:cubicBezTo>
                    <a:pt x="6990" y="17027"/>
                    <a:pt x="7032" y="17056"/>
                    <a:pt x="7077" y="17056"/>
                  </a:cubicBezTo>
                  <a:cubicBezTo>
                    <a:pt x="7107" y="17056"/>
                    <a:pt x="7138" y="17043"/>
                    <a:pt x="7156" y="17015"/>
                  </a:cubicBezTo>
                  <a:cubicBezTo>
                    <a:pt x="7210" y="16936"/>
                    <a:pt x="7297" y="16896"/>
                    <a:pt x="7385" y="16896"/>
                  </a:cubicBezTo>
                  <a:cubicBezTo>
                    <a:pt x="7436" y="16896"/>
                    <a:pt x="7488" y="16909"/>
                    <a:pt x="7533" y="16936"/>
                  </a:cubicBezTo>
                  <a:cubicBezTo>
                    <a:pt x="7502" y="17045"/>
                    <a:pt x="7495" y="17161"/>
                    <a:pt x="7512" y="17273"/>
                  </a:cubicBezTo>
                  <a:cubicBezTo>
                    <a:pt x="7545" y="17471"/>
                    <a:pt x="7672" y="17618"/>
                    <a:pt x="7833" y="17729"/>
                  </a:cubicBezTo>
                  <a:cubicBezTo>
                    <a:pt x="7999" y="17841"/>
                    <a:pt x="8233" y="17919"/>
                    <a:pt x="8328" y="18108"/>
                  </a:cubicBezTo>
                  <a:cubicBezTo>
                    <a:pt x="8425" y="18301"/>
                    <a:pt x="8376" y="18534"/>
                    <a:pt x="8506" y="18702"/>
                  </a:cubicBezTo>
                  <a:cubicBezTo>
                    <a:pt x="8483" y="18710"/>
                    <a:pt x="8459" y="18718"/>
                    <a:pt x="8436" y="18728"/>
                  </a:cubicBezTo>
                  <a:cubicBezTo>
                    <a:pt x="8363" y="18762"/>
                    <a:pt x="8301" y="18807"/>
                    <a:pt x="8247" y="18862"/>
                  </a:cubicBezTo>
                  <a:cubicBezTo>
                    <a:pt x="8058" y="18599"/>
                    <a:pt x="7785" y="18376"/>
                    <a:pt x="7525" y="18199"/>
                  </a:cubicBezTo>
                  <a:cubicBezTo>
                    <a:pt x="7280" y="18032"/>
                    <a:pt x="7016" y="17879"/>
                    <a:pt x="6723" y="17879"/>
                  </a:cubicBezTo>
                  <a:cubicBezTo>
                    <a:pt x="6669" y="17879"/>
                    <a:pt x="6614" y="17884"/>
                    <a:pt x="6557" y="17895"/>
                  </a:cubicBezTo>
                  <a:cubicBezTo>
                    <a:pt x="5844" y="18040"/>
                    <a:pt x="5588" y="18920"/>
                    <a:pt x="6007" y="19480"/>
                  </a:cubicBezTo>
                  <a:cubicBezTo>
                    <a:pt x="6126" y="19637"/>
                    <a:pt x="6282" y="19758"/>
                    <a:pt x="6448" y="19862"/>
                  </a:cubicBezTo>
                  <a:cubicBezTo>
                    <a:pt x="6585" y="19947"/>
                    <a:pt x="6740" y="20043"/>
                    <a:pt x="6901" y="20095"/>
                  </a:cubicBezTo>
                  <a:cubicBezTo>
                    <a:pt x="6769" y="20151"/>
                    <a:pt x="6656" y="20244"/>
                    <a:pt x="6568" y="20358"/>
                  </a:cubicBezTo>
                  <a:cubicBezTo>
                    <a:pt x="6414" y="20285"/>
                    <a:pt x="6237" y="20249"/>
                    <a:pt x="6071" y="20218"/>
                  </a:cubicBezTo>
                  <a:cubicBezTo>
                    <a:pt x="5886" y="20183"/>
                    <a:pt x="5696" y="20155"/>
                    <a:pt x="5508" y="20133"/>
                  </a:cubicBezTo>
                  <a:cubicBezTo>
                    <a:pt x="5156" y="20092"/>
                    <a:pt x="4801" y="20072"/>
                    <a:pt x="4447" y="20072"/>
                  </a:cubicBezTo>
                  <a:cubicBezTo>
                    <a:pt x="4422" y="20072"/>
                    <a:pt x="4397" y="20072"/>
                    <a:pt x="4372" y="20072"/>
                  </a:cubicBezTo>
                  <a:cubicBezTo>
                    <a:pt x="3998" y="20076"/>
                    <a:pt x="3626" y="20103"/>
                    <a:pt x="3254" y="20154"/>
                  </a:cubicBezTo>
                  <a:cubicBezTo>
                    <a:pt x="3065" y="20179"/>
                    <a:pt x="2879" y="20212"/>
                    <a:pt x="2695" y="20251"/>
                  </a:cubicBezTo>
                  <a:cubicBezTo>
                    <a:pt x="2602" y="20270"/>
                    <a:pt x="2509" y="20291"/>
                    <a:pt x="2419" y="20316"/>
                  </a:cubicBezTo>
                  <a:cubicBezTo>
                    <a:pt x="2379" y="20327"/>
                    <a:pt x="2337" y="20336"/>
                    <a:pt x="2298" y="20350"/>
                  </a:cubicBezTo>
                  <a:cubicBezTo>
                    <a:pt x="2269" y="20116"/>
                    <a:pt x="2124" y="19909"/>
                    <a:pt x="1860" y="19879"/>
                  </a:cubicBezTo>
                  <a:cubicBezTo>
                    <a:pt x="1827" y="19875"/>
                    <a:pt x="1793" y="19873"/>
                    <a:pt x="1760" y="19873"/>
                  </a:cubicBezTo>
                  <a:cubicBezTo>
                    <a:pt x="1288" y="19873"/>
                    <a:pt x="881" y="20248"/>
                    <a:pt x="753" y="20688"/>
                  </a:cubicBezTo>
                  <a:cubicBezTo>
                    <a:pt x="738" y="20683"/>
                    <a:pt x="724" y="20681"/>
                    <a:pt x="709" y="20681"/>
                  </a:cubicBezTo>
                  <a:cubicBezTo>
                    <a:pt x="699" y="20681"/>
                    <a:pt x="689" y="20682"/>
                    <a:pt x="678" y="20684"/>
                  </a:cubicBezTo>
                  <a:cubicBezTo>
                    <a:pt x="614" y="20697"/>
                    <a:pt x="551" y="20728"/>
                    <a:pt x="493" y="20757"/>
                  </a:cubicBezTo>
                  <a:cubicBezTo>
                    <a:pt x="463" y="20772"/>
                    <a:pt x="432" y="20787"/>
                    <a:pt x="403" y="20804"/>
                  </a:cubicBezTo>
                  <a:cubicBezTo>
                    <a:pt x="300" y="20051"/>
                    <a:pt x="289" y="19289"/>
                    <a:pt x="367" y="18545"/>
                  </a:cubicBezTo>
                  <a:cubicBezTo>
                    <a:pt x="376" y="18458"/>
                    <a:pt x="387" y="18369"/>
                    <a:pt x="398" y="18284"/>
                  </a:cubicBezTo>
                  <a:cubicBezTo>
                    <a:pt x="519" y="18417"/>
                    <a:pt x="715" y="18504"/>
                    <a:pt x="871" y="18547"/>
                  </a:cubicBezTo>
                  <a:cubicBezTo>
                    <a:pt x="944" y="18568"/>
                    <a:pt x="1019" y="18578"/>
                    <a:pt x="1093" y="18578"/>
                  </a:cubicBezTo>
                  <a:cubicBezTo>
                    <a:pt x="1261" y="18578"/>
                    <a:pt x="1424" y="18523"/>
                    <a:pt x="1553" y="18405"/>
                  </a:cubicBezTo>
                  <a:cubicBezTo>
                    <a:pt x="1753" y="18221"/>
                    <a:pt x="1825" y="17950"/>
                    <a:pt x="1942" y="17716"/>
                  </a:cubicBezTo>
                  <a:cubicBezTo>
                    <a:pt x="2075" y="17450"/>
                    <a:pt x="2288" y="17294"/>
                    <a:pt x="2569" y="17202"/>
                  </a:cubicBezTo>
                  <a:cubicBezTo>
                    <a:pt x="2780" y="17132"/>
                    <a:pt x="3034" y="17095"/>
                    <a:pt x="3169" y="16893"/>
                  </a:cubicBezTo>
                  <a:cubicBezTo>
                    <a:pt x="3243" y="16780"/>
                    <a:pt x="3256" y="16650"/>
                    <a:pt x="3226" y="16528"/>
                  </a:cubicBezTo>
                  <a:cubicBezTo>
                    <a:pt x="3238" y="16442"/>
                    <a:pt x="3278" y="16350"/>
                    <a:pt x="3371" y="16331"/>
                  </a:cubicBezTo>
                  <a:cubicBezTo>
                    <a:pt x="3382" y="16329"/>
                    <a:pt x="3392" y="16327"/>
                    <a:pt x="3402" y="16327"/>
                  </a:cubicBezTo>
                  <a:cubicBezTo>
                    <a:pt x="3479" y="16327"/>
                    <a:pt x="3525" y="16392"/>
                    <a:pt x="3587" y="16436"/>
                  </a:cubicBezTo>
                  <a:cubicBezTo>
                    <a:pt x="3597" y="16443"/>
                    <a:pt x="3609" y="16446"/>
                    <a:pt x="3622" y="16446"/>
                  </a:cubicBezTo>
                  <a:cubicBezTo>
                    <a:pt x="3655" y="16446"/>
                    <a:pt x="3690" y="16425"/>
                    <a:pt x="3694" y="16393"/>
                  </a:cubicBezTo>
                  <a:cubicBezTo>
                    <a:pt x="3706" y="16312"/>
                    <a:pt x="3788" y="16212"/>
                    <a:pt x="3872" y="16212"/>
                  </a:cubicBezTo>
                  <a:cubicBezTo>
                    <a:pt x="3898" y="16212"/>
                    <a:pt x="3924" y="16221"/>
                    <a:pt x="3949" y="16244"/>
                  </a:cubicBezTo>
                  <a:cubicBezTo>
                    <a:pt x="3990" y="16282"/>
                    <a:pt x="4007" y="16346"/>
                    <a:pt x="4072" y="16358"/>
                  </a:cubicBezTo>
                  <a:cubicBezTo>
                    <a:pt x="4079" y="16360"/>
                    <a:pt x="4086" y="16360"/>
                    <a:pt x="4093" y="16360"/>
                  </a:cubicBezTo>
                  <a:cubicBezTo>
                    <a:pt x="4205" y="16360"/>
                    <a:pt x="4271" y="16156"/>
                    <a:pt x="4384" y="16156"/>
                  </a:cubicBezTo>
                  <a:close/>
                  <a:moveTo>
                    <a:pt x="9322" y="19796"/>
                  </a:moveTo>
                  <a:cubicBezTo>
                    <a:pt x="9371" y="19796"/>
                    <a:pt x="9425" y="19803"/>
                    <a:pt x="9460" y="19841"/>
                  </a:cubicBezTo>
                  <a:cubicBezTo>
                    <a:pt x="9507" y="19890"/>
                    <a:pt x="9506" y="19971"/>
                    <a:pt x="9499" y="20033"/>
                  </a:cubicBezTo>
                  <a:cubicBezTo>
                    <a:pt x="9485" y="20190"/>
                    <a:pt x="9449" y="20348"/>
                    <a:pt x="9411" y="20500"/>
                  </a:cubicBezTo>
                  <a:cubicBezTo>
                    <a:pt x="9381" y="20617"/>
                    <a:pt x="9351" y="20784"/>
                    <a:pt x="9234" y="20846"/>
                  </a:cubicBezTo>
                  <a:cubicBezTo>
                    <a:pt x="9196" y="20866"/>
                    <a:pt x="9153" y="20873"/>
                    <a:pt x="9109" y="20873"/>
                  </a:cubicBezTo>
                  <a:cubicBezTo>
                    <a:pt x="9014" y="20873"/>
                    <a:pt x="8912" y="20837"/>
                    <a:pt x="8833" y="20806"/>
                  </a:cubicBezTo>
                  <a:cubicBezTo>
                    <a:pt x="8703" y="20754"/>
                    <a:pt x="8579" y="20675"/>
                    <a:pt x="8480" y="20575"/>
                  </a:cubicBezTo>
                  <a:cubicBezTo>
                    <a:pt x="8433" y="20528"/>
                    <a:pt x="8387" y="20473"/>
                    <a:pt x="8376" y="20408"/>
                  </a:cubicBezTo>
                  <a:cubicBezTo>
                    <a:pt x="8363" y="20332"/>
                    <a:pt x="8403" y="20259"/>
                    <a:pt x="8449" y="20202"/>
                  </a:cubicBezTo>
                  <a:cubicBezTo>
                    <a:pt x="8510" y="20128"/>
                    <a:pt x="8584" y="20064"/>
                    <a:pt x="8666" y="20007"/>
                  </a:cubicBezTo>
                  <a:cubicBezTo>
                    <a:pt x="8673" y="20003"/>
                    <a:pt x="8681" y="20001"/>
                    <a:pt x="8688" y="19997"/>
                  </a:cubicBezTo>
                  <a:cubicBezTo>
                    <a:pt x="8764" y="19969"/>
                    <a:pt x="8838" y="19933"/>
                    <a:pt x="8913" y="19905"/>
                  </a:cubicBezTo>
                  <a:cubicBezTo>
                    <a:pt x="9038" y="19858"/>
                    <a:pt x="9177" y="19801"/>
                    <a:pt x="9311" y="19796"/>
                  </a:cubicBezTo>
                  <a:cubicBezTo>
                    <a:pt x="9315" y="19796"/>
                    <a:pt x="9318" y="19796"/>
                    <a:pt x="9322" y="19796"/>
                  </a:cubicBezTo>
                  <a:close/>
                  <a:moveTo>
                    <a:pt x="21138" y="17059"/>
                  </a:moveTo>
                  <a:cubicBezTo>
                    <a:pt x="21588" y="17059"/>
                    <a:pt x="22021" y="17304"/>
                    <a:pt x="22238" y="17713"/>
                  </a:cubicBezTo>
                  <a:cubicBezTo>
                    <a:pt x="22255" y="17746"/>
                    <a:pt x="22287" y="17760"/>
                    <a:pt x="22320" y="17760"/>
                  </a:cubicBezTo>
                  <a:cubicBezTo>
                    <a:pt x="22337" y="17760"/>
                    <a:pt x="22355" y="17756"/>
                    <a:pt x="22371" y="17748"/>
                  </a:cubicBezTo>
                  <a:cubicBezTo>
                    <a:pt x="22500" y="17689"/>
                    <a:pt x="22638" y="17663"/>
                    <a:pt x="22778" y="17663"/>
                  </a:cubicBezTo>
                  <a:cubicBezTo>
                    <a:pt x="22968" y="17663"/>
                    <a:pt x="23159" y="17711"/>
                    <a:pt x="23331" y="17790"/>
                  </a:cubicBezTo>
                  <a:cubicBezTo>
                    <a:pt x="23592" y="17911"/>
                    <a:pt x="23901" y="18187"/>
                    <a:pt x="23749" y="18508"/>
                  </a:cubicBezTo>
                  <a:cubicBezTo>
                    <a:pt x="23719" y="18569"/>
                    <a:pt x="23742" y="18629"/>
                    <a:pt x="23805" y="18651"/>
                  </a:cubicBezTo>
                  <a:cubicBezTo>
                    <a:pt x="24194" y="18790"/>
                    <a:pt x="24464" y="19192"/>
                    <a:pt x="24428" y="19604"/>
                  </a:cubicBezTo>
                  <a:cubicBezTo>
                    <a:pt x="24392" y="20014"/>
                    <a:pt x="24037" y="20369"/>
                    <a:pt x="23633" y="20424"/>
                  </a:cubicBezTo>
                  <a:cubicBezTo>
                    <a:pt x="23578" y="20430"/>
                    <a:pt x="23534" y="20463"/>
                    <a:pt x="23533" y="20524"/>
                  </a:cubicBezTo>
                  <a:cubicBezTo>
                    <a:pt x="23529" y="20759"/>
                    <a:pt x="23304" y="20934"/>
                    <a:pt x="23114" y="21040"/>
                  </a:cubicBezTo>
                  <a:cubicBezTo>
                    <a:pt x="22920" y="21153"/>
                    <a:pt x="22701" y="21221"/>
                    <a:pt x="22476" y="21229"/>
                  </a:cubicBezTo>
                  <a:cubicBezTo>
                    <a:pt x="22457" y="21230"/>
                    <a:pt x="22438" y="21230"/>
                    <a:pt x="22418" y="21230"/>
                  </a:cubicBezTo>
                  <a:cubicBezTo>
                    <a:pt x="22192" y="21230"/>
                    <a:pt x="21972" y="21174"/>
                    <a:pt x="21769" y="21076"/>
                  </a:cubicBezTo>
                  <a:cubicBezTo>
                    <a:pt x="21607" y="21000"/>
                    <a:pt x="21416" y="20828"/>
                    <a:pt x="21226" y="20828"/>
                  </a:cubicBezTo>
                  <a:cubicBezTo>
                    <a:pt x="21191" y="20828"/>
                    <a:pt x="21157" y="20834"/>
                    <a:pt x="21123" y="20847"/>
                  </a:cubicBezTo>
                  <a:cubicBezTo>
                    <a:pt x="21020" y="20885"/>
                    <a:pt x="20937" y="20960"/>
                    <a:pt x="20833" y="20999"/>
                  </a:cubicBezTo>
                  <a:cubicBezTo>
                    <a:pt x="20728" y="21037"/>
                    <a:pt x="20618" y="21056"/>
                    <a:pt x="20506" y="21056"/>
                  </a:cubicBezTo>
                  <a:cubicBezTo>
                    <a:pt x="20495" y="21056"/>
                    <a:pt x="20483" y="21055"/>
                    <a:pt x="20471" y="21055"/>
                  </a:cubicBezTo>
                  <a:cubicBezTo>
                    <a:pt x="20243" y="21049"/>
                    <a:pt x="20029" y="20953"/>
                    <a:pt x="19867" y="20795"/>
                  </a:cubicBezTo>
                  <a:cubicBezTo>
                    <a:pt x="19793" y="20722"/>
                    <a:pt x="19732" y="20638"/>
                    <a:pt x="19686" y="20546"/>
                  </a:cubicBezTo>
                  <a:cubicBezTo>
                    <a:pt x="19639" y="20451"/>
                    <a:pt x="19618" y="20343"/>
                    <a:pt x="19548" y="20259"/>
                  </a:cubicBezTo>
                  <a:cubicBezTo>
                    <a:pt x="19473" y="20170"/>
                    <a:pt x="19374" y="20153"/>
                    <a:pt x="19269" y="20153"/>
                  </a:cubicBezTo>
                  <a:cubicBezTo>
                    <a:pt x="19209" y="20153"/>
                    <a:pt x="19147" y="20159"/>
                    <a:pt x="19086" y="20159"/>
                  </a:cubicBezTo>
                  <a:cubicBezTo>
                    <a:pt x="19035" y="20159"/>
                    <a:pt x="18984" y="20155"/>
                    <a:pt x="18936" y="20141"/>
                  </a:cubicBezTo>
                  <a:cubicBezTo>
                    <a:pt x="18690" y="20067"/>
                    <a:pt x="18484" y="19864"/>
                    <a:pt x="18309" y="19685"/>
                  </a:cubicBezTo>
                  <a:cubicBezTo>
                    <a:pt x="18133" y="19509"/>
                    <a:pt x="17969" y="19286"/>
                    <a:pt x="17966" y="19034"/>
                  </a:cubicBezTo>
                  <a:cubicBezTo>
                    <a:pt x="17984" y="18924"/>
                    <a:pt x="18019" y="18818"/>
                    <a:pt x="18067" y="18721"/>
                  </a:cubicBezTo>
                  <a:cubicBezTo>
                    <a:pt x="18112" y="18634"/>
                    <a:pt x="18170" y="18556"/>
                    <a:pt x="18239" y="18489"/>
                  </a:cubicBezTo>
                  <a:cubicBezTo>
                    <a:pt x="18327" y="18405"/>
                    <a:pt x="18446" y="18388"/>
                    <a:pt x="18535" y="18311"/>
                  </a:cubicBezTo>
                  <a:cubicBezTo>
                    <a:pt x="18622" y="18239"/>
                    <a:pt x="18653" y="18135"/>
                    <a:pt x="18702" y="18039"/>
                  </a:cubicBezTo>
                  <a:cubicBezTo>
                    <a:pt x="18753" y="17940"/>
                    <a:pt x="18816" y="17849"/>
                    <a:pt x="18893" y="17769"/>
                  </a:cubicBezTo>
                  <a:cubicBezTo>
                    <a:pt x="19046" y="17609"/>
                    <a:pt x="19242" y="17485"/>
                    <a:pt x="19456" y="17422"/>
                  </a:cubicBezTo>
                  <a:cubicBezTo>
                    <a:pt x="19509" y="17407"/>
                    <a:pt x="19564" y="17395"/>
                    <a:pt x="19618" y="17388"/>
                  </a:cubicBezTo>
                  <a:cubicBezTo>
                    <a:pt x="19627" y="17390"/>
                    <a:pt x="19636" y="17391"/>
                    <a:pt x="19645" y="17391"/>
                  </a:cubicBezTo>
                  <a:cubicBezTo>
                    <a:pt x="19662" y="17391"/>
                    <a:pt x="19679" y="17387"/>
                    <a:pt x="19695" y="17379"/>
                  </a:cubicBezTo>
                  <a:cubicBezTo>
                    <a:pt x="19725" y="17378"/>
                    <a:pt x="19755" y="17375"/>
                    <a:pt x="19785" y="17375"/>
                  </a:cubicBezTo>
                  <a:cubicBezTo>
                    <a:pt x="19899" y="17375"/>
                    <a:pt x="20015" y="17417"/>
                    <a:pt x="20128" y="17417"/>
                  </a:cubicBezTo>
                  <a:cubicBezTo>
                    <a:pt x="20135" y="17417"/>
                    <a:pt x="20141" y="17416"/>
                    <a:pt x="20147" y="17416"/>
                  </a:cubicBezTo>
                  <a:cubicBezTo>
                    <a:pt x="20267" y="17411"/>
                    <a:pt x="20347" y="17318"/>
                    <a:pt x="20445" y="17260"/>
                  </a:cubicBezTo>
                  <a:cubicBezTo>
                    <a:pt x="20566" y="17186"/>
                    <a:pt x="20697" y="17130"/>
                    <a:pt x="20836" y="17096"/>
                  </a:cubicBezTo>
                  <a:cubicBezTo>
                    <a:pt x="20936" y="17071"/>
                    <a:pt x="21037" y="17059"/>
                    <a:pt x="21138" y="17059"/>
                  </a:cubicBezTo>
                  <a:close/>
                  <a:moveTo>
                    <a:pt x="24509" y="19976"/>
                  </a:moveTo>
                  <a:cubicBezTo>
                    <a:pt x="24519" y="20080"/>
                    <a:pt x="24529" y="20184"/>
                    <a:pt x="24540" y="20288"/>
                  </a:cubicBezTo>
                  <a:cubicBezTo>
                    <a:pt x="24546" y="20347"/>
                    <a:pt x="24555" y="20405"/>
                    <a:pt x="24561" y="20463"/>
                  </a:cubicBezTo>
                  <a:cubicBezTo>
                    <a:pt x="24565" y="20492"/>
                    <a:pt x="24567" y="20518"/>
                    <a:pt x="24571" y="20545"/>
                  </a:cubicBezTo>
                  <a:cubicBezTo>
                    <a:pt x="24572" y="20557"/>
                    <a:pt x="24574" y="20572"/>
                    <a:pt x="24575" y="20585"/>
                  </a:cubicBezTo>
                  <a:cubicBezTo>
                    <a:pt x="24573" y="20586"/>
                    <a:pt x="24571" y="20589"/>
                    <a:pt x="24569" y="20593"/>
                  </a:cubicBezTo>
                  <a:cubicBezTo>
                    <a:pt x="24559" y="20612"/>
                    <a:pt x="24558" y="20634"/>
                    <a:pt x="24560" y="20654"/>
                  </a:cubicBezTo>
                  <a:cubicBezTo>
                    <a:pt x="24320" y="20880"/>
                    <a:pt x="24080" y="21106"/>
                    <a:pt x="23835" y="21327"/>
                  </a:cubicBezTo>
                  <a:cubicBezTo>
                    <a:pt x="23833" y="21315"/>
                    <a:pt x="23831" y="21304"/>
                    <a:pt x="23830" y="21292"/>
                  </a:cubicBezTo>
                  <a:cubicBezTo>
                    <a:pt x="23817" y="21207"/>
                    <a:pt x="23806" y="21125"/>
                    <a:pt x="23794" y="21040"/>
                  </a:cubicBezTo>
                  <a:cubicBezTo>
                    <a:pt x="23776" y="20908"/>
                    <a:pt x="23750" y="20780"/>
                    <a:pt x="23713" y="20654"/>
                  </a:cubicBezTo>
                  <a:cubicBezTo>
                    <a:pt x="23717" y="20638"/>
                    <a:pt x="23723" y="20623"/>
                    <a:pt x="23726" y="20607"/>
                  </a:cubicBezTo>
                  <a:cubicBezTo>
                    <a:pt x="24067" y="20533"/>
                    <a:pt x="24359" y="20290"/>
                    <a:pt x="24509" y="19976"/>
                  </a:cubicBezTo>
                  <a:close/>
                  <a:moveTo>
                    <a:pt x="18328" y="17243"/>
                  </a:moveTo>
                  <a:cubicBezTo>
                    <a:pt x="18341" y="17359"/>
                    <a:pt x="18353" y="17473"/>
                    <a:pt x="18361" y="17590"/>
                  </a:cubicBezTo>
                  <a:cubicBezTo>
                    <a:pt x="18374" y="17775"/>
                    <a:pt x="18368" y="17966"/>
                    <a:pt x="18390" y="18152"/>
                  </a:cubicBezTo>
                  <a:cubicBezTo>
                    <a:pt x="18348" y="18194"/>
                    <a:pt x="18288" y="18222"/>
                    <a:pt x="18238" y="18258"/>
                  </a:cubicBezTo>
                  <a:cubicBezTo>
                    <a:pt x="18139" y="18331"/>
                    <a:pt x="18051" y="18406"/>
                    <a:pt x="17978" y="18504"/>
                  </a:cubicBezTo>
                  <a:cubicBezTo>
                    <a:pt x="17837" y="18694"/>
                    <a:pt x="17765" y="18923"/>
                    <a:pt x="17739" y="19154"/>
                  </a:cubicBezTo>
                  <a:cubicBezTo>
                    <a:pt x="17675" y="19757"/>
                    <a:pt x="17988" y="20315"/>
                    <a:pt x="18260" y="20834"/>
                  </a:cubicBezTo>
                  <a:cubicBezTo>
                    <a:pt x="18182" y="20801"/>
                    <a:pt x="18103" y="20772"/>
                    <a:pt x="18023" y="20747"/>
                  </a:cubicBezTo>
                  <a:cubicBezTo>
                    <a:pt x="17832" y="20691"/>
                    <a:pt x="17631" y="20663"/>
                    <a:pt x="17430" y="20663"/>
                  </a:cubicBezTo>
                  <a:cubicBezTo>
                    <a:pt x="17007" y="20663"/>
                    <a:pt x="16581" y="20786"/>
                    <a:pt x="16244" y="21034"/>
                  </a:cubicBezTo>
                  <a:cubicBezTo>
                    <a:pt x="16215" y="21055"/>
                    <a:pt x="16187" y="21079"/>
                    <a:pt x="16160" y="21102"/>
                  </a:cubicBezTo>
                  <a:cubicBezTo>
                    <a:pt x="16157" y="21102"/>
                    <a:pt x="16157" y="21103"/>
                    <a:pt x="16155" y="21105"/>
                  </a:cubicBezTo>
                  <a:cubicBezTo>
                    <a:pt x="16130" y="21126"/>
                    <a:pt x="16106" y="21149"/>
                    <a:pt x="16082" y="21173"/>
                  </a:cubicBezTo>
                  <a:cubicBezTo>
                    <a:pt x="16078" y="21175"/>
                    <a:pt x="16076" y="21177"/>
                    <a:pt x="16073" y="21181"/>
                  </a:cubicBezTo>
                  <a:cubicBezTo>
                    <a:pt x="16024" y="21231"/>
                    <a:pt x="15979" y="21283"/>
                    <a:pt x="15940" y="21339"/>
                  </a:cubicBezTo>
                  <a:lnTo>
                    <a:pt x="15927" y="21355"/>
                  </a:lnTo>
                  <a:cubicBezTo>
                    <a:pt x="15874" y="21430"/>
                    <a:pt x="15838" y="21504"/>
                    <a:pt x="15813" y="21584"/>
                  </a:cubicBezTo>
                  <a:cubicBezTo>
                    <a:pt x="15744" y="21497"/>
                    <a:pt x="15651" y="21430"/>
                    <a:pt x="15549" y="21388"/>
                  </a:cubicBezTo>
                  <a:cubicBezTo>
                    <a:pt x="15624" y="21225"/>
                    <a:pt x="15627" y="21034"/>
                    <a:pt x="15540" y="20869"/>
                  </a:cubicBezTo>
                  <a:cubicBezTo>
                    <a:pt x="15452" y="20702"/>
                    <a:pt x="15287" y="20600"/>
                    <a:pt x="15108" y="20574"/>
                  </a:cubicBezTo>
                  <a:cubicBezTo>
                    <a:pt x="15171" y="20363"/>
                    <a:pt x="15133" y="20127"/>
                    <a:pt x="14989" y="19954"/>
                  </a:cubicBezTo>
                  <a:cubicBezTo>
                    <a:pt x="14857" y="19794"/>
                    <a:pt x="14659" y="19710"/>
                    <a:pt x="14457" y="19710"/>
                  </a:cubicBezTo>
                  <a:cubicBezTo>
                    <a:pt x="14452" y="19710"/>
                    <a:pt x="14447" y="19710"/>
                    <a:pt x="14442" y="19710"/>
                  </a:cubicBezTo>
                  <a:cubicBezTo>
                    <a:pt x="14477" y="19461"/>
                    <a:pt x="14353" y="19205"/>
                    <a:pt x="14101" y="19103"/>
                  </a:cubicBezTo>
                  <a:cubicBezTo>
                    <a:pt x="14031" y="19076"/>
                    <a:pt x="13955" y="19058"/>
                    <a:pt x="13878" y="19058"/>
                  </a:cubicBezTo>
                  <a:cubicBezTo>
                    <a:pt x="13872" y="19058"/>
                    <a:pt x="13866" y="19058"/>
                    <a:pt x="13860" y="19059"/>
                  </a:cubicBezTo>
                  <a:cubicBezTo>
                    <a:pt x="13819" y="19060"/>
                    <a:pt x="13779" y="19065"/>
                    <a:pt x="13739" y="19074"/>
                  </a:cubicBezTo>
                  <a:cubicBezTo>
                    <a:pt x="13701" y="19085"/>
                    <a:pt x="13661" y="19111"/>
                    <a:pt x="13620" y="19117"/>
                  </a:cubicBezTo>
                  <a:cubicBezTo>
                    <a:pt x="13608" y="19118"/>
                    <a:pt x="13599" y="19120"/>
                    <a:pt x="13592" y="19120"/>
                  </a:cubicBezTo>
                  <a:cubicBezTo>
                    <a:pt x="13573" y="19120"/>
                    <a:pt x="13572" y="19111"/>
                    <a:pt x="13557" y="19081"/>
                  </a:cubicBezTo>
                  <a:cubicBezTo>
                    <a:pt x="13539" y="19049"/>
                    <a:pt x="13531" y="19012"/>
                    <a:pt x="13513" y="18977"/>
                  </a:cubicBezTo>
                  <a:cubicBezTo>
                    <a:pt x="13479" y="18911"/>
                    <a:pt x="13430" y="18851"/>
                    <a:pt x="13374" y="18801"/>
                  </a:cubicBezTo>
                  <a:cubicBezTo>
                    <a:pt x="13307" y="18743"/>
                    <a:pt x="13228" y="18700"/>
                    <a:pt x="13145" y="18671"/>
                  </a:cubicBezTo>
                  <a:cubicBezTo>
                    <a:pt x="13096" y="18373"/>
                    <a:pt x="12986" y="18083"/>
                    <a:pt x="12925" y="17786"/>
                  </a:cubicBezTo>
                  <a:cubicBezTo>
                    <a:pt x="12890" y="17622"/>
                    <a:pt x="12855" y="17446"/>
                    <a:pt x="12860" y="17276"/>
                  </a:cubicBezTo>
                  <a:lnTo>
                    <a:pt x="12860" y="17276"/>
                  </a:lnTo>
                  <a:cubicBezTo>
                    <a:pt x="13217" y="18019"/>
                    <a:pt x="14097" y="18345"/>
                    <a:pt x="14875" y="18442"/>
                  </a:cubicBezTo>
                  <a:cubicBezTo>
                    <a:pt x="14994" y="18458"/>
                    <a:pt x="15114" y="18470"/>
                    <a:pt x="15235" y="18476"/>
                  </a:cubicBezTo>
                  <a:cubicBezTo>
                    <a:pt x="15274" y="18478"/>
                    <a:pt x="15313" y="18482"/>
                    <a:pt x="15353" y="18483"/>
                  </a:cubicBezTo>
                  <a:cubicBezTo>
                    <a:pt x="15385" y="18486"/>
                    <a:pt x="15416" y="18487"/>
                    <a:pt x="15447" y="18487"/>
                  </a:cubicBezTo>
                  <a:cubicBezTo>
                    <a:pt x="15504" y="18489"/>
                    <a:pt x="15563" y="18491"/>
                    <a:pt x="15619" y="18491"/>
                  </a:cubicBezTo>
                  <a:cubicBezTo>
                    <a:pt x="15706" y="18491"/>
                    <a:pt x="15795" y="18488"/>
                    <a:pt x="15883" y="18483"/>
                  </a:cubicBezTo>
                  <a:cubicBezTo>
                    <a:pt x="16013" y="18476"/>
                    <a:pt x="16140" y="18465"/>
                    <a:pt x="16268" y="18446"/>
                  </a:cubicBezTo>
                  <a:cubicBezTo>
                    <a:pt x="16323" y="18439"/>
                    <a:pt x="16378" y="18431"/>
                    <a:pt x="16432" y="18419"/>
                  </a:cubicBezTo>
                  <a:cubicBezTo>
                    <a:pt x="16503" y="18406"/>
                    <a:pt x="16571" y="18392"/>
                    <a:pt x="16640" y="18374"/>
                  </a:cubicBezTo>
                  <a:cubicBezTo>
                    <a:pt x="16656" y="18371"/>
                    <a:pt x="16672" y="18367"/>
                    <a:pt x="16690" y="18362"/>
                  </a:cubicBezTo>
                  <a:cubicBezTo>
                    <a:pt x="16764" y="18343"/>
                    <a:pt x="16838" y="18321"/>
                    <a:pt x="16910" y="18298"/>
                  </a:cubicBezTo>
                  <a:cubicBezTo>
                    <a:pt x="17158" y="18217"/>
                    <a:pt x="17395" y="18107"/>
                    <a:pt x="17617" y="17962"/>
                  </a:cubicBezTo>
                  <a:cubicBezTo>
                    <a:pt x="17805" y="17838"/>
                    <a:pt x="17981" y="17692"/>
                    <a:pt x="18128" y="17519"/>
                  </a:cubicBezTo>
                  <a:cubicBezTo>
                    <a:pt x="18202" y="17434"/>
                    <a:pt x="18271" y="17341"/>
                    <a:pt x="18328" y="17243"/>
                  </a:cubicBezTo>
                  <a:close/>
                  <a:moveTo>
                    <a:pt x="17994" y="19655"/>
                  </a:moveTo>
                  <a:lnTo>
                    <a:pt x="17994" y="19655"/>
                  </a:lnTo>
                  <a:cubicBezTo>
                    <a:pt x="18146" y="19864"/>
                    <a:pt x="18357" y="20044"/>
                    <a:pt x="18539" y="20172"/>
                  </a:cubicBezTo>
                  <a:cubicBezTo>
                    <a:pt x="18606" y="20219"/>
                    <a:pt x="18672" y="20258"/>
                    <a:pt x="18739" y="20288"/>
                  </a:cubicBezTo>
                  <a:cubicBezTo>
                    <a:pt x="18860" y="20344"/>
                    <a:pt x="18987" y="20371"/>
                    <a:pt x="19127" y="20371"/>
                  </a:cubicBezTo>
                  <a:cubicBezTo>
                    <a:pt x="19162" y="20371"/>
                    <a:pt x="19199" y="20369"/>
                    <a:pt x="19236" y="20366"/>
                  </a:cubicBezTo>
                  <a:cubicBezTo>
                    <a:pt x="19256" y="20364"/>
                    <a:pt x="19274" y="20362"/>
                    <a:pt x="19292" y="20362"/>
                  </a:cubicBezTo>
                  <a:cubicBezTo>
                    <a:pt x="19317" y="20362"/>
                    <a:pt x="19341" y="20365"/>
                    <a:pt x="19362" y="20377"/>
                  </a:cubicBezTo>
                  <a:cubicBezTo>
                    <a:pt x="19367" y="20603"/>
                    <a:pt x="19420" y="20826"/>
                    <a:pt x="19471" y="21045"/>
                  </a:cubicBezTo>
                  <a:cubicBezTo>
                    <a:pt x="19498" y="21164"/>
                    <a:pt x="19529" y="21283"/>
                    <a:pt x="19561" y="21400"/>
                  </a:cubicBezTo>
                  <a:cubicBezTo>
                    <a:pt x="19587" y="21496"/>
                    <a:pt x="19609" y="21596"/>
                    <a:pt x="19645" y="21689"/>
                  </a:cubicBezTo>
                  <a:cubicBezTo>
                    <a:pt x="19536" y="21724"/>
                    <a:pt x="19431" y="21768"/>
                    <a:pt x="19330" y="21824"/>
                  </a:cubicBezTo>
                  <a:cubicBezTo>
                    <a:pt x="19327" y="21816"/>
                    <a:pt x="19326" y="21810"/>
                    <a:pt x="19321" y="21802"/>
                  </a:cubicBezTo>
                  <a:cubicBezTo>
                    <a:pt x="19221" y="21612"/>
                    <a:pt x="19093" y="21439"/>
                    <a:pt x="18944" y="21290"/>
                  </a:cubicBezTo>
                  <a:cubicBezTo>
                    <a:pt x="18801" y="21145"/>
                    <a:pt x="18635" y="21023"/>
                    <a:pt x="18456" y="20925"/>
                  </a:cubicBezTo>
                  <a:cubicBezTo>
                    <a:pt x="18457" y="20915"/>
                    <a:pt x="18457" y="20906"/>
                    <a:pt x="18453" y="20895"/>
                  </a:cubicBezTo>
                  <a:cubicBezTo>
                    <a:pt x="18321" y="20479"/>
                    <a:pt x="18090" y="20082"/>
                    <a:pt x="17994" y="19655"/>
                  </a:cubicBezTo>
                  <a:close/>
                  <a:moveTo>
                    <a:pt x="1785" y="20079"/>
                  </a:moveTo>
                  <a:cubicBezTo>
                    <a:pt x="1815" y="20079"/>
                    <a:pt x="1846" y="20081"/>
                    <a:pt x="1875" y="20087"/>
                  </a:cubicBezTo>
                  <a:cubicBezTo>
                    <a:pt x="2014" y="20118"/>
                    <a:pt x="2084" y="20240"/>
                    <a:pt x="2099" y="20374"/>
                  </a:cubicBezTo>
                  <a:cubicBezTo>
                    <a:pt x="2131" y="20654"/>
                    <a:pt x="1964" y="20913"/>
                    <a:pt x="1872" y="21164"/>
                  </a:cubicBezTo>
                  <a:cubicBezTo>
                    <a:pt x="1830" y="21278"/>
                    <a:pt x="1800" y="21397"/>
                    <a:pt x="1792" y="21515"/>
                  </a:cubicBezTo>
                  <a:cubicBezTo>
                    <a:pt x="1779" y="21660"/>
                    <a:pt x="1850" y="21816"/>
                    <a:pt x="1703" y="21912"/>
                  </a:cubicBezTo>
                  <a:cubicBezTo>
                    <a:pt x="1640" y="21953"/>
                    <a:pt x="1570" y="21970"/>
                    <a:pt x="1499" y="21970"/>
                  </a:cubicBezTo>
                  <a:cubicBezTo>
                    <a:pt x="1337" y="21970"/>
                    <a:pt x="1171" y="21878"/>
                    <a:pt x="1071" y="21756"/>
                  </a:cubicBezTo>
                  <a:cubicBezTo>
                    <a:pt x="924" y="21575"/>
                    <a:pt x="870" y="21327"/>
                    <a:pt x="877" y="21097"/>
                  </a:cubicBezTo>
                  <a:cubicBezTo>
                    <a:pt x="887" y="20854"/>
                    <a:pt x="972" y="20611"/>
                    <a:pt x="1121" y="20420"/>
                  </a:cubicBezTo>
                  <a:cubicBezTo>
                    <a:pt x="1160" y="20370"/>
                    <a:pt x="1206" y="20321"/>
                    <a:pt x="1258" y="20275"/>
                  </a:cubicBezTo>
                  <a:cubicBezTo>
                    <a:pt x="1351" y="20208"/>
                    <a:pt x="1453" y="20155"/>
                    <a:pt x="1559" y="20121"/>
                  </a:cubicBezTo>
                  <a:cubicBezTo>
                    <a:pt x="1631" y="20096"/>
                    <a:pt x="1709" y="20079"/>
                    <a:pt x="1785" y="20079"/>
                  </a:cubicBezTo>
                  <a:close/>
                  <a:moveTo>
                    <a:pt x="19543" y="20726"/>
                  </a:moveTo>
                  <a:lnTo>
                    <a:pt x="19543" y="20726"/>
                  </a:lnTo>
                  <a:cubicBezTo>
                    <a:pt x="19577" y="20783"/>
                    <a:pt x="19616" y="20837"/>
                    <a:pt x="19659" y="20888"/>
                  </a:cubicBezTo>
                  <a:cubicBezTo>
                    <a:pt x="19856" y="21116"/>
                    <a:pt x="20130" y="21247"/>
                    <a:pt x="20416" y="21267"/>
                  </a:cubicBezTo>
                  <a:cubicBezTo>
                    <a:pt x="20444" y="21270"/>
                    <a:pt x="20473" y="21271"/>
                    <a:pt x="20501" y="21271"/>
                  </a:cubicBezTo>
                  <a:cubicBezTo>
                    <a:pt x="20674" y="21271"/>
                    <a:pt x="20847" y="21230"/>
                    <a:pt x="21007" y="21149"/>
                  </a:cubicBezTo>
                  <a:cubicBezTo>
                    <a:pt x="21056" y="21123"/>
                    <a:pt x="21102" y="21085"/>
                    <a:pt x="21154" y="21060"/>
                  </a:cubicBezTo>
                  <a:cubicBezTo>
                    <a:pt x="21165" y="21056"/>
                    <a:pt x="21173" y="21054"/>
                    <a:pt x="21181" y="21050"/>
                  </a:cubicBezTo>
                  <a:lnTo>
                    <a:pt x="21181" y="21050"/>
                  </a:lnTo>
                  <a:cubicBezTo>
                    <a:pt x="21179" y="21102"/>
                    <a:pt x="21173" y="21153"/>
                    <a:pt x="21178" y="21205"/>
                  </a:cubicBezTo>
                  <a:cubicBezTo>
                    <a:pt x="21183" y="21270"/>
                    <a:pt x="21192" y="21337"/>
                    <a:pt x="21204" y="21401"/>
                  </a:cubicBezTo>
                  <a:cubicBezTo>
                    <a:pt x="21225" y="21526"/>
                    <a:pt x="21252" y="21651"/>
                    <a:pt x="21282" y="21775"/>
                  </a:cubicBezTo>
                  <a:cubicBezTo>
                    <a:pt x="21312" y="21894"/>
                    <a:pt x="21343" y="22013"/>
                    <a:pt x="21376" y="22132"/>
                  </a:cubicBezTo>
                  <a:cubicBezTo>
                    <a:pt x="21112" y="21884"/>
                    <a:pt x="20794" y="21701"/>
                    <a:pt x="20428" y="21632"/>
                  </a:cubicBezTo>
                  <a:cubicBezTo>
                    <a:pt x="20415" y="21629"/>
                    <a:pt x="20400" y="21628"/>
                    <a:pt x="20387" y="21625"/>
                  </a:cubicBezTo>
                  <a:cubicBezTo>
                    <a:pt x="20308" y="21612"/>
                    <a:pt x="20229" y="21606"/>
                    <a:pt x="20151" y="21606"/>
                  </a:cubicBezTo>
                  <a:cubicBezTo>
                    <a:pt x="20034" y="21606"/>
                    <a:pt x="19919" y="21619"/>
                    <a:pt x="19807" y="21643"/>
                  </a:cubicBezTo>
                  <a:cubicBezTo>
                    <a:pt x="19781" y="21540"/>
                    <a:pt x="19738" y="21436"/>
                    <a:pt x="19707" y="21333"/>
                  </a:cubicBezTo>
                  <a:cubicBezTo>
                    <a:pt x="19672" y="21225"/>
                    <a:pt x="19642" y="21116"/>
                    <a:pt x="19612" y="21007"/>
                  </a:cubicBezTo>
                  <a:cubicBezTo>
                    <a:pt x="19587" y="20914"/>
                    <a:pt x="19565" y="20821"/>
                    <a:pt x="19543" y="20726"/>
                  </a:cubicBezTo>
                  <a:close/>
                  <a:moveTo>
                    <a:pt x="23606" y="20883"/>
                  </a:moveTo>
                  <a:cubicBezTo>
                    <a:pt x="23607" y="20945"/>
                    <a:pt x="23611" y="21004"/>
                    <a:pt x="23617" y="21066"/>
                  </a:cubicBezTo>
                  <a:cubicBezTo>
                    <a:pt x="23624" y="21152"/>
                    <a:pt x="23632" y="21236"/>
                    <a:pt x="23640" y="21320"/>
                  </a:cubicBezTo>
                  <a:cubicBezTo>
                    <a:pt x="23645" y="21373"/>
                    <a:pt x="23649" y="21431"/>
                    <a:pt x="23658" y="21488"/>
                  </a:cubicBezTo>
                  <a:cubicBezTo>
                    <a:pt x="23378" y="21738"/>
                    <a:pt x="23093" y="21986"/>
                    <a:pt x="22806" y="22227"/>
                  </a:cubicBezTo>
                  <a:cubicBezTo>
                    <a:pt x="22527" y="22461"/>
                    <a:pt x="22243" y="22690"/>
                    <a:pt x="21954" y="22915"/>
                  </a:cubicBezTo>
                  <a:cubicBezTo>
                    <a:pt x="21867" y="22743"/>
                    <a:pt x="21761" y="22579"/>
                    <a:pt x="21642" y="22425"/>
                  </a:cubicBezTo>
                  <a:cubicBezTo>
                    <a:pt x="21654" y="22327"/>
                    <a:pt x="21597" y="22211"/>
                    <a:pt x="21571" y="22121"/>
                  </a:cubicBezTo>
                  <a:cubicBezTo>
                    <a:pt x="21535" y="21995"/>
                    <a:pt x="21501" y="21867"/>
                    <a:pt x="21470" y="21739"/>
                  </a:cubicBezTo>
                  <a:cubicBezTo>
                    <a:pt x="21440" y="21616"/>
                    <a:pt x="21409" y="21493"/>
                    <a:pt x="21379" y="21371"/>
                  </a:cubicBezTo>
                  <a:cubicBezTo>
                    <a:pt x="21366" y="21309"/>
                    <a:pt x="21350" y="21247"/>
                    <a:pt x="21331" y="21186"/>
                  </a:cubicBezTo>
                  <a:cubicBezTo>
                    <a:pt x="21317" y="21139"/>
                    <a:pt x="21296" y="21097"/>
                    <a:pt x="21277" y="21054"/>
                  </a:cubicBezTo>
                  <a:lnTo>
                    <a:pt x="21277" y="21054"/>
                  </a:lnTo>
                  <a:cubicBezTo>
                    <a:pt x="21309" y="21064"/>
                    <a:pt x="21343" y="21085"/>
                    <a:pt x="21381" y="21107"/>
                  </a:cubicBezTo>
                  <a:cubicBezTo>
                    <a:pt x="21499" y="21180"/>
                    <a:pt x="21618" y="21251"/>
                    <a:pt x="21744" y="21306"/>
                  </a:cubicBezTo>
                  <a:cubicBezTo>
                    <a:pt x="21953" y="21399"/>
                    <a:pt x="22172" y="21454"/>
                    <a:pt x="22399" y="21454"/>
                  </a:cubicBezTo>
                  <a:cubicBezTo>
                    <a:pt x="22435" y="21454"/>
                    <a:pt x="22471" y="21453"/>
                    <a:pt x="22508" y="21450"/>
                  </a:cubicBezTo>
                  <a:cubicBezTo>
                    <a:pt x="22519" y="21449"/>
                    <a:pt x="22529" y="21449"/>
                    <a:pt x="22539" y="21446"/>
                  </a:cubicBezTo>
                  <a:lnTo>
                    <a:pt x="22540" y="21446"/>
                  </a:lnTo>
                  <a:cubicBezTo>
                    <a:pt x="22587" y="21441"/>
                    <a:pt x="22636" y="21435"/>
                    <a:pt x="22681" y="21428"/>
                  </a:cubicBezTo>
                  <a:cubicBezTo>
                    <a:pt x="22894" y="21389"/>
                    <a:pt x="23101" y="21310"/>
                    <a:pt x="23278" y="21189"/>
                  </a:cubicBezTo>
                  <a:cubicBezTo>
                    <a:pt x="23399" y="21107"/>
                    <a:pt x="23518" y="21004"/>
                    <a:pt x="23606" y="20883"/>
                  </a:cubicBezTo>
                  <a:close/>
                  <a:moveTo>
                    <a:pt x="4447" y="20263"/>
                  </a:moveTo>
                  <a:cubicBezTo>
                    <a:pt x="4781" y="20263"/>
                    <a:pt x="5113" y="20283"/>
                    <a:pt x="5446" y="20322"/>
                  </a:cubicBezTo>
                  <a:cubicBezTo>
                    <a:pt x="5632" y="20343"/>
                    <a:pt x="5815" y="20372"/>
                    <a:pt x="5998" y="20407"/>
                  </a:cubicBezTo>
                  <a:cubicBezTo>
                    <a:pt x="6156" y="20436"/>
                    <a:pt x="6307" y="20486"/>
                    <a:pt x="6461" y="20532"/>
                  </a:cubicBezTo>
                  <a:cubicBezTo>
                    <a:pt x="6378" y="20707"/>
                    <a:pt x="6350" y="20907"/>
                    <a:pt x="6398" y="21095"/>
                  </a:cubicBezTo>
                  <a:cubicBezTo>
                    <a:pt x="5972" y="21296"/>
                    <a:pt x="5813" y="21809"/>
                    <a:pt x="6047" y="22214"/>
                  </a:cubicBezTo>
                  <a:cubicBezTo>
                    <a:pt x="5881" y="22322"/>
                    <a:pt x="5774" y="22491"/>
                    <a:pt x="5733" y="22673"/>
                  </a:cubicBezTo>
                  <a:cubicBezTo>
                    <a:pt x="5365" y="22569"/>
                    <a:pt x="4981" y="22549"/>
                    <a:pt x="4601" y="22543"/>
                  </a:cubicBezTo>
                  <a:cubicBezTo>
                    <a:pt x="4543" y="22542"/>
                    <a:pt x="4485" y="22542"/>
                    <a:pt x="4428" y="22542"/>
                  </a:cubicBezTo>
                  <a:cubicBezTo>
                    <a:pt x="4065" y="22542"/>
                    <a:pt x="3702" y="22559"/>
                    <a:pt x="3340" y="22592"/>
                  </a:cubicBezTo>
                  <a:cubicBezTo>
                    <a:pt x="3304" y="22596"/>
                    <a:pt x="3267" y="22599"/>
                    <a:pt x="3230" y="22603"/>
                  </a:cubicBezTo>
                  <a:cubicBezTo>
                    <a:pt x="3184" y="22608"/>
                    <a:pt x="3137" y="22613"/>
                    <a:pt x="3091" y="22618"/>
                  </a:cubicBezTo>
                  <a:cubicBezTo>
                    <a:pt x="3046" y="22623"/>
                    <a:pt x="2999" y="22629"/>
                    <a:pt x="2954" y="22636"/>
                  </a:cubicBezTo>
                  <a:cubicBezTo>
                    <a:pt x="2908" y="22641"/>
                    <a:pt x="2861" y="22647"/>
                    <a:pt x="2815" y="22654"/>
                  </a:cubicBezTo>
                  <a:cubicBezTo>
                    <a:pt x="2723" y="22667"/>
                    <a:pt x="2632" y="22681"/>
                    <a:pt x="2541" y="22695"/>
                  </a:cubicBezTo>
                  <a:cubicBezTo>
                    <a:pt x="2494" y="22702"/>
                    <a:pt x="2449" y="22711"/>
                    <a:pt x="2403" y="22719"/>
                  </a:cubicBezTo>
                  <a:cubicBezTo>
                    <a:pt x="2311" y="22735"/>
                    <a:pt x="2221" y="22752"/>
                    <a:pt x="2129" y="22771"/>
                  </a:cubicBezTo>
                  <a:cubicBezTo>
                    <a:pt x="1929" y="22811"/>
                    <a:pt x="1728" y="22857"/>
                    <a:pt x="1530" y="22909"/>
                  </a:cubicBezTo>
                  <a:cubicBezTo>
                    <a:pt x="1366" y="22954"/>
                    <a:pt x="1196" y="23007"/>
                    <a:pt x="1048" y="23092"/>
                  </a:cubicBezTo>
                  <a:cubicBezTo>
                    <a:pt x="753" y="22433"/>
                    <a:pt x="549" y="21727"/>
                    <a:pt x="434" y="21004"/>
                  </a:cubicBezTo>
                  <a:cubicBezTo>
                    <a:pt x="479" y="20980"/>
                    <a:pt x="524" y="20957"/>
                    <a:pt x="570" y="20935"/>
                  </a:cubicBezTo>
                  <a:cubicBezTo>
                    <a:pt x="597" y="20923"/>
                    <a:pt x="625" y="20909"/>
                    <a:pt x="652" y="20898"/>
                  </a:cubicBezTo>
                  <a:cubicBezTo>
                    <a:pt x="653" y="20897"/>
                    <a:pt x="654" y="20897"/>
                    <a:pt x="655" y="20897"/>
                  </a:cubicBezTo>
                  <a:cubicBezTo>
                    <a:pt x="661" y="20897"/>
                    <a:pt x="671" y="20889"/>
                    <a:pt x="675" y="20888"/>
                  </a:cubicBezTo>
                  <a:cubicBezTo>
                    <a:pt x="690" y="20883"/>
                    <a:pt x="704" y="20876"/>
                    <a:pt x="718" y="20869"/>
                  </a:cubicBezTo>
                  <a:lnTo>
                    <a:pt x="718" y="20869"/>
                  </a:lnTo>
                  <a:cubicBezTo>
                    <a:pt x="717" y="20884"/>
                    <a:pt x="715" y="20899"/>
                    <a:pt x="713" y="20913"/>
                  </a:cubicBezTo>
                  <a:cubicBezTo>
                    <a:pt x="692" y="21281"/>
                    <a:pt x="746" y="21762"/>
                    <a:pt x="1044" y="22012"/>
                  </a:cubicBezTo>
                  <a:cubicBezTo>
                    <a:pt x="1167" y="22115"/>
                    <a:pt x="1318" y="22166"/>
                    <a:pt x="1476" y="22166"/>
                  </a:cubicBezTo>
                  <a:cubicBezTo>
                    <a:pt x="1494" y="22166"/>
                    <a:pt x="1512" y="22165"/>
                    <a:pt x="1529" y="22164"/>
                  </a:cubicBezTo>
                  <a:cubicBezTo>
                    <a:pt x="1668" y="22154"/>
                    <a:pt x="1814" y="22093"/>
                    <a:pt x="1900" y="21982"/>
                  </a:cubicBezTo>
                  <a:cubicBezTo>
                    <a:pt x="2011" y="21838"/>
                    <a:pt x="1944" y="21679"/>
                    <a:pt x="1955" y="21514"/>
                  </a:cubicBezTo>
                  <a:cubicBezTo>
                    <a:pt x="1968" y="21342"/>
                    <a:pt x="2056" y="21181"/>
                    <a:pt x="2128" y="21028"/>
                  </a:cubicBezTo>
                  <a:cubicBezTo>
                    <a:pt x="2200" y="20876"/>
                    <a:pt x="2269" y="20720"/>
                    <a:pt x="2295" y="20550"/>
                  </a:cubicBezTo>
                  <a:cubicBezTo>
                    <a:pt x="2296" y="20539"/>
                    <a:pt x="2298" y="20528"/>
                    <a:pt x="2299" y="20518"/>
                  </a:cubicBezTo>
                  <a:cubicBezTo>
                    <a:pt x="2341" y="20512"/>
                    <a:pt x="2383" y="20502"/>
                    <a:pt x="2425" y="20493"/>
                  </a:cubicBezTo>
                  <a:cubicBezTo>
                    <a:pt x="2518" y="20475"/>
                    <a:pt x="2611" y="20455"/>
                    <a:pt x="2704" y="20436"/>
                  </a:cubicBezTo>
                  <a:cubicBezTo>
                    <a:pt x="2706" y="20435"/>
                    <a:pt x="2710" y="20435"/>
                    <a:pt x="2712" y="20435"/>
                  </a:cubicBezTo>
                  <a:cubicBezTo>
                    <a:pt x="2754" y="20427"/>
                    <a:pt x="2798" y="20419"/>
                    <a:pt x="2840" y="20410"/>
                  </a:cubicBezTo>
                  <a:cubicBezTo>
                    <a:pt x="2925" y="20395"/>
                    <a:pt x="3009" y="20381"/>
                    <a:pt x="3095" y="20368"/>
                  </a:cubicBezTo>
                  <a:cubicBezTo>
                    <a:pt x="3138" y="20361"/>
                    <a:pt x="3181" y="20355"/>
                    <a:pt x="3225" y="20348"/>
                  </a:cubicBezTo>
                  <a:cubicBezTo>
                    <a:pt x="3598" y="20296"/>
                    <a:pt x="3976" y="20268"/>
                    <a:pt x="4352" y="20263"/>
                  </a:cubicBezTo>
                  <a:cubicBezTo>
                    <a:pt x="4383" y="20263"/>
                    <a:pt x="4415" y="20263"/>
                    <a:pt x="4447" y="20263"/>
                  </a:cubicBezTo>
                  <a:close/>
                  <a:moveTo>
                    <a:pt x="11018" y="19791"/>
                  </a:moveTo>
                  <a:cubicBezTo>
                    <a:pt x="11167" y="19791"/>
                    <a:pt x="11317" y="19801"/>
                    <a:pt x="11465" y="19823"/>
                  </a:cubicBezTo>
                  <a:cubicBezTo>
                    <a:pt x="11663" y="19853"/>
                    <a:pt x="11851" y="19929"/>
                    <a:pt x="12047" y="19958"/>
                  </a:cubicBezTo>
                  <a:cubicBezTo>
                    <a:pt x="12048" y="19990"/>
                    <a:pt x="12049" y="20021"/>
                    <a:pt x="12052" y="20051"/>
                  </a:cubicBezTo>
                  <a:cubicBezTo>
                    <a:pt x="12065" y="20192"/>
                    <a:pt x="12084" y="20336"/>
                    <a:pt x="12121" y="20474"/>
                  </a:cubicBezTo>
                  <a:cubicBezTo>
                    <a:pt x="12135" y="20533"/>
                    <a:pt x="12153" y="20591"/>
                    <a:pt x="12174" y="20646"/>
                  </a:cubicBezTo>
                  <a:cubicBezTo>
                    <a:pt x="12238" y="20811"/>
                    <a:pt x="12346" y="20955"/>
                    <a:pt x="12532" y="20981"/>
                  </a:cubicBezTo>
                  <a:cubicBezTo>
                    <a:pt x="12556" y="20984"/>
                    <a:pt x="12580" y="20986"/>
                    <a:pt x="12605" y="20986"/>
                  </a:cubicBezTo>
                  <a:cubicBezTo>
                    <a:pt x="12759" y="20986"/>
                    <a:pt x="12916" y="20927"/>
                    <a:pt x="13049" y="20858"/>
                  </a:cubicBezTo>
                  <a:cubicBezTo>
                    <a:pt x="13125" y="20820"/>
                    <a:pt x="13199" y="20772"/>
                    <a:pt x="13267" y="20715"/>
                  </a:cubicBezTo>
                  <a:cubicBezTo>
                    <a:pt x="13386" y="20869"/>
                    <a:pt x="13515" y="21012"/>
                    <a:pt x="13625" y="21173"/>
                  </a:cubicBezTo>
                  <a:cubicBezTo>
                    <a:pt x="13757" y="21366"/>
                    <a:pt x="13870" y="21575"/>
                    <a:pt x="13959" y="21792"/>
                  </a:cubicBezTo>
                  <a:cubicBezTo>
                    <a:pt x="14125" y="22193"/>
                    <a:pt x="14212" y="22622"/>
                    <a:pt x="14217" y="23055"/>
                  </a:cubicBezTo>
                  <a:cubicBezTo>
                    <a:pt x="14147" y="23038"/>
                    <a:pt x="14079" y="23021"/>
                    <a:pt x="14010" y="23006"/>
                  </a:cubicBezTo>
                  <a:cubicBezTo>
                    <a:pt x="13999" y="22581"/>
                    <a:pt x="13769" y="22116"/>
                    <a:pt x="13327" y="22043"/>
                  </a:cubicBezTo>
                  <a:cubicBezTo>
                    <a:pt x="13300" y="22039"/>
                    <a:pt x="13273" y="22037"/>
                    <a:pt x="13245" y="22037"/>
                  </a:cubicBezTo>
                  <a:cubicBezTo>
                    <a:pt x="13049" y="22037"/>
                    <a:pt x="12831" y="22144"/>
                    <a:pt x="12804" y="22342"/>
                  </a:cubicBezTo>
                  <a:cubicBezTo>
                    <a:pt x="12803" y="22344"/>
                    <a:pt x="12803" y="22344"/>
                    <a:pt x="12802" y="22346"/>
                  </a:cubicBezTo>
                  <a:cubicBezTo>
                    <a:pt x="12747" y="22426"/>
                    <a:pt x="12704" y="22512"/>
                    <a:pt x="12669" y="22602"/>
                  </a:cubicBezTo>
                  <a:cubicBezTo>
                    <a:pt x="12645" y="22665"/>
                    <a:pt x="12625" y="22732"/>
                    <a:pt x="12611" y="22800"/>
                  </a:cubicBezTo>
                  <a:cubicBezTo>
                    <a:pt x="12604" y="22799"/>
                    <a:pt x="12596" y="22799"/>
                    <a:pt x="12587" y="22798"/>
                  </a:cubicBezTo>
                  <a:cubicBezTo>
                    <a:pt x="12361" y="22783"/>
                    <a:pt x="12133" y="22776"/>
                    <a:pt x="11907" y="22776"/>
                  </a:cubicBezTo>
                  <a:cubicBezTo>
                    <a:pt x="11646" y="22776"/>
                    <a:pt x="11386" y="22786"/>
                    <a:pt x="11126" y="22805"/>
                  </a:cubicBezTo>
                  <a:cubicBezTo>
                    <a:pt x="10726" y="22832"/>
                    <a:pt x="10328" y="22882"/>
                    <a:pt x="9933" y="22948"/>
                  </a:cubicBezTo>
                  <a:cubicBezTo>
                    <a:pt x="9851" y="22780"/>
                    <a:pt x="9734" y="22628"/>
                    <a:pt x="9589" y="22511"/>
                  </a:cubicBezTo>
                  <a:cubicBezTo>
                    <a:pt x="9421" y="22374"/>
                    <a:pt x="9186" y="22244"/>
                    <a:pt x="8958" y="22244"/>
                  </a:cubicBezTo>
                  <a:cubicBezTo>
                    <a:pt x="8911" y="22244"/>
                    <a:pt x="8864" y="22250"/>
                    <a:pt x="8818" y="22262"/>
                  </a:cubicBezTo>
                  <a:cubicBezTo>
                    <a:pt x="8615" y="22315"/>
                    <a:pt x="8506" y="22479"/>
                    <a:pt x="8446" y="22668"/>
                  </a:cubicBezTo>
                  <a:cubicBezTo>
                    <a:pt x="8418" y="22705"/>
                    <a:pt x="8396" y="22742"/>
                    <a:pt x="8373" y="22781"/>
                  </a:cubicBezTo>
                  <a:cubicBezTo>
                    <a:pt x="8312" y="22897"/>
                    <a:pt x="8263" y="23022"/>
                    <a:pt x="8247" y="23152"/>
                  </a:cubicBezTo>
                  <a:cubicBezTo>
                    <a:pt x="8237" y="23211"/>
                    <a:pt x="8236" y="23269"/>
                    <a:pt x="8239" y="23327"/>
                  </a:cubicBezTo>
                  <a:cubicBezTo>
                    <a:pt x="8147" y="23353"/>
                    <a:pt x="8055" y="23382"/>
                    <a:pt x="7964" y="23409"/>
                  </a:cubicBezTo>
                  <a:cubicBezTo>
                    <a:pt x="8012" y="22920"/>
                    <a:pt x="8008" y="22431"/>
                    <a:pt x="8146" y="21955"/>
                  </a:cubicBezTo>
                  <a:cubicBezTo>
                    <a:pt x="8203" y="21754"/>
                    <a:pt x="8281" y="21560"/>
                    <a:pt x="8381" y="21378"/>
                  </a:cubicBezTo>
                  <a:cubicBezTo>
                    <a:pt x="8466" y="21221"/>
                    <a:pt x="8576" y="21080"/>
                    <a:pt x="8674" y="20929"/>
                  </a:cubicBezTo>
                  <a:cubicBezTo>
                    <a:pt x="8678" y="20931"/>
                    <a:pt x="8680" y="20932"/>
                    <a:pt x="8684" y="20935"/>
                  </a:cubicBezTo>
                  <a:cubicBezTo>
                    <a:pt x="8815" y="21001"/>
                    <a:pt x="8968" y="21057"/>
                    <a:pt x="9118" y="21057"/>
                  </a:cubicBezTo>
                  <a:cubicBezTo>
                    <a:pt x="9146" y="21057"/>
                    <a:pt x="9173" y="21055"/>
                    <a:pt x="9201" y="21051"/>
                  </a:cubicBezTo>
                  <a:cubicBezTo>
                    <a:pt x="9383" y="21024"/>
                    <a:pt x="9490" y="20883"/>
                    <a:pt x="9552" y="20721"/>
                  </a:cubicBezTo>
                  <a:cubicBezTo>
                    <a:pt x="9553" y="20718"/>
                    <a:pt x="9554" y="20713"/>
                    <a:pt x="9555" y="20711"/>
                  </a:cubicBezTo>
                  <a:cubicBezTo>
                    <a:pt x="9625" y="20523"/>
                    <a:pt x="9653" y="20316"/>
                    <a:pt x="9671" y="20115"/>
                  </a:cubicBezTo>
                  <a:cubicBezTo>
                    <a:pt x="9672" y="20101"/>
                    <a:pt x="9672" y="20085"/>
                    <a:pt x="9673" y="20071"/>
                  </a:cubicBezTo>
                  <a:cubicBezTo>
                    <a:pt x="10057" y="19941"/>
                    <a:pt x="10424" y="19817"/>
                    <a:pt x="10835" y="19796"/>
                  </a:cubicBezTo>
                  <a:cubicBezTo>
                    <a:pt x="10896" y="19793"/>
                    <a:pt x="10957" y="19791"/>
                    <a:pt x="11018" y="19791"/>
                  </a:cubicBezTo>
                  <a:close/>
                  <a:moveTo>
                    <a:pt x="17454" y="20849"/>
                  </a:moveTo>
                  <a:cubicBezTo>
                    <a:pt x="17486" y="20849"/>
                    <a:pt x="17517" y="20849"/>
                    <a:pt x="17549" y="20851"/>
                  </a:cubicBezTo>
                  <a:cubicBezTo>
                    <a:pt x="18228" y="20886"/>
                    <a:pt x="18827" y="21311"/>
                    <a:pt x="19128" y="21914"/>
                  </a:cubicBezTo>
                  <a:cubicBezTo>
                    <a:pt x="19131" y="21924"/>
                    <a:pt x="19138" y="21930"/>
                    <a:pt x="19143" y="21936"/>
                  </a:cubicBezTo>
                  <a:cubicBezTo>
                    <a:pt x="18944" y="22074"/>
                    <a:pt x="18767" y="22242"/>
                    <a:pt x="18624" y="22436"/>
                  </a:cubicBezTo>
                  <a:cubicBezTo>
                    <a:pt x="18512" y="22586"/>
                    <a:pt x="18424" y="22748"/>
                    <a:pt x="18354" y="22921"/>
                  </a:cubicBezTo>
                  <a:cubicBezTo>
                    <a:pt x="18294" y="23080"/>
                    <a:pt x="18243" y="23252"/>
                    <a:pt x="18266" y="23420"/>
                  </a:cubicBezTo>
                  <a:cubicBezTo>
                    <a:pt x="18229" y="23405"/>
                    <a:pt x="18192" y="23390"/>
                    <a:pt x="18155" y="23377"/>
                  </a:cubicBezTo>
                  <a:cubicBezTo>
                    <a:pt x="17928" y="23298"/>
                    <a:pt x="17663" y="23250"/>
                    <a:pt x="17398" y="23250"/>
                  </a:cubicBezTo>
                  <a:cubicBezTo>
                    <a:pt x="17054" y="23250"/>
                    <a:pt x="16709" y="23331"/>
                    <a:pt x="16446" y="23529"/>
                  </a:cubicBezTo>
                  <a:cubicBezTo>
                    <a:pt x="16432" y="23451"/>
                    <a:pt x="16409" y="23375"/>
                    <a:pt x="16370" y="23303"/>
                  </a:cubicBezTo>
                  <a:cubicBezTo>
                    <a:pt x="16301" y="23177"/>
                    <a:pt x="16195" y="23080"/>
                    <a:pt x="16067" y="23025"/>
                  </a:cubicBezTo>
                  <a:cubicBezTo>
                    <a:pt x="16201" y="22762"/>
                    <a:pt x="16093" y="22426"/>
                    <a:pt x="15830" y="22288"/>
                  </a:cubicBezTo>
                  <a:cubicBezTo>
                    <a:pt x="15936" y="22133"/>
                    <a:pt x="15968" y="21930"/>
                    <a:pt x="15905" y="21752"/>
                  </a:cubicBezTo>
                  <a:cubicBezTo>
                    <a:pt x="15904" y="21749"/>
                    <a:pt x="15902" y="21745"/>
                    <a:pt x="15901" y="21742"/>
                  </a:cubicBezTo>
                  <a:cubicBezTo>
                    <a:pt x="16166" y="21151"/>
                    <a:pt x="16828" y="20849"/>
                    <a:pt x="17454" y="20849"/>
                  </a:cubicBezTo>
                  <a:close/>
                  <a:moveTo>
                    <a:pt x="13233" y="22229"/>
                  </a:moveTo>
                  <a:cubicBezTo>
                    <a:pt x="13290" y="22229"/>
                    <a:pt x="13349" y="22242"/>
                    <a:pt x="13407" y="22269"/>
                  </a:cubicBezTo>
                  <a:cubicBezTo>
                    <a:pt x="13617" y="22368"/>
                    <a:pt x="13742" y="22576"/>
                    <a:pt x="13787" y="22795"/>
                  </a:cubicBezTo>
                  <a:cubicBezTo>
                    <a:pt x="13834" y="23015"/>
                    <a:pt x="13839" y="23272"/>
                    <a:pt x="13701" y="23461"/>
                  </a:cubicBezTo>
                  <a:cubicBezTo>
                    <a:pt x="13656" y="23522"/>
                    <a:pt x="13568" y="23604"/>
                    <a:pt x="13483" y="23604"/>
                  </a:cubicBezTo>
                  <a:cubicBezTo>
                    <a:pt x="13469" y="23604"/>
                    <a:pt x="13456" y="23602"/>
                    <a:pt x="13442" y="23597"/>
                  </a:cubicBezTo>
                  <a:cubicBezTo>
                    <a:pt x="13327" y="23559"/>
                    <a:pt x="13324" y="23397"/>
                    <a:pt x="13327" y="23299"/>
                  </a:cubicBezTo>
                  <a:cubicBezTo>
                    <a:pt x="13328" y="23249"/>
                    <a:pt x="13281" y="23210"/>
                    <a:pt x="13234" y="23210"/>
                  </a:cubicBezTo>
                  <a:cubicBezTo>
                    <a:pt x="13213" y="23210"/>
                    <a:pt x="13192" y="23218"/>
                    <a:pt x="13176" y="23237"/>
                  </a:cubicBezTo>
                  <a:cubicBezTo>
                    <a:pt x="13126" y="23294"/>
                    <a:pt x="13033" y="23408"/>
                    <a:pt x="12943" y="23408"/>
                  </a:cubicBezTo>
                  <a:cubicBezTo>
                    <a:pt x="12922" y="23408"/>
                    <a:pt x="12901" y="23401"/>
                    <a:pt x="12881" y="23387"/>
                  </a:cubicBezTo>
                  <a:cubicBezTo>
                    <a:pt x="12780" y="23315"/>
                    <a:pt x="12770" y="23138"/>
                    <a:pt x="12766" y="23029"/>
                  </a:cubicBezTo>
                  <a:cubicBezTo>
                    <a:pt x="12763" y="22882"/>
                    <a:pt x="12790" y="22737"/>
                    <a:pt x="12841" y="22597"/>
                  </a:cubicBezTo>
                  <a:cubicBezTo>
                    <a:pt x="12865" y="22528"/>
                    <a:pt x="12900" y="22460"/>
                    <a:pt x="12938" y="22397"/>
                  </a:cubicBezTo>
                  <a:cubicBezTo>
                    <a:pt x="12948" y="22382"/>
                    <a:pt x="12957" y="22365"/>
                    <a:pt x="12966" y="22347"/>
                  </a:cubicBezTo>
                  <a:cubicBezTo>
                    <a:pt x="13036" y="22270"/>
                    <a:pt x="13132" y="22229"/>
                    <a:pt x="13233" y="22229"/>
                  </a:cubicBezTo>
                  <a:close/>
                  <a:moveTo>
                    <a:pt x="8949" y="22442"/>
                  </a:moveTo>
                  <a:cubicBezTo>
                    <a:pt x="9095" y="22442"/>
                    <a:pt x="9255" y="22526"/>
                    <a:pt x="9365" y="22597"/>
                  </a:cubicBezTo>
                  <a:cubicBezTo>
                    <a:pt x="9530" y="22705"/>
                    <a:pt x="9662" y="22858"/>
                    <a:pt x="9750" y="23033"/>
                  </a:cubicBezTo>
                  <a:cubicBezTo>
                    <a:pt x="9793" y="23118"/>
                    <a:pt x="9823" y="23210"/>
                    <a:pt x="9843" y="23305"/>
                  </a:cubicBezTo>
                  <a:cubicBezTo>
                    <a:pt x="9860" y="23389"/>
                    <a:pt x="9885" y="23499"/>
                    <a:pt x="9809" y="23565"/>
                  </a:cubicBezTo>
                  <a:cubicBezTo>
                    <a:pt x="9764" y="23603"/>
                    <a:pt x="9718" y="23619"/>
                    <a:pt x="9674" y="23619"/>
                  </a:cubicBezTo>
                  <a:cubicBezTo>
                    <a:pt x="9525" y="23619"/>
                    <a:pt x="9386" y="23443"/>
                    <a:pt x="9333" y="23317"/>
                  </a:cubicBezTo>
                  <a:cubicBezTo>
                    <a:pt x="9316" y="23278"/>
                    <a:pt x="9285" y="23262"/>
                    <a:pt x="9253" y="23262"/>
                  </a:cubicBezTo>
                  <a:cubicBezTo>
                    <a:pt x="9192" y="23262"/>
                    <a:pt x="9127" y="23321"/>
                    <a:pt x="9144" y="23392"/>
                  </a:cubicBezTo>
                  <a:cubicBezTo>
                    <a:pt x="9188" y="23570"/>
                    <a:pt x="9157" y="23787"/>
                    <a:pt x="8962" y="23858"/>
                  </a:cubicBezTo>
                  <a:cubicBezTo>
                    <a:pt x="8933" y="23868"/>
                    <a:pt x="8903" y="23873"/>
                    <a:pt x="8875" y="23873"/>
                  </a:cubicBezTo>
                  <a:cubicBezTo>
                    <a:pt x="8724" y="23873"/>
                    <a:pt x="8588" y="23738"/>
                    <a:pt x="8519" y="23612"/>
                  </a:cubicBezTo>
                  <a:cubicBezTo>
                    <a:pt x="8429" y="23448"/>
                    <a:pt x="8418" y="23254"/>
                    <a:pt x="8457" y="23075"/>
                  </a:cubicBezTo>
                  <a:cubicBezTo>
                    <a:pt x="8478" y="22978"/>
                    <a:pt x="8514" y="22888"/>
                    <a:pt x="8557" y="22798"/>
                  </a:cubicBezTo>
                  <a:cubicBezTo>
                    <a:pt x="8575" y="22763"/>
                    <a:pt x="8590" y="22727"/>
                    <a:pt x="8608" y="22690"/>
                  </a:cubicBezTo>
                  <a:cubicBezTo>
                    <a:pt x="8655" y="22617"/>
                    <a:pt x="8708" y="22544"/>
                    <a:pt x="8777" y="22495"/>
                  </a:cubicBezTo>
                  <a:cubicBezTo>
                    <a:pt x="8828" y="22457"/>
                    <a:pt x="8887" y="22442"/>
                    <a:pt x="8949" y="22442"/>
                  </a:cubicBezTo>
                  <a:close/>
                  <a:moveTo>
                    <a:pt x="10515" y="18528"/>
                  </a:moveTo>
                  <a:cubicBezTo>
                    <a:pt x="10566" y="18528"/>
                    <a:pt x="10618" y="18537"/>
                    <a:pt x="10664" y="18559"/>
                  </a:cubicBezTo>
                  <a:cubicBezTo>
                    <a:pt x="10739" y="18591"/>
                    <a:pt x="10786" y="18663"/>
                    <a:pt x="10863" y="18694"/>
                  </a:cubicBezTo>
                  <a:cubicBezTo>
                    <a:pt x="10889" y="18705"/>
                    <a:pt x="10913" y="18709"/>
                    <a:pt x="10936" y="18709"/>
                  </a:cubicBezTo>
                  <a:cubicBezTo>
                    <a:pt x="11057" y="18709"/>
                    <a:pt x="11139" y="18577"/>
                    <a:pt x="11269" y="18559"/>
                  </a:cubicBezTo>
                  <a:cubicBezTo>
                    <a:pt x="11286" y="18556"/>
                    <a:pt x="11302" y="18555"/>
                    <a:pt x="11319" y="18555"/>
                  </a:cubicBezTo>
                  <a:cubicBezTo>
                    <a:pt x="11450" y="18555"/>
                    <a:pt x="11576" y="18626"/>
                    <a:pt x="11639" y="18742"/>
                  </a:cubicBezTo>
                  <a:cubicBezTo>
                    <a:pt x="11656" y="18775"/>
                    <a:pt x="11696" y="18795"/>
                    <a:pt x="11735" y="18795"/>
                  </a:cubicBezTo>
                  <a:cubicBezTo>
                    <a:pt x="11753" y="18795"/>
                    <a:pt x="11770" y="18790"/>
                    <a:pt x="11785" y="18780"/>
                  </a:cubicBezTo>
                  <a:cubicBezTo>
                    <a:pt x="11883" y="18713"/>
                    <a:pt x="12015" y="18619"/>
                    <a:pt x="12143" y="18619"/>
                  </a:cubicBezTo>
                  <a:cubicBezTo>
                    <a:pt x="12163" y="18619"/>
                    <a:pt x="12184" y="18621"/>
                    <a:pt x="12204" y="18626"/>
                  </a:cubicBezTo>
                  <a:cubicBezTo>
                    <a:pt x="12326" y="18658"/>
                    <a:pt x="12381" y="18807"/>
                    <a:pt x="12488" y="18868"/>
                  </a:cubicBezTo>
                  <a:cubicBezTo>
                    <a:pt x="12534" y="18894"/>
                    <a:pt x="12578" y="18903"/>
                    <a:pt x="12622" y="18903"/>
                  </a:cubicBezTo>
                  <a:cubicBezTo>
                    <a:pt x="12708" y="18903"/>
                    <a:pt x="12792" y="18867"/>
                    <a:pt x="12884" y="18852"/>
                  </a:cubicBezTo>
                  <a:cubicBezTo>
                    <a:pt x="12904" y="18849"/>
                    <a:pt x="12923" y="18848"/>
                    <a:pt x="12943" y="18848"/>
                  </a:cubicBezTo>
                  <a:cubicBezTo>
                    <a:pt x="13045" y="18848"/>
                    <a:pt x="13148" y="18889"/>
                    <a:pt x="13225" y="18954"/>
                  </a:cubicBezTo>
                  <a:cubicBezTo>
                    <a:pt x="13270" y="18991"/>
                    <a:pt x="13306" y="19035"/>
                    <a:pt x="13331" y="19086"/>
                  </a:cubicBezTo>
                  <a:cubicBezTo>
                    <a:pt x="13360" y="19148"/>
                    <a:pt x="13365" y="19220"/>
                    <a:pt x="13412" y="19274"/>
                  </a:cubicBezTo>
                  <a:cubicBezTo>
                    <a:pt x="13456" y="19325"/>
                    <a:pt x="13505" y="19343"/>
                    <a:pt x="13557" y="19343"/>
                  </a:cubicBezTo>
                  <a:cubicBezTo>
                    <a:pt x="13626" y="19343"/>
                    <a:pt x="13700" y="19310"/>
                    <a:pt x="13770" y="19288"/>
                  </a:cubicBezTo>
                  <a:cubicBezTo>
                    <a:pt x="13809" y="19275"/>
                    <a:pt x="13846" y="19270"/>
                    <a:pt x="13882" y="19270"/>
                  </a:cubicBezTo>
                  <a:cubicBezTo>
                    <a:pt x="14130" y="19270"/>
                    <a:pt x="14318" y="19534"/>
                    <a:pt x="14207" y="19782"/>
                  </a:cubicBezTo>
                  <a:cubicBezTo>
                    <a:pt x="14175" y="19853"/>
                    <a:pt x="14218" y="19944"/>
                    <a:pt x="14296" y="19944"/>
                  </a:cubicBezTo>
                  <a:cubicBezTo>
                    <a:pt x="14306" y="19944"/>
                    <a:pt x="14317" y="19943"/>
                    <a:pt x="14328" y="19940"/>
                  </a:cubicBezTo>
                  <a:cubicBezTo>
                    <a:pt x="14375" y="19925"/>
                    <a:pt x="14424" y="19917"/>
                    <a:pt x="14473" y="19917"/>
                  </a:cubicBezTo>
                  <a:cubicBezTo>
                    <a:pt x="14606" y="19917"/>
                    <a:pt x="14737" y="19972"/>
                    <a:pt x="14825" y="20077"/>
                  </a:cubicBezTo>
                  <a:cubicBezTo>
                    <a:pt x="14951" y="20230"/>
                    <a:pt x="14950" y="20452"/>
                    <a:pt x="14858" y="20621"/>
                  </a:cubicBezTo>
                  <a:cubicBezTo>
                    <a:pt x="14815" y="20697"/>
                    <a:pt x="14874" y="20779"/>
                    <a:pt x="14954" y="20779"/>
                  </a:cubicBezTo>
                  <a:cubicBezTo>
                    <a:pt x="14962" y="20779"/>
                    <a:pt x="14970" y="20779"/>
                    <a:pt x="14979" y="20777"/>
                  </a:cubicBezTo>
                  <a:cubicBezTo>
                    <a:pt x="15003" y="20772"/>
                    <a:pt x="15027" y="20770"/>
                    <a:pt x="15050" y="20770"/>
                  </a:cubicBezTo>
                  <a:cubicBezTo>
                    <a:pt x="15344" y="20770"/>
                    <a:pt x="15499" y="21144"/>
                    <a:pt x="15308" y="21374"/>
                  </a:cubicBezTo>
                  <a:cubicBezTo>
                    <a:pt x="15244" y="21451"/>
                    <a:pt x="15288" y="21550"/>
                    <a:pt x="15385" y="21560"/>
                  </a:cubicBezTo>
                  <a:cubicBezTo>
                    <a:pt x="15537" y="21576"/>
                    <a:pt x="15671" y="21688"/>
                    <a:pt x="15712" y="21835"/>
                  </a:cubicBezTo>
                  <a:cubicBezTo>
                    <a:pt x="15755" y="21996"/>
                    <a:pt x="15684" y="22154"/>
                    <a:pt x="15561" y="22258"/>
                  </a:cubicBezTo>
                  <a:cubicBezTo>
                    <a:pt x="15478" y="22327"/>
                    <a:pt x="15553" y="22436"/>
                    <a:pt x="15639" y="22446"/>
                  </a:cubicBezTo>
                  <a:cubicBezTo>
                    <a:pt x="15925" y="22481"/>
                    <a:pt x="16001" y="22820"/>
                    <a:pt x="15814" y="23012"/>
                  </a:cubicBezTo>
                  <a:cubicBezTo>
                    <a:pt x="15748" y="23081"/>
                    <a:pt x="15798" y="23193"/>
                    <a:pt x="15891" y="23196"/>
                  </a:cubicBezTo>
                  <a:cubicBezTo>
                    <a:pt x="16241" y="23212"/>
                    <a:pt x="16271" y="23618"/>
                    <a:pt x="16225" y="23892"/>
                  </a:cubicBezTo>
                  <a:cubicBezTo>
                    <a:pt x="16020" y="23732"/>
                    <a:pt x="15771" y="23617"/>
                    <a:pt x="15543" y="23514"/>
                  </a:cubicBezTo>
                  <a:cubicBezTo>
                    <a:pt x="15177" y="23347"/>
                    <a:pt x="14801" y="23214"/>
                    <a:pt x="14416" y="23107"/>
                  </a:cubicBezTo>
                  <a:cubicBezTo>
                    <a:pt x="14411" y="22629"/>
                    <a:pt x="14313" y="22154"/>
                    <a:pt x="14127" y="21712"/>
                  </a:cubicBezTo>
                  <a:cubicBezTo>
                    <a:pt x="14033" y="21491"/>
                    <a:pt x="13920" y="21279"/>
                    <a:pt x="13784" y="21081"/>
                  </a:cubicBezTo>
                  <a:cubicBezTo>
                    <a:pt x="13669" y="20914"/>
                    <a:pt x="13540" y="20742"/>
                    <a:pt x="13380" y="20610"/>
                  </a:cubicBezTo>
                  <a:cubicBezTo>
                    <a:pt x="13409" y="20577"/>
                    <a:pt x="13435" y="20545"/>
                    <a:pt x="13457" y="20508"/>
                  </a:cubicBezTo>
                  <a:cubicBezTo>
                    <a:pt x="13561" y="20344"/>
                    <a:pt x="13519" y="20171"/>
                    <a:pt x="13397" y="20030"/>
                  </a:cubicBezTo>
                  <a:cubicBezTo>
                    <a:pt x="13233" y="19841"/>
                    <a:pt x="13001" y="19709"/>
                    <a:pt x="12757" y="19631"/>
                  </a:cubicBezTo>
                  <a:cubicBezTo>
                    <a:pt x="12754" y="19629"/>
                    <a:pt x="12751" y="19628"/>
                    <a:pt x="12749" y="19627"/>
                  </a:cubicBezTo>
                  <a:cubicBezTo>
                    <a:pt x="12643" y="19587"/>
                    <a:pt x="12519" y="19545"/>
                    <a:pt x="12399" y="19545"/>
                  </a:cubicBezTo>
                  <a:cubicBezTo>
                    <a:pt x="12330" y="19545"/>
                    <a:pt x="12262" y="19559"/>
                    <a:pt x="12200" y="19596"/>
                  </a:cubicBezTo>
                  <a:cubicBezTo>
                    <a:pt x="12124" y="19642"/>
                    <a:pt x="12084" y="19710"/>
                    <a:pt x="12065" y="19788"/>
                  </a:cubicBezTo>
                  <a:cubicBezTo>
                    <a:pt x="11895" y="19702"/>
                    <a:pt x="11676" y="19674"/>
                    <a:pt x="11496" y="19647"/>
                  </a:cubicBezTo>
                  <a:cubicBezTo>
                    <a:pt x="11334" y="19623"/>
                    <a:pt x="11169" y="19610"/>
                    <a:pt x="11006" y="19610"/>
                  </a:cubicBezTo>
                  <a:cubicBezTo>
                    <a:pt x="10943" y="19610"/>
                    <a:pt x="10881" y="19612"/>
                    <a:pt x="10819" y="19616"/>
                  </a:cubicBezTo>
                  <a:cubicBezTo>
                    <a:pt x="10434" y="19639"/>
                    <a:pt x="10015" y="19716"/>
                    <a:pt x="9671" y="19905"/>
                  </a:cubicBezTo>
                  <a:cubicBezTo>
                    <a:pt x="9657" y="19806"/>
                    <a:pt x="9616" y="19716"/>
                    <a:pt x="9521" y="19659"/>
                  </a:cubicBezTo>
                  <a:cubicBezTo>
                    <a:pt x="9462" y="19625"/>
                    <a:pt x="9397" y="19611"/>
                    <a:pt x="9330" y="19611"/>
                  </a:cubicBezTo>
                  <a:cubicBezTo>
                    <a:pt x="9209" y="19611"/>
                    <a:pt x="9082" y="19656"/>
                    <a:pt x="8975" y="19699"/>
                  </a:cubicBezTo>
                  <a:cubicBezTo>
                    <a:pt x="8971" y="19700"/>
                    <a:pt x="8969" y="19701"/>
                    <a:pt x="8965" y="19702"/>
                  </a:cubicBezTo>
                  <a:cubicBezTo>
                    <a:pt x="8724" y="19783"/>
                    <a:pt x="8492" y="19920"/>
                    <a:pt x="8330" y="20111"/>
                  </a:cubicBezTo>
                  <a:cubicBezTo>
                    <a:pt x="8210" y="20253"/>
                    <a:pt x="8172" y="20426"/>
                    <a:pt x="8277" y="20591"/>
                  </a:cubicBezTo>
                  <a:cubicBezTo>
                    <a:pt x="8343" y="20694"/>
                    <a:pt x="8440" y="20780"/>
                    <a:pt x="8547" y="20852"/>
                  </a:cubicBezTo>
                  <a:cubicBezTo>
                    <a:pt x="8251" y="21097"/>
                    <a:pt x="8080" y="21517"/>
                    <a:pt x="7975" y="21870"/>
                  </a:cubicBezTo>
                  <a:cubicBezTo>
                    <a:pt x="7828" y="22363"/>
                    <a:pt x="7772" y="22912"/>
                    <a:pt x="7839" y="23420"/>
                  </a:cubicBezTo>
                  <a:cubicBezTo>
                    <a:pt x="7840" y="23430"/>
                    <a:pt x="7844" y="23436"/>
                    <a:pt x="7846" y="23444"/>
                  </a:cubicBezTo>
                  <a:cubicBezTo>
                    <a:pt x="7830" y="23448"/>
                    <a:pt x="7815" y="23451"/>
                    <a:pt x="7799" y="23457"/>
                  </a:cubicBezTo>
                  <a:cubicBezTo>
                    <a:pt x="7320" y="23604"/>
                    <a:pt x="6818" y="23743"/>
                    <a:pt x="6373" y="23979"/>
                  </a:cubicBezTo>
                  <a:cubicBezTo>
                    <a:pt x="6283" y="24027"/>
                    <a:pt x="6201" y="24084"/>
                    <a:pt x="6122" y="24142"/>
                  </a:cubicBezTo>
                  <a:cubicBezTo>
                    <a:pt x="6120" y="24128"/>
                    <a:pt x="6113" y="24115"/>
                    <a:pt x="6099" y="24102"/>
                  </a:cubicBezTo>
                  <a:cubicBezTo>
                    <a:pt x="5892" y="23941"/>
                    <a:pt x="5839" y="23569"/>
                    <a:pt x="6065" y="23397"/>
                  </a:cubicBezTo>
                  <a:cubicBezTo>
                    <a:pt x="6120" y="23356"/>
                    <a:pt x="6139" y="23284"/>
                    <a:pt x="6086" y="23231"/>
                  </a:cubicBezTo>
                  <a:cubicBezTo>
                    <a:pt x="5960" y="23100"/>
                    <a:pt x="5891" y="22919"/>
                    <a:pt x="5924" y="22738"/>
                  </a:cubicBezTo>
                  <a:cubicBezTo>
                    <a:pt x="5960" y="22548"/>
                    <a:pt x="6086" y="22420"/>
                    <a:pt x="6257" y="22345"/>
                  </a:cubicBezTo>
                  <a:cubicBezTo>
                    <a:pt x="6328" y="22314"/>
                    <a:pt x="6319" y="22222"/>
                    <a:pt x="6280" y="22175"/>
                  </a:cubicBezTo>
                  <a:cubicBezTo>
                    <a:pt x="6027" y="21857"/>
                    <a:pt x="6182" y="21378"/>
                    <a:pt x="6569" y="21267"/>
                  </a:cubicBezTo>
                  <a:cubicBezTo>
                    <a:pt x="6622" y="21252"/>
                    <a:pt x="6669" y="21186"/>
                    <a:pt x="6647" y="21129"/>
                  </a:cubicBezTo>
                  <a:cubicBezTo>
                    <a:pt x="6574" y="20938"/>
                    <a:pt x="6585" y="20735"/>
                    <a:pt x="6687" y="20555"/>
                  </a:cubicBezTo>
                  <a:cubicBezTo>
                    <a:pt x="6735" y="20467"/>
                    <a:pt x="6802" y="20387"/>
                    <a:pt x="6882" y="20329"/>
                  </a:cubicBezTo>
                  <a:cubicBezTo>
                    <a:pt x="6980" y="20259"/>
                    <a:pt x="7090" y="20251"/>
                    <a:pt x="7195" y="20199"/>
                  </a:cubicBezTo>
                  <a:cubicBezTo>
                    <a:pt x="7301" y="20148"/>
                    <a:pt x="7350" y="20054"/>
                    <a:pt x="7389" y="19946"/>
                  </a:cubicBezTo>
                  <a:cubicBezTo>
                    <a:pt x="7428" y="19837"/>
                    <a:pt x="7473" y="19738"/>
                    <a:pt x="7554" y="19652"/>
                  </a:cubicBezTo>
                  <a:cubicBezTo>
                    <a:pt x="7694" y="19505"/>
                    <a:pt x="7882" y="19426"/>
                    <a:pt x="8079" y="19426"/>
                  </a:cubicBezTo>
                  <a:cubicBezTo>
                    <a:pt x="8109" y="19426"/>
                    <a:pt x="8138" y="19428"/>
                    <a:pt x="8167" y="19431"/>
                  </a:cubicBezTo>
                  <a:cubicBezTo>
                    <a:pt x="8171" y="19432"/>
                    <a:pt x="8174" y="19432"/>
                    <a:pt x="8177" y="19432"/>
                  </a:cubicBezTo>
                  <a:cubicBezTo>
                    <a:pt x="8238" y="19432"/>
                    <a:pt x="8278" y="19369"/>
                    <a:pt x="8283" y="19316"/>
                  </a:cubicBezTo>
                  <a:cubicBezTo>
                    <a:pt x="8302" y="19067"/>
                    <a:pt x="8515" y="18895"/>
                    <a:pt x="8739" y="18895"/>
                  </a:cubicBezTo>
                  <a:cubicBezTo>
                    <a:pt x="8830" y="18895"/>
                    <a:pt x="8923" y="18923"/>
                    <a:pt x="9005" y="18987"/>
                  </a:cubicBezTo>
                  <a:cubicBezTo>
                    <a:pt x="9029" y="19006"/>
                    <a:pt x="9059" y="19016"/>
                    <a:pt x="9087" y="19016"/>
                  </a:cubicBezTo>
                  <a:cubicBezTo>
                    <a:pt x="9131" y="19016"/>
                    <a:pt x="9172" y="18991"/>
                    <a:pt x="9187" y="18939"/>
                  </a:cubicBezTo>
                  <a:cubicBezTo>
                    <a:pt x="9248" y="18727"/>
                    <a:pt x="9423" y="18617"/>
                    <a:pt x="9604" y="18617"/>
                  </a:cubicBezTo>
                  <a:cubicBezTo>
                    <a:pt x="9738" y="18617"/>
                    <a:pt x="9875" y="18677"/>
                    <a:pt x="9972" y="18801"/>
                  </a:cubicBezTo>
                  <a:cubicBezTo>
                    <a:pt x="9991" y="18826"/>
                    <a:pt x="10015" y="18836"/>
                    <a:pt x="10039" y="18836"/>
                  </a:cubicBezTo>
                  <a:cubicBezTo>
                    <a:pt x="10086" y="18836"/>
                    <a:pt x="10135" y="18798"/>
                    <a:pt x="10152" y="18754"/>
                  </a:cubicBezTo>
                  <a:cubicBezTo>
                    <a:pt x="10202" y="18628"/>
                    <a:pt x="10335" y="18548"/>
                    <a:pt x="10465" y="18531"/>
                  </a:cubicBezTo>
                  <a:cubicBezTo>
                    <a:pt x="10481" y="18529"/>
                    <a:pt x="10498" y="18528"/>
                    <a:pt x="10515" y="18528"/>
                  </a:cubicBezTo>
                  <a:close/>
                  <a:moveTo>
                    <a:pt x="20142" y="21787"/>
                  </a:moveTo>
                  <a:cubicBezTo>
                    <a:pt x="20204" y="21787"/>
                    <a:pt x="20267" y="21791"/>
                    <a:pt x="20329" y="21801"/>
                  </a:cubicBezTo>
                  <a:cubicBezTo>
                    <a:pt x="20658" y="21851"/>
                    <a:pt x="20960" y="22012"/>
                    <a:pt x="21200" y="22237"/>
                  </a:cubicBezTo>
                  <a:cubicBezTo>
                    <a:pt x="21446" y="22467"/>
                    <a:pt x="21627" y="22754"/>
                    <a:pt x="21774" y="23056"/>
                  </a:cubicBezTo>
                  <a:cubicBezTo>
                    <a:pt x="21686" y="23121"/>
                    <a:pt x="21603" y="23186"/>
                    <a:pt x="21519" y="23250"/>
                  </a:cubicBezTo>
                  <a:cubicBezTo>
                    <a:pt x="20820" y="23776"/>
                    <a:pt x="20096" y="24271"/>
                    <a:pt x="19347" y="24726"/>
                  </a:cubicBezTo>
                  <a:cubicBezTo>
                    <a:pt x="19279" y="24190"/>
                    <a:pt x="18897" y="23747"/>
                    <a:pt x="18429" y="23497"/>
                  </a:cubicBezTo>
                  <a:cubicBezTo>
                    <a:pt x="18411" y="22899"/>
                    <a:pt x="18868" y="22308"/>
                    <a:pt x="19362" y="22016"/>
                  </a:cubicBezTo>
                  <a:cubicBezTo>
                    <a:pt x="19600" y="21876"/>
                    <a:pt x="19867" y="21787"/>
                    <a:pt x="20142" y="21787"/>
                  </a:cubicBezTo>
                  <a:close/>
                  <a:moveTo>
                    <a:pt x="5628" y="23327"/>
                  </a:moveTo>
                  <a:cubicBezTo>
                    <a:pt x="5694" y="23327"/>
                    <a:pt x="5757" y="23342"/>
                    <a:pt x="5810" y="23378"/>
                  </a:cubicBezTo>
                  <a:cubicBezTo>
                    <a:pt x="5646" y="23653"/>
                    <a:pt x="5713" y="24059"/>
                    <a:pt x="6007" y="24221"/>
                  </a:cubicBezTo>
                  <a:cubicBezTo>
                    <a:pt x="6012" y="24222"/>
                    <a:pt x="6015" y="24222"/>
                    <a:pt x="6018" y="24225"/>
                  </a:cubicBezTo>
                  <a:cubicBezTo>
                    <a:pt x="5732" y="24472"/>
                    <a:pt x="5535" y="24799"/>
                    <a:pt x="5427" y="25180"/>
                  </a:cubicBezTo>
                  <a:cubicBezTo>
                    <a:pt x="5421" y="25199"/>
                    <a:pt x="5418" y="25219"/>
                    <a:pt x="5413" y="25237"/>
                  </a:cubicBezTo>
                  <a:cubicBezTo>
                    <a:pt x="5382" y="25241"/>
                    <a:pt x="5349" y="25246"/>
                    <a:pt x="5317" y="25247"/>
                  </a:cubicBezTo>
                  <a:cubicBezTo>
                    <a:pt x="5309" y="25247"/>
                    <a:pt x="5302" y="25247"/>
                    <a:pt x="5294" y="25247"/>
                  </a:cubicBezTo>
                  <a:cubicBezTo>
                    <a:pt x="5238" y="25247"/>
                    <a:pt x="5183" y="25237"/>
                    <a:pt x="5127" y="25219"/>
                  </a:cubicBezTo>
                  <a:cubicBezTo>
                    <a:pt x="4997" y="25174"/>
                    <a:pt x="4858" y="25086"/>
                    <a:pt x="4788" y="24966"/>
                  </a:cubicBezTo>
                  <a:cubicBezTo>
                    <a:pt x="4631" y="24694"/>
                    <a:pt x="4897" y="24477"/>
                    <a:pt x="5055" y="24290"/>
                  </a:cubicBezTo>
                  <a:cubicBezTo>
                    <a:pt x="5122" y="24209"/>
                    <a:pt x="5179" y="24118"/>
                    <a:pt x="5189" y="24009"/>
                  </a:cubicBezTo>
                  <a:cubicBezTo>
                    <a:pt x="5201" y="23868"/>
                    <a:pt x="5125" y="23725"/>
                    <a:pt x="5185" y="23591"/>
                  </a:cubicBezTo>
                  <a:cubicBezTo>
                    <a:pt x="5250" y="23443"/>
                    <a:pt x="5449" y="23327"/>
                    <a:pt x="5628" y="23327"/>
                  </a:cubicBezTo>
                  <a:close/>
                  <a:moveTo>
                    <a:pt x="2563" y="23328"/>
                  </a:moveTo>
                  <a:cubicBezTo>
                    <a:pt x="2709" y="23328"/>
                    <a:pt x="2850" y="23414"/>
                    <a:pt x="2893" y="23560"/>
                  </a:cubicBezTo>
                  <a:cubicBezTo>
                    <a:pt x="2943" y="23724"/>
                    <a:pt x="2880" y="23902"/>
                    <a:pt x="2883" y="24069"/>
                  </a:cubicBezTo>
                  <a:cubicBezTo>
                    <a:pt x="2887" y="24222"/>
                    <a:pt x="2934" y="24368"/>
                    <a:pt x="3053" y="24470"/>
                  </a:cubicBezTo>
                  <a:cubicBezTo>
                    <a:pt x="3164" y="24565"/>
                    <a:pt x="3323" y="24620"/>
                    <a:pt x="3362" y="24774"/>
                  </a:cubicBezTo>
                  <a:cubicBezTo>
                    <a:pt x="3405" y="24935"/>
                    <a:pt x="3334" y="25110"/>
                    <a:pt x="3225" y="25229"/>
                  </a:cubicBezTo>
                  <a:cubicBezTo>
                    <a:pt x="3163" y="25295"/>
                    <a:pt x="3091" y="25345"/>
                    <a:pt x="3014" y="25390"/>
                  </a:cubicBezTo>
                  <a:cubicBezTo>
                    <a:pt x="2940" y="25433"/>
                    <a:pt x="2860" y="25452"/>
                    <a:pt x="2783" y="25489"/>
                  </a:cubicBezTo>
                  <a:cubicBezTo>
                    <a:pt x="2609" y="25334"/>
                    <a:pt x="2441" y="25170"/>
                    <a:pt x="2284" y="25000"/>
                  </a:cubicBezTo>
                  <a:cubicBezTo>
                    <a:pt x="2209" y="24870"/>
                    <a:pt x="2123" y="24751"/>
                    <a:pt x="2071" y="24607"/>
                  </a:cubicBezTo>
                  <a:cubicBezTo>
                    <a:pt x="2018" y="24455"/>
                    <a:pt x="1986" y="24299"/>
                    <a:pt x="1986" y="24137"/>
                  </a:cubicBezTo>
                  <a:cubicBezTo>
                    <a:pt x="1991" y="23813"/>
                    <a:pt x="2136" y="23394"/>
                    <a:pt x="2501" y="23334"/>
                  </a:cubicBezTo>
                  <a:cubicBezTo>
                    <a:pt x="2522" y="23330"/>
                    <a:pt x="2542" y="23328"/>
                    <a:pt x="2563" y="23328"/>
                  </a:cubicBezTo>
                  <a:close/>
                  <a:moveTo>
                    <a:pt x="17388" y="23445"/>
                  </a:moveTo>
                  <a:cubicBezTo>
                    <a:pt x="17618" y="23445"/>
                    <a:pt x="17850" y="23485"/>
                    <a:pt x="18067" y="23560"/>
                  </a:cubicBezTo>
                  <a:cubicBezTo>
                    <a:pt x="18635" y="23753"/>
                    <a:pt x="19057" y="24216"/>
                    <a:pt x="19137" y="24816"/>
                  </a:cubicBezTo>
                  <a:cubicBezTo>
                    <a:pt x="19138" y="24827"/>
                    <a:pt x="19140" y="24837"/>
                    <a:pt x="19145" y="24846"/>
                  </a:cubicBezTo>
                  <a:cubicBezTo>
                    <a:pt x="18224" y="25394"/>
                    <a:pt x="17268" y="25881"/>
                    <a:pt x="16278" y="26286"/>
                  </a:cubicBezTo>
                  <a:cubicBezTo>
                    <a:pt x="16336" y="26135"/>
                    <a:pt x="16331" y="25960"/>
                    <a:pt x="16265" y="25813"/>
                  </a:cubicBezTo>
                  <a:lnTo>
                    <a:pt x="16265" y="25813"/>
                  </a:lnTo>
                  <a:cubicBezTo>
                    <a:pt x="16269" y="25814"/>
                    <a:pt x="16274" y="25814"/>
                    <a:pt x="16279" y="25814"/>
                  </a:cubicBezTo>
                  <a:cubicBezTo>
                    <a:pt x="16317" y="25814"/>
                    <a:pt x="16354" y="25798"/>
                    <a:pt x="16372" y="25761"/>
                  </a:cubicBezTo>
                  <a:cubicBezTo>
                    <a:pt x="16575" y="25329"/>
                    <a:pt x="16783" y="24808"/>
                    <a:pt x="16581" y="24339"/>
                  </a:cubicBezTo>
                  <a:cubicBezTo>
                    <a:pt x="16537" y="24236"/>
                    <a:pt x="16476" y="24145"/>
                    <a:pt x="16404" y="24064"/>
                  </a:cubicBezTo>
                  <a:cubicBezTo>
                    <a:pt x="16412" y="24053"/>
                    <a:pt x="16420" y="24039"/>
                    <a:pt x="16422" y="24022"/>
                  </a:cubicBezTo>
                  <a:cubicBezTo>
                    <a:pt x="16443" y="23920"/>
                    <a:pt x="16457" y="23815"/>
                    <a:pt x="16461" y="23710"/>
                  </a:cubicBezTo>
                  <a:cubicBezTo>
                    <a:pt x="16736" y="23527"/>
                    <a:pt x="17061" y="23445"/>
                    <a:pt x="17388" y="23445"/>
                  </a:cubicBezTo>
                  <a:close/>
                  <a:moveTo>
                    <a:pt x="11906" y="23007"/>
                  </a:moveTo>
                  <a:cubicBezTo>
                    <a:pt x="12133" y="23007"/>
                    <a:pt x="12360" y="23014"/>
                    <a:pt x="12586" y="23030"/>
                  </a:cubicBezTo>
                  <a:cubicBezTo>
                    <a:pt x="12584" y="23082"/>
                    <a:pt x="12587" y="23134"/>
                    <a:pt x="12593" y="23186"/>
                  </a:cubicBezTo>
                  <a:cubicBezTo>
                    <a:pt x="12612" y="23346"/>
                    <a:pt x="12685" y="23532"/>
                    <a:pt x="12850" y="23587"/>
                  </a:cubicBezTo>
                  <a:cubicBezTo>
                    <a:pt x="12883" y="23598"/>
                    <a:pt x="12916" y="23604"/>
                    <a:pt x="12946" y="23604"/>
                  </a:cubicBezTo>
                  <a:cubicBezTo>
                    <a:pt x="13032" y="23604"/>
                    <a:pt x="13107" y="23563"/>
                    <a:pt x="13172" y="23507"/>
                  </a:cubicBezTo>
                  <a:cubicBezTo>
                    <a:pt x="13185" y="23559"/>
                    <a:pt x="13204" y="23610"/>
                    <a:pt x="13238" y="23653"/>
                  </a:cubicBezTo>
                  <a:cubicBezTo>
                    <a:pt x="13298" y="23735"/>
                    <a:pt x="13386" y="23784"/>
                    <a:pt x="13484" y="23784"/>
                  </a:cubicBezTo>
                  <a:cubicBezTo>
                    <a:pt x="13497" y="23784"/>
                    <a:pt x="13511" y="23783"/>
                    <a:pt x="13525" y="23782"/>
                  </a:cubicBezTo>
                  <a:cubicBezTo>
                    <a:pt x="13765" y="23748"/>
                    <a:pt x="13933" y="23514"/>
                    <a:pt x="13984" y="23293"/>
                  </a:cubicBezTo>
                  <a:cubicBezTo>
                    <a:pt x="13988" y="23274"/>
                    <a:pt x="13990" y="23254"/>
                    <a:pt x="13994" y="23235"/>
                  </a:cubicBezTo>
                  <a:cubicBezTo>
                    <a:pt x="14287" y="23300"/>
                    <a:pt x="14579" y="23384"/>
                    <a:pt x="14864" y="23483"/>
                  </a:cubicBezTo>
                  <a:cubicBezTo>
                    <a:pt x="15120" y="23573"/>
                    <a:pt x="15371" y="23678"/>
                    <a:pt x="15615" y="23797"/>
                  </a:cubicBezTo>
                  <a:cubicBezTo>
                    <a:pt x="15827" y="23899"/>
                    <a:pt x="16042" y="24012"/>
                    <a:pt x="16212" y="24177"/>
                  </a:cubicBezTo>
                  <a:cubicBezTo>
                    <a:pt x="16615" y="24573"/>
                    <a:pt x="16423" y="25106"/>
                    <a:pt x="16218" y="25554"/>
                  </a:cubicBezTo>
                  <a:cubicBezTo>
                    <a:pt x="14847" y="24930"/>
                    <a:pt x="13332" y="24604"/>
                    <a:pt x="11827" y="24575"/>
                  </a:cubicBezTo>
                  <a:cubicBezTo>
                    <a:pt x="11755" y="24574"/>
                    <a:pt x="11683" y="24574"/>
                    <a:pt x="11613" y="24574"/>
                  </a:cubicBezTo>
                  <a:cubicBezTo>
                    <a:pt x="11550" y="24574"/>
                    <a:pt x="11486" y="24575"/>
                    <a:pt x="11423" y="24575"/>
                  </a:cubicBezTo>
                  <a:cubicBezTo>
                    <a:pt x="11378" y="24576"/>
                    <a:pt x="11331" y="24576"/>
                    <a:pt x="11286" y="24579"/>
                  </a:cubicBezTo>
                  <a:cubicBezTo>
                    <a:pt x="11223" y="24580"/>
                    <a:pt x="11161" y="24583"/>
                    <a:pt x="11099" y="24586"/>
                  </a:cubicBezTo>
                  <a:cubicBezTo>
                    <a:pt x="11088" y="24586"/>
                    <a:pt x="11076" y="24587"/>
                    <a:pt x="11066" y="24587"/>
                  </a:cubicBezTo>
                  <a:cubicBezTo>
                    <a:pt x="10990" y="24591"/>
                    <a:pt x="10916" y="24595"/>
                    <a:pt x="10840" y="24600"/>
                  </a:cubicBezTo>
                  <a:cubicBezTo>
                    <a:pt x="10824" y="24601"/>
                    <a:pt x="10808" y="24601"/>
                    <a:pt x="10791" y="24604"/>
                  </a:cubicBezTo>
                  <a:cubicBezTo>
                    <a:pt x="10710" y="24611"/>
                    <a:pt x="10629" y="24617"/>
                    <a:pt x="10548" y="24625"/>
                  </a:cubicBezTo>
                  <a:cubicBezTo>
                    <a:pt x="10371" y="24641"/>
                    <a:pt x="10194" y="24663"/>
                    <a:pt x="10017" y="24688"/>
                  </a:cubicBezTo>
                  <a:cubicBezTo>
                    <a:pt x="9932" y="24700"/>
                    <a:pt x="9845" y="24714"/>
                    <a:pt x="9760" y="24727"/>
                  </a:cubicBezTo>
                  <a:cubicBezTo>
                    <a:pt x="9756" y="24727"/>
                    <a:pt x="9754" y="24729"/>
                    <a:pt x="9749" y="24729"/>
                  </a:cubicBezTo>
                  <a:cubicBezTo>
                    <a:pt x="9662" y="24745"/>
                    <a:pt x="9577" y="24758"/>
                    <a:pt x="9489" y="24776"/>
                  </a:cubicBezTo>
                  <a:cubicBezTo>
                    <a:pt x="9402" y="24793"/>
                    <a:pt x="9314" y="24810"/>
                    <a:pt x="9228" y="24830"/>
                  </a:cubicBezTo>
                  <a:cubicBezTo>
                    <a:pt x="9140" y="24849"/>
                    <a:pt x="9054" y="24870"/>
                    <a:pt x="8967" y="24892"/>
                  </a:cubicBezTo>
                  <a:cubicBezTo>
                    <a:pt x="8881" y="24913"/>
                    <a:pt x="8795" y="24935"/>
                    <a:pt x="8709" y="24958"/>
                  </a:cubicBezTo>
                  <a:cubicBezTo>
                    <a:pt x="8624" y="24982"/>
                    <a:pt x="8538" y="25006"/>
                    <a:pt x="8453" y="25032"/>
                  </a:cubicBezTo>
                  <a:cubicBezTo>
                    <a:pt x="8113" y="25135"/>
                    <a:pt x="7778" y="25256"/>
                    <a:pt x="7453" y="25397"/>
                  </a:cubicBezTo>
                  <a:cubicBezTo>
                    <a:pt x="7416" y="25412"/>
                    <a:pt x="7379" y="25428"/>
                    <a:pt x="7341" y="25445"/>
                  </a:cubicBezTo>
                  <a:cubicBezTo>
                    <a:pt x="6674" y="25743"/>
                    <a:pt x="6046" y="26138"/>
                    <a:pt x="5583" y="26704"/>
                  </a:cubicBezTo>
                  <a:cubicBezTo>
                    <a:pt x="5495" y="25854"/>
                    <a:pt x="5481" y="24866"/>
                    <a:pt x="6240" y="24321"/>
                  </a:cubicBezTo>
                  <a:cubicBezTo>
                    <a:pt x="6273" y="24297"/>
                    <a:pt x="6308" y="24274"/>
                    <a:pt x="6344" y="24251"/>
                  </a:cubicBezTo>
                  <a:cubicBezTo>
                    <a:pt x="6345" y="24250"/>
                    <a:pt x="6348" y="24248"/>
                    <a:pt x="6349" y="24248"/>
                  </a:cubicBezTo>
                  <a:cubicBezTo>
                    <a:pt x="6376" y="24231"/>
                    <a:pt x="6401" y="24216"/>
                    <a:pt x="6429" y="24200"/>
                  </a:cubicBezTo>
                  <a:cubicBezTo>
                    <a:pt x="6444" y="24191"/>
                    <a:pt x="6458" y="24184"/>
                    <a:pt x="6474" y="24175"/>
                  </a:cubicBezTo>
                  <a:cubicBezTo>
                    <a:pt x="6505" y="24157"/>
                    <a:pt x="6538" y="24141"/>
                    <a:pt x="6569" y="24126"/>
                  </a:cubicBezTo>
                  <a:cubicBezTo>
                    <a:pt x="6606" y="24107"/>
                    <a:pt x="6645" y="24090"/>
                    <a:pt x="6684" y="24073"/>
                  </a:cubicBezTo>
                  <a:cubicBezTo>
                    <a:pt x="6718" y="24057"/>
                    <a:pt x="6751" y="24043"/>
                    <a:pt x="6786" y="24029"/>
                  </a:cubicBezTo>
                  <a:cubicBezTo>
                    <a:pt x="6822" y="24016"/>
                    <a:pt x="6856" y="24002"/>
                    <a:pt x="6892" y="23988"/>
                  </a:cubicBezTo>
                  <a:cubicBezTo>
                    <a:pt x="6933" y="23972"/>
                    <a:pt x="6976" y="23956"/>
                    <a:pt x="7020" y="23941"/>
                  </a:cubicBezTo>
                  <a:cubicBezTo>
                    <a:pt x="7028" y="23939"/>
                    <a:pt x="7037" y="23935"/>
                    <a:pt x="7046" y="23933"/>
                  </a:cubicBezTo>
                  <a:cubicBezTo>
                    <a:pt x="7085" y="23918"/>
                    <a:pt x="7126" y="23904"/>
                    <a:pt x="7167" y="23892"/>
                  </a:cubicBezTo>
                  <a:cubicBezTo>
                    <a:pt x="7179" y="23888"/>
                    <a:pt x="7194" y="23883"/>
                    <a:pt x="7207" y="23878"/>
                  </a:cubicBezTo>
                  <a:cubicBezTo>
                    <a:pt x="7320" y="23842"/>
                    <a:pt x="7433" y="23805"/>
                    <a:pt x="7543" y="23772"/>
                  </a:cubicBezTo>
                  <a:cubicBezTo>
                    <a:pt x="7787" y="23694"/>
                    <a:pt x="8033" y="23620"/>
                    <a:pt x="8281" y="23550"/>
                  </a:cubicBezTo>
                  <a:cubicBezTo>
                    <a:pt x="8313" y="23654"/>
                    <a:pt x="8363" y="23753"/>
                    <a:pt x="8432" y="23839"/>
                  </a:cubicBezTo>
                  <a:cubicBezTo>
                    <a:pt x="8546" y="23979"/>
                    <a:pt x="8713" y="24075"/>
                    <a:pt x="8885" y="24075"/>
                  </a:cubicBezTo>
                  <a:cubicBezTo>
                    <a:pt x="8959" y="24075"/>
                    <a:pt x="9034" y="24057"/>
                    <a:pt x="9106" y="24018"/>
                  </a:cubicBezTo>
                  <a:cubicBezTo>
                    <a:pt x="9240" y="23944"/>
                    <a:pt x="9325" y="23813"/>
                    <a:pt x="9359" y="23669"/>
                  </a:cubicBezTo>
                  <a:cubicBezTo>
                    <a:pt x="9447" y="23744"/>
                    <a:pt x="9550" y="23794"/>
                    <a:pt x="9669" y="23794"/>
                  </a:cubicBezTo>
                  <a:cubicBezTo>
                    <a:pt x="9703" y="23794"/>
                    <a:pt x="9738" y="23790"/>
                    <a:pt x="9774" y="23782"/>
                  </a:cubicBezTo>
                  <a:cubicBezTo>
                    <a:pt x="9890" y="23752"/>
                    <a:pt x="9991" y="23674"/>
                    <a:pt x="10032" y="23561"/>
                  </a:cubicBezTo>
                  <a:cubicBezTo>
                    <a:pt x="10075" y="23438"/>
                    <a:pt x="10049" y="23288"/>
                    <a:pt x="10015" y="23164"/>
                  </a:cubicBezTo>
                  <a:cubicBezTo>
                    <a:pt x="10640" y="23064"/>
                    <a:pt x="11273" y="23007"/>
                    <a:pt x="11906" y="23007"/>
                  </a:cubicBezTo>
                  <a:close/>
                  <a:moveTo>
                    <a:pt x="11606" y="24779"/>
                  </a:moveTo>
                  <a:cubicBezTo>
                    <a:pt x="12322" y="24779"/>
                    <a:pt x="13038" y="24848"/>
                    <a:pt x="13739" y="24986"/>
                  </a:cubicBezTo>
                  <a:cubicBezTo>
                    <a:pt x="13552" y="25851"/>
                    <a:pt x="12780" y="26397"/>
                    <a:pt x="11952" y="26591"/>
                  </a:cubicBezTo>
                  <a:cubicBezTo>
                    <a:pt x="11635" y="26666"/>
                    <a:pt x="11297" y="26708"/>
                    <a:pt x="10957" y="26708"/>
                  </a:cubicBezTo>
                  <a:cubicBezTo>
                    <a:pt x="10395" y="26708"/>
                    <a:pt x="9829" y="26591"/>
                    <a:pt x="9356" y="26310"/>
                  </a:cubicBezTo>
                  <a:cubicBezTo>
                    <a:pt x="8924" y="26055"/>
                    <a:pt x="8640" y="25654"/>
                    <a:pt x="8325" y="25278"/>
                  </a:cubicBezTo>
                  <a:cubicBezTo>
                    <a:pt x="8648" y="25177"/>
                    <a:pt x="8976" y="25092"/>
                    <a:pt x="9303" y="25023"/>
                  </a:cubicBezTo>
                  <a:cubicBezTo>
                    <a:pt x="10058" y="24860"/>
                    <a:pt x="10832" y="24779"/>
                    <a:pt x="11606" y="24779"/>
                  </a:cubicBezTo>
                  <a:close/>
                  <a:moveTo>
                    <a:pt x="4369" y="22746"/>
                  </a:moveTo>
                  <a:cubicBezTo>
                    <a:pt x="4433" y="22746"/>
                    <a:pt x="4498" y="22746"/>
                    <a:pt x="4562" y="22747"/>
                  </a:cubicBezTo>
                  <a:cubicBezTo>
                    <a:pt x="4949" y="22754"/>
                    <a:pt x="5340" y="22772"/>
                    <a:pt x="5714" y="22886"/>
                  </a:cubicBezTo>
                  <a:cubicBezTo>
                    <a:pt x="5718" y="22990"/>
                    <a:pt x="5745" y="23092"/>
                    <a:pt x="5792" y="23188"/>
                  </a:cubicBezTo>
                  <a:cubicBezTo>
                    <a:pt x="5736" y="23167"/>
                    <a:pt x="5677" y="23157"/>
                    <a:pt x="5617" y="23157"/>
                  </a:cubicBezTo>
                  <a:cubicBezTo>
                    <a:pt x="5506" y="23157"/>
                    <a:pt x="5393" y="23190"/>
                    <a:pt x="5296" y="23245"/>
                  </a:cubicBezTo>
                  <a:cubicBezTo>
                    <a:pt x="5193" y="23303"/>
                    <a:pt x="5098" y="23388"/>
                    <a:pt x="5044" y="23496"/>
                  </a:cubicBezTo>
                  <a:cubicBezTo>
                    <a:pt x="4984" y="23617"/>
                    <a:pt x="4995" y="23736"/>
                    <a:pt x="5020" y="23863"/>
                  </a:cubicBezTo>
                  <a:cubicBezTo>
                    <a:pt x="5052" y="24021"/>
                    <a:pt x="4995" y="24118"/>
                    <a:pt x="4888" y="24227"/>
                  </a:cubicBezTo>
                  <a:cubicBezTo>
                    <a:pt x="4799" y="24318"/>
                    <a:pt x="4703" y="24403"/>
                    <a:pt x="4645" y="24519"/>
                  </a:cubicBezTo>
                  <a:cubicBezTo>
                    <a:pt x="4526" y="24757"/>
                    <a:pt x="4563" y="25033"/>
                    <a:pt x="4758" y="25220"/>
                  </a:cubicBezTo>
                  <a:cubicBezTo>
                    <a:pt x="4869" y="25325"/>
                    <a:pt x="5013" y="25409"/>
                    <a:pt x="5164" y="25446"/>
                  </a:cubicBezTo>
                  <a:cubicBezTo>
                    <a:pt x="5209" y="25456"/>
                    <a:pt x="5262" y="25464"/>
                    <a:pt x="5314" y="25464"/>
                  </a:cubicBezTo>
                  <a:cubicBezTo>
                    <a:pt x="5332" y="25464"/>
                    <a:pt x="5349" y="25463"/>
                    <a:pt x="5366" y="25461"/>
                  </a:cubicBezTo>
                  <a:lnTo>
                    <a:pt x="5366" y="25461"/>
                  </a:lnTo>
                  <a:cubicBezTo>
                    <a:pt x="5291" y="25923"/>
                    <a:pt x="5333" y="26396"/>
                    <a:pt x="5385" y="26859"/>
                  </a:cubicBezTo>
                  <a:cubicBezTo>
                    <a:pt x="5106" y="26760"/>
                    <a:pt x="4828" y="26654"/>
                    <a:pt x="4554" y="26537"/>
                  </a:cubicBezTo>
                  <a:cubicBezTo>
                    <a:pt x="4174" y="26373"/>
                    <a:pt x="3800" y="26190"/>
                    <a:pt x="3437" y="25990"/>
                  </a:cubicBezTo>
                  <a:cubicBezTo>
                    <a:pt x="3263" y="25875"/>
                    <a:pt x="3100" y="25752"/>
                    <a:pt x="2943" y="25623"/>
                  </a:cubicBezTo>
                  <a:cubicBezTo>
                    <a:pt x="3248" y="25576"/>
                    <a:pt x="3516" y="25257"/>
                    <a:pt x="3558" y="24970"/>
                  </a:cubicBezTo>
                  <a:cubicBezTo>
                    <a:pt x="3582" y="24797"/>
                    <a:pt x="3541" y="24618"/>
                    <a:pt x="3408" y="24497"/>
                  </a:cubicBezTo>
                  <a:cubicBezTo>
                    <a:pt x="3341" y="24436"/>
                    <a:pt x="3258" y="24396"/>
                    <a:pt x="3188" y="24339"/>
                  </a:cubicBezTo>
                  <a:cubicBezTo>
                    <a:pt x="3095" y="24261"/>
                    <a:pt x="3070" y="24154"/>
                    <a:pt x="3070" y="24037"/>
                  </a:cubicBezTo>
                  <a:cubicBezTo>
                    <a:pt x="3071" y="23829"/>
                    <a:pt x="3127" y="23608"/>
                    <a:pt x="3013" y="23419"/>
                  </a:cubicBezTo>
                  <a:cubicBezTo>
                    <a:pt x="2924" y="23272"/>
                    <a:pt x="2756" y="23186"/>
                    <a:pt x="2586" y="23175"/>
                  </a:cubicBezTo>
                  <a:cubicBezTo>
                    <a:pt x="2573" y="23175"/>
                    <a:pt x="2561" y="23174"/>
                    <a:pt x="2548" y="23174"/>
                  </a:cubicBezTo>
                  <a:cubicBezTo>
                    <a:pt x="2153" y="23174"/>
                    <a:pt x="1900" y="23562"/>
                    <a:pt x="1835" y="23915"/>
                  </a:cubicBezTo>
                  <a:cubicBezTo>
                    <a:pt x="1803" y="24099"/>
                    <a:pt x="1808" y="24289"/>
                    <a:pt x="1849" y="24472"/>
                  </a:cubicBezTo>
                  <a:cubicBezTo>
                    <a:pt x="1568" y="24092"/>
                    <a:pt x="1325" y="23684"/>
                    <a:pt x="1122" y="23256"/>
                  </a:cubicBezTo>
                  <a:cubicBezTo>
                    <a:pt x="1470" y="23115"/>
                    <a:pt x="1834" y="23032"/>
                    <a:pt x="2203" y="22959"/>
                  </a:cubicBezTo>
                  <a:cubicBezTo>
                    <a:pt x="2594" y="22881"/>
                    <a:pt x="2987" y="22824"/>
                    <a:pt x="3383" y="22789"/>
                  </a:cubicBezTo>
                  <a:cubicBezTo>
                    <a:pt x="3711" y="22759"/>
                    <a:pt x="4040" y="22746"/>
                    <a:pt x="4369" y="22746"/>
                  </a:cubicBezTo>
                  <a:close/>
                  <a:moveTo>
                    <a:pt x="13941" y="25027"/>
                  </a:moveTo>
                  <a:cubicBezTo>
                    <a:pt x="14652" y="25181"/>
                    <a:pt x="15337" y="25408"/>
                    <a:pt x="16000" y="25701"/>
                  </a:cubicBezTo>
                  <a:cubicBezTo>
                    <a:pt x="16003" y="25717"/>
                    <a:pt x="16009" y="25731"/>
                    <a:pt x="16020" y="25746"/>
                  </a:cubicBezTo>
                  <a:cubicBezTo>
                    <a:pt x="16056" y="25786"/>
                    <a:pt x="16084" y="25838"/>
                    <a:pt x="16098" y="25886"/>
                  </a:cubicBezTo>
                  <a:cubicBezTo>
                    <a:pt x="16107" y="25916"/>
                    <a:pt x="16114" y="25946"/>
                    <a:pt x="16119" y="25976"/>
                  </a:cubicBezTo>
                  <a:cubicBezTo>
                    <a:pt x="16119" y="25977"/>
                    <a:pt x="16119" y="25978"/>
                    <a:pt x="16120" y="25980"/>
                  </a:cubicBezTo>
                  <a:lnTo>
                    <a:pt x="16120" y="25984"/>
                  </a:lnTo>
                  <a:cubicBezTo>
                    <a:pt x="16122" y="25991"/>
                    <a:pt x="16122" y="25999"/>
                    <a:pt x="16122" y="26008"/>
                  </a:cubicBezTo>
                  <a:cubicBezTo>
                    <a:pt x="16123" y="26024"/>
                    <a:pt x="16123" y="26040"/>
                    <a:pt x="16123" y="26058"/>
                  </a:cubicBezTo>
                  <a:cubicBezTo>
                    <a:pt x="16120" y="26074"/>
                    <a:pt x="16120" y="26088"/>
                    <a:pt x="16118" y="26102"/>
                  </a:cubicBezTo>
                  <a:lnTo>
                    <a:pt x="16118" y="26104"/>
                  </a:lnTo>
                  <a:cubicBezTo>
                    <a:pt x="16118" y="26105"/>
                    <a:pt x="16118" y="26105"/>
                    <a:pt x="16117" y="26109"/>
                  </a:cubicBezTo>
                  <a:lnTo>
                    <a:pt x="16113" y="26132"/>
                  </a:lnTo>
                  <a:cubicBezTo>
                    <a:pt x="16106" y="26162"/>
                    <a:pt x="16097" y="26190"/>
                    <a:pt x="16087" y="26219"/>
                  </a:cubicBezTo>
                  <a:cubicBezTo>
                    <a:pt x="16086" y="26221"/>
                    <a:pt x="16082" y="26225"/>
                    <a:pt x="16082" y="26227"/>
                  </a:cubicBezTo>
                  <a:cubicBezTo>
                    <a:pt x="16078" y="26234"/>
                    <a:pt x="16076" y="26241"/>
                    <a:pt x="16072" y="26248"/>
                  </a:cubicBezTo>
                  <a:cubicBezTo>
                    <a:pt x="16065" y="26262"/>
                    <a:pt x="16056" y="26276"/>
                    <a:pt x="16047" y="26289"/>
                  </a:cubicBezTo>
                  <a:cubicBezTo>
                    <a:pt x="16044" y="26295"/>
                    <a:pt x="16041" y="26300"/>
                    <a:pt x="16037" y="26305"/>
                  </a:cubicBezTo>
                  <a:cubicBezTo>
                    <a:pt x="16036" y="26307"/>
                    <a:pt x="16036" y="26307"/>
                    <a:pt x="16036" y="26308"/>
                  </a:cubicBezTo>
                  <a:lnTo>
                    <a:pt x="16034" y="26310"/>
                  </a:lnTo>
                  <a:cubicBezTo>
                    <a:pt x="16021" y="26325"/>
                    <a:pt x="16009" y="26338"/>
                    <a:pt x="15997" y="26350"/>
                  </a:cubicBezTo>
                  <a:cubicBezTo>
                    <a:pt x="15979" y="26365"/>
                    <a:pt x="15972" y="26387"/>
                    <a:pt x="15969" y="26409"/>
                  </a:cubicBezTo>
                  <a:cubicBezTo>
                    <a:pt x="15110" y="26744"/>
                    <a:pt x="14228" y="27016"/>
                    <a:pt x="13324" y="27213"/>
                  </a:cubicBezTo>
                  <a:cubicBezTo>
                    <a:pt x="12207" y="27455"/>
                    <a:pt x="11054" y="27584"/>
                    <a:pt x="9902" y="27584"/>
                  </a:cubicBezTo>
                  <a:cubicBezTo>
                    <a:pt x="8446" y="27584"/>
                    <a:pt x="6992" y="27377"/>
                    <a:pt x="5612" y="26930"/>
                  </a:cubicBezTo>
                  <a:cubicBezTo>
                    <a:pt x="5611" y="26919"/>
                    <a:pt x="5610" y="26909"/>
                    <a:pt x="5609" y="26898"/>
                  </a:cubicBezTo>
                  <a:cubicBezTo>
                    <a:pt x="6302" y="26125"/>
                    <a:pt x="7238" y="25635"/>
                    <a:pt x="8221" y="25312"/>
                  </a:cubicBezTo>
                  <a:cubicBezTo>
                    <a:pt x="8431" y="25740"/>
                    <a:pt x="8731" y="26127"/>
                    <a:pt x="9126" y="26401"/>
                  </a:cubicBezTo>
                  <a:cubicBezTo>
                    <a:pt x="9514" y="26667"/>
                    <a:pt x="9973" y="26813"/>
                    <a:pt x="10436" y="26875"/>
                  </a:cubicBezTo>
                  <a:cubicBezTo>
                    <a:pt x="10631" y="26901"/>
                    <a:pt x="10834" y="26914"/>
                    <a:pt x="11038" y="26914"/>
                  </a:cubicBezTo>
                  <a:cubicBezTo>
                    <a:pt x="11813" y="26914"/>
                    <a:pt x="12619" y="26715"/>
                    <a:pt x="13212" y="26226"/>
                  </a:cubicBezTo>
                  <a:cubicBezTo>
                    <a:pt x="13584" y="25920"/>
                    <a:pt x="13855" y="25501"/>
                    <a:pt x="13941" y="25027"/>
                  </a:cubicBezTo>
                  <a:close/>
                  <a:moveTo>
                    <a:pt x="23317" y="0"/>
                  </a:moveTo>
                  <a:cubicBezTo>
                    <a:pt x="22157" y="0"/>
                    <a:pt x="20990" y="156"/>
                    <a:pt x="19857" y="362"/>
                  </a:cubicBezTo>
                  <a:cubicBezTo>
                    <a:pt x="17059" y="875"/>
                    <a:pt x="14355" y="1875"/>
                    <a:pt x="11879" y="3272"/>
                  </a:cubicBezTo>
                  <a:cubicBezTo>
                    <a:pt x="9395" y="4674"/>
                    <a:pt x="7136" y="6480"/>
                    <a:pt x="5236" y="8606"/>
                  </a:cubicBezTo>
                  <a:cubicBezTo>
                    <a:pt x="4291" y="9663"/>
                    <a:pt x="3434" y="10800"/>
                    <a:pt x="2683" y="12001"/>
                  </a:cubicBezTo>
                  <a:cubicBezTo>
                    <a:pt x="1818" y="13386"/>
                    <a:pt x="1075" y="14865"/>
                    <a:pt x="615" y="16436"/>
                  </a:cubicBezTo>
                  <a:cubicBezTo>
                    <a:pt x="183" y="17908"/>
                    <a:pt x="0" y="19471"/>
                    <a:pt x="246" y="20993"/>
                  </a:cubicBezTo>
                  <a:cubicBezTo>
                    <a:pt x="375" y="21785"/>
                    <a:pt x="604" y="22564"/>
                    <a:pt x="944" y="23293"/>
                  </a:cubicBezTo>
                  <a:cubicBezTo>
                    <a:pt x="1246" y="23939"/>
                    <a:pt x="1631" y="24501"/>
                    <a:pt x="2080" y="24991"/>
                  </a:cubicBezTo>
                  <a:cubicBezTo>
                    <a:pt x="2105" y="25021"/>
                    <a:pt x="2131" y="25050"/>
                    <a:pt x="2159" y="25076"/>
                  </a:cubicBezTo>
                  <a:cubicBezTo>
                    <a:pt x="4055" y="27072"/>
                    <a:pt x="7047" y="27799"/>
                    <a:pt x="9849" y="27799"/>
                  </a:cubicBezTo>
                  <a:cubicBezTo>
                    <a:pt x="10316" y="27799"/>
                    <a:pt x="10777" y="27779"/>
                    <a:pt x="11227" y="27741"/>
                  </a:cubicBezTo>
                  <a:cubicBezTo>
                    <a:pt x="14323" y="27482"/>
                    <a:pt x="17255" y="26313"/>
                    <a:pt x="19864" y="24654"/>
                  </a:cubicBezTo>
                  <a:cubicBezTo>
                    <a:pt x="22537" y="22955"/>
                    <a:pt x="24936" y="20775"/>
                    <a:pt x="27029" y="18405"/>
                  </a:cubicBezTo>
                  <a:cubicBezTo>
                    <a:pt x="28687" y="16527"/>
                    <a:pt x="30131" y="14399"/>
                    <a:pt x="30913" y="12023"/>
                  </a:cubicBezTo>
                  <a:cubicBezTo>
                    <a:pt x="31151" y="11299"/>
                    <a:pt x="31328" y="10552"/>
                    <a:pt x="31431" y="9782"/>
                  </a:cubicBezTo>
                  <a:cubicBezTo>
                    <a:pt x="31476" y="9443"/>
                    <a:pt x="31506" y="9100"/>
                    <a:pt x="31521" y="8758"/>
                  </a:cubicBezTo>
                  <a:cubicBezTo>
                    <a:pt x="31568" y="7531"/>
                    <a:pt x="31405" y="6297"/>
                    <a:pt x="30976" y="5141"/>
                  </a:cubicBezTo>
                  <a:cubicBezTo>
                    <a:pt x="30496" y="3843"/>
                    <a:pt x="29708" y="2647"/>
                    <a:pt x="28649" y="1748"/>
                  </a:cubicBezTo>
                  <a:cubicBezTo>
                    <a:pt x="27497" y="767"/>
                    <a:pt x="26087" y="236"/>
                    <a:pt x="24592" y="69"/>
                  </a:cubicBezTo>
                  <a:cubicBezTo>
                    <a:pt x="24169" y="21"/>
                    <a:pt x="23743" y="0"/>
                    <a:pt x="2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43"/>
            <p:cNvSpPr/>
            <p:nvPr/>
          </p:nvSpPr>
          <p:spPr>
            <a:xfrm>
              <a:off x="5477150" y="526792"/>
              <a:ext cx="21793" cy="26397"/>
            </a:xfrm>
            <a:custGeom>
              <a:rect b="b" l="l" r="r" t="t"/>
              <a:pathLst>
                <a:path extrusionOk="0" h="665" w="549">
                  <a:moveTo>
                    <a:pt x="271" y="1"/>
                  </a:moveTo>
                  <a:cubicBezTo>
                    <a:pt x="234" y="1"/>
                    <a:pt x="197" y="11"/>
                    <a:pt x="166" y="33"/>
                  </a:cubicBezTo>
                  <a:cubicBezTo>
                    <a:pt x="65" y="101"/>
                    <a:pt x="27" y="237"/>
                    <a:pt x="15" y="351"/>
                  </a:cubicBezTo>
                  <a:cubicBezTo>
                    <a:pt x="0" y="477"/>
                    <a:pt x="64" y="615"/>
                    <a:pt x="192" y="654"/>
                  </a:cubicBezTo>
                  <a:cubicBezTo>
                    <a:pt x="213" y="661"/>
                    <a:pt x="235" y="664"/>
                    <a:pt x="258" y="664"/>
                  </a:cubicBezTo>
                  <a:cubicBezTo>
                    <a:pt x="297" y="664"/>
                    <a:pt x="337" y="654"/>
                    <a:pt x="370" y="636"/>
                  </a:cubicBezTo>
                  <a:cubicBezTo>
                    <a:pt x="374" y="634"/>
                    <a:pt x="376" y="631"/>
                    <a:pt x="380" y="628"/>
                  </a:cubicBezTo>
                  <a:cubicBezTo>
                    <a:pt x="437" y="596"/>
                    <a:pt x="481" y="542"/>
                    <a:pt x="505" y="482"/>
                  </a:cubicBezTo>
                  <a:cubicBezTo>
                    <a:pt x="548" y="373"/>
                    <a:pt x="524" y="238"/>
                    <a:pt x="474" y="137"/>
                  </a:cubicBezTo>
                  <a:cubicBezTo>
                    <a:pt x="449" y="89"/>
                    <a:pt x="412" y="44"/>
                    <a:pt x="364" y="22"/>
                  </a:cubicBezTo>
                  <a:cubicBezTo>
                    <a:pt x="334" y="8"/>
                    <a:pt x="302" y="1"/>
                    <a:pt x="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43"/>
            <p:cNvSpPr/>
            <p:nvPr/>
          </p:nvSpPr>
          <p:spPr>
            <a:xfrm>
              <a:off x="5428802" y="535485"/>
              <a:ext cx="34455" cy="22150"/>
            </a:xfrm>
            <a:custGeom>
              <a:rect b="b" l="l" r="r" t="t"/>
              <a:pathLst>
                <a:path extrusionOk="0" h="558" w="868">
                  <a:moveTo>
                    <a:pt x="101" y="1"/>
                  </a:moveTo>
                  <a:cubicBezTo>
                    <a:pt x="51" y="1"/>
                    <a:pt x="0" y="34"/>
                    <a:pt x="1" y="94"/>
                  </a:cubicBezTo>
                  <a:cubicBezTo>
                    <a:pt x="3" y="158"/>
                    <a:pt x="1" y="221"/>
                    <a:pt x="27" y="282"/>
                  </a:cubicBezTo>
                  <a:cubicBezTo>
                    <a:pt x="48" y="337"/>
                    <a:pt x="79" y="383"/>
                    <a:pt x="120" y="425"/>
                  </a:cubicBezTo>
                  <a:cubicBezTo>
                    <a:pt x="198" y="503"/>
                    <a:pt x="303" y="550"/>
                    <a:pt x="414" y="557"/>
                  </a:cubicBezTo>
                  <a:cubicBezTo>
                    <a:pt x="420" y="558"/>
                    <a:pt x="425" y="558"/>
                    <a:pt x="431" y="558"/>
                  </a:cubicBezTo>
                  <a:cubicBezTo>
                    <a:pt x="536" y="558"/>
                    <a:pt x="640" y="510"/>
                    <a:pt x="718" y="439"/>
                  </a:cubicBezTo>
                  <a:cubicBezTo>
                    <a:pt x="797" y="366"/>
                    <a:pt x="867" y="241"/>
                    <a:pt x="857" y="130"/>
                  </a:cubicBezTo>
                  <a:cubicBezTo>
                    <a:pt x="858" y="80"/>
                    <a:pt x="828" y="27"/>
                    <a:pt x="775" y="16"/>
                  </a:cubicBezTo>
                  <a:cubicBezTo>
                    <a:pt x="762" y="13"/>
                    <a:pt x="752" y="12"/>
                    <a:pt x="743" y="12"/>
                  </a:cubicBezTo>
                  <a:cubicBezTo>
                    <a:pt x="733" y="12"/>
                    <a:pt x="723" y="13"/>
                    <a:pt x="711" y="16"/>
                  </a:cubicBezTo>
                  <a:cubicBezTo>
                    <a:pt x="676" y="23"/>
                    <a:pt x="634" y="60"/>
                    <a:pt x="629" y="99"/>
                  </a:cubicBezTo>
                  <a:cubicBezTo>
                    <a:pt x="626" y="114"/>
                    <a:pt x="624" y="131"/>
                    <a:pt x="623" y="148"/>
                  </a:cubicBezTo>
                  <a:lnTo>
                    <a:pt x="623" y="151"/>
                  </a:lnTo>
                  <a:cubicBezTo>
                    <a:pt x="621" y="152"/>
                    <a:pt x="621" y="154"/>
                    <a:pt x="621" y="157"/>
                  </a:cubicBezTo>
                  <a:cubicBezTo>
                    <a:pt x="620" y="166"/>
                    <a:pt x="617" y="175"/>
                    <a:pt x="614" y="184"/>
                  </a:cubicBezTo>
                  <a:cubicBezTo>
                    <a:pt x="613" y="188"/>
                    <a:pt x="610" y="198"/>
                    <a:pt x="608" y="203"/>
                  </a:cubicBezTo>
                  <a:cubicBezTo>
                    <a:pt x="602" y="216"/>
                    <a:pt x="593" y="230"/>
                    <a:pt x="586" y="242"/>
                  </a:cubicBezTo>
                  <a:cubicBezTo>
                    <a:pt x="584" y="243"/>
                    <a:pt x="584" y="244"/>
                    <a:pt x="582" y="247"/>
                  </a:cubicBezTo>
                  <a:cubicBezTo>
                    <a:pt x="581" y="249"/>
                    <a:pt x="578" y="252"/>
                    <a:pt x="576" y="253"/>
                  </a:cubicBezTo>
                  <a:cubicBezTo>
                    <a:pt x="572" y="257"/>
                    <a:pt x="568" y="263"/>
                    <a:pt x="563" y="267"/>
                  </a:cubicBezTo>
                  <a:cubicBezTo>
                    <a:pt x="557" y="273"/>
                    <a:pt x="551" y="279"/>
                    <a:pt x="542" y="284"/>
                  </a:cubicBezTo>
                  <a:lnTo>
                    <a:pt x="540" y="288"/>
                  </a:lnTo>
                  <a:cubicBezTo>
                    <a:pt x="539" y="289"/>
                    <a:pt x="539" y="289"/>
                    <a:pt x="537" y="289"/>
                  </a:cubicBezTo>
                  <a:cubicBezTo>
                    <a:pt x="531" y="293"/>
                    <a:pt x="523" y="299"/>
                    <a:pt x="515" y="303"/>
                  </a:cubicBezTo>
                  <a:cubicBezTo>
                    <a:pt x="514" y="304"/>
                    <a:pt x="504" y="309"/>
                    <a:pt x="497" y="314"/>
                  </a:cubicBezTo>
                  <a:cubicBezTo>
                    <a:pt x="492" y="315"/>
                    <a:pt x="481" y="319"/>
                    <a:pt x="480" y="320"/>
                  </a:cubicBezTo>
                  <a:cubicBezTo>
                    <a:pt x="470" y="322"/>
                    <a:pt x="459" y="324"/>
                    <a:pt x="449" y="326"/>
                  </a:cubicBezTo>
                  <a:cubicBezTo>
                    <a:pt x="448" y="326"/>
                    <a:pt x="448" y="326"/>
                    <a:pt x="448" y="328"/>
                  </a:cubicBezTo>
                  <a:cubicBezTo>
                    <a:pt x="447" y="326"/>
                    <a:pt x="447" y="326"/>
                    <a:pt x="443" y="326"/>
                  </a:cubicBezTo>
                  <a:cubicBezTo>
                    <a:pt x="435" y="326"/>
                    <a:pt x="426" y="328"/>
                    <a:pt x="416" y="328"/>
                  </a:cubicBezTo>
                  <a:cubicBezTo>
                    <a:pt x="412" y="328"/>
                    <a:pt x="407" y="326"/>
                    <a:pt x="402" y="326"/>
                  </a:cubicBezTo>
                  <a:cubicBezTo>
                    <a:pt x="401" y="325"/>
                    <a:pt x="388" y="324"/>
                    <a:pt x="385" y="322"/>
                  </a:cubicBezTo>
                  <a:cubicBezTo>
                    <a:pt x="370" y="319"/>
                    <a:pt x="355" y="315"/>
                    <a:pt x="341" y="309"/>
                  </a:cubicBezTo>
                  <a:cubicBezTo>
                    <a:pt x="337" y="307"/>
                    <a:pt x="327" y="303"/>
                    <a:pt x="324" y="300"/>
                  </a:cubicBezTo>
                  <a:cubicBezTo>
                    <a:pt x="316" y="296"/>
                    <a:pt x="308" y="292"/>
                    <a:pt x="301" y="288"/>
                  </a:cubicBezTo>
                  <a:cubicBezTo>
                    <a:pt x="300" y="285"/>
                    <a:pt x="287" y="277"/>
                    <a:pt x="285" y="276"/>
                  </a:cubicBezTo>
                  <a:cubicBezTo>
                    <a:pt x="280" y="272"/>
                    <a:pt x="272" y="264"/>
                    <a:pt x="271" y="263"/>
                  </a:cubicBezTo>
                  <a:cubicBezTo>
                    <a:pt x="264" y="256"/>
                    <a:pt x="258" y="250"/>
                    <a:pt x="253" y="243"/>
                  </a:cubicBezTo>
                  <a:lnTo>
                    <a:pt x="250" y="241"/>
                  </a:lnTo>
                  <a:cubicBezTo>
                    <a:pt x="249" y="240"/>
                    <a:pt x="249" y="240"/>
                    <a:pt x="248" y="237"/>
                  </a:cubicBezTo>
                  <a:cubicBezTo>
                    <a:pt x="239" y="224"/>
                    <a:pt x="232" y="211"/>
                    <a:pt x="225" y="196"/>
                  </a:cubicBezTo>
                  <a:cubicBezTo>
                    <a:pt x="224" y="192"/>
                    <a:pt x="220" y="180"/>
                    <a:pt x="219" y="178"/>
                  </a:cubicBezTo>
                  <a:cubicBezTo>
                    <a:pt x="214" y="167"/>
                    <a:pt x="212" y="156"/>
                    <a:pt x="208" y="146"/>
                  </a:cubicBezTo>
                  <a:cubicBezTo>
                    <a:pt x="199" y="120"/>
                    <a:pt x="193" y="95"/>
                    <a:pt x="187" y="68"/>
                  </a:cubicBezTo>
                  <a:cubicBezTo>
                    <a:pt x="178" y="22"/>
                    <a:pt x="140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43"/>
            <p:cNvSpPr/>
            <p:nvPr/>
          </p:nvSpPr>
          <p:spPr>
            <a:xfrm>
              <a:off x="5394863" y="520282"/>
              <a:ext cx="21793" cy="26397"/>
            </a:xfrm>
            <a:custGeom>
              <a:rect b="b" l="l" r="r" t="t"/>
              <a:pathLst>
                <a:path extrusionOk="0" h="665" w="549">
                  <a:moveTo>
                    <a:pt x="270" y="0"/>
                  </a:moveTo>
                  <a:cubicBezTo>
                    <a:pt x="234" y="0"/>
                    <a:pt x="197" y="11"/>
                    <a:pt x="164" y="33"/>
                  </a:cubicBezTo>
                  <a:cubicBezTo>
                    <a:pt x="64" y="101"/>
                    <a:pt x="27" y="236"/>
                    <a:pt x="13" y="351"/>
                  </a:cubicBezTo>
                  <a:cubicBezTo>
                    <a:pt x="1" y="478"/>
                    <a:pt x="63" y="614"/>
                    <a:pt x="192" y="655"/>
                  </a:cubicBezTo>
                  <a:cubicBezTo>
                    <a:pt x="213" y="661"/>
                    <a:pt x="235" y="664"/>
                    <a:pt x="257" y="664"/>
                  </a:cubicBezTo>
                  <a:cubicBezTo>
                    <a:pt x="296" y="664"/>
                    <a:pt x="336" y="654"/>
                    <a:pt x="371" y="634"/>
                  </a:cubicBezTo>
                  <a:cubicBezTo>
                    <a:pt x="375" y="632"/>
                    <a:pt x="377" y="630"/>
                    <a:pt x="380" y="627"/>
                  </a:cubicBezTo>
                  <a:cubicBezTo>
                    <a:pt x="436" y="595"/>
                    <a:pt x="481" y="541"/>
                    <a:pt x="506" y="480"/>
                  </a:cubicBezTo>
                  <a:cubicBezTo>
                    <a:pt x="549" y="374"/>
                    <a:pt x="525" y="236"/>
                    <a:pt x="474" y="136"/>
                  </a:cubicBezTo>
                  <a:cubicBezTo>
                    <a:pt x="449" y="89"/>
                    <a:pt x="411" y="45"/>
                    <a:pt x="362" y="22"/>
                  </a:cubicBezTo>
                  <a:cubicBezTo>
                    <a:pt x="333" y="8"/>
                    <a:pt x="302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95" name="Google Shape;9795;p43"/>
          <p:cNvSpPr txBox="1"/>
          <p:nvPr/>
        </p:nvSpPr>
        <p:spPr>
          <a:xfrm>
            <a:off x="202800" y="3647850"/>
            <a:ext cx="3843900" cy="10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AND </a:t>
            </a:r>
            <a:r>
              <a:rPr b="1" lang="en" sz="3000">
                <a:solidFill>
                  <a:schemeClr val="lt1"/>
                </a:solidFill>
                <a:latin typeface="Concert One"/>
                <a:ea typeface="Concert One"/>
                <a:cs typeface="Concert One"/>
                <a:sym typeface="Concert One"/>
              </a:rPr>
              <a:t>CONFUSION-MATRIX</a:t>
            </a:r>
            <a:endParaRPr b="1" sz="1900">
              <a:solidFill>
                <a:schemeClr val="lt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9796" name="Google Shape;9796;p43"/>
          <p:cNvSpPr/>
          <p:nvPr/>
        </p:nvSpPr>
        <p:spPr>
          <a:xfrm flipH="1">
            <a:off x="4404259" y="1349082"/>
            <a:ext cx="585600" cy="5856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5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9797" name="Google Shape;9797;p43"/>
          <p:cNvSpPr txBox="1"/>
          <p:nvPr/>
        </p:nvSpPr>
        <p:spPr>
          <a:xfrm>
            <a:off x="5143405" y="2525950"/>
            <a:ext cx="3222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Confusion-Matrix</a:t>
            </a:r>
            <a:endParaRPr b="1" sz="20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9798" name="Google Shape;9798;p43"/>
          <p:cNvSpPr txBox="1"/>
          <p:nvPr/>
        </p:nvSpPr>
        <p:spPr>
          <a:xfrm>
            <a:off x="5143425" y="2883625"/>
            <a:ext cx="37518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Used Scikit-Learn confusion-matrix that gives 100% accuracy for majority of modules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799" name="Google Shape;9799;p43"/>
          <p:cNvSpPr txBox="1"/>
          <p:nvPr/>
        </p:nvSpPr>
        <p:spPr>
          <a:xfrm>
            <a:off x="5143400" y="1315456"/>
            <a:ext cx="3222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Classification-Accuracy</a:t>
            </a:r>
            <a:endParaRPr b="1" sz="20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9800" name="Google Shape;9800;p43"/>
          <p:cNvSpPr txBox="1"/>
          <p:nvPr/>
        </p:nvSpPr>
        <p:spPr>
          <a:xfrm>
            <a:off x="5143402" y="1666682"/>
            <a:ext cx="32223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Used Scikit-Learn accuracy-score for for predicted labels against true labels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801" name="Google Shape;9801;p43"/>
          <p:cNvSpPr/>
          <p:nvPr/>
        </p:nvSpPr>
        <p:spPr>
          <a:xfrm flipH="1">
            <a:off x="4404259" y="2559570"/>
            <a:ext cx="585600" cy="5856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5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grpSp>
        <p:nvGrpSpPr>
          <p:cNvPr id="9802" name="Google Shape;9802;p43"/>
          <p:cNvGrpSpPr/>
          <p:nvPr/>
        </p:nvGrpSpPr>
        <p:grpSpPr>
          <a:xfrm>
            <a:off x="4444090" y="1399286"/>
            <a:ext cx="505912" cy="430859"/>
            <a:chOff x="7025574" y="2802172"/>
            <a:chExt cx="505912" cy="430859"/>
          </a:xfrm>
        </p:grpSpPr>
        <p:sp>
          <p:nvSpPr>
            <p:cNvPr id="9803" name="Google Shape;9803;p43"/>
            <p:cNvSpPr/>
            <p:nvPr/>
          </p:nvSpPr>
          <p:spPr>
            <a:xfrm>
              <a:off x="7049202" y="2808564"/>
              <a:ext cx="417732" cy="417732"/>
            </a:xfrm>
            <a:custGeom>
              <a:rect b="b" l="l" r="r" t="t"/>
              <a:pathLst>
                <a:path extrusionOk="0" h="14638" w="14638">
                  <a:moveTo>
                    <a:pt x="7320" y="1"/>
                  </a:moveTo>
                  <a:cubicBezTo>
                    <a:pt x="3277" y="1"/>
                    <a:pt x="0" y="3277"/>
                    <a:pt x="0" y="7318"/>
                  </a:cubicBezTo>
                  <a:cubicBezTo>
                    <a:pt x="0" y="11361"/>
                    <a:pt x="3277" y="14638"/>
                    <a:pt x="7320" y="14638"/>
                  </a:cubicBezTo>
                  <a:cubicBezTo>
                    <a:pt x="7499" y="14638"/>
                    <a:pt x="7676" y="14630"/>
                    <a:pt x="7853" y="14619"/>
                  </a:cubicBezTo>
                  <a:cubicBezTo>
                    <a:pt x="11646" y="14345"/>
                    <a:pt x="14637" y="11182"/>
                    <a:pt x="14637" y="7318"/>
                  </a:cubicBezTo>
                  <a:cubicBezTo>
                    <a:pt x="14637" y="3456"/>
                    <a:pt x="11646" y="293"/>
                    <a:pt x="7853" y="17"/>
                  </a:cubicBezTo>
                  <a:cubicBezTo>
                    <a:pt x="7676" y="5"/>
                    <a:pt x="7499" y="1"/>
                    <a:pt x="73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43"/>
            <p:cNvSpPr/>
            <p:nvPr/>
          </p:nvSpPr>
          <p:spPr>
            <a:xfrm>
              <a:off x="7049202" y="2808564"/>
              <a:ext cx="224105" cy="417732"/>
            </a:xfrm>
            <a:custGeom>
              <a:rect b="b" l="l" r="r" t="t"/>
              <a:pathLst>
                <a:path extrusionOk="0" h="14638" w="7853">
                  <a:moveTo>
                    <a:pt x="7320" y="1"/>
                  </a:moveTo>
                  <a:cubicBezTo>
                    <a:pt x="3277" y="1"/>
                    <a:pt x="0" y="3277"/>
                    <a:pt x="0" y="7318"/>
                  </a:cubicBezTo>
                  <a:cubicBezTo>
                    <a:pt x="0" y="11361"/>
                    <a:pt x="3277" y="14638"/>
                    <a:pt x="7320" y="14638"/>
                  </a:cubicBezTo>
                  <a:cubicBezTo>
                    <a:pt x="7499" y="14638"/>
                    <a:pt x="7676" y="14630"/>
                    <a:pt x="7853" y="14619"/>
                  </a:cubicBezTo>
                  <a:cubicBezTo>
                    <a:pt x="4062" y="14345"/>
                    <a:pt x="1069" y="11182"/>
                    <a:pt x="1069" y="7318"/>
                  </a:cubicBezTo>
                  <a:cubicBezTo>
                    <a:pt x="1069" y="3456"/>
                    <a:pt x="4062" y="293"/>
                    <a:pt x="7853" y="17"/>
                  </a:cubicBezTo>
                  <a:cubicBezTo>
                    <a:pt x="7676" y="5"/>
                    <a:pt x="7499" y="1"/>
                    <a:pt x="73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43"/>
            <p:cNvSpPr/>
            <p:nvPr/>
          </p:nvSpPr>
          <p:spPr>
            <a:xfrm>
              <a:off x="7079679" y="2838927"/>
              <a:ext cx="356833" cy="356804"/>
            </a:xfrm>
            <a:custGeom>
              <a:rect b="b" l="l" r="r" t="t"/>
              <a:pathLst>
                <a:path extrusionOk="0" h="12503" w="12504">
                  <a:moveTo>
                    <a:pt x="6252" y="0"/>
                  </a:moveTo>
                  <a:cubicBezTo>
                    <a:pt x="5455" y="0"/>
                    <a:pt x="4690" y="149"/>
                    <a:pt x="3992" y="420"/>
                  </a:cubicBezTo>
                  <a:lnTo>
                    <a:pt x="418" y="3994"/>
                  </a:lnTo>
                  <a:cubicBezTo>
                    <a:pt x="147" y="4695"/>
                    <a:pt x="1" y="5457"/>
                    <a:pt x="1" y="6251"/>
                  </a:cubicBezTo>
                  <a:cubicBezTo>
                    <a:pt x="1" y="9705"/>
                    <a:pt x="2798" y="12503"/>
                    <a:pt x="6252" y="12503"/>
                  </a:cubicBezTo>
                  <a:cubicBezTo>
                    <a:pt x="6452" y="12503"/>
                    <a:pt x="6646" y="12493"/>
                    <a:pt x="6842" y="12477"/>
                  </a:cubicBezTo>
                  <a:cubicBezTo>
                    <a:pt x="10017" y="12182"/>
                    <a:pt x="12503" y="9507"/>
                    <a:pt x="12503" y="6254"/>
                  </a:cubicBezTo>
                  <a:cubicBezTo>
                    <a:pt x="12503" y="3003"/>
                    <a:pt x="10017" y="328"/>
                    <a:pt x="6842" y="26"/>
                  </a:cubicBezTo>
                  <a:cubicBezTo>
                    <a:pt x="6646" y="10"/>
                    <a:pt x="6450" y="0"/>
                    <a:pt x="6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43"/>
            <p:cNvSpPr/>
            <p:nvPr/>
          </p:nvSpPr>
          <p:spPr>
            <a:xfrm>
              <a:off x="7079679" y="2838984"/>
              <a:ext cx="195254" cy="356804"/>
            </a:xfrm>
            <a:custGeom>
              <a:rect b="b" l="l" r="r" t="t"/>
              <a:pathLst>
                <a:path extrusionOk="0" h="12503" w="6842">
                  <a:moveTo>
                    <a:pt x="6252" y="1"/>
                  </a:moveTo>
                  <a:cubicBezTo>
                    <a:pt x="5455" y="1"/>
                    <a:pt x="4690" y="149"/>
                    <a:pt x="3992" y="421"/>
                  </a:cubicBezTo>
                  <a:lnTo>
                    <a:pt x="418" y="3994"/>
                  </a:lnTo>
                  <a:cubicBezTo>
                    <a:pt x="147" y="4695"/>
                    <a:pt x="1" y="5457"/>
                    <a:pt x="1" y="6252"/>
                  </a:cubicBezTo>
                  <a:cubicBezTo>
                    <a:pt x="1" y="9705"/>
                    <a:pt x="2798" y="12503"/>
                    <a:pt x="6252" y="12503"/>
                  </a:cubicBezTo>
                  <a:cubicBezTo>
                    <a:pt x="6452" y="12503"/>
                    <a:pt x="6646" y="12496"/>
                    <a:pt x="6842" y="12477"/>
                  </a:cubicBezTo>
                  <a:cubicBezTo>
                    <a:pt x="3667" y="12180"/>
                    <a:pt x="1180" y="9507"/>
                    <a:pt x="1180" y="6249"/>
                  </a:cubicBezTo>
                  <a:cubicBezTo>
                    <a:pt x="1180" y="2997"/>
                    <a:pt x="3667" y="326"/>
                    <a:pt x="6842" y="29"/>
                  </a:cubicBezTo>
                  <a:cubicBezTo>
                    <a:pt x="6646" y="10"/>
                    <a:pt x="6450" y="1"/>
                    <a:pt x="62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43"/>
            <p:cNvSpPr/>
            <p:nvPr/>
          </p:nvSpPr>
          <p:spPr>
            <a:xfrm>
              <a:off x="7025574" y="2808621"/>
              <a:ext cx="222849" cy="191515"/>
            </a:xfrm>
            <a:custGeom>
              <a:rect b="b" l="l" r="r" t="t"/>
              <a:pathLst>
                <a:path extrusionOk="0" h="6711" w="7809">
                  <a:moveTo>
                    <a:pt x="2602" y="1"/>
                  </a:moveTo>
                  <a:cubicBezTo>
                    <a:pt x="2270" y="1"/>
                    <a:pt x="1876" y="158"/>
                    <a:pt x="1430" y="602"/>
                  </a:cubicBezTo>
                  <a:cubicBezTo>
                    <a:pt x="0" y="2032"/>
                    <a:pt x="1567" y="2933"/>
                    <a:pt x="1567" y="2933"/>
                  </a:cubicBezTo>
                  <a:cubicBezTo>
                    <a:pt x="1567" y="2933"/>
                    <a:pt x="274" y="4459"/>
                    <a:pt x="2321" y="5063"/>
                  </a:cubicBezTo>
                  <a:cubicBezTo>
                    <a:pt x="2321" y="5063"/>
                    <a:pt x="2221" y="6710"/>
                    <a:pt x="3597" y="6710"/>
                  </a:cubicBezTo>
                  <a:cubicBezTo>
                    <a:pt x="3725" y="6710"/>
                    <a:pt x="3865" y="6696"/>
                    <a:pt x="4020" y="6665"/>
                  </a:cubicBezTo>
                  <a:cubicBezTo>
                    <a:pt x="4043" y="6523"/>
                    <a:pt x="4081" y="6372"/>
                    <a:pt x="4135" y="6212"/>
                  </a:cubicBezTo>
                  <a:cubicBezTo>
                    <a:pt x="4303" y="5700"/>
                    <a:pt x="4638" y="5096"/>
                    <a:pt x="5282" y="4454"/>
                  </a:cubicBezTo>
                  <a:cubicBezTo>
                    <a:pt x="6129" y="3608"/>
                    <a:pt x="6909" y="3292"/>
                    <a:pt x="7492" y="3192"/>
                  </a:cubicBezTo>
                  <a:cubicBezTo>
                    <a:pt x="7809" y="1615"/>
                    <a:pt x="6377" y="1493"/>
                    <a:pt x="5988" y="1493"/>
                  </a:cubicBezTo>
                  <a:cubicBezTo>
                    <a:pt x="5928" y="1493"/>
                    <a:pt x="5893" y="1495"/>
                    <a:pt x="5893" y="1496"/>
                  </a:cubicBezTo>
                  <a:cubicBezTo>
                    <a:pt x="5625" y="592"/>
                    <a:pt x="5177" y="339"/>
                    <a:pt x="4761" y="339"/>
                  </a:cubicBezTo>
                  <a:cubicBezTo>
                    <a:pt x="4236" y="339"/>
                    <a:pt x="3760" y="742"/>
                    <a:pt x="3760" y="742"/>
                  </a:cubicBezTo>
                  <a:cubicBezTo>
                    <a:pt x="3760" y="742"/>
                    <a:pt x="3359" y="46"/>
                    <a:pt x="2673" y="3"/>
                  </a:cubicBezTo>
                  <a:cubicBezTo>
                    <a:pt x="2650" y="2"/>
                    <a:pt x="2626" y="1"/>
                    <a:pt x="2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43"/>
            <p:cNvSpPr/>
            <p:nvPr/>
          </p:nvSpPr>
          <p:spPr>
            <a:xfrm>
              <a:off x="7025574" y="2808621"/>
              <a:ext cx="118031" cy="191515"/>
            </a:xfrm>
            <a:custGeom>
              <a:rect b="b" l="l" r="r" t="t"/>
              <a:pathLst>
                <a:path extrusionOk="0" h="6711" w="4136">
                  <a:moveTo>
                    <a:pt x="2601" y="1"/>
                  </a:moveTo>
                  <a:cubicBezTo>
                    <a:pt x="2269" y="1"/>
                    <a:pt x="1876" y="156"/>
                    <a:pt x="1430" y="602"/>
                  </a:cubicBezTo>
                  <a:cubicBezTo>
                    <a:pt x="0" y="2032"/>
                    <a:pt x="1567" y="2931"/>
                    <a:pt x="1567" y="2931"/>
                  </a:cubicBezTo>
                  <a:cubicBezTo>
                    <a:pt x="1567" y="2931"/>
                    <a:pt x="274" y="4459"/>
                    <a:pt x="2321" y="5063"/>
                  </a:cubicBezTo>
                  <a:cubicBezTo>
                    <a:pt x="2321" y="5063"/>
                    <a:pt x="2221" y="6710"/>
                    <a:pt x="3597" y="6710"/>
                  </a:cubicBezTo>
                  <a:cubicBezTo>
                    <a:pt x="3725" y="6710"/>
                    <a:pt x="3865" y="6696"/>
                    <a:pt x="4020" y="6665"/>
                  </a:cubicBezTo>
                  <a:cubicBezTo>
                    <a:pt x="4043" y="6523"/>
                    <a:pt x="4081" y="6372"/>
                    <a:pt x="4135" y="6210"/>
                  </a:cubicBezTo>
                  <a:cubicBezTo>
                    <a:pt x="3548" y="5978"/>
                    <a:pt x="3397" y="5330"/>
                    <a:pt x="3362" y="4948"/>
                  </a:cubicBezTo>
                  <a:cubicBezTo>
                    <a:pt x="3345" y="4768"/>
                    <a:pt x="3227" y="4617"/>
                    <a:pt x="3062" y="4551"/>
                  </a:cubicBezTo>
                  <a:cubicBezTo>
                    <a:pt x="1937" y="4096"/>
                    <a:pt x="2144" y="3301"/>
                    <a:pt x="2380" y="2853"/>
                  </a:cubicBezTo>
                  <a:cubicBezTo>
                    <a:pt x="2479" y="2664"/>
                    <a:pt x="2442" y="2433"/>
                    <a:pt x="2286" y="2287"/>
                  </a:cubicBezTo>
                  <a:cubicBezTo>
                    <a:pt x="1897" y="1916"/>
                    <a:pt x="1418" y="1124"/>
                    <a:pt x="2673" y="3"/>
                  </a:cubicBezTo>
                  <a:cubicBezTo>
                    <a:pt x="2649" y="2"/>
                    <a:pt x="2625" y="1"/>
                    <a:pt x="26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43"/>
            <p:cNvSpPr/>
            <p:nvPr/>
          </p:nvSpPr>
          <p:spPr>
            <a:xfrm>
              <a:off x="7148424" y="3054064"/>
              <a:ext cx="42093" cy="42093"/>
            </a:xfrm>
            <a:custGeom>
              <a:rect b="b" l="l" r="r" t="t"/>
              <a:pathLst>
                <a:path extrusionOk="0" h="1475" w="1475">
                  <a:moveTo>
                    <a:pt x="739" y="0"/>
                  </a:moveTo>
                  <a:cubicBezTo>
                    <a:pt x="330" y="0"/>
                    <a:pt x="0" y="331"/>
                    <a:pt x="0" y="739"/>
                  </a:cubicBezTo>
                  <a:cubicBezTo>
                    <a:pt x="0" y="1145"/>
                    <a:pt x="330" y="1475"/>
                    <a:pt x="739" y="1475"/>
                  </a:cubicBezTo>
                  <a:cubicBezTo>
                    <a:pt x="1144" y="1475"/>
                    <a:pt x="1475" y="1145"/>
                    <a:pt x="1475" y="739"/>
                  </a:cubicBezTo>
                  <a:cubicBezTo>
                    <a:pt x="1475" y="331"/>
                    <a:pt x="1144" y="0"/>
                    <a:pt x="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43"/>
            <p:cNvSpPr/>
            <p:nvPr/>
          </p:nvSpPr>
          <p:spPr>
            <a:xfrm>
              <a:off x="7277809" y="3118957"/>
              <a:ext cx="29508" cy="29451"/>
            </a:xfrm>
            <a:custGeom>
              <a:rect b="b" l="l" r="r" t="t"/>
              <a:pathLst>
                <a:path extrusionOk="0" h="1032" w="1034">
                  <a:moveTo>
                    <a:pt x="517" y="0"/>
                  </a:moveTo>
                  <a:cubicBezTo>
                    <a:pt x="231" y="0"/>
                    <a:pt x="0" y="232"/>
                    <a:pt x="0" y="517"/>
                  </a:cubicBezTo>
                  <a:cubicBezTo>
                    <a:pt x="0" y="802"/>
                    <a:pt x="231" y="1031"/>
                    <a:pt x="517" y="1031"/>
                  </a:cubicBezTo>
                  <a:cubicBezTo>
                    <a:pt x="802" y="1031"/>
                    <a:pt x="1033" y="802"/>
                    <a:pt x="1033" y="517"/>
                  </a:cubicBezTo>
                  <a:cubicBezTo>
                    <a:pt x="1033" y="232"/>
                    <a:pt x="802" y="0"/>
                    <a:pt x="5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43"/>
            <p:cNvSpPr/>
            <p:nvPr/>
          </p:nvSpPr>
          <p:spPr>
            <a:xfrm>
              <a:off x="7298926" y="2898512"/>
              <a:ext cx="33703" cy="33674"/>
            </a:xfrm>
            <a:custGeom>
              <a:rect b="b" l="l" r="r" t="t"/>
              <a:pathLst>
                <a:path extrusionOk="0" h="1180" w="1181">
                  <a:moveTo>
                    <a:pt x="590" y="0"/>
                  </a:moveTo>
                  <a:cubicBezTo>
                    <a:pt x="265" y="0"/>
                    <a:pt x="1" y="264"/>
                    <a:pt x="1" y="590"/>
                  </a:cubicBezTo>
                  <a:cubicBezTo>
                    <a:pt x="1" y="915"/>
                    <a:pt x="265" y="1179"/>
                    <a:pt x="590" y="1179"/>
                  </a:cubicBezTo>
                  <a:cubicBezTo>
                    <a:pt x="916" y="1179"/>
                    <a:pt x="1180" y="915"/>
                    <a:pt x="1180" y="590"/>
                  </a:cubicBezTo>
                  <a:cubicBezTo>
                    <a:pt x="1180" y="264"/>
                    <a:pt x="916" y="0"/>
                    <a:pt x="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43"/>
            <p:cNvSpPr/>
            <p:nvPr/>
          </p:nvSpPr>
          <p:spPr>
            <a:xfrm>
              <a:off x="7283459" y="2975617"/>
              <a:ext cx="109755" cy="113437"/>
            </a:xfrm>
            <a:custGeom>
              <a:rect b="b" l="l" r="r" t="t"/>
              <a:pathLst>
                <a:path extrusionOk="0" h="3975" w="3846">
                  <a:moveTo>
                    <a:pt x="1323" y="1"/>
                  </a:moveTo>
                  <a:cubicBezTo>
                    <a:pt x="1005" y="1"/>
                    <a:pt x="735" y="141"/>
                    <a:pt x="522" y="315"/>
                  </a:cubicBezTo>
                  <a:cubicBezTo>
                    <a:pt x="338" y="468"/>
                    <a:pt x="196" y="645"/>
                    <a:pt x="102" y="777"/>
                  </a:cubicBezTo>
                  <a:cubicBezTo>
                    <a:pt x="19" y="898"/>
                    <a:pt x="0" y="1053"/>
                    <a:pt x="59" y="1190"/>
                  </a:cubicBezTo>
                  <a:cubicBezTo>
                    <a:pt x="175" y="1454"/>
                    <a:pt x="422" y="1957"/>
                    <a:pt x="882" y="2608"/>
                  </a:cubicBezTo>
                  <a:cubicBezTo>
                    <a:pt x="1342" y="3259"/>
                    <a:pt x="1732" y="3660"/>
                    <a:pt x="1944" y="3858"/>
                  </a:cubicBezTo>
                  <a:cubicBezTo>
                    <a:pt x="2022" y="3935"/>
                    <a:pt x="2127" y="3974"/>
                    <a:pt x="2233" y="3974"/>
                  </a:cubicBezTo>
                  <a:cubicBezTo>
                    <a:pt x="2271" y="3974"/>
                    <a:pt x="2308" y="3969"/>
                    <a:pt x="2345" y="3960"/>
                  </a:cubicBezTo>
                  <a:cubicBezTo>
                    <a:pt x="2560" y="3901"/>
                    <a:pt x="2885" y="3778"/>
                    <a:pt x="3145" y="3556"/>
                  </a:cubicBezTo>
                  <a:cubicBezTo>
                    <a:pt x="3598" y="3160"/>
                    <a:pt x="3845" y="2443"/>
                    <a:pt x="2937" y="1157"/>
                  </a:cubicBezTo>
                  <a:cubicBezTo>
                    <a:pt x="2322" y="284"/>
                    <a:pt x="1774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43"/>
            <p:cNvSpPr/>
            <p:nvPr/>
          </p:nvSpPr>
          <p:spPr>
            <a:xfrm>
              <a:off x="7283459" y="2984606"/>
              <a:ext cx="89750" cy="104447"/>
            </a:xfrm>
            <a:custGeom>
              <a:rect b="b" l="l" r="r" t="t"/>
              <a:pathLst>
                <a:path extrusionOk="0" h="3660" w="3145">
                  <a:moveTo>
                    <a:pt x="522" y="0"/>
                  </a:moveTo>
                  <a:cubicBezTo>
                    <a:pt x="338" y="153"/>
                    <a:pt x="196" y="330"/>
                    <a:pt x="102" y="462"/>
                  </a:cubicBezTo>
                  <a:cubicBezTo>
                    <a:pt x="19" y="583"/>
                    <a:pt x="0" y="738"/>
                    <a:pt x="59" y="875"/>
                  </a:cubicBezTo>
                  <a:cubicBezTo>
                    <a:pt x="175" y="1139"/>
                    <a:pt x="422" y="1642"/>
                    <a:pt x="882" y="2293"/>
                  </a:cubicBezTo>
                  <a:cubicBezTo>
                    <a:pt x="1342" y="2944"/>
                    <a:pt x="1732" y="3345"/>
                    <a:pt x="1944" y="3543"/>
                  </a:cubicBezTo>
                  <a:cubicBezTo>
                    <a:pt x="2022" y="3620"/>
                    <a:pt x="2127" y="3659"/>
                    <a:pt x="2233" y="3659"/>
                  </a:cubicBezTo>
                  <a:cubicBezTo>
                    <a:pt x="2271" y="3659"/>
                    <a:pt x="2308" y="3654"/>
                    <a:pt x="2345" y="3645"/>
                  </a:cubicBezTo>
                  <a:cubicBezTo>
                    <a:pt x="2560" y="3586"/>
                    <a:pt x="2885" y="3463"/>
                    <a:pt x="3145" y="3241"/>
                  </a:cubicBezTo>
                  <a:lnTo>
                    <a:pt x="3145" y="3241"/>
                  </a:lnTo>
                  <a:cubicBezTo>
                    <a:pt x="3118" y="3246"/>
                    <a:pt x="3090" y="3248"/>
                    <a:pt x="3063" y="3248"/>
                  </a:cubicBezTo>
                  <a:cubicBezTo>
                    <a:pt x="2939" y="3248"/>
                    <a:pt x="2817" y="3200"/>
                    <a:pt x="2722" y="3109"/>
                  </a:cubicBezTo>
                  <a:cubicBezTo>
                    <a:pt x="2472" y="2880"/>
                    <a:pt x="2017" y="2408"/>
                    <a:pt x="1477" y="1644"/>
                  </a:cubicBezTo>
                  <a:cubicBezTo>
                    <a:pt x="951" y="896"/>
                    <a:pt x="661" y="314"/>
                    <a:pt x="5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43"/>
            <p:cNvSpPr/>
            <p:nvPr/>
          </p:nvSpPr>
          <p:spPr>
            <a:xfrm>
              <a:off x="7196080" y="2961806"/>
              <a:ext cx="59586" cy="75025"/>
            </a:xfrm>
            <a:custGeom>
              <a:rect b="b" l="l" r="r" t="t"/>
              <a:pathLst>
                <a:path extrusionOk="0" h="2629" w="2088">
                  <a:moveTo>
                    <a:pt x="1189" y="1"/>
                  </a:moveTo>
                  <a:cubicBezTo>
                    <a:pt x="747" y="1"/>
                    <a:pt x="0" y="188"/>
                    <a:pt x="359" y="1542"/>
                  </a:cubicBezTo>
                  <a:cubicBezTo>
                    <a:pt x="586" y="2397"/>
                    <a:pt x="967" y="2629"/>
                    <a:pt x="1312" y="2629"/>
                  </a:cubicBezTo>
                  <a:cubicBezTo>
                    <a:pt x="1579" y="2629"/>
                    <a:pt x="1826" y="2490"/>
                    <a:pt x="1965" y="2394"/>
                  </a:cubicBezTo>
                  <a:cubicBezTo>
                    <a:pt x="2043" y="2342"/>
                    <a:pt x="2088" y="2252"/>
                    <a:pt x="2081" y="2158"/>
                  </a:cubicBezTo>
                  <a:cubicBezTo>
                    <a:pt x="2069" y="1976"/>
                    <a:pt x="2034" y="1622"/>
                    <a:pt x="1906" y="1132"/>
                  </a:cubicBezTo>
                  <a:cubicBezTo>
                    <a:pt x="1777" y="643"/>
                    <a:pt x="1633" y="318"/>
                    <a:pt x="1550" y="153"/>
                  </a:cubicBezTo>
                  <a:cubicBezTo>
                    <a:pt x="1510" y="70"/>
                    <a:pt x="1427" y="14"/>
                    <a:pt x="1333" y="6"/>
                  </a:cubicBezTo>
                  <a:lnTo>
                    <a:pt x="1324" y="6"/>
                  </a:lnTo>
                  <a:cubicBezTo>
                    <a:pt x="1284" y="3"/>
                    <a:pt x="1238" y="1"/>
                    <a:pt x="11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43"/>
            <p:cNvSpPr/>
            <p:nvPr/>
          </p:nvSpPr>
          <p:spPr>
            <a:xfrm>
              <a:off x="7196080" y="2961806"/>
              <a:ext cx="56105" cy="75025"/>
            </a:xfrm>
            <a:custGeom>
              <a:rect b="b" l="l" r="r" t="t"/>
              <a:pathLst>
                <a:path extrusionOk="0" h="2629" w="1966">
                  <a:moveTo>
                    <a:pt x="1189" y="1"/>
                  </a:moveTo>
                  <a:cubicBezTo>
                    <a:pt x="747" y="1"/>
                    <a:pt x="0" y="188"/>
                    <a:pt x="359" y="1542"/>
                  </a:cubicBezTo>
                  <a:cubicBezTo>
                    <a:pt x="585" y="2397"/>
                    <a:pt x="965" y="2629"/>
                    <a:pt x="1311" y="2629"/>
                  </a:cubicBezTo>
                  <a:cubicBezTo>
                    <a:pt x="1579" y="2629"/>
                    <a:pt x="1826" y="2490"/>
                    <a:pt x="1965" y="2394"/>
                  </a:cubicBezTo>
                  <a:cubicBezTo>
                    <a:pt x="1666" y="2330"/>
                    <a:pt x="1361" y="2052"/>
                    <a:pt x="1170" y="1323"/>
                  </a:cubicBezTo>
                  <a:cubicBezTo>
                    <a:pt x="979" y="603"/>
                    <a:pt x="1102" y="212"/>
                    <a:pt x="1324" y="6"/>
                  </a:cubicBezTo>
                  <a:cubicBezTo>
                    <a:pt x="1284" y="3"/>
                    <a:pt x="1238" y="1"/>
                    <a:pt x="11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43"/>
            <p:cNvSpPr/>
            <p:nvPr/>
          </p:nvSpPr>
          <p:spPr>
            <a:xfrm>
              <a:off x="7038615" y="2802172"/>
              <a:ext cx="492871" cy="430859"/>
            </a:xfrm>
            <a:custGeom>
              <a:rect b="b" l="l" r="r" t="t"/>
              <a:pathLst>
                <a:path extrusionOk="0" h="15098" w="17271">
                  <a:moveTo>
                    <a:pt x="12651" y="1029"/>
                  </a:moveTo>
                  <a:cubicBezTo>
                    <a:pt x="13747" y="1029"/>
                    <a:pt x="14639" y="2263"/>
                    <a:pt x="13977" y="3378"/>
                  </a:cubicBezTo>
                  <a:cubicBezTo>
                    <a:pt x="13428" y="2550"/>
                    <a:pt x="12685" y="1805"/>
                    <a:pt x="11854" y="1255"/>
                  </a:cubicBezTo>
                  <a:cubicBezTo>
                    <a:pt x="12119" y="1098"/>
                    <a:pt x="12391" y="1029"/>
                    <a:pt x="12651" y="1029"/>
                  </a:cubicBezTo>
                  <a:close/>
                  <a:moveTo>
                    <a:pt x="2151" y="444"/>
                  </a:moveTo>
                  <a:cubicBezTo>
                    <a:pt x="2187" y="444"/>
                    <a:pt x="2223" y="446"/>
                    <a:pt x="2258" y="451"/>
                  </a:cubicBezTo>
                  <a:cubicBezTo>
                    <a:pt x="2784" y="519"/>
                    <a:pt x="3108" y="1067"/>
                    <a:pt x="3110" y="1069"/>
                  </a:cubicBezTo>
                  <a:cubicBezTo>
                    <a:pt x="3143" y="1126"/>
                    <a:pt x="3200" y="1163"/>
                    <a:pt x="3263" y="1175"/>
                  </a:cubicBezTo>
                  <a:cubicBezTo>
                    <a:pt x="3277" y="1178"/>
                    <a:pt x="3291" y="1179"/>
                    <a:pt x="3304" y="1179"/>
                  </a:cubicBezTo>
                  <a:cubicBezTo>
                    <a:pt x="3356" y="1179"/>
                    <a:pt x="3404" y="1162"/>
                    <a:pt x="3445" y="1128"/>
                  </a:cubicBezTo>
                  <a:cubicBezTo>
                    <a:pt x="3449" y="1124"/>
                    <a:pt x="3870" y="779"/>
                    <a:pt x="4304" y="779"/>
                  </a:cubicBezTo>
                  <a:cubicBezTo>
                    <a:pt x="4372" y="779"/>
                    <a:pt x="4441" y="787"/>
                    <a:pt x="4509" y="807"/>
                  </a:cubicBezTo>
                  <a:cubicBezTo>
                    <a:pt x="4818" y="902"/>
                    <a:pt x="5061" y="1227"/>
                    <a:pt x="5221" y="1777"/>
                  </a:cubicBezTo>
                  <a:cubicBezTo>
                    <a:pt x="5250" y="1873"/>
                    <a:pt x="5337" y="1938"/>
                    <a:pt x="5435" y="1938"/>
                  </a:cubicBezTo>
                  <a:cubicBezTo>
                    <a:pt x="5440" y="1938"/>
                    <a:pt x="5445" y="1937"/>
                    <a:pt x="5450" y="1937"/>
                  </a:cubicBezTo>
                  <a:cubicBezTo>
                    <a:pt x="5468" y="1937"/>
                    <a:pt x="5487" y="1936"/>
                    <a:pt x="5507" y="1936"/>
                  </a:cubicBezTo>
                  <a:cubicBezTo>
                    <a:pt x="6025" y="1936"/>
                    <a:pt x="7021" y="2130"/>
                    <a:pt x="6846" y="3225"/>
                  </a:cubicBezTo>
                  <a:cubicBezTo>
                    <a:pt x="6231" y="3362"/>
                    <a:pt x="5478" y="3716"/>
                    <a:pt x="4671" y="4520"/>
                  </a:cubicBezTo>
                  <a:cubicBezTo>
                    <a:pt x="3853" y="5336"/>
                    <a:pt x="3511" y="6103"/>
                    <a:pt x="3379" y="6693"/>
                  </a:cubicBezTo>
                  <a:cubicBezTo>
                    <a:pt x="3297" y="6703"/>
                    <a:pt x="3219" y="6709"/>
                    <a:pt x="3144" y="6709"/>
                  </a:cubicBezTo>
                  <a:cubicBezTo>
                    <a:pt x="2876" y="6709"/>
                    <a:pt x="2658" y="6639"/>
                    <a:pt x="2492" y="6494"/>
                  </a:cubicBezTo>
                  <a:cubicBezTo>
                    <a:pt x="2044" y="6108"/>
                    <a:pt x="2084" y="5303"/>
                    <a:pt x="2084" y="5299"/>
                  </a:cubicBezTo>
                  <a:cubicBezTo>
                    <a:pt x="2091" y="5195"/>
                    <a:pt x="2025" y="5100"/>
                    <a:pt x="1926" y="5074"/>
                  </a:cubicBezTo>
                  <a:cubicBezTo>
                    <a:pt x="1376" y="4912"/>
                    <a:pt x="1051" y="4673"/>
                    <a:pt x="956" y="4362"/>
                  </a:cubicBezTo>
                  <a:cubicBezTo>
                    <a:pt x="805" y="3867"/>
                    <a:pt x="1270" y="3303"/>
                    <a:pt x="1277" y="3296"/>
                  </a:cubicBezTo>
                  <a:cubicBezTo>
                    <a:pt x="1364" y="3197"/>
                    <a:pt x="1336" y="3025"/>
                    <a:pt x="1218" y="2963"/>
                  </a:cubicBezTo>
                  <a:cubicBezTo>
                    <a:pt x="1211" y="2961"/>
                    <a:pt x="666" y="2633"/>
                    <a:pt x="598" y="2114"/>
                  </a:cubicBezTo>
                  <a:cubicBezTo>
                    <a:pt x="550" y="1760"/>
                    <a:pt x="732" y="1380"/>
                    <a:pt x="1128" y="982"/>
                  </a:cubicBezTo>
                  <a:cubicBezTo>
                    <a:pt x="1487" y="623"/>
                    <a:pt x="1830" y="444"/>
                    <a:pt x="2151" y="444"/>
                  </a:cubicBezTo>
                  <a:close/>
                  <a:moveTo>
                    <a:pt x="1402" y="11710"/>
                  </a:moveTo>
                  <a:lnTo>
                    <a:pt x="1402" y="11710"/>
                  </a:lnTo>
                  <a:cubicBezTo>
                    <a:pt x="1916" y="12488"/>
                    <a:pt x="2574" y="13165"/>
                    <a:pt x="3353" y="13715"/>
                  </a:cubicBezTo>
                  <a:cubicBezTo>
                    <a:pt x="3409" y="13755"/>
                    <a:pt x="3468" y="13793"/>
                    <a:pt x="3527" y="13833"/>
                  </a:cubicBezTo>
                  <a:cubicBezTo>
                    <a:pt x="3283" y="13980"/>
                    <a:pt x="3007" y="14053"/>
                    <a:pt x="2731" y="14053"/>
                  </a:cubicBezTo>
                  <a:cubicBezTo>
                    <a:pt x="2334" y="14053"/>
                    <a:pt x="1937" y="13902"/>
                    <a:pt x="1633" y="13600"/>
                  </a:cubicBezTo>
                  <a:cubicBezTo>
                    <a:pt x="1121" y="13085"/>
                    <a:pt x="1041" y="12304"/>
                    <a:pt x="1402" y="11710"/>
                  </a:cubicBezTo>
                  <a:close/>
                  <a:moveTo>
                    <a:pt x="2147" y="1"/>
                  </a:moveTo>
                  <a:cubicBezTo>
                    <a:pt x="1707" y="1"/>
                    <a:pt x="1259" y="223"/>
                    <a:pt x="817" y="666"/>
                  </a:cubicBezTo>
                  <a:cubicBezTo>
                    <a:pt x="315" y="1168"/>
                    <a:pt x="95" y="1673"/>
                    <a:pt x="164" y="2171"/>
                  </a:cubicBezTo>
                  <a:cubicBezTo>
                    <a:pt x="230" y="2671"/>
                    <a:pt x="576" y="3025"/>
                    <a:pt x="803" y="3206"/>
                  </a:cubicBezTo>
                  <a:cubicBezTo>
                    <a:pt x="631" y="3473"/>
                    <a:pt x="383" y="3978"/>
                    <a:pt x="536" y="4485"/>
                  </a:cubicBezTo>
                  <a:cubicBezTo>
                    <a:pt x="569" y="4588"/>
                    <a:pt x="614" y="4688"/>
                    <a:pt x="675" y="4780"/>
                  </a:cubicBezTo>
                  <a:cubicBezTo>
                    <a:pt x="107" y="6209"/>
                    <a:pt x="1" y="7834"/>
                    <a:pt x="369" y="9332"/>
                  </a:cubicBezTo>
                  <a:cubicBezTo>
                    <a:pt x="395" y="9435"/>
                    <a:pt x="486" y="9501"/>
                    <a:pt x="585" y="9501"/>
                  </a:cubicBezTo>
                  <a:cubicBezTo>
                    <a:pt x="603" y="9501"/>
                    <a:pt x="620" y="9499"/>
                    <a:pt x="638" y="9495"/>
                  </a:cubicBezTo>
                  <a:cubicBezTo>
                    <a:pt x="756" y="9464"/>
                    <a:pt x="829" y="9346"/>
                    <a:pt x="800" y="9226"/>
                  </a:cubicBezTo>
                  <a:cubicBezTo>
                    <a:pt x="470" y="7884"/>
                    <a:pt x="546" y="6421"/>
                    <a:pt x="1018" y="5129"/>
                  </a:cubicBezTo>
                  <a:cubicBezTo>
                    <a:pt x="1171" y="5240"/>
                    <a:pt x="1360" y="5336"/>
                    <a:pt x="1581" y="5419"/>
                  </a:cubicBezTo>
                  <a:cubicBezTo>
                    <a:pt x="108" y="9529"/>
                    <a:pt x="3269" y="14013"/>
                    <a:pt x="7624" y="14013"/>
                  </a:cubicBezTo>
                  <a:cubicBezTo>
                    <a:pt x="7648" y="14013"/>
                    <a:pt x="7672" y="14013"/>
                    <a:pt x="7696" y="14012"/>
                  </a:cubicBezTo>
                  <a:cubicBezTo>
                    <a:pt x="7708" y="14012"/>
                    <a:pt x="7720" y="14012"/>
                    <a:pt x="7732" y="14012"/>
                  </a:cubicBezTo>
                  <a:cubicBezTo>
                    <a:pt x="12919" y="14012"/>
                    <a:pt x="15999" y="8037"/>
                    <a:pt x="12987" y="3810"/>
                  </a:cubicBezTo>
                  <a:cubicBezTo>
                    <a:pt x="12227" y="2739"/>
                    <a:pt x="11184" y="1932"/>
                    <a:pt x="9960" y="1475"/>
                  </a:cubicBezTo>
                  <a:cubicBezTo>
                    <a:pt x="9934" y="1465"/>
                    <a:pt x="9908" y="1461"/>
                    <a:pt x="9882" y="1461"/>
                  </a:cubicBezTo>
                  <a:cubicBezTo>
                    <a:pt x="9793" y="1461"/>
                    <a:pt x="9710" y="1515"/>
                    <a:pt x="9677" y="1604"/>
                  </a:cubicBezTo>
                  <a:cubicBezTo>
                    <a:pt x="9637" y="1720"/>
                    <a:pt x="9691" y="1845"/>
                    <a:pt x="9807" y="1888"/>
                  </a:cubicBezTo>
                  <a:cubicBezTo>
                    <a:pt x="16030" y="4308"/>
                    <a:pt x="14386" y="13482"/>
                    <a:pt x="7698" y="13566"/>
                  </a:cubicBezTo>
                  <a:cubicBezTo>
                    <a:pt x="7674" y="13567"/>
                    <a:pt x="7650" y="13567"/>
                    <a:pt x="7626" y="13567"/>
                  </a:cubicBezTo>
                  <a:cubicBezTo>
                    <a:pt x="3863" y="13567"/>
                    <a:pt x="962" y="9908"/>
                    <a:pt x="1810" y="6240"/>
                  </a:cubicBezTo>
                  <a:lnTo>
                    <a:pt x="1810" y="6240"/>
                  </a:lnTo>
                  <a:cubicBezTo>
                    <a:pt x="1893" y="6452"/>
                    <a:pt x="2020" y="6657"/>
                    <a:pt x="2209" y="6827"/>
                  </a:cubicBezTo>
                  <a:cubicBezTo>
                    <a:pt x="2451" y="7045"/>
                    <a:pt x="2795" y="7154"/>
                    <a:pt x="3150" y="7154"/>
                  </a:cubicBezTo>
                  <a:cubicBezTo>
                    <a:pt x="3207" y="7154"/>
                    <a:pt x="3263" y="7151"/>
                    <a:pt x="3320" y="7146"/>
                  </a:cubicBezTo>
                  <a:lnTo>
                    <a:pt x="3320" y="7146"/>
                  </a:lnTo>
                  <a:cubicBezTo>
                    <a:pt x="3310" y="7268"/>
                    <a:pt x="3310" y="7381"/>
                    <a:pt x="3315" y="7476"/>
                  </a:cubicBezTo>
                  <a:cubicBezTo>
                    <a:pt x="3320" y="7594"/>
                    <a:pt x="3417" y="7683"/>
                    <a:pt x="3534" y="7683"/>
                  </a:cubicBezTo>
                  <a:lnTo>
                    <a:pt x="3546" y="7683"/>
                  </a:lnTo>
                  <a:cubicBezTo>
                    <a:pt x="3669" y="7679"/>
                    <a:pt x="3763" y="7575"/>
                    <a:pt x="3756" y="7452"/>
                  </a:cubicBezTo>
                  <a:cubicBezTo>
                    <a:pt x="3598" y="5832"/>
                    <a:pt x="5783" y="3590"/>
                    <a:pt x="7435" y="3590"/>
                  </a:cubicBezTo>
                  <a:cubicBezTo>
                    <a:pt x="7483" y="3590"/>
                    <a:pt x="7531" y="3592"/>
                    <a:pt x="7578" y="3595"/>
                  </a:cubicBezTo>
                  <a:cubicBezTo>
                    <a:pt x="7579" y="3595"/>
                    <a:pt x="7581" y="3595"/>
                    <a:pt x="7582" y="3595"/>
                  </a:cubicBezTo>
                  <a:cubicBezTo>
                    <a:pt x="7705" y="3595"/>
                    <a:pt x="7802" y="3502"/>
                    <a:pt x="7804" y="3383"/>
                  </a:cubicBezTo>
                  <a:cubicBezTo>
                    <a:pt x="7809" y="3260"/>
                    <a:pt x="7714" y="3159"/>
                    <a:pt x="7592" y="3154"/>
                  </a:cubicBezTo>
                  <a:cubicBezTo>
                    <a:pt x="7562" y="3153"/>
                    <a:pt x="7532" y="3153"/>
                    <a:pt x="7500" y="3153"/>
                  </a:cubicBezTo>
                  <a:cubicBezTo>
                    <a:pt x="7438" y="3153"/>
                    <a:pt x="7373" y="3155"/>
                    <a:pt x="7304" y="3161"/>
                  </a:cubicBezTo>
                  <a:cubicBezTo>
                    <a:pt x="7377" y="2451"/>
                    <a:pt x="7014" y="1878"/>
                    <a:pt x="6401" y="1652"/>
                  </a:cubicBezTo>
                  <a:cubicBezTo>
                    <a:pt x="6824" y="1558"/>
                    <a:pt x="7264" y="1512"/>
                    <a:pt x="7703" y="1512"/>
                  </a:cubicBezTo>
                  <a:cubicBezTo>
                    <a:pt x="8108" y="1512"/>
                    <a:pt x="8513" y="1551"/>
                    <a:pt x="8906" y="1630"/>
                  </a:cubicBezTo>
                  <a:cubicBezTo>
                    <a:pt x="8921" y="1633"/>
                    <a:pt x="8935" y="1635"/>
                    <a:pt x="8950" y="1635"/>
                  </a:cubicBezTo>
                  <a:cubicBezTo>
                    <a:pt x="9053" y="1635"/>
                    <a:pt x="9145" y="1563"/>
                    <a:pt x="9165" y="1456"/>
                  </a:cubicBezTo>
                  <a:cubicBezTo>
                    <a:pt x="9189" y="1336"/>
                    <a:pt x="9111" y="1220"/>
                    <a:pt x="8993" y="1196"/>
                  </a:cubicBezTo>
                  <a:cubicBezTo>
                    <a:pt x="8571" y="1110"/>
                    <a:pt x="8137" y="1067"/>
                    <a:pt x="7702" y="1067"/>
                  </a:cubicBezTo>
                  <a:cubicBezTo>
                    <a:pt x="6979" y="1067"/>
                    <a:pt x="6254" y="1187"/>
                    <a:pt x="5580" y="1425"/>
                  </a:cubicBezTo>
                  <a:cubicBezTo>
                    <a:pt x="5497" y="1203"/>
                    <a:pt x="5398" y="1017"/>
                    <a:pt x="5287" y="861"/>
                  </a:cubicBezTo>
                  <a:cubicBezTo>
                    <a:pt x="6067" y="565"/>
                    <a:pt x="6866" y="427"/>
                    <a:pt x="7653" y="427"/>
                  </a:cubicBezTo>
                  <a:cubicBezTo>
                    <a:pt x="11398" y="427"/>
                    <a:pt x="14870" y="3551"/>
                    <a:pt x="14796" y="7539"/>
                  </a:cubicBezTo>
                  <a:cubicBezTo>
                    <a:pt x="14737" y="12039"/>
                    <a:pt x="11185" y="14601"/>
                    <a:pt x="7620" y="14601"/>
                  </a:cubicBezTo>
                  <a:cubicBezTo>
                    <a:pt x="4954" y="14601"/>
                    <a:pt x="2280" y="13168"/>
                    <a:pt x="1053" y="10042"/>
                  </a:cubicBezTo>
                  <a:cubicBezTo>
                    <a:pt x="1018" y="9954"/>
                    <a:pt x="932" y="9900"/>
                    <a:pt x="842" y="9900"/>
                  </a:cubicBezTo>
                  <a:cubicBezTo>
                    <a:pt x="817" y="9900"/>
                    <a:pt x="792" y="9904"/>
                    <a:pt x="767" y="9913"/>
                  </a:cubicBezTo>
                  <a:cubicBezTo>
                    <a:pt x="652" y="9957"/>
                    <a:pt x="595" y="10085"/>
                    <a:pt x="638" y="10200"/>
                  </a:cubicBezTo>
                  <a:cubicBezTo>
                    <a:pt x="782" y="10580"/>
                    <a:pt x="951" y="10946"/>
                    <a:pt x="1152" y="11293"/>
                  </a:cubicBezTo>
                  <a:cubicBezTo>
                    <a:pt x="75" y="12767"/>
                    <a:pt x="1261" y="14498"/>
                    <a:pt x="2729" y="14498"/>
                  </a:cubicBezTo>
                  <a:cubicBezTo>
                    <a:pt x="3125" y="14498"/>
                    <a:pt x="3542" y="14372"/>
                    <a:pt x="3940" y="14081"/>
                  </a:cubicBezTo>
                  <a:cubicBezTo>
                    <a:pt x="5203" y="14784"/>
                    <a:pt x="6486" y="15097"/>
                    <a:pt x="7713" y="15097"/>
                  </a:cubicBezTo>
                  <a:cubicBezTo>
                    <a:pt x="13019" y="15097"/>
                    <a:pt x="17271" y="9242"/>
                    <a:pt x="14232" y="3789"/>
                  </a:cubicBezTo>
                  <a:cubicBezTo>
                    <a:pt x="15315" y="2323"/>
                    <a:pt x="14118" y="585"/>
                    <a:pt x="12652" y="585"/>
                  </a:cubicBezTo>
                  <a:cubicBezTo>
                    <a:pt x="12256" y="585"/>
                    <a:pt x="11841" y="711"/>
                    <a:pt x="11446" y="1003"/>
                  </a:cubicBezTo>
                  <a:cubicBezTo>
                    <a:pt x="10323" y="343"/>
                    <a:pt x="8999" y="5"/>
                    <a:pt x="7677" y="5"/>
                  </a:cubicBezTo>
                  <a:cubicBezTo>
                    <a:pt x="6737" y="5"/>
                    <a:pt x="5797" y="176"/>
                    <a:pt x="4931" y="524"/>
                  </a:cubicBezTo>
                  <a:cubicBezTo>
                    <a:pt x="4839" y="465"/>
                    <a:pt x="4742" y="418"/>
                    <a:pt x="4636" y="387"/>
                  </a:cubicBezTo>
                  <a:cubicBezTo>
                    <a:pt x="4524" y="354"/>
                    <a:pt x="4413" y="339"/>
                    <a:pt x="4304" y="339"/>
                  </a:cubicBezTo>
                  <a:cubicBezTo>
                    <a:pt x="3917" y="339"/>
                    <a:pt x="3563" y="519"/>
                    <a:pt x="3355" y="651"/>
                  </a:cubicBezTo>
                  <a:cubicBezTo>
                    <a:pt x="3176" y="425"/>
                    <a:pt x="2822" y="81"/>
                    <a:pt x="2320" y="12"/>
                  </a:cubicBezTo>
                  <a:cubicBezTo>
                    <a:pt x="2262" y="5"/>
                    <a:pt x="2205" y="1"/>
                    <a:pt x="2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43"/>
            <p:cNvSpPr/>
            <p:nvPr/>
          </p:nvSpPr>
          <p:spPr>
            <a:xfrm>
              <a:off x="7094290" y="2854280"/>
              <a:ext cx="69632" cy="68404"/>
            </a:xfrm>
            <a:custGeom>
              <a:rect b="b" l="l" r="r" t="t"/>
              <a:pathLst>
                <a:path extrusionOk="0" h="2397" w="2440">
                  <a:moveTo>
                    <a:pt x="244" y="0"/>
                  </a:moveTo>
                  <a:cubicBezTo>
                    <a:pt x="187" y="0"/>
                    <a:pt x="130" y="21"/>
                    <a:pt x="88" y="64"/>
                  </a:cubicBezTo>
                  <a:cubicBezTo>
                    <a:pt x="1" y="149"/>
                    <a:pt x="1" y="290"/>
                    <a:pt x="88" y="378"/>
                  </a:cubicBezTo>
                  <a:lnTo>
                    <a:pt x="2041" y="2331"/>
                  </a:lnTo>
                  <a:cubicBezTo>
                    <a:pt x="2085" y="2374"/>
                    <a:pt x="2142" y="2396"/>
                    <a:pt x="2199" y="2396"/>
                  </a:cubicBezTo>
                  <a:cubicBezTo>
                    <a:pt x="2256" y="2396"/>
                    <a:pt x="2312" y="2374"/>
                    <a:pt x="2355" y="2331"/>
                  </a:cubicBezTo>
                  <a:cubicBezTo>
                    <a:pt x="2440" y="2246"/>
                    <a:pt x="2440" y="2104"/>
                    <a:pt x="2355" y="2019"/>
                  </a:cubicBezTo>
                  <a:lnTo>
                    <a:pt x="399" y="64"/>
                  </a:lnTo>
                  <a:cubicBezTo>
                    <a:pt x="357" y="21"/>
                    <a:pt x="300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43"/>
            <p:cNvSpPr/>
            <p:nvPr/>
          </p:nvSpPr>
          <p:spPr>
            <a:xfrm>
              <a:off x="7142231" y="3047872"/>
              <a:ext cx="63496" cy="54621"/>
            </a:xfrm>
            <a:custGeom>
              <a:rect b="b" l="l" r="r" t="t"/>
              <a:pathLst>
                <a:path extrusionOk="0" h="1914" w="2225">
                  <a:moveTo>
                    <a:pt x="956" y="439"/>
                  </a:moveTo>
                  <a:cubicBezTo>
                    <a:pt x="1241" y="439"/>
                    <a:pt x="1470" y="670"/>
                    <a:pt x="1470" y="956"/>
                  </a:cubicBezTo>
                  <a:cubicBezTo>
                    <a:pt x="1470" y="1239"/>
                    <a:pt x="1241" y="1472"/>
                    <a:pt x="956" y="1472"/>
                  </a:cubicBezTo>
                  <a:cubicBezTo>
                    <a:pt x="271" y="1444"/>
                    <a:pt x="271" y="465"/>
                    <a:pt x="956" y="439"/>
                  </a:cubicBezTo>
                  <a:close/>
                  <a:moveTo>
                    <a:pt x="954" y="0"/>
                  </a:moveTo>
                  <a:cubicBezTo>
                    <a:pt x="425" y="0"/>
                    <a:pt x="0" y="429"/>
                    <a:pt x="0" y="956"/>
                  </a:cubicBezTo>
                  <a:cubicBezTo>
                    <a:pt x="0" y="1484"/>
                    <a:pt x="430" y="1913"/>
                    <a:pt x="958" y="1913"/>
                  </a:cubicBezTo>
                  <a:cubicBezTo>
                    <a:pt x="2225" y="1866"/>
                    <a:pt x="2225" y="48"/>
                    <a:pt x="958" y="0"/>
                  </a:cubicBezTo>
                  <a:cubicBezTo>
                    <a:pt x="956" y="0"/>
                    <a:pt x="955" y="0"/>
                    <a:pt x="9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43"/>
            <p:cNvSpPr/>
            <p:nvPr/>
          </p:nvSpPr>
          <p:spPr>
            <a:xfrm>
              <a:off x="7271616" y="3112793"/>
              <a:ext cx="42007" cy="41922"/>
            </a:xfrm>
            <a:custGeom>
              <a:rect b="b" l="l" r="r" t="t"/>
              <a:pathLst>
                <a:path extrusionOk="0" h="1469" w="1472">
                  <a:moveTo>
                    <a:pt x="734" y="438"/>
                  </a:moveTo>
                  <a:cubicBezTo>
                    <a:pt x="896" y="438"/>
                    <a:pt x="1029" y="570"/>
                    <a:pt x="1029" y="733"/>
                  </a:cubicBezTo>
                  <a:cubicBezTo>
                    <a:pt x="1021" y="928"/>
                    <a:pt x="878" y="1025"/>
                    <a:pt x="735" y="1025"/>
                  </a:cubicBezTo>
                  <a:cubicBezTo>
                    <a:pt x="591" y="1025"/>
                    <a:pt x="447" y="928"/>
                    <a:pt x="439" y="733"/>
                  </a:cubicBezTo>
                  <a:cubicBezTo>
                    <a:pt x="444" y="570"/>
                    <a:pt x="573" y="438"/>
                    <a:pt x="734" y="438"/>
                  </a:cubicBezTo>
                  <a:close/>
                  <a:moveTo>
                    <a:pt x="735" y="1"/>
                  </a:moveTo>
                  <a:cubicBezTo>
                    <a:pt x="376" y="1"/>
                    <a:pt x="18" y="245"/>
                    <a:pt x="0" y="733"/>
                  </a:cubicBezTo>
                  <a:cubicBezTo>
                    <a:pt x="0" y="1139"/>
                    <a:pt x="330" y="1469"/>
                    <a:pt x="734" y="1469"/>
                  </a:cubicBezTo>
                  <a:cubicBezTo>
                    <a:pt x="1142" y="1469"/>
                    <a:pt x="1472" y="1139"/>
                    <a:pt x="1472" y="733"/>
                  </a:cubicBezTo>
                  <a:cubicBezTo>
                    <a:pt x="1453" y="245"/>
                    <a:pt x="1094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43"/>
            <p:cNvSpPr/>
            <p:nvPr/>
          </p:nvSpPr>
          <p:spPr>
            <a:xfrm>
              <a:off x="7292676" y="2892176"/>
              <a:ext cx="46202" cy="46145"/>
            </a:xfrm>
            <a:custGeom>
              <a:rect b="b" l="l" r="r" t="t"/>
              <a:pathLst>
                <a:path extrusionOk="0" h="1617" w="1619">
                  <a:moveTo>
                    <a:pt x="810" y="447"/>
                  </a:moveTo>
                  <a:cubicBezTo>
                    <a:pt x="989" y="447"/>
                    <a:pt x="1169" y="569"/>
                    <a:pt x="1180" y="812"/>
                  </a:cubicBezTo>
                  <a:cubicBezTo>
                    <a:pt x="1180" y="1015"/>
                    <a:pt x="1015" y="1180"/>
                    <a:pt x="809" y="1180"/>
                  </a:cubicBezTo>
                  <a:cubicBezTo>
                    <a:pt x="607" y="1180"/>
                    <a:pt x="441" y="1015"/>
                    <a:pt x="441" y="812"/>
                  </a:cubicBezTo>
                  <a:cubicBezTo>
                    <a:pt x="451" y="569"/>
                    <a:pt x="630" y="447"/>
                    <a:pt x="810" y="447"/>
                  </a:cubicBezTo>
                  <a:close/>
                  <a:moveTo>
                    <a:pt x="809" y="0"/>
                  </a:moveTo>
                  <a:cubicBezTo>
                    <a:pt x="366" y="0"/>
                    <a:pt x="0" y="364"/>
                    <a:pt x="0" y="812"/>
                  </a:cubicBezTo>
                  <a:cubicBezTo>
                    <a:pt x="20" y="1348"/>
                    <a:pt x="416" y="1617"/>
                    <a:pt x="810" y="1617"/>
                  </a:cubicBezTo>
                  <a:cubicBezTo>
                    <a:pt x="1205" y="1617"/>
                    <a:pt x="1600" y="1348"/>
                    <a:pt x="1619" y="812"/>
                  </a:cubicBezTo>
                  <a:cubicBezTo>
                    <a:pt x="1619" y="366"/>
                    <a:pt x="1255" y="0"/>
                    <a:pt x="8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43"/>
            <p:cNvSpPr/>
            <p:nvPr/>
          </p:nvSpPr>
          <p:spPr>
            <a:xfrm>
              <a:off x="7276867" y="2969368"/>
              <a:ext cx="117888" cy="125993"/>
            </a:xfrm>
            <a:custGeom>
              <a:rect b="b" l="l" r="r" t="t"/>
              <a:pathLst>
                <a:path extrusionOk="0" h="4415" w="4131">
                  <a:moveTo>
                    <a:pt x="1552" y="1"/>
                  </a:moveTo>
                  <a:cubicBezTo>
                    <a:pt x="863" y="3"/>
                    <a:pt x="380" y="546"/>
                    <a:pt x="153" y="869"/>
                  </a:cubicBezTo>
                  <a:cubicBezTo>
                    <a:pt x="24" y="1055"/>
                    <a:pt x="0" y="1289"/>
                    <a:pt x="87" y="1494"/>
                  </a:cubicBezTo>
                  <a:cubicBezTo>
                    <a:pt x="153" y="1643"/>
                    <a:pt x="267" y="1888"/>
                    <a:pt x="444" y="2192"/>
                  </a:cubicBezTo>
                  <a:cubicBezTo>
                    <a:pt x="486" y="2263"/>
                    <a:pt x="560" y="2303"/>
                    <a:pt x="636" y="2303"/>
                  </a:cubicBezTo>
                  <a:cubicBezTo>
                    <a:pt x="673" y="2303"/>
                    <a:pt x="711" y="2293"/>
                    <a:pt x="745" y="2273"/>
                  </a:cubicBezTo>
                  <a:cubicBezTo>
                    <a:pt x="849" y="2211"/>
                    <a:pt x="887" y="2074"/>
                    <a:pt x="826" y="1973"/>
                  </a:cubicBezTo>
                  <a:cubicBezTo>
                    <a:pt x="656" y="1683"/>
                    <a:pt x="550" y="1456"/>
                    <a:pt x="491" y="1320"/>
                  </a:cubicBezTo>
                  <a:cubicBezTo>
                    <a:pt x="462" y="1256"/>
                    <a:pt x="472" y="1183"/>
                    <a:pt x="512" y="1124"/>
                  </a:cubicBezTo>
                  <a:cubicBezTo>
                    <a:pt x="689" y="869"/>
                    <a:pt x="1062" y="442"/>
                    <a:pt x="1552" y="442"/>
                  </a:cubicBezTo>
                  <a:lnTo>
                    <a:pt x="1557" y="442"/>
                  </a:lnTo>
                  <a:cubicBezTo>
                    <a:pt x="1574" y="440"/>
                    <a:pt x="1591" y="440"/>
                    <a:pt x="1608" y="440"/>
                  </a:cubicBezTo>
                  <a:cubicBezTo>
                    <a:pt x="2474" y="440"/>
                    <a:pt x="3873" y="2448"/>
                    <a:pt x="3508" y="3214"/>
                  </a:cubicBezTo>
                  <a:cubicBezTo>
                    <a:pt x="3343" y="3676"/>
                    <a:pt x="2814" y="3884"/>
                    <a:pt x="2517" y="3966"/>
                  </a:cubicBezTo>
                  <a:cubicBezTo>
                    <a:pt x="2500" y="3970"/>
                    <a:pt x="2482" y="3972"/>
                    <a:pt x="2465" y="3972"/>
                  </a:cubicBezTo>
                  <a:cubicBezTo>
                    <a:pt x="2413" y="3972"/>
                    <a:pt x="2362" y="3954"/>
                    <a:pt x="2321" y="3919"/>
                  </a:cubicBezTo>
                  <a:cubicBezTo>
                    <a:pt x="2135" y="3742"/>
                    <a:pt x="1748" y="3348"/>
                    <a:pt x="1290" y="2700"/>
                  </a:cubicBezTo>
                  <a:cubicBezTo>
                    <a:pt x="1247" y="2639"/>
                    <a:pt x="1179" y="2607"/>
                    <a:pt x="1110" y="2607"/>
                  </a:cubicBezTo>
                  <a:cubicBezTo>
                    <a:pt x="1066" y="2607"/>
                    <a:pt x="1021" y="2620"/>
                    <a:pt x="984" y="2648"/>
                  </a:cubicBezTo>
                  <a:cubicBezTo>
                    <a:pt x="885" y="2718"/>
                    <a:pt x="861" y="2858"/>
                    <a:pt x="929" y="2954"/>
                  </a:cubicBezTo>
                  <a:cubicBezTo>
                    <a:pt x="1411" y="3636"/>
                    <a:pt x="1821" y="4051"/>
                    <a:pt x="2022" y="4240"/>
                  </a:cubicBezTo>
                  <a:cubicBezTo>
                    <a:pt x="2142" y="4353"/>
                    <a:pt x="2298" y="4414"/>
                    <a:pt x="2460" y="4414"/>
                  </a:cubicBezTo>
                  <a:cubicBezTo>
                    <a:pt x="2923" y="4360"/>
                    <a:pt x="3666" y="4049"/>
                    <a:pt x="3923" y="3362"/>
                  </a:cubicBezTo>
                  <a:cubicBezTo>
                    <a:pt x="4130" y="2789"/>
                    <a:pt x="3935" y="2079"/>
                    <a:pt x="3352" y="1246"/>
                  </a:cubicBezTo>
                  <a:cubicBezTo>
                    <a:pt x="2767" y="421"/>
                    <a:pt x="2163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43"/>
            <p:cNvSpPr/>
            <p:nvPr/>
          </p:nvSpPr>
          <p:spPr>
            <a:xfrm>
              <a:off x="7188404" y="2955499"/>
              <a:ext cx="73684" cy="87781"/>
            </a:xfrm>
            <a:custGeom>
              <a:rect b="b" l="l" r="r" t="t"/>
              <a:pathLst>
                <a:path extrusionOk="0" h="3076" w="2582">
                  <a:moveTo>
                    <a:pt x="1458" y="443"/>
                  </a:moveTo>
                  <a:cubicBezTo>
                    <a:pt x="1500" y="443"/>
                    <a:pt x="1541" y="444"/>
                    <a:pt x="1581" y="447"/>
                  </a:cubicBezTo>
                  <a:cubicBezTo>
                    <a:pt x="1597" y="449"/>
                    <a:pt x="1614" y="459"/>
                    <a:pt x="1619" y="473"/>
                  </a:cubicBezTo>
                  <a:cubicBezTo>
                    <a:pt x="1692" y="619"/>
                    <a:pt x="1831" y="930"/>
                    <a:pt x="1958" y="1412"/>
                  </a:cubicBezTo>
                  <a:cubicBezTo>
                    <a:pt x="2086" y="1893"/>
                    <a:pt x="2116" y="2233"/>
                    <a:pt x="2126" y="2393"/>
                  </a:cubicBezTo>
                  <a:cubicBezTo>
                    <a:pt x="2128" y="2409"/>
                    <a:pt x="2123" y="2424"/>
                    <a:pt x="2109" y="2435"/>
                  </a:cubicBezTo>
                  <a:cubicBezTo>
                    <a:pt x="1919" y="2567"/>
                    <a:pt x="1748" y="2630"/>
                    <a:pt x="1595" y="2630"/>
                  </a:cubicBezTo>
                  <a:cubicBezTo>
                    <a:pt x="1246" y="2630"/>
                    <a:pt x="994" y="2302"/>
                    <a:pt x="840" y="1706"/>
                  </a:cubicBezTo>
                  <a:cubicBezTo>
                    <a:pt x="708" y="1211"/>
                    <a:pt x="729" y="843"/>
                    <a:pt x="894" y="647"/>
                  </a:cubicBezTo>
                  <a:cubicBezTo>
                    <a:pt x="1040" y="480"/>
                    <a:pt x="1259" y="443"/>
                    <a:pt x="1458" y="443"/>
                  </a:cubicBezTo>
                  <a:close/>
                  <a:moveTo>
                    <a:pt x="1459" y="1"/>
                  </a:moveTo>
                  <a:cubicBezTo>
                    <a:pt x="1186" y="1"/>
                    <a:pt x="809" y="64"/>
                    <a:pt x="557" y="364"/>
                  </a:cubicBezTo>
                  <a:cubicBezTo>
                    <a:pt x="0" y="928"/>
                    <a:pt x="498" y="2806"/>
                    <a:pt x="1262" y="3018"/>
                  </a:cubicBezTo>
                  <a:cubicBezTo>
                    <a:pt x="1359" y="3059"/>
                    <a:pt x="1463" y="3076"/>
                    <a:pt x="1569" y="3076"/>
                  </a:cubicBezTo>
                  <a:cubicBezTo>
                    <a:pt x="1873" y="3076"/>
                    <a:pt x="2186" y="2933"/>
                    <a:pt x="2362" y="2801"/>
                  </a:cubicBezTo>
                  <a:cubicBezTo>
                    <a:pt x="2501" y="2700"/>
                    <a:pt x="2581" y="2537"/>
                    <a:pt x="2572" y="2367"/>
                  </a:cubicBezTo>
                  <a:cubicBezTo>
                    <a:pt x="2560" y="2150"/>
                    <a:pt x="2517" y="1787"/>
                    <a:pt x="2388" y="1296"/>
                  </a:cubicBezTo>
                  <a:cubicBezTo>
                    <a:pt x="2258" y="805"/>
                    <a:pt x="2114" y="470"/>
                    <a:pt x="2017" y="277"/>
                  </a:cubicBezTo>
                  <a:cubicBezTo>
                    <a:pt x="1939" y="124"/>
                    <a:pt x="1793" y="22"/>
                    <a:pt x="1621" y="8"/>
                  </a:cubicBezTo>
                  <a:cubicBezTo>
                    <a:pt x="1574" y="4"/>
                    <a:pt x="1519" y="1"/>
                    <a:pt x="1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43"/>
            <p:cNvSpPr/>
            <p:nvPr/>
          </p:nvSpPr>
          <p:spPr>
            <a:xfrm>
              <a:off x="7221192" y="3066706"/>
              <a:ext cx="14697" cy="12642"/>
            </a:xfrm>
            <a:custGeom>
              <a:rect b="b" l="l" r="r" t="t"/>
              <a:pathLst>
                <a:path extrusionOk="0" h="443" w="515">
                  <a:moveTo>
                    <a:pt x="293" y="1"/>
                  </a:moveTo>
                  <a:cubicBezTo>
                    <a:pt x="0" y="10"/>
                    <a:pt x="0" y="430"/>
                    <a:pt x="293" y="442"/>
                  </a:cubicBezTo>
                  <a:cubicBezTo>
                    <a:pt x="413" y="442"/>
                    <a:pt x="514" y="343"/>
                    <a:pt x="514" y="223"/>
                  </a:cubicBezTo>
                  <a:cubicBezTo>
                    <a:pt x="514" y="100"/>
                    <a:pt x="413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43"/>
            <p:cNvSpPr/>
            <p:nvPr/>
          </p:nvSpPr>
          <p:spPr>
            <a:xfrm>
              <a:off x="7264596" y="3078834"/>
              <a:ext cx="14697" cy="12614"/>
            </a:xfrm>
            <a:custGeom>
              <a:rect b="b" l="l" r="r" t="t"/>
              <a:pathLst>
                <a:path extrusionOk="0" h="442" w="515">
                  <a:moveTo>
                    <a:pt x="293" y="1"/>
                  </a:moveTo>
                  <a:cubicBezTo>
                    <a:pt x="1" y="10"/>
                    <a:pt x="1" y="430"/>
                    <a:pt x="293" y="442"/>
                  </a:cubicBezTo>
                  <a:cubicBezTo>
                    <a:pt x="414" y="442"/>
                    <a:pt x="515" y="345"/>
                    <a:pt x="515" y="220"/>
                  </a:cubicBezTo>
                  <a:cubicBezTo>
                    <a:pt x="515" y="100"/>
                    <a:pt x="414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43"/>
            <p:cNvSpPr/>
            <p:nvPr/>
          </p:nvSpPr>
          <p:spPr>
            <a:xfrm>
              <a:off x="7364560" y="2955442"/>
              <a:ext cx="14697" cy="12699"/>
            </a:xfrm>
            <a:custGeom>
              <a:rect b="b" l="l" r="r" t="t"/>
              <a:pathLst>
                <a:path extrusionOk="0" h="445" w="515">
                  <a:moveTo>
                    <a:pt x="293" y="1"/>
                  </a:moveTo>
                  <a:cubicBezTo>
                    <a:pt x="1" y="10"/>
                    <a:pt x="1" y="432"/>
                    <a:pt x="293" y="444"/>
                  </a:cubicBezTo>
                  <a:cubicBezTo>
                    <a:pt x="414" y="444"/>
                    <a:pt x="515" y="343"/>
                    <a:pt x="515" y="222"/>
                  </a:cubicBezTo>
                  <a:cubicBezTo>
                    <a:pt x="515" y="102"/>
                    <a:pt x="414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6" name="Google Shape;9826;p43"/>
          <p:cNvGrpSpPr/>
          <p:nvPr/>
        </p:nvGrpSpPr>
        <p:grpSpPr>
          <a:xfrm>
            <a:off x="4457308" y="2586993"/>
            <a:ext cx="479477" cy="430451"/>
            <a:chOff x="6231772" y="2802429"/>
            <a:chExt cx="479477" cy="430451"/>
          </a:xfrm>
        </p:grpSpPr>
        <p:sp>
          <p:nvSpPr>
            <p:cNvPr id="9827" name="Google Shape;9827;p43"/>
            <p:cNvSpPr/>
            <p:nvPr/>
          </p:nvSpPr>
          <p:spPr>
            <a:xfrm>
              <a:off x="6231772" y="2808907"/>
              <a:ext cx="345075" cy="417732"/>
            </a:xfrm>
            <a:custGeom>
              <a:rect b="b" l="l" r="r" t="t"/>
              <a:pathLst>
                <a:path extrusionOk="0" h="14638" w="12092">
                  <a:moveTo>
                    <a:pt x="6047" y="0"/>
                  </a:moveTo>
                  <a:cubicBezTo>
                    <a:pt x="5879" y="0"/>
                    <a:pt x="5721" y="3"/>
                    <a:pt x="5573" y="10"/>
                  </a:cubicBezTo>
                  <a:cubicBezTo>
                    <a:pt x="5061" y="29"/>
                    <a:pt x="4690" y="83"/>
                    <a:pt x="4440" y="132"/>
                  </a:cubicBezTo>
                  <a:cubicBezTo>
                    <a:pt x="4176" y="184"/>
                    <a:pt x="3980" y="413"/>
                    <a:pt x="3966" y="684"/>
                  </a:cubicBezTo>
                  <a:cubicBezTo>
                    <a:pt x="3943" y="1149"/>
                    <a:pt x="4006" y="1909"/>
                    <a:pt x="4546" y="2586"/>
                  </a:cubicBezTo>
                  <a:cubicBezTo>
                    <a:pt x="4546" y="2586"/>
                    <a:pt x="1" y="3473"/>
                    <a:pt x="2683" y="14005"/>
                  </a:cubicBezTo>
                  <a:cubicBezTo>
                    <a:pt x="2742" y="14239"/>
                    <a:pt x="2938" y="14413"/>
                    <a:pt x="3176" y="14449"/>
                  </a:cubicBezTo>
                  <a:cubicBezTo>
                    <a:pt x="3421" y="14484"/>
                    <a:pt x="3770" y="14529"/>
                    <a:pt x="4214" y="14564"/>
                  </a:cubicBezTo>
                  <a:cubicBezTo>
                    <a:pt x="4714" y="14604"/>
                    <a:pt x="5334" y="14637"/>
                    <a:pt x="6047" y="14637"/>
                  </a:cubicBezTo>
                  <a:cubicBezTo>
                    <a:pt x="7391" y="14637"/>
                    <a:pt x="8401" y="14522"/>
                    <a:pt x="8920" y="14446"/>
                  </a:cubicBezTo>
                  <a:cubicBezTo>
                    <a:pt x="9158" y="14413"/>
                    <a:pt x="9354" y="14236"/>
                    <a:pt x="9413" y="14003"/>
                  </a:cubicBezTo>
                  <a:cubicBezTo>
                    <a:pt x="12091" y="3482"/>
                    <a:pt x="7564" y="2586"/>
                    <a:pt x="7549" y="2586"/>
                  </a:cubicBezTo>
                  <a:cubicBezTo>
                    <a:pt x="7549" y="2586"/>
                    <a:pt x="7549" y="2586"/>
                    <a:pt x="7549" y="2586"/>
                  </a:cubicBezTo>
                  <a:cubicBezTo>
                    <a:pt x="8092" y="1909"/>
                    <a:pt x="8153" y="1149"/>
                    <a:pt x="8130" y="684"/>
                  </a:cubicBezTo>
                  <a:cubicBezTo>
                    <a:pt x="8115" y="413"/>
                    <a:pt x="7920" y="187"/>
                    <a:pt x="7656" y="132"/>
                  </a:cubicBezTo>
                  <a:cubicBezTo>
                    <a:pt x="7332" y="69"/>
                    <a:pt x="6813" y="0"/>
                    <a:pt x="60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43"/>
            <p:cNvSpPr/>
            <p:nvPr/>
          </p:nvSpPr>
          <p:spPr>
            <a:xfrm>
              <a:off x="6231772" y="2809164"/>
              <a:ext cx="163834" cy="415392"/>
            </a:xfrm>
            <a:custGeom>
              <a:rect b="b" l="l" r="r" t="t"/>
              <a:pathLst>
                <a:path extrusionOk="0" h="14556" w="5741">
                  <a:moveTo>
                    <a:pt x="5740" y="2692"/>
                  </a:moveTo>
                  <a:cubicBezTo>
                    <a:pt x="5740" y="2692"/>
                    <a:pt x="5740" y="2692"/>
                    <a:pt x="5740" y="2692"/>
                  </a:cubicBezTo>
                  <a:cubicBezTo>
                    <a:pt x="5740" y="2692"/>
                    <a:pt x="5740" y="2692"/>
                    <a:pt x="5740" y="2692"/>
                  </a:cubicBezTo>
                  <a:close/>
                  <a:moveTo>
                    <a:pt x="5573" y="1"/>
                  </a:moveTo>
                  <a:lnTo>
                    <a:pt x="5573" y="1"/>
                  </a:lnTo>
                  <a:cubicBezTo>
                    <a:pt x="5061" y="20"/>
                    <a:pt x="4690" y="74"/>
                    <a:pt x="4440" y="123"/>
                  </a:cubicBezTo>
                  <a:cubicBezTo>
                    <a:pt x="4176" y="175"/>
                    <a:pt x="3980" y="404"/>
                    <a:pt x="3966" y="675"/>
                  </a:cubicBezTo>
                  <a:cubicBezTo>
                    <a:pt x="3943" y="1140"/>
                    <a:pt x="4006" y="1900"/>
                    <a:pt x="4546" y="2577"/>
                  </a:cubicBezTo>
                  <a:cubicBezTo>
                    <a:pt x="4546" y="2577"/>
                    <a:pt x="1" y="3464"/>
                    <a:pt x="2683" y="13996"/>
                  </a:cubicBezTo>
                  <a:cubicBezTo>
                    <a:pt x="2742" y="14230"/>
                    <a:pt x="2935" y="14404"/>
                    <a:pt x="3176" y="14440"/>
                  </a:cubicBezTo>
                  <a:cubicBezTo>
                    <a:pt x="3421" y="14475"/>
                    <a:pt x="3770" y="14520"/>
                    <a:pt x="4214" y="14555"/>
                  </a:cubicBezTo>
                  <a:cubicBezTo>
                    <a:pt x="4027" y="14421"/>
                    <a:pt x="3888" y="14227"/>
                    <a:pt x="3834" y="13996"/>
                  </a:cubicBezTo>
                  <a:cubicBezTo>
                    <a:pt x="1185" y="3339"/>
                    <a:pt x="5723" y="2692"/>
                    <a:pt x="5740" y="2692"/>
                  </a:cubicBezTo>
                  <a:cubicBezTo>
                    <a:pt x="5740" y="2692"/>
                    <a:pt x="5740" y="2692"/>
                    <a:pt x="5740" y="2692"/>
                  </a:cubicBezTo>
                  <a:lnTo>
                    <a:pt x="5740" y="2692"/>
                  </a:lnTo>
                  <a:cubicBezTo>
                    <a:pt x="5249" y="2072"/>
                    <a:pt x="5162" y="1298"/>
                    <a:pt x="5183" y="737"/>
                  </a:cubicBezTo>
                  <a:cubicBezTo>
                    <a:pt x="5195" y="437"/>
                    <a:pt x="5344" y="171"/>
                    <a:pt x="55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43"/>
            <p:cNvSpPr/>
            <p:nvPr/>
          </p:nvSpPr>
          <p:spPr>
            <a:xfrm>
              <a:off x="6349457" y="2946282"/>
              <a:ext cx="109755" cy="214117"/>
            </a:xfrm>
            <a:custGeom>
              <a:rect b="b" l="l" r="r" t="t"/>
              <a:pathLst>
                <a:path extrusionOk="0" h="7503" w="3846">
                  <a:moveTo>
                    <a:pt x="1923" y="1"/>
                  </a:moveTo>
                  <a:cubicBezTo>
                    <a:pt x="1352" y="1"/>
                    <a:pt x="868" y="46"/>
                    <a:pt x="557" y="81"/>
                  </a:cubicBezTo>
                  <a:cubicBezTo>
                    <a:pt x="340" y="107"/>
                    <a:pt x="165" y="282"/>
                    <a:pt x="142" y="499"/>
                  </a:cubicBezTo>
                  <a:cubicBezTo>
                    <a:pt x="85" y="1013"/>
                    <a:pt x="0" y="2072"/>
                    <a:pt x="0" y="3751"/>
                  </a:cubicBezTo>
                  <a:cubicBezTo>
                    <a:pt x="0" y="5429"/>
                    <a:pt x="85" y="6490"/>
                    <a:pt x="142" y="7004"/>
                  </a:cubicBezTo>
                  <a:cubicBezTo>
                    <a:pt x="165" y="7221"/>
                    <a:pt x="338" y="7396"/>
                    <a:pt x="557" y="7422"/>
                  </a:cubicBezTo>
                  <a:cubicBezTo>
                    <a:pt x="868" y="7462"/>
                    <a:pt x="1352" y="7502"/>
                    <a:pt x="1923" y="7502"/>
                  </a:cubicBezTo>
                  <a:cubicBezTo>
                    <a:pt x="2496" y="7502"/>
                    <a:pt x="2980" y="7457"/>
                    <a:pt x="3289" y="7422"/>
                  </a:cubicBezTo>
                  <a:cubicBezTo>
                    <a:pt x="3506" y="7396"/>
                    <a:pt x="3680" y="7221"/>
                    <a:pt x="3704" y="7004"/>
                  </a:cubicBezTo>
                  <a:cubicBezTo>
                    <a:pt x="3760" y="6490"/>
                    <a:pt x="3845" y="5429"/>
                    <a:pt x="3845" y="3751"/>
                  </a:cubicBezTo>
                  <a:cubicBezTo>
                    <a:pt x="3845" y="2072"/>
                    <a:pt x="3760" y="1010"/>
                    <a:pt x="3704" y="499"/>
                  </a:cubicBezTo>
                  <a:cubicBezTo>
                    <a:pt x="3680" y="282"/>
                    <a:pt x="3510" y="107"/>
                    <a:pt x="3289" y="81"/>
                  </a:cubicBezTo>
                  <a:cubicBezTo>
                    <a:pt x="2980" y="43"/>
                    <a:pt x="2496" y="1"/>
                    <a:pt x="19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43"/>
            <p:cNvSpPr/>
            <p:nvPr/>
          </p:nvSpPr>
          <p:spPr>
            <a:xfrm>
              <a:off x="6548985" y="3082801"/>
              <a:ext cx="153161" cy="143743"/>
            </a:xfrm>
            <a:custGeom>
              <a:rect b="b" l="l" r="r" t="t"/>
              <a:pathLst>
                <a:path extrusionOk="0" h="5037" w="5367">
                  <a:moveTo>
                    <a:pt x="2684" y="1"/>
                  </a:moveTo>
                  <a:cubicBezTo>
                    <a:pt x="2059" y="1"/>
                    <a:pt x="1540" y="20"/>
                    <a:pt x="1132" y="50"/>
                  </a:cubicBezTo>
                  <a:cubicBezTo>
                    <a:pt x="861" y="67"/>
                    <a:pt x="639" y="90"/>
                    <a:pt x="474" y="109"/>
                  </a:cubicBezTo>
                  <a:cubicBezTo>
                    <a:pt x="248" y="135"/>
                    <a:pt x="68" y="314"/>
                    <a:pt x="45" y="543"/>
                  </a:cubicBezTo>
                  <a:cubicBezTo>
                    <a:pt x="21" y="748"/>
                    <a:pt x="0" y="1029"/>
                    <a:pt x="7" y="1341"/>
                  </a:cubicBezTo>
                  <a:cubicBezTo>
                    <a:pt x="21" y="2350"/>
                    <a:pt x="293" y="3711"/>
                    <a:pt x="1564" y="4211"/>
                  </a:cubicBezTo>
                  <a:lnTo>
                    <a:pt x="1555" y="4218"/>
                  </a:lnTo>
                  <a:cubicBezTo>
                    <a:pt x="1300" y="4525"/>
                    <a:pt x="1507" y="4990"/>
                    <a:pt x="1906" y="5016"/>
                  </a:cubicBezTo>
                  <a:cubicBezTo>
                    <a:pt x="2007" y="5020"/>
                    <a:pt x="2123" y="5028"/>
                    <a:pt x="2253" y="5030"/>
                  </a:cubicBezTo>
                  <a:cubicBezTo>
                    <a:pt x="2383" y="5032"/>
                    <a:pt x="2526" y="5037"/>
                    <a:pt x="2684" y="5037"/>
                  </a:cubicBezTo>
                  <a:cubicBezTo>
                    <a:pt x="2996" y="5037"/>
                    <a:pt x="3253" y="5025"/>
                    <a:pt x="3463" y="5013"/>
                  </a:cubicBezTo>
                  <a:cubicBezTo>
                    <a:pt x="3857" y="4990"/>
                    <a:pt x="4064" y="4523"/>
                    <a:pt x="3812" y="4216"/>
                  </a:cubicBezTo>
                  <a:lnTo>
                    <a:pt x="3805" y="4207"/>
                  </a:lnTo>
                  <a:cubicBezTo>
                    <a:pt x="5074" y="3711"/>
                    <a:pt x="5345" y="2348"/>
                    <a:pt x="5362" y="1338"/>
                  </a:cubicBezTo>
                  <a:cubicBezTo>
                    <a:pt x="5367" y="1027"/>
                    <a:pt x="5345" y="748"/>
                    <a:pt x="5322" y="546"/>
                  </a:cubicBezTo>
                  <a:cubicBezTo>
                    <a:pt x="5298" y="319"/>
                    <a:pt x="5119" y="138"/>
                    <a:pt x="4892" y="112"/>
                  </a:cubicBezTo>
                  <a:cubicBezTo>
                    <a:pt x="4477" y="62"/>
                    <a:pt x="3727" y="1"/>
                    <a:pt x="2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43"/>
            <p:cNvSpPr/>
            <p:nvPr/>
          </p:nvSpPr>
          <p:spPr>
            <a:xfrm>
              <a:off x="6548899" y="3084228"/>
              <a:ext cx="74140" cy="142117"/>
            </a:xfrm>
            <a:custGeom>
              <a:rect b="b" l="l" r="r" t="t"/>
              <a:pathLst>
                <a:path extrusionOk="0" h="4980" w="2598">
                  <a:moveTo>
                    <a:pt x="1133" y="0"/>
                  </a:moveTo>
                  <a:lnTo>
                    <a:pt x="1133" y="0"/>
                  </a:lnTo>
                  <a:cubicBezTo>
                    <a:pt x="862" y="17"/>
                    <a:pt x="640" y="40"/>
                    <a:pt x="475" y="59"/>
                  </a:cubicBezTo>
                  <a:cubicBezTo>
                    <a:pt x="248" y="85"/>
                    <a:pt x="69" y="264"/>
                    <a:pt x="45" y="493"/>
                  </a:cubicBezTo>
                  <a:cubicBezTo>
                    <a:pt x="22" y="698"/>
                    <a:pt x="1" y="979"/>
                    <a:pt x="5" y="1291"/>
                  </a:cubicBezTo>
                  <a:cubicBezTo>
                    <a:pt x="22" y="2300"/>
                    <a:pt x="293" y="3661"/>
                    <a:pt x="1562" y="4161"/>
                  </a:cubicBezTo>
                  <a:lnTo>
                    <a:pt x="1555" y="4168"/>
                  </a:lnTo>
                  <a:cubicBezTo>
                    <a:pt x="1300" y="4475"/>
                    <a:pt x="1508" y="4940"/>
                    <a:pt x="1904" y="4966"/>
                  </a:cubicBezTo>
                  <a:cubicBezTo>
                    <a:pt x="2008" y="4970"/>
                    <a:pt x="2124" y="4978"/>
                    <a:pt x="2253" y="4980"/>
                  </a:cubicBezTo>
                  <a:cubicBezTo>
                    <a:pt x="2289" y="4704"/>
                    <a:pt x="2376" y="4475"/>
                    <a:pt x="2475" y="4298"/>
                  </a:cubicBezTo>
                  <a:cubicBezTo>
                    <a:pt x="2598" y="4079"/>
                    <a:pt x="2518" y="3796"/>
                    <a:pt x="2301" y="3668"/>
                  </a:cubicBezTo>
                  <a:cubicBezTo>
                    <a:pt x="836" y="2788"/>
                    <a:pt x="1015" y="734"/>
                    <a:pt x="11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43"/>
            <p:cNvSpPr/>
            <p:nvPr/>
          </p:nvSpPr>
          <p:spPr>
            <a:xfrm>
              <a:off x="6548899" y="3082601"/>
              <a:ext cx="153246" cy="38411"/>
            </a:xfrm>
            <a:custGeom>
              <a:rect b="b" l="l" r="r" t="t"/>
              <a:pathLst>
                <a:path extrusionOk="0" h="1346" w="5370">
                  <a:moveTo>
                    <a:pt x="2683" y="1"/>
                  </a:moveTo>
                  <a:cubicBezTo>
                    <a:pt x="2058" y="1"/>
                    <a:pt x="1539" y="22"/>
                    <a:pt x="1133" y="50"/>
                  </a:cubicBezTo>
                  <a:cubicBezTo>
                    <a:pt x="862" y="69"/>
                    <a:pt x="640" y="93"/>
                    <a:pt x="475" y="109"/>
                  </a:cubicBezTo>
                  <a:cubicBezTo>
                    <a:pt x="248" y="137"/>
                    <a:pt x="69" y="317"/>
                    <a:pt x="45" y="543"/>
                  </a:cubicBezTo>
                  <a:cubicBezTo>
                    <a:pt x="22" y="751"/>
                    <a:pt x="1" y="1029"/>
                    <a:pt x="5" y="1343"/>
                  </a:cubicBezTo>
                  <a:cubicBezTo>
                    <a:pt x="27" y="1340"/>
                    <a:pt x="390" y="1277"/>
                    <a:pt x="1060" y="1230"/>
                  </a:cubicBezTo>
                  <a:cubicBezTo>
                    <a:pt x="1480" y="1201"/>
                    <a:pt x="2027" y="1178"/>
                    <a:pt x="2683" y="1178"/>
                  </a:cubicBezTo>
                  <a:cubicBezTo>
                    <a:pt x="4379" y="1178"/>
                    <a:pt x="5332" y="1340"/>
                    <a:pt x="5365" y="1345"/>
                  </a:cubicBezTo>
                  <a:cubicBezTo>
                    <a:pt x="5370" y="1034"/>
                    <a:pt x="5348" y="755"/>
                    <a:pt x="5322" y="546"/>
                  </a:cubicBezTo>
                  <a:cubicBezTo>
                    <a:pt x="5299" y="319"/>
                    <a:pt x="5120" y="140"/>
                    <a:pt x="4893" y="114"/>
                  </a:cubicBezTo>
                  <a:cubicBezTo>
                    <a:pt x="4476" y="62"/>
                    <a:pt x="3728" y="1"/>
                    <a:pt x="26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43"/>
            <p:cNvSpPr/>
            <p:nvPr/>
          </p:nvSpPr>
          <p:spPr>
            <a:xfrm>
              <a:off x="6548985" y="3084142"/>
              <a:ext cx="32333" cy="36870"/>
            </a:xfrm>
            <a:custGeom>
              <a:rect b="b" l="l" r="r" t="t"/>
              <a:pathLst>
                <a:path extrusionOk="0" h="1292" w="1133">
                  <a:moveTo>
                    <a:pt x="1132" y="1"/>
                  </a:moveTo>
                  <a:lnTo>
                    <a:pt x="1132" y="1"/>
                  </a:lnTo>
                  <a:cubicBezTo>
                    <a:pt x="861" y="17"/>
                    <a:pt x="639" y="41"/>
                    <a:pt x="474" y="60"/>
                  </a:cubicBezTo>
                  <a:cubicBezTo>
                    <a:pt x="248" y="86"/>
                    <a:pt x="68" y="265"/>
                    <a:pt x="45" y="492"/>
                  </a:cubicBezTo>
                  <a:cubicBezTo>
                    <a:pt x="21" y="699"/>
                    <a:pt x="0" y="980"/>
                    <a:pt x="7" y="1291"/>
                  </a:cubicBezTo>
                  <a:cubicBezTo>
                    <a:pt x="26" y="1289"/>
                    <a:pt x="389" y="1228"/>
                    <a:pt x="1059" y="1180"/>
                  </a:cubicBezTo>
                  <a:cubicBezTo>
                    <a:pt x="1038" y="692"/>
                    <a:pt x="1088" y="263"/>
                    <a:pt x="11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43"/>
            <p:cNvSpPr/>
            <p:nvPr/>
          </p:nvSpPr>
          <p:spPr>
            <a:xfrm>
              <a:off x="6263762" y="2802429"/>
              <a:ext cx="284918" cy="430317"/>
            </a:xfrm>
            <a:custGeom>
              <a:rect b="b" l="l" r="r" t="t"/>
              <a:pathLst>
                <a:path extrusionOk="0" h="15079" w="9984">
                  <a:moveTo>
                    <a:pt x="4926" y="442"/>
                  </a:moveTo>
                  <a:cubicBezTo>
                    <a:pt x="5692" y="442"/>
                    <a:pt x="6197" y="513"/>
                    <a:pt x="6490" y="572"/>
                  </a:cubicBezTo>
                  <a:cubicBezTo>
                    <a:pt x="6655" y="605"/>
                    <a:pt x="6777" y="749"/>
                    <a:pt x="6787" y="918"/>
                  </a:cubicBezTo>
                  <a:cubicBezTo>
                    <a:pt x="6810" y="1367"/>
                    <a:pt x="6747" y="2015"/>
                    <a:pt x="6303" y="2610"/>
                  </a:cubicBezTo>
                  <a:cubicBezTo>
                    <a:pt x="6126" y="2638"/>
                    <a:pt x="5650" y="2709"/>
                    <a:pt x="4926" y="2709"/>
                  </a:cubicBezTo>
                  <a:cubicBezTo>
                    <a:pt x="4206" y="2709"/>
                    <a:pt x="3727" y="2638"/>
                    <a:pt x="3550" y="2610"/>
                  </a:cubicBezTo>
                  <a:cubicBezTo>
                    <a:pt x="3107" y="2018"/>
                    <a:pt x="3043" y="1369"/>
                    <a:pt x="3067" y="918"/>
                  </a:cubicBezTo>
                  <a:cubicBezTo>
                    <a:pt x="3074" y="749"/>
                    <a:pt x="3199" y="607"/>
                    <a:pt x="3364" y="572"/>
                  </a:cubicBezTo>
                  <a:cubicBezTo>
                    <a:pt x="3657" y="513"/>
                    <a:pt x="4159" y="442"/>
                    <a:pt x="4926" y="442"/>
                  </a:cubicBezTo>
                  <a:close/>
                  <a:moveTo>
                    <a:pt x="4926" y="1"/>
                  </a:moveTo>
                  <a:cubicBezTo>
                    <a:pt x="4124" y="1"/>
                    <a:pt x="3586" y="76"/>
                    <a:pt x="3274" y="138"/>
                  </a:cubicBezTo>
                  <a:cubicBezTo>
                    <a:pt x="2914" y="213"/>
                    <a:pt x="2645" y="525"/>
                    <a:pt x="2623" y="897"/>
                  </a:cubicBezTo>
                  <a:cubicBezTo>
                    <a:pt x="2597" y="1374"/>
                    <a:pt x="2661" y="2048"/>
                    <a:pt x="3072" y="2695"/>
                  </a:cubicBezTo>
                  <a:cubicBezTo>
                    <a:pt x="2718" y="2846"/>
                    <a:pt x="2119" y="3192"/>
                    <a:pt x="1588" y="3969"/>
                  </a:cubicBezTo>
                  <a:cubicBezTo>
                    <a:pt x="1477" y="4144"/>
                    <a:pt x="1621" y="4316"/>
                    <a:pt x="1776" y="4316"/>
                  </a:cubicBezTo>
                  <a:cubicBezTo>
                    <a:pt x="1839" y="4316"/>
                    <a:pt x="1904" y="4287"/>
                    <a:pt x="1953" y="4219"/>
                  </a:cubicBezTo>
                  <a:cubicBezTo>
                    <a:pt x="2564" y="3329"/>
                    <a:pt x="3265" y="3084"/>
                    <a:pt x="3433" y="3037"/>
                  </a:cubicBezTo>
                  <a:cubicBezTo>
                    <a:pt x="3593" y="3065"/>
                    <a:pt x="4112" y="3152"/>
                    <a:pt x="4926" y="3152"/>
                  </a:cubicBezTo>
                  <a:cubicBezTo>
                    <a:pt x="5742" y="3152"/>
                    <a:pt x="6263" y="3065"/>
                    <a:pt x="6424" y="3037"/>
                  </a:cubicBezTo>
                  <a:cubicBezTo>
                    <a:pt x="9049" y="4112"/>
                    <a:pt x="9606" y="8026"/>
                    <a:pt x="8080" y="14173"/>
                  </a:cubicBezTo>
                  <a:cubicBezTo>
                    <a:pt x="8039" y="14322"/>
                    <a:pt x="7919" y="14430"/>
                    <a:pt x="7768" y="14454"/>
                  </a:cubicBezTo>
                  <a:cubicBezTo>
                    <a:pt x="7289" y="14525"/>
                    <a:pt x="6280" y="14643"/>
                    <a:pt x="4930" y="14643"/>
                  </a:cubicBezTo>
                  <a:cubicBezTo>
                    <a:pt x="3579" y="14643"/>
                    <a:pt x="2572" y="14525"/>
                    <a:pt x="2090" y="14454"/>
                  </a:cubicBezTo>
                  <a:cubicBezTo>
                    <a:pt x="1939" y="14433"/>
                    <a:pt x="1819" y="14322"/>
                    <a:pt x="1781" y="14173"/>
                  </a:cubicBezTo>
                  <a:cubicBezTo>
                    <a:pt x="753" y="10139"/>
                    <a:pt x="670" y="6957"/>
                    <a:pt x="1545" y="4971"/>
                  </a:cubicBezTo>
                  <a:cubicBezTo>
                    <a:pt x="1595" y="4858"/>
                    <a:pt x="1541" y="4730"/>
                    <a:pt x="1432" y="4679"/>
                  </a:cubicBezTo>
                  <a:cubicBezTo>
                    <a:pt x="1403" y="4666"/>
                    <a:pt x="1373" y="4660"/>
                    <a:pt x="1343" y="4660"/>
                  </a:cubicBezTo>
                  <a:cubicBezTo>
                    <a:pt x="1258" y="4660"/>
                    <a:pt x="1178" y="4710"/>
                    <a:pt x="1140" y="4792"/>
                  </a:cubicBezTo>
                  <a:cubicBezTo>
                    <a:pt x="0" y="7733"/>
                    <a:pt x="526" y="10762"/>
                    <a:pt x="1352" y="14279"/>
                  </a:cubicBezTo>
                  <a:cubicBezTo>
                    <a:pt x="1435" y="14602"/>
                    <a:pt x="1701" y="14841"/>
                    <a:pt x="2027" y="14888"/>
                  </a:cubicBezTo>
                  <a:cubicBezTo>
                    <a:pt x="2520" y="14959"/>
                    <a:pt x="3553" y="15079"/>
                    <a:pt x="4933" y="15079"/>
                  </a:cubicBezTo>
                  <a:cubicBezTo>
                    <a:pt x="6313" y="15079"/>
                    <a:pt x="7344" y="14959"/>
                    <a:pt x="7837" y="14888"/>
                  </a:cubicBezTo>
                  <a:cubicBezTo>
                    <a:pt x="8165" y="14841"/>
                    <a:pt x="8429" y="14602"/>
                    <a:pt x="8511" y="14279"/>
                  </a:cubicBezTo>
                  <a:cubicBezTo>
                    <a:pt x="9384" y="10526"/>
                    <a:pt x="9983" y="6979"/>
                    <a:pt x="8356" y="4108"/>
                  </a:cubicBezTo>
                  <a:cubicBezTo>
                    <a:pt x="7801" y="3235"/>
                    <a:pt x="7155" y="2855"/>
                    <a:pt x="6782" y="2695"/>
                  </a:cubicBezTo>
                  <a:cubicBezTo>
                    <a:pt x="7190" y="2048"/>
                    <a:pt x="7256" y="1374"/>
                    <a:pt x="7230" y="897"/>
                  </a:cubicBezTo>
                  <a:cubicBezTo>
                    <a:pt x="7209" y="525"/>
                    <a:pt x="6940" y="213"/>
                    <a:pt x="6577" y="138"/>
                  </a:cubicBezTo>
                  <a:cubicBezTo>
                    <a:pt x="6268" y="76"/>
                    <a:pt x="5728" y="1"/>
                    <a:pt x="49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43"/>
            <p:cNvSpPr/>
            <p:nvPr/>
          </p:nvSpPr>
          <p:spPr>
            <a:xfrm>
              <a:off x="6343265" y="2939975"/>
              <a:ext cx="123682" cy="226730"/>
            </a:xfrm>
            <a:custGeom>
              <a:rect b="b" l="l" r="r" t="t"/>
              <a:pathLst>
                <a:path extrusionOk="0" h="7945" w="4334">
                  <a:moveTo>
                    <a:pt x="2144" y="0"/>
                  </a:moveTo>
                  <a:cubicBezTo>
                    <a:pt x="1559" y="0"/>
                    <a:pt x="1064" y="45"/>
                    <a:pt x="753" y="83"/>
                  </a:cubicBezTo>
                  <a:cubicBezTo>
                    <a:pt x="427" y="123"/>
                    <a:pt x="177" y="375"/>
                    <a:pt x="144" y="696"/>
                  </a:cubicBezTo>
                  <a:cubicBezTo>
                    <a:pt x="90" y="1187"/>
                    <a:pt x="0" y="2262"/>
                    <a:pt x="0" y="3972"/>
                  </a:cubicBezTo>
                  <a:cubicBezTo>
                    <a:pt x="0" y="5680"/>
                    <a:pt x="87" y="6758"/>
                    <a:pt x="144" y="7249"/>
                  </a:cubicBezTo>
                  <a:cubicBezTo>
                    <a:pt x="179" y="7572"/>
                    <a:pt x="430" y="7825"/>
                    <a:pt x="753" y="7862"/>
                  </a:cubicBezTo>
                  <a:cubicBezTo>
                    <a:pt x="1064" y="7900"/>
                    <a:pt x="1557" y="7945"/>
                    <a:pt x="2144" y="7945"/>
                  </a:cubicBezTo>
                  <a:cubicBezTo>
                    <a:pt x="2727" y="7945"/>
                    <a:pt x="3222" y="7900"/>
                    <a:pt x="3536" y="7862"/>
                  </a:cubicBezTo>
                  <a:cubicBezTo>
                    <a:pt x="3859" y="7825"/>
                    <a:pt x="4109" y="7570"/>
                    <a:pt x="4142" y="7249"/>
                  </a:cubicBezTo>
                  <a:cubicBezTo>
                    <a:pt x="4173" y="6987"/>
                    <a:pt x="4197" y="6688"/>
                    <a:pt x="4216" y="6362"/>
                  </a:cubicBezTo>
                  <a:cubicBezTo>
                    <a:pt x="4225" y="6239"/>
                    <a:pt x="4131" y="6133"/>
                    <a:pt x="4010" y="6126"/>
                  </a:cubicBezTo>
                  <a:cubicBezTo>
                    <a:pt x="4005" y="6126"/>
                    <a:pt x="3999" y="6126"/>
                    <a:pt x="3994" y="6126"/>
                  </a:cubicBezTo>
                  <a:cubicBezTo>
                    <a:pt x="3880" y="6126"/>
                    <a:pt x="3783" y="6217"/>
                    <a:pt x="3774" y="6331"/>
                  </a:cubicBezTo>
                  <a:cubicBezTo>
                    <a:pt x="3753" y="6650"/>
                    <a:pt x="3730" y="6942"/>
                    <a:pt x="3701" y="7199"/>
                  </a:cubicBezTo>
                  <a:cubicBezTo>
                    <a:pt x="3690" y="7317"/>
                    <a:pt x="3598" y="7407"/>
                    <a:pt x="3480" y="7424"/>
                  </a:cubicBezTo>
                  <a:cubicBezTo>
                    <a:pt x="3178" y="7459"/>
                    <a:pt x="2704" y="7501"/>
                    <a:pt x="2140" y="7501"/>
                  </a:cubicBezTo>
                  <a:cubicBezTo>
                    <a:pt x="1578" y="7501"/>
                    <a:pt x="1102" y="7461"/>
                    <a:pt x="802" y="7424"/>
                  </a:cubicBezTo>
                  <a:cubicBezTo>
                    <a:pt x="684" y="7407"/>
                    <a:pt x="592" y="7317"/>
                    <a:pt x="580" y="7199"/>
                  </a:cubicBezTo>
                  <a:cubicBezTo>
                    <a:pt x="529" y="6718"/>
                    <a:pt x="439" y="5659"/>
                    <a:pt x="439" y="3972"/>
                  </a:cubicBezTo>
                  <a:cubicBezTo>
                    <a:pt x="439" y="2286"/>
                    <a:pt x="529" y="1227"/>
                    <a:pt x="580" y="748"/>
                  </a:cubicBezTo>
                  <a:cubicBezTo>
                    <a:pt x="592" y="630"/>
                    <a:pt x="684" y="538"/>
                    <a:pt x="802" y="524"/>
                  </a:cubicBezTo>
                  <a:cubicBezTo>
                    <a:pt x="1102" y="488"/>
                    <a:pt x="1578" y="444"/>
                    <a:pt x="2140" y="444"/>
                  </a:cubicBezTo>
                  <a:cubicBezTo>
                    <a:pt x="2704" y="444"/>
                    <a:pt x="3178" y="484"/>
                    <a:pt x="3480" y="524"/>
                  </a:cubicBezTo>
                  <a:cubicBezTo>
                    <a:pt x="3598" y="538"/>
                    <a:pt x="3690" y="630"/>
                    <a:pt x="3701" y="748"/>
                  </a:cubicBezTo>
                  <a:cubicBezTo>
                    <a:pt x="3789" y="1222"/>
                    <a:pt x="3890" y="4147"/>
                    <a:pt x="3815" y="5444"/>
                  </a:cubicBezTo>
                  <a:cubicBezTo>
                    <a:pt x="3815" y="5562"/>
                    <a:pt x="3909" y="5666"/>
                    <a:pt x="4032" y="5669"/>
                  </a:cubicBezTo>
                  <a:cubicBezTo>
                    <a:pt x="4033" y="5669"/>
                    <a:pt x="4035" y="5669"/>
                    <a:pt x="4036" y="5669"/>
                  </a:cubicBezTo>
                  <a:cubicBezTo>
                    <a:pt x="4154" y="5669"/>
                    <a:pt x="4256" y="5575"/>
                    <a:pt x="4260" y="5456"/>
                  </a:cubicBezTo>
                  <a:cubicBezTo>
                    <a:pt x="4334" y="4138"/>
                    <a:pt x="4234" y="1184"/>
                    <a:pt x="4142" y="696"/>
                  </a:cubicBezTo>
                  <a:cubicBezTo>
                    <a:pt x="4107" y="373"/>
                    <a:pt x="3857" y="123"/>
                    <a:pt x="3536" y="83"/>
                  </a:cubicBezTo>
                  <a:cubicBezTo>
                    <a:pt x="3222" y="45"/>
                    <a:pt x="2729" y="0"/>
                    <a:pt x="2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43"/>
            <p:cNvSpPr/>
            <p:nvPr/>
          </p:nvSpPr>
          <p:spPr>
            <a:xfrm>
              <a:off x="6378250" y="2988088"/>
              <a:ext cx="52281" cy="12699"/>
            </a:xfrm>
            <a:custGeom>
              <a:rect b="b" l="l" r="r" t="t"/>
              <a:pathLst>
                <a:path extrusionOk="0" h="445" w="1832">
                  <a:moveTo>
                    <a:pt x="293" y="1"/>
                  </a:moveTo>
                  <a:cubicBezTo>
                    <a:pt x="1" y="10"/>
                    <a:pt x="1" y="432"/>
                    <a:pt x="293" y="444"/>
                  </a:cubicBezTo>
                  <a:lnTo>
                    <a:pt x="1539" y="444"/>
                  </a:lnTo>
                  <a:cubicBezTo>
                    <a:pt x="1831" y="432"/>
                    <a:pt x="1831" y="10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43"/>
            <p:cNvSpPr/>
            <p:nvPr/>
          </p:nvSpPr>
          <p:spPr>
            <a:xfrm>
              <a:off x="6378250" y="3017509"/>
              <a:ext cx="52281" cy="12614"/>
            </a:xfrm>
            <a:custGeom>
              <a:rect b="b" l="l" r="r" t="t"/>
              <a:pathLst>
                <a:path extrusionOk="0" h="442" w="1832">
                  <a:moveTo>
                    <a:pt x="293" y="1"/>
                  </a:moveTo>
                  <a:cubicBezTo>
                    <a:pt x="1" y="8"/>
                    <a:pt x="1" y="430"/>
                    <a:pt x="293" y="442"/>
                  </a:cubicBezTo>
                  <a:lnTo>
                    <a:pt x="1539" y="442"/>
                  </a:lnTo>
                  <a:cubicBezTo>
                    <a:pt x="1831" y="432"/>
                    <a:pt x="1831" y="10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43"/>
            <p:cNvSpPr/>
            <p:nvPr/>
          </p:nvSpPr>
          <p:spPr>
            <a:xfrm>
              <a:off x="6378250" y="3046930"/>
              <a:ext cx="52281" cy="12671"/>
            </a:xfrm>
            <a:custGeom>
              <a:rect b="b" l="l" r="r" t="t"/>
              <a:pathLst>
                <a:path extrusionOk="0" h="444" w="1832">
                  <a:moveTo>
                    <a:pt x="293" y="0"/>
                  </a:moveTo>
                  <a:cubicBezTo>
                    <a:pt x="1" y="10"/>
                    <a:pt x="1" y="432"/>
                    <a:pt x="293" y="444"/>
                  </a:cubicBezTo>
                  <a:lnTo>
                    <a:pt x="1539" y="444"/>
                  </a:lnTo>
                  <a:cubicBezTo>
                    <a:pt x="1831" y="434"/>
                    <a:pt x="1831" y="12"/>
                    <a:pt x="1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43"/>
            <p:cNvSpPr/>
            <p:nvPr/>
          </p:nvSpPr>
          <p:spPr>
            <a:xfrm>
              <a:off x="6378250" y="3076409"/>
              <a:ext cx="52281" cy="12614"/>
            </a:xfrm>
            <a:custGeom>
              <a:rect b="b" l="l" r="r" t="t"/>
              <a:pathLst>
                <a:path extrusionOk="0" h="442" w="1832">
                  <a:moveTo>
                    <a:pt x="293" y="1"/>
                  </a:moveTo>
                  <a:cubicBezTo>
                    <a:pt x="1" y="8"/>
                    <a:pt x="1" y="430"/>
                    <a:pt x="293" y="442"/>
                  </a:cubicBezTo>
                  <a:lnTo>
                    <a:pt x="1539" y="442"/>
                  </a:lnTo>
                  <a:cubicBezTo>
                    <a:pt x="1831" y="430"/>
                    <a:pt x="1831" y="8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43"/>
            <p:cNvSpPr/>
            <p:nvPr/>
          </p:nvSpPr>
          <p:spPr>
            <a:xfrm>
              <a:off x="6378250" y="3105773"/>
              <a:ext cx="52281" cy="12614"/>
            </a:xfrm>
            <a:custGeom>
              <a:rect b="b" l="l" r="r" t="t"/>
              <a:pathLst>
                <a:path extrusionOk="0" h="442" w="1832">
                  <a:moveTo>
                    <a:pt x="293" y="0"/>
                  </a:moveTo>
                  <a:cubicBezTo>
                    <a:pt x="1" y="10"/>
                    <a:pt x="1" y="429"/>
                    <a:pt x="293" y="441"/>
                  </a:cubicBezTo>
                  <a:lnTo>
                    <a:pt x="1539" y="441"/>
                  </a:lnTo>
                  <a:cubicBezTo>
                    <a:pt x="1831" y="434"/>
                    <a:pt x="1831" y="12"/>
                    <a:pt x="1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43"/>
            <p:cNvSpPr/>
            <p:nvPr/>
          </p:nvSpPr>
          <p:spPr>
            <a:xfrm>
              <a:off x="6539825" y="3076352"/>
              <a:ext cx="171425" cy="156528"/>
            </a:xfrm>
            <a:custGeom>
              <a:rect b="b" l="l" r="r" t="t"/>
              <a:pathLst>
                <a:path extrusionOk="0" h="5485" w="6007">
                  <a:moveTo>
                    <a:pt x="3001" y="1618"/>
                  </a:moveTo>
                  <a:cubicBezTo>
                    <a:pt x="4251" y="1618"/>
                    <a:pt x="5098" y="1706"/>
                    <a:pt x="5454" y="1753"/>
                  </a:cubicBezTo>
                  <a:cubicBezTo>
                    <a:pt x="5412" y="2675"/>
                    <a:pt x="5121" y="3808"/>
                    <a:pt x="4046" y="4227"/>
                  </a:cubicBezTo>
                  <a:cubicBezTo>
                    <a:pt x="3907" y="4277"/>
                    <a:pt x="3859" y="4463"/>
                    <a:pt x="3956" y="4574"/>
                  </a:cubicBezTo>
                  <a:lnTo>
                    <a:pt x="3963" y="4584"/>
                  </a:lnTo>
                  <a:cubicBezTo>
                    <a:pt x="4027" y="4664"/>
                    <a:pt x="4039" y="4763"/>
                    <a:pt x="4001" y="4857"/>
                  </a:cubicBezTo>
                  <a:cubicBezTo>
                    <a:pt x="3961" y="4952"/>
                    <a:pt x="3871" y="5015"/>
                    <a:pt x="3767" y="5020"/>
                  </a:cubicBezTo>
                  <a:cubicBezTo>
                    <a:pt x="3541" y="5035"/>
                    <a:pt x="3273" y="5043"/>
                    <a:pt x="3004" y="5043"/>
                  </a:cubicBezTo>
                  <a:cubicBezTo>
                    <a:pt x="2736" y="5043"/>
                    <a:pt x="2468" y="5035"/>
                    <a:pt x="2241" y="5020"/>
                  </a:cubicBezTo>
                  <a:cubicBezTo>
                    <a:pt x="2137" y="5015"/>
                    <a:pt x="2050" y="4952"/>
                    <a:pt x="2008" y="4857"/>
                  </a:cubicBezTo>
                  <a:cubicBezTo>
                    <a:pt x="1968" y="4763"/>
                    <a:pt x="1982" y="4664"/>
                    <a:pt x="2043" y="4584"/>
                  </a:cubicBezTo>
                  <a:lnTo>
                    <a:pt x="2050" y="4574"/>
                  </a:lnTo>
                  <a:cubicBezTo>
                    <a:pt x="2147" y="4466"/>
                    <a:pt x="2097" y="4277"/>
                    <a:pt x="1960" y="4227"/>
                  </a:cubicBezTo>
                  <a:cubicBezTo>
                    <a:pt x="885" y="3805"/>
                    <a:pt x="595" y="2675"/>
                    <a:pt x="547" y="1753"/>
                  </a:cubicBezTo>
                  <a:cubicBezTo>
                    <a:pt x="901" y="1706"/>
                    <a:pt x="1748" y="1618"/>
                    <a:pt x="3001" y="1618"/>
                  </a:cubicBezTo>
                  <a:close/>
                  <a:moveTo>
                    <a:pt x="3139" y="0"/>
                  </a:moveTo>
                  <a:cubicBezTo>
                    <a:pt x="2244" y="0"/>
                    <a:pt x="1165" y="57"/>
                    <a:pt x="767" y="113"/>
                  </a:cubicBezTo>
                  <a:cubicBezTo>
                    <a:pt x="432" y="151"/>
                    <a:pt x="177" y="408"/>
                    <a:pt x="142" y="741"/>
                  </a:cubicBezTo>
                  <a:cubicBezTo>
                    <a:pt x="43" y="1637"/>
                    <a:pt x="0" y="3741"/>
                    <a:pt x="1574" y="4539"/>
                  </a:cubicBezTo>
                  <a:cubicBezTo>
                    <a:pt x="1432" y="4963"/>
                    <a:pt x="1758" y="5442"/>
                    <a:pt x="2211" y="5463"/>
                  </a:cubicBezTo>
                  <a:cubicBezTo>
                    <a:pt x="2446" y="5478"/>
                    <a:pt x="2724" y="5485"/>
                    <a:pt x="3002" y="5485"/>
                  </a:cubicBezTo>
                  <a:cubicBezTo>
                    <a:pt x="3280" y="5485"/>
                    <a:pt x="3557" y="5478"/>
                    <a:pt x="3793" y="5463"/>
                  </a:cubicBezTo>
                  <a:cubicBezTo>
                    <a:pt x="4062" y="5445"/>
                    <a:pt x="4296" y="5282"/>
                    <a:pt x="4404" y="5034"/>
                  </a:cubicBezTo>
                  <a:cubicBezTo>
                    <a:pt x="4475" y="4876"/>
                    <a:pt x="4482" y="4699"/>
                    <a:pt x="4430" y="4539"/>
                  </a:cubicBezTo>
                  <a:cubicBezTo>
                    <a:pt x="6006" y="3741"/>
                    <a:pt x="5961" y="1637"/>
                    <a:pt x="5864" y="741"/>
                  </a:cubicBezTo>
                  <a:cubicBezTo>
                    <a:pt x="5829" y="408"/>
                    <a:pt x="5570" y="151"/>
                    <a:pt x="5239" y="113"/>
                  </a:cubicBezTo>
                  <a:cubicBezTo>
                    <a:pt x="5105" y="99"/>
                    <a:pt x="4956" y="85"/>
                    <a:pt x="4803" y="71"/>
                  </a:cubicBezTo>
                  <a:cubicBezTo>
                    <a:pt x="4798" y="71"/>
                    <a:pt x="4794" y="71"/>
                    <a:pt x="4789" y="71"/>
                  </a:cubicBezTo>
                  <a:cubicBezTo>
                    <a:pt x="4675" y="71"/>
                    <a:pt x="4576" y="156"/>
                    <a:pt x="4565" y="274"/>
                  </a:cubicBezTo>
                  <a:cubicBezTo>
                    <a:pt x="4555" y="394"/>
                    <a:pt x="4643" y="500"/>
                    <a:pt x="4765" y="512"/>
                  </a:cubicBezTo>
                  <a:cubicBezTo>
                    <a:pt x="4911" y="524"/>
                    <a:pt x="5055" y="538"/>
                    <a:pt x="5190" y="552"/>
                  </a:cubicBezTo>
                  <a:cubicBezTo>
                    <a:pt x="5313" y="569"/>
                    <a:pt x="5414" y="668"/>
                    <a:pt x="5426" y="788"/>
                  </a:cubicBezTo>
                  <a:cubicBezTo>
                    <a:pt x="5440" y="934"/>
                    <a:pt x="5454" y="1111"/>
                    <a:pt x="5461" y="1307"/>
                  </a:cubicBezTo>
                  <a:cubicBezTo>
                    <a:pt x="5065" y="1258"/>
                    <a:pt x="4227" y="1175"/>
                    <a:pt x="3003" y="1175"/>
                  </a:cubicBezTo>
                  <a:cubicBezTo>
                    <a:pt x="1781" y="1175"/>
                    <a:pt x="944" y="1258"/>
                    <a:pt x="547" y="1307"/>
                  </a:cubicBezTo>
                  <a:cubicBezTo>
                    <a:pt x="555" y="1107"/>
                    <a:pt x="569" y="930"/>
                    <a:pt x="583" y="788"/>
                  </a:cubicBezTo>
                  <a:cubicBezTo>
                    <a:pt x="597" y="665"/>
                    <a:pt x="696" y="564"/>
                    <a:pt x="819" y="552"/>
                  </a:cubicBezTo>
                  <a:cubicBezTo>
                    <a:pt x="1199" y="496"/>
                    <a:pt x="2242" y="443"/>
                    <a:pt x="3112" y="443"/>
                  </a:cubicBezTo>
                  <a:cubicBezTo>
                    <a:pt x="3343" y="443"/>
                    <a:pt x="3562" y="447"/>
                    <a:pt x="3753" y="456"/>
                  </a:cubicBezTo>
                  <a:cubicBezTo>
                    <a:pt x="3755" y="456"/>
                    <a:pt x="3756" y="456"/>
                    <a:pt x="3758" y="456"/>
                  </a:cubicBezTo>
                  <a:cubicBezTo>
                    <a:pt x="3876" y="456"/>
                    <a:pt x="3977" y="362"/>
                    <a:pt x="3980" y="241"/>
                  </a:cubicBezTo>
                  <a:cubicBezTo>
                    <a:pt x="3982" y="118"/>
                    <a:pt x="3888" y="17"/>
                    <a:pt x="3765" y="12"/>
                  </a:cubicBezTo>
                  <a:cubicBezTo>
                    <a:pt x="3577" y="4"/>
                    <a:pt x="3364" y="0"/>
                    <a:pt x="3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43"/>
            <p:cNvSpPr/>
            <p:nvPr/>
          </p:nvSpPr>
          <p:spPr>
            <a:xfrm>
              <a:off x="6563053" y="2977615"/>
              <a:ext cx="108072" cy="86126"/>
            </a:xfrm>
            <a:custGeom>
              <a:rect b="b" l="l" r="r" t="t"/>
              <a:pathLst>
                <a:path extrusionOk="0" h="3018" w="3787">
                  <a:moveTo>
                    <a:pt x="3541" y="1"/>
                  </a:moveTo>
                  <a:cubicBezTo>
                    <a:pt x="3441" y="1"/>
                    <a:pt x="3351" y="73"/>
                    <a:pt x="3328" y="174"/>
                  </a:cubicBezTo>
                  <a:cubicBezTo>
                    <a:pt x="3132" y="1074"/>
                    <a:pt x="2728" y="1168"/>
                    <a:pt x="2168" y="1168"/>
                  </a:cubicBezTo>
                  <a:cubicBezTo>
                    <a:pt x="2097" y="1168"/>
                    <a:pt x="2023" y="1167"/>
                    <a:pt x="1946" y="1165"/>
                  </a:cubicBezTo>
                  <a:cubicBezTo>
                    <a:pt x="1872" y="1163"/>
                    <a:pt x="1796" y="1162"/>
                    <a:pt x="1720" y="1162"/>
                  </a:cubicBezTo>
                  <a:cubicBezTo>
                    <a:pt x="1039" y="1162"/>
                    <a:pt x="280" y="1295"/>
                    <a:pt x="24" y="2760"/>
                  </a:cubicBezTo>
                  <a:cubicBezTo>
                    <a:pt x="0" y="2878"/>
                    <a:pt x="80" y="2993"/>
                    <a:pt x="201" y="3014"/>
                  </a:cubicBezTo>
                  <a:cubicBezTo>
                    <a:pt x="212" y="3016"/>
                    <a:pt x="224" y="3017"/>
                    <a:pt x="236" y="3017"/>
                  </a:cubicBezTo>
                  <a:cubicBezTo>
                    <a:pt x="341" y="3017"/>
                    <a:pt x="439" y="2943"/>
                    <a:pt x="458" y="2833"/>
                  </a:cubicBezTo>
                  <a:cubicBezTo>
                    <a:pt x="651" y="1717"/>
                    <a:pt x="1110" y="1603"/>
                    <a:pt x="1706" y="1603"/>
                  </a:cubicBezTo>
                  <a:cubicBezTo>
                    <a:pt x="1780" y="1603"/>
                    <a:pt x="1856" y="1604"/>
                    <a:pt x="1934" y="1606"/>
                  </a:cubicBezTo>
                  <a:cubicBezTo>
                    <a:pt x="2008" y="1608"/>
                    <a:pt x="2084" y="1610"/>
                    <a:pt x="2161" y="1610"/>
                  </a:cubicBezTo>
                  <a:cubicBezTo>
                    <a:pt x="2790" y="1610"/>
                    <a:pt x="3491" y="1490"/>
                    <a:pt x="3760" y="269"/>
                  </a:cubicBezTo>
                  <a:cubicBezTo>
                    <a:pt x="3786" y="151"/>
                    <a:pt x="3708" y="33"/>
                    <a:pt x="3590" y="7"/>
                  </a:cubicBezTo>
                  <a:cubicBezTo>
                    <a:pt x="3574" y="3"/>
                    <a:pt x="3557" y="1"/>
                    <a:pt x="3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43"/>
            <p:cNvSpPr/>
            <p:nvPr/>
          </p:nvSpPr>
          <p:spPr>
            <a:xfrm>
              <a:off x="6602548" y="3026812"/>
              <a:ext cx="92462" cy="33731"/>
            </a:xfrm>
            <a:custGeom>
              <a:rect b="b" l="l" r="r" t="t"/>
              <a:pathLst>
                <a:path extrusionOk="0" h="1182" w="3240">
                  <a:moveTo>
                    <a:pt x="2989" y="1"/>
                  </a:moveTo>
                  <a:cubicBezTo>
                    <a:pt x="2920" y="1"/>
                    <a:pt x="2853" y="32"/>
                    <a:pt x="2808" y="92"/>
                  </a:cubicBezTo>
                  <a:cubicBezTo>
                    <a:pt x="2518" y="498"/>
                    <a:pt x="2277" y="610"/>
                    <a:pt x="2020" y="610"/>
                  </a:cubicBezTo>
                  <a:cubicBezTo>
                    <a:pt x="1880" y="610"/>
                    <a:pt x="1735" y="577"/>
                    <a:pt x="1574" y="540"/>
                  </a:cubicBezTo>
                  <a:cubicBezTo>
                    <a:pt x="1398" y="500"/>
                    <a:pt x="1204" y="456"/>
                    <a:pt x="995" y="456"/>
                  </a:cubicBezTo>
                  <a:cubicBezTo>
                    <a:pt x="724" y="456"/>
                    <a:pt x="427" y="531"/>
                    <a:pt x="112" y="790"/>
                  </a:cubicBezTo>
                  <a:cubicBezTo>
                    <a:pt x="17" y="868"/>
                    <a:pt x="1" y="1007"/>
                    <a:pt x="79" y="1099"/>
                  </a:cubicBezTo>
                  <a:cubicBezTo>
                    <a:pt x="122" y="1153"/>
                    <a:pt x="186" y="1182"/>
                    <a:pt x="251" y="1182"/>
                  </a:cubicBezTo>
                  <a:cubicBezTo>
                    <a:pt x="300" y="1182"/>
                    <a:pt x="348" y="1166"/>
                    <a:pt x="388" y="1132"/>
                  </a:cubicBezTo>
                  <a:cubicBezTo>
                    <a:pt x="606" y="956"/>
                    <a:pt x="815" y="901"/>
                    <a:pt x="1021" y="901"/>
                  </a:cubicBezTo>
                  <a:cubicBezTo>
                    <a:pt x="1362" y="901"/>
                    <a:pt x="1694" y="1052"/>
                    <a:pt x="2049" y="1052"/>
                  </a:cubicBezTo>
                  <a:cubicBezTo>
                    <a:pt x="2393" y="1052"/>
                    <a:pt x="2757" y="910"/>
                    <a:pt x="3169" y="352"/>
                  </a:cubicBezTo>
                  <a:cubicBezTo>
                    <a:pt x="3240" y="250"/>
                    <a:pt x="3218" y="116"/>
                    <a:pt x="3119" y="43"/>
                  </a:cubicBezTo>
                  <a:cubicBezTo>
                    <a:pt x="3079" y="14"/>
                    <a:pt x="3034" y="1"/>
                    <a:pt x="2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47" name="Shape 9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8" name="Google Shape;9848;p44"/>
          <p:cNvSpPr txBox="1"/>
          <p:nvPr>
            <p:ph type="title"/>
          </p:nvPr>
        </p:nvSpPr>
        <p:spPr>
          <a:xfrm>
            <a:off x="1749188" y="1133700"/>
            <a:ext cx="5645700" cy="287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</a:t>
            </a:r>
            <a:r>
              <a:rPr lang="en">
                <a:solidFill>
                  <a:schemeClr val="lt1"/>
                </a:solidFill>
              </a:rPr>
              <a:t>YOU!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849" name="Google Shape;9849;p44"/>
          <p:cNvGrpSpPr/>
          <p:nvPr/>
        </p:nvGrpSpPr>
        <p:grpSpPr>
          <a:xfrm>
            <a:off x="2235417" y="4240536"/>
            <a:ext cx="150259" cy="142822"/>
            <a:chOff x="7988550" y="3122299"/>
            <a:chExt cx="266700" cy="253500"/>
          </a:xfrm>
        </p:grpSpPr>
        <p:sp>
          <p:nvSpPr>
            <p:cNvPr id="9850" name="Google Shape;9850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2" name="Google Shape;9852;p44"/>
          <p:cNvGrpSpPr/>
          <p:nvPr/>
        </p:nvGrpSpPr>
        <p:grpSpPr>
          <a:xfrm>
            <a:off x="3337967" y="762236"/>
            <a:ext cx="150259" cy="142822"/>
            <a:chOff x="7988550" y="3122299"/>
            <a:chExt cx="266700" cy="253500"/>
          </a:xfrm>
        </p:grpSpPr>
        <p:sp>
          <p:nvSpPr>
            <p:cNvPr id="9853" name="Google Shape;9853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5" name="Google Shape;9855;p44"/>
          <p:cNvGrpSpPr/>
          <p:nvPr/>
        </p:nvGrpSpPr>
        <p:grpSpPr>
          <a:xfrm>
            <a:off x="3968092" y="285011"/>
            <a:ext cx="150259" cy="142822"/>
            <a:chOff x="7988550" y="3122299"/>
            <a:chExt cx="266700" cy="253500"/>
          </a:xfrm>
        </p:grpSpPr>
        <p:sp>
          <p:nvSpPr>
            <p:cNvPr id="9856" name="Google Shape;9856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8" name="Google Shape;9858;p44"/>
          <p:cNvGrpSpPr/>
          <p:nvPr/>
        </p:nvGrpSpPr>
        <p:grpSpPr>
          <a:xfrm>
            <a:off x="5415642" y="723061"/>
            <a:ext cx="150259" cy="142822"/>
            <a:chOff x="7988550" y="3122299"/>
            <a:chExt cx="266700" cy="253500"/>
          </a:xfrm>
        </p:grpSpPr>
        <p:sp>
          <p:nvSpPr>
            <p:cNvPr id="9859" name="Google Shape;9859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1" name="Google Shape;9861;p44"/>
          <p:cNvGrpSpPr/>
          <p:nvPr/>
        </p:nvGrpSpPr>
        <p:grpSpPr>
          <a:xfrm>
            <a:off x="7845217" y="1585711"/>
            <a:ext cx="150259" cy="142822"/>
            <a:chOff x="7988550" y="3122299"/>
            <a:chExt cx="266700" cy="253500"/>
          </a:xfrm>
        </p:grpSpPr>
        <p:sp>
          <p:nvSpPr>
            <p:cNvPr id="9862" name="Google Shape;9862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4" name="Google Shape;9864;p44"/>
          <p:cNvGrpSpPr/>
          <p:nvPr/>
        </p:nvGrpSpPr>
        <p:grpSpPr>
          <a:xfrm>
            <a:off x="8188692" y="2232661"/>
            <a:ext cx="150259" cy="142822"/>
            <a:chOff x="7988550" y="3122299"/>
            <a:chExt cx="266700" cy="253500"/>
          </a:xfrm>
        </p:grpSpPr>
        <p:sp>
          <p:nvSpPr>
            <p:cNvPr id="9865" name="Google Shape;9865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7" name="Google Shape;9867;p44"/>
          <p:cNvGrpSpPr/>
          <p:nvPr/>
        </p:nvGrpSpPr>
        <p:grpSpPr>
          <a:xfrm>
            <a:off x="7964242" y="2861861"/>
            <a:ext cx="150259" cy="142822"/>
            <a:chOff x="7988550" y="3122299"/>
            <a:chExt cx="266700" cy="253500"/>
          </a:xfrm>
        </p:grpSpPr>
        <p:sp>
          <p:nvSpPr>
            <p:cNvPr id="9868" name="Google Shape;9868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0" name="Google Shape;9870;p44"/>
          <p:cNvGrpSpPr/>
          <p:nvPr/>
        </p:nvGrpSpPr>
        <p:grpSpPr>
          <a:xfrm>
            <a:off x="5382992" y="4460686"/>
            <a:ext cx="150259" cy="142822"/>
            <a:chOff x="7988550" y="3122299"/>
            <a:chExt cx="266700" cy="253500"/>
          </a:xfrm>
        </p:grpSpPr>
        <p:sp>
          <p:nvSpPr>
            <p:cNvPr id="9871" name="Google Shape;9871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3" name="Google Shape;9873;p44"/>
          <p:cNvGrpSpPr/>
          <p:nvPr/>
        </p:nvGrpSpPr>
        <p:grpSpPr>
          <a:xfrm>
            <a:off x="6618217" y="4603511"/>
            <a:ext cx="150259" cy="142822"/>
            <a:chOff x="7988550" y="3122299"/>
            <a:chExt cx="266700" cy="253500"/>
          </a:xfrm>
        </p:grpSpPr>
        <p:sp>
          <p:nvSpPr>
            <p:cNvPr id="9874" name="Google Shape;9874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6" name="Google Shape;9876;p44"/>
          <p:cNvGrpSpPr/>
          <p:nvPr/>
        </p:nvGrpSpPr>
        <p:grpSpPr>
          <a:xfrm>
            <a:off x="6181417" y="4269211"/>
            <a:ext cx="150259" cy="142822"/>
            <a:chOff x="7988550" y="3122299"/>
            <a:chExt cx="266700" cy="253500"/>
          </a:xfrm>
        </p:grpSpPr>
        <p:sp>
          <p:nvSpPr>
            <p:cNvPr id="9877" name="Google Shape;9877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9" name="Google Shape;9879;p44"/>
          <p:cNvGrpSpPr/>
          <p:nvPr/>
        </p:nvGrpSpPr>
        <p:grpSpPr>
          <a:xfrm>
            <a:off x="1020467" y="1647036"/>
            <a:ext cx="150259" cy="142822"/>
            <a:chOff x="7988550" y="3122299"/>
            <a:chExt cx="266700" cy="253500"/>
          </a:xfrm>
        </p:grpSpPr>
        <p:sp>
          <p:nvSpPr>
            <p:cNvPr id="9880" name="Google Shape;9880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2" name="Google Shape;9882;p44"/>
          <p:cNvGrpSpPr/>
          <p:nvPr/>
        </p:nvGrpSpPr>
        <p:grpSpPr>
          <a:xfrm>
            <a:off x="1225942" y="2089836"/>
            <a:ext cx="150259" cy="142822"/>
            <a:chOff x="7988550" y="3122299"/>
            <a:chExt cx="266700" cy="253500"/>
          </a:xfrm>
        </p:grpSpPr>
        <p:sp>
          <p:nvSpPr>
            <p:cNvPr id="9883" name="Google Shape;9883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5" name="Google Shape;9885;p44"/>
          <p:cNvGrpSpPr/>
          <p:nvPr/>
        </p:nvGrpSpPr>
        <p:grpSpPr>
          <a:xfrm>
            <a:off x="953692" y="2500349"/>
            <a:ext cx="150259" cy="142822"/>
            <a:chOff x="7988550" y="3122299"/>
            <a:chExt cx="266700" cy="253500"/>
          </a:xfrm>
        </p:grpSpPr>
        <p:sp>
          <p:nvSpPr>
            <p:cNvPr id="9886" name="Google Shape;9886;p4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4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8" name="Google Shape;9888;p44"/>
          <p:cNvGrpSpPr/>
          <p:nvPr/>
        </p:nvGrpSpPr>
        <p:grpSpPr>
          <a:xfrm>
            <a:off x="6889885" y="3340443"/>
            <a:ext cx="1534111" cy="1208214"/>
            <a:chOff x="2445160" y="1785168"/>
            <a:chExt cx="1534111" cy="1208214"/>
          </a:xfrm>
        </p:grpSpPr>
        <p:sp>
          <p:nvSpPr>
            <p:cNvPr id="9889" name="Google Shape;9889;p44"/>
            <p:cNvSpPr/>
            <p:nvPr/>
          </p:nvSpPr>
          <p:spPr>
            <a:xfrm>
              <a:off x="2445160" y="1785168"/>
              <a:ext cx="1534111" cy="1208214"/>
            </a:xfrm>
            <a:custGeom>
              <a:rect b="b" l="l" r="r" t="t"/>
              <a:pathLst>
                <a:path extrusionOk="0" h="35041" w="44496">
                  <a:moveTo>
                    <a:pt x="21497" y="0"/>
                  </a:moveTo>
                  <a:cubicBezTo>
                    <a:pt x="21038" y="0"/>
                    <a:pt x="20620" y="78"/>
                    <a:pt x="20222" y="238"/>
                  </a:cubicBezTo>
                  <a:cubicBezTo>
                    <a:pt x="19808" y="404"/>
                    <a:pt x="19438" y="614"/>
                    <a:pt x="19080" y="817"/>
                  </a:cubicBezTo>
                  <a:cubicBezTo>
                    <a:pt x="18986" y="870"/>
                    <a:pt x="18891" y="924"/>
                    <a:pt x="18798" y="976"/>
                  </a:cubicBezTo>
                  <a:cubicBezTo>
                    <a:pt x="18326" y="1236"/>
                    <a:pt x="17858" y="1498"/>
                    <a:pt x="17392" y="1759"/>
                  </a:cubicBezTo>
                  <a:cubicBezTo>
                    <a:pt x="16468" y="2274"/>
                    <a:pt x="15546" y="2793"/>
                    <a:pt x="14630" y="3315"/>
                  </a:cubicBezTo>
                  <a:cubicBezTo>
                    <a:pt x="12830" y="4341"/>
                    <a:pt x="11067" y="5384"/>
                    <a:pt x="9119" y="6544"/>
                  </a:cubicBezTo>
                  <a:cubicBezTo>
                    <a:pt x="9058" y="6579"/>
                    <a:pt x="9000" y="6615"/>
                    <a:pt x="8941" y="6650"/>
                  </a:cubicBezTo>
                  <a:lnTo>
                    <a:pt x="8467" y="6903"/>
                  </a:lnTo>
                  <a:cubicBezTo>
                    <a:pt x="7972" y="7167"/>
                    <a:pt x="7457" y="7439"/>
                    <a:pt x="6957" y="7721"/>
                  </a:cubicBezTo>
                  <a:cubicBezTo>
                    <a:pt x="6005" y="8258"/>
                    <a:pt x="5050" y="8818"/>
                    <a:pt x="4114" y="9367"/>
                  </a:cubicBezTo>
                  <a:cubicBezTo>
                    <a:pt x="3191" y="9909"/>
                    <a:pt x="2268" y="10451"/>
                    <a:pt x="1336" y="11005"/>
                  </a:cubicBezTo>
                  <a:cubicBezTo>
                    <a:pt x="938" y="11240"/>
                    <a:pt x="336" y="11594"/>
                    <a:pt x="138" y="12352"/>
                  </a:cubicBezTo>
                  <a:cubicBezTo>
                    <a:pt x="0" y="12882"/>
                    <a:pt x="84" y="13407"/>
                    <a:pt x="151" y="13828"/>
                  </a:cubicBezTo>
                  <a:cubicBezTo>
                    <a:pt x="161" y="13923"/>
                    <a:pt x="174" y="14014"/>
                    <a:pt x="187" y="14098"/>
                  </a:cubicBezTo>
                  <a:cubicBezTo>
                    <a:pt x="273" y="14800"/>
                    <a:pt x="364" y="15503"/>
                    <a:pt x="453" y="16204"/>
                  </a:cubicBezTo>
                  <a:cubicBezTo>
                    <a:pt x="636" y="17629"/>
                    <a:pt x="824" y="19102"/>
                    <a:pt x="984" y="20552"/>
                  </a:cubicBezTo>
                  <a:cubicBezTo>
                    <a:pt x="1020" y="20880"/>
                    <a:pt x="1051" y="21210"/>
                    <a:pt x="1082" y="21540"/>
                  </a:cubicBezTo>
                  <a:cubicBezTo>
                    <a:pt x="1150" y="22250"/>
                    <a:pt x="1219" y="22984"/>
                    <a:pt x="1340" y="23712"/>
                  </a:cubicBezTo>
                  <a:cubicBezTo>
                    <a:pt x="1449" y="24368"/>
                    <a:pt x="1702" y="24905"/>
                    <a:pt x="2089" y="25313"/>
                  </a:cubicBezTo>
                  <a:cubicBezTo>
                    <a:pt x="2434" y="25676"/>
                    <a:pt x="2844" y="25915"/>
                    <a:pt x="3204" y="26124"/>
                  </a:cubicBezTo>
                  <a:lnTo>
                    <a:pt x="3345" y="26206"/>
                  </a:lnTo>
                  <a:cubicBezTo>
                    <a:pt x="7041" y="28383"/>
                    <a:pt x="10827" y="30485"/>
                    <a:pt x="14603" y="32456"/>
                  </a:cubicBezTo>
                  <a:cubicBezTo>
                    <a:pt x="15507" y="32926"/>
                    <a:pt x="16468" y="33422"/>
                    <a:pt x="17445" y="33865"/>
                  </a:cubicBezTo>
                  <a:cubicBezTo>
                    <a:pt x="17852" y="34047"/>
                    <a:pt x="18335" y="34261"/>
                    <a:pt x="18832" y="34454"/>
                  </a:cubicBezTo>
                  <a:lnTo>
                    <a:pt x="18985" y="34516"/>
                  </a:lnTo>
                  <a:cubicBezTo>
                    <a:pt x="19423" y="34691"/>
                    <a:pt x="19920" y="34892"/>
                    <a:pt x="20449" y="34986"/>
                  </a:cubicBezTo>
                  <a:cubicBezTo>
                    <a:pt x="20652" y="35022"/>
                    <a:pt x="20855" y="35041"/>
                    <a:pt x="21050" y="35041"/>
                  </a:cubicBezTo>
                  <a:cubicBezTo>
                    <a:pt x="21472" y="35041"/>
                    <a:pt x="21885" y="34955"/>
                    <a:pt x="22274" y="34788"/>
                  </a:cubicBezTo>
                  <a:cubicBezTo>
                    <a:pt x="22670" y="34620"/>
                    <a:pt x="23016" y="34406"/>
                    <a:pt x="23351" y="34197"/>
                  </a:cubicBezTo>
                  <a:cubicBezTo>
                    <a:pt x="23448" y="34137"/>
                    <a:pt x="23542" y="34079"/>
                    <a:pt x="23637" y="34021"/>
                  </a:cubicBezTo>
                  <a:cubicBezTo>
                    <a:pt x="24518" y="33495"/>
                    <a:pt x="25402" y="32956"/>
                    <a:pt x="26263" y="32423"/>
                  </a:cubicBezTo>
                  <a:cubicBezTo>
                    <a:pt x="29731" y="30276"/>
                    <a:pt x="33212" y="27939"/>
                    <a:pt x="36608" y="25475"/>
                  </a:cubicBezTo>
                  <a:cubicBezTo>
                    <a:pt x="37427" y="24882"/>
                    <a:pt x="38274" y="24255"/>
                    <a:pt x="39123" y="23613"/>
                  </a:cubicBezTo>
                  <a:cubicBezTo>
                    <a:pt x="39306" y="23476"/>
                    <a:pt x="39491" y="23338"/>
                    <a:pt x="39675" y="23201"/>
                  </a:cubicBezTo>
                  <a:cubicBezTo>
                    <a:pt x="40281" y="22752"/>
                    <a:pt x="40905" y="22285"/>
                    <a:pt x="41494" y="21780"/>
                  </a:cubicBezTo>
                  <a:cubicBezTo>
                    <a:pt x="41991" y="21355"/>
                    <a:pt x="42336" y="20917"/>
                    <a:pt x="42554" y="20438"/>
                  </a:cubicBezTo>
                  <a:cubicBezTo>
                    <a:pt x="42801" y="19892"/>
                    <a:pt x="42884" y="19329"/>
                    <a:pt x="42959" y="18833"/>
                  </a:cubicBezTo>
                  <a:lnTo>
                    <a:pt x="43452" y="15564"/>
                  </a:lnTo>
                  <a:cubicBezTo>
                    <a:pt x="43611" y="14502"/>
                    <a:pt x="43771" y="13440"/>
                    <a:pt x="43933" y="12377"/>
                  </a:cubicBezTo>
                  <a:cubicBezTo>
                    <a:pt x="43986" y="12021"/>
                    <a:pt x="44045" y="11663"/>
                    <a:pt x="44106" y="11305"/>
                  </a:cubicBezTo>
                  <a:cubicBezTo>
                    <a:pt x="44221" y="10616"/>
                    <a:pt x="44340" y="9901"/>
                    <a:pt x="44414" y="9184"/>
                  </a:cubicBezTo>
                  <a:cubicBezTo>
                    <a:pt x="44495" y="8397"/>
                    <a:pt x="44127" y="7731"/>
                    <a:pt x="43430" y="7399"/>
                  </a:cubicBezTo>
                  <a:cubicBezTo>
                    <a:pt x="43088" y="7236"/>
                    <a:pt x="42744" y="7115"/>
                    <a:pt x="42410" y="6997"/>
                  </a:cubicBezTo>
                  <a:cubicBezTo>
                    <a:pt x="42269" y="6947"/>
                    <a:pt x="42128" y="6898"/>
                    <a:pt x="41986" y="6843"/>
                  </a:cubicBezTo>
                  <a:lnTo>
                    <a:pt x="38895" y="5689"/>
                  </a:lnTo>
                  <a:cubicBezTo>
                    <a:pt x="38035" y="5366"/>
                    <a:pt x="37175" y="5040"/>
                    <a:pt x="36315" y="4713"/>
                  </a:cubicBezTo>
                  <a:cubicBezTo>
                    <a:pt x="33214" y="3538"/>
                    <a:pt x="30009" y="2323"/>
                    <a:pt x="26786" y="1305"/>
                  </a:cubicBezTo>
                  <a:cubicBezTo>
                    <a:pt x="25703" y="962"/>
                    <a:pt x="24710" y="675"/>
                    <a:pt x="23751" y="425"/>
                  </a:cubicBezTo>
                  <a:cubicBezTo>
                    <a:pt x="23649" y="398"/>
                    <a:pt x="23548" y="370"/>
                    <a:pt x="23444" y="343"/>
                  </a:cubicBezTo>
                  <a:cubicBezTo>
                    <a:pt x="22856" y="182"/>
                    <a:pt x="22188" y="0"/>
                    <a:pt x="2149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44"/>
            <p:cNvSpPr/>
            <p:nvPr/>
          </p:nvSpPr>
          <p:spPr>
            <a:xfrm>
              <a:off x="3144582" y="1939251"/>
              <a:ext cx="116982" cy="73201"/>
            </a:xfrm>
            <a:custGeom>
              <a:rect b="b" l="l" r="r" t="t"/>
              <a:pathLst>
                <a:path extrusionOk="0" h="2123" w="3393">
                  <a:moveTo>
                    <a:pt x="2081" y="1"/>
                  </a:moveTo>
                  <a:cubicBezTo>
                    <a:pt x="1859" y="1"/>
                    <a:pt x="1633" y="32"/>
                    <a:pt x="1407" y="100"/>
                  </a:cubicBezTo>
                  <a:cubicBezTo>
                    <a:pt x="825" y="272"/>
                    <a:pt x="190" y="703"/>
                    <a:pt x="1" y="1308"/>
                  </a:cubicBezTo>
                  <a:cubicBezTo>
                    <a:pt x="555" y="1336"/>
                    <a:pt x="1086" y="1527"/>
                    <a:pt x="1433" y="1991"/>
                  </a:cubicBezTo>
                  <a:cubicBezTo>
                    <a:pt x="1455" y="2022"/>
                    <a:pt x="1464" y="2050"/>
                    <a:pt x="1467" y="2081"/>
                  </a:cubicBezTo>
                  <a:cubicBezTo>
                    <a:pt x="1529" y="2090"/>
                    <a:pt x="1590" y="2104"/>
                    <a:pt x="1649" y="2123"/>
                  </a:cubicBezTo>
                  <a:cubicBezTo>
                    <a:pt x="1622" y="1986"/>
                    <a:pt x="1606" y="1851"/>
                    <a:pt x="1618" y="1704"/>
                  </a:cubicBezTo>
                  <a:cubicBezTo>
                    <a:pt x="1637" y="1503"/>
                    <a:pt x="1689" y="1310"/>
                    <a:pt x="1784" y="1135"/>
                  </a:cubicBezTo>
                  <a:cubicBezTo>
                    <a:pt x="1999" y="731"/>
                    <a:pt x="2414" y="470"/>
                    <a:pt x="2845" y="470"/>
                  </a:cubicBezTo>
                  <a:cubicBezTo>
                    <a:pt x="3020" y="470"/>
                    <a:pt x="3197" y="513"/>
                    <a:pt x="3365" y="606"/>
                  </a:cubicBezTo>
                  <a:cubicBezTo>
                    <a:pt x="3365" y="591"/>
                    <a:pt x="3361" y="575"/>
                    <a:pt x="3361" y="559"/>
                  </a:cubicBezTo>
                  <a:cubicBezTo>
                    <a:pt x="3365" y="493"/>
                    <a:pt x="3377" y="423"/>
                    <a:pt x="3393" y="356"/>
                  </a:cubicBezTo>
                  <a:cubicBezTo>
                    <a:pt x="2977" y="132"/>
                    <a:pt x="2535" y="1"/>
                    <a:pt x="208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44"/>
            <p:cNvSpPr/>
            <p:nvPr/>
          </p:nvSpPr>
          <p:spPr>
            <a:xfrm>
              <a:off x="3041010" y="1997381"/>
              <a:ext cx="138117" cy="110508"/>
            </a:xfrm>
            <a:custGeom>
              <a:rect b="b" l="l" r="r" t="t"/>
              <a:pathLst>
                <a:path extrusionOk="0" h="3205" w="4006">
                  <a:moveTo>
                    <a:pt x="2745" y="0"/>
                  </a:moveTo>
                  <a:cubicBezTo>
                    <a:pt x="2438" y="0"/>
                    <a:pt x="2121" y="57"/>
                    <a:pt x="1805" y="143"/>
                  </a:cubicBezTo>
                  <a:cubicBezTo>
                    <a:pt x="1399" y="253"/>
                    <a:pt x="998" y="407"/>
                    <a:pt x="654" y="654"/>
                  </a:cubicBezTo>
                  <a:cubicBezTo>
                    <a:pt x="362" y="862"/>
                    <a:pt x="172" y="1148"/>
                    <a:pt x="0" y="1454"/>
                  </a:cubicBezTo>
                  <a:cubicBezTo>
                    <a:pt x="351" y="1607"/>
                    <a:pt x="704" y="1764"/>
                    <a:pt x="1057" y="1919"/>
                  </a:cubicBezTo>
                  <a:cubicBezTo>
                    <a:pt x="2038" y="2350"/>
                    <a:pt x="3020" y="2778"/>
                    <a:pt x="4006" y="3205"/>
                  </a:cubicBezTo>
                  <a:cubicBezTo>
                    <a:pt x="3680" y="2537"/>
                    <a:pt x="3168" y="1808"/>
                    <a:pt x="3461" y="1050"/>
                  </a:cubicBezTo>
                  <a:cubicBezTo>
                    <a:pt x="3557" y="803"/>
                    <a:pt x="3749" y="585"/>
                    <a:pt x="3989" y="468"/>
                  </a:cubicBezTo>
                  <a:cubicBezTo>
                    <a:pt x="3628" y="126"/>
                    <a:pt x="3199" y="0"/>
                    <a:pt x="274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44"/>
            <p:cNvSpPr/>
            <p:nvPr/>
          </p:nvSpPr>
          <p:spPr>
            <a:xfrm>
              <a:off x="3168544" y="2022136"/>
              <a:ext cx="55198" cy="105336"/>
            </a:xfrm>
            <a:custGeom>
              <a:rect b="b" l="l" r="r" t="t"/>
              <a:pathLst>
                <a:path extrusionOk="0" h="3055" w="1601">
                  <a:moveTo>
                    <a:pt x="670" y="0"/>
                  </a:moveTo>
                  <a:cubicBezTo>
                    <a:pt x="616" y="0"/>
                    <a:pt x="558" y="12"/>
                    <a:pt x="496" y="38"/>
                  </a:cubicBezTo>
                  <a:cubicBezTo>
                    <a:pt x="245" y="146"/>
                    <a:pt x="101" y="394"/>
                    <a:pt x="73" y="659"/>
                  </a:cubicBezTo>
                  <a:cubicBezTo>
                    <a:pt x="0" y="1336"/>
                    <a:pt x="484" y="1925"/>
                    <a:pt x="620" y="2567"/>
                  </a:cubicBezTo>
                  <a:cubicBezTo>
                    <a:pt x="624" y="2587"/>
                    <a:pt x="621" y="2606"/>
                    <a:pt x="618" y="2624"/>
                  </a:cubicBezTo>
                  <a:cubicBezTo>
                    <a:pt x="946" y="2768"/>
                    <a:pt x="1272" y="2911"/>
                    <a:pt x="1600" y="3054"/>
                  </a:cubicBezTo>
                  <a:cubicBezTo>
                    <a:pt x="1578" y="2387"/>
                    <a:pt x="1385" y="1736"/>
                    <a:pt x="1282" y="1081"/>
                  </a:cubicBezTo>
                  <a:cubicBezTo>
                    <a:pt x="1247" y="845"/>
                    <a:pt x="1217" y="583"/>
                    <a:pt x="1241" y="336"/>
                  </a:cubicBezTo>
                  <a:cubicBezTo>
                    <a:pt x="1237" y="331"/>
                    <a:pt x="1232" y="331"/>
                    <a:pt x="1228" y="327"/>
                  </a:cubicBezTo>
                  <a:cubicBezTo>
                    <a:pt x="1046" y="190"/>
                    <a:pt x="888" y="0"/>
                    <a:pt x="67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44"/>
            <p:cNvSpPr/>
            <p:nvPr/>
          </p:nvSpPr>
          <p:spPr>
            <a:xfrm>
              <a:off x="3208608" y="1965661"/>
              <a:ext cx="62852" cy="54927"/>
            </a:xfrm>
            <a:custGeom>
              <a:rect b="b" l="l" r="r" t="t"/>
              <a:pathLst>
                <a:path extrusionOk="0" h="1593" w="1823">
                  <a:moveTo>
                    <a:pt x="991" y="0"/>
                  </a:moveTo>
                  <a:cubicBezTo>
                    <a:pt x="693" y="0"/>
                    <a:pt x="422" y="167"/>
                    <a:pt x="253" y="408"/>
                  </a:cubicBezTo>
                  <a:cubicBezTo>
                    <a:pt x="154" y="553"/>
                    <a:pt x="91" y="710"/>
                    <a:pt x="52" y="877"/>
                  </a:cubicBezTo>
                  <a:cubicBezTo>
                    <a:pt x="30" y="980"/>
                    <a:pt x="20" y="1078"/>
                    <a:pt x="16" y="1183"/>
                  </a:cubicBezTo>
                  <a:cubicBezTo>
                    <a:pt x="10" y="1277"/>
                    <a:pt x="1" y="1370"/>
                    <a:pt x="10" y="1465"/>
                  </a:cubicBezTo>
                  <a:cubicBezTo>
                    <a:pt x="70" y="1502"/>
                    <a:pt x="128" y="1544"/>
                    <a:pt x="178" y="1593"/>
                  </a:cubicBezTo>
                  <a:cubicBezTo>
                    <a:pt x="243" y="1458"/>
                    <a:pt x="339" y="1334"/>
                    <a:pt x="483" y="1239"/>
                  </a:cubicBezTo>
                  <a:cubicBezTo>
                    <a:pt x="690" y="1101"/>
                    <a:pt x="967" y="1036"/>
                    <a:pt x="1214" y="1032"/>
                  </a:cubicBezTo>
                  <a:cubicBezTo>
                    <a:pt x="1215" y="1032"/>
                    <a:pt x="1216" y="1032"/>
                    <a:pt x="1217" y="1032"/>
                  </a:cubicBezTo>
                  <a:cubicBezTo>
                    <a:pt x="1471" y="1032"/>
                    <a:pt x="1667" y="1146"/>
                    <a:pt x="1822" y="1327"/>
                  </a:cubicBezTo>
                  <a:cubicBezTo>
                    <a:pt x="1810" y="1241"/>
                    <a:pt x="1796" y="1156"/>
                    <a:pt x="1781" y="1072"/>
                  </a:cubicBezTo>
                  <a:cubicBezTo>
                    <a:pt x="1754" y="911"/>
                    <a:pt x="1726" y="747"/>
                    <a:pt x="1677" y="589"/>
                  </a:cubicBezTo>
                  <a:cubicBezTo>
                    <a:pt x="1588" y="285"/>
                    <a:pt x="1388" y="29"/>
                    <a:pt x="1050" y="3"/>
                  </a:cubicBezTo>
                  <a:cubicBezTo>
                    <a:pt x="1031" y="1"/>
                    <a:pt x="1011" y="0"/>
                    <a:pt x="99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44"/>
            <p:cNvSpPr/>
            <p:nvPr/>
          </p:nvSpPr>
          <p:spPr>
            <a:xfrm>
              <a:off x="3289804" y="1957317"/>
              <a:ext cx="50199" cy="109508"/>
            </a:xfrm>
            <a:custGeom>
              <a:rect b="b" l="l" r="r" t="t"/>
              <a:pathLst>
                <a:path extrusionOk="0" h="3176" w="1456">
                  <a:moveTo>
                    <a:pt x="758" y="1"/>
                  </a:moveTo>
                  <a:cubicBezTo>
                    <a:pt x="688" y="1"/>
                    <a:pt x="609" y="28"/>
                    <a:pt x="522" y="93"/>
                  </a:cubicBezTo>
                  <a:cubicBezTo>
                    <a:pt x="140" y="373"/>
                    <a:pt x="47" y="899"/>
                    <a:pt x="23" y="1337"/>
                  </a:cubicBezTo>
                  <a:cubicBezTo>
                    <a:pt x="0" y="1767"/>
                    <a:pt x="9" y="2210"/>
                    <a:pt x="47" y="2642"/>
                  </a:cubicBezTo>
                  <a:cubicBezTo>
                    <a:pt x="107" y="2819"/>
                    <a:pt x="154" y="2997"/>
                    <a:pt x="182" y="3175"/>
                  </a:cubicBezTo>
                  <a:cubicBezTo>
                    <a:pt x="556" y="2946"/>
                    <a:pt x="1014" y="2824"/>
                    <a:pt x="1455" y="2757"/>
                  </a:cubicBezTo>
                  <a:cubicBezTo>
                    <a:pt x="1420" y="2486"/>
                    <a:pt x="1446" y="2199"/>
                    <a:pt x="1433" y="1926"/>
                  </a:cubicBezTo>
                  <a:cubicBezTo>
                    <a:pt x="1418" y="1639"/>
                    <a:pt x="1382" y="1353"/>
                    <a:pt x="1330" y="1072"/>
                  </a:cubicBezTo>
                  <a:cubicBezTo>
                    <a:pt x="1279" y="793"/>
                    <a:pt x="1133" y="1"/>
                    <a:pt x="75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44"/>
            <p:cNvSpPr/>
            <p:nvPr/>
          </p:nvSpPr>
          <p:spPr>
            <a:xfrm>
              <a:off x="3269565" y="1927563"/>
              <a:ext cx="60784" cy="65271"/>
            </a:xfrm>
            <a:custGeom>
              <a:rect b="b" l="l" r="r" t="t"/>
              <a:pathLst>
                <a:path extrusionOk="0" h="1893" w="1763">
                  <a:moveTo>
                    <a:pt x="1038" y="1"/>
                  </a:moveTo>
                  <a:cubicBezTo>
                    <a:pt x="991" y="1"/>
                    <a:pt x="944" y="5"/>
                    <a:pt x="898" y="13"/>
                  </a:cubicBezTo>
                  <a:cubicBezTo>
                    <a:pt x="642" y="60"/>
                    <a:pt x="427" y="216"/>
                    <a:pt x="287" y="430"/>
                  </a:cubicBezTo>
                  <a:cubicBezTo>
                    <a:pt x="214" y="544"/>
                    <a:pt x="167" y="664"/>
                    <a:pt x="125" y="792"/>
                  </a:cubicBezTo>
                  <a:cubicBezTo>
                    <a:pt x="83" y="913"/>
                    <a:pt x="24" y="1043"/>
                    <a:pt x="0" y="1168"/>
                  </a:cubicBezTo>
                  <a:cubicBezTo>
                    <a:pt x="127" y="1320"/>
                    <a:pt x="217" y="1503"/>
                    <a:pt x="277" y="1695"/>
                  </a:cubicBezTo>
                  <a:cubicBezTo>
                    <a:pt x="297" y="1761"/>
                    <a:pt x="312" y="1826"/>
                    <a:pt x="328" y="1893"/>
                  </a:cubicBezTo>
                  <a:cubicBezTo>
                    <a:pt x="360" y="1554"/>
                    <a:pt x="445" y="1212"/>
                    <a:pt x="649" y="935"/>
                  </a:cubicBezTo>
                  <a:cubicBezTo>
                    <a:pt x="818" y="707"/>
                    <a:pt x="1069" y="548"/>
                    <a:pt x="1328" y="548"/>
                  </a:cubicBezTo>
                  <a:cubicBezTo>
                    <a:pt x="1467" y="548"/>
                    <a:pt x="1609" y="594"/>
                    <a:pt x="1740" y="701"/>
                  </a:cubicBezTo>
                  <a:cubicBezTo>
                    <a:pt x="1747" y="709"/>
                    <a:pt x="1753" y="717"/>
                    <a:pt x="1762" y="724"/>
                  </a:cubicBezTo>
                  <a:cubicBezTo>
                    <a:pt x="1751" y="686"/>
                    <a:pt x="1744" y="647"/>
                    <a:pt x="1731" y="608"/>
                  </a:cubicBezTo>
                  <a:cubicBezTo>
                    <a:pt x="1687" y="471"/>
                    <a:pt x="1630" y="332"/>
                    <a:pt x="1537" y="220"/>
                  </a:cubicBezTo>
                  <a:cubicBezTo>
                    <a:pt x="1412" y="70"/>
                    <a:pt x="1228" y="1"/>
                    <a:pt x="103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44"/>
            <p:cNvSpPr/>
            <p:nvPr/>
          </p:nvSpPr>
          <p:spPr>
            <a:xfrm>
              <a:off x="3342073" y="1945491"/>
              <a:ext cx="50682" cy="105474"/>
            </a:xfrm>
            <a:custGeom>
              <a:rect b="b" l="l" r="r" t="t"/>
              <a:pathLst>
                <a:path extrusionOk="0" h="3059" w="1470">
                  <a:moveTo>
                    <a:pt x="873" y="0"/>
                  </a:moveTo>
                  <a:cubicBezTo>
                    <a:pt x="725" y="0"/>
                    <a:pt x="579" y="52"/>
                    <a:pt x="460" y="143"/>
                  </a:cubicBezTo>
                  <a:cubicBezTo>
                    <a:pt x="365" y="213"/>
                    <a:pt x="284" y="309"/>
                    <a:pt x="217" y="403"/>
                  </a:cubicBezTo>
                  <a:cubicBezTo>
                    <a:pt x="148" y="502"/>
                    <a:pt x="65" y="619"/>
                    <a:pt x="27" y="733"/>
                  </a:cubicBezTo>
                  <a:cubicBezTo>
                    <a:pt x="20" y="751"/>
                    <a:pt x="11" y="765"/>
                    <a:pt x="1" y="775"/>
                  </a:cubicBezTo>
                  <a:cubicBezTo>
                    <a:pt x="83" y="1029"/>
                    <a:pt x="127" y="1304"/>
                    <a:pt x="165" y="1535"/>
                  </a:cubicBezTo>
                  <a:cubicBezTo>
                    <a:pt x="210" y="1798"/>
                    <a:pt x="242" y="2064"/>
                    <a:pt x="258" y="2331"/>
                  </a:cubicBezTo>
                  <a:cubicBezTo>
                    <a:pt x="272" y="2562"/>
                    <a:pt x="287" y="2826"/>
                    <a:pt x="240" y="3059"/>
                  </a:cubicBezTo>
                  <a:cubicBezTo>
                    <a:pt x="300" y="3051"/>
                    <a:pt x="357" y="3044"/>
                    <a:pt x="414" y="3040"/>
                  </a:cubicBezTo>
                  <a:cubicBezTo>
                    <a:pt x="467" y="3034"/>
                    <a:pt x="523" y="3032"/>
                    <a:pt x="576" y="3028"/>
                  </a:cubicBezTo>
                  <a:cubicBezTo>
                    <a:pt x="444" y="2867"/>
                    <a:pt x="398" y="2686"/>
                    <a:pt x="448" y="2449"/>
                  </a:cubicBezTo>
                  <a:cubicBezTo>
                    <a:pt x="509" y="2159"/>
                    <a:pt x="708" y="1952"/>
                    <a:pt x="951" y="1796"/>
                  </a:cubicBezTo>
                  <a:cubicBezTo>
                    <a:pt x="1109" y="1695"/>
                    <a:pt x="1287" y="1612"/>
                    <a:pt x="1469" y="1545"/>
                  </a:cubicBezTo>
                  <a:cubicBezTo>
                    <a:pt x="1469" y="1537"/>
                    <a:pt x="1466" y="1533"/>
                    <a:pt x="1466" y="1527"/>
                  </a:cubicBezTo>
                  <a:cubicBezTo>
                    <a:pt x="1448" y="1209"/>
                    <a:pt x="1441" y="888"/>
                    <a:pt x="1408" y="569"/>
                  </a:cubicBezTo>
                  <a:cubicBezTo>
                    <a:pt x="1385" y="346"/>
                    <a:pt x="1309" y="114"/>
                    <a:pt x="1077" y="35"/>
                  </a:cubicBezTo>
                  <a:cubicBezTo>
                    <a:pt x="1010" y="11"/>
                    <a:pt x="942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44"/>
            <p:cNvSpPr/>
            <p:nvPr/>
          </p:nvSpPr>
          <p:spPr>
            <a:xfrm>
              <a:off x="3219744" y="2010931"/>
              <a:ext cx="64783" cy="141920"/>
            </a:xfrm>
            <a:custGeom>
              <a:rect b="b" l="l" r="r" t="t"/>
              <a:pathLst>
                <a:path extrusionOk="0" h="4116" w="1879">
                  <a:moveTo>
                    <a:pt x="868" y="1"/>
                  </a:moveTo>
                  <a:cubicBezTo>
                    <a:pt x="838" y="1"/>
                    <a:pt x="807" y="2"/>
                    <a:pt x="775" y="6"/>
                  </a:cubicBezTo>
                  <a:cubicBezTo>
                    <a:pt x="545" y="31"/>
                    <a:pt x="285" y="105"/>
                    <a:pt x="141" y="302"/>
                  </a:cubicBezTo>
                  <a:cubicBezTo>
                    <a:pt x="1" y="496"/>
                    <a:pt x="8" y="760"/>
                    <a:pt x="30" y="986"/>
                  </a:cubicBezTo>
                  <a:cubicBezTo>
                    <a:pt x="56" y="1277"/>
                    <a:pt x="122" y="1567"/>
                    <a:pt x="195" y="1849"/>
                  </a:cubicBezTo>
                  <a:cubicBezTo>
                    <a:pt x="331" y="2382"/>
                    <a:pt x="471" y="2904"/>
                    <a:pt x="471" y="3459"/>
                  </a:cubicBezTo>
                  <a:cubicBezTo>
                    <a:pt x="473" y="3486"/>
                    <a:pt x="467" y="3508"/>
                    <a:pt x="458" y="3530"/>
                  </a:cubicBezTo>
                  <a:cubicBezTo>
                    <a:pt x="910" y="3724"/>
                    <a:pt x="1364" y="3922"/>
                    <a:pt x="1816" y="4116"/>
                  </a:cubicBezTo>
                  <a:cubicBezTo>
                    <a:pt x="1583" y="3413"/>
                    <a:pt x="1294" y="2513"/>
                    <a:pt x="1831" y="1928"/>
                  </a:cubicBezTo>
                  <a:cubicBezTo>
                    <a:pt x="1846" y="1912"/>
                    <a:pt x="1863" y="1899"/>
                    <a:pt x="1878" y="1884"/>
                  </a:cubicBezTo>
                  <a:cubicBezTo>
                    <a:pt x="1874" y="1874"/>
                    <a:pt x="1868" y="1865"/>
                    <a:pt x="1865" y="1853"/>
                  </a:cubicBezTo>
                  <a:cubicBezTo>
                    <a:pt x="1754" y="1325"/>
                    <a:pt x="1643" y="796"/>
                    <a:pt x="1380" y="322"/>
                  </a:cubicBezTo>
                  <a:cubicBezTo>
                    <a:pt x="1265" y="105"/>
                    <a:pt x="1095" y="1"/>
                    <a:pt x="8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44"/>
            <p:cNvSpPr/>
            <p:nvPr/>
          </p:nvSpPr>
          <p:spPr>
            <a:xfrm>
              <a:off x="3570662" y="2074233"/>
              <a:ext cx="92089" cy="56133"/>
            </a:xfrm>
            <a:custGeom>
              <a:rect b="b" l="l" r="r" t="t"/>
              <a:pathLst>
                <a:path extrusionOk="0" h="1628" w="2671">
                  <a:moveTo>
                    <a:pt x="2572" y="1"/>
                  </a:moveTo>
                  <a:cubicBezTo>
                    <a:pt x="2565" y="1"/>
                    <a:pt x="2558" y="4"/>
                    <a:pt x="2549" y="4"/>
                  </a:cubicBezTo>
                  <a:cubicBezTo>
                    <a:pt x="2199" y="30"/>
                    <a:pt x="1851" y="97"/>
                    <a:pt x="1534" y="249"/>
                  </a:cubicBezTo>
                  <a:cubicBezTo>
                    <a:pt x="1375" y="325"/>
                    <a:pt x="1226" y="416"/>
                    <a:pt x="1093" y="529"/>
                  </a:cubicBezTo>
                  <a:cubicBezTo>
                    <a:pt x="971" y="628"/>
                    <a:pt x="851" y="737"/>
                    <a:pt x="711" y="813"/>
                  </a:cubicBezTo>
                  <a:cubicBezTo>
                    <a:pt x="574" y="886"/>
                    <a:pt x="418" y="924"/>
                    <a:pt x="302" y="1032"/>
                  </a:cubicBezTo>
                  <a:cubicBezTo>
                    <a:pt x="201" y="1128"/>
                    <a:pt x="138" y="1249"/>
                    <a:pt x="90" y="1379"/>
                  </a:cubicBezTo>
                  <a:cubicBezTo>
                    <a:pt x="60" y="1462"/>
                    <a:pt x="32" y="1544"/>
                    <a:pt x="1" y="1628"/>
                  </a:cubicBezTo>
                  <a:cubicBezTo>
                    <a:pt x="225" y="1516"/>
                    <a:pt x="479" y="1452"/>
                    <a:pt x="730" y="1450"/>
                  </a:cubicBezTo>
                  <a:cubicBezTo>
                    <a:pt x="830" y="895"/>
                    <a:pt x="1442" y="576"/>
                    <a:pt x="1988" y="576"/>
                  </a:cubicBezTo>
                  <a:cubicBezTo>
                    <a:pt x="2046" y="576"/>
                    <a:pt x="2102" y="579"/>
                    <a:pt x="2157" y="586"/>
                  </a:cubicBezTo>
                  <a:cubicBezTo>
                    <a:pt x="2307" y="446"/>
                    <a:pt x="2480" y="309"/>
                    <a:pt x="2671" y="227"/>
                  </a:cubicBezTo>
                  <a:cubicBezTo>
                    <a:pt x="2668" y="137"/>
                    <a:pt x="2631" y="61"/>
                    <a:pt x="2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44"/>
            <p:cNvSpPr/>
            <p:nvPr/>
          </p:nvSpPr>
          <p:spPr>
            <a:xfrm>
              <a:off x="3607106" y="2117779"/>
              <a:ext cx="172560" cy="136886"/>
            </a:xfrm>
            <a:custGeom>
              <a:rect b="b" l="l" r="r" t="t"/>
              <a:pathLst>
                <a:path extrusionOk="0" h="3970" w="5005">
                  <a:moveTo>
                    <a:pt x="4379" y="1"/>
                  </a:moveTo>
                  <a:cubicBezTo>
                    <a:pt x="4170" y="1"/>
                    <a:pt x="3926" y="144"/>
                    <a:pt x="3767" y="225"/>
                  </a:cubicBezTo>
                  <a:cubicBezTo>
                    <a:pt x="3516" y="355"/>
                    <a:pt x="3272" y="532"/>
                    <a:pt x="3176" y="810"/>
                  </a:cubicBezTo>
                  <a:cubicBezTo>
                    <a:pt x="3152" y="878"/>
                    <a:pt x="3096" y="926"/>
                    <a:pt x="3020" y="928"/>
                  </a:cubicBezTo>
                  <a:cubicBezTo>
                    <a:pt x="2525" y="944"/>
                    <a:pt x="2116" y="1180"/>
                    <a:pt x="1912" y="1645"/>
                  </a:cubicBezTo>
                  <a:cubicBezTo>
                    <a:pt x="1839" y="1810"/>
                    <a:pt x="1809" y="2010"/>
                    <a:pt x="1612" y="2071"/>
                  </a:cubicBezTo>
                  <a:cubicBezTo>
                    <a:pt x="1396" y="2136"/>
                    <a:pt x="1205" y="2105"/>
                    <a:pt x="1027" y="2280"/>
                  </a:cubicBezTo>
                  <a:cubicBezTo>
                    <a:pt x="839" y="2464"/>
                    <a:pt x="864" y="2667"/>
                    <a:pt x="819" y="2904"/>
                  </a:cubicBezTo>
                  <a:cubicBezTo>
                    <a:pt x="776" y="3126"/>
                    <a:pt x="642" y="3192"/>
                    <a:pt x="460" y="3294"/>
                  </a:cubicBezTo>
                  <a:cubicBezTo>
                    <a:pt x="266" y="3399"/>
                    <a:pt x="145" y="3587"/>
                    <a:pt x="62" y="3785"/>
                  </a:cubicBezTo>
                  <a:cubicBezTo>
                    <a:pt x="38" y="3844"/>
                    <a:pt x="18" y="3906"/>
                    <a:pt x="1" y="3969"/>
                  </a:cubicBezTo>
                  <a:cubicBezTo>
                    <a:pt x="1668" y="2878"/>
                    <a:pt x="3337" y="1784"/>
                    <a:pt x="5005" y="689"/>
                  </a:cubicBezTo>
                  <a:cubicBezTo>
                    <a:pt x="4890" y="452"/>
                    <a:pt x="4731" y="230"/>
                    <a:pt x="4542" y="38"/>
                  </a:cubicBezTo>
                  <a:cubicBezTo>
                    <a:pt x="4492" y="11"/>
                    <a:pt x="4437" y="1"/>
                    <a:pt x="4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44"/>
            <p:cNvSpPr/>
            <p:nvPr/>
          </p:nvSpPr>
          <p:spPr>
            <a:xfrm>
              <a:off x="3511636" y="2176702"/>
              <a:ext cx="112983" cy="99992"/>
            </a:xfrm>
            <a:custGeom>
              <a:rect b="b" l="l" r="r" t="t"/>
              <a:pathLst>
                <a:path extrusionOk="0" h="2900" w="3277">
                  <a:moveTo>
                    <a:pt x="1100" y="0"/>
                  </a:moveTo>
                  <a:cubicBezTo>
                    <a:pt x="1081" y="13"/>
                    <a:pt x="1066" y="28"/>
                    <a:pt x="1043" y="39"/>
                  </a:cubicBezTo>
                  <a:cubicBezTo>
                    <a:pt x="863" y="124"/>
                    <a:pt x="702" y="181"/>
                    <a:pt x="550" y="322"/>
                  </a:cubicBezTo>
                  <a:cubicBezTo>
                    <a:pt x="501" y="369"/>
                    <a:pt x="455" y="421"/>
                    <a:pt x="413" y="474"/>
                  </a:cubicBezTo>
                  <a:cubicBezTo>
                    <a:pt x="447" y="560"/>
                    <a:pt x="385" y="665"/>
                    <a:pt x="283" y="665"/>
                  </a:cubicBezTo>
                  <a:cubicBezTo>
                    <a:pt x="282" y="665"/>
                    <a:pt x="281" y="665"/>
                    <a:pt x="280" y="665"/>
                  </a:cubicBezTo>
                  <a:cubicBezTo>
                    <a:pt x="248" y="718"/>
                    <a:pt x="218" y="771"/>
                    <a:pt x="193" y="826"/>
                  </a:cubicBezTo>
                  <a:cubicBezTo>
                    <a:pt x="0" y="1245"/>
                    <a:pt x="10" y="1710"/>
                    <a:pt x="32" y="2159"/>
                  </a:cubicBezTo>
                  <a:cubicBezTo>
                    <a:pt x="618" y="2406"/>
                    <a:pt x="1206" y="2655"/>
                    <a:pt x="1795" y="2900"/>
                  </a:cubicBezTo>
                  <a:cubicBezTo>
                    <a:pt x="1999" y="2765"/>
                    <a:pt x="2207" y="2632"/>
                    <a:pt x="2411" y="2494"/>
                  </a:cubicBezTo>
                  <a:cubicBezTo>
                    <a:pt x="2397" y="2114"/>
                    <a:pt x="2605" y="1629"/>
                    <a:pt x="2859" y="1380"/>
                  </a:cubicBezTo>
                  <a:cubicBezTo>
                    <a:pt x="2938" y="1301"/>
                    <a:pt x="3034" y="1257"/>
                    <a:pt x="3120" y="1189"/>
                  </a:cubicBezTo>
                  <a:cubicBezTo>
                    <a:pt x="3234" y="1094"/>
                    <a:pt x="3211" y="953"/>
                    <a:pt x="3253" y="821"/>
                  </a:cubicBezTo>
                  <a:cubicBezTo>
                    <a:pt x="3259" y="801"/>
                    <a:pt x="3269" y="783"/>
                    <a:pt x="3277" y="764"/>
                  </a:cubicBezTo>
                  <a:cubicBezTo>
                    <a:pt x="2931" y="714"/>
                    <a:pt x="2590" y="554"/>
                    <a:pt x="2266" y="437"/>
                  </a:cubicBezTo>
                  <a:cubicBezTo>
                    <a:pt x="1874" y="296"/>
                    <a:pt x="1485" y="159"/>
                    <a:pt x="110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44"/>
            <p:cNvSpPr/>
            <p:nvPr/>
          </p:nvSpPr>
          <p:spPr>
            <a:xfrm>
              <a:off x="3554147" y="2133087"/>
              <a:ext cx="120120" cy="61547"/>
            </a:xfrm>
            <a:custGeom>
              <a:rect b="b" l="l" r="r" t="t"/>
              <a:pathLst>
                <a:path extrusionOk="0" h="1785" w="3484">
                  <a:moveTo>
                    <a:pt x="1116" y="0"/>
                  </a:moveTo>
                  <a:cubicBezTo>
                    <a:pt x="762" y="0"/>
                    <a:pt x="442" y="196"/>
                    <a:pt x="247" y="504"/>
                  </a:cubicBezTo>
                  <a:cubicBezTo>
                    <a:pt x="124" y="702"/>
                    <a:pt x="117" y="953"/>
                    <a:pt x="1" y="1134"/>
                  </a:cubicBezTo>
                  <a:cubicBezTo>
                    <a:pt x="365" y="1236"/>
                    <a:pt x="719" y="1351"/>
                    <a:pt x="1078" y="1467"/>
                  </a:cubicBezTo>
                  <a:cubicBezTo>
                    <a:pt x="1267" y="1529"/>
                    <a:pt x="1461" y="1591"/>
                    <a:pt x="1655" y="1645"/>
                  </a:cubicBezTo>
                  <a:cubicBezTo>
                    <a:pt x="1827" y="1695"/>
                    <a:pt x="2006" y="1728"/>
                    <a:pt x="2174" y="1785"/>
                  </a:cubicBezTo>
                  <a:cubicBezTo>
                    <a:pt x="2235" y="1700"/>
                    <a:pt x="2306" y="1627"/>
                    <a:pt x="2385" y="1560"/>
                  </a:cubicBezTo>
                  <a:cubicBezTo>
                    <a:pt x="2573" y="1401"/>
                    <a:pt x="2752" y="1371"/>
                    <a:pt x="2978" y="1311"/>
                  </a:cubicBezTo>
                  <a:cubicBezTo>
                    <a:pt x="3125" y="1273"/>
                    <a:pt x="3132" y="1182"/>
                    <a:pt x="3200" y="1057"/>
                  </a:cubicBezTo>
                  <a:cubicBezTo>
                    <a:pt x="3249" y="965"/>
                    <a:pt x="3311" y="879"/>
                    <a:pt x="3379" y="797"/>
                  </a:cubicBezTo>
                  <a:cubicBezTo>
                    <a:pt x="3412" y="759"/>
                    <a:pt x="3445" y="722"/>
                    <a:pt x="3483" y="686"/>
                  </a:cubicBezTo>
                  <a:cubicBezTo>
                    <a:pt x="3335" y="668"/>
                    <a:pt x="3183" y="624"/>
                    <a:pt x="3049" y="596"/>
                  </a:cubicBezTo>
                  <a:cubicBezTo>
                    <a:pt x="2856" y="552"/>
                    <a:pt x="2668" y="505"/>
                    <a:pt x="2480" y="448"/>
                  </a:cubicBezTo>
                  <a:cubicBezTo>
                    <a:pt x="2293" y="390"/>
                    <a:pt x="2101" y="336"/>
                    <a:pt x="1921" y="263"/>
                  </a:cubicBezTo>
                  <a:cubicBezTo>
                    <a:pt x="1829" y="226"/>
                    <a:pt x="1737" y="190"/>
                    <a:pt x="1653" y="146"/>
                  </a:cubicBezTo>
                  <a:cubicBezTo>
                    <a:pt x="1565" y="99"/>
                    <a:pt x="1484" y="46"/>
                    <a:pt x="1393" y="7"/>
                  </a:cubicBezTo>
                  <a:cubicBezTo>
                    <a:pt x="1374" y="16"/>
                    <a:pt x="1351" y="20"/>
                    <a:pt x="1328" y="20"/>
                  </a:cubicBezTo>
                  <a:cubicBezTo>
                    <a:pt x="1317" y="20"/>
                    <a:pt x="1307" y="19"/>
                    <a:pt x="1297" y="18"/>
                  </a:cubicBezTo>
                  <a:cubicBezTo>
                    <a:pt x="1236" y="6"/>
                    <a:pt x="1176" y="0"/>
                    <a:pt x="111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44"/>
            <p:cNvSpPr/>
            <p:nvPr/>
          </p:nvSpPr>
          <p:spPr>
            <a:xfrm>
              <a:off x="3604623" y="2106091"/>
              <a:ext cx="114052" cy="42928"/>
            </a:xfrm>
            <a:custGeom>
              <a:rect b="b" l="l" r="r" t="t"/>
              <a:pathLst>
                <a:path extrusionOk="0" h="1245" w="3308">
                  <a:moveTo>
                    <a:pt x="1276" y="1"/>
                  </a:moveTo>
                  <a:cubicBezTo>
                    <a:pt x="1252" y="8"/>
                    <a:pt x="1226" y="14"/>
                    <a:pt x="1200" y="14"/>
                  </a:cubicBezTo>
                  <a:cubicBezTo>
                    <a:pt x="1194" y="14"/>
                    <a:pt x="1189" y="14"/>
                    <a:pt x="1183" y="13"/>
                  </a:cubicBezTo>
                  <a:cubicBezTo>
                    <a:pt x="1108" y="12"/>
                    <a:pt x="1038" y="9"/>
                    <a:pt x="972" y="9"/>
                  </a:cubicBezTo>
                  <a:cubicBezTo>
                    <a:pt x="787" y="9"/>
                    <a:pt x="627" y="30"/>
                    <a:pt x="442" y="157"/>
                  </a:cubicBezTo>
                  <a:cubicBezTo>
                    <a:pt x="236" y="293"/>
                    <a:pt x="119" y="496"/>
                    <a:pt x="1" y="708"/>
                  </a:cubicBezTo>
                  <a:cubicBezTo>
                    <a:pt x="172" y="748"/>
                    <a:pt x="351" y="761"/>
                    <a:pt x="519" y="796"/>
                  </a:cubicBezTo>
                  <a:cubicBezTo>
                    <a:pt x="704" y="834"/>
                    <a:pt x="887" y="885"/>
                    <a:pt x="1072" y="927"/>
                  </a:cubicBezTo>
                  <a:cubicBezTo>
                    <a:pt x="1259" y="968"/>
                    <a:pt x="1441" y="1011"/>
                    <a:pt x="1629" y="1050"/>
                  </a:cubicBezTo>
                  <a:cubicBezTo>
                    <a:pt x="1819" y="1089"/>
                    <a:pt x="2042" y="1108"/>
                    <a:pt x="2223" y="1184"/>
                  </a:cubicBezTo>
                  <a:cubicBezTo>
                    <a:pt x="2255" y="1197"/>
                    <a:pt x="2277" y="1219"/>
                    <a:pt x="2296" y="1244"/>
                  </a:cubicBezTo>
                  <a:cubicBezTo>
                    <a:pt x="2507" y="1103"/>
                    <a:pt x="2745" y="1000"/>
                    <a:pt x="2990" y="962"/>
                  </a:cubicBezTo>
                  <a:cubicBezTo>
                    <a:pt x="3068" y="814"/>
                    <a:pt x="3180" y="693"/>
                    <a:pt x="3307" y="589"/>
                  </a:cubicBezTo>
                  <a:cubicBezTo>
                    <a:pt x="3215" y="568"/>
                    <a:pt x="3124" y="546"/>
                    <a:pt x="3035" y="521"/>
                  </a:cubicBezTo>
                  <a:cubicBezTo>
                    <a:pt x="2801" y="460"/>
                    <a:pt x="2568" y="401"/>
                    <a:pt x="2332" y="341"/>
                  </a:cubicBezTo>
                  <a:cubicBezTo>
                    <a:pt x="2104" y="287"/>
                    <a:pt x="1874" y="233"/>
                    <a:pt x="1647" y="173"/>
                  </a:cubicBezTo>
                  <a:cubicBezTo>
                    <a:pt x="1505" y="135"/>
                    <a:pt x="1387" y="78"/>
                    <a:pt x="12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44"/>
            <p:cNvSpPr/>
            <p:nvPr/>
          </p:nvSpPr>
          <p:spPr>
            <a:xfrm>
              <a:off x="3653169" y="2090403"/>
              <a:ext cx="98881" cy="28274"/>
            </a:xfrm>
            <a:custGeom>
              <a:rect b="b" l="l" r="r" t="t"/>
              <a:pathLst>
                <a:path extrusionOk="0" h="820" w="2868">
                  <a:moveTo>
                    <a:pt x="656" y="1"/>
                  </a:moveTo>
                  <a:cubicBezTo>
                    <a:pt x="554" y="1"/>
                    <a:pt x="454" y="31"/>
                    <a:pt x="349" y="90"/>
                  </a:cubicBezTo>
                  <a:cubicBezTo>
                    <a:pt x="224" y="158"/>
                    <a:pt x="120" y="299"/>
                    <a:pt x="1" y="389"/>
                  </a:cubicBezTo>
                  <a:cubicBezTo>
                    <a:pt x="131" y="422"/>
                    <a:pt x="270" y="441"/>
                    <a:pt x="393" y="466"/>
                  </a:cubicBezTo>
                  <a:cubicBezTo>
                    <a:pt x="613" y="508"/>
                    <a:pt x="836" y="549"/>
                    <a:pt x="1056" y="591"/>
                  </a:cubicBezTo>
                  <a:cubicBezTo>
                    <a:pt x="1288" y="636"/>
                    <a:pt x="1518" y="677"/>
                    <a:pt x="1749" y="719"/>
                  </a:cubicBezTo>
                  <a:cubicBezTo>
                    <a:pt x="1861" y="736"/>
                    <a:pt x="1972" y="758"/>
                    <a:pt x="2083" y="780"/>
                  </a:cubicBezTo>
                  <a:cubicBezTo>
                    <a:pt x="2143" y="790"/>
                    <a:pt x="2191" y="799"/>
                    <a:pt x="2236" y="819"/>
                  </a:cubicBezTo>
                  <a:cubicBezTo>
                    <a:pt x="2317" y="772"/>
                    <a:pt x="2400" y="727"/>
                    <a:pt x="2483" y="686"/>
                  </a:cubicBezTo>
                  <a:cubicBezTo>
                    <a:pt x="2607" y="622"/>
                    <a:pt x="2738" y="568"/>
                    <a:pt x="2868" y="543"/>
                  </a:cubicBezTo>
                  <a:cubicBezTo>
                    <a:pt x="2796" y="492"/>
                    <a:pt x="2725" y="445"/>
                    <a:pt x="2649" y="404"/>
                  </a:cubicBezTo>
                  <a:cubicBezTo>
                    <a:pt x="2418" y="278"/>
                    <a:pt x="2166" y="188"/>
                    <a:pt x="1909" y="142"/>
                  </a:cubicBezTo>
                  <a:cubicBezTo>
                    <a:pt x="1784" y="119"/>
                    <a:pt x="1663" y="114"/>
                    <a:pt x="1542" y="114"/>
                  </a:cubicBezTo>
                  <a:cubicBezTo>
                    <a:pt x="1443" y="114"/>
                    <a:pt x="1343" y="117"/>
                    <a:pt x="1242" y="117"/>
                  </a:cubicBezTo>
                  <a:cubicBezTo>
                    <a:pt x="1214" y="117"/>
                    <a:pt x="1186" y="117"/>
                    <a:pt x="1158" y="116"/>
                  </a:cubicBezTo>
                  <a:cubicBezTo>
                    <a:pt x="1054" y="115"/>
                    <a:pt x="980" y="87"/>
                    <a:pt x="884" y="48"/>
                  </a:cubicBezTo>
                  <a:cubicBezTo>
                    <a:pt x="805" y="17"/>
                    <a:pt x="730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44"/>
            <p:cNvSpPr/>
            <p:nvPr/>
          </p:nvSpPr>
          <p:spPr>
            <a:xfrm>
              <a:off x="3574248" y="2051339"/>
              <a:ext cx="74402" cy="21860"/>
            </a:xfrm>
            <a:custGeom>
              <a:rect b="b" l="l" r="r" t="t"/>
              <a:pathLst>
                <a:path extrusionOk="0" h="634" w="2158">
                  <a:moveTo>
                    <a:pt x="477" y="1"/>
                  </a:moveTo>
                  <a:cubicBezTo>
                    <a:pt x="290" y="1"/>
                    <a:pt x="125" y="64"/>
                    <a:pt x="23" y="245"/>
                  </a:cubicBezTo>
                  <a:cubicBezTo>
                    <a:pt x="18" y="255"/>
                    <a:pt x="10" y="261"/>
                    <a:pt x="1" y="267"/>
                  </a:cubicBezTo>
                  <a:cubicBezTo>
                    <a:pt x="99" y="298"/>
                    <a:pt x="207" y="309"/>
                    <a:pt x="303" y="327"/>
                  </a:cubicBezTo>
                  <a:cubicBezTo>
                    <a:pt x="430" y="348"/>
                    <a:pt x="560" y="373"/>
                    <a:pt x="688" y="395"/>
                  </a:cubicBezTo>
                  <a:cubicBezTo>
                    <a:pt x="815" y="418"/>
                    <a:pt x="944" y="441"/>
                    <a:pt x="1069" y="472"/>
                  </a:cubicBezTo>
                  <a:cubicBezTo>
                    <a:pt x="1206" y="505"/>
                    <a:pt x="1346" y="530"/>
                    <a:pt x="1464" y="609"/>
                  </a:cubicBezTo>
                  <a:cubicBezTo>
                    <a:pt x="1475" y="615"/>
                    <a:pt x="1476" y="626"/>
                    <a:pt x="1486" y="634"/>
                  </a:cubicBezTo>
                  <a:cubicBezTo>
                    <a:pt x="1699" y="545"/>
                    <a:pt x="1926" y="485"/>
                    <a:pt x="2158" y="472"/>
                  </a:cubicBezTo>
                  <a:cubicBezTo>
                    <a:pt x="1914" y="380"/>
                    <a:pt x="1628" y="334"/>
                    <a:pt x="1464" y="277"/>
                  </a:cubicBezTo>
                  <a:cubicBezTo>
                    <a:pt x="1210" y="196"/>
                    <a:pt x="808" y="1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44"/>
            <p:cNvSpPr/>
            <p:nvPr/>
          </p:nvSpPr>
          <p:spPr>
            <a:xfrm>
              <a:off x="2491360" y="2103194"/>
              <a:ext cx="1438263" cy="841864"/>
            </a:xfrm>
            <a:custGeom>
              <a:rect b="b" l="l" r="r" t="t"/>
              <a:pathLst>
                <a:path extrusionOk="0" h="24416" w="41716">
                  <a:moveTo>
                    <a:pt x="41716" y="0"/>
                  </a:moveTo>
                  <a:lnTo>
                    <a:pt x="41716" y="0"/>
                  </a:lnTo>
                  <a:cubicBezTo>
                    <a:pt x="39080" y="2062"/>
                    <a:pt x="36379" y="4047"/>
                    <a:pt x="33648" y="5974"/>
                  </a:cubicBezTo>
                  <a:cubicBezTo>
                    <a:pt x="31096" y="7772"/>
                    <a:pt x="28491" y="9493"/>
                    <a:pt x="25854" y="11154"/>
                  </a:cubicBezTo>
                  <a:cubicBezTo>
                    <a:pt x="25177" y="11580"/>
                    <a:pt x="24507" y="12012"/>
                    <a:pt x="23830" y="12432"/>
                  </a:cubicBezTo>
                  <a:cubicBezTo>
                    <a:pt x="23475" y="12653"/>
                    <a:pt x="23131" y="12885"/>
                    <a:pt x="22781" y="13111"/>
                  </a:cubicBezTo>
                  <a:cubicBezTo>
                    <a:pt x="22487" y="13295"/>
                    <a:pt x="22199" y="13517"/>
                    <a:pt x="21882" y="13658"/>
                  </a:cubicBezTo>
                  <a:cubicBezTo>
                    <a:pt x="21734" y="13723"/>
                    <a:pt x="21587" y="13751"/>
                    <a:pt x="21440" y="13751"/>
                  </a:cubicBezTo>
                  <a:cubicBezTo>
                    <a:pt x="20914" y="13751"/>
                    <a:pt x="20401" y="13398"/>
                    <a:pt x="19935" y="13174"/>
                  </a:cubicBezTo>
                  <a:cubicBezTo>
                    <a:pt x="19193" y="12816"/>
                    <a:pt x="18450" y="12466"/>
                    <a:pt x="17705" y="12113"/>
                  </a:cubicBezTo>
                  <a:cubicBezTo>
                    <a:pt x="14733" y="10703"/>
                    <a:pt x="11763" y="9291"/>
                    <a:pt x="8791" y="7876"/>
                  </a:cubicBezTo>
                  <a:cubicBezTo>
                    <a:pt x="5867" y="6484"/>
                    <a:pt x="2937" y="5094"/>
                    <a:pt x="30" y="3665"/>
                  </a:cubicBezTo>
                  <a:lnTo>
                    <a:pt x="30" y="3665"/>
                  </a:lnTo>
                  <a:cubicBezTo>
                    <a:pt x="1" y="4109"/>
                    <a:pt x="125" y="4600"/>
                    <a:pt x="176" y="5037"/>
                  </a:cubicBezTo>
                  <a:cubicBezTo>
                    <a:pt x="297" y="6068"/>
                    <a:pt x="408" y="7102"/>
                    <a:pt x="526" y="8133"/>
                  </a:cubicBezTo>
                  <a:cubicBezTo>
                    <a:pt x="642" y="9169"/>
                    <a:pt x="770" y="10200"/>
                    <a:pt x="907" y="11231"/>
                  </a:cubicBezTo>
                  <a:cubicBezTo>
                    <a:pt x="978" y="11755"/>
                    <a:pt x="1046" y="12279"/>
                    <a:pt x="1116" y="12806"/>
                  </a:cubicBezTo>
                  <a:cubicBezTo>
                    <a:pt x="1183" y="13305"/>
                    <a:pt x="1224" y="13816"/>
                    <a:pt x="1330" y="14307"/>
                  </a:cubicBezTo>
                  <a:cubicBezTo>
                    <a:pt x="1429" y="14759"/>
                    <a:pt x="1635" y="15114"/>
                    <a:pt x="2014" y="15385"/>
                  </a:cubicBezTo>
                  <a:cubicBezTo>
                    <a:pt x="2405" y="15663"/>
                    <a:pt x="2838" y="15890"/>
                    <a:pt x="3251" y="16129"/>
                  </a:cubicBezTo>
                  <a:cubicBezTo>
                    <a:pt x="4133" y="16645"/>
                    <a:pt x="5016" y="17154"/>
                    <a:pt x="5902" y="17659"/>
                  </a:cubicBezTo>
                  <a:cubicBezTo>
                    <a:pt x="7693" y="18675"/>
                    <a:pt x="9495" y="19668"/>
                    <a:pt x="11311" y="20638"/>
                  </a:cubicBezTo>
                  <a:cubicBezTo>
                    <a:pt x="13093" y="21591"/>
                    <a:pt x="14877" y="22565"/>
                    <a:pt x="16722" y="23393"/>
                  </a:cubicBezTo>
                  <a:cubicBezTo>
                    <a:pt x="17177" y="23599"/>
                    <a:pt x="17638" y="23786"/>
                    <a:pt x="18102" y="23958"/>
                  </a:cubicBezTo>
                  <a:cubicBezTo>
                    <a:pt x="18555" y="24127"/>
                    <a:pt x="19026" y="24312"/>
                    <a:pt x="19503" y="24393"/>
                  </a:cubicBezTo>
                  <a:cubicBezTo>
                    <a:pt x="19593" y="24408"/>
                    <a:pt x="19680" y="24415"/>
                    <a:pt x="19765" y="24415"/>
                  </a:cubicBezTo>
                  <a:cubicBezTo>
                    <a:pt x="20158" y="24415"/>
                    <a:pt x="20510" y="24265"/>
                    <a:pt x="20865" y="24065"/>
                  </a:cubicBezTo>
                  <a:cubicBezTo>
                    <a:pt x="21282" y="23835"/>
                    <a:pt x="21692" y="23590"/>
                    <a:pt x="22099" y="23345"/>
                  </a:cubicBezTo>
                  <a:cubicBezTo>
                    <a:pt x="23808" y="22328"/>
                    <a:pt x="25496" y="21274"/>
                    <a:pt x="27165" y="20193"/>
                  </a:cubicBezTo>
                  <a:cubicBezTo>
                    <a:pt x="30487" y="18037"/>
                    <a:pt x="33733" y="15764"/>
                    <a:pt x="36891" y="13375"/>
                  </a:cubicBezTo>
                  <a:cubicBezTo>
                    <a:pt x="37669" y="12788"/>
                    <a:pt x="38465" y="12212"/>
                    <a:pt x="39206" y="11580"/>
                  </a:cubicBezTo>
                  <a:cubicBezTo>
                    <a:pt x="39563" y="11278"/>
                    <a:pt x="39882" y="10934"/>
                    <a:pt x="40043" y="10487"/>
                  </a:cubicBezTo>
                  <a:cubicBezTo>
                    <a:pt x="40203" y="10046"/>
                    <a:pt x="40256" y="9572"/>
                    <a:pt x="40326" y="9112"/>
                  </a:cubicBezTo>
                  <a:cubicBezTo>
                    <a:pt x="40642" y="7042"/>
                    <a:pt x="40959" y="4973"/>
                    <a:pt x="41276" y="2902"/>
                  </a:cubicBezTo>
                  <a:cubicBezTo>
                    <a:pt x="41356" y="2380"/>
                    <a:pt x="41433" y="1858"/>
                    <a:pt x="41512" y="1335"/>
                  </a:cubicBezTo>
                  <a:cubicBezTo>
                    <a:pt x="41577" y="895"/>
                    <a:pt x="41668" y="448"/>
                    <a:pt x="41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44"/>
            <p:cNvSpPr/>
            <p:nvPr/>
          </p:nvSpPr>
          <p:spPr>
            <a:xfrm>
              <a:off x="2494050" y="1831817"/>
              <a:ext cx="1433437" cy="731700"/>
            </a:xfrm>
            <a:custGeom>
              <a:rect b="b" l="l" r="r" t="t"/>
              <a:pathLst>
                <a:path extrusionOk="0" h="21221" w="41576">
                  <a:moveTo>
                    <a:pt x="20654" y="734"/>
                  </a:moveTo>
                  <a:cubicBezTo>
                    <a:pt x="20658" y="734"/>
                    <a:pt x="20663" y="734"/>
                    <a:pt x="20667" y="734"/>
                  </a:cubicBezTo>
                  <a:cubicBezTo>
                    <a:pt x="21312" y="738"/>
                    <a:pt x="21964" y="1078"/>
                    <a:pt x="22557" y="1291"/>
                  </a:cubicBezTo>
                  <a:cubicBezTo>
                    <a:pt x="23173" y="1513"/>
                    <a:pt x="23794" y="1734"/>
                    <a:pt x="24413" y="1955"/>
                  </a:cubicBezTo>
                  <a:cubicBezTo>
                    <a:pt x="29542" y="3778"/>
                    <a:pt x="34674" y="5592"/>
                    <a:pt x="39803" y="7408"/>
                  </a:cubicBezTo>
                  <a:cubicBezTo>
                    <a:pt x="39949" y="7460"/>
                    <a:pt x="39978" y="7647"/>
                    <a:pt x="39845" y="7736"/>
                  </a:cubicBezTo>
                  <a:cubicBezTo>
                    <a:pt x="39128" y="8204"/>
                    <a:pt x="38413" y="8673"/>
                    <a:pt x="37695" y="9142"/>
                  </a:cubicBezTo>
                  <a:cubicBezTo>
                    <a:pt x="37664" y="9186"/>
                    <a:pt x="37621" y="9215"/>
                    <a:pt x="37567" y="9225"/>
                  </a:cubicBezTo>
                  <a:cubicBezTo>
                    <a:pt x="35628" y="10490"/>
                    <a:pt x="33690" y="11752"/>
                    <a:pt x="31753" y="13021"/>
                  </a:cubicBezTo>
                  <a:cubicBezTo>
                    <a:pt x="31644" y="13091"/>
                    <a:pt x="31536" y="13164"/>
                    <a:pt x="31428" y="13235"/>
                  </a:cubicBezTo>
                  <a:cubicBezTo>
                    <a:pt x="31404" y="13270"/>
                    <a:pt x="31368" y="13296"/>
                    <a:pt x="31323" y="13302"/>
                  </a:cubicBezTo>
                  <a:cubicBezTo>
                    <a:pt x="29046" y="14794"/>
                    <a:pt x="26769" y="16286"/>
                    <a:pt x="24494" y="17778"/>
                  </a:cubicBezTo>
                  <a:cubicBezTo>
                    <a:pt x="23911" y="18158"/>
                    <a:pt x="23329" y="18542"/>
                    <a:pt x="22747" y="18921"/>
                  </a:cubicBezTo>
                  <a:cubicBezTo>
                    <a:pt x="22426" y="19131"/>
                    <a:pt x="22105" y="19342"/>
                    <a:pt x="21781" y="19551"/>
                  </a:cubicBezTo>
                  <a:cubicBezTo>
                    <a:pt x="21564" y="19693"/>
                    <a:pt x="21339" y="19840"/>
                    <a:pt x="21081" y="19891"/>
                  </a:cubicBezTo>
                  <a:cubicBezTo>
                    <a:pt x="21023" y="19902"/>
                    <a:pt x="20965" y="19907"/>
                    <a:pt x="20908" y="19907"/>
                  </a:cubicBezTo>
                  <a:cubicBezTo>
                    <a:pt x="20693" y="19907"/>
                    <a:pt x="20486" y="19836"/>
                    <a:pt x="20286" y="19750"/>
                  </a:cubicBezTo>
                  <a:cubicBezTo>
                    <a:pt x="19971" y="19618"/>
                    <a:pt x="19659" y="19477"/>
                    <a:pt x="19347" y="19338"/>
                  </a:cubicBezTo>
                  <a:cubicBezTo>
                    <a:pt x="18704" y="19051"/>
                    <a:pt x="18059" y="18764"/>
                    <a:pt x="17415" y="18474"/>
                  </a:cubicBezTo>
                  <a:cubicBezTo>
                    <a:pt x="14839" y="17317"/>
                    <a:pt x="12281" y="16121"/>
                    <a:pt x="9726" y="14924"/>
                  </a:cubicBezTo>
                  <a:cubicBezTo>
                    <a:pt x="7138" y="13713"/>
                    <a:pt x="4536" y="12518"/>
                    <a:pt x="1974" y="11253"/>
                  </a:cubicBezTo>
                  <a:cubicBezTo>
                    <a:pt x="1813" y="11174"/>
                    <a:pt x="1897" y="10974"/>
                    <a:pt x="2038" y="10948"/>
                  </a:cubicBezTo>
                  <a:cubicBezTo>
                    <a:pt x="2004" y="10912"/>
                    <a:pt x="1994" y="10849"/>
                    <a:pt x="2051" y="10813"/>
                  </a:cubicBezTo>
                  <a:cubicBezTo>
                    <a:pt x="4680" y="9219"/>
                    <a:pt x="7409" y="7785"/>
                    <a:pt x="10101" y="6305"/>
                  </a:cubicBezTo>
                  <a:cubicBezTo>
                    <a:pt x="12476" y="4998"/>
                    <a:pt x="14851" y="3694"/>
                    <a:pt x="17226" y="2389"/>
                  </a:cubicBezTo>
                  <a:cubicBezTo>
                    <a:pt x="17820" y="2064"/>
                    <a:pt x="18415" y="1738"/>
                    <a:pt x="19007" y="1411"/>
                  </a:cubicBezTo>
                  <a:cubicBezTo>
                    <a:pt x="19513" y="1134"/>
                    <a:pt x="20055" y="734"/>
                    <a:pt x="20654" y="734"/>
                  </a:cubicBezTo>
                  <a:close/>
                  <a:moveTo>
                    <a:pt x="20071" y="0"/>
                  </a:moveTo>
                  <a:cubicBezTo>
                    <a:pt x="19585" y="0"/>
                    <a:pt x="19151" y="187"/>
                    <a:pt x="18725" y="412"/>
                  </a:cubicBezTo>
                  <a:cubicBezTo>
                    <a:pt x="17829" y="888"/>
                    <a:pt x="16943" y="1383"/>
                    <a:pt x="16055" y="1874"/>
                  </a:cubicBezTo>
                  <a:cubicBezTo>
                    <a:pt x="14259" y="2869"/>
                    <a:pt x="12478" y="3894"/>
                    <a:pt x="10687" y="4899"/>
                  </a:cubicBezTo>
                  <a:cubicBezTo>
                    <a:pt x="8912" y="5896"/>
                    <a:pt x="7153" y="6919"/>
                    <a:pt x="5400" y="7957"/>
                  </a:cubicBezTo>
                  <a:cubicBezTo>
                    <a:pt x="3641" y="8998"/>
                    <a:pt x="1871" y="10022"/>
                    <a:pt x="129" y="11087"/>
                  </a:cubicBezTo>
                  <a:cubicBezTo>
                    <a:pt x="77" y="11148"/>
                    <a:pt x="32" y="11214"/>
                    <a:pt x="1" y="11284"/>
                  </a:cubicBezTo>
                  <a:cubicBezTo>
                    <a:pt x="3261" y="12767"/>
                    <a:pt x="6500" y="14304"/>
                    <a:pt x="9738" y="15831"/>
                  </a:cubicBezTo>
                  <a:cubicBezTo>
                    <a:pt x="12649" y="17203"/>
                    <a:pt x="15558" y="18577"/>
                    <a:pt x="18469" y="19954"/>
                  </a:cubicBezTo>
                  <a:cubicBezTo>
                    <a:pt x="19195" y="20298"/>
                    <a:pt x="19923" y="20639"/>
                    <a:pt x="20652" y="20979"/>
                  </a:cubicBezTo>
                  <a:cubicBezTo>
                    <a:pt x="20863" y="21077"/>
                    <a:pt x="21098" y="21221"/>
                    <a:pt x="21335" y="21221"/>
                  </a:cubicBezTo>
                  <a:cubicBezTo>
                    <a:pt x="21337" y="21221"/>
                    <a:pt x="21340" y="21221"/>
                    <a:pt x="21342" y="21221"/>
                  </a:cubicBezTo>
                  <a:cubicBezTo>
                    <a:pt x="21540" y="21219"/>
                    <a:pt x="21709" y="21107"/>
                    <a:pt x="21876" y="21014"/>
                  </a:cubicBezTo>
                  <a:cubicBezTo>
                    <a:pt x="22179" y="20843"/>
                    <a:pt x="22475" y="20668"/>
                    <a:pt x="22777" y="20496"/>
                  </a:cubicBezTo>
                  <a:cubicBezTo>
                    <a:pt x="24102" y="19739"/>
                    <a:pt x="25391" y="18922"/>
                    <a:pt x="26671" y="18094"/>
                  </a:cubicBezTo>
                  <a:cubicBezTo>
                    <a:pt x="31815" y="14766"/>
                    <a:pt x="36779" y="11189"/>
                    <a:pt x="41575" y="7382"/>
                  </a:cubicBezTo>
                  <a:cubicBezTo>
                    <a:pt x="41516" y="7309"/>
                    <a:pt x="41423" y="7256"/>
                    <a:pt x="41303" y="7207"/>
                  </a:cubicBezTo>
                  <a:cubicBezTo>
                    <a:pt x="41069" y="7112"/>
                    <a:pt x="40831" y="7032"/>
                    <a:pt x="40595" y="6942"/>
                  </a:cubicBezTo>
                  <a:cubicBezTo>
                    <a:pt x="40097" y="6758"/>
                    <a:pt x="39600" y="6571"/>
                    <a:pt x="39101" y="6385"/>
                  </a:cubicBezTo>
                  <a:cubicBezTo>
                    <a:pt x="37143" y="5654"/>
                    <a:pt x="35184" y="4922"/>
                    <a:pt x="33227" y="4193"/>
                  </a:cubicBezTo>
                  <a:cubicBezTo>
                    <a:pt x="29420" y="2771"/>
                    <a:pt x="25612" y="1316"/>
                    <a:pt x="21669" y="308"/>
                  </a:cubicBezTo>
                  <a:cubicBezTo>
                    <a:pt x="21183" y="185"/>
                    <a:pt x="20680" y="29"/>
                    <a:pt x="20175" y="3"/>
                  </a:cubicBezTo>
                  <a:cubicBezTo>
                    <a:pt x="20140" y="1"/>
                    <a:pt x="20105" y="0"/>
                    <a:pt x="200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44"/>
            <p:cNvSpPr/>
            <p:nvPr/>
          </p:nvSpPr>
          <p:spPr>
            <a:xfrm>
              <a:off x="3383136" y="1929459"/>
              <a:ext cx="467860" cy="204915"/>
            </a:xfrm>
            <a:custGeom>
              <a:rect b="b" l="l" r="r" t="t"/>
              <a:pathLst>
                <a:path extrusionOk="0" h="5943" w="13570">
                  <a:moveTo>
                    <a:pt x="80" y="1"/>
                  </a:moveTo>
                  <a:lnTo>
                    <a:pt x="0" y="227"/>
                  </a:lnTo>
                  <a:cubicBezTo>
                    <a:pt x="99" y="261"/>
                    <a:pt x="195" y="316"/>
                    <a:pt x="278" y="391"/>
                  </a:cubicBezTo>
                  <a:cubicBezTo>
                    <a:pt x="481" y="569"/>
                    <a:pt x="551" y="847"/>
                    <a:pt x="577" y="1105"/>
                  </a:cubicBezTo>
                  <a:cubicBezTo>
                    <a:pt x="602" y="1369"/>
                    <a:pt x="615" y="1636"/>
                    <a:pt x="630" y="1900"/>
                  </a:cubicBezTo>
                  <a:cubicBezTo>
                    <a:pt x="1025" y="1797"/>
                    <a:pt x="1439" y="1744"/>
                    <a:pt x="1821" y="1709"/>
                  </a:cubicBezTo>
                  <a:cubicBezTo>
                    <a:pt x="2179" y="1674"/>
                    <a:pt x="2569" y="1637"/>
                    <a:pt x="2956" y="1637"/>
                  </a:cubicBezTo>
                  <a:cubicBezTo>
                    <a:pt x="3342" y="1637"/>
                    <a:pt x="3725" y="1674"/>
                    <a:pt x="4072" y="1786"/>
                  </a:cubicBezTo>
                  <a:cubicBezTo>
                    <a:pt x="4347" y="1874"/>
                    <a:pt x="4555" y="2044"/>
                    <a:pt x="4645" y="2323"/>
                  </a:cubicBezTo>
                  <a:cubicBezTo>
                    <a:pt x="4753" y="2655"/>
                    <a:pt x="4842" y="3037"/>
                    <a:pt x="4877" y="3390"/>
                  </a:cubicBezTo>
                  <a:cubicBezTo>
                    <a:pt x="4909" y="3386"/>
                    <a:pt x="4941" y="3385"/>
                    <a:pt x="4973" y="3385"/>
                  </a:cubicBezTo>
                  <a:cubicBezTo>
                    <a:pt x="5125" y="3385"/>
                    <a:pt x="5273" y="3424"/>
                    <a:pt x="5404" y="3507"/>
                  </a:cubicBezTo>
                  <a:cubicBezTo>
                    <a:pt x="5548" y="3327"/>
                    <a:pt x="5752" y="3264"/>
                    <a:pt x="5976" y="3264"/>
                  </a:cubicBezTo>
                  <a:cubicBezTo>
                    <a:pt x="6350" y="3264"/>
                    <a:pt x="6782" y="3440"/>
                    <a:pt x="7084" y="3533"/>
                  </a:cubicBezTo>
                  <a:cubicBezTo>
                    <a:pt x="7461" y="3650"/>
                    <a:pt x="8435" y="3822"/>
                    <a:pt x="8470" y="4351"/>
                  </a:cubicBezTo>
                  <a:cubicBezTo>
                    <a:pt x="8554" y="4352"/>
                    <a:pt x="8639" y="4363"/>
                    <a:pt x="8727" y="4399"/>
                  </a:cubicBezTo>
                  <a:cubicBezTo>
                    <a:pt x="8823" y="4435"/>
                    <a:pt x="8893" y="4499"/>
                    <a:pt x="8992" y="4524"/>
                  </a:cubicBezTo>
                  <a:cubicBezTo>
                    <a:pt x="9033" y="4534"/>
                    <a:pt x="9076" y="4538"/>
                    <a:pt x="9118" y="4538"/>
                  </a:cubicBezTo>
                  <a:cubicBezTo>
                    <a:pt x="9206" y="4538"/>
                    <a:pt x="9295" y="4523"/>
                    <a:pt x="9383" y="4521"/>
                  </a:cubicBezTo>
                  <a:cubicBezTo>
                    <a:pt x="9576" y="4521"/>
                    <a:pt x="9772" y="4544"/>
                    <a:pt x="9962" y="4585"/>
                  </a:cubicBezTo>
                  <a:cubicBezTo>
                    <a:pt x="10737" y="4755"/>
                    <a:pt x="11432" y="5253"/>
                    <a:pt x="11823" y="5942"/>
                  </a:cubicBezTo>
                  <a:cubicBezTo>
                    <a:pt x="12404" y="5560"/>
                    <a:pt x="12987" y="5181"/>
                    <a:pt x="13569" y="4797"/>
                  </a:cubicBezTo>
                  <a:cubicBezTo>
                    <a:pt x="10846" y="3828"/>
                    <a:pt x="8126" y="2860"/>
                    <a:pt x="5402" y="1890"/>
                  </a:cubicBezTo>
                  <a:cubicBezTo>
                    <a:pt x="3629" y="1260"/>
                    <a:pt x="1857" y="630"/>
                    <a:pt x="80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44"/>
            <p:cNvSpPr/>
            <p:nvPr/>
          </p:nvSpPr>
          <p:spPr>
            <a:xfrm>
              <a:off x="3528496" y="2054580"/>
              <a:ext cx="86401" cy="42652"/>
            </a:xfrm>
            <a:custGeom>
              <a:rect b="b" l="l" r="r" t="t"/>
              <a:pathLst>
                <a:path extrusionOk="0" h="1237" w="2506">
                  <a:moveTo>
                    <a:pt x="752" y="1"/>
                  </a:moveTo>
                  <a:cubicBezTo>
                    <a:pt x="426" y="1"/>
                    <a:pt x="131" y="357"/>
                    <a:pt x="39" y="687"/>
                  </a:cubicBezTo>
                  <a:cubicBezTo>
                    <a:pt x="33" y="714"/>
                    <a:pt x="19" y="734"/>
                    <a:pt x="1" y="752"/>
                  </a:cubicBezTo>
                  <a:cubicBezTo>
                    <a:pt x="272" y="794"/>
                    <a:pt x="536" y="858"/>
                    <a:pt x="803" y="928"/>
                  </a:cubicBezTo>
                  <a:cubicBezTo>
                    <a:pt x="985" y="979"/>
                    <a:pt x="1171" y="1033"/>
                    <a:pt x="1351" y="1094"/>
                  </a:cubicBezTo>
                  <a:cubicBezTo>
                    <a:pt x="1437" y="1120"/>
                    <a:pt x="1521" y="1149"/>
                    <a:pt x="1605" y="1180"/>
                  </a:cubicBezTo>
                  <a:cubicBezTo>
                    <a:pt x="1653" y="1198"/>
                    <a:pt x="1697" y="1212"/>
                    <a:pt x="1735" y="1236"/>
                  </a:cubicBezTo>
                  <a:cubicBezTo>
                    <a:pt x="1765" y="1224"/>
                    <a:pt x="1796" y="1210"/>
                    <a:pt x="1825" y="1195"/>
                  </a:cubicBezTo>
                  <a:cubicBezTo>
                    <a:pt x="1999" y="1105"/>
                    <a:pt x="2137" y="964"/>
                    <a:pt x="2289" y="845"/>
                  </a:cubicBezTo>
                  <a:cubicBezTo>
                    <a:pt x="2360" y="791"/>
                    <a:pt x="2431" y="743"/>
                    <a:pt x="2506" y="696"/>
                  </a:cubicBezTo>
                  <a:cubicBezTo>
                    <a:pt x="2444" y="680"/>
                    <a:pt x="2385" y="660"/>
                    <a:pt x="2323" y="645"/>
                  </a:cubicBezTo>
                  <a:cubicBezTo>
                    <a:pt x="2188" y="605"/>
                    <a:pt x="2057" y="559"/>
                    <a:pt x="1923" y="513"/>
                  </a:cubicBezTo>
                  <a:cubicBezTo>
                    <a:pt x="1791" y="466"/>
                    <a:pt x="1662" y="418"/>
                    <a:pt x="1529" y="374"/>
                  </a:cubicBezTo>
                  <a:cubicBezTo>
                    <a:pt x="1413" y="334"/>
                    <a:pt x="1287" y="303"/>
                    <a:pt x="1188" y="230"/>
                  </a:cubicBezTo>
                  <a:cubicBezTo>
                    <a:pt x="1179" y="224"/>
                    <a:pt x="1175" y="215"/>
                    <a:pt x="1173" y="205"/>
                  </a:cubicBezTo>
                  <a:cubicBezTo>
                    <a:pt x="1155" y="199"/>
                    <a:pt x="1139" y="193"/>
                    <a:pt x="1129" y="179"/>
                  </a:cubicBezTo>
                  <a:cubicBezTo>
                    <a:pt x="1005" y="53"/>
                    <a:pt x="876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44"/>
            <p:cNvSpPr/>
            <p:nvPr/>
          </p:nvSpPr>
          <p:spPr>
            <a:xfrm>
              <a:off x="3490087" y="2083300"/>
              <a:ext cx="87607" cy="52410"/>
            </a:xfrm>
            <a:custGeom>
              <a:rect b="b" l="l" r="r" t="t"/>
              <a:pathLst>
                <a:path extrusionOk="0" h="1520" w="2541">
                  <a:moveTo>
                    <a:pt x="775" y="0"/>
                  </a:moveTo>
                  <a:cubicBezTo>
                    <a:pt x="345" y="109"/>
                    <a:pt x="84" y="491"/>
                    <a:pt x="27" y="946"/>
                  </a:cubicBezTo>
                  <a:cubicBezTo>
                    <a:pt x="26" y="972"/>
                    <a:pt x="14" y="998"/>
                    <a:pt x="1" y="1022"/>
                  </a:cubicBezTo>
                  <a:cubicBezTo>
                    <a:pt x="338" y="1099"/>
                    <a:pt x="675" y="1163"/>
                    <a:pt x="1009" y="1258"/>
                  </a:cubicBezTo>
                  <a:cubicBezTo>
                    <a:pt x="1181" y="1306"/>
                    <a:pt x="1352" y="1354"/>
                    <a:pt x="1526" y="1405"/>
                  </a:cubicBezTo>
                  <a:cubicBezTo>
                    <a:pt x="1658" y="1443"/>
                    <a:pt x="1811" y="1469"/>
                    <a:pt x="1947" y="1520"/>
                  </a:cubicBezTo>
                  <a:cubicBezTo>
                    <a:pt x="1978" y="1444"/>
                    <a:pt x="2022" y="1376"/>
                    <a:pt x="2057" y="1301"/>
                  </a:cubicBezTo>
                  <a:cubicBezTo>
                    <a:pt x="2121" y="1171"/>
                    <a:pt x="2178" y="1041"/>
                    <a:pt x="2251" y="917"/>
                  </a:cubicBezTo>
                  <a:cubicBezTo>
                    <a:pt x="2329" y="792"/>
                    <a:pt x="2413" y="668"/>
                    <a:pt x="2527" y="576"/>
                  </a:cubicBezTo>
                  <a:cubicBezTo>
                    <a:pt x="2531" y="572"/>
                    <a:pt x="2537" y="569"/>
                    <a:pt x="2541" y="566"/>
                  </a:cubicBezTo>
                  <a:cubicBezTo>
                    <a:pt x="2480" y="543"/>
                    <a:pt x="2421" y="520"/>
                    <a:pt x="2359" y="497"/>
                  </a:cubicBezTo>
                  <a:cubicBezTo>
                    <a:pt x="2191" y="436"/>
                    <a:pt x="2022" y="377"/>
                    <a:pt x="1850" y="323"/>
                  </a:cubicBezTo>
                  <a:cubicBezTo>
                    <a:pt x="1498" y="214"/>
                    <a:pt x="1141" y="121"/>
                    <a:pt x="786" y="11"/>
                  </a:cubicBezTo>
                  <a:cubicBezTo>
                    <a:pt x="782" y="10"/>
                    <a:pt x="780" y="5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44"/>
            <p:cNvSpPr/>
            <p:nvPr/>
          </p:nvSpPr>
          <p:spPr>
            <a:xfrm>
              <a:off x="2876791" y="2010690"/>
              <a:ext cx="683379" cy="301217"/>
            </a:xfrm>
            <a:custGeom>
              <a:rect b="b" l="l" r="r" t="t"/>
              <a:pathLst>
                <a:path extrusionOk="0" h="8736" w="19821">
                  <a:moveTo>
                    <a:pt x="1770" y="1"/>
                  </a:moveTo>
                  <a:cubicBezTo>
                    <a:pt x="1182" y="321"/>
                    <a:pt x="591" y="643"/>
                    <a:pt x="1" y="965"/>
                  </a:cubicBezTo>
                  <a:cubicBezTo>
                    <a:pt x="1340" y="1401"/>
                    <a:pt x="2643" y="1923"/>
                    <a:pt x="3929" y="2496"/>
                  </a:cubicBezTo>
                  <a:cubicBezTo>
                    <a:pt x="6338" y="3565"/>
                    <a:pt x="8700" y="4732"/>
                    <a:pt x="11097" y="5820"/>
                  </a:cubicBezTo>
                  <a:cubicBezTo>
                    <a:pt x="13515" y="6918"/>
                    <a:pt x="16009" y="7898"/>
                    <a:pt x="18552" y="8667"/>
                  </a:cubicBezTo>
                  <a:cubicBezTo>
                    <a:pt x="18597" y="8681"/>
                    <a:pt x="18626" y="8707"/>
                    <a:pt x="18651" y="8735"/>
                  </a:cubicBezTo>
                  <a:cubicBezTo>
                    <a:pt x="19041" y="8480"/>
                    <a:pt x="19430" y="8224"/>
                    <a:pt x="19820" y="7969"/>
                  </a:cubicBezTo>
                  <a:cubicBezTo>
                    <a:pt x="18570" y="7444"/>
                    <a:pt x="17323" y="6916"/>
                    <a:pt x="16075" y="6381"/>
                  </a:cubicBezTo>
                  <a:cubicBezTo>
                    <a:pt x="13674" y="5355"/>
                    <a:pt x="11275" y="4312"/>
                    <a:pt x="8883" y="3261"/>
                  </a:cubicBezTo>
                  <a:cubicBezTo>
                    <a:pt x="6498" y="2212"/>
                    <a:pt x="4088" y="1194"/>
                    <a:pt x="1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44"/>
            <p:cNvSpPr/>
            <p:nvPr/>
          </p:nvSpPr>
          <p:spPr>
            <a:xfrm>
              <a:off x="3459298" y="2120813"/>
              <a:ext cx="93779" cy="67133"/>
            </a:xfrm>
            <a:custGeom>
              <a:rect b="b" l="l" r="r" t="t"/>
              <a:pathLst>
                <a:path extrusionOk="0" h="1947" w="2720">
                  <a:moveTo>
                    <a:pt x="836" y="1"/>
                  </a:moveTo>
                  <a:cubicBezTo>
                    <a:pt x="818" y="13"/>
                    <a:pt x="797" y="20"/>
                    <a:pt x="774" y="20"/>
                  </a:cubicBezTo>
                  <a:cubicBezTo>
                    <a:pt x="770" y="20"/>
                    <a:pt x="766" y="20"/>
                    <a:pt x="761" y="19"/>
                  </a:cubicBezTo>
                  <a:cubicBezTo>
                    <a:pt x="734" y="16"/>
                    <a:pt x="708" y="15"/>
                    <a:pt x="682" y="15"/>
                  </a:cubicBezTo>
                  <a:cubicBezTo>
                    <a:pt x="12" y="15"/>
                    <a:pt x="0" y="1045"/>
                    <a:pt x="173" y="1457"/>
                  </a:cubicBezTo>
                  <a:cubicBezTo>
                    <a:pt x="181" y="1473"/>
                    <a:pt x="185" y="1493"/>
                    <a:pt x="189" y="1511"/>
                  </a:cubicBezTo>
                  <a:cubicBezTo>
                    <a:pt x="468" y="1569"/>
                    <a:pt x="746" y="1636"/>
                    <a:pt x="1019" y="1722"/>
                  </a:cubicBezTo>
                  <a:cubicBezTo>
                    <a:pt x="1162" y="1766"/>
                    <a:pt x="1305" y="1814"/>
                    <a:pt x="1449" y="1865"/>
                  </a:cubicBezTo>
                  <a:cubicBezTo>
                    <a:pt x="1522" y="1889"/>
                    <a:pt x="1591" y="1916"/>
                    <a:pt x="1662" y="1942"/>
                  </a:cubicBezTo>
                  <a:cubicBezTo>
                    <a:pt x="1667" y="1943"/>
                    <a:pt x="1674" y="1946"/>
                    <a:pt x="1680" y="1946"/>
                  </a:cubicBezTo>
                  <a:cubicBezTo>
                    <a:pt x="1834" y="1751"/>
                    <a:pt x="2028" y="1582"/>
                    <a:pt x="2257" y="1457"/>
                  </a:cubicBezTo>
                  <a:cubicBezTo>
                    <a:pt x="2496" y="1324"/>
                    <a:pt x="2476" y="1062"/>
                    <a:pt x="2601" y="842"/>
                  </a:cubicBezTo>
                  <a:cubicBezTo>
                    <a:pt x="2636" y="785"/>
                    <a:pt x="2674" y="730"/>
                    <a:pt x="2719" y="679"/>
                  </a:cubicBezTo>
                  <a:cubicBezTo>
                    <a:pt x="2596" y="644"/>
                    <a:pt x="2472" y="590"/>
                    <a:pt x="2356" y="554"/>
                  </a:cubicBezTo>
                  <a:cubicBezTo>
                    <a:pt x="2185" y="498"/>
                    <a:pt x="2013" y="441"/>
                    <a:pt x="1844" y="386"/>
                  </a:cubicBezTo>
                  <a:cubicBezTo>
                    <a:pt x="1499" y="275"/>
                    <a:pt x="1171" y="129"/>
                    <a:pt x="83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44"/>
            <p:cNvSpPr/>
            <p:nvPr/>
          </p:nvSpPr>
          <p:spPr>
            <a:xfrm>
              <a:off x="3368104" y="2013034"/>
              <a:ext cx="171526" cy="104888"/>
            </a:xfrm>
            <a:custGeom>
              <a:rect b="b" l="l" r="r" t="t"/>
              <a:pathLst>
                <a:path extrusionOk="0" h="3042" w="4975">
                  <a:moveTo>
                    <a:pt x="4734" y="0"/>
                  </a:moveTo>
                  <a:cubicBezTo>
                    <a:pt x="3869" y="543"/>
                    <a:pt x="2836" y="818"/>
                    <a:pt x="1808" y="818"/>
                  </a:cubicBezTo>
                  <a:cubicBezTo>
                    <a:pt x="1204" y="818"/>
                    <a:pt x="601" y="723"/>
                    <a:pt x="35" y="531"/>
                  </a:cubicBezTo>
                  <a:lnTo>
                    <a:pt x="35" y="531"/>
                  </a:lnTo>
                  <a:cubicBezTo>
                    <a:pt x="1" y="705"/>
                    <a:pt x="11" y="899"/>
                    <a:pt x="112" y="1036"/>
                  </a:cubicBezTo>
                  <a:cubicBezTo>
                    <a:pt x="117" y="1044"/>
                    <a:pt x="117" y="1048"/>
                    <a:pt x="122" y="1054"/>
                  </a:cubicBezTo>
                  <a:cubicBezTo>
                    <a:pt x="227" y="1051"/>
                    <a:pt x="333" y="1049"/>
                    <a:pt x="439" y="1049"/>
                  </a:cubicBezTo>
                  <a:cubicBezTo>
                    <a:pt x="630" y="1049"/>
                    <a:pt x="822" y="1055"/>
                    <a:pt x="1013" y="1065"/>
                  </a:cubicBezTo>
                  <a:cubicBezTo>
                    <a:pt x="1372" y="1084"/>
                    <a:pt x="1831" y="1063"/>
                    <a:pt x="2165" y="1205"/>
                  </a:cubicBezTo>
                  <a:cubicBezTo>
                    <a:pt x="2487" y="1342"/>
                    <a:pt x="2642" y="1737"/>
                    <a:pt x="2761" y="2043"/>
                  </a:cubicBezTo>
                  <a:cubicBezTo>
                    <a:pt x="2884" y="2357"/>
                    <a:pt x="2957" y="2700"/>
                    <a:pt x="2980" y="3041"/>
                  </a:cubicBezTo>
                  <a:cubicBezTo>
                    <a:pt x="3060" y="2987"/>
                    <a:pt x="3142" y="2939"/>
                    <a:pt x="3233" y="2891"/>
                  </a:cubicBezTo>
                  <a:cubicBezTo>
                    <a:pt x="3205" y="2258"/>
                    <a:pt x="3816" y="1699"/>
                    <a:pt x="4439" y="1693"/>
                  </a:cubicBezTo>
                  <a:cubicBezTo>
                    <a:pt x="4552" y="1430"/>
                    <a:pt x="4721" y="1209"/>
                    <a:pt x="4975" y="1075"/>
                  </a:cubicBezTo>
                  <a:cubicBezTo>
                    <a:pt x="4876" y="779"/>
                    <a:pt x="4841" y="461"/>
                    <a:pt x="4781" y="156"/>
                  </a:cubicBezTo>
                  <a:cubicBezTo>
                    <a:pt x="4768" y="96"/>
                    <a:pt x="4752" y="45"/>
                    <a:pt x="473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44"/>
            <p:cNvSpPr/>
            <p:nvPr/>
          </p:nvSpPr>
          <p:spPr>
            <a:xfrm>
              <a:off x="3371551" y="1995243"/>
              <a:ext cx="152184" cy="36032"/>
            </a:xfrm>
            <a:custGeom>
              <a:rect b="b" l="l" r="r" t="t"/>
              <a:pathLst>
                <a:path extrusionOk="0" h="1045" w="4414">
                  <a:moveTo>
                    <a:pt x="2755" y="0"/>
                  </a:moveTo>
                  <a:cubicBezTo>
                    <a:pt x="2650" y="0"/>
                    <a:pt x="2545" y="3"/>
                    <a:pt x="2442" y="9"/>
                  </a:cubicBezTo>
                  <a:cubicBezTo>
                    <a:pt x="1843" y="48"/>
                    <a:pt x="1226" y="167"/>
                    <a:pt x="659" y="371"/>
                  </a:cubicBezTo>
                  <a:cubicBezTo>
                    <a:pt x="406" y="465"/>
                    <a:pt x="141" y="592"/>
                    <a:pt x="7" y="841"/>
                  </a:cubicBezTo>
                  <a:cubicBezTo>
                    <a:pt x="5" y="846"/>
                    <a:pt x="3" y="853"/>
                    <a:pt x="1" y="857"/>
                  </a:cubicBezTo>
                  <a:cubicBezTo>
                    <a:pt x="490" y="983"/>
                    <a:pt x="983" y="1044"/>
                    <a:pt x="1473" y="1044"/>
                  </a:cubicBezTo>
                  <a:cubicBezTo>
                    <a:pt x="2495" y="1044"/>
                    <a:pt x="3499" y="775"/>
                    <a:pt x="4413" y="259"/>
                  </a:cubicBezTo>
                  <a:cubicBezTo>
                    <a:pt x="4350" y="225"/>
                    <a:pt x="4275" y="193"/>
                    <a:pt x="4184" y="170"/>
                  </a:cubicBezTo>
                  <a:cubicBezTo>
                    <a:pt x="3727" y="61"/>
                    <a:pt x="3234" y="0"/>
                    <a:pt x="2755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44"/>
            <p:cNvSpPr/>
            <p:nvPr/>
          </p:nvSpPr>
          <p:spPr>
            <a:xfrm>
              <a:off x="3444645" y="2179115"/>
              <a:ext cx="66852" cy="68098"/>
            </a:xfrm>
            <a:custGeom>
              <a:rect b="b" l="l" r="r" t="t"/>
              <a:pathLst>
                <a:path extrusionOk="0" h="1975" w="1939">
                  <a:moveTo>
                    <a:pt x="528" y="1"/>
                  </a:moveTo>
                  <a:cubicBezTo>
                    <a:pt x="126" y="276"/>
                    <a:pt x="0" y="892"/>
                    <a:pt x="239" y="1315"/>
                  </a:cubicBezTo>
                  <a:cubicBezTo>
                    <a:pt x="246" y="1329"/>
                    <a:pt x="249" y="1344"/>
                    <a:pt x="249" y="1357"/>
                  </a:cubicBezTo>
                  <a:cubicBezTo>
                    <a:pt x="733" y="1562"/>
                    <a:pt x="1216" y="1770"/>
                    <a:pt x="1700" y="1975"/>
                  </a:cubicBezTo>
                  <a:cubicBezTo>
                    <a:pt x="1599" y="1459"/>
                    <a:pt x="1687" y="933"/>
                    <a:pt x="1938" y="495"/>
                  </a:cubicBezTo>
                  <a:cubicBezTo>
                    <a:pt x="1884" y="474"/>
                    <a:pt x="1827" y="451"/>
                    <a:pt x="1770" y="427"/>
                  </a:cubicBezTo>
                  <a:cubicBezTo>
                    <a:pt x="1632" y="373"/>
                    <a:pt x="1496" y="323"/>
                    <a:pt x="1356" y="277"/>
                  </a:cubicBezTo>
                  <a:cubicBezTo>
                    <a:pt x="1082" y="179"/>
                    <a:pt x="806" y="84"/>
                    <a:pt x="52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44"/>
            <p:cNvSpPr/>
            <p:nvPr/>
          </p:nvSpPr>
          <p:spPr>
            <a:xfrm>
              <a:off x="3167786" y="2185769"/>
              <a:ext cx="337811" cy="156194"/>
            </a:xfrm>
            <a:custGeom>
              <a:rect b="b" l="l" r="r" t="t"/>
              <a:pathLst>
                <a:path extrusionOk="0" h="4530" w="9798">
                  <a:moveTo>
                    <a:pt x="183" y="1"/>
                  </a:moveTo>
                  <a:lnTo>
                    <a:pt x="1" y="395"/>
                  </a:lnTo>
                  <a:cubicBezTo>
                    <a:pt x="322" y="533"/>
                    <a:pt x="302" y="853"/>
                    <a:pt x="397" y="1117"/>
                  </a:cubicBezTo>
                  <a:cubicBezTo>
                    <a:pt x="529" y="978"/>
                    <a:pt x="715" y="894"/>
                    <a:pt x="908" y="894"/>
                  </a:cubicBezTo>
                  <a:cubicBezTo>
                    <a:pt x="986" y="894"/>
                    <a:pt x="1065" y="907"/>
                    <a:pt x="1142" y="937"/>
                  </a:cubicBezTo>
                  <a:cubicBezTo>
                    <a:pt x="1409" y="1035"/>
                    <a:pt x="1563" y="1287"/>
                    <a:pt x="1594" y="1553"/>
                  </a:cubicBezTo>
                  <a:cubicBezTo>
                    <a:pt x="1686" y="1518"/>
                    <a:pt x="1782" y="1502"/>
                    <a:pt x="1876" y="1502"/>
                  </a:cubicBezTo>
                  <a:cubicBezTo>
                    <a:pt x="2261" y="1502"/>
                    <a:pt x="2630" y="1774"/>
                    <a:pt x="2707" y="2162"/>
                  </a:cubicBezTo>
                  <a:cubicBezTo>
                    <a:pt x="2828" y="2108"/>
                    <a:pt x="2958" y="2078"/>
                    <a:pt x="3088" y="2078"/>
                  </a:cubicBezTo>
                  <a:cubicBezTo>
                    <a:pt x="3202" y="2078"/>
                    <a:pt x="3315" y="2101"/>
                    <a:pt x="3423" y="2151"/>
                  </a:cubicBezTo>
                  <a:cubicBezTo>
                    <a:pt x="3654" y="2259"/>
                    <a:pt x="3816" y="2456"/>
                    <a:pt x="3884" y="2687"/>
                  </a:cubicBezTo>
                  <a:cubicBezTo>
                    <a:pt x="4061" y="2580"/>
                    <a:pt x="4260" y="2511"/>
                    <a:pt x="4457" y="2511"/>
                  </a:cubicBezTo>
                  <a:cubicBezTo>
                    <a:pt x="4613" y="2511"/>
                    <a:pt x="4768" y="2554"/>
                    <a:pt x="4911" y="2655"/>
                  </a:cubicBezTo>
                  <a:cubicBezTo>
                    <a:pt x="5112" y="2796"/>
                    <a:pt x="5227" y="3027"/>
                    <a:pt x="5230" y="3256"/>
                  </a:cubicBezTo>
                  <a:cubicBezTo>
                    <a:pt x="5334" y="3231"/>
                    <a:pt x="5442" y="3216"/>
                    <a:pt x="5549" y="3216"/>
                  </a:cubicBezTo>
                  <a:cubicBezTo>
                    <a:pt x="5694" y="3216"/>
                    <a:pt x="5836" y="3243"/>
                    <a:pt x="5959" y="3307"/>
                  </a:cubicBezTo>
                  <a:cubicBezTo>
                    <a:pt x="6157" y="3410"/>
                    <a:pt x="6309" y="3606"/>
                    <a:pt x="6346" y="3823"/>
                  </a:cubicBezTo>
                  <a:cubicBezTo>
                    <a:pt x="6508" y="3768"/>
                    <a:pt x="6680" y="3727"/>
                    <a:pt x="6846" y="3727"/>
                  </a:cubicBezTo>
                  <a:cubicBezTo>
                    <a:pt x="7011" y="3727"/>
                    <a:pt x="7170" y="3768"/>
                    <a:pt x="7307" y="3877"/>
                  </a:cubicBezTo>
                  <a:cubicBezTo>
                    <a:pt x="7428" y="3975"/>
                    <a:pt x="7506" y="4098"/>
                    <a:pt x="7540" y="4230"/>
                  </a:cubicBezTo>
                  <a:cubicBezTo>
                    <a:pt x="7663" y="4189"/>
                    <a:pt x="7795" y="4170"/>
                    <a:pt x="7929" y="4170"/>
                  </a:cubicBezTo>
                  <a:cubicBezTo>
                    <a:pt x="8281" y="4170"/>
                    <a:pt x="8643" y="4303"/>
                    <a:pt x="8881" y="4530"/>
                  </a:cubicBezTo>
                  <a:cubicBezTo>
                    <a:pt x="9187" y="4329"/>
                    <a:pt x="9493" y="4129"/>
                    <a:pt x="9797" y="3928"/>
                  </a:cubicBezTo>
                  <a:cubicBezTo>
                    <a:pt x="8427" y="3504"/>
                    <a:pt x="7078" y="3015"/>
                    <a:pt x="5748" y="2469"/>
                  </a:cubicBezTo>
                  <a:cubicBezTo>
                    <a:pt x="3874" y="1697"/>
                    <a:pt x="2025" y="856"/>
                    <a:pt x="183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44"/>
            <p:cNvSpPr/>
            <p:nvPr/>
          </p:nvSpPr>
          <p:spPr>
            <a:xfrm>
              <a:off x="2616447" y="2102919"/>
              <a:ext cx="846871" cy="403071"/>
            </a:xfrm>
            <a:custGeom>
              <a:rect b="b" l="l" r="r" t="t"/>
              <a:pathLst>
                <a:path extrusionOk="0" h="11690" w="24563">
                  <a:moveTo>
                    <a:pt x="11656" y="3418"/>
                  </a:moveTo>
                  <a:cubicBezTo>
                    <a:pt x="12651" y="3418"/>
                    <a:pt x="13630" y="3754"/>
                    <a:pt x="14442" y="4430"/>
                  </a:cubicBezTo>
                  <a:cubicBezTo>
                    <a:pt x="14961" y="4864"/>
                    <a:pt x="15390" y="5481"/>
                    <a:pt x="15476" y="6164"/>
                  </a:cubicBezTo>
                  <a:cubicBezTo>
                    <a:pt x="15553" y="6769"/>
                    <a:pt x="15358" y="7428"/>
                    <a:pt x="14767" y="7695"/>
                  </a:cubicBezTo>
                  <a:cubicBezTo>
                    <a:pt x="14472" y="7829"/>
                    <a:pt x="14148" y="7845"/>
                    <a:pt x="13829" y="7845"/>
                  </a:cubicBezTo>
                  <a:cubicBezTo>
                    <a:pt x="13805" y="7845"/>
                    <a:pt x="13781" y="7845"/>
                    <a:pt x="13757" y="7845"/>
                  </a:cubicBezTo>
                  <a:cubicBezTo>
                    <a:pt x="13744" y="7845"/>
                    <a:pt x="13732" y="7845"/>
                    <a:pt x="13719" y="7845"/>
                  </a:cubicBezTo>
                  <a:cubicBezTo>
                    <a:pt x="13306" y="7845"/>
                    <a:pt x="12900" y="7862"/>
                    <a:pt x="12487" y="7892"/>
                  </a:cubicBezTo>
                  <a:cubicBezTo>
                    <a:pt x="12306" y="7905"/>
                    <a:pt x="12123" y="7916"/>
                    <a:pt x="11940" y="7916"/>
                  </a:cubicBezTo>
                  <a:cubicBezTo>
                    <a:pt x="11693" y="7916"/>
                    <a:pt x="11447" y="7897"/>
                    <a:pt x="11205" y="7841"/>
                  </a:cubicBezTo>
                  <a:cubicBezTo>
                    <a:pt x="10832" y="7754"/>
                    <a:pt x="10479" y="7582"/>
                    <a:pt x="10149" y="7392"/>
                  </a:cubicBezTo>
                  <a:cubicBezTo>
                    <a:pt x="9810" y="7198"/>
                    <a:pt x="9477" y="6977"/>
                    <a:pt x="9160" y="6751"/>
                  </a:cubicBezTo>
                  <a:cubicBezTo>
                    <a:pt x="8886" y="6556"/>
                    <a:pt x="8635" y="6325"/>
                    <a:pt x="8514" y="6006"/>
                  </a:cubicBezTo>
                  <a:cubicBezTo>
                    <a:pt x="8248" y="5310"/>
                    <a:pt x="8743" y="4579"/>
                    <a:pt x="9270" y="4160"/>
                  </a:cubicBezTo>
                  <a:cubicBezTo>
                    <a:pt x="9383" y="4070"/>
                    <a:pt x="9499" y="3991"/>
                    <a:pt x="9623" y="3918"/>
                  </a:cubicBezTo>
                  <a:cubicBezTo>
                    <a:pt x="9622" y="3904"/>
                    <a:pt x="9625" y="3893"/>
                    <a:pt x="9641" y="3887"/>
                  </a:cubicBezTo>
                  <a:cubicBezTo>
                    <a:pt x="9698" y="3858"/>
                    <a:pt x="9757" y="3833"/>
                    <a:pt x="9817" y="3806"/>
                  </a:cubicBezTo>
                  <a:cubicBezTo>
                    <a:pt x="10242" y="3586"/>
                    <a:pt x="10714" y="3450"/>
                    <a:pt x="11198" y="3424"/>
                  </a:cubicBezTo>
                  <a:cubicBezTo>
                    <a:pt x="11254" y="3421"/>
                    <a:pt x="11309" y="3419"/>
                    <a:pt x="11364" y="3419"/>
                  </a:cubicBezTo>
                  <a:cubicBezTo>
                    <a:pt x="11402" y="3419"/>
                    <a:pt x="11441" y="3420"/>
                    <a:pt x="11481" y="3421"/>
                  </a:cubicBezTo>
                  <a:cubicBezTo>
                    <a:pt x="11539" y="3419"/>
                    <a:pt x="11598" y="3418"/>
                    <a:pt x="11656" y="3418"/>
                  </a:cubicBezTo>
                  <a:close/>
                  <a:moveTo>
                    <a:pt x="6839" y="1"/>
                  </a:moveTo>
                  <a:cubicBezTo>
                    <a:pt x="6802" y="1"/>
                    <a:pt x="6765" y="6"/>
                    <a:pt x="6729" y="17"/>
                  </a:cubicBezTo>
                  <a:cubicBezTo>
                    <a:pt x="6466" y="97"/>
                    <a:pt x="6321" y="396"/>
                    <a:pt x="6230" y="631"/>
                  </a:cubicBezTo>
                  <a:cubicBezTo>
                    <a:pt x="6207" y="693"/>
                    <a:pt x="6136" y="732"/>
                    <a:pt x="6072" y="732"/>
                  </a:cubicBezTo>
                  <a:cubicBezTo>
                    <a:pt x="6016" y="732"/>
                    <a:pt x="5966" y="703"/>
                    <a:pt x="5954" y="631"/>
                  </a:cubicBezTo>
                  <a:cubicBezTo>
                    <a:pt x="5927" y="463"/>
                    <a:pt x="5788" y="386"/>
                    <a:pt x="5641" y="386"/>
                  </a:cubicBezTo>
                  <a:cubicBezTo>
                    <a:pt x="5553" y="386"/>
                    <a:pt x="5462" y="414"/>
                    <a:pt x="5392" y="467"/>
                  </a:cubicBezTo>
                  <a:cubicBezTo>
                    <a:pt x="5189" y="613"/>
                    <a:pt x="5097" y="874"/>
                    <a:pt x="5014" y="1100"/>
                  </a:cubicBezTo>
                  <a:cubicBezTo>
                    <a:pt x="4984" y="1180"/>
                    <a:pt x="4923" y="1216"/>
                    <a:pt x="4861" y="1216"/>
                  </a:cubicBezTo>
                  <a:cubicBezTo>
                    <a:pt x="4784" y="1216"/>
                    <a:pt x="4706" y="1157"/>
                    <a:pt x="4692" y="1056"/>
                  </a:cubicBezTo>
                  <a:cubicBezTo>
                    <a:pt x="4677" y="937"/>
                    <a:pt x="4589" y="894"/>
                    <a:pt x="4492" y="894"/>
                  </a:cubicBezTo>
                  <a:cubicBezTo>
                    <a:pt x="4398" y="894"/>
                    <a:pt x="4295" y="934"/>
                    <a:pt x="4240" y="985"/>
                  </a:cubicBezTo>
                  <a:cubicBezTo>
                    <a:pt x="4099" y="1114"/>
                    <a:pt x="4056" y="1302"/>
                    <a:pt x="4029" y="1484"/>
                  </a:cubicBezTo>
                  <a:cubicBezTo>
                    <a:pt x="4017" y="1572"/>
                    <a:pt x="3944" y="1612"/>
                    <a:pt x="3868" y="1612"/>
                  </a:cubicBezTo>
                  <a:cubicBezTo>
                    <a:pt x="3771" y="1612"/>
                    <a:pt x="3668" y="1547"/>
                    <a:pt x="3676" y="1436"/>
                  </a:cubicBezTo>
                  <a:cubicBezTo>
                    <a:pt x="3683" y="1335"/>
                    <a:pt x="3624" y="1249"/>
                    <a:pt x="3520" y="1229"/>
                  </a:cubicBezTo>
                  <a:cubicBezTo>
                    <a:pt x="3503" y="1225"/>
                    <a:pt x="3487" y="1224"/>
                    <a:pt x="3472" y="1224"/>
                  </a:cubicBezTo>
                  <a:cubicBezTo>
                    <a:pt x="3353" y="1224"/>
                    <a:pt x="3319" y="1334"/>
                    <a:pt x="3282" y="1446"/>
                  </a:cubicBezTo>
                  <a:cubicBezTo>
                    <a:pt x="3224" y="1619"/>
                    <a:pt x="3193" y="1767"/>
                    <a:pt x="3074" y="1910"/>
                  </a:cubicBezTo>
                  <a:cubicBezTo>
                    <a:pt x="3052" y="1938"/>
                    <a:pt x="3019" y="1950"/>
                    <a:pt x="2986" y="1950"/>
                  </a:cubicBezTo>
                  <a:cubicBezTo>
                    <a:pt x="2947" y="1950"/>
                    <a:pt x="2906" y="1934"/>
                    <a:pt x="2877" y="1910"/>
                  </a:cubicBezTo>
                  <a:cubicBezTo>
                    <a:pt x="2753" y="1805"/>
                    <a:pt x="2614" y="1758"/>
                    <a:pt x="2480" y="1758"/>
                  </a:cubicBezTo>
                  <a:cubicBezTo>
                    <a:pt x="2144" y="1758"/>
                    <a:pt x="1842" y="2052"/>
                    <a:pt x="1901" y="2455"/>
                  </a:cubicBezTo>
                  <a:cubicBezTo>
                    <a:pt x="1915" y="2556"/>
                    <a:pt x="1845" y="2623"/>
                    <a:pt x="1768" y="2623"/>
                  </a:cubicBezTo>
                  <a:cubicBezTo>
                    <a:pt x="1726" y="2623"/>
                    <a:pt x="1683" y="2604"/>
                    <a:pt x="1650" y="2560"/>
                  </a:cubicBezTo>
                  <a:cubicBezTo>
                    <a:pt x="1552" y="2429"/>
                    <a:pt x="1418" y="2374"/>
                    <a:pt x="1291" y="2374"/>
                  </a:cubicBezTo>
                  <a:cubicBezTo>
                    <a:pt x="1014" y="2374"/>
                    <a:pt x="768" y="2636"/>
                    <a:pt x="991" y="2941"/>
                  </a:cubicBezTo>
                  <a:cubicBezTo>
                    <a:pt x="1072" y="3054"/>
                    <a:pt x="959" y="3175"/>
                    <a:pt x="845" y="3175"/>
                  </a:cubicBezTo>
                  <a:cubicBezTo>
                    <a:pt x="821" y="3175"/>
                    <a:pt x="797" y="3170"/>
                    <a:pt x="775" y="3158"/>
                  </a:cubicBezTo>
                  <a:cubicBezTo>
                    <a:pt x="693" y="3114"/>
                    <a:pt x="611" y="3094"/>
                    <a:pt x="534" y="3094"/>
                  </a:cubicBezTo>
                  <a:cubicBezTo>
                    <a:pt x="230" y="3094"/>
                    <a:pt x="0" y="3399"/>
                    <a:pt x="104" y="3733"/>
                  </a:cubicBezTo>
                  <a:cubicBezTo>
                    <a:pt x="114" y="3759"/>
                    <a:pt x="111" y="3784"/>
                    <a:pt x="106" y="3803"/>
                  </a:cubicBezTo>
                  <a:cubicBezTo>
                    <a:pt x="2438" y="4895"/>
                    <a:pt x="4761" y="6008"/>
                    <a:pt x="7099" y="7090"/>
                  </a:cubicBezTo>
                  <a:cubicBezTo>
                    <a:pt x="9613" y="8251"/>
                    <a:pt x="12135" y="9392"/>
                    <a:pt x="14654" y="10543"/>
                  </a:cubicBezTo>
                  <a:cubicBezTo>
                    <a:pt x="15296" y="10838"/>
                    <a:pt x="15939" y="11128"/>
                    <a:pt x="16579" y="11424"/>
                  </a:cubicBezTo>
                  <a:cubicBezTo>
                    <a:pt x="16839" y="11543"/>
                    <a:pt x="17100" y="11690"/>
                    <a:pt x="17375" y="11690"/>
                  </a:cubicBezTo>
                  <a:cubicBezTo>
                    <a:pt x="17469" y="11690"/>
                    <a:pt x="17565" y="11672"/>
                    <a:pt x="17663" y="11631"/>
                  </a:cubicBezTo>
                  <a:cubicBezTo>
                    <a:pt x="17952" y="11506"/>
                    <a:pt x="18212" y="11297"/>
                    <a:pt x="18474" y="11125"/>
                  </a:cubicBezTo>
                  <a:cubicBezTo>
                    <a:pt x="19638" y="10360"/>
                    <a:pt x="20802" y="9600"/>
                    <a:pt x="21966" y="8837"/>
                  </a:cubicBezTo>
                  <a:cubicBezTo>
                    <a:pt x="22833" y="8271"/>
                    <a:pt x="23697" y="7705"/>
                    <a:pt x="24563" y="7136"/>
                  </a:cubicBezTo>
                  <a:cubicBezTo>
                    <a:pt x="24402" y="6978"/>
                    <a:pt x="24222" y="6909"/>
                    <a:pt x="24036" y="6909"/>
                  </a:cubicBezTo>
                  <a:cubicBezTo>
                    <a:pt x="23815" y="6909"/>
                    <a:pt x="23587" y="7007"/>
                    <a:pt x="23378" y="7168"/>
                  </a:cubicBezTo>
                  <a:cubicBezTo>
                    <a:pt x="23345" y="7193"/>
                    <a:pt x="23312" y="7204"/>
                    <a:pt x="23280" y="7204"/>
                  </a:cubicBezTo>
                  <a:cubicBezTo>
                    <a:pt x="23139" y="7204"/>
                    <a:pt x="23029" y="6988"/>
                    <a:pt x="23146" y="6866"/>
                  </a:cubicBezTo>
                  <a:cubicBezTo>
                    <a:pt x="23309" y="6692"/>
                    <a:pt x="23058" y="6472"/>
                    <a:pt x="22902" y="6439"/>
                  </a:cubicBezTo>
                  <a:cubicBezTo>
                    <a:pt x="22869" y="6432"/>
                    <a:pt x="22837" y="6429"/>
                    <a:pt x="22804" y="6429"/>
                  </a:cubicBezTo>
                  <a:cubicBezTo>
                    <a:pt x="22603" y="6429"/>
                    <a:pt x="22396" y="6545"/>
                    <a:pt x="22227" y="6633"/>
                  </a:cubicBezTo>
                  <a:cubicBezTo>
                    <a:pt x="22201" y="6646"/>
                    <a:pt x="22173" y="6652"/>
                    <a:pt x="22145" y="6652"/>
                  </a:cubicBezTo>
                  <a:cubicBezTo>
                    <a:pt x="22036" y="6652"/>
                    <a:pt x="21930" y="6560"/>
                    <a:pt x="21974" y="6439"/>
                  </a:cubicBezTo>
                  <a:cubicBezTo>
                    <a:pt x="22059" y="6197"/>
                    <a:pt x="21898" y="5989"/>
                    <a:pt x="21658" y="5936"/>
                  </a:cubicBezTo>
                  <a:cubicBezTo>
                    <a:pt x="21625" y="5929"/>
                    <a:pt x="21592" y="5926"/>
                    <a:pt x="21560" y="5926"/>
                  </a:cubicBezTo>
                  <a:cubicBezTo>
                    <a:pt x="21366" y="5926"/>
                    <a:pt x="21187" y="6045"/>
                    <a:pt x="21012" y="6133"/>
                  </a:cubicBezTo>
                  <a:cubicBezTo>
                    <a:pt x="20983" y="6148"/>
                    <a:pt x="20953" y="6154"/>
                    <a:pt x="20925" y="6154"/>
                  </a:cubicBezTo>
                  <a:cubicBezTo>
                    <a:pt x="20774" y="6154"/>
                    <a:pt x="20659" y="5969"/>
                    <a:pt x="20787" y="5840"/>
                  </a:cubicBezTo>
                  <a:cubicBezTo>
                    <a:pt x="20963" y="5663"/>
                    <a:pt x="20816" y="5346"/>
                    <a:pt x="20597" y="5278"/>
                  </a:cubicBezTo>
                  <a:cubicBezTo>
                    <a:pt x="20552" y="5264"/>
                    <a:pt x="20508" y="5257"/>
                    <a:pt x="20464" y="5257"/>
                  </a:cubicBezTo>
                  <a:cubicBezTo>
                    <a:pt x="20213" y="5257"/>
                    <a:pt x="19972" y="5467"/>
                    <a:pt x="19824" y="5644"/>
                  </a:cubicBezTo>
                  <a:cubicBezTo>
                    <a:pt x="19788" y="5687"/>
                    <a:pt x="19741" y="5705"/>
                    <a:pt x="19693" y="5705"/>
                  </a:cubicBezTo>
                  <a:cubicBezTo>
                    <a:pt x="19568" y="5705"/>
                    <a:pt x="19438" y="5581"/>
                    <a:pt x="19485" y="5447"/>
                  </a:cubicBezTo>
                  <a:cubicBezTo>
                    <a:pt x="19569" y="5207"/>
                    <a:pt x="19462" y="4929"/>
                    <a:pt x="19200" y="4861"/>
                  </a:cubicBezTo>
                  <a:cubicBezTo>
                    <a:pt x="19159" y="4850"/>
                    <a:pt x="19119" y="4845"/>
                    <a:pt x="19079" y="4845"/>
                  </a:cubicBezTo>
                  <a:cubicBezTo>
                    <a:pt x="18889" y="4845"/>
                    <a:pt x="18718" y="4963"/>
                    <a:pt x="18601" y="5112"/>
                  </a:cubicBezTo>
                  <a:cubicBezTo>
                    <a:pt x="18570" y="5153"/>
                    <a:pt x="18526" y="5171"/>
                    <a:pt x="18481" y="5171"/>
                  </a:cubicBezTo>
                  <a:cubicBezTo>
                    <a:pt x="18362" y="5171"/>
                    <a:pt x="18234" y="5052"/>
                    <a:pt x="18283" y="4927"/>
                  </a:cubicBezTo>
                  <a:cubicBezTo>
                    <a:pt x="18429" y="4559"/>
                    <a:pt x="18169" y="4249"/>
                    <a:pt x="17868" y="4249"/>
                  </a:cubicBezTo>
                  <a:cubicBezTo>
                    <a:pt x="17744" y="4249"/>
                    <a:pt x="17612" y="4301"/>
                    <a:pt x="17500" y="4425"/>
                  </a:cubicBezTo>
                  <a:cubicBezTo>
                    <a:pt x="17469" y="4459"/>
                    <a:pt x="17429" y="4473"/>
                    <a:pt x="17388" y="4473"/>
                  </a:cubicBezTo>
                  <a:cubicBezTo>
                    <a:pt x="17281" y="4473"/>
                    <a:pt x="17170" y="4374"/>
                    <a:pt x="17213" y="4257"/>
                  </a:cubicBezTo>
                  <a:cubicBezTo>
                    <a:pt x="17289" y="4056"/>
                    <a:pt x="17269" y="3810"/>
                    <a:pt x="17073" y="3682"/>
                  </a:cubicBezTo>
                  <a:cubicBezTo>
                    <a:pt x="17014" y="3644"/>
                    <a:pt x="16949" y="3626"/>
                    <a:pt x="16883" y="3626"/>
                  </a:cubicBezTo>
                  <a:cubicBezTo>
                    <a:pt x="16735" y="3626"/>
                    <a:pt x="16588" y="3717"/>
                    <a:pt x="16535" y="3869"/>
                  </a:cubicBezTo>
                  <a:cubicBezTo>
                    <a:pt x="16512" y="3936"/>
                    <a:pt x="16441" y="3987"/>
                    <a:pt x="16371" y="3987"/>
                  </a:cubicBezTo>
                  <a:cubicBezTo>
                    <a:pt x="16334" y="3987"/>
                    <a:pt x="16297" y="3973"/>
                    <a:pt x="16269" y="3940"/>
                  </a:cubicBezTo>
                  <a:cubicBezTo>
                    <a:pt x="16171" y="3825"/>
                    <a:pt x="16119" y="3716"/>
                    <a:pt x="16081" y="3570"/>
                  </a:cubicBezTo>
                  <a:cubicBezTo>
                    <a:pt x="16050" y="3439"/>
                    <a:pt x="16023" y="3130"/>
                    <a:pt x="15856" y="3130"/>
                  </a:cubicBezTo>
                  <a:cubicBezTo>
                    <a:pt x="15825" y="3130"/>
                    <a:pt x="15789" y="3141"/>
                    <a:pt x="15747" y="3166"/>
                  </a:cubicBezTo>
                  <a:cubicBezTo>
                    <a:pt x="15653" y="3223"/>
                    <a:pt x="15616" y="3369"/>
                    <a:pt x="15514" y="3431"/>
                  </a:cubicBezTo>
                  <a:cubicBezTo>
                    <a:pt x="15456" y="3466"/>
                    <a:pt x="15402" y="3479"/>
                    <a:pt x="15344" y="3479"/>
                  </a:cubicBezTo>
                  <a:cubicBezTo>
                    <a:pt x="15313" y="3479"/>
                    <a:pt x="15281" y="3476"/>
                    <a:pt x="15247" y="3469"/>
                  </a:cubicBezTo>
                  <a:cubicBezTo>
                    <a:pt x="15158" y="3457"/>
                    <a:pt x="15105" y="3347"/>
                    <a:pt x="15129" y="3265"/>
                  </a:cubicBezTo>
                  <a:cubicBezTo>
                    <a:pt x="15196" y="3041"/>
                    <a:pt x="14981" y="2901"/>
                    <a:pt x="14781" y="2901"/>
                  </a:cubicBezTo>
                  <a:cubicBezTo>
                    <a:pt x="14752" y="2901"/>
                    <a:pt x="14723" y="2904"/>
                    <a:pt x="14696" y="2910"/>
                  </a:cubicBezTo>
                  <a:cubicBezTo>
                    <a:pt x="14493" y="2956"/>
                    <a:pt x="14336" y="3110"/>
                    <a:pt x="14196" y="3253"/>
                  </a:cubicBezTo>
                  <a:cubicBezTo>
                    <a:pt x="14162" y="3290"/>
                    <a:pt x="14122" y="3305"/>
                    <a:pt x="14083" y="3305"/>
                  </a:cubicBezTo>
                  <a:cubicBezTo>
                    <a:pt x="13997" y="3305"/>
                    <a:pt x="13915" y="3229"/>
                    <a:pt x="13906" y="3133"/>
                  </a:cubicBezTo>
                  <a:cubicBezTo>
                    <a:pt x="13867" y="2766"/>
                    <a:pt x="13602" y="2568"/>
                    <a:pt x="13311" y="2568"/>
                  </a:cubicBezTo>
                  <a:cubicBezTo>
                    <a:pt x="13151" y="2568"/>
                    <a:pt x="12983" y="2628"/>
                    <a:pt x="12841" y="2754"/>
                  </a:cubicBezTo>
                  <a:cubicBezTo>
                    <a:pt x="12800" y="2791"/>
                    <a:pt x="12750" y="2807"/>
                    <a:pt x="12702" y="2807"/>
                  </a:cubicBezTo>
                  <a:cubicBezTo>
                    <a:pt x="12581" y="2807"/>
                    <a:pt x="12468" y="2703"/>
                    <a:pt x="12508" y="2560"/>
                  </a:cubicBezTo>
                  <a:cubicBezTo>
                    <a:pt x="12567" y="2338"/>
                    <a:pt x="12466" y="2109"/>
                    <a:pt x="12259" y="2004"/>
                  </a:cubicBezTo>
                  <a:cubicBezTo>
                    <a:pt x="12182" y="1964"/>
                    <a:pt x="12101" y="1947"/>
                    <a:pt x="12021" y="1947"/>
                  </a:cubicBezTo>
                  <a:cubicBezTo>
                    <a:pt x="11834" y="1947"/>
                    <a:pt x="11646" y="2040"/>
                    <a:pt x="11508" y="2162"/>
                  </a:cubicBezTo>
                  <a:cubicBezTo>
                    <a:pt x="11470" y="2196"/>
                    <a:pt x="11425" y="2211"/>
                    <a:pt x="11381" y="2211"/>
                  </a:cubicBezTo>
                  <a:cubicBezTo>
                    <a:pt x="11271" y="2211"/>
                    <a:pt x="11169" y="2115"/>
                    <a:pt x="11203" y="1984"/>
                  </a:cubicBezTo>
                  <a:cubicBezTo>
                    <a:pt x="11289" y="1654"/>
                    <a:pt x="11049" y="1402"/>
                    <a:pt x="10775" y="1402"/>
                  </a:cubicBezTo>
                  <a:cubicBezTo>
                    <a:pt x="10667" y="1402"/>
                    <a:pt x="10553" y="1442"/>
                    <a:pt x="10452" y="1532"/>
                  </a:cubicBezTo>
                  <a:cubicBezTo>
                    <a:pt x="10414" y="1566"/>
                    <a:pt x="10372" y="1580"/>
                    <a:pt x="10332" y="1580"/>
                  </a:cubicBezTo>
                  <a:cubicBezTo>
                    <a:pt x="10212" y="1580"/>
                    <a:pt x="10109" y="1452"/>
                    <a:pt x="10176" y="1318"/>
                  </a:cubicBezTo>
                  <a:cubicBezTo>
                    <a:pt x="10330" y="1023"/>
                    <a:pt x="10113" y="748"/>
                    <a:pt x="9867" y="748"/>
                  </a:cubicBezTo>
                  <a:cubicBezTo>
                    <a:pt x="9766" y="748"/>
                    <a:pt x="9659" y="795"/>
                    <a:pt x="9571" y="905"/>
                  </a:cubicBezTo>
                  <a:cubicBezTo>
                    <a:pt x="9538" y="946"/>
                    <a:pt x="9495" y="963"/>
                    <a:pt x="9452" y="963"/>
                  </a:cubicBezTo>
                  <a:cubicBezTo>
                    <a:pt x="9339" y="963"/>
                    <a:pt x="9221" y="848"/>
                    <a:pt x="9263" y="727"/>
                  </a:cubicBezTo>
                  <a:cubicBezTo>
                    <a:pt x="9354" y="458"/>
                    <a:pt x="9156" y="244"/>
                    <a:pt x="8942" y="244"/>
                  </a:cubicBezTo>
                  <a:cubicBezTo>
                    <a:pt x="8842" y="244"/>
                    <a:pt x="8739" y="291"/>
                    <a:pt x="8659" y="400"/>
                  </a:cubicBezTo>
                  <a:cubicBezTo>
                    <a:pt x="8623" y="450"/>
                    <a:pt x="8570" y="474"/>
                    <a:pt x="8519" y="474"/>
                  </a:cubicBezTo>
                  <a:cubicBezTo>
                    <a:pt x="8456" y="474"/>
                    <a:pt x="8395" y="436"/>
                    <a:pt x="8368" y="362"/>
                  </a:cubicBezTo>
                  <a:cubicBezTo>
                    <a:pt x="8289" y="144"/>
                    <a:pt x="8107" y="35"/>
                    <a:pt x="7926" y="35"/>
                  </a:cubicBezTo>
                  <a:cubicBezTo>
                    <a:pt x="7741" y="35"/>
                    <a:pt x="7557" y="149"/>
                    <a:pt x="7489" y="378"/>
                  </a:cubicBezTo>
                  <a:cubicBezTo>
                    <a:pt x="7468" y="451"/>
                    <a:pt x="7400" y="486"/>
                    <a:pt x="7334" y="486"/>
                  </a:cubicBezTo>
                  <a:cubicBezTo>
                    <a:pt x="7253" y="486"/>
                    <a:pt x="7174" y="434"/>
                    <a:pt x="7185" y="336"/>
                  </a:cubicBezTo>
                  <a:cubicBezTo>
                    <a:pt x="7209" y="133"/>
                    <a:pt x="7026" y="1"/>
                    <a:pt x="683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44"/>
            <p:cNvSpPr/>
            <p:nvPr/>
          </p:nvSpPr>
          <p:spPr>
            <a:xfrm>
              <a:off x="3286287" y="2073543"/>
              <a:ext cx="173801" cy="148505"/>
            </a:xfrm>
            <a:custGeom>
              <a:rect b="b" l="l" r="r" t="t"/>
              <a:pathLst>
                <a:path extrusionOk="0" h="4307" w="5041">
                  <a:moveTo>
                    <a:pt x="4722" y="0"/>
                  </a:moveTo>
                  <a:cubicBezTo>
                    <a:pt x="4142" y="694"/>
                    <a:pt x="3325" y="1079"/>
                    <a:pt x="2428" y="1200"/>
                  </a:cubicBezTo>
                  <a:cubicBezTo>
                    <a:pt x="2200" y="1230"/>
                    <a:pt x="1971" y="1245"/>
                    <a:pt x="1741" y="1245"/>
                  </a:cubicBezTo>
                  <a:cubicBezTo>
                    <a:pt x="1431" y="1245"/>
                    <a:pt x="1122" y="1218"/>
                    <a:pt x="815" y="1168"/>
                  </a:cubicBezTo>
                  <a:cubicBezTo>
                    <a:pt x="500" y="1115"/>
                    <a:pt x="220" y="1036"/>
                    <a:pt x="10" y="839"/>
                  </a:cubicBezTo>
                  <a:lnTo>
                    <a:pt x="10" y="839"/>
                  </a:lnTo>
                  <a:cubicBezTo>
                    <a:pt x="0" y="1043"/>
                    <a:pt x="47" y="1253"/>
                    <a:pt x="79" y="1456"/>
                  </a:cubicBezTo>
                  <a:cubicBezTo>
                    <a:pt x="106" y="1610"/>
                    <a:pt x="129" y="1762"/>
                    <a:pt x="147" y="1918"/>
                  </a:cubicBezTo>
                  <a:cubicBezTo>
                    <a:pt x="169" y="2089"/>
                    <a:pt x="161" y="2250"/>
                    <a:pt x="161" y="2417"/>
                  </a:cubicBezTo>
                  <a:cubicBezTo>
                    <a:pt x="1630" y="3049"/>
                    <a:pt x="3100" y="3683"/>
                    <a:pt x="4573" y="4306"/>
                  </a:cubicBezTo>
                  <a:cubicBezTo>
                    <a:pt x="4303" y="3817"/>
                    <a:pt x="4420" y="3218"/>
                    <a:pt x="4856" y="2845"/>
                  </a:cubicBezTo>
                  <a:cubicBezTo>
                    <a:pt x="4770" y="2482"/>
                    <a:pt x="4790" y="2099"/>
                    <a:pt x="4951" y="1757"/>
                  </a:cubicBezTo>
                  <a:cubicBezTo>
                    <a:pt x="4980" y="1698"/>
                    <a:pt x="5010" y="1647"/>
                    <a:pt x="5041" y="1599"/>
                  </a:cubicBezTo>
                  <a:cubicBezTo>
                    <a:pt x="5038" y="1586"/>
                    <a:pt x="5035" y="1578"/>
                    <a:pt x="5032" y="1567"/>
                  </a:cubicBezTo>
                  <a:cubicBezTo>
                    <a:pt x="5012" y="1188"/>
                    <a:pt x="4968" y="823"/>
                    <a:pt x="4868" y="455"/>
                  </a:cubicBezTo>
                  <a:cubicBezTo>
                    <a:pt x="4826" y="304"/>
                    <a:pt x="4783" y="146"/>
                    <a:pt x="472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44"/>
            <p:cNvSpPr/>
            <p:nvPr/>
          </p:nvSpPr>
          <p:spPr>
            <a:xfrm>
              <a:off x="3287977" y="2058442"/>
              <a:ext cx="154356" cy="46341"/>
            </a:xfrm>
            <a:custGeom>
              <a:rect b="b" l="l" r="r" t="t"/>
              <a:pathLst>
                <a:path extrusionOk="0" h="1344" w="4477">
                  <a:moveTo>
                    <a:pt x="2916" y="1"/>
                  </a:moveTo>
                  <a:cubicBezTo>
                    <a:pt x="2610" y="1"/>
                    <a:pt x="2304" y="17"/>
                    <a:pt x="2003" y="55"/>
                  </a:cubicBezTo>
                  <a:cubicBezTo>
                    <a:pt x="1379" y="134"/>
                    <a:pt x="540" y="300"/>
                    <a:pt x="119" y="815"/>
                  </a:cubicBezTo>
                  <a:cubicBezTo>
                    <a:pt x="62" y="887"/>
                    <a:pt x="25" y="961"/>
                    <a:pt x="0" y="1040"/>
                  </a:cubicBezTo>
                  <a:cubicBezTo>
                    <a:pt x="302" y="1241"/>
                    <a:pt x="728" y="1289"/>
                    <a:pt x="1070" y="1318"/>
                  </a:cubicBezTo>
                  <a:cubicBezTo>
                    <a:pt x="1257" y="1334"/>
                    <a:pt x="1445" y="1343"/>
                    <a:pt x="1633" y="1343"/>
                  </a:cubicBezTo>
                  <a:cubicBezTo>
                    <a:pt x="1896" y="1343"/>
                    <a:pt x="2159" y="1325"/>
                    <a:pt x="2419" y="1279"/>
                  </a:cubicBezTo>
                  <a:cubicBezTo>
                    <a:pt x="3201" y="1142"/>
                    <a:pt x="3942" y="767"/>
                    <a:pt x="4476" y="175"/>
                  </a:cubicBezTo>
                  <a:cubicBezTo>
                    <a:pt x="4388" y="112"/>
                    <a:pt x="4280" y="86"/>
                    <a:pt x="4149" y="74"/>
                  </a:cubicBezTo>
                  <a:cubicBezTo>
                    <a:pt x="3743" y="30"/>
                    <a:pt x="3329" y="1"/>
                    <a:pt x="29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44"/>
            <p:cNvSpPr/>
            <p:nvPr/>
          </p:nvSpPr>
          <p:spPr>
            <a:xfrm>
              <a:off x="3210401" y="1869812"/>
              <a:ext cx="175594" cy="80821"/>
            </a:xfrm>
            <a:custGeom>
              <a:rect b="b" l="l" r="r" t="t"/>
              <a:pathLst>
                <a:path extrusionOk="0" h="2344" w="5093">
                  <a:moveTo>
                    <a:pt x="1" y="1"/>
                  </a:moveTo>
                  <a:cubicBezTo>
                    <a:pt x="18" y="56"/>
                    <a:pt x="34" y="112"/>
                    <a:pt x="42" y="173"/>
                  </a:cubicBezTo>
                  <a:cubicBezTo>
                    <a:pt x="58" y="281"/>
                    <a:pt x="77" y="386"/>
                    <a:pt x="87" y="495"/>
                  </a:cubicBezTo>
                  <a:cubicBezTo>
                    <a:pt x="109" y="692"/>
                    <a:pt x="125" y="892"/>
                    <a:pt x="144" y="1093"/>
                  </a:cubicBezTo>
                  <a:cubicBezTo>
                    <a:pt x="144" y="1095"/>
                    <a:pt x="141" y="1098"/>
                    <a:pt x="141" y="1100"/>
                  </a:cubicBezTo>
                  <a:cubicBezTo>
                    <a:pt x="333" y="1093"/>
                    <a:pt x="560" y="890"/>
                    <a:pt x="706" y="826"/>
                  </a:cubicBezTo>
                  <a:cubicBezTo>
                    <a:pt x="804" y="782"/>
                    <a:pt x="909" y="753"/>
                    <a:pt x="1014" y="753"/>
                  </a:cubicBezTo>
                  <a:cubicBezTo>
                    <a:pt x="1076" y="753"/>
                    <a:pt x="1138" y="763"/>
                    <a:pt x="1198" y="785"/>
                  </a:cubicBezTo>
                  <a:cubicBezTo>
                    <a:pt x="1377" y="849"/>
                    <a:pt x="1473" y="1039"/>
                    <a:pt x="1647" y="1100"/>
                  </a:cubicBezTo>
                  <a:cubicBezTo>
                    <a:pt x="1899" y="1184"/>
                    <a:pt x="2229" y="1117"/>
                    <a:pt x="2336" y="1395"/>
                  </a:cubicBezTo>
                  <a:cubicBezTo>
                    <a:pt x="2390" y="1377"/>
                    <a:pt x="2444" y="1361"/>
                    <a:pt x="2504" y="1351"/>
                  </a:cubicBezTo>
                  <a:cubicBezTo>
                    <a:pt x="2573" y="1339"/>
                    <a:pt x="2643" y="1334"/>
                    <a:pt x="2713" y="1334"/>
                  </a:cubicBezTo>
                  <a:cubicBezTo>
                    <a:pt x="2957" y="1334"/>
                    <a:pt x="3201" y="1405"/>
                    <a:pt x="3396" y="1558"/>
                  </a:cubicBezTo>
                  <a:cubicBezTo>
                    <a:pt x="3635" y="1745"/>
                    <a:pt x="3776" y="2046"/>
                    <a:pt x="3858" y="2343"/>
                  </a:cubicBezTo>
                  <a:cubicBezTo>
                    <a:pt x="3904" y="2276"/>
                    <a:pt x="3954" y="2215"/>
                    <a:pt x="4015" y="2162"/>
                  </a:cubicBezTo>
                  <a:cubicBezTo>
                    <a:pt x="4206" y="1995"/>
                    <a:pt x="4455" y="1901"/>
                    <a:pt x="4702" y="1901"/>
                  </a:cubicBezTo>
                  <a:cubicBezTo>
                    <a:pt x="4808" y="1901"/>
                    <a:pt x="4913" y="1918"/>
                    <a:pt x="5013" y="1955"/>
                  </a:cubicBezTo>
                  <a:lnTo>
                    <a:pt x="5092" y="1730"/>
                  </a:lnTo>
                  <a:cubicBezTo>
                    <a:pt x="4353" y="1467"/>
                    <a:pt x="3615" y="1205"/>
                    <a:pt x="2877" y="943"/>
                  </a:cubicBezTo>
                  <a:cubicBezTo>
                    <a:pt x="2240" y="717"/>
                    <a:pt x="1604" y="495"/>
                    <a:pt x="964" y="272"/>
                  </a:cubicBezTo>
                  <a:cubicBezTo>
                    <a:pt x="654" y="163"/>
                    <a:pt x="332" y="2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44"/>
            <p:cNvSpPr/>
            <p:nvPr/>
          </p:nvSpPr>
          <p:spPr>
            <a:xfrm>
              <a:off x="2999602" y="1908255"/>
              <a:ext cx="279406" cy="136989"/>
            </a:xfrm>
            <a:custGeom>
              <a:rect b="b" l="l" r="r" t="t"/>
              <a:pathLst>
                <a:path extrusionOk="0" h="3973" w="8104">
                  <a:moveTo>
                    <a:pt x="5598" y="1"/>
                  </a:moveTo>
                  <a:cubicBezTo>
                    <a:pt x="5575" y="1"/>
                    <a:pt x="5549" y="3"/>
                    <a:pt x="5520" y="10"/>
                  </a:cubicBezTo>
                  <a:cubicBezTo>
                    <a:pt x="5406" y="37"/>
                    <a:pt x="5311" y="114"/>
                    <a:pt x="5224" y="191"/>
                  </a:cubicBezTo>
                  <a:cubicBezTo>
                    <a:pt x="5062" y="340"/>
                    <a:pt x="4937" y="527"/>
                    <a:pt x="4747" y="651"/>
                  </a:cubicBezTo>
                  <a:cubicBezTo>
                    <a:pt x="4618" y="734"/>
                    <a:pt x="4471" y="792"/>
                    <a:pt x="4316" y="792"/>
                  </a:cubicBezTo>
                  <a:cubicBezTo>
                    <a:pt x="4308" y="792"/>
                    <a:pt x="4300" y="792"/>
                    <a:pt x="4292" y="792"/>
                  </a:cubicBezTo>
                  <a:cubicBezTo>
                    <a:pt x="4132" y="787"/>
                    <a:pt x="3950" y="641"/>
                    <a:pt x="3790" y="641"/>
                  </a:cubicBezTo>
                  <a:cubicBezTo>
                    <a:pt x="3736" y="641"/>
                    <a:pt x="3684" y="658"/>
                    <a:pt x="3636" y="703"/>
                  </a:cubicBezTo>
                  <a:cubicBezTo>
                    <a:pt x="3370" y="958"/>
                    <a:pt x="3363" y="1390"/>
                    <a:pt x="2933" y="1457"/>
                  </a:cubicBezTo>
                  <a:cubicBezTo>
                    <a:pt x="2887" y="1465"/>
                    <a:pt x="2841" y="1467"/>
                    <a:pt x="2796" y="1467"/>
                  </a:cubicBezTo>
                  <a:cubicBezTo>
                    <a:pt x="2683" y="1467"/>
                    <a:pt x="2573" y="1451"/>
                    <a:pt x="2460" y="1451"/>
                  </a:cubicBezTo>
                  <a:cubicBezTo>
                    <a:pt x="2385" y="1451"/>
                    <a:pt x="2309" y="1458"/>
                    <a:pt x="2230" y="1483"/>
                  </a:cubicBezTo>
                  <a:cubicBezTo>
                    <a:pt x="2021" y="1551"/>
                    <a:pt x="1847" y="1698"/>
                    <a:pt x="1699" y="1859"/>
                  </a:cubicBezTo>
                  <a:cubicBezTo>
                    <a:pt x="1538" y="2035"/>
                    <a:pt x="1430" y="2235"/>
                    <a:pt x="1312" y="2438"/>
                  </a:cubicBezTo>
                  <a:cubicBezTo>
                    <a:pt x="1240" y="2562"/>
                    <a:pt x="1162" y="2683"/>
                    <a:pt x="1029" y="2745"/>
                  </a:cubicBezTo>
                  <a:cubicBezTo>
                    <a:pt x="934" y="2787"/>
                    <a:pt x="834" y="2789"/>
                    <a:pt x="734" y="2789"/>
                  </a:cubicBezTo>
                  <a:cubicBezTo>
                    <a:pt x="722" y="2789"/>
                    <a:pt x="709" y="2789"/>
                    <a:pt x="697" y="2789"/>
                  </a:cubicBezTo>
                  <a:cubicBezTo>
                    <a:pt x="591" y="2789"/>
                    <a:pt x="486" y="2792"/>
                    <a:pt x="386" y="2841"/>
                  </a:cubicBezTo>
                  <a:cubicBezTo>
                    <a:pt x="161" y="2949"/>
                    <a:pt x="30" y="3176"/>
                    <a:pt x="33" y="3420"/>
                  </a:cubicBezTo>
                  <a:cubicBezTo>
                    <a:pt x="36" y="3462"/>
                    <a:pt x="20" y="3492"/>
                    <a:pt x="0" y="3516"/>
                  </a:cubicBezTo>
                  <a:cubicBezTo>
                    <a:pt x="350" y="3666"/>
                    <a:pt x="699" y="3818"/>
                    <a:pt x="1050" y="3972"/>
                  </a:cubicBezTo>
                  <a:cubicBezTo>
                    <a:pt x="1254" y="3145"/>
                    <a:pt x="2193" y="2595"/>
                    <a:pt x="2947" y="2370"/>
                  </a:cubicBezTo>
                  <a:cubicBezTo>
                    <a:pt x="3243" y="2280"/>
                    <a:pt x="3578" y="2218"/>
                    <a:pt x="3911" y="2204"/>
                  </a:cubicBezTo>
                  <a:cubicBezTo>
                    <a:pt x="3998" y="1478"/>
                    <a:pt x="4813" y="938"/>
                    <a:pt x="5435" y="702"/>
                  </a:cubicBezTo>
                  <a:cubicBezTo>
                    <a:pt x="5749" y="582"/>
                    <a:pt x="6091" y="522"/>
                    <a:pt x="6435" y="522"/>
                  </a:cubicBezTo>
                  <a:cubicBezTo>
                    <a:pt x="6900" y="522"/>
                    <a:pt x="7367" y="633"/>
                    <a:pt x="7768" y="855"/>
                  </a:cubicBezTo>
                  <a:cubicBezTo>
                    <a:pt x="7789" y="821"/>
                    <a:pt x="7806" y="782"/>
                    <a:pt x="7831" y="750"/>
                  </a:cubicBezTo>
                  <a:cubicBezTo>
                    <a:pt x="7908" y="642"/>
                    <a:pt x="8000" y="546"/>
                    <a:pt x="8104" y="467"/>
                  </a:cubicBezTo>
                  <a:cubicBezTo>
                    <a:pt x="8101" y="456"/>
                    <a:pt x="8097" y="447"/>
                    <a:pt x="8094" y="434"/>
                  </a:cubicBezTo>
                  <a:cubicBezTo>
                    <a:pt x="8081" y="319"/>
                    <a:pt x="7655" y="311"/>
                    <a:pt x="7557" y="267"/>
                  </a:cubicBezTo>
                  <a:cubicBezTo>
                    <a:pt x="7472" y="225"/>
                    <a:pt x="7406" y="165"/>
                    <a:pt x="7331" y="104"/>
                  </a:cubicBezTo>
                  <a:cubicBezTo>
                    <a:pt x="7260" y="48"/>
                    <a:pt x="7193" y="26"/>
                    <a:pt x="7126" y="26"/>
                  </a:cubicBezTo>
                  <a:cubicBezTo>
                    <a:pt x="7032" y="26"/>
                    <a:pt x="6939" y="70"/>
                    <a:pt x="6838" y="126"/>
                  </a:cubicBezTo>
                  <a:cubicBezTo>
                    <a:pt x="6654" y="229"/>
                    <a:pt x="6447" y="336"/>
                    <a:pt x="6246" y="336"/>
                  </a:cubicBezTo>
                  <a:cubicBezTo>
                    <a:pt x="6122" y="336"/>
                    <a:pt x="6001" y="295"/>
                    <a:pt x="5889" y="188"/>
                  </a:cubicBezTo>
                  <a:cubicBezTo>
                    <a:pt x="5789" y="93"/>
                    <a:pt x="5731" y="1"/>
                    <a:pt x="559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44"/>
            <p:cNvSpPr/>
            <p:nvPr/>
          </p:nvSpPr>
          <p:spPr>
            <a:xfrm>
              <a:off x="2944816" y="1870295"/>
              <a:ext cx="256823" cy="155194"/>
            </a:xfrm>
            <a:custGeom>
              <a:rect b="b" l="l" r="r" t="t"/>
              <a:pathLst>
                <a:path extrusionOk="0" h="4501" w="7449">
                  <a:moveTo>
                    <a:pt x="7423" y="0"/>
                  </a:moveTo>
                  <a:lnTo>
                    <a:pt x="7423" y="0"/>
                  </a:lnTo>
                  <a:cubicBezTo>
                    <a:pt x="7185" y="42"/>
                    <a:pt x="6969" y="155"/>
                    <a:pt x="6749" y="273"/>
                  </a:cubicBezTo>
                  <a:cubicBezTo>
                    <a:pt x="5574" y="910"/>
                    <a:pt x="4401" y="1555"/>
                    <a:pt x="3230" y="2195"/>
                  </a:cubicBezTo>
                  <a:cubicBezTo>
                    <a:pt x="2153" y="2783"/>
                    <a:pt x="1078" y="3372"/>
                    <a:pt x="0" y="3960"/>
                  </a:cubicBezTo>
                  <a:cubicBezTo>
                    <a:pt x="439" y="4135"/>
                    <a:pt x="875" y="4315"/>
                    <a:pt x="1310" y="4501"/>
                  </a:cubicBezTo>
                  <a:cubicBezTo>
                    <a:pt x="1310" y="4153"/>
                    <a:pt x="1503" y="3826"/>
                    <a:pt x="1823" y="3677"/>
                  </a:cubicBezTo>
                  <a:cubicBezTo>
                    <a:pt x="1931" y="3626"/>
                    <a:pt x="2028" y="3619"/>
                    <a:pt x="2129" y="3619"/>
                  </a:cubicBezTo>
                  <a:cubicBezTo>
                    <a:pt x="2172" y="3619"/>
                    <a:pt x="2215" y="3620"/>
                    <a:pt x="2260" y="3620"/>
                  </a:cubicBezTo>
                  <a:cubicBezTo>
                    <a:pt x="2295" y="3620"/>
                    <a:pt x="2331" y="3619"/>
                    <a:pt x="2369" y="3616"/>
                  </a:cubicBezTo>
                  <a:cubicBezTo>
                    <a:pt x="2652" y="3593"/>
                    <a:pt x="2741" y="3266"/>
                    <a:pt x="2885" y="3065"/>
                  </a:cubicBezTo>
                  <a:cubicBezTo>
                    <a:pt x="3088" y="2786"/>
                    <a:pt x="3342" y="2542"/>
                    <a:pt x="3655" y="2389"/>
                  </a:cubicBezTo>
                  <a:cubicBezTo>
                    <a:pt x="3793" y="2324"/>
                    <a:pt x="3939" y="2277"/>
                    <a:pt x="4093" y="2264"/>
                  </a:cubicBezTo>
                  <a:cubicBezTo>
                    <a:pt x="4366" y="2241"/>
                    <a:pt x="4529" y="2245"/>
                    <a:pt x="4681" y="1980"/>
                  </a:cubicBezTo>
                  <a:cubicBezTo>
                    <a:pt x="4830" y="1722"/>
                    <a:pt x="5004" y="1393"/>
                    <a:pt x="5345" y="1393"/>
                  </a:cubicBezTo>
                  <a:cubicBezTo>
                    <a:pt x="5353" y="1393"/>
                    <a:pt x="5361" y="1394"/>
                    <a:pt x="5369" y="1394"/>
                  </a:cubicBezTo>
                  <a:cubicBezTo>
                    <a:pt x="5550" y="1401"/>
                    <a:pt x="5676" y="1543"/>
                    <a:pt x="5845" y="1575"/>
                  </a:cubicBezTo>
                  <a:cubicBezTo>
                    <a:pt x="5868" y="1580"/>
                    <a:pt x="5890" y="1582"/>
                    <a:pt x="5912" y="1582"/>
                  </a:cubicBezTo>
                  <a:cubicBezTo>
                    <a:pt x="6143" y="1582"/>
                    <a:pt x="6326" y="1353"/>
                    <a:pt x="6469" y="1203"/>
                  </a:cubicBezTo>
                  <a:cubicBezTo>
                    <a:pt x="6664" y="994"/>
                    <a:pt x="6910" y="783"/>
                    <a:pt x="7206" y="783"/>
                  </a:cubicBezTo>
                  <a:cubicBezTo>
                    <a:pt x="7252" y="783"/>
                    <a:pt x="7299" y="788"/>
                    <a:pt x="7348" y="799"/>
                  </a:cubicBezTo>
                  <a:cubicBezTo>
                    <a:pt x="7388" y="809"/>
                    <a:pt x="7417" y="823"/>
                    <a:pt x="7449" y="841"/>
                  </a:cubicBezTo>
                  <a:cubicBezTo>
                    <a:pt x="7438" y="721"/>
                    <a:pt x="7427" y="600"/>
                    <a:pt x="7420" y="480"/>
                  </a:cubicBezTo>
                  <a:cubicBezTo>
                    <a:pt x="7412" y="381"/>
                    <a:pt x="7412" y="279"/>
                    <a:pt x="7407" y="179"/>
                  </a:cubicBezTo>
                  <a:cubicBezTo>
                    <a:pt x="7405" y="117"/>
                    <a:pt x="7414" y="60"/>
                    <a:pt x="7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44"/>
            <p:cNvSpPr/>
            <p:nvPr/>
          </p:nvSpPr>
          <p:spPr>
            <a:xfrm>
              <a:off x="2875032" y="2049546"/>
              <a:ext cx="299092" cy="157574"/>
            </a:xfrm>
            <a:custGeom>
              <a:rect b="b" l="l" r="r" t="t"/>
              <a:pathLst>
                <a:path extrusionOk="0" h="4570" w="8675">
                  <a:moveTo>
                    <a:pt x="1" y="0"/>
                  </a:moveTo>
                  <a:lnTo>
                    <a:pt x="1" y="0"/>
                  </a:lnTo>
                  <a:cubicBezTo>
                    <a:pt x="45" y="460"/>
                    <a:pt x="96" y="926"/>
                    <a:pt x="125" y="1388"/>
                  </a:cubicBezTo>
                  <a:cubicBezTo>
                    <a:pt x="228" y="1342"/>
                    <a:pt x="340" y="1319"/>
                    <a:pt x="452" y="1319"/>
                  </a:cubicBezTo>
                  <a:cubicBezTo>
                    <a:pt x="677" y="1319"/>
                    <a:pt x="900" y="1413"/>
                    <a:pt x="1050" y="1604"/>
                  </a:cubicBezTo>
                  <a:cubicBezTo>
                    <a:pt x="1174" y="1506"/>
                    <a:pt x="1317" y="1462"/>
                    <a:pt x="1458" y="1462"/>
                  </a:cubicBezTo>
                  <a:cubicBezTo>
                    <a:pt x="1759" y="1462"/>
                    <a:pt x="2054" y="1664"/>
                    <a:pt x="2135" y="1970"/>
                  </a:cubicBezTo>
                  <a:cubicBezTo>
                    <a:pt x="2212" y="1943"/>
                    <a:pt x="2295" y="1930"/>
                    <a:pt x="2377" y="1930"/>
                  </a:cubicBezTo>
                  <a:cubicBezTo>
                    <a:pt x="2524" y="1930"/>
                    <a:pt x="2671" y="1973"/>
                    <a:pt x="2794" y="2065"/>
                  </a:cubicBezTo>
                  <a:cubicBezTo>
                    <a:pt x="2978" y="2204"/>
                    <a:pt x="3070" y="2416"/>
                    <a:pt x="3073" y="2631"/>
                  </a:cubicBezTo>
                  <a:cubicBezTo>
                    <a:pt x="3137" y="2615"/>
                    <a:pt x="3201" y="2607"/>
                    <a:pt x="3265" y="2607"/>
                  </a:cubicBezTo>
                  <a:cubicBezTo>
                    <a:pt x="3632" y="2607"/>
                    <a:pt x="3970" y="2866"/>
                    <a:pt x="4056" y="3241"/>
                  </a:cubicBezTo>
                  <a:cubicBezTo>
                    <a:pt x="4207" y="3167"/>
                    <a:pt x="4372" y="3124"/>
                    <a:pt x="4537" y="3124"/>
                  </a:cubicBezTo>
                  <a:cubicBezTo>
                    <a:pt x="4678" y="3124"/>
                    <a:pt x="4820" y="3155"/>
                    <a:pt x="4953" y="3226"/>
                  </a:cubicBezTo>
                  <a:cubicBezTo>
                    <a:pt x="5185" y="3351"/>
                    <a:pt x="5340" y="3569"/>
                    <a:pt x="5394" y="3812"/>
                  </a:cubicBezTo>
                  <a:cubicBezTo>
                    <a:pt x="5503" y="3771"/>
                    <a:pt x="5614" y="3752"/>
                    <a:pt x="5725" y="3752"/>
                  </a:cubicBezTo>
                  <a:cubicBezTo>
                    <a:pt x="6116" y="3752"/>
                    <a:pt x="6493" y="3992"/>
                    <a:pt x="6661" y="4369"/>
                  </a:cubicBezTo>
                  <a:cubicBezTo>
                    <a:pt x="6847" y="4221"/>
                    <a:pt x="7065" y="4109"/>
                    <a:pt x="7298" y="4109"/>
                  </a:cubicBezTo>
                  <a:cubicBezTo>
                    <a:pt x="7369" y="4109"/>
                    <a:pt x="7441" y="4119"/>
                    <a:pt x="7514" y="4142"/>
                  </a:cubicBezTo>
                  <a:cubicBezTo>
                    <a:pt x="7723" y="4208"/>
                    <a:pt x="7884" y="4373"/>
                    <a:pt x="7946" y="4569"/>
                  </a:cubicBezTo>
                  <a:cubicBezTo>
                    <a:pt x="8013" y="4488"/>
                    <a:pt x="8087" y="4394"/>
                    <a:pt x="8114" y="4376"/>
                  </a:cubicBezTo>
                  <a:cubicBezTo>
                    <a:pt x="8182" y="4332"/>
                    <a:pt x="8257" y="4309"/>
                    <a:pt x="8332" y="4309"/>
                  </a:cubicBezTo>
                  <a:cubicBezTo>
                    <a:pt x="8386" y="4309"/>
                    <a:pt x="8440" y="4320"/>
                    <a:pt x="8493" y="4344"/>
                  </a:cubicBezTo>
                  <a:lnTo>
                    <a:pt x="8675" y="3951"/>
                  </a:lnTo>
                  <a:cubicBezTo>
                    <a:pt x="8128" y="3698"/>
                    <a:pt x="7584" y="3441"/>
                    <a:pt x="7036" y="3188"/>
                  </a:cubicBezTo>
                  <a:cubicBezTo>
                    <a:pt x="4703" y="2103"/>
                    <a:pt x="2354" y="104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44"/>
            <p:cNvSpPr/>
            <p:nvPr/>
          </p:nvSpPr>
          <p:spPr>
            <a:xfrm>
              <a:off x="2921647" y="2231005"/>
              <a:ext cx="219553" cy="135679"/>
            </a:xfrm>
            <a:custGeom>
              <a:rect b="b" l="l" r="r" t="t"/>
              <a:pathLst>
                <a:path extrusionOk="0" h="3935" w="6368">
                  <a:moveTo>
                    <a:pt x="2556" y="0"/>
                  </a:moveTo>
                  <a:cubicBezTo>
                    <a:pt x="2270" y="0"/>
                    <a:pt x="1983" y="22"/>
                    <a:pt x="1698" y="61"/>
                  </a:cubicBezTo>
                  <a:cubicBezTo>
                    <a:pt x="1322" y="174"/>
                    <a:pt x="969" y="361"/>
                    <a:pt x="673" y="641"/>
                  </a:cubicBezTo>
                  <a:cubicBezTo>
                    <a:pt x="604" y="747"/>
                    <a:pt x="549" y="863"/>
                    <a:pt x="512" y="978"/>
                  </a:cubicBezTo>
                  <a:cubicBezTo>
                    <a:pt x="470" y="1104"/>
                    <a:pt x="438" y="1283"/>
                    <a:pt x="596" y="1283"/>
                  </a:cubicBezTo>
                  <a:cubicBezTo>
                    <a:pt x="617" y="1283"/>
                    <a:pt x="641" y="1280"/>
                    <a:pt x="668" y="1274"/>
                  </a:cubicBezTo>
                  <a:cubicBezTo>
                    <a:pt x="783" y="1246"/>
                    <a:pt x="895" y="1201"/>
                    <a:pt x="1005" y="1157"/>
                  </a:cubicBezTo>
                  <a:cubicBezTo>
                    <a:pt x="1250" y="1053"/>
                    <a:pt x="1473" y="872"/>
                    <a:pt x="1721" y="788"/>
                  </a:cubicBezTo>
                  <a:cubicBezTo>
                    <a:pt x="1768" y="772"/>
                    <a:pt x="1818" y="764"/>
                    <a:pt x="1866" y="764"/>
                  </a:cubicBezTo>
                  <a:cubicBezTo>
                    <a:pt x="2011" y="764"/>
                    <a:pt x="2150" y="836"/>
                    <a:pt x="2212" y="978"/>
                  </a:cubicBezTo>
                  <a:cubicBezTo>
                    <a:pt x="2262" y="1090"/>
                    <a:pt x="2242" y="1204"/>
                    <a:pt x="2239" y="1321"/>
                  </a:cubicBezTo>
                  <a:cubicBezTo>
                    <a:pt x="2236" y="1412"/>
                    <a:pt x="2215" y="1581"/>
                    <a:pt x="2270" y="1663"/>
                  </a:cubicBezTo>
                  <a:cubicBezTo>
                    <a:pt x="2284" y="1684"/>
                    <a:pt x="2300" y="1692"/>
                    <a:pt x="2319" y="1692"/>
                  </a:cubicBezTo>
                  <a:cubicBezTo>
                    <a:pt x="2364" y="1692"/>
                    <a:pt x="2420" y="1640"/>
                    <a:pt x="2466" y="1606"/>
                  </a:cubicBezTo>
                  <a:cubicBezTo>
                    <a:pt x="2558" y="1535"/>
                    <a:pt x="2637" y="1453"/>
                    <a:pt x="2739" y="1392"/>
                  </a:cubicBezTo>
                  <a:cubicBezTo>
                    <a:pt x="2833" y="1335"/>
                    <a:pt x="2932" y="1301"/>
                    <a:pt x="3030" y="1301"/>
                  </a:cubicBezTo>
                  <a:cubicBezTo>
                    <a:pt x="3119" y="1301"/>
                    <a:pt x="3207" y="1329"/>
                    <a:pt x="3290" y="1392"/>
                  </a:cubicBezTo>
                  <a:cubicBezTo>
                    <a:pt x="3375" y="1455"/>
                    <a:pt x="3439" y="1529"/>
                    <a:pt x="3543" y="1554"/>
                  </a:cubicBezTo>
                  <a:cubicBezTo>
                    <a:pt x="3568" y="1560"/>
                    <a:pt x="3592" y="1562"/>
                    <a:pt x="3614" y="1562"/>
                  </a:cubicBezTo>
                  <a:cubicBezTo>
                    <a:pt x="3708" y="1562"/>
                    <a:pt x="3790" y="1521"/>
                    <a:pt x="3887" y="1518"/>
                  </a:cubicBezTo>
                  <a:cubicBezTo>
                    <a:pt x="3948" y="1518"/>
                    <a:pt x="3983" y="1585"/>
                    <a:pt x="3954" y="1636"/>
                  </a:cubicBezTo>
                  <a:cubicBezTo>
                    <a:pt x="3892" y="1748"/>
                    <a:pt x="3761" y="1790"/>
                    <a:pt x="3628" y="1790"/>
                  </a:cubicBezTo>
                  <a:cubicBezTo>
                    <a:pt x="3532" y="1790"/>
                    <a:pt x="3436" y="1768"/>
                    <a:pt x="3363" y="1735"/>
                  </a:cubicBezTo>
                  <a:cubicBezTo>
                    <a:pt x="3259" y="1688"/>
                    <a:pt x="3183" y="1584"/>
                    <a:pt x="3086" y="1584"/>
                  </a:cubicBezTo>
                  <a:cubicBezTo>
                    <a:pt x="3055" y="1584"/>
                    <a:pt x="3022" y="1595"/>
                    <a:pt x="2984" y="1622"/>
                  </a:cubicBezTo>
                  <a:cubicBezTo>
                    <a:pt x="2867" y="1709"/>
                    <a:pt x="2812" y="1866"/>
                    <a:pt x="2710" y="1970"/>
                  </a:cubicBezTo>
                  <a:cubicBezTo>
                    <a:pt x="2593" y="2088"/>
                    <a:pt x="2437" y="2163"/>
                    <a:pt x="2284" y="2163"/>
                  </a:cubicBezTo>
                  <a:cubicBezTo>
                    <a:pt x="2166" y="2163"/>
                    <a:pt x="2050" y="2118"/>
                    <a:pt x="1954" y="2014"/>
                  </a:cubicBezTo>
                  <a:cubicBezTo>
                    <a:pt x="1760" y="1803"/>
                    <a:pt x="1804" y="1459"/>
                    <a:pt x="1849" y="1201"/>
                  </a:cubicBezTo>
                  <a:cubicBezTo>
                    <a:pt x="1862" y="1121"/>
                    <a:pt x="1896" y="1100"/>
                    <a:pt x="1807" y="1096"/>
                  </a:cubicBezTo>
                  <a:cubicBezTo>
                    <a:pt x="1806" y="1096"/>
                    <a:pt x="1805" y="1096"/>
                    <a:pt x="1804" y="1096"/>
                  </a:cubicBezTo>
                  <a:cubicBezTo>
                    <a:pt x="1731" y="1096"/>
                    <a:pt x="1628" y="1171"/>
                    <a:pt x="1558" y="1202"/>
                  </a:cubicBezTo>
                  <a:cubicBezTo>
                    <a:pt x="1418" y="1262"/>
                    <a:pt x="1272" y="1316"/>
                    <a:pt x="1125" y="1363"/>
                  </a:cubicBezTo>
                  <a:cubicBezTo>
                    <a:pt x="984" y="1407"/>
                    <a:pt x="792" y="1481"/>
                    <a:pt x="618" y="1481"/>
                  </a:cubicBezTo>
                  <a:cubicBezTo>
                    <a:pt x="530" y="1481"/>
                    <a:pt x="446" y="1462"/>
                    <a:pt x="376" y="1410"/>
                  </a:cubicBezTo>
                  <a:cubicBezTo>
                    <a:pt x="296" y="1346"/>
                    <a:pt x="260" y="1261"/>
                    <a:pt x="249" y="1168"/>
                  </a:cubicBezTo>
                  <a:cubicBezTo>
                    <a:pt x="109" y="1403"/>
                    <a:pt x="0" y="1667"/>
                    <a:pt x="10" y="1938"/>
                  </a:cubicBezTo>
                  <a:cubicBezTo>
                    <a:pt x="21" y="2262"/>
                    <a:pt x="210" y="2511"/>
                    <a:pt x="442" y="2724"/>
                  </a:cubicBezTo>
                  <a:cubicBezTo>
                    <a:pt x="917" y="3160"/>
                    <a:pt x="1537" y="3592"/>
                    <a:pt x="2151" y="3799"/>
                  </a:cubicBezTo>
                  <a:cubicBezTo>
                    <a:pt x="2408" y="3888"/>
                    <a:pt x="2671" y="3923"/>
                    <a:pt x="2931" y="3932"/>
                  </a:cubicBezTo>
                  <a:cubicBezTo>
                    <a:pt x="2936" y="3927"/>
                    <a:pt x="2937" y="3920"/>
                    <a:pt x="2947" y="3917"/>
                  </a:cubicBezTo>
                  <a:cubicBezTo>
                    <a:pt x="3044" y="3871"/>
                    <a:pt x="3105" y="3753"/>
                    <a:pt x="3140" y="3652"/>
                  </a:cubicBezTo>
                  <a:cubicBezTo>
                    <a:pt x="3176" y="3548"/>
                    <a:pt x="3166" y="3446"/>
                    <a:pt x="3103" y="3356"/>
                  </a:cubicBezTo>
                  <a:cubicBezTo>
                    <a:pt x="3033" y="3252"/>
                    <a:pt x="2909" y="3224"/>
                    <a:pt x="2777" y="3224"/>
                  </a:cubicBezTo>
                  <a:cubicBezTo>
                    <a:pt x="2648" y="3224"/>
                    <a:pt x="2511" y="3251"/>
                    <a:pt x="2411" y="3261"/>
                  </a:cubicBezTo>
                  <a:cubicBezTo>
                    <a:pt x="2373" y="3264"/>
                    <a:pt x="2334" y="3265"/>
                    <a:pt x="2296" y="3265"/>
                  </a:cubicBezTo>
                  <a:cubicBezTo>
                    <a:pt x="2064" y="3265"/>
                    <a:pt x="1827" y="3207"/>
                    <a:pt x="1642" y="3063"/>
                  </a:cubicBezTo>
                  <a:cubicBezTo>
                    <a:pt x="1449" y="2908"/>
                    <a:pt x="1306" y="2697"/>
                    <a:pt x="1288" y="2445"/>
                  </a:cubicBezTo>
                  <a:cubicBezTo>
                    <a:pt x="1284" y="2389"/>
                    <a:pt x="1325" y="2363"/>
                    <a:pt x="1368" y="2363"/>
                  </a:cubicBezTo>
                  <a:cubicBezTo>
                    <a:pt x="1399" y="2363"/>
                    <a:pt x="1431" y="2376"/>
                    <a:pt x="1450" y="2401"/>
                  </a:cubicBezTo>
                  <a:cubicBezTo>
                    <a:pt x="1598" y="2604"/>
                    <a:pt x="1792" y="2773"/>
                    <a:pt x="2036" y="2846"/>
                  </a:cubicBezTo>
                  <a:cubicBezTo>
                    <a:pt x="2111" y="2868"/>
                    <a:pt x="2185" y="2876"/>
                    <a:pt x="2260" y="2876"/>
                  </a:cubicBezTo>
                  <a:cubicBezTo>
                    <a:pt x="2445" y="2876"/>
                    <a:pt x="2630" y="2828"/>
                    <a:pt x="2817" y="2828"/>
                  </a:cubicBezTo>
                  <a:cubicBezTo>
                    <a:pt x="2850" y="2828"/>
                    <a:pt x="2884" y="2830"/>
                    <a:pt x="2918" y="2834"/>
                  </a:cubicBezTo>
                  <a:cubicBezTo>
                    <a:pt x="3099" y="2855"/>
                    <a:pt x="3264" y="2938"/>
                    <a:pt x="3376" y="3063"/>
                  </a:cubicBezTo>
                  <a:cubicBezTo>
                    <a:pt x="3458" y="3034"/>
                    <a:pt x="3532" y="2996"/>
                    <a:pt x="3611" y="2948"/>
                  </a:cubicBezTo>
                  <a:cubicBezTo>
                    <a:pt x="3640" y="2932"/>
                    <a:pt x="3667" y="2913"/>
                    <a:pt x="3693" y="2893"/>
                  </a:cubicBezTo>
                  <a:cubicBezTo>
                    <a:pt x="3699" y="2890"/>
                    <a:pt x="3705" y="2886"/>
                    <a:pt x="3709" y="2883"/>
                  </a:cubicBezTo>
                  <a:cubicBezTo>
                    <a:pt x="3712" y="2882"/>
                    <a:pt x="3712" y="2882"/>
                    <a:pt x="3715" y="2879"/>
                  </a:cubicBezTo>
                  <a:cubicBezTo>
                    <a:pt x="3726" y="2869"/>
                    <a:pt x="3738" y="2860"/>
                    <a:pt x="3749" y="2850"/>
                  </a:cubicBezTo>
                  <a:cubicBezTo>
                    <a:pt x="3797" y="2808"/>
                    <a:pt x="3838" y="2765"/>
                    <a:pt x="3882" y="2718"/>
                  </a:cubicBezTo>
                  <a:cubicBezTo>
                    <a:pt x="3905" y="2693"/>
                    <a:pt x="3927" y="2669"/>
                    <a:pt x="3949" y="2645"/>
                  </a:cubicBezTo>
                  <a:cubicBezTo>
                    <a:pt x="3952" y="2642"/>
                    <a:pt x="3964" y="2622"/>
                    <a:pt x="3967" y="2622"/>
                  </a:cubicBezTo>
                  <a:cubicBezTo>
                    <a:pt x="3975" y="2615"/>
                    <a:pt x="3981" y="2606"/>
                    <a:pt x="3985" y="2596"/>
                  </a:cubicBezTo>
                  <a:cubicBezTo>
                    <a:pt x="4023" y="2543"/>
                    <a:pt x="4056" y="2489"/>
                    <a:pt x="4087" y="2428"/>
                  </a:cubicBezTo>
                  <a:cubicBezTo>
                    <a:pt x="4115" y="2371"/>
                    <a:pt x="4146" y="2314"/>
                    <a:pt x="4172" y="2255"/>
                  </a:cubicBezTo>
                  <a:cubicBezTo>
                    <a:pt x="4176" y="2252"/>
                    <a:pt x="4176" y="2252"/>
                    <a:pt x="4176" y="2250"/>
                  </a:cubicBezTo>
                  <a:cubicBezTo>
                    <a:pt x="4178" y="2244"/>
                    <a:pt x="4182" y="2234"/>
                    <a:pt x="4191" y="2215"/>
                  </a:cubicBezTo>
                  <a:cubicBezTo>
                    <a:pt x="4197" y="2202"/>
                    <a:pt x="4204" y="2190"/>
                    <a:pt x="4213" y="2177"/>
                  </a:cubicBezTo>
                  <a:cubicBezTo>
                    <a:pt x="4229" y="2148"/>
                    <a:pt x="4244" y="2117"/>
                    <a:pt x="4260" y="2089"/>
                  </a:cubicBezTo>
                  <a:cubicBezTo>
                    <a:pt x="4278" y="2049"/>
                    <a:pt x="4320" y="2031"/>
                    <a:pt x="4363" y="2031"/>
                  </a:cubicBezTo>
                  <a:cubicBezTo>
                    <a:pt x="4416" y="2031"/>
                    <a:pt x="4471" y="2061"/>
                    <a:pt x="4480" y="2117"/>
                  </a:cubicBezTo>
                  <a:cubicBezTo>
                    <a:pt x="4491" y="2209"/>
                    <a:pt x="4501" y="2288"/>
                    <a:pt x="4483" y="2377"/>
                  </a:cubicBezTo>
                  <a:cubicBezTo>
                    <a:pt x="4464" y="2455"/>
                    <a:pt x="4438" y="2534"/>
                    <a:pt x="4403" y="2604"/>
                  </a:cubicBezTo>
                  <a:cubicBezTo>
                    <a:pt x="4335" y="2737"/>
                    <a:pt x="4240" y="2861"/>
                    <a:pt x="4135" y="2966"/>
                  </a:cubicBezTo>
                  <a:cubicBezTo>
                    <a:pt x="4030" y="3073"/>
                    <a:pt x="3892" y="3159"/>
                    <a:pt x="3756" y="3220"/>
                  </a:cubicBezTo>
                  <a:cubicBezTo>
                    <a:pt x="3674" y="3256"/>
                    <a:pt x="3590" y="3277"/>
                    <a:pt x="3505" y="3296"/>
                  </a:cubicBezTo>
                  <a:cubicBezTo>
                    <a:pt x="3521" y="3351"/>
                    <a:pt x="3530" y="3411"/>
                    <a:pt x="3527" y="3476"/>
                  </a:cubicBezTo>
                  <a:cubicBezTo>
                    <a:pt x="3521" y="3621"/>
                    <a:pt x="3465" y="3771"/>
                    <a:pt x="3358" y="3875"/>
                  </a:cubicBezTo>
                  <a:cubicBezTo>
                    <a:pt x="3334" y="3900"/>
                    <a:pt x="3307" y="3917"/>
                    <a:pt x="3281" y="3934"/>
                  </a:cubicBezTo>
                  <a:cubicBezTo>
                    <a:pt x="3627" y="3922"/>
                    <a:pt x="3978" y="3880"/>
                    <a:pt x="4328" y="3862"/>
                  </a:cubicBezTo>
                  <a:cubicBezTo>
                    <a:pt x="4394" y="3858"/>
                    <a:pt x="4464" y="3857"/>
                    <a:pt x="4535" y="3857"/>
                  </a:cubicBezTo>
                  <a:cubicBezTo>
                    <a:pt x="4635" y="3857"/>
                    <a:pt x="4739" y="3859"/>
                    <a:pt x="4844" y="3859"/>
                  </a:cubicBezTo>
                  <a:cubicBezTo>
                    <a:pt x="5297" y="3859"/>
                    <a:pt x="5775" y="3826"/>
                    <a:pt x="6059" y="3471"/>
                  </a:cubicBezTo>
                  <a:cubicBezTo>
                    <a:pt x="6368" y="3089"/>
                    <a:pt x="6275" y="2528"/>
                    <a:pt x="6085" y="2090"/>
                  </a:cubicBezTo>
                  <a:lnTo>
                    <a:pt x="6085" y="2090"/>
                  </a:lnTo>
                  <a:cubicBezTo>
                    <a:pt x="6064" y="2262"/>
                    <a:pt x="6010" y="2427"/>
                    <a:pt x="5901" y="2577"/>
                  </a:cubicBezTo>
                  <a:cubicBezTo>
                    <a:pt x="5790" y="2742"/>
                    <a:pt x="5637" y="2895"/>
                    <a:pt x="5459" y="2985"/>
                  </a:cubicBezTo>
                  <a:cubicBezTo>
                    <a:pt x="5338" y="3047"/>
                    <a:pt x="5188" y="3108"/>
                    <a:pt x="5046" y="3108"/>
                  </a:cubicBezTo>
                  <a:cubicBezTo>
                    <a:pt x="4971" y="3108"/>
                    <a:pt x="4897" y="3091"/>
                    <a:pt x="4832" y="3048"/>
                  </a:cubicBezTo>
                  <a:cubicBezTo>
                    <a:pt x="4741" y="2989"/>
                    <a:pt x="4749" y="2879"/>
                    <a:pt x="4832" y="2819"/>
                  </a:cubicBezTo>
                  <a:cubicBezTo>
                    <a:pt x="4959" y="2723"/>
                    <a:pt x="5144" y="2708"/>
                    <a:pt x="5274" y="2643"/>
                  </a:cubicBezTo>
                  <a:cubicBezTo>
                    <a:pt x="5416" y="2574"/>
                    <a:pt x="5537" y="2495"/>
                    <a:pt x="5642" y="2376"/>
                  </a:cubicBezTo>
                  <a:cubicBezTo>
                    <a:pt x="5749" y="2252"/>
                    <a:pt x="5814" y="2105"/>
                    <a:pt x="5861" y="1950"/>
                  </a:cubicBezTo>
                  <a:cubicBezTo>
                    <a:pt x="5884" y="1875"/>
                    <a:pt x="5894" y="1805"/>
                    <a:pt x="5896" y="1732"/>
                  </a:cubicBezTo>
                  <a:cubicBezTo>
                    <a:pt x="5616" y="1267"/>
                    <a:pt x="5233" y="838"/>
                    <a:pt x="4770" y="558"/>
                  </a:cubicBezTo>
                  <a:cubicBezTo>
                    <a:pt x="4684" y="507"/>
                    <a:pt x="4597" y="459"/>
                    <a:pt x="4509" y="417"/>
                  </a:cubicBezTo>
                  <a:cubicBezTo>
                    <a:pt x="4501" y="423"/>
                    <a:pt x="4493" y="426"/>
                    <a:pt x="4483" y="426"/>
                  </a:cubicBezTo>
                  <a:cubicBezTo>
                    <a:pt x="4476" y="426"/>
                    <a:pt x="4468" y="424"/>
                    <a:pt x="4460" y="420"/>
                  </a:cubicBezTo>
                  <a:cubicBezTo>
                    <a:pt x="4321" y="346"/>
                    <a:pt x="4178" y="279"/>
                    <a:pt x="4028" y="222"/>
                  </a:cubicBezTo>
                  <a:cubicBezTo>
                    <a:pt x="3755" y="132"/>
                    <a:pt x="3473" y="73"/>
                    <a:pt x="3186" y="37"/>
                  </a:cubicBezTo>
                  <a:lnTo>
                    <a:pt x="3186" y="37"/>
                  </a:lnTo>
                  <a:cubicBezTo>
                    <a:pt x="3171" y="141"/>
                    <a:pt x="3198" y="251"/>
                    <a:pt x="3259" y="339"/>
                  </a:cubicBezTo>
                  <a:cubicBezTo>
                    <a:pt x="3347" y="466"/>
                    <a:pt x="3488" y="481"/>
                    <a:pt x="3630" y="481"/>
                  </a:cubicBezTo>
                  <a:cubicBezTo>
                    <a:pt x="3666" y="481"/>
                    <a:pt x="3701" y="480"/>
                    <a:pt x="3736" y="480"/>
                  </a:cubicBezTo>
                  <a:cubicBezTo>
                    <a:pt x="3742" y="480"/>
                    <a:pt x="3748" y="480"/>
                    <a:pt x="3754" y="480"/>
                  </a:cubicBezTo>
                  <a:cubicBezTo>
                    <a:pt x="3978" y="480"/>
                    <a:pt x="4175" y="536"/>
                    <a:pt x="4342" y="693"/>
                  </a:cubicBezTo>
                  <a:cubicBezTo>
                    <a:pt x="4486" y="830"/>
                    <a:pt x="4566" y="1039"/>
                    <a:pt x="4568" y="1237"/>
                  </a:cubicBezTo>
                  <a:cubicBezTo>
                    <a:pt x="4570" y="1314"/>
                    <a:pt x="4501" y="1359"/>
                    <a:pt x="4437" y="1359"/>
                  </a:cubicBezTo>
                  <a:cubicBezTo>
                    <a:pt x="4386" y="1359"/>
                    <a:pt x="4337" y="1331"/>
                    <a:pt x="4327" y="1270"/>
                  </a:cubicBezTo>
                  <a:cubicBezTo>
                    <a:pt x="4295" y="1091"/>
                    <a:pt x="4177" y="937"/>
                    <a:pt x="4027" y="854"/>
                  </a:cubicBezTo>
                  <a:cubicBezTo>
                    <a:pt x="3946" y="807"/>
                    <a:pt x="3868" y="781"/>
                    <a:pt x="3772" y="774"/>
                  </a:cubicBezTo>
                  <a:cubicBezTo>
                    <a:pt x="3647" y="762"/>
                    <a:pt x="3514" y="762"/>
                    <a:pt x="3396" y="721"/>
                  </a:cubicBezTo>
                  <a:cubicBezTo>
                    <a:pt x="3109" y="617"/>
                    <a:pt x="2986" y="291"/>
                    <a:pt x="3090" y="27"/>
                  </a:cubicBezTo>
                  <a:cubicBezTo>
                    <a:pt x="2913" y="9"/>
                    <a:pt x="2735" y="0"/>
                    <a:pt x="25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44"/>
            <p:cNvSpPr/>
            <p:nvPr/>
          </p:nvSpPr>
          <p:spPr>
            <a:xfrm>
              <a:off x="2568143" y="2050581"/>
              <a:ext cx="299092" cy="178503"/>
            </a:xfrm>
            <a:custGeom>
              <a:rect b="b" l="l" r="r" t="t"/>
              <a:pathLst>
                <a:path extrusionOk="0" h="5177" w="8675">
                  <a:moveTo>
                    <a:pt x="8602" y="1"/>
                  </a:moveTo>
                  <a:cubicBezTo>
                    <a:pt x="8089" y="279"/>
                    <a:pt x="7579" y="559"/>
                    <a:pt x="7069" y="839"/>
                  </a:cubicBezTo>
                  <a:cubicBezTo>
                    <a:pt x="4724" y="2116"/>
                    <a:pt x="2398" y="3436"/>
                    <a:pt x="0" y="4613"/>
                  </a:cubicBezTo>
                  <a:cubicBezTo>
                    <a:pt x="403" y="4801"/>
                    <a:pt x="804" y="4989"/>
                    <a:pt x="1205" y="5177"/>
                  </a:cubicBezTo>
                  <a:cubicBezTo>
                    <a:pt x="1133" y="4693"/>
                    <a:pt x="1516" y="4313"/>
                    <a:pt x="1967" y="4313"/>
                  </a:cubicBezTo>
                  <a:cubicBezTo>
                    <a:pt x="1982" y="4313"/>
                    <a:pt x="1996" y="4313"/>
                    <a:pt x="2011" y="4314"/>
                  </a:cubicBezTo>
                  <a:cubicBezTo>
                    <a:pt x="1985" y="4070"/>
                    <a:pt x="2088" y="3812"/>
                    <a:pt x="2307" y="3676"/>
                  </a:cubicBezTo>
                  <a:cubicBezTo>
                    <a:pt x="2415" y="3609"/>
                    <a:pt x="2530" y="3579"/>
                    <a:pt x="2644" y="3579"/>
                  </a:cubicBezTo>
                  <a:cubicBezTo>
                    <a:pt x="2791" y="3579"/>
                    <a:pt x="2936" y="3628"/>
                    <a:pt x="3061" y="3710"/>
                  </a:cubicBezTo>
                  <a:cubicBezTo>
                    <a:pt x="3163" y="3308"/>
                    <a:pt x="3539" y="3038"/>
                    <a:pt x="3937" y="3038"/>
                  </a:cubicBezTo>
                  <a:cubicBezTo>
                    <a:pt x="4068" y="3038"/>
                    <a:pt x="4200" y="3067"/>
                    <a:pt x="4327" y="3129"/>
                  </a:cubicBezTo>
                  <a:cubicBezTo>
                    <a:pt x="4442" y="2835"/>
                    <a:pt x="4420" y="2442"/>
                    <a:pt x="4833" y="2403"/>
                  </a:cubicBezTo>
                  <a:cubicBezTo>
                    <a:pt x="4849" y="2402"/>
                    <a:pt x="4866" y="2401"/>
                    <a:pt x="4883" y="2401"/>
                  </a:cubicBezTo>
                  <a:cubicBezTo>
                    <a:pt x="4996" y="2401"/>
                    <a:pt x="5104" y="2437"/>
                    <a:pt x="5196" y="2499"/>
                  </a:cubicBezTo>
                  <a:cubicBezTo>
                    <a:pt x="5295" y="2276"/>
                    <a:pt x="5458" y="2091"/>
                    <a:pt x="5718" y="2047"/>
                  </a:cubicBezTo>
                  <a:cubicBezTo>
                    <a:pt x="5752" y="2042"/>
                    <a:pt x="5787" y="2039"/>
                    <a:pt x="5820" y="2039"/>
                  </a:cubicBezTo>
                  <a:cubicBezTo>
                    <a:pt x="5987" y="2039"/>
                    <a:pt x="6144" y="2103"/>
                    <a:pt x="6255" y="2215"/>
                  </a:cubicBezTo>
                  <a:cubicBezTo>
                    <a:pt x="6404" y="1948"/>
                    <a:pt x="6604" y="1703"/>
                    <a:pt x="6917" y="1648"/>
                  </a:cubicBezTo>
                  <a:cubicBezTo>
                    <a:pt x="6957" y="1641"/>
                    <a:pt x="6997" y="1638"/>
                    <a:pt x="7038" y="1638"/>
                  </a:cubicBezTo>
                  <a:cubicBezTo>
                    <a:pt x="7200" y="1638"/>
                    <a:pt x="7360" y="1692"/>
                    <a:pt x="7477" y="1794"/>
                  </a:cubicBezTo>
                  <a:cubicBezTo>
                    <a:pt x="7628" y="1495"/>
                    <a:pt x="7865" y="1223"/>
                    <a:pt x="8218" y="1213"/>
                  </a:cubicBezTo>
                  <a:cubicBezTo>
                    <a:pt x="8229" y="1212"/>
                    <a:pt x="8239" y="1212"/>
                    <a:pt x="8249" y="1212"/>
                  </a:cubicBezTo>
                  <a:cubicBezTo>
                    <a:pt x="8404" y="1212"/>
                    <a:pt x="8557" y="1271"/>
                    <a:pt x="8675" y="1366"/>
                  </a:cubicBezTo>
                  <a:cubicBezTo>
                    <a:pt x="8639" y="913"/>
                    <a:pt x="8624" y="455"/>
                    <a:pt x="8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44"/>
            <p:cNvSpPr/>
            <p:nvPr/>
          </p:nvSpPr>
          <p:spPr>
            <a:xfrm>
              <a:off x="2800284" y="2579234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6"/>
                  </a:cubicBezTo>
                  <a:lnTo>
                    <a:pt x="1511" y="1486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3"/>
                    <a:pt x="49" y="1369"/>
                  </a:cubicBezTo>
                  <a:cubicBezTo>
                    <a:pt x="0" y="1566"/>
                    <a:pt x="121" y="1768"/>
                    <a:pt x="270" y="1906"/>
                  </a:cubicBezTo>
                  <a:cubicBezTo>
                    <a:pt x="508" y="2126"/>
                    <a:pt x="833" y="2248"/>
                    <a:pt x="1157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4"/>
                  </a:cubicBezTo>
                  <a:cubicBezTo>
                    <a:pt x="591" y="2738"/>
                    <a:pt x="522" y="2825"/>
                    <a:pt x="511" y="2927"/>
                  </a:cubicBezTo>
                  <a:cubicBezTo>
                    <a:pt x="495" y="3063"/>
                    <a:pt x="586" y="3195"/>
                    <a:pt x="704" y="3261"/>
                  </a:cubicBezTo>
                  <a:cubicBezTo>
                    <a:pt x="807" y="3318"/>
                    <a:pt x="927" y="3335"/>
                    <a:pt x="1046" y="3335"/>
                  </a:cubicBezTo>
                  <a:cubicBezTo>
                    <a:pt x="1064" y="3335"/>
                    <a:pt x="1083" y="3334"/>
                    <a:pt x="1101" y="3333"/>
                  </a:cubicBezTo>
                  <a:cubicBezTo>
                    <a:pt x="1666" y="3311"/>
                    <a:pt x="2262" y="2905"/>
                    <a:pt x="2271" y="2342"/>
                  </a:cubicBezTo>
                  <a:cubicBezTo>
                    <a:pt x="2296" y="2565"/>
                    <a:pt x="2322" y="2790"/>
                    <a:pt x="2410" y="2995"/>
                  </a:cubicBezTo>
                  <a:cubicBezTo>
                    <a:pt x="2499" y="3201"/>
                    <a:pt x="2660" y="3386"/>
                    <a:pt x="2875" y="3448"/>
                  </a:cubicBezTo>
                  <a:cubicBezTo>
                    <a:pt x="2919" y="3461"/>
                    <a:pt x="2965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9" y="2865"/>
                    <a:pt x="3370" y="2712"/>
                  </a:cubicBezTo>
                  <a:cubicBezTo>
                    <a:pt x="3181" y="2341"/>
                    <a:pt x="2831" y="2058"/>
                    <a:pt x="2431" y="1948"/>
                  </a:cubicBezTo>
                  <a:lnTo>
                    <a:pt x="2431" y="1948"/>
                  </a:lnTo>
                  <a:cubicBezTo>
                    <a:pt x="2565" y="1976"/>
                    <a:pt x="2702" y="1991"/>
                    <a:pt x="2839" y="1991"/>
                  </a:cubicBezTo>
                  <a:cubicBezTo>
                    <a:pt x="3009" y="1991"/>
                    <a:pt x="3179" y="1969"/>
                    <a:pt x="3344" y="1925"/>
                  </a:cubicBezTo>
                  <a:cubicBezTo>
                    <a:pt x="3528" y="1878"/>
                    <a:pt x="3733" y="1770"/>
                    <a:pt x="3756" y="1582"/>
                  </a:cubicBezTo>
                  <a:cubicBezTo>
                    <a:pt x="3778" y="1395"/>
                    <a:pt x="3606" y="1240"/>
                    <a:pt x="3429" y="1180"/>
                  </a:cubicBezTo>
                  <a:cubicBezTo>
                    <a:pt x="3328" y="1145"/>
                    <a:pt x="3227" y="1130"/>
                    <a:pt x="3125" y="1130"/>
                  </a:cubicBezTo>
                  <a:cubicBezTo>
                    <a:pt x="2715" y="1130"/>
                    <a:pt x="2303" y="1382"/>
                    <a:pt x="1955" y="1633"/>
                  </a:cubicBezTo>
                  <a:cubicBezTo>
                    <a:pt x="2162" y="1379"/>
                    <a:pt x="2333" y="1095"/>
                    <a:pt x="2459" y="792"/>
                  </a:cubicBezTo>
                  <a:cubicBezTo>
                    <a:pt x="2548" y="580"/>
                    <a:pt x="2607" y="311"/>
                    <a:pt x="2458" y="134"/>
                  </a:cubicBezTo>
                  <a:cubicBezTo>
                    <a:pt x="2379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44"/>
            <p:cNvSpPr/>
            <p:nvPr/>
          </p:nvSpPr>
          <p:spPr>
            <a:xfrm>
              <a:off x="2950264" y="2497348"/>
              <a:ext cx="136945" cy="121335"/>
            </a:xfrm>
            <a:custGeom>
              <a:rect b="b" l="l" r="r" t="t"/>
              <a:pathLst>
                <a:path extrusionOk="0" h="3519" w="3972">
                  <a:moveTo>
                    <a:pt x="1074" y="1"/>
                  </a:moveTo>
                  <a:cubicBezTo>
                    <a:pt x="889" y="1"/>
                    <a:pt x="722" y="150"/>
                    <a:pt x="644" y="323"/>
                  </a:cubicBezTo>
                  <a:cubicBezTo>
                    <a:pt x="436" y="788"/>
                    <a:pt x="779" y="1550"/>
                    <a:pt x="1307" y="1645"/>
                  </a:cubicBezTo>
                  <a:lnTo>
                    <a:pt x="1307" y="1645"/>
                  </a:lnTo>
                  <a:cubicBezTo>
                    <a:pt x="1261" y="1640"/>
                    <a:pt x="1215" y="1638"/>
                    <a:pt x="1169" y="1638"/>
                  </a:cubicBezTo>
                  <a:cubicBezTo>
                    <a:pt x="941" y="1638"/>
                    <a:pt x="712" y="1691"/>
                    <a:pt x="510" y="1797"/>
                  </a:cubicBezTo>
                  <a:cubicBezTo>
                    <a:pt x="240" y="1937"/>
                    <a:pt x="0" y="2256"/>
                    <a:pt x="140" y="2526"/>
                  </a:cubicBezTo>
                  <a:cubicBezTo>
                    <a:pt x="233" y="2707"/>
                    <a:pt x="458" y="2777"/>
                    <a:pt x="661" y="2783"/>
                  </a:cubicBezTo>
                  <a:cubicBezTo>
                    <a:pt x="670" y="2783"/>
                    <a:pt x="679" y="2783"/>
                    <a:pt x="689" y="2783"/>
                  </a:cubicBezTo>
                  <a:cubicBezTo>
                    <a:pt x="1085" y="2783"/>
                    <a:pt x="1476" y="2588"/>
                    <a:pt x="1717" y="2274"/>
                  </a:cubicBezTo>
                  <a:lnTo>
                    <a:pt x="1717" y="2274"/>
                  </a:lnTo>
                  <a:cubicBezTo>
                    <a:pt x="1562" y="2516"/>
                    <a:pt x="1472" y="2800"/>
                    <a:pt x="1457" y="3088"/>
                  </a:cubicBezTo>
                  <a:cubicBezTo>
                    <a:pt x="1453" y="3192"/>
                    <a:pt x="1461" y="3304"/>
                    <a:pt x="1519" y="3388"/>
                  </a:cubicBezTo>
                  <a:cubicBezTo>
                    <a:pt x="1580" y="3476"/>
                    <a:pt x="1689" y="3518"/>
                    <a:pt x="1798" y="3518"/>
                  </a:cubicBezTo>
                  <a:cubicBezTo>
                    <a:pt x="1827" y="3518"/>
                    <a:pt x="1856" y="3515"/>
                    <a:pt x="1884" y="3509"/>
                  </a:cubicBezTo>
                  <a:cubicBezTo>
                    <a:pt x="2018" y="3480"/>
                    <a:pt x="2132" y="3394"/>
                    <a:pt x="2229" y="3301"/>
                  </a:cubicBezTo>
                  <a:cubicBezTo>
                    <a:pt x="2635" y="2910"/>
                    <a:pt x="2816" y="2211"/>
                    <a:pt x="2448" y="1783"/>
                  </a:cubicBezTo>
                  <a:lnTo>
                    <a:pt x="2448" y="1783"/>
                  </a:lnTo>
                  <a:cubicBezTo>
                    <a:pt x="2613" y="1932"/>
                    <a:pt x="2783" y="2085"/>
                    <a:pt x="2986" y="2180"/>
                  </a:cubicBezTo>
                  <a:cubicBezTo>
                    <a:pt x="3103" y="2235"/>
                    <a:pt x="3235" y="2269"/>
                    <a:pt x="3364" y="2269"/>
                  </a:cubicBezTo>
                  <a:cubicBezTo>
                    <a:pt x="3457" y="2269"/>
                    <a:pt x="3549" y="2251"/>
                    <a:pt x="3634" y="2211"/>
                  </a:cubicBezTo>
                  <a:cubicBezTo>
                    <a:pt x="3836" y="2114"/>
                    <a:pt x="3972" y="1869"/>
                    <a:pt x="3895" y="1657"/>
                  </a:cubicBezTo>
                  <a:cubicBezTo>
                    <a:pt x="3837" y="1497"/>
                    <a:pt x="3679" y="1393"/>
                    <a:pt x="3517" y="1329"/>
                  </a:cubicBezTo>
                  <a:cubicBezTo>
                    <a:pt x="3345" y="1261"/>
                    <a:pt x="3159" y="1228"/>
                    <a:pt x="2974" y="1228"/>
                  </a:cubicBezTo>
                  <a:cubicBezTo>
                    <a:pt x="2739" y="1228"/>
                    <a:pt x="2503" y="1282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1" y="1015"/>
                    <a:pt x="2976" y="756"/>
                  </a:cubicBezTo>
                  <a:cubicBezTo>
                    <a:pt x="3081" y="599"/>
                    <a:pt x="3163" y="385"/>
                    <a:pt x="3055" y="227"/>
                  </a:cubicBezTo>
                  <a:cubicBezTo>
                    <a:pt x="2992" y="135"/>
                    <a:pt x="2882" y="97"/>
                    <a:pt x="2768" y="97"/>
                  </a:cubicBezTo>
                  <a:cubicBezTo>
                    <a:pt x="2692" y="97"/>
                    <a:pt x="2613" y="114"/>
                    <a:pt x="2545" y="142"/>
                  </a:cubicBezTo>
                  <a:cubicBezTo>
                    <a:pt x="2050" y="347"/>
                    <a:pt x="1857" y="937"/>
                    <a:pt x="1742" y="1458"/>
                  </a:cubicBezTo>
                  <a:cubicBezTo>
                    <a:pt x="1728" y="1131"/>
                    <a:pt x="1669" y="806"/>
                    <a:pt x="1562" y="496"/>
                  </a:cubicBezTo>
                  <a:cubicBezTo>
                    <a:pt x="1487" y="277"/>
                    <a:pt x="1353" y="37"/>
                    <a:pt x="1124" y="4"/>
                  </a:cubicBezTo>
                  <a:cubicBezTo>
                    <a:pt x="1107" y="2"/>
                    <a:pt x="1091" y="1"/>
                    <a:pt x="10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44"/>
            <p:cNvSpPr/>
            <p:nvPr/>
          </p:nvSpPr>
          <p:spPr>
            <a:xfrm>
              <a:off x="3004636" y="2633468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4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4" y="1051"/>
                    <a:pt x="672" y="1043"/>
                    <a:pt x="600" y="1043"/>
                  </a:cubicBezTo>
                  <a:cubicBezTo>
                    <a:pt x="354" y="1043"/>
                    <a:pt x="107" y="1143"/>
                    <a:pt x="50" y="1369"/>
                  </a:cubicBezTo>
                  <a:cubicBezTo>
                    <a:pt x="0" y="1566"/>
                    <a:pt x="121" y="1768"/>
                    <a:pt x="270" y="1905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3"/>
                  </a:cubicBezTo>
                  <a:cubicBezTo>
                    <a:pt x="592" y="2737"/>
                    <a:pt x="522" y="2825"/>
                    <a:pt x="511" y="2927"/>
                  </a:cubicBezTo>
                  <a:cubicBezTo>
                    <a:pt x="495" y="3062"/>
                    <a:pt x="587" y="3195"/>
                    <a:pt x="704" y="3260"/>
                  </a:cubicBezTo>
                  <a:cubicBezTo>
                    <a:pt x="808" y="3318"/>
                    <a:pt x="927" y="3334"/>
                    <a:pt x="1046" y="3334"/>
                  </a:cubicBezTo>
                  <a:cubicBezTo>
                    <a:pt x="1065" y="3334"/>
                    <a:pt x="1084" y="3334"/>
                    <a:pt x="1102" y="3333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1"/>
                    <a:pt x="2660" y="3385"/>
                    <a:pt x="2875" y="3448"/>
                  </a:cubicBezTo>
                  <a:cubicBezTo>
                    <a:pt x="2918" y="3460"/>
                    <a:pt x="2964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8" y="2864"/>
                    <a:pt x="3370" y="2711"/>
                  </a:cubicBezTo>
                  <a:cubicBezTo>
                    <a:pt x="3180" y="2340"/>
                    <a:pt x="2828" y="2056"/>
                    <a:pt x="2427" y="1946"/>
                  </a:cubicBezTo>
                  <a:lnTo>
                    <a:pt x="2427" y="1946"/>
                  </a:lnTo>
                  <a:cubicBezTo>
                    <a:pt x="2563" y="1975"/>
                    <a:pt x="2702" y="1990"/>
                    <a:pt x="2841" y="1990"/>
                  </a:cubicBezTo>
                  <a:cubicBezTo>
                    <a:pt x="3011" y="1990"/>
                    <a:pt x="3180" y="1968"/>
                    <a:pt x="3344" y="1925"/>
                  </a:cubicBezTo>
                  <a:cubicBezTo>
                    <a:pt x="3529" y="1877"/>
                    <a:pt x="3733" y="1770"/>
                    <a:pt x="3756" y="1581"/>
                  </a:cubicBezTo>
                  <a:cubicBezTo>
                    <a:pt x="3779" y="1395"/>
                    <a:pt x="3607" y="1241"/>
                    <a:pt x="3430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44"/>
            <p:cNvSpPr/>
            <p:nvPr/>
          </p:nvSpPr>
          <p:spPr>
            <a:xfrm>
              <a:off x="2644271" y="2396189"/>
              <a:ext cx="130256" cy="119646"/>
            </a:xfrm>
            <a:custGeom>
              <a:rect b="b" l="l" r="r" t="t"/>
              <a:pathLst>
                <a:path extrusionOk="0" h="3470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7"/>
                  </a:cubicBezTo>
                  <a:lnTo>
                    <a:pt x="1511" y="1487"/>
                  </a:lnTo>
                  <a:cubicBezTo>
                    <a:pt x="1323" y="1288"/>
                    <a:pt x="1078" y="1140"/>
                    <a:pt x="809" y="1072"/>
                  </a:cubicBezTo>
                  <a:cubicBezTo>
                    <a:pt x="742" y="1055"/>
                    <a:pt x="670" y="1046"/>
                    <a:pt x="597" y="1046"/>
                  </a:cubicBezTo>
                  <a:cubicBezTo>
                    <a:pt x="353" y="1046"/>
                    <a:pt x="107" y="1146"/>
                    <a:pt x="49" y="1372"/>
                  </a:cubicBezTo>
                  <a:cubicBezTo>
                    <a:pt x="0" y="1569"/>
                    <a:pt x="121" y="1771"/>
                    <a:pt x="270" y="1908"/>
                  </a:cubicBezTo>
                  <a:cubicBezTo>
                    <a:pt x="507" y="2130"/>
                    <a:pt x="832" y="2251"/>
                    <a:pt x="1156" y="2251"/>
                  </a:cubicBezTo>
                  <a:cubicBezTo>
                    <a:pt x="1239" y="2251"/>
                    <a:pt x="1321" y="2243"/>
                    <a:pt x="1402" y="2227"/>
                  </a:cubicBezTo>
                  <a:lnTo>
                    <a:pt x="1402" y="2227"/>
                  </a:lnTo>
                  <a:cubicBezTo>
                    <a:pt x="1123" y="2307"/>
                    <a:pt x="865" y="2460"/>
                    <a:pt x="663" y="2667"/>
                  </a:cubicBezTo>
                  <a:cubicBezTo>
                    <a:pt x="591" y="2741"/>
                    <a:pt x="522" y="2828"/>
                    <a:pt x="511" y="2930"/>
                  </a:cubicBezTo>
                  <a:cubicBezTo>
                    <a:pt x="495" y="3066"/>
                    <a:pt x="586" y="3198"/>
                    <a:pt x="704" y="3263"/>
                  </a:cubicBezTo>
                  <a:cubicBezTo>
                    <a:pt x="809" y="3322"/>
                    <a:pt x="932" y="3338"/>
                    <a:pt x="1053" y="3338"/>
                  </a:cubicBezTo>
                  <a:cubicBezTo>
                    <a:pt x="1069" y="3338"/>
                    <a:pt x="1085" y="3338"/>
                    <a:pt x="1101" y="3337"/>
                  </a:cubicBezTo>
                  <a:cubicBezTo>
                    <a:pt x="1666" y="3313"/>
                    <a:pt x="2262" y="2908"/>
                    <a:pt x="2271" y="2345"/>
                  </a:cubicBezTo>
                  <a:cubicBezTo>
                    <a:pt x="2296" y="2568"/>
                    <a:pt x="2322" y="2793"/>
                    <a:pt x="2410" y="2999"/>
                  </a:cubicBezTo>
                  <a:cubicBezTo>
                    <a:pt x="2499" y="3204"/>
                    <a:pt x="2660" y="3389"/>
                    <a:pt x="2875" y="3451"/>
                  </a:cubicBezTo>
                  <a:cubicBezTo>
                    <a:pt x="2919" y="3464"/>
                    <a:pt x="2964" y="3470"/>
                    <a:pt x="3011" y="3470"/>
                  </a:cubicBezTo>
                  <a:cubicBezTo>
                    <a:pt x="3190" y="3470"/>
                    <a:pt x="3371" y="3376"/>
                    <a:pt x="3437" y="3210"/>
                  </a:cubicBezTo>
                  <a:cubicBezTo>
                    <a:pt x="3501" y="3051"/>
                    <a:pt x="3448" y="2869"/>
                    <a:pt x="3370" y="2715"/>
                  </a:cubicBezTo>
                  <a:cubicBezTo>
                    <a:pt x="3179" y="2340"/>
                    <a:pt x="2822" y="2054"/>
                    <a:pt x="2417" y="1947"/>
                  </a:cubicBezTo>
                  <a:lnTo>
                    <a:pt x="2417" y="1947"/>
                  </a:lnTo>
                  <a:cubicBezTo>
                    <a:pt x="2554" y="1976"/>
                    <a:pt x="2695" y="1991"/>
                    <a:pt x="2835" y="1991"/>
                  </a:cubicBezTo>
                  <a:cubicBezTo>
                    <a:pt x="3007" y="1991"/>
                    <a:pt x="3178" y="1969"/>
                    <a:pt x="3344" y="1925"/>
                  </a:cubicBezTo>
                  <a:cubicBezTo>
                    <a:pt x="3528" y="1877"/>
                    <a:pt x="3733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8" y="1145"/>
                    <a:pt x="3227" y="1130"/>
                    <a:pt x="3126" y="1130"/>
                  </a:cubicBezTo>
                  <a:cubicBezTo>
                    <a:pt x="2715" y="1130"/>
                    <a:pt x="2303" y="1381"/>
                    <a:pt x="1955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80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44"/>
            <p:cNvSpPr/>
            <p:nvPr/>
          </p:nvSpPr>
          <p:spPr>
            <a:xfrm>
              <a:off x="3108173" y="2548066"/>
              <a:ext cx="129911" cy="102923"/>
            </a:xfrm>
            <a:custGeom>
              <a:rect b="b" l="l" r="r" t="t"/>
              <a:pathLst>
                <a:path extrusionOk="0" h="2985" w="3768">
                  <a:moveTo>
                    <a:pt x="1480" y="1"/>
                  </a:moveTo>
                  <a:lnTo>
                    <a:pt x="1480" y="1"/>
                  </a:lnTo>
                  <a:cubicBezTo>
                    <a:pt x="1319" y="326"/>
                    <a:pt x="1299" y="741"/>
                    <a:pt x="1513" y="1005"/>
                  </a:cubicBezTo>
                  <a:lnTo>
                    <a:pt x="1513" y="1005"/>
                  </a:lnTo>
                  <a:cubicBezTo>
                    <a:pt x="1324" y="804"/>
                    <a:pt x="1078" y="654"/>
                    <a:pt x="810" y="586"/>
                  </a:cubicBezTo>
                  <a:cubicBezTo>
                    <a:pt x="743" y="570"/>
                    <a:pt x="672" y="561"/>
                    <a:pt x="600" y="561"/>
                  </a:cubicBezTo>
                  <a:cubicBezTo>
                    <a:pt x="355" y="561"/>
                    <a:pt x="108" y="661"/>
                    <a:pt x="50" y="887"/>
                  </a:cubicBezTo>
                  <a:cubicBezTo>
                    <a:pt x="1" y="1084"/>
                    <a:pt x="122" y="1286"/>
                    <a:pt x="271" y="1423"/>
                  </a:cubicBezTo>
                  <a:cubicBezTo>
                    <a:pt x="508" y="1644"/>
                    <a:pt x="834" y="1765"/>
                    <a:pt x="1158" y="1765"/>
                  </a:cubicBezTo>
                  <a:cubicBezTo>
                    <a:pt x="1241" y="1765"/>
                    <a:pt x="1324" y="1757"/>
                    <a:pt x="1405" y="1741"/>
                  </a:cubicBezTo>
                  <a:lnTo>
                    <a:pt x="1405" y="1741"/>
                  </a:lnTo>
                  <a:cubicBezTo>
                    <a:pt x="1125" y="1821"/>
                    <a:pt x="866" y="1974"/>
                    <a:pt x="663" y="2182"/>
                  </a:cubicBezTo>
                  <a:cubicBezTo>
                    <a:pt x="591" y="2256"/>
                    <a:pt x="523" y="2343"/>
                    <a:pt x="511" y="2445"/>
                  </a:cubicBezTo>
                  <a:cubicBezTo>
                    <a:pt x="495" y="2581"/>
                    <a:pt x="586" y="2712"/>
                    <a:pt x="705" y="2778"/>
                  </a:cubicBezTo>
                  <a:cubicBezTo>
                    <a:pt x="807" y="2836"/>
                    <a:pt x="927" y="2852"/>
                    <a:pt x="1046" y="2852"/>
                  </a:cubicBezTo>
                  <a:cubicBezTo>
                    <a:pt x="1065" y="2852"/>
                    <a:pt x="1083" y="2852"/>
                    <a:pt x="1102" y="2851"/>
                  </a:cubicBezTo>
                  <a:cubicBezTo>
                    <a:pt x="1666" y="2828"/>
                    <a:pt x="2263" y="2423"/>
                    <a:pt x="2271" y="1860"/>
                  </a:cubicBezTo>
                  <a:cubicBezTo>
                    <a:pt x="2296" y="2083"/>
                    <a:pt x="2322" y="2308"/>
                    <a:pt x="2411" y="2513"/>
                  </a:cubicBezTo>
                  <a:cubicBezTo>
                    <a:pt x="2499" y="2719"/>
                    <a:pt x="2661" y="2903"/>
                    <a:pt x="2875" y="2966"/>
                  </a:cubicBezTo>
                  <a:cubicBezTo>
                    <a:pt x="2919" y="2979"/>
                    <a:pt x="2965" y="2985"/>
                    <a:pt x="3011" y="2985"/>
                  </a:cubicBezTo>
                  <a:cubicBezTo>
                    <a:pt x="3190" y="2985"/>
                    <a:pt x="3371" y="2891"/>
                    <a:pt x="3438" y="2725"/>
                  </a:cubicBezTo>
                  <a:cubicBezTo>
                    <a:pt x="3501" y="2565"/>
                    <a:pt x="3449" y="2383"/>
                    <a:pt x="3371" y="2230"/>
                  </a:cubicBezTo>
                  <a:cubicBezTo>
                    <a:pt x="3179" y="1855"/>
                    <a:pt x="2823" y="1569"/>
                    <a:pt x="2417" y="1462"/>
                  </a:cubicBezTo>
                  <a:lnTo>
                    <a:pt x="2417" y="1462"/>
                  </a:lnTo>
                  <a:cubicBezTo>
                    <a:pt x="2555" y="1491"/>
                    <a:pt x="2695" y="1506"/>
                    <a:pt x="2836" y="1506"/>
                  </a:cubicBezTo>
                  <a:cubicBezTo>
                    <a:pt x="3007" y="1506"/>
                    <a:pt x="3179" y="1484"/>
                    <a:pt x="3345" y="1440"/>
                  </a:cubicBezTo>
                  <a:cubicBezTo>
                    <a:pt x="3528" y="1392"/>
                    <a:pt x="3733" y="1285"/>
                    <a:pt x="3756" y="1096"/>
                  </a:cubicBezTo>
                  <a:cubicBezTo>
                    <a:pt x="3768" y="999"/>
                    <a:pt x="3725" y="911"/>
                    <a:pt x="3657" y="839"/>
                  </a:cubicBezTo>
                  <a:cubicBezTo>
                    <a:pt x="3620" y="843"/>
                    <a:pt x="3584" y="844"/>
                    <a:pt x="3547" y="844"/>
                  </a:cubicBezTo>
                  <a:cubicBezTo>
                    <a:pt x="3314" y="844"/>
                    <a:pt x="3084" y="776"/>
                    <a:pt x="2859" y="679"/>
                  </a:cubicBezTo>
                  <a:cubicBezTo>
                    <a:pt x="2539" y="756"/>
                    <a:pt x="2228" y="953"/>
                    <a:pt x="1956" y="1149"/>
                  </a:cubicBezTo>
                  <a:cubicBezTo>
                    <a:pt x="2131" y="935"/>
                    <a:pt x="2277" y="700"/>
                    <a:pt x="2395" y="450"/>
                  </a:cubicBezTo>
                  <a:cubicBezTo>
                    <a:pt x="2275" y="386"/>
                    <a:pt x="2158" y="324"/>
                    <a:pt x="2044" y="269"/>
                  </a:cubicBezTo>
                  <a:cubicBezTo>
                    <a:pt x="1856" y="178"/>
                    <a:pt x="1667" y="90"/>
                    <a:pt x="14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44"/>
            <p:cNvSpPr/>
            <p:nvPr/>
          </p:nvSpPr>
          <p:spPr>
            <a:xfrm>
              <a:off x="2642340" y="2545273"/>
              <a:ext cx="136945" cy="121266"/>
            </a:xfrm>
            <a:custGeom>
              <a:rect b="b" l="l" r="r" t="t"/>
              <a:pathLst>
                <a:path extrusionOk="0" h="3517" w="3972">
                  <a:moveTo>
                    <a:pt x="1074" y="0"/>
                  </a:moveTo>
                  <a:cubicBezTo>
                    <a:pt x="889" y="0"/>
                    <a:pt x="721" y="149"/>
                    <a:pt x="644" y="322"/>
                  </a:cubicBezTo>
                  <a:cubicBezTo>
                    <a:pt x="435" y="788"/>
                    <a:pt x="780" y="1551"/>
                    <a:pt x="1309" y="1643"/>
                  </a:cubicBezTo>
                  <a:lnTo>
                    <a:pt x="1309" y="1643"/>
                  </a:lnTo>
                  <a:cubicBezTo>
                    <a:pt x="1264" y="1639"/>
                    <a:pt x="1218" y="1637"/>
                    <a:pt x="1172" y="1637"/>
                  </a:cubicBezTo>
                  <a:cubicBezTo>
                    <a:pt x="942" y="1637"/>
                    <a:pt x="713" y="1690"/>
                    <a:pt x="509" y="1796"/>
                  </a:cubicBezTo>
                  <a:cubicBezTo>
                    <a:pt x="240" y="1937"/>
                    <a:pt x="0" y="2255"/>
                    <a:pt x="140" y="2525"/>
                  </a:cubicBezTo>
                  <a:cubicBezTo>
                    <a:pt x="232" y="2706"/>
                    <a:pt x="457" y="2776"/>
                    <a:pt x="660" y="2781"/>
                  </a:cubicBezTo>
                  <a:cubicBezTo>
                    <a:pt x="670" y="2782"/>
                    <a:pt x="679" y="2782"/>
                    <a:pt x="688" y="2782"/>
                  </a:cubicBezTo>
                  <a:cubicBezTo>
                    <a:pt x="1084" y="2782"/>
                    <a:pt x="1476" y="2585"/>
                    <a:pt x="1718" y="2272"/>
                  </a:cubicBezTo>
                  <a:lnTo>
                    <a:pt x="1718" y="2272"/>
                  </a:lnTo>
                  <a:cubicBezTo>
                    <a:pt x="1562" y="2514"/>
                    <a:pt x="1472" y="2799"/>
                    <a:pt x="1457" y="3087"/>
                  </a:cubicBezTo>
                  <a:cubicBezTo>
                    <a:pt x="1452" y="3191"/>
                    <a:pt x="1458" y="3301"/>
                    <a:pt x="1518" y="3385"/>
                  </a:cubicBezTo>
                  <a:cubicBezTo>
                    <a:pt x="1580" y="3474"/>
                    <a:pt x="1689" y="3516"/>
                    <a:pt x="1798" y="3516"/>
                  </a:cubicBezTo>
                  <a:cubicBezTo>
                    <a:pt x="1827" y="3516"/>
                    <a:pt x="1856" y="3513"/>
                    <a:pt x="1884" y="3507"/>
                  </a:cubicBezTo>
                  <a:cubicBezTo>
                    <a:pt x="2016" y="3478"/>
                    <a:pt x="2131" y="3393"/>
                    <a:pt x="2229" y="3299"/>
                  </a:cubicBezTo>
                  <a:cubicBezTo>
                    <a:pt x="2635" y="2908"/>
                    <a:pt x="2815" y="2209"/>
                    <a:pt x="2447" y="1780"/>
                  </a:cubicBezTo>
                  <a:lnTo>
                    <a:pt x="2447" y="1780"/>
                  </a:lnTo>
                  <a:cubicBezTo>
                    <a:pt x="2613" y="1930"/>
                    <a:pt x="2782" y="2082"/>
                    <a:pt x="2985" y="2177"/>
                  </a:cubicBezTo>
                  <a:cubicBezTo>
                    <a:pt x="3102" y="2234"/>
                    <a:pt x="3234" y="2268"/>
                    <a:pt x="3364" y="2268"/>
                  </a:cubicBezTo>
                  <a:cubicBezTo>
                    <a:pt x="3457" y="2268"/>
                    <a:pt x="3549" y="2250"/>
                    <a:pt x="3634" y="2211"/>
                  </a:cubicBezTo>
                  <a:cubicBezTo>
                    <a:pt x="3836" y="2114"/>
                    <a:pt x="3971" y="1868"/>
                    <a:pt x="3895" y="1657"/>
                  </a:cubicBezTo>
                  <a:cubicBezTo>
                    <a:pt x="3837" y="1495"/>
                    <a:pt x="3677" y="1391"/>
                    <a:pt x="3516" y="1328"/>
                  </a:cubicBezTo>
                  <a:cubicBezTo>
                    <a:pt x="3343" y="1261"/>
                    <a:pt x="3158" y="1227"/>
                    <a:pt x="2973" y="1227"/>
                  </a:cubicBezTo>
                  <a:cubicBezTo>
                    <a:pt x="2738" y="1227"/>
                    <a:pt x="2503" y="1281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0" y="1014"/>
                    <a:pt x="2974" y="756"/>
                  </a:cubicBezTo>
                  <a:cubicBezTo>
                    <a:pt x="3081" y="598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7" y="96"/>
                  </a:cubicBezTo>
                  <a:cubicBezTo>
                    <a:pt x="2691" y="96"/>
                    <a:pt x="2613" y="113"/>
                    <a:pt x="2544" y="141"/>
                  </a:cubicBezTo>
                  <a:cubicBezTo>
                    <a:pt x="2050" y="345"/>
                    <a:pt x="1857" y="936"/>
                    <a:pt x="1740" y="1458"/>
                  </a:cubicBezTo>
                  <a:cubicBezTo>
                    <a:pt x="1728" y="1131"/>
                    <a:pt x="1667" y="806"/>
                    <a:pt x="1561" y="495"/>
                  </a:cubicBezTo>
                  <a:cubicBezTo>
                    <a:pt x="1485" y="277"/>
                    <a:pt x="1353" y="36"/>
                    <a:pt x="1124" y="4"/>
                  </a:cubicBezTo>
                  <a:cubicBezTo>
                    <a:pt x="1107" y="1"/>
                    <a:pt x="1090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44"/>
            <p:cNvSpPr/>
            <p:nvPr/>
          </p:nvSpPr>
          <p:spPr>
            <a:xfrm>
              <a:off x="2791182" y="2424599"/>
              <a:ext cx="130290" cy="119680"/>
            </a:xfrm>
            <a:custGeom>
              <a:rect b="b" l="l" r="r" t="t"/>
              <a:pathLst>
                <a:path extrusionOk="0" h="3471" w="3779">
                  <a:moveTo>
                    <a:pt x="2136" y="1"/>
                  </a:moveTo>
                  <a:cubicBezTo>
                    <a:pt x="2051" y="1"/>
                    <a:pt x="1963" y="20"/>
                    <a:pt x="1886" y="54"/>
                  </a:cubicBezTo>
                  <a:cubicBezTo>
                    <a:pt x="1422" y="266"/>
                    <a:pt x="1174" y="1064"/>
                    <a:pt x="1508" y="1484"/>
                  </a:cubicBezTo>
                  <a:lnTo>
                    <a:pt x="1508" y="1484"/>
                  </a:lnTo>
                  <a:cubicBezTo>
                    <a:pt x="1320" y="1283"/>
                    <a:pt x="1076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4"/>
                    <a:pt x="50" y="1370"/>
                  </a:cubicBezTo>
                  <a:cubicBezTo>
                    <a:pt x="1" y="1569"/>
                    <a:pt x="123" y="1771"/>
                    <a:pt x="271" y="1909"/>
                  </a:cubicBezTo>
                  <a:cubicBezTo>
                    <a:pt x="509" y="2130"/>
                    <a:pt x="833" y="2251"/>
                    <a:pt x="1157" y="2251"/>
                  </a:cubicBezTo>
                  <a:cubicBezTo>
                    <a:pt x="1239" y="2251"/>
                    <a:pt x="1322" y="2243"/>
                    <a:pt x="1402" y="2227"/>
                  </a:cubicBezTo>
                  <a:lnTo>
                    <a:pt x="1402" y="2227"/>
                  </a:lnTo>
                  <a:cubicBezTo>
                    <a:pt x="1124" y="2307"/>
                    <a:pt x="866" y="2460"/>
                    <a:pt x="664" y="2666"/>
                  </a:cubicBezTo>
                  <a:cubicBezTo>
                    <a:pt x="592" y="2740"/>
                    <a:pt x="524" y="2828"/>
                    <a:pt x="511" y="2931"/>
                  </a:cubicBezTo>
                  <a:cubicBezTo>
                    <a:pt x="496" y="3066"/>
                    <a:pt x="587" y="3198"/>
                    <a:pt x="706" y="3264"/>
                  </a:cubicBezTo>
                  <a:cubicBezTo>
                    <a:pt x="808" y="3321"/>
                    <a:pt x="930" y="3338"/>
                    <a:pt x="1049" y="3338"/>
                  </a:cubicBezTo>
                  <a:cubicBezTo>
                    <a:pt x="1067" y="3338"/>
                    <a:pt x="1085" y="3338"/>
                    <a:pt x="1103" y="3337"/>
                  </a:cubicBezTo>
                  <a:cubicBezTo>
                    <a:pt x="1666" y="3313"/>
                    <a:pt x="2264" y="2908"/>
                    <a:pt x="2271" y="2345"/>
                  </a:cubicBezTo>
                  <a:cubicBezTo>
                    <a:pt x="2296" y="2567"/>
                    <a:pt x="2322" y="2792"/>
                    <a:pt x="2411" y="2999"/>
                  </a:cubicBezTo>
                  <a:cubicBezTo>
                    <a:pt x="2499" y="3204"/>
                    <a:pt x="2661" y="3389"/>
                    <a:pt x="2875" y="3452"/>
                  </a:cubicBezTo>
                  <a:cubicBezTo>
                    <a:pt x="2919" y="3464"/>
                    <a:pt x="2965" y="3471"/>
                    <a:pt x="3011" y="3471"/>
                  </a:cubicBezTo>
                  <a:cubicBezTo>
                    <a:pt x="3191" y="3471"/>
                    <a:pt x="3371" y="3376"/>
                    <a:pt x="3438" y="3210"/>
                  </a:cubicBezTo>
                  <a:cubicBezTo>
                    <a:pt x="3502" y="3051"/>
                    <a:pt x="3450" y="2868"/>
                    <a:pt x="3372" y="2714"/>
                  </a:cubicBezTo>
                  <a:cubicBezTo>
                    <a:pt x="3179" y="2341"/>
                    <a:pt x="2823" y="2054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8" y="1991"/>
                  </a:cubicBezTo>
                  <a:cubicBezTo>
                    <a:pt x="3009" y="1991"/>
                    <a:pt x="3180" y="1969"/>
                    <a:pt x="3346" y="1926"/>
                  </a:cubicBezTo>
                  <a:cubicBezTo>
                    <a:pt x="3529" y="1877"/>
                    <a:pt x="3733" y="1771"/>
                    <a:pt x="3755" y="1582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9"/>
                    <a:pt x="2333" y="1095"/>
                    <a:pt x="2459" y="793"/>
                  </a:cubicBezTo>
                  <a:cubicBezTo>
                    <a:pt x="2547" y="579"/>
                    <a:pt x="2608" y="312"/>
                    <a:pt x="2458" y="135"/>
                  </a:cubicBezTo>
                  <a:cubicBezTo>
                    <a:pt x="2378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44"/>
            <p:cNvSpPr/>
            <p:nvPr/>
          </p:nvSpPr>
          <p:spPr>
            <a:xfrm>
              <a:off x="3315387" y="2740040"/>
              <a:ext cx="128429" cy="113646"/>
            </a:xfrm>
            <a:custGeom>
              <a:rect b="b" l="l" r="r" t="t"/>
              <a:pathLst>
                <a:path extrusionOk="0" h="3296" w="3725">
                  <a:moveTo>
                    <a:pt x="2137" y="1"/>
                  </a:moveTo>
                  <a:cubicBezTo>
                    <a:pt x="2052" y="1"/>
                    <a:pt x="1965" y="20"/>
                    <a:pt x="1887" y="55"/>
                  </a:cubicBezTo>
                  <a:cubicBezTo>
                    <a:pt x="1423" y="266"/>
                    <a:pt x="1176" y="1066"/>
                    <a:pt x="1510" y="1485"/>
                  </a:cubicBezTo>
                  <a:lnTo>
                    <a:pt x="1510" y="1485"/>
                  </a:lnTo>
                  <a:cubicBezTo>
                    <a:pt x="1322" y="1284"/>
                    <a:pt x="1077" y="1136"/>
                    <a:pt x="811" y="1069"/>
                  </a:cubicBezTo>
                  <a:cubicBezTo>
                    <a:pt x="744" y="1052"/>
                    <a:pt x="672" y="1044"/>
                    <a:pt x="600" y="1044"/>
                  </a:cubicBezTo>
                  <a:cubicBezTo>
                    <a:pt x="355" y="1044"/>
                    <a:pt x="108" y="1144"/>
                    <a:pt x="51" y="1370"/>
                  </a:cubicBezTo>
                  <a:cubicBezTo>
                    <a:pt x="1" y="1567"/>
                    <a:pt x="122" y="1768"/>
                    <a:pt x="271" y="1906"/>
                  </a:cubicBezTo>
                  <a:cubicBezTo>
                    <a:pt x="509" y="2127"/>
                    <a:pt x="834" y="2248"/>
                    <a:pt x="1159" y="2248"/>
                  </a:cubicBezTo>
                  <a:cubicBezTo>
                    <a:pt x="1241" y="2248"/>
                    <a:pt x="1324" y="2240"/>
                    <a:pt x="1405" y="2224"/>
                  </a:cubicBezTo>
                  <a:lnTo>
                    <a:pt x="1405" y="2224"/>
                  </a:lnTo>
                  <a:cubicBezTo>
                    <a:pt x="1125" y="2303"/>
                    <a:pt x="866" y="2456"/>
                    <a:pt x="663" y="2663"/>
                  </a:cubicBezTo>
                  <a:cubicBezTo>
                    <a:pt x="593" y="2738"/>
                    <a:pt x="523" y="2825"/>
                    <a:pt x="511" y="2928"/>
                  </a:cubicBezTo>
                  <a:cubicBezTo>
                    <a:pt x="496" y="3063"/>
                    <a:pt x="587" y="3195"/>
                    <a:pt x="705" y="3261"/>
                  </a:cubicBezTo>
                  <a:cubicBezTo>
                    <a:pt x="730" y="3276"/>
                    <a:pt x="757" y="3286"/>
                    <a:pt x="785" y="3296"/>
                  </a:cubicBezTo>
                  <a:cubicBezTo>
                    <a:pt x="1282" y="2985"/>
                    <a:pt x="1777" y="2672"/>
                    <a:pt x="2271" y="2356"/>
                  </a:cubicBezTo>
                  <a:cubicBezTo>
                    <a:pt x="2271" y="2351"/>
                    <a:pt x="2272" y="2348"/>
                    <a:pt x="2272" y="2343"/>
                  </a:cubicBezTo>
                  <a:cubicBezTo>
                    <a:pt x="2272" y="2346"/>
                    <a:pt x="2274" y="2351"/>
                    <a:pt x="2274" y="2355"/>
                  </a:cubicBezTo>
                  <a:lnTo>
                    <a:pt x="2723" y="2067"/>
                  </a:lnTo>
                  <a:cubicBezTo>
                    <a:pt x="2625" y="2014"/>
                    <a:pt x="2520" y="1972"/>
                    <a:pt x="2411" y="1943"/>
                  </a:cubicBezTo>
                  <a:lnTo>
                    <a:pt x="2411" y="1943"/>
                  </a:lnTo>
                  <a:cubicBezTo>
                    <a:pt x="2554" y="1973"/>
                    <a:pt x="2699" y="1989"/>
                    <a:pt x="2845" y="1989"/>
                  </a:cubicBezTo>
                  <a:cubicBezTo>
                    <a:pt x="2985" y="1898"/>
                    <a:pt x="3125" y="1808"/>
                    <a:pt x="3265" y="1719"/>
                  </a:cubicBezTo>
                  <a:cubicBezTo>
                    <a:pt x="3418" y="1619"/>
                    <a:pt x="3571" y="1516"/>
                    <a:pt x="3724" y="1416"/>
                  </a:cubicBezTo>
                  <a:cubicBezTo>
                    <a:pt x="3667" y="1307"/>
                    <a:pt x="3550" y="1222"/>
                    <a:pt x="3430" y="1179"/>
                  </a:cubicBezTo>
                  <a:cubicBezTo>
                    <a:pt x="3330" y="1145"/>
                    <a:pt x="3229" y="1130"/>
                    <a:pt x="3127" y="1130"/>
                  </a:cubicBezTo>
                  <a:cubicBezTo>
                    <a:pt x="2716" y="1130"/>
                    <a:pt x="2304" y="1381"/>
                    <a:pt x="1957" y="1632"/>
                  </a:cubicBezTo>
                  <a:cubicBezTo>
                    <a:pt x="2163" y="1379"/>
                    <a:pt x="2334" y="1095"/>
                    <a:pt x="2460" y="793"/>
                  </a:cubicBezTo>
                  <a:cubicBezTo>
                    <a:pt x="2548" y="579"/>
                    <a:pt x="2609" y="312"/>
                    <a:pt x="2459" y="135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44"/>
            <p:cNvSpPr/>
            <p:nvPr/>
          </p:nvSpPr>
          <p:spPr>
            <a:xfrm>
              <a:off x="3742984" y="2361332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1"/>
                  </a:moveTo>
                  <a:cubicBezTo>
                    <a:pt x="2051" y="1"/>
                    <a:pt x="1964" y="20"/>
                    <a:pt x="1887" y="54"/>
                  </a:cubicBezTo>
                  <a:cubicBezTo>
                    <a:pt x="1422" y="265"/>
                    <a:pt x="1174" y="1065"/>
                    <a:pt x="1509" y="1484"/>
                  </a:cubicBezTo>
                  <a:lnTo>
                    <a:pt x="1509" y="1484"/>
                  </a:lnTo>
                  <a:cubicBezTo>
                    <a:pt x="1321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49" y="1370"/>
                  </a:cubicBezTo>
                  <a:cubicBezTo>
                    <a:pt x="1" y="1566"/>
                    <a:pt x="121" y="1768"/>
                    <a:pt x="269" y="1906"/>
                  </a:cubicBezTo>
                  <a:cubicBezTo>
                    <a:pt x="507" y="2127"/>
                    <a:pt x="832" y="2247"/>
                    <a:pt x="1155" y="2247"/>
                  </a:cubicBezTo>
                  <a:cubicBezTo>
                    <a:pt x="1238" y="2247"/>
                    <a:pt x="1321" y="2240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5"/>
                    <a:pt x="511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7" y="3319"/>
                    <a:pt x="927" y="3335"/>
                    <a:pt x="1046" y="3335"/>
                  </a:cubicBezTo>
                  <a:cubicBezTo>
                    <a:pt x="1064" y="3335"/>
                    <a:pt x="1083" y="3335"/>
                    <a:pt x="1101" y="3334"/>
                  </a:cubicBezTo>
                  <a:cubicBezTo>
                    <a:pt x="1665" y="3310"/>
                    <a:pt x="2263" y="2906"/>
                    <a:pt x="2271" y="2341"/>
                  </a:cubicBezTo>
                  <a:cubicBezTo>
                    <a:pt x="2295" y="2564"/>
                    <a:pt x="2321" y="2789"/>
                    <a:pt x="2409" y="2995"/>
                  </a:cubicBezTo>
                  <a:cubicBezTo>
                    <a:pt x="2498" y="3201"/>
                    <a:pt x="2659" y="3386"/>
                    <a:pt x="2875" y="3449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1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2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5" y="1632"/>
                  </a:cubicBezTo>
                  <a:cubicBezTo>
                    <a:pt x="2163" y="1378"/>
                    <a:pt x="2333" y="1095"/>
                    <a:pt x="2459" y="793"/>
                  </a:cubicBezTo>
                  <a:cubicBezTo>
                    <a:pt x="2548" y="579"/>
                    <a:pt x="2607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44"/>
            <p:cNvSpPr/>
            <p:nvPr/>
          </p:nvSpPr>
          <p:spPr>
            <a:xfrm>
              <a:off x="3478778" y="2619022"/>
              <a:ext cx="133462" cy="112784"/>
            </a:xfrm>
            <a:custGeom>
              <a:rect b="b" l="l" r="r" t="t"/>
              <a:pathLst>
                <a:path extrusionOk="0" h="3271" w="3871">
                  <a:moveTo>
                    <a:pt x="1074" y="0"/>
                  </a:moveTo>
                  <a:cubicBezTo>
                    <a:pt x="889" y="0"/>
                    <a:pt x="722" y="150"/>
                    <a:pt x="644" y="323"/>
                  </a:cubicBezTo>
                  <a:cubicBezTo>
                    <a:pt x="436" y="788"/>
                    <a:pt x="780" y="1551"/>
                    <a:pt x="1308" y="1643"/>
                  </a:cubicBezTo>
                  <a:lnTo>
                    <a:pt x="1308" y="1643"/>
                  </a:lnTo>
                  <a:cubicBezTo>
                    <a:pt x="1262" y="1639"/>
                    <a:pt x="1217" y="1637"/>
                    <a:pt x="1171" y="1637"/>
                  </a:cubicBezTo>
                  <a:cubicBezTo>
                    <a:pt x="942" y="1637"/>
                    <a:pt x="713" y="1690"/>
                    <a:pt x="510" y="1796"/>
                  </a:cubicBezTo>
                  <a:cubicBezTo>
                    <a:pt x="240" y="1937"/>
                    <a:pt x="1" y="2256"/>
                    <a:pt x="140" y="2525"/>
                  </a:cubicBezTo>
                  <a:cubicBezTo>
                    <a:pt x="233" y="2706"/>
                    <a:pt x="458" y="2776"/>
                    <a:pt x="661" y="2781"/>
                  </a:cubicBezTo>
                  <a:cubicBezTo>
                    <a:pt x="670" y="2782"/>
                    <a:pt x="679" y="2782"/>
                    <a:pt x="689" y="2782"/>
                  </a:cubicBezTo>
                  <a:cubicBezTo>
                    <a:pt x="1085" y="2782"/>
                    <a:pt x="1477" y="2585"/>
                    <a:pt x="1718" y="2270"/>
                  </a:cubicBezTo>
                  <a:lnTo>
                    <a:pt x="1718" y="2270"/>
                  </a:lnTo>
                  <a:cubicBezTo>
                    <a:pt x="1563" y="2514"/>
                    <a:pt x="1472" y="2799"/>
                    <a:pt x="1458" y="3088"/>
                  </a:cubicBezTo>
                  <a:cubicBezTo>
                    <a:pt x="1454" y="3149"/>
                    <a:pt x="1458" y="3212"/>
                    <a:pt x="1470" y="3271"/>
                  </a:cubicBezTo>
                  <a:cubicBezTo>
                    <a:pt x="1863" y="3005"/>
                    <a:pt x="2251" y="2736"/>
                    <a:pt x="2641" y="2467"/>
                  </a:cubicBezTo>
                  <a:cubicBezTo>
                    <a:pt x="2667" y="2218"/>
                    <a:pt x="2613" y="1972"/>
                    <a:pt x="2448" y="1781"/>
                  </a:cubicBezTo>
                  <a:lnTo>
                    <a:pt x="2448" y="1781"/>
                  </a:lnTo>
                  <a:cubicBezTo>
                    <a:pt x="2614" y="1931"/>
                    <a:pt x="2782" y="2083"/>
                    <a:pt x="2985" y="2177"/>
                  </a:cubicBezTo>
                  <a:cubicBezTo>
                    <a:pt x="3001" y="2186"/>
                    <a:pt x="3019" y="2189"/>
                    <a:pt x="3035" y="2196"/>
                  </a:cubicBezTo>
                  <a:cubicBezTo>
                    <a:pt x="3313" y="2001"/>
                    <a:pt x="3593" y="1807"/>
                    <a:pt x="3871" y="1610"/>
                  </a:cubicBezTo>
                  <a:cubicBezTo>
                    <a:pt x="3800" y="1475"/>
                    <a:pt x="3661" y="1385"/>
                    <a:pt x="3516" y="1329"/>
                  </a:cubicBezTo>
                  <a:cubicBezTo>
                    <a:pt x="3344" y="1261"/>
                    <a:pt x="3159" y="1227"/>
                    <a:pt x="2973" y="1227"/>
                  </a:cubicBezTo>
                  <a:cubicBezTo>
                    <a:pt x="2738" y="1227"/>
                    <a:pt x="2503" y="1281"/>
                    <a:pt x="2294" y="1387"/>
                  </a:cubicBezTo>
                  <a:lnTo>
                    <a:pt x="2294" y="1387"/>
                  </a:lnTo>
                  <a:cubicBezTo>
                    <a:pt x="2565" y="1233"/>
                    <a:pt x="2801" y="1015"/>
                    <a:pt x="2975" y="756"/>
                  </a:cubicBezTo>
                  <a:cubicBezTo>
                    <a:pt x="3081" y="599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8" y="96"/>
                  </a:cubicBezTo>
                  <a:cubicBezTo>
                    <a:pt x="2692" y="96"/>
                    <a:pt x="2613" y="113"/>
                    <a:pt x="2545" y="141"/>
                  </a:cubicBezTo>
                  <a:cubicBezTo>
                    <a:pt x="2050" y="345"/>
                    <a:pt x="1857" y="936"/>
                    <a:pt x="1741" y="1458"/>
                  </a:cubicBezTo>
                  <a:cubicBezTo>
                    <a:pt x="1728" y="1131"/>
                    <a:pt x="1668" y="806"/>
                    <a:pt x="1562" y="495"/>
                  </a:cubicBezTo>
                  <a:cubicBezTo>
                    <a:pt x="1486" y="277"/>
                    <a:pt x="1353" y="36"/>
                    <a:pt x="1124" y="4"/>
                  </a:cubicBezTo>
                  <a:cubicBezTo>
                    <a:pt x="1108" y="1"/>
                    <a:pt x="1091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44"/>
            <p:cNvSpPr/>
            <p:nvPr/>
          </p:nvSpPr>
          <p:spPr>
            <a:xfrm>
              <a:off x="3847901" y="2103194"/>
              <a:ext cx="81746" cy="109991"/>
            </a:xfrm>
            <a:custGeom>
              <a:rect b="b" l="l" r="r" t="t"/>
              <a:pathLst>
                <a:path extrusionOk="0" h="3190" w="2371">
                  <a:moveTo>
                    <a:pt x="2371" y="0"/>
                  </a:moveTo>
                  <a:lnTo>
                    <a:pt x="2371" y="0"/>
                  </a:lnTo>
                  <a:cubicBezTo>
                    <a:pt x="2250" y="95"/>
                    <a:pt x="2126" y="189"/>
                    <a:pt x="2004" y="283"/>
                  </a:cubicBezTo>
                  <a:cubicBezTo>
                    <a:pt x="1855" y="535"/>
                    <a:pt x="1766" y="842"/>
                    <a:pt x="1702" y="1131"/>
                  </a:cubicBezTo>
                  <a:cubicBezTo>
                    <a:pt x="1694" y="943"/>
                    <a:pt x="1669" y="755"/>
                    <a:pt x="1632" y="570"/>
                  </a:cubicBezTo>
                  <a:cubicBezTo>
                    <a:pt x="1391" y="756"/>
                    <a:pt x="1150" y="943"/>
                    <a:pt x="908" y="1128"/>
                  </a:cubicBezTo>
                  <a:cubicBezTo>
                    <a:pt x="1014" y="1225"/>
                    <a:pt x="1138" y="1294"/>
                    <a:pt x="1274" y="1317"/>
                  </a:cubicBezTo>
                  <a:lnTo>
                    <a:pt x="1274" y="1317"/>
                  </a:lnTo>
                  <a:cubicBezTo>
                    <a:pt x="1227" y="1313"/>
                    <a:pt x="1180" y="1311"/>
                    <a:pt x="1133" y="1311"/>
                  </a:cubicBezTo>
                  <a:cubicBezTo>
                    <a:pt x="903" y="1311"/>
                    <a:pt x="674" y="1363"/>
                    <a:pt x="471" y="1470"/>
                  </a:cubicBezTo>
                  <a:cubicBezTo>
                    <a:pt x="462" y="1475"/>
                    <a:pt x="451" y="1482"/>
                    <a:pt x="441" y="1490"/>
                  </a:cubicBezTo>
                  <a:cubicBezTo>
                    <a:pt x="382" y="1533"/>
                    <a:pt x="325" y="1578"/>
                    <a:pt x="266" y="1621"/>
                  </a:cubicBezTo>
                  <a:cubicBezTo>
                    <a:pt x="101" y="1781"/>
                    <a:pt x="1" y="2003"/>
                    <a:pt x="103" y="2199"/>
                  </a:cubicBezTo>
                  <a:cubicBezTo>
                    <a:pt x="194" y="2380"/>
                    <a:pt x="419" y="2450"/>
                    <a:pt x="623" y="2455"/>
                  </a:cubicBezTo>
                  <a:cubicBezTo>
                    <a:pt x="633" y="2455"/>
                    <a:pt x="642" y="2455"/>
                    <a:pt x="651" y="2455"/>
                  </a:cubicBezTo>
                  <a:cubicBezTo>
                    <a:pt x="1048" y="2455"/>
                    <a:pt x="1441" y="2258"/>
                    <a:pt x="1682" y="1942"/>
                  </a:cubicBezTo>
                  <a:lnTo>
                    <a:pt x="1682" y="1942"/>
                  </a:lnTo>
                  <a:cubicBezTo>
                    <a:pt x="1526" y="2186"/>
                    <a:pt x="1435" y="2472"/>
                    <a:pt x="1419" y="2761"/>
                  </a:cubicBezTo>
                  <a:cubicBezTo>
                    <a:pt x="1414" y="2864"/>
                    <a:pt x="1421" y="2975"/>
                    <a:pt x="1481" y="3059"/>
                  </a:cubicBezTo>
                  <a:cubicBezTo>
                    <a:pt x="1542" y="3147"/>
                    <a:pt x="1650" y="3189"/>
                    <a:pt x="1759" y="3189"/>
                  </a:cubicBezTo>
                  <a:cubicBezTo>
                    <a:pt x="1789" y="3189"/>
                    <a:pt x="1818" y="3186"/>
                    <a:pt x="1847" y="3180"/>
                  </a:cubicBezTo>
                  <a:cubicBezTo>
                    <a:pt x="1863" y="3177"/>
                    <a:pt x="1876" y="3169"/>
                    <a:pt x="1891" y="3166"/>
                  </a:cubicBezTo>
                  <a:cubicBezTo>
                    <a:pt x="1903" y="3078"/>
                    <a:pt x="1918" y="2990"/>
                    <a:pt x="1931" y="2902"/>
                  </a:cubicBezTo>
                  <a:cubicBezTo>
                    <a:pt x="2011" y="2380"/>
                    <a:pt x="2088" y="1857"/>
                    <a:pt x="2167" y="1335"/>
                  </a:cubicBezTo>
                  <a:cubicBezTo>
                    <a:pt x="2178" y="1253"/>
                    <a:pt x="2193" y="1170"/>
                    <a:pt x="2207" y="1087"/>
                  </a:cubicBezTo>
                  <a:lnTo>
                    <a:pt x="2207" y="1087"/>
                  </a:lnTo>
                  <a:cubicBezTo>
                    <a:pt x="2202" y="1089"/>
                    <a:pt x="2197" y="1091"/>
                    <a:pt x="2193" y="1093"/>
                  </a:cubicBezTo>
                  <a:lnTo>
                    <a:pt x="2193" y="1093"/>
                  </a:lnTo>
                  <a:cubicBezTo>
                    <a:pt x="2197" y="1090"/>
                    <a:pt x="2202" y="1087"/>
                    <a:pt x="2206" y="1084"/>
                  </a:cubicBezTo>
                  <a:cubicBezTo>
                    <a:pt x="2265" y="725"/>
                    <a:pt x="2331" y="362"/>
                    <a:pt x="23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44"/>
            <p:cNvSpPr/>
            <p:nvPr/>
          </p:nvSpPr>
          <p:spPr>
            <a:xfrm>
              <a:off x="2715985" y="2337335"/>
              <a:ext cx="36546" cy="23895"/>
            </a:xfrm>
            <a:custGeom>
              <a:rect b="b" l="l" r="r" t="t"/>
              <a:pathLst>
                <a:path extrusionOk="0" h="693" w="1060">
                  <a:moveTo>
                    <a:pt x="0" y="1"/>
                  </a:moveTo>
                  <a:lnTo>
                    <a:pt x="0" y="1"/>
                  </a:lnTo>
                  <a:cubicBezTo>
                    <a:pt x="18" y="77"/>
                    <a:pt x="40" y="151"/>
                    <a:pt x="70" y="220"/>
                  </a:cubicBezTo>
                  <a:cubicBezTo>
                    <a:pt x="158" y="427"/>
                    <a:pt x="320" y="611"/>
                    <a:pt x="534" y="673"/>
                  </a:cubicBezTo>
                  <a:cubicBezTo>
                    <a:pt x="578" y="686"/>
                    <a:pt x="624" y="693"/>
                    <a:pt x="671" y="693"/>
                  </a:cubicBezTo>
                  <a:cubicBezTo>
                    <a:pt x="822" y="693"/>
                    <a:pt x="975" y="625"/>
                    <a:pt x="1059" y="50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44"/>
            <p:cNvSpPr/>
            <p:nvPr/>
          </p:nvSpPr>
          <p:spPr>
            <a:xfrm>
              <a:off x="3157443" y="2706010"/>
              <a:ext cx="136945" cy="121301"/>
            </a:xfrm>
            <a:custGeom>
              <a:rect b="b" l="l" r="r" t="t"/>
              <a:pathLst>
                <a:path extrusionOk="0" h="3518" w="3972">
                  <a:moveTo>
                    <a:pt x="1076" y="1"/>
                  </a:moveTo>
                  <a:cubicBezTo>
                    <a:pt x="890" y="1"/>
                    <a:pt x="722" y="150"/>
                    <a:pt x="644" y="324"/>
                  </a:cubicBezTo>
                  <a:cubicBezTo>
                    <a:pt x="436" y="789"/>
                    <a:pt x="780" y="1553"/>
                    <a:pt x="1310" y="1645"/>
                  </a:cubicBezTo>
                  <a:lnTo>
                    <a:pt x="1310" y="1645"/>
                  </a:lnTo>
                  <a:cubicBezTo>
                    <a:pt x="1264" y="1641"/>
                    <a:pt x="1217" y="1638"/>
                    <a:pt x="1171" y="1638"/>
                  </a:cubicBezTo>
                  <a:cubicBezTo>
                    <a:pt x="942" y="1638"/>
                    <a:pt x="713" y="1691"/>
                    <a:pt x="510" y="1798"/>
                  </a:cubicBezTo>
                  <a:cubicBezTo>
                    <a:pt x="240" y="1938"/>
                    <a:pt x="1" y="2257"/>
                    <a:pt x="140" y="2527"/>
                  </a:cubicBezTo>
                  <a:cubicBezTo>
                    <a:pt x="233" y="2707"/>
                    <a:pt x="458" y="2778"/>
                    <a:pt x="661" y="2783"/>
                  </a:cubicBezTo>
                  <a:cubicBezTo>
                    <a:pt x="670" y="2783"/>
                    <a:pt x="680" y="2783"/>
                    <a:pt x="689" y="2783"/>
                  </a:cubicBezTo>
                  <a:cubicBezTo>
                    <a:pt x="1086" y="2783"/>
                    <a:pt x="1477" y="2587"/>
                    <a:pt x="1718" y="2272"/>
                  </a:cubicBezTo>
                  <a:lnTo>
                    <a:pt x="1718" y="2272"/>
                  </a:lnTo>
                  <a:cubicBezTo>
                    <a:pt x="1563" y="2516"/>
                    <a:pt x="1472" y="2800"/>
                    <a:pt x="1458" y="3089"/>
                  </a:cubicBezTo>
                  <a:cubicBezTo>
                    <a:pt x="1452" y="3191"/>
                    <a:pt x="1459" y="3303"/>
                    <a:pt x="1519" y="3387"/>
                  </a:cubicBezTo>
                  <a:cubicBezTo>
                    <a:pt x="1580" y="3475"/>
                    <a:pt x="1689" y="3517"/>
                    <a:pt x="1797" y="3517"/>
                  </a:cubicBezTo>
                  <a:cubicBezTo>
                    <a:pt x="1827" y="3517"/>
                    <a:pt x="1856" y="3514"/>
                    <a:pt x="1885" y="3508"/>
                  </a:cubicBezTo>
                  <a:cubicBezTo>
                    <a:pt x="2018" y="3480"/>
                    <a:pt x="2132" y="3393"/>
                    <a:pt x="2229" y="3299"/>
                  </a:cubicBezTo>
                  <a:cubicBezTo>
                    <a:pt x="2635" y="2909"/>
                    <a:pt x="2816" y="2210"/>
                    <a:pt x="2448" y="1782"/>
                  </a:cubicBezTo>
                  <a:lnTo>
                    <a:pt x="2448" y="1782"/>
                  </a:lnTo>
                  <a:cubicBezTo>
                    <a:pt x="2614" y="1931"/>
                    <a:pt x="2783" y="2084"/>
                    <a:pt x="2986" y="2179"/>
                  </a:cubicBezTo>
                  <a:cubicBezTo>
                    <a:pt x="3105" y="2235"/>
                    <a:pt x="3237" y="2269"/>
                    <a:pt x="3366" y="2269"/>
                  </a:cubicBezTo>
                  <a:cubicBezTo>
                    <a:pt x="3459" y="2269"/>
                    <a:pt x="3550" y="2252"/>
                    <a:pt x="3634" y="2211"/>
                  </a:cubicBezTo>
                  <a:cubicBezTo>
                    <a:pt x="3836" y="2115"/>
                    <a:pt x="3972" y="1869"/>
                    <a:pt x="3896" y="1658"/>
                  </a:cubicBezTo>
                  <a:cubicBezTo>
                    <a:pt x="3837" y="1497"/>
                    <a:pt x="3679" y="1393"/>
                    <a:pt x="3518" y="1330"/>
                  </a:cubicBezTo>
                  <a:cubicBezTo>
                    <a:pt x="3345" y="1262"/>
                    <a:pt x="3159" y="1228"/>
                    <a:pt x="2973" y="1228"/>
                  </a:cubicBezTo>
                  <a:cubicBezTo>
                    <a:pt x="2739" y="1228"/>
                    <a:pt x="2506" y="1281"/>
                    <a:pt x="2297" y="1385"/>
                  </a:cubicBezTo>
                  <a:lnTo>
                    <a:pt x="2297" y="1385"/>
                  </a:lnTo>
                  <a:cubicBezTo>
                    <a:pt x="2567" y="1232"/>
                    <a:pt x="2801" y="1015"/>
                    <a:pt x="2975" y="757"/>
                  </a:cubicBezTo>
                  <a:cubicBezTo>
                    <a:pt x="3081" y="600"/>
                    <a:pt x="3162" y="384"/>
                    <a:pt x="3055" y="227"/>
                  </a:cubicBezTo>
                  <a:cubicBezTo>
                    <a:pt x="2991" y="135"/>
                    <a:pt x="2882" y="97"/>
                    <a:pt x="2768" y="97"/>
                  </a:cubicBezTo>
                  <a:cubicBezTo>
                    <a:pt x="2692" y="97"/>
                    <a:pt x="2614" y="114"/>
                    <a:pt x="2545" y="143"/>
                  </a:cubicBezTo>
                  <a:cubicBezTo>
                    <a:pt x="2050" y="347"/>
                    <a:pt x="1858" y="936"/>
                    <a:pt x="1742" y="1459"/>
                  </a:cubicBezTo>
                  <a:cubicBezTo>
                    <a:pt x="1728" y="1132"/>
                    <a:pt x="1669" y="806"/>
                    <a:pt x="1562" y="497"/>
                  </a:cubicBezTo>
                  <a:cubicBezTo>
                    <a:pt x="1487" y="278"/>
                    <a:pt x="1353" y="38"/>
                    <a:pt x="1124" y="4"/>
                  </a:cubicBezTo>
                  <a:cubicBezTo>
                    <a:pt x="1108" y="2"/>
                    <a:pt x="1092" y="1"/>
                    <a:pt x="10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44"/>
            <p:cNvSpPr/>
            <p:nvPr/>
          </p:nvSpPr>
          <p:spPr>
            <a:xfrm>
              <a:off x="2706883" y="2682599"/>
              <a:ext cx="110880" cy="88165"/>
            </a:xfrm>
            <a:custGeom>
              <a:rect b="b" l="l" r="r" t="t"/>
              <a:pathLst>
                <a:path extrusionOk="0" h="2557" w="3216">
                  <a:moveTo>
                    <a:pt x="1574" y="0"/>
                  </a:moveTo>
                  <a:cubicBezTo>
                    <a:pt x="1488" y="0"/>
                    <a:pt x="1401" y="20"/>
                    <a:pt x="1324" y="54"/>
                  </a:cubicBezTo>
                  <a:cubicBezTo>
                    <a:pt x="860" y="266"/>
                    <a:pt x="612" y="1065"/>
                    <a:pt x="946" y="1484"/>
                  </a:cubicBezTo>
                  <a:lnTo>
                    <a:pt x="946" y="1484"/>
                  </a:lnTo>
                  <a:cubicBezTo>
                    <a:pt x="758" y="1284"/>
                    <a:pt x="514" y="1136"/>
                    <a:pt x="247" y="1069"/>
                  </a:cubicBezTo>
                  <a:cubicBezTo>
                    <a:pt x="183" y="1052"/>
                    <a:pt x="115" y="1045"/>
                    <a:pt x="46" y="1045"/>
                  </a:cubicBezTo>
                  <a:cubicBezTo>
                    <a:pt x="31" y="1045"/>
                    <a:pt x="16" y="1045"/>
                    <a:pt x="1" y="1046"/>
                  </a:cubicBezTo>
                  <a:cubicBezTo>
                    <a:pt x="902" y="1556"/>
                    <a:pt x="1807" y="2059"/>
                    <a:pt x="2716" y="2557"/>
                  </a:cubicBezTo>
                  <a:cubicBezTo>
                    <a:pt x="2513" y="2262"/>
                    <a:pt x="2200" y="2038"/>
                    <a:pt x="1851" y="1946"/>
                  </a:cubicBezTo>
                  <a:lnTo>
                    <a:pt x="1851" y="1946"/>
                  </a:lnTo>
                  <a:cubicBezTo>
                    <a:pt x="1990" y="1976"/>
                    <a:pt x="2132" y="1990"/>
                    <a:pt x="2274" y="1990"/>
                  </a:cubicBezTo>
                  <a:cubicBezTo>
                    <a:pt x="2446" y="1990"/>
                    <a:pt x="2617" y="1969"/>
                    <a:pt x="2782" y="1926"/>
                  </a:cubicBezTo>
                  <a:cubicBezTo>
                    <a:pt x="2966" y="1877"/>
                    <a:pt x="3170" y="1771"/>
                    <a:pt x="3194" y="1582"/>
                  </a:cubicBezTo>
                  <a:cubicBezTo>
                    <a:pt x="3215" y="1396"/>
                    <a:pt x="3044" y="1241"/>
                    <a:pt x="2867" y="1179"/>
                  </a:cubicBezTo>
                  <a:cubicBezTo>
                    <a:pt x="2766" y="1145"/>
                    <a:pt x="2665" y="1129"/>
                    <a:pt x="2564" y="1129"/>
                  </a:cubicBezTo>
                  <a:cubicBezTo>
                    <a:pt x="2153" y="1129"/>
                    <a:pt x="1740" y="1381"/>
                    <a:pt x="1393" y="1632"/>
                  </a:cubicBezTo>
                  <a:cubicBezTo>
                    <a:pt x="1600" y="1379"/>
                    <a:pt x="1771" y="1095"/>
                    <a:pt x="1897" y="793"/>
                  </a:cubicBezTo>
                  <a:cubicBezTo>
                    <a:pt x="1986" y="579"/>
                    <a:pt x="2045" y="312"/>
                    <a:pt x="1895" y="134"/>
                  </a:cubicBezTo>
                  <a:cubicBezTo>
                    <a:pt x="1816" y="41"/>
                    <a:pt x="1697" y="0"/>
                    <a:pt x="15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44"/>
            <p:cNvSpPr/>
            <p:nvPr/>
          </p:nvSpPr>
          <p:spPr>
            <a:xfrm>
              <a:off x="2870654" y="2754072"/>
              <a:ext cx="121981" cy="94544"/>
            </a:xfrm>
            <a:custGeom>
              <a:rect b="b" l="l" r="r" t="t"/>
              <a:pathLst>
                <a:path extrusionOk="0" h="2742" w="3538">
                  <a:moveTo>
                    <a:pt x="640" y="0"/>
                  </a:moveTo>
                  <a:cubicBezTo>
                    <a:pt x="455" y="0"/>
                    <a:pt x="287" y="150"/>
                    <a:pt x="210" y="322"/>
                  </a:cubicBezTo>
                  <a:cubicBezTo>
                    <a:pt x="1" y="788"/>
                    <a:pt x="347" y="1554"/>
                    <a:pt x="877" y="1644"/>
                  </a:cubicBezTo>
                  <a:lnTo>
                    <a:pt x="877" y="1644"/>
                  </a:lnTo>
                  <a:cubicBezTo>
                    <a:pt x="834" y="1640"/>
                    <a:pt x="790" y="1638"/>
                    <a:pt x="747" y="1638"/>
                  </a:cubicBezTo>
                  <a:cubicBezTo>
                    <a:pt x="577" y="1638"/>
                    <a:pt x="407" y="1667"/>
                    <a:pt x="247" y="1724"/>
                  </a:cubicBezTo>
                  <a:cubicBezTo>
                    <a:pt x="268" y="1736"/>
                    <a:pt x="289" y="1747"/>
                    <a:pt x="310" y="1759"/>
                  </a:cubicBezTo>
                  <a:cubicBezTo>
                    <a:pt x="633" y="1932"/>
                    <a:pt x="955" y="2104"/>
                    <a:pt x="1277" y="2276"/>
                  </a:cubicBezTo>
                  <a:cubicBezTo>
                    <a:pt x="1295" y="2254"/>
                    <a:pt x="1312" y="2232"/>
                    <a:pt x="1328" y="2210"/>
                  </a:cubicBezTo>
                  <a:lnTo>
                    <a:pt x="1328" y="2210"/>
                  </a:lnTo>
                  <a:cubicBezTo>
                    <a:pt x="1313" y="2233"/>
                    <a:pt x="1300" y="2256"/>
                    <a:pt x="1286" y="2279"/>
                  </a:cubicBezTo>
                  <a:cubicBezTo>
                    <a:pt x="1572" y="2436"/>
                    <a:pt x="1860" y="2588"/>
                    <a:pt x="2147" y="2742"/>
                  </a:cubicBezTo>
                  <a:cubicBezTo>
                    <a:pt x="2259" y="2410"/>
                    <a:pt x="2240" y="2045"/>
                    <a:pt x="2015" y="1782"/>
                  </a:cubicBezTo>
                  <a:lnTo>
                    <a:pt x="2015" y="1782"/>
                  </a:lnTo>
                  <a:cubicBezTo>
                    <a:pt x="2179" y="1932"/>
                    <a:pt x="2349" y="2084"/>
                    <a:pt x="2552" y="2178"/>
                  </a:cubicBezTo>
                  <a:cubicBezTo>
                    <a:pt x="2669" y="2234"/>
                    <a:pt x="2801" y="2268"/>
                    <a:pt x="2930" y="2268"/>
                  </a:cubicBezTo>
                  <a:cubicBezTo>
                    <a:pt x="3023" y="2268"/>
                    <a:pt x="3116" y="2250"/>
                    <a:pt x="3200" y="2210"/>
                  </a:cubicBezTo>
                  <a:cubicBezTo>
                    <a:pt x="3402" y="2114"/>
                    <a:pt x="3537" y="1868"/>
                    <a:pt x="3462" y="1657"/>
                  </a:cubicBezTo>
                  <a:cubicBezTo>
                    <a:pt x="3403" y="1495"/>
                    <a:pt x="3245" y="1391"/>
                    <a:pt x="3083" y="1329"/>
                  </a:cubicBezTo>
                  <a:cubicBezTo>
                    <a:pt x="2911" y="1261"/>
                    <a:pt x="2725" y="1227"/>
                    <a:pt x="2540" y="1227"/>
                  </a:cubicBezTo>
                  <a:cubicBezTo>
                    <a:pt x="2304" y="1227"/>
                    <a:pt x="2068" y="1281"/>
                    <a:pt x="1858" y="1388"/>
                  </a:cubicBezTo>
                  <a:lnTo>
                    <a:pt x="1858" y="1388"/>
                  </a:lnTo>
                  <a:cubicBezTo>
                    <a:pt x="2130" y="1233"/>
                    <a:pt x="2366" y="1015"/>
                    <a:pt x="2542" y="756"/>
                  </a:cubicBezTo>
                  <a:cubicBezTo>
                    <a:pt x="2647" y="598"/>
                    <a:pt x="2729" y="384"/>
                    <a:pt x="2621" y="226"/>
                  </a:cubicBezTo>
                  <a:cubicBezTo>
                    <a:pt x="2558" y="134"/>
                    <a:pt x="2448" y="96"/>
                    <a:pt x="2334" y="96"/>
                  </a:cubicBezTo>
                  <a:cubicBezTo>
                    <a:pt x="2258" y="96"/>
                    <a:pt x="2179" y="113"/>
                    <a:pt x="2111" y="141"/>
                  </a:cubicBezTo>
                  <a:cubicBezTo>
                    <a:pt x="1616" y="345"/>
                    <a:pt x="1423" y="936"/>
                    <a:pt x="1308" y="1458"/>
                  </a:cubicBezTo>
                  <a:cubicBezTo>
                    <a:pt x="1294" y="1131"/>
                    <a:pt x="1235" y="806"/>
                    <a:pt x="1127" y="495"/>
                  </a:cubicBezTo>
                  <a:cubicBezTo>
                    <a:pt x="1052" y="277"/>
                    <a:pt x="919" y="36"/>
                    <a:pt x="690" y="4"/>
                  </a:cubicBezTo>
                  <a:cubicBezTo>
                    <a:pt x="673" y="1"/>
                    <a:pt x="657" y="0"/>
                    <a:pt x="64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44"/>
            <p:cNvSpPr/>
            <p:nvPr/>
          </p:nvSpPr>
          <p:spPr>
            <a:xfrm>
              <a:off x="3013565" y="2788102"/>
              <a:ext cx="130256" cy="119611"/>
            </a:xfrm>
            <a:custGeom>
              <a:rect b="b" l="l" r="r" t="t"/>
              <a:pathLst>
                <a:path extrusionOk="0" h="3469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49" y="1368"/>
                  </a:cubicBezTo>
                  <a:cubicBezTo>
                    <a:pt x="1" y="1565"/>
                    <a:pt x="121" y="1767"/>
                    <a:pt x="270" y="1905"/>
                  </a:cubicBezTo>
                  <a:cubicBezTo>
                    <a:pt x="508" y="2126"/>
                    <a:pt x="833" y="2247"/>
                    <a:pt x="1157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507" y="2964"/>
                    <a:pt x="511" y="2998"/>
                    <a:pt x="520" y="3033"/>
                  </a:cubicBezTo>
                  <a:cubicBezTo>
                    <a:pt x="729" y="3133"/>
                    <a:pt x="938" y="3232"/>
                    <a:pt x="1147" y="3329"/>
                  </a:cubicBezTo>
                  <a:cubicBezTo>
                    <a:pt x="1697" y="3287"/>
                    <a:pt x="2263" y="2889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20" y="3462"/>
                    <a:pt x="2967" y="3468"/>
                    <a:pt x="3014" y="3468"/>
                  </a:cubicBezTo>
                  <a:cubicBezTo>
                    <a:pt x="3193" y="3468"/>
                    <a:pt x="3373" y="3374"/>
                    <a:pt x="3438" y="3210"/>
                  </a:cubicBezTo>
                  <a:cubicBezTo>
                    <a:pt x="3502" y="3049"/>
                    <a:pt x="3450" y="2867"/>
                    <a:pt x="3372" y="2714"/>
                  </a:cubicBezTo>
                  <a:cubicBezTo>
                    <a:pt x="3180" y="2339"/>
                    <a:pt x="2824" y="2054"/>
                    <a:pt x="2418" y="1946"/>
                  </a:cubicBezTo>
                  <a:lnTo>
                    <a:pt x="2418" y="1946"/>
                  </a:lnTo>
                  <a:cubicBezTo>
                    <a:pt x="2555" y="1975"/>
                    <a:pt x="2696" y="1990"/>
                    <a:pt x="2836" y="1990"/>
                  </a:cubicBezTo>
                  <a:cubicBezTo>
                    <a:pt x="3008" y="1990"/>
                    <a:pt x="3180" y="1968"/>
                    <a:pt x="3346" y="1925"/>
                  </a:cubicBezTo>
                  <a:cubicBezTo>
                    <a:pt x="3530" y="1877"/>
                    <a:pt x="3734" y="1769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7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44"/>
            <p:cNvSpPr/>
            <p:nvPr/>
          </p:nvSpPr>
          <p:spPr>
            <a:xfrm>
              <a:off x="3480433" y="2405774"/>
              <a:ext cx="29133" cy="19067"/>
            </a:xfrm>
            <a:custGeom>
              <a:rect b="b" l="l" r="r" t="t"/>
              <a:pathLst>
                <a:path extrusionOk="0" h="553" w="845">
                  <a:moveTo>
                    <a:pt x="844" y="1"/>
                  </a:moveTo>
                  <a:lnTo>
                    <a:pt x="844" y="1"/>
                  </a:lnTo>
                  <a:cubicBezTo>
                    <a:pt x="565" y="186"/>
                    <a:pt x="282" y="369"/>
                    <a:pt x="0" y="553"/>
                  </a:cubicBezTo>
                  <a:cubicBezTo>
                    <a:pt x="346" y="485"/>
                    <a:pt x="674" y="284"/>
                    <a:pt x="8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44"/>
            <p:cNvSpPr/>
            <p:nvPr/>
          </p:nvSpPr>
          <p:spPr>
            <a:xfrm>
              <a:off x="3515256" y="2387122"/>
              <a:ext cx="40959" cy="43203"/>
            </a:xfrm>
            <a:custGeom>
              <a:rect b="b" l="l" r="r" t="t"/>
              <a:pathLst>
                <a:path extrusionOk="0" h="1253" w="1188">
                  <a:moveTo>
                    <a:pt x="645" y="0"/>
                  </a:moveTo>
                  <a:cubicBezTo>
                    <a:pt x="431" y="145"/>
                    <a:pt x="215" y="291"/>
                    <a:pt x="1" y="432"/>
                  </a:cubicBezTo>
                  <a:cubicBezTo>
                    <a:pt x="20" y="552"/>
                    <a:pt x="50" y="670"/>
                    <a:pt x="98" y="780"/>
                  </a:cubicBezTo>
                  <a:cubicBezTo>
                    <a:pt x="186" y="986"/>
                    <a:pt x="347" y="1171"/>
                    <a:pt x="562" y="1233"/>
                  </a:cubicBezTo>
                  <a:cubicBezTo>
                    <a:pt x="606" y="1246"/>
                    <a:pt x="652" y="1252"/>
                    <a:pt x="698" y="1252"/>
                  </a:cubicBezTo>
                  <a:cubicBezTo>
                    <a:pt x="877" y="1252"/>
                    <a:pt x="1058" y="1158"/>
                    <a:pt x="1124" y="993"/>
                  </a:cubicBezTo>
                  <a:cubicBezTo>
                    <a:pt x="1188" y="832"/>
                    <a:pt x="1136" y="650"/>
                    <a:pt x="1058" y="497"/>
                  </a:cubicBezTo>
                  <a:cubicBezTo>
                    <a:pt x="959" y="304"/>
                    <a:pt x="816" y="134"/>
                    <a:pt x="64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44"/>
            <p:cNvSpPr/>
            <p:nvPr/>
          </p:nvSpPr>
          <p:spPr>
            <a:xfrm>
              <a:off x="3336625" y="2494314"/>
              <a:ext cx="46545" cy="58306"/>
            </a:xfrm>
            <a:custGeom>
              <a:rect b="b" l="l" r="r" t="t"/>
              <a:pathLst>
                <a:path extrusionOk="0" h="1691" w="1350">
                  <a:moveTo>
                    <a:pt x="1031" y="1"/>
                  </a:moveTo>
                  <a:lnTo>
                    <a:pt x="1031" y="1"/>
                  </a:lnTo>
                  <a:cubicBezTo>
                    <a:pt x="765" y="171"/>
                    <a:pt x="498" y="338"/>
                    <a:pt x="232" y="508"/>
                  </a:cubicBezTo>
                  <a:cubicBezTo>
                    <a:pt x="99" y="737"/>
                    <a:pt x="19" y="996"/>
                    <a:pt x="6" y="1262"/>
                  </a:cubicBezTo>
                  <a:cubicBezTo>
                    <a:pt x="0" y="1364"/>
                    <a:pt x="8" y="1476"/>
                    <a:pt x="67" y="1560"/>
                  </a:cubicBezTo>
                  <a:cubicBezTo>
                    <a:pt x="129" y="1647"/>
                    <a:pt x="238" y="1690"/>
                    <a:pt x="346" y="1690"/>
                  </a:cubicBezTo>
                  <a:cubicBezTo>
                    <a:pt x="375" y="1690"/>
                    <a:pt x="404" y="1687"/>
                    <a:pt x="433" y="1681"/>
                  </a:cubicBezTo>
                  <a:cubicBezTo>
                    <a:pt x="566" y="1652"/>
                    <a:pt x="681" y="1566"/>
                    <a:pt x="778" y="1472"/>
                  </a:cubicBezTo>
                  <a:cubicBezTo>
                    <a:pt x="1170" y="1096"/>
                    <a:pt x="1349" y="432"/>
                    <a:pt x="10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44"/>
            <p:cNvSpPr/>
            <p:nvPr/>
          </p:nvSpPr>
          <p:spPr>
            <a:xfrm>
              <a:off x="3554044" y="2369986"/>
              <a:ext cx="8964" cy="6034"/>
            </a:xfrm>
            <a:custGeom>
              <a:rect b="b" l="l" r="r" t="t"/>
              <a:pathLst>
                <a:path extrusionOk="0" h="175" w="260">
                  <a:moveTo>
                    <a:pt x="260" y="0"/>
                  </a:moveTo>
                  <a:cubicBezTo>
                    <a:pt x="174" y="59"/>
                    <a:pt x="87" y="116"/>
                    <a:pt x="0" y="174"/>
                  </a:cubicBezTo>
                  <a:cubicBezTo>
                    <a:pt x="102" y="137"/>
                    <a:pt x="200" y="80"/>
                    <a:pt x="260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44"/>
            <p:cNvSpPr/>
            <p:nvPr/>
          </p:nvSpPr>
          <p:spPr>
            <a:xfrm>
              <a:off x="3306388" y="2585405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1" y="1565"/>
                    <a:pt x="121" y="1767"/>
                    <a:pt x="270" y="1906"/>
                  </a:cubicBezTo>
                  <a:cubicBezTo>
                    <a:pt x="508" y="2126"/>
                    <a:pt x="832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1" y="3334"/>
                  </a:cubicBezTo>
                  <a:cubicBezTo>
                    <a:pt x="1666" y="3310"/>
                    <a:pt x="2263" y="2905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2"/>
                    <a:pt x="3437" y="3207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1" y="2341"/>
                    <a:pt x="2830" y="2057"/>
                    <a:pt x="2430" y="1947"/>
                  </a:cubicBezTo>
                  <a:lnTo>
                    <a:pt x="2430" y="1947"/>
                  </a:lnTo>
                  <a:cubicBezTo>
                    <a:pt x="2565" y="1975"/>
                    <a:pt x="2702" y="1990"/>
                    <a:pt x="2840" y="1990"/>
                  </a:cubicBezTo>
                  <a:cubicBezTo>
                    <a:pt x="3010" y="1990"/>
                    <a:pt x="3180" y="1968"/>
                    <a:pt x="3345" y="1925"/>
                  </a:cubicBezTo>
                  <a:cubicBezTo>
                    <a:pt x="3528" y="1877"/>
                    <a:pt x="3733" y="1770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44"/>
            <p:cNvSpPr/>
            <p:nvPr/>
          </p:nvSpPr>
          <p:spPr>
            <a:xfrm>
              <a:off x="2652338" y="2319889"/>
              <a:ext cx="58095" cy="36825"/>
            </a:xfrm>
            <a:custGeom>
              <a:rect b="b" l="l" r="r" t="t"/>
              <a:pathLst>
                <a:path extrusionOk="0" h="1068" w="1685">
                  <a:moveTo>
                    <a:pt x="779" y="0"/>
                  </a:moveTo>
                  <a:cubicBezTo>
                    <a:pt x="549" y="84"/>
                    <a:pt x="339" y="220"/>
                    <a:pt x="168" y="396"/>
                  </a:cubicBezTo>
                  <a:cubicBezTo>
                    <a:pt x="96" y="470"/>
                    <a:pt x="28" y="558"/>
                    <a:pt x="16" y="661"/>
                  </a:cubicBezTo>
                  <a:cubicBezTo>
                    <a:pt x="1" y="796"/>
                    <a:pt x="91" y="927"/>
                    <a:pt x="210" y="994"/>
                  </a:cubicBezTo>
                  <a:cubicBezTo>
                    <a:pt x="314" y="1051"/>
                    <a:pt x="434" y="1068"/>
                    <a:pt x="553" y="1068"/>
                  </a:cubicBezTo>
                  <a:cubicBezTo>
                    <a:pt x="571" y="1068"/>
                    <a:pt x="589" y="1068"/>
                    <a:pt x="607" y="1067"/>
                  </a:cubicBezTo>
                  <a:cubicBezTo>
                    <a:pt x="1042" y="1048"/>
                    <a:pt x="1496" y="802"/>
                    <a:pt x="1685" y="433"/>
                  </a:cubicBezTo>
                  <a:cubicBezTo>
                    <a:pt x="1383" y="288"/>
                    <a:pt x="1081" y="145"/>
                    <a:pt x="7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44"/>
            <p:cNvSpPr/>
            <p:nvPr/>
          </p:nvSpPr>
          <p:spPr>
            <a:xfrm>
              <a:off x="3627655" y="2498314"/>
              <a:ext cx="130290" cy="115025"/>
            </a:xfrm>
            <a:custGeom>
              <a:rect b="b" l="l" r="r" t="t"/>
              <a:pathLst>
                <a:path extrusionOk="0" h="3336" w="3779">
                  <a:moveTo>
                    <a:pt x="2137" y="1"/>
                  </a:moveTo>
                  <a:cubicBezTo>
                    <a:pt x="2052" y="1"/>
                    <a:pt x="1964" y="20"/>
                    <a:pt x="1886" y="55"/>
                  </a:cubicBezTo>
                  <a:cubicBezTo>
                    <a:pt x="1423" y="266"/>
                    <a:pt x="1175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1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3"/>
                    <a:pt x="866" y="2457"/>
                    <a:pt x="664" y="2663"/>
                  </a:cubicBezTo>
                  <a:cubicBezTo>
                    <a:pt x="592" y="2737"/>
                    <a:pt x="523" y="2825"/>
                    <a:pt x="511" y="2928"/>
                  </a:cubicBezTo>
                  <a:cubicBezTo>
                    <a:pt x="495" y="3063"/>
                    <a:pt x="587" y="3195"/>
                    <a:pt x="705" y="3261"/>
                  </a:cubicBezTo>
                  <a:cubicBezTo>
                    <a:pt x="808" y="3318"/>
                    <a:pt x="929" y="3335"/>
                    <a:pt x="1049" y="3335"/>
                  </a:cubicBezTo>
                  <a:cubicBezTo>
                    <a:pt x="1067" y="3335"/>
                    <a:pt x="1084" y="3335"/>
                    <a:pt x="1102" y="3334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6"/>
                  </a:cubicBezTo>
                  <a:cubicBezTo>
                    <a:pt x="2416" y="3007"/>
                    <a:pt x="2422" y="3017"/>
                    <a:pt x="2429" y="3028"/>
                  </a:cubicBezTo>
                  <a:cubicBezTo>
                    <a:pt x="2686" y="2837"/>
                    <a:pt x="2945" y="2647"/>
                    <a:pt x="3202" y="2454"/>
                  </a:cubicBezTo>
                  <a:cubicBezTo>
                    <a:pt x="3001" y="2211"/>
                    <a:pt x="2724" y="2028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7" y="1991"/>
                  </a:cubicBezTo>
                  <a:cubicBezTo>
                    <a:pt x="3009" y="1991"/>
                    <a:pt x="3181" y="1969"/>
                    <a:pt x="3347" y="1925"/>
                  </a:cubicBezTo>
                  <a:cubicBezTo>
                    <a:pt x="3530" y="1877"/>
                    <a:pt x="3734" y="1771"/>
                    <a:pt x="3757" y="1581"/>
                  </a:cubicBezTo>
                  <a:cubicBezTo>
                    <a:pt x="3779" y="1396"/>
                    <a:pt x="3607" y="1241"/>
                    <a:pt x="3430" y="1179"/>
                  </a:cubicBezTo>
                  <a:cubicBezTo>
                    <a:pt x="3330" y="1145"/>
                    <a:pt x="3228" y="1130"/>
                    <a:pt x="3127" y="1130"/>
                  </a:cubicBezTo>
                  <a:cubicBezTo>
                    <a:pt x="2716" y="1130"/>
                    <a:pt x="2304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9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44"/>
            <p:cNvSpPr/>
            <p:nvPr/>
          </p:nvSpPr>
          <p:spPr>
            <a:xfrm>
              <a:off x="3323696" y="2512898"/>
              <a:ext cx="19204" cy="12102"/>
            </a:xfrm>
            <a:custGeom>
              <a:rect b="b" l="l" r="r" t="t"/>
              <a:pathLst>
                <a:path extrusionOk="0" h="351" w="557">
                  <a:moveTo>
                    <a:pt x="557" y="0"/>
                  </a:moveTo>
                  <a:cubicBezTo>
                    <a:pt x="372" y="117"/>
                    <a:pt x="186" y="235"/>
                    <a:pt x="1" y="350"/>
                  </a:cubicBezTo>
                  <a:cubicBezTo>
                    <a:pt x="212" y="282"/>
                    <a:pt x="405" y="162"/>
                    <a:pt x="557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44"/>
            <p:cNvSpPr/>
            <p:nvPr/>
          </p:nvSpPr>
          <p:spPr>
            <a:xfrm>
              <a:off x="3372586" y="2475248"/>
              <a:ext cx="50958" cy="34273"/>
            </a:xfrm>
            <a:custGeom>
              <a:rect b="b" l="l" r="r" t="t"/>
              <a:pathLst>
                <a:path extrusionOk="0" h="994" w="1478">
                  <a:moveTo>
                    <a:pt x="857" y="1"/>
                  </a:moveTo>
                  <a:cubicBezTo>
                    <a:pt x="669" y="121"/>
                    <a:pt x="481" y="241"/>
                    <a:pt x="293" y="361"/>
                  </a:cubicBezTo>
                  <a:cubicBezTo>
                    <a:pt x="195" y="424"/>
                    <a:pt x="97" y="485"/>
                    <a:pt x="1" y="548"/>
                  </a:cubicBezTo>
                  <a:cubicBezTo>
                    <a:pt x="152" y="684"/>
                    <a:pt x="308" y="817"/>
                    <a:pt x="493" y="905"/>
                  </a:cubicBezTo>
                  <a:cubicBezTo>
                    <a:pt x="610" y="960"/>
                    <a:pt x="742" y="994"/>
                    <a:pt x="871" y="994"/>
                  </a:cubicBezTo>
                  <a:cubicBezTo>
                    <a:pt x="965" y="994"/>
                    <a:pt x="1057" y="976"/>
                    <a:pt x="1141" y="936"/>
                  </a:cubicBezTo>
                  <a:cubicBezTo>
                    <a:pt x="1342" y="839"/>
                    <a:pt x="1478" y="593"/>
                    <a:pt x="1403" y="382"/>
                  </a:cubicBezTo>
                  <a:cubicBezTo>
                    <a:pt x="1344" y="221"/>
                    <a:pt x="1185" y="116"/>
                    <a:pt x="1024" y="54"/>
                  </a:cubicBezTo>
                  <a:cubicBezTo>
                    <a:pt x="970" y="33"/>
                    <a:pt x="914" y="15"/>
                    <a:pt x="8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44"/>
            <p:cNvSpPr/>
            <p:nvPr/>
          </p:nvSpPr>
          <p:spPr>
            <a:xfrm>
              <a:off x="3444542" y="2465284"/>
              <a:ext cx="130290" cy="119577"/>
            </a:xfrm>
            <a:custGeom>
              <a:rect b="b" l="l" r="r" t="t"/>
              <a:pathLst>
                <a:path extrusionOk="0" h="3468" w="3779">
                  <a:moveTo>
                    <a:pt x="2137" y="1"/>
                  </a:moveTo>
                  <a:cubicBezTo>
                    <a:pt x="2052" y="1"/>
                    <a:pt x="1964" y="20"/>
                    <a:pt x="1887" y="54"/>
                  </a:cubicBezTo>
                  <a:cubicBezTo>
                    <a:pt x="1422" y="265"/>
                    <a:pt x="1174" y="1066"/>
                    <a:pt x="1511" y="1485"/>
                  </a:cubicBezTo>
                  <a:lnTo>
                    <a:pt x="1511" y="1485"/>
                  </a:lnTo>
                  <a:cubicBezTo>
                    <a:pt x="1322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8" y="1044"/>
                  </a:cubicBezTo>
                  <a:cubicBezTo>
                    <a:pt x="353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2" y="2247"/>
                    <a:pt x="1156" y="2247"/>
                  </a:cubicBezTo>
                  <a:cubicBezTo>
                    <a:pt x="1238" y="2247"/>
                    <a:pt x="1321" y="2240"/>
                    <a:pt x="1401" y="2224"/>
                  </a:cubicBezTo>
                  <a:lnTo>
                    <a:pt x="1401" y="2224"/>
                  </a:lnTo>
                  <a:cubicBezTo>
                    <a:pt x="1123" y="2303"/>
                    <a:pt x="866" y="2457"/>
                    <a:pt x="663" y="2663"/>
                  </a:cubicBezTo>
                  <a:cubicBezTo>
                    <a:pt x="592" y="2737"/>
                    <a:pt x="523" y="2825"/>
                    <a:pt x="510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5"/>
                    <a:pt x="1102" y="3334"/>
                  </a:cubicBezTo>
                  <a:cubicBezTo>
                    <a:pt x="1665" y="3310"/>
                    <a:pt x="2263" y="2905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8" y="3201"/>
                    <a:pt x="2660" y="3386"/>
                    <a:pt x="2874" y="3449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0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3" y="1771"/>
                    <a:pt x="3757" y="1581"/>
                  </a:cubicBezTo>
                  <a:cubicBezTo>
                    <a:pt x="3778" y="1396"/>
                    <a:pt x="3607" y="1241"/>
                    <a:pt x="3429" y="1179"/>
                  </a:cubicBezTo>
                  <a:cubicBezTo>
                    <a:pt x="3329" y="1145"/>
                    <a:pt x="3228" y="1129"/>
                    <a:pt x="3127" y="1129"/>
                  </a:cubicBezTo>
                  <a:cubicBezTo>
                    <a:pt x="2716" y="1129"/>
                    <a:pt x="2303" y="1381"/>
                    <a:pt x="1956" y="1632"/>
                  </a:cubicBezTo>
                  <a:cubicBezTo>
                    <a:pt x="2163" y="1378"/>
                    <a:pt x="2333" y="1095"/>
                    <a:pt x="2460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44"/>
            <p:cNvSpPr/>
            <p:nvPr/>
          </p:nvSpPr>
          <p:spPr>
            <a:xfrm>
              <a:off x="2639133" y="2300685"/>
              <a:ext cx="38442" cy="18447"/>
            </a:xfrm>
            <a:custGeom>
              <a:rect b="b" l="l" r="r" t="t"/>
              <a:pathLst>
                <a:path extrusionOk="0" h="535" w="1115">
                  <a:moveTo>
                    <a:pt x="0" y="0"/>
                  </a:moveTo>
                  <a:cubicBezTo>
                    <a:pt x="42" y="72"/>
                    <a:pt x="97" y="140"/>
                    <a:pt x="159" y="195"/>
                  </a:cubicBezTo>
                  <a:cubicBezTo>
                    <a:pt x="396" y="416"/>
                    <a:pt x="719" y="535"/>
                    <a:pt x="1041" y="535"/>
                  </a:cubicBezTo>
                  <a:cubicBezTo>
                    <a:pt x="1065" y="535"/>
                    <a:pt x="1090" y="534"/>
                    <a:pt x="1115" y="532"/>
                  </a:cubicBezTo>
                  <a:cubicBezTo>
                    <a:pt x="744" y="355"/>
                    <a:pt x="372" y="178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44"/>
            <p:cNvSpPr/>
            <p:nvPr/>
          </p:nvSpPr>
          <p:spPr>
            <a:xfrm>
              <a:off x="2508358" y="2362263"/>
              <a:ext cx="114948" cy="121232"/>
            </a:xfrm>
            <a:custGeom>
              <a:rect b="b" l="l" r="r" t="t"/>
              <a:pathLst>
                <a:path extrusionOk="0" h="3516" w="3334">
                  <a:moveTo>
                    <a:pt x="436" y="1"/>
                  </a:moveTo>
                  <a:cubicBezTo>
                    <a:pt x="251" y="1"/>
                    <a:pt x="83" y="150"/>
                    <a:pt x="6" y="323"/>
                  </a:cubicBezTo>
                  <a:cubicBezTo>
                    <a:pt x="2" y="328"/>
                    <a:pt x="2" y="333"/>
                    <a:pt x="0" y="338"/>
                  </a:cubicBezTo>
                  <a:lnTo>
                    <a:pt x="32" y="619"/>
                  </a:lnTo>
                  <a:cubicBezTo>
                    <a:pt x="53" y="810"/>
                    <a:pt x="77" y="1001"/>
                    <a:pt x="99" y="1193"/>
                  </a:cubicBezTo>
                  <a:cubicBezTo>
                    <a:pt x="229" y="1422"/>
                    <a:pt x="431" y="1602"/>
                    <a:pt x="672" y="1643"/>
                  </a:cubicBezTo>
                  <a:lnTo>
                    <a:pt x="672" y="1643"/>
                  </a:lnTo>
                  <a:cubicBezTo>
                    <a:pt x="630" y="1640"/>
                    <a:pt x="589" y="1638"/>
                    <a:pt x="547" y="1638"/>
                  </a:cubicBezTo>
                  <a:cubicBezTo>
                    <a:pt x="416" y="1638"/>
                    <a:pt x="284" y="1656"/>
                    <a:pt x="158" y="1689"/>
                  </a:cubicBezTo>
                  <a:cubicBezTo>
                    <a:pt x="200" y="2044"/>
                    <a:pt x="245" y="2400"/>
                    <a:pt x="289" y="2755"/>
                  </a:cubicBezTo>
                  <a:cubicBezTo>
                    <a:pt x="599" y="2694"/>
                    <a:pt x="888" y="2519"/>
                    <a:pt x="1080" y="2268"/>
                  </a:cubicBezTo>
                  <a:lnTo>
                    <a:pt x="1080" y="2268"/>
                  </a:lnTo>
                  <a:cubicBezTo>
                    <a:pt x="924" y="2513"/>
                    <a:pt x="833" y="2798"/>
                    <a:pt x="818" y="3087"/>
                  </a:cubicBezTo>
                  <a:cubicBezTo>
                    <a:pt x="813" y="3189"/>
                    <a:pt x="819" y="3301"/>
                    <a:pt x="879" y="3385"/>
                  </a:cubicBezTo>
                  <a:cubicBezTo>
                    <a:pt x="941" y="3473"/>
                    <a:pt x="1049" y="3515"/>
                    <a:pt x="1158" y="3515"/>
                  </a:cubicBezTo>
                  <a:cubicBezTo>
                    <a:pt x="1187" y="3515"/>
                    <a:pt x="1216" y="3512"/>
                    <a:pt x="1245" y="3506"/>
                  </a:cubicBezTo>
                  <a:cubicBezTo>
                    <a:pt x="1377" y="3478"/>
                    <a:pt x="1492" y="3391"/>
                    <a:pt x="1590" y="3298"/>
                  </a:cubicBezTo>
                  <a:cubicBezTo>
                    <a:pt x="1996" y="2907"/>
                    <a:pt x="2176" y="2208"/>
                    <a:pt x="1808" y="1780"/>
                  </a:cubicBezTo>
                  <a:lnTo>
                    <a:pt x="1808" y="1780"/>
                  </a:lnTo>
                  <a:cubicBezTo>
                    <a:pt x="1974" y="1929"/>
                    <a:pt x="2143" y="2082"/>
                    <a:pt x="2346" y="2177"/>
                  </a:cubicBezTo>
                  <a:cubicBezTo>
                    <a:pt x="2463" y="2232"/>
                    <a:pt x="2595" y="2266"/>
                    <a:pt x="2724" y="2266"/>
                  </a:cubicBezTo>
                  <a:cubicBezTo>
                    <a:pt x="2818" y="2266"/>
                    <a:pt x="2910" y="2248"/>
                    <a:pt x="2995" y="2208"/>
                  </a:cubicBezTo>
                  <a:cubicBezTo>
                    <a:pt x="3198" y="2115"/>
                    <a:pt x="3333" y="1867"/>
                    <a:pt x="3257" y="1657"/>
                  </a:cubicBezTo>
                  <a:cubicBezTo>
                    <a:pt x="3199" y="1496"/>
                    <a:pt x="3040" y="1392"/>
                    <a:pt x="2879" y="1329"/>
                  </a:cubicBezTo>
                  <a:cubicBezTo>
                    <a:pt x="2706" y="1262"/>
                    <a:pt x="2521" y="1228"/>
                    <a:pt x="2335" y="1228"/>
                  </a:cubicBezTo>
                  <a:cubicBezTo>
                    <a:pt x="2100" y="1228"/>
                    <a:pt x="1865" y="1282"/>
                    <a:pt x="1655" y="1387"/>
                  </a:cubicBezTo>
                  <a:lnTo>
                    <a:pt x="1655" y="1387"/>
                  </a:lnTo>
                  <a:cubicBezTo>
                    <a:pt x="1927" y="1233"/>
                    <a:pt x="2162" y="1015"/>
                    <a:pt x="2337" y="756"/>
                  </a:cubicBezTo>
                  <a:cubicBezTo>
                    <a:pt x="2443" y="599"/>
                    <a:pt x="2524" y="385"/>
                    <a:pt x="2417" y="226"/>
                  </a:cubicBezTo>
                  <a:cubicBezTo>
                    <a:pt x="2353" y="134"/>
                    <a:pt x="2244" y="97"/>
                    <a:pt x="2129" y="97"/>
                  </a:cubicBezTo>
                  <a:cubicBezTo>
                    <a:pt x="2053" y="97"/>
                    <a:pt x="1975" y="113"/>
                    <a:pt x="1906" y="142"/>
                  </a:cubicBezTo>
                  <a:cubicBezTo>
                    <a:pt x="1412" y="346"/>
                    <a:pt x="1219" y="937"/>
                    <a:pt x="1103" y="1458"/>
                  </a:cubicBezTo>
                  <a:cubicBezTo>
                    <a:pt x="1090" y="1131"/>
                    <a:pt x="1030" y="806"/>
                    <a:pt x="923" y="496"/>
                  </a:cubicBezTo>
                  <a:cubicBezTo>
                    <a:pt x="848" y="277"/>
                    <a:pt x="715" y="37"/>
                    <a:pt x="486" y="5"/>
                  </a:cubicBezTo>
                  <a:cubicBezTo>
                    <a:pt x="469" y="2"/>
                    <a:pt x="452" y="1"/>
                    <a:pt x="4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44"/>
            <p:cNvSpPr/>
            <p:nvPr/>
          </p:nvSpPr>
          <p:spPr>
            <a:xfrm>
              <a:off x="2527976" y="2516001"/>
              <a:ext cx="78126" cy="119611"/>
            </a:xfrm>
            <a:custGeom>
              <a:rect b="b" l="l" r="r" t="t"/>
              <a:pathLst>
                <a:path extrusionOk="0" h="3469" w="2266">
                  <a:moveTo>
                    <a:pt x="623" y="0"/>
                  </a:moveTo>
                  <a:cubicBezTo>
                    <a:pt x="538" y="0"/>
                    <a:pt x="451" y="19"/>
                    <a:pt x="374" y="54"/>
                  </a:cubicBezTo>
                  <a:cubicBezTo>
                    <a:pt x="222" y="124"/>
                    <a:pt x="93" y="256"/>
                    <a:pt x="0" y="417"/>
                  </a:cubicBezTo>
                  <a:lnTo>
                    <a:pt x="55" y="832"/>
                  </a:lnTo>
                  <a:cubicBezTo>
                    <a:pt x="121" y="1330"/>
                    <a:pt x="162" y="1840"/>
                    <a:pt x="269" y="2333"/>
                  </a:cubicBezTo>
                  <a:cubicBezTo>
                    <a:pt x="318" y="2556"/>
                    <a:pt x="392" y="2754"/>
                    <a:pt x="501" y="2933"/>
                  </a:cubicBezTo>
                  <a:cubicBezTo>
                    <a:pt x="655" y="2771"/>
                    <a:pt x="755" y="2571"/>
                    <a:pt x="759" y="2343"/>
                  </a:cubicBezTo>
                  <a:cubicBezTo>
                    <a:pt x="783" y="2566"/>
                    <a:pt x="809" y="2791"/>
                    <a:pt x="898" y="2996"/>
                  </a:cubicBezTo>
                  <a:cubicBezTo>
                    <a:pt x="987" y="3202"/>
                    <a:pt x="1148" y="3387"/>
                    <a:pt x="1363" y="3449"/>
                  </a:cubicBezTo>
                  <a:cubicBezTo>
                    <a:pt x="1407" y="3462"/>
                    <a:pt x="1453" y="3468"/>
                    <a:pt x="1499" y="3468"/>
                  </a:cubicBezTo>
                  <a:cubicBezTo>
                    <a:pt x="1678" y="3468"/>
                    <a:pt x="1859" y="3374"/>
                    <a:pt x="1926" y="3209"/>
                  </a:cubicBezTo>
                  <a:cubicBezTo>
                    <a:pt x="1989" y="3048"/>
                    <a:pt x="1937" y="2866"/>
                    <a:pt x="1859" y="2713"/>
                  </a:cubicBezTo>
                  <a:cubicBezTo>
                    <a:pt x="1668" y="2339"/>
                    <a:pt x="1313" y="2054"/>
                    <a:pt x="907" y="1946"/>
                  </a:cubicBezTo>
                  <a:lnTo>
                    <a:pt x="907" y="1946"/>
                  </a:lnTo>
                  <a:cubicBezTo>
                    <a:pt x="1044" y="1975"/>
                    <a:pt x="1184" y="1989"/>
                    <a:pt x="1325" y="1989"/>
                  </a:cubicBezTo>
                  <a:cubicBezTo>
                    <a:pt x="1496" y="1989"/>
                    <a:pt x="1667" y="1968"/>
                    <a:pt x="1832" y="1925"/>
                  </a:cubicBezTo>
                  <a:cubicBezTo>
                    <a:pt x="2015" y="1877"/>
                    <a:pt x="2219" y="1770"/>
                    <a:pt x="2243" y="1582"/>
                  </a:cubicBezTo>
                  <a:cubicBezTo>
                    <a:pt x="2265" y="1395"/>
                    <a:pt x="2093" y="1240"/>
                    <a:pt x="1916" y="1180"/>
                  </a:cubicBezTo>
                  <a:cubicBezTo>
                    <a:pt x="1816" y="1145"/>
                    <a:pt x="1714" y="1130"/>
                    <a:pt x="1612" y="1130"/>
                  </a:cubicBezTo>
                  <a:cubicBezTo>
                    <a:pt x="1202" y="1130"/>
                    <a:pt x="790" y="1381"/>
                    <a:pt x="443" y="1633"/>
                  </a:cubicBezTo>
                  <a:cubicBezTo>
                    <a:pt x="650" y="1379"/>
                    <a:pt x="821" y="1094"/>
                    <a:pt x="947" y="792"/>
                  </a:cubicBezTo>
                  <a:cubicBezTo>
                    <a:pt x="1035" y="579"/>
                    <a:pt x="1095" y="311"/>
                    <a:pt x="946" y="134"/>
                  </a:cubicBezTo>
                  <a:cubicBezTo>
                    <a:pt x="866" y="41"/>
                    <a:pt x="747" y="0"/>
                    <a:pt x="6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44"/>
            <p:cNvSpPr/>
            <p:nvPr/>
          </p:nvSpPr>
          <p:spPr>
            <a:xfrm>
              <a:off x="3733951" y="2206732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0"/>
                  </a:moveTo>
                  <a:cubicBezTo>
                    <a:pt x="2052" y="0"/>
                    <a:pt x="1964" y="19"/>
                    <a:pt x="1887" y="54"/>
                  </a:cubicBezTo>
                  <a:cubicBezTo>
                    <a:pt x="1422" y="265"/>
                    <a:pt x="1174" y="1066"/>
                    <a:pt x="1511" y="1484"/>
                  </a:cubicBezTo>
                  <a:lnTo>
                    <a:pt x="1511" y="1484"/>
                  </a:lnTo>
                  <a:cubicBezTo>
                    <a:pt x="1322" y="1284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0" y="1565"/>
                    <a:pt x="122" y="1767"/>
                    <a:pt x="270" y="1905"/>
                  </a:cubicBezTo>
                  <a:cubicBezTo>
                    <a:pt x="508" y="2126"/>
                    <a:pt x="833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6" y="2456"/>
                    <a:pt x="663" y="2663"/>
                  </a:cubicBezTo>
                  <a:cubicBezTo>
                    <a:pt x="592" y="2737"/>
                    <a:pt x="523" y="2824"/>
                    <a:pt x="510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8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2" y="3333"/>
                  </a:cubicBezTo>
                  <a:cubicBezTo>
                    <a:pt x="1665" y="3310"/>
                    <a:pt x="2263" y="2904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9" y="3200"/>
                    <a:pt x="2660" y="3386"/>
                    <a:pt x="2874" y="3448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2"/>
                    <a:pt x="3437" y="3206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0" y="2340"/>
                    <a:pt x="2828" y="2055"/>
                    <a:pt x="2426" y="1946"/>
                  </a:cubicBezTo>
                  <a:lnTo>
                    <a:pt x="2426" y="1946"/>
                  </a:lnTo>
                  <a:cubicBezTo>
                    <a:pt x="2562" y="1975"/>
                    <a:pt x="2702" y="1989"/>
                    <a:pt x="2841" y="1989"/>
                  </a:cubicBezTo>
                  <a:cubicBezTo>
                    <a:pt x="3011" y="1989"/>
                    <a:pt x="3181" y="1968"/>
                    <a:pt x="3345" y="1924"/>
                  </a:cubicBezTo>
                  <a:cubicBezTo>
                    <a:pt x="3529" y="1877"/>
                    <a:pt x="3733" y="1769"/>
                    <a:pt x="3757" y="1581"/>
                  </a:cubicBezTo>
                  <a:cubicBezTo>
                    <a:pt x="3778" y="1394"/>
                    <a:pt x="3607" y="1240"/>
                    <a:pt x="3430" y="1179"/>
                  </a:cubicBezTo>
                  <a:cubicBezTo>
                    <a:pt x="3329" y="1144"/>
                    <a:pt x="3228" y="1129"/>
                    <a:pt x="3126" y="1129"/>
                  </a:cubicBezTo>
                  <a:cubicBezTo>
                    <a:pt x="2715" y="1129"/>
                    <a:pt x="2303" y="1380"/>
                    <a:pt x="1956" y="1632"/>
                  </a:cubicBezTo>
                  <a:cubicBezTo>
                    <a:pt x="2163" y="1378"/>
                    <a:pt x="2333" y="1094"/>
                    <a:pt x="2460" y="792"/>
                  </a:cubicBezTo>
                  <a:cubicBezTo>
                    <a:pt x="2549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44"/>
            <p:cNvSpPr/>
            <p:nvPr/>
          </p:nvSpPr>
          <p:spPr>
            <a:xfrm>
              <a:off x="3585040" y="2327647"/>
              <a:ext cx="136910" cy="120956"/>
            </a:xfrm>
            <a:custGeom>
              <a:rect b="b" l="l" r="r" t="t"/>
              <a:pathLst>
                <a:path extrusionOk="0" h="3508" w="3971">
                  <a:moveTo>
                    <a:pt x="1147" y="0"/>
                  </a:moveTo>
                  <a:cubicBezTo>
                    <a:pt x="973" y="121"/>
                    <a:pt x="799" y="243"/>
                    <a:pt x="625" y="363"/>
                  </a:cubicBezTo>
                  <a:cubicBezTo>
                    <a:pt x="461" y="833"/>
                    <a:pt x="797" y="1547"/>
                    <a:pt x="1308" y="1636"/>
                  </a:cubicBezTo>
                  <a:lnTo>
                    <a:pt x="1308" y="1636"/>
                  </a:lnTo>
                  <a:cubicBezTo>
                    <a:pt x="1262" y="1631"/>
                    <a:pt x="1216" y="1629"/>
                    <a:pt x="1170" y="1629"/>
                  </a:cubicBezTo>
                  <a:cubicBezTo>
                    <a:pt x="941" y="1629"/>
                    <a:pt x="712" y="1682"/>
                    <a:pt x="509" y="1788"/>
                  </a:cubicBezTo>
                  <a:cubicBezTo>
                    <a:pt x="240" y="1928"/>
                    <a:pt x="0" y="2248"/>
                    <a:pt x="140" y="2517"/>
                  </a:cubicBezTo>
                  <a:cubicBezTo>
                    <a:pt x="231" y="2698"/>
                    <a:pt x="457" y="2769"/>
                    <a:pt x="660" y="2774"/>
                  </a:cubicBezTo>
                  <a:cubicBezTo>
                    <a:pt x="670" y="2774"/>
                    <a:pt x="679" y="2774"/>
                    <a:pt x="688" y="2774"/>
                  </a:cubicBezTo>
                  <a:cubicBezTo>
                    <a:pt x="1084" y="2774"/>
                    <a:pt x="1476" y="2578"/>
                    <a:pt x="1718" y="2263"/>
                  </a:cubicBezTo>
                  <a:lnTo>
                    <a:pt x="1718" y="2263"/>
                  </a:lnTo>
                  <a:cubicBezTo>
                    <a:pt x="1562" y="2506"/>
                    <a:pt x="1472" y="2790"/>
                    <a:pt x="1457" y="3079"/>
                  </a:cubicBezTo>
                  <a:cubicBezTo>
                    <a:pt x="1452" y="3182"/>
                    <a:pt x="1458" y="3292"/>
                    <a:pt x="1518" y="3378"/>
                  </a:cubicBezTo>
                  <a:cubicBezTo>
                    <a:pt x="1579" y="3466"/>
                    <a:pt x="1689" y="3508"/>
                    <a:pt x="1798" y="3508"/>
                  </a:cubicBezTo>
                  <a:cubicBezTo>
                    <a:pt x="1827" y="3508"/>
                    <a:pt x="1856" y="3505"/>
                    <a:pt x="1884" y="3499"/>
                  </a:cubicBezTo>
                  <a:cubicBezTo>
                    <a:pt x="2016" y="3468"/>
                    <a:pt x="2131" y="3384"/>
                    <a:pt x="2229" y="3290"/>
                  </a:cubicBezTo>
                  <a:cubicBezTo>
                    <a:pt x="2635" y="2900"/>
                    <a:pt x="2814" y="2201"/>
                    <a:pt x="2448" y="1772"/>
                  </a:cubicBezTo>
                  <a:lnTo>
                    <a:pt x="2448" y="1772"/>
                  </a:lnTo>
                  <a:cubicBezTo>
                    <a:pt x="2613" y="1922"/>
                    <a:pt x="2782" y="2074"/>
                    <a:pt x="2985" y="2170"/>
                  </a:cubicBezTo>
                  <a:cubicBezTo>
                    <a:pt x="3102" y="2225"/>
                    <a:pt x="3234" y="2259"/>
                    <a:pt x="3364" y="2259"/>
                  </a:cubicBezTo>
                  <a:cubicBezTo>
                    <a:pt x="3457" y="2259"/>
                    <a:pt x="3549" y="2241"/>
                    <a:pt x="3634" y="2201"/>
                  </a:cubicBezTo>
                  <a:cubicBezTo>
                    <a:pt x="3835" y="2104"/>
                    <a:pt x="3970" y="1858"/>
                    <a:pt x="3895" y="1647"/>
                  </a:cubicBezTo>
                  <a:cubicBezTo>
                    <a:pt x="3837" y="1486"/>
                    <a:pt x="3678" y="1381"/>
                    <a:pt x="3516" y="1319"/>
                  </a:cubicBezTo>
                  <a:cubicBezTo>
                    <a:pt x="3344" y="1251"/>
                    <a:pt x="3158" y="1218"/>
                    <a:pt x="2973" y="1218"/>
                  </a:cubicBezTo>
                  <a:cubicBezTo>
                    <a:pt x="2737" y="1218"/>
                    <a:pt x="2501" y="1272"/>
                    <a:pt x="2291" y="1378"/>
                  </a:cubicBezTo>
                  <a:lnTo>
                    <a:pt x="2291" y="1378"/>
                  </a:lnTo>
                  <a:cubicBezTo>
                    <a:pt x="2563" y="1224"/>
                    <a:pt x="2800" y="1005"/>
                    <a:pt x="2975" y="746"/>
                  </a:cubicBezTo>
                  <a:cubicBezTo>
                    <a:pt x="3080" y="589"/>
                    <a:pt x="3162" y="374"/>
                    <a:pt x="3054" y="217"/>
                  </a:cubicBezTo>
                  <a:cubicBezTo>
                    <a:pt x="2991" y="124"/>
                    <a:pt x="2881" y="87"/>
                    <a:pt x="2767" y="87"/>
                  </a:cubicBezTo>
                  <a:cubicBezTo>
                    <a:pt x="2690" y="87"/>
                    <a:pt x="2612" y="103"/>
                    <a:pt x="2543" y="132"/>
                  </a:cubicBezTo>
                  <a:cubicBezTo>
                    <a:pt x="2049" y="337"/>
                    <a:pt x="1856" y="926"/>
                    <a:pt x="1740" y="1448"/>
                  </a:cubicBezTo>
                  <a:cubicBezTo>
                    <a:pt x="1728" y="1121"/>
                    <a:pt x="1668" y="796"/>
                    <a:pt x="1561" y="486"/>
                  </a:cubicBezTo>
                  <a:cubicBezTo>
                    <a:pt x="1489" y="275"/>
                    <a:pt x="1361" y="46"/>
                    <a:pt x="1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44"/>
            <p:cNvSpPr/>
            <p:nvPr/>
          </p:nvSpPr>
          <p:spPr>
            <a:xfrm>
              <a:off x="2492084" y="2232832"/>
              <a:ext cx="95744" cy="83269"/>
            </a:xfrm>
            <a:custGeom>
              <a:rect b="b" l="l" r="r" t="t"/>
              <a:pathLst>
                <a:path extrusionOk="0" h="2415" w="2777">
                  <a:moveTo>
                    <a:pt x="7" y="1"/>
                  </a:moveTo>
                  <a:lnTo>
                    <a:pt x="7" y="1"/>
                  </a:lnTo>
                  <a:cubicBezTo>
                    <a:pt x="1" y="381"/>
                    <a:pt x="88" y="786"/>
                    <a:pt x="140" y="1161"/>
                  </a:cubicBezTo>
                  <a:cubicBezTo>
                    <a:pt x="237" y="1183"/>
                    <a:pt x="336" y="1195"/>
                    <a:pt x="436" y="1195"/>
                  </a:cubicBezTo>
                  <a:cubicBezTo>
                    <a:pt x="519" y="1195"/>
                    <a:pt x="602" y="1187"/>
                    <a:pt x="683" y="1171"/>
                  </a:cubicBezTo>
                  <a:lnTo>
                    <a:pt x="683" y="1171"/>
                  </a:lnTo>
                  <a:cubicBezTo>
                    <a:pt x="500" y="1223"/>
                    <a:pt x="327" y="1308"/>
                    <a:pt x="170" y="1417"/>
                  </a:cubicBezTo>
                  <a:cubicBezTo>
                    <a:pt x="204" y="1705"/>
                    <a:pt x="237" y="1993"/>
                    <a:pt x="269" y="2281"/>
                  </a:cubicBezTo>
                  <a:cubicBezTo>
                    <a:pt x="288" y="2281"/>
                    <a:pt x="305" y="2281"/>
                    <a:pt x="323" y="2281"/>
                  </a:cubicBezTo>
                  <a:cubicBezTo>
                    <a:pt x="341" y="2281"/>
                    <a:pt x="359" y="2281"/>
                    <a:pt x="378" y="2281"/>
                  </a:cubicBezTo>
                  <a:cubicBezTo>
                    <a:pt x="941" y="2257"/>
                    <a:pt x="1539" y="1853"/>
                    <a:pt x="1546" y="1288"/>
                  </a:cubicBezTo>
                  <a:cubicBezTo>
                    <a:pt x="1571" y="1511"/>
                    <a:pt x="1597" y="1736"/>
                    <a:pt x="1686" y="1942"/>
                  </a:cubicBezTo>
                  <a:cubicBezTo>
                    <a:pt x="1774" y="2147"/>
                    <a:pt x="1936" y="2333"/>
                    <a:pt x="2150" y="2395"/>
                  </a:cubicBezTo>
                  <a:cubicBezTo>
                    <a:pt x="2194" y="2408"/>
                    <a:pt x="2240" y="2414"/>
                    <a:pt x="2286" y="2414"/>
                  </a:cubicBezTo>
                  <a:cubicBezTo>
                    <a:pt x="2465" y="2414"/>
                    <a:pt x="2646" y="2320"/>
                    <a:pt x="2713" y="2155"/>
                  </a:cubicBezTo>
                  <a:cubicBezTo>
                    <a:pt x="2776" y="1994"/>
                    <a:pt x="2724" y="1812"/>
                    <a:pt x="2646" y="1658"/>
                  </a:cubicBezTo>
                  <a:cubicBezTo>
                    <a:pt x="2454" y="1285"/>
                    <a:pt x="2099" y="1000"/>
                    <a:pt x="1694" y="891"/>
                  </a:cubicBezTo>
                  <a:lnTo>
                    <a:pt x="1694" y="891"/>
                  </a:lnTo>
                  <a:cubicBezTo>
                    <a:pt x="1835" y="921"/>
                    <a:pt x="1979" y="934"/>
                    <a:pt x="2123" y="934"/>
                  </a:cubicBezTo>
                  <a:cubicBezTo>
                    <a:pt x="1847" y="801"/>
                    <a:pt x="1572" y="665"/>
                    <a:pt x="1297" y="531"/>
                  </a:cubicBezTo>
                  <a:lnTo>
                    <a:pt x="1232" y="578"/>
                  </a:lnTo>
                  <a:cubicBezTo>
                    <a:pt x="1247" y="559"/>
                    <a:pt x="1260" y="538"/>
                    <a:pt x="1275" y="521"/>
                  </a:cubicBezTo>
                  <a:cubicBezTo>
                    <a:pt x="1076" y="423"/>
                    <a:pt x="875" y="325"/>
                    <a:pt x="677" y="228"/>
                  </a:cubicBezTo>
                  <a:lnTo>
                    <a:pt x="677" y="228"/>
                  </a:lnTo>
                  <a:cubicBezTo>
                    <a:pt x="702" y="304"/>
                    <a:pt x="740" y="375"/>
                    <a:pt x="791" y="438"/>
                  </a:cubicBezTo>
                  <a:lnTo>
                    <a:pt x="791" y="438"/>
                  </a:lnTo>
                  <a:cubicBezTo>
                    <a:pt x="601" y="234"/>
                    <a:pt x="355" y="83"/>
                    <a:pt x="85" y="16"/>
                  </a:cubicBezTo>
                  <a:cubicBezTo>
                    <a:pt x="61" y="9"/>
                    <a:pt x="33" y="5"/>
                    <a:pt x="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44"/>
            <p:cNvSpPr/>
            <p:nvPr/>
          </p:nvSpPr>
          <p:spPr>
            <a:xfrm>
              <a:off x="3255843" y="2318062"/>
              <a:ext cx="24893" cy="25963"/>
            </a:xfrm>
            <a:custGeom>
              <a:rect b="b" l="l" r="r" t="t"/>
              <a:pathLst>
                <a:path extrusionOk="0" h="753" w="722">
                  <a:moveTo>
                    <a:pt x="525" y="0"/>
                  </a:moveTo>
                  <a:cubicBezTo>
                    <a:pt x="522" y="0"/>
                    <a:pt x="519" y="0"/>
                    <a:pt x="516" y="0"/>
                  </a:cubicBezTo>
                  <a:lnTo>
                    <a:pt x="462" y="8"/>
                  </a:lnTo>
                  <a:cubicBezTo>
                    <a:pt x="426" y="17"/>
                    <a:pt x="396" y="35"/>
                    <a:pt x="372" y="60"/>
                  </a:cubicBezTo>
                  <a:cubicBezTo>
                    <a:pt x="301" y="116"/>
                    <a:pt x="235" y="177"/>
                    <a:pt x="174" y="242"/>
                  </a:cubicBezTo>
                  <a:cubicBezTo>
                    <a:pt x="134" y="287"/>
                    <a:pt x="94" y="330"/>
                    <a:pt x="61" y="380"/>
                  </a:cubicBezTo>
                  <a:cubicBezTo>
                    <a:pt x="39" y="412"/>
                    <a:pt x="23" y="445"/>
                    <a:pt x="14" y="481"/>
                  </a:cubicBezTo>
                  <a:cubicBezTo>
                    <a:pt x="7" y="505"/>
                    <a:pt x="0" y="534"/>
                    <a:pt x="2" y="558"/>
                  </a:cubicBezTo>
                  <a:cubicBezTo>
                    <a:pt x="3" y="568"/>
                    <a:pt x="4" y="578"/>
                    <a:pt x="5" y="587"/>
                  </a:cubicBezTo>
                  <a:cubicBezTo>
                    <a:pt x="5" y="617"/>
                    <a:pt x="14" y="644"/>
                    <a:pt x="28" y="670"/>
                  </a:cubicBezTo>
                  <a:cubicBezTo>
                    <a:pt x="39" y="690"/>
                    <a:pt x="52" y="705"/>
                    <a:pt x="71" y="717"/>
                  </a:cubicBezTo>
                  <a:cubicBezTo>
                    <a:pt x="101" y="741"/>
                    <a:pt x="135" y="753"/>
                    <a:pt x="172" y="753"/>
                  </a:cubicBezTo>
                  <a:cubicBezTo>
                    <a:pt x="186" y="753"/>
                    <a:pt x="201" y="751"/>
                    <a:pt x="216" y="747"/>
                  </a:cubicBezTo>
                  <a:cubicBezTo>
                    <a:pt x="255" y="737"/>
                    <a:pt x="291" y="721"/>
                    <a:pt x="325" y="699"/>
                  </a:cubicBezTo>
                  <a:cubicBezTo>
                    <a:pt x="377" y="665"/>
                    <a:pt x="414" y="615"/>
                    <a:pt x="451" y="565"/>
                  </a:cubicBezTo>
                  <a:lnTo>
                    <a:pt x="451" y="565"/>
                  </a:lnTo>
                  <a:cubicBezTo>
                    <a:pt x="440" y="579"/>
                    <a:pt x="429" y="594"/>
                    <a:pt x="417" y="608"/>
                  </a:cubicBezTo>
                  <a:cubicBezTo>
                    <a:pt x="490" y="514"/>
                    <a:pt x="572" y="427"/>
                    <a:pt x="662" y="347"/>
                  </a:cubicBezTo>
                  <a:cubicBezTo>
                    <a:pt x="700" y="314"/>
                    <a:pt x="722" y="251"/>
                    <a:pt x="722" y="203"/>
                  </a:cubicBezTo>
                  <a:cubicBezTo>
                    <a:pt x="721" y="154"/>
                    <a:pt x="698" y="94"/>
                    <a:pt x="660" y="60"/>
                  </a:cubicBezTo>
                  <a:cubicBezTo>
                    <a:pt x="624" y="25"/>
                    <a:pt x="576" y="0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44"/>
            <p:cNvSpPr/>
            <p:nvPr/>
          </p:nvSpPr>
          <p:spPr>
            <a:xfrm>
              <a:off x="3300147" y="2334887"/>
              <a:ext cx="34615" cy="33584"/>
            </a:xfrm>
            <a:custGeom>
              <a:rect b="b" l="l" r="r" t="t"/>
              <a:pathLst>
                <a:path extrusionOk="0" h="974" w="1004">
                  <a:moveTo>
                    <a:pt x="404" y="701"/>
                  </a:moveTo>
                  <a:cubicBezTo>
                    <a:pt x="410" y="708"/>
                    <a:pt x="415" y="715"/>
                    <a:pt x="421" y="722"/>
                  </a:cubicBezTo>
                  <a:lnTo>
                    <a:pt x="421" y="722"/>
                  </a:lnTo>
                  <a:lnTo>
                    <a:pt x="404" y="701"/>
                  </a:lnTo>
                  <a:close/>
                  <a:moveTo>
                    <a:pt x="250" y="0"/>
                  </a:moveTo>
                  <a:cubicBezTo>
                    <a:pt x="229" y="0"/>
                    <a:pt x="208" y="3"/>
                    <a:pt x="189" y="8"/>
                  </a:cubicBezTo>
                  <a:cubicBezTo>
                    <a:pt x="134" y="24"/>
                    <a:pt x="73" y="66"/>
                    <a:pt x="45" y="118"/>
                  </a:cubicBezTo>
                  <a:cubicBezTo>
                    <a:pt x="15" y="175"/>
                    <a:pt x="0" y="242"/>
                    <a:pt x="20" y="305"/>
                  </a:cubicBezTo>
                  <a:cubicBezTo>
                    <a:pt x="40" y="367"/>
                    <a:pt x="77" y="411"/>
                    <a:pt x="131" y="450"/>
                  </a:cubicBezTo>
                  <a:cubicBezTo>
                    <a:pt x="144" y="458"/>
                    <a:pt x="157" y="468"/>
                    <a:pt x="170" y="478"/>
                  </a:cubicBezTo>
                  <a:cubicBezTo>
                    <a:pt x="268" y="556"/>
                    <a:pt x="358" y="645"/>
                    <a:pt x="436" y="744"/>
                  </a:cubicBezTo>
                  <a:lnTo>
                    <a:pt x="436" y="744"/>
                  </a:lnTo>
                  <a:cubicBezTo>
                    <a:pt x="458" y="774"/>
                    <a:pt x="480" y="804"/>
                    <a:pt x="505" y="832"/>
                  </a:cubicBezTo>
                  <a:cubicBezTo>
                    <a:pt x="530" y="858"/>
                    <a:pt x="555" y="880"/>
                    <a:pt x="581" y="905"/>
                  </a:cubicBezTo>
                  <a:cubicBezTo>
                    <a:pt x="620" y="941"/>
                    <a:pt x="666" y="963"/>
                    <a:pt x="719" y="971"/>
                  </a:cubicBezTo>
                  <a:cubicBezTo>
                    <a:pt x="731" y="973"/>
                    <a:pt x="743" y="974"/>
                    <a:pt x="755" y="974"/>
                  </a:cubicBezTo>
                  <a:cubicBezTo>
                    <a:pt x="796" y="974"/>
                    <a:pt x="839" y="965"/>
                    <a:pt x="873" y="942"/>
                  </a:cubicBezTo>
                  <a:cubicBezTo>
                    <a:pt x="907" y="920"/>
                    <a:pt x="937" y="890"/>
                    <a:pt x="958" y="857"/>
                  </a:cubicBezTo>
                  <a:cubicBezTo>
                    <a:pt x="993" y="806"/>
                    <a:pt x="1003" y="724"/>
                    <a:pt x="985" y="669"/>
                  </a:cubicBezTo>
                  <a:cubicBezTo>
                    <a:pt x="969" y="624"/>
                    <a:pt x="953" y="577"/>
                    <a:pt x="931" y="534"/>
                  </a:cubicBezTo>
                  <a:cubicBezTo>
                    <a:pt x="907" y="489"/>
                    <a:pt x="876" y="451"/>
                    <a:pt x="844" y="413"/>
                  </a:cubicBezTo>
                  <a:cubicBezTo>
                    <a:pt x="803" y="366"/>
                    <a:pt x="761" y="322"/>
                    <a:pt x="715" y="280"/>
                  </a:cubicBezTo>
                  <a:cubicBezTo>
                    <a:pt x="613" y="186"/>
                    <a:pt x="498" y="101"/>
                    <a:pt x="375" y="33"/>
                  </a:cubicBezTo>
                  <a:cubicBezTo>
                    <a:pt x="338" y="12"/>
                    <a:pt x="294" y="0"/>
                    <a:pt x="2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44"/>
            <p:cNvSpPr/>
            <p:nvPr/>
          </p:nvSpPr>
          <p:spPr>
            <a:xfrm>
              <a:off x="3237949" y="2429392"/>
              <a:ext cx="276" cy="414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cubicBezTo>
                    <a:pt x="4" y="5"/>
                    <a:pt x="2" y="8"/>
                    <a:pt x="1" y="11"/>
                  </a:cubicBezTo>
                  <a:cubicBezTo>
                    <a:pt x="3" y="8"/>
                    <a:pt x="6" y="5"/>
                    <a:pt x="8" y="1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44"/>
            <p:cNvSpPr/>
            <p:nvPr/>
          </p:nvSpPr>
          <p:spPr>
            <a:xfrm>
              <a:off x="3224502" y="2389811"/>
              <a:ext cx="28547" cy="43066"/>
            </a:xfrm>
            <a:custGeom>
              <a:rect b="b" l="l" r="r" t="t"/>
              <a:pathLst>
                <a:path extrusionOk="0" h="1249" w="828">
                  <a:moveTo>
                    <a:pt x="521" y="1"/>
                  </a:moveTo>
                  <a:cubicBezTo>
                    <a:pt x="427" y="1"/>
                    <a:pt x="333" y="43"/>
                    <a:pt x="287" y="132"/>
                  </a:cubicBezTo>
                  <a:cubicBezTo>
                    <a:pt x="215" y="276"/>
                    <a:pt x="149" y="425"/>
                    <a:pt x="91" y="576"/>
                  </a:cubicBezTo>
                  <a:cubicBezTo>
                    <a:pt x="65" y="643"/>
                    <a:pt x="36" y="710"/>
                    <a:pt x="21" y="779"/>
                  </a:cubicBezTo>
                  <a:cubicBezTo>
                    <a:pt x="0" y="865"/>
                    <a:pt x="2" y="955"/>
                    <a:pt x="10" y="1042"/>
                  </a:cubicBezTo>
                  <a:cubicBezTo>
                    <a:pt x="18" y="1130"/>
                    <a:pt x="69" y="1222"/>
                    <a:pt x="162" y="1243"/>
                  </a:cubicBezTo>
                  <a:cubicBezTo>
                    <a:pt x="181" y="1246"/>
                    <a:pt x="199" y="1248"/>
                    <a:pt x="218" y="1248"/>
                  </a:cubicBezTo>
                  <a:cubicBezTo>
                    <a:pt x="236" y="1248"/>
                    <a:pt x="255" y="1246"/>
                    <a:pt x="273" y="1243"/>
                  </a:cubicBezTo>
                  <a:cubicBezTo>
                    <a:pt x="329" y="1229"/>
                    <a:pt x="365" y="1191"/>
                    <a:pt x="397" y="1148"/>
                  </a:cubicBezTo>
                  <a:lnTo>
                    <a:pt x="399" y="1145"/>
                  </a:lnTo>
                  <a:cubicBezTo>
                    <a:pt x="401" y="1144"/>
                    <a:pt x="402" y="1141"/>
                    <a:pt x="403" y="1140"/>
                  </a:cubicBezTo>
                  <a:cubicBezTo>
                    <a:pt x="425" y="1111"/>
                    <a:pt x="450" y="1083"/>
                    <a:pt x="469" y="1052"/>
                  </a:cubicBezTo>
                  <a:cubicBezTo>
                    <a:pt x="498" y="1002"/>
                    <a:pt x="524" y="951"/>
                    <a:pt x="545" y="895"/>
                  </a:cubicBezTo>
                  <a:cubicBezTo>
                    <a:pt x="569" y="831"/>
                    <a:pt x="593" y="769"/>
                    <a:pt x="618" y="706"/>
                  </a:cubicBezTo>
                  <a:cubicBezTo>
                    <a:pt x="661" y="606"/>
                    <a:pt x="707" y="505"/>
                    <a:pt x="758" y="409"/>
                  </a:cubicBezTo>
                  <a:cubicBezTo>
                    <a:pt x="828" y="281"/>
                    <a:pt x="798" y="106"/>
                    <a:pt x="662" y="35"/>
                  </a:cubicBezTo>
                  <a:cubicBezTo>
                    <a:pt x="620" y="12"/>
                    <a:pt x="570" y="1"/>
                    <a:pt x="5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44"/>
            <p:cNvSpPr/>
            <p:nvPr/>
          </p:nvSpPr>
          <p:spPr>
            <a:xfrm>
              <a:off x="3163614" y="2387915"/>
              <a:ext cx="26306" cy="39031"/>
            </a:xfrm>
            <a:custGeom>
              <a:rect b="b" l="l" r="r" t="t"/>
              <a:pathLst>
                <a:path extrusionOk="0" h="1132" w="763">
                  <a:moveTo>
                    <a:pt x="487" y="0"/>
                  </a:moveTo>
                  <a:cubicBezTo>
                    <a:pt x="404" y="0"/>
                    <a:pt x="323" y="40"/>
                    <a:pt x="278" y="118"/>
                  </a:cubicBezTo>
                  <a:cubicBezTo>
                    <a:pt x="207" y="245"/>
                    <a:pt x="148" y="375"/>
                    <a:pt x="92" y="507"/>
                  </a:cubicBezTo>
                  <a:cubicBezTo>
                    <a:pt x="69" y="564"/>
                    <a:pt x="48" y="623"/>
                    <a:pt x="28" y="683"/>
                  </a:cubicBezTo>
                  <a:cubicBezTo>
                    <a:pt x="2" y="762"/>
                    <a:pt x="1" y="839"/>
                    <a:pt x="4" y="923"/>
                  </a:cubicBezTo>
                  <a:cubicBezTo>
                    <a:pt x="8" y="1011"/>
                    <a:pt x="66" y="1105"/>
                    <a:pt x="158" y="1126"/>
                  </a:cubicBezTo>
                  <a:cubicBezTo>
                    <a:pt x="175" y="1130"/>
                    <a:pt x="193" y="1132"/>
                    <a:pt x="210" y="1132"/>
                  </a:cubicBezTo>
                  <a:cubicBezTo>
                    <a:pt x="285" y="1132"/>
                    <a:pt x="355" y="1096"/>
                    <a:pt x="394" y="1029"/>
                  </a:cubicBezTo>
                  <a:cubicBezTo>
                    <a:pt x="413" y="1001"/>
                    <a:pt x="431" y="971"/>
                    <a:pt x="450" y="942"/>
                  </a:cubicBezTo>
                  <a:cubicBezTo>
                    <a:pt x="480" y="897"/>
                    <a:pt x="492" y="841"/>
                    <a:pt x="509" y="791"/>
                  </a:cubicBezTo>
                  <a:cubicBezTo>
                    <a:pt x="529" y="734"/>
                    <a:pt x="551" y="678"/>
                    <a:pt x="574" y="622"/>
                  </a:cubicBezTo>
                  <a:cubicBezTo>
                    <a:pt x="611" y="534"/>
                    <a:pt x="653" y="449"/>
                    <a:pt x="700" y="364"/>
                  </a:cubicBezTo>
                  <a:cubicBezTo>
                    <a:pt x="762" y="253"/>
                    <a:pt x="731" y="94"/>
                    <a:pt x="612" y="31"/>
                  </a:cubicBezTo>
                  <a:cubicBezTo>
                    <a:pt x="573" y="10"/>
                    <a:pt x="530" y="0"/>
                    <a:pt x="4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44"/>
            <p:cNvSpPr/>
            <p:nvPr/>
          </p:nvSpPr>
          <p:spPr>
            <a:xfrm>
              <a:off x="3085521" y="2393948"/>
              <a:ext cx="41511" cy="21929"/>
            </a:xfrm>
            <a:custGeom>
              <a:rect b="b" l="l" r="r" t="t"/>
              <a:pathLst>
                <a:path extrusionOk="0" h="636" w="1204">
                  <a:moveTo>
                    <a:pt x="256" y="1"/>
                  </a:moveTo>
                  <a:cubicBezTo>
                    <a:pt x="216" y="1"/>
                    <a:pt x="175" y="10"/>
                    <a:pt x="138" y="31"/>
                  </a:cubicBezTo>
                  <a:cubicBezTo>
                    <a:pt x="88" y="60"/>
                    <a:pt x="42" y="118"/>
                    <a:pt x="29" y="174"/>
                  </a:cubicBezTo>
                  <a:cubicBezTo>
                    <a:pt x="1" y="297"/>
                    <a:pt x="66" y="432"/>
                    <a:pt x="194" y="464"/>
                  </a:cubicBezTo>
                  <a:cubicBezTo>
                    <a:pt x="321" y="499"/>
                    <a:pt x="449" y="531"/>
                    <a:pt x="579" y="565"/>
                  </a:cubicBezTo>
                  <a:cubicBezTo>
                    <a:pt x="641" y="582"/>
                    <a:pt x="704" y="598"/>
                    <a:pt x="767" y="614"/>
                  </a:cubicBezTo>
                  <a:cubicBezTo>
                    <a:pt x="815" y="628"/>
                    <a:pt x="867" y="634"/>
                    <a:pt x="918" y="635"/>
                  </a:cubicBezTo>
                  <a:cubicBezTo>
                    <a:pt x="921" y="635"/>
                    <a:pt x="924" y="635"/>
                    <a:pt x="926" y="635"/>
                  </a:cubicBezTo>
                  <a:cubicBezTo>
                    <a:pt x="987" y="635"/>
                    <a:pt x="1037" y="613"/>
                    <a:pt x="1094" y="587"/>
                  </a:cubicBezTo>
                  <a:cubicBezTo>
                    <a:pt x="1151" y="560"/>
                    <a:pt x="1185" y="495"/>
                    <a:pt x="1193" y="435"/>
                  </a:cubicBezTo>
                  <a:cubicBezTo>
                    <a:pt x="1203" y="364"/>
                    <a:pt x="1178" y="314"/>
                    <a:pt x="1136" y="260"/>
                  </a:cubicBezTo>
                  <a:cubicBezTo>
                    <a:pt x="1034" y="133"/>
                    <a:pt x="851" y="119"/>
                    <a:pt x="704" y="87"/>
                  </a:cubicBezTo>
                  <a:cubicBezTo>
                    <a:pt x="575" y="61"/>
                    <a:pt x="449" y="34"/>
                    <a:pt x="321" y="8"/>
                  </a:cubicBezTo>
                  <a:cubicBezTo>
                    <a:pt x="300" y="4"/>
                    <a:pt x="278" y="1"/>
                    <a:pt x="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44"/>
            <p:cNvSpPr/>
            <p:nvPr/>
          </p:nvSpPr>
          <p:spPr>
            <a:xfrm>
              <a:off x="2825315" y="2274861"/>
              <a:ext cx="25065" cy="37066"/>
            </a:xfrm>
            <a:custGeom>
              <a:rect b="b" l="l" r="r" t="t"/>
              <a:pathLst>
                <a:path extrusionOk="0" h="1075" w="727">
                  <a:moveTo>
                    <a:pt x="284" y="1"/>
                  </a:moveTo>
                  <a:cubicBezTo>
                    <a:pt x="262" y="1"/>
                    <a:pt x="241" y="4"/>
                    <a:pt x="222" y="10"/>
                  </a:cubicBezTo>
                  <a:cubicBezTo>
                    <a:pt x="97" y="50"/>
                    <a:pt x="0" y="187"/>
                    <a:pt x="45" y="320"/>
                  </a:cubicBezTo>
                  <a:lnTo>
                    <a:pt x="159" y="661"/>
                  </a:lnTo>
                  <a:cubicBezTo>
                    <a:pt x="176" y="716"/>
                    <a:pt x="193" y="775"/>
                    <a:pt x="215" y="832"/>
                  </a:cubicBezTo>
                  <a:cubicBezTo>
                    <a:pt x="235" y="879"/>
                    <a:pt x="253" y="914"/>
                    <a:pt x="290" y="950"/>
                  </a:cubicBezTo>
                  <a:cubicBezTo>
                    <a:pt x="300" y="962"/>
                    <a:pt x="312" y="972"/>
                    <a:pt x="323" y="982"/>
                  </a:cubicBezTo>
                  <a:cubicBezTo>
                    <a:pt x="352" y="1008"/>
                    <a:pt x="383" y="1030"/>
                    <a:pt x="416" y="1051"/>
                  </a:cubicBezTo>
                  <a:cubicBezTo>
                    <a:pt x="442" y="1067"/>
                    <a:pt x="471" y="1074"/>
                    <a:pt x="501" y="1074"/>
                  </a:cubicBezTo>
                  <a:cubicBezTo>
                    <a:pt x="526" y="1074"/>
                    <a:pt x="552" y="1069"/>
                    <a:pt x="575" y="1060"/>
                  </a:cubicBezTo>
                  <a:cubicBezTo>
                    <a:pt x="629" y="1037"/>
                    <a:pt x="657" y="997"/>
                    <a:pt x="679" y="944"/>
                  </a:cubicBezTo>
                  <a:cubicBezTo>
                    <a:pt x="708" y="866"/>
                    <a:pt x="726" y="765"/>
                    <a:pt x="702" y="684"/>
                  </a:cubicBezTo>
                  <a:cubicBezTo>
                    <a:pt x="687" y="630"/>
                    <a:pt x="665" y="574"/>
                    <a:pt x="646" y="520"/>
                  </a:cubicBezTo>
                  <a:lnTo>
                    <a:pt x="533" y="187"/>
                  </a:lnTo>
                  <a:cubicBezTo>
                    <a:pt x="513" y="124"/>
                    <a:pt x="474" y="69"/>
                    <a:pt x="417" y="36"/>
                  </a:cubicBezTo>
                  <a:cubicBezTo>
                    <a:pt x="380" y="14"/>
                    <a:pt x="331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44"/>
            <p:cNvSpPr/>
            <p:nvPr/>
          </p:nvSpPr>
          <p:spPr>
            <a:xfrm>
              <a:off x="2845485" y="2239728"/>
              <a:ext cx="42097" cy="24136"/>
            </a:xfrm>
            <a:custGeom>
              <a:rect b="b" l="l" r="r" t="t"/>
              <a:pathLst>
                <a:path extrusionOk="0" h="700" w="1221">
                  <a:moveTo>
                    <a:pt x="259" y="0"/>
                  </a:moveTo>
                  <a:cubicBezTo>
                    <a:pt x="218" y="0"/>
                    <a:pt x="178" y="9"/>
                    <a:pt x="139" y="31"/>
                  </a:cubicBezTo>
                  <a:cubicBezTo>
                    <a:pt x="89" y="61"/>
                    <a:pt x="40" y="119"/>
                    <a:pt x="28" y="177"/>
                  </a:cubicBezTo>
                  <a:cubicBezTo>
                    <a:pt x="1" y="300"/>
                    <a:pt x="64" y="449"/>
                    <a:pt x="198" y="478"/>
                  </a:cubicBezTo>
                  <a:cubicBezTo>
                    <a:pt x="375" y="515"/>
                    <a:pt x="547" y="567"/>
                    <a:pt x="715" y="638"/>
                  </a:cubicBezTo>
                  <a:cubicBezTo>
                    <a:pt x="694" y="629"/>
                    <a:pt x="673" y="622"/>
                    <a:pt x="654" y="612"/>
                  </a:cubicBezTo>
                  <a:lnTo>
                    <a:pt x="654" y="612"/>
                  </a:lnTo>
                  <a:cubicBezTo>
                    <a:pt x="731" y="645"/>
                    <a:pt x="806" y="671"/>
                    <a:pt x="887" y="691"/>
                  </a:cubicBezTo>
                  <a:cubicBezTo>
                    <a:pt x="907" y="697"/>
                    <a:pt x="928" y="700"/>
                    <a:pt x="948" y="700"/>
                  </a:cubicBezTo>
                  <a:cubicBezTo>
                    <a:pt x="1044" y="700"/>
                    <a:pt x="1135" y="642"/>
                    <a:pt x="1173" y="551"/>
                  </a:cubicBezTo>
                  <a:cubicBezTo>
                    <a:pt x="1220" y="437"/>
                    <a:pt x="1175" y="312"/>
                    <a:pt x="1073" y="248"/>
                  </a:cubicBezTo>
                  <a:cubicBezTo>
                    <a:pt x="953" y="172"/>
                    <a:pt x="821" y="129"/>
                    <a:pt x="685" y="92"/>
                  </a:cubicBezTo>
                  <a:cubicBezTo>
                    <a:pt x="566" y="59"/>
                    <a:pt x="448" y="29"/>
                    <a:pt x="329" y="7"/>
                  </a:cubicBezTo>
                  <a:cubicBezTo>
                    <a:pt x="305" y="3"/>
                    <a:pt x="282" y="0"/>
                    <a:pt x="25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44"/>
            <p:cNvSpPr/>
            <p:nvPr/>
          </p:nvSpPr>
          <p:spPr>
            <a:xfrm>
              <a:off x="2901787" y="2173909"/>
              <a:ext cx="38201" cy="25688"/>
            </a:xfrm>
            <a:custGeom>
              <a:rect b="b" l="l" r="r" t="t"/>
              <a:pathLst>
                <a:path extrusionOk="0" h="745" w="1108">
                  <a:moveTo>
                    <a:pt x="271" y="1"/>
                  </a:moveTo>
                  <a:cubicBezTo>
                    <a:pt x="269" y="1"/>
                    <a:pt x="266" y="1"/>
                    <a:pt x="264" y="1"/>
                  </a:cubicBezTo>
                  <a:cubicBezTo>
                    <a:pt x="200" y="1"/>
                    <a:pt x="124" y="29"/>
                    <a:pt x="80" y="76"/>
                  </a:cubicBezTo>
                  <a:cubicBezTo>
                    <a:pt x="35" y="126"/>
                    <a:pt x="1" y="191"/>
                    <a:pt x="5" y="260"/>
                  </a:cubicBezTo>
                  <a:cubicBezTo>
                    <a:pt x="7" y="326"/>
                    <a:pt x="30" y="399"/>
                    <a:pt x="80" y="444"/>
                  </a:cubicBezTo>
                  <a:cubicBezTo>
                    <a:pt x="204" y="550"/>
                    <a:pt x="336" y="626"/>
                    <a:pt x="489" y="683"/>
                  </a:cubicBezTo>
                  <a:cubicBezTo>
                    <a:pt x="543" y="704"/>
                    <a:pt x="600" y="719"/>
                    <a:pt x="658" y="729"/>
                  </a:cubicBezTo>
                  <a:cubicBezTo>
                    <a:pt x="693" y="735"/>
                    <a:pt x="730" y="740"/>
                    <a:pt x="765" y="745"/>
                  </a:cubicBezTo>
                  <a:cubicBezTo>
                    <a:pt x="769" y="745"/>
                    <a:pt x="773" y="745"/>
                    <a:pt x="778" y="745"/>
                  </a:cubicBezTo>
                  <a:cubicBezTo>
                    <a:pt x="809" y="745"/>
                    <a:pt x="841" y="739"/>
                    <a:pt x="870" y="734"/>
                  </a:cubicBezTo>
                  <a:cubicBezTo>
                    <a:pt x="902" y="729"/>
                    <a:pt x="937" y="716"/>
                    <a:pt x="964" y="700"/>
                  </a:cubicBezTo>
                  <a:cubicBezTo>
                    <a:pt x="1007" y="675"/>
                    <a:pt x="1038" y="636"/>
                    <a:pt x="1064" y="596"/>
                  </a:cubicBezTo>
                  <a:cubicBezTo>
                    <a:pt x="1108" y="528"/>
                    <a:pt x="1107" y="429"/>
                    <a:pt x="1065" y="361"/>
                  </a:cubicBezTo>
                  <a:cubicBezTo>
                    <a:pt x="1043" y="329"/>
                    <a:pt x="1020" y="299"/>
                    <a:pt x="990" y="276"/>
                  </a:cubicBezTo>
                  <a:cubicBezTo>
                    <a:pt x="956" y="248"/>
                    <a:pt x="917" y="232"/>
                    <a:pt x="874" y="220"/>
                  </a:cubicBezTo>
                  <a:cubicBezTo>
                    <a:pt x="843" y="209"/>
                    <a:pt x="810" y="205"/>
                    <a:pt x="776" y="203"/>
                  </a:cubicBezTo>
                  <a:cubicBezTo>
                    <a:pt x="712" y="193"/>
                    <a:pt x="648" y="175"/>
                    <a:pt x="587" y="152"/>
                  </a:cubicBezTo>
                  <a:cubicBezTo>
                    <a:pt x="535" y="128"/>
                    <a:pt x="486" y="100"/>
                    <a:pt x="439" y="68"/>
                  </a:cubicBezTo>
                  <a:lnTo>
                    <a:pt x="439" y="68"/>
                  </a:lnTo>
                  <a:cubicBezTo>
                    <a:pt x="417" y="48"/>
                    <a:pt x="393" y="32"/>
                    <a:pt x="364" y="23"/>
                  </a:cubicBezTo>
                  <a:cubicBezTo>
                    <a:pt x="335" y="8"/>
                    <a:pt x="304" y="1"/>
                    <a:pt x="2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44"/>
            <p:cNvSpPr/>
            <p:nvPr/>
          </p:nvSpPr>
          <p:spPr>
            <a:xfrm>
              <a:off x="2848209" y="2154946"/>
              <a:ext cx="29133" cy="43169"/>
            </a:xfrm>
            <a:custGeom>
              <a:rect b="b" l="l" r="r" t="t"/>
              <a:pathLst>
                <a:path extrusionOk="0" h="1252" w="845">
                  <a:moveTo>
                    <a:pt x="573" y="1"/>
                  </a:moveTo>
                  <a:cubicBezTo>
                    <a:pt x="552" y="1"/>
                    <a:pt x="531" y="4"/>
                    <a:pt x="510" y="10"/>
                  </a:cubicBezTo>
                  <a:cubicBezTo>
                    <a:pt x="450" y="30"/>
                    <a:pt x="384" y="68"/>
                    <a:pt x="357" y="128"/>
                  </a:cubicBezTo>
                  <a:cubicBezTo>
                    <a:pt x="294" y="266"/>
                    <a:pt x="231" y="402"/>
                    <a:pt x="168" y="541"/>
                  </a:cubicBezTo>
                  <a:cubicBezTo>
                    <a:pt x="137" y="608"/>
                    <a:pt x="107" y="676"/>
                    <a:pt x="76" y="744"/>
                  </a:cubicBezTo>
                  <a:cubicBezTo>
                    <a:pt x="67" y="761"/>
                    <a:pt x="59" y="781"/>
                    <a:pt x="50" y="800"/>
                  </a:cubicBezTo>
                  <a:cubicBezTo>
                    <a:pt x="48" y="805"/>
                    <a:pt x="45" y="808"/>
                    <a:pt x="43" y="813"/>
                  </a:cubicBezTo>
                  <a:cubicBezTo>
                    <a:pt x="19" y="855"/>
                    <a:pt x="8" y="900"/>
                    <a:pt x="7" y="947"/>
                  </a:cubicBezTo>
                  <a:cubicBezTo>
                    <a:pt x="5" y="964"/>
                    <a:pt x="2" y="984"/>
                    <a:pt x="2" y="1003"/>
                  </a:cubicBezTo>
                  <a:cubicBezTo>
                    <a:pt x="1" y="1055"/>
                    <a:pt x="22" y="1097"/>
                    <a:pt x="43" y="1141"/>
                  </a:cubicBezTo>
                  <a:cubicBezTo>
                    <a:pt x="77" y="1211"/>
                    <a:pt x="160" y="1251"/>
                    <a:pt x="237" y="1251"/>
                  </a:cubicBezTo>
                  <a:cubicBezTo>
                    <a:pt x="256" y="1251"/>
                    <a:pt x="275" y="1249"/>
                    <a:pt x="292" y="1244"/>
                  </a:cubicBezTo>
                  <a:cubicBezTo>
                    <a:pt x="359" y="1224"/>
                    <a:pt x="409" y="1190"/>
                    <a:pt x="453" y="1138"/>
                  </a:cubicBezTo>
                  <a:cubicBezTo>
                    <a:pt x="492" y="1091"/>
                    <a:pt x="511" y="1050"/>
                    <a:pt x="534" y="995"/>
                  </a:cubicBezTo>
                  <a:cubicBezTo>
                    <a:pt x="563" y="928"/>
                    <a:pt x="591" y="863"/>
                    <a:pt x="619" y="797"/>
                  </a:cubicBezTo>
                  <a:cubicBezTo>
                    <a:pt x="678" y="660"/>
                    <a:pt x="736" y="524"/>
                    <a:pt x="796" y="386"/>
                  </a:cubicBezTo>
                  <a:cubicBezTo>
                    <a:pt x="826" y="319"/>
                    <a:pt x="844" y="260"/>
                    <a:pt x="823" y="189"/>
                  </a:cubicBezTo>
                  <a:cubicBezTo>
                    <a:pt x="807" y="130"/>
                    <a:pt x="761" y="66"/>
                    <a:pt x="706" y="36"/>
                  </a:cubicBezTo>
                  <a:cubicBezTo>
                    <a:pt x="666" y="15"/>
                    <a:pt x="619" y="1"/>
                    <a:pt x="5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44"/>
            <p:cNvSpPr/>
            <p:nvPr/>
          </p:nvSpPr>
          <p:spPr>
            <a:xfrm>
              <a:off x="2802732" y="2144361"/>
              <a:ext cx="36891" cy="39273"/>
            </a:xfrm>
            <a:custGeom>
              <a:rect b="b" l="l" r="r" t="t"/>
              <a:pathLst>
                <a:path extrusionOk="0" h="1139" w="1070">
                  <a:moveTo>
                    <a:pt x="806" y="1"/>
                  </a:moveTo>
                  <a:cubicBezTo>
                    <a:pt x="784" y="1"/>
                    <a:pt x="763" y="4"/>
                    <a:pt x="743" y="10"/>
                  </a:cubicBezTo>
                  <a:cubicBezTo>
                    <a:pt x="676" y="31"/>
                    <a:pt x="633" y="71"/>
                    <a:pt x="592" y="126"/>
                  </a:cubicBezTo>
                  <a:cubicBezTo>
                    <a:pt x="585" y="135"/>
                    <a:pt x="577" y="145"/>
                    <a:pt x="571" y="153"/>
                  </a:cubicBezTo>
                  <a:cubicBezTo>
                    <a:pt x="481" y="270"/>
                    <a:pt x="384" y="381"/>
                    <a:pt x="282" y="487"/>
                  </a:cubicBezTo>
                  <a:cubicBezTo>
                    <a:pt x="225" y="546"/>
                    <a:pt x="161" y="602"/>
                    <a:pt x="111" y="666"/>
                  </a:cubicBezTo>
                  <a:cubicBezTo>
                    <a:pt x="74" y="713"/>
                    <a:pt x="35" y="772"/>
                    <a:pt x="18" y="829"/>
                  </a:cubicBezTo>
                  <a:cubicBezTo>
                    <a:pt x="0" y="886"/>
                    <a:pt x="3" y="943"/>
                    <a:pt x="14" y="1003"/>
                  </a:cubicBezTo>
                  <a:cubicBezTo>
                    <a:pt x="25" y="1062"/>
                    <a:pt x="80" y="1104"/>
                    <a:pt x="133" y="1122"/>
                  </a:cubicBezTo>
                  <a:cubicBezTo>
                    <a:pt x="167" y="1134"/>
                    <a:pt x="199" y="1139"/>
                    <a:pt x="231" y="1139"/>
                  </a:cubicBezTo>
                  <a:cubicBezTo>
                    <a:pt x="418" y="1139"/>
                    <a:pt x="575" y="959"/>
                    <a:pt x="690" y="826"/>
                  </a:cubicBezTo>
                  <a:cubicBezTo>
                    <a:pt x="810" y="685"/>
                    <a:pt x="924" y="536"/>
                    <a:pt x="1026" y="383"/>
                  </a:cubicBezTo>
                  <a:cubicBezTo>
                    <a:pt x="1063" y="331"/>
                    <a:pt x="1070" y="248"/>
                    <a:pt x="1054" y="187"/>
                  </a:cubicBezTo>
                  <a:cubicBezTo>
                    <a:pt x="1038" y="129"/>
                    <a:pt x="993" y="65"/>
                    <a:pt x="939" y="36"/>
                  </a:cubicBezTo>
                  <a:cubicBezTo>
                    <a:pt x="898" y="15"/>
                    <a:pt x="852" y="1"/>
                    <a:pt x="8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44"/>
            <p:cNvSpPr/>
            <p:nvPr/>
          </p:nvSpPr>
          <p:spPr>
            <a:xfrm>
              <a:off x="2720571" y="2188355"/>
              <a:ext cx="41890" cy="20309"/>
            </a:xfrm>
            <a:custGeom>
              <a:rect b="b" l="l" r="r" t="t"/>
              <a:pathLst>
                <a:path extrusionOk="0" h="589" w="1215">
                  <a:moveTo>
                    <a:pt x="227" y="0"/>
                  </a:moveTo>
                  <a:cubicBezTo>
                    <a:pt x="110" y="0"/>
                    <a:pt x="0" y="113"/>
                    <a:pt x="6" y="230"/>
                  </a:cubicBezTo>
                  <a:cubicBezTo>
                    <a:pt x="12" y="362"/>
                    <a:pt x="106" y="448"/>
                    <a:pt x="235" y="459"/>
                  </a:cubicBezTo>
                  <a:cubicBezTo>
                    <a:pt x="288" y="463"/>
                    <a:pt x="343" y="469"/>
                    <a:pt x="396" y="477"/>
                  </a:cubicBezTo>
                  <a:cubicBezTo>
                    <a:pt x="567" y="501"/>
                    <a:pt x="737" y="535"/>
                    <a:pt x="903" y="581"/>
                  </a:cubicBezTo>
                  <a:cubicBezTo>
                    <a:pt x="922" y="586"/>
                    <a:pt x="941" y="588"/>
                    <a:pt x="960" y="588"/>
                  </a:cubicBezTo>
                  <a:cubicBezTo>
                    <a:pt x="1060" y="588"/>
                    <a:pt x="1162" y="522"/>
                    <a:pt x="1184" y="420"/>
                  </a:cubicBezTo>
                  <a:cubicBezTo>
                    <a:pt x="1215" y="294"/>
                    <a:pt x="1148" y="177"/>
                    <a:pt x="1026" y="138"/>
                  </a:cubicBezTo>
                  <a:cubicBezTo>
                    <a:pt x="770" y="56"/>
                    <a:pt x="504" y="13"/>
                    <a:pt x="235" y="1"/>
                  </a:cubicBezTo>
                  <a:cubicBezTo>
                    <a:pt x="232" y="1"/>
                    <a:pt x="229" y="0"/>
                    <a:pt x="2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44"/>
            <p:cNvSpPr/>
            <p:nvPr/>
          </p:nvSpPr>
          <p:spPr>
            <a:xfrm>
              <a:off x="2758048" y="2270206"/>
              <a:ext cx="2069" cy="896"/>
            </a:xfrm>
            <a:custGeom>
              <a:rect b="b" l="l" r="r" t="t"/>
              <a:pathLst>
                <a:path extrusionOk="0" h="26" w="60">
                  <a:moveTo>
                    <a:pt x="1" y="0"/>
                  </a:moveTo>
                  <a:lnTo>
                    <a:pt x="1" y="0"/>
                  </a:lnTo>
                  <a:cubicBezTo>
                    <a:pt x="18" y="8"/>
                    <a:pt x="38" y="16"/>
                    <a:pt x="56" y="24"/>
                  </a:cubicBezTo>
                  <a:cubicBezTo>
                    <a:pt x="58" y="24"/>
                    <a:pt x="59" y="25"/>
                    <a:pt x="60" y="25"/>
                  </a:cubicBezTo>
                  <a:cubicBezTo>
                    <a:pt x="39" y="16"/>
                    <a:pt x="19" y="8"/>
                    <a:pt x="1" y="0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44"/>
            <p:cNvSpPr/>
            <p:nvPr/>
          </p:nvSpPr>
          <p:spPr>
            <a:xfrm>
              <a:off x="2743188" y="2250002"/>
              <a:ext cx="44200" cy="25101"/>
            </a:xfrm>
            <a:custGeom>
              <a:rect b="b" l="l" r="r" t="t"/>
              <a:pathLst>
                <a:path extrusionOk="0" h="728" w="1282">
                  <a:moveTo>
                    <a:pt x="268" y="1"/>
                  </a:moveTo>
                  <a:cubicBezTo>
                    <a:pt x="185" y="1"/>
                    <a:pt x="103" y="38"/>
                    <a:pt x="61" y="117"/>
                  </a:cubicBezTo>
                  <a:cubicBezTo>
                    <a:pt x="0" y="233"/>
                    <a:pt x="32" y="382"/>
                    <a:pt x="148" y="450"/>
                  </a:cubicBezTo>
                  <a:cubicBezTo>
                    <a:pt x="258" y="513"/>
                    <a:pt x="371" y="562"/>
                    <a:pt x="487" y="611"/>
                  </a:cubicBezTo>
                  <a:cubicBezTo>
                    <a:pt x="568" y="645"/>
                    <a:pt x="651" y="681"/>
                    <a:pt x="737" y="701"/>
                  </a:cubicBezTo>
                  <a:cubicBezTo>
                    <a:pt x="797" y="713"/>
                    <a:pt x="862" y="724"/>
                    <a:pt x="923" y="727"/>
                  </a:cubicBezTo>
                  <a:cubicBezTo>
                    <a:pt x="928" y="727"/>
                    <a:pt x="933" y="727"/>
                    <a:pt x="938" y="727"/>
                  </a:cubicBezTo>
                  <a:cubicBezTo>
                    <a:pt x="1011" y="727"/>
                    <a:pt x="1080" y="698"/>
                    <a:pt x="1143" y="660"/>
                  </a:cubicBezTo>
                  <a:cubicBezTo>
                    <a:pt x="1256" y="590"/>
                    <a:pt x="1281" y="428"/>
                    <a:pt x="1185" y="332"/>
                  </a:cubicBezTo>
                  <a:cubicBezTo>
                    <a:pt x="1155" y="303"/>
                    <a:pt x="1127" y="274"/>
                    <a:pt x="1090" y="253"/>
                  </a:cubicBezTo>
                  <a:cubicBezTo>
                    <a:pt x="1048" y="229"/>
                    <a:pt x="1004" y="213"/>
                    <a:pt x="959" y="203"/>
                  </a:cubicBezTo>
                  <a:cubicBezTo>
                    <a:pt x="902" y="190"/>
                    <a:pt x="848" y="177"/>
                    <a:pt x="792" y="165"/>
                  </a:cubicBezTo>
                  <a:cubicBezTo>
                    <a:pt x="685" y="143"/>
                    <a:pt x="582" y="111"/>
                    <a:pt x="482" y="71"/>
                  </a:cubicBezTo>
                  <a:cubicBezTo>
                    <a:pt x="451" y="57"/>
                    <a:pt x="422" y="45"/>
                    <a:pt x="393" y="30"/>
                  </a:cubicBezTo>
                  <a:cubicBezTo>
                    <a:pt x="354" y="11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44"/>
            <p:cNvSpPr/>
            <p:nvPr/>
          </p:nvSpPr>
          <p:spPr>
            <a:xfrm>
              <a:off x="2790285" y="2208318"/>
              <a:ext cx="45269" cy="21998"/>
            </a:xfrm>
            <a:custGeom>
              <a:rect b="b" l="l" r="r" t="t"/>
              <a:pathLst>
                <a:path extrusionOk="0" h="638" w="1313">
                  <a:moveTo>
                    <a:pt x="278" y="0"/>
                  </a:moveTo>
                  <a:cubicBezTo>
                    <a:pt x="168" y="0"/>
                    <a:pt x="56" y="75"/>
                    <a:pt x="32" y="185"/>
                  </a:cubicBezTo>
                  <a:cubicBezTo>
                    <a:pt x="1" y="321"/>
                    <a:pt x="74" y="452"/>
                    <a:pt x="208" y="493"/>
                  </a:cubicBezTo>
                  <a:cubicBezTo>
                    <a:pt x="353" y="539"/>
                    <a:pt x="500" y="578"/>
                    <a:pt x="649" y="609"/>
                  </a:cubicBezTo>
                  <a:cubicBezTo>
                    <a:pt x="730" y="626"/>
                    <a:pt x="813" y="637"/>
                    <a:pt x="897" y="637"/>
                  </a:cubicBezTo>
                  <a:cubicBezTo>
                    <a:pt x="906" y="637"/>
                    <a:pt x="916" y="637"/>
                    <a:pt x="926" y="637"/>
                  </a:cubicBezTo>
                  <a:cubicBezTo>
                    <a:pt x="1010" y="634"/>
                    <a:pt x="1102" y="612"/>
                    <a:pt x="1181" y="586"/>
                  </a:cubicBezTo>
                  <a:cubicBezTo>
                    <a:pt x="1247" y="565"/>
                    <a:pt x="1295" y="513"/>
                    <a:pt x="1305" y="442"/>
                  </a:cubicBezTo>
                  <a:cubicBezTo>
                    <a:pt x="1312" y="379"/>
                    <a:pt x="1282" y="305"/>
                    <a:pt x="1221" y="272"/>
                  </a:cubicBezTo>
                  <a:cubicBezTo>
                    <a:pt x="1204" y="263"/>
                    <a:pt x="1187" y="253"/>
                    <a:pt x="1169" y="243"/>
                  </a:cubicBezTo>
                  <a:cubicBezTo>
                    <a:pt x="1160" y="239"/>
                    <a:pt x="1108" y="219"/>
                    <a:pt x="1109" y="219"/>
                  </a:cubicBezTo>
                  <a:lnTo>
                    <a:pt x="1109" y="219"/>
                  </a:lnTo>
                  <a:cubicBezTo>
                    <a:pt x="1110" y="219"/>
                    <a:pt x="1115" y="221"/>
                    <a:pt x="1129" y="226"/>
                  </a:cubicBezTo>
                  <a:cubicBezTo>
                    <a:pt x="1081" y="208"/>
                    <a:pt x="1037" y="181"/>
                    <a:pt x="988" y="164"/>
                  </a:cubicBezTo>
                  <a:cubicBezTo>
                    <a:pt x="918" y="142"/>
                    <a:pt x="848" y="125"/>
                    <a:pt x="776" y="112"/>
                  </a:cubicBezTo>
                  <a:cubicBezTo>
                    <a:pt x="629" y="86"/>
                    <a:pt x="484" y="51"/>
                    <a:pt x="341" y="9"/>
                  </a:cubicBezTo>
                  <a:cubicBezTo>
                    <a:pt x="321" y="3"/>
                    <a:pt x="299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44"/>
            <p:cNvSpPr/>
            <p:nvPr/>
          </p:nvSpPr>
          <p:spPr>
            <a:xfrm>
              <a:off x="3185956" y="2310684"/>
              <a:ext cx="38132" cy="30480"/>
            </a:xfrm>
            <a:custGeom>
              <a:rect b="b" l="l" r="r" t="t"/>
              <a:pathLst>
                <a:path extrusionOk="0" h="884" w="1106">
                  <a:moveTo>
                    <a:pt x="262" y="0"/>
                  </a:moveTo>
                  <a:cubicBezTo>
                    <a:pt x="200" y="0"/>
                    <a:pt x="139" y="23"/>
                    <a:pt x="94" y="71"/>
                  </a:cubicBezTo>
                  <a:cubicBezTo>
                    <a:pt x="4" y="171"/>
                    <a:pt x="1" y="316"/>
                    <a:pt x="94" y="417"/>
                  </a:cubicBezTo>
                  <a:cubicBezTo>
                    <a:pt x="202" y="530"/>
                    <a:pt x="319" y="629"/>
                    <a:pt x="446" y="718"/>
                  </a:cubicBezTo>
                  <a:cubicBezTo>
                    <a:pt x="500" y="758"/>
                    <a:pt x="558" y="795"/>
                    <a:pt x="618" y="826"/>
                  </a:cubicBezTo>
                  <a:cubicBezTo>
                    <a:pt x="677" y="856"/>
                    <a:pt x="736" y="883"/>
                    <a:pt x="803" y="883"/>
                  </a:cubicBezTo>
                  <a:cubicBezTo>
                    <a:pt x="808" y="883"/>
                    <a:pt x="812" y="883"/>
                    <a:pt x="817" y="883"/>
                  </a:cubicBezTo>
                  <a:cubicBezTo>
                    <a:pt x="865" y="880"/>
                    <a:pt x="912" y="877"/>
                    <a:pt x="958" y="861"/>
                  </a:cubicBezTo>
                  <a:cubicBezTo>
                    <a:pt x="1015" y="842"/>
                    <a:pt x="1057" y="806"/>
                    <a:pt x="1079" y="752"/>
                  </a:cubicBezTo>
                  <a:cubicBezTo>
                    <a:pt x="1106" y="693"/>
                    <a:pt x="1098" y="639"/>
                    <a:pt x="1072" y="584"/>
                  </a:cubicBezTo>
                  <a:cubicBezTo>
                    <a:pt x="1038" y="513"/>
                    <a:pt x="986" y="440"/>
                    <a:pt x="920" y="400"/>
                  </a:cubicBezTo>
                  <a:cubicBezTo>
                    <a:pt x="880" y="376"/>
                    <a:pt x="837" y="354"/>
                    <a:pt x="795" y="331"/>
                  </a:cubicBezTo>
                  <a:cubicBezTo>
                    <a:pt x="717" y="287"/>
                    <a:pt x="642" y="236"/>
                    <a:pt x="571" y="183"/>
                  </a:cubicBezTo>
                  <a:cubicBezTo>
                    <a:pt x="526" y="146"/>
                    <a:pt x="483" y="111"/>
                    <a:pt x="441" y="71"/>
                  </a:cubicBezTo>
                  <a:cubicBezTo>
                    <a:pt x="393" y="25"/>
                    <a:pt x="327" y="0"/>
                    <a:pt x="2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44"/>
            <p:cNvSpPr/>
            <p:nvPr/>
          </p:nvSpPr>
          <p:spPr>
            <a:xfrm>
              <a:off x="3154374" y="2253484"/>
              <a:ext cx="46683" cy="22274"/>
            </a:xfrm>
            <a:custGeom>
              <a:rect b="b" l="l" r="r" t="t"/>
              <a:pathLst>
                <a:path extrusionOk="0" h="646" w="1354">
                  <a:moveTo>
                    <a:pt x="276" y="0"/>
                  </a:moveTo>
                  <a:cubicBezTo>
                    <a:pt x="230" y="0"/>
                    <a:pt x="187" y="9"/>
                    <a:pt x="142" y="35"/>
                  </a:cubicBezTo>
                  <a:cubicBezTo>
                    <a:pt x="84" y="69"/>
                    <a:pt x="30" y="134"/>
                    <a:pt x="16" y="199"/>
                  </a:cubicBezTo>
                  <a:cubicBezTo>
                    <a:pt x="0" y="270"/>
                    <a:pt x="3" y="349"/>
                    <a:pt x="43" y="411"/>
                  </a:cubicBezTo>
                  <a:cubicBezTo>
                    <a:pt x="79" y="467"/>
                    <a:pt x="139" y="527"/>
                    <a:pt x="207" y="537"/>
                  </a:cubicBezTo>
                  <a:cubicBezTo>
                    <a:pt x="347" y="559"/>
                    <a:pt x="484" y="582"/>
                    <a:pt x="624" y="603"/>
                  </a:cubicBezTo>
                  <a:cubicBezTo>
                    <a:pt x="712" y="616"/>
                    <a:pt x="801" y="630"/>
                    <a:pt x="889" y="637"/>
                  </a:cubicBezTo>
                  <a:cubicBezTo>
                    <a:pt x="958" y="644"/>
                    <a:pt x="1029" y="644"/>
                    <a:pt x="1098" y="645"/>
                  </a:cubicBezTo>
                  <a:cubicBezTo>
                    <a:pt x="1100" y="646"/>
                    <a:pt x="1103" y="646"/>
                    <a:pt x="1105" y="646"/>
                  </a:cubicBezTo>
                  <a:cubicBezTo>
                    <a:pt x="1224" y="646"/>
                    <a:pt x="1324" y="546"/>
                    <a:pt x="1339" y="432"/>
                  </a:cubicBezTo>
                  <a:cubicBezTo>
                    <a:pt x="1354" y="313"/>
                    <a:pt x="1280" y="198"/>
                    <a:pt x="1161" y="163"/>
                  </a:cubicBezTo>
                  <a:cubicBezTo>
                    <a:pt x="1029" y="126"/>
                    <a:pt x="899" y="92"/>
                    <a:pt x="761" y="72"/>
                  </a:cubicBezTo>
                  <a:cubicBezTo>
                    <a:pt x="626" y="50"/>
                    <a:pt x="490" y="28"/>
                    <a:pt x="354" y="7"/>
                  </a:cubicBezTo>
                  <a:cubicBezTo>
                    <a:pt x="327" y="3"/>
                    <a:pt x="301" y="0"/>
                    <a:pt x="2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44"/>
            <p:cNvSpPr/>
            <p:nvPr/>
          </p:nvSpPr>
          <p:spPr>
            <a:xfrm>
              <a:off x="3284667" y="2387673"/>
              <a:ext cx="36477" cy="43617"/>
            </a:xfrm>
            <a:custGeom>
              <a:rect b="b" l="l" r="r" t="t"/>
              <a:pathLst>
                <a:path extrusionOk="0" h="1265" w="1058">
                  <a:moveTo>
                    <a:pt x="801" y="1"/>
                  </a:moveTo>
                  <a:cubicBezTo>
                    <a:pt x="716" y="1"/>
                    <a:pt x="637" y="45"/>
                    <a:pt x="583" y="123"/>
                  </a:cubicBezTo>
                  <a:lnTo>
                    <a:pt x="324" y="488"/>
                  </a:lnTo>
                  <a:cubicBezTo>
                    <a:pt x="283" y="549"/>
                    <a:pt x="240" y="608"/>
                    <a:pt x="198" y="668"/>
                  </a:cubicBezTo>
                  <a:cubicBezTo>
                    <a:pt x="145" y="743"/>
                    <a:pt x="86" y="814"/>
                    <a:pt x="54" y="901"/>
                  </a:cubicBezTo>
                  <a:cubicBezTo>
                    <a:pt x="16" y="1004"/>
                    <a:pt x="0" y="1127"/>
                    <a:pt x="81" y="1213"/>
                  </a:cubicBezTo>
                  <a:cubicBezTo>
                    <a:pt x="114" y="1248"/>
                    <a:pt x="164" y="1265"/>
                    <a:pt x="212" y="1265"/>
                  </a:cubicBezTo>
                  <a:cubicBezTo>
                    <a:pt x="221" y="1265"/>
                    <a:pt x="230" y="1264"/>
                    <a:pt x="239" y="1263"/>
                  </a:cubicBezTo>
                  <a:cubicBezTo>
                    <a:pt x="258" y="1260"/>
                    <a:pt x="276" y="1257"/>
                    <a:pt x="296" y="1251"/>
                  </a:cubicBezTo>
                  <a:cubicBezTo>
                    <a:pt x="348" y="1236"/>
                    <a:pt x="380" y="1210"/>
                    <a:pt x="421" y="1177"/>
                  </a:cubicBezTo>
                  <a:cubicBezTo>
                    <a:pt x="464" y="1143"/>
                    <a:pt x="495" y="1111"/>
                    <a:pt x="527" y="1065"/>
                  </a:cubicBezTo>
                  <a:cubicBezTo>
                    <a:pt x="548" y="1035"/>
                    <a:pt x="570" y="1005"/>
                    <a:pt x="591" y="976"/>
                  </a:cubicBezTo>
                  <a:cubicBezTo>
                    <a:pt x="636" y="913"/>
                    <a:pt x="680" y="852"/>
                    <a:pt x="724" y="789"/>
                  </a:cubicBezTo>
                  <a:cubicBezTo>
                    <a:pt x="822" y="651"/>
                    <a:pt x="921" y="513"/>
                    <a:pt x="1018" y="375"/>
                  </a:cubicBezTo>
                  <a:cubicBezTo>
                    <a:pt x="1052" y="326"/>
                    <a:pt x="1058" y="239"/>
                    <a:pt x="1042" y="182"/>
                  </a:cubicBezTo>
                  <a:cubicBezTo>
                    <a:pt x="1026" y="124"/>
                    <a:pt x="980" y="61"/>
                    <a:pt x="926" y="33"/>
                  </a:cubicBezTo>
                  <a:cubicBezTo>
                    <a:pt x="884" y="11"/>
                    <a:pt x="842" y="1"/>
                    <a:pt x="8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44"/>
            <p:cNvSpPr/>
            <p:nvPr/>
          </p:nvSpPr>
          <p:spPr>
            <a:xfrm>
              <a:off x="3195472" y="2443045"/>
              <a:ext cx="37512" cy="29205"/>
            </a:xfrm>
            <a:custGeom>
              <a:rect b="b" l="l" r="r" t="t"/>
              <a:pathLst>
                <a:path extrusionOk="0" h="847" w="1088">
                  <a:moveTo>
                    <a:pt x="813" y="1"/>
                  </a:moveTo>
                  <a:cubicBezTo>
                    <a:pt x="811" y="1"/>
                    <a:pt x="809" y="1"/>
                    <a:pt x="807" y="1"/>
                  </a:cubicBezTo>
                  <a:cubicBezTo>
                    <a:pt x="757" y="1"/>
                    <a:pt x="712" y="13"/>
                    <a:pt x="670" y="38"/>
                  </a:cubicBezTo>
                  <a:cubicBezTo>
                    <a:pt x="614" y="61"/>
                    <a:pt x="559" y="89"/>
                    <a:pt x="506" y="117"/>
                  </a:cubicBezTo>
                  <a:cubicBezTo>
                    <a:pt x="433" y="157"/>
                    <a:pt x="369" y="204"/>
                    <a:pt x="304" y="255"/>
                  </a:cubicBezTo>
                  <a:cubicBezTo>
                    <a:pt x="281" y="272"/>
                    <a:pt x="258" y="290"/>
                    <a:pt x="236" y="309"/>
                  </a:cubicBezTo>
                  <a:cubicBezTo>
                    <a:pt x="198" y="340"/>
                    <a:pt x="169" y="378"/>
                    <a:pt x="141" y="417"/>
                  </a:cubicBezTo>
                  <a:cubicBezTo>
                    <a:pt x="106" y="464"/>
                    <a:pt x="73" y="513"/>
                    <a:pt x="42" y="564"/>
                  </a:cubicBezTo>
                  <a:cubicBezTo>
                    <a:pt x="1" y="633"/>
                    <a:pt x="11" y="737"/>
                    <a:pt x="72" y="793"/>
                  </a:cubicBezTo>
                  <a:cubicBezTo>
                    <a:pt x="111" y="829"/>
                    <a:pt x="157" y="847"/>
                    <a:pt x="205" y="847"/>
                  </a:cubicBezTo>
                  <a:cubicBezTo>
                    <a:pt x="237" y="847"/>
                    <a:pt x="270" y="839"/>
                    <a:pt x="302" y="823"/>
                  </a:cubicBezTo>
                  <a:cubicBezTo>
                    <a:pt x="338" y="805"/>
                    <a:pt x="374" y="788"/>
                    <a:pt x="412" y="772"/>
                  </a:cubicBezTo>
                  <a:cubicBezTo>
                    <a:pt x="458" y="755"/>
                    <a:pt x="504" y="735"/>
                    <a:pt x="546" y="710"/>
                  </a:cubicBezTo>
                  <a:cubicBezTo>
                    <a:pt x="588" y="685"/>
                    <a:pt x="631" y="663"/>
                    <a:pt x="674" y="641"/>
                  </a:cubicBezTo>
                  <a:cubicBezTo>
                    <a:pt x="762" y="598"/>
                    <a:pt x="844" y="549"/>
                    <a:pt x="934" y="512"/>
                  </a:cubicBezTo>
                  <a:cubicBezTo>
                    <a:pt x="958" y="499"/>
                    <a:pt x="981" y="485"/>
                    <a:pt x="1000" y="465"/>
                  </a:cubicBezTo>
                  <a:lnTo>
                    <a:pt x="1043" y="411"/>
                  </a:lnTo>
                  <a:cubicBezTo>
                    <a:pt x="1088" y="336"/>
                    <a:pt x="1087" y="244"/>
                    <a:pt x="1053" y="167"/>
                  </a:cubicBezTo>
                  <a:cubicBezTo>
                    <a:pt x="1025" y="100"/>
                    <a:pt x="978" y="53"/>
                    <a:pt x="911" y="24"/>
                  </a:cubicBezTo>
                  <a:cubicBezTo>
                    <a:pt x="880" y="8"/>
                    <a:pt x="847" y="1"/>
                    <a:pt x="8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44"/>
            <p:cNvSpPr/>
            <p:nvPr/>
          </p:nvSpPr>
          <p:spPr>
            <a:xfrm>
              <a:off x="3166510" y="2366090"/>
              <a:ext cx="33960" cy="19171"/>
            </a:xfrm>
            <a:custGeom>
              <a:rect b="b" l="l" r="r" t="t"/>
              <a:pathLst>
                <a:path extrusionOk="0" h="556" w="985">
                  <a:moveTo>
                    <a:pt x="730" y="0"/>
                  </a:moveTo>
                  <a:cubicBezTo>
                    <a:pt x="710" y="0"/>
                    <a:pt x="690" y="3"/>
                    <a:pt x="670" y="9"/>
                  </a:cubicBezTo>
                  <a:cubicBezTo>
                    <a:pt x="583" y="34"/>
                    <a:pt x="495" y="57"/>
                    <a:pt x="409" y="89"/>
                  </a:cubicBezTo>
                  <a:cubicBezTo>
                    <a:pt x="325" y="123"/>
                    <a:pt x="238" y="149"/>
                    <a:pt x="151" y="176"/>
                  </a:cubicBezTo>
                  <a:cubicBezTo>
                    <a:pt x="102" y="191"/>
                    <a:pt x="59" y="222"/>
                    <a:pt x="34" y="265"/>
                  </a:cubicBezTo>
                  <a:cubicBezTo>
                    <a:pt x="10" y="307"/>
                    <a:pt x="0" y="368"/>
                    <a:pt x="16" y="415"/>
                  </a:cubicBezTo>
                  <a:cubicBezTo>
                    <a:pt x="44" y="505"/>
                    <a:pt x="120" y="556"/>
                    <a:pt x="207" y="556"/>
                  </a:cubicBezTo>
                  <a:cubicBezTo>
                    <a:pt x="223" y="556"/>
                    <a:pt x="239" y="554"/>
                    <a:pt x="255" y="551"/>
                  </a:cubicBezTo>
                  <a:cubicBezTo>
                    <a:pt x="345" y="532"/>
                    <a:pt x="433" y="513"/>
                    <a:pt x="523" y="500"/>
                  </a:cubicBezTo>
                  <a:cubicBezTo>
                    <a:pt x="612" y="487"/>
                    <a:pt x="701" y="464"/>
                    <a:pt x="789" y="443"/>
                  </a:cubicBezTo>
                  <a:cubicBezTo>
                    <a:pt x="904" y="416"/>
                    <a:pt x="984" y="279"/>
                    <a:pt x="948" y="166"/>
                  </a:cubicBezTo>
                  <a:cubicBezTo>
                    <a:pt x="916" y="70"/>
                    <a:pt x="829" y="0"/>
                    <a:pt x="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44"/>
            <p:cNvSpPr/>
            <p:nvPr/>
          </p:nvSpPr>
          <p:spPr>
            <a:xfrm>
              <a:off x="3225916" y="2335301"/>
              <a:ext cx="25927" cy="22826"/>
            </a:xfrm>
            <a:custGeom>
              <a:rect b="b" l="l" r="r" t="t"/>
              <a:pathLst>
                <a:path extrusionOk="0" h="662" w="752">
                  <a:moveTo>
                    <a:pt x="197" y="1"/>
                  </a:moveTo>
                  <a:cubicBezTo>
                    <a:pt x="180" y="1"/>
                    <a:pt x="164" y="4"/>
                    <a:pt x="149" y="9"/>
                  </a:cubicBezTo>
                  <a:cubicBezTo>
                    <a:pt x="107" y="22"/>
                    <a:pt x="71" y="45"/>
                    <a:pt x="44" y="80"/>
                  </a:cubicBezTo>
                  <a:cubicBezTo>
                    <a:pt x="18" y="115"/>
                    <a:pt x="1" y="157"/>
                    <a:pt x="2" y="201"/>
                  </a:cubicBezTo>
                  <a:cubicBezTo>
                    <a:pt x="4" y="251"/>
                    <a:pt x="19" y="310"/>
                    <a:pt x="60" y="342"/>
                  </a:cubicBezTo>
                  <a:cubicBezTo>
                    <a:pt x="90" y="366"/>
                    <a:pt x="118" y="389"/>
                    <a:pt x="148" y="417"/>
                  </a:cubicBezTo>
                  <a:lnTo>
                    <a:pt x="230" y="495"/>
                  </a:lnTo>
                  <a:cubicBezTo>
                    <a:pt x="256" y="519"/>
                    <a:pt x="282" y="545"/>
                    <a:pt x="310" y="569"/>
                  </a:cubicBezTo>
                  <a:cubicBezTo>
                    <a:pt x="316" y="575"/>
                    <a:pt x="325" y="580"/>
                    <a:pt x="331" y="587"/>
                  </a:cubicBezTo>
                  <a:cubicBezTo>
                    <a:pt x="350" y="601"/>
                    <a:pt x="366" y="618"/>
                    <a:pt x="386" y="629"/>
                  </a:cubicBezTo>
                  <a:cubicBezTo>
                    <a:pt x="394" y="637"/>
                    <a:pt x="405" y="641"/>
                    <a:pt x="415" y="643"/>
                  </a:cubicBezTo>
                  <a:cubicBezTo>
                    <a:pt x="434" y="653"/>
                    <a:pt x="454" y="658"/>
                    <a:pt x="475" y="658"/>
                  </a:cubicBezTo>
                  <a:cubicBezTo>
                    <a:pt x="489" y="660"/>
                    <a:pt x="499" y="661"/>
                    <a:pt x="510" y="661"/>
                  </a:cubicBezTo>
                  <a:cubicBezTo>
                    <a:pt x="514" y="661"/>
                    <a:pt x="519" y="661"/>
                    <a:pt x="525" y="661"/>
                  </a:cubicBezTo>
                  <a:cubicBezTo>
                    <a:pt x="533" y="659"/>
                    <a:pt x="542" y="659"/>
                    <a:pt x="550" y="658"/>
                  </a:cubicBezTo>
                  <a:cubicBezTo>
                    <a:pt x="585" y="658"/>
                    <a:pt x="617" y="649"/>
                    <a:pt x="647" y="632"/>
                  </a:cubicBezTo>
                  <a:cubicBezTo>
                    <a:pt x="669" y="621"/>
                    <a:pt x="688" y="603"/>
                    <a:pt x="702" y="582"/>
                  </a:cubicBezTo>
                  <a:cubicBezTo>
                    <a:pt x="743" y="531"/>
                    <a:pt x="752" y="476"/>
                    <a:pt x="738" y="413"/>
                  </a:cubicBezTo>
                  <a:cubicBezTo>
                    <a:pt x="736" y="398"/>
                    <a:pt x="733" y="383"/>
                    <a:pt x="730" y="370"/>
                  </a:cubicBezTo>
                  <a:lnTo>
                    <a:pt x="706" y="315"/>
                  </a:lnTo>
                  <a:cubicBezTo>
                    <a:pt x="694" y="299"/>
                    <a:pt x="681" y="284"/>
                    <a:pt x="669" y="268"/>
                  </a:cubicBezTo>
                  <a:cubicBezTo>
                    <a:pt x="654" y="252"/>
                    <a:pt x="632" y="238"/>
                    <a:pt x="615" y="225"/>
                  </a:cubicBezTo>
                  <a:lnTo>
                    <a:pt x="591" y="210"/>
                  </a:lnTo>
                  <a:cubicBezTo>
                    <a:pt x="560" y="189"/>
                    <a:pt x="528" y="169"/>
                    <a:pt x="495" y="149"/>
                  </a:cubicBezTo>
                  <a:cubicBezTo>
                    <a:pt x="464" y="131"/>
                    <a:pt x="431" y="112"/>
                    <a:pt x="400" y="94"/>
                  </a:cubicBezTo>
                  <a:cubicBezTo>
                    <a:pt x="366" y="74"/>
                    <a:pt x="335" y="50"/>
                    <a:pt x="303" y="28"/>
                  </a:cubicBezTo>
                  <a:cubicBezTo>
                    <a:pt x="279" y="14"/>
                    <a:pt x="254" y="6"/>
                    <a:pt x="228" y="4"/>
                  </a:cubicBezTo>
                  <a:cubicBezTo>
                    <a:pt x="217" y="2"/>
                    <a:pt x="207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44"/>
            <p:cNvSpPr/>
            <p:nvPr/>
          </p:nvSpPr>
          <p:spPr>
            <a:xfrm>
              <a:off x="3192541" y="2286308"/>
              <a:ext cx="40718" cy="26653"/>
            </a:xfrm>
            <a:custGeom>
              <a:rect b="b" l="l" r="r" t="t"/>
              <a:pathLst>
                <a:path extrusionOk="0" h="773" w="1181">
                  <a:moveTo>
                    <a:pt x="264" y="1"/>
                  </a:moveTo>
                  <a:cubicBezTo>
                    <a:pt x="220" y="1"/>
                    <a:pt x="172" y="13"/>
                    <a:pt x="141" y="33"/>
                  </a:cubicBezTo>
                  <a:cubicBezTo>
                    <a:pt x="97" y="61"/>
                    <a:pt x="65" y="97"/>
                    <a:pt x="44" y="145"/>
                  </a:cubicBezTo>
                  <a:cubicBezTo>
                    <a:pt x="0" y="250"/>
                    <a:pt x="38" y="382"/>
                    <a:pt x="141" y="438"/>
                  </a:cubicBezTo>
                  <a:cubicBezTo>
                    <a:pt x="245" y="495"/>
                    <a:pt x="349" y="552"/>
                    <a:pt x="453" y="609"/>
                  </a:cubicBezTo>
                  <a:cubicBezTo>
                    <a:pt x="521" y="645"/>
                    <a:pt x="592" y="684"/>
                    <a:pt x="667" y="709"/>
                  </a:cubicBezTo>
                  <a:cubicBezTo>
                    <a:pt x="722" y="729"/>
                    <a:pt x="778" y="745"/>
                    <a:pt x="835" y="763"/>
                  </a:cubicBezTo>
                  <a:cubicBezTo>
                    <a:pt x="855" y="769"/>
                    <a:pt x="877" y="772"/>
                    <a:pt x="900" y="772"/>
                  </a:cubicBezTo>
                  <a:cubicBezTo>
                    <a:pt x="947" y="772"/>
                    <a:pt x="996" y="761"/>
                    <a:pt x="1029" y="739"/>
                  </a:cubicBezTo>
                  <a:cubicBezTo>
                    <a:pt x="1076" y="709"/>
                    <a:pt x="1110" y="669"/>
                    <a:pt x="1132" y="619"/>
                  </a:cubicBezTo>
                  <a:cubicBezTo>
                    <a:pt x="1180" y="506"/>
                    <a:pt x="1138" y="369"/>
                    <a:pt x="1029" y="305"/>
                  </a:cubicBezTo>
                  <a:cubicBezTo>
                    <a:pt x="979" y="276"/>
                    <a:pt x="928" y="244"/>
                    <a:pt x="875" y="216"/>
                  </a:cubicBezTo>
                  <a:cubicBezTo>
                    <a:pt x="807" y="182"/>
                    <a:pt x="729" y="154"/>
                    <a:pt x="656" y="128"/>
                  </a:cubicBezTo>
                  <a:cubicBezTo>
                    <a:pt x="544" y="89"/>
                    <a:pt x="432" y="50"/>
                    <a:pt x="321" y="9"/>
                  </a:cubicBezTo>
                  <a:cubicBezTo>
                    <a:pt x="304" y="3"/>
                    <a:pt x="284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44"/>
            <p:cNvSpPr/>
            <p:nvPr/>
          </p:nvSpPr>
          <p:spPr>
            <a:xfrm>
              <a:off x="3275461" y="2333163"/>
              <a:ext cx="31202" cy="29549"/>
            </a:xfrm>
            <a:custGeom>
              <a:rect b="b" l="l" r="r" t="t"/>
              <a:pathLst>
                <a:path extrusionOk="0" h="857" w="905">
                  <a:moveTo>
                    <a:pt x="774" y="495"/>
                  </a:moveTo>
                  <a:cubicBezTo>
                    <a:pt x="773" y="496"/>
                    <a:pt x="773" y="496"/>
                    <a:pt x="772" y="496"/>
                  </a:cubicBezTo>
                  <a:lnTo>
                    <a:pt x="772" y="496"/>
                  </a:lnTo>
                  <a:cubicBezTo>
                    <a:pt x="773" y="496"/>
                    <a:pt x="773" y="496"/>
                    <a:pt x="774" y="495"/>
                  </a:cubicBezTo>
                  <a:close/>
                  <a:moveTo>
                    <a:pt x="627" y="1"/>
                  </a:moveTo>
                  <a:cubicBezTo>
                    <a:pt x="579" y="1"/>
                    <a:pt x="533" y="13"/>
                    <a:pt x="490" y="37"/>
                  </a:cubicBezTo>
                  <a:cubicBezTo>
                    <a:pt x="414" y="95"/>
                    <a:pt x="340" y="153"/>
                    <a:pt x="269" y="215"/>
                  </a:cubicBezTo>
                  <a:cubicBezTo>
                    <a:pt x="241" y="240"/>
                    <a:pt x="211" y="263"/>
                    <a:pt x="186" y="291"/>
                  </a:cubicBezTo>
                  <a:cubicBezTo>
                    <a:pt x="149" y="330"/>
                    <a:pt x="116" y="380"/>
                    <a:pt x="84" y="422"/>
                  </a:cubicBezTo>
                  <a:cubicBezTo>
                    <a:pt x="74" y="434"/>
                    <a:pt x="63" y="449"/>
                    <a:pt x="54" y="461"/>
                  </a:cubicBezTo>
                  <a:cubicBezTo>
                    <a:pt x="20" y="508"/>
                    <a:pt x="9" y="559"/>
                    <a:pt x="6" y="616"/>
                  </a:cubicBezTo>
                  <a:cubicBezTo>
                    <a:pt x="1" y="698"/>
                    <a:pt x="25" y="784"/>
                    <a:pt x="100" y="828"/>
                  </a:cubicBezTo>
                  <a:cubicBezTo>
                    <a:pt x="132" y="845"/>
                    <a:pt x="179" y="857"/>
                    <a:pt x="215" y="857"/>
                  </a:cubicBezTo>
                  <a:cubicBezTo>
                    <a:pt x="241" y="857"/>
                    <a:pt x="283" y="850"/>
                    <a:pt x="311" y="844"/>
                  </a:cubicBezTo>
                  <a:cubicBezTo>
                    <a:pt x="379" y="831"/>
                    <a:pt x="433" y="776"/>
                    <a:pt x="487" y="732"/>
                  </a:cubicBezTo>
                  <a:cubicBezTo>
                    <a:pt x="513" y="713"/>
                    <a:pt x="539" y="694"/>
                    <a:pt x="564" y="674"/>
                  </a:cubicBezTo>
                  <a:cubicBezTo>
                    <a:pt x="587" y="654"/>
                    <a:pt x="609" y="632"/>
                    <a:pt x="632" y="612"/>
                  </a:cubicBezTo>
                  <a:cubicBezTo>
                    <a:pt x="674" y="576"/>
                    <a:pt x="716" y="541"/>
                    <a:pt x="760" y="507"/>
                  </a:cubicBezTo>
                  <a:cubicBezTo>
                    <a:pt x="762" y="506"/>
                    <a:pt x="763" y="506"/>
                    <a:pt x="763" y="505"/>
                  </a:cubicBezTo>
                  <a:cubicBezTo>
                    <a:pt x="764" y="505"/>
                    <a:pt x="764" y="503"/>
                    <a:pt x="765" y="502"/>
                  </a:cubicBezTo>
                  <a:cubicBezTo>
                    <a:pt x="767" y="501"/>
                    <a:pt x="768" y="500"/>
                    <a:pt x="769" y="499"/>
                  </a:cubicBezTo>
                  <a:lnTo>
                    <a:pt x="769" y="499"/>
                  </a:lnTo>
                  <a:cubicBezTo>
                    <a:pt x="769" y="499"/>
                    <a:pt x="768" y="500"/>
                    <a:pt x="768" y="500"/>
                  </a:cubicBezTo>
                  <a:cubicBezTo>
                    <a:pt x="797" y="482"/>
                    <a:pt x="822" y="461"/>
                    <a:pt x="838" y="434"/>
                  </a:cubicBezTo>
                  <a:cubicBezTo>
                    <a:pt x="862" y="408"/>
                    <a:pt x="879" y="377"/>
                    <a:pt x="887" y="341"/>
                  </a:cubicBezTo>
                  <a:cubicBezTo>
                    <a:pt x="905" y="277"/>
                    <a:pt x="898" y="190"/>
                    <a:pt x="860" y="133"/>
                  </a:cubicBezTo>
                  <a:cubicBezTo>
                    <a:pt x="822" y="76"/>
                    <a:pt x="767" y="26"/>
                    <a:pt x="699" y="10"/>
                  </a:cubicBezTo>
                  <a:cubicBezTo>
                    <a:pt x="675" y="7"/>
                    <a:pt x="650" y="3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44"/>
            <p:cNvSpPr/>
            <p:nvPr/>
          </p:nvSpPr>
          <p:spPr>
            <a:xfrm>
              <a:off x="3195162" y="2396845"/>
              <a:ext cx="31340" cy="31825"/>
            </a:xfrm>
            <a:custGeom>
              <a:rect b="b" l="l" r="r" t="t"/>
              <a:pathLst>
                <a:path extrusionOk="0" h="923" w="909">
                  <a:moveTo>
                    <a:pt x="618" y="1"/>
                  </a:moveTo>
                  <a:cubicBezTo>
                    <a:pt x="594" y="1"/>
                    <a:pt x="569" y="4"/>
                    <a:pt x="546" y="12"/>
                  </a:cubicBezTo>
                  <a:cubicBezTo>
                    <a:pt x="524" y="20"/>
                    <a:pt x="500" y="30"/>
                    <a:pt x="478" y="40"/>
                  </a:cubicBezTo>
                  <a:cubicBezTo>
                    <a:pt x="445" y="61"/>
                    <a:pt x="417" y="88"/>
                    <a:pt x="394" y="119"/>
                  </a:cubicBezTo>
                  <a:cubicBezTo>
                    <a:pt x="333" y="195"/>
                    <a:pt x="271" y="269"/>
                    <a:pt x="203" y="337"/>
                  </a:cubicBezTo>
                  <a:cubicBezTo>
                    <a:pt x="170" y="371"/>
                    <a:pt x="136" y="404"/>
                    <a:pt x="104" y="440"/>
                  </a:cubicBezTo>
                  <a:cubicBezTo>
                    <a:pt x="67" y="481"/>
                    <a:pt x="38" y="524"/>
                    <a:pt x="22" y="579"/>
                  </a:cubicBezTo>
                  <a:cubicBezTo>
                    <a:pt x="20" y="588"/>
                    <a:pt x="18" y="598"/>
                    <a:pt x="15" y="607"/>
                  </a:cubicBezTo>
                  <a:cubicBezTo>
                    <a:pt x="0" y="666"/>
                    <a:pt x="5" y="710"/>
                    <a:pt x="14" y="767"/>
                  </a:cubicBezTo>
                  <a:cubicBezTo>
                    <a:pt x="22" y="801"/>
                    <a:pt x="41" y="830"/>
                    <a:pt x="66" y="856"/>
                  </a:cubicBezTo>
                  <a:cubicBezTo>
                    <a:pt x="92" y="880"/>
                    <a:pt x="121" y="899"/>
                    <a:pt x="155" y="908"/>
                  </a:cubicBezTo>
                  <a:cubicBezTo>
                    <a:pt x="162" y="911"/>
                    <a:pt x="170" y="913"/>
                    <a:pt x="177" y="914"/>
                  </a:cubicBezTo>
                  <a:cubicBezTo>
                    <a:pt x="198" y="918"/>
                    <a:pt x="220" y="922"/>
                    <a:pt x="243" y="922"/>
                  </a:cubicBezTo>
                  <a:cubicBezTo>
                    <a:pt x="250" y="922"/>
                    <a:pt x="257" y="922"/>
                    <a:pt x="265" y="921"/>
                  </a:cubicBezTo>
                  <a:cubicBezTo>
                    <a:pt x="296" y="917"/>
                    <a:pt x="329" y="915"/>
                    <a:pt x="360" y="908"/>
                  </a:cubicBezTo>
                  <a:lnTo>
                    <a:pt x="426" y="880"/>
                  </a:lnTo>
                  <a:cubicBezTo>
                    <a:pt x="430" y="879"/>
                    <a:pt x="432" y="877"/>
                    <a:pt x="437" y="875"/>
                  </a:cubicBezTo>
                  <a:lnTo>
                    <a:pt x="452" y="864"/>
                  </a:lnTo>
                  <a:cubicBezTo>
                    <a:pt x="490" y="836"/>
                    <a:pt x="529" y="808"/>
                    <a:pt x="563" y="774"/>
                  </a:cubicBezTo>
                  <a:cubicBezTo>
                    <a:pt x="582" y="756"/>
                    <a:pt x="600" y="737"/>
                    <a:pt x="619" y="718"/>
                  </a:cubicBezTo>
                  <a:cubicBezTo>
                    <a:pt x="707" y="626"/>
                    <a:pt x="786" y="527"/>
                    <a:pt x="864" y="425"/>
                  </a:cubicBezTo>
                  <a:cubicBezTo>
                    <a:pt x="884" y="393"/>
                    <a:pt x="895" y="357"/>
                    <a:pt x="897" y="320"/>
                  </a:cubicBezTo>
                  <a:cubicBezTo>
                    <a:pt x="908" y="284"/>
                    <a:pt x="905" y="247"/>
                    <a:pt x="894" y="210"/>
                  </a:cubicBezTo>
                  <a:cubicBezTo>
                    <a:pt x="875" y="144"/>
                    <a:pt x="825" y="72"/>
                    <a:pt x="764" y="40"/>
                  </a:cubicBezTo>
                  <a:cubicBezTo>
                    <a:pt x="719" y="16"/>
                    <a:pt x="668" y="1"/>
                    <a:pt x="6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44"/>
            <p:cNvSpPr/>
            <p:nvPr/>
          </p:nvSpPr>
          <p:spPr>
            <a:xfrm>
              <a:off x="3124344" y="2402499"/>
              <a:ext cx="38339" cy="22791"/>
            </a:xfrm>
            <a:custGeom>
              <a:rect b="b" l="l" r="r" t="t"/>
              <a:pathLst>
                <a:path extrusionOk="0" h="661" w="1112">
                  <a:moveTo>
                    <a:pt x="262" y="1"/>
                  </a:moveTo>
                  <a:cubicBezTo>
                    <a:pt x="219" y="1"/>
                    <a:pt x="176" y="12"/>
                    <a:pt x="140" y="32"/>
                  </a:cubicBezTo>
                  <a:cubicBezTo>
                    <a:pt x="90" y="61"/>
                    <a:pt x="43" y="119"/>
                    <a:pt x="31" y="174"/>
                  </a:cubicBezTo>
                  <a:cubicBezTo>
                    <a:pt x="0" y="304"/>
                    <a:pt x="69" y="426"/>
                    <a:pt x="195" y="465"/>
                  </a:cubicBezTo>
                  <a:cubicBezTo>
                    <a:pt x="388" y="527"/>
                    <a:pt x="583" y="589"/>
                    <a:pt x="775" y="651"/>
                  </a:cubicBezTo>
                  <a:cubicBezTo>
                    <a:pt x="796" y="657"/>
                    <a:pt x="817" y="660"/>
                    <a:pt x="838" y="660"/>
                  </a:cubicBezTo>
                  <a:cubicBezTo>
                    <a:pt x="945" y="660"/>
                    <a:pt x="1056" y="584"/>
                    <a:pt x="1079" y="477"/>
                  </a:cubicBezTo>
                  <a:cubicBezTo>
                    <a:pt x="1112" y="348"/>
                    <a:pt x="1043" y="212"/>
                    <a:pt x="909" y="174"/>
                  </a:cubicBezTo>
                  <a:cubicBezTo>
                    <a:pt x="714" y="120"/>
                    <a:pt x="518" y="64"/>
                    <a:pt x="323" y="9"/>
                  </a:cubicBezTo>
                  <a:cubicBezTo>
                    <a:pt x="304" y="3"/>
                    <a:pt x="283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44"/>
            <p:cNvSpPr/>
            <p:nvPr/>
          </p:nvSpPr>
          <p:spPr>
            <a:xfrm>
              <a:off x="2833452" y="2259139"/>
              <a:ext cx="32926" cy="18412"/>
            </a:xfrm>
            <a:custGeom>
              <a:rect b="b" l="l" r="r" t="t"/>
              <a:pathLst>
                <a:path extrusionOk="0" h="534" w="955">
                  <a:moveTo>
                    <a:pt x="644" y="0"/>
                  </a:moveTo>
                  <a:cubicBezTo>
                    <a:pt x="635" y="0"/>
                    <a:pt x="626" y="1"/>
                    <a:pt x="617" y="1"/>
                  </a:cubicBezTo>
                  <a:cubicBezTo>
                    <a:pt x="554" y="3"/>
                    <a:pt x="489" y="18"/>
                    <a:pt x="429" y="34"/>
                  </a:cubicBezTo>
                  <a:cubicBezTo>
                    <a:pt x="339" y="57"/>
                    <a:pt x="251" y="82"/>
                    <a:pt x="164" y="117"/>
                  </a:cubicBezTo>
                  <a:cubicBezTo>
                    <a:pt x="111" y="139"/>
                    <a:pt x="68" y="163"/>
                    <a:pt x="38" y="215"/>
                  </a:cubicBezTo>
                  <a:cubicBezTo>
                    <a:pt x="12" y="260"/>
                    <a:pt x="1" y="326"/>
                    <a:pt x="17" y="377"/>
                  </a:cubicBezTo>
                  <a:cubicBezTo>
                    <a:pt x="34" y="428"/>
                    <a:pt x="65" y="477"/>
                    <a:pt x="114" y="503"/>
                  </a:cubicBezTo>
                  <a:cubicBezTo>
                    <a:pt x="147" y="521"/>
                    <a:pt x="187" y="533"/>
                    <a:pt x="225" y="533"/>
                  </a:cubicBezTo>
                  <a:cubicBezTo>
                    <a:pt x="243" y="533"/>
                    <a:pt x="261" y="531"/>
                    <a:pt x="278" y="524"/>
                  </a:cubicBezTo>
                  <a:cubicBezTo>
                    <a:pt x="351" y="498"/>
                    <a:pt x="427" y="475"/>
                    <a:pt x="504" y="462"/>
                  </a:cubicBezTo>
                  <a:cubicBezTo>
                    <a:pt x="520" y="461"/>
                    <a:pt x="538" y="458"/>
                    <a:pt x="555" y="456"/>
                  </a:cubicBezTo>
                  <a:cubicBezTo>
                    <a:pt x="588" y="454"/>
                    <a:pt x="622" y="450"/>
                    <a:pt x="656" y="445"/>
                  </a:cubicBezTo>
                  <a:cubicBezTo>
                    <a:pt x="705" y="439"/>
                    <a:pt x="752" y="429"/>
                    <a:pt x="799" y="419"/>
                  </a:cubicBezTo>
                  <a:cubicBezTo>
                    <a:pt x="842" y="410"/>
                    <a:pt x="882" y="378"/>
                    <a:pt x="908" y="345"/>
                  </a:cubicBezTo>
                  <a:cubicBezTo>
                    <a:pt x="935" y="310"/>
                    <a:pt x="955" y="264"/>
                    <a:pt x="951" y="218"/>
                  </a:cubicBezTo>
                  <a:cubicBezTo>
                    <a:pt x="951" y="185"/>
                    <a:pt x="941" y="148"/>
                    <a:pt x="924" y="116"/>
                  </a:cubicBezTo>
                  <a:cubicBezTo>
                    <a:pt x="903" y="74"/>
                    <a:pt x="846" y="28"/>
                    <a:pt x="799" y="19"/>
                  </a:cubicBezTo>
                  <a:cubicBezTo>
                    <a:pt x="748" y="10"/>
                    <a:pt x="696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44"/>
            <p:cNvSpPr/>
            <p:nvPr/>
          </p:nvSpPr>
          <p:spPr>
            <a:xfrm>
              <a:off x="2855449" y="2274413"/>
              <a:ext cx="2103" cy="345"/>
            </a:xfrm>
            <a:custGeom>
              <a:rect b="b" l="l" r="r" t="t"/>
              <a:pathLst>
                <a:path extrusionOk="0" h="10" w="61">
                  <a:moveTo>
                    <a:pt x="60" y="1"/>
                  </a:moveTo>
                  <a:lnTo>
                    <a:pt x="60" y="1"/>
                  </a:lnTo>
                  <a:cubicBezTo>
                    <a:pt x="46" y="2"/>
                    <a:pt x="32" y="3"/>
                    <a:pt x="19" y="6"/>
                  </a:cubicBezTo>
                  <a:cubicBezTo>
                    <a:pt x="11" y="7"/>
                    <a:pt x="5" y="8"/>
                    <a:pt x="0" y="9"/>
                  </a:cubicBezTo>
                  <a:cubicBezTo>
                    <a:pt x="20" y="6"/>
                    <a:pt x="40" y="3"/>
                    <a:pt x="60" y="1"/>
                  </a:cubicBez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44"/>
            <p:cNvSpPr/>
            <p:nvPr/>
          </p:nvSpPr>
          <p:spPr>
            <a:xfrm>
              <a:off x="2849174" y="2216903"/>
              <a:ext cx="29202" cy="24860"/>
            </a:xfrm>
            <a:custGeom>
              <a:rect b="b" l="l" r="r" t="t"/>
              <a:pathLst>
                <a:path extrusionOk="0" h="721" w="847">
                  <a:moveTo>
                    <a:pt x="226" y="1"/>
                  </a:moveTo>
                  <a:cubicBezTo>
                    <a:pt x="210" y="1"/>
                    <a:pt x="193" y="3"/>
                    <a:pt x="176" y="8"/>
                  </a:cubicBezTo>
                  <a:cubicBezTo>
                    <a:pt x="128" y="20"/>
                    <a:pt x="77" y="57"/>
                    <a:pt x="53" y="102"/>
                  </a:cubicBezTo>
                  <a:cubicBezTo>
                    <a:pt x="1" y="198"/>
                    <a:pt x="29" y="323"/>
                    <a:pt x="126" y="381"/>
                  </a:cubicBezTo>
                  <a:cubicBezTo>
                    <a:pt x="175" y="410"/>
                    <a:pt x="220" y="442"/>
                    <a:pt x="265" y="474"/>
                  </a:cubicBezTo>
                  <a:cubicBezTo>
                    <a:pt x="310" y="514"/>
                    <a:pt x="350" y="557"/>
                    <a:pt x="393" y="598"/>
                  </a:cubicBezTo>
                  <a:cubicBezTo>
                    <a:pt x="435" y="639"/>
                    <a:pt x="479" y="675"/>
                    <a:pt x="532" y="698"/>
                  </a:cubicBezTo>
                  <a:cubicBezTo>
                    <a:pt x="564" y="713"/>
                    <a:pt x="602" y="721"/>
                    <a:pt x="640" y="721"/>
                  </a:cubicBezTo>
                  <a:cubicBezTo>
                    <a:pt x="679" y="721"/>
                    <a:pt x="718" y="712"/>
                    <a:pt x="751" y="692"/>
                  </a:cubicBezTo>
                  <a:cubicBezTo>
                    <a:pt x="816" y="651"/>
                    <a:pt x="846" y="577"/>
                    <a:pt x="841" y="500"/>
                  </a:cubicBezTo>
                  <a:cubicBezTo>
                    <a:pt x="838" y="452"/>
                    <a:pt x="824" y="406"/>
                    <a:pt x="796" y="363"/>
                  </a:cubicBezTo>
                  <a:cubicBezTo>
                    <a:pt x="777" y="334"/>
                    <a:pt x="758" y="306"/>
                    <a:pt x="732" y="282"/>
                  </a:cubicBezTo>
                  <a:cubicBezTo>
                    <a:pt x="669" y="228"/>
                    <a:pt x="600" y="180"/>
                    <a:pt x="530" y="138"/>
                  </a:cubicBezTo>
                  <a:cubicBezTo>
                    <a:pt x="464" y="100"/>
                    <a:pt x="402" y="61"/>
                    <a:pt x="333" y="29"/>
                  </a:cubicBezTo>
                  <a:cubicBezTo>
                    <a:pt x="298" y="12"/>
                    <a:pt x="263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44"/>
            <p:cNvSpPr/>
            <p:nvPr/>
          </p:nvSpPr>
          <p:spPr>
            <a:xfrm>
              <a:off x="2864344" y="2162359"/>
              <a:ext cx="35270" cy="21516"/>
            </a:xfrm>
            <a:custGeom>
              <a:rect b="b" l="l" r="r" t="t"/>
              <a:pathLst>
                <a:path extrusionOk="0" h="624" w="1023">
                  <a:moveTo>
                    <a:pt x="235" y="1"/>
                  </a:moveTo>
                  <a:cubicBezTo>
                    <a:pt x="195" y="1"/>
                    <a:pt x="150" y="13"/>
                    <a:pt x="123" y="30"/>
                  </a:cubicBezTo>
                  <a:cubicBezTo>
                    <a:pt x="85" y="55"/>
                    <a:pt x="55" y="87"/>
                    <a:pt x="39" y="130"/>
                  </a:cubicBezTo>
                  <a:cubicBezTo>
                    <a:pt x="0" y="222"/>
                    <a:pt x="33" y="341"/>
                    <a:pt x="123" y="390"/>
                  </a:cubicBezTo>
                  <a:cubicBezTo>
                    <a:pt x="210" y="437"/>
                    <a:pt x="298" y="479"/>
                    <a:pt x="387" y="519"/>
                  </a:cubicBezTo>
                  <a:cubicBezTo>
                    <a:pt x="445" y="546"/>
                    <a:pt x="503" y="574"/>
                    <a:pt x="566" y="588"/>
                  </a:cubicBezTo>
                  <a:cubicBezTo>
                    <a:pt x="616" y="600"/>
                    <a:pt x="667" y="609"/>
                    <a:pt x="717" y="617"/>
                  </a:cubicBezTo>
                  <a:cubicBezTo>
                    <a:pt x="740" y="621"/>
                    <a:pt x="762" y="623"/>
                    <a:pt x="784" y="623"/>
                  </a:cubicBezTo>
                  <a:cubicBezTo>
                    <a:pt x="824" y="623"/>
                    <a:pt x="862" y="615"/>
                    <a:pt x="901" y="593"/>
                  </a:cubicBezTo>
                  <a:cubicBezTo>
                    <a:pt x="950" y="565"/>
                    <a:pt x="997" y="508"/>
                    <a:pt x="1010" y="452"/>
                  </a:cubicBezTo>
                  <a:cubicBezTo>
                    <a:pt x="1023" y="390"/>
                    <a:pt x="1021" y="322"/>
                    <a:pt x="986" y="269"/>
                  </a:cubicBezTo>
                  <a:cubicBezTo>
                    <a:pt x="953" y="218"/>
                    <a:pt x="903" y="173"/>
                    <a:pt x="844" y="160"/>
                  </a:cubicBezTo>
                  <a:cubicBezTo>
                    <a:pt x="797" y="150"/>
                    <a:pt x="751" y="139"/>
                    <a:pt x="704" y="127"/>
                  </a:cubicBezTo>
                  <a:cubicBezTo>
                    <a:pt x="656" y="113"/>
                    <a:pt x="607" y="104"/>
                    <a:pt x="560" y="95"/>
                  </a:cubicBezTo>
                  <a:cubicBezTo>
                    <a:pt x="464" y="77"/>
                    <a:pt x="373" y="46"/>
                    <a:pt x="284" y="9"/>
                  </a:cubicBezTo>
                  <a:cubicBezTo>
                    <a:pt x="270" y="3"/>
                    <a:pt x="253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44"/>
            <p:cNvSpPr/>
            <p:nvPr/>
          </p:nvSpPr>
          <p:spPr>
            <a:xfrm>
              <a:off x="2914510" y="2189493"/>
              <a:ext cx="36822" cy="17999"/>
            </a:xfrm>
            <a:custGeom>
              <a:rect b="b" l="l" r="r" t="t"/>
              <a:pathLst>
                <a:path extrusionOk="0" h="522" w="1068">
                  <a:moveTo>
                    <a:pt x="754" y="1"/>
                  </a:moveTo>
                  <a:cubicBezTo>
                    <a:pt x="694" y="1"/>
                    <a:pt x="634" y="11"/>
                    <a:pt x="574" y="20"/>
                  </a:cubicBezTo>
                  <a:lnTo>
                    <a:pt x="368" y="51"/>
                  </a:lnTo>
                  <a:cubicBezTo>
                    <a:pt x="321" y="56"/>
                    <a:pt x="274" y="60"/>
                    <a:pt x="227" y="64"/>
                  </a:cubicBezTo>
                  <a:cubicBezTo>
                    <a:pt x="167" y="70"/>
                    <a:pt x="113" y="85"/>
                    <a:pt x="68" y="129"/>
                  </a:cubicBezTo>
                  <a:cubicBezTo>
                    <a:pt x="29" y="169"/>
                    <a:pt x="0" y="232"/>
                    <a:pt x="3" y="288"/>
                  </a:cubicBezTo>
                  <a:cubicBezTo>
                    <a:pt x="8" y="406"/>
                    <a:pt x="100" y="512"/>
                    <a:pt x="224" y="512"/>
                  </a:cubicBezTo>
                  <a:cubicBezTo>
                    <a:pt x="225" y="512"/>
                    <a:pt x="226" y="512"/>
                    <a:pt x="227" y="512"/>
                  </a:cubicBezTo>
                  <a:cubicBezTo>
                    <a:pt x="267" y="511"/>
                    <a:pt x="307" y="511"/>
                    <a:pt x="348" y="511"/>
                  </a:cubicBezTo>
                  <a:cubicBezTo>
                    <a:pt x="419" y="511"/>
                    <a:pt x="491" y="512"/>
                    <a:pt x="563" y="516"/>
                  </a:cubicBezTo>
                  <a:cubicBezTo>
                    <a:pt x="603" y="518"/>
                    <a:pt x="643" y="521"/>
                    <a:pt x="683" y="521"/>
                  </a:cubicBezTo>
                  <a:cubicBezTo>
                    <a:pt x="698" y="521"/>
                    <a:pt x="712" y="521"/>
                    <a:pt x="727" y="520"/>
                  </a:cubicBezTo>
                  <a:cubicBezTo>
                    <a:pt x="740" y="519"/>
                    <a:pt x="753" y="518"/>
                    <a:pt x="766" y="518"/>
                  </a:cubicBezTo>
                  <a:cubicBezTo>
                    <a:pt x="821" y="512"/>
                    <a:pt x="858" y="502"/>
                    <a:pt x="907" y="478"/>
                  </a:cubicBezTo>
                  <a:cubicBezTo>
                    <a:pt x="959" y="452"/>
                    <a:pt x="1004" y="418"/>
                    <a:pt x="1035" y="367"/>
                  </a:cubicBezTo>
                  <a:cubicBezTo>
                    <a:pt x="1061" y="325"/>
                    <a:pt x="1068" y="273"/>
                    <a:pt x="1061" y="226"/>
                  </a:cubicBezTo>
                  <a:cubicBezTo>
                    <a:pt x="1056" y="173"/>
                    <a:pt x="1035" y="138"/>
                    <a:pt x="1003" y="98"/>
                  </a:cubicBezTo>
                  <a:cubicBezTo>
                    <a:pt x="970" y="58"/>
                    <a:pt x="918" y="41"/>
                    <a:pt x="871" y="23"/>
                  </a:cubicBezTo>
                  <a:cubicBezTo>
                    <a:pt x="833" y="7"/>
                    <a:pt x="79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44"/>
            <p:cNvSpPr/>
            <p:nvPr/>
          </p:nvSpPr>
          <p:spPr>
            <a:xfrm>
              <a:off x="2942575" y="2284584"/>
              <a:ext cx="35719" cy="19654"/>
            </a:xfrm>
            <a:custGeom>
              <a:rect b="b" l="l" r="r" t="t"/>
              <a:pathLst>
                <a:path extrusionOk="0" h="570" w="1036">
                  <a:moveTo>
                    <a:pt x="591" y="88"/>
                  </a:moveTo>
                  <a:cubicBezTo>
                    <a:pt x="599" y="89"/>
                    <a:pt x="606" y="90"/>
                    <a:pt x="614" y="91"/>
                  </a:cubicBezTo>
                  <a:lnTo>
                    <a:pt x="614" y="91"/>
                  </a:lnTo>
                  <a:cubicBezTo>
                    <a:pt x="606" y="90"/>
                    <a:pt x="599" y="89"/>
                    <a:pt x="591" y="88"/>
                  </a:cubicBezTo>
                  <a:close/>
                  <a:moveTo>
                    <a:pt x="242" y="0"/>
                  </a:moveTo>
                  <a:cubicBezTo>
                    <a:pt x="225" y="0"/>
                    <a:pt x="208" y="2"/>
                    <a:pt x="190" y="7"/>
                  </a:cubicBezTo>
                  <a:cubicBezTo>
                    <a:pt x="139" y="22"/>
                    <a:pt x="84" y="61"/>
                    <a:pt x="60" y="108"/>
                  </a:cubicBezTo>
                  <a:cubicBezTo>
                    <a:pt x="1" y="217"/>
                    <a:pt x="37" y="337"/>
                    <a:pt x="138" y="405"/>
                  </a:cubicBezTo>
                  <a:cubicBezTo>
                    <a:pt x="238" y="472"/>
                    <a:pt x="355" y="524"/>
                    <a:pt x="473" y="552"/>
                  </a:cubicBezTo>
                  <a:cubicBezTo>
                    <a:pt x="527" y="564"/>
                    <a:pt x="583" y="570"/>
                    <a:pt x="638" y="570"/>
                  </a:cubicBezTo>
                  <a:cubicBezTo>
                    <a:pt x="654" y="570"/>
                    <a:pt x="669" y="569"/>
                    <a:pt x="685" y="568"/>
                  </a:cubicBezTo>
                  <a:cubicBezTo>
                    <a:pt x="697" y="567"/>
                    <a:pt x="711" y="567"/>
                    <a:pt x="723" y="566"/>
                  </a:cubicBezTo>
                  <a:cubicBezTo>
                    <a:pt x="747" y="563"/>
                    <a:pt x="773" y="562"/>
                    <a:pt x="795" y="556"/>
                  </a:cubicBezTo>
                  <a:cubicBezTo>
                    <a:pt x="816" y="550"/>
                    <a:pt x="839" y="537"/>
                    <a:pt x="859" y="528"/>
                  </a:cubicBezTo>
                  <a:cubicBezTo>
                    <a:pt x="883" y="517"/>
                    <a:pt x="906" y="506"/>
                    <a:pt x="927" y="494"/>
                  </a:cubicBezTo>
                  <a:cubicBezTo>
                    <a:pt x="999" y="455"/>
                    <a:pt x="1036" y="370"/>
                    <a:pt x="1024" y="292"/>
                  </a:cubicBezTo>
                  <a:cubicBezTo>
                    <a:pt x="1020" y="255"/>
                    <a:pt x="1008" y="225"/>
                    <a:pt x="986" y="195"/>
                  </a:cubicBezTo>
                  <a:cubicBezTo>
                    <a:pt x="961" y="164"/>
                    <a:pt x="921" y="129"/>
                    <a:pt x="880" y="122"/>
                  </a:cubicBezTo>
                  <a:cubicBezTo>
                    <a:pt x="823" y="114"/>
                    <a:pt x="770" y="95"/>
                    <a:pt x="713" y="95"/>
                  </a:cubicBezTo>
                  <a:cubicBezTo>
                    <a:pt x="679" y="95"/>
                    <a:pt x="646" y="94"/>
                    <a:pt x="614" y="91"/>
                  </a:cubicBezTo>
                  <a:lnTo>
                    <a:pt x="614" y="91"/>
                  </a:lnTo>
                  <a:cubicBezTo>
                    <a:pt x="627" y="93"/>
                    <a:pt x="641" y="95"/>
                    <a:pt x="655" y="98"/>
                  </a:cubicBezTo>
                  <a:cubicBezTo>
                    <a:pt x="622" y="92"/>
                    <a:pt x="589" y="89"/>
                    <a:pt x="557" y="85"/>
                  </a:cubicBezTo>
                  <a:cubicBezTo>
                    <a:pt x="490" y="75"/>
                    <a:pt x="427" y="58"/>
                    <a:pt x="364" y="33"/>
                  </a:cubicBezTo>
                  <a:lnTo>
                    <a:pt x="357" y="30"/>
                  </a:lnTo>
                  <a:cubicBezTo>
                    <a:pt x="319" y="12"/>
                    <a:pt x="281" y="0"/>
                    <a:pt x="24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44"/>
            <p:cNvSpPr/>
            <p:nvPr/>
          </p:nvSpPr>
          <p:spPr>
            <a:xfrm>
              <a:off x="2981259" y="2237142"/>
              <a:ext cx="39546" cy="19205"/>
            </a:xfrm>
            <a:custGeom>
              <a:rect b="b" l="l" r="r" t="t"/>
              <a:pathLst>
                <a:path extrusionOk="0" h="557" w="1147">
                  <a:moveTo>
                    <a:pt x="561" y="0"/>
                  </a:moveTo>
                  <a:cubicBezTo>
                    <a:pt x="442" y="0"/>
                    <a:pt x="323" y="14"/>
                    <a:pt x="205" y="35"/>
                  </a:cubicBezTo>
                  <a:cubicBezTo>
                    <a:pt x="143" y="46"/>
                    <a:pt x="78" y="104"/>
                    <a:pt x="47" y="157"/>
                  </a:cubicBezTo>
                  <a:cubicBezTo>
                    <a:pt x="13" y="214"/>
                    <a:pt x="0" y="298"/>
                    <a:pt x="20" y="361"/>
                  </a:cubicBezTo>
                  <a:cubicBezTo>
                    <a:pt x="41" y="426"/>
                    <a:pt x="79" y="488"/>
                    <a:pt x="142" y="521"/>
                  </a:cubicBezTo>
                  <a:cubicBezTo>
                    <a:pt x="163" y="530"/>
                    <a:pt x="184" y="538"/>
                    <a:pt x="205" y="548"/>
                  </a:cubicBezTo>
                  <a:cubicBezTo>
                    <a:pt x="227" y="554"/>
                    <a:pt x="248" y="556"/>
                    <a:pt x="270" y="556"/>
                  </a:cubicBezTo>
                  <a:cubicBezTo>
                    <a:pt x="287" y="556"/>
                    <a:pt x="304" y="555"/>
                    <a:pt x="320" y="552"/>
                  </a:cubicBezTo>
                  <a:cubicBezTo>
                    <a:pt x="390" y="543"/>
                    <a:pt x="461" y="538"/>
                    <a:pt x="531" y="538"/>
                  </a:cubicBezTo>
                  <a:cubicBezTo>
                    <a:pt x="602" y="538"/>
                    <a:pt x="673" y="543"/>
                    <a:pt x="743" y="552"/>
                  </a:cubicBezTo>
                  <a:cubicBezTo>
                    <a:pt x="762" y="553"/>
                    <a:pt x="782" y="555"/>
                    <a:pt x="802" y="555"/>
                  </a:cubicBezTo>
                  <a:cubicBezTo>
                    <a:pt x="811" y="555"/>
                    <a:pt x="819" y="555"/>
                    <a:pt x="828" y="554"/>
                  </a:cubicBezTo>
                  <a:cubicBezTo>
                    <a:pt x="881" y="551"/>
                    <a:pt x="922" y="541"/>
                    <a:pt x="970" y="526"/>
                  </a:cubicBezTo>
                  <a:cubicBezTo>
                    <a:pt x="1044" y="502"/>
                    <a:pt x="1104" y="448"/>
                    <a:pt x="1125" y="371"/>
                  </a:cubicBezTo>
                  <a:cubicBezTo>
                    <a:pt x="1147" y="294"/>
                    <a:pt x="1126" y="208"/>
                    <a:pt x="1069" y="153"/>
                  </a:cubicBezTo>
                  <a:cubicBezTo>
                    <a:pt x="1004" y="91"/>
                    <a:pt x="931" y="42"/>
                    <a:pt x="841" y="23"/>
                  </a:cubicBezTo>
                  <a:cubicBezTo>
                    <a:pt x="766" y="7"/>
                    <a:pt x="683" y="2"/>
                    <a:pt x="606" y="1"/>
                  </a:cubicBezTo>
                  <a:cubicBezTo>
                    <a:pt x="591" y="0"/>
                    <a:pt x="576" y="0"/>
                    <a:pt x="5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44"/>
            <p:cNvSpPr/>
            <p:nvPr/>
          </p:nvSpPr>
          <p:spPr>
            <a:xfrm>
              <a:off x="3081798" y="2274689"/>
              <a:ext cx="21790" cy="31515"/>
            </a:xfrm>
            <a:custGeom>
              <a:rect b="b" l="l" r="r" t="t"/>
              <a:pathLst>
                <a:path extrusionOk="0" h="914" w="632">
                  <a:moveTo>
                    <a:pt x="111" y="287"/>
                  </a:moveTo>
                  <a:lnTo>
                    <a:pt x="111" y="287"/>
                  </a:lnTo>
                  <a:cubicBezTo>
                    <a:pt x="110" y="289"/>
                    <a:pt x="110" y="292"/>
                    <a:pt x="110" y="294"/>
                  </a:cubicBezTo>
                  <a:lnTo>
                    <a:pt x="110" y="294"/>
                  </a:lnTo>
                  <a:cubicBezTo>
                    <a:pt x="110" y="292"/>
                    <a:pt x="110" y="289"/>
                    <a:pt x="111" y="287"/>
                  </a:cubicBezTo>
                  <a:close/>
                  <a:moveTo>
                    <a:pt x="377" y="0"/>
                  </a:moveTo>
                  <a:cubicBezTo>
                    <a:pt x="375" y="0"/>
                    <a:pt x="373" y="0"/>
                    <a:pt x="371" y="0"/>
                  </a:cubicBezTo>
                  <a:cubicBezTo>
                    <a:pt x="317" y="3"/>
                    <a:pt x="268" y="21"/>
                    <a:pt x="228" y="61"/>
                  </a:cubicBezTo>
                  <a:cubicBezTo>
                    <a:pt x="198" y="89"/>
                    <a:pt x="176" y="123"/>
                    <a:pt x="155" y="158"/>
                  </a:cubicBezTo>
                  <a:cubicBezTo>
                    <a:pt x="124" y="208"/>
                    <a:pt x="114" y="263"/>
                    <a:pt x="106" y="320"/>
                  </a:cubicBezTo>
                  <a:lnTo>
                    <a:pt x="106" y="320"/>
                  </a:lnTo>
                  <a:cubicBezTo>
                    <a:pt x="107" y="311"/>
                    <a:pt x="108" y="303"/>
                    <a:pt x="110" y="294"/>
                  </a:cubicBezTo>
                  <a:lnTo>
                    <a:pt x="110" y="294"/>
                  </a:lnTo>
                  <a:cubicBezTo>
                    <a:pt x="99" y="368"/>
                    <a:pt x="80" y="437"/>
                    <a:pt x="53" y="505"/>
                  </a:cubicBezTo>
                  <a:cubicBezTo>
                    <a:pt x="51" y="512"/>
                    <a:pt x="48" y="517"/>
                    <a:pt x="45" y="524"/>
                  </a:cubicBezTo>
                  <a:cubicBezTo>
                    <a:pt x="14" y="587"/>
                    <a:pt x="0" y="654"/>
                    <a:pt x="19" y="723"/>
                  </a:cubicBezTo>
                  <a:cubicBezTo>
                    <a:pt x="37" y="782"/>
                    <a:pt x="82" y="848"/>
                    <a:pt x="138" y="877"/>
                  </a:cubicBezTo>
                  <a:cubicBezTo>
                    <a:pt x="179" y="899"/>
                    <a:pt x="226" y="914"/>
                    <a:pt x="273" y="914"/>
                  </a:cubicBezTo>
                  <a:cubicBezTo>
                    <a:pt x="295" y="914"/>
                    <a:pt x="317" y="910"/>
                    <a:pt x="338" y="903"/>
                  </a:cubicBezTo>
                  <a:cubicBezTo>
                    <a:pt x="400" y="882"/>
                    <a:pt x="460" y="845"/>
                    <a:pt x="492" y="786"/>
                  </a:cubicBezTo>
                  <a:cubicBezTo>
                    <a:pt x="540" y="694"/>
                    <a:pt x="580" y="595"/>
                    <a:pt x="604" y="494"/>
                  </a:cubicBezTo>
                  <a:cubicBezTo>
                    <a:pt x="619" y="434"/>
                    <a:pt x="631" y="370"/>
                    <a:pt x="626" y="309"/>
                  </a:cubicBezTo>
                  <a:cubicBezTo>
                    <a:pt x="622" y="303"/>
                    <a:pt x="621" y="297"/>
                    <a:pt x="621" y="292"/>
                  </a:cubicBezTo>
                  <a:cubicBezTo>
                    <a:pt x="621" y="246"/>
                    <a:pt x="610" y="203"/>
                    <a:pt x="586" y="165"/>
                  </a:cubicBezTo>
                  <a:cubicBezTo>
                    <a:pt x="582" y="156"/>
                    <a:pt x="578" y="147"/>
                    <a:pt x="575" y="140"/>
                  </a:cubicBezTo>
                  <a:cubicBezTo>
                    <a:pt x="561" y="109"/>
                    <a:pt x="539" y="83"/>
                    <a:pt x="515" y="61"/>
                  </a:cubicBezTo>
                  <a:cubicBezTo>
                    <a:pt x="477" y="28"/>
                    <a:pt x="428" y="0"/>
                    <a:pt x="3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44"/>
            <p:cNvSpPr/>
            <p:nvPr/>
          </p:nvSpPr>
          <p:spPr>
            <a:xfrm>
              <a:off x="3335832" y="2068509"/>
              <a:ext cx="33409" cy="22860"/>
            </a:xfrm>
            <a:custGeom>
              <a:rect b="b" l="l" r="r" t="t"/>
              <a:pathLst>
                <a:path extrusionOk="0" h="663" w="969">
                  <a:moveTo>
                    <a:pt x="660" y="1"/>
                  </a:moveTo>
                  <a:cubicBezTo>
                    <a:pt x="637" y="1"/>
                    <a:pt x="614" y="3"/>
                    <a:pt x="590" y="9"/>
                  </a:cubicBezTo>
                  <a:cubicBezTo>
                    <a:pt x="572" y="13"/>
                    <a:pt x="555" y="21"/>
                    <a:pt x="537" y="26"/>
                  </a:cubicBezTo>
                  <a:cubicBezTo>
                    <a:pt x="500" y="38"/>
                    <a:pt x="464" y="50"/>
                    <a:pt x="425" y="63"/>
                  </a:cubicBezTo>
                  <a:cubicBezTo>
                    <a:pt x="355" y="86"/>
                    <a:pt x="282" y="110"/>
                    <a:pt x="210" y="133"/>
                  </a:cubicBezTo>
                  <a:cubicBezTo>
                    <a:pt x="143" y="154"/>
                    <a:pt x="85" y="195"/>
                    <a:pt x="48" y="256"/>
                  </a:cubicBezTo>
                  <a:cubicBezTo>
                    <a:pt x="14" y="314"/>
                    <a:pt x="1" y="399"/>
                    <a:pt x="21" y="465"/>
                  </a:cubicBezTo>
                  <a:cubicBezTo>
                    <a:pt x="42" y="529"/>
                    <a:pt x="82" y="594"/>
                    <a:pt x="144" y="626"/>
                  </a:cubicBezTo>
                  <a:cubicBezTo>
                    <a:pt x="188" y="649"/>
                    <a:pt x="236" y="662"/>
                    <a:pt x="285" y="662"/>
                  </a:cubicBezTo>
                  <a:cubicBezTo>
                    <a:pt x="307" y="662"/>
                    <a:pt x="330" y="660"/>
                    <a:pt x="353" y="653"/>
                  </a:cubicBezTo>
                  <a:cubicBezTo>
                    <a:pt x="428" y="632"/>
                    <a:pt x="501" y="612"/>
                    <a:pt x="576" y="591"/>
                  </a:cubicBezTo>
                  <a:cubicBezTo>
                    <a:pt x="612" y="580"/>
                    <a:pt x="648" y="571"/>
                    <a:pt x="684" y="561"/>
                  </a:cubicBezTo>
                  <a:cubicBezTo>
                    <a:pt x="701" y="555"/>
                    <a:pt x="720" y="552"/>
                    <a:pt x="737" y="545"/>
                  </a:cubicBezTo>
                  <a:cubicBezTo>
                    <a:pt x="784" y="532"/>
                    <a:pt x="825" y="508"/>
                    <a:pt x="860" y="474"/>
                  </a:cubicBezTo>
                  <a:cubicBezTo>
                    <a:pt x="875" y="454"/>
                    <a:pt x="891" y="435"/>
                    <a:pt x="905" y="415"/>
                  </a:cubicBezTo>
                  <a:cubicBezTo>
                    <a:pt x="910" y="409"/>
                    <a:pt x="914" y="402"/>
                    <a:pt x="919" y="396"/>
                  </a:cubicBezTo>
                  <a:cubicBezTo>
                    <a:pt x="968" y="331"/>
                    <a:pt x="964" y="240"/>
                    <a:pt x="934" y="169"/>
                  </a:cubicBezTo>
                  <a:cubicBezTo>
                    <a:pt x="923" y="138"/>
                    <a:pt x="907" y="111"/>
                    <a:pt x="881" y="87"/>
                  </a:cubicBezTo>
                  <a:cubicBezTo>
                    <a:pt x="849" y="55"/>
                    <a:pt x="811" y="34"/>
                    <a:pt x="767" y="21"/>
                  </a:cubicBezTo>
                  <a:cubicBezTo>
                    <a:pt x="732" y="7"/>
                    <a:pt x="697" y="1"/>
                    <a:pt x="6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44"/>
            <p:cNvSpPr/>
            <p:nvPr/>
          </p:nvSpPr>
          <p:spPr>
            <a:xfrm>
              <a:off x="3430578" y="2001449"/>
              <a:ext cx="33788" cy="20585"/>
            </a:xfrm>
            <a:custGeom>
              <a:rect b="b" l="l" r="r" t="t"/>
              <a:pathLst>
                <a:path extrusionOk="0" h="597" w="980">
                  <a:moveTo>
                    <a:pt x="684" y="1"/>
                  </a:moveTo>
                  <a:cubicBezTo>
                    <a:pt x="644" y="1"/>
                    <a:pt x="603" y="5"/>
                    <a:pt x="565" y="19"/>
                  </a:cubicBezTo>
                  <a:cubicBezTo>
                    <a:pt x="519" y="34"/>
                    <a:pt x="472" y="48"/>
                    <a:pt x="425" y="66"/>
                  </a:cubicBezTo>
                  <a:cubicBezTo>
                    <a:pt x="316" y="109"/>
                    <a:pt x="210" y="157"/>
                    <a:pt x="107" y="209"/>
                  </a:cubicBezTo>
                  <a:cubicBezTo>
                    <a:pt x="64" y="232"/>
                    <a:pt x="23" y="287"/>
                    <a:pt x="11" y="334"/>
                  </a:cubicBezTo>
                  <a:cubicBezTo>
                    <a:pt x="1" y="381"/>
                    <a:pt x="3" y="426"/>
                    <a:pt x="22" y="470"/>
                  </a:cubicBezTo>
                  <a:cubicBezTo>
                    <a:pt x="38" y="510"/>
                    <a:pt x="67" y="548"/>
                    <a:pt x="106" y="571"/>
                  </a:cubicBezTo>
                  <a:cubicBezTo>
                    <a:pt x="141" y="589"/>
                    <a:pt x="176" y="596"/>
                    <a:pt x="212" y="596"/>
                  </a:cubicBezTo>
                  <a:cubicBezTo>
                    <a:pt x="230" y="596"/>
                    <a:pt x="248" y="594"/>
                    <a:pt x="266" y="591"/>
                  </a:cubicBezTo>
                  <a:cubicBezTo>
                    <a:pt x="299" y="586"/>
                    <a:pt x="331" y="581"/>
                    <a:pt x="365" y="576"/>
                  </a:cubicBezTo>
                  <a:cubicBezTo>
                    <a:pt x="430" y="567"/>
                    <a:pt x="496" y="561"/>
                    <a:pt x="560" y="553"/>
                  </a:cubicBezTo>
                  <a:cubicBezTo>
                    <a:pt x="615" y="548"/>
                    <a:pt x="681" y="551"/>
                    <a:pt x="732" y="534"/>
                  </a:cubicBezTo>
                  <a:cubicBezTo>
                    <a:pt x="767" y="522"/>
                    <a:pt x="805" y="508"/>
                    <a:pt x="837" y="489"/>
                  </a:cubicBezTo>
                  <a:cubicBezTo>
                    <a:pt x="886" y="462"/>
                    <a:pt x="915" y="420"/>
                    <a:pt x="946" y="374"/>
                  </a:cubicBezTo>
                  <a:cubicBezTo>
                    <a:pt x="973" y="331"/>
                    <a:pt x="980" y="276"/>
                    <a:pt x="973" y="227"/>
                  </a:cubicBezTo>
                  <a:cubicBezTo>
                    <a:pt x="967" y="182"/>
                    <a:pt x="949" y="125"/>
                    <a:pt x="910" y="95"/>
                  </a:cubicBezTo>
                  <a:cubicBezTo>
                    <a:pt x="888" y="78"/>
                    <a:pt x="868" y="58"/>
                    <a:pt x="846" y="45"/>
                  </a:cubicBezTo>
                  <a:cubicBezTo>
                    <a:pt x="798" y="15"/>
                    <a:pt x="753" y="4"/>
                    <a:pt x="697" y="1"/>
                  </a:cubicBezTo>
                  <a:cubicBezTo>
                    <a:pt x="692" y="1"/>
                    <a:pt x="688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44"/>
            <p:cNvSpPr/>
            <p:nvPr/>
          </p:nvSpPr>
          <p:spPr>
            <a:xfrm>
              <a:off x="3352002" y="2074853"/>
              <a:ext cx="29478" cy="18585"/>
            </a:xfrm>
            <a:custGeom>
              <a:rect b="b" l="l" r="r" t="t"/>
              <a:pathLst>
                <a:path extrusionOk="0" h="539" w="855">
                  <a:moveTo>
                    <a:pt x="196" y="0"/>
                  </a:moveTo>
                  <a:cubicBezTo>
                    <a:pt x="164" y="0"/>
                    <a:pt x="132" y="7"/>
                    <a:pt x="101" y="26"/>
                  </a:cubicBezTo>
                  <a:cubicBezTo>
                    <a:pt x="61" y="49"/>
                    <a:pt x="22" y="95"/>
                    <a:pt x="12" y="142"/>
                  </a:cubicBezTo>
                  <a:cubicBezTo>
                    <a:pt x="0" y="193"/>
                    <a:pt x="2" y="250"/>
                    <a:pt x="31" y="293"/>
                  </a:cubicBezTo>
                  <a:cubicBezTo>
                    <a:pt x="60" y="339"/>
                    <a:pt x="99" y="365"/>
                    <a:pt x="148" y="384"/>
                  </a:cubicBezTo>
                  <a:lnTo>
                    <a:pt x="168" y="391"/>
                  </a:lnTo>
                  <a:cubicBezTo>
                    <a:pt x="172" y="394"/>
                    <a:pt x="174" y="396"/>
                    <a:pt x="178" y="401"/>
                  </a:cubicBezTo>
                  <a:cubicBezTo>
                    <a:pt x="199" y="416"/>
                    <a:pt x="218" y="426"/>
                    <a:pt x="241" y="436"/>
                  </a:cubicBezTo>
                  <a:cubicBezTo>
                    <a:pt x="270" y="448"/>
                    <a:pt x="299" y="462"/>
                    <a:pt x="328" y="474"/>
                  </a:cubicBezTo>
                  <a:cubicBezTo>
                    <a:pt x="376" y="496"/>
                    <a:pt x="422" y="512"/>
                    <a:pt x="473" y="525"/>
                  </a:cubicBezTo>
                  <a:cubicBezTo>
                    <a:pt x="509" y="536"/>
                    <a:pt x="546" y="539"/>
                    <a:pt x="583" y="539"/>
                  </a:cubicBezTo>
                  <a:cubicBezTo>
                    <a:pt x="597" y="539"/>
                    <a:pt x="611" y="539"/>
                    <a:pt x="625" y="538"/>
                  </a:cubicBezTo>
                  <a:cubicBezTo>
                    <a:pt x="676" y="537"/>
                    <a:pt x="723" y="520"/>
                    <a:pt x="763" y="489"/>
                  </a:cubicBezTo>
                  <a:cubicBezTo>
                    <a:pt x="801" y="460"/>
                    <a:pt x="833" y="418"/>
                    <a:pt x="845" y="370"/>
                  </a:cubicBezTo>
                  <a:cubicBezTo>
                    <a:pt x="854" y="333"/>
                    <a:pt x="854" y="291"/>
                    <a:pt x="845" y="252"/>
                  </a:cubicBezTo>
                  <a:cubicBezTo>
                    <a:pt x="832" y="196"/>
                    <a:pt x="788" y="145"/>
                    <a:pt x="740" y="115"/>
                  </a:cubicBezTo>
                  <a:cubicBezTo>
                    <a:pt x="697" y="88"/>
                    <a:pt x="653" y="63"/>
                    <a:pt x="604" y="51"/>
                  </a:cubicBezTo>
                  <a:cubicBezTo>
                    <a:pt x="589" y="46"/>
                    <a:pt x="573" y="41"/>
                    <a:pt x="556" y="37"/>
                  </a:cubicBezTo>
                  <a:cubicBezTo>
                    <a:pt x="522" y="28"/>
                    <a:pt x="487" y="25"/>
                    <a:pt x="450" y="20"/>
                  </a:cubicBezTo>
                  <a:lnTo>
                    <a:pt x="355" y="10"/>
                  </a:lnTo>
                  <a:cubicBezTo>
                    <a:pt x="341" y="8"/>
                    <a:pt x="327" y="6"/>
                    <a:pt x="313" y="5"/>
                  </a:cubicBezTo>
                  <a:cubicBezTo>
                    <a:pt x="299" y="5"/>
                    <a:pt x="282" y="6"/>
                    <a:pt x="267" y="9"/>
                  </a:cubicBezTo>
                  <a:cubicBezTo>
                    <a:pt x="262" y="7"/>
                    <a:pt x="257" y="7"/>
                    <a:pt x="252" y="6"/>
                  </a:cubicBezTo>
                  <a:cubicBezTo>
                    <a:pt x="233" y="2"/>
                    <a:pt x="214" y="0"/>
                    <a:pt x="196" y="0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44"/>
            <p:cNvSpPr/>
            <p:nvPr/>
          </p:nvSpPr>
          <p:spPr>
            <a:xfrm>
              <a:off x="3442680" y="2008414"/>
              <a:ext cx="31064" cy="16102"/>
            </a:xfrm>
            <a:custGeom>
              <a:rect b="b" l="l" r="r" t="t"/>
              <a:pathLst>
                <a:path extrusionOk="0" h="467" w="901">
                  <a:moveTo>
                    <a:pt x="612" y="1"/>
                  </a:moveTo>
                  <a:cubicBezTo>
                    <a:pt x="570" y="1"/>
                    <a:pt x="529" y="6"/>
                    <a:pt x="488" y="10"/>
                  </a:cubicBezTo>
                  <a:cubicBezTo>
                    <a:pt x="454" y="13"/>
                    <a:pt x="420" y="14"/>
                    <a:pt x="386" y="14"/>
                  </a:cubicBezTo>
                  <a:cubicBezTo>
                    <a:pt x="328" y="14"/>
                    <a:pt x="270" y="11"/>
                    <a:pt x="212" y="4"/>
                  </a:cubicBezTo>
                  <a:cubicBezTo>
                    <a:pt x="209" y="4"/>
                    <a:pt x="205" y="3"/>
                    <a:pt x="202" y="3"/>
                  </a:cubicBezTo>
                  <a:cubicBezTo>
                    <a:pt x="156" y="3"/>
                    <a:pt x="93" y="34"/>
                    <a:pt x="64" y="64"/>
                  </a:cubicBezTo>
                  <a:cubicBezTo>
                    <a:pt x="33" y="99"/>
                    <a:pt x="14" y="137"/>
                    <a:pt x="7" y="184"/>
                  </a:cubicBezTo>
                  <a:cubicBezTo>
                    <a:pt x="1" y="229"/>
                    <a:pt x="7" y="278"/>
                    <a:pt x="32" y="318"/>
                  </a:cubicBezTo>
                  <a:cubicBezTo>
                    <a:pt x="59" y="360"/>
                    <a:pt x="104" y="404"/>
                    <a:pt x="157" y="413"/>
                  </a:cubicBezTo>
                  <a:cubicBezTo>
                    <a:pt x="220" y="424"/>
                    <a:pt x="282" y="432"/>
                    <a:pt x="346" y="438"/>
                  </a:cubicBezTo>
                  <a:cubicBezTo>
                    <a:pt x="390" y="446"/>
                    <a:pt x="434" y="451"/>
                    <a:pt x="479" y="458"/>
                  </a:cubicBezTo>
                  <a:cubicBezTo>
                    <a:pt x="506" y="461"/>
                    <a:pt x="535" y="467"/>
                    <a:pt x="562" y="467"/>
                  </a:cubicBezTo>
                  <a:cubicBezTo>
                    <a:pt x="566" y="467"/>
                    <a:pt x="570" y="467"/>
                    <a:pt x="574" y="466"/>
                  </a:cubicBezTo>
                  <a:cubicBezTo>
                    <a:pt x="589" y="466"/>
                    <a:pt x="604" y="465"/>
                    <a:pt x="620" y="464"/>
                  </a:cubicBezTo>
                  <a:cubicBezTo>
                    <a:pt x="642" y="461"/>
                    <a:pt x="673" y="460"/>
                    <a:pt x="694" y="454"/>
                  </a:cubicBezTo>
                  <a:cubicBezTo>
                    <a:pt x="733" y="443"/>
                    <a:pt x="766" y="422"/>
                    <a:pt x="797" y="396"/>
                  </a:cubicBezTo>
                  <a:cubicBezTo>
                    <a:pt x="824" y="371"/>
                    <a:pt x="850" y="344"/>
                    <a:pt x="865" y="309"/>
                  </a:cubicBezTo>
                  <a:cubicBezTo>
                    <a:pt x="889" y="257"/>
                    <a:pt x="901" y="192"/>
                    <a:pt x="865" y="143"/>
                  </a:cubicBezTo>
                  <a:cubicBezTo>
                    <a:pt x="854" y="126"/>
                    <a:pt x="842" y="108"/>
                    <a:pt x="828" y="94"/>
                  </a:cubicBezTo>
                  <a:cubicBezTo>
                    <a:pt x="812" y="78"/>
                    <a:pt x="793" y="67"/>
                    <a:pt x="777" y="53"/>
                  </a:cubicBezTo>
                  <a:cubicBezTo>
                    <a:pt x="731" y="20"/>
                    <a:pt x="683" y="2"/>
                    <a:pt x="624" y="1"/>
                  </a:cubicBezTo>
                  <a:cubicBezTo>
                    <a:pt x="620" y="1"/>
                    <a:pt x="616" y="1"/>
                    <a:pt x="612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44"/>
            <p:cNvSpPr/>
            <p:nvPr/>
          </p:nvSpPr>
          <p:spPr>
            <a:xfrm>
              <a:off x="3089728" y="2009241"/>
              <a:ext cx="59370" cy="57133"/>
            </a:xfrm>
            <a:custGeom>
              <a:rect b="b" l="l" r="r" t="t"/>
              <a:pathLst>
                <a:path extrusionOk="0" h="1657" w="1722">
                  <a:moveTo>
                    <a:pt x="976" y="1"/>
                  </a:moveTo>
                  <a:cubicBezTo>
                    <a:pt x="889" y="1"/>
                    <a:pt x="804" y="52"/>
                    <a:pt x="785" y="143"/>
                  </a:cubicBezTo>
                  <a:cubicBezTo>
                    <a:pt x="765" y="204"/>
                    <a:pt x="748" y="264"/>
                    <a:pt x="731" y="326"/>
                  </a:cubicBezTo>
                  <a:cubicBezTo>
                    <a:pt x="681" y="279"/>
                    <a:pt x="628" y="231"/>
                    <a:pt x="578" y="184"/>
                  </a:cubicBezTo>
                  <a:cubicBezTo>
                    <a:pt x="548" y="154"/>
                    <a:pt x="511" y="142"/>
                    <a:pt x="474" y="142"/>
                  </a:cubicBezTo>
                  <a:cubicBezTo>
                    <a:pt x="363" y="142"/>
                    <a:pt x="256" y="259"/>
                    <a:pt x="333" y="374"/>
                  </a:cubicBezTo>
                  <a:cubicBezTo>
                    <a:pt x="375" y="439"/>
                    <a:pt x="418" y="507"/>
                    <a:pt x="462" y="574"/>
                  </a:cubicBezTo>
                  <a:cubicBezTo>
                    <a:pt x="453" y="576"/>
                    <a:pt x="447" y="579"/>
                    <a:pt x="439" y="581"/>
                  </a:cubicBezTo>
                  <a:cubicBezTo>
                    <a:pt x="332" y="610"/>
                    <a:pt x="214" y="617"/>
                    <a:pt x="113" y="664"/>
                  </a:cubicBezTo>
                  <a:cubicBezTo>
                    <a:pt x="28" y="704"/>
                    <a:pt x="0" y="822"/>
                    <a:pt x="35" y="902"/>
                  </a:cubicBezTo>
                  <a:cubicBezTo>
                    <a:pt x="58" y="954"/>
                    <a:pt x="105" y="991"/>
                    <a:pt x="158" y="1008"/>
                  </a:cubicBezTo>
                  <a:cubicBezTo>
                    <a:pt x="158" y="1009"/>
                    <a:pt x="158" y="1009"/>
                    <a:pt x="157" y="1011"/>
                  </a:cubicBezTo>
                  <a:cubicBezTo>
                    <a:pt x="159" y="1012"/>
                    <a:pt x="162" y="1012"/>
                    <a:pt x="164" y="1012"/>
                  </a:cubicBezTo>
                  <a:cubicBezTo>
                    <a:pt x="167" y="1012"/>
                    <a:pt x="169" y="1012"/>
                    <a:pt x="171" y="1012"/>
                  </a:cubicBezTo>
                  <a:cubicBezTo>
                    <a:pt x="183" y="1014"/>
                    <a:pt x="196" y="1016"/>
                    <a:pt x="208" y="1016"/>
                  </a:cubicBezTo>
                  <a:cubicBezTo>
                    <a:pt x="223" y="1018"/>
                    <a:pt x="239" y="1018"/>
                    <a:pt x="255" y="1018"/>
                  </a:cubicBezTo>
                  <a:cubicBezTo>
                    <a:pt x="317" y="1018"/>
                    <a:pt x="380" y="1009"/>
                    <a:pt x="442" y="997"/>
                  </a:cubicBezTo>
                  <a:cubicBezTo>
                    <a:pt x="486" y="998"/>
                    <a:pt x="530" y="1001"/>
                    <a:pt x="568" y="1002"/>
                  </a:cubicBezTo>
                  <a:cubicBezTo>
                    <a:pt x="567" y="1011"/>
                    <a:pt x="564" y="1019"/>
                    <a:pt x="563" y="1029"/>
                  </a:cubicBezTo>
                  <a:cubicBezTo>
                    <a:pt x="536" y="1154"/>
                    <a:pt x="506" y="1279"/>
                    <a:pt x="481" y="1405"/>
                  </a:cubicBezTo>
                  <a:cubicBezTo>
                    <a:pt x="462" y="1508"/>
                    <a:pt x="510" y="1627"/>
                    <a:pt x="620" y="1652"/>
                  </a:cubicBezTo>
                  <a:cubicBezTo>
                    <a:pt x="635" y="1655"/>
                    <a:pt x="651" y="1657"/>
                    <a:pt x="667" y="1657"/>
                  </a:cubicBezTo>
                  <a:cubicBezTo>
                    <a:pt x="756" y="1657"/>
                    <a:pt x="847" y="1605"/>
                    <a:pt x="866" y="1512"/>
                  </a:cubicBezTo>
                  <a:cubicBezTo>
                    <a:pt x="895" y="1367"/>
                    <a:pt x="928" y="1225"/>
                    <a:pt x="962" y="1081"/>
                  </a:cubicBezTo>
                  <a:cubicBezTo>
                    <a:pt x="967" y="1081"/>
                    <a:pt x="974" y="1082"/>
                    <a:pt x="978" y="1082"/>
                  </a:cubicBezTo>
                  <a:cubicBezTo>
                    <a:pt x="1027" y="1090"/>
                    <a:pt x="1076" y="1098"/>
                    <a:pt x="1125" y="1106"/>
                  </a:cubicBezTo>
                  <a:cubicBezTo>
                    <a:pt x="1223" y="1121"/>
                    <a:pt x="1329" y="1148"/>
                    <a:pt x="1429" y="1148"/>
                  </a:cubicBezTo>
                  <a:cubicBezTo>
                    <a:pt x="1440" y="1148"/>
                    <a:pt x="1452" y="1147"/>
                    <a:pt x="1463" y="1146"/>
                  </a:cubicBezTo>
                  <a:cubicBezTo>
                    <a:pt x="1585" y="1138"/>
                    <a:pt x="1687" y="1059"/>
                    <a:pt x="1702" y="934"/>
                  </a:cubicBezTo>
                  <a:cubicBezTo>
                    <a:pt x="1722" y="816"/>
                    <a:pt x="1651" y="689"/>
                    <a:pt x="1531" y="663"/>
                  </a:cubicBezTo>
                  <a:cubicBezTo>
                    <a:pt x="1458" y="647"/>
                    <a:pt x="1382" y="643"/>
                    <a:pt x="1307" y="643"/>
                  </a:cubicBezTo>
                  <a:cubicBezTo>
                    <a:pt x="1243" y="643"/>
                    <a:pt x="1179" y="646"/>
                    <a:pt x="1115" y="647"/>
                  </a:cubicBezTo>
                  <a:cubicBezTo>
                    <a:pt x="1103" y="647"/>
                    <a:pt x="1090" y="647"/>
                    <a:pt x="1078" y="644"/>
                  </a:cubicBezTo>
                  <a:cubicBezTo>
                    <a:pt x="1083" y="629"/>
                    <a:pt x="1087" y="613"/>
                    <a:pt x="1089" y="599"/>
                  </a:cubicBezTo>
                  <a:cubicBezTo>
                    <a:pt x="1115" y="482"/>
                    <a:pt x="1140" y="363"/>
                    <a:pt x="1161" y="245"/>
                  </a:cubicBezTo>
                  <a:cubicBezTo>
                    <a:pt x="1177" y="145"/>
                    <a:pt x="1134" y="30"/>
                    <a:pt x="1024" y="6"/>
                  </a:cubicBezTo>
                  <a:cubicBezTo>
                    <a:pt x="1008" y="3"/>
                    <a:pt x="992" y="1"/>
                    <a:pt x="9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44"/>
            <p:cNvSpPr/>
            <p:nvPr/>
          </p:nvSpPr>
          <p:spPr>
            <a:xfrm>
              <a:off x="3173165" y="1951318"/>
              <a:ext cx="31064" cy="25239"/>
            </a:xfrm>
            <a:custGeom>
              <a:rect b="b" l="l" r="r" t="t"/>
              <a:pathLst>
                <a:path extrusionOk="0" h="732" w="901">
                  <a:moveTo>
                    <a:pt x="656" y="1"/>
                  </a:moveTo>
                  <a:cubicBezTo>
                    <a:pt x="652" y="1"/>
                    <a:pt x="647" y="1"/>
                    <a:pt x="642" y="1"/>
                  </a:cubicBezTo>
                  <a:cubicBezTo>
                    <a:pt x="605" y="4"/>
                    <a:pt x="568" y="9"/>
                    <a:pt x="534" y="23"/>
                  </a:cubicBezTo>
                  <a:cubicBezTo>
                    <a:pt x="516" y="31"/>
                    <a:pt x="501" y="37"/>
                    <a:pt x="484" y="47"/>
                  </a:cubicBezTo>
                  <a:cubicBezTo>
                    <a:pt x="465" y="56"/>
                    <a:pt x="449" y="67"/>
                    <a:pt x="430" y="75"/>
                  </a:cubicBezTo>
                  <a:cubicBezTo>
                    <a:pt x="395" y="95"/>
                    <a:pt x="361" y="120"/>
                    <a:pt x="329" y="142"/>
                  </a:cubicBezTo>
                  <a:cubicBezTo>
                    <a:pt x="241" y="204"/>
                    <a:pt x="156" y="270"/>
                    <a:pt x="71" y="335"/>
                  </a:cubicBezTo>
                  <a:cubicBezTo>
                    <a:pt x="29" y="369"/>
                    <a:pt x="1" y="449"/>
                    <a:pt x="3" y="500"/>
                  </a:cubicBezTo>
                  <a:cubicBezTo>
                    <a:pt x="6" y="552"/>
                    <a:pt x="22" y="599"/>
                    <a:pt x="53" y="640"/>
                  </a:cubicBezTo>
                  <a:cubicBezTo>
                    <a:pt x="97" y="698"/>
                    <a:pt x="168" y="732"/>
                    <a:pt x="239" y="732"/>
                  </a:cubicBezTo>
                  <a:cubicBezTo>
                    <a:pt x="278" y="732"/>
                    <a:pt x="317" y="722"/>
                    <a:pt x="352" y="700"/>
                  </a:cubicBezTo>
                  <a:cubicBezTo>
                    <a:pt x="419" y="658"/>
                    <a:pt x="487" y="619"/>
                    <a:pt x="558" y="580"/>
                  </a:cubicBezTo>
                  <a:cubicBezTo>
                    <a:pt x="591" y="562"/>
                    <a:pt x="627" y="544"/>
                    <a:pt x="661" y="526"/>
                  </a:cubicBezTo>
                  <a:cubicBezTo>
                    <a:pt x="709" y="499"/>
                    <a:pt x="767" y="466"/>
                    <a:pt x="807" y="428"/>
                  </a:cubicBezTo>
                  <a:cubicBezTo>
                    <a:pt x="825" y="410"/>
                    <a:pt x="840" y="385"/>
                    <a:pt x="855" y="364"/>
                  </a:cubicBezTo>
                  <a:cubicBezTo>
                    <a:pt x="869" y="344"/>
                    <a:pt x="879" y="319"/>
                    <a:pt x="887" y="296"/>
                  </a:cubicBezTo>
                  <a:cubicBezTo>
                    <a:pt x="901" y="251"/>
                    <a:pt x="899" y="204"/>
                    <a:pt x="888" y="161"/>
                  </a:cubicBezTo>
                  <a:cubicBezTo>
                    <a:pt x="865" y="61"/>
                    <a:pt x="752" y="1"/>
                    <a:pt x="6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44"/>
            <p:cNvSpPr/>
            <p:nvPr/>
          </p:nvSpPr>
          <p:spPr>
            <a:xfrm>
              <a:off x="3509050" y="2096678"/>
              <a:ext cx="38856" cy="19619"/>
            </a:xfrm>
            <a:custGeom>
              <a:rect b="b" l="l" r="r" t="t"/>
              <a:pathLst>
                <a:path extrusionOk="0" h="569" w="1127">
                  <a:moveTo>
                    <a:pt x="389" y="1"/>
                  </a:moveTo>
                  <a:cubicBezTo>
                    <a:pt x="336" y="1"/>
                    <a:pt x="283" y="4"/>
                    <a:pt x="231" y="9"/>
                  </a:cubicBezTo>
                  <a:cubicBezTo>
                    <a:pt x="168" y="16"/>
                    <a:pt x="115" y="30"/>
                    <a:pt x="69" y="77"/>
                  </a:cubicBezTo>
                  <a:cubicBezTo>
                    <a:pt x="30" y="117"/>
                    <a:pt x="0" y="183"/>
                    <a:pt x="2" y="238"/>
                  </a:cubicBezTo>
                  <a:cubicBezTo>
                    <a:pt x="7" y="362"/>
                    <a:pt x="101" y="467"/>
                    <a:pt x="229" y="467"/>
                  </a:cubicBezTo>
                  <a:cubicBezTo>
                    <a:pt x="229" y="467"/>
                    <a:pt x="230" y="467"/>
                    <a:pt x="231" y="467"/>
                  </a:cubicBezTo>
                  <a:cubicBezTo>
                    <a:pt x="294" y="467"/>
                    <a:pt x="360" y="473"/>
                    <a:pt x="423" y="480"/>
                  </a:cubicBezTo>
                  <a:cubicBezTo>
                    <a:pt x="553" y="502"/>
                    <a:pt x="678" y="542"/>
                    <a:pt x="809" y="562"/>
                  </a:cubicBezTo>
                  <a:cubicBezTo>
                    <a:pt x="832" y="566"/>
                    <a:pt x="855" y="568"/>
                    <a:pt x="878" y="568"/>
                  </a:cubicBezTo>
                  <a:cubicBezTo>
                    <a:pt x="916" y="568"/>
                    <a:pt x="953" y="561"/>
                    <a:pt x="987" y="539"/>
                  </a:cubicBezTo>
                  <a:cubicBezTo>
                    <a:pt x="1029" y="512"/>
                    <a:pt x="1061" y="476"/>
                    <a:pt x="1080" y="429"/>
                  </a:cubicBezTo>
                  <a:cubicBezTo>
                    <a:pt x="1126" y="321"/>
                    <a:pt x="1082" y="207"/>
                    <a:pt x="986" y="142"/>
                  </a:cubicBezTo>
                  <a:cubicBezTo>
                    <a:pt x="927" y="103"/>
                    <a:pt x="856" y="71"/>
                    <a:pt x="790" y="50"/>
                  </a:cubicBezTo>
                  <a:cubicBezTo>
                    <a:pt x="720" y="28"/>
                    <a:pt x="639" y="22"/>
                    <a:pt x="568" y="12"/>
                  </a:cubicBezTo>
                  <a:cubicBezTo>
                    <a:pt x="508" y="5"/>
                    <a:pt x="449" y="1"/>
                    <a:pt x="3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44"/>
            <p:cNvSpPr/>
            <p:nvPr/>
          </p:nvSpPr>
          <p:spPr>
            <a:xfrm>
              <a:off x="3482502" y="2134087"/>
              <a:ext cx="37029" cy="17619"/>
            </a:xfrm>
            <a:custGeom>
              <a:rect b="b" l="l" r="r" t="t"/>
              <a:pathLst>
                <a:path extrusionOk="0" h="511" w="1074">
                  <a:moveTo>
                    <a:pt x="382" y="11"/>
                  </a:moveTo>
                  <a:cubicBezTo>
                    <a:pt x="369" y="13"/>
                    <a:pt x="356" y="14"/>
                    <a:pt x="343" y="16"/>
                  </a:cubicBezTo>
                  <a:lnTo>
                    <a:pt x="343" y="16"/>
                  </a:lnTo>
                  <a:cubicBezTo>
                    <a:pt x="356" y="14"/>
                    <a:pt x="369" y="12"/>
                    <a:pt x="382" y="11"/>
                  </a:cubicBezTo>
                  <a:close/>
                  <a:moveTo>
                    <a:pt x="534" y="0"/>
                  </a:moveTo>
                  <a:cubicBezTo>
                    <a:pt x="468" y="0"/>
                    <a:pt x="403" y="7"/>
                    <a:pt x="338" y="17"/>
                  </a:cubicBezTo>
                  <a:lnTo>
                    <a:pt x="338" y="17"/>
                  </a:lnTo>
                  <a:cubicBezTo>
                    <a:pt x="282" y="23"/>
                    <a:pt x="226" y="31"/>
                    <a:pt x="170" y="46"/>
                  </a:cubicBezTo>
                  <a:cubicBezTo>
                    <a:pt x="71" y="72"/>
                    <a:pt x="1" y="187"/>
                    <a:pt x="33" y="286"/>
                  </a:cubicBezTo>
                  <a:cubicBezTo>
                    <a:pt x="62" y="374"/>
                    <a:pt x="138" y="429"/>
                    <a:pt x="224" y="429"/>
                  </a:cubicBezTo>
                  <a:cubicBezTo>
                    <a:pt x="240" y="429"/>
                    <a:pt x="257" y="427"/>
                    <a:pt x="274" y="423"/>
                  </a:cubicBezTo>
                  <a:cubicBezTo>
                    <a:pt x="290" y="419"/>
                    <a:pt x="309" y="417"/>
                    <a:pt x="326" y="413"/>
                  </a:cubicBezTo>
                  <a:cubicBezTo>
                    <a:pt x="343" y="412"/>
                    <a:pt x="360" y="412"/>
                    <a:pt x="377" y="412"/>
                  </a:cubicBezTo>
                  <a:cubicBezTo>
                    <a:pt x="403" y="412"/>
                    <a:pt x="429" y="413"/>
                    <a:pt x="455" y="415"/>
                  </a:cubicBezTo>
                  <a:cubicBezTo>
                    <a:pt x="520" y="427"/>
                    <a:pt x="584" y="444"/>
                    <a:pt x="644" y="469"/>
                  </a:cubicBezTo>
                  <a:cubicBezTo>
                    <a:pt x="693" y="489"/>
                    <a:pt x="748" y="510"/>
                    <a:pt x="796" y="510"/>
                  </a:cubicBezTo>
                  <a:cubicBezTo>
                    <a:pt x="797" y="510"/>
                    <a:pt x="799" y="510"/>
                    <a:pt x="800" y="510"/>
                  </a:cubicBezTo>
                  <a:cubicBezTo>
                    <a:pt x="853" y="509"/>
                    <a:pt x="908" y="500"/>
                    <a:pt x="956" y="480"/>
                  </a:cubicBezTo>
                  <a:cubicBezTo>
                    <a:pt x="1038" y="445"/>
                    <a:pt x="1074" y="363"/>
                    <a:pt x="1054" y="280"/>
                  </a:cubicBezTo>
                  <a:cubicBezTo>
                    <a:pt x="1041" y="226"/>
                    <a:pt x="1005" y="157"/>
                    <a:pt x="963" y="120"/>
                  </a:cubicBezTo>
                  <a:cubicBezTo>
                    <a:pt x="870" y="35"/>
                    <a:pt x="733" y="16"/>
                    <a:pt x="614" y="4"/>
                  </a:cubicBezTo>
                  <a:cubicBezTo>
                    <a:pt x="587" y="1"/>
                    <a:pt x="561" y="0"/>
                    <a:pt x="5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44"/>
            <p:cNvSpPr/>
            <p:nvPr/>
          </p:nvSpPr>
          <p:spPr>
            <a:xfrm>
              <a:off x="3546114" y="2063096"/>
              <a:ext cx="34167" cy="22309"/>
            </a:xfrm>
            <a:custGeom>
              <a:rect b="b" l="l" r="r" t="t"/>
              <a:pathLst>
                <a:path extrusionOk="0" h="647" w="991">
                  <a:moveTo>
                    <a:pt x="221" y="0"/>
                  </a:moveTo>
                  <a:cubicBezTo>
                    <a:pt x="133" y="0"/>
                    <a:pt x="46" y="55"/>
                    <a:pt x="25" y="144"/>
                  </a:cubicBezTo>
                  <a:cubicBezTo>
                    <a:pt x="0" y="252"/>
                    <a:pt x="58" y="353"/>
                    <a:pt x="163" y="387"/>
                  </a:cubicBezTo>
                  <a:lnTo>
                    <a:pt x="296" y="430"/>
                  </a:lnTo>
                  <a:cubicBezTo>
                    <a:pt x="329" y="445"/>
                    <a:pt x="363" y="459"/>
                    <a:pt x="396" y="473"/>
                  </a:cubicBezTo>
                  <a:cubicBezTo>
                    <a:pt x="446" y="494"/>
                    <a:pt x="496" y="512"/>
                    <a:pt x="546" y="530"/>
                  </a:cubicBezTo>
                  <a:cubicBezTo>
                    <a:pt x="552" y="534"/>
                    <a:pt x="561" y="537"/>
                    <a:pt x="567" y="541"/>
                  </a:cubicBezTo>
                  <a:cubicBezTo>
                    <a:pt x="576" y="546"/>
                    <a:pt x="587" y="549"/>
                    <a:pt x="595" y="553"/>
                  </a:cubicBezTo>
                  <a:cubicBezTo>
                    <a:pt x="604" y="567"/>
                    <a:pt x="615" y="580"/>
                    <a:pt x="624" y="591"/>
                  </a:cubicBezTo>
                  <a:cubicBezTo>
                    <a:pt x="655" y="622"/>
                    <a:pt x="696" y="639"/>
                    <a:pt x="739" y="645"/>
                  </a:cubicBezTo>
                  <a:cubicBezTo>
                    <a:pt x="747" y="646"/>
                    <a:pt x="756" y="646"/>
                    <a:pt x="765" y="646"/>
                  </a:cubicBezTo>
                  <a:cubicBezTo>
                    <a:pt x="834" y="646"/>
                    <a:pt x="902" y="611"/>
                    <a:pt x="938" y="550"/>
                  </a:cubicBezTo>
                  <a:cubicBezTo>
                    <a:pt x="991" y="457"/>
                    <a:pt x="991" y="335"/>
                    <a:pt x="927" y="248"/>
                  </a:cubicBezTo>
                  <a:cubicBezTo>
                    <a:pt x="912" y="226"/>
                    <a:pt x="893" y="200"/>
                    <a:pt x="873" y="180"/>
                  </a:cubicBezTo>
                  <a:cubicBezTo>
                    <a:pt x="833" y="144"/>
                    <a:pt x="800" y="127"/>
                    <a:pt x="750" y="107"/>
                  </a:cubicBezTo>
                  <a:cubicBezTo>
                    <a:pt x="728" y="98"/>
                    <a:pt x="704" y="92"/>
                    <a:pt x="681" y="86"/>
                  </a:cubicBezTo>
                  <a:cubicBezTo>
                    <a:pt x="614" y="71"/>
                    <a:pt x="546" y="60"/>
                    <a:pt x="477" y="50"/>
                  </a:cubicBezTo>
                  <a:cubicBezTo>
                    <a:pt x="406" y="40"/>
                    <a:pt x="338" y="23"/>
                    <a:pt x="269" y="6"/>
                  </a:cubicBezTo>
                  <a:cubicBezTo>
                    <a:pt x="253" y="2"/>
                    <a:pt x="237" y="0"/>
                    <a:pt x="2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44"/>
            <p:cNvSpPr/>
            <p:nvPr/>
          </p:nvSpPr>
          <p:spPr>
            <a:xfrm>
              <a:off x="3463125" y="2199078"/>
              <a:ext cx="29340" cy="14344"/>
            </a:xfrm>
            <a:custGeom>
              <a:rect b="b" l="l" r="r" t="t"/>
              <a:pathLst>
                <a:path extrusionOk="0" h="416" w="851">
                  <a:moveTo>
                    <a:pt x="183" y="1"/>
                  </a:moveTo>
                  <a:cubicBezTo>
                    <a:pt x="139" y="1"/>
                    <a:pt x="88" y="27"/>
                    <a:pt x="58" y="57"/>
                  </a:cubicBezTo>
                  <a:cubicBezTo>
                    <a:pt x="25" y="90"/>
                    <a:pt x="0" y="145"/>
                    <a:pt x="2" y="192"/>
                  </a:cubicBezTo>
                  <a:cubicBezTo>
                    <a:pt x="5" y="241"/>
                    <a:pt x="20" y="292"/>
                    <a:pt x="58" y="325"/>
                  </a:cubicBezTo>
                  <a:cubicBezTo>
                    <a:pt x="96" y="360"/>
                    <a:pt x="138" y="376"/>
                    <a:pt x="192" y="381"/>
                  </a:cubicBezTo>
                  <a:cubicBezTo>
                    <a:pt x="270" y="389"/>
                    <a:pt x="348" y="397"/>
                    <a:pt x="427" y="403"/>
                  </a:cubicBezTo>
                  <a:lnTo>
                    <a:pt x="543" y="413"/>
                  </a:lnTo>
                  <a:cubicBezTo>
                    <a:pt x="559" y="415"/>
                    <a:pt x="575" y="416"/>
                    <a:pt x="591" y="416"/>
                  </a:cubicBezTo>
                  <a:cubicBezTo>
                    <a:pt x="615" y="416"/>
                    <a:pt x="638" y="414"/>
                    <a:pt x="663" y="412"/>
                  </a:cubicBezTo>
                  <a:cubicBezTo>
                    <a:pt x="710" y="408"/>
                    <a:pt x="758" y="396"/>
                    <a:pt x="791" y="359"/>
                  </a:cubicBezTo>
                  <a:cubicBezTo>
                    <a:pt x="818" y="329"/>
                    <a:pt x="835" y="296"/>
                    <a:pt x="840" y="255"/>
                  </a:cubicBezTo>
                  <a:cubicBezTo>
                    <a:pt x="850" y="168"/>
                    <a:pt x="797" y="78"/>
                    <a:pt x="710" y="56"/>
                  </a:cubicBezTo>
                  <a:cubicBezTo>
                    <a:pt x="657" y="43"/>
                    <a:pt x="606" y="32"/>
                    <a:pt x="551" y="28"/>
                  </a:cubicBezTo>
                  <a:cubicBezTo>
                    <a:pt x="511" y="26"/>
                    <a:pt x="471" y="22"/>
                    <a:pt x="432" y="20"/>
                  </a:cubicBezTo>
                  <a:cubicBezTo>
                    <a:pt x="351" y="12"/>
                    <a:pt x="271" y="6"/>
                    <a:pt x="192" y="1"/>
                  </a:cubicBezTo>
                  <a:cubicBezTo>
                    <a:pt x="189" y="1"/>
                    <a:pt x="186" y="1"/>
                    <a:pt x="1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44"/>
            <p:cNvSpPr/>
            <p:nvPr/>
          </p:nvSpPr>
          <p:spPr>
            <a:xfrm>
              <a:off x="3536322" y="2196423"/>
              <a:ext cx="36029" cy="18792"/>
            </a:xfrm>
            <a:custGeom>
              <a:rect b="b" l="l" r="r" t="t"/>
              <a:pathLst>
                <a:path extrusionOk="0" h="545" w="1045">
                  <a:moveTo>
                    <a:pt x="401" y="0"/>
                  </a:moveTo>
                  <a:cubicBezTo>
                    <a:pt x="353" y="0"/>
                    <a:pt x="304" y="2"/>
                    <a:pt x="256" y="4"/>
                  </a:cubicBezTo>
                  <a:cubicBezTo>
                    <a:pt x="188" y="8"/>
                    <a:pt x="126" y="30"/>
                    <a:pt x="77" y="78"/>
                  </a:cubicBezTo>
                  <a:cubicBezTo>
                    <a:pt x="33" y="123"/>
                    <a:pt x="1" y="194"/>
                    <a:pt x="3" y="256"/>
                  </a:cubicBezTo>
                  <a:cubicBezTo>
                    <a:pt x="9" y="395"/>
                    <a:pt x="113" y="509"/>
                    <a:pt x="256" y="509"/>
                  </a:cubicBezTo>
                  <a:cubicBezTo>
                    <a:pt x="336" y="509"/>
                    <a:pt x="416" y="513"/>
                    <a:pt x="495" y="523"/>
                  </a:cubicBezTo>
                  <a:lnTo>
                    <a:pt x="495" y="523"/>
                  </a:lnTo>
                  <a:cubicBezTo>
                    <a:pt x="508" y="524"/>
                    <a:pt x="522" y="526"/>
                    <a:pt x="535" y="528"/>
                  </a:cubicBezTo>
                  <a:lnTo>
                    <a:pt x="535" y="528"/>
                  </a:lnTo>
                  <a:cubicBezTo>
                    <a:pt x="533" y="527"/>
                    <a:pt x="531" y="527"/>
                    <a:pt x="529" y="527"/>
                  </a:cubicBezTo>
                  <a:lnTo>
                    <a:pt x="529" y="527"/>
                  </a:lnTo>
                  <a:cubicBezTo>
                    <a:pt x="532" y="527"/>
                    <a:pt x="534" y="528"/>
                    <a:pt x="537" y="528"/>
                  </a:cubicBezTo>
                  <a:lnTo>
                    <a:pt x="537" y="528"/>
                  </a:lnTo>
                  <a:cubicBezTo>
                    <a:pt x="536" y="528"/>
                    <a:pt x="536" y="528"/>
                    <a:pt x="535" y="528"/>
                  </a:cubicBezTo>
                  <a:lnTo>
                    <a:pt x="535" y="528"/>
                  </a:lnTo>
                  <a:cubicBezTo>
                    <a:pt x="538" y="528"/>
                    <a:pt x="541" y="529"/>
                    <a:pt x="544" y="529"/>
                  </a:cubicBezTo>
                  <a:cubicBezTo>
                    <a:pt x="541" y="529"/>
                    <a:pt x="539" y="528"/>
                    <a:pt x="537" y="528"/>
                  </a:cubicBezTo>
                  <a:lnTo>
                    <a:pt x="537" y="528"/>
                  </a:lnTo>
                  <a:cubicBezTo>
                    <a:pt x="588" y="534"/>
                    <a:pt x="639" y="539"/>
                    <a:pt x="690" y="544"/>
                  </a:cubicBezTo>
                  <a:cubicBezTo>
                    <a:pt x="701" y="545"/>
                    <a:pt x="712" y="545"/>
                    <a:pt x="722" y="545"/>
                  </a:cubicBezTo>
                  <a:cubicBezTo>
                    <a:pt x="756" y="545"/>
                    <a:pt x="788" y="540"/>
                    <a:pt x="821" y="533"/>
                  </a:cubicBezTo>
                  <a:cubicBezTo>
                    <a:pt x="860" y="526"/>
                    <a:pt x="895" y="510"/>
                    <a:pt x="933" y="494"/>
                  </a:cubicBezTo>
                  <a:cubicBezTo>
                    <a:pt x="991" y="468"/>
                    <a:pt x="1025" y="398"/>
                    <a:pt x="1033" y="339"/>
                  </a:cubicBezTo>
                  <a:cubicBezTo>
                    <a:pt x="1045" y="271"/>
                    <a:pt x="1022" y="217"/>
                    <a:pt x="977" y="164"/>
                  </a:cubicBezTo>
                  <a:cubicBezTo>
                    <a:pt x="876" y="46"/>
                    <a:pt x="708" y="14"/>
                    <a:pt x="560" y="5"/>
                  </a:cubicBezTo>
                  <a:cubicBezTo>
                    <a:pt x="507" y="2"/>
                    <a:pt x="454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44"/>
            <p:cNvSpPr/>
            <p:nvPr/>
          </p:nvSpPr>
          <p:spPr>
            <a:xfrm>
              <a:off x="3577144" y="2147878"/>
              <a:ext cx="41097" cy="19309"/>
            </a:xfrm>
            <a:custGeom>
              <a:rect b="b" l="l" r="r" t="t"/>
              <a:pathLst>
                <a:path extrusionOk="0" h="560" w="1192">
                  <a:moveTo>
                    <a:pt x="256" y="0"/>
                  </a:moveTo>
                  <a:cubicBezTo>
                    <a:pt x="216" y="0"/>
                    <a:pt x="177" y="8"/>
                    <a:pt x="138" y="30"/>
                  </a:cubicBezTo>
                  <a:cubicBezTo>
                    <a:pt x="89" y="59"/>
                    <a:pt x="41" y="117"/>
                    <a:pt x="27" y="175"/>
                  </a:cubicBezTo>
                  <a:cubicBezTo>
                    <a:pt x="0" y="297"/>
                    <a:pt x="64" y="444"/>
                    <a:pt x="195" y="472"/>
                  </a:cubicBezTo>
                  <a:cubicBezTo>
                    <a:pt x="346" y="505"/>
                    <a:pt x="497" y="528"/>
                    <a:pt x="651" y="546"/>
                  </a:cubicBezTo>
                  <a:cubicBezTo>
                    <a:pt x="704" y="552"/>
                    <a:pt x="758" y="560"/>
                    <a:pt x="812" y="560"/>
                  </a:cubicBezTo>
                  <a:cubicBezTo>
                    <a:pt x="826" y="560"/>
                    <a:pt x="841" y="559"/>
                    <a:pt x="855" y="558"/>
                  </a:cubicBezTo>
                  <a:cubicBezTo>
                    <a:pt x="983" y="546"/>
                    <a:pt x="1125" y="492"/>
                    <a:pt x="1162" y="355"/>
                  </a:cubicBezTo>
                  <a:cubicBezTo>
                    <a:pt x="1191" y="252"/>
                    <a:pt x="1130" y="158"/>
                    <a:pt x="1046" y="105"/>
                  </a:cubicBezTo>
                  <a:cubicBezTo>
                    <a:pt x="958" y="51"/>
                    <a:pt x="854" y="39"/>
                    <a:pt x="754" y="38"/>
                  </a:cubicBezTo>
                  <a:cubicBezTo>
                    <a:pt x="621" y="36"/>
                    <a:pt x="489" y="27"/>
                    <a:pt x="355" y="10"/>
                  </a:cubicBezTo>
                  <a:lnTo>
                    <a:pt x="324" y="6"/>
                  </a:lnTo>
                  <a:cubicBezTo>
                    <a:pt x="300" y="2"/>
                    <a:pt x="278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44"/>
            <p:cNvSpPr/>
            <p:nvPr/>
          </p:nvSpPr>
          <p:spPr>
            <a:xfrm>
              <a:off x="3634999" y="2110021"/>
              <a:ext cx="32995" cy="21964"/>
            </a:xfrm>
            <a:custGeom>
              <a:rect b="b" l="l" r="r" t="t"/>
              <a:pathLst>
                <a:path extrusionOk="0" h="637" w="957">
                  <a:moveTo>
                    <a:pt x="263" y="0"/>
                  </a:moveTo>
                  <a:cubicBezTo>
                    <a:pt x="217" y="0"/>
                    <a:pt x="169" y="13"/>
                    <a:pt x="131" y="36"/>
                  </a:cubicBezTo>
                  <a:cubicBezTo>
                    <a:pt x="79" y="67"/>
                    <a:pt x="29" y="126"/>
                    <a:pt x="15" y="187"/>
                  </a:cubicBezTo>
                  <a:cubicBezTo>
                    <a:pt x="1" y="251"/>
                    <a:pt x="4" y="324"/>
                    <a:pt x="42" y="381"/>
                  </a:cubicBezTo>
                  <a:cubicBezTo>
                    <a:pt x="79" y="439"/>
                    <a:pt x="128" y="475"/>
                    <a:pt x="193" y="497"/>
                  </a:cubicBezTo>
                  <a:cubicBezTo>
                    <a:pt x="272" y="525"/>
                    <a:pt x="350" y="553"/>
                    <a:pt x="430" y="580"/>
                  </a:cubicBezTo>
                  <a:cubicBezTo>
                    <a:pt x="467" y="594"/>
                    <a:pt x="505" y="609"/>
                    <a:pt x="546" y="616"/>
                  </a:cubicBezTo>
                  <a:cubicBezTo>
                    <a:pt x="607" y="625"/>
                    <a:pt x="666" y="635"/>
                    <a:pt x="728" y="637"/>
                  </a:cubicBezTo>
                  <a:cubicBezTo>
                    <a:pt x="824" y="637"/>
                    <a:pt x="927" y="565"/>
                    <a:pt x="949" y="469"/>
                  </a:cubicBezTo>
                  <a:cubicBezTo>
                    <a:pt x="957" y="427"/>
                    <a:pt x="957" y="386"/>
                    <a:pt x="948" y="345"/>
                  </a:cubicBezTo>
                  <a:cubicBezTo>
                    <a:pt x="933" y="286"/>
                    <a:pt x="890" y="242"/>
                    <a:pt x="842" y="208"/>
                  </a:cubicBezTo>
                  <a:cubicBezTo>
                    <a:pt x="807" y="183"/>
                    <a:pt x="771" y="164"/>
                    <a:pt x="733" y="143"/>
                  </a:cubicBezTo>
                  <a:cubicBezTo>
                    <a:pt x="680" y="115"/>
                    <a:pt x="624" y="99"/>
                    <a:pt x="566" y="82"/>
                  </a:cubicBezTo>
                  <a:cubicBezTo>
                    <a:pt x="487" y="57"/>
                    <a:pt x="406" y="32"/>
                    <a:pt x="327" y="10"/>
                  </a:cubicBezTo>
                  <a:cubicBezTo>
                    <a:pt x="307" y="3"/>
                    <a:pt x="285" y="0"/>
                    <a:pt x="2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44"/>
            <p:cNvSpPr/>
            <p:nvPr/>
          </p:nvSpPr>
          <p:spPr>
            <a:xfrm>
              <a:off x="3682509" y="2090162"/>
              <a:ext cx="32374" cy="14826"/>
            </a:xfrm>
            <a:custGeom>
              <a:rect b="b" l="l" r="r" t="t"/>
              <a:pathLst>
                <a:path extrusionOk="0" h="430" w="939">
                  <a:moveTo>
                    <a:pt x="190" y="0"/>
                  </a:moveTo>
                  <a:cubicBezTo>
                    <a:pt x="159" y="0"/>
                    <a:pt x="130" y="6"/>
                    <a:pt x="102" y="23"/>
                  </a:cubicBezTo>
                  <a:cubicBezTo>
                    <a:pt x="65" y="45"/>
                    <a:pt x="31" y="87"/>
                    <a:pt x="21" y="128"/>
                  </a:cubicBezTo>
                  <a:cubicBezTo>
                    <a:pt x="1" y="216"/>
                    <a:pt x="47" y="327"/>
                    <a:pt x="143" y="347"/>
                  </a:cubicBezTo>
                  <a:cubicBezTo>
                    <a:pt x="241" y="367"/>
                    <a:pt x="339" y="384"/>
                    <a:pt x="437" y="403"/>
                  </a:cubicBezTo>
                  <a:cubicBezTo>
                    <a:pt x="496" y="415"/>
                    <a:pt x="558" y="426"/>
                    <a:pt x="619" y="429"/>
                  </a:cubicBezTo>
                  <a:cubicBezTo>
                    <a:pt x="624" y="429"/>
                    <a:pt x="629" y="430"/>
                    <a:pt x="634" y="430"/>
                  </a:cubicBezTo>
                  <a:cubicBezTo>
                    <a:pt x="692" y="430"/>
                    <a:pt x="751" y="418"/>
                    <a:pt x="809" y="409"/>
                  </a:cubicBezTo>
                  <a:cubicBezTo>
                    <a:pt x="845" y="401"/>
                    <a:pt x="878" y="373"/>
                    <a:pt x="898" y="346"/>
                  </a:cubicBezTo>
                  <a:cubicBezTo>
                    <a:pt x="920" y="316"/>
                    <a:pt x="938" y="278"/>
                    <a:pt x="936" y="240"/>
                  </a:cubicBezTo>
                  <a:cubicBezTo>
                    <a:pt x="934" y="164"/>
                    <a:pt x="886" y="91"/>
                    <a:pt x="809" y="72"/>
                  </a:cubicBezTo>
                  <a:cubicBezTo>
                    <a:pt x="776" y="65"/>
                    <a:pt x="742" y="54"/>
                    <a:pt x="710" y="46"/>
                  </a:cubicBezTo>
                  <a:cubicBezTo>
                    <a:pt x="664" y="36"/>
                    <a:pt x="611" y="32"/>
                    <a:pt x="564" y="30"/>
                  </a:cubicBezTo>
                  <a:cubicBezTo>
                    <a:pt x="497" y="30"/>
                    <a:pt x="430" y="29"/>
                    <a:pt x="364" y="24"/>
                  </a:cubicBezTo>
                  <a:cubicBezTo>
                    <a:pt x="323" y="18"/>
                    <a:pt x="281" y="13"/>
                    <a:pt x="239" y="4"/>
                  </a:cubicBez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44"/>
            <p:cNvSpPr/>
            <p:nvPr/>
          </p:nvSpPr>
          <p:spPr>
            <a:xfrm>
              <a:off x="2475087" y="1815750"/>
              <a:ext cx="1472465" cy="1147219"/>
            </a:xfrm>
            <a:custGeom>
              <a:rect b="b" l="l" r="r" t="t"/>
              <a:pathLst>
                <a:path extrusionOk="0" h="33272" w="42708">
                  <a:moveTo>
                    <a:pt x="20622" y="466"/>
                  </a:moveTo>
                  <a:cubicBezTo>
                    <a:pt x="20657" y="466"/>
                    <a:pt x="20692" y="467"/>
                    <a:pt x="20727" y="469"/>
                  </a:cubicBezTo>
                  <a:cubicBezTo>
                    <a:pt x="21232" y="495"/>
                    <a:pt x="21734" y="652"/>
                    <a:pt x="22221" y="775"/>
                  </a:cubicBezTo>
                  <a:cubicBezTo>
                    <a:pt x="26163" y="1782"/>
                    <a:pt x="29971" y="3238"/>
                    <a:pt x="33778" y="4660"/>
                  </a:cubicBezTo>
                  <a:cubicBezTo>
                    <a:pt x="35735" y="5389"/>
                    <a:pt x="37694" y="6120"/>
                    <a:pt x="39652" y="6852"/>
                  </a:cubicBezTo>
                  <a:cubicBezTo>
                    <a:pt x="40151" y="7037"/>
                    <a:pt x="40649" y="7224"/>
                    <a:pt x="41147" y="7409"/>
                  </a:cubicBezTo>
                  <a:cubicBezTo>
                    <a:pt x="41382" y="7498"/>
                    <a:pt x="41620" y="7578"/>
                    <a:pt x="41854" y="7673"/>
                  </a:cubicBezTo>
                  <a:cubicBezTo>
                    <a:pt x="41974" y="7722"/>
                    <a:pt x="42067" y="7775"/>
                    <a:pt x="42127" y="7848"/>
                  </a:cubicBezTo>
                  <a:cubicBezTo>
                    <a:pt x="37330" y="11655"/>
                    <a:pt x="32366" y="15232"/>
                    <a:pt x="27222" y="18560"/>
                  </a:cubicBezTo>
                  <a:cubicBezTo>
                    <a:pt x="25942" y="19388"/>
                    <a:pt x="24653" y="20205"/>
                    <a:pt x="23328" y="20962"/>
                  </a:cubicBezTo>
                  <a:cubicBezTo>
                    <a:pt x="23026" y="21134"/>
                    <a:pt x="22730" y="21309"/>
                    <a:pt x="22428" y="21480"/>
                  </a:cubicBezTo>
                  <a:cubicBezTo>
                    <a:pt x="22260" y="21573"/>
                    <a:pt x="22091" y="21685"/>
                    <a:pt x="21893" y="21687"/>
                  </a:cubicBezTo>
                  <a:cubicBezTo>
                    <a:pt x="21891" y="21687"/>
                    <a:pt x="21888" y="21687"/>
                    <a:pt x="21886" y="21687"/>
                  </a:cubicBezTo>
                  <a:cubicBezTo>
                    <a:pt x="21647" y="21687"/>
                    <a:pt x="21414" y="21543"/>
                    <a:pt x="21203" y="21445"/>
                  </a:cubicBezTo>
                  <a:cubicBezTo>
                    <a:pt x="20474" y="21105"/>
                    <a:pt x="19746" y="20764"/>
                    <a:pt x="19020" y="20420"/>
                  </a:cubicBezTo>
                  <a:cubicBezTo>
                    <a:pt x="16109" y="19043"/>
                    <a:pt x="13200" y="17669"/>
                    <a:pt x="10289" y="16297"/>
                  </a:cubicBezTo>
                  <a:cubicBezTo>
                    <a:pt x="7051" y="14770"/>
                    <a:pt x="3812" y="13233"/>
                    <a:pt x="552" y="11750"/>
                  </a:cubicBezTo>
                  <a:cubicBezTo>
                    <a:pt x="582" y="11679"/>
                    <a:pt x="627" y="11613"/>
                    <a:pt x="680" y="11554"/>
                  </a:cubicBezTo>
                  <a:cubicBezTo>
                    <a:pt x="2423" y="10488"/>
                    <a:pt x="4193" y="9464"/>
                    <a:pt x="5951" y="8423"/>
                  </a:cubicBezTo>
                  <a:cubicBezTo>
                    <a:pt x="7704" y="7385"/>
                    <a:pt x="9464" y="6363"/>
                    <a:pt x="11239" y="5365"/>
                  </a:cubicBezTo>
                  <a:cubicBezTo>
                    <a:pt x="13031" y="4360"/>
                    <a:pt x="14811" y="3335"/>
                    <a:pt x="16607" y="2340"/>
                  </a:cubicBezTo>
                  <a:cubicBezTo>
                    <a:pt x="17494" y="1849"/>
                    <a:pt x="18380" y="1354"/>
                    <a:pt x="19276" y="879"/>
                  </a:cubicBezTo>
                  <a:cubicBezTo>
                    <a:pt x="19702" y="653"/>
                    <a:pt x="20136" y="466"/>
                    <a:pt x="20622" y="466"/>
                  </a:cubicBezTo>
                  <a:close/>
                  <a:moveTo>
                    <a:pt x="42191" y="8336"/>
                  </a:moveTo>
                  <a:lnTo>
                    <a:pt x="42191" y="8336"/>
                  </a:lnTo>
                  <a:cubicBezTo>
                    <a:pt x="42143" y="8784"/>
                    <a:pt x="42052" y="9230"/>
                    <a:pt x="41987" y="9671"/>
                  </a:cubicBezTo>
                  <a:cubicBezTo>
                    <a:pt x="41907" y="10193"/>
                    <a:pt x="41831" y="10716"/>
                    <a:pt x="41751" y="11238"/>
                  </a:cubicBezTo>
                  <a:cubicBezTo>
                    <a:pt x="41433" y="13309"/>
                    <a:pt x="41117" y="15378"/>
                    <a:pt x="40801" y="17447"/>
                  </a:cubicBezTo>
                  <a:cubicBezTo>
                    <a:pt x="40730" y="17908"/>
                    <a:pt x="40677" y="18382"/>
                    <a:pt x="40519" y="18822"/>
                  </a:cubicBezTo>
                  <a:cubicBezTo>
                    <a:pt x="40357" y="19269"/>
                    <a:pt x="40037" y="19613"/>
                    <a:pt x="39681" y="19915"/>
                  </a:cubicBezTo>
                  <a:cubicBezTo>
                    <a:pt x="38939" y="20548"/>
                    <a:pt x="38144" y="21123"/>
                    <a:pt x="37365" y="21711"/>
                  </a:cubicBezTo>
                  <a:cubicBezTo>
                    <a:pt x="34208" y="24100"/>
                    <a:pt x="30961" y="26372"/>
                    <a:pt x="27639" y="28528"/>
                  </a:cubicBezTo>
                  <a:cubicBezTo>
                    <a:pt x="25972" y="29610"/>
                    <a:pt x="24283" y="30663"/>
                    <a:pt x="22574" y="31681"/>
                  </a:cubicBezTo>
                  <a:cubicBezTo>
                    <a:pt x="22166" y="31926"/>
                    <a:pt x="21757" y="32171"/>
                    <a:pt x="21340" y="32401"/>
                  </a:cubicBezTo>
                  <a:cubicBezTo>
                    <a:pt x="20985" y="32601"/>
                    <a:pt x="20633" y="32751"/>
                    <a:pt x="20239" y="32751"/>
                  </a:cubicBezTo>
                  <a:cubicBezTo>
                    <a:pt x="20154" y="32751"/>
                    <a:pt x="20067" y="32744"/>
                    <a:pt x="19978" y="32729"/>
                  </a:cubicBezTo>
                  <a:cubicBezTo>
                    <a:pt x="19500" y="32647"/>
                    <a:pt x="19030" y="32462"/>
                    <a:pt x="18577" y="32293"/>
                  </a:cubicBezTo>
                  <a:cubicBezTo>
                    <a:pt x="18113" y="32121"/>
                    <a:pt x="17651" y="31933"/>
                    <a:pt x="17197" y="31729"/>
                  </a:cubicBezTo>
                  <a:cubicBezTo>
                    <a:pt x="15351" y="30901"/>
                    <a:pt x="13568" y="29927"/>
                    <a:pt x="11786" y="28974"/>
                  </a:cubicBezTo>
                  <a:cubicBezTo>
                    <a:pt x="9970" y="28004"/>
                    <a:pt x="8168" y="27010"/>
                    <a:pt x="6377" y="25995"/>
                  </a:cubicBezTo>
                  <a:cubicBezTo>
                    <a:pt x="5492" y="25490"/>
                    <a:pt x="4607" y="24981"/>
                    <a:pt x="3726" y="24465"/>
                  </a:cubicBezTo>
                  <a:cubicBezTo>
                    <a:pt x="3312" y="24226"/>
                    <a:pt x="2880" y="23998"/>
                    <a:pt x="2488" y="23721"/>
                  </a:cubicBezTo>
                  <a:cubicBezTo>
                    <a:pt x="2109" y="23450"/>
                    <a:pt x="1904" y="23095"/>
                    <a:pt x="1805" y="22643"/>
                  </a:cubicBezTo>
                  <a:cubicBezTo>
                    <a:pt x="1700" y="22152"/>
                    <a:pt x="1658" y="21641"/>
                    <a:pt x="1591" y="21142"/>
                  </a:cubicBezTo>
                  <a:cubicBezTo>
                    <a:pt x="1520" y="20615"/>
                    <a:pt x="1452" y="20091"/>
                    <a:pt x="1382" y="19566"/>
                  </a:cubicBezTo>
                  <a:cubicBezTo>
                    <a:pt x="1244" y="18535"/>
                    <a:pt x="1117" y="17504"/>
                    <a:pt x="1000" y="16468"/>
                  </a:cubicBezTo>
                  <a:cubicBezTo>
                    <a:pt x="883" y="15437"/>
                    <a:pt x="771" y="14404"/>
                    <a:pt x="650" y="13373"/>
                  </a:cubicBezTo>
                  <a:cubicBezTo>
                    <a:pt x="596" y="12937"/>
                    <a:pt x="473" y="12446"/>
                    <a:pt x="502" y="12000"/>
                  </a:cubicBezTo>
                  <a:lnTo>
                    <a:pt x="502" y="12000"/>
                  </a:lnTo>
                  <a:cubicBezTo>
                    <a:pt x="3409" y="13430"/>
                    <a:pt x="6339" y="14821"/>
                    <a:pt x="9263" y="16212"/>
                  </a:cubicBezTo>
                  <a:cubicBezTo>
                    <a:pt x="12235" y="17627"/>
                    <a:pt x="15206" y="19039"/>
                    <a:pt x="18177" y="20449"/>
                  </a:cubicBezTo>
                  <a:cubicBezTo>
                    <a:pt x="18922" y="20802"/>
                    <a:pt x="19665" y="21152"/>
                    <a:pt x="20408" y="21509"/>
                  </a:cubicBezTo>
                  <a:cubicBezTo>
                    <a:pt x="20873" y="21732"/>
                    <a:pt x="21386" y="22086"/>
                    <a:pt x="21911" y="22086"/>
                  </a:cubicBezTo>
                  <a:cubicBezTo>
                    <a:pt x="22058" y="22086"/>
                    <a:pt x="22206" y="22058"/>
                    <a:pt x="22354" y="21993"/>
                  </a:cubicBezTo>
                  <a:cubicBezTo>
                    <a:pt x="22671" y="21852"/>
                    <a:pt x="22960" y="21631"/>
                    <a:pt x="23253" y="21446"/>
                  </a:cubicBezTo>
                  <a:cubicBezTo>
                    <a:pt x="23603" y="21221"/>
                    <a:pt x="23947" y="20988"/>
                    <a:pt x="24303" y="20768"/>
                  </a:cubicBezTo>
                  <a:cubicBezTo>
                    <a:pt x="24980" y="20347"/>
                    <a:pt x="25649" y="19915"/>
                    <a:pt x="26326" y="19490"/>
                  </a:cubicBezTo>
                  <a:cubicBezTo>
                    <a:pt x="28964" y="17829"/>
                    <a:pt x="31568" y="16108"/>
                    <a:pt x="34120" y="14310"/>
                  </a:cubicBezTo>
                  <a:cubicBezTo>
                    <a:pt x="36854" y="12384"/>
                    <a:pt x="39556" y="10399"/>
                    <a:pt x="42191" y="8336"/>
                  </a:cubicBezTo>
                  <a:close/>
                  <a:moveTo>
                    <a:pt x="20624" y="0"/>
                  </a:moveTo>
                  <a:cubicBezTo>
                    <a:pt x="20306" y="0"/>
                    <a:pt x="19989" y="49"/>
                    <a:pt x="19677" y="173"/>
                  </a:cubicBezTo>
                  <a:cubicBezTo>
                    <a:pt x="19216" y="358"/>
                    <a:pt x="18786" y="625"/>
                    <a:pt x="18351" y="865"/>
                  </a:cubicBezTo>
                  <a:cubicBezTo>
                    <a:pt x="17881" y="1125"/>
                    <a:pt x="17415" y="1384"/>
                    <a:pt x="16947" y="1647"/>
                  </a:cubicBezTo>
                  <a:cubicBezTo>
                    <a:pt x="16027" y="2159"/>
                    <a:pt x="15108" y="2678"/>
                    <a:pt x="14193" y="3199"/>
                  </a:cubicBezTo>
                  <a:cubicBezTo>
                    <a:pt x="12344" y="4252"/>
                    <a:pt x="10518" y="5336"/>
                    <a:pt x="8692" y="6422"/>
                  </a:cubicBezTo>
                  <a:cubicBezTo>
                    <a:pt x="8627" y="6460"/>
                    <a:pt x="8567" y="6497"/>
                    <a:pt x="8504" y="6534"/>
                  </a:cubicBezTo>
                  <a:cubicBezTo>
                    <a:pt x="7841" y="6890"/>
                    <a:pt x="7171" y="7236"/>
                    <a:pt x="6516" y="7606"/>
                  </a:cubicBezTo>
                  <a:cubicBezTo>
                    <a:pt x="5569" y="8140"/>
                    <a:pt x="4630" y="8691"/>
                    <a:pt x="3691" y="9241"/>
                  </a:cubicBezTo>
                  <a:cubicBezTo>
                    <a:pt x="2768" y="9783"/>
                    <a:pt x="1845" y="10326"/>
                    <a:pt x="926" y="10871"/>
                  </a:cubicBezTo>
                  <a:cubicBezTo>
                    <a:pt x="582" y="11074"/>
                    <a:pt x="226" y="11279"/>
                    <a:pt x="118" y="11692"/>
                  </a:cubicBezTo>
                  <a:cubicBezTo>
                    <a:pt x="1" y="12140"/>
                    <a:pt x="136" y="12655"/>
                    <a:pt x="194" y="13102"/>
                  </a:cubicBezTo>
                  <a:cubicBezTo>
                    <a:pt x="459" y="15258"/>
                    <a:pt x="754" y="17408"/>
                    <a:pt x="990" y="19568"/>
                  </a:cubicBezTo>
                  <a:cubicBezTo>
                    <a:pt x="1105" y="20601"/>
                    <a:pt x="1168" y="21652"/>
                    <a:pt x="1340" y="22679"/>
                  </a:cubicBezTo>
                  <a:cubicBezTo>
                    <a:pt x="1410" y="23100"/>
                    <a:pt x="1559" y="23503"/>
                    <a:pt x="1858" y="23818"/>
                  </a:cubicBezTo>
                  <a:cubicBezTo>
                    <a:pt x="2155" y="24131"/>
                    <a:pt x="2553" y="24340"/>
                    <a:pt x="2923" y="24559"/>
                  </a:cubicBezTo>
                  <a:cubicBezTo>
                    <a:pt x="6607" y="26729"/>
                    <a:pt x="10349" y="28807"/>
                    <a:pt x="14141" y="30786"/>
                  </a:cubicBezTo>
                  <a:cubicBezTo>
                    <a:pt x="15063" y="31266"/>
                    <a:pt x="15989" y="31742"/>
                    <a:pt x="16937" y="32172"/>
                  </a:cubicBezTo>
                  <a:cubicBezTo>
                    <a:pt x="17385" y="32372"/>
                    <a:pt x="17834" y="32569"/>
                    <a:pt x="18290" y="32748"/>
                  </a:cubicBezTo>
                  <a:cubicBezTo>
                    <a:pt x="18754" y="32932"/>
                    <a:pt x="19242" y="33142"/>
                    <a:pt x="19734" y="33230"/>
                  </a:cubicBezTo>
                  <a:cubicBezTo>
                    <a:pt x="19887" y="33257"/>
                    <a:pt x="20036" y="33271"/>
                    <a:pt x="20184" y="33271"/>
                  </a:cubicBezTo>
                  <a:cubicBezTo>
                    <a:pt x="20482" y="33271"/>
                    <a:pt x="20772" y="33214"/>
                    <a:pt x="21061" y="33089"/>
                  </a:cubicBezTo>
                  <a:cubicBezTo>
                    <a:pt x="21503" y="32902"/>
                    <a:pt x="21905" y="32625"/>
                    <a:pt x="22317" y="32378"/>
                  </a:cubicBezTo>
                  <a:cubicBezTo>
                    <a:pt x="23192" y="31855"/>
                    <a:pt x="24065" y="31324"/>
                    <a:pt x="24930" y="30787"/>
                  </a:cubicBezTo>
                  <a:cubicBezTo>
                    <a:pt x="28445" y="28611"/>
                    <a:pt x="31876" y="26303"/>
                    <a:pt x="35223" y="23874"/>
                  </a:cubicBezTo>
                  <a:cubicBezTo>
                    <a:pt x="36062" y="23266"/>
                    <a:pt x="36895" y="22649"/>
                    <a:pt x="37723" y="22023"/>
                  </a:cubicBezTo>
                  <a:cubicBezTo>
                    <a:pt x="38503" y="21435"/>
                    <a:pt x="39310" y="20862"/>
                    <a:pt x="40050" y="20225"/>
                  </a:cubicBezTo>
                  <a:cubicBezTo>
                    <a:pt x="40389" y="19935"/>
                    <a:pt x="40692" y="19599"/>
                    <a:pt x="40880" y="19187"/>
                  </a:cubicBezTo>
                  <a:cubicBezTo>
                    <a:pt x="41080" y="18747"/>
                    <a:pt x="41150" y="18265"/>
                    <a:pt x="41219" y="17791"/>
                  </a:cubicBezTo>
                  <a:cubicBezTo>
                    <a:pt x="41382" y="16712"/>
                    <a:pt x="41546" y="15631"/>
                    <a:pt x="41709" y="14550"/>
                  </a:cubicBezTo>
                  <a:cubicBezTo>
                    <a:pt x="41868" y="13487"/>
                    <a:pt x="42029" y="12425"/>
                    <a:pt x="42189" y="11364"/>
                  </a:cubicBezTo>
                  <a:cubicBezTo>
                    <a:pt x="42345" y="10314"/>
                    <a:pt x="42558" y="9264"/>
                    <a:pt x="42666" y="8210"/>
                  </a:cubicBezTo>
                  <a:cubicBezTo>
                    <a:pt x="42708" y="7806"/>
                    <a:pt x="42549" y="7489"/>
                    <a:pt x="42180" y="7311"/>
                  </a:cubicBezTo>
                  <a:cubicBezTo>
                    <a:pt x="41740" y="7101"/>
                    <a:pt x="41260" y="6958"/>
                    <a:pt x="40807" y="6787"/>
                  </a:cubicBezTo>
                  <a:cubicBezTo>
                    <a:pt x="39776" y="6401"/>
                    <a:pt x="38746" y="6017"/>
                    <a:pt x="37715" y="5632"/>
                  </a:cubicBezTo>
                  <a:cubicBezTo>
                    <a:pt x="33713" y="4133"/>
                    <a:pt x="29726" y="2552"/>
                    <a:pt x="25649" y="1264"/>
                  </a:cubicBezTo>
                  <a:cubicBezTo>
                    <a:pt x="24657" y="951"/>
                    <a:pt x="23660" y="659"/>
                    <a:pt x="22655" y="396"/>
                  </a:cubicBezTo>
                  <a:cubicBezTo>
                    <a:pt x="21993" y="222"/>
                    <a:pt x="21305" y="0"/>
                    <a:pt x="20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44"/>
            <p:cNvSpPr/>
            <p:nvPr/>
          </p:nvSpPr>
          <p:spPr>
            <a:xfrm>
              <a:off x="2556593" y="1857227"/>
              <a:ext cx="1315868" cy="660982"/>
            </a:xfrm>
            <a:custGeom>
              <a:rect b="b" l="l" r="r" t="t"/>
              <a:pathLst>
                <a:path extrusionOk="0" h="19170" w="38166">
                  <a:moveTo>
                    <a:pt x="21717" y="2042"/>
                  </a:moveTo>
                  <a:cubicBezTo>
                    <a:pt x="21907" y="2042"/>
                    <a:pt x="22091" y="2111"/>
                    <a:pt x="22216" y="2261"/>
                  </a:cubicBezTo>
                  <a:cubicBezTo>
                    <a:pt x="22309" y="2374"/>
                    <a:pt x="22366" y="2512"/>
                    <a:pt x="22410" y="2650"/>
                  </a:cubicBezTo>
                  <a:cubicBezTo>
                    <a:pt x="22423" y="2687"/>
                    <a:pt x="22430" y="2726"/>
                    <a:pt x="22441" y="2764"/>
                  </a:cubicBezTo>
                  <a:cubicBezTo>
                    <a:pt x="22432" y="2757"/>
                    <a:pt x="22426" y="2749"/>
                    <a:pt x="22419" y="2741"/>
                  </a:cubicBezTo>
                  <a:cubicBezTo>
                    <a:pt x="22288" y="2634"/>
                    <a:pt x="22146" y="2588"/>
                    <a:pt x="22007" y="2588"/>
                  </a:cubicBezTo>
                  <a:cubicBezTo>
                    <a:pt x="21748" y="2588"/>
                    <a:pt x="21497" y="2747"/>
                    <a:pt x="21328" y="2975"/>
                  </a:cubicBezTo>
                  <a:cubicBezTo>
                    <a:pt x="21124" y="3254"/>
                    <a:pt x="21039" y="3594"/>
                    <a:pt x="21007" y="3934"/>
                  </a:cubicBezTo>
                  <a:cubicBezTo>
                    <a:pt x="20991" y="3868"/>
                    <a:pt x="20976" y="3802"/>
                    <a:pt x="20956" y="3736"/>
                  </a:cubicBezTo>
                  <a:cubicBezTo>
                    <a:pt x="20896" y="3545"/>
                    <a:pt x="20806" y="3361"/>
                    <a:pt x="20679" y="3209"/>
                  </a:cubicBezTo>
                  <a:cubicBezTo>
                    <a:pt x="20703" y="3084"/>
                    <a:pt x="20762" y="2954"/>
                    <a:pt x="20804" y="2833"/>
                  </a:cubicBezTo>
                  <a:cubicBezTo>
                    <a:pt x="20846" y="2705"/>
                    <a:pt x="20893" y="2585"/>
                    <a:pt x="20966" y="2471"/>
                  </a:cubicBezTo>
                  <a:cubicBezTo>
                    <a:pt x="21106" y="2257"/>
                    <a:pt x="21322" y="2101"/>
                    <a:pt x="21577" y="2054"/>
                  </a:cubicBezTo>
                  <a:cubicBezTo>
                    <a:pt x="21623" y="2046"/>
                    <a:pt x="21670" y="2042"/>
                    <a:pt x="21717" y="2042"/>
                  </a:cubicBezTo>
                  <a:close/>
                  <a:moveTo>
                    <a:pt x="19135" y="2379"/>
                  </a:moveTo>
                  <a:cubicBezTo>
                    <a:pt x="19589" y="2379"/>
                    <a:pt x="20032" y="2511"/>
                    <a:pt x="20448" y="2735"/>
                  </a:cubicBezTo>
                  <a:cubicBezTo>
                    <a:pt x="20432" y="2802"/>
                    <a:pt x="20420" y="2872"/>
                    <a:pt x="20416" y="2938"/>
                  </a:cubicBezTo>
                  <a:cubicBezTo>
                    <a:pt x="20415" y="2954"/>
                    <a:pt x="20419" y="2970"/>
                    <a:pt x="20419" y="2984"/>
                  </a:cubicBezTo>
                  <a:cubicBezTo>
                    <a:pt x="20251" y="2890"/>
                    <a:pt x="20073" y="2847"/>
                    <a:pt x="19898" y="2847"/>
                  </a:cubicBezTo>
                  <a:cubicBezTo>
                    <a:pt x="19467" y="2847"/>
                    <a:pt x="19053" y="3108"/>
                    <a:pt x="18838" y="3512"/>
                  </a:cubicBezTo>
                  <a:cubicBezTo>
                    <a:pt x="18743" y="3688"/>
                    <a:pt x="18691" y="3881"/>
                    <a:pt x="18672" y="4082"/>
                  </a:cubicBezTo>
                  <a:cubicBezTo>
                    <a:pt x="18660" y="4229"/>
                    <a:pt x="18676" y="4364"/>
                    <a:pt x="18703" y="4500"/>
                  </a:cubicBezTo>
                  <a:cubicBezTo>
                    <a:pt x="18644" y="4481"/>
                    <a:pt x="18583" y="4468"/>
                    <a:pt x="18521" y="4459"/>
                  </a:cubicBezTo>
                  <a:cubicBezTo>
                    <a:pt x="18518" y="4428"/>
                    <a:pt x="18509" y="4399"/>
                    <a:pt x="18487" y="4369"/>
                  </a:cubicBezTo>
                  <a:cubicBezTo>
                    <a:pt x="18140" y="3905"/>
                    <a:pt x="17609" y="3714"/>
                    <a:pt x="17055" y="3686"/>
                  </a:cubicBezTo>
                  <a:cubicBezTo>
                    <a:pt x="17244" y="3080"/>
                    <a:pt x="17879" y="2650"/>
                    <a:pt x="18461" y="2478"/>
                  </a:cubicBezTo>
                  <a:cubicBezTo>
                    <a:pt x="18687" y="2411"/>
                    <a:pt x="18912" y="2379"/>
                    <a:pt x="19135" y="2379"/>
                  </a:cubicBezTo>
                  <a:close/>
                  <a:moveTo>
                    <a:pt x="19900" y="3147"/>
                  </a:moveTo>
                  <a:cubicBezTo>
                    <a:pt x="19920" y="3147"/>
                    <a:pt x="19941" y="3148"/>
                    <a:pt x="19961" y="3150"/>
                  </a:cubicBezTo>
                  <a:cubicBezTo>
                    <a:pt x="20300" y="3177"/>
                    <a:pt x="20500" y="3432"/>
                    <a:pt x="20591" y="3736"/>
                  </a:cubicBezTo>
                  <a:cubicBezTo>
                    <a:pt x="20637" y="3892"/>
                    <a:pt x="20665" y="4056"/>
                    <a:pt x="20692" y="4217"/>
                  </a:cubicBezTo>
                  <a:cubicBezTo>
                    <a:pt x="20707" y="4301"/>
                    <a:pt x="20721" y="4386"/>
                    <a:pt x="20733" y="4472"/>
                  </a:cubicBezTo>
                  <a:cubicBezTo>
                    <a:pt x="20578" y="4291"/>
                    <a:pt x="20382" y="4177"/>
                    <a:pt x="20128" y="4177"/>
                  </a:cubicBezTo>
                  <a:cubicBezTo>
                    <a:pt x="20127" y="4177"/>
                    <a:pt x="20126" y="4177"/>
                    <a:pt x="20125" y="4177"/>
                  </a:cubicBezTo>
                  <a:cubicBezTo>
                    <a:pt x="19878" y="4181"/>
                    <a:pt x="19601" y="4246"/>
                    <a:pt x="19394" y="4384"/>
                  </a:cubicBezTo>
                  <a:cubicBezTo>
                    <a:pt x="19250" y="4479"/>
                    <a:pt x="19154" y="4603"/>
                    <a:pt x="19089" y="4739"/>
                  </a:cubicBezTo>
                  <a:cubicBezTo>
                    <a:pt x="19039" y="4691"/>
                    <a:pt x="18981" y="4649"/>
                    <a:pt x="18921" y="4611"/>
                  </a:cubicBezTo>
                  <a:cubicBezTo>
                    <a:pt x="18912" y="4516"/>
                    <a:pt x="18921" y="4423"/>
                    <a:pt x="18927" y="4329"/>
                  </a:cubicBezTo>
                  <a:cubicBezTo>
                    <a:pt x="18931" y="4225"/>
                    <a:pt x="18941" y="4126"/>
                    <a:pt x="18963" y="4025"/>
                  </a:cubicBezTo>
                  <a:cubicBezTo>
                    <a:pt x="19002" y="3856"/>
                    <a:pt x="19065" y="3699"/>
                    <a:pt x="19164" y="3554"/>
                  </a:cubicBezTo>
                  <a:cubicBezTo>
                    <a:pt x="19332" y="3313"/>
                    <a:pt x="19603" y="3147"/>
                    <a:pt x="19900" y="3147"/>
                  </a:cubicBezTo>
                  <a:close/>
                  <a:moveTo>
                    <a:pt x="18685" y="381"/>
                  </a:moveTo>
                  <a:lnTo>
                    <a:pt x="18685" y="381"/>
                  </a:lnTo>
                  <a:cubicBezTo>
                    <a:pt x="18675" y="440"/>
                    <a:pt x="18666" y="497"/>
                    <a:pt x="18669" y="559"/>
                  </a:cubicBezTo>
                  <a:cubicBezTo>
                    <a:pt x="18672" y="658"/>
                    <a:pt x="18672" y="760"/>
                    <a:pt x="18679" y="859"/>
                  </a:cubicBezTo>
                  <a:cubicBezTo>
                    <a:pt x="18686" y="979"/>
                    <a:pt x="18697" y="1100"/>
                    <a:pt x="18708" y="1220"/>
                  </a:cubicBezTo>
                  <a:cubicBezTo>
                    <a:pt x="18676" y="1202"/>
                    <a:pt x="18646" y="1188"/>
                    <a:pt x="18607" y="1178"/>
                  </a:cubicBezTo>
                  <a:cubicBezTo>
                    <a:pt x="18558" y="1167"/>
                    <a:pt x="18511" y="1162"/>
                    <a:pt x="18465" y="1162"/>
                  </a:cubicBezTo>
                  <a:cubicBezTo>
                    <a:pt x="18169" y="1162"/>
                    <a:pt x="17923" y="1373"/>
                    <a:pt x="17728" y="1582"/>
                  </a:cubicBezTo>
                  <a:cubicBezTo>
                    <a:pt x="17585" y="1732"/>
                    <a:pt x="17401" y="1961"/>
                    <a:pt x="17171" y="1961"/>
                  </a:cubicBezTo>
                  <a:cubicBezTo>
                    <a:pt x="17149" y="1961"/>
                    <a:pt x="17127" y="1959"/>
                    <a:pt x="17104" y="1954"/>
                  </a:cubicBezTo>
                  <a:cubicBezTo>
                    <a:pt x="16935" y="1922"/>
                    <a:pt x="16808" y="1780"/>
                    <a:pt x="16628" y="1773"/>
                  </a:cubicBezTo>
                  <a:cubicBezTo>
                    <a:pt x="16620" y="1773"/>
                    <a:pt x="16612" y="1772"/>
                    <a:pt x="16604" y="1772"/>
                  </a:cubicBezTo>
                  <a:cubicBezTo>
                    <a:pt x="16263" y="1772"/>
                    <a:pt x="16089" y="2101"/>
                    <a:pt x="15940" y="2359"/>
                  </a:cubicBezTo>
                  <a:cubicBezTo>
                    <a:pt x="15787" y="2624"/>
                    <a:pt x="15625" y="2620"/>
                    <a:pt x="15352" y="2643"/>
                  </a:cubicBezTo>
                  <a:cubicBezTo>
                    <a:pt x="15198" y="2656"/>
                    <a:pt x="15052" y="2703"/>
                    <a:pt x="14913" y="2768"/>
                  </a:cubicBezTo>
                  <a:cubicBezTo>
                    <a:pt x="14600" y="2921"/>
                    <a:pt x="14347" y="3165"/>
                    <a:pt x="14144" y="3444"/>
                  </a:cubicBezTo>
                  <a:cubicBezTo>
                    <a:pt x="14000" y="3645"/>
                    <a:pt x="13911" y="3972"/>
                    <a:pt x="13628" y="3995"/>
                  </a:cubicBezTo>
                  <a:cubicBezTo>
                    <a:pt x="13590" y="3998"/>
                    <a:pt x="13554" y="3999"/>
                    <a:pt x="13519" y="3999"/>
                  </a:cubicBezTo>
                  <a:cubicBezTo>
                    <a:pt x="13474" y="3999"/>
                    <a:pt x="13431" y="3998"/>
                    <a:pt x="13389" y="3998"/>
                  </a:cubicBezTo>
                  <a:cubicBezTo>
                    <a:pt x="13288" y="3998"/>
                    <a:pt x="13191" y="4005"/>
                    <a:pt x="13082" y="4056"/>
                  </a:cubicBezTo>
                  <a:cubicBezTo>
                    <a:pt x="12762" y="4205"/>
                    <a:pt x="12569" y="4532"/>
                    <a:pt x="12569" y="4880"/>
                  </a:cubicBezTo>
                  <a:cubicBezTo>
                    <a:pt x="12134" y="4694"/>
                    <a:pt x="11698" y="4514"/>
                    <a:pt x="11259" y="4339"/>
                  </a:cubicBezTo>
                  <a:cubicBezTo>
                    <a:pt x="12338" y="3751"/>
                    <a:pt x="13413" y="3163"/>
                    <a:pt x="14491" y="2575"/>
                  </a:cubicBezTo>
                  <a:cubicBezTo>
                    <a:pt x="15662" y="1936"/>
                    <a:pt x="16836" y="1291"/>
                    <a:pt x="18010" y="653"/>
                  </a:cubicBezTo>
                  <a:cubicBezTo>
                    <a:pt x="18230" y="536"/>
                    <a:pt x="18446" y="422"/>
                    <a:pt x="18685" y="381"/>
                  </a:cubicBezTo>
                  <a:close/>
                  <a:moveTo>
                    <a:pt x="26401" y="4003"/>
                  </a:moveTo>
                  <a:cubicBezTo>
                    <a:pt x="26878" y="4003"/>
                    <a:pt x="27367" y="4063"/>
                    <a:pt x="27821" y="4173"/>
                  </a:cubicBezTo>
                  <a:cubicBezTo>
                    <a:pt x="27912" y="4196"/>
                    <a:pt x="27987" y="4228"/>
                    <a:pt x="28050" y="4262"/>
                  </a:cubicBezTo>
                  <a:cubicBezTo>
                    <a:pt x="27136" y="4778"/>
                    <a:pt x="26132" y="5047"/>
                    <a:pt x="25110" y="5047"/>
                  </a:cubicBezTo>
                  <a:cubicBezTo>
                    <a:pt x="24620" y="5047"/>
                    <a:pt x="24127" y="4986"/>
                    <a:pt x="23638" y="4860"/>
                  </a:cubicBezTo>
                  <a:cubicBezTo>
                    <a:pt x="23640" y="4856"/>
                    <a:pt x="23642" y="4849"/>
                    <a:pt x="23644" y="4844"/>
                  </a:cubicBezTo>
                  <a:cubicBezTo>
                    <a:pt x="23778" y="4595"/>
                    <a:pt x="24043" y="4468"/>
                    <a:pt x="24296" y="4374"/>
                  </a:cubicBezTo>
                  <a:cubicBezTo>
                    <a:pt x="24863" y="4170"/>
                    <a:pt x="25480" y="4051"/>
                    <a:pt x="26079" y="4012"/>
                  </a:cubicBezTo>
                  <a:cubicBezTo>
                    <a:pt x="26185" y="4006"/>
                    <a:pt x="26293" y="4003"/>
                    <a:pt x="26401" y="4003"/>
                  </a:cubicBezTo>
                  <a:close/>
                  <a:moveTo>
                    <a:pt x="18446" y="1479"/>
                  </a:moveTo>
                  <a:cubicBezTo>
                    <a:pt x="18578" y="1479"/>
                    <a:pt x="18637" y="1571"/>
                    <a:pt x="18736" y="1667"/>
                  </a:cubicBezTo>
                  <a:cubicBezTo>
                    <a:pt x="18848" y="1773"/>
                    <a:pt x="18970" y="1814"/>
                    <a:pt x="19094" y="1814"/>
                  </a:cubicBezTo>
                  <a:cubicBezTo>
                    <a:pt x="19295" y="1814"/>
                    <a:pt x="19503" y="1707"/>
                    <a:pt x="19687" y="1603"/>
                  </a:cubicBezTo>
                  <a:cubicBezTo>
                    <a:pt x="19789" y="1546"/>
                    <a:pt x="19882" y="1501"/>
                    <a:pt x="19976" y="1501"/>
                  </a:cubicBezTo>
                  <a:cubicBezTo>
                    <a:pt x="20042" y="1501"/>
                    <a:pt x="20109" y="1524"/>
                    <a:pt x="20180" y="1580"/>
                  </a:cubicBezTo>
                  <a:cubicBezTo>
                    <a:pt x="20255" y="1641"/>
                    <a:pt x="20321" y="1702"/>
                    <a:pt x="20406" y="1744"/>
                  </a:cubicBezTo>
                  <a:cubicBezTo>
                    <a:pt x="20503" y="1791"/>
                    <a:pt x="20929" y="1798"/>
                    <a:pt x="20941" y="1912"/>
                  </a:cubicBezTo>
                  <a:cubicBezTo>
                    <a:pt x="20945" y="1926"/>
                    <a:pt x="20948" y="1934"/>
                    <a:pt x="20952" y="1945"/>
                  </a:cubicBezTo>
                  <a:cubicBezTo>
                    <a:pt x="20848" y="2025"/>
                    <a:pt x="20755" y="2121"/>
                    <a:pt x="20679" y="2229"/>
                  </a:cubicBezTo>
                  <a:cubicBezTo>
                    <a:pt x="20654" y="2261"/>
                    <a:pt x="20637" y="2299"/>
                    <a:pt x="20614" y="2334"/>
                  </a:cubicBezTo>
                  <a:cubicBezTo>
                    <a:pt x="20214" y="2111"/>
                    <a:pt x="19747" y="2001"/>
                    <a:pt x="19282" y="2001"/>
                  </a:cubicBezTo>
                  <a:cubicBezTo>
                    <a:pt x="18938" y="2001"/>
                    <a:pt x="18596" y="2061"/>
                    <a:pt x="18282" y="2181"/>
                  </a:cubicBezTo>
                  <a:cubicBezTo>
                    <a:pt x="17661" y="2417"/>
                    <a:pt x="16844" y="2957"/>
                    <a:pt x="16759" y="3683"/>
                  </a:cubicBezTo>
                  <a:cubicBezTo>
                    <a:pt x="16426" y="3696"/>
                    <a:pt x="16091" y="3759"/>
                    <a:pt x="15795" y="3849"/>
                  </a:cubicBezTo>
                  <a:cubicBezTo>
                    <a:pt x="15041" y="4073"/>
                    <a:pt x="14102" y="4624"/>
                    <a:pt x="13897" y="5451"/>
                  </a:cubicBezTo>
                  <a:cubicBezTo>
                    <a:pt x="13547" y="5297"/>
                    <a:pt x="13198" y="5145"/>
                    <a:pt x="12848" y="4995"/>
                  </a:cubicBezTo>
                  <a:cubicBezTo>
                    <a:pt x="12868" y="4970"/>
                    <a:pt x="12884" y="4941"/>
                    <a:pt x="12881" y="4899"/>
                  </a:cubicBezTo>
                  <a:cubicBezTo>
                    <a:pt x="12877" y="4655"/>
                    <a:pt x="13009" y="4428"/>
                    <a:pt x="13234" y="4319"/>
                  </a:cubicBezTo>
                  <a:cubicBezTo>
                    <a:pt x="13332" y="4272"/>
                    <a:pt x="13434" y="4268"/>
                    <a:pt x="13537" y="4268"/>
                  </a:cubicBezTo>
                  <a:cubicBezTo>
                    <a:pt x="13554" y="4268"/>
                    <a:pt x="13571" y="4268"/>
                    <a:pt x="13587" y="4268"/>
                  </a:cubicBezTo>
                  <a:cubicBezTo>
                    <a:pt x="13686" y="4268"/>
                    <a:pt x="13783" y="4265"/>
                    <a:pt x="13876" y="4223"/>
                  </a:cubicBezTo>
                  <a:cubicBezTo>
                    <a:pt x="14010" y="4162"/>
                    <a:pt x="14088" y="4041"/>
                    <a:pt x="14160" y="3917"/>
                  </a:cubicBezTo>
                  <a:cubicBezTo>
                    <a:pt x="14277" y="3714"/>
                    <a:pt x="14386" y="3514"/>
                    <a:pt x="14547" y="3338"/>
                  </a:cubicBezTo>
                  <a:cubicBezTo>
                    <a:pt x="14694" y="3177"/>
                    <a:pt x="14869" y="3030"/>
                    <a:pt x="15078" y="2962"/>
                  </a:cubicBezTo>
                  <a:cubicBezTo>
                    <a:pt x="15157" y="2937"/>
                    <a:pt x="15233" y="2930"/>
                    <a:pt x="15308" y="2930"/>
                  </a:cubicBezTo>
                  <a:cubicBezTo>
                    <a:pt x="15420" y="2930"/>
                    <a:pt x="15531" y="2946"/>
                    <a:pt x="15643" y="2946"/>
                  </a:cubicBezTo>
                  <a:cubicBezTo>
                    <a:pt x="15689" y="2946"/>
                    <a:pt x="15735" y="2944"/>
                    <a:pt x="15781" y="2936"/>
                  </a:cubicBezTo>
                  <a:cubicBezTo>
                    <a:pt x="16211" y="2869"/>
                    <a:pt x="16217" y="2437"/>
                    <a:pt x="16484" y="2182"/>
                  </a:cubicBezTo>
                  <a:cubicBezTo>
                    <a:pt x="16532" y="2137"/>
                    <a:pt x="16584" y="2120"/>
                    <a:pt x="16638" y="2120"/>
                  </a:cubicBezTo>
                  <a:cubicBezTo>
                    <a:pt x="16798" y="2120"/>
                    <a:pt x="16980" y="2266"/>
                    <a:pt x="17140" y="2271"/>
                  </a:cubicBezTo>
                  <a:cubicBezTo>
                    <a:pt x="17148" y="2271"/>
                    <a:pt x="17156" y="2271"/>
                    <a:pt x="17164" y="2271"/>
                  </a:cubicBezTo>
                  <a:cubicBezTo>
                    <a:pt x="17318" y="2271"/>
                    <a:pt x="17465" y="2213"/>
                    <a:pt x="17594" y="2130"/>
                  </a:cubicBezTo>
                  <a:cubicBezTo>
                    <a:pt x="17785" y="2006"/>
                    <a:pt x="17910" y="1819"/>
                    <a:pt x="18072" y="1669"/>
                  </a:cubicBezTo>
                  <a:cubicBezTo>
                    <a:pt x="18159" y="1593"/>
                    <a:pt x="18254" y="1516"/>
                    <a:pt x="18368" y="1489"/>
                  </a:cubicBezTo>
                  <a:cubicBezTo>
                    <a:pt x="18397" y="1482"/>
                    <a:pt x="18423" y="1479"/>
                    <a:pt x="18446" y="1479"/>
                  </a:cubicBezTo>
                  <a:close/>
                  <a:moveTo>
                    <a:pt x="23655" y="2559"/>
                  </a:moveTo>
                  <a:cubicBezTo>
                    <a:pt x="23724" y="2559"/>
                    <a:pt x="23792" y="2570"/>
                    <a:pt x="23859" y="2594"/>
                  </a:cubicBezTo>
                  <a:cubicBezTo>
                    <a:pt x="24091" y="2673"/>
                    <a:pt x="24168" y="2905"/>
                    <a:pt x="24190" y="3127"/>
                  </a:cubicBezTo>
                  <a:cubicBezTo>
                    <a:pt x="24222" y="3447"/>
                    <a:pt x="24228" y="3769"/>
                    <a:pt x="24247" y="4085"/>
                  </a:cubicBezTo>
                  <a:cubicBezTo>
                    <a:pt x="24247" y="4092"/>
                    <a:pt x="24249" y="4095"/>
                    <a:pt x="24249" y="4104"/>
                  </a:cubicBezTo>
                  <a:cubicBezTo>
                    <a:pt x="24067" y="4172"/>
                    <a:pt x="23890" y="4254"/>
                    <a:pt x="23733" y="4355"/>
                  </a:cubicBezTo>
                  <a:cubicBezTo>
                    <a:pt x="23491" y="4511"/>
                    <a:pt x="23291" y="4718"/>
                    <a:pt x="23231" y="5007"/>
                  </a:cubicBezTo>
                  <a:cubicBezTo>
                    <a:pt x="23180" y="5245"/>
                    <a:pt x="23226" y="5426"/>
                    <a:pt x="23358" y="5587"/>
                  </a:cubicBezTo>
                  <a:cubicBezTo>
                    <a:pt x="23305" y="5590"/>
                    <a:pt x="23249" y="5593"/>
                    <a:pt x="23196" y="5599"/>
                  </a:cubicBezTo>
                  <a:cubicBezTo>
                    <a:pt x="23139" y="5603"/>
                    <a:pt x="23082" y="5610"/>
                    <a:pt x="23022" y="5618"/>
                  </a:cubicBezTo>
                  <a:cubicBezTo>
                    <a:pt x="23069" y="5385"/>
                    <a:pt x="23054" y="5121"/>
                    <a:pt x="23040" y="4890"/>
                  </a:cubicBezTo>
                  <a:cubicBezTo>
                    <a:pt x="23024" y="4623"/>
                    <a:pt x="22992" y="4356"/>
                    <a:pt x="22947" y="4094"/>
                  </a:cubicBezTo>
                  <a:cubicBezTo>
                    <a:pt x="22909" y="3863"/>
                    <a:pt x="22866" y="3588"/>
                    <a:pt x="22783" y="3334"/>
                  </a:cubicBezTo>
                  <a:cubicBezTo>
                    <a:pt x="22793" y="3324"/>
                    <a:pt x="22802" y="3309"/>
                    <a:pt x="22809" y="3292"/>
                  </a:cubicBezTo>
                  <a:cubicBezTo>
                    <a:pt x="22847" y="3178"/>
                    <a:pt x="22930" y="3061"/>
                    <a:pt x="22999" y="2962"/>
                  </a:cubicBezTo>
                  <a:cubicBezTo>
                    <a:pt x="23066" y="2866"/>
                    <a:pt x="23147" y="2772"/>
                    <a:pt x="23242" y="2702"/>
                  </a:cubicBezTo>
                  <a:cubicBezTo>
                    <a:pt x="23361" y="2611"/>
                    <a:pt x="23507" y="2559"/>
                    <a:pt x="23655" y="2559"/>
                  </a:cubicBezTo>
                  <a:close/>
                  <a:moveTo>
                    <a:pt x="22024" y="2904"/>
                  </a:moveTo>
                  <a:cubicBezTo>
                    <a:pt x="22399" y="2904"/>
                    <a:pt x="22545" y="3696"/>
                    <a:pt x="22596" y="3975"/>
                  </a:cubicBezTo>
                  <a:cubicBezTo>
                    <a:pt x="22649" y="4257"/>
                    <a:pt x="22685" y="4543"/>
                    <a:pt x="22700" y="4830"/>
                  </a:cubicBezTo>
                  <a:cubicBezTo>
                    <a:pt x="22712" y="5102"/>
                    <a:pt x="22686" y="5389"/>
                    <a:pt x="22721" y="5660"/>
                  </a:cubicBezTo>
                  <a:cubicBezTo>
                    <a:pt x="22280" y="5727"/>
                    <a:pt x="21822" y="5849"/>
                    <a:pt x="21448" y="6078"/>
                  </a:cubicBezTo>
                  <a:cubicBezTo>
                    <a:pt x="21420" y="5900"/>
                    <a:pt x="21373" y="5722"/>
                    <a:pt x="21313" y="5545"/>
                  </a:cubicBezTo>
                  <a:cubicBezTo>
                    <a:pt x="21275" y="5113"/>
                    <a:pt x="21266" y="4670"/>
                    <a:pt x="21289" y="4240"/>
                  </a:cubicBezTo>
                  <a:cubicBezTo>
                    <a:pt x="21313" y="3802"/>
                    <a:pt x="21406" y="3276"/>
                    <a:pt x="21788" y="2996"/>
                  </a:cubicBezTo>
                  <a:cubicBezTo>
                    <a:pt x="21875" y="2931"/>
                    <a:pt x="21954" y="2904"/>
                    <a:pt x="22024" y="2904"/>
                  </a:cubicBezTo>
                  <a:close/>
                  <a:moveTo>
                    <a:pt x="29992" y="5631"/>
                  </a:moveTo>
                  <a:cubicBezTo>
                    <a:pt x="30323" y="5631"/>
                    <a:pt x="30725" y="5826"/>
                    <a:pt x="30978" y="5907"/>
                  </a:cubicBezTo>
                  <a:cubicBezTo>
                    <a:pt x="31144" y="5963"/>
                    <a:pt x="31430" y="6010"/>
                    <a:pt x="31673" y="6102"/>
                  </a:cubicBezTo>
                  <a:cubicBezTo>
                    <a:pt x="31442" y="6116"/>
                    <a:pt x="31215" y="6175"/>
                    <a:pt x="31001" y="6264"/>
                  </a:cubicBezTo>
                  <a:cubicBezTo>
                    <a:pt x="30991" y="6256"/>
                    <a:pt x="30990" y="6245"/>
                    <a:pt x="30979" y="6239"/>
                  </a:cubicBezTo>
                  <a:cubicBezTo>
                    <a:pt x="30861" y="6160"/>
                    <a:pt x="30721" y="6135"/>
                    <a:pt x="30584" y="6102"/>
                  </a:cubicBezTo>
                  <a:cubicBezTo>
                    <a:pt x="30459" y="6071"/>
                    <a:pt x="30330" y="6048"/>
                    <a:pt x="30203" y="6025"/>
                  </a:cubicBezTo>
                  <a:cubicBezTo>
                    <a:pt x="30075" y="6003"/>
                    <a:pt x="29945" y="5978"/>
                    <a:pt x="29817" y="5957"/>
                  </a:cubicBezTo>
                  <a:cubicBezTo>
                    <a:pt x="29722" y="5939"/>
                    <a:pt x="29613" y="5928"/>
                    <a:pt x="29515" y="5897"/>
                  </a:cubicBezTo>
                  <a:cubicBezTo>
                    <a:pt x="29524" y="5891"/>
                    <a:pt x="29533" y="5885"/>
                    <a:pt x="29538" y="5875"/>
                  </a:cubicBezTo>
                  <a:cubicBezTo>
                    <a:pt x="29640" y="5694"/>
                    <a:pt x="29805" y="5631"/>
                    <a:pt x="29992" y="5631"/>
                  </a:cubicBezTo>
                  <a:close/>
                  <a:moveTo>
                    <a:pt x="28939" y="5726"/>
                  </a:moveTo>
                  <a:cubicBezTo>
                    <a:pt x="29064" y="5726"/>
                    <a:pt x="29193" y="5779"/>
                    <a:pt x="29316" y="5905"/>
                  </a:cubicBezTo>
                  <a:cubicBezTo>
                    <a:pt x="29326" y="5918"/>
                    <a:pt x="29342" y="5924"/>
                    <a:pt x="29361" y="5931"/>
                  </a:cubicBezTo>
                  <a:cubicBezTo>
                    <a:pt x="29363" y="5940"/>
                    <a:pt x="29367" y="5949"/>
                    <a:pt x="29376" y="5955"/>
                  </a:cubicBezTo>
                  <a:cubicBezTo>
                    <a:pt x="29476" y="6027"/>
                    <a:pt x="29602" y="6058"/>
                    <a:pt x="29719" y="6098"/>
                  </a:cubicBezTo>
                  <a:cubicBezTo>
                    <a:pt x="29851" y="6142"/>
                    <a:pt x="29980" y="6191"/>
                    <a:pt x="30112" y="6238"/>
                  </a:cubicBezTo>
                  <a:cubicBezTo>
                    <a:pt x="30246" y="6283"/>
                    <a:pt x="30377" y="6329"/>
                    <a:pt x="30511" y="6370"/>
                  </a:cubicBezTo>
                  <a:cubicBezTo>
                    <a:pt x="30573" y="6386"/>
                    <a:pt x="30632" y="6405"/>
                    <a:pt x="30694" y="6421"/>
                  </a:cubicBezTo>
                  <a:cubicBezTo>
                    <a:pt x="30618" y="6468"/>
                    <a:pt x="30548" y="6516"/>
                    <a:pt x="30477" y="6570"/>
                  </a:cubicBezTo>
                  <a:cubicBezTo>
                    <a:pt x="30325" y="6689"/>
                    <a:pt x="30187" y="6830"/>
                    <a:pt x="30012" y="6921"/>
                  </a:cubicBezTo>
                  <a:cubicBezTo>
                    <a:pt x="29984" y="6936"/>
                    <a:pt x="29953" y="6949"/>
                    <a:pt x="29923" y="6962"/>
                  </a:cubicBezTo>
                  <a:cubicBezTo>
                    <a:pt x="29885" y="6937"/>
                    <a:pt x="29841" y="6923"/>
                    <a:pt x="29793" y="6905"/>
                  </a:cubicBezTo>
                  <a:cubicBezTo>
                    <a:pt x="29709" y="6874"/>
                    <a:pt x="29625" y="6845"/>
                    <a:pt x="29539" y="6819"/>
                  </a:cubicBezTo>
                  <a:cubicBezTo>
                    <a:pt x="29357" y="6759"/>
                    <a:pt x="29173" y="6704"/>
                    <a:pt x="28991" y="6653"/>
                  </a:cubicBezTo>
                  <a:cubicBezTo>
                    <a:pt x="28724" y="6583"/>
                    <a:pt x="28460" y="6520"/>
                    <a:pt x="28189" y="6478"/>
                  </a:cubicBezTo>
                  <a:cubicBezTo>
                    <a:pt x="28207" y="6459"/>
                    <a:pt x="28221" y="6439"/>
                    <a:pt x="28227" y="6412"/>
                  </a:cubicBezTo>
                  <a:cubicBezTo>
                    <a:pt x="28318" y="6083"/>
                    <a:pt x="28614" y="5726"/>
                    <a:pt x="28939" y="5726"/>
                  </a:cubicBezTo>
                  <a:close/>
                  <a:moveTo>
                    <a:pt x="24129" y="5837"/>
                  </a:moveTo>
                  <a:cubicBezTo>
                    <a:pt x="24542" y="5837"/>
                    <a:pt x="24957" y="5866"/>
                    <a:pt x="25363" y="5910"/>
                  </a:cubicBezTo>
                  <a:cubicBezTo>
                    <a:pt x="25494" y="5922"/>
                    <a:pt x="25602" y="5948"/>
                    <a:pt x="25690" y="6011"/>
                  </a:cubicBezTo>
                  <a:cubicBezTo>
                    <a:pt x="25157" y="6603"/>
                    <a:pt x="24415" y="6978"/>
                    <a:pt x="23633" y="7115"/>
                  </a:cubicBezTo>
                  <a:cubicBezTo>
                    <a:pt x="23373" y="7161"/>
                    <a:pt x="23110" y="7179"/>
                    <a:pt x="22847" y="7179"/>
                  </a:cubicBezTo>
                  <a:cubicBezTo>
                    <a:pt x="22659" y="7179"/>
                    <a:pt x="22471" y="7170"/>
                    <a:pt x="22284" y="7154"/>
                  </a:cubicBezTo>
                  <a:cubicBezTo>
                    <a:pt x="21942" y="7125"/>
                    <a:pt x="21517" y="7077"/>
                    <a:pt x="21214" y="6876"/>
                  </a:cubicBezTo>
                  <a:cubicBezTo>
                    <a:pt x="21239" y="6797"/>
                    <a:pt x="21276" y="6723"/>
                    <a:pt x="21333" y="6651"/>
                  </a:cubicBezTo>
                  <a:cubicBezTo>
                    <a:pt x="21754" y="6136"/>
                    <a:pt x="22593" y="5970"/>
                    <a:pt x="23217" y="5891"/>
                  </a:cubicBezTo>
                  <a:cubicBezTo>
                    <a:pt x="23518" y="5853"/>
                    <a:pt x="23823" y="5837"/>
                    <a:pt x="24129" y="5837"/>
                  </a:cubicBezTo>
                  <a:close/>
                  <a:moveTo>
                    <a:pt x="16795" y="4065"/>
                  </a:moveTo>
                  <a:cubicBezTo>
                    <a:pt x="17249" y="4065"/>
                    <a:pt x="17678" y="4191"/>
                    <a:pt x="18039" y="4533"/>
                  </a:cubicBezTo>
                  <a:cubicBezTo>
                    <a:pt x="17799" y="4650"/>
                    <a:pt x="17607" y="4868"/>
                    <a:pt x="17511" y="5115"/>
                  </a:cubicBezTo>
                  <a:cubicBezTo>
                    <a:pt x="17218" y="5873"/>
                    <a:pt x="17730" y="6602"/>
                    <a:pt x="18056" y="7270"/>
                  </a:cubicBezTo>
                  <a:cubicBezTo>
                    <a:pt x="17070" y="6843"/>
                    <a:pt x="16088" y="6415"/>
                    <a:pt x="15107" y="5984"/>
                  </a:cubicBezTo>
                  <a:cubicBezTo>
                    <a:pt x="14754" y="5829"/>
                    <a:pt x="14401" y="5672"/>
                    <a:pt x="14050" y="5519"/>
                  </a:cubicBezTo>
                  <a:cubicBezTo>
                    <a:pt x="14222" y="5213"/>
                    <a:pt x="14412" y="4927"/>
                    <a:pt x="14704" y="4719"/>
                  </a:cubicBezTo>
                  <a:cubicBezTo>
                    <a:pt x="15048" y="4472"/>
                    <a:pt x="15449" y="4318"/>
                    <a:pt x="15855" y="4208"/>
                  </a:cubicBezTo>
                  <a:cubicBezTo>
                    <a:pt x="16171" y="4122"/>
                    <a:pt x="16488" y="4065"/>
                    <a:pt x="16795" y="4065"/>
                  </a:cubicBezTo>
                  <a:close/>
                  <a:moveTo>
                    <a:pt x="28271" y="4517"/>
                  </a:moveTo>
                  <a:cubicBezTo>
                    <a:pt x="28290" y="4564"/>
                    <a:pt x="28306" y="4614"/>
                    <a:pt x="28319" y="4673"/>
                  </a:cubicBezTo>
                  <a:cubicBezTo>
                    <a:pt x="28381" y="4979"/>
                    <a:pt x="28414" y="5297"/>
                    <a:pt x="28513" y="5593"/>
                  </a:cubicBezTo>
                  <a:cubicBezTo>
                    <a:pt x="28258" y="5728"/>
                    <a:pt x="28089" y="5948"/>
                    <a:pt x="27976" y="6210"/>
                  </a:cubicBezTo>
                  <a:cubicBezTo>
                    <a:pt x="27353" y="6217"/>
                    <a:pt x="26742" y="6776"/>
                    <a:pt x="26772" y="7409"/>
                  </a:cubicBezTo>
                  <a:cubicBezTo>
                    <a:pt x="26679" y="7457"/>
                    <a:pt x="26597" y="7505"/>
                    <a:pt x="26517" y="7558"/>
                  </a:cubicBezTo>
                  <a:cubicBezTo>
                    <a:pt x="26496" y="7218"/>
                    <a:pt x="26421" y="6875"/>
                    <a:pt x="26298" y="6560"/>
                  </a:cubicBezTo>
                  <a:cubicBezTo>
                    <a:pt x="26179" y="6255"/>
                    <a:pt x="26024" y="5860"/>
                    <a:pt x="25702" y="5723"/>
                  </a:cubicBezTo>
                  <a:cubicBezTo>
                    <a:pt x="25368" y="5579"/>
                    <a:pt x="24909" y="5602"/>
                    <a:pt x="24550" y="5583"/>
                  </a:cubicBezTo>
                  <a:cubicBezTo>
                    <a:pt x="24359" y="5572"/>
                    <a:pt x="24167" y="5567"/>
                    <a:pt x="23976" y="5567"/>
                  </a:cubicBezTo>
                  <a:cubicBezTo>
                    <a:pt x="23870" y="5567"/>
                    <a:pt x="23764" y="5569"/>
                    <a:pt x="23659" y="5572"/>
                  </a:cubicBezTo>
                  <a:cubicBezTo>
                    <a:pt x="23654" y="5566"/>
                    <a:pt x="23654" y="5562"/>
                    <a:pt x="23649" y="5553"/>
                  </a:cubicBezTo>
                  <a:cubicBezTo>
                    <a:pt x="23548" y="5417"/>
                    <a:pt x="23538" y="5223"/>
                    <a:pt x="23572" y="5048"/>
                  </a:cubicBezTo>
                  <a:lnTo>
                    <a:pt x="23572" y="5048"/>
                  </a:lnTo>
                  <a:cubicBezTo>
                    <a:pt x="24139" y="5240"/>
                    <a:pt x="24742" y="5336"/>
                    <a:pt x="25346" y="5336"/>
                  </a:cubicBezTo>
                  <a:cubicBezTo>
                    <a:pt x="26374" y="5336"/>
                    <a:pt x="27406" y="5060"/>
                    <a:pt x="28271" y="4517"/>
                  </a:cubicBezTo>
                  <a:close/>
                  <a:moveTo>
                    <a:pt x="32461" y="6761"/>
                  </a:moveTo>
                  <a:cubicBezTo>
                    <a:pt x="32535" y="6761"/>
                    <a:pt x="32610" y="6777"/>
                    <a:pt x="32689" y="6808"/>
                  </a:cubicBezTo>
                  <a:cubicBezTo>
                    <a:pt x="32786" y="6848"/>
                    <a:pt x="32859" y="6875"/>
                    <a:pt x="32963" y="6876"/>
                  </a:cubicBezTo>
                  <a:cubicBezTo>
                    <a:pt x="32995" y="6877"/>
                    <a:pt x="33026" y="6877"/>
                    <a:pt x="33057" y="6877"/>
                  </a:cubicBezTo>
                  <a:cubicBezTo>
                    <a:pt x="33157" y="6877"/>
                    <a:pt x="33254" y="6874"/>
                    <a:pt x="33352" y="6874"/>
                  </a:cubicBezTo>
                  <a:cubicBezTo>
                    <a:pt x="33471" y="6874"/>
                    <a:pt x="33591" y="6879"/>
                    <a:pt x="33714" y="6902"/>
                  </a:cubicBezTo>
                  <a:cubicBezTo>
                    <a:pt x="33971" y="6951"/>
                    <a:pt x="34223" y="7042"/>
                    <a:pt x="34454" y="7167"/>
                  </a:cubicBezTo>
                  <a:cubicBezTo>
                    <a:pt x="34530" y="7208"/>
                    <a:pt x="34601" y="7255"/>
                    <a:pt x="34673" y="7306"/>
                  </a:cubicBezTo>
                  <a:cubicBezTo>
                    <a:pt x="34543" y="7331"/>
                    <a:pt x="34412" y="7385"/>
                    <a:pt x="34288" y="7449"/>
                  </a:cubicBezTo>
                  <a:cubicBezTo>
                    <a:pt x="34205" y="7490"/>
                    <a:pt x="34122" y="7535"/>
                    <a:pt x="34041" y="7582"/>
                  </a:cubicBezTo>
                  <a:cubicBezTo>
                    <a:pt x="33996" y="7562"/>
                    <a:pt x="33948" y="7553"/>
                    <a:pt x="33888" y="7543"/>
                  </a:cubicBezTo>
                  <a:cubicBezTo>
                    <a:pt x="33777" y="7520"/>
                    <a:pt x="33666" y="7498"/>
                    <a:pt x="33554" y="7479"/>
                  </a:cubicBezTo>
                  <a:cubicBezTo>
                    <a:pt x="33323" y="7437"/>
                    <a:pt x="33093" y="7396"/>
                    <a:pt x="32861" y="7352"/>
                  </a:cubicBezTo>
                  <a:cubicBezTo>
                    <a:pt x="32641" y="7310"/>
                    <a:pt x="32418" y="7269"/>
                    <a:pt x="32198" y="7227"/>
                  </a:cubicBezTo>
                  <a:cubicBezTo>
                    <a:pt x="32075" y="7202"/>
                    <a:pt x="31937" y="7182"/>
                    <a:pt x="31807" y="7150"/>
                  </a:cubicBezTo>
                  <a:cubicBezTo>
                    <a:pt x="31925" y="7060"/>
                    <a:pt x="32029" y="6918"/>
                    <a:pt x="32154" y="6850"/>
                  </a:cubicBezTo>
                  <a:cubicBezTo>
                    <a:pt x="32259" y="6791"/>
                    <a:pt x="32359" y="6761"/>
                    <a:pt x="32461" y="6761"/>
                  </a:cubicBezTo>
                  <a:close/>
                  <a:moveTo>
                    <a:pt x="18419" y="4783"/>
                  </a:moveTo>
                  <a:cubicBezTo>
                    <a:pt x="18637" y="4783"/>
                    <a:pt x="18795" y="4973"/>
                    <a:pt x="18977" y="5110"/>
                  </a:cubicBezTo>
                  <a:cubicBezTo>
                    <a:pt x="18981" y="5114"/>
                    <a:pt x="18987" y="5114"/>
                    <a:pt x="18990" y="5119"/>
                  </a:cubicBezTo>
                  <a:cubicBezTo>
                    <a:pt x="18966" y="5366"/>
                    <a:pt x="18997" y="5628"/>
                    <a:pt x="19031" y="5864"/>
                  </a:cubicBezTo>
                  <a:cubicBezTo>
                    <a:pt x="19134" y="6520"/>
                    <a:pt x="19327" y="7171"/>
                    <a:pt x="19349" y="7838"/>
                  </a:cubicBezTo>
                  <a:cubicBezTo>
                    <a:pt x="19021" y="7696"/>
                    <a:pt x="18695" y="7552"/>
                    <a:pt x="18367" y="7409"/>
                  </a:cubicBezTo>
                  <a:cubicBezTo>
                    <a:pt x="18370" y="7391"/>
                    <a:pt x="18373" y="7371"/>
                    <a:pt x="18369" y="7352"/>
                  </a:cubicBezTo>
                  <a:cubicBezTo>
                    <a:pt x="18233" y="6708"/>
                    <a:pt x="17749" y="6118"/>
                    <a:pt x="17822" y="5442"/>
                  </a:cubicBezTo>
                  <a:cubicBezTo>
                    <a:pt x="17852" y="5177"/>
                    <a:pt x="17994" y="4929"/>
                    <a:pt x="18245" y="4821"/>
                  </a:cubicBezTo>
                  <a:cubicBezTo>
                    <a:pt x="18307" y="4795"/>
                    <a:pt x="18365" y="4783"/>
                    <a:pt x="18419" y="4783"/>
                  </a:cubicBezTo>
                  <a:close/>
                  <a:moveTo>
                    <a:pt x="31984" y="6294"/>
                  </a:moveTo>
                  <a:cubicBezTo>
                    <a:pt x="32043" y="6355"/>
                    <a:pt x="32080" y="6431"/>
                    <a:pt x="32083" y="6521"/>
                  </a:cubicBezTo>
                  <a:cubicBezTo>
                    <a:pt x="31893" y="6603"/>
                    <a:pt x="31719" y="6740"/>
                    <a:pt x="31569" y="6880"/>
                  </a:cubicBezTo>
                  <a:cubicBezTo>
                    <a:pt x="31514" y="6873"/>
                    <a:pt x="31458" y="6870"/>
                    <a:pt x="31400" y="6870"/>
                  </a:cubicBezTo>
                  <a:cubicBezTo>
                    <a:pt x="30854" y="6870"/>
                    <a:pt x="30242" y="7189"/>
                    <a:pt x="30142" y="7744"/>
                  </a:cubicBezTo>
                  <a:cubicBezTo>
                    <a:pt x="29891" y="7746"/>
                    <a:pt x="29637" y="7810"/>
                    <a:pt x="29413" y="7922"/>
                  </a:cubicBezTo>
                  <a:cubicBezTo>
                    <a:pt x="29444" y="7838"/>
                    <a:pt x="29472" y="7756"/>
                    <a:pt x="29502" y="7673"/>
                  </a:cubicBezTo>
                  <a:cubicBezTo>
                    <a:pt x="29550" y="7543"/>
                    <a:pt x="29613" y="7422"/>
                    <a:pt x="29714" y="7326"/>
                  </a:cubicBezTo>
                  <a:cubicBezTo>
                    <a:pt x="29830" y="7218"/>
                    <a:pt x="29986" y="7180"/>
                    <a:pt x="30123" y="7107"/>
                  </a:cubicBezTo>
                  <a:cubicBezTo>
                    <a:pt x="30263" y="7031"/>
                    <a:pt x="30383" y="6922"/>
                    <a:pt x="30505" y="6823"/>
                  </a:cubicBezTo>
                  <a:cubicBezTo>
                    <a:pt x="30638" y="6710"/>
                    <a:pt x="30787" y="6619"/>
                    <a:pt x="30946" y="6543"/>
                  </a:cubicBezTo>
                  <a:cubicBezTo>
                    <a:pt x="31263" y="6391"/>
                    <a:pt x="31611" y="6324"/>
                    <a:pt x="31961" y="6298"/>
                  </a:cubicBezTo>
                  <a:cubicBezTo>
                    <a:pt x="31970" y="6298"/>
                    <a:pt x="31977" y="6294"/>
                    <a:pt x="31984" y="6294"/>
                  </a:cubicBezTo>
                  <a:close/>
                  <a:moveTo>
                    <a:pt x="18962" y="366"/>
                  </a:moveTo>
                  <a:lnTo>
                    <a:pt x="18962" y="366"/>
                  </a:lnTo>
                  <a:cubicBezTo>
                    <a:pt x="19292" y="391"/>
                    <a:pt x="19614" y="527"/>
                    <a:pt x="19925" y="636"/>
                  </a:cubicBezTo>
                  <a:cubicBezTo>
                    <a:pt x="20564" y="859"/>
                    <a:pt x="21201" y="1080"/>
                    <a:pt x="21837" y="1307"/>
                  </a:cubicBezTo>
                  <a:cubicBezTo>
                    <a:pt x="22578" y="1569"/>
                    <a:pt x="23316" y="1832"/>
                    <a:pt x="24055" y="2094"/>
                  </a:cubicBezTo>
                  <a:cubicBezTo>
                    <a:pt x="25830" y="2724"/>
                    <a:pt x="27600" y="3354"/>
                    <a:pt x="29375" y="3984"/>
                  </a:cubicBezTo>
                  <a:cubicBezTo>
                    <a:pt x="32099" y="4954"/>
                    <a:pt x="34819" y="5922"/>
                    <a:pt x="37542" y="6891"/>
                  </a:cubicBezTo>
                  <a:cubicBezTo>
                    <a:pt x="36960" y="7275"/>
                    <a:pt x="36377" y="7654"/>
                    <a:pt x="35796" y="8036"/>
                  </a:cubicBezTo>
                  <a:cubicBezTo>
                    <a:pt x="35405" y="7347"/>
                    <a:pt x="34710" y="6849"/>
                    <a:pt x="33935" y="6678"/>
                  </a:cubicBezTo>
                  <a:cubicBezTo>
                    <a:pt x="33745" y="6636"/>
                    <a:pt x="33549" y="6615"/>
                    <a:pt x="33356" y="6615"/>
                  </a:cubicBezTo>
                  <a:cubicBezTo>
                    <a:pt x="33268" y="6617"/>
                    <a:pt x="33179" y="6632"/>
                    <a:pt x="33091" y="6632"/>
                  </a:cubicBezTo>
                  <a:cubicBezTo>
                    <a:pt x="33049" y="6632"/>
                    <a:pt x="33006" y="6628"/>
                    <a:pt x="32965" y="6618"/>
                  </a:cubicBezTo>
                  <a:cubicBezTo>
                    <a:pt x="32866" y="6593"/>
                    <a:pt x="32796" y="6529"/>
                    <a:pt x="32700" y="6493"/>
                  </a:cubicBezTo>
                  <a:cubicBezTo>
                    <a:pt x="32612" y="6457"/>
                    <a:pt x="32527" y="6446"/>
                    <a:pt x="32443" y="6444"/>
                  </a:cubicBezTo>
                  <a:cubicBezTo>
                    <a:pt x="32408" y="5916"/>
                    <a:pt x="31434" y="5744"/>
                    <a:pt x="31057" y="5626"/>
                  </a:cubicBezTo>
                  <a:cubicBezTo>
                    <a:pt x="30754" y="5533"/>
                    <a:pt x="30323" y="5357"/>
                    <a:pt x="29948" y="5357"/>
                  </a:cubicBezTo>
                  <a:cubicBezTo>
                    <a:pt x="29724" y="5357"/>
                    <a:pt x="29521" y="5420"/>
                    <a:pt x="29377" y="5600"/>
                  </a:cubicBezTo>
                  <a:cubicBezTo>
                    <a:pt x="29246" y="5518"/>
                    <a:pt x="29099" y="5479"/>
                    <a:pt x="28946" y="5479"/>
                  </a:cubicBezTo>
                  <a:cubicBezTo>
                    <a:pt x="28914" y="5479"/>
                    <a:pt x="28882" y="5480"/>
                    <a:pt x="28850" y="5484"/>
                  </a:cubicBezTo>
                  <a:cubicBezTo>
                    <a:pt x="28815" y="5131"/>
                    <a:pt x="28726" y="4749"/>
                    <a:pt x="28618" y="4417"/>
                  </a:cubicBezTo>
                  <a:cubicBezTo>
                    <a:pt x="28528" y="4137"/>
                    <a:pt x="28320" y="3968"/>
                    <a:pt x="28045" y="3880"/>
                  </a:cubicBezTo>
                  <a:cubicBezTo>
                    <a:pt x="27698" y="3768"/>
                    <a:pt x="27315" y="3731"/>
                    <a:pt x="26929" y="3731"/>
                  </a:cubicBezTo>
                  <a:cubicBezTo>
                    <a:pt x="26542" y="3731"/>
                    <a:pt x="26152" y="3768"/>
                    <a:pt x="25794" y="3803"/>
                  </a:cubicBezTo>
                  <a:cubicBezTo>
                    <a:pt x="25412" y="3838"/>
                    <a:pt x="24998" y="3891"/>
                    <a:pt x="24603" y="3994"/>
                  </a:cubicBezTo>
                  <a:cubicBezTo>
                    <a:pt x="24588" y="3730"/>
                    <a:pt x="24575" y="3463"/>
                    <a:pt x="24550" y="3199"/>
                  </a:cubicBezTo>
                  <a:cubicBezTo>
                    <a:pt x="24524" y="2941"/>
                    <a:pt x="24454" y="2663"/>
                    <a:pt x="24251" y="2485"/>
                  </a:cubicBezTo>
                  <a:cubicBezTo>
                    <a:pt x="24168" y="2410"/>
                    <a:pt x="24072" y="2355"/>
                    <a:pt x="23973" y="2320"/>
                  </a:cubicBezTo>
                  <a:cubicBezTo>
                    <a:pt x="23873" y="2283"/>
                    <a:pt x="23768" y="2266"/>
                    <a:pt x="23662" y="2266"/>
                  </a:cubicBezTo>
                  <a:cubicBezTo>
                    <a:pt x="23415" y="2266"/>
                    <a:pt x="23166" y="2360"/>
                    <a:pt x="22975" y="2527"/>
                  </a:cubicBezTo>
                  <a:cubicBezTo>
                    <a:pt x="22915" y="2580"/>
                    <a:pt x="22864" y="2641"/>
                    <a:pt x="22819" y="2708"/>
                  </a:cubicBezTo>
                  <a:cubicBezTo>
                    <a:pt x="22737" y="2411"/>
                    <a:pt x="22596" y="2110"/>
                    <a:pt x="22357" y="1923"/>
                  </a:cubicBezTo>
                  <a:cubicBezTo>
                    <a:pt x="22161" y="1770"/>
                    <a:pt x="21918" y="1699"/>
                    <a:pt x="21673" y="1699"/>
                  </a:cubicBezTo>
                  <a:cubicBezTo>
                    <a:pt x="21604" y="1699"/>
                    <a:pt x="21534" y="1704"/>
                    <a:pt x="21465" y="1716"/>
                  </a:cubicBezTo>
                  <a:cubicBezTo>
                    <a:pt x="21405" y="1726"/>
                    <a:pt x="21351" y="1742"/>
                    <a:pt x="21296" y="1760"/>
                  </a:cubicBezTo>
                  <a:cubicBezTo>
                    <a:pt x="21190" y="1482"/>
                    <a:pt x="20859" y="1549"/>
                    <a:pt x="20608" y="1465"/>
                  </a:cubicBezTo>
                  <a:cubicBezTo>
                    <a:pt x="20434" y="1404"/>
                    <a:pt x="20337" y="1214"/>
                    <a:pt x="20159" y="1150"/>
                  </a:cubicBezTo>
                  <a:cubicBezTo>
                    <a:pt x="20098" y="1128"/>
                    <a:pt x="20036" y="1118"/>
                    <a:pt x="19975" y="1118"/>
                  </a:cubicBezTo>
                  <a:cubicBezTo>
                    <a:pt x="19869" y="1118"/>
                    <a:pt x="19764" y="1147"/>
                    <a:pt x="19666" y="1191"/>
                  </a:cubicBezTo>
                  <a:cubicBezTo>
                    <a:pt x="19520" y="1255"/>
                    <a:pt x="19294" y="1458"/>
                    <a:pt x="19102" y="1465"/>
                  </a:cubicBezTo>
                  <a:cubicBezTo>
                    <a:pt x="19102" y="1463"/>
                    <a:pt x="19104" y="1460"/>
                    <a:pt x="19104" y="1458"/>
                  </a:cubicBezTo>
                  <a:cubicBezTo>
                    <a:pt x="19086" y="1257"/>
                    <a:pt x="19070" y="1057"/>
                    <a:pt x="19047" y="860"/>
                  </a:cubicBezTo>
                  <a:cubicBezTo>
                    <a:pt x="19037" y="751"/>
                    <a:pt x="19019" y="646"/>
                    <a:pt x="19003" y="538"/>
                  </a:cubicBezTo>
                  <a:cubicBezTo>
                    <a:pt x="18994" y="477"/>
                    <a:pt x="18978" y="421"/>
                    <a:pt x="18962" y="366"/>
                  </a:cubicBezTo>
                  <a:close/>
                  <a:moveTo>
                    <a:pt x="27850" y="6557"/>
                  </a:moveTo>
                  <a:cubicBezTo>
                    <a:pt x="27855" y="6562"/>
                    <a:pt x="27857" y="6567"/>
                    <a:pt x="27861" y="6568"/>
                  </a:cubicBezTo>
                  <a:cubicBezTo>
                    <a:pt x="28215" y="6678"/>
                    <a:pt x="28573" y="6771"/>
                    <a:pt x="28925" y="6880"/>
                  </a:cubicBezTo>
                  <a:cubicBezTo>
                    <a:pt x="29097" y="6934"/>
                    <a:pt x="29266" y="6993"/>
                    <a:pt x="29434" y="7054"/>
                  </a:cubicBezTo>
                  <a:cubicBezTo>
                    <a:pt x="29495" y="7077"/>
                    <a:pt x="29553" y="7101"/>
                    <a:pt x="29613" y="7122"/>
                  </a:cubicBezTo>
                  <a:cubicBezTo>
                    <a:pt x="29609" y="7126"/>
                    <a:pt x="29604" y="7129"/>
                    <a:pt x="29600" y="7132"/>
                  </a:cubicBezTo>
                  <a:cubicBezTo>
                    <a:pt x="29486" y="7225"/>
                    <a:pt x="29402" y="7349"/>
                    <a:pt x="29324" y="7474"/>
                  </a:cubicBezTo>
                  <a:cubicBezTo>
                    <a:pt x="29251" y="7598"/>
                    <a:pt x="29194" y="7728"/>
                    <a:pt x="29130" y="7858"/>
                  </a:cubicBezTo>
                  <a:cubicBezTo>
                    <a:pt x="29095" y="7933"/>
                    <a:pt x="29050" y="8001"/>
                    <a:pt x="29019" y="8077"/>
                  </a:cubicBezTo>
                  <a:cubicBezTo>
                    <a:pt x="28887" y="8026"/>
                    <a:pt x="28735" y="8000"/>
                    <a:pt x="28601" y="7962"/>
                  </a:cubicBezTo>
                  <a:cubicBezTo>
                    <a:pt x="28427" y="7911"/>
                    <a:pt x="28256" y="7863"/>
                    <a:pt x="28084" y="7815"/>
                  </a:cubicBezTo>
                  <a:cubicBezTo>
                    <a:pt x="27750" y="7720"/>
                    <a:pt x="27413" y="7656"/>
                    <a:pt x="27076" y="7579"/>
                  </a:cubicBezTo>
                  <a:cubicBezTo>
                    <a:pt x="27089" y="7555"/>
                    <a:pt x="27101" y="7529"/>
                    <a:pt x="27102" y="7503"/>
                  </a:cubicBezTo>
                  <a:cubicBezTo>
                    <a:pt x="27159" y="7048"/>
                    <a:pt x="27420" y="6666"/>
                    <a:pt x="27850" y="6557"/>
                  </a:cubicBezTo>
                  <a:close/>
                  <a:moveTo>
                    <a:pt x="31673" y="7219"/>
                  </a:moveTo>
                  <a:cubicBezTo>
                    <a:pt x="31784" y="7296"/>
                    <a:pt x="31902" y="7353"/>
                    <a:pt x="32044" y="7391"/>
                  </a:cubicBezTo>
                  <a:cubicBezTo>
                    <a:pt x="32271" y="7451"/>
                    <a:pt x="32501" y="7505"/>
                    <a:pt x="32729" y="7559"/>
                  </a:cubicBezTo>
                  <a:cubicBezTo>
                    <a:pt x="32964" y="7617"/>
                    <a:pt x="33198" y="7677"/>
                    <a:pt x="33432" y="7738"/>
                  </a:cubicBezTo>
                  <a:cubicBezTo>
                    <a:pt x="33521" y="7762"/>
                    <a:pt x="33612" y="7785"/>
                    <a:pt x="33704" y="7806"/>
                  </a:cubicBezTo>
                  <a:cubicBezTo>
                    <a:pt x="33577" y="7910"/>
                    <a:pt x="33464" y="8031"/>
                    <a:pt x="33387" y="8178"/>
                  </a:cubicBezTo>
                  <a:cubicBezTo>
                    <a:pt x="33142" y="8217"/>
                    <a:pt x="32904" y="8318"/>
                    <a:pt x="32693" y="8460"/>
                  </a:cubicBezTo>
                  <a:cubicBezTo>
                    <a:pt x="32674" y="8436"/>
                    <a:pt x="32652" y="8413"/>
                    <a:pt x="32620" y="8401"/>
                  </a:cubicBezTo>
                  <a:cubicBezTo>
                    <a:pt x="32440" y="8326"/>
                    <a:pt x="32218" y="8308"/>
                    <a:pt x="32026" y="8268"/>
                  </a:cubicBezTo>
                  <a:cubicBezTo>
                    <a:pt x="31838" y="8229"/>
                    <a:pt x="31656" y="8186"/>
                    <a:pt x="31469" y="8145"/>
                  </a:cubicBezTo>
                  <a:cubicBezTo>
                    <a:pt x="31284" y="8103"/>
                    <a:pt x="31101" y="8052"/>
                    <a:pt x="30916" y="8014"/>
                  </a:cubicBezTo>
                  <a:cubicBezTo>
                    <a:pt x="30748" y="7979"/>
                    <a:pt x="30569" y="7966"/>
                    <a:pt x="30398" y="7926"/>
                  </a:cubicBezTo>
                  <a:cubicBezTo>
                    <a:pt x="30516" y="7713"/>
                    <a:pt x="30633" y="7511"/>
                    <a:pt x="30839" y="7375"/>
                  </a:cubicBezTo>
                  <a:cubicBezTo>
                    <a:pt x="31024" y="7248"/>
                    <a:pt x="31184" y="7227"/>
                    <a:pt x="31369" y="7227"/>
                  </a:cubicBezTo>
                  <a:cubicBezTo>
                    <a:pt x="31435" y="7227"/>
                    <a:pt x="31505" y="7230"/>
                    <a:pt x="31580" y="7231"/>
                  </a:cubicBezTo>
                  <a:cubicBezTo>
                    <a:pt x="31586" y="7232"/>
                    <a:pt x="31591" y="7232"/>
                    <a:pt x="31597" y="7232"/>
                  </a:cubicBezTo>
                  <a:cubicBezTo>
                    <a:pt x="31623" y="7232"/>
                    <a:pt x="31649" y="7226"/>
                    <a:pt x="31673" y="7219"/>
                  </a:cubicBezTo>
                  <a:close/>
                  <a:moveTo>
                    <a:pt x="20104" y="4456"/>
                  </a:moveTo>
                  <a:cubicBezTo>
                    <a:pt x="20330" y="4456"/>
                    <a:pt x="20500" y="4560"/>
                    <a:pt x="20617" y="4776"/>
                  </a:cubicBezTo>
                  <a:cubicBezTo>
                    <a:pt x="20874" y="5254"/>
                    <a:pt x="20986" y="5785"/>
                    <a:pt x="21097" y="6311"/>
                  </a:cubicBezTo>
                  <a:cubicBezTo>
                    <a:pt x="21099" y="6323"/>
                    <a:pt x="21106" y="6332"/>
                    <a:pt x="21109" y="6342"/>
                  </a:cubicBezTo>
                  <a:cubicBezTo>
                    <a:pt x="21094" y="6357"/>
                    <a:pt x="21077" y="6370"/>
                    <a:pt x="21062" y="6386"/>
                  </a:cubicBezTo>
                  <a:cubicBezTo>
                    <a:pt x="20529" y="6970"/>
                    <a:pt x="20817" y="7870"/>
                    <a:pt x="21051" y="8573"/>
                  </a:cubicBezTo>
                  <a:cubicBezTo>
                    <a:pt x="20599" y="8379"/>
                    <a:pt x="20145" y="8181"/>
                    <a:pt x="19693" y="7987"/>
                  </a:cubicBezTo>
                  <a:cubicBezTo>
                    <a:pt x="19702" y="7964"/>
                    <a:pt x="19708" y="7942"/>
                    <a:pt x="19706" y="7916"/>
                  </a:cubicBezTo>
                  <a:cubicBezTo>
                    <a:pt x="19706" y="7360"/>
                    <a:pt x="19566" y="6839"/>
                    <a:pt x="19430" y="6306"/>
                  </a:cubicBezTo>
                  <a:cubicBezTo>
                    <a:pt x="19357" y="6024"/>
                    <a:pt x="19291" y="5734"/>
                    <a:pt x="19265" y="5442"/>
                  </a:cubicBezTo>
                  <a:cubicBezTo>
                    <a:pt x="19243" y="5215"/>
                    <a:pt x="19237" y="4951"/>
                    <a:pt x="19377" y="4757"/>
                  </a:cubicBezTo>
                  <a:cubicBezTo>
                    <a:pt x="19520" y="4561"/>
                    <a:pt x="19780" y="4486"/>
                    <a:pt x="20010" y="4462"/>
                  </a:cubicBezTo>
                  <a:cubicBezTo>
                    <a:pt x="20043" y="4458"/>
                    <a:pt x="20074" y="4456"/>
                    <a:pt x="20104" y="4456"/>
                  </a:cubicBezTo>
                  <a:close/>
                  <a:moveTo>
                    <a:pt x="27018" y="7645"/>
                  </a:moveTo>
                  <a:cubicBezTo>
                    <a:pt x="27353" y="7772"/>
                    <a:pt x="27681" y="7917"/>
                    <a:pt x="28026" y="8030"/>
                  </a:cubicBezTo>
                  <a:cubicBezTo>
                    <a:pt x="28195" y="8084"/>
                    <a:pt x="28367" y="8141"/>
                    <a:pt x="28538" y="8198"/>
                  </a:cubicBezTo>
                  <a:cubicBezTo>
                    <a:pt x="28657" y="8235"/>
                    <a:pt x="28779" y="8287"/>
                    <a:pt x="28903" y="8323"/>
                  </a:cubicBezTo>
                  <a:cubicBezTo>
                    <a:pt x="28860" y="8374"/>
                    <a:pt x="28820" y="8428"/>
                    <a:pt x="28785" y="8485"/>
                  </a:cubicBezTo>
                  <a:cubicBezTo>
                    <a:pt x="28660" y="8706"/>
                    <a:pt x="28680" y="8968"/>
                    <a:pt x="28441" y="9100"/>
                  </a:cubicBezTo>
                  <a:cubicBezTo>
                    <a:pt x="28212" y="9224"/>
                    <a:pt x="28018" y="9395"/>
                    <a:pt x="27865" y="9589"/>
                  </a:cubicBezTo>
                  <a:cubicBezTo>
                    <a:pt x="27858" y="9589"/>
                    <a:pt x="27851" y="9587"/>
                    <a:pt x="27846" y="9586"/>
                  </a:cubicBezTo>
                  <a:cubicBezTo>
                    <a:pt x="27773" y="9560"/>
                    <a:pt x="27704" y="9534"/>
                    <a:pt x="27631" y="9509"/>
                  </a:cubicBezTo>
                  <a:cubicBezTo>
                    <a:pt x="27487" y="9458"/>
                    <a:pt x="27344" y="9410"/>
                    <a:pt x="27201" y="9365"/>
                  </a:cubicBezTo>
                  <a:cubicBezTo>
                    <a:pt x="26928" y="9280"/>
                    <a:pt x="26650" y="9213"/>
                    <a:pt x="26371" y="9155"/>
                  </a:cubicBezTo>
                  <a:cubicBezTo>
                    <a:pt x="26367" y="9136"/>
                    <a:pt x="26363" y="9117"/>
                    <a:pt x="26355" y="9100"/>
                  </a:cubicBezTo>
                  <a:cubicBezTo>
                    <a:pt x="26182" y="8688"/>
                    <a:pt x="26194" y="7658"/>
                    <a:pt x="26864" y="7658"/>
                  </a:cubicBezTo>
                  <a:cubicBezTo>
                    <a:pt x="26890" y="7658"/>
                    <a:pt x="26916" y="7659"/>
                    <a:pt x="26943" y="7662"/>
                  </a:cubicBezTo>
                  <a:cubicBezTo>
                    <a:pt x="26949" y="7663"/>
                    <a:pt x="26954" y="7663"/>
                    <a:pt x="26959" y="7663"/>
                  </a:cubicBezTo>
                  <a:cubicBezTo>
                    <a:pt x="26981" y="7663"/>
                    <a:pt x="27001" y="7656"/>
                    <a:pt x="27018" y="7645"/>
                  </a:cubicBezTo>
                  <a:close/>
                  <a:moveTo>
                    <a:pt x="30049" y="8000"/>
                  </a:moveTo>
                  <a:cubicBezTo>
                    <a:pt x="30108" y="8000"/>
                    <a:pt x="30169" y="8005"/>
                    <a:pt x="30229" y="8016"/>
                  </a:cubicBezTo>
                  <a:cubicBezTo>
                    <a:pt x="30240" y="8019"/>
                    <a:pt x="30251" y="8020"/>
                    <a:pt x="30262" y="8020"/>
                  </a:cubicBezTo>
                  <a:cubicBezTo>
                    <a:pt x="30284" y="8020"/>
                    <a:pt x="30306" y="8015"/>
                    <a:pt x="30325" y="8006"/>
                  </a:cubicBezTo>
                  <a:cubicBezTo>
                    <a:pt x="30414" y="8046"/>
                    <a:pt x="30497" y="8099"/>
                    <a:pt x="30585" y="8146"/>
                  </a:cubicBezTo>
                  <a:cubicBezTo>
                    <a:pt x="30669" y="8190"/>
                    <a:pt x="30761" y="8225"/>
                    <a:pt x="30852" y="8263"/>
                  </a:cubicBezTo>
                  <a:cubicBezTo>
                    <a:pt x="31033" y="8336"/>
                    <a:pt x="31225" y="8390"/>
                    <a:pt x="31412" y="8448"/>
                  </a:cubicBezTo>
                  <a:cubicBezTo>
                    <a:pt x="31600" y="8505"/>
                    <a:pt x="31788" y="8552"/>
                    <a:pt x="31981" y="8594"/>
                  </a:cubicBezTo>
                  <a:cubicBezTo>
                    <a:pt x="32117" y="8626"/>
                    <a:pt x="32270" y="8670"/>
                    <a:pt x="32417" y="8687"/>
                  </a:cubicBezTo>
                  <a:cubicBezTo>
                    <a:pt x="32380" y="8723"/>
                    <a:pt x="32346" y="8760"/>
                    <a:pt x="32313" y="8798"/>
                  </a:cubicBezTo>
                  <a:cubicBezTo>
                    <a:pt x="32245" y="8880"/>
                    <a:pt x="32183" y="8966"/>
                    <a:pt x="32135" y="9058"/>
                  </a:cubicBezTo>
                  <a:cubicBezTo>
                    <a:pt x="32067" y="9183"/>
                    <a:pt x="32059" y="9274"/>
                    <a:pt x="31912" y="9312"/>
                  </a:cubicBezTo>
                  <a:cubicBezTo>
                    <a:pt x="31687" y="9372"/>
                    <a:pt x="31507" y="9402"/>
                    <a:pt x="31320" y="9561"/>
                  </a:cubicBezTo>
                  <a:cubicBezTo>
                    <a:pt x="31240" y="9628"/>
                    <a:pt x="31170" y="9701"/>
                    <a:pt x="31107" y="9786"/>
                  </a:cubicBezTo>
                  <a:cubicBezTo>
                    <a:pt x="30939" y="9729"/>
                    <a:pt x="30760" y="9696"/>
                    <a:pt x="30588" y="9646"/>
                  </a:cubicBezTo>
                  <a:cubicBezTo>
                    <a:pt x="30394" y="9592"/>
                    <a:pt x="30200" y="9530"/>
                    <a:pt x="30011" y="9468"/>
                  </a:cubicBezTo>
                  <a:cubicBezTo>
                    <a:pt x="29652" y="9352"/>
                    <a:pt x="29298" y="9237"/>
                    <a:pt x="28934" y="9135"/>
                  </a:cubicBezTo>
                  <a:cubicBezTo>
                    <a:pt x="29049" y="8954"/>
                    <a:pt x="29055" y="8703"/>
                    <a:pt x="29179" y="8504"/>
                  </a:cubicBezTo>
                  <a:cubicBezTo>
                    <a:pt x="29374" y="8196"/>
                    <a:pt x="29695" y="8000"/>
                    <a:pt x="30049" y="8000"/>
                  </a:cubicBezTo>
                  <a:close/>
                  <a:moveTo>
                    <a:pt x="25886" y="6274"/>
                  </a:moveTo>
                  <a:cubicBezTo>
                    <a:pt x="25947" y="6420"/>
                    <a:pt x="25990" y="6578"/>
                    <a:pt x="26032" y="6729"/>
                  </a:cubicBezTo>
                  <a:cubicBezTo>
                    <a:pt x="26133" y="7095"/>
                    <a:pt x="26178" y="7461"/>
                    <a:pt x="26197" y="7839"/>
                  </a:cubicBezTo>
                  <a:cubicBezTo>
                    <a:pt x="26200" y="7850"/>
                    <a:pt x="26204" y="7859"/>
                    <a:pt x="26206" y="7871"/>
                  </a:cubicBezTo>
                  <a:cubicBezTo>
                    <a:pt x="26175" y="7920"/>
                    <a:pt x="26145" y="7970"/>
                    <a:pt x="26116" y="8030"/>
                  </a:cubicBezTo>
                  <a:cubicBezTo>
                    <a:pt x="25955" y="8371"/>
                    <a:pt x="25935" y="8755"/>
                    <a:pt x="26022" y="9118"/>
                  </a:cubicBezTo>
                  <a:cubicBezTo>
                    <a:pt x="25582" y="9492"/>
                    <a:pt x="25467" y="10091"/>
                    <a:pt x="25737" y="10580"/>
                  </a:cubicBezTo>
                  <a:cubicBezTo>
                    <a:pt x="24264" y="9957"/>
                    <a:pt x="22794" y="9323"/>
                    <a:pt x="21325" y="8691"/>
                  </a:cubicBezTo>
                  <a:cubicBezTo>
                    <a:pt x="21325" y="8524"/>
                    <a:pt x="21333" y="8363"/>
                    <a:pt x="21311" y="8192"/>
                  </a:cubicBezTo>
                  <a:cubicBezTo>
                    <a:pt x="21293" y="8036"/>
                    <a:pt x="21270" y="7884"/>
                    <a:pt x="21243" y="7730"/>
                  </a:cubicBezTo>
                  <a:cubicBezTo>
                    <a:pt x="21211" y="7527"/>
                    <a:pt x="21164" y="7317"/>
                    <a:pt x="21174" y="7113"/>
                  </a:cubicBezTo>
                  <a:lnTo>
                    <a:pt x="21174" y="7113"/>
                  </a:lnTo>
                  <a:cubicBezTo>
                    <a:pt x="21384" y="7310"/>
                    <a:pt x="21664" y="7389"/>
                    <a:pt x="21979" y="7442"/>
                  </a:cubicBezTo>
                  <a:cubicBezTo>
                    <a:pt x="22286" y="7492"/>
                    <a:pt x="22595" y="7519"/>
                    <a:pt x="22905" y="7519"/>
                  </a:cubicBezTo>
                  <a:cubicBezTo>
                    <a:pt x="23135" y="7519"/>
                    <a:pt x="23364" y="7504"/>
                    <a:pt x="23592" y="7474"/>
                  </a:cubicBezTo>
                  <a:cubicBezTo>
                    <a:pt x="24489" y="7353"/>
                    <a:pt x="25306" y="6968"/>
                    <a:pt x="25886" y="6274"/>
                  </a:cubicBezTo>
                  <a:close/>
                  <a:moveTo>
                    <a:pt x="8937" y="5610"/>
                  </a:moveTo>
                  <a:cubicBezTo>
                    <a:pt x="8959" y="6064"/>
                    <a:pt x="8974" y="6522"/>
                    <a:pt x="9010" y="6975"/>
                  </a:cubicBezTo>
                  <a:cubicBezTo>
                    <a:pt x="8892" y="6880"/>
                    <a:pt x="8739" y="6821"/>
                    <a:pt x="8584" y="6821"/>
                  </a:cubicBezTo>
                  <a:cubicBezTo>
                    <a:pt x="8574" y="6821"/>
                    <a:pt x="8564" y="6821"/>
                    <a:pt x="8553" y="6822"/>
                  </a:cubicBezTo>
                  <a:cubicBezTo>
                    <a:pt x="8200" y="6832"/>
                    <a:pt x="7963" y="7104"/>
                    <a:pt x="7812" y="7403"/>
                  </a:cubicBezTo>
                  <a:cubicBezTo>
                    <a:pt x="7695" y="7301"/>
                    <a:pt x="7535" y="7247"/>
                    <a:pt x="7373" y="7247"/>
                  </a:cubicBezTo>
                  <a:cubicBezTo>
                    <a:pt x="7332" y="7247"/>
                    <a:pt x="7292" y="7250"/>
                    <a:pt x="7252" y="7257"/>
                  </a:cubicBezTo>
                  <a:cubicBezTo>
                    <a:pt x="6939" y="7312"/>
                    <a:pt x="6739" y="7557"/>
                    <a:pt x="6590" y="7824"/>
                  </a:cubicBezTo>
                  <a:cubicBezTo>
                    <a:pt x="6479" y="7712"/>
                    <a:pt x="6322" y="7648"/>
                    <a:pt x="6155" y="7648"/>
                  </a:cubicBezTo>
                  <a:cubicBezTo>
                    <a:pt x="6122" y="7648"/>
                    <a:pt x="6087" y="7651"/>
                    <a:pt x="6053" y="7656"/>
                  </a:cubicBezTo>
                  <a:cubicBezTo>
                    <a:pt x="5793" y="7700"/>
                    <a:pt x="5630" y="7885"/>
                    <a:pt x="5531" y="8108"/>
                  </a:cubicBezTo>
                  <a:cubicBezTo>
                    <a:pt x="5439" y="8046"/>
                    <a:pt x="5331" y="8010"/>
                    <a:pt x="5218" y="8010"/>
                  </a:cubicBezTo>
                  <a:cubicBezTo>
                    <a:pt x="5201" y="8010"/>
                    <a:pt x="5184" y="8011"/>
                    <a:pt x="5168" y="8012"/>
                  </a:cubicBezTo>
                  <a:cubicBezTo>
                    <a:pt x="4755" y="8051"/>
                    <a:pt x="4777" y="8444"/>
                    <a:pt x="4662" y="8738"/>
                  </a:cubicBezTo>
                  <a:cubicBezTo>
                    <a:pt x="4535" y="8676"/>
                    <a:pt x="4403" y="8647"/>
                    <a:pt x="4272" y="8647"/>
                  </a:cubicBezTo>
                  <a:cubicBezTo>
                    <a:pt x="3874" y="8647"/>
                    <a:pt x="3498" y="8917"/>
                    <a:pt x="3396" y="9319"/>
                  </a:cubicBezTo>
                  <a:cubicBezTo>
                    <a:pt x="3271" y="9237"/>
                    <a:pt x="3126" y="9188"/>
                    <a:pt x="2979" y="9188"/>
                  </a:cubicBezTo>
                  <a:cubicBezTo>
                    <a:pt x="2865" y="9188"/>
                    <a:pt x="2750" y="9218"/>
                    <a:pt x="2642" y="9285"/>
                  </a:cubicBezTo>
                  <a:cubicBezTo>
                    <a:pt x="2423" y="9421"/>
                    <a:pt x="2320" y="9679"/>
                    <a:pt x="2346" y="9924"/>
                  </a:cubicBezTo>
                  <a:cubicBezTo>
                    <a:pt x="2330" y="9923"/>
                    <a:pt x="2314" y="9923"/>
                    <a:pt x="2298" y="9923"/>
                  </a:cubicBezTo>
                  <a:cubicBezTo>
                    <a:pt x="1849" y="9923"/>
                    <a:pt x="1467" y="10302"/>
                    <a:pt x="1539" y="10785"/>
                  </a:cubicBezTo>
                  <a:cubicBezTo>
                    <a:pt x="1138" y="10597"/>
                    <a:pt x="737" y="10409"/>
                    <a:pt x="334" y="10221"/>
                  </a:cubicBezTo>
                  <a:cubicBezTo>
                    <a:pt x="2732" y="9044"/>
                    <a:pt x="5058" y="7724"/>
                    <a:pt x="7403" y="6447"/>
                  </a:cubicBezTo>
                  <a:cubicBezTo>
                    <a:pt x="7914" y="6167"/>
                    <a:pt x="8424" y="5887"/>
                    <a:pt x="8937" y="5610"/>
                  </a:cubicBezTo>
                  <a:close/>
                  <a:moveTo>
                    <a:pt x="26287" y="9338"/>
                  </a:moveTo>
                  <a:cubicBezTo>
                    <a:pt x="26564" y="9421"/>
                    <a:pt x="26840" y="9516"/>
                    <a:pt x="27115" y="9614"/>
                  </a:cubicBezTo>
                  <a:cubicBezTo>
                    <a:pt x="27254" y="9661"/>
                    <a:pt x="27391" y="9711"/>
                    <a:pt x="27528" y="9764"/>
                  </a:cubicBezTo>
                  <a:cubicBezTo>
                    <a:pt x="27585" y="9789"/>
                    <a:pt x="27642" y="9811"/>
                    <a:pt x="27696" y="9832"/>
                  </a:cubicBezTo>
                  <a:cubicBezTo>
                    <a:pt x="27445" y="10269"/>
                    <a:pt x="27357" y="10796"/>
                    <a:pt x="27459" y="11312"/>
                  </a:cubicBezTo>
                  <a:cubicBezTo>
                    <a:pt x="26975" y="11107"/>
                    <a:pt x="26491" y="10899"/>
                    <a:pt x="26007" y="10695"/>
                  </a:cubicBezTo>
                  <a:cubicBezTo>
                    <a:pt x="26007" y="10681"/>
                    <a:pt x="26004" y="10666"/>
                    <a:pt x="25997" y="10653"/>
                  </a:cubicBezTo>
                  <a:cubicBezTo>
                    <a:pt x="25758" y="10229"/>
                    <a:pt x="25884" y="9613"/>
                    <a:pt x="26287" y="9338"/>
                  </a:cubicBezTo>
                  <a:close/>
                  <a:moveTo>
                    <a:pt x="34849" y="7559"/>
                  </a:moveTo>
                  <a:cubicBezTo>
                    <a:pt x="34907" y="7559"/>
                    <a:pt x="34962" y="7570"/>
                    <a:pt x="35012" y="7597"/>
                  </a:cubicBezTo>
                  <a:cubicBezTo>
                    <a:pt x="35200" y="7787"/>
                    <a:pt x="35359" y="8009"/>
                    <a:pt x="35474" y="8246"/>
                  </a:cubicBezTo>
                  <a:cubicBezTo>
                    <a:pt x="33806" y="9342"/>
                    <a:pt x="32138" y="10435"/>
                    <a:pt x="30471" y="11528"/>
                  </a:cubicBezTo>
                  <a:cubicBezTo>
                    <a:pt x="30489" y="11464"/>
                    <a:pt x="30508" y="11403"/>
                    <a:pt x="30532" y="11343"/>
                  </a:cubicBezTo>
                  <a:cubicBezTo>
                    <a:pt x="30615" y="11145"/>
                    <a:pt x="30736" y="10957"/>
                    <a:pt x="30930" y="10852"/>
                  </a:cubicBezTo>
                  <a:cubicBezTo>
                    <a:pt x="31112" y="10750"/>
                    <a:pt x="31246" y="10685"/>
                    <a:pt x="31289" y="10462"/>
                  </a:cubicBezTo>
                  <a:cubicBezTo>
                    <a:pt x="31334" y="10226"/>
                    <a:pt x="31309" y="10023"/>
                    <a:pt x="31497" y="9838"/>
                  </a:cubicBezTo>
                  <a:cubicBezTo>
                    <a:pt x="31675" y="9664"/>
                    <a:pt x="31866" y="9695"/>
                    <a:pt x="32083" y="9629"/>
                  </a:cubicBezTo>
                  <a:cubicBezTo>
                    <a:pt x="32279" y="9568"/>
                    <a:pt x="32309" y="9368"/>
                    <a:pt x="32382" y="9203"/>
                  </a:cubicBezTo>
                  <a:cubicBezTo>
                    <a:pt x="32586" y="8738"/>
                    <a:pt x="32995" y="8503"/>
                    <a:pt x="33490" y="8487"/>
                  </a:cubicBezTo>
                  <a:cubicBezTo>
                    <a:pt x="33567" y="8484"/>
                    <a:pt x="33622" y="8436"/>
                    <a:pt x="33646" y="8368"/>
                  </a:cubicBezTo>
                  <a:cubicBezTo>
                    <a:pt x="33742" y="8091"/>
                    <a:pt x="33986" y="7914"/>
                    <a:pt x="34237" y="7784"/>
                  </a:cubicBezTo>
                  <a:cubicBezTo>
                    <a:pt x="34397" y="7703"/>
                    <a:pt x="34640" y="7559"/>
                    <a:pt x="34849" y="7559"/>
                  </a:cubicBezTo>
                  <a:close/>
                  <a:moveTo>
                    <a:pt x="28802" y="9266"/>
                  </a:moveTo>
                  <a:cubicBezTo>
                    <a:pt x="29186" y="9425"/>
                    <a:pt x="29575" y="9562"/>
                    <a:pt x="29967" y="9703"/>
                  </a:cubicBezTo>
                  <a:cubicBezTo>
                    <a:pt x="30288" y="9817"/>
                    <a:pt x="30630" y="9979"/>
                    <a:pt x="30976" y="10026"/>
                  </a:cubicBezTo>
                  <a:cubicBezTo>
                    <a:pt x="30966" y="10046"/>
                    <a:pt x="30958" y="10065"/>
                    <a:pt x="30951" y="10084"/>
                  </a:cubicBezTo>
                  <a:cubicBezTo>
                    <a:pt x="30909" y="10217"/>
                    <a:pt x="30933" y="10358"/>
                    <a:pt x="30819" y="10452"/>
                  </a:cubicBezTo>
                  <a:cubicBezTo>
                    <a:pt x="30732" y="10520"/>
                    <a:pt x="30637" y="10565"/>
                    <a:pt x="30558" y="10644"/>
                  </a:cubicBezTo>
                  <a:cubicBezTo>
                    <a:pt x="30304" y="10893"/>
                    <a:pt x="30096" y="11378"/>
                    <a:pt x="30110" y="11758"/>
                  </a:cubicBezTo>
                  <a:cubicBezTo>
                    <a:pt x="29908" y="11898"/>
                    <a:pt x="29701" y="12031"/>
                    <a:pt x="29496" y="12166"/>
                  </a:cubicBezTo>
                  <a:cubicBezTo>
                    <a:pt x="28908" y="11921"/>
                    <a:pt x="28319" y="11672"/>
                    <a:pt x="27733" y="11425"/>
                  </a:cubicBezTo>
                  <a:cubicBezTo>
                    <a:pt x="27711" y="10976"/>
                    <a:pt x="27702" y="10511"/>
                    <a:pt x="27894" y="10092"/>
                  </a:cubicBezTo>
                  <a:cubicBezTo>
                    <a:pt x="27919" y="10037"/>
                    <a:pt x="27949" y="9984"/>
                    <a:pt x="27981" y="9931"/>
                  </a:cubicBezTo>
                  <a:cubicBezTo>
                    <a:pt x="27982" y="9931"/>
                    <a:pt x="27983" y="9931"/>
                    <a:pt x="27984" y="9931"/>
                  </a:cubicBezTo>
                  <a:cubicBezTo>
                    <a:pt x="28086" y="9931"/>
                    <a:pt x="28148" y="9826"/>
                    <a:pt x="28115" y="9740"/>
                  </a:cubicBezTo>
                  <a:cubicBezTo>
                    <a:pt x="28157" y="9687"/>
                    <a:pt x="28203" y="9635"/>
                    <a:pt x="28251" y="9588"/>
                  </a:cubicBezTo>
                  <a:cubicBezTo>
                    <a:pt x="28403" y="9447"/>
                    <a:pt x="28564" y="9390"/>
                    <a:pt x="28745" y="9305"/>
                  </a:cubicBezTo>
                  <a:cubicBezTo>
                    <a:pt x="28767" y="9294"/>
                    <a:pt x="28783" y="9279"/>
                    <a:pt x="28802" y="9266"/>
                  </a:cubicBezTo>
                  <a:close/>
                  <a:moveTo>
                    <a:pt x="11058" y="4449"/>
                  </a:moveTo>
                  <a:cubicBezTo>
                    <a:pt x="13376" y="5644"/>
                    <a:pt x="15786" y="6661"/>
                    <a:pt x="18171" y="7711"/>
                  </a:cubicBezTo>
                  <a:cubicBezTo>
                    <a:pt x="20564" y="8761"/>
                    <a:pt x="22962" y="9805"/>
                    <a:pt x="25363" y="10831"/>
                  </a:cubicBezTo>
                  <a:cubicBezTo>
                    <a:pt x="26611" y="11367"/>
                    <a:pt x="27858" y="11896"/>
                    <a:pt x="29110" y="12420"/>
                  </a:cubicBezTo>
                  <a:cubicBezTo>
                    <a:pt x="28719" y="12675"/>
                    <a:pt x="28330" y="12931"/>
                    <a:pt x="27939" y="13186"/>
                  </a:cubicBezTo>
                  <a:cubicBezTo>
                    <a:pt x="27914" y="13158"/>
                    <a:pt x="27886" y="13132"/>
                    <a:pt x="27840" y="13118"/>
                  </a:cubicBezTo>
                  <a:cubicBezTo>
                    <a:pt x="25297" y="12349"/>
                    <a:pt x="22804" y="11369"/>
                    <a:pt x="20385" y="10271"/>
                  </a:cubicBezTo>
                  <a:cubicBezTo>
                    <a:pt x="17988" y="9183"/>
                    <a:pt x="15626" y="8016"/>
                    <a:pt x="13218" y="6947"/>
                  </a:cubicBezTo>
                  <a:cubicBezTo>
                    <a:pt x="11932" y="6374"/>
                    <a:pt x="10628" y="5852"/>
                    <a:pt x="9289" y="5416"/>
                  </a:cubicBezTo>
                  <a:cubicBezTo>
                    <a:pt x="9879" y="5093"/>
                    <a:pt x="10470" y="4771"/>
                    <a:pt x="11058" y="4449"/>
                  </a:cubicBezTo>
                  <a:close/>
                  <a:moveTo>
                    <a:pt x="9235" y="5580"/>
                  </a:moveTo>
                  <a:lnTo>
                    <a:pt x="9235" y="5580"/>
                  </a:lnTo>
                  <a:cubicBezTo>
                    <a:pt x="11590" y="6623"/>
                    <a:pt x="13941" y="7680"/>
                    <a:pt x="16274" y="8766"/>
                  </a:cubicBezTo>
                  <a:cubicBezTo>
                    <a:pt x="16820" y="9020"/>
                    <a:pt x="17364" y="9276"/>
                    <a:pt x="17911" y="9530"/>
                  </a:cubicBezTo>
                  <a:cubicBezTo>
                    <a:pt x="19753" y="10385"/>
                    <a:pt x="21602" y="11226"/>
                    <a:pt x="23476" y="11998"/>
                  </a:cubicBezTo>
                  <a:cubicBezTo>
                    <a:pt x="24805" y="12545"/>
                    <a:pt x="26153" y="13034"/>
                    <a:pt x="27523" y="13458"/>
                  </a:cubicBezTo>
                  <a:cubicBezTo>
                    <a:pt x="27219" y="13659"/>
                    <a:pt x="26913" y="13859"/>
                    <a:pt x="26607" y="14060"/>
                  </a:cubicBezTo>
                  <a:cubicBezTo>
                    <a:pt x="26369" y="13834"/>
                    <a:pt x="26006" y="13700"/>
                    <a:pt x="25654" y="13700"/>
                  </a:cubicBezTo>
                  <a:cubicBezTo>
                    <a:pt x="25520" y="13700"/>
                    <a:pt x="25388" y="13719"/>
                    <a:pt x="25265" y="13760"/>
                  </a:cubicBezTo>
                  <a:cubicBezTo>
                    <a:pt x="25232" y="13628"/>
                    <a:pt x="25154" y="13505"/>
                    <a:pt x="25033" y="13408"/>
                  </a:cubicBezTo>
                  <a:cubicBezTo>
                    <a:pt x="24896" y="13298"/>
                    <a:pt x="24736" y="13257"/>
                    <a:pt x="24571" y="13257"/>
                  </a:cubicBezTo>
                  <a:cubicBezTo>
                    <a:pt x="24405" y="13257"/>
                    <a:pt x="24233" y="13298"/>
                    <a:pt x="24072" y="13353"/>
                  </a:cubicBezTo>
                  <a:cubicBezTo>
                    <a:pt x="24035" y="13137"/>
                    <a:pt x="23883" y="12940"/>
                    <a:pt x="23685" y="12837"/>
                  </a:cubicBezTo>
                  <a:cubicBezTo>
                    <a:pt x="23561" y="12774"/>
                    <a:pt x="23420" y="12747"/>
                    <a:pt x="23274" y="12747"/>
                  </a:cubicBezTo>
                  <a:cubicBezTo>
                    <a:pt x="23168" y="12747"/>
                    <a:pt x="23060" y="12761"/>
                    <a:pt x="22956" y="12786"/>
                  </a:cubicBezTo>
                  <a:cubicBezTo>
                    <a:pt x="22953" y="12557"/>
                    <a:pt x="22838" y="12326"/>
                    <a:pt x="22637" y="12185"/>
                  </a:cubicBezTo>
                  <a:cubicBezTo>
                    <a:pt x="22494" y="12084"/>
                    <a:pt x="22338" y="12041"/>
                    <a:pt x="22183" y="12041"/>
                  </a:cubicBezTo>
                  <a:cubicBezTo>
                    <a:pt x="21985" y="12041"/>
                    <a:pt x="21787" y="12110"/>
                    <a:pt x="21609" y="12217"/>
                  </a:cubicBezTo>
                  <a:cubicBezTo>
                    <a:pt x="21541" y="11987"/>
                    <a:pt x="21380" y="11790"/>
                    <a:pt x="21149" y="11681"/>
                  </a:cubicBezTo>
                  <a:cubicBezTo>
                    <a:pt x="21041" y="11631"/>
                    <a:pt x="20927" y="11608"/>
                    <a:pt x="20814" y="11608"/>
                  </a:cubicBezTo>
                  <a:cubicBezTo>
                    <a:pt x="20683" y="11608"/>
                    <a:pt x="20553" y="11638"/>
                    <a:pt x="20432" y="11692"/>
                  </a:cubicBezTo>
                  <a:cubicBezTo>
                    <a:pt x="20355" y="11304"/>
                    <a:pt x="19986" y="11032"/>
                    <a:pt x="19602" y="11032"/>
                  </a:cubicBezTo>
                  <a:cubicBezTo>
                    <a:pt x="19507" y="11032"/>
                    <a:pt x="19412" y="11048"/>
                    <a:pt x="19320" y="11083"/>
                  </a:cubicBezTo>
                  <a:cubicBezTo>
                    <a:pt x="19289" y="10817"/>
                    <a:pt x="19135" y="10566"/>
                    <a:pt x="18868" y="10467"/>
                  </a:cubicBezTo>
                  <a:cubicBezTo>
                    <a:pt x="18790" y="10438"/>
                    <a:pt x="18711" y="10424"/>
                    <a:pt x="18633" y="10424"/>
                  </a:cubicBezTo>
                  <a:cubicBezTo>
                    <a:pt x="18440" y="10424"/>
                    <a:pt x="18255" y="10508"/>
                    <a:pt x="18123" y="10648"/>
                  </a:cubicBezTo>
                  <a:cubicBezTo>
                    <a:pt x="18026" y="10384"/>
                    <a:pt x="18047" y="10063"/>
                    <a:pt x="17727" y="9925"/>
                  </a:cubicBezTo>
                  <a:cubicBezTo>
                    <a:pt x="17673" y="9901"/>
                    <a:pt x="17618" y="9890"/>
                    <a:pt x="17564" y="9890"/>
                  </a:cubicBezTo>
                  <a:cubicBezTo>
                    <a:pt x="17489" y="9890"/>
                    <a:pt x="17415" y="9912"/>
                    <a:pt x="17347" y="9957"/>
                  </a:cubicBezTo>
                  <a:cubicBezTo>
                    <a:pt x="17321" y="9974"/>
                    <a:pt x="17245" y="10068"/>
                    <a:pt x="17180" y="10150"/>
                  </a:cubicBezTo>
                  <a:cubicBezTo>
                    <a:pt x="17118" y="9954"/>
                    <a:pt x="16957" y="9788"/>
                    <a:pt x="16748" y="9723"/>
                  </a:cubicBezTo>
                  <a:cubicBezTo>
                    <a:pt x="16674" y="9700"/>
                    <a:pt x="16602" y="9690"/>
                    <a:pt x="16530" y="9690"/>
                  </a:cubicBezTo>
                  <a:cubicBezTo>
                    <a:pt x="16298" y="9690"/>
                    <a:pt x="16079" y="9801"/>
                    <a:pt x="15895" y="9949"/>
                  </a:cubicBezTo>
                  <a:cubicBezTo>
                    <a:pt x="15726" y="9572"/>
                    <a:pt x="15349" y="9332"/>
                    <a:pt x="14958" y="9332"/>
                  </a:cubicBezTo>
                  <a:cubicBezTo>
                    <a:pt x="14848" y="9332"/>
                    <a:pt x="14736" y="9352"/>
                    <a:pt x="14628" y="9392"/>
                  </a:cubicBezTo>
                  <a:cubicBezTo>
                    <a:pt x="14573" y="9151"/>
                    <a:pt x="14418" y="8932"/>
                    <a:pt x="14187" y="8807"/>
                  </a:cubicBezTo>
                  <a:cubicBezTo>
                    <a:pt x="14053" y="8736"/>
                    <a:pt x="13911" y="8704"/>
                    <a:pt x="13770" y="8704"/>
                  </a:cubicBezTo>
                  <a:cubicBezTo>
                    <a:pt x="13605" y="8704"/>
                    <a:pt x="13440" y="8747"/>
                    <a:pt x="13290" y="8822"/>
                  </a:cubicBezTo>
                  <a:cubicBezTo>
                    <a:pt x="13203" y="8446"/>
                    <a:pt x="12865" y="8188"/>
                    <a:pt x="12499" y="8188"/>
                  </a:cubicBezTo>
                  <a:cubicBezTo>
                    <a:pt x="12435" y="8188"/>
                    <a:pt x="12371" y="8196"/>
                    <a:pt x="12307" y="8212"/>
                  </a:cubicBezTo>
                  <a:cubicBezTo>
                    <a:pt x="12303" y="7996"/>
                    <a:pt x="12212" y="7785"/>
                    <a:pt x="12027" y="7646"/>
                  </a:cubicBezTo>
                  <a:cubicBezTo>
                    <a:pt x="11904" y="7554"/>
                    <a:pt x="11757" y="7510"/>
                    <a:pt x="11611" y="7510"/>
                  </a:cubicBezTo>
                  <a:cubicBezTo>
                    <a:pt x="11528" y="7510"/>
                    <a:pt x="11446" y="7524"/>
                    <a:pt x="11368" y="7551"/>
                  </a:cubicBezTo>
                  <a:cubicBezTo>
                    <a:pt x="11288" y="7244"/>
                    <a:pt x="10993" y="7042"/>
                    <a:pt x="10691" y="7042"/>
                  </a:cubicBezTo>
                  <a:cubicBezTo>
                    <a:pt x="10550" y="7042"/>
                    <a:pt x="10407" y="7086"/>
                    <a:pt x="10283" y="7184"/>
                  </a:cubicBezTo>
                  <a:cubicBezTo>
                    <a:pt x="10133" y="6993"/>
                    <a:pt x="9911" y="6900"/>
                    <a:pt x="9686" y="6900"/>
                  </a:cubicBezTo>
                  <a:cubicBezTo>
                    <a:pt x="9575" y="6900"/>
                    <a:pt x="9462" y="6923"/>
                    <a:pt x="9358" y="6969"/>
                  </a:cubicBezTo>
                  <a:cubicBezTo>
                    <a:pt x="9329" y="6506"/>
                    <a:pt x="9278" y="6041"/>
                    <a:pt x="9235" y="5580"/>
                  </a:cubicBezTo>
                  <a:close/>
                  <a:moveTo>
                    <a:pt x="8578" y="7125"/>
                  </a:moveTo>
                  <a:cubicBezTo>
                    <a:pt x="8765" y="7125"/>
                    <a:pt x="8947" y="7258"/>
                    <a:pt x="8923" y="7460"/>
                  </a:cubicBezTo>
                  <a:cubicBezTo>
                    <a:pt x="8912" y="7558"/>
                    <a:pt x="8991" y="7610"/>
                    <a:pt x="9072" y="7610"/>
                  </a:cubicBezTo>
                  <a:cubicBezTo>
                    <a:pt x="9139" y="7610"/>
                    <a:pt x="9207" y="7575"/>
                    <a:pt x="9228" y="7502"/>
                  </a:cubicBezTo>
                  <a:cubicBezTo>
                    <a:pt x="9296" y="7274"/>
                    <a:pt x="9480" y="7159"/>
                    <a:pt x="9665" y="7159"/>
                  </a:cubicBezTo>
                  <a:cubicBezTo>
                    <a:pt x="9846" y="7159"/>
                    <a:pt x="10028" y="7268"/>
                    <a:pt x="10106" y="7486"/>
                  </a:cubicBezTo>
                  <a:cubicBezTo>
                    <a:pt x="10133" y="7561"/>
                    <a:pt x="10195" y="7599"/>
                    <a:pt x="10259" y="7599"/>
                  </a:cubicBezTo>
                  <a:cubicBezTo>
                    <a:pt x="10309" y="7599"/>
                    <a:pt x="10361" y="7574"/>
                    <a:pt x="10397" y="7525"/>
                  </a:cubicBezTo>
                  <a:cubicBezTo>
                    <a:pt x="10477" y="7416"/>
                    <a:pt x="10580" y="7369"/>
                    <a:pt x="10680" y="7369"/>
                  </a:cubicBezTo>
                  <a:cubicBezTo>
                    <a:pt x="10895" y="7369"/>
                    <a:pt x="11092" y="7583"/>
                    <a:pt x="11001" y="7850"/>
                  </a:cubicBezTo>
                  <a:cubicBezTo>
                    <a:pt x="10960" y="7971"/>
                    <a:pt x="11078" y="8086"/>
                    <a:pt x="11190" y="8086"/>
                  </a:cubicBezTo>
                  <a:cubicBezTo>
                    <a:pt x="11234" y="8086"/>
                    <a:pt x="11277" y="8069"/>
                    <a:pt x="11309" y="8028"/>
                  </a:cubicBezTo>
                  <a:cubicBezTo>
                    <a:pt x="11397" y="7918"/>
                    <a:pt x="11503" y="7872"/>
                    <a:pt x="11605" y="7872"/>
                  </a:cubicBezTo>
                  <a:cubicBezTo>
                    <a:pt x="11851" y="7872"/>
                    <a:pt x="12068" y="8146"/>
                    <a:pt x="11915" y="8442"/>
                  </a:cubicBezTo>
                  <a:cubicBezTo>
                    <a:pt x="11847" y="8576"/>
                    <a:pt x="11951" y="8703"/>
                    <a:pt x="12071" y="8703"/>
                  </a:cubicBezTo>
                  <a:cubicBezTo>
                    <a:pt x="12111" y="8703"/>
                    <a:pt x="12153" y="8689"/>
                    <a:pt x="12191" y="8656"/>
                  </a:cubicBezTo>
                  <a:cubicBezTo>
                    <a:pt x="12292" y="8566"/>
                    <a:pt x="12406" y="8526"/>
                    <a:pt x="12515" y="8526"/>
                  </a:cubicBezTo>
                  <a:cubicBezTo>
                    <a:pt x="12788" y="8526"/>
                    <a:pt x="13028" y="8778"/>
                    <a:pt x="12942" y="9108"/>
                  </a:cubicBezTo>
                  <a:cubicBezTo>
                    <a:pt x="12908" y="9239"/>
                    <a:pt x="13009" y="9334"/>
                    <a:pt x="13120" y="9334"/>
                  </a:cubicBezTo>
                  <a:cubicBezTo>
                    <a:pt x="13163" y="9334"/>
                    <a:pt x="13208" y="9320"/>
                    <a:pt x="13246" y="9286"/>
                  </a:cubicBezTo>
                  <a:cubicBezTo>
                    <a:pt x="13385" y="9163"/>
                    <a:pt x="13572" y="9070"/>
                    <a:pt x="13760" y="9070"/>
                  </a:cubicBezTo>
                  <a:cubicBezTo>
                    <a:pt x="13840" y="9070"/>
                    <a:pt x="13921" y="9087"/>
                    <a:pt x="13997" y="9127"/>
                  </a:cubicBezTo>
                  <a:cubicBezTo>
                    <a:pt x="14204" y="9233"/>
                    <a:pt x="14306" y="9462"/>
                    <a:pt x="14246" y="9683"/>
                  </a:cubicBezTo>
                  <a:cubicBezTo>
                    <a:pt x="14207" y="9826"/>
                    <a:pt x="14320" y="9930"/>
                    <a:pt x="14440" y="9930"/>
                  </a:cubicBezTo>
                  <a:cubicBezTo>
                    <a:pt x="14488" y="9930"/>
                    <a:pt x="14538" y="9914"/>
                    <a:pt x="14579" y="9876"/>
                  </a:cubicBezTo>
                  <a:cubicBezTo>
                    <a:pt x="14721" y="9751"/>
                    <a:pt x="14889" y="9691"/>
                    <a:pt x="15049" y="9691"/>
                  </a:cubicBezTo>
                  <a:cubicBezTo>
                    <a:pt x="15340" y="9691"/>
                    <a:pt x="15606" y="9889"/>
                    <a:pt x="15645" y="10256"/>
                  </a:cubicBezTo>
                  <a:cubicBezTo>
                    <a:pt x="15653" y="10352"/>
                    <a:pt x="15736" y="10429"/>
                    <a:pt x="15822" y="10429"/>
                  </a:cubicBezTo>
                  <a:cubicBezTo>
                    <a:pt x="15861" y="10429"/>
                    <a:pt x="15901" y="10413"/>
                    <a:pt x="15935" y="10376"/>
                  </a:cubicBezTo>
                  <a:cubicBezTo>
                    <a:pt x="16074" y="10234"/>
                    <a:pt x="16232" y="10080"/>
                    <a:pt x="16435" y="10033"/>
                  </a:cubicBezTo>
                  <a:cubicBezTo>
                    <a:pt x="16462" y="10027"/>
                    <a:pt x="16491" y="10024"/>
                    <a:pt x="16520" y="10024"/>
                  </a:cubicBezTo>
                  <a:cubicBezTo>
                    <a:pt x="16719" y="10024"/>
                    <a:pt x="16934" y="10164"/>
                    <a:pt x="16868" y="10389"/>
                  </a:cubicBezTo>
                  <a:cubicBezTo>
                    <a:pt x="16843" y="10470"/>
                    <a:pt x="16896" y="10579"/>
                    <a:pt x="16985" y="10593"/>
                  </a:cubicBezTo>
                  <a:cubicBezTo>
                    <a:pt x="17019" y="10599"/>
                    <a:pt x="17051" y="10603"/>
                    <a:pt x="17082" y="10603"/>
                  </a:cubicBezTo>
                  <a:cubicBezTo>
                    <a:pt x="17141" y="10603"/>
                    <a:pt x="17195" y="10589"/>
                    <a:pt x="17253" y="10553"/>
                  </a:cubicBezTo>
                  <a:cubicBezTo>
                    <a:pt x="17354" y="10493"/>
                    <a:pt x="17391" y="10347"/>
                    <a:pt x="17485" y="10290"/>
                  </a:cubicBezTo>
                  <a:cubicBezTo>
                    <a:pt x="17527" y="10265"/>
                    <a:pt x="17564" y="10254"/>
                    <a:pt x="17596" y="10254"/>
                  </a:cubicBezTo>
                  <a:cubicBezTo>
                    <a:pt x="17763" y="10254"/>
                    <a:pt x="17790" y="10562"/>
                    <a:pt x="17820" y="10693"/>
                  </a:cubicBezTo>
                  <a:cubicBezTo>
                    <a:pt x="17858" y="10839"/>
                    <a:pt x="17910" y="10948"/>
                    <a:pt x="18007" y="11063"/>
                  </a:cubicBezTo>
                  <a:cubicBezTo>
                    <a:pt x="18036" y="11096"/>
                    <a:pt x="18072" y="11110"/>
                    <a:pt x="18109" y="11110"/>
                  </a:cubicBezTo>
                  <a:cubicBezTo>
                    <a:pt x="18179" y="11110"/>
                    <a:pt x="18251" y="11060"/>
                    <a:pt x="18274" y="10993"/>
                  </a:cubicBezTo>
                  <a:cubicBezTo>
                    <a:pt x="18326" y="10841"/>
                    <a:pt x="18473" y="10750"/>
                    <a:pt x="18622" y="10750"/>
                  </a:cubicBezTo>
                  <a:cubicBezTo>
                    <a:pt x="18687" y="10750"/>
                    <a:pt x="18753" y="10768"/>
                    <a:pt x="18812" y="10805"/>
                  </a:cubicBezTo>
                  <a:cubicBezTo>
                    <a:pt x="19009" y="10932"/>
                    <a:pt x="19028" y="11180"/>
                    <a:pt x="18952" y="11380"/>
                  </a:cubicBezTo>
                  <a:cubicBezTo>
                    <a:pt x="18909" y="11497"/>
                    <a:pt x="19019" y="11596"/>
                    <a:pt x="19126" y="11596"/>
                  </a:cubicBezTo>
                  <a:cubicBezTo>
                    <a:pt x="19167" y="11596"/>
                    <a:pt x="19208" y="11582"/>
                    <a:pt x="19239" y="11548"/>
                  </a:cubicBezTo>
                  <a:cubicBezTo>
                    <a:pt x="19351" y="11424"/>
                    <a:pt x="19482" y="11372"/>
                    <a:pt x="19607" y="11372"/>
                  </a:cubicBezTo>
                  <a:cubicBezTo>
                    <a:pt x="19908" y="11372"/>
                    <a:pt x="20168" y="11682"/>
                    <a:pt x="20021" y="12051"/>
                  </a:cubicBezTo>
                  <a:cubicBezTo>
                    <a:pt x="19972" y="12175"/>
                    <a:pt x="20100" y="12294"/>
                    <a:pt x="20219" y="12294"/>
                  </a:cubicBezTo>
                  <a:cubicBezTo>
                    <a:pt x="20264" y="12294"/>
                    <a:pt x="20308" y="12277"/>
                    <a:pt x="20341" y="12235"/>
                  </a:cubicBezTo>
                  <a:cubicBezTo>
                    <a:pt x="20457" y="12086"/>
                    <a:pt x="20628" y="11968"/>
                    <a:pt x="20819" y="11968"/>
                  </a:cubicBezTo>
                  <a:cubicBezTo>
                    <a:pt x="20858" y="11968"/>
                    <a:pt x="20899" y="11973"/>
                    <a:pt x="20939" y="11984"/>
                  </a:cubicBezTo>
                  <a:cubicBezTo>
                    <a:pt x="21201" y="12052"/>
                    <a:pt x="21307" y="12331"/>
                    <a:pt x="21223" y="12571"/>
                  </a:cubicBezTo>
                  <a:cubicBezTo>
                    <a:pt x="21177" y="12704"/>
                    <a:pt x="21306" y="12828"/>
                    <a:pt x="21431" y="12828"/>
                  </a:cubicBezTo>
                  <a:cubicBezTo>
                    <a:pt x="21479" y="12828"/>
                    <a:pt x="21526" y="12810"/>
                    <a:pt x="21562" y="12766"/>
                  </a:cubicBezTo>
                  <a:cubicBezTo>
                    <a:pt x="21711" y="12591"/>
                    <a:pt x="21952" y="12380"/>
                    <a:pt x="22204" y="12380"/>
                  </a:cubicBezTo>
                  <a:cubicBezTo>
                    <a:pt x="22248" y="12380"/>
                    <a:pt x="22292" y="12387"/>
                    <a:pt x="22336" y="12401"/>
                  </a:cubicBezTo>
                  <a:cubicBezTo>
                    <a:pt x="22555" y="12469"/>
                    <a:pt x="22702" y="12786"/>
                    <a:pt x="22526" y="12963"/>
                  </a:cubicBezTo>
                  <a:cubicBezTo>
                    <a:pt x="22398" y="13093"/>
                    <a:pt x="22513" y="13277"/>
                    <a:pt x="22664" y="13277"/>
                  </a:cubicBezTo>
                  <a:cubicBezTo>
                    <a:pt x="22692" y="13277"/>
                    <a:pt x="22722" y="13271"/>
                    <a:pt x="22752" y="13256"/>
                  </a:cubicBezTo>
                  <a:cubicBezTo>
                    <a:pt x="22926" y="13169"/>
                    <a:pt x="23105" y="13050"/>
                    <a:pt x="23299" y="13050"/>
                  </a:cubicBezTo>
                  <a:cubicBezTo>
                    <a:pt x="23331" y="13050"/>
                    <a:pt x="23364" y="13053"/>
                    <a:pt x="23397" y="13060"/>
                  </a:cubicBezTo>
                  <a:cubicBezTo>
                    <a:pt x="23637" y="13113"/>
                    <a:pt x="23798" y="13321"/>
                    <a:pt x="23712" y="13562"/>
                  </a:cubicBezTo>
                  <a:cubicBezTo>
                    <a:pt x="23669" y="13683"/>
                    <a:pt x="23775" y="13775"/>
                    <a:pt x="23884" y="13775"/>
                  </a:cubicBezTo>
                  <a:cubicBezTo>
                    <a:pt x="23912" y="13775"/>
                    <a:pt x="23940" y="13769"/>
                    <a:pt x="23966" y="13756"/>
                  </a:cubicBezTo>
                  <a:cubicBezTo>
                    <a:pt x="24135" y="13669"/>
                    <a:pt x="24343" y="13552"/>
                    <a:pt x="24543" y="13552"/>
                  </a:cubicBezTo>
                  <a:cubicBezTo>
                    <a:pt x="24576" y="13552"/>
                    <a:pt x="24608" y="13555"/>
                    <a:pt x="24640" y="13562"/>
                  </a:cubicBezTo>
                  <a:cubicBezTo>
                    <a:pt x="24796" y="13594"/>
                    <a:pt x="25048" y="13816"/>
                    <a:pt x="24884" y="13989"/>
                  </a:cubicBezTo>
                  <a:cubicBezTo>
                    <a:pt x="24768" y="14112"/>
                    <a:pt x="24878" y="14327"/>
                    <a:pt x="25019" y="14327"/>
                  </a:cubicBezTo>
                  <a:cubicBezTo>
                    <a:pt x="25051" y="14327"/>
                    <a:pt x="25084" y="14316"/>
                    <a:pt x="25117" y="14291"/>
                  </a:cubicBezTo>
                  <a:cubicBezTo>
                    <a:pt x="25325" y="14131"/>
                    <a:pt x="25552" y="14034"/>
                    <a:pt x="25772" y="14034"/>
                  </a:cubicBezTo>
                  <a:cubicBezTo>
                    <a:pt x="25958" y="14034"/>
                    <a:pt x="26138" y="14102"/>
                    <a:pt x="26300" y="14260"/>
                  </a:cubicBezTo>
                  <a:cubicBezTo>
                    <a:pt x="25434" y="14829"/>
                    <a:pt x="24570" y="15395"/>
                    <a:pt x="23704" y="15962"/>
                  </a:cubicBezTo>
                  <a:cubicBezTo>
                    <a:pt x="22539" y="16724"/>
                    <a:pt x="21375" y="17484"/>
                    <a:pt x="20211" y="18249"/>
                  </a:cubicBezTo>
                  <a:cubicBezTo>
                    <a:pt x="19950" y="18420"/>
                    <a:pt x="19690" y="18630"/>
                    <a:pt x="19400" y="18755"/>
                  </a:cubicBezTo>
                  <a:cubicBezTo>
                    <a:pt x="19302" y="18797"/>
                    <a:pt x="19206" y="18814"/>
                    <a:pt x="19111" y="18814"/>
                  </a:cubicBezTo>
                  <a:cubicBezTo>
                    <a:pt x="18836" y="18814"/>
                    <a:pt x="18576" y="18667"/>
                    <a:pt x="18316" y="18549"/>
                  </a:cubicBezTo>
                  <a:cubicBezTo>
                    <a:pt x="17677" y="18253"/>
                    <a:pt x="17034" y="17962"/>
                    <a:pt x="16391" y="17666"/>
                  </a:cubicBezTo>
                  <a:cubicBezTo>
                    <a:pt x="13873" y="16516"/>
                    <a:pt x="11350" y="15375"/>
                    <a:pt x="8836" y="14214"/>
                  </a:cubicBezTo>
                  <a:cubicBezTo>
                    <a:pt x="6500" y="13133"/>
                    <a:pt x="4177" y="12021"/>
                    <a:pt x="1845" y="10927"/>
                  </a:cubicBezTo>
                  <a:cubicBezTo>
                    <a:pt x="1850" y="10909"/>
                    <a:pt x="1852" y="10884"/>
                    <a:pt x="1842" y="10857"/>
                  </a:cubicBezTo>
                  <a:cubicBezTo>
                    <a:pt x="1739" y="10523"/>
                    <a:pt x="1969" y="10218"/>
                    <a:pt x="2272" y="10218"/>
                  </a:cubicBezTo>
                  <a:cubicBezTo>
                    <a:pt x="2349" y="10218"/>
                    <a:pt x="2431" y="10238"/>
                    <a:pt x="2513" y="10282"/>
                  </a:cubicBezTo>
                  <a:cubicBezTo>
                    <a:pt x="2536" y="10294"/>
                    <a:pt x="2560" y="10300"/>
                    <a:pt x="2585" y="10300"/>
                  </a:cubicBezTo>
                  <a:cubicBezTo>
                    <a:pt x="2699" y="10300"/>
                    <a:pt x="2811" y="10178"/>
                    <a:pt x="2730" y="10066"/>
                  </a:cubicBezTo>
                  <a:cubicBezTo>
                    <a:pt x="2507" y="9760"/>
                    <a:pt x="2752" y="9498"/>
                    <a:pt x="3029" y="9498"/>
                  </a:cubicBezTo>
                  <a:cubicBezTo>
                    <a:pt x="3156" y="9498"/>
                    <a:pt x="3290" y="9553"/>
                    <a:pt x="3388" y="9685"/>
                  </a:cubicBezTo>
                  <a:cubicBezTo>
                    <a:pt x="3421" y="9728"/>
                    <a:pt x="3464" y="9748"/>
                    <a:pt x="3506" y="9748"/>
                  </a:cubicBezTo>
                  <a:cubicBezTo>
                    <a:pt x="3583" y="9748"/>
                    <a:pt x="3654" y="9680"/>
                    <a:pt x="3639" y="9579"/>
                  </a:cubicBezTo>
                  <a:cubicBezTo>
                    <a:pt x="3581" y="9177"/>
                    <a:pt x="3882" y="8883"/>
                    <a:pt x="4218" y="8883"/>
                  </a:cubicBezTo>
                  <a:cubicBezTo>
                    <a:pt x="4352" y="8883"/>
                    <a:pt x="4492" y="8930"/>
                    <a:pt x="4616" y="9035"/>
                  </a:cubicBezTo>
                  <a:cubicBezTo>
                    <a:pt x="4644" y="9059"/>
                    <a:pt x="4685" y="9074"/>
                    <a:pt x="4724" y="9074"/>
                  </a:cubicBezTo>
                  <a:cubicBezTo>
                    <a:pt x="4758" y="9074"/>
                    <a:pt x="4790" y="9063"/>
                    <a:pt x="4814" y="9035"/>
                  </a:cubicBezTo>
                  <a:cubicBezTo>
                    <a:pt x="4932" y="8891"/>
                    <a:pt x="4964" y="8744"/>
                    <a:pt x="5021" y="8570"/>
                  </a:cubicBezTo>
                  <a:cubicBezTo>
                    <a:pt x="5058" y="8458"/>
                    <a:pt x="5092" y="8349"/>
                    <a:pt x="5210" y="8349"/>
                  </a:cubicBezTo>
                  <a:cubicBezTo>
                    <a:pt x="5225" y="8349"/>
                    <a:pt x="5241" y="8350"/>
                    <a:pt x="5258" y="8354"/>
                  </a:cubicBezTo>
                  <a:cubicBezTo>
                    <a:pt x="5362" y="8374"/>
                    <a:pt x="5422" y="8459"/>
                    <a:pt x="5415" y="8561"/>
                  </a:cubicBezTo>
                  <a:cubicBezTo>
                    <a:pt x="5406" y="8672"/>
                    <a:pt x="5509" y="8736"/>
                    <a:pt x="5606" y="8736"/>
                  </a:cubicBezTo>
                  <a:cubicBezTo>
                    <a:pt x="5683" y="8736"/>
                    <a:pt x="5755" y="8697"/>
                    <a:pt x="5768" y="8609"/>
                  </a:cubicBezTo>
                  <a:cubicBezTo>
                    <a:pt x="5794" y="8427"/>
                    <a:pt x="5838" y="8239"/>
                    <a:pt x="5979" y="8110"/>
                  </a:cubicBezTo>
                  <a:cubicBezTo>
                    <a:pt x="6034" y="8059"/>
                    <a:pt x="6136" y="8019"/>
                    <a:pt x="6230" y="8019"/>
                  </a:cubicBezTo>
                  <a:cubicBezTo>
                    <a:pt x="6328" y="8019"/>
                    <a:pt x="6416" y="8062"/>
                    <a:pt x="6430" y="8181"/>
                  </a:cubicBezTo>
                  <a:cubicBezTo>
                    <a:pt x="6444" y="8282"/>
                    <a:pt x="6522" y="8340"/>
                    <a:pt x="6600" y="8340"/>
                  </a:cubicBezTo>
                  <a:cubicBezTo>
                    <a:pt x="6661" y="8340"/>
                    <a:pt x="6722" y="8304"/>
                    <a:pt x="6752" y="8225"/>
                  </a:cubicBezTo>
                  <a:cubicBezTo>
                    <a:pt x="6835" y="7999"/>
                    <a:pt x="6928" y="7738"/>
                    <a:pt x="7131" y="7590"/>
                  </a:cubicBezTo>
                  <a:cubicBezTo>
                    <a:pt x="7201" y="7539"/>
                    <a:pt x="7292" y="7511"/>
                    <a:pt x="7380" y="7511"/>
                  </a:cubicBezTo>
                  <a:cubicBezTo>
                    <a:pt x="7527" y="7511"/>
                    <a:pt x="7667" y="7588"/>
                    <a:pt x="7693" y="7756"/>
                  </a:cubicBezTo>
                  <a:cubicBezTo>
                    <a:pt x="7705" y="7828"/>
                    <a:pt x="7755" y="7857"/>
                    <a:pt x="7811" y="7857"/>
                  </a:cubicBezTo>
                  <a:cubicBezTo>
                    <a:pt x="7875" y="7857"/>
                    <a:pt x="7945" y="7817"/>
                    <a:pt x="7969" y="7756"/>
                  </a:cubicBezTo>
                  <a:cubicBezTo>
                    <a:pt x="8059" y="7521"/>
                    <a:pt x="8205" y="7221"/>
                    <a:pt x="8468" y="7142"/>
                  </a:cubicBezTo>
                  <a:cubicBezTo>
                    <a:pt x="8504" y="7131"/>
                    <a:pt x="8541" y="7125"/>
                    <a:pt x="8578" y="7125"/>
                  </a:cubicBezTo>
                  <a:close/>
                  <a:moveTo>
                    <a:pt x="18841" y="0"/>
                  </a:moveTo>
                  <a:cubicBezTo>
                    <a:pt x="18242" y="0"/>
                    <a:pt x="17700" y="399"/>
                    <a:pt x="17194" y="677"/>
                  </a:cubicBezTo>
                  <a:cubicBezTo>
                    <a:pt x="16603" y="1002"/>
                    <a:pt x="16007" y="1329"/>
                    <a:pt x="15413" y="1655"/>
                  </a:cubicBezTo>
                  <a:cubicBezTo>
                    <a:pt x="13038" y="2959"/>
                    <a:pt x="10663" y="4264"/>
                    <a:pt x="8288" y="5571"/>
                  </a:cubicBezTo>
                  <a:cubicBezTo>
                    <a:pt x="5596" y="7051"/>
                    <a:pt x="2867" y="8484"/>
                    <a:pt x="239" y="10078"/>
                  </a:cubicBezTo>
                  <a:cubicBezTo>
                    <a:pt x="181" y="10114"/>
                    <a:pt x="191" y="10177"/>
                    <a:pt x="226" y="10213"/>
                  </a:cubicBezTo>
                  <a:cubicBezTo>
                    <a:pt x="85" y="10239"/>
                    <a:pt x="0" y="10440"/>
                    <a:pt x="161" y="10519"/>
                  </a:cubicBezTo>
                  <a:cubicBezTo>
                    <a:pt x="2723" y="11784"/>
                    <a:pt x="5325" y="12978"/>
                    <a:pt x="7913" y="14190"/>
                  </a:cubicBezTo>
                  <a:cubicBezTo>
                    <a:pt x="10469" y="15387"/>
                    <a:pt x="13026" y="16582"/>
                    <a:pt x="15603" y="17740"/>
                  </a:cubicBezTo>
                  <a:cubicBezTo>
                    <a:pt x="16248" y="18025"/>
                    <a:pt x="16893" y="18314"/>
                    <a:pt x="17536" y="18601"/>
                  </a:cubicBezTo>
                  <a:cubicBezTo>
                    <a:pt x="17848" y="18740"/>
                    <a:pt x="18160" y="18881"/>
                    <a:pt x="18474" y="19013"/>
                  </a:cubicBezTo>
                  <a:cubicBezTo>
                    <a:pt x="18675" y="19099"/>
                    <a:pt x="18882" y="19170"/>
                    <a:pt x="19097" y="19170"/>
                  </a:cubicBezTo>
                  <a:cubicBezTo>
                    <a:pt x="19154" y="19170"/>
                    <a:pt x="19212" y="19165"/>
                    <a:pt x="19270" y="19154"/>
                  </a:cubicBezTo>
                  <a:cubicBezTo>
                    <a:pt x="19528" y="19103"/>
                    <a:pt x="19753" y="18956"/>
                    <a:pt x="19969" y="18814"/>
                  </a:cubicBezTo>
                  <a:cubicBezTo>
                    <a:pt x="20294" y="18605"/>
                    <a:pt x="20614" y="18394"/>
                    <a:pt x="20936" y="18184"/>
                  </a:cubicBezTo>
                  <a:cubicBezTo>
                    <a:pt x="21518" y="17805"/>
                    <a:pt x="22101" y="17421"/>
                    <a:pt x="22682" y="17041"/>
                  </a:cubicBezTo>
                  <a:cubicBezTo>
                    <a:pt x="24957" y="15549"/>
                    <a:pt x="27235" y="14057"/>
                    <a:pt x="29513" y="12565"/>
                  </a:cubicBezTo>
                  <a:cubicBezTo>
                    <a:pt x="29557" y="12559"/>
                    <a:pt x="29592" y="12533"/>
                    <a:pt x="29617" y="12498"/>
                  </a:cubicBezTo>
                  <a:cubicBezTo>
                    <a:pt x="29725" y="12427"/>
                    <a:pt x="29833" y="12354"/>
                    <a:pt x="29941" y="12284"/>
                  </a:cubicBezTo>
                  <a:cubicBezTo>
                    <a:pt x="31878" y="11015"/>
                    <a:pt x="33817" y="9753"/>
                    <a:pt x="35756" y="8488"/>
                  </a:cubicBezTo>
                  <a:cubicBezTo>
                    <a:pt x="35809" y="8478"/>
                    <a:pt x="35853" y="8449"/>
                    <a:pt x="35884" y="8405"/>
                  </a:cubicBezTo>
                  <a:cubicBezTo>
                    <a:pt x="36600" y="7937"/>
                    <a:pt x="37316" y="7469"/>
                    <a:pt x="38032" y="7001"/>
                  </a:cubicBezTo>
                  <a:cubicBezTo>
                    <a:pt x="38166" y="6912"/>
                    <a:pt x="38136" y="6725"/>
                    <a:pt x="37990" y="6673"/>
                  </a:cubicBezTo>
                  <a:cubicBezTo>
                    <a:pt x="32861" y="4858"/>
                    <a:pt x="27730" y="3043"/>
                    <a:pt x="22602" y="1220"/>
                  </a:cubicBezTo>
                  <a:cubicBezTo>
                    <a:pt x="21982" y="1000"/>
                    <a:pt x="21360" y="778"/>
                    <a:pt x="20744" y="558"/>
                  </a:cubicBezTo>
                  <a:cubicBezTo>
                    <a:pt x="20151" y="344"/>
                    <a:pt x="19499" y="5"/>
                    <a:pt x="18854" y="0"/>
                  </a:cubicBezTo>
                  <a:cubicBezTo>
                    <a:pt x="18850" y="0"/>
                    <a:pt x="18845" y="0"/>
                    <a:pt x="18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44"/>
            <p:cNvSpPr/>
            <p:nvPr/>
          </p:nvSpPr>
          <p:spPr>
            <a:xfrm>
              <a:off x="2900822" y="2220730"/>
              <a:ext cx="251927" cy="155126"/>
            </a:xfrm>
            <a:custGeom>
              <a:rect b="b" l="l" r="r" t="t"/>
              <a:pathLst>
                <a:path extrusionOk="0" h="4499" w="7307">
                  <a:moveTo>
                    <a:pt x="3159" y="298"/>
                  </a:moveTo>
                  <a:cubicBezTo>
                    <a:pt x="3338" y="298"/>
                    <a:pt x="3516" y="307"/>
                    <a:pt x="3693" y="325"/>
                  </a:cubicBezTo>
                  <a:cubicBezTo>
                    <a:pt x="3589" y="588"/>
                    <a:pt x="3712" y="915"/>
                    <a:pt x="3999" y="1019"/>
                  </a:cubicBezTo>
                  <a:cubicBezTo>
                    <a:pt x="4116" y="1060"/>
                    <a:pt x="4250" y="1060"/>
                    <a:pt x="4374" y="1072"/>
                  </a:cubicBezTo>
                  <a:cubicBezTo>
                    <a:pt x="4470" y="1078"/>
                    <a:pt x="4548" y="1104"/>
                    <a:pt x="4630" y="1152"/>
                  </a:cubicBezTo>
                  <a:cubicBezTo>
                    <a:pt x="4780" y="1234"/>
                    <a:pt x="4897" y="1389"/>
                    <a:pt x="4929" y="1568"/>
                  </a:cubicBezTo>
                  <a:cubicBezTo>
                    <a:pt x="4940" y="1629"/>
                    <a:pt x="4988" y="1657"/>
                    <a:pt x="5039" y="1657"/>
                  </a:cubicBezTo>
                  <a:cubicBezTo>
                    <a:pt x="5104" y="1657"/>
                    <a:pt x="5172" y="1612"/>
                    <a:pt x="5171" y="1535"/>
                  </a:cubicBezTo>
                  <a:cubicBezTo>
                    <a:pt x="5168" y="1337"/>
                    <a:pt x="5089" y="1128"/>
                    <a:pt x="4944" y="991"/>
                  </a:cubicBezTo>
                  <a:cubicBezTo>
                    <a:pt x="4777" y="834"/>
                    <a:pt x="4580" y="778"/>
                    <a:pt x="4357" y="778"/>
                  </a:cubicBezTo>
                  <a:cubicBezTo>
                    <a:pt x="4351" y="778"/>
                    <a:pt x="4345" y="778"/>
                    <a:pt x="4339" y="778"/>
                  </a:cubicBezTo>
                  <a:cubicBezTo>
                    <a:pt x="4304" y="778"/>
                    <a:pt x="4269" y="779"/>
                    <a:pt x="4233" y="779"/>
                  </a:cubicBezTo>
                  <a:cubicBezTo>
                    <a:pt x="4091" y="779"/>
                    <a:pt x="3949" y="764"/>
                    <a:pt x="3861" y="637"/>
                  </a:cubicBezTo>
                  <a:cubicBezTo>
                    <a:pt x="3801" y="549"/>
                    <a:pt x="3773" y="439"/>
                    <a:pt x="3788" y="335"/>
                  </a:cubicBezTo>
                  <a:lnTo>
                    <a:pt x="3788" y="335"/>
                  </a:lnTo>
                  <a:cubicBezTo>
                    <a:pt x="4075" y="371"/>
                    <a:pt x="4358" y="430"/>
                    <a:pt x="4631" y="520"/>
                  </a:cubicBezTo>
                  <a:cubicBezTo>
                    <a:pt x="4781" y="577"/>
                    <a:pt x="4923" y="644"/>
                    <a:pt x="5063" y="718"/>
                  </a:cubicBezTo>
                  <a:cubicBezTo>
                    <a:pt x="5071" y="722"/>
                    <a:pt x="5078" y="724"/>
                    <a:pt x="5085" y="724"/>
                  </a:cubicBezTo>
                  <a:cubicBezTo>
                    <a:pt x="5095" y="724"/>
                    <a:pt x="5104" y="720"/>
                    <a:pt x="5111" y="715"/>
                  </a:cubicBezTo>
                  <a:cubicBezTo>
                    <a:pt x="5199" y="757"/>
                    <a:pt x="5287" y="805"/>
                    <a:pt x="5373" y="856"/>
                  </a:cubicBezTo>
                  <a:cubicBezTo>
                    <a:pt x="5835" y="1136"/>
                    <a:pt x="6219" y="1565"/>
                    <a:pt x="6499" y="2030"/>
                  </a:cubicBezTo>
                  <a:cubicBezTo>
                    <a:pt x="6496" y="2103"/>
                    <a:pt x="6486" y="2173"/>
                    <a:pt x="6464" y="2248"/>
                  </a:cubicBezTo>
                  <a:cubicBezTo>
                    <a:pt x="6417" y="2403"/>
                    <a:pt x="6352" y="2550"/>
                    <a:pt x="6245" y="2674"/>
                  </a:cubicBezTo>
                  <a:cubicBezTo>
                    <a:pt x="6140" y="2793"/>
                    <a:pt x="6019" y="2872"/>
                    <a:pt x="5876" y="2941"/>
                  </a:cubicBezTo>
                  <a:cubicBezTo>
                    <a:pt x="5746" y="3005"/>
                    <a:pt x="5562" y="3021"/>
                    <a:pt x="5434" y="3117"/>
                  </a:cubicBezTo>
                  <a:cubicBezTo>
                    <a:pt x="5352" y="3177"/>
                    <a:pt x="5344" y="3287"/>
                    <a:pt x="5434" y="3346"/>
                  </a:cubicBezTo>
                  <a:cubicBezTo>
                    <a:pt x="5500" y="3389"/>
                    <a:pt x="5573" y="3406"/>
                    <a:pt x="5648" y="3406"/>
                  </a:cubicBezTo>
                  <a:cubicBezTo>
                    <a:pt x="5791" y="3406"/>
                    <a:pt x="5940" y="3345"/>
                    <a:pt x="6062" y="3283"/>
                  </a:cubicBezTo>
                  <a:cubicBezTo>
                    <a:pt x="6240" y="3193"/>
                    <a:pt x="6392" y="3040"/>
                    <a:pt x="6504" y="2875"/>
                  </a:cubicBezTo>
                  <a:cubicBezTo>
                    <a:pt x="6608" y="2722"/>
                    <a:pt x="6663" y="2558"/>
                    <a:pt x="6682" y="2386"/>
                  </a:cubicBezTo>
                  <a:lnTo>
                    <a:pt x="6682" y="2386"/>
                  </a:lnTo>
                  <a:cubicBezTo>
                    <a:pt x="6873" y="2824"/>
                    <a:pt x="6965" y="3384"/>
                    <a:pt x="6656" y="3767"/>
                  </a:cubicBezTo>
                  <a:cubicBezTo>
                    <a:pt x="6377" y="4124"/>
                    <a:pt x="5898" y="4157"/>
                    <a:pt x="5445" y="4157"/>
                  </a:cubicBezTo>
                  <a:cubicBezTo>
                    <a:pt x="5341" y="4157"/>
                    <a:pt x="5238" y="4155"/>
                    <a:pt x="5139" y="4155"/>
                  </a:cubicBezTo>
                  <a:cubicBezTo>
                    <a:pt x="5067" y="4155"/>
                    <a:pt x="4997" y="4156"/>
                    <a:pt x="4931" y="4160"/>
                  </a:cubicBezTo>
                  <a:cubicBezTo>
                    <a:pt x="4580" y="4178"/>
                    <a:pt x="4230" y="4220"/>
                    <a:pt x="3884" y="4232"/>
                  </a:cubicBezTo>
                  <a:cubicBezTo>
                    <a:pt x="3910" y="4215"/>
                    <a:pt x="3937" y="4198"/>
                    <a:pt x="3960" y="4173"/>
                  </a:cubicBezTo>
                  <a:cubicBezTo>
                    <a:pt x="4068" y="4069"/>
                    <a:pt x="4123" y="3919"/>
                    <a:pt x="4130" y="3774"/>
                  </a:cubicBezTo>
                  <a:cubicBezTo>
                    <a:pt x="4132" y="3708"/>
                    <a:pt x="4123" y="3649"/>
                    <a:pt x="4108" y="3594"/>
                  </a:cubicBezTo>
                  <a:cubicBezTo>
                    <a:pt x="4193" y="3575"/>
                    <a:pt x="4277" y="3554"/>
                    <a:pt x="4359" y="3518"/>
                  </a:cubicBezTo>
                  <a:cubicBezTo>
                    <a:pt x="4495" y="3457"/>
                    <a:pt x="4632" y="3371"/>
                    <a:pt x="4738" y="3264"/>
                  </a:cubicBezTo>
                  <a:cubicBezTo>
                    <a:pt x="4843" y="3158"/>
                    <a:pt x="4938" y="3035"/>
                    <a:pt x="5006" y="2902"/>
                  </a:cubicBezTo>
                  <a:cubicBezTo>
                    <a:pt x="5041" y="2832"/>
                    <a:pt x="5067" y="2753"/>
                    <a:pt x="5085" y="2675"/>
                  </a:cubicBezTo>
                  <a:cubicBezTo>
                    <a:pt x="5104" y="2586"/>
                    <a:pt x="5094" y="2507"/>
                    <a:pt x="5083" y="2415"/>
                  </a:cubicBezTo>
                  <a:cubicBezTo>
                    <a:pt x="5074" y="2359"/>
                    <a:pt x="5019" y="2329"/>
                    <a:pt x="4966" y="2329"/>
                  </a:cubicBezTo>
                  <a:cubicBezTo>
                    <a:pt x="4923" y="2329"/>
                    <a:pt x="4881" y="2347"/>
                    <a:pt x="4863" y="2387"/>
                  </a:cubicBezTo>
                  <a:cubicBezTo>
                    <a:pt x="4847" y="2415"/>
                    <a:pt x="4832" y="2446"/>
                    <a:pt x="4816" y="2475"/>
                  </a:cubicBezTo>
                  <a:cubicBezTo>
                    <a:pt x="4807" y="2488"/>
                    <a:pt x="4800" y="2500"/>
                    <a:pt x="4793" y="2513"/>
                  </a:cubicBezTo>
                  <a:cubicBezTo>
                    <a:pt x="4785" y="2532"/>
                    <a:pt x="4781" y="2542"/>
                    <a:pt x="4778" y="2548"/>
                  </a:cubicBezTo>
                  <a:cubicBezTo>
                    <a:pt x="4778" y="2550"/>
                    <a:pt x="4778" y="2550"/>
                    <a:pt x="4775" y="2553"/>
                  </a:cubicBezTo>
                  <a:cubicBezTo>
                    <a:pt x="4749" y="2612"/>
                    <a:pt x="4718" y="2669"/>
                    <a:pt x="4689" y="2726"/>
                  </a:cubicBezTo>
                  <a:cubicBezTo>
                    <a:pt x="4658" y="2787"/>
                    <a:pt x="4625" y="2841"/>
                    <a:pt x="4588" y="2894"/>
                  </a:cubicBezTo>
                  <a:cubicBezTo>
                    <a:pt x="4584" y="2904"/>
                    <a:pt x="4578" y="2913"/>
                    <a:pt x="4569" y="2920"/>
                  </a:cubicBezTo>
                  <a:cubicBezTo>
                    <a:pt x="4567" y="2920"/>
                    <a:pt x="4554" y="2940"/>
                    <a:pt x="4552" y="2942"/>
                  </a:cubicBezTo>
                  <a:cubicBezTo>
                    <a:pt x="4530" y="2967"/>
                    <a:pt x="4507" y="2991"/>
                    <a:pt x="4485" y="3015"/>
                  </a:cubicBezTo>
                  <a:cubicBezTo>
                    <a:pt x="4441" y="3063"/>
                    <a:pt x="4399" y="3106"/>
                    <a:pt x="4351" y="3148"/>
                  </a:cubicBezTo>
                  <a:cubicBezTo>
                    <a:pt x="4340" y="3158"/>
                    <a:pt x="4329" y="3166"/>
                    <a:pt x="4318" y="3176"/>
                  </a:cubicBezTo>
                  <a:cubicBezTo>
                    <a:pt x="4314" y="3180"/>
                    <a:pt x="4314" y="3180"/>
                    <a:pt x="4312" y="3181"/>
                  </a:cubicBezTo>
                  <a:cubicBezTo>
                    <a:pt x="4308" y="3184"/>
                    <a:pt x="4302" y="3187"/>
                    <a:pt x="4296" y="3191"/>
                  </a:cubicBezTo>
                  <a:cubicBezTo>
                    <a:pt x="4270" y="3211"/>
                    <a:pt x="4243" y="3228"/>
                    <a:pt x="4214" y="3246"/>
                  </a:cubicBezTo>
                  <a:cubicBezTo>
                    <a:pt x="4135" y="3294"/>
                    <a:pt x="4061" y="3332"/>
                    <a:pt x="3979" y="3361"/>
                  </a:cubicBezTo>
                  <a:cubicBezTo>
                    <a:pt x="3866" y="3236"/>
                    <a:pt x="3702" y="3153"/>
                    <a:pt x="3520" y="3132"/>
                  </a:cubicBezTo>
                  <a:cubicBezTo>
                    <a:pt x="3486" y="3128"/>
                    <a:pt x="3452" y="3126"/>
                    <a:pt x="3417" y="3126"/>
                  </a:cubicBezTo>
                  <a:cubicBezTo>
                    <a:pt x="3231" y="3126"/>
                    <a:pt x="3046" y="3174"/>
                    <a:pt x="2862" y="3174"/>
                  </a:cubicBezTo>
                  <a:cubicBezTo>
                    <a:pt x="2787" y="3174"/>
                    <a:pt x="2713" y="3166"/>
                    <a:pt x="2639" y="3144"/>
                  </a:cubicBezTo>
                  <a:cubicBezTo>
                    <a:pt x="2395" y="3071"/>
                    <a:pt x="2200" y="2902"/>
                    <a:pt x="2053" y="2699"/>
                  </a:cubicBezTo>
                  <a:cubicBezTo>
                    <a:pt x="2034" y="2674"/>
                    <a:pt x="2002" y="2661"/>
                    <a:pt x="1971" y="2661"/>
                  </a:cubicBezTo>
                  <a:cubicBezTo>
                    <a:pt x="1927" y="2661"/>
                    <a:pt x="1887" y="2687"/>
                    <a:pt x="1891" y="2743"/>
                  </a:cubicBezTo>
                  <a:cubicBezTo>
                    <a:pt x="1908" y="2994"/>
                    <a:pt x="2052" y="3206"/>
                    <a:pt x="2245" y="3361"/>
                  </a:cubicBezTo>
                  <a:cubicBezTo>
                    <a:pt x="2429" y="3505"/>
                    <a:pt x="2666" y="3563"/>
                    <a:pt x="2898" y="3563"/>
                  </a:cubicBezTo>
                  <a:cubicBezTo>
                    <a:pt x="2937" y="3563"/>
                    <a:pt x="2976" y="3562"/>
                    <a:pt x="3014" y="3559"/>
                  </a:cubicBezTo>
                  <a:cubicBezTo>
                    <a:pt x="3114" y="3549"/>
                    <a:pt x="3251" y="3522"/>
                    <a:pt x="3380" y="3522"/>
                  </a:cubicBezTo>
                  <a:cubicBezTo>
                    <a:pt x="3512" y="3522"/>
                    <a:pt x="3636" y="3550"/>
                    <a:pt x="3705" y="3654"/>
                  </a:cubicBezTo>
                  <a:cubicBezTo>
                    <a:pt x="3769" y="3744"/>
                    <a:pt x="3778" y="3846"/>
                    <a:pt x="3743" y="3950"/>
                  </a:cubicBezTo>
                  <a:cubicBezTo>
                    <a:pt x="3708" y="4051"/>
                    <a:pt x="3647" y="4169"/>
                    <a:pt x="3549" y="4215"/>
                  </a:cubicBezTo>
                  <a:cubicBezTo>
                    <a:pt x="3540" y="4218"/>
                    <a:pt x="3538" y="4225"/>
                    <a:pt x="3533" y="4230"/>
                  </a:cubicBezTo>
                  <a:cubicBezTo>
                    <a:pt x="3273" y="4221"/>
                    <a:pt x="3011" y="4186"/>
                    <a:pt x="2754" y="4097"/>
                  </a:cubicBezTo>
                  <a:cubicBezTo>
                    <a:pt x="2140" y="3890"/>
                    <a:pt x="1520" y="3458"/>
                    <a:pt x="1044" y="3022"/>
                  </a:cubicBezTo>
                  <a:cubicBezTo>
                    <a:pt x="813" y="2809"/>
                    <a:pt x="624" y="2560"/>
                    <a:pt x="612" y="2236"/>
                  </a:cubicBezTo>
                  <a:cubicBezTo>
                    <a:pt x="603" y="1965"/>
                    <a:pt x="711" y="1701"/>
                    <a:pt x="851" y="1466"/>
                  </a:cubicBezTo>
                  <a:cubicBezTo>
                    <a:pt x="862" y="1559"/>
                    <a:pt x="898" y="1644"/>
                    <a:pt x="979" y="1708"/>
                  </a:cubicBezTo>
                  <a:cubicBezTo>
                    <a:pt x="1049" y="1760"/>
                    <a:pt x="1133" y="1779"/>
                    <a:pt x="1221" y="1779"/>
                  </a:cubicBezTo>
                  <a:cubicBezTo>
                    <a:pt x="1395" y="1779"/>
                    <a:pt x="1587" y="1705"/>
                    <a:pt x="1728" y="1661"/>
                  </a:cubicBezTo>
                  <a:cubicBezTo>
                    <a:pt x="1875" y="1614"/>
                    <a:pt x="2021" y="1560"/>
                    <a:pt x="2161" y="1500"/>
                  </a:cubicBezTo>
                  <a:cubicBezTo>
                    <a:pt x="2230" y="1469"/>
                    <a:pt x="2333" y="1394"/>
                    <a:pt x="2407" y="1394"/>
                  </a:cubicBezTo>
                  <a:cubicBezTo>
                    <a:pt x="2408" y="1394"/>
                    <a:pt x="2409" y="1394"/>
                    <a:pt x="2410" y="1394"/>
                  </a:cubicBezTo>
                  <a:cubicBezTo>
                    <a:pt x="2499" y="1398"/>
                    <a:pt x="2464" y="1419"/>
                    <a:pt x="2452" y="1499"/>
                  </a:cubicBezTo>
                  <a:cubicBezTo>
                    <a:pt x="2407" y="1757"/>
                    <a:pt x="2363" y="2101"/>
                    <a:pt x="2557" y="2312"/>
                  </a:cubicBezTo>
                  <a:cubicBezTo>
                    <a:pt x="2653" y="2416"/>
                    <a:pt x="2769" y="2461"/>
                    <a:pt x="2887" y="2461"/>
                  </a:cubicBezTo>
                  <a:cubicBezTo>
                    <a:pt x="3040" y="2461"/>
                    <a:pt x="3196" y="2386"/>
                    <a:pt x="3313" y="2268"/>
                  </a:cubicBezTo>
                  <a:cubicBezTo>
                    <a:pt x="3415" y="2164"/>
                    <a:pt x="3469" y="2007"/>
                    <a:pt x="3587" y="1920"/>
                  </a:cubicBezTo>
                  <a:cubicBezTo>
                    <a:pt x="3625" y="1893"/>
                    <a:pt x="3658" y="1882"/>
                    <a:pt x="3689" y="1882"/>
                  </a:cubicBezTo>
                  <a:cubicBezTo>
                    <a:pt x="3786" y="1882"/>
                    <a:pt x="3862" y="1986"/>
                    <a:pt x="3965" y="2033"/>
                  </a:cubicBezTo>
                  <a:cubicBezTo>
                    <a:pt x="4038" y="2066"/>
                    <a:pt x="4134" y="2087"/>
                    <a:pt x="4229" y="2087"/>
                  </a:cubicBezTo>
                  <a:cubicBezTo>
                    <a:pt x="4363" y="2087"/>
                    <a:pt x="4494" y="2045"/>
                    <a:pt x="4557" y="1934"/>
                  </a:cubicBezTo>
                  <a:cubicBezTo>
                    <a:pt x="4585" y="1883"/>
                    <a:pt x="4550" y="1816"/>
                    <a:pt x="4490" y="1816"/>
                  </a:cubicBezTo>
                  <a:cubicBezTo>
                    <a:pt x="4393" y="1819"/>
                    <a:pt x="4311" y="1860"/>
                    <a:pt x="4217" y="1860"/>
                  </a:cubicBezTo>
                  <a:cubicBezTo>
                    <a:pt x="4194" y="1860"/>
                    <a:pt x="4171" y="1858"/>
                    <a:pt x="4146" y="1852"/>
                  </a:cubicBezTo>
                  <a:cubicBezTo>
                    <a:pt x="4042" y="1827"/>
                    <a:pt x="3978" y="1753"/>
                    <a:pt x="3892" y="1690"/>
                  </a:cubicBezTo>
                  <a:cubicBezTo>
                    <a:pt x="3810" y="1627"/>
                    <a:pt x="3722" y="1599"/>
                    <a:pt x="3633" y="1599"/>
                  </a:cubicBezTo>
                  <a:cubicBezTo>
                    <a:pt x="3535" y="1599"/>
                    <a:pt x="3436" y="1633"/>
                    <a:pt x="3342" y="1690"/>
                  </a:cubicBezTo>
                  <a:cubicBezTo>
                    <a:pt x="3240" y="1750"/>
                    <a:pt x="3161" y="1833"/>
                    <a:pt x="3069" y="1904"/>
                  </a:cubicBezTo>
                  <a:cubicBezTo>
                    <a:pt x="3023" y="1938"/>
                    <a:pt x="2967" y="1990"/>
                    <a:pt x="2921" y="1990"/>
                  </a:cubicBezTo>
                  <a:cubicBezTo>
                    <a:pt x="2903" y="1990"/>
                    <a:pt x="2886" y="1982"/>
                    <a:pt x="2872" y="1961"/>
                  </a:cubicBezTo>
                  <a:cubicBezTo>
                    <a:pt x="2818" y="1879"/>
                    <a:pt x="2839" y="1710"/>
                    <a:pt x="2840" y="1619"/>
                  </a:cubicBezTo>
                  <a:cubicBezTo>
                    <a:pt x="2845" y="1502"/>
                    <a:pt x="2865" y="1388"/>
                    <a:pt x="2814" y="1276"/>
                  </a:cubicBezTo>
                  <a:cubicBezTo>
                    <a:pt x="2752" y="1134"/>
                    <a:pt x="2613" y="1062"/>
                    <a:pt x="2468" y="1062"/>
                  </a:cubicBezTo>
                  <a:cubicBezTo>
                    <a:pt x="2420" y="1062"/>
                    <a:pt x="2371" y="1070"/>
                    <a:pt x="2324" y="1086"/>
                  </a:cubicBezTo>
                  <a:cubicBezTo>
                    <a:pt x="2075" y="1170"/>
                    <a:pt x="1853" y="1351"/>
                    <a:pt x="1608" y="1455"/>
                  </a:cubicBezTo>
                  <a:cubicBezTo>
                    <a:pt x="1497" y="1499"/>
                    <a:pt x="1386" y="1544"/>
                    <a:pt x="1271" y="1572"/>
                  </a:cubicBezTo>
                  <a:cubicBezTo>
                    <a:pt x="1243" y="1578"/>
                    <a:pt x="1220" y="1581"/>
                    <a:pt x="1199" y="1581"/>
                  </a:cubicBezTo>
                  <a:cubicBezTo>
                    <a:pt x="1041" y="1581"/>
                    <a:pt x="1073" y="1402"/>
                    <a:pt x="1115" y="1276"/>
                  </a:cubicBezTo>
                  <a:cubicBezTo>
                    <a:pt x="1152" y="1161"/>
                    <a:pt x="1207" y="1045"/>
                    <a:pt x="1276" y="939"/>
                  </a:cubicBezTo>
                  <a:cubicBezTo>
                    <a:pt x="1572" y="659"/>
                    <a:pt x="1924" y="472"/>
                    <a:pt x="2301" y="359"/>
                  </a:cubicBezTo>
                  <a:cubicBezTo>
                    <a:pt x="2585" y="320"/>
                    <a:pt x="2873" y="298"/>
                    <a:pt x="3159" y="298"/>
                  </a:cubicBezTo>
                  <a:close/>
                  <a:moveTo>
                    <a:pt x="3408" y="1"/>
                  </a:moveTo>
                  <a:cubicBezTo>
                    <a:pt x="3350" y="1"/>
                    <a:pt x="3291" y="2"/>
                    <a:pt x="3233" y="4"/>
                  </a:cubicBezTo>
                  <a:cubicBezTo>
                    <a:pt x="3193" y="3"/>
                    <a:pt x="3154" y="2"/>
                    <a:pt x="3116" y="2"/>
                  </a:cubicBezTo>
                  <a:cubicBezTo>
                    <a:pt x="3061" y="2"/>
                    <a:pt x="3006" y="4"/>
                    <a:pt x="2950" y="7"/>
                  </a:cubicBezTo>
                  <a:cubicBezTo>
                    <a:pt x="2466" y="33"/>
                    <a:pt x="1994" y="169"/>
                    <a:pt x="1569" y="389"/>
                  </a:cubicBezTo>
                  <a:cubicBezTo>
                    <a:pt x="1509" y="416"/>
                    <a:pt x="1450" y="441"/>
                    <a:pt x="1393" y="470"/>
                  </a:cubicBezTo>
                  <a:cubicBezTo>
                    <a:pt x="1377" y="476"/>
                    <a:pt x="1374" y="487"/>
                    <a:pt x="1375" y="501"/>
                  </a:cubicBezTo>
                  <a:cubicBezTo>
                    <a:pt x="1251" y="574"/>
                    <a:pt x="1136" y="653"/>
                    <a:pt x="1022" y="743"/>
                  </a:cubicBezTo>
                  <a:cubicBezTo>
                    <a:pt x="495" y="1162"/>
                    <a:pt x="0" y="1893"/>
                    <a:pt x="266" y="2589"/>
                  </a:cubicBezTo>
                  <a:cubicBezTo>
                    <a:pt x="387" y="2908"/>
                    <a:pt x="638" y="3139"/>
                    <a:pt x="912" y="3334"/>
                  </a:cubicBezTo>
                  <a:cubicBezTo>
                    <a:pt x="1229" y="3560"/>
                    <a:pt x="1562" y="3781"/>
                    <a:pt x="1901" y="3975"/>
                  </a:cubicBezTo>
                  <a:cubicBezTo>
                    <a:pt x="2231" y="4165"/>
                    <a:pt x="2584" y="4337"/>
                    <a:pt x="2957" y="4424"/>
                  </a:cubicBezTo>
                  <a:cubicBezTo>
                    <a:pt x="3199" y="4480"/>
                    <a:pt x="3445" y="4499"/>
                    <a:pt x="3692" y="4499"/>
                  </a:cubicBezTo>
                  <a:cubicBezTo>
                    <a:pt x="3875" y="4499"/>
                    <a:pt x="4058" y="4488"/>
                    <a:pt x="4239" y="4475"/>
                  </a:cubicBezTo>
                  <a:cubicBezTo>
                    <a:pt x="4652" y="4445"/>
                    <a:pt x="5058" y="4428"/>
                    <a:pt x="5471" y="4428"/>
                  </a:cubicBezTo>
                  <a:cubicBezTo>
                    <a:pt x="5484" y="4428"/>
                    <a:pt x="5496" y="4428"/>
                    <a:pt x="5509" y="4428"/>
                  </a:cubicBezTo>
                  <a:cubicBezTo>
                    <a:pt x="5531" y="4428"/>
                    <a:pt x="5554" y="4428"/>
                    <a:pt x="5577" y="4428"/>
                  </a:cubicBezTo>
                  <a:cubicBezTo>
                    <a:pt x="5896" y="4428"/>
                    <a:pt x="6220" y="4411"/>
                    <a:pt x="6517" y="4278"/>
                  </a:cubicBezTo>
                  <a:cubicBezTo>
                    <a:pt x="7112" y="4011"/>
                    <a:pt x="7306" y="3352"/>
                    <a:pt x="7228" y="2747"/>
                  </a:cubicBezTo>
                  <a:cubicBezTo>
                    <a:pt x="7142" y="2064"/>
                    <a:pt x="6713" y="1447"/>
                    <a:pt x="6194" y="1013"/>
                  </a:cubicBezTo>
                  <a:cubicBezTo>
                    <a:pt x="5382" y="337"/>
                    <a:pt x="4403" y="1"/>
                    <a:pt x="3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7" name="Google Shape;10007;p44"/>
          <p:cNvGrpSpPr/>
          <p:nvPr/>
        </p:nvGrpSpPr>
        <p:grpSpPr>
          <a:xfrm>
            <a:off x="733024" y="286668"/>
            <a:ext cx="591592" cy="519557"/>
            <a:chOff x="2496124" y="3195493"/>
            <a:chExt cx="591592" cy="519557"/>
          </a:xfrm>
        </p:grpSpPr>
        <p:sp>
          <p:nvSpPr>
            <p:cNvPr id="10008" name="Google Shape;10008;p44"/>
            <p:cNvSpPr/>
            <p:nvPr/>
          </p:nvSpPr>
          <p:spPr>
            <a:xfrm>
              <a:off x="2496124" y="3195493"/>
              <a:ext cx="591592" cy="519557"/>
            </a:xfrm>
            <a:custGeom>
              <a:rect b="b" l="l" r="r" t="t"/>
              <a:pathLst>
                <a:path extrusionOk="0" h="27581" w="31405">
                  <a:moveTo>
                    <a:pt x="12439" y="1"/>
                  </a:moveTo>
                  <a:cubicBezTo>
                    <a:pt x="11055" y="1"/>
                    <a:pt x="9861" y="847"/>
                    <a:pt x="9353" y="2048"/>
                  </a:cubicBezTo>
                  <a:cubicBezTo>
                    <a:pt x="8946" y="2305"/>
                    <a:pt x="8598" y="2645"/>
                    <a:pt x="8332" y="3049"/>
                  </a:cubicBezTo>
                  <a:cubicBezTo>
                    <a:pt x="8222" y="3111"/>
                    <a:pt x="8116" y="3178"/>
                    <a:pt x="8013" y="3250"/>
                  </a:cubicBezTo>
                  <a:cubicBezTo>
                    <a:pt x="6949" y="3335"/>
                    <a:pt x="6014" y="3885"/>
                    <a:pt x="5413" y="4696"/>
                  </a:cubicBezTo>
                  <a:cubicBezTo>
                    <a:pt x="5340" y="4491"/>
                    <a:pt x="5232" y="4260"/>
                    <a:pt x="5068" y="4031"/>
                  </a:cubicBezTo>
                  <a:cubicBezTo>
                    <a:pt x="4555" y="3303"/>
                    <a:pt x="3684" y="2870"/>
                    <a:pt x="2743" y="2870"/>
                  </a:cubicBezTo>
                  <a:cubicBezTo>
                    <a:pt x="2672" y="2870"/>
                    <a:pt x="2601" y="2873"/>
                    <a:pt x="2535" y="2878"/>
                  </a:cubicBezTo>
                  <a:cubicBezTo>
                    <a:pt x="2179" y="2902"/>
                    <a:pt x="1858" y="2989"/>
                    <a:pt x="1562" y="3140"/>
                  </a:cubicBezTo>
                  <a:cubicBezTo>
                    <a:pt x="992" y="3432"/>
                    <a:pt x="565" y="3949"/>
                    <a:pt x="360" y="4594"/>
                  </a:cubicBezTo>
                  <a:cubicBezTo>
                    <a:pt x="0" y="5713"/>
                    <a:pt x="368" y="6945"/>
                    <a:pt x="998" y="7846"/>
                  </a:cubicBezTo>
                  <a:cubicBezTo>
                    <a:pt x="1118" y="12054"/>
                    <a:pt x="3622" y="14815"/>
                    <a:pt x="5016" y="16034"/>
                  </a:cubicBezTo>
                  <a:lnTo>
                    <a:pt x="5016" y="18053"/>
                  </a:lnTo>
                  <a:cubicBezTo>
                    <a:pt x="5016" y="19574"/>
                    <a:pt x="6147" y="20647"/>
                    <a:pt x="8373" y="21243"/>
                  </a:cubicBezTo>
                  <a:cubicBezTo>
                    <a:pt x="9275" y="21484"/>
                    <a:pt x="10316" y="21647"/>
                    <a:pt x="11271" y="21756"/>
                  </a:cubicBezTo>
                  <a:cubicBezTo>
                    <a:pt x="11405" y="22407"/>
                    <a:pt x="11570" y="23123"/>
                    <a:pt x="11756" y="23820"/>
                  </a:cubicBezTo>
                  <a:cubicBezTo>
                    <a:pt x="11020" y="24354"/>
                    <a:pt x="10818" y="25141"/>
                    <a:pt x="10891" y="25750"/>
                  </a:cubicBezTo>
                  <a:cubicBezTo>
                    <a:pt x="11013" y="26753"/>
                    <a:pt x="11828" y="27496"/>
                    <a:pt x="12876" y="27560"/>
                  </a:cubicBezTo>
                  <a:cubicBezTo>
                    <a:pt x="13094" y="27573"/>
                    <a:pt x="13397" y="27580"/>
                    <a:pt x="13799" y="27580"/>
                  </a:cubicBezTo>
                  <a:cubicBezTo>
                    <a:pt x="14428" y="27580"/>
                    <a:pt x="15085" y="27564"/>
                    <a:pt x="15112" y="27564"/>
                  </a:cubicBezTo>
                  <a:lnTo>
                    <a:pt x="16709" y="27524"/>
                  </a:lnTo>
                  <a:cubicBezTo>
                    <a:pt x="16804" y="27543"/>
                    <a:pt x="16901" y="27554"/>
                    <a:pt x="17002" y="27560"/>
                  </a:cubicBezTo>
                  <a:cubicBezTo>
                    <a:pt x="17220" y="27573"/>
                    <a:pt x="17523" y="27580"/>
                    <a:pt x="17923" y="27580"/>
                  </a:cubicBezTo>
                  <a:cubicBezTo>
                    <a:pt x="18554" y="27580"/>
                    <a:pt x="19210" y="27564"/>
                    <a:pt x="19236" y="27564"/>
                  </a:cubicBezTo>
                  <a:lnTo>
                    <a:pt x="22112" y="27493"/>
                  </a:lnTo>
                  <a:lnTo>
                    <a:pt x="20447" y="23183"/>
                  </a:lnTo>
                  <a:cubicBezTo>
                    <a:pt x="20325" y="22775"/>
                    <a:pt x="20201" y="22300"/>
                    <a:pt x="20078" y="21777"/>
                  </a:cubicBezTo>
                  <a:cubicBezTo>
                    <a:pt x="20966" y="21682"/>
                    <a:pt x="21891" y="21545"/>
                    <a:pt x="22734" y="21350"/>
                  </a:cubicBezTo>
                  <a:cubicBezTo>
                    <a:pt x="23625" y="21144"/>
                    <a:pt x="24323" y="20892"/>
                    <a:pt x="24869" y="20586"/>
                  </a:cubicBezTo>
                  <a:cubicBezTo>
                    <a:pt x="26302" y="19779"/>
                    <a:pt x="26517" y="18652"/>
                    <a:pt x="26517" y="18053"/>
                  </a:cubicBezTo>
                  <a:lnTo>
                    <a:pt x="26517" y="15862"/>
                  </a:lnTo>
                  <a:cubicBezTo>
                    <a:pt x="27904" y="14606"/>
                    <a:pt x="30293" y="11862"/>
                    <a:pt x="30408" y="7791"/>
                  </a:cubicBezTo>
                  <a:cubicBezTo>
                    <a:pt x="31040" y="6889"/>
                    <a:pt x="31405" y="5659"/>
                    <a:pt x="31047" y="4542"/>
                  </a:cubicBezTo>
                  <a:cubicBezTo>
                    <a:pt x="30839" y="3895"/>
                    <a:pt x="30412" y="3380"/>
                    <a:pt x="29845" y="3090"/>
                  </a:cubicBezTo>
                  <a:cubicBezTo>
                    <a:pt x="29549" y="2935"/>
                    <a:pt x="29231" y="2852"/>
                    <a:pt x="28870" y="2826"/>
                  </a:cubicBezTo>
                  <a:cubicBezTo>
                    <a:pt x="28799" y="2820"/>
                    <a:pt x="28732" y="2818"/>
                    <a:pt x="28661" y="2818"/>
                  </a:cubicBezTo>
                  <a:cubicBezTo>
                    <a:pt x="27720" y="2818"/>
                    <a:pt x="26849" y="3253"/>
                    <a:pt x="26335" y="3979"/>
                  </a:cubicBezTo>
                  <a:cubicBezTo>
                    <a:pt x="26115" y="4289"/>
                    <a:pt x="25995" y="4601"/>
                    <a:pt x="25923" y="4854"/>
                  </a:cubicBezTo>
                  <a:cubicBezTo>
                    <a:pt x="25580" y="4338"/>
                    <a:pt x="25110" y="3915"/>
                    <a:pt x="24556" y="3633"/>
                  </a:cubicBezTo>
                  <a:cubicBezTo>
                    <a:pt x="24336" y="3192"/>
                    <a:pt x="24021" y="2804"/>
                    <a:pt x="23638" y="2499"/>
                  </a:cubicBezTo>
                  <a:cubicBezTo>
                    <a:pt x="23167" y="1213"/>
                    <a:pt x="21933" y="304"/>
                    <a:pt x="20492" y="304"/>
                  </a:cubicBezTo>
                  <a:cubicBezTo>
                    <a:pt x="20439" y="304"/>
                    <a:pt x="20384" y="305"/>
                    <a:pt x="20329" y="307"/>
                  </a:cubicBezTo>
                  <a:cubicBezTo>
                    <a:pt x="20274" y="308"/>
                    <a:pt x="20221" y="314"/>
                    <a:pt x="20166" y="320"/>
                  </a:cubicBezTo>
                  <a:cubicBezTo>
                    <a:pt x="19727" y="112"/>
                    <a:pt x="19244" y="2"/>
                    <a:pt x="18743" y="2"/>
                  </a:cubicBezTo>
                  <a:cubicBezTo>
                    <a:pt x="18685" y="2"/>
                    <a:pt x="18629" y="4"/>
                    <a:pt x="18575" y="5"/>
                  </a:cubicBezTo>
                  <a:cubicBezTo>
                    <a:pt x="18282" y="19"/>
                    <a:pt x="17996" y="73"/>
                    <a:pt x="17722" y="159"/>
                  </a:cubicBezTo>
                  <a:cubicBezTo>
                    <a:pt x="17592" y="142"/>
                    <a:pt x="17462" y="135"/>
                    <a:pt x="17334" y="135"/>
                  </a:cubicBezTo>
                  <a:cubicBezTo>
                    <a:pt x="16918" y="135"/>
                    <a:pt x="16512" y="213"/>
                    <a:pt x="16133" y="359"/>
                  </a:cubicBezTo>
                  <a:cubicBezTo>
                    <a:pt x="15934" y="321"/>
                    <a:pt x="15731" y="304"/>
                    <a:pt x="15527" y="304"/>
                  </a:cubicBezTo>
                  <a:cubicBezTo>
                    <a:pt x="15433" y="304"/>
                    <a:pt x="15342" y="307"/>
                    <a:pt x="15249" y="314"/>
                  </a:cubicBezTo>
                  <a:cubicBezTo>
                    <a:pt x="14904" y="197"/>
                    <a:pt x="14541" y="135"/>
                    <a:pt x="14175" y="135"/>
                  </a:cubicBezTo>
                  <a:cubicBezTo>
                    <a:pt x="13966" y="135"/>
                    <a:pt x="13761" y="155"/>
                    <a:pt x="13558" y="191"/>
                  </a:cubicBezTo>
                  <a:cubicBezTo>
                    <a:pt x="13205" y="67"/>
                    <a:pt x="12827" y="1"/>
                    <a:pt x="12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44"/>
            <p:cNvSpPr/>
            <p:nvPr/>
          </p:nvSpPr>
          <p:spPr>
            <a:xfrm>
              <a:off x="2737904" y="3551333"/>
              <a:ext cx="38259" cy="121351"/>
            </a:xfrm>
            <a:custGeom>
              <a:rect b="b" l="l" r="r" t="t"/>
              <a:pathLst>
                <a:path extrusionOk="0" h="6442" w="2031">
                  <a:moveTo>
                    <a:pt x="276" y="1"/>
                  </a:moveTo>
                  <a:cubicBezTo>
                    <a:pt x="264" y="1"/>
                    <a:pt x="252" y="2"/>
                    <a:pt x="240" y="3"/>
                  </a:cubicBezTo>
                  <a:cubicBezTo>
                    <a:pt x="98" y="25"/>
                    <a:pt x="1" y="159"/>
                    <a:pt x="24" y="299"/>
                  </a:cubicBezTo>
                  <a:cubicBezTo>
                    <a:pt x="48" y="462"/>
                    <a:pt x="650" y="4300"/>
                    <a:pt x="1498" y="6285"/>
                  </a:cubicBezTo>
                  <a:cubicBezTo>
                    <a:pt x="1540" y="6382"/>
                    <a:pt x="1635" y="6441"/>
                    <a:pt x="1736" y="6441"/>
                  </a:cubicBezTo>
                  <a:cubicBezTo>
                    <a:pt x="1769" y="6441"/>
                    <a:pt x="1804" y="6434"/>
                    <a:pt x="1837" y="6419"/>
                  </a:cubicBezTo>
                  <a:cubicBezTo>
                    <a:pt x="1968" y="6365"/>
                    <a:pt x="2030" y="6213"/>
                    <a:pt x="1974" y="6080"/>
                  </a:cubicBezTo>
                  <a:cubicBezTo>
                    <a:pt x="1154" y="4157"/>
                    <a:pt x="541" y="260"/>
                    <a:pt x="536" y="220"/>
                  </a:cubicBezTo>
                  <a:cubicBezTo>
                    <a:pt x="517" y="90"/>
                    <a:pt x="403" y="1"/>
                    <a:pt x="276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44"/>
            <p:cNvSpPr/>
            <p:nvPr/>
          </p:nvSpPr>
          <p:spPr>
            <a:xfrm>
              <a:off x="2729747" y="3662945"/>
              <a:ext cx="50164" cy="13977"/>
            </a:xfrm>
            <a:custGeom>
              <a:rect b="b" l="l" r="r" t="t"/>
              <a:pathLst>
                <a:path extrusionOk="0" h="742" w="2663">
                  <a:moveTo>
                    <a:pt x="2383" y="1"/>
                  </a:moveTo>
                  <a:cubicBezTo>
                    <a:pt x="2383" y="1"/>
                    <a:pt x="1" y="689"/>
                    <a:pt x="598" y="725"/>
                  </a:cubicBezTo>
                  <a:cubicBezTo>
                    <a:pt x="797" y="737"/>
                    <a:pt x="1093" y="741"/>
                    <a:pt x="1399" y="741"/>
                  </a:cubicBezTo>
                  <a:cubicBezTo>
                    <a:pt x="2010" y="741"/>
                    <a:pt x="2663" y="725"/>
                    <a:pt x="2663" y="725"/>
                  </a:cubicBezTo>
                  <a:lnTo>
                    <a:pt x="2383" y="1"/>
                  </a:ln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44"/>
            <p:cNvSpPr/>
            <p:nvPr/>
          </p:nvSpPr>
          <p:spPr>
            <a:xfrm>
              <a:off x="2815627" y="3551333"/>
              <a:ext cx="38221" cy="121351"/>
            </a:xfrm>
            <a:custGeom>
              <a:rect b="b" l="l" r="r" t="t"/>
              <a:pathLst>
                <a:path extrusionOk="0" h="6442" w="2029">
                  <a:moveTo>
                    <a:pt x="274" y="1"/>
                  </a:moveTo>
                  <a:cubicBezTo>
                    <a:pt x="262" y="1"/>
                    <a:pt x="250" y="2"/>
                    <a:pt x="239" y="3"/>
                  </a:cubicBezTo>
                  <a:cubicBezTo>
                    <a:pt x="96" y="25"/>
                    <a:pt x="0" y="159"/>
                    <a:pt x="22" y="299"/>
                  </a:cubicBezTo>
                  <a:cubicBezTo>
                    <a:pt x="48" y="462"/>
                    <a:pt x="650" y="4300"/>
                    <a:pt x="1496" y="6285"/>
                  </a:cubicBezTo>
                  <a:cubicBezTo>
                    <a:pt x="1538" y="6382"/>
                    <a:pt x="1633" y="6441"/>
                    <a:pt x="1734" y="6441"/>
                  </a:cubicBezTo>
                  <a:cubicBezTo>
                    <a:pt x="1769" y="6441"/>
                    <a:pt x="1803" y="6434"/>
                    <a:pt x="1835" y="6419"/>
                  </a:cubicBezTo>
                  <a:cubicBezTo>
                    <a:pt x="1968" y="6365"/>
                    <a:pt x="2028" y="6213"/>
                    <a:pt x="1972" y="6080"/>
                  </a:cubicBezTo>
                  <a:cubicBezTo>
                    <a:pt x="1152" y="4157"/>
                    <a:pt x="540" y="260"/>
                    <a:pt x="534" y="220"/>
                  </a:cubicBezTo>
                  <a:cubicBezTo>
                    <a:pt x="515" y="90"/>
                    <a:pt x="401" y="1"/>
                    <a:pt x="274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44"/>
            <p:cNvSpPr/>
            <p:nvPr/>
          </p:nvSpPr>
          <p:spPr>
            <a:xfrm>
              <a:off x="2807471" y="3662945"/>
              <a:ext cx="50164" cy="13977"/>
            </a:xfrm>
            <a:custGeom>
              <a:rect b="b" l="l" r="r" t="t"/>
              <a:pathLst>
                <a:path extrusionOk="0" h="742" w="2663">
                  <a:moveTo>
                    <a:pt x="2382" y="1"/>
                  </a:moveTo>
                  <a:cubicBezTo>
                    <a:pt x="2382" y="1"/>
                    <a:pt x="0" y="689"/>
                    <a:pt x="598" y="725"/>
                  </a:cubicBezTo>
                  <a:cubicBezTo>
                    <a:pt x="796" y="737"/>
                    <a:pt x="1092" y="741"/>
                    <a:pt x="1397" y="741"/>
                  </a:cubicBezTo>
                  <a:cubicBezTo>
                    <a:pt x="2009" y="741"/>
                    <a:pt x="2662" y="725"/>
                    <a:pt x="2662" y="725"/>
                  </a:cubicBezTo>
                  <a:lnTo>
                    <a:pt x="2382" y="1"/>
                  </a:ln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44"/>
            <p:cNvSpPr/>
            <p:nvPr/>
          </p:nvSpPr>
          <p:spPr>
            <a:xfrm>
              <a:off x="2828625" y="3238593"/>
              <a:ext cx="41216" cy="40180"/>
            </a:xfrm>
            <a:custGeom>
              <a:rect b="b" l="l" r="r" t="t"/>
              <a:pathLst>
                <a:path extrusionOk="0" h="2133" w="2188">
                  <a:moveTo>
                    <a:pt x="1094" y="1"/>
                  </a:moveTo>
                  <a:cubicBezTo>
                    <a:pt x="1077" y="1"/>
                    <a:pt x="1059" y="1"/>
                    <a:pt x="1041" y="2"/>
                  </a:cubicBezTo>
                  <a:cubicBezTo>
                    <a:pt x="452" y="31"/>
                    <a:pt x="0" y="530"/>
                    <a:pt x="29" y="1119"/>
                  </a:cubicBezTo>
                  <a:cubicBezTo>
                    <a:pt x="56" y="1689"/>
                    <a:pt x="528" y="2133"/>
                    <a:pt x="1092" y="2133"/>
                  </a:cubicBezTo>
                  <a:cubicBezTo>
                    <a:pt x="1110" y="2133"/>
                    <a:pt x="1127" y="2132"/>
                    <a:pt x="1145" y="2131"/>
                  </a:cubicBezTo>
                  <a:cubicBezTo>
                    <a:pt x="1734" y="2102"/>
                    <a:pt x="2187" y="1603"/>
                    <a:pt x="2158" y="1014"/>
                  </a:cubicBezTo>
                  <a:cubicBezTo>
                    <a:pt x="2130" y="444"/>
                    <a:pt x="1659" y="1"/>
                    <a:pt x="1094" y="1"/>
                  </a:cubicBezTo>
                  <a:close/>
                </a:path>
              </a:pathLst>
            </a:custGeom>
            <a:solidFill>
              <a:srgbClr val="FD95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44"/>
            <p:cNvSpPr/>
            <p:nvPr/>
          </p:nvSpPr>
          <p:spPr>
            <a:xfrm>
              <a:off x="2823953" y="3233714"/>
              <a:ext cx="50541" cy="49938"/>
            </a:xfrm>
            <a:custGeom>
              <a:rect b="b" l="l" r="r" t="t"/>
              <a:pathLst>
                <a:path extrusionOk="0" h="2651" w="2683">
                  <a:moveTo>
                    <a:pt x="1350" y="520"/>
                  </a:moveTo>
                  <a:cubicBezTo>
                    <a:pt x="1778" y="520"/>
                    <a:pt x="2126" y="857"/>
                    <a:pt x="2147" y="1286"/>
                  </a:cubicBezTo>
                  <a:cubicBezTo>
                    <a:pt x="2168" y="1729"/>
                    <a:pt x="1823" y="2109"/>
                    <a:pt x="1379" y="2130"/>
                  </a:cubicBezTo>
                  <a:cubicBezTo>
                    <a:pt x="1363" y="2131"/>
                    <a:pt x="1347" y="2132"/>
                    <a:pt x="1331" y="2132"/>
                  </a:cubicBezTo>
                  <a:cubicBezTo>
                    <a:pt x="1132" y="2132"/>
                    <a:pt x="945" y="2056"/>
                    <a:pt x="798" y="1923"/>
                  </a:cubicBezTo>
                  <a:cubicBezTo>
                    <a:pt x="640" y="1778"/>
                    <a:pt x="546" y="1580"/>
                    <a:pt x="534" y="1365"/>
                  </a:cubicBezTo>
                  <a:cubicBezTo>
                    <a:pt x="524" y="1150"/>
                    <a:pt x="598" y="942"/>
                    <a:pt x="743" y="784"/>
                  </a:cubicBezTo>
                  <a:cubicBezTo>
                    <a:pt x="888" y="625"/>
                    <a:pt x="1087" y="531"/>
                    <a:pt x="1302" y="521"/>
                  </a:cubicBezTo>
                  <a:cubicBezTo>
                    <a:pt x="1318" y="520"/>
                    <a:pt x="1334" y="520"/>
                    <a:pt x="1350" y="520"/>
                  </a:cubicBezTo>
                  <a:close/>
                  <a:moveTo>
                    <a:pt x="1345" y="1"/>
                  </a:moveTo>
                  <a:cubicBezTo>
                    <a:pt x="1322" y="1"/>
                    <a:pt x="1299" y="2"/>
                    <a:pt x="1276" y="3"/>
                  </a:cubicBezTo>
                  <a:cubicBezTo>
                    <a:pt x="922" y="19"/>
                    <a:pt x="598" y="174"/>
                    <a:pt x="359" y="436"/>
                  </a:cubicBezTo>
                  <a:cubicBezTo>
                    <a:pt x="123" y="697"/>
                    <a:pt x="0" y="1036"/>
                    <a:pt x="19" y="1390"/>
                  </a:cubicBezTo>
                  <a:cubicBezTo>
                    <a:pt x="36" y="1744"/>
                    <a:pt x="191" y="2068"/>
                    <a:pt x="452" y="2307"/>
                  </a:cubicBezTo>
                  <a:cubicBezTo>
                    <a:pt x="697" y="2529"/>
                    <a:pt x="1009" y="2650"/>
                    <a:pt x="1340" y="2650"/>
                  </a:cubicBezTo>
                  <a:cubicBezTo>
                    <a:pt x="1361" y="2650"/>
                    <a:pt x="1383" y="2650"/>
                    <a:pt x="1406" y="2649"/>
                  </a:cubicBezTo>
                  <a:cubicBezTo>
                    <a:pt x="1760" y="2631"/>
                    <a:pt x="2084" y="2477"/>
                    <a:pt x="2323" y="2216"/>
                  </a:cubicBezTo>
                  <a:cubicBezTo>
                    <a:pt x="2559" y="1953"/>
                    <a:pt x="2682" y="1614"/>
                    <a:pt x="2663" y="1260"/>
                  </a:cubicBezTo>
                  <a:cubicBezTo>
                    <a:pt x="2628" y="554"/>
                    <a:pt x="2044" y="1"/>
                    <a:pt x="1345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44"/>
            <p:cNvSpPr/>
            <p:nvPr/>
          </p:nvSpPr>
          <p:spPr>
            <a:xfrm>
              <a:off x="2861666" y="3244282"/>
              <a:ext cx="41216" cy="40180"/>
            </a:xfrm>
            <a:custGeom>
              <a:rect b="b" l="l" r="r" t="t"/>
              <a:pathLst>
                <a:path extrusionOk="0" h="2133" w="2188">
                  <a:moveTo>
                    <a:pt x="1094" y="0"/>
                  </a:moveTo>
                  <a:cubicBezTo>
                    <a:pt x="1077" y="0"/>
                    <a:pt x="1059" y="1"/>
                    <a:pt x="1041" y="2"/>
                  </a:cubicBezTo>
                  <a:cubicBezTo>
                    <a:pt x="452" y="31"/>
                    <a:pt x="0" y="530"/>
                    <a:pt x="29" y="1118"/>
                  </a:cubicBezTo>
                  <a:cubicBezTo>
                    <a:pt x="57" y="1689"/>
                    <a:pt x="528" y="2132"/>
                    <a:pt x="1092" y="2132"/>
                  </a:cubicBezTo>
                  <a:cubicBezTo>
                    <a:pt x="1109" y="2132"/>
                    <a:pt x="1127" y="2132"/>
                    <a:pt x="1145" y="2131"/>
                  </a:cubicBezTo>
                  <a:cubicBezTo>
                    <a:pt x="1734" y="2102"/>
                    <a:pt x="2187" y="1601"/>
                    <a:pt x="2158" y="1014"/>
                  </a:cubicBezTo>
                  <a:cubicBezTo>
                    <a:pt x="2130" y="443"/>
                    <a:pt x="1658" y="0"/>
                    <a:pt x="1094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44"/>
            <p:cNvSpPr/>
            <p:nvPr/>
          </p:nvSpPr>
          <p:spPr>
            <a:xfrm>
              <a:off x="2856655" y="3239403"/>
              <a:ext cx="50861" cy="49919"/>
            </a:xfrm>
            <a:custGeom>
              <a:rect b="b" l="l" r="r" t="t"/>
              <a:pathLst>
                <a:path extrusionOk="0" h="2650" w="2700">
                  <a:moveTo>
                    <a:pt x="1359" y="518"/>
                  </a:moveTo>
                  <a:cubicBezTo>
                    <a:pt x="1785" y="518"/>
                    <a:pt x="2144" y="854"/>
                    <a:pt x="2164" y="1284"/>
                  </a:cubicBezTo>
                  <a:cubicBezTo>
                    <a:pt x="2174" y="1499"/>
                    <a:pt x="2101" y="1707"/>
                    <a:pt x="1957" y="1866"/>
                  </a:cubicBezTo>
                  <a:cubicBezTo>
                    <a:pt x="1812" y="2025"/>
                    <a:pt x="1613" y="2119"/>
                    <a:pt x="1399" y="2130"/>
                  </a:cubicBezTo>
                  <a:cubicBezTo>
                    <a:pt x="1385" y="2131"/>
                    <a:pt x="1370" y="2131"/>
                    <a:pt x="1356" y="2131"/>
                  </a:cubicBezTo>
                  <a:cubicBezTo>
                    <a:pt x="1155" y="2131"/>
                    <a:pt x="966" y="2057"/>
                    <a:pt x="818" y="1922"/>
                  </a:cubicBezTo>
                  <a:cubicBezTo>
                    <a:pt x="659" y="1778"/>
                    <a:pt x="565" y="1579"/>
                    <a:pt x="555" y="1365"/>
                  </a:cubicBezTo>
                  <a:cubicBezTo>
                    <a:pt x="530" y="920"/>
                    <a:pt x="875" y="542"/>
                    <a:pt x="1320" y="521"/>
                  </a:cubicBezTo>
                  <a:cubicBezTo>
                    <a:pt x="1331" y="518"/>
                    <a:pt x="1346" y="518"/>
                    <a:pt x="1359" y="518"/>
                  </a:cubicBezTo>
                  <a:close/>
                  <a:moveTo>
                    <a:pt x="1360" y="1"/>
                  </a:moveTo>
                  <a:cubicBezTo>
                    <a:pt x="1338" y="1"/>
                    <a:pt x="1316" y="1"/>
                    <a:pt x="1294" y="2"/>
                  </a:cubicBezTo>
                  <a:cubicBezTo>
                    <a:pt x="565" y="38"/>
                    <a:pt x="1" y="661"/>
                    <a:pt x="37" y="1390"/>
                  </a:cubicBezTo>
                  <a:cubicBezTo>
                    <a:pt x="53" y="1743"/>
                    <a:pt x="208" y="2068"/>
                    <a:pt x="470" y="2306"/>
                  </a:cubicBezTo>
                  <a:cubicBezTo>
                    <a:pt x="715" y="2529"/>
                    <a:pt x="1027" y="2650"/>
                    <a:pt x="1357" y="2650"/>
                  </a:cubicBezTo>
                  <a:cubicBezTo>
                    <a:pt x="1379" y="2650"/>
                    <a:pt x="1401" y="2650"/>
                    <a:pt x="1424" y="2647"/>
                  </a:cubicBezTo>
                  <a:cubicBezTo>
                    <a:pt x="1778" y="2631"/>
                    <a:pt x="2102" y="2475"/>
                    <a:pt x="2340" y="2214"/>
                  </a:cubicBezTo>
                  <a:cubicBezTo>
                    <a:pt x="2577" y="1953"/>
                    <a:pt x="2700" y="1613"/>
                    <a:pt x="2681" y="1260"/>
                  </a:cubicBezTo>
                  <a:cubicBezTo>
                    <a:pt x="2646" y="553"/>
                    <a:pt x="2062" y="1"/>
                    <a:pt x="1360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44"/>
            <p:cNvSpPr/>
            <p:nvPr/>
          </p:nvSpPr>
          <p:spPr>
            <a:xfrm>
              <a:off x="2633657" y="3343443"/>
              <a:ext cx="319032" cy="223450"/>
            </a:xfrm>
            <a:custGeom>
              <a:rect b="b" l="l" r="r" t="t"/>
              <a:pathLst>
                <a:path extrusionOk="0" h="11862" w="16936">
                  <a:moveTo>
                    <a:pt x="210" y="1"/>
                  </a:moveTo>
                  <a:cubicBezTo>
                    <a:pt x="94" y="1"/>
                    <a:pt x="0" y="95"/>
                    <a:pt x="0" y="210"/>
                  </a:cubicBezTo>
                  <a:lnTo>
                    <a:pt x="0" y="10199"/>
                  </a:lnTo>
                  <a:cubicBezTo>
                    <a:pt x="0" y="11117"/>
                    <a:pt x="3791" y="11862"/>
                    <a:pt x="8468" y="11862"/>
                  </a:cubicBezTo>
                  <a:cubicBezTo>
                    <a:pt x="13145" y="11862"/>
                    <a:pt x="16936" y="11117"/>
                    <a:pt x="16936" y="10199"/>
                  </a:cubicBezTo>
                  <a:lnTo>
                    <a:pt x="16936" y="210"/>
                  </a:lnTo>
                  <a:cubicBezTo>
                    <a:pt x="16936" y="95"/>
                    <a:pt x="16842" y="1"/>
                    <a:pt x="16726" y="1"/>
                  </a:cubicBezTo>
                  <a:close/>
                </a:path>
              </a:pathLst>
            </a:custGeom>
            <a:solidFill>
              <a:srgbClr val="5C6C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44"/>
            <p:cNvSpPr/>
            <p:nvPr/>
          </p:nvSpPr>
          <p:spPr>
            <a:xfrm>
              <a:off x="2628740" y="3338582"/>
              <a:ext cx="328846" cy="233208"/>
            </a:xfrm>
            <a:custGeom>
              <a:rect b="b" l="l" r="r" t="t"/>
              <a:pathLst>
                <a:path extrusionOk="0" h="12380" w="17457">
                  <a:moveTo>
                    <a:pt x="16941" y="517"/>
                  </a:moveTo>
                  <a:lnTo>
                    <a:pt x="16941" y="10457"/>
                  </a:lnTo>
                  <a:cubicBezTo>
                    <a:pt x="16941" y="10948"/>
                    <a:pt x="14120" y="11863"/>
                    <a:pt x="8730" y="11863"/>
                  </a:cubicBezTo>
                  <a:cubicBezTo>
                    <a:pt x="3340" y="11863"/>
                    <a:pt x="521" y="10948"/>
                    <a:pt x="521" y="10457"/>
                  </a:cubicBezTo>
                  <a:lnTo>
                    <a:pt x="521" y="517"/>
                  </a:lnTo>
                  <a:close/>
                  <a:moveTo>
                    <a:pt x="468" y="0"/>
                  </a:moveTo>
                  <a:cubicBezTo>
                    <a:pt x="210" y="0"/>
                    <a:pt x="0" y="210"/>
                    <a:pt x="0" y="468"/>
                  </a:cubicBezTo>
                  <a:lnTo>
                    <a:pt x="0" y="10457"/>
                  </a:lnTo>
                  <a:cubicBezTo>
                    <a:pt x="0" y="11867"/>
                    <a:pt x="5221" y="12380"/>
                    <a:pt x="8729" y="12380"/>
                  </a:cubicBezTo>
                  <a:cubicBezTo>
                    <a:pt x="12238" y="12380"/>
                    <a:pt x="17456" y="11867"/>
                    <a:pt x="17455" y="10457"/>
                  </a:cubicBezTo>
                  <a:lnTo>
                    <a:pt x="17455" y="468"/>
                  </a:lnTo>
                  <a:cubicBezTo>
                    <a:pt x="17455" y="210"/>
                    <a:pt x="17246" y="0"/>
                    <a:pt x="16987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44"/>
            <p:cNvSpPr/>
            <p:nvPr/>
          </p:nvSpPr>
          <p:spPr>
            <a:xfrm>
              <a:off x="2645430" y="3347417"/>
              <a:ext cx="307258" cy="145652"/>
            </a:xfrm>
            <a:custGeom>
              <a:rect b="b" l="l" r="r" t="t"/>
              <a:pathLst>
                <a:path extrusionOk="0" h="7732" w="16311">
                  <a:moveTo>
                    <a:pt x="16190" y="0"/>
                  </a:moveTo>
                  <a:cubicBezTo>
                    <a:pt x="16190" y="0"/>
                    <a:pt x="16189" y="0"/>
                    <a:pt x="16188" y="0"/>
                  </a:cubicBezTo>
                  <a:lnTo>
                    <a:pt x="164" y="389"/>
                  </a:lnTo>
                  <a:cubicBezTo>
                    <a:pt x="27" y="392"/>
                    <a:pt x="1" y="587"/>
                    <a:pt x="132" y="623"/>
                  </a:cubicBezTo>
                  <a:cubicBezTo>
                    <a:pt x="2065" y="1159"/>
                    <a:pt x="7278" y="2509"/>
                    <a:pt x="10769" y="2509"/>
                  </a:cubicBezTo>
                  <a:cubicBezTo>
                    <a:pt x="10940" y="2509"/>
                    <a:pt x="11108" y="2506"/>
                    <a:pt x="11270" y="2499"/>
                  </a:cubicBezTo>
                  <a:lnTo>
                    <a:pt x="15446" y="2325"/>
                  </a:lnTo>
                  <a:cubicBezTo>
                    <a:pt x="15447" y="2324"/>
                    <a:pt x="15448" y="2324"/>
                    <a:pt x="15449" y="2324"/>
                  </a:cubicBezTo>
                  <a:cubicBezTo>
                    <a:pt x="15511" y="2324"/>
                    <a:pt x="15566" y="2370"/>
                    <a:pt x="15572" y="2433"/>
                  </a:cubicBezTo>
                  <a:lnTo>
                    <a:pt x="16041" y="7622"/>
                  </a:lnTo>
                  <a:cubicBezTo>
                    <a:pt x="16048" y="7696"/>
                    <a:pt x="16104" y="7731"/>
                    <a:pt x="16160" y="7731"/>
                  </a:cubicBezTo>
                  <a:cubicBezTo>
                    <a:pt x="16220" y="7731"/>
                    <a:pt x="16280" y="7691"/>
                    <a:pt x="16280" y="7612"/>
                  </a:cubicBezTo>
                  <a:lnTo>
                    <a:pt x="16311" y="120"/>
                  </a:lnTo>
                  <a:cubicBezTo>
                    <a:pt x="16311" y="56"/>
                    <a:pt x="16258" y="0"/>
                    <a:pt x="16190" y="0"/>
                  </a:cubicBezTo>
                  <a:close/>
                </a:path>
              </a:pathLst>
            </a:custGeom>
            <a:solidFill>
              <a:srgbClr val="7CAD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44"/>
            <p:cNvSpPr/>
            <p:nvPr/>
          </p:nvSpPr>
          <p:spPr>
            <a:xfrm>
              <a:off x="2628740" y="3338582"/>
              <a:ext cx="328846" cy="233208"/>
            </a:xfrm>
            <a:custGeom>
              <a:rect b="b" l="l" r="r" t="t"/>
              <a:pathLst>
                <a:path extrusionOk="0" h="12380" w="17457">
                  <a:moveTo>
                    <a:pt x="16941" y="517"/>
                  </a:moveTo>
                  <a:lnTo>
                    <a:pt x="16941" y="10457"/>
                  </a:lnTo>
                  <a:cubicBezTo>
                    <a:pt x="16941" y="10948"/>
                    <a:pt x="14120" y="11863"/>
                    <a:pt x="8730" y="11863"/>
                  </a:cubicBezTo>
                  <a:cubicBezTo>
                    <a:pt x="3340" y="11863"/>
                    <a:pt x="521" y="10948"/>
                    <a:pt x="521" y="10457"/>
                  </a:cubicBezTo>
                  <a:lnTo>
                    <a:pt x="521" y="517"/>
                  </a:lnTo>
                  <a:close/>
                  <a:moveTo>
                    <a:pt x="468" y="0"/>
                  </a:moveTo>
                  <a:cubicBezTo>
                    <a:pt x="210" y="0"/>
                    <a:pt x="0" y="210"/>
                    <a:pt x="0" y="468"/>
                  </a:cubicBezTo>
                  <a:lnTo>
                    <a:pt x="0" y="10457"/>
                  </a:lnTo>
                  <a:cubicBezTo>
                    <a:pt x="0" y="11867"/>
                    <a:pt x="5221" y="12380"/>
                    <a:pt x="8729" y="12380"/>
                  </a:cubicBezTo>
                  <a:cubicBezTo>
                    <a:pt x="12238" y="12380"/>
                    <a:pt x="17456" y="11867"/>
                    <a:pt x="17455" y="10457"/>
                  </a:cubicBezTo>
                  <a:lnTo>
                    <a:pt x="17455" y="468"/>
                  </a:lnTo>
                  <a:cubicBezTo>
                    <a:pt x="17455" y="210"/>
                    <a:pt x="17246" y="0"/>
                    <a:pt x="16987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44"/>
            <p:cNvSpPr/>
            <p:nvPr/>
          </p:nvSpPr>
          <p:spPr>
            <a:xfrm>
              <a:off x="2633638" y="3312097"/>
              <a:ext cx="319051" cy="62691"/>
            </a:xfrm>
            <a:custGeom>
              <a:rect b="b" l="l" r="r" t="t"/>
              <a:pathLst>
                <a:path extrusionOk="0" h="3328" w="16937">
                  <a:moveTo>
                    <a:pt x="8469" y="0"/>
                  </a:moveTo>
                  <a:cubicBezTo>
                    <a:pt x="6223" y="0"/>
                    <a:pt x="4069" y="177"/>
                    <a:pt x="2481" y="488"/>
                  </a:cubicBezTo>
                  <a:cubicBezTo>
                    <a:pt x="894" y="800"/>
                    <a:pt x="0" y="1223"/>
                    <a:pt x="0" y="1665"/>
                  </a:cubicBezTo>
                  <a:cubicBezTo>
                    <a:pt x="0" y="2105"/>
                    <a:pt x="894" y="2529"/>
                    <a:pt x="2481" y="2841"/>
                  </a:cubicBezTo>
                  <a:cubicBezTo>
                    <a:pt x="4069" y="3153"/>
                    <a:pt x="6223" y="3328"/>
                    <a:pt x="8469" y="3328"/>
                  </a:cubicBezTo>
                  <a:cubicBezTo>
                    <a:pt x="10715" y="3328"/>
                    <a:pt x="12869" y="3153"/>
                    <a:pt x="14457" y="2841"/>
                  </a:cubicBezTo>
                  <a:cubicBezTo>
                    <a:pt x="16044" y="2529"/>
                    <a:pt x="16937" y="2105"/>
                    <a:pt x="16937" y="1665"/>
                  </a:cubicBezTo>
                  <a:cubicBezTo>
                    <a:pt x="16937" y="1223"/>
                    <a:pt x="16044" y="800"/>
                    <a:pt x="14457" y="488"/>
                  </a:cubicBezTo>
                  <a:cubicBezTo>
                    <a:pt x="12869" y="177"/>
                    <a:pt x="10715" y="0"/>
                    <a:pt x="8469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44"/>
            <p:cNvSpPr/>
            <p:nvPr/>
          </p:nvSpPr>
          <p:spPr>
            <a:xfrm>
              <a:off x="2628740" y="3307199"/>
              <a:ext cx="328846" cy="72487"/>
            </a:xfrm>
            <a:custGeom>
              <a:rect b="b" l="l" r="r" t="t"/>
              <a:pathLst>
                <a:path extrusionOk="0" h="3848" w="17457">
                  <a:moveTo>
                    <a:pt x="8729" y="519"/>
                  </a:moveTo>
                  <a:cubicBezTo>
                    <a:pt x="14119" y="519"/>
                    <a:pt x="16938" y="1434"/>
                    <a:pt x="16938" y="1925"/>
                  </a:cubicBezTo>
                  <a:cubicBezTo>
                    <a:pt x="16938" y="2416"/>
                    <a:pt x="14119" y="3329"/>
                    <a:pt x="8729" y="3329"/>
                  </a:cubicBezTo>
                  <a:cubicBezTo>
                    <a:pt x="3339" y="3329"/>
                    <a:pt x="518" y="2416"/>
                    <a:pt x="518" y="1925"/>
                  </a:cubicBezTo>
                  <a:cubicBezTo>
                    <a:pt x="518" y="1434"/>
                    <a:pt x="3339" y="519"/>
                    <a:pt x="8729" y="519"/>
                  </a:cubicBezTo>
                  <a:close/>
                  <a:moveTo>
                    <a:pt x="8729" y="1"/>
                  </a:moveTo>
                  <a:cubicBezTo>
                    <a:pt x="5221" y="1"/>
                    <a:pt x="0" y="513"/>
                    <a:pt x="0" y="1925"/>
                  </a:cubicBezTo>
                  <a:cubicBezTo>
                    <a:pt x="0" y="3335"/>
                    <a:pt x="5221" y="3847"/>
                    <a:pt x="8729" y="3847"/>
                  </a:cubicBezTo>
                  <a:cubicBezTo>
                    <a:pt x="12238" y="3847"/>
                    <a:pt x="17456" y="3335"/>
                    <a:pt x="17456" y="1925"/>
                  </a:cubicBezTo>
                  <a:cubicBezTo>
                    <a:pt x="17456" y="513"/>
                    <a:pt x="12237" y="1"/>
                    <a:pt x="8729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44"/>
            <p:cNvSpPr/>
            <p:nvPr/>
          </p:nvSpPr>
          <p:spPr>
            <a:xfrm>
              <a:off x="2661367" y="3287571"/>
              <a:ext cx="49091" cy="49091"/>
            </a:xfrm>
            <a:custGeom>
              <a:rect b="b" l="l" r="r" t="t"/>
              <a:pathLst>
                <a:path extrusionOk="0" h="2606" w="2606">
                  <a:moveTo>
                    <a:pt x="1304" y="0"/>
                  </a:moveTo>
                  <a:cubicBezTo>
                    <a:pt x="585" y="0"/>
                    <a:pt x="0" y="584"/>
                    <a:pt x="0" y="1302"/>
                  </a:cubicBezTo>
                  <a:cubicBezTo>
                    <a:pt x="0" y="2023"/>
                    <a:pt x="585" y="2606"/>
                    <a:pt x="1304" y="2606"/>
                  </a:cubicBezTo>
                  <a:cubicBezTo>
                    <a:pt x="2023" y="2606"/>
                    <a:pt x="2606" y="2023"/>
                    <a:pt x="2606" y="1302"/>
                  </a:cubicBezTo>
                  <a:cubicBezTo>
                    <a:pt x="2606" y="584"/>
                    <a:pt x="2023" y="0"/>
                    <a:pt x="1304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44"/>
            <p:cNvSpPr/>
            <p:nvPr/>
          </p:nvSpPr>
          <p:spPr>
            <a:xfrm>
              <a:off x="2656526" y="3282692"/>
              <a:ext cx="58867" cy="58848"/>
            </a:xfrm>
            <a:custGeom>
              <a:rect b="b" l="l" r="r" t="t"/>
              <a:pathLst>
                <a:path extrusionOk="0" h="3124" w="3125">
                  <a:moveTo>
                    <a:pt x="1561" y="519"/>
                  </a:moveTo>
                  <a:cubicBezTo>
                    <a:pt x="2137" y="519"/>
                    <a:pt x="2606" y="987"/>
                    <a:pt x="2605" y="1561"/>
                  </a:cubicBezTo>
                  <a:cubicBezTo>
                    <a:pt x="2605" y="2137"/>
                    <a:pt x="2137" y="2605"/>
                    <a:pt x="1561" y="2605"/>
                  </a:cubicBezTo>
                  <a:cubicBezTo>
                    <a:pt x="985" y="2605"/>
                    <a:pt x="519" y="2137"/>
                    <a:pt x="519" y="1561"/>
                  </a:cubicBezTo>
                  <a:cubicBezTo>
                    <a:pt x="519" y="987"/>
                    <a:pt x="985" y="519"/>
                    <a:pt x="1561" y="519"/>
                  </a:cubicBezTo>
                  <a:close/>
                  <a:moveTo>
                    <a:pt x="1561" y="1"/>
                  </a:moveTo>
                  <a:cubicBezTo>
                    <a:pt x="701" y="1"/>
                    <a:pt x="0" y="701"/>
                    <a:pt x="0" y="1561"/>
                  </a:cubicBezTo>
                  <a:cubicBezTo>
                    <a:pt x="0" y="2423"/>
                    <a:pt x="701" y="3123"/>
                    <a:pt x="1561" y="3123"/>
                  </a:cubicBezTo>
                  <a:cubicBezTo>
                    <a:pt x="2421" y="3123"/>
                    <a:pt x="3124" y="2423"/>
                    <a:pt x="3121" y="1561"/>
                  </a:cubicBezTo>
                  <a:cubicBezTo>
                    <a:pt x="3121" y="701"/>
                    <a:pt x="2421" y="1"/>
                    <a:pt x="1561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44"/>
            <p:cNvSpPr/>
            <p:nvPr/>
          </p:nvSpPr>
          <p:spPr>
            <a:xfrm>
              <a:off x="2628006" y="3299645"/>
              <a:ext cx="49091" cy="49091"/>
            </a:xfrm>
            <a:custGeom>
              <a:rect b="b" l="l" r="r" t="t"/>
              <a:pathLst>
                <a:path extrusionOk="0" h="2606" w="2606">
                  <a:moveTo>
                    <a:pt x="1301" y="0"/>
                  </a:moveTo>
                  <a:cubicBezTo>
                    <a:pt x="583" y="0"/>
                    <a:pt x="0" y="583"/>
                    <a:pt x="0" y="1302"/>
                  </a:cubicBezTo>
                  <a:cubicBezTo>
                    <a:pt x="0" y="2023"/>
                    <a:pt x="583" y="2606"/>
                    <a:pt x="1304" y="2606"/>
                  </a:cubicBezTo>
                  <a:cubicBezTo>
                    <a:pt x="2023" y="2606"/>
                    <a:pt x="2606" y="2023"/>
                    <a:pt x="2606" y="1302"/>
                  </a:cubicBezTo>
                  <a:cubicBezTo>
                    <a:pt x="2606" y="582"/>
                    <a:pt x="2023" y="0"/>
                    <a:pt x="1304" y="0"/>
                  </a:cubicBezTo>
                  <a:cubicBezTo>
                    <a:pt x="1303" y="0"/>
                    <a:pt x="1302" y="0"/>
                    <a:pt x="1301" y="0"/>
                  </a:cubicBezTo>
                  <a:close/>
                </a:path>
              </a:pathLst>
            </a:custGeom>
            <a:solidFill>
              <a:srgbClr val="FD95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44"/>
            <p:cNvSpPr/>
            <p:nvPr/>
          </p:nvSpPr>
          <p:spPr>
            <a:xfrm>
              <a:off x="2623127" y="3294748"/>
              <a:ext cx="58867" cy="58830"/>
            </a:xfrm>
            <a:custGeom>
              <a:rect b="b" l="l" r="r" t="t"/>
              <a:pathLst>
                <a:path extrusionOk="0" h="3123" w="3125">
                  <a:moveTo>
                    <a:pt x="1563" y="517"/>
                  </a:moveTo>
                  <a:cubicBezTo>
                    <a:pt x="2137" y="517"/>
                    <a:pt x="2606" y="986"/>
                    <a:pt x="2605" y="1561"/>
                  </a:cubicBezTo>
                  <a:cubicBezTo>
                    <a:pt x="2605" y="2137"/>
                    <a:pt x="2137" y="2603"/>
                    <a:pt x="1563" y="2603"/>
                  </a:cubicBezTo>
                  <a:cubicBezTo>
                    <a:pt x="987" y="2603"/>
                    <a:pt x="519" y="2135"/>
                    <a:pt x="519" y="1561"/>
                  </a:cubicBezTo>
                  <a:cubicBezTo>
                    <a:pt x="519" y="985"/>
                    <a:pt x="987" y="517"/>
                    <a:pt x="1563" y="517"/>
                  </a:cubicBezTo>
                  <a:close/>
                  <a:moveTo>
                    <a:pt x="1563" y="0"/>
                  </a:moveTo>
                  <a:cubicBezTo>
                    <a:pt x="701" y="0"/>
                    <a:pt x="1" y="701"/>
                    <a:pt x="1" y="1561"/>
                  </a:cubicBezTo>
                  <a:cubicBezTo>
                    <a:pt x="1" y="2423"/>
                    <a:pt x="701" y="3123"/>
                    <a:pt x="1563" y="3123"/>
                  </a:cubicBezTo>
                  <a:cubicBezTo>
                    <a:pt x="2424" y="3123"/>
                    <a:pt x="3125" y="2423"/>
                    <a:pt x="3123" y="1561"/>
                  </a:cubicBezTo>
                  <a:cubicBezTo>
                    <a:pt x="3123" y="701"/>
                    <a:pt x="2423" y="0"/>
                    <a:pt x="1563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44"/>
            <p:cNvSpPr/>
            <p:nvPr/>
          </p:nvSpPr>
          <p:spPr>
            <a:xfrm>
              <a:off x="2669580" y="3308932"/>
              <a:ext cx="49091" cy="49109"/>
            </a:xfrm>
            <a:custGeom>
              <a:rect b="b" l="l" r="r" t="t"/>
              <a:pathLst>
                <a:path extrusionOk="0" h="2607" w="2606">
                  <a:moveTo>
                    <a:pt x="1302" y="1"/>
                  </a:moveTo>
                  <a:cubicBezTo>
                    <a:pt x="584" y="1"/>
                    <a:pt x="0" y="586"/>
                    <a:pt x="0" y="1304"/>
                  </a:cubicBezTo>
                  <a:cubicBezTo>
                    <a:pt x="0" y="2023"/>
                    <a:pt x="584" y="2606"/>
                    <a:pt x="1302" y="2606"/>
                  </a:cubicBezTo>
                  <a:cubicBezTo>
                    <a:pt x="2023" y="2606"/>
                    <a:pt x="2606" y="2023"/>
                    <a:pt x="2606" y="1304"/>
                  </a:cubicBezTo>
                  <a:cubicBezTo>
                    <a:pt x="2606" y="584"/>
                    <a:pt x="2023" y="1"/>
                    <a:pt x="1302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44"/>
            <p:cNvSpPr/>
            <p:nvPr/>
          </p:nvSpPr>
          <p:spPr>
            <a:xfrm>
              <a:off x="2664701" y="3304129"/>
              <a:ext cx="58848" cy="58811"/>
            </a:xfrm>
            <a:custGeom>
              <a:rect b="b" l="l" r="r" t="t"/>
              <a:pathLst>
                <a:path extrusionOk="0" h="3122" w="3124">
                  <a:moveTo>
                    <a:pt x="1561" y="516"/>
                  </a:moveTo>
                  <a:cubicBezTo>
                    <a:pt x="2137" y="516"/>
                    <a:pt x="2605" y="983"/>
                    <a:pt x="2605" y="1559"/>
                  </a:cubicBezTo>
                  <a:cubicBezTo>
                    <a:pt x="2605" y="2134"/>
                    <a:pt x="2137" y="2602"/>
                    <a:pt x="1561" y="2602"/>
                  </a:cubicBezTo>
                  <a:cubicBezTo>
                    <a:pt x="987" y="2602"/>
                    <a:pt x="519" y="2134"/>
                    <a:pt x="519" y="1559"/>
                  </a:cubicBezTo>
                  <a:cubicBezTo>
                    <a:pt x="519" y="983"/>
                    <a:pt x="987" y="516"/>
                    <a:pt x="1561" y="516"/>
                  </a:cubicBezTo>
                  <a:close/>
                  <a:moveTo>
                    <a:pt x="1561" y="0"/>
                  </a:moveTo>
                  <a:cubicBezTo>
                    <a:pt x="701" y="0"/>
                    <a:pt x="1" y="701"/>
                    <a:pt x="1" y="1561"/>
                  </a:cubicBezTo>
                  <a:cubicBezTo>
                    <a:pt x="1" y="2421"/>
                    <a:pt x="701" y="3121"/>
                    <a:pt x="1561" y="3121"/>
                  </a:cubicBezTo>
                  <a:cubicBezTo>
                    <a:pt x="2423" y="3121"/>
                    <a:pt x="3123" y="2421"/>
                    <a:pt x="3123" y="1561"/>
                  </a:cubicBezTo>
                  <a:cubicBezTo>
                    <a:pt x="3123" y="701"/>
                    <a:pt x="2423" y="0"/>
                    <a:pt x="1561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44"/>
            <p:cNvSpPr/>
            <p:nvPr/>
          </p:nvSpPr>
          <p:spPr>
            <a:xfrm>
              <a:off x="2857691" y="3284387"/>
              <a:ext cx="49091" cy="49091"/>
            </a:xfrm>
            <a:custGeom>
              <a:rect b="b" l="l" r="r" t="t"/>
              <a:pathLst>
                <a:path extrusionOk="0" h="2606" w="2606">
                  <a:moveTo>
                    <a:pt x="1304" y="0"/>
                  </a:moveTo>
                  <a:cubicBezTo>
                    <a:pt x="585" y="0"/>
                    <a:pt x="0" y="585"/>
                    <a:pt x="0" y="1304"/>
                  </a:cubicBezTo>
                  <a:cubicBezTo>
                    <a:pt x="0" y="2023"/>
                    <a:pt x="585" y="2606"/>
                    <a:pt x="1304" y="2606"/>
                  </a:cubicBezTo>
                  <a:cubicBezTo>
                    <a:pt x="2023" y="2606"/>
                    <a:pt x="2606" y="2023"/>
                    <a:pt x="2606" y="1304"/>
                  </a:cubicBezTo>
                  <a:cubicBezTo>
                    <a:pt x="2606" y="585"/>
                    <a:pt x="2023" y="0"/>
                    <a:pt x="1304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44"/>
            <p:cNvSpPr/>
            <p:nvPr/>
          </p:nvSpPr>
          <p:spPr>
            <a:xfrm>
              <a:off x="2852850" y="3279546"/>
              <a:ext cx="58811" cy="58830"/>
            </a:xfrm>
            <a:custGeom>
              <a:rect b="b" l="l" r="r" t="t"/>
              <a:pathLst>
                <a:path extrusionOk="0" h="3123" w="3122">
                  <a:moveTo>
                    <a:pt x="1561" y="519"/>
                  </a:moveTo>
                  <a:cubicBezTo>
                    <a:pt x="2137" y="519"/>
                    <a:pt x="2605" y="985"/>
                    <a:pt x="2605" y="1561"/>
                  </a:cubicBezTo>
                  <a:cubicBezTo>
                    <a:pt x="2605" y="2137"/>
                    <a:pt x="2137" y="2605"/>
                    <a:pt x="1561" y="2605"/>
                  </a:cubicBezTo>
                  <a:cubicBezTo>
                    <a:pt x="985" y="2605"/>
                    <a:pt x="519" y="2137"/>
                    <a:pt x="519" y="1561"/>
                  </a:cubicBezTo>
                  <a:cubicBezTo>
                    <a:pt x="519" y="985"/>
                    <a:pt x="985" y="519"/>
                    <a:pt x="1561" y="519"/>
                  </a:cubicBezTo>
                  <a:close/>
                  <a:moveTo>
                    <a:pt x="1561" y="1"/>
                  </a:moveTo>
                  <a:cubicBezTo>
                    <a:pt x="701" y="1"/>
                    <a:pt x="1" y="702"/>
                    <a:pt x="1" y="1562"/>
                  </a:cubicBezTo>
                  <a:cubicBezTo>
                    <a:pt x="1" y="2423"/>
                    <a:pt x="701" y="3123"/>
                    <a:pt x="1561" y="3123"/>
                  </a:cubicBezTo>
                  <a:cubicBezTo>
                    <a:pt x="2421" y="3123"/>
                    <a:pt x="3121" y="2426"/>
                    <a:pt x="3121" y="1562"/>
                  </a:cubicBezTo>
                  <a:cubicBezTo>
                    <a:pt x="3121" y="701"/>
                    <a:pt x="2421" y="1"/>
                    <a:pt x="1561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44"/>
            <p:cNvSpPr/>
            <p:nvPr/>
          </p:nvSpPr>
          <p:spPr>
            <a:xfrm>
              <a:off x="2903617" y="3299645"/>
              <a:ext cx="49109" cy="49091"/>
            </a:xfrm>
            <a:custGeom>
              <a:rect b="b" l="l" r="r" t="t"/>
              <a:pathLst>
                <a:path extrusionOk="0" h="2606" w="2607">
                  <a:moveTo>
                    <a:pt x="1301" y="0"/>
                  </a:moveTo>
                  <a:cubicBezTo>
                    <a:pt x="582" y="0"/>
                    <a:pt x="1" y="583"/>
                    <a:pt x="1" y="1302"/>
                  </a:cubicBezTo>
                  <a:cubicBezTo>
                    <a:pt x="1" y="2023"/>
                    <a:pt x="584" y="2606"/>
                    <a:pt x="1304" y="2606"/>
                  </a:cubicBezTo>
                  <a:cubicBezTo>
                    <a:pt x="2024" y="2606"/>
                    <a:pt x="2606" y="2023"/>
                    <a:pt x="2606" y="1302"/>
                  </a:cubicBezTo>
                  <a:cubicBezTo>
                    <a:pt x="2606" y="582"/>
                    <a:pt x="2024" y="0"/>
                    <a:pt x="1304" y="0"/>
                  </a:cubicBezTo>
                  <a:cubicBezTo>
                    <a:pt x="1303" y="0"/>
                    <a:pt x="1302" y="0"/>
                    <a:pt x="1301" y="0"/>
                  </a:cubicBezTo>
                  <a:close/>
                </a:path>
              </a:pathLst>
            </a:custGeom>
            <a:solidFill>
              <a:srgbClr val="FD95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44"/>
            <p:cNvSpPr/>
            <p:nvPr/>
          </p:nvSpPr>
          <p:spPr>
            <a:xfrm>
              <a:off x="2898776" y="3294748"/>
              <a:ext cx="58811" cy="58830"/>
            </a:xfrm>
            <a:custGeom>
              <a:rect b="b" l="l" r="r" t="t"/>
              <a:pathLst>
                <a:path extrusionOk="0" h="3123" w="3122">
                  <a:moveTo>
                    <a:pt x="1561" y="517"/>
                  </a:moveTo>
                  <a:cubicBezTo>
                    <a:pt x="2137" y="517"/>
                    <a:pt x="2603" y="986"/>
                    <a:pt x="2603" y="1561"/>
                  </a:cubicBezTo>
                  <a:cubicBezTo>
                    <a:pt x="2603" y="2137"/>
                    <a:pt x="2137" y="2603"/>
                    <a:pt x="1561" y="2603"/>
                  </a:cubicBezTo>
                  <a:cubicBezTo>
                    <a:pt x="985" y="2603"/>
                    <a:pt x="517" y="2135"/>
                    <a:pt x="517" y="1561"/>
                  </a:cubicBezTo>
                  <a:cubicBezTo>
                    <a:pt x="517" y="985"/>
                    <a:pt x="985" y="517"/>
                    <a:pt x="1561" y="517"/>
                  </a:cubicBezTo>
                  <a:close/>
                  <a:moveTo>
                    <a:pt x="1561" y="0"/>
                  </a:moveTo>
                  <a:cubicBezTo>
                    <a:pt x="701" y="0"/>
                    <a:pt x="1" y="701"/>
                    <a:pt x="1" y="1561"/>
                  </a:cubicBezTo>
                  <a:cubicBezTo>
                    <a:pt x="1" y="2423"/>
                    <a:pt x="701" y="3123"/>
                    <a:pt x="1561" y="3123"/>
                  </a:cubicBezTo>
                  <a:cubicBezTo>
                    <a:pt x="2421" y="3123"/>
                    <a:pt x="3121" y="2423"/>
                    <a:pt x="3121" y="1561"/>
                  </a:cubicBezTo>
                  <a:cubicBezTo>
                    <a:pt x="3121" y="701"/>
                    <a:pt x="2421" y="0"/>
                    <a:pt x="1561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44"/>
            <p:cNvSpPr/>
            <p:nvPr/>
          </p:nvSpPr>
          <p:spPr>
            <a:xfrm>
              <a:off x="2808601" y="3278755"/>
              <a:ext cx="49128" cy="49109"/>
            </a:xfrm>
            <a:custGeom>
              <a:rect b="b" l="l" r="r" t="t"/>
              <a:pathLst>
                <a:path extrusionOk="0" h="2607" w="2608">
                  <a:moveTo>
                    <a:pt x="1304" y="1"/>
                  </a:moveTo>
                  <a:cubicBezTo>
                    <a:pt x="584" y="1"/>
                    <a:pt x="1" y="584"/>
                    <a:pt x="1" y="1304"/>
                  </a:cubicBezTo>
                  <a:cubicBezTo>
                    <a:pt x="1" y="2023"/>
                    <a:pt x="584" y="2606"/>
                    <a:pt x="1304" y="2606"/>
                  </a:cubicBezTo>
                  <a:cubicBezTo>
                    <a:pt x="2025" y="2606"/>
                    <a:pt x="2608" y="2023"/>
                    <a:pt x="2608" y="1304"/>
                  </a:cubicBezTo>
                  <a:cubicBezTo>
                    <a:pt x="2608" y="584"/>
                    <a:pt x="2025" y="1"/>
                    <a:pt x="1304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44"/>
            <p:cNvSpPr/>
            <p:nvPr/>
          </p:nvSpPr>
          <p:spPr>
            <a:xfrm>
              <a:off x="2803760" y="3273894"/>
              <a:ext cx="58867" cy="58830"/>
            </a:xfrm>
            <a:custGeom>
              <a:rect b="b" l="l" r="r" t="t"/>
              <a:pathLst>
                <a:path extrusionOk="0" h="3123" w="3125">
                  <a:moveTo>
                    <a:pt x="1561" y="517"/>
                  </a:moveTo>
                  <a:cubicBezTo>
                    <a:pt x="2137" y="517"/>
                    <a:pt x="2605" y="986"/>
                    <a:pt x="2607" y="1559"/>
                  </a:cubicBezTo>
                  <a:cubicBezTo>
                    <a:pt x="2607" y="2135"/>
                    <a:pt x="2137" y="2603"/>
                    <a:pt x="1561" y="2603"/>
                  </a:cubicBezTo>
                  <a:cubicBezTo>
                    <a:pt x="985" y="2603"/>
                    <a:pt x="519" y="2135"/>
                    <a:pt x="519" y="1559"/>
                  </a:cubicBezTo>
                  <a:cubicBezTo>
                    <a:pt x="519" y="985"/>
                    <a:pt x="985" y="517"/>
                    <a:pt x="1561" y="517"/>
                  </a:cubicBezTo>
                  <a:close/>
                  <a:moveTo>
                    <a:pt x="1561" y="0"/>
                  </a:moveTo>
                  <a:cubicBezTo>
                    <a:pt x="701" y="0"/>
                    <a:pt x="1" y="700"/>
                    <a:pt x="1" y="1562"/>
                  </a:cubicBezTo>
                  <a:cubicBezTo>
                    <a:pt x="1" y="2422"/>
                    <a:pt x="701" y="3123"/>
                    <a:pt x="1561" y="3123"/>
                  </a:cubicBezTo>
                  <a:cubicBezTo>
                    <a:pt x="2422" y="3123"/>
                    <a:pt x="3122" y="2422"/>
                    <a:pt x="3125" y="1562"/>
                  </a:cubicBezTo>
                  <a:cubicBezTo>
                    <a:pt x="3125" y="700"/>
                    <a:pt x="2422" y="0"/>
                    <a:pt x="1561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44"/>
            <p:cNvSpPr/>
            <p:nvPr/>
          </p:nvSpPr>
          <p:spPr>
            <a:xfrm>
              <a:off x="2759548" y="3278755"/>
              <a:ext cx="49109" cy="49109"/>
            </a:xfrm>
            <a:custGeom>
              <a:rect b="b" l="l" r="r" t="t"/>
              <a:pathLst>
                <a:path extrusionOk="0" h="2607" w="2607">
                  <a:moveTo>
                    <a:pt x="1303" y="1"/>
                  </a:moveTo>
                  <a:cubicBezTo>
                    <a:pt x="583" y="1"/>
                    <a:pt x="1" y="584"/>
                    <a:pt x="1" y="1304"/>
                  </a:cubicBezTo>
                  <a:cubicBezTo>
                    <a:pt x="1" y="2023"/>
                    <a:pt x="583" y="2606"/>
                    <a:pt x="1303" y="2606"/>
                  </a:cubicBezTo>
                  <a:cubicBezTo>
                    <a:pt x="2023" y="2606"/>
                    <a:pt x="2606" y="2023"/>
                    <a:pt x="2606" y="1304"/>
                  </a:cubicBezTo>
                  <a:cubicBezTo>
                    <a:pt x="2606" y="584"/>
                    <a:pt x="2023" y="1"/>
                    <a:pt x="1303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44"/>
            <p:cNvSpPr/>
            <p:nvPr/>
          </p:nvSpPr>
          <p:spPr>
            <a:xfrm>
              <a:off x="2754688" y="3273894"/>
              <a:ext cx="58811" cy="58830"/>
            </a:xfrm>
            <a:custGeom>
              <a:rect b="b" l="l" r="r" t="t"/>
              <a:pathLst>
                <a:path extrusionOk="0" h="3123" w="3122">
                  <a:moveTo>
                    <a:pt x="1561" y="517"/>
                  </a:moveTo>
                  <a:cubicBezTo>
                    <a:pt x="2137" y="517"/>
                    <a:pt x="2605" y="986"/>
                    <a:pt x="2605" y="1559"/>
                  </a:cubicBezTo>
                  <a:cubicBezTo>
                    <a:pt x="2605" y="2135"/>
                    <a:pt x="2137" y="2603"/>
                    <a:pt x="1561" y="2603"/>
                  </a:cubicBezTo>
                  <a:cubicBezTo>
                    <a:pt x="985" y="2603"/>
                    <a:pt x="519" y="2135"/>
                    <a:pt x="519" y="1559"/>
                  </a:cubicBezTo>
                  <a:cubicBezTo>
                    <a:pt x="519" y="985"/>
                    <a:pt x="985" y="517"/>
                    <a:pt x="1561" y="517"/>
                  </a:cubicBezTo>
                  <a:close/>
                  <a:moveTo>
                    <a:pt x="1561" y="0"/>
                  </a:moveTo>
                  <a:cubicBezTo>
                    <a:pt x="701" y="0"/>
                    <a:pt x="0" y="700"/>
                    <a:pt x="0" y="1562"/>
                  </a:cubicBezTo>
                  <a:cubicBezTo>
                    <a:pt x="0" y="2422"/>
                    <a:pt x="701" y="3123"/>
                    <a:pt x="1561" y="3123"/>
                  </a:cubicBezTo>
                  <a:cubicBezTo>
                    <a:pt x="2421" y="3123"/>
                    <a:pt x="3121" y="2422"/>
                    <a:pt x="3121" y="1562"/>
                  </a:cubicBezTo>
                  <a:cubicBezTo>
                    <a:pt x="3121" y="700"/>
                    <a:pt x="2421" y="0"/>
                    <a:pt x="1561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44"/>
            <p:cNvSpPr/>
            <p:nvPr/>
          </p:nvSpPr>
          <p:spPr>
            <a:xfrm>
              <a:off x="2710476" y="3281279"/>
              <a:ext cx="49091" cy="49109"/>
            </a:xfrm>
            <a:custGeom>
              <a:rect b="b" l="l" r="r" t="t"/>
              <a:pathLst>
                <a:path extrusionOk="0" h="2607" w="2606">
                  <a:moveTo>
                    <a:pt x="1300" y="1"/>
                  </a:moveTo>
                  <a:cubicBezTo>
                    <a:pt x="581" y="1"/>
                    <a:pt x="0" y="584"/>
                    <a:pt x="0" y="1303"/>
                  </a:cubicBezTo>
                  <a:cubicBezTo>
                    <a:pt x="0" y="2023"/>
                    <a:pt x="582" y="2606"/>
                    <a:pt x="1302" y="2606"/>
                  </a:cubicBezTo>
                  <a:cubicBezTo>
                    <a:pt x="2023" y="2606"/>
                    <a:pt x="2606" y="2023"/>
                    <a:pt x="2606" y="1303"/>
                  </a:cubicBezTo>
                  <a:cubicBezTo>
                    <a:pt x="2606" y="583"/>
                    <a:pt x="2023" y="1"/>
                    <a:pt x="1302" y="1"/>
                  </a:cubicBezTo>
                  <a:cubicBezTo>
                    <a:pt x="1302" y="1"/>
                    <a:pt x="1301" y="1"/>
                    <a:pt x="1300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44"/>
            <p:cNvSpPr/>
            <p:nvPr/>
          </p:nvSpPr>
          <p:spPr>
            <a:xfrm>
              <a:off x="2705597" y="3276419"/>
              <a:ext cx="58848" cy="58811"/>
            </a:xfrm>
            <a:custGeom>
              <a:rect b="b" l="l" r="r" t="t"/>
              <a:pathLst>
                <a:path extrusionOk="0" h="3122" w="3124">
                  <a:moveTo>
                    <a:pt x="1561" y="516"/>
                  </a:moveTo>
                  <a:cubicBezTo>
                    <a:pt x="2137" y="516"/>
                    <a:pt x="2605" y="985"/>
                    <a:pt x="2605" y="1560"/>
                  </a:cubicBezTo>
                  <a:cubicBezTo>
                    <a:pt x="2605" y="2135"/>
                    <a:pt x="2137" y="2602"/>
                    <a:pt x="1561" y="2602"/>
                  </a:cubicBezTo>
                  <a:cubicBezTo>
                    <a:pt x="985" y="2602"/>
                    <a:pt x="519" y="2134"/>
                    <a:pt x="519" y="1560"/>
                  </a:cubicBezTo>
                  <a:cubicBezTo>
                    <a:pt x="519" y="984"/>
                    <a:pt x="985" y="516"/>
                    <a:pt x="1561" y="516"/>
                  </a:cubicBezTo>
                  <a:close/>
                  <a:moveTo>
                    <a:pt x="1561" y="1"/>
                  </a:moveTo>
                  <a:cubicBezTo>
                    <a:pt x="701" y="1"/>
                    <a:pt x="1" y="701"/>
                    <a:pt x="1" y="1561"/>
                  </a:cubicBezTo>
                  <a:cubicBezTo>
                    <a:pt x="1" y="2421"/>
                    <a:pt x="701" y="3121"/>
                    <a:pt x="1561" y="3121"/>
                  </a:cubicBezTo>
                  <a:cubicBezTo>
                    <a:pt x="2422" y="3121"/>
                    <a:pt x="3123" y="2421"/>
                    <a:pt x="3122" y="1561"/>
                  </a:cubicBezTo>
                  <a:cubicBezTo>
                    <a:pt x="3122" y="701"/>
                    <a:pt x="2422" y="1"/>
                    <a:pt x="1561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44"/>
            <p:cNvSpPr/>
            <p:nvPr/>
          </p:nvSpPr>
          <p:spPr>
            <a:xfrm>
              <a:off x="2710476" y="3312097"/>
              <a:ext cx="49091" cy="49091"/>
            </a:xfrm>
            <a:custGeom>
              <a:rect b="b" l="l" r="r" t="t"/>
              <a:pathLst>
                <a:path extrusionOk="0" h="2606" w="2606">
                  <a:moveTo>
                    <a:pt x="1302" y="0"/>
                  </a:moveTo>
                  <a:cubicBezTo>
                    <a:pt x="582" y="0"/>
                    <a:pt x="0" y="584"/>
                    <a:pt x="0" y="1304"/>
                  </a:cubicBezTo>
                  <a:cubicBezTo>
                    <a:pt x="0" y="2024"/>
                    <a:pt x="582" y="2606"/>
                    <a:pt x="1302" y="2606"/>
                  </a:cubicBezTo>
                  <a:cubicBezTo>
                    <a:pt x="2023" y="2606"/>
                    <a:pt x="2606" y="2024"/>
                    <a:pt x="2606" y="1304"/>
                  </a:cubicBezTo>
                  <a:cubicBezTo>
                    <a:pt x="2606" y="584"/>
                    <a:pt x="2023" y="0"/>
                    <a:pt x="1302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44"/>
            <p:cNvSpPr/>
            <p:nvPr/>
          </p:nvSpPr>
          <p:spPr>
            <a:xfrm>
              <a:off x="2705597" y="3307256"/>
              <a:ext cx="58848" cy="58811"/>
            </a:xfrm>
            <a:custGeom>
              <a:rect b="b" l="l" r="r" t="t"/>
              <a:pathLst>
                <a:path extrusionOk="0" h="3122" w="3124">
                  <a:moveTo>
                    <a:pt x="1561" y="517"/>
                  </a:moveTo>
                  <a:cubicBezTo>
                    <a:pt x="2137" y="517"/>
                    <a:pt x="2605" y="985"/>
                    <a:pt x="2605" y="1561"/>
                  </a:cubicBezTo>
                  <a:cubicBezTo>
                    <a:pt x="2605" y="2137"/>
                    <a:pt x="2137" y="2603"/>
                    <a:pt x="1561" y="2603"/>
                  </a:cubicBezTo>
                  <a:cubicBezTo>
                    <a:pt x="985" y="2603"/>
                    <a:pt x="519" y="2137"/>
                    <a:pt x="519" y="1561"/>
                  </a:cubicBezTo>
                  <a:cubicBezTo>
                    <a:pt x="519" y="985"/>
                    <a:pt x="985" y="517"/>
                    <a:pt x="1561" y="517"/>
                  </a:cubicBezTo>
                  <a:close/>
                  <a:moveTo>
                    <a:pt x="1561" y="0"/>
                  </a:moveTo>
                  <a:cubicBezTo>
                    <a:pt x="701" y="0"/>
                    <a:pt x="1" y="701"/>
                    <a:pt x="1" y="1561"/>
                  </a:cubicBezTo>
                  <a:cubicBezTo>
                    <a:pt x="1" y="2421"/>
                    <a:pt x="701" y="3121"/>
                    <a:pt x="1561" y="3121"/>
                  </a:cubicBezTo>
                  <a:cubicBezTo>
                    <a:pt x="2422" y="3121"/>
                    <a:pt x="3123" y="2421"/>
                    <a:pt x="3122" y="1561"/>
                  </a:cubicBezTo>
                  <a:cubicBezTo>
                    <a:pt x="3122" y="701"/>
                    <a:pt x="2422" y="0"/>
                    <a:pt x="1561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44"/>
            <p:cNvSpPr/>
            <p:nvPr/>
          </p:nvSpPr>
          <p:spPr>
            <a:xfrm>
              <a:off x="2759548" y="3318897"/>
              <a:ext cx="49109" cy="49091"/>
            </a:xfrm>
            <a:custGeom>
              <a:rect b="b" l="l" r="r" t="t"/>
              <a:pathLst>
                <a:path extrusionOk="0" h="2606" w="2607">
                  <a:moveTo>
                    <a:pt x="1303" y="0"/>
                  </a:moveTo>
                  <a:cubicBezTo>
                    <a:pt x="584" y="0"/>
                    <a:pt x="1" y="583"/>
                    <a:pt x="1" y="1304"/>
                  </a:cubicBezTo>
                  <a:cubicBezTo>
                    <a:pt x="1" y="2023"/>
                    <a:pt x="584" y="2606"/>
                    <a:pt x="1303" y="2606"/>
                  </a:cubicBezTo>
                  <a:cubicBezTo>
                    <a:pt x="2022" y="2606"/>
                    <a:pt x="2606" y="2023"/>
                    <a:pt x="2606" y="1304"/>
                  </a:cubicBezTo>
                  <a:cubicBezTo>
                    <a:pt x="2606" y="583"/>
                    <a:pt x="2022" y="0"/>
                    <a:pt x="1303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44"/>
            <p:cNvSpPr/>
            <p:nvPr/>
          </p:nvSpPr>
          <p:spPr>
            <a:xfrm>
              <a:off x="2754688" y="3314056"/>
              <a:ext cx="58811" cy="58811"/>
            </a:xfrm>
            <a:custGeom>
              <a:rect b="b" l="l" r="r" t="t"/>
              <a:pathLst>
                <a:path extrusionOk="0" h="3122" w="3122">
                  <a:moveTo>
                    <a:pt x="1561" y="516"/>
                  </a:moveTo>
                  <a:cubicBezTo>
                    <a:pt x="2137" y="516"/>
                    <a:pt x="2605" y="983"/>
                    <a:pt x="2605" y="1559"/>
                  </a:cubicBezTo>
                  <a:cubicBezTo>
                    <a:pt x="2605" y="2134"/>
                    <a:pt x="2137" y="2602"/>
                    <a:pt x="1561" y="2602"/>
                  </a:cubicBezTo>
                  <a:cubicBezTo>
                    <a:pt x="985" y="2602"/>
                    <a:pt x="519" y="2134"/>
                    <a:pt x="519" y="1559"/>
                  </a:cubicBezTo>
                  <a:cubicBezTo>
                    <a:pt x="519" y="983"/>
                    <a:pt x="985" y="516"/>
                    <a:pt x="1561" y="516"/>
                  </a:cubicBezTo>
                  <a:close/>
                  <a:moveTo>
                    <a:pt x="1561" y="0"/>
                  </a:moveTo>
                  <a:cubicBezTo>
                    <a:pt x="701" y="0"/>
                    <a:pt x="0" y="700"/>
                    <a:pt x="0" y="1561"/>
                  </a:cubicBezTo>
                  <a:cubicBezTo>
                    <a:pt x="0" y="2421"/>
                    <a:pt x="701" y="3121"/>
                    <a:pt x="1561" y="3121"/>
                  </a:cubicBezTo>
                  <a:cubicBezTo>
                    <a:pt x="2421" y="3121"/>
                    <a:pt x="3121" y="2421"/>
                    <a:pt x="3121" y="1561"/>
                  </a:cubicBezTo>
                  <a:cubicBezTo>
                    <a:pt x="3121" y="700"/>
                    <a:pt x="2421" y="0"/>
                    <a:pt x="1561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44"/>
            <p:cNvSpPr/>
            <p:nvPr/>
          </p:nvSpPr>
          <p:spPr>
            <a:xfrm>
              <a:off x="2857710" y="3308932"/>
              <a:ext cx="49109" cy="49109"/>
            </a:xfrm>
            <a:custGeom>
              <a:rect b="b" l="l" r="r" t="t"/>
              <a:pathLst>
                <a:path extrusionOk="0" h="2607" w="2607">
                  <a:moveTo>
                    <a:pt x="1303" y="1"/>
                  </a:moveTo>
                  <a:cubicBezTo>
                    <a:pt x="583" y="1"/>
                    <a:pt x="1" y="586"/>
                    <a:pt x="1" y="1304"/>
                  </a:cubicBezTo>
                  <a:cubicBezTo>
                    <a:pt x="1" y="2023"/>
                    <a:pt x="583" y="2606"/>
                    <a:pt x="1303" y="2606"/>
                  </a:cubicBezTo>
                  <a:cubicBezTo>
                    <a:pt x="2023" y="2606"/>
                    <a:pt x="2606" y="2023"/>
                    <a:pt x="2606" y="1304"/>
                  </a:cubicBezTo>
                  <a:cubicBezTo>
                    <a:pt x="2606" y="584"/>
                    <a:pt x="2023" y="1"/>
                    <a:pt x="1303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44"/>
            <p:cNvSpPr/>
            <p:nvPr/>
          </p:nvSpPr>
          <p:spPr>
            <a:xfrm>
              <a:off x="2852850" y="3304129"/>
              <a:ext cx="58811" cy="58811"/>
            </a:xfrm>
            <a:custGeom>
              <a:rect b="b" l="l" r="r" t="t"/>
              <a:pathLst>
                <a:path extrusionOk="0" h="3122" w="3122">
                  <a:moveTo>
                    <a:pt x="1561" y="516"/>
                  </a:moveTo>
                  <a:cubicBezTo>
                    <a:pt x="2137" y="516"/>
                    <a:pt x="2605" y="983"/>
                    <a:pt x="2605" y="1559"/>
                  </a:cubicBezTo>
                  <a:cubicBezTo>
                    <a:pt x="2605" y="2134"/>
                    <a:pt x="2137" y="2602"/>
                    <a:pt x="1561" y="2602"/>
                  </a:cubicBezTo>
                  <a:cubicBezTo>
                    <a:pt x="985" y="2602"/>
                    <a:pt x="519" y="2134"/>
                    <a:pt x="519" y="1559"/>
                  </a:cubicBezTo>
                  <a:cubicBezTo>
                    <a:pt x="519" y="983"/>
                    <a:pt x="985" y="516"/>
                    <a:pt x="1561" y="516"/>
                  </a:cubicBezTo>
                  <a:close/>
                  <a:moveTo>
                    <a:pt x="1561" y="0"/>
                  </a:moveTo>
                  <a:cubicBezTo>
                    <a:pt x="701" y="0"/>
                    <a:pt x="1" y="701"/>
                    <a:pt x="1" y="1561"/>
                  </a:cubicBezTo>
                  <a:cubicBezTo>
                    <a:pt x="1" y="2421"/>
                    <a:pt x="701" y="3121"/>
                    <a:pt x="1561" y="3121"/>
                  </a:cubicBezTo>
                  <a:cubicBezTo>
                    <a:pt x="2421" y="3121"/>
                    <a:pt x="3121" y="2421"/>
                    <a:pt x="3121" y="1561"/>
                  </a:cubicBezTo>
                  <a:cubicBezTo>
                    <a:pt x="3121" y="701"/>
                    <a:pt x="2421" y="0"/>
                    <a:pt x="1561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44"/>
            <p:cNvSpPr/>
            <p:nvPr/>
          </p:nvSpPr>
          <p:spPr>
            <a:xfrm>
              <a:off x="2812689" y="3315883"/>
              <a:ext cx="49128" cy="49091"/>
            </a:xfrm>
            <a:custGeom>
              <a:rect b="b" l="l" r="r" t="t"/>
              <a:pathLst>
                <a:path extrusionOk="0" h="2606" w="2608">
                  <a:moveTo>
                    <a:pt x="1304" y="0"/>
                  </a:moveTo>
                  <a:cubicBezTo>
                    <a:pt x="584" y="0"/>
                    <a:pt x="0" y="583"/>
                    <a:pt x="0" y="1302"/>
                  </a:cubicBezTo>
                  <a:cubicBezTo>
                    <a:pt x="0" y="2022"/>
                    <a:pt x="584" y="2606"/>
                    <a:pt x="1304" y="2606"/>
                  </a:cubicBezTo>
                  <a:cubicBezTo>
                    <a:pt x="2024" y="2606"/>
                    <a:pt x="2607" y="2022"/>
                    <a:pt x="2607" y="1302"/>
                  </a:cubicBezTo>
                  <a:cubicBezTo>
                    <a:pt x="2607" y="583"/>
                    <a:pt x="2024" y="0"/>
                    <a:pt x="1304" y="0"/>
                  </a:cubicBezTo>
                  <a:close/>
                </a:path>
              </a:pathLst>
            </a:custGeom>
            <a:solidFill>
              <a:srgbClr val="FD95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44"/>
            <p:cNvSpPr/>
            <p:nvPr/>
          </p:nvSpPr>
          <p:spPr>
            <a:xfrm>
              <a:off x="2807847" y="3311061"/>
              <a:ext cx="58867" cy="58811"/>
            </a:xfrm>
            <a:custGeom>
              <a:rect b="b" l="l" r="r" t="t"/>
              <a:pathLst>
                <a:path extrusionOk="0" h="3122" w="3125">
                  <a:moveTo>
                    <a:pt x="1561" y="516"/>
                  </a:moveTo>
                  <a:cubicBezTo>
                    <a:pt x="2137" y="516"/>
                    <a:pt x="2605" y="984"/>
                    <a:pt x="2605" y="1560"/>
                  </a:cubicBezTo>
                  <a:cubicBezTo>
                    <a:pt x="2605" y="2134"/>
                    <a:pt x="2137" y="2602"/>
                    <a:pt x="1561" y="2602"/>
                  </a:cubicBezTo>
                  <a:cubicBezTo>
                    <a:pt x="985" y="2602"/>
                    <a:pt x="519" y="2134"/>
                    <a:pt x="519" y="1560"/>
                  </a:cubicBezTo>
                  <a:cubicBezTo>
                    <a:pt x="519" y="984"/>
                    <a:pt x="985" y="516"/>
                    <a:pt x="1561" y="516"/>
                  </a:cubicBezTo>
                  <a:close/>
                  <a:moveTo>
                    <a:pt x="1561" y="1"/>
                  </a:moveTo>
                  <a:cubicBezTo>
                    <a:pt x="701" y="1"/>
                    <a:pt x="1" y="701"/>
                    <a:pt x="1" y="1561"/>
                  </a:cubicBezTo>
                  <a:cubicBezTo>
                    <a:pt x="1" y="2421"/>
                    <a:pt x="701" y="3121"/>
                    <a:pt x="1561" y="3121"/>
                  </a:cubicBezTo>
                  <a:cubicBezTo>
                    <a:pt x="2421" y="3121"/>
                    <a:pt x="3124" y="2420"/>
                    <a:pt x="3121" y="1561"/>
                  </a:cubicBezTo>
                  <a:cubicBezTo>
                    <a:pt x="3121" y="701"/>
                    <a:pt x="2421" y="1"/>
                    <a:pt x="1561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44"/>
            <p:cNvSpPr/>
            <p:nvPr/>
          </p:nvSpPr>
          <p:spPr>
            <a:xfrm>
              <a:off x="2748566" y="3278736"/>
              <a:ext cx="40180" cy="40143"/>
            </a:xfrm>
            <a:custGeom>
              <a:rect b="b" l="l" r="r" t="t"/>
              <a:pathLst>
                <a:path extrusionOk="0" h="2131" w="2133">
                  <a:moveTo>
                    <a:pt x="1067" y="0"/>
                  </a:moveTo>
                  <a:cubicBezTo>
                    <a:pt x="477" y="2"/>
                    <a:pt x="1" y="478"/>
                    <a:pt x="1" y="1067"/>
                  </a:cubicBezTo>
                  <a:cubicBezTo>
                    <a:pt x="1" y="1654"/>
                    <a:pt x="477" y="2131"/>
                    <a:pt x="1067" y="2131"/>
                  </a:cubicBezTo>
                  <a:cubicBezTo>
                    <a:pt x="1655" y="2131"/>
                    <a:pt x="2133" y="1654"/>
                    <a:pt x="2133" y="1067"/>
                  </a:cubicBezTo>
                  <a:cubicBezTo>
                    <a:pt x="2133" y="478"/>
                    <a:pt x="1656" y="0"/>
                    <a:pt x="1067" y="0"/>
                  </a:cubicBezTo>
                  <a:close/>
                </a:path>
              </a:pathLst>
            </a:custGeom>
            <a:solidFill>
              <a:srgbClr val="FD95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44"/>
            <p:cNvSpPr/>
            <p:nvPr/>
          </p:nvSpPr>
          <p:spPr>
            <a:xfrm>
              <a:off x="2743668" y="3273857"/>
              <a:ext cx="49919" cy="49919"/>
            </a:xfrm>
            <a:custGeom>
              <a:rect b="b" l="l" r="r" t="t"/>
              <a:pathLst>
                <a:path extrusionOk="0" h="2650" w="2650">
                  <a:moveTo>
                    <a:pt x="1325" y="519"/>
                  </a:moveTo>
                  <a:cubicBezTo>
                    <a:pt x="1771" y="519"/>
                    <a:pt x="2131" y="881"/>
                    <a:pt x="2131" y="1326"/>
                  </a:cubicBezTo>
                  <a:cubicBezTo>
                    <a:pt x="2131" y="1769"/>
                    <a:pt x="1769" y="2131"/>
                    <a:pt x="1325" y="2131"/>
                  </a:cubicBezTo>
                  <a:cubicBezTo>
                    <a:pt x="880" y="2131"/>
                    <a:pt x="519" y="1769"/>
                    <a:pt x="519" y="1326"/>
                  </a:cubicBezTo>
                  <a:cubicBezTo>
                    <a:pt x="519" y="881"/>
                    <a:pt x="881" y="519"/>
                    <a:pt x="1325" y="519"/>
                  </a:cubicBezTo>
                  <a:close/>
                  <a:moveTo>
                    <a:pt x="1325" y="1"/>
                  </a:moveTo>
                  <a:cubicBezTo>
                    <a:pt x="594" y="1"/>
                    <a:pt x="1" y="594"/>
                    <a:pt x="1" y="1326"/>
                  </a:cubicBezTo>
                  <a:cubicBezTo>
                    <a:pt x="1" y="2056"/>
                    <a:pt x="594" y="2650"/>
                    <a:pt x="1325" y="2650"/>
                  </a:cubicBezTo>
                  <a:cubicBezTo>
                    <a:pt x="2056" y="2650"/>
                    <a:pt x="2650" y="2056"/>
                    <a:pt x="2650" y="1326"/>
                  </a:cubicBezTo>
                  <a:cubicBezTo>
                    <a:pt x="2650" y="594"/>
                    <a:pt x="2056" y="1"/>
                    <a:pt x="1325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44"/>
            <p:cNvSpPr/>
            <p:nvPr/>
          </p:nvSpPr>
          <p:spPr>
            <a:xfrm>
              <a:off x="2685912" y="3267471"/>
              <a:ext cx="40218" cy="40162"/>
            </a:xfrm>
            <a:custGeom>
              <a:rect b="b" l="l" r="r" t="t"/>
              <a:pathLst>
                <a:path extrusionOk="0" h="2132" w="2135">
                  <a:moveTo>
                    <a:pt x="1068" y="1"/>
                  </a:moveTo>
                  <a:cubicBezTo>
                    <a:pt x="479" y="2"/>
                    <a:pt x="1" y="478"/>
                    <a:pt x="1" y="1067"/>
                  </a:cubicBezTo>
                  <a:cubicBezTo>
                    <a:pt x="1" y="1655"/>
                    <a:pt x="477" y="2131"/>
                    <a:pt x="1068" y="2131"/>
                  </a:cubicBezTo>
                  <a:cubicBezTo>
                    <a:pt x="1655" y="2131"/>
                    <a:pt x="2134" y="1655"/>
                    <a:pt x="2134" y="1067"/>
                  </a:cubicBezTo>
                  <a:cubicBezTo>
                    <a:pt x="2134" y="478"/>
                    <a:pt x="1658" y="1"/>
                    <a:pt x="1068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44"/>
            <p:cNvSpPr/>
            <p:nvPr/>
          </p:nvSpPr>
          <p:spPr>
            <a:xfrm>
              <a:off x="2681052" y="3262611"/>
              <a:ext cx="49919" cy="49919"/>
            </a:xfrm>
            <a:custGeom>
              <a:rect b="b" l="l" r="r" t="t"/>
              <a:pathLst>
                <a:path extrusionOk="0" h="2650" w="2650">
                  <a:moveTo>
                    <a:pt x="1326" y="518"/>
                  </a:moveTo>
                  <a:cubicBezTo>
                    <a:pt x="1769" y="518"/>
                    <a:pt x="2133" y="881"/>
                    <a:pt x="2133" y="1325"/>
                  </a:cubicBezTo>
                  <a:cubicBezTo>
                    <a:pt x="2133" y="1769"/>
                    <a:pt x="1769" y="2131"/>
                    <a:pt x="1326" y="2131"/>
                  </a:cubicBezTo>
                  <a:cubicBezTo>
                    <a:pt x="881" y="2131"/>
                    <a:pt x="519" y="1769"/>
                    <a:pt x="519" y="1325"/>
                  </a:cubicBezTo>
                  <a:cubicBezTo>
                    <a:pt x="519" y="881"/>
                    <a:pt x="881" y="518"/>
                    <a:pt x="1326" y="518"/>
                  </a:cubicBezTo>
                  <a:close/>
                  <a:moveTo>
                    <a:pt x="1326" y="0"/>
                  </a:moveTo>
                  <a:cubicBezTo>
                    <a:pt x="595" y="0"/>
                    <a:pt x="0" y="595"/>
                    <a:pt x="0" y="1325"/>
                  </a:cubicBezTo>
                  <a:cubicBezTo>
                    <a:pt x="0" y="2056"/>
                    <a:pt x="595" y="2649"/>
                    <a:pt x="1326" y="2649"/>
                  </a:cubicBezTo>
                  <a:cubicBezTo>
                    <a:pt x="2055" y="2649"/>
                    <a:pt x="2649" y="2056"/>
                    <a:pt x="2649" y="1325"/>
                  </a:cubicBezTo>
                  <a:cubicBezTo>
                    <a:pt x="2649" y="595"/>
                    <a:pt x="2056" y="0"/>
                    <a:pt x="1326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44"/>
            <p:cNvSpPr/>
            <p:nvPr/>
          </p:nvSpPr>
          <p:spPr>
            <a:xfrm>
              <a:off x="2792645" y="3279546"/>
              <a:ext cx="40180" cy="40162"/>
            </a:xfrm>
            <a:custGeom>
              <a:rect b="b" l="l" r="r" t="t"/>
              <a:pathLst>
                <a:path extrusionOk="0" h="2132" w="2133">
                  <a:moveTo>
                    <a:pt x="1067" y="1"/>
                  </a:moveTo>
                  <a:cubicBezTo>
                    <a:pt x="477" y="1"/>
                    <a:pt x="1" y="478"/>
                    <a:pt x="1" y="1066"/>
                  </a:cubicBezTo>
                  <a:cubicBezTo>
                    <a:pt x="1" y="1655"/>
                    <a:pt x="477" y="2131"/>
                    <a:pt x="1067" y="2131"/>
                  </a:cubicBezTo>
                  <a:cubicBezTo>
                    <a:pt x="1655" y="2131"/>
                    <a:pt x="2133" y="1655"/>
                    <a:pt x="2133" y="1066"/>
                  </a:cubicBezTo>
                  <a:cubicBezTo>
                    <a:pt x="2133" y="478"/>
                    <a:pt x="1656" y="1"/>
                    <a:pt x="1067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44"/>
            <p:cNvSpPr/>
            <p:nvPr/>
          </p:nvSpPr>
          <p:spPr>
            <a:xfrm>
              <a:off x="2787748" y="3274686"/>
              <a:ext cx="49919" cy="49901"/>
            </a:xfrm>
            <a:custGeom>
              <a:rect b="b" l="l" r="r" t="t"/>
              <a:pathLst>
                <a:path extrusionOk="0" h="2649" w="2650">
                  <a:moveTo>
                    <a:pt x="1324" y="518"/>
                  </a:moveTo>
                  <a:cubicBezTo>
                    <a:pt x="1770" y="518"/>
                    <a:pt x="2131" y="881"/>
                    <a:pt x="2131" y="1324"/>
                  </a:cubicBezTo>
                  <a:cubicBezTo>
                    <a:pt x="2131" y="1768"/>
                    <a:pt x="1769" y="2131"/>
                    <a:pt x="1324" y="2131"/>
                  </a:cubicBezTo>
                  <a:cubicBezTo>
                    <a:pt x="880" y="2131"/>
                    <a:pt x="519" y="1768"/>
                    <a:pt x="519" y="1324"/>
                  </a:cubicBezTo>
                  <a:cubicBezTo>
                    <a:pt x="519" y="881"/>
                    <a:pt x="881" y="518"/>
                    <a:pt x="1324" y="518"/>
                  </a:cubicBezTo>
                  <a:close/>
                  <a:moveTo>
                    <a:pt x="1324" y="0"/>
                  </a:moveTo>
                  <a:cubicBezTo>
                    <a:pt x="594" y="0"/>
                    <a:pt x="1" y="593"/>
                    <a:pt x="1" y="1325"/>
                  </a:cubicBezTo>
                  <a:cubicBezTo>
                    <a:pt x="1" y="2056"/>
                    <a:pt x="594" y="2649"/>
                    <a:pt x="1324" y="2649"/>
                  </a:cubicBezTo>
                  <a:cubicBezTo>
                    <a:pt x="2056" y="2649"/>
                    <a:pt x="2650" y="2056"/>
                    <a:pt x="2650" y="1325"/>
                  </a:cubicBezTo>
                  <a:cubicBezTo>
                    <a:pt x="2650" y="593"/>
                    <a:pt x="2056" y="0"/>
                    <a:pt x="1324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44"/>
            <p:cNvSpPr/>
            <p:nvPr/>
          </p:nvSpPr>
          <p:spPr>
            <a:xfrm>
              <a:off x="2837629" y="3275741"/>
              <a:ext cx="40180" cy="40180"/>
            </a:xfrm>
            <a:custGeom>
              <a:rect b="b" l="l" r="r" t="t"/>
              <a:pathLst>
                <a:path extrusionOk="0" h="2133" w="2133">
                  <a:moveTo>
                    <a:pt x="1067" y="0"/>
                  </a:moveTo>
                  <a:cubicBezTo>
                    <a:pt x="478" y="0"/>
                    <a:pt x="0" y="478"/>
                    <a:pt x="0" y="1067"/>
                  </a:cubicBezTo>
                  <a:cubicBezTo>
                    <a:pt x="0" y="1655"/>
                    <a:pt x="476" y="2132"/>
                    <a:pt x="1067" y="2132"/>
                  </a:cubicBezTo>
                  <a:cubicBezTo>
                    <a:pt x="1654" y="2132"/>
                    <a:pt x="2132" y="1656"/>
                    <a:pt x="2132" y="1067"/>
                  </a:cubicBezTo>
                  <a:cubicBezTo>
                    <a:pt x="2132" y="478"/>
                    <a:pt x="1656" y="0"/>
                    <a:pt x="1067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44"/>
            <p:cNvSpPr/>
            <p:nvPr/>
          </p:nvSpPr>
          <p:spPr>
            <a:xfrm>
              <a:off x="2832751" y="3270880"/>
              <a:ext cx="49919" cy="49901"/>
            </a:xfrm>
            <a:custGeom>
              <a:rect b="b" l="l" r="r" t="t"/>
              <a:pathLst>
                <a:path extrusionOk="0" h="2649" w="2650">
                  <a:moveTo>
                    <a:pt x="1326" y="518"/>
                  </a:moveTo>
                  <a:cubicBezTo>
                    <a:pt x="1769" y="518"/>
                    <a:pt x="2131" y="881"/>
                    <a:pt x="2131" y="1325"/>
                  </a:cubicBezTo>
                  <a:cubicBezTo>
                    <a:pt x="2131" y="1768"/>
                    <a:pt x="1769" y="2131"/>
                    <a:pt x="1326" y="2131"/>
                  </a:cubicBezTo>
                  <a:cubicBezTo>
                    <a:pt x="881" y="2131"/>
                    <a:pt x="519" y="1768"/>
                    <a:pt x="519" y="1325"/>
                  </a:cubicBezTo>
                  <a:cubicBezTo>
                    <a:pt x="519" y="881"/>
                    <a:pt x="881" y="518"/>
                    <a:pt x="1326" y="518"/>
                  </a:cubicBezTo>
                  <a:close/>
                  <a:moveTo>
                    <a:pt x="1326" y="0"/>
                  </a:moveTo>
                  <a:cubicBezTo>
                    <a:pt x="594" y="0"/>
                    <a:pt x="1" y="593"/>
                    <a:pt x="1" y="1325"/>
                  </a:cubicBezTo>
                  <a:cubicBezTo>
                    <a:pt x="1" y="2056"/>
                    <a:pt x="594" y="2649"/>
                    <a:pt x="1326" y="2649"/>
                  </a:cubicBezTo>
                  <a:cubicBezTo>
                    <a:pt x="2056" y="2649"/>
                    <a:pt x="2650" y="2056"/>
                    <a:pt x="2650" y="1325"/>
                  </a:cubicBezTo>
                  <a:cubicBezTo>
                    <a:pt x="2650" y="593"/>
                    <a:pt x="2056" y="0"/>
                    <a:pt x="1326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44"/>
            <p:cNvSpPr/>
            <p:nvPr/>
          </p:nvSpPr>
          <p:spPr>
            <a:xfrm>
              <a:off x="2882218" y="3271954"/>
              <a:ext cx="40180" cy="40218"/>
            </a:xfrm>
            <a:custGeom>
              <a:rect b="b" l="l" r="r" t="t"/>
              <a:pathLst>
                <a:path extrusionOk="0" h="2135" w="2133">
                  <a:moveTo>
                    <a:pt x="1066" y="1"/>
                  </a:moveTo>
                  <a:cubicBezTo>
                    <a:pt x="477" y="1"/>
                    <a:pt x="0" y="479"/>
                    <a:pt x="0" y="1068"/>
                  </a:cubicBezTo>
                  <a:cubicBezTo>
                    <a:pt x="0" y="1656"/>
                    <a:pt x="477" y="2134"/>
                    <a:pt x="1066" y="2134"/>
                  </a:cubicBezTo>
                  <a:cubicBezTo>
                    <a:pt x="1655" y="2134"/>
                    <a:pt x="2133" y="1656"/>
                    <a:pt x="2133" y="1068"/>
                  </a:cubicBezTo>
                  <a:cubicBezTo>
                    <a:pt x="2133" y="479"/>
                    <a:pt x="1655" y="1"/>
                    <a:pt x="1066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44"/>
            <p:cNvSpPr/>
            <p:nvPr/>
          </p:nvSpPr>
          <p:spPr>
            <a:xfrm>
              <a:off x="2877358" y="3267094"/>
              <a:ext cx="49901" cy="49919"/>
            </a:xfrm>
            <a:custGeom>
              <a:rect b="b" l="l" r="r" t="t"/>
              <a:pathLst>
                <a:path extrusionOk="0" h="2650" w="2649">
                  <a:moveTo>
                    <a:pt x="1325" y="519"/>
                  </a:moveTo>
                  <a:cubicBezTo>
                    <a:pt x="1770" y="519"/>
                    <a:pt x="2131" y="881"/>
                    <a:pt x="2131" y="1326"/>
                  </a:cubicBezTo>
                  <a:cubicBezTo>
                    <a:pt x="2131" y="1769"/>
                    <a:pt x="1768" y="2131"/>
                    <a:pt x="1325" y="2131"/>
                  </a:cubicBezTo>
                  <a:cubicBezTo>
                    <a:pt x="879" y="2131"/>
                    <a:pt x="518" y="1769"/>
                    <a:pt x="518" y="1326"/>
                  </a:cubicBezTo>
                  <a:cubicBezTo>
                    <a:pt x="518" y="881"/>
                    <a:pt x="881" y="519"/>
                    <a:pt x="1325" y="519"/>
                  </a:cubicBezTo>
                  <a:close/>
                  <a:moveTo>
                    <a:pt x="1325" y="0"/>
                  </a:moveTo>
                  <a:cubicBezTo>
                    <a:pt x="593" y="0"/>
                    <a:pt x="0" y="595"/>
                    <a:pt x="0" y="1326"/>
                  </a:cubicBezTo>
                  <a:cubicBezTo>
                    <a:pt x="0" y="2056"/>
                    <a:pt x="593" y="2649"/>
                    <a:pt x="1325" y="2649"/>
                  </a:cubicBezTo>
                  <a:cubicBezTo>
                    <a:pt x="2056" y="2649"/>
                    <a:pt x="2649" y="2056"/>
                    <a:pt x="2649" y="1326"/>
                  </a:cubicBezTo>
                  <a:cubicBezTo>
                    <a:pt x="2649" y="595"/>
                    <a:pt x="2056" y="0"/>
                    <a:pt x="1325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44"/>
            <p:cNvSpPr/>
            <p:nvPr/>
          </p:nvSpPr>
          <p:spPr>
            <a:xfrm>
              <a:off x="2723060" y="3275741"/>
              <a:ext cx="40218" cy="40180"/>
            </a:xfrm>
            <a:custGeom>
              <a:rect b="b" l="l" r="r" t="t"/>
              <a:pathLst>
                <a:path extrusionOk="0" h="2133" w="2135">
                  <a:moveTo>
                    <a:pt x="1067" y="0"/>
                  </a:moveTo>
                  <a:cubicBezTo>
                    <a:pt x="477" y="0"/>
                    <a:pt x="1" y="478"/>
                    <a:pt x="1" y="1067"/>
                  </a:cubicBezTo>
                  <a:cubicBezTo>
                    <a:pt x="1" y="1655"/>
                    <a:pt x="477" y="2132"/>
                    <a:pt x="1067" y="2132"/>
                  </a:cubicBezTo>
                  <a:cubicBezTo>
                    <a:pt x="1655" y="2132"/>
                    <a:pt x="2134" y="1656"/>
                    <a:pt x="2134" y="1067"/>
                  </a:cubicBezTo>
                  <a:cubicBezTo>
                    <a:pt x="2134" y="478"/>
                    <a:pt x="1658" y="0"/>
                    <a:pt x="1067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44"/>
            <p:cNvSpPr/>
            <p:nvPr/>
          </p:nvSpPr>
          <p:spPr>
            <a:xfrm>
              <a:off x="2718219" y="3270880"/>
              <a:ext cx="49919" cy="49901"/>
            </a:xfrm>
            <a:custGeom>
              <a:rect b="b" l="l" r="r" t="t"/>
              <a:pathLst>
                <a:path extrusionOk="0" h="2649" w="2650">
                  <a:moveTo>
                    <a:pt x="1324" y="518"/>
                  </a:moveTo>
                  <a:cubicBezTo>
                    <a:pt x="1768" y="518"/>
                    <a:pt x="2131" y="881"/>
                    <a:pt x="2131" y="1325"/>
                  </a:cubicBezTo>
                  <a:cubicBezTo>
                    <a:pt x="2131" y="1768"/>
                    <a:pt x="1768" y="2131"/>
                    <a:pt x="1324" y="2131"/>
                  </a:cubicBezTo>
                  <a:cubicBezTo>
                    <a:pt x="878" y="2131"/>
                    <a:pt x="518" y="1768"/>
                    <a:pt x="518" y="1325"/>
                  </a:cubicBezTo>
                  <a:cubicBezTo>
                    <a:pt x="518" y="881"/>
                    <a:pt x="881" y="518"/>
                    <a:pt x="1324" y="518"/>
                  </a:cubicBezTo>
                  <a:close/>
                  <a:moveTo>
                    <a:pt x="1324" y="0"/>
                  </a:moveTo>
                  <a:cubicBezTo>
                    <a:pt x="594" y="0"/>
                    <a:pt x="1" y="593"/>
                    <a:pt x="1" y="1325"/>
                  </a:cubicBezTo>
                  <a:cubicBezTo>
                    <a:pt x="1" y="2056"/>
                    <a:pt x="594" y="2649"/>
                    <a:pt x="1324" y="2649"/>
                  </a:cubicBezTo>
                  <a:cubicBezTo>
                    <a:pt x="2053" y="2649"/>
                    <a:pt x="2650" y="2056"/>
                    <a:pt x="2650" y="1325"/>
                  </a:cubicBezTo>
                  <a:cubicBezTo>
                    <a:pt x="2650" y="593"/>
                    <a:pt x="2055" y="0"/>
                    <a:pt x="1324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44"/>
            <p:cNvSpPr/>
            <p:nvPr/>
          </p:nvSpPr>
          <p:spPr>
            <a:xfrm>
              <a:off x="2710476" y="3238574"/>
              <a:ext cx="40180" cy="40199"/>
            </a:xfrm>
            <a:custGeom>
              <a:rect b="b" l="l" r="r" t="t"/>
              <a:pathLst>
                <a:path extrusionOk="0" h="2134" w="2133">
                  <a:moveTo>
                    <a:pt x="1066" y="0"/>
                  </a:moveTo>
                  <a:cubicBezTo>
                    <a:pt x="478" y="3"/>
                    <a:pt x="0" y="479"/>
                    <a:pt x="0" y="1067"/>
                  </a:cubicBezTo>
                  <a:cubicBezTo>
                    <a:pt x="0" y="1656"/>
                    <a:pt x="477" y="2134"/>
                    <a:pt x="1066" y="2134"/>
                  </a:cubicBezTo>
                  <a:cubicBezTo>
                    <a:pt x="1655" y="2134"/>
                    <a:pt x="2132" y="1657"/>
                    <a:pt x="2132" y="1067"/>
                  </a:cubicBezTo>
                  <a:cubicBezTo>
                    <a:pt x="2132" y="479"/>
                    <a:pt x="1656" y="0"/>
                    <a:pt x="1066" y="0"/>
                  </a:cubicBezTo>
                  <a:close/>
                </a:path>
              </a:pathLst>
            </a:custGeom>
            <a:solidFill>
              <a:srgbClr val="FD95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44"/>
            <p:cNvSpPr/>
            <p:nvPr/>
          </p:nvSpPr>
          <p:spPr>
            <a:xfrm>
              <a:off x="2705597" y="3233733"/>
              <a:ext cx="49919" cy="49919"/>
            </a:xfrm>
            <a:custGeom>
              <a:rect b="b" l="l" r="r" t="t"/>
              <a:pathLst>
                <a:path extrusionOk="0" h="2650" w="2650">
                  <a:moveTo>
                    <a:pt x="1325" y="518"/>
                  </a:moveTo>
                  <a:cubicBezTo>
                    <a:pt x="1769" y="518"/>
                    <a:pt x="2132" y="881"/>
                    <a:pt x="2132" y="1324"/>
                  </a:cubicBezTo>
                  <a:cubicBezTo>
                    <a:pt x="2132" y="1769"/>
                    <a:pt x="1769" y="2131"/>
                    <a:pt x="1325" y="2131"/>
                  </a:cubicBezTo>
                  <a:cubicBezTo>
                    <a:pt x="882" y="2131"/>
                    <a:pt x="519" y="1769"/>
                    <a:pt x="519" y="1324"/>
                  </a:cubicBezTo>
                  <a:cubicBezTo>
                    <a:pt x="519" y="881"/>
                    <a:pt x="882" y="518"/>
                    <a:pt x="1325" y="518"/>
                  </a:cubicBezTo>
                  <a:close/>
                  <a:moveTo>
                    <a:pt x="1325" y="0"/>
                  </a:moveTo>
                  <a:cubicBezTo>
                    <a:pt x="594" y="0"/>
                    <a:pt x="1" y="594"/>
                    <a:pt x="1" y="1324"/>
                  </a:cubicBezTo>
                  <a:cubicBezTo>
                    <a:pt x="1" y="2056"/>
                    <a:pt x="594" y="2649"/>
                    <a:pt x="1325" y="2649"/>
                  </a:cubicBezTo>
                  <a:cubicBezTo>
                    <a:pt x="2054" y="2649"/>
                    <a:pt x="2650" y="2056"/>
                    <a:pt x="2650" y="1324"/>
                  </a:cubicBezTo>
                  <a:cubicBezTo>
                    <a:pt x="2650" y="594"/>
                    <a:pt x="2057" y="0"/>
                    <a:pt x="1325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44"/>
            <p:cNvSpPr/>
            <p:nvPr/>
          </p:nvSpPr>
          <p:spPr>
            <a:xfrm>
              <a:off x="2802648" y="3241098"/>
              <a:ext cx="40162" cy="40199"/>
            </a:xfrm>
            <a:custGeom>
              <a:rect b="b" l="l" r="r" t="t"/>
              <a:pathLst>
                <a:path extrusionOk="0" h="2134" w="2132">
                  <a:moveTo>
                    <a:pt x="1065" y="0"/>
                  </a:moveTo>
                  <a:cubicBezTo>
                    <a:pt x="479" y="2"/>
                    <a:pt x="1" y="478"/>
                    <a:pt x="1" y="1067"/>
                  </a:cubicBezTo>
                  <a:cubicBezTo>
                    <a:pt x="1" y="1655"/>
                    <a:pt x="477" y="2134"/>
                    <a:pt x="1065" y="2134"/>
                  </a:cubicBezTo>
                  <a:cubicBezTo>
                    <a:pt x="1652" y="2134"/>
                    <a:pt x="2131" y="1658"/>
                    <a:pt x="2131" y="1067"/>
                  </a:cubicBezTo>
                  <a:cubicBezTo>
                    <a:pt x="2131" y="478"/>
                    <a:pt x="1655" y="0"/>
                    <a:pt x="1065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44"/>
            <p:cNvSpPr/>
            <p:nvPr/>
          </p:nvSpPr>
          <p:spPr>
            <a:xfrm>
              <a:off x="2797788" y="3236238"/>
              <a:ext cx="49919" cy="49901"/>
            </a:xfrm>
            <a:custGeom>
              <a:rect b="b" l="l" r="r" t="t"/>
              <a:pathLst>
                <a:path extrusionOk="0" h="2649" w="2650">
                  <a:moveTo>
                    <a:pt x="1324" y="518"/>
                  </a:moveTo>
                  <a:cubicBezTo>
                    <a:pt x="1769" y="518"/>
                    <a:pt x="2131" y="881"/>
                    <a:pt x="2131" y="1325"/>
                  </a:cubicBezTo>
                  <a:cubicBezTo>
                    <a:pt x="2131" y="1768"/>
                    <a:pt x="1769" y="2132"/>
                    <a:pt x="1324" y="2132"/>
                  </a:cubicBezTo>
                  <a:cubicBezTo>
                    <a:pt x="878" y="2132"/>
                    <a:pt x="517" y="1768"/>
                    <a:pt x="517" y="1325"/>
                  </a:cubicBezTo>
                  <a:cubicBezTo>
                    <a:pt x="517" y="881"/>
                    <a:pt x="881" y="518"/>
                    <a:pt x="1324" y="518"/>
                  </a:cubicBezTo>
                  <a:close/>
                  <a:moveTo>
                    <a:pt x="1324" y="0"/>
                  </a:moveTo>
                  <a:cubicBezTo>
                    <a:pt x="594" y="0"/>
                    <a:pt x="0" y="595"/>
                    <a:pt x="0" y="1325"/>
                  </a:cubicBezTo>
                  <a:cubicBezTo>
                    <a:pt x="0" y="2056"/>
                    <a:pt x="594" y="2649"/>
                    <a:pt x="1324" y="2649"/>
                  </a:cubicBezTo>
                  <a:cubicBezTo>
                    <a:pt x="2056" y="2649"/>
                    <a:pt x="2649" y="2056"/>
                    <a:pt x="2649" y="1325"/>
                  </a:cubicBezTo>
                  <a:cubicBezTo>
                    <a:pt x="2649" y="595"/>
                    <a:pt x="2056" y="0"/>
                    <a:pt x="1324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44"/>
            <p:cNvSpPr/>
            <p:nvPr/>
          </p:nvSpPr>
          <p:spPr>
            <a:xfrm>
              <a:off x="2743159" y="3241098"/>
              <a:ext cx="40180" cy="40199"/>
            </a:xfrm>
            <a:custGeom>
              <a:rect b="b" l="l" r="r" t="t"/>
              <a:pathLst>
                <a:path extrusionOk="0" h="2134" w="2133">
                  <a:moveTo>
                    <a:pt x="1067" y="0"/>
                  </a:moveTo>
                  <a:cubicBezTo>
                    <a:pt x="477" y="2"/>
                    <a:pt x="0" y="478"/>
                    <a:pt x="0" y="1067"/>
                  </a:cubicBezTo>
                  <a:cubicBezTo>
                    <a:pt x="0" y="1655"/>
                    <a:pt x="477" y="2134"/>
                    <a:pt x="1067" y="2134"/>
                  </a:cubicBezTo>
                  <a:cubicBezTo>
                    <a:pt x="1655" y="2134"/>
                    <a:pt x="2132" y="1658"/>
                    <a:pt x="2132" y="1067"/>
                  </a:cubicBezTo>
                  <a:cubicBezTo>
                    <a:pt x="2132" y="478"/>
                    <a:pt x="1656" y="0"/>
                    <a:pt x="1067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44"/>
            <p:cNvSpPr/>
            <p:nvPr/>
          </p:nvSpPr>
          <p:spPr>
            <a:xfrm>
              <a:off x="2738262" y="3236238"/>
              <a:ext cx="49919" cy="49901"/>
            </a:xfrm>
            <a:custGeom>
              <a:rect b="b" l="l" r="r" t="t"/>
              <a:pathLst>
                <a:path extrusionOk="0" h="2649" w="2650">
                  <a:moveTo>
                    <a:pt x="1326" y="518"/>
                  </a:moveTo>
                  <a:cubicBezTo>
                    <a:pt x="1770" y="518"/>
                    <a:pt x="2131" y="881"/>
                    <a:pt x="2131" y="1325"/>
                  </a:cubicBezTo>
                  <a:cubicBezTo>
                    <a:pt x="2131" y="1768"/>
                    <a:pt x="1769" y="2132"/>
                    <a:pt x="1326" y="2132"/>
                  </a:cubicBezTo>
                  <a:cubicBezTo>
                    <a:pt x="881" y="2132"/>
                    <a:pt x="519" y="1768"/>
                    <a:pt x="519" y="1325"/>
                  </a:cubicBezTo>
                  <a:cubicBezTo>
                    <a:pt x="519" y="881"/>
                    <a:pt x="881" y="518"/>
                    <a:pt x="1326" y="518"/>
                  </a:cubicBezTo>
                  <a:close/>
                  <a:moveTo>
                    <a:pt x="1326" y="0"/>
                  </a:moveTo>
                  <a:cubicBezTo>
                    <a:pt x="594" y="0"/>
                    <a:pt x="1" y="595"/>
                    <a:pt x="1" y="1325"/>
                  </a:cubicBezTo>
                  <a:cubicBezTo>
                    <a:pt x="1" y="2056"/>
                    <a:pt x="594" y="2649"/>
                    <a:pt x="1326" y="2649"/>
                  </a:cubicBezTo>
                  <a:cubicBezTo>
                    <a:pt x="2056" y="2649"/>
                    <a:pt x="2649" y="2056"/>
                    <a:pt x="2649" y="1325"/>
                  </a:cubicBezTo>
                  <a:cubicBezTo>
                    <a:pt x="2649" y="595"/>
                    <a:pt x="2056" y="0"/>
                    <a:pt x="1326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44"/>
            <p:cNvSpPr/>
            <p:nvPr/>
          </p:nvSpPr>
          <p:spPr>
            <a:xfrm>
              <a:off x="2768609" y="3244244"/>
              <a:ext cx="40180" cy="40218"/>
            </a:xfrm>
            <a:custGeom>
              <a:rect b="b" l="l" r="r" t="t"/>
              <a:pathLst>
                <a:path extrusionOk="0" h="2135" w="2133">
                  <a:moveTo>
                    <a:pt x="1067" y="1"/>
                  </a:moveTo>
                  <a:cubicBezTo>
                    <a:pt x="480" y="1"/>
                    <a:pt x="1" y="480"/>
                    <a:pt x="1" y="1068"/>
                  </a:cubicBezTo>
                  <a:cubicBezTo>
                    <a:pt x="1" y="1657"/>
                    <a:pt x="477" y="2134"/>
                    <a:pt x="1067" y="2134"/>
                  </a:cubicBezTo>
                  <a:cubicBezTo>
                    <a:pt x="1655" y="2134"/>
                    <a:pt x="2133" y="1658"/>
                    <a:pt x="2133" y="1068"/>
                  </a:cubicBezTo>
                  <a:cubicBezTo>
                    <a:pt x="2133" y="477"/>
                    <a:pt x="1655" y="1"/>
                    <a:pt x="1067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44"/>
            <p:cNvSpPr/>
            <p:nvPr/>
          </p:nvSpPr>
          <p:spPr>
            <a:xfrm>
              <a:off x="2763749" y="3239403"/>
              <a:ext cx="49938" cy="49919"/>
            </a:xfrm>
            <a:custGeom>
              <a:rect b="b" l="l" r="r" t="t"/>
              <a:pathLst>
                <a:path extrusionOk="0" h="2650" w="2651">
                  <a:moveTo>
                    <a:pt x="1325" y="518"/>
                  </a:moveTo>
                  <a:cubicBezTo>
                    <a:pt x="1768" y="518"/>
                    <a:pt x="2132" y="879"/>
                    <a:pt x="2132" y="1325"/>
                  </a:cubicBezTo>
                  <a:cubicBezTo>
                    <a:pt x="2132" y="1771"/>
                    <a:pt x="1768" y="2132"/>
                    <a:pt x="1325" y="2132"/>
                  </a:cubicBezTo>
                  <a:cubicBezTo>
                    <a:pt x="881" y="2132"/>
                    <a:pt x="518" y="1768"/>
                    <a:pt x="518" y="1325"/>
                  </a:cubicBezTo>
                  <a:cubicBezTo>
                    <a:pt x="518" y="881"/>
                    <a:pt x="882" y="518"/>
                    <a:pt x="1325" y="518"/>
                  </a:cubicBezTo>
                  <a:close/>
                  <a:moveTo>
                    <a:pt x="1325" y="1"/>
                  </a:moveTo>
                  <a:cubicBezTo>
                    <a:pt x="595" y="1"/>
                    <a:pt x="0" y="594"/>
                    <a:pt x="0" y="1325"/>
                  </a:cubicBezTo>
                  <a:cubicBezTo>
                    <a:pt x="0" y="2055"/>
                    <a:pt x="595" y="2650"/>
                    <a:pt x="1325" y="2650"/>
                  </a:cubicBezTo>
                  <a:cubicBezTo>
                    <a:pt x="2056" y="2650"/>
                    <a:pt x="2650" y="2055"/>
                    <a:pt x="2650" y="1325"/>
                  </a:cubicBezTo>
                  <a:cubicBezTo>
                    <a:pt x="2650" y="594"/>
                    <a:pt x="2056" y="1"/>
                    <a:pt x="1325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44"/>
            <p:cNvSpPr/>
            <p:nvPr/>
          </p:nvSpPr>
          <p:spPr>
            <a:xfrm>
              <a:off x="2801970" y="3333459"/>
              <a:ext cx="31477" cy="31515"/>
            </a:xfrm>
            <a:custGeom>
              <a:rect b="b" l="l" r="r" t="t"/>
              <a:pathLst>
                <a:path extrusionOk="0" h="1673" w="1671">
                  <a:moveTo>
                    <a:pt x="835" y="1"/>
                  </a:moveTo>
                  <a:cubicBezTo>
                    <a:pt x="375" y="1"/>
                    <a:pt x="1" y="376"/>
                    <a:pt x="1" y="837"/>
                  </a:cubicBezTo>
                  <a:cubicBezTo>
                    <a:pt x="1" y="1299"/>
                    <a:pt x="375" y="1673"/>
                    <a:pt x="835" y="1673"/>
                  </a:cubicBezTo>
                  <a:cubicBezTo>
                    <a:pt x="1297" y="1673"/>
                    <a:pt x="1671" y="1299"/>
                    <a:pt x="1671" y="837"/>
                  </a:cubicBezTo>
                  <a:cubicBezTo>
                    <a:pt x="1671" y="376"/>
                    <a:pt x="1297" y="1"/>
                    <a:pt x="835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44"/>
            <p:cNvSpPr/>
            <p:nvPr/>
          </p:nvSpPr>
          <p:spPr>
            <a:xfrm>
              <a:off x="2797110" y="3328655"/>
              <a:ext cx="41235" cy="41216"/>
            </a:xfrm>
            <a:custGeom>
              <a:rect b="b" l="l" r="r" t="t"/>
              <a:pathLst>
                <a:path extrusionOk="0" h="2188" w="2189">
                  <a:moveTo>
                    <a:pt x="1093" y="516"/>
                  </a:moveTo>
                  <a:cubicBezTo>
                    <a:pt x="1411" y="516"/>
                    <a:pt x="1670" y="774"/>
                    <a:pt x="1669" y="1092"/>
                  </a:cubicBezTo>
                  <a:cubicBezTo>
                    <a:pt x="1669" y="1409"/>
                    <a:pt x="1411" y="1668"/>
                    <a:pt x="1093" y="1668"/>
                  </a:cubicBezTo>
                  <a:cubicBezTo>
                    <a:pt x="775" y="1668"/>
                    <a:pt x="517" y="1409"/>
                    <a:pt x="517" y="1092"/>
                  </a:cubicBezTo>
                  <a:cubicBezTo>
                    <a:pt x="517" y="774"/>
                    <a:pt x="775" y="516"/>
                    <a:pt x="1093" y="516"/>
                  </a:cubicBezTo>
                  <a:close/>
                  <a:moveTo>
                    <a:pt x="1093" y="0"/>
                  </a:moveTo>
                  <a:cubicBezTo>
                    <a:pt x="491" y="0"/>
                    <a:pt x="0" y="491"/>
                    <a:pt x="0" y="1093"/>
                  </a:cubicBezTo>
                  <a:cubicBezTo>
                    <a:pt x="0" y="1697"/>
                    <a:pt x="491" y="2187"/>
                    <a:pt x="1093" y="2187"/>
                  </a:cubicBezTo>
                  <a:cubicBezTo>
                    <a:pt x="1698" y="2187"/>
                    <a:pt x="2189" y="1697"/>
                    <a:pt x="2187" y="1093"/>
                  </a:cubicBezTo>
                  <a:cubicBezTo>
                    <a:pt x="2187" y="491"/>
                    <a:pt x="1696" y="0"/>
                    <a:pt x="1093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44"/>
            <p:cNvSpPr/>
            <p:nvPr/>
          </p:nvSpPr>
          <p:spPr>
            <a:xfrm>
              <a:off x="2786938" y="3305165"/>
              <a:ext cx="31477" cy="31496"/>
            </a:xfrm>
            <a:custGeom>
              <a:rect b="b" l="l" r="r" t="t"/>
              <a:pathLst>
                <a:path extrusionOk="0" h="1672" w="1671">
                  <a:moveTo>
                    <a:pt x="836" y="0"/>
                  </a:moveTo>
                  <a:cubicBezTo>
                    <a:pt x="374" y="0"/>
                    <a:pt x="0" y="374"/>
                    <a:pt x="0" y="836"/>
                  </a:cubicBezTo>
                  <a:cubicBezTo>
                    <a:pt x="0" y="1298"/>
                    <a:pt x="374" y="1672"/>
                    <a:pt x="836" y="1672"/>
                  </a:cubicBezTo>
                  <a:cubicBezTo>
                    <a:pt x="1298" y="1672"/>
                    <a:pt x="1671" y="1298"/>
                    <a:pt x="1671" y="836"/>
                  </a:cubicBezTo>
                  <a:cubicBezTo>
                    <a:pt x="1671" y="374"/>
                    <a:pt x="1298" y="0"/>
                    <a:pt x="836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44"/>
            <p:cNvSpPr/>
            <p:nvPr/>
          </p:nvSpPr>
          <p:spPr>
            <a:xfrm>
              <a:off x="2782040" y="3300286"/>
              <a:ext cx="41235" cy="41254"/>
            </a:xfrm>
            <a:custGeom>
              <a:rect b="b" l="l" r="r" t="t"/>
              <a:pathLst>
                <a:path extrusionOk="0" h="2190" w="2189">
                  <a:moveTo>
                    <a:pt x="1095" y="519"/>
                  </a:moveTo>
                  <a:cubicBezTo>
                    <a:pt x="1414" y="519"/>
                    <a:pt x="1669" y="778"/>
                    <a:pt x="1669" y="1095"/>
                  </a:cubicBezTo>
                  <a:cubicBezTo>
                    <a:pt x="1669" y="1413"/>
                    <a:pt x="1411" y="1671"/>
                    <a:pt x="1095" y="1671"/>
                  </a:cubicBezTo>
                  <a:cubicBezTo>
                    <a:pt x="776" y="1671"/>
                    <a:pt x="519" y="1413"/>
                    <a:pt x="519" y="1095"/>
                  </a:cubicBezTo>
                  <a:cubicBezTo>
                    <a:pt x="519" y="778"/>
                    <a:pt x="777" y="519"/>
                    <a:pt x="1095" y="519"/>
                  </a:cubicBezTo>
                  <a:close/>
                  <a:moveTo>
                    <a:pt x="1095" y="1"/>
                  </a:moveTo>
                  <a:cubicBezTo>
                    <a:pt x="491" y="1"/>
                    <a:pt x="1" y="493"/>
                    <a:pt x="1" y="1095"/>
                  </a:cubicBezTo>
                  <a:cubicBezTo>
                    <a:pt x="1" y="1698"/>
                    <a:pt x="491" y="2189"/>
                    <a:pt x="1095" y="2189"/>
                  </a:cubicBezTo>
                  <a:cubicBezTo>
                    <a:pt x="1698" y="2189"/>
                    <a:pt x="2189" y="1697"/>
                    <a:pt x="2188" y="1095"/>
                  </a:cubicBezTo>
                  <a:cubicBezTo>
                    <a:pt x="2188" y="492"/>
                    <a:pt x="1697" y="1"/>
                    <a:pt x="1095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44"/>
            <p:cNvSpPr/>
            <p:nvPr/>
          </p:nvSpPr>
          <p:spPr>
            <a:xfrm>
              <a:off x="2699946" y="3294917"/>
              <a:ext cx="31515" cy="31477"/>
            </a:xfrm>
            <a:custGeom>
              <a:rect b="b" l="l" r="r" t="t"/>
              <a:pathLst>
                <a:path extrusionOk="0" h="1671" w="1673">
                  <a:moveTo>
                    <a:pt x="837" y="0"/>
                  </a:moveTo>
                  <a:cubicBezTo>
                    <a:pt x="375" y="2"/>
                    <a:pt x="1" y="375"/>
                    <a:pt x="1" y="836"/>
                  </a:cubicBezTo>
                  <a:cubicBezTo>
                    <a:pt x="1" y="1298"/>
                    <a:pt x="375" y="1670"/>
                    <a:pt x="837" y="1670"/>
                  </a:cubicBezTo>
                  <a:cubicBezTo>
                    <a:pt x="1298" y="1670"/>
                    <a:pt x="1672" y="1298"/>
                    <a:pt x="1672" y="836"/>
                  </a:cubicBezTo>
                  <a:cubicBezTo>
                    <a:pt x="1672" y="374"/>
                    <a:pt x="1298" y="0"/>
                    <a:pt x="837" y="0"/>
                  </a:cubicBezTo>
                  <a:close/>
                </a:path>
              </a:pathLst>
            </a:custGeom>
            <a:solidFill>
              <a:srgbClr val="FD95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44"/>
            <p:cNvSpPr/>
            <p:nvPr/>
          </p:nvSpPr>
          <p:spPr>
            <a:xfrm>
              <a:off x="2695105" y="3290076"/>
              <a:ext cx="41216" cy="41216"/>
            </a:xfrm>
            <a:custGeom>
              <a:rect b="b" l="l" r="r" t="t"/>
              <a:pathLst>
                <a:path extrusionOk="0" h="2188" w="2188">
                  <a:moveTo>
                    <a:pt x="1094" y="517"/>
                  </a:moveTo>
                  <a:cubicBezTo>
                    <a:pt x="1411" y="517"/>
                    <a:pt x="1669" y="775"/>
                    <a:pt x="1669" y="1091"/>
                  </a:cubicBezTo>
                  <a:cubicBezTo>
                    <a:pt x="1669" y="1409"/>
                    <a:pt x="1411" y="1667"/>
                    <a:pt x="1094" y="1667"/>
                  </a:cubicBezTo>
                  <a:cubicBezTo>
                    <a:pt x="776" y="1667"/>
                    <a:pt x="518" y="1409"/>
                    <a:pt x="518" y="1091"/>
                  </a:cubicBezTo>
                  <a:cubicBezTo>
                    <a:pt x="518" y="775"/>
                    <a:pt x="776" y="517"/>
                    <a:pt x="1094" y="517"/>
                  </a:cubicBezTo>
                  <a:close/>
                  <a:moveTo>
                    <a:pt x="1094" y="0"/>
                  </a:moveTo>
                  <a:cubicBezTo>
                    <a:pt x="492" y="0"/>
                    <a:pt x="1" y="491"/>
                    <a:pt x="1" y="1094"/>
                  </a:cubicBezTo>
                  <a:cubicBezTo>
                    <a:pt x="1" y="1696"/>
                    <a:pt x="492" y="2187"/>
                    <a:pt x="1094" y="2187"/>
                  </a:cubicBezTo>
                  <a:cubicBezTo>
                    <a:pt x="1697" y="2187"/>
                    <a:pt x="2188" y="1696"/>
                    <a:pt x="2188" y="1094"/>
                  </a:cubicBezTo>
                  <a:cubicBezTo>
                    <a:pt x="2188" y="491"/>
                    <a:pt x="1697" y="0"/>
                    <a:pt x="1094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44"/>
            <p:cNvSpPr/>
            <p:nvPr/>
          </p:nvSpPr>
          <p:spPr>
            <a:xfrm>
              <a:off x="2862005" y="3289417"/>
              <a:ext cx="31515" cy="31515"/>
            </a:xfrm>
            <a:custGeom>
              <a:rect b="b" l="l" r="r" t="t"/>
              <a:pathLst>
                <a:path extrusionOk="0" h="1673" w="1673">
                  <a:moveTo>
                    <a:pt x="837" y="1"/>
                  </a:moveTo>
                  <a:cubicBezTo>
                    <a:pt x="376" y="1"/>
                    <a:pt x="1" y="377"/>
                    <a:pt x="1" y="836"/>
                  </a:cubicBezTo>
                  <a:cubicBezTo>
                    <a:pt x="1" y="1298"/>
                    <a:pt x="375" y="1672"/>
                    <a:pt x="837" y="1672"/>
                  </a:cubicBezTo>
                  <a:cubicBezTo>
                    <a:pt x="1299" y="1672"/>
                    <a:pt x="1673" y="1298"/>
                    <a:pt x="1673" y="836"/>
                  </a:cubicBezTo>
                  <a:cubicBezTo>
                    <a:pt x="1673" y="374"/>
                    <a:pt x="1299" y="1"/>
                    <a:pt x="837" y="1"/>
                  </a:cubicBezTo>
                  <a:close/>
                </a:path>
              </a:pathLst>
            </a:custGeom>
            <a:solidFill>
              <a:srgbClr val="FD95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44"/>
            <p:cNvSpPr/>
            <p:nvPr/>
          </p:nvSpPr>
          <p:spPr>
            <a:xfrm>
              <a:off x="2857183" y="3284613"/>
              <a:ext cx="41235" cy="41198"/>
            </a:xfrm>
            <a:custGeom>
              <a:rect b="b" l="l" r="r" t="t"/>
              <a:pathLst>
                <a:path extrusionOk="0" h="2187" w="2189">
                  <a:moveTo>
                    <a:pt x="1093" y="517"/>
                  </a:moveTo>
                  <a:cubicBezTo>
                    <a:pt x="1410" y="517"/>
                    <a:pt x="1669" y="774"/>
                    <a:pt x="1669" y="1091"/>
                  </a:cubicBezTo>
                  <a:cubicBezTo>
                    <a:pt x="1669" y="1409"/>
                    <a:pt x="1410" y="1667"/>
                    <a:pt x="1093" y="1667"/>
                  </a:cubicBezTo>
                  <a:cubicBezTo>
                    <a:pt x="775" y="1667"/>
                    <a:pt x="517" y="1409"/>
                    <a:pt x="517" y="1091"/>
                  </a:cubicBezTo>
                  <a:cubicBezTo>
                    <a:pt x="517" y="774"/>
                    <a:pt x="775" y="517"/>
                    <a:pt x="1093" y="517"/>
                  </a:cubicBezTo>
                  <a:close/>
                  <a:moveTo>
                    <a:pt x="1093" y="0"/>
                  </a:moveTo>
                  <a:cubicBezTo>
                    <a:pt x="491" y="0"/>
                    <a:pt x="0" y="491"/>
                    <a:pt x="0" y="1093"/>
                  </a:cubicBezTo>
                  <a:cubicBezTo>
                    <a:pt x="0" y="1696"/>
                    <a:pt x="491" y="2187"/>
                    <a:pt x="1093" y="2187"/>
                  </a:cubicBezTo>
                  <a:cubicBezTo>
                    <a:pt x="1698" y="2187"/>
                    <a:pt x="2188" y="1696"/>
                    <a:pt x="2187" y="1093"/>
                  </a:cubicBezTo>
                  <a:cubicBezTo>
                    <a:pt x="2187" y="491"/>
                    <a:pt x="1696" y="0"/>
                    <a:pt x="1093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44"/>
            <p:cNvSpPr/>
            <p:nvPr/>
          </p:nvSpPr>
          <p:spPr>
            <a:xfrm>
              <a:off x="2653832" y="3320913"/>
              <a:ext cx="31515" cy="31496"/>
            </a:xfrm>
            <a:custGeom>
              <a:rect b="b" l="l" r="r" t="t"/>
              <a:pathLst>
                <a:path extrusionOk="0" h="1672" w="1673">
                  <a:moveTo>
                    <a:pt x="836" y="0"/>
                  </a:moveTo>
                  <a:cubicBezTo>
                    <a:pt x="374" y="0"/>
                    <a:pt x="1" y="374"/>
                    <a:pt x="1" y="836"/>
                  </a:cubicBezTo>
                  <a:cubicBezTo>
                    <a:pt x="1" y="1298"/>
                    <a:pt x="374" y="1672"/>
                    <a:pt x="836" y="1672"/>
                  </a:cubicBezTo>
                  <a:cubicBezTo>
                    <a:pt x="1298" y="1672"/>
                    <a:pt x="1672" y="1298"/>
                    <a:pt x="1672" y="836"/>
                  </a:cubicBezTo>
                  <a:cubicBezTo>
                    <a:pt x="1672" y="374"/>
                    <a:pt x="1298" y="0"/>
                    <a:pt x="836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44"/>
            <p:cNvSpPr/>
            <p:nvPr/>
          </p:nvSpPr>
          <p:spPr>
            <a:xfrm>
              <a:off x="2648972" y="3316034"/>
              <a:ext cx="41216" cy="41216"/>
            </a:xfrm>
            <a:custGeom>
              <a:rect b="b" l="l" r="r" t="t"/>
              <a:pathLst>
                <a:path extrusionOk="0" h="2188" w="2188">
                  <a:moveTo>
                    <a:pt x="1094" y="519"/>
                  </a:moveTo>
                  <a:cubicBezTo>
                    <a:pt x="1412" y="519"/>
                    <a:pt x="1670" y="777"/>
                    <a:pt x="1670" y="1095"/>
                  </a:cubicBezTo>
                  <a:cubicBezTo>
                    <a:pt x="1670" y="1412"/>
                    <a:pt x="1412" y="1669"/>
                    <a:pt x="1094" y="1669"/>
                  </a:cubicBezTo>
                  <a:cubicBezTo>
                    <a:pt x="777" y="1669"/>
                    <a:pt x="518" y="1412"/>
                    <a:pt x="518" y="1095"/>
                  </a:cubicBezTo>
                  <a:cubicBezTo>
                    <a:pt x="518" y="777"/>
                    <a:pt x="777" y="519"/>
                    <a:pt x="1094" y="519"/>
                  </a:cubicBezTo>
                  <a:close/>
                  <a:moveTo>
                    <a:pt x="1094" y="1"/>
                  </a:moveTo>
                  <a:cubicBezTo>
                    <a:pt x="491" y="1"/>
                    <a:pt x="0" y="491"/>
                    <a:pt x="0" y="1095"/>
                  </a:cubicBezTo>
                  <a:cubicBezTo>
                    <a:pt x="0" y="1697"/>
                    <a:pt x="491" y="2188"/>
                    <a:pt x="1094" y="2188"/>
                  </a:cubicBezTo>
                  <a:cubicBezTo>
                    <a:pt x="1696" y="2188"/>
                    <a:pt x="2187" y="1697"/>
                    <a:pt x="2187" y="1095"/>
                  </a:cubicBezTo>
                  <a:cubicBezTo>
                    <a:pt x="2187" y="491"/>
                    <a:pt x="1696" y="1"/>
                    <a:pt x="1094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44"/>
            <p:cNvSpPr/>
            <p:nvPr/>
          </p:nvSpPr>
          <p:spPr>
            <a:xfrm>
              <a:off x="2896685" y="3327694"/>
              <a:ext cx="31496" cy="31515"/>
            </a:xfrm>
            <a:custGeom>
              <a:rect b="b" l="l" r="r" t="t"/>
              <a:pathLst>
                <a:path extrusionOk="0" h="1673" w="1672">
                  <a:moveTo>
                    <a:pt x="836" y="1"/>
                  </a:moveTo>
                  <a:cubicBezTo>
                    <a:pt x="374" y="1"/>
                    <a:pt x="0" y="375"/>
                    <a:pt x="0" y="837"/>
                  </a:cubicBezTo>
                  <a:cubicBezTo>
                    <a:pt x="0" y="1299"/>
                    <a:pt x="374" y="1673"/>
                    <a:pt x="836" y="1673"/>
                  </a:cubicBezTo>
                  <a:cubicBezTo>
                    <a:pt x="1298" y="1673"/>
                    <a:pt x="1672" y="1299"/>
                    <a:pt x="1672" y="837"/>
                  </a:cubicBezTo>
                  <a:cubicBezTo>
                    <a:pt x="1672" y="375"/>
                    <a:pt x="1298" y="1"/>
                    <a:pt x="836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44"/>
            <p:cNvSpPr/>
            <p:nvPr/>
          </p:nvSpPr>
          <p:spPr>
            <a:xfrm>
              <a:off x="2891844" y="3322834"/>
              <a:ext cx="41216" cy="41216"/>
            </a:xfrm>
            <a:custGeom>
              <a:rect b="b" l="l" r="r" t="t"/>
              <a:pathLst>
                <a:path extrusionOk="0" h="2188" w="2188">
                  <a:moveTo>
                    <a:pt x="1093" y="517"/>
                  </a:moveTo>
                  <a:cubicBezTo>
                    <a:pt x="1411" y="517"/>
                    <a:pt x="1669" y="776"/>
                    <a:pt x="1669" y="1093"/>
                  </a:cubicBezTo>
                  <a:cubicBezTo>
                    <a:pt x="1669" y="1409"/>
                    <a:pt x="1411" y="1668"/>
                    <a:pt x="1093" y="1668"/>
                  </a:cubicBezTo>
                  <a:cubicBezTo>
                    <a:pt x="776" y="1668"/>
                    <a:pt x="517" y="1409"/>
                    <a:pt x="517" y="1093"/>
                  </a:cubicBezTo>
                  <a:cubicBezTo>
                    <a:pt x="517" y="776"/>
                    <a:pt x="776" y="517"/>
                    <a:pt x="1093" y="517"/>
                  </a:cubicBezTo>
                  <a:close/>
                  <a:moveTo>
                    <a:pt x="1093" y="1"/>
                  </a:moveTo>
                  <a:cubicBezTo>
                    <a:pt x="491" y="1"/>
                    <a:pt x="0" y="491"/>
                    <a:pt x="0" y="1095"/>
                  </a:cubicBezTo>
                  <a:cubicBezTo>
                    <a:pt x="0" y="1697"/>
                    <a:pt x="491" y="2187"/>
                    <a:pt x="1093" y="2187"/>
                  </a:cubicBezTo>
                  <a:cubicBezTo>
                    <a:pt x="1697" y="2187"/>
                    <a:pt x="2187" y="1697"/>
                    <a:pt x="2187" y="1095"/>
                  </a:cubicBezTo>
                  <a:cubicBezTo>
                    <a:pt x="2187" y="491"/>
                    <a:pt x="1697" y="1"/>
                    <a:pt x="1093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44"/>
            <p:cNvSpPr/>
            <p:nvPr/>
          </p:nvSpPr>
          <p:spPr>
            <a:xfrm>
              <a:off x="2737169" y="3336510"/>
              <a:ext cx="31515" cy="31477"/>
            </a:xfrm>
            <a:custGeom>
              <a:rect b="b" l="l" r="r" t="t"/>
              <a:pathLst>
                <a:path extrusionOk="0" h="1671" w="1673">
                  <a:moveTo>
                    <a:pt x="837" y="1"/>
                  </a:moveTo>
                  <a:cubicBezTo>
                    <a:pt x="375" y="1"/>
                    <a:pt x="1" y="375"/>
                    <a:pt x="1" y="836"/>
                  </a:cubicBezTo>
                  <a:cubicBezTo>
                    <a:pt x="1" y="1298"/>
                    <a:pt x="375" y="1671"/>
                    <a:pt x="837" y="1671"/>
                  </a:cubicBezTo>
                  <a:cubicBezTo>
                    <a:pt x="1299" y="1671"/>
                    <a:pt x="1672" y="1298"/>
                    <a:pt x="1672" y="836"/>
                  </a:cubicBezTo>
                  <a:cubicBezTo>
                    <a:pt x="1672" y="373"/>
                    <a:pt x="1299" y="1"/>
                    <a:pt x="837" y="1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44"/>
            <p:cNvSpPr/>
            <p:nvPr/>
          </p:nvSpPr>
          <p:spPr>
            <a:xfrm>
              <a:off x="2732309" y="3331650"/>
              <a:ext cx="41216" cy="41216"/>
            </a:xfrm>
            <a:custGeom>
              <a:rect b="b" l="l" r="r" t="t"/>
              <a:pathLst>
                <a:path extrusionOk="0" h="2188" w="2188">
                  <a:moveTo>
                    <a:pt x="1095" y="517"/>
                  </a:moveTo>
                  <a:cubicBezTo>
                    <a:pt x="1412" y="517"/>
                    <a:pt x="1671" y="774"/>
                    <a:pt x="1671" y="1092"/>
                  </a:cubicBezTo>
                  <a:cubicBezTo>
                    <a:pt x="1671" y="1409"/>
                    <a:pt x="1412" y="1668"/>
                    <a:pt x="1095" y="1668"/>
                  </a:cubicBezTo>
                  <a:cubicBezTo>
                    <a:pt x="777" y="1668"/>
                    <a:pt x="519" y="1409"/>
                    <a:pt x="519" y="1092"/>
                  </a:cubicBezTo>
                  <a:cubicBezTo>
                    <a:pt x="519" y="774"/>
                    <a:pt x="777" y="517"/>
                    <a:pt x="1095" y="517"/>
                  </a:cubicBezTo>
                  <a:close/>
                  <a:moveTo>
                    <a:pt x="1095" y="0"/>
                  </a:moveTo>
                  <a:cubicBezTo>
                    <a:pt x="491" y="0"/>
                    <a:pt x="0" y="491"/>
                    <a:pt x="0" y="1094"/>
                  </a:cubicBezTo>
                  <a:cubicBezTo>
                    <a:pt x="0" y="1696"/>
                    <a:pt x="491" y="2187"/>
                    <a:pt x="1095" y="2187"/>
                  </a:cubicBezTo>
                  <a:cubicBezTo>
                    <a:pt x="1697" y="2187"/>
                    <a:pt x="2187" y="1696"/>
                    <a:pt x="2187" y="1094"/>
                  </a:cubicBezTo>
                  <a:cubicBezTo>
                    <a:pt x="2187" y="491"/>
                    <a:pt x="1697" y="0"/>
                    <a:pt x="1095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44"/>
            <p:cNvSpPr/>
            <p:nvPr/>
          </p:nvSpPr>
          <p:spPr>
            <a:xfrm>
              <a:off x="2821505" y="3295840"/>
              <a:ext cx="31496" cy="31477"/>
            </a:xfrm>
            <a:custGeom>
              <a:rect b="b" l="l" r="r" t="t"/>
              <a:pathLst>
                <a:path extrusionOk="0" h="1671" w="1672">
                  <a:moveTo>
                    <a:pt x="836" y="0"/>
                  </a:moveTo>
                  <a:cubicBezTo>
                    <a:pt x="374" y="0"/>
                    <a:pt x="0" y="373"/>
                    <a:pt x="0" y="835"/>
                  </a:cubicBezTo>
                  <a:cubicBezTo>
                    <a:pt x="0" y="1296"/>
                    <a:pt x="374" y="1670"/>
                    <a:pt x="836" y="1670"/>
                  </a:cubicBezTo>
                  <a:cubicBezTo>
                    <a:pt x="1298" y="1670"/>
                    <a:pt x="1672" y="1296"/>
                    <a:pt x="1672" y="835"/>
                  </a:cubicBezTo>
                  <a:cubicBezTo>
                    <a:pt x="1672" y="373"/>
                    <a:pt x="1298" y="0"/>
                    <a:pt x="836" y="0"/>
                  </a:cubicBezTo>
                  <a:close/>
                </a:path>
              </a:pathLst>
            </a:custGeom>
            <a:solidFill>
              <a:srgbClr val="FC5F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44"/>
            <p:cNvSpPr/>
            <p:nvPr/>
          </p:nvSpPr>
          <p:spPr>
            <a:xfrm>
              <a:off x="2816663" y="3290961"/>
              <a:ext cx="41216" cy="41216"/>
            </a:xfrm>
            <a:custGeom>
              <a:rect b="b" l="l" r="r" t="t"/>
              <a:pathLst>
                <a:path extrusionOk="0" h="2188" w="2188">
                  <a:moveTo>
                    <a:pt x="1093" y="516"/>
                  </a:moveTo>
                  <a:cubicBezTo>
                    <a:pt x="1411" y="516"/>
                    <a:pt x="1669" y="775"/>
                    <a:pt x="1669" y="1092"/>
                  </a:cubicBezTo>
                  <a:cubicBezTo>
                    <a:pt x="1669" y="1410"/>
                    <a:pt x="1411" y="1668"/>
                    <a:pt x="1093" y="1668"/>
                  </a:cubicBezTo>
                  <a:cubicBezTo>
                    <a:pt x="775" y="1668"/>
                    <a:pt x="517" y="1410"/>
                    <a:pt x="517" y="1092"/>
                  </a:cubicBezTo>
                  <a:cubicBezTo>
                    <a:pt x="517" y="775"/>
                    <a:pt x="775" y="516"/>
                    <a:pt x="1093" y="516"/>
                  </a:cubicBezTo>
                  <a:close/>
                  <a:moveTo>
                    <a:pt x="1093" y="1"/>
                  </a:moveTo>
                  <a:cubicBezTo>
                    <a:pt x="491" y="1"/>
                    <a:pt x="0" y="492"/>
                    <a:pt x="0" y="1094"/>
                  </a:cubicBezTo>
                  <a:cubicBezTo>
                    <a:pt x="0" y="1697"/>
                    <a:pt x="490" y="2188"/>
                    <a:pt x="1093" y="2188"/>
                  </a:cubicBezTo>
                  <a:cubicBezTo>
                    <a:pt x="1696" y="2188"/>
                    <a:pt x="2187" y="1697"/>
                    <a:pt x="2187" y="1094"/>
                  </a:cubicBezTo>
                  <a:cubicBezTo>
                    <a:pt x="2187" y="492"/>
                    <a:pt x="1696" y="1"/>
                    <a:pt x="1093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44"/>
            <p:cNvSpPr/>
            <p:nvPr/>
          </p:nvSpPr>
          <p:spPr>
            <a:xfrm>
              <a:off x="2633280" y="3305165"/>
              <a:ext cx="25713" cy="21437"/>
            </a:xfrm>
            <a:custGeom>
              <a:rect b="b" l="l" r="r" t="t"/>
              <a:pathLst>
                <a:path extrusionOk="0" h="1138" w="1365">
                  <a:moveTo>
                    <a:pt x="1090" y="0"/>
                  </a:moveTo>
                  <a:cubicBezTo>
                    <a:pt x="1081" y="0"/>
                    <a:pt x="1071" y="1"/>
                    <a:pt x="1061" y="2"/>
                  </a:cubicBezTo>
                  <a:cubicBezTo>
                    <a:pt x="618" y="52"/>
                    <a:pt x="212" y="367"/>
                    <a:pt x="52" y="784"/>
                  </a:cubicBezTo>
                  <a:cubicBezTo>
                    <a:pt x="0" y="917"/>
                    <a:pt x="67" y="1068"/>
                    <a:pt x="201" y="1119"/>
                  </a:cubicBezTo>
                  <a:cubicBezTo>
                    <a:pt x="231" y="1132"/>
                    <a:pt x="263" y="1138"/>
                    <a:pt x="295" y="1138"/>
                  </a:cubicBezTo>
                  <a:cubicBezTo>
                    <a:pt x="399" y="1138"/>
                    <a:pt x="497" y="1074"/>
                    <a:pt x="536" y="969"/>
                  </a:cubicBezTo>
                  <a:cubicBezTo>
                    <a:pt x="628" y="728"/>
                    <a:pt x="863" y="546"/>
                    <a:pt x="1120" y="517"/>
                  </a:cubicBezTo>
                  <a:cubicBezTo>
                    <a:pt x="1263" y="500"/>
                    <a:pt x="1364" y="373"/>
                    <a:pt x="1347" y="230"/>
                  </a:cubicBezTo>
                  <a:cubicBezTo>
                    <a:pt x="1332" y="97"/>
                    <a:pt x="1220" y="0"/>
                    <a:pt x="10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44"/>
            <p:cNvSpPr/>
            <p:nvPr/>
          </p:nvSpPr>
          <p:spPr>
            <a:xfrm>
              <a:off x="2715073" y="3242718"/>
              <a:ext cx="19271" cy="19968"/>
            </a:xfrm>
            <a:custGeom>
              <a:rect b="b" l="l" r="r" t="t"/>
              <a:pathLst>
                <a:path extrusionOk="0" h="1060" w="1023">
                  <a:moveTo>
                    <a:pt x="729" y="1"/>
                  </a:moveTo>
                  <a:cubicBezTo>
                    <a:pt x="702" y="1"/>
                    <a:pt x="674" y="5"/>
                    <a:pt x="647" y="14"/>
                  </a:cubicBezTo>
                  <a:cubicBezTo>
                    <a:pt x="321" y="125"/>
                    <a:pt x="75" y="418"/>
                    <a:pt x="22" y="759"/>
                  </a:cubicBezTo>
                  <a:cubicBezTo>
                    <a:pt x="0" y="902"/>
                    <a:pt x="98" y="1033"/>
                    <a:pt x="238" y="1055"/>
                  </a:cubicBezTo>
                  <a:cubicBezTo>
                    <a:pt x="251" y="1056"/>
                    <a:pt x="266" y="1059"/>
                    <a:pt x="279" y="1059"/>
                  </a:cubicBezTo>
                  <a:cubicBezTo>
                    <a:pt x="406" y="1059"/>
                    <a:pt x="516" y="968"/>
                    <a:pt x="533" y="838"/>
                  </a:cubicBezTo>
                  <a:cubicBezTo>
                    <a:pt x="557" y="691"/>
                    <a:pt x="670" y="554"/>
                    <a:pt x="813" y="505"/>
                  </a:cubicBezTo>
                  <a:cubicBezTo>
                    <a:pt x="949" y="460"/>
                    <a:pt x="1022" y="311"/>
                    <a:pt x="976" y="176"/>
                  </a:cubicBezTo>
                  <a:cubicBezTo>
                    <a:pt x="939" y="68"/>
                    <a:pt x="838" y="1"/>
                    <a:pt x="7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44"/>
            <p:cNvSpPr/>
            <p:nvPr/>
          </p:nvSpPr>
          <p:spPr>
            <a:xfrm>
              <a:off x="2689962" y="3274912"/>
              <a:ext cx="13262" cy="14090"/>
            </a:xfrm>
            <a:custGeom>
              <a:rect b="b" l="l" r="r" t="t"/>
              <a:pathLst>
                <a:path extrusionOk="0" h="748" w="704">
                  <a:moveTo>
                    <a:pt x="417" y="1"/>
                  </a:moveTo>
                  <a:cubicBezTo>
                    <a:pt x="381" y="1"/>
                    <a:pt x="345" y="8"/>
                    <a:pt x="310" y="24"/>
                  </a:cubicBezTo>
                  <a:cubicBezTo>
                    <a:pt x="112" y="112"/>
                    <a:pt x="1" y="339"/>
                    <a:pt x="51" y="550"/>
                  </a:cubicBezTo>
                  <a:cubicBezTo>
                    <a:pt x="79" y="668"/>
                    <a:pt x="184" y="747"/>
                    <a:pt x="303" y="747"/>
                  </a:cubicBezTo>
                  <a:cubicBezTo>
                    <a:pt x="321" y="747"/>
                    <a:pt x="342" y="745"/>
                    <a:pt x="363" y="740"/>
                  </a:cubicBezTo>
                  <a:cubicBezTo>
                    <a:pt x="487" y="711"/>
                    <a:pt x="570" y="596"/>
                    <a:pt x="562" y="473"/>
                  </a:cubicBezTo>
                  <a:cubicBezTo>
                    <a:pt x="665" y="404"/>
                    <a:pt x="704" y="270"/>
                    <a:pt x="652" y="153"/>
                  </a:cubicBezTo>
                  <a:cubicBezTo>
                    <a:pt x="609" y="57"/>
                    <a:pt x="515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44"/>
            <p:cNvSpPr/>
            <p:nvPr/>
          </p:nvSpPr>
          <p:spPr>
            <a:xfrm>
              <a:off x="2660067" y="3324944"/>
              <a:ext cx="14034" cy="12376"/>
            </a:xfrm>
            <a:custGeom>
              <a:rect b="b" l="l" r="r" t="t"/>
              <a:pathLst>
                <a:path extrusionOk="0" h="657" w="745">
                  <a:moveTo>
                    <a:pt x="458" y="0"/>
                  </a:moveTo>
                  <a:cubicBezTo>
                    <a:pt x="259" y="0"/>
                    <a:pt x="71" y="145"/>
                    <a:pt x="29" y="343"/>
                  </a:cubicBezTo>
                  <a:cubicBezTo>
                    <a:pt x="0" y="485"/>
                    <a:pt x="90" y="622"/>
                    <a:pt x="231" y="651"/>
                  </a:cubicBezTo>
                  <a:cubicBezTo>
                    <a:pt x="248" y="654"/>
                    <a:pt x="266" y="657"/>
                    <a:pt x="283" y="657"/>
                  </a:cubicBezTo>
                  <a:cubicBezTo>
                    <a:pt x="378" y="657"/>
                    <a:pt x="468" y="602"/>
                    <a:pt x="513" y="515"/>
                  </a:cubicBezTo>
                  <a:cubicBezTo>
                    <a:pt x="624" y="496"/>
                    <a:pt x="715" y="407"/>
                    <a:pt x="729" y="290"/>
                  </a:cubicBezTo>
                  <a:cubicBezTo>
                    <a:pt x="745" y="148"/>
                    <a:pt x="644" y="18"/>
                    <a:pt x="501" y="3"/>
                  </a:cubicBezTo>
                  <a:cubicBezTo>
                    <a:pt x="487" y="1"/>
                    <a:pt x="472" y="0"/>
                    <a:pt x="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44"/>
            <p:cNvSpPr/>
            <p:nvPr/>
          </p:nvSpPr>
          <p:spPr>
            <a:xfrm>
              <a:off x="2670183" y="3294013"/>
              <a:ext cx="11434" cy="10832"/>
            </a:xfrm>
            <a:custGeom>
              <a:rect b="b" l="l" r="r" t="t"/>
              <a:pathLst>
                <a:path extrusionOk="0" h="575" w="607">
                  <a:moveTo>
                    <a:pt x="335" y="0"/>
                  </a:moveTo>
                  <a:cubicBezTo>
                    <a:pt x="321" y="0"/>
                    <a:pt x="308" y="1"/>
                    <a:pt x="295" y="3"/>
                  </a:cubicBezTo>
                  <a:cubicBezTo>
                    <a:pt x="155" y="25"/>
                    <a:pt x="42" y="136"/>
                    <a:pt x="20" y="278"/>
                  </a:cubicBezTo>
                  <a:cubicBezTo>
                    <a:pt x="0" y="418"/>
                    <a:pt x="98" y="549"/>
                    <a:pt x="238" y="571"/>
                  </a:cubicBezTo>
                  <a:cubicBezTo>
                    <a:pt x="253" y="575"/>
                    <a:pt x="266" y="575"/>
                    <a:pt x="279" y="575"/>
                  </a:cubicBezTo>
                  <a:cubicBezTo>
                    <a:pt x="364" y="575"/>
                    <a:pt x="440" y="535"/>
                    <a:pt x="488" y="468"/>
                  </a:cubicBezTo>
                  <a:cubicBezTo>
                    <a:pt x="563" y="412"/>
                    <a:pt x="606" y="318"/>
                    <a:pt x="590" y="220"/>
                  </a:cubicBezTo>
                  <a:cubicBezTo>
                    <a:pt x="571" y="92"/>
                    <a:pt x="461" y="0"/>
                    <a:pt x="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44"/>
            <p:cNvSpPr/>
            <p:nvPr/>
          </p:nvSpPr>
          <p:spPr>
            <a:xfrm>
              <a:off x="2682107" y="3312342"/>
              <a:ext cx="14166" cy="12339"/>
            </a:xfrm>
            <a:custGeom>
              <a:rect b="b" l="l" r="r" t="t"/>
              <a:pathLst>
                <a:path extrusionOk="0" h="655" w="752">
                  <a:moveTo>
                    <a:pt x="468" y="0"/>
                  </a:moveTo>
                  <a:cubicBezTo>
                    <a:pt x="448" y="0"/>
                    <a:pt x="427" y="3"/>
                    <a:pt x="406" y="8"/>
                  </a:cubicBezTo>
                  <a:cubicBezTo>
                    <a:pt x="262" y="44"/>
                    <a:pt x="135" y="143"/>
                    <a:pt x="66" y="276"/>
                  </a:cubicBezTo>
                  <a:cubicBezTo>
                    <a:pt x="1" y="405"/>
                    <a:pt x="51" y="559"/>
                    <a:pt x="180" y="624"/>
                  </a:cubicBezTo>
                  <a:cubicBezTo>
                    <a:pt x="217" y="644"/>
                    <a:pt x="256" y="654"/>
                    <a:pt x="297" y="654"/>
                  </a:cubicBezTo>
                  <a:cubicBezTo>
                    <a:pt x="391" y="654"/>
                    <a:pt x="483" y="601"/>
                    <a:pt x="528" y="511"/>
                  </a:cubicBezTo>
                  <a:cubicBezTo>
                    <a:pt x="666" y="477"/>
                    <a:pt x="751" y="338"/>
                    <a:pt x="720" y="200"/>
                  </a:cubicBezTo>
                  <a:cubicBezTo>
                    <a:pt x="691" y="80"/>
                    <a:pt x="586" y="0"/>
                    <a:pt x="4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44"/>
            <p:cNvSpPr/>
            <p:nvPr/>
          </p:nvSpPr>
          <p:spPr>
            <a:xfrm>
              <a:off x="2705842" y="3300154"/>
              <a:ext cx="14034" cy="12621"/>
            </a:xfrm>
            <a:custGeom>
              <a:rect b="b" l="l" r="r" t="t"/>
              <a:pathLst>
                <a:path extrusionOk="0" h="670" w="745">
                  <a:moveTo>
                    <a:pt x="458" y="0"/>
                  </a:moveTo>
                  <a:cubicBezTo>
                    <a:pt x="243" y="0"/>
                    <a:pt x="52" y="157"/>
                    <a:pt x="20" y="372"/>
                  </a:cubicBezTo>
                  <a:cubicBezTo>
                    <a:pt x="1" y="512"/>
                    <a:pt x="98" y="645"/>
                    <a:pt x="239" y="666"/>
                  </a:cubicBezTo>
                  <a:cubicBezTo>
                    <a:pt x="251" y="669"/>
                    <a:pt x="264" y="669"/>
                    <a:pt x="277" y="669"/>
                  </a:cubicBezTo>
                  <a:cubicBezTo>
                    <a:pt x="379" y="669"/>
                    <a:pt x="472" y="608"/>
                    <a:pt x="515" y="516"/>
                  </a:cubicBezTo>
                  <a:cubicBezTo>
                    <a:pt x="626" y="496"/>
                    <a:pt x="717" y="406"/>
                    <a:pt x="728" y="287"/>
                  </a:cubicBezTo>
                  <a:cubicBezTo>
                    <a:pt x="744" y="144"/>
                    <a:pt x="640" y="17"/>
                    <a:pt x="499" y="2"/>
                  </a:cubicBezTo>
                  <a:cubicBezTo>
                    <a:pt x="485" y="1"/>
                    <a:pt x="471" y="0"/>
                    <a:pt x="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44"/>
            <p:cNvSpPr/>
            <p:nvPr/>
          </p:nvSpPr>
          <p:spPr>
            <a:xfrm>
              <a:off x="2748132" y="3248181"/>
              <a:ext cx="13883" cy="15240"/>
            </a:xfrm>
            <a:custGeom>
              <a:rect b="b" l="l" r="r" t="t"/>
              <a:pathLst>
                <a:path extrusionOk="0" h="809" w="737">
                  <a:moveTo>
                    <a:pt x="440" y="0"/>
                  </a:moveTo>
                  <a:cubicBezTo>
                    <a:pt x="356" y="0"/>
                    <a:pt x="273" y="42"/>
                    <a:pt x="224" y="117"/>
                  </a:cubicBezTo>
                  <a:cubicBezTo>
                    <a:pt x="155" y="223"/>
                    <a:pt x="96" y="338"/>
                    <a:pt x="51" y="456"/>
                  </a:cubicBezTo>
                  <a:cubicBezTo>
                    <a:pt x="1" y="590"/>
                    <a:pt x="67" y="740"/>
                    <a:pt x="200" y="791"/>
                  </a:cubicBezTo>
                  <a:cubicBezTo>
                    <a:pt x="230" y="802"/>
                    <a:pt x="262" y="808"/>
                    <a:pt x="292" y="808"/>
                  </a:cubicBezTo>
                  <a:cubicBezTo>
                    <a:pt x="395" y="808"/>
                    <a:pt x="494" y="745"/>
                    <a:pt x="535" y="642"/>
                  </a:cubicBezTo>
                  <a:cubicBezTo>
                    <a:pt x="566" y="558"/>
                    <a:pt x="608" y="478"/>
                    <a:pt x="657" y="402"/>
                  </a:cubicBezTo>
                  <a:cubicBezTo>
                    <a:pt x="737" y="281"/>
                    <a:pt x="702" y="121"/>
                    <a:pt x="582" y="43"/>
                  </a:cubicBezTo>
                  <a:cubicBezTo>
                    <a:pt x="538" y="14"/>
                    <a:pt x="489" y="0"/>
                    <a:pt x="4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44"/>
            <p:cNvSpPr/>
            <p:nvPr/>
          </p:nvSpPr>
          <p:spPr>
            <a:xfrm>
              <a:off x="2776144" y="3251365"/>
              <a:ext cx="14241" cy="17839"/>
            </a:xfrm>
            <a:custGeom>
              <a:rect b="b" l="l" r="r" t="t"/>
              <a:pathLst>
                <a:path extrusionOk="0" h="947" w="756">
                  <a:moveTo>
                    <a:pt x="463" y="1"/>
                  </a:moveTo>
                  <a:cubicBezTo>
                    <a:pt x="406" y="1"/>
                    <a:pt x="349" y="20"/>
                    <a:pt x="301" y="59"/>
                  </a:cubicBezTo>
                  <a:cubicBezTo>
                    <a:pt x="112" y="210"/>
                    <a:pt x="0" y="446"/>
                    <a:pt x="2" y="688"/>
                  </a:cubicBezTo>
                  <a:cubicBezTo>
                    <a:pt x="3" y="831"/>
                    <a:pt x="119" y="947"/>
                    <a:pt x="262" y="947"/>
                  </a:cubicBezTo>
                  <a:cubicBezTo>
                    <a:pt x="406" y="944"/>
                    <a:pt x="522" y="828"/>
                    <a:pt x="519" y="685"/>
                  </a:cubicBezTo>
                  <a:cubicBezTo>
                    <a:pt x="519" y="603"/>
                    <a:pt x="560" y="515"/>
                    <a:pt x="625" y="463"/>
                  </a:cubicBezTo>
                  <a:cubicBezTo>
                    <a:pt x="738" y="372"/>
                    <a:pt x="755" y="210"/>
                    <a:pt x="666" y="98"/>
                  </a:cubicBezTo>
                  <a:cubicBezTo>
                    <a:pt x="614" y="34"/>
                    <a:pt x="539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44"/>
            <p:cNvSpPr/>
            <p:nvPr/>
          </p:nvSpPr>
          <p:spPr>
            <a:xfrm>
              <a:off x="2820845" y="3245789"/>
              <a:ext cx="15428" cy="12979"/>
            </a:xfrm>
            <a:custGeom>
              <a:rect b="b" l="l" r="r" t="t"/>
              <a:pathLst>
                <a:path extrusionOk="0" h="689" w="819">
                  <a:moveTo>
                    <a:pt x="294" y="0"/>
                  </a:moveTo>
                  <a:cubicBezTo>
                    <a:pt x="215" y="0"/>
                    <a:pt x="136" y="36"/>
                    <a:pt x="86" y="105"/>
                  </a:cubicBezTo>
                  <a:cubicBezTo>
                    <a:pt x="1" y="221"/>
                    <a:pt x="25" y="384"/>
                    <a:pt x="141" y="467"/>
                  </a:cubicBezTo>
                  <a:lnTo>
                    <a:pt x="371" y="638"/>
                  </a:lnTo>
                  <a:cubicBezTo>
                    <a:pt x="416" y="672"/>
                    <a:pt x="470" y="688"/>
                    <a:pt x="524" y="688"/>
                  </a:cubicBezTo>
                  <a:cubicBezTo>
                    <a:pt x="602" y="688"/>
                    <a:pt x="682" y="652"/>
                    <a:pt x="734" y="586"/>
                  </a:cubicBezTo>
                  <a:cubicBezTo>
                    <a:pt x="819" y="470"/>
                    <a:pt x="796" y="307"/>
                    <a:pt x="679" y="222"/>
                  </a:cubicBezTo>
                  <a:lnTo>
                    <a:pt x="448" y="52"/>
                  </a:lnTo>
                  <a:cubicBezTo>
                    <a:pt x="402" y="17"/>
                    <a:pt x="347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44"/>
            <p:cNvSpPr/>
            <p:nvPr/>
          </p:nvSpPr>
          <p:spPr>
            <a:xfrm>
              <a:off x="2879204" y="3249481"/>
              <a:ext cx="15051" cy="12847"/>
            </a:xfrm>
            <a:custGeom>
              <a:rect b="b" l="l" r="r" t="t"/>
              <a:pathLst>
                <a:path extrusionOk="0" h="682" w="799">
                  <a:moveTo>
                    <a:pt x="295" y="1"/>
                  </a:moveTo>
                  <a:cubicBezTo>
                    <a:pt x="196" y="1"/>
                    <a:pt x="101" y="58"/>
                    <a:pt x="58" y="154"/>
                  </a:cubicBezTo>
                  <a:cubicBezTo>
                    <a:pt x="0" y="284"/>
                    <a:pt x="59" y="437"/>
                    <a:pt x="189" y="495"/>
                  </a:cubicBezTo>
                  <a:cubicBezTo>
                    <a:pt x="234" y="515"/>
                    <a:pt x="276" y="546"/>
                    <a:pt x="308" y="586"/>
                  </a:cubicBezTo>
                  <a:cubicBezTo>
                    <a:pt x="358" y="650"/>
                    <a:pt x="433" y="681"/>
                    <a:pt x="508" y="681"/>
                  </a:cubicBezTo>
                  <a:cubicBezTo>
                    <a:pt x="566" y="681"/>
                    <a:pt x="624" y="661"/>
                    <a:pt x="673" y="624"/>
                  </a:cubicBezTo>
                  <a:cubicBezTo>
                    <a:pt x="783" y="534"/>
                    <a:pt x="799" y="370"/>
                    <a:pt x="709" y="260"/>
                  </a:cubicBezTo>
                  <a:cubicBezTo>
                    <a:pt x="625" y="159"/>
                    <a:pt x="520" y="75"/>
                    <a:pt x="399" y="23"/>
                  </a:cubicBezTo>
                  <a:cubicBezTo>
                    <a:pt x="365" y="8"/>
                    <a:pt x="329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44"/>
            <p:cNvSpPr/>
            <p:nvPr/>
          </p:nvSpPr>
          <p:spPr>
            <a:xfrm>
              <a:off x="2832694" y="3303224"/>
              <a:ext cx="13017" cy="13167"/>
            </a:xfrm>
            <a:custGeom>
              <a:rect b="b" l="l" r="r" t="t"/>
              <a:pathLst>
                <a:path extrusionOk="0" h="699" w="691">
                  <a:moveTo>
                    <a:pt x="294" y="1"/>
                  </a:moveTo>
                  <a:cubicBezTo>
                    <a:pt x="200" y="1"/>
                    <a:pt x="109" y="53"/>
                    <a:pt x="63" y="142"/>
                  </a:cubicBezTo>
                  <a:cubicBezTo>
                    <a:pt x="1" y="265"/>
                    <a:pt x="46" y="414"/>
                    <a:pt x="163" y="483"/>
                  </a:cubicBezTo>
                  <a:cubicBezTo>
                    <a:pt x="184" y="607"/>
                    <a:pt x="292" y="698"/>
                    <a:pt x="417" y="698"/>
                  </a:cubicBezTo>
                  <a:lnTo>
                    <a:pt x="448" y="698"/>
                  </a:lnTo>
                  <a:cubicBezTo>
                    <a:pt x="588" y="681"/>
                    <a:pt x="691" y="554"/>
                    <a:pt x="675" y="411"/>
                  </a:cubicBezTo>
                  <a:cubicBezTo>
                    <a:pt x="658" y="251"/>
                    <a:pt x="557" y="103"/>
                    <a:pt x="412" y="30"/>
                  </a:cubicBezTo>
                  <a:cubicBezTo>
                    <a:pt x="375" y="10"/>
                    <a:pt x="33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44"/>
            <p:cNvSpPr/>
            <p:nvPr/>
          </p:nvSpPr>
          <p:spPr>
            <a:xfrm>
              <a:off x="2799823" y="3311325"/>
              <a:ext cx="11679" cy="14787"/>
            </a:xfrm>
            <a:custGeom>
              <a:rect b="b" l="l" r="r" t="t"/>
              <a:pathLst>
                <a:path extrusionOk="0" h="785" w="620">
                  <a:moveTo>
                    <a:pt x="266" y="1"/>
                  </a:moveTo>
                  <a:cubicBezTo>
                    <a:pt x="132" y="1"/>
                    <a:pt x="13" y="109"/>
                    <a:pt x="6" y="248"/>
                  </a:cubicBezTo>
                  <a:cubicBezTo>
                    <a:pt x="1" y="385"/>
                    <a:pt x="31" y="522"/>
                    <a:pt x="93" y="645"/>
                  </a:cubicBezTo>
                  <a:cubicBezTo>
                    <a:pt x="138" y="733"/>
                    <a:pt x="229" y="785"/>
                    <a:pt x="323" y="785"/>
                  </a:cubicBezTo>
                  <a:cubicBezTo>
                    <a:pt x="362" y="785"/>
                    <a:pt x="403" y="776"/>
                    <a:pt x="441" y="759"/>
                  </a:cubicBezTo>
                  <a:cubicBezTo>
                    <a:pt x="569" y="694"/>
                    <a:pt x="620" y="538"/>
                    <a:pt x="555" y="409"/>
                  </a:cubicBezTo>
                  <a:cubicBezTo>
                    <a:pt x="533" y="369"/>
                    <a:pt x="522" y="319"/>
                    <a:pt x="523" y="271"/>
                  </a:cubicBezTo>
                  <a:cubicBezTo>
                    <a:pt x="530" y="128"/>
                    <a:pt x="419" y="8"/>
                    <a:pt x="276" y="1"/>
                  </a:cubicBezTo>
                  <a:cubicBezTo>
                    <a:pt x="273" y="1"/>
                    <a:pt x="269" y="1"/>
                    <a:pt x="2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44"/>
            <p:cNvSpPr/>
            <p:nvPr/>
          </p:nvSpPr>
          <p:spPr>
            <a:xfrm>
              <a:off x="2775277" y="3351279"/>
              <a:ext cx="15918" cy="10549"/>
            </a:xfrm>
            <a:custGeom>
              <a:rect b="b" l="l" r="r" t="t"/>
              <a:pathLst>
                <a:path extrusionOk="0" h="560" w="845">
                  <a:moveTo>
                    <a:pt x="555" y="0"/>
                  </a:moveTo>
                  <a:cubicBezTo>
                    <a:pt x="528" y="0"/>
                    <a:pt x="501" y="5"/>
                    <a:pt x="474" y="13"/>
                  </a:cubicBezTo>
                  <a:cubicBezTo>
                    <a:pt x="419" y="31"/>
                    <a:pt x="362" y="40"/>
                    <a:pt x="305" y="40"/>
                  </a:cubicBezTo>
                  <a:cubicBezTo>
                    <a:pt x="297" y="40"/>
                    <a:pt x="288" y="40"/>
                    <a:pt x="280" y="39"/>
                  </a:cubicBezTo>
                  <a:cubicBezTo>
                    <a:pt x="274" y="39"/>
                    <a:pt x="268" y="39"/>
                    <a:pt x="262" y="39"/>
                  </a:cubicBezTo>
                  <a:cubicBezTo>
                    <a:pt x="127" y="39"/>
                    <a:pt x="14" y="148"/>
                    <a:pt x="7" y="285"/>
                  </a:cubicBezTo>
                  <a:cubicBezTo>
                    <a:pt x="0" y="428"/>
                    <a:pt x="110" y="550"/>
                    <a:pt x="253" y="558"/>
                  </a:cubicBezTo>
                  <a:cubicBezTo>
                    <a:pt x="272" y="559"/>
                    <a:pt x="289" y="559"/>
                    <a:pt x="308" y="559"/>
                  </a:cubicBezTo>
                  <a:cubicBezTo>
                    <a:pt x="419" y="559"/>
                    <a:pt x="530" y="540"/>
                    <a:pt x="635" y="504"/>
                  </a:cubicBezTo>
                  <a:cubicBezTo>
                    <a:pt x="771" y="460"/>
                    <a:pt x="845" y="314"/>
                    <a:pt x="800" y="178"/>
                  </a:cubicBezTo>
                  <a:cubicBezTo>
                    <a:pt x="765" y="69"/>
                    <a:pt x="665" y="0"/>
                    <a:pt x="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44"/>
            <p:cNvSpPr/>
            <p:nvPr/>
          </p:nvSpPr>
          <p:spPr>
            <a:xfrm>
              <a:off x="2747379" y="3350224"/>
              <a:ext cx="14693" cy="12301"/>
            </a:xfrm>
            <a:custGeom>
              <a:rect b="b" l="l" r="r" t="t"/>
              <a:pathLst>
                <a:path extrusionOk="0" h="653" w="780">
                  <a:moveTo>
                    <a:pt x="484" y="1"/>
                  </a:moveTo>
                  <a:cubicBezTo>
                    <a:pt x="433" y="1"/>
                    <a:pt x="382" y="16"/>
                    <a:pt x="337" y="48"/>
                  </a:cubicBezTo>
                  <a:lnTo>
                    <a:pt x="145" y="182"/>
                  </a:lnTo>
                  <a:cubicBezTo>
                    <a:pt x="28" y="264"/>
                    <a:pt x="0" y="425"/>
                    <a:pt x="81" y="543"/>
                  </a:cubicBezTo>
                  <a:cubicBezTo>
                    <a:pt x="132" y="615"/>
                    <a:pt x="214" y="653"/>
                    <a:pt x="295" y="653"/>
                  </a:cubicBezTo>
                  <a:cubicBezTo>
                    <a:pt x="345" y="653"/>
                    <a:pt x="397" y="637"/>
                    <a:pt x="442" y="605"/>
                  </a:cubicBezTo>
                  <a:lnTo>
                    <a:pt x="634" y="472"/>
                  </a:lnTo>
                  <a:cubicBezTo>
                    <a:pt x="751" y="388"/>
                    <a:pt x="780" y="228"/>
                    <a:pt x="697" y="111"/>
                  </a:cubicBezTo>
                  <a:cubicBezTo>
                    <a:pt x="646" y="39"/>
                    <a:pt x="566" y="1"/>
                    <a:pt x="4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44"/>
            <p:cNvSpPr/>
            <p:nvPr/>
          </p:nvSpPr>
          <p:spPr>
            <a:xfrm>
              <a:off x="2843526" y="3332178"/>
              <a:ext cx="11491" cy="13770"/>
            </a:xfrm>
            <a:custGeom>
              <a:rect b="b" l="l" r="r" t="t"/>
              <a:pathLst>
                <a:path extrusionOk="0" h="731" w="610">
                  <a:moveTo>
                    <a:pt x="298" y="0"/>
                  </a:moveTo>
                  <a:cubicBezTo>
                    <a:pt x="256" y="0"/>
                    <a:pt x="213" y="10"/>
                    <a:pt x="174" y="31"/>
                  </a:cubicBezTo>
                  <a:cubicBezTo>
                    <a:pt x="48" y="101"/>
                    <a:pt x="0" y="258"/>
                    <a:pt x="70" y="384"/>
                  </a:cubicBezTo>
                  <a:cubicBezTo>
                    <a:pt x="77" y="398"/>
                    <a:pt x="80" y="418"/>
                    <a:pt x="78" y="434"/>
                  </a:cubicBezTo>
                  <a:cubicBezTo>
                    <a:pt x="58" y="576"/>
                    <a:pt x="156" y="707"/>
                    <a:pt x="299" y="727"/>
                  </a:cubicBezTo>
                  <a:cubicBezTo>
                    <a:pt x="311" y="729"/>
                    <a:pt x="322" y="730"/>
                    <a:pt x="335" y="730"/>
                  </a:cubicBezTo>
                  <a:cubicBezTo>
                    <a:pt x="462" y="730"/>
                    <a:pt x="573" y="636"/>
                    <a:pt x="591" y="506"/>
                  </a:cubicBezTo>
                  <a:cubicBezTo>
                    <a:pt x="610" y="381"/>
                    <a:pt x="585" y="248"/>
                    <a:pt x="524" y="137"/>
                  </a:cubicBezTo>
                  <a:cubicBezTo>
                    <a:pt x="479" y="49"/>
                    <a:pt x="390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44"/>
            <p:cNvSpPr/>
            <p:nvPr/>
          </p:nvSpPr>
          <p:spPr>
            <a:xfrm>
              <a:off x="2868504" y="3337942"/>
              <a:ext cx="17839" cy="12678"/>
            </a:xfrm>
            <a:custGeom>
              <a:rect b="b" l="l" r="r" t="t"/>
              <a:pathLst>
                <a:path extrusionOk="0" h="673" w="947">
                  <a:moveTo>
                    <a:pt x="296" y="0"/>
                  </a:moveTo>
                  <a:cubicBezTo>
                    <a:pt x="253" y="0"/>
                    <a:pt x="210" y="11"/>
                    <a:pt x="170" y="33"/>
                  </a:cubicBezTo>
                  <a:cubicBezTo>
                    <a:pt x="46" y="101"/>
                    <a:pt x="1" y="260"/>
                    <a:pt x="70" y="384"/>
                  </a:cubicBezTo>
                  <a:cubicBezTo>
                    <a:pt x="168" y="564"/>
                    <a:pt x="363" y="672"/>
                    <a:pt x="564" y="672"/>
                  </a:cubicBezTo>
                  <a:cubicBezTo>
                    <a:pt x="622" y="672"/>
                    <a:pt x="681" y="662"/>
                    <a:pt x="739" y="645"/>
                  </a:cubicBezTo>
                  <a:cubicBezTo>
                    <a:pt x="874" y="599"/>
                    <a:pt x="946" y="452"/>
                    <a:pt x="902" y="316"/>
                  </a:cubicBezTo>
                  <a:cubicBezTo>
                    <a:pt x="865" y="208"/>
                    <a:pt x="764" y="140"/>
                    <a:pt x="656" y="140"/>
                  </a:cubicBezTo>
                  <a:cubicBezTo>
                    <a:pt x="629" y="140"/>
                    <a:pt x="600" y="145"/>
                    <a:pt x="573" y="154"/>
                  </a:cubicBezTo>
                  <a:cubicBezTo>
                    <a:pt x="571" y="155"/>
                    <a:pt x="569" y="155"/>
                    <a:pt x="567" y="155"/>
                  </a:cubicBezTo>
                  <a:cubicBezTo>
                    <a:pt x="552" y="155"/>
                    <a:pt x="528" y="145"/>
                    <a:pt x="522" y="134"/>
                  </a:cubicBezTo>
                  <a:cubicBezTo>
                    <a:pt x="476" y="48"/>
                    <a:pt x="387" y="0"/>
                    <a:pt x="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44"/>
            <p:cNvSpPr/>
            <p:nvPr/>
          </p:nvSpPr>
          <p:spPr>
            <a:xfrm>
              <a:off x="2911472" y="3336171"/>
              <a:ext cx="11152" cy="14825"/>
            </a:xfrm>
            <a:custGeom>
              <a:rect b="b" l="l" r="r" t="t"/>
              <a:pathLst>
                <a:path extrusionOk="0" h="787" w="592">
                  <a:moveTo>
                    <a:pt x="314" y="0"/>
                  </a:moveTo>
                  <a:cubicBezTo>
                    <a:pt x="188" y="0"/>
                    <a:pt x="77" y="93"/>
                    <a:pt x="58" y="222"/>
                  </a:cubicBezTo>
                  <a:lnTo>
                    <a:pt x="21" y="494"/>
                  </a:lnTo>
                  <a:cubicBezTo>
                    <a:pt x="1" y="634"/>
                    <a:pt x="99" y="765"/>
                    <a:pt x="240" y="785"/>
                  </a:cubicBezTo>
                  <a:cubicBezTo>
                    <a:pt x="253" y="787"/>
                    <a:pt x="265" y="787"/>
                    <a:pt x="276" y="787"/>
                  </a:cubicBezTo>
                  <a:cubicBezTo>
                    <a:pt x="403" y="787"/>
                    <a:pt x="515" y="693"/>
                    <a:pt x="533" y="563"/>
                  </a:cubicBezTo>
                  <a:lnTo>
                    <a:pt x="571" y="294"/>
                  </a:lnTo>
                  <a:cubicBezTo>
                    <a:pt x="591" y="153"/>
                    <a:pt x="493" y="22"/>
                    <a:pt x="351" y="3"/>
                  </a:cubicBezTo>
                  <a:cubicBezTo>
                    <a:pt x="339" y="1"/>
                    <a:pt x="327" y="0"/>
                    <a:pt x="3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44"/>
            <p:cNvSpPr/>
            <p:nvPr/>
          </p:nvSpPr>
          <p:spPr>
            <a:xfrm>
              <a:off x="2927108" y="3304600"/>
              <a:ext cx="16313" cy="15371"/>
            </a:xfrm>
            <a:custGeom>
              <a:rect b="b" l="l" r="r" t="t"/>
              <a:pathLst>
                <a:path extrusionOk="0" h="816" w="866">
                  <a:moveTo>
                    <a:pt x="296" y="0"/>
                  </a:moveTo>
                  <a:cubicBezTo>
                    <a:pt x="212" y="0"/>
                    <a:pt x="128" y="42"/>
                    <a:pt x="79" y="118"/>
                  </a:cubicBezTo>
                  <a:cubicBezTo>
                    <a:pt x="1" y="238"/>
                    <a:pt x="35" y="398"/>
                    <a:pt x="157" y="476"/>
                  </a:cubicBezTo>
                  <a:cubicBezTo>
                    <a:pt x="233" y="525"/>
                    <a:pt x="298" y="595"/>
                    <a:pt x="341" y="678"/>
                  </a:cubicBezTo>
                  <a:cubicBezTo>
                    <a:pt x="389" y="765"/>
                    <a:pt x="478" y="816"/>
                    <a:pt x="571" y="816"/>
                  </a:cubicBezTo>
                  <a:cubicBezTo>
                    <a:pt x="611" y="816"/>
                    <a:pt x="652" y="805"/>
                    <a:pt x="691" y="788"/>
                  </a:cubicBezTo>
                  <a:cubicBezTo>
                    <a:pt x="816" y="722"/>
                    <a:pt x="865" y="564"/>
                    <a:pt x="799" y="439"/>
                  </a:cubicBezTo>
                  <a:cubicBezTo>
                    <a:pt x="714" y="276"/>
                    <a:pt x="590" y="140"/>
                    <a:pt x="435" y="42"/>
                  </a:cubicBezTo>
                  <a:cubicBezTo>
                    <a:pt x="392" y="14"/>
                    <a:pt x="344" y="0"/>
                    <a:pt x="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44"/>
            <p:cNvSpPr/>
            <p:nvPr/>
          </p:nvSpPr>
          <p:spPr>
            <a:xfrm>
              <a:off x="2845503" y="3244715"/>
              <a:ext cx="12866" cy="11076"/>
            </a:xfrm>
            <a:custGeom>
              <a:rect b="b" l="l" r="r" t="t"/>
              <a:pathLst>
                <a:path extrusionOk="0" h="588" w="683">
                  <a:moveTo>
                    <a:pt x="282" y="0"/>
                  </a:moveTo>
                  <a:cubicBezTo>
                    <a:pt x="271" y="0"/>
                    <a:pt x="260" y="1"/>
                    <a:pt x="249" y="2"/>
                  </a:cubicBezTo>
                  <a:cubicBezTo>
                    <a:pt x="108" y="12"/>
                    <a:pt x="1" y="136"/>
                    <a:pt x="11" y="279"/>
                  </a:cubicBezTo>
                  <a:cubicBezTo>
                    <a:pt x="21" y="393"/>
                    <a:pt x="100" y="483"/>
                    <a:pt x="203" y="510"/>
                  </a:cubicBezTo>
                  <a:cubicBezTo>
                    <a:pt x="252" y="559"/>
                    <a:pt x="318" y="588"/>
                    <a:pt x="389" y="588"/>
                  </a:cubicBezTo>
                  <a:cubicBezTo>
                    <a:pt x="425" y="588"/>
                    <a:pt x="463" y="581"/>
                    <a:pt x="497" y="565"/>
                  </a:cubicBezTo>
                  <a:cubicBezTo>
                    <a:pt x="627" y="503"/>
                    <a:pt x="682" y="350"/>
                    <a:pt x="623" y="220"/>
                  </a:cubicBezTo>
                  <a:cubicBezTo>
                    <a:pt x="561" y="87"/>
                    <a:pt x="426" y="0"/>
                    <a:pt x="2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44"/>
            <p:cNvSpPr/>
            <p:nvPr/>
          </p:nvSpPr>
          <p:spPr>
            <a:xfrm>
              <a:off x="2773262" y="3292092"/>
              <a:ext cx="11679" cy="14938"/>
            </a:xfrm>
            <a:custGeom>
              <a:rect b="b" l="l" r="r" t="t"/>
              <a:pathLst>
                <a:path extrusionOk="0" h="793" w="620">
                  <a:moveTo>
                    <a:pt x="289" y="1"/>
                  </a:moveTo>
                  <a:cubicBezTo>
                    <a:pt x="243" y="1"/>
                    <a:pt x="197" y="13"/>
                    <a:pt x="155" y="40"/>
                  </a:cubicBezTo>
                  <a:cubicBezTo>
                    <a:pt x="35" y="117"/>
                    <a:pt x="2" y="271"/>
                    <a:pt x="78" y="390"/>
                  </a:cubicBezTo>
                  <a:cubicBezTo>
                    <a:pt x="0" y="510"/>
                    <a:pt x="34" y="670"/>
                    <a:pt x="153" y="749"/>
                  </a:cubicBezTo>
                  <a:cubicBezTo>
                    <a:pt x="197" y="778"/>
                    <a:pt x="247" y="792"/>
                    <a:pt x="295" y="792"/>
                  </a:cubicBezTo>
                  <a:cubicBezTo>
                    <a:pt x="380" y="792"/>
                    <a:pt x="461" y="751"/>
                    <a:pt x="511" y="677"/>
                  </a:cubicBezTo>
                  <a:cubicBezTo>
                    <a:pt x="620" y="511"/>
                    <a:pt x="620" y="290"/>
                    <a:pt x="514" y="124"/>
                  </a:cubicBezTo>
                  <a:cubicBezTo>
                    <a:pt x="462" y="46"/>
                    <a:pt x="377" y="1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44"/>
            <p:cNvSpPr/>
            <p:nvPr/>
          </p:nvSpPr>
          <p:spPr>
            <a:xfrm>
              <a:off x="2629079" y="3380289"/>
              <a:ext cx="280509" cy="188846"/>
            </a:xfrm>
            <a:custGeom>
              <a:rect b="b" l="l" r="r" t="t"/>
              <a:pathLst>
                <a:path extrusionOk="0" h="10025" w="14891">
                  <a:moveTo>
                    <a:pt x="243" y="1"/>
                  </a:moveTo>
                  <a:cubicBezTo>
                    <a:pt x="243" y="2"/>
                    <a:pt x="1" y="7010"/>
                    <a:pt x="243" y="7947"/>
                  </a:cubicBezTo>
                  <a:cubicBezTo>
                    <a:pt x="486" y="8881"/>
                    <a:pt x="1752" y="9191"/>
                    <a:pt x="6056" y="9825"/>
                  </a:cubicBezTo>
                  <a:cubicBezTo>
                    <a:pt x="7034" y="9969"/>
                    <a:pt x="8024" y="10024"/>
                    <a:pt x="8969" y="10024"/>
                  </a:cubicBezTo>
                  <a:cubicBezTo>
                    <a:pt x="12185" y="10024"/>
                    <a:pt x="14891" y="9382"/>
                    <a:pt x="14891" y="9382"/>
                  </a:cubicBezTo>
                  <a:cubicBezTo>
                    <a:pt x="14891" y="9382"/>
                    <a:pt x="12839" y="8588"/>
                    <a:pt x="10447" y="8588"/>
                  </a:cubicBezTo>
                  <a:cubicBezTo>
                    <a:pt x="10149" y="8588"/>
                    <a:pt x="9846" y="8601"/>
                    <a:pt x="9541" y="8628"/>
                  </a:cubicBezTo>
                  <a:cubicBezTo>
                    <a:pt x="9277" y="8652"/>
                    <a:pt x="9032" y="8663"/>
                    <a:pt x="8804" y="8663"/>
                  </a:cubicBezTo>
                  <a:cubicBezTo>
                    <a:pt x="6652" y="8663"/>
                    <a:pt x="6056" y="7694"/>
                    <a:pt x="6056" y="7694"/>
                  </a:cubicBezTo>
                  <a:cubicBezTo>
                    <a:pt x="6056" y="7694"/>
                    <a:pt x="5747" y="8194"/>
                    <a:pt x="4485" y="8194"/>
                  </a:cubicBezTo>
                  <a:cubicBezTo>
                    <a:pt x="4056" y="8194"/>
                    <a:pt x="3516" y="8137"/>
                    <a:pt x="2842" y="7982"/>
                  </a:cubicBezTo>
                  <a:cubicBezTo>
                    <a:pt x="180" y="7370"/>
                    <a:pt x="243" y="2"/>
                    <a:pt x="243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44"/>
            <p:cNvSpPr/>
            <p:nvPr/>
          </p:nvSpPr>
          <p:spPr>
            <a:xfrm>
              <a:off x="2665342" y="3474476"/>
              <a:ext cx="63049" cy="44513"/>
            </a:xfrm>
            <a:custGeom>
              <a:rect b="b" l="l" r="r" t="t"/>
              <a:pathLst>
                <a:path extrusionOk="0" h="2363" w="3347">
                  <a:moveTo>
                    <a:pt x="1249" y="1"/>
                  </a:moveTo>
                  <a:cubicBezTo>
                    <a:pt x="793" y="1"/>
                    <a:pt x="410" y="180"/>
                    <a:pt x="253" y="515"/>
                  </a:cubicBezTo>
                  <a:cubicBezTo>
                    <a:pt x="0" y="1052"/>
                    <a:pt x="433" y="1787"/>
                    <a:pt x="1216" y="2156"/>
                  </a:cubicBezTo>
                  <a:cubicBezTo>
                    <a:pt x="1513" y="2296"/>
                    <a:pt x="1819" y="2363"/>
                    <a:pt x="2098" y="2363"/>
                  </a:cubicBezTo>
                  <a:cubicBezTo>
                    <a:pt x="2554" y="2363"/>
                    <a:pt x="2937" y="2183"/>
                    <a:pt x="3094" y="1850"/>
                  </a:cubicBezTo>
                  <a:cubicBezTo>
                    <a:pt x="3346" y="1310"/>
                    <a:pt x="2916" y="575"/>
                    <a:pt x="2131" y="207"/>
                  </a:cubicBezTo>
                  <a:cubicBezTo>
                    <a:pt x="1833" y="68"/>
                    <a:pt x="1528" y="1"/>
                    <a:pt x="1249" y="1"/>
                  </a:cubicBezTo>
                  <a:close/>
                </a:path>
              </a:pathLst>
            </a:custGeom>
            <a:solidFill>
              <a:srgbClr val="FD6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44"/>
            <p:cNvSpPr/>
            <p:nvPr/>
          </p:nvSpPr>
          <p:spPr>
            <a:xfrm>
              <a:off x="2676136" y="3408131"/>
              <a:ext cx="77177" cy="77158"/>
            </a:xfrm>
            <a:custGeom>
              <a:rect b="b" l="l" r="r" t="t"/>
              <a:pathLst>
                <a:path extrusionOk="0" h="4096" w="4097">
                  <a:moveTo>
                    <a:pt x="2049" y="1"/>
                  </a:moveTo>
                  <a:cubicBezTo>
                    <a:pt x="917" y="1"/>
                    <a:pt x="0" y="916"/>
                    <a:pt x="0" y="2048"/>
                  </a:cubicBezTo>
                  <a:cubicBezTo>
                    <a:pt x="0" y="3179"/>
                    <a:pt x="917" y="4096"/>
                    <a:pt x="2049" y="4096"/>
                  </a:cubicBezTo>
                  <a:cubicBezTo>
                    <a:pt x="3180" y="4096"/>
                    <a:pt x="4097" y="3179"/>
                    <a:pt x="4097" y="2048"/>
                  </a:cubicBezTo>
                  <a:cubicBezTo>
                    <a:pt x="4097" y="917"/>
                    <a:pt x="3180" y="1"/>
                    <a:pt x="2049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44"/>
            <p:cNvSpPr/>
            <p:nvPr/>
          </p:nvSpPr>
          <p:spPr>
            <a:xfrm>
              <a:off x="2685856" y="3417493"/>
              <a:ext cx="34454" cy="33173"/>
            </a:xfrm>
            <a:custGeom>
              <a:rect b="b" l="l" r="r" t="t"/>
              <a:pathLst>
                <a:path extrusionOk="0" h="1761" w="1829">
                  <a:moveTo>
                    <a:pt x="916" y="1"/>
                  </a:moveTo>
                  <a:cubicBezTo>
                    <a:pt x="894" y="1"/>
                    <a:pt x="872" y="2"/>
                    <a:pt x="850" y="3"/>
                  </a:cubicBezTo>
                  <a:cubicBezTo>
                    <a:pt x="365" y="39"/>
                    <a:pt x="1" y="459"/>
                    <a:pt x="37" y="944"/>
                  </a:cubicBezTo>
                  <a:cubicBezTo>
                    <a:pt x="72" y="1407"/>
                    <a:pt x="456" y="1761"/>
                    <a:pt x="912" y="1761"/>
                  </a:cubicBezTo>
                  <a:cubicBezTo>
                    <a:pt x="934" y="1761"/>
                    <a:pt x="956" y="1760"/>
                    <a:pt x="978" y="1759"/>
                  </a:cubicBezTo>
                  <a:cubicBezTo>
                    <a:pt x="1463" y="1722"/>
                    <a:pt x="1828" y="1302"/>
                    <a:pt x="1792" y="817"/>
                  </a:cubicBezTo>
                  <a:cubicBezTo>
                    <a:pt x="1758" y="353"/>
                    <a:pt x="1371" y="1"/>
                    <a:pt x="9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44"/>
            <p:cNvSpPr/>
            <p:nvPr/>
          </p:nvSpPr>
          <p:spPr>
            <a:xfrm>
              <a:off x="2721289" y="3468297"/>
              <a:ext cx="8872" cy="8044"/>
            </a:xfrm>
            <a:custGeom>
              <a:rect b="b" l="l" r="r" t="t"/>
              <a:pathLst>
                <a:path extrusionOk="0" h="427" w="471">
                  <a:moveTo>
                    <a:pt x="237" y="1"/>
                  </a:moveTo>
                  <a:cubicBezTo>
                    <a:pt x="182" y="1"/>
                    <a:pt x="128" y="21"/>
                    <a:pt x="86" y="63"/>
                  </a:cubicBezTo>
                  <a:cubicBezTo>
                    <a:pt x="1" y="144"/>
                    <a:pt x="1" y="280"/>
                    <a:pt x="86" y="365"/>
                  </a:cubicBezTo>
                  <a:cubicBezTo>
                    <a:pt x="128" y="406"/>
                    <a:pt x="182" y="427"/>
                    <a:pt x="237" y="427"/>
                  </a:cubicBezTo>
                  <a:cubicBezTo>
                    <a:pt x="291" y="427"/>
                    <a:pt x="346" y="406"/>
                    <a:pt x="388" y="365"/>
                  </a:cubicBezTo>
                  <a:cubicBezTo>
                    <a:pt x="470" y="281"/>
                    <a:pt x="470" y="146"/>
                    <a:pt x="388" y="63"/>
                  </a:cubicBezTo>
                  <a:cubicBezTo>
                    <a:pt x="346" y="21"/>
                    <a:pt x="291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44"/>
            <p:cNvSpPr/>
            <p:nvPr/>
          </p:nvSpPr>
          <p:spPr>
            <a:xfrm>
              <a:off x="2853114" y="3475173"/>
              <a:ext cx="63275" cy="43119"/>
            </a:xfrm>
            <a:custGeom>
              <a:rect b="b" l="l" r="r" t="t"/>
              <a:pathLst>
                <a:path extrusionOk="0" h="2289" w="3359">
                  <a:moveTo>
                    <a:pt x="2043" y="1"/>
                  </a:moveTo>
                  <a:cubicBezTo>
                    <a:pt x="1811" y="1"/>
                    <a:pt x="1563" y="43"/>
                    <a:pt x="1315" y="133"/>
                  </a:cubicBezTo>
                  <a:cubicBezTo>
                    <a:pt x="499" y="427"/>
                    <a:pt x="1" y="1119"/>
                    <a:pt x="203" y="1677"/>
                  </a:cubicBezTo>
                  <a:cubicBezTo>
                    <a:pt x="342" y="2066"/>
                    <a:pt x="783" y="2288"/>
                    <a:pt x="1313" y="2288"/>
                  </a:cubicBezTo>
                  <a:cubicBezTo>
                    <a:pt x="1546" y="2288"/>
                    <a:pt x="1796" y="2245"/>
                    <a:pt x="2045" y="2155"/>
                  </a:cubicBezTo>
                  <a:cubicBezTo>
                    <a:pt x="2861" y="1862"/>
                    <a:pt x="3359" y="1169"/>
                    <a:pt x="3156" y="611"/>
                  </a:cubicBezTo>
                  <a:cubicBezTo>
                    <a:pt x="3016" y="223"/>
                    <a:pt x="2574" y="1"/>
                    <a:pt x="2043" y="1"/>
                  </a:cubicBezTo>
                  <a:close/>
                </a:path>
              </a:pathLst>
            </a:custGeom>
            <a:solidFill>
              <a:srgbClr val="FD6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44"/>
            <p:cNvSpPr/>
            <p:nvPr/>
          </p:nvSpPr>
          <p:spPr>
            <a:xfrm>
              <a:off x="2827156" y="3408131"/>
              <a:ext cx="77158" cy="77158"/>
            </a:xfrm>
            <a:custGeom>
              <a:rect b="b" l="l" r="r" t="t"/>
              <a:pathLst>
                <a:path extrusionOk="0" h="4096" w="4096">
                  <a:moveTo>
                    <a:pt x="2047" y="1"/>
                  </a:moveTo>
                  <a:cubicBezTo>
                    <a:pt x="917" y="1"/>
                    <a:pt x="0" y="917"/>
                    <a:pt x="0" y="2048"/>
                  </a:cubicBezTo>
                  <a:cubicBezTo>
                    <a:pt x="0" y="3179"/>
                    <a:pt x="917" y="4096"/>
                    <a:pt x="2047" y="4096"/>
                  </a:cubicBezTo>
                  <a:cubicBezTo>
                    <a:pt x="3179" y="4096"/>
                    <a:pt x="4096" y="3179"/>
                    <a:pt x="4096" y="2048"/>
                  </a:cubicBezTo>
                  <a:cubicBezTo>
                    <a:pt x="4096" y="917"/>
                    <a:pt x="3179" y="1"/>
                    <a:pt x="2047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44"/>
            <p:cNvSpPr/>
            <p:nvPr/>
          </p:nvSpPr>
          <p:spPr>
            <a:xfrm>
              <a:off x="2836838" y="3417493"/>
              <a:ext cx="34435" cy="33173"/>
            </a:xfrm>
            <a:custGeom>
              <a:rect b="b" l="l" r="r" t="t"/>
              <a:pathLst>
                <a:path extrusionOk="0" h="1761" w="1828">
                  <a:moveTo>
                    <a:pt x="917" y="1"/>
                  </a:moveTo>
                  <a:cubicBezTo>
                    <a:pt x="895" y="1"/>
                    <a:pt x="873" y="2"/>
                    <a:pt x="851" y="3"/>
                  </a:cubicBezTo>
                  <a:cubicBezTo>
                    <a:pt x="365" y="39"/>
                    <a:pt x="0" y="459"/>
                    <a:pt x="36" y="944"/>
                  </a:cubicBezTo>
                  <a:cubicBezTo>
                    <a:pt x="71" y="1407"/>
                    <a:pt x="455" y="1761"/>
                    <a:pt x="913" y="1761"/>
                  </a:cubicBezTo>
                  <a:cubicBezTo>
                    <a:pt x="935" y="1761"/>
                    <a:pt x="957" y="1760"/>
                    <a:pt x="979" y="1759"/>
                  </a:cubicBezTo>
                  <a:cubicBezTo>
                    <a:pt x="1464" y="1722"/>
                    <a:pt x="1828" y="1302"/>
                    <a:pt x="1792" y="817"/>
                  </a:cubicBezTo>
                  <a:cubicBezTo>
                    <a:pt x="1760" y="353"/>
                    <a:pt x="1373" y="1"/>
                    <a:pt x="9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44"/>
            <p:cNvSpPr/>
            <p:nvPr/>
          </p:nvSpPr>
          <p:spPr>
            <a:xfrm>
              <a:off x="2872724" y="3468279"/>
              <a:ext cx="8044" cy="8044"/>
            </a:xfrm>
            <a:custGeom>
              <a:rect b="b" l="l" r="r" t="t"/>
              <a:pathLst>
                <a:path extrusionOk="0" h="427" w="427">
                  <a:moveTo>
                    <a:pt x="214" y="1"/>
                  </a:moveTo>
                  <a:cubicBezTo>
                    <a:pt x="96" y="1"/>
                    <a:pt x="1" y="96"/>
                    <a:pt x="1" y="213"/>
                  </a:cubicBezTo>
                  <a:cubicBezTo>
                    <a:pt x="1" y="331"/>
                    <a:pt x="96" y="427"/>
                    <a:pt x="214" y="427"/>
                  </a:cubicBezTo>
                  <a:cubicBezTo>
                    <a:pt x="331" y="427"/>
                    <a:pt x="427" y="331"/>
                    <a:pt x="427" y="213"/>
                  </a:cubicBezTo>
                  <a:cubicBezTo>
                    <a:pt x="427" y="96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44"/>
            <p:cNvSpPr/>
            <p:nvPr/>
          </p:nvSpPr>
          <p:spPr>
            <a:xfrm>
              <a:off x="2767460" y="3418604"/>
              <a:ext cx="45568" cy="73165"/>
            </a:xfrm>
            <a:custGeom>
              <a:rect b="b" l="l" r="r" t="t"/>
              <a:pathLst>
                <a:path extrusionOk="0" h="3884" w="2419">
                  <a:moveTo>
                    <a:pt x="1205" y="1"/>
                  </a:moveTo>
                  <a:cubicBezTo>
                    <a:pt x="540" y="1"/>
                    <a:pt x="1" y="314"/>
                    <a:pt x="1" y="1583"/>
                  </a:cubicBezTo>
                  <a:cubicBezTo>
                    <a:pt x="1" y="2853"/>
                    <a:pt x="542" y="3884"/>
                    <a:pt x="1209" y="3884"/>
                  </a:cubicBezTo>
                  <a:cubicBezTo>
                    <a:pt x="1877" y="3884"/>
                    <a:pt x="2419" y="2853"/>
                    <a:pt x="2419" y="1583"/>
                  </a:cubicBezTo>
                  <a:cubicBezTo>
                    <a:pt x="2419" y="312"/>
                    <a:pt x="1877" y="1"/>
                    <a:pt x="1209" y="1"/>
                  </a:cubicBezTo>
                  <a:cubicBezTo>
                    <a:pt x="1208" y="1"/>
                    <a:pt x="1206" y="1"/>
                    <a:pt x="1205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44"/>
            <p:cNvSpPr/>
            <p:nvPr/>
          </p:nvSpPr>
          <p:spPr>
            <a:xfrm>
              <a:off x="2775616" y="3465510"/>
              <a:ext cx="29255" cy="21418"/>
            </a:xfrm>
            <a:custGeom>
              <a:rect b="b" l="l" r="r" t="t"/>
              <a:pathLst>
                <a:path extrusionOk="0" h="1137" w="1553">
                  <a:moveTo>
                    <a:pt x="472" y="0"/>
                  </a:moveTo>
                  <a:cubicBezTo>
                    <a:pt x="195" y="0"/>
                    <a:pt x="1" y="41"/>
                    <a:pt x="1" y="360"/>
                  </a:cubicBezTo>
                  <a:cubicBezTo>
                    <a:pt x="1" y="789"/>
                    <a:pt x="347" y="1137"/>
                    <a:pt x="776" y="1137"/>
                  </a:cubicBezTo>
                  <a:cubicBezTo>
                    <a:pt x="1205" y="1137"/>
                    <a:pt x="1553" y="790"/>
                    <a:pt x="1553" y="360"/>
                  </a:cubicBezTo>
                  <a:cubicBezTo>
                    <a:pt x="1553" y="41"/>
                    <a:pt x="1359" y="0"/>
                    <a:pt x="1082" y="0"/>
                  </a:cubicBezTo>
                  <a:cubicBezTo>
                    <a:pt x="988" y="0"/>
                    <a:pt x="885" y="5"/>
                    <a:pt x="776" y="5"/>
                  </a:cubicBezTo>
                  <a:cubicBezTo>
                    <a:pt x="668" y="5"/>
                    <a:pt x="565" y="0"/>
                    <a:pt x="472" y="0"/>
                  </a:cubicBezTo>
                  <a:close/>
                </a:path>
              </a:pathLst>
            </a:custGeom>
            <a:solidFill>
              <a:srgbClr val="FD6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44"/>
            <p:cNvSpPr/>
            <p:nvPr/>
          </p:nvSpPr>
          <p:spPr>
            <a:xfrm>
              <a:off x="2947169" y="3324549"/>
              <a:ext cx="87802" cy="154166"/>
            </a:xfrm>
            <a:custGeom>
              <a:rect b="b" l="l" r="r" t="t"/>
              <a:pathLst>
                <a:path extrusionOk="0" h="8184" w="4661">
                  <a:moveTo>
                    <a:pt x="4176" y="0"/>
                  </a:moveTo>
                  <a:cubicBezTo>
                    <a:pt x="4174" y="0"/>
                    <a:pt x="4172" y="0"/>
                    <a:pt x="4170" y="1"/>
                  </a:cubicBezTo>
                  <a:cubicBezTo>
                    <a:pt x="4028" y="8"/>
                    <a:pt x="3917" y="129"/>
                    <a:pt x="3923" y="270"/>
                  </a:cubicBezTo>
                  <a:cubicBezTo>
                    <a:pt x="4131" y="5048"/>
                    <a:pt x="193" y="7681"/>
                    <a:pt x="154" y="7707"/>
                  </a:cubicBezTo>
                  <a:cubicBezTo>
                    <a:pt x="33" y="7787"/>
                    <a:pt x="1" y="7947"/>
                    <a:pt x="77" y="8065"/>
                  </a:cubicBezTo>
                  <a:cubicBezTo>
                    <a:pt x="127" y="8142"/>
                    <a:pt x="210" y="8184"/>
                    <a:pt x="294" y="8184"/>
                  </a:cubicBezTo>
                  <a:cubicBezTo>
                    <a:pt x="343" y="8184"/>
                    <a:pt x="392" y="8171"/>
                    <a:pt x="437" y="8139"/>
                  </a:cubicBezTo>
                  <a:cubicBezTo>
                    <a:pt x="479" y="8111"/>
                    <a:pt x="4661" y="5327"/>
                    <a:pt x="4441" y="247"/>
                  </a:cubicBezTo>
                  <a:cubicBezTo>
                    <a:pt x="4434" y="106"/>
                    <a:pt x="4317" y="0"/>
                    <a:pt x="4176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44"/>
            <p:cNvSpPr/>
            <p:nvPr/>
          </p:nvSpPr>
          <p:spPr>
            <a:xfrm>
              <a:off x="3007506" y="3286761"/>
              <a:ext cx="40764" cy="43194"/>
            </a:xfrm>
            <a:custGeom>
              <a:rect b="b" l="l" r="r" t="t"/>
              <a:pathLst>
                <a:path extrusionOk="0" h="2293" w="2164">
                  <a:moveTo>
                    <a:pt x="1521" y="1"/>
                  </a:moveTo>
                  <a:cubicBezTo>
                    <a:pt x="1263" y="1"/>
                    <a:pt x="995" y="97"/>
                    <a:pt x="847" y="306"/>
                  </a:cubicBezTo>
                  <a:cubicBezTo>
                    <a:pt x="749" y="446"/>
                    <a:pt x="711" y="616"/>
                    <a:pt x="677" y="782"/>
                  </a:cubicBezTo>
                  <a:cubicBezTo>
                    <a:pt x="619" y="1062"/>
                    <a:pt x="560" y="1344"/>
                    <a:pt x="502" y="1624"/>
                  </a:cubicBezTo>
                  <a:cubicBezTo>
                    <a:pt x="410" y="1625"/>
                    <a:pt x="317" y="1625"/>
                    <a:pt x="226" y="1627"/>
                  </a:cubicBezTo>
                  <a:cubicBezTo>
                    <a:pt x="199" y="1627"/>
                    <a:pt x="171" y="1627"/>
                    <a:pt x="150" y="1641"/>
                  </a:cubicBezTo>
                  <a:cubicBezTo>
                    <a:pt x="1" y="1737"/>
                    <a:pt x="473" y="2292"/>
                    <a:pt x="929" y="2292"/>
                  </a:cubicBezTo>
                  <a:cubicBezTo>
                    <a:pt x="1043" y="2292"/>
                    <a:pt x="1156" y="2258"/>
                    <a:pt x="1258" y="2173"/>
                  </a:cubicBezTo>
                  <a:cubicBezTo>
                    <a:pt x="1715" y="1793"/>
                    <a:pt x="2163" y="907"/>
                    <a:pt x="1974" y="318"/>
                  </a:cubicBezTo>
                  <a:cubicBezTo>
                    <a:pt x="1940" y="206"/>
                    <a:pt x="1876" y="98"/>
                    <a:pt x="1774" y="46"/>
                  </a:cubicBezTo>
                  <a:cubicBezTo>
                    <a:pt x="1717" y="17"/>
                    <a:pt x="1652" y="7"/>
                    <a:pt x="1590" y="3"/>
                  </a:cubicBezTo>
                  <a:cubicBezTo>
                    <a:pt x="1567" y="1"/>
                    <a:pt x="1544" y="1"/>
                    <a:pt x="1521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44"/>
            <p:cNvSpPr/>
            <p:nvPr/>
          </p:nvSpPr>
          <p:spPr>
            <a:xfrm>
              <a:off x="2549114" y="3325641"/>
              <a:ext cx="87820" cy="154110"/>
            </a:xfrm>
            <a:custGeom>
              <a:rect b="b" l="l" r="r" t="t"/>
              <a:pathLst>
                <a:path extrusionOk="0" h="8181" w="4662">
                  <a:moveTo>
                    <a:pt x="481" y="0"/>
                  </a:moveTo>
                  <a:cubicBezTo>
                    <a:pt x="342" y="0"/>
                    <a:pt x="227" y="108"/>
                    <a:pt x="220" y="247"/>
                  </a:cubicBezTo>
                  <a:cubicBezTo>
                    <a:pt x="1" y="5327"/>
                    <a:pt x="4182" y="8113"/>
                    <a:pt x="4224" y="8140"/>
                  </a:cubicBezTo>
                  <a:cubicBezTo>
                    <a:pt x="4268" y="8166"/>
                    <a:pt x="4317" y="8181"/>
                    <a:pt x="4366" y="8181"/>
                  </a:cubicBezTo>
                  <a:cubicBezTo>
                    <a:pt x="4450" y="8181"/>
                    <a:pt x="4533" y="8140"/>
                    <a:pt x="4584" y="8065"/>
                  </a:cubicBezTo>
                  <a:cubicBezTo>
                    <a:pt x="4662" y="7945"/>
                    <a:pt x="4627" y="7784"/>
                    <a:pt x="4507" y="7707"/>
                  </a:cubicBezTo>
                  <a:cubicBezTo>
                    <a:pt x="4468" y="7681"/>
                    <a:pt x="530" y="5048"/>
                    <a:pt x="738" y="270"/>
                  </a:cubicBezTo>
                  <a:cubicBezTo>
                    <a:pt x="746" y="126"/>
                    <a:pt x="634" y="6"/>
                    <a:pt x="491" y="0"/>
                  </a:cubicBezTo>
                  <a:cubicBezTo>
                    <a:pt x="488" y="0"/>
                    <a:pt x="484" y="0"/>
                    <a:pt x="481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44"/>
            <p:cNvSpPr/>
            <p:nvPr/>
          </p:nvSpPr>
          <p:spPr>
            <a:xfrm>
              <a:off x="2535740" y="3287815"/>
              <a:ext cx="40783" cy="43213"/>
            </a:xfrm>
            <a:custGeom>
              <a:rect b="b" l="l" r="r" t="t"/>
              <a:pathLst>
                <a:path extrusionOk="0" h="2294" w="2165">
                  <a:moveTo>
                    <a:pt x="649" y="1"/>
                  </a:moveTo>
                  <a:cubicBezTo>
                    <a:pt x="624" y="1"/>
                    <a:pt x="599" y="1"/>
                    <a:pt x="575" y="3"/>
                  </a:cubicBezTo>
                  <a:cubicBezTo>
                    <a:pt x="511" y="8"/>
                    <a:pt x="446" y="18"/>
                    <a:pt x="392" y="47"/>
                  </a:cubicBezTo>
                  <a:cubicBezTo>
                    <a:pt x="288" y="99"/>
                    <a:pt x="226" y="207"/>
                    <a:pt x="191" y="318"/>
                  </a:cubicBezTo>
                  <a:cubicBezTo>
                    <a:pt x="0" y="907"/>
                    <a:pt x="451" y="1793"/>
                    <a:pt x="907" y="2173"/>
                  </a:cubicBezTo>
                  <a:cubicBezTo>
                    <a:pt x="1010" y="2258"/>
                    <a:pt x="1123" y="2293"/>
                    <a:pt x="1237" y="2293"/>
                  </a:cubicBezTo>
                  <a:cubicBezTo>
                    <a:pt x="1694" y="2293"/>
                    <a:pt x="2165" y="1737"/>
                    <a:pt x="2016" y="1642"/>
                  </a:cubicBezTo>
                  <a:cubicBezTo>
                    <a:pt x="1992" y="1627"/>
                    <a:pt x="1966" y="1627"/>
                    <a:pt x="1939" y="1627"/>
                  </a:cubicBezTo>
                  <a:cubicBezTo>
                    <a:pt x="1847" y="1626"/>
                    <a:pt x="1754" y="1626"/>
                    <a:pt x="1663" y="1624"/>
                  </a:cubicBezTo>
                  <a:cubicBezTo>
                    <a:pt x="1606" y="1344"/>
                    <a:pt x="1546" y="1063"/>
                    <a:pt x="1487" y="783"/>
                  </a:cubicBezTo>
                  <a:cubicBezTo>
                    <a:pt x="1454" y="617"/>
                    <a:pt x="1415" y="445"/>
                    <a:pt x="1318" y="306"/>
                  </a:cubicBezTo>
                  <a:cubicBezTo>
                    <a:pt x="1170" y="97"/>
                    <a:pt x="904" y="1"/>
                    <a:pt x="649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44"/>
            <p:cNvSpPr/>
            <p:nvPr/>
          </p:nvSpPr>
          <p:spPr>
            <a:xfrm>
              <a:off x="2647276" y="3494689"/>
              <a:ext cx="55514" cy="43797"/>
            </a:xfrm>
            <a:custGeom>
              <a:rect b="b" l="l" r="r" t="t"/>
              <a:pathLst>
                <a:path extrusionOk="0" h="2325" w="2947">
                  <a:moveTo>
                    <a:pt x="282" y="0"/>
                  </a:moveTo>
                  <a:cubicBezTo>
                    <a:pt x="266" y="0"/>
                    <a:pt x="249" y="2"/>
                    <a:pt x="233" y="5"/>
                  </a:cubicBezTo>
                  <a:cubicBezTo>
                    <a:pt x="93" y="29"/>
                    <a:pt x="1" y="165"/>
                    <a:pt x="25" y="306"/>
                  </a:cubicBezTo>
                  <a:cubicBezTo>
                    <a:pt x="30" y="328"/>
                    <a:pt x="421" y="2324"/>
                    <a:pt x="2447" y="2324"/>
                  </a:cubicBezTo>
                  <a:cubicBezTo>
                    <a:pt x="2528" y="2324"/>
                    <a:pt x="2613" y="2323"/>
                    <a:pt x="2699" y="2314"/>
                  </a:cubicBezTo>
                  <a:cubicBezTo>
                    <a:pt x="2840" y="2303"/>
                    <a:pt x="2947" y="2179"/>
                    <a:pt x="2937" y="2036"/>
                  </a:cubicBezTo>
                  <a:cubicBezTo>
                    <a:pt x="2926" y="1901"/>
                    <a:pt x="2814" y="1797"/>
                    <a:pt x="2677" y="1797"/>
                  </a:cubicBezTo>
                  <a:cubicBezTo>
                    <a:pt x="2671" y="1797"/>
                    <a:pt x="2665" y="1797"/>
                    <a:pt x="2658" y="1798"/>
                  </a:cubicBezTo>
                  <a:cubicBezTo>
                    <a:pt x="2586" y="1803"/>
                    <a:pt x="2516" y="1806"/>
                    <a:pt x="2449" y="1806"/>
                  </a:cubicBezTo>
                  <a:cubicBezTo>
                    <a:pt x="857" y="1806"/>
                    <a:pt x="549" y="285"/>
                    <a:pt x="535" y="213"/>
                  </a:cubicBezTo>
                  <a:cubicBezTo>
                    <a:pt x="512" y="88"/>
                    <a:pt x="403" y="0"/>
                    <a:pt x="282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44"/>
            <p:cNvSpPr/>
            <p:nvPr/>
          </p:nvSpPr>
          <p:spPr>
            <a:xfrm>
              <a:off x="2922756" y="3411540"/>
              <a:ext cx="17858" cy="40670"/>
            </a:xfrm>
            <a:custGeom>
              <a:rect b="b" l="l" r="r" t="t"/>
              <a:pathLst>
                <a:path extrusionOk="0" h="2159" w="948">
                  <a:moveTo>
                    <a:pt x="287" y="0"/>
                  </a:moveTo>
                  <a:cubicBezTo>
                    <a:pt x="267" y="0"/>
                    <a:pt x="247" y="3"/>
                    <a:pt x="227" y="7"/>
                  </a:cubicBezTo>
                  <a:cubicBezTo>
                    <a:pt x="87" y="39"/>
                    <a:pt x="1" y="178"/>
                    <a:pt x="32" y="318"/>
                  </a:cubicBezTo>
                  <a:lnTo>
                    <a:pt x="411" y="1958"/>
                  </a:lnTo>
                  <a:cubicBezTo>
                    <a:pt x="440" y="2076"/>
                    <a:pt x="546" y="2158"/>
                    <a:pt x="663" y="2158"/>
                  </a:cubicBezTo>
                  <a:cubicBezTo>
                    <a:pt x="684" y="2158"/>
                    <a:pt x="702" y="2155"/>
                    <a:pt x="721" y="2152"/>
                  </a:cubicBezTo>
                  <a:cubicBezTo>
                    <a:pt x="861" y="2119"/>
                    <a:pt x="948" y="1981"/>
                    <a:pt x="916" y="1842"/>
                  </a:cubicBezTo>
                  <a:lnTo>
                    <a:pt x="538" y="202"/>
                  </a:lnTo>
                  <a:cubicBezTo>
                    <a:pt x="510" y="82"/>
                    <a:pt x="405" y="0"/>
                    <a:pt x="287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1" name="Google Shape;10121;p44"/>
          <p:cNvGrpSpPr/>
          <p:nvPr/>
        </p:nvGrpSpPr>
        <p:grpSpPr>
          <a:xfrm>
            <a:off x="3909396" y="4405834"/>
            <a:ext cx="454229" cy="364148"/>
            <a:chOff x="3780371" y="4173234"/>
            <a:chExt cx="454229" cy="364148"/>
          </a:xfrm>
        </p:grpSpPr>
        <p:sp>
          <p:nvSpPr>
            <p:cNvPr id="10122" name="Google Shape;10122;p44"/>
            <p:cNvSpPr/>
            <p:nvPr/>
          </p:nvSpPr>
          <p:spPr>
            <a:xfrm>
              <a:off x="3780371" y="4173234"/>
              <a:ext cx="454229" cy="364148"/>
            </a:xfrm>
            <a:custGeom>
              <a:rect b="b" l="l" r="r" t="t"/>
              <a:pathLst>
                <a:path extrusionOk="0" h="19331" w="24113">
                  <a:moveTo>
                    <a:pt x="11939" y="0"/>
                  </a:moveTo>
                  <a:cubicBezTo>
                    <a:pt x="11441" y="0"/>
                    <a:pt x="9985" y="0"/>
                    <a:pt x="7480" y="2945"/>
                  </a:cubicBezTo>
                  <a:lnTo>
                    <a:pt x="7591" y="2505"/>
                  </a:lnTo>
                  <a:lnTo>
                    <a:pt x="4355" y="3927"/>
                  </a:lnTo>
                  <a:cubicBezTo>
                    <a:pt x="4299" y="3899"/>
                    <a:pt x="4240" y="3873"/>
                    <a:pt x="4178" y="3846"/>
                  </a:cubicBezTo>
                  <a:cubicBezTo>
                    <a:pt x="3688" y="3636"/>
                    <a:pt x="3171" y="3528"/>
                    <a:pt x="2637" y="3522"/>
                  </a:cubicBezTo>
                  <a:lnTo>
                    <a:pt x="2607" y="3522"/>
                  </a:lnTo>
                  <a:cubicBezTo>
                    <a:pt x="2118" y="3522"/>
                    <a:pt x="1676" y="3639"/>
                    <a:pt x="1293" y="3869"/>
                  </a:cubicBezTo>
                  <a:cubicBezTo>
                    <a:pt x="442" y="4383"/>
                    <a:pt x="0" y="5400"/>
                    <a:pt x="196" y="6402"/>
                  </a:cubicBezTo>
                  <a:cubicBezTo>
                    <a:pt x="299" y="6928"/>
                    <a:pt x="560" y="7407"/>
                    <a:pt x="976" y="7830"/>
                  </a:cubicBezTo>
                  <a:cubicBezTo>
                    <a:pt x="1006" y="7862"/>
                    <a:pt x="1039" y="7893"/>
                    <a:pt x="1071" y="7924"/>
                  </a:cubicBezTo>
                  <a:cubicBezTo>
                    <a:pt x="1104" y="9279"/>
                    <a:pt x="1509" y="10406"/>
                    <a:pt x="2278" y="11286"/>
                  </a:cubicBezTo>
                  <a:cubicBezTo>
                    <a:pt x="2536" y="11579"/>
                    <a:pt x="2832" y="11836"/>
                    <a:pt x="3157" y="12052"/>
                  </a:cubicBezTo>
                  <a:cubicBezTo>
                    <a:pt x="3156" y="12108"/>
                    <a:pt x="3156" y="12166"/>
                    <a:pt x="3156" y="12221"/>
                  </a:cubicBezTo>
                  <a:cubicBezTo>
                    <a:pt x="3156" y="12775"/>
                    <a:pt x="3209" y="13295"/>
                    <a:pt x="3316" y="13776"/>
                  </a:cubicBezTo>
                  <a:cubicBezTo>
                    <a:pt x="2695" y="14558"/>
                    <a:pt x="2466" y="15482"/>
                    <a:pt x="2711" y="16383"/>
                  </a:cubicBezTo>
                  <a:cubicBezTo>
                    <a:pt x="3241" y="18325"/>
                    <a:pt x="5308" y="18802"/>
                    <a:pt x="7619" y="18916"/>
                  </a:cubicBezTo>
                  <a:cubicBezTo>
                    <a:pt x="8000" y="19184"/>
                    <a:pt x="8446" y="19329"/>
                    <a:pt x="8914" y="19329"/>
                  </a:cubicBezTo>
                  <a:cubicBezTo>
                    <a:pt x="9016" y="19329"/>
                    <a:pt x="9120" y="19321"/>
                    <a:pt x="9221" y="19307"/>
                  </a:cubicBezTo>
                  <a:cubicBezTo>
                    <a:pt x="9996" y="19199"/>
                    <a:pt x="10640" y="18695"/>
                    <a:pt x="10945" y="17963"/>
                  </a:cubicBezTo>
                  <a:cubicBezTo>
                    <a:pt x="10963" y="17917"/>
                    <a:pt x="10981" y="17872"/>
                    <a:pt x="10997" y="17829"/>
                  </a:cubicBezTo>
                  <a:cubicBezTo>
                    <a:pt x="11054" y="17829"/>
                    <a:pt x="11239" y="17827"/>
                    <a:pt x="11239" y="17827"/>
                  </a:cubicBezTo>
                  <a:cubicBezTo>
                    <a:pt x="11469" y="17826"/>
                    <a:pt x="11703" y="17826"/>
                    <a:pt x="11938" y="17826"/>
                  </a:cubicBezTo>
                  <a:cubicBezTo>
                    <a:pt x="12172" y="17826"/>
                    <a:pt x="12407" y="17826"/>
                    <a:pt x="12638" y="17827"/>
                  </a:cubicBezTo>
                  <a:lnTo>
                    <a:pt x="12674" y="17827"/>
                  </a:lnTo>
                  <a:cubicBezTo>
                    <a:pt x="12690" y="17871"/>
                    <a:pt x="12707" y="17916"/>
                    <a:pt x="12726" y="17960"/>
                  </a:cubicBezTo>
                  <a:cubicBezTo>
                    <a:pt x="13031" y="18695"/>
                    <a:pt x="13677" y="19199"/>
                    <a:pt x="14451" y="19308"/>
                  </a:cubicBezTo>
                  <a:cubicBezTo>
                    <a:pt x="14553" y="19323"/>
                    <a:pt x="14656" y="19330"/>
                    <a:pt x="14760" y="19330"/>
                  </a:cubicBezTo>
                  <a:cubicBezTo>
                    <a:pt x="15229" y="19330"/>
                    <a:pt x="15672" y="19186"/>
                    <a:pt x="16053" y="18917"/>
                  </a:cubicBezTo>
                  <a:cubicBezTo>
                    <a:pt x="18364" y="18805"/>
                    <a:pt x="20433" y="18327"/>
                    <a:pt x="20961" y="16384"/>
                  </a:cubicBezTo>
                  <a:cubicBezTo>
                    <a:pt x="21183" y="15570"/>
                    <a:pt x="21012" y="14731"/>
                    <a:pt x="20506" y="13992"/>
                  </a:cubicBezTo>
                  <a:cubicBezTo>
                    <a:pt x="20646" y="13452"/>
                    <a:pt x="20719" y="12862"/>
                    <a:pt x="20719" y="12224"/>
                  </a:cubicBezTo>
                  <a:lnTo>
                    <a:pt x="20719" y="12204"/>
                  </a:lnTo>
                  <a:cubicBezTo>
                    <a:pt x="21098" y="11983"/>
                    <a:pt x="21481" y="11687"/>
                    <a:pt x="21830" y="11288"/>
                  </a:cubicBezTo>
                  <a:cubicBezTo>
                    <a:pt x="22601" y="10409"/>
                    <a:pt x="23005" y="9283"/>
                    <a:pt x="23038" y="7927"/>
                  </a:cubicBezTo>
                  <a:cubicBezTo>
                    <a:pt x="23070" y="7896"/>
                    <a:pt x="23103" y="7866"/>
                    <a:pt x="23134" y="7833"/>
                  </a:cubicBezTo>
                  <a:cubicBezTo>
                    <a:pt x="23548" y="7411"/>
                    <a:pt x="23811" y="6931"/>
                    <a:pt x="23913" y="6407"/>
                  </a:cubicBezTo>
                  <a:cubicBezTo>
                    <a:pt x="24112" y="5405"/>
                    <a:pt x="23672" y="4387"/>
                    <a:pt x="22820" y="3873"/>
                  </a:cubicBezTo>
                  <a:cubicBezTo>
                    <a:pt x="22438" y="3642"/>
                    <a:pt x="21995" y="3524"/>
                    <a:pt x="21507" y="3524"/>
                  </a:cubicBezTo>
                  <a:lnTo>
                    <a:pt x="21475" y="3524"/>
                  </a:lnTo>
                  <a:cubicBezTo>
                    <a:pt x="20944" y="3530"/>
                    <a:pt x="20427" y="3638"/>
                    <a:pt x="19938" y="3847"/>
                  </a:cubicBezTo>
                  <a:cubicBezTo>
                    <a:pt x="19876" y="3875"/>
                    <a:pt x="19815" y="3901"/>
                    <a:pt x="19760" y="3928"/>
                  </a:cubicBezTo>
                  <a:lnTo>
                    <a:pt x="16524" y="2506"/>
                  </a:lnTo>
                  <a:lnTo>
                    <a:pt x="16681" y="3134"/>
                  </a:lnTo>
                  <a:cubicBezTo>
                    <a:pt x="14976" y="1054"/>
                    <a:pt x="13381" y="0"/>
                    <a:pt x="119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44"/>
            <p:cNvSpPr/>
            <p:nvPr/>
          </p:nvSpPr>
          <p:spPr>
            <a:xfrm>
              <a:off x="3882885" y="4216297"/>
              <a:ext cx="244869" cy="249766"/>
            </a:xfrm>
            <a:custGeom>
              <a:rect b="b" l="l" r="r" t="t"/>
              <a:pathLst>
                <a:path extrusionOk="0" h="13259" w="12999">
                  <a:moveTo>
                    <a:pt x="6498" y="1"/>
                  </a:moveTo>
                  <a:cubicBezTo>
                    <a:pt x="4898" y="1"/>
                    <a:pt x="0" y="6347"/>
                    <a:pt x="0" y="9938"/>
                  </a:cubicBezTo>
                  <a:cubicBezTo>
                    <a:pt x="0" y="13053"/>
                    <a:pt x="2193" y="13258"/>
                    <a:pt x="5118" y="13258"/>
                  </a:cubicBezTo>
                  <a:cubicBezTo>
                    <a:pt x="5563" y="13258"/>
                    <a:pt x="6025" y="13254"/>
                    <a:pt x="6499" y="13254"/>
                  </a:cubicBezTo>
                  <a:cubicBezTo>
                    <a:pt x="6973" y="13254"/>
                    <a:pt x="7435" y="13258"/>
                    <a:pt x="7880" y="13258"/>
                  </a:cubicBezTo>
                  <a:cubicBezTo>
                    <a:pt x="10806" y="13258"/>
                    <a:pt x="12999" y="13053"/>
                    <a:pt x="12999" y="9938"/>
                  </a:cubicBezTo>
                  <a:cubicBezTo>
                    <a:pt x="12999" y="6348"/>
                    <a:pt x="8388" y="1"/>
                    <a:pt x="6499" y="1"/>
                  </a:cubicBezTo>
                  <a:cubicBezTo>
                    <a:pt x="6499" y="1"/>
                    <a:pt x="6498" y="1"/>
                    <a:pt x="64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44"/>
            <p:cNvSpPr/>
            <p:nvPr/>
          </p:nvSpPr>
          <p:spPr>
            <a:xfrm>
              <a:off x="3878006" y="4211362"/>
              <a:ext cx="254626" cy="259581"/>
            </a:xfrm>
            <a:custGeom>
              <a:rect b="b" l="l" r="r" t="t"/>
              <a:pathLst>
                <a:path extrusionOk="0" h="13780" w="13517">
                  <a:moveTo>
                    <a:pt x="6758" y="521"/>
                  </a:moveTo>
                  <a:cubicBezTo>
                    <a:pt x="8395" y="521"/>
                    <a:pt x="12998" y="6630"/>
                    <a:pt x="12999" y="10200"/>
                  </a:cubicBezTo>
                  <a:cubicBezTo>
                    <a:pt x="12999" y="11189"/>
                    <a:pt x="12770" y="11899"/>
                    <a:pt x="12298" y="12368"/>
                  </a:cubicBezTo>
                  <a:cubicBezTo>
                    <a:pt x="11473" y="13189"/>
                    <a:pt x="9916" y="13262"/>
                    <a:pt x="8081" y="13262"/>
                  </a:cubicBezTo>
                  <a:cubicBezTo>
                    <a:pt x="7881" y="13262"/>
                    <a:pt x="7677" y="13261"/>
                    <a:pt x="7471" y="13260"/>
                  </a:cubicBezTo>
                  <a:cubicBezTo>
                    <a:pt x="7237" y="13259"/>
                    <a:pt x="6998" y="13258"/>
                    <a:pt x="6759" y="13258"/>
                  </a:cubicBezTo>
                  <a:cubicBezTo>
                    <a:pt x="6520" y="13258"/>
                    <a:pt x="6281" y="13259"/>
                    <a:pt x="6048" y="13260"/>
                  </a:cubicBezTo>
                  <a:cubicBezTo>
                    <a:pt x="5841" y="13261"/>
                    <a:pt x="5637" y="13262"/>
                    <a:pt x="5436" y="13262"/>
                  </a:cubicBezTo>
                  <a:cubicBezTo>
                    <a:pt x="3600" y="13262"/>
                    <a:pt x="2046" y="13189"/>
                    <a:pt x="1220" y="12368"/>
                  </a:cubicBezTo>
                  <a:cubicBezTo>
                    <a:pt x="748" y="11899"/>
                    <a:pt x="519" y="11190"/>
                    <a:pt x="519" y="10200"/>
                  </a:cubicBezTo>
                  <a:cubicBezTo>
                    <a:pt x="519" y="6574"/>
                    <a:pt x="5430" y="521"/>
                    <a:pt x="6758" y="521"/>
                  </a:cubicBezTo>
                  <a:close/>
                  <a:moveTo>
                    <a:pt x="6758" y="0"/>
                  </a:moveTo>
                  <a:cubicBezTo>
                    <a:pt x="4987" y="0"/>
                    <a:pt x="1" y="6437"/>
                    <a:pt x="1" y="10197"/>
                  </a:cubicBezTo>
                  <a:cubicBezTo>
                    <a:pt x="1" y="11333"/>
                    <a:pt x="279" y="12163"/>
                    <a:pt x="854" y="12735"/>
                  </a:cubicBezTo>
                  <a:cubicBezTo>
                    <a:pt x="1814" y="13690"/>
                    <a:pt x="3455" y="13780"/>
                    <a:pt x="5384" y="13780"/>
                  </a:cubicBezTo>
                  <a:cubicBezTo>
                    <a:pt x="5601" y="13780"/>
                    <a:pt x="5824" y="13777"/>
                    <a:pt x="6049" y="13775"/>
                  </a:cubicBezTo>
                  <a:cubicBezTo>
                    <a:pt x="6282" y="13775"/>
                    <a:pt x="6520" y="13774"/>
                    <a:pt x="6758" y="13774"/>
                  </a:cubicBezTo>
                  <a:cubicBezTo>
                    <a:pt x="6997" y="13774"/>
                    <a:pt x="7235" y="13775"/>
                    <a:pt x="7468" y="13775"/>
                  </a:cubicBezTo>
                  <a:cubicBezTo>
                    <a:pt x="7695" y="13777"/>
                    <a:pt x="7918" y="13778"/>
                    <a:pt x="8138" y="13778"/>
                  </a:cubicBezTo>
                  <a:cubicBezTo>
                    <a:pt x="10064" y="13778"/>
                    <a:pt x="11703" y="13688"/>
                    <a:pt x="12662" y="12735"/>
                  </a:cubicBezTo>
                  <a:cubicBezTo>
                    <a:pt x="13236" y="12162"/>
                    <a:pt x="13516" y="11332"/>
                    <a:pt x="13516" y="10197"/>
                  </a:cubicBezTo>
                  <a:cubicBezTo>
                    <a:pt x="13516" y="6506"/>
                    <a:pt x="8854" y="0"/>
                    <a:pt x="6758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44"/>
            <p:cNvSpPr/>
            <p:nvPr/>
          </p:nvSpPr>
          <p:spPr>
            <a:xfrm>
              <a:off x="4007438" y="4224529"/>
              <a:ext cx="90269" cy="242891"/>
            </a:xfrm>
            <a:custGeom>
              <a:rect b="b" l="l" r="r" t="t"/>
              <a:pathLst>
                <a:path extrusionOk="0" h="12894" w="4792">
                  <a:moveTo>
                    <a:pt x="221" y="1"/>
                  </a:moveTo>
                  <a:cubicBezTo>
                    <a:pt x="146" y="1"/>
                    <a:pt x="72" y="18"/>
                    <a:pt x="1" y="56"/>
                  </a:cubicBezTo>
                  <a:cubicBezTo>
                    <a:pt x="187" y="698"/>
                    <a:pt x="630" y="1305"/>
                    <a:pt x="808" y="1998"/>
                  </a:cubicBezTo>
                  <a:cubicBezTo>
                    <a:pt x="997" y="2742"/>
                    <a:pt x="1062" y="3518"/>
                    <a:pt x="1056" y="4284"/>
                  </a:cubicBezTo>
                  <a:cubicBezTo>
                    <a:pt x="1044" y="5917"/>
                    <a:pt x="735" y="7539"/>
                    <a:pt x="750" y="9172"/>
                  </a:cubicBezTo>
                  <a:cubicBezTo>
                    <a:pt x="757" y="10010"/>
                    <a:pt x="914" y="11842"/>
                    <a:pt x="1381" y="12539"/>
                  </a:cubicBezTo>
                  <a:cubicBezTo>
                    <a:pt x="1555" y="12800"/>
                    <a:pt x="1784" y="12894"/>
                    <a:pt x="2045" y="12894"/>
                  </a:cubicBezTo>
                  <a:cubicBezTo>
                    <a:pt x="2481" y="12894"/>
                    <a:pt x="3004" y="12631"/>
                    <a:pt x="3498" y="12450"/>
                  </a:cubicBezTo>
                  <a:cubicBezTo>
                    <a:pt x="4490" y="12088"/>
                    <a:pt x="4792" y="10832"/>
                    <a:pt x="4785" y="9777"/>
                  </a:cubicBezTo>
                  <a:cubicBezTo>
                    <a:pt x="4759" y="6765"/>
                    <a:pt x="3423" y="3903"/>
                    <a:pt x="1724" y="1417"/>
                  </a:cubicBezTo>
                  <a:cubicBezTo>
                    <a:pt x="1463" y="1036"/>
                    <a:pt x="804" y="1"/>
                    <a:pt x="2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44"/>
            <p:cNvSpPr/>
            <p:nvPr/>
          </p:nvSpPr>
          <p:spPr>
            <a:xfrm>
              <a:off x="3902513" y="4217766"/>
              <a:ext cx="102363" cy="251952"/>
            </a:xfrm>
            <a:custGeom>
              <a:rect b="b" l="l" r="r" t="t"/>
              <a:pathLst>
                <a:path extrusionOk="0" h="13375" w="5434">
                  <a:moveTo>
                    <a:pt x="4870" y="1"/>
                  </a:moveTo>
                  <a:cubicBezTo>
                    <a:pt x="4867" y="1"/>
                    <a:pt x="4865" y="1"/>
                    <a:pt x="4862" y="1"/>
                  </a:cubicBezTo>
                  <a:cubicBezTo>
                    <a:pt x="4300" y="8"/>
                    <a:pt x="3240" y="1980"/>
                    <a:pt x="2958" y="2434"/>
                  </a:cubicBezTo>
                  <a:cubicBezTo>
                    <a:pt x="1839" y="4245"/>
                    <a:pt x="1047" y="6258"/>
                    <a:pt x="513" y="8325"/>
                  </a:cubicBezTo>
                  <a:cubicBezTo>
                    <a:pt x="215" y="9479"/>
                    <a:pt x="0" y="10733"/>
                    <a:pt x="438" y="11837"/>
                  </a:cubicBezTo>
                  <a:cubicBezTo>
                    <a:pt x="777" y="12697"/>
                    <a:pt x="1656" y="13374"/>
                    <a:pt x="2516" y="13374"/>
                  </a:cubicBezTo>
                  <a:cubicBezTo>
                    <a:pt x="2761" y="13374"/>
                    <a:pt x="3005" y="13319"/>
                    <a:pt x="3234" y="13197"/>
                  </a:cubicBezTo>
                  <a:cubicBezTo>
                    <a:pt x="3931" y="12829"/>
                    <a:pt x="4272" y="11979"/>
                    <a:pt x="4302" y="11176"/>
                  </a:cubicBezTo>
                  <a:cubicBezTo>
                    <a:pt x="4334" y="10374"/>
                    <a:pt x="4111" y="9587"/>
                    <a:pt x="3958" y="8799"/>
                  </a:cubicBezTo>
                  <a:cubicBezTo>
                    <a:pt x="3559" y="6749"/>
                    <a:pt x="3621" y="4606"/>
                    <a:pt x="4136" y="2582"/>
                  </a:cubicBezTo>
                  <a:cubicBezTo>
                    <a:pt x="4277" y="2030"/>
                    <a:pt x="4453" y="1483"/>
                    <a:pt x="4705" y="975"/>
                  </a:cubicBezTo>
                  <a:cubicBezTo>
                    <a:pt x="4810" y="762"/>
                    <a:pt x="5434" y="1"/>
                    <a:pt x="48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44"/>
            <p:cNvSpPr/>
            <p:nvPr/>
          </p:nvSpPr>
          <p:spPr>
            <a:xfrm>
              <a:off x="3878006" y="4211362"/>
              <a:ext cx="254626" cy="259581"/>
            </a:xfrm>
            <a:custGeom>
              <a:rect b="b" l="l" r="r" t="t"/>
              <a:pathLst>
                <a:path extrusionOk="0" h="13780" w="13517">
                  <a:moveTo>
                    <a:pt x="6758" y="521"/>
                  </a:moveTo>
                  <a:cubicBezTo>
                    <a:pt x="8395" y="521"/>
                    <a:pt x="12998" y="6630"/>
                    <a:pt x="12999" y="10200"/>
                  </a:cubicBezTo>
                  <a:cubicBezTo>
                    <a:pt x="12999" y="11189"/>
                    <a:pt x="12770" y="11899"/>
                    <a:pt x="12298" y="12368"/>
                  </a:cubicBezTo>
                  <a:cubicBezTo>
                    <a:pt x="11473" y="13189"/>
                    <a:pt x="9916" y="13262"/>
                    <a:pt x="8081" y="13262"/>
                  </a:cubicBezTo>
                  <a:cubicBezTo>
                    <a:pt x="7881" y="13262"/>
                    <a:pt x="7677" y="13261"/>
                    <a:pt x="7471" y="13260"/>
                  </a:cubicBezTo>
                  <a:cubicBezTo>
                    <a:pt x="7237" y="13259"/>
                    <a:pt x="6998" y="13258"/>
                    <a:pt x="6759" y="13258"/>
                  </a:cubicBezTo>
                  <a:cubicBezTo>
                    <a:pt x="6520" y="13258"/>
                    <a:pt x="6281" y="13259"/>
                    <a:pt x="6048" y="13260"/>
                  </a:cubicBezTo>
                  <a:cubicBezTo>
                    <a:pt x="5841" y="13261"/>
                    <a:pt x="5637" y="13262"/>
                    <a:pt x="5436" y="13262"/>
                  </a:cubicBezTo>
                  <a:cubicBezTo>
                    <a:pt x="3600" y="13262"/>
                    <a:pt x="2046" y="13189"/>
                    <a:pt x="1220" y="12368"/>
                  </a:cubicBezTo>
                  <a:cubicBezTo>
                    <a:pt x="748" y="11899"/>
                    <a:pt x="519" y="11190"/>
                    <a:pt x="519" y="10200"/>
                  </a:cubicBezTo>
                  <a:cubicBezTo>
                    <a:pt x="519" y="6574"/>
                    <a:pt x="5430" y="521"/>
                    <a:pt x="6758" y="521"/>
                  </a:cubicBezTo>
                  <a:close/>
                  <a:moveTo>
                    <a:pt x="6758" y="0"/>
                  </a:moveTo>
                  <a:cubicBezTo>
                    <a:pt x="4987" y="0"/>
                    <a:pt x="1" y="6437"/>
                    <a:pt x="1" y="10197"/>
                  </a:cubicBezTo>
                  <a:cubicBezTo>
                    <a:pt x="1" y="11333"/>
                    <a:pt x="279" y="12163"/>
                    <a:pt x="854" y="12735"/>
                  </a:cubicBezTo>
                  <a:cubicBezTo>
                    <a:pt x="1814" y="13690"/>
                    <a:pt x="3455" y="13780"/>
                    <a:pt x="5384" y="13780"/>
                  </a:cubicBezTo>
                  <a:cubicBezTo>
                    <a:pt x="5601" y="13780"/>
                    <a:pt x="5824" y="13777"/>
                    <a:pt x="6049" y="13775"/>
                  </a:cubicBezTo>
                  <a:cubicBezTo>
                    <a:pt x="6282" y="13775"/>
                    <a:pt x="6520" y="13774"/>
                    <a:pt x="6758" y="13774"/>
                  </a:cubicBezTo>
                  <a:cubicBezTo>
                    <a:pt x="6997" y="13774"/>
                    <a:pt x="7235" y="13775"/>
                    <a:pt x="7468" y="13775"/>
                  </a:cubicBezTo>
                  <a:cubicBezTo>
                    <a:pt x="7695" y="13777"/>
                    <a:pt x="7918" y="13778"/>
                    <a:pt x="8138" y="13778"/>
                  </a:cubicBezTo>
                  <a:cubicBezTo>
                    <a:pt x="10064" y="13778"/>
                    <a:pt x="11703" y="13688"/>
                    <a:pt x="12662" y="12735"/>
                  </a:cubicBezTo>
                  <a:cubicBezTo>
                    <a:pt x="13236" y="12162"/>
                    <a:pt x="13516" y="11332"/>
                    <a:pt x="13516" y="10197"/>
                  </a:cubicBezTo>
                  <a:cubicBezTo>
                    <a:pt x="13516" y="6506"/>
                    <a:pt x="8854" y="0"/>
                    <a:pt x="6758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44"/>
            <p:cNvSpPr/>
            <p:nvPr/>
          </p:nvSpPr>
          <p:spPr>
            <a:xfrm>
              <a:off x="3891230" y="4216278"/>
              <a:ext cx="236524" cy="231984"/>
            </a:xfrm>
            <a:custGeom>
              <a:rect b="b" l="l" r="r" t="t"/>
              <a:pathLst>
                <a:path extrusionOk="0" h="12315" w="12556">
                  <a:moveTo>
                    <a:pt x="6056" y="0"/>
                  </a:moveTo>
                  <a:cubicBezTo>
                    <a:pt x="4748" y="0"/>
                    <a:pt x="1240" y="4237"/>
                    <a:pt x="0" y="7745"/>
                  </a:cubicBezTo>
                  <a:cubicBezTo>
                    <a:pt x="1559" y="4723"/>
                    <a:pt x="4191" y="1763"/>
                    <a:pt x="5282" y="1763"/>
                  </a:cubicBezTo>
                  <a:cubicBezTo>
                    <a:pt x="7172" y="1763"/>
                    <a:pt x="11781" y="8110"/>
                    <a:pt x="11781" y="11700"/>
                  </a:cubicBezTo>
                  <a:cubicBezTo>
                    <a:pt x="11781" y="11919"/>
                    <a:pt x="11771" y="12123"/>
                    <a:pt x="11749" y="12315"/>
                  </a:cubicBezTo>
                  <a:cubicBezTo>
                    <a:pt x="12263" y="11823"/>
                    <a:pt x="12556" y="11073"/>
                    <a:pt x="12556" y="9934"/>
                  </a:cubicBezTo>
                  <a:cubicBezTo>
                    <a:pt x="12553" y="6347"/>
                    <a:pt x="7945" y="0"/>
                    <a:pt x="60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44"/>
            <p:cNvSpPr/>
            <p:nvPr/>
          </p:nvSpPr>
          <p:spPr>
            <a:xfrm>
              <a:off x="3878006" y="4211362"/>
              <a:ext cx="254626" cy="259581"/>
            </a:xfrm>
            <a:custGeom>
              <a:rect b="b" l="l" r="r" t="t"/>
              <a:pathLst>
                <a:path extrusionOk="0" h="13780" w="13517">
                  <a:moveTo>
                    <a:pt x="6758" y="521"/>
                  </a:moveTo>
                  <a:cubicBezTo>
                    <a:pt x="8395" y="521"/>
                    <a:pt x="12998" y="6630"/>
                    <a:pt x="12999" y="10200"/>
                  </a:cubicBezTo>
                  <a:cubicBezTo>
                    <a:pt x="12999" y="11189"/>
                    <a:pt x="12770" y="11899"/>
                    <a:pt x="12298" y="12368"/>
                  </a:cubicBezTo>
                  <a:cubicBezTo>
                    <a:pt x="11473" y="13189"/>
                    <a:pt x="9916" y="13262"/>
                    <a:pt x="8081" y="13262"/>
                  </a:cubicBezTo>
                  <a:cubicBezTo>
                    <a:pt x="7881" y="13262"/>
                    <a:pt x="7677" y="13261"/>
                    <a:pt x="7471" y="13260"/>
                  </a:cubicBezTo>
                  <a:cubicBezTo>
                    <a:pt x="7237" y="13259"/>
                    <a:pt x="6998" y="13258"/>
                    <a:pt x="6759" y="13258"/>
                  </a:cubicBezTo>
                  <a:cubicBezTo>
                    <a:pt x="6520" y="13258"/>
                    <a:pt x="6281" y="13259"/>
                    <a:pt x="6048" y="13260"/>
                  </a:cubicBezTo>
                  <a:cubicBezTo>
                    <a:pt x="5841" y="13261"/>
                    <a:pt x="5637" y="13262"/>
                    <a:pt x="5436" y="13262"/>
                  </a:cubicBezTo>
                  <a:cubicBezTo>
                    <a:pt x="3600" y="13262"/>
                    <a:pt x="2046" y="13189"/>
                    <a:pt x="1220" y="12368"/>
                  </a:cubicBezTo>
                  <a:cubicBezTo>
                    <a:pt x="748" y="11899"/>
                    <a:pt x="519" y="11190"/>
                    <a:pt x="519" y="10200"/>
                  </a:cubicBezTo>
                  <a:cubicBezTo>
                    <a:pt x="519" y="6574"/>
                    <a:pt x="5430" y="521"/>
                    <a:pt x="6758" y="521"/>
                  </a:cubicBezTo>
                  <a:close/>
                  <a:moveTo>
                    <a:pt x="6758" y="0"/>
                  </a:moveTo>
                  <a:cubicBezTo>
                    <a:pt x="4987" y="0"/>
                    <a:pt x="1" y="6437"/>
                    <a:pt x="1" y="10197"/>
                  </a:cubicBezTo>
                  <a:cubicBezTo>
                    <a:pt x="1" y="11333"/>
                    <a:pt x="279" y="12163"/>
                    <a:pt x="854" y="12735"/>
                  </a:cubicBezTo>
                  <a:cubicBezTo>
                    <a:pt x="1814" y="13690"/>
                    <a:pt x="3455" y="13780"/>
                    <a:pt x="5384" y="13780"/>
                  </a:cubicBezTo>
                  <a:cubicBezTo>
                    <a:pt x="5601" y="13780"/>
                    <a:pt x="5824" y="13777"/>
                    <a:pt x="6049" y="13775"/>
                  </a:cubicBezTo>
                  <a:cubicBezTo>
                    <a:pt x="6282" y="13775"/>
                    <a:pt x="6520" y="13774"/>
                    <a:pt x="6758" y="13774"/>
                  </a:cubicBezTo>
                  <a:cubicBezTo>
                    <a:pt x="6997" y="13774"/>
                    <a:pt x="7235" y="13775"/>
                    <a:pt x="7468" y="13775"/>
                  </a:cubicBezTo>
                  <a:cubicBezTo>
                    <a:pt x="7695" y="13777"/>
                    <a:pt x="7918" y="13778"/>
                    <a:pt x="8138" y="13778"/>
                  </a:cubicBezTo>
                  <a:cubicBezTo>
                    <a:pt x="10064" y="13778"/>
                    <a:pt x="11703" y="13688"/>
                    <a:pt x="12662" y="12735"/>
                  </a:cubicBezTo>
                  <a:cubicBezTo>
                    <a:pt x="13236" y="12162"/>
                    <a:pt x="13516" y="11332"/>
                    <a:pt x="13516" y="10197"/>
                  </a:cubicBezTo>
                  <a:cubicBezTo>
                    <a:pt x="13516" y="6506"/>
                    <a:pt x="8854" y="0"/>
                    <a:pt x="6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44"/>
            <p:cNvSpPr/>
            <p:nvPr/>
          </p:nvSpPr>
          <p:spPr>
            <a:xfrm>
              <a:off x="3881754" y="4335727"/>
              <a:ext cx="195891" cy="124798"/>
            </a:xfrm>
            <a:custGeom>
              <a:rect b="b" l="l" r="r" t="t"/>
              <a:pathLst>
                <a:path extrusionOk="0" h="6625" w="10399">
                  <a:moveTo>
                    <a:pt x="1446" y="1"/>
                  </a:moveTo>
                  <a:cubicBezTo>
                    <a:pt x="101" y="100"/>
                    <a:pt x="1" y="3433"/>
                    <a:pt x="161" y="4344"/>
                  </a:cubicBezTo>
                  <a:cubicBezTo>
                    <a:pt x="239" y="4789"/>
                    <a:pt x="381" y="5243"/>
                    <a:pt x="697" y="5564"/>
                  </a:cubicBezTo>
                  <a:cubicBezTo>
                    <a:pt x="912" y="5782"/>
                    <a:pt x="1193" y="5925"/>
                    <a:pt x="1478" y="6040"/>
                  </a:cubicBezTo>
                  <a:cubicBezTo>
                    <a:pt x="2891" y="6612"/>
                    <a:pt x="4458" y="6622"/>
                    <a:pt x="5981" y="6623"/>
                  </a:cubicBezTo>
                  <a:cubicBezTo>
                    <a:pt x="7097" y="6623"/>
                    <a:pt x="8214" y="6625"/>
                    <a:pt x="9330" y="6625"/>
                  </a:cubicBezTo>
                  <a:cubicBezTo>
                    <a:pt x="9609" y="6625"/>
                    <a:pt x="9911" y="6618"/>
                    <a:pt x="10130" y="6446"/>
                  </a:cubicBezTo>
                  <a:cubicBezTo>
                    <a:pt x="10351" y="6275"/>
                    <a:pt x="10398" y="5874"/>
                    <a:pt x="10153" y="5743"/>
                  </a:cubicBezTo>
                  <a:cubicBezTo>
                    <a:pt x="10074" y="5701"/>
                    <a:pt x="9981" y="5695"/>
                    <a:pt x="9890" y="5695"/>
                  </a:cubicBezTo>
                  <a:cubicBezTo>
                    <a:pt x="9872" y="5695"/>
                    <a:pt x="9853" y="5695"/>
                    <a:pt x="9835" y="5695"/>
                  </a:cubicBezTo>
                  <a:lnTo>
                    <a:pt x="7605" y="5750"/>
                  </a:lnTo>
                  <a:cubicBezTo>
                    <a:pt x="7383" y="5755"/>
                    <a:pt x="7160" y="5761"/>
                    <a:pt x="6937" y="5761"/>
                  </a:cubicBezTo>
                  <a:cubicBezTo>
                    <a:pt x="6549" y="5761"/>
                    <a:pt x="6162" y="5745"/>
                    <a:pt x="5779" y="5685"/>
                  </a:cubicBezTo>
                  <a:cubicBezTo>
                    <a:pt x="4497" y="5484"/>
                    <a:pt x="3333" y="4745"/>
                    <a:pt x="2536" y="3732"/>
                  </a:cubicBezTo>
                  <a:cubicBezTo>
                    <a:pt x="1600" y="2544"/>
                    <a:pt x="1563" y="1415"/>
                    <a:pt x="144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44"/>
            <p:cNvSpPr/>
            <p:nvPr/>
          </p:nvSpPr>
          <p:spPr>
            <a:xfrm>
              <a:off x="3912573" y="4352793"/>
              <a:ext cx="50541" cy="51860"/>
            </a:xfrm>
            <a:custGeom>
              <a:rect b="b" l="l" r="r" t="t"/>
              <a:pathLst>
                <a:path extrusionOk="0" h="2753" w="2683">
                  <a:moveTo>
                    <a:pt x="690" y="0"/>
                  </a:moveTo>
                  <a:cubicBezTo>
                    <a:pt x="611" y="0"/>
                    <a:pt x="534" y="36"/>
                    <a:pt x="483" y="104"/>
                  </a:cubicBezTo>
                  <a:cubicBezTo>
                    <a:pt x="397" y="218"/>
                    <a:pt x="422" y="379"/>
                    <a:pt x="534" y="466"/>
                  </a:cubicBezTo>
                  <a:lnTo>
                    <a:pt x="2003" y="1566"/>
                  </a:lnTo>
                  <a:lnTo>
                    <a:pt x="201" y="2253"/>
                  </a:lnTo>
                  <a:cubicBezTo>
                    <a:pt x="68" y="2304"/>
                    <a:pt x="0" y="2454"/>
                    <a:pt x="51" y="2586"/>
                  </a:cubicBezTo>
                  <a:cubicBezTo>
                    <a:pt x="91" y="2689"/>
                    <a:pt x="188" y="2752"/>
                    <a:pt x="293" y="2752"/>
                  </a:cubicBezTo>
                  <a:cubicBezTo>
                    <a:pt x="324" y="2752"/>
                    <a:pt x="357" y="2747"/>
                    <a:pt x="387" y="2738"/>
                  </a:cubicBezTo>
                  <a:lnTo>
                    <a:pt x="2424" y="1959"/>
                  </a:lnTo>
                  <a:cubicBezTo>
                    <a:pt x="2554" y="1909"/>
                    <a:pt x="2646" y="1794"/>
                    <a:pt x="2664" y="1657"/>
                  </a:cubicBezTo>
                  <a:cubicBezTo>
                    <a:pt x="2682" y="1520"/>
                    <a:pt x="2626" y="1385"/>
                    <a:pt x="2516" y="1302"/>
                  </a:cubicBezTo>
                  <a:lnTo>
                    <a:pt x="845" y="52"/>
                  </a:lnTo>
                  <a:cubicBezTo>
                    <a:pt x="798" y="17"/>
                    <a:pt x="744" y="0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44"/>
            <p:cNvSpPr/>
            <p:nvPr/>
          </p:nvSpPr>
          <p:spPr>
            <a:xfrm>
              <a:off x="4038256" y="4352756"/>
              <a:ext cx="50503" cy="51897"/>
            </a:xfrm>
            <a:custGeom>
              <a:rect b="b" l="l" r="r" t="t"/>
              <a:pathLst>
                <a:path extrusionOk="0" h="2755" w="2681">
                  <a:moveTo>
                    <a:pt x="1992" y="1"/>
                  </a:moveTo>
                  <a:cubicBezTo>
                    <a:pt x="1938" y="1"/>
                    <a:pt x="1883" y="18"/>
                    <a:pt x="1836" y="52"/>
                  </a:cubicBezTo>
                  <a:lnTo>
                    <a:pt x="165" y="1302"/>
                  </a:lnTo>
                  <a:cubicBezTo>
                    <a:pt x="55" y="1383"/>
                    <a:pt x="0" y="1520"/>
                    <a:pt x="18" y="1656"/>
                  </a:cubicBezTo>
                  <a:cubicBezTo>
                    <a:pt x="38" y="1793"/>
                    <a:pt x="129" y="1909"/>
                    <a:pt x="257" y="1958"/>
                  </a:cubicBezTo>
                  <a:lnTo>
                    <a:pt x="2294" y="2737"/>
                  </a:lnTo>
                  <a:cubicBezTo>
                    <a:pt x="2326" y="2749"/>
                    <a:pt x="2356" y="2754"/>
                    <a:pt x="2386" y="2754"/>
                  </a:cubicBezTo>
                  <a:cubicBezTo>
                    <a:pt x="2492" y="2754"/>
                    <a:pt x="2591" y="2691"/>
                    <a:pt x="2630" y="2587"/>
                  </a:cubicBezTo>
                  <a:cubicBezTo>
                    <a:pt x="2681" y="2453"/>
                    <a:pt x="2614" y="2304"/>
                    <a:pt x="2480" y="2254"/>
                  </a:cubicBezTo>
                  <a:lnTo>
                    <a:pt x="680" y="1565"/>
                  </a:lnTo>
                  <a:lnTo>
                    <a:pt x="2147" y="467"/>
                  </a:lnTo>
                  <a:cubicBezTo>
                    <a:pt x="2262" y="381"/>
                    <a:pt x="2285" y="220"/>
                    <a:pt x="2199" y="104"/>
                  </a:cubicBezTo>
                  <a:cubicBezTo>
                    <a:pt x="2148" y="37"/>
                    <a:pt x="2071" y="1"/>
                    <a:pt x="19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44"/>
            <p:cNvSpPr/>
            <p:nvPr/>
          </p:nvSpPr>
          <p:spPr>
            <a:xfrm>
              <a:off x="3906526" y="4412847"/>
              <a:ext cx="46717" cy="33361"/>
            </a:xfrm>
            <a:custGeom>
              <a:rect b="b" l="l" r="r" t="t"/>
              <a:pathLst>
                <a:path extrusionOk="0" h="1771" w="2480">
                  <a:moveTo>
                    <a:pt x="1053" y="1"/>
                  </a:moveTo>
                  <a:cubicBezTo>
                    <a:pt x="614" y="1"/>
                    <a:pt x="242" y="208"/>
                    <a:pt x="138" y="552"/>
                  </a:cubicBezTo>
                  <a:cubicBezTo>
                    <a:pt x="1" y="1005"/>
                    <a:pt x="383" y="1520"/>
                    <a:pt x="991" y="1705"/>
                  </a:cubicBezTo>
                  <a:cubicBezTo>
                    <a:pt x="1138" y="1749"/>
                    <a:pt x="1285" y="1770"/>
                    <a:pt x="1425" y="1770"/>
                  </a:cubicBezTo>
                  <a:cubicBezTo>
                    <a:pt x="1866" y="1770"/>
                    <a:pt x="2238" y="1563"/>
                    <a:pt x="2342" y="1219"/>
                  </a:cubicBezTo>
                  <a:cubicBezTo>
                    <a:pt x="2479" y="767"/>
                    <a:pt x="2097" y="250"/>
                    <a:pt x="1489" y="67"/>
                  </a:cubicBezTo>
                  <a:cubicBezTo>
                    <a:pt x="1341" y="22"/>
                    <a:pt x="1194" y="1"/>
                    <a:pt x="10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44"/>
            <p:cNvSpPr/>
            <p:nvPr/>
          </p:nvSpPr>
          <p:spPr>
            <a:xfrm>
              <a:off x="4057998" y="4412885"/>
              <a:ext cx="46585" cy="33248"/>
            </a:xfrm>
            <a:custGeom>
              <a:rect b="b" l="l" r="r" t="t"/>
              <a:pathLst>
                <a:path extrusionOk="0" h="1765" w="2473">
                  <a:moveTo>
                    <a:pt x="1415" y="1"/>
                  </a:moveTo>
                  <a:cubicBezTo>
                    <a:pt x="1282" y="1"/>
                    <a:pt x="1143" y="20"/>
                    <a:pt x="1003" y="59"/>
                  </a:cubicBezTo>
                  <a:cubicBezTo>
                    <a:pt x="391" y="234"/>
                    <a:pt x="0" y="743"/>
                    <a:pt x="127" y="1198"/>
                  </a:cubicBezTo>
                  <a:cubicBezTo>
                    <a:pt x="226" y="1549"/>
                    <a:pt x="607" y="1764"/>
                    <a:pt x="1058" y="1764"/>
                  </a:cubicBezTo>
                  <a:cubicBezTo>
                    <a:pt x="1191" y="1764"/>
                    <a:pt x="1330" y="1745"/>
                    <a:pt x="1470" y="1706"/>
                  </a:cubicBezTo>
                  <a:cubicBezTo>
                    <a:pt x="2082" y="1533"/>
                    <a:pt x="2473" y="1022"/>
                    <a:pt x="2346" y="567"/>
                  </a:cubicBezTo>
                  <a:cubicBezTo>
                    <a:pt x="2247" y="216"/>
                    <a:pt x="1866" y="1"/>
                    <a:pt x="14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44"/>
            <p:cNvSpPr/>
            <p:nvPr/>
          </p:nvSpPr>
          <p:spPr>
            <a:xfrm>
              <a:off x="3982592" y="4368504"/>
              <a:ext cx="35998" cy="36225"/>
            </a:xfrm>
            <a:custGeom>
              <a:rect b="b" l="l" r="r" t="t"/>
              <a:pathLst>
                <a:path extrusionOk="0" h="1923" w="1911">
                  <a:moveTo>
                    <a:pt x="0" y="0"/>
                  </a:moveTo>
                  <a:lnTo>
                    <a:pt x="0" y="967"/>
                  </a:lnTo>
                  <a:cubicBezTo>
                    <a:pt x="0" y="1494"/>
                    <a:pt x="429" y="1923"/>
                    <a:pt x="956" y="1923"/>
                  </a:cubicBezTo>
                  <a:cubicBezTo>
                    <a:pt x="1483" y="1923"/>
                    <a:pt x="1910" y="1494"/>
                    <a:pt x="1910" y="967"/>
                  </a:cubicBezTo>
                  <a:lnTo>
                    <a:pt x="19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44"/>
            <p:cNvSpPr/>
            <p:nvPr/>
          </p:nvSpPr>
          <p:spPr>
            <a:xfrm>
              <a:off x="4122761" y="4295264"/>
              <a:ext cx="56117" cy="81491"/>
            </a:xfrm>
            <a:custGeom>
              <a:rect b="b" l="l" r="r" t="t"/>
              <a:pathLst>
                <a:path extrusionOk="0" h="4326" w="2979">
                  <a:moveTo>
                    <a:pt x="2501" y="1"/>
                  </a:moveTo>
                  <a:cubicBezTo>
                    <a:pt x="2488" y="1"/>
                    <a:pt x="2475" y="2"/>
                    <a:pt x="2462" y="4"/>
                  </a:cubicBezTo>
                  <a:cubicBezTo>
                    <a:pt x="2322" y="25"/>
                    <a:pt x="2224" y="160"/>
                    <a:pt x="2245" y="300"/>
                  </a:cubicBezTo>
                  <a:cubicBezTo>
                    <a:pt x="2443" y="1574"/>
                    <a:pt x="2274" y="2524"/>
                    <a:pt x="1752" y="3127"/>
                  </a:cubicBezTo>
                  <a:cubicBezTo>
                    <a:pt x="1205" y="3755"/>
                    <a:pt x="424" y="3808"/>
                    <a:pt x="288" y="3808"/>
                  </a:cubicBezTo>
                  <a:cubicBezTo>
                    <a:pt x="276" y="3808"/>
                    <a:pt x="269" y="3808"/>
                    <a:pt x="268" y="3807"/>
                  </a:cubicBezTo>
                  <a:cubicBezTo>
                    <a:pt x="125" y="3816"/>
                    <a:pt x="8" y="3917"/>
                    <a:pt x="5" y="4060"/>
                  </a:cubicBezTo>
                  <a:cubicBezTo>
                    <a:pt x="1" y="4204"/>
                    <a:pt x="115" y="4321"/>
                    <a:pt x="258" y="4325"/>
                  </a:cubicBezTo>
                  <a:lnTo>
                    <a:pt x="272" y="4325"/>
                  </a:lnTo>
                  <a:cubicBezTo>
                    <a:pt x="406" y="4325"/>
                    <a:pt x="1415" y="4297"/>
                    <a:pt x="2136" y="3474"/>
                  </a:cubicBezTo>
                  <a:cubicBezTo>
                    <a:pt x="2769" y="2752"/>
                    <a:pt x="2979" y="1656"/>
                    <a:pt x="2758" y="220"/>
                  </a:cubicBezTo>
                  <a:cubicBezTo>
                    <a:pt x="2738" y="93"/>
                    <a:pt x="2627" y="1"/>
                    <a:pt x="2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44"/>
            <p:cNvSpPr/>
            <p:nvPr/>
          </p:nvSpPr>
          <p:spPr>
            <a:xfrm>
              <a:off x="4147533" y="4277820"/>
              <a:ext cx="46547" cy="25958"/>
            </a:xfrm>
            <a:custGeom>
              <a:rect b="b" l="l" r="r" t="t"/>
              <a:pathLst>
                <a:path extrusionOk="0" h="1378" w="2471">
                  <a:moveTo>
                    <a:pt x="2004" y="0"/>
                  </a:moveTo>
                  <a:cubicBezTo>
                    <a:pt x="1743" y="3"/>
                    <a:pt x="1485" y="56"/>
                    <a:pt x="1245" y="159"/>
                  </a:cubicBezTo>
                  <a:cubicBezTo>
                    <a:pt x="922" y="296"/>
                    <a:pt x="583" y="524"/>
                    <a:pt x="255" y="524"/>
                  </a:cubicBezTo>
                  <a:cubicBezTo>
                    <a:pt x="169" y="524"/>
                    <a:pt x="84" y="509"/>
                    <a:pt x="1" y="472"/>
                  </a:cubicBezTo>
                  <a:lnTo>
                    <a:pt x="1" y="472"/>
                  </a:lnTo>
                  <a:cubicBezTo>
                    <a:pt x="115" y="929"/>
                    <a:pt x="570" y="1274"/>
                    <a:pt x="1040" y="1274"/>
                  </a:cubicBezTo>
                  <a:cubicBezTo>
                    <a:pt x="1067" y="1274"/>
                    <a:pt x="1095" y="1273"/>
                    <a:pt x="1122" y="1270"/>
                  </a:cubicBezTo>
                  <a:lnTo>
                    <a:pt x="1127" y="1377"/>
                  </a:lnTo>
                  <a:cubicBezTo>
                    <a:pt x="1532" y="1335"/>
                    <a:pt x="1918" y="1149"/>
                    <a:pt x="2202" y="860"/>
                  </a:cubicBezTo>
                  <a:cubicBezTo>
                    <a:pt x="2313" y="749"/>
                    <a:pt x="2408" y="619"/>
                    <a:pt x="2439" y="466"/>
                  </a:cubicBezTo>
                  <a:cubicBezTo>
                    <a:pt x="2470" y="313"/>
                    <a:pt x="2417" y="137"/>
                    <a:pt x="2284" y="56"/>
                  </a:cubicBezTo>
                  <a:cubicBezTo>
                    <a:pt x="2202" y="7"/>
                    <a:pt x="2101" y="0"/>
                    <a:pt x="20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44"/>
            <p:cNvSpPr/>
            <p:nvPr/>
          </p:nvSpPr>
          <p:spPr>
            <a:xfrm>
              <a:off x="3836168" y="4295301"/>
              <a:ext cx="56117" cy="81472"/>
            </a:xfrm>
            <a:custGeom>
              <a:rect b="b" l="l" r="r" t="t"/>
              <a:pathLst>
                <a:path extrusionOk="0" h="4325" w="2979">
                  <a:moveTo>
                    <a:pt x="477" y="0"/>
                  </a:moveTo>
                  <a:cubicBezTo>
                    <a:pt x="351" y="0"/>
                    <a:pt x="241" y="91"/>
                    <a:pt x="221" y="220"/>
                  </a:cubicBezTo>
                  <a:cubicBezTo>
                    <a:pt x="0" y="1656"/>
                    <a:pt x="209" y="2751"/>
                    <a:pt x="843" y="3473"/>
                  </a:cubicBezTo>
                  <a:cubicBezTo>
                    <a:pt x="1563" y="4295"/>
                    <a:pt x="2572" y="4323"/>
                    <a:pt x="2707" y="4323"/>
                  </a:cubicBezTo>
                  <a:cubicBezTo>
                    <a:pt x="2713" y="4323"/>
                    <a:pt x="2718" y="4323"/>
                    <a:pt x="2723" y="4325"/>
                  </a:cubicBezTo>
                  <a:cubicBezTo>
                    <a:pt x="2866" y="4321"/>
                    <a:pt x="2978" y="4204"/>
                    <a:pt x="2975" y="4061"/>
                  </a:cubicBezTo>
                  <a:cubicBezTo>
                    <a:pt x="2972" y="3921"/>
                    <a:pt x="2857" y="3807"/>
                    <a:pt x="2715" y="3807"/>
                  </a:cubicBezTo>
                  <a:lnTo>
                    <a:pt x="2713" y="3807"/>
                  </a:lnTo>
                  <a:cubicBezTo>
                    <a:pt x="2705" y="3804"/>
                    <a:pt x="1825" y="3811"/>
                    <a:pt x="1229" y="3127"/>
                  </a:cubicBezTo>
                  <a:cubicBezTo>
                    <a:pt x="705" y="2526"/>
                    <a:pt x="539" y="1574"/>
                    <a:pt x="733" y="299"/>
                  </a:cubicBezTo>
                  <a:cubicBezTo>
                    <a:pt x="755" y="158"/>
                    <a:pt x="657" y="25"/>
                    <a:pt x="517" y="3"/>
                  </a:cubicBezTo>
                  <a:cubicBezTo>
                    <a:pt x="504" y="1"/>
                    <a:pt x="490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44"/>
            <p:cNvSpPr/>
            <p:nvPr/>
          </p:nvSpPr>
          <p:spPr>
            <a:xfrm>
              <a:off x="3820985" y="4277820"/>
              <a:ext cx="46529" cy="25958"/>
            </a:xfrm>
            <a:custGeom>
              <a:rect b="b" l="l" r="r" t="t"/>
              <a:pathLst>
                <a:path extrusionOk="0" h="1378" w="2470">
                  <a:moveTo>
                    <a:pt x="466" y="0"/>
                  </a:moveTo>
                  <a:cubicBezTo>
                    <a:pt x="369" y="0"/>
                    <a:pt x="268" y="7"/>
                    <a:pt x="185" y="56"/>
                  </a:cubicBezTo>
                  <a:cubicBezTo>
                    <a:pt x="53" y="137"/>
                    <a:pt x="1" y="313"/>
                    <a:pt x="31" y="466"/>
                  </a:cubicBezTo>
                  <a:cubicBezTo>
                    <a:pt x="61" y="619"/>
                    <a:pt x="157" y="749"/>
                    <a:pt x="268" y="860"/>
                  </a:cubicBezTo>
                  <a:cubicBezTo>
                    <a:pt x="552" y="1149"/>
                    <a:pt x="939" y="1335"/>
                    <a:pt x="1343" y="1377"/>
                  </a:cubicBezTo>
                  <a:lnTo>
                    <a:pt x="1347" y="1270"/>
                  </a:lnTo>
                  <a:cubicBezTo>
                    <a:pt x="1375" y="1273"/>
                    <a:pt x="1402" y="1274"/>
                    <a:pt x="1430" y="1274"/>
                  </a:cubicBezTo>
                  <a:cubicBezTo>
                    <a:pt x="1900" y="1274"/>
                    <a:pt x="2355" y="929"/>
                    <a:pt x="2469" y="472"/>
                  </a:cubicBezTo>
                  <a:lnTo>
                    <a:pt x="2469" y="472"/>
                  </a:lnTo>
                  <a:cubicBezTo>
                    <a:pt x="2385" y="509"/>
                    <a:pt x="2301" y="524"/>
                    <a:pt x="2215" y="524"/>
                  </a:cubicBezTo>
                  <a:cubicBezTo>
                    <a:pt x="1887" y="524"/>
                    <a:pt x="1548" y="296"/>
                    <a:pt x="1225" y="159"/>
                  </a:cubicBezTo>
                  <a:cubicBezTo>
                    <a:pt x="985" y="56"/>
                    <a:pt x="727" y="3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44"/>
            <p:cNvSpPr/>
            <p:nvPr/>
          </p:nvSpPr>
          <p:spPr>
            <a:xfrm>
              <a:off x="3864688" y="4444626"/>
              <a:ext cx="83846" cy="47339"/>
            </a:xfrm>
            <a:custGeom>
              <a:rect b="b" l="l" r="r" t="t"/>
              <a:pathLst>
                <a:path extrusionOk="0" h="2513" w="4451">
                  <a:moveTo>
                    <a:pt x="1261" y="0"/>
                  </a:moveTo>
                  <a:cubicBezTo>
                    <a:pt x="1215" y="0"/>
                    <a:pt x="1169" y="12"/>
                    <a:pt x="1128" y="37"/>
                  </a:cubicBezTo>
                  <a:cubicBezTo>
                    <a:pt x="1012" y="108"/>
                    <a:pt x="0" y="741"/>
                    <a:pt x="192" y="1444"/>
                  </a:cubicBezTo>
                  <a:cubicBezTo>
                    <a:pt x="311" y="1885"/>
                    <a:pt x="856" y="2476"/>
                    <a:pt x="4185" y="2512"/>
                  </a:cubicBezTo>
                  <a:lnTo>
                    <a:pt x="4188" y="2512"/>
                  </a:lnTo>
                  <a:cubicBezTo>
                    <a:pt x="4329" y="2512"/>
                    <a:pt x="4445" y="2397"/>
                    <a:pt x="4448" y="2258"/>
                  </a:cubicBezTo>
                  <a:cubicBezTo>
                    <a:pt x="4451" y="2116"/>
                    <a:pt x="4334" y="1999"/>
                    <a:pt x="4192" y="1997"/>
                  </a:cubicBezTo>
                  <a:cubicBezTo>
                    <a:pt x="1028" y="1961"/>
                    <a:pt x="721" y="1417"/>
                    <a:pt x="692" y="1309"/>
                  </a:cubicBezTo>
                  <a:cubicBezTo>
                    <a:pt x="630" y="1083"/>
                    <a:pt x="1061" y="684"/>
                    <a:pt x="1395" y="482"/>
                  </a:cubicBezTo>
                  <a:cubicBezTo>
                    <a:pt x="1518" y="408"/>
                    <a:pt x="1558" y="248"/>
                    <a:pt x="1483" y="125"/>
                  </a:cubicBezTo>
                  <a:cubicBezTo>
                    <a:pt x="1434" y="45"/>
                    <a:pt x="1348" y="0"/>
                    <a:pt x="1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44"/>
            <p:cNvSpPr/>
            <p:nvPr/>
          </p:nvSpPr>
          <p:spPr>
            <a:xfrm>
              <a:off x="3933162" y="4484279"/>
              <a:ext cx="20571" cy="14900"/>
            </a:xfrm>
            <a:custGeom>
              <a:rect b="b" l="l" r="r" t="t"/>
              <a:pathLst>
                <a:path extrusionOk="0" h="791" w="1092">
                  <a:moveTo>
                    <a:pt x="0" y="0"/>
                  </a:moveTo>
                  <a:lnTo>
                    <a:pt x="0" y="0"/>
                  </a:lnTo>
                  <a:cubicBezTo>
                    <a:pt x="204" y="230"/>
                    <a:pt x="406" y="457"/>
                    <a:pt x="609" y="686"/>
                  </a:cubicBezTo>
                  <a:cubicBezTo>
                    <a:pt x="653" y="735"/>
                    <a:pt x="720" y="790"/>
                    <a:pt x="804" y="790"/>
                  </a:cubicBezTo>
                  <a:cubicBezTo>
                    <a:pt x="813" y="790"/>
                    <a:pt x="821" y="790"/>
                    <a:pt x="830" y="789"/>
                  </a:cubicBezTo>
                  <a:cubicBezTo>
                    <a:pt x="911" y="778"/>
                    <a:pt x="944" y="718"/>
                    <a:pt x="967" y="667"/>
                  </a:cubicBezTo>
                  <a:cubicBezTo>
                    <a:pt x="1029" y="519"/>
                    <a:pt x="1091" y="354"/>
                    <a:pt x="996" y="211"/>
                  </a:cubicBezTo>
                  <a:cubicBezTo>
                    <a:pt x="928" y="109"/>
                    <a:pt x="745" y="33"/>
                    <a:pt x="577" y="33"/>
                  </a:cubicBezTo>
                  <a:cubicBezTo>
                    <a:pt x="508" y="33"/>
                    <a:pt x="441" y="46"/>
                    <a:pt x="386" y="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44"/>
            <p:cNvSpPr/>
            <p:nvPr/>
          </p:nvSpPr>
          <p:spPr>
            <a:xfrm>
              <a:off x="4058262" y="4444589"/>
              <a:ext cx="83827" cy="47376"/>
            </a:xfrm>
            <a:custGeom>
              <a:rect b="b" l="l" r="r" t="t"/>
              <a:pathLst>
                <a:path extrusionOk="0" h="2515" w="4450">
                  <a:moveTo>
                    <a:pt x="3188" y="0"/>
                  </a:moveTo>
                  <a:cubicBezTo>
                    <a:pt x="3101" y="0"/>
                    <a:pt x="3015" y="45"/>
                    <a:pt x="2967" y="126"/>
                  </a:cubicBezTo>
                  <a:cubicBezTo>
                    <a:pt x="2893" y="248"/>
                    <a:pt x="2932" y="407"/>
                    <a:pt x="3055" y="481"/>
                  </a:cubicBezTo>
                  <a:cubicBezTo>
                    <a:pt x="3389" y="686"/>
                    <a:pt x="3820" y="1085"/>
                    <a:pt x="3760" y="1309"/>
                  </a:cubicBezTo>
                  <a:cubicBezTo>
                    <a:pt x="3728" y="1419"/>
                    <a:pt x="3420" y="1963"/>
                    <a:pt x="259" y="1996"/>
                  </a:cubicBezTo>
                  <a:cubicBezTo>
                    <a:pt x="116" y="1999"/>
                    <a:pt x="1" y="2116"/>
                    <a:pt x="2" y="2259"/>
                  </a:cubicBezTo>
                  <a:cubicBezTo>
                    <a:pt x="4" y="2402"/>
                    <a:pt x="119" y="2514"/>
                    <a:pt x="262" y="2514"/>
                  </a:cubicBezTo>
                  <a:cubicBezTo>
                    <a:pt x="263" y="2514"/>
                    <a:pt x="263" y="2514"/>
                    <a:pt x="266" y="2513"/>
                  </a:cubicBezTo>
                  <a:cubicBezTo>
                    <a:pt x="3595" y="2477"/>
                    <a:pt x="4139" y="1885"/>
                    <a:pt x="4259" y="1445"/>
                  </a:cubicBezTo>
                  <a:cubicBezTo>
                    <a:pt x="4450" y="740"/>
                    <a:pt x="3438" y="108"/>
                    <a:pt x="3322" y="37"/>
                  </a:cubicBezTo>
                  <a:cubicBezTo>
                    <a:pt x="3280" y="12"/>
                    <a:pt x="3234" y="0"/>
                    <a:pt x="3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44"/>
            <p:cNvSpPr/>
            <p:nvPr/>
          </p:nvSpPr>
          <p:spPr>
            <a:xfrm>
              <a:off x="4053025" y="4484279"/>
              <a:ext cx="20589" cy="14900"/>
            </a:xfrm>
            <a:custGeom>
              <a:rect b="b" l="l" r="r" t="t"/>
              <a:pathLst>
                <a:path extrusionOk="0" h="791" w="1093">
                  <a:moveTo>
                    <a:pt x="1093" y="0"/>
                  </a:moveTo>
                  <a:lnTo>
                    <a:pt x="706" y="75"/>
                  </a:lnTo>
                  <a:cubicBezTo>
                    <a:pt x="651" y="46"/>
                    <a:pt x="584" y="33"/>
                    <a:pt x="514" y="33"/>
                  </a:cubicBezTo>
                  <a:cubicBezTo>
                    <a:pt x="346" y="33"/>
                    <a:pt x="164" y="109"/>
                    <a:pt x="95" y="211"/>
                  </a:cubicBezTo>
                  <a:cubicBezTo>
                    <a:pt x="0" y="354"/>
                    <a:pt x="62" y="519"/>
                    <a:pt x="124" y="667"/>
                  </a:cubicBezTo>
                  <a:cubicBezTo>
                    <a:pt x="147" y="718"/>
                    <a:pt x="180" y="778"/>
                    <a:pt x="263" y="789"/>
                  </a:cubicBezTo>
                  <a:cubicBezTo>
                    <a:pt x="271" y="790"/>
                    <a:pt x="280" y="790"/>
                    <a:pt x="288" y="790"/>
                  </a:cubicBezTo>
                  <a:cubicBezTo>
                    <a:pt x="372" y="790"/>
                    <a:pt x="439" y="735"/>
                    <a:pt x="482" y="686"/>
                  </a:cubicBezTo>
                  <a:cubicBezTo>
                    <a:pt x="686" y="457"/>
                    <a:pt x="888" y="230"/>
                    <a:pt x="1093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4" name="Google Shape;10144;p44"/>
          <p:cNvGrpSpPr/>
          <p:nvPr/>
        </p:nvGrpSpPr>
        <p:grpSpPr>
          <a:xfrm>
            <a:off x="7641771" y="221372"/>
            <a:ext cx="557176" cy="540862"/>
            <a:chOff x="1295108" y="3203247"/>
            <a:chExt cx="557176" cy="540862"/>
          </a:xfrm>
        </p:grpSpPr>
        <p:sp>
          <p:nvSpPr>
            <p:cNvPr id="10145" name="Google Shape;10145;p44"/>
            <p:cNvSpPr/>
            <p:nvPr/>
          </p:nvSpPr>
          <p:spPr>
            <a:xfrm>
              <a:off x="1295108" y="3203247"/>
              <a:ext cx="557176" cy="540862"/>
            </a:xfrm>
            <a:custGeom>
              <a:rect b="b" l="l" r="r" t="t"/>
              <a:pathLst>
                <a:path extrusionOk="0" h="28712" w="29578">
                  <a:moveTo>
                    <a:pt x="13432" y="1"/>
                  </a:moveTo>
                  <a:cubicBezTo>
                    <a:pt x="13026" y="1"/>
                    <a:pt x="12660" y="44"/>
                    <a:pt x="12306" y="135"/>
                  </a:cubicBezTo>
                  <a:cubicBezTo>
                    <a:pt x="10648" y="557"/>
                    <a:pt x="9875" y="1747"/>
                    <a:pt x="9416" y="2461"/>
                  </a:cubicBezTo>
                  <a:cubicBezTo>
                    <a:pt x="9302" y="2637"/>
                    <a:pt x="9146" y="2875"/>
                    <a:pt x="9071" y="2946"/>
                  </a:cubicBezTo>
                  <a:lnTo>
                    <a:pt x="8956" y="3008"/>
                  </a:lnTo>
                  <a:lnTo>
                    <a:pt x="8658" y="3231"/>
                  </a:lnTo>
                  <a:lnTo>
                    <a:pt x="8553" y="3335"/>
                  </a:lnTo>
                  <a:cubicBezTo>
                    <a:pt x="7779" y="4113"/>
                    <a:pt x="7612" y="5039"/>
                    <a:pt x="7512" y="5591"/>
                  </a:cubicBezTo>
                  <a:cubicBezTo>
                    <a:pt x="7511" y="5602"/>
                    <a:pt x="7508" y="5615"/>
                    <a:pt x="7505" y="5628"/>
                  </a:cubicBezTo>
                  <a:cubicBezTo>
                    <a:pt x="7504" y="5629"/>
                    <a:pt x="7501" y="5629"/>
                    <a:pt x="7499" y="5630"/>
                  </a:cubicBezTo>
                  <a:cubicBezTo>
                    <a:pt x="7024" y="5954"/>
                    <a:pt x="6040" y="6626"/>
                    <a:pt x="5783" y="7941"/>
                  </a:cubicBezTo>
                  <a:cubicBezTo>
                    <a:pt x="5725" y="8236"/>
                    <a:pt x="5718" y="8510"/>
                    <a:pt x="5731" y="8747"/>
                  </a:cubicBezTo>
                  <a:cubicBezTo>
                    <a:pt x="5614" y="8555"/>
                    <a:pt x="5464" y="8379"/>
                    <a:pt x="5289" y="8226"/>
                  </a:cubicBezTo>
                  <a:cubicBezTo>
                    <a:pt x="5087" y="8050"/>
                    <a:pt x="4855" y="7915"/>
                    <a:pt x="4605" y="7825"/>
                  </a:cubicBezTo>
                  <a:cubicBezTo>
                    <a:pt x="4275" y="7566"/>
                    <a:pt x="3882" y="7367"/>
                    <a:pt x="3443" y="7238"/>
                  </a:cubicBezTo>
                  <a:cubicBezTo>
                    <a:pt x="3162" y="7155"/>
                    <a:pt x="2879" y="7114"/>
                    <a:pt x="2603" y="7114"/>
                  </a:cubicBezTo>
                  <a:cubicBezTo>
                    <a:pt x="1926" y="7114"/>
                    <a:pt x="1300" y="7368"/>
                    <a:pt x="843" y="7829"/>
                  </a:cubicBezTo>
                  <a:cubicBezTo>
                    <a:pt x="233" y="8442"/>
                    <a:pt x="0" y="9349"/>
                    <a:pt x="223" y="10257"/>
                  </a:cubicBezTo>
                  <a:cubicBezTo>
                    <a:pt x="302" y="10590"/>
                    <a:pt x="433" y="10905"/>
                    <a:pt x="611" y="11192"/>
                  </a:cubicBezTo>
                  <a:cubicBezTo>
                    <a:pt x="454" y="13799"/>
                    <a:pt x="1399" y="15602"/>
                    <a:pt x="2330" y="16725"/>
                  </a:cubicBezTo>
                  <a:cubicBezTo>
                    <a:pt x="2223" y="16982"/>
                    <a:pt x="2135" y="17265"/>
                    <a:pt x="2082" y="17581"/>
                  </a:cubicBezTo>
                  <a:cubicBezTo>
                    <a:pt x="1855" y="18912"/>
                    <a:pt x="2411" y="20044"/>
                    <a:pt x="2711" y="20651"/>
                  </a:cubicBezTo>
                  <a:cubicBezTo>
                    <a:pt x="3029" y="21300"/>
                    <a:pt x="3510" y="22278"/>
                    <a:pt x="4495" y="22973"/>
                  </a:cubicBezTo>
                  <a:cubicBezTo>
                    <a:pt x="5040" y="23357"/>
                    <a:pt x="5601" y="23556"/>
                    <a:pt x="6077" y="23700"/>
                  </a:cubicBezTo>
                  <a:cubicBezTo>
                    <a:pt x="7577" y="24152"/>
                    <a:pt x="9067" y="24335"/>
                    <a:pt x="10431" y="24412"/>
                  </a:cubicBezTo>
                  <a:cubicBezTo>
                    <a:pt x="10780" y="25183"/>
                    <a:pt x="11325" y="26013"/>
                    <a:pt x="12170" y="26639"/>
                  </a:cubicBezTo>
                  <a:cubicBezTo>
                    <a:pt x="12697" y="27029"/>
                    <a:pt x="13296" y="27303"/>
                    <a:pt x="13937" y="27449"/>
                  </a:cubicBezTo>
                  <a:cubicBezTo>
                    <a:pt x="14300" y="28211"/>
                    <a:pt x="14932" y="28503"/>
                    <a:pt x="15226" y="28601"/>
                  </a:cubicBezTo>
                  <a:cubicBezTo>
                    <a:pt x="15447" y="28674"/>
                    <a:pt x="15681" y="28712"/>
                    <a:pt x="15915" y="28712"/>
                  </a:cubicBezTo>
                  <a:cubicBezTo>
                    <a:pt x="16687" y="28712"/>
                    <a:pt x="17393" y="28293"/>
                    <a:pt x="17806" y="27636"/>
                  </a:cubicBezTo>
                  <a:cubicBezTo>
                    <a:pt x="18164" y="28111"/>
                    <a:pt x="18620" y="28316"/>
                    <a:pt x="18858" y="28396"/>
                  </a:cubicBezTo>
                  <a:cubicBezTo>
                    <a:pt x="19080" y="28471"/>
                    <a:pt x="19313" y="28508"/>
                    <a:pt x="19547" y="28508"/>
                  </a:cubicBezTo>
                  <a:cubicBezTo>
                    <a:pt x="20560" y="28508"/>
                    <a:pt x="21458" y="27788"/>
                    <a:pt x="21732" y="26756"/>
                  </a:cubicBezTo>
                  <a:cubicBezTo>
                    <a:pt x="21855" y="26294"/>
                    <a:pt x="21853" y="25883"/>
                    <a:pt x="21852" y="25610"/>
                  </a:cubicBezTo>
                  <a:cubicBezTo>
                    <a:pt x="21852" y="25403"/>
                    <a:pt x="21849" y="24957"/>
                    <a:pt x="21659" y="24467"/>
                  </a:cubicBezTo>
                  <a:lnTo>
                    <a:pt x="23001" y="24465"/>
                  </a:lnTo>
                  <a:cubicBezTo>
                    <a:pt x="23701" y="24465"/>
                    <a:pt x="24660" y="24462"/>
                    <a:pt x="25635" y="24087"/>
                  </a:cubicBezTo>
                  <a:cubicBezTo>
                    <a:pt x="27070" y="23534"/>
                    <a:pt x="28088" y="22268"/>
                    <a:pt x="28228" y="20864"/>
                  </a:cubicBezTo>
                  <a:cubicBezTo>
                    <a:pt x="28330" y="19833"/>
                    <a:pt x="27970" y="19016"/>
                    <a:pt x="27730" y="18475"/>
                  </a:cubicBezTo>
                  <a:cubicBezTo>
                    <a:pt x="27694" y="18391"/>
                    <a:pt x="27648" y="18288"/>
                    <a:pt x="27616" y="18210"/>
                  </a:cubicBezTo>
                  <a:cubicBezTo>
                    <a:pt x="27620" y="18187"/>
                    <a:pt x="27626" y="18164"/>
                    <a:pt x="27629" y="18144"/>
                  </a:cubicBezTo>
                  <a:cubicBezTo>
                    <a:pt x="27658" y="17987"/>
                    <a:pt x="27695" y="17775"/>
                    <a:pt x="27715" y="17523"/>
                  </a:cubicBezTo>
                  <a:cubicBezTo>
                    <a:pt x="28860" y="15956"/>
                    <a:pt x="29578" y="13575"/>
                    <a:pt x="28782" y="10771"/>
                  </a:cubicBezTo>
                  <a:cubicBezTo>
                    <a:pt x="28890" y="10452"/>
                    <a:pt x="28951" y="10117"/>
                    <a:pt x="28958" y="9775"/>
                  </a:cubicBezTo>
                  <a:cubicBezTo>
                    <a:pt x="28979" y="8842"/>
                    <a:pt x="28554" y="8006"/>
                    <a:pt x="27825" y="7540"/>
                  </a:cubicBezTo>
                  <a:cubicBezTo>
                    <a:pt x="27440" y="7292"/>
                    <a:pt x="26988" y="7162"/>
                    <a:pt x="26523" y="7162"/>
                  </a:cubicBezTo>
                  <a:cubicBezTo>
                    <a:pt x="26061" y="7162"/>
                    <a:pt x="25602" y="7285"/>
                    <a:pt x="25160" y="7530"/>
                  </a:cubicBezTo>
                  <a:cubicBezTo>
                    <a:pt x="24891" y="7679"/>
                    <a:pt x="24648" y="7855"/>
                    <a:pt x="24437" y="8054"/>
                  </a:cubicBezTo>
                  <a:cubicBezTo>
                    <a:pt x="24332" y="7786"/>
                    <a:pt x="24183" y="7511"/>
                    <a:pt x="23968" y="7244"/>
                  </a:cubicBezTo>
                  <a:cubicBezTo>
                    <a:pt x="23718" y="6934"/>
                    <a:pt x="23441" y="6714"/>
                    <a:pt x="23205" y="6560"/>
                  </a:cubicBezTo>
                  <a:cubicBezTo>
                    <a:pt x="23096" y="6043"/>
                    <a:pt x="22834" y="5163"/>
                    <a:pt x="22043" y="4571"/>
                  </a:cubicBezTo>
                  <a:cubicBezTo>
                    <a:pt x="21739" y="3226"/>
                    <a:pt x="20664" y="2110"/>
                    <a:pt x="19304" y="1789"/>
                  </a:cubicBezTo>
                  <a:cubicBezTo>
                    <a:pt x="19161" y="1558"/>
                    <a:pt x="18965" y="1293"/>
                    <a:pt x="18694" y="1046"/>
                  </a:cubicBezTo>
                  <a:cubicBezTo>
                    <a:pt x="17748" y="183"/>
                    <a:pt x="16543" y="85"/>
                    <a:pt x="15720" y="85"/>
                  </a:cubicBezTo>
                  <a:cubicBezTo>
                    <a:pt x="15541" y="85"/>
                    <a:pt x="15366" y="89"/>
                    <a:pt x="15199" y="93"/>
                  </a:cubicBezTo>
                  <a:cubicBezTo>
                    <a:pt x="15085" y="96"/>
                    <a:pt x="14975" y="100"/>
                    <a:pt x="14874" y="100"/>
                  </a:cubicBezTo>
                  <a:cubicBezTo>
                    <a:pt x="14845" y="100"/>
                    <a:pt x="14818" y="100"/>
                    <a:pt x="14790" y="99"/>
                  </a:cubicBezTo>
                  <a:cubicBezTo>
                    <a:pt x="14689" y="93"/>
                    <a:pt x="14555" y="80"/>
                    <a:pt x="14406" y="64"/>
                  </a:cubicBezTo>
                  <a:cubicBezTo>
                    <a:pt x="14119" y="34"/>
                    <a:pt x="13793" y="1"/>
                    <a:pt x="134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44"/>
            <p:cNvSpPr/>
            <p:nvPr/>
          </p:nvSpPr>
          <p:spPr>
            <a:xfrm>
              <a:off x="1459202" y="3573328"/>
              <a:ext cx="230006" cy="40614"/>
            </a:xfrm>
            <a:custGeom>
              <a:rect b="b" l="l" r="r" t="t"/>
              <a:pathLst>
                <a:path extrusionOk="0" h="2156" w="12210">
                  <a:moveTo>
                    <a:pt x="1" y="1"/>
                  </a:moveTo>
                  <a:lnTo>
                    <a:pt x="337" y="2156"/>
                  </a:lnTo>
                  <a:lnTo>
                    <a:pt x="11972" y="1965"/>
                  </a:lnTo>
                  <a:lnTo>
                    <a:pt x="12210" y="7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44"/>
            <p:cNvSpPr/>
            <p:nvPr/>
          </p:nvSpPr>
          <p:spPr>
            <a:xfrm>
              <a:off x="1614668" y="3541851"/>
              <a:ext cx="41235" cy="27766"/>
            </a:xfrm>
            <a:custGeom>
              <a:rect b="b" l="l" r="r" t="t"/>
              <a:pathLst>
                <a:path extrusionOk="0" h="1474" w="2189">
                  <a:moveTo>
                    <a:pt x="1302" y="1"/>
                  </a:moveTo>
                  <a:cubicBezTo>
                    <a:pt x="1171" y="1"/>
                    <a:pt x="1031" y="20"/>
                    <a:pt x="891" y="62"/>
                  </a:cubicBezTo>
                  <a:cubicBezTo>
                    <a:pt x="348" y="227"/>
                    <a:pt x="0" y="661"/>
                    <a:pt x="111" y="1034"/>
                  </a:cubicBezTo>
                  <a:cubicBezTo>
                    <a:pt x="195" y="1309"/>
                    <a:pt x="507" y="1473"/>
                    <a:pt x="884" y="1473"/>
                  </a:cubicBezTo>
                  <a:cubicBezTo>
                    <a:pt x="1016" y="1473"/>
                    <a:pt x="1156" y="1453"/>
                    <a:pt x="1297" y="1410"/>
                  </a:cubicBezTo>
                  <a:cubicBezTo>
                    <a:pt x="1841" y="1246"/>
                    <a:pt x="2189" y="811"/>
                    <a:pt x="2076" y="439"/>
                  </a:cubicBezTo>
                  <a:cubicBezTo>
                    <a:pt x="1994" y="164"/>
                    <a:pt x="1680" y="1"/>
                    <a:pt x="1302" y="1"/>
                  </a:cubicBezTo>
                  <a:close/>
                </a:path>
              </a:pathLst>
            </a:custGeom>
            <a:solidFill>
              <a:srgbClr val="FD6C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44"/>
            <p:cNvSpPr/>
            <p:nvPr/>
          </p:nvSpPr>
          <p:spPr>
            <a:xfrm>
              <a:off x="1374866" y="3246309"/>
              <a:ext cx="410657" cy="375017"/>
            </a:xfrm>
            <a:custGeom>
              <a:rect b="b" l="l" r="r" t="t"/>
              <a:pathLst>
                <a:path extrusionOk="0" h="19908" w="21800">
                  <a:moveTo>
                    <a:pt x="9193" y="1"/>
                  </a:moveTo>
                  <a:cubicBezTo>
                    <a:pt x="8999" y="1"/>
                    <a:pt x="8809" y="17"/>
                    <a:pt x="8628" y="63"/>
                  </a:cubicBezTo>
                  <a:cubicBezTo>
                    <a:pt x="7202" y="430"/>
                    <a:pt x="7151" y="2008"/>
                    <a:pt x="5939" y="2663"/>
                  </a:cubicBezTo>
                  <a:cubicBezTo>
                    <a:pt x="5429" y="3173"/>
                    <a:pt x="5624" y="4078"/>
                    <a:pt x="5210" y="4665"/>
                  </a:cubicBezTo>
                  <a:cubicBezTo>
                    <a:pt x="4814" y="5227"/>
                    <a:pt x="3922" y="5423"/>
                    <a:pt x="3791" y="6096"/>
                  </a:cubicBezTo>
                  <a:cubicBezTo>
                    <a:pt x="3720" y="6457"/>
                    <a:pt x="3913" y="6825"/>
                    <a:pt x="3869" y="7191"/>
                  </a:cubicBezTo>
                  <a:cubicBezTo>
                    <a:pt x="3785" y="7884"/>
                    <a:pt x="2932" y="8232"/>
                    <a:pt x="2710" y="8895"/>
                  </a:cubicBezTo>
                  <a:cubicBezTo>
                    <a:pt x="2607" y="9199"/>
                    <a:pt x="2655" y="9534"/>
                    <a:pt x="2591" y="9849"/>
                  </a:cubicBezTo>
                  <a:cubicBezTo>
                    <a:pt x="2391" y="10856"/>
                    <a:pt x="1151" y="11471"/>
                    <a:pt x="1122" y="12496"/>
                  </a:cubicBezTo>
                  <a:cubicBezTo>
                    <a:pt x="1115" y="12770"/>
                    <a:pt x="1200" y="13039"/>
                    <a:pt x="1192" y="13313"/>
                  </a:cubicBezTo>
                  <a:cubicBezTo>
                    <a:pt x="1169" y="14192"/>
                    <a:pt x="247" y="14812"/>
                    <a:pt x="100" y="15678"/>
                  </a:cubicBezTo>
                  <a:cubicBezTo>
                    <a:pt x="0" y="16256"/>
                    <a:pt x="267" y="16831"/>
                    <a:pt x="527" y="17358"/>
                  </a:cubicBezTo>
                  <a:cubicBezTo>
                    <a:pt x="796" y="17902"/>
                    <a:pt x="1083" y="18471"/>
                    <a:pt x="1579" y="18820"/>
                  </a:cubicBezTo>
                  <a:cubicBezTo>
                    <a:pt x="1855" y="19015"/>
                    <a:pt x="2181" y="19130"/>
                    <a:pt x="2505" y="19229"/>
                  </a:cubicBezTo>
                  <a:cubicBezTo>
                    <a:pt x="4660" y="19878"/>
                    <a:pt x="6946" y="19907"/>
                    <a:pt x="9201" y="19907"/>
                  </a:cubicBezTo>
                  <a:cubicBezTo>
                    <a:pt x="9287" y="19907"/>
                    <a:pt x="9374" y="19907"/>
                    <a:pt x="9461" y="19907"/>
                  </a:cubicBezTo>
                  <a:cubicBezTo>
                    <a:pt x="12561" y="19906"/>
                    <a:pt x="15662" y="19903"/>
                    <a:pt x="18764" y="19900"/>
                  </a:cubicBezTo>
                  <a:cubicBezTo>
                    <a:pt x="19378" y="19900"/>
                    <a:pt x="20006" y="19896"/>
                    <a:pt x="20577" y="19676"/>
                  </a:cubicBezTo>
                  <a:cubicBezTo>
                    <a:pt x="21149" y="19455"/>
                    <a:pt x="21660" y="18964"/>
                    <a:pt x="21719" y="18355"/>
                  </a:cubicBezTo>
                  <a:cubicBezTo>
                    <a:pt x="21800" y="17538"/>
                    <a:pt x="21088" y="16824"/>
                    <a:pt x="21081" y="16002"/>
                  </a:cubicBezTo>
                  <a:cubicBezTo>
                    <a:pt x="21077" y="15519"/>
                    <a:pt x="21321" y="15019"/>
                    <a:pt x="21146" y="14566"/>
                  </a:cubicBezTo>
                  <a:cubicBezTo>
                    <a:pt x="21004" y="14204"/>
                    <a:pt x="20631" y="13983"/>
                    <a:pt x="20446" y="13641"/>
                  </a:cubicBezTo>
                  <a:cubicBezTo>
                    <a:pt x="20109" y="13019"/>
                    <a:pt x="20413" y="12067"/>
                    <a:pt x="19819" y="11683"/>
                  </a:cubicBezTo>
                  <a:cubicBezTo>
                    <a:pt x="19662" y="11584"/>
                    <a:pt x="19469" y="11551"/>
                    <a:pt x="19313" y="11450"/>
                  </a:cubicBezTo>
                  <a:cubicBezTo>
                    <a:pt x="18536" y="10953"/>
                    <a:pt x="19317" y="9603"/>
                    <a:pt x="18780" y="8859"/>
                  </a:cubicBezTo>
                  <a:cubicBezTo>
                    <a:pt x="18643" y="8669"/>
                    <a:pt x="18432" y="8541"/>
                    <a:pt x="18302" y="8346"/>
                  </a:cubicBezTo>
                  <a:cubicBezTo>
                    <a:pt x="17927" y="7783"/>
                    <a:pt x="18370" y="6919"/>
                    <a:pt x="17946" y="6392"/>
                  </a:cubicBezTo>
                  <a:cubicBezTo>
                    <a:pt x="17710" y="6096"/>
                    <a:pt x="17273" y="6021"/>
                    <a:pt x="17035" y="5726"/>
                  </a:cubicBezTo>
                  <a:cubicBezTo>
                    <a:pt x="16632" y="5230"/>
                    <a:pt x="16888" y="4267"/>
                    <a:pt x="16290" y="4040"/>
                  </a:cubicBezTo>
                  <a:cubicBezTo>
                    <a:pt x="16146" y="3987"/>
                    <a:pt x="15978" y="3997"/>
                    <a:pt x="15845" y="3918"/>
                  </a:cubicBezTo>
                  <a:cubicBezTo>
                    <a:pt x="15560" y="3749"/>
                    <a:pt x="15622" y="3329"/>
                    <a:pt x="15604" y="2994"/>
                  </a:cubicBezTo>
                  <a:cubicBezTo>
                    <a:pt x="15571" y="2393"/>
                    <a:pt x="15099" y="1845"/>
                    <a:pt x="14509" y="1722"/>
                  </a:cubicBezTo>
                  <a:cubicBezTo>
                    <a:pt x="14249" y="1669"/>
                    <a:pt x="13967" y="1686"/>
                    <a:pt x="13735" y="1556"/>
                  </a:cubicBezTo>
                  <a:cubicBezTo>
                    <a:pt x="13329" y="1329"/>
                    <a:pt x="13257" y="762"/>
                    <a:pt x="12914" y="450"/>
                  </a:cubicBezTo>
                  <a:cubicBezTo>
                    <a:pt x="12573" y="139"/>
                    <a:pt x="12023" y="84"/>
                    <a:pt x="11483" y="84"/>
                  </a:cubicBezTo>
                  <a:cubicBezTo>
                    <a:pt x="11187" y="84"/>
                    <a:pt x="10894" y="101"/>
                    <a:pt x="10639" y="101"/>
                  </a:cubicBezTo>
                  <a:cubicBezTo>
                    <a:pt x="10571" y="101"/>
                    <a:pt x="10506" y="100"/>
                    <a:pt x="10444" y="97"/>
                  </a:cubicBezTo>
                  <a:cubicBezTo>
                    <a:pt x="10049" y="78"/>
                    <a:pt x="9613" y="1"/>
                    <a:pt x="91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44"/>
            <p:cNvSpPr/>
            <p:nvPr/>
          </p:nvSpPr>
          <p:spPr>
            <a:xfrm>
              <a:off x="1369686" y="3241487"/>
              <a:ext cx="420114" cy="384718"/>
            </a:xfrm>
            <a:custGeom>
              <a:rect b="b" l="l" r="r" t="t"/>
              <a:pathLst>
                <a:path extrusionOk="0" h="20423" w="22302">
                  <a:moveTo>
                    <a:pt x="9471" y="519"/>
                  </a:moveTo>
                  <a:cubicBezTo>
                    <a:pt x="9704" y="519"/>
                    <a:pt x="9947" y="544"/>
                    <a:pt x="10186" y="569"/>
                  </a:cubicBezTo>
                  <a:cubicBezTo>
                    <a:pt x="10367" y="586"/>
                    <a:pt x="10546" y="607"/>
                    <a:pt x="10715" y="614"/>
                  </a:cubicBezTo>
                  <a:cubicBezTo>
                    <a:pt x="10787" y="617"/>
                    <a:pt x="10862" y="619"/>
                    <a:pt x="10940" y="619"/>
                  </a:cubicBezTo>
                  <a:cubicBezTo>
                    <a:pt x="11060" y="619"/>
                    <a:pt x="11185" y="615"/>
                    <a:pt x="11315" y="611"/>
                  </a:cubicBezTo>
                  <a:cubicBezTo>
                    <a:pt x="11460" y="606"/>
                    <a:pt x="11614" y="602"/>
                    <a:pt x="11768" y="602"/>
                  </a:cubicBezTo>
                  <a:cubicBezTo>
                    <a:pt x="12254" y="602"/>
                    <a:pt x="12749" y="649"/>
                    <a:pt x="13023" y="900"/>
                  </a:cubicBezTo>
                  <a:cubicBezTo>
                    <a:pt x="13142" y="1005"/>
                    <a:pt x="13226" y="1168"/>
                    <a:pt x="13317" y="1340"/>
                  </a:cubicBezTo>
                  <a:cubicBezTo>
                    <a:pt x="13448" y="1590"/>
                    <a:pt x="13599" y="1875"/>
                    <a:pt x="13893" y="2040"/>
                  </a:cubicBezTo>
                  <a:cubicBezTo>
                    <a:pt x="14092" y="2151"/>
                    <a:pt x="14310" y="2177"/>
                    <a:pt x="14502" y="2199"/>
                  </a:cubicBezTo>
                  <a:cubicBezTo>
                    <a:pt x="14582" y="2207"/>
                    <a:pt x="14661" y="2216"/>
                    <a:pt x="14739" y="2232"/>
                  </a:cubicBezTo>
                  <a:cubicBezTo>
                    <a:pt x="15210" y="2332"/>
                    <a:pt x="15599" y="2785"/>
                    <a:pt x="15627" y="3267"/>
                  </a:cubicBezTo>
                  <a:cubicBezTo>
                    <a:pt x="15630" y="3326"/>
                    <a:pt x="15630" y="3390"/>
                    <a:pt x="15630" y="3453"/>
                  </a:cubicBezTo>
                  <a:cubicBezTo>
                    <a:pt x="15631" y="3764"/>
                    <a:pt x="15635" y="4186"/>
                    <a:pt x="15995" y="4400"/>
                  </a:cubicBezTo>
                  <a:cubicBezTo>
                    <a:pt x="16113" y="4471"/>
                    <a:pt x="16239" y="4493"/>
                    <a:pt x="16337" y="4510"/>
                  </a:cubicBezTo>
                  <a:cubicBezTo>
                    <a:pt x="16392" y="4518"/>
                    <a:pt x="16444" y="4529"/>
                    <a:pt x="16481" y="4543"/>
                  </a:cubicBezTo>
                  <a:cubicBezTo>
                    <a:pt x="16675" y="4615"/>
                    <a:pt x="16724" y="4849"/>
                    <a:pt x="16789" y="5226"/>
                  </a:cubicBezTo>
                  <a:cubicBezTo>
                    <a:pt x="16841" y="5535"/>
                    <a:pt x="16903" y="5883"/>
                    <a:pt x="17116" y="6148"/>
                  </a:cubicBezTo>
                  <a:cubicBezTo>
                    <a:pt x="17267" y="6334"/>
                    <a:pt x="17469" y="6446"/>
                    <a:pt x="17648" y="6544"/>
                  </a:cubicBezTo>
                  <a:cubicBezTo>
                    <a:pt x="17796" y="6626"/>
                    <a:pt x="17939" y="6704"/>
                    <a:pt x="18026" y="6812"/>
                  </a:cubicBezTo>
                  <a:cubicBezTo>
                    <a:pt x="18183" y="7009"/>
                    <a:pt x="18174" y="7312"/>
                    <a:pt x="18163" y="7635"/>
                  </a:cubicBezTo>
                  <a:cubicBezTo>
                    <a:pt x="18153" y="7996"/>
                    <a:pt x="18140" y="8404"/>
                    <a:pt x="18368" y="8746"/>
                  </a:cubicBezTo>
                  <a:cubicBezTo>
                    <a:pt x="18452" y="8874"/>
                    <a:pt x="18558" y="8972"/>
                    <a:pt x="18654" y="9061"/>
                  </a:cubicBezTo>
                  <a:cubicBezTo>
                    <a:pt x="18730" y="9130"/>
                    <a:pt x="18800" y="9195"/>
                    <a:pt x="18850" y="9266"/>
                  </a:cubicBezTo>
                  <a:cubicBezTo>
                    <a:pt x="19043" y="9533"/>
                    <a:pt x="19017" y="9939"/>
                    <a:pt x="18987" y="10369"/>
                  </a:cubicBezTo>
                  <a:cubicBezTo>
                    <a:pt x="18948" y="10933"/>
                    <a:pt x="18906" y="11574"/>
                    <a:pt x="19453" y="11924"/>
                  </a:cubicBezTo>
                  <a:cubicBezTo>
                    <a:pt x="19554" y="11989"/>
                    <a:pt x="19660" y="12029"/>
                    <a:pt x="19754" y="12065"/>
                  </a:cubicBezTo>
                  <a:cubicBezTo>
                    <a:pt x="19830" y="12094"/>
                    <a:pt x="19905" y="12123"/>
                    <a:pt x="19960" y="12159"/>
                  </a:cubicBezTo>
                  <a:cubicBezTo>
                    <a:pt x="20187" y="12305"/>
                    <a:pt x="20227" y="12591"/>
                    <a:pt x="20270" y="13045"/>
                  </a:cubicBezTo>
                  <a:cubicBezTo>
                    <a:pt x="20302" y="13374"/>
                    <a:pt x="20334" y="13716"/>
                    <a:pt x="20499" y="14020"/>
                  </a:cubicBezTo>
                  <a:cubicBezTo>
                    <a:pt x="20600" y="14204"/>
                    <a:pt x="20735" y="14349"/>
                    <a:pt x="20867" y="14489"/>
                  </a:cubicBezTo>
                  <a:cubicBezTo>
                    <a:pt x="20999" y="14630"/>
                    <a:pt x="21126" y="14764"/>
                    <a:pt x="21184" y="14916"/>
                  </a:cubicBezTo>
                  <a:cubicBezTo>
                    <a:pt x="21269" y="15131"/>
                    <a:pt x="21222" y="15389"/>
                    <a:pt x="21171" y="15667"/>
                  </a:cubicBezTo>
                  <a:cubicBezTo>
                    <a:pt x="21137" y="15857"/>
                    <a:pt x="21100" y="16053"/>
                    <a:pt x="21103" y="16260"/>
                  </a:cubicBezTo>
                  <a:cubicBezTo>
                    <a:pt x="21106" y="16702"/>
                    <a:pt x="21279" y="17097"/>
                    <a:pt x="21450" y="17480"/>
                  </a:cubicBezTo>
                  <a:cubicBezTo>
                    <a:pt x="21619" y="17862"/>
                    <a:pt x="21777" y="18223"/>
                    <a:pt x="21741" y="18585"/>
                  </a:cubicBezTo>
                  <a:cubicBezTo>
                    <a:pt x="21688" y="19143"/>
                    <a:pt x="21180" y="19529"/>
                    <a:pt x="20764" y="19690"/>
                  </a:cubicBezTo>
                  <a:cubicBezTo>
                    <a:pt x="20230" y="19896"/>
                    <a:pt x="19625" y="19897"/>
                    <a:pt x="19042" y="19897"/>
                  </a:cubicBezTo>
                  <a:lnTo>
                    <a:pt x="9739" y="19905"/>
                  </a:lnTo>
                  <a:cubicBezTo>
                    <a:pt x="9601" y="19905"/>
                    <a:pt x="9464" y="19905"/>
                    <a:pt x="9326" y="19905"/>
                  </a:cubicBezTo>
                  <a:cubicBezTo>
                    <a:pt x="7160" y="19905"/>
                    <a:pt x="4945" y="19866"/>
                    <a:pt x="2858" y="19238"/>
                  </a:cubicBezTo>
                  <a:cubicBezTo>
                    <a:pt x="2562" y="19147"/>
                    <a:pt x="2254" y="19040"/>
                    <a:pt x="2006" y="18865"/>
                  </a:cubicBezTo>
                  <a:cubicBezTo>
                    <a:pt x="1551" y="18545"/>
                    <a:pt x="1277" y="17989"/>
                    <a:pt x="1036" y="17500"/>
                  </a:cubicBezTo>
                  <a:cubicBezTo>
                    <a:pt x="767" y="16951"/>
                    <a:pt x="551" y="16459"/>
                    <a:pt x="632" y="15978"/>
                  </a:cubicBezTo>
                  <a:cubicBezTo>
                    <a:pt x="689" y="15630"/>
                    <a:pt x="906" y="15313"/>
                    <a:pt x="1134" y="14977"/>
                  </a:cubicBezTo>
                  <a:cubicBezTo>
                    <a:pt x="1418" y="14557"/>
                    <a:pt x="1713" y="14122"/>
                    <a:pt x="1727" y="13579"/>
                  </a:cubicBezTo>
                  <a:cubicBezTo>
                    <a:pt x="1732" y="13419"/>
                    <a:pt x="1710" y="13272"/>
                    <a:pt x="1690" y="13127"/>
                  </a:cubicBezTo>
                  <a:cubicBezTo>
                    <a:pt x="1671" y="12999"/>
                    <a:pt x="1654" y="12876"/>
                    <a:pt x="1657" y="12761"/>
                  </a:cubicBezTo>
                  <a:cubicBezTo>
                    <a:pt x="1670" y="12305"/>
                    <a:pt x="1991" y="11918"/>
                    <a:pt x="2332" y="11511"/>
                  </a:cubicBezTo>
                  <a:cubicBezTo>
                    <a:pt x="2667" y="11108"/>
                    <a:pt x="3013" y="10694"/>
                    <a:pt x="3120" y="10157"/>
                  </a:cubicBezTo>
                  <a:cubicBezTo>
                    <a:pt x="3151" y="10005"/>
                    <a:pt x="3158" y="9857"/>
                    <a:pt x="3165" y="9714"/>
                  </a:cubicBezTo>
                  <a:cubicBezTo>
                    <a:pt x="3175" y="9540"/>
                    <a:pt x="3184" y="9376"/>
                    <a:pt x="3230" y="9233"/>
                  </a:cubicBezTo>
                  <a:cubicBezTo>
                    <a:pt x="3314" y="8989"/>
                    <a:pt x="3519" y="8780"/>
                    <a:pt x="3738" y="8557"/>
                  </a:cubicBezTo>
                  <a:cubicBezTo>
                    <a:pt x="4021" y="8269"/>
                    <a:pt x="4344" y="7942"/>
                    <a:pt x="4399" y="7481"/>
                  </a:cubicBezTo>
                  <a:cubicBezTo>
                    <a:pt x="4425" y="7267"/>
                    <a:pt x="4386" y="7063"/>
                    <a:pt x="4353" y="6881"/>
                  </a:cubicBezTo>
                  <a:cubicBezTo>
                    <a:pt x="4323" y="6710"/>
                    <a:pt x="4291" y="6545"/>
                    <a:pt x="4318" y="6405"/>
                  </a:cubicBezTo>
                  <a:cubicBezTo>
                    <a:pt x="4375" y="6114"/>
                    <a:pt x="4650" y="5924"/>
                    <a:pt x="4972" y="5706"/>
                  </a:cubicBezTo>
                  <a:cubicBezTo>
                    <a:pt x="5234" y="5527"/>
                    <a:pt x="5502" y="5344"/>
                    <a:pt x="5694" y="5073"/>
                  </a:cubicBezTo>
                  <a:cubicBezTo>
                    <a:pt x="5919" y="4754"/>
                    <a:pt x="5987" y="4380"/>
                    <a:pt x="6052" y="4019"/>
                  </a:cubicBezTo>
                  <a:cubicBezTo>
                    <a:pt x="6116" y="3673"/>
                    <a:pt x="6175" y="3345"/>
                    <a:pt x="6371" y="3126"/>
                  </a:cubicBezTo>
                  <a:cubicBezTo>
                    <a:pt x="6951" y="2801"/>
                    <a:pt x="7276" y="2300"/>
                    <a:pt x="7591" y="1816"/>
                  </a:cubicBezTo>
                  <a:cubicBezTo>
                    <a:pt x="7963" y="1243"/>
                    <a:pt x="8282" y="750"/>
                    <a:pt x="8975" y="572"/>
                  </a:cubicBezTo>
                  <a:cubicBezTo>
                    <a:pt x="9130" y="533"/>
                    <a:pt x="9297" y="519"/>
                    <a:pt x="9471" y="519"/>
                  </a:cubicBezTo>
                  <a:close/>
                  <a:moveTo>
                    <a:pt x="9468" y="1"/>
                  </a:moveTo>
                  <a:cubicBezTo>
                    <a:pt x="9258" y="1"/>
                    <a:pt x="9048" y="19"/>
                    <a:pt x="8844" y="71"/>
                  </a:cubicBezTo>
                  <a:cubicBezTo>
                    <a:pt x="7955" y="296"/>
                    <a:pt x="7546" y="927"/>
                    <a:pt x="7153" y="1535"/>
                  </a:cubicBezTo>
                  <a:cubicBezTo>
                    <a:pt x="6855" y="1995"/>
                    <a:pt x="6573" y="2430"/>
                    <a:pt x="6088" y="2691"/>
                  </a:cubicBezTo>
                  <a:lnTo>
                    <a:pt x="6027" y="2736"/>
                  </a:lnTo>
                  <a:cubicBezTo>
                    <a:pt x="5697" y="3066"/>
                    <a:pt x="5618" y="3504"/>
                    <a:pt x="5541" y="3925"/>
                  </a:cubicBezTo>
                  <a:cubicBezTo>
                    <a:pt x="5483" y="4244"/>
                    <a:pt x="5428" y="4546"/>
                    <a:pt x="5270" y="4771"/>
                  </a:cubicBezTo>
                  <a:cubicBezTo>
                    <a:pt x="5134" y="4965"/>
                    <a:pt x="4912" y="5116"/>
                    <a:pt x="4679" y="5275"/>
                  </a:cubicBezTo>
                  <a:cubicBezTo>
                    <a:pt x="4317" y="5522"/>
                    <a:pt x="3907" y="5802"/>
                    <a:pt x="3809" y="6301"/>
                  </a:cubicBezTo>
                  <a:cubicBezTo>
                    <a:pt x="3763" y="6539"/>
                    <a:pt x="3806" y="6770"/>
                    <a:pt x="3843" y="6972"/>
                  </a:cubicBezTo>
                  <a:cubicBezTo>
                    <a:pt x="3874" y="7131"/>
                    <a:pt x="3901" y="7281"/>
                    <a:pt x="3885" y="7416"/>
                  </a:cubicBezTo>
                  <a:cubicBezTo>
                    <a:pt x="3849" y="7701"/>
                    <a:pt x="3614" y="7940"/>
                    <a:pt x="3367" y="8191"/>
                  </a:cubicBezTo>
                  <a:cubicBezTo>
                    <a:pt x="3117" y="8445"/>
                    <a:pt x="2859" y="8708"/>
                    <a:pt x="2738" y="9068"/>
                  </a:cubicBezTo>
                  <a:cubicBezTo>
                    <a:pt x="2667" y="9278"/>
                    <a:pt x="2657" y="9484"/>
                    <a:pt x="2645" y="9685"/>
                  </a:cubicBezTo>
                  <a:cubicBezTo>
                    <a:pt x="2638" y="9816"/>
                    <a:pt x="2634" y="9939"/>
                    <a:pt x="2609" y="10054"/>
                  </a:cubicBezTo>
                  <a:cubicBezTo>
                    <a:pt x="2528" y="10461"/>
                    <a:pt x="2238" y="10809"/>
                    <a:pt x="1931" y="11177"/>
                  </a:cubicBezTo>
                  <a:cubicBezTo>
                    <a:pt x="1548" y="11635"/>
                    <a:pt x="1153" y="12110"/>
                    <a:pt x="1135" y="12745"/>
                  </a:cubicBezTo>
                  <a:cubicBezTo>
                    <a:pt x="1131" y="12905"/>
                    <a:pt x="1153" y="13055"/>
                    <a:pt x="1173" y="13200"/>
                  </a:cubicBezTo>
                  <a:cubicBezTo>
                    <a:pt x="1192" y="13328"/>
                    <a:pt x="1209" y="13449"/>
                    <a:pt x="1206" y="13565"/>
                  </a:cubicBezTo>
                  <a:cubicBezTo>
                    <a:pt x="1195" y="13956"/>
                    <a:pt x="955" y="14310"/>
                    <a:pt x="701" y="14685"/>
                  </a:cubicBezTo>
                  <a:cubicBezTo>
                    <a:pt x="451" y="15052"/>
                    <a:pt x="194" y="15430"/>
                    <a:pt x="116" y="15890"/>
                  </a:cubicBezTo>
                  <a:cubicBezTo>
                    <a:pt x="1" y="16575"/>
                    <a:pt x="327" y="17240"/>
                    <a:pt x="567" y="17726"/>
                  </a:cubicBezTo>
                  <a:cubicBezTo>
                    <a:pt x="824" y="18246"/>
                    <a:pt x="1138" y="18891"/>
                    <a:pt x="1701" y="19288"/>
                  </a:cubicBezTo>
                  <a:cubicBezTo>
                    <a:pt x="2010" y="19506"/>
                    <a:pt x="2365" y="19630"/>
                    <a:pt x="2703" y="19731"/>
                  </a:cubicBezTo>
                  <a:cubicBezTo>
                    <a:pt x="4886" y="20390"/>
                    <a:pt x="7171" y="20421"/>
                    <a:pt x="9394" y="20421"/>
                  </a:cubicBezTo>
                  <a:cubicBezTo>
                    <a:pt x="9508" y="20421"/>
                    <a:pt x="9622" y="20421"/>
                    <a:pt x="9731" y="20423"/>
                  </a:cubicBezTo>
                  <a:lnTo>
                    <a:pt x="19035" y="20416"/>
                  </a:lnTo>
                  <a:cubicBezTo>
                    <a:pt x="19635" y="20416"/>
                    <a:pt x="20318" y="20414"/>
                    <a:pt x="20942" y="20173"/>
                  </a:cubicBezTo>
                  <a:cubicBezTo>
                    <a:pt x="21671" y="19892"/>
                    <a:pt x="22186" y="19290"/>
                    <a:pt x="22251" y="18639"/>
                  </a:cubicBezTo>
                  <a:cubicBezTo>
                    <a:pt x="22301" y="18141"/>
                    <a:pt x="22107" y="17698"/>
                    <a:pt x="21916" y="17270"/>
                  </a:cubicBezTo>
                  <a:cubicBezTo>
                    <a:pt x="21762" y="16921"/>
                    <a:pt x="21616" y="16592"/>
                    <a:pt x="21613" y="16257"/>
                  </a:cubicBezTo>
                  <a:cubicBezTo>
                    <a:pt x="21613" y="16100"/>
                    <a:pt x="21642" y="15934"/>
                    <a:pt x="21675" y="15759"/>
                  </a:cubicBezTo>
                  <a:cubicBezTo>
                    <a:pt x="21733" y="15439"/>
                    <a:pt x="21798" y="15081"/>
                    <a:pt x="21662" y="14728"/>
                  </a:cubicBezTo>
                  <a:cubicBezTo>
                    <a:pt x="21568" y="14483"/>
                    <a:pt x="21393" y="14297"/>
                    <a:pt x="21238" y="14132"/>
                  </a:cubicBezTo>
                  <a:cubicBezTo>
                    <a:pt x="21125" y="14012"/>
                    <a:pt x="21017" y="13898"/>
                    <a:pt x="20949" y="13774"/>
                  </a:cubicBezTo>
                  <a:cubicBezTo>
                    <a:pt x="20836" y="13562"/>
                    <a:pt x="20809" y="13288"/>
                    <a:pt x="20781" y="12996"/>
                  </a:cubicBezTo>
                  <a:cubicBezTo>
                    <a:pt x="20738" y="12537"/>
                    <a:pt x="20689" y="12016"/>
                    <a:pt x="20237" y="11724"/>
                  </a:cubicBezTo>
                  <a:cubicBezTo>
                    <a:pt x="20136" y="11659"/>
                    <a:pt x="20029" y="11618"/>
                    <a:pt x="19936" y="11582"/>
                  </a:cubicBezTo>
                  <a:cubicBezTo>
                    <a:pt x="19858" y="11551"/>
                    <a:pt x="19785" y="11524"/>
                    <a:pt x="19729" y="11488"/>
                  </a:cubicBezTo>
                  <a:cubicBezTo>
                    <a:pt x="19459" y="11316"/>
                    <a:pt x="19462" y="10964"/>
                    <a:pt x="19501" y="10405"/>
                  </a:cubicBezTo>
                  <a:cubicBezTo>
                    <a:pt x="19533" y="9924"/>
                    <a:pt x="19569" y="9382"/>
                    <a:pt x="19266" y="8963"/>
                  </a:cubicBezTo>
                  <a:cubicBezTo>
                    <a:pt x="19186" y="8852"/>
                    <a:pt x="19093" y="8765"/>
                    <a:pt x="19003" y="8682"/>
                  </a:cubicBezTo>
                  <a:cubicBezTo>
                    <a:pt x="18921" y="8606"/>
                    <a:pt x="18846" y="8536"/>
                    <a:pt x="18795" y="8459"/>
                  </a:cubicBezTo>
                  <a:cubicBezTo>
                    <a:pt x="18658" y="8256"/>
                    <a:pt x="18668" y="7961"/>
                    <a:pt x="18678" y="7651"/>
                  </a:cubicBezTo>
                  <a:cubicBezTo>
                    <a:pt x="18690" y="7267"/>
                    <a:pt x="18704" y="6834"/>
                    <a:pt x="18427" y="6487"/>
                  </a:cubicBezTo>
                  <a:cubicBezTo>
                    <a:pt x="18276" y="6300"/>
                    <a:pt x="18072" y="6189"/>
                    <a:pt x="17893" y="6089"/>
                  </a:cubicBezTo>
                  <a:cubicBezTo>
                    <a:pt x="17743" y="6005"/>
                    <a:pt x="17600" y="5929"/>
                    <a:pt x="17513" y="5821"/>
                  </a:cubicBezTo>
                  <a:cubicBezTo>
                    <a:pt x="17383" y="5659"/>
                    <a:pt x="17337" y="5392"/>
                    <a:pt x="17294" y="5136"/>
                  </a:cubicBezTo>
                  <a:cubicBezTo>
                    <a:pt x="17225" y="4735"/>
                    <a:pt x="17138" y="4236"/>
                    <a:pt x="16659" y="4055"/>
                  </a:cubicBezTo>
                  <a:cubicBezTo>
                    <a:pt x="16575" y="4025"/>
                    <a:pt x="16494" y="4010"/>
                    <a:pt x="16422" y="3997"/>
                  </a:cubicBezTo>
                  <a:cubicBezTo>
                    <a:pt x="16356" y="3984"/>
                    <a:pt x="16291" y="3974"/>
                    <a:pt x="16255" y="3953"/>
                  </a:cubicBezTo>
                  <a:cubicBezTo>
                    <a:pt x="16155" y="3893"/>
                    <a:pt x="16146" y="3706"/>
                    <a:pt x="16145" y="3447"/>
                  </a:cubicBezTo>
                  <a:cubicBezTo>
                    <a:pt x="16145" y="3375"/>
                    <a:pt x="16142" y="3305"/>
                    <a:pt x="16139" y="3238"/>
                  </a:cubicBezTo>
                  <a:cubicBezTo>
                    <a:pt x="16099" y="2522"/>
                    <a:pt x="15542" y="1873"/>
                    <a:pt x="14840" y="1725"/>
                  </a:cubicBezTo>
                  <a:cubicBezTo>
                    <a:pt x="14746" y="1707"/>
                    <a:pt x="14651" y="1695"/>
                    <a:pt x="14554" y="1685"/>
                  </a:cubicBezTo>
                  <a:cubicBezTo>
                    <a:pt x="14398" y="1666"/>
                    <a:pt x="14250" y="1650"/>
                    <a:pt x="14140" y="1588"/>
                  </a:cubicBezTo>
                  <a:cubicBezTo>
                    <a:pt x="13981" y="1500"/>
                    <a:pt x="13883" y="1314"/>
                    <a:pt x="13769" y="1100"/>
                  </a:cubicBezTo>
                  <a:cubicBezTo>
                    <a:pt x="13668" y="905"/>
                    <a:pt x="13552" y="686"/>
                    <a:pt x="13368" y="517"/>
                  </a:cubicBezTo>
                  <a:cubicBezTo>
                    <a:pt x="12960" y="147"/>
                    <a:pt x="12339" y="84"/>
                    <a:pt x="11756" y="84"/>
                  </a:cubicBezTo>
                  <a:cubicBezTo>
                    <a:pt x="11598" y="84"/>
                    <a:pt x="11443" y="88"/>
                    <a:pt x="11296" y="93"/>
                  </a:cubicBezTo>
                  <a:cubicBezTo>
                    <a:pt x="11160" y="97"/>
                    <a:pt x="11027" y="100"/>
                    <a:pt x="10907" y="100"/>
                  </a:cubicBezTo>
                  <a:cubicBezTo>
                    <a:pt x="10846" y="100"/>
                    <a:pt x="10789" y="99"/>
                    <a:pt x="10735" y="97"/>
                  </a:cubicBezTo>
                  <a:cubicBezTo>
                    <a:pt x="10574" y="90"/>
                    <a:pt x="10406" y="71"/>
                    <a:pt x="10235" y="54"/>
                  </a:cubicBezTo>
                  <a:cubicBezTo>
                    <a:pt x="9982" y="28"/>
                    <a:pt x="9724" y="1"/>
                    <a:pt x="9468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44"/>
            <p:cNvSpPr/>
            <p:nvPr/>
          </p:nvSpPr>
          <p:spPr>
            <a:xfrm>
              <a:off x="1426462" y="3409367"/>
              <a:ext cx="1582" cy="3014"/>
            </a:xfrm>
            <a:custGeom>
              <a:rect b="b" l="l" r="r" t="t"/>
              <a:pathLst>
                <a:path extrusionOk="0" h="160" w="84">
                  <a:moveTo>
                    <a:pt x="83" y="0"/>
                  </a:moveTo>
                  <a:cubicBezTo>
                    <a:pt x="53" y="51"/>
                    <a:pt x="25" y="106"/>
                    <a:pt x="1" y="159"/>
                  </a:cubicBezTo>
                  <a:cubicBezTo>
                    <a:pt x="34" y="107"/>
                    <a:pt x="62" y="55"/>
                    <a:pt x="83" y="0"/>
                  </a:cubicBezTo>
                  <a:close/>
                </a:path>
              </a:pathLst>
            </a:custGeom>
            <a:solidFill>
              <a:srgbClr val="88F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44"/>
            <p:cNvSpPr/>
            <p:nvPr/>
          </p:nvSpPr>
          <p:spPr>
            <a:xfrm>
              <a:off x="1480224" y="3292819"/>
              <a:ext cx="11981" cy="16916"/>
            </a:xfrm>
            <a:custGeom>
              <a:rect b="b" l="l" r="r" t="t"/>
              <a:pathLst>
                <a:path extrusionOk="0" h="898" w="636">
                  <a:moveTo>
                    <a:pt x="636" y="1"/>
                  </a:moveTo>
                  <a:lnTo>
                    <a:pt x="636" y="1"/>
                  </a:lnTo>
                  <a:cubicBezTo>
                    <a:pt x="545" y="71"/>
                    <a:pt x="451" y="138"/>
                    <a:pt x="344" y="196"/>
                  </a:cubicBezTo>
                  <a:cubicBezTo>
                    <a:pt x="155" y="386"/>
                    <a:pt x="63" y="634"/>
                    <a:pt x="1" y="897"/>
                  </a:cubicBezTo>
                  <a:cubicBezTo>
                    <a:pt x="245" y="620"/>
                    <a:pt x="435" y="304"/>
                    <a:pt x="636" y="1"/>
                  </a:cubicBezTo>
                  <a:close/>
                </a:path>
              </a:pathLst>
            </a:custGeom>
            <a:solidFill>
              <a:srgbClr val="88F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44"/>
            <p:cNvSpPr/>
            <p:nvPr/>
          </p:nvSpPr>
          <p:spPr>
            <a:xfrm>
              <a:off x="1445940" y="3345978"/>
              <a:ext cx="13130" cy="19327"/>
            </a:xfrm>
            <a:custGeom>
              <a:rect b="b" l="l" r="r" t="t"/>
              <a:pathLst>
                <a:path extrusionOk="0" h="1026" w="697">
                  <a:moveTo>
                    <a:pt x="696" y="1"/>
                  </a:moveTo>
                  <a:cubicBezTo>
                    <a:pt x="380" y="219"/>
                    <a:pt x="87" y="442"/>
                    <a:pt x="16" y="808"/>
                  </a:cubicBezTo>
                  <a:cubicBezTo>
                    <a:pt x="2" y="880"/>
                    <a:pt x="0" y="953"/>
                    <a:pt x="3" y="1026"/>
                  </a:cubicBezTo>
                  <a:cubicBezTo>
                    <a:pt x="175" y="901"/>
                    <a:pt x="335" y="767"/>
                    <a:pt x="451" y="603"/>
                  </a:cubicBezTo>
                  <a:cubicBezTo>
                    <a:pt x="578" y="425"/>
                    <a:pt x="646" y="217"/>
                    <a:pt x="696" y="1"/>
                  </a:cubicBezTo>
                  <a:close/>
                </a:path>
              </a:pathLst>
            </a:custGeom>
            <a:solidFill>
              <a:srgbClr val="88F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44"/>
            <p:cNvSpPr/>
            <p:nvPr/>
          </p:nvSpPr>
          <p:spPr>
            <a:xfrm>
              <a:off x="1506069" y="3246290"/>
              <a:ext cx="279511" cy="369309"/>
            </a:xfrm>
            <a:custGeom>
              <a:rect b="b" l="l" r="r" t="t"/>
              <a:pathLst>
                <a:path extrusionOk="0" h="19605" w="14838">
                  <a:moveTo>
                    <a:pt x="2230" y="1"/>
                  </a:moveTo>
                  <a:cubicBezTo>
                    <a:pt x="2036" y="1"/>
                    <a:pt x="1846" y="17"/>
                    <a:pt x="1666" y="63"/>
                  </a:cubicBezTo>
                  <a:cubicBezTo>
                    <a:pt x="785" y="287"/>
                    <a:pt x="426" y="969"/>
                    <a:pt x="0" y="1613"/>
                  </a:cubicBezTo>
                  <a:cubicBezTo>
                    <a:pt x="189" y="1472"/>
                    <a:pt x="411" y="1359"/>
                    <a:pt x="681" y="1290"/>
                  </a:cubicBezTo>
                  <a:cubicBezTo>
                    <a:pt x="862" y="1244"/>
                    <a:pt x="1052" y="1228"/>
                    <a:pt x="1246" y="1228"/>
                  </a:cubicBezTo>
                  <a:cubicBezTo>
                    <a:pt x="1666" y="1228"/>
                    <a:pt x="2102" y="1304"/>
                    <a:pt x="2497" y="1323"/>
                  </a:cubicBezTo>
                  <a:cubicBezTo>
                    <a:pt x="2555" y="1326"/>
                    <a:pt x="2615" y="1327"/>
                    <a:pt x="2678" y="1327"/>
                  </a:cubicBezTo>
                  <a:cubicBezTo>
                    <a:pt x="2935" y="1327"/>
                    <a:pt x="3233" y="1310"/>
                    <a:pt x="3533" y="1310"/>
                  </a:cubicBezTo>
                  <a:cubicBezTo>
                    <a:pt x="4075" y="1310"/>
                    <a:pt x="4626" y="1365"/>
                    <a:pt x="4967" y="1677"/>
                  </a:cubicBezTo>
                  <a:cubicBezTo>
                    <a:pt x="5311" y="1990"/>
                    <a:pt x="5383" y="2557"/>
                    <a:pt x="5788" y="2782"/>
                  </a:cubicBezTo>
                  <a:cubicBezTo>
                    <a:pt x="6019" y="2912"/>
                    <a:pt x="6302" y="2894"/>
                    <a:pt x="6561" y="2948"/>
                  </a:cubicBezTo>
                  <a:cubicBezTo>
                    <a:pt x="7148" y="3071"/>
                    <a:pt x="7622" y="3621"/>
                    <a:pt x="7656" y="4220"/>
                  </a:cubicBezTo>
                  <a:cubicBezTo>
                    <a:pt x="7674" y="4554"/>
                    <a:pt x="7610" y="4972"/>
                    <a:pt x="7897" y="5144"/>
                  </a:cubicBezTo>
                  <a:cubicBezTo>
                    <a:pt x="8030" y="5223"/>
                    <a:pt x="8198" y="5213"/>
                    <a:pt x="8342" y="5267"/>
                  </a:cubicBezTo>
                  <a:cubicBezTo>
                    <a:pt x="8941" y="5490"/>
                    <a:pt x="8684" y="6456"/>
                    <a:pt x="9087" y="6953"/>
                  </a:cubicBezTo>
                  <a:cubicBezTo>
                    <a:pt x="9325" y="7246"/>
                    <a:pt x="9759" y="7324"/>
                    <a:pt x="9998" y="7618"/>
                  </a:cubicBezTo>
                  <a:cubicBezTo>
                    <a:pt x="10421" y="8145"/>
                    <a:pt x="9977" y="9010"/>
                    <a:pt x="10353" y="9573"/>
                  </a:cubicBezTo>
                  <a:cubicBezTo>
                    <a:pt x="10483" y="9768"/>
                    <a:pt x="10695" y="9896"/>
                    <a:pt x="10832" y="10085"/>
                  </a:cubicBezTo>
                  <a:cubicBezTo>
                    <a:pt x="11370" y="10831"/>
                    <a:pt x="10589" y="12181"/>
                    <a:pt x="11363" y="12676"/>
                  </a:cubicBezTo>
                  <a:cubicBezTo>
                    <a:pt x="11521" y="12777"/>
                    <a:pt x="11714" y="12809"/>
                    <a:pt x="11871" y="12910"/>
                  </a:cubicBezTo>
                  <a:cubicBezTo>
                    <a:pt x="12463" y="13293"/>
                    <a:pt x="12161" y="14245"/>
                    <a:pt x="12496" y="14866"/>
                  </a:cubicBezTo>
                  <a:cubicBezTo>
                    <a:pt x="12681" y="15208"/>
                    <a:pt x="13056" y="15429"/>
                    <a:pt x="13196" y="15793"/>
                  </a:cubicBezTo>
                  <a:cubicBezTo>
                    <a:pt x="13373" y="16243"/>
                    <a:pt x="13129" y="16742"/>
                    <a:pt x="13131" y="17229"/>
                  </a:cubicBezTo>
                  <a:cubicBezTo>
                    <a:pt x="13137" y="18049"/>
                    <a:pt x="13852" y="18766"/>
                    <a:pt x="13771" y="19582"/>
                  </a:cubicBezTo>
                  <a:cubicBezTo>
                    <a:pt x="13771" y="19589"/>
                    <a:pt x="13767" y="19598"/>
                    <a:pt x="13767" y="19605"/>
                  </a:cubicBezTo>
                  <a:cubicBezTo>
                    <a:pt x="14272" y="19361"/>
                    <a:pt x="14701" y="18908"/>
                    <a:pt x="14755" y="18355"/>
                  </a:cubicBezTo>
                  <a:cubicBezTo>
                    <a:pt x="14838" y="17539"/>
                    <a:pt x="14123" y="16822"/>
                    <a:pt x="14117" y="16002"/>
                  </a:cubicBezTo>
                  <a:cubicBezTo>
                    <a:pt x="14113" y="15518"/>
                    <a:pt x="14357" y="15018"/>
                    <a:pt x="14182" y="14566"/>
                  </a:cubicBezTo>
                  <a:cubicBezTo>
                    <a:pt x="14041" y="14202"/>
                    <a:pt x="13668" y="13983"/>
                    <a:pt x="13482" y="13639"/>
                  </a:cubicBezTo>
                  <a:cubicBezTo>
                    <a:pt x="13146" y="13018"/>
                    <a:pt x="13449" y="12066"/>
                    <a:pt x="12856" y="11683"/>
                  </a:cubicBezTo>
                  <a:cubicBezTo>
                    <a:pt x="12698" y="11582"/>
                    <a:pt x="12506" y="11549"/>
                    <a:pt x="12349" y="11449"/>
                  </a:cubicBezTo>
                  <a:cubicBezTo>
                    <a:pt x="11573" y="10953"/>
                    <a:pt x="12355" y="9603"/>
                    <a:pt x="11816" y="8858"/>
                  </a:cubicBezTo>
                  <a:cubicBezTo>
                    <a:pt x="11679" y="8669"/>
                    <a:pt x="11469" y="8541"/>
                    <a:pt x="11339" y="8346"/>
                  </a:cubicBezTo>
                  <a:cubicBezTo>
                    <a:pt x="10963" y="7783"/>
                    <a:pt x="11407" y="6918"/>
                    <a:pt x="10984" y="6391"/>
                  </a:cubicBezTo>
                  <a:cubicBezTo>
                    <a:pt x="10747" y="6095"/>
                    <a:pt x="10309" y="6019"/>
                    <a:pt x="10071" y="5726"/>
                  </a:cubicBezTo>
                  <a:cubicBezTo>
                    <a:pt x="9669" y="5229"/>
                    <a:pt x="9924" y="4265"/>
                    <a:pt x="9326" y="4040"/>
                  </a:cubicBezTo>
                  <a:cubicBezTo>
                    <a:pt x="9182" y="3986"/>
                    <a:pt x="9015" y="3996"/>
                    <a:pt x="8882" y="3917"/>
                  </a:cubicBezTo>
                  <a:cubicBezTo>
                    <a:pt x="8596" y="3748"/>
                    <a:pt x="8658" y="3327"/>
                    <a:pt x="8641" y="2993"/>
                  </a:cubicBezTo>
                  <a:cubicBezTo>
                    <a:pt x="8608" y="2393"/>
                    <a:pt x="8136" y="1844"/>
                    <a:pt x="7545" y="1722"/>
                  </a:cubicBezTo>
                  <a:cubicBezTo>
                    <a:pt x="7285" y="1667"/>
                    <a:pt x="7004" y="1685"/>
                    <a:pt x="6771" y="1556"/>
                  </a:cubicBezTo>
                  <a:cubicBezTo>
                    <a:pt x="6366" y="1327"/>
                    <a:pt x="6294" y="762"/>
                    <a:pt x="5950" y="450"/>
                  </a:cubicBezTo>
                  <a:cubicBezTo>
                    <a:pt x="5609" y="139"/>
                    <a:pt x="5059" y="83"/>
                    <a:pt x="4518" y="83"/>
                  </a:cubicBezTo>
                  <a:cubicBezTo>
                    <a:pt x="4220" y="83"/>
                    <a:pt x="3924" y="100"/>
                    <a:pt x="3668" y="100"/>
                  </a:cubicBezTo>
                  <a:cubicBezTo>
                    <a:pt x="3603" y="100"/>
                    <a:pt x="3540" y="99"/>
                    <a:pt x="3480" y="96"/>
                  </a:cubicBezTo>
                  <a:cubicBezTo>
                    <a:pt x="3085" y="77"/>
                    <a:pt x="2649" y="1"/>
                    <a:pt x="22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44"/>
            <p:cNvSpPr/>
            <p:nvPr/>
          </p:nvSpPr>
          <p:spPr>
            <a:xfrm>
              <a:off x="1369686" y="3241487"/>
              <a:ext cx="420114" cy="384718"/>
            </a:xfrm>
            <a:custGeom>
              <a:rect b="b" l="l" r="r" t="t"/>
              <a:pathLst>
                <a:path extrusionOk="0" h="20423" w="22302">
                  <a:moveTo>
                    <a:pt x="9471" y="519"/>
                  </a:moveTo>
                  <a:cubicBezTo>
                    <a:pt x="9704" y="519"/>
                    <a:pt x="9947" y="544"/>
                    <a:pt x="10186" y="569"/>
                  </a:cubicBezTo>
                  <a:cubicBezTo>
                    <a:pt x="10367" y="586"/>
                    <a:pt x="10546" y="607"/>
                    <a:pt x="10715" y="614"/>
                  </a:cubicBezTo>
                  <a:cubicBezTo>
                    <a:pt x="10787" y="617"/>
                    <a:pt x="10862" y="619"/>
                    <a:pt x="10940" y="619"/>
                  </a:cubicBezTo>
                  <a:cubicBezTo>
                    <a:pt x="11060" y="619"/>
                    <a:pt x="11185" y="615"/>
                    <a:pt x="11315" y="611"/>
                  </a:cubicBezTo>
                  <a:cubicBezTo>
                    <a:pt x="11460" y="606"/>
                    <a:pt x="11614" y="602"/>
                    <a:pt x="11768" y="602"/>
                  </a:cubicBezTo>
                  <a:cubicBezTo>
                    <a:pt x="12254" y="602"/>
                    <a:pt x="12749" y="649"/>
                    <a:pt x="13023" y="900"/>
                  </a:cubicBezTo>
                  <a:cubicBezTo>
                    <a:pt x="13142" y="1005"/>
                    <a:pt x="13226" y="1168"/>
                    <a:pt x="13317" y="1340"/>
                  </a:cubicBezTo>
                  <a:cubicBezTo>
                    <a:pt x="13448" y="1590"/>
                    <a:pt x="13599" y="1875"/>
                    <a:pt x="13893" y="2040"/>
                  </a:cubicBezTo>
                  <a:cubicBezTo>
                    <a:pt x="14092" y="2151"/>
                    <a:pt x="14310" y="2177"/>
                    <a:pt x="14502" y="2199"/>
                  </a:cubicBezTo>
                  <a:cubicBezTo>
                    <a:pt x="14582" y="2207"/>
                    <a:pt x="14661" y="2216"/>
                    <a:pt x="14739" y="2232"/>
                  </a:cubicBezTo>
                  <a:cubicBezTo>
                    <a:pt x="15210" y="2332"/>
                    <a:pt x="15599" y="2785"/>
                    <a:pt x="15627" y="3267"/>
                  </a:cubicBezTo>
                  <a:cubicBezTo>
                    <a:pt x="15630" y="3326"/>
                    <a:pt x="15630" y="3390"/>
                    <a:pt x="15630" y="3453"/>
                  </a:cubicBezTo>
                  <a:cubicBezTo>
                    <a:pt x="15631" y="3764"/>
                    <a:pt x="15635" y="4186"/>
                    <a:pt x="15995" y="4400"/>
                  </a:cubicBezTo>
                  <a:cubicBezTo>
                    <a:pt x="16113" y="4471"/>
                    <a:pt x="16239" y="4493"/>
                    <a:pt x="16337" y="4510"/>
                  </a:cubicBezTo>
                  <a:cubicBezTo>
                    <a:pt x="16392" y="4518"/>
                    <a:pt x="16444" y="4529"/>
                    <a:pt x="16481" y="4543"/>
                  </a:cubicBezTo>
                  <a:cubicBezTo>
                    <a:pt x="16675" y="4615"/>
                    <a:pt x="16724" y="4849"/>
                    <a:pt x="16789" y="5226"/>
                  </a:cubicBezTo>
                  <a:cubicBezTo>
                    <a:pt x="16841" y="5535"/>
                    <a:pt x="16903" y="5883"/>
                    <a:pt x="17116" y="6148"/>
                  </a:cubicBezTo>
                  <a:cubicBezTo>
                    <a:pt x="17267" y="6334"/>
                    <a:pt x="17469" y="6446"/>
                    <a:pt x="17648" y="6544"/>
                  </a:cubicBezTo>
                  <a:cubicBezTo>
                    <a:pt x="17796" y="6626"/>
                    <a:pt x="17939" y="6704"/>
                    <a:pt x="18026" y="6812"/>
                  </a:cubicBezTo>
                  <a:cubicBezTo>
                    <a:pt x="18183" y="7009"/>
                    <a:pt x="18174" y="7312"/>
                    <a:pt x="18163" y="7635"/>
                  </a:cubicBezTo>
                  <a:cubicBezTo>
                    <a:pt x="18153" y="7996"/>
                    <a:pt x="18140" y="8404"/>
                    <a:pt x="18368" y="8746"/>
                  </a:cubicBezTo>
                  <a:cubicBezTo>
                    <a:pt x="18452" y="8874"/>
                    <a:pt x="18558" y="8972"/>
                    <a:pt x="18654" y="9061"/>
                  </a:cubicBezTo>
                  <a:cubicBezTo>
                    <a:pt x="18730" y="9130"/>
                    <a:pt x="18800" y="9195"/>
                    <a:pt x="18850" y="9266"/>
                  </a:cubicBezTo>
                  <a:cubicBezTo>
                    <a:pt x="19043" y="9533"/>
                    <a:pt x="19017" y="9939"/>
                    <a:pt x="18987" y="10369"/>
                  </a:cubicBezTo>
                  <a:cubicBezTo>
                    <a:pt x="18948" y="10933"/>
                    <a:pt x="18906" y="11574"/>
                    <a:pt x="19453" y="11924"/>
                  </a:cubicBezTo>
                  <a:cubicBezTo>
                    <a:pt x="19554" y="11989"/>
                    <a:pt x="19660" y="12029"/>
                    <a:pt x="19754" y="12065"/>
                  </a:cubicBezTo>
                  <a:cubicBezTo>
                    <a:pt x="19830" y="12094"/>
                    <a:pt x="19905" y="12123"/>
                    <a:pt x="19960" y="12159"/>
                  </a:cubicBezTo>
                  <a:cubicBezTo>
                    <a:pt x="20187" y="12305"/>
                    <a:pt x="20227" y="12591"/>
                    <a:pt x="20270" y="13045"/>
                  </a:cubicBezTo>
                  <a:cubicBezTo>
                    <a:pt x="20302" y="13374"/>
                    <a:pt x="20334" y="13716"/>
                    <a:pt x="20499" y="14020"/>
                  </a:cubicBezTo>
                  <a:cubicBezTo>
                    <a:pt x="20600" y="14204"/>
                    <a:pt x="20735" y="14349"/>
                    <a:pt x="20867" y="14489"/>
                  </a:cubicBezTo>
                  <a:cubicBezTo>
                    <a:pt x="20999" y="14630"/>
                    <a:pt x="21126" y="14764"/>
                    <a:pt x="21184" y="14916"/>
                  </a:cubicBezTo>
                  <a:cubicBezTo>
                    <a:pt x="21269" y="15131"/>
                    <a:pt x="21222" y="15389"/>
                    <a:pt x="21171" y="15667"/>
                  </a:cubicBezTo>
                  <a:cubicBezTo>
                    <a:pt x="21137" y="15857"/>
                    <a:pt x="21100" y="16053"/>
                    <a:pt x="21103" y="16260"/>
                  </a:cubicBezTo>
                  <a:cubicBezTo>
                    <a:pt x="21106" y="16702"/>
                    <a:pt x="21279" y="17097"/>
                    <a:pt x="21450" y="17480"/>
                  </a:cubicBezTo>
                  <a:cubicBezTo>
                    <a:pt x="21619" y="17862"/>
                    <a:pt x="21777" y="18223"/>
                    <a:pt x="21741" y="18585"/>
                  </a:cubicBezTo>
                  <a:cubicBezTo>
                    <a:pt x="21688" y="19143"/>
                    <a:pt x="21180" y="19529"/>
                    <a:pt x="20764" y="19690"/>
                  </a:cubicBezTo>
                  <a:cubicBezTo>
                    <a:pt x="20230" y="19896"/>
                    <a:pt x="19625" y="19897"/>
                    <a:pt x="19042" y="19897"/>
                  </a:cubicBezTo>
                  <a:lnTo>
                    <a:pt x="9739" y="19905"/>
                  </a:lnTo>
                  <a:cubicBezTo>
                    <a:pt x="9601" y="19905"/>
                    <a:pt x="9464" y="19905"/>
                    <a:pt x="9326" y="19905"/>
                  </a:cubicBezTo>
                  <a:cubicBezTo>
                    <a:pt x="7160" y="19905"/>
                    <a:pt x="4945" y="19866"/>
                    <a:pt x="2858" y="19238"/>
                  </a:cubicBezTo>
                  <a:cubicBezTo>
                    <a:pt x="2562" y="19147"/>
                    <a:pt x="2254" y="19040"/>
                    <a:pt x="2006" y="18865"/>
                  </a:cubicBezTo>
                  <a:cubicBezTo>
                    <a:pt x="1551" y="18545"/>
                    <a:pt x="1277" y="17989"/>
                    <a:pt x="1036" y="17500"/>
                  </a:cubicBezTo>
                  <a:cubicBezTo>
                    <a:pt x="767" y="16951"/>
                    <a:pt x="551" y="16459"/>
                    <a:pt x="632" y="15978"/>
                  </a:cubicBezTo>
                  <a:cubicBezTo>
                    <a:pt x="689" y="15630"/>
                    <a:pt x="906" y="15313"/>
                    <a:pt x="1134" y="14977"/>
                  </a:cubicBezTo>
                  <a:cubicBezTo>
                    <a:pt x="1418" y="14557"/>
                    <a:pt x="1713" y="14122"/>
                    <a:pt x="1727" y="13579"/>
                  </a:cubicBezTo>
                  <a:cubicBezTo>
                    <a:pt x="1732" y="13419"/>
                    <a:pt x="1710" y="13272"/>
                    <a:pt x="1690" y="13127"/>
                  </a:cubicBezTo>
                  <a:cubicBezTo>
                    <a:pt x="1671" y="12999"/>
                    <a:pt x="1654" y="12876"/>
                    <a:pt x="1657" y="12761"/>
                  </a:cubicBezTo>
                  <a:cubicBezTo>
                    <a:pt x="1670" y="12305"/>
                    <a:pt x="1991" y="11918"/>
                    <a:pt x="2332" y="11511"/>
                  </a:cubicBezTo>
                  <a:cubicBezTo>
                    <a:pt x="2667" y="11108"/>
                    <a:pt x="3013" y="10694"/>
                    <a:pt x="3120" y="10157"/>
                  </a:cubicBezTo>
                  <a:cubicBezTo>
                    <a:pt x="3151" y="10005"/>
                    <a:pt x="3158" y="9857"/>
                    <a:pt x="3165" y="9714"/>
                  </a:cubicBezTo>
                  <a:cubicBezTo>
                    <a:pt x="3175" y="9540"/>
                    <a:pt x="3184" y="9376"/>
                    <a:pt x="3230" y="9233"/>
                  </a:cubicBezTo>
                  <a:cubicBezTo>
                    <a:pt x="3314" y="8989"/>
                    <a:pt x="3519" y="8780"/>
                    <a:pt x="3738" y="8557"/>
                  </a:cubicBezTo>
                  <a:cubicBezTo>
                    <a:pt x="4021" y="8269"/>
                    <a:pt x="4344" y="7942"/>
                    <a:pt x="4399" y="7481"/>
                  </a:cubicBezTo>
                  <a:cubicBezTo>
                    <a:pt x="4425" y="7267"/>
                    <a:pt x="4386" y="7063"/>
                    <a:pt x="4353" y="6881"/>
                  </a:cubicBezTo>
                  <a:cubicBezTo>
                    <a:pt x="4323" y="6710"/>
                    <a:pt x="4291" y="6545"/>
                    <a:pt x="4318" y="6405"/>
                  </a:cubicBezTo>
                  <a:cubicBezTo>
                    <a:pt x="4375" y="6114"/>
                    <a:pt x="4650" y="5924"/>
                    <a:pt x="4972" y="5706"/>
                  </a:cubicBezTo>
                  <a:cubicBezTo>
                    <a:pt x="5234" y="5527"/>
                    <a:pt x="5502" y="5344"/>
                    <a:pt x="5694" y="5073"/>
                  </a:cubicBezTo>
                  <a:cubicBezTo>
                    <a:pt x="5919" y="4754"/>
                    <a:pt x="5987" y="4380"/>
                    <a:pt x="6052" y="4019"/>
                  </a:cubicBezTo>
                  <a:cubicBezTo>
                    <a:pt x="6116" y="3673"/>
                    <a:pt x="6175" y="3345"/>
                    <a:pt x="6371" y="3126"/>
                  </a:cubicBezTo>
                  <a:cubicBezTo>
                    <a:pt x="6951" y="2801"/>
                    <a:pt x="7276" y="2300"/>
                    <a:pt x="7591" y="1816"/>
                  </a:cubicBezTo>
                  <a:cubicBezTo>
                    <a:pt x="7963" y="1243"/>
                    <a:pt x="8282" y="750"/>
                    <a:pt x="8975" y="572"/>
                  </a:cubicBezTo>
                  <a:cubicBezTo>
                    <a:pt x="9130" y="533"/>
                    <a:pt x="9297" y="519"/>
                    <a:pt x="9471" y="519"/>
                  </a:cubicBezTo>
                  <a:close/>
                  <a:moveTo>
                    <a:pt x="9468" y="1"/>
                  </a:moveTo>
                  <a:cubicBezTo>
                    <a:pt x="9258" y="1"/>
                    <a:pt x="9048" y="19"/>
                    <a:pt x="8844" y="71"/>
                  </a:cubicBezTo>
                  <a:cubicBezTo>
                    <a:pt x="7955" y="296"/>
                    <a:pt x="7546" y="927"/>
                    <a:pt x="7153" y="1535"/>
                  </a:cubicBezTo>
                  <a:cubicBezTo>
                    <a:pt x="6855" y="1995"/>
                    <a:pt x="6573" y="2430"/>
                    <a:pt x="6088" y="2691"/>
                  </a:cubicBezTo>
                  <a:lnTo>
                    <a:pt x="6027" y="2736"/>
                  </a:lnTo>
                  <a:cubicBezTo>
                    <a:pt x="5697" y="3066"/>
                    <a:pt x="5618" y="3504"/>
                    <a:pt x="5541" y="3925"/>
                  </a:cubicBezTo>
                  <a:cubicBezTo>
                    <a:pt x="5483" y="4244"/>
                    <a:pt x="5428" y="4546"/>
                    <a:pt x="5270" y="4771"/>
                  </a:cubicBezTo>
                  <a:cubicBezTo>
                    <a:pt x="5134" y="4965"/>
                    <a:pt x="4912" y="5116"/>
                    <a:pt x="4679" y="5275"/>
                  </a:cubicBezTo>
                  <a:cubicBezTo>
                    <a:pt x="4317" y="5522"/>
                    <a:pt x="3907" y="5802"/>
                    <a:pt x="3809" y="6301"/>
                  </a:cubicBezTo>
                  <a:cubicBezTo>
                    <a:pt x="3763" y="6539"/>
                    <a:pt x="3806" y="6770"/>
                    <a:pt x="3843" y="6972"/>
                  </a:cubicBezTo>
                  <a:cubicBezTo>
                    <a:pt x="3874" y="7131"/>
                    <a:pt x="3901" y="7281"/>
                    <a:pt x="3885" y="7416"/>
                  </a:cubicBezTo>
                  <a:cubicBezTo>
                    <a:pt x="3849" y="7701"/>
                    <a:pt x="3614" y="7940"/>
                    <a:pt x="3367" y="8191"/>
                  </a:cubicBezTo>
                  <a:cubicBezTo>
                    <a:pt x="3117" y="8445"/>
                    <a:pt x="2859" y="8708"/>
                    <a:pt x="2738" y="9068"/>
                  </a:cubicBezTo>
                  <a:cubicBezTo>
                    <a:pt x="2667" y="9278"/>
                    <a:pt x="2657" y="9484"/>
                    <a:pt x="2645" y="9685"/>
                  </a:cubicBezTo>
                  <a:cubicBezTo>
                    <a:pt x="2638" y="9816"/>
                    <a:pt x="2634" y="9939"/>
                    <a:pt x="2609" y="10054"/>
                  </a:cubicBezTo>
                  <a:cubicBezTo>
                    <a:pt x="2528" y="10461"/>
                    <a:pt x="2238" y="10809"/>
                    <a:pt x="1931" y="11177"/>
                  </a:cubicBezTo>
                  <a:cubicBezTo>
                    <a:pt x="1548" y="11635"/>
                    <a:pt x="1153" y="12110"/>
                    <a:pt x="1135" y="12745"/>
                  </a:cubicBezTo>
                  <a:cubicBezTo>
                    <a:pt x="1131" y="12905"/>
                    <a:pt x="1153" y="13055"/>
                    <a:pt x="1173" y="13200"/>
                  </a:cubicBezTo>
                  <a:cubicBezTo>
                    <a:pt x="1192" y="13328"/>
                    <a:pt x="1209" y="13449"/>
                    <a:pt x="1206" y="13565"/>
                  </a:cubicBezTo>
                  <a:cubicBezTo>
                    <a:pt x="1195" y="13956"/>
                    <a:pt x="955" y="14310"/>
                    <a:pt x="701" y="14685"/>
                  </a:cubicBezTo>
                  <a:cubicBezTo>
                    <a:pt x="451" y="15052"/>
                    <a:pt x="194" y="15430"/>
                    <a:pt x="116" y="15890"/>
                  </a:cubicBezTo>
                  <a:cubicBezTo>
                    <a:pt x="1" y="16575"/>
                    <a:pt x="327" y="17240"/>
                    <a:pt x="567" y="17726"/>
                  </a:cubicBezTo>
                  <a:cubicBezTo>
                    <a:pt x="824" y="18246"/>
                    <a:pt x="1138" y="18891"/>
                    <a:pt x="1701" y="19288"/>
                  </a:cubicBezTo>
                  <a:cubicBezTo>
                    <a:pt x="2010" y="19506"/>
                    <a:pt x="2365" y="19630"/>
                    <a:pt x="2703" y="19731"/>
                  </a:cubicBezTo>
                  <a:cubicBezTo>
                    <a:pt x="4886" y="20390"/>
                    <a:pt x="7171" y="20421"/>
                    <a:pt x="9394" y="20421"/>
                  </a:cubicBezTo>
                  <a:cubicBezTo>
                    <a:pt x="9508" y="20421"/>
                    <a:pt x="9622" y="20421"/>
                    <a:pt x="9731" y="20423"/>
                  </a:cubicBezTo>
                  <a:lnTo>
                    <a:pt x="19035" y="20416"/>
                  </a:lnTo>
                  <a:cubicBezTo>
                    <a:pt x="19635" y="20416"/>
                    <a:pt x="20318" y="20414"/>
                    <a:pt x="20942" y="20173"/>
                  </a:cubicBezTo>
                  <a:cubicBezTo>
                    <a:pt x="21671" y="19892"/>
                    <a:pt x="22186" y="19290"/>
                    <a:pt x="22251" y="18639"/>
                  </a:cubicBezTo>
                  <a:cubicBezTo>
                    <a:pt x="22301" y="18141"/>
                    <a:pt x="22107" y="17698"/>
                    <a:pt x="21916" y="17270"/>
                  </a:cubicBezTo>
                  <a:cubicBezTo>
                    <a:pt x="21762" y="16921"/>
                    <a:pt x="21616" y="16592"/>
                    <a:pt x="21613" y="16257"/>
                  </a:cubicBezTo>
                  <a:cubicBezTo>
                    <a:pt x="21613" y="16100"/>
                    <a:pt x="21642" y="15934"/>
                    <a:pt x="21675" y="15759"/>
                  </a:cubicBezTo>
                  <a:cubicBezTo>
                    <a:pt x="21733" y="15439"/>
                    <a:pt x="21798" y="15081"/>
                    <a:pt x="21662" y="14728"/>
                  </a:cubicBezTo>
                  <a:cubicBezTo>
                    <a:pt x="21568" y="14483"/>
                    <a:pt x="21393" y="14297"/>
                    <a:pt x="21238" y="14132"/>
                  </a:cubicBezTo>
                  <a:cubicBezTo>
                    <a:pt x="21125" y="14012"/>
                    <a:pt x="21017" y="13898"/>
                    <a:pt x="20949" y="13774"/>
                  </a:cubicBezTo>
                  <a:cubicBezTo>
                    <a:pt x="20836" y="13562"/>
                    <a:pt x="20809" y="13288"/>
                    <a:pt x="20781" y="12996"/>
                  </a:cubicBezTo>
                  <a:cubicBezTo>
                    <a:pt x="20738" y="12537"/>
                    <a:pt x="20689" y="12016"/>
                    <a:pt x="20237" y="11724"/>
                  </a:cubicBezTo>
                  <a:cubicBezTo>
                    <a:pt x="20136" y="11659"/>
                    <a:pt x="20029" y="11618"/>
                    <a:pt x="19936" y="11582"/>
                  </a:cubicBezTo>
                  <a:cubicBezTo>
                    <a:pt x="19858" y="11551"/>
                    <a:pt x="19785" y="11524"/>
                    <a:pt x="19729" y="11488"/>
                  </a:cubicBezTo>
                  <a:cubicBezTo>
                    <a:pt x="19459" y="11316"/>
                    <a:pt x="19462" y="10964"/>
                    <a:pt x="19501" y="10405"/>
                  </a:cubicBezTo>
                  <a:cubicBezTo>
                    <a:pt x="19533" y="9924"/>
                    <a:pt x="19569" y="9382"/>
                    <a:pt x="19266" y="8963"/>
                  </a:cubicBezTo>
                  <a:cubicBezTo>
                    <a:pt x="19186" y="8852"/>
                    <a:pt x="19093" y="8765"/>
                    <a:pt x="19003" y="8682"/>
                  </a:cubicBezTo>
                  <a:cubicBezTo>
                    <a:pt x="18921" y="8606"/>
                    <a:pt x="18846" y="8536"/>
                    <a:pt x="18795" y="8459"/>
                  </a:cubicBezTo>
                  <a:cubicBezTo>
                    <a:pt x="18658" y="8256"/>
                    <a:pt x="18668" y="7961"/>
                    <a:pt x="18678" y="7651"/>
                  </a:cubicBezTo>
                  <a:cubicBezTo>
                    <a:pt x="18690" y="7267"/>
                    <a:pt x="18704" y="6834"/>
                    <a:pt x="18427" y="6487"/>
                  </a:cubicBezTo>
                  <a:cubicBezTo>
                    <a:pt x="18276" y="6300"/>
                    <a:pt x="18072" y="6189"/>
                    <a:pt x="17893" y="6089"/>
                  </a:cubicBezTo>
                  <a:cubicBezTo>
                    <a:pt x="17743" y="6005"/>
                    <a:pt x="17600" y="5929"/>
                    <a:pt x="17513" y="5821"/>
                  </a:cubicBezTo>
                  <a:cubicBezTo>
                    <a:pt x="17383" y="5659"/>
                    <a:pt x="17337" y="5392"/>
                    <a:pt x="17294" y="5136"/>
                  </a:cubicBezTo>
                  <a:cubicBezTo>
                    <a:pt x="17225" y="4735"/>
                    <a:pt x="17138" y="4236"/>
                    <a:pt x="16659" y="4055"/>
                  </a:cubicBezTo>
                  <a:cubicBezTo>
                    <a:pt x="16575" y="4025"/>
                    <a:pt x="16494" y="4010"/>
                    <a:pt x="16422" y="3997"/>
                  </a:cubicBezTo>
                  <a:cubicBezTo>
                    <a:pt x="16356" y="3984"/>
                    <a:pt x="16291" y="3974"/>
                    <a:pt x="16255" y="3953"/>
                  </a:cubicBezTo>
                  <a:cubicBezTo>
                    <a:pt x="16155" y="3893"/>
                    <a:pt x="16146" y="3706"/>
                    <a:pt x="16145" y="3447"/>
                  </a:cubicBezTo>
                  <a:cubicBezTo>
                    <a:pt x="16145" y="3375"/>
                    <a:pt x="16142" y="3305"/>
                    <a:pt x="16139" y="3238"/>
                  </a:cubicBezTo>
                  <a:cubicBezTo>
                    <a:pt x="16099" y="2522"/>
                    <a:pt x="15542" y="1873"/>
                    <a:pt x="14840" y="1725"/>
                  </a:cubicBezTo>
                  <a:cubicBezTo>
                    <a:pt x="14746" y="1707"/>
                    <a:pt x="14651" y="1695"/>
                    <a:pt x="14554" y="1685"/>
                  </a:cubicBezTo>
                  <a:cubicBezTo>
                    <a:pt x="14398" y="1666"/>
                    <a:pt x="14250" y="1650"/>
                    <a:pt x="14140" y="1588"/>
                  </a:cubicBezTo>
                  <a:cubicBezTo>
                    <a:pt x="13981" y="1500"/>
                    <a:pt x="13883" y="1314"/>
                    <a:pt x="13769" y="1100"/>
                  </a:cubicBezTo>
                  <a:cubicBezTo>
                    <a:pt x="13668" y="905"/>
                    <a:pt x="13552" y="686"/>
                    <a:pt x="13368" y="517"/>
                  </a:cubicBezTo>
                  <a:cubicBezTo>
                    <a:pt x="12960" y="147"/>
                    <a:pt x="12339" y="84"/>
                    <a:pt x="11756" y="84"/>
                  </a:cubicBezTo>
                  <a:cubicBezTo>
                    <a:pt x="11598" y="84"/>
                    <a:pt x="11443" y="88"/>
                    <a:pt x="11296" y="93"/>
                  </a:cubicBezTo>
                  <a:cubicBezTo>
                    <a:pt x="11160" y="97"/>
                    <a:pt x="11027" y="100"/>
                    <a:pt x="10907" y="100"/>
                  </a:cubicBezTo>
                  <a:cubicBezTo>
                    <a:pt x="10846" y="100"/>
                    <a:pt x="10789" y="99"/>
                    <a:pt x="10735" y="97"/>
                  </a:cubicBezTo>
                  <a:cubicBezTo>
                    <a:pt x="10574" y="90"/>
                    <a:pt x="10406" y="71"/>
                    <a:pt x="10235" y="54"/>
                  </a:cubicBezTo>
                  <a:cubicBezTo>
                    <a:pt x="9982" y="28"/>
                    <a:pt x="9724" y="1"/>
                    <a:pt x="94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44"/>
            <p:cNvSpPr/>
            <p:nvPr/>
          </p:nvSpPr>
          <p:spPr>
            <a:xfrm>
              <a:off x="1458222" y="3390002"/>
              <a:ext cx="233981" cy="225466"/>
            </a:xfrm>
            <a:custGeom>
              <a:rect b="b" l="l" r="r" t="t"/>
              <a:pathLst>
                <a:path extrusionOk="0" h="11969" w="12421">
                  <a:moveTo>
                    <a:pt x="6694" y="1"/>
                  </a:moveTo>
                  <a:cubicBezTo>
                    <a:pt x="4515" y="1"/>
                    <a:pt x="2394" y="377"/>
                    <a:pt x="1247" y="621"/>
                  </a:cubicBezTo>
                  <a:cubicBezTo>
                    <a:pt x="730" y="731"/>
                    <a:pt x="362" y="1141"/>
                    <a:pt x="359" y="1606"/>
                  </a:cubicBezTo>
                  <a:lnTo>
                    <a:pt x="1" y="11842"/>
                  </a:lnTo>
                  <a:cubicBezTo>
                    <a:pt x="978" y="11941"/>
                    <a:pt x="3723" y="11968"/>
                    <a:pt x="6386" y="11968"/>
                  </a:cubicBezTo>
                  <a:cubicBezTo>
                    <a:pt x="8852" y="11968"/>
                    <a:pt x="11247" y="11945"/>
                    <a:pt x="12105" y="11936"/>
                  </a:cubicBezTo>
                  <a:cubicBezTo>
                    <a:pt x="12281" y="11934"/>
                    <a:pt x="12421" y="11795"/>
                    <a:pt x="12399" y="11640"/>
                  </a:cubicBezTo>
                  <a:lnTo>
                    <a:pt x="11012" y="1368"/>
                  </a:lnTo>
                  <a:cubicBezTo>
                    <a:pt x="11013" y="956"/>
                    <a:pt x="10728" y="588"/>
                    <a:pt x="10292" y="457"/>
                  </a:cubicBezTo>
                  <a:cubicBezTo>
                    <a:pt x="9185" y="122"/>
                    <a:pt x="7930" y="1"/>
                    <a:pt x="66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44"/>
            <p:cNvSpPr/>
            <p:nvPr/>
          </p:nvSpPr>
          <p:spPr>
            <a:xfrm>
              <a:off x="1453193" y="3385104"/>
              <a:ext cx="243795" cy="235243"/>
            </a:xfrm>
            <a:custGeom>
              <a:rect b="b" l="l" r="r" t="t"/>
              <a:pathLst>
                <a:path extrusionOk="0" h="12488" w="12942">
                  <a:moveTo>
                    <a:pt x="6964" y="521"/>
                  </a:moveTo>
                  <a:cubicBezTo>
                    <a:pt x="8175" y="521"/>
                    <a:pt x="9404" y="639"/>
                    <a:pt x="10482" y="965"/>
                  </a:cubicBezTo>
                  <a:cubicBezTo>
                    <a:pt x="10804" y="1063"/>
                    <a:pt x="11019" y="1329"/>
                    <a:pt x="11019" y="1628"/>
                  </a:cubicBezTo>
                  <a:lnTo>
                    <a:pt x="12412" y="11921"/>
                  </a:lnTo>
                  <a:cubicBezTo>
                    <a:pt x="12409" y="11926"/>
                    <a:pt x="12395" y="11939"/>
                    <a:pt x="12370" y="11939"/>
                  </a:cubicBezTo>
                  <a:cubicBezTo>
                    <a:pt x="11552" y="11947"/>
                    <a:pt x="9129" y="11970"/>
                    <a:pt x="6636" y="11970"/>
                  </a:cubicBezTo>
                  <a:cubicBezTo>
                    <a:pt x="4182" y="11970"/>
                    <a:pt x="1661" y="11947"/>
                    <a:pt x="535" y="11866"/>
                  </a:cubicBezTo>
                  <a:lnTo>
                    <a:pt x="886" y="1867"/>
                  </a:lnTo>
                  <a:cubicBezTo>
                    <a:pt x="889" y="1527"/>
                    <a:pt x="1176" y="1218"/>
                    <a:pt x="1567" y="1135"/>
                  </a:cubicBezTo>
                  <a:cubicBezTo>
                    <a:pt x="2644" y="905"/>
                    <a:pt x="4775" y="521"/>
                    <a:pt x="6964" y="521"/>
                  </a:cubicBezTo>
                  <a:close/>
                  <a:moveTo>
                    <a:pt x="6966" y="1"/>
                  </a:moveTo>
                  <a:cubicBezTo>
                    <a:pt x="4724" y="1"/>
                    <a:pt x="2556" y="391"/>
                    <a:pt x="1459" y="624"/>
                  </a:cubicBezTo>
                  <a:cubicBezTo>
                    <a:pt x="822" y="760"/>
                    <a:pt x="373" y="1268"/>
                    <a:pt x="368" y="1853"/>
                  </a:cubicBezTo>
                  <a:lnTo>
                    <a:pt x="1" y="12333"/>
                  </a:lnTo>
                  <a:lnTo>
                    <a:pt x="243" y="12359"/>
                  </a:lnTo>
                  <a:cubicBezTo>
                    <a:pt x="1228" y="12460"/>
                    <a:pt x="3985" y="12487"/>
                    <a:pt x="6652" y="12487"/>
                  </a:cubicBezTo>
                  <a:cubicBezTo>
                    <a:pt x="9144" y="12487"/>
                    <a:pt x="11557" y="12463"/>
                    <a:pt x="12376" y="12452"/>
                  </a:cubicBezTo>
                  <a:cubicBezTo>
                    <a:pt x="12542" y="12450"/>
                    <a:pt x="12696" y="12377"/>
                    <a:pt x="12802" y="12258"/>
                  </a:cubicBezTo>
                  <a:cubicBezTo>
                    <a:pt x="12897" y="12146"/>
                    <a:pt x="12942" y="12002"/>
                    <a:pt x="12922" y="11862"/>
                  </a:cubicBezTo>
                  <a:lnTo>
                    <a:pt x="11536" y="1606"/>
                  </a:lnTo>
                  <a:cubicBezTo>
                    <a:pt x="11529" y="1085"/>
                    <a:pt x="11168" y="627"/>
                    <a:pt x="10632" y="466"/>
                  </a:cubicBezTo>
                  <a:cubicBezTo>
                    <a:pt x="9504" y="123"/>
                    <a:pt x="8223" y="1"/>
                    <a:pt x="6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44"/>
            <p:cNvSpPr/>
            <p:nvPr/>
          </p:nvSpPr>
          <p:spPr>
            <a:xfrm>
              <a:off x="1466624" y="3535314"/>
              <a:ext cx="41198" cy="29386"/>
            </a:xfrm>
            <a:custGeom>
              <a:rect b="b" l="l" r="r" t="t"/>
              <a:pathLst>
                <a:path extrusionOk="0" h="1560" w="2187">
                  <a:moveTo>
                    <a:pt x="807" y="1"/>
                  </a:moveTo>
                  <a:cubicBezTo>
                    <a:pt x="521" y="1"/>
                    <a:pt x="280" y="112"/>
                    <a:pt x="176" y="321"/>
                  </a:cubicBezTo>
                  <a:cubicBezTo>
                    <a:pt x="1" y="669"/>
                    <a:pt x="271" y="1157"/>
                    <a:pt x="778" y="1410"/>
                  </a:cubicBezTo>
                  <a:cubicBezTo>
                    <a:pt x="980" y="1511"/>
                    <a:pt x="1189" y="1560"/>
                    <a:pt x="1379" y="1560"/>
                  </a:cubicBezTo>
                  <a:cubicBezTo>
                    <a:pt x="1665" y="1560"/>
                    <a:pt x="1906" y="1449"/>
                    <a:pt x="2010" y="1239"/>
                  </a:cubicBezTo>
                  <a:cubicBezTo>
                    <a:pt x="2186" y="893"/>
                    <a:pt x="1915" y="406"/>
                    <a:pt x="1408" y="151"/>
                  </a:cubicBezTo>
                  <a:cubicBezTo>
                    <a:pt x="1206" y="50"/>
                    <a:pt x="997" y="1"/>
                    <a:pt x="8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44"/>
            <p:cNvSpPr/>
            <p:nvPr/>
          </p:nvSpPr>
          <p:spPr>
            <a:xfrm>
              <a:off x="1626008" y="3536689"/>
              <a:ext cx="40915" cy="27164"/>
            </a:xfrm>
            <a:custGeom>
              <a:rect b="b" l="l" r="r" t="t"/>
              <a:pathLst>
                <a:path extrusionOk="0" h="1442" w="2172">
                  <a:moveTo>
                    <a:pt x="1244" y="0"/>
                  </a:moveTo>
                  <a:cubicBezTo>
                    <a:pt x="1145" y="0"/>
                    <a:pt x="1043" y="11"/>
                    <a:pt x="939" y="33"/>
                  </a:cubicBezTo>
                  <a:cubicBezTo>
                    <a:pt x="384" y="150"/>
                    <a:pt x="0" y="554"/>
                    <a:pt x="81" y="935"/>
                  </a:cubicBezTo>
                  <a:cubicBezTo>
                    <a:pt x="147" y="1244"/>
                    <a:pt x="500" y="1442"/>
                    <a:pt x="927" y="1442"/>
                  </a:cubicBezTo>
                  <a:cubicBezTo>
                    <a:pt x="1026" y="1442"/>
                    <a:pt x="1129" y="1431"/>
                    <a:pt x="1233" y="1409"/>
                  </a:cubicBezTo>
                  <a:cubicBezTo>
                    <a:pt x="1786" y="1290"/>
                    <a:pt x="2171" y="886"/>
                    <a:pt x="2090" y="507"/>
                  </a:cubicBezTo>
                  <a:cubicBezTo>
                    <a:pt x="2024" y="198"/>
                    <a:pt x="1671" y="0"/>
                    <a:pt x="1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44"/>
            <p:cNvSpPr/>
            <p:nvPr/>
          </p:nvSpPr>
          <p:spPr>
            <a:xfrm>
              <a:off x="1468507" y="3486732"/>
              <a:ext cx="63671" cy="43383"/>
            </a:xfrm>
            <a:custGeom>
              <a:rect b="b" l="l" r="r" t="t"/>
              <a:pathLst>
                <a:path extrusionOk="0" h="2303" w="3380">
                  <a:moveTo>
                    <a:pt x="1692" y="0"/>
                  </a:moveTo>
                  <a:cubicBezTo>
                    <a:pt x="1193" y="0"/>
                    <a:pt x="800" y="160"/>
                    <a:pt x="527" y="478"/>
                  </a:cubicBezTo>
                  <a:cubicBezTo>
                    <a:pt x="1" y="1087"/>
                    <a:pt x="133" y="2041"/>
                    <a:pt x="139" y="2080"/>
                  </a:cubicBezTo>
                  <a:cubicBezTo>
                    <a:pt x="158" y="2210"/>
                    <a:pt x="269" y="2303"/>
                    <a:pt x="395" y="2303"/>
                  </a:cubicBezTo>
                  <a:cubicBezTo>
                    <a:pt x="408" y="2303"/>
                    <a:pt x="419" y="2303"/>
                    <a:pt x="434" y="2298"/>
                  </a:cubicBezTo>
                  <a:cubicBezTo>
                    <a:pt x="575" y="2279"/>
                    <a:pt x="673" y="2148"/>
                    <a:pt x="653" y="2007"/>
                  </a:cubicBezTo>
                  <a:cubicBezTo>
                    <a:pt x="652" y="1998"/>
                    <a:pt x="551" y="1242"/>
                    <a:pt x="920" y="816"/>
                  </a:cubicBezTo>
                  <a:cubicBezTo>
                    <a:pt x="1095" y="615"/>
                    <a:pt x="1347" y="518"/>
                    <a:pt x="1692" y="518"/>
                  </a:cubicBezTo>
                  <a:cubicBezTo>
                    <a:pt x="2053" y="518"/>
                    <a:pt x="2325" y="621"/>
                    <a:pt x="2498" y="822"/>
                  </a:cubicBezTo>
                  <a:cubicBezTo>
                    <a:pt x="2830" y="1207"/>
                    <a:pt x="2736" y="1854"/>
                    <a:pt x="2736" y="1859"/>
                  </a:cubicBezTo>
                  <a:cubicBezTo>
                    <a:pt x="2714" y="1999"/>
                    <a:pt x="2811" y="2134"/>
                    <a:pt x="2952" y="2155"/>
                  </a:cubicBezTo>
                  <a:cubicBezTo>
                    <a:pt x="2966" y="2157"/>
                    <a:pt x="2979" y="2158"/>
                    <a:pt x="2991" y="2158"/>
                  </a:cubicBezTo>
                  <a:cubicBezTo>
                    <a:pt x="3117" y="2158"/>
                    <a:pt x="3229" y="2066"/>
                    <a:pt x="3248" y="1939"/>
                  </a:cubicBezTo>
                  <a:cubicBezTo>
                    <a:pt x="3253" y="1904"/>
                    <a:pt x="3380" y="1054"/>
                    <a:pt x="2892" y="485"/>
                  </a:cubicBezTo>
                  <a:cubicBezTo>
                    <a:pt x="2618" y="165"/>
                    <a:pt x="2213" y="0"/>
                    <a:pt x="1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44"/>
            <p:cNvSpPr/>
            <p:nvPr/>
          </p:nvSpPr>
          <p:spPr>
            <a:xfrm>
              <a:off x="1598411" y="3489991"/>
              <a:ext cx="63633" cy="43383"/>
            </a:xfrm>
            <a:custGeom>
              <a:rect b="b" l="l" r="r" t="t"/>
              <a:pathLst>
                <a:path extrusionOk="0" h="2303" w="3378">
                  <a:moveTo>
                    <a:pt x="1690" y="0"/>
                  </a:moveTo>
                  <a:cubicBezTo>
                    <a:pt x="1191" y="0"/>
                    <a:pt x="800" y="161"/>
                    <a:pt x="526" y="478"/>
                  </a:cubicBezTo>
                  <a:cubicBezTo>
                    <a:pt x="0" y="1087"/>
                    <a:pt x="134" y="2042"/>
                    <a:pt x="139" y="2081"/>
                  </a:cubicBezTo>
                  <a:cubicBezTo>
                    <a:pt x="159" y="2210"/>
                    <a:pt x="269" y="2303"/>
                    <a:pt x="396" y="2303"/>
                  </a:cubicBezTo>
                  <a:cubicBezTo>
                    <a:pt x="409" y="2303"/>
                    <a:pt x="420" y="2301"/>
                    <a:pt x="432" y="2298"/>
                  </a:cubicBezTo>
                  <a:cubicBezTo>
                    <a:pt x="575" y="2280"/>
                    <a:pt x="671" y="2148"/>
                    <a:pt x="651" y="2007"/>
                  </a:cubicBezTo>
                  <a:cubicBezTo>
                    <a:pt x="650" y="1998"/>
                    <a:pt x="549" y="1242"/>
                    <a:pt x="918" y="816"/>
                  </a:cubicBezTo>
                  <a:cubicBezTo>
                    <a:pt x="1094" y="615"/>
                    <a:pt x="1347" y="519"/>
                    <a:pt x="1690" y="519"/>
                  </a:cubicBezTo>
                  <a:cubicBezTo>
                    <a:pt x="2051" y="519"/>
                    <a:pt x="2323" y="621"/>
                    <a:pt x="2496" y="822"/>
                  </a:cubicBezTo>
                  <a:cubicBezTo>
                    <a:pt x="2828" y="1207"/>
                    <a:pt x="2736" y="1854"/>
                    <a:pt x="2734" y="1860"/>
                  </a:cubicBezTo>
                  <a:cubicBezTo>
                    <a:pt x="2712" y="2000"/>
                    <a:pt x="2809" y="2134"/>
                    <a:pt x="2951" y="2156"/>
                  </a:cubicBezTo>
                  <a:cubicBezTo>
                    <a:pt x="2963" y="2157"/>
                    <a:pt x="2975" y="2158"/>
                    <a:pt x="2988" y="2158"/>
                  </a:cubicBezTo>
                  <a:cubicBezTo>
                    <a:pt x="3114" y="2158"/>
                    <a:pt x="3227" y="2067"/>
                    <a:pt x="3247" y="1939"/>
                  </a:cubicBezTo>
                  <a:cubicBezTo>
                    <a:pt x="3252" y="1904"/>
                    <a:pt x="3378" y="1054"/>
                    <a:pt x="2891" y="485"/>
                  </a:cubicBezTo>
                  <a:cubicBezTo>
                    <a:pt x="2617" y="165"/>
                    <a:pt x="2213" y="0"/>
                    <a:pt x="1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44"/>
            <p:cNvSpPr/>
            <p:nvPr/>
          </p:nvSpPr>
          <p:spPr>
            <a:xfrm>
              <a:off x="1547851" y="3500069"/>
              <a:ext cx="37656" cy="16728"/>
            </a:xfrm>
            <a:custGeom>
              <a:rect b="b" l="l" r="r" t="t"/>
              <a:pathLst>
                <a:path extrusionOk="0" h="888" w="1999">
                  <a:moveTo>
                    <a:pt x="1702" y="0"/>
                  </a:moveTo>
                  <a:cubicBezTo>
                    <a:pt x="1612" y="0"/>
                    <a:pt x="1525" y="47"/>
                    <a:pt x="1477" y="131"/>
                  </a:cubicBezTo>
                  <a:cubicBezTo>
                    <a:pt x="1376" y="311"/>
                    <a:pt x="1210" y="369"/>
                    <a:pt x="1039" y="369"/>
                  </a:cubicBezTo>
                  <a:cubicBezTo>
                    <a:pt x="747" y="369"/>
                    <a:pt x="443" y="200"/>
                    <a:pt x="424" y="189"/>
                  </a:cubicBezTo>
                  <a:cubicBezTo>
                    <a:pt x="384" y="166"/>
                    <a:pt x="340" y="156"/>
                    <a:pt x="297" y="156"/>
                  </a:cubicBezTo>
                  <a:cubicBezTo>
                    <a:pt x="207" y="156"/>
                    <a:pt x="119" y="203"/>
                    <a:pt x="71" y="287"/>
                  </a:cubicBezTo>
                  <a:cubicBezTo>
                    <a:pt x="1" y="411"/>
                    <a:pt x="44" y="570"/>
                    <a:pt x="170" y="640"/>
                  </a:cubicBezTo>
                  <a:cubicBezTo>
                    <a:pt x="222" y="671"/>
                    <a:pt x="616" y="887"/>
                    <a:pt x="1052" y="887"/>
                  </a:cubicBezTo>
                  <a:cubicBezTo>
                    <a:pt x="1151" y="887"/>
                    <a:pt x="1252" y="877"/>
                    <a:pt x="1349" y="848"/>
                  </a:cubicBezTo>
                  <a:cubicBezTo>
                    <a:pt x="1596" y="780"/>
                    <a:pt x="1796" y="620"/>
                    <a:pt x="1928" y="388"/>
                  </a:cubicBezTo>
                  <a:cubicBezTo>
                    <a:pt x="1998" y="264"/>
                    <a:pt x="1955" y="105"/>
                    <a:pt x="1831" y="34"/>
                  </a:cubicBezTo>
                  <a:cubicBezTo>
                    <a:pt x="1790" y="11"/>
                    <a:pt x="1745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44"/>
            <p:cNvSpPr/>
            <p:nvPr/>
          </p:nvSpPr>
          <p:spPr>
            <a:xfrm>
              <a:off x="1517975" y="3613433"/>
              <a:ext cx="79683" cy="71168"/>
            </a:xfrm>
            <a:custGeom>
              <a:rect b="b" l="l" r="r" t="t"/>
              <a:pathLst>
                <a:path extrusionOk="0" h="3778" w="4230">
                  <a:moveTo>
                    <a:pt x="271" y="1"/>
                  </a:moveTo>
                  <a:cubicBezTo>
                    <a:pt x="262" y="1"/>
                    <a:pt x="253" y="1"/>
                    <a:pt x="244" y="2"/>
                  </a:cubicBezTo>
                  <a:cubicBezTo>
                    <a:pt x="104" y="20"/>
                    <a:pt x="0" y="145"/>
                    <a:pt x="15" y="288"/>
                  </a:cubicBezTo>
                  <a:cubicBezTo>
                    <a:pt x="25" y="369"/>
                    <a:pt x="241" y="2271"/>
                    <a:pt x="1546" y="3236"/>
                  </a:cubicBezTo>
                  <a:cubicBezTo>
                    <a:pt x="2033" y="3597"/>
                    <a:pt x="2603" y="3777"/>
                    <a:pt x="3247" y="3777"/>
                  </a:cubicBezTo>
                  <a:cubicBezTo>
                    <a:pt x="3488" y="3777"/>
                    <a:pt x="3737" y="3753"/>
                    <a:pt x="3997" y="3701"/>
                  </a:cubicBezTo>
                  <a:cubicBezTo>
                    <a:pt x="4139" y="3673"/>
                    <a:pt x="4230" y="3537"/>
                    <a:pt x="4204" y="3397"/>
                  </a:cubicBezTo>
                  <a:cubicBezTo>
                    <a:pt x="4180" y="3273"/>
                    <a:pt x="4070" y="3186"/>
                    <a:pt x="3950" y="3186"/>
                  </a:cubicBezTo>
                  <a:cubicBezTo>
                    <a:pt x="3933" y="3186"/>
                    <a:pt x="3917" y="3188"/>
                    <a:pt x="3901" y="3191"/>
                  </a:cubicBezTo>
                  <a:cubicBezTo>
                    <a:pt x="3673" y="3235"/>
                    <a:pt x="3456" y="3257"/>
                    <a:pt x="3248" y="3257"/>
                  </a:cubicBezTo>
                  <a:cubicBezTo>
                    <a:pt x="2715" y="3257"/>
                    <a:pt x="2248" y="3111"/>
                    <a:pt x="1854" y="2820"/>
                  </a:cubicBezTo>
                  <a:cubicBezTo>
                    <a:pt x="732" y="1991"/>
                    <a:pt x="531" y="251"/>
                    <a:pt x="530" y="232"/>
                  </a:cubicBezTo>
                  <a:cubicBezTo>
                    <a:pt x="516" y="101"/>
                    <a:pt x="404" y="1"/>
                    <a:pt x="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44"/>
            <p:cNvSpPr/>
            <p:nvPr/>
          </p:nvSpPr>
          <p:spPr>
            <a:xfrm>
              <a:off x="1580591" y="3613565"/>
              <a:ext cx="79701" cy="71168"/>
            </a:xfrm>
            <a:custGeom>
              <a:rect b="b" l="l" r="r" t="t"/>
              <a:pathLst>
                <a:path extrusionOk="0" h="3778" w="4231">
                  <a:moveTo>
                    <a:pt x="273" y="1"/>
                  </a:moveTo>
                  <a:cubicBezTo>
                    <a:pt x="264" y="1"/>
                    <a:pt x="254" y="1"/>
                    <a:pt x="245" y="3"/>
                  </a:cubicBezTo>
                  <a:cubicBezTo>
                    <a:pt x="103" y="18"/>
                    <a:pt x="1" y="145"/>
                    <a:pt x="15" y="288"/>
                  </a:cubicBezTo>
                  <a:cubicBezTo>
                    <a:pt x="24" y="369"/>
                    <a:pt x="240" y="2272"/>
                    <a:pt x="1545" y="3236"/>
                  </a:cubicBezTo>
                  <a:cubicBezTo>
                    <a:pt x="2032" y="3597"/>
                    <a:pt x="2603" y="3777"/>
                    <a:pt x="3247" y="3777"/>
                  </a:cubicBezTo>
                  <a:cubicBezTo>
                    <a:pt x="3488" y="3777"/>
                    <a:pt x="3739" y="3753"/>
                    <a:pt x="3998" y="3699"/>
                  </a:cubicBezTo>
                  <a:cubicBezTo>
                    <a:pt x="4138" y="3673"/>
                    <a:pt x="4230" y="3538"/>
                    <a:pt x="4203" y="3396"/>
                  </a:cubicBezTo>
                  <a:cubicBezTo>
                    <a:pt x="4178" y="3273"/>
                    <a:pt x="4069" y="3186"/>
                    <a:pt x="3949" y="3186"/>
                  </a:cubicBezTo>
                  <a:cubicBezTo>
                    <a:pt x="3932" y="3186"/>
                    <a:pt x="3916" y="3188"/>
                    <a:pt x="3900" y="3191"/>
                  </a:cubicBezTo>
                  <a:cubicBezTo>
                    <a:pt x="3674" y="3235"/>
                    <a:pt x="3458" y="3257"/>
                    <a:pt x="3251" y="3257"/>
                  </a:cubicBezTo>
                  <a:cubicBezTo>
                    <a:pt x="2716" y="3257"/>
                    <a:pt x="2248" y="3110"/>
                    <a:pt x="1854" y="2819"/>
                  </a:cubicBezTo>
                  <a:cubicBezTo>
                    <a:pt x="731" y="1992"/>
                    <a:pt x="532" y="249"/>
                    <a:pt x="529" y="232"/>
                  </a:cubicBezTo>
                  <a:cubicBezTo>
                    <a:pt x="514" y="100"/>
                    <a:pt x="403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44"/>
            <p:cNvSpPr/>
            <p:nvPr/>
          </p:nvSpPr>
          <p:spPr>
            <a:xfrm>
              <a:off x="1586845" y="3677330"/>
              <a:ext cx="13337" cy="28690"/>
            </a:xfrm>
            <a:custGeom>
              <a:rect b="b" l="l" r="r" t="t"/>
              <a:pathLst>
                <a:path extrusionOk="0" h="1523" w="708">
                  <a:moveTo>
                    <a:pt x="322" y="0"/>
                  </a:moveTo>
                  <a:cubicBezTo>
                    <a:pt x="237" y="0"/>
                    <a:pt x="158" y="34"/>
                    <a:pt x="118" y="111"/>
                  </a:cubicBezTo>
                  <a:lnTo>
                    <a:pt x="1" y="233"/>
                  </a:lnTo>
                  <a:cubicBezTo>
                    <a:pt x="80" y="584"/>
                    <a:pt x="159" y="934"/>
                    <a:pt x="237" y="1284"/>
                  </a:cubicBezTo>
                  <a:cubicBezTo>
                    <a:pt x="259" y="1378"/>
                    <a:pt x="291" y="1485"/>
                    <a:pt x="382" y="1515"/>
                  </a:cubicBezTo>
                  <a:cubicBezTo>
                    <a:pt x="397" y="1520"/>
                    <a:pt x="412" y="1523"/>
                    <a:pt x="427" y="1523"/>
                  </a:cubicBezTo>
                  <a:cubicBezTo>
                    <a:pt x="536" y="1523"/>
                    <a:pt x="624" y="1391"/>
                    <a:pt x="655" y="1276"/>
                  </a:cubicBezTo>
                  <a:cubicBezTo>
                    <a:pt x="708" y="1075"/>
                    <a:pt x="707" y="864"/>
                    <a:pt x="707" y="655"/>
                  </a:cubicBezTo>
                  <a:cubicBezTo>
                    <a:pt x="707" y="470"/>
                    <a:pt x="701" y="270"/>
                    <a:pt x="585" y="124"/>
                  </a:cubicBezTo>
                  <a:cubicBezTo>
                    <a:pt x="524" y="46"/>
                    <a:pt x="419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44"/>
            <p:cNvSpPr/>
            <p:nvPr/>
          </p:nvSpPr>
          <p:spPr>
            <a:xfrm>
              <a:off x="1655244" y="3673525"/>
              <a:ext cx="13337" cy="28690"/>
            </a:xfrm>
            <a:custGeom>
              <a:rect b="b" l="l" r="r" t="t"/>
              <a:pathLst>
                <a:path extrusionOk="0" h="1523" w="708">
                  <a:moveTo>
                    <a:pt x="321" y="0"/>
                  </a:moveTo>
                  <a:cubicBezTo>
                    <a:pt x="236" y="0"/>
                    <a:pt x="157" y="34"/>
                    <a:pt x="117" y="111"/>
                  </a:cubicBezTo>
                  <a:lnTo>
                    <a:pt x="0" y="233"/>
                  </a:lnTo>
                  <a:cubicBezTo>
                    <a:pt x="79" y="584"/>
                    <a:pt x="159" y="933"/>
                    <a:pt x="237" y="1284"/>
                  </a:cubicBezTo>
                  <a:cubicBezTo>
                    <a:pt x="258" y="1378"/>
                    <a:pt x="290" y="1483"/>
                    <a:pt x="381" y="1515"/>
                  </a:cubicBezTo>
                  <a:cubicBezTo>
                    <a:pt x="397" y="1520"/>
                    <a:pt x="412" y="1523"/>
                    <a:pt x="426" y="1523"/>
                  </a:cubicBezTo>
                  <a:cubicBezTo>
                    <a:pt x="536" y="1523"/>
                    <a:pt x="623" y="1391"/>
                    <a:pt x="654" y="1274"/>
                  </a:cubicBezTo>
                  <a:cubicBezTo>
                    <a:pt x="707" y="1075"/>
                    <a:pt x="706" y="863"/>
                    <a:pt x="706" y="653"/>
                  </a:cubicBezTo>
                  <a:cubicBezTo>
                    <a:pt x="706" y="470"/>
                    <a:pt x="700" y="269"/>
                    <a:pt x="585" y="124"/>
                  </a:cubicBezTo>
                  <a:cubicBezTo>
                    <a:pt x="524" y="46"/>
                    <a:pt x="419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44"/>
            <p:cNvSpPr/>
            <p:nvPr/>
          </p:nvSpPr>
          <p:spPr>
            <a:xfrm>
              <a:off x="1334460" y="3399477"/>
              <a:ext cx="65347" cy="115662"/>
            </a:xfrm>
            <a:custGeom>
              <a:rect b="b" l="l" r="r" t="t"/>
              <a:pathLst>
                <a:path extrusionOk="0" h="6140" w="3469">
                  <a:moveTo>
                    <a:pt x="866" y="0"/>
                  </a:moveTo>
                  <a:cubicBezTo>
                    <a:pt x="740" y="0"/>
                    <a:pt x="629" y="92"/>
                    <a:pt x="611" y="222"/>
                  </a:cubicBezTo>
                  <a:cubicBezTo>
                    <a:pt x="0" y="4486"/>
                    <a:pt x="3026" y="6094"/>
                    <a:pt x="3056" y="6110"/>
                  </a:cubicBezTo>
                  <a:cubicBezTo>
                    <a:pt x="3092" y="6131"/>
                    <a:pt x="3134" y="6139"/>
                    <a:pt x="3173" y="6139"/>
                  </a:cubicBezTo>
                  <a:cubicBezTo>
                    <a:pt x="3270" y="6139"/>
                    <a:pt x="3359" y="6089"/>
                    <a:pt x="3404" y="5996"/>
                  </a:cubicBezTo>
                  <a:cubicBezTo>
                    <a:pt x="3469" y="5871"/>
                    <a:pt x="3421" y="5713"/>
                    <a:pt x="3293" y="5648"/>
                  </a:cubicBezTo>
                  <a:cubicBezTo>
                    <a:pt x="3265" y="5634"/>
                    <a:pt x="563" y="4198"/>
                    <a:pt x="1123" y="295"/>
                  </a:cubicBezTo>
                  <a:cubicBezTo>
                    <a:pt x="1143" y="155"/>
                    <a:pt x="1045" y="22"/>
                    <a:pt x="904" y="3"/>
                  </a:cubicBezTo>
                  <a:cubicBezTo>
                    <a:pt x="891" y="1"/>
                    <a:pt x="879" y="0"/>
                    <a:pt x="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44"/>
            <p:cNvSpPr/>
            <p:nvPr/>
          </p:nvSpPr>
          <p:spPr>
            <a:xfrm>
              <a:off x="1335477" y="3375459"/>
              <a:ext cx="36168" cy="28463"/>
            </a:xfrm>
            <a:custGeom>
              <a:rect b="b" l="l" r="r" t="t"/>
              <a:pathLst>
                <a:path extrusionOk="0" h="1511" w="1920">
                  <a:moveTo>
                    <a:pt x="457" y="0"/>
                  </a:moveTo>
                  <a:cubicBezTo>
                    <a:pt x="336" y="0"/>
                    <a:pt x="219" y="32"/>
                    <a:pt x="135" y="117"/>
                  </a:cubicBezTo>
                  <a:cubicBezTo>
                    <a:pt x="5" y="247"/>
                    <a:pt x="1" y="458"/>
                    <a:pt x="44" y="637"/>
                  </a:cubicBezTo>
                  <a:cubicBezTo>
                    <a:pt x="111" y="913"/>
                    <a:pt x="275" y="1164"/>
                    <a:pt x="499" y="1337"/>
                  </a:cubicBezTo>
                  <a:cubicBezTo>
                    <a:pt x="630" y="1437"/>
                    <a:pt x="796" y="1511"/>
                    <a:pt x="956" y="1511"/>
                  </a:cubicBezTo>
                  <a:cubicBezTo>
                    <a:pt x="1032" y="1511"/>
                    <a:pt x="1107" y="1494"/>
                    <a:pt x="1176" y="1455"/>
                  </a:cubicBezTo>
                  <a:lnTo>
                    <a:pt x="1290" y="1343"/>
                  </a:lnTo>
                  <a:cubicBezTo>
                    <a:pt x="1404" y="1336"/>
                    <a:pt x="1508" y="1281"/>
                    <a:pt x="1603" y="1219"/>
                  </a:cubicBezTo>
                  <a:cubicBezTo>
                    <a:pt x="1709" y="1152"/>
                    <a:pt x="1811" y="1073"/>
                    <a:pt x="1866" y="962"/>
                  </a:cubicBezTo>
                  <a:cubicBezTo>
                    <a:pt x="1919" y="849"/>
                    <a:pt x="1912" y="699"/>
                    <a:pt x="1818" y="618"/>
                  </a:cubicBezTo>
                  <a:cubicBezTo>
                    <a:pt x="1785" y="589"/>
                    <a:pt x="1740" y="575"/>
                    <a:pt x="1695" y="575"/>
                  </a:cubicBezTo>
                  <a:cubicBezTo>
                    <a:pt x="1616" y="575"/>
                    <a:pt x="1537" y="619"/>
                    <a:pt x="1521" y="696"/>
                  </a:cubicBezTo>
                  <a:cubicBezTo>
                    <a:pt x="1407" y="358"/>
                    <a:pt x="1072" y="142"/>
                    <a:pt x="730" y="44"/>
                  </a:cubicBezTo>
                  <a:cubicBezTo>
                    <a:pt x="643" y="18"/>
                    <a:pt x="549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44"/>
            <p:cNvSpPr/>
            <p:nvPr/>
          </p:nvSpPr>
          <p:spPr>
            <a:xfrm>
              <a:off x="1767157" y="3401398"/>
              <a:ext cx="58189" cy="122594"/>
            </a:xfrm>
            <a:custGeom>
              <a:rect b="b" l="l" r="r" t="t"/>
              <a:pathLst>
                <a:path extrusionOk="0" h="6508" w="3089">
                  <a:moveTo>
                    <a:pt x="1320" y="1"/>
                  </a:moveTo>
                  <a:cubicBezTo>
                    <a:pt x="1289" y="1"/>
                    <a:pt x="1258" y="6"/>
                    <a:pt x="1227" y="18"/>
                  </a:cubicBezTo>
                  <a:cubicBezTo>
                    <a:pt x="1095" y="68"/>
                    <a:pt x="1028" y="219"/>
                    <a:pt x="1079" y="351"/>
                  </a:cubicBezTo>
                  <a:cubicBezTo>
                    <a:pt x="2467" y="4024"/>
                    <a:pt x="223" y="5968"/>
                    <a:pt x="126" y="6050"/>
                  </a:cubicBezTo>
                  <a:cubicBezTo>
                    <a:pt x="18" y="6141"/>
                    <a:pt x="0" y="6304"/>
                    <a:pt x="93" y="6414"/>
                  </a:cubicBezTo>
                  <a:cubicBezTo>
                    <a:pt x="143" y="6476"/>
                    <a:pt x="217" y="6508"/>
                    <a:pt x="292" y="6508"/>
                  </a:cubicBezTo>
                  <a:cubicBezTo>
                    <a:pt x="350" y="6508"/>
                    <a:pt x="409" y="6490"/>
                    <a:pt x="458" y="6447"/>
                  </a:cubicBezTo>
                  <a:cubicBezTo>
                    <a:pt x="483" y="6426"/>
                    <a:pt x="3088" y="4197"/>
                    <a:pt x="1562" y="168"/>
                  </a:cubicBezTo>
                  <a:cubicBezTo>
                    <a:pt x="1523" y="64"/>
                    <a:pt x="1425" y="1"/>
                    <a:pt x="1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44"/>
            <p:cNvSpPr/>
            <p:nvPr/>
          </p:nvSpPr>
          <p:spPr>
            <a:xfrm>
              <a:off x="1768344" y="3376344"/>
              <a:ext cx="34209" cy="30328"/>
            </a:xfrm>
            <a:custGeom>
              <a:rect b="b" l="l" r="r" t="t"/>
              <a:pathLst>
                <a:path extrusionOk="0" h="1610" w="1816">
                  <a:moveTo>
                    <a:pt x="1400" y="0"/>
                  </a:moveTo>
                  <a:cubicBezTo>
                    <a:pt x="1269" y="0"/>
                    <a:pt x="1130" y="52"/>
                    <a:pt x="1013" y="117"/>
                  </a:cubicBezTo>
                  <a:cubicBezTo>
                    <a:pt x="701" y="288"/>
                    <a:pt x="421" y="574"/>
                    <a:pt x="383" y="928"/>
                  </a:cubicBezTo>
                  <a:cubicBezTo>
                    <a:pt x="357" y="870"/>
                    <a:pt x="296" y="842"/>
                    <a:pt x="233" y="842"/>
                  </a:cubicBezTo>
                  <a:cubicBezTo>
                    <a:pt x="173" y="842"/>
                    <a:pt x="111" y="868"/>
                    <a:pt x="75" y="916"/>
                  </a:cubicBezTo>
                  <a:cubicBezTo>
                    <a:pt x="1" y="1016"/>
                    <a:pt x="27" y="1163"/>
                    <a:pt x="103" y="1261"/>
                  </a:cubicBezTo>
                  <a:cubicBezTo>
                    <a:pt x="181" y="1358"/>
                    <a:pt x="298" y="1414"/>
                    <a:pt x="417" y="1456"/>
                  </a:cubicBezTo>
                  <a:cubicBezTo>
                    <a:pt x="501" y="1487"/>
                    <a:pt x="591" y="1514"/>
                    <a:pt x="681" y="1514"/>
                  </a:cubicBezTo>
                  <a:cubicBezTo>
                    <a:pt x="704" y="1514"/>
                    <a:pt x="727" y="1512"/>
                    <a:pt x="750" y="1508"/>
                  </a:cubicBezTo>
                  <a:lnTo>
                    <a:pt x="883" y="1592"/>
                  </a:lnTo>
                  <a:cubicBezTo>
                    <a:pt x="923" y="1604"/>
                    <a:pt x="964" y="1609"/>
                    <a:pt x="1004" y="1609"/>
                  </a:cubicBezTo>
                  <a:cubicBezTo>
                    <a:pt x="1199" y="1609"/>
                    <a:pt x="1390" y="1482"/>
                    <a:pt x="1518" y="1328"/>
                  </a:cubicBezTo>
                  <a:cubicBezTo>
                    <a:pt x="1701" y="1110"/>
                    <a:pt x="1805" y="830"/>
                    <a:pt x="1811" y="547"/>
                  </a:cubicBezTo>
                  <a:cubicBezTo>
                    <a:pt x="1815" y="362"/>
                    <a:pt x="1766" y="158"/>
                    <a:pt x="1610" y="59"/>
                  </a:cubicBezTo>
                  <a:cubicBezTo>
                    <a:pt x="1546" y="17"/>
                    <a:pt x="1474" y="0"/>
                    <a:pt x="1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44"/>
            <p:cNvSpPr/>
            <p:nvPr/>
          </p:nvSpPr>
          <p:spPr>
            <a:xfrm>
              <a:off x="1374866" y="3247176"/>
              <a:ext cx="409377" cy="374150"/>
            </a:xfrm>
            <a:custGeom>
              <a:rect b="b" l="l" r="r" t="t"/>
              <a:pathLst>
                <a:path extrusionOk="0" h="19862" w="21732">
                  <a:moveTo>
                    <a:pt x="8733" y="0"/>
                  </a:moveTo>
                  <a:lnTo>
                    <a:pt x="8733" y="0"/>
                  </a:lnTo>
                  <a:cubicBezTo>
                    <a:pt x="8700" y="7"/>
                    <a:pt x="8667" y="12"/>
                    <a:pt x="8634" y="19"/>
                  </a:cubicBezTo>
                  <a:cubicBezTo>
                    <a:pt x="7202" y="383"/>
                    <a:pt x="7151" y="1960"/>
                    <a:pt x="5939" y="2617"/>
                  </a:cubicBezTo>
                  <a:cubicBezTo>
                    <a:pt x="5429" y="3127"/>
                    <a:pt x="5624" y="4032"/>
                    <a:pt x="5210" y="4619"/>
                  </a:cubicBezTo>
                  <a:cubicBezTo>
                    <a:pt x="4814" y="5181"/>
                    <a:pt x="3922" y="5376"/>
                    <a:pt x="3791" y="6050"/>
                  </a:cubicBezTo>
                  <a:cubicBezTo>
                    <a:pt x="3720" y="6411"/>
                    <a:pt x="3913" y="6779"/>
                    <a:pt x="3869" y="7145"/>
                  </a:cubicBezTo>
                  <a:cubicBezTo>
                    <a:pt x="3785" y="7838"/>
                    <a:pt x="2932" y="8186"/>
                    <a:pt x="2710" y="8849"/>
                  </a:cubicBezTo>
                  <a:cubicBezTo>
                    <a:pt x="2607" y="9153"/>
                    <a:pt x="2655" y="9488"/>
                    <a:pt x="2591" y="9803"/>
                  </a:cubicBezTo>
                  <a:cubicBezTo>
                    <a:pt x="2391" y="10810"/>
                    <a:pt x="1151" y="11425"/>
                    <a:pt x="1122" y="12450"/>
                  </a:cubicBezTo>
                  <a:cubicBezTo>
                    <a:pt x="1115" y="12724"/>
                    <a:pt x="1200" y="12993"/>
                    <a:pt x="1192" y="13267"/>
                  </a:cubicBezTo>
                  <a:cubicBezTo>
                    <a:pt x="1169" y="14146"/>
                    <a:pt x="247" y="14766"/>
                    <a:pt x="100" y="15632"/>
                  </a:cubicBezTo>
                  <a:cubicBezTo>
                    <a:pt x="0" y="16210"/>
                    <a:pt x="267" y="16785"/>
                    <a:pt x="527" y="17312"/>
                  </a:cubicBezTo>
                  <a:cubicBezTo>
                    <a:pt x="796" y="17856"/>
                    <a:pt x="1083" y="18425"/>
                    <a:pt x="1579" y="18774"/>
                  </a:cubicBezTo>
                  <a:cubicBezTo>
                    <a:pt x="1855" y="18969"/>
                    <a:pt x="2181" y="19084"/>
                    <a:pt x="2505" y="19183"/>
                  </a:cubicBezTo>
                  <a:cubicBezTo>
                    <a:pt x="4660" y="19832"/>
                    <a:pt x="6946" y="19861"/>
                    <a:pt x="9201" y="19861"/>
                  </a:cubicBezTo>
                  <a:cubicBezTo>
                    <a:pt x="9287" y="19861"/>
                    <a:pt x="9374" y="19861"/>
                    <a:pt x="9461" y="19861"/>
                  </a:cubicBezTo>
                  <a:cubicBezTo>
                    <a:pt x="12561" y="19860"/>
                    <a:pt x="15662" y="19857"/>
                    <a:pt x="18764" y="19854"/>
                  </a:cubicBezTo>
                  <a:cubicBezTo>
                    <a:pt x="19378" y="19854"/>
                    <a:pt x="20006" y="19850"/>
                    <a:pt x="20577" y="19630"/>
                  </a:cubicBezTo>
                  <a:cubicBezTo>
                    <a:pt x="21149" y="19409"/>
                    <a:pt x="21660" y="18918"/>
                    <a:pt x="21719" y="18309"/>
                  </a:cubicBezTo>
                  <a:cubicBezTo>
                    <a:pt x="21732" y="18188"/>
                    <a:pt x="21725" y="18070"/>
                    <a:pt x="21706" y="17951"/>
                  </a:cubicBezTo>
                  <a:cubicBezTo>
                    <a:pt x="21387" y="17985"/>
                    <a:pt x="21061" y="17986"/>
                    <a:pt x="20737" y="17986"/>
                  </a:cubicBezTo>
                  <a:cubicBezTo>
                    <a:pt x="17635" y="17987"/>
                    <a:pt x="14536" y="17989"/>
                    <a:pt x="11434" y="17993"/>
                  </a:cubicBezTo>
                  <a:cubicBezTo>
                    <a:pt x="11340" y="17993"/>
                    <a:pt x="11245" y="17993"/>
                    <a:pt x="11150" y="17993"/>
                  </a:cubicBezTo>
                  <a:cubicBezTo>
                    <a:pt x="8904" y="17993"/>
                    <a:pt x="6628" y="17964"/>
                    <a:pt x="4478" y="17315"/>
                  </a:cubicBezTo>
                  <a:cubicBezTo>
                    <a:pt x="4153" y="17218"/>
                    <a:pt x="3828" y="17103"/>
                    <a:pt x="3553" y="16908"/>
                  </a:cubicBezTo>
                  <a:cubicBezTo>
                    <a:pt x="3056" y="16557"/>
                    <a:pt x="2770" y="15988"/>
                    <a:pt x="2500" y="15444"/>
                  </a:cubicBezTo>
                  <a:cubicBezTo>
                    <a:pt x="2240" y="14917"/>
                    <a:pt x="1973" y="14343"/>
                    <a:pt x="2073" y="13764"/>
                  </a:cubicBezTo>
                  <a:cubicBezTo>
                    <a:pt x="2220" y="12898"/>
                    <a:pt x="3143" y="12278"/>
                    <a:pt x="3167" y="11401"/>
                  </a:cubicBezTo>
                  <a:cubicBezTo>
                    <a:pt x="3173" y="11126"/>
                    <a:pt x="3089" y="10857"/>
                    <a:pt x="3096" y="10582"/>
                  </a:cubicBezTo>
                  <a:cubicBezTo>
                    <a:pt x="3125" y="9556"/>
                    <a:pt x="4367" y="8942"/>
                    <a:pt x="4564" y="7936"/>
                  </a:cubicBezTo>
                  <a:cubicBezTo>
                    <a:pt x="4628" y="7620"/>
                    <a:pt x="4580" y="7287"/>
                    <a:pt x="4684" y="6981"/>
                  </a:cubicBezTo>
                  <a:cubicBezTo>
                    <a:pt x="4907" y="6321"/>
                    <a:pt x="5760" y="5970"/>
                    <a:pt x="5842" y="5277"/>
                  </a:cubicBezTo>
                  <a:cubicBezTo>
                    <a:pt x="5888" y="4914"/>
                    <a:pt x="5695" y="4544"/>
                    <a:pt x="5765" y="4183"/>
                  </a:cubicBezTo>
                  <a:cubicBezTo>
                    <a:pt x="5897" y="3509"/>
                    <a:pt x="6787" y="3313"/>
                    <a:pt x="7183" y="2751"/>
                  </a:cubicBezTo>
                  <a:cubicBezTo>
                    <a:pt x="7599" y="2164"/>
                    <a:pt x="7405" y="1260"/>
                    <a:pt x="7912" y="749"/>
                  </a:cubicBezTo>
                  <a:cubicBezTo>
                    <a:pt x="8261" y="560"/>
                    <a:pt x="8514" y="293"/>
                    <a:pt x="87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44"/>
            <p:cNvSpPr/>
            <p:nvPr/>
          </p:nvSpPr>
          <p:spPr>
            <a:xfrm>
              <a:off x="1584999" y="3298640"/>
              <a:ext cx="62785" cy="50918"/>
            </a:xfrm>
            <a:custGeom>
              <a:rect b="b" l="l" r="r" t="t"/>
              <a:pathLst>
                <a:path extrusionOk="0" h="2703" w="3333">
                  <a:moveTo>
                    <a:pt x="773" y="0"/>
                  </a:moveTo>
                  <a:cubicBezTo>
                    <a:pt x="489" y="0"/>
                    <a:pt x="199" y="134"/>
                    <a:pt x="63" y="415"/>
                  </a:cubicBezTo>
                  <a:cubicBezTo>
                    <a:pt x="0" y="545"/>
                    <a:pt x="55" y="699"/>
                    <a:pt x="184" y="761"/>
                  </a:cubicBezTo>
                  <a:cubicBezTo>
                    <a:pt x="220" y="779"/>
                    <a:pt x="259" y="788"/>
                    <a:pt x="296" y="788"/>
                  </a:cubicBezTo>
                  <a:cubicBezTo>
                    <a:pt x="393" y="788"/>
                    <a:pt x="486" y="732"/>
                    <a:pt x="530" y="640"/>
                  </a:cubicBezTo>
                  <a:cubicBezTo>
                    <a:pt x="566" y="564"/>
                    <a:pt x="668" y="519"/>
                    <a:pt x="774" y="519"/>
                  </a:cubicBezTo>
                  <a:cubicBezTo>
                    <a:pt x="823" y="519"/>
                    <a:pt x="872" y="529"/>
                    <a:pt x="917" y="549"/>
                  </a:cubicBezTo>
                  <a:cubicBezTo>
                    <a:pt x="1076" y="621"/>
                    <a:pt x="1204" y="797"/>
                    <a:pt x="1272" y="1034"/>
                  </a:cubicBezTo>
                  <a:lnTo>
                    <a:pt x="1290" y="1105"/>
                  </a:lnTo>
                  <a:cubicBezTo>
                    <a:pt x="1331" y="1264"/>
                    <a:pt x="1383" y="1460"/>
                    <a:pt x="1551" y="1600"/>
                  </a:cubicBezTo>
                  <a:cubicBezTo>
                    <a:pt x="1708" y="1730"/>
                    <a:pt x="1894" y="1754"/>
                    <a:pt x="2044" y="1773"/>
                  </a:cubicBezTo>
                  <a:cubicBezTo>
                    <a:pt x="2081" y="1778"/>
                    <a:pt x="2114" y="1783"/>
                    <a:pt x="2148" y="1788"/>
                  </a:cubicBezTo>
                  <a:cubicBezTo>
                    <a:pt x="2479" y="1848"/>
                    <a:pt x="2759" y="2144"/>
                    <a:pt x="2799" y="2476"/>
                  </a:cubicBezTo>
                  <a:cubicBezTo>
                    <a:pt x="2817" y="2608"/>
                    <a:pt x="2928" y="2703"/>
                    <a:pt x="3056" y="2703"/>
                  </a:cubicBezTo>
                  <a:cubicBezTo>
                    <a:pt x="3066" y="2703"/>
                    <a:pt x="3078" y="2701"/>
                    <a:pt x="3088" y="2700"/>
                  </a:cubicBezTo>
                  <a:cubicBezTo>
                    <a:pt x="3231" y="2681"/>
                    <a:pt x="3332" y="2553"/>
                    <a:pt x="3313" y="2411"/>
                  </a:cubicBezTo>
                  <a:cubicBezTo>
                    <a:pt x="3244" y="1851"/>
                    <a:pt x="2792" y="1375"/>
                    <a:pt x="2238" y="1278"/>
                  </a:cubicBezTo>
                  <a:cubicBezTo>
                    <a:pt x="2197" y="1271"/>
                    <a:pt x="2151" y="1265"/>
                    <a:pt x="2108" y="1259"/>
                  </a:cubicBezTo>
                  <a:cubicBezTo>
                    <a:pt x="2017" y="1249"/>
                    <a:pt x="1925" y="1236"/>
                    <a:pt x="1884" y="1203"/>
                  </a:cubicBezTo>
                  <a:cubicBezTo>
                    <a:pt x="1841" y="1167"/>
                    <a:pt x="1816" y="1069"/>
                    <a:pt x="1790" y="972"/>
                  </a:cubicBezTo>
                  <a:lnTo>
                    <a:pt x="1769" y="893"/>
                  </a:lnTo>
                  <a:cubicBezTo>
                    <a:pt x="1663" y="510"/>
                    <a:pt x="1430" y="213"/>
                    <a:pt x="1134" y="77"/>
                  </a:cubicBezTo>
                  <a:cubicBezTo>
                    <a:pt x="1024" y="26"/>
                    <a:pt x="899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44"/>
            <p:cNvSpPr/>
            <p:nvPr/>
          </p:nvSpPr>
          <p:spPr>
            <a:xfrm>
              <a:off x="1514075" y="3339329"/>
              <a:ext cx="26448" cy="30573"/>
            </a:xfrm>
            <a:custGeom>
              <a:rect b="b" l="l" r="r" t="t"/>
              <a:pathLst>
                <a:path extrusionOk="0" h="1623" w="1404">
                  <a:moveTo>
                    <a:pt x="1119" y="1"/>
                  </a:moveTo>
                  <a:cubicBezTo>
                    <a:pt x="1098" y="1"/>
                    <a:pt x="1077" y="3"/>
                    <a:pt x="1056" y="9"/>
                  </a:cubicBezTo>
                  <a:cubicBezTo>
                    <a:pt x="448" y="159"/>
                    <a:pt x="1" y="743"/>
                    <a:pt x="17" y="1370"/>
                  </a:cubicBezTo>
                  <a:cubicBezTo>
                    <a:pt x="21" y="1510"/>
                    <a:pt x="134" y="1623"/>
                    <a:pt x="275" y="1623"/>
                  </a:cubicBezTo>
                  <a:lnTo>
                    <a:pt x="284" y="1623"/>
                  </a:lnTo>
                  <a:cubicBezTo>
                    <a:pt x="427" y="1618"/>
                    <a:pt x="541" y="1500"/>
                    <a:pt x="536" y="1357"/>
                  </a:cubicBezTo>
                  <a:cubicBezTo>
                    <a:pt x="526" y="982"/>
                    <a:pt x="816" y="602"/>
                    <a:pt x="1180" y="512"/>
                  </a:cubicBezTo>
                  <a:cubicBezTo>
                    <a:pt x="1320" y="478"/>
                    <a:pt x="1404" y="338"/>
                    <a:pt x="1371" y="198"/>
                  </a:cubicBezTo>
                  <a:cubicBezTo>
                    <a:pt x="1341" y="80"/>
                    <a:pt x="1235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44"/>
            <p:cNvSpPr/>
            <p:nvPr/>
          </p:nvSpPr>
          <p:spPr>
            <a:xfrm>
              <a:off x="1703072" y="3481345"/>
              <a:ext cx="44720" cy="67608"/>
            </a:xfrm>
            <a:custGeom>
              <a:rect b="b" l="l" r="r" t="t"/>
              <a:pathLst>
                <a:path extrusionOk="0" h="3589" w="2374">
                  <a:moveTo>
                    <a:pt x="296" y="0"/>
                  </a:moveTo>
                  <a:cubicBezTo>
                    <a:pt x="196" y="0"/>
                    <a:pt x="101" y="60"/>
                    <a:pt x="58" y="156"/>
                  </a:cubicBezTo>
                  <a:cubicBezTo>
                    <a:pt x="0" y="288"/>
                    <a:pt x="59" y="439"/>
                    <a:pt x="191" y="497"/>
                  </a:cubicBezTo>
                  <a:cubicBezTo>
                    <a:pt x="448" y="610"/>
                    <a:pt x="612" y="924"/>
                    <a:pt x="696" y="1464"/>
                  </a:cubicBezTo>
                  <a:lnTo>
                    <a:pt x="710" y="1562"/>
                  </a:lnTo>
                  <a:cubicBezTo>
                    <a:pt x="781" y="2024"/>
                    <a:pt x="862" y="2547"/>
                    <a:pt x="1249" y="2900"/>
                  </a:cubicBezTo>
                  <a:cubicBezTo>
                    <a:pt x="1337" y="2981"/>
                    <a:pt x="1432" y="3045"/>
                    <a:pt x="1526" y="3108"/>
                  </a:cubicBezTo>
                  <a:cubicBezTo>
                    <a:pt x="1675" y="3208"/>
                    <a:pt x="1803" y="3294"/>
                    <a:pt x="1835" y="3403"/>
                  </a:cubicBezTo>
                  <a:cubicBezTo>
                    <a:pt x="1868" y="3514"/>
                    <a:pt x="1972" y="3589"/>
                    <a:pt x="2085" y="3589"/>
                  </a:cubicBezTo>
                  <a:cubicBezTo>
                    <a:pt x="2109" y="3589"/>
                    <a:pt x="2132" y="3585"/>
                    <a:pt x="2157" y="3579"/>
                  </a:cubicBezTo>
                  <a:cubicBezTo>
                    <a:pt x="2295" y="3540"/>
                    <a:pt x="2373" y="3395"/>
                    <a:pt x="2333" y="3258"/>
                  </a:cubicBezTo>
                  <a:cubicBezTo>
                    <a:pt x="2248" y="2970"/>
                    <a:pt x="2008" y="2808"/>
                    <a:pt x="1815" y="2680"/>
                  </a:cubicBezTo>
                  <a:cubicBezTo>
                    <a:pt x="1734" y="2625"/>
                    <a:pt x="1659" y="2573"/>
                    <a:pt x="1598" y="2518"/>
                  </a:cubicBezTo>
                  <a:cubicBezTo>
                    <a:pt x="1345" y="2288"/>
                    <a:pt x="1285" y="1880"/>
                    <a:pt x="1223" y="1484"/>
                  </a:cubicBezTo>
                  <a:lnTo>
                    <a:pt x="1208" y="1385"/>
                  </a:lnTo>
                  <a:cubicBezTo>
                    <a:pt x="1096" y="656"/>
                    <a:pt x="830" y="213"/>
                    <a:pt x="399" y="22"/>
                  </a:cubicBezTo>
                  <a:cubicBezTo>
                    <a:pt x="365" y="7"/>
                    <a:pt x="330" y="0"/>
                    <a:pt x="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44"/>
            <p:cNvSpPr/>
            <p:nvPr/>
          </p:nvSpPr>
          <p:spPr>
            <a:xfrm>
              <a:off x="1416648" y="3505023"/>
              <a:ext cx="30799" cy="43854"/>
            </a:xfrm>
            <a:custGeom>
              <a:rect b="b" l="l" r="r" t="t"/>
              <a:pathLst>
                <a:path extrusionOk="0" h="2328" w="1635">
                  <a:moveTo>
                    <a:pt x="433" y="0"/>
                  </a:moveTo>
                  <a:cubicBezTo>
                    <a:pt x="350" y="0"/>
                    <a:pt x="267" y="41"/>
                    <a:pt x="217" y="116"/>
                  </a:cubicBezTo>
                  <a:cubicBezTo>
                    <a:pt x="40" y="385"/>
                    <a:pt x="1" y="709"/>
                    <a:pt x="105" y="1057"/>
                  </a:cubicBezTo>
                  <a:cubicBezTo>
                    <a:pt x="258" y="1571"/>
                    <a:pt x="725" y="2084"/>
                    <a:pt x="1239" y="2306"/>
                  </a:cubicBezTo>
                  <a:cubicBezTo>
                    <a:pt x="1274" y="2320"/>
                    <a:pt x="1307" y="2328"/>
                    <a:pt x="1342" y="2328"/>
                  </a:cubicBezTo>
                  <a:cubicBezTo>
                    <a:pt x="1443" y="2328"/>
                    <a:pt x="1538" y="2270"/>
                    <a:pt x="1579" y="2173"/>
                  </a:cubicBezTo>
                  <a:cubicBezTo>
                    <a:pt x="1635" y="2040"/>
                    <a:pt x="1574" y="1887"/>
                    <a:pt x="1443" y="1831"/>
                  </a:cubicBezTo>
                  <a:cubicBezTo>
                    <a:pt x="1066" y="1669"/>
                    <a:pt x="711" y="1283"/>
                    <a:pt x="600" y="912"/>
                  </a:cubicBezTo>
                  <a:cubicBezTo>
                    <a:pt x="541" y="711"/>
                    <a:pt x="557" y="542"/>
                    <a:pt x="649" y="402"/>
                  </a:cubicBezTo>
                  <a:cubicBezTo>
                    <a:pt x="728" y="284"/>
                    <a:pt x="697" y="123"/>
                    <a:pt x="577" y="44"/>
                  </a:cubicBezTo>
                  <a:cubicBezTo>
                    <a:pt x="533" y="14"/>
                    <a:pt x="483" y="0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44"/>
            <p:cNvSpPr/>
            <p:nvPr/>
          </p:nvSpPr>
          <p:spPr>
            <a:xfrm>
              <a:off x="1602913" y="3361011"/>
              <a:ext cx="33305" cy="15070"/>
            </a:xfrm>
            <a:custGeom>
              <a:rect b="b" l="l" r="r" t="t"/>
              <a:pathLst>
                <a:path extrusionOk="0" h="800" w="1768">
                  <a:moveTo>
                    <a:pt x="676" y="0"/>
                  </a:moveTo>
                  <a:cubicBezTo>
                    <a:pt x="518" y="0"/>
                    <a:pt x="359" y="25"/>
                    <a:pt x="209" y="76"/>
                  </a:cubicBezTo>
                  <a:cubicBezTo>
                    <a:pt x="73" y="121"/>
                    <a:pt x="1" y="269"/>
                    <a:pt x="47" y="404"/>
                  </a:cubicBezTo>
                  <a:cubicBezTo>
                    <a:pt x="83" y="512"/>
                    <a:pt x="184" y="580"/>
                    <a:pt x="292" y="580"/>
                  </a:cubicBezTo>
                  <a:cubicBezTo>
                    <a:pt x="320" y="580"/>
                    <a:pt x="347" y="576"/>
                    <a:pt x="375" y="567"/>
                  </a:cubicBezTo>
                  <a:cubicBezTo>
                    <a:pt x="474" y="533"/>
                    <a:pt x="577" y="517"/>
                    <a:pt x="681" y="517"/>
                  </a:cubicBezTo>
                  <a:cubicBezTo>
                    <a:pt x="909" y="517"/>
                    <a:pt x="1137" y="595"/>
                    <a:pt x="1313" y="740"/>
                  </a:cubicBezTo>
                  <a:cubicBezTo>
                    <a:pt x="1361" y="779"/>
                    <a:pt x="1420" y="799"/>
                    <a:pt x="1477" y="799"/>
                  </a:cubicBezTo>
                  <a:cubicBezTo>
                    <a:pt x="1551" y="799"/>
                    <a:pt x="1625" y="767"/>
                    <a:pt x="1675" y="705"/>
                  </a:cubicBezTo>
                  <a:cubicBezTo>
                    <a:pt x="1768" y="596"/>
                    <a:pt x="1752" y="433"/>
                    <a:pt x="1641" y="342"/>
                  </a:cubicBezTo>
                  <a:cubicBezTo>
                    <a:pt x="1374" y="119"/>
                    <a:pt x="1025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44"/>
            <p:cNvSpPr/>
            <p:nvPr/>
          </p:nvSpPr>
          <p:spPr>
            <a:xfrm>
              <a:off x="1679469" y="3398912"/>
              <a:ext cx="17632" cy="20778"/>
            </a:xfrm>
            <a:custGeom>
              <a:rect b="b" l="l" r="r" t="t"/>
              <a:pathLst>
                <a:path extrusionOk="0" h="1103" w="936">
                  <a:moveTo>
                    <a:pt x="296" y="0"/>
                  </a:moveTo>
                  <a:cubicBezTo>
                    <a:pt x="251" y="0"/>
                    <a:pt x="206" y="12"/>
                    <a:pt x="165" y="36"/>
                  </a:cubicBezTo>
                  <a:cubicBezTo>
                    <a:pt x="41" y="109"/>
                    <a:pt x="0" y="268"/>
                    <a:pt x="72" y="391"/>
                  </a:cubicBezTo>
                  <a:lnTo>
                    <a:pt x="416" y="974"/>
                  </a:lnTo>
                  <a:cubicBezTo>
                    <a:pt x="465" y="1058"/>
                    <a:pt x="552" y="1103"/>
                    <a:pt x="640" y="1103"/>
                  </a:cubicBezTo>
                  <a:cubicBezTo>
                    <a:pt x="684" y="1103"/>
                    <a:pt x="729" y="1091"/>
                    <a:pt x="771" y="1066"/>
                  </a:cubicBezTo>
                  <a:cubicBezTo>
                    <a:pt x="895" y="993"/>
                    <a:pt x="936" y="834"/>
                    <a:pt x="863" y="711"/>
                  </a:cubicBezTo>
                  <a:lnTo>
                    <a:pt x="520" y="128"/>
                  </a:lnTo>
                  <a:cubicBezTo>
                    <a:pt x="471" y="46"/>
                    <a:pt x="384" y="0"/>
                    <a:pt x="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7" name="Google Shape;10177;p44"/>
          <p:cNvGrpSpPr/>
          <p:nvPr/>
        </p:nvGrpSpPr>
        <p:grpSpPr>
          <a:xfrm>
            <a:off x="6768475" y="2185471"/>
            <a:ext cx="1052583" cy="772545"/>
            <a:chOff x="3481250" y="3196096"/>
            <a:chExt cx="1052583" cy="772545"/>
          </a:xfrm>
        </p:grpSpPr>
        <p:sp>
          <p:nvSpPr>
            <p:cNvPr id="10178" name="Google Shape;10178;p44"/>
            <p:cNvSpPr/>
            <p:nvPr/>
          </p:nvSpPr>
          <p:spPr>
            <a:xfrm>
              <a:off x="3481250" y="3196096"/>
              <a:ext cx="1052583" cy="772545"/>
            </a:xfrm>
            <a:custGeom>
              <a:rect b="b" l="l" r="r" t="t"/>
              <a:pathLst>
                <a:path extrusionOk="0" h="41011" w="55877">
                  <a:moveTo>
                    <a:pt x="20065" y="21254"/>
                  </a:moveTo>
                  <a:lnTo>
                    <a:pt x="20065" y="21254"/>
                  </a:lnTo>
                  <a:cubicBezTo>
                    <a:pt x="22463" y="22128"/>
                    <a:pt x="25097" y="22577"/>
                    <a:pt x="27925" y="22577"/>
                  </a:cubicBezTo>
                  <a:cubicBezTo>
                    <a:pt x="30769" y="22577"/>
                    <a:pt x="33377" y="22160"/>
                    <a:pt x="35740" y="21329"/>
                  </a:cubicBezTo>
                  <a:lnTo>
                    <a:pt x="35740" y="21329"/>
                  </a:lnTo>
                  <a:lnTo>
                    <a:pt x="27938" y="29491"/>
                  </a:lnTo>
                  <a:lnTo>
                    <a:pt x="20065" y="21254"/>
                  </a:lnTo>
                  <a:close/>
                  <a:moveTo>
                    <a:pt x="27938" y="0"/>
                  </a:moveTo>
                  <a:cubicBezTo>
                    <a:pt x="23466" y="0"/>
                    <a:pt x="18724" y="253"/>
                    <a:pt x="15250" y="679"/>
                  </a:cubicBezTo>
                  <a:cubicBezTo>
                    <a:pt x="13080" y="945"/>
                    <a:pt x="11352" y="1278"/>
                    <a:pt x="10112" y="1671"/>
                  </a:cubicBezTo>
                  <a:cubicBezTo>
                    <a:pt x="7910" y="2369"/>
                    <a:pt x="6792" y="3481"/>
                    <a:pt x="6792" y="4975"/>
                  </a:cubicBezTo>
                  <a:cubicBezTo>
                    <a:pt x="6792" y="5082"/>
                    <a:pt x="6800" y="5185"/>
                    <a:pt x="6813" y="5292"/>
                  </a:cubicBezTo>
                  <a:cubicBezTo>
                    <a:pt x="6821" y="5444"/>
                    <a:pt x="6844" y="5595"/>
                    <a:pt x="6879" y="5744"/>
                  </a:cubicBezTo>
                  <a:cubicBezTo>
                    <a:pt x="7010" y="6303"/>
                    <a:pt x="7247" y="7182"/>
                    <a:pt x="7637" y="8249"/>
                  </a:cubicBezTo>
                  <a:lnTo>
                    <a:pt x="6586" y="7150"/>
                  </a:lnTo>
                  <a:cubicBezTo>
                    <a:pt x="5983" y="6516"/>
                    <a:pt x="5168" y="6127"/>
                    <a:pt x="4298" y="6054"/>
                  </a:cubicBezTo>
                  <a:cubicBezTo>
                    <a:pt x="4164" y="6043"/>
                    <a:pt x="4029" y="6039"/>
                    <a:pt x="3898" y="6039"/>
                  </a:cubicBezTo>
                  <a:cubicBezTo>
                    <a:pt x="2751" y="6039"/>
                    <a:pt x="1731" y="6475"/>
                    <a:pt x="1026" y="7266"/>
                  </a:cubicBezTo>
                  <a:cubicBezTo>
                    <a:pt x="349" y="8023"/>
                    <a:pt x="1" y="9009"/>
                    <a:pt x="15" y="10118"/>
                  </a:cubicBezTo>
                  <a:cubicBezTo>
                    <a:pt x="28" y="11092"/>
                    <a:pt x="444" y="12031"/>
                    <a:pt x="1158" y="12695"/>
                  </a:cubicBezTo>
                  <a:lnTo>
                    <a:pt x="23846" y="33772"/>
                  </a:lnTo>
                  <a:lnTo>
                    <a:pt x="21253" y="36485"/>
                  </a:lnTo>
                  <a:cubicBezTo>
                    <a:pt x="20256" y="37528"/>
                    <a:pt x="20275" y="39206"/>
                    <a:pt x="21294" y="40223"/>
                  </a:cubicBezTo>
                  <a:cubicBezTo>
                    <a:pt x="21799" y="40730"/>
                    <a:pt x="22472" y="41010"/>
                    <a:pt x="23188" y="41010"/>
                  </a:cubicBezTo>
                  <a:cubicBezTo>
                    <a:pt x="23867" y="41010"/>
                    <a:pt x="24513" y="40756"/>
                    <a:pt x="25009" y="40294"/>
                  </a:cubicBezTo>
                  <a:lnTo>
                    <a:pt x="27937" y="37573"/>
                  </a:lnTo>
                  <a:lnTo>
                    <a:pt x="30865" y="40293"/>
                  </a:lnTo>
                  <a:cubicBezTo>
                    <a:pt x="31364" y="40755"/>
                    <a:pt x="32010" y="41010"/>
                    <a:pt x="32689" y="41010"/>
                  </a:cubicBezTo>
                  <a:cubicBezTo>
                    <a:pt x="33403" y="41010"/>
                    <a:pt x="34076" y="40730"/>
                    <a:pt x="34581" y="40225"/>
                  </a:cubicBezTo>
                  <a:cubicBezTo>
                    <a:pt x="35602" y="39204"/>
                    <a:pt x="35620" y="37525"/>
                    <a:pt x="34623" y="36485"/>
                  </a:cubicBezTo>
                  <a:lnTo>
                    <a:pt x="32029" y="33772"/>
                  </a:lnTo>
                  <a:lnTo>
                    <a:pt x="54718" y="12695"/>
                  </a:lnTo>
                  <a:cubicBezTo>
                    <a:pt x="55432" y="12031"/>
                    <a:pt x="55850" y="11092"/>
                    <a:pt x="55863" y="10119"/>
                  </a:cubicBezTo>
                  <a:cubicBezTo>
                    <a:pt x="55877" y="9012"/>
                    <a:pt x="55528" y="8025"/>
                    <a:pt x="54852" y="7267"/>
                  </a:cubicBezTo>
                  <a:cubicBezTo>
                    <a:pt x="54145" y="6475"/>
                    <a:pt x="53124" y="6037"/>
                    <a:pt x="51977" y="6037"/>
                  </a:cubicBezTo>
                  <a:cubicBezTo>
                    <a:pt x="51845" y="6037"/>
                    <a:pt x="51710" y="6043"/>
                    <a:pt x="51577" y="6054"/>
                  </a:cubicBezTo>
                  <a:cubicBezTo>
                    <a:pt x="50706" y="6127"/>
                    <a:pt x="49895" y="6516"/>
                    <a:pt x="49290" y="7149"/>
                  </a:cubicBezTo>
                  <a:lnTo>
                    <a:pt x="48238" y="8250"/>
                  </a:lnTo>
                  <a:cubicBezTo>
                    <a:pt x="48623" y="7162"/>
                    <a:pt x="48840" y="6300"/>
                    <a:pt x="48944" y="5819"/>
                  </a:cubicBezTo>
                  <a:cubicBezTo>
                    <a:pt x="49036" y="5545"/>
                    <a:pt x="49082" y="5263"/>
                    <a:pt x="49082" y="4975"/>
                  </a:cubicBezTo>
                  <a:cubicBezTo>
                    <a:pt x="49082" y="3481"/>
                    <a:pt x="47967" y="2369"/>
                    <a:pt x="45762" y="1671"/>
                  </a:cubicBezTo>
                  <a:cubicBezTo>
                    <a:pt x="44524" y="1278"/>
                    <a:pt x="42795" y="945"/>
                    <a:pt x="40626" y="679"/>
                  </a:cubicBezTo>
                  <a:cubicBezTo>
                    <a:pt x="37152" y="255"/>
                    <a:pt x="32409" y="0"/>
                    <a:pt x="27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44"/>
            <p:cNvSpPr/>
            <p:nvPr/>
          </p:nvSpPr>
          <p:spPr>
            <a:xfrm>
              <a:off x="3651504" y="3284330"/>
              <a:ext cx="710645" cy="293997"/>
            </a:xfrm>
            <a:custGeom>
              <a:rect b="b" l="l" r="r" t="t"/>
              <a:pathLst>
                <a:path extrusionOk="0" h="15607" w="37725">
                  <a:moveTo>
                    <a:pt x="495" y="1"/>
                  </a:moveTo>
                  <a:cubicBezTo>
                    <a:pt x="210" y="1"/>
                    <a:pt x="1" y="263"/>
                    <a:pt x="65" y="539"/>
                  </a:cubicBezTo>
                  <a:cubicBezTo>
                    <a:pt x="713" y="3293"/>
                    <a:pt x="4417" y="15606"/>
                    <a:pt x="18887" y="15606"/>
                  </a:cubicBezTo>
                  <a:cubicBezTo>
                    <a:pt x="33878" y="15606"/>
                    <a:pt x="37250" y="2641"/>
                    <a:pt x="37694" y="569"/>
                  </a:cubicBezTo>
                  <a:cubicBezTo>
                    <a:pt x="37725" y="425"/>
                    <a:pt x="37616" y="291"/>
                    <a:pt x="37468" y="289"/>
                  </a:cubicBezTo>
                  <a:lnTo>
                    <a:pt x="497" y="1"/>
                  </a:lnTo>
                  <a:cubicBezTo>
                    <a:pt x="496" y="1"/>
                    <a:pt x="495" y="1"/>
                    <a:pt x="4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44"/>
            <p:cNvSpPr/>
            <p:nvPr/>
          </p:nvSpPr>
          <p:spPr>
            <a:xfrm>
              <a:off x="3647020" y="3279433"/>
              <a:ext cx="719856" cy="303774"/>
            </a:xfrm>
            <a:custGeom>
              <a:rect b="b" l="l" r="r" t="t"/>
              <a:pathLst>
                <a:path extrusionOk="0" h="16126" w="38214">
                  <a:moveTo>
                    <a:pt x="731" y="519"/>
                  </a:moveTo>
                  <a:lnTo>
                    <a:pt x="37668" y="809"/>
                  </a:lnTo>
                  <a:cubicBezTo>
                    <a:pt x="37432" y="1903"/>
                    <a:pt x="36477" y="5557"/>
                    <a:pt x="33778" y="8965"/>
                  </a:cubicBezTo>
                  <a:cubicBezTo>
                    <a:pt x="30286" y="13373"/>
                    <a:pt x="25357" y="15609"/>
                    <a:pt x="19124" y="15609"/>
                  </a:cubicBezTo>
                  <a:cubicBezTo>
                    <a:pt x="4777" y="15609"/>
                    <a:pt x="1139" y="3221"/>
                    <a:pt x="555" y="738"/>
                  </a:cubicBezTo>
                  <a:cubicBezTo>
                    <a:pt x="536" y="666"/>
                    <a:pt x="569" y="613"/>
                    <a:pt x="589" y="587"/>
                  </a:cubicBezTo>
                  <a:cubicBezTo>
                    <a:pt x="625" y="544"/>
                    <a:pt x="676" y="519"/>
                    <a:pt x="731" y="519"/>
                  </a:cubicBezTo>
                  <a:close/>
                  <a:moveTo>
                    <a:pt x="729" y="1"/>
                  </a:moveTo>
                  <a:cubicBezTo>
                    <a:pt x="514" y="1"/>
                    <a:pt x="316" y="96"/>
                    <a:pt x="182" y="265"/>
                  </a:cubicBezTo>
                  <a:cubicBezTo>
                    <a:pt x="49" y="432"/>
                    <a:pt x="0" y="649"/>
                    <a:pt x="49" y="858"/>
                  </a:cubicBezTo>
                  <a:cubicBezTo>
                    <a:pt x="650" y="3407"/>
                    <a:pt x="4387" y="16126"/>
                    <a:pt x="19124" y="16126"/>
                  </a:cubicBezTo>
                  <a:cubicBezTo>
                    <a:pt x="25523" y="16126"/>
                    <a:pt x="30589" y="13827"/>
                    <a:pt x="34184" y="9287"/>
                  </a:cubicBezTo>
                  <a:cubicBezTo>
                    <a:pt x="36983" y="5755"/>
                    <a:pt x="37951" y="1962"/>
                    <a:pt x="38182" y="886"/>
                  </a:cubicBezTo>
                  <a:cubicBezTo>
                    <a:pt x="38214" y="738"/>
                    <a:pt x="38178" y="591"/>
                    <a:pt x="38085" y="476"/>
                  </a:cubicBezTo>
                  <a:cubicBezTo>
                    <a:pt x="37992" y="360"/>
                    <a:pt x="37853" y="294"/>
                    <a:pt x="37704" y="291"/>
                  </a:cubicBezTo>
                  <a:lnTo>
                    <a:pt x="735" y="1"/>
                  </a:ln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44"/>
            <p:cNvSpPr/>
            <p:nvPr/>
          </p:nvSpPr>
          <p:spPr>
            <a:xfrm>
              <a:off x="3651504" y="3284330"/>
              <a:ext cx="681880" cy="293997"/>
            </a:xfrm>
            <a:custGeom>
              <a:rect b="b" l="l" r="r" t="t"/>
              <a:pathLst>
                <a:path extrusionOk="0" h="15607" w="36198">
                  <a:moveTo>
                    <a:pt x="495" y="1"/>
                  </a:moveTo>
                  <a:cubicBezTo>
                    <a:pt x="210" y="1"/>
                    <a:pt x="1" y="263"/>
                    <a:pt x="65" y="539"/>
                  </a:cubicBezTo>
                  <a:cubicBezTo>
                    <a:pt x="713" y="3293"/>
                    <a:pt x="4417" y="15606"/>
                    <a:pt x="18887" y="15606"/>
                  </a:cubicBezTo>
                  <a:cubicBezTo>
                    <a:pt x="29266" y="15606"/>
                    <a:pt x="34074" y="9392"/>
                    <a:pt x="36197" y="4880"/>
                  </a:cubicBezTo>
                  <a:lnTo>
                    <a:pt x="36197" y="4880"/>
                  </a:lnTo>
                  <a:cubicBezTo>
                    <a:pt x="33697" y="9074"/>
                    <a:pt x="28885" y="13776"/>
                    <a:pt x="19860" y="13776"/>
                  </a:cubicBezTo>
                  <a:cubicBezTo>
                    <a:pt x="7058" y="13776"/>
                    <a:pt x="2684" y="4138"/>
                    <a:pt x="1398" y="8"/>
                  </a:cubicBezTo>
                  <a:lnTo>
                    <a:pt x="497" y="1"/>
                  </a:lnTo>
                  <a:cubicBezTo>
                    <a:pt x="496" y="1"/>
                    <a:pt x="495" y="1"/>
                    <a:pt x="4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44"/>
            <p:cNvSpPr/>
            <p:nvPr/>
          </p:nvSpPr>
          <p:spPr>
            <a:xfrm>
              <a:off x="3677820" y="3283351"/>
              <a:ext cx="680693" cy="135084"/>
            </a:xfrm>
            <a:custGeom>
              <a:rect b="b" l="l" r="r" t="t"/>
              <a:pathLst>
                <a:path extrusionOk="0" h="7171" w="36135">
                  <a:moveTo>
                    <a:pt x="11987" y="0"/>
                  </a:moveTo>
                  <a:cubicBezTo>
                    <a:pt x="5386" y="0"/>
                    <a:pt x="1" y="60"/>
                    <a:pt x="1" y="60"/>
                  </a:cubicBezTo>
                  <a:cubicBezTo>
                    <a:pt x="1" y="60"/>
                    <a:pt x="5643" y="5212"/>
                    <a:pt x="16842" y="5212"/>
                  </a:cubicBezTo>
                  <a:cubicBezTo>
                    <a:pt x="17846" y="5212"/>
                    <a:pt x="18895" y="5171"/>
                    <a:pt x="19989" y="5080"/>
                  </a:cubicBezTo>
                  <a:cubicBezTo>
                    <a:pt x="33277" y="3983"/>
                    <a:pt x="34341" y="2969"/>
                    <a:pt x="34341" y="2968"/>
                  </a:cubicBezTo>
                  <a:lnTo>
                    <a:pt x="34341" y="2968"/>
                  </a:lnTo>
                  <a:lnTo>
                    <a:pt x="33579" y="7170"/>
                  </a:lnTo>
                  <a:cubicBezTo>
                    <a:pt x="33579" y="7170"/>
                    <a:pt x="36134" y="2157"/>
                    <a:pt x="35945" y="911"/>
                  </a:cubicBezTo>
                  <a:cubicBezTo>
                    <a:pt x="35828" y="148"/>
                    <a:pt x="22396" y="0"/>
                    <a:pt x="119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44"/>
            <p:cNvSpPr/>
            <p:nvPr/>
          </p:nvSpPr>
          <p:spPr>
            <a:xfrm>
              <a:off x="3647020" y="3279433"/>
              <a:ext cx="719856" cy="303774"/>
            </a:xfrm>
            <a:custGeom>
              <a:rect b="b" l="l" r="r" t="t"/>
              <a:pathLst>
                <a:path extrusionOk="0" h="16126" w="38214">
                  <a:moveTo>
                    <a:pt x="731" y="519"/>
                  </a:moveTo>
                  <a:lnTo>
                    <a:pt x="37668" y="809"/>
                  </a:lnTo>
                  <a:cubicBezTo>
                    <a:pt x="37432" y="1903"/>
                    <a:pt x="36477" y="5557"/>
                    <a:pt x="33778" y="8965"/>
                  </a:cubicBezTo>
                  <a:cubicBezTo>
                    <a:pt x="30286" y="13373"/>
                    <a:pt x="25357" y="15609"/>
                    <a:pt x="19124" y="15609"/>
                  </a:cubicBezTo>
                  <a:cubicBezTo>
                    <a:pt x="4777" y="15609"/>
                    <a:pt x="1139" y="3221"/>
                    <a:pt x="555" y="738"/>
                  </a:cubicBezTo>
                  <a:cubicBezTo>
                    <a:pt x="536" y="666"/>
                    <a:pt x="569" y="613"/>
                    <a:pt x="589" y="587"/>
                  </a:cubicBezTo>
                  <a:cubicBezTo>
                    <a:pt x="625" y="544"/>
                    <a:pt x="676" y="519"/>
                    <a:pt x="731" y="519"/>
                  </a:cubicBezTo>
                  <a:close/>
                  <a:moveTo>
                    <a:pt x="729" y="1"/>
                  </a:moveTo>
                  <a:cubicBezTo>
                    <a:pt x="514" y="1"/>
                    <a:pt x="316" y="96"/>
                    <a:pt x="182" y="265"/>
                  </a:cubicBezTo>
                  <a:cubicBezTo>
                    <a:pt x="49" y="432"/>
                    <a:pt x="0" y="649"/>
                    <a:pt x="49" y="858"/>
                  </a:cubicBezTo>
                  <a:cubicBezTo>
                    <a:pt x="650" y="3407"/>
                    <a:pt x="4387" y="16126"/>
                    <a:pt x="19124" y="16126"/>
                  </a:cubicBezTo>
                  <a:cubicBezTo>
                    <a:pt x="25523" y="16126"/>
                    <a:pt x="30589" y="13827"/>
                    <a:pt x="34184" y="9287"/>
                  </a:cubicBezTo>
                  <a:cubicBezTo>
                    <a:pt x="36983" y="5755"/>
                    <a:pt x="37951" y="1962"/>
                    <a:pt x="38182" y="886"/>
                  </a:cubicBezTo>
                  <a:cubicBezTo>
                    <a:pt x="38214" y="738"/>
                    <a:pt x="38178" y="591"/>
                    <a:pt x="38085" y="476"/>
                  </a:cubicBezTo>
                  <a:cubicBezTo>
                    <a:pt x="37992" y="360"/>
                    <a:pt x="37853" y="294"/>
                    <a:pt x="37704" y="291"/>
                  </a:cubicBezTo>
                  <a:lnTo>
                    <a:pt x="7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44"/>
            <p:cNvSpPr/>
            <p:nvPr/>
          </p:nvSpPr>
          <p:spPr>
            <a:xfrm>
              <a:off x="3652201" y="3239158"/>
              <a:ext cx="710626" cy="101365"/>
            </a:xfrm>
            <a:custGeom>
              <a:rect b="b" l="l" r="r" t="t"/>
              <a:pathLst>
                <a:path extrusionOk="0" h="5381" w="37724">
                  <a:moveTo>
                    <a:pt x="18862" y="1"/>
                  </a:moveTo>
                  <a:cubicBezTo>
                    <a:pt x="13860" y="1"/>
                    <a:pt x="9063" y="284"/>
                    <a:pt x="5525" y="789"/>
                  </a:cubicBezTo>
                  <a:cubicBezTo>
                    <a:pt x="1989" y="1293"/>
                    <a:pt x="1" y="1977"/>
                    <a:pt x="1" y="2692"/>
                  </a:cubicBezTo>
                  <a:cubicBezTo>
                    <a:pt x="1" y="3405"/>
                    <a:pt x="1989" y="4089"/>
                    <a:pt x="5525" y="4593"/>
                  </a:cubicBezTo>
                  <a:cubicBezTo>
                    <a:pt x="9063" y="5098"/>
                    <a:pt x="13860" y="5381"/>
                    <a:pt x="18862" y="5381"/>
                  </a:cubicBezTo>
                  <a:cubicBezTo>
                    <a:pt x="23865" y="5381"/>
                    <a:pt x="28662" y="5098"/>
                    <a:pt x="32200" y="4593"/>
                  </a:cubicBezTo>
                  <a:cubicBezTo>
                    <a:pt x="35736" y="4089"/>
                    <a:pt x="37724" y="3405"/>
                    <a:pt x="37724" y="2692"/>
                  </a:cubicBezTo>
                  <a:cubicBezTo>
                    <a:pt x="37724" y="1977"/>
                    <a:pt x="35736" y="1293"/>
                    <a:pt x="32200" y="789"/>
                  </a:cubicBezTo>
                  <a:cubicBezTo>
                    <a:pt x="28662" y="284"/>
                    <a:pt x="23865" y="1"/>
                    <a:pt x="188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44"/>
            <p:cNvSpPr/>
            <p:nvPr/>
          </p:nvSpPr>
          <p:spPr>
            <a:xfrm>
              <a:off x="3647359" y="3234298"/>
              <a:ext cx="720346" cy="111104"/>
            </a:xfrm>
            <a:custGeom>
              <a:rect b="b" l="l" r="r" t="t"/>
              <a:pathLst>
                <a:path extrusionOk="0" h="5898" w="38240">
                  <a:moveTo>
                    <a:pt x="19120" y="519"/>
                  </a:moveTo>
                  <a:cubicBezTo>
                    <a:pt x="30644" y="519"/>
                    <a:pt x="37721" y="1933"/>
                    <a:pt x="37721" y="2948"/>
                  </a:cubicBezTo>
                  <a:cubicBezTo>
                    <a:pt x="37721" y="3963"/>
                    <a:pt x="30644" y="5379"/>
                    <a:pt x="19120" y="5379"/>
                  </a:cubicBezTo>
                  <a:cubicBezTo>
                    <a:pt x="7595" y="5379"/>
                    <a:pt x="518" y="3964"/>
                    <a:pt x="518" y="2948"/>
                  </a:cubicBezTo>
                  <a:cubicBezTo>
                    <a:pt x="518" y="1935"/>
                    <a:pt x="7595" y="519"/>
                    <a:pt x="19120" y="519"/>
                  </a:cubicBezTo>
                  <a:close/>
                  <a:moveTo>
                    <a:pt x="19120" y="1"/>
                  </a:moveTo>
                  <a:cubicBezTo>
                    <a:pt x="11435" y="1"/>
                    <a:pt x="1" y="786"/>
                    <a:pt x="1" y="2950"/>
                  </a:cubicBezTo>
                  <a:cubicBezTo>
                    <a:pt x="1" y="5112"/>
                    <a:pt x="11435" y="5897"/>
                    <a:pt x="19120" y="5897"/>
                  </a:cubicBezTo>
                  <a:cubicBezTo>
                    <a:pt x="26804" y="5897"/>
                    <a:pt x="38239" y="5112"/>
                    <a:pt x="38239" y="2950"/>
                  </a:cubicBezTo>
                  <a:cubicBezTo>
                    <a:pt x="38239" y="786"/>
                    <a:pt x="26804" y="1"/>
                    <a:pt x="19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44"/>
            <p:cNvSpPr/>
            <p:nvPr/>
          </p:nvSpPr>
          <p:spPr>
            <a:xfrm>
              <a:off x="3691397" y="3256156"/>
              <a:ext cx="622165" cy="78515"/>
            </a:xfrm>
            <a:custGeom>
              <a:rect b="b" l="l" r="r" t="t"/>
              <a:pathLst>
                <a:path extrusionOk="0" h="4168" w="33028">
                  <a:moveTo>
                    <a:pt x="16514" y="0"/>
                  </a:moveTo>
                  <a:cubicBezTo>
                    <a:pt x="12134" y="0"/>
                    <a:pt x="7934" y="220"/>
                    <a:pt x="4836" y="611"/>
                  </a:cubicBezTo>
                  <a:cubicBezTo>
                    <a:pt x="1740" y="1000"/>
                    <a:pt x="0" y="1532"/>
                    <a:pt x="0" y="2085"/>
                  </a:cubicBezTo>
                  <a:cubicBezTo>
                    <a:pt x="0" y="2636"/>
                    <a:pt x="1740" y="3167"/>
                    <a:pt x="4836" y="3557"/>
                  </a:cubicBezTo>
                  <a:cubicBezTo>
                    <a:pt x="7934" y="3948"/>
                    <a:pt x="12134" y="4167"/>
                    <a:pt x="16514" y="4167"/>
                  </a:cubicBezTo>
                  <a:cubicBezTo>
                    <a:pt x="20893" y="4167"/>
                    <a:pt x="25094" y="3948"/>
                    <a:pt x="28190" y="3557"/>
                  </a:cubicBezTo>
                  <a:cubicBezTo>
                    <a:pt x="31287" y="3167"/>
                    <a:pt x="33028" y="2636"/>
                    <a:pt x="33028" y="2085"/>
                  </a:cubicBezTo>
                  <a:cubicBezTo>
                    <a:pt x="33028" y="1532"/>
                    <a:pt x="31287" y="1000"/>
                    <a:pt x="28190" y="611"/>
                  </a:cubicBezTo>
                  <a:cubicBezTo>
                    <a:pt x="25094" y="220"/>
                    <a:pt x="20893" y="0"/>
                    <a:pt x="16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44"/>
            <p:cNvSpPr/>
            <p:nvPr/>
          </p:nvSpPr>
          <p:spPr>
            <a:xfrm>
              <a:off x="3686824" y="3251271"/>
              <a:ext cx="631960" cy="88310"/>
            </a:xfrm>
            <a:custGeom>
              <a:rect b="b" l="l" r="r" t="t"/>
              <a:pathLst>
                <a:path extrusionOk="0" h="4688" w="33548">
                  <a:moveTo>
                    <a:pt x="16774" y="519"/>
                  </a:moveTo>
                  <a:cubicBezTo>
                    <a:pt x="21175" y="519"/>
                    <a:pt x="25311" y="735"/>
                    <a:pt x="28419" y="1126"/>
                  </a:cubicBezTo>
                  <a:cubicBezTo>
                    <a:pt x="32902" y="1691"/>
                    <a:pt x="33029" y="2334"/>
                    <a:pt x="33029" y="2342"/>
                  </a:cubicBezTo>
                  <a:cubicBezTo>
                    <a:pt x="33029" y="2347"/>
                    <a:pt x="32905" y="2991"/>
                    <a:pt x="28419" y="3559"/>
                  </a:cubicBezTo>
                  <a:cubicBezTo>
                    <a:pt x="25311" y="3950"/>
                    <a:pt x="21174" y="4166"/>
                    <a:pt x="16774" y="4166"/>
                  </a:cubicBezTo>
                  <a:cubicBezTo>
                    <a:pt x="12373" y="4166"/>
                    <a:pt x="8237" y="3950"/>
                    <a:pt x="5128" y="3559"/>
                  </a:cubicBezTo>
                  <a:cubicBezTo>
                    <a:pt x="644" y="2994"/>
                    <a:pt x="519" y="2349"/>
                    <a:pt x="519" y="2342"/>
                  </a:cubicBezTo>
                  <a:cubicBezTo>
                    <a:pt x="519" y="2337"/>
                    <a:pt x="644" y="1692"/>
                    <a:pt x="5128" y="1126"/>
                  </a:cubicBezTo>
                  <a:cubicBezTo>
                    <a:pt x="8237" y="735"/>
                    <a:pt x="12373" y="519"/>
                    <a:pt x="16774" y="519"/>
                  </a:cubicBezTo>
                  <a:close/>
                  <a:moveTo>
                    <a:pt x="16774" y="0"/>
                  </a:moveTo>
                  <a:cubicBezTo>
                    <a:pt x="10973" y="0"/>
                    <a:pt x="1" y="491"/>
                    <a:pt x="1" y="2345"/>
                  </a:cubicBezTo>
                  <a:cubicBezTo>
                    <a:pt x="1" y="4198"/>
                    <a:pt x="10973" y="4687"/>
                    <a:pt x="16774" y="4687"/>
                  </a:cubicBezTo>
                  <a:cubicBezTo>
                    <a:pt x="22577" y="4687"/>
                    <a:pt x="33547" y="4197"/>
                    <a:pt x="33547" y="2345"/>
                  </a:cubicBezTo>
                  <a:cubicBezTo>
                    <a:pt x="33547" y="490"/>
                    <a:pt x="22574" y="0"/>
                    <a:pt x="16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44"/>
            <p:cNvSpPr/>
            <p:nvPr/>
          </p:nvSpPr>
          <p:spPr>
            <a:xfrm>
              <a:off x="3877685" y="3471801"/>
              <a:ext cx="56004" cy="39521"/>
            </a:xfrm>
            <a:custGeom>
              <a:rect b="b" l="l" r="r" t="t"/>
              <a:pathLst>
                <a:path extrusionOk="0" h="2098" w="2973">
                  <a:moveTo>
                    <a:pt x="1108" y="0"/>
                  </a:moveTo>
                  <a:cubicBezTo>
                    <a:pt x="703" y="0"/>
                    <a:pt x="362" y="160"/>
                    <a:pt x="224" y="456"/>
                  </a:cubicBezTo>
                  <a:cubicBezTo>
                    <a:pt x="0" y="934"/>
                    <a:pt x="383" y="1588"/>
                    <a:pt x="1080" y="1914"/>
                  </a:cubicBezTo>
                  <a:cubicBezTo>
                    <a:pt x="1345" y="2038"/>
                    <a:pt x="1617" y="2098"/>
                    <a:pt x="1865" y="2098"/>
                  </a:cubicBezTo>
                  <a:cubicBezTo>
                    <a:pt x="2271" y="2098"/>
                    <a:pt x="2611" y="1939"/>
                    <a:pt x="2750" y="1641"/>
                  </a:cubicBezTo>
                  <a:cubicBezTo>
                    <a:pt x="2973" y="1163"/>
                    <a:pt x="2590" y="510"/>
                    <a:pt x="1893" y="183"/>
                  </a:cubicBezTo>
                  <a:cubicBezTo>
                    <a:pt x="1628" y="60"/>
                    <a:pt x="1356" y="0"/>
                    <a:pt x="1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44"/>
            <p:cNvSpPr/>
            <p:nvPr/>
          </p:nvSpPr>
          <p:spPr>
            <a:xfrm>
              <a:off x="3880699" y="3406963"/>
              <a:ext cx="82715" cy="56249"/>
            </a:xfrm>
            <a:custGeom>
              <a:rect b="b" l="l" r="r" t="t"/>
              <a:pathLst>
                <a:path extrusionOk="0" h="2986" w="4391">
                  <a:moveTo>
                    <a:pt x="2227" y="0"/>
                  </a:moveTo>
                  <a:cubicBezTo>
                    <a:pt x="2206" y="0"/>
                    <a:pt x="2184" y="0"/>
                    <a:pt x="2163" y="1"/>
                  </a:cubicBezTo>
                  <a:cubicBezTo>
                    <a:pt x="1513" y="17"/>
                    <a:pt x="1011" y="237"/>
                    <a:pt x="666" y="656"/>
                  </a:cubicBezTo>
                  <a:cubicBezTo>
                    <a:pt x="1" y="1466"/>
                    <a:pt x="206" y="2719"/>
                    <a:pt x="214" y="2771"/>
                  </a:cubicBezTo>
                  <a:cubicBezTo>
                    <a:pt x="237" y="2896"/>
                    <a:pt x="346" y="2986"/>
                    <a:pt x="470" y="2986"/>
                  </a:cubicBezTo>
                  <a:cubicBezTo>
                    <a:pt x="484" y="2986"/>
                    <a:pt x="499" y="2983"/>
                    <a:pt x="515" y="2982"/>
                  </a:cubicBezTo>
                  <a:cubicBezTo>
                    <a:pt x="656" y="2958"/>
                    <a:pt x="750" y="2824"/>
                    <a:pt x="725" y="2684"/>
                  </a:cubicBezTo>
                  <a:cubicBezTo>
                    <a:pt x="724" y="2673"/>
                    <a:pt x="552" y="1610"/>
                    <a:pt x="1069" y="984"/>
                  </a:cubicBezTo>
                  <a:cubicBezTo>
                    <a:pt x="1311" y="686"/>
                    <a:pt x="1685" y="532"/>
                    <a:pt x="2176" y="519"/>
                  </a:cubicBezTo>
                  <a:cubicBezTo>
                    <a:pt x="2196" y="519"/>
                    <a:pt x="2217" y="518"/>
                    <a:pt x="2237" y="518"/>
                  </a:cubicBezTo>
                  <a:cubicBezTo>
                    <a:pt x="2732" y="518"/>
                    <a:pt x="3103" y="656"/>
                    <a:pt x="3352" y="933"/>
                  </a:cubicBezTo>
                  <a:cubicBezTo>
                    <a:pt x="3845" y="1480"/>
                    <a:pt x="3735" y="2401"/>
                    <a:pt x="3734" y="2410"/>
                  </a:cubicBezTo>
                  <a:cubicBezTo>
                    <a:pt x="3715" y="2553"/>
                    <a:pt x="3814" y="2683"/>
                    <a:pt x="3957" y="2700"/>
                  </a:cubicBezTo>
                  <a:cubicBezTo>
                    <a:pt x="3968" y="2701"/>
                    <a:pt x="3978" y="2702"/>
                    <a:pt x="3988" y="2702"/>
                  </a:cubicBezTo>
                  <a:cubicBezTo>
                    <a:pt x="4118" y="2702"/>
                    <a:pt x="4231" y="2609"/>
                    <a:pt x="4247" y="2476"/>
                  </a:cubicBezTo>
                  <a:cubicBezTo>
                    <a:pt x="4253" y="2430"/>
                    <a:pt x="4390" y="1314"/>
                    <a:pt x="3739" y="590"/>
                  </a:cubicBezTo>
                  <a:cubicBezTo>
                    <a:pt x="3384" y="194"/>
                    <a:pt x="2876" y="0"/>
                    <a:pt x="2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44"/>
            <p:cNvSpPr/>
            <p:nvPr/>
          </p:nvSpPr>
          <p:spPr>
            <a:xfrm>
              <a:off x="4057282" y="3406963"/>
              <a:ext cx="82734" cy="56249"/>
            </a:xfrm>
            <a:custGeom>
              <a:rect b="b" l="l" r="r" t="t"/>
              <a:pathLst>
                <a:path extrusionOk="0" h="2986" w="4392">
                  <a:moveTo>
                    <a:pt x="2227" y="0"/>
                  </a:moveTo>
                  <a:cubicBezTo>
                    <a:pt x="2206" y="0"/>
                    <a:pt x="2184" y="0"/>
                    <a:pt x="2163" y="1"/>
                  </a:cubicBezTo>
                  <a:cubicBezTo>
                    <a:pt x="1513" y="17"/>
                    <a:pt x="1011" y="237"/>
                    <a:pt x="666" y="656"/>
                  </a:cubicBezTo>
                  <a:cubicBezTo>
                    <a:pt x="1" y="1466"/>
                    <a:pt x="206" y="2719"/>
                    <a:pt x="214" y="2771"/>
                  </a:cubicBezTo>
                  <a:cubicBezTo>
                    <a:pt x="236" y="2896"/>
                    <a:pt x="344" y="2986"/>
                    <a:pt x="470" y="2986"/>
                  </a:cubicBezTo>
                  <a:cubicBezTo>
                    <a:pt x="484" y="2986"/>
                    <a:pt x="499" y="2983"/>
                    <a:pt x="510" y="2982"/>
                  </a:cubicBezTo>
                  <a:cubicBezTo>
                    <a:pt x="652" y="2958"/>
                    <a:pt x="747" y="2824"/>
                    <a:pt x="724" y="2684"/>
                  </a:cubicBezTo>
                  <a:cubicBezTo>
                    <a:pt x="722" y="2673"/>
                    <a:pt x="551" y="1610"/>
                    <a:pt x="1066" y="984"/>
                  </a:cubicBezTo>
                  <a:cubicBezTo>
                    <a:pt x="1310" y="686"/>
                    <a:pt x="1684" y="532"/>
                    <a:pt x="2175" y="519"/>
                  </a:cubicBezTo>
                  <a:cubicBezTo>
                    <a:pt x="2195" y="519"/>
                    <a:pt x="2215" y="518"/>
                    <a:pt x="2234" y="518"/>
                  </a:cubicBezTo>
                  <a:cubicBezTo>
                    <a:pt x="2722" y="518"/>
                    <a:pt x="3101" y="656"/>
                    <a:pt x="3351" y="933"/>
                  </a:cubicBezTo>
                  <a:cubicBezTo>
                    <a:pt x="3843" y="1480"/>
                    <a:pt x="3734" y="2401"/>
                    <a:pt x="3732" y="2410"/>
                  </a:cubicBezTo>
                  <a:cubicBezTo>
                    <a:pt x="3713" y="2553"/>
                    <a:pt x="3813" y="2683"/>
                    <a:pt x="3954" y="2700"/>
                  </a:cubicBezTo>
                  <a:cubicBezTo>
                    <a:pt x="3966" y="2702"/>
                    <a:pt x="3978" y="2702"/>
                    <a:pt x="3989" y="2702"/>
                  </a:cubicBezTo>
                  <a:cubicBezTo>
                    <a:pt x="4118" y="2702"/>
                    <a:pt x="4229" y="2608"/>
                    <a:pt x="4246" y="2476"/>
                  </a:cubicBezTo>
                  <a:cubicBezTo>
                    <a:pt x="4253" y="2430"/>
                    <a:pt x="4392" y="1314"/>
                    <a:pt x="3738" y="590"/>
                  </a:cubicBezTo>
                  <a:cubicBezTo>
                    <a:pt x="3384" y="195"/>
                    <a:pt x="2879" y="0"/>
                    <a:pt x="2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44"/>
            <p:cNvSpPr/>
            <p:nvPr/>
          </p:nvSpPr>
          <p:spPr>
            <a:xfrm>
              <a:off x="4079850" y="3472442"/>
              <a:ext cx="56155" cy="38315"/>
            </a:xfrm>
            <a:custGeom>
              <a:rect b="b" l="l" r="r" t="t"/>
              <a:pathLst>
                <a:path extrusionOk="0" h="2034" w="2981">
                  <a:moveTo>
                    <a:pt x="1814" y="0"/>
                  </a:moveTo>
                  <a:cubicBezTo>
                    <a:pt x="1608" y="0"/>
                    <a:pt x="1386" y="38"/>
                    <a:pt x="1166" y="118"/>
                  </a:cubicBezTo>
                  <a:cubicBezTo>
                    <a:pt x="442" y="379"/>
                    <a:pt x="1" y="994"/>
                    <a:pt x="178" y="1490"/>
                  </a:cubicBezTo>
                  <a:cubicBezTo>
                    <a:pt x="303" y="1836"/>
                    <a:pt x="696" y="2033"/>
                    <a:pt x="1168" y="2033"/>
                  </a:cubicBezTo>
                  <a:cubicBezTo>
                    <a:pt x="1374" y="2033"/>
                    <a:pt x="1595" y="1996"/>
                    <a:pt x="1815" y="1916"/>
                  </a:cubicBezTo>
                  <a:cubicBezTo>
                    <a:pt x="2538" y="1655"/>
                    <a:pt x="2980" y="1040"/>
                    <a:pt x="2803" y="543"/>
                  </a:cubicBezTo>
                  <a:cubicBezTo>
                    <a:pt x="2678" y="197"/>
                    <a:pt x="2286" y="0"/>
                    <a:pt x="18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44"/>
            <p:cNvSpPr/>
            <p:nvPr/>
          </p:nvSpPr>
          <p:spPr>
            <a:xfrm>
              <a:off x="3985681" y="3423992"/>
              <a:ext cx="57134" cy="37675"/>
            </a:xfrm>
            <a:custGeom>
              <a:rect b="b" l="l" r="r" t="t"/>
              <a:pathLst>
                <a:path extrusionOk="0" h="2000" w="3033">
                  <a:moveTo>
                    <a:pt x="1" y="0"/>
                  </a:moveTo>
                  <a:lnTo>
                    <a:pt x="1" y="484"/>
                  </a:lnTo>
                  <a:cubicBezTo>
                    <a:pt x="1" y="1321"/>
                    <a:pt x="679" y="2000"/>
                    <a:pt x="1517" y="2000"/>
                  </a:cubicBezTo>
                  <a:cubicBezTo>
                    <a:pt x="2354" y="2000"/>
                    <a:pt x="3032" y="1321"/>
                    <a:pt x="3032" y="484"/>
                  </a:cubicBezTo>
                  <a:lnTo>
                    <a:pt x="30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44"/>
            <p:cNvSpPr/>
            <p:nvPr/>
          </p:nvSpPr>
          <p:spPr>
            <a:xfrm>
              <a:off x="4000789" y="3442867"/>
              <a:ext cx="28106" cy="15466"/>
            </a:xfrm>
            <a:custGeom>
              <a:rect b="b" l="l" r="r" t="t"/>
              <a:pathLst>
                <a:path extrusionOk="0" h="821" w="1492">
                  <a:moveTo>
                    <a:pt x="740" y="0"/>
                  </a:moveTo>
                  <a:cubicBezTo>
                    <a:pt x="330" y="0"/>
                    <a:pt x="0" y="183"/>
                    <a:pt x="0" y="410"/>
                  </a:cubicBezTo>
                  <a:cubicBezTo>
                    <a:pt x="0" y="637"/>
                    <a:pt x="334" y="820"/>
                    <a:pt x="745" y="820"/>
                  </a:cubicBezTo>
                  <a:cubicBezTo>
                    <a:pt x="1156" y="820"/>
                    <a:pt x="1491" y="635"/>
                    <a:pt x="1491" y="410"/>
                  </a:cubicBezTo>
                  <a:cubicBezTo>
                    <a:pt x="1491" y="182"/>
                    <a:pt x="1156" y="0"/>
                    <a:pt x="745" y="0"/>
                  </a:cubicBezTo>
                  <a:cubicBezTo>
                    <a:pt x="743" y="0"/>
                    <a:pt x="742" y="0"/>
                    <a:pt x="7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44"/>
            <p:cNvSpPr/>
            <p:nvPr/>
          </p:nvSpPr>
          <p:spPr>
            <a:xfrm>
              <a:off x="3731582" y="3285254"/>
              <a:ext cx="137099" cy="20326"/>
            </a:xfrm>
            <a:custGeom>
              <a:rect b="b" l="l" r="r" t="t"/>
              <a:pathLst>
                <a:path extrusionOk="0" h="1079" w="7278">
                  <a:moveTo>
                    <a:pt x="6173" y="1"/>
                  </a:moveTo>
                  <a:cubicBezTo>
                    <a:pt x="5137" y="1"/>
                    <a:pt x="4115" y="273"/>
                    <a:pt x="3087" y="377"/>
                  </a:cubicBezTo>
                  <a:cubicBezTo>
                    <a:pt x="2114" y="477"/>
                    <a:pt x="1171" y="356"/>
                    <a:pt x="218" y="646"/>
                  </a:cubicBezTo>
                  <a:cubicBezTo>
                    <a:pt x="122" y="676"/>
                    <a:pt x="0" y="751"/>
                    <a:pt x="34" y="848"/>
                  </a:cubicBezTo>
                  <a:cubicBezTo>
                    <a:pt x="57" y="919"/>
                    <a:pt x="146" y="939"/>
                    <a:pt x="221" y="943"/>
                  </a:cubicBezTo>
                  <a:cubicBezTo>
                    <a:pt x="1175" y="1033"/>
                    <a:pt x="2133" y="1078"/>
                    <a:pt x="3091" y="1078"/>
                  </a:cubicBezTo>
                  <a:cubicBezTo>
                    <a:pt x="4251" y="1078"/>
                    <a:pt x="5411" y="1012"/>
                    <a:pt x="6563" y="881"/>
                  </a:cubicBezTo>
                  <a:cubicBezTo>
                    <a:pt x="6726" y="862"/>
                    <a:pt x="6893" y="841"/>
                    <a:pt x="7035" y="757"/>
                  </a:cubicBezTo>
                  <a:cubicBezTo>
                    <a:pt x="7175" y="672"/>
                    <a:pt x="7277" y="506"/>
                    <a:pt x="7240" y="347"/>
                  </a:cubicBezTo>
                  <a:cubicBezTo>
                    <a:pt x="7186" y="126"/>
                    <a:pt x="6916" y="50"/>
                    <a:pt x="6691" y="25"/>
                  </a:cubicBezTo>
                  <a:cubicBezTo>
                    <a:pt x="6518" y="8"/>
                    <a:pt x="6346" y="1"/>
                    <a:pt x="61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44"/>
            <p:cNvSpPr/>
            <p:nvPr/>
          </p:nvSpPr>
          <p:spPr>
            <a:xfrm>
              <a:off x="3956049" y="3252005"/>
              <a:ext cx="339056" cy="53329"/>
            </a:xfrm>
            <a:custGeom>
              <a:rect b="b" l="l" r="r" t="t"/>
              <a:pathLst>
                <a:path extrusionOk="0" h="2831" w="17999">
                  <a:moveTo>
                    <a:pt x="4690" y="0"/>
                  </a:moveTo>
                  <a:cubicBezTo>
                    <a:pt x="3286" y="0"/>
                    <a:pt x="1904" y="78"/>
                    <a:pt x="543" y="530"/>
                  </a:cubicBezTo>
                  <a:cubicBezTo>
                    <a:pt x="298" y="611"/>
                    <a:pt x="1" y="771"/>
                    <a:pt x="35" y="1028"/>
                  </a:cubicBezTo>
                  <a:cubicBezTo>
                    <a:pt x="70" y="1284"/>
                    <a:pt x="400" y="1356"/>
                    <a:pt x="667" y="1356"/>
                  </a:cubicBezTo>
                  <a:cubicBezTo>
                    <a:pt x="675" y="1356"/>
                    <a:pt x="683" y="1356"/>
                    <a:pt x="691" y="1356"/>
                  </a:cubicBezTo>
                  <a:cubicBezTo>
                    <a:pt x="2996" y="1328"/>
                    <a:pt x="5345" y="1095"/>
                    <a:pt x="7653" y="1095"/>
                  </a:cubicBezTo>
                  <a:cubicBezTo>
                    <a:pt x="9740" y="1095"/>
                    <a:pt x="11795" y="1286"/>
                    <a:pt x="13756" y="1992"/>
                  </a:cubicBezTo>
                  <a:cubicBezTo>
                    <a:pt x="14734" y="2345"/>
                    <a:pt x="15719" y="2830"/>
                    <a:pt x="16745" y="2830"/>
                  </a:cubicBezTo>
                  <a:cubicBezTo>
                    <a:pt x="16848" y="2830"/>
                    <a:pt x="16952" y="2825"/>
                    <a:pt x="17055" y="2815"/>
                  </a:cubicBezTo>
                  <a:cubicBezTo>
                    <a:pt x="17409" y="2779"/>
                    <a:pt x="17813" y="2625"/>
                    <a:pt x="17900" y="2280"/>
                  </a:cubicBezTo>
                  <a:cubicBezTo>
                    <a:pt x="17998" y="1890"/>
                    <a:pt x="17627" y="1548"/>
                    <a:pt x="17276" y="1350"/>
                  </a:cubicBezTo>
                  <a:cubicBezTo>
                    <a:pt x="16364" y="843"/>
                    <a:pt x="15317" y="647"/>
                    <a:pt x="14288" y="498"/>
                  </a:cubicBezTo>
                  <a:cubicBezTo>
                    <a:pt x="11803" y="143"/>
                    <a:pt x="9289" y="36"/>
                    <a:pt x="6782" y="22"/>
                  </a:cubicBezTo>
                  <a:cubicBezTo>
                    <a:pt x="6079" y="19"/>
                    <a:pt x="5382" y="0"/>
                    <a:pt x="46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44"/>
            <p:cNvSpPr/>
            <p:nvPr/>
          </p:nvSpPr>
          <p:spPr>
            <a:xfrm>
              <a:off x="3909935" y="3352861"/>
              <a:ext cx="580666" cy="572735"/>
            </a:xfrm>
            <a:custGeom>
              <a:rect b="b" l="l" r="r" t="t"/>
              <a:pathLst>
                <a:path extrusionOk="0" h="30404" w="30825">
                  <a:moveTo>
                    <a:pt x="29211" y="1"/>
                  </a:moveTo>
                  <a:cubicBezTo>
                    <a:pt x="29141" y="1"/>
                    <a:pt x="29073" y="4"/>
                    <a:pt x="29009" y="9"/>
                  </a:cubicBezTo>
                  <a:cubicBezTo>
                    <a:pt x="28696" y="36"/>
                    <a:pt x="28401" y="179"/>
                    <a:pt x="28183" y="406"/>
                  </a:cubicBezTo>
                  <a:lnTo>
                    <a:pt x="148" y="29742"/>
                  </a:lnTo>
                  <a:cubicBezTo>
                    <a:pt x="0" y="29895"/>
                    <a:pt x="3" y="30139"/>
                    <a:pt x="153" y="30289"/>
                  </a:cubicBezTo>
                  <a:cubicBezTo>
                    <a:pt x="230" y="30365"/>
                    <a:pt x="331" y="30403"/>
                    <a:pt x="431" y="30403"/>
                  </a:cubicBezTo>
                  <a:cubicBezTo>
                    <a:pt x="526" y="30403"/>
                    <a:pt x="622" y="30369"/>
                    <a:pt x="696" y="30299"/>
                  </a:cubicBezTo>
                  <a:lnTo>
                    <a:pt x="30403" y="2700"/>
                  </a:lnTo>
                  <a:cubicBezTo>
                    <a:pt x="30663" y="2458"/>
                    <a:pt x="30815" y="2122"/>
                    <a:pt x="30819" y="1767"/>
                  </a:cubicBezTo>
                  <a:cubicBezTo>
                    <a:pt x="30825" y="1373"/>
                    <a:pt x="30745" y="865"/>
                    <a:pt x="30387" y="464"/>
                  </a:cubicBezTo>
                  <a:cubicBezTo>
                    <a:pt x="30058" y="95"/>
                    <a:pt x="29598" y="1"/>
                    <a:pt x="292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44"/>
            <p:cNvSpPr/>
            <p:nvPr/>
          </p:nvSpPr>
          <p:spPr>
            <a:xfrm>
              <a:off x="3904604" y="3348020"/>
              <a:ext cx="590932" cy="582493"/>
            </a:xfrm>
            <a:custGeom>
              <a:rect b="b" l="l" r="r" t="t"/>
              <a:pathLst>
                <a:path extrusionOk="0" h="30922" w="31370">
                  <a:moveTo>
                    <a:pt x="29500" y="517"/>
                  </a:moveTo>
                  <a:cubicBezTo>
                    <a:pt x="29826" y="517"/>
                    <a:pt x="30210" y="595"/>
                    <a:pt x="30477" y="894"/>
                  </a:cubicBezTo>
                  <a:cubicBezTo>
                    <a:pt x="30787" y="1243"/>
                    <a:pt x="30848" y="1699"/>
                    <a:pt x="30844" y="2020"/>
                  </a:cubicBezTo>
                  <a:cubicBezTo>
                    <a:pt x="30841" y="2301"/>
                    <a:pt x="30719" y="2574"/>
                    <a:pt x="30512" y="2767"/>
                  </a:cubicBezTo>
                  <a:lnTo>
                    <a:pt x="803" y="30367"/>
                  </a:lnTo>
                  <a:cubicBezTo>
                    <a:pt x="778" y="30391"/>
                    <a:pt x="746" y="30402"/>
                    <a:pt x="714" y="30402"/>
                  </a:cubicBezTo>
                  <a:cubicBezTo>
                    <a:pt x="679" y="30402"/>
                    <a:pt x="644" y="30389"/>
                    <a:pt x="618" y="30363"/>
                  </a:cubicBezTo>
                  <a:cubicBezTo>
                    <a:pt x="568" y="30312"/>
                    <a:pt x="568" y="30230"/>
                    <a:pt x="617" y="30178"/>
                  </a:cubicBezTo>
                  <a:lnTo>
                    <a:pt x="28655" y="842"/>
                  </a:lnTo>
                  <a:cubicBezTo>
                    <a:pt x="28831" y="657"/>
                    <a:pt x="29067" y="546"/>
                    <a:pt x="29315" y="524"/>
                  </a:cubicBezTo>
                  <a:cubicBezTo>
                    <a:pt x="29373" y="520"/>
                    <a:pt x="29435" y="517"/>
                    <a:pt x="29500" y="517"/>
                  </a:cubicBezTo>
                  <a:close/>
                  <a:moveTo>
                    <a:pt x="29502" y="1"/>
                  </a:moveTo>
                  <a:cubicBezTo>
                    <a:pt x="29426" y="1"/>
                    <a:pt x="29349" y="4"/>
                    <a:pt x="29270" y="10"/>
                  </a:cubicBezTo>
                  <a:cubicBezTo>
                    <a:pt x="28893" y="41"/>
                    <a:pt x="28541" y="210"/>
                    <a:pt x="28279" y="487"/>
                  </a:cubicBezTo>
                  <a:lnTo>
                    <a:pt x="242" y="29820"/>
                  </a:lnTo>
                  <a:cubicBezTo>
                    <a:pt x="0" y="30074"/>
                    <a:pt x="5" y="30482"/>
                    <a:pt x="253" y="30729"/>
                  </a:cubicBezTo>
                  <a:cubicBezTo>
                    <a:pt x="380" y="30855"/>
                    <a:pt x="546" y="30921"/>
                    <a:pt x="712" y="30921"/>
                  </a:cubicBezTo>
                  <a:cubicBezTo>
                    <a:pt x="871" y="30921"/>
                    <a:pt x="1030" y="30864"/>
                    <a:pt x="1157" y="30745"/>
                  </a:cubicBezTo>
                  <a:lnTo>
                    <a:pt x="30864" y="3146"/>
                  </a:lnTo>
                  <a:cubicBezTo>
                    <a:pt x="31174" y="2857"/>
                    <a:pt x="31356" y="2450"/>
                    <a:pt x="31362" y="2027"/>
                  </a:cubicBezTo>
                  <a:cubicBezTo>
                    <a:pt x="31369" y="1434"/>
                    <a:pt x="31197" y="923"/>
                    <a:pt x="30864" y="550"/>
                  </a:cubicBezTo>
                  <a:cubicBezTo>
                    <a:pt x="30541" y="188"/>
                    <a:pt x="30073" y="1"/>
                    <a:pt x="29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44"/>
            <p:cNvSpPr/>
            <p:nvPr/>
          </p:nvSpPr>
          <p:spPr>
            <a:xfrm>
              <a:off x="4376050" y="3379987"/>
              <a:ext cx="93528" cy="83168"/>
            </a:xfrm>
            <a:custGeom>
              <a:rect b="b" l="l" r="r" t="t"/>
              <a:pathLst>
                <a:path extrusionOk="0" h="4415" w="4965">
                  <a:moveTo>
                    <a:pt x="2956" y="0"/>
                  </a:moveTo>
                  <a:cubicBezTo>
                    <a:pt x="2611" y="0"/>
                    <a:pt x="2364" y="76"/>
                    <a:pt x="2364" y="76"/>
                  </a:cubicBezTo>
                  <a:lnTo>
                    <a:pt x="1" y="2563"/>
                  </a:lnTo>
                  <a:cubicBezTo>
                    <a:pt x="1" y="2563"/>
                    <a:pt x="1033" y="2847"/>
                    <a:pt x="1464" y="3198"/>
                  </a:cubicBezTo>
                  <a:cubicBezTo>
                    <a:pt x="1896" y="3547"/>
                    <a:pt x="2263" y="4415"/>
                    <a:pt x="2263" y="4415"/>
                  </a:cubicBezTo>
                  <a:lnTo>
                    <a:pt x="4965" y="1905"/>
                  </a:lnTo>
                  <a:cubicBezTo>
                    <a:pt x="4640" y="279"/>
                    <a:pt x="3618" y="0"/>
                    <a:pt x="29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44"/>
            <p:cNvSpPr/>
            <p:nvPr/>
          </p:nvSpPr>
          <p:spPr>
            <a:xfrm>
              <a:off x="3909898" y="3352899"/>
              <a:ext cx="564673" cy="572698"/>
            </a:xfrm>
            <a:custGeom>
              <a:rect b="b" l="l" r="r" t="t"/>
              <a:pathLst>
                <a:path extrusionOk="0" h="30402" w="29976">
                  <a:moveTo>
                    <a:pt x="29215" y="1"/>
                  </a:moveTo>
                  <a:cubicBezTo>
                    <a:pt x="29145" y="1"/>
                    <a:pt x="29077" y="4"/>
                    <a:pt x="29012" y="10"/>
                  </a:cubicBezTo>
                  <a:cubicBezTo>
                    <a:pt x="28699" y="36"/>
                    <a:pt x="28405" y="179"/>
                    <a:pt x="28187" y="407"/>
                  </a:cubicBezTo>
                  <a:lnTo>
                    <a:pt x="148" y="29740"/>
                  </a:lnTo>
                  <a:cubicBezTo>
                    <a:pt x="1" y="29893"/>
                    <a:pt x="4" y="30137"/>
                    <a:pt x="154" y="30287"/>
                  </a:cubicBezTo>
                  <a:cubicBezTo>
                    <a:pt x="231" y="30363"/>
                    <a:pt x="331" y="30401"/>
                    <a:pt x="432" y="30401"/>
                  </a:cubicBezTo>
                  <a:cubicBezTo>
                    <a:pt x="527" y="30401"/>
                    <a:pt x="622" y="30367"/>
                    <a:pt x="697" y="30297"/>
                  </a:cubicBezTo>
                  <a:lnTo>
                    <a:pt x="4340" y="26912"/>
                  </a:lnTo>
                  <a:lnTo>
                    <a:pt x="29717" y="365"/>
                  </a:lnTo>
                  <a:cubicBezTo>
                    <a:pt x="29795" y="284"/>
                    <a:pt x="29881" y="215"/>
                    <a:pt x="29975" y="157"/>
                  </a:cubicBezTo>
                  <a:cubicBezTo>
                    <a:pt x="29726" y="40"/>
                    <a:pt x="29456" y="1"/>
                    <a:pt x="292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44"/>
            <p:cNvSpPr/>
            <p:nvPr/>
          </p:nvSpPr>
          <p:spPr>
            <a:xfrm>
              <a:off x="4450402" y="3375843"/>
              <a:ext cx="38108" cy="39201"/>
            </a:xfrm>
            <a:custGeom>
              <a:rect b="b" l="l" r="r" t="t"/>
              <a:pathLst>
                <a:path extrusionOk="0" h="2081" w="2023">
                  <a:moveTo>
                    <a:pt x="1080" y="1"/>
                  </a:moveTo>
                  <a:cubicBezTo>
                    <a:pt x="661" y="1"/>
                    <a:pt x="420" y="1329"/>
                    <a:pt x="127" y="1656"/>
                  </a:cubicBezTo>
                  <a:cubicBezTo>
                    <a:pt x="71" y="1719"/>
                    <a:pt x="6" y="1788"/>
                    <a:pt x="5" y="1872"/>
                  </a:cubicBezTo>
                  <a:cubicBezTo>
                    <a:pt x="0" y="1990"/>
                    <a:pt x="123" y="2080"/>
                    <a:pt x="240" y="2080"/>
                  </a:cubicBezTo>
                  <a:cubicBezTo>
                    <a:pt x="242" y="2080"/>
                    <a:pt x="244" y="2080"/>
                    <a:pt x="246" y="2080"/>
                  </a:cubicBezTo>
                  <a:cubicBezTo>
                    <a:pt x="365" y="2079"/>
                    <a:pt x="474" y="2014"/>
                    <a:pt x="569" y="1944"/>
                  </a:cubicBezTo>
                  <a:cubicBezTo>
                    <a:pt x="930" y="1690"/>
                    <a:pt x="2023" y="403"/>
                    <a:pt x="1172" y="22"/>
                  </a:cubicBezTo>
                  <a:cubicBezTo>
                    <a:pt x="1141" y="7"/>
                    <a:pt x="1110" y="1"/>
                    <a:pt x="10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44"/>
            <p:cNvSpPr/>
            <p:nvPr/>
          </p:nvSpPr>
          <p:spPr>
            <a:xfrm>
              <a:off x="3524407" y="3352861"/>
              <a:ext cx="580704" cy="572698"/>
            </a:xfrm>
            <a:custGeom>
              <a:rect b="b" l="l" r="r" t="t"/>
              <a:pathLst>
                <a:path extrusionOk="0" h="30402" w="30827">
                  <a:moveTo>
                    <a:pt x="1614" y="1"/>
                  </a:moveTo>
                  <a:cubicBezTo>
                    <a:pt x="1227" y="1"/>
                    <a:pt x="768" y="95"/>
                    <a:pt x="438" y="464"/>
                  </a:cubicBezTo>
                  <a:cubicBezTo>
                    <a:pt x="80" y="865"/>
                    <a:pt x="1" y="1373"/>
                    <a:pt x="6" y="1767"/>
                  </a:cubicBezTo>
                  <a:cubicBezTo>
                    <a:pt x="11" y="2122"/>
                    <a:pt x="162" y="2458"/>
                    <a:pt x="422" y="2700"/>
                  </a:cubicBezTo>
                  <a:lnTo>
                    <a:pt x="30131" y="30298"/>
                  </a:lnTo>
                  <a:cubicBezTo>
                    <a:pt x="30205" y="30367"/>
                    <a:pt x="30300" y="30402"/>
                    <a:pt x="30395" y="30402"/>
                  </a:cubicBezTo>
                  <a:cubicBezTo>
                    <a:pt x="30496" y="30402"/>
                    <a:pt x="30596" y="30363"/>
                    <a:pt x="30673" y="30286"/>
                  </a:cubicBezTo>
                  <a:cubicBezTo>
                    <a:pt x="30823" y="30137"/>
                    <a:pt x="30826" y="29893"/>
                    <a:pt x="30679" y="29740"/>
                  </a:cubicBezTo>
                  <a:lnTo>
                    <a:pt x="2642" y="406"/>
                  </a:lnTo>
                  <a:cubicBezTo>
                    <a:pt x="2424" y="179"/>
                    <a:pt x="2133" y="36"/>
                    <a:pt x="1816" y="9"/>
                  </a:cubicBezTo>
                  <a:cubicBezTo>
                    <a:pt x="1752" y="4"/>
                    <a:pt x="1684" y="1"/>
                    <a:pt x="16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44"/>
            <p:cNvSpPr/>
            <p:nvPr/>
          </p:nvSpPr>
          <p:spPr>
            <a:xfrm>
              <a:off x="3519509" y="3348020"/>
              <a:ext cx="590932" cy="582493"/>
            </a:xfrm>
            <a:custGeom>
              <a:rect b="b" l="l" r="r" t="t"/>
              <a:pathLst>
                <a:path extrusionOk="0" h="30922" w="31370">
                  <a:moveTo>
                    <a:pt x="1870" y="517"/>
                  </a:moveTo>
                  <a:cubicBezTo>
                    <a:pt x="1935" y="517"/>
                    <a:pt x="1997" y="521"/>
                    <a:pt x="2055" y="526"/>
                  </a:cubicBezTo>
                  <a:cubicBezTo>
                    <a:pt x="2303" y="546"/>
                    <a:pt x="2538" y="660"/>
                    <a:pt x="2714" y="843"/>
                  </a:cubicBezTo>
                  <a:lnTo>
                    <a:pt x="30751" y="30178"/>
                  </a:lnTo>
                  <a:cubicBezTo>
                    <a:pt x="30802" y="30230"/>
                    <a:pt x="30802" y="30311"/>
                    <a:pt x="30750" y="30363"/>
                  </a:cubicBezTo>
                  <a:cubicBezTo>
                    <a:pt x="30723" y="30389"/>
                    <a:pt x="30688" y="30402"/>
                    <a:pt x="30654" y="30402"/>
                  </a:cubicBezTo>
                  <a:cubicBezTo>
                    <a:pt x="30622" y="30402"/>
                    <a:pt x="30590" y="30391"/>
                    <a:pt x="30565" y="30367"/>
                  </a:cubicBezTo>
                  <a:lnTo>
                    <a:pt x="857" y="2767"/>
                  </a:lnTo>
                  <a:cubicBezTo>
                    <a:pt x="649" y="2574"/>
                    <a:pt x="528" y="2301"/>
                    <a:pt x="525" y="2020"/>
                  </a:cubicBezTo>
                  <a:cubicBezTo>
                    <a:pt x="520" y="1699"/>
                    <a:pt x="581" y="1242"/>
                    <a:pt x="890" y="894"/>
                  </a:cubicBezTo>
                  <a:cubicBezTo>
                    <a:pt x="1158" y="595"/>
                    <a:pt x="1544" y="517"/>
                    <a:pt x="1870" y="517"/>
                  </a:cubicBezTo>
                  <a:close/>
                  <a:moveTo>
                    <a:pt x="1865" y="0"/>
                  </a:moveTo>
                  <a:cubicBezTo>
                    <a:pt x="1295" y="0"/>
                    <a:pt x="829" y="189"/>
                    <a:pt x="506" y="550"/>
                  </a:cubicBezTo>
                  <a:cubicBezTo>
                    <a:pt x="172" y="923"/>
                    <a:pt x="1" y="1434"/>
                    <a:pt x="8" y="2027"/>
                  </a:cubicBezTo>
                  <a:cubicBezTo>
                    <a:pt x="14" y="2450"/>
                    <a:pt x="196" y="2857"/>
                    <a:pt x="506" y="3146"/>
                  </a:cubicBezTo>
                  <a:lnTo>
                    <a:pt x="30213" y="30745"/>
                  </a:lnTo>
                  <a:cubicBezTo>
                    <a:pt x="30337" y="30864"/>
                    <a:pt x="30497" y="30921"/>
                    <a:pt x="30656" y="30921"/>
                  </a:cubicBezTo>
                  <a:cubicBezTo>
                    <a:pt x="30824" y="30921"/>
                    <a:pt x="30990" y="30856"/>
                    <a:pt x="31117" y="30729"/>
                  </a:cubicBezTo>
                  <a:cubicBezTo>
                    <a:pt x="31366" y="30482"/>
                    <a:pt x="31369" y="30073"/>
                    <a:pt x="31128" y="29820"/>
                  </a:cubicBezTo>
                  <a:lnTo>
                    <a:pt x="3093" y="487"/>
                  </a:lnTo>
                  <a:cubicBezTo>
                    <a:pt x="2828" y="211"/>
                    <a:pt x="2475" y="41"/>
                    <a:pt x="2100" y="10"/>
                  </a:cubicBezTo>
                  <a:cubicBezTo>
                    <a:pt x="2019" y="4"/>
                    <a:pt x="1941" y="0"/>
                    <a:pt x="1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44"/>
            <p:cNvSpPr/>
            <p:nvPr/>
          </p:nvSpPr>
          <p:spPr>
            <a:xfrm>
              <a:off x="3545448" y="3379987"/>
              <a:ext cx="93528" cy="83168"/>
            </a:xfrm>
            <a:custGeom>
              <a:rect b="b" l="l" r="r" t="t"/>
              <a:pathLst>
                <a:path extrusionOk="0" h="4415" w="4965">
                  <a:moveTo>
                    <a:pt x="2011" y="0"/>
                  </a:moveTo>
                  <a:cubicBezTo>
                    <a:pt x="1349" y="0"/>
                    <a:pt x="326" y="279"/>
                    <a:pt x="1" y="1905"/>
                  </a:cubicBezTo>
                  <a:lnTo>
                    <a:pt x="2704" y="4415"/>
                  </a:lnTo>
                  <a:cubicBezTo>
                    <a:pt x="2704" y="4415"/>
                    <a:pt x="3070" y="3547"/>
                    <a:pt x="3501" y="3198"/>
                  </a:cubicBezTo>
                  <a:cubicBezTo>
                    <a:pt x="3933" y="2849"/>
                    <a:pt x="4965" y="2563"/>
                    <a:pt x="4965" y="2563"/>
                  </a:cubicBezTo>
                  <a:lnTo>
                    <a:pt x="2603" y="76"/>
                  </a:lnTo>
                  <a:cubicBezTo>
                    <a:pt x="2603" y="76"/>
                    <a:pt x="2356" y="0"/>
                    <a:pt x="20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44"/>
            <p:cNvSpPr/>
            <p:nvPr/>
          </p:nvSpPr>
          <p:spPr>
            <a:xfrm>
              <a:off x="3540513" y="3352899"/>
              <a:ext cx="564598" cy="572698"/>
            </a:xfrm>
            <a:custGeom>
              <a:rect b="b" l="l" r="r" t="t"/>
              <a:pathLst>
                <a:path extrusionOk="0" h="30402" w="29972">
                  <a:moveTo>
                    <a:pt x="759" y="1"/>
                  </a:moveTo>
                  <a:cubicBezTo>
                    <a:pt x="517" y="1"/>
                    <a:pt x="248" y="40"/>
                    <a:pt x="0" y="157"/>
                  </a:cubicBezTo>
                  <a:cubicBezTo>
                    <a:pt x="94" y="215"/>
                    <a:pt x="180" y="284"/>
                    <a:pt x="257" y="365"/>
                  </a:cubicBezTo>
                  <a:lnTo>
                    <a:pt x="25632" y="26912"/>
                  </a:lnTo>
                  <a:lnTo>
                    <a:pt x="29276" y="30297"/>
                  </a:lnTo>
                  <a:cubicBezTo>
                    <a:pt x="29350" y="30367"/>
                    <a:pt x="29445" y="30401"/>
                    <a:pt x="29541" y="30401"/>
                  </a:cubicBezTo>
                  <a:cubicBezTo>
                    <a:pt x="29641" y="30401"/>
                    <a:pt x="29741" y="30363"/>
                    <a:pt x="29818" y="30287"/>
                  </a:cubicBezTo>
                  <a:cubicBezTo>
                    <a:pt x="29968" y="30137"/>
                    <a:pt x="29971" y="29893"/>
                    <a:pt x="29824" y="29740"/>
                  </a:cubicBezTo>
                  <a:lnTo>
                    <a:pt x="1787" y="407"/>
                  </a:lnTo>
                  <a:cubicBezTo>
                    <a:pt x="1569" y="179"/>
                    <a:pt x="1275" y="36"/>
                    <a:pt x="961" y="10"/>
                  </a:cubicBezTo>
                  <a:cubicBezTo>
                    <a:pt x="897" y="4"/>
                    <a:pt x="829" y="1"/>
                    <a:pt x="7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44"/>
            <p:cNvSpPr/>
            <p:nvPr/>
          </p:nvSpPr>
          <p:spPr>
            <a:xfrm>
              <a:off x="3526536" y="3375843"/>
              <a:ext cx="38108" cy="39201"/>
            </a:xfrm>
            <a:custGeom>
              <a:rect b="b" l="l" r="r" t="t"/>
              <a:pathLst>
                <a:path extrusionOk="0" h="2081" w="2023">
                  <a:moveTo>
                    <a:pt x="943" y="1"/>
                  </a:moveTo>
                  <a:cubicBezTo>
                    <a:pt x="913" y="1"/>
                    <a:pt x="882" y="7"/>
                    <a:pt x="850" y="22"/>
                  </a:cubicBezTo>
                  <a:cubicBezTo>
                    <a:pt x="0" y="403"/>
                    <a:pt x="1093" y="1690"/>
                    <a:pt x="1454" y="1944"/>
                  </a:cubicBezTo>
                  <a:cubicBezTo>
                    <a:pt x="1550" y="2014"/>
                    <a:pt x="1659" y="2079"/>
                    <a:pt x="1777" y="2080"/>
                  </a:cubicBezTo>
                  <a:cubicBezTo>
                    <a:pt x="1779" y="2080"/>
                    <a:pt x="1781" y="2080"/>
                    <a:pt x="1783" y="2080"/>
                  </a:cubicBezTo>
                  <a:cubicBezTo>
                    <a:pt x="1901" y="2080"/>
                    <a:pt x="2022" y="1990"/>
                    <a:pt x="2020" y="1872"/>
                  </a:cubicBezTo>
                  <a:cubicBezTo>
                    <a:pt x="2017" y="1788"/>
                    <a:pt x="1952" y="1719"/>
                    <a:pt x="1897" y="1656"/>
                  </a:cubicBezTo>
                  <a:cubicBezTo>
                    <a:pt x="1602" y="1329"/>
                    <a:pt x="1362" y="1"/>
                    <a:pt x="9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6" name="Google Shape;10206;p44"/>
          <p:cNvGrpSpPr/>
          <p:nvPr/>
        </p:nvGrpSpPr>
        <p:grpSpPr>
          <a:xfrm>
            <a:off x="744020" y="3780871"/>
            <a:ext cx="569627" cy="539242"/>
            <a:chOff x="1292333" y="4026846"/>
            <a:chExt cx="569627" cy="539242"/>
          </a:xfrm>
        </p:grpSpPr>
        <p:sp>
          <p:nvSpPr>
            <p:cNvPr id="10207" name="Google Shape;10207;p44"/>
            <p:cNvSpPr/>
            <p:nvPr/>
          </p:nvSpPr>
          <p:spPr>
            <a:xfrm>
              <a:off x="1292333" y="4026846"/>
              <a:ext cx="569627" cy="539242"/>
            </a:xfrm>
            <a:custGeom>
              <a:rect b="b" l="l" r="r" t="t"/>
              <a:pathLst>
                <a:path extrusionOk="0" h="28626" w="30239">
                  <a:moveTo>
                    <a:pt x="5025" y="0"/>
                  </a:moveTo>
                  <a:cubicBezTo>
                    <a:pt x="4425" y="0"/>
                    <a:pt x="3834" y="237"/>
                    <a:pt x="3364" y="667"/>
                  </a:cubicBezTo>
                  <a:cubicBezTo>
                    <a:pt x="2495" y="1458"/>
                    <a:pt x="2199" y="2712"/>
                    <a:pt x="2300" y="3812"/>
                  </a:cubicBezTo>
                  <a:cubicBezTo>
                    <a:pt x="299" y="7529"/>
                    <a:pt x="1102" y="11186"/>
                    <a:pt x="1708" y="12939"/>
                  </a:cubicBezTo>
                  <a:lnTo>
                    <a:pt x="698" y="14701"/>
                  </a:lnTo>
                  <a:cubicBezTo>
                    <a:pt x="240" y="15500"/>
                    <a:pt x="1" y="16812"/>
                    <a:pt x="1454" y="18530"/>
                  </a:cubicBezTo>
                  <a:cubicBezTo>
                    <a:pt x="1560" y="18654"/>
                    <a:pt x="1675" y="18781"/>
                    <a:pt x="1798" y="18911"/>
                  </a:cubicBezTo>
                  <a:cubicBezTo>
                    <a:pt x="1493" y="19556"/>
                    <a:pt x="1271" y="20658"/>
                    <a:pt x="2111" y="22075"/>
                  </a:cubicBezTo>
                  <a:cubicBezTo>
                    <a:pt x="2697" y="23066"/>
                    <a:pt x="3347" y="23885"/>
                    <a:pt x="3907" y="24506"/>
                  </a:cubicBezTo>
                  <a:cubicBezTo>
                    <a:pt x="3344" y="26054"/>
                    <a:pt x="3253" y="26866"/>
                    <a:pt x="3803" y="27676"/>
                  </a:cubicBezTo>
                  <a:cubicBezTo>
                    <a:pt x="4064" y="28063"/>
                    <a:pt x="4442" y="28344"/>
                    <a:pt x="4874" y="28484"/>
                  </a:cubicBezTo>
                  <a:cubicBezTo>
                    <a:pt x="5113" y="28577"/>
                    <a:pt x="5372" y="28626"/>
                    <a:pt x="5639" y="28626"/>
                  </a:cubicBezTo>
                  <a:cubicBezTo>
                    <a:pt x="6189" y="28626"/>
                    <a:pt x="6713" y="28470"/>
                    <a:pt x="8088" y="27626"/>
                  </a:cubicBezTo>
                  <a:cubicBezTo>
                    <a:pt x="8942" y="27985"/>
                    <a:pt x="10086" y="28330"/>
                    <a:pt x="11452" y="28404"/>
                  </a:cubicBezTo>
                  <a:cubicBezTo>
                    <a:pt x="11536" y="28409"/>
                    <a:pt x="11615" y="28411"/>
                    <a:pt x="11694" y="28411"/>
                  </a:cubicBezTo>
                  <a:cubicBezTo>
                    <a:pt x="12885" y="28411"/>
                    <a:pt x="13867" y="27908"/>
                    <a:pt x="14454" y="26998"/>
                  </a:cubicBezTo>
                  <a:cubicBezTo>
                    <a:pt x="14561" y="26833"/>
                    <a:pt x="14652" y="26660"/>
                    <a:pt x="14724" y="26479"/>
                  </a:cubicBezTo>
                  <a:cubicBezTo>
                    <a:pt x="15511" y="26700"/>
                    <a:pt x="16184" y="26809"/>
                    <a:pt x="16754" y="26809"/>
                  </a:cubicBezTo>
                  <a:cubicBezTo>
                    <a:pt x="18375" y="26809"/>
                    <a:pt x="19112" y="25945"/>
                    <a:pt x="19408" y="25430"/>
                  </a:cubicBezTo>
                  <a:lnTo>
                    <a:pt x="20504" y="23520"/>
                  </a:lnTo>
                  <a:cubicBezTo>
                    <a:pt x="22336" y="23120"/>
                    <a:pt x="25787" y="21925"/>
                    <a:pt x="27919" y="18439"/>
                  </a:cubicBezTo>
                  <a:cubicBezTo>
                    <a:pt x="28920" y="17970"/>
                    <a:pt x="29853" y="17082"/>
                    <a:pt x="30099" y="15933"/>
                  </a:cubicBezTo>
                  <a:cubicBezTo>
                    <a:pt x="30239" y="15271"/>
                    <a:pt x="30126" y="14608"/>
                    <a:pt x="29778" y="14071"/>
                  </a:cubicBezTo>
                  <a:cubicBezTo>
                    <a:pt x="29595" y="13791"/>
                    <a:pt x="29363" y="13559"/>
                    <a:pt x="29067" y="13362"/>
                  </a:cubicBezTo>
                  <a:cubicBezTo>
                    <a:pt x="28576" y="13033"/>
                    <a:pt x="27991" y="12853"/>
                    <a:pt x="27421" y="12853"/>
                  </a:cubicBezTo>
                  <a:cubicBezTo>
                    <a:pt x="27024" y="12853"/>
                    <a:pt x="26643" y="12937"/>
                    <a:pt x="26288" y="13100"/>
                  </a:cubicBezTo>
                  <a:cubicBezTo>
                    <a:pt x="25854" y="13302"/>
                    <a:pt x="25553" y="13585"/>
                    <a:pt x="25360" y="13790"/>
                  </a:cubicBezTo>
                  <a:cubicBezTo>
                    <a:pt x="25093" y="13856"/>
                    <a:pt x="24845" y="13973"/>
                    <a:pt x="24627" y="14136"/>
                  </a:cubicBezTo>
                  <a:cubicBezTo>
                    <a:pt x="24505" y="13826"/>
                    <a:pt x="24326" y="13495"/>
                    <a:pt x="24075" y="13146"/>
                  </a:cubicBezTo>
                  <a:cubicBezTo>
                    <a:pt x="23641" y="12541"/>
                    <a:pt x="23004" y="11894"/>
                    <a:pt x="22129" y="11168"/>
                  </a:cubicBezTo>
                  <a:cubicBezTo>
                    <a:pt x="20256" y="9611"/>
                    <a:pt x="17997" y="8263"/>
                    <a:pt x="17113" y="7756"/>
                  </a:cubicBezTo>
                  <a:cubicBezTo>
                    <a:pt x="15758" y="6978"/>
                    <a:pt x="11127" y="4443"/>
                    <a:pt x="8445" y="4443"/>
                  </a:cubicBezTo>
                  <a:cubicBezTo>
                    <a:pt x="8161" y="4443"/>
                    <a:pt x="7905" y="4471"/>
                    <a:pt x="7673" y="4515"/>
                  </a:cubicBezTo>
                  <a:cubicBezTo>
                    <a:pt x="7709" y="4234"/>
                    <a:pt x="7687" y="3947"/>
                    <a:pt x="7605" y="3671"/>
                  </a:cubicBezTo>
                  <a:cubicBezTo>
                    <a:pt x="7687" y="3399"/>
                    <a:pt x="7778" y="3000"/>
                    <a:pt x="7732" y="2523"/>
                  </a:cubicBezTo>
                  <a:cubicBezTo>
                    <a:pt x="7641" y="1569"/>
                    <a:pt x="7017" y="700"/>
                    <a:pt x="6104" y="258"/>
                  </a:cubicBezTo>
                  <a:cubicBezTo>
                    <a:pt x="5782" y="101"/>
                    <a:pt x="5461" y="19"/>
                    <a:pt x="5132" y="3"/>
                  </a:cubicBezTo>
                  <a:cubicBezTo>
                    <a:pt x="5096" y="0"/>
                    <a:pt x="5060" y="0"/>
                    <a:pt x="5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44"/>
            <p:cNvSpPr/>
            <p:nvPr/>
          </p:nvSpPr>
          <p:spPr>
            <a:xfrm>
              <a:off x="1334190" y="4159368"/>
              <a:ext cx="381459" cy="329732"/>
            </a:xfrm>
            <a:custGeom>
              <a:rect b="b" l="l" r="r" t="t"/>
              <a:pathLst>
                <a:path extrusionOk="0" h="17504" w="20250">
                  <a:moveTo>
                    <a:pt x="5628" y="0"/>
                  </a:moveTo>
                  <a:cubicBezTo>
                    <a:pt x="5555" y="0"/>
                    <a:pt x="5484" y="38"/>
                    <a:pt x="5445" y="106"/>
                  </a:cubicBezTo>
                  <a:lnTo>
                    <a:pt x="458" y="8803"/>
                  </a:lnTo>
                  <a:cubicBezTo>
                    <a:pt x="0" y="9604"/>
                    <a:pt x="2927" y="12145"/>
                    <a:pt x="7001" y="14482"/>
                  </a:cubicBezTo>
                  <a:cubicBezTo>
                    <a:pt x="10236" y="16336"/>
                    <a:pt x="13219" y="17503"/>
                    <a:pt x="14539" y="17503"/>
                  </a:cubicBezTo>
                  <a:cubicBezTo>
                    <a:pt x="14880" y="17503"/>
                    <a:pt x="15110" y="17425"/>
                    <a:pt x="15204" y="17260"/>
                  </a:cubicBezTo>
                  <a:lnTo>
                    <a:pt x="20192" y="8563"/>
                  </a:lnTo>
                  <a:cubicBezTo>
                    <a:pt x="20249" y="8462"/>
                    <a:pt x="20216" y="8334"/>
                    <a:pt x="20115" y="8276"/>
                  </a:cubicBezTo>
                  <a:lnTo>
                    <a:pt x="5732" y="28"/>
                  </a:lnTo>
                  <a:cubicBezTo>
                    <a:pt x="5699" y="9"/>
                    <a:pt x="5663" y="0"/>
                    <a:pt x="5628" y="0"/>
                  </a:cubicBezTo>
                  <a:close/>
                </a:path>
              </a:pathLst>
            </a:custGeom>
            <a:solidFill>
              <a:srgbClr val="F282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44"/>
            <p:cNvSpPr/>
            <p:nvPr/>
          </p:nvSpPr>
          <p:spPr>
            <a:xfrm>
              <a:off x="1325298" y="4154508"/>
              <a:ext cx="394966" cy="339207"/>
            </a:xfrm>
            <a:custGeom>
              <a:rect b="b" l="l" r="r" t="t"/>
              <a:pathLst>
                <a:path extrusionOk="0" h="18007" w="20967">
                  <a:moveTo>
                    <a:pt x="6118" y="536"/>
                  </a:moveTo>
                  <a:lnTo>
                    <a:pt x="20415" y="8736"/>
                  </a:lnTo>
                  <a:lnTo>
                    <a:pt x="15451" y="17391"/>
                  </a:lnTo>
                  <a:cubicBezTo>
                    <a:pt x="15405" y="17472"/>
                    <a:pt x="15265" y="17515"/>
                    <a:pt x="15036" y="17515"/>
                  </a:cubicBezTo>
                  <a:cubicBezTo>
                    <a:pt x="14048" y="17515"/>
                    <a:pt x="11411" y="16701"/>
                    <a:pt x="7600" y="14515"/>
                  </a:cubicBezTo>
                  <a:cubicBezTo>
                    <a:pt x="2907" y="11824"/>
                    <a:pt x="908" y="9618"/>
                    <a:pt x="1153" y="9191"/>
                  </a:cubicBezTo>
                  <a:lnTo>
                    <a:pt x="6118" y="536"/>
                  </a:lnTo>
                  <a:close/>
                  <a:moveTo>
                    <a:pt x="6100" y="0"/>
                  </a:moveTo>
                  <a:cubicBezTo>
                    <a:pt x="5937" y="0"/>
                    <a:pt x="5778" y="85"/>
                    <a:pt x="5692" y="235"/>
                  </a:cubicBezTo>
                  <a:lnTo>
                    <a:pt x="704" y="8933"/>
                  </a:lnTo>
                  <a:cubicBezTo>
                    <a:pt x="0" y="10160"/>
                    <a:pt x="4290" y="13211"/>
                    <a:pt x="7343" y="14963"/>
                  </a:cubicBezTo>
                  <a:cubicBezTo>
                    <a:pt x="9771" y="16356"/>
                    <a:pt x="13306" y="18006"/>
                    <a:pt x="15004" y="18006"/>
                  </a:cubicBezTo>
                  <a:cubicBezTo>
                    <a:pt x="15441" y="18006"/>
                    <a:pt x="15756" y="17898"/>
                    <a:pt x="15900" y="17648"/>
                  </a:cubicBezTo>
                  <a:lnTo>
                    <a:pt x="20887" y="8951"/>
                  </a:lnTo>
                  <a:cubicBezTo>
                    <a:pt x="20951" y="8843"/>
                    <a:pt x="20967" y="8716"/>
                    <a:pt x="20935" y="8595"/>
                  </a:cubicBezTo>
                  <a:cubicBezTo>
                    <a:pt x="20900" y="8472"/>
                    <a:pt x="20822" y="8374"/>
                    <a:pt x="20714" y="8310"/>
                  </a:cubicBezTo>
                  <a:lnTo>
                    <a:pt x="6333" y="62"/>
                  </a:lnTo>
                  <a:cubicBezTo>
                    <a:pt x="6260" y="20"/>
                    <a:pt x="6179" y="0"/>
                    <a:pt x="6100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44"/>
            <p:cNvSpPr/>
            <p:nvPr/>
          </p:nvSpPr>
          <p:spPr>
            <a:xfrm>
              <a:off x="1334190" y="4159368"/>
              <a:ext cx="381459" cy="329732"/>
            </a:xfrm>
            <a:custGeom>
              <a:rect b="b" l="l" r="r" t="t"/>
              <a:pathLst>
                <a:path extrusionOk="0" h="17504" w="20250">
                  <a:moveTo>
                    <a:pt x="5628" y="0"/>
                  </a:moveTo>
                  <a:cubicBezTo>
                    <a:pt x="5555" y="0"/>
                    <a:pt x="5484" y="38"/>
                    <a:pt x="5445" y="106"/>
                  </a:cubicBezTo>
                  <a:lnTo>
                    <a:pt x="458" y="8803"/>
                  </a:lnTo>
                  <a:cubicBezTo>
                    <a:pt x="0" y="9604"/>
                    <a:pt x="2927" y="12145"/>
                    <a:pt x="7001" y="14482"/>
                  </a:cubicBezTo>
                  <a:cubicBezTo>
                    <a:pt x="10236" y="16336"/>
                    <a:pt x="13219" y="17503"/>
                    <a:pt x="14539" y="17503"/>
                  </a:cubicBezTo>
                  <a:cubicBezTo>
                    <a:pt x="14880" y="17503"/>
                    <a:pt x="15110" y="17425"/>
                    <a:pt x="15204" y="17260"/>
                  </a:cubicBezTo>
                  <a:lnTo>
                    <a:pt x="20192" y="8563"/>
                  </a:lnTo>
                  <a:cubicBezTo>
                    <a:pt x="20249" y="8462"/>
                    <a:pt x="20216" y="8334"/>
                    <a:pt x="20115" y="8276"/>
                  </a:cubicBezTo>
                  <a:lnTo>
                    <a:pt x="5732" y="28"/>
                  </a:lnTo>
                  <a:cubicBezTo>
                    <a:pt x="5699" y="9"/>
                    <a:pt x="5663" y="0"/>
                    <a:pt x="56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44"/>
            <p:cNvSpPr/>
            <p:nvPr/>
          </p:nvSpPr>
          <p:spPr>
            <a:xfrm>
              <a:off x="1325298" y="4154508"/>
              <a:ext cx="394966" cy="339207"/>
            </a:xfrm>
            <a:custGeom>
              <a:rect b="b" l="l" r="r" t="t"/>
              <a:pathLst>
                <a:path extrusionOk="0" h="18007" w="20967">
                  <a:moveTo>
                    <a:pt x="6118" y="536"/>
                  </a:moveTo>
                  <a:lnTo>
                    <a:pt x="20415" y="8736"/>
                  </a:lnTo>
                  <a:lnTo>
                    <a:pt x="15451" y="17391"/>
                  </a:lnTo>
                  <a:cubicBezTo>
                    <a:pt x="15405" y="17472"/>
                    <a:pt x="15265" y="17515"/>
                    <a:pt x="15036" y="17515"/>
                  </a:cubicBezTo>
                  <a:cubicBezTo>
                    <a:pt x="14048" y="17515"/>
                    <a:pt x="11411" y="16701"/>
                    <a:pt x="7600" y="14515"/>
                  </a:cubicBezTo>
                  <a:cubicBezTo>
                    <a:pt x="2907" y="11824"/>
                    <a:pt x="908" y="9618"/>
                    <a:pt x="1153" y="9191"/>
                  </a:cubicBezTo>
                  <a:lnTo>
                    <a:pt x="6118" y="536"/>
                  </a:lnTo>
                  <a:close/>
                  <a:moveTo>
                    <a:pt x="6100" y="0"/>
                  </a:moveTo>
                  <a:cubicBezTo>
                    <a:pt x="5937" y="0"/>
                    <a:pt x="5778" y="85"/>
                    <a:pt x="5692" y="235"/>
                  </a:cubicBezTo>
                  <a:lnTo>
                    <a:pt x="704" y="8933"/>
                  </a:lnTo>
                  <a:cubicBezTo>
                    <a:pt x="0" y="10160"/>
                    <a:pt x="4290" y="13211"/>
                    <a:pt x="7343" y="14963"/>
                  </a:cubicBezTo>
                  <a:cubicBezTo>
                    <a:pt x="9771" y="16356"/>
                    <a:pt x="13306" y="18006"/>
                    <a:pt x="15004" y="18006"/>
                  </a:cubicBezTo>
                  <a:cubicBezTo>
                    <a:pt x="15441" y="18006"/>
                    <a:pt x="15756" y="17898"/>
                    <a:pt x="15900" y="17648"/>
                  </a:cubicBezTo>
                  <a:lnTo>
                    <a:pt x="20887" y="8951"/>
                  </a:lnTo>
                  <a:cubicBezTo>
                    <a:pt x="20951" y="8843"/>
                    <a:pt x="20967" y="8716"/>
                    <a:pt x="20935" y="8595"/>
                  </a:cubicBezTo>
                  <a:cubicBezTo>
                    <a:pt x="20900" y="8472"/>
                    <a:pt x="20822" y="8374"/>
                    <a:pt x="20714" y="8310"/>
                  </a:cubicBezTo>
                  <a:lnTo>
                    <a:pt x="6333" y="62"/>
                  </a:lnTo>
                  <a:cubicBezTo>
                    <a:pt x="6260" y="20"/>
                    <a:pt x="6179" y="0"/>
                    <a:pt x="6100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44"/>
            <p:cNvSpPr/>
            <p:nvPr/>
          </p:nvSpPr>
          <p:spPr>
            <a:xfrm>
              <a:off x="1429376" y="4208723"/>
              <a:ext cx="20872" cy="20910"/>
            </a:xfrm>
            <a:custGeom>
              <a:rect b="b" l="l" r="r" t="t"/>
              <a:pathLst>
                <a:path extrusionOk="0" h="1110" w="1108">
                  <a:moveTo>
                    <a:pt x="555" y="1"/>
                  </a:moveTo>
                  <a:cubicBezTo>
                    <a:pt x="249" y="1"/>
                    <a:pt x="1" y="249"/>
                    <a:pt x="1" y="555"/>
                  </a:cubicBezTo>
                  <a:cubicBezTo>
                    <a:pt x="1" y="861"/>
                    <a:pt x="249" y="1109"/>
                    <a:pt x="555" y="1109"/>
                  </a:cubicBezTo>
                  <a:cubicBezTo>
                    <a:pt x="860" y="1109"/>
                    <a:pt x="1108" y="861"/>
                    <a:pt x="1108" y="555"/>
                  </a:cubicBezTo>
                  <a:cubicBezTo>
                    <a:pt x="1108" y="249"/>
                    <a:pt x="860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44"/>
            <p:cNvSpPr/>
            <p:nvPr/>
          </p:nvSpPr>
          <p:spPr>
            <a:xfrm>
              <a:off x="1437890" y="4356597"/>
              <a:ext cx="22624" cy="22586"/>
            </a:xfrm>
            <a:custGeom>
              <a:rect b="b" l="l" r="r" t="t"/>
              <a:pathLst>
                <a:path extrusionOk="0" h="1199" w="1201">
                  <a:moveTo>
                    <a:pt x="601" y="0"/>
                  </a:moveTo>
                  <a:cubicBezTo>
                    <a:pt x="271" y="0"/>
                    <a:pt x="1" y="269"/>
                    <a:pt x="1" y="599"/>
                  </a:cubicBezTo>
                  <a:cubicBezTo>
                    <a:pt x="1" y="930"/>
                    <a:pt x="271" y="1198"/>
                    <a:pt x="601" y="1198"/>
                  </a:cubicBezTo>
                  <a:cubicBezTo>
                    <a:pt x="930" y="1198"/>
                    <a:pt x="1200" y="931"/>
                    <a:pt x="1200" y="599"/>
                  </a:cubicBezTo>
                  <a:cubicBezTo>
                    <a:pt x="1200" y="269"/>
                    <a:pt x="930" y="0"/>
                    <a:pt x="6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44"/>
            <p:cNvSpPr/>
            <p:nvPr/>
          </p:nvSpPr>
          <p:spPr>
            <a:xfrm>
              <a:off x="1487904" y="4405179"/>
              <a:ext cx="22586" cy="22586"/>
            </a:xfrm>
            <a:custGeom>
              <a:rect b="b" l="l" r="r" t="t"/>
              <a:pathLst>
                <a:path extrusionOk="0" h="1199" w="1199">
                  <a:moveTo>
                    <a:pt x="599" y="1"/>
                  </a:moveTo>
                  <a:cubicBezTo>
                    <a:pt x="270" y="1"/>
                    <a:pt x="0" y="271"/>
                    <a:pt x="0" y="600"/>
                  </a:cubicBezTo>
                  <a:cubicBezTo>
                    <a:pt x="0" y="930"/>
                    <a:pt x="269" y="1199"/>
                    <a:pt x="599" y="1199"/>
                  </a:cubicBezTo>
                  <a:cubicBezTo>
                    <a:pt x="931" y="1197"/>
                    <a:pt x="1198" y="930"/>
                    <a:pt x="1198" y="600"/>
                  </a:cubicBezTo>
                  <a:cubicBezTo>
                    <a:pt x="1198" y="269"/>
                    <a:pt x="930" y="1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44"/>
            <p:cNvSpPr/>
            <p:nvPr/>
          </p:nvSpPr>
          <p:spPr>
            <a:xfrm>
              <a:off x="1528517" y="4415426"/>
              <a:ext cx="15334" cy="15315"/>
            </a:xfrm>
            <a:custGeom>
              <a:rect b="b" l="l" r="r" t="t"/>
              <a:pathLst>
                <a:path extrusionOk="0" h="813" w="814">
                  <a:moveTo>
                    <a:pt x="406" y="1"/>
                  </a:moveTo>
                  <a:cubicBezTo>
                    <a:pt x="181" y="1"/>
                    <a:pt x="1" y="183"/>
                    <a:pt x="1" y="407"/>
                  </a:cubicBezTo>
                  <a:cubicBezTo>
                    <a:pt x="1" y="632"/>
                    <a:pt x="183" y="812"/>
                    <a:pt x="406" y="812"/>
                  </a:cubicBezTo>
                  <a:cubicBezTo>
                    <a:pt x="407" y="812"/>
                    <a:pt x="408" y="812"/>
                    <a:pt x="409" y="812"/>
                  </a:cubicBezTo>
                  <a:cubicBezTo>
                    <a:pt x="632" y="812"/>
                    <a:pt x="813" y="631"/>
                    <a:pt x="813" y="407"/>
                  </a:cubicBezTo>
                  <a:cubicBezTo>
                    <a:pt x="813" y="181"/>
                    <a:pt x="630" y="1"/>
                    <a:pt x="4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44"/>
            <p:cNvSpPr/>
            <p:nvPr/>
          </p:nvSpPr>
          <p:spPr>
            <a:xfrm>
              <a:off x="1633762" y="4368521"/>
              <a:ext cx="17688" cy="17707"/>
            </a:xfrm>
            <a:custGeom>
              <a:rect b="b" l="l" r="r" t="t"/>
              <a:pathLst>
                <a:path extrusionOk="0" h="940" w="939">
                  <a:moveTo>
                    <a:pt x="469" y="1"/>
                  </a:moveTo>
                  <a:cubicBezTo>
                    <a:pt x="211" y="1"/>
                    <a:pt x="0" y="210"/>
                    <a:pt x="0" y="470"/>
                  </a:cubicBezTo>
                  <a:cubicBezTo>
                    <a:pt x="0" y="728"/>
                    <a:pt x="211" y="939"/>
                    <a:pt x="469" y="939"/>
                  </a:cubicBezTo>
                  <a:cubicBezTo>
                    <a:pt x="728" y="939"/>
                    <a:pt x="938" y="728"/>
                    <a:pt x="938" y="470"/>
                  </a:cubicBezTo>
                  <a:cubicBezTo>
                    <a:pt x="938" y="210"/>
                    <a:pt x="728" y="1"/>
                    <a:pt x="4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44"/>
            <p:cNvSpPr/>
            <p:nvPr/>
          </p:nvSpPr>
          <p:spPr>
            <a:xfrm>
              <a:off x="1578154" y="4293265"/>
              <a:ext cx="17406" cy="17425"/>
            </a:xfrm>
            <a:custGeom>
              <a:rect b="b" l="l" r="r" t="t"/>
              <a:pathLst>
                <a:path extrusionOk="0" h="925" w="924">
                  <a:moveTo>
                    <a:pt x="462" y="0"/>
                  </a:moveTo>
                  <a:cubicBezTo>
                    <a:pt x="208" y="0"/>
                    <a:pt x="0" y="208"/>
                    <a:pt x="0" y="462"/>
                  </a:cubicBezTo>
                  <a:cubicBezTo>
                    <a:pt x="0" y="716"/>
                    <a:pt x="208" y="924"/>
                    <a:pt x="462" y="924"/>
                  </a:cubicBezTo>
                  <a:cubicBezTo>
                    <a:pt x="716" y="923"/>
                    <a:pt x="924" y="716"/>
                    <a:pt x="924" y="462"/>
                  </a:cubicBezTo>
                  <a:cubicBezTo>
                    <a:pt x="924" y="208"/>
                    <a:pt x="716" y="0"/>
                    <a:pt x="4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44"/>
            <p:cNvSpPr/>
            <p:nvPr/>
          </p:nvSpPr>
          <p:spPr>
            <a:xfrm>
              <a:off x="1364801" y="4320693"/>
              <a:ext cx="10342" cy="10361"/>
            </a:xfrm>
            <a:custGeom>
              <a:rect b="b" l="l" r="r" t="t"/>
              <a:pathLst>
                <a:path extrusionOk="0" h="550" w="549">
                  <a:moveTo>
                    <a:pt x="275" y="1"/>
                  </a:moveTo>
                  <a:cubicBezTo>
                    <a:pt x="123" y="1"/>
                    <a:pt x="0" y="124"/>
                    <a:pt x="0" y="275"/>
                  </a:cubicBezTo>
                  <a:cubicBezTo>
                    <a:pt x="0" y="427"/>
                    <a:pt x="123" y="549"/>
                    <a:pt x="275" y="549"/>
                  </a:cubicBezTo>
                  <a:cubicBezTo>
                    <a:pt x="426" y="549"/>
                    <a:pt x="549" y="427"/>
                    <a:pt x="549" y="275"/>
                  </a:cubicBezTo>
                  <a:cubicBezTo>
                    <a:pt x="549" y="124"/>
                    <a:pt x="426" y="1"/>
                    <a:pt x="2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44"/>
            <p:cNvSpPr/>
            <p:nvPr/>
          </p:nvSpPr>
          <p:spPr>
            <a:xfrm>
              <a:off x="1502936" y="4362719"/>
              <a:ext cx="10342" cy="10342"/>
            </a:xfrm>
            <a:custGeom>
              <a:rect b="b" l="l" r="r" t="t"/>
              <a:pathLst>
                <a:path extrusionOk="0" h="549" w="549">
                  <a:moveTo>
                    <a:pt x="275" y="0"/>
                  </a:moveTo>
                  <a:cubicBezTo>
                    <a:pt x="123" y="0"/>
                    <a:pt x="0" y="123"/>
                    <a:pt x="0" y="274"/>
                  </a:cubicBezTo>
                  <a:cubicBezTo>
                    <a:pt x="0" y="426"/>
                    <a:pt x="123" y="549"/>
                    <a:pt x="275" y="549"/>
                  </a:cubicBezTo>
                  <a:cubicBezTo>
                    <a:pt x="426" y="549"/>
                    <a:pt x="549" y="426"/>
                    <a:pt x="549" y="274"/>
                  </a:cubicBezTo>
                  <a:cubicBezTo>
                    <a:pt x="549" y="123"/>
                    <a:pt x="426" y="0"/>
                    <a:pt x="27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44"/>
            <p:cNvSpPr/>
            <p:nvPr/>
          </p:nvSpPr>
          <p:spPr>
            <a:xfrm>
              <a:off x="1470950" y="4224433"/>
              <a:ext cx="10361" cy="10361"/>
            </a:xfrm>
            <a:custGeom>
              <a:rect b="b" l="l" r="r" t="t"/>
              <a:pathLst>
                <a:path extrusionOk="0" h="550" w="550">
                  <a:moveTo>
                    <a:pt x="275" y="1"/>
                  </a:moveTo>
                  <a:cubicBezTo>
                    <a:pt x="124" y="1"/>
                    <a:pt x="1" y="124"/>
                    <a:pt x="1" y="275"/>
                  </a:cubicBezTo>
                  <a:cubicBezTo>
                    <a:pt x="1" y="427"/>
                    <a:pt x="122" y="549"/>
                    <a:pt x="275" y="549"/>
                  </a:cubicBezTo>
                  <a:cubicBezTo>
                    <a:pt x="427" y="549"/>
                    <a:pt x="549" y="427"/>
                    <a:pt x="549" y="275"/>
                  </a:cubicBezTo>
                  <a:cubicBezTo>
                    <a:pt x="549" y="124"/>
                    <a:pt x="427" y="1"/>
                    <a:pt x="2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44"/>
            <p:cNvSpPr/>
            <p:nvPr/>
          </p:nvSpPr>
          <p:spPr>
            <a:xfrm>
              <a:off x="1390005" y="4270020"/>
              <a:ext cx="10361" cy="10342"/>
            </a:xfrm>
            <a:custGeom>
              <a:rect b="b" l="l" r="r" t="t"/>
              <a:pathLst>
                <a:path extrusionOk="0" h="549" w="550">
                  <a:moveTo>
                    <a:pt x="275" y="0"/>
                  </a:moveTo>
                  <a:cubicBezTo>
                    <a:pt x="123" y="0"/>
                    <a:pt x="1" y="123"/>
                    <a:pt x="1" y="274"/>
                  </a:cubicBezTo>
                  <a:cubicBezTo>
                    <a:pt x="1" y="426"/>
                    <a:pt x="123" y="549"/>
                    <a:pt x="275" y="549"/>
                  </a:cubicBezTo>
                  <a:cubicBezTo>
                    <a:pt x="426" y="549"/>
                    <a:pt x="549" y="426"/>
                    <a:pt x="549" y="274"/>
                  </a:cubicBezTo>
                  <a:cubicBezTo>
                    <a:pt x="549" y="123"/>
                    <a:pt x="426" y="0"/>
                    <a:pt x="27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44"/>
            <p:cNvSpPr/>
            <p:nvPr/>
          </p:nvSpPr>
          <p:spPr>
            <a:xfrm>
              <a:off x="1528442" y="4312574"/>
              <a:ext cx="17632" cy="17632"/>
            </a:xfrm>
            <a:custGeom>
              <a:rect b="b" l="l" r="r" t="t"/>
              <a:pathLst>
                <a:path extrusionOk="0" h="936" w="936">
                  <a:moveTo>
                    <a:pt x="468" y="0"/>
                  </a:moveTo>
                  <a:cubicBezTo>
                    <a:pt x="210" y="0"/>
                    <a:pt x="0" y="210"/>
                    <a:pt x="0" y="468"/>
                  </a:cubicBezTo>
                  <a:cubicBezTo>
                    <a:pt x="0" y="726"/>
                    <a:pt x="210" y="936"/>
                    <a:pt x="468" y="936"/>
                  </a:cubicBezTo>
                  <a:cubicBezTo>
                    <a:pt x="726" y="936"/>
                    <a:pt x="936" y="726"/>
                    <a:pt x="936" y="468"/>
                  </a:cubicBezTo>
                  <a:cubicBezTo>
                    <a:pt x="936" y="210"/>
                    <a:pt x="726" y="2"/>
                    <a:pt x="46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44"/>
            <p:cNvSpPr/>
            <p:nvPr/>
          </p:nvSpPr>
          <p:spPr>
            <a:xfrm>
              <a:off x="1580603" y="4338400"/>
              <a:ext cx="9890" cy="9890"/>
            </a:xfrm>
            <a:custGeom>
              <a:rect b="b" l="l" r="r" t="t"/>
              <a:pathLst>
                <a:path extrusionOk="0" h="525" w="525">
                  <a:moveTo>
                    <a:pt x="261" y="1"/>
                  </a:moveTo>
                  <a:cubicBezTo>
                    <a:pt x="117" y="2"/>
                    <a:pt x="0" y="117"/>
                    <a:pt x="0" y="262"/>
                  </a:cubicBezTo>
                  <a:cubicBezTo>
                    <a:pt x="0" y="406"/>
                    <a:pt x="117" y="525"/>
                    <a:pt x="261" y="525"/>
                  </a:cubicBezTo>
                  <a:cubicBezTo>
                    <a:pt x="406" y="525"/>
                    <a:pt x="524" y="406"/>
                    <a:pt x="524" y="262"/>
                  </a:cubicBezTo>
                  <a:cubicBezTo>
                    <a:pt x="524" y="117"/>
                    <a:pt x="406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44"/>
            <p:cNvSpPr/>
            <p:nvPr/>
          </p:nvSpPr>
          <p:spPr>
            <a:xfrm>
              <a:off x="1609688" y="4373230"/>
              <a:ext cx="10492" cy="10492"/>
            </a:xfrm>
            <a:custGeom>
              <a:rect b="b" l="l" r="r" t="t"/>
              <a:pathLst>
                <a:path extrusionOk="0" h="557" w="557">
                  <a:moveTo>
                    <a:pt x="279" y="1"/>
                  </a:moveTo>
                  <a:cubicBezTo>
                    <a:pt x="125" y="1"/>
                    <a:pt x="1" y="126"/>
                    <a:pt x="1" y="279"/>
                  </a:cubicBezTo>
                  <a:cubicBezTo>
                    <a:pt x="1" y="432"/>
                    <a:pt x="125" y="556"/>
                    <a:pt x="279" y="556"/>
                  </a:cubicBezTo>
                  <a:cubicBezTo>
                    <a:pt x="432" y="556"/>
                    <a:pt x="556" y="432"/>
                    <a:pt x="556" y="279"/>
                  </a:cubicBezTo>
                  <a:cubicBezTo>
                    <a:pt x="556" y="126"/>
                    <a:pt x="432" y="1"/>
                    <a:pt x="27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44"/>
            <p:cNvSpPr/>
            <p:nvPr/>
          </p:nvSpPr>
          <p:spPr>
            <a:xfrm>
              <a:off x="1668536" y="4328209"/>
              <a:ext cx="17331" cy="17368"/>
            </a:xfrm>
            <a:custGeom>
              <a:rect b="b" l="l" r="r" t="t"/>
              <a:pathLst>
                <a:path extrusionOk="0" h="922" w="920">
                  <a:moveTo>
                    <a:pt x="461" y="0"/>
                  </a:moveTo>
                  <a:cubicBezTo>
                    <a:pt x="205" y="0"/>
                    <a:pt x="0" y="207"/>
                    <a:pt x="0" y="461"/>
                  </a:cubicBezTo>
                  <a:cubicBezTo>
                    <a:pt x="0" y="715"/>
                    <a:pt x="205" y="921"/>
                    <a:pt x="461" y="921"/>
                  </a:cubicBezTo>
                  <a:cubicBezTo>
                    <a:pt x="715" y="921"/>
                    <a:pt x="920" y="715"/>
                    <a:pt x="920" y="461"/>
                  </a:cubicBezTo>
                  <a:cubicBezTo>
                    <a:pt x="920" y="207"/>
                    <a:pt x="715" y="0"/>
                    <a:pt x="4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44"/>
            <p:cNvSpPr/>
            <p:nvPr/>
          </p:nvSpPr>
          <p:spPr>
            <a:xfrm>
              <a:off x="1600138" y="4460297"/>
              <a:ext cx="14769" cy="14769"/>
            </a:xfrm>
            <a:custGeom>
              <a:rect b="b" l="l" r="r" t="t"/>
              <a:pathLst>
                <a:path extrusionOk="0" h="784" w="784">
                  <a:moveTo>
                    <a:pt x="387" y="1"/>
                  </a:moveTo>
                  <a:cubicBezTo>
                    <a:pt x="174" y="1"/>
                    <a:pt x="1" y="177"/>
                    <a:pt x="1" y="392"/>
                  </a:cubicBezTo>
                  <a:cubicBezTo>
                    <a:pt x="1" y="608"/>
                    <a:pt x="176" y="783"/>
                    <a:pt x="392" y="783"/>
                  </a:cubicBezTo>
                  <a:cubicBezTo>
                    <a:pt x="609" y="783"/>
                    <a:pt x="783" y="608"/>
                    <a:pt x="783" y="392"/>
                  </a:cubicBezTo>
                  <a:cubicBezTo>
                    <a:pt x="783" y="175"/>
                    <a:pt x="609" y="1"/>
                    <a:pt x="392" y="1"/>
                  </a:cubicBezTo>
                  <a:cubicBezTo>
                    <a:pt x="390" y="1"/>
                    <a:pt x="389" y="1"/>
                    <a:pt x="3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44"/>
            <p:cNvSpPr/>
            <p:nvPr/>
          </p:nvSpPr>
          <p:spPr>
            <a:xfrm>
              <a:off x="1323358" y="4177923"/>
              <a:ext cx="209040" cy="285558"/>
            </a:xfrm>
            <a:custGeom>
              <a:rect b="b" l="l" r="r" t="t"/>
              <a:pathLst>
                <a:path extrusionOk="0" h="15159" w="11097">
                  <a:moveTo>
                    <a:pt x="5725" y="0"/>
                  </a:moveTo>
                  <a:lnTo>
                    <a:pt x="1360" y="7248"/>
                  </a:lnTo>
                  <a:cubicBezTo>
                    <a:pt x="1360" y="7248"/>
                    <a:pt x="1" y="7437"/>
                    <a:pt x="3107" y="10366"/>
                  </a:cubicBezTo>
                  <a:cubicBezTo>
                    <a:pt x="6215" y="13295"/>
                    <a:pt x="11097" y="15158"/>
                    <a:pt x="11097" y="15158"/>
                  </a:cubicBezTo>
                  <a:cubicBezTo>
                    <a:pt x="11097" y="15158"/>
                    <a:pt x="8732" y="14136"/>
                    <a:pt x="5427" y="10822"/>
                  </a:cubicBezTo>
                  <a:cubicBezTo>
                    <a:pt x="2121" y="7508"/>
                    <a:pt x="5725" y="0"/>
                    <a:pt x="57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44"/>
            <p:cNvSpPr/>
            <p:nvPr/>
          </p:nvSpPr>
          <p:spPr>
            <a:xfrm>
              <a:off x="1325298" y="4154508"/>
              <a:ext cx="394966" cy="339207"/>
            </a:xfrm>
            <a:custGeom>
              <a:rect b="b" l="l" r="r" t="t"/>
              <a:pathLst>
                <a:path extrusionOk="0" h="18007" w="20967">
                  <a:moveTo>
                    <a:pt x="6118" y="536"/>
                  </a:moveTo>
                  <a:lnTo>
                    <a:pt x="20415" y="8736"/>
                  </a:lnTo>
                  <a:lnTo>
                    <a:pt x="15451" y="17391"/>
                  </a:lnTo>
                  <a:cubicBezTo>
                    <a:pt x="15405" y="17472"/>
                    <a:pt x="15265" y="17515"/>
                    <a:pt x="15036" y="17515"/>
                  </a:cubicBezTo>
                  <a:cubicBezTo>
                    <a:pt x="14048" y="17515"/>
                    <a:pt x="11411" y="16701"/>
                    <a:pt x="7600" y="14515"/>
                  </a:cubicBezTo>
                  <a:cubicBezTo>
                    <a:pt x="2907" y="11824"/>
                    <a:pt x="908" y="9618"/>
                    <a:pt x="1153" y="9191"/>
                  </a:cubicBezTo>
                  <a:lnTo>
                    <a:pt x="6118" y="536"/>
                  </a:lnTo>
                  <a:close/>
                  <a:moveTo>
                    <a:pt x="6100" y="0"/>
                  </a:moveTo>
                  <a:cubicBezTo>
                    <a:pt x="5937" y="0"/>
                    <a:pt x="5778" y="85"/>
                    <a:pt x="5692" y="235"/>
                  </a:cubicBezTo>
                  <a:lnTo>
                    <a:pt x="704" y="8933"/>
                  </a:lnTo>
                  <a:cubicBezTo>
                    <a:pt x="0" y="10160"/>
                    <a:pt x="4290" y="13211"/>
                    <a:pt x="7343" y="14963"/>
                  </a:cubicBezTo>
                  <a:cubicBezTo>
                    <a:pt x="9771" y="16356"/>
                    <a:pt x="13306" y="18006"/>
                    <a:pt x="15004" y="18006"/>
                  </a:cubicBezTo>
                  <a:cubicBezTo>
                    <a:pt x="15441" y="18006"/>
                    <a:pt x="15756" y="17898"/>
                    <a:pt x="15900" y="17648"/>
                  </a:cubicBezTo>
                  <a:lnTo>
                    <a:pt x="20887" y="8951"/>
                  </a:lnTo>
                  <a:cubicBezTo>
                    <a:pt x="20951" y="8843"/>
                    <a:pt x="20967" y="8716"/>
                    <a:pt x="20935" y="8595"/>
                  </a:cubicBezTo>
                  <a:cubicBezTo>
                    <a:pt x="20900" y="8472"/>
                    <a:pt x="20822" y="8374"/>
                    <a:pt x="20714" y="8310"/>
                  </a:cubicBezTo>
                  <a:lnTo>
                    <a:pt x="6333" y="62"/>
                  </a:lnTo>
                  <a:cubicBezTo>
                    <a:pt x="6260" y="20"/>
                    <a:pt x="6179" y="0"/>
                    <a:pt x="6100" y="0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44"/>
            <p:cNvSpPr/>
            <p:nvPr/>
          </p:nvSpPr>
          <p:spPr>
            <a:xfrm>
              <a:off x="1441789" y="4174890"/>
              <a:ext cx="272221" cy="271561"/>
            </a:xfrm>
            <a:custGeom>
              <a:rect b="b" l="l" r="r" t="t"/>
              <a:pathLst>
                <a:path extrusionOk="0" h="14416" w="14451">
                  <a:moveTo>
                    <a:pt x="166" y="0"/>
                  </a:moveTo>
                  <a:cubicBezTo>
                    <a:pt x="71" y="0"/>
                    <a:pt x="0" y="124"/>
                    <a:pt x="81" y="206"/>
                  </a:cubicBezTo>
                  <a:cubicBezTo>
                    <a:pt x="1566" y="1708"/>
                    <a:pt x="5745" y="5792"/>
                    <a:pt x="8841" y="7400"/>
                  </a:cubicBezTo>
                  <a:lnTo>
                    <a:pt x="12566" y="9334"/>
                  </a:lnTo>
                  <a:cubicBezTo>
                    <a:pt x="12623" y="9363"/>
                    <a:pt x="12646" y="9433"/>
                    <a:pt x="12620" y="9490"/>
                  </a:cubicBezTo>
                  <a:lnTo>
                    <a:pt x="10438" y="14244"/>
                  </a:lnTo>
                  <a:cubicBezTo>
                    <a:pt x="10396" y="14337"/>
                    <a:pt x="10473" y="14416"/>
                    <a:pt x="10551" y="14416"/>
                  </a:cubicBezTo>
                  <a:cubicBezTo>
                    <a:pt x="10589" y="14416"/>
                    <a:pt x="10627" y="14397"/>
                    <a:pt x="10652" y="14353"/>
                  </a:cubicBezTo>
                  <a:lnTo>
                    <a:pt x="14419" y="7845"/>
                  </a:lnTo>
                  <a:cubicBezTo>
                    <a:pt x="14451" y="7787"/>
                    <a:pt x="14432" y="7712"/>
                    <a:pt x="14371" y="7679"/>
                  </a:cubicBezTo>
                  <a:lnTo>
                    <a:pt x="225" y="17"/>
                  </a:lnTo>
                  <a:cubicBezTo>
                    <a:pt x="205" y="5"/>
                    <a:pt x="185" y="0"/>
                    <a:pt x="1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44"/>
            <p:cNvSpPr/>
            <p:nvPr/>
          </p:nvSpPr>
          <p:spPr>
            <a:xfrm>
              <a:off x="1325298" y="4154508"/>
              <a:ext cx="394966" cy="339207"/>
            </a:xfrm>
            <a:custGeom>
              <a:rect b="b" l="l" r="r" t="t"/>
              <a:pathLst>
                <a:path extrusionOk="0" h="18007" w="20967">
                  <a:moveTo>
                    <a:pt x="6118" y="536"/>
                  </a:moveTo>
                  <a:lnTo>
                    <a:pt x="20415" y="8736"/>
                  </a:lnTo>
                  <a:lnTo>
                    <a:pt x="15451" y="17391"/>
                  </a:lnTo>
                  <a:cubicBezTo>
                    <a:pt x="15405" y="17472"/>
                    <a:pt x="15265" y="17515"/>
                    <a:pt x="15036" y="17515"/>
                  </a:cubicBezTo>
                  <a:cubicBezTo>
                    <a:pt x="14048" y="17515"/>
                    <a:pt x="11411" y="16701"/>
                    <a:pt x="7600" y="14515"/>
                  </a:cubicBezTo>
                  <a:cubicBezTo>
                    <a:pt x="2907" y="11824"/>
                    <a:pt x="908" y="9618"/>
                    <a:pt x="1153" y="9191"/>
                  </a:cubicBezTo>
                  <a:lnTo>
                    <a:pt x="6118" y="536"/>
                  </a:lnTo>
                  <a:close/>
                  <a:moveTo>
                    <a:pt x="6100" y="0"/>
                  </a:moveTo>
                  <a:cubicBezTo>
                    <a:pt x="5937" y="0"/>
                    <a:pt x="5778" y="85"/>
                    <a:pt x="5692" y="235"/>
                  </a:cubicBezTo>
                  <a:lnTo>
                    <a:pt x="704" y="8933"/>
                  </a:lnTo>
                  <a:cubicBezTo>
                    <a:pt x="0" y="10160"/>
                    <a:pt x="4290" y="13211"/>
                    <a:pt x="7343" y="14963"/>
                  </a:cubicBezTo>
                  <a:cubicBezTo>
                    <a:pt x="9771" y="16356"/>
                    <a:pt x="13306" y="18006"/>
                    <a:pt x="15004" y="18006"/>
                  </a:cubicBezTo>
                  <a:cubicBezTo>
                    <a:pt x="15441" y="18006"/>
                    <a:pt x="15756" y="17898"/>
                    <a:pt x="15900" y="17648"/>
                  </a:cubicBezTo>
                  <a:lnTo>
                    <a:pt x="20887" y="8951"/>
                  </a:lnTo>
                  <a:cubicBezTo>
                    <a:pt x="20951" y="8843"/>
                    <a:pt x="20967" y="8716"/>
                    <a:pt x="20935" y="8595"/>
                  </a:cubicBezTo>
                  <a:cubicBezTo>
                    <a:pt x="20900" y="8472"/>
                    <a:pt x="20822" y="8374"/>
                    <a:pt x="20714" y="8310"/>
                  </a:cubicBezTo>
                  <a:lnTo>
                    <a:pt x="6333" y="62"/>
                  </a:lnTo>
                  <a:cubicBezTo>
                    <a:pt x="6260" y="20"/>
                    <a:pt x="6179" y="0"/>
                    <a:pt x="6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44"/>
            <p:cNvSpPr/>
            <p:nvPr/>
          </p:nvSpPr>
          <p:spPr>
            <a:xfrm>
              <a:off x="1430091" y="4153359"/>
              <a:ext cx="295071" cy="168464"/>
            </a:xfrm>
            <a:custGeom>
              <a:rect b="b" l="l" r="r" t="t"/>
              <a:pathLst>
                <a:path extrusionOk="0" h="8943" w="15664">
                  <a:moveTo>
                    <a:pt x="1126" y="0"/>
                  </a:moveTo>
                  <a:cubicBezTo>
                    <a:pt x="784" y="0"/>
                    <a:pt x="554" y="78"/>
                    <a:pt x="459" y="243"/>
                  </a:cubicBezTo>
                  <a:cubicBezTo>
                    <a:pt x="0" y="1044"/>
                    <a:pt x="2929" y="3585"/>
                    <a:pt x="7001" y="5920"/>
                  </a:cubicBezTo>
                  <a:cubicBezTo>
                    <a:pt x="10236" y="7775"/>
                    <a:pt x="13219" y="8942"/>
                    <a:pt x="14539" y="8942"/>
                  </a:cubicBezTo>
                  <a:cubicBezTo>
                    <a:pt x="14881" y="8942"/>
                    <a:pt x="15112" y="8864"/>
                    <a:pt x="15206" y="8699"/>
                  </a:cubicBezTo>
                  <a:cubicBezTo>
                    <a:pt x="15664" y="7898"/>
                    <a:pt x="12736" y="5357"/>
                    <a:pt x="8663" y="3022"/>
                  </a:cubicBezTo>
                  <a:cubicBezTo>
                    <a:pt x="5428" y="1167"/>
                    <a:pt x="2446" y="0"/>
                    <a:pt x="1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44"/>
            <p:cNvSpPr/>
            <p:nvPr/>
          </p:nvSpPr>
          <p:spPr>
            <a:xfrm>
              <a:off x="1421219" y="4148706"/>
              <a:ext cx="312778" cy="177751"/>
            </a:xfrm>
            <a:custGeom>
              <a:rect b="b" l="l" r="r" t="t"/>
              <a:pathLst>
                <a:path extrusionOk="0" h="9436" w="16604">
                  <a:moveTo>
                    <a:pt x="1569" y="494"/>
                  </a:moveTo>
                  <a:cubicBezTo>
                    <a:pt x="2555" y="494"/>
                    <a:pt x="5192" y="1307"/>
                    <a:pt x="9007" y="3494"/>
                  </a:cubicBezTo>
                  <a:cubicBezTo>
                    <a:pt x="13699" y="6186"/>
                    <a:pt x="15699" y="8390"/>
                    <a:pt x="15453" y="8819"/>
                  </a:cubicBezTo>
                  <a:cubicBezTo>
                    <a:pt x="15407" y="8899"/>
                    <a:pt x="15267" y="8942"/>
                    <a:pt x="15039" y="8942"/>
                  </a:cubicBezTo>
                  <a:cubicBezTo>
                    <a:pt x="14052" y="8942"/>
                    <a:pt x="11414" y="8129"/>
                    <a:pt x="7602" y="5942"/>
                  </a:cubicBezTo>
                  <a:cubicBezTo>
                    <a:pt x="2909" y="3250"/>
                    <a:pt x="910" y="1044"/>
                    <a:pt x="1156" y="617"/>
                  </a:cubicBezTo>
                  <a:cubicBezTo>
                    <a:pt x="1201" y="537"/>
                    <a:pt x="1341" y="494"/>
                    <a:pt x="1569" y="494"/>
                  </a:cubicBezTo>
                  <a:close/>
                  <a:moveTo>
                    <a:pt x="1602" y="1"/>
                  </a:moveTo>
                  <a:cubicBezTo>
                    <a:pt x="1164" y="1"/>
                    <a:pt x="848" y="110"/>
                    <a:pt x="704" y="362"/>
                  </a:cubicBezTo>
                  <a:cubicBezTo>
                    <a:pt x="1" y="1589"/>
                    <a:pt x="4288" y="4640"/>
                    <a:pt x="7342" y="6391"/>
                  </a:cubicBezTo>
                  <a:cubicBezTo>
                    <a:pt x="9773" y="7784"/>
                    <a:pt x="13305" y="9435"/>
                    <a:pt x="15004" y="9435"/>
                  </a:cubicBezTo>
                  <a:cubicBezTo>
                    <a:pt x="15440" y="9435"/>
                    <a:pt x="15758" y="9327"/>
                    <a:pt x="15901" y="9075"/>
                  </a:cubicBezTo>
                  <a:cubicBezTo>
                    <a:pt x="16604" y="7848"/>
                    <a:pt x="12317" y="4796"/>
                    <a:pt x="9262" y="3045"/>
                  </a:cubicBezTo>
                  <a:cubicBezTo>
                    <a:pt x="6833" y="1653"/>
                    <a:pt x="3301" y="1"/>
                    <a:pt x="1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44"/>
            <p:cNvSpPr/>
            <p:nvPr/>
          </p:nvSpPr>
          <p:spPr>
            <a:xfrm>
              <a:off x="1495910" y="4188171"/>
              <a:ext cx="154976" cy="88423"/>
            </a:xfrm>
            <a:custGeom>
              <a:rect b="b" l="l" r="r" t="t"/>
              <a:pathLst>
                <a:path extrusionOk="0" h="4694" w="8227">
                  <a:moveTo>
                    <a:pt x="578" y="1"/>
                  </a:moveTo>
                  <a:cubicBezTo>
                    <a:pt x="403" y="1"/>
                    <a:pt x="286" y="41"/>
                    <a:pt x="238" y="124"/>
                  </a:cubicBezTo>
                  <a:cubicBezTo>
                    <a:pt x="1" y="539"/>
                    <a:pt x="1544" y="1870"/>
                    <a:pt x="3685" y="3097"/>
                  </a:cubicBezTo>
                  <a:cubicBezTo>
                    <a:pt x="5391" y="4075"/>
                    <a:pt x="6964" y="4694"/>
                    <a:pt x="7650" y="4694"/>
                  </a:cubicBezTo>
                  <a:cubicBezTo>
                    <a:pt x="7824" y="4694"/>
                    <a:pt x="7941" y="4654"/>
                    <a:pt x="7989" y="4570"/>
                  </a:cubicBezTo>
                  <a:cubicBezTo>
                    <a:pt x="8226" y="4158"/>
                    <a:pt x="6683" y="2827"/>
                    <a:pt x="4544" y="1600"/>
                  </a:cubicBezTo>
                  <a:cubicBezTo>
                    <a:pt x="2836" y="619"/>
                    <a:pt x="1265" y="1"/>
                    <a:pt x="5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44"/>
            <p:cNvSpPr/>
            <p:nvPr/>
          </p:nvSpPr>
          <p:spPr>
            <a:xfrm>
              <a:off x="1492500" y="4183443"/>
              <a:ext cx="161795" cy="97880"/>
            </a:xfrm>
            <a:custGeom>
              <a:rect b="b" l="l" r="r" t="t"/>
              <a:pathLst>
                <a:path extrusionOk="0" h="5196" w="8589">
                  <a:moveTo>
                    <a:pt x="762" y="506"/>
                  </a:moveTo>
                  <a:cubicBezTo>
                    <a:pt x="1216" y="506"/>
                    <a:pt x="2568" y="910"/>
                    <a:pt x="4596" y="2074"/>
                  </a:cubicBezTo>
                  <a:cubicBezTo>
                    <a:pt x="6806" y="3340"/>
                    <a:pt x="7831" y="4370"/>
                    <a:pt x="7929" y="4681"/>
                  </a:cubicBezTo>
                  <a:cubicBezTo>
                    <a:pt x="7904" y="4687"/>
                    <a:pt x="7871" y="4690"/>
                    <a:pt x="7831" y="4690"/>
                  </a:cubicBezTo>
                  <a:cubicBezTo>
                    <a:pt x="7378" y="4690"/>
                    <a:pt x="6027" y="4287"/>
                    <a:pt x="3994" y="3122"/>
                  </a:cubicBezTo>
                  <a:cubicBezTo>
                    <a:pt x="1784" y="1855"/>
                    <a:pt x="759" y="827"/>
                    <a:pt x="663" y="515"/>
                  </a:cubicBezTo>
                  <a:cubicBezTo>
                    <a:pt x="689" y="509"/>
                    <a:pt x="722" y="506"/>
                    <a:pt x="762" y="506"/>
                  </a:cubicBezTo>
                  <a:close/>
                  <a:moveTo>
                    <a:pt x="769" y="1"/>
                  </a:moveTo>
                  <a:cubicBezTo>
                    <a:pt x="498" y="1"/>
                    <a:pt x="293" y="72"/>
                    <a:pt x="194" y="245"/>
                  </a:cubicBezTo>
                  <a:cubicBezTo>
                    <a:pt x="0" y="585"/>
                    <a:pt x="282" y="1064"/>
                    <a:pt x="1081" y="1752"/>
                  </a:cubicBezTo>
                  <a:cubicBezTo>
                    <a:pt x="1745" y="2324"/>
                    <a:pt x="2689" y="2972"/>
                    <a:pt x="3737" y="3573"/>
                  </a:cubicBezTo>
                  <a:cubicBezTo>
                    <a:pt x="4079" y="3768"/>
                    <a:pt x="6610" y="5195"/>
                    <a:pt x="7821" y="5195"/>
                  </a:cubicBezTo>
                  <a:cubicBezTo>
                    <a:pt x="8091" y="5195"/>
                    <a:pt x="8297" y="5123"/>
                    <a:pt x="8395" y="4951"/>
                  </a:cubicBezTo>
                  <a:cubicBezTo>
                    <a:pt x="8589" y="4612"/>
                    <a:pt x="8307" y="4134"/>
                    <a:pt x="7508" y="3446"/>
                  </a:cubicBezTo>
                  <a:cubicBezTo>
                    <a:pt x="6844" y="2873"/>
                    <a:pt x="5900" y="2226"/>
                    <a:pt x="4852" y="1624"/>
                  </a:cubicBezTo>
                  <a:cubicBezTo>
                    <a:pt x="4510" y="1427"/>
                    <a:pt x="1980" y="1"/>
                    <a:pt x="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44"/>
            <p:cNvSpPr/>
            <p:nvPr/>
          </p:nvSpPr>
          <p:spPr>
            <a:xfrm>
              <a:off x="1391004" y="4295978"/>
              <a:ext cx="52500" cy="53988"/>
            </a:xfrm>
            <a:custGeom>
              <a:rect b="b" l="l" r="r" t="t"/>
              <a:pathLst>
                <a:path extrusionOk="0" h="2866" w="2787">
                  <a:moveTo>
                    <a:pt x="961" y="0"/>
                  </a:moveTo>
                  <a:cubicBezTo>
                    <a:pt x="788" y="0"/>
                    <a:pt x="626" y="46"/>
                    <a:pt x="489" y="142"/>
                  </a:cubicBezTo>
                  <a:cubicBezTo>
                    <a:pt x="1" y="484"/>
                    <a:pt x="11" y="1340"/>
                    <a:pt x="509" y="2052"/>
                  </a:cubicBezTo>
                  <a:cubicBezTo>
                    <a:pt x="867" y="2565"/>
                    <a:pt x="1383" y="2865"/>
                    <a:pt x="1826" y="2865"/>
                  </a:cubicBezTo>
                  <a:cubicBezTo>
                    <a:pt x="1999" y="2865"/>
                    <a:pt x="2160" y="2819"/>
                    <a:pt x="2298" y="2723"/>
                  </a:cubicBezTo>
                  <a:cubicBezTo>
                    <a:pt x="2787" y="2381"/>
                    <a:pt x="2777" y="1525"/>
                    <a:pt x="2277" y="813"/>
                  </a:cubicBezTo>
                  <a:cubicBezTo>
                    <a:pt x="1919" y="300"/>
                    <a:pt x="1404" y="0"/>
                    <a:pt x="9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44"/>
            <p:cNvSpPr/>
            <p:nvPr/>
          </p:nvSpPr>
          <p:spPr>
            <a:xfrm>
              <a:off x="1646402" y="4336723"/>
              <a:ext cx="146424" cy="98916"/>
            </a:xfrm>
            <a:custGeom>
              <a:rect b="b" l="l" r="r" t="t"/>
              <a:pathLst>
                <a:path extrusionOk="0" h="5251" w="7773">
                  <a:moveTo>
                    <a:pt x="7478" y="1"/>
                  </a:moveTo>
                  <a:cubicBezTo>
                    <a:pt x="7384" y="1"/>
                    <a:pt x="7292" y="52"/>
                    <a:pt x="7247" y="140"/>
                  </a:cubicBezTo>
                  <a:cubicBezTo>
                    <a:pt x="5040" y="4404"/>
                    <a:pt x="298" y="4729"/>
                    <a:pt x="251" y="4732"/>
                  </a:cubicBezTo>
                  <a:cubicBezTo>
                    <a:pt x="109" y="4742"/>
                    <a:pt x="0" y="4865"/>
                    <a:pt x="8" y="5006"/>
                  </a:cubicBezTo>
                  <a:cubicBezTo>
                    <a:pt x="15" y="5143"/>
                    <a:pt x="130" y="5250"/>
                    <a:pt x="266" y="5250"/>
                  </a:cubicBezTo>
                  <a:cubicBezTo>
                    <a:pt x="272" y="5250"/>
                    <a:pt x="276" y="5250"/>
                    <a:pt x="280" y="5249"/>
                  </a:cubicBezTo>
                  <a:cubicBezTo>
                    <a:pt x="331" y="5244"/>
                    <a:pt x="5361" y="4908"/>
                    <a:pt x="7706" y="377"/>
                  </a:cubicBezTo>
                  <a:cubicBezTo>
                    <a:pt x="7772" y="250"/>
                    <a:pt x="7722" y="94"/>
                    <a:pt x="7595" y="29"/>
                  </a:cubicBezTo>
                  <a:cubicBezTo>
                    <a:pt x="7557" y="10"/>
                    <a:pt x="7517" y="1"/>
                    <a:pt x="74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44"/>
            <p:cNvSpPr/>
            <p:nvPr/>
          </p:nvSpPr>
          <p:spPr>
            <a:xfrm>
              <a:off x="1775609" y="4307092"/>
              <a:ext cx="46849" cy="35810"/>
            </a:xfrm>
            <a:custGeom>
              <a:rect b="b" l="l" r="r" t="t"/>
              <a:pathLst>
                <a:path extrusionOk="0" h="1901" w="2487">
                  <a:moveTo>
                    <a:pt x="1765" y="1"/>
                  </a:moveTo>
                  <a:cubicBezTo>
                    <a:pt x="1668" y="1"/>
                    <a:pt x="1573" y="19"/>
                    <a:pt x="1485" y="60"/>
                  </a:cubicBezTo>
                  <a:cubicBezTo>
                    <a:pt x="1330" y="132"/>
                    <a:pt x="1212" y="262"/>
                    <a:pt x="1099" y="391"/>
                  </a:cubicBezTo>
                  <a:cubicBezTo>
                    <a:pt x="909" y="606"/>
                    <a:pt x="718" y="820"/>
                    <a:pt x="526" y="1035"/>
                  </a:cubicBezTo>
                  <a:cubicBezTo>
                    <a:pt x="445" y="991"/>
                    <a:pt x="366" y="947"/>
                    <a:pt x="285" y="902"/>
                  </a:cubicBezTo>
                  <a:cubicBezTo>
                    <a:pt x="263" y="889"/>
                    <a:pt x="238" y="876"/>
                    <a:pt x="215" y="876"/>
                  </a:cubicBezTo>
                  <a:cubicBezTo>
                    <a:pt x="214" y="876"/>
                    <a:pt x="213" y="876"/>
                    <a:pt x="212" y="876"/>
                  </a:cubicBezTo>
                  <a:cubicBezTo>
                    <a:pt x="0" y="887"/>
                    <a:pt x="227" y="1900"/>
                    <a:pt x="819" y="1900"/>
                  </a:cubicBezTo>
                  <a:cubicBezTo>
                    <a:pt x="849" y="1900"/>
                    <a:pt x="881" y="1898"/>
                    <a:pt x="913" y="1892"/>
                  </a:cubicBezTo>
                  <a:cubicBezTo>
                    <a:pt x="1499" y="1791"/>
                    <a:pt x="2333" y="1242"/>
                    <a:pt x="2463" y="635"/>
                  </a:cubicBezTo>
                  <a:cubicBezTo>
                    <a:pt x="2486" y="522"/>
                    <a:pt x="2486" y="397"/>
                    <a:pt x="2423" y="298"/>
                  </a:cubicBezTo>
                  <a:cubicBezTo>
                    <a:pt x="2388" y="245"/>
                    <a:pt x="2336" y="205"/>
                    <a:pt x="2284" y="169"/>
                  </a:cubicBezTo>
                  <a:cubicBezTo>
                    <a:pt x="2133" y="66"/>
                    <a:pt x="1947" y="1"/>
                    <a:pt x="1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44"/>
            <p:cNvSpPr/>
            <p:nvPr/>
          </p:nvSpPr>
          <p:spPr>
            <a:xfrm>
              <a:off x="1323923" y="4104080"/>
              <a:ext cx="61071" cy="172043"/>
            </a:xfrm>
            <a:custGeom>
              <a:rect b="b" l="l" r="r" t="t"/>
              <a:pathLst>
                <a:path extrusionOk="0" h="9133" w="3242">
                  <a:moveTo>
                    <a:pt x="2948" y="1"/>
                  </a:moveTo>
                  <a:cubicBezTo>
                    <a:pt x="2862" y="1"/>
                    <a:pt x="2777" y="43"/>
                    <a:pt x="2728" y="121"/>
                  </a:cubicBezTo>
                  <a:cubicBezTo>
                    <a:pt x="1" y="4434"/>
                    <a:pt x="2250" y="8946"/>
                    <a:pt x="2273" y="8991"/>
                  </a:cubicBezTo>
                  <a:cubicBezTo>
                    <a:pt x="2319" y="9081"/>
                    <a:pt x="2410" y="9133"/>
                    <a:pt x="2504" y="9133"/>
                  </a:cubicBezTo>
                  <a:cubicBezTo>
                    <a:pt x="2544" y="9133"/>
                    <a:pt x="2583" y="9121"/>
                    <a:pt x="2621" y="9104"/>
                  </a:cubicBezTo>
                  <a:cubicBezTo>
                    <a:pt x="2749" y="9039"/>
                    <a:pt x="2800" y="8883"/>
                    <a:pt x="2735" y="8756"/>
                  </a:cubicBezTo>
                  <a:cubicBezTo>
                    <a:pt x="2713" y="8712"/>
                    <a:pt x="600" y="4456"/>
                    <a:pt x="3166" y="398"/>
                  </a:cubicBezTo>
                  <a:cubicBezTo>
                    <a:pt x="3242" y="277"/>
                    <a:pt x="3205" y="115"/>
                    <a:pt x="3086" y="40"/>
                  </a:cubicBezTo>
                  <a:cubicBezTo>
                    <a:pt x="3043" y="13"/>
                    <a:pt x="2995" y="1"/>
                    <a:pt x="2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44"/>
            <p:cNvSpPr/>
            <p:nvPr/>
          </p:nvSpPr>
          <p:spPr>
            <a:xfrm>
              <a:off x="1371752" y="4065011"/>
              <a:ext cx="28576" cy="46566"/>
            </a:xfrm>
            <a:custGeom>
              <a:rect b="b" l="l" r="r" t="t"/>
              <a:pathLst>
                <a:path extrusionOk="0" h="2472" w="1517">
                  <a:moveTo>
                    <a:pt x="808" y="0"/>
                  </a:moveTo>
                  <a:cubicBezTo>
                    <a:pt x="698" y="0"/>
                    <a:pt x="595" y="62"/>
                    <a:pt x="512" y="136"/>
                  </a:cubicBezTo>
                  <a:cubicBezTo>
                    <a:pt x="52" y="555"/>
                    <a:pt x="1" y="1552"/>
                    <a:pt x="209" y="2111"/>
                  </a:cubicBezTo>
                  <a:cubicBezTo>
                    <a:pt x="310" y="2381"/>
                    <a:pt x="572" y="2471"/>
                    <a:pt x="829" y="2471"/>
                  </a:cubicBezTo>
                  <a:cubicBezTo>
                    <a:pt x="1168" y="2471"/>
                    <a:pt x="1498" y="2314"/>
                    <a:pt x="1439" y="2201"/>
                  </a:cubicBezTo>
                  <a:cubicBezTo>
                    <a:pt x="1427" y="2177"/>
                    <a:pt x="1403" y="2163"/>
                    <a:pt x="1381" y="2150"/>
                  </a:cubicBezTo>
                  <a:lnTo>
                    <a:pt x="1143" y="2009"/>
                  </a:lnTo>
                  <a:cubicBezTo>
                    <a:pt x="1231" y="1737"/>
                    <a:pt x="1322" y="1463"/>
                    <a:pt x="1410" y="1190"/>
                  </a:cubicBezTo>
                  <a:cubicBezTo>
                    <a:pt x="1462" y="1027"/>
                    <a:pt x="1517" y="860"/>
                    <a:pt x="1501" y="691"/>
                  </a:cubicBezTo>
                  <a:cubicBezTo>
                    <a:pt x="1473" y="411"/>
                    <a:pt x="1257" y="178"/>
                    <a:pt x="1004" y="56"/>
                  </a:cubicBezTo>
                  <a:cubicBezTo>
                    <a:pt x="946" y="28"/>
                    <a:pt x="884" y="2"/>
                    <a:pt x="822" y="1"/>
                  </a:cubicBezTo>
                  <a:cubicBezTo>
                    <a:pt x="817" y="0"/>
                    <a:pt x="813" y="0"/>
                    <a:pt x="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44"/>
            <p:cNvSpPr/>
            <p:nvPr/>
          </p:nvSpPr>
          <p:spPr>
            <a:xfrm>
              <a:off x="1573162" y="4401110"/>
              <a:ext cx="63219" cy="42215"/>
            </a:xfrm>
            <a:custGeom>
              <a:rect b="b" l="l" r="r" t="t"/>
              <a:pathLst>
                <a:path extrusionOk="0" h="2241" w="3356">
                  <a:moveTo>
                    <a:pt x="1975" y="0"/>
                  </a:moveTo>
                  <a:cubicBezTo>
                    <a:pt x="1790" y="0"/>
                    <a:pt x="1595" y="25"/>
                    <a:pt x="1398" y="78"/>
                  </a:cubicBezTo>
                  <a:cubicBezTo>
                    <a:pt x="558" y="306"/>
                    <a:pt x="1" y="956"/>
                    <a:pt x="158" y="1530"/>
                  </a:cubicBezTo>
                  <a:cubicBezTo>
                    <a:pt x="278" y="1972"/>
                    <a:pt x="778" y="2241"/>
                    <a:pt x="1384" y="2241"/>
                  </a:cubicBezTo>
                  <a:cubicBezTo>
                    <a:pt x="1569" y="2241"/>
                    <a:pt x="1764" y="2216"/>
                    <a:pt x="1961" y="2163"/>
                  </a:cubicBezTo>
                  <a:cubicBezTo>
                    <a:pt x="2800" y="1935"/>
                    <a:pt x="3356" y="1285"/>
                    <a:pt x="3201" y="710"/>
                  </a:cubicBezTo>
                  <a:cubicBezTo>
                    <a:pt x="3082" y="269"/>
                    <a:pt x="2581" y="0"/>
                    <a:pt x="19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44"/>
            <p:cNvSpPr/>
            <p:nvPr/>
          </p:nvSpPr>
          <p:spPr>
            <a:xfrm>
              <a:off x="1560635" y="4348252"/>
              <a:ext cx="76103" cy="61825"/>
            </a:xfrm>
            <a:custGeom>
              <a:rect b="b" l="l" r="r" t="t"/>
              <a:pathLst>
                <a:path extrusionOk="0" h="3282" w="4040">
                  <a:moveTo>
                    <a:pt x="3768" y="0"/>
                  </a:moveTo>
                  <a:cubicBezTo>
                    <a:pt x="3755" y="0"/>
                    <a:pt x="3743" y="1"/>
                    <a:pt x="3731" y="3"/>
                  </a:cubicBezTo>
                  <a:lnTo>
                    <a:pt x="535" y="423"/>
                  </a:lnTo>
                  <a:cubicBezTo>
                    <a:pt x="309" y="453"/>
                    <a:pt x="123" y="615"/>
                    <a:pt x="63" y="834"/>
                  </a:cubicBezTo>
                  <a:cubicBezTo>
                    <a:pt x="1" y="1055"/>
                    <a:pt x="78" y="1288"/>
                    <a:pt x="257" y="1431"/>
                  </a:cubicBezTo>
                  <a:lnTo>
                    <a:pt x="2525" y="3225"/>
                  </a:lnTo>
                  <a:cubicBezTo>
                    <a:pt x="2573" y="3264"/>
                    <a:pt x="2631" y="3281"/>
                    <a:pt x="2685" y="3281"/>
                  </a:cubicBezTo>
                  <a:cubicBezTo>
                    <a:pt x="2763" y="3281"/>
                    <a:pt x="2840" y="3249"/>
                    <a:pt x="2890" y="3186"/>
                  </a:cubicBezTo>
                  <a:cubicBezTo>
                    <a:pt x="2978" y="3072"/>
                    <a:pt x="2958" y="2910"/>
                    <a:pt x="2847" y="2821"/>
                  </a:cubicBezTo>
                  <a:lnTo>
                    <a:pt x="578" y="1026"/>
                  </a:lnTo>
                  <a:cubicBezTo>
                    <a:pt x="572" y="1021"/>
                    <a:pt x="553" y="1005"/>
                    <a:pt x="562" y="973"/>
                  </a:cubicBezTo>
                  <a:cubicBezTo>
                    <a:pt x="571" y="941"/>
                    <a:pt x="597" y="940"/>
                    <a:pt x="604" y="937"/>
                  </a:cubicBezTo>
                  <a:lnTo>
                    <a:pt x="3798" y="517"/>
                  </a:lnTo>
                  <a:cubicBezTo>
                    <a:pt x="3940" y="500"/>
                    <a:pt x="4039" y="370"/>
                    <a:pt x="4021" y="227"/>
                  </a:cubicBezTo>
                  <a:cubicBezTo>
                    <a:pt x="4005" y="96"/>
                    <a:pt x="3897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44"/>
            <p:cNvSpPr/>
            <p:nvPr/>
          </p:nvSpPr>
          <p:spPr>
            <a:xfrm>
              <a:off x="1568377" y="4229576"/>
              <a:ext cx="71300" cy="36827"/>
            </a:xfrm>
            <a:custGeom>
              <a:rect b="b" l="l" r="r" t="t"/>
              <a:pathLst>
                <a:path extrusionOk="0" h="1955" w="3785">
                  <a:moveTo>
                    <a:pt x="313" y="1"/>
                  </a:moveTo>
                  <a:cubicBezTo>
                    <a:pt x="232" y="1"/>
                    <a:pt x="150" y="16"/>
                    <a:pt x="93" y="70"/>
                  </a:cubicBezTo>
                  <a:cubicBezTo>
                    <a:pt x="1" y="157"/>
                    <a:pt x="14" y="314"/>
                    <a:pt x="86" y="419"/>
                  </a:cubicBezTo>
                  <a:cubicBezTo>
                    <a:pt x="158" y="523"/>
                    <a:pt x="274" y="587"/>
                    <a:pt x="383" y="646"/>
                  </a:cubicBezTo>
                  <a:cubicBezTo>
                    <a:pt x="821" y="883"/>
                    <a:pt x="1255" y="1117"/>
                    <a:pt x="1691" y="1353"/>
                  </a:cubicBezTo>
                  <a:cubicBezTo>
                    <a:pt x="2253" y="1656"/>
                    <a:pt x="2841" y="1955"/>
                    <a:pt x="3483" y="1955"/>
                  </a:cubicBezTo>
                  <a:cubicBezTo>
                    <a:pt x="3562" y="1955"/>
                    <a:pt x="3643" y="1950"/>
                    <a:pt x="3724" y="1941"/>
                  </a:cubicBezTo>
                  <a:cubicBezTo>
                    <a:pt x="3784" y="1313"/>
                    <a:pt x="3312" y="1158"/>
                    <a:pt x="2821" y="984"/>
                  </a:cubicBezTo>
                  <a:cubicBezTo>
                    <a:pt x="2163" y="748"/>
                    <a:pt x="1571" y="369"/>
                    <a:pt x="909" y="133"/>
                  </a:cubicBezTo>
                  <a:cubicBezTo>
                    <a:pt x="730" y="70"/>
                    <a:pt x="548" y="12"/>
                    <a:pt x="359" y="2"/>
                  </a:cubicBezTo>
                  <a:cubicBezTo>
                    <a:pt x="344" y="1"/>
                    <a:pt x="328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44"/>
            <p:cNvSpPr/>
            <p:nvPr/>
          </p:nvSpPr>
          <p:spPr>
            <a:xfrm>
              <a:off x="1563046" y="4224678"/>
              <a:ext cx="81830" cy="46585"/>
            </a:xfrm>
            <a:custGeom>
              <a:rect b="b" l="l" r="r" t="t"/>
              <a:pathLst>
                <a:path extrusionOk="0" h="2473" w="4344">
                  <a:moveTo>
                    <a:pt x="594" y="519"/>
                  </a:moveTo>
                  <a:cubicBezTo>
                    <a:pt x="603" y="519"/>
                    <a:pt x="613" y="520"/>
                    <a:pt x="623" y="522"/>
                  </a:cubicBezTo>
                  <a:cubicBezTo>
                    <a:pt x="772" y="531"/>
                    <a:pt x="920" y="574"/>
                    <a:pt x="1104" y="639"/>
                  </a:cubicBezTo>
                  <a:cubicBezTo>
                    <a:pt x="1421" y="750"/>
                    <a:pt x="1720" y="897"/>
                    <a:pt x="2036" y="1052"/>
                  </a:cubicBezTo>
                  <a:cubicBezTo>
                    <a:pt x="2350" y="1205"/>
                    <a:pt x="2674" y="1366"/>
                    <a:pt x="3018" y="1486"/>
                  </a:cubicBezTo>
                  <a:lnTo>
                    <a:pt x="3042" y="1496"/>
                  </a:lnTo>
                  <a:cubicBezTo>
                    <a:pt x="3462" y="1645"/>
                    <a:pt x="3679" y="1743"/>
                    <a:pt x="3737" y="1955"/>
                  </a:cubicBezTo>
                  <a:cubicBezTo>
                    <a:pt x="3185" y="1947"/>
                    <a:pt x="2664" y="1693"/>
                    <a:pt x="2098" y="1385"/>
                  </a:cubicBezTo>
                  <a:lnTo>
                    <a:pt x="789" y="678"/>
                  </a:lnTo>
                  <a:cubicBezTo>
                    <a:pt x="710" y="636"/>
                    <a:pt x="620" y="585"/>
                    <a:pt x="583" y="531"/>
                  </a:cubicBezTo>
                  <a:lnTo>
                    <a:pt x="577" y="521"/>
                  </a:lnTo>
                  <a:cubicBezTo>
                    <a:pt x="581" y="519"/>
                    <a:pt x="587" y="519"/>
                    <a:pt x="594" y="519"/>
                  </a:cubicBezTo>
                  <a:close/>
                  <a:moveTo>
                    <a:pt x="596" y="0"/>
                  </a:moveTo>
                  <a:cubicBezTo>
                    <a:pt x="431" y="0"/>
                    <a:pt x="294" y="48"/>
                    <a:pt x="196" y="141"/>
                  </a:cubicBezTo>
                  <a:cubicBezTo>
                    <a:pt x="20" y="308"/>
                    <a:pt x="1" y="603"/>
                    <a:pt x="154" y="824"/>
                  </a:cubicBezTo>
                  <a:cubicBezTo>
                    <a:pt x="262" y="980"/>
                    <a:pt x="425" y="1069"/>
                    <a:pt x="542" y="1131"/>
                  </a:cubicBezTo>
                  <a:lnTo>
                    <a:pt x="1850" y="1838"/>
                  </a:lnTo>
                  <a:cubicBezTo>
                    <a:pt x="2469" y="2175"/>
                    <a:pt x="3084" y="2472"/>
                    <a:pt x="3767" y="2472"/>
                  </a:cubicBezTo>
                  <a:cubicBezTo>
                    <a:pt x="3855" y="2472"/>
                    <a:pt x="3946" y="2466"/>
                    <a:pt x="4034" y="2455"/>
                  </a:cubicBezTo>
                  <a:lnTo>
                    <a:pt x="4242" y="2430"/>
                  </a:lnTo>
                  <a:lnTo>
                    <a:pt x="4261" y="2224"/>
                  </a:lnTo>
                  <a:cubicBezTo>
                    <a:pt x="4343" y="1405"/>
                    <a:pt x="3691" y="1174"/>
                    <a:pt x="3214" y="1006"/>
                  </a:cubicBezTo>
                  <a:lnTo>
                    <a:pt x="3190" y="997"/>
                  </a:lnTo>
                  <a:cubicBezTo>
                    <a:pt x="2875" y="884"/>
                    <a:pt x="2578" y="738"/>
                    <a:pt x="2264" y="585"/>
                  </a:cubicBezTo>
                  <a:cubicBezTo>
                    <a:pt x="1950" y="431"/>
                    <a:pt x="1623" y="271"/>
                    <a:pt x="1277" y="148"/>
                  </a:cubicBezTo>
                  <a:cubicBezTo>
                    <a:pt x="1098" y="85"/>
                    <a:pt x="887" y="17"/>
                    <a:pt x="656" y="2"/>
                  </a:cubicBezTo>
                  <a:cubicBezTo>
                    <a:pt x="636" y="1"/>
                    <a:pt x="615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44"/>
            <p:cNvSpPr/>
            <p:nvPr/>
          </p:nvSpPr>
          <p:spPr>
            <a:xfrm>
              <a:off x="1501580" y="4185609"/>
              <a:ext cx="42818" cy="38598"/>
            </a:xfrm>
            <a:custGeom>
              <a:rect b="b" l="l" r="r" t="t"/>
              <a:pathLst>
                <a:path extrusionOk="0" h="2049" w="2273">
                  <a:moveTo>
                    <a:pt x="412" y="0"/>
                  </a:moveTo>
                  <a:cubicBezTo>
                    <a:pt x="300" y="0"/>
                    <a:pt x="197" y="31"/>
                    <a:pt x="130" y="119"/>
                  </a:cubicBezTo>
                  <a:cubicBezTo>
                    <a:pt x="0" y="286"/>
                    <a:pt x="104" y="527"/>
                    <a:pt x="221" y="704"/>
                  </a:cubicBezTo>
                  <a:cubicBezTo>
                    <a:pt x="542" y="1180"/>
                    <a:pt x="940" y="1601"/>
                    <a:pt x="1398" y="1946"/>
                  </a:cubicBezTo>
                  <a:cubicBezTo>
                    <a:pt x="1468" y="1998"/>
                    <a:pt x="1555" y="2049"/>
                    <a:pt x="1635" y="2049"/>
                  </a:cubicBezTo>
                  <a:cubicBezTo>
                    <a:pt x="1667" y="2049"/>
                    <a:pt x="1698" y="2041"/>
                    <a:pt x="1727" y="2021"/>
                  </a:cubicBezTo>
                  <a:cubicBezTo>
                    <a:pt x="1803" y="1971"/>
                    <a:pt x="1816" y="1863"/>
                    <a:pt x="1797" y="1775"/>
                  </a:cubicBezTo>
                  <a:cubicBezTo>
                    <a:pt x="1777" y="1685"/>
                    <a:pt x="1732" y="1603"/>
                    <a:pt x="1712" y="1515"/>
                  </a:cubicBezTo>
                  <a:cubicBezTo>
                    <a:pt x="1603" y="1014"/>
                    <a:pt x="2272" y="1089"/>
                    <a:pt x="1907" y="660"/>
                  </a:cubicBezTo>
                  <a:cubicBezTo>
                    <a:pt x="1660" y="367"/>
                    <a:pt x="1061" y="174"/>
                    <a:pt x="712" y="57"/>
                  </a:cubicBezTo>
                  <a:cubicBezTo>
                    <a:pt x="618" y="25"/>
                    <a:pt x="512" y="0"/>
                    <a:pt x="4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44"/>
            <p:cNvSpPr/>
            <p:nvPr/>
          </p:nvSpPr>
          <p:spPr>
            <a:xfrm>
              <a:off x="1495891" y="4180692"/>
              <a:ext cx="52067" cy="48356"/>
            </a:xfrm>
            <a:custGeom>
              <a:rect b="b" l="l" r="r" t="t"/>
              <a:pathLst>
                <a:path extrusionOk="0" h="2567" w="2764">
                  <a:moveTo>
                    <a:pt x="714" y="519"/>
                  </a:moveTo>
                  <a:cubicBezTo>
                    <a:pt x="764" y="519"/>
                    <a:pt x="838" y="529"/>
                    <a:pt x="932" y="563"/>
                  </a:cubicBezTo>
                  <a:lnTo>
                    <a:pt x="971" y="576"/>
                  </a:lnTo>
                  <a:cubicBezTo>
                    <a:pt x="1266" y="674"/>
                    <a:pt x="1819" y="861"/>
                    <a:pt x="2010" y="1086"/>
                  </a:cubicBezTo>
                  <a:cubicBezTo>
                    <a:pt x="2023" y="1102"/>
                    <a:pt x="2032" y="1113"/>
                    <a:pt x="2039" y="1122"/>
                  </a:cubicBezTo>
                  <a:cubicBezTo>
                    <a:pt x="2033" y="1129"/>
                    <a:pt x="2023" y="1136"/>
                    <a:pt x="2016" y="1144"/>
                  </a:cubicBezTo>
                  <a:cubicBezTo>
                    <a:pt x="1897" y="1250"/>
                    <a:pt x="1676" y="1447"/>
                    <a:pt x="1762" y="1832"/>
                  </a:cubicBezTo>
                  <a:cubicBezTo>
                    <a:pt x="1770" y="1874"/>
                    <a:pt x="1783" y="1914"/>
                    <a:pt x="1798" y="1955"/>
                  </a:cubicBezTo>
                  <a:cubicBezTo>
                    <a:pt x="1385" y="1634"/>
                    <a:pt x="1030" y="1255"/>
                    <a:pt x="741" y="819"/>
                  </a:cubicBezTo>
                  <a:cubicBezTo>
                    <a:pt x="636" y="661"/>
                    <a:pt x="621" y="556"/>
                    <a:pt x="637" y="536"/>
                  </a:cubicBezTo>
                  <a:cubicBezTo>
                    <a:pt x="644" y="526"/>
                    <a:pt x="670" y="519"/>
                    <a:pt x="714" y="519"/>
                  </a:cubicBezTo>
                  <a:close/>
                  <a:moveTo>
                    <a:pt x="714" y="0"/>
                  </a:moveTo>
                  <a:cubicBezTo>
                    <a:pt x="447" y="0"/>
                    <a:pt x="301" y="126"/>
                    <a:pt x="229" y="218"/>
                  </a:cubicBezTo>
                  <a:cubicBezTo>
                    <a:pt x="125" y="353"/>
                    <a:pt x="1" y="643"/>
                    <a:pt x="309" y="1106"/>
                  </a:cubicBezTo>
                  <a:cubicBezTo>
                    <a:pt x="644" y="1610"/>
                    <a:pt x="1062" y="2050"/>
                    <a:pt x="1545" y="2412"/>
                  </a:cubicBezTo>
                  <a:cubicBezTo>
                    <a:pt x="1700" y="2528"/>
                    <a:pt x="1832" y="2567"/>
                    <a:pt x="1938" y="2567"/>
                  </a:cubicBezTo>
                  <a:cubicBezTo>
                    <a:pt x="2043" y="2567"/>
                    <a:pt x="2122" y="2531"/>
                    <a:pt x="2173" y="2495"/>
                  </a:cubicBezTo>
                  <a:cubicBezTo>
                    <a:pt x="2330" y="2389"/>
                    <a:pt x="2401" y="2187"/>
                    <a:pt x="2353" y="1974"/>
                  </a:cubicBezTo>
                  <a:cubicBezTo>
                    <a:pt x="2340" y="1919"/>
                    <a:pt x="2322" y="1864"/>
                    <a:pt x="2300" y="1810"/>
                  </a:cubicBezTo>
                  <a:cubicBezTo>
                    <a:pt x="2287" y="1780"/>
                    <a:pt x="2274" y="1751"/>
                    <a:pt x="2267" y="1718"/>
                  </a:cubicBezTo>
                  <a:cubicBezTo>
                    <a:pt x="2250" y="1636"/>
                    <a:pt x="2261" y="1618"/>
                    <a:pt x="2361" y="1530"/>
                  </a:cubicBezTo>
                  <a:cubicBezTo>
                    <a:pt x="2470" y="1434"/>
                    <a:pt x="2763" y="1171"/>
                    <a:pt x="2408" y="751"/>
                  </a:cubicBezTo>
                  <a:cubicBezTo>
                    <a:pt x="2122" y="416"/>
                    <a:pt x="1531" y="215"/>
                    <a:pt x="1138" y="84"/>
                  </a:cubicBezTo>
                  <a:lnTo>
                    <a:pt x="1098" y="71"/>
                  </a:lnTo>
                  <a:cubicBezTo>
                    <a:pt x="948" y="21"/>
                    <a:pt x="822" y="0"/>
                    <a:pt x="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44"/>
            <p:cNvSpPr/>
            <p:nvPr/>
          </p:nvSpPr>
          <p:spPr>
            <a:xfrm>
              <a:off x="1357454" y="4388621"/>
              <a:ext cx="69642" cy="98614"/>
            </a:xfrm>
            <a:custGeom>
              <a:rect b="b" l="l" r="r" t="t"/>
              <a:pathLst>
                <a:path extrusionOk="0" h="5235" w="3697">
                  <a:moveTo>
                    <a:pt x="1556" y="1"/>
                  </a:moveTo>
                  <a:cubicBezTo>
                    <a:pt x="1036" y="1"/>
                    <a:pt x="502" y="100"/>
                    <a:pt x="245" y="452"/>
                  </a:cubicBezTo>
                  <a:cubicBezTo>
                    <a:pt x="1" y="786"/>
                    <a:pt x="53" y="1252"/>
                    <a:pt x="399" y="1838"/>
                  </a:cubicBezTo>
                  <a:cubicBezTo>
                    <a:pt x="1636" y="3930"/>
                    <a:pt x="3179" y="5129"/>
                    <a:pt x="3244" y="5180"/>
                  </a:cubicBezTo>
                  <a:cubicBezTo>
                    <a:pt x="3292" y="5216"/>
                    <a:pt x="3345" y="5235"/>
                    <a:pt x="3402" y="5235"/>
                  </a:cubicBezTo>
                  <a:cubicBezTo>
                    <a:pt x="3480" y="5235"/>
                    <a:pt x="3555" y="5200"/>
                    <a:pt x="3609" y="5134"/>
                  </a:cubicBezTo>
                  <a:cubicBezTo>
                    <a:pt x="3696" y="5021"/>
                    <a:pt x="3676" y="4857"/>
                    <a:pt x="3562" y="4770"/>
                  </a:cubicBezTo>
                  <a:cubicBezTo>
                    <a:pt x="3546" y="4760"/>
                    <a:pt x="2030" y="3576"/>
                    <a:pt x="845" y="1576"/>
                  </a:cubicBezTo>
                  <a:cubicBezTo>
                    <a:pt x="715" y="1355"/>
                    <a:pt x="517" y="956"/>
                    <a:pt x="662" y="757"/>
                  </a:cubicBezTo>
                  <a:cubicBezTo>
                    <a:pt x="788" y="585"/>
                    <a:pt x="1138" y="521"/>
                    <a:pt x="1544" y="521"/>
                  </a:cubicBezTo>
                  <a:cubicBezTo>
                    <a:pt x="1925" y="521"/>
                    <a:pt x="2355" y="578"/>
                    <a:pt x="2693" y="655"/>
                  </a:cubicBezTo>
                  <a:cubicBezTo>
                    <a:pt x="2712" y="659"/>
                    <a:pt x="2732" y="662"/>
                    <a:pt x="2751" y="662"/>
                  </a:cubicBezTo>
                  <a:cubicBezTo>
                    <a:pt x="2868" y="662"/>
                    <a:pt x="2975" y="579"/>
                    <a:pt x="3003" y="460"/>
                  </a:cubicBezTo>
                  <a:cubicBezTo>
                    <a:pt x="3035" y="321"/>
                    <a:pt x="2947" y="183"/>
                    <a:pt x="2808" y="149"/>
                  </a:cubicBezTo>
                  <a:cubicBezTo>
                    <a:pt x="2636" y="111"/>
                    <a:pt x="2104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44"/>
            <p:cNvSpPr/>
            <p:nvPr/>
          </p:nvSpPr>
          <p:spPr>
            <a:xfrm>
              <a:off x="1390156" y="4469735"/>
              <a:ext cx="41574" cy="57492"/>
            </a:xfrm>
            <a:custGeom>
              <a:rect b="b" l="l" r="r" t="t"/>
              <a:pathLst>
                <a:path extrusionOk="0" h="3052" w="2207">
                  <a:moveTo>
                    <a:pt x="1280" y="1"/>
                  </a:moveTo>
                  <a:cubicBezTo>
                    <a:pt x="1280" y="1"/>
                    <a:pt x="1" y="3052"/>
                    <a:pt x="318" y="3052"/>
                  </a:cubicBezTo>
                  <a:cubicBezTo>
                    <a:pt x="339" y="3052"/>
                    <a:pt x="368" y="3038"/>
                    <a:pt x="404" y="3009"/>
                  </a:cubicBezTo>
                  <a:cubicBezTo>
                    <a:pt x="986" y="2543"/>
                    <a:pt x="2207" y="522"/>
                    <a:pt x="2207" y="522"/>
                  </a:cubicBezTo>
                  <a:lnTo>
                    <a:pt x="1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44"/>
            <p:cNvSpPr/>
            <p:nvPr/>
          </p:nvSpPr>
          <p:spPr>
            <a:xfrm>
              <a:off x="1431033" y="4460467"/>
              <a:ext cx="112215" cy="63482"/>
            </a:xfrm>
            <a:custGeom>
              <a:rect b="b" l="l" r="r" t="t"/>
              <a:pathLst>
                <a:path extrusionOk="0" h="3370" w="5957">
                  <a:moveTo>
                    <a:pt x="4791" y="1"/>
                  </a:moveTo>
                  <a:cubicBezTo>
                    <a:pt x="4751" y="1"/>
                    <a:pt x="4710" y="10"/>
                    <a:pt x="4672" y="29"/>
                  </a:cubicBezTo>
                  <a:cubicBezTo>
                    <a:pt x="4545" y="94"/>
                    <a:pt x="4496" y="252"/>
                    <a:pt x="4561" y="377"/>
                  </a:cubicBezTo>
                  <a:cubicBezTo>
                    <a:pt x="4772" y="787"/>
                    <a:pt x="5297" y="2073"/>
                    <a:pt x="4958" y="2599"/>
                  </a:cubicBezTo>
                  <a:cubicBezTo>
                    <a:pt x="4916" y="2664"/>
                    <a:pt x="4798" y="2850"/>
                    <a:pt x="4341" y="2850"/>
                  </a:cubicBezTo>
                  <a:cubicBezTo>
                    <a:pt x="4306" y="2850"/>
                    <a:pt x="4268" y="2849"/>
                    <a:pt x="4229" y="2847"/>
                  </a:cubicBezTo>
                  <a:cubicBezTo>
                    <a:pt x="1942" y="2723"/>
                    <a:pt x="469" y="1574"/>
                    <a:pt x="454" y="1562"/>
                  </a:cubicBezTo>
                  <a:cubicBezTo>
                    <a:pt x="406" y="1525"/>
                    <a:pt x="349" y="1507"/>
                    <a:pt x="293" y="1507"/>
                  </a:cubicBezTo>
                  <a:cubicBezTo>
                    <a:pt x="216" y="1507"/>
                    <a:pt x="140" y="1540"/>
                    <a:pt x="89" y="1604"/>
                  </a:cubicBezTo>
                  <a:cubicBezTo>
                    <a:pt x="1" y="1717"/>
                    <a:pt x="20" y="1878"/>
                    <a:pt x="131" y="1966"/>
                  </a:cubicBezTo>
                  <a:cubicBezTo>
                    <a:pt x="194" y="2020"/>
                    <a:pt x="1740" y="3229"/>
                    <a:pt x="4200" y="3365"/>
                  </a:cubicBezTo>
                  <a:cubicBezTo>
                    <a:pt x="4245" y="3367"/>
                    <a:pt x="4288" y="3369"/>
                    <a:pt x="4331" y="3369"/>
                  </a:cubicBezTo>
                  <a:cubicBezTo>
                    <a:pt x="4826" y="3369"/>
                    <a:pt x="5183" y="3205"/>
                    <a:pt x="5392" y="2880"/>
                  </a:cubicBezTo>
                  <a:cubicBezTo>
                    <a:pt x="5957" y="2008"/>
                    <a:pt x="5118" y="329"/>
                    <a:pt x="5021" y="140"/>
                  </a:cubicBezTo>
                  <a:cubicBezTo>
                    <a:pt x="4976" y="51"/>
                    <a:pt x="4886" y="1"/>
                    <a:pt x="4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44"/>
            <p:cNvSpPr/>
            <p:nvPr/>
          </p:nvSpPr>
          <p:spPr>
            <a:xfrm>
              <a:off x="1396975" y="4483147"/>
              <a:ext cx="53272" cy="44796"/>
            </a:xfrm>
            <a:custGeom>
              <a:rect b="b" l="l" r="r" t="t"/>
              <a:pathLst>
                <a:path extrusionOk="0" h="2378" w="2828">
                  <a:moveTo>
                    <a:pt x="2139" y="0"/>
                  </a:moveTo>
                  <a:cubicBezTo>
                    <a:pt x="2139" y="0"/>
                    <a:pt x="393" y="1591"/>
                    <a:pt x="48" y="2249"/>
                  </a:cubicBezTo>
                  <a:cubicBezTo>
                    <a:pt x="1" y="2339"/>
                    <a:pt x="18" y="2378"/>
                    <a:pt x="83" y="2378"/>
                  </a:cubicBezTo>
                  <a:cubicBezTo>
                    <a:pt x="494" y="2378"/>
                    <a:pt x="2828" y="809"/>
                    <a:pt x="2828" y="809"/>
                  </a:cubicBezTo>
                  <a:lnTo>
                    <a:pt x="2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44"/>
            <p:cNvSpPr/>
            <p:nvPr/>
          </p:nvSpPr>
          <p:spPr>
            <a:xfrm>
              <a:off x="1416434" y="4253537"/>
              <a:ext cx="88065" cy="77516"/>
            </a:xfrm>
            <a:custGeom>
              <a:rect b="b" l="l" r="r" t="t"/>
              <a:pathLst>
                <a:path extrusionOk="0" h="4115" w="4675">
                  <a:moveTo>
                    <a:pt x="2340" y="1"/>
                  </a:moveTo>
                  <a:cubicBezTo>
                    <a:pt x="1686" y="1"/>
                    <a:pt x="1042" y="313"/>
                    <a:pt x="643" y="894"/>
                  </a:cubicBezTo>
                  <a:cubicBezTo>
                    <a:pt x="1" y="1829"/>
                    <a:pt x="236" y="3110"/>
                    <a:pt x="1173" y="3753"/>
                  </a:cubicBezTo>
                  <a:cubicBezTo>
                    <a:pt x="1529" y="3998"/>
                    <a:pt x="1934" y="4115"/>
                    <a:pt x="2336" y="4115"/>
                  </a:cubicBezTo>
                  <a:cubicBezTo>
                    <a:pt x="2990" y="4115"/>
                    <a:pt x="3633" y="3803"/>
                    <a:pt x="4032" y="3222"/>
                  </a:cubicBezTo>
                  <a:cubicBezTo>
                    <a:pt x="4675" y="2287"/>
                    <a:pt x="4439" y="1007"/>
                    <a:pt x="3503" y="363"/>
                  </a:cubicBezTo>
                  <a:cubicBezTo>
                    <a:pt x="3147" y="118"/>
                    <a:pt x="2741" y="1"/>
                    <a:pt x="2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44"/>
            <p:cNvSpPr/>
            <p:nvPr/>
          </p:nvSpPr>
          <p:spPr>
            <a:xfrm>
              <a:off x="1439002" y="4258529"/>
              <a:ext cx="38014" cy="33324"/>
            </a:xfrm>
            <a:custGeom>
              <a:rect b="b" l="l" r="r" t="t"/>
              <a:pathLst>
                <a:path extrusionOk="0" h="1769" w="2018">
                  <a:moveTo>
                    <a:pt x="1011" y="0"/>
                  </a:moveTo>
                  <a:cubicBezTo>
                    <a:pt x="707" y="0"/>
                    <a:pt x="411" y="157"/>
                    <a:pt x="246" y="438"/>
                  </a:cubicBezTo>
                  <a:cubicBezTo>
                    <a:pt x="1" y="860"/>
                    <a:pt x="141" y="1401"/>
                    <a:pt x="564" y="1648"/>
                  </a:cubicBezTo>
                  <a:cubicBezTo>
                    <a:pt x="703" y="1730"/>
                    <a:pt x="856" y="1768"/>
                    <a:pt x="1008" y="1768"/>
                  </a:cubicBezTo>
                  <a:cubicBezTo>
                    <a:pt x="1311" y="1768"/>
                    <a:pt x="1607" y="1612"/>
                    <a:pt x="1772" y="1330"/>
                  </a:cubicBezTo>
                  <a:cubicBezTo>
                    <a:pt x="2017" y="910"/>
                    <a:pt x="1877" y="369"/>
                    <a:pt x="1454" y="121"/>
                  </a:cubicBezTo>
                  <a:cubicBezTo>
                    <a:pt x="1315" y="39"/>
                    <a:pt x="1162" y="0"/>
                    <a:pt x="10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44"/>
            <p:cNvSpPr/>
            <p:nvPr/>
          </p:nvSpPr>
          <p:spPr>
            <a:xfrm>
              <a:off x="1450643" y="4315663"/>
              <a:ext cx="8778" cy="8081"/>
            </a:xfrm>
            <a:custGeom>
              <a:rect b="b" l="l" r="r" t="t"/>
              <a:pathLst>
                <a:path extrusionOk="0" h="429" w="466">
                  <a:moveTo>
                    <a:pt x="233" y="0"/>
                  </a:moveTo>
                  <a:cubicBezTo>
                    <a:pt x="220" y="0"/>
                    <a:pt x="207" y="1"/>
                    <a:pt x="194" y="4"/>
                  </a:cubicBezTo>
                  <a:cubicBezTo>
                    <a:pt x="77" y="25"/>
                    <a:pt x="1" y="138"/>
                    <a:pt x="22" y="253"/>
                  </a:cubicBezTo>
                  <a:cubicBezTo>
                    <a:pt x="41" y="357"/>
                    <a:pt x="132" y="429"/>
                    <a:pt x="233" y="429"/>
                  </a:cubicBezTo>
                  <a:cubicBezTo>
                    <a:pt x="246" y="429"/>
                    <a:pt x="259" y="428"/>
                    <a:pt x="272" y="425"/>
                  </a:cubicBezTo>
                  <a:cubicBezTo>
                    <a:pt x="389" y="404"/>
                    <a:pt x="465" y="291"/>
                    <a:pt x="442" y="175"/>
                  </a:cubicBezTo>
                  <a:cubicBezTo>
                    <a:pt x="423" y="73"/>
                    <a:pt x="333" y="0"/>
                    <a:pt x="2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44"/>
            <p:cNvSpPr/>
            <p:nvPr/>
          </p:nvSpPr>
          <p:spPr>
            <a:xfrm>
              <a:off x="1359112" y="4298389"/>
              <a:ext cx="46133" cy="61862"/>
            </a:xfrm>
            <a:custGeom>
              <a:rect b="b" l="l" r="r" t="t"/>
              <a:pathLst>
                <a:path extrusionOk="0" h="3284" w="2449">
                  <a:moveTo>
                    <a:pt x="963" y="1"/>
                  </a:moveTo>
                  <a:cubicBezTo>
                    <a:pt x="857" y="1"/>
                    <a:pt x="756" y="67"/>
                    <a:pt x="720" y="174"/>
                  </a:cubicBezTo>
                  <a:cubicBezTo>
                    <a:pt x="712" y="196"/>
                    <a:pt x="1" y="2289"/>
                    <a:pt x="2043" y="3258"/>
                  </a:cubicBezTo>
                  <a:cubicBezTo>
                    <a:pt x="2079" y="3276"/>
                    <a:pt x="2115" y="3284"/>
                    <a:pt x="2153" y="3284"/>
                  </a:cubicBezTo>
                  <a:cubicBezTo>
                    <a:pt x="2251" y="3284"/>
                    <a:pt x="2344" y="3229"/>
                    <a:pt x="2388" y="3134"/>
                  </a:cubicBezTo>
                  <a:cubicBezTo>
                    <a:pt x="2449" y="3005"/>
                    <a:pt x="2396" y="2851"/>
                    <a:pt x="2266" y="2789"/>
                  </a:cubicBezTo>
                  <a:cubicBezTo>
                    <a:pt x="650" y="2022"/>
                    <a:pt x="1184" y="414"/>
                    <a:pt x="1208" y="345"/>
                  </a:cubicBezTo>
                  <a:cubicBezTo>
                    <a:pt x="1255" y="210"/>
                    <a:pt x="1184" y="62"/>
                    <a:pt x="1049" y="16"/>
                  </a:cubicBezTo>
                  <a:cubicBezTo>
                    <a:pt x="1021" y="6"/>
                    <a:pt x="992" y="1"/>
                    <a:pt x="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44"/>
            <p:cNvSpPr/>
            <p:nvPr/>
          </p:nvSpPr>
          <p:spPr>
            <a:xfrm>
              <a:off x="1647872" y="4363604"/>
              <a:ext cx="16294" cy="27465"/>
            </a:xfrm>
            <a:custGeom>
              <a:rect b="b" l="l" r="r" t="t"/>
              <a:pathLst>
                <a:path extrusionOk="0" h="1458" w="865">
                  <a:moveTo>
                    <a:pt x="574" y="1"/>
                  </a:moveTo>
                  <a:cubicBezTo>
                    <a:pt x="462" y="1"/>
                    <a:pt x="361" y="73"/>
                    <a:pt x="326" y="185"/>
                  </a:cubicBezTo>
                  <a:lnTo>
                    <a:pt x="42" y="1124"/>
                  </a:lnTo>
                  <a:cubicBezTo>
                    <a:pt x="0" y="1261"/>
                    <a:pt x="78" y="1405"/>
                    <a:pt x="215" y="1447"/>
                  </a:cubicBezTo>
                  <a:cubicBezTo>
                    <a:pt x="240" y="1454"/>
                    <a:pt x="266" y="1457"/>
                    <a:pt x="290" y="1457"/>
                  </a:cubicBezTo>
                  <a:cubicBezTo>
                    <a:pt x="403" y="1457"/>
                    <a:pt x="505" y="1385"/>
                    <a:pt x="537" y="1274"/>
                  </a:cubicBezTo>
                  <a:lnTo>
                    <a:pt x="823" y="336"/>
                  </a:lnTo>
                  <a:cubicBezTo>
                    <a:pt x="865" y="198"/>
                    <a:pt x="787" y="54"/>
                    <a:pt x="650" y="12"/>
                  </a:cubicBezTo>
                  <a:cubicBezTo>
                    <a:pt x="624" y="5"/>
                    <a:pt x="599" y="1"/>
                    <a:pt x="574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44"/>
            <p:cNvSpPr/>
            <p:nvPr/>
          </p:nvSpPr>
          <p:spPr>
            <a:xfrm>
              <a:off x="1493819" y="4310935"/>
              <a:ext cx="70452" cy="52255"/>
            </a:xfrm>
            <a:custGeom>
              <a:rect b="b" l="l" r="r" t="t"/>
              <a:pathLst>
                <a:path extrusionOk="0" h="2774" w="3740">
                  <a:moveTo>
                    <a:pt x="860" y="0"/>
                  </a:moveTo>
                  <a:cubicBezTo>
                    <a:pt x="717" y="0"/>
                    <a:pt x="583" y="80"/>
                    <a:pt x="450" y="281"/>
                  </a:cubicBezTo>
                  <a:cubicBezTo>
                    <a:pt x="1" y="955"/>
                    <a:pt x="271" y="1926"/>
                    <a:pt x="1056" y="2449"/>
                  </a:cubicBezTo>
                  <a:cubicBezTo>
                    <a:pt x="1384" y="2668"/>
                    <a:pt x="1749" y="2774"/>
                    <a:pt x="2097" y="2774"/>
                  </a:cubicBezTo>
                  <a:cubicBezTo>
                    <a:pt x="2580" y="2774"/>
                    <a:pt x="3028" y="2568"/>
                    <a:pt x="3291" y="2175"/>
                  </a:cubicBezTo>
                  <a:cubicBezTo>
                    <a:pt x="3739" y="1500"/>
                    <a:pt x="2925" y="1343"/>
                    <a:pt x="2140" y="821"/>
                  </a:cubicBezTo>
                  <a:cubicBezTo>
                    <a:pt x="1590" y="452"/>
                    <a:pt x="1199" y="0"/>
                    <a:pt x="8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44"/>
            <p:cNvSpPr/>
            <p:nvPr/>
          </p:nvSpPr>
          <p:spPr>
            <a:xfrm>
              <a:off x="1500789" y="4334821"/>
              <a:ext cx="27427" cy="21399"/>
            </a:xfrm>
            <a:custGeom>
              <a:rect b="b" l="l" r="r" t="t"/>
              <a:pathLst>
                <a:path extrusionOk="0" h="1136" w="1456">
                  <a:moveTo>
                    <a:pt x="411" y="1"/>
                  </a:moveTo>
                  <a:cubicBezTo>
                    <a:pt x="283" y="1"/>
                    <a:pt x="179" y="39"/>
                    <a:pt x="132" y="141"/>
                  </a:cubicBezTo>
                  <a:cubicBezTo>
                    <a:pt x="0" y="433"/>
                    <a:pt x="558" y="905"/>
                    <a:pt x="757" y="1032"/>
                  </a:cubicBezTo>
                  <a:cubicBezTo>
                    <a:pt x="846" y="1088"/>
                    <a:pt x="953" y="1136"/>
                    <a:pt x="1055" y="1136"/>
                  </a:cubicBezTo>
                  <a:cubicBezTo>
                    <a:pt x="1102" y="1136"/>
                    <a:pt x="1149" y="1125"/>
                    <a:pt x="1191" y="1100"/>
                  </a:cubicBezTo>
                  <a:cubicBezTo>
                    <a:pt x="1235" y="1075"/>
                    <a:pt x="1269" y="1036"/>
                    <a:pt x="1301" y="997"/>
                  </a:cubicBezTo>
                  <a:cubicBezTo>
                    <a:pt x="1380" y="902"/>
                    <a:pt x="1455" y="788"/>
                    <a:pt x="1455" y="664"/>
                  </a:cubicBezTo>
                  <a:cubicBezTo>
                    <a:pt x="1455" y="505"/>
                    <a:pt x="1336" y="371"/>
                    <a:pt x="1206" y="277"/>
                  </a:cubicBezTo>
                  <a:cubicBezTo>
                    <a:pt x="1073" y="181"/>
                    <a:pt x="688" y="1"/>
                    <a:pt x="4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7" name="Google Shape;10257;p44"/>
          <p:cNvGrpSpPr/>
          <p:nvPr/>
        </p:nvGrpSpPr>
        <p:grpSpPr>
          <a:xfrm>
            <a:off x="1669066" y="2232641"/>
            <a:ext cx="716597" cy="586788"/>
            <a:chOff x="2433716" y="3943191"/>
            <a:chExt cx="716597" cy="586788"/>
          </a:xfrm>
        </p:grpSpPr>
        <p:sp>
          <p:nvSpPr>
            <p:cNvPr id="10258" name="Google Shape;10258;p44"/>
            <p:cNvSpPr/>
            <p:nvPr/>
          </p:nvSpPr>
          <p:spPr>
            <a:xfrm>
              <a:off x="2433716" y="3943191"/>
              <a:ext cx="716597" cy="586788"/>
            </a:xfrm>
            <a:custGeom>
              <a:rect b="b" l="l" r="r" t="t"/>
              <a:pathLst>
                <a:path extrusionOk="0" h="31150" w="38041">
                  <a:moveTo>
                    <a:pt x="23638" y="0"/>
                  </a:moveTo>
                  <a:cubicBezTo>
                    <a:pt x="22982" y="0"/>
                    <a:pt x="22330" y="123"/>
                    <a:pt x="21724" y="355"/>
                  </a:cubicBezTo>
                  <a:cubicBezTo>
                    <a:pt x="21119" y="132"/>
                    <a:pt x="20489" y="15"/>
                    <a:pt x="19863" y="15"/>
                  </a:cubicBezTo>
                  <a:cubicBezTo>
                    <a:pt x="19498" y="15"/>
                    <a:pt x="19137" y="54"/>
                    <a:pt x="18789" y="136"/>
                  </a:cubicBezTo>
                  <a:cubicBezTo>
                    <a:pt x="17768" y="370"/>
                    <a:pt x="16875" y="946"/>
                    <a:pt x="16253" y="1734"/>
                  </a:cubicBezTo>
                  <a:cubicBezTo>
                    <a:pt x="15729" y="1813"/>
                    <a:pt x="15228" y="1997"/>
                    <a:pt x="14776" y="2268"/>
                  </a:cubicBezTo>
                  <a:cubicBezTo>
                    <a:pt x="14759" y="2280"/>
                    <a:pt x="14743" y="2290"/>
                    <a:pt x="14724" y="2301"/>
                  </a:cubicBezTo>
                  <a:cubicBezTo>
                    <a:pt x="14306" y="2171"/>
                    <a:pt x="13864" y="2102"/>
                    <a:pt x="13422" y="2102"/>
                  </a:cubicBezTo>
                  <a:lnTo>
                    <a:pt x="13390" y="2102"/>
                  </a:lnTo>
                  <a:cubicBezTo>
                    <a:pt x="12162" y="2114"/>
                    <a:pt x="11050" y="2547"/>
                    <a:pt x="10261" y="3322"/>
                  </a:cubicBezTo>
                  <a:cubicBezTo>
                    <a:pt x="9779" y="3795"/>
                    <a:pt x="9439" y="4386"/>
                    <a:pt x="9268" y="5018"/>
                  </a:cubicBezTo>
                  <a:cubicBezTo>
                    <a:pt x="8864" y="5350"/>
                    <a:pt x="8524" y="5769"/>
                    <a:pt x="8279" y="6252"/>
                  </a:cubicBezTo>
                  <a:cubicBezTo>
                    <a:pt x="8223" y="6363"/>
                    <a:pt x="8172" y="6474"/>
                    <a:pt x="8126" y="6590"/>
                  </a:cubicBezTo>
                  <a:cubicBezTo>
                    <a:pt x="7881" y="6669"/>
                    <a:pt x="7648" y="6776"/>
                    <a:pt x="7427" y="6909"/>
                  </a:cubicBezTo>
                  <a:cubicBezTo>
                    <a:pt x="6857" y="7254"/>
                    <a:pt x="6431" y="7732"/>
                    <a:pt x="6192" y="8287"/>
                  </a:cubicBezTo>
                  <a:cubicBezTo>
                    <a:pt x="5985" y="8380"/>
                    <a:pt x="5798" y="8479"/>
                    <a:pt x="5626" y="8582"/>
                  </a:cubicBezTo>
                  <a:cubicBezTo>
                    <a:pt x="4322" y="9376"/>
                    <a:pt x="4127" y="10443"/>
                    <a:pt x="4127" y="11008"/>
                  </a:cubicBezTo>
                  <a:cubicBezTo>
                    <a:pt x="4127" y="11037"/>
                    <a:pt x="4127" y="11066"/>
                    <a:pt x="4129" y="11095"/>
                  </a:cubicBezTo>
                  <a:cubicBezTo>
                    <a:pt x="4127" y="11124"/>
                    <a:pt x="4127" y="11153"/>
                    <a:pt x="4127" y="11182"/>
                  </a:cubicBezTo>
                  <a:lnTo>
                    <a:pt x="4127" y="12813"/>
                  </a:lnTo>
                  <a:lnTo>
                    <a:pt x="4122" y="13237"/>
                  </a:lnTo>
                  <a:cubicBezTo>
                    <a:pt x="4086" y="13236"/>
                    <a:pt x="4051" y="13236"/>
                    <a:pt x="4015" y="13236"/>
                  </a:cubicBezTo>
                  <a:cubicBezTo>
                    <a:pt x="3355" y="13236"/>
                    <a:pt x="2753" y="13530"/>
                    <a:pt x="2304" y="14046"/>
                  </a:cubicBezTo>
                  <a:cubicBezTo>
                    <a:pt x="2248" y="14066"/>
                    <a:pt x="2193" y="14085"/>
                    <a:pt x="2135" y="14106"/>
                  </a:cubicBezTo>
                  <a:cubicBezTo>
                    <a:pt x="1819" y="14225"/>
                    <a:pt x="1567" y="14334"/>
                    <a:pt x="1357" y="14443"/>
                  </a:cubicBezTo>
                  <a:cubicBezTo>
                    <a:pt x="28" y="15138"/>
                    <a:pt x="0" y="16234"/>
                    <a:pt x="51" y="16673"/>
                  </a:cubicBezTo>
                  <a:cubicBezTo>
                    <a:pt x="73" y="16859"/>
                    <a:pt x="309" y="18427"/>
                    <a:pt x="2218" y="18561"/>
                  </a:cubicBezTo>
                  <a:cubicBezTo>
                    <a:pt x="2734" y="19342"/>
                    <a:pt x="3338" y="19796"/>
                    <a:pt x="3827" y="20058"/>
                  </a:cubicBezTo>
                  <a:cubicBezTo>
                    <a:pt x="3892" y="20092"/>
                    <a:pt x="3957" y="20124"/>
                    <a:pt x="4023" y="20157"/>
                  </a:cubicBezTo>
                  <a:lnTo>
                    <a:pt x="4009" y="21247"/>
                  </a:lnTo>
                  <a:cubicBezTo>
                    <a:pt x="4009" y="23923"/>
                    <a:pt x="7585" y="24528"/>
                    <a:pt x="9110" y="24789"/>
                  </a:cubicBezTo>
                  <a:cubicBezTo>
                    <a:pt x="10746" y="25067"/>
                    <a:pt x="12625" y="25228"/>
                    <a:pt x="14272" y="25324"/>
                  </a:cubicBezTo>
                  <a:cubicBezTo>
                    <a:pt x="14323" y="25956"/>
                    <a:pt x="14407" y="26613"/>
                    <a:pt x="14542" y="27259"/>
                  </a:cubicBezTo>
                  <a:cubicBezTo>
                    <a:pt x="13403" y="27861"/>
                    <a:pt x="13409" y="28976"/>
                    <a:pt x="13425" y="29212"/>
                  </a:cubicBezTo>
                  <a:cubicBezTo>
                    <a:pt x="13491" y="30233"/>
                    <a:pt x="14300" y="31035"/>
                    <a:pt x="15346" y="31122"/>
                  </a:cubicBezTo>
                  <a:cubicBezTo>
                    <a:pt x="15482" y="31132"/>
                    <a:pt x="15733" y="31149"/>
                    <a:pt x="16342" y="31149"/>
                  </a:cubicBezTo>
                  <a:cubicBezTo>
                    <a:pt x="16793" y="31149"/>
                    <a:pt x="17279" y="31142"/>
                    <a:pt x="17607" y="31135"/>
                  </a:cubicBezTo>
                  <a:cubicBezTo>
                    <a:pt x="18002" y="31128"/>
                    <a:pt x="18379" y="31012"/>
                    <a:pt x="18704" y="30813"/>
                  </a:cubicBezTo>
                  <a:cubicBezTo>
                    <a:pt x="19029" y="31012"/>
                    <a:pt x="19407" y="31125"/>
                    <a:pt x="19801" y="31135"/>
                  </a:cubicBezTo>
                  <a:cubicBezTo>
                    <a:pt x="20131" y="31142"/>
                    <a:pt x="20619" y="31149"/>
                    <a:pt x="21067" y="31149"/>
                  </a:cubicBezTo>
                  <a:cubicBezTo>
                    <a:pt x="21676" y="31149"/>
                    <a:pt x="21927" y="31135"/>
                    <a:pt x="22063" y="31122"/>
                  </a:cubicBezTo>
                  <a:cubicBezTo>
                    <a:pt x="23109" y="31035"/>
                    <a:pt x="23918" y="30230"/>
                    <a:pt x="23984" y="29212"/>
                  </a:cubicBezTo>
                  <a:cubicBezTo>
                    <a:pt x="24000" y="28974"/>
                    <a:pt x="24006" y="27863"/>
                    <a:pt x="22867" y="27259"/>
                  </a:cubicBezTo>
                  <a:cubicBezTo>
                    <a:pt x="23001" y="26620"/>
                    <a:pt x="23083" y="25969"/>
                    <a:pt x="23134" y="25342"/>
                  </a:cubicBezTo>
                  <a:cubicBezTo>
                    <a:pt x="24749" y="25259"/>
                    <a:pt x="26759" y="25101"/>
                    <a:pt x="28498" y="24820"/>
                  </a:cubicBezTo>
                  <a:cubicBezTo>
                    <a:pt x="29775" y="24612"/>
                    <a:pt x="30761" y="24362"/>
                    <a:pt x="31512" y="24056"/>
                  </a:cubicBezTo>
                  <a:cubicBezTo>
                    <a:pt x="33491" y="23249"/>
                    <a:pt x="33787" y="21949"/>
                    <a:pt x="33787" y="21247"/>
                  </a:cubicBezTo>
                  <a:lnTo>
                    <a:pt x="33787" y="20253"/>
                  </a:lnTo>
                  <a:cubicBezTo>
                    <a:pt x="33931" y="20195"/>
                    <a:pt x="34073" y="20130"/>
                    <a:pt x="34210" y="20058"/>
                  </a:cubicBezTo>
                  <a:cubicBezTo>
                    <a:pt x="34701" y="19796"/>
                    <a:pt x="35304" y="19342"/>
                    <a:pt x="35819" y="18559"/>
                  </a:cubicBezTo>
                  <a:cubicBezTo>
                    <a:pt x="37728" y="18427"/>
                    <a:pt x="37964" y="16859"/>
                    <a:pt x="37986" y="16673"/>
                  </a:cubicBezTo>
                  <a:cubicBezTo>
                    <a:pt x="38041" y="16234"/>
                    <a:pt x="38013" y="15140"/>
                    <a:pt x="36684" y="14441"/>
                  </a:cubicBezTo>
                  <a:cubicBezTo>
                    <a:pt x="36476" y="14331"/>
                    <a:pt x="36222" y="14223"/>
                    <a:pt x="35906" y="14105"/>
                  </a:cubicBezTo>
                  <a:cubicBezTo>
                    <a:pt x="35848" y="14083"/>
                    <a:pt x="35792" y="14064"/>
                    <a:pt x="35736" y="14044"/>
                  </a:cubicBezTo>
                  <a:cubicBezTo>
                    <a:pt x="35288" y="13527"/>
                    <a:pt x="34688" y="13234"/>
                    <a:pt x="34025" y="13234"/>
                  </a:cubicBezTo>
                  <a:cubicBezTo>
                    <a:pt x="33946" y="13234"/>
                    <a:pt x="33866" y="13237"/>
                    <a:pt x="33790" y="13246"/>
                  </a:cubicBezTo>
                  <a:lnTo>
                    <a:pt x="33790" y="11180"/>
                  </a:lnTo>
                  <a:cubicBezTo>
                    <a:pt x="33790" y="11151"/>
                    <a:pt x="33790" y="11122"/>
                    <a:pt x="33787" y="11094"/>
                  </a:cubicBezTo>
                  <a:cubicBezTo>
                    <a:pt x="33790" y="11065"/>
                    <a:pt x="33790" y="11036"/>
                    <a:pt x="33790" y="11007"/>
                  </a:cubicBezTo>
                  <a:cubicBezTo>
                    <a:pt x="33790" y="10294"/>
                    <a:pt x="33516" y="9380"/>
                    <a:pt x="32387" y="8648"/>
                  </a:cubicBezTo>
                  <a:cubicBezTo>
                    <a:pt x="32306" y="8406"/>
                    <a:pt x="32196" y="8171"/>
                    <a:pt x="32059" y="7953"/>
                  </a:cubicBezTo>
                  <a:cubicBezTo>
                    <a:pt x="32095" y="7302"/>
                    <a:pt x="31981" y="6616"/>
                    <a:pt x="31715" y="5975"/>
                  </a:cubicBezTo>
                  <a:cubicBezTo>
                    <a:pt x="31232" y="4801"/>
                    <a:pt x="30408" y="3873"/>
                    <a:pt x="29390" y="3355"/>
                  </a:cubicBezTo>
                  <a:cubicBezTo>
                    <a:pt x="29049" y="3182"/>
                    <a:pt x="28684" y="3058"/>
                    <a:pt x="28309" y="2983"/>
                  </a:cubicBezTo>
                  <a:cubicBezTo>
                    <a:pt x="27838" y="1984"/>
                    <a:pt x="27063" y="1136"/>
                    <a:pt x="26090" y="611"/>
                  </a:cubicBezTo>
                  <a:cubicBezTo>
                    <a:pt x="25351" y="211"/>
                    <a:pt x="24504" y="0"/>
                    <a:pt x="23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44"/>
            <p:cNvSpPr/>
            <p:nvPr/>
          </p:nvSpPr>
          <p:spPr>
            <a:xfrm>
              <a:off x="2733942" y="4353189"/>
              <a:ext cx="36526" cy="138173"/>
            </a:xfrm>
            <a:custGeom>
              <a:rect b="b" l="l" r="r" t="t"/>
              <a:pathLst>
                <a:path extrusionOk="0" h="7335" w="1939">
                  <a:moveTo>
                    <a:pt x="685" y="0"/>
                  </a:moveTo>
                  <a:cubicBezTo>
                    <a:pt x="551" y="0"/>
                    <a:pt x="442" y="100"/>
                    <a:pt x="429" y="234"/>
                  </a:cubicBezTo>
                  <a:cubicBezTo>
                    <a:pt x="411" y="423"/>
                    <a:pt x="0" y="4889"/>
                    <a:pt x="1423" y="7211"/>
                  </a:cubicBezTo>
                  <a:cubicBezTo>
                    <a:pt x="1474" y="7291"/>
                    <a:pt x="1559" y="7335"/>
                    <a:pt x="1644" y="7335"/>
                  </a:cubicBezTo>
                  <a:cubicBezTo>
                    <a:pt x="1692" y="7335"/>
                    <a:pt x="1739" y="7322"/>
                    <a:pt x="1780" y="7294"/>
                  </a:cubicBezTo>
                  <a:cubicBezTo>
                    <a:pt x="1901" y="7221"/>
                    <a:pt x="1939" y="7062"/>
                    <a:pt x="1865" y="6939"/>
                  </a:cubicBezTo>
                  <a:cubicBezTo>
                    <a:pt x="534" y="4767"/>
                    <a:pt x="941" y="329"/>
                    <a:pt x="946" y="285"/>
                  </a:cubicBezTo>
                  <a:cubicBezTo>
                    <a:pt x="960" y="142"/>
                    <a:pt x="855" y="16"/>
                    <a:pt x="712" y="2"/>
                  </a:cubicBezTo>
                  <a:cubicBezTo>
                    <a:pt x="703" y="1"/>
                    <a:pt x="694" y="0"/>
                    <a:pt x="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44"/>
            <p:cNvSpPr/>
            <p:nvPr/>
          </p:nvSpPr>
          <p:spPr>
            <a:xfrm>
              <a:off x="2717347" y="4480606"/>
              <a:ext cx="52180" cy="11189"/>
            </a:xfrm>
            <a:custGeom>
              <a:rect b="b" l="l" r="r" t="t"/>
              <a:pathLst>
                <a:path extrusionOk="0" h="594" w="2770">
                  <a:moveTo>
                    <a:pt x="2581" y="1"/>
                  </a:moveTo>
                  <a:cubicBezTo>
                    <a:pt x="2581" y="1"/>
                    <a:pt x="0" y="530"/>
                    <a:pt x="522" y="574"/>
                  </a:cubicBezTo>
                  <a:cubicBezTo>
                    <a:pt x="696" y="589"/>
                    <a:pt x="1010" y="594"/>
                    <a:pt x="1351" y="594"/>
                  </a:cubicBezTo>
                  <a:cubicBezTo>
                    <a:pt x="1797" y="594"/>
                    <a:pt x="2288" y="585"/>
                    <a:pt x="2574" y="579"/>
                  </a:cubicBezTo>
                  <a:cubicBezTo>
                    <a:pt x="2693" y="578"/>
                    <a:pt x="2769" y="458"/>
                    <a:pt x="2724" y="350"/>
                  </a:cubicBezTo>
                  <a:lnTo>
                    <a:pt x="25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44"/>
            <p:cNvSpPr/>
            <p:nvPr/>
          </p:nvSpPr>
          <p:spPr>
            <a:xfrm>
              <a:off x="2804037" y="4353227"/>
              <a:ext cx="36582" cy="138135"/>
            </a:xfrm>
            <a:custGeom>
              <a:rect b="b" l="l" r="r" t="t"/>
              <a:pathLst>
                <a:path extrusionOk="0" h="7333" w="1942">
                  <a:moveTo>
                    <a:pt x="1255" y="0"/>
                  </a:moveTo>
                  <a:cubicBezTo>
                    <a:pt x="1247" y="0"/>
                    <a:pt x="1238" y="1"/>
                    <a:pt x="1230" y="1"/>
                  </a:cubicBezTo>
                  <a:cubicBezTo>
                    <a:pt x="1087" y="16"/>
                    <a:pt x="982" y="143"/>
                    <a:pt x="996" y="284"/>
                  </a:cubicBezTo>
                  <a:cubicBezTo>
                    <a:pt x="1002" y="327"/>
                    <a:pt x="1408" y="4766"/>
                    <a:pt x="77" y="6939"/>
                  </a:cubicBezTo>
                  <a:cubicBezTo>
                    <a:pt x="0" y="7060"/>
                    <a:pt x="39" y="7220"/>
                    <a:pt x="161" y="7295"/>
                  </a:cubicBezTo>
                  <a:cubicBezTo>
                    <a:pt x="205" y="7320"/>
                    <a:pt x="250" y="7333"/>
                    <a:pt x="296" y="7333"/>
                  </a:cubicBezTo>
                  <a:cubicBezTo>
                    <a:pt x="383" y="7333"/>
                    <a:pt x="469" y="7289"/>
                    <a:pt x="519" y="7210"/>
                  </a:cubicBezTo>
                  <a:cubicBezTo>
                    <a:pt x="1942" y="4887"/>
                    <a:pt x="1530" y="424"/>
                    <a:pt x="1513" y="234"/>
                  </a:cubicBezTo>
                  <a:cubicBezTo>
                    <a:pt x="1500" y="100"/>
                    <a:pt x="1388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44"/>
            <p:cNvSpPr/>
            <p:nvPr/>
          </p:nvSpPr>
          <p:spPr>
            <a:xfrm>
              <a:off x="2805035" y="4480606"/>
              <a:ext cx="52180" cy="11189"/>
            </a:xfrm>
            <a:custGeom>
              <a:rect b="b" l="l" r="r" t="t"/>
              <a:pathLst>
                <a:path extrusionOk="0" h="594" w="2770">
                  <a:moveTo>
                    <a:pt x="188" y="1"/>
                  </a:moveTo>
                  <a:lnTo>
                    <a:pt x="46" y="350"/>
                  </a:lnTo>
                  <a:cubicBezTo>
                    <a:pt x="1" y="458"/>
                    <a:pt x="77" y="578"/>
                    <a:pt x="196" y="579"/>
                  </a:cubicBezTo>
                  <a:cubicBezTo>
                    <a:pt x="482" y="585"/>
                    <a:pt x="973" y="594"/>
                    <a:pt x="1419" y="594"/>
                  </a:cubicBezTo>
                  <a:cubicBezTo>
                    <a:pt x="1760" y="594"/>
                    <a:pt x="2074" y="589"/>
                    <a:pt x="2248" y="574"/>
                  </a:cubicBezTo>
                  <a:cubicBezTo>
                    <a:pt x="2769" y="530"/>
                    <a:pt x="188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44"/>
            <p:cNvSpPr/>
            <p:nvPr/>
          </p:nvSpPr>
          <p:spPr>
            <a:xfrm>
              <a:off x="2554483" y="4150535"/>
              <a:ext cx="472746" cy="227821"/>
            </a:xfrm>
            <a:custGeom>
              <a:rect b="b" l="l" r="r" t="t"/>
              <a:pathLst>
                <a:path extrusionOk="0" h="12094" w="25096">
                  <a:moveTo>
                    <a:pt x="173" y="0"/>
                  </a:moveTo>
                  <a:cubicBezTo>
                    <a:pt x="78" y="0"/>
                    <a:pt x="0" y="78"/>
                    <a:pt x="0" y="173"/>
                  </a:cubicBezTo>
                  <a:lnTo>
                    <a:pt x="0" y="10167"/>
                  </a:lnTo>
                  <a:cubicBezTo>
                    <a:pt x="0" y="11230"/>
                    <a:pt x="5618" y="12094"/>
                    <a:pt x="12548" y="12094"/>
                  </a:cubicBezTo>
                  <a:cubicBezTo>
                    <a:pt x="19479" y="12094"/>
                    <a:pt x="25095" y="11230"/>
                    <a:pt x="25095" y="10167"/>
                  </a:cubicBezTo>
                  <a:lnTo>
                    <a:pt x="25095" y="173"/>
                  </a:lnTo>
                  <a:cubicBezTo>
                    <a:pt x="25095" y="78"/>
                    <a:pt x="25019" y="0"/>
                    <a:pt x="24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44"/>
            <p:cNvSpPr/>
            <p:nvPr/>
          </p:nvSpPr>
          <p:spPr>
            <a:xfrm>
              <a:off x="2549585" y="4145656"/>
              <a:ext cx="482541" cy="237597"/>
            </a:xfrm>
            <a:custGeom>
              <a:rect b="b" l="l" r="r" t="t"/>
              <a:pathLst>
                <a:path extrusionOk="0" h="12613" w="25616">
                  <a:moveTo>
                    <a:pt x="25094" y="519"/>
                  </a:moveTo>
                  <a:lnTo>
                    <a:pt x="25094" y="10426"/>
                  </a:lnTo>
                  <a:cubicBezTo>
                    <a:pt x="25094" y="11006"/>
                    <a:pt x="20873" y="12093"/>
                    <a:pt x="12807" y="12093"/>
                  </a:cubicBezTo>
                  <a:cubicBezTo>
                    <a:pt x="4739" y="12093"/>
                    <a:pt x="518" y="11007"/>
                    <a:pt x="518" y="10426"/>
                  </a:cubicBezTo>
                  <a:lnTo>
                    <a:pt x="518" y="519"/>
                  </a:lnTo>
                  <a:close/>
                  <a:moveTo>
                    <a:pt x="433" y="1"/>
                  </a:moveTo>
                  <a:cubicBezTo>
                    <a:pt x="195" y="1"/>
                    <a:pt x="0" y="196"/>
                    <a:pt x="0" y="434"/>
                  </a:cubicBezTo>
                  <a:lnTo>
                    <a:pt x="0" y="10427"/>
                  </a:lnTo>
                  <a:cubicBezTo>
                    <a:pt x="0" y="12155"/>
                    <a:pt x="8378" y="12612"/>
                    <a:pt x="12808" y="12612"/>
                  </a:cubicBezTo>
                  <a:cubicBezTo>
                    <a:pt x="17238" y="12612"/>
                    <a:pt x="25614" y="12153"/>
                    <a:pt x="25615" y="10427"/>
                  </a:cubicBezTo>
                  <a:lnTo>
                    <a:pt x="25615" y="434"/>
                  </a:lnTo>
                  <a:cubicBezTo>
                    <a:pt x="25615" y="196"/>
                    <a:pt x="25420" y="1"/>
                    <a:pt x="25182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44"/>
            <p:cNvSpPr/>
            <p:nvPr/>
          </p:nvSpPr>
          <p:spPr>
            <a:xfrm>
              <a:off x="2554483" y="4153775"/>
              <a:ext cx="472746" cy="191766"/>
            </a:xfrm>
            <a:custGeom>
              <a:rect b="b" l="l" r="r" t="t"/>
              <a:pathLst>
                <a:path extrusionOk="0" h="10180" w="25096">
                  <a:moveTo>
                    <a:pt x="1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288" y="392"/>
                    <a:pt x="7681" y="2663"/>
                    <a:pt x="15347" y="2663"/>
                  </a:cubicBezTo>
                  <a:cubicBezTo>
                    <a:pt x="18282" y="2663"/>
                    <a:pt x="21402" y="2330"/>
                    <a:pt x="24495" y="1432"/>
                  </a:cubicBezTo>
                  <a:lnTo>
                    <a:pt x="24495" y="1432"/>
                  </a:lnTo>
                  <a:cubicBezTo>
                    <a:pt x="24495" y="1432"/>
                    <a:pt x="24431" y="8309"/>
                    <a:pt x="25037" y="10179"/>
                  </a:cubicBezTo>
                  <a:cubicBezTo>
                    <a:pt x="25076" y="10119"/>
                    <a:pt x="25095" y="10057"/>
                    <a:pt x="25095" y="9995"/>
                  </a:cubicBezTo>
                  <a:lnTo>
                    <a:pt x="25095" y="1"/>
                  </a:lnTo>
                  <a:cubicBezTo>
                    <a:pt x="25095" y="1"/>
                    <a:pt x="25095" y="1"/>
                    <a:pt x="25094" y="1"/>
                  </a:cubicBezTo>
                  <a:cubicBezTo>
                    <a:pt x="25015" y="1"/>
                    <a:pt x="19210" y="1755"/>
                    <a:pt x="12548" y="1755"/>
                  </a:cubicBezTo>
                  <a:cubicBezTo>
                    <a:pt x="5885" y="1755"/>
                    <a:pt x="80" y="1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44"/>
            <p:cNvSpPr/>
            <p:nvPr/>
          </p:nvSpPr>
          <p:spPr>
            <a:xfrm>
              <a:off x="2554483" y="4114217"/>
              <a:ext cx="472746" cy="72637"/>
            </a:xfrm>
            <a:custGeom>
              <a:rect b="b" l="l" r="r" t="t"/>
              <a:pathLst>
                <a:path extrusionOk="0" h="3856" w="25096">
                  <a:moveTo>
                    <a:pt x="12548" y="1"/>
                  </a:moveTo>
                  <a:cubicBezTo>
                    <a:pt x="9220" y="1"/>
                    <a:pt x="6028" y="204"/>
                    <a:pt x="3675" y="565"/>
                  </a:cubicBezTo>
                  <a:cubicBezTo>
                    <a:pt x="1322" y="926"/>
                    <a:pt x="0" y="1417"/>
                    <a:pt x="0" y="1928"/>
                  </a:cubicBezTo>
                  <a:cubicBezTo>
                    <a:pt x="0" y="2439"/>
                    <a:pt x="1322" y="2930"/>
                    <a:pt x="3675" y="3291"/>
                  </a:cubicBezTo>
                  <a:cubicBezTo>
                    <a:pt x="6028" y="3652"/>
                    <a:pt x="9220" y="3855"/>
                    <a:pt x="12548" y="3855"/>
                  </a:cubicBezTo>
                  <a:cubicBezTo>
                    <a:pt x="15876" y="3855"/>
                    <a:pt x="19067" y="3652"/>
                    <a:pt x="21420" y="3291"/>
                  </a:cubicBezTo>
                  <a:cubicBezTo>
                    <a:pt x="23773" y="2930"/>
                    <a:pt x="25095" y="2439"/>
                    <a:pt x="25095" y="1928"/>
                  </a:cubicBezTo>
                  <a:cubicBezTo>
                    <a:pt x="25095" y="1417"/>
                    <a:pt x="23773" y="926"/>
                    <a:pt x="21420" y="565"/>
                  </a:cubicBezTo>
                  <a:cubicBezTo>
                    <a:pt x="19067" y="204"/>
                    <a:pt x="15876" y="1"/>
                    <a:pt x="125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44"/>
            <p:cNvSpPr/>
            <p:nvPr/>
          </p:nvSpPr>
          <p:spPr>
            <a:xfrm>
              <a:off x="2550748" y="4109356"/>
              <a:ext cx="482504" cy="82376"/>
            </a:xfrm>
            <a:custGeom>
              <a:rect b="b" l="l" r="r" t="t"/>
              <a:pathLst>
                <a:path extrusionOk="0" h="4373" w="25614">
                  <a:moveTo>
                    <a:pt x="12808" y="519"/>
                  </a:moveTo>
                  <a:cubicBezTo>
                    <a:pt x="20876" y="519"/>
                    <a:pt x="25095" y="1606"/>
                    <a:pt x="25095" y="2187"/>
                  </a:cubicBezTo>
                  <a:cubicBezTo>
                    <a:pt x="25095" y="2769"/>
                    <a:pt x="20876" y="3855"/>
                    <a:pt x="12808" y="3855"/>
                  </a:cubicBezTo>
                  <a:cubicBezTo>
                    <a:pt x="4741" y="3855"/>
                    <a:pt x="520" y="2771"/>
                    <a:pt x="520" y="2187"/>
                  </a:cubicBezTo>
                  <a:cubicBezTo>
                    <a:pt x="520" y="1606"/>
                    <a:pt x="4741" y="519"/>
                    <a:pt x="12808" y="519"/>
                  </a:cubicBezTo>
                  <a:close/>
                  <a:moveTo>
                    <a:pt x="12808" y="1"/>
                  </a:moveTo>
                  <a:cubicBezTo>
                    <a:pt x="8378" y="1"/>
                    <a:pt x="0" y="460"/>
                    <a:pt x="0" y="2187"/>
                  </a:cubicBezTo>
                  <a:cubicBezTo>
                    <a:pt x="0" y="3917"/>
                    <a:pt x="8378" y="4373"/>
                    <a:pt x="12808" y="4373"/>
                  </a:cubicBezTo>
                  <a:cubicBezTo>
                    <a:pt x="17238" y="4373"/>
                    <a:pt x="25614" y="3917"/>
                    <a:pt x="25614" y="2186"/>
                  </a:cubicBezTo>
                  <a:cubicBezTo>
                    <a:pt x="25614" y="458"/>
                    <a:pt x="17238" y="1"/>
                    <a:pt x="12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44"/>
            <p:cNvSpPr/>
            <p:nvPr/>
          </p:nvSpPr>
          <p:spPr>
            <a:xfrm>
              <a:off x="2640778" y="4291911"/>
              <a:ext cx="60902" cy="42950"/>
            </a:xfrm>
            <a:custGeom>
              <a:rect b="b" l="l" r="r" t="t"/>
              <a:pathLst>
                <a:path extrusionOk="0" h="2280" w="3233">
                  <a:moveTo>
                    <a:pt x="1206" y="0"/>
                  </a:moveTo>
                  <a:cubicBezTo>
                    <a:pt x="766" y="0"/>
                    <a:pt x="396" y="174"/>
                    <a:pt x="245" y="496"/>
                  </a:cubicBezTo>
                  <a:cubicBezTo>
                    <a:pt x="1" y="1016"/>
                    <a:pt x="418" y="1725"/>
                    <a:pt x="1176" y="2080"/>
                  </a:cubicBezTo>
                  <a:cubicBezTo>
                    <a:pt x="1463" y="2215"/>
                    <a:pt x="1759" y="2279"/>
                    <a:pt x="2028" y="2279"/>
                  </a:cubicBezTo>
                  <a:cubicBezTo>
                    <a:pt x="2468" y="2279"/>
                    <a:pt x="2837" y="2106"/>
                    <a:pt x="2989" y="1784"/>
                  </a:cubicBezTo>
                  <a:cubicBezTo>
                    <a:pt x="3233" y="1264"/>
                    <a:pt x="2815" y="555"/>
                    <a:pt x="2058" y="200"/>
                  </a:cubicBezTo>
                  <a:cubicBezTo>
                    <a:pt x="1770" y="65"/>
                    <a:pt x="1475" y="0"/>
                    <a:pt x="1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44"/>
            <p:cNvSpPr/>
            <p:nvPr/>
          </p:nvSpPr>
          <p:spPr>
            <a:xfrm>
              <a:off x="2652376" y="4227301"/>
              <a:ext cx="74540" cy="74521"/>
            </a:xfrm>
            <a:custGeom>
              <a:rect b="b" l="l" r="r" t="t"/>
              <a:pathLst>
                <a:path extrusionOk="0" h="3956" w="3957">
                  <a:moveTo>
                    <a:pt x="1979" y="0"/>
                  </a:moveTo>
                  <a:cubicBezTo>
                    <a:pt x="884" y="0"/>
                    <a:pt x="1" y="887"/>
                    <a:pt x="1" y="1978"/>
                  </a:cubicBezTo>
                  <a:cubicBezTo>
                    <a:pt x="1" y="3069"/>
                    <a:pt x="887" y="3955"/>
                    <a:pt x="1979" y="3955"/>
                  </a:cubicBezTo>
                  <a:cubicBezTo>
                    <a:pt x="3070" y="3955"/>
                    <a:pt x="3956" y="3069"/>
                    <a:pt x="3956" y="1978"/>
                  </a:cubicBezTo>
                  <a:cubicBezTo>
                    <a:pt x="3956" y="887"/>
                    <a:pt x="3070" y="0"/>
                    <a:pt x="1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44"/>
            <p:cNvSpPr/>
            <p:nvPr/>
          </p:nvSpPr>
          <p:spPr>
            <a:xfrm>
              <a:off x="2660595" y="4236905"/>
              <a:ext cx="33229" cy="31986"/>
            </a:xfrm>
            <a:custGeom>
              <a:rect b="b" l="l" r="r" t="t"/>
              <a:pathLst>
                <a:path extrusionOk="0" h="1698" w="1764">
                  <a:moveTo>
                    <a:pt x="883" y="0"/>
                  </a:moveTo>
                  <a:cubicBezTo>
                    <a:pt x="862" y="0"/>
                    <a:pt x="841" y="1"/>
                    <a:pt x="819" y="2"/>
                  </a:cubicBezTo>
                  <a:cubicBezTo>
                    <a:pt x="353" y="36"/>
                    <a:pt x="1" y="444"/>
                    <a:pt x="36" y="912"/>
                  </a:cubicBezTo>
                  <a:cubicBezTo>
                    <a:pt x="67" y="1357"/>
                    <a:pt x="441" y="1698"/>
                    <a:pt x="882" y="1698"/>
                  </a:cubicBezTo>
                  <a:cubicBezTo>
                    <a:pt x="903" y="1698"/>
                    <a:pt x="924" y="1697"/>
                    <a:pt x="945" y="1696"/>
                  </a:cubicBezTo>
                  <a:cubicBezTo>
                    <a:pt x="1411" y="1662"/>
                    <a:pt x="1763" y="1254"/>
                    <a:pt x="1729" y="786"/>
                  </a:cubicBezTo>
                  <a:cubicBezTo>
                    <a:pt x="1697" y="341"/>
                    <a:pt x="1324" y="0"/>
                    <a:pt x="8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44"/>
            <p:cNvSpPr/>
            <p:nvPr/>
          </p:nvSpPr>
          <p:spPr>
            <a:xfrm>
              <a:off x="2695161" y="4285920"/>
              <a:ext cx="7780" cy="7761"/>
            </a:xfrm>
            <a:custGeom>
              <a:rect b="b" l="l" r="r" t="t"/>
              <a:pathLst>
                <a:path extrusionOk="0" h="412" w="413">
                  <a:moveTo>
                    <a:pt x="207" y="0"/>
                  </a:moveTo>
                  <a:cubicBezTo>
                    <a:pt x="93" y="0"/>
                    <a:pt x="1" y="93"/>
                    <a:pt x="1" y="205"/>
                  </a:cubicBezTo>
                  <a:cubicBezTo>
                    <a:pt x="1" y="319"/>
                    <a:pt x="93" y="412"/>
                    <a:pt x="207" y="412"/>
                  </a:cubicBezTo>
                  <a:cubicBezTo>
                    <a:pt x="320" y="412"/>
                    <a:pt x="412" y="319"/>
                    <a:pt x="412" y="205"/>
                  </a:cubicBezTo>
                  <a:cubicBezTo>
                    <a:pt x="412" y="93"/>
                    <a:pt x="320" y="0"/>
                    <a:pt x="2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44"/>
            <p:cNvSpPr/>
            <p:nvPr/>
          </p:nvSpPr>
          <p:spPr>
            <a:xfrm>
              <a:off x="2860347" y="4292570"/>
              <a:ext cx="61052" cy="41593"/>
            </a:xfrm>
            <a:custGeom>
              <a:rect b="b" l="l" r="r" t="t"/>
              <a:pathLst>
                <a:path extrusionOk="0" h="2208" w="3241">
                  <a:moveTo>
                    <a:pt x="1971" y="0"/>
                  </a:moveTo>
                  <a:cubicBezTo>
                    <a:pt x="1747" y="0"/>
                    <a:pt x="1507" y="41"/>
                    <a:pt x="1268" y="128"/>
                  </a:cubicBezTo>
                  <a:cubicBezTo>
                    <a:pt x="482" y="412"/>
                    <a:pt x="1" y="1079"/>
                    <a:pt x="196" y="1619"/>
                  </a:cubicBezTo>
                  <a:cubicBezTo>
                    <a:pt x="331" y="1994"/>
                    <a:pt x="757" y="2208"/>
                    <a:pt x="1269" y="2208"/>
                  </a:cubicBezTo>
                  <a:cubicBezTo>
                    <a:pt x="1493" y="2208"/>
                    <a:pt x="1733" y="2167"/>
                    <a:pt x="1973" y="2081"/>
                  </a:cubicBezTo>
                  <a:cubicBezTo>
                    <a:pt x="2759" y="1798"/>
                    <a:pt x="3240" y="1130"/>
                    <a:pt x="3045" y="591"/>
                  </a:cubicBezTo>
                  <a:cubicBezTo>
                    <a:pt x="2910" y="215"/>
                    <a:pt x="2483" y="0"/>
                    <a:pt x="19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44"/>
            <p:cNvSpPr/>
            <p:nvPr/>
          </p:nvSpPr>
          <p:spPr>
            <a:xfrm>
              <a:off x="2844142" y="4227301"/>
              <a:ext cx="74521" cy="74521"/>
            </a:xfrm>
            <a:custGeom>
              <a:rect b="b" l="l" r="r" t="t"/>
              <a:pathLst>
                <a:path extrusionOk="0" h="3956" w="3956">
                  <a:moveTo>
                    <a:pt x="1978" y="0"/>
                  </a:moveTo>
                  <a:cubicBezTo>
                    <a:pt x="887" y="0"/>
                    <a:pt x="1" y="885"/>
                    <a:pt x="1" y="1978"/>
                  </a:cubicBezTo>
                  <a:cubicBezTo>
                    <a:pt x="1" y="3069"/>
                    <a:pt x="887" y="3955"/>
                    <a:pt x="1978" y="3955"/>
                  </a:cubicBezTo>
                  <a:cubicBezTo>
                    <a:pt x="3071" y="3955"/>
                    <a:pt x="3956" y="3069"/>
                    <a:pt x="3956" y="1978"/>
                  </a:cubicBezTo>
                  <a:cubicBezTo>
                    <a:pt x="3956" y="885"/>
                    <a:pt x="3071" y="0"/>
                    <a:pt x="1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44"/>
            <p:cNvSpPr/>
            <p:nvPr/>
          </p:nvSpPr>
          <p:spPr>
            <a:xfrm>
              <a:off x="2852417" y="4236905"/>
              <a:ext cx="33211" cy="31986"/>
            </a:xfrm>
            <a:custGeom>
              <a:rect b="b" l="l" r="r" t="t"/>
              <a:pathLst>
                <a:path extrusionOk="0" h="1698" w="1763">
                  <a:moveTo>
                    <a:pt x="882" y="0"/>
                  </a:moveTo>
                  <a:cubicBezTo>
                    <a:pt x="861" y="0"/>
                    <a:pt x="840" y="1"/>
                    <a:pt x="819" y="2"/>
                  </a:cubicBezTo>
                  <a:cubicBezTo>
                    <a:pt x="351" y="36"/>
                    <a:pt x="0" y="444"/>
                    <a:pt x="34" y="912"/>
                  </a:cubicBezTo>
                  <a:cubicBezTo>
                    <a:pt x="67" y="1357"/>
                    <a:pt x="440" y="1698"/>
                    <a:pt x="880" y="1698"/>
                  </a:cubicBezTo>
                  <a:cubicBezTo>
                    <a:pt x="901" y="1698"/>
                    <a:pt x="922" y="1697"/>
                    <a:pt x="943" y="1696"/>
                  </a:cubicBezTo>
                  <a:cubicBezTo>
                    <a:pt x="1411" y="1662"/>
                    <a:pt x="1763" y="1254"/>
                    <a:pt x="1728" y="786"/>
                  </a:cubicBezTo>
                  <a:cubicBezTo>
                    <a:pt x="1694" y="341"/>
                    <a:pt x="1323" y="0"/>
                    <a:pt x="8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44"/>
            <p:cNvSpPr/>
            <p:nvPr/>
          </p:nvSpPr>
          <p:spPr>
            <a:xfrm>
              <a:off x="2886984" y="4285920"/>
              <a:ext cx="7761" cy="7761"/>
            </a:xfrm>
            <a:custGeom>
              <a:rect b="b" l="l" r="r" t="t"/>
              <a:pathLst>
                <a:path extrusionOk="0" h="412" w="412">
                  <a:moveTo>
                    <a:pt x="205" y="0"/>
                  </a:moveTo>
                  <a:cubicBezTo>
                    <a:pt x="92" y="0"/>
                    <a:pt x="0" y="93"/>
                    <a:pt x="0" y="205"/>
                  </a:cubicBezTo>
                  <a:cubicBezTo>
                    <a:pt x="0" y="319"/>
                    <a:pt x="91" y="412"/>
                    <a:pt x="205" y="412"/>
                  </a:cubicBezTo>
                  <a:cubicBezTo>
                    <a:pt x="319" y="412"/>
                    <a:pt x="411" y="319"/>
                    <a:pt x="411" y="205"/>
                  </a:cubicBezTo>
                  <a:cubicBezTo>
                    <a:pt x="411" y="93"/>
                    <a:pt x="319" y="0"/>
                    <a:pt x="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44"/>
            <p:cNvSpPr/>
            <p:nvPr/>
          </p:nvSpPr>
          <p:spPr>
            <a:xfrm>
              <a:off x="2737408" y="4252355"/>
              <a:ext cx="89761" cy="39276"/>
            </a:xfrm>
            <a:custGeom>
              <a:rect b="b" l="l" r="r" t="t"/>
              <a:pathLst>
                <a:path extrusionOk="0" h="2085" w="4765">
                  <a:moveTo>
                    <a:pt x="473" y="0"/>
                  </a:moveTo>
                  <a:cubicBezTo>
                    <a:pt x="176" y="0"/>
                    <a:pt x="1" y="108"/>
                    <a:pt x="1" y="469"/>
                  </a:cubicBezTo>
                  <a:cubicBezTo>
                    <a:pt x="1" y="1361"/>
                    <a:pt x="1068" y="2084"/>
                    <a:pt x="2383" y="2084"/>
                  </a:cubicBezTo>
                  <a:cubicBezTo>
                    <a:pt x="3699" y="2084"/>
                    <a:pt x="4764" y="1361"/>
                    <a:pt x="4764" y="469"/>
                  </a:cubicBezTo>
                  <a:cubicBezTo>
                    <a:pt x="4764" y="108"/>
                    <a:pt x="4589" y="0"/>
                    <a:pt x="4293" y="0"/>
                  </a:cubicBezTo>
                  <a:cubicBezTo>
                    <a:pt x="3859" y="0"/>
                    <a:pt x="3165" y="231"/>
                    <a:pt x="2383" y="231"/>
                  </a:cubicBezTo>
                  <a:cubicBezTo>
                    <a:pt x="1601" y="231"/>
                    <a:pt x="907" y="0"/>
                    <a:pt x="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44"/>
            <p:cNvSpPr/>
            <p:nvPr/>
          </p:nvSpPr>
          <p:spPr>
            <a:xfrm>
              <a:off x="3000135" y="4190417"/>
              <a:ext cx="9814" cy="146895"/>
            </a:xfrm>
            <a:custGeom>
              <a:rect b="b" l="l" r="r" t="t"/>
              <a:pathLst>
                <a:path extrusionOk="0" h="7798" w="521">
                  <a:moveTo>
                    <a:pt x="261" y="1"/>
                  </a:moveTo>
                  <a:cubicBezTo>
                    <a:pt x="116" y="1"/>
                    <a:pt x="1" y="118"/>
                    <a:pt x="1" y="261"/>
                  </a:cubicBezTo>
                  <a:lnTo>
                    <a:pt x="1" y="7537"/>
                  </a:lnTo>
                  <a:cubicBezTo>
                    <a:pt x="1" y="7682"/>
                    <a:pt x="118" y="7797"/>
                    <a:pt x="261" y="7797"/>
                  </a:cubicBezTo>
                  <a:cubicBezTo>
                    <a:pt x="402" y="7797"/>
                    <a:pt x="521" y="7682"/>
                    <a:pt x="521" y="7537"/>
                  </a:cubicBezTo>
                  <a:lnTo>
                    <a:pt x="521" y="261"/>
                  </a:lnTo>
                  <a:cubicBezTo>
                    <a:pt x="521" y="116"/>
                    <a:pt x="405" y="1"/>
                    <a:pt x="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44"/>
            <p:cNvSpPr/>
            <p:nvPr/>
          </p:nvSpPr>
          <p:spPr>
            <a:xfrm>
              <a:off x="2590576" y="4129889"/>
              <a:ext cx="396209" cy="36940"/>
            </a:xfrm>
            <a:custGeom>
              <a:rect b="b" l="l" r="r" t="t"/>
              <a:pathLst>
                <a:path extrusionOk="0" h="1961" w="21033">
                  <a:moveTo>
                    <a:pt x="10517" y="0"/>
                  </a:moveTo>
                  <a:cubicBezTo>
                    <a:pt x="4708" y="0"/>
                    <a:pt x="1" y="439"/>
                    <a:pt x="1" y="981"/>
                  </a:cubicBezTo>
                  <a:cubicBezTo>
                    <a:pt x="1" y="1522"/>
                    <a:pt x="4708" y="1961"/>
                    <a:pt x="10517" y="1961"/>
                  </a:cubicBezTo>
                  <a:cubicBezTo>
                    <a:pt x="16325" y="1961"/>
                    <a:pt x="21033" y="1522"/>
                    <a:pt x="21033" y="981"/>
                  </a:cubicBezTo>
                  <a:cubicBezTo>
                    <a:pt x="21033" y="439"/>
                    <a:pt x="16325" y="0"/>
                    <a:pt x="105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44"/>
            <p:cNvSpPr/>
            <p:nvPr/>
          </p:nvSpPr>
          <p:spPr>
            <a:xfrm>
              <a:off x="2549849" y="4171897"/>
              <a:ext cx="433997" cy="208908"/>
            </a:xfrm>
            <a:custGeom>
              <a:rect b="b" l="l" r="r" t="t"/>
              <a:pathLst>
                <a:path extrusionOk="0" h="11090" w="23039">
                  <a:moveTo>
                    <a:pt x="246" y="1"/>
                  </a:moveTo>
                  <a:cubicBezTo>
                    <a:pt x="1" y="299"/>
                    <a:pt x="131" y="9105"/>
                    <a:pt x="131" y="9105"/>
                  </a:cubicBezTo>
                  <a:cubicBezTo>
                    <a:pt x="1092" y="10353"/>
                    <a:pt x="5630" y="10695"/>
                    <a:pt x="11933" y="11032"/>
                  </a:cubicBezTo>
                  <a:cubicBezTo>
                    <a:pt x="12693" y="11072"/>
                    <a:pt x="13431" y="11090"/>
                    <a:pt x="14142" y="11090"/>
                  </a:cubicBezTo>
                  <a:cubicBezTo>
                    <a:pt x="19326" y="11090"/>
                    <a:pt x="23039" y="10145"/>
                    <a:pt x="23039" y="10145"/>
                  </a:cubicBezTo>
                  <a:cubicBezTo>
                    <a:pt x="23039" y="10145"/>
                    <a:pt x="21480" y="10069"/>
                    <a:pt x="19853" y="10069"/>
                  </a:cubicBezTo>
                  <a:cubicBezTo>
                    <a:pt x="19177" y="10069"/>
                    <a:pt x="18490" y="10082"/>
                    <a:pt x="17897" y="10119"/>
                  </a:cubicBezTo>
                  <a:cubicBezTo>
                    <a:pt x="17624" y="10137"/>
                    <a:pt x="17275" y="10145"/>
                    <a:pt x="16874" y="10145"/>
                  </a:cubicBezTo>
                  <a:cubicBezTo>
                    <a:pt x="14315" y="10145"/>
                    <a:pt x="9663" y="9818"/>
                    <a:pt x="9334" y="9523"/>
                  </a:cubicBezTo>
                  <a:cubicBezTo>
                    <a:pt x="9268" y="9464"/>
                    <a:pt x="9108" y="9444"/>
                    <a:pt x="8875" y="9444"/>
                  </a:cubicBezTo>
                  <a:cubicBezTo>
                    <a:pt x="8435" y="9444"/>
                    <a:pt x="7740" y="9513"/>
                    <a:pt x="6939" y="9513"/>
                  </a:cubicBezTo>
                  <a:cubicBezTo>
                    <a:pt x="5723" y="9513"/>
                    <a:pt x="4264" y="9354"/>
                    <a:pt x="3095" y="8552"/>
                  </a:cubicBezTo>
                  <a:cubicBezTo>
                    <a:pt x="748" y="6941"/>
                    <a:pt x="246" y="1"/>
                    <a:pt x="24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44"/>
            <p:cNvSpPr/>
            <p:nvPr/>
          </p:nvSpPr>
          <p:spPr>
            <a:xfrm>
              <a:off x="2548563" y="4140196"/>
              <a:ext cx="484727" cy="243851"/>
            </a:xfrm>
            <a:custGeom>
              <a:rect b="b" l="l" r="r" t="t"/>
              <a:pathLst>
                <a:path extrusionOk="0" h="12945" w="25732">
                  <a:moveTo>
                    <a:pt x="653" y="1122"/>
                  </a:moveTo>
                  <a:cubicBezTo>
                    <a:pt x="4675" y="2191"/>
                    <a:pt x="9007" y="2778"/>
                    <a:pt x="12867" y="2778"/>
                  </a:cubicBezTo>
                  <a:cubicBezTo>
                    <a:pt x="18092" y="2778"/>
                    <a:pt x="23547" y="2263"/>
                    <a:pt x="25211" y="1274"/>
                  </a:cubicBezTo>
                  <a:lnTo>
                    <a:pt x="25211" y="10758"/>
                  </a:lnTo>
                  <a:cubicBezTo>
                    <a:pt x="25211" y="11338"/>
                    <a:pt x="20972" y="12425"/>
                    <a:pt x="12867" y="12425"/>
                  </a:cubicBezTo>
                  <a:cubicBezTo>
                    <a:pt x="4761" y="12425"/>
                    <a:pt x="520" y="11339"/>
                    <a:pt x="520" y="10761"/>
                  </a:cubicBezTo>
                  <a:lnTo>
                    <a:pt x="653" y="1122"/>
                  </a:lnTo>
                  <a:close/>
                  <a:moveTo>
                    <a:pt x="25418" y="1"/>
                  </a:moveTo>
                  <a:lnTo>
                    <a:pt x="25210" y="614"/>
                  </a:lnTo>
                  <a:cubicBezTo>
                    <a:pt x="24980" y="1287"/>
                    <a:pt x="20455" y="2264"/>
                    <a:pt x="12867" y="2264"/>
                  </a:cubicBezTo>
                  <a:cubicBezTo>
                    <a:pt x="9010" y="2264"/>
                    <a:pt x="4675" y="1671"/>
                    <a:pt x="658" y="591"/>
                  </a:cubicBezTo>
                  <a:cubicBezTo>
                    <a:pt x="519" y="553"/>
                    <a:pt x="439" y="532"/>
                    <a:pt x="379" y="532"/>
                  </a:cubicBezTo>
                  <a:cubicBezTo>
                    <a:pt x="326" y="532"/>
                    <a:pt x="288" y="548"/>
                    <a:pt x="239" y="585"/>
                  </a:cubicBezTo>
                  <a:lnTo>
                    <a:pt x="139" y="662"/>
                  </a:lnTo>
                  <a:lnTo>
                    <a:pt x="1" y="10759"/>
                  </a:lnTo>
                  <a:cubicBezTo>
                    <a:pt x="1" y="12487"/>
                    <a:pt x="8416" y="12945"/>
                    <a:pt x="12867" y="12945"/>
                  </a:cubicBezTo>
                  <a:cubicBezTo>
                    <a:pt x="17315" y="12945"/>
                    <a:pt x="25730" y="12487"/>
                    <a:pt x="25731" y="10762"/>
                  </a:cubicBezTo>
                  <a:lnTo>
                    <a:pt x="25731" y="770"/>
                  </a:lnTo>
                  <a:cubicBezTo>
                    <a:pt x="25731" y="708"/>
                    <a:pt x="25717" y="647"/>
                    <a:pt x="25689" y="588"/>
                  </a:cubicBezTo>
                  <a:lnTo>
                    <a:pt x="254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44"/>
            <p:cNvSpPr/>
            <p:nvPr/>
          </p:nvSpPr>
          <p:spPr>
            <a:xfrm>
              <a:off x="2566953" y="4308450"/>
              <a:ext cx="9814" cy="38259"/>
            </a:xfrm>
            <a:custGeom>
              <a:rect b="b" l="l" r="r" t="t"/>
              <a:pathLst>
                <a:path extrusionOk="0" h="2031" w="521">
                  <a:moveTo>
                    <a:pt x="260" y="1"/>
                  </a:moveTo>
                  <a:cubicBezTo>
                    <a:pt x="116" y="1"/>
                    <a:pt x="1" y="118"/>
                    <a:pt x="1" y="261"/>
                  </a:cubicBezTo>
                  <a:lnTo>
                    <a:pt x="1" y="1771"/>
                  </a:lnTo>
                  <a:cubicBezTo>
                    <a:pt x="1" y="1915"/>
                    <a:pt x="118" y="2030"/>
                    <a:pt x="260" y="2030"/>
                  </a:cubicBezTo>
                  <a:cubicBezTo>
                    <a:pt x="403" y="2030"/>
                    <a:pt x="520" y="1915"/>
                    <a:pt x="520" y="1771"/>
                  </a:cubicBezTo>
                  <a:lnTo>
                    <a:pt x="520" y="261"/>
                  </a:lnTo>
                  <a:cubicBezTo>
                    <a:pt x="520" y="116"/>
                    <a:pt x="403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44"/>
            <p:cNvSpPr/>
            <p:nvPr/>
          </p:nvSpPr>
          <p:spPr>
            <a:xfrm>
              <a:off x="2575826" y="4120339"/>
              <a:ext cx="432095" cy="66515"/>
            </a:xfrm>
            <a:custGeom>
              <a:rect b="b" l="l" r="r" t="t"/>
              <a:pathLst>
                <a:path extrusionOk="0" h="3531" w="22938">
                  <a:moveTo>
                    <a:pt x="11469" y="1"/>
                  </a:moveTo>
                  <a:cubicBezTo>
                    <a:pt x="5136" y="1"/>
                    <a:pt x="0" y="792"/>
                    <a:pt x="0" y="1766"/>
                  </a:cubicBezTo>
                  <a:cubicBezTo>
                    <a:pt x="0" y="2740"/>
                    <a:pt x="5136" y="3530"/>
                    <a:pt x="11469" y="3530"/>
                  </a:cubicBezTo>
                  <a:cubicBezTo>
                    <a:pt x="17803" y="3530"/>
                    <a:pt x="22937" y="2740"/>
                    <a:pt x="22937" y="1766"/>
                  </a:cubicBezTo>
                  <a:cubicBezTo>
                    <a:pt x="22937" y="792"/>
                    <a:pt x="17803" y="1"/>
                    <a:pt x="114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44"/>
            <p:cNvSpPr/>
            <p:nvPr/>
          </p:nvSpPr>
          <p:spPr>
            <a:xfrm>
              <a:off x="2580667" y="3986159"/>
              <a:ext cx="423938" cy="204236"/>
            </a:xfrm>
            <a:custGeom>
              <a:rect b="b" l="l" r="r" t="t"/>
              <a:pathLst>
                <a:path extrusionOk="0" h="10842" w="22505">
                  <a:moveTo>
                    <a:pt x="15832" y="1"/>
                  </a:moveTo>
                  <a:cubicBezTo>
                    <a:pt x="15240" y="1"/>
                    <a:pt x="14647" y="173"/>
                    <a:pt x="14159" y="505"/>
                  </a:cubicBezTo>
                  <a:cubicBezTo>
                    <a:pt x="14092" y="551"/>
                    <a:pt x="14015" y="574"/>
                    <a:pt x="13939" y="574"/>
                  </a:cubicBezTo>
                  <a:cubicBezTo>
                    <a:pt x="13870" y="574"/>
                    <a:pt x="13802" y="556"/>
                    <a:pt x="13741" y="518"/>
                  </a:cubicBezTo>
                  <a:cubicBezTo>
                    <a:pt x="13235" y="208"/>
                    <a:pt x="12647" y="17"/>
                    <a:pt x="12061" y="17"/>
                  </a:cubicBezTo>
                  <a:cubicBezTo>
                    <a:pt x="11871" y="17"/>
                    <a:pt x="11680" y="37"/>
                    <a:pt x="11493" y="80"/>
                  </a:cubicBezTo>
                  <a:cubicBezTo>
                    <a:pt x="10776" y="244"/>
                    <a:pt x="10133" y="787"/>
                    <a:pt x="9905" y="1475"/>
                  </a:cubicBezTo>
                  <a:cubicBezTo>
                    <a:pt x="9853" y="1634"/>
                    <a:pt x="9709" y="1743"/>
                    <a:pt x="9550" y="1743"/>
                  </a:cubicBezTo>
                  <a:cubicBezTo>
                    <a:pt x="9524" y="1743"/>
                    <a:pt x="9497" y="1740"/>
                    <a:pt x="9471" y="1734"/>
                  </a:cubicBezTo>
                  <a:cubicBezTo>
                    <a:pt x="9340" y="1704"/>
                    <a:pt x="9205" y="1689"/>
                    <a:pt x="9071" y="1689"/>
                  </a:cubicBezTo>
                  <a:cubicBezTo>
                    <a:pt x="8750" y="1689"/>
                    <a:pt x="8429" y="1773"/>
                    <a:pt x="8154" y="1940"/>
                  </a:cubicBezTo>
                  <a:cubicBezTo>
                    <a:pt x="7910" y="2087"/>
                    <a:pt x="7708" y="2297"/>
                    <a:pt x="7563" y="2541"/>
                  </a:cubicBezTo>
                  <a:cubicBezTo>
                    <a:pt x="7492" y="2659"/>
                    <a:pt x="7365" y="2722"/>
                    <a:pt x="7238" y="2722"/>
                  </a:cubicBezTo>
                  <a:cubicBezTo>
                    <a:pt x="7145" y="2722"/>
                    <a:pt x="7052" y="2689"/>
                    <a:pt x="6979" y="2619"/>
                  </a:cubicBezTo>
                  <a:cubicBezTo>
                    <a:pt x="6644" y="2292"/>
                    <a:pt x="6106" y="2106"/>
                    <a:pt x="5619" y="2106"/>
                  </a:cubicBezTo>
                  <a:cubicBezTo>
                    <a:pt x="5613" y="2106"/>
                    <a:pt x="5608" y="2106"/>
                    <a:pt x="5602" y="2106"/>
                  </a:cubicBezTo>
                  <a:cubicBezTo>
                    <a:pt x="5039" y="2112"/>
                    <a:pt x="4455" y="2275"/>
                    <a:pt x="4052" y="2671"/>
                  </a:cubicBezTo>
                  <a:cubicBezTo>
                    <a:pt x="3745" y="2974"/>
                    <a:pt x="3573" y="3427"/>
                    <a:pt x="3625" y="3846"/>
                  </a:cubicBezTo>
                  <a:cubicBezTo>
                    <a:pt x="3648" y="4026"/>
                    <a:pt x="3538" y="4205"/>
                    <a:pt x="3363" y="4257"/>
                  </a:cubicBezTo>
                  <a:cubicBezTo>
                    <a:pt x="2998" y="4364"/>
                    <a:pt x="2684" y="4660"/>
                    <a:pt x="2506" y="5006"/>
                  </a:cubicBezTo>
                  <a:cubicBezTo>
                    <a:pt x="2337" y="5340"/>
                    <a:pt x="2272" y="5711"/>
                    <a:pt x="2251" y="6089"/>
                  </a:cubicBezTo>
                  <a:cubicBezTo>
                    <a:pt x="2239" y="6292"/>
                    <a:pt x="2069" y="6449"/>
                    <a:pt x="1871" y="6449"/>
                  </a:cubicBezTo>
                  <a:cubicBezTo>
                    <a:pt x="1854" y="6449"/>
                    <a:pt x="1836" y="6448"/>
                    <a:pt x="1819" y="6445"/>
                  </a:cubicBezTo>
                  <a:cubicBezTo>
                    <a:pt x="1701" y="6429"/>
                    <a:pt x="1583" y="6419"/>
                    <a:pt x="1466" y="6419"/>
                  </a:cubicBezTo>
                  <a:cubicBezTo>
                    <a:pt x="1232" y="6419"/>
                    <a:pt x="1004" y="6461"/>
                    <a:pt x="803" y="6582"/>
                  </a:cubicBezTo>
                  <a:cubicBezTo>
                    <a:pt x="0" y="7067"/>
                    <a:pt x="772" y="7681"/>
                    <a:pt x="959" y="8042"/>
                  </a:cubicBezTo>
                  <a:cubicBezTo>
                    <a:pt x="1112" y="8343"/>
                    <a:pt x="970" y="8603"/>
                    <a:pt x="1444" y="8820"/>
                  </a:cubicBezTo>
                  <a:cubicBezTo>
                    <a:pt x="1490" y="8839"/>
                    <a:pt x="1745" y="8860"/>
                    <a:pt x="1990" y="8860"/>
                  </a:cubicBezTo>
                  <a:cubicBezTo>
                    <a:pt x="2197" y="8860"/>
                    <a:pt x="2397" y="8845"/>
                    <a:pt x="2460" y="8803"/>
                  </a:cubicBezTo>
                  <a:cubicBezTo>
                    <a:pt x="2467" y="8797"/>
                    <a:pt x="2475" y="8795"/>
                    <a:pt x="2483" y="8795"/>
                  </a:cubicBezTo>
                  <a:cubicBezTo>
                    <a:pt x="2494" y="8795"/>
                    <a:pt x="2506" y="8800"/>
                    <a:pt x="2513" y="8811"/>
                  </a:cubicBezTo>
                  <a:cubicBezTo>
                    <a:pt x="2763" y="9168"/>
                    <a:pt x="3121" y="9464"/>
                    <a:pt x="3545" y="9553"/>
                  </a:cubicBezTo>
                  <a:cubicBezTo>
                    <a:pt x="3620" y="9569"/>
                    <a:pt x="3697" y="9576"/>
                    <a:pt x="3774" y="9576"/>
                  </a:cubicBezTo>
                  <a:cubicBezTo>
                    <a:pt x="4030" y="9576"/>
                    <a:pt x="4288" y="9493"/>
                    <a:pt x="4482" y="9337"/>
                  </a:cubicBezTo>
                  <a:cubicBezTo>
                    <a:pt x="4552" y="9280"/>
                    <a:pt x="4638" y="9251"/>
                    <a:pt x="4723" y="9251"/>
                  </a:cubicBezTo>
                  <a:cubicBezTo>
                    <a:pt x="4815" y="9251"/>
                    <a:pt x="4906" y="9285"/>
                    <a:pt x="4976" y="9352"/>
                  </a:cubicBezTo>
                  <a:cubicBezTo>
                    <a:pt x="5345" y="9704"/>
                    <a:pt x="5864" y="9896"/>
                    <a:pt x="6377" y="9896"/>
                  </a:cubicBezTo>
                  <a:cubicBezTo>
                    <a:pt x="6644" y="9896"/>
                    <a:pt x="6909" y="9844"/>
                    <a:pt x="7151" y="9735"/>
                  </a:cubicBezTo>
                  <a:cubicBezTo>
                    <a:pt x="7198" y="9714"/>
                    <a:pt x="7247" y="9704"/>
                    <a:pt x="7295" y="9704"/>
                  </a:cubicBezTo>
                  <a:cubicBezTo>
                    <a:pt x="7401" y="9704"/>
                    <a:pt x="7505" y="9750"/>
                    <a:pt x="7580" y="9830"/>
                  </a:cubicBezTo>
                  <a:cubicBezTo>
                    <a:pt x="8176" y="10465"/>
                    <a:pt x="9043" y="10841"/>
                    <a:pt x="9913" y="10841"/>
                  </a:cubicBezTo>
                  <a:cubicBezTo>
                    <a:pt x="9991" y="10841"/>
                    <a:pt x="10070" y="10838"/>
                    <a:pt x="10148" y="10832"/>
                  </a:cubicBezTo>
                  <a:cubicBezTo>
                    <a:pt x="11046" y="10760"/>
                    <a:pt x="11902" y="10278"/>
                    <a:pt x="12440" y="9557"/>
                  </a:cubicBezTo>
                  <a:cubicBezTo>
                    <a:pt x="12517" y="9456"/>
                    <a:pt x="12632" y="9403"/>
                    <a:pt x="12749" y="9403"/>
                  </a:cubicBezTo>
                  <a:cubicBezTo>
                    <a:pt x="12824" y="9403"/>
                    <a:pt x="12900" y="9424"/>
                    <a:pt x="12967" y="9469"/>
                  </a:cubicBezTo>
                  <a:cubicBezTo>
                    <a:pt x="13168" y="9604"/>
                    <a:pt x="13415" y="9673"/>
                    <a:pt x="13660" y="9673"/>
                  </a:cubicBezTo>
                  <a:cubicBezTo>
                    <a:pt x="13844" y="9673"/>
                    <a:pt x="14027" y="9634"/>
                    <a:pt x="14190" y="9555"/>
                  </a:cubicBezTo>
                  <a:cubicBezTo>
                    <a:pt x="14247" y="9526"/>
                    <a:pt x="14308" y="9512"/>
                    <a:pt x="14369" y="9512"/>
                  </a:cubicBezTo>
                  <a:cubicBezTo>
                    <a:pt x="14470" y="9512"/>
                    <a:pt x="14569" y="9551"/>
                    <a:pt x="14644" y="9627"/>
                  </a:cubicBezTo>
                  <a:cubicBezTo>
                    <a:pt x="14940" y="9930"/>
                    <a:pt x="15424" y="10051"/>
                    <a:pt x="15863" y="10090"/>
                  </a:cubicBezTo>
                  <a:cubicBezTo>
                    <a:pt x="15978" y="10101"/>
                    <a:pt x="16095" y="10107"/>
                    <a:pt x="16211" y="10107"/>
                  </a:cubicBezTo>
                  <a:cubicBezTo>
                    <a:pt x="16499" y="10107"/>
                    <a:pt x="16785" y="10066"/>
                    <a:pt x="17039" y="9934"/>
                  </a:cubicBezTo>
                  <a:cubicBezTo>
                    <a:pt x="17256" y="9823"/>
                    <a:pt x="17439" y="9630"/>
                    <a:pt x="17530" y="9409"/>
                  </a:cubicBezTo>
                  <a:cubicBezTo>
                    <a:pt x="17588" y="9267"/>
                    <a:pt x="17726" y="9176"/>
                    <a:pt x="17873" y="9176"/>
                  </a:cubicBezTo>
                  <a:cubicBezTo>
                    <a:pt x="17908" y="9176"/>
                    <a:pt x="17944" y="9181"/>
                    <a:pt x="17979" y="9192"/>
                  </a:cubicBezTo>
                  <a:cubicBezTo>
                    <a:pt x="18084" y="9224"/>
                    <a:pt x="18194" y="9239"/>
                    <a:pt x="18304" y="9239"/>
                  </a:cubicBezTo>
                  <a:cubicBezTo>
                    <a:pt x="18559" y="9239"/>
                    <a:pt x="18814" y="9157"/>
                    <a:pt x="19010" y="9000"/>
                  </a:cubicBezTo>
                  <a:cubicBezTo>
                    <a:pt x="19073" y="8949"/>
                    <a:pt x="19152" y="8924"/>
                    <a:pt x="19232" y="8924"/>
                  </a:cubicBezTo>
                  <a:cubicBezTo>
                    <a:pt x="19298" y="8924"/>
                    <a:pt x="19364" y="8941"/>
                    <a:pt x="19422" y="8976"/>
                  </a:cubicBezTo>
                  <a:cubicBezTo>
                    <a:pt x="19609" y="9088"/>
                    <a:pt x="19829" y="9149"/>
                    <a:pt x="20049" y="9149"/>
                  </a:cubicBezTo>
                  <a:cubicBezTo>
                    <a:pt x="20161" y="9149"/>
                    <a:pt x="20274" y="9133"/>
                    <a:pt x="20382" y="9100"/>
                  </a:cubicBezTo>
                  <a:cubicBezTo>
                    <a:pt x="20706" y="9002"/>
                    <a:pt x="20976" y="8753"/>
                    <a:pt x="21114" y="8446"/>
                  </a:cubicBezTo>
                  <a:cubicBezTo>
                    <a:pt x="21178" y="8306"/>
                    <a:pt x="21312" y="8218"/>
                    <a:pt x="21466" y="8209"/>
                  </a:cubicBezTo>
                  <a:cubicBezTo>
                    <a:pt x="21918" y="8190"/>
                    <a:pt x="22363" y="7880"/>
                    <a:pt x="22442" y="7434"/>
                  </a:cubicBezTo>
                  <a:cubicBezTo>
                    <a:pt x="22504" y="7091"/>
                    <a:pt x="22291" y="6737"/>
                    <a:pt x="21995" y="6574"/>
                  </a:cubicBezTo>
                  <a:cubicBezTo>
                    <a:pt x="21820" y="6476"/>
                    <a:pt x="21764" y="6256"/>
                    <a:pt x="21849" y="6076"/>
                  </a:cubicBezTo>
                  <a:cubicBezTo>
                    <a:pt x="22052" y="5637"/>
                    <a:pt x="21993" y="5036"/>
                    <a:pt x="21797" y="4562"/>
                  </a:cubicBezTo>
                  <a:cubicBezTo>
                    <a:pt x="21547" y="3960"/>
                    <a:pt x="21131" y="3402"/>
                    <a:pt x="20550" y="3109"/>
                  </a:cubicBezTo>
                  <a:cubicBezTo>
                    <a:pt x="20286" y="2975"/>
                    <a:pt x="19985" y="2903"/>
                    <a:pt x="19688" y="2903"/>
                  </a:cubicBezTo>
                  <a:cubicBezTo>
                    <a:pt x="19517" y="2903"/>
                    <a:pt x="19348" y="2927"/>
                    <a:pt x="19187" y="2975"/>
                  </a:cubicBezTo>
                  <a:cubicBezTo>
                    <a:pt x="19151" y="2986"/>
                    <a:pt x="19114" y="2992"/>
                    <a:pt x="19079" y="2992"/>
                  </a:cubicBezTo>
                  <a:cubicBezTo>
                    <a:pt x="18893" y="2992"/>
                    <a:pt x="18726" y="2850"/>
                    <a:pt x="18708" y="2655"/>
                  </a:cubicBezTo>
                  <a:cubicBezTo>
                    <a:pt x="18615" y="1702"/>
                    <a:pt x="18042" y="794"/>
                    <a:pt x="17198" y="338"/>
                  </a:cubicBezTo>
                  <a:cubicBezTo>
                    <a:pt x="16781" y="111"/>
                    <a:pt x="16307" y="1"/>
                    <a:pt x="158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44"/>
            <p:cNvSpPr/>
            <p:nvPr/>
          </p:nvSpPr>
          <p:spPr>
            <a:xfrm>
              <a:off x="2583078" y="3981412"/>
              <a:ext cx="426707" cy="213862"/>
            </a:xfrm>
            <a:custGeom>
              <a:rect b="b" l="l" r="r" t="t"/>
              <a:pathLst>
                <a:path extrusionOk="0" h="11353" w="22652">
                  <a:moveTo>
                    <a:pt x="15710" y="517"/>
                  </a:moveTo>
                  <a:cubicBezTo>
                    <a:pt x="16144" y="517"/>
                    <a:pt x="16576" y="618"/>
                    <a:pt x="16956" y="822"/>
                  </a:cubicBezTo>
                  <a:cubicBezTo>
                    <a:pt x="17708" y="1228"/>
                    <a:pt x="18248" y="2058"/>
                    <a:pt x="18332" y="2937"/>
                  </a:cubicBezTo>
                  <a:cubicBezTo>
                    <a:pt x="18350" y="3125"/>
                    <a:pt x="18451" y="3295"/>
                    <a:pt x="18610" y="3400"/>
                  </a:cubicBezTo>
                  <a:cubicBezTo>
                    <a:pt x="18718" y="3472"/>
                    <a:pt x="18841" y="3509"/>
                    <a:pt x="18965" y="3509"/>
                  </a:cubicBezTo>
                  <a:cubicBezTo>
                    <a:pt x="19026" y="3509"/>
                    <a:pt x="19087" y="3501"/>
                    <a:pt x="19146" y="3483"/>
                  </a:cubicBezTo>
                  <a:cubicBezTo>
                    <a:pt x="19281" y="3441"/>
                    <a:pt x="19425" y="3421"/>
                    <a:pt x="19572" y="3421"/>
                  </a:cubicBezTo>
                  <a:cubicBezTo>
                    <a:pt x="19825" y="3421"/>
                    <a:pt x="20085" y="3481"/>
                    <a:pt x="20315" y="3598"/>
                  </a:cubicBezTo>
                  <a:cubicBezTo>
                    <a:pt x="20790" y="3838"/>
                    <a:pt x="21188" y="4307"/>
                    <a:pt x="21441" y="4919"/>
                  </a:cubicBezTo>
                  <a:cubicBezTo>
                    <a:pt x="21631" y="5378"/>
                    <a:pt x="21652" y="5890"/>
                    <a:pt x="21497" y="6225"/>
                  </a:cubicBezTo>
                  <a:cubicBezTo>
                    <a:pt x="21353" y="6533"/>
                    <a:pt x="21464" y="6899"/>
                    <a:pt x="21751" y="7058"/>
                  </a:cubicBezTo>
                  <a:cubicBezTo>
                    <a:pt x="21969" y="7179"/>
                    <a:pt x="22106" y="7432"/>
                    <a:pt x="22069" y="7647"/>
                  </a:cubicBezTo>
                  <a:cubicBezTo>
                    <a:pt x="22010" y="7982"/>
                    <a:pt x="21650" y="8196"/>
                    <a:pt x="21337" y="8210"/>
                  </a:cubicBezTo>
                  <a:cubicBezTo>
                    <a:pt x="21086" y="8220"/>
                    <a:pt x="20863" y="8370"/>
                    <a:pt x="20761" y="8597"/>
                  </a:cubicBezTo>
                  <a:cubicBezTo>
                    <a:pt x="20648" y="8842"/>
                    <a:pt x="20435" y="9034"/>
                    <a:pt x="20186" y="9109"/>
                  </a:cubicBezTo>
                  <a:cubicBezTo>
                    <a:pt x="20103" y="9135"/>
                    <a:pt x="20016" y="9148"/>
                    <a:pt x="19927" y="9148"/>
                  </a:cubicBezTo>
                  <a:cubicBezTo>
                    <a:pt x="19758" y="9148"/>
                    <a:pt x="19586" y="9101"/>
                    <a:pt x="19436" y="9011"/>
                  </a:cubicBezTo>
                  <a:cubicBezTo>
                    <a:pt x="19337" y="8951"/>
                    <a:pt x="19225" y="8921"/>
                    <a:pt x="19114" y="8921"/>
                  </a:cubicBezTo>
                  <a:cubicBezTo>
                    <a:pt x="18976" y="8921"/>
                    <a:pt x="18838" y="8967"/>
                    <a:pt x="18727" y="9056"/>
                  </a:cubicBezTo>
                  <a:cubicBezTo>
                    <a:pt x="18580" y="9174"/>
                    <a:pt x="18384" y="9237"/>
                    <a:pt x="18187" y="9237"/>
                  </a:cubicBezTo>
                  <a:cubicBezTo>
                    <a:pt x="18101" y="9237"/>
                    <a:pt x="18015" y="9225"/>
                    <a:pt x="17933" y="9200"/>
                  </a:cubicBezTo>
                  <a:cubicBezTo>
                    <a:pt x="17875" y="9183"/>
                    <a:pt x="17816" y="9174"/>
                    <a:pt x="17757" y="9174"/>
                  </a:cubicBezTo>
                  <a:cubicBezTo>
                    <a:pt x="17508" y="9174"/>
                    <a:pt x="17270" y="9325"/>
                    <a:pt x="17171" y="9567"/>
                  </a:cubicBezTo>
                  <a:cubicBezTo>
                    <a:pt x="17102" y="9729"/>
                    <a:pt x="16965" y="9877"/>
                    <a:pt x="16799" y="9961"/>
                  </a:cubicBezTo>
                  <a:cubicBezTo>
                    <a:pt x="16581" y="10073"/>
                    <a:pt x="16329" y="10104"/>
                    <a:pt x="16091" y="10104"/>
                  </a:cubicBezTo>
                  <a:cubicBezTo>
                    <a:pt x="15976" y="10104"/>
                    <a:pt x="15865" y="10097"/>
                    <a:pt x="15764" y="10088"/>
                  </a:cubicBezTo>
                  <a:cubicBezTo>
                    <a:pt x="15424" y="10058"/>
                    <a:pt x="14965" y="9965"/>
                    <a:pt x="14705" y="9700"/>
                  </a:cubicBezTo>
                  <a:cubicBezTo>
                    <a:pt x="14582" y="9573"/>
                    <a:pt x="14416" y="9507"/>
                    <a:pt x="14247" y="9507"/>
                  </a:cubicBezTo>
                  <a:cubicBezTo>
                    <a:pt x="14147" y="9507"/>
                    <a:pt x="14047" y="9530"/>
                    <a:pt x="13953" y="9576"/>
                  </a:cubicBezTo>
                  <a:cubicBezTo>
                    <a:pt x="13826" y="9638"/>
                    <a:pt x="13681" y="9669"/>
                    <a:pt x="13536" y="9669"/>
                  </a:cubicBezTo>
                  <a:cubicBezTo>
                    <a:pt x="13343" y="9669"/>
                    <a:pt x="13148" y="9615"/>
                    <a:pt x="12988" y="9509"/>
                  </a:cubicBezTo>
                  <a:cubicBezTo>
                    <a:pt x="12876" y="9435"/>
                    <a:pt x="12750" y="9399"/>
                    <a:pt x="12626" y="9399"/>
                  </a:cubicBezTo>
                  <a:cubicBezTo>
                    <a:pt x="12429" y="9399"/>
                    <a:pt x="12235" y="9488"/>
                    <a:pt x="12109" y="9656"/>
                  </a:cubicBezTo>
                  <a:cubicBezTo>
                    <a:pt x="11608" y="10325"/>
                    <a:pt x="10818" y="10762"/>
                    <a:pt x="10001" y="10827"/>
                  </a:cubicBezTo>
                  <a:cubicBezTo>
                    <a:pt x="9930" y="10833"/>
                    <a:pt x="9859" y="10836"/>
                    <a:pt x="9787" y="10836"/>
                  </a:cubicBezTo>
                  <a:cubicBezTo>
                    <a:pt x="8997" y="10836"/>
                    <a:pt x="8190" y="10490"/>
                    <a:pt x="7642" y="9908"/>
                  </a:cubicBezTo>
                  <a:cubicBezTo>
                    <a:pt x="7515" y="9770"/>
                    <a:pt x="7342" y="9698"/>
                    <a:pt x="7169" y="9698"/>
                  </a:cubicBezTo>
                  <a:cubicBezTo>
                    <a:pt x="7084" y="9698"/>
                    <a:pt x="6999" y="9716"/>
                    <a:pt x="6919" y="9753"/>
                  </a:cubicBezTo>
                  <a:cubicBezTo>
                    <a:pt x="6711" y="9847"/>
                    <a:pt x="6481" y="9892"/>
                    <a:pt x="6249" y="9892"/>
                  </a:cubicBezTo>
                  <a:cubicBezTo>
                    <a:pt x="5803" y="9892"/>
                    <a:pt x="5350" y="9726"/>
                    <a:pt x="5028" y="9420"/>
                  </a:cubicBezTo>
                  <a:cubicBezTo>
                    <a:pt x="4909" y="9306"/>
                    <a:pt x="4754" y="9249"/>
                    <a:pt x="4596" y="9249"/>
                  </a:cubicBezTo>
                  <a:cubicBezTo>
                    <a:pt x="4454" y="9249"/>
                    <a:pt x="4311" y="9296"/>
                    <a:pt x="4192" y="9389"/>
                  </a:cubicBezTo>
                  <a:cubicBezTo>
                    <a:pt x="4048" y="9507"/>
                    <a:pt x="3846" y="9571"/>
                    <a:pt x="3646" y="9571"/>
                  </a:cubicBezTo>
                  <a:cubicBezTo>
                    <a:pt x="3587" y="9571"/>
                    <a:pt x="3528" y="9565"/>
                    <a:pt x="3471" y="9554"/>
                  </a:cubicBezTo>
                  <a:cubicBezTo>
                    <a:pt x="3149" y="9489"/>
                    <a:pt x="2838" y="9264"/>
                    <a:pt x="2597" y="8919"/>
                  </a:cubicBezTo>
                  <a:cubicBezTo>
                    <a:pt x="2539" y="8835"/>
                    <a:pt x="2447" y="8790"/>
                    <a:pt x="2354" y="8790"/>
                  </a:cubicBezTo>
                  <a:cubicBezTo>
                    <a:pt x="2303" y="8790"/>
                    <a:pt x="2251" y="8804"/>
                    <a:pt x="2203" y="8832"/>
                  </a:cubicBezTo>
                  <a:cubicBezTo>
                    <a:pt x="2145" y="8850"/>
                    <a:pt x="2004" y="8857"/>
                    <a:pt x="1854" y="8857"/>
                  </a:cubicBezTo>
                  <a:cubicBezTo>
                    <a:pt x="1677" y="8857"/>
                    <a:pt x="1488" y="8847"/>
                    <a:pt x="1409" y="8832"/>
                  </a:cubicBezTo>
                  <a:cubicBezTo>
                    <a:pt x="1219" y="8741"/>
                    <a:pt x="1207" y="8679"/>
                    <a:pt x="1173" y="8516"/>
                  </a:cubicBezTo>
                  <a:cubicBezTo>
                    <a:pt x="1152" y="8422"/>
                    <a:pt x="1129" y="8305"/>
                    <a:pt x="1064" y="8178"/>
                  </a:cubicBezTo>
                  <a:cubicBezTo>
                    <a:pt x="1015" y="8083"/>
                    <a:pt x="943" y="7986"/>
                    <a:pt x="865" y="7882"/>
                  </a:cubicBezTo>
                  <a:cubicBezTo>
                    <a:pt x="727" y="7698"/>
                    <a:pt x="553" y="7467"/>
                    <a:pt x="584" y="7308"/>
                  </a:cubicBezTo>
                  <a:cubicBezTo>
                    <a:pt x="601" y="7226"/>
                    <a:pt x="678" y="7143"/>
                    <a:pt x="813" y="7060"/>
                  </a:cubicBezTo>
                  <a:cubicBezTo>
                    <a:pt x="953" y="6976"/>
                    <a:pt x="1125" y="6935"/>
                    <a:pt x="1344" y="6935"/>
                  </a:cubicBezTo>
                  <a:cubicBezTo>
                    <a:pt x="1440" y="6935"/>
                    <a:pt x="1545" y="6943"/>
                    <a:pt x="1659" y="6959"/>
                  </a:cubicBezTo>
                  <a:cubicBezTo>
                    <a:pt x="1688" y="6963"/>
                    <a:pt x="1718" y="6965"/>
                    <a:pt x="1747" y="6965"/>
                  </a:cubicBezTo>
                  <a:cubicBezTo>
                    <a:pt x="1893" y="6965"/>
                    <a:pt x="2036" y="6914"/>
                    <a:pt x="2150" y="6820"/>
                  </a:cubicBezTo>
                  <a:cubicBezTo>
                    <a:pt x="2290" y="6706"/>
                    <a:pt x="2374" y="6539"/>
                    <a:pt x="2385" y="6360"/>
                  </a:cubicBezTo>
                  <a:cubicBezTo>
                    <a:pt x="2410" y="5951"/>
                    <a:pt x="2482" y="5641"/>
                    <a:pt x="2615" y="5381"/>
                  </a:cubicBezTo>
                  <a:cubicBezTo>
                    <a:pt x="2768" y="5081"/>
                    <a:pt x="3035" y="4844"/>
                    <a:pt x="3315" y="4762"/>
                  </a:cubicBezTo>
                  <a:cubicBezTo>
                    <a:pt x="3606" y="4675"/>
                    <a:pt x="3800" y="4378"/>
                    <a:pt x="3759" y="4069"/>
                  </a:cubicBezTo>
                  <a:cubicBezTo>
                    <a:pt x="3719" y="3738"/>
                    <a:pt x="3856" y="3361"/>
                    <a:pt x="4112" y="3110"/>
                  </a:cubicBezTo>
                  <a:cubicBezTo>
                    <a:pt x="4429" y="2798"/>
                    <a:pt x="4917" y="2625"/>
                    <a:pt x="5483" y="2619"/>
                  </a:cubicBezTo>
                  <a:cubicBezTo>
                    <a:pt x="5490" y="2619"/>
                    <a:pt x="5498" y="2619"/>
                    <a:pt x="5505" y="2619"/>
                  </a:cubicBezTo>
                  <a:cubicBezTo>
                    <a:pt x="5947" y="2619"/>
                    <a:pt x="6404" y="2791"/>
                    <a:pt x="6678" y="3058"/>
                  </a:cubicBezTo>
                  <a:cubicBezTo>
                    <a:pt x="6796" y="3175"/>
                    <a:pt x="6952" y="3237"/>
                    <a:pt x="7117" y="3237"/>
                  </a:cubicBezTo>
                  <a:cubicBezTo>
                    <a:pt x="7144" y="3237"/>
                    <a:pt x="7172" y="3235"/>
                    <a:pt x="7199" y="3231"/>
                  </a:cubicBezTo>
                  <a:cubicBezTo>
                    <a:pt x="7394" y="3205"/>
                    <a:pt x="7563" y="3096"/>
                    <a:pt x="7663" y="2930"/>
                  </a:cubicBezTo>
                  <a:cubicBezTo>
                    <a:pt x="7790" y="2718"/>
                    <a:pt x="7964" y="2540"/>
                    <a:pt x="8166" y="2417"/>
                  </a:cubicBezTo>
                  <a:cubicBezTo>
                    <a:pt x="8397" y="2276"/>
                    <a:pt x="8669" y="2204"/>
                    <a:pt x="8944" y="2204"/>
                  </a:cubicBezTo>
                  <a:cubicBezTo>
                    <a:pt x="9061" y="2204"/>
                    <a:pt x="9178" y="2217"/>
                    <a:pt x="9292" y="2243"/>
                  </a:cubicBezTo>
                  <a:cubicBezTo>
                    <a:pt x="9339" y="2253"/>
                    <a:pt x="9385" y="2258"/>
                    <a:pt x="9430" y="2258"/>
                  </a:cubicBezTo>
                  <a:cubicBezTo>
                    <a:pt x="9698" y="2258"/>
                    <a:pt x="9943" y="2084"/>
                    <a:pt x="10031" y="1813"/>
                  </a:cubicBezTo>
                  <a:cubicBezTo>
                    <a:pt x="10225" y="1228"/>
                    <a:pt x="10788" y="736"/>
                    <a:pt x="11432" y="588"/>
                  </a:cubicBezTo>
                  <a:cubicBezTo>
                    <a:pt x="11595" y="551"/>
                    <a:pt x="11765" y="532"/>
                    <a:pt x="11939" y="532"/>
                  </a:cubicBezTo>
                  <a:cubicBezTo>
                    <a:pt x="12449" y="532"/>
                    <a:pt x="12991" y="692"/>
                    <a:pt x="13484" y="994"/>
                  </a:cubicBezTo>
                  <a:cubicBezTo>
                    <a:pt x="13587" y="1057"/>
                    <a:pt x="13704" y="1089"/>
                    <a:pt x="13820" y="1089"/>
                  </a:cubicBezTo>
                  <a:cubicBezTo>
                    <a:pt x="13948" y="1089"/>
                    <a:pt x="14075" y="1051"/>
                    <a:pt x="14186" y="975"/>
                  </a:cubicBezTo>
                  <a:cubicBezTo>
                    <a:pt x="14633" y="671"/>
                    <a:pt x="15173" y="517"/>
                    <a:pt x="15710" y="517"/>
                  </a:cubicBezTo>
                  <a:close/>
                  <a:moveTo>
                    <a:pt x="15708" y="1"/>
                  </a:moveTo>
                  <a:cubicBezTo>
                    <a:pt x="15067" y="1"/>
                    <a:pt x="14422" y="185"/>
                    <a:pt x="13888" y="548"/>
                  </a:cubicBezTo>
                  <a:cubicBezTo>
                    <a:pt x="13866" y="563"/>
                    <a:pt x="13840" y="571"/>
                    <a:pt x="13815" y="571"/>
                  </a:cubicBezTo>
                  <a:cubicBezTo>
                    <a:pt x="13793" y="571"/>
                    <a:pt x="13771" y="565"/>
                    <a:pt x="13751" y="554"/>
                  </a:cubicBezTo>
                  <a:cubicBezTo>
                    <a:pt x="13176" y="201"/>
                    <a:pt x="12539" y="16"/>
                    <a:pt x="11933" y="16"/>
                  </a:cubicBezTo>
                  <a:cubicBezTo>
                    <a:pt x="11721" y="16"/>
                    <a:pt x="11512" y="39"/>
                    <a:pt x="11312" y="85"/>
                  </a:cubicBezTo>
                  <a:cubicBezTo>
                    <a:pt x="10485" y="275"/>
                    <a:pt x="9787" y="890"/>
                    <a:pt x="9536" y="1652"/>
                  </a:cubicBezTo>
                  <a:cubicBezTo>
                    <a:pt x="9519" y="1705"/>
                    <a:pt x="9473" y="1741"/>
                    <a:pt x="9426" y="1741"/>
                  </a:cubicBezTo>
                  <a:cubicBezTo>
                    <a:pt x="9419" y="1741"/>
                    <a:pt x="9412" y="1741"/>
                    <a:pt x="9405" y="1739"/>
                  </a:cubicBezTo>
                  <a:cubicBezTo>
                    <a:pt x="9252" y="1704"/>
                    <a:pt x="9097" y="1686"/>
                    <a:pt x="8942" y="1686"/>
                  </a:cubicBezTo>
                  <a:cubicBezTo>
                    <a:pt x="8573" y="1686"/>
                    <a:pt x="8207" y="1785"/>
                    <a:pt x="7894" y="1976"/>
                  </a:cubicBezTo>
                  <a:cubicBezTo>
                    <a:pt x="7619" y="2142"/>
                    <a:pt x="7384" y="2380"/>
                    <a:pt x="7214" y="2663"/>
                  </a:cubicBezTo>
                  <a:cubicBezTo>
                    <a:pt x="7189" y="2705"/>
                    <a:pt x="7147" y="2715"/>
                    <a:pt x="7129" y="2716"/>
                  </a:cubicBezTo>
                  <a:cubicBezTo>
                    <a:pt x="7124" y="2717"/>
                    <a:pt x="7118" y="2717"/>
                    <a:pt x="7111" y="2717"/>
                  </a:cubicBezTo>
                  <a:cubicBezTo>
                    <a:pt x="7089" y="2717"/>
                    <a:pt x="7060" y="2711"/>
                    <a:pt x="7035" y="2686"/>
                  </a:cubicBezTo>
                  <a:cubicBezTo>
                    <a:pt x="6660" y="2322"/>
                    <a:pt x="6065" y="2100"/>
                    <a:pt x="5486" y="2100"/>
                  </a:cubicBezTo>
                  <a:cubicBezTo>
                    <a:pt x="5482" y="2100"/>
                    <a:pt x="5478" y="2100"/>
                    <a:pt x="5474" y="2100"/>
                  </a:cubicBezTo>
                  <a:cubicBezTo>
                    <a:pt x="4773" y="2106"/>
                    <a:pt x="4159" y="2332"/>
                    <a:pt x="3746" y="2738"/>
                  </a:cubicBezTo>
                  <a:cubicBezTo>
                    <a:pt x="3373" y="3104"/>
                    <a:pt x="3179" y="3639"/>
                    <a:pt x="3243" y="4131"/>
                  </a:cubicBezTo>
                  <a:cubicBezTo>
                    <a:pt x="3250" y="4189"/>
                    <a:pt x="3215" y="4246"/>
                    <a:pt x="3165" y="4261"/>
                  </a:cubicBezTo>
                  <a:cubicBezTo>
                    <a:pt x="2748" y="4383"/>
                    <a:pt x="2369" y="4713"/>
                    <a:pt x="2151" y="5141"/>
                  </a:cubicBezTo>
                  <a:cubicBezTo>
                    <a:pt x="1985" y="5466"/>
                    <a:pt x="1894" y="5841"/>
                    <a:pt x="1866" y="6325"/>
                  </a:cubicBezTo>
                  <a:cubicBezTo>
                    <a:pt x="1864" y="6374"/>
                    <a:pt x="1837" y="6403"/>
                    <a:pt x="1821" y="6416"/>
                  </a:cubicBezTo>
                  <a:cubicBezTo>
                    <a:pt x="1807" y="6427"/>
                    <a:pt x="1783" y="6442"/>
                    <a:pt x="1748" y="6442"/>
                  </a:cubicBezTo>
                  <a:cubicBezTo>
                    <a:pt x="1742" y="6442"/>
                    <a:pt x="1735" y="6441"/>
                    <a:pt x="1728" y="6440"/>
                  </a:cubicBezTo>
                  <a:cubicBezTo>
                    <a:pt x="1616" y="6425"/>
                    <a:pt x="1483" y="6411"/>
                    <a:pt x="1341" y="6411"/>
                  </a:cubicBezTo>
                  <a:cubicBezTo>
                    <a:pt x="1088" y="6411"/>
                    <a:pt x="803" y="6455"/>
                    <a:pt x="543" y="6612"/>
                  </a:cubicBezTo>
                  <a:cubicBezTo>
                    <a:pt x="276" y="6775"/>
                    <a:pt x="119" y="6973"/>
                    <a:pt x="74" y="7204"/>
                  </a:cubicBezTo>
                  <a:cubicBezTo>
                    <a:pt x="1" y="7588"/>
                    <a:pt x="260" y="7934"/>
                    <a:pt x="450" y="8190"/>
                  </a:cubicBezTo>
                  <a:cubicBezTo>
                    <a:pt x="514" y="8274"/>
                    <a:pt x="574" y="8354"/>
                    <a:pt x="603" y="8412"/>
                  </a:cubicBezTo>
                  <a:cubicBezTo>
                    <a:pt x="634" y="8474"/>
                    <a:pt x="650" y="8542"/>
                    <a:pt x="666" y="8619"/>
                  </a:cubicBezTo>
                  <a:cubicBezTo>
                    <a:pt x="709" y="8824"/>
                    <a:pt x="769" y="9105"/>
                    <a:pt x="1210" y="9307"/>
                  </a:cubicBezTo>
                  <a:cubicBezTo>
                    <a:pt x="1279" y="9338"/>
                    <a:pt x="1565" y="9372"/>
                    <a:pt x="1854" y="9372"/>
                  </a:cubicBezTo>
                  <a:cubicBezTo>
                    <a:pt x="2002" y="9372"/>
                    <a:pt x="2149" y="9363"/>
                    <a:pt x="2270" y="9340"/>
                  </a:cubicBezTo>
                  <a:cubicBezTo>
                    <a:pt x="2573" y="9723"/>
                    <a:pt x="2960" y="9975"/>
                    <a:pt x="3367" y="10059"/>
                  </a:cubicBezTo>
                  <a:cubicBezTo>
                    <a:pt x="3458" y="10078"/>
                    <a:pt x="3551" y="10087"/>
                    <a:pt x="3645" y="10087"/>
                  </a:cubicBezTo>
                  <a:cubicBezTo>
                    <a:pt x="3961" y="10087"/>
                    <a:pt x="4278" y="9983"/>
                    <a:pt x="4516" y="9792"/>
                  </a:cubicBezTo>
                  <a:cubicBezTo>
                    <a:pt x="4540" y="9774"/>
                    <a:pt x="4568" y="9764"/>
                    <a:pt x="4596" y="9764"/>
                  </a:cubicBezTo>
                  <a:cubicBezTo>
                    <a:pt x="4624" y="9764"/>
                    <a:pt x="4651" y="9774"/>
                    <a:pt x="4672" y="9794"/>
                  </a:cubicBezTo>
                  <a:cubicBezTo>
                    <a:pt x="5093" y="10195"/>
                    <a:pt x="5671" y="10409"/>
                    <a:pt x="6246" y="10409"/>
                  </a:cubicBezTo>
                  <a:cubicBezTo>
                    <a:pt x="6550" y="10409"/>
                    <a:pt x="6853" y="10349"/>
                    <a:pt x="7131" y="10225"/>
                  </a:cubicBezTo>
                  <a:cubicBezTo>
                    <a:pt x="7144" y="10219"/>
                    <a:pt x="7158" y="10216"/>
                    <a:pt x="7171" y="10216"/>
                  </a:cubicBezTo>
                  <a:cubicBezTo>
                    <a:pt x="7207" y="10216"/>
                    <a:pt x="7243" y="10236"/>
                    <a:pt x="7266" y="10261"/>
                  </a:cubicBezTo>
                  <a:cubicBezTo>
                    <a:pt x="7920" y="10956"/>
                    <a:pt x="8845" y="11353"/>
                    <a:pt x="9783" y="11353"/>
                  </a:cubicBezTo>
                  <a:cubicBezTo>
                    <a:pt x="9870" y="11353"/>
                    <a:pt x="9958" y="11351"/>
                    <a:pt x="10044" y="11345"/>
                  </a:cubicBezTo>
                  <a:cubicBezTo>
                    <a:pt x="11009" y="11269"/>
                    <a:pt x="11935" y="10755"/>
                    <a:pt x="12526" y="9968"/>
                  </a:cubicBezTo>
                  <a:cubicBezTo>
                    <a:pt x="12551" y="9935"/>
                    <a:pt x="12587" y="9917"/>
                    <a:pt x="12626" y="9917"/>
                  </a:cubicBezTo>
                  <a:cubicBezTo>
                    <a:pt x="12652" y="9917"/>
                    <a:pt x="12678" y="9925"/>
                    <a:pt x="12703" y="9941"/>
                  </a:cubicBezTo>
                  <a:cubicBezTo>
                    <a:pt x="12950" y="10105"/>
                    <a:pt x="13244" y="10189"/>
                    <a:pt x="13536" y="10189"/>
                  </a:cubicBezTo>
                  <a:cubicBezTo>
                    <a:pt x="13758" y="10189"/>
                    <a:pt x="13980" y="10140"/>
                    <a:pt x="14180" y="10042"/>
                  </a:cubicBezTo>
                  <a:cubicBezTo>
                    <a:pt x="14201" y="10032"/>
                    <a:pt x="14223" y="10027"/>
                    <a:pt x="14244" y="10027"/>
                  </a:cubicBezTo>
                  <a:cubicBezTo>
                    <a:pt x="14278" y="10027"/>
                    <a:pt x="14311" y="10040"/>
                    <a:pt x="14336" y="10064"/>
                  </a:cubicBezTo>
                  <a:cubicBezTo>
                    <a:pt x="14633" y="10367"/>
                    <a:pt x="15097" y="10550"/>
                    <a:pt x="15716" y="10605"/>
                  </a:cubicBezTo>
                  <a:cubicBezTo>
                    <a:pt x="15833" y="10615"/>
                    <a:pt x="15962" y="10624"/>
                    <a:pt x="16096" y="10624"/>
                  </a:cubicBezTo>
                  <a:cubicBezTo>
                    <a:pt x="16398" y="10624"/>
                    <a:pt x="16730" y="10581"/>
                    <a:pt x="17035" y="10423"/>
                  </a:cubicBezTo>
                  <a:cubicBezTo>
                    <a:pt x="17310" y="10280"/>
                    <a:pt x="17533" y="10040"/>
                    <a:pt x="17647" y="9765"/>
                  </a:cubicBezTo>
                  <a:cubicBezTo>
                    <a:pt x="17665" y="9720"/>
                    <a:pt x="17709" y="9691"/>
                    <a:pt x="17753" y="9691"/>
                  </a:cubicBezTo>
                  <a:cubicBezTo>
                    <a:pt x="17763" y="9691"/>
                    <a:pt x="17772" y="9693"/>
                    <a:pt x="17782" y="9695"/>
                  </a:cubicBezTo>
                  <a:cubicBezTo>
                    <a:pt x="17911" y="9734"/>
                    <a:pt x="18045" y="9753"/>
                    <a:pt x="18180" y="9753"/>
                  </a:cubicBezTo>
                  <a:cubicBezTo>
                    <a:pt x="18496" y="9753"/>
                    <a:pt x="18812" y="9650"/>
                    <a:pt x="19050" y="9457"/>
                  </a:cubicBezTo>
                  <a:cubicBezTo>
                    <a:pt x="19066" y="9444"/>
                    <a:pt x="19087" y="9438"/>
                    <a:pt x="19109" y="9438"/>
                  </a:cubicBezTo>
                  <a:cubicBezTo>
                    <a:pt x="19129" y="9438"/>
                    <a:pt x="19149" y="9443"/>
                    <a:pt x="19167" y="9454"/>
                  </a:cubicBezTo>
                  <a:cubicBezTo>
                    <a:pt x="19398" y="9593"/>
                    <a:pt x="19666" y="9665"/>
                    <a:pt x="19930" y="9665"/>
                  </a:cubicBezTo>
                  <a:cubicBezTo>
                    <a:pt x="20068" y="9665"/>
                    <a:pt x="20205" y="9645"/>
                    <a:pt x="20335" y="9606"/>
                  </a:cubicBezTo>
                  <a:cubicBezTo>
                    <a:pt x="20723" y="9489"/>
                    <a:pt x="21057" y="9190"/>
                    <a:pt x="21229" y="8812"/>
                  </a:cubicBezTo>
                  <a:cubicBezTo>
                    <a:pt x="21252" y="8761"/>
                    <a:pt x="21296" y="8728"/>
                    <a:pt x="21354" y="8727"/>
                  </a:cubicBezTo>
                  <a:cubicBezTo>
                    <a:pt x="21953" y="8702"/>
                    <a:pt x="22479" y="8276"/>
                    <a:pt x="22574" y="7738"/>
                  </a:cubicBezTo>
                  <a:cubicBezTo>
                    <a:pt x="22652" y="7309"/>
                    <a:pt x="22408" y="6833"/>
                    <a:pt x="21997" y="6605"/>
                  </a:cubicBezTo>
                  <a:cubicBezTo>
                    <a:pt x="21942" y="6575"/>
                    <a:pt x="21936" y="6498"/>
                    <a:pt x="21960" y="6443"/>
                  </a:cubicBezTo>
                  <a:cubicBezTo>
                    <a:pt x="22220" y="5888"/>
                    <a:pt x="22108" y="5189"/>
                    <a:pt x="21914" y="4721"/>
                  </a:cubicBezTo>
                  <a:cubicBezTo>
                    <a:pt x="21614" y="3994"/>
                    <a:pt x="21129" y="3434"/>
                    <a:pt x="20544" y="3135"/>
                  </a:cubicBezTo>
                  <a:cubicBezTo>
                    <a:pt x="20241" y="2982"/>
                    <a:pt x="19898" y="2903"/>
                    <a:pt x="19563" y="2903"/>
                  </a:cubicBezTo>
                  <a:cubicBezTo>
                    <a:pt x="19366" y="2903"/>
                    <a:pt x="19172" y="2930"/>
                    <a:pt x="18990" y="2986"/>
                  </a:cubicBezTo>
                  <a:cubicBezTo>
                    <a:pt x="18980" y="2989"/>
                    <a:pt x="18970" y="2990"/>
                    <a:pt x="18961" y="2990"/>
                  </a:cubicBezTo>
                  <a:cubicBezTo>
                    <a:pt x="18931" y="2990"/>
                    <a:pt x="18906" y="2978"/>
                    <a:pt x="18893" y="2969"/>
                  </a:cubicBezTo>
                  <a:cubicBezTo>
                    <a:pt x="18877" y="2959"/>
                    <a:pt x="18847" y="2931"/>
                    <a:pt x="18843" y="2886"/>
                  </a:cubicBezTo>
                  <a:cubicBezTo>
                    <a:pt x="18740" y="1826"/>
                    <a:pt x="18111" y="860"/>
                    <a:pt x="17197" y="366"/>
                  </a:cubicBezTo>
                  <a:cubicBezTo>
                    <a:pt x="16743" y="121"/>
                    <a:pt x="16226" y="1"/>
                    <a:pt x="15708" y="1"/>
                  </a:cubicBezTo>
                  <a:close/>
                </a:path>
              </a:pathLst>
            </a:custGeom>
            <a:solidFill>
              <a:srgbClr val="2E3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44"/>
            <p:cNvSpPr/>
            <p:nvPr/>
          </p:nvSpPr>
          <p:spPr>
            <a:xfrm>
              <a:off x="2772282" y="4147823"/>
              <a:ext cx="34378" cy="21531"/>
            </a:xfrm>
            <a:custGeom>
              <a:rect b="b" l="l" r="r" t="t"/>
              <a:pathLst>
                <a:path extrusionOk="0" h="1143" w="1825">
                  <a:moveTo>
                    <a:pt x="1533" y="0"/>
                  </a:moveTo>
                  <a:cubicBezTo>
                    <a:pt x="1369" y="0"/>
                    <a:pt x="1201" y="108"/>
                    <a:pt x="1064" y="216"/>
                  </a:cubicBezTo>
                  <a:cubicBezTo>
                    <a:pt x="862" y="376"/>
                    <a:pt x="689" y="425"/>
                    <a:pt x="448" y="495"/>
                  </a:cubicBezTo>
                  <a:cubicBezTo>
                    <a:pt x="273" y="547"/>
                    <a:pt x="0" y="654"/>
                    <a:pt x="32" y="885"/>
                  </a:cubicBezTo>
                  <a:cubicBezTo>
                    <a:pt x="51" y="1036"/>
                    <a:pt x="221" y="1120"/>
                    <a:pt x="373" y="1137"/>
                  </a:cubicBezTo>
                  <a:cubicBezTo>
                    <a:pt x="407" y="1141"/>
                    <a:pt x="442" y="1143"/>
                    <a:pt x="477" y="1143"/>
                  </a:cubicBezTo>
                  <a:cubicBezTo>
                    <a:pt x="650" y="1143"/>
                    <a:pt x="822" y="1097"/>
                    <a:pt x="985" y="1036"/>
                  </a:cubicBezTo>
                  <a:cubicBezTo>
                    <a:pt x="1310" y="913"/>
                    <a:pt x="1623" y="706"/>
                    <a:pt x="1764" y="388"/>
                  </a:cubicBezTo>
                  <a:cubicBezTo>
                    <a:pt x="1802" y="301"/>
                    <a:pt x="1825" y="196"/>
                    <a:pt x="1776" y="115"/>
                  </a:cubicBezTo>
                  <a:cubicBezTo>
                    <a:pt x="1751" y="73"/>
                    <a:pt x="1710" y="43"/>
                    <a:pt x="1665" y="26"/>
                  </a:cubicBezTo>
                  <a:cubicBezTo>
                    <a:pt x="1622" y="8"/>
                    <a:pt x="1578" y="0"/>
                    <a:pt x="15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44"/>
            <p:cNvSpPr/>
            <p:nvPr/>
          </p:nvSpPr>
          <p:spPr>
            <a:xfrm>
              <a:off x="2825498" y="4128684"/>
              <a:ext cx="63294" cy="25261"/>
            </a:xfrm>
            <a:custGeom>
              <a:rect b="b" l="l" r="r" t="t"/>
              <a:pathLst>
                <a:path extrusionOk="0" h="1341" w="3360">
                  <a:moveTo>
                    <a:pt x="542" y="0"/>
                  </a:moveTo>
                  <a:cubicBezTo>
                    <a:pt x="512" y="0"/>
                    <a:pt x="482" y="4"/>
                    <a:pt x="452" y="11"/>
                  </a:cubicBezTo>
                  <a:cubicBezTo>
                    <a:pt x="0" y="121"/>
                    <a:pt x="342" y="646"/>
                    <a:pt x="494" y="886"/>
                  </a:cubicBezTo>
                  <a:cubicBezTo>
                    <a:pt x="549" y="972"/>
                    <a:pt x="607" y="1059"/>
                    <a:pt x="685" y="1124"/>
                  </a:cubicBezTo>
                  <a:cubicBezTo>
                    <a:pt x="807" y="1225"/>
                    <a:pt x="966" y="1267"/>
                    <a:pt x="1123" y="1294"/>
                  </a:cubicBezTo>
                  <a:cubicBezTo>
                    <a:pt x="1306" y="1325"/>
                    <a:pt x="1491" y="1341"/>
                    <a:pt x="1675" y="1341"/>
                  </a:cubicBezTo>
                  <a:cubicBezTo>
                    <a:pt x="1981" y="1341"/>
                    <a:pt x="2287" y="1299"/>
                    <a:pt x="2580" y="1215"/>
                  </a:cubicBezTo>
                  <a:cubicBezTo>
                    <a:pt x="2762" y="1161"/>
                    <a:pt x="2942" y="1092"/>
                    <a:pt x="3091" y="972"/>
                  </a:cubicBezTo>
                  <a:cubicBezTo>
                    <a:pt x="3238" y="854"/>
                    <a:pt x="3351" y="678"/>
                    <a:pt x="3359" y="489"/>
                  </a:cubicBezTo>
                  <a:lnTo>
                    <a:pt x="3359" y="489"/>
                  </a:lnTo>
                  <a:cubicBezTo>
                    <a:pt x="3017" y="531"/>
                    <a:pt x="2675" y="570"/>
                    <a:pt x="2333" y="611"/>
                  </a:cubicBezTo>
                  <a:cubicBezTo>
                    <a:pt x="2197" y="628"/>
                    <a:pt x="2057" y="644"/>
                    <a:pt x="1920" y="644"/>
                  </a:cubicBezTo>
                  <a:cubicBezTo>
                    <a:pt x="1775" y="644"/>
                    <a:pt x="1633" y="627"/>
                    <a:pt x="1499" y="574"/>
                  </a:cubicBezTo>
                  <a:cubicBezTo>
                    <a:pt x="1201" y="457"/>
                    <a:pt x="884" y="0"/>
                    <a:pt x="54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44"/>
            <p:cNvSpPr/>
            <p:nvPr/>
          </p:nvSpPr>
          <p:spPr>
            <a:xfrm>
              <a:off x="2909457" y="4086563"/>
              <a:ext cx="50522" cy="27503"/>
            </a:xfrm>
            <a:custGeom>
              <a:rect b="b" l="l" r="r" t="t"/>
              <a:pathLst>
                <a:path extrusionOk="0" h="1460" w="2682">
                  <a:moveTo>
                    <a:pt x="348" y="0"/>
                  </a:moveTo>
                  <a:cubicBezTo>
                    <a:pt x="335" y="0"/>
                    <a:pt x="322" y="1"/>
                    <a:pt x="308" y="4"/>
                  </a:cubicBezTo>
                  <a:cubicBezTo>
                    <a:pt x="245" y="15"/>
                    <a:pt x="193" y="56"/>
                    <a:pt x="151" y="105"/>
                  </a:cubicBezTo>
                  <a:cubicBezTo>
                    <a:pt x="1" y="282"/>
                    <a:pt x="11" y="554"/>
                    <a:pt x="119" y="759"/>
                  </a:cubicBezTo>
                  <a:cubicBezTo>
                    <a:pt x="227" y="962"/>
                    <a:pt x="415" y="1111"/>
                    <a:pt x="607" y="1239"/>
                  </a:cubicBezTo>
                  <a:cubicBezTo>
                    <a:pt x="769" y="1346"/>
                    <a:pt x="942" y="1444"/>
                    <a:pt x="1133" y="1459"/>
                  </a:cubicBezTo>
                  <a:cubicBezTo>
                    <a:pt x="1142" y="1460"/>
                    <a:pt x="1152" y="1460"/>
                    <a:pt x="1163" y="1460"/>
                  </a:cubicBezTo>
                  <a:cubicBezTo>
                    <a:pt x="1521" y="1460"/>
                    <a:pt x="2681" y="1097"/>
                    <a:pt x="2299" y="676"/>
                  </a:cubicBezTo>
                  <a:cubicBezTo>
                    <a:pt x="2146" y="509"/>
                    <a:pt x="1936" y="479"/>
                    <a:pt x="1712" y="479"/>
                  </a:cubicBezTo>
                  <a:cubicBezTo>
                    <a:pt x="1590" y="479"/>
                    <a:pt x="1464" y="488"/>
                    <a:pt x="1341" y="488"/>
                  </a:cubicBezTo>
                  <a:cubicBezTo>
                    <a:pt x="1124" y="488"/>
                    <a:pt x="916" y="461"/>
                    <a:pt x="754" y="313"/>
                  </a:cubicBezTo>
                  <a:cubicBezTo>
                    <a:pt x="623" y="194"/>
                    <a:pt x="512" y="0"/>
                    <a:pt x="3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44"/>
            <p:cNvSpPr/>
            <p:nvPr/>
          </p:nvSpPr>
          <p:spPr>
            <a:xfrm>
              <a:off x="2660764" y="4093458"/>
              <a:ext cx="159912" cy="38278"/>
            </a:xfrm>
            <a:custGeom>
              <a:rect b="b" l="l" r="r" t="t"/>
              <a:pathLst>
                <a:path extrusionOk="0" h="2032" w="8489">
                  <a:moveTo>
                    <a:pt x="7432" y="1"/>
                  </a:moveTo>
                  <a:cubicBezTo>
                    <a:pt x="7394" y="1"/>
                    <a:pt x="7358" y="5"/>
                    <a:pt x="7326" y="15"/>
                  </a:cubicBezTo>
                  <a:cubicBezTo>
                    <a:pt x="7032" y="104"/>
                    <a:pt x="6813" y="344"/>
                    <a:pt x="6619" y="582"/>
                  </a:cubicBezTo>
                  <a:cubicBezTo>
                    <a:pt x="6426" y="820"/>
                    <a:pt x="6238" y="1076"/>
                    <a:pt x="5971" y="1226"/>
                  </a:cubicBezTo>
                  <a:cubicBezTo>
                    <a:pt x="5777" y="1334"/>
                    <a:pt x="5559" y="1376"/>
                    <a:pt x="5337" y="1376"/>
                  </a:cubicBezTo>
                  <a:cubicBezTo>
                    <a:pt x="5133" y="1376"/>
                    <a:pt x="4926" y="1341"/>
                    <a:pt x="4730" y="1289"/>
                  </a:cubicBezTo>
                  <a:cubicBezTo>
                    <a:pt x="4320" y="1181"/>
                    <a:pt x="3926" y="1002"/>
                    <a:pt x="3504" y="937"/>
                  </a:cubicBezTo>
                  <a:cubicBezTo>
                    <a:pt x="3223" y="894"/>
                    <a:pt x="2934" y="901"/>
                    <a:pt x="2655" y="837"/>
                  </a:cubicBezTo>
                  <a:cubicBezTo>
                    <a:pt x="2186" y="732"/>
                    <a:pt x="1770" y="425"/>
                    <a:pt x="1293" y="371"/>
                  </a:cubicBezTo>
                  <a:cubicBezTo>
                    <a:pt x="1244" y="366"/>
                    <a:pt x="1194" y="363"/>
                    <a:pt x="1145" y="363"/>
                  </a:cubicBezTo>
                  <a:cubicBezTo>
                    <a:pt x="812" y="363"/>
                    <a:pt x="480" y="488"/>
                    <a:pt x="234" y="713"/>
                  </a:cubicBezTo>
                  <a:cubicBezTo>
                    <a:pt x="132" y="808"/>
                    <a:pt x="40" y="928"/>
                    <a:pt x="21" y="1067"/>
                  </a:cubicBezTo>
                  <a:cubicBezTo>
                    <a:pt x="1" y="1205"/>
                    <a:pt x="76" y="1364"/>
                    <a:pt x="211" y="1403"/>
                  </a:cubicBezTo>
                  <a:cubicBezTo>
                    <a:pt x="233" y="1409"/>
                    <a:pt x="255" y="1412"/>
                    <a:pt x="276" y="1412"/>
                  </a:cubicBezTo>
                  <a:cubicBezTo>
                    <a:pt x="439" y="1412"/>
                    <a:pt x="585" y="1259"/>
                    <a:pt x="747" y="1201"/>
                  </a:cubicBezTo>
                  <a:cubicBezTo>
                    <a:pt x="801" y="1182"/>
                    <a:pt x="854" y="1173"/>
                    <a:pt x="906" y="1173"/>
                  </a:cubicBezTo>
                  <a:cubicBezTo>
                    <a:pt x="1296" y="1173"/>
                    <a:pt x="1645" y="1643"/>
                    <a:pt x="2069" y="1675"/>
                  </a:cubicBezTo>
                  <a:cubicBezTo>
                    <a:pt x="2086" y="1676"/>
                    <a:pt x="2102" y="1676"/>
                    <a:pt x="2118" y="1676"/>
                  </a:cubicBezTo>
                  <a:cubicBezTo>
                    <a:pt x="2327" y="1676"/>
                    <a:pt x="2534" y="1581"/>
                    <a:pt x="2740" y="1581"/>
                  </a:cubicBezTo>
                  <a:cubicBezTo>
                    <a:pt x="2777" y="1581"/>
                    <a:pt x="2813" y="1584"/>
                    <a:pt x="2849" y="1591"/>
                  </a:cubicBezTo>
                  <a:cubicBezTo>
                    <a:pt x="3016" y="1623"/>
                    <a:pt x="3155" y="1735"/>
                    <a:pt x="3303" y="1816"/>
                  </a:cubicBezTo>
                  <a:cubicBezTo>
                    <a:pt x="3623" y="1992"/>
                    <a:pt x="3994" y="2032"/>
                    <a:pt x="4363" y="2032"/>
                  </a:cubicBezTo>
                  <a:cubicBezTo>
                    <a:pt x="4447" y="2032"/>
                    <a:pt x="4531" y="2030"/>
                    <a:pt x="4614" y="2027"/>
                  </a:cubicBezTo>
                  <a:cubicBezTo>
                    <a:pt x="5545" y="1992"/>
                    <a:pt x="6567" y="1816"/>
                    <a:pt x="7160" y="1096"/>
                  </a:cubicBezTo>
                  <a:cubicBezTo>
                    <a:pt x="7272" y="960"/>
                    <a:pt x="7373" y="804"/>
                    <a:pt x="7534" y="733"/>
                  </a:cubicBezTo>
                  <a:cubicBezTo>
                    <a:pt x="7671" y="674"/>
                    <a:pt x="7832" y="690"/>
                    <a:pt x="7972" y="635"/>
                  </a:cubicBezTo>
                  <a:cubicBezTo>
                    <a:pt x="8488" y="435"/>
                    <a:pt x="7816" y="1"/>
                    <a:pt x="74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44"/>
            <p:cNvSpPr/>
            <p:nvPr/>
          </p:nvSpPr>
          <p:spPr>
            <a:xfrm>
              <a:off x="2650083" y="4017976"/>
              <a:ext cx="107280" cy="38655"/>
            </a:xfrm>
            <a:custGeom>
              <a:rect b="b" l="l" r="r" t="t"/>
              <a:pathLst>
                <a:path extrusionOk="0" h="2052" w="5695">
                  <a:moveTo>
                    <a:pt x="5385" y="1"/>
                  </a:moveTo>
                  <a:cubicBezTo>
                    <a:pt x="5066" y="1"/>
                    <a:pt x="4747" y="84"/>
                    <a:pt x="4474" y="250"/>
                  </a:cubicBezTo>
                  <a:cubicBezTo>
                    <a:pt x="4230" y="397"/>
                    <a:pt x="4028" y="606"/>
                    <a:pt x="3882" y="850"/>
                  </a:cubicBezTo>
                  <a:cubicBezTo>
                    <a:pt x="3811" y="969"/>
                    <a:pt x="3685" y="1032"/>
                    <a:pt x="3557" y="1032"/>
                  </a:cubicBezTo>
                  <a:cubicBezTo>
                    <a:pt x="3464" y="1032"/>
                    <a:pt x="3371" y="998"/>
                    <a:pt x="3299" y="928"/>
                  </a:cubicBezTo>
                  <a:cubicBezTo>
                    <a:pt x="2963" y="601"/>
                    <a:pt x="2426" y="416"/>
                    <a:pt x="1940" y="416"/>
                  </a:cubicBezTo>
                  <a:cubicBezTo>
                    <a:pt x="1934" y="416"/>
                    <a:pt x="1929" y="416"/>
                    <a:pt x="1923" y="416"/>
                  </a:cubicBezTo>
                  <a:cubicBezTo>
                    <a:pt x="1360" y="420"/>
                    <a:pt x="776" y="585"/>
                    <a:pt x="373" y="980"/>
                  </a:cubicBezTo>
                  <a:cubicBezTo>
                    <a:pt x="201" y="1149"/>
                    <a:pt x="73" y="1366"/>
                    <a:pt x="0" y="1596"/>
                  </a:cubicBezTo>
                  <a:cubicBezTo>
                    <a:pt x="288" y="1491"/>
                    <a:pt x="598" y="1438"/>
                    <a:pt x="905" y="1435"/>
                  </a:cubicBezTo>
                  <a:cubicBezTo>
                    <a:pt x="911" y="1435"/>
                    <a:pt x="917" y="1435"/>
                    <a:pt x="922" y="1435"/>
                  </a:cubicBezTo>
                  <a:cubicBezTo>
                    <a:pt x="1410" y="1435"/>
                    <a:pt x="1949" y="1620"/>
                    <a:pt x="2281" y="1947"/>
                  </a:cubicBezTo>
                  <a:cubicBezTo>
                    <a:pt x="2354" y="2018"/>
                    <a:pt x="2447" y="2052"/>
                    <a:pt x="2540" y="2052"/>
                  </a:cubicBezTo>
                  <a:cubicBezTo>
                    <a:pt x="2666" y="2052"/>
                    <a:pt x="2793" y="1989"/>
                    <a:pt x="2864" y="1869"/>
                  </a:cubicBezTo>
                  <a:cubicBezTo>
                    <a:pt x="3010" y="1625"/>
                    <a:pt x="3212" y="1416"/>
                    <a:pt x="3456" y="1269"/>
                  </a:cubicBezTo>
                  <a:cubicBezTo>
                    <a:pt x="3731" y="1102"/>
                    <a:pt x="4052" y="1018"/>
                    <a:pt x="4373" y="1018"/>
                  </a:cubicBezTo>
                  <a:cubicBezTo>
                    <a:pt x="4508" y="1018"/>
                    <a:pt x="4643" y="1033"/>
                    <a:pt x="4774" y="1062"/>
                  </a:cubicBezTo>
                  <a:cubicBezTo>
                    <a:pt x="4800" y="1069"/>
                    <a:pt x="4827" y="1071"/>
                    <a:pt x="4853" y="1071"/>
                  </a:cubicBezTo>
                  <a:cubicBezTo>
                    <a:pt x="5012" y="1071"/>
                    <a:pt x="5158" y="963"/>
                    <a:pt x="5208" y="805"/>
                  </a:cubicBezTo>
                  <a:cubicBezTo>
                    <a:pt x="5304" y="512"/>
                    <a:pt x="5476" y="247"/>
                    <a:pt x="5695" y="27"/>
                  </a:cubicBezTo>
                  <a:cubicBezTo>
                    <a:pt x="5593" y="10"/>
                    <a:pt x="5489" y="1"/>
                    <a:pt x="53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44"/>
            <p:cNvSpPr/>
            <p:nvPr/>
          </p:nvSpPr>
          <p:spPr>
            <a:xfrm>
              <a:off x="2625990" y="4077352"/>
              <a:ext cx="4295" cy="7761"/>
            </a:xfrm>
            <a:custGeom>
              <a:rect b="b" l="l" r="r" t="t"/>
              <a:pathLst>
                <a:path extrusionOk="0" h="412" w="228">
                  <a:moveTo>
                    <a:pt x="205" y="1"/>
                  </a:moveTo>
                  <a:cubicBezTo>
                    <a:pt x="169" y="54"/>
                    <a:pt x="135" y="109"/>
                    <a:pt x="106" y="165"/>
                  </a:cubicBezTo>
                  <a:cubicBezTo>
                    <a:pt x="64" y="245"/>
                    <a:pt x="29" y="327"/>
                    <a:pt x="0" y="412"/>
                  </a:cubicBezTo>
                  <a:cubicBezTo>
                    <a:pt x="143" y="341"/>
                    <a:pt x="227" y="184"/>
                    <a:pt x="207" y="24"/>
                  </a:cubicBezTo>
                  <a:cubicBezTo>
                    <a:pt x="205" y="16"/>
                    <a:pt x="207" y="8"/>
                    <a:pt x="205" y="1"/>
                  </a:cubicBezTo>
                  <a:close/>
                </a:path>
              </a:pathLst>
            </a:custGeom>
            <a:solidFill>
              <a:srgbClr val="FDB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44"/>
            <p:cNvSpPr/>
            <p:nvPr/>
          </p:nvSpPr>
          <p:spPr>
            <a:xfrm>
              <a:off x="2587486" y="4107152"/>
              <a:ext cx="18423" cy="19704"/>
            </a:xfrm>
            <a:custGeom>
              <a:rect b="b" l="l" r="r" t="t"/>
              <a:pathLst>
                <a:path extrusionOk="0" h="1046" w="978">
                  <a:moveTo>
                    <a:pt x="978" y="1"/>
                  </a:moveTo>
                  <a:lnTo>
                    <a:pt x="978" y="1"/>
                  </a:lnTo>
                  <a:cubicBezTo>
                    <a:pt x="790" y="15"/>
                    <a:pt x="608" y="60"/>
                    <a:pt x="444" y="158"/>
                  </a:cubicBezTo>
                  <a:cubicBezTo>
                    <a:pt x="0" y="426"/>
                    <a:pt x="38" y="733"/>
                    <a:pt x="194" y="1017"/>
                  </a:cubicBezTo>
                  <a:cubicBezTo>
                    <a:pt x="276" y="1023"/>
                    <a:pt x="360" y="1031"/>
                    <a:pt x="442" y="1041"/>
                  </a:cubicBezTo>
                  <a:cubicBezTo>
                    <a:pt x="461" y="1044"/>
                    <a:pt x="479" y="1045"/>
                    <a:pt x="497" y="1045"/>
                  </a:cubicBezTo>
                  <a:cubicBezTo>
                    <a:pt x="696" y="1045"/>
                    <a:pt x="862" y="889"/>
                    <a:pt x="874" y="685"/>
                  </a:cubicBezTo>
                  <a:cubicBezTo>
                    <a:pt x="888" y="452"/>
                    <a:pt x="917" y="223"/>
                    <a:pt x="9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44"/>
            <p:cNvSpPr/>
            <p:nvPr/>
          </p:nvSpPr>
          <p:spPr>
            <a:xfrm>
              <a:off x="2768929" y="3986197"/>
              <a:ext cx="235808" cy="154769"/>
            </a:xfrm>
            <a:custGeom>
              <a:rect b="b" l="l" r="r" t="t"/>
              <a:pathLst>
                <a:path extrusionOk="0" h="8216" w="12518">
                  <a:moveTo>
                    <a:pt x="5845" y="1"/>
                  </a:moveTo>
                  <a:cubicBezTo>
                    <a:pt x="5253" y="1"/>
                    <a:pt x="4660" y="172"/>
                    <a:pt x="4173" y="505"/>
                  </a:cubicBezTo>
                  <a:cubicBezTo>
                    <a:pt x="4105" y="551"/>
                    <a:pt x="4029" y="574"/>
                    <a:pt x="3952" y="574"/>
                  </a:cubicBezTo>
                  <a:cubicBezTo>
                    <a:pt x="3884" y="574"/>
                    <a:pt x="3815" y="555"/>
                    <a:pt x="3754" y="518"/>
                  </a:cubicBezTo>
                  <a:cubicBezTo>
                    <a:pt x="3248" y="207"/>
                    <a:pt x="2661" y="16"/>
                    <a:pt x="2074" y="16"/>
                  </a:cubicBezTo>
                  <a:cubicBezTo>
                    <a:pt x="1884" y="16"/>
                    <a:pt x="1694" y="36"/>
                    <a:pt x="1506" y="79"/>
                  </a:cubicBezTo>
                  <a:cubicBezTo>
                    <a:pt x="861" y="228"/>
                    <a:pt x="277" y="682"/>
                    <a:pt x="1" y="1274"/>
                  </a:cubicBezTo>
                  <a:cubicBezTo>
                    <a:pt x="155" y="1196"/>
                    <a:pt x="320" y="1137"/>
                    <a:pt x="487" y="1099"/>
                  </a:cubicBezTo>
                  <a:cubicBezTo>
                    <a:pt x="675" y="1056"/>
                    <a:pt x="866" y="1036"/>
                    <a:pt x="1058" y="1036"/>
                  </a:cubicBezTo>
                  <a:cubicBezTo>
                    <a:pt x="1642" y="1036"/>
                    <a:pt x="2228" y="1227"/>
                    <a:pt x="2733" y="1537"/>
                  </a:cubicBezTo>
                  <a:cubicBezTo>
                    <a:pt x="2795" y="1575"/>
                    <a:pt x="2865" y="1593"/>
                    <a:pt x="2934" y="1593"/>
                  </a:cubicBezTo>
                  <a:cubicBezTo>
                    <a:pt x="3010" y="1593"/>
                    <a:pt x="3086" y="1571"/>
                    <a:pt x="3152" y="1525"/>
                  </a:cubicBezTo>
                  <a:cubicBezTo>
                    <a:pt x="3641" y="1193"/>
                    <a:pt x="4235" y="1021"/>
                    <a:pt x="4826" y="1021"/>
                  </a:cubicBezTo>
                  <a:cubicBezTo>
                    <a:pt x="5300" y="1021"/>
                    <a:pt x="5773" y="1131"/>
                    <a:pt x="6191" y="1356"/>
                  </a:cubicBezTo>
                  <a:cubicBezTo>
                    <a:pt x="7038" y="1814"/>
                    <a:pt x="7611" y="2721"/>
                    <a:pt x="7702" y="3673"/>
                  </a:cubicBezTo>
                  <a:cubicBezTo>
                    <a:pt x="7720" y="3870"/>
                    <a:pt x="7889" y="4011"/>
                    <a:pt x="8074" y="4011"/>
                  </a:cubicBezTo>
                  <a:cubicBezTo>
                    <a:pt x="8110" y="4011"/>
                    <a:pt x="8146" y="4006"/>
                    <a:pt x="8181" y="3995"/>
                  </a:cubicBezTo>
                  <a:cubicBezTo>
                    <a:pt x="8342" y="3946"/>
                    <a:pt x="8511" y="3923"/>
                    <a:pt x="8682" y="3923"/>
                  </a:cubicBezTo>
                  <a:cubicBezTo>
                    <a:pt x="8978" y="3923"/>
                    <a:pt x="9279" y="3994"/>
                    <a:pt x="9544" y="4128"/>
                  </a:cubicBezTo>
                  <a:cubicBezTo>
                    <a:pt x="10124" y="4424"/>
                    <a:pt x="10543" y="4978"/>
                    <a:pt x="10791" y="5582"/>
                  </a:cubicBezTo>
                  <a:cubicBezTo>
                    <a:pt x="10986" y="6054"/>
                    <a:pt x="11047" y="6657"/>
                    <a:pt x="10843" y="7094"/>
                  </a:cubicBezTo>
                  <a:cubicBezTo>
                    <a:pt x="10758" y="7278"/>
                    <a:pt x="10814" y="7496"/>
                    <a:pt x="10989" y="7592"/>
                  </a:cubicBezTo>
                  <a:cubicBezTo>
                    <a:pt x="11217" y="7719"/>
                    <a:pt x="11393" y="7956"/>
                    <a:pt x="11436" y="8216"/>
                  </a:cubicBezTo>
                  <a:lnTo>
                    <a:pt x="11480" y="8210"/>
                  </a:lnTo>
                  <a:cubicBezTo>
                    <a:pt x="11931" y="8190"/>
                    <a:pt x="12376" y="7880"/>
                    <a:pt x="12455" y="7434"/>
                  </a:cubicBezTo>
                  <a:cubicBezTo>
                    <a:pt x="12517" y="7091"/>
                    <a:pt x="12304" y="6738"/>
                    <a:pt x="12008" y="6573"/>
                  </a:cubicBezTo>
                  <a:cubicBezTo>
                    <a:pt x="11833" y="6477"/>
                    <a:pt x="11777" y="6256"/>
                    <a:pt x="11862" y="6075"/>
                  </a:cubicBezTo>
                  <a:cubicBezTo>
                    <a:pt x="12066" y="5636"/>
                    <a:pt x="12006" y="5036"/>
                    <a:pt x="11810" y="4561"/>
                  </a:cubicBezTo>
                  <a:cubicBezTo>
                    <a:pt x="11560" y="3959"/>
                    <a:pt x="11145" y="3403"/>
                    <a:pt x="10563" y="3109"/>
                  </a:cubicBezTo>
                  <a:cubicBezTo>
                    <a:pt x="10300" y="2975"/>
                    <a:pt x="9999" y="2903"/>
                    <a:pt x="9701" y="2903"/>
                  </a:cubicBezTo>
                  <a:cubicBezTo>
                    <a:pt x="9531" y="2903"/>
                    <a:pt x="9361" y="2927"/>
                    <a:pt x="9200" y="2976"/>
                  </a:cubicBezTo>
                  <a:cubicBezTo>
                    <a:pt x="9165" y="2987"/>
                    <a:pt x="9129" y="2992"/>
                    <a:pt x="9094" y="2992"/>
                  </a:cubicBezTo>
                  <a:cubicBezTo>
                    <a:pt x="8907" y="2992"/>
                    <a:pt x="8739" y="2850"/>
                    <a:pt x="8721" y="2654"/>
                  </a:cubicBezTo>
                  <a:cubicBezTo>
                    <a:pt x="8629" y="1701"/>
                    <a:pt x="8056" y="793"/>
                    <a:pt x="7211" y="337"/>
                  </a:cubicBezTo>
                  <a:cubicBezTo>
                    <a:pt x="6794" y="111"/>
                    <a:pt x="6320" y="1"/>
                    <a:pt x="58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44"/>
            <p:cNvSpPr/>
            <p:nvPr/>
          </p:nvSpPr>
          <p:spPr>
            <a:xfrm>
              <a:off x="2856392" y="4044009"/>
              <a:ext cx="75576" cy="35961"/>
            </a:xfrm>
            <a:custGeom>
              <a:rect b="b" l="l" r="r" t="t"/>
              <a:pathLst>
                <a:path extrusionOk="0" h="1909" w="4012">
                  <a:moveTo>
                    <a:pt x="3594" y="0"/>
                  </a:moveTo>
                  <a:cubicBezTo>
                    <a:pt x="3176" y="0"/>
                    <a:pt x="2752" y="245"/>
                    <a:pt x="2585" y="633"/>
                  </a:cubicBezTo>
                  <a:cubicBezTo>
                    <a:pt x="2258" y="655"/>
                    <a:pt x="1911" y="737"/>
                    <a:pt x="1689" y="980"/>
                  </a:cubicBezTo>
                  <a:cubicBezTo>
                    <a:pt x="1635" y="1040"/>
                    <a:pt x="1591" y="1107"/>
                    <a:pt x="1548" y="1175"/>
                  </a:cubicBezTo>
                  <a:lnTo>
                    <a:pt x="1548" y="1175"/>
                  </a:lnTo>
                  <a:lnTo>
                    <a:pt x="4012" y="90"/>
                  </a:lnTo>
                  <a:cubicBezTo>
                    <a:pt x="3880" y="29"/>
                    <a:pt x="3738" y="0"/>
                    <a:pt x="3594" y="0"/>
                  </a:cubicBezTo>
                  <a:close/>
                  <a:moveTo>
                    <a:pt x="1548" y="1175"/>
                  </a:moveTo>
                  <a:lnTo>
                    <a:pt x="0" y="1857"/>
                  </a:lnTo>
                  <a:cubicBezTo>
                    <a:pt x="115" y="1892"/>
                    <a:pt x="234" y="1908"/>
                    <a:pt x="353" y="1908"/>
                  </a:cubicBezTo>
                  <a:cubicBezTo>
                    <a:pt x="767" y="1908"/>
                    <a:pt x="1183" y="1709"/>
                    <a:pt x="1423" y="1369"/>
                  </a:cubicBezTo>
                  <a:cubicBezTo>
                    <a:pt x="1469" y="1307"/>
                    <a:pt x="1508" y="1241"/>
                    <a:pt x="1548" y="11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44"/>
            <p:cNvSpPr/>
            <p:nvPr/>
          </p:nvSpPr>
          <p:spPr>
            <a:xfrm>
              <a:off x="2850948" y="4039093"/>
              <a:ext cx="86615" cy="45737"/>
            </a:xfrm>
            <a:custGeom>
              <a:rect b="b" l="l" r="r" t="t"/>
              <a:pathLst>
                <a:path extrusionOk="0" h="2428" w="4598">
                  <a:moveTo>
                    <a:pt x="3887" y="1"/>
                  </a:moveTo>
                  <a:cubicBezTo>
                    <a:pt x="3721" y="1"/>
                    <a:pt x="3551" y="31"/>
                    <a:pt x="3388" y="93"/>
                  </a:cubicBezTo>
                  <a:cubicBezTo>
                    <a:pt x="3100" y="204"/>
                    <a:pt x="2860" y="402"/>
                    <a:pt x="2713" y="649"/>
                  </a:cubicBezTo>
                  <a:cubicBezTo>
                    <a:pt x="2299" y="699"/>
                    <a:pt x="1998" y="836"/>
                    <a:pt x="1789" y="1066"/>
                  </a:cubicBezTo>
                  <a:cubicBezTo>
                    <a:pt x="1705" y="1157"/>
                    <a:pt x="1645" y="1255"/>
                    <a:pt x="1590" y="1344"/>
                  </a:cubicBezTo>
                  <a:cubicBezTo>
                    <a:pt x="1562" y="1391"/>
                    <a:pt x="1533" y="1435"/>
                    <a:pt x="1503" y="1479"/>
                  </a:cubicBezTo>
                  <a:cubicBezTo>
                    <a:pt x="1312" y="1747"/>
                    <a:pt x="972" y="1908"/>
                    <a:pt x="640" y="1908"/>
                  </a:cubicBezTo>
                  <a:cubicBezTo>
                    <a:pt x="546" y="1908"/>
                    <a:pt x="453" y="1895"/>
                    <a:pt x="364" y="1868"/>
                  </a:cubicBezTo>
                  <a:cubicBezTo>
                    <a:pt x="340" y="1862"/>
                    <a:pt x="315" y="1858"/>
                    <a:pt x="291" y="1858"/>
                  </a:cubicBezTo>
                  <a:cubicBezTo>
                    <a:pt x="179" y="1858"/>
                    <a:pt x="76" y="1929"/>
                    <a:pt x="42" y="2042"/>
                  </a:cubicBezTo>
                  <a:cubicBezTo>
                    <a:pt x="0" y="2179"/>
                    <a:pt x="78" y="2323"/>
                    <a:pt x="216" y="2365"/>
                  </a:cubicBezTo>
                  <a:cubicBezTo>
                    <a:pt x="353" y="2407"/>
                    <a:pt x="497" y="2427"/>
                    <a:pt x="638" y="2427"/>
                  </a:cubicBezTo>
                  <a:cubicBezTo>
                    <a:pt x="1135" y="2427"/>
                    <a:pt x="1633" y="2186"/>
                    <a:pt x="1926" y="1778"/>
                  </a:cubicBezTo>
                  <a:cubicBezTo>
                    <a:pt x="1964" y="1724"/>
                    <a:pt x="1998" y="1669"/>
                    <a:pt x="2031" y="1613"/>
                  </a:cubicBezTo>
                  <a:cubicBezTo>
                    <a:pt x="2078" y="1539"/>
                    <a:pt x="2122" y="1467"/>
                    <a:pt x="2171" y="1412"/>
                  </a:cubicBezTo>
                  <a:cubicBezTo>
                    <a:pt x="2309" y="1259"/>
                    <a:pt x="2544" y="1174"/>
                    <a:pt x="2893" y="1151"/>
                  </a:cubicBezTo>
                  <a:lnTo>
                    <a:pt x="3052" y="1140"/>
                  </a:lnTo>
                  <a:lnTo>
                    <a:pt x="3114" y="994"/>
                  </a:lnTo>
                  <a:cubicBezTo>
                    <a:pt x="3193" y="809"/>
                    <a:pt x="3359" y="659"/>
                    <a:pt x="3573" y="577"/>
                  </a:cubicBezTo>
                  <a:cubicBezTo>
                    <a:pt x="3676" y="537"/>
                    <a:pt x="3782" y="517"/>
                    <a:pt x="3885" y="517"/>
                  </a:cubicBezTo>
                  <a:cubicBezTo>
                    <a:pt x="3993" y="517"/>
                    <a:pt x="4098" y="539"/>
                    <a:pt x="4192" y="584"/>
                  </a:cubicBezTo>
                  <a:cubicBezTo>
                    <a:pt x="4228" y="600"/>
                    <a:pt x="4266" y="608"/>
                    <a:pt x="4303" y="608"/>
                  </a:cubicBezTo>
                  <a:cubicBezTo>
                    <a:pt x="4400" y="608"/>
                    <a:pt x="4492" y="554"/>
                    <a:pt x="4536" y="460"/>
                  </a:cubicBezTo>
                  <a:cubicBezTo>
                    <a:pt x="4598" y="330"/>
                    <a:pt x="4542" y="177"/>
                    <a:pt x="4412" y="115"/>
                  </a:cubicBezTo>
                  <a:cubicBezTo>
                    <a:pt x="4251" y="39"/>
                    <a:pt x="4071" y="1"/>
                    <a:pt x="38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44"/>
            <p:cNvSpPr/>
            <p:nvPr/>
          </p:nvSpPr>
          <p:spPr>
            <a:xfrm>
              <a:off x="2659785" y="4100088"/>
              <a:ext cx="157274" cy="38466"/>
            </a:xfrm>
            <a:custGeom>
              <a:rect b="b" l="l" r="r" t="t"/>
              <a:pathLst>
                <a:path extrusionOk="0" h="2042" w="8349">
                  <a:moveTo>
                    <a:pt x="8086" y="0"/>
                  </a:moveTo>
                  <a:cubicBezTo>
                    <a:pt x="7612" y="3"/>
                    <a:pt x="7158" y="342"/>
                    <a:pt x="6981" y="823"/>
                  </a:cubicBezTo>
                  <a:cubicBezTo>
                    <a:pt x="6918" y="991"/>
                    <a:pt x="6771" y="1108"/>
                    <a:pt x="6600" y="1120"/>
                  </a:cubicBezTo>
                  <a:cubicBezTo>
                    <a:pt x="6254" y="1146"/>
                    <a:pt x="5920" y="1262"/>
                    <a:pt x="5636" y="1454"/>
                  </a:cubicBezTo>
                  <a:cubicBezTo>
                    <a:pt x="5570" y="1499"/>
                    <a:pt x="5492" y="1522"/>
                    <a:pt x="5409" y="1522"/>
                  </a:cubicBezTo>
                  <a:cubicBezTo>
                    <a:pt x="5349" y="1522"/>
                    <a:pt x="5287" y="1511"/>
                    <a:pt x="5225" y="1487"/>
                  </a:cubicBezTo>
                  <a:cubicBezTo>
                    <a:pt x="4961" y="1388"/>
                    <a:pt x="4679" y="1338"/>
                    <a:pt x="4396" y="1338"/>
                  </a:cubicBezTo>
                  <a:cubicBezTo>
                    <a:pt x="4203" y="1338"/>
                    <a:pt x="4011" y="1361"/>
                    <a:pt x="3825" y="1408"/>
                  </a:cubicBezTo>
                  <a:cubicBezTo>
                    <a:pt x="3788" y="1417"/>
                    <a:pt x="3752" y="1421"/>
                    <a:pt x="3715" y="1421"/>
                  </a:cubicBezTo>
                  <a:cubicBezTo>
                    <a:pt x="3590" y="1421"/>
                    <a:pt x="3468" y="1369"/>
                    <a:pt x="3373" y="1274"/>
                  </a:cubicBezTo>
                  <a:cubicBezTo>
                    <a:pt x="3142" y="1042"/>
                    <a:pt x="2824" y="915"/>
                    <a:pt x="2514" y="915"/>
                  </a:cubicBezTo>
                  <a:cubicBezTo>
                    <a:pt x="2374" y="915"/>
                    <a:pt x="2236" y="941"/>
                    <a:pt x="2108" y="995"/>
                  </a:cubicBezTo>
                  <a:lnTo>
                    <a:pt x="2072" y="1011"/>
                  </a:lnTo>
                  <a:cubicBezTo>
                    <a:pt x="2059" y="1017"/>
                    <a:pt x="2043" y="1024"/>
                    <a:pt x="2029" y="1028"/>
                  </a:cubicBezTo>
                  <a:cubicBezTo>
                    <a:pt x="2022" y="1019"/>
                    <a:pt x="2014" y="1011"/>
                    <a:pt x="2007" y="1004"/>
                  </a:cubicBezTo>
                  <a:lnTo>
                    <a:pt x="1988" y="982"/>
                  </a:lnTo>
                  <a:cubicBezTo>
                    <a:pt x="1763" y="729"/>
                    <a:pt x="1424" y="578"/>
                    <a:pt x="1060" y="565"/>
                  </a:cubicBezTo>
                  <a:cubicBezTo>
                    <a:pt x="1048" y="564"/>
                    <a:pt x="1037" y="564"/>
                    <a:pt x="1025" y="564"/>
                  </a:cubicBezTo>
                  <a:cubicBezTo>
                    <a:pt x="673" y="564"/>
                    <a:pt x="339" y="689"/>
                    <a:pt x="105" y="918"/>
                  </a:cubicBezTo>
                  <a:cubicBezTo>
                    <a:pt x="2" y="1018"/>
                    <a:pt x="1" y="1183"/>
                    <a:pt x="100" y="1285"/>
                  </a:cubicBezTo>
                  <a:cubicBezTo>
                    <a:pt x="152" y="1337"/>
                    <a:pt x="219" y="1364"/>
                    <a:pt x="287" y="1364"/>
                  </a:cubicBezTo>
                  <a:cubicBezTo>
                    <a:pt x="351" y="1364"/>
                    <a:pt x="415" y="1340"/>
                    <a:pt x="465" y="1291"/>
                  </a:cubicBezTo>
                  <a:cubicBezTo>
                    <a:pt x="602" y="1158"/>
                    <a:pt x="801" y="1084"/>
                    <a:pt x="1012" y="1084"/>
                  </a:cubicBezTo>
                  <a:cubicBezTo>
                    <a:pt x="1022" y="1084"/>
                    <a:pt x="1032" y="1084"/>
                    <a:pt x="1041" y="1084"/>
                  </a:cubicBezTo>
                  <a:cubicBezTo>
                    <a:pt x="1265" y="1092"/>
                    <a:pt x="1469" y="1183"/>
                    <a:pt x="1617" y="1347"/>
                  </a:cubicBezTo>
                  <a:cubicBezTo>
                    <a:pt x="1674" y="1409"/>
                    <a:pt x="1756" y="1503"/>
                    <a:pt x="1893" y="1542"/>
                  </a:cubicBezTo>
                  <a:cubicBezTo>
                    <a:pt x="1932" y="1553"/>
                    <a:pt x="1970" y="1557"/>
                    <a:pt x="2006" y="1557"/>
                  </a:cubicBezTo>
                  <a:cubicBezTo>
                    <a:pt x="2118" y="1557"/>
                    <a:pt x="2213" y="1515"/>
                    <a:pt x="2281" y="1486"/>
                  </a:cubicBezTo>
                  <a:lnTo>
                    <a:pt x="2310" y="1473"/>
                  </a:lnTo>
                  <a:cubicBezTo>
                    <a:pt x="2374" y="1447"/>
                    <a:pt x="2443" y="1434"/>
                    <a:pt x="2515" y="1434"/>
                  </a:cubicBezTo>
                  <a:cubicBezTo>
                    <a:pt x="2689" y="1434"/>
                    <a:pt x="2873" y="1507"/>
                    <a:pt x="3006" y="1640"/>
                  </a:cubicBezTo>
                  <a:cubicBezTo>
                    <a:pt x="3200" y="1836"/>
                    <a:pt x="3452" y="1941"/>
                    <a:pt x="3712" y="1941"/>
                  </a:cubicBezTo>
                  <a:cubicBezTo>
                    <a:pt x="3791" y="1941"/>
                    <a:pt x="3871" y="1931"/>
                    <a:pt x="3950" y="1912"/>
                  </a:cubicBezTo>
                  <a:cubicBezTo>
                    <a:pt x="4096" y="1874"/>
                    <a:pt x="4246" y="1856"/>
                    <a:pt x="4396" y="1856"/>
                  </a:cubicBezTo>
                  <a:cubicBezTo>
                    <a:pt x="4616" y="1856"/>
                    <a:pt x="4835" y="1895"/>
                    <a:pt x="5040" y="1972"/>
                  </a:cubicBezTo>
                  <a:cubicBezTo>
                    <a:pt x="5158" y="2020"/>
                    <a:pt x="5284" y="2041"/>
                    <a:pt x="5407" y="2041"/>
                  </a:cubicBezTo>
                  <a:cubicBezTo>
                    <a:pt x="5591" y="2041"/>
                    <a:pt x="5772" y="1989"/>
                    <a:pt x="5928" y="1884"/>
                  </a:cubicBezTo>
                  <a:cubicBezTo>
                    <a:pt x="6137" y="1741"/>
                    <a:pt x="6384" y="1656"/>
                    <a:pt x="6641" y="1637"/>
                  </a:cubicBezTo>
                  <a:cubicBezTo>
                    <a:pt x="7010" y="1610"/>
                    <a:pt x="7335" y="1360"/>
                    <a:pt x="7466" y="1004"/>
                  </a:cubicBezTo>
                  <a:cubicBezTo>
                    <a:pt x="7569" y="724"/>
                    <a:pt x="7833" y="520"/>
                    <a:pt x="8091" y="519"/>
                  </a:cubicBezTo>
                  <a:cubicBezTo>
                    <a:pt x="8234" y="516"/>
                    <a:pt x="8348" y="399"/>
                    <a:pt x="8347" y="256"/>
                  </a:cubicBezTo>
                  <a:cubicBezTo>
                    <a:pt x="8346" y="114"/>
                    <a:pt x="8230" y="0"/>
                    <a:pt x="80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44"/>
            <p:cNvSpPr/>
            <p:nvPr/>
          </p:nvSpPr>
          <p:spPr>
            <a:xfrm>
              <a:off x="2584241" y="3981412"/>
              <a:ext cx="426707" cy="213862"/>
            </a:xfrm>
            <a:custGeom>
              <a:rect b="b" l="l" r="r" t="t"/>
              <a:pathLst>
                <a:path extrusionOk="0" h="11353" w="22652">
                  <a:moveTo>
                    <a:pt x="15710" y="517"/>
                  </a:moveTo>
                  <a:cubicBezTo>
                    <a:pt x="16144" y="517"/>
                    <a:pt x="16576" y="618"/>
                    <a:pt x="16956" y="822"/>
                  </a:cubicBezTo>
                  <a:cubicBezTo>
                    <a:pt x="17708" y="1228"/>
                    <a:pt x="18248" y="2058"/>
                    <a:pt x="18332" y="2937"/>
                  </a:cubicBezTo>
                  <a:cubicBezTo>
                    <a:pt x="18350" y="3125"/>
                    <a:pt x="18451" y="3295"/>
                    <a:pt x="18610" y="3400"/>
                  </a:cubicBezTo>
                  <a:cubicBezTo>
                    <a:pt x="18718" y="3472"/>
                    <a:pt x="18841" y="3509"/>
                    <a:pt x="18965" y="3509"/>
                  </a:cubicBezTo>
                  <a:cubicBezTo>
                    <a:pt x="19026" y="3509"/>
                    <a:pt x="19087" y="3501"/>
                    <a:pt x="19146" y="3483"/>
                  </a:cubicBezTo>
                  <a:cubicBezTo>
                    <a:pt x="19281" y="3441"/>
                    <a:pt x="19425" y="3421"/>
                    <a:pt x="19572" y="3421"/>
                  </a:cubicBezTo>
                  <a:cubicBezTo>
                    <a:pt x="19825" y="3421"/>
                    <a:pt x="20085" y="3481"/>
                    <a:pt x="20315" y="3598"/>
                  </a:cubicBezTo>
                  <a:cubicBezTo>
                    <a:pt x="20790" y="3838"/>
                    <a:pt x="21188" y="4307"/>
                    <a:pt x="21441" y="4919"/>
                  </a:cubicBezTo>
                  <a:cubicBezTo>
                    <a:pt x="21631" y="5378"/>
                    <a:pt x="21652" y="5890"/>
                    <a:pt x="21497" y="6225"/>
                  </a:cubicBezTo>
                  <a:cubicBezTo>
                    <a:pt x="21353" y="6533"/>
                    <a:pt x="21464" y="6899"/>
                    <a:pt x="21751" y="7058"/>
                  </a:cubicBezTo>
                  <a:cubicBezTo>
                    <a:pt x="21969" y="7179"/>
                    <a:pt x="22106" y="7432"/>
                    <a:pt x="22069" y="7647"/>
                  </a:cubicBezTo>
                  <a:cubicBezTo>
                    <a:pt x="22010" y="7982"/>
                    <a:pt x="21650" y="8196"/>
                    <a:pt x="21337" y="8210"/>
                  </a:cubicBezTo>
                  <a:cubicBezTo>
                    <a:pt x="21086" y="8220"/>
                    <a:pt x="20863" y="8370"/>
                    <a:pt x="20761" y="8597"/>
                  </a:cubicBezTo>
                  <a:cubicBezTo>
                    <a:pt x="20648" y="8842"/>
                    <a:pt x="20435" y="9034"/>
                    <a:pt x="20186" y="9109"/>
                  </a:cubicBezTo>
                  <a:cubicBezTo>
                    <a:pt x="20103" y="9135"/>
                    <a:pt x="20016" y="9148"/>
                    <a:pt x="19927" y="9148"/>
                  </a:cubicBezTo>
                  <a:cubicBezTo>
                    <a:pt x="19758" y="9148"/>
                    <a:pt x="19586" y="9101"/>
                    <a:pt x="19436" y="9011"/>
                  </a:cubicBezTo>
                  <a:cubicBezTo>
                    <a:pt x="19337" y="8951"/>
                    <a:pt x="19225" y="8921"/>
                    <a:pt x="19114" y="8921"/>
                  </a:cubicBezTo>
                  <a:cubicBezTo>
                    <a:pt x="18976" y="8921"/>
                    <a:pt x="18838" y="8967"/>
                    <a:pt x="18727" y="9056"/>
                  </a:cubicBezTo>
                  <a:cubicBezTo>
                    <a:pt x="18580" y="9174"/>
                    <a:pt x="18384" y="9237"/>
                    <a:pt x="18187" y="9237"/>
                  </a:cubicBezTo>
                  <a:cubicBezTo>
                    <a:pt x="18101" y="9237"/>
                    <a:pt x="18015" y="9225"/>
                    <a:pt x="17933" y="9200"/>
                  </a:cubicBezTo>
                  <a:cubicBezTo>
                    <a:pt x="17875" y="9183"/>
                    <a:pt x="17816" y="9174"/>
                    <a:pt x="17757" y="9174"/>
                  </a:cubicBezTo>
                  <a:cubicBezTo>
                    <a:pt x="17508" y="9174"/>
                    <a:pt x="17270" y="9325"/>
                    <a:pt x="17171" y="9567"/>
                  </a:cubicBezTo>
                  <a:cubicBezTo>
                    <a:pt x="17102" y="9729"/>
                    <a:pt x="16965" y="9877"/>
                    <a:pt x="16799" y="9961"/>
                  </a:cubicBezTo>
                  <a:cubicBezTo>
                    <a:pt x="16581" y="10073"/>
                    <a:pt x="16329" y="10104"/>
                    <a:pt x="16091" y="10104"/>
                  </a:cubicBezTo>
                  <a:cubicBezTo>
                    <a:pt x="15976" y="10104"/>
                    <a:pt x="15865" y="10097"/>
                    <a:pt x="15764" y="10088"/>
                  </a:cubicBezTo>
                  <a:cubicBezTo>
                    <a:pt x="15424" y="10058"/>
                    <a:pt x="14965" y="9965"/>
                    <a:pt x="14705" y="9700"/>
                  </a:cubicBezTo>
                  <a:cubicBezTo>
                    <a:pt x="14582" y="9573"/>
                    <a:pt x="14416" y="9507"/>
                    <a:pt x="14247" y="9507"/>
                  </a:cubicBezTo>
                  <a:cubicBezTo>
                    <a:pt x="14147" y="9507"/>
                    <a:pt x="14047" y="9530"/>
                    <a:pt x="13953" y="9576"/>
                  </a:cubicBezTo>
                  <a:cubicBezTo>
                    <a:pt x="13826" y="9638"/>
                    <a:pt x="13681" y="9669"/>
                    <a:pt x="13536" y="9669"/>
                  </a:cubicBezTo>
                  <a:cubicBezTo>
                    <a:pt x="13343" y="9669"/>
                    <a:pt x="13148" y="9615"/>
                    <a:pt x="12988" y="9509"/>
                  </a:cubicBezTo>
                  <a:cubicBezTo>
                    <a:pt x="12876" y="9435"/>
                    <a:pt x="12750" y="9399"/>
                    <a:pt x="12626" y="9399"/>
                  </a:cubicBezTo>
                  <a:cubicBezTo>
                    <a:pt x="12429" y="9399"/>
                    <a:pt x="12235" y="9488"/>
                    <a:pt x="12109" y="9656"/>
                  </a:cubicBezTo>
                  <a:cubicBezTo>
                    <a:pt x="11608" y="10325"/>
                    <a:pt x="10818" y="10762"/>
                    <a:pt x="10001" y="10827"/>
                  </a:cubicBezTo>
                  <a:cubicBezTo>
                    <a:pt x="9930" y="10833"/>
                    <a:pt x="9859" y="10836"/>
                    <a:pt x="9787" y="10836"/>
                  </a:cubicBezTo>
                  <a:cubicBezTo>
                    <a:pt x="8997" y="10836"/>
                    <a:pt x="8190" y="10490"/>
                    <a:pt x="7642" y="9908"/>
                  </a:cubicBezTo>
                  <a:cubicBezTo>
                    <a:pt x="7515" y="9770"/>
                    <a:pt x="7342" y="9698"/>
                    <a:pt x="7169" y="9698"/>
                  </a:cubicBezTo>
                  <a:cubicBezTo>
                    <a:pt x="7084" y="9698"/>
                    <a:pt x="6999" y="9716"/>
                    <a:pt x="6919" y="9753"/>
                  </a:cubicBezTo>
                  <a:cubicBezTo>
                    <a:pt x="6711" y="9847"/>
                    <a:pt x="6481" y="9892"/>
                    <a:pt x="6249" y="9892"/>
                  </a:cubicBezTo>
                  <a:cubicBezTo>
                    <a:pt x="5803" y="9892"/>
                    <a:pt x="5350" y="9726"/>
                    <a:pt x="5028" y="9420"/>
                  </a:cubicBezTo>
                  <a:cubicBezTo>
                    <a:pt x="4909" y="9306"/>
                    <a:pt x="4754" y="9249"/>
                    <a:pt x="4596" y="9249"/>
                  </a:cubicBezTo>
                  <a:cubicBezTo>
                    <a:pt x="4454" y="9249"/>
                    <a:pt x="4311" y="9296"/>
                    <a:pt x="4192" y="9389"/>
                  </a:cubicBezTo>
                  <a:cubicBezTo>
                    <a:pt x="4048" y="9507"/>
                    <a:pt x="3846" y="9571"/>
                    <a:pt x="3646" y="9571"/>
                  </a:cubicBezTo>
                  <a:cubicBezTo>
                    <a:pt x="3587" y="9571"/>
                    <a:pt x="3528" y="9565"/>
                    <a:pt x="3471" y="9554"/>
                  </a:cubicBezTo>
                  <a:cubicBezTo>
                    <a:pt x="3149" y="9489"/>
                    <a:pt x="2838" y="9264"/>
                    <a:pt x="2597" y="8919"/>
                  </a:cubicBezTo>
                  <a:cubicBezTo>
                    <a:pt x="2539" y="8835"/>
                    <a:pt x="2447" y="8790"/>
                    <a:pt x="2354" y="8790"/>
                  </a:cubicBezTo>
                  <a:cubicBezTo>
                    <a:pt x="2303" y="8790"/>
                    <a:pt x="2251" y="8804"/>
                    <a:pt x="2203" y="8832"/>
                  </a:cubicBezTo>
                  <a:cubicBezTo>
                    <a:pt x="2145" y="8850"/>
                    <a:pt x="2004" y="8857"/>
                    <a:pt x="1854" y="8857"/>
                  </a:cubicBezTo>
                  <a:cubicBezTo>
                    <a:pt x="1677" y="8857"/>
                    <a:pt x="1488" y="8847"/>
                    <a:pt x="1409" y="8832"/>
                  </a:cubicBezTo>
                  <a:cubicBezTo>
                    <a:pt x="1219" y="8741"/>
                    <a:pt x="1207" y="8679"/>
                    <a:pt x="1173" y="8516"/>
                  </a:cubicBezTo>
                  <a:cubicBezTo>
                    <a:pt x="1152" y="8422"/>
                    <a:pt x="1129" y="8305"/>
                    <a:pt x="1064" y="8178"/>
                  </a:cubicBezTo>
                  <a:cubicBezTo>
                    <a:pt x="1015" y="8083"/>
                    <a:pt x="943" y="7986"/>
                    <a:pt x="865" y="7882"/>
                  </a:cubicBezTo>
                  <a:cubicBezTo>
                    <a:pt x="727" y="7698"/>
                    <a:pt x="553" y="7467"/>
                    <a:pt x="584" y="7308"/>
                  </a:cubicBezTo>
                  <a:cubicBezTo>
                    <a:pt x="601" y="7226"/>
                    <a:pt x="678" y="7143"/>
                    <a:pt x="813" y="7060"/>
                  </a:cubicBezTo>
                  <a:cubicBezTo>
                    <a:pt x="953" y="6976"/>
                    <a:pt x="1125" y="6935"/>
                    <a:pt x="1344" y="6935"/>
                  </a:cubicBezTo>
                  <a:cubicBezTo>
                    <a:pt x="1440" y="6935"/>
                    <a:pt x="1545" y="6943"/>
                    <a:pt x="1659" y="6959"/>
                  </a:cubicBezTo>
                  <a:cubicBezTo>
                    <a:pt x="1688" y="6963"/>
                    <a:pt x="1718" y="6965"/>
                    <a:pt x="1747" y="6965"/>
                  </a:cubicBezTo>
                  <a:cubicBezTo>
                    <a:pt x="1893" y="6965"/>
                    <a:pt x="2036" y="6914"/>
                    <a:pt x="2150" y="6820"/>
                  </a:cubicBezTo>
                  <a:cubicBezTo>
                    <a:pt x="2290" y="6706"/>
                    <a:pt x="2374" y="6539"/>
                    <a:pt x="2385" y="6360"/>
                  </a:cubicBezTo>
                  <a:cubicBezTo>
                    <a:pt x="2410" y="5951"/>
                    <a:pt x="2482" y="5641"/>
                    <a:pt x="2615" y="5381"/>
                  </a:cubicBezTo>
                  <a:cubicBezTo>
                    <a:pt x="2768" y="5081"/>
                    <a:pt x="3035" y="4844"/>
                    <a:pt x="3315" y="4762"/>
                  </a:cubicBezTo>
                  <a:cubicBezTo>
                    <a:pt x="3606" y="4675"/>
                    <a:pt x="3800" y="4378"/>
                    <a:pt x="3759" y="4069"/>
                  </a:cubicBezTo>
                  <a:cubicBezTo>
                    <a:pt x="3719" y="3738"/>
                    <a:pt x="3856" y="3361"/>
                    <a:pt x="4112" y="3110"/>
                  </a:cubicBezTo>
                  <a:cubicBezTo>
                    <a:pt x="4429" y="2798"/>
                    <a:pt x="4917" y="2625"/>
                    <a:pt x="5483" y="2619"/>
                  </a:cubicBezTo>
                  <a:cubicBezTo>
                    <a:pt x="5490" y="2619"/>
                    <a:pt x="5498" y="2619"/>
                    <a:pt x="5505" y="2619"/>
                  </a:cubicBezTo>
                  <a:cubicBezTo>
                    <a:pt x="5947" y="2619"/>
                    <a:pt x="6404" y="2791"/>
                    <a:pt x="6678" y="3058"/>
                  </a:cubicBezTo>
                  <a:cubicBezTo>
                    <a:pt x="6796" y="3175"/>
                    <a:pt x="6952" y="3237"/>
                    <a:pt x="7117" y="3237"/>
                  </a:cubicBezTo>
                  <a:cubicBezTo>
                    <a:pt x="7144" y="3237"/>
                    <a:pt x="7172" y="3235"/>
                    <a:pt x="7199" y="3231"/>
                  </a:cubicBezTo>
                  <a:cubicBezTo>
                    <a:pt x="7394" y="3205"/>
                    <a:pt x="7563" y="3096"/>
                    <a:pt x="7663" y="2930"/>
                  </a:cubicBezTo>
                  <a:cubicBezTo>
                    <a:pt x="7790" y="2718"/>
                    <a:pt x="7964" y="2540"/>
                    <a:pt x="8166" y="2417"/>
                  </a:cubicBezTo>
                  <a:cubicBezTo>
                    <a:pt x="8397" y="2276"/>
                    <a:pt x="8669" y="2204"/>
                    <a:pt x="8944" y="2204"/>
                  </a:cubicBezTo>
                  <a:cubicBezTo>
                    <a:pt x="9061" y="2204"/>
                    <a:pt x="9178" y="2217"/>
                    <a:pt x="9292" y="2243"/>
                  </a:cubicBezTo>
                  <a:cubicBezTo>
                    <a:pt x="9339" y="2253"/>
                    <a:pt x="9385" y="2258"/>
                    <a:pt x="9430" y="2258"/>
                  </a:cubicBezTo>
                  <a:cubicBezTo>
                    <a:pt x="9698" y="2258"/>
                    <a:pt x="9943" y="2084"/>
                    <a:pt x="10031" y="1813"/>
                  </a:cubicBezTo>
                  <a:cubicBezTo>
                    <a:pt x="10225" y="1228"/>
                    <a:pt x="10788" y="736"/>
                    <a:pt x="11432" y="588"/>
                  </a:cubicBezTo>
                  <a:cubicBezTo>
                    <a:pt x="11595" y="551"/>
                    <a:pt x="11765" y="532"/>
                    <a:pt x="11939" y="532"/>
                  </a:cubicBezTo>
                  <a:cubicBezTo>
                    <a:pt x="12449" y="532"/>
                    <a:pt x="12991" y="692"/>
                    <a:pt x="13484" y="994"/>
                  </a:cubicBezTo>
                  <a:cubicBezTo>
                    <a:pt x="13587" y="1057"/>
                    <a:pt x="13704" y="1089"/>
                    <a:pt x="13820" y="1089"/>
                  </a:cubicBezTo>
                  <a:cubicBezTo>
                    <a:pt x="13948" y="1089"/>
                    <a:pt x="14075" y="1051"/>
                    <a:pt x="14186" y="975"/>
                  </a:cubicBezTo>
                  <a:cubicBezTo>
                    <a:pt x="14633" y="671"/>
                    <a:pt x="15173" y="517"/>
                    <a:pt x="15710" y="517"/>
                  </a:cubicBezTo>
                  <a:close/>
                  <a:moveTo>
                    <a:pt x="15708" y="1"/>
                  </a:moveTo>
                  <a:cubicBezTo>
                    <a:pt x="15067" y="1"/>
                    <a:pt x="14422" y="185"/>
                    <a:pt x="13888" y="548"/>
                  </a:cubicBezTo>
                  <a:cubicBezTo>
                    <a:pt x="13866" y="563"/>
                    <a:pt x="13840" y="571"/>
                    <a:pt x="13815" y="571"/>
                  </a:cubicBezTo>
                  <a:cubicBezTo>
                    <a:pt x="13793" y="571"/>
                    <a:pt x="13771" y="565"/>
                    <a:pt x="13751" y="554"/>
                  </a:cubicBezTo>
                  <a:cubicBezTo>
                    <a:pt x="13176" y="201"/>
                    <a:pt x="12539" y="16"/>
                    <a:pt x="11933" y="16"/>
                  </a:cubicBezTo>
                  <a:cubicBezTo>
                    <a:pt x="11721" y="16"/>
                    <a:pt x="11512" y="39"/>
                    <a:pt x="11312" y="85"/>
                  </a:cubicBezTo>
                  <a:cubicBezTo>
                    <a:pt x="10485" y="275"/>
                    <a:pt x="9787" y="890"/>
                    <a:pt x="9536" y="1652"/>
                  </a:cubicBezTo>
                  <a:cubicBezTo>
                    <a:pt x="9519" y="1705"/>
                    <a:pt x="9473" y="1741"/>
                    <a:pt x="9426" y="1741"/>
                  </a:cubicBezTo>
                  <a:cubicBezTo>
                    <a:pt x="9419" y="1741"/>
                    <a:pt x="9412" y="1741"/>
                    <a:pt x="9405" y="1739"/>
                  </a:cubicBezTo>
                  <a:cubicBezTo>
                    <a:pt x="9252" y="1704"/>
                    <a:pt x="9097" y="1686"/>
                    <a:pt x="8942" y="1686"/>
                  </a:cubicBezTo>
                  <a:cubicBezTo>
                    <a:pt x="8573" y="1686"/>
                    <a:pt x="8207" y="1785"/>
                    <a:pt x="7894" y="1976"/>
                  </a:cubicBezTo>
                  <a:cubicBezTo>
                    <a:pt x="7619" y="2142"/>
                    <a:pt x="7384" y="2380"/>
                    <a:pt x="7214" y="2663"/>
                  </a:cubicBezTo>
                  <a:cubicBezTo>
                    <a:pt x="7189" y="2705"/>
                    <a:pt x="7147" y="2715"/>
                    <a:pt x="7129" y="2716"/>
                  </a:cubicBezTo>
                  <a:cubicBezTo>
                    <a:pt x="7124" y="2717"/>
                    <a:pt x="7118" y="2717"/>
                    <a:pt x="7111" y="2717"/>
                  </a:cubicBezTo>
                  <a:cubicBezTo>
                    <a:pt x="7089" y="2717"/>
                    <a:pt x="7060" y="2711"/>
                    <a:pt x="7035" y="2686"/>
                  </a:cubicBezTo>
                  <a:cubicBezTo>
                    <a:pt x="6660" y="2322"/>
                    <a:pt x="6065" y="2100"/>
                    <a:pt x="5486" y="2100"/>
                  </a:cubicBezTo>
                  <a:cubicBezTo>
                    <a:pt x="5482" y="2100"/>
                    <a:pt x="5478" y="2100"/>
                    <a:pt x="5474" y="2100"/>
                  </a:cubicBezTo>
                  <a:cubicBezTo>
                    <a:pt x="4773" y="2106"/>
                    <a:pt x="4159" y="2332"/>
                    <a:pt x="3746" y="2738"/>
                  </a:cubicBezTo>
                  <a:cubicBezTo>
                    <a:pt x="3373" y="3104"/>
                    <a:pt x="3179" y="3639"/>
                    <a:pt x="3243" y="4131"/>
                  </a:cubicBezTo>
                  <a:cubicBezTo>
                    <a:pt x="3250" y="4189"/>
                    <a:pt x="3215" y="4246"/>
                    <a:pt x="3165" y="4261"/>
                  </a:cubicBezTo>
                  <a:cubicBezTo>
                    <a:pt x="2748" y="4383"/>
                    <a:pt x="2369" y="4713"/>
                    <a:pt x="2151" y="5141"/>
                  </a:cubicBezTo>
                  <a:cubicBezTo>
                    <a:pt x="1985" y="5466"/>
                    <a:pt x="1894" y="5841"/>
                    <a:pt x="1866" y="6325"/>
                  </a:cubicBezTo>
                  <a:cubicBezTo>
                    <a:pt x="1864" y="6374"/>
                    <a:pt x="1837" y="6403"/>
                    <a:pt x="1821" y="6416"/>
                  </a:cubicBezTo>
                  <a:cubicBezTo>
                    <a:pt x="1807" y="6427"/>
                    <a:pt x="1783" y="6442"/>
                    <a:pt x="1748" y="6442"/>
                  </a:cubicBezTo>
                  <a:cubicBezTo>
                    <a:pt x="1742" y="6442"/>
                    <a:pt x="1735" y="6441"/>
                    <a:pt x="1728" y="6440"/>
                  </a:cubicBezTo>
                  <a:cubicBezTo>
                    <a:pt x="1616" y="6425"/>
                    <a:pt x="1483" y="6411"/>
                    <a:pt x="1341" y="6411"/>
                  </a:cubicBezTo>
                  <a:cubicBezTo>
                    <a:pt x="1088" y="6411"/>
                    <a:pt x="803" y="6455"/>
                    <a:pt x="543" y="6612"/>
                  </a:cubicBezTo>
                  <a:cubicBezTo>
                    <a:pt x="276" y="6775"/>
                    <a:pt x="119" y="6973"/>
                    <a:pt x="74" y="7204"/>
                  </a:cubicBezTo>
                  <a:cubicBezTo>
                    <a:pt x="1" y="7588"/>
                    <a:pt x="260" y="7934"/>
                    <a:pt x="450" y="8190"/>
                  </a:cubicBezTo>
                  <a:cubicBezTo>
                    <a:pt x="514" y="8274"/>
                    <a:pt x="574" y="8354"/>
                    <a:pt x="603" y="8412"/>
                  </a:cubicBezTo>
                  <a:cubicBezTo>
                    <a:pt x="634" y="8474"/>
                    <a:pt x="650" y="8542"/>
                    <a:pt x="666" y="8619"/>
                  </a:cubicBezTo>
                  <a:cubicBezTo>
                    <a:pt x="709" y="8824"/>
                    <a:pt x="769" y="9105"/>
                    <a:pt x="1210" y="9307"/>
                  </a:cubicBezTo>
                  <a:cubicBezTo>
                    <a:pt x="1279" y="9338"/>
                    <a:pt x="1565" y="9372"/>
                    <a:pt x="1854" y="9372"/>
                  </a:cubicBezTo>
                  <a:cubicBezTo>
                    <a:pt x="2002" y="9372"/>
                    <a:pt x="2149" y="9363"/>
                    <a:pt x="2270" y="9340"/>
                  </a:cubicBezTo>
                  <a:cubicBezTo>
                    <a:pt x="2573" y="9723"/>
                    <a:pt x="2960" y="9975"/>
                    <a:pt x="3367" y="10059"/>
                  </a:cubicBezTo>
                  <a:cubicBezTo>
                    <a:pt x="3458" y="10078"/>
                    <a:pt x="3551" y="10087"/>
                    <a:pt x="3645" y="10087"/>
                  </a:cubicBezTo>
                  <a:cubicBezTo>
                    <a:pt x="3961" y="10087"/>
                    <a:pt x="4278" y="9983"/>
                    <a:pt x="4516" y="9792"/>
                  </a:cubicBezTo>
                  <a:cubicBezTo>
                    <a:pt x="4540" y="9774"/>
                    <a:pt x="4568" y="9764"/>
                    <a:pt x="4596" y="9764"/>
                  </a:cubicBezTo>
                  <a:cubicBezTo>
                    <a:pt x="4624" y="9764"/>
                    <a:pt x="4651" y="9774"/>
                    <a:pt x="4672" y="9794"/>
                  </a:cubicBezTo>
                  <a:cubicBezTo>
                    <a:pt x="5093" y="10195"/>
                    <a:pt x="5671" y="10409"/>
                    <a:pt x="6246" y="10409"/>
                  </a:cubicBezTo>
                  <a:cubicBezTo>
                    <a:pt x="6550" y="10409"/>
                    <a:pt x="6853" y="10349"/>
                    <a:pt x="7131" y="10225"/>
                  </a:cubicBezTo>
                  <a:cubicBezTo>
                    <a:pt x="7144" y="10219"/>
                    <a:pt x="7158" y="10216"/>
                    <a:pt x="7171" y="10216"/>
                  </a:cubicBezTo>
                  <a:cubicBezTo>
                    <a:pt x="7207" y="10216"/>
                    <a:pt x="7243" y="10236"/>
                    <a:pt x="7266" y="10261"/>
                  </a:cubicBezTo>
                  <a:cubicBezTo>
                    <a:pt x="7920" y="10956"/>
                    <a:pt x="8845" y="11353"/>
                    <a:pt x="9783" y="11353"/>
                  </a:cubicBezTo>
                  <a:cubicBezTo>
                    <a:pt x="9870" y="11353"/>
                    <a:pt x="9958" y="11351"/>
                    <a:pt x="10044" y="11345"/>
                  </a:cubicBezTo>
                  <a:cubicBezTo>
                    <a:pt x="11009" y="11269"/>
                    <a:pt x="11935" y="10755"/>
                    <a:pt x="12526" y="9968"/>
                  </a:cubicBezTo>
                  <a:cubicBezTo>
                    <a:pt x="12551" y="9935"/>
                    <a:pt x="12587" y="9917"/>
                    <a:pt x="12626" y="9917"/>
                  </a:cubicBezTo>
                  <a:cubicBezTo>
                    <a:pt x="12652" y="9917"/>
                    <a:pt x="12678" y="9925"/>
                    <a:pt x="12703" y="9941"/>
                  </a:cubicBezTo>
                  <a:cubicBezTo>
                    <a:pt x="12950" y="10105"/>
                    <a:pt x="13244" y="10189"/>
                    <a:pt x="13536" y="10189"/>
                  </a:cubicBezTo>
                  <a:cubicBezTo>
                    <a:pt x="13758" y="10189"/>
                    <a:pt x="13980" y="10140"/>
                    <a:pt x="14180" y="10042"/>
                  </a:cubicBezTo>
                  <a:cubicBezTo>
                    <a:pt x="14201" y="10032"/>
                    <a:pt x="14223" y="10027"/>
                    <a:pt x="14244" y="10027"/>
                  </a:cubicBezTo>
                  <a:cubicBezTo>
                    <a:pt x="14278" y="10027"/>
                    <a:pt x="14311" y="10040"/>
                    <a:pt x="14336" y="10064"/>
                  </a:cubicBezTo>
                  <a:cubicBezTo>
                    <a:pt x="14633" y="10367"/>
                    <a:pt x="15097" y="10550"/>
                    <a:pt x="15716" y="10605"/>
                  </a:cubicBezTo>
                  <a:cubicBezTo>
                    <a:pt x="15833" y="10615"/>
                    <a:pt x="15962" y="10624"/>
                    <a:pt x="16096" y="10624"/>
                  </a:cubicBezTo>
                  <a:cubicBezTo>
                    <a:pt x="16398" y="10624"/>
                    <a:pt x="16730" y="10581"/>
                    <a:pt x="17035" y="10423"/>
                  </a:cubicBezTo>
                  <a:cubicBezTo>
                    <a:pt x="17310" y="10280"/>
                    <a:pt x="17533" y="10040"/>
                    <a:pt x="17647" y="9765"/>
                  </a:cubicBezTo>
                  <a:cubicBezTo>
                    <a:pt x="17665" y="9720"/>
                    <a:pt x="17709" y="9691"/>
                    <a:pt x="17753" y="9691"/>
                  </a:cubicBezTo>
                  <a:cubicBezTo>
                    <a:pt x="17763" y="9691"/>
                    <a:pt x="17772" y="9693"/>
                    <a:pt x="17782" y="9695"/>
                  </a:cubicBezTo>
                  <a:cubicBezTo>
                    <a:pt x="17911" y="9734"/>
                    <a:pt x="18045" y="9753"/>
                    <a:pt x="18180" y="9753"/>
                  </a:cubicBezTo>
                  <a:cubicBezTo>
                    <a:pt x="18496" y="9753"/>
                    <a:pt x="18812" y="9650"/>
                    <a:pt x="19050" y="9457"/>
                  </a:cubicBezTo>
                  <a:cubicBezTo>
                    <a:pt x="19066" y="9444"/>
                    <a:pt x="19087" y="9438"/>
                    <a:pt x="19109" y="9438"/>
                  </a:cubicBezTo>
                  <a:cubicBezTo>
                    <a:pt x="19129" y="9438"/>
                    <a:pt x="19149" y="9443"/>
                    <a:pt x="19167" y="9454"/>
                  </a:cubicBezTo>
                  <a:cubicBezTo>
                    <a:pt x="19398" y="9593"/>
                    <a:pt x="19666" y="9665"/>
                    <a:pt x="19930" y="9665"/>
                  </a:cubicBezTo>
                  <a:cubicBezTo>
                    <a:pt x="20068" y="9665"/>
                    <a:pt x="20205" y="9645"/>
                    <a:pt x="20335" y="9606"/>
                  </a:cubicBezTo>
                  <a:cubicBezTo>
                    <a:pt x="20723" y="9489"/>
                    <a:pt x="21057" y="9190"/>
                    <a:pt x="21229" y="8812"/>
                  </a:cubicBezTo>
                  <a:cubicBezTo>
                    <a:pt x="21252" y="8761"/>
                    <a:pt x="21296" y="8728"/>
                    <a:pt x="21354" y="8727"/>
                  </a:cubicBezTo>
                  <a:cubicBezTo>
                    <a:pt x="21953" y="8702"/>
                    <a:pt x="22479" y="8276"/>
                    <a:pt x="22574" y="7738"/>
                  </a:cubicBezTo>
                  <a:cubicBezTo>
                    <a:pt x="22652" y="7309"/>
                    <a:pt x="22408" y="6833"/>
                    <a:pt x="21997" y="6605"/>
                  </a:cubicBezTo>
                  <a:cubicBezTo>
                    <a:pt x="21942" y="6575"/>
                    <a:pt x="21936" y="6498"/>
                    <a:pt x="21960" y="6443"/>
                  </a:cubicBezTo>
                  <a:cubicBezTo>
                    <a:pt x="22220" y="5888"/>
                    <a:pt x="22108" y="5189"/>
                    <a:pt x="21914" y="4721"/>
                  </a:cubicBezTo>
                  <a:cubicBezTo>
                    <a:pt x="21614" y="3994"/>
                    <a:pt x="21129" y="3434"/>
                    <a:pt x="20544" y="3135"/>
                  </a:cubicBezTo>
                  <a:cubicBezTo>
                    <a:pt x="20241" y="2982"/>
                    <a:pt x="19898" y="2903"/>
                    <a:pt x="19563" y="2903"/>
                  </a:cubicBezTo>
                  <a:cubicBezTo>
                    <a:pt x="19366" y="2903"/>
                    <a:pt x="19172" y="2930"/>
                    <a:pt x="18990" y="2986"/>
                  </a:cubicBezTo>
                  <a:cubicBezTo>
                    <a:pt x="18980" y="2989"/>
                    <a:pt x="18970" y="2990"/>
                    <a:pt x="18961" y="2990"/>
                  </a:cubicBezTo>
                  <a:cubicBezTo>
                    <a:pt x="18931" y="2990"/>
                    <a:pt x="18906" y="2978"/>
                    <a:pt x="18893" y="2969"/>
                  </a:cubicBezTo>
                  <a:cubicBezTo>
                    <a:pt x="18877" y="2959"/>
                    <a:pt x="18847" y="2931"/>
                    <a:pt x="18843" y="2886"/>
                  </a:cubicBezTo>
                  <a:cubicBezTo>
                    <a:pt x="18740" y="1826"/>
                    <a:pt x="18111" y="860"/>
                    <a:pt x="17197" y="366"/>
                  </a:cubicBezTo>
                  <a:cubicBezTo>
                    <a:pt x="16743" y="121"/>
                    <a:pt x="16226" y="1"/>
                    <a:pt x="15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44"/>
            <p:cNvSpPr/>
            <p:nvPr/>
          </p:nvSpPr>
          <p:spPr>
            <a:xfrm>
              <a:off x="2978138" y="4207330"/>
              <a:ext cx="22624" cy="25148"/>
            </a:xfrm>
            <a:custGeom>
              <a:rect b="b" l="l" r="r" t="t"/>
              <a:pathLst>
                <a:path extrusionOk="0" h="1335" w="1201">
                  <a:moveTo>
                    <a:pt x="357" y="1"/>
                  </a:moveTo>
                  <a:cubicBezTo>
                    <a:pt x="1" y="1"/>
                    <a:pt x="277" y="723"/>
                    <a:pt x="335" y="1025"/>
                  </a:cubicBezTo>
                  <a:cubicBezTo>
                    <a:pt x="363" y="1177"/>
                    <a:pt x="475" y="1334"/>
                    <a:pt x="630" y="1334"/>
                  </a:cubicBezTo>
                  <a:cubicBezTo>
                    <a:pt x="1201" y="1328"/>
                    <a:pt x="951" y="201"/>
                    <a:pt x="525" y="38"/>
                  </a:cubicBezTo>
                  <a:cubicBezTo>
                    <a:pt x="458" y="13"/>
                    <a:pt x="403" y="1"/>
                    <a:pt x="3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44"/>
            <p:cNvSpPr/>
            <p:nvPr/>
          </p:nvSpPr>
          <p:spPr>
            <a:xfrm>
              <a:off x="2497927" y="4243027"/>
              <a:ext cx="60374" cy="48996"/>
            </a:xfrm>
            <a:custGeom>
              <a:rect b="b" l="l" r="r" t="t"/>
              <a:pathLst>
                <a:path extrusionOk="0" h="2601" w="3205">
                  <a:moveTo>
                    <a:pt x="291" y="1"/>
                  </a:moveTo>
                  <a:cubicBezTo>
                    <a:pt x="267" y="1"/>
                    <a:pt x="243" y="4"/>
                    <a:pt x="219" y="11"/>
                  </a:cubicBezTo>
                  <a:cubicBezTo>
                    <a:pt x="80" y="48"/>
                    <a:pt x="1" y="193"/>
                    <a:pt x="38" y="330"/>
                  </a:cubicBezTo>
                  <a:cubicBezTo>
                    <a:pt x="317" y="1326"/>
                    <a:pt x="786" y="2009"/>
                    <a:pt x="1436" y="2355"/>
                  </a:cubicBezTo>
                  <a:cubicBezTo>
                    <a:pt x="1798" y="2547"/>
                    <a:pt x="2152" y="2601"/>
                    <a:pt x="2432" y="2601"/>
                  </a:cubicBezTo>
                  <a:cubicBezTo>
                    <a:pt x="2757" y="2601"/>
                    <a:pt x="2977" y="2530"/>
                    <a:pt x="2996" y="2525"/>
                  </a:cubicBezTo>
                  <a:cubicBezTo>
                    <a:pt x="3132" y="2482"/>
                    <a:pt x="3204" y="2336"/>
                    <a:pt x="3161" y="2201"/>
                  </a:cubicBezTo>
                  <a:cubicBezTo>
                    <a:pt x="3126" y="2090"/>
                    <a:pt x="3023" y="2021"/>
                    <a:pt x="2915" y="2021"/>
                  </a:cubicBezTo>
                  <a:cubicBezTo>
                    <a:pt x="2888" y="2021"/>
                    <a:pt x="2862" y="2025"/>
                    <a:pt x="2836" y="2033"/>
                  </a:cubicBezTo>
                  <a:cubicBezTo>
                    <a:pt x="2833" y="2034"/>
                    <a:pt x="2672" y="2083"/>
                    <a:pt x="2435" y="2083"/>
                  </a:cubicBezTo>
                  <a:cubicBezTo>
                    <a:pt x="2223" y="2083"/>
                    <a:pt x="1950" y="2044"/>
                    <a:pt x="1674" y="1895"/>
                  </a:cubicBezTo>
                  <a:cubicBezTo>
                    <a:pt x="1157" y="1615"/>
                    <a:pt x="775" y="1043"/>
                    <a:pt x="538" y="191"/>
                  </a:cubicBezTo>
                  <a:cubicBezTo>
                    <a:pt x="507" y="77"/>
                    <a:pt x="404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44"/>
            <p:cNvSpPr/>
            <p:nvPr/>
          </p:nvSpPr>
          <p:spPr>
            <a:xfrm>
              <a:off x="2473213" y="4230613"/>
              <a:ext cx="42610" cy="24225"/>
            </a:xfrm>
            <a:custGeom>
              <a:rect b="b" l="l" r="r" t="t"/>
              <a:pathLst>
                <a:path extrusionOk="0" h="1286" w="2262">
                  <a:moveTo>
                    <a:pt x="1979" y="1"/>
                  </a:moveTo>
                  <a:cubicBezTo>
                    <a:pt x="1765" y="1"/>
                    <a:pt x="1600" y="482"/>
                    <a:pt x="1600" y="482"/>
                  </a:cubicBezTo>
                  <a:cubicBezTo>
                    <a:pt x="1600" y="482"/>
                    <a:pt x="1" y="954"/>
                    <a:pt x="28" y="1184"/>
                  </a:cubicBezTo>
                  <a:cubicBezTo>
                    <a:pt x="37" y="1260"/>
                    <a:pt x="215" y="1286"/>
                    <a:pt x="448" y="1286"/>
                  </a:cubicBezTo>
                  <a:cubicBezTo>
                    <a:pt x="914" y="1286"/>
                    <a:pt x="1600" y="1184"/>
                    <a:pt x="1600" y="1184"/>
                  </a:cubicBezTo>
                  <a:cubicBezTo>
                    <a:pt x="1600" y="1184"/>
                    <a:pt x="2261" y="87"/>
                    <a:pt x="2026" y="9"/>
                  </a:cubicBezTo>
                  <a:cubicBezTo>
                    <a:pt x="2010" y="3"/>
                    <a:pt x="1995" y="1"/>
                    <a:pt x="19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44"/>
            <p:cNvSpPr/>
            <p:nvPr/>
          </p:nvSpPr>
          <p:spPr>
            <a:xfrm>
              <a:off x="3028033" y="4243009"/>
              <a:ext cx="60412" cy="49015"/>
            </a:xfrm>
            <a:custGeom>
              <a:rect b="b" l="l" r="r" t="t"/>
              <a:pathLst>
                <a:path extrusionOk="0" h="2602" w="3207">
                  <a:moveTo>
                    <a:pt x="2920" y="1"/>
                  </a:moveTo>
                  <a:cubicBezTo>
                    <a:pt x="2806" y="1"/>
                    <a:pt x="2701" y="77"/>
                    <a:pt x="2670" y="191"/>
                  </a:cubicBezTo>
                  <a:cubicBezTo>
                    <a:pt x="2432" y="1043"/>
                    <a:pt x="2051" y="1614"/>
                    <a:pt x="1534" y="1894"/>
                  </a:cubicBezTo>
                  <a:cubicBezTo>
                    <a:pt x="1258" y="2044"/>
                    <a:pt x="984" y="2083"/>
                    <a:pt x="771" y="2083"/>
                  </a:cubicBezTo>
                  <a:cubicBezTo>
                    <a:pt x="538" y="2083"/>
                    <a:pt x="379" y="2036"/>
                    <a:pt x="372" y="2033"/>
                  </a:cubicBezTo>
                  <a:cubicBezTo>
                    <a:pt x="345" y="2024"/>
                    <a:pt x="318" y="2020"/>
                    <a:pt x="292" y="2020"/>
                  </a:cubicBezTo>
                  <a:cubicBezTo>
                    <a:pt x="182" y="2020"/>
                    <a:pt x="82" y="2089"/>
                    <a:pt x="46" y="2199"/>
                  </a:cubicBezTo>
                  <a:cubicBezTo>
                    <a:pt x="1" y="2334"/>
                    <a:pt x="74" y="2480"/>
                    <a:pt x="210" y="2525"/>
                  </a:cubicBezTo>
                  <a:cubicBezTo>
                    <a:pt x="227" y="2531"/>
                    <a:pt x="450" y="2602"/>
                    <a:pt x="775" y="2602"/>
                  </a:cubicBezTo>
                  <a:cubicBezTo>
                    <a:pt x="1055" y="2602"/>
                    <a:pt x="1410" y="2548"/>
                    <a:pt x="1772" y="2353"/>
                  </a:cubicBezTo>
                  <a:cubicBezTo>
                    <a:pt x="2422" y="2007"/>
                    <a:pt x="2891" y="1325"/>
                    <a:pt x="3169" y="329"/>
                  </a:cubicBezTo>
                  <a:cubicBezTo>
                    <a:pt x="3207" y="191"/>
                    <a:pt x="3126" y="48"/>
                    <a:pt x="2989" y="10"/>
                  </a:cubicBezTo>
                  <a:cubicBezTo>
                    <a:pt x="2966" y="4"/>
                    <a:pt x="2942" y="1"/>
                    <a:pt x="2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44"/>
            <p:cNvSpPr/>
            <p:nvPr/>
          </p:nvSpPr>
          <p:spPr>
            <a:xfrm>
              <a:off x="3070512" y="4230613"/>
              <a:ext cx="42629" cy="24225"/>
            </a:xfrm>
            <a:custGeom>
              <a:rect b="b" l="l" r="r" t="t"/>
              <a:pathLst>
                <a:path extrusionOk="0" h="1286" w="2263">
                  <a:moveTo>
                    <a:pt x="284" y="1"/>
                  </a:moveTo>
                  <a:cubicBezTo>
                    <a:pt x="269" y="1"/>
                    <a:pt x="253" y="3"/>
                    <a:pt x="237" y="9"/>
                  </a:cubicBezTo>
                  <a:cubicBezTo>
                    <a:pt x="1" y="87"/>
                    <a:pt x="663" y="1184"/>
                    <a:pt x="663" y="1184"/>
                  </a:cubicBezTo>
                  <a:cubicBezTo>
                    <a:pt x="663" y="1184"/>
                    <a:pt x="1350" y="1286"/>
                    <a:pt x="1815" y="1286"/>
                  </a:cubicBezTo>
                  <a:cubicBezTo>
                    <a:pt x="2048" y="1286"/>
                    <a:pt x="2226" y="1260"/>
                    <a:pt x="2235" y="1184"/>
                  </a:cubicBezTo>
                  <a:cubicBezTo>
                    <a:pt x="2263" y="954"/>
                    <a:pt x="663" y="482"/>
                    <a:pt x="663" y="482"/>
                  </a:cubicBezTo>
                  <a:cubicBezTo>
                    <a:pt x="663" y="482"/>
                    <a:pt x="499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44"/>
            <p:cNvSpPr/>
            <p:nvPr/>
          </p:nvSpPr>
          <p:spPr>
            <a:xfrm>
              <a:off x="2681975" y="4067387"/>
              <a:ext cx="120748" cy="66402"/>
            </a:xfrm>
            <a:custGeom>
              <a:rect b="b" l="l" r="r" t="t"/>
              <a:pathLst>
                <a:path extrusionOk="0" h="3525" w="6410">
                  <a:moveTo>
                    <a:pt x="3873" y="0"/>
                  </a:moveTo>
                  <a:cubicBezTo>
                    <a:pt x="3212" y="0"/>
                    <a:pt x="2509" y="111"/>
                    <a:pt x="1879" y="228"/>
                  </a:cubicBezTo>
                  <a:cubicBezTo>
                    <a:pt x="1" y="576"/>
                    <a:pt x="79" y="2636"/>
                    <a:pt x="79" y="2636"/>
                  </a:cubicBezTo>
                  <a:cubicBezTo>
                    <a:pt x="79" y="2636"/>
                    <a:pt x="383" y="2838"/>
                    <a:pt x="782" y="3030"/>
                  </a:cubicBezTo>
                  <a:cubicBezTo>
                    <a:pt x="908" y="3091"/>
                    <a:pt x="954" y="3113"/>
                    <a:pt x="966" y="3113"/>
                  </a:cubicBezTo>
                  <a:cubicBezTo>
                    <a:pt x="992" y="3113"/>
                    <a:pt x="860" y="3011"/>
                    <a:pt x="1028" y="2972"/>
                  </a:cubicBezTo>
                  <a:cubicBezTo>
                    <a:pt x="1051" y="2967"/>
                    <a:pt x="1077" y="2964"/>
                    <a:pt x="1107" y="2964"/>
                  </a:cubicBezTo>
                  <a:cubicBezTo>
                    <a:pt x="1405" y="2964"/>
                    <a:pt x="2033" y="3212"/>
                    <a:pt x="2283" y="3373"/>
                  </a:cubicBezTo>
                  <a:cubicBezTo>
                    <a:pt x="2366" y="3427"/>
                    <a:pt x="2459" y="3446"/>
                    <a:pt x="2551" y="3446"/>
                  </a:cubicBezTo>
                  <a:cubicBezTo>
                    <a:pt x="2762" y="3446"/>
                    <a:pt x="2964" y="3343"/>
                    <a:pt x="3006" y="3321"/>
                  </a:cubicBezTo>
                  <a:cubicBezTo>
                    <a:pt x="3011" y="3319"/>
                    <a:pt x="3022" y="3317"/>
                    <a:pt x="3038" y="3317"/>
                  </a:cubicBezTo>
                  <a:cubicBezTo>
                    <a:pt x="3212" y="3317"/>
                    <a:pt x="3984" y="3473"/>
                    <a:pt x="4341" y="3520"/>
                  </a:cubicBezTo>
                  <a:cubicBezTo>
                    <a:pt x="4364" y="3523"/>
                    <a:pt x="4386" y="3525"/>
                    <a:pt x="4408" y="3525"/>
                  </a:cubicBezTo>
                  <a:cubicBezTo>
                    <a:pt x="4762" y="3525"/>
                    <a:pt x="5017" y="3163"/>
                    <a:pt x="5441" y="3119"/>
                  </a:cubicBezTo>
                  <a:cubicBezTo>
                    <a:pt x="5890" y="3072"/>
                    <a:pt x="6410" y="2116"/>
                    <a:pt x="6410" y="2116"/>
                  </a:cubicBezTo>
                  <a:cubicBezTo>
                    <a:pt x="6321" y="434"/>
                    <a:pt x="5180" y="0"/>
                    <a:pt x="3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44"/>
            <p:cNvSpPr/>
            <p:nvPr/>
          </p:nvSpPr>
          <p:spPr>
            <a:xfrm>
              <a:off x="2679163" y="4062432"/>
              <a:ext cx="129621" cy="76235"/>
            </a:xfrm>
            <a:custGeom>
              <a:rect b="b" l="l" r="r" t="t"/>
              <a:pathLst>
                <a:path extrusionOk="0" h="4047" w="6881">
                  <a:moveTo>
                    <a:pt x="4087" y="522"/>
                  </a:moveTo>
                  <a:cubicBezTo>
                    <a:pt x="4741" y="522"/>
                    <a:pt x="5326" y="634"/>
                    <a:pt x="5734" y="957"/>
                  </a:cubicBezTo>
                  <a:cubicBezTo>
                    <a:pt x="6107" y="1250"/>
                    <a:pt x="6310" y="1695"/>
                    <a:pt x="6355" y="2317"/>
                  </a:cubicBezTo>
                  <a:cubicBezTo>
                    <a:pt x="6137" y="2695"/>
                    <a:pt x="5798" y="3104"/>
                    <a:pt x="5623" y="3122"/>
                  </a:cubicBezTo>
                  <a:cubicBezTo>
                    <a:pt x="5356" y="3151"/>
                    <a:pt x="5144" y="3275"/>
                    <a:pt x="4977" y="3376"/>
                  </a:cubicBezTo>
                  <a:cubicBezTo>
                    <a:pt x="4825" y="3467"/>
                    <a:pt x="4720" y="3526"/>
                    <a:pt x="4620" y="3526"/>
                  </a:cubicBezTo>
                  <a:cubicBezTo>
                    <a:pt x="4609" y="3526"/>
                    <a:pt x="4597" y="3525"/>
                    <a:pt x="4585" y="3524"/>
                  </a:cubicBezTo>
                  <a:cubicBezTo>
                    <a:pt x="4441" y="3506"/>
                    <a:pt x="4226" y="3469"/>
                    <a:pt x="4011" y="3430"/>
                  </a:cubicBezTo>
                  <a:cubicBezTo>
                    <a:pt x="3559" y="3350"/>
                    <a:pt x="3357" y="3319"/>
                    <a:pt x="3243" y="3319"/>
                  </a:cubicBezTo>
                  <a:cubicBezTo>
                    <a:pt x="3172" y="3319"/>
                    <a:pt x="3136" y="3332"/>
                    <a:pt x="3091" y="3353"/>
                  </a:cubicBezTo>
                  <a:cubicBezTo>
                    <a:pt x="3035" y="3384"/>
                    <a:pt x="2888" y="3447"/>
                    <a:pt x="2761" y="3447"/>
                  </a:cubicBezTo>
                  <a:cubicBezTo>
                    <a:pt x="2713" y="3447"/>
                    <a:pt x="2668" y="3437"/>
                    <a:pt x="2632" y="3414"/>
                  </a:cubicBezTo>
                  <a:cubicBezTo>
                    <a:pt x="2404" y="3267"/>
                    <a:pt x="1718" y="2966"/>
                    <a:pt x="1312" y="2966"/>
                  </a:cubicBezTo>
                  <a:cubicBezTo>
                    <a:pt x="1263" y="2966"/>
                    <a:pt x="1219" y="2970"/>
                    <a:pt x="1180" y="2979"/>
                  </a:cubicBezTo>
                  <a:cubicBezTo>
                    <a:pt x="1128" y="2991"/>
                    <a:pt x="1085" y="3010"/>
                    <a:pt x="1050" y="3030"/>
                  </a:cubicBezTo>
                  <a:cubicBezTo>
                    <a:pt x="839" y="2925"/>
                    <a:pt x="659" y="2821"/>
                    <a:pt x="546" y="2753"/>
                  </a:cubicBezTo>
                  <a:cubicBezTo>
                    <a:pt x="565" y="2324"/>
                    <a:pt x="737" y="1003"/>
                    <a:pt x="2134" y="744"/>
                  </a:cubicBezTo>
                  <a:cubicBezTo>
                    <a:pt x="2784" y="623"/>
                    <a:pt x="3466" y="522"/>
                    <a:pt x="4087" y="522"/>
                  </a:cubicBezTo>
                  <a:close/>
                  <a:moveTo>
                    <a:pt x="4094" y="0"/>
                  </a:moveTo>
                  <a:cubicBezTo>
                    <a:pt x="3445" y="0"/>
                    <a:pt x="2741" y="103"/>
                    <a:pt x="2042" y="233"/>
                  </a:cubicBezTo>
                  <a:cubicBezTo>
                    <a:pt x="382" y="541"/>
                    <a:pt x="1" y="2115"/>
                    <a:pt x="30" y="2906"/>
                  </a:cubicBezTo>
                  <a:lnTo>
                    <a:pt x="35" y="3039"/>
                  </a:lnTo>
                  <a:lnTo>
                    <a:pt x="145" y="3112"/>
                  </a:lnTo>
                  <a:cubicBezTo>
                    <a:pt x="158" y="3122"/>
                    <a:pt x="470" y="3327"/>
                    <a:pt x="881" y="3524"/>
                  </a:cubicBezTo>
                  <a:cubicBezTo>
                    <a:pt x="1011" y="3586"/>
                    <a:pt x="1110" y="3633"/>
                    <a:pt x="1197" y="3633"/>
                  </a:cubicBezTo>
                  <a:cubicBezTo>
                    <a:pt x="1260" y="3633"/>
                    <a:pt x="1317" y="3608"/>
                    <a:pt x="1374" y="3545"/>
                  </a:cubicBezTo>
                  <a:cubicBezTo>
                    <a:pt x="1381" y="3538"/>
                    <a:pt x="1397" y="3519"/>
                    <a:pt x="1411" y="3492"/>
                  </a:cubicBezTo>
                  <a:cubicBezTo>
                    <a:pt x="1654" y="3531"/>
                    <a:pt x="2134" y="3708"/>
                    <a:pt x="2355" y="3851"/>
                  </a:cubicBezTo>
                  <a:cubicBezTo>
                    <a:pt x="2487" y="3936"/>
                    <a:pt x="2629" y="3965"/>
                    <a:pt x="2764" y="3965"/>
                  </a:cubicBezTo>
                  <a:cubicBezTo>
                    <a:pt x="2982" y="3965"/>
                    <a:pt x="3181" y="3887"/>
                    <a:pt x="3285" y="3838"/>
                  </a:cubicBezTo>
                  <a:cubicBezTo>
                    <a:pt x="3403" y="3851"/>
                    <a:pt x="3712" y="3903"/>
                    <a:pt x="3926" y="3941"/>
                  </a:cubicBezTo>
                  <a:cubicBezTo>
                    <a:pt x="4147" y="3978"/>
                    <a:pt x="4370" y="4019"/>
                    <a:pt x="4520" y="4039"/>
                  </a:cubicBezTo>
                  <a:cubicBezTo>
                    <a:pt x="4555" y="4043"/>
                    <a:pt x="4588" y="4046"/>
                    <a:pt x="4623" y="4046"/>
                  </a:cubicBezTo>
                  <a:cubicBezTo>
                    <a:pt x="4868" y="4046"/>
                    <a:pt x="5067" y="3926"/>
                    <a:pt x="5244" y="3820"/>
                  </a:cubicBezTo>
                  <a:cubicBezTo>
                    <a:pt x="5388" y="3733"/>
                    <a:pt x="5524" y="3652"/>
                    <a:pt x="5677" y="3636"/>
                  </a:cubicBezTo>
                  <a:cubicBezTo>
                    <a:pt x="6232" y="3579"/>
                    <a:pt x="6749" y="2679"/>
                    <a:pt x="6846" y="2499"/>
                  </a:cubicBezTo>
                  <a:lnTo>
                    <a:pt x="6881" y="2434"/>
                  </a:lnTo>
                  <a:lnTo>
                    <a:pt x="6878" y="2362"/>
                  </a:lnTo>
                  <a:cubicBezTo>
                    <a:pt x="6836" y="1556"/>
                    <a:pt x="6560" y="946"/>
                    <a:pt x="6056" y="549"/>
                  </a:cubicBezTo>
                  <a:cubicBezTo>
                    <a:pt x="5541" y="142"/>
                    <a:pt x="4855" y="0"/>
                    <a:pt x="4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44"/>
            <p:cNvSpPr/>
            <p:nvPr/>
          </p:nvSpPr>
          <p:spPr>
            <a:xfrm>
              <a:off x="2697497" y="4086714"/>
              <a:ext cx="27597" cy="30743"/>
            </a:xfrm>
            <a:custGeom>
              <a:rect b="b" l="l" r="r" t="t"/>
              <a:pathLst>
                <a:path extrusionOk="0" h="1632" w="1465">
                  <a:moveTo>
                    <a:pt x="1168" y="1"/>
                  </a:moveTo>
                  <a:cubicBezTo>
                    <a:pt x="1120" y="1"/>
                    <a:pt x="1071" y="14"/>
                    <a:pt x="1029" y="42"/>
                  </a:cubicBezTo>
                  <a:cubicBezTo>
                    <a:pt x="279" y="530"/>
                    <a:pt x="51" y="1268"/>
                    <a:pt x="43" y="1298"/>
                  </a:cubicBezTo>
                  <a:cubicBezTo>
                    <a:pt x="1" y="1436"/>
                    <a:pt x="79" y="1578"/>
                    <a:pt x="216" y="1620"/>
                  </a:cubicBezTo>
                  <a:cubicBezTo>
                    <a:pt x="239" y="1627"/>
                    <a:pt x="265" y="1631"/>
                    <a:pt x="290" y="1631"/>
                  </a:cubicBezTo>
                  <a:cubicBezTo>
                    <a:pt x="401" y="1631"/>
                    <a:pt x="503" y="1559"/>
                    <a:pt x="541" y="1448"/>
                  </a:cubicBezTo>
                  <a:cubicBezTo>
                    <a:pt x="542" y="1442"/>
                    <a:pt x="727" y="858"/>
                    <a:pt x="1312" y="478"/>
                  </a:cubicBezTo>
                  <a:cubicBezTo>
                    <a:pt x="1430" y="399"/>
                    <a:pt x="1465" y="237"/>
                    <a:pt x="1387" y="119"/>
                  </a:cubicBezTo>
                  <a:cubicBezTo>
                    <a:pt x="1336" y="42"/>
                    <a:pt x="1252" y="1"/>
                    <a:pt x="1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44"/>
            <p:cNvSpPr/>
            <p:nvPr/>
          </p:nvSpPr>
          <p:spPr>
            <a:xfrm>
              <a:off x="2737113" y="4079612"/>
              <a:ext cx="37279" cy="13582"/>
            </a:xfrm>
            <a:custGeom>
              <a:rect b="b" l="l" r="r" t="t"/>
              <a:pathLst>
                <a:path extrusionOk="0" h="721" w="1979">
                  <a:moveTo>
                    <a:pt x="430" y="0"/>
                  </a:moveTo>
                  <a:cubicBezTo>
                    <a:pt x="370" y="0"/>
                    <a:pt x="312" y="2"/>
                    <a:pt x="254" y="5"/>
                  </a:cubicBezTo>
                  <a:cubicBezTo>
                    <a:pt x="109" y="12"/>
                    <a:pt x="1" y="133"/>
                    <a:pt x="8" y="278"/>
                  </a:cubicBezTo>
                  <a:cubicBezTo>
                    <a:pt x="15" y="417"/>
                    <a:pt x="131" y="523"/>
                    <a:pt x="264" y="523"/>
                  </a:cubicBezTo>
                  <a:cubicBezTo>
                    <a:pt x="269" y="523"/>
                    <a:pt x="274" y="523"/>
                    <a:pt x="280" y="523"/>
                  </a:cubicBezTo>
                  <a:cubicBezTo>
                    <a:pt x="331" y="520"/>
                    <a:pt x="383" y="519"/>
                    <a:pt x="435" y="519"/>
                  </a:cubicBezTo>
                  <a:cubicBezTo>
                    <a:pt x="796" y="519"/>
                    <a:pt x="1190" y="583"/>
                    <a:pt x="1615" y="711"/>
                  </a:cubicBezTo>
                  <a:cubicBezTo>
                    <a:pt x="1641" y="718"/>
                    <a:pt x="1664" y="721"/>
                    <a:pt x="1690" y="721"/>
                  </a:cubicBezTo>
                  <a:cubicBezTo>
                    <a:pt x="1801" y="721"/>
                    <a:pt x="1904" y="647"/>
                    <a:pt x="1937" y="534"/>
                  </a:cubicBezTo>
                  <a:cubicBezTo>
                    <a:pt x="1979" y="399"/>
                    <a:pt x="1901" y="254"/>
                    <a:pt x="1763" y="213"/>
                  </a:cubicBezTo>
                  <a:cubicBezTo>
                    <a:pt x="1289" y="70"/>
                    <a:pt x="841" y="0"/>
                    <a:pt x="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44"/>
            <p:cNvSpPr/>
            <p:nvPr/>
          </p:nvSpPr>
          <p:spPr>
            <a:xfrm>
              <a:off x="2772207" y="4028355"/>
              <a:ext cx="45436" cy="32269"/>
            </a:xfrm>
            <a:custGeom>
              <a:rect b="b" l="l" r="r" t="t"/>
              <a:pathLst>
                <a:path extrusionOk="0" h="1713" w="2412">
                  <a:moveTo>
                    <a:pt x="1016" y="1"/>
                  </a:moveTo>
                  <a:cubicBezTo>
                    <a:pt x="917" y="1"/>
                    <a:pt x="824" y="13"/>
                    <a:pt x="742" y="39"/>
                  </a:cubicBezTo>
                  <a:cubicBezTo>
                    <a:pt x="66" y="256"/>
                    <a:pt x="0" y="1223"/>
                    <a:pt x="598" y="1569"/>
                  </a:cubicBezTo>
                  <a:cubicBezTo>
                    <a:pt x="772" y="1670"/>
                    <a:pt x="969" y="1712"/>
                    <a:pt x="1169" y="1712"/>
                  </a:cubicBezTo>
                  <a:cubicBezTo>
                    <a:pt x="1330" y="1712"/>
                    <a:pt x="1492" y="1685"/>
                    <a:pt x="1644" y="1637"/>
                  </a:cubicBezTo>
                  <a:cubicBezTo>
                    <a:pt x="1939" y="1548"/>
                    <a:pt x="2236" y="1352"/>
                    <a:pt x="2294" y="1048"/>
                  </a:cubicBezTo>
                  <a:cubicBezTo>
                    <a:pt x="2411" y="443"/>
                    <a:pt x="1606" y="1"/>
                    <a:pt x="10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44"/>
            <p:cNvSpPr/>
            <p:nvPr/>
          </p:nvSpPr>
          <p:spPr>
            <a:xfrm>
              <a:off x="2770078" y="4023514"/>
              <a:ext cx="51389" cy="41951"/>
            </a:xfrm>
            <a:custGeom>
              <a:rect b="b" l="l" r="r" t="t"/>
              <a:pathLst>
                <a:path extrusionOk="0" h="2227" w="2728">
                  <a:moveTo>
                    <a:pt x="1130" y="516"/>
                  </a:moveTo>
                  <a:cubicBezTo>
                    <a:pt x="1388" y="516"/>
                    <a:pt x="1734" y="622"/>
                    <a:pt x="1969" y="830"/>
                  </a:cubicBezTo>
                  <a:cubicBezTo>
                    <a:pt x="2121" y="966"/>
                    <a:pt x="2183" y="1108"/>
                    <a:pt x="2154" y="1255"/>
                  </a:cubicBezTo>
                  <a:cubicBezTo>
                    <a:pt x="2117" y="1447"/>
                    <a:pt x="1886" y="1583"/>
                    <a:pt x="1682" y="1646"/>
                  </a:cubicBezTo>
                  <a:cubicBezTo>
                    <a:pt x="1546" y="1688"/>
                    <a:pt x="1411" y="1709"/>
                    <a:pt x="1285" y="1709"/>
                  </a:cubicBezTo>
                  <a:cubicBezTo>
                    <a:pt x="1119" y="1709"/>
                    <a:pt x="967" y="1673"/>
                    <a:pt x="842" y="1601"/>
                  </a:cubicBezTo>
                  <a:cubicBezTo>
                    <a:pt x="607" y="1466"/>
                    <a:pt x="543" y="1212"/>
                    <a:pt x="565" y="1018"/>
                  </a:cubicBezTo>
                  <a:cubicBezTo>
                    <a:pt x="591" y="786"/>
                    <a:pt x="729" y="608"/>
                    <a:pt x="936" y="542"/>
                  </a:cubicBezTo>
                  <a:cubicBezTo>
                    <a:pt x="990" y="525"/>
                    <a:pt x="1057" y="516"/>
                    <a:pt x="1130" y="516"/>
                  </a:cubicBezTo>
                  <a:close/>
                  <a:moveTo>
                    <a:pt x="1131" y="0"/>
                  </a:moveTo>
                  <a:cubicBezTo>
                    <a:pt x="1005" y="0"/>
                    <a:pt x="885" y="17"/>
                    <a:pt x="777" y="51"/>
                  </a:cubicBezTo>
                  <a:cubicBezTo>
                    <a:pt x="374" y="179"/>
                    <a:pt x="96" y="529"/>
                    <a:pt x="50" y="963"/>
                  </a:cubicBezTo>
                  <a:cubicBezTo>
                    <a:pt x="1" y="1409"/>
                    <a:pt x="210" y="1835"/>
                    <a:pt x="582" y="2050"/>
                  </a:cubicBezTo>
                  <a:cubicBezTo>
                    <a:pt x="786" y="2167"/>
                    <a:pt x="1030" y="2226"/>
                    <a:pt x="1287" y="2226"/>
                  </a:cubicBezTo>
                  <a:cubicBezTo>
                    <a:pt x="1466" y="2226"/>
                    <a:pt x="1652" y="2197"/>
                    <a:pt x="1835" y="2141"/>
                  </a:cubicBezTo>
                  <a:cubicBezTo>
                    <a:pt x="2283" y="2003"/>
                    <a:pt x="2593" y="1708"/>
                    <a:pt x="2662" y="1354"/>
                  </a:cubicBezTo>
                  <a:cubicBezTo>
                    <a:pt x="2727" y="1027"/>
                    <a:pt x="2602" y="703"/>
                    <a:pt x="2312" y="445"/>
                  </a:cubicBezTo>
                  <a:cubicBezTo>
                    <a:pt x="1998" y="167"/>
                    <a:pt x="1533" y="0"/>
                    <a:pt x="1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44"/>
            <p:cNvSpPr/>
            <p:nvPr/>
          </p:nvSpPr>
          <p:spPr>
            <a:xfrm>
              <a:off x="2918706" y="4061811"/>
              <a:ext cx="45153" cy="41235"/>
            </a:xfrm>
            <a:custGeom>
              <a:rect b="b" l="l" r="r" t="t"/>
              <a:pathLst>
                <a:path extrusionOk="0" h="2189" w="2397">
                  <a:moveTo>
                    <a:pt x="1091" y="0"/>
                  </a:moveTo>
                  <a:cubicBezTo>
                    <a:pt x="695" y="0"/>
                    <a:pt x="311" y="176"/>
                    <a:pt x="142" y="561"/>
                  </a:cubicBezTo>
                  <a:cubicBezTo>
                    <a:pt x="1" y="879"/>
                    <a:pt x="30" y="1253"/>
                    <a:pt x="145" y="1582"/>
                  </a:cubicBezTo>
                  <a:cubicBezTo>
                    <a:pt x="200" y="1736"/>
                    <a:pt x="275" y="1888"/>
                    <a:pt x="398" y="2001"/>
                  </a:cubicBezTo>
                  <a:cubicBezTo>
                    <a:pt x="547" y="2136"/>
                    <a:pt x="740" y="2188"/>
                    <a:pt x="942" y="2188"/>
                  </a:cubicBezTo>
                  <a:cubicBezTo>
                    <a:pt x="1143" y="2188"/>
                    <a:pt x="1354" y="2136"/>
                    <a:pt x="1541" y="2063"/>
                  </a:cubicBezTo>
                  <a:cubicBezTo>
                    <a:pt x="1679" y="2009"/>
                    <a:pt x="1815" y="1946"/>
                    <a:pt x="1932" y="1853"/>
                  </a:cubicBezTo>
                  <a:cubicBezTo>
                    <a:pt x="2296" y="1565"/>
                    <a:pt x="2397" y="1002"/>
                    <a:pt x="2179" y="590"/>
                  </a:cubicBezTo>
                  <a:cubicBezTo>
                    <a:pt x="1977" y="212"/>
                    <a:pt x="1526" y="0"/>
                    <a:pt x="10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44"/>
            <p:cNvSpPr/>
            <p:nvPr/>
          </p:nvSpPr>
          <p:spPr>
            <a:xfrm>
              <a:off x="2913997" y="4056969"/>
              <a:ext cx="55382" cy="50918"/>
            </a:xfrm>
            <a:custGeom>
              <a:rect b="b" l="l" r="r" t="t"/>
              <a:pathLst>
                <a:path extrusionOk="0" h="2703" w="2940">
                  <a:moveTo>
                    <a:pt x="1341" y="517"/>
                  </a:moveTo>
                  <a:cubicBezTo>
                    <a:pt x="1704" y="517"/>
                    <a:pt x="2056" y="699"/>
                    <a:pt x="2198" y="969"/>
                  </a:cubicBezTo>
                  <a:cubicBezTo>
                    <a:pt x="2362" y="1277"/>
                    <a:pt x="2283" y="1698"/>
                    <a:pt x="2019" y="1907"/>
                  </a:cubicBezTo>
                  <a:cubicBezTo>
                    <a:pt x="1941" y="1969"/>
                    <a:pt x="1843" y="2022"/>
                    <a:pt x="1697" y="2079"/>
                  </a:cubicBezTo>
                  <a:cubicBezTo>
                    <a:pt x="1611" y="2111"/>
                    <a:pt x="1399" y="2184"/>
                    <a:pt x="1189" y="2184"/>
                  </a:cubicBezTo>
                  <a:cubicBezTo>
                    <a:pt x="1054" y="2184"/>
                    <a:pt x="920" y="2154"/>
                    <a:pt x="821" y="2064"/>
                  </a:cubicBezTo>
                  <a:cubicBezTo>
                    <a:pt x="749" y="1999"/>
                    <a:pt x="689" y="1898"/>
                    <a:pt x="639" y="1752"/>
                  </a:cubicBezTo>
                  <a:cubicBezTo>
                    <a:pt x="532" y="1446"/>
                    <a:pt x="528" y="1150"/>
                    <a:pt x="629" y="924"/>
                  </a:cubicBezTo>
                  <a:cubicBezTo>
                    <a:pt x="783" y="573"/>
                    <a:pt x="1150" y="523"/>
                    <a:pt x="1300" y="518"/>
                  </a:cubicBezTo>
                  <a:cubicBezTo>
                    <a:pt x="1314" y="518"/>
                    <a:pt x="1328" y="517"/>
                    <a:pt x="1341" y="517"/>
                  </a:cubicBezTo>
                  <a:close/>
                  <a:moveTo>
                    <a:pt x="1343" y="0"/>
                  </a:moveTo>
                  <a:cubicBezTo>
                    <a:pt x="1323" y="0"/>
                    <a:pt x="1303" y="1"/>
                    <a:pt x="1283" y="1"/>
                  </a:cubicBezTo>
                  <a:cubicBezTo>
                    <a:pt x="766" y="20"/>
                    <a:pt x="343" y="289"/>
                    <a:pt x="155" y="716"/>
                  </a:cubicBezTo>
                  <a:cubicBezTo>
                    <a:pt x="2" y="1064"/>
                    <a:pt x="1" y="1494"/>
                    <a:pt x="152" y="1926"/>
                  </a:cubicBezTo>
                  <a:cubicBezTo>
                    <a:pt x="233" y="2154"/>
                    <a:pt x="337" y="2324"/>
                    <a:pt x="474" y="2448"/>
                  </a:cubicBezTo>
                  <a:cubicBezTo>
                    <a:pt x="661" y="2618"/>
                    <a:pt x="910" y="2702"/>
                    <a:pt x="1196" y="2702"/>
                  </a:cubicBezTo>
                  <a:cubicBezTo>
                    <a:pt x="1410" y="2702"/>
                    <a:pt x="1641" y="2656"/>
                    <a:pt x="1886" y="2564"/>
                  </a:cubicBezTo>
                  <a:cubicBezTo>
                    <a:pt x="2017" y="2512"/>
                    <a:pt x="2191" y="2438"/>
                    <a:pt x="2344" y="2314"/>
                  </a:cubicBezTo>
                  <a:cubicBezTo>
                    <a:pt x="2801" y="1952"/>
                    <a:pt x="2940" y="1256"/>
                    <a:pt x="2658" y="726"/>
                  </a:cubicBezTo>
                  <a:cubicBezTo>
                    <a:pt x="2423" y="286"/>
                    <a:pt x="1899" y="0"/>
                    <a:pt x="1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44"/>
            <p:cNvSpPr/>
            <p:nvPr/>
          </p:nvSpPr>
          <p:spPr>
            <a:xfrm>
              <a:off x="2829981" y="4099354"/>
              <a:ext cx="71206" cy="44664"/>
            </a:xfrm>
            <a:custGeom>
              <a:rect b="b" l="l" r="r" t="t"/>
              <a:pathLst>
                <a:path extrusionOk="0" h="2371" w="3780">
                  <a:moveTo>
                    <a:pt x="1656" y="1"/>
                  </a:moveTo>
                  <a:cubicBezTo>
                    <a:pt x="819" y="1"/>
                    <a:pt x="1" y="174"/>
                    <a:pt x="1" y="1071"/>
                  </a:cubicBezTo>
                  <a:cubicBezTo>
                    <a:pt x="18" y="1357"/>
                    <a:pt x="200" y="1606"/>
                    <a:pt x="412" y="1798"/>
                  </a:cubicBezTo>
                  <a:cubicBezTo>
                    <a:pt x="809" y="2156"/>
                    <a:pt x="1337" y="2363"/>
                    <a:pt x="1873" y="2371"/>
                  </a:cubicBezTo>
                  <a:cubicBezTo>
                    <a:pt x="1882" y="2371"/>
                    <a:pt x="1892" y="2371"/>
                    <a:pt x="1902" y="2371"/>
                  </a:cubicBezTo>
                  <a:cubicBezTo>
                    <a:pt x="2426" y="2371"/>
                    <a:pt x="2950" y="2178"/>
                    <a:pt x="3349" y="1836"/>
                  </a:cubicBezTo>
                  <a:cubicBezTo>
                    <a:pt x="3472" y="1733"/>
                    <a:pt x="3583" y="1611"/>
                    <a:pt x="3655" y="1467"/>
                  </a:cubicBezTo>
                  <a:cubicBezTo>
                    <a:pt x="3736" y="1302"/>
                    <a:pt x="3761" y="1119"/>
                    <a:pt x="3768" y="936"/>
                  </a:cubicBezTo>
                  <a:cubicBezTo>
                    <a:pt x="3780" y="615"/>
                    <a:pt x="3700" y="231"/>
                    <a:pt x="3401" y="112"/>
                  </a:cubicBezTo>
                  <a:cubicBezTo>
                    <a:pt x="3296" y="70"/>
                    <a:pt x="3181" y="70"/>
                    <a:pt x="3069" y="70"/>
                  </a:cubicBezTo>
                  <a:cubicBezTo>
                    <a:pt x="3067" y="70"/>
                    <a:pt x="3064" y="70"/>
                    <a:pt x="3061" y="70"/>
                  </a:cubicBezTo>
                  <a:cubicBezTo>
                    <a:pt x="2720" y="70"/>
                    <a:pt x="2184" y="1"/>
                    <a:pt x="1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44"/>
            <p:cNvSpPr/>
            <p:nvPr/>
          </p:nvSpPr>
          <p:spPr>
            <a:xfrm>
              <a:off x="2825065" y="4094494"/>
              <a:ext cx="81095" cy="54384"/>
            </a:xfrm>
            <a:custGeom>
              <a:rect b="b" l="l" r="r" t="t"/>
              <a:pathLst>
                <a:path extrusionOk="0" h="2887" w="4305">
                  <a:moveTo>
                    <a:pt x="1913" y="517"/>
                  </a:moveTo>
                  <a:cubicBezTo>
                    <a:pt x="2201" y="517"/>
                    <a:pt x="2495" y="538"/>
                    <a:pt x="2753" y="557"/>
                  </a:cubicBezTo>
                  <a:cubicBezTo>
                    <a:pt x="2975" y="573"/>
                    <a:pt x="3166" y="587"/>
                    <a:pt x="3326" y="587"/>
                  </a:cubicBezTo>
                  <a:cubicBezTo>
                    <a:pt x="3413" y="587"/>
                    <a:pt x="3506" y="587"/>
                    <a:pt x="3567" y="612"/>
                  </a:cubicBezTo>
                  <a:cubicBezTo>
                    <a:pt x="3729" y="677"/>
                    <a:pt x="3778" y="961"/>
                    <a:pt x="3769" y="1185"/>
                  </a:cubicBezTo>
                  <a:cubicBezTo>
                    <a:pt x="3762" y="1374"/>
                    <a:pt x="3735" y="1507"/>
                    <a:pt x="3684" y="1611"/>
                  </a:cubicBezTo>
                  <a:cubicBezTo>
                    <a:pt x="3636" y="1703"/>
                    <a:pt x="3557" y="1797"/>
                    <a:pt x="3440" y="1898"/>
                  </a:cubicBezTo>
                  <a:cubicBezTo>
                    <a:pt x="3095" y="2192"/>
                    <a:pt x="2647" y="2370"/>
                    <a:pt x="2193" y="2370"/>
                  </a:cubicBezTo>
                  <a:cubicBezTo>
                    <a:pt x="2174" y="2370"/>
                    <a:pt x="2154" y="2369"/>
                    <a:pt x="2135" y="2369"/>
                  </a:cubicBezTo>
                  <a:cubicBezTo>
                    <a:pt x="1665" y="2363"/>
                    <a:pt x="1195" y="2178"/>
                    <a:pt x="846" y="1862"/>
                  </a:cubicBezTo>
                  <a:cubicBezTo>
                    <a:pt x="706" y="1738"/>
                    <a:pt x="539" y="1540"/>
                    <a:pt x="521" y="1321"/>
                  </a:cubicBezTo>
                  <a:cubicBezTo>
                    <a:pt x="523" y="1097"/>
                    <a:pt x="586" y="930"/>
                    <a:pt x="716" y="808"/>
                  </a:cubicBezTo>
                  <a:cubicBezTo>
                    <a:pt x="966" y="577"/>
                    <a:pt x="1431" y="517"/>
                    <a:pt x="1913" y="517"/>
                  </a:cubicBezTo>
                  <a:close/>
                  <a:moveTo>
                    <a:pt x="1919" y="0"/>
                  </a:moveTo>
                  <a:cubicBezTo>
                    <a:pt x="1330" y="0"/>
                    <a:pt x="733" y="83"/>
                    <a:pt x="361" y="429"/>
                  </a:cubicBezTo>
                  <a:cubicBezTo>
                    <a:pt x="122" y="651"/>
                    <a:pt x="0" y="954"/>
                    <a:pt x="0" y="1329"/>
                  </a:cubicBezTo>
                  <a:lnTo>
                    <a:pt x="0" y="1345"/>
                  </a:lnTo>
                  <a:cubicBezTo>
                    <a:pt x="22" y="1660"/>
                    <a:pt x="194" y="1972"/>
                    <a:pt x="497" y="2246"/>
                  </a:cubicBezTo>
                  <a:cubicBezTo>
                    <a:pt x="939" y="2644"/>
                    <a:pt x="1533" y="2880"/>
                    <a:pt x="2128" y="2887"/>
                  </a:cubicBezTo>
                  <a:lnTo>
                    <a:pt x="2163" y="2887"/>
                  </a:lnTo>
                  <a:cubicBezTo>
                    <a:pt x="2747" y="2887"/>
                    <a:pt x="3333" y="2672"/>
                    <a:pt x="3775" y="2291"/>
                  </a:cubicBezTo>
                  <a:cubicBezTo>
                    <a:pt x="3947" y="2145"/>
                    <a:pt x="4068" y="1998"/>
                    <a:pt x="4146" y="1840"/>
                  </a:cubicBezTo>
                  <a:cubicBezTo>
                    <a:pt x="4256" y="1620"/>
                    <a:pt x="4277" y="1386"/>
                    <a:pt x="4285" y="1205"/>
                  </a:cubicBezTo>
                  <a:cubicBezTo>
                    <a:pt x="4305" y="671"/>
                    <a:pt x="4106" y="268"/>
                    <a:pt x="3753" y="130"/>
                  </a:cubicBezTo>
                  <a:cubicBezTo>
                    <a:pt x="3602" y="71"/>
                    <a:pt x="3449" y="71"/>
                    <a:pt x="3326" y="71"/>
                  </a:cubicBezTo>
                  <a:lnTo>
                    <a:pt x="3325" y="71"/>
                  </a:lnTo>
                  <a:cubicBezTo>
                    <a:pt x="3182" y="71"/>
                    <a:pt x="3000" y="58"/>
                    <a:pt x="2789" y="42"/>
                  </a:cubicBezTo>
                  <a:cubicBezTo>
                    <a:pt x="2522" y="22"/>
                    <a:pt x="2222" y="0"/>
                    <a:pt x="19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44"/>
            <p:cNvSpPr/>
            <p:nvPr/>
          </p:nvSpPr>
          <p:spPr>
            <a:xfrm>
              <a:off x="2943458" y="4070344"/>
              <a:ext cx="11171" cy="12094"/>
            </a:xfrm>
            <a:custGeom>
              <a:rect b="b" l="l" r="r" t="t"/>
              <a:pathLst>
                <a:path extrusionOk="0" h="642" w="593">
                  <a:moveTo>
                    <a:pt x="0" y="0"/>
                  </a:moveTo>
                  <a:lnTo>
                    <a:pt x="488" y="641"/>
                  </a:lnTo>
                  <a:cubicBezTo>
                    <a:pt x="592" y="2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A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44"/>
            <p:cNvSpPr/>
            <p:nvPr/>
          </p:nvSpPr>
          <p:spPr>
            <a:xfrm>
              <a:off x="2937901" y="4065503"/>
              <a:ext cx="19874" cy="21795"/>
            </a:xfrm>
            <a:custGeom>
              <a:rect b="b" l="l" r="r" t="t"/>
              <a:pathLst>
                <a:path extrusionOk="0" h="1157" w="1055">
                  <a:moveTo>
                    <a:pt x="297" y="1"/>
                  </a:moveTo>
                  <a:cubicBezTo>
                    <a:pt x="199" y="1"/>
                    <a:pt x="105" y="56"/>
                    <a:pt x="61" y="152"/>
                  </a:cubicBezTo>
                  <a:cubicBezTo>
                    <a:pt x="1" y="279"/>
                    <a:pt x="57" y="435"/>
                    <a:pt x="187" y="494"/>
                  </a:cubicBezTo>
                  <a:cubicBezTo>
                    <a:pt x="347" y="570"/>
                    <a:pt x="535" y="723"/>
                    <a:pt x="533" y="827"/>
                  </a:cubicBezTo>
                  <a:cubicBezTo>
                    <a:pt x="494" y="964"/>
                    <a:pt x="575" y="1107"/>
                    <a:pt x="712" y="1148"/>
                  </a:cubicBezTo>
                  <a:cubicBezTo>
                    <a:pt x="735" y="1152"/>
                    <a:pt x="760" y="1156"/>
                    <a:pt x="783" y="1156"/>
                  </a:cubicBezTo>
                  <a:cubicBezTo>
                    <a:pt x="897" y="1156"/>
                    <a:pt x="1000" y="1083"/>
                    <a:pt x="1033" y="970"/>
                  </a:cubicBezTo>
                  <a:cubicBezTo>
                    <a:pt x="1047" y="918"/>
                    <a:pt x="1055" y="863"/>
                    <a:pt x="1055" y="811"/>
                  </a:cubicBezTo>
                  <a:cubicBezTo>
                    <a:pt x="1055" y="335"/>
                    <a:pt x="470" y="54"/>
                    <a:pt x="403" y="23"/>
                  </a:cubicBezTo>
                  <a:cubicBezTo>
                    <a:pt x="369" y="8"/>
                    <a:pt x="333" y="1"/>
                    <a:pt x="2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44"/>
            <p:cNvSpPr/>
            <p:nvPr/>
          </p:nvSpPr>
          <p:spPr>
            <a:xfrm>
              <a:off x="2789933" y="4033215"/>
              <a:ext cx="19836" cy="16558"/>
            </a:xfrm>
            <a:custGeom>
              <a:rect b="b" l="l" r="r" t="t"/>
              <a:pathLst>
                <a:path extrusionOk="0" h="879" w="1053">
                  <a:moveTo>
                    <a:pt x="254" y="1"/>
                  </a:moveTo>
                  <a:cubicBezTo>
                    <a:pt x="110" y="1"/>
                    <a:pt x="0" y="119"/>
                    <a:pt x="0" y="261"/>
                  </a:cubicBezTo>
                  <a:cubicBezTo>
                    <a:pt x="0" y="404"/>
                    <a:pt x="123" y="519"/>
                    <a:pt x="266" y="519"/>
                  </a:cubicBezTo>
                  <a:cubicBezTo>
                    <a:pt x="373" y="519"/>
                    <a:pt x="482" y="598"/>
                    <a:pt x="514" y="699"/>
                  </a:cubicBezTo>
                  <a:cubicBezTo>
                    <a:pt x="549" y="808"/>
                    <a:pt x="651" y="878"/>
                    <a:pt x="760" y="878"/>
                  </a:cubicBezTo>
                  <a:cubicBezTo>
                    <a:pt x="787" y="878"/>
                    <a:pt x="811" y="874"/>
                    <a:pt x="842" y="865"/>
                  </a:cubicBezTo>
                  <a:cubicBezTo>
                    <a:pt x="976" y="821"/>
                    <a:pt x="1053" y="675"/>
                    <a:pt x="1008" y="539"/>
                  </a:cubicBezTo>
                  <a:cubicBezTo>
                    <a:pt x="907" y="229"/>
                    <a:pt x="598" y="4"/>
                    <a:pt x="2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44"/>
            <p:cNvSpPr/>
            <p:nvPr/>
          </p:nvSpPr>
          <p:spPr>
            <a:xfrm>
              <a:off x="2838571" y="4121111"/>
              <a:ext cx="18084" cy="14561"/>
            </a:xfrm>
            <a:custGeom>
              <a:rect b="b" l="l" r="r" t="t"/>
              <a:pathLst>
                <a:path extrusionOk="0" h="773" w="960">
                  <a:moveTo>
                    <a:pt x="286" y="1"/>
                  </a:moveTo>
                  <a:cubicBezTo>
                    <a:pt x="219" y="1"/>
                    <a:pt x="152" y="26"/>
                    <a:pt x="102" y="77"/>
                  </a:cubicBezTo>
                  <a:cubicBezTo>
                    <a:pt x="1" y="178"/>
                    <a:pt x="1" y="342"/>
                    <a:pt x="102" y="443"/>
                  </a:cubicBezTo>
                  <a:cubicBezTo>
                    <a:pt x="232" y="573"/>
                    <a:pt x="392" y="680"/>
                    <a:pt x="562" y="752"/>
                  </a:cubicBezTo>
                  <a:cubicBezTo>
                    <a:pt x="594" y="765"/>
                    <a:pt x="627" y="772"/>
                    <a:pt x="660" y="772"/>
                  </a:cubicBezTo>
                  <a:cubicBezTo>
                    <a:pt x="761" y="772"/>
                    <a:pt x="858" y="712"/>
                    <a:pt x="903" y="611"/>
                  </a:cubicBezTo>
                  <a:cubicBezTo>
                    <a:pt x="959" y="479"/>
                    <a:pt x="896" y="328"/>
                    <a:pt x="764" y="272"/>
                  </a:cubicBezTo>
                  <a:cubicBezTo>
                    <a:pt x="653" y="227"/>
                    <a:pt x="551" y="158"/>
                    <a:pt x="468" y="75"/>
                  </a:cubicBezTo>
                  <a:cubicBezTo>
                    <a:pt x="418" y="26"/>
                    <a:pt x="352" y="1"/>
                    <a:pt x="2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44"/>
            <p:cNvSpPr/>
            <p:nvPr/>
          </p:nvSpPr>
          <p:spPr>
            <a:xfrm>
              <a:off x="2777740" y="4140985"/>
              <a:ext cx="28049" cy="18800"/>
            </a:xfrm>
            <a:custGeom>
              <a:rect b="b" l="l" r="r" t="t"/>
              <a:pathLst>
                <a:path extrusionOk="0" h="998" w="1489">
                  <a:moveTo>
                    <a:pt x="1194" y="0"/>
                  </a:moveTo>
                  <a:cubicBezTo>
                    <a:pt x="1104" y="0"/>
                    <a:pt x="1018" y="47"/>
                    <a:pt x="969" y="130"/>
                  </a:cubicBezTo>
                  <a:cubicBezTo>
                    <a:pt x="849" y="335"/>
                    <a:pt x="572" y="480"/>
                    <a:pt x="282" y="480"/>
                  </a:cubicBezTo>
                  <a:cubicBezTo>
                    <a:pt x="278" y="479"/>
                    <a:pt x="275" y="479"/>
                    <a:pt x="271" y="479"/>
                  </a:cubicBezTo>
                  <a:cubicBezTo>
                    <a:pt x="137" y="479"/>
                    <a:pt x="18" y="584"/>
                    <a:pt x="9" y="724"/>
                  </a:cubicBezTo>
                  <a:cubicBezTo>
                    <a:pt x="0" y="866"/>
                    <a:pt x="110" y="989"/>
                    <a:pt x="253" y="996"/>
                  </a:cubicBezTo>
                  <a:lnTo>
                    <a:pt x="294" y="998"/>
                  </a:lnTo>
                  <a:cubicBezTo>
                    <a:pt x="757" y="998"/>
                    <a:pt x="1207" y="752"/>
                    <a:pt x="1418" y="389"/>
                  </a:cubicBezTo>
                  <a:cubicBezTo>
                    <a:pt x="1489" y="263"/>
                    <a:pt x="1447" y="107"/>
                    <a:pt x="1323" y="35"/>
                  </a:cubicBezTo>
                  <a:cubicBezTo>
                    <a:pt x="1282" y="11"/>
                    <a:pt x="1238" y="0"/>
                    <a:pt x="1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44"/>
            <p:cNvSpPr/>
            <p:nvPr/>
          </p:nvSpPr>
          <p:spPr>
            <a:xfrm>
              <a:off x="2637815" y="4072906"/>
              <a:ext cx="35226" cy="46171"/>
            </a:xfrm>
            <a:custGeom>
              <a:rect b="b" l="l" r="r" t="t"/>
              <a:pathLst>
                <a:path extrusionOk="0" h="2451" w="1870">
                  <a:moveTo>
                    <a:pt x="1579" y="1"/>
                  </a:moveTo>
                  <a:cubicBezTo>
                    <a:pt x="1521" y="1"/>
                    <a:pt x="1463" y="20"/>
                    <a:pt x="1415" y="59"/>
                  </a:cubicBezTo>
                  <a:cubicBezTo>
                    <a:pt x="1200" y="237"/>
                    <a:pt x="931" y="456"/>
                    <a:pt x="809" y="785"/>
                  </a:cubicBezTo>
                  <a:cubicBezTo>
                    <a:pt x="770" y="886"/>
                    <a:pt x="751" y="987"/>
                    <a:pt x="732" y="1075"/>
                  </a:cubicBezTo>
                  <a:cubicBezTo>
                    <a:pt x="722" y="1132"/>
                    <a:pt x="710" y="1188"/>
                    <a:pt x="695" y="1241"/>
                  </a:cubicBezTo>
                  <a:cubicBezTo>
                    <a:pt x="608" y="1537"/>
                    <a:pt x="342" y="1784"/>
                    <a:pt x="110" y="2003"/>
                  </a:cubicBezTo>
                  <a:cubicBezTo>
                    <a:pt x="5" y="2100"/>
                    <a:pt x="0" y="2265"/>
                    <a:pt x="97" y="2369"/>
                  </a:cubicBezTo>
                  <a:cubicBezTo>
                    <a:pt x="148" y="2423"/>
                    <a:pt x="218" y="2451"/>
                    <a:pt x="286" y="2451"/>
                  </a:cubicBezTo>
                  <a:cubicBezTo>
                    <a:pt x="350" y="2451"/>
                    <a:pt x="413" y="2426"/>
                    <a:pt x="462" y="2382"/>
                  </a:cubicBezTo>
                  <a:cubicBezTo>
                    <a:pt x="731" y="2133"/>
                    <a:pt x="1063" y="1820"/>
                    <a:pt x="1191" y="1390"/>
                  </a:cubicBezTo>
                  <a:cubicBezTo>
                    <a:pt x="1210" y="1319"/>
                    <a:pt x="1224" y="1248"/>
                    <a:pt x="1239" y="1176"/>
                  </a:cubicBezTo>
                  <a:cubicBezTo>
                    <a:pt x="1253" y="1098"/>
                    <a:pt x="1268" y="1029"/>
                    <a:pt x="1292" y="967"/>
                  </a:cubicBezTo>
                  <a:cubicBezTo>
                    <a:pt x="1367" y="769"/>
                    <a:pt x="1566" y="605"/>
                    <a:pt x="1743" y="460"/>
                  </a:cubicBezTo>
                  <a:cubicBezTo>
                    <a:pt x="1852" y="369"/>
                    <a:pt x="1870" y="206"/>
                    <a:pt x="1779" y="95"/>
                  </a:cubicBezTo>
                  <a:cubicBezTo>
                    <a:pt x="1728" y="33"/>
                    <a:pt x="1654" y="1"/>
                    <a:pt x="1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44"/>
            <p:cNvSpPr/>
            <p:nvPr/>
          </p:nvSpPr>
          <p:spPr>
            <a:xfrm>
              <a:off x="2865415" y="4015376"/>
              <a:ext cx="46604" cy="28256"/>
            </a:xfrm>
            <a:custGeom>
              <a:rect b="b" l="l" r="r" t="t"/>
              <a:pathLst>
                <a:path extrusionOk="0" h="1500" w="2474">
                  <a:moveTo>
                    <a:pt x="856" y="1"/>
                  </a:moveTo>
                  <a:cubicBezTo>
                    <a:pt x="542" y="1"/>
                    <a:pt x="272" y="112"/>
                    <a:pt x="93" y="318"/>
                  </a:cubicBezTo>
                  <a:cubicBezTo>
                    <a:pt x="0" y="427"/>
                    <a:pt x="12" y="591"/>
                    <a:pt x="120" y="685"/>
                  </a:cubicBezTo>
                  <a:cubicBezTo>
                    <a:pt x="169" y="728"/>
                    <a:pt x="228" y="749"/>
                    <a:pt x="288" y="749"/>
                  </a:cubicBezTo>
                  <a:cubicBezTo>
                    <a:pt x="360" y="749"/>
                    <a:pt x="433" y="718"/>
                    <a:pt x="484" y="659"/>
                  </a:cubicBezTo>
                  <a:cubicBezTo>
                    <a:pt x="585" y="542"/>
                    <a:pt x="742" y="519"/>
                    <a:pt x="856" y="519"/>
                  </a:cubicBezTo>
                  <a:cubicBezTo>
                    <a:pt x="965" y="519"/>
                    <a:pt x="1082" y="542"/>
                    <a:pt x="1188" y="584"/>
                  </a:cubicBezTo>
                  <a:cubicBezTo>
                    <a:pt x="1526" y="717"/>
                    <a:pt x="1805" y="997"/>
                    <a:pt x="1938" y="1335"/>
                  </a:cubicBezTo>
                  <a:cubicBezTo>
                    <a:pt x="1977" y="1436"/>
                    <a:pt x="2076" y="1499"/>
                    <a:pt x="2179" y="1499"/>
                  </a:cubicBezTo>
                  <a:cubicBezTo>
                    <a:pt x="2212" y="1499"/>
                    <a:pt x="2242" y="1493"/>
                    <a:pt x="2274" y="1479"/>
                  </a:cubicBezTo>
                  <a:cubicBezTo>
                    <a:pt x="2407" y="1426"/>
                    <a:pt x="2473" y="1277"/>
                    <a:pt x="2421" y="1143"/>
                  </a:cubicBezTo>
                  <a:cubicBezTo>
                    <a:pt x="2236" y="674"/>
                    <a:pt x="1847" y="284"/>
                    <a:pt x="1377" y="100"/>
                  </a:cubicBezTo>
                  <a:cubicBezTo>
                    <a:pt x="1210" y="36"/>
                    <a:pt x="1030" y="1"/>
                    <a:pt x="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44"/>
            <p:cNvSpPr/>
            <p:nvPr/>
          </p:nvSpPr>
          <p:spPr>
            <a:xfrm>
              <a:off x="2714168" y="4115931"/>
              <a:ext cx="12282" cy="12018"/>
            </a:xfrm>
            <a:custGeom>
              <a:rect b="b" l="l" r="r" t="t"/>
              <a:pathLst>
                <a:path extrusionOk="0" h="638" w="652">
                  <a:moveTo>
                    <a:pt x="166" y="0"/>
                  </a:moveTo>
                  <a:cubicBezTo>
                    <a:pt x="161" y="0"/>
                    <a:pt x="157" y="0"/>
                    <a:pt x="152" y="1"/>
                  </a:cubicBezTo>
                  <a:cubicBezTo>
                    <a:pt x="43" y="11"/>
                    <a:pt x="1" y="157"/>
                    <a:pt x="31" y="264"/>
                  </a:cubicBezTo>
                  <a:cubicBezTo>
                    <a:pt x="61" y="369"/>
                    <a:pt x="136" y="463"/>
                    <a:pt x="151" y="571"/>
                  </a:cubicBezTo>
                  <a:lnTo>
                    <a:pt x="162" y="522"/>
                  </a:lnTo>
                  <a:cubicBezTo>
                    <a:pt x="233" y="597"/>
                    <a:pt x="337" y="638"/>
                    <a:pt x="439" y="638"/>
                  </a:cubicBezTo>
                  <a:cubicBezTo>
                    <a:pt x="489" y="638"/>
                    <a:pt x="538" y="628"/>
                    <a:pt x="584" y="609"/>
                  </a:cubicBezTo>
                  <a:cubicBezTo>
                    <a:pt x="605" y="597"/>
                    <a:pt x="629" y="586"/>
                    <a:pt x="639" y="561"/>
                  </a:cubicBezTo>
                  <a:cubicBezTo>
                    <a:pt x="652" y="535"/>
                    <a:pt x="642" y="502"/>
                    <a:pt x="630" y="474"/>
                  </a:cubicBezTo>
                  <a:cubicBezTo>
                    <a:pt x="562" y="305"/>
                    <a:pt x="442" y="155"/>
                    <a:pt x="292" y="51"/>
                  </a:cubicBezTo>
                  <a:cubicBezTo>
                    <a:pt x="256" y="25"/>
                    <a:pt x="212" y="0"/>
                    <a:pt x="1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44"/>
            <p:cNvSpPr/>
            <p:nvPr/>
          </p:nvSpPr>
          <p:spPr>
            <a:xfrm>
              <a:off x="2712091" y="4071493"/>
              <a:ext cx="38334" cy="59263"/>
            </a:xfrm>
            <a:custGeom>
              <a:rect b="b" l="l" r="r" t="t"/>
              <a:pathLst>
                <a:path extrusionOk="0" h="3146" w="2035">
                  <a:moveTo>
                    <a:pt x="407" y="1"/>
                  </a:moveTo>
                  <a:cubicBezTo>
                    <a:pt x="393" y="1"/>
                    <a:pt x="378" y="1"/>
                    <a:pt x="363" y="3"/>
                  </a:cubicBezTo>
                  <a:cubicBezTo>
                    <a:pt x="30" y="33"/>
                    <a:pt x="1" y="288"/>
                    <a:pt x="161" y="524"/>
                  </a:cubicBezTo>
                  <a:cubicBezTo>
                    <a:pt x="375" y="837"/>
                    <a:pt x="674" y="1069"/>
                    <a:pt x="867" y="1410"/>
                  </a:cubicBezTo>
                  <a:cubicBezTo>
                    <a:pt x="1047" y="1732"/>
                    <a:pt x="1179" y="2081"/>
                    <a:pt x="1250" y="2444"/>
                  </a:cubicBezTo>
                  <a:cubicBezTo>
                    <a:pt x="1284" y="2617"/>
                    <a:pt x="1306" y="2800"/>
                    <a:pt x="1401" y="2947"/>
                  </a:cubicBezTo>
                  <a:cubicBezTo>
                    <a:pt x="1474" y="3060"/>
                    <a:pt x="1607" y="3146"/>
                    <a:pt x="1736" y="3146"/>
                  </a:cubicBezTo>
                  <a:cubicBezTo>
                    <a:pt x="1776" y="3146"/>
                    <a:pt x="1816" y="3138"/>
                    <a:pt x="1853" y="3119"/>
                  </a:cubicBezTo>
                  <a:cubicBezTo>
                    <a:pt x="1978" y="3056"/>
                    <a:pt x="2035" y="2903"/>
                    <a:pt x="2035" y="2761"/>
                  </a:cubicBezTo>
                  <a:cubicBezTo>
                    <a:pt x="2033" y="2621"/>
                    <a:pt x="1986" y="2484"/>
                    <a:pt x="1958" y="2347"/>
                  </a:cubicBezTo>
                  <a:cubicBezTo>
                    <a:pt x="1905" y="2065"/>
                    <a:pt x="1935" y="1772"/>
                    <a:pt x="1864" y="1495"/>
                  </a:cubicBezTo>
                  <a:cubicBezTo>
                    <a:pt x="1782" y="1166"/>
                    <a:pt x="1563" y="889"/>
                    <a:pt x="1338" y="635"/>
                  </a:cubicBezTo>
                  <a:cubicBezTo>
                    <a:pt x="1127" y="396"/>
                    <a:pt x="768" y="1"/>
                    <a:pt x="4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44"/>
            <p:cNvSpPr/>
            <p:nvPr/>
          </p:nvSpPr>
          <p:spPr>
            <a:xfrm>
              <a:off x="2749107" y="4066332"/>
              <a:ext cx="38334" cy="59282"/>
            </a:xfrm>
            <a:custGeom>
              <a:rect b="b" l="l" r="r" t="t"/>
              <a:pathLst>
                <a:path extrusionOk="0" h="3147" w="2035">
                  <a:moveTo>
                    <a:pt x="407" y="0"/>
                  </a:moveTo>
                  <a:cubicBezTo>
                    <a:pt x="392" y="0"/>
                    <a:pt x="378" y="1"/>
                    <a:pt x="363" y="2"/>
                  </a:cubicBezTo>
                  <a:cubicBezTo>
                    <a:pt x="29" y="33"/>
                    <a:pt x="0" y="288"/>
                    <a:pt x="161" y="524"/>
                  </a:cubicBezTo>
                  <a:cubicBezTo>
                    <a:pt x="374" y="837"/>
                    <a:pt x="673" y="1069"/>
                    <a:pt x="867" y="1410"/>
                  </a:cubicBezTo>
                  <a:cubicBezTo>
                    <a:pt x="1050" y="1733"/>
                    <a:pt x="1180" y="2082"/>
                    <a:pt x="1249" y="2446"/>
                  </a:cubicBezTo>
                  <a:cubicBezTo>
                    <a:pt x="1284" y="2619"/>
                    <a:pt x="1305" y="2801"/>
                    <a:pt x="1401" y="2949"/>
                  </a:cubicBezTo>
                  <a:cubicBezTo>
                    <a:pt x="1474" y="3061"/>
                    <a:pt x="1606" y="3147"/>
                    <a:pt x="1733" y="3147"/>
                  </a:cubicBezTo>
                  <a:cubicBezTo>
                    <a:pt x="1774" y="3147"/>
                    <a:pt x="1815" y="3138"/>
                    <a:pt x="1852" y="3119"/>
                  </a:cubicBezTo>
                  <a:cubicBezTo>
                    <a:pt x="1978" y="3055"/>
                    <a:pt x="2034" y="2902"/>
                    <a:pt x="2034" y="2761"/>
                  </a:cubicBezTo>
                  <a:cubicBezTo>
                    <a:pt x="2033" y="2621"/>
                    <a:pt x="1985" y="2484"/>
                    <a:pt x="1958" y="2347"/>
                  </a:cubicBezTo>
                  <a:cubicBezTo>
                    <a:pt x="1904" y="2065"/>
                    <a:pt x="1935" y="1772"/>
                    <a:pt x="1864" y="1495"/>
                  </a:cubicBezTo>
                  <a:cubicBezTo>
                    <a:pt x="1782" y="1166"/>
                    <a:pt x="1564" y="889"/>
                    <a:pt x="1337" y="635"/>
                  </a:cubicBezTo>
                  <a:cubicBezTo>
                    <a:pt x="1126" y="396"/>
                    <a:pt x="768" y="0"/>
                    <a:pt x="4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44"/>
            <p:cNvSpPr/>
            <p:nvPr/>
          </p:nvSpPr>
          <p:spPr>
            <a:xfrm>
              <a:off x="2835444" y="4102179"/>
              <a:ext cx="17688" cy="18046"/>
            </a:xfrm>
            <a:custGeom>
              <a:rect b="b" l="l" r="r" t="t"/>
              <a:pathLst>
                <a:path extrusionOk="0" h="958" w="939">
                  <a:moveTo>
                    <a:pt x="568" y="1"/>
                  </a:moveTo>
                  <a:cubicBezTo>
                    <a:pt x="558" y="1"/>
                    <a:pt x="548" y="1"/>
                    <a:pt x="538" y="2"/>
                  </a:cubicBezTo>
                  <a:cubicBezTo>
                    <a:pt x="392" y="13"/>
                    <a:pt x="262" y="97"/>
                    <a:pt x="161" y="204"/>
                  </a:cubicBezTo>
                  <a:lnTo>
                    <a:pt x="1" y="266"/>
                  </a:lnTo>
                  <a:cubicBezTo>
                    <a:pt x="266" y="395"/>
                    <a:pt x="376" y="719"/>
                    <a:pt x="613" y="897"/>
                  </a:cubicBezTo>
                  <a:cubicBezTo>
                    <a:pt x="657" y="930"/>
                    <a:pt x="712" y="958"/>
                    <a:pt x="767" y="958"/>
                  </a:cubicBezTo>
                  <a:cubicBezTo>
                    <a:pt x="783" y="958"/>
                    <a:pt x="799" y="956"/>
                    <a:pt x="815" y="950"/>
                  </a:cubicBezTo>
                  <a:cubicBezTo>
                    <a:pt x="923" y="913"/>
                    <a:pt x="939" y="770"/>
                    <a:pt x="935" y="656"/>
                  </a:cubicBezTo>
                  <a:cubicBezTo>
                    <a:pt x="933" y="572"/>
                    <a:pt x="932" y="488"/>
                    <a:pt x="927" y="403"/>
                  </a:cubicBezTo>
                  <a:cubicBezTo>
                    <a:pt x="926" y="334"/>
                    <a:pt x="925" y="263"/>
                    <a:pt x="897" y="198"/>
                  </a:cubicBezTo>
                  <a:cubicBezTo>
                    <a:pt x="845" y="72"/>
                    <a:pt x="706" y="1"/>
                    <a:pt x="5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44"/>
            <p:cNvSpPr/>
            <p:nvPr/>
          </p:nvSpPr>
          <p:spPr>
            <a:xfrm>
              <a:off x="2858143" y="4101200"/>
              <a:ext cx="26316" cy="41857"/>
            </a:xfrm>
            <a:custGeom>
              <a:rect b="b" l="l" r="r" t="t"/>
              <a:pathLst>
                <a:path extrusionOk="0" h="2222" w="1397">
                  <a:moveTo>
                    <a:pt x="83" y="0"/>
                  </a:moveTo>
                  <a:cubicBezTo>
                    <a:pt x="68" y="0"/>
                    <a:pt x="53" y="3"/>
                    <a:pt x="40" y="12"/>
                  </a:cubicBezTo>
                  <a:cubicBezTo>
                    <a:pt x="1" y="38"/>
                    <a:pt x="13" y="99"/>
                    <a:pt x="30" y="143"/>
                  </a:cubicBezTo>
                  <a:cubicBezTo>
                    <a:pt x="140" y="445"/>
                    <a:pt x="248" y="747"/>
                    <a:pt x="358" y="1047"/>
                  </a:cubicBezTo>
                  <a:cubicBezTo>
                    <a:pt x="483" y="1386"/>
                    <a:pt x="674" y="1855"/>
                    <a:pt x="456" y="2193"/>
                  </a:cubicBezTo>
                  <a:cubicBezTo>
                    <a:pt x="489" y="2213"/>
                    <a:pt x="522" y="2221"/>
                    <a:pt x="555" y="2221"/>
                  </a:cubicBezTo>
                  <a:cubicBezTo>
                    <a:pt x="667" y="2221"/>
                    <a:pt x="768" y="2118"/>
                    <a:pt x="796" y="1995"/>
                  </a:cubicBezTo>
                  <a:cubicBezTo>
                    <a:pt x="828" y="1855"/>
                    <a:pt x="789" y="1711"/>
                    <a:pt x="770" y="1570"/>
                  </a:cubicBezTo>
                  <a:cubicBezTo>
                    <a:pt x="766" y="1528"/>
                    <a:pt x="769" y="1473"/>
                    <a:pt x="809" y="1458"/>
                  </a:cubicBezTo>
                  <a:cubicBezTo>
                    <a:pt x="814" y="1457"/>
                    <a:pt x="820" y="1456"/>
                    <a:pt x="825" y="1456"/>
                  </a:cubicBezTo>
                  <a:cubicBezTo>
                    <a:pt x="845" y="1456"/>
                    <a:pt x="866" y="1467"/>
                    <a:pt x="884" y="1479"/>
                  </a:cubicBezTo>
                  <a:cubicBezTo>
                    <a:pt x="1000" y="1552"/>
                    <a:pt x="1094" y="1663"/>
                    <a:pt x="1150" y="1789"/>
                  </a:cubicBezTo>
                  <a:cubicBezTo>
                    <a:pt x="1172" y="1838"/>
                    <a:pt x="1189" y="1891"/>
                    <a:pt x="1228" y="1928"/>
                  </a:cubicBezTo>
                  <a:cubicBezTo>
                    <a:pt x="1249" y="1948"/>
                    <a:pt x="1281" y="1961"/>
                    <a:pt x="1310" y="1961"/>
                  </a:cubicBezTo>
                  <a:cubicBezTo>
                    <a:pt x="1333" y="1961"/>
                    <a:pt x="1355" y="1953"/>
                    <a:pt x="1369" y="1935"/>
                  </a:cubicBezTo>
                  <a:cubicBezTo>
                    <a:pt x="1397" y="1904"/>
                    <a:pt x="1393" y="1858"/>
                    <a:pt x="1384" y="1816"/>
                  </a:cubicBezTo>
                  <a:cubicBezTo>
                    <a:pt x="1358" y="1650"/>
                    <a:pt x="1330" y="1482"/>
                    <a:pt x="1254" y="1333"/>
                  </a:cubicBezTo>
                  <a:cubicBezTo>
                    <a:pt x="1208" y="1239"/>
                    <a:pt x="1143" y="1154"/>
                    <a:pt x="1078" y="1069"/>
                  </a:cubicBezTo>
                  <a:cubicBezTo>
                    <a:pt x="882" y="813"/>
                    <a:pt x="684" y="555"/>
                    <a:pt x="487" y="298"/>
                  </a:cubicBezTo>
                  <a:cubicBezTo>
                    <a:pt x="388" y="167"/>
                    <a:pt x="269" y="24"/>
                    <a:pt x="105" y="2"/>
                  </a:cubicBezTo>
                  <a:cubicBezTo>
                    <a:pt x="98" y="1"/>
                    <a:pt x="91" y="0"/>
                    <a:pt x="8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44"/>
            <p:cNvSpPr/>
            <p:nvPr/>
          </p:nvSpPr>
          <p:spPr>
            <a:xfrm>
              <a:off x="2873892" y="4101953"/>
              <a:ext cx="15597" cy="14354"/>
            </a:xfrm>
            <a:custGeom>
              <a:rect b="b" l="l" r="r" t="t"/>
              <a:pathLst>
                <a:path extrusionOk="0" h="762" w="828">
                  <a:moveTo>
                    <a:pt x="1" y="1"/>
                  </a:moveTo>
                  <a:cubicBezTo>
                    <a:pt x="183" y="21"/>
                    <a:pt x="320" y="176"/>
                    <a:pt x="419" y="332"/>
                  </a:cubicBezTo>
                  <a:cubicBezTo>
                    <a:pt x="518" y="486"/>
                    <a:pt x="603" y="659"/>
                    <a:pt x="756" y="762"/>
                  </a:cubicBezTo>
                  <a:cubicBezTo>
                    <a:pt x="730" y="567"/>
                    <a:pt x="828" y="339"/>
                    <a:pt x="698" y="191"/>
                  </a:cubicBezTo>
                  <a:cubicBezTo>
                    <a:pt x="636" y="119"/>
                    <a:pt x="536" y="95"/>
                    <a:pt x="442" y="73"/>
                  </a:cubicBezTo>
                  <a:cubicBezTo>
                    <a:pt x="343" y="49"/>
                    <a:pt x="243" y="25"/>
                    <a:pt x="147" y="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44"/>
            <p:cNvSpPr/>
            <p:nvPr/>
          </p:nvSpPr>
          <p:spPr>
            <a:xfrm>
              <a:off x="2781343" y="4032726"/>
              <a:ext cx="23566" cy="22831"/>
            </a:xfrm>
            <a:custGeom>
              <a:rect b="b" l="l" r="r" t="t"/>
              <a:pathLst>
                <a:path extrusionOk="0" h="1212" w="1251">
                  <a:moveTo>
                    <a:pt x="376" y="0"/>
                  </a:moveTo>
                  <a:cubicBezTo>
                    <a:pt x="324" y="0"/>
                    <a:pt x="273" y="22"/>
                    <a:pt x="227" y="74"/>
                  </a:cubicBezTo>
                  <a:cubicBezTo>
                    <a:pt x="0" y="326"/>
                    <a:pt x="537" y="622"/>
                    <a:pt x="657" y="798"/>
                  </a:cubicBezTo>
                  <a:cubicBezTo>
                    <a:pt x="774" y="972"/>
                    <a:pt x="891" y="1196"/>
                    <a:pt x="1103" y="1210"/>
                  </a:cubicBezTo>
                  <a:cubicBezTo>
                    <a:pt x="1108" y="1211"/>
                    <a:pt x="1112" y="1212"/>
                    <a:pt x="1117" y="1212"/>
                  </a:cubicBezTo>
                  <a:cubicBezTo>
                    <a:pt x="1131" y="1212"/>
                    <a:pt x="1145" y="1209"/>
                    <a:pt x="1156" y="1205"/>
                  </a:cubicBezTo>
                  <a:cubicBezTo>
                    <a:pt x="1207" y="1187"/>
                    <a:pt x="1229" y="1128"/>
                    <a:pt x="1234" y="1073"/>
                  </a:cubicBezTo>
                  <a:cubicBezTo>
                    <a:pt x="1250" y="851"/>
                    <a:pt x="1077" y="668"/>
                    <a:pt x="937" y="496"/>
                  </a:cubicBezTo>
                  <a:cubicBezTo>
                    <a:pt x="832" y="368"/>
                    <a:pt x="591" y="0"/>
                    <a:pt x="3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44"/>
            <p:cNvSpPr/>
            <p:nvPr/>
          </p:nvSpPr>
          <p:spPr>
            <a:xfrm>
              <a:off x="2921513" y="4073057"/>
              <a:ext cx="14317" cy="22285"/>
            </a:xfrm>
            <a:custGeom>
              <a:rect b="b" l="l" r="r" t="t"/>
              <a:pathLst>
                <a:path extrusionOk="0" h="1183" w="760">
                  <a:moveTo>
                    <a:pt x="239" y="0"/>
                  </a:moveTo>
                  <a:cubicBezTo>
                    <a:pt x="181" y="0"/>
                    <a:pt x="122" y="37"/>
                    <a:pt x="90" y="87"/>
                  </a:cubicBezTo>
                  <a:cubicBezTo>
                    <a:pt x="48" y="154"/>
                    <a:pt x="40" y="234"/>
                    <a:pt x="35" y="314"/>
                  </a:cubicBezTo>
                  <a:lnTo>
                    <a:pt x="35" y="314"/>
                  </a:lnTo>
                  <a:cubicBezTo>
                    <a:pt x="24" y="294"/>
                    <a:pt x="12" y="275"/>
                    <a:pt x="0" y="256"/>
                  </a:cubicBezTo>
                  <a:lnTo>
                    <a:pt x="0" y="256"/>
                  </a:lnTo>
                  <a:lnTo>
                    <a:pt x="35" y="321"/>
                  </a:lnTo>
                  <a:cubicBezTo>
                    <a:pt x="35" y="318"/>
                    <a:pt x="35" y="316"/>
                    <a:pt x="35" y="314"/>
                  </a:cubicBezTo>
                  <a:lnTo>
                    <a:pt x="35" y="314"/>
                  </a:lnTo>
                  <a:cubicBezTo>
                    <a:pt x="184" y="557"/>
                    <a:pt x="331" y="802"/>
                    <a:pt x="480" y="1044"/>
                  </a:cubicBezTo>
                  <a:cubicBezTo>
                    <a:pt x="520" y="1109"/>
                    <a:pt x="589" y="1183"/>
                    <a:pt x="655" y="1183"/>
                  </a:cubicBezTo>
                  <a:cubicBezTo>
                    <a:pt x="672" y="1183"/>
                    <a:pt x="688" y="1178"/>
                    <a:pt x="703" y="1168"/>
                  </a:cubicBezTo>
                  <a:cubicBezTo>
                    <a:pt x="751" y="1138"/>
                    <a:pt x="760" y="1073"/>
                    <a:pt x="758" y="1017"/>
                  </a:cubicBezTo>
                  <a:cubicBezTo>
                    <a:pt x="750" y="682"/>
                    <a:pt x="559" y="382"/>
                    <a:pt x="376" y="100"/>
                  </a:cubicBezTo>
                  <a:cubicBezTo>
                    <a:pt x="354" y="68"/>
                    <a:pt x="332" y="34"/>
                    <a:pt x="298" y="15"/>
                  </a:cubicBezTo>
                  <a:cubicBezTo>
                    <a:pt x="279" y="5"/>
                    <a:pt x="259" y="0"/>
                    <a:pt x="2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44"/>
            <p:cNvSpPr/>
            <p:nvPr/>
          </p:nvSpPr>
          <p:spPr>
            <a:xfrm>
              <a:off x="2934831" y="4061886"/>
              <a:ext cx="18668" cy="33983"/>
            </a:xfrm>
            <a:custGeom>
              <a:rect b="b" l="l" r="r" t="t"/>
              <a:pathLst>
                <a:path extrusionOk="0" h="1804" w="991">
                  <a:moveTo>
                    <a:pt x="342" y="0"/>
                  </a:moveTo>
                  <a:cubicBezTo>
                    <a:pt x="288" y="0"/>
                    <a:pt x="233" y="25"/>
                    <a:pt x="181" y="85"/>
                  </a:cubicBezTo>
                  <a:cubicBezTo>
                    <a:pt x="1" y="290"/>
                    <a:pt x="451" y="902"/>
                    <a:pt x="522" y="1130"/>
                  </a:cubicBezTo>
                  <a:cubicBezTo>
                    <a:pt x="572" y="1294"/>
                    <a:pt x="624" y="1458"/>
                    <a:pt x="675" y="1623"/>
                  </a:cubicBezTo>
                  <a:cubicBezTo>
                    <a:pt x="701" y="1706"/>
                    <a:pt x="750" y="1803"/>
                    <a:pt x="834" y="1803"/>
                  </a:cubicBezTo>
                  <a:cubicBezTo>
                    <a:pt x="836" y="1803"/>
                    <a:pt x="838" y="1803"/>
                    <a:pt x="841" y="1803"/>
                  </a:cubicBezTo>
                  <a:cubicBezTo>
                    <a:pt x="932" y="1796"/>
                    <a:pt x="966" y="1680"/>
                    <a:pt x="971" y="1590"/>
                  </a:cubicBezTo>
                  <a:cubicBezTo>
                    <a:pt x="991" y="1243"/>
                    <a:pt x="946" y="895"/>
                    <a:pt x="834" y="568"/>
                  </a:cubicBezTo>
                  <a:cubicBezTo>
                    <a:pt x="780" y="408"/>
                    <a:pt x="562" y="0"/>
                    <a:pt x="34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44"/>
            <p:cNvSpPr/>
            <p:nvPr/>
          </p:nvSpPr>
          <p:spPr>
            <a:xfrm>
              <a:off x="2751504" y="4101181"/>
              <a:ext cx="9588" cy="16389"/>
            </a:xfrm>
            <a:custGeom>
              <a:rect b="b" l="l" r="r" t="t"/>
              <a:pathLst>
                <a:path extrusionOk="0" h="870" w="509">
                  <a:moveTo>
                    <a:pt x="171" y="0"/>
                  </a:moveTo>
                  <a:lnTo>
                    <a:pt x="145" y="9"/>
                  </a:lnTo>
                  <a:cubicBezTo>
                    <a:pt x="150" y="8"/>
                    <a:pt x="155" y="8"/>
                    <a:pt x="160" y="8"/>
                  </a:cubicBezTo>
                  <a:cubicBezTo>
                    <a:pt x="161" y="8"/>
                    <a:pt x="162" y="8"/>
                    <a:pt x="163" y="8"/>
                  </a:cubicBezTo>
                  <a:lnTo>
                    <a:pt x="163" y="8"/>
                  </a:lnTo>
                  <a:cubicBezTo>
                    <a:pt x="166" y="5"/>
                    <a:pt x="168" y="3"/>
                    <a:pt x="171" y="0"/>
                  </a:cubicBezTo>
                  <a:close/>
                  <a:moveTo>
                    <a:pt x="163" y="8"/>
                  </a:moveTo>
                  <a:lnTo>
                    <a:pt x="163" y="8"/>
                  </a:lnTo>
                  <a:cubicBezTo>
                    <a:pt x="1" y="188"/>
                    <a:pt x="59" y="478"/>
                    <a:pt x="169" y="694"/>
                  </a:cubicBezTo>
                  <a:cubicBezTo>
                    <a:pt x="198" y="752"/>
                    <a:pt x="234" y="810"/>
                    <a:pt x="288" y="845"/>
                  </a:cubicBezTo>
                  <a:cubicBezTo>
                    <a:pt x="313" y="861"/>
                    <a:pt x="345" y="870"/>
                    <a:pt x="375" y="870"/>
                  </a:cubicBezTo>
                  <a:cubicBezTo>
                    <a:pt x="409" y="870"/>
                    <a:pt x="443" y="858"/>
                    <a:pt x="465" y="832"/>
                  </a:cubicBezTo>
                  <a:cubicBezTo>
                    <a:pt x="509" y="784"/>
                    <a:pt x="496" y="709"/>
                    <a:pt x="483" y="644"/>
                  </a:cubicBezTo>
                  <a:cubicBezTo>
                    <a:pt x="460" y="540"/>
                    <a:pt x="438" y="437"/>
                    <a:pt x="415" y="332"/>
                  </a:cubicBezTo>
                  <a:cubicBezTo>
                    <a:pt x="398" y="257"/>
                    <a:pt x="380" y="179"/>
                    <a:pt x="338" y="116"/>
                  </a:cubicBezTo>
                  <a:cubicBezTo>
                    <a:pt x="301" y="56"/>
                    <a:pt x="235" y="9"/>
                    <a:pt x="163" y="8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44"/>
            <p:cNvSpPr/>
            <p:nvPr/>
          </p:nvSpPr>
          <p:spPr>
            <a:xfrm>
              <a:off x="2783547" y="4041560"/>
              <a:ext cx="10229" cy="11453"/>
            </a:xfrm>
            <a:custGeom>
              <a:rect b="b" l="l" r="r" t="t"/>
              <a:pathLst>
                <a:path extrusionOk="0" h="608" w="543">
                  <a:moveTo>
                    <a:pt x="151" y="0"/>
                  </a:moveTo>
                  <a:cubicBezTo>
                    <a:pt x="99" y="0"/>
                    <a:pt x="46" y="48"/>
                    <a:pt x="65" y="96"/>
                  </a:cubicBezTo>
                  <a:lnTo>
                    <a:pt x="4" y="70"/>
                  </a:lnTo>
                  <a:lnTo>
                    <a:pt x="4" y="70"/>
                  </a:lnTo>
                  <a:cubicBezTo>
                    <a:pt x="0" y="196"/>
                    <a:pt x="1" y="326"/>
                    <a:pt x="58" y="435"/>
                  </a:cubicBezTo>
                  <a:cubicBezTo>
                    <a:pt x="106" y="530"/>
                    <a:pt x="206" y="608"/>
                    <a:pt x="310" y="608"/>
                  </a:cubicBezTo>
                  <a:cubicBezTo>
                    <a:pt x="326" y="608"/>
                    <a:pt x="343" y="606"/>
                    <a:pt x="359" y="601"/>
                  </a:cubicBezTo>
                  <a:cubicBezTo>
                    <a:pt x="481" y="571"/>
                    <a:pt x="543" y="392"/>
                    <a:pt x="448" y="313"/>
                  </a:cubicBezTo>
                  <a:cubicBezTo>
                    <a:pt x="426" y="294"/>
                    <a:pt x="401" y="284"/>
                    <a:pt x="380" y="265"/>
                  </a:cubicBezTo>
                  <a:cubicBezTo>
                    <a:pt x="333" y="229"/>
                    <a:pt x="312" y="173"/>
                    <a:pt x="287" y="121"/>
                  </a:cubicBezTo>
                  <a:cubicBezTo>
                    <a:pt x="261" y="69"/>
                    <a:pt x="225" y="17"/>
                    <a:pt x="170" y="2"/>
                  </a:cubicBezTo>
                  <a:cubicBezTo>
                    <a:pt x="164" y="1"/>
                    <a:pt x="158" y="0"/>
                    <a:pt x="1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44"/>
            <p:cNvSpPr/>
            <p:nvPr/>
          </p:nvSpPr>
          <p:spPr>
            <a:xfrm>
              <a:off x="2927089" y="4086262"/>
              <a:ext cx="20401" cy="7384"/>
            </a:xfrm>
            <a:custGeom>
              <a:rect b="b" l="l" r="r" t="t"/>
              <a:pathLst>
                <a:path extrusionOk="0" h="392" w="1083">
                  <a:moveTo>
                    <a:pt x="929" y="1"/>
                  </a:moveTo>
                  <a:cubicBezTo>
                    <a:pt x="785" y="1"/>
                    <a:pt x="623" y="134"/>
                    <a:pt x="468" y="134"/>
                  </a:cubicBezTo>
                  <a:cubicBezTo>
                    <a:pt x="448" y="134"/>
                    <a:pt x="427" y="132"/>
                    <a:pt x="407" y="127"/>
                  </a:cubicBezTo>
                  <a:cubicBezTo>
                    <a:pt x="326" y="105"/>
                    <a:pt x="262" y="39"/>
                    <a:pt x="179" y="21"/>
                  </a:cubicBezTo>
                  <a:cubicBezTo>
                    <a:pt x="174" y="20"/>
                    <a:pt x="168" y="20"/>
                    <a:pt x="163" y="20"/>
                  </a:cubicBezTo>
                  <a:cubicBezTo>
                    <a:pt x="83" y="20"/>
                    <a:pt x="0" y="113"/>
                    <a:pt x="59" y="166"/>
                  </a:cubicBezTo>
                  <a:lnTo>
                    <a:pt x="96" y="251"/>
                  </a:lnTo>
                  <a:cubicBezTo>
                    <a:pt x="214" y="346"/>
                    <a:pt x="365" y="392"/>
                    <a:pt x="517" y="392"/>
                  </a:cubicBezTo>
                  <a:cubicBezTo>
                    <a:pt x="713" y="392"/>
                    <a:pt x="911" y="314"/>
                    <a:pt x="1040" y="164"/>
                  </a:cubicBezTo>
                  <a:cubicBezTo>
                    <a:pt x="1061" y="140"/>
                    <a:pt x="1083" y="105"/>
                    <a:pt x="1071" y="72"/>
                  </a:cubicBezTo>
                  <a:cubicBezTo>
                    <a:pt x="1067" y="54"/>
                    <a:pt x="1050" y="41"/>
                    <a:pt x="1035" y="31"/>
                  </a:cubicBezTo>
                  <a:cubicBezTo>
                    <a:pt x="1001" y="10"/>
                    <a:pt x="966" y="1"/>
                    <a:pt x="92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44"/>
            <p:cNvSpPr/>
            <p:nvPr/>
          </p:nvSpPr>
          <p:spPr>
            <a:xfrm>
              <a:off x="2879354" y="4113520"/>
              <a:ext cx="13450" cy="17858"/>
            </a:xfrm>
            <a:custGeom>
              <a:rect b="b" l="l" r="r" t="t"/>
              <a:pathLst>
                <a:path extrusionOk="0" h="948" w="714">
                  <a:moveTo>
                    <a:pt x="610" y="0"/>
                  </a:moveTo>
                  <a:cubicBezTo>
                    <a:pt x="591" y="234"/>
                    <a:pt x="454" y="455"/>
                    <a:pt x="254" y="578"/>
                  </a:cubicBezTo>
                  <a:cubicBezTo>
                    <a:pt x="183" y="621"/>
                    <a:pt x="103" y="653"/>
                    <a:pt x="53" y="719"/>
                  </a:cubicBezTo>
                  <a:cubicBezTo>
                    <a:pt x="2" y="786"/>
                    <a:pt x="1" y="898"/>
                    <a:pt x="75" y="936"/>
                  </a:cubicBezTo>
                  <a:cubicBezTo>
                    <a:pt x="91" y="944"/>
                    <a:pt x="107" y="948"/>
                    <a:pt x="124" y="948"/>
                  </a:cubicBezTo>
                  <a:cubicBezTo>
                    <a:pt x="177" y="948"/>
                    <a:pt x="231" y="914"/>
                    <a:pt x="274" y="880"/>
                  </a:cubicBezTo>
                  <a:cubicBezTo>
                    <a:pt x="440" y="738"/>
                    <a:pt x="573" y="558"/>
                    <a:pt x="656" y="357"/>
                  </a:cubicBezTo>
                  <a:cubicBezTo>
                    <a:pt x="700" y="254"/>
                    <a:pt x="714" y="110"/>
                    <a:pt x="616" y="58"/>
                  </a:cubicBezTo>
                  <a:lnTo>
                    <a:pt x="610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44"/>
            <p:cNvSpPr/>
            <p:nvPr/>
          </p:nvSpPr>
          <p:spPr>
            <a:xfrm>
              <a:off x="2763749" y="4267535"/>
              <a:ext cx="32721" cy="19591"/>
            </a:xfrm>
            <a:custGeom>
              <a:rect b="b" l="l" r="r" t="t"/>
              <a:pathLst>
                <a:path extrusionOk="0" h="1040" w="1737">
                  <a:moveTo>
                    <a:pt x="869" y="0"/>
                  </a:moveTo>
                  <a:cubicBezTo>
                    <a:pt x="388" y="0"/>
                    <a:pt x="0" y="233"/>
                    <a:pt x="0" y="520"/>
                  </a:cubicBezTo>
                  <a:cubicBezTo>
                    <a:pt x="0" y="806"/>
                    <a:pt x="388" y="1040"/>
                    <a:pt x="869" y="1040"/>
                  </a:cubicBezTo>
                  <a:cubicBezTo>
                    <a:pt x="1348" y="1040"/>
                    <a:pt x="1737" y="806"/>
                    <a:pt x="1737" y="520"/>
                  </a:cubicBezTo>
                  <a:cubicBezTo>
                    <a:pt x="1737" y="233"/>
                    <a:pt x="1348" y="0"/>
                    <a:pt x="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6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" name="Google Shape;2257;p31"/>
          <p:cNvSpPr/>
          <p:nvPr/>
        </p:nvSpPr>
        <p:spPr>
          <a:xfrm>
            <a:off x="4307047" y="1373100"/>
            <a:ext cx="529900" cy="5299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8" name="Google Shape;2258;p31"/>
          <p:cNvSpPr/>
          <p:nvPr/>
        </p:nvSpPr>
        <p:spPr>
          <a:xfrm>
            <a:off x="5831047" y="3087600"/>
            <a:ext cx="529900" cy="5299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9" name="Google Shape;2259;p31"/>
          <p:cNvSpPr/>
          <p:nvPr/>
        </p:nvSpPr>
        <p:spPr>
          <a:xfrm>
            <a:off x="7000850" y="1373100"/>
            <a:ext cx="529900" cy="5299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0" name="Google Shape;2260;p31"/>
          <p:cNvSpPr/>
          <p:nvPr/>
        </p:nvSpPr>
        <p:spPr>
          <a:xfrm>
            <a:off x="1613625" y="1373100"/>
            <a:ext cx="529900" cy="5299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1" name="Google Shape;2261;p31"/>
          <p:cNvSpPr/>
          <p:nvPr/>
        </p:nvSpPr>
        <p:spPr>
          <a:xfrm>
            <a:off x="2832825" y="3087600"/>
            <a:ext cx="529900" cy="5299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2" name="Google Shape;2262;p31"/>
          <p:cNvSpPr txBox="1"/>
          <p:nvPr>
            <p:ph type="title"/>
          </p:nvPr>
        </p:nvSpPr>
        <p:spPr>
          <a:xfrm rot="1286">
            <a:off x="1076525" y="1331344"/>
            <a:ext cx="1604100" cy="60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63" name="Google Shape;2263;p31"/>
          <p:cNvSpPr txBox="1"/>
          <p:nvPr>
            <p:ph idx="2" type="title"/>
          </p:nvPr>
        </p:nvSpPr>
        <p:spPr>
          <a:xfrm>
            <a:off x="720000" y="1919983"/>
            <a:ext cx="23169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Motivation</a:t>
            </a:r>
            <a:endParaRPr sz="2500"/>
          </a:p>
        </p:txBody>
      </p:sp>
      <p:sp>
        <p:nvSpPr>
          <p:cNvPr id="2264" name="Google Shape;2264;p31"/>
          <p:cNvSpPr txBox="1"/>
          <p:nvPr>
            <p:ph idx="21" type="title"/>
          </p:nvPr>
        </p:nvSpPr>
        <p:spPr>
          <a:xfrm>
            <a:off x="720000" y="3876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TABLE OF </a:t>
            </a:r>
            <a:r>
              <a:rPr lang="en" sz="5000">
                <a:solidFill>
                  <a:schemeClr val="lt1"/>
                </a:solidFill>
              </a:rPr>
              <a:t>CONTENTS</a:t>
            </a:r>
            <a:endParaRPr sz="5000">
              <a:solidFill>
                <a:schemeClr val="lt1"/>
              </a:solidFill>
            </a:endParaRPr>
          </a:p>
        </p:txBody>
      </p:sp>
      <p:sp>
        <p:nvSpPr>
          <p:cNvPr id="2265" name="Google Shape;2265;p31"/>
          <p:cNvSpPr txBox="1"/>
          <p:nvPr>
            <p:ph idx="3" type="title"/>
          </p:nvPr>
        </p:nvSpPr>
        <p:spPr>
          <a:xfrm rot="1286">
            <a:off x="2295725" y="3045844"/>
            <a:ext cx="1604100" cy="60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266" name="Google Shape;2266;p31"/>
          <p:cNvSpPr txBox="1"/>
          <p:nvPr>
            <p:ph idx="4" type="title"/>
          </p:nvPr>
        </p:nvSpPr>
        <p:spPr>
          <a:xfrm>
            <a:off x="1076525" y="3717500"/>
            <a:ext cx="37056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/>
              <a:t>Risks and Dependencies</a:t>
            </a:r>
            <a:endParaRPr sz="2500"/>
          </a:p>
        </p:txBody>
      </p:sp>
      <p:sp>
        <p:nvSpPr>
          <p:cNvPr id="2267" name="Google Shape;2267;p31"/>
          <p:cNvSpPr txBox="1"/>
          <p:nvPr>
            <p:ph idx="6" type="title"/>
          </p:nvPr>
        </p:nvSpPr>
        <p:spPr>
          <a:xfrm rot="1286">
            <a:off x="3769947" y="1331344"/>
            <a:ext cx="1604100" cy="60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68" name="Google Shape;2268;p31"/>
          <p:cNvSpPr txBox="1"/>
          <p:nvPr>
            <p:ph idx="7" type="title"/>
          </p:nvPr>
        </p:nvSpPr>
        <p:spPr>
          <a:xfrm>
            <a:off x="3413550" y="2072375"/>
            <a:ext cx="2316900" cy="109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Definition</a:t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</a:t>
            </a:r>
            <a:r>
              <a:rPr lang="en" sz="2500"/>
              <a:t>nd</a:t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Method</a:t>
            </a:r>
            <a:endParaRPr sz="2500"/>
          </a:p>
        </p:txBody>
      </p:sp>
      <p:sp>
        <p:nvSpPr>
          <p:cNvPr id="2269" name="Google Shape;2269;p31"/>
          <p:cNvSpPr txBox="1"/>
          <p:nvPr>
            <p:ph idx="9" type="title"/>
          </p:nvPr>
        </p:nvSpPr>
        <p:spPr>
          <a:xfrm rot="1286">
            <a:off x="5293947" y="3045844"/>
            <a:ext cx="1604100" cy="60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270" name="Google Shape;2270;p31"/>
          <p:cNvSpPr txBox="1"/>
          <p:nvPr>
            <p:ph idx="13" type="title"/>
          </p:nvPr>
        </p:nvSpPr>
        <p:spPr>
          <a:xfrm>
            <a:off x="4736575" y="3717500"/>
            <a:ext cx="29682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Performance Checks</a:t>
            </a:r>
            <a:endParaRPr sz="2500"/>
          </a:p>
        </p:txBody>
      </p:sp>
      <p:sp>
        <p:nvSpPr>
          <p:cNvPr id="2271" name="Google Shape;2271;p31"/>
          <p:cNvSpPr txBox="1"/>
          <p:nvPr>
            <p:ph idx="15" type="title"/>
          </p:nvPr>
        </p:nvSpPr>
        <p:spPr>
          <a:xfrm rot="1286">
            <a:off x="6463703" y="1331344"/>
            <a:ext cx="1604100" cy="60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72" name="Google Shape;2272;p31"/>
          <p:cNvSpPr txBox="1"/>
          <p:nvPr>
            <p:ph idx="16" type="title"/>
          </p:nvPr>
        </p:nvSpPr>
        <p:spPr>
          <a:xfrm>
            <a:off x="6107104" y="1919983"/>
            <a:ext cx="23169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Performance</a:t>
            </a:r>
            <a:endParaRPr sz="2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6" name="Shape 2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" name="Google Shape;2277;p32"/>
          <p:cNvSpPr/>
          <p:nvPr/>
        </p:nvSpPr>
        <p:spPr>
          <a:xfrm>
            <a:off x="5667650" y="1095271"/>
            <a:ext cx="1550100" cy="15501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8" name="Google Shape;2278;p32"/>
          <p:cNvSpPr txBox="1"/>
          <p:nvPr>
            <p:ph idx="2" type="title"/>
          </p:nvPr>
        </p:nvSpPr>
        <p:spPr>
          <a:xfrm>
            <a:off x="3806925" y="2827725"/>
            <a:ext cx="4765800" cy="87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00000"/>
                </a:solidFill>
              </a:rPr>
              <a:t>THE </a:t>
            </a:r>
            <a:r>
              <a:rPr lang="en" sz="5000">
                <a:solidFill>
                  <a:schemeClr val="lt1"/>
                </a:solidFill>
              </a:rPr>
              <a:t>MOTIVATION</a:t>
            </a:r>
            <a:endParaRPr sz="5000">
              <a:solidFill>
                <a:schemeClr val="lt1"/>
              </a:solidFill>
            </a:endParaRPr>
          </a:p>
        </p:txBody>
      </p:sp>
      <p:sp>
        <p:nvSpPr>
          <p:cNvPr id="2279" name="Google Shape;2279;p32"/>
          <p:cNvSpPr txBox="1"/>
          <p:nvPr>
            <p:ph type="title"/>
          </p:nvPr>
        </p:nvSpPr>
        <p:spPr>
          <a:xfrm>
            <a:off x="5667425" y="985287"/>
            <a:ext cx="1550100" cy="16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280" name="Google Shape;2280;p32"/>
          <p:cNvGrpSpPr/>
          <p:nvPr/>
        </p:nvGrpSpPr>
        <p:grpSpPr>
          <a:xfrm>
            <a:off x="672215" y="539995"/>
            <a:ext cx="1692542" cy="1809489"/>
            <a:chOff x="934468" y="2998108"/>
            <a:chExt cx="1555073" cy="1662522"/>
          </a:xfrm>
        </p:grpSpPr>
        <p:sp>
          <p:nvSpPr>
            <p:cNvPr id="2281" name="Google Shape;2281;p32"/>
            <p:cNvSpPr/>
            <p:nvPr/>
          </p:nvSpPr>
          <p:spPr>
            <a:xfrm>
              <a:off x="934468" y="2998108"/>
              <a:ext cx="1555073" cy="1662522"/>
            </a:xfrm>
            <a:custGeom>
              <a:rect b="b" l="l" r="r" t="t"/>
              <a:pathLst>
                <a:path extrusionOk="0" h="48217" w="45104">
                  <a:moveTo>
                    <a:pt x="13439" y="0"/>
                  </a:moveTo>
                  <a:cubicBezTo>
                    <a:pt x="13187" y="0"/>
                    <a:pt x="12933" y="63"/>
                    <a:pt x="12670" y="187"/>
                  </a:cubicBezTo>
                  <a:cubicBezTo>
                    <a:pt x="12344" y="338"/>
                    <a:pt x="12055" y="567"/>
                    <a:pt x="11835" y="856"/>
                  </a:cubicBezTo>
                  <a:cubicBezTo>
                    <a:pt x="11470" y="1344"/>
                    <a:pt x="11339" y="1978"/>
                    <a:pt x="11456" y="2687"/>
                  </a:cubicBezTo>
                  <a:cubicBezTo>
                    <a:pt x="11558" y="3316"/>
                    <a:pt x="11802" y="3894"/>
                    <a:pt x="12023" y="4416"/>
                  </a:cubicBezTo>
                  <a:cubicBezTo>
                    <a:pt x="12257" y="4971"/>
                    <a:pt x="12462" y="5487"/>
                    <a:pt x="12648" y="5991"/>
                  </a:cubicBezTo>
                  <a:cubicBezTo>
                    <a:pt x="12648" y="5991"/>
                    <a:pt x="12732" y="6223"/>
                    <a:pt x="12737" y="6231"/>
                  </a:cubicBezTo>
                  <a:cubicBezTo>
                    <a:pt x="12511" y="6366"/>
                    <a:pt x="12310" y="6518"/>
                    <a:pt x="12125" y="6692"/>
                  </a:cubicBezTo>
                  <a:cubicBezTo>
                    <a:pt x="11730" y="7063"/>
                    <a:pt x="11412" y="7490"/>
                    <a:pt x="11178" y="7960"/>
                  </a:cubicBezTo>
                  <a:cubicBezTo>
                    <a:pt x="10655" y="9008"/>
                    <a:pt x="10486" y="10147"/>
                    <a:pt x="10396" y="11023"/>
                  </a:cubicBezTo>
                  <a:cubicBezTo>
                    <a:pt x="10352" y="11459"/>
                    <a:pt x="10368" y="11893"/>
                    <a:pt x="10445" y="12320"/>
                  </a:cubicBezTo>
                  <a:cubicBezTo>
                    <a:pt x="10347" y="12472"/>
                    <a:pt x="10257" y="12623"/>
                    <a:pt x="10167" y="12772"/>
                  </a:cubicBezTo>
                  <a:lnTo>
                    <a:pt x="10142" y="12813"/>
                  </a:lnTo>
                  <a:cubicBezTo>
                    <a:pt x="10019" y="13015"/>
                    <a:pt x="9903" y="13219"/>
                    <a:pt x="9787" y="13425"/>
                  </a:cubicBezTo>
                  <a:lnTo>
                    <a:pt x="9659" y="13649"/>
                  </a:lnTo>
                  <a:cubicBezTo>
                    <a:pt x="9475" y="13973"/>
                    <a:pt x="9292" y="14299"/>
                    <a:pt x="9113" y="14625"/>
                  </a:cubicBezTo>
                  <a:cubicBezTo>
                    <a:pt x="9013" y="14793"/>
                    <a:pt x="8915" y="14963"/>
                    <a:pt x="8816" y="15133"/>
                  </a:cubicBezTo>
                  <a:cubicBezTo>
                    <a:pt x="8718" y="15302"/>
                    <a:pt x="8619" y="15473"/>
                    <a:pt x="8517" y="15647"/>
                  </a:cubicBezTo>
                  <a:cubicBezTo>
                    <a:pt x="8315" y="15991"/>
                    <a:pt x="8108" y="16333"/>
                    <a:pt x="7902" y="16676"/>
                  </a:cubicBezTo>
                  <a:cubicBezTo>
                    <a:pt x="7436" y="17449"/>
                    <a:pt x="6952" y="18249"/>
                    <a:pt x="6524" y="19078"/>
                  </a:cubicBezTo>
                  <a:cubicBezTo>
                    <a:pt x="6307" y="19500"/>
                    <a:pt x="6077" y="19959"/>
                    <a:pt x="5880" y="20444"/>
                  </a:cubicBezTo>
                  <a:lnTo>
                    <a:pt x="5869" y="20462"/>
                  </a:lnTo>
                  <a:cubicBezTo>
                    <a:pt x="5820" y="20543"/>
                    <a:pt x="5772" y="20626"/>
                    <a:pt x="5725" y="20710"/>
                  </a:cubicBezTo>
                  <a:lnTo>
                    <a:pt x="5591" y="20954"/>
                  </a:lnTo>
                  <a:cubicBezTo>
                    <a:pt x="5466" y="21182"/>
                    <a:pt x="5341" y="21412"/>
                    <a:pt x="5226" y="21639"/>
                  </a:cubicBezTo>
                  <a:lnTo>
                    <a:pt x="5155" y="21775"/>
                  </a:lnTo>
                  <a:cubicBezTo>
                    <a:pt x="4861" y="22344"/>
                    <a:pt x="4566" y="22914"/>
                    <a:pt x="4275" y="23483"/>
                  </a:cubicBezTo>
                  <a:cubicBezTo>
                    <a:pt x="3826" y="24360"/>
                    <a:pt x="3352" y="25263"/>
                    <a:pt x="2934" y="26059"/>
                  </a:cubicBezTo>
                  <a:cubicBezTo>
                    <a:pt x="2883" y="26155"/>
                    <a:pt x="2833" y="26253"/>
                    <a:pt x="2784" y="26349"/>
                  </a:cubicBezTo>
                  <a:cubicBezTo>
                    <a:pt x="2629" y="26651"/>
                    <a:pt x="2482" y="26937"/>
                    <a:pt x="2313" y="27198"/>
                  </a:cubicBezTo>
                  <a:cubicBezTo>
                    <a:pt x="2029" y="27638"/>
                    <a:pt x="1780" y="28039"/>
                    <a:pt x="1552" y="28426"/>
                  </a:cubicBezTo>
                  <a:cubicBezTo>
                    <a:pt x="1274" y="28898"/>
                    <a:pt x="1049" y="29296"/>
                    <a:pt x="847" y="29674"/>
                  </a:cubicBezTo>
                  <a:cubicBezTo>
                    <a:pt x="734" y="29883"/>
                    <a:pt x="623" y="30090"/>
                    <a:pt x="516" y="30300"/>
                  </a:cubicBezTo>
                  <a:cubicBezTo>
                    <a:pt x="499" y="30333"/>
                    <a:pt x="480" y="30367"/>
                    <a:pt x="462" y="30400"/>
                  </a:cubicBezTo>
                  <a:cubicBezTo>
                    <a:pt x="364" y="30576"/>
                    <a:pt x="229" y="30817"/>
                    <a:pt x="178" y="31124"/>
                  </a:cubicBezTo>
                  <a:cubicBezTo>
                    <a:pt x="1" y="32211"/>
                    <a:pt x="25" y="33124"/>
                    <a:pt x="251" y="33993"/>
                  </a:cubicBezTo>
                  <a:cubicBezTo>
                    <a:pt x="582" y="35278"/>
                    <a:pt x="1156" y="36539"/>
                    <a:pt x="1615" y="37550"/>
                  </a:cubicBezTo>
                  <a:cubicBezTo>
                    <a:pt x="2049" y="38508"/>
                    <a:pt x="2539" y="39440"/>
                    <a:pt x="3013" y="40341"/>
                  </a:cubicBezTo>
                  <a:cubicBezTo>
                    <a:pt x="3135" y="40577"/>
                    <a:pt x="3259" y="40813"/>
                    <a:pt x="3382" y="41047"/>
                  </a:cubicBezTo>
                  <a:lnTo>
                    <a:pt x="3415" y="41109"/>
                  </a:lnTo>
                  <a:cubicBezTo>
                    <a:pt x="3684" y="41631"/>
                    <a:pt x="3988" y="42223"/>
                    <a:pt x="4517" y="42689"/>
                  </a:cubicBezTo>
                  <a:cubicBezTo>
                    <a:pt x="5077" y="43187"/>
                    <a:pt x="5747" y="43446"/>
                    <a:pt x="6201" y="43599"/>
                  </a:cubicBezTo>
                  <a:cubicBezTo>
                    <a:pt x="7207" y="43936"/>
                    <a:pt x="8241" y="44111"/>
                    <a:pt x="9238" y="44282"/>
                  </a:cubicBezTo>
                  <a:cubicBezTo>
                    <a:pt x="9546" y="44334"/>
                    <a:pt x="9852" y="44386"/>
                    <a:pt x="10157" y="44443"/>
                  </a:cubicBezTo>
                  <a:cubicBezTo>
                    <a:pt x="11188" y="44636"/>
                    <a:pt x="12186" y="44920"/>
                    <a:pt x="13243" y="45220"/>
                  </a:cubicBezTo>
                  <a:cubicBezTo>
                    <a:pt x="13482" y="45288"/>
                    <a:pt x="13724" y="45358"/>
                    <a:pt x="13964" y="45423"/>
                  </a:cubicBezTo>
                  <a:cubicBezTo>
                    <a:pt x="15166" y="45759"/>
                    <a:pt x="16465" y="46090"/>
                    <a:pt x="17936" y="46439"/>
                  </a:cubicBezTo>
                  <a:cubicBezTo>
                    <a:pt x="20376" y="47020"/>
                    <a:pt x="23220" y="47670"/>
                    <a:pt x="26103" y="48026"/>
                  </a:cubicBezTo>
                  <a:cubicBezTo>
                    <a:pt x="26857" y="48121"/>
                    <a:pt x="27554" y="48178"/>
                    <a:pt x="28231" y="48203"/>
                  </a:cubicBezTo>
                  <a:cubicBezTo>
                    <a:pt x="28429" y="48209"/>
                    <a:pt x="28628" y="48216"/>
                    <a:pt x="28827" y="48216"/>
                  </a:cubicBezTo>
                  <a:cubicBezTo>
                    <a:pt x="29165" y="48216"/>
                    <a:pt x="29676" y="48201"/>
                    <a:pt x="30202" y="48071"/>
                  </a:cubicBezTo>
                  <a:cubicBezTo>
                    <a:pt x="31213" y="47818"/>
                    <a:pt x="32180" y="47222"/>
                    <a:pt x="33074" y="46295"/>
                  </a:cubicBezTo>
                  <a:cubicBezTo>
                    <a:pt x="33886" y="45454"/>
                    <a:pt x="34501" y="44498"/>
                    <a:pt x="34996" y="43672"/>
                  </a:cubicBezTo>
                  <a:cubicBezTo>
                    <a:pt x="35660" y="42559"/>
                    <a:pt x="36294" y="41385"/>
                    <a:pt x="36935" y="40079"/>
                  </a:cubicBezTo>
                  <a:cubicBezTo>
                    <a:pt x="37409" y="39114"/>
                    <a:pt x="37852" y="38122"/>
                    <a:pt x="38282" y="37163"/>
                  </a:cubicBezTo>
                  <a:cubicBezTo>
                    <a:pt x="38894" y="35795"/>
                    <a:pt x="39527" y="34382"/>
                    <a:pt x="40245" y="33056"/>
                  </a:cubicBezTo>
                  <a:cubicBezTo>
                    <a:pt x="40626" y="32356"/>
                    <a:pt x="41031" y="31648"/>
                    <a:pt x="41419" y="30963"/>
                  </a:cubicBezTo>
                  <a:cubicBezTo>
                    <a:pt x="41673" y="30517"/>
                    <a:pt x="41928" y="30070"/>
                    <a:pt x="42178" y="29621"/>
                  </a:cubicBezTo>
                  <a:lnTo>
                    <a:pt x="42360" y="29295"/>
                  </a:lnTo>
                  <a:cubicBezTo>
                    <a:pt x="42926" y="28286"/>
                    <a:pt x="43511" y="27244"/>
                    <a:pt x="43970" y="26143"/>
                  </a:cubicBezTo>
                  <a:cubicBezTo>
                    <a:pt x="44510" y="24846"/>
                    <a:pt x="44614" y="23553"/>
                    <a:pt x="44687" y="22119"/>
                  </a:cubicBezTo>
                  <a:cubicBezTo>
                    <a:pt x="44729" y="21281"/>
                    <a:pt x="44776" y="20443"/>
                    <a:pt x="44821" y="19605"/>
                  </a:cubicBezTo>
                  <a:cubicBezTo>
                    <a:pt x="44853" y="19052"/>
                    <a:pt x="44882" y="18499"/>
                    <a:pt x="44912" y="17948"/>
                  </a:cubicBezTo>
                  <a:cubicBezTo>
                    <a:pt x="44946" y="17325"/>
                    <a:pt x="44984" y="16700"/>
                    <a:pt x="45021" y="16079"/>
                  </a:cubicBezTo>
                  <a:cubicBezTo>
                    <a:pt x="45042" y="15964"/>
                    <a:pt x="45058" y="15848"/>
                    <a:pt x="45068" y="15740"/>
                  </a:cubicBezTo>
                  <a:cubicBezTo>
                    <a:pt x="45087" y="15543"/>
                    <a:pt x="45104" y="15309"/>
                    <a:pt x="45101" y="15049"/>
                  </a:cubicBezTo>
                  <a:cubicBezTo>
                    <a:pt x="45092" y="14550"/>
                    <a:pt x="44990" y="14094"/>
                    <a:pt x="44805" y="13704"/>
                  </a:cubicBezTo>
                  <a:cubicBezTo>
                    <a:pt x="44349" y="12737"/>
                    <a:pt x="43387" y="12338"/>
                    <a:pt x="42688" y="12047"/>
                  </a:cubicBezTo>
                  <a:lnTo>
                    <a:pt x="42666" y="12037"/>
                  </a:lnTo>
                  <a:cubicBezTo>
                    <a:pt x="42608" y="12015"/>
                    <a:pt x="42552" y="11992"/>
                    <a:pt x="42498" y="11974"/>
                  </a:cubicBezTo>
                  <a:cubicBezTo>
                    <a:pt x="42625" y="11651"/>
                    <a:pt x="42728" y="11355"/>
                    <a:pt x="42810" y="11072"/>
                  </a:cubicBezTo>
                  <a:cubicBezTo>
                    <a:pt x="43004" y="10422"/>
                    <a:pt x="43108" y="9888"/>
                    <a:pt x="43134" y="9391"/>
                  </a:cubicBezTo>
                  <a:cubicBezTo>
                    <a:pt x="43152" y="9052"/>
                    <a:pt x="43125" y="8720"/>
                    <a:pt x="43053" y="8413"/>
                  </a:cubicBezTo>
                  <a:cubicBezTo>
                    <a:pt x="42985" y="8110"/>
                    <a:pt x="42865" y="7849"/>
                    <a:pt x="42697" y="7636"/>
                  </a:cubicBezTo>
                  <a:cubicBezTo>
                    <a:pt x="42496" y="7382"/>
                    <a:pt x="42217" y="7214"/>
                    <a:pt x="41907" y="7157"/>
                  </a:cubicBezTo>
                  <a:cubicBezTo>
                    <a:pt x="41671" y="6822"/>
                    <a:pt x="41292" y="6616"/>
                    <a:pt x="40866" y="6610"/>
                  </a:cubicBezTo>
                  <a:cubicBezTo>
                    <a:pt x="40782" y="6610"/>
                    <a:pt x="40687" y="6618"/>
                    <a:pt x="40585" y="6642"/>
                  </a:cubicBezTo>
                  <a:cubicBezTo>
                    <a:pt x="40375" y="6521"/>
                    <a:pt x="40136" y="6455"/>
                    <a:pt x="39893" y="6455"/>
                  </a:cubicBezTo>
                  <a:cubicBezTo>
                    <a:pt x="39761" y="6455"/>
                    <a:pt x="39628" y="6475"/>
                    <a:pt x="39503" y="6511"/>
                  </a:cubicBezTo>
                  <a:cubicBezTo>
                    <a:pt x="39360" y="6418"/>
                    <a:pt x="39201" y="6352"/>
                    <a:pt x="39031" y="6320"/>
                  </a:cubicBezTo>
                  <a:cubicBezTo>
                    <a:pt x="38950" y="6305"/>
                    <a:pt x="38867" y="6298"/>
                    <a:pt x="38786" y="6298"/>
                  </a:cubicBezTo>
                  <a:cubicBezTo>
                    <a:pt x="38558" y="6298"/>
                    <a:pt x="38335" y="6353"/>
                    <a:pt x="38132" y="6457"/>
                  </a:cubicBezTo>
                  <a:cubicBezTo>
                    <a:pt x="38121" y="6374"/>
                    <a:pt x="38106" y="6293"/>
                    <a:pt x="38088" y="6215"/>
                  </a:cubicBezTo>
                  <a:cubicBezTo>
                    <a:pt x="37967" y="5639"/>
                    <a:pt x="37688" y="5264"/>
                    <a:pt x="37251" y="5097"/>
                  </a:cubicBezTo>
                  <a:cubicBezTo>
                    <a:pt x="37198" y="5077"/>
                    <a:pt x="37143" y="5061"/>
                    <a:pt x="37087" y="5049"/>
                  </a:cubicBezTo>
                  <a:cubicBezTo>
                    <a:pt x="36828" y="4748"/>
                    <a:pt x="36461" y="4576"/>
                    <a:pt x="36071" y="4576"/>
                  </a:cubicBezTo>
                  <a:cubicBezTo>
                    <a:pt x="36006" y="4576"/>
                    <a:pt x="35938" y="4582"/>
                    <a:pt x="35875" y="4591"/>
                  </a:cubicBezTo>
                  <a:cubicBezTo>
                    <a:pt x="35615" y="4366"/>
                    <a:pt x="35285" y="4243"/>
                    <a:pt x="34941" y="4243"/>
                  </a:cubicBezTo>
                  <a:cubicBezTo>
                    <a:pt x="34778" y="4243"/>
                    <a:pt x="34616" y="4272"/>
                    <a:pt x="34465" y="4325"/>
                  </a:cubicBezTo>
                  <a:cubicBezTo>
                    <a:pt x="34398" y="4348"/>
                    <a:pt x="34332" y="4379"/>
                    <a:pt x="34268" y="4413"/>
                  </a:cubicBezTo>
                  <a:cubicBezTo>
                    <a:pt x="34210" y="4388"/>
                    <a:pt x="34150" y="4366"/>
                    <a:pt x="34087" y="4348"/>
                  </a:cubicBezTo>
                  <a:cubicBezTo>
                    <a:pt x="33964" y="4314"/>
                    <a:pt x="33837" y="4296"/>
                    <a:pt x="33710" y="4296"/>
                  </a:cubicBezTo>
                  <a:cubicBezTo>
                    <a:pt x="33433" y="4296"/>
                    <a:pt x="33165" y="4383"/>
                    <a:pt x="32945" y="4538"/>
                  </a:cubicBezTo>
                  <a:cubicBezTo>
                    <a:pt x="32809" y="4503"/>
                    <a:pt x="32670" y="4484"/>
                    <a:pt x="32528" y="4484"/>
                  </a:cubicBezTo>
                  <a:cubicBezTo>
                    <a:pt x="31879" y="4484"/>
                    <a:pt x="31306" y="4863"/>
                    <a:pt x="31064" y="5455"/>
                  </a:cubicBezTo>
                  <a:cubicBezTo>
                    <a:pt x="30956" y="5723"/>
                    <a:pt x="30916" y="6023"/>
                    <a:pt x="30945" y="6387"/>
                  </a:cubicBezTo>
                  <a:cubicBezTo>
                    <a:pt x="30972" y="6673"/>
                    <a:pt x="31023" y="6970"/>
                    <a:pt x="31095" y="7270"/>
                  </a:cubicBezTo>
                  <a:cubicBezTo>
                    <a:pt x="31218" y="7785"/>
                    <a:pt x="31387" y="8278"/>
                    <a:pt x="31549" y="8753"/>
                  </a:cubicBezTo>
                  <a:lnTo>
                    <a:pt x="31565" y="8797"/>
                  </a:lnTo>
                  <a:cubicBezTo>
                    <a:pt x="31598" y="8898"/>
                    <a:pt x="31635" y="8998"/>
                    <a:pt x="31670" y="9099"/>
                  </a:cubicBezTo>
                  <a:cubicBezTo>
                    <a:pt x="31621" y="9090"/>
                    <a:pt x="31572" y="9081"/>
                    <a:pt x="31525" y="9073"/>
                  </a:cubicBezTo>
                  <a:cubicBezTo>
                    <a:pt x="31109" y="8997"/>
                    <a:pt x="30692" y="8915"/>
                    <a:pt x="30278" y="8832"/>
                  </a:cubicBezTo>
                  <a:lnTo>
                    <a:pt x="30020" y="8782"/>
                  </a:lnTo>
                  <a:cubicBezTo>
                    <a:pt x="29836" y="8745"/>
                    <a:pt x="29651" y="8710"/>
                    <a:pt x="29465" y="8674"/>
                  </a:cubicBezTo>
                  <a:cubicBezTo>
                    <a:pt x="29150" y="8613"/>
                    <a:pt x="28833" y="8554"/>
                    <a:pt x="28521" y="8486"/>
                  </a:cubicBezTo>
                  <a:cubicBezTo>
                    <a:pt x="28132" y="8400"/>
                    <a:pt x="27743" y="8309"/>
                    <a:pt x="27353" y="8216"/>
                  </a:cubicBezTo>
                  <a:lnTo>
                    <a:pt x="27047" y="8144"/>
                  </a:lnTo>
                  <a:cubicBezTo>
                    <a:pt x="25956" y="7886"/>
                    <a:pt x="24880" y="7674"/>
                    <a:pt x="23973" y="7501"/>
                  </a:cubicBezTo>
                  <a:cubicBezTo>
                    <a:pt x="23130" y="7340"/>
                    <a:pt x="22016" y="7133"/>
                    <a:pt x="20874" y="6947"/>
                  </a:cubicBezTo>
                  <a:cubicBezTo>
                    <a:pt x="20366" y="6861"/>
                    <a:pt x="19825" y="6773"/>
                    <a:pt x="19280" y="6705"/>
                  </a:cubicBezTo>
                  <a:cubicBezTo>
                    <a:pt x="19038" y="6675"/>
                    <a:pt x="18811" y="6647"/>
                    <a:pt x="18587" y="6603"/>
                  </a:cubicBezTo>
                  <a:lnTo>
                    <a:pt x="18417" y="6571"/>
                  </a:lnTo>
                  <a:cubicBezTo>
                    <a:pt x="18233" y="6534"/>
                    <a:pt x="18025" y="6494"/>
                    <a:pt x="17804" y="6475"/>
                  </a:cubicBezTo>
                  <a:cubicBezTo>
                    <a:pt x="17416" y="6189"/>
                    <a:pt x="17006" y="5971"/>
                    <a:pt x="16588" y="5826"/>
                  </a:cubicBezTo>
                  <a:cubicBezTo>
                    <a:pt x="16362" y="5749"/>
                    <a:pt x="16048" y="5663"/>
                    <a:pt x="15699" y="5621"/>
                  </a:cubicBezTo>
                  <a:cubicBezTo>
                    <a:pt x="15694" y="5576"/>
                    <a:pt x="15647" y="5179"/>
                    <a:pt x="15647" y="5179"/>
                  </a:cubicBezTo>
                  <a:cubicBezTo>
                    <a:pt x="15615" y="4912"/>
                    <a:pt x="15580" y="4644"/>
                    <a:pt x="15543" y="4377"/>
                  </a:cubicBezTo>
                  <a:cubicBezTo>
                    <a:pt x="15505" y="4079"/>
                    <a:pt x="15464" y="3781"/>
                    <a:pt x="15429" y="3483"/>
                  </a:cubicBezTo>
                  <a:lnTo>
                    <a:pt x="15423" y="3435"/>
                  </a:lnTo>
                  <a:cubicBezTo>
                    <a:pt x="15360" y="2893"/>
                    <a:pt x="15293" y="2332"/>
                    <a:pt x="15133" y="1759"/>
                  </a:cubicBezTo>
                  <a:cubicBezTo>
                    <a:pt x="15049" y="1467"/>
                    <a:pt x="14944" y="1192"/>
                    <a:pt x="14824" y="947"/>
                  </a:cubicBezTo>
                  <a:cubicBezTo>
                    <a:pt x="14627" y="549"/>
                    <a:pt x="14372" y="282"/>
                    <a:pt x="14033" y="127"/>
                  </a:cubicBezTo>
                  <a:cubicBezTo>
                    <a:pt x="13846" y="44"/>
                    <a:pt x="13647" y="0"/>
                    <a:pt x="1343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2"/>
            <p:cNvSpPr/>
            <p:nvPr/>
          </p:nvSpPr>
          <p:spPr>
            <a:xfrm>
              <a:off x="1577484" y="3376368"/>
              <a:ext cx="183731" cy="91200"/>
            </a:xfrm>
            <a:custGeom>
              <a:rect b="b" l="l" r="r" t="t"/>
              <a:pathLst>
                <a:path extrusionOk="0" h="2645" w="5329">
                  <a:moveTo>
                    <a:pt x="3201" y="1"/>
                  </a:moveTo>
                  <a:cubicBezTo>
                    <a:pt x="2209" y="1"/>
                    <a:pt x="1207" y="463"/>
                    <a:pt x="513" y="1155"/>
                  </a:cubicBezTo>
                  <a:cubicBezTo>
                    <a:pt x="485" y="1501"/>
                    <a:pt x="409" y="1844"/>
                    <a:pt x="257" y="2160"/>
                  </a:cubicBezTo>
                  <a:cubicBezTo>
                    <a:pt x="188" y="2305"/>
                    <a:pt x="99" y="2437"/>
                    <a:pt x="1" y="2560"/>
                  </a:cubicBezTo>
                  <a:cubicBezTo>
                    <a:pt x="83" y="2580"/>
                    <a:pt x="163" y="2609"/>
                    <a:pt x="241" y="2644"/>
                  </a:cubicBezTo>
                  <a:cubicBezTo>
                    <a:pt x="314" y="2264"/>
                    <a:pt x="614" y="1961"/>
                    <a:pt x="913" y="1730"/>
                  </a:cubicBezTo>
                  <a:cubicBezTo>
                    <a:pt x="1529" y="1258"/>
                    <a:pt x="2265" y="947"/>
                    <a:pt x="3030" y="822"/>
                  </a:cubicBezTo>
                  <a:cubicBezTo>
                    <a:pt x="3429" y="759"/>
                    <a:pt x="3832" y="744"/>
                    <a:pt x="4234" y="726"/>
                  </a:cubicBezTo>
                  <a:cubicBezTo>
                    <a:pt x="4349" y="720"/>
                    <a:pt x="4464" y="715"/>
                    <a:pt x="4578" y="715"/>
                  </a:cubicBezTo>
                  <a:cubicBezTo>
                    <a:pt x="4662" y="715"/>
                    <a:pt x="4747" y="718"/>
                    <a:pt x="4831" y="726"/>
                  </a:cubicBezTo>
                  <a:cubicBezTo>
                    <a:pt x="5000" y="739"/>
                    <a:pt x="5159" y="769"/>
                    <a:pt x="5317" y="822"/>
                  </a:cubicBezTo>
                  <a:cubicBezTo>
                    <a:pt x="5323" y="818"/>
                    <a:pt x="5326" y="812"/>
                    <a:pt x="5329" y="806"/>
                  </a:cubicBezTo>
                  <a:cubicBezTo>
                    <a:pt x="5171" y="693"/>
                    <a:pt x="5036" y="545"/>
                    <a:pt x="4860" y="453"/>
                  </a:cubicBezTo>
                  <a:cubicBezTo>
                    <a:pt x="4644" y="339"/>
                    <a:pt x="4416" y="246"/>
                    <a:pt x="4183" y="166"/>
                  </a:cubicBezTo>
                  <a:cubicBezTo>
                    <a:pt x="3865" y="53"/>
                    <a:pt x="3534" y="1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2"/>
            <p:cNvSpPr/>
            <p:nvPr/>
          </p:nvSpPr>
          <p:spPr>
            <a:xfrm>
              <a:off x="1592654" y="3411639"/>
              <a:ext cx="110362" cy="68650"/>
            </a:xfrm>
            <a:custGeom>
              <a:rect b="b" l="l" r="r" t="t"/>
              <a:pathLst>
                <a:path extrusionOk="0" h="1991" w="3201">
                  <a:moveTo>
                    <a:pt x="3201" y="1"/>
                  </a:moveTo>
                  <a:lnTo>
                    <a:pt x="3201" y="1"/>
                  </a:lnTo>
                  <a:cubicBezTo>
                    <a:pt x="2978" y="17"/>
                    <a:pt x="2752" y="39"/>
                    <a:pt x="2529" y="84"/>
                  </a:cubicBezTo>
                  <a:cubicBezTo>
                    <a:pt x="2145" y="156"/>
                    <a:pt x="1768" y="272"/>
                    <a:pt x="1415" y="445"/>
                  </a:cubicBezTo>
                  <a:cubicBezTo>
                    <a:pt x="1119" y="593"/>
                    <a:pt x="822" y="767"/>
                    <a:pt x="566" y="980"/>
                  </a:cubicBezTo>
                  <a:cubicBezTo>
                    <a:pt x="316" y="1188"/>
                    <a:pt x="131" y="1432"/>
                    <a:pt x="0" y="1725"/>
                  </a:cubicBezTo>
                  <a:cubicBezTo>
                    <a:pt x="95" y="1783"/>
                    <a:pt x="186" y="1846"/>
                    <a:pt x="273" y="1913"/>
                  </a:cubicBezTo>
                  <a:cubicBezTo>
                    <a:pt x="307" y="1938"/>
                    <a:pt x="338" y="1963"/>
                    <a:pt x="369" y="1991"/>
                  </a:cubicBezTo>
                  <a:cubicBezTo>
                    <a:pt x="478" y="1864"/>
                    <a:pt x="617" y="1765"/>
                    <a:pt x="751" y="1658"/>
                  </a:cubicBezTo>
                  <a:cubicBezTo>
                    <a:pt x="910" y="1531"/>
                    <a:pt x="1056" y="1392"/>
                    <a:pt x="1200" y="1249"/>
                  </a:cubicBezTo>
                  <a:cubicBezTo>
                    <a:pt x="1675" y="781"/>
                    <a:pt x="2217" y="318"/>
                    <a:pt x="2857" y="94"/>
                  </a:cubicBezTo>
                  <a:cubicBezTo>
                    <a:pt x="2970" y="54"/>
                    <a:pt x="3085" y="26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32"/>
            <p:cNvSpPr/>
            <p:nvPr/>
          </p:nvSpPr>
          <p:spPr>
            <a:xfrm>
              <a:off x="1609618" y="3415432"/>
              <a:ext cx="144943" cy="83786"/>
            </a:xfrm>
            <a:custGeom>
              <a:rect b="b" l="l" r="r" t="t"/>
              <a:pathLst>
                <a:path extrusionOk="0" h="2430" w="4204">
                  <a:moveTo>
                    <a:pt x="4203" y="0"/>
                  </a:moveTo>
                  <a:lnTo>
                    <a:pt x="4203" y="0"/>
                  </a:lnTo>
                  <a:cubicBezTo>
                    <a:pt x="4120" y="10"/>
                    <a:pt x="4031" y="10"/>
                    <a:pt x="3964" y="17"/>
                  </a:cubicBezTo>
                  <a:cubicBezTo>
                    <a:pt x="3782" y="23"/>
                    <a:pt x="3609" y="28"/>
                    <a:pt x="3427" y="50"/>
                  </a:cubicBezTo>
                  <a:cubicBezTo>
                    <a:pt x="3074" y="95"/>
                    <a:pt x="2719" y="128"/>
                    <a:pt x="2382" y="247"/>
                  </a:cubicBezTo>
                  <a:cubicBezTo>
                    <a:pt x="2073" y="356"/>
                    <a:pt x="1797" y="537"/>
                    <a:pt x="1542" y="738"/>
                  </a:cubicBezTo>
                  <a:cubicBezTo>
                    <a:pt x="1272" y="950"/>
                    <a:pt x="1025" y="1189"/>
                    <a:pt x="770" y="1422"/>
                  </a:cubicBezTo>
                  <a:cubicBezTo>
                    <a:pt x="637" y="1542"/>
                    <a:pt x="500" y="1655"/>
                    <a:pt x="348" y="1752"/>
                  </a:cubicBezTo>
                  <a:cubicBezTo>
                    <a:pt x="231" y="1828"/>
                    <a:pt x="110" y="1900"/>
                    <a:pt x="1" y="1984"/>
                  </a:cubicBezTo>
                  <a:cubicBezTo>
                    <a:pt x="153" y="2117"/>
                    <a:pt x="292" y="2265"/>
                    <a:pt x="412" y="2430"/>
                  </a:cubicBezTo>
                  <a:cubicBezTo>
                    <a:pt x="455" y="2345"/>
                    <a:pt x="525" y="2271"/>
                    <a:pt x="589" y="2203"/>
                  </a:cubicBezTo>
                  <a:cubicBezTo>
                    <a:pt x="697" y="2089"/>
                    <a:pt x="799" y="1974"/>
                    <a:pt x="905" y="1859"/>
                  </a:cubicBezTo>
                  <a:cubicBezTo>
                    <a:pt x="1304" y="1422"/>
                    <a:pt x="1741" y="997"/>
                    <a:pt x="2285" y="742"/>
                  </a:cubicBezTo>
                  <a:cubicBezTo>
                    <a:pt x="2534" y="626"/>
                    <a:pt x="2800" y="549"/>
                    <a:pt x="3074" y="521"/>
                  </a:cubicBezTo>
                  <a:cubicBezTo>
                    <a:pt x="3125" y="516"/>
                    <a:pt x="3174" y="513"/>
                    <a:pt x="3223" y="513"/>
                  </a:cubicBezTo>
                  <a:cubicBezTo>
                    <a:pt x="3458" y="513"/>
                    <a:pt x="3682" y="566"/>
                    <a:pt x="3912" y="623"/>
                  </a:cubicBezTo>
                  <a:cubicBezTo>
                    <a:pt x="3943" y="632"/>
                    <a:pt x="3962" y="651"/>
                    <a:pt x="3970" y="673"/>
                  </a:cubicBezTo>
                  <a:cubicBezTo>
                    <a:pt x="3995" y="633"/>
                    <a:pt x="4008" y="590"/>
                    <a:pt x="4020" y="543"/>
                  </a:cubicBezTo>
                  <a:cubicBezTo>
                    <a:pt x="4045" y="445"/>
                    <a:pt x="4064" y="349"/>
                    <a:pt x="4098" y="252"/>
                  </a:cubicBezTo>
                  <a:cubicBezTo>
                    <a:pt x="4128" y="166"/>
                    <a:pt x="4163" y="80"/>
                    <a:pt x="4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32"/>
            <p:cNvSpPr/>
            <p:nvPr/>
          </p:nvSpPr>
          <p:spPr>
            <a:xfrm>
              <a:off x="1629132" y="3441566"/>
              <a:ext cx="111087" cy="69960"/>
            </a:xfrm>
            <a:custGeom>
              <a:rect b="b" l="l" r="r" t="t"/>
              <a:pathLst>
                <a:path extrusionOk="0" h="2029" w="3222">
                  <a:moveTo>
                    <a:pt x="2849" y="0"/>
                  </a:moveTo>
                  <a:cubicBezTo>
                    <a:pt x="2706" y="0"/>
                    <a:pt x="2566" y="12"/>
                    <a:pt x="2428" y="36"/>
                  </a:cubicBezTo>
                  <a:cubicBezTo>
                    <a:pt x="1938" y="123"/>
                    <a:pt x="1488" y="378"/>
                    <a:pt x="1111" y="700"/>
                  </a:cubicBezTo>
                  <a:cubicBezTo>
                    <a:pt x="888" y="893"/>
                    <a:pt x="680" y="1105"/>
                    <a:pt x="480" y="1321"/>
                  </a:cubicBezTo>
                  <a:cubicBezTo>
                    <a:pt x="396" y="1412"/>
                    <a:pt x="311" y="1503"/>
                    <a:pt x="224" y="1593"/>
                  </a:cubicBezTo>
                  <a:cubicBezTo>
                    <a:pt x="149" y="1669"/>
                    <a:pt x="71" y="1749"/>
                    <a:pt x="32" y="1850"/>
                  </a:cubicBezTo>
                  <a:cubicBezTo>
                    <a:pt x="22" y="1871"/>
                    <a:pt x="13" y="1886"/>
                    <a:pt x="0" y="1899"/>
                  </a:cubicBezTo>
                  <a:cubicBezTo>
                    <a:pt x="24" y="1942"/>
                    <a:pt x="49" y="1985"/>
                    <a:pt x="69" y="2029"/>
                  </a:cubicBezTo>
                  <a:cubicBezTo>
                    <a:pt x="222" y="1858"/>
                    <a:pt x="475" y="1799"/>
                    <a:pt x="700" y="1777"/>
                  </a:cubicBezTo>
                  <a:cubicBezTo>
                    <a:pt x="754" y="1772"/>
                    <a:pt x="807" y="1770"/>
                    <a:pt x="861" y="1770"/>
                  </a:cubicBezTo>
                  <a:cubicBezTo>
                    <a:pt x="953" y="1770"/>
                    <a:pt x="1044" y="1777"/>
                    <a:pt x="1137" y="1788"/>
                  </a:cubicBezTo>
                  <a:cubicBezTo>
                    <a:pt x="1206" y="1798"/>
                    <a:pt x="1281" y="1809"/>
                    <a:pt x="1352" y="1822"/>
                  </a:cubicBezTo>
                  <a:cubicBezTo>
                    <a:pt x="1381" y="1827"/>
                    <a:pt x="1412" y="1831"/>
                    <a:pt x="1440" y="1840"/>
                  </a:cubicBezTo>
                  <a:cubicBezTo>
                    <a:pt x="1488" y="1595"/>
                    <a:pt x="1585" y="1360"/>
                    <a:pt x="1727" y="1139"/>
                  </a:cubicBezTo>
                  <a:cubicBezTo>
                    <a:pt x="1982" y="747"/>
                    <a:pt x="2308" y="410"/>
                    <a:pt x="2729" y="200"/>
                  </a:cubicBezTo>
                  <a:cubicBezTo>
                    <a:pt x="2831" y="149"/>
                    <a:pt x="2935" y="106"/>
                    <a:pt x="3048" y="75"/>
                  </a:cubicBezTo>
                  <a:cubicBezTo>
                    <a:pt x="3104" y="60"/>
                    <a:pt x="3163" y="44"/>
                    <a:pt x="3222" y="25"/>
                  </a:cubicBezTo>
                  <a:cubicBezTo>
                    <a:pt x="3099" y="3"/>
                    <a:pt x="2972" y="1"/>
                    <a:pt x="2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32"/>
            <p:cNvSpPr/>
            <p:nvPr/>
          </p:nvSpPr>
          <p:spPr>
            <a:xfrm>
              <a:off x="1635304" y="3512039"/>
              <a:ext cx="43269" cy="20654"/>
            </a:xfrm>
            <a:custGeom>
              <a:rect b="b" l="l" r="r" t="t"/>
              <a:pathLst>
                <a:path extrusionOk="0" h="599" w="1255">
                  <a:moveTo>
                    <a:pt x="658" y="1"/>
                  </a:moveTo>
                  <a:cubicBezTo>
                    <a:pt x="630" y="1"/>
                    <a:pt x="601" y="1"/>
                    <a:pt x="572" y="2"/>
                  </a:cubicBezTo>
                  <a:cubicBezTo>
                    <a:pt x="373" y="9"/>
                    <a:pt x="132" y="53"/>
                    <a:pt x="1" y="214"/>
                  </a:cubicBezTo>
                  <a:cubicBezTo>
                    <a:pt x="57" y="339"/>
                    <a:pt x="104" y="467"/>
                    <a:pt x="144" y="598"/>
                  </a:cubicBezTo>
                  <a:cubicBezTo>
                    <a:pt x="162" y="585"/>
                    <a:pt x="178" y="572"/>
                    <a:pt x="197" y="561"/>
                  </a:cubicBezTo>
                  <a:cubicBezTo>
                    <a:pt x="246" y="530"/>
                    <a:pt x="297" y="502"/>
                    <a:pt x="354" y="480"/>
                  </a:cubicBezTo>
                  <a:cubicBezTo>
                    <a:pt x="460" y="437"/>
                    <a:pt x="574" y="402"/>
                    <a:pt x="691" y="386"/>
                  </a:cubicBezTo>
                  <a:cubicBezTo>
                    <a:pt x="760" y="376"/>
                    <a:pt x="828" y="371"/>
                    <a:pt x="896" y="371"/>
                  </a:cubicBezTo>
                  <a:cubicBezTo>
                    <a:pt x="954" y="371"/>
                    <a:pt x="1012" y="375"/>
                    <a:pt x="1071" y="384"/>
                  </a:cubicBezTo>
                  <a:cubicBezTo>
                    <a:pt x="1130" y="392"/>
                    <a:pt x="1194" y="408"/>
                    <a:pt x="1255" y="433"/>
                  </a:cubicBezTo>
                  <a:cubicBezTo>
                    <a:pt x="1249" y="411"/>
                    <a:pt x="1246" y="389"/>
                    <a:pt x="1243" y="366"/>
                  </a:cubicBezTo>
                  <a:cubicBezTo>
                    <a:pt x="1233" y="264"/>
                    <a:pt x="1227" y="163"/>
                    <a:pt x="1231" y="64"/>
                  </a:cubicBezTo>
                  <a:cubicBezTo>
                    <a:pt x="1191" y="59"/>
                    <a:pt x="1152" y="46"/>
                    <a:pt x="1115" y="40"/>
                  </a:cubicBezTo>
                  <a:cubicBezTo>
                    <a:pt x="1052" y="30"/>
                    <a:pt x="1007" y="21"/>
                    <a:pt x="957" y="17"/>
                  </a:cubicBezTo>
                  <a:cubicBezTo>
                    <a:pt x="857" y="5"/>
                    <a:pt x="757" y="1"/>
                    <a:pt x="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2"/>
            <p:cNvSpPr/>
            <p:nvPr/>
          </p:nvSpPr>
          <p:spPr>
            <a:xfrm>
              <a:off x="1641406" y="3533140"/>
              <a:ext cx="58577" cy="42135"/>
            </a:xfrm>
            <a:custGeom>
              <a:rect b="b" l="l" r="r" t="t"/>
              <a:pathLst>
                <a:path extrusionOk="0" h="1222" w="1699">
                  <a:moveTo>
                    <a:pt x="661" y="1"/>
                  </a:moveTo>
                  <a:cubicBezTo>
                    <a:pt x="613" y="1"/>
                    <a:pt x="565" y="4"/>
                    <a:pt x="519" y="8"/>
                  </a:cubicBezTo>
                  <a:cubicBezTo>
                    <a:pt x="412" y="19"/>
                    <a:pt x="309" y="43"/>
                    <a:pt x="204" y="61"/>
                  </a:cubicBezTo>
                  <a:cubicBezTo>
                    <a:pt x="152" y="71"/>
                    <a:pt x="104" y="81"/>
                    <a:pt x="54" y="91"/>
                  </a:cubicBezTo>
                  <a:cubicBezTo>
                    <a:pt x="36" y="95"/>
                    <a:pt x="19" y="95"/>
                    <a:pt x="1" y="97"/>
                  </a:cubicBezTo>
                  <a:cubicBezTo>
                    <a:pt x="51" y="262"/>
                    <a:pt x="90" y="429"/>
                    <a:pt x="119" y="597"/>
                  </a:cubicBezTo>
                  <a:cubicBezTo>
                    <a:pt x="197" y="576"/>
                    <a:pt x="274" y="567"/>
                    <a:pt x="351" y="567"/>
                  </a:cubicBezTo>
                  <a:cubicBezTo>
                    <a:pt x="812" y="567"/>
                    <a:pt x="1252" y="904"/>
                    <a:pt x="1571" y="1212"/>
                  </a:cubicBezTo>
                  <a:cubicBezTo>
                    <a:pt x="1576" y="1215"/>
                    <a:pt x="1577" y="1219"/>
                    <a:pt x="1579" y="1222"/>
                  </a:cubicBezTo>
                  <a:cubicBezTo>
                    <a:pt x="1618" y="1200"/>
                    <a:pt x="1658" y="1178"/>
                    <a:pt x="1698" y="1155"/>
                  </a:cubicBezTo>
                  <a:cubicBezTo>
                    <a:pt x="1615" y="1090"/>
                    <a:pt x="1540" y="1013"/>
                    <a:pt x="1474" y="928"/>
                  </a:cubicBezTo>
                  <a:cubicBezTo>
                    <a:pt x="1301" y="696"/>
                    <a:pt x="1198" y="418"/>
                    <a:pt x="1133" y="131"/>
                  </a:cubicBezTo>
                  <a:cubicBezTo>
                    <a:pt x="1123" y="131"/>
                    <a:pt x="1114" y="128"/>
                    <a:pt x="1105" y="124"/>
                  </a:cubicBezTo>
                  <a:cubicBezTo>
                    <a:pt x="1057" y="105"/>
                    <a:pt x="1013" y="74"/>
                    <a:pt x="967" y="55"/>
                  </a:cubicBezTo>
                  <a:cubicBezTo>
                    <a:pt x="918" y="34"/>
                    <a:pt x="870" y="24"/>
                    <a:pt x="821" y="15"/>
                  </a:cubicBezTo>
                  <a:cubicBezTo>
                    <a:pt x="769" y="5"/>
                    <a:pt x="715" y="1"/>
                    <a:pt x="6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2"/>
            <p:cNvSpPr/>
            <p:nvPr/>
          </p:nvSpPr>
          <p:spPr>
            <a:xfrm>
              <a:off x="1646613" y="3559895"/>
              <a:ext cx="41856" cy="29584"/>
            </a:xfrm>
            <a:custGeom>
              <a:rect b="b" l="l" r="r" t="t"/>
              <a:pathLst>
                <a:path extrusionOk="0" h="858" w="1214">
                  <a:moveTo>
                    <a:pt x="1" y="1"/>
                  </a:moveTo>
                  <a:lnTo>
                    <a:pt x="1" y="1"/>
                  </a:lnTo>
                  <a:cubicBezTo>
                    <a:pt x="35" y="209"/>
                    <a:pt x="57" y="415"/>
                    <a:pt x="73" y="624"/>
                  </a:cubicBezTo>
                  <a:cubicBezTo>
                    <a:pt x="125" y="611"/>
                    <a:pt x="178" y="604"/>
                    <a:pt x="233" y="604"/>
                  </a:cubicBezTo>
                  <a:cubicBezTo>
                    <a:pt x="244" y="604"/>
                    <a:pt x="255" y="604"/>
                    <a:pt x="266" y="605"/>
                  </a:cubicBezTo>
                  <a:cubicBezTo>
                    <a:pt x="369" y="608"/>
                    <a:pt x="472" y="622"/>
                    <a:pt x="569" y="649"/>
                  </a:cubicBezTo>
                  <a:cubicBezTo>
                    <a:pt x="660" y="674"/>
                    <a:pt x="744" y="715"/>
                    <a:pt x="824" y="764"/>
                  </a:cubicBezTo>
                  <a:cubicBezTo>
                    <a:pt x="877" y="795"/>
                    <a:pt x="933" y="825"/>
                    <a:pt x="986" y="858"/>
                  </a:cubicBezTo>
                  <a:cubicBezTo>
                    <a:pt x="1028" y="801"/>
                    <a:pt x="1074" y="742"/>
                    <a:pt x="1124" y="689"/>
                  </a:cubicBezTo>
                  <a:cubicBezTo>
                    <a:pt x="1155" y="660"/>
                    <a:pt x="1183" y="632"/>
                    <a:pt x="1214" y="605"/>
                  </a:cubicBezTo>
                  <a:cubicBezTo>
                    <a:pt x="1037" y="430"/>
                    <a:pt x="849" y="270"/>
                    <a:pt x="628" y="153"/>
                  </a:cubicBezTo>
                  <a:cubicBezTo>
                    <a:pt x="437" y="51"/>
                    <a:pt x="219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32"/>
            <p:cNvSpPr/>
            <p:nvPr/>
          </p:nvSpPr>
          <p:spPr>
            <a:xfrm>
              <a:off x="1649681" y="3588822"/>
              <a:ext cx="26203" cy="27791"/>
            </a:xfrm>
            <a:custGeom>
              <a:rect b="b" l="l" r="r" t="t"/>
              <a:pathLst>
                <a:path extrusionOk="0" h="806" w="760">
                  <a:moveTo>
                    <a:pt x="0" y="0"/>
                  </a:moveTo>
                  <a:cubicBezTo>
                    <a:pt x="3" y="9"/>
                    <a:pt x="3" y="16"/>
                    <a:pt x="3" y="24"/>
                  </a:cubicBezTo>
                  <a:cubicBezTo>
                    <a:pt x="19" y="285"/>
                    <a:pt x="37" y="547"/>
                    <a:pt x="30" y="805"/>
                  </a:cubicBezTo>
                  <a:cubicBezTo>
                    <a:pt x="87" y="787"/>
                    <a:pt x="142" y="767"/>
                    <a:pt x="202" y="755"/>
                  </a:cubicBezTo>
                  <a:cubicBezTo>
                    <a:pt x="254" y="746"/>
                    <a:pt x="305" y="739"/>
                    <a:pt x="358" y="739"/>
                  </a:cubicBezTo>
                  <a:cubicBezTo>
                    <a:pt x="391" y="739"/>
                    <a:pt x="424" y="742"/>
                    <a:pt x="458" y="748"/>
                  </a:cubicBezTo>
                  <a:cubicBezTo>
                    <a:pt x="474" y="751"/>
                    <a:pt x="490" y="753"/>
                    <a:pt x="505" y="760"/>
                  </a:cubicBezTo>
                  <a:cubicBezTo>
                    <a:pt x="519" y="766"/>
                    <a:pt x="534" y="772"/>
                    <a:pt x="550" y="778"/>
                  </a:cubicBezTo>
                  <a:cubicBezTo>
                    <a:pt x="552" y="778"/>
                    <a:pt x="557" y="782"/>
                    <a:pt x="562" y="784"/>
                  </a:cubicBezTo>
                  <a:cubicBezTo>
                    <a:pt x="566" y="788"/>
                    <a:pt x="573" y="789"/>
                    <a:pt x="577" y="792"/>
                  </a:cubicBezTo>
                  <a:cubicBezTo>
                    <a:pt x="594" y="670"/>
                    <a:pt x="624" y="552"/>
                    <a:pt x="668" y="436"/>
                  </a:cubicBezTo>
                  <a:cubicBezTo>
                    <a:pt x="694" y="370"/>
                    <a:pt x="725" y="304"/>
                    <a:pt x="759" y="240"/>
                  </a:cubicBezTo>
                  <a:cubicBezTo>
                    <a:pt x="650" y="178"/>
                    <a:pt x="551" y="91"/>
                    <a:pt x="433" y="53"/>
                  </a:cubicBezTo>
                  <a:cubicBezTo>
                    <a:pt x="293" y="6"/>
                    <a:pt x="147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32"/>
            <p:cNvSpPr/>
            <p:nvPr/>
          </p:nvSpPr>
          <p:spPr>
            <a:xfrm>
              <a:off x="1639648" y="3622266"/>
              <a:ext cx="36374" cy="45100"/>
            </a:xfrm>
            <a:custGeom>
              <a:rect b="b" l="l" r="r" t="t"/>
              <a:pathLst>
                <a:path extrusionOk="0" h="1308" w="1055">
                  <a:moveTo>
                    <a:pt x="596" y="1"/>
                  </a:moveTo>
                  <a:cubicBezTo>
                    <a:pt x="562" y="1"/>
                    <a:pt x="527" y="3"/>
                    <a:pt x="493" y="7"/>
                  </a:cubicBezTo>
                  <a:cubicBezTo>
                    <a:pt x="457" y="10"/>
                    <a:pt x="422" y="15"/>
                    <a:pt x="388" y="19"/>
                  </a:cubicBezTo>
                  <a:lnTo>
                    <a:pt x="381" y="19"/>
                  </a:lnTo>
                  <a:cubicBezTo>
                    <a:pt x="381" y="19"/>
                    <a:pt x="379" y="19"/>
                    <a:pt x="375" y="22"/>
                  </a:cubicBezTo>
                  <a:cubicBezTo>
                    <a:pt x="368" y="22"/>
                    <a:pt x="359" y="24"/>
                    <a:pt x="353" y="24"/>
                  </a:cubicBezTo>
                  <a:cubicBezTo>
                    <a:pt x="339" y="27"/>
                    <a:pt x="323" y="28"/>
                    <a:pt x="312" y="31"/>
                  </a:cubicBezTo>
                  <a:cubicBezTo>
                    <a:pt x="291" y="353"/>
                    <a:pt x="229" y="665"/>
                    <a:pt x="91" y="955"/>
                  </a:cubicBezTo>
                  <a:cubicBezTo>
                    <a:pt x="63" y="1011"/>
                    <a:pt x="32" y="1064"/>
                    <a:pt x="1" y="1117"/>
                  </a:cubicBezTo>
                  <a:cubicBezTo>
                    <a:pt x="139" y="1179"/>
                    <a:pt x="277" y="1230"/>
                    <a:pt x="407" y="1308"/>
                  </a:cubicBezTo>
                  <a:cubicBezTo>
                    <a:pt x="410" y="1303"/>
                    <a:pt x="415" y="1299"/>
                    <a:pt x="419" y="1296"/>
                  </a:cubicBezTo>
                  <a:cubicBezTo>
                    <a:pt x="519" y="1220"/>
                    <a:pt x="638" y="1161"/>
                    <a:pt x="760" y="1134"/>
                  </a:cubicBezTo>
                  <a:cubicBezTo>
                    <a:pt x="823" y="1117"/>
                    <a:pt x="894" y="1111"/>
                    <a:pt x="961" y="1111"/>
                  </a:cubicBezTo>
                  <a:cubicBezTo>
                    <a:pt x="989" y="1111"/>
                    <a:pt x="1023" y="1111"/>
                    <a:pt x="1055" y="1114"/>
                  </a:cubicBezTo>
                  <a:cubicBezTo>
                    <a:pt x="1047" y="1094"/>
                    <a:pt x="1041" y="1071"/>
                    <a:pt x="1035" y="1052"/>
                  </a:cubicBezTo>
                  <a:cubicBezTo>
                    <a:pt x="933" y="736"/>
                    <a:pt x="851" y="407"/>
                    <a:pt x="851" y="80"/>
                  </a:cubicBezTo>
                  <a:cubicBezTo>
                    <a:pt x="844" y="81"/>
                    <a:pt x="836" y="81"/>
                    <a:pt x="829" y="81"/>
                  </a:cubicBezTo>
                  <a:cubicBezTo>
                    <a:pt x="793" y="81"/>
                    <a:pt x="759" y="71"/>
                    <a:pt x="733" y="46"/>
                  </a:cubicBezTo>
                  <a:cubicBezTo>
                    <a:pt x="729" y="38"/>
                    <a:pt x="721" y="33"/>
                    <a:pt x="717" y="27"/>
                  </a:cubicBezTo>
                  <a:cubicBezTo>
                    <a:pt x="714" y="24"/>
                    <a:pt x="711" y="23"/>
                    <a:pt x="708" y="21"/>
                  </a:cubicBezTo>
                  <a:cubicBezTo>
                    <a:pt x="695" y="15"/>
                    <a:pt x="682" y="12"/>
                    <a:pt x="670" y="9"/>
                  </a:cubicBezTo>
                  <a:cubicBezTo>
                    <a:pt x="667" y="9"/>
                    <a:pt x="662" y="9"/>
                    <a:pt x="659" y="6"/>
                  </a:cubicBezTo>
                  <a:lnTo>
                    <a:pt x="655" y="6"/>
                  </a:lnTo>
                  <a:cubicBezTo>
                    <a:pt x="652" y="6"/>
                    <a:pt x="646" y="3"/>
                    <a:pt x="643" y="3"/>
                  </a:cubicBezTo>
                  <a:cubicBezTo>
                    <a:pt x="628" y="3"/>
                    <a:pt x="612" y="1"/>
                    <a:pt x="5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32"/>
            <p:cNvSpPr/>
            <p:nvPr/>
          </p:nvSpPr>
          <p:spPr>
            <a:xfrm>
              <a:off x="1675919" y="3717253"/>
              <a:ext cx="66473" cy="33652"/>
            </a:xfrm>
            <a:custGeom>
              <a:rect b="b" l="l" r="r" t="t"/>
              <a:pathLst>
                <a:path extrusionOk="0" h="976" w="1928">
                  <a:moveTo>
                    <a:pt x="77" y="0"/>
                  </a:moveTo>
                  <a:cubicBezTo>
                    <a:pt x="86" y="162"/>
                    <a:pt x="70" y="324"/>
                    <a:pt x="10" y="472"/>
                  </a:cubicBezTo>
                  <a:cubicBezTo>
                    <a:pt x="8" y="479"/>
                    <a:pt x="4" y="485"/>
                    <a:pt x="0" y="491"/>
                  </a:cubicBezTo>
                  <a:cubicBezTo>
                    <a:pt x="641" y="655"/>
                    <a:pt x="1285" y="817"/>
                    <a:pt x="1927" y="975"/>
                  </a:cubicBezTo>
                  <a:cubicBezTo>
                    <a:pt x="1922" y="972"/>
                    <a:pt x="1920" y="964"/>
                    <a:pt x="1916" y="960"/>
                  </a:cubicBezTo>
                  <a:cubicBezTo>
                    <a:pt x="1859" y="879"/>
                    <a:pt x="1794" y="808"/>
                    <a:pt x="1724" y="740"/>
                  </a:cubicBezTo>
                  <a:cubicBezTo>
                    <a:pt x="1581" y="597"/>
                    <a:pt x="1421" y="472"/>
                    <a:pt x="1246" y="366"/>
                  </a:cubicBezTo>
                  <a:cubicBezTo>
                    <a:pt x="1064" y="257"/>
                    <a:pt x="859" y="171"/>
                    <a:pt x="652" y="111"/>
                  </a:cubicBezTo>
                  <a:cubicBezTo>
                    <a:pt x="541" y="80"/>
                    <a:pt x="427" y="54"/>
                    <a:pt x="313" y="36"/>
                  </a:cubicBezTo>
                  <a:cubicBezTo>
                    <a:pt x="239" y="25"/>
                    <a:pt x="157" y="5"/>
                    <a:pt x="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2"/>
            <p:cNvSpPr/>
            <p:nvPr/>
          </p:nvSpPr>
          <p:spPr>
            <a:xfrm>
              <a:off x="1660852" y="3669639"/>
              <a:ext cx="235447" cy="117956"/>
            </a:xfrm>
            <a:custGeom>
              <a:rect b="b" l="l" r="r" t="t"/>
              <a:pathLst>
                <a:path extrusionOk="0" h="3421" w="6829">
                  <a:moveTo>
                    <a:pt x="526" y="1"/>
                  </a:moveTo>
                  <a:cubicBezTo>
                    <a:pt x="508" y="7"/>
                    <a:pt x="493" y="10"/>
                    <a:pt x="473" y="10"/>
                  </a:cubicBezTo>
                  <a:cubicBezTo>
                    <a:pt x="457" y="10"/>
                    <a:pt x="443" y="6"/>
                    <a:pt x="430" y="6"/>
                  </a:cubicBezTo>
                  <a:cubicBezTo>
                    <a:pt x="401" y="5"/>
                    <a:pt x="373" y="2"/>
                    <a:pt x="346" y="2"/>
                  </a:cubicBezTo>
                  <a:cubicBezTo>
                    <a:pt x="317" y="5"/>
                    <a:pt x="291" y="6"/>
                    <a:pt x="264" y="8"/>
                  </a:cubicBezTo>
                  <a:cubicBezTo>
                    <a:pt x="259" y="8"/>
                    <a:pt x="252" y="8"/>
                    <a:pt x="248" y="11"/>
                  </a:cubicBezTo>
                  <a:cubicBezTo>
                    <a:pt x="234" y="13"/>
                    <a:pt x="224" y="15"/>
                    <a:pt x="213" y="17"/>
                  </a:cubicBezTo>
                  <a:cubicBezTo>
                    <a:pt x="188" y="22"/>
                    <a:pt x="162" y="29"/>
                    <a:pt x="138" y="36"/>
                  </a:cubicBezTo>
                  <a:cubicBezTo>
                    <a:pt x="124" y="39"/>
                    <a:pt x="113" y="44"/>
                    <a:pt x="99" y="48"/>
                  </a:cubicBezTo>
                  <a:cubicBezTo>
                    <a:pt x="94" y="52"/>
                    <a:pt x="81" y="55"/>
                    <a:pt x="75" y="58"/>
                  </a:cubicBezTo>
                  <a:cubicBezTo>
                    <a:pt x="47" y="68"/>
                    <a:pt x="25" y="83"/>
                    <a:pt x="0" y="95"/>
                  </a:cubicBezTo>
                  <a:cubicBezTo>
                    <a:pt x="109" y="205"/>
                    <a:pt x="191" y="336"/>
                    <a:pt x="257" y="480"/>
                  </a:cubicBezTo>
                  <a:cubicBezTo>
                    <a:pt x="356" y="692"/>
                    <a:pt x="447" y="906"/>
                    <a:pt x="487" y="1136"/>
                  </a:cubicBezTo>
                  <a:cubicBezTo>
                    <a:pt x="492" y="1162"/>
                    <a:pt x="497" y="1192"/>
                    <a:pt x="500" y="1220"/>
                  </a:cubicBezTo>
                  <a:cubicBezTo>
                    <a:pt x="523" y="1211"/>
                    <a:pt x="547" y="1204"/>
                    <a:pt x="572" y="1198"/>
                  </a:cubicBezTo>
                  <a:cubicBezTo>
                    <a:pt x="632" y="1185"/>
                    <a:pt x="697" y="1176"/>
                    <a:pt x="757" y="1173"/>
                  </a:cubicBezTo>
                  <a:cubicBezTo>
                    <a:pt x="761" y="1173"/>
                    <a:pt x="765" y="1173"/>
                    <a:pt x="769" y="1173"/>
                  </a:cubicBezTo>
                  <a:cubicBezTo>
                    <a:pt x="891" y="1173"/>
                    <a:pt x="1017" y="1189"/>
                    <a:pt x="1138" y="1216"/>
                  </a:cubicBezTo>
                  <a:cubicBezTo>
                    <a:pt x="1378" y="1270"/>
                    <a:pt x="1612" y="1366"/>
                    <a:pt x="1825" y="1489"/>
                  </a:cubicBezTo>
                  <a:cubicBezTo>
                    <a:pt x="2024" y="1604"/>
                    <a:pt x="2208" y="1747"/>
                    <a:pt x="2374" y="1911"/>
                  </a:cubicBezTo>
                  <a:cubicBezTo>
                    <a:pt x="2453" y="1991"/>
                    <a:pt x="2530" y="2078"/>
                    <a:pt x="2598" y="2172"/>
                  </a:cubicBezTo>
                  <a:cubicBezTo>
                    <a:pt x="2658" y="2252"/>
                    <a:pt x="2729" y="2349"/>
                    <a:pt x="2733" y="2449"/>
                  </a:cubicBezTo>
                  <a:cubicBezTo>
                    <a:pt x="3291" y="2587"/>
                    <a:pt x="3851" y="2724"/>
                    <a:pt x="4413" y="2858"/>
                  </a:cubicBezTo>
                  <a:cubicBezTo>
                    <a:pt x="5216" y="3052"/>
                    <a:pt x="6023" y="3236"/>
                    <a:pt x="6829" y="3421"/>
                  </a:cubicBezTo>
                  <a:cubicBezTo>
                    <a:pt x="6782" y="3344"/>
                    <a:pt x="6747" y="3261"/>
                    <a:pt x="6720" y="3174"/>
                  </a:cubicBezTo>
                  <a:cubicBezTo>
                    <a:pt x="6685" y="3062"/>
                    <a:pt x="6665" y="2944"/>
                    <a:pt x="6663" y="2823"/>
                  </a:cubicBezTo>
                  <a:cubicBezTo>
                    <a:pt x="6548" y="2851"/>
                    <a:pt x="6424" y="2863"/>
                    <a:pt x="6308" y="2876"/>
                  </a:cubicBezTo>
                  <a:cubicBezTo>
                    <a:pt x="6192" y="2889"/>
                    <a:pt x="6079" y="2895"/>
                    <a:pt x="5964" y="2895"/>
                  </a:cubicBezTo>
                  <a:cubicBezTo>
                    <a:pt x="5939" y="2895"/>
                    <a:pt x="5913" y="2894"/>
                    <a:pt x="5887" y="2894"/>
                  </a:cubicBezTo>
                  <a:cubicBezTo>
                    <a:pt x="5612" y="2885"/>
                    <a:pt x="5332" y="2847"/>
                    <a:pt x="5067" y="2782"/>
                  </a:cubicBezTo>
                  <a:cubicBezTo>
                    <a:pt x="4637" y="2676"/>
                    <a:pt x="4233" y="2460"/>
                    <a:pt x="3934" y="2132"/>
                  </a:cubicBezTo>
                  <a:cubicBezTo>
                    <a:pt x="3856" y="2124"/>
                    <a:pt x="3777" y="2109"/>
                    <a:pt x="3701" y="2090"/>
                  </a:cubicBezTo>
                  <a:cubicBezTo>
                    <a:pt x="3446" y="2027"/>
                    <a:pt x="3200" y="1917"/>
                    <a:pt x="2984" y="1771"/>
                  </a:cubicBezTo>
                  <a:cubicBezTo>
                    <a:pt x="2877" y="1699"/>
                    <a:pt x="2773" y="1621"/>
                    <a:pt x="2682" y="1534"/>
                  </a:cubicBezTo>
                  <a:cubicBezTo>
                    <a:pt x="2588" y="1446"/>
                    <a:pt x="2519" y="1345"/>
                    <a:pt x="2441" y="1247"/>
                  </a:cubicBezTo>
                  <a:cubicBezTo>
                    <a:pt x="2394" y="1190"/>
                    <a:pt x="2335" y="1182"/>
                    <a:pt x="2238" y="1166"/>
                  </a:cubicBezTo>
                  <a:cubicBezTo>
                    <a:pt x="2107" y="1143"/>
                    <a:pt x="1973" y="1129"/>
                    <a:pt x="1841" y="1110"/>
                  </a:cubicBezTo>
                  <a:cubicBezTo>
                    <a:pt x="1586" y="1067"/>
                    <a:pt x="1332" y="994"/>
                    <a:pt x="1118" y="841"/>
                  </a:cubicBezTo>
                  <a:cubicBezTo>
                    <a:pt x="936" y="714"/>
                    <a:pt x="790" y="549"/>
                    <a:pt x="680" y="357"/>
                  </a:cubicBezTo>
                  <a:cubicBezTo>
                    <a:pt x="618" y="244"/>
                    <a:pt x="570" y="122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2"/>
            <p:cNvSpPr/>
            <p:nvPr/>
          </p:nvSpPr>
          <p:spPr>
            <a:xfrm>
              <a:off x="1809970" y="3731665"/>
              <a:ext cx="91365" cy="27377"/>
            </a:xfrm>
            <a:custGeom>
              <a:rect b="b" l="l" r="r" t="t"/>
              <a:pathLst>
                <a:path extrusionOk="0" h="794" w="2650">
                  <a:moveTo>
                    <a:pt x="1093" y="0"/>
                  </a:moveTo>
                  <a:cubicBezTo>
                    <a:pt x="1027" y="41"/>
                    <a:pt x="963" y="76"/>
                    <a:pt x="896" y="109"/>
                  </a:cubicBezTo>
                  <a:cubicBezTo>
                    <a:pt x="615" y="247"/>
                    <a:pt x="308" y="331"/>
                    <a:pt x="0" y="349"/>
                  </a:cubicBezTo>
                  <a:cubicBezTo>
                    <a:pt x="74" y="394"/>
                    <a:pt x="148" y="438"/>
                    <a:pt x="224" y="478"/>
                  </a:cubicBezTo>
                  <a:cubicBezTo>
                    <a:pt x="406" y="578"/>
                    <a:pt x="605" y="650"/>
                    <a:pt x="808" y="700"/>
                  </a:cubicBezTo>
                  <a:cubicBezTo>
                    <a:pt x="1057" y="759"/>
                    <a:pt x="1311" y="791"/>
                    <a:pt x="1563" y="794"/>
                  </a:cubicBezTo>
                  <a:cubicBezTo>
                    <a:pt x="1695" y="794"/>
                    <a:pt x="1824" y="786"/>
                    <a:pt x="1954" y="769"/>
                  </a:cubicBezTo>
                  <a:cubicBezTo>
                    <a:pt x="2083" y="753"/>
                    <a:pt x="2208" y="717"/>
                    <a:pt x="2338" y="697"/>
                  </a:cubicBezTo>
                  <a:cubicBezTo>
                    <a:pt x="2345" y="695"/>
                    <a:pt x="2354" y="695"/>
                    <a:pt x="2363" y="695"/>
                  </a:cubicBezTo>
                  <a:cubicBezTo>
                    <a:pt x="2384" y="585"/>
                    <a:pt x="2418" y="481"/>
                    <a:pt x="2465" y="384"/>
                  </a:cubicBezTo>
                  <a:cubicBezTo>
                    <a:pt x="2512" y="292"/>
                    <a:pt x="2575" y="195"/>
                    <a:pt x="2650" y="107"/>
                  </a:cubicBezTo>
                  <a:lnTo>
                    <a:pt x="2650" y="107"/>
                  </a:lnTo>
                  <a:cubicBezTo>
                    <a:pt x="2473" y="165"/>
                    <a:pt x="2285" y="192"/>
                    <a:pt x="2101" y="206"/>
                  </a:cubicBezTo>
                  <a:cubicBezTo>
                    <a:pt x="2049" y="210"/>
                    <a:pt x="1998" y="212"/>
                    <a:pt x="1946" y="212"/>
                  </a:cubicBezTo>
                  <a:cubicBezTo>
                    <a:pt x="1796" y="212"/>
                    <a:pt x="1647" y="195"/>
                    <a:pt x="1499" y="164"/>
                  </a:cubicBezTo>
                  <a:cubicBezTo>
                    <a:pt x="1405" y="144"/>
                    <a:pt x="1318" y="117"/>
                    <a:pt x="1230" y="78"/>
                  </a:cubicBezTo>
                  <a:cubicBezTo>
                    <a:pt x="1182" y="56"/>
                    <a:pt x="1136" y="29"/>
                    <a:pt x="1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32"/>
            <p:cNvSpPr/>
            <p:nvPr/>
          </p:nvSpPr>
          <p:spPr>
            <a:xfrm>
              <a:off x="1854722" y="3700738"/>
              <a:ext cx="60853" cy="28067"/>
            </a:xfrm>
            <a:custGeom>
              <a:rect b="b" l="l" r="r" t="t"/>
              <a:pathLst>
                <a:path extrusionOk="0" h="814" w="1765">
                  <a:moveTo>
                    <a:pt x="1708" y="0"/>
                  </a:moveTo>
                  <a:lnTo>
                    <a:pt x="1708" y="0"/>
                  </a:lnTo>
                  <a:cubicBezTo>
                    <a:pt x="1516" y="43"/>
                    <a:pt x="1331" y="97"/>
                    <a:pt x="1136" y="119"/>
                  </a:cubicBezTo>
                  <a:cubicBezTo>
                    <a:pt x="1097" y="123"/>
                    <a:pt x="1058" y="126"/>
                    <a:pt x="1020" y="126"/>
                  </a:cubicBezTo>
                  <a:cubicBezTo>
                    <a:pt x="955" y="126"/>
                    <a:pt x="890" y="119"/>
                    <a:pt x="824" y="104"/>
                  </a:cubicBezTo>
                  <a:cubicBezTo>
                    <a:pt x="775" y="89"/>
                    <a:pt x="722" y="73"/>
                    <a:pt x="678" y="45"/>
                  </a:cubicBezTo>
                  <a:cubicBezTo>
                    <a:pt x="666" y="38"/>
                    <a:pt x="659" y="30"/>
                    <a:pt x="647" y="20"/>
                  </a:cubicBezTo>
                  <a:cubicBezTo>
                    <a:pt x="640" y="31"/>
                    <a:pt x="635" y="43"/>
                    <a:pt x="629" y="56"/>
                  </a:cubicBezTo>
                  <a:cubicBezTo>
                    <a:pt x="470" y="328"/>
                    <a:pt x="254" y="567"/>
                    <a:pt x="1" y="757"/>
                  </a:cubicBezTo>
                  <a:cubicBezTo>
                    <a:pt x="79" y="772"/>
                    <a:pt x="160" y="783"/>
                    <a:pt x="235" y="795"/>
                  </a:cubicBezTo>
                  <a:cubicBezTo>
                    <a:pt x="330" y="808"/>
                    <a:pt x="426" y="813"/>
                    <a:pt x="522" y="813"/>
                  </a:cubicBezTo>
                  <a:cubicBezTo>
                    <a:pt x="609" y="813"/>
                    <a:pt x="695" y="809"/>
                    <a:pt x="781" y="801"/>
                  </a:cubicBezTo>
                  <a:cubicBezTo>
                    <a:pt x="956" y="788"/>
                    <a:pt x="1125" y="748"/>
                    <a:pt x="1292" y="692"/>
                  </a:cubicBezTo>
                  <a:cubicBezTo>
                    <a:pt x="1362" y="667"/>
                    <a:pt x="1432" y="640"/>
                    <a:pt x="1499" y="604"/>
                  </a:cubicBezTo>
                  <a:cubicBezTo>
                    <a:pt x="1581" y="562"/>
                    <a:pt x="1659" y="484"/>
                    <a:pt x="1755" y="484"/>
                  </a:cubicBezTo>
                  <a:lnTo>
                    <a:pt x="1764" y="484"/>
                  </a:lnTo>
                  <a:cubicBezTo>
                    <a:pt x="1729" y="353"/>
                    <a:pt x="1708" y="219"/>
                    <a:pt x="1706" y="85"/>
                  </a:cubicBezTo>
                  <a:cubicBezTo>
                    <a:pt x="1706" y="57"/>
                    <a:pt x="1706" y="28"/>
                    <a:pt x="1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32"/>
            <p:cNvSpPr/>
            <p:nvPr/>
          </p:nvSpPr>
          <p:spPr>
            <a:xfrm>
              <a:off x="1879857" y="3668708"/>
              <a:ext cx="46131" cy="27239"/>
            </a:xfrm>
            <a:custGeom>
              <a:rect b="b" l="l" r="r" t="t"/>
              <a:pathLst>
                <a:path extrusionOk="0" h="790" w="1338">
                  <a:moveTo>
                    <a:pt x="1037" y="0"/>
                  </a:moveTo>
                  <a:cubicBezTo>
                    <a:pt x="978" y="60"/>
                    <a:pt x="916" y="118"/>
                    <a:pt x="850" y="172"/>
                  </a:cubicBezTo>
                  <a:cubicBezTo>
                    <a:pt x="748" y="256"/>
                    <a:pt x="640" y="324"/>
                    <a:pt x="520" y="381"/>
                  </a:cubicBezTo>
                  <a:cubicBezTo>
                    <a:pt x="406" y="433"/>
                    <a:pt x="282" y="465"/>
                    <a:pt x="167" y="514"/>
                  </a:cubicBezTo>
                  <a:cubicBezTo>
                    <a:pt x="92" y="547"/>
                    <a:pt x="77" y="587"/>
                    <a:pt x="48" y="662"/>
                  </a:cubicBezTo>
                  <a:cubicBezTo>
                    <a:pt x="35" y="699"/>
                    <a:pt x="20" y="740"/>
                    <a:pt x="1" y="777"/>
                  </a:cubicBezTo>
                  <a:cubicBezTo>
                    <a:pt x="55" y="790"/>
                    <a:pt x="115" y="790"/>
                    <a:pt x="167" y="790"/>
                  </a:cubicBezTo>
                  <a:cubicBezTo>
                    <a:pt x="256" y="788"/>
                    <a:pt x="332" y="782"/>
                    <a:pt x="412" y="766"/>
                  </a:cubicBezTo>
                  <a:cubicBezTo>
                    <a:pt x="587" y="729"/>
                    <a:pt x="755" y="669"/>
                    <a:pt x="925" y="613"/>
                  </a:cubicBezTo>
                  <a:cubicBezTo>
                    <a:pt x="937" y="609"/>
                    <a:pt x="950" y="607"/>
                    <a:pt x="963" y="607"/>
                  </a:cubicBezTo>
                  <a:cubicBezTo>
                    <a:pt x="986" y="607"/>
                    <a:pt x="1009" y="613"/>
                    <a:pt x="1031" y="625"/>
                  </a:cubicBezTo>
                  <a:cubicBezTo>
                    <a:pt x="1068" y="497"/>
                    <a:pt x="1127" y="374"/>
                    <a:pt x="1203" y="265"/>
                  </a:cubicBezTo>
                  <a:cubicBezTo>
                    <a:pt x="1243" y="206"/>
                    <a:pt x="1287" y="147"/>
                    <a:pt x="1337" y="96"/>
                  </a:cubicBezTo>
                  <a:cubicBezTo>
                    <a:pt x="1332" y="95"/>
                    <a:pt x="1331" y="95"/>
                    <a:pt x="1328" y="92"/>
                  </a:cubicBezTo>
                  <a:cubicBezTo>
                    <a:pt x="1326" y="92"/>
                    <a:pt x="1323" y="90"/>
                    <a:pt x="1321" y="90"/>
                  </a:cubicBezTo>
                  <a:cubicBezTo>
                    <a:pt x="1312" y="85"/>
                    <a:pt x="1302" y="82"/>
                    <a:pt x="1292" y="79"/>
                  </a:cubicBezTo>
                  <a:cubicBezTo>
                    <a:pt x="1250" y="66"/>
                    <a:pt x="1208" y="58"/>
                    <a:pt x="1167" y="44"/>
                  </a:cubicBezTo>
                  <a:cubicBezTo>
                    <a:pt x="1123" y="32"/>
                    <a:pt x="1081" y="19"/>
                    <a:pt x="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32"/>
            <p:cNvSpPr/>
            <p:nvPr/>
          </p:nvSpPr>
          <p:spPr>
            <a:xfrm>
              <a:off x="1921851" y="3633264"/>
              <a:ext cx="28341" cy="31653"/>
            </a:xfrm>
            <a:custGeom>
              <a:rect b="b" l="l" r="r" t="t"/>
              <a:pathLst>
                <a:path extrusionOk="0" h="918" w="822">
                  <a:moveTo>
                    <a:pt x="499" y="0"/>
                  </a:moveTo>
                  <a:cubicBezTo>
                    <a:pt x="484" y="0"/>
                    <a:pt x="469" y="1"/>
                    <a:pt x="454" y="3"/>
                  </a:cubicBezTo>
                  <a:cubicBezTo>
                    <a:pt x="449" y="3"/>
                    <a:pt x="447" y="5"/>
                    <a:pt x="443" y="5"/>
                  </a:cubicBezTo>
                  <a:cubicBezTo>
                    <a:pt x="437" y="5"/>
                    <a:pt x="430" y="6"/>
                    <a:pt x="421" y="9"/>
                  </a:cubicBezTo>
                  <a:cubicBezTo>
                    <a:pt x="332" y="296"/>
                    <a:pt x="188" y="578"/>
                    <a:pt x="0" y="821"/>
                  </a:cubicBezTo>
                  <a:lnTo>
                    <a:pt x="3" y="821"/>
                  </a:lnTo>
                  <a:cubicBezTo>
                    <a:pt x="25" y="820"/>
                    <a:pt x="48" y="819"/>
                    <a:pt x="70" y="819"/>
                  </a:cubicBezTo>
                  <a:cubicBezTo>
                    <a:pt x="93" y="819"/>
                    <a:pt x="115" y="820"/>
                    <a:pt x="137" y="821"/>
                  </a:cubicBezTo>
                  <a:cubicBezTo>
                    <a:pt x="202" y="827"/>
                    <a:pt x="260" y="837"/>
                    <a:pt x="318" y="868"/>
                  </a:cubicBezTo>
                  <a:cubicBezTo>
                    <a:pt x="340" y="880"/>
                    <a:pt x="358" y="898"/>
                    <a:pt x="369" y="917"/>
                  </a:cubicBezTo>
                  <a:cubicBezTo>
                    <a:pt x="391" y="901"/>
                    <a:pt x="416" y="888"/>
                    <a:pt x="441" y="874"/>
                  </a:cubicBezTo>
                  <a:cubicBezTo>
                    <a:pt x="562" y="810"/>
                    <a:pt x="689" y="770"/>
                    <a:pt x="821" y="743"/>
                  </a:cubicBezTo>
                  <a:cubicBezTo>
                    <a:pt x="706" y="524"/>
                    <a:pt x="684" y="263"/>
                    <a:pt x="740" y="19"/>
                  </a:cubicBezTo>
                  <a:cubicBezTo>
                    <a:pt x="730" y="16"/>
                    <a:pt x="720" y="15"/>
                    <a:pt x="709" y="13"/>
                  </a:cubicBezTo>
                  <a:cubicBezTo>
                    <a:pt x="652" y="6"/>
                    <a:pt x="597" y="4"/>
                    <a:pt x="542" y="3"/>
                  </a:cubicBezTo>
                  <a:cubicBezTo>
                    <a:pt x="528" y="1"/>
                    <a:pt x="513" y="0"/>
                    <a:pt x="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32"/>
            <p:cNvSpPr/>
            <p:nvPr/>
          </p:nvSpPr>
          <p:spPr>
            <a:xfrm>
              <a:off x="1938573" y="3602924"/>
              <a:ext cx="30995" cy="20860"/>
            </a:xfrm>
            <a:custGeom>
              <a:rect b="b" l="l" r="r" t="t"/>
              <a:pathLst>
                <a:path extrusionOk="0" h="605" w="899">
                  <a:moveTo>
                    <a:pt x="389" y="0"/>
                  </a:moveTo>
                  <a:cubicBezTo>
                    <a:pt x="271" y="0"/>
                    <a:pt x="155" y="9"/>
                    <a:pt x="40" y="33"/>
                  </a:cubicBezTo>
                  <a:cubicBezTo>
                    <a:pt x="40" y="110"/>
                    <a:pt x="40" y="188"/>
                    <a:pt x="36" y="264"/>
                  </a:cubicBezTo>
                  <a:cubicBezTo>
                    <a:pt x="30" y="376"/>
                    <a:pt x="19" y="493"/>
                    <a:pt x="1" y="605"/>
                  </a:cubicBezTo>
                  <a:cubicBezTo>
                    <a:pt x="47" y="596"/>
                    <a:pt x="93" y="589"/>
                    <a:pt x="138" y="587"/>
                  </a:cubicBezTo>
                  <a:cubicBezTo>
                    <a:pt x="187" y="587"/>
                    <a:pt x="234" y="587"/>
                    <a:pt x="284" y="590"/>
                  </a:cubicBezTo>
                  <a:cubicBezTo>
                    <a:pt x="312" y="593"/>
                    <a:pt x="342" y="596"/>
                    <a:pt x="370" y="599"/>
                  </a:cubicBezTo>
                  <a:cubicBezTo>
                    <a:pt x="493" y="369"/>
                    <a:pt x="688" y="196"/>
                    <a:pt x="898" y="35"/>
                  </a:cubicBezTo>
                  <a:cubicBezTo>
                    <a:pt x="878" y="35"/>
                    <a:pt x="859" y="34"/>
                    <a:pt x="839" y="31"/>
                  </a:cubicBezTo>
                  <a:cubicBezTo>
                    <a:pt x="745" y="21"/>
                    <a:pt x="652" y="13"/>
                    <a:pt x="555" y="6"/>
                  </a:cubicBezTo>
                  <a:cubicBezTo>
                    <a:pt x="499" y="2"/>
                    <a:pt x="444" y="0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2"/>
            <p:cNvSpPr/>
            <p:nvPr/>
          </p:nvSpPr>
          <p:spPr>
            <a:xfrm>
              <a:off x="1935608" y="3572859"/>
              <a:ext cx="41442" cy="23171"/>
            </a:xfrm>
            <a:custGeom>
              <a:rect b="b" l="l" r="r" t="t"/>
              <a:pathLst>
                <a:path extrusionOk="0" h="672" w="1202">
                  <a:moveTo>
                    <a:pt x="674" y="0"/>
                  </a:moveTo>
                  <a:cubicBezTo>
                    <a:pt x="642" y="0"/>
                    <a:pt x="610" y="3"/>
                    <a:pt x="579" y="6"/>
                  </a:cubicBezTo>
                  <a:cubicBezTo>
                    <a:pt x="470" y="21"/>
                    <a:pt x="362" y="45"/>
                    <a:pt x="255" y="64"/>
                  </a:cubicBezTo>
                  <a:cubicBezTo>
                    <a:pt x="237" y="86"/>
                    <a:pt x="216" y="110"/>
                    <a:pt x="196" y="130"/>
                  </a:cubicBezTo>
                  <a:cubicBezTo>
                    <a:pt x="137" y="195"/>
                    <a:pt x="69" y="253"/>
                    <a:pt x="0" y="307"/>
                  </a:cubicBezTo>
                  <a:cubicBezTo>
                    <a:pt x="31" y="366"/>
                    <a:pt x="55" y="429"/>
                    <a:pt x="71" y="494"/>
                  </a:cubicBezTo>
                  <a:cubicBezTo>
                    <a:pt x="87" y="553"/>
                    <a:pt x="97" y="611"/>
                    <a:pt x="106" y="672"/>
                  </a:cubicBezTo>
                  <a:cubicBezTo>
                    <a:pt x="263" y="626"/>
                    <a:pt x="424" y="611"/>
                    <a:pt x="587" y="611"/>
                  </a:cubicBezTo>
                  <a:cubicBezTo>
                    <a:pt x="599" y="611"/>
                    <a:pt x="610" y="611"/>
                    <a:pt x="621" y="611"/>
                  </a:cubicBezTo>
                  <a:cubicBezTo>
                    <a:pt x="719" y="612"/>
                    <a:pt x="818" y="620"/>
                    <a:pt x="915" y="625"/>
                  </a:cubicBezTo>
                  <a:cubicBezTo>
                    <a:pt x="924" y="625"/>
                    <a:pt x="933" y="625"/>
                    <a:pt x="942" y="625"/>
                  </a:cubicBezTo>
                  <a:cubicBezTo>
                    <a:pt x="966" y="625"/>
                    <a:pt x="990" y="624"/>
                    <a:pt x="1016" y="624"/>
                  </a:cubicBezTo>
                  <a:cubicBezTo>
                    <a:pt x="1082" y="624"/>
                    <a:pt x="1150" y="629"/>
                    <a:pt x="1201" y="662"/>
                  </a:cubicBezTo>
                  <a:cubicBezTo>
                    <a:pt x="1175" y="619"/>
                    <a:pt x="1154" y="571"/>
                    <a:pt x="1135" y="522"/>
                  </a:cubicBezTo>
                  <a:cubicBezTo>
                    <a:pt x="1097" y="428"/>
                    <a:pt x="1064" y="333"/>
                    <a:pt x="1033" y="236"/>
                  </a:cubicBezTo>
                  <a:cubicBezTo>
                    <a:pt x="1014" y="173"/>
                    <a:pt x="1001" y="107"/>
                    <a:pt x="990" y="42"/>
                  </a:cubicBezTo>
                  <a:cubicBezTo>
                    <a:pt x="916" y="37"/>
                    <a:pt x="838" y="21"/>
                    <a:pt x="764" y="8"/>
                  </a:cubicBezTo>
                  <a:cubicBezTo>
                    <a:pt x="735" y="3"/>
                    <a:pt x="705" y="0"/>
                    <a:pt x="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32"/>
            <p:cNvSpPr/>
            <p:nvPr/>
          </p:nvSpPr>
          <p:spPr>
            <a:xfrm>
              <a:off x="1950744" y="3531244"/>
              <a:ext cx="30478" cy="35721"/>
            </a:xfrm>
            <a:custGeom>
              <a:rect b="b" l="l" r="r" t="t"/>
              <a:pathLst>
                <a:path extrusionOk="0" h="1036" w="884">
                  <a:moveTo>
                    <a:pt x="530" y="0"/>
                  </a:moveTo>
                  <a:cubicBezTo>
                    <a:pt x="514" y="0"/>
                    <a:pt x="498" y="1"/>
                    <a:pt x="481" y="2"/>
                  </a:cubicBezTo>
                  <a:cubicBezTo>
                    <a:pt x="470" y="46"/>
                    <a:pt x="457" y="84"/>
                    <a:pt x="443" y="127"/>
                  </a:cubicBezTo>
                  <a:cubicBezTo>
                    <a:pt x="335" y="442"/>
                    <a:pt x="193" y="759"/>
                    <a:pt x="1" y="1036"/>
                  </a:cubicBezTo>
                  <a:cubicBezTo>
                    <a:pt x="35" y="1025"/>
                    <a:pt x="68" y="1014"/>
                    <a:pt x="104" y="1002"/>
                  </a:cubicBezTo>
                  <a:cubicBezTo>
                    <a:pt x="181" y="983"/>
                    <a:pt x="256" y="970"/>
                    <a:pt x="334" y="970"/>
                  </a:cubicBezTo>
                  <a:cubicBezTo>
                    <a:pt x="398" y="974"/>
                    <a:pt x="463" y="980"/>
                    <a:pt x="528" y="980"/>
                  </a:cubicBezTo>
                  <a:cubicBezTo>
                    <a:pt x="531" y="755"/>
                    <a:pt x="584" y="533"/>
                    <a:pt x="693" y="324"/>
                  </a:cubicBezTo>
                  <a:cubicBezTo>
                    <a:pt x="746" y="224"/>
                    <a:pt x="812" y="134"/>
                    <a:pt x="884" y="49"/>
                  </a:cubicBezTo>
                  <a:cubicBezTo>
                    <a:pt x="839" y="40"/>
                    <a:pt x="793" y="28"/>
                    <a:pt x="750" y="22"/>
                  </a:cubicBezTo>
                  <a:cubicBezTo>
                    <a:pt x="739" y="20"/>
                    <a:pt x="726" y="16"/>
                    <a:pt x="714" y="15"/>
                  </a:cubicBezTo>
                  <a:cubicBezTo>
                    <a:pt x="712" y="15"/>
                    <a:pt x="684" y="11"/>
                    <a:pt x="681" y="11"/>
                  </a:cubicBezTo>
                  <a:cubicBezTo>
                    <a:pt x="658" y="7"/>
                    <a:pt x="636" y="7"/>
                    <a:pt x="611" y="5"/>
                  </a:cubicBezTo>
                  <a:cubicBezTo>
                    <a:pt x="584" y="2"/>
                    <a:pt x="55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2"/>
            <p:cNvSpPr/>
            <p:nvPr/>
          </p:nvSpPr>
          <p:spPr>
            <a:xfrm>
              <a:off x="1944400" y="3462667"/>
              <a:ext cx="50682" cy="61650"/>
            </a:xfrm>
            <a:custGeom>
              <a:rect b="b" l="l" r="r" t="t"/>
              <a:pathLst>
                <a:path extrusionOk="0" h="1788" w="1470">
                  <a:moveTo>
                    <a:pt x="354" y="0"/>
                  </a:moveTo>
                  <a:cubicBezTo>
                    <a:pt x="236" y="0"/>
                    <a:pt x="118" y="11"/>
                    <a:pt x="0" y="25"/>
                  </a:cubicBezTo>
                  <a:cubicBezTo>
                    <a:pt x="276" y="250"/>
                    <a:pt x="534" y="511"/>
                    <a:pt x="672" y="848"/>
                  </a:cubicBezTo>
                  <a:cubicBezTo>
                    <a:pt x="794" y="1151"/>
                    <a:pt x="785" y="1475"/>
                    <a:pt x="719" y="1788"/>
                  </a:cubicBezTo>
                  <a:cubicBezTo>
                    <a:pt x="776" y="1775"/>
                    <a:pt x="836" y="1768"/>
                    <a:pt x="897" y="1768"/>
                  </a:cubicBezTo>
                  <a:cubicBezTo>
                    <a:pt x="910" y="1768"/>
                    <a:pt x="922" y="1768"/>
                    <a:pt x="935" y="1769"/>
                  </a:cubicBezTo>
                  <a:cubicBezTo>
                    <a:pt x="993" y="1771"/>
                    <a:pt x="1052" y="1776"/>
                    <a:pt x="1112" y="1780"/>
                  </a:cubicBezTo>
                  <a:cubicBezTo>
                    <a:pt x="1168" y="1782"/>
                    <a:pt x="1225" y="1780"/>
                    <a:pt x="1283" y="1785"/>
                  </a:cubicBezTo>
                  <a:cubicBezTo>
                    <a:pt x="1293" y="1785"/>
                    <a:pt x="1302" y="1786"/>
                    <a:pt x="1308" y="1788"/>
                  </a:cubicBezTo>
                  <a:lnTo>
                    <a:pt x="1470" y="1626"/>
                  </a:lnTo>
                  <a:cubicBezTo>
                    <a:pt x="1394" y="1479"/>
                    <a:pt x="1287" y="1349"/>
                    <a:pt x="1194" y="1213"/>
                  </a:cubicBezTo>
                  <a:cubicBezTo>
                    <a:pt x="1092" y="1063"/>
                    <a:pt x="1011" y="901"/>
                    <a:pt x="986" y="723"/>
                  </a:cubicBezTo>
                  <a:cubicBezTo>
                    <a:pt x="962" y="536"/>
                    <a:pt x="1001" y="348"/>
                    <a:pt x="1075" y="177"/>
                  </a:cubicBezTo>
                  <a:cubicBezTo>
                    <a:pt x="1044" y="162"/>
                    <a:pt x="1016" y="146"/>
                    <a:pt x="988" y="134"/>
                  </a:cubicBezTo>
                  <a:cubicBezTo>
                    <a:pt x="944" y="111"/>
                    <a:pt x="897" y="95"/>
                    <a:pt x="850" y="80"/>
                  </a:cubicBezTo>
                  <a:cubicBezTo>
                    <a:pt x="746" y="43"/>
                    <a:pt x="637" y="20"/>
                    <a:pt x="524" y="9"/>
                  </a:cubicBezTo>
                  <a:cubicBezTo>
                    <a:pt x="468" y="3"/>
                    <a:pt x="411" y="0"/>
                    <a:pt x="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32"/>
            <p:cNvSpPr/>
            <p:nvPr/>
          </p:nvSpPr>
          <p:spPr>
            <a:xfrm>
              <a:off x="1923058" y="3431016"/>
              <a:ext cx="85366" cy="29377"/>
            </a:xfrm>
            <a:custGeom>
              <a:rect b="b" l="l" r="r" t="t"/>
              <a:pathLst>
                <a:path extrusionOk="0" h="852" w="2476">
                  <a:moveTo>
                    <a:pt x="1571" y="1"/>
                  </a:moveTo>
                  <a:cubicBezTo>
                    <a:pt x="1340" y="1"/>
                    <a:pt x="1108" y="19"/>
                    <a:pt x="881" y="51"/>
                  </a:cubicBezTo>
                  <a:cubicBezTo>
                    <a:pt x="581" y="92"/>
                    <a:pt x="268" y="164"/>
                    <a:pt x="1" y="314"/>
                  </a:cubicBezTo>
                  <a:cubicBezTo>
                    <a:pt x="29" y="425"/>
                    <a:pt x="42" y="533"/>
                    <a:pt x="132" y="616"/>
                  </a:cubicBezTo>
                  <a:cubicBezTo>
                    <a:pt x="219" y="699"/>
                    <a:pt x="341" y="748"/>
                    <a:pt x="447" y="814"/>
                  </a:cubicBezTo>
                  <a:cubicBezTo>
                    <a:pt x="621" y="701"/>
                    <a:pt x="827" y="661"/>
                    <a:pt x="1033" y="661"/>
                  </a:cubicBezTo>
                  <a:cubicBezTo>
                    <a:pt x="1070" y="661"/>
                    <a:pt x="1107" y="662"/>
                    <a:pt x="1143" y="665"/>
                  </a:cubicBezTo>
                  <a:cubicBezTo>
                    <a:pt x="1282" y="674"/>
                    <a:pt x="1421" y="696"/>
                    <a:pt x="1553" y="739"/>
                  </a:cubicBezTo>
                  <a:cubicBezTo>
                    <a:pt x="1633" y="762"/>
                    <a:pt x="1749" y="797"/>
                    <a:pt x="1830" y="852"/>
                  </a:cubicBezTo>
                  <a:cubicBezTo>
                    <a:pt x="1995" y="620"/>
                    <a:pt x="2239" y="453"/>
                    <a:pt x="2475" y="292"/>
                  </a:cubicBezTo>
                  <a:cubicBezTo>
                    <a:pt x="2466" y="248"/>
                    <a:pt x="2458" y="204"/>
                    <a:pt x="2450" y="161"/>
                  </a:cubicBezTo>
                  <a:cubicBezTo>
                    <a:pt x="2361" y="154"/>
                    <a:pt x="2283" y="90"/>
                    <a:pt x="2197" y="65"/>
                  </a:cubicBezTo>
                  <a:cubicBezTo>
                    <a:pt x="2098" y="37"/>
                    <a:pt x="1997" y="20"/>
                    <a:pt x="1895" y="14"/>
                  </a:cubicBezTo>
                  <a:cubicBezTo>
                    <a:pt x="1788" y="5"/>
                    <a:pt x="1679" y="1"/>
                    <a:pt x="1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32"/>
            <p:cNvSpPr/>
            <p:nvPr/>
          </p:nvSpPr>
          <p:spPr>
            <a:xfrm>
              <a:off x="1910232" y="3406605"/>
              <a:ext cx="96089" cy="28618"/>
            </a:xfrm>
            <a:custGeom>
              <a:rect b="b" l="l" r="r" t="t"/>
              <a:pathLst>
                <a:path extrusionOk="0" h="830" w="2787">
                  <a:moveTo>
                    <a:pt x="1361" y="0"/>
                  </a:moveTo>
                  <a:cubicBezTo>
                    <a:pt x="1327" y="0"/>
                    <a:pt x="1294" y="1"/>
                    <a:pt x="1260" y="2"/>
                  </a:cubicBezTo>
                  <a:cubicBezTo>
                    <a:pt x="1008" y="12"/>
                    <a:pt x="776" y="71"/>
                    <a:pt x="532" y="124"/>
                  </a:cubicBezTo>
                  <a:cubicBezTo>
                    <a:pt x="360" y="159"/>
                    <a:pt x="162" y="175"/>
                    <a:pt x="1" y="256"/>
                  </a:cubicBezTo>
                  <a:cubicBezTo>
                    <a:pt x="129" y="433"/>
                    <a:pt x="234" y="624"/>
                    <a:pt x="310" y="830"/>
                  </a:cubicBezTo>
                  <a:cubicBezTo>
                    <a:pt x="425" y="742"/>
                    <a:pt x="556" y="680"/>
                    <a:pt x="690" y="631"/>
                  </a:cubicBezTo>
                  <a:cubicBezTo>
                    <a:pt x="1066" y="494"/>
                    <a:pt x="1477" y="451"/>
                    <a:pt x="1872" y="438"/>
                  </a:cubicBezTo>
                  <a:cubicBezTo>
                    <a:pt x="1927" y="437"/>
                    <a:pt x="1982" y="436"/>
                    <a:pt x="2036" y="436"/>
                  </a:cubicBezTo>
                  <a:cubicBezTo>
                    <a:pt x="2161" y="436"/>
                    <a:pt x="2286" y="441"/>
                    <a:pt x="2410" y="456"/>
                  </a:cubicBezTo>
                  <a:cubicBezTo>
                    <a:pt x="2513" y="470"/>
                    <a:pt x="2666" y="487"/>
                    <a:pt x="2787" y="538"/>
                  </a:cubicBezTo>
                  <a:cubicBezTo>
                    <a:pt x="2785" y="513"/>
                    <a:pt x="2783" y="491"/>
                    <a:pt x="2785" y="470"/>
                  </a:cubicBezTo>
                  <a:cubicBezTo>
                    <a:pt x="2771" y="462"/>
                    <a:pt x="2758" y="454"/>
                    <a:pt x="2745" y="444"/>
                  </a:cubicBezTo>
                  <a:cubicBezTo>
                    <a:pt x="2692" y="384"/>
                    <a:pt x="2645" y="329"/>
                    <a:pt x="2587" y="290"/>
                  </a:cubicBezTo>
                  <a:cubicBezTo>
                    <a:pt x="2515" y="243"/>
                    <a:pt x="2437" y="205"/>
                    <a:pt x="2357" y="176"/>
                  </a:cubicBezTo>
                  <a:cubicBezTo>
                    <a:pt x="2042" y="61"/>
                    <a:pt x="1696" y="0"/>
                    <a:pt x="13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2"/>
            <p:cNvSpPr/>
            <p:nvPr/>
          </p:nvSpPr>
          <p:spPr>
            <a:xfrm>
              <a:off x="1678160" y="3588650"/>
              <a:ext cx="252858" cy="146126"/>
            </a:xfrm>
            <a:custGeom>
              <a:rect b="b" l="l" r="r" t="t"/>
              <a:pathLst>
                <a:path extrusionOk="0" h="4238" w="7334">
                  <a:moveTo>
                    <a:pt x="7250" y="0"/>
                  </a:moveTo>
                  <a:cubicBezTo>
                    <a:pt x="7219" y="21"/>
                    <a:pt x="7188" y="39"/>
                    <a:pt x="7160" y="58"/>
                  </a:cubicBezTo>
                  <a:cubicBezTo>
                    <a:pt x="7153" y="60"/>
                    <a:pt x="7146" y="66"/>
                    <a:pt x="7140" y="70"/>
                  </a:cubicBezTo>
                  <a:cubicBezTo>
                    <a:pt x="7271" y="438"/>
                    <a:pt x="7120" y="845"/>
                    <a:pt x="6931" y="1166"/>
                  </a:cubicBezTo>
                  <a:cubicBezTo>
                    <a:pt x="6735" y="1500"/>
                    <a:pt x="6473" y="1809"/>
                    <a:pt x="6157" y="2037"/>
                  </a:cubicBezTo>
                  <a:cubicBezTo>
                    <a:pt x="6005" y="2149"/>
                    <a:pt x="5829" y="2227"/>
                    <a:pt x="5646" y="2271"/>
                  </a:cubicBezTo>
                  <a:cubicBezTo>
                    <a:pt x="5547" y="2293"/>
                    <a:pt x="5442" y="2297"/>
                    <a:pt x="5344" y="2325"/>
                  </a:cubicBezTo>
                  <a:cubicBezTo>
                    <a:pt x="5287" y="2340"/>
                    <a:pt x="5254" y="2378"/>
                    <a:pt x="5225" y="2425"/>
                  </a:cubicBezTo>
                  <a:cubicBezTo>
                    <a:pt x="5132" y="2568"/>
                    <a:pt x="5075" y="2718"/>
                    <a:pt x="4970" y="2852"/>
                  </a:cubicBezTo>
                  <a:cubicBezTo>
                    <a:pt x="4846" y="3008"/>
                    <a:pt x="4704" y="3147"/>
                    <a:pt x="4543" y="3263"/>
                  </a:cubicBezTo>
                  <a:cubicBezTo>
                    <a:pt x="4249" y="3474"/>
                    <a:pt x="3889" y="3607"/>
                    <a:pt x="3523" y="3607"/>
                  </a:cubicBezTo>
                  <a:cubicBezTo>
                    <a:pt x="3518" y="3607"/>
                    <a:pt x="3514" y="3607"/>
                    <a:pt x="3510" y="3607"/>
                  </a:cubicBezTo>
                  <a:cubicBezTo>
                    <a:pt x="3119" y="3604"/>
                    <a:pt x="2701" y="3448"/>
                    <a:pt x="2422" y="3173"/>
                  </a:cubicBezTo>
                  <a:cubicBezTo>
                    <a:pt x="2294" y="3048"/>
                    <a:pt x="2205" y="2892"/>
                    <a:pt x="2136" y="2730"/>
                  </a:cubicBezTo>
                  <a:cubicBezTo>
                    <a:pt x="2102" y="2656"/>
                    <a:pt x="2074" y="2548"/>
                    <a:pt x="2042" y="2490"/>
                  </a:cubicBezTo>
                  <a:cubicBezTo>
                    <a:pt x="2038" y="2482"/>
                    <a:pt x="2036" y="2481"/>
                    <a:pt x="2036" y="2479"/>
                  </a:cubicBezTo>
                  <a:cubicBezTo>
                    <a:pt x="2034" y="2479"/>
                    <a:pt x="2034" y="2476"/>
                    <a:pt x="2032" y="2476"/>
                  </a:cubicBezTo>
                  <a:cubicBezTo>
                    <a:pt x="2032" y="2476"/>
                    <a:pt x="2031" y="2473"/>
                    <a:pt x="2028" y="2473"/>
                  </a:cubicBezTo>
                  <a:cubicBezTo>
                    <a:pt x="2024" y="2469"/>
                    <a:pt x="2011" y="2457"/>
                    <a:pt x="2008" y="2457"/>
                  </a:cubicBezTo>
                  <a:cubicBezTo>
                    <a:pt x="1992" y="2448"/>
                    <a:pt x="1965" y="2441"/>
                    <a:pt x="1934" y="2435"/>
                  </a:cubicBezTo>
                  <a:cubicBezTo>
                    <a:pt x="1797" y="2412"/>
                    <a:pt x="1628" y="2431"/>
                    <a:pt x="1481" y="2400"/>
                  </a:cubicBezTo>
                  <a:cubicBezTo>
                    <a:pt x="1315" y="2367"/>
                    <a:pt x="1153" y="2306"/>
                    <a:pt x="1001" y="2237"/>
                  </a:cubicBezTo>
                  <a:cubicBezTo>
                    <a:pt x="693" y="2096"/>
                    <a:pt x="408" y="1892"/>
                    <a:pt x="205" y="1622"/>
                  </a:cubicBezTo>
                  <a:cubicBezTo>
                    <a:pt x="96" y="1480"/>
                    <a:pt x="31" y="1325"/>
                    <a:pt x="0" y="1162"/>
                  </a:cubicBezTo>
                  <a:lnTo>
                    <a:pt x="0" y="1162"/>
                  </a:lnTo>
                  <a:cubicBezTo>
                    <a:pt x="8" y="1326"/>
                    <a:pt x="40" y="1486"/>
                    <a:pt x="84" y="1646"/>
                  </a:cubicBezTo>
                  <a:cubicBezTo>
                    <a:pt x="151" y="1884"/>
                    <a:pt x="231" y="2129"/>
                    <a:pt x="328" y="2360"/>
                  </a:cubicBezTo>
                  <a:cubicBezTo>
                    <a:pt x="493" y="2746"/>
                    <a:pt x="793" y="3017"/>
                    <a:pt x="1201" y="3124"/>
                  </a:cubicBezTo>
                  <a:cubicBezTo>
                    <a:pt x="1440" y="3186"/>
                    <a:pt x="1694" y="3189"/>
                    <a:pt x="1932" y="3258"/>
                  </a:cubicBezTo>
                  <a:cubicBezTo>
                    <a:pt x="2141" y="3319"/>
                    <a:pt x="2219" y="3522"/>
                    <a:pt x="2360" y="3669"/>
                  </a:cubicBezTo>
                  <a:cubicBezTo>
                    <a:pt x="2692" y="4006"/>
                    <a:pt x="3153" y="4224"/>
                    <a:pt x="3627" y="4237"/>
                  </a:cubicBezTo>
                  <a:cubicBezTo>
                    <a:pt x="3645" y="4237"/>
                    <a:pt x="3662" y="4237"/>
                    <a:pt x="3680" y="4237"/>
                  </a:cubicBezTo>
                  <a:cubicBezTo>
                    <a:pt x="4124" y="4237"/>
                    <a:pt x="4553" y="4073"/>
                    <a:pt x="4912" y="3813"/>
                  </a:cubicBezTo>
                  <a:cubicBezTo>
                    <a:pt x="5083" y="3688"/>
                    <a:pt x="5245" y="3533"/>
                    <a:pt x="5374" y="3364"/>
                  </a:cubicBezTo>
                  <a:cubicBezTo>
                    <a:pt x="5497" y="3202"/>
                    <a:pt x="5582" y="3028"/>
                    <a:pt x="5660" y="2843"/>
                  </a:cubicBezTo>
                  <a:cubicBezTo>
                    <a:pt x="5695" y="2753"/>
                    <a:pt x="5751" y="2674"/>
                    <a:pt x="5838" y="2628"/>
                  </a:cubicBezTo>
                  <a:cubicBezTo>
                    <a:pt x="5944" y="2572"/>
                    <a:pt x="6066" y="2547"/>
                    <a:pt x="6176" y="2501"/>
                  </a:cubicBezTo>
                  <a:cubicBezTo>
                    <a:pt x="6385" y="2413"/>
                    <a:pt x="6559" y="2278"/>
                    <a:pt x="6713" y="2110"/>
                  </a:cubicBezTo>
                  <a:cubicBezTo>
                    <a:pt x="7006" y="1791"/>
                    <a:pt x="7225" y="1377"/>
                    <a:pt x="7293" y="949"/>
                  </a:cubicBezTo>
                  <a:cubicBezTo>
                    <a:pt x="7324" y="777"/>
                    <a:pt x="7334" y="595"/>
                    <a:pt x="7328" y="418"/>
                  </a:cubicBezTo>
                  <a:cubicBezTo>
                    <a:pt x="7321" y="279"/>
                    <a:pt x="7306" y="132"/>
                    <a:pt x="725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32"/>
            <p:cNvSpPr/>
            <p:nvPr/>
          </p:nvSpPr>
          <p:spPr>
            <a:xfrm>
              <a:off x="1683090" y="3483526"/>
              <a:ext cx="280371" cy="148885"/>
            </a:xfrm>
            <a:custGeom>
              <a:rect b="b" l="l" r="r" t="t"/>
              <a:pathLst>
                <a:path extrusionOk="0" h="4318" w="8132">
                  <a:moveTo>
                    <a:pt x="385" y="1"/>
                  </a:moveTo>
                  <a:lnTo>
                    <a:pt x="385" y="1"/>
                  </a:lnTo>
                  <a:cubicBezTo>
                    <a:pt x="251" y="175"/>
                    <a:pt x="149" y="369"/>
                    <a:pt x="95" y="586"/>
                  </a:cubicBezTo>
                  <a:cubicBezTo>
                    <a:pt x="1" y="972"/>
                    <a:pt x="86" y="1404"/>
                    <a:pt x="216" y="1771"/>
                  </a:cubicBezTo>
                  <a:cubicBezTo>
                    <a:pt x="279" y="1950"/>
                    <a:pt x="365" y="2125"/>
                    <a:pt x="488" y="2271"/>
                  </a:cubicBezTo>
                  <a:cubicBezTo>
                    <a:pt x="618" y="2427"/>
                    <a:pt x="787" y="2534"/>
                    <a:pt x="978" y="2602"/>
                  </a:cubicBezTo>
                  <a:cubicBezTo>
                    <a:pt x="1169" y="2674"/>
                    <a:pt x="1363" y="2735"/>
                    <a:pt x="1556" y="2801"/>
                  </a:cubicBezTo>
                  <a:cubicBezTo>
                    <a:pt x="1728" y="2863"/>
                    <a:pt x="1895" y="2950"/>
                    <a:pt x="1998" y="3103"/>
                  </a:cubicBezTo>
                  <a:cubicBezTo>
                    <a:pt x="2055" y="3186"/>
                    <a:pt x="2096" y="3276"/>
                    <a:pt x="2151" y="3358"/>
                  </a:cubicBezTo>
                  <a:cubicBezTo>
                    <a:pt x="2207" y="3436"/>
                    <a:pt x="2266" y="3510"/>
                    <a:pt x="2328" y="3580"/>
                  </a:cubicBezTo>
                  <a:cubicBezTo>
                    <a:pt x="2451" y="3713"/>
                    <a:pt x="2589" y="3832"/>
                    <a:pt x="2742" y="3932"/>
                  </a:cubicBezTo>
                  <a:cubicBezTo>
                    <a:pt x="3046" y="4132"/>
                    <a:pt x="3403" y="4263"/>
                    <a:pt x="3765" y="4301"/>
                  </a:cubicBezTo>
                  <a:cubicBezTo>
                    <a:pt x="3869" y="4312"/>
                    <a:pt x="3974" y="4317"/>
                    <a:pt x="4078" y="4317"/>
                  </a:cubicBezTo>
                  <a:cubicBezTo>
                    <a:pt x="4360" y="4317"/>
                    <a:pt x="4642" y="4278"/>
                    <a:pt x="4913" y="4203"/>
                  </a:cubicBezTo>
                  <a:cubicBezTo>
                    <a:pt x="5286" y="4098"/>
                    <a:pt x="5658" y="3920"/>
                    <a:pt x="5899" y="3607"/>
                  </a:cubicBezTo>
                  <a:cubicBezTo>
                    <a:pt x="6017" y="3453"/>
                    <a:pt x="6116" y="3294"/>
                    <a:pt x="6279" y="3179"/>
                  </a:cubicBezTo>
                  <a:cubicBezTo>
                    <a:pt x="6444" y="3063"/>
                    <a:pt x="6645" y="2997"/>
                    <a:pt x="6824" y="2900"/>
                  </a:cubicBezTo>
                  <a:cubicBezTo>
                    <a:pt x="7192" y="2706"/>
                    <a:pt x="7514" y="2441"/>
                    <a:pt x="7728" y="2078"/>
                  </a:cubicBezTo>
                  <a:cubicBezTo>
                    <a:pt x="7953" y="1701"/>
                    <a:pt x="8124" y="1245"/>
                    <a:pt x="8128" y="803"/>
                  </a:cubicBezTo>
                  <a:cubicBezTo>
                    <a:pt x="8131" y="709"/>
                    <a:pt x="8119" y="619"/>
                    <a:pt x="8100" y="535"/>
                  </a:cubicBezTo>
                  <a:cubicBezTo>
                    <a:pt x="8088" y="635"/>
                    <a:pt x="8069" y="735"/>
                    <a:pt x="8039" y="832"/>
                  </a:cubicBezTo>
                  <a:cubicBezTo>
                    <a:pt x="7972" y="1068"/>
                    <a:pt x="7853" y="1280"/>
                    <a:pt x="7701" y="1472"/>
                  </a:cubicBezTo>
                  <a:cubicBezTo>
                    <a:pt x="7400" y="1857"/>
                    <a:pt x="6965" y="2135"/>
                    <a:pt x="6493" y="2263"/>
                  </a:cubicBezTo>
                  <a:cubicBezTo>
                    <a:pt x="6418" y="2281"/>
                    <a:pt x="6327" y="2300"/>
                    <a:pt x="6293" y="2378"/>
                  </a:cubicBezTo>
                  <a:cubicBezTo>
                    <a:pt x="6249" y="2469"/>
                    <a:pt x="6231" y="2567"/>
                    <a:pt x="6184" y="2656"/>
                  </a:cubicBezTo>
                  <a:cubicBezTo>
                    <a:pt x="6098" y="2818"/>
                    <a:pt x="5986" y="2966"/>
                    <a:pt x="5856" y="3093"/>
                  </a:cubicBezTo>
                  <a:cubicBezTo>
                    <a:pt x="5590" y="3353"/>
                    <a:pt x="5250" y="3533"/>
                    <a:pt x="4898" y="3640"/>
                  </a:cubicBezTo>
                  <a:cubicBezTo>
                    <a:pt x="4642" y="3718"/>
                    <a:pt x="4372" y="3758"/>
                    <a:pt x="4104" y="3758"/>
                  </a:cubicBezTo>
                  <a:cubicBezTo>
                    <a:pt x="3999" y="3758"/>
                    <a:pt x="3894" y="3752"/>
                    <a:pt x="3790" y="3740"/>
                  </a:cubicBezTo>
                  <a:cubicBezTo>
                    <a:pt x="3416" y="3695"/>
                    <a:pt x="3029" y="3576"/>
                    <a:pt x="2735" y="3335"/>
                  </a:cubicBezTo>
                  <a:cubicBezTo>
                    <a:pt x="2555" y="3192"/>
                    <a:pt x="2430" y="2990"/>
                    <a:pt x="2354" y="2774"/>
                  </a:cubicBezTo>
                  <a:cubicBezTo>
                    <a:pt x="2320" y="2665"/>
                    <a:pt x="2297" y="2547"/>
                    <a:pt x="2289" y="2435"/>
                  </a:cubicBezTo>
                  <a:cubicBezTo>
                    <a:pt x="2287" y="2405"/>
                    <a:pt x="2287" y="2375"/>
                    <a:pt x="2285" y="2347"/>
                  </a:cubicBezTo>
                  <a:lnTo>
                    <a:pt x="2285" y="2316"/>
                  </a:lnTo>
                  <a:cubicBezTo>
                    <a:pt x="2278" y="2313"/>
                    <a:pt x="2273" y="2311"/>
                    <a:pt x="2266" y="2306"/>
                  </a:cubicBezTo>
                  <a:cubicBezTo>
                    <a:pt x="2045" y="2202"/>
                    <a:pt x="1799" y="2160"/>
                    <a:pt x="1573" y="2066"/>
                  </a:cubicBezTo>
                  <a:cubicBezTo>
                    <a:pt x="1370" y="1983"/>
                    <a:pt x="1176" y="1881"/>
                    <a:pt x="997" y="1750"/>
                  </a:cubicBezTo>
                  <a:cubicBezTo>
                    <a:pt x="821" y="1620"/>
                    <a:pt x="659" y="1468"/>
                    <a:pt x="537" y="1284"/>
                  </a:cubicBezTo>
                  <a:cubicBezTo>
                    <a:pt x="414" y="1096"/>
                    <a:pt x="354" y="881"/>
                    <a:pt x="329" y="662"/>
                  </a:cubicBezTo>
                  <a:cubicBezTo>
                    <a:pt x="303" y="441"/>
                    <a:pt x="318" y="211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32"/>
            <p:cNvSpPr/>
            <p:nvPr/>
          </p:nvSpPr>
          <p:spPr>
            <a:xfrm>
              <a:off x="1680401" y="3576893"/>
              <a:ext cx="238274" cy="127024"/>
            </a:xfrm>
            <a:custGeom>
              <a:rect b="b" l="l" r="r" t="t"/>
              <a:pathLst>
                <a:path extrusionOk="0" h="3684" w="6911">
                  <a:moveTo>
                    <a:pt x="744" y="0"/>
                  </a:moveTo>
                  <a:cubicBezTo>
                    <a:pt x="674" y="50"/>
                    <a:pt x="609" y="104"/>
                    <a:pt x="544" y="162"/>
                  </a:cubicBezTo>
                  <a:cubicBezTo>
                    <a:pt x="291" y="388"/>
                    <a:pt x="1" y="718"/>
                    <a:pt x="4" y="1073"/>
                  </a:cubicBezTo>
                  <a:cubicBezTo>
                    <a:pt x="6" y="1406"/>
                    <a:pt x="201" y="1738"/>
                    <a:pt x="435" y="1963"/>
                  </a:cubicBezTo>
                  <a:cubicBezTo>
                    <a:pt x="680" y="2201"/>
                    <a:pt x="1004" y="2362"/>
                    <a:pt x="1334" y="2447"/>
                  </a:cubicBezTo>
                  <a:cubicBezTo>
                    <a:pt x="1482" y="2484"/>
                    <a:pt x="1602" y="2483"/>
                    <a:pt x="1759" y="2487"/>
                  </a:cubicBezTo>
                  <a:cubicBezTo>
                    <a:pt x="1905" y="2490"/>
                    <a:pt x="2070" y="2509"/>
                    <a:pt x="2176" y="2622"/>
                  </a:cubicBezTo>
                  <a:cubicBezTo>
                    <a:pt x="2239" y="2687"/>
                    <a:pt x="2264" y="2778"/>
                    <a:pt x="2295" y="2862"/>
                  </a:cubicBezTo>
                  <a:cubicBezTo>
                    <a:pt x="2320" y="2934"/>
                    <a:pt x="2346" y="3005"/>
                    <a:pt x="2379" y="3075"/>
                  </a:cubicBezTo>
                  <a:cubicBezTo>
                    <a:pt x="2448" y="3215"/>
                    <a:pt x="2542" y="3344"/>
                    <a:pt x="2674" y="3434"/>
                  </a:cubicBezTo>
                  <a:cubicBezTo>
                    <a:pt x="2901" y="3592"/>
                    <a:pt x="3175" y="3683"/>
                    <a:pt x="3451" y="3683"/>
                  </a:cubicBezTo>
                  <a:cubicBezTo>
                    <a:pt x="3522" y="3683"/>
                    <a:pt x="3594" y="3677"/>
                    <a:pt x="3666" y="3664"/>
                  </a:cubicBezTo>
                  <a:cubicBezTo>
                    <a:pt x="3999" y="3603"/>
                    <a:pt x="4296" y="3431"/>
                    <a:pt x="4536" y="3197"/>
                  </a:cubicBezTo>
                  <a:cubicBezTo>
                    <a:pt x="4661" y="3076"/>
                    <a:pt x="4760" y="2947"/>
                    <a:pt x="4842" y="2795"/>
                  </a:cubicBezTo>
                  <a:cubicBezTo>
                    <a:pt x="4914" y="2660"/>
                    <a:pt x="4997" y="2507"/>
                    <a:pt x="5145" y="2451"/>
                  </a:cubicBezTo>
                  <a:cubicBezTo>
                    <a:pt x="5224" y="2420"/>
                    <a:pt x="5317" y="2422"/>
                    <a:pt x="5403" y="2404"/>
                  </a:cubicBezTo>
                  <a:cubicBezTo>
                    <a:pt x="5488" y="2385"/>
                    <a:pt x="5576" y="2364"/>
                    <a:pt x="5658" y="2332"/>
                  </a:cubicBezTo>
                  <a:cubicBezTo>
                    <a:pt x="5812" y="2274"/>
                    <a:pt x="5947" y="2176"/>
                    <a:pt x="6069" y="2065"/>
                  </a:cubicBezTo>
                  <a:cubicBezTo>
                    <a:pt x="6304" y="1847"/>
                    <a:pt x="6515" y="1599"/>
                    <a:pt x="6674" y="1322"/>
                  </a:cubicBezTo>
                  <a:cubicBezTo>
                    <a:pt x="6809" y="1086"/>
                    <a:pt x="6911" y="801"/>
                    <a:pt x="6836" y="534"/>
                  </a:cubicBezTo>
                  <a:lnTo>
                    <a:pt x="6836" y="534"/>
                  </a:lnTo>
                  <a:cubicBezTo>
                    <a:pt x="6726" y="587"/>
                    <a:pt x="6617" y="640"/>
                    <a:pt x="6522" y="709"/>
                  </a:cubicBezTo>
                  <a:cubicBezTo>
                    <a:pt x="6363" y="823"/>
                    <a:pt x="6272" y="995"/>
                    <a:pt x="6142" y="1136"/>
                  </a:cubicBezTo>
                  <a:cubicBezTo>
                    <a:pt x="6003" y="1292"/>
                    <a:pt x="5828" y="1420"/>
                    <a:pt x="5643" y="1516"/>
                  </a:cubicBezTo>
                  <a:cubicBezTo>
                    <a:pt x="5268" y="1709"/>
                    <a:pt x="4840" y="1808"/>
                    <a:pt x="4422" y="1847"/>
                  </a:cubicBezTo>
                  <a:cubicBezTo>
                    <a:pt x="4325" y="1856"/>
                    <a:pt x="4227" y="1861"/>
                    <a:pt x="4129" y="1861"/>
                  </a:cubicBezTo>
                  <a:cubicBezTo>
                    <a:pt x="3824" y="1861"/>
                    <a:pt x="3516" y="1816"/>
                    <a:pt x="3227" y="1724"/>
                  </a:cubicBezTo>
                  <a:cubicBezTo>
                    <a:pt x="2841" y="1602"/>
                    <a:pt x="2483" y="1392"/>
                    <a:pt x="2209" y="1093"/>
                  </a:cubicBezTo>
                  <a:cubicBezTo>
                    <a:pt x="2066" y="938"/>
                    <a:pt x="1953" y="764"/>
                    <a:pt x="1860" y="578"/>
                  </a:cubicBezTo>
                  <a:cubicBezTo>
                    <a:pt x="1822" y="506"/>
                    <a:pt x="1789" y="429"/>
                    <a:pt x="1719" y="379"/>
                  </a:cubicBezTo>
                  <a:cubicBezTo>
                    <a:pt x="1645" y="321"/>
                    <a:pt x="1551" y="287"/>
                    <a:pt x="1464" y="256"/>
                  </a:cubicBezTo>
                  <a:cubicBezTo>
                    <a:pt x="1263" y="186"/>
                    <a:pt x="1056" y="139"/>
                    <a:pt x="859" y="57"/>
                  </a:cubicBezTo>
                  <a:cubicBezTo>
                    <a:pt x="820" y="41"/>
                    <a:pt x="782" y="20"/>
                    <a:pt x="7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2"/>
            <p:cNvSpPr/>
            <p:nvPr/>
          </p:nvSpPr>
          <p:spPr>
            <a:xfrm>
              <a:off x="1698812" y="3386022"/>
              <a:ext cx="256685" cy="217707"/>
            </a:xfrm>
            <a:custGeom>
              <a:rect b="b" l="l" r="r" t="t"/>
              <a:pathLst>
                <a:path extrusionOk="0" h="6314" w="7445">
                  <a:moveTo>
                    <a:pt x="3754" y="0"/>
                  </a:moveTo>
                  <a:cubicBezTo>
                    <a:pt x="3110" y="0"/>
                    <a:pt x="2386" y="183"/>
                    <a:pt x="2012" y="728"/>
                  </a:cubicBezTo>
                  <a:cubicBezTo>
                    <a:pt x="1892" y="906"/>
                    <a:pt x="1800" y="1109"/>
                    <a:pt x="1746" y="1315"/>
                  </a:cubicBezTo>
                  <a:cubicBezTo>
                    <a:pt x="1695" y="1511"/>
                    <a:pt x="1674" y="1708"/>
                    <a:pt x="1496" y="1836"/>
                  </a:cubicBezTo>
                  <a:cubicBezTo>
                    <a:pt x="1327" y="1958"/>
                    <a:pt x="1110" y="1970"/>
                    <a:pt x="923" y="2048"/>
                  </a:cubicBezTo>
                  <a:cubicBezTo>
                    <a:pt x="724" y="2132"/>
                    <a:pt x="548" y="2251"/>
                    <a:pt x="380" y="2383"/>
                  </a:cubicBezTo>
                  <a:cubicBezTo>
                    <a:pt x="354" y="2402"/>
                    <a:pt x="329" y="2426"/>
                    <a:pt x="304" y="2445"/>
                  </a:cubicBezTo>
                  <a:cubicBezTo>
                    <a:pt x="259" y="2507"/>
                    <a:pt x="222" y="2573"/>
                    <a:pt x="188" y="2639"/>
                  </a:cubicBezTo>
                  <a:cubicBezTo>
                    <a:pt x="5" y="2990"/>
                    <a:pt x="1" y="3474"/>
                    <a:pt x="167" y="3837"/>
                  </a:cubicBezTo>
                  <a:cubicBezTo>
                    <a:pt x="332" y="4203"/>
                    <a:pt x="697" y="4445"/>
                    <a:pt x="1059" y="4594"/>
                  </a:cubicBezTo>
                  <a:cubicBezTo>
                    <a:pt x="1272" y="4685"/>
                    <a:pt x="1496" y="4722"/>
                    <a:pt x="1715" y="4791"/>
                  </a:cubicBezTo>
                  <a:cubicBezTo>
                    <a:pt x="1814" y="4820"/>
                    <a:pt x="1923" y="4853"/>
                    <a:pt x="2008" y="4916"/>
                  </a:cubicBezTo>
                  <a:cubicBezTo>
                    <a:pt x="2093" y="4976"/>
                    <a:pt x="2117" y="5059"/>
                    <a:pt x="2124" y="5156"/>
                  </a:cubicBezTo>
                  <a:cubicBezTo>
                    <a:pt x="2140" y="5351"/>
                    <a:pt x="2169" y="5534"/>
                    <a:pt x="2267" y="5706"/>
                  </a:cubicBezTo>
                  <a:cubicBezTo>
                    <a:pt x="2362" y="5874"/>
                    <a:pt x="2502" y="5993"/>
                    <a:pt x="2671" y="6083"/>
                  </a:cubicBezTo>
                  <a:cubicBezTo>
                    <a:pt x="2960" y="6241"/>
                    <a:pt x="3298" y="6313"/>
                    <a:pt x="3637" y="6313"/>
                  </a:cubicBezTo>
                  <a:cubicBezTo>
                    <a:pt x="3966" y="6313"/>
                    <a:pt x="4296" y="6246"/>
                    <a:pt x="4584" y="6122"/>
                  </a:cubicBezTo>
                  <a:cubicBezTo>
                    <a:pt x="4880" y="5994"/>
                    <a:pt x="5163" y="5794"/>
                    <a:pt x="5349" y="5534"/>
                  </a:cubicBezTo>
                  <a:cubicBezTo>
                    <a:pt x="5396" y="5468"/>
                    <a:pt x="5438" y="5396"/>
                    <a:pt x="5474" y="5322"/>
                  </a:cubicBezTo>
                  <a:cubicBezTo>
                    <a:pt x="5513" y="5244"/>
                    <a:pt x="5536" y="5156"/>
                    <a:pt x="5577" y="5075"/>
                  </a:cubicBezTo>
                  <a:cubicBezTo>
                    <a:pt x="5678" y="4865"/>
                    <a:pt x="5906" y="4841"/>
                    <a:pt x="6106" y="4787"/>
                  </a:cubicBezTo>
                  <a:cubicBezTo>
                    <a:pt x="6313" y="4729"/>
                    <a:pt x="6516" y="4602"/>
                    <a:pt x="6684" y="4468"/>
                  </a:cubicBezTo>
                  <a:cubicBezTo>
                    <a:pt x="6860" y="4327"/>
                    <a:pt x="7009" y="4160"/>
                    <a:pt x="7131" y="3972"/>
                  </a:cubicBezTo>
                  <a:cubicBezTo>
                    <a:pt x="7250" y="3787"/>
                    <a:pt x="7338" y="3588"/>
                    <a:pt x="7379" y="3369"/>
                  </a:cubicBezTo>
                  <a:cubicBezTo>
                    <a:pt x="7410" y="3197"/>
                    <a:pt x="7444" y="2973"/>
                    <a:pt x="7338" y="2820"/>
                  </a:cubicBezTo>
                  <a:cubicBezTo>
                    <a:pt x="7326" y="2807"/>
                    <a:pt x="7322" y="2792"/>
                    <a:pt x="7320" y="2779"/>
                  </a:cubicBezTo>
                  <a:cubicBezTo>
                    <a:pt x="7292" y="2745"/>
                    <a:pt x="7261" y="2712"/>
                    <a:pt x="7227" y="2681"/>
                  </a:cubicBezTo>
                  <a:cubicBezTo>
                    <a:pt x="7088" y="2550"/>
                    <a:pt x="6937" y="2428"/>
                    <a:pt x="6776" y="2326"/>
                  </a:cubicBezTo>
                  <a:cubicBezTo>
                    <a:pt x="6602" y="2216"/>
                    <a:pt x="6403" y="2107"/>
                    <a:pt x="6300" y="1916"/>
                  </a:cubicBezTo>
                  <a:cubicBezTo>
                    <a:pt x="6202" y="1730"/>
                    <a:pt x="6188" y="1516"/>
                    <a:pt x="6116" y="1324"/>
                  </a:cubicBezTo>
                  <a:cubicBezTo>
                    <a:pt x="6084" y="1234"/>
                    <a:pt x="6046" y="1150"/>
                    <a:pt x="6010" y="1062"/>
                  </a:cubicBezTo>
                  <a:cubicBezTo>
                    <a:pt x="6001" y="1052"/>
                    <a:pt x="5994" y="1038"/>
                    <a:pt x="5985" y="1027"/>
                  </a:cubicBezTo>
                  <a:cubicBezTo>
                    <a:pt x="5510" y="416"/>
                    <a:pt x="4773" y="68"/>
                    <a:pt x="4008" y="10"/>
                  </a:cubicBezTo>
                  <a:cubicBezTo>
                    <a:pt x="3926" y="3"/>
                    <a:pt x="3841" y="0"/>
                    <a:pt x="375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32"/>
            <p:cNvSpPr/>
            <p:nvPr/>
          </p:nvSpPr>
          <p:spPr>
            <a:xfrm>
              <a:off x="2319108" y="3434084"/>
              <a:ext cx="128360" cy="320078"/>
            </a:xfrm>
            <a:custGeom>
              <a:rect b="b" l="l" r="r" t="t"/>
              <a:pathLst>
                <a:path extrusionOk="0" h="9283" w="3723">
                  <a:moveTo>
                    <a:pt x="1066" y="1"/>
                  </a:moveTo>
                  <a:cubicBezTo>
                    <a:pt x="1029" y="79"/>
                    <a:pt x="991" y="156"/>
                    <a:pt x="954" y="231"/>
                  </a:cubicBezTo>
                  <a:cubicBezTo>
                    <a:pt x="901" y="336"/>
                    <a:pt x="845" y="442"/>
                    <a:pt x="779" y="539"/>
                  </a:cubicBezTo>
                  <a:cubicBezTo>
                    <a:pt x="724" y="627"/>
                    <a:pt x="666" y="710"/>
                    <a:pt x="638" y="810"/>
                  </a:cubicBezTo>
                  <a:cubicBezTo>
                    <a:pt x="626" y="862"/>
                    <a:pt x="591" y="893"/>
                    <a:pt x="557" y="907"/>
                  </a:cubicBezTo>
                  <a:cubicBezTo>
                    <a:pt x="560" y="915"/>
                    <a:pt x="567" y="924"/>
                    <a:pt x="579" y="931"/>
                  </a:cubicBezTo>
                  <a:cubicBezTo>
                    <a:pt x="642" y="971"/>
                    <a:pt x="739" y="971"/>
                    <a:pt x="810" y="1007"/>
                  </a:cubicBezTo>
                  <a:cubicBezTo>
                    <a:pt x="882" y="1043"/>
                    <a:pt x="945" y="1106"/>
                    <a:pt x="998" y="1165"/>
                  </a:cubicBezTo>
                  <a:cubicBezTo>
                    <a:pt x="1002" y="1165"/>
                    <a:pt x="1006" y="1165"/>
                    <a:pt x="1011" y="1165"/>
                  </a:cubicBezTo>
                  <a:cubicBezTo>
                    <a:pt x="1127" y="1165"/>
                    <a:pt x="1239" y="1191"/>
                    <a:pt x="1351" y="1219"/>
                  </a:cubicBezTo>
                  <a:cubicBezTo>
                    <a:pt x="1482" y="1255"/>
                    <a:pt x="1612" y="1297"/>
                    <a:pt x="1735" y="1357"/>
                  </a:cubicBezTo>
                  <a:cubicBezTo>
                    <a:pt x="1822" y="1402"/>
                    <a:pt x="1914" y="1446"/>
                    <a:pt x="1996" y="1500"/>
                  </a:cubicBezTo>
                  <a:cubicBezTo>
                    <a:pt x="2172" y="1588"/>
                    <a:pt x="2331" y="1700"/>
                    <a:pt x="2449" y="1860"/>
                  </a:cubicBezTo>
                  <a:cubicBezTo>
                    <a:pt x="2581" y="2038"/>
                    <a:pt x="2647" y="2272"/>
                    <a:pt x="2635" y="2494"/>
                  </a:cubicBezTo>
                  <a:cubicBezTo>
                    <a:pt x="2615" y="2813"/>
                    <a:pt x="2471" y="3105"/>
                    <a:pt x="2309" y="3371"/>
                  </a:cubicBezTo>
                  <a:cubicBezTo>
                    <a:pt x="2266" y="3443"/>
                    <a:pt x="2218" y="3507"/>
                    <a:pt x="2168" y="3574"/>
                  </a:cubicBezTo>
                  <a:cubicBezTo>
                    <a:pt x="2078" y="3768"/>
                    <a:pt x="1992" y="3964"/>
                    <a:pt x="1912" y="4163"/>
                  </a:cubicBezTo>
                  <a:cubicBezTo>
                    <a:pt x="1574" y="4996"/>
                    <a:pt x="1312" y="5860"/>
                    <a:pt x="1006" y="6703"/>
                  </a:cubicBezTo>
                  <a:cubicBezTo>
                    <a:pt x="720" y="7490"/>
                    <a:pt x="370" y="8245"/>
                    <a:pt x="1" y="8995"/>
                  </a:cubicBezTo>
                  <a:lnTo>
                    <a:pt x="595" y="9282"/>
                  </a:lnTo>
                  <a:cubicBezTo>
                    <a:pt x="760" y="8943"/>
                    <a:pt x="925" y="8605"/>
                    <a:pt x="1088" y="8266"/>
                  </a:cubicBezTo>
                  <a:cubicBezTo>
                    <a:pt x="1526" y="7360"/>
                    <a:pt x="1956" y="6452"/>
                    <a:pt x="2387" y="5543"/>
                  </a:cubicBezTo>
                  <a:cubicBezTo>
                    <a:pt x="2600" y="5090"/>
                    <a:pt x="2815" y="4635"/>
                    <a:pt x="3027" y="4179"/>
                  </a:cubicBezTo>
                  <a:cubicBezTo>
                    <a:pt x="3283" y="3636"/>
                    <a:pt x="3722" y="2959"/>
                    <a:pt x="3698" y="2344"/>
                  </a:cubicBezTo>
                  <a:cubicBezTo>
                    <a:pt x="3687" y="2049"/>
                    <a:pt x="3629" y="1750"/>
                    <a:pt x="3486" y="1488"/>
                  </a:cubicBezTo>
                  <a:cubicBezTo>
                    <a:pt x="3327" y="1200"/>
                    <a:pt x="3073" y="1014"/>
                    <a:pt x="2796" y="851"/>
                  </a:cubicBezTo>
                  <a:cubicBezTo>
                    <a:pt x="2643" y="761"/>
                    <a:pt x="2487" y="678"/>
                    <a:pt x="2329" y="599"/>
                  </a:cubicBezTo>
                  <a:cubicBezTo>
                    <a:pt x="2182" y="528"/>
                    <a:pt x="2036" y="452"/>
                    <a:pt x="1882" y="396"/>
                  </a:cubicBezTo>
                  <a:cubicBezTo>
                    <a:pt x="1596" y="293"/>
                    <a:pt x="1304" y="196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2"/>
            <p:cNvSpPr/>
            <p:nvPr/>
          </p:nvSpPr>
          <p:spPr>
            <a:xfrm>
              <a:off x="975117" y="3549931"/>
              <a:ext cx="1470845" cy="1067018"/>
            </a:xfrm>
            <a:custGeom>
              <a:rect b="b" l="l" r="r" t="t"/>
              <a:pathLst>
                <a:path extrusionOk="0" h="30946" w="42661">
                  <a:moveTo>
                    <a:pt x="42651" y="0"/>
                  </a:moveTo>
                  <a:cubicBezTo>
                    <a:pt x="42492" y="303"/>
                    <a:pt x="42373" y="645"/>
                    <a:pt x="42231" y="951"/>
                  </a:cubicBezTo>
                  <a:cubicBezTo>
                    <a:pt x="40489" y="4698"/>
                    <a:pt x="38716" y="8432"/>
                    <a:pt x="36891" y="12139"/>
                  </a:cubicBezTo>
                  <a:cubicBezTo>
                    <a:pt x="35996" y="13955"/>
                    <a:pt x="35053" y="15746"/>
                    <a:pt x="34045" y="17500"/>
                  </a:cubicBezTo>
                  <a:cubicBezTo>
                    <a:pt x="33564" y="18334"/>
                    <a:pt x="33078" y="19166"/>
                    <a:pt x="32562" y="19978"/>
                  </a:cubicBezTo>
                  <a:cubicBezTo>
                    <a:pt x="32131" y="20655"/>
                    <a:pt x="31652" y="21332"/>
                    <a:pt x="31037" y="21854"/>
                  </a:cubicBezTo>
                  <a:cubicBezTo>
                    <a:pt x="30380" y="22410"/>
                    <a:pt x="29589" y="22699"/>
                    <a:pt x="28742" y="22812"/>
                  </a:cubicBezTo>
                  <a:cubicBezTo>
                    <a:pt x="28093" y="22900"/>
                    <a:pt x="27433" y="22933"/>
                    <a:pt x="26775" y="22933"/>
                  </a:cubicBezTo>
                  <a:cubicBezTo>
                    <a:pt x="26440" y="22933"/>
                    <a:pt x="26105" y="22925"/>
                    <a:pt x="25772" y="22910"/>
                  </a:cubicBezTo>
                  <a:cubicBezTo>
                    <a:pt x="23757" y="22817"/>
                    <a:pt x="21763" y="22458"/>
                    <a:pt x="19795" y="22036"/>
                  </a:cubicBezTo>
                  <a:cubicBezTo>
                    <a:pt x="17806" y="21606"/>
                    <a:pt x="15832" y="21106"/>
                    <a:pt x="13864" y="20583"/>
                  </a:cubicBezTo>
                  <a:cubicBezTo>
                    <a:pt x="11890" y="20058"/>
                    <a:pt x="9920" y="19492"/>
                    <a:pt x="7928" y="19037"/>
                  </a:cubicBezTo>
                  <a:cubicBezTo>
                    <a:pt x="6966" y="18817"/>
                    <a:pt x="5996" y="18628"/>
                    <a:pt x="5034" y="18412"/>
                  </a:cubicBezTo>
                  <a:cubicBezTo>
                    <a:pt x="4123" y="18206"/>
                    <a:pt x="3227" y="17959"/>
                    <a:pt x="2339" y="17675"/>
                  </a:cubicBezTo>
                  <a:cubicBezTo>
                    <a:pt x="1682" y="17466"/>
                    <a:pt x="959" y="17220"/>
                    <a:pt x="528" y="16646"/>
                  </a:cubicBezTo>
                  <a:cubicBezTo>
                    <a:pt x="353" y="16414"/>
                    <a:pt x="194" y="16090"/>
                    <a:pt x="128" y="15759"/>
                  </a:cubicBezTo>
                  <a:cubicBezTo>
                    <a:pt x="101" y="15888"/>
                    <a:pt x="81" y="16022"/>
                    <a:pt x="71" y="16158"/>
                  </a:cubicBezTo>
                  <a:cubicBezTo>
                    <a:pt x="1" y="17282"/>
                    <a:pt x="434" y="18378"/>
                    <a:pt x="849" y="19398"/>
                  </a:cubicBezTo>
                  <a:cubicBezTo>
                    <a:pt x="1329" y="20590"/>
                    <a:pt x="1872" y="21749"/>
                    <a:pt x="2459" y="22887"/>
                  </a:cubicBezTo>
                  <a:cubicBezTo>
                    <a:pt x="2743" y="23437"/>
                    <a:pt x="3044" y="23976"/>
                    <a:pt x="3328" y="24522"/>
                  </a:cubicBezTo>
                  <a:cubicBezTo>
                    <a:pt x="3583" y="25016"/>
                    <a:pt x="3843" y="25530"/>
                    <a:pt x="4295" y="25874"/>
                  </a:cubicBezTo>
                  <a:cubicBezTo>
                    <a:pt x="4729" y="26204"/>
                    <a:pt x="5260" y="26385"/>
                    <a:pt x="5777" y="26532"/>
                  </a:cubicBezTo>
                  <a:cubicBezTo>
                    <a:pt x="6392" y="26708"/>
                    <a:pt x="7020" y="26834"/>
                    <a:pt x="7647" y="26948"/>
                  </a:cubicBezTo>
                  <a:cubicBezTo>
                    <a:pt x="8927" y="27179"/>
                    <a:pt x="10190" y="27403"/>
                    <a:pt x="11442" y="27754"/>
                  </a:cubicBezTo>
                  <a:cubicBezTo>
                    <a:pt x="14009" y="28469"/>
                    <a:pt x="16582" y="29138"/>
                    <a:pt x="19186" y="29714"/>
                  </a:cubicBezTo>
                  <a:cubicBezTo>
                    <a:pt x="20496" y="30002"/>
                    <a:pt x="21808" y="30266"/>
                    <a:pt x="23131" y="30485"/>
                  </a:cubicBezTo>
                  <a:cubicBezTo>
                    <a:pt x="24439" y="30703"/>
                    <a:pt x="25755" y="30890"/>
                    <a:pt x="27083" y="30935"/>
                  </a:cubicBezTo>
                  <a:cubicBezTo>
                    <a:pt x="27266" y="30940"/>
                    <a:pt x="27449" y="30946"/>
                    <a:pt x="27631" y="30946"/>
                  </a:cubicBezTo>
                  <a:cubicBezTo>
                    <a:pt x="28013" y="30946"/>
                    <a:pt x="28393" y="30921"/>
                    <a:pt x="28765" y="30822"/>
                  </a:cubicBezTo>
                  <a:cubicBezTo>
                    <a:pt x="29230" y="30697"/>
                    <a:pt x="29661" y="30481"/>
                    <a:pt x="30057" y="30207"/>
                  </a:cubicBezTo>
                  <a:cubicBezTo>
                    <a:pt x="30869" y="29641"/>
                    <a:pt x="31513" y="28855"/>
                    <a:pt x="32067" y="28044"/>
                  </a:cubicBezTo>
                  <a:cubicBezTo>
                    <a:pt x="33453" y="26014"/>
                    <a:pt x="34542" y="23765"/>
                    <a:pt x="35563" y="21533"/>
                  </a:cubicBezTo>
                  <a:cubicBezTo>
                    <a:pt x="36094" y="20378"/>
                    <a:pt x="36574" y="19198"/>
                    <a:pt x="37137" y="18056"/>
                  </a:cubicBezTo>
                  <a:cubicBezTo>
                    <a:pt x="37698" y="16924"/>
                    <a:pt x="38319" y="15823"/>
                    <a:pt x="38943" y="14726"/>
                  </a:cubicBezTo>
                  <a:cubicBezTo>
                    <a:pt x="39571" y="13631"/>
                    <a:pt x="40204" y="12538"/>
                    <a:pt x="40791" y="11421"/>
                  </a:cubicBezTo>
                  <a:cubicBezTo>
                    <a:pt x="41390" y="10283"/>
                    <a:pt x="41971" y="9170"/>
                    <a:pt x="42133" y="7875"/>
                  </a:cubicBezTo>
                  <a:cubicBezTo>
                    <a:pt x="42215" y="7250"/>
                    <a:pt x="42230" y="6618"/>
                    <a:pt x="42258" y="5990"/>
                  </a:cubicBezTo>
                  <a:cubicBezTo>
                    <a:pt x="42290" y="5307"/>
                    <a:pt x="42324" y="4623"/>
                    <a:pt x="42361" y="3940"/>
                  </a:cubicBezTo>
                  <a:cubicBezTo>
                    <a:pt x="42430" y="2654"/>
                    <a:pt x="42523" y="1370"/>
                    <a:pt x="42660" y="88"/>
                  </a:cubicBezTo>
                  <a:cubicBezTo>
                    <a:pt x="42658" y="59"/>
                    <a:pt x="42654" y="30"/>
                    <a:pt x="426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32"/>
            <p:cNvSpPr/>
            <p:nvPr/>
          </p:nvSpPr>
          <p:spPr>
            <a:xfrm>
              <a:off x="2357309" y="3485215"/>
              <a:ext cx="42097" cy="60306"/>
            </a:xfrm>
            <a:custGeom>
              <a:rect b="b" l="l" r="r" t="t"/>
              <a:pathLst>
                <a:path extrusionOk="0" h="1749" w="1221">
                  <a:moveTo>
                    <a:pt x="70" y="1"/>
                  </a:moveTo>
                  <a:cubicBezTo>
                    <a:pt x="91" y="63"/>
                    <a:pt x="101" y="129"/>
                    <a:pt x="103" y="201"/>
                  </a:cubicBezTo>
                  <a:cubicBezTo>
                    <a:pt x="109" y="362"/>
                    <a:pt x="66" y="521"/>
                    <a:pt x="0" y="668"/>
                  </a:cubicBezTo>
                  <a:cubicBezTo>
                    <a:pt x="39" y="685"/>
                    <a:pt x="78" y="699"/>
                    <a:pt x="112" y="712"/>
                  </a:cubicBezTo>
                  <a:cubicBezTo>
                    <a:pt x="181" y="743"/>
                    <a:pt x="247" y="784"/>
                    <a:pt x="309" y="829"/>
                  </a:cubicBezTo>
                  <a:cubicBezTo>
                    <a:pt x="430" y="918"/>
                    <a:pt x="533" y="1028"/>
                    <a:pt x="627" y="1146"/>
                  </a:cubicBezTo>
                  <a:cubicBezTo>
                    <a:pt x="760" y="1315"/>
                    <a:pt x="911" y="1524"/>
                    <a:pt x="971" y="1748"/>
                  </a:cubicBezTo>
                  <a:cubicBezTo>
                    <a:pt x="1029" y="1646"/>
                    <a:pt x="1089" y="1543"/>
                    <a:pt x="1154" y="1443"/>
                  </a:cubicBezTo>
                  <a:cubicBezTo>
                    <a:pt x="1197" y="1297"/>
                    <a:pt x="1221" y="1147"/>
                    <a:pt x="1216" y="991"/>
                  </a:cubicBezTo>
                  <a:cubicBezTo>
                    <a:pt x="1210" y="805"/>
                    <a:pt x="1156" y="642"/>
                    <a:pt x="1044" y="522"/>
                  </a:cubicBezTo>
                  <a:cubicBezTo>
                    <a:pt x="921" y="391"/>
                    <a:pt x="778" y="306"/>
                    <a:pt x="603" y="228"/>
                  </a:cubicBezTo>
                  <a:cubicBezTo>
                    <a:pt x="519" y="190"/>
                    <a:pt x="422" y="150"/>
                    <a:pt x="328" y="110"/>
                  </a:cubicBezTo>
                  <a:cubicBezTo>
                    <a:pt x="269" y="85"/>
                    <a:pt x="214" y="63"/>
                    <a:pt x="164" y="32"/>
                  </a:cubicBezTo>
                  <a:cubicBezTo>
                    <a:pt x="137" y="23"/>
                    <a:pt x="109" y="13"/>
                    <a:pt x="81" y="4"/>
                  </a:cubicBezTo>
                  <a:cubicBezTo>
                    <a:pt x="78" y="3"/>
                    <a:pt x="73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32"/>
            <p:cNvSpPr/>
            <p:nvPr/>
          </p:nvSpPr>
          <p:spPr>
            <a:xfrm>
              <a:off x="2217156" y="3255557"/>
              <a:ext cx="165561" cy="188985"/>
            </a:xfrm>
            <a:custGeom>
              <a:rect b="b" l="l" r="r" t="t"/>
              <a:pathLst>
                <a:path extrusionOk="0" h="5481" w="4802">
                  <a:moveTo>
                    <a:pt x="1596" y="1"/>
                  </a:moveTo>
                  <a:cubicBezTo>
                    <a:pt x="1469" y="1"/>
                    <a:pt x="1363" y="134"/>
                    <a:pt x="1301" y="230"/>
                  </a:cubicBezTo>
                  <a:cubicBezTo>
                    <a:pt x="1199" y="383"/>
                    <a:pt x="1185" y="567"/>
                    <a:pt x="1093" y="723"/>
                  </a:cubicBezTo>
                  <a:cubicBezTo>
                    <a:pt x="1067" y="766"/>
                    <a:pt x="1017" y="791"/>
                    <a:pt x="968" y="791"/>
                  </a:cubicBezTo>
                  <a:cubicBezTo>
                    <a:pt x="935" y="791"/>
                    <a:pt x="902" y="779"/>
                    <a:pt x="877" y="752"/>
                  </a:cubicBezTo>
                  <a:cubicBezTo>
                    <a:pt x="803" y="667"/>
                    <a:pt x="794" y="558"/>
                    <a:pt x="734" y="468"/>
                  </a:cubicBezTo>
                  <a:cubicBezTo>
                    <a:pt x="673" y="380"/>
                    <a:pt x="575" y="287"/>
                    <a:pt x="472" y="253"/>
                  </a:cubicBezTo>
                  <a:cubicBezTo>
                    <a:pt x="440" y="241"/>
                    <a:pt x="411" y="236"/>
                    <a:pt x="382" y="236"/>
                  </a:cubicBezTo>
                  <a:cubicBezTo>
                    <a:pt x="349" y="236"/>
                    <a:pt x="319" y="243"/>
                    <a:pt x="289" y="256"/>
                  </a:cubicBezTo>
                  <a:cubicBezTo>
                    <a:pt x="266" y="266"/>
                    <a:pt x="217" y="307"/>
                    <a:pt x="199" y="332"/>
                  </a:cubicBezTo>
                  <a:cubicBezTo>
                    <a:pt x="55" y="519"/>
                    <a:pt x="34" y="807"/>
                    <a:pt x="18" y="1037"/>
                  </a:cubicBezTo>
                  <a:cubicBezTo>
                    <a:pt x="0" y="1333"/>
                    <a:pt x="18" y="1627"/>
                    <a:pt x="47" y="1920"/>
                  </a:cubicBezTo>
                  <a:cubicBezTo>
                    <a:pt x="101" y="2425"/>
                    <a:pt x="212" y="2922"/>
                    <a:pt x="318" y="3419"/>
                  </a:cubicBezTo>
                  <a:cubicBezTo>
                    <a:pt x="371" y="3665"/>
                    <a:pt x="418" y="3914"/>
                    <a:pt x="480" y="4161"/>
                  </a:cubicBezTo>
                  <a:cubicBezTo>
                    <a:pt x="543" y="4400"/>
                    <a:pt x="602" y="4634"/>
                    <a:pt x="637" y="4880"/>
                  </a:cubicBezTo>
                  <a:cubicBezTo>
                    <a:pt x="689" y="4864"/>
                    <a:pt x="732" y="4810"/>
                    <a:pt x="767" y="4775"/>
                  </a:cubicBezTo>
                  <a:cubicBezTo>
                    <a:pt x="882" y="4659"/>
                    <a:pt x="986" y="4550"/>
                    <a:pt x="1148" y="4496"/>
                  </a:cubicBezTo>
                  <a:cubicBezTo>
                    <a:pt x="1218" y="4475"/>
                    <a:pt x="1289" y="4457"/>
                    <a:pt x="1363" y="4445"/>
                  </a:cubicBezTo>
                  <a:cubicBezTo>
                    <a:pt x="1293" y="3986"/>
                    <a:pt x="1251" y="3521"/>
                    <a:pt x="1218" y="3059"/>
                  </a:cubicBezTo>
                  <a:cubicBezTo>
                    <a:pt x="1199" y="2815"/>
                    <a:pt x="1174" y="2571"/>
                    <a:pt x="1158" y="2325"/>
                  </a:cubicBezTo>
                  <a:cubicBezTo>
                    <a:pt x="1152" y="2209"/>
                    <a:pt x="1147" y="2094"/>
                    <a:pt x="1143" y="1978"/>
                  </a:cubicBezTo>
                  <a:cubicBezTo>
                    <a:pt x="1136" y="1865"/>
                    <a:pt x="1150" y="1763"/>
                    <a:pt x="1205" y="1660"/>
                  </a:cubicBezTo>
                  <a:cubicBezTo>
                    <a:pt x="1223" y="1625"/>
                    <a:pt x="1251" y="1611"/>
                    <a:pt x="1279" y="1611"/>
                  </a:cubicBezTo>
                  <a:cubicBezTo>
                    <a:pt x="1328" y="1611"/>
                    <a:pt x="1378" y="1654"/>
                    <a:pt x="1384" y="1709"/>
                  </a:cubicBezTo>
                  <a:cubicBezTo>
                    <a:pt x="1397" y="1812"/>
                    <a:pt x="1424" y="1912"/>
                    <a:pt x="1431" y="2018"/>
                  </a:cubicBezTo>
                  <a:cubicBezTo>
                    <a:pt x="1437" y="2136"/>
                    <a:pt x="1440" y="2254"/>
                    <a:pt x="1447" y="2370"/>
                  </a:cubicBezTo>
                  <a:cubicBezTo>
                    <a:pt x="1462" y="2604"/>
                    <a:pt x="1478" y="2838"/>
                    <a:pt x="1491" y="3076"/>
                  </a:cubicBezTo>
                  <a:cubicBezTo>
                    <a:pt x="1515" y="3528"/>
                    <a:pt x="1556" y="3976"/>
                    <a:pt x="1564" y="4427"/>
                  </a:cubicBezTo>
                  <a:lnTo>
                    <a:pt x="1576" y="4427"/>
                  </a:lnTo>
                  <a:cubicBezTo>
                    <a:pt x="1582" y="4427"/>
                    <a:pt x="1588" y="4427"/>
                    <a:pt x="1595" y="4427"/>
                  </a:cubicBezTo>
                  <a:cubicBezTo>
                    <a:pt x="1737" y="4427"/>
                    <a:pt x="1885" y="4450"/>
                    <a:pt x="2007" y="4525"/>
                  </a:cubicBezTo>
                  <a:cubicBezTo>
                    <a:pt x="2057" y="4556"/>
                    <a:pt x="2104" y="4596"/>
                    <a:pt x="2139" y="4645"/>
                  </a:cubicBezTo>
                  <a:cubicBezTo>
                    <a:pt x="2146" y="4489"/>
                    <a:pt x="2152" y="4335"/>
                    <a:pt x="2163" y="4181"/>
                  </a:cubicBezTo>
                  <a:cubicBezTo>
                    <a:pt x="2182" y="3910"/>
                    <a:pt x="2204" y="3640"/>
                    <a:pt x="2229" y="3370"/>
                  </a:cubicBezTo>
                  <a:cubicBezTo>
                    <a:pt x="2253" y="3120"/>
                    <a:pt x="2272" y="2869"/>
                    <a:pt x="2301" y="2622"/>
                  </a:cubicBezTo>
                  <a:cubicBezTo>
                    <a:pt x="2313" y="2499"/>
                    <a:pt x="2331" y="2375"/>
                    <a:pt x="2351" y="2253"/>
                  </a:cubicBezTo>
                  <a:cubicBezTo>
                    <a:pt x="2373" y="2128"/>
                    <a:pt x="2402" y="1998"/>
                    <a:pt x="2474" y="1892"/>
                  </a:cubicBezTo>
                  <a:cubicBezTo>
                    <a:pt x="2497" y="1858"/>
                    <a:pt x="2531" y="1842"/>
                    <a:pt x="2565" y="1842"/>
                  </a:cubicBezTo>
                  <a:cubicBezTo>
                    <a:pt x="2615" y="1842"/>
                    <a:pt x="2664" y="1878"/>
                    <a:pt x="2666" y="1942"/>
                  </a:cubicBezTo>
                  <a:cubicBezTo>
                    <a:pt x="2672" y="2071"/>
                    <a:pt x="2637" y="2198"/>
                    <a:pt x="2615" y="2323"/>
                  </a:cubicBezTo>
                  <a:cubicBezTo>
                    <a:pt x="2593" y="2442"/>
                    <a:pt x="2578" y="2557"/>
                    <a:pt x="2564" y="2676"/>
                  </a:cubicBezTo>
                  <a:cubicBezTo>
                    <a:pt x="2538" y="2915"/>
                    <a:pt x="2521" y="3154"/>
                    <a:pt x="2496" y="3395"/>
                  </a:cubicBezTo>
                  <a:cubicBezTo>
                    <a:pt x="2442" y="3913"/>
                    <a:pt x="2386" y="4431"/>
                    <a:pt x="2327" y="4952"/>
                  </a:cubicBezTo>
                  <a:cubicBezTo>
                    <a:pt x="2337" y="4950"/>
                    <a:pt x="2346" y="4948"/>
                    <a:pt x="2355" y="4945"/>
                  </a:cubicBezTo>
                  <a:cubicBezTo>
                    <a:pt x="2419" y="4934"/>
                    <a:pt x="2479" y="4925"/>
                    <a:pt x="2541" y="4925"/>
                  </a:cubicBezTo>
                  <a:cubicBezTo>
                    <a:pt x="2559" y="4925"/>
                    <a:pt x="2577" y="4926"/>
                    <a:pt x="2596" y="4928"/>
                  </a:cubicBezTo>
                  <a:cubicBezTo>
                    <a:pt x="2665" y="4931"/>
                    <a:pt x="2736" y="4943"/>
                    <a:pt x="2806" y="4956"/>
                  </a:cubicBezTo>
                  <a:cubicBezTo>
                    <a:pt x="2850" y="4730"/>
                    <a:pt x="2921" y="4513"/>
                    <a:pt x="2995" y="4292"/>
                  </a:cubicBezTo>
                  <a:cubicBezTo>
                    <a:pt x="3073" y="4060"/>
                    <a:pt x="3144" y="3825"/>
                    <a:pt x="3219" y="3593"/>
                  </a:cubicBezTo>
                  <a:cubicBezTo>
                    <a:pt x="3295" y="3358"/>
                    <a:pt x="3371" y="3126"/>
                    <a:pt x="3447" y="2892"/>
                  </a:cubicBezTo>
                  <a:cubicBezTo>
                    <a:pt x="3485" y="2773"/>
                    <a:pt x="3526" y="2654"/>
                    <a:pt x="3563" y="2535"/>
                  </a:cubicBezTo>
                  <a:cubicBezTo>
                    <a:pt x="3601" y="2418"/>
                    <a:pt x="3631" y="2291"/>
                    <a:pt x="3737" y="2217"/>
                  </a:cubicBezTo>
                  <a:cubicBezTo>
                    <a:pt x="3752" y="2207"/>
                    <a:pt x="3768" y="2202"/>
                    <a:pt x="3784" y="2202"/>
                  </a:cubicBezTo>
                  <a:cubicBezTo>
                    <a:pt x="3828" y="2202"/>
                    <a:pt x="3869" y="2235"/>
                    <a:pt x="3883" y="2275"/>
                  </a:cubicBezTo>
                  <a:cubicBezTo>
                    <a:pt x="3924" y="2398"/>
                    <a:pt x="3856" y="2534"/>
                    <a:pt x="3818" y="2653"/>
                  </a:cubicBezTo>
                  <a:cubicBezTo>
                    <a:pt x="3781" y="2767"/>
                    <a:pt x="3744" y="2881"/>
                    <a:pt x="3706" y="2994"/>
                  </a:cubicBezTo>
                  <a:cubicBezTo>
                    <a:pt x="3633" y="3228"/>
                    <a:pt x="3557" y="3461"/>
                    <a:pt x="3481" y="3696"/>
                  </a:cubicBezTo>
                  <a:cubicBezTo>
                    <a:pt x="3406" y="3929"/>
                    <a:pt x="3322" y="4160"/>
                    <a:pt x="3240" y="4391"/>
                  </a:cubicBezTo>
                  <a:cubicBezTo>
                    <a:pt x="3167" y="4603"/>
                    <a:pt x="3089" y="4811"/>
                    <a:pt x="2984" y="5006"/>
                  </a:cubicBezTo>
                  <a:cubicBezTo>
                    <a:pt x="3000" y="5012"/>
                    <a:pt x="3015" y="5017"/>
                    <a:pt x="3028" y="5021"/>
                  </a:cubicBezTo>
                  <a:cubicBezTo>
                    <a:pt x="3246" y="5106"/>
                    <a:pt x="3432" y="5266"/>
                    <a:pt x="3506" y="5481"/>
                  </a:cubicBezTo>
                  <a:cubicBezTo>
                    <a:pt x="3548" y="5408"/>
                    <a:pt x="3593" y="5336"/>
                    <a:pt x="3631" y="5264"/>
                  </a:cubicBezTo>
                  <a:cubicBezTo>
                    <a:pt x="3749" y="5040"/>
                    <a:pt x="3861" y="4811"/>
                    <a:pt x="3964" y="4581"/>
                  </a:cubicBezTo>
                  <a:cubicBezTo>
                    <a:pt x="4154" y="4158"/>
                    <a:pt x="4325" y="3726"/>
                    <a:pt x="4463" y="3283"/>
                  </a:cubicBezTo>
                  <a:cubicBezTo>
                    <a:pt x="4598" y="2846"/>
                    <a:pt x="4728" y="2390"/>
                    <a:pt x="4775" y="1935"/>
                  </a:cubicBezTo>
                  <a:cubicBezTo>
                    <a:pt x="4800" y="1700"/>
                    <a:pt x="4801" y="1461"/>
                    <a:pt x="4757" y="1228"/>
                  </a:cubicBezTo>
                  <a:cubicBezTo>
                    <a:pt x="4735" y="1111"/>
                    <a:pt x="4708" y="964"/>
                    <a:pt x="4624" y="876"/>
                  </a:cubicBezTo>
                  <a:cubicBezTo>
                    <a:pt x="4581" y="830"/>
                    <a:pt x="4536" y="811"/>
                    <a:pt x="4491" y="811"/>
                  </a:cubicBezTo>
                  <a:cubicBezTo>
                    <a:pt x="4413" y="811"/>
                    <a:pt x="4337" y="868"/>
                    <a:pt x="4271" y="935"/>
                  </a:cubicBezTo>
                  <a:cubicBezTo>
                    <a:pt x="4167" y="1044"/>
                    <a:pt x="4124" y="1234"/>
                    <a:pt x="3976" y="1303"/>
                  </a:cubicBezTo>
                  <a:cubicBezTo>
                    <a:pt x="3954" y="1315"/>
                    <a:pt x="3926" y="1320"/>
                    <a:pt x="3899" y="1320"/>
                  </a:cubicBezTo>
                  <a:cubicBezTo>
                    <a:pt x="3832" y="1320"/>
                    <a:pt x="3764" y="1286"/>
                    <a:pt x="3753" y="1212"/>
                  </a:cubicBezTo>
                  <a:cubicBezTo>
                    <a:pt x="3725" y="1046"/>
                    <a:pt x="3775" y="874"/>
                    <a:pt x="3791" y="722"/>
                  </a:cubicBezTo>
                  <a:cubicBezTo>
                    <a:pt x="3799" y="640"/>
                    <a:pt x="3804" y="557"/>
                    <a:pt x="3799" y="475"/>
                  </a:cubicBezTo>
                  <a:cubicBezTo>
                    <a:pt x="3797" y="443"/>
                    <a:pt x="3793" y="419"/>
                    <a:pt x="3782" y="382"/>
                  </a:cubicBezTo>
                  <a:cubicBezTo>
                    <a:pt x="3778" y="363"/>
                    <a:pt x="3782" y="374"/>
                    <a:pt x="3768" y="350"/>
                  </a:cubicBezTo>
                  <a:cubicBezTo>
                    <a:pt x="3763" y="343"/>
                    <a:pt x="3760" y="335"/>
                    <a:pt x="3760" y="332"/>
                  </a:cubicBezTo>
                  <a:cubicBezTo>
                    <a:pt x="3738" y="315"/>
                    <a:pt x="3715" y="309"/>
                    <a:pt x="3693" y="309"/>
                  </a:cubicBezTo>
                  <a:cubicBezTo>
                    <a:pt x="3673" y="309"/>
                    <a:pt x="3654" y="314"/>
                    <a:pt x="3638" y="322"/>
                  </a:cubicBezTo>
                  <a:cubicBezTo>
                    <a:pt x="3586" y="352"/>
                    <a:pt x="3533" y="410"/>
                    <a:pt x="3495" y="463"/>
                  </a:cubicBezTo>
                  <a:cubicBezTo>
                    <a:pt x="3397" y="609"/>
                    <a:pt x="3338" y="772"/>
                    <a:pt x="3247" y="919"/>
                  </a:cubicBezTo>
                  <a:cubicBezTo>
                    <a:pt x="3216" y="972"/>
                    <a:pt x="3166" y="995"/>
                    <a:pt x="3116" y="995"/>
                  </a:cubicBezTo>
                  <a:cubicBezTo>
                    <a:pt x="3035" y="995"/>
                    <a:pt x="2953" y="934"/>
                    <a:pt x="2951" y="838"/>
                  </a:cubicBezTo>
                  <a:cubicBezTo>
                    <a:pt x="2945" y="670"/>
                    <a:pt x="2977" y="505"/>
                    <a:pt x="2927" y="339"/>
                  </a:cubicBezTo>
                  <a:cubicBezTo>
                    <a:pt x="2908" y="280"/>
                    <a:pt x="2880" y="217"/>
                    <a:pt x="2824" y="183"/>
                  </a:cubicBezTo>
                  <a:cubicBezTo>
                    <a:pt x="2792" y="165"/>
                    <a:pt x="2757" y="154"/>
                    <a:pt x="2724" y="149"/>
                  </a:cubicBezTo>
                  <a:cubicBezTo>
                    <a:pt x="2718" y="149"/>
                    <a:pt x="2713" y="149"/>
                    <a:pt x="2707" y="149"/>
                  </a:cubicBezTo>
                  <a:cubicBezTo>
                    <a:pt x="2690" y="149"/>
                    <a:pt x="2674" y="152"/>
                    <a:pt x="2652" y="159"/>
                  </a:cubicBezTo>
                  <a:cubicBezTo>
                    <a:pt x="2600" y="171"/>
                    <a:pt x="2558" y="208"/>
                    <a:pt x="2509" y="261"/>
                  </a:cubicBezTo>
                  <a:cubicBezTo>
                    <a:pt x="2462" y="313"/>
                    <a:pt x="2427" y="369"/>
                    <a:pt x="2386" y="436"/>
                  </a:cubicBezTo>
                  <a:cubicBezTo>
                    <a:pt x="2306" y="570"/>
                    <a:pt x="2240" y="711"/>
                    <a:pt x="2142" y="833"/>
                  </a:cubicBezTo>
                  <a:cubicBezTo>
                    <a:pt x="2120" y="861"/>
                    <a:pt x="2085" y="874"/>
                    <a:pt x="2049" y="874"/>
                  </a:cubicBezTo>
                  <a:cubicBezTo>
                    <a:pt x="1999" y="874"/>
                    <a:pt x="1946" y="848"/>
                    <a:pt x="1922" y="805"/>
                  </a:cubicBezTo>
                  <a:cubicBezTo>
                    <a:pt x="1837" y="644"/>
                    <a:pt x="1869" y="473"/>
                    <a:pt x="1830" y="305"/>
                  </a:cubicBezTo>
                  <a:cubicBezTo>
                    <a:pt x="1806" y="197"/>
                    <a:pt x="1756" y="32"/>
                    <a:pt x="1634" y="5"/>
                  </a:cubicBezTo>
                  <a:cubicBezTo>
                    <a:pt x="1621" y="2"/>
                    <a:pt x="1608" y="1"/>
                    <a:pt x="15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32"/>
            <p:cNvSpPr/>
            <p:nvPr/>
          </p:nvSpPr>
          <p:spPr>
            <a:xfrm>
              <a:off x="2070900" y="3416707"/>
              <a:ext cx="313814" cy="446999"/>
            </a:xfrm>
            <a:custGeom>
              <a:rect b="b" l="l" r="r" t="t"/>
              <a:pathLst>
                <a:path extrusionOk="0" h="12964" w="9102">
                  <a:moveTo>
                    <a:pt x="5839" y="0"/>
                  </a:moveTo>
                  <a:cubicBezTo>
                    <a:pt x="5773" y="0"/>
                    <a:pt x="5707" y="8"/>
                    <a:pt x="5644" y="19"/>
                  </a:cubicBezTo>
                  <a:cubicBezTo>
                    <a:pt x="5519" y="41"/>
                    <a:pt x="5404" y="72"/>
                    <a:pt x="5311" y="162"/>
                  </a:cubicBezTo>
                  <a:cubicBezTo>
                    <a:pt x="5211" y="256"/>
                    <a:pt x="5126" y="374"/>
                    <a:pt x="4998" y="433"/>
                  </a:cubicBezTo>
                  <a:cubicBezTo>
                    <a:pt x="4955" y="453"/>
                    <a:pt x="4915" y="460"/>
                    <a:pt x="4876" y="460"/>
                  </a:cubicBezTo>
                  <a:cubicBezTo>
                    <a:pt x="4776" y="460"/>
                    <a:pt x="4684" y="411"/>
                    <a:pt x="4574" y="397"/>
                  </a:cubicBezTo>
                  <a:cubicBezTo>
                    <a:pt x="4539" y="393"/>
                    <a:pt x="4503" y="391"/>
                    <a:pt x="4468" y="391"/>
                  </a:cubicBezTo>
                  <a:cubicBezTo>
                    <a:pt x="4352" y="391"/>
                    <a:pt x="4240" y="413"/>
                    <a:pt x="4132" y="454"/>
                  </a:cubicBezTo>
                  <a:cubicBezTo>
                    <a:pt x="3851" y="563"/>
                    <a:pt x="3643" y="804"/>
                    <a:pt x="3523" y="1074"/>
                  </a:cubicBezTo>
                  <a:cubicBezTo>
                    <a:pt x="3468" y="1193"/>
                    <a:pt x="3398" y="1265"/>
                    <a:pt x="3279" y="1321"/>
                  </a:cubicBezTo>
                  <a:cubicBezTo>
                    <a:pt x="3208" y="1353"/>
                    <a:pt x="3125" y="1371"/>
                    <a:pt x="3062" y="1418"/>
                  </a:cubicBezTo>
                  <a:cubicBezTo>
                    <a:pt x="3013" y="1457"/>
                    <a:pt x="2976" y="1510"/>
                    <a:pt x="2941" y="1559"/>
                  </a:cubicBezTo>
                  <a:cubicBezTo>
                    <a:pt x="2795" y="1785"/>
                    <a:pt x="2707" y="2097"/>
                    <a:pt x="2863" y="2337"/>
                  </a:cubicBezTo>
                  <a:cubicBezTo>
                    <a:pt x="2895" y="2385"/>
                    <a:pt x="2888" y="2473"/>
                    <a:pt x="2841" y="2510"/>
                  </a:cubicBezTo>
                  <a:cubicBezTo>
                    <a:pt x="2748" y="2588"/>
                    <a:pt x="2644" y="2631"/>
                    <a:pt x="2529" y="2672"/>
                  </a:cubicBezTo>
                  <a:cubicBezTo>
                    <a:pt x="2432" y="2706"/>
                    <a:pt x="2330" y="2734"/>
                    <a:pt x="2258" y="2808"/>
                  </a:cubicBezTo>
                  <a:cubicBezTo>
                    <a:pt x="2097" y="2973"/>
                    <a:pt x="2036" y="3238"/>
                    <a:pt x="2030" y="3457"/>
                  </a:cubicBezTo>
                  <a:cubicBezTo>
                    <a:pt x="2028" y="3557"/>
                    <a:pt x="2034" y="3657"/>
                    <a:pt x="2059" y="3754"/>
                  </a:cubicBezTo>
                  <a:cubicBezTo>
                    <a:pt x="2081" y="3834"/>
                    <a:pt x="2122" y="3907"/>
                    <a:pt x="2137" y="3988"/>
                  </a:cubicBezTo>
                  <a:cubicBezTo>
                    <a:pt x="2180" y="4193"/>
                    <a:pt x="1990" y="4350"/>
                    <a:pt x="1849" y="4466"/>
                  </a:cubicBezTo>
                  <a:cubicBezTo>
                    <a:pt x="1705" y="4588"/>
                    <a:pt x="1583" y="4718"/>
                    <a:pt x="1562" y="4912"/>
                  </a:cubicBezTo>
                  <a:cubicBezTo>
                    <a:pt x="1534" y="5132"/>
                    <a:pt x="1633" y="5308"/>
                    <a:pt x="1740" y="5489"/>
                  </a:cubicBezTo>
                  <a:cubicBezTo>
                    <a:pt x="1841" y="5658"/>
                    <a:pt x="1988" y="5905"/>
                    <a:pt x="1816" y="6076"/>
                  </a:cubicBezTo>
                  <a:cubicBezTo>
                    <a:pt x="1758" y="6135"/>
                    <a:pt x="1681" y="6170"/>
                    <a:pt x="1622" y="6228"/>
                  </a:cubicBezTo>
                  <a:cubicBezTo>
                    <a:pt x="1559" y="6289"/>
                    <a:pt x="1513" y="6363"/>
                    <a:pt x="1484" y="6445"/>
                  </a:cubicBezTo>
                  <a:cubicBezTo>
                    <a:pt x="1427" y="6615"/>
                    <a:pt x="1434" y="6791"/>
                    <a:pt x="1494" y="6956"/>
                  </a:cubicBezTo>
                  <a:cubicBezTo>
                    <a:pt x="1520" y="7030"/>
                    <a:pt x="1567" y="7110"/>
                    <a:pt x="1617" y="7168"/>
                  </a:cubicBezTo>
                  <a:cubicBezTo>
                    <a:pt x="1680" y="7246"/>
                    <a:pt x="1750" y="7287"/>
                    <a:pt x="1826" y="7352"/>
                  </a:cubicBezTo>
                  <a:cubicBezTo>
                    <a:pt x="1905" y="7420"/>
                    <a:pt x="1877" y="7557"/>
                    <a:pt x="1792" y="7607"/>
                  </a:cubicBezTo>
                  <a:cubicBezTo>
                    <a:pt x="1557" y="7739"/>
                    <a:pt x="1347" y="7935"/>
                    <a:pt x="1302" y="8212"/>
                  </a:cubicBezTo>
                  <a:cubicBezTo>
                    <a:pt x="1286" y="8326"/>
                    <a:pt x="1299" y="8449"/>
                    <a:pt x="1346" y="8556"/>
                  </a:cubicBezTo>
                  <a:cubicBezTo>
                    <a:pt x="1404" y="8697"/>
                    <a:pt x="1514" y="8795"/>
                    <a:pt x="1620" y="8898"/>
                  </a:cubicBezTo>
                  <a:cubicBezTo>
                    <a:pt x="1658" y="8935"/>
                    <a:pt x="1675" y="9015"/>
                    <a:pt x="1640" y="9062"/>
                  </a:cubicBezTo>
                  <a:cubicBezTo>
                    <a:pt x="1550" y="9184"/>
                    <a:pt x="1406" y="9224"/>
                    <a:pt x="1300" y="9325"/>
                  </a:cubicBezTo>
                  <a:cubicBezTo>
                    <a:pt x="1192" y="9426"/>
                    <a:pt x="1117" y="9550"/>
                    <a:pt x="1094" y="9696"/>
                  </a:cubicBezTo>
                  <a:cubicBezTo>
                    <a:pt x="1045" y="10018"/>
                    <a:pt x="1253" y="10243"/>
                    <a:pt x="1406" y="10498"/>
                  </a:cubicBezTo>
                  <a:cubicBezTo>
                    <a:pt x="1467" y="10599"/>
                    <a:pt x="1393" y="10749"/>
                    <a:pt x="1272" y="10749"/>
                  </a:cubicBezTo>
                  <a:cubicBezTo>
                    <a:pt x="1268" y="10749"/>
                    <a:pt x="1264" y="10749"/>
                    <a:pt x="1261" y="10748"/>
                  </a:cubicBezTo>
                  <a:cubicBezTo>
                    <a:pt x="1210" y="10746"/>
                    <a:pt x="1156" y="10746"/>
                    <a:pt x="1107" y="10739"/>
                  </a:cubicBezTo>
                  <a:cubicBezTo>
                    <a:pt x="1072" y="10735"/>
                    <a:pt x="1032" y="10730"/>
                    <a:pt x="995" y="10730"/>
                  </a:cubicBezTo>
                  <a:cubicBezTo>
                    <a:pt x="980" y="10730"/>
                    <a:pt x="965" y="10731"/>
                    <a:pt x="951" y="10733"/>
                  </a:cubicBezTo>
                  <a:cubicBezTo>
                    <a:pt x="852" y="10748"/>
                    <a:pt x="749" y="10805"/>
                    <a:pt x="665" y="10854"/>
                  </a:cubicBezTo>
                  <a:cubicBezTo>
                    <a:pt x="534" y="10930"/>
                    <a:pt x="427" y="11030"/>
                    <a:pt x="334" y="11150"/>
                  </a:cubicBezTo>
                  <a:cubicBezTo>
                    <a:pt x="240" y="11274"/>
                    <a:pt x="154" y="11407"/>
                    <a:pt x="94" y="11553"/>
                  </a:cubicBezTo>
                  <a:cubicBezTo>
                    <a:pt x="50" y="11660"/>
                    <a:pt x="0" y="11812"/>
                    <a:pt x="75" y="11915"/>
                  </a:cubicBezTo>
                  <a:cubicBezTo>
                    <a:pt x="82" y="11924"/>
                    <a:pt x="86" y="11932"/>
                    <a:pt x="88" y="11942"/>
                  </a:cubicBezTo>
                  <a:cubicBezTo>
                    <a:pt x="419" y="12020"/>
                    <a:pt x="747" y="12101"/>
                    <a:pt x="1077" y="12176"/>
                  </a:cubicBezTo>
                  <a:cubicBezTo>
                    <a:pt x="1779" y="12344"/>
                    <a:pt x="2484" y="12504"/>
                    <a:pt x="3192" y="12639"/>
                  </a:cubicBezTo>
                  <a:cubicBezTo>
                    <a:pt x="3550" y="12705"/>
                    <a:pt x="3910" y="12768"/>
                    <a:pt x="4267" y="12826"/>
                  </a:cubicBezTo>
                  <a:cubicBezTo>
                    <a:pt x="4526" y="12868"/>
                    <a:pt x="4799" y="12855"/>
                    <a:pt x="5040" y="12963"/>
                  </a:cubicBezTo>
                  <a:cubicBezTo>
                    <a:pt x="5862" y="11372"/>
                    <a:pt x="6689" y="9778"/>
                    <a:pt x="7450" y="8154"/>
                  </a:cubicBezTo>
                  <a:cubicBezTo>
                    <a:pt x="8072" y="6825"/>
                    <a:pt x="8431" y="5369"/>
                    <a:pt x="9102" y="4062"/>
                  </a:cubicBezTo>
                  <a:cubicBezTo>
                    <a:pt x="9058" y="4046"/>
                    <a:pt x="9021" y="4005"/>
                    <a:pt x="9024" y="3940"/>
                  </a:cubicBezTo>
                  <a:cubicBezTo>
                    <a:pt x="9032" y="3685"/>
                    <a:pt x="8878" y="3431"/>
                    <a:pt x="8717" y="3245"/>
                  </a:cubicBezTo>
                  <a:cubicBezTo>
                    <a:pt x="8627" y="3145"/>
                    <a:pt x="8529" y="3053"/>
                    <a:pt x="8408" y="2988"/>
                  </a:cubicBezTo>
                  <a:cubicBezTo>
                    <a:pt x="8284" y="2920"/>
                    <a:pt x="8144" y="2896"/>
                    <a:pt x="8037" y="2798"/>
                  </a:cubicBezTo>
                  <a:cubicBezTo>
                    <a:pt x="7990" y="2756"/>
                    <a:pt x="7986" y="2682"/>
                    <a:pt x="8014" y="2629"/>
                  </a:cubicBezTo>
                  <a:cubicBezTo>
                    <a:pt x="8107" y="2463"/>
                    <a:pt x="8183" y="2259"/>
                    <a:pt x="8127" y="2067"/>
                  </a:cubicBezTo>
                  <a:cubicBezTo>
                    <a:pt x="8089" y="1928"/>
                    <a:pt x="7971" y="1774"/>
                    <a:pt x="7827" y="1736"/>
                  </a:cubicBezTo>
                  <a:cubicBezTo>
                    <a:pt x="7740" y="1712"/>
                    <a:pt x="7650" y="1696"/>
                    <a:pt x="7581" y="1630"/>
                  </a:cubicBezTo>
                  <a:cubicBezTo>
                    <a:pt x="7514" y="1571"/>
                    <a:pt x="7481" y="1486"/>
                    <a:pt x="7472" y="1399"/>
                  </a:cubicBezTo>
                  <a:cubicBezTo>
                    <a:pt x="7454" y="1235"/>
                    <a:pt x="7548" y="1071"/>
                    <a:pt x="7512" y="910"/>
                  </a:cubicBezTo>
                  <a:cubicBezTo>
                    <a:pt x="7454" y="656"/>
                    <a:pt x="7201" y="535"/>
                    <a:pt x="6960" y="504"/>
                  </a:cubicBezTo>
                  <a:cubicBezTo>
                    <a:pt x="6915" y="497"/>
                    <a:pt x="6866" y="490"/>
                    <a:pt x="6818" y="490"/>
                  </a:cubicBezTo>
                  <a:cubicBezTo>
                    <a:pt x="6798" y="490"/>
                    <a:pt x="6779" y="491"/>
                    <a:pt x="6759" y="494"/>
                  </a:cubicBezTo>
                  <a:cubicBezTo>
                    <a:pt x="6681" y="504"/>
                    <a:pt x="6606" y="530"/>
                    <a:pt x="6525" y="532"/>
                  </a:cubicBezTo>
                  <a:cubicBezTo>
                    <a:pt x="6521" y="532"/>
                    <a:pt x="6518" y="532"/>
                    <a:pt x="6514" y="532"/>
                  </a:cubicBezTo>
                  <a:cubicBezTo>
                    <a:pt x="6341" y="532"/>
                    <a:pt x="6236" y="415"/>
                    <a:pt x="6207" y="251"/>
                  </a:cubicBezTo>
                  <a:cubicBezTo>
                    <a:pt x="6199" y="192"/>
                    <a:pt x="6199" y="135"/>
                    <a:pt x="6154" y="94"/>
                  </a:cubicBezTo>
                  <a:cubicBezTo>
                    <a:pt x="6118" y="58"/>
                    <a:pt x="6071" y="38"/>
                    <a:pt x="6024" y="22"/>
                  </a:cubicBezTo>
                  <a:cubicBezTo>
                    <a:pt x="5964" y="7"/>
                    <a:pt x="5901" y="0"/>
                    <a:pt x="583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2"/>
            <p:cNvSpPr/>
            <p:nvPr/>
          </p:nvSpPr>
          <p:spPr>
            <a:xfrm>
              <a:off x="984840" y="3441014"/>
              <a:ext cx="1354724" cy="888170"/>
            </a:xfrm>
            <a:custGeom>
              <a:rect b="b" l="l" r="r" t="t"/>
              <a:pathLst>
                <a:path extrusionOk="0" h="25759" w="39293">
                  <a:moveTo>
                    <a:pt x="10054" y="1"/>
                  </a:moveTo>
                  <a:cubicBezTo>
                    <a:pt x="9927" y="237"/>
                    <a:pt x="9790" y="466"/>
                    <a:pt x="9656" y="696"/>
                  </a:cubicBezTo>
                  <a:cubicBezTo>
                    <a:pt x="9344" y="1234"/>
                    <a:pt x="9046" y="1776"/>
                    <a:pt x="8696" y="2289"/>
                  </a:cubicBezTo>
                  <a:cubicBezTo>
                    <a:pt x="8679" y="2316"/>
                    <a:pt x="8664" y="2342"/>
                    <a:pt x="8645" y="2369"/>
                  </a:cubicBezTo>
                  <a:cubicBezTo>
                    <a:pt x="8406" y="2780"/>
                    <a:pt x="8172" y="3193"/>
                    <a:pt x="7932" y="3604"/>
                  </a:cubicBezTo>
                  <a:cubicBezTo>
                    <a:pt x="7602" y="4170"/>
                    <a:pt x="7265" y="4731"/>
                    <a:pt x="6935" y="5295"/>
                  </a:cubicBezTo>
                  <a:cubicBezTo>
                    <a:pt x="6613" y="5851"/>
                    <a:pt x="6303" y="6411"/>
                    <a:pt x="6001" y="6978"/>
                  </a:cubicBezTo>
                  <a:cubicBezTo>
                    <a:pt x="5542" y="7843"/>
                    <a:pt x="5121" y="8723"/>
                    <a:pt x="4687" y="9598"/>
                  </a:cubicBezTo>
                  <a:cubicBezTo>
                    <a:pt x="4076" y="10837"/>
                    <a:pt x="3448" y="12068"/>
                    <a:pt x="2809" y="13294"/>
                  </a:cubicBezTo>
                  <a:cubicBezTo>
                    <a:pt x="2423" y="14036"/>
                    <a:pt x="2024" y="14763"/>
                    <a:pt x="1588" y="15479"/>
                  </a:cubicBezTo>
                  <a:cubicBezTo>
                    <a:pt x="1147" y="16197"/>
                    <a:pt x="694" y="16909"/>
                    <a:pt x="319" y="17664"/>
                  </a:cubicBezTo>
                  <a:cubicBezTo>
                    <a:pt x="82" y="18142"/>
                    <a:pt x="1" y="18611"/>
                    <a:pt x="179" y="19127"/>
                  </a:cubicBezTo>
                  <a:cubicBezTo>
                    <a:pt x="432" y="19859"/>
                    <a:pt x="1064" y="20217"/>
                    <a:pt x="1761" y="20458"/>
                  </a:cubicBezTo>
                  <a:cubicBezTo>
                    <a:pt x="2574" y="20739"/>
                    <a:pt x="3405" y="20973"/>
                    <a:pt x="4243" y="21170"/>
                  </a:cubicBezTo>
                  <a:cubicBezTo>
                    <a:pt x="5165" y="21389"/>
                    <a:pt x="6093" y="21567"/>
                    <a:pt x="7023" y="21764"/>
                  </a:cubicBezTo>
                  <a:cubicBezTo>
                    <a:pt x="7976" y="21967"/>
                    <a:pt x="8924" y="22206"/>
                    <a:pt x="9870" y="22449"/>
                  </a:cubicBezTo>
                  <a:cubicBezTo>
                    <a:pt x="13691" y="23432"/>
                    <a:pt x="17490" y="24532"/>
                    <a:pt x="21375" y="25243"/>
                  </a:cubicBezTo>
                  <a:cubicBezTo>
                    <a:pt x="23026" y="25544"/>
                    <a:pt x="24701" y="25759"/>
                    <a:pt x="26381" y="25759"/>
                  </a:cubicBezTo>
                  <a:cubicBezTo>
                    <a:pt x="26672" y="25759"/>
                    <a:pt x="26962" y="25753"/>
                    <a:pt x="27253" y="25739"/>
                  </a:cubicBezTo>
                  <a:cubicBezTo>
                    <a:pt x="28171" y="25697"/>
                    <a:pt x="29129" y="25620"/>
                    <a:pt x="29949" y="25168"/>
                  </a:cubicBezTo>
                  <a:cubicBezTo>
                    <a:pt x="30655" y="24779"/>
                    <a:pt x="31193" y="24138"/>
                    <a:pt x="31646" y="23485"/>
                  </a:cubicBezTo>
                  <a:cubicBezTo>
                    <a:pt x="32151" y="22759"/>
                    <a:pt x="32595" y="21989"/>
                    <a:pt x="33042" y="21230"/>
                  </a:cubicBezTo>
                  <a:cubicBezTo>
                    <a:pt x="33540" y="20385"/>
                    <a:pt x="34020" y="19532"/>
                    <a:pt x="34491" y="18675"/>
                  </a:cubicBezTo>
                  <a:cubicBezTo>
                    <a:pt x="35431" y="16956"/>
                    <a:pt x="36301" y="15208"/>
                    <a:pt x="37164" y="13450"/>
                  </a:cubicBezTo>
                  <a:cubicBezTo>
                    <a:pt x="37876" y="11996"/>
                    <a:pt x="38586" y="10539"/>
                    <a:pt x="39293" y="9081"/>
                  </a:cubicBezTo>
                  <a:lnTo>
                    <a:pt x="38698" y="8794"/>
                  </a:lnTo>
                  <a:cubicBezTo>
                    <a:pt x="38645" y="8901"/>
                    <a:pt x="38593" y="9008"/>
                    <a:pt x="38541" y="9115"/>
                  </a:cubicBezTo>
                  <a:cubicBezTo>
                    <a:pt x="37645" y="10933"/>
                    <a:pt x="36694" y="12721"/>
                    <a:pt x="35783" y="14531"/>
                  </a:cubicBezTo>
                  <a:cubicBezTo>
                    <a:pt x="34903" y="16275"/>
                    <a:pt x="34016" y="18003"/>
                    <a:pt x="32982" y="19662"/>
                  </a:cubicBezTo>
                  <a:cubicBezTo>
                    <a:pt x="32469" y="20489"/>
                    <a:pt x="31926" y="21297"/>
                    <a:pt x="31359" y="22088"/>
                  </a:cubicBezTo>
                  <a:cubicBezTo>
                    <a:pt x="30924" y="22693"/>
                    <a:pt x="30459" y="23260"/>
                    <a:pt x="29798" y="23627"/>
                  </a:cubicBezTo>
                  <a:cubicBezTo>
                    <a:pt x="29171" y="23975"/>
                    <a:pt x="28463" y="24112"/>
                    <a:pt x="27754" y="24172"/>
                  </a:cubicBezTo>
                  <a:cubicBezTo>
                    <a:pt x="27436" y="24199"/>
                    <a:pt x="27117" y="24210"/>
                    <a:pt x="26799" y="24210"/>
                  </a:cubicBezTo>
                  <a:cubicBezTo>
                    <a:pt x="26097" y="24210"/>
                    <a:pt x="25396" y="24155"/>
                    <a:pt x="24697" y="24090"/>
                  </a:cubicBezTo>
                  <a:cubicBezTo>
                    <a:pt x="22711" y="23904"/>
                    <a:pt x="20726" y="23717"/>
                    <a:pt x="18762" y="23367"/>
                  </a:cubicBezTo>
                  <a:cubicBezTo>
                    <a:pt x="14736" y="22645"/>
                    <a:pt x="10763" y="21618"/>
                    <a:pt x="6815" y="20560"/>
                  </a:cubicBezTo>
                  <a:cubicBezTo>
                    <a:pt x="5849" y="20301"/>
                    <a:pt x="4907" y="19954"/>
                    <a:pt x="3946" y="19679"/>
                  </a:cubicBezTo>
                  <a:cubicBezTo>
                    <a:pt x="3521" y="19557"/>
                    <a:pt x="3094" y="19442"/>
                    <a:pt x="2686" y="19273"/>
                  </a:cubicBezTo>
                  <a:cubicBezTo>
                    <a:pt x="2382" y="19148"/>
                    <a:pt x="2038" y="18997"/>
                    <a:pt x="1842" y="18720"/>
                  </a:cubicBezTo>
                  <a:cubicBezTo>
                    <a:pt x="1516" y="18257"/>
                    <a:pt x="1719" y="17656"/>
                    <a:pt x="1954" y="17203"/>
                  </a:cubicBezTo>
                  <a:cubicBezTo>
                    <a:pt x="2069" y="16985"/>
                    <a:pt x="2243" y="16783"/>
                    <a:pt x="2340" y="16558"/>
                  </a:cubicBezTo>
                  <a:cubicBezTo>
                    <a:pt x="2432" y="16350"/>
                    <a:pt x="2547" y="16164"/>
                    <a:pt x="2666" y="15970"/>
                  </a:cubicBezTo>
                  <a:cubicBezTo>
                    <a:pt x="2931" y="15534"/>
                    <a:pt x="3188" y="15084"/>
                    <a:pt x="3427" y="14641"/>
                  </a:cubicBezTo>
                  <a:cubicBezTo>
                    <a:pt x="3754" y="14038"/>
                    <a:pt x="4069" y="13433"/>
                    <a:pt x="4379" y="12821"/>
                  </a:cubicBezTo>
                  <a:cubicBezTo>
                    <a:pt x="4691" y="12204"/>
                    <a:pt x="5015" y="11592"/>
                    <a:pt x="5310" y="10967"/>
                  </a:cubicBezTo>
                  <a:cubicBezTo>
                    <a:pt x="5602" y="10345"/>
                    <a:pt x="5876" y="9715"/>
                    <a:pt x="6169" y="9095"/>
                  </a:cubicBezTo>
                  <a:cubicBezTo>
                    <a:pt x="6313" y="8784"/>
                    <a:pt x="6459" y="8476"/>
                    <a:pt x="6591" y="8160"/>
                  </a:cubicBezTo>
                  <a:cubicBezTo>
                    <a:pt x="6655" y="8004"/>
                    <a:pt x="6717" y="7851"/>
                    <a:pt x="6791" y="7699"/>
                  </a:cubicBezTo>
                  <a:cubicBezTo>
                    <a:pt x="6857" y="7562"/>
                    <a:pt x="6916" y="7425"/>
                    <a:pt x="7013" y="7312"/>
                  </a:cubicBezTo>
                  <a:cubicBezTo>
                    <a:pt x="7060" y="7207"/>
                    <a:pt x="7107" y="7105"/>
                    <a:pt x="7156" y="7002"/>
                  </a:cubicBezTo>
                  <a:cubicBezTo>
                    <a:pt x="7281" y="6741"/>
                    <a:pt x="7421" y="6487"/>
                    <a:pt x="7558" y="6232"/>
                  </a:cubicBezTo>
                  <a:cubicBezTo>
                    <a:pt x="8051" y="5311"/>
                    <a:pt x="8563" y="4398"/>
                    <a:pt x="9081" y="3492"/>
                  </a:cubicBezTo>
                  <a:cubicBezTo>
                    <a:pt x="9343" y="3035"/>
                    <a:pt x="9602" y="2580"/>
                    <a:pt x="9852" y="2118"/>
                  </a:cubicBezTo>
                  <a:cubicBezTo>
                    <a:pt x="9972" y="1895"/>
                    <a:pt x="10108" y="1677"/>
                    <a:pt x="10239" y="1462"/>
                  </a:cubicBezTo>
                  <a:cubicBezTo>
                    <a:pt x="10305" y="1353"/>
                    <a:pt x="10367" y="1244"/>
                    <a:pt x="10430" y="1138"/>
                  </a:cubicBezTo>
                  <a:cubicBezTo>
                    <a:pt x="10474" y="1060"/>
                    <a:pt x="10514" y="981"/>
                    <a:pt x="10564" y="906"/>
                  </a:cubicBezTo>
                  <a:cubicBezTo>
                    <a:pt x="10445" y="755"/>
                    <a:pt x="10337" y="591"/>
                    <a:pt x="10247" y="421"/>
                  </a:cubicBezTo>
                  <a:cubicBezTo>
                    <a:pt x="10172" y="285"/>
                    <a:pt x="10109" y="144"/>
                    <a:pt x="100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32"/>
            <p:cNvSpPr/>
            <p:nvPr/>
          </p:nvSpPr>
          <p:spPr>
            <a:xfrm>
              <a:off x="1234427" y="3650745"/>
              <a:ext cx="1005260" cy="251049"/>
            </a:xfrm>
            <a:custGeom>
              <a:rect b="b" l="l" r="r" t="t"/>
              <a:pathLst>
                <a:path extrusionOk="0" h="7281" w="29157">
                  <a:moveTo>
                    <a:pt x="709" y="1"/>
                  </a:moveTo>
                  <a:cubicBezTo>
                    <a:pt x="625" y="150"/>
                    <a:pt x="537" y="300"/>
                    <a:pt x="451" y="452"/>
                  </a:cubicBezTo>
                  <a:cubicBezTo>
                    <a:pt x="321" y="681"/>
                    <a:pt x="191" y="912"/>
                    <a:pt x="57" y="1139"/>
                  </a:cubicBezTo>
                  <a:cubicBezTo>
                    <a:pt x="36" y="1170"/>
                    <a:pt x="20" y="1199"/>
                    <a:pt x="1" y="1231"/>
                  </a:cubicBezTo>
                  <a:cubicBezTo>
                    <a:pt x="504" y="1263"/>
                    <a:pt x="998" y="1350"/>
                    <a:pt x="1493" y="1440"/>
                  </a:cubicBezTo>
                  <a:cubicBezTo>
                    <a:pt x="2024" y="1539"/>
                    <a:pt x="2555" y="1639"/>
                    <a:pt x="3086" y="1733"/>
                  </a:cubicBezTo>
                  <a:cubicBezTo>
                    <a:pt x="4028" y="1901"/>
                    <a:pt x="4969" y="2054"/>
                    <a:pt x="5908" y="2242"/>
                  </a:cubicBezTo>
                  <a:cubicBezTo>
                    <a:pt x="6843" y="2429"/>
                    <a:pt x="7779" y="2626"/>
                    <a:pt x="8713" y="2829"/>
                  </a:cubicBezTo>
                  <a:cubicBezTo>
                    <a:pt x="9649" y="3034"/>
                    <a:pt x="10580" y="3257"/>
                    <a:pt x="11513" y="3466"/>
                  </a:cubicBezTo>
                  <a:cubicBezTo>
                    <a:pt x="11981" y="3570"/>
                    <a:pt x="12446" y="3679"/>
                    <a:pt x="12914" y="3784"/>
                  </a:cubicBezTo>
                  <a:cubicBezTo>
                    <a:pt x="13141" y="3834"/>
                    <a:pt x="13368" y="3878"/>
                    <a:pt x="13594" y="3928"/>
                  </a:cubicBezTo>
                  <a:cubicBezTo>
                    <a:pt x="13708" y="3955"/>
                    <a:pt x="13821" y="3984"/>
                    <a:pt x="13933" y="4016"/>
                  </a:cubicBezTo>
                  <a:cubicBezTo>
                    <a:pt x="14184" y="4057"/>
                    <a:pt x="14435" y="4100"/>
                    <a:pt x="14683" y="4153"/>
                  </a:cubicBezTo>
                  <a:cubicBezTo>
                    <a:pt x="15221" y="4272"/>
                    <a:pt x="15755" y="4399"/>
                    <a:pt x="16288" y="4522"/>
                  </a:cubicBezTo>
                  <a:cubicBezTo>
                    <a:pt x="17359" y="4771"/>
                    <a:pt x="18429" y="4998"/>
                    <a:pt x="19500" y="5239"/>
                  </a:cubicBezTo>
                  <a:cubicBezTo>
                    <a:pt x="20573" y="5477"/>
                    <a:pt x="21640" y="5736"/>
                    <a:pt x="22714" y="5966"/>
                  </a:cubicBezTo>
                  <a:cubicBezTo>
                    <a:pt x="23769" y="6192"/>
                    <a:pt x="24827" y="6388"/>
                    <a:pt x="25881" y="6612"/>
                  </a:cubicBezTo>
                  <a:cubicBezTo>
                    <a:pt x="26406" y="6721"/>
                    <a:pt x="26928" y="6838"/>
                    <a:pt x="27448" y="6969"/>
                  </a:cubicBezTo>
                  <a:cubicBezTo>
                    <a:pt x="27707" y="7034"/>
                    <a:pt x="27956" y="7117"/>
                    <a:pt x="28213" y="7184"/>
                  </a:cubicBezTo>
                  <a:cubicBezTo>
                    <a:pt x="28382" y="7230"/>
                    <a:pt x="28567" y="7220"/>
                    <a:pt x="28734" y="7280"/>
                  </a:cubicBezTo>
                  <a:cubicBezTo>
                    <a:pt x="28842" y="7070"/>
                    <a:pt x="28947" y="6861"/>
                    <a:pt x="29054" y="6652"/>
                  </a:cubicBezTo>
                  <a:cubicBezTo>
                    <a:pt x="29087" y="6588"/>
                    <a:pt x="29122" y="6522"/>
                    <a:pt x="29156" y="6456"/>
                  </a:cubicBezTo>
                  <a:cubicBezTo>
                    <a:pt x="29056" y="6429"/>
                    <a:pt x="28952" y="6418"/>
                    <a:pt x="28849" y="6411"/>
                  </a:cubicBezTo>
                  <a:cubicBezTo>
                    <a:pt x="28166" y="6344"/>
                    <a:pt x="27483" y="6200"/>
                    <a:pt x="26811" y="6058"/>
                  </a:cubicBezTo>
                  <a:cubicBezTo>
                    <a:pt x="26097" y="5906"/>
                    <a:pt x="25388" y="5739"/>
                    <a:pt x="24680" y="5564"/>
                  </a:cubicBezTo>
                  <a:cubicBezTo>
                    <a:pt x="23264" y="5220"/>
                    <a:pt x="21845" y="4881"/>
                    <a:pt x="20423" y="4559"/>
                  </a:cubicBezTo>
                  <a:cubicBezTo>
                    <a:pt x="18986" y="4234"/>
                    <a:pt x="17554" y="3894"/>
                    <a:pt x="16126" y="3539"/>
                  </a:cubicBezTo>
                  <a:cubicBezTo>
                    <a:pt x="14185" y="3055"/>
                    <a:pt x="12257" y="2537"/>
                    <a:pt x="10313" y="2069"/>
                  </a:cubicBezTo>
                  <a:cubicBezTo>
                    <a:pt x="7463" y="1383"/>
                    <a:pt x="4604" y="783"/>
                    <a:pt x="1737" y="178"/>
                  </a:cubicBezTo>
                  <a:cubicBezTo>
                    <a:pt x="1560" y="138"/>
                    <a:pt x="1381" y="103"/>
                    <a:pt x="1203" y="72"/>
                  </a:cubicBezTo>
                  <a:cubicBezTo>
                    <a:pt x="1040" y="44"/>
                    <a:pt x="875" y="12"/>
                    <a:pt x="7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32"/>
            <p:cNvSpPr/>
            <p:nvPr/>
          </p:nvSpPr>
          <p:spPr>
            <a:xfrm>
              <a:off x="2015252" y="3868129"/>
              <a:ext cx="204762" cy="101544"/>
            </a:xfrm>
            <a:custGeom>
              <a:rect b="b" l="l" r="r" t="t"/>
              <a:pathLst>
                <a:path extrusionOk="0" h="2945" w="5939">
                  <a:moveTo>
                    <a:pt x="76" y="1"/>
                  </a:moveTo>
                  <a:lnTo>
                    <a:pt x="0" y="352"/>
                  </a:lnTo>
                  <a:cubicBezTo>
                    <a:pt x="91" y="369"/>
                    <a:pt x="170" y="412"/>
                    <a:pt x="228" y="497"/>
                  </a:cubicBezTo>
                  <a:cubicBezTo>
                    <a:pt x="300" y="610"/>
                    <a:pt x="299" y="759"/>
                    <a:pt x="358" y="872"/>
                  </a:cubicBezTo>
                  <a:cubicBezTo>
                    <a:pt x="402" y="952"/>
                    <a:pt x="469" y="978"/>
                    <a:pt x="545" y="978"/>
                  </a:cubicBezTo>
                  <a:cubicBezTo>
                    <a:pt x="596" y="978"/>
                    <a:pt x="651" y="966"/>
                    <a:pt x="705" y="950"/>
                  </a:cubicBezTo>
                  <a:cubicBezTo>
                    <a:pt x="879" y="900"/>
                    <a:pt x="1042" y="825"/>
                    <a:pt x="1217" y="769"/>
                  </a:cubicBezTo>
                  <a:cubicBezTo>
                    <a:pt x="1295" y="745"/>
                    <a:pt x="1386" y="728"/>
                    <a:pt x="1475" y="728"/>
                  </a:cubicBezTo>
                  <a:cubicBezTo>
                    <a:pt x="1559" y="728"/>
                    <a:pt x="1641" y="743"/>
                    <a:pt x="1712" y="781"/>
                  </a:cubicBezTo>
                  <a:cubicBezTo>
                    <a:pt x="1841" y="847"/>
                    <a:pt x="1882" y="990"/>
                    <a:pt x="1913" y="1122"/>
                  </a:cubicBezTo>
                  <a:cubicBezTo>
                    <a:pt x="1930" y="1197"/>
                    <a:pt x="1941" y="1279"/>
                    <a:pt x="1963" y="1354"/>
                  </a:cubicBezTo>
                  <a:cubicBezTo>
                    <a:pt x="1973" y="1388"/>
                    <a:pt x="1974" y="1390"/>
                    <a:pt x="1992" y="1419"/>
                  </a:cubicBezTo>
                  <a:cubicBezTo>
                    <a:pt x="1994" y="1424"/>
                    <a:pt x="1997" y="1425"/>
                    <a:pt x="1997" y="1427"/>
                  </a:cubicBezTo>
                  <a:cubicBezTo>
                    <a:pt x="1997" y="1427"/>
                    <a:pt x="1998" y="1427"/>
                    <a:pt x="1998" y="1427"/>
                  </a:cubicBezTo>
                  <a:cubicBezTo>
                    <a:pt x="1999" y="1427"/>
                    <a:pt x="2000" y="1428"/>
                    <a:pt x="2003" y="1431"/>
                  </a:cubicBezTo>
                  <a:cubicBezTo>
                    <a:pt x="2005" y="1435"/>
                    <a:pt x="2014" y="1443"/>
                    <a:pt x="2019" y="1446"/>
                  </a:cubicBezTo>
                  <a:cubicBezTo>
                    <a:pt x="2025" y="1449"/>
                    <a:pt x="2059" y="1468"/>
                    <a:pt x="2059" y="1468"/>
                  </a:cubicBezTo>
                  <a:cubicBezTo>
                    <a:pt x="2077" y="1475"/>
                    <a:pt x="2098" y="1482"/>
                    <a:pt x="2117" y="1484"/>
                  </a:cubicBezTo>
                  <a:cubicBezTo>
                    <a:pt x="2123" y="1487"/>
                    <a:pt x="2129" y="1487"/>
                    <a:pt x="2135" y="1487"/>
                  </a:cubicBezTo>
                  <a:lnTo>
                    <a:pt x="2174" y="1487"/>
                  </a:lnTo>
                  <a:cubicBezTo>
                    <a:pt x="2200" y="1487"/>
                    <a:pt x="2227" y="1486"/>
                    <a:pt x="2255" y="1483"/>
                  </a:cubicBezTo>
                  <a:cubicBezTo>
                    <a:pt x="2274" y="1481"/>
                    <a:pt x="2305" y="1475"/>
                    <a:pt x="2346" y="1471"/>
                  </a:cubicBezTo>
                  <a:cubicBezTo>
                    <a:pt x="2354" y="1468"/>
                    <a:pt x="2357" y="1468"/>
                    <a:pt x="2357" y="1468"/>
                  </a:cubicBezTo>
                  <a:lnTo>
                    <a:pt x="2363" y="1468"/>
                  </a:lnTo>
                  <a:cubicBezTo>
                    <a:pt x="2380" y="1466"/>
                    <a:pt x="2399" y="1462"/>
                    <a:pt x="2414" y="1460"/>
                  </a:cubicBezTo>
                  <a:cubicBezTo>
                    <a:pt x="2477" y="1450"/>
                    <a:pt x="2538" y="1437"/>
                    <a:pt x="2598" y="1428"/>
                  </a:cubicBezTo>
                  <a:cubicBezTo>
                    <a:pt x="2696" y="1410"/>
                    <a:pt x="2810" y="1387"/>
                    <a:pt x="2920" y="1387"/>
                  </a:cubicBezTo>
                  <a:cubicBezTo>
                    <a:pt x="3043" y="1387"/>
                    <a:pt x="3162" y="1416"/>
                    <a:pt x="3247" y="1510"/>
                  </a:cubicBezTo>
                  <a:cubicBezTo>
                    <a:pt x="3340" y="1616"/>
                    <a:pt x="3359" y="1763"/>
                    <a:pt x="3353" y="1897"/>
                  </a:cubicBezTo>
                  <a:cubicBezTo>
                    <a:pt x="3348" y="1961"/>
                    <a:pt x="3337" y="2025"/>
                    <a:pt x="3333" y="2091"/>
                  </a:cubicBezTo>
                  <a:lnTo>
                    <a:pt x="3333" y="2153"/>
                  </a:lnTo>
                  <a:cubicBezTo>
                    <a:pt x="3336" y="2153"/>
                    <a:pt x="3336" y="2160"/>
                    <a:pt x="3336" y="2163"/>
                  </a:cubicBezTo>
                  <a:cubicBezTo>
                    <a:pt x="3340" y="2164"/>
                    <a:pt x="3342" y="2166"/>
                    <a:pt x="3342" y="2166"/>
                  </a:cubicBezTo>
                  <a:cubicBezTo>
                    <a:pt x="3358" y="2171"/>
                    <a:pt x="3371" y="2175"/>
                    <a:pt x="3389" y="2178"/>
                  </a:cubicBezTo>
                  <a:cubicBezTo>
                    <a:pt x="3405" y="2181"/>
                    <a:pt x="3422" y="2181"/>
                    <a:pt x="3439" y="2181"/>
                  </a:cubicBezTo>
                  <a:cubicBezTo>
                    <a:pt x="3459" y="2181"/>
                    <a:pt x="3479" y="2180"/>
                    <a:pt x="3498" y="2180"/>
                  </a:cubicBezTo>
                  <a:cubicBezTo>
                    <a:pt x="3518" y="2179"/>
                    <a:pt x="3539" y="2179"/>
                    <a:pt x="3561" y="2176"/>
                  </a:cubicBezTo>
                  <a:lnTo>
                    <a:pt x="3564" y="2176"/>
                  </a:lnTo>
                  <a:cubicBezTo>
                    <a:pt x="3570" y="2175"/>
                    <a:pt x="3588" y="2173"/>
                    <a:pt x="3592" y="2173"/>
                  </a:cubicBezTo>
                  <a:cubicBezTo>
                    <a:pt x="3623" y="2166"/>
                    <a:pt x="3653" y="2161"/>
                    <a:pt x="3684" y="2154"/>
                  </a:cubicBezTo>
                  <a:cubicBezTo>
                    <a:pt x="3837" y="2123"/>
                    <a:pt x="3993" y="2083"/>
                    <a:pt x="4152" y="2083"/>
                  </a:cubicBezTo>
                  <a:cubicBezTo>
                    <a:pt x="4294" y="2086"/>
                    <a:pt x="4449" y="2129"/>
                    <a:pt x="4509" y="2275"/>
                  </a:cubicBezTo>
                  <a:cubicBezTo>
                    <a:pt x="4580" y="2444"/>
                    <a:pt x="4498" y="2606"/>
                    <a:pt x="4424" y="2756"/>
                  </a:cubicBezTo>
                  <a:cubicBezTo>
                    <a:pt x="4418" y="2769"/>
                    <a:pt x="4411" y="2788"/>
                    <a:pt x="4409" y="2791"/>
                  </a:cubicBezTo>
                  <a:cubicBezTo>
                    <a:pt x="4409" y="2794"/>
                    <a:pt x="4408" y="2803"/>
                    <a:pt x="4404" y="2809"/>
                  </a:cubicBezTo>
                  <a:cubicBezTo>
                    <a:pt x="4451" y="2817"/>
                    <a:pt x="4492" y="2842"/>
                    <a:pt x="4541" y="2845"/>
                  </a:cubicBezTo>
                  <a:cubicBezTo>
                    <a:pt x="4547" y="2845"/>
                    <a:pt x="4553" y="2845"/>
                    <a:pt x="4559" y="2845"/>
                  </a:cubicBezTo>
                  <a:cubicBezTo>
                    <a:pt x="4615" y="2845"/>
                    <a:pt x="4672" y="2837"/>
                    <a:pt x="4726" y="2831"/>
                  </a:cubicBezTo>
                  <a:cubicBezTo>
                    <a:pt x="4744" y="2830"/>
                    <a:pt x="4762" y="2829"/>
                    <a:pt x="4780" y="2829"/>
                  </a:cubicBezTo>
                  <a:cubicBezTo>
                    <a:pt x="4873" y="2829"/>
                    <a:pt x="4969" y="2850"/>
                    <a:pt x="5044" y="2900"/>
                  </a:cubicBezTo>
                  <a:cubicBezTo>
                    <a:pt x="5064" y="2914"/>
                    <a:pt x="5079" y="2929"/>
                    <a:pt x="5095" y="2945"/>
                  </a:cubicBezTo>
                  <a:cubicBezTo>
                    <a:pt x="5377" y="2388"/>
                    <a:pt x="5657" y="1827"/>
                    <a:pt x="5939" y="1269"/>
                  </a:cubicBezTo>
                  <a:cubicBezTo>
                    <a:pt x="5884" y="1262"/>
                    <a:pt x="5831" y="1257"/>
                    <a:pt x="5775" y="1249"/>
                  </a:cubicBezTo>
                  <a:cubicBezTo>
                    <a:pt x="5529" y="1227"/>
                    <a:pt x="5304" y="1149"/>
                    <a:pt x="5069" y="1081"/>
                  </a:cubicBezTo>
                  <a:cubicBezTo>
                    <a:pt x="4817" y="1008"/>
                    <a:pt x="4559" y="946"/>
                    <a:pt x="4303" y="886"/>
                  </a:cubicBezTo>
                  <a:cubicBezTo>
                    <a:pt x="3775" y="761"/>
                    <a:pt x="3247" y="646"/>
                    <a:pt x="2717" y="537"/>
                  </a:cubicBezTo>
                  <a:cubicBezTo>
                    <a:pt x="1838" y="358"/>
                    <a:pt x="956" y="19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32"/>
            <p:cNvSpPr/>
            <p:nvPr/>
          </p:nvSpPr>
          <p:spPr>
            <a:xfrm>
              <a:off x="1897785" y="3347199"/>
              <a:ext cx="317917" cy="479203"/>
            </a:xfrm>
            <a:custGeom>
              <a:rect b="b" l="l" r="r" t="t"/>
              <a:pathLst>
                <a:path extrusionOk="0" h="13898" w="9221">
                  <a:moveTo>
                    <a:pt x="5562" y="1"/>
                  </a:moveTo>
                  <a:cubicBezTo>
                    <a:pt x="5543" y="1"/>
                    <a:pt x="5523" y="1"/>
                    <a:pt x="5504" y="2"/>
                  </a:cubicBezTo>
                  <a:cubicBezTo>
                    <a:pt x="5380" y="12"/>
                    <a:pt x="5244" y="54"/>
                    <a:pt x="5133" y="121"/>
                  </a:cubicBezTo>
                  <a:cubicBezTo>
                    <a:pt x="5014" y="190"/>
                    <a:pt x="4932" y="284"/>
                    <a:pt x="4874" y="409"/>
                  </a:cubicBezTo>
                  <a:cubicBezTo>
                    <a:pt x="4820" y="525"/>
                    <a:pt x="4811" y="671"/>
                    <a:pt x="4839" y="802"/>
                  </a:cubicBezTo>
                  <a:cubicBezTo>
                    <a:pt x="4860" y="893"/>
                    <a:pt x="4800" y="968"/>
                    <a:pt x="4708" y="974"/>
                  </a:cubicBezTo>
                  <a:cubicBezTo>
                    <a:pt x="4499" y="990"/>
                    <a:pt x="4287" y="1000"/>
                    <a:pt x="4087" y="1074"/>
                  </a:cubicBezTo>
                  <a:cubicBezTo>
                    <a:pt x="3900" y="1143"/>
                    <a:pt x="3694" y="1323"/>
                    <a:pt x="3592" y="1492"/>
                  </a:cubicBezTo>
                  <a:cubicBezTo>
                    <a:pt x="3345" y="1901"/>
                    <a:pt x="3479" y="2354"/>
                    <a:pt x="3537" y="2793"/>
                  </a:cubicBezTo>
                  <a:cubicBezTo>
                    <a:pt x="3545" y="2843"/>
                    <a:pt x="3504" y="2906"/>
                    <a:pt x="3459" y="2928"/>
                  </a:cubicBezTo>
                  <a:cubicBezTo>
                    <a:pt x="3088" y="3125"/>
                    <a:pt x="2618" y="3415"/>
                    <a:pt x="2598" y="3886"/>
                  </a:cubicBezTo>
                  <a:cubicBezTo>
                    <a:pt x="2590" y="4092"/>
                    <a:pt x="2688" y="4259"/>
                    <a:pt x="2806" y="4417"/>
                  </a:cubicBezTo>
                  <a:cubicBezTo>
                    <a:pt x="2935" y="4589"/>
                    <a:pt x="3068" y="4761"/>
                    <a:pt x="3128" y="4969"/>
                  </a:cubicBezTo>
                  <a:cubicBezTo>
                    <a:pt x="3142" y="5014"/>
                    <a:pt x="3128" y="5076"/>
                    <a:pt x="3093" y="5108"/>
                  </a:cubicBezTo>
                  <a:cubicBezTo>
                    <a:pt x="2980" y="5203"/>
                    <a:pt x="2858" y="5303"/>
                    <a:pt x="2749" y="5416"/>
                  </a:cubicBezTo>
                  <a:cubicBezTo>
                    <a:pt x="2610" y="5552"/>
                    <a:pt x="2490" y="5704"/>
                    <a:pt x="2427" y="5883"/>
                  </a:cubicBezTo>
                  <a:cubicBezTo>
                    <a:pt x="2301" y="6229"/>
                    <a:pt x="2379" y="6582"/>
                    <a:pt x="2525" y="6910"/>
                  </a:cubicBezTo>
                  <a:cubicBezTo>
                    <a:pt x="2543" y="6953"/>
                    <a:pt x="2562" y="6995"/>
                    <a:pt x="2581" y="7037"/>
                  </a:cubicBezTo>
                  <a:cubicBezTo>
                    <a:pt x="2583" y="7037"/>
                    <a:pt x="2593" y="7056"/>
                    <a:pt x="2599" y="7062"/>
                  </a:cubicBezTo>
                  <a:cubicBezTo>
                    <a:pt x="2608" y="7072"/>
                    <a:pt x="2618" y="7078"/>
                    <a:pt x="2626" y="7087"/>
                  </a:cubicBezTo>
                  <a:cubicBezTo>
                    <a:pt x="2689" y="7151"/>
                    <a:pt x="2729" y="7228"/>
                    <a:pt x="2704" y="7319"/>
                  </a:cubicBezTo>
                  <a:cubicBezTo>
                    <a:pt x="2665" y="7472"/>
                    <a:pt x="2515" y="7540"/>
                    <a:pt x="2392" y="7609"/>
                  </a:cubicBezTo>
                  <a:cubicBezTo>
                    <a:pt x="2133" y="7759"/>
                    <a:pt x="1874" y="7969"/>
                    <a:pt x="1769" y="8258"/>
                  </a:cubicBezTo>
                  <a:cubicBezTo>
                    <a:pt x="1764" y="8266"/>
                    <a:pt x="1760" y="8275"/>
                    <a:pt x="1756" y="8286"/>
                  </a:cubicBezTo>
                  <a:cubicBezTo>
                    <a:pt x="1671" y="8542"/>
                    <a:pt x="1689" y="8836"/>
                    <a:pt x="1870" y="9047"/>
                  </a:cubicBezTo>
                  <a:cubicBezTo>
                    <a:pt x="1948" y="9141"/>
                    <a:pt x="1899" y="9292"/>
                    <a:pt x="1767" y="9295"/>
                  </a:cubicBezTo>
                  <a:cubicBezTo>
                    <a:pt x="1595" y="9297"/>
                    <a:pt x="1420" y="9318"/>
                    <a:pt x="1261" y="9385"/>
                  </a:cubicBezTo>
                  <a:cubicBezTo>
                    <a:pt x="1095" y="9457"/>
                    <a:pt x="973" y="9583"/>
                    <a:pt x="880" y="9735"/>
                  </a:cubicBezTo>
                  <a:cubicBezTo>
                    <a:pt x="756" y="9935"/>
                    <a:pt x="701" y="10155"/>
                    <a:pt x="720" y="10390"/>
                  </a:cubicBezTo>
                  <a:cubicBezTo>
                    <a:pt x="738" y="10617"/>
                    <a:pt x="823" y="10832"/>
                    <a:pt x="899" y="11045"/>
                  </a:cubicBezTo>
                  <a:cubicBezTo>
                    <a:pt x="929" y="11132"/>
                    <a:pt x="848" y="11215"/>
                    <a:pt x="767" y="11215"/>
                  </a:cubicBezTo>
                  <a:cubicBezTo>
                    <a:pt x="756" y="11215"/>
                    <a:pt x="745" y="11214"/>
                    <a:pt x="734" y="11210"/>
                  </a:cubicBezTo>
                  <a:cubicBezTo>
                    <a:pt x="710" y="11204"/>
                    <a:pt x="686" y="11201"/>
                    <a:pt x="663" y="11201"/>
                  </a:cubicBezTo>
                  <a:cubicBezTo>
                    <a:pt x="511" y="11201"/>
                    <a:pt x="375" y="11332"/>
                    <a:pt x="282" y="11438"/>
                  </a:cubicBezTo>
                  <a:cubicBezTo>
                    <a:pt x="170" y="11566"/>
                    <a:pt x="94" y="11710"/>
                    <a:pt x="57" y="11875"/>
                  </a:cubicBezTo>
                  <a:cubicBezTo>
                    <a:pt x="45" y="11922"/>
                    <a:pt x="38" y="11972"/>
                    <a:pt x="32" y="12023"/>
                  </a:cubicBezTo>
                  <a:cubicBezTo>
                    <a:pt x="1" y="12307"/>
                    <a:pt x="51" y="12645"/>
                    <a:pt x="262" y="12837"/>
                  </a:cubicBezTo>
                  <a:cubicBezTo>
                    <a:pt x="264" y="12838"/>
                    <a:pt x="264" y="12841"/>
                    <a:pt x="266" y="12841"/>
                  </a:cubicBezTo>
                  <a:cubicBezTo>
                    <a:pt x="791" y="12960"/>
                    <a:pt x="1316" y="13078"/>
                    <a:pt x="1840" y="13194"/>
                  </a:cubicBezTo>
                  <a:cubicBezTo>
                    <a:pt x="2847" y="13416"/>
                    <a:pt x="3850" y="13656"/>
                    <a:pt x="4853" y="13897"/>
                  </a:cubicBezTo>
                  <a:cubicBezTo>
                    <a:pt x="4758" y="13625"/>
                    <a:pt x="5003" y="13259"/>
                    <a:pt x="5155" y="13060"/>
                  </a:cubicBezTo>
                  <a:cubicBezTo>
                    <a:pt x="5270" y="12905"/>
                    <a:pt x="5401" y="12776"/>
                    <a:pt x="5572" y="12680"/>
                  </a:cubicBezTo>
                  <a:cubicBezTo>
                    <a:pt x="5680" y="12620"/>
                    <a:pt x="5796" y="12586"/>
                    <a:pt x="5910" y="12541"/>
                  </a:cubicBezTo>
                  <a:cubicBezTo>
                    <a:pt x="5943" y="12530"/>
                    <a:pt x="5976" y="12514"/>
                    <a:pt x="6010" y="12499"/>
                  </a:cubicBezTo>
                  <a:cubicBezTo>
                    <a:pt x="5867" y="12255"/>
                    <a:pt x="5789" y="11982"/>
                    <a:pt x="5844" y="11695"/>
                  </a:cubicBezTo>
                  <a:cubicBezTo>
                    <a:pt x="5881" y="11523"/>
                    <a:pt x="5976" y="11364"/>
                    <a:pt x="6091" y="11232"/>
                  </a:cubicBezTo>
                  <a:cubicBezTo>
                    <a:pt x="6143" y="11171"/>
                    <a:pt x="6201" y="11118"/>
                    <a:pt x="6268" y="11073"/>
                  </a:cubicBezTo>
                  <a:cubicBezTo>
                    <a:pt x="6292" y="11056"/>
                    <a:pt x="6321" y="11041"/>
                    <a:pt x="6346" y="11023"/>
                  </a:cubicBezTo>
                  <a:cubicBezTo>
                    <a:pt x="6127" y="10805"/>
                    <a:pt x="6020" y="10495"/>
                    <a:pt x="6073" y="10187"/>
                  </a:cubicBezTo>
                  <a:cubicBezTo>
                    <a:pt x="6118" y="9920"/>
                    <a:pt x="6273" y="9682"/>
                    <a:pt x="6467" y="9492"/>
                  </a:cubicBezTo>
                  <a:cubicBezTo>
                    <a:pt x="6347" y="9372"/>
                    <a:pt x="6258" y="9202"/>
                    <a:pt x="6211" y="9055"/>
                  </a:cubicBezTo>
                  <a:cubicBezTo>
                    <a:pt x="6140" y="8834"/>
                    <a:pt x="6140" y="8582"/>
                    <a:pt x="6229" y="8367"/>
                  </a:cubicBezTo>
                  <a:cubicBezTo>
                    <a:pt x="6270" y="8264"/>
                    <a:pt x="6326" y="8170"/>
                    <a:pt x="6395" y="8086"/>
                  </a:cubicBezTo>
                  <a:cubicBezTo>
                    <a:pt x="6458" y="8008"/>
                    <a:pt x="6535" y="7952"/>
                    <a:pt x="6601" y="7896"/>
                  </a:cubicBezTo>
                  <a:cubicBezTo>
                    <a:pt x="6578" y="7854"/>
                    <a:pt x="6561" y="7807"/>
                    <a:pt x="6539" y="7764"/>
                  </a:cubicBezTo>
                  <a:cubicBezTo>
                    <a:pt x="6490" y="7667"/>
                    <a:pt x="6437" y="7572"/>
                    <a:pt x="6394" y="7474"/>
                  </a:cubicBezTo>
                  <a:cubicBezTo>
                    <a:pt x="6294" y="7244"/>
                    <a:pt x="6254" y="6991"/>
                    <a:pt x="6344" y="6750"/>
                  </a:cubicBezTo>
                  <a:cubicBezTo>
                    <a:pt x="6417" y="6546"/>
                    <a:pt x="6573" y="6417"/>
                    <a:pt x="6719" y="6267"/>
                  </a:cubicBezTo>
                  <a:cubicBezTo>
                    <a:pt x="6753" y="6231"/>
                    <a:pt x="6787" y="6198"/>
                    <a:pt x="6816" y="6160"/>
                  </a:cubicBezTo>
                  <a:cubicBezTo>
                    <a:pt x="6831" y="6141"/>
                    <a:pt x="6846" y="6120"/>
                    <a:pt x="6859" y="6098"/>
                  </a:cubicBezTo>
                  <a:cubicBezTo>
                    <a:pt x="6868" y="6084"/>
                    <a:pt x="6865" y="6081"/>
                    <a:pt x="6868" y="6078"/>
                  </a:cubicBezTo>
                  <a:lnTo>
                    <a:pt x="6868" y="6075"/>
                  </a:lnTo>
                  <a:lnTo>
                    <a:pt x="6864" y="6072"/>
                  </a:lnTo>
                  <a:lnTo>
                    <a:pt x="6864" y="6074"/>
                  </a:lnTo>
                  <a:cubicBezTo>
                    <a:pt x="6862" y="6068"/>
                    <a:pt x="6857" y="6061"/>
                    <a:pt x="6854" y="6056"/>
                  </a:cubicBezTo>
                  <a:cubicBezTo>
                    <a:pt x="6832" y="6011"/>
                    <a:pt x="6812" y="5969"/>
                    <a:pt x="6799" y="5920"/>
                  </a:cubicBezTo>
                  <a:cubicBezTo>
                    <a:pt x="6733" y="5696"/>
                    <a:pt x="6745" y="5443"/>
                    <a:pt x="6799" y="5218"/>
                  </a:cubicBezTo>
                  <a:cubicBezTo>
                    <a:pt x="6851" y="5003"/>
                    <a:pt x="6953" y="4766"/>
                    <a:pt x="7132" y="4625"/>
                  </a:cubicBezTo>
                  <a:cubicBezTo>
                    <a:pt x="7217" y="4558"/>
                    <a:pt x="7316" y="4509"/>
                    <a:pt x="7414" y="4464"/>
                  </a:cubicBezTo>
                  <a:cubicBezTo>
                    <a:pt x="7464" y="4441"/>
                    <a:pt x="7518" y="4418"/>
                    <a:pt x="7567" y="4390"/>
                  </a:cubicBezTo>
                  <a:cubicBezTo>
                    <a:pt x="7426" y="4087"/>
                    <a:pt x="7524" y="3707"/>
                    <a:pt x="7707" y="3434"/>
                  </a:cubicBezTo>
                  <a:cubicBezTo>
                    <a:pt x="7759" y="3361"/>
                    <a:pt x="7816" y="3287"/>
                    <a:pt x="7884" y="3231"/>
                  </a:cubicBezTo>
                  <a:cubicBezTo>
                    <a:pt x="7972" y="3162"/>
                    <a:pt x="8068" y="3140"/>
                    <a:pt x="8166" y="3093"/>
                  </a:cubicBezTo>
                  <a:cubicBezTo>
                    <a:pt x="8200" y="3078"/>
                    <a:pt x="8228" y="3051"/>
                    <a:pt x="8262" y="3035"/>
                  </a:cubicBezTo>
                  <a:cubicBezTo>
                    <a:pt x="8266" y="3028"/>
                    <a:pt x="8271" y="3022"/>
                    <a:pt x="8275" y="3015"/>
                  </a:cubicBezTo>
                  <a:cubicBezTo>
                    <a:pt x="8316" y="2934"/>
                    <a:pt x="8351" y="2854"/>
                    <a:pt x="8400" y="2778"/>
                  </a:cubicBezTo>
                  <a:cubicBezTo>
                    <a:pt x="8581" y="2501"/>
                    <a:pt x="8856" y="2276"/>
                    <a:pt x="9180" y="2188"/>
                  </a:cubicBezTo>
                  <a:cubicBezTo>
                    <a:pt x="9186" y="2188"/>
                    <a:pt x="9195" y="2187"/>
                    <a:pt x="9198" y="2184"/>
                  </a:cubicBezTo>
                  <a:lnTo>
                    <a:pt x="9198" y="2176"/>
                  </a:lnTo>
                  <a:cubicBezTo>
                    <a:pt x="9221" y="1856"/>
                    <a:pt x="9129" y="1539"/>
                    <a:pt x="8867" y="1339"/>
                  </a:cubicBezTo>
                  <a:cubicBezTo>
                    <a:pt x="8718" y="1224"/>
                    <a:pt x="8537" y="1162"/>
                    <a:pt x="8355" y="1162"/>
                  </a:cubicBezTo>
                  <a:cubicBezTo>
                    <a:pt x="8235" y="1162"/>
                    <a:pt x="8115" y="1189"/>
                    <a:pt x="8003" y="1245"/>
                  </a:cubicBezTo>
                  <a:cubicBezTo>
                    <a:pt x="7980" y="1257"/>
                    <a:pt x="7956" y="1262"/>
                    <a:pt x="7933" y="1262"/>
                  </a:cubicBezTo>
                  <a:cubicBezTo>
                    <a:pt x="7875" y="1262"/>
                    <a:pt x="7821" y="1228"/>
                    <a:pt x="7804" y="1164"/>
                  </a:cubicBezTo>
                  <a:cubicBezTo>
                    <a:pt x="7722" y="874"/>
                    <a:pt x="7757" y="525"/>
                    <a:pt x="7482" y="328"/>
                  </a:cubicBezTo>
                  <a:cubicBezTo>
                    <a:pt x="7352" y="235"/>
                    <a:pt x="7182" y="163"/>
                    <a:pt x="7015" y="163"/>
                  </a:cubicBezTo>
                  <a:cubicBezTo>
                    <a:pt x="6982" y="163"/>
                    <a:pt x="6948" y="166"/>
                    <a:pt x="6915" y="172"/>
                  </a:cubicBezTo>
                  <a:cubicBezTo>
                    <a:pt x="6724" y="210"/>
                    <a:pt x="6560" y="325"/>
                    <a:pt x="6400" y="431"/>
                  </a:cubicBezTo>
                  <a:cubicBezTo>
                    <a:pt x="6380" y="445"/>
                    <a:pt x="6357" y="451"/>
                    <a:pt x="6333" y="451"/>
                  </a:cubicBezTo>
                  <a:cubicBezTo>
                    <a:pt x="6282" y="451"/>
                    <a:pt x="6231" y="424"/>
                    <a:pt x="6207" y="381"/>
                  </a:cubicBezTo>
                  <a:cubicBezTo>
                    <a:pt x="6127" y="232"/>
                    <a:pt x="6044" y="137"/>
                    <a:pt x="5888" y="63"/>
                  </a:cubicBezTo>
                  <a:cubicBezTo>
                    <a:pt x="5794" y="22"/>
                    <a:pt x="5679" y="1"/>
                    <a:pt x="556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32"/>
            <p:cNvSpPr/>
            <p:nvPr/>
          </p:nvSpPr>
          <p:spPr>
            <a:xfrm>
              <a:off x="2041628" y="3182946"/>
              <a:ext cx="168009" cy="184158"/>
            </a:xfrm>
            <a:custGeom>
              <a:rect b="b" l="l" r="r" t="t"/>
              <a:pathLst>
                <a:path extrusionOk="0" h="5341" w="4873">
                  <a:moveTo>
                    <a:pt x="2822" y="0"/>
                  </a:moveTo>
                  <a:cubicBezTo>
                    <a:pt x="2776" y="0"/>
                    <a:pt x="2725" y="14"/>
                    <a:pt x="2669" y="44"/>
                  </a:cubicBezTo>
                  <a:cubicBezTo>
                    <a:pt x="2405" y="192"/>
                    <a:pt x="2385" y="578"/>
                    <a:pt x="2387" y="840"/>
                  </a:cubicBezTo>
                  <a:cubicBezTo>
                    <a:pt x="2388" y="931"/>
                    <a:pt x="2315" y="981"/>
                    <a:pt x="2240" y="981"/>
                  </a:cubicBezTo>
                  <a:cubicBezTo>
                    <a:pt x="2180" y="981"/>
                    <a:pt x="2119" y="948"/>
                    <a:pt x="2099" y="878"/>
                  </a:cubicBezTo>
                  <a:cubicBezTo>
                    <a:pt x="2050" y="703"/>
                    <a:pt x="2006" y="521"/>
                    <a:pt x="1922" y="356"/>
                  </a:cubicBezTo>
                  <a:cubicBezTo>
                    <a:pt x="1860" y="229"/>
                    <a:pt x="1770" y="101"/>
                    <a:pt x="1620" y="73"/>
                  </a:cubicBezTo>
                  <a:cubicBezTo>
                    <a:pt x="1604" y="68"/>
                    <a:pt x="1589" y="66"/>
                    <a:pt x="1575" y="66"/>
                  </a:cubicBezTo>
                  <a:cubicBezTo>
                    <a:pt x="1549" y="66"/>
                    <a:pt x="1527" y="73"/>
                    <a:pt x="1504" y="88"/>
                  </a:cubicBezTo>
                  <a:cubicBezTo>
                    <a:pt x="1475" y="109"/>
                    <a:pt x="1451" y="140"/>
                    <a:pt x="1426" y="184"/>
                  </a:cubicBezTo>
                  <a:cubicBezTo>
                    <a:pt x="1324" y="375"/>
                    <a:pt x="1322" y="638"/>
                    <a:pt x="1328" y="864"/>
                  </a:cubicBezTo>
                  <a:cubicBezTo>
                    <a:pt x="1332" y="943"/>
                    <a:pt x="1267" y="990"/>
                    <a:pt x="1201" y="990"/>
                  </a:cubicBezTo>
                  <a:cubicBezTo>
                    <a:pt x="1158" y="990"/>
                    <a:pt x="1115" y="971"/>
                    <a:pt x="1089" y="929"/>
                  </a:cubicBezTo>
                  <a:cubicBezTo>
                    <a:pt x="946" y="688"/>
                    <a:pt x="815" y="283"/>
                    <a:pt x="482" y="263"/>
                  </a:cubicBezTo>
                  <a:cubicBezTo>
                    <a:pt x="470" y="263"/>
                    <a:pt x="458" y="262"/>
                    <a:pt x="446" y="262"/>
                  </a:cubicBezTo>
                  <a:cubicBezTo>
                    <a:pt x="319" y="262"/>
                    <a:pt x="184" y="299"/>
                    <a:pt x="102" y="402"/>
                  </a:cubicBezTo>
                  <a:cubicBezTo>
                    <a:pt x="24" y="495"/>
                    <a:pt x="4" y="628"/>
                    <a:pt x="1" y="751"/>
                  </a:cubicBezTo>
                  <a:cubicBezTo>
                    <a:pt x="1" y="940"/>
                    <a:pt x="48" y="1133"/>
                    <a:pt x="83" y="1318"/>
                  </a:cubicBezTo>
                  <a:cubicBezTo>
                    <a:pt x="130" y="1546"/>
                    <a:pt x="183" y="1772"/>
                    <a:pt x="249" y="1997"/>
                  </a:cubicBezTo>
                  <a:cubicBezTo>
                    <a:pt x="373" y="2444"/>
                    <a:pt x="522" y="2885"/>
                    <a:pt x="677" y="3322"/>
                  </a:cubicBezTo>
                  <a:cubicBezTo>
                    <a:pt x="757" y="3549"/>
                    <a:pt x="839" y="3773"/>
                    <a:pt x="905" y="4005"/>
                  </a:cubicBezTo>
                  <a:cubicBezTo>
                    <a:pt x="958" y="4193"/>
                    <a:pt x="976" y="4396"/>
                    <a:pt x="1069" y="4570"/>
                  </a:cubicBezTo>
                  <a:cubicBezTo>
                    <a:pt x="1072" y="4570"/>
                    <a:pt x="1072" y="4573"/>
                    <a:pt x="1072" y="4573"/>
                  </a:cubicBezTo>
                  <a:cubicBezTo>
                    <a:pt x="1172" y="4540"/>
                    <a:pt x="1280" y="4516"/>
                    <a:pt x="1382" y="4512"/>
                  </a:cubicBezTo>
                  <a:cubicBezTo>
                    <a:pt x="1400" y="4511"/>
                    <a:pt x="1419" y="4511"/>
                    <a:pt x="1438" y="4511"/>
                  </a:cubicBezTo>
                  <a:cubicBezTo>
                    <a:pt x="1605" y="4511"/>
                    <a:pt x="1774" y="4552"/>
                    <a:pt x="1922" y="4631"/>
                  </a:cubicBezTo>
                  <a:cubicBezTo>
                    <a:pt x="1835" y="4381"/>
                    <a:pt x="1770" y="4124"/>
                    <a:pt x="1719" y="3860"/>
                  </a:cubicBezTo>
                  <a:cubicBezTo>
                    <a:pt x="1679" y="3658"/>
                    <a:pt x="1647" y="3455"/>
                    <a:pt x="1623" y="3252"/>
                  </a:cubicBezTo>
                  <a:cubicBezTo>
                    <a:pt x="1599" y="3088"/>
                    <a:pt x="1552" y="2853"/>
                    <a:pt x="1642" y="2700"/>
                  </a:cubicBezTo>
                  <a:cubicBezTo>
                    <a:pt x="1655" y="2679"/>
                    <a:pt x="1676" y="2670"/>
                    <a:pt x="1696" y="2670"/>
                  </a:cubicBezTo>
                  <a:cubicBezTo>
                    <a:pt x="1718" y="2670"/>
                    <a:pt x="1740" y="2681"/>
                    <a:pt x="1754" y="2700"/>
                  </a:cubicBezTo>
                  <a:cubicBezTo>
                    <a:pt x="1811" y="2773"/>
                    <a:pt x="1820" y="2872"/>
                    <a:pt x="1833" y="2964"/>
                  </a:cubicBezTo>
                  <a:cubicBezTo>
                    <a:pt x="1844" y="3058"/>
                    <a:pt x="1854" y="3155"/>
                    <a:pt x="1864" y="3251"/>
                  </a:cubicBezTo>
                  <a:cubicBezTo>
                    <a:pt x="1884" y="3440"/>
                    <a:pt x="1911" y="3627"/>
                    <a:pt x="1942" y="3812"/>
                  </a:cubicBezTo>
                  <a:cubicBezTo>
                    <a:pt x="2002" y="4162"/>
                    <a:pt x="2084" y="4512"/>
                    <a:pt x="2189" y="4853"/>
                  </a:cubicBezTo>
                  <a:lnTo>
                    <a:pt x="2209" y="4880"/>
                  </a:lnTo>
                  <a:cubicBezTo>
                    <a:pt x="2369" y="4792"/>
                    <a:pt x="2534" y="4720"/>
                    <a:pt x="2718" y="4695"/>
                  </a:cubicBezTo>
                  <a:cubicBezTo>
                    <a:pt x="2671" y="4376"/>
                    <a:pt x="2645" y="4052"/>
                    <a:pt x="2651" y="3730"/>
                  </a:cubicBezTo>
                  <a:cubicBezTo>
                    <a:pt x="2657" y="3391"/>
                    <a:pt x="2676" y="3038"/>
                    <a:pt x="2810" y="2723"/>
                  </a:cubicBezTo>
                  <a:cubicBezTo>
                    <a:pt x="2826" y="2687"/>
                    <a:pt x="2858" y="2671"/>
                    <a:pt x="2892" y="2671"/>
                  </a:cubicBezTo>
                  <a:cubicBezTo>
                    <a:pt x="2947" y="2671"/>
                    <a:pt x="3007" y="2713"/>
                    <a:pt x="3003" y="2773"/>
                  </a:cubicBezTo>
                  <a:cubicBezTo>
                    <a:pt x="2976" y="3098"/>
                    <a:pt x="2925" y="3418"/>
                    <a:pt x="2916" y="3744"/>
                  </a:cubicBezTo>
                  <a:cubicBezTo>
                    <a:pt x="2906" y="4061"/>
                    <a:pt x="2916" y="4375"/>
                    <a:pt x="2950" y="4692"/>
                  </a:cubicBezTo>
                  <a:cubicBezTo>
                    <a:pt x="3090" y="4707"/>
                    <a:pt x="3227" y="4751"/>
                    <a:pt x="3352" y="4820"/>
                  </a:cubicBezTo>
                  <a:cubicBezTo>
                    <a:pt x="3426" y="4592"/>
                    <a:pt x="3468" y="4355"/>
                    <a:pt x="3508" y="4124"/>
                  </a:cubicBezTo>
                  <a:cubicBezTo>
                    <a:pt x="3554" y="3859"/>
                    <a:pt x="3598" y="3591"/>
                    <a:pt x="3723" y="3350"/>
                  </a:cubicBezTo>
                  <a:cubicBezTo>
                    <a:pt x="3744" y="3306"/>
                    <a:pt x="3783" y="3288"/>
                    <a:pt x="3823" y="3288"/>
                  </a:cubicBezTo>
                  <a:cubicBezTo>
                    <a:pt x="3902" y="3288"/>
                    <a:pt x="3986" y="3359"/>
                    <a:pt x="3955" y="3450"/>
                  </a:cubicBezTo>
                  <a:cubicBezTo>
                    <a:pt x="3873" y="3700"/>
                    <a:pt x="3805" y="3955"/>
                    <a:pt x="3743" y="4214"/>
                  </a:cubicBezTo>
                  <a:cubicBezTo>
                    <a:pt x="3685" y="4458"/>
                    <a:pt x="3624" y="4701"/>
                    <a:pt x="3510" y="4926"/>
                  </a:cubicBezTo>
                  <a:cubicBezTo>
                    <a:pt x="3635" y="5026"/>
                    <a:pt x="3728" y="5153"/>
                    <a:pt x="3781" y="5307"/>
                  </a:cubicBezTo>
                  <a:cubicBezTo>
                    <a:pt x="3786" y="5318"/>
                    <a:pt x="3790" y="5329"/>
                    <a:pt x="3793" y="5340"/>
                  </a:cubicBezTo>
                  <a:cubicBezTo>
                    <a:pt x="3906" y="4984"/>
                    <a:pt x="4031" y="4631"/>
                    <a:pt x="4153" y="4276"/>
                  </a:cubicBezTo>
                  <a:cubicBezTo>
                    <a:pt x="4296" y="3865"/>
                    <a:pt x="4417" y="3449"/>
                    <a:pt x="4539" y="3031"/>
                  </a:cubicBezTo>
                  <a:cubicBezTo>
                    <a:pt x="4653" y="2650"/>
                    <a:pt x="4775" y="2268"/>
                    <a:pt x="4833" y="1872"/>
                  </a:cubicBezTo>
                  <a:cubicBezTo>
                    <a:pt x="4861" y="1682"/>
                    <a:pt x="4873" y="1482"/>
                    <a:pt x="4861" y="1288"/>
                  </a:cubicBezTo>
                  <a:cubicBezTo>
                    <a:pt x="4852" y="1147"/>
                    <a:pt x="4836" y="944"/>
                    <a:pt x="4758" y="826"/>
                  </a:cubicBezTo>
                  <a:cubicBezTo>
                    <a:pt x="4744" y="808"/>
                    <a:pt x="4739" y="812"/>
                    <a:pt x="4733" y="808"/>
                  </a:cubicBezTo>
                  <a:cubicBezTo>
                    <a:pt x="4733" y="805"/>
                    <a:pt x="4730" y="805"/>
                    <a:pt x="4730" y="805"/>
                  </a:cubicBezTo>
                  <a:lnTo>
                    <a:pt x="4730" y="803"/>
                  </a:lnTo>
                  <a:cubicBezTo>
                    <a:pt x="4726" y="805"/>
                    <a:pt x="4723" y="805"/>
                    <a:pt x="4718" y="805"/>
                  </a:cubicBezTo>
                  <a:cubicBezTo>
                    <a:pt x="4717" y="805"/>
                    <a:pt x="4717" y="805"/>
                    <a:pt x="4714" y="808"/>
                  </a:cubicBezTo>
                  <a:cubicBezTo>
                    <a:pt x="4677" y="829"/>
                    <a:pt x="4649" y="851"/>
                    <a:pt x="4622" y="888"/>
                  </a:cubicBezTo>
                  <a:cubicBezTo>
                    <a:pt x="4586" y="934"/>
                    <a:pt x="4556" y="987"/>
                    <a:pt x="4536" y="1041"/>
                  </a:cubicBezTo>
                  <a:cubicBezTo>
                    <a:pt x="4534" y="1115"/>
                    <a:pt x="4524" y="1187"/>
                    <a:pt x="4496" y="1253"/>
                  </a:cubicBezTo>
                  <a:cubicBezTo>
                    <a:pt x="4471" y="1318"/>
                    <a:pt x="4423" y="1361"/>
                    <a:pt x="4355" y="1361"/>
                  </a:cubicBezTo>
                  <a:cubicBezTo>
                    <a:pt x="4349" y="1361"/>
                    <a:pt x="4342" y="1361"/>
                    <a:pt x="4335" y="1360"/>
                  </a:cubicBezTo>
                  <a:cubicBezTo>
                    <a:pt x="4270" y="1350"/>
                    <a:pt x="4196" y="1286"/>
                    <a:pt x="4205" y="1214"/>
                  </a:cubicBezTo>
                  <a:lnTo>
                    <a:pt x="4211" y="1173"/>
                  </a:lnTo>
                  <a:cubicBezTo>
                    <a:pt x="4212" y="1164"/>
                    <a:pt x="4212" y="1157"/>
                    <a:pt x="4215" y="1145"/>
                  </a:cubicBezTo>
                  <a:cubicBezTo>
                    <a:pt x="4217" y="1140"/>
                    <a:pt x="4217" y="1137"/>
                    <a:pt x="4217" y="1133"/>
                  </a:cubicBezTo>
                  <a:cubicBezTo>
                    <a:pt x="4217" y="1127"/>
                    <a:pt x="4222" y="1099"/>
                    <a:pt x="4222" y="1095"/>
                  </a:cubicBezTo>
                  <a:cubicBezTo>
                    <a:pt x="4226" y="1062"/>
                    <a:pt x="4227" y="1057"/>
                    <a:pt x="4228" y="1057"/>
                  </a:cubicBezTo>
                  <a:cubicBezTo>
                    <a:pt x="4228" y="1057"/>
                    <a:pt x="4228" y="1058"/>
                    <a:pt x="4229" y="1058"/>
                  </a:cubicBezTo>
                  <a:cubicBezTo>
                    <a:pt x="4229" y="1058"/>
                    <a:pt x="4229" y="1055"/>
                    <a:pt x="4231" y="1033"/>
                  </a:cubicBezTo>
                  <a:cubicBezTo>
                    <a:pt x="4232" y="1015"/>
                    <a:pt x="4232" y="995"/>
                    <a:pt x="4234" y="977"/>
                  </a:cubicBezTo>
                  <a:cubicBezTo>
                    <a:pt x="4237" y="895"/>
                    <a:pt x="4232" y="809"/>
                    <a:pt x="4219" y="734"/>
                  </a:cubicBezTo>
                  <a:cubicBezTo>
                    <a:pt x="4194" y="602"/>
                    <a:pt x="4145" y="418"/>
                    <a:pt x="4029" y="356"/>
                  </a:cubicBezTo>
                  <a:cubicBezTo>
                    <a:pt x="4003" y="342"/>
                    <a:pt x="3976" y="336"/>
                    <a:pt x="3950" y="336"/>
                  </a:cubicBezTo>
                  <a:cubicBezTo>
                    <a:pt x="3848" y="336"/>
                    <a:pt x="3751" y="428"/>
                    <a:pt x="3695" y="517"/>
                  </a:cubicBezTo>
                  <a:cubicBezTo>
                    <a:pt x="3618" y="636"/>
                    <a:pt x="3567" y="765"/>
                    <a:pt x="3551" y="902"/>
                  </a:cubicBezTo>
                  <a:cubicBezTo>
                    <a:pt x="3551" y="922"/>
                    <a:pt x="3551" y="939"/>
                    <a:pt x="3549" y="958"/>
                  </a:cubicBezTo>
                  <a:cubicBezTo>
                    <a:pt x="3549" y="960"/>
                    <a:pt x="3546" y="961"/>
                    <a:pt x="3546" y="964"/>
                  </a:cubicBezTo>
                  <a:cubicBezTo>
                    <a:pt x="3546" y="976"/>
                    <a:pt x="3546" y="986"/>
                    <a:pt x="3542" y="997"/>
                  </a:cubicBezTo>
                  <a:lnTo>
                    <a:pt x="3542" y="1005"/>
                  </a:lnTo>
                  <a:cubicBezTo>
                    <a:pt x="3521" y="1064"/>
                    <a:pt x="3468" y="1111"/>
                    <a:pt x="3399" y="1111"/>
                  </a:cubicBezTo>
                  <a:cubicBezTo>
                    <a:pt x="3311" y="1111"/>
                    <a:pt x="3260" y="1044"/>
                    <a:pt x="3252" y="964"/>
                  </a:cubicBezTo>
                  <a:cubicBezTo>
                    <a:pt x="3243" y="883"/>
                    <a:pt x="3249" y="800"/>
                    <a:pt x="3243" y="718"/>
                  </a:cubicBezTo>
                  <a:cubicBezTo>
                    <a:pt x="3236" y="635"/>
                    <a:pt x="3222" y="559"/>
                    <a:pt x="3202" y="471"/>
                  </a:cubicBezTo>
                  <a:cubicBezTo>
                    <a:pt x="3153" y="271"/>
                    <a:pt x="3032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2"/>
            <p:cNvSpPr/>
            <p:nvPr/>
          </p:nvSpPr>
          <p:spPr>
            <a:xfrm>
              <a:off x="1986808" y="3888127"/>
              <a:ext cx="200211" cy="200501"/>
            </a:xfrm>
            <a:custGeom>
              <a:rect b="b" l="l" r="r" t="t"/>
              <a:pathLst>
                <a:path extrusionOk="0" h="5815" w="5807">
                  <a:moveTo>
                    <a:pt x="749" y="1"/>
                  </a:moveTo>
                  <a:cubicBezTo>
                    <a:pt x="740" y="1"/>
                    <a:pt x="730" y="1"/>
                    <a:pt x="720" y="2"/>
                  </a:cubicBezTo>
                  <a:cubicBezTo>
                    <a:pt x="630" y="5"/>
                    <a:pt x="541" y="32"/>
                    <a:pt x="459" y="60"/>
                  </a:cubicBezTo>
                  <a:cubicBezTo>
                    <a:pt x="299" y="116"/>
                    <a:pt x="112" y="213"/>
                    <a:pt x="0" y="347"/>
                  </a:cubicBezTo>
                  <a:cubicBezTo>
                    <a:pt x="0" y="350"/>
                    <a:pt x="2" y="352"/>
                    <a:pt x="2" y="356"/>
                  </a:cubicBezTo>
                  <a:cubicBezTo>
                    <a:pt x="8" y="370"/>
                    <a:pt x="10" y="386"/>
                    <a:pt x="12" y="399"/>
                  </a:cubicBezTo>
                  <a:cubicBezTo>
                    <a:pt x="18" y="440"/>
                    <a:pt x="20" y="479"/>
                    <a:pt x="16" y="521"/>
                  </a:cubicBezTo>
                  <a:cubicBezTo>
                    <a:pt x="13" y="542"/>
                    <a:pt x="8" y="560"/>
                    <a:pt x="5" y="580"/>
                  </a:cubicBezTo>
                  <a:cubicBezTo>
                    <a:pt x="69" y="567"/>
                    <a:pt x="134" y="560"/>
                    <a:pt x="199" y="560"/>
                  </a:cubicBezTo>
                  <a:cubicBezTo>
                    <a:pt x="346" y="560"/>
                    <a:pt x="492" y="594"/>
                    <a:pt x="625" y="667"/>
                  </a:cubicBezTo>
                  <a:cubicBezTo>
                    <a:pt x="875" y="803"/>
                    <a:pt x="995" y="1054"/>
                    <a:pt x="991" y="1333"/>
                  </a:cubicBezTo>
                  <a:cubicBezTo>
                    <a:pt x="991" y="1393"/>
                    <a:pt x="948" y="1520"/>
                    <a:pt x="1006" y="1547"/>
                  </a:cubicBezTo>
                  <a:cubicBezTo>
                    <a:pt x="1046" y="1566"/>
                    <a:pt x="1091" y="1571"/>
                    <a:pt x="1136" y="1571"/>
                  </a:cubicBezTo>
                  <a:cubicBezTo>
                    <a:pt x="1186" y="1571"/>
                    <a:pt x="1237" y="1565"/>
                    <a:pt x="1282" y="1565"/>
                  </a:cubicBezTo>
                  <a:cubicBezTo>
                    <a:pt x="1286" y="1565"/>
                    <a:pt x="1289" y="1565"/>
                    <a:pt x="1293" y="1565"/>
                  </a:cubicBezTo>
                  <a:cubicBezTo>
                    <a:pt x="1552" y="1569"/>
                    <a:pt x="1811" y="1713"/>
                    <a:pt x="1927" y="1947"/>
                  </a:cubicBezTo>
                  <a:cubicBezTo>
                    <a:pt x="2018" y="2135"/>
                    <a:pt x="1997" y="2346"/>
                    <a:pt x="1900" y="2521"/>
                  </a:cubicBezTo>
                  <a:cubicBezTo>
                    <a:pt x="1965" y="2526"/>
                    <a:pt x="2028" y="2530"/>
                    <a:pt x="2094" y="2546"/>
                  </a:cubicBezTo>
                  <a:cubicBezTo>
                    <a:pt x="2244" y="2579"/>
                    <a:pt x="2380" y="2662"/>
                    <a:pt x="2462" y="2796"/>
                  </a:cubicBezTo>
                  <a:cubicBezTo>
                    <a:pt x="2540" y="2924"/>
                    <a:pt x="2533" y="3068"/>
                    <a:pt x="2474" y="3202"/>
                  </a:cubicBezTo>
                  <a:cubicBezTo>
                    <a:pt x="2450" y="3255"/>
                    <a:pt x="2419" y="3304"/>
                    <a:pt x="2392" y="3358"/>
                  </a:cubicBezTo>
                  <a:cubicBezTo>
                    <a:pt x="2616" y="3390"/>
                    <a:pt x="2848" y="3401"/>
                    <a:pt x="3010" y="3589"/>
                  </a:cubicBezTo>
                  <a:cubicBezTo>
                    <a:pt x="3084" y="3676"/>
                    <a:pt x="3132" y="3778"/>
                    <a:pt x="3160" y="3885"/>
                  </a:cubicBezTo>
                  <a:cubicBezTo>
                    <a:pt x="3203" y="3692"/>
                    <a:pt x="3218" y="3490"/>
                    <a:pt x="3218" y="3296"/>
                  </a:cubicBezTo>
                  <a:cubicBezTo>
                    <a:pt x="3215" y="3095"/>
                    <a:pt x="3209" y="2895"/>
                    <a:pt x="3181" y="2695"/>
                  </a:cubicBezTo>
                  <a:cubicBezTo>
                    <a:pt x="3168" y="2604"/>
                    <a:pt x="3152" y="2515"/>
                    <a:pt x="3134" y="2423"/>
                  </a:cubicBezTo>
                  <a:cubicBezTo>
                    <a:pt x="3118" y="2345"/>
                    <a:pt x="3089" y="2261"/>
                    <a:pt x="3099" y="2179"/>
                  </a:cubicBezTo>
                  <a:cubicBezTo>
                    <a:pt x="3101" y="2143"/>
                    <a:pt x="3131" y="2116"/>
                    <a:pt x="3164" y="2116"/>
                  </a:cubicBezTo>
                  <a:cubicBezTo>
                    <a:pt x="3179" y="2116"/>
                    <a:pt x="3194" y="2122"/>
                    <a:pt x="3208" y="2136"/>
                  </a:cubicBezTo>
                  <a:cubicBezTo>
                    <a:pt x="3270" y="2200"/>
                    <a:pt x="3299" y="2297"/>
                    <a:pt x="3324" y="2382"/>
                  </a:cubicBezTo>
                  <a:cubicBezTo>
                    <a:pt x="3353" y="2475"/>
                    <a:pt x="3374" y="2573"/>
                    <a:pt x="3392" y="2669"/>
                  </a:cubicBezTo>
                  <a:cubicBezTo>
                    <a:pt x="3431" y="2881"/>
                    <a:pt x="3458" y="3101"/>
                    <a:pt x="3455" y="3318"/>
                  </a:cubicBezTo>
                  <a:cubicBezTo>
                    <a:pt x="3452" y="3708"/>
                    <a:pt x="3401" y="4155"/>
                    <a:pt x="3130" y="4457"/>
                  </a:cubicBezTo>
                  <a:cubicBezTo>
                    <a:pt x="3192" y="4465"/>
                    <a:pt x="3260" y="4469"/>
                    <a:pt x="3323" y="4488"/>
                  </a:cubicBezTo>
                  <a:cubicBezTo>
                    <a:pt x="3452" y="4528"/>
                    <a:pt x="3578" y="4606"/>
                    <a:pt x="3644" y="4729"/>
                  </a:cubicBezTo>
                  <a:cubicBezTo>
                    <a:pt x="3760" y="4938"/>
                    <a:pt x="3712" y="5193"/>
                    <a:pt x="3582" y="5387"/>
                  </a:cubicBezTo>
                  <a:cubicBezTo>
                    <a:pt x="3616" y="5400"/>
                    <a:pt x="3651" y="5412"/>
                    <a:pt x="3682" y="5428"/>
                  </a:cubicBezTo>
                  <a:cubicBezTo>
                    <a:pt x="3782" y="5475"/>
                    <a:pt x="3868" y="5546"/>
                    <a:pt x="3934" y="5634"/>
                  </a:cubicBezTo>
                  <a:cubicBezTo>
                    <a:pt x="3977" y="5689"/>
                    <a:pt x="4006" y="5752"/>
                    <a:pt x="4025" y="5814"/>
                  </a:cubicBezTo>
                  <a:cubicBezTo>
                    <a:pt x="4214" y="5502"/>
                    <a:pt x="4402" y="5187"/>
                    <a:pt x="4583" y="4868"/>
                  </a:cubicBezTo>
                  <a:cubicBezTo>
                    <a:pt x="5011" y="4121"/>
                    <a:pt x="5413" y="3354"/>
                    <a:pt x="5806" y="2586"/>
                  </a:cubicBezTo>
                  <a:cubicBezTo>
                    <a:pt x="5776" y="2554"/>
                    <a:pt x="5747" y="2525"/>
                    <a:pt x="5717" y="2505"/>
                  </a:cubicBezTo>
                  <a:cubicBezTo>
                    <a:pt x="5675" y="2481"/>
                    <a:pt x="5628" y="2474"/>
                    <a:pt x="5581" y="2474"/>
                  </a:cubicBezTo>
                  <a:cubicBezTo>
                    <a:pt x="5517" y="2474"/>
                    <a:pt x="5452" y="2487"/>
                    <a:pt x="5394" y="2489"/>
                  </a:cubicBezTo>
                  <a:cubicBezTo>
                    <a:pt x="5382" y="2490"/>
                    <a:pt x="5370" y="2490"/>
                    <a:pt x="5357" y="2490"/>
                  </a:cubicBezTo>
                  <a:cubicBezTo>
                    <a:pt x="5264" y="2490"/>
                    <a:pt x="5162" y="2468"/>
                    <a:pt x="5085" y="2417"/>
                  </a:cubicBezTo>
                  <a:cubicBezTo>
                    <a:pt x="4925" y="2310"/>
                    <a:pt x="4998" y="2141"/>
                    <a:pt x="5072" y="2005"/>
                  </a:cubicBezTo>
                  <a:cubicBezTo>
                    <a:pt x="5103" y="1945"/>
                    <a:pt x="5139" y="1881"/>
                    <a:pt x="5135" y="1814"/>
                  </a:cubicBezTo>
                  <a:cubicBezTo>
                    <a:pt x="5132" y="1801"/>
                    <a:pt x="5132" y="1794"/>
                    <a:pt x="5125" y="1776"/>
                  </a:cubicBezTo>
                  <a:lnTo>
                    <a:pt x="5121" y="1772"/>
                  </a:lnTo>
                  <a:cubicBezTo>
                    <a:pt x="5115" y="1764"/>
                    <a:pt x="5114" y="1763"/>
                    <a:pt x="5114" y="1763"/>
                  </a:cubicBezTo>
                  <a:cubicBezTo>
                    <a:pt x="5114" y="1763"/>
                    <a:pt x="5113" y="1763"/>
                    <a:pt x="5113" y="1763"/>
                  </a:cubicBezTo>
                  <a:cubicBezTo>
                    <a:pt x="5112" y="1763"/>
                    <a:pt x="5110" y="1763"/>
                    <a:pt x="5106" y="1760"/>
                  </a:cubicBezTo>
                  <a:cubicBezTo>
                    <a:pt x="5103" y="1757"/>
                    <a:pt x="5092" y="1750"/>
                    <a:pt x="5088" y="1750"/>
                  </a:cubicBezTo>
                  <a:cubicBezTo>
                    <a:pt x="5056" y="1738"/>
                    <a:pt x="5020" y="1734"/>
                    <a:pt x="4981" y="1734"/>
                  </a:cubicBezTo>
                  <a:cubicBezTo>
                    <a:pt x="4892" y="1734"/>
                    <a:pt x="4792" y="1759"/>
                    <a:pt x="4710" y="1777"/>
                  </a:cubicBezTo>
                  <a:cubicBezTo>
                    <a:pt x="4600" y="1800"/>
                    <a:pt x="4429" y="1845"/>
                    <a:pt x="4273" y="1845"/>
                  </a:cubicBezTo>
                  <a:cubicBezTo>
                    <a:pt x="4244" y="1845"/>
                    <a:pt x="4216" y="1843"/>
                    <a:pt x="4189" y="1840"/>
                  </a:cubicBezTo>
                  <a:lnTo>
                    <a:pt x="4189" y="1840"/>
                  </a:lnTo>
                  <a:cubicBezTo>
                    <a:pt x="4245" y="1940"/>
                    <a:pt x="4304" y="2039"/>
                    <a:pt x="4348" y="2146"/>
                  </a:cubicBezTo>
                  <a:cubicBezTo>
                    <a:pt x="4420" y="2319"/>
                    <a:pt x="4475" y="2499"/>
                    <a:pt x="4514" y="2684"/>
                  </a:cubicBezTo>
                  <a:cubicBezTo>
                    <a:pt x="4551" y="2865"/>
                    <a:pt x="4573" y="3048"/>
                    <a:pt x="4564" y="3233"/>
                  </a:cubicBezTo>
                  <a:cubicBezTo>
                    <a:pt x="4556" y="3432"/>
                    <a:pt x="4509" y="3616"/>
                    <a:pt x="4437" y="3801"/>
                  </a:cubicBezTo>
                  <a:cubicBezTo>
                    <a:pt x="4423" y="3835"/>
                    <a:pt x="4388" y="3853"/>
                    <a:pt x="4355" y="3853"/>
                  </a:cubicBezTo>
                  <a:cubicBezTo>
                    <a:pt x="4317" y="3853"/>
                    <a:pt x="4282" y="3830"/>
                    <a:pt x="4287" y="3781"/>
                  </a:cubicBezTo>
                  <a:cubicBezTo>
                    <a:pt x="4321" y="3428"/>
                    <a:pt x="4334" y="3062"/>
                    <a:pt x="4267" y="2711"/>
                  </a:cubicBezTo>
                  <a:cubicBezTo>
                    <a:pt x="4231" y="2528"/>
                    <a:pt x="4184" y="2341"/>
                    <a:pt x="4124" y="2164"/>
                  </a:cubicBezTo>
                  <a:cubicBezTo>
                    <a:pt x="4080" y="2027"/>
                    <a:pt x="4028" y="1896"/>
                    <a:pt x="4000" y="1760"/>
                  </a:cubicBezTo>
                  <a:cubicBezTo>
                    <a:pt x="3968" y="1729"/>
                    <a:pt x="3943" y="1688"/>
                    <a:pt x="3931" y="1635"/>
                  </a:cubicBezTo>
                  <a:cubicBezTo>
                    <a:pt x="3902" y="1510"/>
                    <a:pt x="3964" y="1380"/>
                    <a:pt x="3970" y="1255"/>
                  </a:cubicBezTo>
                  <a:cubicBezTo>
                    <a:pt x="3975" y="1193"/>
                    <a:pt x="3975" y="1133"/>
                    <a:pt x="3953" y="1078"/>
                  </a:cubicBezTo>
                  <a:cubicBezTo>
                    <a:pt x="3939" y="1049"/>
                    <a:pt x="3923" y="1033"/>
                    <a:pt x="3896" y="1021"/>
                  </a:cubicBezTo>
                  <a:cubicBezTo>
                    <a:pt x="3860" y="1006"/>
                    <a:pt x="3829" y="1003"/>
                    <a:pt x="3785" y="1003"/>
                  </a:cubicBezTo>
                  <a:cubicBezTo>
                    <a:pt x="3726" y="1006"/>
                    <a:pt x="3694" y="1010"/>
                    <a:pt x="3639" y="1021"/>
                  </a:cubicBezTo>
                  <a:cubicBezTo>
                    <a:pt x="3517" y="1046"/>
                    <a:pt x="3402" y="1084"/>
                    <a:pt x="3286" y="1112"/>
                  </a:cubicBezTo>
                  <a:cubicBezTo>
                    <a:pt x="3199" y="1135"/>
                    <a:pt x="3097" y="1154"/>
                    <a:pt x="2999" y="1154"/>
                  </a:cubicBezTo>
                  <a:cubicBezTo>
                    <a:pt x="2853" y="1154"/>
                    <a:pt x="2714" y="1112"/>
                    <a:pt x="2634" y="979"/>
                  </a:cubicBezTo>
                  <a:cubicBezTo>
                    <a:pt x="2558" y="851"/>
                    <a:pt x="2574" y="697"/>
                    <a:pt x="2558" y="554"/>
                  </a:cubicBezTo>
                  <a:cubicBezTo>
                    <a:pt x="2543" y="432"/>
                    <a:pt x="2505" y="341"/>
                    <a:pt x="2369" y="338"/>
                  </a:cubicBezTo>
                  <a:cubicBezTo>
                    <a:pt x="2363" y="338"/>
                    <a:pt x="2357" y="338"/>
                    <a:pt x="2351" y="338"/>
                  </a:cubicBezTo>
                  <a:cubicBezTo>
                    <a:pt x="2193" y="338"/>
                    <a:pt x="2051" y="406"/>
                    <a:pt x="1908" y="469"/>
                  </a:cubicBezTo>
                  <a:cubicBezTo>
                    <a:pt x="1777" y="529"/>
                    <a:pt x="1643" y="589"/>
                    <a:pt x="1500" y="616"/>
                  </a:cubicBezTo>
                  <a:cubicBezTo>
                    <a:pt x="1603" y="699"/>
                    <a:pt x="1697" y="793"/>
                    <a:pt x="1783" y="891"/>
                  </a:cubicBezTo>
                  <a:cubicBezTo>
                    <a:pt x="1969" y="1096"/>
                    <a:pt x="2129" y="1328"/>
                    <a:pt x="2259" y="1570"/>
                  </a:cubicBezTo>
                  <a:cubicBezTo>
                    <a:pt x="2290" y="1631"/>
                    <a:pt x="2239" y="1684"/>
                    <a:pt x="2188" y="1684"/>
                  </a:cubicBezTo>
                  <a:cubicBezTo>
                    <a:pt x="2166" y="1684"/>
                    <a:pt x="2143" y="1674"/>
                    <a:pt x="2127" y="1648"/>
                  </a:cubicBezTo>
                  <a:cubicBezTo>
                    <a:pt x="1990" y="1428"/>
                    <a:pt x="1843" y="1214"/>
                    <a:pt x="1674" y="1015"/>
                  </a:cubicBezTo>
                  <a:cubicBezTo>
                    <a:pt x="1558" y="877"/>
                    <a:pt x="1427" y="741"/>
                    <a:pt x="1281" y="627"/>
                  </a:cubicBezTo>
                  <a:cubicBezTo>
                    <a:pt x="1150" y="604"/>
                    <a:pt x="1038" y="526"/>
                    <a:pt x="973" y="403"/>
                  </a:cubicBezTo>
                  <a:cubicBezTo>
                    <a:pt x="914" y="288"/>
                    <a:pt x="901" y="135"/>
                    <a:pt x="845" y="38"/>
                  </a:cubicBezTo>
                  <a:cubicBezTo>
                    <a:pt x="845" y="38"/>
                    <a:pt x="834" y="26"/>
                    <a:pt x="834" y="23"/>
                  </a:cubicBezTo>
                  <a:cubicBezTo>
                    <a:pt x="827" y="17"/>
                    <a:pt x="818" y="13"/>
                    <a:pt x="818" y="13"/>
                  </a:cubicBezTo>
                  <a:cubicBezTo>
                    <a:pt x="795" y="4"/>
                    <a:pt x="773" y="1"/>
                    <a:pt x="74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32"/>
            <p:cNvSpPr/>
            <p:nvPr/>
          </p:nvSpPr>
          <p:spPr>
            <a:xfrm>
              <a:off x="1831484" y="3915675"/>
              <a:ext cx="285198" cy="347455"/>
            </a:xfrm>
            <a:custGeom>
              <a:rect b="b" l="l" r="r" t="t"/>
              <a:pathLst>
                <a:path extrusionOk="0" h="10077" w="8272">
                  <a:moveTo>
                    <a:pt x="4583" y="1"/>
                  </a:moveTo>
                  <a:cubicBezTo>
                    <a:pt x="4512" y="1"/>
                    <a:pt x="4441" y="9"/>
                    <a:pt x="4373" y="25"/>
                  </a:cubicBezTo>
                  <a:cubicBezTo>
                    <a:pt x="4326" y="78"/>
                    <a:pt x="4274" y="124"/>
                    <a:pt x="4224" y="168"/>
                  </a:cubicBezTo>
                  <a:cubicBezTo>
                    <a:pt x="4149" y="233"/>
                    <a:pt x="4071" y="293"/>
                    <a:pt x="3993" y="354"/>
                  </a:cubicBezTo>
                  <a:cubicBezTo>
                    <a:pt x="3959" y="381"/>
                    <a:pt x="3922" y="407"/>
                    <a:pt x="3887" y="434"/>
                  </a:cubicBezTo>
                  <a:cubicBezTo>
                    <a:pt x="3873" y="443"/>
                    <a:pt x="3861" y="454"/>
                    <a:pt x="3849" y="463"/>
                  </a:cubicBezTo>
                  <a:cubicBezTo>
                    <a:pt x="3844" y="464"/>
                    <a:pt x="3828" y="480"/>
                    <a:pt x="3824" y="483"/>
                  </a:cubicBezTo>
                  <a:cubicBezTo>
                    <a:pt x="3632" y="640"/>
                    <a:pt x="3444" y="805"/>
                    <a:pt x="3257" y="965"/>
                  </a:cubicBezTo>
                  <a:cubicBezTo>
                    <a:pt x="3047" y="1140"/>
                    <a:pt x="2841" y="1318"/>
                    <a:pt x="2642" y="1505"/>
                  </a:cubicBezTo>
                  <a:cubicBezTo>
                    <a:pt x="2278" y="1849"/>
                    <a:pt x="1948" y="2241"/>
                    <a:pt x="1643" y="2639"/>
                  </a:cubicBezTo>
                  <a:cubicBezTo>
                    <a:pt x="1351" y="3020"/>
                    <a:pt x="1101" y="3428"/>
                    <a:pt x="888" y="3859"/>
                  </a:cubicBezTo>
                  <a:cubicBezTo>
                    <a:pt x="428" y="4791"/>
                    <a:pt x="149" y="5804"/>
                    <a:pt x="53" y="6837"/>
                  </a:cubicBezTo>
                  <a:cubicBezTo>
                    <a:pt x="0" y="7404"/>
                    <a:pt x="6" y="7971"/>
                    <a:pt x="33" y="8538"/>
                  </a:cubicBezTo>
                  <a:cubicBezTo>
                    <a:pt x="48" y="8818"/>
                    <a:pt x="65" y="9097"/>
                    <a:pt x="107" y="9372"/>
                  </a:cubicBezTo>
                  <a:cubicBezTo>
                    <a:pt x="121" y="9460"/>
                    <a:pt x="132" y="9548"/>
                    <a:pt x="146" y="9637"/>
                  </a:cubicBezTo>
                  <a:cubicBezTo>
                    <a:pt x="154" y="9684"/>
                    <a:pt x="163" y="9731"/>
                    <a:pt x="174" y="9775"/>
                  </a:cubicBezTo>
                  <a:cubicBezTo>
                    <a:pt x="175" y="9782"/>
                    <a:pt x="184" y="9804"/>
                    <a:pt x="186" y="9813"/>
                  </a:cubicBezTo>
                  <a:cubicBezTo>
                    <a:pt x="191" y="9819"/>
                    <a:pt x="198" y="9831"/>
                    <a:pt x="200" y="9835"/>
                  </a:cubicBezTo>
                  <a:cubicBezTo>
                    <a:pt x="228" y="9872"/>
                    <a:pt x="228" y="9922"/>
                    <a:pt x="213" y="9966"/>
                  </a:cubicBezTo>
                  <a:cubicBezTo>
                    <a:pt x="780" y="10018"/>
                    <a:pt x="1349" y="10060"/>
                    <a:pt x="1917" y="10071"/>
                  </a:cubicBezTo>
                  <a:cubicBezTo>
                    <a:pt x="2056" y="10075"/>
                    <a:pt x="2195" y="10077"/>
                    <a:pt x="2335" y="10077"/>
                  </a:cubicBezTo>
                  <a:cubicBezTo>
                    <a:pt x="3035" y="10077"/>
                    <a:pt x="3748" y="10023"/>
                    <a:pt x="4414" y="9815"/>
                  </a:cubicBezTo>
                  <a:cubicBezTo>
                    <a:pt x="5061" y="9612"/>
                    <a:pt x="5606" y="9227"/>
                    <a:pt x="6047" y="8712"/>
                  </a:cubicBezTo>
                  <a:cubicBezTo>
                    <a:pt x="6325" y="8384"/>
                    <a:pt x="6567" y="8019"/>
                    <a:pt x="6814" y="7664"/>
                  </a:cubicBezTo>
                  <a:cubicBezTo>
                    <a:pt x="7089" y="7270"/>
                    <a:pt x="7358" y="6871"/>
                    <a:pt x="7619" y="6468"/>
                  </a:cubicBezTo>
                  <a:cubicBezTo>
                    <a:pt x="7824" y="6153"/>
                    <a:pt x="8025" y="5833"/>
                    <a:pt x="8224" y="5514"/>
                  </a:cubicBezTo>
                  <a:cubicBezTo>
                    <a:pt x="8193" y="5468"/>
                    <a:pt x="8193" y="5409"/>
                    <a:pt x="8215" y="5356"/>
                  </a:cubicBezTo>
                  <a:cubicBezTo>
                    <a:pt x="8271" y="5225"/>
                    <a:pt x="8270" y="5098"/>
                    <a:pt x="8196" y="4978"/>
                  </a:cubicBezTo>
                  <a:cubicBezTo>
                    <a:pt x="8160" y="4921"/>
                    <a:pt x="8109" y="4878"/>
                    <a:pt x="8050" y="4846"/>
                  </a:cubicBezTo>
                  <a:cubicBezTo>
                    <a:pt x="7986" y="4808"/>
                    <a:pt x="7937" y="4799"/>
                    <a:pt x="7873" y="4799"/>
                  </a:cubicBezTo>
                  <a:cubicBezTo>
                    <a:pt x="7862" y="4799"/>
                    <a:pt x="7850" y="4799"/>
                    <a:pt x="7838" y="4800"/>
                  </a:cubicBezTo>
                  <a:cubicBezTo>
                    <a:pt x="7836" y="4800"/>
                    <a:pt x="7833" y="4800"/>
                    <a:pt x="7831" y="4800"/>
                  </a:cubicBezTo>
                  <a:cubicBezTo>
                    <a:pt x="7715" y="4800"/>
                    <a:pt x="7670" y="4653"/>
                    <a:pt x="7744" y="4574"/>
                  </a:cubicBezTo>
                  <a:cubicBezTo>
                    <a:pt x="7868" y="4445"/>
                    <a:pt x="7996" y="4217"/>
                    <a:pt x="7896" y="4042"/>
                  </a:cubicBezTo>
                  <a:cubicBezTo>
                    <a:pt x="7850" y="3959"/>
                    <a:pt x="7782" y="3912"/>
                    <a:pt x="7697" y="3875"/>
                  </a:cubicBezTo>
                  <a:cubicBezTo>
                    <a:pt x="7615" y="3838"/>
                    <a:pt x="7542" y="3804"/>
                    <a:pt x="7454" y="3804"/>
                  </a:cubicBezTo>
                  <a:cubicBezTo>
                    <a:pt x="7441" y="3804"/>
                    <a:pt x="7429" y="3805"/>
                    <a:pt x="7416" y="3806"/>
                  </a:cubicBezTo>
                  <a:cubicBezTo>
                    <a:pt x="7413" y="3806"/>
                    <a:pt x="7410" y="3807"/>
                    <a:pt x="7407" y="3807"/>
                  </a:cubicBezTo>
                  <a:cubicBezTo>
                    <a:pt x="7354" y="3807"/>
                    <a:pt x="7309" y="3750"/>
                    <a:pt x="7309" y="3699"/>
                  </a:cubicBezTo>
                  <a:cubicBezTo>
                    <a:pt x="7312" y="3565"/>
                    <a:pt x="7365" y="3436"/>
                    <a:pt x="7381" y="3302"/>
                  </a:cubicBezTo>
                  <a:cubicBezTo>
                    <a:pt x="7395" y="3178"/>
                    <a:pt x="7353" y="3056"/>
                    <a:pt x="7265" y="2969"/>
                  </a:cubicBezTo>
                  <a:cubicBezTo>
                    <a:pt x="7121" y="2826"/>
                    <a:pt x="6863" y="2842"/>
                    <a:pt x="6678" y="2806"/>
                  </a:cubicBezTo>
                  <a:cubicBezTo>
                    <a:pt x="6622" y="2797"/>
                    <a:pt x="6572" y="2730"/>
                    <a:pt x="6575" y="2672"/>
                  </a:cubicBezTo>
                  <a:cubicBezTo>
                    <a:pt x="6585" y="2556"/>
                    <a:pt x="6631" y="2456"/>
                    <a:pt x="6682" y="2350"/>
                  </a:cubicBezTo>
                  <a:cubicBezTo>
                    <a:pt x="6715" y="2281"/>
                    <a:pt x="6748" y="2217"/>
                    <a:pt x="6719" y="2151"/>
                  </a:cubicBezTo>
                  <a:cubicBezTo>
                    <a:pt x="6626" y="1939"/>
                    <a:pt x="6350" y="1954"/>
                    <a:pt x="6157" y="1948"/>
                  </a:cubicBezTo>
                  <a:cubicBezTo>
                    <a:pt x="6061" y="1944"/>
                    <a:pt x="5981" y="1835"/>
                    <a:pt x="6041" y="1745"/>
                  </a:cubicBezTo>
                  <a:cubicBezTo>
                    <a:pt x="6108" y="1642"/>
                    <a:pt x="6204" y="1543"/>
                    <a:pt x="6213" y="1415"/>
                  </a:cubicBezTo>
                  <a:cubicBezTo>
                    <a:pt x="6220" y="1296"/>
                    <a:pt x="6151" y="1187"/>
                    <a:pt x="6061" y="1113"/>
                  </a:cubicBezTo>
                  <a:cubicBezTo>
                    <a:pt x="5907" y="988"/>
                    <a:pt x="5726" y="1025"/>
                    <a:pt x="5546" y="1007"/>
                  </a:cubicBezTo>
                  <a:cubicBezTo>
                    <a:pt x="5445" y="996"/>
                    <a:pt x="5341" y="963"/>
                    <a:pt x="5282" y="875"/>
                  </a:cubicBezTo>
                  <a:cubicBezTo>
                    <a:pt x="5224" y="788"/>
                    <a:pt x="5235" y="681"/>
                    <a:pt x="5235" y="583"/>
                  </a:cubicBezTo>
                  <a:cubicBezTo>
                    <a:pt x="5235" y="485"/>
                    <a:pt x="5214" y="382"/>
                    <a:pt x="5173" y="295"/>
                  </a:cubicBezTo>
                  <a:cubicBezTo>
                    <a:pt x="5126" y="196"/>
                    <a:pt x="5045" y="134"/>
                    <a:pt x="4954" y="87"/>
                  </a:cubicBezTo>
                  <a:cubicBezTo>
                    <a:pt x="4841" y="28"/>
                    <a:pt x="4712" y="1"/>
                    <a:pt x="4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32"/>
            <p:cNvSpPr/>
            <p:nvPr/>
          </p:nvSpPr>
          <p:spPr>
            <a:xfrm>
              <a:off x="1546833" y="3260694"/>
              <a:ext cx="510543" cy="122301"/>
            </a:xfrm>
            <a:custGeom>
              <a:rect b="b" l="l" r="r" t="t"/>
              <a:pathLst>
                <a:path extrusionOk="0" h="3547" w="14808">
                  <a:moveTo>
                    <a:pt x="0" y="0"/>
                  </a:moveTo>
                  <a:lnTo>
                    <a:pt x="0" y="0"/>
                  </a:lnTo>
                  <a:cubicBezTo>
                    <a:pt x="197" y="200"/>
                    <a:pt x="374" y="422"/>
                    <a:pt x="529" y="659"/>
                  </a:cubicBezTo>
                  <a:cubicBezTo>
                    <a:pt x="701" y="728"/>
                    <a:pt x="895" y="749"/>
                    <a:pt x="1073" y="793"/>
                  </a:cubicBezTo>
                  <a:cubicBezTo>
                    <a:pt x="1330" y="856"/>
                    <a:pt x="1587" y="908"/>
                    <a:pt x="1848" y="959"/>
                  </a:cubicBezTo>
                  <a:cubicBezTo>
                    <a:pt x="2099" y="1011"/>
                    <a:pt x="2348" y="1079"/>
                    <a:pt x="2598" y="1140"/>
                  </a:cubicBezTo>
                  <a:cubicBezTo>
                    <a:pt x="2859" y="1204"/>
                    <a:pt x="3123" y="1261"/>
                    <a:pt x="3384" y="1314"/>
                  </a:cubicBezTo>
                  <a:cubicBezTo>
                    <a:pt x="3856" y="1413"/>
                    <a:pt x="4325" y="1517"/>
                    <a:pt x="4791" y="1638"/>
                  </a:cubicBezTo>
                  <a:cubicBezTo>
                    <a:pt x="5247" y="1755"/>
                    <a:pt x="5706" y="1858"/>
                    <a:pt x="6161" y="1979"/>
                  </a:cubicBezTo>
                  <a:cubicBezTo>
                    <a:pt x="6621" y="2100"/>
                    <a:pt x="7076" y="2231"/>
                    <a:pt x="7544" y="2328"/>
                  </a:cubicBezTo>
                  <a:cubicBezTo>
                    <a:pt x="8007" y="2422"/>
                    <a:pt x="8467" y="2536"/>
                    <a:pt x="8930" y="2646"/>
                  </a:cubicBezTo>
                  <a:cubicBezTo>
                    <a:pt x="9870" y="2871"/>
                    <a:pt x="10819" y="3056"/>
                    <a:pt x="11771" y="3230"/>
                  </a:cubicBezTo>
                  <a:cubicBezTo>
                    <a:pt x="12248" y="3320"/>
                    <a:pt x="12726" y="3417"/>
                    <a:pt x="13209" y="3476"/>
                  </a:cubicBezTo>
                  <a:cubicBezTo>
                    <a:pt x="13350" y="3491"/>
                    <a:pt x="13490" y="3496"/>
                    <a:pt x="13631" y="3511"/>
                  </a:cubicBezTo>
                  <a:cubicBezTo>
                    <a:pt x="13693" y="3520"/>
                    <a:pt x="13762" y="3528"/>
                    <a:pt x="13825" y="3547"/>
                  </a:cubicBezTo>
                  <a:cubicBezTo>
                    <a:pt x="13930" y="3459"/>
                    <a:pt x="14048" y="3385"/>
                    <a:pt x="14178" y="3334"/>
                  </a:cubicBezTo>
                  <a:cubicBezTo>
                    <a:pt x="14356" y="3264"/>
                    <a:pt x="14550" y="3233"/>
                    <a:pt x="14742" y="3220"/>
                  </a:cubicBezTo>
                  <a:cubicBezTo>
                    <a:pt x="14741" y="3095"/>
                    <a:pt x="14761" y="2972"/>
                    <a:pt x="14808" y="2855"/>
                  </a:cubicBezTo>
                  <a:cubicBezTo>
                    <a:pt x="14734" y="2839"/>
                    <a:pt x="14658" y="2832"/>
                    <a:pt x="14583" y="2825"/>
                  </a:cubicBezTo>
                  <a:cubicBezTo>
                    <a:pt x="14339" y="2787"/>
                    <a:pt x="14099" y="2725"/>
                    <a:pt x="13855" y="2682"/>
                  </a:cubicBezTo>
                  <a:cubicBezTo>
                    <a:pt x="13600" y="2636"/>
                    <a:pt x="13349" y="2593"/>
                    <a:pt x="13094" y="2546"/>
                  </a:cubicBezTo>
                  <a:cubicBezTo>
                    <a:pt x="12591" y="2452"/>
                    <a:pt x="12091" y="2349"/>
                    <a:pt x="11589" y="2252"/>
                  </a:cubicBezTo>
                  <a:cubicBezTo>
                    <a:pt x="11086" y="2158"/>
                    <a:pt x="10586" y="2063"/>
                    <a:pt x="10090" y="1950"/>
                  </a:cubicBezTo>
                  <a:cubicBezTo>
                    <a:pt x="9592" y="1839"/>
                    <a:pt x="9096" y="1720"/>
                    <a:pt x="8601" y="1606"/>
                  </a:cubicBezTo>
                  <a:cubicBezTo>
                    <a:pt x="7596" y="1375"/>
                    <a:pt x="6581" y="1188"/>
                    <a:pt x="5570" y="997"/>
                  </a:cubicBezTo>
                  <a:cubicBezTo>
                    <a:pt x="4555" y="808"/>
                    <a:pt x="3538" y="624"/>
                    <a:pt x="2520" y="461"/>
                  </a:cubicBezTo>
                  <a:cubicBezTo>
                    <a:pt x="2004" y="377"/>
                    <a:pt x="1490" y="304"/>
                    <a:pt x="974" y="221"/>
                  </a:cubicBezTo>
                  <a:cubicBezTo>
                    <a:pt x="735" y="182"/>
                    <a:pt x="508" y="100"/>
                    <a:pt x="273" y="44"/>
                  </a:cubicBezTo>
                  <a:cubicBezTo>
                    <a:pt x="185" y="22"/>
                    <a:pt x="92" y="1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32"/>
            <p:cNvSpPr/>
            <p:nvPr/>
          </p:nvSpPr>
          <p:spPr>
            <a:xfrm>
              <a:off x="1550522" y="3762178"/>
              <a:ext cx="467377" cy="131748"/>
            </a:xfrm>
            <a:custGeom>
              <a:rect b="b" l="l" r="r" t="t"/>
              <a:pathLst>
                <a:path extrusionOk="0" h="3821" w="13556">
                  <a:moveTo>
                    <a:pt x="73" y="0"/>
                  </a:moveTo>
                  <a:lnTo>
                    <a:pt x="1" y="334"/>
                  </a:lnTo>
                  <a:cubicBezTo>
                    <a:pt x="142" y="369"/>
                    <a:pt x="266" y="452"/>
                    <a:pt x="373" y="560"/>
                  </a:cubicBezTo>
                  <a:cubicBezTo>
                    <a:pt x="495" y="678"/>
                    <a:pt x="591" y="847"/>
                    <a:pt x="779" y="869"/>
                  </a:cubicBezTo>
                  <a:cubicBezTo>
                    <a:pt x="805" y="872"/>
                    <a:pt x="831" y="873"/>
                    <a:pt x="857" y="873"/>
                  </a:cubicBezTo>
                  <a:cubicBezTo>
                    <a:pt x="1043" y="873"/>
                    <a:pt x="1229" y="806"/>
                    <a:pt x="1417" y="806"/>
                  </a:cubicBezTo>
                  <a:cubicBezTo>
                    <a:pt x="1438" y="806"/>
                    <a:pt x="1460" y="807"/>
                    <a:pt x="1482" y="809"/>
                  </a:cubicBezTo>
                  <a:cubicBezTo>
                    <a:pt x="1685" y="827"/>
                    <a:pt x="1825" y="930"/>
                    <a:pt x="1932" y="1102"/>
                  </a:cubicBezTo>
                  <a:cubicBezTo>
                    <a:pt x="1997" y="1208"/>
                    <a:pt x="2052" y="1370"/>
                    <a:pt x="2150" y="1437"/>
                  </a:cubicBezTo>
                  <a:cubicBezTo>
                    <a:pt x="2178" y="1456"/>
                    <a:pt x="2211" y="1463"/>
                    <a:pt x="2246" y="1463"/>
                  </a:cubicBezTo>
                  <a:cubicBezTo>
                    <a:pt x="2287" y="1463"/>
                    <a:pt x="2331" y="1453"/>
                    <a:pt x="2371" y="1443"/>
                  </a:cubicBezTo>
                  <a:cubicBezTo>
                    <a:pt x="2485" y="1415"/>
                    <a:pt x="2595" y="1368"/>
                    <a:pt x="2709" y="1343"/>
                  </a:cubicBezTo>
                  <a:cubicBezTo>
                    <a:pt x="2757" y="1334"/>
                    <a:pt x="2805" y="1328"/>
                    <a:pt x="2852" y="1328"/>
                  </a:cubicBezTo>
                  <a:cubicBezTo>
                    <a:pt x="2999" y="1328"/>
                    <a:pt x="3133" y="1380"/>
                    <a:pt x="3211" y="1524"/>
                  </a:cubicBezTo>
                  <a:cubicBezTo>
                    <a:pt x="3254" y="1601"/>
                    <a:pt x="3280" y="1685"/>
                    <a:pt x="3345" y="1748"/>
                  </a:cubicBezTo>
                  <a:cubicBezTo>
                    <a:pt x="3391" y="1791"/>
                    <a:pt x="3441" y="1805"/>
                    <a:pt x="3498" y="1805"/>
                  </a:cubicBezTo>
                  <a:cubicBezTo>
                    <a:pt x="3511" y="1805"/>
                    <a:pt x="3525" y="1804"/>
                    <a:pt x="3539" y="1803"/>
                  </a:cubicBezTo>
                  <a:cubicBezTo>
                    <a:pt x="3701" y="1793"/>
                    <a:pt x="3855" y="1738"/>
                    <a:pt x="4014" y="1738"/>
                  </a:cubicBezTo>
                  <a:cubicBezTo>
                    <a:pt x="4036" y="1738"/>
                    <a:pt x="4057" y="1739"/>
                    <a:pt x="4079" y="1742"/>
                  </a:cubicBezTo>
                  <a:cubicBezTo>
                    <a:pt x="4257" y="1756"/>
                    <a:pt x="4423" y="1844"/>
                    <a:pt x="4563" y="1953"/>
                  </a:cubicBezTo>
                  <a:cubicBezTo>
                    <a:pt x="4842" y="2168"/>
                    <a:pt x="5126" y="2489"/>
                    <a:pt x="5032" y="2867"/>
                  </a:cubicBezTo>
                  <a:cubicBezTo>
                    <a:pt x="5198" y="2780"/>
                    <a:pt x="5329" y="2645"/>
                    <a:pt x="5528" y="2627"/>
                  </a:cubicBezTo>
                  <a:cubicBezTo>
                    <a:pt x="5545" y="2626"/>
                    <a:pt x="5562" y="2625"/>
                    <a:pt x="5578" y="2625"/>
                  </a:cubicBezTo>
                  <a:cubicBezTo>
                    <a:pt x="5780" y="2625"/>
                    <a:pt x="5961" y="2721"/>
                    <a:pt x="6111" y="2851"/>
                  </a:cubicBezTo>
                  <a:cubicBezTo>
                    <a:pt x="6246" y="2750"/>
                    <a:pt x="6396" y="2664"/>
                    <a:pt x="6564" y="2635"/>
                  </a:cubicBezTo>
                  <a:cubicBezTo>
                    <a:pt x="6610" y="2627"/>
                    <a:pt x="6655" y="2623"/>
                    <a:pt x="6699" y="2623"/>
                  </a:cubicBezTo>
                  <a:cubicBezTo>
                    <a:pt x="6886" y="2623"/>
                    <a:pt x="7053" y="2695"/>
                    <a:pt x="7210" y="2816"/>
                  </a:cubicBezTo>
                  <a:cubicBezTo>
                    <a:pt x="7239" y="2805"/>
                    <a:pt x="7270" y="2795"/>
                    <a:pt x="7301" y="2783"/>
                  </a:cubicBezTo>
                  <a:cubicBezTo>
                    <a:pt x="7522" y="2706"/>
                    <a:pt x="7756" y="2674"/>
                    <a:pt x="7991" y="2661"/>
                  </a:cubicBezTo>
                  <a:cubicBezTo>
                    <a:pt x="8048" y="2659"/>
                    <a:pt x="8105" y="2657"/>
                    <a:pt x="8162" y="2657"/>
                  </a:cubicBezTo>
                  <a:cubicBezTo>
                    <a:pt x="9150" y="2657"/>
                    <a:pt x="10080" y="3027"/>
                    <a:pt x="11021" y="3283"/>
                  </a:cubicBezTo>
                  <a:cubicBezTo>
                    <a:pt x="11218" y="3336"/>
                    <a:pt x="11415" y="3385"/>
                    <a:pt x="11614" y="3426"/>
                  </a:cubicBezTo>
                  <a:cubicBezTo>
                    <a:pt x="11763" y="3456"/>
                    <a:pt x="11907" y="3491"/>
                    <a:pt x="12050" y="3538"/>
                  </a:cubicBezTo>
                  <a:cubicBezTo>
                    <a:pt x="12209" y="3591"/>
                    <a:pt x="12363" y="3660"/>
                    <a:pt x="12493" y="3769"/>
                  </a:cubicBezTo>
                  <a:cubicBezTo>
                    <a:pt x="12511" y="3785"/>
                    <a:pt x="12528" y="3802"/>
                    <a:pt x="12546" y="3820"/>
                  </a:cubicBezTo>
                  <a:cubicBezTo>
                    <a:pt x="12578" y="3779"/>
                    <a:pt x="12617" y="3739"/>
                    <a:pt x="12660" y="3705"/>
                  </a:cubicBezTo>
                  <a:cubicBezTo>
                    <a:pt x="12821" y="3577"/>
                    <a:pt x="13026" y="3479"/>
                    <a:pt x="13227" y="3436"/>
                  </a:cubicBezTo>
                  <a:cubicBezTo>
                    <a:pt x="13281" y="3425"/>
                    <a:pt x="13336" y="3418"/>
                    <a:pt x="13391" y="3418"/>
                  </a:cubicBezTo>
                  <a:cubicBezTo>
                    <a:pt x="13421" y="3418"/>
                    <a:pt x="13451" y="3420"/>
                    <a:pt x="13479" y="3425"/>
                  </a:cubicBezTo>
                  <a:lnTo>
                    <a:pt x="13555" y="3075"/>
                  </a:lnTo>
                  <a:cubicBezTo>
                    <a:pt x="13385" y="3040"/>
                    <a:pt x="13216" y="3003"/>
                    <a:pt x="13047" y="2966"/>
                  </a:cubicBezTo>
                  <a:cubicBezTo>
                    <a:pt x="11977" y="2727"/>
                    <a:pt x="10912" y="2473"/>
                    <a:pt x="9845" y="2227"/>
                  </a:cubicBezTo>
                  <a:cubicBezTo>
                    <a:pt x="8777" y="1979"/>
                    <a:pt x="7713" y="1732"/>
                    <a:pt x="6649" y="1462"/>
                  </a:cubicBezTo>
                  <a:cubicBezTo>
                    <a:pt x="6121" y="1325"/>
                    <a:pt x="5595" y="1187"/>
                    <a:pt x="5066" y="1056"/>
                  </a:cubicBezTo>
                  <a:cubicBezTo>
                    <a:pt x="4811" y="994"/>
                    <a:pt x="4557" y="936"/>
                    <a:pt x="4304" y="867"/>
                  </a:cubicBezTo>
                  <a:lnTo>
                    <a:pt x="4302" y="867"/>
                  </a:lnTo>
                  <a:cubicBezTo>
                    <a:pt x="4296" y="867"/>
                    <a:pt x="4290" y="867"/>
                    <a:pt x="4283" y="864"/>
                  </a:cubicBezTo>
                  <a:cubicBezTo>
                    <a:pt x="4025" y="837"/>
                    <a:pt x="3766" y="782"/>
                    <a:pt x="3509" y="734"/>
                  </a:cubicBezTo>
                  <a:cubicBezTo>
                    <a:pt x="2981" y="635"/>
                    <a:pt x="2459" y="515"/>
                    <a:pt x="1937" y="403"/>
                  </a:cubicBezTo>
                  <a:cubicBezTo>
                    <a:pt x="1317" y="271"/>
                    <a:pt x="695" y="135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2"/>
            <p:cNvSpPr/>
            <p:nvPr/>
          </p:nvSpPr>
          <p:spPr>
            <a:xfrm>
              <a:off x="1570623" y="3292690"/>
              <a:ext cx="444656" cy="117991"/>
            </a:xfrm>
            <a:custGeom>
              <a:rect b="b" l="l" r="r" t="t"/>
              <a:pathLst>
                <a:path extrusionOk="0" h="3422" w="12897">
                  <a:moveTo>
                    <a:pt x="1" y="0"/>
                  </a:moveTo>
                  <a:cubicBezTo>
                    <a:pt x="172" y="310"/>
                    <a:pt x="309" y="636"/>
                    <a:pt x="412" y="971"/>
                  </a:cubicBezTo>
                  <a:cubicBezTo>
                    <a:pt x="539" y="1383"/>
                    <a:pt x="606" y="1804"/>
                    <a:pt x="656" y="2232"/>
                  </a:cubicBezTo>
                  <a:cubicBezTo>
                    <a:pt x="696" y="2562"/>
                    <a:pt x="727" y="2895"/>
                    <a:pt x="727" y="3228"/>
                  </a:cubicBezTo>
                  <a:cubicBezTo>
                    <a:pt x="930" y="3033"/>
                    <a:pt x="1156" y="2866"/>
                    <a:pt x="1399" y="2723"/>
                  </a:cubicBezTo>
                  <a:cubicBezTo>
                    <a:pt x="2000" y="2367"/>
                    <a:pt x="2709" y="2157"/>
                    <a:pt x="3411" y="2157"/>
                  </a:cubicBezTo>
                  <a:cubicBezTo>
                    <a:pt x="3443" y="2157"/>
                    <a:pt x="3474" y="2157"/>
                    <a:pt x="3505" y="2158"/>
                  </a:cubicBezTo>
                  <a:cubicBezTo>
                    <a:pt x="3896" y="2169"/>
                    <a:pt x="4270" y="2263"/>
                    <a:pt x="4635" y="2393"/>
                  </a:cubicBezTo>
                  <a:cubicBezTo>
                    <a:pt x="4851" y="2469"/>
                    <a:pt x="5078" y="2549"/>
                    <a:pt x="5278" y="2663"/>
                  </a:cubicBezTo>
                  <a:cubicBezTo>
                    <a:pt x="5443" y="2754"/>
                    <a:pt x="5587" y="2885"/>
                    <a:pt x="5730" y="3007"/>
                  </a:cubicBezTo>
                  <a:cubicBezTo>
                    <a:pt x="5817" y="2925"/>
                    <a:pt x="5916" y="2847"/>
                    <a:pt x="6023" y="2781"/>
                  </a:cubicBezTo>
                  <a:cubicBezTo>
                    <a:pt x="6443" y="2523"/>
                    <a:pt x="6946" y="2411"/>
                    <a:pt x="7448" y="2411"/>
                  </a:cubicBezTo>
                  <a:cubicBezTo>
                    <a:pt x="7758" y="2411"/>
                    <a:pt x="8069" y="2453"/>
                    <a:pt x="8359" y="2531"/>
                  </a:cubicBezTo>
                  <a:cubicBezTo>
                    <a:pt x="8896" y="2676"/>
                    <a:pt x="9392" y="2991"/>
                    <a:pt x="9748" y="3422"/>
                  </a:cubicBezTo>
                  <a:cubicBezTo>
                    <a:pt x="9910" y="3253"/>
                    <a:pt x="10143" y="3237"/>
                    <a:pt x="10369" y="3175"/>
                  </a:cubicBezTo>
                  <a:cubicBezTo>
                    <a:pt x="10645" y="3102"/>
                    <a:pt x="10922" y="3047"/>
                    <a:pt x="11212" y="3044"/>
                  </a:cubicBezTo>
                  <a:cubicBezTo>
                    <a:pt x="11227" y="3043"/>
                    <a:pt x="11243" y="3043"/>
                    <a:pt x="11258" y="3043"/>
                  </a:cubicBezTo>
                  <a:cubicBezTo>
                    <a:pt x="11460" y="3043"/>
                    <a:pt x="11658" y="3068"/>
                    <a:pt x="11858" y="3106"/>
                  </a:cubicBezTo>
                  <a:cubicBezTo>
                    <a:pt x="12042" y="3140"/>
                    <a:pt x="12230" y="3185"/>
                    <a:pt x="12405" y="3259"/>
                  </a:cubicBezTo>
                  <a:cubicBezTo>
                    <a:pt x="12489" y="3291"/>
                    <a:pt x="12583" y="3337"/>
                    <a:pt x="12663" y="3398"/>
                  </a:cubicBezTo>
                  <a:cubicBezTo>
                    <a:pt x="12697" y="3223"/>
                    <a:pt x="12763" y="3056"/>
                    <a:pt x="12869" y="2904"/>
                  </a:cubicBezTo>
                  <a:cubicBezTo>
                    <a:pt x="12878" y="2893"/>
                    <a:pt x="12888" y="2881"/>
                    <a:pt x="12896" y="2870"/>
                  </a:cubicBezTo>
                  <a:cubicBezTo>
                    <a:pt x="12847" y="2864"/>
                    <a:pt x="12791" y="2861"/>
                    <a:pt x="12741" y="2858"/>
                  </a:cubicBezTo>
                  <a:cubicBezTo>
                    <a:pt x="12531" y="2843"/>
                    <a:pt x="12327" y="2814"/>
                    <a:pt x="12118" y="2780"/>
                  </a:cubicBezTo>
                  <a:cubicBezTo>
                    <a:pt x="11584" y="2693"/>
                    <a:pt x="11055" y="2586"/>
                    <a:pt x="10524" y="2483"/>
                  </a:cubicBezTo>
                  <a:cubicBezTo>
                    <a:pt x="9578" y="2302"/>
                    <a:pt x="8642" y="2097"/>
                    <a:pt x="7709" y="1872"/>
                  </a:cubicBezTo>
                  <a:cubicBezTo>
                    <a:pt x="7244" y="1759"/>
                    <a:pt x="6776" y="1672"/>
                    <a:pt x="6313" y="1556"/>
                  </a:cubicBezTo>
                  <a:cubicBezTo>
                    <a:pt x="5865" y="1442"/>
                    <a:pt x="5421" y="1306"/>
                    <a:pt x="4968" y="1201"/>
                  </a:cubicBezTo>
                  <a:cubicBezTo>
                    <a:pt x="4505" y="1093"/>
                    <a:pt x="4049" y="966"/>
                    <a:pt x="3590" y="852"/>
                  </a:cubicBezTo>
                  <a:cubicBezTo>
                    <a:pt x="3135" y="740"/>
                    <a:pt x="2674" y="650"/>
                    <a:pt x="2216" y="550"/>
                  </a:cubicBezTo>
                  <a:cubicBezTo>
                    <a:pt x="1761" y="450"/>
                    <a:pt x="1312" y="327"/>
                    <a:pt x="856" y="224"/>
                  </a:cubicBezTo>
                  <a:cubicBezTo>
                    <a:pt x="644" y="176"/>
                    <a:pt x="434" y="117"/>
                    <a:pt x="222" y="63"/>
                  </a:cubicBezTo>
                  <a:cubicBezTo>
                    <a:pt x="148" y="45"/>
                    <a:pt x="73" y="2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32"/>
            <p:cNvSpPr/>
            <p:nvPr/>
          </p:nvSpPr>
          <p:spPr>
            <a:xfrm>
              <a:off x="1666575" y="3864647"/>
              <a:ext cx="309677" cy="393624"/>
            </a:xfrm>
            <a:custGeom>
              <a:rect b="b" l="l" r="r" t="t"/>
              <a:pathLst>
                <a:path extrusionOk="0" h="11416" w="8982">
                  <a:moveTo>
                    <a:pt x="4797" y="1"/>
                  </a:moveTo>
                  <a:cubicBezTo>
                    <a:pt x="4576" y="1"/>
                    <a:pt x="4357" y="22"/>
                    <a:pt x="4145" y="79"/>
                  </a:cubicBezTo>
                  <a:cubicBezTo>
                    <a:pt x="3692" y="197"/>
                    <a:pt x="3365" y="533"/>
                    <a:pt x="3071" y="883"/>
                  </a:cubicBezTo>
                  <a:cubicBezTo>
                    <a:pt x="2735" y="1280"/>
                    <a:pt x="2410" y="1688"/>
                    <a:pt x="2110" y="2110"/>
                  </a:cubicBezTo>
                  <a:cubicBezTo>
                    <a:pt x="1493" y="2974"/>
                    <a:pt x="1003" y="3903"/>
                    <a:pt x="671" y="4912"/>
                  </a:cubicBezTo>
                  <a:cubicBezTo>
                    <a:pt x="342" y="5926"/>
                    <a:pt x="145" y="6986"/>
                    <a:pt x="56" y="8050"/>
                  </a:cubicBezTo>
                  <a:cubicBezTo>
                    <a:pt x="9" y="8611"/>
                    <a:pt x="1" y="9171"/>
                    <a:pt x="44" y="9732"/>
                  </a:cubicBezTo>
                  <a:cubicBezTo>
                    <a:pt x="60" y="9939"/>
                    <a:pt x="62" y="10149"/>
                    <a:pt x="84" y="10357"/>
                  </a:cubicBezTo>
                  <a:cubicBezTo>
                    <a:pt x="105" y="10545"/>
                    <a:pt x="133" y="10739"/>
                    <a:pt x="230" y="10903"/>
                  </a:cubicBezTo>
                  <a:cubicBezTo>
                    <a:pt x="237" y="10914"/>
                    <a:pt x="242" y="10924"/>
                    <a:pt x="245" y="10933"/>
                  </a:cubicBezTo>
                  <a:cubicBezTo>
                    <a:pt x="435" y="10963"/>
                    <a:pt x="625" y="10989"/>
                    <a:pt x="815" y="11014"/>
                  </a:cubicBezTo>
                  <a:cubicBezTo>
                    <a:pt x="1780" y="11144"/>
                    <a:pt x="2748" y="11242"/>
                    <a:pt x="3718" y="11330"/>
                  </a:cubicBezTo>
                  <a:cubicBezTo>
                    <a:pt x="4035" y="11357"/>
                    <a:pt x="4352" y="11388"/>
                    <a:pt x="4670" y="11416"/>
                  </a:cubicBezTo>
                  <a:cubicBezTo>
                    <a:pt x="4649" y="11366"/>
                    <a:pt x="4635" y="11305"/>
                    <a:pt x="4626" y="11251"/>
                  </a:cubicBezTo>
                  <a:cubicBezTo>
                    <a:pt x="4608" y="11158"/>
                    <a:pt x="4599" y="11061"/>
                    <a:pt x="4586" y="10965"/>
                  </a:cubicBezTo>
                  <a:lnTo>
                    <a:pt x="4586" y="10961"/>
                  </a:lnTo>
                  <a:cubicBezTo>
                    <a:pt x="4583" y="10958"/>
                    <a:pt x="4583" y="10956"/>
                    <a:pt x="4583" y="10951"/>
                  </a:cubicBezTo>
                  <a:cubicBezTo>
                    <a:pt x="4582" y="10942"/>
                    <a:pt x="4582" y="10932"/>
                    <a:pt x="4579" y="10923"/>
                  </a:cubicBezTo>
                  <a:cubicBezTo>
                    <a:pt x="4576" y="10889"/>
                    <a:pt x="4567" y="10854"/>
                    <a:pt x="4564" y="10820"/>
                  </a:cubicBezTo>
                  <a:cubicBezTo>
                    <a:pt x="4555" y="10752"/>
                    <a:pt x="4546" y="10681"/>
                    <a:pt x="4539" y="10614"/>
                  </a:cubicBezTo>
                  <a:cubicBezTo>
                    <a:pt x="4525" y="10476"/>
                    <a:pt x="4519" y="10335"/>
                    <a:pt x="4512" y="10196"/>
                  </a:cubicBezTo>
                  <a:cubicBezTo>
                    <a:pt x="4499" y="9915"/>
                    <a:pt x="4487" y="9632"/>
                    <a:pt x="4487" y="9351"/>
                  </a:cubicBezTo>
                  <a:cubicBezTo>
                    <a:pt x="4487" y="8796"/>
                    <a:pt x="4524" y="8239"/>
                    <a:pt x="4624" y="7693"/>
                  </a:cubicBezTo>
                  <a:cubicBezTo>
                    <a:pt x="4801" y="6713"/>
                    <a:pt x="5164" y="5761"/>
                    <a:pt x="5669" y="4904"/>
                  </a:cubicBezTo>
                  <a:cubicBezTo>
                    <a:pt x="6162" y="4061"/>
                    <a:pt x="6744" y="3269"/>
                    <a:pt x="7455" y="2597"/>
                  </a:cubicBezTo>
                  <a:cubicBezTo>
                    <a:pt x="7647" y="2416"/>
                    <a:pt x="7843" y="2241"/>
                    <a:pt x="8040" y="2067"/>
                  </a:cubicBezTo>
                  <a:cubicBezTo>
                    <a:pt x="8195" y="1927"/>
                    <a:pt x="8343" y="1786"/>
                    <a:pt x="8504" y="1656"/>
                  </a:cubicBezTo>
                  <a:cubicBezTo>
                    <a:pt x="8643" y="1546"/>
                    <a:pt x="8783" y="1434"/>
                    <a:pt x="8901" y="1300"/>
                  </a:cubicBezTo>
                  <a:cubicBezTo>
                    <a:pt x="8933" y="1266"/>
                    <a:pt x="8933" y="1269"/>
                    <a:pt x="8957" y="1231"/>
                  </a:cubicBezTo>
                  <a:cubicBezTo>
                    <a:pt x="8960" y="1227"/>
                    <a:pt x="8969" y="1209"/>
                    <a:pt x="8973" y="1199"/>
                  </a:cubicBezTo>
                  <a:cubicBezTo>
                    <a:pt x="8975" y="1196"/>
                    <a:pt x="8977" y="1191"/>
                    <a:pt x="8977" y="1187"/>
                  </a:cubicBezTo>
                  <a:cubicBezTo>
                    <a:pt x="8977" y="1187"/>
                    <a:pt x="8978" y="1165"/>
                    <a:pt x="8981" y="1151"/>
                  </a:cubicBezTo>
                  <a:lnTo>
                    <a:pt x="8981" y="1149"/>
                  </a:lnTo>
                  <a:cubicBezTo>
                    <a:pt x="8981" y="1147"/>
                    <a:pt x="8978" y="1142"/>
                    <a:pt x="8981" y="1140"/>
                  </a:cubicBezTo>
                  <a:cubicBezTo>
                    <a:pt x="8976" y="1129"/>
                    <a:pt x="8975" y="1118"/>
                    <a:pt x="8972" y="1106"/>
                  </a:cubicBezTo>
                  <a:cubicBezTo>
                    <a:pt x="8967" y="1099"/>
                    <a:pt x="8966" y="1094"/>
                    <a:pt x="8962" y="1090"/>
                  </a:cubicBezTo>
                  <a:cubicBezTo>
                    <a:pt x="8959" y="1084"/>
                    <a:pt x="8946" y="1064"/>
                    <a:pt x="8944" y="1062"/>
                  </a:cubicBezTo>
                  <a:cubicBezTo>
                    <a:pt x="8936" y="1053"/>
                    <a:pt x="8928" y="1041"/>
                    <a:pt x="8919" y="1035"/>
                  </a:cubicBezTo>
                  <a:cubicBezTo>
                    <a:pt x="8908" y="1020"/>
                    <a:pt x="8895" y="1010"/>
                    <a:pt x="8883" y="1000"/>
                  </a:cubicBezTo>
                  <a:lnTo>
                    <a:pt x="8877" y="994"/>
                  </a:lnTo>
                  <a:cubicBezTo>
                    <a:pt x="8874" y="991"/>
                    <a:pt x="8872" y="991"/>
                    <a:pt x="8868" y="987"/>
                  </a:cubicBezTo>
                  <a:cubicBezTo>
                    <a:pt x="8808" y="944"/>
                    <a:pt x="8741" y="909"/>
                    <a:pt x="8674" y="879"/>
                  </a:cubicBezTo>
                  <a:cubicBezTo>
                    <a:pt x="8554" y="822"/>
                    <a:pt x="8395" y="772"/>
                    <a:pt x="8252" y="735"/>
                  </a:cubicBezTo>
                  <a:cubicBezTo>
                    <a:pt x="8093" y="692"/>
                    <a:pt x="7930" y="659"/>
                    <a:pt x="7769" y="616"/>
                  </a:cubicBezTo>
                  <a:cubicBezTo>
                    <a:pt x="7506" y="547"/>
                    <a:pt x="7242" y="475"/>
                    <a:pt x="6978" y="401"/>
                  </a:cubicBezTo>
                  <a:cubicBezTo>
                    <a:pt x="6470" y="256"/>
                    <a:pt x="5958" y="119"/>
                    <a:pt x="5434" y="50"/>
                  </a:cubicBezTo>
                  <a:cubicBezTo>
                    <a:pt x="5225" y="21"/>
                    <a:pt x="5010" y="1"/>
                    <a:pt x="479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32"/>
            <p:cNvSpPr/>
            <p:nvPr/>
          </p:nvSpPr>
          <p:spPr>
            <a:xfrm>
              <a:off x="1489910" y="3861096"/>
              <a:ext cx="299230" cy="378728"/>
            </a:xfrm>
            <a:custGeom>
              <a:rect b="b" l="l" r="r" t="t"/>
              <a:pathLst>
                <a:path extrusionOk="0" h="10984" w="8679">
                  <a:moveTo>
                    <a:pt x="7300" y="0"/>
                  </a:moveTo>
                  <a:cubicBezTo>
                    <a:pt x="7274" y="0"/>
                    <a:pt x="7248" y="4"/>
                    <a:pt x="7222" y="11"/>
                  </a:cubicBezTo>
                  <a:cubicBezTo>
                    <a:pt x="7139" y="35"/>
                    <a:pt x="7074" y="94"/>
                    <a:pt x="7008" y="141"/>
                  </a:cubicBezTo>
                  <a:cubicBezTo>
                    <a:pt x="6924" y="197"/>
                    <a:pt x="6827" y="257"/>
                    <a:pt x="6731" y="282"/>
                  </a:cubicBezTo>
                  <a:cubicBezTo>
                    <a:pt x="6711" y="287"/>
                    <a:pt x="6693" y="289"/>
                    <a:pt x="6675" y="289"/>
                  </a:cubicBezTo>
                  <a:cubicBezTo>
                    <a:pt x="6600" y="289"/>
                    <a:pt x="6537" y="250"/>
                    <a:pt x="6468" y="210"/>
                  </a:cubicBezTo>
                  <a:cubicBezTo>
                    <a:pt x="6367" y="152"/>
                    <a:pt x="6245" y="107"/>
                    <a:pt x="6128" y="107"/>
                  </a:cubicBezTo>
                  <a:cubicBezTo>
                    <a:pt x="6038" y="107"/>
                    <a:pt x="5951" y="134"/>
                    <a:pt x="5879" y="202"/>
                  </a:cubicBezTo>
                  <a:cubicBezTo>
                    <a:pt x="5877" y="202"/>
                    <a:pt x="5877" y="202"/>
                    <a:pt x="5877" y="204"/>
                  </a:cubicBezTo>
                  <a:lnTo>
                    <a:pt x="5874" y="204"/>
                  </a:lnTo>
                  <a:cubicBezTo>
                    <a:pt x="5871" y="210"/>
                    <a:pt x="5868" y="215"/>
                    <a:pt x="5864" y="222"/>
                  </a:cubicBezTo>
                  <a:cubicBezTo>
                    <a:pt x="5858" y="238"/>
                    <a:pt x="5849" y="254"/>
                    <a:pt x="5842" y="271"/>
                  </a:cubicBezTo>
                  <a:cubicBezTo>
                    <a:pt x="5825" y="309"/>
                    <a:pt x="5809" y="347"/>
                    <a:pt x="5793" y="385"/>
                  </a:cubicBezTo>
                  <a:cubicBezTo>
                    <a:pt x="5754" y="470"/>
                    <a:pt x="5688" y="528"/>
                    <a:pt x="5596" y="528"/>
                  </a:cubicBezTo>
                  <a:cubicBezTo>
                    <a:pt x="5584" y="528"/>
                    <a:pt x="5572" y="527"/>
                    <a:pt x="5559" y="525"/>
                  </a:cubicBezTo>
                  <a:cubicBezTo>
                    <a:pt x="5497" y="516"/>
                    <a:pt x="5458" y="472"/>
                    <a:pt x="5418" y="447"/>
                  </a:cubicBezTo>
                  <a:cubicBezTo>
                    <a:pt x="5403" y="438"/>
                    <a:pt x="5330" y="425"/>
                    <a:pt x="5296" y="418"/>
                  </a:cubicBezTo>
                  <a:cubicBezTo>
                    <a:pt x="5245" y="407"/>
                    <a:pt x="5193" y="400"/>
                    <a:pt x="5141" y="400"/>
                  </a:cubicBezTo>
                  <a:cubicBezTo>
                    <a:pt x="5087" y="400"/>
                    <a:pt x="5033" y="408"/>
                    <a:pt x="4983" y="431"/>
                  </a:cubicBezTo>
                  <a:cubicBezTo>
                    <a:pt x="4885" y="472"/>
                    <a:pt x="4831" y="556"/>
                    <a:pt x="4780" y="646"/>
                  </a:cubicBezTo>
                  <a:cubicBezTo>
                    <a:pt x="4728" y="736"/>
                    <a:pt x="4672" y="817"/>
                    <a:pt x="4587" y="876"/>
                  </a:cubicBezTo>
                  <a:cubicBezTo>
                    <a:pt x="4507" y="936"/>
                    <a:pt x="4404" y="962"/>
                    <a:pt x="4303" y="962"/>
                  </a:cubicBezTo>
                  <a:cubicBezTo>
                    <a:pt x="4281" y="962"/>
                    <a:pt x="4259" y="961"/>
                    <a:pt x="4237" y="959"/>
                  </a:cubicBezTo>
                  <a:cubicBezTo>
                    <a:pt x="4140" y="948"/>
                    <a:pt x="4037" y="914"/>
                    <a:pt x="3938" y="914"/>
                  </a:cubicBezTo>
                  <a:cubicBezTo>
                    <a:pt x="3919" y="914"/>
                    <a:pt x="3901" y="915"/>
                    <a:pt x="3882" y="918"/>
                  </a:cubicBezTo>
                  <a:cubicBezTo>
                    <a:pt x="3857" y="922"/>
                    <a:pt x="3835" y="932"/>
                    <a:pt x="3812" y="938"/>
                  </a:cubicBezTo>
                  <a:cubicBezTo>
                    <a:pt x="3806" y="942"/>
                    <a:pt x="3781" y="953"/>
                    <a:pt x="3775" y="958"/>
                  </a:cubicBezTo>
                  <a:cubicBezTo>
                    <a:pt x="3766" y="962"/>
                    <a:pt x="3742" y="977"/>
                    <a:pt x="3738" y="980"/>
                  </a:cubicBezTo>
                  <a:cubicBezTo>
                    <a:pt x="3736" y="983"/>
                    <a:pt x="3716" y="1003"/>
                    <a:pt x="3708" y="1007"/>
                  </a:cubicBezTo>
                  <a:cubicBezTo>
                    <a:pt x="3697" y="1020"/>
                    <a:pt x="3686" y="1035"/>
                    <a:pt x="3675" y="1047"/>
                  </a:cubicBezTo>
                  <a:cubicBezTo>
                    <a:pt x="3670" y="1052"/>
                    <a:pt x="3654" y="1074"/>
                    <a:pt x="3650" y="1082"/>
                  </a:cubicBezTo>
                  <a:cubicBezTo>
                    <a:pt x="3632" y="1110"/>
                    <a:pt x="3615" y="1141"/>
                    <a:pt x="3597" y="1172"/>
                  </a:cubicBezTo>
                  <a:cubicBezTo>
                    <a:pt x="3525" y="1307"/>
                    <a:pt x="3456" y="1462"/>
                    <a:pt x="3322" y="1543"/>
                  </a:cubicBezTo>
                  <a:cubicBezTo>
                    <a:pt x="3248" y="1589"/>
                    <a:pt x="3169" y="1601"/>
                    <a:pt x="3088" y="1601"/>
                  </a:cubicBezTo>
                  <a:cubicBezTo>
                    <a:pt x="3002" y="1601"/>
                    <a:pt x="2913" y="1587"/>
                    <a:pt x="2826" y="1587"/>
                  </a:cubicBezTo>
                  <a:cubicBezTo>
                    <a:pt x="2804" y="1587"/>
                    <a:pt x="2782" y="1588"/>
                    <a:pt x="2761" y="1590"/>
                  </a:cubicBezTo>
                  <a:cubicBezTo>
                    <a:pt x="2524" y="1613"/>
                    <a:pt x="2433" y="1860"/>
                    <a:pt x="2405" y="2066"/>
                  </a:cubicBezTo>
                  <a:cubicBezTo>
                    <a:pt x="2394" y="2163"/>
                    <a:pt x="2416" y="2259"/>
                    <a:pt x="2403" y="2355"/>
                  </a:cubicBezTo>
                  <a:cubicBezTo>
                    <a:pt x="2389" y="2458"/>
                    <a:pt x="2317" y="2521"/>
                    <a:pt x="2219" y="2546"/>
                  </a:cubicBezTo>
                  <a:cubicBezTo>
                    <a:pt x="2133" y="2570"/>
                    <a:pt x="2036" y="2572"/>
                    <a:pt x="1945" y="2581"/>
                  </a:cubicBezTo>
                  <a:cubicBezTo>
                    <a:pt x="1905" y="2582"/>
                    <a:pt x="1864" y="2588"/>
                    <a:pt x="1823" y="2594"/>
                  </a:cubicBezTo>
                  <a:cubicBezTo>
                    <a:pt x="1806" y="2597"/>
                    <a:pt x="1787" y="2602"/>
                    <a:pt x="1768" y="2605"/>
                  </a:cubicBezTo>
                  <a:cubicBezTo>
                    <a:pt x="1760" y="2608"/>
                    <a:pt x="1749" y="2609"/>
                    <a:pt x="1740" y="2612"/>
                  </a:cubicBezTo>
                  <a:cubicBezTo>
                    <a:pt x="1740" y="2615"/>
                    <a:pt x="1740" y="2615"/>
                    <a:pt x="1738" y="2615"/>
                  </a:cubicBezTo>
                  <a:cubicBezTo>
                    <a:pt x="1558" y="2708"/>
                    <a:pt x="1504" y="2932"/>
                    <a:pt x="1492" y="3118"/>
                  </a:cubicBezTo>
                  <a:cubicBezTo>
                    <a:pt x="1483" y="3274"/>
                    <a:pt x="1542" y="3457"/>
                    <a:pt x="1414" y="3580"/>
                  </a:cubicBezTo>
                  <a:cubicBezTo>
                    <a:pt x="1336" y="3654"/>
                    <a:pt x="1230" y="3698"/>
                    <a:pt x="1133" y="3736"/>
                  </a:cubicBezTo>
                  <a:cubicBezTo>
                    <a:pt x="1041" y="3771"/>
                    <a:pt x="940" y="3796"/>
                    <a:pt x="874" y="3876"/>
                  </a:cubicBezTo>
                  <a:cubicBezTo>
                    <a:pt x="791" y="3979"/>
                    <a:pt x="791" y="4098"/>
                    <a:pt x="805" y="4223"/>
                  </a:cubicBezTo>
                  <a:cubicBezTo>
                    <a:pt x="817" y="4347"/>
                    <a:pt x="832" y="4475"/>
                    <a:pt x="789" y="4593"/>
                  </a:cubicBezTo>
                  <a:cubicBezTo>
                    <a:pt x="745" y="4710"/>
                    <a:pt x="659" y="4781"/>
                    <a:pt x="567" y="4857"/>
                  </a:cubicBezTo>
                  <a:cubicBezTo>
                    <a:pt x="499" y="4917"/>
                    <a:pt x="435" y="4982"/>
                    <a:pt x="384" y="5056"/>
                  </a:cubicBezTo>
                  <a:cubicBezTo>
                    <a:pt x="166" y="5363"/>
                    <a:pt x="1" y="5817"/>
                    <a:pt x="216" y="6167"/>
                  </a:cubicBezTo>
                  <a:cubicBezTo>
                    <a:pt x="219" y="6176"/>
                    <a:pt x="225" y="6187"/>
                    <a:pt x="229" y="6198"/>
                  </a:cubicBezTo>
                  <a:cubicBezTo>
                    <a:pt x="244" y="6208"/>
                    <a:pt x="263" y="6217"/>
                    <a:pt x="279" y="6226"/>
                  </a:cubicBezTo>
                  <a:cubicBezTo>
                    <a:pt x="459" y="6341"/>
                    <a:pt x="540" y="6555"/>
                    <a:pt x="581" y="6756"/>
                  </a:cubicBezTo>
                  <a:cubicBezTo>
                    <a:pt x="612" y="6925"/>
                    <a:pt x="578" y="7093"/>
                    <a:pt x="568" y="7263"/>
                  </a:cubicBezTo>
                  <a:lnTo>
                    <a:pt x="568" y="7318"/>
                  </a:lnTo>
                  <a:cubicBezTo>
                    <a:pt x="703" y="7252"/>
                    <a:pt x="832" y="7169"/>
                    <a:pt x="966" y="7102"/>
                  </a:cubicBezTo>
                  <a:cubicBezTo>
                    <a:pt x="1088" y="7041"/>
                    <a:pt x="1203" y="6998"/>
                    <a:pt x="1330" y="6998"/>
                  </a:cubicBezTo>
                  <a:cubicBezTo>
                    <a:pt x="1369" y="6998"/>
                    <a:pt x="1409" y="7002"/>
                    <a:pt x="1450" y="7011"/>
                  </a:cubicBezTo>
                  <a:cubicBezTo>
                    <a:pt x="1624" y="7049"/>
                    <a:pt x="1754" y="7174"/>
                    <a:pt x="1818" y="7337"/>
                  </a:cubicBezTo>
                  <a:cubicBezTo>
                    <a:pt x="1943" y="7644"/>
                    <a:pt x="1857" y="8004"/>
                    <a:pt x="1759" y="8307"/>
                  </a:cubicBezTo>
                  <a:cubicBezTo>
                    <a:pt x="1755" y="8323"/>
                    <a:pt x="1749" y="8342"/>
                    <a:pt x="1745" y="8357"/>
                  </a:cubicBezTo>
                  <a:lnTo>
                    <a:pt x="1765" y="8357"/>
                  </a:lnTo>
                  <a:cubicBezTo>
                    <a:pt x="1935" y="8335"/>
                    <a:pt x="2099" y="8289"/>
                    <a:pt x="2271" y="8285"/>
                  </a:cubicBezTo>
                  <a:cubicBezTo>
                    <a:pt x="2283" y="8285"/>
                    <a:pt x="2295" y="8285"/>
                    <a:pt x="2308" y="8285"/>
                  </a:cubicBezTo>
                  <a:cubicBezTo>
                    <a:pt x="2459" y="8285"/>
                    <a:pt x="2622" y="8317"/>
                    <a:pt x="2729" y="8432"/>
                  </a:cubicBezTo>
                  <a:cubicBezTo>
                    <a:pt x="2846" y="8552"/>
                    <a:pt x="2880" y="8752"/>
                    <a:pt x="2830" y="8908"/>
                  </a:cubicBezTo>
                  <a:cubicBezTo>
                    <a:pt x="2779" y="9062"/>
                    <a:pt x="2701" y="9203"/>
                    <a:pt x="2651" y="9357"/>
                  </a:cubicBezTo>
                  <a:cubicBezTo>
                    <a:pt x="2641" y="9393"/>
                    <a:pt x="2629" y="9431"/>
                    <a:pt x="2623" y="9468"/>
                  </a:cubicBezTo>
                  <a:cubicBezTo>
                    <a:pt x="2625" y="9468"/>
                    <a:pt x="2629" y="9471"/>
                    <a:pt x="2633" y="9471"/>
                  </a:cubicBezTo>
                  <a:cubicBezTo>
                    <a:pt x="2648" y="9474"/>
                    <a:pt x="2639" y="9474"/>
                    <a:pt x="2667" y="9474"/>
                  </a:cubicBezTo>
                  <a:cubicBezTo>
                    <a:pt x="2677" y="9474"/>
                    <a:pt x="2688" y="9475"/>
                    <a:pt x="2698" y="9475"/>
                  </a:cubicBezTo>
                  <a:cubicBezTo>
                    <a:pt x="2703" y="9475"/>
                    <a:pt x="2709" y="9475"/>
                    <a:pt x="2714" y="9474"/>
                  </a:cubicBezTo>
                  <a:cubicBezTo>
                    <a:pt x="2813" y="9473"/>
                    <a:pt x="2918" y="9458"/>
                    <a:pt x="3022" y="9458"/>
                  </a:cubicBezTo>
                  <a:cubicBezTo>
                    <a:pt x="3097" y="9458"/>
                    <a:pt x="3171" y="9466"/>
                    <a:pt x="3242" y="9492"/>
                  </a:cubicBezTo>
                  <a:cubicBezTo>
                    <a:pt x="3414" y="9557"/>
                    <a:pt x="3484" y="9711"/>
                    <a:pt x="3492" y="9888"/>
                  </a:cubicBezTo>
                  <a:cubicBezTo>
                    <a:pt x="3498" y="10054"/>
                    <a:pt x="3457" y="10223"/>
                    <a:pt x="3417" y="10387"/>
                  </a:cubicBezTo>
                  <a:cubicBezTo>
                    <a:pt x="3401" y="10456"/>
                    <a:pt x="3383" y="10524"/>
                    <a:pt x="3368" y="10596"/>
                  </a:cubicBezTo>
                  <a:cubicBezTo>
                    <a:pt x="3363" y="10607"/>
                    <a:pt x="3362" y="10621"/>
                    <a:pt x="3358" y="10634"/>
                  </a:cubicBezTo>
                  <a:cubicBezTo>
                    <a:pt x="3368" y="10656"/>
                    <a:pt x="3370" y="10679"/>
                    <a:pt x="3368" y="10702"/>
                  </a:cubicBezTo>
                  <a:cubicBezTo>
                    <a:pt x="3915" y="10803"/>
                    <a:pt x="4462" y="10899"/>
                    <a:pt x="5009" y="10984"/>
                  </a:cubicBezTo>
                  <a:cubicBezTo>
                    <a:pt x="4956" y="10851"/>
                    <a:pt x="4925" y="10711"/>
                    <a:pt x="4903" y="10572"/>
                  </a:cubicBezTo>
                  <a:cubicBezTo>
                    <a:pt x="4870" y="10352"/>
                    <a:pt x="4864" y="10129"/>
                    <a:pt x="4852" y="9905"/>
                  </a:cubicBezTo>
                  <a:cubicBezTo>
                    <a:pt x="4833" y="9634"/>
                    <a:pt x="4814" y="9366"/>
                    <a:pt x="4814" y="9093"/>
                  </a:cubicBezTo>
                  <a:cubicBezTo>
                    <a:pt x="4811" y="8509"/>
                    <a:pt x="4870" y="7924"/>
                    <a:pt x="4948" y="7346"/>
                  </a:cubicBezTo>
                  <a:cubicBezTo>
                    <a:pt x="5092" y="6283"/>
                    <a:pt x="5341" y="5230"/>
                    <a:pt x="5748" y="4237"/>
                  </a:cubicBezTo>
                  <a:cubicBezTo>
                    <a:pt x="6165" y="3218"/>
                    <a:pt x="6759" y="2296"/>
                    <a:pt x="7436" y="1431"/>
                  </a:cubicBezTo>
                  <a:cubicBezTo>
                    <a:pt x="7753" y="1029"/>
                    <a:pt x="8060" y="601"/>
                    <a:pt x="8450" y="268"/>
                  </a:cubicBezTo>
                  <a:cubicBezTo>
                    <a:pt x="8524" y="206"/>
                    <a:pt x="8600" y="149"/>
                    <a:pt x="8678" y="98"/>
                  </a:cubicBezTo>
                  <a:cubicBezTo>
                    <a:pt x="8611" y="56"/>
                    <a:pt x="8538" y="30"/>
                    <a:pt x="8462" y="30"/>
                  </a:cubicBezTo>
                  <a:cubicBezTo>
                    <a:pt x="8428" y="30"/>
                    <a:pt x="8393" y="35"/>
                    <a:pt x="8358" y="46"/>
                  </a:cubicBezTo>
                  <a:cubicBezTo>
                    <a:pt x="8212" y="90"/>
                    <a:pt x="8087" y="193"/>
                    <a:pt x="7975" y="293"/>
                  </a:cubicBezTo>
                  <a:cubicBezTo>
                    <a:pt x="7942" y="323"/>
                    <a:pt x="7903" y="338"/>
                    <a:pt x="7864" y="338"/>
                  </a:cubicBezTo>
                  <a:cubicBezTo>
                    <a:pt x="7825" y="338"/>
                    <a:pt x="7786" y="323"/>
                    <a:pt x="7753" y="293"/>
                  </a:cubicBezTo>
                  <a:cubicBezTo>
                    <a:pt x="7671" y="218"/>
                    <a:pt x="7603" y="122"/>
                    <a:pt x="7507" y="62"/>
                  </a:cubicBezTo>
                  <a:cubicBezTo>
                    <a:pt x="7446" y="25"/>
                    <a:pt x="7372" y="0"/>
                    <a:pt x="7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32"/>
            <p:cNvSpPr/>
            <p:nvPr/>
          </p:nvSpPr>
          <p:spPr>
            <a:xfrm>
              <a:off x="1583345" y="3799208"/>
              <a:ext cx="131911" cy="84373"/>
            </a:xfrm>
            <a:custGeom>
              <a:rect b="b" l="l" r="r" t="t"/>
              <a:pathLst>
                <a:path extrusionOk="0" h="2447" w="3826">
                  <a:moveTo>
                    <a:pt x="481" y="0"/>
                  </a:moveTo>
                  <a:cubicBezTo>
                    <a:pt x="341" y="0"/>
                    <a:pt x="180" y="57"/>
                    <a:pt x="59" y="75"/>
                  </a:cubicBezTo>
                  <a:cubicBezTo>
                    <a:pt x="38" y="77"/>
                    <a:pt x="19" y="79"/>
                    <a:pt x="1" y="81"/>
                  </a:cubicBezTo>
                  <a:lnTo>
                    <a:pt x="44" y="454"/>
                  </a:lnTo>
                  <a:cubicBezTo>
                    <a:pt x="94" y="454"/>
                    <a:pt x="143" y="496"/>
                    <a:pt x="150" y="551"/>
                  </a:cubicBezTo>
                  <a:cubicBezTo>
                    <a:pt x="153" y="590"/>
                    <a:pt x="159" y="629"/>
                    <a:pt x="159" y="668"/>
                  </a:cubicBezTo>
                  <a:cubicBezTo>
                    <a:pt x="159" y="702"/>
                    <a:pt x="152" y="742"/>
                    <a:pt x="147" y="777"/>
                  </a:cubicBezTo>
                  <a:cubicBezTo>
                    <a:pt x="138" y="861"/>
                    <a:pt x="120" y="945"/>
                    <a:pt x="105" y="1027"/>
                  </a:cubicBezTo>
                  <a:cubicBezTo>
                    <a:pt x="97" y="1067"/>
                    <a:pt x="91" y="1106"/>
                    <a:pt x="85" y="1149"/>
                  </a:cubicBezTo>
                  <a:cubicBezTo>
                    <a:pt x="80" y="1181"/>
                    <a:pt x="77" y="1197"/>
                    <a:pt x="74" y="1240"/>
                  </a:cubicBezTo>
                  <a:cubicBezTo>
                    <a:pt x="66" y="1287"/>
                    <a:pt x="64" y="1301"/>
                    <a:pt x="58" y="1352"/>
                  </a:cubicBezTo>
                  <a:cubicBezTo>
                    <a:pt x="56" y="1374"/>
                    <a:pt x="56" y="1397"/>
                    <a:pt x="54" y="1421"/>
                  </a:cubicBezTo>
                  <a:cubicBezTo>
                    <a:pt x="194" y="1466"/>
                    <a:pt x="325" y="1566"/>
                    <a:pt x="431" y="1660"/>
                  </a:cubicBezTo>
                  <a:cubicBezTo>
                    <a:pt x="655" y="1857"/>
                    <a:pt x="856" y="2139"/>
                    <a:pt x="928" y="2441"/>
                  </a:cubicBezTo>
                  <a:cubicBezTo>
                    <a:pt x="972" y="2419"/>
                    <a:pt x="1021" y="2402"/>
                    <a:pt x="1070" y="2392"/>
                  </a:cubicBezTo>
                  <a:cubicBezTo>
                    <a:pt x="1114" y="2383"/>
                    <a:pt x="1157" y="2380"/>
                    <a:pt x="1199" y="2380"/>
                  </a:cubicBezTo>
                  <a:cubicBezTo>
                    <a:pt x="1237" y="2380"/>
                    <a:pt x="1274" y="2383"/>
                    <a:pt x="1311" y="2388"/>
                  </a:cubicBezTo>
                  <a:cubicBezTo>
                    <a:pt x="1298" y="2223"/>
                    <a:pt x="1271" y="2060"/>
                    <a:pt x="1242" y="1894"/>
                  </a:cubicBezTo>
                  <a:cubicBezTo>
                    <a:pt x="1206" y="1697"/>
                    <a:pt x="1155" y="1501"/>
                    <a:pt x="1152" y="1295"/>
                  </a:cubicBezTo>
                  <a:cubicBezTo>
                    <a:pt x="1152" y="1228"/>
                    <a:pt x="1205" y="1193"/>
                    <a:pt x="1258" y="1193"/>
                  </a:cubicBezTo>
                  <a:cubicBezTo>
                    <a:pt x="1301" y="1193"/>
                    <a:pt x="1345" y="1217"/>
                    <a:pt x="1361" y="1268"/>
                  </a:cubicBezTo>
                  <a:cubicBezTo>
                    <a:pt x="1420" y="1464"/>
                    <a:pt x="1439" y="1671"/>
                    <a:pt x="1459" y="1877"/>
                  </a:cubicBezTo>
                  <a:cubicBezTo>
                    <a:pt x="1479" y="2055"/>
                    <a:pt x="1481" y="2236"/>
                    <a:pt x="1467" y="2414"/>
                  </a:cubicBezTo>
                  <a:cubicBezTo>
                    <a:pt x="1476" y="2415"/>
                    <a:pt x="1483" y="2415"/>
                    <a:pt x="1492" y="2418"/>
                  </a:cubicBezTo>
                  <a:cubicBezTo>
                    <a:pt x="1539" y="2428"/>
                    <a:pt x="1602" y="2446"/>
                    <a:pt x="1659" y="2446"/>
                  </a:cubicBezTo>
                  <a:cubicBezTo>
                    <a:pt x="1696" y="2446"/>
                    <a:pt x="1730" y="2439"/>
                    <a:pt x="1758" y="2415"/>
                  </a:cubicBezTo>
                  <a:cubicBezTo>
                    <a:pt x="1829" y="2358"/>
                    <a:pt x="1867" y="2256"/>
                    <a:pt x="1923" y="2184"/>
                  </a:cubicBezTo>
                  <a:cubicBezTo>
                    <a:pt x="2064" y="2006"/>
                    <a:pt x="2269" y="1934"/>
                    <a:pt x="2485" y="1934"/>
                  </a:cubicBezTo>
                  <a:cubicBezTo>
                    <a:pt x="2521" y="1934"/>
                    <a:pt x="2558" y="1936"/>
                    <a:pt x="2595" y="1940"/>
                  </a:cubicBezTo>
                  <a:cubicBezTo>
                    <a:pt x="2659" y="1949"/>
                    <a:pt x="2731" y="1952"/>
                    <a:pt x="2794" y="1967"/>
                  </a:cubicBezTo>
                  <a:cubicBezTo>
                    <a:pt x="2800" y="1971"/>
                    <a:pt x="2823" y="1977"/>
                    <a:pt x="2850" y="1990"/>
                  </a:cubicBezTo>
                  <a:cubicBezTo>
                    <a:pt x="2866" y="1956"/>
                    <a:pt x="2878" y="1924"/>
                    <a:pt x="2897" y="1889"/>
                  </a:cubicBezTo>
                  <a:cubicBezTo>
                    <a:pt x="2990" y="1710"/>
                    <a:pt x="3211" y="1632"/>
                    <a:pt x="3409" y="1632"/>
                  </a:cubicBezTo>
                  <a:cubicBezTo>
                    <a:pt x="3438" y="1632"/>
                    <a:pt x="3466" y="1634"/>
                    <a:pt x="3493" y="1637"/>
                  </a:cubicBezTo>
                  <a:cubicBezTo>
                    <a:pt x="3601" y="1652"/>
                    <a:pt x="3705" y="1683"/>
                    <a:pt x="3802" y="1727"/>
                  </a:cubicBezTo>
                  <a:cubicBezTo>
                    <a:pt x="3823" y="1667"/>
                    <a:pt x="3826" y="1611"/>
                    <a:pt x="3813" y="1549"/>
                  </a:cubicBezTo>
                  <a:cubicBezTo>
                    <a:pt x="3751" y="1254"/>
                    <a:pt x="3480" y="949"/>
                    <a:pt x="3168" y="924"/>
                  </a:cubicBezTo>
                  <a:cubicBezTo>
                    <a:pt x="3154" y="923"/>
                    <a:pt x="3141" y="922"/>
                    <a:pt x="3127" y="922"/>
                  </a:cubicBezTo>
                  <a:cubicBezTo>
                    <a:pt x="2972" y="922"/>
                    <a:pt x="2815" y="988"/>
                    <a:pt x="2663" y="1008"/>
                  </a:cubicBezTo>
                  <a:cubicBezTo>
                    <a:pt x="2633" y="1012"/>
                    <a:pt x="2604" y="1014"/>
                    <a:pt x="2576" y="1014"/>
                  </a:cubicBezTo>
                  <a:cubicBezTo>
                    <a:pt x="2404" y="1014"/>
                    <a:pt x="2252" y="939"/>
                    <a:pt x="2151" y="790"/>
                  </a:cubicBezTo>
                  <a:cubicBezTo>
                    <a:pt x="2101" y="721"/>
                    <a:pt x="2079" y="637"/>
                    <a:pt x="2039" y="561"/>
                  </a:cubicBezTo>
                  <a:cubicBezTo>
                    <a:pt x="2010" y="505"/>
                    <a:pt x="1971" y="483"/>
                    <a:pt x="1905" y="483"/>
                  </a:cubicBezTo>
                  <a:cubicBezTo>
                    <a:pt x="1902" y="483"/>
                    <a:pt x="1899" y="483"/>
                    <a:pt x="1896" y="483"/>
                  </a:cubicBezTo>
                  <a:cubicBezTo>
                    <a:pt x="1685" y="490"/>
                    <a:pt x="1502" y="635"/>
                    <a:pt x="1290" y="635"/>
                  </a:cubicBezTo>
                  <a:cubicBezTo>
                    <a:pt x="1277" y="635"/>
                    <a:pt x="1265" y="634"/>
                    <a:pt x="1252" y="633"/>
                  </a:cubicBezTo>
                  <a:cubicBezTo>
                    <a:pt x="1084" y="619"/>
                    <a:pt x="971" y="508"/>
                    <a:pt x="887" y="372"/>
                  </a:cubicBezTo>
                  <a:cubicBezTo>
                    <a:pt x="820" y="264"/>
                    <a:pt x="759" y="117"/>
                    <a:pt x="659" y="48"/>
                  </a:cubicBezTo>
                  <a:cubicBezTo>
                    <a:pt x="608" y="13"/>
                    <a:pt x="547" y="0"/>
                    <a:pt x="48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32"/>
            <p:cNvSpPr/>
            <p:nvPr/>
          </p:nvSpPr>
          <p:spPr>
            <a:xfrm>
              <a:off x="1582173" y="3666846"/>
              <a:ext cx="86401" cy="64926"/>
            </a:xfrm>
            <a:custGeom>
              <a:rect b="b" l="l" r="r" t="t"/>
              <a:pathLst>
                <a:path extrusionOk="0" h="1883" w="2506">
                  <a:moveTo>
                    <a:pt x="1551" y="0"/>
                  </a:moveTo>
                  <a:cubicBezTo>
                    <a:pt x="1437" y="155"/>
                    <a:pt x="1303" y="300"/>
                    <a:pt x="1160" y="427"/>
                  </a:cubicBezTo>
                  <a:cubicBezTo>
                    <a:pt x="927" y="638"/>
                    <a:pt x="671" y="818"/>
                    <a:pt x="418" y="1005"/>
                  </a:cubicBezTo>
                  <a:cubicBezTo>
                    <a:pt x="281" y="1107"/>
                    <a:pt x="147" y="1212"/>
                    <a:pt x="0" y="1292"/>
                  </a:cubicBezTo>
                  <a:cubicBezTo>
                    <a:pt x="98" y="1317"/>
                    <a:pt x="197" y="1339"/>
                    <a:pt x="295" y="1361"/>
                  </a:cubicBezTo>
                  <a:cubicBezTo>
                    <a:pt x="1004" y="1523"/>
                    <a:pt x="1712" y="1695"/>
                    <a:pt x="2417" y="1875"/>
                  </a:cubicBezTo>
                  <a:cubicBezTo>
                    <a:pt x="2425" y="1878"/>
                    <a:pt x="2431" y="1879"/>
                    <a:pt x="2437" y="1882"/>
                  </a:cubicBezTo>
                  <a:cubicBezTo>
                    <a:pt x="2438" y="1873"/>
                    <a:pt x="2438" y="1862"/>
                    <a:pt x="2441" y="1853"/>
                  </a:cubicBezTo>
                  <a:cubicBezTo>
                    <a:pt x="2482" y="1648"/>
                    <a:pt x="2506" y="1451"/>
                    <a:pt x="2466" y="1242"/>
                  </a:cubicBezTo>
                  <a:cubicBezTo>
                    <a:pt x="2431" y="1042"/>
                    <a:pt x="2359" y="852"/>
                    <a:pt x="2281" y="669"/>
                  </a:cubicBezTo>
                  <a:cubicBezTo>
                    <a:pt x="2209" y="498"/>
                    <a:pt x="2115" y="347"/>
                    <a:pt x="1959" y="242"/>
                  </a:cubicBezTo>
                  <a:cubicBezTo>
                    <a:pt x="1879" y="188"/>
                    <a:pt x="1789" y="148"/>
                    <a:pt x="1704" y="101"/>
                  </a:cubicBezTo>
                  <a:cubicBezTo>
                    <a:pt x="1651" y="72"/>
                    <a:pt x="1600" y="36"/>
                    <a:pt x="155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2"/>
            <p:cNvSpPr/>
            <p:nvPr/>
          </p:nvSpPr>
          <p:spPr>
            <a:xfrm>
              <a:off x="1363823" y="3470769"/>
              <a:ext cx="275682" cy="237326"/>
            </a:xfrm>
            <a:custGeom>
              <a:rect b="b" l="l" r="r" t="t"/>
              <a:pathLst>
                <a:path extrusionOk="0" h="6883" w="7996">
                  <a:moveTo>
                    <a:pt x="6034" y="1"/>
                  </a:moveTo>
                  <a:cubicBezTo>
                    <a:pt x="5925" y="113"/>
                    <a:pt x="5808" y="213"/>
                    <a:pt x="5683" y="307"/>
                  </a:cubicBezTo>
                  <a:cubicBezTo>
                    <a:pt x="5058" y="776"/>
                    <a:pt x="4281" y="1040"/>
                    <a:pt x="3521" y="1187"/>
                  </a:cubicBezTo>
                  <a:cubicBezTo>
                    <a:pt x="3169" y="1255"/>
                    <a:pt x="2807" y="1293"/>
                    <a:pt x="2446" y="1293"/>
                  </a:cubicBezTo>
                  <a:cubicBezTo>
                    <a:pt x="1949" y="1293"/>
                    <a:pt x="1453" y="1220"/>
                    <a:pt x="984" y="1051"/>
                  </a:cubicBezTo>
                  <a:cubicBezTo>
                    <a:pt x="740" y="1265"/>
                    <a:pt x="516" y="1503"/>
                    <a:pt x="360" y="1792"/>
                  </a:cubicBezTo>
                  <a:cubicBezTo>
                    <a:pt x="69" y="2333"/>
                    <a:pt x="0" y="2978"/>
                    <a:pt x="69" y="3584"/>
                  </a:cubicBezTo>
                  <a:cubicBezTo>
                    <a:pt x="116" y="3977"/>
                    <a:pt x="205" y="4358"/>
                    <a:pt x="319" y="4736"/>
                  </a:cubicBezTo>
                  <a:cubicBezTo>
                    <a:pt x="411" y="5038"/>
                    <a:pt x="495" y="5367"/>
                    <a:pt x="763" y="5562"/>
                  </a:cubicBezTo>
                  <a:cubicBezTo>
                    <a:pt x="1059" y="5779"/>
                    <a:pt x="1462" y="5790"/>
                    <a:pt x="1812" y="5853"/>
                  </a:cubicBezTo>
                  <a:cubicBezTo>
                    <a:pt x="2256" y="5931"/>
                    <a:pt x="2697" y="6025"/>
                    <a:pt x="3136" y="6122"/>
                  </a:cubicBezTo>
                  <a:cubicBezTo>
                    <a:pt x="4036" y="6319"/>
                    <a:pt x="4927" y="6556"/>
                    <a:pt x="5802" y="6840"/>
                  </a:cubicBezTo>
                  <a:cubicBezTo>
                    <a:pt x="5847" y="6856"/>
                    <a:pt x="5892" y="6867"/>
                    <a:pt x="5936" y="6883"/>
                  </a:cubicBezTo>
                  <a:cubicBezTo>
                    <a:pt x="6069" y="6830"/>
                    <a:pt x="6189" y="6739"/>
                    <a:pt x="6301" y="6655"/>
                  </a:cubicBezTo>
                  <a:cubicBezTo>
                    <a:pt x="6427" y="6561"/>
                    <a:pt x="6545" y="6457"/>
                    <a:pt x="6667" y="6361"/>
                  </a:cubicBezTo>
                  <a:cubicBezTo>
                    <a:pt x="6933" y="6156"/>
                    <a:pt x="7194" y="5951"/>
                    <a:pt x="7425" y="5705"/>
                  </a:cubicBezTo>
                  <a:cubicBezTo>
                    <a:pt x="7624" y="5493"/>
                    <a:pt x="7790" y="5253"/>
                    <a:pt x="7880" y="4974"/>
                  </a:cubicBezTo>
                  <a:cubicBezTo>
                    <a:pt x="7968" y="4698"/>
                    <a:pt x="7993" y="4409"/>
                    <a:pt x="7995" y="4122"/>
                  </a:cubicBezTo>
                  <a:cubicBezTo>
                    <a:pt x="7995" y="3825"/>
                    <a:pt x="7980" y="3528"/>
                    <a:pt x="7964" y="3232"/>
                  </a:cubicBezTo>
                  <a:cubicBezTo>
                    <a:pt x="7953" y="2962"/>
                    <a:pt x="7925" y="2691"/>
                    <a:pt x="7879" y="2422"/>
                  </a:cubicBezTo>
                  <a:cubicBezTo>
                    <a:pt x="7782" y="1886"/>
                    <a:pt x="7613" y="1341"/>
                    <a:pt x="7276" y="904"/>
                  </a:cubicBezTo>
                  <a:cubicBezTo>
                    <a:pt x="7117" y="696"/>
                    <a:pt x="6914" y="510"/>
                    <a:pt x="6704" y="354"/>
                  </a:cubicBezTo>
                  <a:cubicBezTo>
                    <a:pt x="6505" y="207"/>
                    <a:pt x="6277" y="70"/>
                    <a:pt x="603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32"/>
            <p:cNvSpPr/>
            <p:nvPr/>
          </p:nvSpPr>
          <p:spPr>
            <a:xfrm>
              <a:off x="1222773" y="3804138"/>
              <a:ext cx="383631" cy="292597"/>
            </a:xfrm>
            <a:custGeom>
              <a:rect b="b" l="l" r="r" t="t"/>
              <a:pathLst>
                <a:path extrusionOk="0" h="8486" w="11127">
                  <a:moveTo>
                    <a:pt x="5343" y="718"/>
                  </a:moveTo>
                  <a:cubicBezTo>
                    <a:pt x="6005" y="718"/>
                    <a:pt x="6688" y="1209"/>
                    <a:pt x="6665" y="1917"/>
                  </a:cubicBezTo>
                  <a:cubicBezTo>
                    <a:pt x="6642" y="2525"/>
                    <a:pt x="6160" y="2941"/>
                    <a:pt x="5626" y="3130"/>
                  </a:cubicBezTo>
                  <a:cubicBezTo>
                    <a:pt x="5389" y="3214"/>
                    <a:pt x="5124" y="3269"/>
                    <a:pt x="4863" y="3269"/>
                  </a:cubicBezTo>
                  <a:cubicBezTo>
                    <a:pt x="4596" y="3269"/>
                    <a:pt x="4333" y="3212"/>
                    <a:pt x="4106" y="3068"/>
                  </a:cubicBezTo>
                  <a:cubicBezTo>
                    <a:pt x="3851" y="2904"/>
                    <a:pt x="3687" y="2619"/>
                    <a:pt x="3663" y="2319"/>
                  </a:cubicBezTo>
                  <a:cubicBezTo>
                    <a:pt x="3645" y="2094"/>
                    <a:pt x="3700" y="1875"/>
                    <a:pt x="3809" y="1679"/>
                  </a:cubicBezTo>
                  <a:cubicBezTo>
                    <a:pt x="4061" y="1234"/>
                    <a:pt x="4669" y="787"/>
                    <a:pt x="5185" y="728"/>
                  </a:cubicBezTo>
                  <a:cubicBezTo>
                    <a:pt x="5237" y="721"/>
                    <a:pt x="5290" y="718"/>
                    <a:pt x="5343" y="718"/>
                  </a:cubicBezTo>
                  <a:close/>
                  <a:moveTo>
                    <a:pt x="5948" y="3357"/>
                  </a:moveTo>
                  <a:cubicBezTo>
                    <a:pt x="6097" y="3357"/>
                    <a:pt x="6243" y="3433"/>
                    <a:pt x="6314" y="3571"/>
                  </a:cubicBezTo>
                  <a:cubicBezTo>
                    <a:pt x="6400" y="3733"/>
                    <a:pt x="6378" y="3923"/>
                    <a:pt x="6329" y="4095"/>
                  </a:cubicBezTo>
                  <a:lnTo>
                    <a:pt x="6329" y="4099"/>
                  </a:lnTo>
                  <a:cubicBezTo>
                    <a:pt x="6364" y="4105"/>
                    <a:pt x="6403" y="4115"/>
                    <a:pt x="6439" y="4121"/>
                  </a:cubicBezTo>
                  <a:cubicBezTo>
                    <a:pt x="6503" y="4136"/>
                    <a:pt x="6569" y="4151"/>
                    <a:pt x="6631" y="4155"/>
                  </a:cubicBezTo>
                  <a:cubicBezTo>
                    <a:pt x="6651" y="4156"/>
                    <a:pt x="6672" y="4157"/>
                    <a:pt x="6692" y="4157"/>
                  </a:cubicBezTo>
                  <a:cubicBezTo>
                    <a:pt x="6737" y="4157"/>
                    <a:pt x="6782" y="4154"/>
                    <a:pt x="6821" y="4146"/>
                  </a:cubicBezTo>
                  <a:cubicBezTo>
                    <a:pt x="6888" y="4133"/>
                    <a:pt x="6940" y="4115"/>
                    <a:pt x="6993" y="4083"/>
                  </a:cubicBezTo>
                  <a:cubicBezTo>
                    <a:pt x="7043" y="4056"/>
                    <a:pt x="7080" y="4019"/>
                    <a:pt x="7108" y="3972"/>
                  </a:cubicBezTo>
                  <a:cubicBezTo>
                    <a:pt x="7140" y="3918"/>
                    <a:pt x="7147" y="3892"/>
                    <a:pt x="7144" y="3833"/>
                  </a:cubicBezTo>
                  <a:cubicBezTo>
                    <a:pt x="7144" y="3832"/>
                    <a:pt x="7144" y="3821"/>
                    <a:pt x="7142" y="3814"/>
                  </a:cubicBezTo>
                  <a:cubicBezTo>
                    <a:pt x="7139" y="3802"/>
                    <a:pt x="7136" y="3792"/>
                    <a:pt x="7132" y="3780"/>
                  </a:cubicBezTo>
                  <a:cubicBezTo>
                    <a:pt x="7129" y="3776"/>
                    <a:pt x="7128" y="3769"/>
                    <a:pt x="7126" y="3765"/>
                  </a:cubicBezTo>
                  <a:lnTo>
                    <a:pt x="7126" y="3761"/>
                  </a:lnTo>
                  <a:cubicBezTo>
                    <a:pt x="7119" y="3749"/>
                    <a:pt x="7112" y="3734"/>
                    <a:pt x="7103" y="3722"/>
                  </a:cubicBezTo>
                  <a:cubicBezTo>
                    <a:pt x="7102" y="3719"/>
                    <a:pt x="7091" y="3703"/>
                    <a:pt x="7091" y="3699"/>
                  </a:cubicBezTo>
                  <a:cubicBezTo>
                    <a:pt x="7084" y="3693"/>
                    <a:pt x="7079" y="3686"/>
                    <a:pt x="7072" y="3679"/>
                  </a:cubicBezTo>
                  <a:cubicBezTo>
                    <a:pt x="7069" y="3673"/>
                    <a:pt x="7064" y="3671"/>
                    <a:pt x="7059" y="3664"/>
                  </a:cubicBezTo>
                  <a:cubicBezTo>
                    <a:pt x="7051" y="3660"/>
                    <a:pt x="7039" y="3651"/>
                    <a:pt x="7032" y="3645"/>
                  </a:cubicBezTo>
                  <a:cubicBezTo>
                    <a:pt x="7029" y="3644"/>
                    <a:pt x="7028" y="3644"/>
                    <a:pt x="7025" y="3641"/>
                  </a:cubicBezTo>
                  <a:cubicBezTo>
                    <a:pt x="6983" y="3604"/>
                    <a:pt x="6959" y="3566"/>
                    <a:pt x="6966" y="3506"/>
                  </a:cubicBezTo>
                  <a:cubicBezTo>
                    <a:pt x="6972" y="3459"/>
                    <a:pt x="7012" y="3400"/>
                    <a:pt x="7066" y="3391"/>
                  </a:cubicBezTo>
                  <a:cubicBezTo>
                    <a:pt x="7081" y="3389"/>
                    <a:pt x="7096" y="3387"/>
                    <a:pt x="7111" y="3387"/>
                  </a:cubicBezTo>
                  <a:cubicBezTo>
                    <a:pt x="7193" y="3387"/>
                    <a:pt x="7264" y="3422"/>
                    <a:pt x="7321" y="3489"/>
                  </a:cubicBezTo>
                  <a:cubicBezTo>
                    <a:pt x="7372" y="3548"/>
                    <a:pt x="7408" y="3623"/>
                    <a:pt x="7430" y="3698"/>
                  </a:cubicBezTo>
                  <a:cubicBezTo>
                    <a:pt x="7522" y="4017"/>
                    <a:pt x="7278" y="4306"/>
                    <a:pt x="6983" y="4388"/>
                  </a:cubicBezTo>
                  <a:cubicBezTo>
                    <a:pt x="6928" y="4404"/>
                    <a:pt x="6868" y="4411"/>
                    <a:pt x="6809" y="4420"/>
                  </a:cubicBezTo>
                  <a:cubicBezTo>
                    <a:pt x="7008" y="4723"/>
                    <a:pt x="6846" y="5098"/>
                    <a:pt x="6577" y="5297"/>
                  </a:cubicBezTo>
                  <a:cubicBezTo>
                    <a:pt x="6452" y="5388"/>
                    <a:pt x="6300" y="5441"/>
                    <a:pt x="6147" y="5451"/>
                  </a:cubicBezTo>
                  <a:cubicBezTo>
                    <a:pt x="6138" y="5451"/>
                    <a:pt x="6130" y="5451"/>
                    <a:pt x="6121" y="5451"/>
                  </a:cubicBezTo>
                  <a:cubicBezTo>
                    <a:pt x="6054" y="5451"/>
                    <a:pt x="5986" y="5441"/>
                    <a:pt x="5923" y="5419"/>
                  </a:cubicBezTo>
                  <a:cubicBezTo>
                    <a:pt x="5881" y="5405"/>
                    <a:pt x="5842" y="5385"/>
                    <a:pt x="5806" y="5360"/>
                  </a:cubicBezTo>
                  <a:cubicBezTo>
                    <a:pt x="5748" y="5315"/>
                    <a:pt x="5723" y="5274"/>
                    <a:pt x="5720" y="5199"/>
                  </a:cubicBezTo>
                  <a:cubicBezTo>
                    <a:pt x="5717" y="5155"/>
                    <a:pt x="5754" y="5099"/>
                    <a:pt x="5801" y="5092"/>
                  </a:cubicBezTo>
                  <a:cubicBezTo>
                    <a:pt x="5821" y="5089"/>
                    <a:pt x="5839" y="5088"/>
                    <a:pt x="5857" y="5088"/>
                  </a:cubicBezTo>
                  <a:cubicBezTo>
                    <a:pt x="5893" y="5088"/>
                    <a:pt x="5925" y="5095"/>
                    <a:pt x="5963" y="5114"/>
                  </a:cubicBezTo>
                  <a:cubicBezTo>
                    <a:pt x="5963" y="5117"/>
                    <a:pt x="5963" y="5117"/>
                    <a:pt x="5966" y="5117"/>
                  </a:cubicBezTo>
                  <a:cubicBezTo>
                    <a:pt x="5970" y="5117"/>
                    <a:pt x="5977" y="5121"/>
                    <a:pt x="5981" y="5121"/>
                  </a:cubicBezTo>
                  <a:cubicBezTo>
                    <a:pt x="5993" y="5126"/>
                    <a:pt x="6002" y="5130"/>
                    <a:pt x="6009" y="5133"/>
                  </a:cubicBezTo>
                  <a:cubicBezTo>
                    <a:pt x="6012" y="5133"/>
                    <a:pt x="6015" y="5134"/>
                    <a:pt x="6018" y="5136"/>
                  </a:cubicBezTo>
                  <a:cubicBezTo>
                    <a:pt x="6022" y="5136"/>
                    <a:pt x="6027" y="5138"/>
                    <a:pt x="6030" y="5140"/>
                  </a:cubicBezTo>
                  <a:cubicBezTo>
                    <a:pt x="6045" y="5146"/>
                    <a:pt x="6061" y="5149"/>
                    <a:pt x="6074" y="5152"/>
                  </a:cubicBezTo>
                  <a:cubicBezTo>
                    <a:pt x="6082" y="5154"/>
                    <a:pt x="6090" y="5154"/>
                    <a:pt x="6096" y="5156"/>
                  </a:cubicBezTo>
                  <a:lnTo>
                    <a:pt x="6098" y="5156"/>
                  </a:lnTo>
                  <a:cubicBezTo>
                    <a:pt x="6118" y="5156"/>
                    <a:pt x="6139" y="5157"/>
                    <a:pt x="6159" y="5157"/>
                  </a:cubicBezTo>
                  <a:cubicBezTo>
                    <a:pt x="6169" y="5157"/>
                    <a:pt x="6179" y="5157"/>
                    <a:pt x="6189" y="5156"/>
                  </a:cubicBezTo>
                  <a:cubicBezTo>
                    <a:pt x="6191" y="5156"/>
                    <a:pt x="6200" y="5154"/>
                    <a:pt x="6206" y="5154"/>
                  </a:cubicBezTo>
                  <a:cubicBezTo>
                    <a:pt x="6211" y="5151"/>
                    <a:pt x="6213" y="5151"/>
                    <a:pt x="6213" y="5151"/>
                  </a:cubicBezTo>
                  <a:cubicBezTo>
                    <a:pt x="6226" y="5149"/>
                    <a:pt x="6241" y="5146"/>
                    <a:pt x="6253" y="5141"/>
                  </a:cubicBezTo>
                  <a:cubicBezTo>
                    <a:pt x="6269" y="5138"/>
                    <a:pt x="6285" y="5133"/>
                    <a:pt x="6298" y="5129"/>
                  </a:cubicBezTo>
                  <a:cubicBezTo>
                    <a:pt x="6303" y="5129"/>
                    <a:pt x="6316" y="5123"/>
                    <a:pt x="6325" y="5120"/>
                  </a:cubicBezTo>
                  <a:cubicBezTo>
                    <a:pt x="6331" y="5117"/>
                    <a:pt x="6341" y="5110"/>
                    <a:pt x="6341" y="5110"/>
                  </a:cubicBezTo>
                  <a:cubicBezTo>
                    <a:pt x="6347" y="5108"/>
                    <a:pt x="6352" y="5107"/>
                    <a:pt x="6358" y="5104"/>
                  </a:cubicBezTo>
                  <a:cubicBezTo>
                    <a:pt x="6369" y="5098"/>
                    <a:pt x="6382" y="5091"/>
                    <a:pt x="6394" y="5084"/>
                  </a:cubicBezTo>
                  <a:cubicBezTo>
                    <a:pt x="6407" y="5076"/>
                    <a:pt x="6421" y="5066"/>
                    <a:pt x="6434" y="5057"/>
                  </a:cubicBezTo>
                  <a:cubicBezTo>
                    <a:pt x="6439" y="5055"/>
                    <a:pt x="6444" y="5051"/>
                    <a:pt x="6447" y="5048"/>
                  </a:cubicBezTo>
                  <a:cubicBezTo>
                    <a:pt x="6450" y="5048"/>
                    <a:pt x="6450" y="5048"/>
                    <a:pt x="6450" y="5046"/>
                  </a:cubicBezTo>
                  <a:cubicBezTo>
                    <a:pt x="6472" y="5027"/>
                    <a:pt x="6496" y="5006"/>
                    <a:pt x="6515" y="4987"/>
                  </a:cubicBezTo>
                  <a:cubicBezTo>
                    <a:pt x="6527" y="4977"/>
                    <a:pt x="6538" y="4964"/>
                    <a:pt x="6546" y="4952"/>
                  </a:cubicBezTo>
                  <a:cubicBezTo>
                    <a:pt x="6550" y="4951"/>
                    <a:pt x="6550" y="4948"/>
                    <a:pt x="6550" y="4948"/>
                  </a:cubicBezTo>
                  <a:cubicBezTo>
                    <a:pt x="6553" y="4946"/>
                    <a:pt x="6554" y="4942"/>
                    <a:pt x="6556" y="4938"/>
                  </a:cubicBezTo>
                  <a:cubicBezTo>
                    <a:pt x="6575" y="4911"/>
                    <a:pt x="6591" y="4885"/>
                    <a:pt x="6606" y="4858"/>
                  </a:cubicBezTo>
                  <a:cubicBezTo>
                    <a:pt x="6607" y="4854"/>
                    <a:pt x="6607" y="4849"/>
                    <a:pt x="6610" y="4845"/>
                  </a:cubicBezTo>
                  <a:cubicBezTo>
                    <a:pt x="6613" y="4845"/>
                    <a:pt x="6613" y="4843"/>
                    <a:pt x="6613" y="4843"/>
                  </a:cubicBezTo>
                  <a:cubicBezTo>
                    <a:pt x="6617" y="4829"/>
                    <a:pt x="6622" y="4815"/>
                    <a:pt x="6626" y="4802"/>
                  </a:cubicBezTo>
                  <a:cubicBezTo>
                    <a:pt x="6631" y="4786"/>
                    <a:pt x="6633" y="4770"/>
                    <a:pt x="6638" y="4751"/>
                  </a:cubicBezTo>
                  <a:cubicBezTo>
                    <a:pt x="6638" y="4750"/>
                    <a:pt x="6640" y="4748"/>
                    <a:pt x="6640" y="4748"/>
                  </a:cubicBezTo>
                  <a:lnTo>
                    <a:pt x="6640" y="4735"/>
                  </a:lnTo>
                  <a:cubicBezTo>
                    <a:pt x="6640" y="4720"/>
                    <a:pt x="6643" y="4704"/>
                    <a:pt x="6640" y="4688"/>
                  </a:cubicBezTo>
                  <a:cubicBezTo>
                    <a:pt x="6640" y="4673"/>
                    <a:pt x="6640" y="4661"/>
                    <a:pt x="6638" y="4655"/>
                  </a:cubicBezTo>
                  <a:cubicBezTo>
                    <a:pt x="6624" y="4589"/>
                    <a:pt x="6595" y="4532"/>
                    <a:pt x="6550" y="4483"/>
                  </a:cubicBezTo>
                  <a:cubicBezTo>
                    <a:pt x="6501" y="4430"/>
                    <a:pt x="6451" y="4392"/>
                    <a:pt x="6382" y="4368"/>
                  </a:cubicBezTo>
                  <a:cubicBezTo>
                    <a:pt x="6342" y="4352"/>
                    <a:pt x="6301" y="4343"/>
                    <a:pt x="6262" y="4327"/>
                  </a:cubicBezTo>
                  <a:cubicBezTo>
                    <a:pt x="6252" y="4323"/>
                    <a:pt x="6243" y="4318"/>
                    <a:pt x="6233" y="4313"/>
                  </a:cubicBezTo>
                  <a:cubicBezTo>
                    <a:pt x="6100" y="4530"/>
                    <a:pt x="5876" y="4678"/>
                    <a:pt x="5619" y="4738"/>
                  </a:cubicBezTo>
                  <a:cubicBezTo>
                    <a:pt x="5561" y="4752"/>
                    <a:pt x="5497" y="4762"/>
                    <a:pt x="5434" y="4762"/>
                  </a:cubicBezTo>
                  <a:cubicBezTo>
                    <a:pt x="5355" y="4762"/>
                    <a:pt x="5277" y="4746"/>
                    <a:pt x="5211" y="4703"/>
                  </a:cubicBezTo>
                  <a:cubicBezTo>
                    <a:pt x="5061" y="4603"/>
                    <a:pt x="5036" y="4412"/>
                    <a:pt x="5070" y="4248"/>
                  </a:cubicBezTo>
                  <a:cubicBezTo>
                    <a:pt x="5096" y="4107"/>
                    <a:pt x="5173" y="3968"/>
                    <a:pt x="5264" y="3852"/>
                  </a:cubicBezTo>
                  <a:cubicBezTo>
                    <a:pt x="5305" y="3782"/>
                    <a:pt x="5351" y="3718"/>
                    <a:pt x="5400" y="3657"/>
                  </a:cubicBezTo>
                  <a:cubicBezTo>
                    <a:pt x="5525" y="3505"/>
                    <a:pt x="5713" y="3374"/>
                    <a:pt x="5916" y="3358"/>
                  </a:cubicBezTo>
                  <a:cubicBezTo>
                    <a:pt x="5926" y="3358"/>
                    <a:pt x="5937" y="3357"/>
                    <a:pt x="5948" y="3357"/>
                  </a:cubicBezTo>
                  <a:close/>
                  <a:moveTo>
                    <a:pt x="3044" y="3647"/>
                  </a:moveTo>
                  <a:cubicBezTo>
                    <a:pt x="3241" y="3647"/>
                    <a:pt x="3438" y="3703"/>
                    <a:pt x="3601" y="3818"/>
                  </a:cubicBezTo>
                  <a:cubicBezTo>
                    <a:pt x="4031" y="4126"/>
                    <a:pt x="4207" y="4694"/>
                    <a:pt x="4232" y="5203"/>
                  </a:cubicBezTo>
                  <a:cubicBezTo>
                    <a:pt x="4259" y="5770"/>
                    <a:pt x="4057" y="6373"/>
                    <a:pt x="3502" y="6623"/>
                  </a:cubicBezTo>
                  <a:cubicBezTo>
                    <a:pt x="3364" y="6685"/>
                    <a:pt x="3223" y="6714"/>
                    <a:pt x="3084" y="6714"/>
                  </a:cubicBezTo>
                  <a:cubicBezTo>
                    <a:pt x="2522" y="6714"/>
                    <a:pt x="1993" y="6254"/>
                    <a:pt x="1844" y="5706"/>
                  </a:cubicBezTo>
                  <a:cubicBezTo>
                    <a:pt x="1704" y="5203"/>
                    <a:pt x="1885" y="4473"/>
                    <a:pt x="2203" y="4071"/>
                  </a:cubicBezTo>
                  <a:cubicBezTo>
                    <a:pt x="2344" y="3894"/>
                    <a:pt x="2526" y="3759"/>
                    <a:pt x="2742" y="3693"/>
                  </a:cubicBezTo>
                  <a:cubicBezTo>
                    <a:pt x="2839" y="3662"/>
                    <a:pt x="2941" y="3647"/>
                    <a:pt x="3044" y="3647"/>
                  </a:cubicBezTo>
                  <a:close/>
                  <a:moveTo>
                    <a:pt x="6878" y="1"/>
                  </a:moveTo>
                  <a:cubicBezTo>
                    <a:pt x="6828" y="1"/>
                    <a:pt x="6776" y="14"/>
                    <a:pt x="6721" y="42"/>
                  </a:cubicBezTo>
                  <a:cubicBezTo>
                    <a:pt x="6593" y="108"/>
                    <a:pt x="6476" y="186"/>
                    <a:pt x="6330" y="205"/>
                  </a:cubicBezTo>
                  <a:cubicBezTo>
                    <a:pt x="6306" y="209"/>
                    <a:pt x="6282" y="210"/>
                    <a:pt x="6259" y="210"/>
                  </a:cubicBezTo>
                  <a:cubicBezTo>
                    <a:pt x="6188" y="210"/>
                    <a:pt x="6121" y="194"/>
                    <a:pt x="6055" y="161"/>
                  </a:cubicBezTo>
                  <a:cubicBezTo>
                    <a:pt x="5973" y="121"/>
                    <a:pt x="5905" y="54"/>
                    <a:pt x="5815" y="38"/>
                  </a:cubicBezTo>
                  <a:cubicBezTo>
                    <a:pt x="5797" y="35"/>
                    <a:pt x="5779" y="34"/>
                    <a:pt x="5762" y="34"/>
                  </a:cubicBezTo>
                  <a:cubicBezTo>
                    <a:pt x="5609" y="34"/>
                    <a:pt x="5481" y="150"/>
                    <a:pt x="5363" y="238"/>
                  </a:cubicBezTo>
                  <a:cubicBezTo>
                    <a:pt x="5242" y="328"/>
                    <a:pt x="5117" y="378"/>
                    <a:pt x="4973" y="378"/>
                  </a:cubicBezTo>
                  <a:cubicBezTo>
                    <a:pt x="4944" y="378"/>
                    <a:pt x="4914" y="376"/>
                    <a:pt x="4883" y="372"/>
                  </a:cubicBezTo>
                  <a:cubicBezTo>
                    <a:pt x="4756" y="357"/>
                    <a:pt x="4625" y="311"/>
                    <a:pt x="4496" y="311"/>
                  </a:cubicBezTo>
                  <a:cubicBezTo>
                    <a:pt x="4467" y="311"/>
                    <a:pt x="4439" y="313"/>
                    <a:pt x="4411" y="318"/>
                  </a:cubicBezTo>
                  <a:cubicBezTo>
                    <a:pt x="4076" y="383"/>
                    <a:pt x="4010" y="845"/>
                    <a:pt x="3654" y="886"/>
                  </a:cubicBezTo>
                  <a:cubicBezTo>
                    <a:pt x="3644" y="887"/>
                    <a:pt x="3634" y="888"/>
                    <a:pt x="3624" y="888"/>
                  </a:cubicBezTo>
                  <a:cubicBezTo>
                    <a:pt x="3493" y="888"/>
                    <a:pt x="3383" y="796"/>
                    <a:pt x="3255" y="796"/>
                  </a:cubicBezTo>
                  <a:cubicBezTo>
                    <a:pt x="3237" y="796"/>
                    <a:pt x="3219" y="798"/>
                    <a:pt x="3201" y="802"/>
                  </a:cubicBezTo>
                  <a:cubicBezTo>
                    <a:pt x="3086" y="825"/>
                    <a:pt x="3021" y="942"/>
                    <a:pt x="2961" y="1033"/>
                  </a:cubicBezTo>
                  <a:cubicBezTo>
                    <a:pt x="2864" y="1173"/>
                    <a:pt x="2755" y="1308"/>
                    <a:pt x="2581" y="1351"/>
                  </a:cubicBezTo>
                  <a:cubicBezTo>
                    <a:pt x="2426" y="1388"/>
                    <a:pt x="2250" y="1357"/>
                    <a:pt x="2116" y="1460"/>
                  </a:cubicBezTo>
                  <a:cubicBezTo>
                    <a:pt x="2029" y="1528"/>
                    <a:pt x="1977" y="1637"/>
                    <a:pt x="1923" y="1737"/>
                  </a:cubicBezTo>
                  <a:cubicBezTo>
                    <a:pt x="1858" y="1856"/>
                    <a:pt x="1785" y="1969"/>
                    <a:pt x="1673" y="2049"/>
                  </a:cubicBezTo>
                  <a:cubicBezTo>
                    <a:pt x="1562" y="2131"/>
                    <a:pt x="1407" y="2157"/>
                    <a:pt x="1298" y="2213"/>
                  </a:cubicBezTo>
                  <a:cubicBezTo>
                    <a:pt x="1166" y="2277"/>
                    <a:pt x="1113" y="2422"/>
                    <a:pt x="1074" y="2565"/>
                  </a:cubicBezTo>
                  <a:cubicBezTo>
                    <a:pt x="1046" y="2663"/>
                    <a:pt x="1019" y="2763"/>
                    <a:pt x="968" y="2853"/>
                  </a:cubicBezTo>
                  <a:cubicBezTo>
                    <a:pt x="918" y="2931"/>
                    <a:pt x="853" y="3001"/>
                    <a:pt x="785" y="3062"/>
                  </a:cubicBezTo>
                  <a:cubicBezTo>
                    <a:pt x="663" y="3164"/>
                    <a:pt x="516" y="3249"/>
                    <a:pt x="447" y="3398"/>
                  </a:cubicBezTo>
                  <a:cubicBezTo>
                    <a:pt x="355" y="3595"/>
                    <a:pt x="426" y="3817"/>
                    <a:pt x="413" y="4022"/>
                  </a:cubicBezTo>
                  <a:cubicBezTo>
                    <a:pt x="406" y="4130"/>
                    <a:pt x="375" y="4234"/>
                    <a:pt x="316" y="4324"/>
                  </a:cubicBezTo>
                  <a:cubicBezTo>
                    <a:pt x="264" y="4397"/>
                    <a:pt x="199" y="4460"/>
                    <a:pt x="141" y="4527"/>
                  </a:cubicBezTo>
                  <a:cubicBezTo>
                    <a:pt x="0" y="4686"/>
                    <a:pt x="30" y="4891"/>
                    <a:pt x="88" y="5079"/>
                  </a:cubicBezTo>
                  <a:cubicBezTo>
                    <a:pt x="147" y="5278"/>
                    <a:pt x="222" y="5448"/>
                    <a:pt x="191" y="5660"/>
                  </a:cubicBezTo>
                  <a:cubicBezTo>
                    <a:pt x="168" y="5817"/>
                    <a:pt x="104" y="5968"/>
                    <a:pt x="121" y="6127"/>
                  </a:cubicBezTo>
                  <a:cubicBezTo>
                    <a:pt x="142" y="6322"/>
                    <a:pt x="285" y="6410"/>
                    <a:pt x="406" y="6538"/>
                  </a:cubicBezTo>
                  <a:cubicBezTo>
                    <a:pt x="531" y="6675"/>
                    <a:pt x="486" y="6856"/>
                    <a:pt x="462" y="7019"/>
                  </a:cubicBezTo>
                  <a:cubicBezTo>
                    <a:pt x="439" y="7162"/>
                    <a:pt x="564" y="7265"/>
                    <a:pt x="671" y="7340"/>
                  </a:cubicBezTo>
                  <a:cubicBezTo>
                    <a:pt x="800" y="7434"/>
                    <a:pt x="949" y="7532"/>
                    <a:pt x="952" y="7709"/>
                  </a:cubicBezTo>
                  <a:cubicBezTo>
                    <a:pt x="954" y="7796"/>
                    <a:pt x="917" y="7874"/>
                    <a:pt x="908" y="7959"/>
                  </a:cubicBezTo>
                  <a:cubicBezTo>
                    <a:pt x="900" y="8036"/>
                    <a:pt x="931" y="8087"/>
                    <a:pt x="990" y="8133"/>
                  </a:cubicBezTo>
                  <a:cubicBezTo>
                    <a:pt x="1105" y="8227"/>
                    <a:pt x="1269" y="8276"/>
                    <a:pt x="1412" y="8298"/>
                  </a:cubicBezTo>
                  <a:cubicBezTo>
                    <a:pt x="1469" y="8309"/>
                    <a:pt x="1534" y="8317"/>
                    <a:pt x="1598" y="8317"/>
                  </a:cubicBezTo>
                  <a:cubicBezTo>
                    <a:pt x="1680" y="8317"/>
                    <a:pt x="1761" y="8303"/>
                    <a:pt x="1829" y="8264"/>
                  </a:cubicBezTo>
                  <a:cubicBezTo>
                    <a:pt x="1851" y="8252"/>
                    <a:pt x="1870" y="8247"/>
                    <a:pt x="1888" y="8247"/>
                  </a:cubicBezTo>
                  <a:cubicBezTo>
                    <a:pt x="1893" y="8247"/>
                    <a:pt x="1899" y="8247"/>
                    <a:pt x="1904" y="8248"/>
                  </a:cubicBezTo>
                  <a:cubicBezTo>
                    <a:pt x="2048" y="8056"/>
                    <a:pt x="2297" y="7969"/>
                    <a:pt x="2547" y="7953"/>
                  </a:cubicBezTo>
                  <a:cubicBezTo>
                    <a:pt x="2572" y="7952"/>
                    <a:pt x="2598" y="7951"/>
                    <a:pt x="2623" y="7951"/>
                  </a:cubicBezTo>
                  <a:cubicBezTo>
                    <a:pt x="2981" y="7951"/>
                    <a:pt x="3307" y="8116"/>
                    <a:pt x="3630" y="8262"/>
                  </a:cubicBezTo>
                  <a:cubicBezTo>
                    <a:pt x="3667" y="8137"/>
                    <a:pt x="3706" y="8014"/>
                    <a:pt x="3768" y="7900"/>
                  </a:cubicBezTo>
                  <a:cubicBezTo>
                    <a:pt x="3868" y="7718"/>
                    <a:pt x="4040" y="7594"/>
                    <a:pt x="4245" y="7566"/>
                  </a:cubicBezTo>
                  <a:cubicBezTo>
                    <a:pt x="4280" y="7561"/>
                    <a:pt x="4313" y="7558"/>
                    <a:pt x="4346" y="7558"/>
                  </a:cubicBezTo>
                  <a:cubicBezTo>
                    <a:pt x="4717" y="7558"/>
                    <a:pt x="5008" y="7862"/>
                    <a:pt x="5188" y="8166"/>
                  </a:cubicBezTo>
                  <a:cubicBezTo>
                    <a:pt x="5203" y="8194"/>
                    <a:pt x="5221" y="8224"/>
                    <a:pt x="5239" y="8253"/>
                  </a:cubicBezTo>
                  <a:cubicBezTo>
                    <a:pt x="5294" y="8156"/>
                    <a:pt x="5341" y="8058"/>
                    <a:pt x="5391" y="7963"/>
                  </a:cubicBezTo>
                  <a:cubicBezTo>
                    <a:pt x="5469" y="7817"/>
                    <a:pt x="5601" y="7694"/>
                    <a:pt x="5750" y="7623"/>
                  </a:cubicBezTo>
                  <a:cubicBezTo>
                    <a:pt x="5831" y="7586"/>
                    <a:pt x="5916" y="7568"/>
                    <a:pt x="6001" y="7568"/>
                  </a:cubicBezTo>
                  <a:cubicBezTo>
                    <a:pt x="6125" y="7568"/>
                    <a:pt x="6248" y="7607"/>
                    <a:pt x="6356" y="7681"/>
                  </a:cubicBezTo>
                  <a:cubicBezTo>
                    <a:pt x="6630" y="7871"/>
                    <a:pt x="6743" y="8192"/>
                    <a:pt x="6877" y="8485"/>
                  </a:cubicBezTo>
                  <a:cubicBezTo>
                    <a:pt x="6899" y="8456"/>
                    <a:pt x="6920" y="8427"/>
                    <a:pt x="6940" y="8396"/>
                  </a:cubicBezTo>
                  <a:cubicBezTo>
                    <a:pt x="7085" y="8183"/>
                    <a:pt x="7361" y="7889"/>
                    <a:pt x="7654" y="7819"/>
                  </a:cubicBezTo>
                  <a:cubicBezTo>
                    <a:pt x="7629" y="7775"/>
                    <a:pt x="7611" y="7728"/>
                    <a:pt x="7598" y="7679"/>
                  </a:cubicBezTo>
                  <a:cubicBezTo>
                    <a:pt x="7487" y="7237"/>
                    <a:pt x="7697" y="6740"/>
                    <a:pt x="7994" y="6415"/>
                  </a:cubicBezTo>
                  <a:cubicBezTo>
                    <a:pt x="8067" y="6337"/>
                    <a:pt x="8158" y="6281"/>
                    <a:pt x="8233" y="6205"/>
                  </a:cubicBezTo>
                  <a:cubicBezTo>
                    <a:pt x="8321" y="6120"/>
                    <a:pt x="8307" y="6008"/>
                    <a:pt x="8296" y="5895"/>
                  </a:cubicBezTo>
                  <a:cubicBezTo>
                    <a:pt x="8284" y="5758"/>
                    <a:pt x="8286" y="5624"/>
                    <a:pt x="8349" y="5499"/>
                  </a:cubicBezTo>
                  <a:cubicBezTo>
                    <a:pt x="8405" y="5385"/>
                    <a:pt x="8498" y="5296"/>
                    <a:pt x="8604" y="5233"/>
                  </a:cubicBezTo>
                  <a:cubicBezTo>
                    <a:pt x="8698" y="5177"/>
                    <a:pt x="8806" y="5143"/>
                    <a:pt x="8898" y="5083"/>
                  </a:cubicBezTo>
                  <a:cubicBezTo>
                    <a:pt x="8916" y="5071"/>
                    <a:pt x="8932" y="5058"/>
                    <a:pt x="8948" y="5046"/>
                  </a:cubicBezTo>
                  <a:lnTo>
                    <a:pt x="8961" y="5032"/>
                  </a:lnTo>
                  <a:lnTo>
                    <a:pt x="8961" y="5030"/>
                  </a:lnTo>
                  <a:lnTo>
                    <a:pt x="8961" y="5026"/>
                  </a:lnTo>
                  <a:lnTo>
                    <a:pt x="8961" y="5010"/>
                  </a:lnTo>
                  <a:cubicBezTo>
                    <a:pt x="8952" y="4791"/>
                    <a:pt x="8945" y="4584"/>
                    <a:pt x="9036" y="4379"/>
                  </a:cubicBezTo>
                  <a:cubicBezTo>
                    <a:pt x="9129" y="4170"/>
                    <a:pt x="9305" y="4019"/>
                    <a:pt x="9535" y="3991"/>
                  </a:cubicBezTo>
                  <a:cubicBezTo>
                    <a:pt x="9629" y="3979"/>
                    <a:pt x="9725" y="3979"/>
                    <a:pt x="9821" y="3973"/>
                  </a:cubicBezTo>
                  <a:cubicBezTo>
                    <a:pt x="9850" y="3968"/>
                    <a:pt x="9879" y="3958"/>
                    <a:pt x="9907" y="3954"/>
                  </a:cubicBezTo>
                  <a:lnTo>
                    <a:pt x="9907" y="3926"/>
                  </a:lnTo>
                  <a:cubicBezTo>
                    <a:pt x="9897" y="3681"/>
                    <a:pt x="9929" y="3420"/>
                    <a:pt x="10087" y="3223"/>
                  </a:cubicBezTo>
                  <a:cubicBezTo>
                    <a:pt x="10243" y="3029"/>
                    <a:pt x="10461" y="2995"/>
                    <a:pt x="10695" y="2989"/>
                  </a:cubicBezTo>
                  <a:cubicBezTo>
                    <a:pt x="10745" y="2986"/>
                    <a:pt x="10789" y="2982"/>
                    <a:pt x="10836" y="2970"/>
                  </a:cubicBezTo>
                  <a:cubicBezTo>
                    <a:pt x="10841" y="2970"/>
                    <a:pt x="10844" y="2969"/>
                    <a:pt x="10847" y="2967"/>
                  </a:cubicBezTo>
                  <a:cubicBezTo>
                    <a:pt x="10850" y="2967"/>
                    <a:pt x="10854" y="2963"/>
                    <a:pt x="10856" y="2963"/>
                  </a:cubicBezTo>
                  <a:cubicBezTo>
                    <a:pt x="10861" y="2960"/>
                    <a:pt x="10866" y="2957"/>
                    <a:pt x="10870" y="2953"/>
                  </a:cubicBezTo>
                  <a:lnTo>
                    <a:pt x="10873" y="2949"/>
                  </a:lnTo>
                  <a:cubicBezTo>
                    <a:pt x="10887" y="2939"/>
                    <a:pt x="10898" y="2927"/>
                    <a:pt x="10912" y="2915"/>
                  </a:cubicBezTo>
                  <a:lnTo>
                    <a:pt x="10914" y="2912"/>
                  </a:lnTo>
                  <a:cubicBezTo>
                    <a:pt x="10919" y="2905"/>
                    <a:pt x="10922" y="2900"/>
                    <a:pt x="10925" y="2896"/>
                  </a:cubicBezTo>
                  <a:cubicBezTo>
                    <a:pt x="10943" y="2866"/>
                    <a:pt x="10961" y="2835"/>
                    <a:pt x="10976" y="2806"/>
                  </a:cubicBezTo>
                  <a:cubicBezTo>
                    <a:pt x="11021" y="2713"/>
                    <a:pt x="11068" y="2616"/>
                    <a:pt x="11126" y="2529"/>
                  </a:cubicBezTo>
                  <a:cubicBezTo>
                    <a:pt x="11123" y="2516"/>
                    <a:pt x="11120" y="2504"/>
                    <a:pt x="11120" y="2489"/>
                  </a:cubicBezTo>
                  <a:cubicBezTo>
                    <a:pt x="11113" y="2333"/>
                    <a:pt x="11064" y="2186"/>
                    <a:pt x="10987" y="2038"/>
                  </a:cubicBezTo>
                  <a:cubicBezTo>
                    <a:pt x="10902" y="1880"/>
                    <a:pt x="10788" y="1736"/>
                    <a:pt x="10649" y="1620"/>
                  </a:cubicBezTo>
                  <a:cubicBezTo>
                    <a:pt x="10590" y="1566"/>
                    <a:pt x="10513" y="1511"/>
                    <a:pt x="10437" y="1484"/>
                  </a:cubicBezTo>
                  <a:cubicBezTo>
                    <a:pt x="10413" y="1477"/>
                    <a:pt x="10389" y="1474"/>
                    <a:pt x="10364" y="1474"/>
                  </a:cubicBezTo>
                  <a:cubicBezTo>
                    <a:pt x="10306" y="1474"/>
                    <a:pt x="10245" y="1488"/>
                    <a:pt x="10189" y="1488"/>
                  </a:cubicBezTo>
                  <a:cubicBezTo>
                    <a:pt x="10186" y="1488"/>
                    <a:pt x="10183" y="1488"/>
                    <a:pt x="10181" y="1488"/>
                  </a:cubicBezTo>
                  <a:cubicBezTo>
                    <a:pt x="10035" y="1484"/>
                    <a:pt x="9921" y="1455"/>
                    <a:pt x="9872" y="1309"/>
                  </a:cubicBezTo>
                  <a:cubicBezTo>
                    <a:pt x="9850" y="1240"/>
                    <a:pt x="9828" y="1171"/>
                    <a:pt x="9781" y="1113"/>
                  </a:cubicBezTo>
                  <a:cubicBezTo>
                    <a:pt x="9765" y="1093"/>
                    <a:pt x="9746" y="1075"/>
                    <a:pt x="9721" y="1066"/>
                  </a:cubicBezTo>
                  <a:cubicBezTo>
                    <a:pt x="9712" y="1062"/>
                    <a:pt x="9699" y="1059"/>
                    <a:pt x="9677" y="1059"/>
                  </a:cubicBezTo>
                  <a:cubicBezTo>
                    <a:pt x="9614" y="1060"/>
                    <a:pt x="9555" y="1065"/>
                    <a:pt x="9498" y="1065"/>
                  </a:cubicBezTo>
                  <a:cubicBezTo>
                    <a:pt x="9420" y="1065"/>
                    <a:pt x="9344" y="1056"/>
                    <a:pt x="9264" y="1016"/>
                  </a:cubicBezTo>
                  <a:cubicBezTo>
                    <a:pt x="9106" y="934"/>
                    <a:pt x="9043" y="750"/>
                    <a:pt x="8905" y="644"/>
                  </a:cubicBezTo>
                  <a:cubicBezTo>
                    <a:pt x="8832" y="585"/>
                    <a:pt x="8749" y="541"/>
                    <a:pt x="8655" y="526"/>
                  </a:cubicBezTo>
                  <a:cubicBezTo>
                    <a:pt x="8635" y="522"/>
                    <a:pt x="8616" y="521"/>
                    <a:pt x="8597" y="521"/>
                  </a:cubicBezTo>
                  <a:cubicBezTo>
                    <a:pt x="8537" y="521"/>
                    <a:pt x="8480" y="534"/>
                    <a:pt x="8418" y="537"/>
                  </a:cubicBezTo>
                  <a:cubicBezTo>
                    <a:pt x="8412" y="537"/>
                    <a:pt x="8407" y="538"/>
                    <a:pt x="8401" y="538"/>
                  </a:cubicBezTo>
                  <a:cubicBezTo>
                    <a:pt x="8214" y="538"/>
                    <a:pt x="8135" y="377"/>
                    <a:pt x="8050" y="235"/>
                  </a:cubicBezTo>
                  <a:cubicBezTo>
                    <a:pt x="8004" y="156"/>
                    <a:pt x="7940" y="132"/>
                    <a:pt x="7869" y="132"/>
                  </a:cubicBezTo>
                  <a:cubicBezTo>
                    <a:pt x="7785" y="132"/>
                    <a:pt x="7691" y="167"/>
                    <a:pt x="7607" y="186"/>
                  </a:cubicBezTo>
                  <a:cubicBezTo>
                    <a:pt x="7553" y="198"/>
                    <a:pt x="7496" y="206"/>
                    <a:pt x="7440" y="206"/>
                  </a:cubicBezTo>
                  <a:cubicBezTo>
                    <a:pt x="7389" y="206"/>
                    <a:pt x="7339" y="199"/>
                    <a:pt x="7292" y="183"/>
                  </a:cubicBezTo>
                  <a:cubicBezTo>
                    <a:pt x="7213" y="160"/>
                    <a:pt x="7146" y="112"/>
                    <a:pt x="7080" y="70"/>
                  </a:cubicBezTo>
                  <a:cubicBezTo>
                    <a:pt x="7010" y="25"/>
                    <a:pt x="6945" y="1"/>
                    <a:pt x="6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32"/>
            <p:cNvSpPr/>
            <p:nvPr/>
          </p:nvSpPr>
          <p:spPr>
            <a:xfrm>
              <a:off x="1457052" y="4083032"/>
              <a:ext cx="143564" cy="145057"/>
            </a:xfrm>
            <a:custGeom>
              <a:rect b="b" l="l" r="r" t="t"/>
              <a:pathLst>
                <a:path extrusionOk="0" h="4207" w="4164">
                  <a:moveTo>
                    <a:pt x="993" y="0"/>
                  </a:moveTo>
                  <a:cubicBezTo>
                    <a:pt x="982" y="0"/>
                    <a:pt x="970" y="1"/>
                    <a:pt x="958" y="3"/>
                  </a:cubicBezTo>
                  <a:cubicBezTo>
                    <a:pt x="774" y="31"/>
                    <a:pt x="602" y="203"/>
                    <a:pt x="480" y="337"/>
                  </a:cubicBezTo>
                  <a:cubicBezTo>
                    <a:pt x="345" y="489"/>
                    <a:pt x="280" y="692"/>
                    <a:pt x="74" y="773"/>
                  </a:cubicBezTo>
                  <a:cubicBezTo>
                    <a:pt x="63" y="777"/>
                    <a:pt x="51" y="780"/>
                    <a:pt x="39" y="780"/>
                  </a:cubicBezTo>
                  <a:lnTo>
                    <a:pt x="1" y="1255"/>
                  </a:lnTo>
                  <a:cubicBezTo>
                    <a:pt x="22" y="1255"/>
                    <a:pt x="41" y="1261"/>
                    <a:pt x="57" y="1277"/>
                  </a:cubicBezTo>
                  <a:cubicBezTo>
                    <a:pt x="321" y="1530"/>
                    <a:pt x="422" y="1932"/>
                    <a:pt x="498" y="2275"/>
                  </a:cubicBezTo>
                  <a:cubicBezTo>
                    <a:pt x="539" y="2463"/>
                    <a:pt x="582" y="2655"/>
                    <a:pt x="588" y="2850"/>
                  </a:cubicBezTo>
                  <a:cubicBezTo>
                    <a:pt x="592" y="3058"/>
                    <a:pt x="566" y="3263"/>
                    <a:pt x="555" y="3471"/>
                  </a:cubicBezTo>
                  <a:cubicBezTo>
                    <a:pt x="555" y="3472"/>
                    <a:pt x="555" y="3472"/>
                    <a:pt x="552" y="3475"/>
                  </a:cubicBezTo>
                  <a:cubicBezTo>
                    <a:pt x="723" y="3514"/>
                    <a:pt x="889" y="3551"/>
                    <a:pt x="1057" y="3589"/>
                  </a:cubicBezTo>
                  <a:cubicBezTo>
                    <a:pt x="1409" y="3665"/>
                    <a:pt x="1759" y="3742"/>
                    <a:pt x="2112" y="3817"/>
                  </a:cubicBezTo>
                  <a:cubicBezTo>
                    <a:pt x="2057" y="3634"/>
                    <a:pt x="2119" y="3426"/>
                    <a:pt x="2146" y="3245"/>
                  </a:cubicBezTo>
                  <a:cubicBezTo>
                    <a:pt x="2166" y="3097"/>
                    <a:pt x="2193" y="2955"/>
                    <a:pt x="2229" y="2810"/>
                  </a:cubicBezTo>
                  <a:cubicBezTo>
                    <a:pt x="2260" y="2685"/>
                    <a:pt x="2281" y="2486"/>
                    <a:pt x="2403" y="2414"/>
                  </a:cubicBezTo>
                  <a:cubicBezTo>
                    <a:pt x="2414" y="2407"/>
                    <a:pt x="2427" y="2404"/>
                    <a:pt x="2439" y="2404"/>
                  </a:cubicBezTo>
                  <a:cubicBezTo>
                    <a:pt x="2465" y="2404"/>
                    <a:pt x="2490" y="2417"/>
                    <a:pt x="2503" y="2441"/>
                  </a:cubicBezTo>
                  <a:cubicBezTo>
                    <a:pt x="2566" y="2555"/>
                    <a:pt x="2500" y="2718"/>
                    <a:pt x="2476" y="2837"/>
                  </a:cubicBezTo>
                  <a:cubicBezTo>
                    <a:pt x="2450" y="2972"/>
                    <a:pt x="2430" y="3112"/>
                    <a:pt x="2407" y="3249"/>
                  </a:cubicBezTo>
                  <a:cubicBezTo>
                    <a:pt x="2391" y="3349"/>
                    <a:pt x="2367" y="3452"/>
                    <a:pt x="2351" y="3553"/>
                  </a:cubicBezTo>
                  <a:cubicBezTo>
                    <a:pt x="2338" y="3631"/>
                    <a:pt x="2316" y="3731"/>
                    <a:pt x="2351" y="3805"/>
                  </a:cubicBezTo>
                  <a:cubicBezTo>
                    <a:pt x="2364" y="3829"/>
                    <a:pt x="2367" y="3852"/>
                    <a:pt x="2364" y="3872"/>
                  </a:cubicBezTo>
                  <a:cubicBezTo>
                    <a:pt x="2914" y="3987"/>
                    <a:pt x="3464" y="4101"/>
                    <a:pt x="4016" y="4206"/>
                  </a:cubicBezTo>
                  <a:lnTo>
                    <a:pt x="4016" y="4194"/>
                  </a:lnTo>
                  <a:cubicBezTo>
                    <a:pt x="4020" y="4050"/>
                    <a:pt x="4075" y="3909"/>
                    <a:pt x="4109" y="3772"/>
                  </a:cubicBezTo>
                  <a:cubicBezTo>
                    <a:pt x="4128" y="3700"/>
                    <a:pt x="4150" y="3611"/>
                    <a:pt x="4156" y="3546"/>
                  </a:cubicBezTo>
                  <a:cubicBezTo>
                    <a:pt x="4159" y="3523"/>
                    <a:pt x="4164" y="3475"/>
                    <a:pt x="4164" y="3441"/>
                  </a:cubicBezTo>
                  <a:cubicBezTo>
                    <a:pt x="4161" y="3425"/>
                    <a:pt x="4161" y="3409"/>
                    <a:pt x="4159" y="3394"/>
                  </a:cubicBezTo>
                  <a:cubicBezTo>
                    <a:pt x="4159" y="3394"/>
                    <a:pt x="4159" y="3392"/>
                    <a:pt x="4160" y="3390"/>
                  </a:cubicBezTo>
                  <a:cubicBezTo>
                    <a:pt x="4159" y="3383"/>
                    <a:pt x="4159" y="3378"/>
                    <a:pt x="4156" y="3372"/>
                  </a:cubicBezTo>
                  <a:cubicBezTo>
                    <a:pt x="4156" y="3369"/>
                    <a:pt x="4152" y="3353"/>
                    <a:pt x="4150" y="3349"/>
                  </a:cubicBezTo>
                  <a:lnTo>
                    <a:pt x="4150" y="3347"/>
                  </a:lnTo>
                  <a:cubicBezTo>
                    <a:pt x="4147" y="3343"/>
                    <a:pt x="4144" y="3338"/>
                    <a:pt x="4141" y="3333"/>
                  </a:cubicBezTo>
                  <a:cubicBezTo>
                    <a:pt x="4124" y="3313"/>
                    <a:pt x="4115" y="3309"/>
                    <a:pt x="4081" y="3300"/>
                  </a:cubicBezTo>
                  <a:cubicBezTo>
                    <a:pt x="4042" y="3288"/>
                    <a:pt x="3999" y="3285"/>
                    <a:pt x="3955" y="3285"/>
                  </a:cubicBezTo>
                  <a:cubicBezTo>
                    <a:pt x="3921" y="3285"/>
                    <a:pt x="3886" y="3287"/>
                    <a:pt x="3851" y="3289"/>
                  </a:cubicBezTo>
                  <a:cubicBezTo>
                    <a:pt x="3793" y="3291"/>
                    <a:pt x="3727" y="3298"/>
                    <a:pt x="3660" y="3298"/>
                  </a:cubicBezTo>
                  <a:cubicBezTo>
                    <a:pt x="3558" y="3298"/>
                    <a:pt x="3456" y="3282"/>
                    <a:pt x="3386" y="3210"/>
                  </a:cubicBezTo>
                  <a:cubicBezTo>
                    <a:pt x="3271" y="3092"/>
                    <a:pt x="3341" y="2914"/>
                    <a:pt x="3390" y="2781"/>
                  </a:cubicBezTo>
                  <a:cubicBezTo>
                    <a:pt x="3442" y="2650"/>
                    <a:pt x="3515" y="2516"/>
                    <a:pt x="3542" y="2375"/>
                  </a:cubicBezTo>
                  <a:lnTo>
                    <a:pt x="3542" y="2375"/>
                  </a:lnTo>
                  <a:cubicBezTo>
                    <a:pt x="3542" y="2376"/>
                    <a:pt x="3541" y="2376"/>
                    <a:pt x="3541" y="2376"/>
                  </a:cubicBezTo>
                  <a:cubicBezTo>
                    <a:pt x="3540" y="2376"/>
                    <a:pt x="3542" y="2340"/>
                    <a:pt x="3542" y="2332"/>
                  </a:cubicBezTo>
                  <a:cubicBezTo>
                    <a:pt x="3542" y="2311"/>
                    <a:pt x="3541" y="2294"/>
                    <a:pt x="3539" y="2275"/>
                  </a:cubicBezTo>
                  <a:cubicBezTo>
                    <a:pt x="3529" y="2238"/>
                    <a:pt x="3526" y="2226"/>
                    <a:pt x="3504" y="2195"/>
                  </a:cubicBezTo>
                  <a:cubicBezTo>
                    <a:pt x="3498" y="2188"/>
                    <a:pt x="3487" y="2174"/>
                    <a:pt x="3482" y="2170"/>
                  </a:cubicBezTo>
                  <a:cubicBezTo>
                    <a:pt x="3475" y="2163"/>
                    <a:pt x="3475" y="2163"/>
                    <a:pt x="3475" y="2163"/>
                  </a:cubicBezTo>
                  <a:cubicBezTo>
                    <a:pt x="3475" y="2163"/>
                    <a:pt x="3474" y="2163"/>
                    <a:pt x="3463" y="2157"/>
                  </a:cubicBezTo>
                  <a:cubicBezTo>
                    <a:pt x="3438" y="2143"/>
                    <a:pt x="3457" y="2151"/>
                    <a:pt x="3438" y="2145"/>
                  </a:cubicBezTo>
                  <a:cubicBezTo>
                    <a:pt x="3422" y="2139"/>
                    <a:pt x="3406" y="2135"/>
                    <a:pt x="3391" y="2133"/>
                  </a:cubicBezTo>
                  <a:cubicBezTo>
                    <a:pt x="3352" y="2123"/>
                    <a:pt x="3309" y="2120"/>
                    <a:pt x="3264" y="2120"/>
                  </a:cubicBezTo>
                  <a:cubicBezTo>
                    <a:pt x="3166" y="2120"/>
                    <a:pt x="3058" y="2137"/>
                    <a:pt x="2964" y="2154"/>
                  </a:cubicBezTo>
                  <a:cubicBezTo>
                    <a:pt x="2875" y="2171"/>
                    <a:pt x="2752" y="2208"/>
                    <a:pt x="2642" y="2208"/>
                  </a:cubicBezTo>
                  <a:cubicBezTo>
                    <a:pt x="2572" y="2208"/>
                    <a:pt x="2507" y="2193"/>
                    <a:pt x="2459" y="2148"/>
                  </a:cubicBezTo>
                  <a:cubicBezTo>
                    <a:pt x="2342" y="2039"/>
                    <a:pt x="2405" y="1880"/>
                    <a:pt x="2447" y="1755"/>
                  </a:cubicBezTo>
                  <a:cubicBezTo>
                    <a:pt x="2496" y="1607"/>
                    <a:pt x="2539" y="1453"/>
                    <a:pt x="2547" y="1312"/>
                  </a:cubicBezTo>
                  <a:cubicBezTo>
                    <a:pt x="2550" y="1271"/>
                    <a:pt x="2552" y="1233"/>
                    <a:pt x="2550" y="1190"/>
                  </a:cubicBezTo>
                  <a:cubicBezTo>
                    <a:pt x="2550" y="1156"/>
                    <a:pt x="2546" y="1120"/>
                    <a:pt x="2543" y="1103"/>
                  </a:cubicBezTo>
                  <a:cubicBezTo>
                    <a:pt x="2531" y="1024"/>
                    <a:pt x="2520" y="979"/>
                    <a:pt x="2477" y="919"/>
                  </a:cubicBezTo>
                  <a:cubicBezTo>
                    <a:pt x="2472" y="919"/>
                    <a:pt x="2453" y="894"/>
                    <a:pt x="2449" y="891"/>
                  </a:cubicBezTo>
                  <a:cubicBezTo>
                    <a:pt x="2437" y="878"/>
                    <a:pt x="2431" y="873"/>
                    <a:pt x="2427" y="873"/>
                  </a:cubicBezTo>
                  <a:cubicBezTo>
                    <a:pt x="2396" y="852"/>
                    <a:pt x="2385" y="847"/>
                    <a:pt x="2349" y="838"/>
                  </a:cubicBezTo>
                  <a:cubicBezTo>
                    <a:pt x="2317" y="829"/>
                    <a:pt x="2287" y="827"/>
                    <a:pt x="2252" y="827"/>
                  </a:cubicBezTo>
                  <a:cubicBezTo>
                    <a:pt x="2248" y="827"/>
                    <a:pt x="2237" y="828"/>
                    <a:pt x="2233" y="831"/>
                  </a:cubicBezTo>
                  <a:cubicBezTo>
                    <a:pt x="2217" y="833"/>
                    <a:pt x="2202" y="838"/>
                    <a:pt x="2189" y="842"/>
                  </a:cubicBezTo>
                  <a:cubicBezTo>
                    <a:pt x="2163" y="852"/>
                    <a:pt x="2142" y="862"/>
                    <a:pt x="2108" y="880"/>
                  </a:cubicBezTo>
                  <a:cubicBezTo>
                    <a:pt x="2071" y="898"/>
                    <a:pt x="2037" y="919"/>
                    <a:pt x="2001" y="938"/>
                  </a:cubicBezTo>
                  <a:cubicBezTo>
                    <a:pt x="1925" y="982"/>
                    <a:pt x="1853" y="1029"/>
                    <a:pt x="1778" y="1076"/>
                  </a:cubicBezTo>
                  <a:cubicBezTo>
                    <a:pt x="1682" y="1132"/>
                    <a:pt x="1557" y="1225"/>
                    <a:pt x="1435" y="1225"/>
                  </a:cubicBezTo>
                  <a:cubicBezTo>
                    <a:pt x="1417" y="1225"/>
                    <a:pt x="1399" y="1223"/>
                    <a:pt x="1382" y="1218"/>
                  </a:cubicBezTo>
                  <a:cubicBezTo>
                    <a:pt x="1196" y="1171"/>
                    <a:pt x="1217" y="927"/>
                    <a:pt x="1230" y="781"/>
                  </a:cubicBezTo>
                  <a:cubicBezTo>
                    <a:pt x="1239" y="692"/>
                    <a:pt x="1251" y="605"/>
                    <a:pt x="1257" y="515"/>
                  </a:cubicBezTo>
                  <a:cubicBezTo>
                    <a:pt x="1261" y="482"/>
                    <a:pt x="1264" y="448"/>
                    <a:pt x="1261" y="412"/>
                  </a:cubicBezTo>
                  <a:lnTo>
                    <a:pt x="1261" y="409"/>
                  </a:lnTo>
                  <a:cubicBezTo>
                    <a:pt x="1260" y="402"/>
                    <a:pt x="1260" y="393"/>
                    <a:pt x="1257" y="386"/>
                  </a:cubicBezTo>
                  <a:cubicBezTo>
                    <a:pt x="1254" y="364"/>
                    <a:pt x="1249" y="341"/>
                    <a:pt x="1244" y="322"/>
                  </a:cubicBezTo>
                  <a:cubicBezTo>
                    <a:pt x="1215" y="186"/>
                    <a:pt x="1154" y="0"/>
                    <a:pt x="99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32"/>
            <p:cNvSpPr/>
            <p:nvPr/>
          </p:nvSpPr>
          <p:spPr>
            <a:xfrm>
              <a:off x="1395819" y="3765212"/>
              <a:ext cx="189075" cy="82442"/>
            </a:xfrm>
            <a:custGeom>
              <a:rect b="b" l="l" r="r" t="t"/>
              <a:pathLst>
                <a:path extrusionOk="0" h="2391" w="5484">
                  <a:moveTo>
                    <a:pt x="909" y="1"/>
                  </a:moveTo>
                  <a:cubicBezTo>
                    <a:pt x="776" y="1"/>
                    <a:pt x="644" y="33"/>
                    <a:pt x="521" y="88"/>
                  </a:cubicBezTo>
                  <a:cubicBezTo>
                    <a:pt x="415" y="135"/>
                    <a:pt x="312" y="194"/>
                    <a:pt x="215" y="254"/>
                  </a:cubicBezTo>
                  <a:cubicBezTo>
                    <a:pt x="141" y="301"/>
                    <a:pt x="67" y="348"/>
                    <a:pt x="0" y="401"/>
                  </a:cubicBezTo>
                  <a:cubicBezTo>
                    <a:pt x="0" y="404"/>
                    <a:pt x="3" y="405"/>
                    <a:pt x="3" y="407"/>
                  </a:cubicBezTo>
                  <a:cubicBezTo>
                    <a:pt x="46" y="535"/>
                    <a:pt x="77" y="669"/>
                    <a:pt x="83" y="801"/>
                  </a:cubicBezTo>
                  <a:cubicBezTo>
                    <a:pt x="93" y="931"/>
                    <a:pt x="73" y="1068"/>
                    <a:pt x="108" y="1196"/>
                  </a:cubicBezTo>
                  <a:cubicBezTo>
                    <a:pt x="113" y="1217"/>
                    <a:pt x="115" y="1234"/>
                    <a:pt x="113" y="1253"/>
                  </a:cubicBezTo>
                  <a:cubicBezTo>
                    <a:pt x="162" y="1230"/>
                    <a:pt x="203" y="1199"/>
                    <a:pt x="246" y="1167"/>
                  </a:cubicBezTo>
                  <a:cubicBezTo>
                    <a:pt x="400" y="1057"/>
                    <a:pt x="552" y="956"/>
                    <a:pt x="749" y="952"/>
                  </a:cubicBezTo>
                  <a:cubicBezTo>
                    <a:pt x="754" y="952"/>
                    <a:pt x="759" y="952"/>
                    <a:pt x="764" y="952"/>
                  </a:cubicBezTo>
                  <a:cubicBezTo>
                    <a:pt x="864" y="952"/>
                    <a:pt x="956" y="982"/>
                    <a:pt x="1046" y="1030"/>
                  </a:cubicBezTo>
                  <a:cubicBezTo>
                    <a:pt x="1117" y="1068"/>
                    <a:pt x="1177" y="1111"/>
                    <a:pt x="1257" y="1111"/>
                  </a:cubicBezTo>
                  <a:cubicBezTo>
                    <a:pt x="1264" y="1111"/>
                    <a:pt x="1270" y="1111"/>
                    <a:pt x="1276" y="1110"/>
                  </a:cubicBezTo>
                  <a:cubicBezTo>
                    <a:pt x="1407" y="1099"/>
                    <a:pt x="1514" y="1009"/>
                    <a:pt x="1633" y="958"/>
                  </a:cubicBezTo>
                  <a:cubicBezTo>
                    <a:pt x="1707" y="926"/>
                    <a:pt x="1781" y="910"/>
                    <a:pt x="1854" y="910"/>
                  </a:cubicBezTo>
                  <a:cubicBezTo>
                    <a:pt x="1937" y="910"/>
                    <a:pt x="2019" y="930"/>
                    <a:pt x="2100" y="969"/>
                  </a:cubicBezTo>
                  <a:cubicBezTo>
                    <a:pt x="2178" y="1008"/>
                    <a:pt x="2250" y="1070"/>
                    <a:pt x="2334" y="1098"/>
                  </a:cubicBezTo>
                  <a:cubicBezTo>
                    <a:pt x="2360" y="1105"/>
                    <a:pt x="2385" y="1109"/>
                    <a:pt x="2411" y="1109"/>
                  </a:cubicBezTo>
                  <a:cubicBezTo>
                    <a:pt x="2477" y="1109"/>
                    <a:pt x="2542" y="1088"/>
                    <a:pt x="2603" y="1070"/>
                  </a:cubicBezTo>
                  <a:cubicBezTo>
                    <a:pt x="2689" y="1045"/>
                    <a:pt x="2780" y="1025"/>
                    <a:pt x="2868" y="1025"/>
                  </a:cubicBezTo>
                  <a:cubicBezTo>
                    <a:pt x="2982" y="1025"/>
                    <a:pt x="3091" y="1058"/>
                    <a:pt x="3180" y="1152"/>
                  </a:cubicBezTo>
                  <a:cubicBezTo>
                    <a:pt x="3238" y="1214"/>
                    <a:pt x="3269" y="1291"/>
                    <a:pt x="3313" y="1360"/>
                  </a:cubicBezTo>
                  <a:cubicBezTo>
                    <a:pt x="3343" y="1409"/>
                    <a:pt x="3367" y="1425"/>
                    <a:pt x="3406" y="1425"/>
                  </a:cubicBezTo>
                  <a:cubicBezTo>
                    <a:pt x="3420" y="1425"/>
                    <a:pt x="3435" y="1423"/>
                    <a:pt x="3454" y="1419"/>
                  </a:cubicBezTo>
                  <a:cubicBezTo>
                    <a:pt x="3501" y="1410"/>
                    <a:pt x="3548" y="1406"/>
                    <a:pt x="3595" y="1406"/>
                  </a:cubicBezTo>
                  <a:cubicBezTo>
                    <a:pt x="3756" y="1406"/>
                    <a:pt x="3909" y="1458"/>
                    <a:pt x="4047" y="1551"/>
                  </a:cubicBezTo>
                  <a:cubicBezTo>
                    <a:pt x="4138" y="1608"/>
                    <a:pt x="4196" y="1684"/>
                    <a:pt x="4256" y="1769"/>
                  </a:cubicBezTo>
                  <a:cubicBezTo>
                    <a:pt x="4296" y="1824"/>
                    <a:pt x="4337" y="1896"/>
                    <a:pt x="4401" y="1925"/>
                  </a:cubicBezTo>
                  <a:cubicBezTo>
                    <a:pt x="4442" y="1943"/>
                    <a:pt x="4487" y="1947"/>
                    <a:pt x="4534" y="1947"/>
                  </a:cubicBezTo>
                  <a:cubicBezTo>
                    <a:pt x="4569" y="1947"/>
                    <a:pt x="4606" y="1945"/>
                    <a:pt x="4642" y="1945"/>
                  </a:cubicBezTo>
                  <a:cubicBezTo>
                    <a:pt x="4684" y="1945"/>
                    <a:pt x="4727" y="1948"/>
                    <a:pt x="4768" y="1961"/>
                  </a:cubicBezTo>
                  <a:cubicBezTo>
                    <a:pt x="4945" y="2014"/>
                    <a:pt x="5036" y="2195"/>
                    <a:pt x="5082" y="2360"/>
                  </a:cubicBezTo>
                  <a:cubicBezTo>
                    <a:pt x="5086" y="2367"/>
                    <a:pt x="5087" y="2373"/>
                    <a:pt x="5089" y="2383"/>
                  </a:cubicBezTo>
                  <a:cubicBezTo>
                    <a:pt x="5093" y="2383"/>
                    <a:pt x="5098" y="2383"/>
                    <a:pt x="5102" y="2385"/>
                  </a:cubicBezTo>
                  <a:cubicBezTo>
                    <a:pt x="5129" y="2389"/>
                    <a:pt x="5155" y="2390"/>
                    <a:pt x="5181" y="2390"/>
                  </a:cubicBezTo>
                  <a:cubicBezTo>
                    <a:pt x="5196" y="2390"/>
                    <a:pt x="5212" y="2390"/>
                    <a:pt x="5227" y="2389"/>
                  </a:cubicBezTo>
                  <a:cubicBezTo>
                    <a:pt x="5226" y="2240"/>
                    <a:pt x="5239" y="2098"/>
                    <a:pt x="5261" y="1953"/>
                  </a:cubicBezTo>
                  <a:cubicBezTo>
                    <a:pt x="5274" y="1872"/>
                    <a:pt x="5286" y="1794"/>
                    <a:pt x="5307" y="1718"/>
                  </a:cubicBezTo>
                  <a:cubicBezTo>
                    <a:pt x="5331" y="1635"/>
                    <a:pt x="5365" y="1563"/>
                    <a:pt x="5405" y="1488"/>
                  </a:cubicBezTo>
                  <a:cubicBezTo>
                    <a:pt x="5425" y="1454"/>
                    <a:pt x="5452" y="1438"/>
                    <a:pt x="5483" y="1438"/>
                  </a:cubicBezTo>
                  <a:lnTo>
                    <a:pt x="5440" y="1066"/>
                  </a:lnTo>
                  <a:cubicBezTo>
                    <a:pt x="5411" y="1069"/>
                    <a:pt x="5383" y="1070"/>
                    <a:pt x="5355" y="1070"/>
                  </a:cubicBezTo>
                  <a:cubicBezTo>
                    <a:pt x="5191" y="1070"/>
                    <a:pt x="5035" y="1027"/>
                    <a:pt x="4901" y="917"/>
                  </a:cubicBezTo>
                  <a:cubicBezTo>
                    <a:pt x="4764" y="800"/>
                    <a:pt x="4679" y="619"/>
                    <a:pt x="4511" y="537"/>
                  </a:cubicBezTo>
                  <a:cubicBezTo>
                    <a:pt x="4456" y="511"/>
                    <a:pt x="4400" y="501"/>
                    <a:pt x="4343" y="501"/>
                  </a:cubicBezTo>
                  <a:cubicBezTo>
                    <a:pt x="4247" y="501"/>
                    <a:pt x="4150" y="530"/>
                    <a:pt x="4060" y="565"/>
                  </a:cubicBezTo>
                  <a:cubicBezTo>
                    <a:pt x="4120" y="655"/>
                    <a:pt x="4165" y="751"/>
                    <a:pt x="4190" y="858"/>
                  </a:cubicBezTo>
                  <a:cubicBezTo>
                    <a:pt x="4203" y="920"/>
                    <a:pt x="4212" y="983"/>
                    <a:pt x="4223" y="1045"/>
                  </a:cubicBezTo>
                  <a:cubicBezTo>
                    <a:pt x="4237" y="1117"/>
                    <a:pt x="4250" y="1186"/>
                    <a:pt x="4248" y="1255"/>
                  </a:cubicBezTo>
                  <a:cubicBezTo>
                    <a:pt x="4246" y="1315"/>
                    <a:pt x="4198" y="1351"/>
                    <a:pt x="4150" y="1351"/>
                  </a:cubicBezTo>
                  <a:cubicBezTo>
                    <a:pt x="4119" y="1351"/>
                    <a:pt x="4088" y="1336"/>
                    <a:pt x="4067" y="1305"/>
                  </a:cubicBezTo>
                  <a:cubicBezTo>
                    <a:pt x="3993" y="1190"/>
                    <a:pt x="4009" y="1042"/>
                    <a:pt x="4002" y="911"/>
                  </a:cubicBezTo>
                  <a:cubicBezTo>
                    <a:pt x="3999" y="852"/>
                    <a:pt x="3995" y="801"/>
                    <a:pt x="3984" y="742"/>
                  </a:cubicBezTo>
                  <a:cubicBezTo>
                    <a:pt x="3974" y="692"/>
                    <a:pt x="3962" y="652"/>
                    <a:pt x="3937" y="612"/>
                  </a:cubicBezTo>
                  <a:cubicBezTo>
                    <a:pt x="3787" y="673"/>
                    <a:pt x="3626" y="731"/>
                    <a:pt x="3463" y="731"/>
                  </a:cubicBezTo>
                  <a:cubicBezTo>
                    <a:pt x="3415" y="731"/>
                    <a:pt x="3367" y="726"/>
                    <a:pt x="3318" y="714"/>
                  </a:cubicBezTo>
                  <a:cubicBezTo>
                    <a:pt x="3174" y="680"/>
                    <a:pt x="3066" y="577"/>
                    <a:pt x="2984" y="456"/>
                  </a:cubicBezTo>
                  <a:cubicBezTo>
                    <a:pt x="2919" y="363"/>
                    <a:pt x="2875" y="250"/>
                    <a:pt x="2787" y="178"/>
                  </a:cubicBezTo>
                  <a:cubicBezTo>
                    <a:pt x="2752" y="148"/>
                    <a:pt x="2710" y="136"/>
                    <a:pt x="2665" y="136"/>
                  </a:cubicBezTo>
                  <a:cubicBezTo>
                    <a:pt x="2574" y="136"/>
                    <a:pt x="2472" y="184"/>
                    <a:pt x="2394" y="222"/>
                  </a:cubicBezTo>
                  <a:cubicBezTo>
                    <a:pt x="2238" y="296"/>
                    <a:pt x="2089" y="359"/>
                    <a:pt x="1926" y="359"/>
                  </a:cubicBezTo>
                  <a:cubicBezTo>
                    <a:pt x="1872" y="359"/>
                    <a:pt x="1816" y="352"/>
                    <a:pt x="1758" y="336"/>
                  </a:cubicBezTo>
                  <a:cubicBezTo>
                    <a:pt x="1539" y="274"/>
                    <a:pt x="1368" y="110"/>
                    <a:pt x="1152" y="39"/>
                  </a:cubicBezTo>
                  <a:cubicBezTo>
                    <a:pt x="1072" y="13"/>
                    <a:pt x="991" y="1"/>
                    <a:pt x="90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32"/>
            <p:cNvSpPr/>
            <p:nvPr/>
          </p:nvSpPr>
          <p:spPr>
            <a:xfrm>
              <a:off x="1331897" y="3232870"/>
              <a:ext cx="252582" cy="274426"/>
            </a:xfrm>
            <a:custGeom>
              <a:rect b="b" l="l" r="r" t="t"/>
              <a:pathLst>
                <a:path extrusionOk="0" h="7959" w="7326">
                  <a:moveTo>
                    <a:pt x="3780" y="1"/>
                  </a:moveTo>
                  <a:cubicBezTo>
                    <a:pt x="3747" y="1"/>
                    <a:pt x="3714" y="2"/>
                    <a:pt x="3681" y="7"/>
                  </a:cubicBezTo>
                  <a:lnTo>
                    <a:pt x="3671" y="7"/>
                  </a:lnTo>
                  <a:cubicBezTo>
                    <a:pt x="3669" y="7"/>
                    <a:pt x="3666" y="10"/>
                    <a:pt x="3660" y="10"/>
                  </a:cubicBezTo>
                  <a:cubicBezTo>
                    <a:pt x="3645" y="15"/>
                    <a:pt x="3632" y="17"/>
                    <a:pt x="3617" y="21"/>
                  </a:cubicBezTo>
                  <a:cubicBezTo>
                    <a:pt x="3614" y="21"/>
                    <a:pt x="3609" y="22"/>
                    <a:pt x="3605" y="25"/>
                  </a:cubicBezTo>
                  <a:cubicBezTo>
                    <a:pt x="3604" y="25"/>
                    <a:pt x="3597" y="28"/>
                    <a:pt x="3592" y="32"/>
                  </a:cubicBezTo>
                  <a:cubicBezTo>
                    <a:pt x="3559" y="56"/>
                    <a:pt x="3520" y="71"/>
                    <a:pt x="3481" y="71"/>
                  </a:cubicBezTo>
                  <a:cubicBezTo>
                    <a:pt x="3468" y="71"/>
                    <a:pt x="3454" y="69"/>
                    <a:pt x="3440" y="65"/>
                  </a:cubicBezTo>
                  <a:lnTo>
                    <a:pt x="3440" y="65"/>
                  </a:lnTo>
                  <a:cubicBezTo>
                    <a:pt x="3448" y="121"/>
                    <a:pt x="3455" y="178"/>
                    <a:pt x="3459" y="238"/>
                  </a:cubicBezTo>
                  <a:cubicBezTo>
                    <a:pt x="3472" y="369"/>
                    <a:pt x="3474" y="502"/>
                    <a:pt x="3478" y="635"/>
                  </a:cubicBezTo>
                  <a:cubicBezTo>
                    <a:pt x="3480" y="722"/>
                    <a:pt x="3480" y="809"/>
                    <a:pt x="3431" y="885"/>
                  </a:cubicBezTo>
                  <a:cubicBezTo>
                    <a:pt x="3347" y="1019"/>
                    <a:pt x="3186" y="1069"/>
                    <a:pt x="3028" y="1069"/>
                  </a:cubicBezTo>
                  <a:cubicBezTo>
                    <a:pt x="2956" y="1069"/>
                    <a:pt x="2884" y="1059"/>
                    <a:pt x="2822" y="1041"/>
                  </a:cubicBezTo>
                  <a:cubicBezTo>
                    <a:pt x="2763" y="1025"/>
                    <a:pt x="2738" y="978"/>
                    <a:pt x="2740" y="928"/>
                  </a:cubicBezTo>
                  <a:cubicBezTo>
                    <a:pt x="2690" y="803"/>
                    <a:pt x="2638" y="678"/>
                    <a:pt x="2587" y="551"/>
                  </a:cubicBezTo>
                  <a:cubicBezTo>
                    <a:pt x="2525" y="389"/>
                    <a:pt x="2462" y="223"/>
                    <a:pt x="2400" y="60"/>
                  </a:cubicBezTo>
                  <a:cubicBezTo>
                    <a:pt x="2269" y="161"/>
                    <a:pt x="2127" y="251"/>
                    <a:pt x="1984" y="339"/>
                  </a:cubicBezTo>
                  <a:cubicBezTo>
                    <a:pt x="1630" y="552"/>
                    <a:pt x="1329" y="819"/>
                    <a:pt x="1077" y="1145"/>
                  </a:cubicBezTo>
                  <a:cubicBezTo>
                    <a:pt x="827" y="1466"/>
                    <a:pt x="624" y="1828"/>
                    <a:pt x="477" y="2208"/>
                  </a:cubicBezTo>
                  <a:cubicBezTo>
                    <a:pt x="309" y="2637"/>
                    <a:pt x="195" y="3084"/>
                    <a:pt x="115" y="3537"/>
                  </a:cubicBezTo>
                  <a:cubicBezTo>
                    <a:pt x="46" y="3937"/>
                    <a:pt x="0" y="4355"/>
                    <a:pt x="18" y="4761"/>
                  </a:cubicBezTo>
                  <a:cubicBezTo>
                    <a:pt x="46" y="5443"/>
                    <a:pt x="256" y="6136"/>
                    <a:pt x="642" y="6703"/>
                  </a:cubicBezTo>
                  <a:cubicBezTo>
                    <a:pt x="1069" y="7326"/>
                    <a:pt x="1722" y="7700"/>
                    <a:pt x="2449" y="7862"/>
                  </a:cubicBezTo>
                  <a:cubicBezTo>
                    <a:pt x="2743" y="7928"/>
                    <a:pt x="3040" y="7958"/>
                    <a:pt x="3336" y="7958"/>
                  </a:cubicBezTo>
                  <a:cubicBezTo>
                    <a:pt x="3840" y="7958"/>
                    <a:pt x="4343" y="7872"/>
                    <a:pt x="4832" y="7731"/>
                  </a:cubicBezTo>
                  <a:cubicBezTo>
                    <a:pt x="5528" y="7531"/>
                    <a:pt x="6237" y="7219"/>
                    <a:pt x="6743" y="6687"/>
                  </a:cubicBezTo>
                  <a:cubicBezTo>
                    <a:pt x="6995" y="6422"/>
                    <a:pt x="7159" y="6107"/>
                    <a:pt x="7242" y="5752"/>
                  </a:cubicBezTo>
                  <a:cubicBezTo>
                    <a:pt x="7321" y="5396"/>
                    <a:pt x="7326" y="5028"/>
                    <a:pt x="7307" y="4668"/>
                  </a:cubicBezTo>
                  <a:cubicBezTo>
                    <a:pt x="7286" y="4299"/>
                    <a:pt x="7247" y="3926"/>
                    <a:pt x="7196" y="3561"/>
                  </a:cubicBezTo>
                  <a:cubicBezTo>
                    <a:pt x="7133" y="3152"/>
                    <a:pt x="7029" y="2750"/>
                    <a:pt x="6877" y="2365"/>
                  </a:cubicBezTo>
                  <a:cubicBezTo>
                    <a:pt x="6575" y="1608"/>
                    <a:pt x="6052" y="947"/>
                    <a:pt x="5360" y="510"/>
                  </a:cubicBezTo>
                  <a:cubicBezTo>
                    <a:pt x="5039" y="307"/>
                    <a:pt x="4696" y="167"/>
                    <a:pt x="4328" y="83"/>
                  </a:cubicBezTo>
                  <a:cubicBezTo>
                    <a:pt x="4183" y="47"/>
                    <a:pt x="4040" y="18"/>
                    <a:pt x="3900" y="7"/>
                  </a:cubicBezTo>
                  <a:cubicBezTo>
                    <a:pt x="3860" y="3"/>
                    <a:pt x="3820" y="1"/>
                    <a:pt x="378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32"/>
            <p:cNvSpPr/>
            <p:nvPr/>
          </p:nvSpPr>
          <p:spPr>
            <a:xfrm>
              <a:off x="1234772" y="3703565"/>
              <a:ext cx="318193" cy="77752"/>
            </a:xfrm>
            <a:custGeom>
              <a:rect b="b" l="l" r="r" t="t"/>
              <a:pathLst>
                <a:path extrusionOk="0" h="2255" w="9229">
                  <a:moveTo>
                    <a:pt x="0" y="1"/>
                  </a:moveTo>
                  <a:lnTo>
                    <a:pt x="0" y="1"/>
                  </a:lnTo>
                  <a:cubicBezTo>
                    <a:pt x="49" y="124"/>
                    <a:pt x="86" y="251"/>
                    <a:pt x="121" y="381"/>
                  </a:cubicBezTo>
                  <a:cubicBezTo>
                    <a:pt x="164" y="535"/>
                    <a:pt x="214" y="685"/>
                    <a:pt x="251" y="839"/>
                  </a:cubicBezTo>
                  <a:cubicBezTo>
                    <a:pt x="293" y="997"/>
                    <a:pt x="343" y="1155"/>
                    <a:pt x="382" y="1316"/>
                  </a:cubicBezTo>
                  <a:cubicBezTo>
                    <a:pt x="413" y="1425"/>
                    <a:pt x="435" y="1535"/>
                    <a:pt x="457" y="1647"/>
                  </a:cubicBezTo>
                  <a:cubicBezTo>
                    <a:pt x="598" y="1489"/>
                    <a:pt x="809" y="1417"/>
                    <a:pt x="1018" y="1382"/>
                  </a:cubicBezTo>
                  <a:cubicBezTo>
                    <a:pt x="1101" y="1368"/>
                    <a:pt x="1190" y="1358"/>
                    <a:pt x="1279" y="1358"/>
                  </a:cubicBezTo>
                  <a:cubicBezTo>
                    <a:pt x="1397" y="1358"/>
                    <a:pt x="1515" y="1377"/>
                    <a:pt x="1617" y="1433"/>
                  </a:cubicBezTo>
                  <a:cubicBezTo>
                    <a:pt x="1974" y="1106"/>
                    <a:pt x="2435" y="901"/>
                    <a:pt x="2932" y="901"/>
                  </a:cubicBezTo>
                  <a:cubicBezTo>
                    <a:pt x="2953" y="901"/>
                    <a:pt x="2975" y="902"/>
                    <a:pt x="2997" y="903"/>
                  </a:cubicBezTo>
                  <a:cubicBezTo>
                    <a:pt x="3502" y="920"/>
                    <a:pt x="3975" y="1117"/>
                    <a:pt x="4304" y="1511"/>
                  </a:cubicBezTo>
                  <a:cubicBezTo>
                    <a:pt x="4436" y="1672"/>
                    <a:pt x="4541" y="1850"/>
                    <a:pt x="4619" y="2040"/>
                  </a:cubicBezTo>
                  <a:cubicBezTo>
                    <a:pt x="4663" y="1991"/>
                    <a:pt x="4709" y="1943"/>
                    <a:pt x="4760" y="1900"/>
                  </a:cubicBezTo>
                  <a:cubicBezTo>
                    <a:pt x="4938" y="1744"/>
                    <a:pt x="5144" y="1620"/>
                    <a:pt x="5375" y="1569"/>
                  </a:cubicBezTo>
                  <a:cubicBezTo>
                    <a:pt x="5450" y="1553"/>
                    <a:pt x="5523" y="1545"/>
                    <a:pt x="5596" y="1545"/>
                  </a:cubicBezTo>
                  <a:cubicBezTo>
                    <a:pt x="5765" y="1545"/>
                    <a:pt x="5929" y="1588"/>
                    <a:pt x="6083" y="1669"/>
                  </a:cubicBezTo>
                  <a:cubicBezTo>
                    <a:pt x="6256" y="1760"/>
                    <a:pt x="6449" y="1918"/>
                    <a:pt x="6650" y="1918"/>
                  </a:cubicBezTo>
                  <a:cubicBezTo>
                    <a:pt x="6663" y="1918"/>
                    <a:pt x="6676" y="1917"/>
                    <a:pt x="6688" y="1916"/>
                  </a:cubicBezTo>
                  <a:cubicBezTo>
                    <a:pt x="6908" y="1893"/>
                    <a:pt x="7083" y="1732"/>
                    <a:pt x="7307" y="1719"/>
                  </a:cubicBezTo>
                  <a:cubicBezTo>
                    <a:pt x="7313" y="1719"/>
                    <a:pt x="7320" y="1719"/>
                    <a:pt x="7326" y="1719"/>
                  </a:cubicBezTo>
                  <a:cubicBezTo>
                    <a:pt x="7457" y="1719"/>
                    <a:pt x="7580" y="1780"/>
                    <a:pt x="7669" y="1875"/>
                  </a:cubicBezTo>
                  <a:cubicBezTo>
                    <a:pt x="7756" y="1971"/>
                    <a:pt x="7814" y="2088"/>
                    <a:pt x="7904" y="2174"/>
                  </a:cubicBezTo>
                  <a:cubicBezTo>
                    <a:pt x="7944" y="2211"/>
                    <a:pt x="7984" y="2236"/>
                    <a:pt x="8038" y="2249"/>
                  </a:cubicBezTo>
                  <a:cubicBezTo>
                    <a:pt x="8057" y="2253"/>
                    <a:pt x="8076" y="2255"/>
                    <a:pt x="8097" y="2255"/>
                  </a:cubicBezTo>
                  <a:cubicBezTo>
                    <a:pt x="8167" y="2255"/>
                    <a:pt x="8248" y="2236"/>
                    <a:pt x="8315" y="2215"/>
                  </a:cubicBezTo>
                  <a:cubicBezTo>
                    <a:pt x="8543" y="2141"/>
                    <a:pt x="8754" y="2016"/>
                    <a:pt x="9001" y="2016"/>
                  </a:cubicBezTo>
                  <a:cubicBezTo>
                    <a:pt x="9055" y="2016"/>
                    <a:pt x="9107" y="2022"/>
                    <a:pt x="9158" y="2034"/>
                  </a:cubicBezTo>
                  <a:lnTo>
                    <a:pt x="9229" y="1700"/>
                  </a:lnTo>
                  <a:cubicBezTo>
                    <a:pt x="8920" y="1635"/>
                    <a:pt x="8609" y="1569"/>
                    <a:pt x="8296" y="1506"/>
                  </a:cubicBezTo>
                  <a:cubicBezTo>
                    <a:pt x="7359" y="1315"/>
                    <a:pt x="6420" y="1137"/>
                    <a:pt x="5480" y="956"/>
                  </a:cubicBezTo>
                  <a:cubicBezTo>
                    <a:pt x="4541" y="772"/>
                    <a:pt x="3596" y="626"/>
                    <a:pt x="2653" y="457"/>
                  </a:cubicBezTo>
                  <a:cubicBezTo>
                    <a:pt x="2182" y="376"/>
                    <a:pt x="1713" y="288"/>
                    <a:pt x="1242" y="201"/>
                  </a:cubicBezTo>
                  <a:cubicBezTo>
                    <a:pt x="828" y="128"/>
                    <a:pt x="416" y="66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32"/>
            <p:cNvSpPr/>
            <p:nvPr/>
          </p:nvSpPr>
          <p:spPr>
            <a:xfrm>
              <a:off x="1245701" y="4073688"/>
              <a:ext cx="223069" cy="127507"/>
            </a:xfrm>
            <a:custGeom>
              <a:rect b="b" l="l" r="r" t="t"/>
              <a:pathLst>
                <a:path extrusionOk="0" h="3698" w="6470">
                  <a:moveTo>
                    <a:pt x="5349" y="0"/>
                  </a:moveTo>
                  <a:cubicBezTo>
                    <a:pt x="5213" y="0"/>
                    <a:pt x="5084" y="102"/>
                    <a:pt x="5012" y="202"/>
                  </a:cubicBezTo>
                  <a:cubicBezTo>
                    <a:pt x="4943" y="296"/>
                    <a:pt x="4907" y="418"/>
                    <a:pt x="4860" y="524"/>
                  </a:cubicBezTo>
                  <a:cubicBezTo>
                    <a:pt x="4819" y="619"/>
                    <a:pt x="4762" y="761"/>
                    <a:pt x="4657" y="811"/>
                  </a:cubicBezTo>
                  <a:cubicBezTo>
                    <a:pt x="4844" y="1041"/>
                    <a:pt x="4988" y="1298"/>
                    <a:pt x="5106" y="1573"/>
                  </a:cubicBezTo>
                  <a:cubicBezTo>
                    <a:pt x="5194" y="1777"/>
                    <a:pt x="5272" y="1985"/>
                    <a:pt x="5340" y="2197"/>
                  </a:cubicBezTo>
                  <a:cubicBezTo>
                    <a:pt x="5376" y="2305"/>
                    <a:pt x="5410" y="2414"/>
                    <a:pt x="5438" y="2523"/>
                  </a:cubicBezTo>
                  <a:cubicBezTo>
                    <a:pt x="5467" y="2629"/>
                    <a:pt x="5501" y="2740"/>
                    <a:pt x="5476" y="2847"/>
                  </a:cubicBezTo>
                  <a:cubicBezTo>
                    <a:pt x="5467" y="2877"/>
                    <a:pt x="5442" y="2892"/>
                    <a:pt x="5415" y="2892"/>
                  </a:cubicBezTo>
                  <a:cubicBezTo>
                    <a:pt x="5400" y="2892"/>
                    <a:pt x="5383" y="2886"/>
                    <a:pt x="5371" y="2875"/>
                  </a:cubicBezTo>
                  <a:cubicBezTo>
                    <a:pt x="5290" y="2801"/>
                    <a:pt x="5257" y="2683"/>
                    <a:pt x="5224" y="2583"/>
                  </a:cubicBezTo>
                  <a:cubicBezTo>
                    <a:pt x="5188" y="2482"/>
                    <a:pt x="5157" y="2381"/>
                    <a:pt x="5126" y="2281"/>
                  </a:cubicBezTo>
                  <a:cubicBezTo>
                    <a:pt x="5061" y="2078"/>
                    <a:pt x="4992" y="1878"/>
                    <a:pt x="4911" y="1678"/>
                  </a:cubicBezTo>
                  <a:cubicBezTo>
                    <a:pt x="4827" y="1466"/>
                    <a:pt x="4726" y="1259"/>
                    <a:pt x="4608" y="1060"/>
                  </a:cubicBezTo>
                  <a:cubicBezTo>
                    <a:pt x="4504" y="886"/>
                    <a:pt x="4358" y="745"/>
                    <a:pt x="4257" y="577"/>
                  </a:cubicBezTo>
                  <a:cubicBezTo>
                    <a:pt x="4128" y="360"/>
                    <a:pt x="3979" y="42"/>
                    <a:pt x="3697" y="42"/>
                  </a:cubicBezTo>
                  <a:cubicBezTo>
                    <a:pt x="3669" y="42"/>
                    <a:pt x="3640" y="45"/>
                    <a:pt x="3608" y="52"/>
                  </a:cubicBezTo>
                  <a:cubicBezTo>
                    <a:pt x="3468" y="81"/>
                    <a:pt x="3398" y="166"/>
                    <a:pt x="3336" y="293"/>
                  </a:cubicBezTo>
                  <a:cubicBezTo>
                    <a:pt x="3224" y="527"/>
                    <a:pt x="3148" y="802"/>
                    <a:pt x="3199" y="1061"/>
                  </a:cubicBezTo>
                  <a:cubicBezTo>
                    <a:pt x="3252" y="1339"/>
                    <a:pt x="3355" y="1602"/>
                    <a:pt x="3398" y="1885"/>
                  </a:cubicBezTo>
                  <a:cubicBezTo>
                    <a:pt x="3423" y="2039"/>
                    <a:pt x="3429" y="2204"/>
                    <a:pt x="3390" y="2357"/>
                  </a:cubicBezTo>
                  <a:cubicBezTo>
                    <a:pt x="3378" y="2399"/>
                    <a:pt x="3342" y="2419"/>
                    <a:pt x="3306" y="2419"/>
                  </a:cubicBezTo>
                  <a:cubicBezTo>
                    <a:pt x="3268" y="2419"/>
                    <a:pt x="3231" y="2398"/>
                    <a:pt x="3220" y="2357"/>
                  </a:cubicBezTo>
                  <a:cubicBezTo>
                    <a:pt x="3181" y="2216"/>
                    <a:pt x="3169" y="2065"/>
                    <a:pt x="3153" y="1919"/>
                  </a:cubicBezTo>
                  <a:cubicBezTo>
                    <a:pt x="3141" y="1770"/>
                    <a:pt x="3117" y="1626"/>
                    <a:pt x="3083" y="1483"/>
                  </a:cubicBezTo>
                  <a:cubicBezTo>
                    <a:pt x="3046" y="1334"/>
                    <a:pt x="3011" y="1187"/>
                    <a:pt x="2948" y="1047"/>
                  </a:cubicBezTo>
                  <a:cubicBezTo>
                    <a:pt x="2901" y="943"/>
                    <a:pt x="2861" y="803"/>
                    <a:pt x="2778" y="723"/>
                  </a:cubicBezTo>
                  <a:cubicBezTo>
                    <a:pt x="2720" y="666"/>
                    <a:pt x="2620" y="605"/>
                    <a:pt x="2548" y="561"/>
                  </a:cubicBezTo>
                  <a:cubicBezTo>
                    <a:pt x="2466" y="509"/>
                    <a:pt x="2361" y="474"/>
                    <a:pt x="2267" y="440"/>
                  </a:cubicBezTo>
                  <a:cubicBezTo>
                    <a:pt x="2154" y="402"/>
                    <a:pt x="2034" y="377"/>
                    <a:pt x="1915" y="377"/>
                  </a:cubicBezTo>
                  <a:cubicBezTo>
                    <a:pt x="1842" y="377"/>
                    <a:pt x="1770" y="386"/>
                    <a:pt x="1698" y="406"/>
                  </a:cubicBezTo>
                  <a:cubicBezTo>
                    <a:pt x="1564" y="444"/>
                    <a:pt x="1453" y="526"/>
                    <a:pt x="1402" y="654"/>
                  </a:cubicBezTo>
                  <a:cubicBezTo>
                    <a:pt x="1336" y="810"/>
                    <a:pt x="1361" y="977"/>
                    <a:pt x="1395" y="1138"/>
                  </a:cubicBezTo>
                  <a:cubicBezTo>
                    <a:pt x="1408" y="1207"/>
                    <a:pt x="1375" y="1269"/>
                    <a:pt x="1308" y="1291"/>
                  </a:cubicBezTo>
                  <a:cubicBezTo>
                    <a:pt x="1245" y="1312"/>
                    <a:pt x="1181" y="1320"/>
                    <a:pt x="1116" y="1320"/>
                  </a:cubicBezTo>
                  <a:cubicBezTo>
                    <a:pt x="987" y="1320"/>
                    <a:pt x="857" y="1288"/>
                    <a:pt x="734" y="1260"/>
                  </a:cubicBezTo>
                  <a:cubicBezTo>
                    <a:pt x="629" y="1236"/>
                    <a:pt x="518" y="1208"/>
                    <a:pt x="408" y="1208"/>
                  </a:cubicBezTo>
                  <a:cubicBezTo>
                    <a:pt x="347" y="1208"/>
                    <a:pt x="286" y="1217"/>
                    <a:pt x="227" y="1240"/>
                  </a:cubicBezTo>
                  <a:cubicBezTo>
                    <a:pt x="90" y="1297"/>
                    <a:pt x="1" y="1425"/>
                    <a:pt x="12" y="1574"/>
                  </a:cubicBezTo>
                  <a:cubicBezTo>
                    <a:pt x="23" y="1719"/>
                    <a:pt x="110" y="1863"/>
                    <a:pt x="206" y="1969"/>
                  </a:cubicBezTo>
                  <a:cubicBezTo>
                    <a:pt x="303" y="2078"/>
                    <a:pt x="419" y="2185"/>
                    <a:pt x="559" y="2232"/>
                  </a:cubicBezTo>
                  <a:cubicBezTo>
                    <a:pt x="575" y="2239"/>
                    <a:pt x="588" y="2247"/>
                    <a:pt x="600" y="2259"/>
                  </a:cubicBezTo>
                  <a:cubicBezTo>
                    <a:pt x="875" y="2329"/>
                    <a:pt x="1149" y="2398"/>
                    <a:pt x="1424" y="2467"/>
                  </a:cubicBezTo>
                  <a:cubicBezTo>
                    <a:pt x="1630" y="2520"/>
                    <a:pt x="1834" y="2572"/>
                    <a:pt x="2042" y="2626"/>
                  </a:cubicBezTo>
                  <a:cubicBezTo>
                    <a:pt x="2027" y="2530"/>
                    <a:pt x="2000" y="2434"/>
                    <a:pt x="1975" y="2340"/>
                  </a:cubicBezTo>
                  <a:cubicBezTo>
                    <a:pt x="1953" y="2237"/>
                    <a:pt x="1924" y="2137"/>
                    <a:pt x="1893" y="2036"/>
                  </a:cubicBezTo>
                  <a:cubicBezTo>
                    <a:pt x="1831" y="1833"/>
                    <a:pt x="1751" y="1625"/>
                    <a:pt x="1719" y="1415"/>
                  </a:cubicBezTo>
                  <a:cubicBezTo>
                    <a:pt x="1715" y="1380"/>
                    <a:pt x="1745" y="1340"/>
                    <a:pt x="1778" y="1340"/>
                  </a:cubicBezTo>
                  <a:cubicBezTo>
                    <a:pt x="1791" y="1340"/>
                    <a:pt x="1803" y="1346"/>
                    <a:pt x="1815" y="1359"/>
                  </a:cubicBezTo>
                  <a:cubicBezTo>
                    <a:pt x="1960" y="1531"/>
                    <a:pt x="2049" y="1762"/>
                    <a:pt x="2104" y="1978"/>
                  </a:cubicBezTo>
                  <a:cubicBezTo>
                    <a:pt x="2131" y="2087"/>
                    <a:pt x="2153" y="2202"/>
                    <a:pt x="2166" y="2315"/>
                  </a:cubicBezTo>
                  <a:cubicBezTo>
                    <a:pt x="2176" y="2431"/>
                    <a:pt x="2170" y="2541"/>
                    <a:pt x="2163" y="2655"/>
                  </a:cubicBezTo>
                  <a:cubicBezTo>
                    <a:pt x="3595" y="3018"/>
                    <a:pt x="5029" y="3369"/>
                    <a:pt x="6469" y="3697"/>
                  </a:cubicBezTo>
                  <a:cubicBezTo>
                    <a:pt x="6443" y="3514"/>
                    <a:pt x="6457" y="3333"/>
                    <a:pt x="6451" y="3148"/>
                  </a:cubicBezTo>
                  <a:cubicBezTo>
                    <a:pt x="6443" y="2972"/>
                    <a:pt x="6401" y="2800"/>
                    <a:pt x="6359" y="2635"/>
                  </a:cubicBezTo>
                  <a:cubicBezTo>
                    <a:pt x="6276" y="2290"/>
                    <a:pt x="6151" y="1967"/>
                    <a:pt x="6041" y="1634"/>
                  </a:cubicBezTo>
                  <a:cubicBezTo>
                    <a:pt x="6020" y="1573"/>
                    <a:pt x="6073" y="1529"/>
                    <a:pt x="6126" y="1529"/>
                  </a:cubicBezTo>
                  <a:lnTo>
                    <a:pt x="6163" y="1053"/>
                  </a:lnTo>
                  <a:cubicBezTo>
                    <a:pt x="6111" y="1053"/>
                    <a:pt x="6058" y="1020"/>
                    <a:pt x="6036" y="979"/>
                  </a:cubicBezTo>
                  <a:cubicBezTo>
                    <a:pt x="5939" y="802"/>
                    <a:pt x="5887" y="608"/>
                    <a:pt x="5806" y="427"/>
                  </a:cubicBezTo>
                  <a:cubicBezTo>
                    <a:pt x="5729" y="255"/>
                    <a:pt x="5618" y="72"/>
                    <a:pt x="5426" y="11"/>
                  </a:cubicBezTo>
                  <a:cubicBezTo>
                    <a:pt x="5400" y="4"/>
                    <a:pt x="5375" y="0"/>
                    <a:pt x="534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2"/>
            <p:cNvSpPr/>
            <p:nvPr/>
          </p:nvSpPr>
          <p:spPr>
            <a:xfrm>
              <a:off x="1357583" y="3835858"/>
              <a:ext cx="88331" cy="71546"/>
            </a:xfrm>
            <a:custGeom>
              <a:rect b="b" l="l" r="r" t="t"/>
              <a:pathLst>
                <a:path extrusionOk="0" h="2075" w="2562">
                  <a:moveTo>
                    <a:pt x="1043" y="1109"/>
                  </a:moveTo>
                  <a:cubicBezTo>
                    <a:pt x="1106" y="1109"/>
                    <a:pt x="1168" y="1124"/>
                    <a:pt x="1213" y="1168"/>
                  </a:cubicBezTo>
                  <a:cubicBezTo>
                    <a:pt x="1224" y="1179"/>
                    <a:pt x="1233" y="1188"/>
                    <a:pt x="1242" y="1199"/>
                  </a:cubicBezTo>
                  <a:cubicBezTo>
                    <a:pt x="1249" y="1203"/>
                    <a:pt x="1255" y="1208"/>
                    <a:pt x="1261" y="1215"/>
                  </a:cubicBezTo>
                  <a:cubicBezTo>
                    <a:pt x="1308" y="1255"/>
                    <a:pt x="1334" y="1311"/>
                    <a:pt x="1337" y="1371"/>
                  </a:cubicBezTo>
                  <a:cubicBezTo>
                    <a:pt x="1338" y="1433"/>
                    <a:pt x="1316" y="1496"/>
                    <a:pt x="1272" y="1540"/>
                  </a:cubicBezTo>
                  <a:cubicBezTo>
                    <a:pt x="1258" y="1555"/>
                    <a:pt x="1245" y="1571"/>
                    <a:pt x="1229" y="1580"/>
                  </a:cubicBezTo>
                  <a:cubicBezTo>
                    <a:pt x="1211" y="1595"/>
                    <a:pt x="1192" y="1605"/>
                    <a:pt x="1173" y="1615"/>
                  </a:cubicBezTo>
                  <a:cubicBezTo>
                    <a:pt x="1155" y="1623"/>
                    <a:pt x="1138" y="1632"/>
                    <a:pt x="1120" y="1639"/>
                  </a:cubicBezTo>
                  <a:cubicBezTo>
                    <a:pt x="1065" y="1657"/>
                    <a:pt x="1014" y="1667"/>
                    <a:pt x="959" y="1667"/>
                  </a:cubicBezTo>
                  <a:cubicBezTo>
                    <a:pt x="951" y="1667"/>
                    <a:pt x="944" y="1667"/>
                    <a:pt x="936" y="1667"/>
                  </a:cubicBezTo>
                  <a:cubicBezTo>
                    <a:pt x="870" y="1663"/>
                    <a:pt x="810" y="1626"/>
                    <a:pt x="767" y="1575"/>
                  </a:cubicBezTo>
                  <a:cubicBezTo>
                    <a:pt x="744" y="1548"/>
                    <a:pt x="733" y="1519"/>
                    <a:pt x="724" y="1488"/>
                  </a:cubicBezTo>
                  <a:cubicBezTo>
                    <a:pt x="714" y="1456"/>
                    <a:pt x="713" y="1425"/>
                    <a:pt x="718" y="1394"/>
                  </a:cubicBezTo>
                  <a:cubicBezTo>
                    <a:pt x="727" y="1341"/>
                    <a:pt x="751" y="1290"/>
                    <a:pt x="782" y="1247"/>
                  </a:cubicBezTo>
                  <a:cubicBezTo>
                    <a:pt x="810" y="1216"/>
                    <a:pt x="842" y="1185"/>
                    <a:pt x="876" y="1163"/>
                  </a:cubicBezTo>
                  <a:cubicBezTo>
                    <a:pt x="925" y="1134"/>
                    <a:pt x="974" y="1110"/>
                    <a:pt x="1030" y="1110"/>
                  </a:cubicBezTo>
                  <a:cubicBezTo>
                    <a:pt x="1034" y="1109"/>
                    <a:pt x="1039" y="1109"/>
                    <a:pt x="1043" y="1109"/>
                  </a:cubicBezTo>
                  <a:close/>
                  <a:moveTo>
                    <a:pt x="1393" y="0"/>
                  </a:moveTo>
                  <a:cubicBezTo>
                    <a:pt x="895" y="0"/>
                    <a:pt x="451" y="322"/>
                    <a:pt x="147" y="720"/>
                  </a:cubicBezTo>
                  <a:cubicBezTo>
                    <a:pt x="136" y="745"/>
                    <a:pt x="124" y="771"/>
                    <a:pt x="112" y="798"/>
                  </a:cubicBezTo>
                  <a:cubicBezTo>
                    <a:pt x="49" y="945"/>
                    <a:pt x="5" y="1116"/>
                    <a:pt x="2" y="1278"/>
                  </a:cubicBezTo>
                  <a:cubicBezTo>
                    <a:pt x="0" y="1513"/>
                    <a:pt x="98" y="1734"/>
                    <a:pt x="259" y="1868"/>
                  </a:cubicBezTo>
                  <a:cubicBezTo>
                    <a:pt x="413" y="1995"/>
                    <a:pt x="599" y="2049"/>
                    <a:pt x="804" y="2069"/>
                  </a:cubicBezTo>
                  <a:cubicBezTo>
                    <a:pt x="849" y="2073"/>
                    <a:pt x="895" y="2075"/>
                    <a:pt x="942" y="2075"/>
                  </a:cubicBezTo>
                  <a:cubicBezTo>
                    <a:pt x="1117" y="2075"/>
                    <a:pt x="1302" y="2047"/>
                    <a:pt x="1459" y="2003"/>
                  </a:cubicBezTo>
                  <a:cubicBezTo>
                    <a:pt x="1900" y="1881"/>
                    <a:pt x="2314" y="1649"/>
                    <a:pt x="2468" y="1198"/>
                  </a:cubicBezTo>
                  <a:cubicBezTo>
                    <a:pt x="2562" y="917"/>
                    <a:pt x="2499" y="613"/>
                    <a:pt x="2303" y="392"/>
                  </a:cubicBezTo>
                  <a:cubicBezTo>
                    <a:pt x="2096" y="155"/>
                    <a:pt x="1763" y="14"/>
                    <a:pt x="1449" y="1"/>
                  </a:cubicBezTo>
                  <a:cubicBezTo>
                    <a:pt x="1430" y="1"/>
                    <a:pt x="1412" y="0"/>
                    <a:pt x="1393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2"/>
            <p:cNvSpPr/>
            <p:nvPr/>
          </p:nvSpPr>
          <p:spPr>
            <a:xfrm>
              <a:off x="1368167" y="3038069"/>
              <a:ext cx="73437" cy="222879"/>
            </a:xfrm>
            <a:custGeom>
              <a:rect b="b" l="l" r="r" t="t"/>
              <a:pathLst>
                <a:path extrusionOk="0" h="6464" w="2130">
                  <a:moveTo>
                    <a:pt x="867" y="1"/>
                  </a:moveTo>
                  <a:cubicBezTo>
                    <a:pt x="823" y="1"/>
                    <a:pt x="776" y="10"/>
                    <a:pt x="725" y="27"/>
                  </a:cubicBezTo>
                  <a:cubicBezTo>
                    <a:pt x="381" y="143"/>
                    <a:pt x="135" y="426"/>
                    <a:pt x="69" y="775"/>
                  </a:cubicBezTo>
                  <a:cubicBezTo>
                    <a:pt x="0" y="1151"/>
                    <a:pt x="123" y="1569"/>
                    <a:pt x="241" y="1940"/>
                  </a:cubicBezTo>
                  <a:cubicBezTo>
                    <a:pt x="402" y="2444"/>
                    <a:pt x="598" y="2936"/>
                    <a:pt x="791" y="3429"/>
                  </a:cubicBezTo>
                  <a:cubicBezTo>
                    <a:pt x="1181" y="4430"/>
                    <a:pt x="1490" y="5459"/>
                    <a:pt x="1868" y="6464"/>
                  </a:cubicBezTo>
                  <a:cubicBezTo>
                    <a:pt x="1943" y="6462"/>
                    <a:pt x="2021" y="6452"/>
                    <a:pt x="2086" y="6421"/>
                  </a:cubicBezTo>
                  <a:cubicBezTo>
                    <a:pt x="2095" y="6415"/>
                    <a:pt x="2112" y="6405"/>
                    <a:pt x="2124" y="6399"/>
                  </a:cubicBezTo>
                  <a:lnTo>
                    <a:pt x="2128" y="6395"/>
                  </a:lnTo>
                  <a:lnTo>
                    <a:pt x="2130" y="6395"/>
                  </a:lnTo>
                  <a:lnTo>
                    <a:pt x="2130" y="6391"/>
                  </a:lnTo>
                  <a:lnTo>
                    <a:pt x="2129" y="6391"/>
                  </a:lnTo>
                  <a:lnTo>
                    <a:pt x="2129" y="6353"/>
                  </a:lnTo>
                  <a:cubicBezTo>
                    <a:pt x="2126" y="6243"/>
                    <a:pt x="2129" y="6130"/>
                    <a:pt x="2123" y="6019"/>
                  </a:cubicBezTo>
                  <a:cubicBezTo>
                    <a:pt x="2110" y="5748"/>
                    <a:pt x="2071" y="5479"/>
                    <a:pt x="2035" y="5208"/>
                  </a:cubicBezTo>
                  <a:cubicBezTo>
                    <a:pt x="1962" y="4659"/>
                    <a:pt x="1904" y="4107"/>
                    <a:pt x="1834" y="3557"/>
                  </a:cubicBezTo>
                  <a:cubicBezTo>
                    <a:pt x="1769" y="3042"/>
                    <a:pt x="1704" y="2529"/>
                    <a:pt x="1638" y="2015"/>
                  </a:cubicBezTo>
                  <a:cubicBezTo>
                    <a:pt x="1578" y="1529"/>
                    <a:pt x="1500" y="1041"/>
                    <a:pt x="1328" y="583"/>
                  </a:cubicBezTo>
                  <a:cubicBezTo>
                    <a:pt x="1269" y="426"/>
                    <a:pt x="1206" y="249"/>
                    <a:pt x="1097" y="117"/>
                  </a:cubicBezTo>
                  <a:cubicBezTo>
                    <a:pt x="1029" y="37"/>
                    <a:pt x="955" y="1"/>
                    <a:pt x="8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32"/>
            <p:cNvSpPr/>
            <p:nvPr/>
          </p:nvSpPr>
          <p:spPr>
            <a:xfrm>
              <a:off x="1406093" y="3927777"/>
              <a:ext cx="28754" cy="31480"/>
            </a:xfrm>
            <a:custGeom>
              <a:rect b="b" l="l" r="r" t="t"/>
              <a:pathLst>
                <a:path extrusionOk="0" h="913" w="834">
                  <a:moveTo>
                    <a:pt x="636" y="1"/>
                  </a:moveTo>
                  <a:cubicBezTo>
                    <a:pt x="581" y="1"/>
                    <a:pt x="531" y="11"/>
                    <a:pt x="479" y="33"/>
                  </a:cubicBezTo>
                  <a:cubicBezTo>
                    <a:pt x="447" y="47"/>
                    <a:pt x="417" y="64"/>
                    <a:pt x="388" y="82"/>
                  </a:cubicBezTo>
                  <a:cubicBezTo>
                    <a:pt x="370" y="102"/>
                    <a:pt x="354" y="120"/>
                    <a:pt x="342" y="142"/>
                  </a:cubicBezTo>
                  <a:cubicBezTo>
                    <a:pt x="290" y="212"/>
                    <a:pt x="233" y="282"/>
                    <a:pt x="182" y="350"/>
                  </a:cubicBezTo>
                  <a:cubicBezTo>
                    <a:pt x="130" y="414"/>
                    <a:pt x="87" y="486"/>
                    <a:pt x="52" y="560"/>
                  </a:cubicBezTo>
                  <a:cubicBezTo>
                    <a:pt x="25" y="621"/>
                    <a:pt x="7" y="696"/>
                    <a:pt x="3" y="752"/>
                  </a:cubicBezTo>
                  <a:cubicBezTo>
                    <a:pt x="0" y="771"/>
                    <a:pt x="0" y="790"/>
                    <a:pt x="3" y="809"/>
                  </a:cubicBezTo>
                  <a:lnTo>
                    <a:pt x="3" y="831"/>
                  </a:lnTo>
                  <a:cubicBezTo>
                    <a:pt x="3" y="831"/>
                    <a:pt x="5" y="831"/>
                    <a:pt x="5" y="834"/>
                  </a:cubicBezTo>
                  <a:cubicBezTo>
                    <a:pt x="8" y="845"/>
                    <a:pt x="10" y="852"/>
                    <a:pt x="15" y="865"/>
                  </a:cubicBezTo>
                  <a:cubicBezTo>
                    <a:pt x="15" y="866"/>
                    <a:pt x="16" y="873"/>
                    <a:pt x="19" y="877"/>
                  </a:cubicBezTo>
                  <a:lnTo>
                    <a:pt x="23" y="882"/>
                  </a:lnTo>
                  <a:cubicBezTo>
                    <a:pt x="25" y="884"/>
                    <a:pt x="29" y="888"/>
                    <a:pt x="29" y="891"/>
                  </a:cubicBezTo>
                  <a:cubicBezTo>
                    <a:pt x="29" y="891"/>
                    <a:pt x="30" y="893"/>
                    <a:pt x="33" y="893"/>
                  </a:cubicBezTo>
                  <a:cubicBezTo>
                    <a:pt x="33" y="896"/>
                    <a:pt x="33" y="896"/>
                    <a:pt x="35" y="896"/>
                  </a:cubicBezTo>
                  <a:cubicBezTo>
                    <a:pt x="42" y="896"/>
                    <a:pt x="49" y="897"/>
                    <a:pt x="49" y="899"/>
                  </a:cubicBezTo>
                  <a:cubicBezTo>
                    <a:pt x="55" y="903"/>
                    <a:pt x="61" y="903"/>
                    <a:pt x="68" y="907"/>
                  </a:cubicBezTo>
                  <a:cubicBezTo>
                    <a:pt x="72" y="908"/>
                    <a:pt x="80" y="910"/>
                    <a:pt x="83" y="910"/>
                  </a:cubicBezTo>
                  <a:cubicBezTo>
                    <a:pt x="96" y="910"/>
                    <a:pt x="107" y="913"/>
                    <a:pt x="118" y="913"/>
                  </a:cubicBezTo>
                  <a:cubicBezTo>
                    <a:pt x="128" y="913"/>
                    <a:pt x="141" y="913"/>
                    <a:pt x="153" y="910"/>
                  </a:cubicBezTo>
                  <a:cubicBezTo>
                    <a:pt x="159" y="910"/>
                    <a:pt x="169" y="910"/>
                    <a:pt x="175" y="908"/>
                  </a:cubicBezTo>
                  <a:cubicBezTo>
                    <a:pt x="227" y="901"/>
                    <a:pt x="275" y="888"/>
                    <a:pt x="325" y="870"/>
                  </a:cubicBezTo>
                  <a:cubicBezTo>
                    <a:pt x="337" y="866"/>
                    <a:pt x="352" y="861"/>
                    <a:pt x="365" y="857"/>
                  </a:cubicBezTo>
                  <a:cubicBezTo>
                    <a:pt x="372" y="855"/>
                    <a:pt x="380" y="850"/>
                    <a:pt x="384" y="847"/>
                  </a:cubicBezTo>
                  <a:cubicBezTo>
                    <a:pt x="405" y="841"/>
                    <a:pt x="422" y="832"/>
                    <a:pt x="441" y="823"/>
                  </a:cubicBezTo>
                  <a:cubicBezTo>
                    <a:pt x="494" y="794"/>
                    <a:pt x="544" y="763"/>
                    <a:pt x="587" y="722"/>
                  </a:cubicBezTo>
                  <a:cubicBezTo>
                    <a:pt x="693" y="623"/>
                    <a:pt x="784" y="495"/>
                    <a:pt x="815" y="351"/>
                  </a:cubicBezTo>
                  <a:cubicBezTo>
                    <a:pt x="828" y="292"/>
                    <a:pt x="833" y="217"/>
                    <a:pt x="822" y="167"/>
                  </a:cubicBezTo>
                  <a:cubicBezTo>
                    <a:pt x="811" y="111"/>
                    <a:pt x="796" y="80"/>
                    <a:pt x="765" y="45"/>
                  </a:cubicBezTo>
                  <a:cubicBezTo>
                    <a:pt x="744" y="21"/>
                    <a:pt x="697" y="4"/>
                    <a:pt x="663" y="2"/>
                  </a:cubicBezTo>
                  <a:cubicBezTo>
                    <a:pt x="654" y="1"/>
                    <a:pt x="645" y="1"/>
                    <a:pt x="636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32"/>
            <p:cNvSpPr/>
            <p:nvPr/>
          </p:nvSpPr>
          <p:spPr>
            <a:xfrm>
              <a:off x="1274939" y="3741457"/>
              <a:ext cx="113810" cy="104199"/>
            </a:xfrm>
            <a:custGeom>
              <a:rect b="b" l="l" r="r" t="t"/>
              <a:pathLst>
                <a:path extrusionOk="0" h="3022" w="3301">
                  <a:moveTo>
                    <a:pt x="1792" y="1"/>
                  </a:moveTo>
                  <a:cubicBezTo>
                    <a:pt x="1763" y="1"/>
                    <a:pt x="1734" y="2"/>
                    <a:pt x="1705" y="4"/>
                  </a:cubicBezTo>
                  <a:cubicBezTo>
                    <a:pt x="1287" y="32"/>
                    <a:pt x="884" y="227"/>
                    <a:pt x="587" y="522"/>
                  </a:cubicBezTo>
                  <a:lnTo>
                    <a:pt x="554" y="556"/>
                  </a:lnTo>
                  <a:cubicBezTo>
                    <a:pt x="544" y="571"/>
                    <a:pt x="537" y="587"/>
                    <a:pt x="524" y="599"/>
                  </a:cubicBezTo>
                  <a:cubicBezTo>
                    <a:pt x="516" y="611"/>
                    <a:pt x="506" y="617"/>
                    <a:pt x="493" y="623"/>
                  </a:cubicBezTo>
                  <a:cubicBezTo>
                    <a:pt x="212" y="945"/>
                    <a:pt x="23" y="1381"/>
                    <a:pt x="9" y="1803"/>
                  </a:cubicBezTo>
                  <a:cubicBezTo>
                    <a:pt x="1" y="2060"/>
                    <a:pt x="59" y="2312"/>
                    <a:pt x="190" y="2536"/>
                  </a:cubicBezTo>
                  <a:cubicBezTo>
                    <a:pt x="253" y="2643"/>
                    <a:pt x="325" y="2748"/>
                    <a:pt x="409" y="2839"/>
                  </a:cubicBezTo>
                  <a:cubicBezTo>
                    <a:pt x="452" y="2886"/>
                    <a:pt x="498" y="2927"/>
                    <a:pt x="534" y="2977"/>
                  </a:cubicBezTo>
                  <a:cubicBezTo>
                    <a:pt x="545" y="2993"/>
                    <a:pt x="554" y="3006"/>
                    <a:pt x="565" y="3022"/>
                  </a:cubicBezTo>
                  <a:cubicBezTo>
                    <a:pt x="647" y="2989"/>
                    <a:pt x="735" y="2969"/>
                    <a:pt x="829" y="2961"/>
                  </a:cubicBezTo>
                  <a:cubicBezTo>
                    <a:pt x="910" y="2955"/>
                    <a:pt x="1004" y="2959"/>
                    <a:pt x="1079" y="2912"/>
                  </a:cubicBezTo>
                  <a:cubicBezTo>
                    <a:pt x="1137" y="2875"/>
                    <a:pt x="1179" y="2814"/>
                    <a:pt x="1219" y="2756"/>
                  </a:cubicBezTo>
                  <a:cubicBezTo>
                    <a:pt x="1299" y="2633"/>
                    <a:pt x="1377" y="2497"/>
                    <a:pt x="1512" y="2425"/>
                  </a:cubicBezTo>
                  <a:cubicBezTo>
                    <a:pt x="1585" y="2387"/>
                    <a:pt x="1666" y="2366"/>
                    <a:pt x="1746" y="2366"/>
                  </a:cubicBezTo>
                  <a:cubicBezTo>
                    <a:pt x="1750" y="2366"/>
                    <a:pt x="1754" y="2367"/>
                    <a:pt x="1758" y="2367"/>
                  </a:cubicBezTo>
                  <a:cubicBezTo>
                    <a:pt x="1861" y="2370"/>
                    <a:pt x="1942" y="2403"/>
                    <a:pt x="2035" y="2441"/>
                  </a:cubicBezTo>
                  <a:cubicBezTo>
                    <a:pt x="2056" y="2449"/>
                    <a:pt x="2077" y="2453"/>
                    <a:pt x="2096" y="2453"/>
                  </a:cubicBezTo>
                  <a:cubicBezTo>
                    <a:pt x="2209" y="2453"/>
                    <a:pt x="2292" y="2329"/>
                    <a:pt x="2361" y="2242"/>
                  </a:cubicBezTo>
                  <a:cubicBezTo>
                    <a:pt x="2472" y="2099"/>
                    <a:pt x="2584" y="1967"/>
                    <a:pt x="2763" y="1911"/>
                  </a:cubicBezTo>
                  <a:cubicBezTo>
                    <a:pt x="2828" y="1890"/>
                    <a:pt x="2895" y="1881"/>
                    <a:pt x="2961" y="1881"/>
                  </a:cubicBezTo>
                  <a:cubicBezTo>
                    <a:pt x="3074" y="1881"/>
                    <a:pt x="3188" y="1906"/>
                    <a:pt x="3301" y="1933"/>
                  </a:cubicBezTo>
                  <a:cubicBezTo>
                    <a:pt x="3265" y="1794"/>
                    <a:pt x="3280" y="1656"/>
                    <a:pt x="3282" y="1513"/>
                  </a:cubicBezTo>
                  <a:cubicBezTo>
                    <a:pt x="3282" y="1391"/>
                    <a:pt x="3255" y="1270"/>
                    <a:pt x="3222" y="1152"/>
                  </a:cubicBezTo>
                  <a:cubicBezTo>
                    <a:pt x="3156" y="912"/>
                    <a:pt x="3038" y="678"/>
                    <a:pt x="2870" y="491"/>
                  </a:cubicBezTo>
                  <a:cubicBezTo>
                    <a:pt x="2598" y="185"/>
                    <a:pt x="2200" y="1"/>
                    <a:pt x="179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32"/>
            <p:cNvSpPr/>
            <p:nvPr/>
          </p:nvSpPr>
          <p:spPr>
            <a:xfrm>
              <a:off x="1261561" y="3479354"/>
              <a:ext cx="128187" cy="182227"/>
            </a:xfrm>
            <a:custGeom>
              <a:rect b="b" l="l" r="r" t="t"/>
              <a:pathLst>
                <a:path extrusionOk="0" h="5285" w="3718">
                  <a:moveTo>
                    <a:pt x="2716" y="1"/>
                  </a:moveTo>
                  <a:cubicBezTo>
                    <a:pt x="2691" y="63"/>
                    <a:pt x="2660" y="126"/>
                    <a:pt x="2632" y="186"/>
                  </a:cubicBezTo>
                  <a:cubicBezTo>
                    <a:pt x="2569" y="317"/>
                    <a:pt x="2498" y="442"/>
                    <a:pt x="2426" y="567"/>
                  </a:cubicBezTo>
                  <a:cubicBezTo>
                    <a:pt x="2286" y="813"/>
                    <a:pt x="2149" y="1058"/>
                    <a:pt x="2014" y="1304"/>
                  </a:cubicBezTo>
                  <a:cubicBezTo>
                    <a:pt x="1505" y="2230"/>
                    <a:pt x="974" y="3141"/>
                    <a:pt x="447" y="4056"/>
                  </a:cubicBezTo>
                  <a:cubicBezTo>
                    <a:pt x="300" y="4314"/>
                    <a:pt x="150" y="4573"/>
                    <a:pt x="0" y="4829"/>
                  </a:cubicBezTo>
                  <a:cubicBezTo>
                    <a:pt x="61" y="4828"/>
                    <a:pt x="122" y="4826"/>
                    <a:pt x="183" y="4826"/>
                  </a:cubicBezTo>
                  <a:cubicBezTo>
                    <a:pt x="284" y="4826"/>
                    <a:pt x="386" y="4830"/>
                    <a:pt x="488" y="4842"/>
                  </a:cubicBezTo>
                  <a:cubicBezTo>
                    <a:pt x="693" y="4863"/>
                    <a:pt x="899" y="4891"/>
                    <a:pt x="1102" y="4926"/>
                  </a:cubicBezTo>
                  <a:cubicBezTo>
                    <a:pt x="1509" y="4995"/>
                    <a:pt x="1915" y="5060"/>
                    <a:pt x="2322" y="5123"/>
                  </a:cubicBezTo>
                  <a:cubicBezTo>
                    <a:pt x="2643" y="5175"/>
                    <a:pt x="2963" y="5225"/>
                    <a:pt x="3283" y="5284"/>
                  </a:cubicBezTo>
                  <a:cubicBezTo>
                    <a:pt x="3215" y="5187"/>
                    <a:pt x="3168" y="5062"/>
                    <a:pt x="3133" y="4969"/>
                  </a:cubicBezTo>
                  <a:cubicBezTo>
                    <a:pt x="3075" y="4816"/>
                    <a:pt x="3034" y="4659"/>
                    <a:pt x="2989" y="4500"/>
                  </a:cubicBezTo>
                  <a:cubicBezTo>
                    <a:pt x="2871" y="4081"/>
                    <a:pt x="2804" y="3650"/>
                    <a:pt x="2765" y="3214"/>
                  </a:cubicBezTo>
                  <a:cubicBezTo>
                    <a:pt x="2737" y="2886"/>
                    <a:pt x="2753" y="2552"/>
                    <a:pt x="2812" y="2228"/>
                  </a:cubicBezTo>
                  <a:cubicBezTo>
                    <a:pt x="2920" y="1656"/>
                    <a:pt x="3211" y="1035"/>
                    <a:pt x="3717" y="713"/>
                  </a:cubicBezTo>
                  <a:cubicBezTo>
                    <a:pt x="3415" y="580"/>
                    <a:pt x="3137" y="406"/>
                    <a:pt x="2890" y="176"/>
                  </a:cubicBezTo>
                  <a:cubicBezTo>
                    <a:pt x="2830" y="120"/>
                    <a:pt x="2773" y="6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2"/>
            <p:cNvSpPr/>
            <p:nvPr/>
          </p:nvSpPr>
          <p:spPr>
            <a:xfrm>
              <a:off x="1287109" y="3938741"/>
              <a:ext cx="73506" cy="88855"/>
            </a:xfrm>
            <a:custGeom>
              <a:rect b="b" l="l" r="r" t="t"/>
              <a:pathLst>
                <a:path extrusionOk="0" h="2577" w="2132">
                  <a:moveTo>
                    <a:pt x="1366" y="651"/>
                  </a:moveTo>
                  <a:cubicBezTo>
                    <a:pt x="1384" y="651"/>
                    <a:pt x="1402" y="653"/>
                    <a:pt x="1420" y="658"/>
                  </a:cubicBezTo>
                  <a:cubicBezTo>
                    <a:pt x="1486" y="678"/>
                    <a:pt x="1542" y="721"/>
                    <a:pt x="1570" y="781"/>
                  </a:cubicBezTo>
                  <a:cubicBezTo>
                    <a:pt x="1599" y="839"/>
                    <a:pt x="1612" y="897"/>
                    <a:pt x="1615" y="959"/>
                  </a:cubicBezTo>
                  <a:cubicBezTo>
                    <a:pt x="1616" y="979"/>
                    <a:pt x="1615" y="1000"/>
                    <a:pt x="1612" y="1019"/>
                  </a:cubicBezTo>
                  <a:cubicBezTo>
                    <a:pt x="1610" y="1042"/>
                    <a:pt x="1607" y="1062"/>
                    <a:pt x="1602" y="1086"/>
                  </a:cubicBezTo>
                  <a:cubicBezTo>
                    <a:pt x="1598" y="1107"/>
                    <a:pt x="1590" y="1125"/>
                    <a:pt x="1581" y="1143"/>
                  </a:cubicBezTo>
                  <a:cubicBezTo>
                    <a:pt x="1553" y="1201"/>
                    <a:pt x="1507" y="1246"/>
                    <a:pt x="1446" y="1268"/>
                  </a:cubicBezTo>
                  <a:cubicBezTo>
                    <a:pt x="1422" y="1276"/>
                    <a:pt x="1397" y="1280"/>
                    <a:pt x="1372" y="1280"/>
                  </a:cubicBezTo>
                  <a:cubicBezTo>
                    <a:pt x="1338" y="1280"/>
                    <a:pt x="1304" y="1273"/>
                    <a:pt x="1272" y="1258"/>
                  </a:cubicBezTo>
                  <a:cubicBezTo>
                    <a:pt x="1265" y="1255"/>
                    <a:pt x="1259" y="1250"/>
                    <a:pt x="1249" y="1243"/>
                  </a:cubicBezTo>
                  <a:cubicBezTo>
                    <a:pt x="1239" y="1239"/>
                    <a:pt x="1225" y="1234"/>
                    <a:pt x="1212" y="1227"/>
                  </a:cubicBezTo>
                  <a:cubicBezTo>
                    <a:pt x="1149" y="1200"/>
                    <a:pt x="1112" y="1142"/>
                    <a:pt x="1087" y="1081"/>
                  </a:cubicBezTo>
                  <a:cubicBezTo>
                    <a:pt x="1067" y="1028"/>
                    <a:pt x="1071" y="972"/>
                    <a:pt x="1081" y="919"/>
                  </a:cubicBezTo>
                  <a:cubicBezTo>
                    <a:pt x="1087" y="876"/>
                    <a:pt x="1103" y="835"/>
                    <a:pt x="1124" y="798"/>
                  </a:cubicBezTo>
                  <a:cubicBezTo>
                    <a:pt x="1149" y="752"/>
                    <a:pt x="1190" y="710"/>
                    <a:pt x="1234" y="683"/>
                  </a:cubicBezTo>
                  <a:cubicBezTo>
                    <a:pt x="1264" y="668"/>
                    <a:pt x="1293" y="658"/>
                    <a:pt x="1324" y="654"/>
                  </a:cubicBezTo>
                  <a:cubicBezTo>
                    <a:pt x="1339" y="652"/>
                    <a:pt x="1352" y="651"/>
                    <a:pt x="1366" y="651"/>
                  </a:cubicBezTo>
                  <a:close/>
                  <a:moveTo>
                    <a:pt x="1172" y="1"/>
                  </a:moveTo>
                  <a:cubicBezTo>
                    <a:pt x="1067" y="1"/>
                    <a:pt x="959" y="22"/>
                    <a:pt x="857" y="65"/>
                  </a:cubicBezTo>
                  <a:cubicBezTo>
                    <a:pt x="707" y="127"/>
                    <a:pt x="565" y="232"/>
                    <a:pt x="452" y="349"/>
                  </a:cubicBezTo>
                  <a:cubicBezTo>
                    <a:pt x="431" y="368"/>
                    <a:pt x="414" y="389"/>
                    <a:pt x="396" y="412"/>
                  </a:cubicBezTo>
                  <a:cubicBezTo>
                    <a:pt x="132" y="860"/>
                    <a:pt x="1" y="1413"/>
                    <a:pt x="221" y="1887"/>
                  </a:cubicBezTo>
                  <a:cubicBezTo>
                    <a:pt x="352" y="2171"/>
                    <a:pt x="608" y="2428"/>
                    <a:pt x="908" y="2531"/>
                  </a:cubicBezTo>
                  <a:cubicBezTo>
                    <a:pt x="997" y="2562"/>
                    <a:pt x="1089" y="2577"/>
                    <a:pt x="1180" y="2577"/>
                  </a:cubicBezTo>
                  <a:cubicBezTo>
                    <a:pt x="1373" y="2577"/>
                    <a:pt x="1563" y="2508"/>
                    <a:pt x="1716" y="2377"/>
                  </a:cubicBezTo>
                  <a:cubicBezTo>
                    <a:pt x="2074" y="2067"/>
                    <a:pt x="2131" y="1594"/>
                    <a:pt x="2080" y="1141"/>
                  </a:cubicBezTo>
                  <a:cubicBezTo>
                    <a:pt x="2055" y="934"/>
                    <a:pt x="1991" y="696"/>
                    <a:pt x="1893" y="508"/>
                  </a:cubicBezTo>
                  <a:cubicBezTo>
                    <a:pt x="1797" y="326"/>
                    <a:pt x="1677" y="174"/>
                    <a:pt x="1500" y="80"/>
                  </a:cubicBezTo>
                  <a:cubicBezTo>
                    <a:pt x="1403" y="27"/>
                    <a:pt x="1289" y="1"/>
                    <a:pt x="117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2"/>
            <p:cNvSpPr/>
            <p:nvPr/>
          </p:nvSpPr>
          <p:spPr>
            <a:xfrm>
              <a:off x="1157575" y="3760385"/>
              <a:ext cx="132187" cy="180468"/>
            </a:xfrm>
            <a:custGeom>
              <a:rect b="b" l="l" r="r" t="t"/>
              <a:pathLst>
                <a:path extrusionOk="0" h="5234" w="3834">
                  <a:moveTo>
                    <a:pt x="3437" y="1"/>
                  </a:moveTo>
                  <a:cubicBezTo>
                    <a:pt x="3275" y="1"/>
                    <a:pt x="3086" y="23"/>
                    <a:pt x="2971" y="114"/>
                  </a:cubicBezTo>
                  <a:cubicBezTo>
                    <a:pt x="2777" y="266"/>
                    <a:pt x="2811" y="568"/>
                    <a:pt x="2636" y="738"/>
                  </a:cubicBezTo>
                  <a:cubicBezTo>
                    <a:pt x="2570" y="803"/>
                    <a:pt x="2496" y="824"/>
                    <a:pt x="2414" y="824"/>
                  </a:cubicBezTo>
                  <a:cubicBezTo>
                    <a:pt x="2391" y="824"/>
                    <a:pt x="2367" y="823"/>
                    <a:pt x="2342" y="820"/>
                  </a:cubicBezTo>
                  <a:cubicBezTo>
                    <a:pt x="2321" y="818"/>
                    <a:pt x="2299" y="816"/>
                    <a:pt x="2276" y="816"/>
                  </a:cubicBezTo>
                  <a:cubicBezTo>
                    <a:pt x="2204" y="816"/>
                    <a:pt x="2129" y="828"/>
                    <a:pt x="2077" y="853"/>
                  </a:cubicBezTo>
                  <a:cubicBezTo>
                    <a:pt x="2058" y="863"/>
                    <a:pt x="2046" y="873"/>
                    <a:pt x="2027" y="882"/>
                  </a:cubicBezTo>
                  <a:lnTo>
                    <a:pt x="2027" y="884"/>
                  </a:lnTo>
                  <a:lnTo>
                    <a:pt x="2015" y="896"/>
                  </a:lnTo>
                  <a:cubicBezTo>
                    <a:pt x="1990" y="930"/>
                    <a:pt x="1999" y="919"/>
                    <a:pt x="1987" y="958"/>
                  </a:cubicBezTo>
                  <a:cubicBezTo>
                    <a:pt x="1985" y="966"/>
                    <a:pt x="1983" y="974"/>
                    <a:pt x="1983" y="981"/>
                  </a:cubicBezTo>
                  <a:cubicBezTo>
                    <a:pt x="1983" y="984"/>
                    <a:pt x="1980" y="992"/>
                    <a:pt x="1980" y="994"/>
                  </a:cubicBezTo>
                  <a:cubicBezTo>
                    <a:pt x="1980" y="1010"/>
                    <a:pt x="1978" y="1026"/>
                    <a:pt x="1980" y="1045"/>
                  </a:cubicBezTo>
                  <a:cubicBezTo>
                    <a:pt x="1980" y="1060"/>
                    <a:pt x="1980" y="1077"/>
                    <a:pt x="1983" y="1096"/>
                  </a:cubicBezTo>
                  <a:cubicBezTo>
                    <a:pt x="1983" y="1104"/>
                    <a:pt x="1985" y="1114"/>
                    <a:pt x="1985" y="1123"/>
                  </a:cubicBezTo>
                  <a:lnTo>
                    <a:pt x="1985" y="1127"/>
                  </a:lnTo>
                  <a:cubicBezTo>
                    <a:pt x="1985" y="1129"/>
                    <a:pt x="1988" y="1129"/>
                    <a:pt x="1988" y="1133"/>
                  </a:cubicBezTo>
                  <a:cubicBezTo>
                    <a:pt x="2000" y="1205"/>
                    <a:pt x="2015" y="1283"/>
                    <a:pt x="2031" y="1358"/>
                  </a:cubicBezTo>
                  <a:cubicBezTo>
                    <a:pt x="2042" y="1364"/>
                    <a:pt x="2052" y="1370"/>
                    <a:pt x="2056" y="1383"/>
                  </a:cubicBezTo>
                  <a:cubicBezTo>
                    <a:pt x="2105" y="1510"/>
                    <a:pt x="2192" y="1624"/>
                    <a:pt x="2271" y="1736"/>
                  </a:cubicBezTo>
                  <a:cubicBezTo>
                    <a:pt x="2342" y="1836"/>
                    <a:pt x="2420" y="1935"/>
                    <a:pt x="2501" y="2029"/>
                  </a:cubicBezTo>
                  <a:cubicBezTo>
                    <a:pt x="2580" y="2125"/>
                    <a:pt x="2670" y="2216"/>
                    <a:pt x="2757" y="2306"/>
                  </a:cubicBezTo>
                  <a:cubicBezTo>
                    <a:pt x="2804" y="2356"/>
                    <a:pt x="2851" y="2401"/>
                    <a:pt x="2895" y="2452"/>
                  </a:cubicBezTo>
                  <a:cubicBezTo>
                    <a:pt x="2944" y="2508"/>
                    <a:pt x="2980" y="2560"/>
                    <a:pt x="3005" y="2629"/>
                  </a:cubicBezTo>
                  <a:cubicBezTo>
                    <a:pt x="3023" y="2679"/>
                    <a:pt x="2977" y="2732"/>
                    <a:pt x="2927" y="2732"/>
                  </a:cubicBezTo>
                  <a:cubicBezTo>
                    <a:pt x="2919" y="2732"/>
                    <a:pt x="2912" y="2731"/>
                    <a:pt x="2905" y="2729"/>
                  </a:cubicBezTo>
                  <a:cubicBezTo>
                    <a:pt x="2767" y="2685"/>
                    <a:pt x="2667" y="2572"/>
                    <a:pt x="2571" y="2466"/>
                  </a:cubicBezTo>
                  <a:cubicBezTo>
                    <a:pt x="2480" y="2364"/>
                    <a:pt x="2392" y="2260"/>
                    <a:pt x="2312" y="2149"/>
                  </a:cubicBezTo>
                  <a:cubicBezTo>
                    <a:pt x="2234" y="2042"/>
                    <a:pt x="2167" y="1930"/>
                    <a:pt x="2111" y="1807"/>
                  </a:cubicBezTo>
                  <a:cubicBezTo>
                    <a:pt x="2099" y="1776"/>
                    <a:pt x="2085" y="1744"/>
                    <a:pt x="2074" y="1710"/>
                  </a:cubicBezTo>
                  <a:cubicBezTo>
                    <a:pt x="2068" y="1867"/>
                    <a:pt x="2021" y="2012"/>
                    <a:pt x="1869" y="2122"/>
                  </a:cubicBezTo>
                  <a:cubicBezTo>
                    <a:pt x="1728" y="2224"/>
                    <a:pt x="1547" y="2249"/>
                    <a:pt x="1377" y="2271"/>
                  </a:cubicBezTo>
                  <a:cubicBezTo>
                    <a:pt x="1233" y="2293"/>
                    <a:pt x="1047" y="2305"/>
                    <a:pt x="940" y="2419"/>
                  </a:cubicBezTo>
                  <a:cubicBezTo>
                    <a:pt x="785" y="2577"/>
                    <a:pt x="902" y="2847"/>
                    <a:pt x="978" y="3014"/>
                  </a:cubicBezTo>
                  <a:cubicBezTo>
                    <a:pt x="1087" y="3249"/>
                    <a:pt x="1198" y="3531"/>
                    <a:pt x="1060" y="3779"/>
                  </a:cubicBezTo>
                  <a:cubicBezTo>
                    <a:pt x="931" y="4013"/>
                    <a:pt x="681" y="4106"/>
                    <a:pt x="435" y="4171"/>
                  </a:cubicBezTo>
                  <a:cubicBezTo>
                    <a:pt x="334" y="4199"/>
                    <a:pt x="224" y="4223"/>
                    <a:pt x="142" y="4290"/>
                  </a:cubicBezTo>
                  <a:cubicBezTo>
                    <a:pt x="41" y="4373"/>
                    <a:pt x="15" y="4514"/>
                    <a:pt x="12" y="4637"/>
                  </a:cubicBezTo>
                  <a:cubicBezTo>
                    <a:pt x="6" y="4772"/>
                    <a:pt x="20" y="4906"/>
                    <a:pt x="0" y="5040"/>
                  </a:cubicBezTo>
                  <a:cubicBezTo>
                    <a:pt x="197" y="5055"/>
                    <a:pt x="391" y="5128"/>
                    <a:pt x="588" y="5147"/>
                  </a:cubicBezTo>
                  <a:cubicBezTo>
                    <a:pt x="777" y="5166"/>
                    <a:pt x="966" y="5172"/>
                    <a:pt x="1156" y="5172"/>
                  </a:cubicBezTo>
                  <a:cubicBezTo>
                    <a:pt x="1289" y="5172"/>
                    <a:pt x="1422" y="5169"/>
                    <a:pt x="1555" y="5165"/>
                  </a:cubicBezTo>
                  <a:cubicBezTo>
                    <a:pt x="1556" y="5165"/>
                    <a:pt x="1557" y="5165"/>
                    <a:pt x="1558" y="5165"/>
                  </a:cubicBezTo>
                  <a:cubicBezTo>
                    <a:pt x="1595" y="5165"/>
                    <a:pt x="1621" y="5201"/>
                    <a:pt x="1621" y="5234"/>
                  </a:cubicBezTo>
                  <a:lnTo>
                    <a:pt x="2009" y="5221"/>
                  </a:lnTo>
                  <a:cubicBezTo>
                    <a:pt x="2009" y="5189"/>
                    <a:pt x="2009" y="5154"/>
                    <a:pt x="2006" y="5123"/>
                  </a:cubicBezTo>
                  <a:cubicBezTo>
                    <a:pt x="2000" y="5036"/>
                    <a:pt x="1996" y="4949"/>
                    <a:pt x="2000" y="4862"/>
                  </a:cubicBezTo>
                  <a:cubicBezTo>
                    <a:pt x="1996" y="4857"/>
                    <a:pt x="1990" y="4856"/>
                    <a:pt x="1987" y="4852"/>
                  </a:cubicBezTo>
                  <a:lnTo>
                    <a:pt x="1959" y="4835"/>
                  </a:lnTo>
                  <a:cubicBezTo>
                    <a:pt x="1920" y="4810"/>
                    <a:pt x="1878" y="4788"/>
                    <a:pt x="1837" y="4769"/>
                  </a:cubicBezTo>
                  <a:cubicBezTo>
                    <a:pt x="1765" y="4736"/>
                    <a:pt x="1693" y="4708"/>
                    <a:pt x="1619" y="4680"/>
                  </a:cubicBezTo>
                  <a:cubicBezTo>
                    <a:pt x="1503" y="4633"/>
                    <a:pt x="1384" y="4592"/>
                    <a:pt x="1263" y="4555"/>
                  </a:cubicBezTo>
                  <a:cubicBezTo>
                    <a:pt x="1143" y="4514"/>
                    <a:pt x="1031" y="4461"/>
                    <a:pt x="912" y="4414"/>
                  </a:cubicBezTo>
                  <a:cubicBezTo>
                    <a:pt x="865" y="4396"/>
                    <a:pt x="877" y="4327"/>
                    <a:pt x="921" y="4327"/>
                  </a:cubicBezTo>
                  <a:cubicBezTo>
                    <a:pt x="926" y="4327"/>
                    <a:pt x="932" y="4328"/>
                    <a:pt x="937" y="4330"/>
                  </a:cubicBezTo>
                  <a:cubicBezTo>
                    <a:pt x="1066" y="4376"/>
                    <a:pt x="1205" y="4382"/>
                    <a:pt x="1339" y="4400"/>
                  </a:cubicBezTo>
                  <a:cubicBezTo>
                    <a:pt x="1462" y="4419"/>
                    <a:pt x="1581" y="4440"/>
                    <a:pt x="1699" y="4475"/>
                  </a:cubicBezTo>
                  <a:cubicBezTo>
                    <a:pt x="1789" y="4502"/>
                    <a:pt x="1880" y="4529"/>
                    <a:pt x="1967" y="4562"/>
                  </a:cubicBezTo>
                  <a:cubicBezTo>
                    <a:pt x="1995" y="4572"/>
                    <a:pt x="2026" y="4585"/>
                    <a:pt x="2054" y="4600"/>
                  </a:cubicBezTo>
                  <a:cubicBezTo>
                    <a:pt x="2113" y="4465"/>
                    <a:pt x="2210" y="4350"/>
                    <a:pt x="2332" y="4257"/>
                  </a:cubicBezTo>
                  <a:cubicBezTo>
                    <a:pt x="2403" y="4200"/>
                    <a:pt x="2478" y="4150"/>
                    <a:pt x="2540" y="4091"/>
                  </a:cubicBezTo>
                  <a:cubicBezTo>
                    <a:pt x="2343" y="4062"/>
                    <a:pt x="2176" y="3919"/>
                    <a:pt x="2037" y="3788"/>
                  </a:cubicBezTo>
                  <a:cubicBezTo>
                    <a:pt x="1953" y="3708"/>
                    <a:pt x="1881" y="3618"/>
                    <a:pt x="1807" y="3531"/>
                  </a:cubicBezTo>
                  <a:cubicBezTo>
                    <a:pt x="1745" y="3453"/>
                    <a:pt x="1662" y="3356"/>
                    <a:pt x="1645" y="3253"/>
                  </a:cubicBezTo>
                  <a:cubicBezTo>
                    <a:pt x="1636" y="3203"/>
                    <a:pt x="1668" y="3156"/>
                    <a:pt x="1719" y="3156"/>
                  </a:cubicBezTo>
                  <a:cubicBezTo>
                    <a:pt x="1726" y="3156"/>
                    <a:pt x="1733" y="3157"/>
                    <a:pt x="1740" y="3159"/>
                  </a:cubicBezTo>
                  <a:cubicBezTo>
                    <a:pt x="1836" y="3181"/>
                    <a:pt x="1916" y="3268"/>
                    <a:pt x="1982" y="3340"/>
                  </a:cubicBezTo>
                  <a:cubicBezTo>
                    <a:pt x="2056" y="3418"/>
                    <a:pt x="2129" y="3496"/>
                    <a:pt x="2203" y="3575"/>
                  </a:cubicBezTo>
                  <a:cubicBezTo>
                    <a:pt x="2240" y="3614"/>
                    <a:pt x="2281" y="3655"/>
                    <a:pt x="2322" y="3690"/>
                  </a:cubicBezTo>
                  <a:cubicBezTo>
                    <a:pt x="2339" y="3707"/>
                    <a:pt x="2360" y="3725"/>
                    <a:pt x="2380" y="3741"/>
                  </a:cubicBezTo>
                  <a:cubicBezTo>
                    <a:pt x="2380" y="3741"/>
                    <a:pt x="2397" y="3754"/>
                    <a:pt x="2400" y="3754"/>
                  </a:cubicBezTo>
                  <a:cubicBezTo>
                    <a:pt x="2406" y="3760"/>
                    <a:pt x="2415" y="3768"/>
                    <a:pt x="2425" y="3772"/>
                  </a:cubicBezTo>
                  <a:cubicBezTo>
                    <a:pt x="2464" y="3801"/>
                    <a:pt x="2505" y="3828"/>
                    <a:pt x="2550" y="3851"/>
                  </a:cubicBezTo>
                  <a:cubicBezTo>
                    <a:pt x="2558" y="3857"/>
                    <a:pt x="2566" y="3862"/>
                    <a:pt x="2578" y="3866"/>
                  </a:cubicBezTo>
                  <a:cubicBezTo>
                    <a:pt x="2580" y="3866"/>
                    <a:pt x="2580" y="3866"/>
                    <a:pt x="2580" y="3868"/>
                  </a:cubicBezTo>
                  <a:cubicBezTo>
                    <a:pt x="2585" y="3868"/>
                    <a:pt x="2588" y="3871"/>
                    <a:pt x="2592" y="3871"/>
                  </a:cubicBezTo>
                  <a:cubicBezTo>
                    <a:pt x="2613" y="3880"/>
                    <a:pt x="2635" y="3887"/>
                    <a:pt x="2657" y="3893"/>
                  </a:cubicBezTo>
                  <a:cubicBezTo>
                    <a:pt x="2663" y="3894"/>
                    <a:pt x="2668" y="3894"/>
                    <a:pt x="2673" y="3897"/>
                  </a:cubicBezTo>
                  <a:cubicBezTo>
                    <a:pt x="2673" y="3894"/>
                    <a:pt x="2675" y="3890"/>
                    <a:pt x="2677" y="3888"/>
                  </a:cubicBezTo>
                  <a:cubicBezTo>
                    <a:pt x="2738" y="3705"/>
                    <a:pt x="2779" y="3513"/>
                    <a:pt x="2916" y="3367"/>
                  </a:cubicBezTo>
                  <a:cubicBezTo>
                    <a:pt x="3021" y="3259"/>
                    <a:pt x="3164" y="3224"/>
                    <a:pt x="3301" y="3175"/>
                  </a:cubicBezTo>
                  <a:cubicBezTo>
                    <a:pt x="3428" y="3128"/>
                    <a:pt x="3493" y="3059"/>
                    <a:pt x="3556" y="2942"/>
                  </a:cubicBezTo>
                  <a:cubicBezTo>
                    <a:pt x="3622" y="2826"/>
                    <a:pt x="3676" y="2700"/>
                    <a:pt x="3774" y="2602"/>
                  </a:cubicBezTo>
                  <a:cubicBezTo>
                    <a:pt x="3791" y="2582"/>
                    <a:pt x="3812" y="2564"/>
                    <a:pt x="3834" y="2549"/>
                  </a:cubicBezTo>
                  <a:cubicBezTo>
                    <a:pt x="3818" y="2543"/>
                    <a:pt x="3802" y="2536"/>
                    <a:pt x="3784" y="2525"/>
                  </a:cubicBezTo>
                  <a:cubicBezTo>
                    <a:pt x="3718" y="2491"/>
                    <a:pt x="3656" y="2434"/>
                    <a:pt x="3603" y="2384"/>
                  </a:cubicBezTo>
                  <a:cubicBezTo>
                    <a:pt x="3480" y="2279"/>
                    <a:pt x="3378" y="2156"/>
                    <a:pt x="3296" y="2015"/>
                  </a:cubicBezTo>
                  <a:cubicBezTo>
                    <a:pt x="3134" y="1728"/>
                    <a:pt x="3097" y="1395"/>
                    <a:pt x="3146" y="1073"/>
                  </a:cubicBezTo>
                  <a:cubicBezTo>
                    <a:pt x="3208" y="686"/>
                    <a:pt x="3383" y="320"/>
                    <a:pt x="3630" y="18"/>
                  </a:cubicBezTo>
                  <a:cubicBezTo>
                    <a:pt x="3588" y="5"/>
                    <a:pt x="3563" y="4"/>
                    <a:pt x="3514" y="2"/>
                  </a:cubicBezTo>
                  <a:cubicBezTo>
                    <a:pt x="3489" y="1"/>
                    <a:pt x="3463" y="1"/>
                    <a:pt x="343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32"/>
            <p:cNvSpPr/>
            <p:nvPr/>
          </p:nvSpPr>
          <p:spPr>
            <a:xfrm>
              <a:off x="1085688" y="3940258"/>
              <a:ext cx="199004" cy="206259"/>
            </a:xfrm>
            <a:custGeom>
              <a:rect b="b" l="l" r="r" t="t"/>
              <a:pathLst>
                <a:path extrusionOk="0" h="5982" w="5772">
                  <a:moveTo>
                    <a:pt x="4097" y="1"/>
                  </a:moveTo>
                  <a:lnTo>
                    <a:pt x="3710" y="14"/>
                  </a:lnTo>
                  <a:cubicBezTo>
                    <a:pt x="3710" y="36"/>
                    <a:pt x="3698" y="58"/>
                    <a:pt x="3675" y="70"/>
                  </a:cubicBezTo>
                  <a:cubicBezTo>
                    <a:pt x="3479" y="171"/>
                    <a:pt x="3266" y="203"/>
                    <a:pt x="3050" y="203"/>
                  </a:cubicBezTo>
                  <a:cubicBezTo>
                    <a:pt x="2939" y="203"/>
                    <a:pt x="2828" y="195"/>
                    <a:pt x="2717" y="183"/>
                  </a:cubicBezTo>
                  <a:cubicBezTo>
                    <a:pt x="2577" y="168"/>
                    <a:pt x="2443" y="139"/>
                    <a:pt x="2306" y="102"/>
                  </a:cubicBezTo>
                  <a:cubicBezTo>
                    <a:pt x="2210" y="72"/>
                    <a:pt x="2111" y="43"/>
                    <a:pt x="2013" y="36"/>
                  </a:cubicBezTo>
                  <a:cubicBezTo>
                    <a:pt x="1972" y="108"/>
                    <a:pt x="1913" y="171"/>
                    <a:pt x="1841" y="218"/>
                  </a:cubicBezTo>
                  <a:cubicBezTo>
                    <a:pt x="1741" y="287"/>
                    <a:pt x="1623" y="328"/>
                    <a:pt x="1520" y="395"/>
                  </a:cubicBezTo>
                  <a:cubicBezTo>
                    <a:pt x="1451" y="440"/>
                    <a:pt x="1418" y="479"/>
                    <a:pt x="1398" y="553"/>
                  </a:cubicBezTo>
                  <a:cubicBezTo>
                    <a:pt x="1361" y="670"/>
                    <a:pt x="1353" y="791"/>
                    <a:pt x="1310" y="906"/>
                  </a:cubicBezTo>
                  <a:cubicBezTo>
                    <a:pt x="1273" y="1015"/>
                    <a:pt x="1215" y="1117"/>
                    <a:pt x="1129" y="1199"/>
                  </a:cubicBezTo>
                  <a:cubicBezTo>
                    <a:pt x="965" y="1362"/>
                    <a:pt x="674" y="1437"/>
                    <a:pt x="574" y="1661"/>
                  </a:cubicBezTo>
                  <a:cubicBezTo>
                    <a:pt x="449" y="1938"/>
                    <a:pt x="670" y="2240"/>
                    <a:pt x="623" y="2529"/>
                  </a:cubicBezTo>
                  <a:cubicBezTo>
                    <a:pt x="579" y="2801"/>
                    <a:pt x="371" y="2998"/>
                    <a:pt x="230" y="3223"/>
                  </a:cubicBezTo>
                  <a:cubicBezTo>
                    <a:pt x="68" y="3487"/>
                    <a:pt x="0" y="3811"/>
                    <a:pt x="149" y="4094"/>
                  </a:cubicBezTo>
                  <a:cubicBezTo>
                    <a:pt x="218" y="4223"/>
                    <a:pt x="351" y="4325"/>
                    <a:pt x="465" y="4416"/>
                  </a:cubicBezTo>
                  <a:cubicBezTo>
                    <a:pt x="577" y="4507"/>
                    <a:pt x="674" y="4607"/>
                    <a:pt x="758" y="4728"/>
                  </a:cubicBezTo>
                  <a:cubicBezTo>
                    <a:pt x="785" y="4768"/>
                    <a:pt x="788" y="4802"/>
                    <a:pt x="774" y="4833"/>
                  </a:cubicBezTo>
                  <a:cubicBezTo>
                    <a:pt x="1586" y="5081"/>
                    <a:pt x="2403" y="5330"/>
                    <a:pt x="3215" y="5577"/>
                  </a:cubicBezTo>
                  <a:cubicBezTo>
                    <a:pt x="3698" y="5723"/>
                    <a:pt x="4183" y="5854"/>
                    <a:pt x="4672" y="5982"/>
                  </a:cubicBezTo>
                  <a:cubicBezTo>
                    <a:pt x="4660" y="5968"/>
                    <a:pt x="4650" y="5955"/>
                    <a:pt x="4638" y="5941"/>
                  </a:cubicBezTo>
                  <a:cubicBezTo>
                    <a:pt x="4521" y="5795"/>
                    <a:pt x="4429" y="5613"/>
                    <a:pt x="4429" y="5420"/>
                  </a:cubicBezTo>
                  <a:cubicBezTo>
                    <a:pt x="4429" y="5219"/>
                    <a:pt x="4546" y="5038"/>
                    <a:pt x="4724" y="4945"/>
                  </a:cubicBezTo>
                  <a:cubicBezTo>
                    <a:pt x="4824" y="4892"/>
                    <a:pt x="4931" y="4874"/>
                    <a:pt x="5039" y="4874"/>
                  </a:cubicBezTo>
                  <a:cubicBezTo>
                    <a:pt x="5134" y="4874"/>
                    <a:pt x="5229" y="4888"/>
                    <a:pt x="5323" y="4904"/>
                  </a:cubicBezTo>
                  <a:cubicBezTo>
                    <a:pt x="5436" y="4922"/>
                    <a:pt x="5574" y="4965"/>
                    <a:pt x="5701" y="4965"/>
                  </a:cubicBezTo>
                  <a:cubicBezTo>
                    <a:pt x="5725" y="4965"/>
                    <a:pt x="5749" y="4964"/>
                    <a:pt x="5772" y="4960"/>
                  </a:cubicBezTo>
                  <a:cubicBezTo>
                    <a:pt x="5750" y="4842"/>
                    <a:pt x="5745" y="4719"/>
                    <a:pt x="5763" y="4601"/>
                  </a:cubicBezTo>
                  <a:lnTo>
                    <a:pt x="5763" y="4601"/>
                  </a:lnTo>
                  <a:cubicBezTo>
                    <a:pt x="5698" y="4620"/>
                    <a:pt x="5628" y="4629"/>
                    <a:pt x="5559" y="4629"/>
                  </a:cubicBezTo>
                  <a:cubicBezTo>
                    <a:pt x="5528" y="4629"/>
                    <a:pt x="5497" y="4628"/>
                    <a:pt x="5467" y="4624"/>
                  </a:cubicBezTo>
                  <a:cubicBezTo>
                    <a:pt x="5261" y="4604"/>
                    <a:pt x="4956" y="4510"/>
                    <a:pt x="4795" y="4330"/>
                  </a:cubicBezTo>
                  <a:cubicBezTo>
                    <a:pt x="4618" y="4515"/>
                    <a:pt x="4389" y="4635"/>
                    <a:pt x="4149" y="4723"/>
                  </a:cubicBezTo>
                  <a:cubicBezTo>
                    <a:pt x="3889" y="4817"/>
                    <a:pt x="3605" y="4864"/>
                    <a:pt x="3324" y="4864"/>
                  </a:cubicBezTo>
                  <a:cubicBezTo>
                    <a:pt x="3312" y="4864"/>
                    <a:pt x="3300" y="4864"/>
                    <a:pt x="3288" y="4863"/>
                  </a:cubicBezTo>
                  <a:cubicBezTo>
                    <a:pt x="3035" y="4861"/>
                    <a:pt x="2774" y="4830"/>
                    <a:pt x="2533" y="4752"/>
                  </a:cubicBezTo>
                  <a:cubicBezTo>
                    <a:pt x="2272" y="4666"/>
                    <a:pt x="2039" y="4528"/>
                    <a:pt x="1825" y="4356"/>
                  </a:cubicBezTo>
                  <a:cubicBezTo>
                    <a:pt x="1382" y="4000"/>
                    <a:pt x="1048" y="3445"/>
                    <a:pt x="1056" y="2864"/>
                  </a:cubicBezTo>
                  <a:cubicBezTo>
                    <a:pt x="1063" y="2244"/>
                    <a:pt x="1475" y="1690"/>
                    <a:pt x="1946" y="1321"/>
                  </a:cubicBezTo>
                  <a:cubicBezTo>
                    <a:pt x="2199" y="1125"/>
                    <a:pt x="2482" y="969"/>
                    <a:pt x="2785" y="870"/>
                  </a:cubicBezTo>
                  <a:cubicBezTo>
                    <a:pt x="2956" y="813"/>
                    <a:pt x="3129" y="766"/>
                    <a:pt x="3306" y="751"/>
                  </a:cubicBezTo>
                  <a:cubicBezTo>
                    <a:pt x="3341" y="747"/>
                    <a:pt x="3377" y="746"/>
                    <a:pt x="3413" y="746"/>
                  </a:cubicBezTo>
                  <a:cubicBezTo>
                    <a:pt x="3529" y="746"/>
                    <a:pt x="3645" y="762"/>
                    <a:pt x="3759" y="774"/>
                  </a:cubicBezTo>
                  <a:cubicBezTo>
                    <a:pt x="3763" y="749"/>
                    <a:pt x="3768" y="723"/>
                    <a:pt x="3774" y="696"/>
                  </a:cubicBezTo>
                  <a:cubicBezTo>
                    <a:pt x="3803" y="586"/>
                    <a:pt x="3856" y="489"/>
                    <a:pt x="3924" y="402"/>
                  </a:cubicBezTo>
                  <a:cubicBezTo>
                    <a:pt x="3972" y="345"/>
                    <a:pt x="4039" y="286"/>
                    <a:pt x="4070" y="218"/>
                  </a:cubicBezTo>
                  <a:cubicBezTo>
                    <a:pt x="4100" y="154"/>
                    <a:pt x="4101" y="76"/>
                    <a:pt x="409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32"/>
            <p:cNvSpPr/>
            <p:nvPr/>
          </p:nvSpPr>
          <p:spPr>
            <a:xfrm>
              <a:off x="1129096" y="3973081"/>
              <a:ext cx="119396" cy="124645"/>
            </a:xfrm>
            <a:custGeom>
              <a:rect b="b" l="l" r="r" t="t"/>
              <a:pathLst>
                <a:path extrusionOk="0" h="3615" w="3463">
                  <a:moveTo>
                    <a:pt x="2361" y="1"/>
                  </a:moveTo>
                  <a:cubicBezTo>
                    <a:pt x="2247" y="1"/>
                    <a:pt x="2133" y="9"/>
                    <a:pt x="2023" y="31"/>
                  </a:cubicBezTo>
                  <a:cubicBezTo>
                    <a:pt x="1848" y="66"/>
                    <a:pt x="1679" y="136"/>
                    <a:pt x="1514" y="203"/>
                  </a:cubicBezTo>
                  <a:cubicBezTo>
                    <a:pt x="1219" y="328"/>
                    <a:pt x="953" y="500"/>
                    <a:pt x="717" y="714"/>
                  </a:cubicBezTo>
                  <a:cubicBezTo>
                    <a:pt x="323" y="1077"/>
                    <a:pt x="0" y="1563"/>
                    <a:pt x="61" y="2119"/>
                  </a:cubicBezTo>
                  <a:cubicBezTo>
                    <a:pt x="117" y="2624"/>
                    <a:pt x="463" y="3099"/>
                    <a:pt x="896" y="3352"/>
                  </a:cubicBezTo>
                  <a:cubicBezTo>
                    <a:pt x="1231" y="3547"/>
                    <a:pt x="1615" y="3614"/>
                    <a:pt x="1997" y="3614"/>
                  </a:cubicBezTo>
                  <a:cubicBezTo>
                    <a:pt x="2071" y="3614"/>
                    <a:pt x="2144" y="3612"/>
                    <a:pt x="2216" y="3607"/>
                  </a:cubicBezTo>
                  <a:cubicBezTo>
                    <a:pt x="2648" y="3582"/>
                    <a:pt x="3106" y="3475"/>
                    <a:pt x="3393" y="3129"/>
                  </a:cubicBezTo>
                  <a:cubicBezTo>
                    <a:pt x="3403" y="3118"/>
                    <a:pt x="3414" y="3111"/>
                    <a:pt x="3427" y="3104"/>
                  </a:cubicBezTo>
                  <a:cubicBezTo>
                    <a:pt x="3427" y="3099"/>
                    <a:pt x="3425" y="3098"/>
                    <a:pt x="3425" y="3095"/>
                  </a:cubicBezTo>
                  <a:cubicBezTo>
                    <a:pt x="3429" y="3015"/>
                    <a:pt x="3462" y="2937"/>
                    <a:pt x="3456" y="2855"/>
                  </a:cubicBezTo>
                  <a:cubicBezTo>
                    <a:pt x="3452" y="2785"/>
                    <a:pt x="3415" y="2753"/>
                    <a:pt x="3357" y="2711"/>
                  </a:cubicBezTo>
                  <a:cubicBezTo>
                    <a:pt x="3212" y="2598"/>
                    <a:pt x="3054" y="2520"/>
                    <a:pt x="2976" y="2343"/>
                  </a:cubicBezTo>
                  <a:cubicBezTo>
                    <a:pt x="2940" y="2267"/>
                    <a:pt x="2925" y="2187"/>
                    <a:pt x="2931" y="2102"/>
                  </a:cubicBezTo>
                  <a:cubicBezTo>
                    <a:pt x="2935" y="2031"/>
                    <a:pt x="2951" y="1958"/>
                    <a:pt x="2937" y="1884"/>
                  </a:cubicBezTo>
                  <a:cubicBezTo>
                    <a:pt x="2931" y="1854"/>
                    <a:pt x="2921" y="1838"/>
                    <a:pt x="2909" y="1824"/>
                  </a:cubicBezTo>
                  <a:cubicBezTo>
                    <a:pt x="2887" y="1796"/>
                    <a:pt x="2856" y="1769"/>
                    <a:pt x="2831" y="1740"/>
                  </a:cubicBezTo>
                  <a:cubicBezTo>
                    <a:pt x="2753" y="1655"/>
                    <a:pt x="2690" y="1561"/>
                    <a:pt x="2648" y="1454"/>
                  </a:cubicBezTo>
                  <a:cubicBezTo>
                    <a:pt x="2578" y="1285"/>
                    <a:pt x="2603" y="1113"/>
                    <a:pt x="2623" y="936"/>
                  </a:cubicBezTo>
                  <a:cubicBezTo>
                    <a:pt x="2633" y="850"/>
                    <a:pt x="2645" y="765"/>
                    <a:pt x="2645" y="681"/>
                  </a:cubicBezTo>
                  <a:cubicBezTo>
                    <a:pt x="2645" y="584"/>
                    <a:pt x="2625" y="504"/>
                    <a:pt x="2593" y="412"/>
                  </a:cubicBezTo>
                  <a:cubicBezTo>
                    <a:pt x="2552" y="281"/>
                    <a:pt x="2509" y="141"/>
                    <a:pt x="2497" y="4"/>
                  </a:cubicBezTo>
                  <a:cubicBezTo>
                    <a:pt x="2452" y="2"/>
                    <a:pt x="2407" y="1"/>
                    <a:pt x="23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32"/>
            <p:cNvSpPr/>
            <p:nvPr/>
          </p:nvSpPr>
          <p:spPr>
            <a:xfrm>
              <a:off x="1050693" y="3707013"/>
              <a:ext cx="194522" cy="396520"/>
            </a:xfrm>
            <a:custGeom>
              <a:rect b="b" l="l" r="r" t="t"/>
              <a:pathLst>
                <a:path extrusionOk="0" h="11500" w="5642">
                  <a:moveTo>
                    <a:pt x="5171" y="1"/>
                  </a:moveTo>
                  <a:cubicBezTo>
                    <a:pt x="5146" y="56"/>
                    <a:pt x="5118" y="109"/>
                    <a:pt x="5096" y="162"/>
                  </a:cubicBezTo>
                  <a:cubicBezTo>
                    <a:pt x="5017" y="334"/>
                    <a:pt x="4953" y="512"/>
                    <a:pt x="4886" y="687"/>
                  </a:cubicBezTo>
                  <a:cubicBezTo>
                    <a:pt x="4750" y="1046"/>
                    <a:pt x="4594" y="1397"/>
                    <a:pt x="4437" y="1748"/>
                  </a:cubicBezTo>
                  <a:cubicBezTo>
                    <a:pt x="4160" y="2381"/>
                    <a:pt x="3879" y="3016"/>
                    <a:pt x="3579" y="3640"/>
                  </a:cubicBezTo>
                  <a:cubicBezTo>
                    <a:pt x="3278" y="4261"/>
                    <a:pt x="2957" y="4876"/>
                    <a:pt x="2633" y="5488"/>
                  </a:cubicBezTo>
                  <a:cubicBezTo>
                    <a:pt x="2312" y="6094"/>
                    <a:pt x="1981" y="6698"/>
                    <a:pt x="1631" y="7292"/>
                  </a:cubicBezTo>
                  <a:cubicBezTo>
                    <a:pt x="1481" y="7545"/>
                    <a:pt x="1322" y="7813"/>
                    <a:pt x="1166" y="8070"/>
                  </a:cubicBezTo>
                  <a:cubicBezTo>
                    <a:pt x="1021" y="8304"/>
                    <a:pt x="916" y="8553"/>
                    <a:pt x="768" y="8784"/>
                  </a:cubicBezTo>
                  <a:cubicBezTo>
                    <a:pt x="459" y="9259"/>
                    <a:pt x="112" y="9771"/>
                    <a:pt x="63" y="10354"/>
                  </a:cubicBezTo>
                  <a:cubicBezTo>
                    <a:pt x="1" y="11075"/>
                    <a:pt x="880" y="11331"/>
                    <a:pt x="1448" y="11499"/>
                  </a:cubicBezTo>
                  <a:cubicBezTo>
                    <a:pt x="1388" y="11434"/>
                    <a:pt x="1326" y="11368"/>
                    <a:pt x="1270" y="11299"/>
                  </a:cubicBezTo>
                  <a:cubicBezTo>
                    <a:pt x="1073" y="11065"/>
                    <a:pt x="919" y="10784"/>
                    <a:pt x="908" y="10471"/>
                  </a:cubicBezTo>
                  <a:cubicBezTo>
                    <a:pt x="904" y="10319"/>
                    <a:pt x="935" y="10163"/>
                    <a:pt x="989" y="10019"/>
                  </a:cubicBezTo>
                  <a:cubicBezTo>
                    <a:pt x="1038" y="9886"/>
                    <a:pt x="1116" y="9771"/>
                    <a:pt x="1194" y="9655"/>
                  </a:cubicBezTo>
                  <a:cubicBezTo>
                    <a:pt x="1266" y="9546"/>
                    <a:pt x="1338" y="9434"/>
                    <a:pt x="1369" y="9306"/>
                  </a:cubicBezTo>
                  <a:cubicBezTo>
                    <a:pt x="1403" y="9161"/>
                    <a:pt x="1371" y="9021"/>
                    <a:pt x="1346" y="8878"/>
                  </a:cubicBezTo>
                  <a:cubicBezTo>
                    <a:pt x="1319" y="8719"/>
                    <a:pt x="1307" y="8559"/>
                    <a:pt x="1362" y="8406"/>
                  </a:cubicBezTo>
                  <a:cubicBezTo>
                    <a:pt x="1409" y="8290"/>
                    <a:pt x="1490" y="8181"/>
                    <a:pt x="1584" y="8097"/>
                  </a:cubicBezTo>
                  <a:cubicBezTo>
                    <a:pt x="1756" y="7943"/>
                    <a:pt x="1982" y="7833"/>
                    <a:pt x="2042" y="7597"/>
                  </a:cubicBezTo>
                  <a:cubicBezTo>
                    <a:pt x="2070" y="7478"/>
                    <a:pt x="2067" y="7353"/>
                    <a:pt x="2098" y="7238"/>
                  </a:cubicBezTo>
                  <a:cubicBezTo>
                    <a:pt x="2126" y="7128"/>
                    <a:pt x="2183" y="7026"/>
                    <a:pt x="2270" y="6951"/>
                  </a:cubicBezTo>
                  <a:cubicBezTo>
                    <a:pt x="2370" y="6864"/>
                    <a:pt x="2489" y="6812"/>
                    <a:pt x="2604" y="6752"/>
                  </a:cubicBezTo>
                  <a:cubicBezTo>
                    <a:pt x="2710" y="6696"/>
                    <a:pt x="2786" y="6636"/>
                    <a:pt x="2817" y="6518"/>
                  </a:cubicBezTo>
                  <a:cubicBezTo>
                    <a:pt x="2851" y="6374"/>
                    <a:pt x="2839" y="6223"/>
                    <a:pt x="2870" y="6078"/>
                  </a:cubicBezTo>
                  <a:cubicBezTo>
                    <a:pt x="2898" y="5940"/>
                    <a:pt x="2970" y="5812"/>
                    <a:pt x="3075" y="5716"/>
                  </a:cubicBezTo>
                  <a:cubicBezTo>
                    <a:pt x="3166" y="5636"/>
                    <a:pt x="3268" y="5584"/>
                    <a:pt x="3381" y="5546"/>
                  </a:cubicBezTo>
                  <a:cubicBezTo>
                    <a:pt x="3500" y="5506"/>
                    <a:pt x="3625" y="5482"/>
                    <a:pt x="3734" y="5419"/>
                  </a:cubicBezTo>
                  <a:cubicBezTo>
                    <a:pt x="3837" y="5359"/>
                    <a:pt x="3918" y="5274"/>
                    <a:pt x="3958" y="5160"/>
                  </a:cubicBezTo>
                  <a:cubicBezTo>
                    <a:pt x="4004" y="5037"/>
                    <a:pt x="3983" y="4914"/>
                    <a:pt x="3945" y="4791"/>
                  </a:cubicBezTo>
                  <a:cubicBezTo>
                    <a:pt x="3869" y="4547"/>
                    <a:pt x="3735" y="4307"/>
                    <a:pt x="3802" y="4042"/>
                  </a:cubicBezTo>
                  <a:cubicBezTo>
                    <a:pt x="3849" y="3854"/>
                    <a:pt x="3980" y="3738"/>
                    <a:pt x="4155" y="3670"/>
                  </a:cubicBezTo>
                  <a:cubicBezTo>
                    <a:pt x="4319" y="3603"/>
                    <a:pt x="4497" y="3579"/>
                    <a:pt x="4660" y="3513"/>
                  </a:cubicBezTo>
                  <a:cubicBezTo>
                    <a:pt x="4669" y="3506"/>
                    <a:pt x="4698" y="3495"/>
                    <a:pt x="4704" y="3491"/>
                  </a:cubicBezTo>
                  <a:lnTo>
                    <a:pt x="4751" y="3464"/>
                  </a:lnTo>
                  <a:cubicBezTo>
                    <a:pt x="4757" y="3458"/>
                    <a:pt x="4762" y="3454"/>
                    <a:pt x="4766" y="3452"/>
                  </a:cubicBezTo>
                  <a:cubicBezTo>
                    <a:pt x="4772" y="3449"/>
                    <a:pt x="4773" y="3446"/>
                    <a:pt x="4776" y="3443"/>
                  </a:cubicBezTo>
                  <a:cubicBezTo>
                    <a:pt x="4782" y="3437"/>
                    <a:pt x="4806" y="3412"/>
                    <a:pt x="4809" y="3409"/>
                  </a:cubicBezTo>
                  <a:cubicBezTo>
                    <a:pt x="4812" y="3406"/>
                    <a:pt x="4830" y="3375"/>
                    <a:pt x="4837" y="3366"/>
                  </a:cubicBezTo>
                  <a:cubicBezTo>
                    <a:pt x="4839" y="3360"/>
                    <a:pt x="4840" y="3359"/>
                    <a:pt x="4844" y="3357"/>
                  </a:cubicBezTo>
                  <a:cubicBezTo>
                    <a:pt x="4844" y="3354"/>
                    <a:pt x="4844" y="3350"/>
                    <a:pt x="4846" y="3342"/>
                  </a:cubicBezTo>
                  <a:cubicBezTo>
                    <a:pt x="4853" y="3326"/>
                    <a:pt x="4855" y="3310"/>
                    <a:pt x="4859" y="3295"/>
                  </a:cubicBezTo>
                  <a:lnTo>
                    <a:pt x="4859" y="3291"/>
                  </a:lnTo>
                  <a:cubicBezTo>
                    <a:pt x="4861" y="3285"/>
                    <a:pt x="4861" y="3279"/>
                    <a:pt x="4861" y="3272"/>
                  </a:cubicBezTo>
                  <a:cubicBezTo>
                    <a:pt x="4877" y="2962"/>
                    <a:pt x="4697" y="2555"/>
                    <a:pt x="4927" y="2290"/>
                  </a:cubicBezTo>
                  <a:cubicBezTo>
                    <a:pt x="5064" y="2126"/>
                    <a:pt x="5286" y="2118"/>
                    <a:pt x="5483" y="2111"/>
                  </a:cubicBezTo>
                  <a:cubicBezTo>
                    <a:pt x="5485" y="2111"/>
                    <a:pt x="5504" y="2109"/>
                    <a:pt x="5510" y="2109"/>
                  </a:cubicBezTo>
                  <a:cubicBezTo>
                    <a:pt x="5510" y="2109"/>
                    <a:pt x="5512" y="2109"/>
                    <a:pt x="5512" y="2105"/>
                  </a:cubicBezTo>
                  <a:cubicBezTo>
                    <a:pt x="5513" y="2104"/>
                    <a:pt x="5514" y="2104"/>
                    <a:pt x="5515" y="2104"/>
                  </a:cubicBezTo>
                  <a:cubicBezTo>
                    <a:pt x="5516" y="2104"/>
                    <a:pt x="5516" y="2104"/>
                    <a:pt x="5516" y="2105"/>
                  </a:cubicBezTo>
                  <a:cubicBezTo>
                    <a:pt x="5519" y="2103"/>
                    <a:pt x="5519" y="2100"/>
                    <a:pt x="5523" y="2096"/>
                  </a:cubicBezTo>
                  <a:cubicBezTo>
                    <a:pt x="5557" y="2050"/>
                    <a:pt x="5584" y="1996"/>
                    <a:pt x="5604" y="1943"/>
                  </a:cubicBezTo>
                  <a:cubicBezTo>
                    <a:pt x="5616" y="1910"/>
                    <a:pt x="5629" y="1874"/>
                    <a:pt x="5641" y="1840"/>
                  </a:cubicBezTo>
                  <a:cubicBezTo>
                    <a:pt x="5616" y="1824"/>
                    <a:pt x="5594" y="1802"/>
                    <a:pt x="5578" y="1767"/>
                  </a:cubicBezTo>
                  <a:cubicBezTo>
                    <a:pt x="5528" y="1610"/>
                    <a:pt x="5490" y="1451"/>
                    <a:pt x="5453" y="1292"/>
                  </a:cubicBezTo>
                  <a:cubicBezTo>
                    <a:pt x="5415" y="1135"/>
                    <a:pt x="5368" y="981"/>
                    <a:pt x="5330" y="824"/>
                  </a:cubicBezTo>
                  <a:cubicBezTo>
                    <a:pt x="5292" y="666"/>
                    <a:pt x="5252" y="509"/>
                    <a:pt x="5224" y="347"/>
                  </a:cubicBezTo>
                  <a:cubicBezTo>
                    <a:pt x="5202" y="233"/>
                    <a:pt x="5189" y="116"/>
                    <a:pt x="517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32"/>
            <p:cNvSpPr/>
            <p:nvPr/>
          </p:nvSpPr>
          <p:spPr>
            <a:xfrm>
              <a:off x="1453259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5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32"/>
            <p:cNvSpPr/>
            <p:nvPr/>
          </p:nvSpPr>
          <p:spPr>
            <a:xfrm>
              <a:off x="1282076" y="4474703"/>
              <a:ext cx="40201" cy="20550"/>
            </a:xfrm>
            <a:custGeom>
              <a:rect b="b" l="l" r="r" t="t"/>
              <a:pathLst>
                <a:path extrusionOk="0" h="596" w="1166">
                  <a:moveTo>
                    <a:pt x="555" y="1"/>
                  </a:moveTo>
                  <a:cubicBezTo>
                    <a:pt x="309" y="1"/>
                    <a:pt x="97" y="148"/>
                    <a:pt x="1" y="358"/>
                  </a:cubicBezTo>
                  <a:cubicBezTo>
                    <a:pt x="391" y="432"/>
                    <a:pt x="779" y="511"/>
                    <a:pt x="1165" y="596"/>
                  </a:cubicBezTo>
                  <a:cubicBezTo>
                    <a:pt x="1157" y="265"/>
                    <a:pt x="887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32"/>
            <p:cNvSpPr/>
            <p:nvPr/>
          </p:nvSpPr>
          <p:spPr>
            <a:xfrm>
              <a:off x="1159644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4"/>
                    <a:pt x="1" y="613"/>
                  </a:cubicBezTo>
                  <a:cubicBezTo>
                    <a:pt x="1" y="952"/>
                    <a:pt x="274" y="1226"/>
                    <a:pt x="613" y="1226"/>
                  </a:cubicBezTo>
                  <a:cubicBezTo>
                    <a:pt x="951" y="1226"/>
                    <a:pt x="1226" y="952"/>
                    <a:pt x="1226" y="613"/>
                  </a:cubicBezTo>
                  <a:cubicBezTo>
                    <a:pt x="1226" y="274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32"/>
            <p:cNvSpPr/>
            <p:nvPr/>
          </p:nvSpPr>
          <p:spPr>
            <a:xfrm>
              <a:off x="1520905" y="4474669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1"/>
                  </a:moveTo>
                  <a:cubicBezTo>
                    <a:pt x="276" y="1"/>
                    <a:pt x="1" y="276"/>
                    <a:pt x="1" y="614"/>
                  </a:cubicBezTo>
                  <a:cubicBezTo>
                    <a:pt x="1" y="954"/>
                    <a:pt x="276" y="1227"/>
                    <a:pt x="614" y="1227"/>
                  </a:cubicBezTo>
                  <a:cubicBezTo>
                    <a:pt x="952" y="1227"/>
                    <a:pt x="1226" y="953"/>
                    <a:pt x="1226" y="614"/>
                  </a:cubicBezTo>
                  <a:cubicBezTo>
                    <a:pt x="1226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2"/>
            <p:cNvSpPr/>
            <p:nvPr/>
          </p:nvSpPr>
          <p:spPr>
            <a:xfrm>
              <a:off x="1212464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3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2"/>
            <p:cNvSpPr/>
            <p:nvPr/>
          </p:nvSpPr>
          <p:spPr>
            <a:xfrm>
              <a:off x="1762252" y="4329309"/>
              <a:ext cx="39201" cy="16585"/>
            </a:xfrm>
            <a:custGeom>
              <a:rect b="b" l="l" r="r" t="t"/>
              <a:pathLst>
                <a:path extrusionOk="0" h="481" w="1137">
                  <a:moveTo>
                    <a:pt x="0" y="0"/>
                  </a:moveTo>
                  <a:lnTo>
                    <a:pt x="0" y="0"/>
                  </a:lnTo>
                  <a:cubicBezTo>
                    <a:pt x="62" y="275"/>
                    <a:pt x="305" y="480"/>
                    <a:pt x="598" y="480"/>
                  </a:cubicBezTo>
                  <a:cubicBezTo>
                    <a:pt x="832" y="480"/>
                    <a:pt x="1034" y="347"/>
                    <a:pt x="1136" y="152"/>
                  </a:cubicBezTo>
                  <a:cubicBezTo>
                    <a:pt x="756" y="108"/>
                    <a:pt x="378" y="57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32"/>
            <p:cNvSpPr/>
            <p:nvPr/>
          </p:nvSpPr>
          <p:spPr>
            <a:xfrm>
              <a:off x="1814521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32"/>
            <p:cNvSpPr/>
            <p:nvPr/>
          </p:nvSpPr>
          <p:spPr>
            <a:xfrm>
              <a:off x="1814521" y="4554968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32"/>
            <p:cNvSpPr/>
            <p:nvPr/>
          </p:nvSpPr>
          <p:spPr>
            <a:xfrm>
              <a:off x="1520905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6" y="0"/>
                    <a:pt x="1" y="275"/>
                    <a:pt x="1" y="614"/>
                  </a:cubicBezTo>
                  <a:cubicBezTo>
                    <a:pt x="1" y="952"/>
                    <a:pt x="276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32"/>
            <p:cNvSpPr/>
            <p:nvPr/>
          </p:nvSpPr>
          <p:spPr>
            <a:xfrm>
              <a:off x="1579794" y="4554968"/>
              <a:ext cx="34995" cy="14378"/>
            </a:xfrm>
            <a:custGeom>
              <a:rect b="b" l="l" r="r" t="t"/>
              <a:pathLst>
                <a:path extrusionOk="0" h="417" w="1015">
                  <a:moveTo>
                    <a:pt x="437" y="1"/>
                  </a:moveTo>
                  <a:cubicBezTo>
                    <a:pt x="266" y="1"/>
                    <a:pt x="111" y="71"/>
                    <a:pt x="1" y="183"/>
                  </a:cubicBezTo>
                  <a:cubicBezTo>
                    <a:pt x="338" y="262"/>
                    <a:pt x="676" y="339"/>
                    <a:pt x="1015" y="416"/>
                  </a:cubicBezTo>
                  <a:cubicBezTo>
                    <a:pt x="933" y="177"/>
                    <a:pt x="706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32"/>
            <p:cNvSpPr/>
            <p:nvPr/>
          </p:nvSpPr>
          <p:spPr>
            <a:xfrm>
              <a:off x="1573691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32"/>
            <p:cNvSpPr/>
            <p:nvPr/>
          </p:nvSpPr>
          <p:spPr>
            <a:xfrm>
              <a:off x="1332862" y="4227529"/>
              <a:ext cx="41821" cy="27515"/>
            </a:xfrm>
            <a:custGeom>
              <a:rect b="b" l="l" r="r" t="t"/>
              <a:pathLst>
                <a:path extrusionOk="0" h="798" w="1213">
                  <a:moveTo>
                    <a:pt x="34" y="1"/>
                  </a:moveTo>
                  <a:cubicBezTo>
                    <a:pt x="15" y="60"/>
                    <a:pt x="3" y="120"/>
                    <a:pt x="3" y="185"/>
                  </a:cubicBezTo>
                  <a:cubicBezTo>
                    <a:pt x="1" y="524"/>
                    <a:pt x="275" y="797"/>
                    <a:pt x="614" y="797"/>
                  </a:cubicBezTo>
                  <a:cubicBezTo>
                    <a:pt x="909" y="797"/>
                    <a:pt x="1153" y="591"/>
                    <a:pt x="1213" y="315"/>
                  </a:cubicBezTo>
                  <a:cubicBezTo>
                    <a:pt x="820" y="208"/>
                    <a:pt x="426" y="104"/>
                    <a:pt x="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32"/>
            <p:cNvSpPr/>
            <p:nvPr/>
          </p:nvSpPr>
          <p:spPr>
            <a:xfrm>
              <a:off x="1039246" y="4153746"/>
              <a:ext cx="38201" cy="21033"/>
            </a:xfrm>
            <a:custGeom>
              <a:rect b="b" l="l" r="r" t="t"/>
              <a:pathLst>
                <a:path extrusionOk="0" h="610" w="1108">
                  <a:moveTo>
                    <a:pt x="1" y="0"/>
                  </a:moveTo>
                  <a:lnTo>
                    <a:pt x="1" y="0"/>
                  </a:lnTo>
                  <a:cubicBezTo>
                    <a:pt x="4" y="337"/>
                    <a:pt x="276" y="610"/>
                    <a:pt x="613" y="610"/>
                  </a:cubicBezTo>
                  <a:cubicBezTo>
                    <a:pt x="817" y="610"/>
                    <a:pt x="996" y="509"/>
                    <a:pt x="1108" y="357"/>
                  </a:cubicBezTo>
                  <a:cubicBezTo>
                    <a:pt x="896" y="294"/>
                    <a:pt x="687" y="228"/>
                    <a:pt x="478" y="162"/>
                  </a:cubicBezTo>
                  <a:cubicBezTo>
                    <a:pt x="322" y="112"/>
                    <a:pt x="161" y="6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32"/>
            <p:cNvSpPr/>
            <p:nvPr/>
          </p:nvSpPr>
          <p:spPr>
            <a:xfrm>
              <a:off x="1092032" y="421273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2" y="953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32"/>
            <p:cNvSpPr/>
            <p:nvPr/>
          </p:nvSpPr>
          <p:spPr>
            <a:xfrm>
              <a:off x="1003113" y="4215600"/>
              <a:ext cx="10826" cy="23929"/>
            </a:xfrm>
            <a:custGeom>
              <a:rect b="b" l="l" r="r" t="t"/>
              <a:pathLst>
                <a:path extrusionOk="0" h="694" w="314">
                  <a:moveTo>
                    <a:pt x="1" y="1"/>
                  </a:moveTo>
                  <a:lnTo>
                    <a:pt x="1" y="1"/>
                  </a:lnTo>
                  <a:cubicBezTo>
                    <a:pt x="12" y="31"/>
                    <a:pt x="26" y="62"/>
                    <a:pt x="37" y="91"/>
                  </a:cubicBezTo>
                  <a:cubicBezTo>
                    <a:pt x="118" y="293"/>
                    <a:pt x="204" y="492"/>
                    <a:pt x="288" y="693"/>
                  </a:cubicBezTo>
                  <a:cubicBezTo>
                    <a:pt x="303" y="641"/>
                    <a:pt x="313" y="588"/>
                    <a:pt x="313" y="532"/>
                  </a:cubicBezTo>
                  <a:cubicBezTo>
                    <a:pt x="313" y="303"/>
                    <a:pt x="187" y="105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32"/>
            <p:cNvSpPr/>
            <p:nvPr/>
          </p:nvSpPr>
          <p:spPr>
            <a:xfrm>
              <a:off x="1045315" y="4303623"/>
              <a:ext cx="36236" cy="41997"/>
            </a:xfrm>
            <a:custGeom>
              <a:rect b="b" l="l" r="r" t="t"/>
              <a:pathLst>
                <a:path extrusionOk="0" h="1218" w="1051">
                  <a:moveTo>
                    <a:pt x="438" y="0"/>
                  </a:moveTo>
                  <a:cubicBezTo>
                    <a:pt x="266" y="0"/>
                    <a:pt x="111" y="72"/>
                    <a:pt x="1" y="186"/>
                  </a:cubicBezTo>
                  <a:cubicBezTo>
                    <a:pt x="138" y="468"/>
                    <a:pt x="281" y="748"/>
                    <a:pt x="423" y="1027"/>
                  </a:cubicBezTo>
                  <a:cubicBezTo>
                    <a:pt x="456" y="1092"/>
                    <a:pt x="491" y="1154"/>
                    <a:pt x="525" y="1218"/>
                  </a:cubicBezTo>
                  <a:cubicBezTo>
                    <a:pt x="822" y="1175"/>
                    <a:pt x="1050" y="922"/>
                    <a:pt x="1050" y="614"/>
                  </a:cubicBezTo>
                  <a:cubicBezTo>
                    <a:pt x="1049" y="274"/>
                    <a:pt x="776" y="0"/>
                    <a:pt x="4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2"/>
            <p:cNvSpPr/>
            <p:nvPr/>
          </p:nvSpPr>
          <p:spPr>
            <a:xfrm>
              <a:off x="1092550" y="4383819"/>
              <a:ext cx="41787" cy="42307"/>
            </a:xfrm>
            <a:custGeom>
              <a:rect b="b" l="l" r="r" t="t"/>
              <a:pathLst>
                <a:path extrusionOk="0" h="1227" w="1212">
                  <a:moveTo>
                    <a:pt x="599" y="1"/>
                  </a:moveTo>
                  <a:cubicBezTo>
                    <a:pt x="304" y="1"/>
                    <a:pt x="59" y="208"/>
                    <a:pt x="0" y="485"/>
                  </a:cubicBezTo>
                  <a:cubicBezTo>
                    <a:pt x="127" y="731"/>
                    <a:pt x="263" y="976"/>
                    <a:pt x="424" y="1199"/>
                  </a:cubicBezTo>
                  <a:cubicBezTo>
                    <a:pt x="481" y="1216"/>
                    <a:pt x="539" y="1227"/>
                    <a:pt x="599" y="1227"/>
                  </a:cubicBezTo>
                  <a:cubicBezTo>
                    <a:pt x="937" y="1227"/>
                    <a:pt x="1211" y="953"/>
                    <a:pt x="1211" y="614"/>
                  </a:cubicBezTo>
                  <a:cubicBezTo>
                    <a:pt x="1211" y="276"/>
                    <a:pt x="937" y="1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2"/>
            <p:cNvSpPr/>
            <p:nvPr/>
          </p:nvSpPr>
          <p:spPr>
            <a:xfrm>
              <a:off x="1212464" y="421277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32"/>
            <p:cNvSpPr/>
            <p:nvPr/>
          </p:nvSpPr>
          <p:spPr>
            <a:xfrm>
              <a:off x="1332896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5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32"/>
            <p:cNvSpPr/>
            <p:nvPr/>
          </p:nvSpPr>
          <p:spPr>
            <a:xfrm>
              <a:off x="1400473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4"/>
                    <a:pt x="1" y="613"/>
                  </a:cubicBezTo>
                  <a:cubicBezTo>
                    <a:pt x="1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3"/>
                  </a:cubicBezTo>
                  <a:cubicBezTo>
                    <a:pt x="1226" y="274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32"/>
            <p:cNvSpPr/>
            <p:nvPr/>
          </p:nvSpPr>
          <p:spPr>
            <a:xfrm>
              <a:off x="1280110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3" y="1"/>
                    <a:pt x="1" y="275"/>
                    <a:pt x="1" y="614"/>
                  </a:cubicBezTo>
                  <a:cubicBezTo>
                    <a:pt x="1" y="952"/>
                    <a:pt x="275" y="1226"/>
                    <a:pt x="613" y="1226"/>
                  </a:cubicBezTo>
                  <a:cubicBezTo>
                    <a:pt x="951" y="1226"/>
                    <a:pt x="1226" y="952"/>
                    <a:pt x="1226" y="614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32"/>
            <p:cNvSpPr/>
            <p:nvPr/>
          </p:nvSpPr>
          <p:spPr>
            <a:xfrm>
              <a:off x="1761700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32"/>
            <p:cNvSpPr/>
            <p:nvPr/>
          </p:nvSpPr>
          <p:spPr>
            <a:xfrm>
              <a:off x="1400473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32"/>
            <p:cNvSpPr/>
            <p:nvPr/>
          </p:nvSpPr>
          <p:spPr>
            <a:xfrm>
              <a:off x="2436402" y="3549896"/>
              <a:ext cx="9585" cy="20722"/>
            </a:xfrm>
            <a:custGeom>
              <a:rect b="b" l="l" r="r" t="t"/>
              <a:pathLst>
                <a:path extrusionOk="0" h="601" w="278">
                  <a:moveTo>
                    <a:pt x="269" y="0"/>
                  </a:moveTo>
                  <a:cubicBezTo>
                    <a:pt x="168" y="192"/>
                    <a:pt x="85" y="396"/>
                    <a:pt x="0" y="596"/>
                  </a:cubicBezTo>
                  <a:cubicBezTo>
                    <a:pt x="14" y="598"/>
                    <a:pt x="25" y="600"/>
                    <a:pt x="38" y="600"/>
                  </a:cubicBezTo>
                  <a:cubicBezTo>
                    <a:pt x="106" y="600"/>
                    <a:pt x="170" y="587"/>
                    <a:pt x="230" y="566"/>
                  </a:cubicBezTo>
                  <a:cubicBezTo>
                    <a:pt x="246" y="406"/>
                    <a:pt x="261" y="247"/>
                    <a:pt x="277" y="88"/>
                  </a:cubicBezTo>
                  <a:cubicBezTo>
                    <a:pt x="275" y="59"/>
                    <a:pt x="271" y="28"/>
                    <a:pt x="2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32"/>
            <p:cNvSpPr/>
            <p:nvPr/>
          </p:nvSpPr>
          <p:spPr>
            <a:xfrm>
              <a:off x="2243359" y="3961393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32"/>
            <p:cNvSpPr/>
            <p:nvPr/>
          </p:nvSpPr>
          <p:spPr>
            <a:xfrm>
              <a:off x="2296180" y="3870543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3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32"/>
            <p:cNvSpPr/>
            <p:nvPr/>
          </p:nvSpPr>
          <p:spPr>
            <a:xfrm>
              <a:off x="2416577" y="3699704"/>
              <a:ext cx="18377" cy="41445"/>
            </a:xfrm>
            <a:custGeom>
              <a:rect b="b" l="l" r="r" t="t"/>
              <a:pathLst>
                <a:path extrusionOk="0" h="1202" w="533">
                  <a:moveTo>
                    <a:pt x="533" y="0"/>
                  </a:moveTo>
                  <a:lnTo>
                    <a:pt x="533" y="0"/>
                  </a:lnTo>
                  <a:cubicBezTo>
                    <a:pt x="233" y="41"/>
                    <a:pt x="0" y="295"/>
                    <a:pt x="0" y="606"/>
                  </a:cubicBezTo>
                  <a:cubicBezTo>
                    <a:pt x="0" y="896"/>
                    <a:pt x="201" y="1136"/>
                    <a:pt x="472" y="1201"/>
                  </a:cubicBezTo>
                  <a:cubicBezTo>
                    <a:pt x="492" y="801"/>
                    <a:pt x="512" y="401"/>
                    <a:pt x="5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32"/>
            <p:cNvSpPr/>
            <p:nvPr/>
          </p:nvSpPr>
          <p:spPr>
            <a:xfrm>
              <a:off x="2395753" y="3636988"/>
              <a:ext cx="10309" cy="21378"/>
            </a:xfrm>
            <a:custGeom>
              <a:rect b="b" l="l" r="r" t="t"/>
              <a:pathLst>
                <a:path extrusionOk="0" h="620" w="299">
                  <a:moveTo>
                    <a:pt x="289" y="1"/>
                  </a:moveTo>
                  <a:cubicBezTo>
                    <a:pt x="193" y="207"/>
                    <a:pt x="96" y="413"/>
                    <a:pt x="0" y="619"/>
                  </a:cubicBezTo>
                  <a:cubicBezTo>
                    <a:pt x="178" y="512"/>
                    <a:pt x="298" y="320"/>
                    <a:pt x="298" y="96"/>
                  </a:cubicBezTo>
                  <a:cubicBezTo>
                    <a:pt x="298" y="63"/>
                    <a:pt x="293" y="32"/>
                    <a:pt x="2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32"/>
            <p:cNvSpPr/>
            <p:nvPr/>
          </p:nvSpPr>
          <p:spPr>
            <a:xfrm>
              <a:off x="2188298" y="4044899"/>
              <a:ext cx="29754" cy="39031"/>
            </a:xfrm>
            <a:custGeom>
              <a:rect b="b" l="l" r="r" t="t"/>
              <a:pathLst>
                <a:path extrusionOk="0" h="1132" w="863">
                  <a:moveTo>
                    <a:pt x="574" y="1"/>
                  </a:moveTo>
                  <a:cubicBezTo>
                    <a:pt x="385" y="361"/>
                    <a:pt x="195" y="720"/>
                    <a:pt x="1" y="1079"/>
                  </a:cubicBezTo>
                  <a:cubicBezTo>
                    <a:pt x="77" y="1113"/>
                    <a:pt x="160" y="1132"/>
                    <a:pt x="249" y="1132"/>
                  </a:cubicBezTo>
                  <a:cubicBezTo>
                    <a:pt x="588" y="1132"/>
                    <a:pt x="862" y="858"/>
                    <a:pt x="862" y="519"/>
                  </a:cubicBezTo>
                  <a:cubicBezTo>
                    <a:pt x="862" y="301"/>
                    <a:pt x="746" y="110"/>
                    <a:pt x="5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32"/>
            <p:cNvSpPr/>
            <p:nvPr/>
          </p:nvSpPr>
          <p:spPr>
            <a:xfrm>
              <a:off x="2363722" y="379027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32"/>
            <p:cNvSpPr/>
            <p:nvPr/>
          </p:nvSpPr>
          <p:spPr>
            <a:xfrm>
              <a:off x="2175748" y="421277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32"/>
            <p:cNvSpPr/>
            <p:nvPr/>
          </p:nvSpPr>
          <p:spPr>
            <a:xfrm>
              <a:off x="2243359" y="4132508"/>
              <a:ext cx="31375" cy="40204"/>
            </a:xfrm>
            <a:custGeom>
              <a:rect b="b" l="l" r="r" t="t"/>
              <a:pathLst>
                <a:path extrusionOk="0" h="1166" w="910">
                  <a:moveTo>
                    <a:pt x="610" y="1"/>
                  </a:moveTo>
                  <a:cubicBezTo>
                    <a:pt x="274" y="1"/>
                    <a:pt x="0" y="275"/>
                    <a:pt x="0" y="613"/>
                  </a:cubicBezTo>
                  <a:cubicBezTo>
                    <a:pt x="0" y="858"/>
                    <a:pt x="145" y="1066"/>
                    <a:pt x="350" y="1165"/>
                  </a:cubicBezTo>
                  <a:cubicBezTo>
                    <a:pt x="351" y="1163"/>
                    <a:pt x="351" y="1161"/>
                    <a:pt x="353" y="1160"/>
                  </a:cubicBezTo>
                  <a:cubicBezTo>
                    <a:pt x="533" y="797"/>
                    <a:pt x="720" y="438"/>
                    <a:pt x="910" y="82"/>
                  </a:cubicBezTo>
                  <a:cubicBezTo>
                    <a:pt x="821" y="32"/>
                    <a:pt x="721" y="1"/>
                    <a:pt x="612" y="1"/>
                  </a:cubicBezTo>
                  <a:cubicBezTo>
                    <a:pt x="611" y="1"/>
                    <a:pt x="611" y="1"/>
                    <a:pt x="6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32"/>
            <p:cNvSpPr/>
            <p:nvPr/>
          </p:nvSpPr>
          <p:spPr>
            <a:xfrm>
              <a:off x="2296180" y="4041623"/>
              <a:ext cx="29789" cy="38445"/>
            </a:xfrm>
            <a:custGeom>
              <a:rect b="b" l="l" r="r" t="t"/>
              <a:pathLst>
                <a:path extrusionOk="0" h="1115" w="864">
                  <a:moveTo>
                    <a:pt x="614" y="1"/>
                  </a:moveTo>
                  <a:cubicBezTo>
                    <a:pt x="273" y="2"/>
                    <a:pt x="0" y="276"/>
                    <a:pt x="0" y="614"/>
                  </a:cubicBezTo>
                  <a:cubicBezTo>
                    <a:pt x="0" y="821"/>
                    <a:pt x="104" y="1003"/>
                    <a:pt x="261" y="1114"/>
                  </a:cubicBezTo>
                  <a:cubicBezTo>
                    <a:pt x="383" y="898"/>
                    <a:pt x="506" y="680"/>
                    <a:pt x="629" y="464"/>
                  </a:cubicBezTo>
                  <a:cubicBezTo>
                    <a:pt x="708" y="328"/>
                    <a:pt x="786" y="190"/>
                    <a:pt x="864" y="55"/>
                  </a:cubicBezTo>
                  <a:cubicBezTo>
                    <a:pt x="787" y="22"/>
                    <a:pt x="70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32"/>
            <p:cNvSpPr/>
            <p:nvPr/>
          </p:nvSpPr>
          <p:spPr>
            <a:xfrm>
              <a:off x="2122927" y="43035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32"/>
            <p:cNvSpPr/>
            <p:nvPr/>
          </p:nvSpPr>
          <p:spPr>
            <a:xfrm>
              <a:off x="2137098" y="4137576"/>
              <a:ext cx="28168" cy="37204"/>
            </a:xfrm>
            <a:custGeom>
              <a:rect b="b" l="l" r="r" t="t"/>
              <a:pathLst>
                <a:path extrusionOk="0" h="1079" w="817">
                  <a:moveTo>
                    <a:pt x="599" y="1"/>
                  </a:moveTo>
                  <a:cubicBezTo>
                    <a:pt x="512" y="152"/>
                    <a:pt x="431" y="303"/>
                    <a:pt x="343" y="454"/>
                  </a:cubicBezTo>
                  <a:cubicBezTo>
                    <a:pt x="230" y="651"/>
                    <a:pt x="114" y="846"/>
                    <a:pt x="1" y="1042"/>
                  </a:cubicBezTo>
                  <a:cubicBezTo>
                    <a:pt x="64" y="1065"/>
                    <a:pt x="132" y="1079"/>
                    <a:pt x="204" y="1079"/>
                  </a:cubicBezTo>
                  <a:cubicBezTo>
                    <a:pt x="541" y="1079"/>
                    <a:pt x="816" y="805"/>
                    <a:pt x="816" y="466"/>
                  </a:cubicBezTo>
                  <a:cubicBezTo>
                    <a:pt x="816" y="279"/>
                    <a:pt x="730" y="113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32"/>
            <p:cNvSpPr/>
            <p:nvPr/>
          </p:nvSpPr>
          <p:spPr>
            <a:xfrm>
              <a:off x="2090897" y="4240976"/>
              <a:ext cx="5447" cy="8379"/>
            </a:xfrm>
            <a:custGeom>
              <a:rect b="b" l="l" r="r" t="t"/>
              <a:pathLst>
                <a:path extrusionOk="0" h="243" w="158">
                  <a:moveTo>
                    <a:pt x="158" y="0"/>
                  </a:moveTo>
                  <a:lnTo>
                    <a:pt x="158" y="0"/>
                  </a:lnTo>
                  <a:cubicBezTo>
                    <a:pt x="106" y="81"/>
                    <a:pt x="54" y="161"/>
                    <a:pt x="1" y="243"/>
                  </a:cubicBezTo>
                  <a:cubicBezTo>
                    <a:pt x="70" y="176"/>
                    <a:pt x="123" y="93"/>
                    <a:pt x="158" y="0"/>
                  </a:cubicBezTo>
                  <a:close/>
                </a:path>
              </a:pathLst>
            </a:custGeom>
            <a:solidFill>
              <a:srgbClr val="FFC7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32"/>
            <p:cNvSpPr/>
            <p:nvPr/>
          </p:nvSpPr>
          <p:spPr>
            <a:xfrm>
              <a:off x="1889338" y="4340238"/>
              <a:ext cx="28237" cy="5655"/>
            </a:xfrm>
            <a:custGeom>
              <a:rect b="b" l="l" r="r" t="t"/>
              <a:pathLst>
                <a:path extrusionOk="0" h="164" w="819">
                  <a:moveTo>
                    <a:pt x="818" y="1"/>
                  </a:moveTo>
                  <a:cubicBezTo>
                    <a:pt x="616" y="7"/>
                    <a:pt x="412" y="10"/>
                    <a:pt x="209" y="10"/>
                  </a:cubicBezTo>
                  <a:cubicBezTo>
                    <a:pt x="140" y="10"/>
                    <a:pt x="70" y="10"/>
                    <a:pt x="1" y="9"/>
                  </a:cubicBezTo>
                  <a:lnTo>
                    <a:pt x="1" y="9"/>
                  </a:lnTo>
                  <a:cubicBezTo>
                    <a:pt x="108" y="104"/>
                    <a:pt x="249" y="163"/>
                    <a:pt x="405" y="163"/>
                  </a:cubicBezTo>
                  <a:cubicBezTo>
                    <a:pt x="564" y="163"/>
                    <a:pt x="709" y="101"/>
                    <a:pt x="8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32"/>
            <p:cNvSpPr/>
            <p:nvPr/>
          </p:nvSpPr>
          <p:spPr>
            <a:xfrm>
              <a:off x="1882132" y="447470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6" y="953"/>
                    <a:pt x="1226" y="614"/>
                  </a:cubicBezTo>
                  <a:cubicBezTo>
                    <a:pt x="1225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32"/>
            <p:cNvSpPr/>
            <p:nvPr/>
          </p:nvSpPr>
          <p:spPr>
            <a:xfrm>
              <a:off x="1694123" y="4554968"/>
              <a:ext cx="42304" cy="38066"/>
            </a:xfrm>
            <a:custGeom>
              <a:rect b="b" l="l" r="r" t="t"/>
              <a:pathLst>
                <a:path extrusionOk="0" h="1104" w="1227">
                  <a:moveTo>
                    <a:pt x="613" y="1"/>
                  </a:moveTo>
                  <a:cubicBezTo>
                    <a:pt x="274" y="1"/>
                    <a:pt x="1" y="275"/>
                    <a:pt x="1" y="614"/>
                  </a:cubicBezTo>
                  <a:cubicBezTo>
                    <a:pt x="1" y="731"/>
                    <a:pt x="35" y="839"/>
                    <a:pt x="91" y="933"/>
                  </a:cubicBezTo>
                  <a:cubicBezTo>
                    <a:pt x="387" y="991"/>
                    <a:pt x="681" y="1048"/>
                    <a:pt x="977" y="1103"/>
                  </a:cubicBezTo>
                  <a:cubicBezTo>
                    <a:pt x="1127" y="991"/>
                    <a:pt x="1226" y="816"/>
                    <a:pt x="1226" y="614"/>
                  </a:cubicBezTo>
                  <a:cubicBezTo>
                    <a:pt x="1226" y="275"/>
                    <a:pt x="951" y="1"/>
                    <a:pt x="6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32"/>
            <p:cNvSpPr/>
            <p:nvPr/>
          </p:nvSpPr>
          <p:spPr>
            <a:xfrm>
              <a:off x="2055316" y="438381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1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32"/>
            <p:cNvSpPr/>
            <p:nvPr/>
          </p:nvSpPr>
          <p:spPr>
            <a:xfrm>
              <a:off x="1641268" y="447466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3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32"/>
            <p:cNvSpPr/>
            <p:nvPr/>
          </p:nvSpPr>
          <p:spPr>
            <a:xfrm>
              <a:off x="1641337" y="4307898"/>
              <a:ext cx="42304" cy="37997"/>
            </a:xfrm>
            <a:custGeom>
              <a:rect b="b" l="l" r="r" t="t"/>
              <a:pathLst>
                <a:path extrusionOk="0" h="1102" w="1227">
                  <a:moveTo>
                    <a:pt x="247" y="0"/>
                  </a:moveTo>
                  <a:cubicBezTo>
                    <a:pt x="97" y="112"/>
                    <a:pt x="1" y="289"/>
                    <a:pt x="1" y="489"/>
                  </a:cubicBezTo>
                  <a:cubicBezTo>
                    <a:pt x="1" y="827"/>
                    <a:pt x="274" y="1101"/>
                    <a:pt x="613" y="1101"/>
                  </a:cubicBezTo>
                  <a:cubicBezTo>
                    <a:pt x="951" y="1101"/>
                    <a:pt x="1226" y="827"/>
                    <a:pt x="1226" y="489"/>
                  </a:cubicBezTo>
                  <a:cubicBezTo>
                    <a:pt x="1226" y="380"/>
                    <a:pt x="1196" y="280"/>
                    <a:pt x="1147" y="192"/>
                  </a:cubicBezTo>
                  <a:cubicBezTo>
                    <a:pt x="923" y="146"/>
                    <a:pt x="699" y="99"/>
                    <a:pt x="475" y="51"/>
                  </a:cubicBezTo>
                  <a:cubicBezTo>
                    <a:pt x="399" y="34"/>
                    <a:pt x="323" y="16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32"/>
            <p:cNvSpPr/>
            <p:nvPr/>
          </p:nvSpPr>
          <p:spPr>
            <a:xfrm>
              <a:off x="1694123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32"/>
            <p:cNvSpPr/>
            <p:nvPr/>
          </p:nvSpPr>
          <p:spPr>
            <a:xfrm>
              <a:off x="1934918" y="4554968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32"/>
            <p:cNvSpPr/>
            <p:nvPr/>
          </p:nvSpPr>
          <p:spPr>
            <a:xfrm>
              <a:off x="1934953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4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32"/>
            <p:cNvSpPr/>
            <p:nvPr/>
          </p:nvSpPr>
          <p:spPr>
            <a:xfrm>
              <a:off x="2002495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32"/>
            <p:cNvSpPr/>
            <p:nvPr/>
          </p:nvSpPr>
          <p:spPr>
            <a:xfrm>
              <a:off x="2002806" y="4309105"/>
              <a:ext cx="42028" cy="36790"/>
            </a:xfrm>
            <a:custGeom>
              <a:rect b="b" l="l" r="r" t="t"/>
              <a:pathLst>
                <a:path extrusionOk="0" h="1067" w="1219">
                  <a:moveTo>
                    <a:pt x="1015" y="1"/>
                  </a:moveTo>
                  <a:cubicBezTo>
                    <a:pt x="701" y="230"/>
                    <a:pt x="360" y="404"/>
                    <a:pt x="1" y="534"/>
                  </a:cubicBezTo>
                  <a:cubicBezTo>
                    <a:pt x="40" y="835"/>
                    <a:pt x="295" y="1066"/>
                    <a:pt x="605" y="1066"/>
                  </a:cubicBezTo>
                  <a:cubicBezTo>
                    <a:pt x="943" y="1066"/>
                    <a:pt x="1218" y="792"/>
                    <a:pt x="1218" y="454"/>
                  </a:cubicBezTo>
                  <a:cubicBezTo>
                    <a:pt x="1218" y="273"/>
                    <a:pt x="1139" y="112"/>
                    <a:pt x="10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2"/>
            <p:cNvSpPr/>
            <p:nvPr/>
          </p:nvSpPr>
          <p:spPr>
            <a:xfrm>
              <a:off x="1378373" y="4006835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5" y="1"/>
                  </a:moveTo>
                  <a:cubicBezTo>
                    <a:pt x="888" y="1"/>
                    <a:pt x="803" y="16"/>
                    <a:pt x="707" y="51"/>
                  </a:cubicBezTo>
                  <a:cubicBezTo>
                    <a:pt x="1" y="304"/>
                    <a:pt x="14" y="1413"/>
                    <a:pt x="682" y="1413"/>
                  </a:cubicBezTo>
                  <a:cubicBezTo>
                    <a:pt x="756" y="1413"/>
                    <a:pt x="837" y="1400"/>
                    <a:pt x="926" y="1370"/>
                  </a:cubicBezTo>
                  <a:cubicBezTo>
                    <a:pt x="1577" y="1155"/>
                    <a:pt x="1623" y="1"/>
                    <a:pt x="96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32"/>
            <p:cNvSpPr/>
            <p:nvPr/>
          </p:nvSpPr>
          <p:spPr>
            <a:xfrm>
              <a:off x="1466637" y="3864923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3" y="0"/>
                  </a:moveTo>
                  <a:cubicBezTo>
                    <a:pt x="887" y="0"/>
                    <a:pt x="801" y="16"/>
                    <a:pt x="706" y="50"/>
                  </a:cubicBezTo>
                  <a:cubicBezTo>
                    <a:pt x="1" y="303"/>
                    <a:pt x="13" y="1413"/>
                    <a:pt x="681" y="1413"/>
                  </a:cubicBezTo>
                  <a:cubicBezTo>
                    <a:pt x="754" y="1413"/>
                    <a:pt x="835" y="1400"/>
                    <a:pt x="925" y="1370"/>
                  </a:cubicBezTo>
                  <a:cubicBezTo>
                    <a:pt x="1577" y="1154"/>
                    <a:pt x="1623" y="0"/>
                    <a:pt x="9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32"/>
            <p:cNvSpPr/>
            <p:nvPr/>
          </p:nvSpPr>
          <p:spPr>
            <a:xfrm>
              <a:off x="1551419" y="4033624"/>
              <a:ext cx="23514" cy="50306"/>
            </a:xfrm>
            <a:custGeom>
              <a:rect b="b" l="l" r="r" t="t"/>
              <a:pathLst>
                <a:path extrusionOk="0" h="1459" w="682">
                  <a:moveTo>
                    <a:pt x="543" y="709"/>
                  </a:moveTo>
                  <a:cubicBezTo>
                    <a:pt x="544" y="710"/>
                    <a:pt x="544" y="711"/>
                    <a:pt x="544" y="713"/>
                  </a:cubicBezTo>
                  <a:lnTo>
                    <a:pt x="544" y="713"/>
                  </a:lnTo>
                  <a:cubicBezTo>
                    <a:pt x="544" y="711"/>
                    <a:pt x="544" y="710"/>
                    <a:pt x="543" y="709"/>
                  </a:cubicBezTo>
                  <a:close/>
                  <a:moveTo>
                    <a:pt x="281" y="0"/>
                  </a:moveTo>
                  <a:cubicBezTo>
                    <a:pt x="278" y="0"/>
                    <a:pt x="275" y="1"/>
                    <a:pt x="272" y="1"/>
                  </a:cubicBezTo>
                  <a:cubicBezTo>
                    <a:pt x="122" y="8"/>
                    <a:pt x="28" y="114"/>
                    <a:pt x="15" y="258"/>
                  </a:cubicBezTo>
                  <a:cubicBezTo>
                    <a:pt x="2" y="393"/>
                    <a:pt x="1" y="530"/>
                    <a:pt x="7" y="665"/>
                  </a:cubicBezTo>
                  <a:cubicBezTo>
                    <a:pt x="16" y="855"/>
                    <a:pt x="33" y="1058"/>
                    <a:pt x="112" y="1233"/>
                  </a:cubicBezTo>
                  <a:cubicBezTo>
                    <a:pt x="169" y="1359"/>
                    <a:pt x="271" y="1459"/>
                    <a:pt x="409" y="1459"/>
                  </a:cubicBezTo>
                  <a:cubicBezTo>
                    <a:pt x="431" y="1459"/>
                    <a:pt x="453" y="1456"/>
                    <a:pt x="476" y="1451"/>
                  </a:cubicBezTo>
                  <a:cubicBezTo>
                    <a:pt x="632" y="1414"/>
                    <a:pt x="682" y="1235"/>
                    <a:pt x="641" y="1098"/>
                  </a:cubicBezTo>
                  <a:cubicBezTo>
                    <a:pt x="621" y="1032"/>
                    <a:pt x="597" y="968"/>
                    <a:pt x="580" y="902"/>
                  </a:cubicBezTo>
                  <a:cubicBezTo>
                    <a:pt x="570" y="865"/>
                    <a:pt x="563" y="829"/>
                    <a:pt x="557" y="791"/>
                  </a:cubicBezTo>
                  <a:cubicBezTo>
                    <a:pt x="555" y="781"/>
                    <a:pt x="553" y="770"/>
                    <a:pt x="552" y="760"/>
                  </a:cubicBezTo>
                  <a:cubicBezTo>
                    <a:pt x="552" y="758"/>
                    <a:pt x="549" y="745"/>
                    <a:pt x="548" y="735"/>
                  </a:cubicBezTo>
                  <a:cubicBezTo>
                    <a:pt x="547" y="728"/>
                    <a:pt x="545" y="721"/>
                    <a:pt x="544" y="714"/>
                  </a:cubicBezTo>
                  <a:lnTo>
                    <a:pt x="544" y="714"/>
                  </a:lnTo>
                  <a:cubicBezTo>
                    <a:pt x="527" y="563"/>
                    <a:pt x="520" y="410"/>
                    <a:pt x="528" y="258"/>
                  </a:cubicBezTo>
                  <a:cubicBezTo>
                    <a:pt x="534" y="127"/>
                    <a:pt x="411" y="0"/>
                    <a:pt x="2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32"/>
            <p:cNvSpPr/>
            <p:nvPr/>
          </p:nvSpPr>
          <p:spPr>
            <a:xfrm>
              <a:off x="1570244" y="4058552"/>
              <a:ext cx="207" cy="1276"/>
            </a:xfrm>
            <a:custGeom>
              <a:rect b="b" l="l" r="r" t="t"/>
              <a:pathLst>
                <a:path extrusionOk="0" h="37" w="6">
                  <a:moveTo>
                    <a:pt x="1" y="0"/>
                  </a:moveTo>
                  <a:lnTo>
                    <a:pt x="1" y="4"/>
                  </a:lnTo>
                  <a:cubicBezTo>
                    <a:pt x="2" y="7"/>
                    <a:pt x="2" y="9"/>
                    <a:pt x="2" y="11"/>
                  </a:cubicBezTo>
                  <a:cubicBezTo>
                    <a:pt x="3" y="19"/>
                    <a:pt x="4" y="27"/>
                    <a:pt x="6" y="36"/>
                  </a:cubicBezTo>
                  <a:lnTo>
                    <a:pt x="6" y="36"/>
                  </a:lnTo>
                  <a:cubicBezTo>
                    <a:pt x="5" y="33"/>
                    <a:pt x="4" y="24"/>
                    <a:pt x="1" y="0"/>
                  </a:cubicBezTo>
                  <a:close/>
                  <a:moveTo>
                    <a:pt x="6" y="36"/>
                  </a:move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32"/>
            <p:cNvSpPr/>
            <p:nvPr/>
          </p:nvSpPr>
          <p:spPr>
            <a:xfrm>
              <a:off x="1585552" y="4031521"/>
              <a:ext cx="43442" cy="34721"/>
            </a:xfrm>
            <a:custGeom>
              <a:rect b="b" l="l" r="r" t="t"/>
              <a:pathLst>
                <a:path extrusionOk="0" h="1007" w="1260">
                  <a:moveTo>
                    <a:pt x="282" y="0"/>
                  </a:moveTo>
                  <a:cubicBezTo>
                    <a:pt x="209" y="0"/>
                    <a:pt x="136" y="27"/>
                    <a:pt x="86" y="81"/>
                  </a:cubicBezTo>
                  <a:cubicBezTo>
                    <a:pt x="37" y="135"/>
                    <a:pt x="0" y="206"/>
                    <a:pt x="2" y="282"/>
                  </a:cubicBezTo>
                  <a:cubicBezTo>
                    <a:pt x="6" y="361"/>
                    <a:pt x="33" y="423"/>
                    <a:pt x="86" y="482"/>
                  </a:cubicBezTo>
                  <a:cubicBezTo>
                    <a:pt x="199" y="612"/>
                    <a:pt x="341" y="722"/>
                    <a:pt x="481" y="821"/>
                  </a:cubicBezTo>
                  <a:cubicBezTo>
                    <a:pt x="611" y="913"/>
                    <a:pt x="782" y="1007"/>
                    <a:pt x="944" y="1007"/>
                  </a:cubicBezTo>
                  <a:cubicBezTo>
                    <a:pt x="1028" y="1007"/>
                    <a:pt x="1109" y="982"/>
                    <a:pt x="1181" y="920"/>
                  </a:cubicBezTo>
                  <a:cubicBezTo>
                    <a:pt x="1224" y="883"/>
                    <a:pt x="1246" y="822"/>
                    <a:pt x="1252" y="769"/>
                  </a:cubicBezTo>
                  <a:cubicBezTo>
                    <a:pt x="1259" y="715"/>
                    <a:pt x="1254" y="645"/>
                    <a:pt x="1221" y="601"/>
                  </a:cubicBezTo>
                  <a:cubicBezTo>
                    <a:pt x="1182" y="549"/>
                    <a:pt x="1171" y="538"/>
                    <a:pt x="1119" y="499"/>
                  </a:cubicBezTo>
                  <a:cubicBezTo>
                    <a:pt x="1111" y="494"/>
                    <a:pt x="1105" y="489"/>
                    <a:pt x="1098" y="483"/>
                  </a:cubicBezTo>
                  <a:cubicBezTo>
                    <a:pt x="1079" y="472"/>
                    <a:pt x="1059" y="463"/>
                    <a:pt x="1038" y="454"/>
                  </a:cubicBezTo>
                  <a:cubicBezTo>
                    <a:pt x="965" y="420"/>
                    <a:pt x="892" y="377"/>
                    <a:pt x="822" y="336"/>
                  </a:cubicBezTo>
                  <a:cubicBezTo>
                    <a:pt x="750" y="294"/>
                    <a:pt x="683" y="246"/>
                    <a:pt x="617" y="196"/>
                  </a:cubicBezTo>
                  <a:cubicBezTo>
                    <a:pt x="572" y="160"/>
                    <a:pt x="526" y="123"/>
                    <a:pt x="485" y="81"/>
                  </a:cubicBezTo>
                  <a:cubicBezTo>
                    <a:pt x="433" y="28"/>
                    <a:pt x="357" y="0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32"/>
            <p:cNvSpPr/>
            <p:nvPr/>
          </p:nvSpPr>
          <p:spPr>
            <a:xfrm>
              <a:off x="1590517" y="3991871"/>
              <a:ext cx="52302" cy="22205"/>
            </a:xfrm>
            <a:custGeom>
              <a:rect b="b" l="l" r="r" t="t"/>
              <a:pathLst>
                <a:path extrusionOk="0" h="644" w="1517">
                  <a:moveTo>
                    <a:pt x="615" y="1"/>
                  </a:moveTo>
                  <a:cubicBezTo>
                    <a:pt x="492" y="1"/>
                    <a:pt x="368" y="8"/>
                    <a:pt x="246" y="17"/>
                  </a:cubicBezTo>
                  <a:cubicBezTo>
                    <a:pt x="121" y="27"/>
                    <a:pt x="1" y="120"/>
                    <a:pt x="6" y="257"/>
                  </a:cubicBezTo>
                  <a:cubicBezTo>
                    <a:pt x="12" y="388"/>
                    <a:pt x="111" y="493"/>
                    <a:pt x="246" y="496"/>
                  </a:cubicBezTo>
                  <a:cubicBezTo>
                    <a:pt x="336" y="497"/>
                    <a:pt x="429" y="499"/>
                    <a:pt x="520" y="507"/>
                  </a:cubicBezTo>
                  <a:cubicBezTo>
                    <a:pt x="566" y="510"/>
                    <a:pt x="615" y="514"/>
                    <a:pt x="662" y="519"/>
                  </a:cubicBezTo>
                  <a:cubicBezTo>
                    <a:pt x="670" y="521"/>
                    <a:pt x="679" y="521"/>
                    <a:pt x="686" y="522"/>
                  </a:cubicBezTo>
                  <a:cubicBezTo>
                    <a:pt x="711" y="525"/>
                    <a:pt x="735" y="530"/>
                    <a:pt x="759" y="534"/>
                  </a:cubicBezTo>
                  <a:cubicBezTo>
                    <a:pt x="852" y="550"/>
                    <a:pt x="941" y="574"/>
                    <a:pt x="1032" y="600"/>
                  </a:cubicBezTo>
                  <a:cubicBezTo>
                    <a:pt x="1077" y="613"/>
                    <a:pt x="1120" y="630"/>
                    <a:pt x="1167" y="638"/>
                  </a:cubicBezTo>
                  <a:cubicBezTo>
                    <a:pt x="1191" y="642"/>
                    <a:pt x="1214" y="644"/>
                    <a:pt x="1235" y="644"/>
                  </a:cubicBezTo>
                  <a:cubicBezTo>
                    <a:pt x="1297" y="644"/>
                    <a:pt x="1353" y="628"/>
                    <a:pt x="1415" y="599"/>
                  </a:cubicBezTo>
                  <a:cubicBezTo>
                    <a:pt x="1475" y="571"/>
                    <a:pt x="1516" y="493"/>
                    <a:pt x="1512" y="430"/>
                  </a:cubicBezTo>
                  <a:cubicBezTo>
                    <a:pt x="1497" y="97"/>
                    <a:pt x="1108" y="34"/>
                    <a:pt x="847" y="11"/>
                  </a:cubicBezTo>
                  <a:cubicBezTo>
                    <a:pt x="770" y="4"/>
                    <a:pt x="692" y="1"/>
                    <a:pt x="6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32"/>
            <p:cNvSpPr/>
            <p:nvPr/>
          </p:nvSpPr>
          <p:spPr>
            <a:xfrm>
              <a:off x="1621409" y="3929707"/>
              <a:ext cx="24341" cy="42997"/>
            </a:xfrm>
            <a:custGeom>
              <a:rect b="b" l="l" r="r" t="t"/>
              <a:pathLst>
                <a:path extrusionOk="0" h="1247" w="706">
                  <a:moveTo>
                    <a:pt x="243" y="0"/>
                  </a:moveTo>
                  <a:cubicBezTo>
                    <a:pt x="204" y="0"/>
                    <a:pt x="165" y="10"/>
                    <a:pt x="133" y="31"/>
                  </a:cubicBezTo>
                  <a:cubicBezTo>
                    <a:pt x="22" y="103"/>
                    <a:pt x="1" y="224"/>
                    <a:pt x="53" y="340"/>
                  </a:cubicBezTo>
                  <a:cubicBezTo>
                    <a:pt x="55" y="347"/>
                    <a:pt x="58" y="353"/>
                    <a:pt x="60" y="358"/>
                  </a:cubicBezTo>
                  <a:cubicBezTo>
                    <a:pt x="65" y="373"/>
                    <a:pt x="70" y="385"/>
                    <a:pt x="76" y="400"/>
                  </a:cubicBezTo>
                  <a:cubicBezTo>
                    <a:pt x="89" y="434"/>
                    <a:pt x="101" y="468"/>
                    <a:pt x="111" y="504"/>
                  </a:cubicBezTo>
                  <a:cubicBezTo>
                    <a:pt x="132" y="570"/>
                    <a:pt x="145" y="638"/>
                    <a:pt x="159" y="706"/>
                  </a:cubicBezTo>
                  <a:cubicBezTo>
                    <a:pt x="171" y="774"/>
                    <a:pt x="185" y="842"/>
                    <a:pt x="197" y="910"/>
                  </a:cubicBezTo>
                  <a:cubicBezTo>
                    <a:pt x="205" y="945"/>
                    <a:pt x="213" y="976"/>
                    <a:pt x="227" y="1009"/>
                  </a:cubicBezTo>
                  <a:cubicBezTo>
                    <a:pt x="239" y="1041"/>
                    <a:pt x="249" y="1076"/>
                    <a:pt x="268" y="1106"/>
                  </a:cubicBezTo>
                  <a:cubicBezTo>
                    <a:pt x="284" y="1132"/>
                    <a:pt x="309" y="1158"/>
                    <a:pt x="328" y="1182"/>
                  </a:cubicBezTo>
                  <a:cubicBezTo>
                    <a:pt x="363" y="1226"/>
                    <a:pt x="417" y="1246"/>
                    <a:pt x="473" y="1246"/>
                  </a:cubicBezTo>
                  <a:cubicBezTo>
                    <a:pt x="571" y="1246"/>
                    <a:pt x="674" y="1185"/>
                    <a:pt x="689" y="1087"/>
                  </a:cubicBezTo>
                  <a:cubicBezTo>
                    <a:pt x="699" y="1033"/>
                    <a:pt x="706" y="983"/>
                    <a:pt x="699" y="930"/>
                  </a:cubicBezTo>
                  <a:cubicBezTo>
                    <a:pt x="693" y="879"/>
                    <a:pt x="688" y="828"/>
                    <a:pt x="673" y="779"/>
                  </a:cubicBezTo>
                  <a:cubicBezTo>
                    <a:pt x="653" y="707"/>
                    <a:pt x="632" y="637"/>
                    <a:pt x="610" y="565"/>
                  </a:cubicBezTo>
                  <a:cubicBezTo>
                    <a:pt x="561" y="411"/>
                    <a:pt x="511" y="258"/>
                    <a:pt x="441" y="112"/>
                  </a:cubicBezTo>
                  <a:cubicBezTo>
                    <a:pt x="407" y="40"/>
                    <a:pt x="324" y="0"/>
                    <a:pt x="24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32"/>
            <p:cNvSpPr/>
            <p:nvPr/>
          </p:nvSpPr>
          <p:spPr>
            <a:xfrm>
              <a:off x="1661886" y="3896436"/>
              <a:ext cx="43614" cy="31584"/>
            </a:xfrm>
            <a:custGeom>
              <a:rect b="b" l="l" r="r" t="t"/>
              <a:pathLst>
                <a:path extrusionOk="0" h="916" w="1265">
                  <a:moveTo>
                    <a:pt x="286" y="0"/>
                  </a:moveTo>
                  <a:cubicBezTo>
                    <a:pt x="222" y="0"/>
                    <a:pt x="146" y="29"/>
                    <a:pt x="103" y="75"/>
                  </a:cubicBezTo>
                  <a:cubicBezTo>
                    <a:pt x="10" y="177"/>
                    <a:pt x="0" y="340"/>
                    <a:pt x="103" y="442"/>
                  </a:cubicBezTo>
                  <a:cubicBezTo>
                    <a:pt x="224" y="560"/>
                    <a:pt x="363" y="667"/>
                    <a:pt x="506" y="755"/>
                  </a:cubicBezTo>
                  <a:cubicBezTo>
                    <a:pt x="589" y="806"/>
                    <a:pt x="673" y="846"/>
                    <a:pt x="765" y="880"/>
                  </a:cubicBezTo>
                  <a:cubicBezTo>
                    <a:pt x="798" y="894"/>
                    <a:pt x="837" y="897"/>
                    <a:pt x="871" y="902"/>
                  </a:cubicBezTo>
                  <a:cubicBezTo>
                    <a:pt x="907" y="907"/>
                    <a:pt x="944" y="916"/>
                    <a:pt x="981" y="916"/>
                  </a:cubicBezTo>
                  <a:cubicBezTo>
                    <a:pt x="983" y="916"/>
                    <a:pt x="986" y="916"/>
                    <a:pt x="988" y="916"/>
                  </a:cubicBezTo>
                  <a:cubicBezTo>
                    <a:pt x="1043" y="913"/>
                    <a:pt x="1094" y="896"/>
                    <a:pt x="1141" y="868"/>
                  </a:cubicBezTo>
                  <a:cubicBezTo>
                    <a:pt x="1185" y="842"/>
                    <a:pt x="1217" y="802"/>
                    <a:pt x="1235" y="755"/>
                  </a:cubicBezTo>
                  <a:cubicBezTo>
                    <a:pt x="1253" y="710"/>
                    <a:pt x="1265" y="649"/>
                    <a:pt x="1246" y="602"/>
                  </a:cubicBezTo>
                  <a:cubicBezTo>
                    <a:pt x="1227" y="552"/>
                    <a:pt x="1207" y="505"/>
                    <a:pt x="1171" y="465"/>
                  </a:cubicBezTo>
                  <a:cubicBezTo>
                    <a:pt x="1142" y="436"/>
                    <a:pt x="1105" y="413"/>
                    <a:pt x="1071" y="392"/>
                  </a:cubicBezTo>
                  <a:cubicBezTo>
                    <a:pt x="1052" y="380"/>
                    <a:pt x="1035" y="369"/>
                    <a:pt x="1017" y="359"/>
                  </a:cubicBezTo>
                  <a:cubicBezTo>
                    <a:pt x="979" y="335"/>
                    <a:pt x="937" y="322"/>
                    <a:pt x="895" y="304"/>
                  </a:cubicBezTo>
                  <a:lnTo>
                    <a:pt x="895" y="304"/>
                  </a:lnTo>
                  <a:cubicBezTo>
                    <a:pt x="918" y="315"/>
                    <a:pt x="942" y="324"/>
                    <a:pt x="965" y="335"/>
                  </a:cubicBezTo>
                  <a:cubicBezTo>
                    <a:pt x="906" y="310"/>
                    <a:pt x="848" y="287"/>
                    <a:pt x="788" y="262"/>
                  </a:cubicBezTo>
                  <a:cubicBezTo>
                    <a:pt x="687" y="218"/>
                    <a:pt x="588" y="167"/>
                    <a:pt x="499" y="101"/>
                  </a:cubicBezTo>
                  <a:cubicBezTo>
                    <a:pt x="489" y="93"/>
                    <a:pt x="478" y="85"/>
                    <a:pt x="468" y="75"/>
                  </a:cubicBezTo>
                  <a:cubicBezTo>
                    <a:pt x="416" y="31"/>
                    <a:pt x="358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32"/>
            <p:cNvSpPr/>
            <p:nvPr/>
          </p:nvSpPr>
          <p:spPr>
            <a:xfrm>
              <a:off x="1668127" y="3937017"/>
              <a:ext cx="18514" cy="42859"/>
            </a:xfrm>
            <a:custGeom>
              <a:rect b="b" l="l" r="r" t="t"/>
              <a:pathLst>
                <a:path extrusionOk="0" h="1243" w="537">
                  <a:moveTo>
                    <a:pt x="286" y="1"/>
                  </a:moveTo>
                  <a:cubicBezTo>
                    <a:pt x="283" y="1"/>
                    <a:pt x="280" y="1"/>
                    <a:pt x="276" y="1"/>
                  </a:cubicBezTo>
                  <a:cubicBezTo>
                    <a:pt x="137" y="8"/>
                    <a:pt x="27" y="113"/>
                    <a:pt x="23" y="254"/>
                  </a:cubicBezTo>
                  <a:cubicBezTo>
                    <a:pt x="21" y="399"/>
                    <a:pt x="7" y="543"/>
                    <a:pt x="3" y="688"/>
                  </a:cubicBezTo>
                  <a:cubicBezTo>
                    <a:pt x="0" y="779"/>
                    <a:pt x="0" y="871"/>
                    <a:pt x="23" y="961"/>
                  </a:cubicBezTo>
                  <a:cubicBezTo>
                    <a:pt x="50" y="1072"/>
                    <a:pt x="115" y="1157"/>
                    <a:pt x="211" y="1218"/>
                  </a:cubicBezTo>
                  <a:cubicBezTo>
                    <a:pt x="238" y="1234"/>
                    <a:pt x="270" y="1242"/>
                    <a:pt x="301" y="1242"/>
                  </a:cubicBezTo>
                  <a:cubicBezTo>
                    <a:pt x="366" y="1242"/>
                    <a:pt x="431" y="1208"/>
                    <a:pt x="465" y="1151"/>
                  </a:cubicBezTo>
                  <a:cubicBezTo>
                    <a:pt x="471" y="1140"/>
                    <a:pt x="480" y="1128"/>
                    <a:pt x="485" y="1116"/>
                  </a:cubicBezTo>
                  <a:cubicBezTo>
                    <a:pt x="493" y="1095"/>
                    <a:pt x="502" y="1073"/>
                    <a:pt x="512" y="1051"/>
                  </a:cubicBezTo>
                  <a:lnTo>
                    <a:pt x="512" y="1051"/>
                  </a:lnTo>
                  <a:cubicBezTo>
                    <a:pt x="501" y="1075"/>
                    <a:pt x="496" y="1087"/>
                    <a:pt x="496" y="1087"/>
                  </a:cubicBezTo>
                  <a:cubicBezTo>
                    <a:pt x="496" y="1087"/>
                    <a:pt x="500" y="1077"/>
                    <a:pt x="508" y="1057"/>
                  </a:cubicBezTo>
                  <a:cubicBezTo>
                    <a:pt x="532" y="1001"/>
                    <a:pt x="534" y="939"/>
                    <a:pt x="536" y="878"/>
                  </a:cubicBezTo>
                  <a:cubicBezTo>
                    <a:pt x="537" y="810"/>
                    <a:pt x="529" y="743"/>
                    <a:pt x="527" y="673"/>
                  </a:cubicBezTo>
                  <a:cubicBezTo>
                    <a:pt x="523" y="534"/>
                    <a:pt x="532" y="395"/>
                    <a:pt x="529" y="254"/>
                  </a:cubicBezTo>
                  <a:cubicBezTo>
                    <a:pt x="526" y="124"/>
                    <a:pt x="419" y="1"/>
                    <a:pt x="2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32"/>
            <p:cNvSpPr/>
            <p:nvPr/>
          </p:nvSpPr>
          <p:spPr>
            <a:xfrm>
              <a:off x="1592551" y="4082894"/>
              <a:ext cx="46062" cy="20516"/>
            </a:xfrm>
            <a:custGeom>
              <a:rect b="b" l="l" r="r" t="t"/>
              <a:pathLst>
                <a:path extrusionOk="0" h="595" w="1336">
                  <a:moveTo>
                    <a:pt x="879" y="0"/>
                  </a:moveTo>
                  <a:cubicBezTo>
                    <a:pt x="814" y="0"/>
                    <a:pt x="750" y="8"/>
                    <a:pt x="682" y="18"/>
                  </a:cubicBezTo>
                  <a:cubicBezTo>
                    <a:pt x="548" y="39"/>
                    <a:pt x="418" y="79"/>
                    <a:pt x="282" y="100"/>
                  </a:cubicBezTo>
                  <a:cubicBezTo>
                    <a:pt x="272" y="101"/>
                    <a:pt x="263" y="102"/>
                    <a:pt x="252" y="102"/>
                  </a:cubicBezTo>
                  <a:cubicBezTo>
                    <a:pt x="125" y="110"/>
                    <a:pt x="0" y="210"/>
                    <a:pt x="7" y="347"/>
                  </a:cubicBezTo>
                  <a:cubicBezTo>
                    <a:pt x="12" y="476"/>
                    <a:pt x="112" y="594"/>
                    <a:pt x="247" y="594"/>
                  </a:cubicBezTo>
                  <a:cubicBezTo>
                    <a:pt x="249" y="594"/>
                    <a:pt x="251" y="594"/>
                    <a:pt x="252" y="594"/>
                  </a:cubicBezTo>
                  <a:cubicBezTo>
                    <a:pt x="350" y="590"/>
                    <a:pt x="449" y="573"/>
                    <a:pt x="546" y="556"/>
                  </a:cubicBezTo>
                  <a:cubicBezTo>
                    <a:pt x="633" y="545"/>
                    <a:pt x="720" y="537"/>
                    <a:pt x="807" y="537"/>
                  </a:cubicBezTo>
                  <a:cubicBezTo>
                    <a:pt x="850" y="537"/>
                    <a:pt x="894" y="539"/>
                    <a:pt x="938" y="543"/>
                  </a:cubicBezTo>
                  <a:cubicBezTo>
                    <a:pt x="978" y="550"/>
                    <a:pt x="1017" y="558"/>
                    <a:pt x="1057" y="558"/>
                  </a:cubicBezTo>
                  <a:cubicBezTo>
                    <a:pt x="1083" y="558"/>
                    <a:pt x="1110" y="554"/>
                    <a:pt x="1136" y="545"/>
                  </a:cubicBezTo>
                  <a:cubicBezTo>
                    <a:pt x="1265" y="504"/>
                    <a:pt x="1335" y="386"/>
                    <a:pt x="1304" y="256"/>
                  </a:cubicBezTo>
                  <a:cubicBezTo>
                    <a:pt x="1273" y="118"/>
                    <a:pt x="1141" y="40"/>
                    <a:pt x="1011" y="13"/>
                  </a:cubicBezTo>
                  <a:cubicBezTo>
                    <a:pt x="966" y="4"/>
                    <a:pt x="922" y="0"/>
                    <a:pt x="8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32"/>
            <p:cNvSpPr/>
            <p:nvPr/>
          </p:nvSpPr>
          <p:spPr>
            <a:xfrm>
              <a:off x="1597964" y="4120475"/>
              <a:ext cx="39856" cy="24998"/>
            </a:xfrm>
            <a:custGeom>
              <a:rect b="b" l="l" r="r" t="t"/>
              <a:pathLst>
                <a:path extrusionOk="0" h="725" w="1156">
                  <a:moveTo>
                    <a:pt x="263" y="1"/>
                  </a:moveTo>
                  <a:cubicBezTo>
                    <a:pt x="220" y="1"/>
                    <a:pt x="179" y="9"/>
                    <a:pt x="137" y="33"/>
                  </a:cubicBezTo>
                  <a:cubicBezTo>
                    <a:pt x="83" y="67"/>
                    <a:pt x="31" y="128"/>
                    <a:pt x="16" y="192"/>
                  </a:cubicBezTo>
                  <a:cubicBezTo>
                    <a:pt x="1" y="259"/>
                    <a:pt x="5" y="334"/>
                    <a:pt x="42" y="395"/>
                  </a:cubicBezTo>
                  <a:cubicBezTo>
                    <a:pt x="78" y="449"/>
                    <a:pt x="134" y="504"/>
                    <a:pt x="199" y="515"/>
                  </a:cubicBezTo>
                  <a:cubicBezTo>
                    <a:pt x="326" y="537"/>
                    <a:pt x="448" y="577"/>
                    <a:pt x="567" y="625"/>
                  </a:cubicBezTo>
                  <a:cubicBezTo>
                    <a:pt x="615" y="647"/>
                    <a:pt x="662" y="669"/>
                    <a:pt x="710" y="688"/>
                  </a:cubicBezTo>
                  <a:cubicBezTo>
                    <a:pt x="761" y="708"/>
                    <a:pt x="822" y="724"/>
                    <a:pt x="881" y="724"/>
                  </a:cubicBezTo>
                  <a:cubicBezTo>
                    <a:pt x="909" y="724"/>
                    <a:pt x="937" y="720"/>
                    <a:pt x="963" y="711"/>
                  </a:cubicBezTo>
                  <a:cubicBezTo>
                    <a:pt x="1006" y="698"/>
                    <a:pt x="1057" y="674"/>
                    <a:pt x="1087" y="640"/>
                  </a:cubicBezTo>
                  <a:cubicBezTo>
                    <a:pt x="1146" y="575"/>
                    <a:pt x="1155" y="507"/>
                    <a:pt x="1142" y="424"/>
                  </a:cubicBezTo>
                  <a:cubicBezTo>
                    <a:pt x="1126" y="329"/>
                    <a:pt x="1047" y="245"/>
                    <a:pt x="965" y="199"/>
                  </a:cubicBezTo>
                  <a:cubicBezTo>
                    <a:pt x="864" y="142"/>
                    <a:pt x="745" y="105"/>
                    <a:pt x="634" y="73"/>
                  </a:cubicBezTo>
                  <a:cubicBezTo>
                    <a:pt x="537" y="46"/>
                    <a:pt x="441" y="21"/>
                    <a:pt x="340" y="7"/>
                  </a:cubicBezTo>
                  <a:cubicBezTo>
                    <a:pt x="313" y="3"/>
                    <a:pt x="288" y="1"/>
                    <a:pt x="2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32"/>
            <p:cNvSpPr/>
            <p:nvPr/>
          </p:nvSpPr>
          <p:spPr>
            <a:xfrm>
              <a:off x="1881788" y="4150333"/>
              <a:ext cx="20273" cy="30549"/>
            </a:xfrm>
            <a:custGeom>
              <a:rect b="b" l="l" r="r" t="t"/>
              <a:pathLst>
                <a:path extrusionOk="0" h="886" w="588">
                  <a:moveTo>
                    <a:pt x="65" y="504"/>
                  </a:moveTo>
                  <a:cubicBezTo>
                    <a:pt x="65" y="507"/>
                    <a:pt x="65" y="510"/>
                    <a:pt x="66" y="512"/>
                  </a:cubicBezTo>
                  <a:lnTo>
                    <a:pt x="66" y="512"/>
                  </a:lnTo>
                  <a:cubicBezTo>
                    <a:pt x="65" y="510"/>
                    <a:pt x="65" y="507"/>
                    <a:pt x="65" y="504"/>
                  </a:cubicBezTo>
                  <a:close/>
                  <a:moveTo>
                    <a:pt x="266" y="1"/>
                  </a:moveTo>
                  <a:cubicBezTo>
                    <a:pt x="244" y="1"/>
                    <a:pt x="222" y="3"/>
                    <a:pt x="202" y="10"/>
                  </a:cubicBezTo>
                  <a:cubicBezTo>
                    <a:pt x="140" y="31"/>
                    <a:pt x="79" y="68"/>
                    <a:pt x="47" y="129"/>
                  </a:cubicBezTo>
                  <a:cubicBezTo>
                    <a:pt x="15" y="190"/>
                    <a:pt x="0" y="260"/>
                    <a:pt x="21" y="327"/>
                  </a:cubicBezTo>
                  <a:cubicBezTo>
                    <a:pt x="46" y="409"/>
                    <a:pt x="64" y="490"/>
                    <a:pt x="74" y="573"/>
                  </a:cubicBezTo>
                  <a:cubicBezTo>
                    <a:pt x="73" y="567"/>
                    <a:pt x="73" y="560"/>
                    <a:pt x="72" y="553"/>
                  </a:cubicBezTo>
                  <a:lnTo>
                    <a:pt x="72" y="553"/>
                  </a:lnTo>
                  <a:cubicBezTo>
                    <a:pt x="87" y="649"/>
                    <a:pt x="113" y="751"/>
                    <a:pt x="182" y="821"/>
                  </a:cubicBezTo>
                  <a:cubicBezTo>
                    <a:pt x="219" y="857"/>
                    <a:pt x="279" y="886"/>
                    <a:pt x="333" y="886"/>
                  </a:cubicBezTo>
                  <a:cubicBezTo>
                    <a:pt x="335" y="886"/>
                    <a:pt x="337" y="886"/>
                    <a:pt x="339" y="886"/>
                  </a:cubicBezTo>
                  <a:cubicBezTo>
                    <a:pt x="393" y="884"/>
                    <a:pt x="458" y="867"/>
                    <a:pt x="495" y="821"/>
                  </a:cubicBezTo>
                  <a:cubicBezTo>
                    <a:pt x="507" y="804"/>
                    <a:pt x="521" y="789"/>
                    <a:pt x="533" y="770"/>
                  </a:cubicBezTo>
                  <a:cubicBezTo>
                    <a:pt x="542" y="750"/>
                    <a:pt x="551" y="733"/>
                    <a:pt x="558" y="713"/>
                  </a:cubicBezTo>
                  <a:cubicBezTo>
                    <a:pt x="562" y="703"/>
                    <a:pt x="567" y="696"/>
                    <a:pt x="569" y="687"/>
                  </a:cubicBezTo>
                  <a:cubicBezTo>
                    <a:pt x="577" y="662"/>
                    <a:pt x="577" y="633"/>
                    <a:pt x="579" y="607"/>
                  </a:cubicBezTo>
                  <a:cubicBezTo>
                    <a:pt x="580" y="598"/>
                    <a:pt x="580" y="589"/>
                    <a:pt x="582" y="582"/>
                  </a:cubicBezTo>
                  <a:cubicBezTo>
                    <a:pt x="583" y="562"/>
                    <a:pt x="587" y="542"/>
                    <a:pt x="585" y="523"/>
                  </a:cubicBezTo>
                  <a:cubicBezTo>
                    <a:pt x="583" y="485"/>
                    <a:pt x="575" y="446"/>
                    <a:pt x="569" y="409"/>
                  </a:cubicBezTo>
                  <a:cubicBezTo>
                    <a:pt x="557" y="334"/>
                    <a:pt x="542" y="263"/>
                    <a:pt x="520" y="191"/>
                  </a:cubicBezTo>
                  <a:cubicBezTo>
                    <a:pt x="500" y="127"/>
                    <a:pt x="458" y="70"/>
                    <a:pt x="401" y="36"/>
                  </a:cubicBezTo>
                  <a:cubicBezTo>
                    <a:pt x="363" y="14"/>
                    <a:pt x="313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32"/>
            <p:cNvSpPr/>
            <p:nvPr/>
          </p:nvSpPr>
          <p:spPr>
            <a:xfrm>
              <a:off x="1926816" y="4117096"/>
              <a:ext cx="43993" cy="33239"/>
            </a:xfrm>
            <a:custGeom>
              <a:rect b="b" l="l" r="r" t="t"/>
              <a:pathLst>
                <a:path extrusionOk="0" h="964" w="1276">
                  <a:moveTo>
                    <a:pt x="278" y="1"/>
                  </a:moveTo>
                  <a:cubicBezTo>
                    <a:pt x="211" y="1"/>
                    <a:pt x="144" y="25"/>
                    <a:pt x="99" y="74"/>
                  </a:cubicBezTo>
                  <a:cubicBezTo>
                    <a:pt x="0" y="181"/>
                    <a:pt x="5" y="327"/>
                    <a:pt x="99" y="435"/>
                  </a:cubicBezTo>
                  <a:cubicBezTo>
                    <a:pt x="148" y="493"/>
                    <a:pt x="201" y="546"/>
                    <a:pt x="251" y="603"/>
                  </a:cubicBezTo>
                  <a:cubicBezTo>
                    <a:pt x="304" y="667"/>
                    <a:pt x="363" y="727"/>
                    <a:pt x="427" y="779"/>
                  </a:cubicBezTo>
                  <a:cubicBezTo>
                    <a:pt x="521" y="855"/>
                    <a:pt x="620" y="917"/>
                    <a:pt x="740" y="947"/>
                  </a:cubicBezTo>
                  <a:cubicBezTo>
                    <a:pt x="784" y="958"/>
                    <a:pt x="831" y="964"/>
                    <a:pt x="878" y="964"/>
                  </a:cubicBezTo>
                  <a:cubicBezTo>
                    <a:pt x="991" y="964"/>
                    <a:pt x="1105" y="929"/>
                    <a:pt x="1182" y="843"/>
                  </a:cubicBezTo>
                  <a:cubicBezTo>
                    <a:pt x="1246" y="772"/>
                    <a:pt x="1276" y="681"/>
                    <a:pt x="1250" y="586"/>
                  </a:cubicBezTo>
                  <a:cubicBezTo>
                    <a:pt x="1227" y="505"/>
                    <a:pt x="1153" y="416"/>
                    <a:pt x="1065" y="402"/>
                  </a:cubicBezTo>
                  <a:cubicBezTo>
                    <a:pt x="1019" y="396"/>
                    <a:pt x="972" y="392"/>
                    <a:pt x="925" y="386"/>
                  </a:cubicBezTo>
                  <a:cubicBezTo>
                    <a:pt x="897" y="383"/>
                    <a:pt x="870" y="373"/>
                    <a:pt x="841" y="364"/>
                  </a:cubicBezTo>
                  <a:cubicBezTo>
                    <a:pt x="762" y="326"/>
                    <a:pt x="687" y="281"/>
                    <a:pt x="617" y="229"/>
                  </a:cubicBezTo>
                  <a:cubicBezTo>
                    <a:pt x="560" y="182"/>
                    <a:pt x="508" y="128"/>
                    <a:pt x="459" y="74"/>
                  </a:cubicBezTo>
                  <a:cubicBezTo>
                    <a:pt x="413" y="25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32"/>
            <p:cNvSpPr/>
            <p:nvPr/>
          </p:nvSpPr>
          <p:spPr>
            <a:xfrm>
              <a:off x="1923816" y="4173261"/>
              <a:ext cx="22617" cy="40238"/>
            </a:xfrm>
            <a:custGeom>
              <a:rect b="b" l="l" r="r" t="t"/>
              <a:pathLst>
                <a:path extrusionOk="0" h="1167" w="656">
                  <a:moveTo>
                    <a:pt x="536" y="398"/>
                  </a:moveTo>
                  <a:cubicBezTo>
                    <a:pt x="537" y="404"/>
                    <a:pt x="538" y="409"/>
                    <a:pt x="538" y="415"/>
                  </a:cubicBezTo>
                  <a:lnTo>
                    <a:pt x="538" y="415"/>
                  </a:lnTo>
                  <a:lnTo>
                    <a:pt x="536" y="398"/>
                  </a:lnTo>
                  <a:close/>
                  <a:moveTo>
                    <a:pt x="264" y="1"/>
                  </a:moveTo>
                  <a:cubicBezTo>
                    <a:pt x="252" y="1"/>
                    <a:pt x="241" y="1"/>
                    <a:pt x="229" y="3"/>
                  </a:cubicBezTo>
                  <a:cubicBezTo>
                    <a:pt x="176" y="10"/>
                    <a:pt x="120" y="32"/>
                    <a:pt x="83" y="73"/>
                  </a:cubicBezTo>
                  <a:cubicBezTo>
                    <a:pt x="40" y="118"/>
                    <a:pt x="1" y="185"/>
                    <a:pt x="9" y="251"/>
                  </a:cubicBezTo>
                  <a:cubicBezTo>
                    <a:pt x="23" y="376"/>
                    <a:pt x="32" y="501"/>
                    <a:pt x="46" y="626"/>
                  </a:cubicBezTo>
                  <a:cubicBezTo>
                    <a:pt x="56" y="706"/>
                    <a:pt x="66" y="787"/>
                    <a:pt x="82" y="866"/>
                  </a:cubicBezTo>
                  <a:cubicBezTo>
                    <a:pt x="92" y="917"/>
                    <a:pt x="114" y="963"/>
                    <a:pt x="137" y="1008"/>
                  </a:cubicBezTo>
                  <a:cubicBezTo>
                    <a:pt x="179" y="1086"/>
                    <a:pt x="236" y="1128"/>
                    <a:pt x="318" y="1158"/>
                  </a:cubicBezTo>
                  <a:cubicBezTo>
                    <a:pt x="336" y="1164"/>
                    <a:pt x="355" y="1167"/>
                    <a:pt x="375" y="1167"/>
                  </a:cubicBezTo>
                  <a:cubicBezTo>
                    <a:pt x="408" y="1167"/>
                    <a:pt x="442" y="1159"/>
                    <a:pt x="469" y="1146"/>
                  </a:cubicBezTo>
                  <a:cubicBezTo>
                    <a:pt x="515" y="1127"/>
                    <a:pt x="556" y="1095"/>
                    <a:pt x="580" y="1052"/>
                  </a:cubicBezTo>
                  <a:cubicBezTo>
                    <a:pt x="656" y="923"/>
                    <a:pt x="611" y="788"/>
                    <a:pt x="580" y="655"/>
                  </a:cubicBezTo>
                  <a:cubicBezTo>
                    <a:pt x="562" y="575"/>
                    <a:pt x="549" y="496"/>
                    <a:pt x="538" y="415"/>
                  </a:cubicBezTo>
                  <a:lnTo>
                    <a:pt x="538" y="415"/>
                  </a:lnTo>
                  <a:lnTo>
                    <a:pt x="545" y="467"/>
                  </a:lnTo>
                  <a:cubicBezTo>
                    <a:pt x="532" y="373"/>
                    <a:pt x="520" y="278"/>
                    <a:pt x="506" y="184"/>
                  </a:cubicBezTo>
                  <a:cubicBezTo>
                    <a:pt x="496" y="129"/>
                    <a:pt x="438" y="59"/>
                    <a:pt x="390" y="33"/>
                  </a:cubicBezTo>
                  <a:cubicBezTo>
                    <a:pt x="350" y="12"/>
                    <a:pt x="308" y="1"/>
                    <a:pt x="2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32"/>
            <p:cNvSpPr/>
            <p:nvPr/>
          </p:nvSpPr>
          <p:spPr>
            <a:xfrm>
              <a:off x="1988325" y="4140438"/>
              <a:ext cx="27444" cy="48410"/>
            </a:xfrm>
            <a:custGeom>
              <a:rect b="b" l="l" r="r" t="t"/>
              <a:pathLst>
                <a:path extrusionOk="0" h="1404" w="796">
                  <a:moveTo>
                    <a:pt x="505" y="1"/>
                  </a:moveTo>
                  <a:cubicBezTo>
                    <a:pt x="384" y="1"/>
                    <a:pt x="273" y="74"/>
                    <a:pt x="239" y="198"/>
                  </a:cubicBezTo>
                  <a:cubicBezTo>
                    <a:pt x="197" y="349"/>
                    <a:pt x="149" y="499"/>
                    <a:pt x="104" y="650"/>
                  </a:cubicBezTo>
                  <a:cubicBezTo>
                    <a:pt x="52" y="829"/>
                    <a:pt x="0" y="1034"/>
                    <a:pt x="54" y="1218"/>
                  </a:cubicBezTo>
                  <a:cubicBezTo>
                    <a:pt x="82" y="1316"/>
                    <a:pt x="166" y="1388"/>
                    <a:pt x="266" y="1401"/>
                  </a:cubicBezTo>
                  <a:cubicBezTo>
                    <a:pt x="277" y="1402"/>
                    <a:pt x="289" y="1403"/>
                    <a:pt x="300" y="1403"/>
                  </a:cubicBezTo>
                  <a:cubicBezTo>
                    <a:pt x="390" y="1403"/>
                    <a:pt x="473" y="1357"/>
                    <a:pt x="520" y="1279"/>
                  </a:cubicBezTo>
                  <a:cubicBezTo>
                    <a:pt x="607" y="1134"/>
                    <a:pt x="630" y="956"/>
                    <a:pt x="661" y="793"/>
                  </a:cubicBezTo>
                  <a:cubicBezTo>
                    <a:pt x="692" y="642"/>
                    <a:pt x="727" y="491"/>
                    <a:pt x="763" y="342"/>
                  </a:cubicBezTo>
                  <a:cubicBezTo>
                    <a:pt x="796" y="204"/>
                    <a:pt x="721" y="42"/>
                    <a:pt x="573" y="8"/>
                  </a:cubicBezTo>
                  <a:cubicBezTo>
                    <a:pt x="550" y="3"/>
                    <a:pt x="527" y="1"/>
                    <a:pt x="5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32"/>
            <p:cNvSpPr/>
            <p:nvPr/>
          </p:nvSpPr>
          <p:spPr>
            <a:xfrm>
              <a:off x="2003530" y="4073343"/>
              <a:ext cx="43683" cy="29584"/>
            </a:xfrm>
            <a:custGeom>
              <a:rect b="b" l="l" r="r" t="t"/>
              <a:pathLst>
                <a:path extrusionOk="0" h="858" w="1267">
                  <a:moveTo>
                    <a:pt x="266" y="0"/>
                  </a:moveTo>
                  <a:cubicBezTo>
                    <a:pt x="243" y="0"/>
                    <a:pt x="221" y="3"/>
                    <a:pt x="203" y="9"/>
                  </a:cubicBezTo>
                  <a:cubicBezTo>
                    <a:pt x="151" y="26"/>
                    <a:pt x="109" y="54"/>
                    <a:pt x="77" y="96"/>
                  </a:cubicBezTo>
                  <a:cubicBezTo>
                    <a:pt x="9" y="185"/>
                    <a:pt x="1" y="340"/>
                    <a:pt x="95" y="416"/>
                  </a:cubicBezTo>
                  <a:cubicBezTo>
                    <a:pt x="202" y="503"/>
                    <a:pt x="313" y="576"/>
                    <a:pt x="429" y="647"/>
                  </a:cubicBezTo>
                  <a:cubicBezTo>
                    <a:pt x="552" y="721"/>
                    <a:pt x="677" y="786"/>
                    <a:pt x="812" y="835"/>
                  </a:cubicBezTo>
                  <a:cubicBezTo>
                    <a:pt x="854" y="850"/>
                    <a:pt x="899" y="858"/>
                    <a:pt x="943" y="858"/>
                  </a:cubicBezTo>
                  <a:cubicBezTo>
                    <a:pt x="1052" y="858"/>
                    <a:pt x="1156" y="809"/>
                    <a:pt x="1202" y="700"/>
                  </a:cubicBezTo>
                  <a:cubicBezTo>
                    <a:pt x="1266" y="546"/>
                    <a:pt x="1163" y="394"/>
                    <a:pt x="1022" y="333"/>
                  </a:cubicBezTo>
                  <a:cubicBezTo>
                    <a:pt x="907" y="283"/>
                    <a:pt x="787" y="242"/>
                    <a:pt x="669" y="193"/>
                  </a:cubicBezTo>
                  <a:cubicBezTo>
                    <a:pt x="572" y="149"/>
                    <a:pt x="477" y="96"/>
                    <a:pt x="391" y="34"/>
                  </a:cubicBezTo>
                  <a:cubicBezTo>
                    <a:pt x="360" y="11"/>
                    <a:pt x="311" y="0"/>
                    <a:pt x="2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32"/>
            <p:cNvSpPr/>
            <p:nvPr/>
          </p:nvSpPr>
          <p:spPr>
            <a:xfrm>
              <a:off x="1898854" y="4032556"/>
              <a:ext cx="31271" cy="47893"/>
            </a:xfrm>
            <a:custGeom>
              <a:rect b="b" l="l" r="r" t="t"/>
              <a:pathLst>
                <a:path extrusionOk="0" h="1389" w="907">
                  <a:moveTo>
                    <a:pt x="637" y="1"/>
                  </a:moveTo>
                  <a:cubicBezTo>
                    <a:pt x="593" y="1"/>
                    <a:pt x="549" y="11"/>
                    <a:pt x="512" y="35"/>
                  </a:cubicBezTo>
                  <a:cubicBezTo>
                    <a:pt x="454" y="72"/>
                    <a:pt x="423" y="122"/>
                    <a:pt x="397" y="186"/>
                  </a:cubicBezTo>
                  <a:cubicBezTo>
                    <a:pt x="389" y="207"/>
                    <a:pt x="380" y="228"/>
                    <a:pt x="371" y="248"/>
                  </a:cubicBezTo>
                  <a:cubicBezTo>
                    <a:pt x="369" y="252"/>
                    <a:pt x="364" y="264"/>
                    <a:pt x="360" y="274"/>
                  </a:cubicBezTo>
                  <a:lnTo>
                    <a:pt x="360" y="274"/>
                  </a:lnTo>
                  <a:cubicBezTo>
                    <a:pt x="343" y="310"/>
                    <a:pt x="329" y="345"/>
                    <a:pt x="314" y="380"/>
                  </a:cubicBezTo>
                  <a:cubicBezTo>
                    <a:pt x="275" y="473"/>
                    <a:pt x="234" y="567"/>
                    <a:pt x="197" y="662"/>
                  </a:cubicBezTo>
                  <a:cubicBezTo>
                    <a:pt x="125" y="842"/>
                    <a:pt x="1" y="1097"/>
                    <a:pt x="116" y="1280"/>
                  </a:cubicBezTo>
                  <a:cubicBezTo>
                    <a:pt x="158" y="1344"/>
                    <a:pt x="234" y="1388"/>
                    <a:pt x="310" y="1388"/>
                  </a:cubicBezTo>
                  <a:cubicBezTo>
                    <a:pt x="345" y="1388"/>
                    <a:pt x="380" y="1379"/>
                    <a:pt x="411" y="1357"/>
                  </a:cubicBezTo>
                  <a:cubicBezTo>
                    <a:pt x="526" y="1280"/>
                    <a:pt x="563" y="1165"/>
                    <a:pt x="603" y="1040"/>
                  </a:cubicBezTo>
                  <a:cubicBezTo>
                    <a:pt x="627" y="958"/>
                    <a:pt x="657" y="877"/>
                    <a:pt x="688" y="797"/>
                  </a:cubicBezTo>
                  <a:cubicBezTo>
                    <a:pt x="751" y="638"/>
                    <a:pt x="822" y="480"/>
                    <a:pt x="884" y="320"/>
                  </a:cubicBezTo>
                  <a:cubicBezTo>
                    <a:pt x="907" y="261"/>
                    <a:pt x="889" y="175"/>
                    <a:pt x="859" y="124"/>
                  </a:cubicBezTo>
                  <a:cubicBezTo>
                    <a:pt x="828" y="72"/>
                    <a:pt x="767" y="21"/>
                    <a:pt x="708" y="9"/>
                  </a:cubicBezTo>
                  <a:cubicBezTo>
                    <a:pt x="685" y="4"/>
                    <a:pt x="661" y="1"/>
                    <a:pt x="6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32"/>
            <p:cNvSpPr/>
            <p:nvPr/>
          </p:nvSpPr>
          <p:spPr>
            <a:xfrm>
              <a:off x="1974844" y="4064862"/>
              <a:ext cx="1207" cy="552"/>
            </a:xfrm>
            <a:custGeom>
              <a:rect b="b" l="l" r="r" t="t"/>
              <a:pathLst>
                <a:path extrusionOk="0" h="16" w="35">
                  <a:moveTo>
                    <a:pt x="35" y="15"/>
                  </a:moveTo>
                  <a:cubicBezTo>
                    <a:pt x="23" y="10"/>
                    <a:pt x="11" y="6"/>
                    <a:pt x="1" y="1"/>
                  </a:cubicBezTo>
                  <a:lnTo>
                    <a:pt x="1" y="1"/>
                  </a:lnTo>
                  <a:cubicBezTo>
                    <a:pt x="11" y="6"/>
                    <a:pt x="23" y="10"/>
                    <a:pt x="35" y="15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32"/>
            <p:cNvSpPr/>
            <p:nvPr/>
          </p:nvSpPr>
          <p:spPr>
            <a:xfrm>
              <a:off x="1948744" y="4044209"/>
              <a:ext cx="32960" cy="39204"/>
            </a:xfrm>
            <a:custGeom>
              <a:rect b="b" l="l" r="r" t="t"/>
              <a:pathLst>
                <a:path extrusionOk="0" h="1137" w="956">
                  <a:moveTo>
                    <a:pt x="748" y="598"/>
                  </a:moveTo>
                  <a:cubicBezTo>
                    <a:pt x="750" y="599"/>
                    <a:pt x="752" y="600"/>
                    <a:pt x="754" y="601"/>
                  </a:cubicBezTo>
                  <a:lnTo>
                    <a:pt x="754" y="601"/>
                  </a:lnTo>
                  <a:cubicBezTo>
                    <a:pt x="752" y="599"/>
                    <a:pt x="751" y="598"/>
                    <a:pt x="748" y="598"/>
                  </a:cubicBezTo>
                  <a:close/>
                  <a:moveTo>
                    <a:pt x="745" y="597"/>
                  </a:move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6" y="597"/>
                    <a:pt x="746" y="597"/>
                    <a:pt x="745" y="597"/>
                  </a:cubicBez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7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8" y="597"/>
                    <a:pt x="748" y="598"/>
                  </a:cubicBezTo>
                  <a:lnTo>
                    <a:pt x="748" y="598"/>
                  </a:lnTo>
                  <a:cubicBezTo>
                    <a:pt x="748" y="598"/>
                    <a:pt x="748" y="598"/>
                    <a:pt x="748" y="598"/>
                  </a:cubicBezTo>
                  <a:lnTo>
                    <a:pt x="748" y="598"/>
                  </a:lnTo>
                  <a:cubicBezTo>
                    <a:pt x="751" y="598"/>
                    <a:pt x="754" y="600"/>
                    <a:pt x="757" y="602"/>
                  </a:cubicBezTo>
                  <a:cubicBezTo>
                    <a:pt x="756" y="601"/>
                    <a:pt x="755" y="601"/>
                    <a:pt x="754" y="601"/>
                  </a:cubicBezTo>
                  <a:lnTo>
                    <a:pt x="754" y="601"/>
                  </a:lnTo>
                  <a:cubicBezTo>
                    <a:pt x="755" y="601"/>
                    <a:pt x="755" y="601"/>
                    <a:pt x="755" y="602"/>
                  </a:cubicBezTo>
                  <a:cubicBezTo>
                    <a:pt x="751" y="600"/>
                    <a:pt x="747" y="599"/>
                    <a:pt x="745" y="597"/>
                  </a:cubicBezTo>
                  <a:close/>
                  <a:moveTo>
                    <a:pt x="260" y="1"/>
                  </a:moveTo>
                  <a:cubicBezTo>
                    <a:pt x="237" y="1"/>
                    <a:pt x="215" y="4"/>
                    <a:pt x="195" y="10"/>
                  </a:cubicBezTo>
                  <a:cubicBezTo>
                    <a:pt x="132" y="31"/>
                    <a:pt x="70" y="71"/>
                    <a:pt x="39" y="130"/>
                  </a:cubicBezTo>
                  <a:cubicBezTo>
                    <a:pt x="31" y="151"/>
                    <a:pt x="22" y="172"/>
                    <a:pt x="13" y="193"/>
                  </a:cubicBezTo>
                  <a:cubicBezTo>
                    <a:pt x="0" y="239"/>
                    <a:pt x="0" y="285"/>
                    <a:pt x="13" y="332"/>
                  </a:cubicBezTo>
                  <a:cubicBezTo>
                    <a:pt x="29" y="447"/>
                    <a:pt x="70" y="555"/>
                    <a:pt x="116" y="660"/>
                  </a:cubicBezTo>
                  <a:cubicBezTo>
                    <a:pt x="167" y="777"/>
                    <a:pt x="224" y="886"/>
                    <a:pt x="314" y="982"/>
                  </a:cubicBezTo>
                  <a:cubicBezTo>
                    <a:pt x="375" y="1047"/>
                    <a:pt x="447" y="1087"/>
                    <a:pt x="531" y="1117"/>
                  </a:cubicBezTo>
                  <a:cubicBezTo>
                    <a:pt x="566" y="1129"/>
                    <a:pt x="605" y="1136"/>
                    <a:pt x="643" y="1136"/>
                  </a:cubicBezTo>
                  <a:cubicBezTo>
                    <a:pt x="648" y="1136"/>
                    <a:pt x="653" y="1136"/>
                    <a:pt x="658" y="1136"/>
                  </a:cubicBezTo>
                  <a:cubicBezTo>
                    <a:pt x="711" y="1134"/>
                    <a:pt x="765" y="1124"/>
                    <a:pt x="812" y="1097"/>
                  </a:cubicBezTo>
                  <a:cubicBezTo>
                    <a:pt x="856" y="1071"/>
                    <a:pt x="890" y="1035"/>
                    <a:pt x="919" y="992"/>
                  </a:cubicBezTo>
                  <a:cubicBezTo>
                    <a:pt x="928" y="972"/>
                    <a:pt x="937" y="951"/>
                    <a:pt x="945" y="930"/>
                  </a:cubicBezTo>
                  <a:cubicBezTo>
                    <a:pt x="954" y="893"/>
                    <a:pt x="955" y="858"/>
                    <a:pt x="948" y="824"/>
                  </a:cubicBezTo>
                  <a:cubicBezTo>
                    <a:pt x="940" y="763"/>
                    <a:pt x="916" y="724"/>
                    <a:pt x="876" y="676"/>
                  </a:cubicBezTo>
                  <a:cubicBezTo>
                    <a:pt x="861" y="657"/>
                    <a:pt x="841" y="645"/>
                    <a:pt x="820" y="632"/>
                  </a:cubicBezTo>
                  <a:lnTo>
                    <a:pt x="820" y="632"/>
                  </a:lnTo>
                  <a:cubicBezTo>
                    <a:pt x="799" y="616"/>
                    <a:pt x="774" y="605"/>
                    <a:pt x="748" y="597"/>
                  </a:cubicBezTo>
                  <a:lnTo>
                    <a:pt x="748" y="597"/>
                  </a:lnTo>
                  <a:cubicBezTo>
                    <a:pt x="737" y="591"/>
                    <a:pt x="727" y="585"/>
                    <a:pt x="718" y="578"/>
                  </a:cubicBezTo>
                  <a:cubicBezTo>
                    <a:pt x="697" y="560"/>
                    <a:pt x="677" y="539"/>
                    <a:pt x="659" y="519"/>
                  </a:cubicBezTo>
                  <a:cubicBezTo>
                    <a:pt x="624" y="468"/>
                    <a:pt x="594" y="414"/>
                    <a:pt x="568" y="358"/>
                  </a:cubicBezTo>
                  <a:cubicBezTo>
                    <a:pt x="547" y="305"/>
                    <a:pt x="528" y="249"/>
                    <a:pt x="517" y="193"/>
                  </a:cubicBezTo>
                  <a:cubicBezTo>
                    <a:pt x="506" y="131"/>
                    <a:pt x="449" y="68"/>
                    <a:pt x="397" y="36"/>
                  </a:cubicBezTo>
                  <a:cubicBezTo>
                    <a:pt x="359" y="14"/>
                    <a:pt x="308" y="1"/>
                    <a:pt x="26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32"/>
            <p:cNvSpPr/>
            <p:nvPr/>
          </p:nvSpPr>
          <p:spPr>
            <a:xfrm>
              <a:off x="1952157" y="4065551"/>
              <a:ext cx="965" cy="2310"/>
            </a:xfrm>
            <a:custGeom>
              <a:rect b="b" l="l" r="r" t="t"/>
              <a:pathLst>
                <a:path extrusionOk="0" h="67" w="28">
                  <a:moveTo>
                    <a:pt x="0" y="1"/>
                  </a:moveTo>
                  <a:cubicBezTo>
                    <a:pt x="2" y="5"/>
                    <a:pt x="4" y="10"/>
                    <a:pt x="6" y="14"/>
                  </a:cubicBezTo>
                  <a:lnTo>
                    <a:pt x="6" y="14"/>
                  </a:lnTo>
                  <a:cubicBezTo>
                    <a:pt x="4" y="9"/>
                    <a:pt x="2" y="5"/>
                    <a:pt x="0" y="1"/>
                  </a:cubicBezTo>
                  <a:close/>
                  <a:moveTo>
                    <a:pt x="6" y="14"/>
                  </a:moveTo>
                  <a:lnTo>
                    <a:pt x="6" y="14"/>
                  </a:lnTo>
                  <a:cubicBezTo>
                    <a:pt x="12" y="29"/>
                    <a:pt x="19" y="45"/>
                    <a:pt x="25" y="61"/>
                  </a:cubicBezTo>
                  <a:lnTo>
                    <a:pt x="25" y="61"/>
                  </a:lnTo>
                  <a:cubicBezTo>
                    <a:pt x="22" y="53"/>
                    <a:pt x="20" y="46"/>
                    <a:pt x="17" y="38"/>
                  </a:cubicBezTo>
                  <a:cubicBezTo>
                    <a:pt x="14" y="30"/>
                    <a:pt x="10" y="22"/>
                    <a:pt x="6" y="14"/>
                  </a:cubicBezTo>
                  <a:close/>
                  <a:moveTo>
                    <a:pt x="25" y="61"/>
                  </a:moveTo>
                  <a:cubicBezTo>
                    <a:pt x="26" y="63"/>
                    <a:pt x="27" y="64"/>
                    <a:pt x="27" y="66"/>
                  </a:cubicBezTo>
                  <a:cubicBezTo>
                    <a:pt x="27" y="64"/>
                    <a:pt x="26" y="63"/>
                    <a:pt x="25" y="6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32"/>
            <p:cNvSpPr/>
            <p:nvPr/>
          </p:nvSpPr>
          <p:spPr>
            <a:xfrm>
              <a:off x="1958639" y="3995043"/>
              <a:ext cx="44028" cy="25170"/>
            </a:xfrm>
            <a:custGeom>
              <a:rect b="b" l="l" r="r" t="t"/>
              <a:pathLst>
                <a:path extrusionOk="0" h="730" w="1277">
                  <a:moveTo>
                    <a:pt x="255" y="1"/>
                  </a:moveTo>
                  <a:cubicBezTo>
                    <a:pt x="165" y="1"/>
                    <a:pt x="78" y="62"/>
                    <a:pt x="44" y="144"/>
                  </a:cubicBezTo>
                  <a:cubicBezTo>
                    <a:pt x="1" y="244"/>
                    <a:pt x="36" y="378"/>
                    <a:pt x="137" y="431"/>
                  </a:cubicBezTo>
                  <a:cubicBezTo>
                    <a:pt x="282" y="507"/>
                    <a:pt x="429" y="577"/>
                    <a:pt x="581" y="639"/>
                  </a:cubicBezTo>
                  <a:cubicBezTo>
                    <a:pt x="686" y="680"/>
                    <a:pt x="826" y="729"/>
                    <a:pt x="952" y="729"/>
                  </a:cubicBezTo>
                  <a:cubicBezTo>
                    <a:pt x="1069" y="729"/>
                    <a:pt x="1173" y="688"/>
                    <a:pt x="1226" y="561"/>
                  </a:cubicBezTo>
                  <a:cubicBezTo>
                    <a:pt x="1277" y="445"/>
                    <a:pt x="1224" y="306"/>
                    <a:pt x="1114" y="242"/>
                  </a:cubicBezTo>
                  <a:cubicBezTo>
                    <a:pt x="1066" y="213"/>
                    <a:pt x="1014" y="198"/>
                    <a:pt x="959" y="186"/>
                  </a:cubicBezTo>
                  <a:cubicBezTo>
                    <a:pt x="887" y="167"/>
                    <a:pt x="814" y="154"/>
                    <a:pt x="742" y="136"/>
                  </a:cubicBezTo>
                  <a:cubicBezTo>
                    <a:pt x="599" y="101"/>
                    <a:pt x="456" y="56"/>
                    <a:pt x="315" y="11"/>
                  </a:cubicBezTo>
                  <a:cubicBezTo>
                    <a:pt x="295" y="4"/>
                    <a:pt x="275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32"/>
            <p:cNvSpPr/>
            <p:nvPr/>
          </p:nvSpPr>
          <p:spPr>
            <a:xfrm>
              <a:off x="1922127" y="3963392"/>
              <a:ext cx="33374" cy="39135"/>
            </a:xfrm>
            <a:custGeom>
              <a:rect b="b" l="l" r="r" t="t"/>
              <a:pathLst>
                <a:path extrusionOk="0" h="1135" w="968">
                  <a:moveTo>
                    <a:pt x="754" y="1"/>
                  </a:moveTo>
                  <a:cubicBezTo>
                    <a:pt x="708" y="1"/>
                    <a:pt x="664" y="17"/>
                    <a:pt x="631" y="53"/>
                  </a:cubicBezTo>
                  <a:cubicBezTo>
                    <a:pt x="441" y="262"/>
                    <a:pt x="258" y="484"/>
                    <a:pt x="108" y="723"/>
                  </a:cubicBezTo>
                  <a:cubicBezTo>
                    <a:pt x="53" y="814"/>
                    <a:pt x="1" y="944"/>
                    <a:pt x="60" y="1045"/>
                  </a:cubicBezTo>
                  <a:cubicBezTo>
                    <a:pt x="93" y="1101"/>
                    <a:pt x="156" y="1135"/>
                    <a:pt x="219" y="1135"/>
                  </a:cubicBezTo>
                  <a:cubicBezTo>
                    <a:pt x="235" y="1135"/>
                    <a:pt x="251" y="1133"/>
                    <a:pt x="266" y="1129"/>
                  </a:cubicBezTo>
                  <a:cubicBezTo>
                    <a:pt x="334" y="1110"/>
                    <a:pt x="382" y="1056"/>
                    <a:pt x="417" y="998"/>
                  </a:cubicBezTo>
                  <a:cubicBezTo>
                    <a:pt x="487" y="884"/>
                    <a:pt x="547" y="762"/>
                    <a:pt x="623" y="652"/>
                  </a:cubicBezTo>
                  <a:cubicBezTo>
                    <a:pt x="647" y="618"/>
                    <a:pt x="670" y="585"/>
                    <a:pt x="695" y="553"/>
                  </a:cubicBezTo>
                  <a:cubicBezTo>
                    <a:pt x="707" y="537"/>
                    <a:pt x="719" y="521"/>
                    <a:pt x="731" y="507"/>
                  </a:cubicBezTo>
                  <a:lnTo>
                    <a:pt x="742" y="491"/>
                  </a:lnTo>
                  <a:cubicBezTo>
                    <a:pt x="743" y="490"/>
                    <a:pt x="743" y="490"/>
                    <a:pt x="745" y="488"/>
                  </a:cubicBezTo>
                  <a:cubicBezTo>
                    <a:pt x="792" y="428"/>
                    <a:pt x="840" y="367"/>
                    <a:pt x="889" y="310"/>
                  </a:cubicBezTo>
                  <a:cubicBezTo>
                    <a:pt x="952" y="239"/>
                    <a:pt x="967" y="125"/>
                    <a:pt x="889" y="53"/>
                  </a:cubicBezTo>
                  <a:cubicBezTo>
                    <a:pt x="853" y="20"/>
                    <a:pt x="803" y="1"/>
                    <a:pt x="7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32"/>
            <p:cNvSpPr/>
            <p:nvPr/>
          </p:nvSpPr>
          <p:spPr>
            <a:xfrm>
              <a:off x="1982084" y="3951463"/>
              <a:ext cx="276" cy="241"/>
            </a:xfrm>
            <a:custGeom>
              <a:rect b="b" l="l" r="r" t="t"/>
              <a:pathLst>
                <a:path extrusionOk="0" h="7" w="8">
                  <a:moveTo>
                    <a:pt x="1" y="1"/>
                  </a:moveTo>
                  <a:cubicBezTo>
                    <a:pt x="2" y="2"/>
                    <a:pt x="4" y="3"/>
                    <a:pt x="7" y="6"/>
                  </a:cubicBezTo>
                  <a:cubicBezTo>
                    <a:pt x="4" y="3"/>
                    <a:pt x="3" y="2"/>
                    <a:pt x="1" y="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32"/>
            <p:cNvSpPr/>
            <p:nvPr/>
          </p:nvSpPr>
          <p:spPr>
            <a:xfrm>
              <a:off x="1967810" y="3948326"/>
              <a:ext cx="43131" cy="25170"/>
            </a:xfrm>
            <a:custGeom>
              <a:rect b="b" l="l" r="r" t="t"/>
              <a:pathLst>
                <a:path extrusionOk="0" h="730" w="1251">
                  <a:moveTo>
                    <a:pt x="224" y="1"/>
                  </a:moveTo>
                  <a:cubicBezTo>
                    <a:pt x="171" y="1"/>
                    <a:pt x="118" y="20"/>
                    <a:pt x="81" y="61"/>
                  </a:cubicBezTo>
                  <a:cubicBezTo>
                    <a:pt x="0" y="147"/>
                    <a:pt x="5" y="267"/>
                    <a:pt x="81" y="354"/>
                  </a:cubicBezTo>
                  <a:cubicBezTo>
                    <a:pt x="101" y="379"/>
                    <a:pt x="125" y="401"/>
                    <a:pt x="148" y="422"/>
                  </a:cubicBezTo>
                  <a:cubicBezTo>
                    <a:pt x="172" y="442"/>
                    <a:pt x="197" y="462"/>
                    <a:pt x="221" y="479"/>
                  </a:cubicBezTo>
                  <a:lnTo>
                    <a:pt x="237" y="491"/>
                  </a:lnTo>
                  <a:cubicBezTo>
                    <a:pt x="245" y="496"/>
                    <a:pt x="248" y="499"/>
                    <a:pt x="248" y="499"/>
                  </a:cubicBezTo>
                  <a:cubicBezTo>
                    <a:pt x="248" y="499"/>
                    <a:pt x="244" y="495"/>
                    <a:pt x="240" y="491"/>
                  </a:cubicBezTo>
                  <a:lnTo>
                    <a:pt x="240" y="491"/>
                  </a:lnTo>
                  <a:cubicBezTo>
                    <a:pt x="313" y="548"/>
                    <a:pt x="385" y="597"/>
                    <a:pt x="471" y="631"/>
                  </a:cubicBezTo>
                  <a:cubicBezTo>
                    <a:pt x="612" y="688"/>
                    <a:pt x="763" y="722"/>
                    <a:pt x="914" y="729"/>
                  </a:cubicBezTo>
                  <a:cubicBezTo>
                    <a:pt x="921" y="730"/>
                    <a:pt x="928" y="730"/>
                    <a:pt x="935" y="730"/>
                  </a:cubicBezTo>
                  <a:cubicBezTo>
                    <a:pt x="1023" y="730"/>
                    <a:pt x="1132" y="701"/>
                    <a:pt x="1194" y="640"/>
                  </a:cubicBezTo>
                  <a:cubicBezTo>
                    <a:pt x="1235" y="599"/>
                    <a:pt x="1250" y="546"/>
                    <a:pt x="1244" y="490"/>
                  </a:cubicBezTo>
                  <a:cubicBezTo>
                    <a:pt x="1238" y="421"/>
                    <a:pt x="1192" y="369"/>
                    <a:pt x="1141" y="329"/>
                  </a:cubicBezTo>
                  <a:cubicBezTo>
                    <a:pt x="1069" y="274"/>
                    <a:pt x="990" y="245"/>
                    <a:pt x="901" y="225"/>
                  </a:cubicBezTo>
                  <a:cubicBezTo>
                    <a:pt x="837" y="212"/>
                    <a:pt x="771" y="202"/>
                    <a:pt x="707" y="189"/>
                  </a:cubicBezTo>
                  <a:cubicBezTo>
                    <a:pt x="636" y="173"/>
                    <a:pt x="563" y="156"/>
                    <a:pt x="494" y="135"/>
                  </a:cubicBezTo>
                  <a:cubicBezTo>
                    <a:pt x="484" y="131"/>
                    <a:pt x="474" y="128"/>
                    <a:pt x="464" y="124"/>
                  </a:cubicBezTo>
                  <a:cubicBezTo>
                    <a:pt x="459" y="119"/>
                    <a:pt x="439" y="109"/>
                    <a:pt x="434" y="105"/>
                  </a:cubicBezTo>
                  <a:cubicBezTo>
                    <a:pt x="428" y="103"/>
                    <a:pt x="424" y="99"/>
                    <a:pt x="419" y="97"/>
                  </a:cubicBezTo>
                  <a:lnTo>
                    <a:pt x="419" y="97"/>
                  </a:lnTo>
                  <a:cubicBezTo>
                    <a:pt x="421" y="98"/>
                    <a:pt x="423" y="99"/>
                    <a:pt x="424" y="102"/>
                  </a:cubicBezTo>
                  <a:cubicBezTo>
                    <a:pt x="423" y="99"/>
                    <a:pt x="421" y="98"/>
                    <a:pt x="418" y="97"/>
                  </a:cubicBezTo>
                  <a:lnTo>
                    <a:pt x="417" y="97"/>
                  </a:lnTo>
                  <a:cubicBezTo>
                    <a:pt x="407" y="90"/>
                    <a:pt x="404" y="88"/>
                    <a:pt x="405" y="88"/>
                  </a:cubicBezTo>
                  <a:lnTo>
                    <a:pt x="405" y="88"/>
                  </a:lnTo>
                  <a:cubicBezTo>
                    <a:pt x="405" y="88"/>
                    <a:pt x="408" y="90"/>
                    <a:pt x="412" y="93"/>
                  </a:cubicBezTo>
                  <a:cubicBezTo>
                    <a:pt x="400" y="82"/>
                    <a:pt x="387" y="71"/>
                    <a:pt x="375" y="61"/>
                  </a:cubicBezTo>
                  <a:cubicBezTo>
                    <a:pt x="335" y="22"/>
                    <a:pt x="279" y="1"/>
                    <a:pt x="2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32"/>
            <p:cNvSpPr/>
            <p:nvPr/>
          </p:nvSpPr>
          <p:spPr>
            <a:xfrm>
              <a:off x="1856446" y="4086514"/>
              <a:ext cx="32340" cy="35618"/>
            </a:xfrm>
            <a:custGeom>
              <a:rect b="b" l="l" r="r" t="t"/>
              <a:pathLst>
                <a:path extrusionOk="0" h="1033" w="938">
                  <a:moveTo>
                    <a:pt x="702" y="1"/>
                  </a:moveTo>
                  <a:cubicBezTo>
                    <a:pt x="699" y="1"/>
                    <a:pt x="696" y="1"/>
                    <a:pt x="693" y="1"/>
                  </a:cubicBezTo>
                  <a:cubicBezTo>
                    <a:pt x="631" y="3"/>
                    <a:pt x="564" y="24"/>
                    <a:pt x="522" y="73"/>
                  </a:cubicBezTo>
                  <a:cubicBezTo>
                    <a:pt x="428" y="178"/>
                    <a:pt x="330" y="279"/>
                    <a:pt x="237" y="386"/>
                  </a:cubicBezTo>
                  <a:cubicBezTo>
                    <a:pt x="182" y="451"/>
                    <a:pt x="126" y="516"/>
                    <a:pt x="79" y="588"/>
                  </a:cubicBezTo>
                  <a:cubicBezTo>
                    <a:pt x="53" y="627"/>
                    <a:pt x="26" y="680"/>
                    <a:pt x="13" y="725"/>
                  </a:cubicBezTo>
                  <a:cubicBezTo>
                    <a:pt x="1" y="770"/>
                    <a:pt x="2" y="820"/>
                    <a:pt x="8" y="866"/>
                  </a:cubicBezTo>
                  <a:cubicBezTo>
                    <a:pt x="17" y="921"/>
                    <a:pt x="29" y="961"/>
                    <a:pt x="74" y="996"/>
                  </a:cubicBezTo>
                  <a:cubicBezTo>
                    <a:pt x="103" y="1019"/>
                    <a:pt x="140" y="1033"/>
                    <a:pt x="177" y="1033"/>
                  </a:cubicBezTo>
                  <a:cubicBezTo>
                    <a:pt x="191" y="1033"/>
                    <a:pt x="205" y="1031"/>
                    <a:pt x="219" y="1027"/>
                  </a:cubicBezTo>
                  <a:cubicBezTo>
                    <a:pt x="248" y="1017"/>
                    <a:pt x="276" y="1006"/>
                    <a:pt x="304" y="994"/>
                  </a:cubicBezTo>
                  <a:cubicBezTo>
                    <a:pt x="315" y="989"/>
                    <a:pt x="328" y="986"/>
                    <a:pt x="338" y="980"/>
                  </a:cubicBezTo>
                  <a:cubicBezTo>
                    <a:pt x="364" y="965"/>
                    <a:pt x="386" y="944"/>
                    <a:pt x="407" y="923"/>
                  </a:cubicBezTo>
                  <a:cubicBezTo>
                    <a:pt x="432" y="901"/>
                    <a:pt x="454" y="877"/>
                    <a:pt x="476" y="854"/>
                  </a:cubicBezTo>
                  <a:cubicBezTo>
                    <a:pt x="521" y="805"/>
                    <a:pt x="559" y="753"/>
                    <a:pt x="602" y="705"/>
                  </a:cubicBezTo>
                  <a:cubicBezTo>
                    <a:pt x="688" y="607"/>
                    <a:pt x="778" y="513"/>
                    <a:pt x="864" y="417"/>
                  </a:cubicBezTo>
                  <a:cubicBezTo>
                    <a:pt x="907" y="369"/>
                    <a:pt x="935" y="312"/>
                    <a:pt x="935" y="246"/>
                  </a:cubicBezTo>
                  <a:cubicBezTo>
                    <a:pt x="937" y="184"/>
                    <a:pt x="911" y="112"/>
                    <a:pt x="865" y="73"/>
                  </a:cubicBezTo>
                  <a:cubicBezTo>
                    <a:pt x="821" y="31"/>
                    <a:pt x="764" y="1"/>
                    <a:pt x="7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32"/>
            <p:cNvSpPr/>
            <p:nvPr/>
          </p:nvSpPr>
          <p:spPr>
            <a:xfrm>
              <a:off x="1865342" y="4120716"/>
              <a:ext cx="1724" cy="690"/>
            </a:xfrm>
            <a:custGeom>
              <a:rect b="b" l="l" r="r" t="t"/>
              <a:pathLst>
                <a:path extrusionOk="0" h="20" w="50">
                  <a:moveTo>
                    <a:pt x="49" y="0"/>
                  </a:moveTo>
                  <a:lnTo>
                    <a:pt x="0" y="20"/>
                  </a:lnTo>
                  <a:cubicBezTo>
                    <a:pt x="16" y="15"/>
                    <a:pt x="31" y="8"/>
                    <a:pt x="49" y="0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32"/>
            <p:cNvSpPr/>
            <p:nvPr/>
          </p:nvSpPr>
          <p:spPr>
            <a:xfrm>
              <a:off x="1859860" y="4202843"/>
              <a:ext cx="40166" cy="30618"/>
            </a:xfrm>
            <a:custGeom>
              <a:rect b="b" l="l" r="r" t="t"/>
              <a:pathLst>
                <a:path extrusionOk="0" h="888" w="1165">
                  <a:moveTo>
                    <a:pt x="286" y="0"/>
                  </a:moveTo>
                  <a:cubicBezTo>
                    <a:pt x="222" y="0"/>
                    <a:pt x="147" y="28"/>
                    <a:pt x="104" y="75"/>
                  </a:cubicBezTo>
                  <a:cubicBezTo>
                    <a:pt x="10" y="177"/>
                    <a:pt x="1" y="340"/>
                    <a:pt x="104" y="441"/>
                  </a:cubicBezTo>
                  <a:cubicBezTo>
                    <a:pt x="206" y="542"/>
                    <a:pt x="324" y="630"/>
                    <a:pt x="448" y="704"/>
                  </a:cubicBezTo>
                  <a:cubicBezTo>
                    <a:pt x="573" y="778"/>
                    <a:pt x="705" y="834"/>
                    <a:pt x="843" y="878"/>
                  </a:cubicBezTo>
                  <a:cubicBezTo>
                    <a:pt x="863" y="884"/>
                    <a:pt x="885" y="887"/>
                    <a:pt x="908" y="887"/>
                  </a:cubicBezTo>
                  <a:cubicBezTo>
                    <a:pt x="953" y="887"/>
                    <a:pt x="1002" y="875"/>
                    <a:pt x="1036" y="854"/>
                  </a:cubicBezTo>
                  <a:cubicBezTo>
                    <a:pt x="1083" y="824"/>
                    <a:pt x="1116" y="786"/>
                    <a:pt x="1137" y="734"/>
                  </a:cubicBezTo>
                  <a:cubicBezTo>
                    <a:pt x="1156" y="685"/>
                    <a:pt x="1164" y="626"/>
                    <a:pt x="1147" y="573"/>
                  </a:cubicBezTo>
                  <a:cubicBezTo>
                    <a:pt x="1130" y="516"/>
                    <a:pt x="1091" y="449"/>
                    <a:pt x="1033" y="423"/>
                  </a:cubicBezTo>
                  <a:cubicBezTo>
                    <a:pt x="870" y="350"/>
                    <a:pt x="708" y="266"/>
                    <a:pt x="564" y="158"/>
                  </a:cubicBezTo>
                  <a:cubicBezTo>
                    <a:pt x="532" y="131"/>
                    <a:pt x="498" y="105"/>
                    <a:pt x="468" y="75"/>
                  </a:cubicBezTo>
                  <a:cubicBezTo>
                    <a:pt x="419" y="28"/>
                    <a:pt x="353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32"/>
            <p:cNvSpPr/>
            <p:nvPr/>
          </p:nvSpPr>
          <p:spPr>
            <a:xfrm>
              <a:off x="2033870" y="4126508"/>
              <a:ext cx="35615" cy="43031"/>
            </a:xfrm>
            <a:custGeom>
              <a:rect b="b" l="l" r="r" t="t"/>
              <a:pathLst>
                <a:path extrusionOk="0" h="1248" w="1033">
                  <a:moveTo>
                    <a:pt x="737" y="1"/>
                  </a:moveTo>
                  <a:cubicBezTo>
                    <a:pt x="649" y="1"/>
                    <a:pt x="566" y="47"/>
                    <a:pt x="511" y="128"/>
                  </a:cubicBezTo>
                  <a:cubicBezTo>
                    <a:pt x="431" y="247"/>
                    <a:pt x="359" y="369"/>
                    <a:pt x="285" y="491"/>
                  </a:cubicBezTo>
                  <a:cubicBezTo>
                    <a:pt x="249" y="553"/>
                    <a:pt x="210" y="613"/>
                    <a:pt x="173" y="674"/>
                  </a:cubicBezTo>
                  <a:cubicBezTo>
                    <a:pt x="134" y="733"/>
                    <a:pt x="90" y="789"/>
                    <a:pt x="59" y="853"/>
                  </a:cubicBezTo>
                  <a:cubicBezTo>
                    <a:pt x="1" y="972"/>
                    <a:pt x="18" y="1110"/>
                    <a:pt x="127" y="1193"/>
                  </a:cubicBezTo>
                  <a:cubicBezTo>
                    <a:pt x="174" y="1230"/>
                    <a:pt x="231" y="1248"/>
                    <a:pt x="287" y="1248"/>
                  </a:cubicBezTo>
                  <a:cubicBezTo>
                    <a:pt x="355" y="1248"/>
                    <a:pt x="422" y="1222"/>
                    <a:pt x="474" y="1173"/>
                  </a:cubicBezTo>
                  <a:cubicBezTo>
                    <a:pt x="588" y="1061"/>
                    <a:pt x="665" y="905"/>
                    <a:pt x="743" y="765"/>
                  </a:cubicBezTo>
                  <a:cubicBezTo>
                    <a:pt x="813" y="639"/>
                    <a:pt x="884" y="512"/>
                    <a:pt x="962" y="389"/>
                  </a:cubicBezTo>
                  <a:cubicBezTo>
                    <a:pt x="1033" y="275"/>
                    <a:pt x="988" y="98"/>
                    <a:pt x="866" y="34"/>
                  </a:cubicBezTo>
                  <a:cubicBezTo>
                    <a:pt x="823" y="11"/>
                    <a:pt x="779" y="1"/>
                    <a:pt x="7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32"/>
            <p:cNvSpPr/>
            <p:nvPr/>
          </p:nvSpPr>
          <p:spPr>
            <a:xfrm>
              <a:off x="2041904" y="4053863"/>
              <a:ext cx="35202" cy="25308"/>
            </a:xfrm>
            <a:custGeom>
              <a:rect b="b" l="l" r="r" t="t"/>
              <a:pathLst>
                <a:path extrusionOk="0" h="734" w="1021">
                  <a:moveTo>
                    <a:pt x="267" y="1"/>
                  </a:moveTo>
                  <a:cubicBezTo>
                    <a:pt x="219" y="1"/>
                    <a:pt x="169" y="15"/>
                    <a:pt x="132" y="36"/>
                  </a:cubicBezTo>
                  <a:cubicBezTo>
                    <a:pt x="79" y="68"/>
                    <a:pt x="29" y="127"/>
                    <a:pt x="15" y="189"/>
                  </a:cubicBezTo>
                  <a:cubicBezTo>
                    <a:pt x="1" y="254"/>
                    <a:pt x="3" y="327"/>
                    <a:pt x="41" y="385"/>
                  </a:cubicBezTo>
                  <a:cubicBezTo>
                    <a:pt x="54" y="402"/>
                    <a:pt x="67" y="419"/>
                    <a:pt x="81" y="437"/>
                  </a:cubicBezTo>
                  <a:cubicBezTo>
                    <a:pt x="100" y="455"/>
                    <a:pt x="121" y="470"/>
                    <a:pt x="144" y="481"/>
                  </a:cubicBezTo>
                  <a:cubicBezTo>
                    <a:pt x="324" y="558"/>
                    <a:pt x="488" y="661"/>
                    <a:pt x="675" y="724"/>
                  </a:cubicBezTo>
                  <a:cubicBezTo>
                    <a:pt x="695" y="730"/>
                    <a:pt x="717" y="734"/>
                    <a:pt x="741" y="734"/>
                  </a:cubicBezTo>
                  <a:cubicBezTo>
                    <a:pt x="790" y="734"/>
                    <a:pt x="843" y="720"/>
                    <a:pt x="882" y="697"/>
                  </a:cubicBezTo>
                  <a:cubicBezTo>
                    <a:pt x="938" y="663"/>
                    <a:pt x="991" y="600"/>
                    <a:pt x="1006" y="536"/>
                  </a:cubicBezTo>
                  <a:cubicBezTo>
                    <a:pt x="1021" y="466"/>
                    <a:pt x="1016" y="390"/>
                    <a:pt x="977" y="328"/>
                  </a:cubicBezTo>
                  <a:cubicBezTo>
                    <a:pt x="939" y="270"/>
                    <a:pt x="886" y="224"/>
                    <a:pt x="816" y="204"/>
                  </a:cubicBezTo>
                  <a:cubicBezTo>
                    <a:pt x="760" y="189"/>
                    <a:pt x="705" y="168"/>
                    <a:pt x="650" y="146"/>
                  </a:cubicBezTo>
                  <a:cubicBezTo>
                    <a:pt x="544" y="99"/>
                    <a:pt x="438" y="49"/>
                    <a:pt x="329" y="10"/>
                  </a:cubicBezTo>
                  <a:cubicBezTo>
                    <a:pt x="310" y="4"/>
                    <a:pt x="289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32"/>
            <p:cNvSpPr/>
            <p:nvPr/>
          </p:nvSpPr>
          <p:spPr>
            <a:xfrm>
              <a:off x="2000254" y="4015765"/>
              <a:ext cx="26272" cy="33101"/>
            </a:xfrm>
            <a:custGeom>
              <a:rect b="b" l="l" r="r" t="t"/>
              <a:pathLst>
                <a:path extrusionOk="0" h="960" w="762">
                  <a:moveTo>
                    <a:pt x="496" y="1"/>
                  </a:moveTo>
                  <a:cubicBezTo>
                    <a:pt x="474" y="1"/>
                    <a:pt x="453" y="4"/>
                    <a:pt x="433" y="10"/>
                  </a:cubicBezTo>
                  <a:cubicBezTo>
                    <a:pt x="370" y="31"/>
                    <a:pt x="317" y="69"/>
                    <a:pt x="282" y="126"/>
                  </a:cubicBezTo>
                  <a:cubicBezTo>
                    <a:pt x="193" y="271"/>
                    <a:pt x="111" y="422"/>
                    <a:pt x="38" y="575"/>
                  </a:cubicBezTo>
                  <a:cubicBezTo>
                    <a:pt x="21" y="604"/>
                    <a:pt x="10" y="636"/>
                    <a:pt x="8" y="670"/>
                  </a:cubicBezTo>
                  <a:cubicBezTo>
                    <a:pt x="1" y="704"/>
                    <a:pt x="2" y="737"/>
                    <a:pt x="12" y="772"/>
                  </a:cubicBezTo>
                  <a:cubicBezTo>
                    <a:pt x="28" y="830"/>
                    <a:pt x="75" y="895"/>
                    <a:pt x="130" y="924"/>
                  </a:cubicBezTo>
                  <a:cubicBezTo>
                    <a:pt x="170" y="945"/>
                    <a:pt x="216" y="959"/>
                    <a:pt x="263" y="959"/>
                  </a:cubicBezTo>
                  <a:cubicBezTo>
                    <a:pt x="284" y="959"/>
                    <a:pt x="305" y="956"/>
                    <a:pt x="326" y="950"/>
                  </a:cubicBezTo>
                  <a:cubicBezTo>
                    <a:pt x="386" y="930"/>
                    <a:pt x="451" y="893"/>
                    <a:pt x="479" y="832"/>
                  </a:cubicBezTo>
                  <a:cubicBezTo>
                    <a:pt x="550" y="678"/>
                    <a:pt x="631" y="528"/>
                    <a:pt x="719" y="382"/>
                  </a:cubicBezTo>
                  <a:cubicBezTo>
                    <a:pt x="753" y="326"/>
                    <a:pt x="761" y="250"/>
                    <a:pt x="744" y="188"/>
                  </a:cubicBezTo>
                  <a:cubicBezTo>
                    <a:pt x="729" y="128"/>
                    <a:pt x="683" y="65"/>
                    <a:pt x="628" y="37"/>
                  </a:cubicBezTo>
                  <a:cubicBezTo>
                    <a:pt x="588" y="15"/>
                    <a:pt x="542" y="1"/>
                    <a:pt x="4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32"/>
            <p:cNvSpPr/>
            <p:nvPr/>
          </p:nvSpPr>
          <p:spPr>
            <a:xfrm>
              <a:off x="1373753" y="3278381"/>
              <a:ext cx="181662" cy="206052"/>
            </a:xfrm>
            <a:custGeom>
              <a:rect b="b" l="l" r="r" t="t"/>
              <a:pathLst>
                <a:path extrusionOk="0" h="5976" w="5269">
                  <a:moveTo>
                    <a:pt x="3288" y="0"/>
                  </a:moveTo>
                  <a:cubicBezTo>
                    <a:pt x="3270" y="0"/>
                    <a:pt x="3251" y="3"/>
                    <a:pt x="3231" y="8"/>
                  </a:cubicBezTo>
                  <a:cubicBezTo>
                    <a:pt x="2471" y="216"/>
                    <a:pt x="1733" y="403"/>
                    <a:pt x="1046" y="807"/>
                  </a:cubicBezTo>
                  <a:cubicBezTo>
                    <a:pt x="650" y="1041"/>
                    <a:pt x="1" y="1456"/>
                    <a:pt x="155" y="2009"/>
                  </a:cubicBezTo>
                  <a:cubicBezTo>
                    <a:pt x="235" y="2296"/>
                    <a:pt x="470" y="2384"/>
                    <a:pt x="724" y="2384"/>
                  </a:cubicBezTo>
                  <a:cubicBezTo>
                    <a:pt x="900" y="2384"/>
                    <a:pt x="1084" y="2342"/>
                    <a:pt x="1234" y="2294"/>
                  </a:cubicBezTo>
                  <a:cubicBezTo>
                    <a:pt x="1698" y="2145"/>
                    <a:pt x="2135" y="1934"/>
                    <a:pt x="2602" y="1790"/>
                  </a:cubicBezTo>
                  <a:cubicBezTo>
                    <a:pt x="2962" y="1681"/>
                    <a:pt x="3332" y="1578"/>
                    <a:pt x="3708" y="1561"/>
                  </a:cubicBezTo>
                  <a:cubicBezTo>
                    <a:pt x="3763" y="1559"/>
                    <a:pt x="3824" y="1555"/>
                    <a:pt x="3886" y="1555"/>
                  </a:cubicBezTo>
                  <a:cubicBezTo>
                    <a:pt x="3984" y="1555"/>
                    <a:pt x="4085" y="1564"/>
                    <a:pt x="4165" y="1604"/>
                  </a:cubicBezTo>
                  <a:cubicBezTo>
                    <a:pt x="4182" y="1613"/>
                    <a:pt x="4193" y="1616"/>
                    <a:pt x="4200" y="1617"/>
                  </a:cubicBezTo>
                  <a:cubicBezTo>
                    <a:pt x="4198" y="1617"/>
                    <a:pt x="4196" y="1617"/>
                    <a:pt x="4194" y="1617"/>
                  </a:cubicBezTo>
                  <a:cubicBezTo>
                    <a:pt x="4183" y="1617"/>
                    <a:pt x="4168" y="1620"/>
                    <a:pt x="4150" y="1634"/>
                  </a:cubicBezTo>
                  <a:cubicBezTo>
                    <a:pt x="4096" y="1676"/>
                    <a:pt x="4032" y="1708"/>
                    <a:pt x="3972" y="1737"/>
                  </a:cubicBezTo>
                  <a:cubicBezTo>
                    <a:pt x="3493" y="1965"/>
                    <a:pt x="2941" y="1997"/>
                    <a:pt x="2446" y="2186"/>
                  </a:cubicBezTo>
                  <a:cubicBezTo>
                    <a:pt x="1906" y="2392"/>
                    <a:pt x="1342" y="2634"/>
                    <a:pt x="914" y="3033"/>
                  </a:cubicBezTo>
                  <a:cubicBezTo>
                    <a:pt x="626" y="3299"/>
                    <a:pt x="173" y="4067"/>
                    <a:pt x="780" y="4263"/>
                  </a:cubicBezTo>
                  <a:cubicBezTo>
                    <a:pt x="838" y="4281"/>
                    <a:pt x="898" y="4289"/>
                    <a:pt x="959" y="4289"/>
                  </a:cubicBezTo>
                  <a:cubicBezTo>
                    <a:pt x="1143" y="4289"/>
                    <a:pt x="1335" y="4220"/>
                    <a:pt x="1497" y="4163"/>
                  </a:cubicBezTo>
                  <a:cubicBezTo>
                    <a:pt x="1937" y="4008"/>
                    <a:pt x="2374" y="3852"/>
                    <a:pt x="2826" y="3736"/>
                  </a:cubicBezTo>
                  <a:cubicBezTo>
                    <a:pt x="3206" y="3638"/>
                    <a:pt x="3593" y="3567"/>
                    <a:pt x="3982" y="3519"/>
                  </a:cubicBezTo>
                  <a:cubicBezTo>
                    <a:pt x="4091" y="3506"/>
                    <a:pt x="4218" y="3489"/>
                    <a:pt x="4344" y="3489"/>
                  </a:cubicBezTo>
                  <a:cubicBezTo>
                    <a:pt x="4440" y="3489"/>
                    <a:pt x="4535" y="3499"/>
                    <a:pt x="4622" y="3527"/>
                  </a:cubicBezTo>
                  <a:cubicBezTo>
                    <a:pt x="4445" y="3626"/>
                    <a:pt x="4198" y="3669"/>
                    <a:pt x="4037" y="3707"/>
                  </a:cubicBezTo>
                  <a:cubicBezTo>
                    <a:pt x="3727" y="3784"/>
                    <a:pt x="3424" y="3853"/>
                    <a:pt x="3124" y="3971"/>
                  </a:cubicBezTo>
                  <a:cubicBezTo>
                    <a:pt x="2732" y="4123"/>
                    <a:pt x="2351" y="4305"/>
                    <a:pt x="2003" y="4545"/>
                  </a:cubicBezTo>
                  <a:cubicBezTo>
                    <a:pt x="1755" y="4717"/>
                    <a:pt x="1441" y="4928"/>
                    <a:pt x="1369" y="5244"/>
                  </a:cubicBezTo>
                  <a:cubicBezTo>
                    <a:pt x="1239" y="5817"/>
                    <a:pt x="1849" y="5976"/>
                    <a:pt x="2335" y="5976"/>
                  </a:cubicBezTo>
                  <a:cubicBezTo>
                    <a:pt x="2458" y="5976"/>
                    <a:pt x="2573" y="5966"/>
                    <a:pt x="2666" y="5950"/>
                  </a:cubicBezTo>
                  <a:cubicBezTo>
                    <a:pt x="3286" y="5841"/>
                    <a:pt x="3885" y="5568"/>
                    <a:pt x="4422" y="5247"/>
                  </a:cubicBezTo>
                  <a:cubicBezTo>
                    <a:pt x="4597" y="5141"/>
                    <a:pt x="4509" y="4871"/>
                    <a:pt x="4324" y="4871"/>
                  </a:cubicBezTo>
                  <a:cubicBezTo>
                    <a:pt x="4306" y="4871"/>
                    <a:pt x="4287" y="4873"/>
                    <a:pt x="4268" y="4879"/>
                  </a:cubicBezTo>
                  <a:cubicBezTo>
                    <a:pt x="3770" y="5022"/>
                    <a:pt x="3311" y="5264"/>
                    <a:pt x="2813" y="5400"/>
                  </a:cubicBezTo>
                  <a:cubicBezTo>
                    <a:pt x="2648" y="5445"/>
                    <a:pt x="2465" y="5490"/>
                    <a:pt x="2288" y="5490"/>
                  </a:cubicBezTo>
                  <a:cubicBezTo>
                    <a:pt x="2212" y="5490"/>
                    <a:pt x="2138" y="5482"/>
                    <a:pt x="2066" y="5462"/>
                  </a:cubicBezTo>
                  <a:cubicBezTo>
                    <a:pt x="1968" y="5435"/>
                    <a:pt x="1868" y="5409"/>
                    <a:pt x="1896" y="5315"/>
                  </a:cubicBezTo>
                  <a:cubicBezTo>
                    <a:pt x="1936" y="5186"/>
                    <a:pt x="2164" y="5072"/>
                    <a:pt x="2269" y="5001"/>
                  </a:cubicBezTo>
                  <a:cubicBezTo>
                    <a:pt x="2789" y="4650"/>
                    <a:pt x="3373" y="4402"/>
                    <a:pt x="3981" y="4258"/>
                  </a:cubicBezTo>
                  <a:cubicBezTo>
                    <a:pt x="4425" y="4153"/>
                    <a:pt x="4968" y="4045"/>
                    <a:pt x="5213" y="3613"/>
                  </a:cubicBezTo>
                  <a:cubicBezTo>
                    <a:pt x="5268" y="3514"/>
                    <a:pt x="5243" y="3406"/>
                    <a:pt x="5174" y="3321"/>
                  </a:cubicBezTo>
                  <a:cubicBezTo>
                    <a:pt x="4970" y="3077"/>
                    <a:pt x="4665" y="3009"/>
                    <a:pt x="4352" y="3009"/>
                  </a:cubicBezTo>
                  <a:cubicBezTo>
                    <a:pt x="4135" y="3009"/>
                    <a:pt x="3915" y="3042"/>
                    <a:pt x="3722" y="3070"/>
                  </a:cubicBezTo>
                  <a:cubicBezTo>
                    <a:pt x="2995" y="3178"/>
                    <a:pt x="2296" y="3349"/>
                    <a:pt x="1601" y="3585"/>
                  </a:cubicBezTo>
                  <a:cubicBezTo>
                    <a:pt x="1468" y="3628"/>
                    <a:pt x="1338" y="3679"/>
                    <a:pt x="1204" y="3719"/>
                  </a:cubicBezTo>
                  <a:cubicBezTo>
                    <a:pt x="1196" y="3721"/>
                    <a:pt x="1133" y="3731"/>
                    <a:pt x="1073" y="3742"/>
                  </a:cubicBezTo>
                  <a:cubicBezTo>
                    <a:pt x="1086" y="3710"/>
                    <a:pt x="1097" y="3678"/>
                    <a:pt x="1105" y="3664"/>
                  </a:cubicBezTo>
                  <a:cubicBezTo>
                    <a:pt x="1174" y="3545"/>
                    <a:pt x="1280" y="3448"/>
                    <a:pt x="1385" y="3363"/>
                  </a:cubicBezTo>
                  <a:cubicBezTo>
                    <a:pt x="1786" y="3039"/>
                    <a:pt x="2313" y="2824"/>
                    <a:pt x="2799" y="2660"/>
                  </a:cubicBezTo>
                  <a:cubicBezTo>
                    <a:pt x="3276" y="2497"/>
                    <a:pt x="3797" y="2455"/>
                    <a:pt x="4250" y="2217"/>
                  </a:cubicBezTo>
                  <a:cubicBezTo>
                    <a:pt x="4686" y="1991"/>
                    <a:pt x="4953" y="1403"/>
                    <a:pt x="4390" y="1142"/>
                  </a:cubicBezTo>
                  <a:cubicBezTo>
                    <a:pt x="4206" y="1057"/>
                    <a:pt x="3999" y="1024"/>
                    <a:pt x="3785" y="1024"/>
                  </a:cubicBezTo>
                  <a:cubicBezTo>
                    <a:pt x="3332" y="1024"/>
                    <a:pt x="2845" y="1171"/>
                    <a:pt x="2462" y="1287"/>
                  </a:cubicBezTo>
                  <a:cubicBezTo>
                    <a:pt x="2030" y="1417"/>
                    <a:pt x="1628" y="1604"/>
                    <a:pt x="1203" y="1747"/>
                  </a:cubicBezTo>
                  <a:cubicBezTo>
                    <a:pt x="1130" y="1772"/>
                    <a:pt x="896" y="1869"/>
                    <a:pt x="752" y="1869"/>
                  </a:cubicBezTo>
                  <a:cubicBezTo>
                    <a:pt x="712" y="1869"/>
                    <a:pt x="679" y="1861"/>
                    <a:pt x="658" y="1842"/>
                  </a:cubicBezTo>
                  <a:lnTo>
                    <a:pt x="658" y="1842"/>
                  </a:lnTo>
                  <a:cubicBezTo>
                    <a:pt x="662" y="1845"/>
                    <a:pt x="665" y="1847"/>
                    <a:pt x="669" y="1847"/>
                  </a:cubicBezTo>
                  <a:cubicBezTo>
                    <a:pt x="704" y="1847"/>
                    <a:pt x="748" y="1719"/>
                    <a:pt x="792" y="1669"/>
                  </a:cubicBezTo>
                  <a:cubicBezTo>
                    <a:pt x="885" y="1565"/>
                    <a:pt x="999" y="1479"/>
                    <a:pt x="1114" y="1403"/>
                  </a:cubicBezTo>
                  <a:cubicBezTo>
                    <a:pt x="1781" y="949"/>
                    <a:pt x="2565" y="616"/>
                    <a:pt x="3336" y="392"/>
                  </a:cubicBezTo>
                  <a:cubicBezTo>
                    <a:pt x="3562" y="326"/>
                    <a:pt x="3493" y="0"/>
                    <a:pt x="3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32"/>
            <p:cNvSpPr/>
            <p:nvPr/>
          </p:nvSpPr>
          <p:spPr>
            <a:xfrm>
              <a:off x="1414403" y="3502489"/>
              <a:ext cx="197625" cy="180158"/>
            </a:xfrm>
            <a:custGeom>
              <a:rect b="b" l="l" r="r" t="t"/>
              <a:pathLst>
                <a:path extrusionOk="0" h="5225" w="5732">
                  <a:moveTo>
                    <a:pt x="4586" y="1"/>
                  </a:moveTo>
                  <a:cubicBezTo>
                    <a:pt x="4570" y="1"/>
                    <a:pt x="4554" y="2"/>
                    <a:pt x="4537" y="6"/>
                  </a:cubicBezTo>
                  <a:cubicBezTo>
                    <a:pt x="3555" y="211"/>
                    <a:pt x="2590" y="365"/>
                    <a:pt x="1684" y="815"/>
                  </a:cubicBezTo>
                  <a:cubicBezTo>
                    <a:pt x="1360" y="976"/>
                    <a:pt x="1037" y="1150"/>
                    <a:pt x="740" y="1359"/>
                  </a:cubicBezTo>
                  <a:cubicBezTo>
                    <a:pt x="504" y="1523"/>
                    <a:pt x="206" y="1734"/>
                    <a:pt x="124" y="2027"/>
                  </a:cubicBezTo>
                  <a:cubicBezTo>
                    <a:pt x="1" y="2472"/>
                    <a:pt x="333" y="2587"/>
                    <a:pt x="673" y="2587"/>
                  </a:cubicBezTo>
                  <a:cubicBezTo>
                    <a:pt x="816" y="2587"/>
                    <a:pt x="962" y="2567"/>
                    <a:pt x="1074" y="2542"/>
                  </a:cubicBezTo>
                  <a:cubicBezTo>
                    <a:pt x="1699" y="2402"/>
                    <a:pt x="2299" y="2166"/>
                    <a:pt x="2915" y="1992"/>
                  </a:cubicBezTo>
                  <a:cubicBezTo>
                    <a:pt x="3250" y="1897"/>
                    <a:pt x="3595" y="1803"/>
                    <a:pt x="3944" y="1778"/>
                  </a:cubicBezTo>
                  <a:cubicBezTo>
                    <a:pt x="3997" y="1775"/>
                    <a:pt x="4052" y="1772"/>
                    <a:pt x="4107" y="1772"/>
                  </a:cubicBezTo>
                  <a:cubicBezTo>
                    <a:pt x="4159" y="1772"/>
                    <a:pt x="4211" y="1774"/>
                    <a:pt x="4261" y="1780"/>
                  </a:cubicBezTo>
                  <a:cubicBezTo>
                    <a:pt x="3986" y="1888"/>
                    <a:pt x="3643" y="1916"/>
                    <a:pt x="3394" y="2004"/>
                  </a:cubicBezTo>
                  <a:cubicBezTo>
                    <a:pt x="2906" y="2178"/>
                    <a:pt x="2427" y="2407"/>
                    <a:pt x="2007" y="2716"/>
                  </a:cubicBezTo>
                  <a:cubicBezTo>
                    <a:pt x="1686" y="2953"/>
                    <a:pt x="1303" y="3262"/>
                    <a:pt x="1116" y="3626"/>
                  </a:cubicBezTo>
                  <a:cubicBezTo>
                    <a:pt x="924" y="3998"/>
                    <a:pt x="1206" y="4254"/>
                    <a:pt x="1575" y="4254"/>
                  </a:cubicBezTo>
                  <a:cubicBezTo>
                    <a:pt x="1578" y="4254"/>
                    <a:pt x="1582" y="4254"/>
                    <a:pt x="1586" y="4254"/>
                  </a:cubicBezTo>
                  <a:cubicBezTo>
                    <a:pt x="2086" y="4246"/>
                    <a:pt x="2552" y="3988"/>
                    <a:pt x="2997" y="3790"/>
                  </a:cubicBezTo>
                  <a:cubicBezTo>
                    <a:pt x="3261" y="3673"/>
                    <a:pt x="3532" y="3588"/>
                    <a:pt x="3813" y="3520"/>
                  </a:cubicBezTo>
                  <a:cubicBezTo>
                    <a:pt x="4114" y="3445"/>
                    <a:pt x="4423" y="3381"/>
                    <a:pt x="4732" y="3376"/>
                  </a:cubicBezTo>
                  <a:cubicBezTo>
                    <a:pt x="4764" y="3376"/>
                    <a:pt x="4800" y="3374"/>
                    <a:pt x="4837" y="3374"/>
                  </a:cubicBezTo>
                  <a:cubicBezTo>
                    <a:pt x="4924" y="3374"/>
                    <a:pt x="5018" y="3381"/>
                    <a:pt x="5085" y="3419"/>
                  </a:cubicBezTo>
                  <a:cubicBezTo>
                    <a:pt x="5084" y="3418"/>
                    <a:pt x="5084" y="3418"/>
                    <a:pt x="5084" y="3418"/>
                  </a:cubicBezTo>
                  <a:lnTo>
                    <a:pt x="5084" y="3418"/>
                  </a:lnTo>
                  <a:cubicBezTo>
                    <a:pt x="5083" y="3418"/>
                    <a:pt x="5119" y="3438"/>
                    <a:pt x="5133" y="3449"/>
                  </a:cubicBezTo>
                  <a:cubicBezTo>
                    <a:pt x="5121" y="3460"/>
                    <a:pt x="5109" y="3478"/>
                    <a:pt x="5095" y="3483"/>
                  </a:cubicBezTo>
                  <a:cubicBezTo>
                    <a:pt x="4333" y="3866"/>
                    <a:pt x="3305" y="4007"/>
                    <a:pt x="3029" y="4949"/>
                  </a:cubicBezTo>
                  <a:cubicBezTo>
                    <a:pt x="2984" y="5105"/>
                    <a:pt x="3121" y="5225"/>
                    <a:pt x="3254" y="5225"/>
                  </a:cubicBezTo>
                  <a:cubicBezTo>
                    <a:pt x="3323" y="5225"/>
                    <a:pt x="3391" y="5193"/>
                    <a:pt x="3432" y="5118"/>
                  </a:cubicBezTo>
                  <a:cubicBezTo>
                    <a:pt x="3657" y="4709"/>
                    <a:pt x="4115" y="4480"/>
                    <a:pt x="4527" y="4301"/>
                  </a:cubicBezTo>
                  <a:cubicBezTo>
                    <a:pt x="4750" y="4203"/>
                    <a:pt x="5117" y="4114"/>
                    <a:pt x="5360" y="3934"/>
                  </a:cubicBezTo>
                  <a:cubicBezTo>
                    <a:pt x="5605" y="3752"/>
                    <a:pt x="5732" y="3457"/>
                    <a:pt x="5548" y="3179"/>
                  </a:cubicBezTo>
                  <a:cubicBezTo>
                    <a:pt x="5385" y="2931"/>
                    <a:pt x="5054" y="2881"/>
                    <a:pt x="4779" y="2879"/>
                  </a:cubicBezTo>
                  <a:cubicBezTo>
                    <a:pt x="4769" y="2879"/>
                    <a:pt x="4758" y="2879"/>
                    <a:pt x="4748" y="2879"/>
                  </a:cubicBezTo>
                  <a:cubicBezTo>
                    <a:pt x="4210" y="2879"/>
                    <a:pt x="3628" y="3013"/>
                    <a:pt x="3125" y="3199"/>
                  </a:cubicBezTo>
                  <a:cubicBezTo>
                    <a:pt x="2656" y="3372"/>
                    <a:pt x="2198" y="3683"/>
                    <a:pt x="1693" y="3741"/>
                  </a:cubicBezTo>
                  <a:cubicBezTo>
                    <a:pt x="1684" y="3744"/>
                    <a:pt x="1672" y="3744"/>
                    <a:pt x="1660" y="3744"/>
                  </a:cubicBezTo>
                  <a:cubicBezTo>
                    <a:pt x="1803" y="3578"/>
                    <a:pt x="1969" y="3427"/>
                    <a:pt x="2139" y="3293"/>
                  </a:cubicBezTo>
                  <a:cubicBezTo>
                    <a:pt x="2609" y="2923"/>
                    <a:pt x="3169" y="2626"/>
                    <a:pt x="3743" y="2458"/>
                  </a:cubicBezTo>
                  <a:cubicBezTo>
                    <a:pt x="4193" y="2325"/>
                    <a:pt x="4669" y="2276"/>
                    <a:pt x="4974" y="1876"/>
                  </a:cubicBezTo>
                  <a:cubicBezTo>
                    <a:pt x="5043" y="1784"/>
                    <a:pt x="5002" y="1647"/>
                    <a:pt x="4934" y="1570"/>
                  </a:cubicBezTo>
                  <a:cubicBezTo>
                    <a:pt x="4727" y="1333"/>
                    <a:pt x="4421" y="1265"/>
                    <a:pt x="4111" y="1265"/>
                  </a:cubicBezTo>
                  <a:cubicBezTo>
                    <a:pt x="3920" y="1265"/>
                    <a:pt x="3728" y="1291"/>
                    <a:pt x="3555" y="1319"/>
                  </a:cubicBezTo>
                  <a:cubicBezTo>
                    <a:pt x="2928" y="1422"/>
                    <a:pt x="2323" y="1632"/>
                    <a:pt x="1717" y="1819"/>
                  </a:cubicBezTo>
                  <a:cubicBezTo>
                    <a:pt x="1459" y="1898"/>
                    <a:pt x="1199" y="1980"/>
                    <a:pt x="935" y="2038"/>
                  </a:cubicBezTo>
                  <a:cubicBezTo>
                    <a:pt x="860" y="2054"/>
                    <a:pt x="813" y="2063"/>
                    <a:pt x="750" y="2068"/>
                  </a:cubicBezTo>
                  <a:cubicBezTo>
                    <a:pt x="809" y="2006"/>
                    <a:pt x="871" y="1949"/>
                    <a:pt x="938" y="1898"/>
                  </a:cubicBezTo>
                  <a:cubicBezTo>
                    <a:pt x="1206" y="1693"/>
                    <a:pt x="1508" y="1526"/>
                    <a:pt x="1808" y="1370"/>
                  </a:cubicBezTo>
                  <a:cubicBezTo>
                    <a:pt x="2701" y="901"/>
                    <a:pt x="3678" y="669"/>
                    <a:pt x="4645" y="396"/>
                  </a:cubicBezTo>
                  <a:cubicBezTo>
                    <a:pt x="4881" y="329"/>
                    <a:pt x="4804" y="1"/>
                    <a:pt x="45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32"/>
            <p:cNvSpPr/>
            <p:nvPr/>
          </p:nvSpPr>
          <p:spPr>
            <a:xfrm>
              <a:off x="1628684" y="3719356"/>
              <a:ext cx="1172" cy="483"/>
            </a:xfrm>
            <a:custGeom>
              <a:rect b="b" l="l" r="r" t="t"/>
              <a:pathLst>
                <a:path extrusionOk="0" h="14" w="34">
                  <a:moveTo>
                    <a:pt x="33" y="1"/>
                  </a:moveTo>
                  <a:cubicBezTo>
                    <a:pt x="33" y="1"/>
                    <a:pt x="32" y="1"/>
                    <a:pt x="30" y="2"/>
                  </a:cubicBezTo>
                  <a:cubicBezTo>
                    <a:pt x="25" y="3"/>
                    <a:pt x="21" y="6"/>
                    <a:pt x="16" y="7"/>
                  </a:cubicBezTo>
                  <a:cubicBezTo>
                    <a:pt x="15" y="7"/>
                    <a:pt x="11" y="8"/>
                    <a:pt x="9" y="10"/>
                  </a:cubicBezTo>
                  <a:lnTo>
                    <a:pt x="1" y="13"/>
                  </a:lnTo>
                  <a:cubicBezTo>
                    <a:pt x="25" y="5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32"/>
            <p:cNvSpPr/>
            <p:nvPr/>
          </p:nvSpPr>
          <p:spPr>
            <a:xfrm>
              <a:off x="1638993" y="3716839"/>
              <a:ext cx="1517" cy="103"/>
            </a:xfrm>
            <a:custGeom>
              <a:rect b="b" l="l" r="r" t="t"/>
              <a:pathLst>
                <a:path extrusionOk="0" h="3" w="44">
                  <a:moveTo>
                    <a:pt x="28" y="0"/>
                  </a:moveTo>
                  <a:cubicBezTo>
                    <a:pt x="20" y="0"/>
                    <a:pt x="10" y="1"/>
                    <a:pt x="1" y="2"/>
                  </a:cubicBezTo>
                  <a:cubicBezTo>
                    <a:pt x="43" y="2"/>
                    <a:pt x="42" y="0"/>
                    <a:pt x="28" y="0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32"/>
            <p:cNvSpPr/>
            <p:nvPr/>
          </p:nvSpPr>
          <p:spPr>
            <a:xfrm>
              <a:off x="1602446" y="3697808"/>
              <a:ext cx="49579" cy="29825"/>
            </a:xfrm>
            <a:custGeom>
              <a:rect b="b" l="l" r="r" t="t"/>
              <a:pathLst>
                <a:path extrusionOk="0" h="865" w="1438">
                  <a:moveTo>
                    <a:pt x="761" y="638"/>
                  </a:moveTo>
                  <a:cubicBezTo>
                    <a:pt x="759" y="639"/>
                    <a:pt x="757" y="640"/>
                    <a:pt x="755" y="641"/>
                  </a:cubicBezTo>
                  <a:lnTo>
                    <a:pt x="755" y="641"/>
                  </a:lnTo>
                  <a:cubicBezTo>
                    <a:pt x="757" y="641"/>
                    <a:pt x="759" y="640"/>
                    <a:pt x="761" y="638"/>
                  </a:cubicBezTo>
                  <a:close/>
                  <a:moveTo>
                    <a:pt x="1039" y="0"/>
                  </a:moveTo>
                  <a:cubicBezTo>
                    <a:pt x="866" y="0"/>
                    <a:pt x="694" y="71"/>
                    <a:pt x="540" y="143"/>
                  </a:cubicBezTo>
                  <a:cubicBezTo>
                    <a:pt x="369" y="222"/>
                    <a:pt x="220" y="336"/>
                    <a:pt x="74" y="451"/>
                  </a:cubicBezTo>
                  <a:cubicBezTo>
                    <a:pt x="29" y="485"/>
                    <a:pt x="1" y="570"/>
                    <a:pt x="2" y="623"/>
                  </a:cubicBezTo>
                  <a:cubicBezTo>
                    <a:pt x="5" y="678"/>
                    <a:pt x="20" y="726"/>
                    <a:pt x="54" y="771"/>
                  </a:cubicBezTo>
                  <a:cubicBezTo>
                    <a:pt x="101" y="832"/>
                    <a:pt x="172" y="865"/>
                    <a:pt x="246" y="865"/>
                  </a:cubicBezTo>
                  <a:cubicBezTo>
                    <a:pt x="287" y="865"/>
                    <a:pt x="328" y="855"/>
                    <a:pt x="366" y="833"/>
                  </a:cubicBezTo>
                  <a:cubicBezTo>
                    <a:pt x="493" y="762"/>
                    <a:pt x="623" y="701"/>
                    <a:pt x="755" y="641"/>
                  </a:cubicBezTo>
                  <a:lnTo>
                    <a:pt x="755" y="641"/>
                  </a:lnTo>
                  <a:cubicBezTo>
                    <a:pt x="753" y="642"/>
                    <a:pt x="752" y="642"/>
                    <a:pt x="749" y="643"/>
                  </a:cubicBezTo>
                  <a:lnTo>
                    <a:pt x="769" y="635"/>
                  </a:lnTo>
                  <a:cubicBezTo>
                    <a:pt x="770" y="633"/>
                    <a:pt x="772" y="633"/>
                    <a:pt x="774" y="632"/>
                  </a:cubicBezTo>
                  <a:cubicBezTo>
                    <a:pt x="780" y="629"/>
                    <a:pt x="786" y="628"/>
                    <a:pt x="789" y="627"/>
                  </a:cubicBezTo>
                  <a:cubicBezTo>
                    <a:pt x="803" y="622"/>
                    <a:pt x="817" y="617"/>
                    <a:pt x="830" y="611"/>
                  </a:cubicBezTo>
                  <a:cubicBezTo>
                    <a:pt x="867" y="598"/>
                    <a:pt x="907" y="586"/>
                    <a:pt x="944" y="576"/>
                  </a:cubicBezTo>
                  <a:cubicBezTo>
                    <a:pt x="983" y="567"/>
                    <a:pt x="1020" y="560"/>
                    <a:pt x="1058" y="554"/>
                  </a:cubicBezTo>
                  <a:lnTo>
                    <a:pt x="1047" y="554"/>
                  </a:lnTo>
                  <a:cubicBezTo>
                    <a:pt x="1065" y="554"/>
                    <a:pt x="1085" y="551"/>
                    <a:pt x="1104" y="550"/>
                  </a:cubicBezTo>
                  <a:cubicBezTo>
                    <a:pt x="1250" y="537"/>
                    <a:pt x="1427" y="482"/>
                    <a:pt x="1433" y="301"/>
                  </a:cubicBezTo>
                  <a:cubicBezTo>
                    <a:pt x="1438" y="118"/>
                    <a:pt x="1259" y="21"/>
                    <a:pt x="1098" y="3"/>
                  </a:cubicBezTo>
                  <a:cubicBezTo>
                    <a:pt x="1079" y="1"/>
                    <a:pt x="1059" y="0"/>
                    <a:pt x="10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32"/>
            <p:cNvSpPr/>
            <p:nvPr/>
          </p:nvSpPr>
          <p:spPr>
            <a:xfrm>
              <a:off x="1777836" y="3446290"/>
              <a:ext cx="98226" cy="96096"/>
            </a:xfrm>
            <a:custGeom>
              <a:rect b="b" l="l" r="r" t="t"/>
              <a:pathLst>
                <a:path extrusionOk="0" h="2787" w="2849">
                  <a:moveTo>
                    <a:pt x="1453" y="0"/>
                  </a:moveTo>
                  <a:cubicBezTo>
                    <a:pt x="1431" y="0"/>
                    <a:pt x="1408" y="3"/>
                    <a:pt x="1385" y="10"/>
                  </a:cubicBezTo>
                  <a:cubicBezTo>
                    <a:pt x="1037" y="114"/>
                    <a:pt x="912" y="463"/>
                    <a:pt x="908" y="796"/>
                  </a:cubicBezTo>
                  <a:cubicBezTo>
                    <a:pt x="907" y="877"/>
                    <a:pt x="913" y="961"/>
                    <a:pt x="923" y="1046"/>
                  </a:cubicBezTo>
                  <a:cubicBezTo>
                    <a:pt x="876" y="1041"/>
                    <a:pt x="829" y="1038"/>
                    <a:pt x="782" y="1038"/>
                  </a:cubicBezTo>
                  <a:cubicBezTo>
                    <a:pt x="572" y="1038"/>
                    <a:pt x="363" y="1093"/>
                    <a:pt x="174" y="1219"/>
                  </a:cubicBezTo>
                  <a:cubicBezTo>
                    <a:pt x="54" y="1298"/>
                    <a:pt x="0" y="1456"/>
                    <a:pt x="78" y="1586"/>
                  </a:cubicBezTo>
                  <a:cubicBezTo>
                    <a:pt x="228" y="1835"/>
                    <a:pt x="485" y="1912"/>
                    <a:pt x="759" y="1912"/>
                  </a:cubicBezTo>
                  <a:cubicBezTo>
                    <a:pt x="771" y="1912"/>
                    <a:pt x="784" y="1912"/>
                    <a:pt x="797" y="1912"/>
                  </a:cubicBezTo>
                  <a:lnTo>
                    <a:pt x="797" y="1912"/>
                  </a:lnTo>
                  <a:cubicBezTo>
                    <a:pt x="735" y="2023"/>
                    <a:pt x="682" y="2142"/>
                    <a:pt x="657" y="2262"/>
                  </a:cubicBezTo>
                  <a:cubicBezTo>
                    <a:pt x="605" y="2518"/>
                    <a:pt x="726" y="2780"/>
                    <a:pt x="1018" y="2787"/>
                  </a:cubicBezTo>
                  <a:cubicBezTo>
                    <a:pt x="1022" y="2787"/>
                    <a:pt x="1026" y="2787"/>
                    <a:pt x="1030" y="2787"/>
                  </a:cubicBezTo>
                  <a:cubicBezTo>
                    <a:pt x="1323" y="2787"/>
                    <a:pt x="1516" y="2563"/>
                    <a:pt x="1615" y="2312"/>
                  </a:cubicBezTo>
                  <a:cubicBezTo>
                    <a:pt x="1647" y="2232"/>
                    <a:pt x="1669" y="2146"/>
                    <a:pt x="1687" y="2059"/>
                  </a:cubicBezTo>
                  <a:cubicBezTo>
                    <a:pt x="1777" y="2090"/>
                    <a:pt x="1870" y="2114"/>
                    <a:pt x="1965" y="2121"/>
                  </a:cubicBezTo>
                  <a:cubicBezTo>
                    <a:pt x="1989" y="2123"/>
                    <a:pt x="2012" y="2124"/>
                    <a:pt x="2036" y="2124"/>
                  </a:cubicBezTo>
                  <a:cubicBezTo>
                    <a:pt x="2297" y="2124"/>
                    <a:pt x="2540" y="2008"/>
                    <a:pt x="2738" y="1841"/>
                  </a:cubicBezTo>
                  <a:cubicBezTo>
                    <a:pt x="2848" y="1747"/>
                    <a:pt x="2844" y="1584"/>
                    <a:pt x="2787" y="1469"/>
                  </a:cubicBezTo>
                  <a:cubicBezTo>
                    <a:pt x="2636" y="1163"/>
                    <a:pt x="2335" y="1048"/>
                    <a:pt x="2023" y="1048"/>
                  </a:cubicBezTo>
                  <a:cubicBezTo>
                    <a:pt x="1946" y="1048"/>
                    <a:pt x="1869" y="1054"/>
                    <a:pt x="1793" y="1067"/>
                  </a:cubicBezTo>
                  <a:cubicBezTo>
                    <a:pt x="1778" y="1069"/>
                    <a:pt x="1762" y="1075"/>
                    <a:pt x="1747" y="1080"/>
                  </a:cubicBezTo>
                  <a:cubicBezTo>
                    <a:pt x="1786" y="781"/>
                    <a:pt x="1787" y="475"/>
                    <a:pt x="1705" y="192"/>
                  </a:cubicBezTo>
                  <a:cubicBezTo>
                    <a:pt x="1673" y="81"/>
                    <a:pt x="1567" y="0"/>
                    <a:pt x="14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32"/>
            <p:cNvSpPr/>
            <p:nvPr/>
          </p:nvSpPr>
          <p:spPr>
            <a:xfrm>
              <a:off x="2248945" y="3499800"/>
              <a:ext cx="44407" cy="39859"/>
            </a:xfrm>
            <a:custGeom>
              <a:rect b="b" l="l" r="r" t="t"/>
              <a:pathLst>
                <a:path extrusionOk="0" h="1156" w="1288">
                  <a:moveTo>
                    <a:pt x="996" y="0"/>
                  </a:moveTo>
                  <a:cubicBezTo>
                    <a:pt x="950" y="0"/>
                    <a:pt x="904" y="12"/>
                    <a:pt x="860" y="38"/>
                  </a:cubicBezTo>
                  <a:cubicBezTo>
                    <a:pt x="694" y="138"/>
                    <a:pt x="526" y="246"/>
                    <a:pt x="380" y="372"/>
                  </a:cubicBezTo>
                  <a:cubicBezTo>
                    <a:pt x="314" y="430"/>
                    <a:pt x="250" y="490"/>
                    <a:pt x="192" y="555"/>
                  </a:cubicBezTo>
                  <a:cubicBezTo>
                    <a:pt x="113" y="642"/>
                    <a:pt x="69" y="770"/>
                    <a:pt x="30" y="879"/>
                  </a:cubicBezTo>
                  <a:cubicBezTo>
                    <a:pt x="1" y="961"/>
                    <a:pt x="44" y="1059"/>
                    <a:pt x="108" y="1109"/>
                  </a:cubicBezTo>
                  <a:cubicBezTo>
                    <a:pt x="145" y="1137"/>
                    <a:pt x="198" y="1156"/>
                    <a:pt x="249" y="1156"/>
                  </a:cubicBezTo>
                  <a:cubicBezTo>
                    <a:pt x="285" y="1156"/>
                    <a:pt x="321" y="1146"/>
                    <a:pt x="350" y="1125"/>
                  </a:cubicBezTo>
                  <a:cubicBezTo>
                    <a:pt x="397" y="1091"/>
                    <a:pt x="447" y="1060"/>
                    <a:pt x="497" y="1032"/>
                  </a:cubicBezTo>
                  <a:cubicBezTo>
                    <a:pt x="572" y="990"/>
                    <a:pt x="630" y="929"/>
                    <a:pt x="694" y="873"/>
                  </a:cubicBezTo>
                  <a:cubicBezTo>
                    <a:pt x="785" y="794"/>
                    <a:pt x="877" y="717"/>
                    <a:pt x="973" y="643"/>
                  </a:cubicBezTo>
                  <a:cubicBezTo>
                    <a:pt x="1028" y="601"/>
                    <a:pt x="1084" y="560"/>
                    <a:pt x="1141" y="519"/>
                  </a:cubicBezTo>
                  <a:cubicBezTo>
                    <a:pt x="1203" y="477"/>
                    <a:pt x="1250" y="425"/>
                    <a:pt x="1270" y="352"/>
                  </a:cubicBezTo>
                  <a:cubicBezTo>
                    <a:pt x="1287" y="286"/>
                    <a:pt x="1279" y="197"/>
                    <a:pt x="1241" y="138"/>
                  </a:cubicBezTo>
                  <a:cubicBezTo>
                    <a:pt x="1187" y="53"/>
                    <a:pt x="1093" y="0"/>
                    <a:pt x="99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32"/>
            <p:cNvSpPr/>
            <p:nvPr/>
          </p:nvSpPr>
          <p:spPr>
            <a:xfrm>
              <a:off x="2293353" y="3541139"/>
              <a:ext cx="32030" cy="38583"/>
            </a:xfrm>
            <a:custGeom>
              <a:rect b="b" l="l" r="r" t="t"/>
              <a:pathLst>
                <a:path extrusionOk="0" h="1119" w="929">
                  <a:moveTo>
                    <a:pt x="261" y="0"/>
                  </a:moveTo>
                  <a:cubicBezTo>
                    <a:pt x="239" y="0"/>
                    <a:pt x="218" y="3"/>
                    <a:pt x="198" y="10"/>
                  </a:cubicBezTo>
                  <a:cubicBezTo>
                    <a:pt x="137" y="29"/>
                    <a:pt x="77" y="68"/>
                    <a:pt x="46" y="126"/>
                  </a:cubicBezTo>
                  <a:cubicBezTo>
                    <a:pt x="15" y="187"/>
                    <a:pt x="0" y="256"/>
                    <a:pt x="20" y="323"/>
                  </a:cubicBezTo>
                  <a:cubicBezTo>
                    <a:pt x="57" y="448"/>
                    <a:pt x="119" y="569"/>
                    <a:pt x="187" y="680"/>
                  </a:cubicBezTo>
                  <a:cubicBezTo>
                    <a:pt x="248" y="780"/>
                    <a:pt x="321" y="870"/>
                    <a:pt x="394" y="961"/>
                  </a:cubicBezTo>
                  <a:cubicBezTo>
                    <a:pt x="399" y="968"/>
                    <a:pt x="404" y="975"/>
                    <a:pt x="409" y="982"/>
                  </a:cubicBezTo>
                  <a:cubicBezTo>
                    <a:pt x="411" y="984"/>
                    <a:pt x="413" y="985"/>
                    <a:pt x="416" y="989"/>
                  </a:cubicBezTo>
                  <a:cubicBezTo>
                    <a:pt x="417" y="992"/>
                    <a:pt x="420" y="995"/>
                    <a:pt x="423" y="998"/>
                  </a:cubicBezTo>
                  <a:lnTo>
                    <a:pt x="423" y="998"/>
                  </a:lnTo>
                  <a:cubicBezTo>
                    <a:pt x="463" y="1050"/>
                    <a:pt x="508" y="1091"/>
                    <a:pt x="574" y="1109"/>
                  </a:cubicBezTo>
                  <a:cubicBezTo>
                    <a:pt x="597" y="1116"/>
                    <a:pt x="622" y="1119"/>
                    <a:pt x="648" y="1119"/>
                  </a:cubicBezTo>
                  <a:cubicBezTo>
                    <a:pt x="697" y="1119"/>
                    <a:pt x="748" y="1107"/>
                    <a:pt x="786" y="1082"/>
                  </a:cubicBezTo>
                  <a:cubicBezTo>
                    <a:pt x="845" y="1045"/>
                    <a:pt x="897" y="987"/>
                    <a:pt x="912" y="917"/>
                  </a:cubicBezTo>
                  <a:cubicBezTo>
                    <a:pt x="928" y="844"/>
                    <a:pt x="922" y="770"/>
                    <a:pt x="884" y="704"/>
                  </a:cubicBezTo>
                  <a:cubicBezTo>
                    <a:pt x="833" y="618"/>
                    <a:pt x="775" y="537"/>
                    <a:pt x="711" y="458"/>
                  </a:cubicBezTo>
                  <a:cubicBezTo>
                    <a:pt x="672" y="412"/>
                    <a:pt x="630" y="365"/>
                    <a:pt x="592" y="318"/>
                  </a:cubicBezTo>
                  <a:cubicBezTo>
                    <a:pt x="555" y="270"/>
                    <a:pt x="524" y="219"/>
                    <a:pt x="500" y="163"/>
                  </a:cubicBezTo>
                  <a:lnTo>
                    <a:pt x="500" y="163"/>
                  </a:lnTo>
                  <a:cubicBezTo>
                    <a:pt x="503" y="168"/>
                    <a:pt x="504" y="173"/>
                    <a:pt x="507" y="177"/>
                  </a:cubicBezTo>
                  <a:cubicBezTo>
                    <a:pt x="483" y="119"/>
                    <a:pt x="452" y="68"/>
                    <a:pt x="395" y="36"/>
                  </a:cubicBezTo>
                  <a:cubicBezTo>
                    <a:pt x="358" y="14"/>
                    <a:pt x="309" y="0"/>
                    <a:pt x="2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32"/>
            <p:cNvSpPr/>
            <p:nvPr/>
          </p:nvSpPr>
          <p:spPr>
            <a:xfrm>
              <a:off x="2232775" y="3587960"/>
              <a:ext cx="41304" cy="52754"/>
            </a:xfrm>
            <a:custGeom>
              <a:rect b="b" l="l" r="r" t="t"/>
              <a:pathLst>
                <a:path extrusionOk="0" h="1530" w="1198">
                  <a:moveTo>
                    <a:pt x="880" y="1"/>
                  </a:moveTo>
                  <a:cubicBezTo>
                    <a:pt x="783" y="1"/>
                    <a:pt x="691" y="48"/>
                    <a:pt x="637" y="138"/>
                  </a:cubicBezTo>
                  <a:cubicBezTo>
                    <a:pt x="527" y="323"/>
                    <a:pt x="424" y="511"/>
                    <a:pt x="312" y="693"/>
                  </a:cubicBezTo>
                  <a:cubicBezTo>
                    <a:pt x="256" y="780"/>
                    <a:pt x="195" y="865"/>
                    <a:pt x="141" y="952"/>
                  </a:cubicBezTo>
                  <a:cubicBezTo>
                    <a:pt x="112" y="997"/>
                    <a:pt x="84" y="1046"/>
                    <a:pt x="55" y="1094"/>
                  </a:cubicBezTo>
                  <a:cubicBezTo>
                    <a:pt x="3" y="1184"/>
                    <a:pt x="0" y="1273"/>
                    <a:pt x="21" y="1375"/>
                  </a:cubicBezTo>
                  <a:cubicBezTo>
                    <a:pt x="42" y="1470"/>
                    <a:pt x="134" y="1522"/>
                    <a:pt x="223" y="1528"/>
                  </a:cubicBezTo>
                  <a:cubicBezTo>
                    <a:pt x="233" y="1529"/>
                    <a:pt x="242" y="1529"/>
                    <a:pt x="251" y="1529"/>
                  </a:cubicBezTo>
                  <a:cubicBezTo>
                    <a:pt x="341" y="1529"/>
                    <a:pt x="424" y="1493"/>
                    <a:pt x="491" y="1429"/>
                  </a:cubicBezTo>
                  <a:cubicBezTo>
                    <a:pt x="528" y="1394"/>
                    <a:pt x="564" y="1356"/>
                    <a:pt x="598" y="1318"/>
                  </a:cubicBezTo>
                  <a:cubicBezTo>
                    <a:pt x="680" y="1220"/>
                    <a:pt x="747" y="1107"/>
                    <a:pt x="811" y="997"/>
                  </a:cubicBezTo>
                  <a:cubicBezTo>
                    <a:pt x="919" y="808"/>
                    <a:pt x="1018" y="615"/>
                    <a:pt x="1125" y="424"/>
                  </a:cubicBezTo>
                  <a:cubicBezTo>
                    <a:pt x="1198" y="294"/>
                    <a:pt x="1160" y="110"/>
                    <a:pt x="1023" y="37"/>
                  </a:cubicBezTo>
                  <a:cubicBezTo>
                    <a:pt x="977" y="13"/>
                    <a:pt x="928" y="1"/>
                    <a:pt x="8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32"/>
            <p:cNvSpPr/>
            <p:nvPr/>
          </p:nvSpPr>
          <p:spPr>
            <a:xfrm>
              <a:off x="2189436" y="3563446"/>
              <a:ext cx="43683" cy="32963"/>
            </a:xfrm>
            <a:custGeom>
              <a:rect b="b" l="l" r="r" t="t"/>
              <a:pathLst>
                <a:path extrusionOk="0" h="956" w="1267">
                  <a:moveTo>
                    <a:pt x="267" y="0"/>
                  </a:moveTo>
                  <a:cubicBezTo>
                    <a:pt x="242" y="0"/>
                    <a:pt x="218" y="3"/>
                    <a:pt x="199" y="9"/>
                  </a:cubicBezTo>
                  <a:cubicBezTo>
                    <a:pt x="143" y="28"/>
                    <a:pt x="97" y="57"/>
                    <a:pt x="61" y="104"/>
                  </a:cubicBezTo>
                  <a:cubicBezTo>
                    <a:pt x="25" y="149"/>
                    <a:pt x="0" y="207"/>
                    <a:pt x="3" y="264"/>
                  </a:cubicBezTo>
                  <a:cubicBezTo>
                    <a:pt x="6" y="331"/>
                    <a:pt x="28" y="408"/>
                    <a:pt x="81" y="452"/>
                  </a:cubicBezTo>
                  <a:cubicBezTo>
                    <a:pt x="324" y="651"/>
                    <a:pt x="592" y="836"/>
                    <a:pt x="888" y="946"/>
                  </a:cubicBezTo>
                  <a:cubicBezTo>
                    <a:pt x="907" y="953"/>
                    <a:pt x="930" y="956"/>
                    <a:pt x="954" y="956"/>
                  </a:cubicBezTo>
                  <a:cubicBezTo>
                    <a:pt x="1006" y="956"/>
                    <a:pt x="1063" y="941"/>
                    <a:pt x="1100" y="918"/>
                  </a:cubicBezTo>
                  <a:cubicBezTo>
                    <a:pt x="1150" y="885"/>
                    <a:pt x="1189" y="842"/>
                    <a:pt x="1212" y="786"/>
                  </a:cubicBezTo>
                  <a:cubicBezTo>
                    <a:pt x="1267" y="664"/>
                    <a:pt x="1222" y="509"/>
                    <a:pt x="1101" y="443"/>
                  </a:cubicBezTo>
                  <a:cubicBezTo>
                    <a:pt x="982" y="379"/>
                    <a:pt x="862" y="322"/>
                    <a:pt x="743" y="255"/>
                  </a:cubicBezTo>
                  <a:cubicBezTo>
                    <a:pt x="626" y="189"/>
                    <a:pt x="512" y="118"/>
                    <a:pt x="403" y="36"/>
                  </a:cubicBezTo>
                  <a:cubicBezTo>
                    <a:pt x="370" y="12"/>
                    <a:pt x="316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32"/>
            <p:cNvSpPr/>
            <p:nvPr/>
          </p:nvSpPr>
          <p:spPr>
            <a:xfrm>
              <a:off x="2179127" y="3498903"/>
              <a:ext cx="39890" cy="41790"/>
            </a:xfrm>
            <a:custGeom>
              <a:rect b="b" l="l" r="r" t="t"/>
              <a:pathLst>
                <a:path extrusionOk="0" h="1212" w="1157">
                  <a:moveTo>
                    <a:pt x="875" y="1"/>
                  </a:moveTo>
                  <a:cubicBezTo>
                    <a:pt x="853" y="1"/>
                    <a:pt x="830" y="4"/>
                    <a:pt x="809" y="11"/>
                  </a:cubicBezTo>
                  <a:cubicBezTo>
                    <a:pt x="788" y="20"/>
                    <a:pt x="766" y="29"/>
                    <a:pt x="745" y="38"/>
                  </a:cubicBezTo>
                  <a:cubicBezTo>
                    <a:pt x="704" y="62"/>
                    <a:pt x="672" y="94"/>
                    <a:pt x="649" y="135"/>
                  </a:cubicBezTo>
                  <a:cubicBezTo>
                    <a:pt x="613" y="182"/>
                    <a:pt x="576" y="230"/>
                    <a:pt x="540" y="277"/>
                  </a:cubicBezTo>
                  <a:cubicBezTo>
                    <a:pt x="465" y="372"/>
                    <a:pt x="391" y="466"/>
                    <a:pt x="309" y="554"/>
                  </a:cubicBezTo>
                  <a:cubicBezTo>
                    <a:pt x="269" y="599"/>
                    <a:pt x="227" y="641"/>
                    <a:pt x="188" y="685"/>
                  </a:cubicBezTo>
                  <a:cubicBezTo>
                    <a:pt x="171" y="704"/>
                    <a:pt x="152" y="723"/>
                    <a:pt x="134" y="741"/>
                  </a:cubicBezTo>
                  <a:cubicBezTo>
                    <a:pt x="85" y="788"/>
                    <a:pt x="57" y="839"/>
                    <a:pt x="36" y="902"/>
                  </a:cubicBezTo>
                  <a:cubicBezTo>
                    <a:pt x="0" y="1008"/>
                    <a:pt x="50" y="1119"/>
                    <a:pt x="141" y="1177"/>
                  </a:cubicBezTo>
                  <a:cubicBezTo>
                    <a:pt x="178" y="1200"/>
                    <a:pt x="228" y="1211"/>
                    <a:pt x="277" y="1211"/>
                  </a:cubicBezTo>
                  <a:cubicBezTo>
                    <a:pt x="310" y="1211"/>
                    <a:pt x="343" y="1206"/>
                    <a:pt x="371" y="1197"/>
                  </a:cubicBezTo>
                  <a:cubicBezTo>
                    <a:pt x="459" y="1169"/>
                    <a:pt x="537" y="1099"/>
                    <a:pt x="605" y="1042"/>
                  </a:cubicBezTo>
                  <a:cubicBezTo>
                    <a:pt x="698" y="964"/>
                    <a:pt x="772" y="860"/>
                    <a:pt x="847" y="765"/>
                  </a:cubicBezTo>
                  <a:cubicBezTo>
                    <a:pt x="938" y="647"/>
                    <a:pt x="1025" y="526"/>
                    <a:pt x="1114" y="407"/>
                  </a:cubicBezTo>
                  <a:cubicBezTo>
                    <a:pt x="1151" y="353"/>
                    <a:pt x="1156" y="260"/>
                    <a:pt x="1140" y="198"/>
                  </a:cubicBezTo>
                  <a:cubicBezTo>
                    <a:pt x="1123" y="136"/>
                    <a:pt x="1074" y="68"/>
                    <a:pt x="1016" y="38"/>
                  </a:cubicBezTo>
                  <a:cubicBezTo>
                    <a:pt x="973" y="16"/>
                    <a:pt x="924" y="1"/>
                    <a:pt x="8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32"/>
            <p:cNvSpPr/>
            <p:nvPr/>
          </p:nvSpPr>
          <p:spPr>
            <a:xfrm>
              <a:off x="2219432" y="3464701"/>
              <a:ext cx="43855" cy="32135"/>
            </a:xfrm>
            <a:custGeom>
              <a:rect b="b" l="l" r="r" t="t"/>
              <a:pathLst>
                <a:path extrusionOk="0" h="932" w="1272">
                  <a:moveTo>
                    <a:pt x="272" y="1"/>
                  </a:moveTo>
                  <a:cubicBezTo>
                    <a:pt x="223" y="1"/>
                    <a:pt x="171" y="15"/>
                    <a:pt x="134" y="36"/>
                  </a:cubicBezTo>
                  <a:cubicBezTo>
                    <a:pt x="81" y="68"/>
                    <a:pt x="30" y="129"/>
                    <a:pt x="17" y="192"/>
                  </a:cubicBezTo>
                  <a:cubicBezTo>
                    <a:pt x="1" y="258"/>
                    <a:pt x="4" y="332"/>
                    <a:pt x="43" y="390"/>
                  </a:cubicBezTo>
                  <a:cubicBezTo>
                    <a:pt x="76" y="444"/>
                    <a:pt x="117" y="474"/>
                    <a:pt x="172" y="499"/>
                  </a:cubicBezTo>
                  <a:lnTo>
                    <a:pt x="172" y="499"/>
                  </a:lnTo>
                  <a:cubicBezTo>
                    <a:pt x="171" y="498"/>
                    <a:pt x="170" y="498"/>
                    <a:pt x="169" y="498"/>
                  </a:cubicBezTo>
                  <a:lnTo>
                    <a:pt x="169" y="498"/>
                  </a:lnTo>
                  <a:cubicBezTo>
                    <a:pt x="296" y="552"/>
                    <a:pt x="417" y="616"/>
                    <a:pt x="533" y="691"/>
                  </a:cubicBezTo>
                  <a:cubicBezTo>
                    <a:pt x="591" y="729"/>
                    <a:pt x="650" y="770"/>
                    <a:pt x="709" y="809"/>
                  </a:cubicBezTo>
                  <a:cubicBezTo>
                    <a:pt x="778" y="854"/>
                    <a:pt x="860" y="880"/>
                    <a:pt x="936" y="913"/>
                  </a:cubicBezTo>
                  <a:cubicBezTo>
                    <a:pt x="930" y="910"/>
                    <a:pt x="925" y="908"/>
                    <a:pt x="918" y="905"/>
                  </a:cubicBezTo>
                  <a:lnTo>
                    <a:pt x="918" y="905"/>
                  </a:lnTo>
                  <a:cubicBezTo>
                    <a:pt x="956" y="921"/>
                    <a:pt x="989" y="932"/>
                    <a:pt x="1028" y="932"/>
                  </a:cubicBezTo>
                  <a:cubicBezTo>
                    <a:pt x="1037" y="932"/>
                    <a:pt x="1046" y="931"/>
                    <a:pt x="1056" y="930"/>
                  </a:cubicBezTo>
                  <a:cubicBezTo>
                    <a:pt x="1103" y="923"/>
                    <a:pt x="1152" y="904"/>
                    <a:pt x="1184" y="869"/>
                  </a:cubicBezTo>
                  <a:cubicBezTo>
                    <a:pt x="1250" y="795"/>
                    <a:pt x="1271" y="684"/>
                    <a:pt x="1219" y="597"/>
                  </a:cubicBezTo>
                  <a:cubicBezTo>
                    <a:pt x="1171" y="520"/>
                    <a:pt x="1121" y="442"/>
                    <a:pt x="1054" y="382"/>
                  </a:cubicBezTo>
                  <a:cubicBezTo>
                    <a:pt x="980" y="318"/>
                    <a:pt x="894" y="266"/>
                    <a:pt x="808" y="221"/>
                  </a:cubicBezTo>
                  <a:cubicBezTo>
                    <a:pt x="655" y="139"/>
                    <a:pt x="497" y="68"/>
                    <a:pt x="334" y="10"/>
                  </a:cubicBezTo>
                  <a:cubicBezTo>
                    <a:pt x="315" y="4"/>
                    <a:pt x="294" y="1"/>
                    <a:pt x="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32"/>
            <p:cNvSpPr/>
            <p:nvPr/>
          </p:nvSpPr>
          <p:spPr>
            <a:xfrm>
              <a:off x="2161336" y="3615922"/>
              <a:ext cx="38270" cy="44479"/>
            </a:xfrm>
            <a:custGeom>
              <a:rect b="b" l="l" r="r" t="t"/>
              <a:pathLst>
                <a:path extrusionOk="0" h="1290" w="1110">
                  <a:moveTo>
                    <a:pt x="832" y="0"/>
                  </a:moveTo>
                  <a:cubicBezTo>
                    <a:pt x="766" y="0"/>
                    <a:pt x="701" y="24"/>
                    <a:pt x="655" y="77"/>
                  </a:cubicBezTo>
                  <a:cubicBezTo>
                    <a:pt x="532" y="216"/>
                    <a:pt x="385" y="332"/>
                    <a:pt x="261" y="470"/>
                  </a:cubicBezTo>
                  <a:cubicBezTo>
                    <a:pt x="188" y="550"/>
                    <a:pt x="115" y="639"/>
                    <a:pt x="70" y="738"/>
                  </a:cubicBezTo>
                  <a:cubicBezTo>
                    <a:pt x="32" y="818"/>
                    <a:pt x="7" y="891"/>
                    <a:pt x="5" y="979"/>
                  </a:cubicBezTo>
                  <a:cubicBezTo>
                    <a:pt x="1" y="1110"/>
                    <a:pt x="96" y="1252"/>
                    <a:pt x="225" y="1283"/>
                  </a:cubicBezTo>
                  <a:cubicBezTo>
                    <a:pt x="246" y="1287"/>
                    <a:pt x="266" y="1290"/>
                    <a:pt x="286" y="1290"/>
                  </a:cubicBezTo>
                  <a:cubicBezTo>
                    <a:pt x="390" y="1290"/>
                    <a:pt x="480" y="1228"/>
                    <a:pt x="531" y="1133"/>
                  </a:cubicBezTo>
                  <a:cubicBezTo>
                    <a:pt x="555" y="1086"/>
                    <a:pt x="569" y="1037"/>
                    <a:pt x="585" y="987"/>
                  </a:cubicBezTo>
                  <a:cubicBezTo>
                    <a:pt x="606" y="946"/>
                    <a:pt x="630" y="908"/>
                    <a:pt x="656" y="870"/>
                  </a:cubicBezTo>
                  <a:cubicBezTo>
                    <a:pt x="773" y="724"/>
                    <a:pt x="915" y="600"/>
                    <a:pt x="1032" y="455"/>
                  </a:cubicBezTo>
                  <a:cubicBezTo>
                    <a:pt x="1078" y="397"/>
                    <a:pt x="1110" y="342"/>
                    <a:pt x="1110" y="266"/>
                  </a:cubicBezTo>
                  <a:cubicBezTo>
                    <a:pt x="1110" y="200"/>
                    <a:pt x="1082" y="122"/>
                    <a:pt x="1032" y="77"/>
                  </a:cubicBezTo>
                  <a:cubicBezTo>
                    <a:pt x="979" y="29"/>
                    <a:pt x="905" y="0"/>
                    <a:pt x="8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32"/>
            <p:cNvSpPr/>
            <p:nvPr/>
          </p:nvSpPr>
          <p:spPr>
            <a:xfrm>
              <a:off x="2202261" y="3675328"/>
              <a:ext cx="44683" cy="39790"/>
            </a:xfrm>
            <a:custGeom>
              <a:rect b="b" l="l" r="r" t="t"/>
              <a:pathLst>
                <a:path extrusionOk="0" h="1154" w="1296">
                  <a:moveTo>
                    <a:pt x="282" y="1"/>
                  </a:moveTo>
                  <a:cubicBezTo>
                    <a:pt x="222" y="1"/>
                    <a:pt x="162" y="20"/>
                    <a:pt x="113" y="58"/>
                  </a:cubicBezTo>
                  <a:cubicBezTo>
                    <a:pt x="68" y="93"/>
                    <a:pt x="28" y="143"/>
                    <a:pt x="16" y="200"/>
                  </a:cubicBezTo>
                  <a:cubicBezTo>
                    <a:pt x="0" y="267"/>
                    <a:pt x="0" y="353"/>
                    <a:pt x="43" y="410"/>
                  </a:cubicBezTo>
                  <a:cubicBezTo>
                    <a:pt x="151" y="553"/>
                    <a:pt x="260" y="695"/>
                    <a:pt x="385" y="822"/>
                  </a:cubicBezTo>
                  <a:cubicBezTo>
                    <a:pt x="455" y="894"/>
                    <a:pt x="536" y="956"/>
                    <a:pt x="618" y="1014"/>
                  </a:cubicBezTo>
                  <a:cubicBezTo>
                    <a:pt x="701" y="1075"/>
                    <a:pt x="796" y="1113"/>
                    <a:pt x="893" y="1143"/>
                  </a:cubicBezTo>
                  <a:cubicBezTo>
                    <a:pt x="918" y="1150"/>
                    <a:pt x="943" y="1154"/>
                    <a:pt x="968" y="1154"/>
                  </a:cubicBezTo>
                  <a:cubicBezTo>
                    <a:pt x="1084" y="1154"/>
                    <a:pt x="1193" y="1080"/>
                    <a:pt x="1239" y="973"/>
                  </a:cubicBezTo>
                  <a:cubicBezTo>
                    <a:pt x="1296" y="836"/>
                    <a:pt x="1244" y="684"/>
                    <a:pt x="1119" y="606"/>
                  </a:cubicBezTo>
                  <a:cubicBezTo>
                    <a:pt x="1085" y="586"/>
                    <a:pt x="1056" y="565"/>
                    <a:pt x="1026" y="543"/>
                  </a:cubicBezTo>
                  <a:lnTo>
                    <a:pt x="1026" y="543"/>
                  </a:lnTo>
                  <a:cubicBezTo>
                    <a:pt x="1043" y="556"/>
                    <a:pt x="1060" y="569"/>
                    <a:pt x="1077" y="582"/>
                  </a:cubicBezTo>
                  <a:lnTo>
                    <a:pt x="1077" y="582"/>
                  </a:lnTo>
                  <a:cubicBezTo>
                    <a:pt x="1000" y="524"/>
                    <a:pt x="918" y="475"/>
                    <a:pt x="843" y="419"/>
                  </a:cubicBezTo>
                  <a:cubicBezTo>
                    <a:pt x="841" y="418"/>
                    <a:pt x="840" y="417"/>
                    <a:pt x="839" y="416"/>
                  </a:cubicBezTo>
                  <a:lnTo>
                    <a:pt x="839" y="416"/>
                  </a:lnTo>
                  <a:cubicBezTo>
                    <a:pt x="840" y="417"/>
                    <a:pt x="842" y="418"/>
                    <a:pt x="844" y="420"/>
                  </a:cubicBezTo>
                  <a:cubicBezTo>
                    <a:pt x="831" y="410"/>
                    <a:pt x="819" y="400"/>
                    <a:pt x="806" y="390"/>
                  </a:cubicBezTo>
                  <a:lnTo>
                    <a:pt x="806" y="390"/>
                  </a:lnTo>
                  <a:cubicBezTo>
                    <a:pt x="817" y="399"/>
                    <a:pt x="828" y="407"/>
                    <a:pt x="839" y="416"/>
                  </a:cubicBezTo>
                  <a:lnTo>
                    <a:pt x="839" y="416"/>
                  </a:lnTo>
                  <a:cubicBezTo>
                    <a:pt x="827" y="406"/>
                    <a:pt x="814" y="396"/>
                    <a:pt x="802" y="387"/>
                  </a:cubicBezTo>
                  <a:lnTo>
                    <a:pt x="802" y="387"/>
                  </a:lnTo>
                  <a:cubicBezTo>
                    <a:pt x="803" y="388"/>
                    <a:pt x="805" y="389"/>
                    <a:pt x="806" y="390"/>
                  </a:cubicBezTo>
                  <a:lnTo>
                    <a:pt x="806" y="390"/>
                  </a:lnTo>
                  <a:cubicBezTo>
                    <a:pt x="798" y="384"/>
                    <a:pt x="790" y="378"/>
                    <a:pt x="782" y="372"/>
                  </a:cubicBezTo>
                  <a:lnTo>
                    <a:pt x="782" y="372"/>
                  </a:lnTo>
                  <a:cubicBezTo>
                    <a:pt x="789" y="377"/>
                    <a:pt x="795" y="382"/>
                    <a:pt x="802" y="387"/>
                  </a:cubicBezTo>
                  <a:lnTo>
                    <a:pt x="802" y="387"/>
                  </a:lnTo>
                  <a:cubicBezTo>
                    <a:pt x="685" y="292"/>
                    <a:pt x="577" y="186"/>
                    <a:pt x="472" y="79"/>
                  </a:cubicBezTo>
                  <a:cubicBezTo>
                    <a:pt x="421" y="27"/>
                    <a:pt x="352" y="1"/>
                    <a:pt x="2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32"/>
            <p:cNvSpPr/>
            <p:nvPr/>
          </p:nvSpPr>
          <p:spPr>
            <a:xfrm>
              <a:off x="2290939" y="3667467"/>
              <a:ext cx="690" cy="931"/>
            </a:xfrm>
            <a:custGeom>
              <a:rect b="b" l="l" r="r" t="t"/>
              <a:pathLst>
                <a:path extrusionOk="0" h="27" w="20">
                  <a:moveTo>
                    <a:pt x="0" y="0"/>
                  </a:moveTo>
                  <a:lnTo>
                    <a:pt x="0" y="0"/>
                  </a:lnTo>
                  <a:cubicBezTo>
                    <a:pt x="12" y="20"/>
                    <a:pt x="17" y="27"/>
                    <a:pt x="18" y="27"/>
                  </a:cubicBezTo>
                  <a:cubicBezTo>
                    <a:pt x="19" y="27"/>
                    <a:pt x="14" y="16"/>
                    <a:pt x="7" y="7"/>
                  </a:cubicBezTo>
                  <a:cubicBezTo>
                    <a:pt x="5" y="5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32"/>
            <p:cNvSpPr/>
            <p:nvPr/>
          </p:nvSpPr>
          <p:spPr>
            <a:xfrm>
              <a:off x="2271976" y="3622197"/>
              <a:ext cx="36477" cy="49789"/>
            </a:xfrm>
            <a:custGeom>
              <a:rect b="b" l="l" r="r" t="t"/>
              <a:pathLst>
                <a:path extrusionOk="0" h="1444" w="1058">
                  <a:moveTo>
                    <a:pt x="414" y="1029"/>
                  </a:moveTo>
                  <a:lnTo>
                    <a:pt x="415" y="1031"/>
                  </a:lnTo>
                  <a:lnTo>
                    <a:pt x="415" y="1031"/>
                  </a:lnTo>
                  <a:cubicBezTo>
                    <a:pt x="415" y="1030"/>
                    <a:pt x="414" y="1029"/>
                    <a:pt x="414" y="1029"/>
                  </a:cubicBezTo>
                  <a:close/>
                  <a:moveTo>
                    <a:pt x="323" y="0"/>
                  </a:moveTo>
                  <a:cubicBezTo>
                    <a:pt x="275" y="0"/>
                    <a:pt x="227" y="13"/>
                    <a:pt x="184" y="40"/>
                  </a:cubicBezTo>
                  <a:cubicBezTo>
                    <a:pt x="49" y="128"/>
                    <a:pt x="1" y="296"/>
                    <a:pt x="80" y="439"/>
                  </a:cubicBezTo>
                  <a:cubicBezTo>
                    <a:pt x="183" y="626"/>
                    <a:pt x="313" y="795"/>
                    <a:pt x="400" y="991"/>
                  </a:cubicBezTo>
                  <a:cubicBezTo>
                    <a:pt x="412" y="1021"/>
                    <a:pt x="423" y="1050"/>
                    <a:pt x="435" y="1080"/>
                  </a:cubicBezTo>
                  <a:lnTo>
                    <a:pt x="435" y="1080"/>
                  </a:lnTo>
                  <a:lnTo>
                    <a:pt x="415" y="1031"/>
                  </a:lnTo>
                  <a:lnTo>
                    <a:pt x="415" y="1031"/>
                  </a:lnTo>
                  <a:cubicBezTo>
                    <a:pt x="443" y="1101"/>
                    <a:pt x="454" y="1183"/>
                    <a:pt x="495" y="1246"/>
                  </a:cubicBezTo>
                  <a:cubicBezTo>
                    <a:pt x="511" y="1271"/>
                    <a:pt x="531" y="1292"/>
                    <a:pt x="550" y="1314"/>
                  </a:cubicBezTo>
                  <a:cubicBezTo>
                    <a:pt x="548" y="1311"/>
                    <a:pt x="547" y="1310"/>
                    <a:pt x="546" y="1306"/>
                  </a:cubicBezTo>
                  <a:lnTo>
                    <a:pt x="546" y="1306"/>
                  </a:lnTo>
                  <a:cubicBezTo>
                    <a:pt x="564" y="1339"/>
                    <a:pt x="590" y="1367"/>
                    <a:pt x="616" y="1391"/>
                  </a:cubicBezTo>
                  <a:cubicBezTo>
                    <a:pt x="653" y="1426"/>
                    <a:pt x="700" y="1444"/>
                    <a:pt x="747" y="1444"/>
                  </a:cubicBezTo>
                  <a:cubicBezTo>
                    <a:pt x="779" y="1444"/>
                    <a:pt x="810" y="1436"/>
                    <a:pt x="840" y="1419"/>
                  </a:cubicBezTo>
                  <a:cubicBezTo>
                    <a:pt x="973" y="1345"/>
                    <a:pt x="1058" y="1176"/>
                    <a:pt x="1040" y="1027"/>
                  </a:cubicBezTo>
                  <a:cubicBezTo>
                    <a:pt x="1032" y="959"/>
                    <a:pt x="1025" y="886"/>
                    <a:pt x="999" y="821"/>
                  </a:cubicBezTo>
                  <a:cubicBezTo>
                    <a:pt x="973" y="757"/>
                    <a:pt x="946" y="693"/>
                    <a:pt x="911" y="632"/>
                  </a:cubicBezTo>
                  <a:cubicBezTo>
                    <a:pt x="816" y="460"/>
                    <a:pt x="688" y="310"/>
                    <a:pt x="583" y="145"/>
                  </a:cubicBezTo>
                  <a:cubicBezTo>
                    <a:pt x="527" y="57"/>
                    <a:pt x="425" y="0"/>
                    <a:pt x="3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32"/>
            <p:cNvSpPr/>
            <p:nvPr/>
          </p:nvSpPr>
          <p:spPr>
            <a:xfrm>
              <a:off x="2237257" y="3707392"/>
              <a:ext cx="39580" cy="56375"/>
            </a:xfrm>
            <a:custGeom>
              <a:rect b="b" l="l" r="r" t="t"/>
              <a:pathLst>
                <a:path extrusionOk="0" h="1635" w="1148">
                  <a:moveTo>
                    <a:pt x="815" y="1"/>
                  </a:moveTo>
                  <a:cubicBezTo>
                    <a:pt x="707" y="1"/>
                    <a:pt x="599" y="49"/>
                    <a:pt x="548" y="152"/>
                  </a:cubicBezTo>
                  <a:cubicBezTo>
                    <a:pt x="459" y="336"/>
                    <a:pt x="374" y="522"/>
                    <a:pt x="283" y="706"/>
                  </a:cubicBezTo>
                  <a:cubicBezTo>
                    <a:pt x="239" y="796"/>
                    <a:pt x="189" y="884"/>
                    <a:pt x="145" y="974"/>
                  </a:cubicBezTo>
                  <a:cubicBezTo>
                    <a:pt x="112" y="1039"/>
                    <a:pt x="74" y="1103"/>
                    <a:pt x="56" y="1173"/>
                  </a:cubicBezTo>
                  <a:cubicBezTo>
                    <a:pt x="43" y="1220"/>
                    <a:pt x="34" y="1269"/>
                    <a:pt x="23" y="1316"/>
                  </a:cubicBezTo>
                  <a:cubicBezTo>
                    <a:pt x="0" y="1416"/>
                    <a:pt x="32" y="1516"/>
                    <a:pt x="113" y="1581"/>
                  </a:cubicBezTo>
                  <a:cubicBezTo>
                    <a:pt x="157" y="1615"/>
                    <a:pt x="215" y="1634"/>
                    <a:pt x="272" y="1634"/>
                  </a:cubicBezTo>
                  <a:cubicBezTo>
                    <a:pt x="315" y="1634"/>
                    <a:pt x="357" y="1624"/>
                    <a:pt x="392" y="1600"/>
                  </a:cubicBezTo>
                  <a:cubicBezTo>
                    <a:pt x="446" y="1563"/>
                    <a:pt x="501" y="1525"/>
                    <a:pt x="550" y="1482"/>
                  </a:cubicBezTo>
                  <a:cubicBezTo>
                    <a:pt x="602" y="1436"/>
                    <a:pt x="641" y="1378"/>
                    <a:pt x="678" y="1319"/>
                  </a:cubicBezTo>
                  <a:cubicBezTo>
                    <a:pt x="736" y="1229"/>
                    <a:pt x="783" y="1133"/>
                    <a:pt x="828" y="1036"/>
                  </a:cubicBezTo>
                  <a:cubicBezTo>
                    <a:pt x="918" y="849"/>
                    <a:pt x="1000" y="657"/>
                    <a:pt x="1089" y="470"/>
                  </a:cubicBezTo>
                  <a:cubicBezTo>
                    <a:pt x="1127" y="391"/>
                    <a:pt x="1147" y="313"/>
                    <a:pt x="1122" y="227"/>
                  </a:cubicBezTo>
                  <a:cubicBezTo>
                    <a:pt x="1103" y="154"/>
                    <a:pt x="1046" y="74"/>
                    <a:pt x="978" y="40"/>
                  </a:cubicBezTo>
                  <a:cubicBezTo>
                    <a:pt x="929" y="14"/>
                    <a:pt x="872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32"/>
            <p:cNvSpPr/>
            <p:nvPr/>
          </p:nvSpPr>
          <p:spPr>
            <a:xfrm>
              <a:off x="2167956" y="3714288"/>
              <a:ext cx="36167" cy="47858"/>
            </a:xfrm>
            <a:custGeom>
              <a:rect b="b" l="l" r="r" t="t"/>
              <a:pathLst>
                <a:path extrusionOk="0" h="1388" w="1049">
                  <a:moveTo>
                    <a:pt x="303" y="0"/>
                  </a:moveTo>
                  <a:cubicBezTo>
                    <a:pt x="279" y="0"/>
                    <a:pt x="254" y="4"/>
                    <a:pt x="231" y="12"/>
                  </a:cubicBezTo>
                  <a:cubicBezTo>
                    <a:pt x="80" y="59"/>
                    <a:pt x="0" y="202"/>
                    <a:pt x="34" y="356"/>
                  </a:cubicBezTo>
                  <a:cubicBezTo>
                    <a:pt x="79" y="558"/>
                    <a:pt x="117" y="754"/>
                    <a:pt x="199" y="945"/>
                  </a:cubicBezTo>
                  <a:cubicBezTo>
                    <a:pt x="242" y="1044"/>
                    <a:pt x="302" y="1134"/>
                    <a:pt x="378" y="1212"/>
                  </a:cubicBezTo>
                  <a:cubicBezTo>
                    <a:pt x="425" y="1261"/>
                    <a:pt x="480" y="1301"/>
                    <a:pt x="539" y="1330"/>
                  </a:cubicBezTo>
                  <a:cubicBezTo>
                    <a:pt x="589" y="1353"/>
                    <a:pt x="632" y="1373"/>
                    <a:pt x="685" y="1379"/>
                  </a:cubicBezTo>
                  <a:cubicBezTo>
                    <a:pt x="720" y="1384"/>
                    <a:pt x="753" y="1387"/>
                    <a:pt x="788" y="1387"/>
                  </a:cubicBezTo>
                  <a:cubicBezTo>
                    <a:pt x="884" y="1387"/>
                    <a:pt x="971" y="1326"/>
                    <a:pt x="1008" y="1238"/>
                  </a:cubicBezTo>
                  <a:cubicBezTo>
                    <a:pt x="1048" y="1149"/>
                    <a:pt x="1026" y="1050"/>
                    <a:pt x="960" y="977"/>
                  </a:cubicBezTo>
                  <a:cubicBezTo>
                    <a:pt x="946" y="962"/>
                    <a:pt x="934" y="947"/>
                    <a:pt x="920" y="931"/>
                  </a:cubicBezTo>
                  <a:lnTo>
                    <a:pt x="920" y="931"/>
                  </a:lnTo>
                  <a:cubicBezTo>
                    <a:pt x="933" y="948"/>
                    <a:pt x="945" y="964"/>
                    <a:pt x="957" y="980"/>
                  </a:cubicBezTo>
                  <a:lnTo>
                    <a:pt x="957" y="980"/>
                  </a:lnTo>
                  <a:cubicBezTo>
                    <a:pt x="903" y="909"/>
                    <a:pt x="837" y="850"/>
                    <a:pt x="778" y="783"/>
                  </a:cubicBezTo>
                  <a:cubicBezTo>
                    <a:pt x="750" y="742"/>
                    <a:pt x="725" y="699"/>
                    <a:pt x="703" y="654"/>
                  </a:cubicBezTo>
                  <a:cubicBezTo>
                    <a:pt x="647" y="509"/>
                    <a:pt x="615" y="357"/>
                    <a:pt x="575" y="207"/>
                  </a:cubicBezTo>
                  <a:cubicBezTo>
                    <a:pt x="545" y="89"/>
                    <a:pt x="424" y="0"/>
                    <a:pt x="3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32"/>
            <p:cNvSpPr/>
            <p:nvPr/>
          </p:nvSpPr>
          <p:spPr>
            <a:xfrm>
              <a:off x="2129133" y="3760075"/>
              <a:ext cx="38718" cy="46341"/>
            </a:xfrm>
            <a:custGeom>
              <a:rect b="b" l="l" r="r" t="t"/>
              <a:pathLst>
                <a:path extrusionOk="0" h="1344" w="1123">
                  <a:moveTo>
                    <a:pt x="819" y="1"/>
                  </a:moveTo>
                  <a:cubicBezTo>
                    <a:pt x="815" y="1"/>
                    <a:pt x="812" y="1"/>
                    <a:pt x="809" y="1"/>
                  </a:cubicBezTo>
                  <a:cubicBezTo>
                    <a:pt x="735" y="4"/>
                    <a:pt x="642" y="28"/>
                    <a:pt x="594" y="88"/>
                  </a:cubicBezTo>
                  <a:cubicBezTo>
                    <a:pt x="486" y="228"/>
                    <a:pt x="358" y="351"/>
                    <a:pt x="251" y="489"/>
                  </a:cubicBezTo>
                  <a:cubicBezTo>
                    <a:pt x="167" y="597"/>
                    <a:pt x="89" y="702"/>
                    <a:pt x="40" y="830"/>
                  </a:cubicBezTo>
                  <a:cubicBezTo>
                    <a:pt x="19" y="885"/>
                    <a:pt x="1" y="957"/>
                    <a:pt x="2" y="1015"/>
                  </a:cubicBezTo>
                  <a:cubicBezTo>
                    <a:pt x="3" y="1118"/>
                    <a:pt x="49" y="1200"/>
                    <a:pt x="116" y="1273"/>
                  </a:cubicBezTo>
                  <a:cubicBezTo>
                    <a:pt x="159" y="1318"/>
                    <a:pt x="228" y="1344"/>
                    <a:pt x="296" y="1344"/>
                  </a:cubicBezTo>
                  <a:cubicBezTo>
                    <a:pt x="360" y="1344"/>
                    <a:pt x="423" y="1321"/>
                    <a:pt x="461" y="1273"/>
                  </a:cubicBezTo>
                  <a:cubicBezTo>
                    <a:pt x="472" y="1258"/>
                    <a:pt x="486" y="1247"/>
                    <a:pt x="498" y="1234"/>
                  </a:cubicBezTo>
                  <a:cubicBezTo>
                    <a:pt x="535" y="1200"/>
                    <a:pt x="555" y="1156"/>
                    <a:pt x="573" y="1112"/>
                  </a:cubicBezTo>
                  <a:cubicBezTo>
                    <a:pt x="611" y="1030"/>
                    <a:pt x="659" y="955"/>
                    <a:pt x="712" y="882"/>
                  </a:cubicBezTo>
                  <a:cubicBezTo>
                    <a:pt x="830" y="737"/>
                    <a:pt x="959" y="605"/>
                    <a:pt x="1071" y="457"/>
                  </a:cubicBezTo>
                  <a:cubicBezTo>
                    <a:pt x="1115" y="402"/>
                    <a:pt x="1122" y="288"/>
                    <a:pt x="1101" y="223"/>
                  </a:cubicBezTo>
                  <a:cubicBezTo>
                    <a:pt x="1081" y="159"/>
                    <a:pt x="1045" y="107"/>
                    <a:pt x="992" y="66"/>
                  </a:cubicBezTo>
                  <a:cubicBezTo>
                    <a:pt x="944" y="29"/>
                    <a:pt x="882" y="1"/>
                    <a:pt x="8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32"/>
            <p:cNvSpPr/>
            <p:nvPr/>
          </p:nvSpPr>
          <p:spPr>
            <a:xfrm>
              <a:off x="2172783" y="3799828"/>
              <a:ext cx="52923" cy="20240"/>
            </a:xfrm>
            <a:custGeom>
              <a:rect b="b" l="l" r="r" t="t"/>
              <a:pathLst>
                <a:path extrusionOk="0" h="587" w="1535">
                  <a:moveTo>
                    <a:pt x="1176" y="1"/>
                  </a:moveTo>
                  <a:cubicBezTo>
                    <a:pt x="1134" y="1"/>
                    <a:pt x="1091" y="4"/>
                    <a:pt x="1047" y="7"/>
                  </a:cubicBezTo>
                  <a:cubicBezTo>
                    <a:pt x="961" y="12"/>
                    <a:pt x="878" y="22"/>
                    <a:pt x="794" y="25"/>
                  </a:cubicBezTo>
                  <a:cubicBezTo>
                    <a:pt x="724" y="26"/>
                    <a:pt x="654" y="27"/>
                    <a:pt x="584" y="27"/>
                  </a:cubicBezTo>
                  <a:cubicBezTo>
                    <a:pt x="537" y="27"/>
                    <a:pt x="491" y="27"/>
                    <a:pt x="444" y="27"/>
                  </a:cubicBezTo>
                  <a:cubicBezTo>
                    <a:pt x="385" y="27"/>
                    <a:pt x="327" y="27"/>
                    <a:pt x="269" y="28"/>
                  </a:cubicBezTo>
                  <a:cubicBezTo>
                    <a:pt x="131" y="32"/>
                    <a:pt x="0" y="147"/>
                    <a:pt x="6" y="291"/>
                  </a:cubicBezTo>
                  <a:cubicBezTo>
                    <a:pt x="13" y="437"/>
                    <a:pt x="122" y="550"/>
                    <a:pt x="269" y="554"/>
                  </a:cubicBezTo>
                  <a:cubicBezTo>
                    <a:pt x="450" y="559"/>
                    <a:pt x="631" y="578"/>
                    <a:pt x="812" y="584"/>
                  </a:cubicBezTo>
                  <a:cubicBezTo>
                    <a:pt x="851" y="585"/>
                    <a:pt x="892" y="586"/>
                    <a:pt x="934" y="586"/>
                  </a:cubicBezTo>
                  <a:cubicBezTo>
                    <a:pt x="1138" y="586"/>
                    <a:pt x="1367" y="560"/>
                    <a:pt x="1471" y="373"/>
                  </a:cubicBezTo>
                  <a:cubicBezTo>
                    <a:pt x="1534" y="260"/>
                    <a:pt x="1494" y="130"/>
                    <a:pt x="1388" y="58"/>
                  </a:cubicBezTo>
                  <a:cubicBezTo>
                    <a:pt x="1320" y="12"/>
                    <a:pt x="1249" y="1"/>
                    <a:pt x="11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32"/>
            <p:cNvSpPr/>
            <p:nvPr/>
          </p:nvSpPr>
          <p:spPr>
            <a:xfrm>
              <a:off x="1973396" y="3710702"/>
              <a:ext cx="29789" cy="49134"/>
            </a:xfrm>
            <a:custGeom>
              <a:rect b="b" l="l" r="r" t="t"/>
              <a:pathLst>
                <a:path extrusionOk="0" h="1425" w="864">
                  <a:moveTo>
                    <a:pt x="311" y="1"/>
                  </a:moveTo>
                  <a:cubicBezTo>
                    <a:pt x="286" y="1"/>
                    <a:pt x="262" y="5"/>
                    <a:pt x="237" y="12"/>
                  </a:cubicBezTo>
                  <a:cubicBezTo>
                    <a:pt x="89" y="59"/>
                    <a:pt x="1" y="205"/>
                    <a:pt x="40" y="357"/>
                  </a:cubicBezTo>
                  <a:cubicBezTo>
                    <a:pt x="83" y="525"/>
                    <a:pt x="108" y="697"/>
                    <a:pt x="150" y="865"/>
                  </a:cubicBezTo>
                  <a:cubicBezTo>
                    <a:pt x="207" y="1091"/>
                    <a:pt x="317" y="1425"/>
                    <a:pt x="600" y="1425"/>
                  </a:cubicBezTo>
                  <a:cubicBezTo>
                    <a:pt x="603" y="1425"/>
                    <a:pt x="605" y="1425"/>
                    <a:pt x="607" y="1425"/>
                  </a:cubicBezTo>
                  <a:cubicBezTo>
                    <a:pt x="709" y="1421"/>
                    <a:pt x="798" y="1355"/>
                    <a:pt x="827" y="1257"/>
                  </a:cubicBezTo>
                  <a:cubicBezTo>
                    <a:pt x="863" y="1134"/>
                    <a:pt x="815" y="1017"/>
                    <a:pt x="766" y="905"/>
                  </a:cubicBezTo>
                  <a:cubicBezTo>
                    <a:pt x="677" y="681"/>
                    <a:pt x="647" y="440"/>
                    <a:pt x="582" y="209"/>
                  </a:cubicBezTo>
                  <a:cubicBezTo>
                    <a:pt x="548" y="91"/>
                    <a:pt x="432" y="1"/>
                    <a:pt x="3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32"/>
            <p:cNvSpPr/>
            <p:nvPr/>
          </p:nvSpPr>
          <p:spPr>
            <a:xfrm>
              <a:off x="2003564" y="3684706"/>
              <a:ext cx="56853" cy="30653"/>
            </a:xfrm>
            <a:custGeom>
              <a:rect b="b" l="l" r="r" t="t"/>
              <a:pathLst>
                <a:path extrusionOk="0" h="889" w="1649">
                  <a:moveTo>
                    <a:pt x="304" y="0"/>
                  </a:moveTo>
                  <a:cubicBezTo>
                    <a:pt x="185" y="0"/>
                    <a:pt x="62" y="88"/>
                    <a:pt x="36" y="204"/>
                  </a:cubicBezTo>
                  <a:cubicBezTo>
                    <a:pt x="1" y="358"/>
                    <a:pt x="83" y="490"/>
                    <a:pt x="229" y="542"/>
                  </a:cubicBezTo>
                  <a:cubicBezTo>
                    <a:pt x="244" y="548"/>
                    <a:pt x="260" y="554"/>
                    <a:pt x="276" y="560"/>
                  </a:cubicBezTo>
                  <a:cubicBezTo>
                    <a:pt x="279" y="561"/>
                    <a:pt x="281" y="563"/>
                    <a:pt x="285" y="564"/>
                  </a:cubicBezTo>
                  <a:cubicBezTo>
                    <a:pt x="331" y="584"/>
                    <a:pt x="375" y="605"/>
                    <a:pt x="420" y="626"/>
                  </a:cubicBezTo>
                  <a:cubicBezTo>
                    <a:pt x="469" y="648"/>
                    <a:pt x="520" y="670"/>
                    <a:pt x="571" y="691"/>
                  </a:cubicBezTo>
                  <a:lnTo>
                    <a:pt x="645" y="723"/>
                  </a:lnTo>
                  <a:cubicBezTo>
                    <a:pt x="633" y="717"/>
                    <a:pt x="618" y="712"/>
                    <a:pt x="605" y="706"/>
                  </a:cubicBezTo>
                  <a:lnTo>
                    <a:pt x="605" y="706"/>
                  </a:lnTo>
                  <a:cubicBezTo>
                    <a:pt x="616" y="714"/>
                    <a:pt x="633" y="717"/>
                    <a:pt x="645" y="725"/>
                  </a:cubicBezTo>
                  <a:cubicBezTo>
                    <a:pt x="691" y="743"/>
                    <a:pt x="737" y="763"/>
                    <a:pt x="782" y="782"/>
                  </a:cubicBezTo>
                  <a:cubicBezTo>
                    <a:pt x="909" y="834"/>
                    <a:pt x="1085" y="889"/>
                    <a:pt x="1245" y="889"/>
                  </a:cubicBezTo>
                  <a:cubicBezTo>
                    <a:pt x="1413" y="889"/>
                    <a:pt x="1563" y="829"/>
                    <a:pt x="1624" y="645"/>
                  </a:cubicBezTo>
                  <a:cubicBezTo>
                    <a:pt x="1648" y="563"/>
                    <a:pt x="1622" y="437"/>
                    <a:pt x="1551" y="381"/>
                  </a:cubicBezTo>
                  <a:cubicBezTo>
                    <a:pt x="1484" y="328"/>
                    <a:pt x="1425" y="295"/>
                    <a:pt x="1334" y="292"/>
                  </a:cubicBezTo>
                  <a:lnTo>
                    <a:pt x="1274" y="292"/>
                  </a:lnTo>
                  <a:cubicBezTo>
                    <a:pt x="1233" y="292"/>
                    <a:pt x="1190" y="284"/>
                    <a:pt x="1148" y="282"/>
                  </a:cubicBezTo>
                  <a:cubicBezTo>
                    <a:pt x="1143" y="281"/>
                    <a:pt x="1138" y="281"/>
                    <a:pt x="1134" y="279"/>
                  </a:cubicBezTo>
                  <a:cubicBezTo>
                    <a:pt x="1109" y="274"/>
                    <a:pt x="1083" y="269"/>
                    <a:pt x="1058" y="263"/>
                  </a:cubicBezTo>
                  <a:cubicBezTo>
                    <a:pt x="1006" y="251"/>
                    <a:pt x="956" y="236"/>
                    <a:pt x="905" y="220"/>
                  </a:cubicBezTo>
                  <a:cubicBezTo>
                    <a:pt x="854" y="203"/>
                    <a:pt x="803" y="184"/>
                    <a:pt x="753" y="164"/>
                  </a:cubicBezTo>
                  <a:lnTo>
                    <a:pt x="686" y="137"/>
                  </a:lnTo>
                  <a:lnTo>
                    <a:pt x="686" y="137"/>
                  </a:lnTo>
                  <a:cubicBezTo>
                    <a:pt x="715" y="149"/>
                    <a:pt x="726" y="153"/>
                    <a:pt x="726" y="153"/>
                  </a:cubicBezTo>
                  <a:cubicBezTo>
                    <a:pt x="726" y="153"/>
                    <a:pt x="677" y="134"/>
                    <a:pt x="663" y="128"/>
                  </a:cubicBezTo>
                  <a:cubicBezTo>
                    <a:pt x="568" y="87"/>
                    <a:pt x="474" y="44"/>
                    <a:pt x="375" y="11"/>
                  </a:cubicBezTo>
                  <a:cubicBezTo>
                    <a:pt x="352" y="4"/>
                    <a:pt x="328" y="0"/>
                    <a:pt x="3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32"/>
            <p:cNvSpPr/>
            <p:nvPr/>
          </p:nvSpPr>
          <p:spPr>
            <a:xfrm>
              <a:off x="2002392" y="3620473"/>
              <a:ext cx="36236" cy="52582"/>
            </a:xfrm>
            <a:custGeom>
              <a:rect b="b" l="l" r="r" t="t"/>
              <a:pathLst>
                <a:path extrusionOk="0" h="1525" w="1051">
                  <a:moveTo>
                    <a:pt x="746" y="1"/>
                  </a:moveTo>
                  <a:cubicBezTo>
                    <a:pt x="652" y="1"/>
                    <a:pt x="559" y="43"/>
                    <a:pt x="513" y="132"/>
                  </a:cubicBezTo>
                  <a:cubicBezTo>
                    <a:pt x="419" y="313"/>
                    <a:pt x="311" y="486"/>
                    <a:pt x="211" y="663"/>
                  </a:cubicBezTo>
                  <a:cubicBezTo>
                    <a:pt x="152" y="767"/>
                    <a:pt x="97" y="871"/>
                    <a:pt x="54" y="983"/>
                  </a:cubicBezTo>
                  <a:cubicBezTo>
                    <a:pt x="37" y="1028"/>
                    <a:pt x="20" y="1070"/>
                    <a:pt x="13" y="1119"/>
                  </a:cubicBezTo>
                  <a:cubicBezTo>
                    <a:pt x="1" y="1187"/>
                    <a:pt x="0" y="1233"/>
                    <a:pt x="9" y="1298"/>
                  </a:cubicBezTo>
                  <a:cubicBezTo>
                    <a:pt x="12" y="1321"/>
                    <a:pt x="16" y="1343"/>
                    <a:pt x="20" y="1365"/>
                  </a:cubicBezTo>
                  <a:cubicBezTo>
                    <a:pt x="40" y="1466"/>
                    <a:pt x="138" y="1524"/>
                    <a:pt x="234" y="1524"/>
                  </a:cubicBezTo>
                  <a:cubicBezTo>
                    <a:pt x="290" y="1524"/>
                    <a:pt x="346" y="1504"/>
                    <a:pt x="385" y="1461"/>
                  </a:cubicBezTo>
                  <a:cubicBezTo>
                    <a:pt x="425" y="1417"/>
                    <a:pt x="467" y="1376"/>
                    <a:pt x="497" y="1323"/>
                  </a:cubicBezTo>
                  <a:cubicBezTo>
                    <a:pt x="522" y="1282"/>
                    <a:pt x="541" y="1240"/>
                    <a:pt x="563" y="1197"/>
                  </a:cubicBezTo>
                  <a:cubicBezTo>
                    <a:pt x="606" y="1106"/>
                    <a:pt x="651" y="1016"/>
                    <a:pt x="699" y="928"/>
                  </a:cubicBezTo>
                  <a:cubicBezTo>
                    <a:pt x="794" y="755"/>
                    <a:pt x="897" y="585"/>
                    <a:pt x="986" y="408"/>
                  </a:cubicBezTo>
                  <a:cubicBezTo>
                    <a:pt x="1050" y="282"/>
                    <a:pt x="1024" y="108"/>
                    <a:pt x="888" y="35"/>
                  </a:cubicBezTo>
                  <a:cubicBezTo>
                    <a:pt x="845" y="12"/>
                    <a:pt x="795" y="1"/>
                    <a:pt x="74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32"/>
            <p:cNvSpPr/>
            <p:nvPr/>
          </p:nvSpPr>
          <p:spPr>
            <a:xfrm>
              <a:off x="2045731" y="3592442"/>
              <a:ext cx="50510" cy="34756"/>
            </a:xfrm>
            <a:custGeom>
              <a:rect b="b" l="l" r="r" t="t"/>
              <a:pathLst>
                <a:path extrusionOk="0" h="1008" w="1465">
                  <a:moveTo>
                    <a:pt x="289" y="0"/>
                  </a:moveTo>
                  <a:cubicBezTo>
                    <a:pt x="199" y="0"/>
                    <a:pt x="109" y="44"/>
                    <a:pt x="65" y="126"/>
                  </a:cubicBezTo>
                  <a:cubicBezTo>
                    <a:pt x="0" y="250"/>
                    <a:pt x="34" y="403"/>
                    <a:pt x="158" y="478"/>
                  </a:cubicBezTo>
                  <a:cubicBezTo>
                    <a:pt x="400" y="623"/>
                    <a:pt x="668" y="722"/>
                    <a:pt x="897" y="887"/>
                  </a:cubicBezTo>
                  <a:lnTo>
                    <a:pt x="897" y="887"/>
                  </a:lnTo>
                  <a:cubicBezTo>
                    <a:pt x="959" y="936"/>
                    <a:pt x="1013" y="974"/>
                    <a:pt x="1091" y="997"/>
                  </a:cubicBezTo>
                  <a:cubicBezTo>
                    <a:pt x="1115" y="1004"/>
                    <a:pt x="1139" y="1008"/>
                    <a:pt x="1164" y="1008"/>
                  </a:cubicBezTo>
                  <a:cubicBezTo>
                    <a:pt x="1250" y="1008"/>
                    <a:pt x="1335" y="964"/>
                    <a:pt x="1388" y="896"/>
                  </a:cubicBezTo>
                  <a:cubicBezTo>
                    <a:pt x="1463" y="801"/>
                    <a:pt x="1465" y="684"/>
                    <a:pt x="1413" y="579"/>
                  </a:cubicBezTo>
                  <a:cubicBezTo>
                    <a:pt x="1358" y="471"/>
                    <a:pt x="1241" y="406"/>
                    <a:pt x="1137" y="351"/>
                  </a:cubicBezTo>
                  <a:cubicBezTo>
                    <a:pt x="1041" y="303"/>
                    <a:pt x="940" y="262"/>
                    <a:pt x="840" y="223"/>
                  </a:cubicBezTo>
                  <a:cubicBezTo>
                    <a:pt x="801" y="208"/>
                    <a:pt x="761" y="192"/>
                    <a:pt x="721" y="177"/>
                  </a:cubicBezTo>
                  <a:cubicBezTo>
                    <a:pt x="702" y="169"/>
                    <a:pt x="683" y="162"/>
                    <a:pt x="662" y="156"/>
                  </a:cubicBezTo>
                  <a:cubicBezTo>
                    <a:pt x="651" y="151"/>
                    <a:pt x="640" y="147"/>
                    <a:pt x="629" y="142"/>
                  </a:cubicBezTo>
                  <a:cubicBezTo>
                    <a:pt x="619" y="138"/>
                    <a:pt x="614" y="137"/>
                    <a:pt x="612" y="137"/>
                  </a:cubicBezTo>
                  <a:cubicBezTo>
                    <a:pt x="603" y="132"/>
                    <a:pt x="593" y="125"/>
                    <a:pt x="589" y="124"/>
                  </a:cubicBezTo>
                  <a:cubicBezTo>
                    <a:pt x="570" y="115"/>
                    <a:pt x="552" y="106"/>
                    <a:pt x="533" y="96"/>
                  </a:cubicBezTo>
                  <a:cubicBezTo>
                    <a:pt x="494" y="77"/>
                    <a:pt x="454" y="56"/>
                    <a:pt x="417" y="34"/>
                  </a:cubicBezTo>
                  <a:cubicBezTo>
                    <a:pt x="378" y="11"/>
                    <a:pt x="334" y="0"/>
                    <a:pt x="2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32"/>
            <p:cNvSpPr/>
            <p:nvPr/>
          </p:nvSpPr>
          <p:spPr>
            <a:xfrm>
              <a:off x="2027975" y="3535726"/>
              <a:ext cx="40925" cy="47238"/>
            </a:xfrm>
            <a:custGeom>
              <a:rect b="b" l="l" r="r" t="t"/>
              <a:pathLst>
                <a:path extrusionOk="0" h="1370" w="1187">
                  <a:moveTo>
                    <a:pt x="872" y="1"/>
                  </a:moveTo>
                  <a:cubicBezTo>
                    <a:pt x="779" y="1"/>
                    <a:pt x="690" y="48"/>
                    <a:pt x="634" y="135"/>
                  </a:cubicBezTo>
                  <a:cubicBezTo>
                    <a:pt x="504" y="337"/>
                    <a:pt x="363" y="532"/>
                    <a:pt x="218" y="723"/>
                  </a:cubicBezTo>
                  <a:cubicBezTo>
                    <a:pt x="123" y="842"/>
                    <a:pt x="1" y="981"/>
                    <a:pt x="15" y="1139"/>
                  </a:cubicBezTo>
                  <a:cubicBezTo>
                    <a:pt x="22" y="1214"/>
                    <a:pt x="46" y="1275"/>
                    <a:pt x="108" y="1323"/>
                  </a:cubicBezTo>
                  <a:cubicBezTo>
                    <a:pt x="153" y="1357"/>
                    <a:pt x="198" y="1369"/>
                    <a:pt x="249" y="1369"/>
                  </a:cubicBezTo>
                  <a:cubicBezTo>
                    <a:pt x="269" y="1369"/>
                    <a:pt x="290" y="1367"/>
                    <a:pt x="312" y="1364"/>
                  </a:cubicBezTo>
                  <a:cubicBezTo>
                    <a:pt x="451" y="1344"/>
                    <a:pt x="555" y="1210"/>
                    <a:pt x="634" y="1106"/>
                  </a:cubicBezTo>
                  <a:cubicBezTo>
                    <a:pt x="691" y="1031"/>
                    <a:pt x="748" y="954"/>
                    <a:pt x="802" y="877"/>
                  </a:cubicBezTo>
                  <a:cubicBezTo>
                    <a:pt x="910" y="726"/>
                    <a:pt x="1014" y="572"/>
                    <a:pt x="1110" y="413"/>
                  </a:cubicBezTo>
                  <a:cubicBezTo>
                    <a:pt x="1186" y="290"/>
                    <a:pt x="1141" y="105"/>
                    <a:pt x="1011" y="36"/>
                  </a:cubicBezTo>
                  <a:cubicBezTo>
                    <a:pt x="966" y="12"/>
                    <a:pt x="919" y="1"/>
                    <a:pt x="8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32"/>
            <p:cNvSpPr/>
            <p:nvPr/>
          </p:nvSpPr>
          <p:spPr>
            <a:xfrm>
              <a:off x="2064108" y="3490387"/>
              <a:ext cx="483" cy="241"/>
            </a:xfrm>
            <a:custGeom>
              <a:rect b="b" l="l" r="r" t="t"/>
              <a:pathLst>
                <a:path extrusionOk="0" h="7" w="14">
                  <a:moveTo>
                    <a:pt x="1" y="1"/>
                  </a:moveTo>
                  <a:cubicBezTo>
                    <a:pt x="1" y="1"/>
                    <a:pt x="4" y="2"/>
                    <a:pt x="13" y="7"/>
                  </a:cubicBezTo>
                  <a:cubicBezTo>
                    <a:pt x="6" y="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32"/>
            <p:cNvSpPr/>
            <p:nvPr/>
          </p:nvSpPr>
          <p:spPr>
            <a:xfrm>
              <a:off x="2035181" y="3479078"/>
              <a:ext cx="51682" cy="33239"/>
            </a:xfrm>
            <a:custGeom>
              <a:rect b="b" l="l" r="r" t="t"/>
              <a:pathLst>
                <a:path extrusionOk="0" h="964" w="1499">
                  <a:moveTo>
                    <a:pt x="851" y="336"/>
                  </a:moveTo>
                  <a:cubicBezTo>
                    <a:pt x="855" y="338"/>
                    <a:pt x="860" y="341"/>
                    <a:pt x="865" y="343"/>
                  </a:cubicBezTo>
                  <a:lnTo>
                    <a:pt x="865" y="343"/>
                  </a:lnTo>
                  <a:cubicBezTo>
                    <a:pt x="859" y="339"/>
                    <a:pt x="855" y="337"/>
                    <a:pt x="851" y="336"/>
                  </a:cubicBezTo>
                  <a:close/>
                  <a:moveTo>
                    <a:pt x="276" y="1"/>
                  </a:moveTo>
                  <a:cubicBezTo>
                    <a:pt x="211" y="1"/>
                    <a:pt x="146" y="24"/>
                    <a:pt x="99" y="75"/>
                  </a:cubicBezTo>
                  <a:cubicBezTo>
                    <a:pt x="3" y="180"/>
                    <a:pt x="0" y="335"/>
                    <a:pt x="99" y="440"/>
                  </a:cubicBezTo>
                  <a:cubicBezTo>
                    <a:pt x="241" y="588"/>
                    <a:pt x="409" y="722"/>
                    <a:pt x="590" y="820"/>
                  </a:cubicBezTo>
                  <a:cubicBezTo>
                    <a:pt x="689" y="873"/>
                    <a:pt x="797" y="920"/>
                    <a:pt x="907" y="945"/>
                  </a:cubicBezTo>
                  <a:cubicBezTo>
                    <a:pt x="959" y="957"/>
                    <a:pt x="1014" y="963"/>
                    <a:pt x="1067" y="963"/>
                  </a:cubicBezTo>
                  <a:cubicBezTo>
                    <a:pt x="1081" y="963"/>
                    <a:pt x="1095" y="963"/>
                    <a:pt x="1108" y="962"/>
                  </a:cubicBezTo>
                  <a:cubicBezTo>
                    <a:pt x="1199" y="957"/>
                    <a:pt x="1264" y="934"/>
                    <a:pt x="1347" y="895"/>
                  </a:cubicBezTo>
                  <a:cubicBezTo>
                    <a:pt x="1446" y="848"/>
                    <a:pt x="1499" y="705"/>
                    <a:pt x="1464" y="604"/>
                  </a:cubicBezTo>
                  <a:cubicBezTo>
                    <a:pt x="1430" y="494"/>
                    <a:pt x="1343" y="432"/>
                    <a:pt x="1232" y="418"/>
                  </a:cubicBezTo>
                  <a:cubicBezTo>
                    <a:pt x="1192" y="413"/>
                    <a:pt x="1152" y="409"/>
                    <a:pt x="1112" y="404"/>
                  </a:cubicBezTo>
                  <a:cubicBezTo>
                    <a:pt x="1051" y="394"/>
                    <a:pt x="992" y="384"/>
                    <a:pt x="932" y="366"/>
                  </a:cubicBezTo>
                  <a:cubicBezTo>
                    <a:pt x="915" y="361"/>
                    <a:pt x="895" y="354"/>
                    <a:pt x="877" y="347"/>
                  </a:cubicBezTo>
                  <a:cubicBezTo>
                    <a:pt x="873" y="346"/>
                    <a:pt x="869" y="345"/>
                    <a:pt x="865" y="343"/>
                  </a:cubicBezTo>
                  <a:lnTo>
                    <a:pt x="865" y="343"/>
                  </a:lnTo>
                  <a:cubicBezTo>
                    <a:pt x="867" y="344"/>
                    <a:pt x="870" y="346"/>
                    <a:pt x="874" y="348"/>
                  </a:cubicBezTo>
                  <a:cubicBezTo>
                    <a:pt x="842" y="331"/>
                    <a:pt x="806" y="317"/>
                    <a:pt x="773" y="299"/>
                  </a:cubicBezTo>
                  <a:cubicBezTo>
                    <a:pt x="707" y="264"/>
                    <a:pt x="645" y="223"/>
                    <a:pt x="585" y="180"/>
                  </a:cubicBezTo>
                  <a:cubicBezTo>
                    <a:pt x="582" y="179"/>
                    <a:pt x="582" y="177"/>
                    <a:pt x="581" y="176"/>
                  </a:cubicBezTo>
                  <a:cubicBezTo>
                    <a:pt x="568" y="165"/>
                    <a:pt x="556" y="156"/>
                    <a:pt x="545" y="145"/>
                  </a:cubicBezTo>
                  <a:cubicBezTo>
                    <a:pt x="517" y="122"/>
                    <a:pt x="491" y="98"/>
                    <a:pt x="465" y="75"/>
                  </a:cubicBezTo>
                  <a:cubicBezTo>
                    <a:pt x="415" y="27"/>
                    <a:pt x="345" y="1"/>
                    <a:pt x="2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32"/>
            <p:cNvSpPr/>
            <p:nvPr/>
          </p:nvSpPr>
          <p:spPr>
            <a:xfrm>
              <a:off x="2077554" y="3493421"/>
              <a:ext cx="655" cy="138"/>
            </a:xfrm>
            <a:custGeom>
              <a:rect b="b" l="l" r="r" t="t"/>
              <a:pathLst>
                <a:path extrusionOk="0" h="4" w="19">
                  <a:moveTo>
                    <a:pt x="0" y="0"/>
                  </a:moveTo>
                  <a:cubicBezTo>
                    <a:pt x="1" y="0"/>
                    <a:pt x="2" y="1"/>
                    <a:pt x="3" y="1"/>
                  </a:cubicBezTo>
                  <a:lnTo>
                    <a:pt x="3" y="1"/>
                  </a:lnTo>
                  <a:cubicBezTo>
                    <a:pt x="3" y="0"/>
                    <a:pt x="2" y="0"/>
                    <a:pt x="0" y="0"/>
                  </a:cubicBezTo>
                  <a:close/>
                  <a:moveTo>
                    <a:pt x="3" y="1"/>
                  </a:moveTo>
                  <a:lnTo>
                    <a:pt x="3" y="1"/>
                  </a:lnTo>
                  <a:cubicBezTo>
                    <a:pt x="4" y="1"/>
                    <a:pt x="4" y="2"/>
                    <a:pt x="4" y="2"/>
                  </a:cubicBezTo>
                  <a:cubicBezTo>
                    <a:pt x="9" y="3"/>
                    <a:pt x="15" y="3"/>
                    <a:pt x="19" y="3"/>
                  </a:cubicBezTo>
                  <a:cubicBezTo>
                    <a:pt x="14" y="2"/>
                    <a:pt x="9" y="2"/>
                    <a:pt x="3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32"/>
            <p:cNvSpPr/>
            <p:nvPr/>
          </p:nvSpPr>
          <p:spPr>
            <a:xfrm>
              <a:off x="2075692" y="3493180"/>
              <a:ext cx="1896" cy="276"/>
            </a:xfrm>
            <a:custGeom>
              <a:rect b="b" l="l" r="r" t="t"/>
              <a:pathLst>
                <a:path extrusionOk="0" h="8" w="55">
                  <a:moveTo>
                    <a:pt x="1" y="1"/>
                  </a:moveTo>
                  <a:cubicBezTo>
                    <a:pt x="18" y="4"/>
                    <a:pt x="36" y="6"/>
                    <a:pt x="53" y="7"/>
                  </a:cubicBezTo>
                  <a:lnTo>
                    <a:pt x="53" y="7"/>
                  </a:lnTo>
                  <a:cubicBezTo>
                    <a:pt x="50" y="7"/>
                    <a:pt x="46" y="5"/>
                    <a:pt x="42" y="5"/>
                  </a:cubicBezTo>
                  <a:cubicBezTo>
                    <a:pt x="28" y="4"/>
                    <a:pt x="16" y="2"/>
                    <a:pt x="1" y="1"/>
                  </a:cubicBezTo>
                  <a:close/>
                  <a:moveTo>
                    <a:pt x="53" y="7"/>
                  </a:moveTo>
                  <a:cubicBezTo>
                    <a:pt x="53" y="7"/>
                    <a:pt x="54" y="7"/>
                    <a:pt x="54" y="7"/>
                  </a:cubicBezTo>
                  <a:cubicBezTo>
                    <a:pt x="54" y="7"/>
                    <a:pt x="53" y="7"/>
                    <a:pt x="53" y="7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32"/>
            <p:cNvSpPr/>
            <p:nvPr/>
          </p:nvSpPr>
          <p:spPr>
            <a:xfrm>
              <a:off x="2097034" y="3497662"/>
              <a:ext cx="27754" cy="49513"/>
            </a:xfrm>
            <a:custGeom>
              <a:rect b="b" l="l" r="r" t="t"/>
              <a:pathLst>
                <a:path extrusionOk="0" h="1436" w="805">
                  <a:moveTo>
                    <a:pt x="732" y="926"/>
                  </a:moveTo>
                  <a:cubicBezTo>
                    <a:pt x="734" y="932"/>
                    <a:pt x="737" y="937"/>
                    <a:pt x="739" y="943"/>
                  </a:cubicBezTo>
                  <a:lnTo>
                    <a:pt x="739" y="943"/>
                  </a:lnTo>
                  <a:cubicBezTo>
                    <a:pt x="737" y="937"/>
                    <a:pt x="734" y="931"/>
                    <a:pt x="732" y="926"/>
                  </a:cubicBezTo>
                  <a:close/>
                  <a:moveTo>
                    <a:pt x="293" y="1"/>
                  </a:moveTo>
                  <a:cubicBezTo>
                    <a:pt x="291" y="1"/>
                    <a:pt x="289" y="1"/>
                    <a:pt x="287" y="1"/>
                  </a:cubicBezTo>
                  <a:cubicBezTo>
                    <a:pt x="153" y="7"/>
                    <a:pt x="1" y="121"/>
                    <a:pt x="16" y="272"/>
                  </a:cubicBezTo>
                  <a:cubicBezTo>
                    <a:pt x="27" y="381"/>
                    <a:pt x="41" y="489"/>
                    <a:pt x="56" y="597"/>
                  </a:cubicBezTo>
                  <a:lnTo>
                    <a:pt x="56" y="597"/>
                  </a:lnTo>
                  <a:cubicBezTo>
                    <a:pt x="71" y="717"/>
                    <a:pt x="84" y="836"/>
                    <a:pt x="112" y="953"/>
                  </a:cubicBezTo>
                  <a:cubicBezTo>
                    <a:pt x="126" y="1007"/>
                    <a:pt x="142" y="1060"/>
                    <a:pt x="163" y="1114"/>
                  </a:cubicBezTo>
                  <a:cubicBezTo>
                    <a:pt x="205" y="1218"/>
                    <a:pt x="263" y="1345"/>
                    <a:pt x="370" y="1398"/>
                  </a:cubicBezTo>
                  <a:cubicBezTo>
                    <a:pt x="419" y="1422"/>
                    <a:pt x="471" y="1436"/>
                    <a:pt x="522" y="1436"/>
                  </a:cubicBezTo>
                  <a:cubicBezTo>
                    <a:pt x="569" y="1436"/>
                    <a:pt x="616" y="1424"/>
                    <a:pt x="661" y="1398"/>
                  </a:cubicBezTo>
                  <a:cubicBezTo>
                    <a:pt x="746" y="1347"/>
                    <a:pt x="805" y="1250"/>
                    <a:pt x="804" y="1149"/>
                  </a:cubicBezTo>
                  <a:cubicBezTo>
                    <a:pt x="802" y="1070"/>
                    <a:pt x="770" y="1010"/>
                    <a:pt x="739" y="943"/>
                  </a:cubicBezTo>
                  <a:lnTo>
                    <a:pt x="739" y="943"/>
                  </a:lnTo>
                  <a:cubicBezTo>
                    <a:pt x="747" y="961"/>
                    <a:pt x="755" y="979"/>
                    <a:pt x="762" y="997"/>
                  </a:cubicBezTo>
                  <a:cubicBezTo>
                    <a:pt x="738" y="941"/>
                    <a:pt x="710" y="886"/>
                    <a:pt x="685" y="832"/>
                  </a:cubicBezTo>
                  <a:cubicBezTo>
                    <a:pt x="633" y="704"/>
                    <a:pt x="595" y="569"/>
                    <a:pt x="575" y="432"/>
                  </a:cubicBezTo>
                  <a:cubicBezTo>
                    <a:pt x="569" y="379"/>
                    <a:pt x="563" y="325"/>
                    <a:pt x="558" y="272"/>
                  </a:cubicBezTo>
                  <a:cubicBezTo>
                    <a:pt x="549" y="198"/>
                    <a:pt x="533" y="135"/>
                    <a:pt x="479" y="80"/>
                  </a:cubicBezTo>
                  <a:cubicBezTo>
                    <a:pt x="433" y="35"/>
                    <a:pt x="359" y="1"/>
                    <a:pt x="2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32"/>
            <p:cNvSpPr/>
            <p:nvPr/>
          </p:nvSpPr>
          <p:spPr>
            <a:xfrm>
              <a:off x="2101413" y="3430981"/>
              <a:ext cx="46338" cy="37962"/>
            </a:xfrm>
            <a:custGeom>
              <a:rect b="b" l="l" r="r" t="t"/>
              <a:pathLst>
                <a:path extrusionOk="0" h="1101" w="1344">
                  <a:moveTo>
                    <a:pt x="294" y="1"/>
                  </a:moveTo>
                  <a:cubicBezTo>
                    <a:pt x="249" y="1"/>
                    <a:pt x="204" y="12"/>
                    <a:pt x="165" y="38"/>
                  </a:cubicBezTo>
                  <a:cubicBezTo>
                    <a:pt x="36" y="120"/>
                    <a:pt x="1" y="270"/>
                    <a:pt x="68" y="404"/>
                  </a:cubicBezTo>
                  <a:cubicBezTo>
                    <a:pt x="152" y="570"/>
                    <a:pt x="281" y="723"/>
                    <a:pt x="426" y="837"/>
                  </a:cubicBezTo>
                  <a:cubicBezTo>
                    <a:pt x="508" y="903"/>
                    <a:pt x="592" y="964"/>
                    <a:pt x="686" y="1011"/>
                  </a:cubicBezTo>
                  <a:cubicBezTo>
                    <a:pt x="780" y="1057"/>
                    <a:pt x="898" y="1101"/>
                    <a:pt x="1009" y="1101"/>
                  </a:cubicBezTo>
                  <a:cubicBezTo>
                    <a:pt x="1048" y="1101"/>
                    <a:pt x="1087" y="1095"/>
                    <a:pt x="1123" y="1082"/>
                  </a:cubicBezTo>
                  <a:cubicBezTo>
                    <a:pt x="1217" y="1049"/>
                    <a:pt x="1291" y="986"/>
                    <a:pt x="1318" y="887"/>
                  </a:cubicBezTo>
                  <a:cubicBezTo>
                    <a:pt x="1343" y="795"/>
                    <a:pt x="1317" y="684"/>
                    <a:pt x="1245" y="617"/>
                  </a:cubicBezTo>
                  <a:cubicBezTo>
                    <a:pt x="1221" y="593"/>
                    <a:pt x="1190" y="564"/>
                    <a:pt x="1164" y="550"/>
                  </a:cubicBezTo>
                  <a:cubicBezTo>
                    <a:pt x="1134" y="534"/>
                    <a:pt x="1101" y="524"/>
                    <a:pt x="1070" y="512"/>
                  </a:cubicBezTo>
                  <a:cubicBezTo>
                    <a:pt x="1045" y="503"/>
                    <a:pt x="1020" y="496"/>
                    <a:pt x="997" y="487"/>
                  </a:cubicBezTo>
                  <a:cubicBezTo>
                    <a:pt x="963" y="476"/>
                    <a:pt x="930" y="461"/>
                    <a:pt x="895" y="449"/>
                  </a:cubicBezTo>
                  <a:cubicBezTo>
                    <a:pt x="831" y="419"/>
                    <a:pt x="769" y="383"/>
                    <a:pt x="711" y="342"/>
                  </a:cubicBezTo>
                  <a:cubicBezTo>
                    <a:pt x="665" y="304"/>
                    <a:pt x="624" y="262"/>
                    <a:pt x="587" y="217"/>
                  </a:cubicBezTo>
                  <a:cubicBezTo>
                    <a:pt x="567" y="190"/>
                    <a:pt x="547" y="161"/>
                    <a:pt x="532" y="133"/>
                  </a:cubicBezTo>
                  <a:cubicBezTo>
                    <a:pt x="485" y="51"/>
                    <a:pt x="389" y="1"/>
                    <a:pt x="2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32"/>
            <p:cNvSpPr/>
            <p:nvPr/>
          </p:nvSpPr>
          <p:spPr>
            <a:xfrm>
              <a:off x="2061074" y="3410260"/>
              <a:ext cx="34650" cy="45617"/>
            </a:xfrm>
            <a:custGeom>
              <a:rect b="b" l="l" r="r" t="t"/>
              <a:pathLst>
                <a:path extrusionOk="0" h="1323" w="1005">
                  <a:moveTo>
                    <a:pt x="704" y="0"/>
                  </a:moveTo>
                  <a:cubicBezTo>
                    <a:pt x="605" y="0"/>
                    <a:pt x="507" y="44"/>
                    <a:pt x="460" y="139"/>
                  </a:cubicBezTo>
                  <a:cubicBezTo>
                    <a:pt x="386" y="290"/>
                    <a:pt x="293" y="430"/>
                    <a:pt x="205" y="574"/>
                  </a:cubicBezTo>
                  <a:cubicBezTo>
                    <a:pt x="153" y="660"/>
                    <a:pt x="101" y="749"/>
                    <a:pt x="65" y="844"/>
                  </a:cubicBezTo>
                  <a:cubicBezTo>
                    <a:pt x="19" y="962"/>
                    <a:pt x="0" y="1109"/>
                    <a:pt x="78" y="1219"/>
                  </a:cubicBezTo>
                  <a:cubicBezTo>
                    <a:pt x="120" y="1277"/>
                    <a:pt x="186" y="1322"/>
                    <a:pt x="258" y="1322"/>
                  </a:cubicBezTo>
                  <a:cubicBezTo>
                    <a:pt x="276" y="1322"/>
                    <a:pt x="294" y="1319"/>
                    <a:pt x="312" y="1313"/>
                  </a:cubicBezTo>
                  <a:cubicBezTo>
                    <a:pt x="378" y="1293"/>
                    <a:pt x="426" y="1261"/>
                    <a:pt x="476" y="1214"/>
                  </a:cubicBezTo>
                  <a:cubicBezTo>
                    <a:pt x="517" y="1174"/>
                    <a:pt x="547" y="1124"/>
                    <a:pt x="577" y="1075"/>
                  </a:cubicBezTo>
                  <a:cubicBezTo>
                    <a:pt x="622" y="1004"/>
                    <a:pt x="658" y="928"/>
                    <a:pt x="702" y="856"/>
                  </a:cubicBezTo>
                  <a:cubicBezTo>
                    <a:pt x="788" y="715"/>
                    <a:pt x="881" y="577"/>
                    <a:pt x="956" y="428"/>
                  </a:cubicBezTo>
                  <a:cubicBezTo>
                    <a:pt x="990" y="356"/>
                    <a:pt x="1004" y="281"/>
                    <a:pt x="983" y="206"/>
                  </a:cubicBezTo>
                  <a:cubicBezTo>
                    <a:pt x="965" y="140"/>
                    <a:pt x="914" y="68"/>
                    <a:pt x="852" y="36"/>
                  </a:cubicBezTo>
                  <a:cubicBezTo>
                    <a:pt x="808" y="12"/>
                    <a:pt x="756" y="0"/>
                    <a:pt x="7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32"/>
            <p:cNvSpPr/>
            <p:nvPr/>
          </p:nvSpPr>
          <p:spPr>
            <a:xfrm>
              <a:off x="1684849" y="3858579"/>
              <a:ext cx="164906" cy="390314"/>
            </a:xfrm>
            <a:custGeom>
              <a:rect b="b" l="l" r="r" t="t"/>
              <a:pathLst>
                <a:path extrusionOk="0" h="11320" w="4783">
                  <a:moveTo>
                    <a:pt x="4626" y="1"/>
                  </a:moveTo>
                  <a:cubicBezTo>
                    <a:pt x="4616" y="1"/>
                    <a:pt x="4607" y="2"/>
                    <a:pt x="4597" y="5"/>
                  </a:cubicBezTo>
                  <a:cubicBezTo>
                    <a:pt x="4245" y="104"/>
                    <a:pt x="3970" y="412"/>
                    <a:pt x="3711" y="654"/>
                  </a:cubicBezTo>
                  <a:cubicBezTo>
                    <a:pt x="3407" y="936"/>
                    <a:pt x="3116" y="1222"/>
                    <a:pt x="2849" y="1540"/>
                  </a:cubicBezTo>
                  <a:cubicBezTo>
                    <a:pt x="2308" y="2182"/>
                    <a:pt x="1833" y="2890"/>
                    <a:pt x="1437" y="3632"/>
                  </a:cubicBezTo>
                  <a:cubicBezTo>
                    <a:pt x="648" y="5114"/>
                    <a:pt x="192" y="6752"/>
                    <a:pt x="58" y="8424"/>
                  </a:cubicBezTo>
                  <a:cubicBezTo>
                    <a:pt x="16" y="8946"/>
                    <a:pt x="1" y="9471"/>
                    <a:pt x="22" y="9993"/>
                  </a:cubicBezTo>
                  <a:cubicBezTo>
                    <a:pt x="31" y="10226"/>
                    <a:pt x="47" y="10459"/>
                    <a:pt x="64" y="10690"/>
                  </a:cubicBezTo>
                  <a:cubicBezTo>
                    <a:pt x="82" y="10894"/>
                    <a:pt x="110" y="11092"/>
                    <a:pt x="200" y="11278"/>
                  </a:cubicBezTo>
                  <a:cubicBezTo>
                    <a:pt x="213" y="11307"/>
                    <a:pt x="239" y="11319"/>
                    <a:pt x="266" y="11319"/>
                  </a:cubicBezTo>
                  <a:cubicBezTo>
                    <a:pt x="319" y="11319"/>
                    <a:pt x="376" y="11273"/>
                    <a:pt x="354" y="11214"/>
                  </a:cubicBezTo>
                  <a:cubicBezTo>
                    <a:pt x="221" y="10865"/>
                    <a:pt x="246" y="10445"/>
                    <a:pt x="230" y="10077"/>
                  </a:cubicBezTo>
                  <a:cubicBezTo>
                    <a:pt x="210" y="9627"/>
                    <a:pt x="217" y="9176"/>
                    <a:pt x="245" y="8727"/>
                  </a:cubicBezTo>
                  <a:cubicBezTo>
                    <a:pt x="297" y="7892"/>
                    <a:pt x="423" y="7064"/>
                    <a:pt x="639" y="6255"/>
                  </a:cubicBezTo>
                  <a:cubicBezTo>
                    <a:pt x="1056" y="4692"/>
                    <a:pt x="1795" y="3218"/>
                    <a:pt x="2803" y="1953"/>
                  </a:cubicBezTo>
                  <a:cubicBezTo>
                    <a:pt x="3084" y="1603"/>
                    <a:pt x="3386" y="1269"/>
                    <a:pt x="3718" y="967"/>
                  </a:cubicBezTo>
                  <a:cubicBezTo>
                    <a:pt x="4021" y="690"/>
                    <a:pt x="4310" y="393"/>
                    <a:pt x="4680" y="206"/>
                  </a:cubicBezTo>
                  <a:cubicBezTo>
                    <a:pt x="4783" y="153"/>
                    <a:pt x="4726" y="1"/>
                    <a:pt x="46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32"/>
            <p:cNvSpPr/>
            <p:nvPr/>
          </p:nvSpPr>
          <p:spPr>
            <a:xfrm>
              <a:off x="1709466" y="3868095"/>
              <a:ext cx="165526" cy="383624"/>
            </a:xfrm>
            <a:custGeom>
              <a:rect b="b" l="l" r="r" t="t"/>
              <a:pathLst>
                <a:path extrusionOk="0" h="11126" w="4801">
                  <a:moveTo>
                    <a:pt x="4704" y="1"/>
                  </a:moveTo>
                  <a:cubicBezTo>
                    <a:pt x="4688" y="1"/>
                    <a:pt x="4671" y="6"/>
                    <a:pt x="4654" y="19"/>
                  </a:cubicBezTo>
                  <a:cubicBezTo>
                    <a:pt x="3972" y="576"/>
                    <a:pt x="3350" y="1175"/>
                    <a:pt x="2801" y="1865"/>
                  </a:cubicBezTo>
                  <a:cubicBezTo>
                    <a:pt x="2274" y="2526"/>
                    <a:pt x="1806" y="3238"/>
                    <a:pt x="1411" y="3988"/>
                  </a:cubicBezTo>
                  <a:cubicBezTo>
                    <a:pt x="613" y="5508"/>
                    <a:pt x="93" y="7213"/>
                    <a:pt x="20" y="8934"/>
                  </a:cubicBezTo>
                  <a:cubicBezTo>
                    <a:pt x="0" y="9394"/>
                    <a:pt x="31" y="9848"/>
                    <a:pt x="90" y="10305"/>
                  </a:cubicBezTo>
                  <a:cubicBezTo>
                    <a:pt x="123" y="10552"/>
                    <a:pt x="135" y="10942"/>
                    <a:pt x="358" y="11104"/>
                  </a:cubicBezTo>
                  <a:cubicBezTo>
                    <a:pt x="379" y="11119"/>
                    <a:pt x="400" y="11125"/>
                    <a:pt x="419" y="11125"/>
                  </a:cubicBezTo>
                  <a:cubicBezTo>
                    <a:pt x="512" y="11125"/>
                    <a:pt x="573" y="10976"/>
                    <a:pt x="474" y="10905"/>
                  </a:cubicBezTo>
                  <a:cubicBezTo>
                    <a:pt x="405" y="10856"/>
                    <a:pt x="387" y="10691"/>
                    <a:pt x="371" y="10617"/>
                  </a:cubicBezTo>
                  <a:cubicBezTo>
                    <a:pt x="343" y="10483"/>
                    <a:pt x="326" y="10346"/>
                    <a:pt x="308" y="10211"/>
                  </a:cubicBezTo>
                  <a:cubicBezTo>
                    <a:pt x="257" y="9804"/>
                    <a:pt x="235" y="9399"/>
                    <a:pt x="249" y="8987"/>
                  </a:cubicBezTo>
                  <a:cubicBezTo>
                    <a:pt x="280" y="8149"/>
                    <a:pt x="427" y="7312"/>
                    <a:pt x="652" y="6504"/>
                  </a:cubicBezTo>
                  <a:cubicBezTo>
                    <a:pt x="1089" y="4942"/>
                    <a:pt x="1848" y="3488"/>
                    <a:pt x="2824" y="2196"/>
                  </a:cubicBezTo>
                  <a:cubicBezTo>
                    <a:pt x="3104" y="1824"/>
                    <a:pt x="3406" y="1469"/>
                    <a:pt x="3728" y="1134"/>
                  </a:cubicBezTo>
                  <a:cubicBezTo>
                    <a:pt x="4058" y="788"/>
                    <a:pt x="4448" y="490"/>
                    <a:pt x="4753" y="121"/>
                  </a:cubicBezTo>
                  <a:cubicBezTo>
                    <a:pt x="4801" y="66"/>
                    <a:pt x="4759" y="1"/>
                    <a:pt x="470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32"/>
            <p:cNvSpPr/>
            <p:nvPr/>
          </p:nvSpPr>
          <p:spPr>
            <a:xfrm>
              <a:off x="1737255" y="3874991"/>
              <a:ext cx="182248" cy="381038"/>
            </a:xfrm>
            <a:custGeom>
              <a:rect b="b" l="l" r="r" t="t"/>
              <a:pathLst>
                <a:path extrusionOk="0" h="11051" w="5286">
                  <a:moveTo>
                    <a:pt x="5132" y="0"/>
                  </a:moveTo>
                  <a:cubicBezTo>
                    <a:pt x="5118" y="0"/>
                    <a:pt x="5103" y="3"/>
                    <a:pt x="5088" y="9"/>
                  </a:cubicBezTo>
                  <a:cubicBezTo>
                    <a:pt x="4745" y="142"/>
                    <a:pt x="4470" y="392"/>
                    <a:pt x="4212" y="646"/>
                  </a:cubicBezTo>
                  <a:cubicBezTo>
                    <a:pt x="3915" y="938"/>
                    <a:pt x="3611" y="1224"/>
                    <a:pt x="3317" y="1518"/>
                  </a:cubicBezTo>
                  <a:cubicBezTo>
                    <a:pt x="2708" y="2127"/>
                    <a:pt x="2213" y="2819"/>
                    <a:pt x="1775" y="3558"/>
                  </a:cubicBezTo>
                  <a:cubicBezTo>
                    <a:pt x="923" y="4992"/>
                    <a:pt x="225" y="6544"/>
                    <a:pt x="51" y="8218"/>
                  </a:cubicBezTo>
                  <a:cubicBezTo>
                    <a:pt x="0" y="8704"/>
                    <a:pt x="0" y="9198"/>
                    <a:pt x="42" y="9684"/>
                  </a:cubicBezTo>
                  <a:cubicBezTo>
                    <a:pt x="62" y="9924"/>
                    <a:pt x="98" y="10161"/>
                    <a:pt x="126" y="10399"/>
                  </a:cubicBezTo>
                  <a:cubicBezTo>
                    <a:pt x="151" y="10611"/>
                    <a:pt x="174" y="10830"/>
                    <a:pt x="293" y="11014"/>
                  </a:cubicBezTo>
                  <a:cubicBezTo>
                    <a:pt x="309" y="11039"/>
                    <a:pt x="335" y="11050"/>
                    <a:pt x="361" y="11050"/>
                  </a:cubicBezTo>
                  <a:cubicBezTo>
                    <a:pt x="409" y="11050"/>
                    <a:pt x="456" y="11011"/>
                    <a:pt x="438" y="10952"/>
                  </a:cubicBezTo>
                  <a:cubicBezTo>
                    <a:pt x="380" y="10771"/>
                    <a:pt x="359" y="10588"/>
                    <a:pt x="339" y="10399"/>
                  </a:cubicBezTo>
                  <a:cubicBezTo>
                    <a:pt x="315" y="10179"/>
                    <a:pt x="286" y="9959"/>
                    <a:pt x="268" y="9738"/>
                  </a:cubicBezTo>
                  <a:cubicBezTo>
                    <a:pt x="237" y="9327"/>
                    <a:pt x="225" y="8911"/>
                    <a:pt x="252" y="8500"/>
                  </a:cubicBezTo>
                  <a:cubicBezTo>
                    <a:pt x="304" y="7702"/>
                    <a:pt x="491" y="6911"/>
                    <a:pt x="760" y="6158"/>
                  </a:cubicBezTo>
                  <a:cubicBezTo>
                    <a:pt x="1027" y="5409"/>
                    <a:pt x="1396" y="4692"/>
                    <a:pt x="1785" y="4001"/>
                  </a:cubicBezTo>
                  <a:cubicBezTo>
                    <a:pt x="2194" y="3276"/>
                    <a:pt x="2647" y="2563"/>
                    <a:pt x="3218" y="1954"/>
                  </a:cubicBezTo>
                  <a:cubicBezTo>
                    <a:pt x="3527" y="1626"/>
                    <a:pt x="3859" y="1321"/>
                    <a:pt x="4181" y="1007"/>
                  </a:cubicBezTo>
                  <a:cubicBezTo>
                    <a:pt x="4469" y="722"/>
                    <a:pt x="4766" y="389"/>
                    <a:pt x="5154" y="243"/>
                  </a:cubicBezTo>
                  <a:cubicBezTo>
                    <a:pt x="5286" y="196"/>
                    <a:pt x="5247" y="0"/>
                    <a:pt x="5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32"/>
            <p:cNvSpPr/>
            <p:nvPr/>
          </p:nvSpPr>
          <p:spPr>
            <a:xfrm>
              <a:off x="1766596" y="3879990"/>
              <a:ext cx="178111" cy="378349"/>
            </a:xfrm>
            <a:custGeom>
              <a:rect b="b" l="l" r="r" t="t"/>
              <a:pathLst>
                <a:path extrusionOk="0" h="10973" w="5166">
                  <a:moveTo>
                    <a:pt x="5042" y="1"/>
                  </a:moveTo>
                  <a:cubicBezTo>
                    <a:pt x="5028" y="1"/>
                    <a:pt x="5013" y="4"/>
                    <a:pt x="4997" y="13"/>
                  </a:cubicBezTo>
                  <a:cubicBezTo>
                    <a:pt x="3608" y="769"/>
                    <a:pt x="2536" y="2066"/>
                    <a:pt x="1769" y="3424"/>
                  </a:cubicBezTo>
                  <a:cubicBezTo>
                    <a:pt x="1382" y="4107"/>
                    <a:pt x="1065" y="4830"/>
                    <a:pt x="806" y="5570"/>
                  </a:cubicBezTo>
                  <a:cubicBezTo>
                    <a:pt x="494" y="6470"/>
                    <a:pt x="233" y="7393"/>
                    <a:pt x="104" y="8339"/>
                  </a:cubicBezTo>
                  <a:cubicBezTo>
                    <a:pt x="35" y="8855"/>
                    <a:pt x="0" y="9378"/>
                    <a:pt x="29" y="9898"/>
                  </a:cubicBezTo>
                  <a:cubicBezTo>
                    <a:pt x="47" y="10240"/>
                    <a:pt x="75" y="10664"/>
                    <a:pt x="305" y="10937"/>
                  </a:cubicBezTo>
                  <a:cubicBezTo>
                    <a:pt x="327" y="10962"/>
                    <a:pt x="354" y="10973"/>
                    <a:pt x="381" y="10973"/>
                  </a:cubicBezTo>
                  <a:cubicBezTo>
                    <a:pt x="464" y="10973"/>
                    <a:pt x="549" y="10876"/>
                    <a:pt x="493" y="10792"/>
                  </a:cubicBezTo>
                  <a:cubicBezTo>
                    <a:pt x="323" y="10542"/>
                    <a:pt x="297" y="10193"/>
                    <a:pt x="281" y="9900"/>
                  </a:cubicBezTo>
                  <a:cubicBezTo>
                    <a:pt x="257" y="9455"/>
                    <a:pt x="279" y="9008"/>
                    <a:pt x="330" y="8565"/>
                  </a:cubicBezTo>
                  <a:cubicBezTo>
                    <a:pt x="434" y="7661"/>
                    <a:pt x="674" y="6774"/>
                    <a:pt x="961" y="5913"/>
                  </a:cubicBezTo>
                  <a:cubicBezTo>
                    <a:pt x="1450" y="4450"/>
                    <a:pt x="2150" y="3043"/>
                    <a:pt x="3159" y="1868"/>
                  </a:cubicBezTo>
                  <a:cubicBezTo>
                    <a:pt x="3723" y="1211"/>
                    <a:pt x="4371" y="653"/>
                    <a:pt x="5086" y="168"/>
                  </a:cubicBezTo>
                  <a:cubicBezTo>
                    <a:pt x="5166" y="113"/>
                    <a:pt x="5119" y="1"/>
                    <a:pt x="50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32"/>
            <p:cNvSpPr/>
            <p:nvPr/>
          </p:nvSpPr>
          <p:spPr>
            <a:xfrm>
              <a:off x="1796213" y="3890437"/>
              <a:ext cx="174456" cy="366040"/>
            </a:xfrm>
            <a:custGeom>
              <a:rect b="b" l="l" r="r" t="t"/>
              <a:pathLst>
                <a:path extrusionOk="0" h="10616" w="5060">
                  <a:moveTo>
                    <a:pt x="4862" y="1"/>
                  </a:moveTo>
                  <a:cubicBezTo>
                    <a:pt x="4853" y="1"/>
                    <a:pt x="4844" y="2"/>
                    <a:pt x="4835" y="4"/>
                  </a:cubicBezTo>
                  <a:cubicBezTo>
                    <a:pt x="4572" y="54"/>
                    <a:pt x="4332" y="308"/>
                    <a:pt x="4140" y="476"/>
                  </a:cubicBezTo>
                  <a:cubicBezTo>
                    <a:pt x="3882" y="707"/>
                    <a:pt x="3619" y="934"/>
                    <a:pt x="3369" y="1174"/>
                  </a:cubicBezTo>
                  <a:cubicBezTo>
                    <a:pt x="2785" y="1738"/>
                    <a:pt x="2264" y="2366"/>
                    <a:pt x="1812" y="3041"/>
                  </a:cubicBezTo>
                  <a:cubicBezTo>
                    <a:pt x="865" y="4460"/>
                    <a:pt x="273" y="6065"/>
                    <a:pt x="82" y="7761"/>
                  </a:cubicBezTo>
                  <a:cubicBezTo>
                    <a:pt x="23" y="8280"/>
                    <a:pt x="0" y="8803"/>
                    <a:pt x="31" y="9323"/>
                  </a:cubicBezTo>
                  <a:cubicBezTo>
                    <a:pt x="54" y="9740"/>
                    <a:pt x="57" y="10181"/>
                    <a:pt x="252" y="10561"/>
                  </a:cubicBezTo>
                  <a:cubicBezTo>
                    <a:pt x="272" y="10600"/>
                    <a:pt x="303" y="10616"/>
                    <a:pt x="335" y="10616"/>
                  </a:cubicBezTo>
                  <a:cubicBezTo>
                    <a:pt x="405" y="10616"/>
                    <a:pt x="478" y="10537"/>
                    <a:pt x="440" y="10451"/>
                  </a:cubicBezTo>
                  <a:cubicBezTo>
                    <a:pt x="290" y="10121"/>
                    <a:pt x="297" y="9730"/>
                    <a:pt x="280" y="9376"/>
                  </a:cubicBezTo>
                  <a:cubicBezTo>
                    <a:pt x="259" y="8934"/>
                    <a:pt x="269" y="8491"/>
                    <a:pt x="307" y="8052"/>
                  </a:cubicBezTo>
                  <a:cubicBezTo>
                    <a:pt x="378" y="7219"/>
                    <a:pt x="550" y="6398"/>
                    <a:pt x="816" y="5605"/>
                  </a:cubicBezTo>
                  <a:cubicBezTo>
                    <a:pt x="1318" y="4107"/>
                    <a:pt x="2200" y="2729"/>
                    <a:pt x="3301" y="1600"/>
                  </a:cubicBezTo>
                  <a:cubicBezTo>
                    <a:pt x="3580" y="1315"/>
                    <a:pt x="3877" y="1051"/>
                    <a:pt x="4174" y="788"/>
                  </a:cubicBezTo>
                  <a:cubicBezTo>
                    <a:pt x="4304" y="673"/>
                    <a:pt x="4431" y="559"/>
                    <a:pt x="4566" y="452"/>
                  </a:cubicBezTo>
                  <a:cubicBezTo>
                    <a:pt x="4664" y="377"/>
                    <a:pt x="4779" y="280"/>
                    <a:pt x="4903" y="257"/>
                  </a:cubicBezTo>
                  <a:cubicBezTo>
                    <a:pt x="5060" y="228"/>
                    <a:pt x="5007" y="1"/>
                    <a:pt x="48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32"/>
            <p:cNvSpPr/>
            <p:nvPr/>
          </p:nvSpPr>
          <p:spPr>
            <a:xfrm>
              <a:off x="1374787" y="4095409"/>
              <a:ext cx="37167" cy="55892"/>
            </a:xfrm>
            <a:custGeom>
              <a:rect b="b" l="l" r="r" t="t"/>
              <a:pathLst>
                <a:path extrusionOk="0" h="1621" w="1078">
                  <a:moveTo>
                    <a:pt x="245" y="1"/>
                  </a:moveTo>
                  <a:cubicBezTo>
                    <a:pt x="208" y="1"/>
                    <a:pt x="170" y="10"/>
                    <a:pt x="137" y="31"/>
                  </a:cubicBezTo>
                  <a:cubicBezTo>
                    <a:pt x="31" y="100"/>
                    <a:pt x="1" y="225"/>
                    <a:pt x="57" y="337"/>
                  </a:cubicBezTo>
                  <a:cubicBezTo>
                    <a:pt x="157" y="535"/>
                    <a:pt x="268" y="728"/>
                    <a:pt x="365" y="926"/>
                  </a:cubicBezTo>
                  <a:cubicBezTo>
                    <a:pt x="390" y="975"/>
                    <a:pt x="413" y="1026"/>
                    <a:pt x="437" y="1077"/>
                  </a:cubicBezTo>
                  <a:lnTo>
                    <a:pt x="453" y="1112"/>
                  </a:lnTo>
                  <a:cubicBezTo>
                    <a:pt x="453" y="1113"/>
                    <a:pt x="453" y="1113"/>
                    <a:pt x="453" y="1113"/>
                  </a:cubicBezTo>
                  <a:cubicBezTo>
                    <a:pt x="453" y="1113"/>
                    <a:pt x="453" y="1113"/>
                    <a:pt x="454" y="1113"/>
                  </a:cubicBezTo>
                  <a:cubicBezTo>
                    <a:pt x="464" y="1139"/>
                    <a:pt x="475" y="1164"/>
                    <a:pt x="485" y="1190"/>
                  </a:cubicBezTo>
                  <a:cubicBezTo>
                    <a:pt x="535" y="1310"/>
                    <a:pt x="563" y="1466"/>
                    <a:pt x="660" y="1557"/>
                  </a:cubicBezTo>
                  <a:cubicBezTo>
                    <a:pt x="706" y="1601"/>
                    <a:pt x="762" y="1621"/>
                    <a:pt x="817" y="1621"/>
                  </a:cubicBezTo>
                  <a:cubicBezTo>
                    <a:pt x="912" y="1621"/>
                    <a:pt x="1003" y="1561"/>
                    <a:pt x="1035" y="1458"/>
                  </a:cubicBezTo>
                  <a:cubicBezTo>
                    <a:pt x="1078" y="1326"/>
                    <a:pt x="1015" y="1174"/>
                    <a:pt x="965" y="1049"/>
                  </a:cubicBezTo>
                  <a:cubicBezTo>
                    <a:pt x="917" y="929"/>
                    <a:pt x="859" y="814"/>
                    <a:pt x="796" y="701"/>
                  </a:cubicBezTo>
                  <a:cubicBezTo>
                    <a:pt x="683" y="502"/>
                    <a:pt x="558" y="310"/>
                    <a:pt x="444" y="112"/>
                  </a:cubicBezTo>
                  <a:cubicBezTo>
                    <a:pt x="404" y="43"/>
                    <a:pt x="324" y="1"/>
                    <a:pt x="2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32"/>
            <p:cNvSpPr/>
            <p:nvPr/>
          </p:nvSpPr>
          <p:spPr>
            <a:xfrm>
              <a:off x="1319519" y="4095788"/>
              <a:ext cx="30995" cy="50134"/>
            </a:xfrm>
            <a:custGeom>
              <a:rect b="b" l="l" r="r" t="t"/>
              <a:pathLst>
                <a:path extrusionOk="0" h="1454" w="899">
                  <a:moveTo>
                    <a:pt x="259" y="1"/>
                  </a:moveTo>
                  <a:cubicBezTo>
                    <a:pt x="217" y="1"/>
                    <a:pt x="175" y="11"/>
                    <a:pt x="141" y="34"/>
                  </a:cubicBezTo>
                  <a:cubicBezTo>
                    <a:pt x="21" y="111"/>
                    <a:pt x="0" y="239"/>
                    <a:pt x="55" y="363"/>
                  </a:cubicBezTo>
                  <a:cubicBezTo>
                    <a:pt x="129" y="533"/>
                    <a:pt x="218" y="695"/>
                    <a:pt x="292" y="864"/>
                  </a:cubicBezTo>
                  <a:cubicBezTo>
                    <a:pt x="293" y="866"/>
                    <a:pt x="294" y="869"/>
                    <a:pt x="296" y="873"/>
                  </a:cubicBezTo>
                  <a:cubicBezTo>
                    <a:pt x="297" y="876"/>
                    <a:pt x="298" y="878"/>
                    <a:pt x="298" y="879"/>
                  </a:cubicBezTo>
                  <a:cubicBezTo>
                    <a:pt x="307" y="902"/>
                    <a:pt x="317" y="925"/>
                    <a:pt x="324" y="949"/>
                  </a:cubicBezTo>
                  <a:cubicBezTo>
                    <a:pt x="342" y="993"/>
                    <a:pt x="355" y="1039"/>
                    <a:pt x="369" y="1085"/>
                  </a:cubicBezTo>
                  <a:cubicBezTo>
                    <a:pt x="385" y="1142"/>
                    <a:pt x="400" y="1199"/>
                    <a:pt x="428" y="1252"/>
                  </a:cubicBezTo>
                  <a:cubicBezTo>
                    <a:pt x="448" y="1289"/>
                    <a:pt x="472" y="1322"/>
                    <a:pt x="493" y="1359"/>
                  </a:cubicBezTo>
                  <a:cubicBezTo>
                    <a:pt x="528" y="1420"/>
                    <a:pt x="597" y="1453"/>
                    <a:pt x="666" y="1453"/>
                  </a:cubicBezTo>
                  <a:cubicBezTo>
                    <a:pt x="731" y="1453"/>
                    <a:pt x="794" y="1423"/>
                    <a:pt x="827" y="1359"/>
                  </a:cubicBezTo>
                  <a:cubicBezTo>
                    <a:pt x="852" y="1310"/>
                    <a:pt x="875" y="1260"/>
                    <a:pt x="884" y="1205"/>
                  </a:cubicBezTo>
                  <a:cubicBezTo>
                    <a:pt x="895" y="1143"/>
                    <a:pt x="899" y="1096"/>
                    <a:pt x="888" y="1035"/>
                  </a:cubicBezTo>
                  <a:cubicBezTo>
                    <a:pt x="884" y="1013"/>
                    <a:pt x="879" y="991"/>
                    <a:pt x="873" y="968"/>
                  </a:cubicBezTo>
                  <a:cubicBezTo>
                    <a:pt x="843" y="855"/>
                    <a:pt x="791" y="744"/>
                    <a:pt x="741" y="639"/>
                  </a:cubicBezTo>
                  <a:cubicBezTo>
                    <a:pt x="657" y="462"/>
                    <a:pt x="556" y="295"/>
                    <a:pt x="470" y="119"/>
                  </a:cubicBezTo>
                  <a:cubicBezTo>
                    <a:pt x="433" y="44"/>
                    <a:pt x="345" y="1"/>
                    <a:pt x="2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32"/>
            <p:cNvSpPr/>
            <p:nvPr/>
          </p:nvSpPr>
          <p:spPr>
            <a:xfrm>
              <a:off x="1281007" y="4124405"/>
              <a:ext cx="17859" cy="20171"/>
            </a:xfrm>
            <a:custGeom>
              <a:rect b="b" l="l" r="r" t="t"/>
              <a:pathLst>
                <a:path extrusionOk="0" h="585" w="518">
                  <a:moveTo>
                    <a:pt x="224" y="0"/>
                  </a:moveTo>
                  <a:cubicBezTo>
                    <a:pt x="206" y="0"/>
                    <a:pt x="189" y="3"/>
                    <a:pt x="170" y="8"/>
                  </a:cubicBezTo>
                  <a:lnTo>
                    <a:pt x="116" y="32"/>
                  </a:lnTo>
                  <a:cubicBezTo>
                    <a:pt x="81" y="53"/>
                    <a:pt x="54" y="80"/>
                    <a:pt x="34" y="113"/>
                  </a:cubicBezTo>
                  <a:lnTo>
                    <a:pt x="11" y="168"/>
                  </a:lnTo>
                  <a:cubicBezTo>
                    <a:pt x="1" y="209"/>
                    <a:pt x="1" y="250"/>
                    <a:pt x="11" y="290"/>
                  </a:cubicBezTo>
                  <a:cubicBezTo>
                    <a:pt x="28" y="332"/>
                    <a:pt x="43" y="373"/>
                    <a:pt x="60" y="415"/>
                  </a:cubicBezTo>
                  <a:cubicBezTo>
                    <a:pt x="66" y="445"/>
                    <a:pt x="81" y="471"/>
                    <a:pt x="102" y="493"/>
                  </a:cubicBezTo>
                  <a:cubicBezTo>
                    <a:pt x="117" y="518"/>
                    <a:pt x="139" y="538"/>
                    <a:pt x="167" y="554"/>
                  </a:cubicBezTo>
                  <a:cubicBezTo>
                    <a:pt x="193" y="570"/>
                    <a:pt x="221" y="580"/>
                    <a:pt x="253" y="581"/>
                  </a:cubicBezTo>
                  <a:cubicBezTo>
                    <a:pt x="266" y="583"/>
                    <a:pt x="279" y="585"/>
                    <a:pt x="292" y="585"/>
                  </a:cubicBezTo>
                  <a:cubicBezTo>
                    <a:pt x="310" y="585"/>
                    <a:pt x="328" y="582"/>
                    <a:pt x="345" y="577"/>
                  </a:cubicBezTo>
                  <a:lnTo>
                    <a:pt x="400" y="554"/>
                  </a:lnTo>
                  <a:cubicBezTo>
                    <a:pt x="435" y="533"/>
                    <a:pt x="462" y="506"/>
                    <a:pt x="482" y="471"/>
                  </a:cubicBezTo>
                  <a:lnTo>
                    <a:pt x="506" y="417"/>
                  </a:lnTo>
                  <a:cubicBezTo>
                    <a:pt x="517" y="376"/>
                    <a:pt x="517" y="335"/>
                    <a:pt x="506" y="294"/>
                  </a:cubicBezTo>
                  <a:cubicBezTo>
                    <a:pt x="488" y="253"/>
                    <a:pt x="472" y="211"/>
                    <a:pt x="456" y="169"/>
                  </a:cubicBezTo>
                  <a:cubicBezTo>
                    <a:pt x="450" y="140"/>
                    <a:pt x="435" y="114"/>
                    <a:pt x="414" y="91"/>
                  </a:cubicBezTo>
                  <a:cubicBezTo>
                    <a:pt x="398" y="67"/>
                    <a:pt x="377" y="47"/>
                    <a:pt x="350" y="32"/>
                  </a:cubicBezTo>
                  <a:cubicBezTo>
                    <a:pt x="324" y="15"/>
                    <a:pt x="294" y="6"/>
                    <a:pt x="263" y="5"/>
                  </a:cubicBezTo>
                  <a:cubicBezTo>
                    <a:pt x="250" y="2"/>
                    <a:pt x="237" y="0"/>
                    <a:pt x="2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2"/>
            <p:cNvSpPr/>
            <p:nvPr/>
          </p:nvSpPr>
          <p:spPr>
            <a:xfrm>
              <a:off x="1424470" y="4098995"/>
              <a:ext cx="24376" cy="38445"/>
            </a:xfrm>
            <a:custGeom>
              <a:rect b="b" l="l" r="r" t="t"/>
              <a:pathLst>
                <a:path extrusionOk="0" h="1115" w="707">
                  <a:moveTo>
                    <a:pt x="256" y="0"/>
                  </a:moveTo>
                  <a:cubicBezTo>
                    <a:pt x="226" y="0"/>
                    <a:pt x="197" y="6"/>
                    <a:pt x="168" y="19"/>
                  </a:cubicBezTo>
                  <a:cubicBezTo>
                    <a:pt x="73" y="60"/>
                    <a:pt x="0" y="177"/>
                    <a:pt x="39" y="281"/>
                  </a:cubicBezTo>
                  <a:cubicBezTo>
                    <a:pt x="84" y="399"/>
                    <a:pt x="130" y="515"/>
                    <a:pt x="172" y="633"/>
                  </a:cubicBezTo>
                  <a:cubicBezTo>
                    <a:pt x="193" y="691"/>
                    <a:pt x="209" y="750"/>
                    <a:pt x="230" y="807"/>
                  </a:cubicBezTo>
                  <a:cubicBezTo>
                    <a:pt x="246" y="849"/>
                    <a:pt x="259" y="895"/>
                    <a:pt x="282" y="934"/>
                  </a:cubicBezTo>
                  <a:cubicBezTo>
                    <a:pt x="299" y="962"/>
                    <a:pt x="319" y="990"/>
                    <a:pt x="336" y="1018"/>
                  </a:cubicBezTo>
                  <a:cubicBezTo>
                    <a:pt x="369" y="1074"/>
                    <a:pt x="436" y="1114"/>
                    <a:pt x="504" y="1114"/>
                  </a:cubicBezTo>
                  <a:cubicBezTo>
                    <a:pt x="521" y="1114"/>
                    <a:pt x="538" y="1112"/>
                    <a:pt x="554" y="1106"/>
                  </a:cubicBezTo>
                  <a:cubicBezTo>
                    <a:pt x="587" y="1096"/>
                    <a:pt x="616" y="1078"/>
                    <a:pt x="641" y="1056"/>
                  </a:cubicBezTo>
                  <a:cubicBezTo>
                    <a:pt x="680" y="1020"/>
                    <a:pt x="691" y="971"/>
                    <a:pt x="698" y="920"/>
                  </a:cubicBezTo>
                  <a:cubicBezTo>
                    <a:pt x="701" y="885"/>
                    <a:pt x="705" y="852"/>
                    <a:pt x="706" y="820"/>
                  </a:cubicBezTo>
                  <a:cubicBezTo>
                    <a:pt x="706" y="773"/>
                    <a:pt x="695" y="726"/>
                    <a:pt x="684" y="681"/>
                  </a:cubicBezTo>
                  <a:cubicBezTo>
                    <a:pt x="669" y="620"/>
                    <a:pt x="643" y="560"/>
                    <a:pt x="620" y="503"/>
                  </a:cubicBezTo>
                  <a:cubicBezTo>
                    <a:pt x="565" y="370"/>
                    <a:pt x="505" y="242"/>
                    <a:pt x="448" y="109"/>
                  </a:cubicBezTo>
                  <a:cubicBezTo>
                    <a:pt x="428" y="65"/>
                    <a:pt x="362" y="18"/>
                    <a:pt x="314" y="7"/>
                  </a:cubicBezTo>
                  <a:cubicBezTo>
                    <a:pt x="294" y="3"/>
                    <a:pt x="275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2"/>
            <p:cNvSpPr/>
            <p:nvPr/>
          </p:nvSpPr>
          <p:spPr>
            <a:xfrm>
              <a:off x="1481118" y="4110373"/>
              <a:ext cx="20031" cy="61823"/>
            </a:xfrm>
            <a:custGeom>
              <a:rect b="b" l="l" r="r" t="t"/>
              <a:pathLst>
                <a:path extrusionOk="0" h="1793" w="581">
                  <a:moveTo>
                    <a:pt x="200" y="1"/>
                  </a:moveTo>
                  <a:cubicBezTo>
                    <a:pt x="192" y="1"/>
                    <a:pt x="185" y="1"/>
                    <a:pt x="178" y="2"/>
                  </a:cubicBezTo>
                  <a:cubicBezTo>
                    <a:pt x="94" y="16"/>
                    <a:pt x="1" y="95"/>
                    <a:pt x="13" y="189"/>
                  </a:cubicBezTo>
                  <a:cubicBezTo>
                    <a:pt x="45" y="449"/>
                    <a:pt x="40" y="706"/>
                    <a:pt x="40" y="968"/>
                  </a:cubicBezTo>
                  <a:cubicBezTo>
                    <a:pt x="40" y="1230"/>
                    <a:pt x="37" y="1571"/>
                    <a:pt x="255" y="1754"/>
                  </a:cubicBezTo>
                  <a:cubicBezTo>
                    <a:pt x="286" y="1781"/>
                    <a:pt x="320" y="1793"/>
                    <a:pt x="353" y="1793"/>
                  </a:cubicBezTo>
                  <a:cubicBezTo>
                    <a:pt x="408" y="1793"/>
                    <a:pt x="460" y="1757"/>
                    <a:pt x="485" y="1694"/>
                  </a:cubicBezTo>
                  <a:cubicBezTo>
                    <a:pt x="581" y="1459"/>
                    <a:pt x="508" y="1174"/>
                    <a:pt x="479" y="929"/>
                  </a:cubicBezTo>
                  <a:cubicBezTo>
                    <a:pt x="447" y="667"/>
                    <a:pt x="426" y="402"/>
                    <a:pt x="386" y="139"/>
                  </a:cubicBezTo>
                  <a:cubicBezTo>
                    <a:pt x="374" y="55"/>
                    <a:pt x="280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32"/>
            <p:cNvSpPr/>
            <p:nvPr/>
          </p:nvSpPr>
          <p:spPr>
            <a:xfrm>
              <a:off x="1142336" y="3950670"/>
              <a:ext cx="38960" cy="19067"/>
            </a:xfrm>
            <a:custGeom>
              <a:rect b="b" l="l" r="r" t="t"/>
              <a:pathLst>
                <a:path extrusionOk="0" h="553" w="1130">
                  <a:moveTo>
                    <a:pt x="226" y="1"/>
                  </a:moveTo>
                  <a:cubicBezTo>
                    <a:pt x="131" y="1"/>
                    <a:pt x="36" y="68"/>
                    <a:pt x="14" y="161"/>
                  </a:cubicBezTo>
                  <a:cubicBezTo>
                    <a:pt x="1" y="218"/>
                    <a:pt x="4" y="280"/>
                    <a:pt x="36" y="329"/>
                  </a:cubicBezTo>
                  <a:cubicBezTo>
                    <a:pt x="47" y="344"/>
                    <a:pt x="58" y="359"/>
                    <a:pt x="70" y="374"/>
                  </a:cubicBezTo>
                  <a:cubicBezTo>
                    <a:pt x="97" y="401"/>
                    <a:pt x="130" y="420"/>
                    <a:pt x="166" y="430"/>
                  </a:cubicBezTo>
                  <a:cubicBezTo>
                    <a:pt x="270" y="474"/>
                    <a:pt x="383" y="494"/>
                    <a:pt x="494" y="511"/>
                  </a:cubicBezTo>
                  <a:cubicBezTo>
                    <a:pt x="548" y="521"/>
                    <a:pt x="603" y="528"/>
                    <a:pt x="657" y="539"/>
                  </a:cubicBezTo>
                  <a:cubicBezTo>
                    <a:pt x="705" y="548"/>
                    <a:pt x="749" y="552"/>
                    <a:pt x="792" y="552"/>
                  </a:cubicBezTo>
                  <a:cubicBezTo>
                    <a:pt x="834" y="552"/>
                    <a:pt x="875" y="549"/>
                    <a:pt x="920" y="540"/>
                  </a:cubicBezTo>
                  <a:cubicBezTo>
                    <a:pt x="1073" y="510"/>
                    <a:pt x="1130" y="284"/>
                    <a:pt x="1014" y="182"/>
                  </a:cubicBezTo>
                  <a:cubicBezTo>
                    <a:pt x="958" y="134"/>
                    <a:pt x="899" y="97"/>
                    <a:pt x="825" y="78"/>
                  </a:cubicBezTo>
                  <a:cubicBezTo>
                    <a:pt x="766" y="63"/>
                    <a:pt x="706" y="60"/>
                    <a:pt x="644" y="56"/>
                  </a:cubicBezTo>
                  <a:cubicBezTo>
                    <a:pt x="570" y="51"/>
                    <a:pt x="494" y="47"/>
                    <a:pt x="420" y="39"/>
                  </a:cubicBezTo>
                  <a:cubicBezTo>
                    <a:pt x="373" y="31"/>
                    <a:pt x="327" y="24"/>
                    <a:pt x="282" y="9"/>
                  </a:cubicBezTo>
                  <a:cubicBezTo>
                    <a:pt x="264" y="4"/>
                    <a:pt x="245" y="1"/>
                    <a:pt x="2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32"/>
            <p:cNvSpPr/>
            <p:nvPr/>
          </p:nvSpPr>
          <p:spPr>
            <a:xfrm>
              <a:off x="1113892" y="3983286"/>
              <a:ext cx="24548" cy="17757"/>
            </a:xfrm>
            <a:custGeom>
              <a:rect b="b" l="l" r="r" t="t"/>
              <a:pathLst>
                <a:path extrusionOk="0" h="515" w="712">
                  <a:moveTo>
                    <a:pt x="370" y="1"/>
                  </a:moveTo>
                  <a:cubicBezTo>
                    <a:pt x="330" y="1"/>
                    <a:pt x="288" y="8"/>
                    <a:pt x="248" y="15"/>
                  </a:cubicBezTo>
                  <a:cubicBezTo>
                    <a:pt x="227" y="18"/>
                    <a:pt x="207" y="22"/>
                    <a:pt x="187" y="29"/>
                  </a:cubicBezTo>
                  <a:cubicBezTo>
                    <a:pt x="154" y="37"/>
                    <a:pt x="127" y="52"/>
                    <a:pt x="102" y="73"/>
                  </a:cubicBezTo>
                  <a:cubicBezTo>
                    <a:pt x="75" y="90"/>
                    <a:pt x="54" y="114"/>
                    <a:pt x="38" y="142"/>
                  </a:cubicBezTo>
                  <a:cubicBezTo>
                    <a:pt x="19" y="171"/>
                    <a:pt x="11" y="201"/>
                    <a:pt x="8" y="235"/>
                  </a:cubicBezTo>
                  <a:cubicBezTo>
                    <a:pt x="1" y="267"/>
                    <a:pt x="2" y="302"/>
                    <a:pt x="12" y="334"/>
                  </a:cubicBezTo>
                  <a:cubicBezTo>
                    <a:pt x="19" y="354"/>
                    <a:pt x="29" y="372"/>
                    <a:pt x="37" y="392"/>
                  </a:cubicBezTo>
                  <a:cubicBezTo>
                    <a:pt x="59" y="430"/>
                    <a:pt x="89" y="459"/>
                    <a:pt x="126" y="481"/>
                  </a:cubicBezTo>
                  <a:cubicBezTo>
                    <a:pt x="146" y="489"/>
                    <a:pt x="164" y="497"/>
                    <a:pt x="184" y="506"/>
                  </a:cubicBezTo>
                  <a:cubicBezTo>
                    <a:pt x="206" y="511"/>
                    <a:pt x="228" y="514"/>
                    <a:pt x="250" y="514"/>
                  </a:cubicBezTo>
                  <a:cubicBezTo>
                    <a:pt x="272" y="514"/>
                    <a:pt x="293" y="511"/>
                    <a:pt x="315" y="506"/>
                  </a:cubicBezTo>
                  <a:cubicBezTo>
                    <a:pt x="334" y="499"/>
                    <a:pt x="354" y="495"/>
                    <a:pt x="373" y="491"/>
                  </a:cubicBezTo>
                  <a:cubicBezTo>
                    <a:pt x="385" y="491"/>
                    <a:pt x="397" y="490"/>
                    <a:pt x="408" y="490"/>
                  </a:cubicBezTo>
                  <a:cubicBezTo>
                    <a:pt x="419" y="490"/>
                    <a:pt x="430" y="488"/>
                    <a:pt x="441" y="487"/>
                  </a:cubicBezTo>
                  <a:cubicBezTo>
                    <a:pt x="457" y="486"/>
                    <a:pt x="493" y="482"/>
                    <a:pt x="508" y="478"/>
                  </a:cubicBezTo>
                  <a:cubicBezTo>
                    <a:pt x="511" y="477"/>
                    <a:pt x="513" y="477"/>
                    <a:pt x="514" y="475"/>
                  </a:cubicBezTo>
                  <a:lnTo>
                    <a:pt x="530" y="471"/>
                  </a:lnTo>
                  <a:cubicBezTo>
                    <a:pt x="605" y="452"/>
                    <a:pt x="664" y="391"/>
                    <a:pt x="685" y="316"/>
                  </a:cubicBezTo>
                  <a:cubicBezTo>
                    <a:pt x="711" y="239"/>
                    <a:pt x="687" y="161"/>
                    <a:pt x="632" y="102"/>
                  </a:cubicBezTo>
                  <a:cubicBezTo>
                    <a:pt x="627" y="95"/>
                    <a:pt x="620" y="90"/>
                    <a:pt x="614" y="85"/>
                  </a:cubicBezTo>
                  <a:cubicBezTo>
                    <a:pt x="569" y="46"/>
                    <a:pt x="557" y="42"/>
                    <a:pt x="502" y="20"/>
                  </a:cubicBezTo>
                  <a:cubicBezTo>
                    <a:pt x="498" y="18"/>
                    <a:pt x="494" y="17"/>
                    <a:pt x="490" y="15"/>
                  </a:cubicBezTo>
                  <a:cubicBezTo>
                    <a:pt x="461" y="5"/>
                    <a:pt x="430" y="3"/>
                    <a:pt x="401" y="2"/>
                  </a:cubicBezTo>
                  <a:cubicBezTo>
                    <a:pt x="389" y="1"/>
                    <a:pt x="381" y="1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32"/>
            <p:cNvSpPr/>
            <p:nvPr/>
          </p:nvSpPr>
          <p:spPr>
            <a:xfrm>
              <a:off x="1098721" y="4057070"/>
              <a:ext cx="23169" cy="18723"/>
            </a:xfrm>
            <a:custGeom>
              <a:rect b="b" l="l" r="r" t="t"/>
              <a:pathLst>
                <a:path extrusionOk="0" h="543" w="672">
                  <a:moveTo>
                    <a:pt x="656" y="243"/>
                  </a:moveTo>
                  <a:lnTo>
                    <a:pt x="657" y="245"/>
                  </a:lnTo>
                  <a:lnTo>
                    <a:pt x="657" y="245"/>
                  </a:lnTo>
                  <a:cubicBezTo>
                    <a:pt x="656" y="245"/>
                    <a:pt x="656" y="245"/>
                    <a:pt x="656" y="244"/>
                  </a:cubicBezTo>
                  <a:cubicBezTo>
                    <a:pt x="656" y="244"/>
                    <a:pt x="656" y="244"/>
                    <a:pt x="656" y="243"/>
                  </a:cubicBezTo>
                  <a:close/>
                  <a:moveTo>
                    <a:pt x="660" y="254"/>
                  </a:moveTo>
                  <a:lnTo>
                    <a:pt x="665" y="265"/>
                  </a:lnTo>
                  <a:cubicBezTo>
                    <a:pt x="662" y="261"/>
                    <a:pt x="661" y="258"/>
                    <a:pt x="660" y="254"/>
                  </a:cubicBezTo>
                  <a:close/>
                  <a:moveTo>
                    <a:pt x="255" y="1"/>
                  </a:moveTo>
                  <a:cubicBezTo>
                    <a:pt x="241" y="1"/>
                    <a:pt x="227" y="3"/>
                    <a:pt x="214" y="6"/>
                  </a:cubicBezTo>
                  <a:cubicBezTo>
                    <a:pt x="181" y="7"/>
                    <a:pt x="151" y="17"/>
                    <a:pt x="123" y="34"/>
                  </a:cubicBezTo>
                  <a:cubicBezTo>
                    <a:pt x="94" y="50"/>
                    <a:pt x="72" y="71"/>
                    <a:pt x="53" y="97"/>
                  </a:cubicBezTo>
                  <a:cubicBezTo>
                    <a:pt x="31" y="121"/>
                    <a:pt x="17" y="148"/>
                    <a:pt x="10" y="180"/>
                  </a:cubicBezTo>
                  <a:cubicBezTo>
                    <a:pt x="6" y="203"/>
                    <a:pt x="4" y="223"/>
                    <a:pt x="0" y="246"/>
                  </a:cubicBezTo>
                  <a:cubicBezTo>
                    <a:pt x="0" y="289"/>
                    <a:pt x="12" y="330"/>
                    <a:pt x="35" y="369"/>
                  </a:cubicBezTo>
                  <a:lnTo>
                    <a:pt x="72" y="418"/>
                  </a:lnTo>
                  <a:cubicBezTo>
                    <a:pt x="102" y="449"/>
                    <a:pt x="139" y="469"/>
                    <a:pt x="180" y="481"/>
                  </a:cubicBezTo>
                  <a:cubicBezTo>
                    <a:pt x="223" y="499"/>
                    <a:pt x="267" y="517"/>
                    <a:pt x="312" y="529"/>
                  </a:cubicBezTo>
                  <a:cubicBezTo>
                    <a:pt x="340" y="535"/>
                    <a:pt x="373" y="538"/>
                    <a:pt x="404" y="540"/>
                  </a:cubicBezTo>
                  <a:cubicBezTo>
                    <a:pt x="411" y="540"/>
                    <a:pt x="417" y="542"/>
                    <a:pt x="423" y="542"/>
                  </a:cubicBezTo>
                  <a:cubicBezTo>
                    <a:pt x="444" y="539"/>
                    <a:pt x="465" y="537"/>
                    <a:pt x="488" y="533"/>
                  </a:cubicBezTo>
                  <a:cubicBezTo>
                    <a:pt x="508" y="525"/>
                    <a:pt x="527" y="517"/>
                    <a:pt x="547" y="508"/>
                  </a:cubicBezTo>
                  <a:cubicBezTo>
                    <a:pt x="577" y="491"/>
                    <a:pt x="598" y="469"/>
                    <a:pt x="620" y="443"/>
                  </a:cubicBezTo>
                  <a:cubicBezTo>
                    <a:pt x="629" y="431"/>
                    <a:pt x="639" y="418"/>
                    <a:pt x="647" y="407"/>
                  </a:cubicBezTo>
                  <a:cubicBezTo>
                    <a:pt x="660" y="386"/>
                    <a:pt x="667" y="364"/>
                    <a:pt x="668" y="340"/>
                  </a:cubicBezTo>
                  <a:cubicBezTo>
                    <a:pt x="672" y="325"/>
                    <a:pt x="672" y="309"/>
                    <a:pt x="668" y="293"/>
                  </a:cubicBezTo>
                  <a:cubicBezTo>
                    <a:pt x="669" y="269"/>
                    <a:pt x="662" y="249"/>
                    <a:pt x="652" y="231"/>
                  </a:cubicBezTo>
                  <a:lnTo>
                    <a:pt x="652" y="231"/>
                  </a:lnTo>
                  <a:cubicBezTo>
                    <a:pt x="646" y="215"/>
                    <a:pt x="640" y="200"/>
                    <a:pt x="632" y="185"/>
                  </a:cubicBezTo>
                  <a:cubicBezTo>
                    <a:pt x="620" y="169"/>
                    <a:pt x="607" y="154"/>
                    <a:pt x="595" y="137"/>
                  </a:cubicBezTo>
                  <a:cubicBezTo>
                    <a:pt x="572" y="111"/>
                    <a:pt x="550" y="100"/>
                    <a:pt x="523" y="88"/>
                  </a:cubicBezTo>
                  <a:cubicBezTo>
                    <a:pt x="495" y="75"/>
                    <a:pt x="468" y="62"/>
                    <a:pt x="439" y="53"/>
                  </a:cubicBezTo>
                  <a:cubicBezTo>
                    <a:pt x="396" y="38"/>
                    <a:pt x="353" y="25"/>
                    <a:pt x="312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32"/>
            <p:cNvSpPr/>
            <p:nvPr/>
          </p:nvSpPr>
          <p:spPr>
            <a:xfrm>
              <a:off x="1242047" y="3855717"/>
              <a:ext cx="1345" cy="1690"/>
            </a:xfrm>
            <a:custGeom>
              <a:rect b="b" l="l" r="r" t="t"/>
              <a:pathLst>
                <a:path extrusionOk="0" h="49" w="39">
                  <a:moveTo>
                    <a:pt x="1" y="0"/>
                  </a:moveTo>
                  <a:lnTo>
                    <a:pt x="1" y="0"/>
                  </a:lnTo>
                  <a:cubicBezTo>
                    <a:pt x="6" y="9"/>
                    <a:pt x="12" y="17"/>
                    <a:pt x="18" y="25"/>
                  </a:cubicBezTo>
                  <a:lnTo>
                    <a:pt x="18" y="25"/>
                  </a:lnTo>
                  <a:cubicBezTo>
                    <a:pt x="12" y="17"/>
                    <a:pt x="7" y="8"/>
                    <a:pt x="1" y="0"/>
                  </a:cubicBezTo>
                  <a:close/>
                  <a:moveTo>
                    <a:pt x="18" y="25"/>
                  </a:moveTo>
                  <a:cubicBezTo>
                    <a:pt x="20" y="27"/>
                    <a:pt x="21" y="29"/>
                    <a:pt x="23" y="31"/>
                  </a:cubicBezTo>
                  <a:cubicBezTo>
                    <a:pt x="24" y="32"/>
                    <a:pt x="25" y="34"/>
                    <a:pt x="27" y="36"/>
                  </a:cubicBezTo>
                  <a:lnTo>
                    <a:pt x="27" y="36"/>
                  </a:lnTo>
                  <a:cubicBezTo>
                    <a:pt x="24" y="32"/>
                    <a:pt x="21" y="29"/>
                    <a:pt x="18" y="25"/>
                  </a:cubicBezTo>
                  <a:close/>
                  <a:moveTo>
                    <a:pt x="27" y="36"/>
                  </a:moveTo>
                  <a:lnTo>
                    <a:pt x="27" y="36"/>
                  </a:lnTo>
                  <a:cubicBezTo>
                    <a:pt x="31" y="40"/>
                    <a:pt x="34" y="44"/>
                    <a:pt x="38" y="48"/>
                  </a:cubicBezTo>
                  <a:cubicBezTo>
                    <a:pt x="34" y="44"/>
                    <a:pt x="31" y="40"/>
                    <a:pt x="27" y="36"/>
                  </a:cubicBezTo>
                  <a:close/>
                </a:path>
              </a:pathLst>
            </a:custGeom>
            <a:solidFill>
              <a:srgbClr val="A6D3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32"/>
            <p:cNvSpPr/>
            <p:nvPr/>
          </p:nvSpPr>
          <p:spPr>
            <a:xfrm>
              <a:off x="1212499" y="3838547"/>
              <a:ext cx="33443" cy="31791"/>
            </a:xfrm>
            <a:custGeom>
              <a:rect b="b" l="l" r="r" t="t"/>
              <a:pathLst>
                <a:path extrusionOk="0" h="922" w="970">
                  <a:moveTo>
                    <a:pt x="255" y="1"/>
                  </a:moveTo>
                  <a:cubicBezTo>
                    <a:pt x="197" y="1"/>
                    <a:pt x="129" y="27"/>
                    <a:pt x="89" y="69"/>
                  </a:cubicBezTo>
                  <a:cubicBezTo>
                    <a:pt x="1" y="167"/>
                    <a:pt x="1" y="304"/>
                    <a:pt x="89" y="399"/>
                  </a:cubicBezTo>
                  <a:cubicBezTo>
                    <a:pt x="173" y="493"/>
                    <a:pt x="256" y="591"/>
                    <a:pt x="342" y="684"/>
                  </a:cubicBezTo>
                  <a:cubicBezTo>
                    <a:pt x="363" y="707"/>
                    <a:pt x="385" y="730"/>
                    <a:pt x="407" y="751"/>
                  </a:cubicBezTo>
                  <a:cubicBezTo>
                    <a:pt x="442" y="787"/>
                    <a:pt x="480" y="816"/>
                    <a:pt x="520" y="846"/>
                  </a:cubicBezTo>
                  <a:cubicBezTo>
                    <a:pt x="557" y="873"/>
                    <a:pt x="609" y="898"/>
                    <a:pt x="651" y="909"/>
                  </a:cubicBezTo>
                  <a:cubicBezTo>
                    <a:pt x="685" y="917"/>
                    <a:pt x="717" y="922"/>
                    <a:pt x="750" y="922"/>
                  </a:cubicBezTo>
                  <a:cubicBezTo>
                    <a:pt x="775" y="922"/>
                    <a:pt x="800" y="919"/>
                    <a:pt x="826" y="913"/>
                  </a:cubicBezTo>
                  <a:cubicBezTo>
                    <a:pt x="869" y="902"/>
                    <a:pt x="918" y="866"/>
                    <a:pt x="939" y="825"/>
                  </a:cubicBezTo>
                  <a:cubicBezTo>
                    <a:pt x="965" y="783"/>
                    <a:pt x="969" y="736"/>
                    <a:pt x="959" y="684"/>
                  </a:cubicBezTo>
                  <a:cubicBezTo>
                    <a:pt x="947" y="623"/>
                    <a:pt x="913" y="575"/>
                    <a:pt x="879" y="529"/>
                  </a:cubicBezTo>
                  <a:cubicBezTo>
                    <a:pt x="858" y="501"/>
                    <a:pt x="837" y="475"/>
                    <a:pt x="812" y="450"/>
                  </a:cubicBezTo>
                  <a:cubicBezTo>
                    <a:pt x="792" y="433"/>
                    <a:pt x="771" y="415"/>
                    <a:pt x="751" y="397"/>
                  </a:cubicBezTo>
                  <a:cubicBezTo>
                    <a:pt x="713" y="362"/>
                    <a:pt x="673" y="325"/>
                    <a:pt x="636" y="289"/>
                  </a:cubicBezTo>
                  <a:cubicBezTo>
                    <a:pt x="563" y="217"/>
                    <a:pt x="493" y="142"/>
                    <a:pt x="420" y="69"/>
                  </a:cubicBezTo>
                  <a:cubicBezTo>
                    <a:pt x="377" y="27"/>
                    <a:pt x="31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32"/>
            <p:cNvSpPr/>
            <p:nvPr/>
          </p:nvSpPr>
          <p:spPr>
            <a:xfrm>
              <a:off x="1238668" y="3791174"/>
              <a:ext cx="23445" cy="25860"/>
            </a:xfrm>
            <a:custGeom>
              <a:rect b="b" l="l" r="r" t="t"/>
              <a:pathLst>
                <a:path extrusionOk="0" h="750" w="680">
                  <a:moveTo>
                    <a:pt x="249" y="1"/>
                  </a:moveTo>
                  <a:cubicBezTo>
                    <a:pt x="247" y="1"/>
                    <a:pt x="245" y="1"/>
                    <a:pt x="242" y="1"/>
                  </a:cubicBezTo>
                  <a:cubicBezTo>
                    <a:pt x="184" y="1"/>
                    <a:pt x="113" y="27"/>
                    <a:pt x="74" y="71"/>
                  </a:cubicBezTo>
                  <a:cubicBezTo>
                    <a:pt x="32" y="116"/>
                    <a:pt x="1" y="177"/>
                    <a:pt x="3" y="240"/>
                  </a:cubicBezTo>
                  <a:lnTo>
                    <a:pt x="12" y="304"/>
                  </a:lnTo>
                  <a:cubicBezTo>
                    <a:pt x="24" y="345"/>
                    <a:pt x="43" y="380"/>
                    <a:pt x="74" y="409"/>
                  </a:cubicBezTo>
                  <a:cubicBezTo>
                    <a:pt x="74" y="409"/>
                    <a:pt x="74" y="411"/>
                    <a:pt x="75" y="411"/>
                  </a:cubicBezTo>
                  <a:cubicBezTo>
                    <a:pt x="107" y="454"/>
                    <a:pt x="138" y="498"/>
                    <a:pt x="169" y="542"/>
                  </a:cubicBezTo>
                  <a:cubicBezTo>
                    <a:pt x="204" y="588"/>
                    <a:pt x="238" y="633"/>
                    <a:pt x="283" y="668"/>
                  </a:cubicBezTo>
                  <a:cubicBezTo>
                    <a:pt x="325" y="701"/>
                    <a:pt x="372" y="731"/>
                    <a:pt x="425" y="740"/>
                  </a:cubicBezTo>
                  <a:cubicBezTo>
                    <a:pt x="431" y="741"/>
                    <a:pt x="436" y="741"/>
                    <a:pt x="443" y="742"/>
                  </a:cubicBezTo>
                  <a:cubicBezTo>
                    <a:pt x="457" y="745"/>
                    <a:pt x="480" y="750"/>
                    <a:pt x="495" y="750"/>
                  </a:cubicBezTo>
                  <a:cubicBezTo>
                    <a:pt x="503" y="750"/>
                    <a:pt x="538" y="744"/>
                    <a:pt x="545" y="742"/>
                  </a:cubicBezTo>
                  <a:cubicBezTo>
                    <a:pt x="589" y="732"/>
                    <a:pt x="627" y="704"/>
                    <a:pt x="650" y="667"/>
                  </a:cubicBezTo>
                  <a:cubicBezTo>
                    <a:pt x="676" y="627"/>
                    <a:pt x="680" y="579"/>
                    <a:pt x="680" y="532"/>
                  </a:cubicBezTo>
                  <a:cubicBezTo>
                    <a:pt x="679" y="501"/>
                    <a:pt x="673" y="472"/>
                    <a:pt x="662" y="442"/>
                  </a:cubicBezTo>
                  <a:cubicBezTo>
                    <a:pt x="652" y="411"/>
                    <a:pt x="641" y="378"/>
                    <a:pt x="623" y="350"/>
                  </a:cubicBezTo>
                  <a:cubicBezTo>
                    <a:pt x="607" y="325"/>
                    <a:pt x="591" y="300"/>
                    <a:pt x="574" y="277"/>
                  </a:cubicBezTo>
                  <a:cubicBezTo>
                    <a:pt x="522" y="208"/>
                    <a:pt x="467" y="137"/>
                    <a:pt x="412" y="71"/>
                  </a:cubicBezTo>
                  <a:cubicBezTo>
                    <a:pt x="389" y="48"/>
                    <a:pt x="365" y="31"/>
                    <a:pt x="335" y="22"/>
                  </a:cubicBezTo>
                  <a:cubicBezTo>
                    <a:pt x="308" y="8"/>
                    <a:pt x="280" y="1"/>
                    <a:pt x="2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32"/>
            <p:cNvSpPr/>
            <p:nvPr/>
          </p:nvSpPr>
          <p:spPr>
            <a:xfrm>
              <a:off x="2067590" y="3933672"/>
              <a:ext cx="21342" cy="48100"/>
            </a:xfrm>
            <a:custGeom>
              <a:rect b="b" l="l" r="r" t="t"/>
              <a:pathLst>
                <a:path extrusionOk="0" h="1395" w="619">
                  <a:moveTo>
                    <a:pt x="208" y="1"/>
                  </a:moveTo>
                  <a:cubicBezTo>
                    <a:pt x="184" y="1"/>
                    <a:pt x="159" y="5"/>
                    <a:pt x="138" y="14"/>
                  </a:cubicBezTo>
                  <a:cubicBezTo>
                    <a:pt x="60" y="46"/>
                    <a:pt x="1" y="144"/>
                    <a:pt x="33" y="230"/>
                  </a:cubicBezTo>
                  <a:cubicBezTo>
                    <a:pt x="64" y="315"/>
                    <a:pt x="91" y="399"/>
                    <a:pt x="107" y="489"/>
                  </a:cubicBezTo>
                  <a:cubicBezTo>
                    <a:pt x="110" y="506"/>
                    <a:pt x="112" y="524"/>
                    <a:pt x="116" y="541"/>
                  </a:cubicBezTo>
                  <a:lnTo>
                    <a:pt x="116" y="544"/>
                  </a:lnTo>
                  <a:cubicBezTo>
                    <a:pt x="117" y="553"/>
                    <a:pt x="118" y="562"/>
                    <a:pt x="120" y="572"/>
                  </a:cubicBezTo>
                  <a:cubicBezTo>
                    <a:pt x="123" y="613"/>
                    <a:pt x="128" y="652"/>
                    <a:pt x="131" y="692"/>
                  </a:cubicBezTo>
                  <a:cubicBezTo>
                    <a:pt x="136" y="773"/>
                    <a:pt x="141" y="853"/>
                    <a:pt x="143" y="936"/>
                  </a:cubicBezTo>
                  <a:cubicBezTo>
                    <a:pt x="146" y="1040"/>
                    <a:pt x="165" y="1142"/>
                    <a:pt x="186" y="1243"/>
                  </a:cubicBezTo>
                  <a:cubicBezTo>
                    <a:pt x="203" y="1325"/>
                    <a:pt x="295" y="1395"/>
                    <a:pt x="380" y="1395"/>
                  </a:cubicBezTo>
                  <a:cubicBezTo>
                    <a:pt x="382" y="1395"/>
                    <a:pt x="385" y="1395"/>
                    <a:pt x="387" y="1395"/>
                  </a:cubicBezTo>
                  <a:cubicBezTo>
                    <a:pt x="470" y="1392"/>
                    <a:pt x="574" y="1334"/>
                    <a:pt x="587" y="1243"/>
                  </a:cubicBezTo>
                  <a:cubicBezTo>
                    <a:pt x="602" y="1140"/>
                    <a:pt x="618" y="1039"/>
                    <a:pt x="607" y="936"/>
                  </a:cubicBezTo>
                  <a:cubicBezTo>
                    <a:pt x="594" y="831"/>
                    <a:pt x="583" y="727"/>
                    <a:pt x="558" y="626"/>
                  </a:cubicBezTo>
                  <a:cubicBezTo>
                    <a:pt x="513" y="442"/>
                    <a:pt x="445" y="262"/>
                    <a:pt x="367" y="90"/>
                  </a:cubicBezTo>
                  <a:cubicBezTo>
                    <a:pt x="340" y="30"/>
                    <a:pt x="273" y="1"/>
                    <a:pt x="2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32"/>
            <p:cNvSpPr/>
            <p:nvPr/>
          </p:nvSpPr>
          <p:spPr>
            <a:xfrm>
              <a:off x="2103585" y="3936465"/>
              <a:ext cx="21342" cy="46203"/>
            </a:xfrm>
            <a:custGeom>
              <a:rect b="b" l="l" r="r" t="t"/>
              <a:pathLst>
                <a:path extrusionOk="0" h="1340" w="619">
                  <a:moveTo>
                    <a:pt x="224" y="1155"/>
                  </a:moveTo>
                  <a:cubicBezTo>
                    <a:pt x="225" y="1157"/>
                    <a:pt x="226" y="1161"/>
                    <a:pt x="228" y="1166"/>
                  </a:cubicBezTo>
                  <a:cubicBezTo>
                    <a:pt x="227" y="1162"/>
                    <a:pt x="225" y="1159"/>
                    <a:pt x="224" y="1155"/>
                  </a:cubicBezTo>
                  <a:close/>
                  <a:moveTo>
                    <a:pt x="235" y="1"/>
                  </a:moveTo>
                  <a:cubicBezTo>
                    <a:pt x="217" y="1"/>
                    <a:pt x="198" y="4"/>
                    <a:pt x="179" y="10"/>
                  </a:cubicBezTo>
                  <a:cubicBezTo>
                    <a:pt x="70" y="45"/>
                    <a:pt x="0" y="156"/>
                    <a:pt x="31" y="269"/>
                  </a:cubicBezTo>
                  <a:cubicBezTo>
                    <a:pt x="75" y="432"/>
                    <a:pt x="113" y="597"/>
                    <a:pt x="139" y="764"/>
                  </a:cubicBezTo>
                  <a:cubicBezTo>
                    <a:pt x="151" y="847"/>
                    <a:pt x="170" y="931"/>
                    <a:pt x="183" y="1014"/>
                  </a:cubicBezTo>
                  <a:cubicBezTo>
                    <a:pt x="187" y="1031"/>
                    <a:pt x="189" y="1048"/>
                    <a:pt x="192" y="1067"/>
                  </a:cubicBezTo>
                  <a:cubicBezTo>
                    <a:pt x="197" y="1098"/>
                    <a:pt x="212" y="1127"/>
                    <a:pt x="224" y="1155"/>
                  </a:cubicBezTo>
                  <a:lnTo>
                    <a:pt x="224" y="1155"/>
                  </a:lnTo>
                  <a:cubicBezTo>
                    <a:pt x="223" y="1153"/>
                    <a:pt x="223" y="1152"/>
                    <a:pt x="223" y="1152"/>
                  </a:cubicBezTo>
                  <a:lnTo>
                    <a:pt x="223" y="1152"/>
                  </a:lnTo>
                  <a:cubicBezTo>
                    <a:pt x="223" y="1152"/>
                    <a:pt x="248" y="1211"/>
                    <a:pt x="248" y="1211"/>
                  </a:cubicBezTo>
                  <a:cubicBezTo>
                    <a:pt x="248" y="1211"/>
                    <a:pt x="247" y="1210"/>
                    <a:pt x="247" y="1210"/>
                  </a:cubicBezTo>
                  <a:lnTo>
                    <a:pt x="247" y="1210"/>
                  </a:lnTo>
                  <a:cubicBezTo>
                    <a:pt x="255" y="1229"/>
                    <a:pt x="266" y="1246"/>
                    <a:pt x="276" y="1265"/>
                  </a:cubicBezTo>
                  <a:cubicBezTo>
                    <a:pt x="304" y="1314"/>
                    <a:pt x="359" y="1340"/>
                    <a:pt x="413" y="1340"/>
                  </a:cubicBezTo>
                  <a:cubicBezTo>
                    <a:pt x="465" y="1340"/>
                    <a:pt x="516" y="1316"/>
                    <a:pt x="542" y="1265"/>
                  </a:cubicBezTo>
                  <a:cubicBezTo>
                    <a:pt x="593" y="1165"/>
                    <a:pt x="619" y="1068"/>
                    <a:pt x="613" y="955"/>
                  </a:cubicBezTo>
                  <a:cubicBezTo>
                    <a:pt x="608" y="856"/>
                    <a:pt x="599" y="757"/>
                    <a:pt x="578" y="661"/>
                  </a:cubicBezTo>
                  <a:cubicBezTo>
                    <a:pt x="542" y="490"/>
                    <a:pt x="493" y="322"/>
                    <a:pt x="438" y="157"/>
                  </a:cubicBezTo>
                  <a:cubicBezTo>
                    <a:pt x="409" y="70"/>
                    <a:pt x="326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32"/>
            <p:cNvSpPr/>
            <p:nvPr/>
          </p:nvSpPr>
          <p:spPr>
            <a:xfrm>
              <a:off x="2145200" y="3977356"/>
              <a:ext cx="18445" cy="34032"/>
            </a:xfrm>
            <a:custGeom>
              <a:rect b="b" l="l" r="r" t="t"/>
              <a:pathLst>
                <a:path extrusionOk="0" h="987" w="535">
                  <a:moveTo>
                    <a:pt x="298" y="1"/>
                  </a:moveTo>
                  <a:cubicBezTo>
                    <a:pt x="295" y="1"/>
                    <a:pt x="292" y="1"/>
                    <a:pt x="290" y="1"/>
                  </a:cubicBezTo>
                  <a:cubicBezTo>
                    <a:pt x="228" y="3"/>
                    <a:pt x="163" y="24"/>
                    <a:pt x="120" y="71"/>
                  </a:cubicBezTo>
                  <a:cubicBezTo>
                    <a:pt x="107" y="86"/>
                    <a:pt x="95" y="104"/>
                    <a:pt x="82" y="119"/>
                  </a:cubicBezTo>
                  <a:cubicBezTo>
                    <a:pt x="61" y="157"/>
                    <a:pt x="50" y="198"/>
                    <a:pt x="50" y="240"/>
                  </a:cubicBezTo>
                  <a:cubicBezTo>
                    <a:pt x="37" y="355"/>
                    <a:pt x="35" y="470"/>
                    <a:pt x="20" y="585"/>
                  </a:cubicBezTo>
                  <a:cubicBezTo>
                    <a:pt x="18" y="590"/>
                    <a:pt x="18" y="594"/>
                    <a:pt x="17" y="600"/>
                  </a:cubicBezTo>
                  <a:cubicBezTo>
                    <a:pt x="16" y="609"/>
                    <a:pt x="14" y="619"/>
                    <a:pt x="12" y="628"/>
                  </a:cubicBezTo>
                  <a:cubicBezTo>
                    <a:pt x="1" y="689"/>
                    <a:pt x="0" y="710"/>
                    <a:pt x="12" y="771"/>
                  </a:cubicBezTo>
                  <a:cubicBezTo>
                    <a:pt x="17" y="797"/>
                    <a:pt x="21" y="819"/>
                    <a:pt x="31" y="844"/>
                  </a:cubicBezTo>
                  <a:cubicBezTo>
                    <a:pt x="45" y="875"/>
                    <a:pt x="55" y="891"/>
                    <a:pt x="74" y="916"/>
                  </a:cubicBezTo>
                  <a:cubicBezTo>
                    <a:pt x="112" y="964"/>
                    <a:pt x="162" y="987"/>
                    <a:pt x="217" y="987"/>
                  </a:cubicBezTo>
                  <a:cubicBezTo>
                    <a:pt x="237" y="987"/>
                    <a:pt x="257" y="984"/>
                    <a:pt x="277" y="979"/>
                  </a:cubicBezTo>
                  <a:cubicBezTo>
                    <a:pt x="358" y="956"/>
                    <a:pt x="413" y="893"/>
                    <a:pt x="456" y="825"/>
                  </a:cubicBezTo>
                  <a:cubicBezTo>
                    <a:pt x="495" y="762"/>
                    <a:pt x="498" y="675"/>
                    <a:pt x="505" y="604"/>
                  </a:cubicBezTo>
                  <a:cubicBezTo>
                    <a:pt x="509" y="563"/>
                    <a:pt x="514" y="523"/>
                    <a:pt x="515" y="482"/>
                  </a:cubicBezTo>
                  <a:cubicBezTo>
                    <a:pt x="520" y="402"/>
                    <a:pt x="521" y="319"/>
                    <a:pt x="527" y="239"/>
                  </a:cubicBezTo>
                  <a:cubicBezTo>
                    <a:pt x="534" y="183"/>
                    <a:pt x="499" y="111"/>
                    <a:pt x="458" y="71"/>
                  </a:cubicBezTo>
                  <a:cubicBezTo>
                    <a:pt x="419" y="31"/>
                    <a:pt x="355" y="1"/>
                    <a:pt x="29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32"/>
            <p:cNvSpPr/>
            <p:nvPr/>
          </p:nvSpPr>
          <p:spPr>
            <a:xfrm>
              <a:off x="965360" y="3028932"/>
              <a:ext cx="1493324" cy="1600975"/>
            </a:xfrm>
            <a:custGeom>
              <a:rect b="b" l="l" r="r" t="t"/>
              <a:pathLst>
                <a:path extrusionOk="0" h="46432" w="43313">
                  <a:moveTo>
                    <a:pt x="12549" y="266"/>
                  </a:moveTo>
                  <a:cubicBezTo>
                    <a:pt x="12637" y="266"/>
                    <a:pt x="12712" y="303"/>
                    <a:pt x="12780" y="383"/>
                  </a:cubicBezTo>
                  <a:cubicBezTo>
                    <a:pt x="12889" y="514"/>
                    <a:pt x="12952" y="691"/>
                    <a:pt x="13011" y="848"/>
                  </a:cubicBezTo>
                  <a:cubicBezTo>
                    <a:pt x="13183" y="1306"/>
                    <a:pt x="13261" y="1794"/>
                    <a:pt x="13321" y="2280"/>
                  </a:cubicBezTo>
                  <a:cubicBezTo>
                    <a:pt x="13387" y="2794"/>
                    <a:pt x="13452" y="3307"/>
                    <a:pt x="13517" y="3822"/>
                  </a:cubicBezTo>
                  <a:cubicBezTo>
                    <a:pt x="13587" y="4372"/>
                    <a:pt x="13645" y="4924"/>
                    <a:pt x="13718" y="5473"/>
                  </a:cubicBezTo>
                  <a:cubicBezTo>
                    <a:pt x="13754" y="5744"/>
                    <a:pt x="13793" y="6013"/>
                    <a:pt x="13806" y="6284"/>
                  </a:cubicBezTo>
                  <a:cubicBezTo>
                    <a:pt x="13812" y="6395"/>
                    <a:pt x="13809" y="6508"/>
                    <a:pt x="13812" y="6618"/>
                  </a:cubicBezTo>
                  <a:lnTo>
                    <a:pt x="13812" y="6656"/>
                  </a:lnTo>
                  <a:lnTo>
                    <a:pt x="13812" y="6660"/>
                  </a:lnTo>
                  <a:lnTo>
                    <a:pt x="13809" y="6660"/>
                  </a:lnTo>
                  <a:lnTo>
                    <a:pt x="13806" y="6664"/>
                  </a:lnTo>
                  <a:cubicBezTo>
                    <a:pt x="13793" y="6670"/>
                    <a:pt x="13777" y="6680"/>
                    <a:pt x="13767" y="6686"/>
                  </a:cubicBezTo>
                  <a:cubicBezTo>
                    <a:pt x="13703" y="6717"/>
                    <a:pt x="13625" y="6727"/>
                    <a:pt x="13548" y="6729"/>
                  </a:cubicBezTo>
                  <a:cubicBezTo>
                    <a:pt x="13173" y="5724"/>
                    <a:pt x="12864" y="4695"/>
                    <a:pt x="12474" y="3695"/>
                  </a:cubicBezTo>
                  <a:cubicBezTo>
                    <a:pt x="12281" y="3201"/>
                    <a:pt x="12085" y="2709"/>
                    <a:pt x="11924" y="2206"/>
                  </a:cubicBezTo>
                  <a:cubicBezTo>
                    <a:pt x="11806" y="1834"/>
                    <a:pt x="11683" y="1416"/>
                    <a:pt x="11752" y="1040"/>
                  </a:cubicBezTo>
                  <a:cubicBezTo>
                    <a:pt x="11818" y="691"/>
                    <a:pt x="12064" y="409"/>
                    <a:pt x="12408" y="292"/>
                  </a:cubicBezTo>
                  <a:cubicBezTo>
                    <a:pt x="12459" y="275"/>
                    <a:pt x="12505" y="266"/>
                    <a:pt x="12549" y="266"/>
                  </a:cubicBezTo>
                  <a:close/>
                  <a:moveTo>
                    <a:pt x="34041" y="4469"/>
                  </a:moveTo>
                  <a:cubicBezTo>
                    <a:pt x="34250" y="4469"/>
                    <a:pt x="34371" y="4739"/>
                    <a:pt x="34419" y="4941"/>
                  </a:cubicBezTo>
                  <a:cubicBezTo>
                    <a:pt x="34439" y="5027"/>
                    <a:pt x="34453" y="5103"/>
                    <a:pt x="34460" y="5186"/>
                  </a:cubicBezTo>
                  <a:cubicBezTo>
                    <a:pt x="34466" y="5269"/>
                    <a:pt x="34460" y="5352"/>
                    <a:pt x="34469" y="5432"/>
                  </a:cubicBezTo>
                  <a:cubicBezTo>
                    <a:pt x="34478" y="5513"/>
                    <a:pt x="34528" y="5579"/>
                    <a:pt x="34616" y="5579"/>
                  </a:cubicBezTo>
                  <a:cubicBezTo>
                    <a:pt x="34685" y="5579"/>
                    <a:pt x="34739" y="5532"/>
                    <a:pt x="34760" y="5473"/>
                  </a:cubicBezTo>
                  <a:lnTo>
                    <a:pt x="34760" y="5466"/>
                  </a:lnTo>
                  <a:cubicBezTo>
                    <a:pt x="34763" y="5454"/>
                    <a:pt x="34763" y="5444"/>
                    <a:pt x="34763" y="5432"/>
                  </a:cubicBezTo>
                  <a:cubicBezTo>
                    <a:pt x="34763" y="5430"/>
                    <a:pt x="34766" y="5428"/>
                    <a:pt x="34766" y="5426"/>
                  </a:cubicBezTo>
                  <a:cubicBezTo>
                    <a:pt x="34768" y="5407"/>
                    <a:pt x="34768" y="5390"/>
                    <a:pt x="34768" y="5370"/>
                  </a:cubicBezTo>
                  <a:cubicBezTo>
                    <a:pt x="34784" y="5233"/>
                    <a:pt x="34835" y="5104"/>
                    <a:pt x="34912" y="4985"/>
                  </a:cubicBezTo>
                  <a:cubicBezTo>
                    <a:pt x="34969" y="4896"/>
                    <a:pt x="35066" y="4805"/>
                    <a:pt x="35168" y="4805"/>
                  </a:cubicBezTo>
                  <a:cubicBezTo>
                    <a:pt x="35194" y="4805"/>
                    <a:pt x="35220" y="4811"/>
                    <a:pt x="35246" y="4824"/>
                  </a:cubicBezTo>
                  <a:cubicBezTo>
                    <a:pt x="35362" y="4886"/>
                    <a:pt x="35412" y="5071"/>
                    <a:pt x="35437" y="5202"/>
                  </a:cubicBezTo>
                  <a:cubicBezTo>
                    <a:pt x="35449" y="5277"/>
                    <a:pt x="35454" y="5363"/>
                    <a:pt x="35452" y="5446"/>
                  </a:cubicBezTo>
                  <a:cubicBezTo>
                    <a:pt x="35449" y="5463"/>
                    <a:pt x="35449" y="5483"/>
                    <a:pt x="35448" y="5501"/>
                  </a:cubicBezTo>
                  <a:cubicBezTo>
                    <a:pt x="35446" y="5523"/>
                    <a:pt x="35446" y="5526"/>
                    <a:pt x="35446" y="5526"/>
                  </a:cubicBezTo>
                  <a:cubicBezTo>
                    <a:pt x="35446" y="5526"/>
                    <a:pt x="35445" y="5525"/>
                    <a:pt x="35445" y="5525"/>
                  </a:cubicBezTo>
                  <a:cubicBezTo>
                    <a:pt x="35444" y="5525"/>
                    <a:pt x="35443" y="5530"/>
                    <a:pt x="35439" y="5563"/>
                  </a:cubicBezTo>
                  <a:cubicBezTo>
                    <a:pt x="35439" y="5568"/>
                    <a:pt x="35435" y="5595"/>
                    <a:pt x="35435" y="5602"/>
                  </a:cubicBezTo>
                  <a:cubicBezTo>
                    <a:pt x="35435" y="5605"/>
                    <a:pt x="35435" y="5608"/>
                    <a:pt x="35432" y="5613"/>
                  </a:cubicBezTo>
                  <a:cubicBezTo>
                    <a:pt x="35429" y="5625"/>
                    <a:pt x="35429" y="5633"/>
                    <a:pt x="35428" y="5641"/>
                  </a:cubicBezTo>
                  <a:lnTo>
                    <a:pt x="35422" y="5682"/>
                  </a:lnTo>
                  <a:cubicBezTo>
                    <a:pt x="35413" y="5754"/>
                    <a:pt x="35487" y="5818"/>
                    <a:pt x="35552" y="5828"/>
                  </a:cubicBezTo>
                  <a:cubicBezTo>
                    <a:pt x="35559" y="5829"/>
                    <a:pt x="35566" y="5829"/>
                    <a:pt x="35572" y="5829"/>
                  </a:cubicBezTo>
                  <a:cubicBezTo>
                    <a:pt x="35640" y="5829"/>
                    <a:pt x="35689" y="5786"/>
                    <a:pt x="35714" y="5722"/>
                  </a:cubicBezTo>
                  <a:cubicBezTo>
                    <a:pt x="35741" y="5655"/>
                    <a:pt x="35751" y="5583"/>
                    <a:pt x="35754" y="5509"/>
                  </a:cubicBezTo>
                  <a:cubicBezTo>
                    <a:pt x="35773" y="5456"/>
                    <a:pt x="35803" y="5402"/>
                    <a:pt x="35839" y="5357"/>
                  </a:cubicBezTo>
                  <a:cubicBezTo>
                    <a:pt x="35866" y="5319"/>
                    <a:pt x="35895" y="5297"/>
                    <a:pt x="35932" y="5276"/>
                  </a:cubicBezTo>
                  <a:cubicBezTo>
                    <a:pt x="35934" y="5274"/>
                    <a:pt x="35934" y="5274"/>
                    <a:pt x="35936" y="5274"/>
                  </a:cubicBezTo>
                  <a:cubicBezTo>
                    <a:pt x="35940" y="5274"/>
                    <a:pt x="35943" y="5274"/>
                    <a:pt x="35948" y="5271"/>
                  </a:cubicBezTo>
                  <a:lnTo>
                    <a:pt x="35948" y="5274"/>
                  </a:lnTo>
                  <a:cubicBezTo>
                    <a:pt x="35948" y="5274"/>
                    <a:pt x="35950" y="5274"/>
                    <a:pt x="35950" y="5276"/>
                  </a:cubicBezTo>
                  <a:cubicBezTo>
                    <a:pt x="35956" y="5280"/>
                    <a:pt x="35961" y="5276"/>
                    <a:pt x="35975" y="5295"/>
                  </a:cubicBezTo>
                  <a:cubicBezTo>
                    <a:pt x="36057" y="5410"/>
                    <a:pt x="36073" y="5613"/>
                    <a:pt x="36081" y="5754"/>
                  </a:cubicBezTo>
                  <a:cubicBezTo>
                    <a:pt x="36094" y="5948"/>
                    <a:pt x="36081" y="6147"/>
                    <a:pt x="36054" y="6338"/>
                  </a:cubicBezTo>
                  <a:cubicBezTo>
                    <a:pt x="35996" y="6734"/>
                    <a:pt x="35873" y="7115"/>
                    <a:pt x="35760" y="7497"/>
                  </a:cubicBezTo>
                  <a:cubicBezTo>
                    <a:pt x="35639" y="7915"/>
                    <a:pt x="35517" y="8330"/>
                    <a:pt x="35373" y="8742"/>
                  </a:cubicBezTo>
                  <a:cubicBezTo>
                    <a:pt x="35252" y="9097"/>
                    <a:pt x="35127" y="9450"/>
                    <a:pt x="35014" y="9806"/>
                  </a:cubicBezTo>
                  <a:cubicBezTo>
                    <a:pt x="35012" y="9795"/>
                    <a:pt x="35008" y="9784"/>
                    <a:pt x="35002" y="9773"/>
                  </a:cubicBezTo>
                  <a:cubicBezTo>
                    <a:pt x="34949" y="9619"/>
                    <a:pt x="34856" y="9492"/>
                    <a:pt x="34732" y="9391"/>
                  </a:cubicBezTo>
                  <a:cubicBezTo>
                    <a:pt x="34846" y="9166"/>
                    <a:pt x="34906" y="8924"/>
                    <a:pt x="34964" y="8680"/>
                  </a:cubicBezTo>
                  <a:cubicBezTo>
                    <a:pt x="35026" y="8421"/>
                    <a:pt x="35094" y="8166"/>
                    <a:pt x="35175" y="7916"/>
                  </a:cubicBezTo>
                  <a:cubicBezTo>
                    <a:pt x="35206" y="7825"/>
                    <a:pt x="35123" y="7753"/>
                    <a:pt x="35044" y="7753"/>
                  </a:cubicBezTo>
                  <a:cubicBezTo>
                    <a:pt x="35004" y="7753"/>
                    <a:pt x="34965" y="7772"/>
                    <a:pt x="34944" y="7816"/>
                  </a:cubicBezTo>
                  <a:cubicBezTo>
                    <a:pt x="34819" y="8057"/>
                    <a:pt x="34774" y="8325"/>
                    <a:pt x="34729" y="8589"/>
                  </a:cubicBezTo>
                  <a:cubicBezTo>
                    <a:pt x="34689" y="8821"/>
                    <a:pt x="34647" y="9057"/>
                    <a:pt x="34573" y="9285"/>
                  </a:cubicBezTo>
                  <a:cubicBezTo>
                    <a:pt x="34448" y="9217"/>
                    <a:pt x="34311" y="9171"/>
                    <a:pt x="34170" y="9158"/>
                  </a:cubicBezTo>
                  <a:cubicBezTo>
                    <a:pt x="34137" y="8841"/>
                    <a:pt x="34127" y="8526"/>
                    <a:pt x="34137" y="8209"/>
                  </a:cubicBezTo>
                  <a:cubicBezTo>
                    <a:pt x="34146" y="7884"/>
                    <a:pt x="34196" y="7563"/>
                    <a:pt x="34224" y="7239"/>
                  </a:cubicBezTo>
                  <a:cubicBezTo>
                    <a:pt x="34228" y="7178"/>
                    <a:pt x="34168" y="7137"/>
                    <a:pt x="34113" y="7137"/>
                  </a:cubicBezTo>
                  <a:cubicBezTo>
                    <a:pt x="34079" y="7137"/>
                    <a:pt x="34047" y="7152"/>
                    <a:pt x="34032" y="7188"/>
                  </a:cubicBezTo>
                  <a:cubicBezTo>
                    <a:pt x="33897" y="7504"/>
                    <a:pt x="33879" y="7857"/>
                    <a:pt x="33872" y="8196"/>
                  </a:cubicBezTo>
                  <a:cubicBezTo>
                    <a:pt x="33866" y="8518"/>
                    <a:pt x="33892" y="8842"/>
                    <a:pt x="33939" y="9161"/>
                  </a:cubicBezTo>
                  <a:cubicBezTo>
                    <a:pt x="33756" y="9185"/>
                    <a:pt x="33590" y="9258"/>
                    <a:pt x="33430" y="9346"/>
                  </a:cubicBezTo>
                  <a:lnTo>
                    <a:pt x="33410" y="9318"/>
                  </a:lnTo>
                  <a:cubicBezTo>
                    <a:pt x="33305" y="8978"/>
                    <a:pt x="33222" y="8628"/>
                    <a:pt x="33163" y="8278"/>
                  </a:cubicBezTo>
                  <a:cubicBezTo>
                    <a:pt x="33132" y="8093"/>
                    <a:pt x="33105" y="7906"/>
                    <a:pt x="33085" y="7717"/>
                  </a:cubicBezTo>
                  <a:cubicBezTo>
                    <a:pt x="33076" y="7620"/>
                    <a:pt x="33065" y="7524"/>
                    <a:pt x="33054" y="7430"/>
                  </a:cubicBezTo>
                  <a:cubicBezTo>
                    <a:pt x="33040" y="7338"/>
                    <a:pt x="33032" y="7239"/>
                    <a:pt x="32976" y="7166"/>
                  </a:cubicBezTo>
                  <a:cubicBezTo>
                    <a:pt x="32961" y="7147"/>
                    <a:pt x="32938" y="7136"/>
                    <a:pt x="32917" y="7136"/>
                  </a:cubicBezTo>
                  <a:cubicBezTo>
                    <a:pt x="32896" y="7136"/>
                    <a:pt x="32877" y="7145"/>
                    <a:pt x="32863" y="7166"/>
                  </a:cubicBezTo>
                  <a:cubicBezTo>
                    <a:pt x="32774" y="7318"/>
                    <a:pt x="32820" y="7553"/>
                    <a:pt x="32844" y="7718"/>
                  </a:cubicBezTo>
                  <a:cubicBezTo>
                    <a:pt x="32868" y="7921"/>
                    <a:pt x="32900" y="8124"/>
                    <a:pt x="32940" y="8326"/>
                  </a:cubicBezTo>
                  <a:cubicBezTo>
                    <a:pt x="32991" y="8589"/>
                    <a:pt x="33056" y="8847"/>
                    <a:pt x="33143" y="9097"/>
                  </a:cubicBezTo>
                  <a:cubicBezTo>
                    <a:pt x="32995" y="9019"/>
                    <a:pt x="32828" y="8976"/>
                    <a:pt x="32662" y="8976"/>
                  </a:cubicBezTo>
                  <a:cubicBezTo>
                    <a:pt x="32642" y="8976"/>
                    <a:pt x="32623" y="8977"/>
                    <a:pt x="32603" y="8978"/>
                  </a:cubicBezTo>
                  <a:cubicBezTo>
                    <a:pt x="32501" y="8982"/>
                    <a:pt x="32393" y="9005"/>
                    <a:pt x="32293" y="9039"/>
                  </a:cubicBezTo>
                  <a:cubicBezTo>
                    <a:pt x="32293" y="9039"/>
                    <a:pt x="32293" y="9036"/>
                    <a:pt x="32290" y="9036"/>
                  </a:cubicBezTo>
                  <a:cubicBezTo>
                    <a:pt x="32197" y="8862"/>
                    <a:pt x="32179" y="8659"/>
                    <a:pt x="32126" y="8471"/>
                  </a:cubicBezTo>
                  <a:cubicBezTo>
                    <a:pt x="32057" y="8242"/>
                    <a:pt x="31975" y="8018"/>
                    <a:pt x="31894" y="7790"/>
                  </a:cubicBezTo>
                  <a:cubicBezTo>
                    <a:pt x="31740" y="7353"/>
                    <a:pt x="31591" y="6913"/>
                    <a:pt x="31466" y="6466"/>
                  </a:cubicBezTo>
                  <a:cubicBezTo>
                    <a:pt x="31401" y="6241"/>
                    <a:pt x="31347" y="6014"/>
                    <a:pt x="31300" y="5786"/>
                  </a:cubicBezTo>
                  <a:cubicBezTo>
                    <a:pt x="31266" y="5602"/>
                    <a:pt x="31219" y="5409"/>
                    <a:pt x="31219" y="5219"/>
                  </a:cubicBezTo>
                  <a:cubicBezTo>
                    <a:pt x="31221" y="5097"/>
                    <a:pt x="31241" y="4963"/>
                    <a:pt x="31319" y="4870"/>
                  </a:cubicBezTo>
                  <a:cubicBezTo>
                    <a:pt x="31401" y="4769"/>
                    <a:pt x="31534" y="4731"/>
                    <a:pt x="31660" y="4731"/>
                  </a:cubicBezTo>
                  <a:cubicBezTo>
                    <a:pt x="31673" y="4731"/>
                    <a:pt x="31686" y="4731"/>
                    <a:pt x="31699" y="4732"/>
                  </a:cubicBezTo>
                  <a:cubicBezTo>
                    <a:pt x="32032" y="4751"/>
                    <a:pt x="32163" y="5156"/>
                    <a:pt x="32307" y="5398"/>
                  </a:cubicBezTo>
                  <a:cubicBezTo>
                    <a:pt x="32332" y="5439"/>
                    <a:pt x="32375" y="5458"/>
                    <a:pt x="32418" y="5458"/>
                  </a:cubicBezTo>
                  <a:cubicBezTo>
                    <a:pt x="32484" y="5458"/>
                    <a:pt x="32550" y="5412"/>
                    <a:pt x="32546" y="5332"/>
                  </a:cubicBezTo>
                  <a:cubicBezTo>
                    <a:pt x="32539" y="5107"/>
                    <a:pt x="32542" y="4843"/>
                    <a:pt x="32643" y="4652"/>
                  </a:cubicBezTo>
                  <a:cubicBezTo>
                    <a:pt x="32668" y="4608"/>
                    <a:pt x="32693" y="4577"/>
                    <a:pt x="32722" y="4556"/>
                  </a:cubicBezTo>
                  <a:cubicBezTo>
                    <a:pt x="32745" y="4542"/>
                    <a:pt x="32768" y="4535"/>
                    <a:pt x="32793" y="4535"/>
                  </a:cubicBezTo>
                  <a:cubicBezTo>
                    <a:pt x="32807" y="4535"/>
                    <a:pt x="32821" y="4537"/>
                    <a:pt x="32837" y="4541"/>
                  </a:cubicBezTo>
                  <a:cubicBezTo>
                    <a:pt x="32987" y="4569"/>
                    <a:pt x="33077" y="4697"/>
                    <a:pt x="33139" y="4824"/>
                  </a:cubicBezTo>
                  <a:cubicBezTo>
                    <a:pt x="33225" y="4990"/>
                    <a:pt x="33267" y="5171"/>
                    <a:pt x="33316" y="5347"/>
                  </a:cubicBezTo>
                  <a:cubicBezTo>
                    <a:pt x="33336" y="5417"/>
                    <a:pt x="33397" y="5449"/>
                    <a:pt x="33457" y="5449"/>
                  </a:cubicBezTo>
                  <a:cubicBezTo>
                    <a:pt x="33531" y="5449"/>
                    <a:pt x="33606" y="5400"/>
                    <a:pt x="33605" y="5308"/>
                  </a:cubicBezTo>
                  <a:cubicBezTo>
                    <a:pt x="33602" y="5046"/>
                    <a:pt x="33622" y="4660"/>
                    <a:pt x="33886" y="4514"/>
                  </a:cubicBezTo>
                  <a:cubicBezTo>
                    <a:pt x="33942" y="4482"/>
                    <a:pt x="33994" y="4469"/>
                    <a:pt x="34041" y="4469"/>
                  </a:cubicBezTo>
                  <a:close/>
                  <a:moveTo>
                    <a:pt x="16864" y="6724"/>
                  </a:moveTo>
                  <a:cubicBezTo>
                    <a:pt x="16957" y="6732"/>
                    <a:pt x="17050" y="6743"/>
                    <a:pt x="17138" y="6765"/>
                  </a:cubicBezTo>
                  <a:cubicBezTo>
                    <a:pt x="17373" y="6821"/>
                    <a:pt x="17600" y="6903"/>
                    <a:pt x="17839" y="6942"/>
                  </a:cubicBezTo>
                  <a:cubicBezTo>
                    <a:pt x="18355" y="7024"/>
                    <a:pt x="18869" y="7098"/>
                    <a:pt x="19385" y="7182"/>
                  </a:cubicBezTo>
                  <a:cubicBezTo>
                    <a:pt x="20403" y="7345"/>
                    <a:pt x="21420" y="7529"/>
                    <a:pt x="22435" y="7718"/>
                  </a:cubicBezTo>
                  <a:cubicBezTo>
                    <a:pt x="23446" y="7909"/>
                    <a:pt x="24461" y="8096"/>
                    <a:pt x="25466" y="8327"/>
                  </a:cubicBezTo>
                  <a:cubicBezTo>
                    <a:pt x="25961" y="8441"/>
                    <a:pt x="26457" y="8560"/>
                    <a:pt x="26955" y="8671"/>
                  </a:cubicBezTo>
                  <a:cubicBezTo>
                    <a:pt x="27451" y="8783"/>
                    <a:pt x="27951" y="8879"/>
                    <a:pt x="28454" y="8973"/>
                  </a:cubicBezTo>
                  <a:cubicBezTo>
                    <a:pt x="28956" y="9070"/>
                    <a:pt x="29456" y="9173"/>
                    <a:pt x="29959" y="9267"/>
                  </a:cubicBezTo>
                  <a:cubicBezTo>
                    <a:pt x="30214" y="9314"/>
                    <a:pt x="30465" y="9357"/>
                    <a:pt x="30720" y="9403"/>
                  </a:cubicBezTo>
                  <a:cubicBezTo>
                    <a:pt x="30964" y="9446"/>
                    <a:pt x="31204" y="9508"/>
                    <a:pt x="31448" y="9546"/>
                  </a:cubicBezTo>
                  <a:cubicBezTo>
                    <a:pt x="31522" y="9558"/>
                    <a:pt x="31597" y="9565"/>
                    <a:pt x="31672" y="9580"/>
                  </a:cubicBezTo>
                  <a:cubicBezTo>
                    <a:pt x="31624" y="9696"/>
                    <a:pt x="31605" y="9820"/>
                    <a:pt x="31606" y="9945"/>
                  </a:cubicBezTo>
                  <a:cubicBezTo>
                    <a:pt x="31413" y="9957"/>
                    <a:pt x="31220" y="9988"/>
                    <a:pt x="31042" y="10058"/>
                  </a:cubicBezTo>
                  <a:cubicBezTo>
                    <a:pt x="30911" y="10108"/>
                    <a:pt x="30794" y="10183"/>
                    <a:pt x="30689" y="10270"/>
                  </a:cubicBezTo>
                  <a:cubicBezTo>
                    <a:pt x="30626" y="10252"/>
                    <a:pt x="30556" y="10243"/>
                    <a:pt x="30495" y="10235"/>
                  </a:cubicBezTo>
                  <a:cubicBezTo>
                    <a:pt x="30354" y="10219"/>
                    <a:pt x="30214" y="10215"/>
                    <a:pt x="30073" y="10200"/>
                  </a:cubicBezTo>
                  <a:cubicBezTo>
                    <a:pt x="29590" y="10141"/>
                    <a:pt x="29112" y="10044"/>
                    <a:pt x="28634" y="9954"/>
                  </a:cubicBezTo>
                  <a:cubicBezTo>
                    <a:pt x="27683" y="9779"/>
                    <a:pt x="26733" y="9594"/>
                    <a:pt x="25794" y="9369"/>
                  </a:cubicBezTo>
                  <a:cubicBezTo>
                    <a:pt x="25331" y="9259"/>
                    <a:pt x="24872" y="9145"/>
                    <a:pt x="24408" y="9051"/>
                  </a:cubicBezTo>
                  <a:cubicBezTo>
                    <a:pt x="23940" y="8955"/>
                    <a:pt x="23486" y="8824"/>
                    <a:pt x="23025" y="8702"/>
                  </a:cubicBezTo>
                  <a:cubicBezTo>
                    <a:pt x="22569" y="8581"/>
                    <a:pt x="22111" y="8478"/>
                    <a:pt x="21655" y="8362"/>
                  </a:cubicBezTo>
                  <a:cubicBezTo>
                    <a:pt x="21187" y="8241"/>
                    <a:pt x="20719" y="8137"/>
                    <a:pt x="20248" y="8038"/>
                  </a:cubicBezTo>
                  <a:cubicBezTo>
                    <a:pt x="19987" y="7984"/>
                    <a:pt x="19723" y="7928"/>
                    <a:pt x="19462" y="7863"/>
                  </a:cubicBezTo>
                  <a:cubicBezTo>
                    <a:pt x="19212" y="7803"/>
                    <a:pt x="18963" y="7733"/>
                    <a:pt x="18712" y="7682"/>
                  </a:cubicBezTo>
                  <a:cubicBezTo>
                    <a:pt x="18451" y="7632"/>
                    <a:pt x="18193" y="7580"/>
                    <a:pt x="17937" y="7517"/>
                  </a:cubicBezTo>
                  <a:cubicBezTo>
                    <a:pt x="17759" y="7472"/>
                    <a:pt x="17565" y="7451"/>
                    <a:pt x="17391" y="7383"/>
                  </a:cubicBezTo>
                  <a:cubicBezTo>
                    <a:pt x="17238" y="7145"/>
                    <a:pt x="17061" y="6925"/>
                    <a:pt x="16864" y="6724"/>
                  </a:cubicBezTo>
                  <a:close/>
                  <a:moveTo>
                    <a:pt x="17556" y="7648"/>
                  </a:moveTo>
                  <a:cubicBezTo>
                    <a:pt x="17628" y="7673"/>
                    <a:pt x="17703" y="7692"/>
                    <a:pt x="17777" y="7711"/>
                  </a:cubicBezTo>
                  <a:cubicBezTo>
                    <a:pt x="17989" y="7764"/>
                    <a:pt x="18199" y="7824"/>
                    <a:pt x="18411" y="7872"/>
                  </a:cubicBezTo>
                  <a:cubicBezTo>
                    <a:pt x="18867" y="7975"/>
                    <a:pt x="19316" y="8097"/>
                    <a:pt x="19771" y="8197"/>
                  </a:cubicBezTo>
                  <a:cubicBezTo>
                    <a:pt x="20229" y="8298"/>
                    <a:pt x="20690" y="8388"/>
                    <a:pt x="21145" y="8499"/>
                  </a:cubicBezTo>
                  <a:cubicBezTo>
                    <a:pt x="21604" y="8613"/>
                    <a:pt x="22060" y="8741"/>
                    <a:pt x="22523" y="8848"/>
                  </a:cubicBezTo>
                  <a:cubicBezTo>
                    <a:pt x="22976" y="8954"/>
                    <a:pt x="23420" y="9090"/>
                    <a:pt x="23868" y="9203"/>
                  </a:cubicBezTo>
                  <a:cubicBezTo>
                    <a:pt x="24331" y="9320"/>
                    <a:pt x="24799" y="9407"/>
                    <a:pt x="25264" y="9519"/>
                  </a:cubicBezTo>
                  <a:cubicBezTo>
                    <a:pt x="26197" y="9744"/>
                    <a:pt x="27133" y="9950"/>
                    <a:pt x="28079" y="10131"/>
                  </a:cubicBezTo>
                  <a:cubicBezTo>
                    <a:pt x="28610" y="10233"/>
                    <a:pt x="29139" y="10340"/>
                    <a:pt x="29673" y="10427"/>
                  </a:cubicBezTo>
                  <a:cubicBezTo>
                    <a:pt x="29882" y="10461"/>
                    <a:pt x="30086" y="10489"/>
                    <a:pt x="30297" y="10505"/>
                  </a:cubicBezTo>
                  <a:cubicBezTo>
                    <a:pt x="30346" y="10509"/>
                    <a:pt x="30402" y="10514"/>
                    <a:pt x="30450" y="10519"/>
                  </a:cubicBezTo>
                  <a:cubicBezTo>
                    <a:pt x="30441" y="10530"/>
                    <a:pt x="30432" y="10540"/>
                    <a:pt x="30423" y="10553"/>
                  </a:cubicBezTo>
                  <a:cubicBezTo>
                    <a:pt x="30318" y="10705"/>
                    <a:pt x="30252" y="10873"/>
                    <a:pt x="30219" y="11046"/>
                  </a:cubicBezTo>
                  <a:cubicBezTo>
                    <a:pt x="30138" y="10986"/>
                    <a:pt x="30044" y="10940"/>
                    <a:pt x="29960" y="10908"/>
                  </a:cubicBezTo>
                  <a:cubicBezTo>
                    <a:pt x="29785" y="10833"/>
                    <a:pt x="29597" y="10789"/>
                    <a:pt x="29413" y="10754"/>
                  </a:cubicBezTo>
                  <a:cubicBezTo>
                    <a:pt x="29213" y="10716"/>
                    <a:pt x="29015" y="10691"/>
                    <a:pt x="28813" y="10691"/>
                  </a:cubicBezTo>
                  <a:cubicBezTo>
                    <a:pt x="28798" y="10691"/>
                    <a:pt x="28782" y="10691"/>
                    <a:pt x="28767" y="10691"/>
                  </a:cubicBezTo>
                  <a:cubicBezTo>
                    <a:pt x="28477" y="10696"/>
                    <a:pt x="28200" y="10751"/>
                    <a:pt x="27924" y="10824"/>
                  </a:cubicBezTo>
                  <a:cubicBezTo>
                    <a:pt x="27699" y="10886"/>
                    <a:pt x="27465" y="10902"/>
                    <a:pt x="27303" y="11071"/>
                  </a:cubicBezTo>
                  <a:cubicBezTo>
                    <a:pt x="26947" y="10639"/>
                    <a:pt x="26451" y="10325"/>
                    <a:pt x="25914" y="10179"/>
                  </a:cubicBezTo>
                  <a:cubicBezTo>
                    <a:pt x="25623" y="10101"/>
                    <a:pt x="25313" y="10058"/>
                    <a:pt x="25001" y="10058"/>
                  </a:cubicBezTo>
                  <a:cubicBezTo>
                    <a:pt x="24500" y="10058"/>
                    <a:pt x="23998" y="10170"/>
                    <a:pt x="23578" y="10429"/>
                  </a:cubicBezTo>
                  <a:cubicBezTo>
                    <a:pt x="23471" y="10494"/>
                    <a:pt x="23372" y="10572"/>
                    <a:pt x="23285" y="10654"/>
                  </a:cubicBezTo>
                  <a:cubicBezTo>
                    <a:pt x="23142" y="10533"/>
                    <a:pt x="22998" y="10402"/>
                    <a:pt x="22833" y="10310"/>
                  </a:cubicBezTo>
                  <a:cubicBezTo>
                    <a:pt x="22633" y="10196"/>
                    <a:pt x="22406" y="10117"/>
                    <a:pt x="22190" y="10039"/>
                  </a:cubicBezTo>
                  <a:cubicBezTo>
                    <a:pt x="21825" y="9910"/>
                    <a:pt x="21451" y="9816"/>
                    <a:pt x="21060" y="9805"/>
                  </a:cubicBezTo>
                  <a:cubicBezTo>
                    <a:pt x="21029" y="9804"/>
                    <a:pt x="20998" y="9804"/>
                    <a:pt x="20966" y="9804"/>
                  </a:cubicBezTo>
                  <a:cubicBezTo>
                    <a:pt x="20264" y="9804"/>
                    <a:pt x="19555" y="10014"/>
                    <a:pt x="18954" y="10371"/>
                  </a:cubicBezTo>
                  <a:cubicBezTo>
                    <a:pt x="18711" y="10513"/>
                    <a:pt x="18485" y="10680"/>
                    <a:pt x="18282" y="10876"/>
                  </a:cubicBezTo>
                  <a:cubicBezTo>
                    <a:pt x="18282" y="10543"/>
                    <a:pt x="18251" y="10210"/>
                    <a:pt x="18211" y="9879"/>
                  </a:cubicBezTo>
                  <a:cubicBezTo>
                    <a:pt x="18161" y="9451"/>
                    <a:pt x="18094" y="9030"/>
                    <a:pt x="17967" y="8618"/>
                  </a:cubicBezTo>
                  <a:cubicBezTo>
                    <a:pt x="17864" y="8284"/>
                    <a:pt x="17727" y="7957"/>
                    <a:pt x="17556" y="7648"/>
                  </a:cubicBezTo>
                  <a:close/>
                  <a:moveTo>
                    <a:pt x="36075" y="7530"/>
                  </a:moveTo>
                  <a:cubicBezTo>
                    <a:pt x="36001" y="8270"/>
                    <a:pt x="36155" y="9019"/>
                    <a:pt x="36318" y="9737"/>
                  </a:cubicBezTo>
                  <a:cubicBezTo>
                    <a:pt x="36384" y="10039"/>
                    <a:pt x="36445" y="10340"/>
                    <a:pt x="36536" y="10637"/>
                  </a:cubicBezTo>
                  <a:cubicBezTo>
                    <a:pt x="36617" y="10896"/>
                    <a:pt x="36710" y="11153"/>
                    <a:pt x="36788" y="11414"/>
                  </a:cubicBezTo>
                  <a:cubicBezTo>
                    <a:pt x="36777" y="11412"/>
                    <a:pt x="36770" y="11408"/>
                    <a:pt x="36760" y="11405"/>
                  </a:cubicBezTo>
                  <a:cubicBezTo>
                    <a:pt x="36692" y="11392"/>
                    <a:pt x="36620" y="11383"/>
                    <a:pt x="36548" y="11383"/>
                  </a:cubicBezTo>
                  <a:cubicBezTo>
                    <a:pt x="36567" y="10989"/>
                    <a:pt x="36365" y="10608"/>
                    <a:pt x="36058" y="10374"/>
                  </a:cubicBezTo>
                  <a:cubicBezTo>
                    <a:pt x="35859" y="10220"/>
                    <a:pt x="35625" y="10147"/>
                    <a:pt x="35386" y="10147"/>
                  </a:cubicBezTo>
                  <a:cubicBezTo>
                    <a:pt x="35319" y="10147"/>
                    <a:pt x="35251" y="10153"/>
                    <a:pt x="35184" y="10164"/>
                  </a:cubicBezTo>
                  <a:cubicBezTo>
                    <a:pt x="35327" y="9718"/>
                    <a:pt x="35494" y="9280"/>
                    <a:pt x="35651" y="8838"/>
                  </a:cubicBezTo>
                  <a:cubicBezTo>
                    <a:pt x="35807" y="8406"/>
                    <a:pt x="35945" y="7969"/>
                    <a:pt x="36075" y="7530"/>
                  </a:cubicBezTo>
                  <a:close/>
                  <a:moveTo>
                    <a:pt x="28761" y="10954"/>
                  </a:moveTo>
                  <a:cubicBezTo>
                    <a:pt x="29098" y="10954"/>
                    <a:pt x="29445" y="11014"/>
                    <a:pt x="29762" y="11130"/>
                  </a:cubicBezTo>
                  <a:cubicBezTo>
                    <a:pt x="29842" y="11159"/>
                    <a:pt x="29920" y="11197"/>
                    <a:pt x="29992" y="11244"/>
                  </a:cubicBezTo>
                  <a:cubicBezTo>
                    <a:pt x="30050" y="11283"/>
                    <a:pt x="30097" y="11338"/>
                    <a:pt x="30151" y="11398"/>
                  </a:cubicBezTo>
                  <a:cubicBezTo>
                    <a:pt x="30163" y="11410"/>
                    <a:pt x="30175" y="11419"/>
                    <a:pt x="30189" y="11426"/>
                  </a:cubicBezTo>
                  <a:cubicBezTo>
                    <a:pt x="30188" y="11445"/>
                    <a:pt x="30190" y="11468"/>
                    <a:pt x="30193" y="11492"/>
                  </a:cubicBezTo>
                  <a:cubicBezTo>
                    <a:pt x="30071" y="11441"/>
                    <a:pt x="29918" y="11424"/>
                    <a:pt x="29815" y="11410"/>
                  </a:cubicBezTo>
                  <a:cubicBezTo>
                    <a:pt x="29691" y="11395"/>
                    <a:pt x="29567" y="11390"/>
                    <a:pt x="29442" y="11390"/>
                  </a:cubicBezTo>
                  <a:cubicBezTo>
                    <a:pt x="29387" y="11390"/>
                    <a:pt x="29333" y="11391"/>
                    <a:pt x="29277" y="11392"/>
                  </a:cubicBezTo>
                  <a:cubicBezTo>
                    <a:pt x="28882" y="11405"/>
                    <a:pt x="28471" y="11449"/>
                    <a:pt x="28095" y="11585"/>
                  </a:cubicBezTo>
                  <a:cubicBezTo>
                    <a:pt x="27961" y="11634"/>
                    <a:pt x="27830" y="11696"/>
                    <a:pt x="27715" y="11784"/>
                  </a:cubicBezTo>
                  <a:cubicBezTo>
                    <a:pt x="27639" y="11579"/>
                    <a:pt x="27534" y="11387"/>
                    <a:pt x="27407" y="11210"/>
                  </a:cubicBezTo>
                  <a:cubicBezTo>
                    <a:pt x="27568" y="11129"/>
                    <a:pt x="27766" y="11113"/>
                    <a:pt x="27938" y="11078"/>
                  </a:cubicBezTo>
                  <a:cubicBezTo>
                    <a:pt x="28181" y="11025"/>
                    <a:pt x="28413" y="10966"/>
                    <a:pt x="28665" y="10956"/>
                  </a:cubicBezTo>
                  <a:cubicBezTo>
                    <a:pt x="28697" y="10955"/>
                    <a:pt x="28729" y="10954"/>
                    <a:pt x="28761" y="10954"/>
                  </a:cubicBezTo>
                  <a:close/>
                  <a:moveTo>
                    <a:pt x="37904" y="6572"/>
                  </a:moveTo>
                  <a:cubicBezTo>
                    <a:pt x="37916" y="6572"/>
                    <a:pt x="37929" y="6574"/>
                    <a:pt x="37942" y="6577"/>
                  </a:cubicBezTo>
                  <a:cubicBezTo>
                    <a:pt x="38064" y="6604"/>
                    <a:pt x="38114" y="6769"/>
                    <a:pt x="38139" y="6877"/>
                  </a:cubicBezTo>
                  <a:cubicBezTo>
                    <a:pt x="38177" y="7045"/>
                    <a:pt x="38145" y="7216"/>
                    <a:pt x="38230" y="7377"/>
                  </a:cubicBezTo>
                  <a:cubicBezTo>
                    <a:pt x="38254" y="7420"/>
                    <a:pt x="38307" y="7446"/>
                    <a:pt x="38358" y="7446"/>
                  </a:cubicBezTo>
                  <a:cubicBezTo>
                    <a:pt x="38393" y="7446"/>
                    <a:pt x="38428" y="7433"/>
                    <a:pt x="38452" y="7405"/>
                  </a:cubicBezTo>
                  <a:cubicBezTo>
                    <a:pt x="38548" y="7283"/>
                    <a:pt x="38614" y="7142"/>
                    <a:pt x="38694" y="7008"/>
                  </a:cubicBezTo>
                  <a:cubicBezTo>
                    <a:pt x="38735" y="6941"/>
                    <a:pt x="38770" y="6885"/>
                    <a:pt x="38817" y="6833"/>
                  </a:cubicBezTo>
                  <a:cubicBezTo>
                    <a:pt x="38866" y="6780"/>
                    <a:pt x="38908" y="6743"/>
                    <a:pt x="38960" y="6731"/>
                  </a:cubicBezTo>
                  <a:cubicBezTo>
                    <a:pt x="38982" y="6724"/>
                    <a:pt x="38997" y="6720"/>
                    <a:pt x="39014" y="6720"/>
                  </a:cubicBezTo>
                  <a:cubicBezTo>
                    <a:pt x="39020" y="6720"/>
                    <a:pt x="39025" y="6721"/>
                    <a:pt x="39032" y="6721"/>
                  </a:cubicBezTo>
                  <a:cubicBezTo>
                    <a:pt x="39066" y="6726"/>
                    <a:pt x="39100" y="6737"/>
                    <a:pt x="39132" y="6755"/>
                  </a:cubicBezTo>
                  <a:cubicBezTo>
                    <a:pt x="39188" y="6789"/>
                    <a:pt x="39217" y="6852"/>
                    <a:pt x="39235" y="6911"/>
                  </a:cubicBezTo>
                  <a:cubicBezTo>
                    <a:pt x="39286" y="7077"/>
                    <a:pt x="39255" y="7242"/>
                    <a:pt x="39260" y="7410"/>
                  </a:cubicBezTo>
                  <a:cubicBezTo>
                    <a:pt x="39262" y="7506"/>
                    <a:pt x="39343" y="7567"/>
                    <a:pt x="39424" y="7567"/>
                  </a:cubicBezTo>
                  <a:cubicBezTo>
                    <a:pt x="39475" y="7567"/>
                    <a:pt x="39525" y="7544"/>
                    <a:pt x="39557" y="7491"/>
                  </a:cubicBezTo>
                  <a:cubicBezTo>
                    <a:pt x="39646" y="7343"/>
                    <a:pt x="39705" y="7181"/>
                    <a:pt x="39803" y="7035"/>
                  </a:cubicBezTo>
                  <a:cubicBezTo>
                    <a:pt x="39841" y="6982"/>
                    <a:pt x="39895" y="6923"/>
                    <a:pt x="39947" y="6894"/>
                  </a:cubicBezTo>
                  <a:cubicBezTo>
                    <a:pt x="39963" y="6886"/>
                    <a:pt x="39982" y="6881"/>
                    <a:pt x="40001" y="6881"/>
                  </a:cubicBezTo>
                  <a:cubicBezTo>
                    <a:pt x="40023" y="6881"/>
                    <a:pt x="40047" y="6887"/>
                    <a:pt x="40068" y="6904"/>
                  </a:cubicBezTo>
                  <a:cubicBezTo>
                    <a:pt x="40068" y="6906"/>
                    <a:pt x="40072" y="6915"/>
                    <a:pt x="40077" y="6921"/>
                  </a:cubicBezTo>
                  <a:cubicBezTo>
                    <a:pt x="40090" y="6946"/>
                    <a:pt x="40086" y="6935"/>
                    <a:pt x="40090" y="6953"/>
                  </a:cubicBezTo>
                  <a:cubicBezTo>
                    <a:pt x="40101" y="6991"/>
                    <a:pt x="40105" y="7015"/>
                    <a:pt x="40109" y="7046"/>
                  </a:cubicBezTo>
                  <a:cubicBezTo>
                    <a:pt x="40112" y="7129"/>
                    <a:pt x="40109" y="7212"/>
                    <a:pt x="40099" y="7294"/>
                  </a:cubicBezTo>
                  <a:cubicBezTo>
                    <a:pt x="40084" y="7446"/>
                    <a:pt x="40034" y="7618"/>
                    <a:pt x="40062" y="7784"/>
                  </a:cubicBezTo>
                  <a:cubicBezTo>
                    <a:pt x="40073" y="7858"/>
                    <a:pt x="40140" y="7892"/>
                    <a:pt x="40207" y="7892"/>
                  </a:cubicBezTo>
                  <a:cubicBezTo>
                    <a:pt x="40235" y="7892"/>
                    <a:pt x="40262" y="7886"/>
                    <a:pt x="40286" y="7874"/>
                  </a:cubicBezTo>
                  <a:cubicBezTo>
                    <a:pt x="40432" y="7806"/>
                    <a:pt x="40475" y="7616"/>
                    <a:pt x="40579" y="7507"/>
                  </a:cubicBezTo>
                  <a:cubicBezTo>
                    <a:pt x="40645" y="7439"/>
                    <a:pt x="40722" y="7383"/>
                    <a:pt x="40799" y="7383"/>
                  </a:cubicBezTo>
                  <a:cubicBezTo>
                    <a:pt x="40844" y="7383"/>
                    <a:pt x="40889" y="7401"/>
                    <a:pt x="40932" y="7447"/>
                  </a:cubicBezTo>
                  <a:cubicBezTo>
                    <a:pt x="41017" y="7539"/>
                    <a:pt x="41045" y="7685"/>
                    <a:pt x="41067" y="7803"/>
                  </a:cubicBezTo>
                  <a:cubicBezTo>
                    <a:pt x="41110" y="8035"/>
                    <a:pt x="41109" y="8274"/>
                    <a:pt x="41084" y="8509"/>
                  </a:cubicBezTo>
                  <a:cubicBezTo>
                    <a:pt x="41037" y="8965"/>
                    <a:pt x="40907" y="9420"/>
                    <a:pt x="40772" y="9857"/>
                  </a:cubicBezTo>
                  <a:cubicBezTo>
                    <a:pt x="40635" y="10300"/>
                    <a:pt x="40464" y="10732"/>
                    <a:pt x="40274" y="11155"/>
                  </a:cubicBezTo>
                  <a:cubicBezTo>
                    <a:pt x="40171" y="11386"/>
                    <a:pt x="40059" y="11615"/>
                    <a:pt x="39940" y="11839"/>
                  </a:cubicBezTo>
                  <a:cubicBezTo>
                    <a:pt x="39902" y="11910"/>
                    <a:pt x="39859" y="11982"/>
                    <a:pt x="39815" y="12055"/>
                  </a:cubicBezTo>
                  <a:cubicBezTo>
                    <a:pt x="39741" y="11840"/>
                    <a:pt x="39557" y="11680"/>
                    <a:pt x="39338" y="11595"/>
                  </a:cubicBezTo>
                  <a:cubicBezTo>
                    <a:pt x="39324" y="11591"/>
                    <a:pt x="39309" y="11586"/>
                    <a:pt x="39293" y="11580"/>
                  </a:cubicBezTo>
                  <a:cubicBezTo>
                    <a:pt x="39399" y="11386"/>
                    <a:pt x="39477" y="11178"/>
                    <a:pt x="39549" y="10965"/>
                  </a:cubicBezTo>
                  <a:cubicBezTo>
                    <a:pt x="39632" y="10735"/>
                    <a:pt x="39715" y="10503"/>
                    <a:pt x="39791" y="10270"/>
                  </a:cubicBezTo>
                  <a:cubicBezTo>
                    <a:pt x="39866" y="10035"/>
                    <a:pt x="39943" y="9803"/>
                    <a:pt x="40016" y="9569"/>
                  </a:cubicBezTo>
                  <a:cubicBezTo>
                    <a:pt x="40053" y="9454"/>
                    <a:pt x="40090" y="9341"/>
                    <a:pt x="40128" y="9227"/>
                  </a:cubicBezTo>
                  <a:cubicBezTo>
                    <a:pt x="40166" y="9108"/>
                    <a:pt x="40235" y="8972"/>
                    <a:pt x="40193" y="8850"/>
                  </a:cubicBezTo>
                  <a:cubicBezTo>
                    <a:pt x="40178" y="8809"/>
                    <a:pt x="40137" y="8776"/>
                    <a:pt x="40094" y="8776"/>
                  </a:cubicBezTo>
                  <a:cubicBezTo>
                    <a:pt x="40078" y="8776"/>
                    <a:pt x="40062" y="8781"/>
                    <a:pt x="40047" y="8791"/>
                  </a:cubicBezTo>
                  <a:cubicBezTo>
                    <a:pt x="39941" y="8866"/>
                    <a:pt x="39911" y="8992"/>
                    <a:pt x="39873" y="9111"/>
                  </a:cubicBezTo>
                  <a:cubicBezTo>
                    <a:pt x="39835" y="9228"/>
                    <a:pt x="39795" y="9347"/>
                    <a:pt x="39757" y="9466"/>
                  </a:cubicBezTo>
                  <a:cubicBezTo>
                    <a:pt x="39682" y="9700"/>
                    <a:pt x="39604" y="9933"/>
                    <a:pt x="39529" y="10168"/>
                  </a:cubicBezTo>
                  <a:cubicBezTo>
                    <a:pt x="39453" y="10399"/>
                    <a:pt x="39382" y="10634"/>
                    <a:pt x="39306" y="10866"/>
                  </a:cubicBezTo>
                  <a:cubicBezTo>
                    <a:pt x="39231" y="11087"/>
                    <a:pt x="39160" y="11304"/>
                    <a:pt x="39115" y="11530"/>
                  </a:cubicBezTo>
                  <a:cubicBezTo>
                    <a:pt x="39046" y="11517"/>
                    <a:pt x="38974" y="11506"/>
                    <a:pt x="38906" y="11502"/>
                  </a:cubicBezTo>
                  <a:cubicBezTo>
                    <a:pt x="38889" y="11500"/>
                    <a:pt x="38872" y="11500"/>
                    <a:pt x="38856" y="11500"/>
                  </a:cubicBezTo>
                  <a:cubicBezTo>
                    <a:pt x="38792" y="11500"/>
                    <a:pt x="38730" y="11509"/>
                    <a:pt x="38665" y="11519"/>
                  </a:cubicBezTo>
                  <a:cubicBezTo>
                    <a:pt x="38656" y="11523"/>
                    <a:pt x="38646" y="11524"/>
                    <a:pt x="38636" y="11527"/>
                  </a:cubicBezTo>
                  <a:cubicBezTo>
                    <a:pt x="38696" y="11006"/>
                    <a:pt x="38752" y="10487"/>
                    <a:pt x="38806" y="9970"/>
                  </a:cubicBezTo>
                  <a:cubicBezTo>
                    <a:pt x="38830" y="9728"/>
                    <a:pt x="38848" y="9489"/>
                    <a:pt x="38874" y="9251"/>
                  </a:cubicBezTo>
                  <a:cubicBezTo>
                    <a:pt x="38887" y="9132"/>
                    <a:pt x="38903" y="9017"/>
                    <a:pt x="38925" y="8898"/>
                  </a:cubicBezTo>
                  <a:cubicBezTo>
                    <a:pt x="38947" y="8773"/>
                    <a:pt x="38981" y="8645"/>
                    <a:pt x="38975" y="8517"/>
                  </a:cubicBezTo>
                  <a:cubicBezTo>
                    <a:pt x="38974" y="8453"/>
                    <a:pt x="38925" y="8416"/>
                    <a:pt x="38874" y="8416"/>
                  </a:cubicBezTo>
                  <a:cubicBezTo>
                    <a:pt x="38841" y="8416"/>
                    <a:pt x="38806" y="8432"/>
                    <a:pt x="38783" y="8466"/>
                  </a:cubicBezTo>
                  <a:cubicBezTo>
                    <a:pt x="38712" y="8572"/>
                    <a:pt x="38683" y="8702"/>
                    <a:pt x="38661" y="8827"/>
                  </a:cubicBezTo>
                  <a:cubicBezTo>
                    <a:pt x="38641" y="8950"/>
                    <a:pt x="38623" y="9074"/>
                    <a:pt x="38610" y="9196"/>
                  </a:cubicBezTo>
                  <a:cubicBezTo>
                    <a:pt x="38582" y="9444"/>
                    <a:pt x="38563" y="9695"/>
                    <a:pt x="38538" y="9945"/>
                  </a:cubicBezTo>
                  <a:cubicBezTo>
                    <a:pt x="38514" y="10215"/>
                    <a:pt x="38491" y="10485"/>
                    <a:pt x="38473" y="10756"/>
                  </a:cubicBezTo>
                  <a:cubicBezTo>
                    <a:pt x="38462" y="10909"/>
                    <a:pt x="38455" y="11064"/>
                    <a:pt x="38448" y="11220"/>
                  </a:cubicBezTo>
                  <a:cubicBezTo>
                    <a:pt x="38413" y="11171"/>
                    <a:pt x="38366" y="11131"/>
                    <a:pt x="38317" y="11100"/>
                  </a:cubicBezTo>
                  <a:cubicBezTo>
                    <a:pt x="38197" y="11026"/>
                    <a:pt x="38051" y="11002"/>
                    <a:pt x="37912" y="11002"/>
                  </a:cubicBezTo>
                  <a:cubicBezTo>
                    <a:pt x="37903" y="11002"/>
                    <a:pt x="37895" y="11002"/>
                    <a:pt x="37886" y="11002"/>
                  </a:cubicBezTo>
                  <a:lnTo>
                    <a:pt x="37875" y="11002"/>
                  </a:lnTo>
                  <a:cubicBezTo>
                    <a:pt x="37865" y="10550"/>
                    <a:pt x="37824" y="10102"/>
                    <a:pt x="37801" y="9650"/>
                  </a:cubicBezTo>
                  <a:cubicBezTo>
                    <a:pt x="37787" y="9414"/>
                    <a:pt x="37772" y="9179"/>
                    <a:pt x="37756" y="8945"/>
                  </a:cubicBezTo>
                  <a:cubicBezTo>
                    <a:pt x="37750" y="8829"/>
                    <a:pt x="37747" y="8711"/>
                    <a:pt x="37740" y="8592"/>
                  </a:cubicBezTo>
                  <a:cubicBezTo>
                    <a:pt x="37734" y="8487"/>
                    <a:pt x="37707" y="8387"/>
                    <a:pt x="37693" y="8284"/>
                  </a:cubicBezTo>
                  <a:cubicBezTo>
                    <a:pt x="37687" y="8228"/>
                    <a:pt x="37637" y="8185"/>
                    <a:pt x="37588" y="8185"/>
                  </a:cubicBezTo>
                  <a:cubicBezTo>
                    <a:pt x="37560" y="8185"/>
                    <a:pt x="37533" y="8199"/>
                    <a:pt x="37515" y="8234"/>
                  </a:cubicBezTo>
                  <a:cubicBezTo>
                    <a:pt x="37459" y="8337"/>
                    <a:pt x="37447" y="8440"/>
                    <a:pt x="37453" y="8553"/>
                  </a:cubicBezTo>
                  <a:cubicBezTo>
                    <a:pt x="37457" y="8669"/>
                    <a:pt x="37462" y="8783"/>
                    <a:pt x="37468" y="8899"/>
                  </a:cubicBezTo>
                  <a:cubicBezTo>
                    <a:pt x="37484" y="9145"/>
                    <a:pt x="37509" y="9389"/>
                    <a:pt x="37527" y="9633"/>
                  </a:cubicBezTo>
                  <a:cubicBezTo>
                    <a:pt x="37561" y="10096"/>
                    <a:pt x="37603" y="10560"/>
                    <a:pt x="37673" y="11019"/>
                  </a:cubicBezTo>
                  <a:cubicBezTo>
                    <a:pt x="37599" y="11032"/>
                    <a:pt x="37527" y="11049"/>
                    <a:pt x="37458" y="11071"/>
                  </a:cubicBezTo>
                  <a:cubicBezTo>
                    <a:pt x="37297" y="11124"/>
                    <a:pt x="37192" y="11233"/>
                    <a:pt x="37077" y="11350"/>
                  </a:cubicBezTo>
                  <a:cubicBezTo>
                    <a:pt x="37042" y="11384"/>
                    <a:pt x="36999" y="11439"/>
                    <a:pt x="36947" y="11455"/>
                  </a:cubicBezTo>
                  <a:cubicBezTo>
                    <a:pt x="36912" y="11209"/>
                    <a:pt x="36853" y="10975"/>
                    <a:pt x="36790" y="10736"/>
                  </a:cubicBezTo>
                  <a:cubicBezTo>
                    <a:pt x="36728" y="10488"/>
                    <a:pt x="36681" y="10240"/>
                    <a:pt x="36627" y="9993"/>
                  </a:cubicBezTo>
                  <a:cubicBezTo>
                    <a:pt x="36522" y="9497"/>
                    <a:pt x="36411" y="8999"/>
                    <a:pt x="36356" y="8494"/>
                  </a:cubicBezTo>
                  <a:cubicBezTo>
                    <a:pt x="36327" y="8199"/>
                    <a:pt x="36308" y="7905"/>
                    <a:pt x="36327" y="7609"/>
                  </a:cubicBezTo>
                  <a:cubicBezTo>
                    <a:pt x="36343" y="7379"/>
                    <a:pt x="36365" y="7091"/>
                    <a:pt x="36507" y="6904"/>
                  </a:cubicBezTo>
                  <a:cubicBezTo>
                    <a:pt x="36526" y="6879"/>
                    <a:pt x="36574" y="6838"/>
                    <a:pt x="36597" y="6828"/>
                  </a:cubicBezTo>
                  <a:cubicBezTo>
                    <a:pt x="36627" y="6815"/>
                    <a:pt x="36658" y="6808"/>
                    <a:pt x="36691" y="6808"/>
                  </a:cubicBezTo>
                  <a:cubicBezTo>
                    <a:pt x="36719" y="6808"/>
                    <a:pt x="36749" y="6813"/>
                    <a:pt x="36781" y="6825"/>
                  </a:cubicBezTo>
                  <a:cubicBezTo>
                    <a:pt x="36883" y="6859"/>
                    <a:pt x="36981" y="6952"/>
                    <a:pt x="37042" y="7040"/>
                  </a:cubicBezTo>
                  <a:cubicBezTo>
                    <a:pt x="37103" y="7130"/>
                    <a:pt x="37111" y="7239"/>
                    <a:pt x="37186" y="7324"/>
                  </a:cubicBezTo>
                  <a:cubicBezTo>
                    <a:pt x="37210" y="7351"/>
                    <a:pt x="37243" y="7363"/>
                    <a:pt x="37277" y="7363"/>
                  </a:cubicBezTo>
                  <a:cubicBezTo>
                    <a:pt x="37326" y="7363"/>
                    <a:pt x="37375" y="7338"/>
                    <a:pt x="37401" y="7295"/>
                  </a:cubicBezTo>
                  <a:cubicBezTo>
                    <a:pt x="37494" y="7139"/>
                    <a:pt x="37507" y="6954"/>
                    <a:pt x="37609" y="6802"/>
                  </a:cubicBezTo>
                  <a:cubicBezTo>
                    <a:pt x="37672" y="6706"/>
                    <a:pt x="37777" y="6572"/>
                    <a:pt x="37904" y="6572"/>
                  </a:cubicBezTo>
                  <a:close/>
                  <a:moveTo>
                    <a:pt x="29348" y="11662"/>
                  </a:moveTo>
                  <a:cubicBezTo>
                    <a:pt x="29456" y="11662"/>
                    <a:pt x="29565" y="11666"/>
                    <a:pt x="29672" y="11675"/>
                  </a:cubicBezTo>
                  <a:cubicBezTo>
                    <a:pt x="29774" y="11681"/>
                    <a:pt x="29875" y="11696"/>
                    <a:pt x="29974" y="11726"/>
                  </a:cubicBezTo>
                  <a:cubicBezTo>
                    <a:pt x="30061" y="11751"/>
                    <a:pt x="30139" y="11815"/>
                    <a:pt x="30229" y="11821"/>
                  </a:cubicBezTo>
                  <a:cubicBezTo>
                    <a:pt x="30235" y="11866"/>
                    <a:pt x="30243" y="11910"/>
                    <a:pt x="30252" y="11954"/>
                  </a:cubicBezTo>
                  <a:cubicBezTo>
                    <a:pt x="30016" y="12115"/>
                    <a:pt x="29772" y="12282"/>
                    <a:pt x="29607" y="12514"/>
                  </a:cubicBezTo>
                  <a:cubicBezTo>
                    <a:pt x="29526" y="12459"/>
                    <a:pt x="29410" y="12424"/>
                    <a:pt x="29330" y="12399"/>
                  </a:cubicBezTo>
                  <a:cubicBezTo>
                    <a:pt x="29198" y="12357"/>
                    <a:pt x="29059" y="12335"/>
                    <a:pt x="28920" y="12325"/>
                  </a:cubicBezTo>
                  <a:cubicBezTo>
                    <a:pt x="28884" y="12323"/>
                    <a:pt x="28847" y="12322"/>
                    <a:pt x="28810" y="12322"/>
                  </a:cubicBezTo>
                  <a:cubicBezTo>
                    <a:pt x="28604" y="12322"/>
                    <a:pt x="28398" y="12362"/>
                    <a:pt x="28224" y="12475"/>
                  </a:cubicBezTo>
                  <a:cubicBezTo>
                    <a:pt x="28118" y="12409"/>
                    <a:pt x="27996" y="12360"/>
                    <a:pt x="27909" y="12277"/>
                  </a:cubicBezTo>
                  <a:cubicBezTo>
                    <a:pt x="27819" y="12194"/>
                    <a:pt x="27806" y="12086"/>
                    <a:pt x="27778" y="11975"/>
                  </a:cubicBezTo>
                  <a:cubicBezTo>
                    <a:pt x="28045" y="11825"/>
                    <a:pt x="28358" y="11753"/>
                    <a:pt x="28658" y="11712"/>
                  </a:cubicBezTo>
                  <a:cubicBezTo>
                    <a:pt x="28885" y="11680"/>
                    <a:pt x="29117" y="11662"/>
                    <a:pt x="29348" y="11662"/>
                  </a:cubicBezTo>
                  <a:close/>
                  <a:moveTo>
                    <a:pt x="20955" y="10078"/>
                  </a:moveTo>
                  <a:cubicBezTo>
                    <a:pt x="21288" y="10078"/>
                    <a:pt x="21619" y="10130"/>
                    <a:pt x="21937" y="10243"/>
                  </a:cubicBezTo>
                  <a:cubicBezTo>
                    <a:pt x="22170" y="10323"/>
                    <a:pt x="22398" y="10416"/>
                    <a:pt x="22614" y="10530"/>
                  </a:cubicBezTo>
                  <a:cubicBezTo>
                    <a:pt x="22791" y="10622"/>
                    <a:pt x="22925" y="10770"/>
                    <a:pt x="23083" y="10883"/>
                  </a:cubicBezTo>
                  <a:cubicBezTo>
                    <a:pt x="23080" y="10889"/>
                    <a:pt x="23077" y="10895"/>
                    <a:pt x="23071" y="10899"/>
                  </a:cubicBezTo>
                  <a:cubicBezTo>
                    <a:pt x="22913" y="10846"/>
                    <a:pt x="22754" y="10816"/>
                    <a:pt x="22585" y="10803"/>
                  </a:cubicBezTo>
                  <a:cubicBezTo>
                    <a:pt x="22501" y="10795"/>
                    <a:pt x="22416" y="10792"/>
                    <a:pt x="22332" y="10792"/>
                  </a:cubicBezTo>
                  <a:cubicBezTo>
                    <a:pt x="22218" y="10792"/>
                    <a:pt x="22103" y="10797"/>
                    <a:pt x="21988" y="10803"/>
                  </a:cubicBezTo>
                  <a:cubicBezTo>
                    <a:pt x="21586" y="10821"/>
                    <a:pt x="21183" y="10836"/>
                    <a:pt x="20784" y="10899"/>
                  </a:cubicBezTo>
                  <a:cubicBezTo>
                    <a:pt x="20019" y="11024"/>
                    <a:pt x="19283" y="11335"/>
                    <a:pt x="18667" y="11807"/>
                  </a:cubicBezTo>
                  <a:cubicBezTo>
                    <a:pt x="18368" y="12038"/>
                    <a:pt x="18068" y="12341"/>
                    <a:pt x="17995" y="12721"/>
                  </a:cubicBezTo>
                  <a:cubicBezTo>
                    <a:pt x="17917" y="12686"/>
                    <a:pt x="17837" y="12657"/>
                    <a:pt x="17755" y="12637"/>
                  </a:cubicBezTo>
                  <a:cubicBezTo>
                    <a:pt x="17853" y="12513"/>
                    <a:pt x="17942" y="12382"/>
                    <a:pt x="18011" y="12237"/>
                  </a:cubicBezTo>
                  <a:cubicBezTo>
                    <a:pt x="18164" y="11921"/>
                    <a:pt x="18239" y="11578"/>
                    <a:pt x="18268" y="11232"/>
                  </a:cubicBezTo>
                  <a:cubicBezTo>
                    <a:pt x="18962" y="10540"/>
                    <a:pt x="19964" y="10078"/>
                    <a:pt x="20955" y="10078"/>
                  </a:cubicBezTo>
                  <a:close/>
                  <a:moveTo>
                    <a:pt x="21395" y="11101"/>
                  </a:moveTo>
                  <a:lnTo>
                    <a:pt x="21395" y="11101"/>
                  </a:lnTo>
                  <a:cubicBezTo>
                    <a:pt x="21279" y="11126"/>
                    <a:pt x="21163" y="11154"/>
                    <a:pt x="21051" y="11194"/>
                  </a:cubicBezTo>
                  <a:cubicBezTo>
                    <a:pt x="20411" y="11418"/>
                    <a:pt x="19869" y="11881"/>
                    <a:pt x="19394" y="12349"/>
                  </a:cubicBezTo>
                  <a:cubicBezTo>
                    <a:pt x="19250" y="12492"/>
                    <a:pt x="19104" y="12631"/>
                    <a:pt x="18944" y="12758"/>
                  </a:cubicBezTo>
                  <a:cubicBezTo>
                    <a:pt x="18811" y="12865"/>
                    <a:pt x="18672" y="12964"/>
                    <a:pt x="18563" y="13091"/>
                  </a:cubicBezTo>
                  <a:cubicBezTo>
                    <a:pt x="18532" y="13061"/>
                    <a:pt x="18501" y="13037"/>
                    <a:pt x="18467" y="13012"/>
                  </a:cubicBezTo>
                  <a:cubicBezTo>
                    <a:pt x="18380" y="12945"/>
                    <a:pt x="18289" y="12882"/>
                    <a:pt x="18195" y="12824"/>
                  </a:cubicBezTo>
                  <a:cubicBezTo>
                    <a:pt x="18326" y="12530"/>
                    <a:pt x="18510" y="12287"/>
                    <a:pt x="18760" y="12079"/>
                  </a:cubicBezTo>
                  <a:cubicBezTo>
                    <a:pt x="19016" y="11866"/>
                    <a:pt x="19313" y="11691"/>
                    <a:pt x="19609" y="11544"/>
                  </a:cubicBezTo>
                  <a:cubicBezTo>
                    <a:pt x="19962" y="11370"/>
                    <a:pt x="20339" y="11254"/>
                    <a:pt x="20723" y="11183"/>
                  </a:cubicBezTo>
                  <a:cubicBezTo>
                    <a:pt x="20947" y="11139"/>
                    <a:pt x="21172" y="11117"/>
                    <a:pt x="21395" y="11101"/>
                  </a:cubicBezTo>
                  <a:close/>
                  <a:moveTo>
                    <a:pt x="22890" y="11210"/>
                  </a:moveTo>
                  <a:cubicBezTo>
                    <a:pt x="22851" y="11290"/>
                    <a:pt x="22815" y="11375"/>
                    <a:pt x="22785" y="11462"/>
                  </a:cubicBezTo>
                  <a:cubicBezTo>
                    <a:pt x="22752" y="11559"/>
                    <a:pt x="22732" y="11655"/>
                    <a:pt x="22707" y="11753"/>
                  </a:cubicBezTo>
                  <a:cubicBezTo>
                    <a:pt x="22696" y="11800"/>
                    <a:pt x="22682" y="11843"/>
                    <a:pt x="22658" y="11882"/>
                  </a:cubicBezTo>
                  <a:cubicBezTo>
                    <a:pt x="22649" y="11859"/>
                    <a:pt x="22630" y="11841"/>
                    <a:pt x="22599" y="11832"/>
                  </a:cubicBezTo>
                  <a:cubicBezTo>
                    <a:pt x="22367" y="11775"/>
                    <a:pt x="22143" y="11722"/>
                    <a:pt x="21907" y="11722"/>
                  </a:cubicBezTo>
                  <a:cubicBezTo>
                    <a:pt x="21859" y="11722"/>
                    <a:pt x="21811" y="11724"/>
                    <a:pt x="21762" y="11729"/>
                  </a:cubicBezTo>
                  <a:cubicBezTo>
                    <a:pt x="21487" y="11758"/>
                    <a:pt x="21222" y="11835"/>
                    <a:pt x="20972" y="11951"/>
                  </a:cubicBezTo>
                  <a:cubicBezTo>
                    <a:pt x="20429" y="12206"/>
                    <a:pt x="19992" y="12630"/>
                    <a:pt x="19592" y="13067"/>
                  </a:cubicBezTo>
                  <a:cubicBezTo>
                    <a:pt x="19487" y="13180"/>
                    <a:pt x="19384" y="13298"/>
                    <a:pt x="19276" y="13411"/>
                  </a:cubicBezTo>
                  <a:cubicBezTo>
                    <a:pt x="19212" y="13480"/>
                    <a:pt x="19143" y="13554"/>
                    <a:pt x="19099" y="13639"/>
                  </a:cubicBezTo>
                  <a:cubicBezTo>
                    <a:pt x="18979" y="13473"/>
                    <a:pt x="18841" y="13326"/>
                    <a:pt x="18688" y="13192"/>
                  </a:cubicBezTo>
                  <a:cubicBezTo>
                    <a:pt x="18797" y="13108"/>
                    <a:pt x="18919" y="13037"/>
                    <a:pt x="19035" y="12961"/>
                  </a:cubicBezTo>
                  <a:cubicBezTo>
                    <a:pt x="19187" y="12863"/>
                    <a:pt x="19325" y="12751"/>
                    <a:pt x="19457" y="12631"/>
                  </a:cubicBezTo>
                  <a:cubicBezTo>
                    <a:pt x="19712" y="12398"/>
                    <a:pt x="19959" y="12159"/>
                    <a:pt x="20229" y="11946"/>
                  </a:cubicBezTo>
                  <a:cubicBezTo>
                    <a:pt x="20485" y="11746"/>
                    <a:pt x="20761" y="11565"/>
                    <a:pt x="21070" y="11456"/>
                  </a:cubicBezTo>
                  <a:cubicBezTo>
                    <a:pt x="21406" y="11337"/>
                    <a:pt x="21762" y="11304"/>
                    <a:pt x="22114" y="11259"/>
                  </a:cubicBezTo>
                  <a:cubicBezTo>
                    <a:pt x="22296" y="11237"/>
                    <a:pt x="22471" y="11232"/>
                    <a:pt x="22651" y="11226"/>
                  </a:cubicBezTo>
                  <a:cubicBezTo>
                    <a:pt x="22717" y="11222"/>
                    <a:pt x="22807" y="11222"/>
                    <a:pt x="22890" y="11210"/>
                  </a:cubicBezTo>
                  <a:close/>
                  <a:moveTo>
                    <a:pt x="14408" y="5916"/>
                  </a:moveTo>
                  <a:cubicBezTo>
                    <a:pt x="14448" y="5916"/>
                    <a:pt x="14487" y="5918"/>
                    <a:pt x="14527" y="5922"/>
                  </a:cubicBezTo>
                  <a:cubicBezTo>
                    <a:pt x="14668" y="5933"/>
                    <a:pt x="14812" y="5962"/>
                    <a:pt x="14957" y="5998"/>
                  </a:cubicBezTo>
                  <a:cubicBezTo>
                    <a:pt x="15324" y="6082"/>
                    <a:pt x="15667" y="6222"/>
                    <a:pt x="15989" y="6425"/>
                  </a:cubicBezTo>
                  <a:cubicBezTo>
                    <a:pt x="16681" y="6862"/>
                    <a:pt x="17203" y="7523"/>
                    <a:pt x="17505" y="8280"/>
                  </a:cubicBezTo>
                  <a:cubicBezTo>
                    <a:pt x="17657" y="8665"/>
                    <a:pt x="17761" y="9067"/>
                    <a:pt x="17824" y="9476"/>
                  </a:cubicBezTo>
                  <a:cubicBezTo>
                    <a:pt x="17878" y="9842"/>
                    <a:pt x="17917" y="10215"/>
                    <a:pt x="17937" y="10586"/>
                  </a:cubicBezTo>
                  <a:cubicBezTo>
                    <a:pt x="17956" y="10946"/>
                    <a:pt x="17951" y="11314"/>
                    <a:pt x="17870" y="11669"/>
                  </a:cubicBezTo>
                  <a:cubicBezTo>
                    <a:pt x="17789" y="12024"/>
                    <a:pt x="17625" y="12340"/>
                    <a:pt x="17373" y="12606"/>
                  </a:cubicBezTo>
                  <a:cubicBezTo>
                    <a:pt x="16865" y="13137"/>
                    <a:pt x="16157" y="13449"/>
                    <a:pt x="15462" y="13648"/>
                  </a:cubicBezTo>
                  <a:cubicBezTo>
                    <a:pt x="14972" y="13789"/>
                    <a:pt x="14469" y="13875"/>
                    <a:pt x="13966" y="13875"/>
                  </a:cubicBezTo>
                  <a:cubicBezTo>
                    <a:pt x="13670" y="13875"/>
                    <a:pt x="13373" y="13845"/>
                    <a:pt x="13079" y="13779"/>
                  </a:cubicBezTo>
                  <a:cubicBezTo>
                    <a:pt x="12351" y="13617"/>
                    <a:pt x="11699" y="13243"/>
                    <a:pt x="11272" y="12621"/>
                  </a:cubicBezTo>
                  <a:cubicBezTo>
                    <a:pt x="10885" y="12054"/>
                    <a:pt x="10675" y="11361"/>
                    <a:pt x="10648" y="10677"/>
                  </a:cubicBezTo>
                  <a:cubicBezTo>
                    <a:pt x="10630" y="10269"/>
                    <a:pt x="10676" y="9852"/>
                    <a:pt x="10745" y="9452"/>
                  </a:cubicBezTo>
                  <a:cubicBezTo>
                    <a:pt x="10825" y="8999"/>
                    <a:pt x="10939" y="8552"/>
                    <a:pt x="11106" y="8123"/>
                  </a:cubicBezTo>
                  <a:cubicBezTo>
                    <a:pt x="11254" y="7743"/>
                    <a:pt x="11457" y="7381"/>
                    <a:pt x="11707" y="7060"/>
                  </a:cubicBezTo>
                  <a:cubicBezTo>
                    <a:pt x="11959" y="6734"/>
                    <a:pt x="12260" y="6467"/>
                    <a:pt x="12613" y="6254"/>
                  </a:cubicBezTo>
                  <a:cubicBezTo>
                    <a:pt x="12756" y="6166"/>
                    <a:pt x="12897" y="6076"/>
                    <a:pt x="13028" y="5975"/>
                  </a:cubicBezTo>
                  <a:cubicBezTo>
                    <a:pt x="13090" y="6138"/>
                    <a:pt x="13153" y="6304"/>
                    <a:pt x="13215" y="6466"/>
                  </a:cubicBezTo>
                  <a:cubicBezTo>
                    <a:pt x="13266" y="6593"/>
                    <a:pt x="13318" y="6718"/>
                    <a:pt x="13369" y="6843"/>
                  </a:cubicBezTo>
                  <a:cubicBezTo>
                    <a:pt x="13366" y="6893"/>
                    <a:pt x="13391" y="6940"/>
                    <a:pt x="13450" y="6956"/>
                  </a:cubicBezTo>
                  <a:cubicBezTo>
                    <a:pt x="13513" y="6974"/>
                    <a:pt x="13584" y="6984"/>
                    <a:pt x="13657" y="6984"/>
                  </a:cubicBezTo>
                  <a:cubicBezTo>
                    <a:pt x="13814" y="6984"/>
                    <a:pt x="13975" y="6934"/>
                    <a:pt x="14059" y="6800"/>
                  </a:cubicBezTo>
                  <a:cubicBezTo>
                    <a:pt x="14109" y="6724"/>
                    <a:pt x="14109" y="6637"/>
                    <a:pt x="14106" y="6550"/>
                  </a:cubicBezTo>
                  <a:cubicBezTo>
                    <a:pt x="14103" y="6417"/>
                    <a:pt x="14099" y="6284"/>
                    <a:pt x="14088" y="6153"/>
                  </a:cubicBezTo>
                  <a:cubicBezTo>
                    <a:pt x="14084" y="6093"/>
                    <a:pt x="14076" y="6036"/>
                    <a:pt x="14068" y="5980"/>
                  </a:cubicBezTo>
                  <a:lnTo>
                    <a:pt x="14068" y="5980"/>
                  </a:lnTo>
                  <a:cubicBezTo>
                    <a:pt x="14082" y="5984"/>
                    <a:pt x="14096" y="5986"/>
                    <a:pt x="14110" y="5986"/>
                  </a:cubicBezTo>
                  <a:cubicBezTo>
                    <a:pt x="14149" y="5986"/>
                    <a:pt x="14187" y="5971"/>
                    <a:pt x="14220" y="5947"/>
                  </a:cubicBezTo>
                  <a:cubicBezTo>
                    <a:pt x="14224" y="5943"/>
                    <a:pt x="14233" y="5940"/>
                    <a:pt x="14234" y="5940"/>
                  </a:cubicBezTo>
                  <a:cubicBezTo>
                    <a:pt x="14238" y="5937"/>
                    <a:pt x="14242" y="5936"/>
                    <a:pt x="14245" y="5936"/>
                  </a:cubicBezTo>
                  <a:cubicBezTo>
                    <a:pt x="14261" y="5932"/>
                    <a:pt x="14274" y="5930"/>
                    <a:pt x="14288" y="5925"/>
                  </a:cubicBezTo>
                  <a:cubicBezTo>
                    <a:pt x="14295" y="5925"/>
                    <a:pt x="14297" y="5922"/>
                    <a:pt x="14300" y="5922"/>
                  </a:cubicBezTo>
                  <a:lnTo>
                    <a:pt x="14309" y="5922"/>
                  </a:lnTo>
                  <a:cubicBezTo>
                    <a:pt x="14343" y="5917"/>
                    <a:pt x="14376" y="5916"/>
                    <a:pt x="14408" y="5916"/>
                  </a:cubicBezTo>
                  <a:close/>
                  <a:moveTo>
                    <a:pt x="22099" y="11970"/>
                  </a:moveTo>
                  <a:cubicBezTo>
                    <a:pt x="22224" y="11970"/>
                    <a:pt x="22352" y="11972"/>
                    <a:pt x="22474" y="11994"/>
                  </a:cubicBezTo>
                  <a:cubicBezTo>
                    <a:pt x="22415" y="12013"/>
                    <a:pt x="22356" y="12029"/>
                    <a:pt x="22300" y="12044"/>
                  </a:cubicBezTo>
                  <a:cubicBezTo>
                    <a:pt x="22187" y="12076"/>
                    <a:pt x="22083" y="12118"/>
                    <a:pt x="21981" y="12169"/>
                  </a:cubicBezTo>
                  <a:cubicBezTo>
                    <a:pt x="21560" y="12379"/>
                    <a:pt x="21234" y="12716"/>
                    <a:pt x="20979" y="13108"/>
                  </a:cubicBezTo>
                  <a:cubicBezTo>
                    <a:pt x="20837" y="13329"/>
                    <a:pt x="20740" y="13564"/>
                    <a:pt x="20692" y="13810"/>
                  </a:cubicBezTo>
                  <a:cubicBezTo>
                    <a:pt x="20664" y="13800"/>
                    <a:pt x="20633" y="13796"/>
                    <a:pt x="20604" y="13792"/>
                  </a:cubicBezTo>
                  <a:cubicBezTo>
                    <a:pt x="20533" y="13778"/>
                    <a:pt x="20458" y="13767"/>
                    <a:pt x="20389" y="13757"/>
                  </a:cubicBezTo>
                  <a:cubicBezTo>
                    <a:pt x="20295" y="13746"/>
                    <a:pt x="20202" y="13739"/>
                    <a:pt x="20108" y="13739"/>
                  </a:cubicBezTo>
                  <a:cubicBezTo>
                    <a:pt x="20056" y="13739"/>
                    <a:pt x="20004" y="13741"/>
                    <a:pt x="19952" y="13746"/>
                  </a:cubicBezTo>
                  <a:cubicBezTo>
                    <a:pt x="19727" y="13768"/>
                    <a:pt x="19474" y="13827"/>
                    <a:pt x="19321" y="13998"/>
                  </a:cubicBezTo>
                  <a:cubicBezTo>
                    <a:pt x="19301" y="13954"/>
                    <a:pt x="19276" y="13911"/>
                    <a:pt x="19252" y="13868"/>
                  </a:cubicBezTo>
                  <a:cubicBezTo>
                    <a:pt x="19265" y="13854"/>
                    <a:pt x="19273" y="13839"/>
                    <a:pt x="19282" y="13818"/>
                  </a:cubicBezTo>
                  <a:cubicBezTo>
                    <a:pt x="19322" y="13717"/>
                    <a:pt x="19400" y="13637"/>
                    <a:pt x="19474" y="13561"/>
                  </a:cubicBezTo>
                  <a:cubicBezTo>
                    <a:pt x="19562" y="13471"/>
                    <a:pt x="19646" y="13380"/>
                    <a:pt x="19729" y="13289"/>
                  </a:cubicBezTo>
                  <a:cubicBezTo>
                    <a:pt x="19930" y="13073"/>
                    <a:pt x="20139" y="12861"/>
                    <a:pt x="20362" y="12668"/>
                  </a:cubicBezTo>
                  <a:cubicBezTo>
                    <a:pt x="20739" y="12346"/>
                    <a:pt x="21187" y="12091"/>
                    <a:pt x="21679" y="12006"/>
                  </a:cubicBezTo>
                  <a:cubicBezTo>
                    <a:pt x="21817" y="11981"/>
                    <a:pt x="21957" y="11970"/>
                    <a:pt x="22099" y="11970"/>
                  </a:cubicBezTo>
                  <a:close/>
                  <a:moveTo>
                    <a:pt x="28755" y="12579"/>
                  </a:moveTo>
                  <a:cubicBezTo>
                    <a:pt x="28811" y="12579"/>
                    <a:pt x="28867" y="12581"/>
                    <a:pt x="28922" y="12587"/>
                  </a:cubicBezTo>
                  <a:cubicBezTo>
                    <a:pt x="29034" y="12599"/>
                    <a:pt x="29143" y="12622"/>
                    <a:pt x="29247" y="12659"/>
                  </a:cubicBezTo>
                  <a:cubicBezTo>
                    <a:pt x="29294" y="12674"/>
                    <a:pt x="29341" y="12690"/>
                    <a:pt x="29386" y="12712"/>
                  </a:cubicBezTo>
                  <a:cubicBezTo>
                    <a:pt x="29413" y="12725"/>
                    <a:pt x="29441" y="12741"/>
                    <a:pt x="29472" y="12756"/>
                  </a:cubicBezTo>
                  <a:cubicBezTo>
                    <a:pt x="29398" y="12927"/>
                    <a:pt x="29360" y="13115"/>
                    <a:pt x="29383" y="13302"/>
                  </a:cubicBezTo>
                  <a:cubicBezTo>
                    <a:pt x="29408" y="13480"/>
                    <a:pt x="29490" y="13642"/>
                    <a:pt x="29591" y="13792"/>
                  </a:cubicBezTo>
                  <a:cubicBezTo>
                    <a:pt x="29683" y="13929"/>
                    <a:pt x="29790" y="14059"/>
                    <a:pt x="29866" y="14206"/>
                  </a:cubicBezTo>
                  <a:lnTo>
                    <a:pt x="29705" y="14367"/>
                  </a:lnTo>
                  <a:cubicBezTo>
                    <a:pt x="29699" y="14365"/>
                    <a:pt x="29690" y="14363"/>
                    <a:pt x="29681" y="14363"/>
                  </a:cubicBezTo>
                  <a:cubicBezTo>
                    <a:pt x="29622" y="14359"/>
                    <a:pt x="29565" y="14360"/>
                    <a:pt x="29509" y="14359"/>
                  </a:cubicBezTo>
                  <a:cubicBezTo>
                    <a:pt x="29449" y="14355"/>
                    <a:pt x="29391" y="14350"/>
                    <a:pt x="29332" y="14347"/>
                  </a:cubicBezTo>
                  <a:cubicBezTo>
                    <a:pt x="29322" y="14347"/>
                    <a:pt x="29313" y="14347"/>
                    <a:pt x="29304" y="14347"/>
                  </a:cubicBezTo>
                  <a:cubicBezTo>
                    <a:pt x="29239" y="14347"/>
                    <a:pt x="29176" y="14353"/>
                    <a:pt x="29116" y="14367"/>
                  </a:cubicBezTo>
                  <a:cubicBezTo>
                    <a:pt x="29183" y="14054"/>
                    <a:pt x="29191" y="13730"/>
                    <a:pt x="29069" y="13427"/>
                  </a:cubicBezTo>
                  <a:cubicBezTo>
                    <a:pt x="28931" y="13090"/>
                    <a:pt x="28673" y="12828"/>
                    <a:pt x="28397" y="12602"/>
                  </a:cubicBezTo>
                  <a:cubicBezTo>
                    <a:pt x="28516" y="12590"/>
                    <a:pt x="28636" y="12579"/>
                    <a:pt x="28755" y="12579"/>
                  </a:cubicBezTo>
                  <a:close/>
                  <a:moveTo>
                    <a:pt x="20089" y="14013"/>
                  </a:moveTo>
                  <a:cubicBezTo>
                    <a:pt x="20188" y="14013"/>
                    <a:pt x="20288" y="14017"/>
                    <a:pt x="20388" y="14029"/>
                  </a:cubicBezTo>
                  <a:cubicBezTo>
                    <a:pt x="20438" y="14033"/>
                    <a:pt x="20483" y="14042"/>
                    <a:pt x="20546" y="14052"/>
                  </a:cubicBezTo>
                  <a:cubicBezTo>
                    <a:pt x="20583" y="14058"/>
                    <a:pt x="20622" y="14071"/>
                    <a:pt x="20662" y="14076"/>
                  </a:cubicBezTo>
                  <a:cubicBezTo>
                    <a:pt x="20658" y="14174"/>
                    <a:pt x="20662" y="14276"/>
                    <a:pt x="20674" y="14378"/>
                  </a:cubicBezTo>
                  <a:cubicBezTo>
                    <a:pt x="20677" y="14401"/>
                    <a:pt x="20680" y="14423"/>
                    <a:pt x="20686" y="14445"/>
                  </a:cubicBezTo>
                  <a:cubicBezTo>
                    <a:pt x="20625" y="14420"/>
                    <a:pt x="20561" y="14404"/>
                    <a:pt x="20502" y="14396"/>
                  </a:cubicBezTo>
                  <a:cubicBezTo>
                    <a:pt x="20443" y="14387"/>
                    <a:pt x="20385" y="14383"/>
                    <a:pt x="20327" y="14383"/>
                  </a:cubicBezTo>
                  <a:cubicBezTo>
                    <a:pt x="20259" y="14383"/>
                    <a:pt x="20191" y="14388"/>
                    <a:pt x="20122" y="14398"/>
                  </a:cubicBezTo>
                  <a:cubicBezTo>
                    <a:pt x="20005" y="14414"/>
                    <a:pt x="19891" y="14449"/>
                    <a:pt x="19785" y="14492"/>
                  </a:cubicBezTo>
                  <a:cubicBezTo>
                    <a:pt x="19728" y="14514"/>
                    <a:pt x="19677" y="14542"/>
                    <a:pt x="19628" y="14573"/>
                  </a:cubicBezTo>
                  <a:cubicBezTo>
                    <a:pt x="19609" y="14584"/>
                    <a:pt x="19593" y="14597"/>
                    <a:pt x="19575" y="14610"/>
                  </a:cubicBezTo>
                  <a:cubicBezTo>
                    <a:pt x="19535" y="14479"/>
                    <a:pt x="19488" y="14351"/>
                    <a:pt x="19432" y="14226"/>
                  </a:cubicBezTo>
                  <a:cubicBezTo>
                    <a:pt x="19563" y="14066"/>
                    <a:pt x="19805" y="14021"/>
                    <a:pt x="20003" y="14014"/>
                  </a:cubicBezTo>
                  <a:cubicBezTo>
                    <a:pt x="20032" y="14013"/>
                    <a:pt x="20061" y="14013"/>
                    <a:pt x="20089" y="14013"/>
                  </a:cubicBezTo>
                  <a:close/>
                  <a:moveTo>
                    <a:pt x="40443" y="13233"/>
                  </a:moveTo>
                  <a:cubicBezTo>
                    <a:pt x="40447" y="13233"/>
                    <a:pt x="40452" y="13236"/>
                    <a:pt x="40454" y="13237"/>
                  </a:cubicBezTo>
                  <a:cubicBezTo>
                    <a:pt x="40483" y="13246"/>
                    <a:pt x="40511" y="13254"/>
                    <a:pt x="40537" y="13264"/>
                  </a:cubicBezTo>
                  <a:cubicBezTo>
                    <a:pt x="40588" y="13295"/>
                    <a:pt x="40642" y="13318"/>
                    <a:pt x="40702" y="13342"/>
                  </a:cubicBezTo>
                  <a:cubicBezTo>
                    <a:pt x="40796" y="13383"/>
                    <a:pt x="40892" y="13423"/>
                    <a:pt x="40977" y="13461"/>
                  </a:cubicBezTo>
                  <a:cubicBezTo>
                    <a:pt x="41151" y="13539"/>
                    <a:pt x="41294" y="13623"/>
                    <a:pt x="41417" y="13755"/>
                  </a:cubicBezTo>
                  <a:cubicBezTo>
                    <a:pt x="41529" y="13876"/>
                    <a:pt x="41582" y="14039"/>
                    <a:pt x="41588" y="14224"/>
                  </a:cubicBezTo>
                  <a:cubicBezTo>
                    <a:pt x="41593" y="14380"/>
                    <a:pt x="41569" y="14529"/>
                    <a:pt x="41526" y="14675"/>
                  </a:cubicBezTo>
                  <a:cubicBezTo>
                    <a:pt x="41461" y="14776"/>
                    <a:pt x="41401" y="14878"/>
                    <a:pt x="41343" y="14981"/>
                  </a:cubicBezTo>
                  <a:cubicBezTo>
                    <a:pt x="41283" y="14757"/>
                    <a:pt x="41132" y="14548"/>
                    <a:pt x="40999" y="14378"/>
                  </a:cubicBezTo>
                  <a:cubicBezTo>
                    <a:pt x="40905" y="14260"/>
                    <a:pt x="40802" y="14151"/>
                    <a:pt x="40681" y="14061"/>
                  </a:cubicBezTo>
                  <a:cubicBezTo>
                    <a:pt x="40619" y="14017"/>
                    <a:pt x="40553" y="13976"/>
                    <a:pt x="40484" y="13945"/>
                  </a:cubicBezTo>
                  <a:cubicBezTo>
                    <a:pt x="40450" y="13932"/>
                    <a:pt x="40411" y="13918"/>
                    <a:pt x="40372" y="13901"/>
                  </a:cubicBezTo>
                  <a:cubicBezTo>
                    <a:pt x="40438" y="13753"/>
                    <a:pt x="40481" y="13595"/>
                    <a:pt x="40475" y="13434"/>
                  </a:cubicBezTo>
                  <a:cubicBezTo>
                    <a:pt x="40474" y="13362"/>
                    <a:pt x="40463" y="13295"/>
                    <a:pt x="40443" y="13233"/>
                  </a:cubicBezTo>
                  <a:close/>
                  <a:moveTo>
                    <a:pt x="29112" y="14569"/>
                  </a:moveTo>
                  <a:cubicBezTo>
                    <a:pt x="29139" y="14569"/>
                    <a:pt x="29166" y="14571"/>
                    <a:pt x="29193" y="14574"/>
                  </a:cubicBezTo>
                  <a:cubicBezTo>
                    <a:pt x="29217" y="14576"/>
                    <a:pt x="29240" y="14576"/>
                    <a:pt x="29262" y="14580"/>
                  </a:cubicBezTo>
                  <a:cubicBezTo>
                    <a:pt x="29266" y="14580"/>
                    <a:pt x="29293" y="14584"/>
                    <a:pt x="29295" y="14584"/>
                  </a:cubicBezTo>
                  <a:cubicBezTo>
                    <a:pt x="29308" y="14586"/>
                    <a:pt x="29320" y="14587"/>
                    <a:pt x="29331" y="14591"/>
                  </a:cubicBezTo>
                  <a:cubicBezTo>
                    <a:pt x="29375" y="14597"/>
                    <a:pt x="29420" y="14608"/>
                    <a:pt x="29465" y="14618"/>
                  </a:cubicBezTo>
                  <a:cubicBezTo>
                    <a:pt x="29392" y="14703"/>
                    <a:pt x="29328" y="14792"/>
                    <a:pt x="29274" y="14893"/>
                  </a:cubicBezTo>
                  <a:cubicBezTo>
                    <a:pt x="29165" y="15102"/>
                    <a:pt x="29112" y="15324"/>
                    <a:pt x="29110" y="15549"/>
                  </a:cubicBezTo>
                  <a:cubicBezTo>
                    <a:pt x="29044" y="15549"/>
                    <a:pt x="28980" y="15543"/>
                    <a:pt x="28915" y="15539"/>
                  </a:cubicBezTo>
                  <a:cubicBezTo>
                    <a:pt x="28837" y="15539"/>
                    <a:pt x="28762" y="15551"/>
                    <a:pt x="28685" y="15571"/>
                  </a:cubicBezTo>
                  <a:cubicBezTo>
                    <a:pt x="28649" y="15582"/>
                    <a:pt x="28616" y="15592"/>
                    <a:pt x="28582" y="15605"/>
                  </a:cubicBezTo>
                  <a:cubicBezTo>
                    <a:pt x="28774" y="15328"/>
                    <a:pt x="28917" y="15011"/>
                    <a:pt x="29024" y="14696"/>
                  </a:cubicBezTo>
                  <a:cubicBezTo>
                    <a:pt x="29038" y="14653"/>
                    <a:pt x="29053" y="14615"/>
                    <a:pt x="29063" y="14571"/>
                  </a:cubicBezTo>
                  <a:cubicBezTo>
                    <a:pt x="29079" y="14570"/>
                    <a:pt x="29096" y="14569"/>
                    <a:pt x="29112" y="14569"/>
                  </a:cubicBezTo>
                  <a:close/>
                  <a:moveTo>
                    <a:pt x="20271" y="14623"/>
                  </a:moveTo>
                  <a:cubicBezTo>
                    <a:pt x="20324" y="14623"/>
                    <a:pt x="20377" y="14627"/>
                    <a:pt x="20428" y="14637"/>
                  </a:cubicBezTo>
                  <a:cubicBezTo>
                    <a:pt x="20478" y="14647"/>
                    <a:pt x="20526" y="14657"/>
                    <a:pt x="20574" y="14678"/>
                  </a:cubicBezTo>
                  <a:cubicBezTo>
                    <a:pt x="20621" y="14696"/>
                    <a:pt x="20665" y="14727"/>
                    <a:pt x="20713" y="14747"/>
                  </a:cubicBezTo>
                  <a:cubicBezTo>
                    <a:pt x="20722" y="14751"/>
                    <a:pt x="20730" y="14753"/>
                    <a:pt x="20741" y="14753"/>
                  </a:cubicBezTo>
                  <a:cubicBezTo>
                    <a:pt x="20806" y="15039"/>
                    <a:pt x="20909" y="15319"/>
                    <a:pt x="21082" y="15550"/>
                  </a:cubicBezTo>
                  <a:cubicBezTo>
                    <a:pt x="21147" y="15637"/>
                    <a:pt x="21223" y="15713"/>
                    <a:pt x="21306" y="15778"/>
                  </a:cubicBezTo>
                  <a:cubicBezTo>
                    <a:pt x="21266" y="15800"/>
                    <a:pt x="21225" y="15823"/>
                    <a:pt x="21187" y="15845"/>
                  </a:cubicBezTo>
                  <a:cubicBezTo>
                    <a:pt x="21185" y="15841"/>
                    <a:pt x="21183" y="15838"/>
                    <a:pt x="21178" y="15835"/>
                  </a:cubicBezTo>
                  <a:cubicBezTo>
                    <a:pt x="20860" y="15527"/>
                    <a:pt x="20420" y="15190"/>
                    <a:pt x="19960" y="15190"/>
                  </a:cubicBezTo>
                  <a:cubicBezTo>
                    <a:pt x="19883" y="15190"/>
                    <a:pt x="19805" y="15199"/>
                    <a:pt x="19727" y="15220"/>
                  </a:cubicBezTo>
                  <a:cubicBezTo>
                    <a:pt x="19698" y="15052"/>
                    <a:pt x="19658" y="14885"/>
                    <a:pt x="19609" y="14720"/>
                  </a:cubicBezTo>
                  <a:cubicBezTo>
                    <a:pt x="19627" y="14719"/>
                    <a:pt x="19644" y="14719"/>
                    <a:pt x="19662" y="14714"/>
                  </a:cubicBezTo>
                  <a:cubicBezTo>
                    <a:pt x="19712" y="14704"/>
                    <a:pt x="19760" y="14694"/>
                    <a:pt x="19812" y="14684"/>
                  </a:cubicBezTo>
                  <a:cubicBezTo>
                    <a:pt x="19917" y="14665"/>
                    <a:pt x="20020" y="14642"/>
                    <a:pt x="20126" y="14631"/>
                  </a:cubicBezTo>
                  <a:cubicBezTo>
                    <a:pt x="20173" y="14627"/>
                    <a:pt x="20222" y="14623"/>
                    <a:pt x="20271" y="14623"/>
                  </a:cubicBezTo>
                  <a:close/>
                  <a:moveTo>
                    <a:pt x="19760" y="15401"/>
                  </a:moveTo>
                  <a:lnTo>
                    <a:pt x="19760" y="15401"/>
                  </a:lnTo>
                  <a:cubicBezTo>
                    <a:pt x="19978" y="15404"/>
                    <a:pt x="20196" y="15451"/>
                    <a:pt x="20387" y="15553"/>
                  </a:cubicBezTo>
                  <a:cubicBezTo>
                    <a:pt x="20608" y="15669"/>
                    <a:pt x="20796" y="15830"/>
                    <a:pt x="20972" y="16005"/>
                  </a:cubicBezTo>
                  <a:cubicBezTo>
                    <a:pt x="20941" y="16032"/>
                    <a:pt x="20912" y="16060"/>
                    <a:pt x="20881" y="16089"/>
                  </a:cubicBezTo>
                  <a:cubicBezTo>
                    <a:pt x="20832" y="16142"/>
                    <a:pt x="20785" y="16201"/>
                    <a:pt x="20744" y="16258"/>
                  </a:cubicBezTo>
                  <a:cubicBezTo>
                    <a:pt x="20692" y="16226"/>
                    <a:pt x="20636" y="16195"/>
                    <a:pt x="20583" y="16164"/>
                  </a:cubicBezTo>
                  <a:cubicBezTo>
                    <a:pt x="20503" y="16115"/>
                    <a:pt x="20419" y="16074"/>
                    <a:pt x="20328" y="16049"/>
                  </a:cubicBezTo>
                  <a:cubicBezTo>
                    <a:pt x="20231" y="16022"/>
                    <a:pt x="20128" y="16008"/>
                    <a:pt x="20025" y="16005"/>
                  </a:cubicBezTo>
                  <a:cubicBezTo>
                    <a:pt x="20014" y="16004"/>
                    <a:pt x="20003" y="16004"/>
                    <a:pt x="19992" y="16004"/>
                  </a:cubicBezTo>
                  <a:cubicBezTo>
                    <a:pt x="19937" y="16004"/>
                    <a:pt x="19884" y="16011"/>
                    <a:pt x="19832" y="16024"/>
                  </a:cubicBezTo>
                  <a:cubicBezTo>
                    <a:pt x="19816" y="15815"/>
                    <a:pt x="19794" y="15609"/>
                    <a:pt x="19760" y="15401"/>
                  </a:cubicBezTo>
                  <a:close/>
                  <a:moveTo>
                    <a:pt x="28812" y="15776"/>
                  </a:moveTo>
                  <a:cubicBezTo>
                    <a:pt x="28844" y="15776"/>
                    <a:pt x="28875" y="15778"/>
                    <a:pt x="28905" y="15784"/>
                  </a:cubicBezTo>
                  <a:cubicBezTo>
                    <a:pt x="28979" y="15797"/>
                    <a:pt x="29057" y="15813"/>
                    <a:pt x="29131" y="15818"/>
                  </a:cubicBezTo>
                  <a:cubicBezTo>
                    <a:pt x="29142" y="15883"/>
                    <a:pt x="29157" y="15949"/>
                    <a:pt x="29175" y="16013"/>
                  </a:cubicBezTo>
                  <a:cubicBezTo>
                    <a:pt x="29205" y="16110"/>
                    <a:pt x="29238" y="16204"/>
                    <a:pt x="29276" y="16298"/>
                  </a:cubicBezTo>
                  <a:cubicBezTo>
                    <a:pt x="29295" y="16347"/>
                    <a:pt x="29316" y="16395"/>
                    <a:pt x="29342" y="16438"/>
                  </a:cubicBezTo>
                  <a:cubicBezTo>
                    <a:pt x="29289" y="16404"/>
                    <a:pt x="29217" y="16400"/>
                    <a:pt x="29149" y="16400"/>
                  </a:cubicBezTo>
                  <a:cubicBezTo>
                    <a:pt x="29131" y="16400"/>
                    <a:pt x="29113" y="16400"/>
                    <a:pt x="29095" y="16400"/>
                  </a:cubicBezTo>
                  <a:cubicBezTo>
                    <a:pt x="29082" y="16400"/>
                    <a:pt x="29068" y="16400"/>
                    <a:pt x="29056" y="16400"/>
                  </a:cubicBezTo>
                  <a:cubicBezTo>
                    <a:pt x="28959" y="16396"/>
                    <a:pt x="28860" y="16388"/>
                    <a:pt x="28762" y="16387"/>
                  </a:cubicBezTo>
                  <a:cubicBezTo>
                    <a:pt x="28747" y="16387"/>
                    <a:pt x="28732" y="16387"/>
                    <a:pt x="28717" y="16387"/>
                  </a:cubicBezTo>
                  <a:cubicBezTo>
                    <a:pt x="28558" y="16387"/>
                    <a:pt x="28401" y="16403"/>
                    <a:pt x="28247" y="16448"/>
                  </a:cubicBezTo>
                  <a:cubicBezTo>
                    <a:pt x="28238" y="16387"/>
                    <a:pt x="28228" y="16329"/>
                    <a:pt x="28212" y="16269"/>
                  </a:cubicBezTo>
                  <a:cubicBezTo>
                    <a:pt x="28196" y="16205"/>
                    <a:pt x="28172" y="16142"/>
                    <a:pt x="28141" y="16083"/>
                  </a:cubicBezTo>
                  <a:cubicBezTo>
                    <a:pt x="28210" y="16029"/>
                    <a:pt x="28278" y="15971"/>
                    <a:pt x="28337" y="15905"/>
                  </a:cubicBezTo>
                  <a:cubicBezTo>
                    <a:pt x="28357" y="15886"/>
                    <a:pt x="28378" y="15862"/>
                    <a:pt x="28396" y="15840"/>
                  </a:cubicBezTo>
                  <a:cubicBezTo>
                    <a:pt x="28503" y="15821"/>
                    <a:pt x="28611" y="15797"/>
                    <a:pt x="28720" y="15782"/>
                  </a:cubicBezTo>
                  <a:cubicBezTo>
                    <a:pt x="28750" y="15778"/>
                    <a:pt x="28781" y="15776"/>
                    <a:pt x="28812" y="15776"/>
                  </a:cubicBezTo>
                  <a:close/>
                  <a:moveTo>
                    <a:pt x="25027" y="10357"/>
                  </a:moveTo>
                  <a:cubicBezTo>
                    <a:pt x="25114" y="10357"/>
                    <a:pt x="25199" y="10360"/>
                    <a:pt x="25281" y="10367"/>
                  </a:cubicBezTo>
                  <a:cubicBezTo>
                    <a:pt x="26046" y="10425"/>
                    <a:pt x="26783" y="10773"/>
                    <a:pt x="27258" y="11384"/>
                  </a:cubicBezTo>
                  <a:cubicBezTo>
                    <a:pt x="27267" y="11395"/>
                    <a:pt x="27274" y="11409"/>
                    <a:pt x="27283" y="11419"/>
                  </a:cubicBezTo>
                  <a:cubicBezTo>
                    <a:pt x="27319" y="11507"/>
                    <a:pt x="27357" y="11591"/>
                    <a:pt x="27389" y="11681"/>
                  </a:cubicBezTo>
                  <a:cubicBezTo>
                    <a:pt x="27461" y="11876"/>
                    <a:pt x="27475" y="12090"/>
                    <a:pt x="27572" y="12274"/>
                  </a:cubicBezTo>
                  <a:cubicBezTo>
                    <a:pt x="27675" y="12465"/>
                    <a:pt x="27874" y="12574"/>
                    <a:pt x="28048" y="12684"/>
                  </a:cubicBezTo>
                  <a:cubicBezTo>
                    <a:pt x="28209" y="12787"/>
                    <a:pt x="28360" y="12908"/>
                    <a:pt x="28498" y="13039"/>
                  </a:cubicBezTo>
                  <a:cubicBezTo>
                    <a:pt x="28533" y="13070"/>
                    <a:pt x="28564" y="13104"/>
                    <a:pt x="28592" y="13137"/>
                  </a:cubicBezTo>
                  <a:cubicBezTo>
                    <a:pt x="28595" y="13149"/>
                    <a:pt x="28599" y="13164"/>
                    <a:pt x="28611" y="13177"/>
                  </a:cubicBezTo>
                  <a:cubicBezTo>
                    <a:pt x="28717" y="13330"/>
                    <a:pt x="28683" y="13554"/>
                    <a:pt x="28652" y="13726"/>
                  </a:cubicBezTo>
                  <a:cubicBezTo>
                    <a:pt x="28611" y="13945"/>
                    <a:pt x="28523" y="14144"/>
                    <a:pt x="28404" y="14329"/>
                  </a:cubicBezTo>
                  <a:cubicBezTo>
                    <a:pt x="28282" y="14517"/>
                    <a:pt x="28133" y="14684"/>
                    <a:pt x="27957" y="14825"/>
                  </a:cubicBezTo>
                  <a:cubicBezTo>
                    <a:pt x="27789" y="14959"/>
                    <a:pt x="27586" y="15086"/>
                    <a:pt x="27379" y="15144"/>
                  </a:cubicBezTo>
                  <a:cubicBezTo>
                    <a:pt x="27179" y="15198"/>
                    <a:pt x="26951" y="15222"/>
                    <a:pt x="26850" y="15432"/>
                  </a:cubicBezTo>
                  <a:cubicBezTo>
                    <a:pt x="26809" y="15513"/>
                    <a:pt x="26786" y="15601"/>
                    <a:pt x="26747" y="15679"/>
                  </a:cubicBezTo>
                  <a:cubicBezTo>
                    <a:pt x="26711" y="15753"/>
                    <a:pt x="26669" y="15825"/>
                    <a:pt x="26622" y="15891"/>
                  </a:cubicBezTo>
                  <a:cubicBezTo>
                    <a:pt x="26436" y="16151"/>
                    <a:pt x="26153" y="16351"/>
                    <a:pt x="25857" y="16479"/>
                  </a:cubicBezTo>
                  <a:cubicBezTo>
                    <a:pt x="25569" y="16603"/>
                    <a:pt x="25239" y="16670"/>
                    <a:pt x="24910" y="16670"/>
                  </a:cubicBezTo>
                  <a:cubicBezTo>
                    <a:pt x="24571" y="16670"/>
                    <a:pt x="24233" y="16598"/>
                    <a:pt x="23944" y="16440"/>
                  </a:cubicBezTo>
                  <a:cubicBezTo>
                    <a:pt x="23775" y="16350"/>
                    <a:pt x="23635" y="16231"/>
                    <a:pt x="23540" y="16063"/>
                  </a:cubicBezTo>
                  <a:cubicBezTo>
                    <a:pt x="23442" y="15891"/>
                    <a:pt x="23413" y="15708"/>
                    <a:pt x="23397" y="15513"/>
                  </a:cubicBezTo>
                  <a:cubicBezTo>
                    <a:pt x="23390" y="15416"/>
                    <a:pt x="23366" y="15333"/>
                    <a:pt x="23281" y="15273"/>
                  </a:cubicBezTo>
                  <a:cubicBezTo>
                    <a:pt x="23196" y="15210"/>
                    <a:pt x="23087" y="15177"/>
                    <a:pt x="22988" y="15148"/>
                  </a:cubicBezTo>
                  <a:cubicBezTo>
                    <a:pt x="22769" y="15079"/>
                    <a:pt x="22545" y="15042"/>
                    <a:pt x="22332" y="14951"/>
                  </a:cubicBezTo>
                  <a:cubicBezTo>
                    <a:pt x="21970" y="14802"/>
                    <a:pt x="21605" y="14560"/>
                    <a:pt x="21440" y="14194"/>
                  </a:cubicBezTo>
                  <a:cubicBezTo>
                    <a:pt x="21274" y="13831"/>
                    <a:pt x="21278" y="13347"/>
                    <a:pt x="21461" y="12996"/>
                  </a:cubicBezTo>
                  <a:cubicBezTo>
                    <a:pt x="21495" y="12930"/>
                    <a:pt x="21532" y="12864"/>
                    <a:pt x="21577" y="12802"/>
                  </a:cubicBezTo>
                  <a:cubicBezTo>
                    <a:pt x="21602" y="12783"/>
                    <a:pt x="21627" y="12759"/>
                    <a:pt x="21653" y="12740"/>
                  </a:cubicBezTo>
                  <a:cubicBezTo>
                    <a:pt x="21821" y="12608"/>
                    <a:pt x="21997" y="12489"/>
                    <a:pt x="22196" y="12405"/>
                  </a:cubicBezTo>
                  <a:cubicBezTo>
                    <a:pt x="22383" y="12327"/>
                    <a:pt x="22600" y="12315"/>
                    <a:pt x="22769" y="12193"/>
                  </a:cubicBezTo>
                  <a:cubicBezTo>
                    <a:pt x="22947" y="12065"/>
                    <a:pt x="22968" y="11868"/>
                    <a:pt x="23019" y="11672"/>
                  </a:cubicBezTo>
                  <a:cubicBezTo>
                    <a:pt x="23073" y="11466"/>
                    <a:pt x="23165" y="11263"/>
                    <a:pt x="23285" y="11085"/>
                  </a:cubicBezTo>
                  <a:cubicBezTo>
                    <a:pt x="23659" y="10540"/>
                    <a:pt x="24383" y="10357"/>
                    <a:pt x="25027" y="10357"/>
                  </a:cubicBezTo>
                  <a:close/>
                  <a:moveTo>
                    <a:pt x="19847" y="16239"/>
                  </a:moveTo>
                  <a:cubicBezTo>
                    <a:pt x="19994" y="16239"/>
                    <a:pt x="20140" y="16245"/>
                    <a:pt x="20280" y="16292"/>
                  </a:cubicBezTo>
                  <a:cubicBezTo>
                    <a:pt x="20399" y="16330"/>
                    <a:pt x="20497" y="16417"/>
                    <a:pt x="20606" y="16477"/>
                  </a:cubicBezTo>
                  <a:cubicBezTo>
                    <a:pt x="20572" y="16542"/>
                    <a:pt x="20541" y="16606"/>
                    <a:pt x="20515" y="16674"/>
                  </a:cubicBezTo>
                  <a:cubicBezTo>
                    <a:pt x="20471" y="16789"/>
                    <a:pt x="20441" y="16908"/>
                    <a:pt x="20424" y="17029"/>
                  </a:cubicBezTo>
                  <a:cubicBezTo>
                    <a:pt x="20420" y="17027"/>
                    <a:pt x="20412" y="17026"/>
                    <a:pt x="20408" y="17022"/>
                  </a:cubicBezTo>
                  <a:cubicBezTo>
                    <a:pt x="20404" y="17020"/>
                    <a:pt x="20399" y="17016"/>
                    <a:pt x="20396" y="17016"/>
                  </a:cubicBezTo>
                  <a:cubicBezTo>
                    <a:pt x="20380" y="17010"/>
                    <a:pt x="20365" y="17003"/>
                    <a:pt x="20352" y="16997"/>
                  </a:cubicBezTo>
                  <a:cubicBezTo>
                    <a:pt x="20337" y="16991"/>
                    <a:pt x="20321" y="16989"/>
                    <a:pt x="20305" y="16986"/>
                  </a:cubicBezTo>
                  <a:cubicBezTo>
                    <a:pt x="20270" y="16980"/>
                    <a:pt x="20235" y="16977"/>
                    <a:pt x="20201" y="16977"/>
                  </a:cubicBezTo>
                  <a:cubicBezTo>
                    <a:pt x="20150" y="16977"/>
                    <a:pt x="20099" y="16983"/>
                    <a:pt x="20049" y="16992"/>
                  </a:cubicBezTo>
                  <a:cubicBezTo>
                    <a:pt x="19989" y="17005"/>
                    <a:pt x="19933" y="17023"/>
                    <a:pt x="19877" y="17043"/>
                  </a:cubicBezTo>
                  <a:cubicBezTo>
                    <a:pt x="19884" y="16786"/>
                    <a:pt x="19865" y="16526"/>
                    <a:pt x="19849" y="16263"/>
                  </a:cubicBezTo>
                  <a:cubicBezTo>
                    <a:pt x="19849" y="16255"/>
                    <a:pt x="19849" y="16248"/>
                    <a:pt x="19847" y="16239"/>
                  </a:cubicBezTo>
                  <a:close/>
                  <a:moveTo>
                    <a:pt x="28617" y="16649"/>
                  </a:moveTo>
                  <a:cubicBezTo>
                    <a:pt x="28672" y="16649"/>
                    <a:pt x="28727" y="16650"/>
                    <a:pt x="28782" y="16654"/>
                  </a:cubicBezTo>
                  <a:cubicBezTo>
                    <a:pt x="28878" y="16660"/>
                    <a:pt x="28971" y="16669"/>
                    <a:pt x="29065" y="16679"/>
                  </a:cubicBezTo>
                  <a:cubicBezTo>
                    <a:pt x="29085" y="16682"/>
                    <a:pt x="29103" y="16683"/>
                    <a:pt x="29123" y="16683"/>
                  </a:cubicBezTo>
                  <a:cubicBezTo>
                    <a:pt x="28914" y="16844"/>
                    <a:pt x="28720" y="17018"/>
                    <a:pt x="28597" y="17247"/>
                  </a:cubicBezTo>
                  <a:cubicBezTo>
                    <a:pt x="28569" y="17244"/>
                    <a:pt x="28539" y="17241"/>
                    <a:pt x="28511" y="17239"/>
                  </a:cubicBezTo>
                  <a:cubicBezTo>
                    <a:pt x="28461" y="17235"/>
                    <a:pt x="28414" y="17235"/>
                    <a:pt x="28365" y="17235"/>
                  </a:cubicBezTo>
                  <a:cubicBezTo>
                    <a:pt x="28320" y="17237"/>
                    <a:pt x="28274" y="17244"/>
                    <a:pt x="28228" y="17253"/>
                  </a:cubicBezTo>
                  <a:cubicBezTo>
                    <a:pt x="28246" y="17141"/>
                    <a:pt x="28257" y="17026"/>
                    <a:pt x="28263" y="16912"/>
                  </a:cubicBezTo>
                  <a:cubicBezTo>
                    <a:pt x="28267" y="16836"/>
                    <a:pt x="28267" y="16758"/>
                    <a:pt x="28267" y="16682"/>
                  </a:cubicBezTo>
                  <a:cubicBezTo>
                    <a:pt x="28382" y="16658"/>
                    <a:pt x="28499" y="16649"/>
                    <a:pt x="28617" y="16649"/>
                  </a:cubicBezTo>
                  <a:close/>
                  <a:moveTo>
                    <a:pt x="21203" y="13186"/>
                  </a:moveTo>
                  <a:lnTo>
                    <a:pt x="21203" y="13186"/>
                  </a:lnTo>
                  <a:cubicBezTo>
                    <a:pt x="21138" y="13396"/>
                    <a:pt x="21122" y="13626"/>
                    <a:pt x="21148" y="13847"/>
                  </a:cubicBezTo>
                  <a:cubicBezTo>
                    <a:pt x="21172" y="14066"/>
                    <a:pt x="21232" y="14280"/>
                    <a:pt x="21356" y="14469"/>
                  </a:cubicBezTo>
                  <a:cubicBezTo>
                    <a:pt x="21477" y="14653"/>
                    <a:pt x="21639" y="14805"/>
                    <a:pt x="21815" y="14935"/>
                  </a:cubicBezTo>
                  <a:cubicBezTo>
                    <a:pt x="21994" y="15064"/>
                    <a:pt x="22189" y="15168"/>
                    <a:pt x="22392" y="15251"/>
                  </a:cubicBezTo>
                  <a:cubicBezTo>
                    <a:pt x="22617" y="15345"/>
                    <a:pt x="22863" y="15387"/>
                    <a:pt x="23085" y="15491"/>
                  </a:cubicBezTo>
                  <a:cubicBezTo>
                    <a:pt x="23091" y="15496"/>
                    <a:pt x="23096" y="15498"/>
                    <a:pt x="23103" y="15501"/>
                  </a:cubicBezTo>
                  <a:lnTo>
                    <a:pt x="23103" y="15532"/>
                  </a:lnTo>
                  <a:cubicBezTo>
                    <a:pt x="23106" y="15560"/>
                    <a:pt x="23106" y="15590"/>
                    <a:pt x="23107" y="15620"/>
                  </a:cubicBezTo>
                  <a:cubicBezTo>
                    <a:pt x="23116" y="15732"/>
                    <a:pt x="23138" y="15850"/>
                    <a:pt x="23174" y="15959"/>
                  </a:cubicBezTo>
                  <a:cubicBezTo>
                    <a:pt x="23249" y="16175"/>
                    <a:pt x="23373" y="16377"/>
                    <a:pt x="23554" y="16520"/>
                  </a:cubicBezTo>
                  <a:cubicBezTo>
                    <a:pt x="23847" y="16761"/>
                    <a:pt x="24234" y="16880"/>
                    <a:pt x="24608" y="16923"/>
                  </a:cubicBezTo>
                  <a:cubicBezTo>
                    <a:pt x="24712" y="16936"/>
                    <a:pt x="24817" y="16942"/>
                    <a:pt x="24923" y="16942"/>
                  </a:cubicBezTo>
                  <a:cubicBezTo>
                    <a:pt x="25191" y="16942"/>
                    <a:pt x="25461" y="16902"/>
                    <a:pt x="25716" y="16823"/>
                  </a:cubicBezTo>
                  <a:cubicBezTo>
                    <a:pt x="26069" y="16716"/>
                    <a:pt x="26408" y="16537"/>
                    <a:pt x="26674" y="16277"/>
                  </a:cubicBezTo>
                  <a:cubicBezTo>
                    <a:pt x="26804" y="16149"/>
                    <a:pt x="26918" y="16002"/>
                    <a:pt x="27002" y="15840"/>
                  </a:cubicBezTo>
                  <a:cubicBezTo>
                    <a:pt x="27049" y="15751"/>
                    <a:pt x="27069" y="15653"/>
                    <a:pt x="27111" y="15562"/>
                  </a:cubicBezTo>
                  <a:cubicBezTo>
                    <a:pt x="27145" y="15484"/>
                    <a:pt x="27236" y="15465"/>
                    <a:pt x="27311" y="15446"/>
                  </a:cubicBezTo>
                  <a:cubicBezTo>
                    <a:pt x="27783" y="15319"/>
                    <a:pt x="28217" y="15039"/>
                    <a:pt x="28519" y="14656"/>
                  </a:cubicBezTo>
                  <a:cubicBezTo>
                    <a:pt x="28672" y="14464"/>
                    <a:pt x="28790" y="14252"/>
                    <a:pt x="28857" y="14016"/>
                  </a:cubicBezTo>
                  <a:cubicBezTo>
                    <a:pt x="28884" y="13922"/>
                    <a:pt x="28904" y="13821"/>
                    <a:pt x="28915" y="13721"/>
                  </a:cubicBezTo>
                  <a:cubicBezTo>
                    <a:pt x="28935" y="13805"/>
                    <a:pt x="28946" y="13896"/>
                    <a:pt x="28944" y="13990"/>
                  </a:cubicBezTo>
                  <a:cubicBezTo>
                    <a:pt x="28940" y="14432"/>
                    <a:pt x="28769" y="14887"/>
                    <a:pt x="28544" y="15265"/>
                  </a:cubicBezTo>
                  <a:cubicBezTo>
                    <a:pt x="28332" y="15625"/>
                    <a:pt x="28011" y="15890"/>
                    <a:pt x="27642" y="16085"/>
                  </a:cubicBezTo>
                  <a:cubicBezTo>
                    <a:pt x="27464" y="16182"/>
                    <a:pt x="27262" y="16248"/>
                    <a:pt x="27097" y="16364"/>
                  </a:cubicBezTo>
                  <a:cubicBezTo>
                    <a:pt x="26934" y="16478"/>
                    <a:pt x="26835" y="16638"/>
                    <a:pt x="26717" y="16792"/>
                  </a:cubicBezTo>
                  <a:cubicBezTo>
                    <a:pt x="26476" y="17105"/>
                    <a:pt x="26105" y="17283"/>
                    <a:pt x="25731" y="17388"/>
                  </a:cubicBezTo>
                  <a:cubicBezTo>
                    <a:pt x="25461" y="17463"/>
                    <a:pt x="25179" y="17502"/>
                    <a:pt x="24897" y="17502"/>
                  </a:cubicBezTo>
                  <a:cubicBezTo>
                    <a:pt x="24792" y="17502"/>
                    <a:pt x="24687" y="17497"/>
                    <a:pt x="24583" y="17486"/>
                  </a:cubicBezTo>
                  <a:cubicBezTo>
                    <a:pt x="24221" y="17448"/>
                    <a:pt x="23864" y="17316"/>
                    <a:pt x="23560" y="17117"/>
                  </a:cubicBezTo>
                  <a:cubicBezTo>
                    <a:pt x="23408" y="17017"/>
                    <a:pt x="23269" y="16898"/>
                    <a:pt x="23148" y="16764"/>
                  </a:cubicBezTo>
                  <a:cubicBezTo>
                    <a:pt x="23085" y="16695"/>
                    <a:pt x="23025" y="16621"/>
                    <a:pt x="22970" y="16543"/>
                  </a:cubicBezTo>
                  <a:cubicBezTo>
                    <a:pt x="22914" y="16461"/>
                    <a:pt x="22873" y="16371"/>
                    <a:pt x="22816" y="16288"/>
                  </a:cubicBezTo>
                  <a:cubicBezTo>
                    <a:pt x="22713" y="16135"/>
                    <a:pt x="22546" y="16048"/>
                    <a:pt x="22374" y="15986"/>
                  </a:cubicBezTo>
                  <a:cubicBezTo>
                    <a:pt x="22181" y="15920"/>
                    <a:pt x="21987" y="15858"/>
                    <a:pt x="21796" y="15787"/>
                  </a:cubicBezTo>
                  <a:cubicBezTo>
                    <a:pt x="21606" y="15719"/>
                    <a:pt x="21436" y="15612"/>
                    <a:pt x="21306" y="15456"/>
                  </a:cubicBezTo>
                  <a:cubicBezTo>
                    <a:pt x="21184" y="15310"/>
                    <a:pt x="21097" y="15134"/>
                    <a:pt x="21034" y="14956"/>
                  </a:cubicBezTo>
                  <a:cubicBezTo>
                    <a:pt x="20905" y="14589"/>
                    <a:pt x="20820" y="14157"/>
                    <a:pt x="20914" y="13770"/>
                  </a:cubicBezTo>
                  <a:cubicBezTo>
                    <a:pt x="20967" y="13554"/>
                    <a:pt x="21070" y="13359"/>
                    <a:pt x="21203" y="13186"/>
                  </a:cubicBezTo>
                  <a:close/>
                  <a:moveTo>
                    <a:pt x="11307" y="13066"/>
                  </a:moveTo>
                  <a:cubicBezTo>
                    <a:pt x="11364" y="13126"/>
                    <a:pt x="11421" y="13185"/>
                    <a:pt x="11481" y="13241"/>
                  </a:cubicBezTo>
                  <a:cubicBezTo>
                    <a:pt x="11728" y="13469"/>
                    <a:pt x="12006" y="13643"/>
                    <a:pt x="12308" y="13777"/>
                  </a:cubicBezTo>
                  <a:cubicBezTo>
                    <a:pt x="11801" y="14099"/>
                    <a:pt x="11510" y="14720"/>
                    <a:pt x="11403" y="15293"/>
                  </a:cubicBezTo>
                  <a:cubicBezTo>
                    <a:pt x="11344" y="15617"/>
                    <a:pt x="11328" y="15951"/>
                    <a:pt x="11356" y="16279"/>
                  </a:cubicBezTo>
                  <a:cubicBezTo>
                    <a:pt x="11395" y="16715"/>
                    <a:pt x="11462" y="17146"/>
                    <a:pt x="11580" y="17565"/>
                  </a:cubicBezTo>
                  <a:cubicBezTo>
                    <a:pt x="11625" y="17724"/>
                    <a:pt x="11666" y="17881"/>
                    <a:pt x="11724" y="18034"/>
                  </a:cubicBezTo>
                  <a:cubicBezTo>
                    <a:pt x="11759" y="18127"/>
                    <a:pt x="11806" y="18252"/>
                    <a:pt x="11874" y="18349"/>
                  </a:cubicBezTo>
                  <a:cubicBezTo>
                    <a:pt x="11554" y="18291"/>
                    <a:pt x="11234" y="18240"/>
                    <a:pt x="10913" y="18188"/>
                  </a:cubicBezTo>
                  <a:cubicBezTo>
                    <a:pt x="10506" y="18125"/>
                    <a:pt x="10100" y="18060"/>
                    <a:pt x="9693" y="17991"/>
                  </a:cubicBezTo>
                  <a:cubicBezTo>
                    <a:pt x="9490" y="17956"/>
                    <a:pt x="9284" y="17928"/>
                    <a:pt x="9079" y="17907"/>
                  </a:cubicBezTo>
                  <a:cubicBezTo>
                    <a:pt x="8981" y="17895"/>
                    <a:pt x="8884" y="17892"/>
                    <a:pt x="8787" y="17892"/>
                  </a:cubicBezTo>
                  <a:cubicBezTo>
                    <a:pt x="8722" y="17892"/>
                    <a:pt x="8657" y="17893"/>
                    <a:pt x="8591" y="17895"/>
                  </a:cubicBezTo>
                  <a:cubicBezTo>
                    <a:pt x="8741" y="17638"/>
                    <a:pt x="8891" y="17380"/>
                    <a:pt x="9038" y="17121"/>
                  </a:cubicBezTo>
                  <a:cubicBezTo>
                    <a:pt x="9565" y="16206"/>
                    <a:pt x="10096" y="15295"/>
                    <a:pt x="10605" y="14370"/>
                  </a:cubicBezTo>
                  <a:cubicBezTo>
                    <a:pt x="10740" y="14123"/>
                    <a:pt x="10877" y="13878"/>
                    <a:pt x="11017" y="13632"/>
                  </a:cubicBezTo>
                  <a:cubicBezTo>
                    <a:pt x="11089" y="13508"/>
                    <a:pt x="11160" y="13383"/>
                    <a:pt x="11223" y="13251"/>
                  </a:cubicBezTo>
                  <a:cubicBezTo>
                    <a:pt x="11251" y="13191"/>
                    <a:pt x="11282" y="13128"/>
                    <a:pt x="11307" y="13066"/>
                  </a:cubicBezTo>
                  <a:close/>
                  <a:moveTo>
                    <a:pt x="28241" y="17528"/>
                  </a:moveTo>
                  <a:cubicBezTo>
                    <a:pt x="28255" y="17528"/>
                    <a:pt x="28270" y="17529"/>
                    <a:pt x="28284" y="17531"/>
                  </a:cubicBezTo>
                  <a:cubicBezTo>
                    <a:pt x="28340" y="17533"/>
                    <a:pt x="28395" y="17534"/>
                    <a:pt x="28452" y="17542"/>
                  </a:cubicBezTo>
                  <a:cubicBezTo>
                    <a:pt x="28464" y="17544"/>
                    <a:pt x="28473" y="17546"/>
                    <a:pt x="28483" y="17548"/>
                  </a:cubicBezTo>
                  <a:cubicBezTo>
                    <a:pt x="28427" y="17792"/>
                    <a:pt x="28450" y="18053"/>
                    <a:pt x="28564" y="18272"/>
                  </a:cubicBezTo>
                  <a:cubicBezTo>
                    <a:pt x="28432" y="18299"/>
                    <a:pt x="28305" y="18339"/>
                    <a:pt x="28184" y="18403"/>
                  </a:cubicBezTo>
                  <a:cubicBezTo>
                    <a:pt x="28158" y="18417"/>
                    <a:pt x="28133" y="18429"/>
                    <a:pt x="28111" y="18445"/>
                  </a:cubicBezTo>
                  <a:cubicBezTo>
                    <a:pt x="28100" y="18426"/>
                    <a:pt x="28082" y="18408"/>
                    <a:pt x="28060" y="18396"/>
                  </a:cubicBezTo>
                  <a:cubicBezTo>
                    <a:pt x="28002" y="18365"/>
                    <a:pt x="27944" y="18355"/>
                    <a:pt x="27879" y="18349"/>
                  </a:cubicBezTo>
                  <a:cubicBezTo>
                    <a:pt x="27857" y="18348"/>
                    <a:pt x="27835" y="18347"/>
                    <a:pt x="27812" y="18347"/>
                  </a:cubicBezTo>
                  <a:cubicBezTo>
                    <a:pt x="27789" y="18347"/>
                    <a:pt x="27767" y="18348"/>
                    <a:pt x="27744" y="18349"/>
                  </a:cubicBezTo>
                  <a:lnTo>
                    <a:pt x="27742" y="18349"/>
                  </a:lnTo>
                  <a:cubicBezTo>
                    <a:pt x="27930" y="18106"/>
                    <a:pt x="28074" y="17824"/>
                    <a:pt x="28163" y="17537"/>
                  </a:cubicBezTo>
                  <a:cubicBezTo>
                    <a:pt x="28171" y="17534"/>
                    <a:pt x="28179" y="17533"/>
                    <a:pt x="28185" y="17533"/>
                  </a:cubicBezTo>
                  <a:cubicBezTo>
                    <a:pt x="28189" y="17533"/>
                    <a:pt x="28191" y="17531"/>
                    <a:pt x="28196" y="17531"/>
                  </a:cubicBezTo>
                  <a:cubicBezTo>
                    <a:pt x="28211" y="17529"/>
                    <a:pt x="28226" y="17528"/>
                    <a:pt x="28241" y="17528"/>
                  </a:cubicBezTo>
                  <a:close/>
                  <a:moveTo>
                    <a:pt x="20151" y="17210"/>
                  </a:moveTo>
                  <a:cubicBezTo>
                    <a:pt x="20167" y="17210"/>
                    <a:pt x="20183" y="17213"/>
                    <a:pt x="20198" y="17213"/>
                  </a:cubicBezTo>
                  <a:cubicBezTo>
                    <a:pt x="20202" y="17213"/>
                    <a:pt x="20207" y="17215"/>
                    <a:pt x="20211" y="17215"/>
                  </a:cubicBezTo>
                  <a:lnTo>
                    <a:pt x="20214" y="17215"/>
                  </a:lnTo>
                  <a:cubicBezTo>
                    <a:pt x="20218" y="17218"/>
                    <a:pt x="20223" y="17218"/>
                    <a:pt x="20226" y="17218"/>
                  </a:cubicBezTo>
                  <a:cubicBezTo>
                    <a:pt x="20238" y="17221"/>
                    <a:pt x="20250" y="17224"/>
                    <a:pt x="20264" y="17230"/>
                  </a:cubicBezTo>
                  <a:cubicBezTo>
                    <a:pt x="20266" y="17232"/>
                    <a:pt x="20270" y="17234"/>
                    <a:pt x="20273" y="17236"/>
                  </a:cubicBezTo>
                  <a:cubicBezTo>
                    <a:pt x="20276" y="17242"/>
                    <a:pt x="20285" y="17247"/>
                    <a:pt x="20289" y="17255"/>
                  </a:cubicBezTo>
                  <a:cubicBezTo>
                    <a:pt x="20314" y="17280"/>
                    <a:pt x="20348" y="17290"/>
                    <a:pt x="20383" y="17290"/>
                  </a:cubicBezTo>
                  <a:cubicBezTo>
                    <a:pt x="20391" y="17290"/>
                    <a:pt x="20399" y="17290"/>
                    <a:pt x="20406" y="17289"/>
                  </a:cubicBezTo>
                  <a:cubicBezTo>
                    <a:pt x="20410" y="17617"/>
                    <a:pt x="20491" y="17945"/>
                    <a:pt x="20592" y="18261"/>
                  </a:cubicBezTo>
                  <a:cubicBezTo>
                    <a:pt x="20598" y="18280"/>
                    <a:pt x="20604" y="18303"/>
                    <a:pt x="20611" y="18323"/>
                  </a:cubicBezTo>
                  <a:cubicBezTo>
                    <a:pt x="20579" y="18320"/>
                    <a:pt x="20546" y="18320"/>
                    <a:pt x="20517" y="18320"/>
                  </a:cubicBezTo>
                  <a:cubicBezTo>
                    <a:pt x="20451" y="18320"/>
                    <a:pt x="20380" y="18327"/>
                    <a:pt x="20317" y="18343"/>
                  </a:cubicBezTo>
                  <a:cubicBezTo>
                    <a:pt x="20194" y="18370"/>
                    <a:pt x="20076" y="18429"/>
                    <a:pt x="19976" y="18505"/>
                  </a:cubicBezTo>
                  <a:cubicBezTo>
                    <a:pt x="19972" y="18508"/>
                    <a:pt x="19967" y="18512"/>
                    <a:pt x="19964" y="18517"/>
                  </a:cubicBezTo>
                  <a:cubicBezTo>
                    <a:pt x="19834" y="18439"/>
                    <a:pt x="19696" y="18387"/>
                    <a:pt x="19558" y="18327"/>
                  </a:cubicBezTo>
                  <a:cubicBezTo>
                    <a:pt x="19588" y="18273"/>
                    <a:pt x="19619" y="18220"/>
                    <a:pt x="19646" y="18164"/>
                  </a:cubicBezTo>
                  <a:cubicBezTo>
                    <a:pt x="19785" y="17874"/>
                    <a:pt x="19847" y="17562"/>
                    <a:pt x="19868" y="17240"/>
                  </a:cubicBezTo>
                  <a:cubicBezTo>
                    <a:pt x="19879" y="17237"/>
                    <a:pt x="19895" y="17236"/>
                    <a:pt x="19909" y="17234"/>
                  </a:cubicBezTo>
                  <a:cubicBezTo>
                    <a:pt x="19915" y="17234"/>
                    <a:pt x="19924" y="17231"/>
                    <a:pt x="19930" y="17231"/>
                  </a:cubicBezTo>
                  <a:cubicBezTo>
                    <a:pt x="19935" y="17229"/>
                    <a:pt x="19937" y="17229"/>
                    <a:pt x="19937" y="17229"/>
                  </a:cubicBezTo>
                  <a:lnTo>
                    <a:pt x="19943" y="17229"/>
                  </a:lnTo>
                  <a:cubicBezTo>
                    <a:pt x="19978" y="17224"/>
                    <a:pt x="20013" y="17219"/>
                    <a:pt x="20048" y="17216"/>
                  </a:cubicBezTo>
                  <a:cubicBezTo>
                    <a:pt x="20083" y="17213"/>
                    <a:pt x="20118" y="17210"/>
                    <a:pt x="20151" y="17210"/>
                  </a:cubicBezTo>
                  <a:close/>
                  <a:moveTo>
                    <a:pt x="27561" y="18558"/>
                  </a:moveTo>
                  <a:cubicBezTo>
                    <a:pt x="27605" y="18577"/>
                    <a:pt x="27647" y="18589"/>
                    <a:pt x="27691" y="18601"/>
                  </a:cubicBezTo>
                  <a:cubicBezTo>
                    <a:pt x="27732" y="18615"/>
                    <a:pt x="27774" y="18624"/>
                    <a:pt x="27816" y="18636"/>
                  </a:cubicBezTo>
                  <a:cubicBezTo>
                    <a:pt x="27826" y="18640"/>
                    <a:pt x="27836" y="18642"/>
                    <a:pt x="27845" y="18647"/>
                  </a:cubicBezTo>
                  <a:cubicBezTo>
                    <a:pt x="27848" y="18647"/>
                    <a:pt x="27850" y="18650"/>
                    <a:pt x="27852" y="18650"/>
                  </a:cubicBezTo>
                  <a:cubicBezTo>
                    <a:pt x="27854" y="18652"/>
                    <a:pt x="27856" y="18652"/>
                    <a:pt x="27861" y="18653"/>
                  </a:cubicBezTo>
                  <a:cubicBezTo>
                    <a:pt x="27811" y="18704"/>
                    <a:pt x="27767" y="18763"/>
                    <a:pt x="27727" y="18823"/>
                  </a:cubicBezTo>
                  <a:cubicBezTo>
                    <a:pt x="27650" y="18932"/>
                    <a:pt x="27592" y="19054"/>
                    <a:pt x="27555" y="19182"/>
                  </a:cubicBezTo>
                  <a:cubicBezTo>
                    <a:pt x="27534" y="19171"/>
                    <a:pt x="27511" y="19165"/>
                    <a:pt x="27488" y="19165"/>
                  </a:cubicBezTo>
                  <a:cubicBezTo>
                    <a:pt x="27475" y="19165"/>
                    <a:pt x="27461" y="19167"/>
                    <a:pt x="27449" y="19171"/>
                  </a:cubicBezTo>
                  <a:cubicBezTo>
                    <a:pt x="27279" y="19226"/>
                    <a:pt x="27111" y="19287"/>
                    <a:pt x="26936" y="19323"/>
                  </a:cubicBezTo>
                  <a:cubicBezTo>
                    <a:pt x="26856" y="19339"/>
                    <a:pt x="26780" y="19345"/>
                    <a:pt x="26691" y="19348"/>
                  </a:cubicBezTo>
                  <a:cubicBezTo>
                    <a:pt x="26639" y="19348"/>
                    <a:pt x="26579" y="19348"/>
                    <a:pt x="26525" y="19334"/>
                  </a:cubicBezTo>
                  <a:cubicBezTo>
                    <a:pt x="26544" y="19297"/>
                    <a:pt x="26559" y="19256"/>
                    <a:pt x="26572" y="19219"/>
                  </a:cubicBezTo>
                  <a:cubicBezTo>
                    <a:pt x="26601" y="19145"/>
                    <a:pt x="26616" y="19104"/>
                    <a:pt x="26691" y="19072"/>
                  </a:cubicBezTo>
                  <a:cubicBezTo>
                    <a:pt x="26806" y="19022"/>
                    <a:pt x="26930" y="18990"/>
                    <a:pt x="27044" y="18938"/>
                  </a:cubicBezTo>
                  <a:cubicBezTo>
                    <a:pt x="27164" y="18881"/>
                    <a:pt x="27272" y="18813"/>
                    <a:pt x="27374" y="18729"/>
                  </a:cubicBezTo>
                  <a:cubicBezTo>
                    <a:pt x="27440" y="18676"/>
                    <a:pt x="27502" y="18617"/>
                    <a:pt x="27561" y="18558"/>
                  </a:cubicBezTo>
                  <a:close/>
                  <a:moveTo>
                    <a:pt x="21483" y="15892"/>
                  </a:moveTo>
                  <a:cubicBezTo>
                    <a:pt x="21521" y="15912"/>
                    <a:pt x="21559" y="15933"/>
                    <a:pt x="21598" y="15949"/>
                  </a:cubicBezTo>
                  <a:cubicBezTo>
                    <a:pt x="21795" y="16031"/>
                    <a:pt x="22002" y="16079"/>
                    <a:pt x="22203" y="16148"/>
                  </a:cubicBezTo>
                  <a:cubicBezTo>
                    <a:pt x="22290" y="16179"/>
                    <a:pt x="22384" y="16213"/>
                    <a:pt x="22458" y="16269"/>
                  </a:cubicBezTo>
                  <a:cubicBezTo>
                    <a:pt x="22528" y="16320"/>
                    <a:pt x="22561" y="16398"/>
                    <a:pt x="22599" y="16470"/>
                  </a:cubicBezTo>
                  <a:cubicBezTo>
                    <a:pt x="22692" y="16656"/>
                    <a:pt x="22805" y="16830"/>
                    <a:pt x="22948" y="16985"/>
                  </a:cubicBezTo>
                  <a:cubicBezTo>
                    <a:pt x="23222" y="17284"/>
                    <a:pt x="23580" y="17493"/>
                    <a:pt x="23966" y="17616"/>
                  </a:cubicBezTo>
                  <a:cubicBezTo>
                    <a:pt x="24253" y="17707"/>
                    <a:pt x="24560" y="17753"/>
                    <a:pt x="24864" y="17753"/>
                  </a:cubicBezTo>
                  <a:cubicBezTo>
                    <a:pt x="24963" y="17753"/>
                    <a:pt x="25062" y="17748"/>
                    <a:pt x="25161" y="17738"/>
                  </a:cubicBezTo>
                  <a:cubicBezTo>
                    <a:pt x="25579" y="17700"/>
                    <a:pt x="26007" y="17601"/>
                    <a:pt x="26382" y="17408"/>
                  </a:cubicBezTo>
                  <a:cubicBezTo>
                    <a:pt x="26567" y="17311"/>
                    <a:pt x="26742" y="17184"/>
                    <a:pt x="26881" y="17028"/>
                  </a:cubicBezTo>
                  <a:cubicBezTo>
                    <a:pt x="27011" y="16887"/>
                    <a:pt x="27102" y="16715"/>
                    <a:pt x="27261" y="16601"/>
                  </a:cubicBezTo>
                  <a:cubicBezTo>
                    <a:pt x="27357" y="16532"/>
                    <a:pt x="27466" y="16478"/>
                    <a:pt x="27576" y="16424"/>
                  </a:cubicBezTo>
                  <a:lnTo>
                    <a:pt x="27576" y="16424"/>
                  </a:lnTo>
                  <a:cubicBezTo>
                    <a:pt x="27652" y="16691"/>
                    <a:pt x="27549" y="16976"/>
                    <a:pt x="27414" y="17212"/>
                  </a:cubicBezTo>
                  <a:cubicBezTo>
                    <a:pt x="27256" y="17490"/>
                    <a:pt x="27044" y="17737"/>
                    <a:pt x="26809" y="17955"/>
                  </a:cubicBezTo>
                  <a:cubicBezTo>
                    <a:pt x="26688" y="18066"/>
                    <a:pt x="26553" y="18164"/>
                    <a:pt x="26398" y="18222"/>
                  </a:cubicBezTo>
                  <a:cubicBezTo>
                    <a:pt x="26316" y="18253"/>
                    <a:pt x="26228" y="18276"/>
                    <a:pt x="26143" y="18294"/>
                  </a:cubicBezTo>
                  <a:cubicBezTo>
                    <a:pt x="26058" y="18313"/>
                    <a:pt x="25965" y="18310"/>
                    <a:pt x="25887" y="18341"/>
                  </a:cubicBezTo>
                  <a:cubicBezTo>
                    <a:pt x="25737" y="18397"/>
                    <a:pt x="25654" y="18551"/>
                    <a:pt x="25582" y="18685"/>
                  </a:cubicBezTo>
                  <a:cubicBezTo>
                    <a:pt x="25501" y="18838"/>
                    <a:pt x="25402" y="18966"/>
                    <a:pt x="25277" y="19087"/>
                  </a:cubicBezTo>
                  <a:cubicBezTo>
                    <a:pt x="25036" y="19321"/>
                    <a:pt x="24739" y="19494"/>
                    <a:pt x="24406" y="19554"/>
                  </a:cubicBezTo>
                  <a:cubicBezTo>
                    <a:pt x="24334" y="19567"/>
                    <a:pt x="24263" y="19573"/>
                    <a:pt x="24191" y="19573"/>
                  </a:cubicBezTo>
                  <a:cubicBezTo>
                    <a:pt x="23915" y="19573"/>
                    <a:pt x="23641" y="19482"/>
                    <a:pt x="23414" y="19324"/>
                  </a:cubicBezTo>
                  <a:cubicBezTo>
                    <a:pt x="23283" y="19234"/>
                    <a:pt x="23189" y="19105"/>
                    <a:pt x="23119" y="18965"/>
                  </a:cubicBezTo>
                  <a:cubicBezTo>
                    <a:pt x="23086" y="18896"/>
                    <a:pt x="23060" y="18824"/>
                    <a:pt x="23035" y="18752"/>
                  </a:cubicBezTo>
                  <a:cubicBezTo>
                    <a:pt x="23004" y="18668"/>
                    <a:pt x="22979" y="18578"/>
                    <a:pt x="22916" y="18512"/>
                  </a:cubicBezTo>
                  <a:cubicBezTo>
                    <a:pt x="22810" y="18399"/>
                    <a:pt x="22646" y="18380"/>
                    <a:pt x="22499" y="18377"/>
                  </a:cubicBezTo>
                  <a:cubicBezTo>
                    <a:pt x="22342" y="18374"/>
                    <a:pt x="22222" y="18375"/>
                    <a:pt x="22075" y="18337"/>
                  </a:cubicBezTo>
                  <a:cubicBezTo>
                    <a:pt x="21744" y="18252"/>
                    <a:pt x="21420" y="18091"/>
                    <a:pt x="21175" y="17852"/>
                  </a:cubicBezTo>
                  <a:cubicBezTo>
                    <a:pt x="20941" y="17627"/>
                    <a:pt x="20747" y="17297"/>
                    <a:pt x="20744" y="16964"/>
                  </a:cubicBezTo>
                  <a:cubicBezTo>
                    <a:pt x="20742" y="16610"/>
                    <a:pt x="21031" y="16279"/>
                    <a:pt x="21283" y="16054"/>
                  </a:cubicBezTo>
                  <a:cubicBezTo>
                    <a:pt x="21348" y="15996"/>
                    <a:pt x="21413" y="15942"/>
                    <a:pt x="21483" y="15892"/>
                  </a:cubicBezTo>
                  <a:close/>
                  <a:moveTo>
                    <a:pt x="17591" y="12818"/>
                  </a:moveTo>
                  <a:cubicBezTo>
                    <a:pt x="17833" y="12889"/>
                    <a:pt x="18061" y="13024"/>
                    <a:pt x="18260" y="13173"/>
                  </a:cubicBezTo>
                  <a:cubicBezTo>
                    <a:pt x="18469" y="13329"/>
                    <a:pt x="18672" y="13514"/>
                    <a:pt x="18832" y="13722"/>
                  </a:cubicBezTo>
                  <a:cubicBezTo>
                    <a:pt x="19169" y="14159"/>
                    <a:pt x="19338" y="14705"/>
                    <a:pt x="19435" y="15242"/>
                  </a:cubicBezTo>
                  <a:cubicBezTo>
                    <a:pt x="19482" y="15507"/>
                    <a:pt x="19510" y="15778"/>
                    <a:pt x="19521" y="16048"/>
                  </a:cubicBezTo>
                  <a:cubicBezTo>
                    <a:pt x="19537" y="16344"/>
                    <a:pt x="19552" y="16641"/>
                    <a:pt x="19552" y="16938"/>
                  </a:cubicBezTo>
                  <a:cubicBezTo>
                    <a:pt x="19550" y="17225"/>
                    <a:pt x="19525" y="17515"/>
                    <a:pt x="19437" y="17791"/>
                  </a:cubicBezTo>
                  <a:cubicBezTo>
                    <a:pt x="19347" y="18069"/>
                    <a:pt x="19181" y="18309"/>
                    <a:pt x="18982" y="18521"/>
                  </a:cubicBezTo>
                  <a:cubicBezTo>
                    <a:pt x="18751" y="18767"/>
                    <a:pt x="18490" y="18973"/>
                    <a:pt x="18224" y="19177"/>
                  </a:cubicBezTo>
                  <a:cubicBezTo>
                    <a:pt x="18102" y="19273"/>
                    <a:pt x="17984" y="19377"/>
                    <a:pt x="17858" y="19471"/>
                  </a:cubicBezTo>
                  <a:cubicBezTo>
                    <a:pt x="17746" y="19556"/>
                    <a:pt x="17626" y="19646"/>
                    <a:pt x="17493" y="19699"/>
                  </a:cubicBezTo>
                  <a:cubicBezTo>
                    <a:pt x="17449" y="19683"/>
                    <a:pt x="17404" y="19672"/>
                    <a:pt x="17359" y="19656"/>
                  </a:cubicBezTo>
                  <a:cubicBezTo>
                    <a:pt x="16484" y="19372"/>
                    <a:pt x="15593" y="19136"/>
                    <a:pt x="14693" y="18938"/>
                  </a:cubicBezTo>
                  <a:cubicBezTo>
                    <a:pt x="14254" y="18841"/>
                    <a:pt x="13813" y="18747"/>
                    <a:pt x="13369" y="18669"/>
                  </a:cubicBezTo>
                  <a:cubicBezTo>
                    <a:pt x="13019" y="18606"/>
                    <a:pt x="12616" y="18595"/>
                    <a:pt x="12320" y="18379"/>
                  </a:cubicBezTo>
                  <a:cubicBezTo>
                    <a:pt x="12052" y="18183"/>
                    <a:pt x="11968" y="17855"/>
                    <a:pt x="11876" y="17553"/>
                  </a:cubicBezTo>
                  <a:cubicBezTo>
                    <a:pt x="11762" y="17174"/>
                    <a:pt x="11673" y="16793"/>
                    <a:pt x="11626" y="16401"/>
                  </a:cubicBezTo>
                  <a:cubicBezTo>
                    <a:pt x="11557" y="15795"/>
                    <a:pt x="11626" y="15149"/>
                    <a:pt x="11917" y="14609"/>
                  </a:cubicBezTo>
                  <a:cubicBezTo>
                    <a:pt x="12073" y="14319"/>
                    <a:pt x="12297" y="14081"/>
                    <a:pt x="12541" y="13867"/>
                  </a:cubicBezTo>
                  <a:cubicBezTo>
                    <a:pt x="13010" y="14036"/>
                    <a:pt x="13506" y="14109"/>
                    <a:pt x="14003" y="14109"/>
                  </a:cubicBezTo>
                  <a:cubicBezTo>
                    <a:pt x="14364" y="14109"/>
                    <a:pt x="14726" y="14071"/>
                    <a:pt x="15078" y="14003"/>
                  </a:cubicBezTo>
                  <a:cubicBezTo>
                    <a:pt x="15838" y="13856"/>
                    <a:pt x="16615" y="13592"/>
                    <a:pt x="17240" y="13123"/>
                  </a:cubicBezTo>
                  <a:cubicBezTo>
                    <a:pt x="17365" y="13029"/>
                    <a:pt x="17482" y="12930"/>
                    <a:pt x="17591" y="12818"/>
                  </a:cubicBezTo>
                  <a:close/>
                  <a:moveTo>
                    <a:pt x="27503" y="19485"/>
                  </a:moveTo>
                  <a:lnTo>
                    <a:pt x="27503" y="19485"/>
                  </a:lnTo>
                  <a:cubicBezTo>
                    <a:pt x="27501" y="19513"/>
                    <a:pt x="27501" y="19542"/>
                    <a:pt x="27501" y="19570"/>
                  </a:cubicBezTo>
                  <a:cubicBezTo>
                    <a:pt x="27503" y="19704"/>
                    <a:pt x="27524" y="19838"/>
                    <a:pt x="27559" y="19969"/>
                  </a:cubicBezTo>
                  <a:lnTo>
                    <a:pt x="27550" y="19969"/>
                  </a:lnTo>
                  <a:cubicBezTo>
                    <a:pt x="27454" y="19969"/>
                    <a:pt x="27376" y="20047"/>
                    <a:pt x="27294" y="20089"/>
                  </a:cubicBezTo>
                  <a:cubicBezTo>
                    <a:pt x="27227" y="20125"/>
                    <a:pt x="27157" y="20152"/>
                    <a:pt x="27087" y="20177"/>
                  </a:cubicBezTo>
                  <a:cubicBezTo>
                    <a:pt x="26920" y="20233"/>
                    <a:pt x="26751" y="20273"/>
                    <a:pt x="26576" y="20286"/>
                  </a:cubicBezTo>
                  <a:cubicBezTo>
                    <a:pt x="26490" y="20294"/>
                    <a:pt x="26404" y="20298"/>
                    <a:pt x="26317" y="20298"/>
                  </a:cubicBezTo>
                  <a:cubicBezTo>
                    <a:pt x="26221" y="20298"/>
                    <a:pt x="26125" y="20293"/>
                    <a:pt x="26030" y="20280"/>
                  </a:cubicBezTo>
                  <a:cubicBezTo>
                    <a:pt x="25955" y="20268"/>
                    <a:pt x="25874" y="20257"/>
                    <a:pt x="25796" y="20242"/>
                  </a:cubicBezTo>
                  <a:cubicBezTo>
                    <a:pt x="26049" y="20052"/>
                    <a:pt x="26265" y="19813"/>
                    <a:pt x="26424" y="19541"/>
                  </a:cubicBezTo>
                  <a:cubicBezTo>
                    <a:pt x="26430" y="19528"/>
                    <a:pt x="26435" y="19516"/>
                    <a:pt x="26442" y="19505"/>
                  </a:cubicBezTo>
                  <a:cubicBezTo>
                    <a:pt x="26454" y="19515"/>
                    <a:pt x="26461" y="19523"/>
                    <a:pt x="26473" y="19530"/>
                  </a:cubicBezTo>
                  <a:cubicBezTo>
                    <a:pt x="26517" y="19558"/>
                    <a:pt x="26570" y="19574"/>
                    <a:pt x="26619" y="19589"/>
                  </a:cubicBezTo>
                  <a:cubicBezTo>
                    <a:pt x="26685" y="19604"/>
                    <a:pt x="26750" y="19611"/>
                    <a:pt x="26815" y="19611"/>
                  </a:cubicBezTo>
                  <a:cubicBezTo>
                    <a:pt x="26853" y="19611"/>
                    <a:pt x="26892" y="19608"/>
                    <a:pt x="26931" y="19604"/>
                  </a:cubicBezTo>
                  <a:cubicBezTo>
                    <a:pt x="27126" y="19582"/>
                    <a:pt x="27311" y="19528"/>
                    <a:pt x="27503" y="19485"/>
                  </a:cubicBezTo>
                  <a:close/>
                  <a:moveTo>
                    <a:pt x="19442" y="18502"/>
                  </a:moveTo>
                  <a:cubicBezTo>
                    <a:pt x="19488" y="18539"/>
                    <a:pt x="19540" y="18574"/>
                    <a:pt x="19593" y="18604"/>
                  </a:cubicBezTo>
                  <a:cubicBezTo>
                    <a:pt x="19677" y="18651"/>
                    <a:pt x="19768" y="18692"/>
                    <a:pt x="19848" y="18745"/>
                  </a:cubicBezTo>
                  <a:cubicBezTo>
                    <a:pt x="20004" y="18850"/>
                    <a:pt x="20098" y="19001"/>
                    <a:pt x="20170" y="19172"/>
                  </a:cubicBezTo>
                  <a:cubicBezTo>
                    <a:pt x="20250" y="19355"/>
                    <a:pt x="20322" y="19544"/>
                    <a:pt x="20357" y="19743"/>
                  </a:cubicBezTo>
                  <a:cubicBezTo>
                    <a:pt x="20398" y="19953"/>
                    <a:pt x="20373" y="20149"/>
                    <a:pt x="20332" y="20355"/>
                  </a:cubicBezTo>
                  <a:cubicBezTo>
                    <a:pt x="20330" y="20364"/>
                    <a:pt x="20330" y="20375"/>
                    <a:pt x="20328" y="20383"/>
                  </a:cubicBezTo>
                  <a:cubicBezTo>
                    <a:pt x="20322" y="20381"/>
                    <a:pt x="20316" y="20380"/>
                    <a:pt x="20309" y="20377"/>
                  </a:cubicBezTo>
                  <a:cubicBezTo>
                    <a:pt x="19603" y="20197"/>
                    <a:pt x="18895" y="20024"/>
                    <a:pt x="18186" y="19862"/>
                  </a:cubicBezTo>
                  <a:cubicBezTo>
                    <a:pt x="18088" y="19841"/>
                    <a:pt x="17989" y="19819"/>
                    <a:pt x="17891" y="19794"/>
                  </a:cubicBezTo>
                  <a:cubicBezTo>
                    <a:pt x="18039" y="19714"/>
                    <a:pt x="18173" y="19609"/>
                    <a:pt x="18310" y="19507"/>
                  </a:cubicBezTo>
                  <a:cubicBezTo>
                    <a:pt x="18562" y="19320"/>
                    <a:pt x="18818" y="19140"/>
                    <a:pt x="19051" y="18929"/>
                  </a:cubicBezTo>
                  <a:cubicBezTo>
                    <a:pt x="19195" y="18802"/>
                    <a:pt x="19329" y="18657"/>
                    <a:pt x="19442" y="18502"/>
                  </a:cubicBezTo>
                  <a:close/>
                  <a:moveTo>
                    <a:pt x="27923" y="16234"/>
                  </a:moveTo>
                  <a:cubicBezTo>
                    <a:pt x="27981" y="16364"/>
                    <a:pt x="27996" y="16511"/>
                    <a:pt x="28003" y="16649"/>
                  </a:cubicBezTo>
                  <a:cubicBezTo>
                    <a:pt x="28009" y="16826"/>
                    <a:pt x="27999" y="17008"/>
                    <a:pt x="27969" y="17180"/>
                  </a:cubicBezTo>
                  <a:cubicBezTo>
                    <a:pt x="27900" y="17609"/>
                    <a:pt x="27681" y="18022"/>
                    <a:pt x="27388" y="18341"/>
                  </a:cubicBezTo>
                  <a:cubicBezTo>
                    <a:pt x="27235" y="18510"/>
                    <a:pt x="27060" y="18645"/>
                    <a:pt x="26851" y="18731"/>
                  </a:cubicBezTo>
                  <a:cubicBezTo>
                    <a:pt x="26742" y="18778"/>
                    <a:pt x="26619" y="18803"/>
                    <a:pt x="26513" y="18860"/>
                  </a:cubicBezTo>
                  <a:cubicBezTo>
                    <a:pt x="26425" y="18911"/>
                    <a:pt x="26369" y="18989"/>
                    <a:pt x="26332" y="19077"/>
                  </a:cubicBezTo>
                  <a:cubicBezTo>
                    <a:pt x="26254" y="19262"/>
                    <a:pt x="26170" y="19436"/>
                    <a:pt x="26046" y="19598"/>
                  </a:cubicBezTo>
                  <a:cubicBezTo>
                    <a:pt x="25918" y="19767"/>
                    <a:pt x="25756" y="19922"/>
                    <a:pt x="25584" y="20047"/>
                  </a:cubicBezTo>
                  <a:cubicBezTo>
                    <a:pt x="25226" y="20307"/>
                    <a:pt x="24797" y="20471"/>
                    <a:pt x="24353" y="20471"/>
                  </a:cubicBezTo>
                  <a:cubicBezTo>
                    <a:pt x="24335" y="20471"/>
                    <a:pt x="24318" y="20471"/>
                    <a:pt x="24300" y="20471"/>
                  </a:cubicBezTo>
                  <a:cubicBezTo>
                    <a:pt x="23825" y="20458"/>
                    <a:pt x="23364" y="20240"/>
                    <a:pt x="23033" y="19903"/>
                  </a:cubicBezTo>
                  <a:cubicBezTo>
                    <a:pt x="22892" y="19756"/>
                    <a:pt x="22814" y="19553"/>
                    <a:pt x="22604" y="19492"/>
                  </a:cubicBezTo>
                  <a:cubicBezTo>
                    <a:pt x="22367" y="19423"/>
                    <a:pt x="22113" y="19421"/>
                    <a:pt x="21874" y="19358"/>
                  </a:cubicBezTo>
                  <a:cubicBezTo>
                    <a:pt x="21466" y="19251"/>
                    <a:pt x="21166" y="18980"/>
                    <a:pt x="21000" y="18594"/>
                  </a:cubicBezTo>
                  <a:cubicBezTo>
                    <a:pt x="20904" y="18364"/>
                    <a:pt x="20823" y="18119"/>
                    <a:pt x="20757" y="17880"/>
                  </a:cubicBezTo>
                  <a:cubicBezTo>
                    <a:pt x="20713" y="17720"/>
                    <a:pt x="20681" y="17560"/>
                    <a:pt x="20672" y="17396"/>
                  </a:cubicBezTo>
                  <a:lnTo>
                    <a:pt x="20672" y="17396"/>
                  </a:lnTo>
                  <a:cubicBezTo>
                    <a:pt x="20703" y="17559"/>
                    <a:pt x="20769" y="17714"/>
                    <a:pt x="20878" y="17856"/>
                  </a:cubicBezTo>
                  <a:cubicBezTo>
                    <a:pt x="21081" y="18126"/>
                    <a:pt x="21365" y="18330"/>
                    <a:pt x="21674" y="18471"/>
                  </a:cubicBezTo>
                  <a:cubicBezTo>
                    <a:pt x="21826" y="18540"/>
                    <a:pt x="21988" y="18601"/>
                    <a:pt x="22154" y="18635"/>
                  </a:cubicBezTo>
                  <a:cubicBezTo>
                    <a:pt x="22301" y="18665"/>
                    <a:pt x="22468" y="18646"/>
                    <a:pt x="22607" y="18669"/>
                  </a:cubicBezTo>
                  <a:cubicBezTo>
                    <a:pt x="22638" y="18676"/>
                    <a:pt x="22665" y="18682"/>
                    <a:pt x="22681" y="18692"/>
                  </a:cubicBezTo>
                  <a:cubicBezTo>
                    <a:pt x="22684" y="18692"/>
                    <a:pt x="22697" y="18703"/>
                    <a:pt x="22701" y="18707"/>
                  </a:cubicBezTo>
                  <a:cubicBezTo>
                    <a:pt x="22703" y="18707"/>
                    <a:pt x="22705" y="18710"/>
                    <a:pt x="22705" y="18710"/>
                  </a:cubicBezTo>
                  <a:cubicBezTo>
                    <a:pt x="22707" y="18710"/>
                    <a:pt x="22707" y="18713"/>
                    <a:pt x="22708" y="18713"/>
                  </a:cubicBezTo>
                  <a:cubicBezTo>
                    <a:pt x="22708" y="18715"/>
                    <a:pt x="22711" y="18716"/>
                    <a:pt x="22715" y="18724"/>
                  </a:cubicBezTo>
                  <a:cubicBezTo>
                    <a:pt x="22747" y="18782"/>
                    <a:pt x="22775" y="18890"/>
                    <a:pt x="22809" y="18964"/>
                  </a:cubicBezTo>
                  <a:cubicBezTo>
                    <a:pt x="22878" y="19126"/>
                    <a:pt x="22967" y="19282"/>
                    <a:pt x="23095" y="19407"/>
                  </a:cubicBezTo>
                  <a:cubicBezTo>
                    <a:pt x="23373" y="19682"/>
                    <a:pt x="23791" y="19838"/>
                    <a:pt x="24182" y="19841"/>
                  </a:cubicBezTo>
                  <a:cubicBezTo>
                    <a:pt x="24186" y="19841"/>
                    <a:pt x="24190" y="19841"/>
                    <a:pt x="24194" y="19841"/>
                  </a:cubicBezTo>
                  <a:cubicBezTo>
                    <a:pt x="24562" y="19841"/>
                    <a:pt x="24922" y="19708"/>
                    <a:pt x="25216" y="19497"/>
                  </a:cubicBezTo>
                  <a:cubicBezTo>
                    <a:pt x="25377" y="19381"/>
                    <a:pt x="25519" y="19242"/>
                    <a:pt x="25643" y="19086"/>
                  </a:cubicBezTo>
                  <a:cubicBezTo>
                    <a:pt x="25748" y="18952"/>
                    <a:pt x="25805" y="18802"/>
                    <a:pt x="25898" y="18659"/>
                  </a:cubicBezTo>
                  <a:cubicBezTo>
                    <a:pt x="25926" y="18612"/>
                    <a:pt x="25960" y="18574"/>
                    <a:pt x="26017" y="18559"/>
                  </a:cubicBezTo>
                  <a:cubicBezTo>
                    <a:pt x="26114" y="18531"/>
                    <a:pt x="26220" y="18527"/>
                    <a:pt x="26319" y="18505"/>
                  </a:cubicBezTo>
                  <a:cubicBezTo>
                    <a:pt x="26502" y="18461"/>
                    <a:pt x="26678" y="18383"/>
                    <a:pt x="26830" y="18271"/>
                  </a:cubicBezTo>
                  <a:cubicBezTo>
                    <a:pt x="27145" y="18043"/>
                    <a:pt x="27408" y="17734"/>
                    <a:pt x="27603" y="17400"/>
                  </a:cubicBezTo>
                  <a:cubicBezTo>
                    <a:pt x="27793" y="17079"/>
                    <a:pt x="27944" y="16672"/>
                    <a:pt x="27813" y="16304"/>
                  </a:cubicBezTo>
                  <a:cubicBezTo>
                    <a:pt x="27819" y="16300"/>
                    <a:pt x="27826" y="16294"/>
                    <a:pt x="27832" y="16292"/>
                  </a:cubicBezTo>
                  <a:cubicBezTo>
                    <a:pt x="27861" y="16273"/>
                    <a:pt x="27892" y="16255"/>
                    <a:pt x="27923" y="16234"/>
                  </a:cubicBezTo>
                  <a:close/>
                  <a:moveTo>
                    <a:pt x="20686" y="19963"/>
                  </a:moveTo>
                  <a:lnTo>
                    <a:pt x="20686" y="19963"/>
                  </a:lnTo>
                  <a:cubicBezTo>
                    <a:pt x="20766" y="19967"/>
                    <a:pt x="20848" y="19988"/>
                    <a:pt x="20922" y="19999"/>
                  </a:cubicBezTo>
                  <a:cubicBezTo>
                    <a:pt x="21035" y="20017"/>
                    <a:pt x="21150" y="20043"/>
                    <a:pt x="21262" y="20074"/>
                  </a:cubicBezTo>
                  <a:cubicBezTo>
                    <a:pt x="21468" y="20134"/>
                    <a:pt x="21674" y="20220"/>
                    <a:pt x="21856" y="20329"/>
                  </a:cubicBezTo>
                  <a:cubicBezTo>
                    <a:pt x="22030" y="20434"/>
                    <a:pt x="22190" y="20559"/>
                    <a:pt x="22333" y="20702"/>
                  </a:cubicBezTo>
                  <a:cubicBezTo>
                    <a:pt x="22403" y="20771"/>
                    <a:pt x="22470" y="20842"/>
                    <a:pt x="22526" y="20923"/>
                  </a:cubicBezTo>
                  <a:cubicBezTo>
                    <a:pt x="22530" y="20927"/>
                    <a:pt x="22533" y="20934"/>
                    <a:pt x="22538" y="20938"/>
                  </a:cubicBezTo>
                  <a:cubicBezTo>
                    <a:pt x="21895" y="20780"/>
                    <a:pt x="21252" y="20616"/>
                    <a:pt x="20612" y="20454"/>
                  </a:cubicBezTo>
                  <a:cubicBezTo>
                    <a:pt x="20614" y="20448"/>
                    <a:pt x="20618" y="20441"/>
                    <a:pt x="20620" y="20434"/>
                  </a:cubicBezTo>
                  <a:cubicBezTo>
                    <a:pt x="20679" y="20287"/>
                    <a:pt x="20695" y="20125"/>
                    <a:pt x="20686" y="19963"/>
                  </a:cubicBezTo>
                  <a:close/>
                  <a:moveTo>
                    <a:pt x="25590" y="20381"/>
                  </a:moveTo>
                  <a:cubicBezTo>
                    <a:pt x="25633" y="20410"/>
                    <a:pt x="25679" y="20437"/>
                    <a:pt x="25727" y="20459"/>
                  </a:cubicBezTo>
                  <a:cubicBezTo>
                    <a:pt x="25815" y="20497"/>
                    <a:pt x="25902" y="20525"/>
                    <a:pt x="25996" y="20544"/>
                  </a:cubicBezTo>
                  <a:cubicBezTo>
                    <a:pt x="26144" y="20576"/>
                    <a:pt x="26294" y="20593"/>
                    <a:pt x="26444" y="20593"/>
                  </a:cubicBezTo>
                  <a:cubicBezTo>
                    <a:pt x="26495" y="20593"/>
                    <a:pt x="26546" y="20591"/>
                    <a:pt x="26598" y="20587"/>
                  </a:cubicBezTo>
                  <a:cubicBezTo>
                    <a:pt x="26782" y="20574"/>
                    <a:pt x="26970" y="20547"/>
                    <a:pt x="27145" y="20489"/>
                  </a:cubicBezTo>
                  <a:lnTo>
                    <a:pt x="27145" y="20489"/>
                  </a:lnTo>
                  <a:cubicBezTo>
                    <a:pt x="27072" y="20575"/>
                    <a:pt x="27009" y="20674"/>
                    <a:pt x="26962" y="20765"/>
                  </a:cubicBezTo>
                  <a:cubicBezTo>
                    <a:pt x="26915" y="20861"/>
                    <a:pt x="26881" y="20965"/>
                    <a:pt x="26860" y="21075"/>
                  </a:cubicBezTo>
                  <a:cubicBezTo>
                    <a:pt x="26851" y="21075"/>
                    <a:pt x="26842" y="21075"/>
                    <a:pt x="26835" y="21078"/>
                  </a:cubicBezTo>
                  <a:cubicBezTo>
                    <a:pt x="26705" y="21098"/>
                    <a:pt x="26580" y="21134"/>
                    <a:pt x="26451" y="21150"/>
                  </a:cubicBezTo>
                  <a:cubicBezTo>
                    <a:pt x="26321" y="21167"/>
                    <a:pt x="26192" y="21174"/>
                    <a:pt x="26060" y="21174"/>
                  </a:cubicBezTo>
                  <a:cubicBezTo>
                    <a:pt x="25808" y="21172"/>
                    <a:pt x="25554" y="21140"/>
                    <a:pt x="25305" y="21080"/>
                  </a:cubicBezTo>
                  <a:cubicBezTo>
                    <a:pt x="25102" y="21031"/>
                    <a:pt x="24903" y="20959"/>
                    <a:pt x="24721" y="20859"/>
                  </a:cubicBezTo>
                  <a:cubicBezTo>
                    <a:pt x="24645" y="20818"/>
                    <a:pt x="24571" y="20774"/>
                    <a:pt x="24497" y="20730"/>
                  </a:cubicBezTo>
                  <a:cubicBezTo>
                    <a:pt x="24805" y="20712"/>
                    <a:pt x="25112" y="20627"/>
                    <a:pt x="25393" y="20490"/>
                  </a:cubicBezTo>
                  <a:cubicBezTo>
                    <a:pt x="25460" y="20457"/>
                    <a:pt x="25524" y="20422"/>
                    <a:pt x="25590" y="20381"/>
                  </a:cubicBezTo>
                  <a:close/>
                  <a:moveTo>
                    <a:pt x="20698" y="18584"/>
                  </a:moveTo>
                  <a:cubicBezTo>
                    <a:pt x="20742" y="18705"/>
                    <a:pt x="20790" y="18827"/>
                    <a:pt x="20852" y="18940"/>
                  </a:cubicBezTo>
                  <a:cubicBezTo>
                    <a:pt x="20962" y="19132"/>
                    <a:pt x="21108" y="19297"/>
                    <a:pt x="21290" y="19424"/>
                  </a:cubicBezTo>
                  <a:cubicBezTo>
                    <a:pt x="21504" y="19577"/>
                    <a:pt x="21758" y="19650"/>
                    <a:pt x="22013" y="19693"/>
                  </a:cubicBezTo>
                  <a:cubicBezTo>
                    <a:pt x="22145" y="19712"/>
                    <a:pt x="22279" y="19726"/>
                    <a:pt x="22410" y="19749"/>
                  </a:cubicBezTo>
                  <a:cubicBezTo>
                    <a:pt x="22507" y="19765"/>
                    <a:pt x="22566" y="19773"/>
                    <a:pt x="22613" y="19830"/>
                  </a:cubicBezTo>
                  <a:cubicBezTo>
                    <a:pt x="22691" y="19928"/>
                    <a:pt x="22760" y="20029"/>
                    <a:pt x="22854" y="20117"/>
                  </a:cubicBezTo>
                  <a:cubicBezTo>
                    <a:pt x="22945" y="20204"/>
                    <a:pt x="23049" y="20282"/>
                    <a:pt x="23156" y="20354"/>
                  </a:cubicBezTo>
                  <a:cubicBezTo>
                    <a:pt x="23372" y="20500"/>
                    <a:pt x="23618" y="20610"/>
                    <a:pt x="23873" y="20673"/>
                  </a:cubicBezTo>
                  <a:cubicBezTo>
                    <a:pt x="23949" y="20692"/>
                    <a:pt x="24028" y="20707"/>
                    <a:pt x="24106" y="20715"/>
                  </a:cubicBezTo>
                  <a:cubicBezTo>
                    <a:pt x="24405" y="21043"/>
                    <a:pt x="24809" y="21259"/>
                    <a:pt x="25239" y="21365"/>
                  </a:cubicBezTo>
                  <a:cubicBezTo>
                    <a:pt x="25504" y="21430"/>
                    <a:pt x="25784" y="21468"/>
                    <a:pt x="26059" y="21477"/>
                  </a:cubicBezTo>
                  <a:cubicBezTo>
                    <a:pt x="26085" y="21477"/>
                    <a:pt x="26111" y="21478"/>
                    <a:pt x="26136" y="21478"/>
                  </a:cubicBezTo>
                  <a:cubicBezTo>
                    <a:pt x="26251" y="21478"/>
                    <a:pt x="26364" y="21472"/>
                    <a:pt x="26480" y="21459"/>
                  </a:cubicBezTo>
                  <a:cubicBezTo>
                    <a:pt x="26596" y="21446"/>
                    <a:pt x="26720" y="21434"/>
                    <a:pt x="26835" y="21406"/>
                  </a:cubicBezTo>
                  <a:cubicBezTo>
                    <a:pt x="26837" y="21527"/>
                    <a:pt x="26857" y="21645"/>
                    <a:pt x="26892" y="21756"/>
                  </a:cubicBezTo>
                  <a:cubicBezTo>
                    <a:pt x="26919" y="21843"/>
                    <a:pt x="26954" y="21925"/>
                    <a:pt x="27001" y="22002"/>
                  </a:cubicBezTo>
                  <a:cubicBezTo>
                    <a:pt x="26195" y="21818"/>
                    <a:pt x="25388" y="21633"/>
                    <a:pt x="24585" y="21439"/>
                  </a:cubicBezTo>
                  <a:cubicBezTo>
                    <a:pt x="24023" y="21305"/>
                    <a:pt x="23463" y="21168"/>
                    <a:pt x="22905" y="21031"/>
                  </a:cubicBezTo>
                  <a:cubicBezTo>
                    <a:pt x="22901" y="20930"/>
                    <a:pt x="22830" y="20834"/>
                    <a:pt x="22770" y="20753"/>
                  </a:cubicBezTo>
                  <a:cubicBezTo>
                    <a:pt x="22702" y="20659"/>
                    <a:pt x="22625" y="20573"/>
                    <a:pt x="22546" y="20491"/>
                  </a:cubicBezTo>
                  <a:cubicBezTo>
                    <a:pt x="22380" y="20330"/>
                    <a:pt x="22195" y="20187"/>
                    <a:pt x="21997" y="20072"/>
                  </a:cubicBezTo>
                  <a:cubicBezTo>
                    <a:pt x="21784" y="19949"/>
                    <a:pt x="21550" y="19853"/>
                    <a:pt x="21310" y="19799"/>
                  </a:cubicBezTo>
                  <a:cubicBezTo>
                    <a:pt x="21189" y="19772"/>
                    <a:pt x="21063" y="19756"/>
                    <a:pt x="20941" y="19756"/>
                  </a:cubicBezTo>
                  <a:cubicBezTo>
                    <a:pt x="20937" y="19756"/>
                    <a:pt x="20933" y="19756"/>
                    <a:pt x="20929" y="19756"/>
                  </a:cubicBezTo>
                  <a:cubicBezTo>
                    <a:pt x="20869" y="19759"/>
                    <a:pt x="20804" y="19768"/>
                    <a:pt x="20744" y="19781"/>
                  </a:cubicBezTo>
                  <a:cubicBezTo>
                    <a:pt x="20719" y="19787"/>
                    <a:pt x="20695" y="19794"/>
                    <a:pt x="20672" y="19803"/>
                  </a:cubicBezTo>
                  <a:cubicBezTo>
                    <a:pt x="20669" y="19775"/>
                    <a:pt x="20664" y="19745"/>
                    <a:pt x="20659" y="19719"/>
                  </a:cubicBezTo>
                  <a:cubicBezTo>
                    <a:pt x="20619" y="19489"/>
                    <a:pt x="20528" y="19275"/>
                    <a:pt x="20429" y="19063"/>
                  </a:cubicBezTo>
                  <a:cubicBezTo>
                    <a:pt x="20363" y="18919"/>
                    <a:pt x="20281" y="18788"/>
                    <a:pt x="20172" y="18678"/>
                  </a:cubicBezTo>
                  <a:cubicBezTo>
                    <a:pt x="20197" y="18666"/>
                    <a:pt x="20219" y="18651"/>
                    <a:pt x="20247" y="18641"/>
                  </a:cubicBezTo>
                  <a:cubicBezTo>
                    <a:pt x="20253" y="18638"/>
                    <a:pt x="20266" y="18635"/>
                    <a:pt x="20271" y="18631"/>
                  </a:cubicBezTo>
                  <a:cubicBezTo>
                    <a:pt x="20285" y="18627"/>
                    <a:pt x="20296" y="18622"/>
                    <a:pt x="20310" y="18619"/>
                  </a:cubicBezTo>
                  <a:cubicBezTo>
                    <a:pt x="20334" y="18612"/>
                    <a:pt x="20360" y="18605"/>
                    <a:pt x="20385" y="18600"/>
                  </a:cubicBezTo>
                  <a:cubicBezTo>
                    <a:pt x="20396" y="18598"/>
                    <a:pt x="20406" y="18596"/>
                    <a:pt x="20420" y="18594"/>
                  </a:cubicBezTo>
                  <a:cubicBezTo>
                    <a:pt x="20424" y="18591"/>
                    <a:pt x="20431" y="18591"/>
                    <a:pt x="20436" y="18591"/>
                  </a:cubicBezTo>
                  <a:cubicBezTo>
                    <a:pt x="20463" y="18589"/>
                    <a:pt x="20489" y="18588"/>
                    <a:pt x="20518" y="18585"/>
                  </a:cubicBezTo>
                  <a:cubicBezTo>
                    <a:pt x="20545" y="18585"/>
                    <a:pt x="20573" y="18588"/>
                    <a:pt x="20602" y="18589"/>
                  </a:cubicBezTo>
                  <a:cubicBezTo>
                    <a:pt x="20615" y="18589"/>
                    <a:pt x="20629" y="18593"/>
                    <a:pt x="20645" y="18593"/>
                  </a:cubicBezTo>
                  <a:cubicBezTo>
                    <a:pt x="20665" y="18593"/>
                    <a:pt x="20680" y="18590"/>
                    <a:pt x="20698" y="18584"/>
                  </a:cubicBezTo>
                  <a:close/>
                  <a:moveTo>
                    <a:pt x="32616" y="9231"/>
                  </a:moveTo>
                  <a:cubicBezTo>
                    <a:pt x="32730" y="9231"/>
                    <a:pt x="32843" y="9252"/>
                    <a:pt x="32935" y="9294"/>
                  </a:cubicBezTo>
                  <a:cubicBezTo>
                    <a:pt x="33091" y="9368"/>
                    <a:pt x="33175" y="9463"/>
                    <a:pt x="33255" y="9612"/>
                  </a:cubicBezTo>
                  <a:cubicBezTo>
                    <a:pt x="33278" y="9655"/>
                    <a:pt x="33330" y="9681"/>
                    <a:pt x="33380" y="9681"/>
                  </a:cubicBezTo>
                  <a:cubicBezTo>
                    <a:pt x="33404" y="9681"/>
                    <a:pt x="33428" y="9675"/>
                    <a:pt x="33448" y="9661"/>
                  </a:cubicBezTo>
                  <a:cubicBezTo>
                    <a:pt x="33607" y="9556"/>
                    <a:pt x="33772" y="9441"/>
                    <a:pt x="33963" y="9403"/>
                  </a:cubicBezTo>
                  <a:cubicBezTo>
                    <a:pt x="33996" y="9397"/>
                    <a:pt x="34030" y="9394"/>
                    <a:pt x="34064" y="9394"/>
                  </a:cubicBezTo>
                  <a:cubicBezTo>
                    <a:pt x="34230" y="9394"/>
                    <a:pt x="34401" y="9466"/>
                    <a:pt x="34531" y="9559"/>
                  </a:cubicBezTo>
                  <a:cubicBezTo>
                    <a:pt x="34804" y="9755"/>
                    <a:pt x="34770" y="10104"/>
                    <a:pt x="34851" y="10395"/>
                  </a:cubicBezTo>
                  <a:cubicBezTo>
                    <a:pt x="34869" y="10459"/>
                    <a:pt x="34924" y="10493"/>
                    <a:pt x="34982" y="10493"/>
                  </a:cubicBezTo>
                  <a:cubicBezTo>
                    <a:pt x="35005" y="10493"/>
                    <a:pt x="35029" y="10487"/>
                    <a:pt x="35051" y="10476"/>
                  </a:cubicBezTo>
                  <a:cubicBezTo>
                    <a:pt x="35163" y="10420"/>
                    <a:pt x="35283" y="10393"/>
                    <a:pt x="35403" y="10393"/>
                  </a:cubicBezTo>
                  <a:cubicBezTo>
                    <a:pt x="35585" y="10393"/>
                    <a:pt x="35766" y="10455"/>
                    <a:pt x="35916" y="10570"/>
                  </a:cubicBezTo>
                  <a:cubicBezTo>
                    <a:pt x="36177" y="10770"/>
                    <a:pt x="36268" y="11087"/>
                    <a:pt x="36246" y="11407"/>
                  </a:cubicBezTo>
                  <a:lnTo>
                    <a:pt x="36246" y="11415"/>
                  </a:lnTo>
                  <a:cubicBezTo>
                    <a:pt x="36242" y="11418"/>
                    <a:pt x="36234" y="11419"/>
                    <a:pt x="36228" y="11419"/>
                  </a:cubicBezTo>
                  <a:cubicBezTo>
                    <a:pt x="35903" y="11507"/>
                    <a:pt x="35629" y="11732"/>
                    <a:pt x="35448" y="12009"/>
                  </a:cubicBezTo>
                  <a:cubicBezTo>
                    <a:pt x="35398" y="12085"/>
                    <a:pt x="35364" y="12165"/>
                    <a:pt x="35323" y="12246"/>
                  </a:cubicBezTo>
                  <a:cubicBezTo>
                    <a:pt x="35319" y="12253"/>
                    <a:pt x="35314" y="12259"/>
                    <a:pt x="35310" y="12266"/>
                  </a:cubicBezTo>
                  <a:cubicBezTo>
                    <a:pt x="35276" y="12282"/>
                    <a:pt x="35247" y="12309"/>
                    <a:pt x="35214" y="12324"/>
                  </a:cubicBezTo>
                  <a:cubicBezTo>
                    <a:pt x="35116" y="12371"/>
                    <a:pt x="35020" y="12393"/>
                    <a:pt x="34933" y="12462"/>
                  </a:cubicBezTo>
                  <a:cubicBezTo>
                    <a:pt x="34863" y="12518"/>
                    <a:pt x="34808" y="12592"/>
                    <a:pt x="34755" y="12665"/>
                  </a:cubicBezTo>
                  <a:cubicBezTo>
                    <a:pt x="34571" y="12938"/>
                    <a:pt x="34474" y="13318"/>
                    <a:pt x="34615" y="13621"/>
                  </a:cubicBezTo>
                  <a:cubicBezTo>
                    <a:pt x="34565" y="13649"/>
                    <a:pt x="34512" y="13672"/>
                    <a:pt x="34461" y="13695"/>
                  </a:cubicBezTo>
                  <a:cubicBezTo>
                    <a:pt x="34363" y="13740"/>
                    <a:pt x="34264" y="13789"/>
                    <a:pt x="34180" y="13856"/>
                  </a:cubicBezTo>
                  <a:cubicBezTo>
                    <a:pt x="34001" y="13997"/>
                    <a:pt x="33898" y="14234"/>
                    <a:pt x="33846" y="14449"/>
                  </a:cubicBezTo>
                  <a:cubicBezTo>
                    <a:pt x="33793" y="14674"/>
                    <a:pt x="33780" y="14927"/>
                    <a:pt x="33846" y="15151"/>
                  </a:cubicBezTo>
                  <a:cubicBezTo>
                    <a:pt x="33860" y="15200"/>
                    <a:pt x="33881" y="15242"/>
                    <a:pt x="33903" y="15287"/>
                  </a:cubicBezTo>
                  <a:cubicBezTo>
                    <a:pt x="33905" y="15292"/>
                    <a:pt x="33909" y="15299"/>
                    <a:pt x="33912" y="15305"/>
                  </a:cubicBezTo>
                  <a:lnTo>
                    <a:pt x="33909" y="15305"/>
                  </a:lnTo>
                  <a:lnTo>
                    <a:pt x="33913" y="15309"/>
                  </a:lnTo>
                  <a:lnTo>
                    <a:pt x="33913" y="15312"/>
                  </a:lnTo>
                  <a:cubicBezTo>
                    <a:pt x="33910" y="15314"/>
                    <a:pt x="33913" y="15319"/>
                    <a:pt x="33904" y="15331"/>
                  </a:cubicBezTo>
                  <a:cubicBezTo>
                    <a:pt x="33891" y="15354"/>
                    <a:pt x="33876" y="15375"/>
                    <a:pt x="33861" y="15394"/>
                  </a:cubicBezTo>
                  <a:cubicBezTo>
                    <a:pt x="33832" y="15432"/>
                    <a:pt x="33798" y="15465"/>
                    <a:pt x="33764" y="15501"/>
                  </a:cubicBezTo>
                  <a:cubicBezTo>
                    <a:pt x="33618" y="15651"/>
                    <a:pt x="33462" y="15779"/>
                    <a:pt x="33389" y="15984"/>
                  </a:cubicBezTo>
                  <a:cubicBezTo>
                    <a:pt x="33300" y="16225"/>
                    <a:pt x="33339" y="16477"/>
                    <a:pt x="33439" y="16708"/>
                  </a:cubicBezTo>
                  <a:cubicBezTo>
                    <a:pt x="33482" y="16805"/>
                    <a:pt x="33535" y="16902"/>
                    <a:pt x="33584" y="16997"/>
                  </a:cubicBezTo>
                  <a:cubicBezTo>
                    <a:pt x="33606" y="17041"/>
                    <a:pt x="33624" y="17088"/>
                    <a:pt x="33646" y="17130"/>
                  </a:cubicBezTo>
                  <a:cubicBezTo>
                    <a:pt x="33580" y="17185"/>
                    <a:pt x="33503" y="17241"/>
                    <a:pt x="33440" y="17319"/>
                  </a:cubicBezTo>
                  <a:cubicBezTo>
                    <a:pt x="33371" y="17404"/>
                    <a:pt x="33315" y="17497"/>
                    <a:pt x="33275" y="17600"/>
                  </a:cubicBezTo>
                  <a:cubicBezTo>
                    <a:pt x="33185" y="17815"/>
                    <a:pt x="33185" y="18068"/>
                    <a:pt x="33256" y="18288"/>
                  </a:cubicBezTo>
                  <a:cubicBezTo>
                    <a:pt x="33303" y="18435"/>
                    <a:pt x="33392" y="18605"/>
                    <a:pt x="33512" y="18725"/>
                  </a:cubicBezTo>
                  <a:cubicBezTo>
                    <a:pt x="33318" y="18916"/>
                    <a:pt x="33163" y="19153"/>
                    <a:pt x="33118" y="19421"/>
                  </a:cubicBezTo>
                  <a:cubicBezTo>
                    <a:pt x="33065" y="19729"/>
                    <a:pt x="33172" y="20038"/>
                    <a:pt x="33391" y="20256"/>
                  </a:cubicBezTo>
                  <a:cubicBezTo>
                    <a:pt x="33366" y="20275"/>
                    <a:pt x="33337" y="20290"/>
                    <a:pt x="33313" y="20307"/>
                  </a:cubicBezTo>
                  <a:cubicBezTo>
                    <a:pt x="33246" y="20351"/>
                    <a:pt x="33188" y="20405"/>
                    <a:pt x="33136" y="20465"/>
                  </a:cubicBezTo>
                  <a:cubicBezTo>
                    <a:pt x="33023" y="20598"/>
                    <a:pt x="32926" y="20756"/>
                    <a:pt x="32889" y="20928"/>
                  </a:cubicBezTo>
                  <a:cubicBezTo>
                    <a:pt x="32834" y="21215"/>
                    <a:pt x="32912" y="21489"/>
                    <a:pt x="33055" y="21733"/>
                  </a:cubicBezTo>
                  <a:cubicBezTo>
                    <a:pt x="33021" y="21749"/>
                    <a:pt x="32988" y="21764"/>
                    <a:pt x="32955" y="21776"/>
                  </a:cubicBezTo>
                  <a:cubicBezTo>
                    <a:pt x="32841" y="21819"/>
                    <a:pt x="32725" y="21854"/>
                    <a:pt x="32617" y="21913"/>
                  </a:cubicBezTo>
                  <a:cubicBezTo>
                    <a:pt x="32446" y="22010"/>
                    <a:pt x="32315" y="22139"/>
                    <a:pt x="32200" y="22293"/>
                  </a:cubicBezTo>
                  <a:cubicBezTo>
                    <a:pt x="32048" y="22493"/>
                    <a:pt x="31803" y="22859"/>
                    <a:pt x="31898" y="23131"/>
                  </a:cubicBezTo>
                  <a:cubicBezTo>
                    <a:pt x="30895" y="22890"/>
                    <a:pt x="29892" y="22650"/>
                    <a:pt x="28885" y="22428"/>
                  </a:cubicBezTo>
                  <a:cubicBezTo>
                    <a:pt x="28361" y="22312"/>
                    <a:pt x="27836" y="22193"/>
                    <a:pt x="27311" y="22074"/>
                  </a:cubicBezTo>
                  <a:cubicBezTo>
                    <a:pt x="27309" y="22074"/>
                    <a:pt x="27309" y="22072"/>
                    <a:pt x="27307" y="22071"/>
                  </a:cubicBezTo>
                  <a:cubicBezTo>
                    <a:pt x="27096" y="21879"/>
                    <a:pt x="27046" y="21541"/>
                    <a:pt x="27077" y="21256"/>
                  </a:cubicBezTo>
                  <a:cubicBezTo>
                    <a:pt x="27083" y="21205"/>
                    <a:pt x="27090" y="21156"/>
                    <a:pt x="27102" y="21109"/>
                  </a:cubicBezTo>
                  <a:cubicBezTo>
                    <a:pt x="27139" y="20943"/>
                    <a:pt x="27215" y="20799"/>
                    <a:pt x="27327" y="20672"/>
                  </a:cubicBezTo>
                  <a:cubicBezTo>
                    <a:pt x="27420" y="20565"/>
                    <a:pt x="27556" y="20434"/>
                    <a:pt x="27708" y="20434"/>
                  </a:cubicBezTo>
                  <a:cubicBezTo>
                    <a:pt x="27731" y="20434"/>
                    <a:pt x="27755" y="20437"/>
                    <a:pt x="27779" y="20444"/>
                  </a:cubicBezTo>
                  <a:cubicBezTo>
                    <a:pt x="27790" y="20447"/>
                    <a:pt x="27801" y="20448"/>
                    <a:pt x="27812" y="20448"/>
                  </a:cubicBezTo>
                  <a:cubicBezTo>
                    <a:pt x="27893" y="20448"/>
                    <a:pt x="27974" y="20365"/>
                    <a:pt x="27944" y="20278"/>
                  </a:cubicBezTo>
                  <a:cubicBezTo>
                    <a:pt x="27868" y="20067"/>
                    <a:pt x="27783" y="19850"/>
                    <a:pt x="27765" y="19624"/>
                  </a:cubicBezTo>
                  <a:cubicBezTo>
                    <a:pt x="27747" y="19390"/>
                    <a:pt x="27801" y="19168"/>
                    <a:pt x="27925" y="18969"/>
                  </a:cubicBezTo>
                  <a:cubicBezTo>
                    <a:pt x="28018" y="18817"/>
                    <a:pt x="28140" y="18690"/>
                    <a:pt x="28306" y="18619"/>
                  </a:cubicBezTo>
                  <a:cubicBezTo>
                    <a:pt x="28465" y="18552"/>
                    <a:pt x="28640" y="18531"/>
                    <a:pt x="28812" y="18528"/>
                  </a:cubicBezTo>
                  <a:cubicBezTo>
                    <a:pt x="28944" y="18526"/>
                    <a:pt x="28993" y="18375"/>
                    <a:pt x="28915" y="18282"/>
                  </a:cubicBezTo>
                  <a:cubicBezTo>
                    <a:pt x="28734" y="18069"/>
                    <a:pt x="28716" y="17776"/>
                    <a:pt x="28803" y="17520"/>
                  </a:cubicBezTo>
                  <a:cubicBezTo>
                    <a:pt x="28805" y="17508"/>
                    <a:pt x="28809" y="17500"/>
                    <a:pt x="28814" y="17491"/>
                  </a:cubicBezTo>
                  <a:cubicBezTo>
                    <a:pt x="28919" y="17204"/>
                    <a:pt x="29179" y="16992"/>
                    <a:pt x="29438" y="16843"/>
                  </a:cubicBezTo>
                  <a:cubicBezTo>
                    <a:pt x="29560" y="16773"/>
                    <a:pt x="29710" y="16705"/>
                    <a:pt x="29750" y="16553"/>
                  </a:cubicBezTo>
                  <a:cubicBezTo>
                    <a:pt x="29774" y="16461"/>
                    <a:pt x="29735" y="16385"/>
                    <a:pt x="29672" y="16320"/>
                  </a:cubicBezTo>
                  <a:cubicBezTo>
                    <a:pt x="29663" y="16312"/>
                    <a:pt x="29653" y="16305"/>
                    <a:pt x="29644" y="16297"/>
                  </a:cubicBezTo>
                  <a:cubicBezTo>
                    <a:pt x="29638" y="16289"/>
                    <a:pt x="29628" y="16272"/>
                    <a:pt x="29626" y="16272"/>
                  </a:cubicBezTo>
                  <a:cubicBezTo>
                    <a:pt x="29607" y="16229"/>
                    <a:pt x="29589" y="16187"/>
                    <a:pt x="29570" y="16143"/>
                  </a:cubicBezTo>
                  <a:cubicBezTo>
                    <a:pt x="29424" y="15815"/>
                    <a:pt x="29346" y="15463"/>
                    <a:pt x="29472" y="15117"/>
                  </a:cubicBezTo>
                  <a:cubicBezTo>
                    <a:pt x="29535" y="14938"/>
                    <a:pt x="29656" y="14786"/>
                    <a:pt x="29794" y="14649"/>
                  </a:cubicBezTo>
                  <a:cubicBezTo>
                    <a:pt x="29903" y="14538"/>
                    <a:pt x="30025" y="14438"/>
                    <a:pt x="30138" y="14341"/>
                  </a:cubicBezTo>
                  <a:cubicBezTo>
                    <a:pt x="30173" y="14309"/>
                    <a:pt x="30188" y="14247"/>
                    <a:pt x="30173" y="14203"/>
                  </a:cubicBezTo>
                  <a:cubicBezTo>
                    <a:pt x="30113" y="13995"/>
                    <a:pt x="29980" y="13823"/>
                    <a:pt x="29851" y="13651"/>
                  </a:cubicBezTo>
                  <a:cubicBezTo>
                    <a:pt x="29733" y="13492"/>
                    <a:pt x="29636" y="13325"/>
                    <a:pt x="29643" y="13120"/>
                  </a:cubicBezTo>
                  <a:cubicBezTo>
                    <a:pt x="29663" y="12648"/>
                    <a:pt x="30134" y="12358"/>
                    <a:pt x="30504" y="12162"/>
                  </a:cubicBezTo>
                  <a:cubicBezTo>
                    <a:pt x="30549" y="12139"/>
                    <a:pt x="30590" y="12077"/>
                    <a:pt x="30582" y="12028"/>
                  </a:cubicBezTo>
                  <a:cubicBezTo>
                    <a:pt x="30524" y="11587"/>
                    <a:pt x="30390" y="11134"/>
                    <a:pt x="30637" y="10726"/>
                  </a:cubicBezTo>
                  <a:cubicBezTo>
                    <a:pt x="30739" y="10556"/>
                    <a:pt x="30945" y="10377"/>
                    <a:pt x="31132" y="10308"/>
                  </a:cubicBezTo>
                  <a:cubicBezTo>
                    <a:pt x="31333" y="10233"/>
                    <a:pt x="31544" y="10223"/>
                    <a:pt x="31753" y="10207"/>
                  </a:cubicBezTo>
                  <a:cubicBezTo>
                    <a:pt x="31847" y="10197"/>
                    <a:pt x="31907" y="10124"/>
                    <a:pt x="31887" y="10033"/>
                  </a:cubicBezTo>
                  <a:cubicBezTo>
                    <a:pt x="31859" y="9902"/>
                    <a:pt x="31868" y="9756"/>
                    <a:pt x="31922" y="9640"/>
                  </a:cubicBezTo>
                  <a:cubicBezTo>
                    <a:pt x="31980" y="9515"/>
                    <a:pt x="32062" y="9421"/>
                    <a:pt x="32180" y="9352"/>
                  </a:cubicBezTo>
                  <a:cubicBezTo>
                    <a:pt x="32292" y="9285"/>
                    <a:pt x="32428" y="9243"/>
                    <a:pt x="32552" y="9233"/>
                  </a:cubicBezTo>
                  <a:cubicBezTo>
                    <a:pt x="32573" y="9232"/>
                    <a:pt x="32594" y="9231"/>
                    <a:pt x="32616" y="9231"/>
                  </a:cubicBezTo>
                  <a:close/>
                  <a:moveTo>
                    <a:pt x="10770" y="20667"/>
                  </a:moveTo>
                  <a:cubicBezTo>
                    <a:pt x="11178" y="20667"/>
                    <a:pt x="11576" y="20851"/>
                    <a:pt x="11847" y="21157"/>
                  </a:cubicBezTo>
                  <a:cubicBezTo>
                    <a:pt x="12015" y="21344"/>
                    <a:pt x="12133" y="21578"/>
                    <a:pt x="12200" y="21818"/>
                  </a:cubicBezTo>
                  <a:cubicBezTo>
                    <a:pt x="12234" y="21937"/>
                    <a:pt x="12260" y="22058"/>
                    <a:pt x="12260" y="22180"/>
                  </a:cubicBezTo>
                  <a:cubicBezTo>
                    <a:pt x="12259" y="22322"/>
                    <a:pt x="12244" y="22460"/>
                    <a:pt x="12278" y="22599"/>
                  </a:cubicBezTo>
                  <a:cubicBezTo>
                    <a:pt x="12165" y="22572"/>
                    <a:pt x="12052" y="22547"/>
                    <a:pt x="11938" y="22547"/>
                  </a:cubicBezTo>
                  <a:cubicBezTo>
                    <a:pt x="11872" y="22547"/>
                    <a:pt x="11806" y="22556"/>
                    <a:pt x="11741" y="22577"/>
                  </a:cubicBezTo>
                  <a:cubicBezTo>
                    <a:pt x="11562" y="22633"/>
                    <a:pt x="11450" y="22765"/>
                    <a:pt x="11339" y="22908"/>
                  </a:cubicBezTo>
                  <a:cubicBezTo>
                    <a:pt x="11269" y="22995"/>
                    <a:pt x="11187" y="23119"/>
                    <a:pt x="11074" y="23119"/>
                  </a:cubicBezTo>
                  <a:cubicBezTo>
                    <a:pt x="11055" y="23119"/>
                    <a:pt x="11034" y="23115"/>
                    <a:pt x="11013" y="23107"/>
                  </a:cubicBezTo>
                  <a:cubicBezTo>
                    <a:pt x="10919" y="23069"/>
                    <a:pt x="10839" y="23036"/>
                    <a:pt x="10736" y="23033"/>
                  </a:cubicBezTo>
                  <a:cubicBezTo>
                    <a:pt x="10732" y="23033"/>
                    <a:pt x="10728" y="23032"/>
                    <a:pt x="10724" y="23032"/>
                  </a:cubicBezTo>
                  <a:cubicBezTo>
                    <a:pt x="10643" y="23032"/>
                    <a:pt x="10562" y="23053"/>
                    <a:pt x="10490" y="23091"/>
                  </a:cubicBezTo>
                  <a:cubicBezTo>
                    <a:pt x="10355" y="23163"/>
                    <a:pt x="10277" y="23299"/>
                    <a:pt x="10196" y="23422"/>
                  </a:cubicBezTo>
                  <a:cubicBezTo>
                    <a:pt x="10156" y="23480"/>
                    <a:pt x="10115" y="23541"/>
                    <a:pt x="10055" y="23578"/>
                  </a:cubicBezTo>
                  <a:cubicBezTo>
                    <a:pt x="9982" y="23625"/>
                    <a:pt x="9888" y="23621"/>
                    <a:pt x="9806" y="23627"/>
                  </a:cubicBezTo>
                  <a:cubicBezTo>
                    <a:pt x="9712" y="23635"/>
                    <a:pt x="9625" y="23655"/>
                    <a:pt x="9543" y="23688"/>
                  </a:cubicBezTo>
                  <a:cubicBezTo>
                    <a:pt x="9532" y="23672"/>
                    <a:pt x="9523" y="23659"/>
                    <a:pt x="9512" y="23643"/>
                  </a:cubicBezTo>
                  <a:cubicBezTo>
                    <a:pt x="9476" y="23593"/>
                    <a:pt x="9430" y="23552"/>
                    <a:pt x="9387" y="23505"/>
                  </a:cubicBezTo>
                  <a:cubicBezTo>
                    <a:pt x="9302" y="23414"/>
                    <a:pt x="9231" y="23309"/>
                    <a:pt x="9168" y="23202"/>
                  </a:cubicBezTo>
                  <a:cubicBezTo>
                    <a:pt x="9037" y="22978"/>
                    <a:pt x="8978" y="22726"/>
                    <a:pt x="8987" y="22469"/>
                  </a:cubicBezTo>
                  <a:cubicBezTo>
                    <a:pt x="9000" y="22047"/>
                    <a:pt x="9190" y="21611"/>
                    <a:pt x="9471" y="21289"/>
                  </a:cubicBezTo>
                  <a:cubicBezTo>
                    <a:pt x="9483" y="21283"/>
                    <a:pt x="9493" y="21277"/>
                    <a:pt x="9502" y="21265"/>
                  </a:cubicBezTo>
                  <a:cubicBezTo>
                    <a:pt x="9514" y="21253"/>
                    <a:pt x="9522" y="21237"/>
                    <a:pt x="9532" y="21222"/>
                  </a:cubicBezTo>
                  <a:lnTo>
                    <a:pt x="9565" y="21188"/>
                  </a:lnTo>
                  <a:cubicBezTo>
                    <a:pt x="9862" y="20893"/>
                    <a:pt x="10264" y="20698"/>
                    <a:pt x="10683" y="20670"/>
                  </a:cubicBezTo>
                  <a:cubicBezTo>
                    <a:pt x="10712" y="20668"/>
                    <a:pt x="10741" y="20667"/>
                    <a:pt x="10770" y="20667"/>
                  </a:cubicBezTo>
                  <a:close/>
                  <a:moveTo>
                    <a:pt x="37903" y="11249"/>
                  </a:moveTo>
                  <a:cubicBezTo>
                    <a:pt x="37965" y="11249"/>
                    <a:pt x="38028" y="11255"/>
                    <a:pt x="38088" y="11272"/>
                  </a:cubicBezTo>
                  <a:cubicBezTo>
                    <a:pt x="38135" y="11287"/>
                    <a:pt x="38182" y="11306"/>
                    <a:pt x="38218" y="11342"/>
                  </a:cubicBezTo>
                  <a:cubicBezTo>
                    <a:pt x="38262" y="11383"/>
                    <a:pt x="38262" y="11440"/>
                    <a:pt x="38271" y="11499"/>
                  </a:cubicBezTo>
                  <a:cubicBezTo>
                    <a:pt x="38300" y="11664"/>
                    <a:pt x="38405" y="11780"/>
                    <a:pt x="38578" y="11780"/>
                  </a:cubicBezTo>
                  <a:cubicBezTo>
                    <a:pt x="38581" y="11780"/>
                    <a:pt x="38585" y="11780"/>
                    <a:pt x="38589" y="11780"/>
                  </a:cubicBezTo>
                  <a:cubicBezTo>
                    <a:pt x="38670" y="11778"/>
                    <a:pt x="38745" y="11752"/>
                    <a:pt x="38823" y="11742"/>
                  </a:cubicBezTo>
                  <a:cubicBezTo>
                    <a:pt x="38843" y="11740"/>
                    <a:pt x="38862" y="11738"/>
                    <a:pt x="38882" y="11738"/>
                  </a:cubicBezTo>
                  <a:cubicBezTo>
                    <a:pt x="38930" y="11738"/>
                    <a:pt x="38979" y="11745"/>
                    <a:pt x="39024" y="11752"/>
                  </a:cubicBezTo>
                  <a:cubicBezTo>
                    <a:pt x="39265" y="11783"/>
                    <a:pt x="39517" y="11904"/>
                    <a:pt x="39576" y="12158"/>
                  </a:cubicBezTo>
                  <a:cubicBezTo>
                    <a:pt x="39611" y="12319"/>
                    <a:pt x="39517" y="12483"/>
                    <a:pt x="39536" y="12647"/>
                  </a:cubicBezTo>
                  <a:cubicBezTo>
                    <a:pt x="39545" y="12735"/>
                    <a:pt x="39578" y="12819"/>
                    <a:pt x="39645" y="12878"/>
                  </a:cubicBezTo>
                  <a:cubicBezTo>
                    <a:pt x="39714" y="12944"/>
                    <a:pt x="39803" y="12960"/>
                    <a:pt x="39891" y="12985"/>
                  </a:cubicBezTo>
                  <a:cubicBezTo>
                    <a:pt x="40035" y="13022"/>
                    <a:pt x="40152" y="13177"/>
                    <a:pt x="40191" y="13315"/>
                  </a:cubicBezTo>
                  <a:cubicBezTo>
                    <a:pt x="40246" y="13508"/>
                    <a:pt x="40171" y="13711"/>
                    <a:pt x="40078" y="13877"/>
                  </a:cubicBezTo>
                  <a:cubicBezTo>
                    <a:pt x="40044" y="13935"/>
                    <a:pt x="40050" y="14007"/>
                    <a:pt x="40096" y="14050"/>
                  </a:cubicBezTo>
                  <a:cubicBezTo>
                    <a:pt x="40203" y="14148"/>
                    <a:pt x="40344" y="14172"/>
                    <a:pt x="40468" y="14241"/>
                  </a:cubicBezTo>
                  <a:cubicBezTo>
                    <a:pt x="40589" y="14305"/>
                    <a:pt x="40687" y="14397"/>
                    <a:pt x="40777" y="14497"/>
                  </a:cubicBezTo>
                  <a:cubicBezTo>
                    <a:pt x="40943" y="14678"/>
                    <a:pt x="41097" y="14933"/>
                    <a:pt x="41087" y="15187"/>
                  </a:cubicBezTo>
                  <a:cubicBezTo>
                    <a:pt x="41084" y="15252"/>
                    <a:pt x="41121" y="15293"/>
                    <a:pt x="41166" y="15309"/>
                  </a:cubicBezTo>
                  <a:cubicBezTo>
                    <a:pt x="40495" y="16616"/>
                    <a:pt x="40136" y="18072"/>
                    <a:pt x="39514" y="19401"/>
                  </a:cubicBezTo>
                  <a:cubicBezTo>
                    <a:pt x="38752" y="21025"/>
                    <a:pt x="37926" y="22619"/>
                    <a:pt x="37104" y="24212"/>
                  </a:cubicBezTo>
                  <a:cubicBezTo>
                    <a:pt x="36863" y="24102"/>
                    <a:pt x="36589" y="24115"/>
                    <a:pt x="36330" y="24073"/>
                  </a:cubicBezTo>
                  <a:cubicBezTo>
                    <a:pt x="35974" y="24015"/>
                    <a:pt x="35614" y="23952"/>
                    <a:pt x="35256" y="23886"/>
                  </a:cubicBezTo>
                  <a:cubicBezTo>
                    <a:pt x="34548" y="23751"/>
                    <a:pt x="33843" y="23592"/>
                    <a:pt x="33141" y="23423"/>
                  </a:cubicBezTo>
                  <a:cubicBezTo>
                    <a:pt x="32810" y="23348"/>
                    <a:pt x="32482" y="23267"/>
                    <a:pt x="32152" y="23189"/>
                  </a:cubicBezTo>
                  <a:cubicBezTo>
                    <a:pt x="32149" y="23180"/>
                    <a:pt x="32146" y="23171"/>
                    <a:pt x="32138" y="23162"/>
                  </a:cubicBezTo>
                  <a:cubicBezTo>
                    <a:pt x="32064" y="23059"/>
                    <a:pt x="32114" y="22907"/>
                    <a:pt x="32158" y="22800"/>
                  </a:cubicBezTo>
                  <a:cubicBezTo>
                    <a:pt x="32216" y="22656"/>
                    <a:pt x="32304" y="22521"/>
                    <a:pt x="32398" y="22397"/>
                  </a:cubicBezTo>
                  <a:cubicBezTo>
                    <a:pt x="32491" y="22277"/>
                    <a:pt x="32597" y="22177"/>
                    <a:pt x="32728" y="22101"/>
                  </a:cubicBezTo>
                  <a:cubicBezTo>
                    <a:pt x="32813" y="22052"/>
                    <a:pt x="32915" y="21995"/>
                    <a:pt x="33014" y="21980"/>
                  </a:cubicBezTo>
                  <a:cubicBezTo>
                    <a:pt x="33028" y="21978"/>
                    <a:pt x="33043" y="21977"/>
                    <a:pt x="33059" y="21977"/>
                  </a:cubicBezTo>
                  <a:cubicBezTo>
                    <a:pt x="33096" y="21977"/>
                    <a:pt x="33136" y="21982"/>
                    <a:pt x="33170" y="21986"/>
                  </a:cubicBezTo>
                  <a:cubicBezTo>
                    <a:pt x="33220" y="21993"/>
                    <a:pt x="33273" y="21993"/>
                    <a:pt x="33325" y="21995"/>
                  </a:cubicBezTo>
                  <a:cubicBezTo>
                    <a:pt x="33328" y="21996"/>
                    <a:pt x="33332" y="21996"/>
                    <a:pt x="33335" y="21996"/>
                  </a:cubicBezTo>
                  <a:cubicBezTo>
                    <a:pt x="33457" y="21996"/>
                    <a:pt x="33531" y="21846"/>
                    <a:pt x="33470" y="21745"/>
                  </a:cubicBezTo>
                  <a:cubicBezTo>
                    <a:pt x="33316" y="21490"/>
                    <a:pt x="33108" y="21265"/>
                    <a:pt x="33158" y="20943"/>
                  </a:cubicBezTo>
                  <a:cubicBezTo>
                    <a:pt x="33180" y="20797"/>
                    <a:pt x="33256" y="20673"/>
                    <a:pt x="33364" y="20572"/>
                  </a:cubicBezTo>
                  <a:cubicBezTo>
                    <a:pt x="33470" y="20471"/>
                    <a:pt x="33613" y="20431"/>
                    <a:pt x="33704" y="20309"/>
                  </a:cubicBezTo>
                  <a:cubicBezTo>
                    <a:pt x="33739" y="20262"/>
                    <a:pt x="33721" y="20182"/>
                    <a:pt x="33684" y="20145"/>
                  </a:cubicBezTo>
                  <a:cubicBezTo>
                    <a:pt x="33578" y="20042"/>
                    <a:pt x="33468" y="19944"/>
                    <a:pt x="33409" y="19803"/>
                  </a:cubicBezTo>
                  <a:cubicBezTo>
                    <a:pt x="33362" y="19697"/>
                    <a:pt x="33350" y="19573"/>
                    <a:pt x="33366" y="19459"/>
                  </a:cubicBezTo>
                  <a:cubicBezTo>
                    <a:pt x="33410" y="19182"/>
                    <a:pt x="33621" y="18986"/>
                    <a:pt x="33856" y="18854"/>
                  </a:cubicBezTo>
                  <a:cubicBezTo>
                    <a:pt x="33940" y="18804"/>
                    <a:pt x="33969" y="18667"/>
                    <a:pt x="33890" y="18599"/>
                  </a:cubicBezTo>
                  <a:cubicBezTo>
                    <a:pt x="33814" y="18534"/>
                    <a:pt x="33744" y="18494"/>
                    <a:pt x="33680" y="18416"/>
                  </a:cubicBezTo>
                  <a:cubicBezTo>
                    <a:pt x="33631" y="18357"/>
                    <a:pt x="33584" y="18277"/>
                    <a:pt x="33558" y="18203"/>
                  </a:cubicBezTo>
                  <a:cubicBezTo>
                    <a:pt x="33497" y="18038"/>
                    <a:pt x="33491" y="17862"/>
                    <a:pt x="33548" y="17692"/>
                  </a:cubicBezTo>
                  <a:cubicBezTo>
                    <a:pt x="33576" y="17610"/>
                    <a:pt x="33622" y="17536"/>
                    <a:pt x="33685" y="17475"/>
                  </a:cubicBezTo>
                  <a:cubicBezTo>
                    <a:pt x="33745" y="17417"/>
                    <a:pt x="33822" y="17382"/>
                    <a:pt x="33880" y="17323"/>
                  </a:cubicBezTo>
                  <a:cubicBezTo>
                    <a:pt x="34051" y="17152"/>
                    <a:pt x="33904" y="16906"/>
                    <a:pt x="33804" y="16736"/>
                  </a:cubicBezTo>
                  <a:cubicBezTo>
                    <a:pt x="33697" y="16555"/>
                    <a:pt x="33598" y="16380"/>
                    <a:pt x="33626" y="16159"/>
                  </a:cubicBezTo>
                  <a:cubicBezTo>
                    <a:pt x="33647" y="15965"/>
                    <a:pt x="33768" y="15835"/>
                    <a:pt x="33913" y="15713"/>
                  </a:cubicBezTo>
                  <a:cubicBezTo>
                    <a:pt x="34054" y="15597"/>
                    <a:pt x="34244" y="15440"/>
                    <a:pt x="34200" y="15235"/>
                  </a:cubicBezTo>
                  <a:cubicBezTo>
                    <a:pt x="34185" y="15154"/>
                    <a:pt x="34145" y="15081"/>
                    <a:pt x="34122" y="15001"/>
                  </a:cubicBezTo>
                  <a:cubicBezTo>
                    <a:pt x="34098" y="14904"/>
                    <a:pt x="34091" y="14804"/>
                    <a:pt x="34094" y="14704"/>
                  </a:cubicBezTo>
                  <a:cubicBezTo>
                    <a:pt x="34100" y="14485"/>
                    <a:pt x="34161" y="14220"/>
                    <a:pt x="34322" y="14057"/>
                  </a:cubicBezTo>
                  <a:cubicBezTo>
                    <a:pt x="34393" y="13982"/>
                    <a:pt x="34496" y="13954"/>
                    <a:pt x="34593" y="13920"/>
                  </a:cubicBezTo>
                  <a:cubicBezTo>
                    <a:pt x="34708" y="13880"/>
                    <a:pt x="34812" y="13836"/>
                    <a:pt x="34905" y="13759"/>
                  </a:cubicBezTo>
                  <a:cubicBezTo>
                    <a:pt x="34952" y="13721"/>
                    <a:pt x="34959" y="13634"/>
                    <a:pt x="34927" y="13585"/>
                  </a:cubicBezTo>
                  <a:cubicBezTo>
                    <a:pt x="34771" y="13345"/>
                    <a:pt x="34859" y="13033"/>
                    <a:pt x="35005" y="12808"/>
                  </a:cubicBezTo>
                  <a:cubicBezTo>
                    <a:pt x="35039" y="12758"/>
                    <a:pt x="35077" y="12705"/>
                    <a:pt x="35126" y="12667"/>
                  </a:cubicBezTo>
                  <a:cubicBezTo>
                    <a:pt x="35189" y="12620"/>
                    <a:pt x="35272" y="12601"/>
                    <a:pt x="35343" y="12569"/>
                  </a:cubicBezTo>
                  <a:cubicBezTo>
                    <a:pt x="35461" y="12513"/>
                    <a:pt x="35532" y="12441"/>
                    <a:pt x="35586" y="12323"/>
                  </a:cubicBezTo>
                  <a:cubicBezTo>
                    <a:pt x="35707" y="12053"/>
                    <a:pt x="35914" y="11811"/>
                    <a:pt x="36195" y="11702"/>
                  </a:cubicBezTo>
                  <a:cubicBezTo>
                    <a:pt x="36301" y="11661"/>
                    <a:pt x="36413" y="11640"/>
                    <a:pt x="36527" y="11640"/>
                  </a:cubicBezTo>
                  <a:cubicBezTo>
                    <a:pt x="36564" y="11640"/>
                    <a:pt x="36601" y="11642"/>
                    <a:pt x="36637" y="11646"/>
                  </a:cubicBezTo>
                  <a:cubicBezTo>
                    <a:pt x="36748" y="11659"/>
                    <a:pt x="36839" y="11708"/>
                    <a:pt x="36940" y="11708"/>
                  </a:cubicBezTo>
                  <a:cubicBezTo>
                    <a:pt x="36979" y="11708"/>
                    <a:pt x="37019" y="11701"/>
                    <a:pt x="37062" y="11681"/>
                  </a:cubicBezTo>
                  <a:cubicBezTo>
                    <a:pt x="37189" y="11622"/>
                    <a:pt x="37275" y="11504"/>
                    <a:pt x="37375" y="11410"/>
                  </a:cubicBezTo>
                  <a:cubicBezTo>
                    <a:pt x="37468" y="11320"/>
                    <a:pt x="37583" y="11289"/>
                    <a:pt x="37708" y="11267"/>
                  </a:cubicBezTo>
                  <a:cubicBezTo>
                    <a:pt x="37771" y="11256"/>
                    <a:pt x="37837" y="11249"/>
                    <a:pt x="37903" y="11249"/>
                  </a:cubicBezTo>
                  <a:close/>
                  <a:moveTo>
                    <a:pt x="13394" y="21357"/>
                  </a:moveTo>
                  <a:cubicBezTo>
                    <a:pt x="13475" y="21357"/>
                    <a:pt x="13557" y="21369"/>
                    <a:pt x="13637" y="21395"/>
                  </a:cubicBezTo>
                  <a:cubicBezTo>
                    <a:pt x="13853" y="21467"/>
                    <a:pt x="14024" y="21630"/>
                    <a:pt x="14243" y="21692"/>
                  </a:cubicBezTo>
                  <a:cubicBezTo>
                    <a:pt x="14301" y="21708"/>
                    <a:pt x="14357" y="21716"/>
                    <a:pt x="14411" y="21716"/>
                  </a:cubicBezTo>
                  <a:cubicBezTo>
                    <a:pt x="14574" y="21716"/>
                    <a:pt x="14723" y="21652"/>
                    <a:pt x="14879" y="21578"/>
                  </a:cubicBezTo>
                  <a:cubicBezTo>
                    <a:pt x="14957" y="21540"/>
                    <a:pt x="15058" y="21493"/>
                    <a:pt x="15149" y="21493"/>
                  </a:cubicBezTo>
                  <a:cubicBezTo>
                    <a:pt x="15194" y="21493"/>
                    <a:pt x="15237" y="21505"/>
                    <a:pt x="15272" y="21535"/>
                  </a:cubicBezTo>
                  <a:cubicBezTo>
                    <a:pt x="15360" y="21606"/>
                    <a:pt x="15404" y="21719"/>
                    <a:pt x="15469" y="21812"/>
                  </a:cubicBezTo>
                  <a:cubicBezTo>
                    <a:pt x="15551" y="21933"/>
                    <a:pt x="15659" y="22036"/>
                    <a:pt x="15803" y="22071"/>
                  </a:cubicBezTo>
                  <a:cubicBezTo>
                    <a:pt x="15851" y="22083"/>
                    <a:pt x="15899" y="22088"/>
                    <a:pt x="15946" y="22088"/>
                  </a:cubicBezTo>
                  <a:cubicBezTo>
                    <a:pt x="16110" y="22088"/>
                    <a:pt x="16272" y="22029"/>
                    <a:pt x="16422" y="21968"/>
                  </a:cubicBezTo>
                  <a:cubicBezTo>
                    <a:pt x="16447" y="22009"/>
                    <a:pt x="16459" y="22048"/>
                    <a:pt x="16469" y="22098"/>
                  </a:cubicBezTo>
                  <a:cubicBezTo>
                    <a:pt x="16480" y="22157"/>
                    <a:pt x="16484" y="22208"/>
                    <a:pt x="16487" y="22267"/>
                  </a:cubicBezTo>
                  <a:cubicBezTo>
                    <a:pt x="16494" y="22399"/>
                    <a:pt x="16478" y="22546"/>
                    <a:pt x="16552" y="22661"/>
                  </a:cubicBezTo>
                  <a:cubicBezTo>
                    <a:pt x="16573" y="22693"/>
                    <a:pt x="16604" y="22707"/>
                    <a:pt x="16635" y="22707"/>
                  </a:cubicBezTo>
                  <a:cubicBezTo>
                    <a:pt x="16683" y="22707"/>
                    <a:pt x="16731" y="22671"/>
                    <a:pt x="16733" y="22611"/>
                  </a:cubicBezTo>
                  <a:cubicBezTo>
                    <a:pt x="16737" y="22541"/>
                    <a:pt x="16723" y="22472"/>
                    <a:pt x="16709" y="22400"/>
                  </a:cubicBezTo>
                  <a:cubicBezTo>
                    <a:pt x="16698" y="22338"/>
                    <a:pt x="16691" y="22275"/>
                    <a:pt x="16676" y="22213"/>
                  </a:cubicBezTo>
                  <a:cubicBezTo>
                    <a:pt x="16651" y="22106"/>
                    <a:pt x="16607" y="22010"/>
                    <a:pt x="16546" y="21920"/>
                  </a:cubicBezTo>
                  <a:cubicBezTo>
                    <a:pt x="16637" y="21885"/>
                    <a:pt x="16734" y="21856"/>
                    <a:pt x="16830" y="21856"/>
                  </a:cubicBezTo>
                  <a:cubicBezTo>
                    <a:pt x="16887" y="21856"/>
                    <a:pt x="16943" y="21866"/>
                    <a:pt x="16998" y="21892"/>
                  </a:cubicBezTo>
                  <a:cubicBezTo>
                    <a:pt x="17165" y="21974"/>
                    <a:pt x="17250" y="22155"/>
                    <a:pt x="17388" y="22272"/>
                  </a:cubicBezTo>
                  <a:cubicBezTo>
                    <a:pt x="17518" y="22381"/>
                    <a:pt x="17672" y="22424"/>
                    <a:pt x="17836" y="22424"/>
                  </a:cubicBezTo>
                  <a:cubicBezTo>
                    <a:pt x="17865" y="22424"/>
                    <a:pt x="17895" y="22423"/>
                    <a:pt x="17925" y="22420"/>
                  </a:cubicBezTo>
                  <a:cubicBezTo>
                    <a:pt x="17943" y="22417"/>
                    <a:pt x="17962" y="22416"/>
                    <a:pt x="17983" y="22413"/>
                  </a:cubicBezTo>
                  <a:cubicBezTo>
                    <a:pt x="18104" y="22395"/>
                    <a:pt x="18265" y="22338"/>
                    <a:pt x="18405" y="22338"/>
                  </a:cubicBezTo>
                  <a:cubicBezTo>
                    <a:pt x="18471" y="22338"/>
                    <a:pt x="18532" y="22351"/>
                    <a:pt x="18583" y="22386"/>
                  </a:cubicBezTo>
                  <a:cubicBezTo>
                    <a:pt x="18683" y="22455"/>
                    <a:pt x="18744" y="22602"/>
                    <a:pt x="18811" y="22710"/>
                  </a:cubicBezTo>
                  <a:cubicBezTo>
                    <a:pt x="18895" y="22847"/>
                    <a:pt x="19007" y="22958"/>
                    <a:pt x="19176" y="22972"/>
                  </a:cubicBezTo>
                  <a:cubicBezTo>
                    <a:pt x="19188" y="22973"/>
                    <a:pt x="19200" y="22974"/>
                    <a:pt x="19212" y="22974"/>
                  </a:cubicBezTo>
                  <a:cubicBezTo>
                    <a:pt x="19425" y="22974"/>
                    <a:pt x="19609" y="22828"/>
                    <a:pt x="19820" y="22822"/>
                  </a:cubicBezTo>
                  <a:cubicBezTo>
                    <a:pt x="19825" y="22822"/>
                    <a:pt x="19829" y="22822"/>
                    <a:pt x="19833" y="22822"/>
                  </a:cubicBezTo>
                  <a:cubicBezTo>
                    <a:pt x="19896" y="22822"/>
                    <a:pt x="19934" y="22844"/>
                    <a:pt x="19963" y="22900"/>
                  </a:cubicBezTo>
                  <a:cubicBezTo>
                    <a:pt x="20003" y="22975"/>
                    <a:pt x="20025" y="23059"/>
                    <a:pt x="20074" y="23128"/>
                  </a:cubicBezTo>
                  <a:cubicBezTo>
                    <a:pt x="20176" y="23278"/>
                    <a:pt x="20330" y="23353"/>
                    <a:pt x="20502" y="23353"/>
                  </a:cubicBezTo>
                  <a:cubicBezTo>
                    <a:pt x="20530" y="23353"/>
                    <a:pt x="20558" y="23351"/>
                    <a:pt x="20587" y="23347"/>
                  </a:cubicBezTo>
                  <a:cubicBezTo>
                    <a:pt x="20739" y="23326"/>
                    <a:pt x="20898" y="23260"/>
                    <a:pt x="21053" y="23260"/>
                  </a:cubicBezTo>
                  <a:cubicBezTo>
                    <a:pt x="21066" y="23260"/>
                    <a:pt x="21079" y="23261"/>
                    <a:pt x="21092" y="23262"/>
                  </a:cubicBezTo>
                  <a:cubicBezTo>
                    <a:pt x="21404" y="23290"/>
                    <a:pt x="21675" y="23595"/>
                    <a:pt x="21737" y="23890"/>
                  </a:cubicBezTo>
                  <a:cubicBezTo>
                    <a:pt x="21750" y="23952"/>
                    <a:pt x="21747" y="24008"/>
                    <a:pt x="21726" y="24068"/>
                  </a:cubicBezTo>
                  <a:cubicBezTo>
                    <a:pt x="21629" y="24024"/>
                    <a:pt x="21525" y="23993"/>
                    <a:pt x="21417" y="23978"/>
                  </a:cubicBezTo>
                  <a:cubicBezTo>
                    <a:pt x="21390" y="23975"/>
                    <a:pt x="21362" y="23973"/>
                    <a:pt x="21333" y="23973"/>
                  </a:cubicBezTo>
                  <a:cubicBezTo>
                    <a:pt x="21135" y="23973"/>
                    <a:pt x="20914" y="24051"/>
                    <a:pt x="20821" y="24230"/>
                  </a:cubicBezTo>
                  <a:cubicBezTo>
                    <a:pt x="20802" y="24265"/>
                    <a:pt x="20790" y="24297"/>
                    <a:pt x="20774" y="24331"/>
                  </a:cubicBezTo>
                  <a:cubicBezTo>
                    <a:pt x="20747" y="24318"/>
                    <a:pt x="20724" y="24312"/>
                    <a:pt x="20718" y="24308"/>
                  </a:cubicBezTo>
                  <a:cubicBezTo>
                    <a:pt x="20655" y="24293"/>
                    <a:pt x="20583" y="24290"/>
                    <a:pt x="20519" y="24281"/>
                  </a:cubicBezTo>
                  <a:cubicBezTo>
                    <a:pt x="20482" y="24277"/>
                    <a:pt x="20445" y="24275"/>
                    <a:pt x="20409" y="24275"/>
                  </a:cubicBezTo>
                  <a:cubicBezTo>
                    <a:pt x="20193" y="24275"/>
                    <a:pt x="19988" y="24347"/>
                    <a:pt x="19847" y="24525"/>
                  </a:cubicBezTo>
                  <a:cubicBezTo>
                    <a:pt x="19791" y="24597"/>
                    <a:pt x="19753" y="24699"/>
                    <a:pt x="19682" y="24756"/>
                  </a:cubicBezTo>
                  <a:cubicBezTo>
                    <a:pt x="19654" y="24780"/>
                    <a:pt x="19620" y="24787"/>
                    <a:pt x="19583" y="24787"/>
                  </a:cubicBezTo>
                  <a:cubicBezTo>
                    <a:pt x="19526" y="24787"/>
                    <a:pt x="19463" y="24769"/>
                    <a:pt x="19416" y="24759"/>
                  </a:cubicBezTo>
                  <a:cubicBezTo>
                    <a:pt x="19407" y="24756"/>
                    <a:pt x="19400" y="24756"/>
                    <a:pt x="19391" y="24755"/>
                  </a:cubicBezTo>
                  <a:cubicBezTo>
                    <a:pt x="19405" y="24577"/>
                    <a:pt x="19403" y="24396"/>
                    <a:pt x="19383" y="24218"/>
                  </a:cubicBezTo>
                  <a:cubicBezTo>
                    <a:pt x="19363" y="24012"/>
                    <a:pt x="19344" y="23805"/>
                    <a:pt x="19285" y="23609"/>
                  </a:cubicBezTo>
                  <a:cubicBezTo>
                    <a:pt x="19269" y="23558"/>
                    <a:pt x="19225" y="23534"/>
                    <a:pt x="19182" y="23534"/>
                  </a:cubicBezTo>
                  <a:cubicBezTo>
                    <a:pt x="19129" y="23534"/>
                    <a:pt x="19076" y="23569"/>
                    <a:pt x="19076" y="23636"/>
                  </a:cubicBezTo>
                  <a:cubicBezTo>
                    <a:pt x="19079" y="23842"/>
                    <a:pt x="19130" y="24038"/>
                    <a:pt x="19166" y="24235"/>
                  </a:cubicBezTo>
                  <a:cubicBezTo>
                    <a:pt x="19195" y="24401"/>
                    <a:pt x="19222" y="24564"/>
                    <a:pt x="19235" y="24729"/>
                  </a:cubicBezTo>
                  <a:cubicBezTo>
                    <a:pt x="19198" y="24724"/>
                    <a:pt x="19161" y="24721"/>
                    <a:pt x="19123" y="24721"/>
                  </a:cubicBezTo>
                  <a:cubicBezTo>
                    <a:pt x="19081" y="24721"/>
                    <a:pt x="19038" y="24724"/>
                    <a:pt x="18994" y="24733"/>
                  </a:cubicBezTo>
                  <a:cubicBezTo>
                    <a:pt x="18945" y="24743"/>
                    <a:pt x="18896" y="24760"/>
                    <a:pt x="18852" y="24782"/>
                  </a:cubicBezTo>
                  <a:cubicBezTo>
                    <a:pt x="18780" y="24480"/>
                    <a:pt x="18579" y="24198"/>
                    <a:pt x="18355" y="24001"/>
                  </a:cubicBezTo>
                  <a:cubicBezTo>
                    <a:pt x="18249" y="23907"/>
                    <a:pt x="18118" y="23807"/>
                    <a:pt x="17978" y="23762"/>
                  </a:cubicBezTo>
                  <a:cubicBezTo>
                    <a:pt x="17980" y="23738"/>
                    <a:pt x="17980" y="23715"/>
                    <a:pt x="17982" y="23693"/>
                  </a:cubicBezTo>
                  <a:cubicBezTo>
                    <a:pt x="17988" y="23642"/>
                    <a:pt x="17990" y="23628"/>
                    <a:pt x="17998" y="23581"/>
                  </a:cubicBezTo>
                  <a:cubicBezTo>
                    <a:pt x="18001" y="23538"/>
                    <a:pt x="18004" y="23522"/>
                    <a:pt x="18009" y="23490"/>
                  </a:cubicBezTo>
                  <a:cubicBezTo>
                    <a:pt x="18015" y="23447"/>
                    <a:pt x="18021" y="23408"/>
                    <a:pt x="18029" y="23368"/>
                  </a:cubicBezTo>
                  <a:cubicBezTo>
                    <a:pt x="18044" y="23286"/>
                    <a:pt x="18062" y="23202"/>
                    <a:pt x="18071" y="23118"/>
                  </a:cubicBezTo>
                  <a:cubicBezTo>
                    <a:pt x="18076" y="23083"/>
                    <a:pt x="18083" y="23043"/>
                    <a:pt x="18083" y="23009"/>
                  </a:cubicBezTo>
                  <a:cubicBezTo>
                    <a:pt x="18083" y="22970"/>
                    <a:pt x="18077" y="22931"/>
                    <a:pt x="18074" y="22892"/>
                  </a:cubicBezTo>
                  <a:cubicBezTo>
                    <a:pt x="18067" y="22837"/>
                    <a:pt x="18018" y="22795"/>
                    <a:pt x="17968" y="22795"/>
                  </a:cubicBezTo>
                  <a:cubicBezTo>
                    <a:pt x="17937" y="22795"/>
                    <a:pt x="17910" y="22811"/>
                    <a:pt x="17890" y="22844"/>
                  </a:cubicBezTo>
                  <a:cubicBezTo>
                    <a:pt x="17850" y="22920"/>
                    <a:pt x="17816" y="22991"/>
                    <a:pt x="17792" y="23074"/>
                  </a:cubicBezTo>
                  <a:cubicBezTo>
                    <a:pt x="17771" y="23150"/>
                    <a:pt x="17759" y="23228"/>
                    <a:pt x="17746" y="23309"/>
                  </a:cubicBezTo>
                  <a:cubicBezTo>
                    <a:pt x="17724" y="23454"/>
                    <a:pt x="17711" y="23597"/>
                    <a:pt x="17712" y="23745"/>
                  </a:cubicBezTo>
                  <a:cubicBezTo>
                    <a:pt x="17695" y="23746"/>
                    <a:pt x="17679" y="23747"/>
                    <a:pt x="17663" y="23747"/>
                  </a:cubicBezTo>
                  <a:cubicBezTo>
                    <a:pt x="17638" y="23747"/>
                    <a:pt x="17613" y="23745"/>
                    <a:pt x="17587" y="23741"/>
                  </a:cubicBezTo>
                  <a:cubicBezTo>
                    <a:pt x="17583" y="23739"/>
                    <a:pt x="17578" y="23739"/>
                    <a:pt x="17574" y="23739"/>
                  </a:cubicBezTo>
                  <a:cubicBezTo>
                    <a:pt x="17572" y="23729"/>
                    <a:pt x="17571" y="23723"/>
                    <a:pt x="17567" y="23717"/>
                  </a:cubicBezTo>
                  <a:cubicBezTo>
                    <a:pt x="17521" y="23551"/>
                    <a:pt x="17430" y="23370"/>
                    <a:pt x="17253" y="23317"/>
                  </a:cubicBezTo>
                  <a:cubicBezTo>
                    <a:pt x="17212" y="23304"/>
                    <a:pt x="17169" y="23301"/>
                    <a:pt x="17127" y="23301"/>
                  </a:cubicBezTo>
                  <a:cubicBezTo>
                    <a:pt x="17091" y="23301"/>
                    <a:pt x="17056" y="23303"/>
                    <a:pt x="17022" y="23303"/>
                  </a:cubicBezTo>
                  <a:cubicBezTo>
                    <a:pt x="16974" y="23303"/>
                    <a:pt x="16928" y="23300"/>
                    <a:pt x="16886" y="23282"/>
                  </a:cubicBezTo>
                  <a:cubicBezTo>
                    <a:pt x="16822" y="23253"/>
                    <a:pt x="16781" y="23182"/>
                    <a:pt x="16741" y="23125"/>
                  </a:cubicBezTo>
                  <a:cubicBezTo>
                    <a:pt x="16681" y="23041"/>
                    <a:pt x="16623" y="22964"/>
                    <a:pt x="16532" y="22907"/>
                  </a:cubicBezTo>
                  <a:cubicBezTo>
                    <a:pt x="16394" y="22814"/>
                    <a:pt x="16241" y="22762"/>
                    <a:pt x="16080" y="22762"/>
                  </a:cubicBezTo>
                  <a:cubicBezTo>
                    <a:pt x="16033" y="22762"/>
                    <a:pt x="15986" y="22766"/>
                    <a:pt x="15939" y="22775"/>
                  </a:cubicBezTo>
                  <a:cubicBezTo>
                    <a:pt x="15920" y="22779"/>
                    <a:pt x="15904" y="22781"/>
                    <a:pt x="15891" y="22781"/>
                  </a:cubicBezTo>
                  <a:cubicBezTo>
                    <a:pt x="15852" y="22781"/>
                    <a:pt x="15828" y="22765"/>
                    <a:pt x="15798" y="22717"/>
                  </a:cubicBezTo>
                  <a:cubicBezTo>
                    <a:pt x="15754" y="22647"/>
                    <a:pt x="15723" y="22571"/>
                    <a:pt x="15665" y="22509"/>
                  </a:cubicBezTo>
                  <a:cubicBezTo>
                    <a:pt x="15576" y="22415"/>
                    <a:pt x="15466" y="22382"/>
                    <a:pt x="15352" y="22382"/>
                  </a:cubicBezTo>
                  <a:cubicBezTo>
                    <a:pt x="15264" y="22382"/>
                    <a:pt x="15174" y="22401"/>
                    <a:pt x="15088" y="22426"/>
                  </a:cubicBezTo>
                  <a:cubicBezTo>
                    <a:pt x="15028" y="22444"/>
                    <a:pt x="14963" y="22465"/>
                    <a:pt x="14897" y="22465"/>
                  </a:cubicBezTo>
                  <a:cubicBezTo>
                    <a:pt x="14871" y="22465"/>
                    <a:pt x="14845" y="22462"/>
                    <a:pt x="14819" y="22454"/>
                  </a:cubicBezTo>
                  <a:cubicBezTo>
                    <a:pt x="14735" y="22426"/>
                    <a:pt x="14663" y="22364"/>
                    <a:pt x="14585" y="22327"/>
                  </a:cubicBezTo>
                  <a:cubicBezTo>
                    <a:pt x="14503" y="22286"/>
                    <a:pt x="14421" y="22266"/>
                    <a:pt x="14339" y="22266"/>
                  </a:cubicBezTo>
                  <a:cubicBezTo>
                    <a:pt x="14266" y="22266"/>
                    <a:pt x="14192" y="22282"/>
                    <a:pt x="14118" y="22314"/>
                  </a:cubicBezTo>
                  <a:cubicBezTo>
                    <a:pt x="13999" y="22365"/>
                    <a:pt x="13892" y="22455"/>
                    <a:pt x="13761" y="22467"/>
                  </a:cubicBezTo>
                  <a:cubicBezTo>
                    <a:pt x="13755" y="22467"/>
                    <a:pt x="13750" y="22468"/>
                    <a:pt x="13745" y="22468"/>
                  </a:cubicBezTo>
                  <a:cubicBezTo>
                    <a:pt x="13664" y="22468"/>
                    <a:pt x="13603" y="22424"/>
                    <a:pt x="13531" y="22386"/>
                  </a:cubicBezTo>
                  <a:cubicBezTo>
                    <a:pt x="13440" y="22338"/>
                    <a:pt x="13346" y="22308"/>
                    <a:pt x="13244" y="22308"/>
                  </a:cubicBezTo>
                  <a:cubicBezTo>
                    <a:pt x="13241" y="22308"/>
                    <a:pt x="13237" y="22308"/>
                    <a:pt x="13234" y="22308"/>
                  </a:cubicBezTo>
                  <a:cubicBezTo>
                    <a:pt x="13037" y="22312"/>
                    <a:pt x="12885" y="22413"/>
                    <a:pt x="12731" y="22524"/>
                  </a:cubicBezTo>
                  <a:cubicBezTo>
                    <a:pt x="12688" y="22556"/>
                    <a:pt x="12647" y="22587"/>
                    <a:pt x="12598" y="22609"/>
                  </a:cubicBezTo>
                  <a:cubicBezTo>
                    <a:pt x="12600" y="22590"/>
                    <a:pt x="12598" y="22573"/>
                    <a:pt x="12593" y="22553"/>
                  </a:cubicBezTo>
                  <a:cubicBezTo>
                    <a:pt x="12558" y="22425"/>
                    <a:pt x="12578" y="22287"/>
                    <a:pt x="12568" y="22157"/>
                  </a:cubicBezTo>
                  <a:cubicBezTo>
                    <a:pt x="12562" y="22026"/>
                    <a:pt x="12531" y="21891"/>
                    <a:pt x="12488" y="21764"/>
                  </a:cubicBezTo>
                  <a:cubicBezTo>
                    <a:pt x="12488" y="21761"/>
                    <a:pt x="12485" y="21760"/>
                    <a:pt x="12485" y="21757"/>
                  </a:cubicBezTo>
                  <a:cubicBezTo>
                    <a:pt x="12552" y="21704"/>
                    <a:pt x="12626" y="21657"/>
                    <a:pt x="12700" y="21610"/>
                  </a:cubicBezTo>
                  <a:cubicBezTo>
                    <a:pt x="12797" y="21551"/>
                    <a:pt x="12900" y="21491"/>
                    <a:pt x="13006" y="21444"/>
                  </a:cubicBezTo>
                  <a:cubicBezTo>
                    <a:pt x="13129" y="21389"/>
                    <a:pt x="13261" y="21357"/>
                    <a:pt x="13394" y="21357"/>
                  </a:cubicBezTo>
                  <a:close/>
                  <a:moveTo>
                    <a:pt x="8513" y="18036"/>
                  </a:moveTo>
                  <a:cubicBezTo>
                    <a:pt x="8679" y="18047"/>
                    <a:pt x="8844" y="18079"/>
                    <a:pt x="9007" y="18107"/>
                  </a:cubicBezTo>
                  <a:cubicBezTo>
                    <a:pt x="9185" y="18138"/>
                    <a:pt x="9364" y="18173"/>
                    <a:pt x="9541" y="18213"/>
                  </a:cubicBezTo>
                  <a:cubicBezTo>
                    <a:pt x="12408" y="18818"/>
                    <a:pt x="15267" y="19418"/>
                    <a:pt x="18117" y="20104"/>
                  </a:cubicBezTo>
                  <a:cubicBezTo>
                    <a:pt x="20060" y="20571"/>
                    <a:pt x="21989" y="21090"/>
                    <a:pt x="23930" y="21574"/>
                  </a:cubicBezTo>
                  <a:cubicBezTo>
                    <a:pt x="25358" y="21929"/>
                    <a:pt x="26790" y="22268"/>
                    <a:pt x="28227" y="22594"/>
                  </a:cubicBezTo>
                  <a:cubicBezTo>
                    <a:pt x="29649" y="22916"/>
                    <a:pt x="31068" y="23255"/>
                    <a:pt x="32484" y="23599"/>
                  </a:cubicBezTo>
                  <a:cubicBezTo>
                    <a:pt x="33192" y="23773"/>
                    <a:pt x="33901" y="23941"/>
                    <a:pt x="34615" y="24093"/>
                  </a:cubicBezTo>
                  <a:cubicBezTo>
                    <a:pt x="35287" y="24235"/>
                    <a:pt x="35970" y="24379"/>
                    <a:pt x="36653" y="24445"/>
                  </a:cubicBezTo>
                  <a:cubicBezTo>
                    <a:pt x="36756" y="24454"/>
                    <a:pt x="36861" y="24465"/>
                    <a:pt x="36962" y="24493"/>
                  </a:cubicBezTo>
                  <a:cubicBezTo>
                    <a:pt x="36927" y="24558"/>
                    <a:pt x="36893" y="24624"/>
                    <a:pt x="36859" y="24689"/>
                  </a:cubicBezTo>
                  <a:cubicBezTo>
                    <a:pt x="36752" y="24897"/>
                    <a:pt x="36647" y="25107"/>
                    <a:pt x="36541" y="25317"/>
                  </a:cubicBezTo>
                  <a:cubicBezTo>
                    <a:pt x="36371" y="25255"/>
                    <a:pt x="36186" y="25265"/>
                    <a:pt x="36017" y="25219"/>
                  </a:cubicBezTo>
                  <a:cubicBezTo>
                    <a:pt x="35760" y="25152"/>
                    <a:pt x="35511" y="25069"/>
                    <a:pt x="35252" y="25004"/>
                  </a:cubicBezTo>
                  <a:cubicBezTo>
                    <a:pt x="34732" y="24873"/>
                    <a:pt x="34210" y="24756"/>
                    <a:pt x="33685" y="24647"/>
                  </a:cubicBezTo>
                  <a:cubicBezTo>
                    <a:pt x="32631" y="24423"/>
                    <a:pt x="31573" y="24227"/>
                    <a:pt x="30518" y="24001"/>
                  </a:cubicBezTo>
                  <a:cubicBezTo>
                    <a:pt x="29444" y="23771"/>
                    <a:pt x="28377" y="23512"/>
                    <a:pt x="27304" y="23274"/>
                  </a:cubicBezTo>
                  <a:cubicBezTo>
                    <a:pt x="26233" y="23033"/>
                    <a:pt x="25163" y="22806"/>
                    <a:pt x="24092" y="22557"/>
                  </a:cubicBezTo>
                  <a:cubicBezTo>
                    <a:pt x="23559" y="22434"/>
                    <a:pt x="23025" y="22307"/>
                    <a:pt x="22487" y="22188"/>
                  </a:cubicBezTo>
                  <a:cubicBezTo>
                    <a:pt x="22239" y="22135"/>
                    <a:pt x="21988" y="22092"/>
                    <a:pt x="21737" y="22051"/>
                  </a:cubicBezTo>
                  <a:cubicBezTo>
                    <a:pt x="21625" y="22019"/>
                    <a:pt x="21512" y="21990"/>
                    <a:pt x="21398" y="21963"/>
                  </a:cubicBezTo>
                  <a:cubicBezTo>
                    <a:pt x="21172" y="21913"/>
                    <a:pt x="20945" y="21869"/>
                    <a:pt x="20718" y="21819"/>
                  </a:cubicBezTo>
                  <a:cubicBezTo>
                    <a:pt x="20250" y="21714"/>
                    <a:pt x="19785" y="21605"/>
                    <a:pt x="19317" y="21501"/>
                  </a:cubicBezTo>
                  <a:cubicBezTo>
                    <a:pt x="18384" y="21292"/>
                    <a:pt x="17453" y="21069"/>
                    <a:pt x="16517" y="20864"/>
                  </a:cubicBezTo>
                  <a:cubicBezTo>
                    <a:pt x="15583" y="20661"/>
                    <a:pt x="14647" y="20464"/>
                    <a:pt x="13712" y="20277"/>
                  </a:cubicBezTo>
                  <a:cubicBezTo>
                    <a:pt x="12773" y="20089"/>
                    <a:pt x="11832" y="19936"/>
                    <a:pt x="10890" y="19768"/>
                  </a:cubicBezTo>
                  <a:cubicBezTo>
                    <a:pt x="10359" y="19674"/>
                    <a:pt x="9828" y="19574"/>
                    <a:pt x="9297" y="19475"/>
                  </a:cubicBezTo>
                  <a:cubicBezTo>
                    <a:pt x="8802" y="19385"/>
                    <a:pt x="8308" y="19298"/>
                    <a:pt x="7805" y="19266"/>
                  </a:cubicBezTo>
                  <a:cubicBezTo>
                    <a:pt x="7824" y="19234"/>
                    <a:pt x="7840" y="19205"/>
                    <a:pt x="7861" y="19174"/>
                  </a:cubicBezTo>
                  <a:cubicBezTo>
                    <a:pt x="7995" y="18947"/>
                    <a:pt x="8125" y="18716"/>
                    <a:pt x="8255" y="18487"/>
                  </a:cubicBezTo>
                  <a:cubicBezTo>
                    <a:pt x="8341" y="18335"/>
                    <a:pt x="8429" y="18185"/>
                    <a:pt x="8513" y="18036"/>
                  </a:cubicBezTo>
                  <a:close/>
                  <a:moveTo>
                    <a:pt x="7817" y="19568"/>
                  </a:moveTo>
                  <a:lnTo>
                    <a:pt x="7817" y="19568"/>
                  </a:lnTo>
                  <a:cubicBezTo>
                    <a:pt x="8232" y="19633"/>
                    <a:pt x="8645" y="19695"/>
                    <a:pt x="9059" y="19768"/>
                  </a:cubicBezTo>
                  <a:cubicBezTo>
                    <a:pt x="9531" y="19855"/>
                    <a:pt x="9999" y="19943"/>
                    <a:pt x="10470" y="20024"/>
                  </a:cubicBezTo>
                  <a:cubicBezTo>
                    <a:pt x="11412" y="20193"/>
                    <a:pt x="12358" y="20339"/>
                    <a:pt x="13297" y="20523"/>
                  </a:cubicBezTo>
                  <a:cubicBezTo>
                    <a:pt x="14236" y="20704"/>
                    <a:pt x="15176" y="20882"/>
                    <a:pt x="16114" y="21073"/>
                  </a:cubicBezTo>
                  <a:cubicBezTo>
                    <a:pt x="16423" y="21135"/>
                    <a:pt x="16734" y="21200"/>
                    <a:pt x="17043" y="21266"/>
                  </a:cubicBezTo>
                  <a:cubicBezTo>
                    <a:pt x="17666" y="21401"/>
                    <a:pt x="18287" y="21537"/>
                    <a:pt x="18907" y="21668"/>
                  </a:cubicBezTo>
                  <a:cubicBezTo>
                    <a:pt x="19430" y="21781"/>
                    <a:pt x="19952" y="21901"/>
                    <a:pt x="20479" y="21999"/>
                  </a:cubicBezTo>
                  <a:cubicBezTo>
                    <a:pt x="20737" y="22048"/>
                    <a:pt x="20995" y="22102"/>
                    <a:pt x="21254" y="22128"/>
                  </a:cubicBezTo>
                  <a:cubicBezTo>
                    <a:pt x="21260" y="22131"/>
                    <a:pt x="21266" y="22131"/>
                    <a:pt x="21273" y="22131"/>
                  </a:cubicBezTo>
                  <a:lnTo>
                    <a:pt x="21275" y="22131"/>
                  </a:lnTo>
                  <a:cubicBezTo>
                    <a:pt x="21528" y="22199"/>
                    <a:pt x="21781" y="22258"/>
                    <a:pt x="22036" y="22320"/>
                  </a:cubicBezTo>
                  <a:cubicBezTo>
                    <a:pt x="22566" y="22450"/>
                    <a:pt x="23092" y="22589"/>
                    <a:pt x="23619" y="22725"/>
                  </a:cubicBezTo>
                  <a:cubicBezTo>
                    <a:pt x="24684" y="22996"/>
                    <a:pt x="25748" y="23244"/>
                    <a:pt x="26815" y="23491"/>
                  </a:cubicBezTo>
                  <a:cubicBezTo>
                    <a:pt x="27883" y="23737"/>
                    <a:pt x="28948" y="23991"/>
                    <a:pt x="30018" y="24230"/>
                  </a:cubicBezTo>
                  <a:cubicBezTo>
                    <a:pt x="30188" y="24268"/>
                    <a:pt x="30357" y="24306"/>
                    <a:pt x="30527" y="24340"/>
                  </a:cubicBezTo>
                  <a:cubicBezTo>
                    <a:pt x="31407" y="24530"/>
                    <a:pt x="32289" y="24697"/>
                    <a:pt x="33168" y="24876"/>
                  </a:cubicBezTo>
                  <a:cubicBezTo>
                    <a:pt x="33698" y="24985"/>
                    <a:pt x="34226" y="25100"/>
                    <a:pt x="34754" y="25225"/>
                  </a:cubicBezTo>
                  <a:cubicBezTo>
                    <a:pt x="35010" y="25285"/>
                    <a:pt x="35268" y="25346"/>
                    <a:pt x="35520" y="25419"/>
                  </a:cubicBezTo>
                  <a:cubicBezTo>
                    <a:pt x="35754" y="25488"/>
                    <a:pt x="35979" y="25566"/>
                    <a:pt x="36225" y="25588"/>
                  </a:cubicBezTo>
                  <a:cubicBezTo>
                    <a:pt x="36281" y="25595"/>
                    <a:pt x="36334" y="25600"/>
                    <a:pt x="36387" y="25608"/>
                  </a:cubicBezTo>
                  <a:cubicBezTo>
                    <a:pt x="36106" y="26166"/>
                    <a:pt x="35827" y="26726"/>
                    <a:pt x="35544" y="27283"/>
                  </a:cubicBezTo>
                  <a:cubicBezTo>
                    <a:pt x="35528" y="27267"/>
                    <a:pt x="35513" y="27252"/>
                    <a:pt x="35494" y="27239"/>
                  </a:cubicBezTo>
                  <a:cubicBezTo>
                    <a:pt x="35419" y="27189"/>
                    <a:pt x="35322" y="27168"/>
                    <a:pt x="35228" y="27168"/>
                  </a:cubicBezTo>
                  <a:cubicBezTo>
                    <a:pt x="35211" y="27168"/>
                    <a:pt x="35194" y="27169"/>
                    <a:pt x="35177" y="27170"/>
                  </a:cubicBezTo>
                  <a:cubicBezTo>
                    <a:pt x="35125" y="27176"/>
                    <a:pt x="35071" y="27183"/>
                    <a:pt x="35018" y="27183"/>
                  </a:cubicBezTo>
                  <a:cubicBezTo>
                    <a:pt x="35009" y="27183"/>
                    <a:pt x="35000" y="27183"/>
                    <a:pt x="34992" y="27183"/>
                  </a:cubicBezTo>
                  <a:cubicBezTo>
                    <a:pt x="34943" y="27181"/>
                    <a:pt x="34902" y="27156"/>
                    <a:pt x="34855" y="27148"/>
                  </a:cubicBezTo>
                  <a:cubicBezTo>
                    <a:pt x="34859" y="27141"/>
                    <a:pt x="34860" y="27132"/>
                    <a:pt x="34860" y="27130"/>
                  </a:cubicBezTo>
                  <a:cubicBezTo>
                    <a:pt x="34862" y="27126"/>
                    <a:pt x="34869" y="27108"/>
                    <a:pt x="34875" y="27094"/>
                  </a:cubicBezTo>
                  <a:cubicBezTo>
                    <a:pt x="34949" y="26944"/>
                    <a:pt x="35031" y="26782"/>
                    <a:pt x="34960" y="26614"/>
                  </a:cubicBezTo>
                  <a:cubicBezTo>
                    <a:pt x="34900" y="26468"/>
                    <a:pt x="34745" y="26424"/>
                    <a:pt x="34603" y="26421"/>
                  </a:cubicBezTo>
                  <a:cubicBezTo>
                    <a:pt x="34444" y="26421"/>
                    <a:pt x="34288" y="26462"/>
                    <a:pt x="34135" y="26493"/>
                  </a:cubicBezTo>
                  <a:cubicBezTo>
                    <a:pt x="34104" y="26500"/>
                    <a:pt x="34074" y="26505"/>
                    <a:pt x="34043" y="26511"/>
                  </a:cubicBezTo>
                  <a:cubicBezTo>
                    <a:pt x="34039" y="26511"/>
                    <a:pt x="34021" y="26514"/>
                    <a:pt x="34015" y="26515"/>
                  </a:cubicBezTo>
                  <a:lnTo>
                    <a:pt x="34012" y="26515"/>
                  </a:lnTo>
                  <a:cubicBezTo>
                    <a:pt x="33990" y="26518"/>
                    <a:pt x="33969" y="26518"/>
                    <a:pt x="33949" y="26519"/>
                  </a:cubicBezTo>
                  <a:cubicBezTo>
                    <a:pt x="33934" y="26519"/>
                    <a:pt x="33917" y="26520"/>
                    <a:pt x="33901" y="26520"/>
                  </a:cubicBezTo>
                  <a:cubicBezTo>
                    <a:pt x="33880" y="26520"/>
                    <a:pt x="33860" y="26519"/>
                    <a:pt x="33840" y="26516"/>
                  </a:cubicBezTo>
                  <a:cubicBezTo>
                    <a:pt x="33822" y="26514"/>
                    <a:pt x="33809" y="26510"/>
                    <a:pt x="33793" y="26505"/>
                  </a:cubicBezTo>
                  <a:cubicBezTo>
                    <a:pt x="33793" y="26505"/>
                    <a:pt x="33791" y="26502"/>
                    <a:pt x="33787" y="26501"/>
                  </a:cubicBezTo>
                  <a:cubicBezTo>
                    <a:pt x="33787" y="26499"/>
                    <a:pt x="33787" y="26491"/>
                    <a:pt x="33784" y="26491"/>
                  </a:cubicBezTo>
                  <a:lnTo>
                    <a:pt x="33784" y="26429"/>
                  </a:lnTo>
                  <a:cubicBezTo>
                    <a:pt x="33788" y="26364"/>
                    <a:pt x="33799" y="26299"/>
                    <a:pt x="33804" y="26235"/>
                  </a:cubicBezTo>
                  <a:cubicBezTo>
                    <a:pt x="33810" y="26102"/>
                    <a:pt x="33791" y="25954"/>
                    <a:pt x="33698" y="25849"/>
                  </a:cubicBezTo>
                  <a:cubicBezTo>
                    <a:pt x="33612" y="25754"/>
                    <a:pt x="33494" y="25726"/>
                    <a:pt x="33370" y="25726"/>
                  </a:cubicBezTo>
                  <a:cubicBezTo>
                    <a:pt x="33261" y="25726"/>
                    <a:pt x="33147" y="25748"/>
                    <a:pt x="33049" y="25766"/>
                  </a:cubicBezTo>
                  <a:cubicBezTo>
                    <a:pt x="32989" y="25776"/>
                    <a:pt x="32928" y="25789"/>
                    <a:pt x="32865" y="25798"/>
                  </a:cubicBezTo>
                  <a:cubicBezTo>
                    <a:pt x="32850" y="25801"/>
                    <a:pt x="32831" y="25804"/>
                    <a:pt x="32814" y="25807"/>
                  </a:cubicBezTo>
                  <a:lnTo>
                    <a:pt x="32808" y="25807"/>
                  </a:lnTo>
                  <a:cubicBezTo>
                    <a:pt x="32808" y="25807"/>
                    <a:pt x="32805" y="25807"/>
                    <a:pt x="32797" y="25810"/>
                  </a:cubicBezTo>
                  <a:cubicBezTo>
                    <a:pt x="32756" y="25813"/>
                    <a:pt x="32725" y="25818"/>
                    <a:pt x="32706" y="25822"/>
                  </a:cubicBezTo>
                  <a:cubicBezTo>
                    <a:pt x="32678" y="25824"/>
                    <a:pt x="32651" y="25825"/>
                    <a:pt x="32625" y="25825"/>
                  </a:cubicBezTo>
                  <a:lnTo>
                    <a:pt x="32586" y="25825"/>
                  </a:lnTo>
                  <a:cubicBezTo>
                    <a:pt x="32580" y="25825"/>
                    <a:pt x="32574" y="25825"/>
                    <a:pt x="32568" y="25823"/>
                  </a:cubicBezTo>
                  <a:cubicBezTo>
                    <a:pt x="32549" y="25820"/>
                    <a:pt x="32528" y="25813"/>
                    <a:pt x="32510" y="25807"/>
                  </a:cubicBezTo>
                  <a:cubicBezTo>
                    <a:pt x="32510" y="25807"/>
                    <a:pt x="32476" y="25787"/>
                    <a:pt x="32470" y="25785"/>
                  </a:cubicBezTo>
                  <a:cubicBezTo>
                    <a:pt x="32465" y="25782"/>
                    <a:pt x="32456" y="25773"/>
                    <a:pt x="32454" y="25770"/>
                  </a:cubicBezTo>
                  <a:cubicBezTo>
                    <a:pt x="32451" y="25767"/>
                    <a:pt x="32450" y="25766"/>
                    <a:pt x="32449" y="25766"/>
                  </a:cubicBezTo>
                  <a:cubicBezTo>
                    <a:pt x="32449" y="25766"/>
                    <a:pt x="32448" y="25766"/>
                    <a:pt x="32448" y="25766"/>
                  </a:cubicBezTo>
                  <a:cubicBezTo>
                    <a:pt x="32448" y="25764"/>
                    <a:pt x="32445" y="25762"/>
                    <a:pt x="32443" y="25757"/>
                  </a:cubicBezTo>
                  <a:cubicBezTo>
                    <a:pt x="32425" y="25729"/>
                    <a:pt x="32424" y="25726"/>
                    <a:pt x="32414" y="25692"/>
                  </a:cubicBezTo>
                  <a:cubicBezTo>
                    <a:pt x="32392" y="25616"/>
                    <a:pt x="32381" y="25536"/>
                    <a:pt x="32364" y="25460"/>
                  </a:cubicBezTo>
                  <a:cubicBezTo>
                    <a:pt x="32333" y="25329"/>
                    <a:pt x="32292" y="25186"/>
                    <a:pt x="32163" y="25120"/>
                  </a:cubicBezTo>
                  <a:cubicBezTo>
                    <a:pt x="32092" y="25082"/>
                    <a:pt x="32010" y="25067"/>
                    <a:pt x="31926" y="25067"/>
                  </a:cubicBezTo>
                  <a:cubicBezTo>
                    <a:pt x="31837" y="25067"/>
                    <a:pt x="31746" y="25084"/>
                    <a:pt x="31668" y="25108"/>
                  </a:cubicBezTo>
                  <a:cubicBezTo>
                    <a:pt x="31493" y="25163"/>
                    <a:pt x="31330" y="25239"/>
                    <a:pt x="31156" y="25288"/>
                  </a:cubicBezTo>
                  <a:cubicBezTo>
                    <a:pt x="31102" y="25304"/>
                    <a:pt x="31046" y="25316"/>
                    <a:pt x="30995" y="25316"/>
                  </a:cubicBezTo>
                  <a:cubicBezTo>
                    <a:pt x="30920" y="25316"/>
                    <a:pt x="30853" y="25290"/>
                    <a:pt x="30809" y="25210"/>
                  </a:cubicBezTo>
                  <a:cubicBezTo>
                    <a:pt x="30750" y="25098"/>
                    <a:pt x="30751" y="24949"/>
                    <a:pt x="30680" y="24835"/>
                  </a:cubicBezTo>
                  <a:cubicBezTo>
                    <a:pt x="30622" y="24751"/>
                    <a:pt x="30543" y="24708"/>
                    <a:pt x="30453" y="24692"/>
                  </a:cubicBezTo>
                  <a:cubicBezTo>
                    <a:pt x="30423" y="24687"/>
                    <a:pt x="30393" y="24684"/>
                    <a:pt x="30362" y="24684"/>
                  </a:cubicBezTo>
                  <a:cubicBezTo>
                    <a:pt x="30308" y="24684"/>
                    <a:pt x="30253" y="24691"/>
                    <a:pt x="30200" y="24703"/>
                  </a:cubicBezTo>
                  <a:cubicBezTo>
                    <a:pt x="30000" y="24746"/>
                    <a:pt x="29794" y="24844"/>
                    <a:pt x="29633" y="24971"/>
                  </a:cubicBezTo>
                  <a:cubicBezTo>
                    <a:pt x="29590" y="25006"/>
                    <a:pt x="29552" y="25046"/>
                    <a:pt x="29519" y="25087"/>
                  </a:cubicBezTo>
                  <a:cubicBezTo>
                    <a:pt x="29501" y="25069"/>
                    <a:pt x="29485" y="25052"/>
                    <a:pt x="29466" y="25036"/>
                  </a:cubicBezTo>
                  <a:cubicBezTo>
                    <a:pt x="29336" y="24927"/>
                    <a:pt x="29183" y="24858"/>
                    <a:pt x="29023" y="24804"/>
                  </a:cubicBezTo>
                  <a:cubicBezTo>
                    <a:pt x="28881" y="24757"/>
                    <a:pt x="28736" y="24723"/>
                    <a:pt x="28587" y="24693"/>
                  </a:cubicBezTo>
                  <a:cubicBezTo>
                    <a:pt x="28388" y="24652"/>
                    <a:pt x="28191" y="24603"/>
                    <a:pt x="27995" y="24549"/>
                  </a:cubicBezTo>
                  <a:cubicBezTo>
                    <a:pt x="27053" y="24293"/>
                    <a:pt x="26124" y="23924"/>
                    <a:pt x="25137" y="23924"/>
                  </a:cubicBezTo>
                  <a:cubicBezTo>
                    <a:pt x="25080" y="23924"/>
                    <a:pt x="25022" y="23926"/>
                    <a:pt x="24965" y="23928"/>
                  </a:cubicBezTo>
                  <a:cubicBezTo>
                    <a:pt x="24731" y="23940"/>
                    <a:pt x="24496" y="23973"/>
                    <a:pt x="24274" y="24049"/>
                  </a:cubicBezTo>
                  <a:cubicBezTo>
                    <a:pt x="24243" y="24062"/>
                    <a:pt x="24212" y="24072"/>
                    <a:pt x="24184" y="24083"/>
                  </a:cubicBezTo>
                  <a:cubicBezTo>
                    <a:pt x="24028" y="23962"/>
                    <a:pt x="23860" y="23890"/>
                    <a:pt x="23672" y="23890"/>
                  </a:cubicBezTo>
                  <a:cubicBezTo>
                    <a:pt x="23629" y="23890"/>
                    <a:pt x="23584" y="23894"/>
                    <a:pt x="23538" y="23902"/>
                  </a:cubicBezTo>
                  <a:cubicBezTo>
                    <a:pt x="23369" y="23931"/>
                    <a:pt x="23220" y="24017"/>
                    <a:pt x="23085" y="24117"/>
                  </a:cubicBezTo>
                  <a:cubicBezTo>
                    <a:pt x="22933" y="23986"/>
                    <a:pt x="22752" y="23891"/>
                    <a:pt x="22550" y="23891"/>
                  </a:cubicBezTo>
                  <a:cubicBezTo>
                    <a:pt x="22534" y="23891"/>
                    <a:pt x="22518" y="23892"/>
                    <a:pt x="22502" y="23893"/>
                  </a:cubicBezTo>
                  <a:cubicBezTo>
                    <a:pt x="22302" y="23912"/>
                    <a:pt x="22171" y="24047"/>
                    <a:pt x="22005" y="24134"/>
                  </a:cubicBezTo>
                  <a:cubicBezTo>
                    <a:pt x="22099" y="23756"/>
                    <a:pt x="21815" y="23435"/>
                    <a:pt x="21536" y="23220"/>
                  </a:cubicBezTo>
                  <a:cubicBezTo>
                    <a:pt x="21396" y="23111"/>
                    <a:pt x="21231" y="23023"/>
                    <a:pt x="21052" y="23008"/>
                  </a:cubicBezTo>
                  <a:cubicBezTo>
                    <a:pt x="21031" y="23006"/>
                    <a:pt x="21011" y="23005"/>
                    <a:pt x="20990" y="23005"/>
                  </a:cubicBezTo>
                  <a:cubicBezTo>
                    <a:pt x="20830" y="23005"/>
                    <a:pt x="20675" y="23060"/>
                    <a:pt x="20513" y="23070"/>
                  </a:cubicBezTo>
                  <a:cubicBezTo>
                    <a:pt x="20498" y="23071"/>
                    <a:pt x="20485" y="23072"/>
                    <a:pt x="20471" y="23072"/>
                  </a:cubicBezTo>
                  <a:cubicBezTo>
                    <a:pt x="20414" y="23072"/>
                    <a:pt x="20364" y="23058"/>
                    <a:pt x="20318" y="23015"/>
                  </a:cubicBezTo>
                  <a:cubicBezTo>
                    <a:pt x="20253" y="22952"/>
                    <a:pt x="20227" y="22867"/>
                    <a:pt x="20185" y="22791"/>
                  </a:cubicBezTo>
                  <a:cubicBezTo>
                    <a:pt x="20106" y="22647"/>
                    <a:pt x="19972" y="22595"/>
                    <a:pt x="19825" y="22595"/>
                  </a:cubicBezTo>
                  <a:cubicBezTo>
                    <a:pt x="19778" y="22595"/>
                    <a:pt x="19730" y="22601"/>
                    <a:pt x="19682" y="22610"/>
                  </a:cubicBezTo>
                  <a:cubicBezTo>
                    <a:pt x="19568" y="22635"/>
                    <a:pt x="19458" y="22682"/>
                    <a:pt x="19344" y="22710"/>
                  </a:cubicBezTo>
                  <a:cubicBezTo>
                    <a:pt x="19304" y="22720"/>
                    <a:pt x="19260" y="22730"/>
                    <a:pt x="19219" y="22730"/>
                  </a:cubicBezTo>
                  <a:cubicBezTo>
                    <a:pt x="19184" y="22730"/>
                    <a:pt x="19151" y="22723"/>
                    <a:pt x="19123" y="22704"/>
                  </a:cubicBezTo>
                  <a:cubicBezTo>
                    <a:pt x="19025" y="22637"/>
                    <a:pt x="18971" y="22475"/>
                    <a:pt x="18905" y="22369"/>
                  </a:cubicBezTo>
                  <a:cubicBezTo>
                    <a:pt x="18799" y="22197"/>
                    <a:pt x="18659" y="22094"/>
                    <a:pt x="18456" y="22076"/>
                  </a:cubicBezTo>
                  <a:cubicBezTo>
                    <a:pt x="18434" y="22074"/>
                    <a:pt x="18412" y="22073"/>
                    <a:pt x="18390" y="22073"/>
                  </a:cubicBezTo>
                  <a:cubicBezTo>
                    <a:pt x="18202" y="22073"/>
                    <a:pt x="18017" y="22140"/>
                    <a:pt x="17831" y="22140"/>
                  </a:cubicBezTo>
                  <a:cubicBezTo>
                    <a:pt x="17805" y="22140"/>
                    <a:pt x="17779" y="22139"/>
                    <a:pt x="17753" y="22136"/>
                  </a:cubicBezTo>
                  <a:cubicBezTo>
                    <a:pt x="17565" y="22114"/>
                    <a:pt x="17468" y="21945"/>
                    <a:pt x="17347" y="21826"/>
                  </a:cubicBezTo>
                  <a:cubicBezTo>
                    <a:pt x="17239" y="21719"/>
                    <a:pt x="17115" y="21636"/>
                    <a:pt x="16974" y="21601"/>
                  </a:cubicBezTo>
                  <a:cubicBezTo>
                    <a:pt x="16923" y="21589"/>
                    <a:pt x="16871" y="21583"/>
                    <a:pt x="16818" y="21583"/>
                  </a:cubicBezTo>
                  <a:cubicBezTo>
                    <a:pt x="16571" y="21583"/>
                    <a:pt x="16359" y="21708"/>
                    <a:pt x="16131" y="21782"/>
                  </a:cubicBezTo>
                  <a:cubicBezTo>
                    <a:pt x="16065" y="21802"/>
                    <a:pt x="15986" y="21821"/>
                    <a:pt x="15917" y="21821"/>
                  </a:cubicBezTo>
                  <a:cubicBezTo>
                    <a:pt x="15895" y="21821"/>
                    <a:pt x="15874" y="21819"/>
                    <a:pt x="15854" y="21815"/>
                  </a:cubicBezTo>
                  <a:cubicBezTo>
                    <a:pt x="15801" y="21803"/>
                    <a:pt x="15761" y="21778"/>
                    <a:pt x="15720" y="21741"/>
                  </a:cubicBezTo>
                  <a:cubicBezTo>
                    <a:pt x="15630" y="21654"/>
                    <a:pt x="15573" y="21538"/>
                    <a:pt x="15486" y="21442"/>
                  </a:cubicBezTo>
                  <a:cubicBezTo>
                    <a:pt x="15397" y="21347"/>
                    <a:pt x="15275" y="21286"/>
                    <a:pt x="15146" y="21286"/>
                  </a:cubicBezTo>
                  <a:cubicBezTo>
                    <a:pt x="15139" y="21286"/>
                    <a:pt x="15131" y="21286"/>
                    <a:pt x="15124" y="21286"/>
                  </a:cubicBezTo>
                  <a:cubicBezTo>
                    <a:pt x="14900" y="21299"/>
                    <a:pt x="14724" y="21460"/>
                    <a:pt x="14506" y="21482"/>
                  </a:cubicBezTo>
                  <a:cubicBezTo>
                    <a:pt x="14492" y="21483"/>
                    <a:pt x="14479" y="21484"/>
                    <a:pt x="14466" y="21484"/>
                  </a:cubicBezTo>
                  <a:cubicBezTo>
                    <a:pt x="14265" y="21484"/>
                    <a:pt x="14073" y="21327"/>
                    <a:pt x="13900" y="21236"/>
                  </a:cubicBezTo>
                  <a:cubicBezTo>
                    <a:pt x="13745" y="21155"/>
                    <a:pt x="13582" y="21112"/>
                    <a:pt x="13413" y="21112"/>
                  </a:cubicBezTo>
                  <a:cubicBezTo>
                    <a:pt x="13340" y="21112"/>
                    <a:pt x="13267" y="21120"/>
                    <a:pt x="13192" y="21136"/>
                  </a:cubicBezTo>
                  <a:cubicBezTo>
                    <a:pt x="12960" y="21187"/>
                    <a:pt x="12755" y="21310"/>
                    <a:pt x="12577" y="21466"/>
                  </a:cubicBezTo>
                  <a:cubicBezTo>
                    <a:pt x="12526" y="21510"/>
                    <a:pt x="12480" y="21558"/>
                    <a:pt x="12436" y="21607"/>
                  </a:cubicBezTo>
                  <a:cubicBezTo>
                    <a:pt x="12358" y="21417"/>
                    <a:pt x="12252" y="21239"/>
                    <a:pt x="12121" y="21078"/>
                  </a:cubicBezTo>
                  <a:cubicBezTo>
                    <a:pt x="11793" y="20684"/>
                    <a:pt x="11319" y="20487"/>
                    <a:pt x="10814" y="20470"/>
                  </a:cubicBezTo>
                  <a:cubicBezTo>
                    <a:pt x="10792" y="20469"/>
                    <a:pt x="10770" y="20468"/>
                    <a:pt x="10749" y="20468"/>
                  </a:cubicBezTo>
                  <a:cubicBezTo>
                    <a:pt x="10253" y="20468"/>
                    <a:pt x="9791" y="20673"/>
                    <a:pt x="9434" y="21000"/>
                  </a:cubicBezTo>
                  <a:cubicBezTo>
                    <a:pt x="9332" y="20944"/>
                    <a:pt x="9214" y="20925"/>
                    <a:pt x="9095" y="20925"/>
                  </a:cubicBezTo>
                  <a:cubicBezTo>
                    <a:pt x="9007" y="20925"/>
                    <a:pt x="8918" y="20935"/>
                    <a:pt x="8835" y="20949"/>
                  </a:cubicBezTo>
                  <a:cubicBezTo>
                    <a:pt x="8627" y="20984"/>
                    <a:pt x="8414" y="21055"/>
                    <a:pt x="8274" y="21214"/>
                  </a:cubicBezTo>
                  <a:cubicBezTo>
                    <a:pt x="8252" y="21102"/>
                    <a:pt x="8230" y="20992"/>
                    <a:pt x="8200" y="20883"/>
                  </a:cubicBezTo>
                  <a:cubicBezTo>
                    <a:pt x="8159" y="20722"/>
                    <a:pt x="8110" y="20564"/>
                    <a:pt x="8068" y="20406"/>
                  </a:cubicBezTo>
                  <a:cubicBezTo>
                    <a:pt x="8031" y="20252"/>
                    <a:pt x="7981" y="20102"/>
                    <a:pt x="7938" y="19948"/>
                  </a:cubicBezTo>
                  <a:cubicBezTo>
                    <a:pt x="7903" y="19818"/>
                    <a:pt x="7866" y="19691"/>
                    <a:pt x="7817" y="19568"/>
                  </a:cubicBezTo>
                  <a:close/>
                  <a:moveTo>
                    <a:pt x="30374" y="24922"/>
                  </a:moveTo>
                  <a:cubicBezTo>
                    <a:pt x="30398" y="24922"/>
                    <a:pt x="30420" y="24925"/>
                    <a:pt x="30444" y="24935"/>
                  </a:cubicBezTo>
                  <a:cubicBezTo>
                    <a:pt x="30444" y="24935"/>
                    <a:pt x="30453" y="24938"/>
                    <a:pt x="30460" y="24944"/>
                  </a:cubicBezTo>
                  <a:cubicBezTo>
                    <a:pt x="30460" y="24947"/>
                    <a:pt x="30471" y="24959"/>
                    <a:pt x="30471" y="24959"/>
                  </a:cubicBezTo>
                  <a:cubicBezTo>
                    <a:pt x="30527" y="25056"/>
                    <a:pt x="30540" y="25209"/>
                    <a:pt x="30599" y="25324"/>
                  </a:cubicBezTo>
                  <a:cubicBezTo>
                    <a:pt x="30664" y="25447"/>
                    <a:pt x="30776" y="25525"/>
                    <a:pt x="30907" y="25548"/>
                  </a:cubicBezTo>
                  <a:cubicBezTo>
                    <a:pt x="31053" y="25661"/>
                    <a:pt x="31184" y="25798"/>
                    <a:pt x="31300" y="25936"/>
                  </a:cubicBezTo>
                  <a:cubicBezTo>
                    <a:pt x="31469" y="26135"/>
                    <a:pt x="31616" y="26349"/>
                    <a:pt x="31753" y="26570"/>
                  </a:cubicBezTo>
                  <a:cubicBezTo>
                    <a:pt x="31769" y="26595"/>
                    <a:pt x="31791" y="26606"/>
                    <a:pt x="31814" y="26606"/>
                  </a:cubicBezTo>
                  <a:cubicBezTo>
                    <a:pt x="31865" y="26606"/>
                    <a:pt x="31916" y="26552"/>
                    <a:pt x="31885" y="26492"/>
                  </a:cubicBezTo>
                  <a:cubicBezTo>
                    <a:pt x="31755" y="26249"/>
                    <a:pt x="31595" y="26018"/>
                    <a:pt x="31409" y="25812"/>
                  </a:cubicBezTo>
                  <a:cubicBezTo>
                    <a:pt x="31323" y="25714"/>
                    <a:pt x="31229" y="25620"/>
                    <a:pt x="31126" y="25537"/>
                  </a:cubicBezTo>
                  <a:cubicBezTo>
                    <a:pt x="31269" y="25510"/>
                    <a:pt x="31403" y="25451"/>
                    <a:pt x="31534" y="25390"/>
                  </a:cubicBezTo>
                  <a:cubicBezTo>
                    <a:pt x="31677" y="25328"/>
                    <a:pt x="31819" y="25259"/>
                    <a:pt x="31978" y="25259"/>
                  </a:cubicBezTo>
                  <a:cubicBezTo>
                    <a:pt x="31983" y="25259"/>
                    <a:pt x="31989" y="25259"/>
                    <a:pt x="31995" y="25259"/>
                  </a:cubicBezTo>
                  <a:cubicBezTo>
                    <a:pt x="32131" y="25263"/>
                    <a:pt x="32169" y="25353"/>
                    <a:pt x="32184" y="25475"/>
                  </a:cubicBezTo>
                  <a:cubicBezTo>
                    <a:pt x="32200" y="25619"/>
                    <a:pt x="32184" y="25772"/>
                    <a:pt x="32260" y="25900"/>
                  </a:cubicBezTo>
                  <a:cubicBezTo>
                    <a:pt x="32340" y="26034"/>
                    <a:pt x="32480" y="26075"/>
                    <a:pt x="32626" y="26075"/>
                  </a:cubicBezTo>
                  <a:cubicBezTo>
                    <a:pt x="32724" y="26075"/>
                    <a:pt x="32825" y="26056"/>
                    <a:pt x="32912" y="26034"/>
                  </a:cubicBezTo>
                  <a:cubicBezTo>
                    <a:pt x="33028" y="26005"/>
                    <a:pt x="33143" y="25967"/>
                    <a:pt x="33265" y="25942"/>
                  </a:cubicBezTo>
                  <a:cubicBezTo>
                    <a:pt x="33320" y="25931"/>
                    <a:pt x="33352" y="25927"/>
                    <a:pt x="33411" y="25925"/>
                  </a:cubicBezTo>
                  <a:cubicBezTo>
                    <a:pt x="33455" y="25925"/>
                    <a:pt x="33486" y="25927"/>
                    <a:pt x="33522" y="25942"/>
                  </a:cubicBezTo>
                  <a:cubicBezTo>
                    <a:pt x="33549" y="25954"/>
                    <a:pt x="33565" y="25972"/>
                    <a:pt x="33579" y="25999"/>
                  </a:cubicBezTo>
                  <a:cubicBezTo>
                    <a:pt x="33601" y="26055"/>
                    <a:pt x="33601" y="26114"/>
                    <a:pt x="33596" y="26176"/>
                  </a:cubicBezTo>
                  <a:cubicBezTo>
                    <a:pt x="33590" y="26301"/>
                    <a:pt x="33528" y="26431"/>
                    <a:pt x="33557" y="26556"/>
                  </a:cubicBezTo>
                  <a:cubicBezTo>
                    <a:pt x="33569" y="26609"/>
                    <a:pt x="33594" y="26650"/>
                    <a:pt x="33626" y="26681"/>
                  </a:cubicBezTo>
                  <a:cubicBezTo>
                    <a:pt x="33654" y="26817"/>
                    <a:pt x="33706" y="26948"/>
                    <a:pt x="33750" y="27084"/>
                  </a:cubicBezTo>
                  <a:cubicBezTo>
                    <a:pt x="33810" y="27261"/>
                    <a:pt x="33857" y="27448"/>
                    <a:pt x="33893" y="27631"/>
                  </a:cubicBezTo>
                  <a:cubicBezTo>
                    <a:pt x="33960" y="27982"/>
                    <a:pt x="33947" y="28348"/>
                    <a:pt x="33913" y="28701"/>
                  </a:cubicBezTo>
                  <a:cubicBezTo>
                    <a:pt x="33908" y="28750"/>
                    <a:pt x="33943" y="28773"/>
                    <a:pt x="33981" y="28773"/>
                  </a:cubicBezTo>
                  <a:cubicBezTo>
                    <a:pt x="34014" y="28773"/>
                    <a:pt x="34049" y="28755"/>
                    <a:pt x="34063" y="28721"/>
                  </a:cubicBezTo>
                  <a:cubicBezTo>
                    <a:pt x="34135" y="28536"/>
                    <a:pt x="34182" y="28352"/>
                    <a:pt x="34190" y="28153"/>
                  </a:cubicBezTo>
                  <a:cubicBezTo>
                    <a:pt x="34199" y="27968"/>
                    <a:pt x="34177" y="27785"/>
                    <a:pt x="34140" y="27604"/>
                  </a:cubicBezTo>
                  <a:cubicBezTo>
                    <a:pt x="34101" y="27419"/>
                    <a:pt x="34046" y="27239"/>
                    <a:pt x="33974" y="27066"/>
                  </a:cubicBezTo>
                  <a:cubicBezTo>
                    <a:pt x="33930" y="26959"/>
                    <a:pt x="33871" y="26860"/>
                    <a:pt x="33815" y="26760"/>
                  </a:cubicBezTo>
                  <a:lnTo>
                    <a:pt x="33815" y="26760"/>
                  </a:lnTo>
                  <a:cubicBezTo>
                    <a:pt x="33842" y="26763"/>
                    <a:pt x="33870" y="26765"/>
                    <a:pt x="33899" y="26765"/>
                  </a:cubicBezTo>
                  <a:cubicBezTo>
                    <a:pt x="34055" y="26765"/>
                    <a:pt x="34226" y="26720"/>
                    <a:pt x="34336" y="26697"/>
                  </a:cubicBezTo>
                  <a:cubicBezTo>
                    <a:pt x="34418" y="26679"/>
                    <a:pt x="34518" y="26654"/>
                    <a:pt x="34607" y="26654"/>
                  </a:cubicBezTo>
                  <a:cubicBezTo>
                    <a:pt x="34646" y="26654"/>
                    <a:pt x="34682" y="26658"/>
                    <a:pt x="34714" y="26670"/>
                  </a:cubicBezTo>
                  <a:cubicBezTo>
                    <a:pt x="34718" y="26670"/>
                    <a:pt x="34729" y="26677"/>
                    <a:pt x="34732" y="26680"/>
                  </a:cubicBezTo>
                  <a:cubicBezTo>
                    <a:pt x="34736" y="26683"/>
                    <a:pt x="34738" y="26683"/>
                    <a:pt x="34739" y="26683"/>
                  </a:cubicBezTo>
                  <a:cubicBezTo>
                    <a:pt x="34739" y="26683"/>
                    <a:pt x="34740" y="26683"/>
                    <a:pt x="34740" y="26683"/>
                  </a:cubicBezTo>
                  <a:cubicBezTo>
                    <a:pt x="34740" y="26683"/>
                    <a:pt x="34741" y="26684"/>
                    <a:pt x="34747" y="26692"/>
                  </a:cubicBezTo>
                  <a:lnTo>
                    <a:pt x="34751" y="26696"/>
                  </a:lnTo>
                  <a:cubicBezTo>
                    <a:pt x="34758" y="26714"/>
                    <a:pt x="34758" y="26721"/>
                    <a:pt x="34761" y="26734"/>
                  </a:cubicBezTo>
                  <a:cubicBezTo>
                    <a:pt x="34765" y="26801"/>
                    <a:pt x="34729" y="26865"/>
                    <a:pt x="34698" y="26925"/>
                  </a:cubicBezTo>
                  <a:cubicBezTo>
                    <a:pt x="34624" y="27061"/>
                    <a:pt x="34551" y="27230"/>
                    <a:pt x="34711" y="27337"/>
                  </a:cubicBezTo>
                  <a:cubicBezTo>
                    <a:pt x="34788" y="27388"/>
                    <a:pt x="34890" y="27410"/>
                    <a:pt x="34983" y="27410"/>
                  </a:cubicBezTo>
                  <a:cubicBezTo>
                    <a:pt x="34996" y="27410"/>
                    <a:pt x="35008" y="27410"/>
                    <a:pt x="35020" y="27409"/>
                  </a:cubicBezTo>
                  <a:cubicBezTo>
                    <a:pt x="35081" y="27405"/>
                    <a:pt x="35147" y="27390"/>
                    <a:pt x="35211" y="27390"/>
                  </a:cubicBezTo>
                  <a:cubicBezTo>
                    <a:pt x="35257" y="27390"/>
                    <a:pt x="35302" y="27398"/>
                    <a:pt x="35344" y="27421"/>
                  </a:cubicBezTo>
                  <a:cubicBezTo>
                    <a:pt x="35375" y="27441"/>
                    <a:pt x="35403" y="27471"/>
                    <a:pt x="35433" y="27503"/>
                  </a:cubicBezTo>
                  <a:cubicBezTo>
                    <a:pt x="35041" y="28270"/>
                    <a:pt x="34638" y="29037"/>
                    <a:pt x="34210" y="29784"/>
                  </a:cubicBezTo>
                  <a:cubicBezTo>
                    <a:pt x="34029" y="30103"/>
                    <a:pt x="33841" y="30419"/>
                    <a:pt x="33652" y="30731"/>
                  </a:cubicBezTo>
                  <a:cubicBezTo>
                    <a:pt x="33633" y="30669"/>
                    <a:pt x="33605" y="30606"/>
                    <a:pt x="33562" y="30550"/>
                  </a:cubicBezTo>
                  <a:cubicBezTo>
                    <a:pt x="33492" y="30468"/>
                    <a:pt x="33408" y="30396"/>
                    <a:pt x="33308" y="30349"/>
                  </a:cubicBezTo>
                  <a:cubicBezTo>
                    <a:pt x="33277" y="30333"/>
                    <a:pt x="33242" y="30321"/>
                    <a:pt x="33208" y="30309"/>
                  </a:cubicBezTo>
                  <a:cubicBezTo>
                    <a:pt x="33338" y="30114"/>
                    <a:pt x="33386" y="29859"/>
                    <a:pt x="33270" y="29650"/>
                  </a:cubicBezTo>
                  <a:cubicBezTo>
                    <a:pt x="33204" y="29528"/>
                    <a:pt x="33078" y="29450"/>
                    <a:pt x="32949" y="29409"/>
                  </a:cubicBezTo>
                  <a:cubicBezTo>
                    <a:pt x="32886" y="29390"/>
                    <a:pt x="32818" y="29388"/>
                    <a:pt x="32756" y="29378"/>
                  </a:cubicBezTo>
                  <a:cubicBezTo>
                    <a:pt x="33027" y="29076"/>
                    <a:pt x="33078" y="28629"/>
                    <a:pt x="33081" y="28239"/>
                  </a:cubicBezTo>
                  <a:cubicBezTo>
                    <a:pt x="33084" y="28023"/>
                    <a:pt x="33057" y="27802"/>
                    <a:pt x="33018" y="27591"/>
                  </a:cubicBezTo>
                  <a:cubicBezTo>
                    <a:pt x="33000" y="27494"/>
                    <a:pt x="32978" y="27396"/>
                    <a:pt x="32950" y="27303"/>
                  </a:cubicBezTo>
                  <a:cubicBezTo>
                    <a:pt x="32925" y="27218"/>
                    <a:pt x="32896" y="27122"/>
                    <a:pt x="32834" y="27057"/>
                  </a:cubicBezTo>
                  <a:cubicBezTo>
                    <a:pt x="32820" y="27043"/>
                    <a:pt x="32805" y="27037"/>
                    <a:pt x="32790" y="27037"/>
                  </a:cubicBezTo>
                  <a:cubicBezTo>
                    <a:pt x="32757" y="27037"/>
                    <a:pt x="32727" y="27065"/>
                    <a:pt x="32725" y="27102"/>
                  </a:cubicBezTo>
                  <a:cubicBezTo>
                    <a:pt x="32715" y="27182"/>
                    <a:pt x="32744" y="27266"/>
                    <a:pt x="32760" y="27344"/>
                  </a:cubicBezTo>
                  <a:cubicBezTo>
                    <a:pt x="32778" y="27436"/>
                    <a:pt x="32794" y="27525"/>
                    <a:pt x="32807" y="27617"/>
                  </a:cubicBezTo>
                  <a:cubicBezTo>
                    <a:pt x="32835" y="27816"/>
                    <a:pt x="32841" y="28016"/>
                    <a:pt x="32844" y="28217"/>
                  </a:cubicBezTo>
                  <a:cubicBezTo>
                    <a:pt x="32844" y="28411"/>
                    <a:pt x="32829" y="28613"/>
                    <a:pt x="32786" y="28806"/>
                  </a:cubicBezTo>
                  <a:cubicBezTo>
                    <a:pt x="32758" y="28700"/>
                    <a:pt x="32710" y="28597"/>
                    <a:pt x="32636" y="28510"/>
                  </a:cubicBezTo>
                  <a:cubicBezTo>
                    <a:pt x="32474" y="28322"/>
                    <a:pt x="32242" y="28311"/>
                    <a:pt x="32018" y="28279"/>
                  </a:cubicBezTo>
                  <a:cubicBezTo>
                    <a:pt x="32045" y="28226"/>
                    <a:pt x="32076" y="28176"/>
                    <a:pt x="32100" y="28123"/>
                  </a:cubicBezTo>
                  <a:cubicBezTo>
                    <a:pt x="32159" y="27989"/>
                    <a:pt x="32166" y="27846"/>
                    <a:pt x="32088" y="27717"/>
                  </a:cubicBezTo>
                  <a:cubicBezTo>
                    <a:pt x="32006" y="27583"/>
                    <a:pt x="31870" y="27500"/>
                    <a:pt x="31720" y="27467"/>
                  </a:cubicBezTo>
                  <a:cubicBezTo>
                    <a:pt x="31654" y="27451"/>
                    <a:pt x="31589" y="27447"/>
                    <a:pt x="31526" y="27442"/>
                  </a:cubicBezTo>
                  <a:cubicBezTo>
                    <a:pt x="31623" y="27268"/>
                    <a:pt x="31644" y="27056"/>
                    <a:pt x="31553" y="26868"/>
                  </a:cubicBezTo>
                  <a:cubicBezTo>
                    <a:pt x="31437" y="26634"/>
                    <a:pt x="31178" y="26490"/>
                    <a:pt x="30919" y="26487"/>
                  </a:cubicBezTo>
                  <a:cubicBezTo>
                    <a:pt x="30913" y="26487"/>
                    <a:pt x="30908" y="26487"/>
                    <a:pt x="30902" y="26487"/>
                  </a:cubicBezTo>
                  <a:cubicBezTo>
                    <a:pt x="30859" y="26487"/>
                    <a:pt x="30811" y="26492"/>
                    <a:pt x="30764" y="26492"/>
                  </a:cubicBezTo>
                  <a:cubicBezTo>
                    <a:pt x="30718" y="26492"/>
                    <a:pt x="30672" y="26487"/>
                    <a:pt x="30632" y="26468"/>
                  </a:cubicBezTo>
                  <a:cubicBezTo>
                    <a:pt x="30574" y="26441"/>
                    <a:pt x="30617" y="26315"/>
                    <a:pt x="30617" y="26254"/>
                  </a:cubicBezTo>
                  <a:cubicBezTo>
                    <a:pt x="30621" y="25975"/>
                    <a:pt x="30501" y="25724"/>
                    <a:pt x="30251" y="25588"/>
                  </a:cubicBezTo>
                  <a:cubicBezTo>
                    <a:pt x="30118" y="25515"/>
                    <a:pt x="29971" y="25481"/>
                    <a:pt x="29824" y="25481"/>
                  </a:cubicBezTo>
                  <a:cubicBezTo>
                    <a:pt x="29760" y="25481"/>
                    <a:pt x="29695" y="25488"/>
                    <a:pt x="29631" y="25501"/>
                  </a:cubicBezTo>
                  <a:cubicBezTo>
                    <a:pt x="29634" y="25482"/>
                    <a:pt x="29639" y="25463"/>
                    <a:pt x="29642" y="25443"/>
                  </a:cubicBezTo>
                  <a:cubicBezTo>
                    <a:pt x="29646" y="25400"/>
                    <a:pt x="29644" y="25361"/>
                    <a:pt x="29638" y="25321"/>
                  </a:cubicBezTo>
                  <a:cubicBezTo>
                    <a:pt x="29636" y="25307"/>
                    <a:pt x="29634" y="25292"/>
                    <a:pt x="29628" y="25277"/>
                  </a:cubicBezTo>
                  <a:cubicBezTo>
                    <a:pt x="29628" y="25274"/>
                    <a:pt x="29626" y="25271"/>
                    <a:pt x="29626" y="25269"/>
                  </a:cubicBezTo>
                  <a:cubicBezTo>
                    <a:pt x="29738" y="25134"/>
                    <a:pt x="29925" y="25037"/>
                    <a:pt x="30085" y="24982"/>
                  </a:cubicBezTo>
                  <a:cubicBezTo>
                    <a:pt x="30167" y="24953"/>
                    <a:pt x="30256" y="24926"/>
                    <a:pt x="30346" y="24923"/>
                  </a:cubicBezTo>
                  <a:cubicBezTo>
                    <a:pt x="30356" y="24922"/>
                    <a:pt x="30365" y="24922"/>
                    <a:pt x="30374" y="24922"/>
                  </a:cubicBezTo>
                  <a:close/>
                  <a:moveTo>
                    <a:pt x="14342" y="22494"/>
                  </a:moveTo>
                  <a:cubicBezTo>
                    <a:pt x="14409" y="22494"/>
                    <a:pt x="14474" y="22518"/>
                    <a:pt x="14544" y="22563"/>
                  </a:cubicBezTo>
                  <a:cubicBezTo>
                    <a:pt x="14611" y="22606"/>
                    <a:pt x="14678" y="22652"/>
                    <a:pt x="14757" y="22676"/>
                  </a:cubicBezTo>
                  <a:cubicBezTo>
                    <a:pt x="14804" y="22692"/>
                    <a:pt x="14854" y="22699"/>
                    <a:pt x="14904" y="22699"/>
                  </a:cubicBezTo>
                  <a:cubicBezTo>
                    <a:pt x="14961" y="22699"/>
                    <a:pt x="15018" y="22691"/>
                    <a:pt x="15072" y="22679"/>
                  </a:cubicBezTo>
                  <a:cubicBezTo>
                    <a:pt x="15156" y="22660"/>
                    <a:pt x="15250" y="22625"/>
                    <a:pt x="15334" y="22625"/>
                  </a:cubicBezTo>
                  <a:cubicBezTo>
                    <a:pt x="15405" y="22625"/>
                    <a:pt x="15468" y="22649"/>
                    <a:pt x="15515" y="22729"/>
                  </a:cubicBezTo>
                  <a:cubicBezTo>
                    <a:pt x="15599" y="22870"/>
                    <a:pt x="15679" y="23031"/>
                    <a:pt x="15865" y="23031"/>
                  </a:cubicBezTo>
                  <a:cubicBezTo>
                    <a:pt x="15871" y="23031"/>
                    <a:pt x="15876" y="23031"/>
                    <a:pt x="15882" y="23031"/>
                  </a:cubicBezTo>
                  <a:cubicBezTo>
                    <a:pt x="15945" y="23027"/>
                    <a:pt x="16001" y="23015"/>
                    <a:pt x="16062" y="23015"/>
                  </a:cubicBezTo>
                  <a:cubicBezTo>
                    <a:pt x="16081" y="23015"/>
                    <a:pt x="16100" y="23016"/>
                    <a:pt x="16120" y="23019"/>
                  </a:cubicBezTo>
                  <a:cubicBezTo>
                    <a:pt x="16214" y="23035"/>
                    <a:pt x="16297" y="23078"/>
                    <a:pt x="16370" y="23137"/>
                  </a:cubicBezTo>
                  <a:cubicBezTo>
                    <a:pt x="16507" y="23243"/>
                    <a:pt x="16570" y="23427"/>
                    <a:pt x="16729" y="23510"/>
                  </a:cubicBezTo>
                  <a:cubicBezTo>
                    <a:pt x="16808" y="23549"/>
                    <a:pt x="16883" y="23558"/>
                    <a:pt x="16961" y="23558"/>
                  </a:cubicBezTo>
                  <a:cubicBezTo>
                    <a:pt x="17019" y="23558"/>
                    <a:pt x="17079" y="23553"/>
                    <a:pt x="17141" y="23552"/>
                  </a:cubicBezTo>
                  <a:cubicBezTo>
                    <a:pt x="17163" y="23552"/>
                    <a:pt x="17177" y="23555"/>
                    <a:pt x="17186" y="23559"/>
                  </a:cubicBezTo>
                  <a:cubicBezTo>
                    <a:pt x="17210" y="23568"/>
                    <a:pt x="17230" y="23587"/>
                    <a:pt x="17246" y="23605"/>
                  </a:cubicBezTo>
                  <a:cubicBezTo>
                    <a:pt x="17292" y="23665"/>
                    <a:pt x="17314" y="23734"/>
                    <a:pt x="17337" y="23802"/>
                  </a:cubicBezTo>
                  <a:cubicBezTo>
                    <a:pt x="17386" y="23948"/>
                    <a:pt x="17500" y="23977"/>
                    <a:pt x="17646" y="23980"/>
                  </a:cubicBezTo>
                  <a:cubicBezTo>
                    <a:pt x="17650" y="23980"/>
                    <a:pt x="17654" y="23981"/>
                    <a:pt x="17658" y="23981"/>
                  </a:cubicBezTo>
                  <a:cubicBezTo>
                    <a:pt x="17713" y="23981"/>
                    <a:pt x="17771" y="23967"/>
                    <a:pt x="17828" y="23967"/>
                  </a:cubicBezTo>
                  <a:cubicBezTo>
                    <a:pt x="17853" y="23967"/>
                    <a:pt x="17878" y="23970"/>
                    <a:pt x="17902" y="23977"/>
                  </a:cubicBezTo>
                  <a:cubicBezTo>
                    <a:pt x="17978" y="24004"/>
                    <a:pt x="18054" y="24058"/>
                    <a:pt x="18114" y="24114"/>
                  </a:cubicBezTo>
                  <a:cubicBezTo>
                    <a:pt x="18252" y="24229"/>
                    <a:pt x="18366" y="24373"/>
                    <a:pt x="18452" y="24531"/>
                  </a:cubicBezTo>
                  <a:cubicBezTo>
                    <a:pt x="18527" y="24670"/>
                    <a:pt x="18577" y="24818"/>
                    <a:pt x="18583" y="24974"/>
                  </a:cubicBezTo>
                  <a:cubicBezTo>
                    <a:pt x="18583" y="24989"/>
                    <a:pt x="18587" y="25001"/>
                    <a:pt x="18589" y="25014"/>
                  </a:cubicBezTo>
                  <a:cubicBezTo>
                    <a:pt x="18531" y="25102"/>
                    <a:pt x="18484" y="25198"/>
                    <a:pt x="18439" y="25292"/>
                  </a:cubicBezTo>
                  <a:cubicBezTo>
                    <a:pt x="18423" y="25321"/>
                    <a:pt x="18406" y="25352"/>
                    <a:pt x="18389" y="25381"/>
                  </a:cubicBezTo>
                  <a:cubicBezTo>
                    <a:pt x="18385" y="25385"/>
                    <a:pt x="18382" y="25390"/>
                    <a:pt x="18377" y="25397"/>
                  </a:cubicBezTo>
                  <a:lnTo>
                    <a:pt x="18375" y="25400"/>
                  </a:lnTo>
                  <a:cubicBezTo>
                    <a:pt x="18361" y="25412"/>
                    <a:pt x="18350" y="25425"/>
                    <a:pt x="18337" y="25435"/>
                  </a:cubicBezTo>
                  <a:lnTo>
                    <a:pt x="18333" y="25438"/>
                  </a:lnTo>
                  <a:cubicBezTo>
                    <a:pt x="18329" y="25443"/>
                    <a:pt x="18324" y="25446"/>
                    <a:pt x="18319" y="25448"/>
                  </a:cubicBezTo>
                  <a:cubicBezTo>
                    <a:pt x="18317" y="25448"/>
                    <a:pt x="18313" y="25452"/>
                    <a:pt x="18311" y="25452"/>
                  </a:cubicBezTo>
                  <a:cubicBezTo>
                    <a:pt x="18307" y="25454"/>
                    <a:pt x="18304" y="25456"/>
                    <a:pt x="18299" y="25456"/>
                  </a:cubicBezTo>
                  <a:cubicBezTo>
                    <a:pt x="18252" y="25468"/>
                    <a:pt x="18208" y="25472"/>
                    <a:pt x="18158" y="25474"/>
                  </a:cubicBezTo>
                  <a:cubicBezTo>
                    <a:pt x="17924" y="25480"/>
                    <a:pt x="17707" y="25514"/>
                    <a:pt x="17551" y="25708"/>
                  </a:cubicBezTo>
                  <a:cubicBezTo>
                    <a:pt x="17391" y="25905"/>
                    <a:pt x="17360" y="26166"/>
                    <a:pt x="17370" y="26411"/>
                  </a:cubicBezTo>
                  <a:lnTo>
                    <a:pt x="17370" y="26440"/>
                  </a:lnTo>
                  <a:cubicBezTo>
                    <a:pt x="17342" y="26443"/>
                    <a:pt x="17313" y="26453"/>
                    <a:pt x="17285" y="26458"/>
                  </a:cubicBezTo>
                  <a:cubicBezTo>
                    <a:pt x="17188" y="26464"/>
                    <a:pt x="17093" y="26464"/>
                    <a:pt x="16999" y="26477"/>
                  </a:cubicBezTo>
                  <a:cubicBezTo>
                    <a:pt x="16768" y="26504"/>
                    <a:pt x="16593" y="26655"/>
                    <a:pt x="16500" y="26864"/>
                  </a:cubicBezTo>
                  <a:cubicBezTo>
                    <a:pt x="16408" y="27070"/>
                    <a:pt x="16416" y="27277"/>
                    <a:pt x="16424" y="27495"/>
                  </a:cubicBezTo>
                  <a:lnTo>
                    <a:pt x="16424" y="27511"/>
                  </a:lnTo>
                  <a:cubicBezTo>
                    <a:pt x="16427" y="27511"/>
                    <a:pt x="16427" y="27509"/>
                    <a:pt x="16428" y="27509"/>
                  </a:cubicBezTo>
                  <a:lnTo>
                    <a:pt x="16428" y="27509"/>
                  </a:lnTo>
                  <a:cubicBezTo>
                    <a:pt x="16428" y="27509"/>
                    <a:pt x="16426" y="27511"/>
                    <a:pt x="16426" y="27515"/>
                  </a:cubicBezTo>
                  <a:lnTo>
                    <a:pt x="16423" y="27515"/>
                  </a:lnTo>
                  <a:lnTo>
                    <a:pt x="16423" y="27518"/>
                  </a:lnTo>
                  <a:lnTo>
                    <a:pt x="16426" y="27520"/>
                  </a:lnTo>
                  <a:cubicBezTo>
                    <a:pt x="16423" y="27520"/>
                    <a:pt x="16423" y="27523"/>
                    <a:pt x="16423" y="27523"/>
                  </a:cubicBezTo>
                  <a:lnTo>
                    <a:pt x="16423" y="27519"/>
                  </a:lnTo>
                  <a:lnTo>
                    <a:pt x="16410" y="27532"/>
                  </a:lnTo>
                  <a:cubicBezTo>
                    <a:pt x="16395" y="27545"/>
                    <a:pt x="16379" y="27557"/>
                    <a:pt x="16359" y="27570"/>
                  </a:cubicBezTo>
                  <a:cubicBezTo>
                    <a:pt x="16268" y="27630"/>
                    <a:pt x="16160" y="27664"/>
                    <a:pt x="16067" y="27719"/>
                  </a:cubicBezTo>
                  <a:cubicBezTo>
                    <a:pt x="15959" y="27782"/>
                    <a:pt x="15867" y="27872"/>
                    <a:pt x="15812" y="27985"/>
                  </a:cubicBezTo>
                  <a:cubicBezTo>
                    <a:pt x="15749" y="28110"/>
                    <a:pt x="15746" y="28244"/>
                    <a:pt x="15757" y="28383"/>
                  </a:cubicBezTo>
                  <a:cubicBezTo>
                    <a:pt x="15770" y="28494"/>
                    <a:pt x="15782" y="28607"/>
                    <a:pt x="15695" y="28692"/>
                  </a:cubicBezTo>
                  <a:cubicBezTo>
                    <a:pt x="15620" y="28768"/>
                    <a:pt x="15530" y="28823"/>
                    <a:pt x="15455" y="28901"/>
                  </a:cubicBezTo>
                  <a:cubicBezTo>
                    <a:pt x="15159" y="29227"/>
                    <a:pt x="14949" y="29723"/>
                    <a:pt x="15060" y="30165"/>
                  </a:cubicBezTo>
                  <a:cubicBezTo>
                    <a:pt x="15073" y="30215"/>
                    <a:pt x="15091" y="30262"/>
                    <a:pt x="15116" y="30306"/>
                  </a:cubicBezTo>
                  <a:cubicBezTo>
                    <a:pt x="14823" y="30375"/>
                    <a:pt x="14547" y="30671"/>
                    <a:pt x="14401" y="30883"/>
                  </a:cubicBezTo>
                  <a:cubicBezTo>
                    <a:pt x="14382" y="30914"/>
                    <a:pt x="14361" y="30942"/>
                    <a:pt x="14339" y="30973"/>
                  </a:cubicBezTo>
                  <a:cubicBezTo>
                    <a:pt x="14205" y="30679"/>
                    <a:pt x="14093" y="30358"/>
                    <a:pt x="13818" y="30169"/>
                  </a:cubicBezTo>
                  <a:cubicBezTo>
                    <a:pt x="13710" y="30094"/>
                    <a:pt x="13586" y="30055"/>
                    <a:pt x="13462" y="30055"/>
                  </a:cubicBezTo>
                  <a:cubicBezTo>
                    <a:pt x="13378" y="30055"/>
                    <a:pt x="13293" y="30073"/>
                    <a:pt x="13213" y="30109"/>
                  </a:cubicBezTo>
                  <a:cubicBezTo>
                    <a:pt x="13063" y="30181"/>
                    <a:pt x="12932" y="30304"/>
                    <a:pt x="12854" y="30450"/>
                  </a:cubicBezTo>
                  <a:cubicBezTo>
                    <a:pt x="12803" y="30546"/>
                    <a:pt x="12756" y="30644"/>
                    <a:pt x="12701" y="30739"/>
                  </a:cubicBezTo>
                  <a:cubicBezTo>
                    <a:pt x="12683" y="30711"/>
                    <a:pt x="12666" y="30681"/>
                    <a:pt x="12651" y="30653"/>
                  </a:cubicBezTo>
                  <a:cubicBezTo>
                    <a:pt x="12470" y="30348"/>
                    <a:pt x="12178" y="30045"/>
                    <a:pt x="11807" y="30045"/>
                  </a:cubicBezTo>
                  <a:cubicBezTo>
                    <a:pt x="11775" y="30045"/>
                    <a:pt x="11742" y="30047"/>
                    <a:pt x="11708" y="30052"/>
                  </a:cubicBezTo>
                  <a:cubicBezTo>
                    <a:pt x="11502" y="30081"/>
                    <a:pt x="11330" y="30205"/>
                    <a:pt x="11230" y="30387"/>
                  </a:cubicBezTo>
                  <a:cubicBezTo>
                    <a:pt x="11168" y="30500"/>
                    <a:pt x="11130" y="30624"/>
                    <a:pt x="11092" y="30749"/>
                  </a:cubicBezTo>
                  <a:cubicBezTo>
                    <a:pt x="10769" y="30603"/>
                    <a:pt x="10443" y="30438"/>
                    <a:pt x="10085" y="30438"/>
                  </a:cubicBezTo>
                  <a:cubicBezTo>
                    <a:pt x="10060" y="30438"/>
                    <a:pt x="10034" y="30439"/>
                    <a:pt x="10009" y="30440"/>
                  </a:cubicBezTo>
                  <a:cubicBezTo>
                    <a:pt x="9759" y="30456"/>
                    <a:pt x="9511" y="30544"/>
                    <a:pt x="9366" y="30734"/>
                  </a:cubicBezTo>
                  <a:cubicBezTo>
                    <a:pt x="9361" y="30733"/>
                    <a:pt x="9356" y="30733"/>
                    <a:pt x="9351" y="30733"/>
                  </a:cubicBezTo>
                  <a:cubicBezTo>
                    <a:pt x="9333" y="30733"/>
                    <a:pt x="9313" y="30738"/>
                    <a:pt x="9292" y="30750"/>
                  </a:cubicBezTo>
                  <a:cubicBezTo>
                    <a:pt x="9224" y="30790"/>
                    <a:pt x="9141" y="30804"/>
                    <a:pt x="9059" y="30804"/>
                  </a:cubicBezTo>
                  <a:cubicBezTo>
                    <a:pt x="8995" y="30804"/>
                    <a:pt x="8931" y="30796"/>
                    <a:pt x="8873" y="30785"/>
                  </a:cubicBezTo>
                  <a:cubicBezTo>
                    <a:pt x="8731" y="30763"/>
                    <a:pt x="8568" y="30713"/>
                    <a:pt x="8452" y="30620"/>
                  </a:cubicBezTo>
                  <a:cubicBezTo>
                    <a:pt x="8393" y="30573"/>
                    <a:pt x="8362" y="30523"/>
                    <a:pt x="8370" y="30446"/>
                  </a:cubicBezTo>
                  <a:cubicBezTo>
                    <a:pt x="8379" y="30361"/>
                    <a:pt x="8417" y="30283"/>
                    <a:pt x="8414" y="30196"/>
                  </a:cubicBezTo>
                  <a:cubicBezTo>
                    <a:pt x="8412" y="30019"/>
                    <a:pt x="8262" y="29921"/>
                    <a:pt x="8133" y="29827"/>
                  </a:cubicBezTo>
                  <a:cubicBezTo>
                    <a:pt x="8027" y="29752"/>
                    <a:pt x="7902" y="29649"/>
                    <a:pt x="7924" y="29505"/>
                  </a:cubicBezTo>
                  <a:cubicBezTo>
                    <a:pt x="7949" y="29343"/>
                    <a:pt x="7992" y="29162"/>
                    <a:pt x="7867" y="29025"/>
                  </a:cubicBezTo>
                  <a:cubicBezTo>
                    <a:pt x="7747" y="28895"/>
                    <a:pt x="7605" y="28810"/>
                    <a:pt x="7584" y="28614"/>
                  </a:cubicBezTo>
                  <a:cubicBezTo>
                    <a:pt x="7565" y="28455"/>
                    <a:pt x="7631" y="28304"/>
                    <a:pt x="7653" y="28146"/>
                  </a:cubicBezTo>
                  <a:cubicBezTo>
                    <a:pt x="7684" y="27935"/>
                    <a:pt x="7610" y="27765"/>
                    <a:pt x="7550" y="27566"/>
                  </a:cubicBezTo>
                  <a:cubicBezTo>
                    <a:pt x="7491" y="27379"/>
                    <a:pt x="7462" y="27172"/>
                    <a:pt x="7603" y="27014"/>
                  </a:cubicBezTo>
                  <a:cubicBezTo>
                    <a:pt x="7662" y="26947"/>
                    <a:pt x="7726" y="26884"/>
                    <a:pt x="7778" y="26811"/>
                  </a:cubicBezTo>
                  <a:cubicBezTo>
                    <a:pt x="7837" y="26721"/>
                    <a:pt x="7867" y="26617"/>
                    <a:pt x="7876" y="26509"/>
                  </a:cubicBezTo>
                  <a:cubicBezTo>
                    <a:pt x="7888" y="26303"/>
                    <a:pt x="7816" y="26082"/>
                    <a:pt x="7909" y="25885"/>
                  </a:cubicBezTo>
                  <a:cubicBezTo>
                    <a:pt x="7978" y="25735"/>
                    <a:pt x="8126" y="25651"/>
                    <a:pt x="8246" y="25548"/>
                  </a:cubicBezTo>
                  <a:cubicBezTo>
                    <a:pt x="8315" y="25488"/>
                    <a:pt x="8381" y="25418"/>
                    <a:pt x="8430" y="25339"/>
                  </a:cubicBezTo>
                  <a:cubicBezTo>
                    <a:pt x="8481" y="25250"/>
                    <a:pt x="8508" y="25150"/>
                    <a:pt x="8537" y="25052"/>
                  </a:cubicBezTo>
                  <a:cubicBezTo>
                    <a:pt x="8575" y="24909"/>
                    <a:pt x="8628" y="24765"/>
                    <a:pt x="8761" y="24699"/>
                  </a:cubicBezTo>
                  <a:cubicBezTo>
                    <a:pt x="8870" y="24644"/>
                    <a:pt x="9023" y="24618"/>
                    <a:pt x="9136" y="24536"/>
                  </a:cubicBezTo>
                  <a:cubicBezTo>
                    <a:pt x="9247" y="24456"/>
                    <a:pt x="9320" y="24343"/>
                    <a:pt x="9386" y="24224"/>
                  </a:cubicBezTo>
                  <a:cubicBezTo>
                    <a:pt x="9439" y="24124"/>
                    <a:pt x="9491" y="24015"/>
                    <a:pt x="9578" y="23947"/>
                  </a:cubicBezTo>
                  <a:cubicBezTo>
                    <a:pt x="9712" y="23844"/>
                    <a:pt x="9888" y="23875"/>
                    <a:pt x="10043" y="23838"/>
                  </a:cubicBezTo>
                  <a:cubicBezTo>
                    <a:pt x="10217" y="23795"/>
                    <a:pt x="10326" y="23661"/>
                    <a:pt x="10423" y="23520"/>
                  </a:cubicBezTo>
                  <a:cubicBezTo>
                    <a:pt x="10482" y="23428"/>
                    <a:pt x="10548" y="23312"/>
                    <a:pt x="10663" y="23288"/>
                  </a:cubicBezTo>
                  <a:cubicBezTo>
                    <a:pt x="10681" y="23284"/>
                    <a:pt x="10698" y="23282"/>
                    <a:pt x="10716" y="23282"/>
                  </a:cubicBezTo>
                  <a:cubicBezTo>
                    <a:pt x="10844" y="23282"/>
                    <a:pt x="10955" y="23375"/>
                    <a:pt x="11086" y="23375"/>
                  </a:cubicBezTo>
                  <a:cubicBezTo>
                    <a:pt x="11096" y="23375"/>
                    <a:pt x="11106" y="23374"/>
                    <a:pt x="11116" y="23373"/>
                  </a:cubicBezTo>
                  <a:cubicBezTo>
                    <a:pt x="11472" y="23333"/>
                    <a:pt x="11537" y="22870"/>
                    <a:pt x="11873" y="22806"/>
                  </a:cubicBezTo>
                  <a:cubicBezTo>
                    <a:pt x="11901" y="22800"/>
                    <a:pt x="11930" y="22798"/>
                    <a:pt x="11958" y="22798"/>
                  </a:cubicBezTo>
                  <a:cubicBezTo>
                    <a:pt x="12087" y="22798"/>
                    <a:pt x="12218" y="22843"/>
                    <a:pt x="12345" y="22859"/>
                  </a:cubicBezTo>
                  <a:cubicBezTo>
                    <a:pt x="12381" y="22865"/>
                    <a:pt x="12417" y="22868"/>
                    <a:pt x="12451" y="22868"/>
                  </a:cubicBezTo>
                  <a:cubicBezTo>
                    <a:pt x="12591" y="22868"/>
                    <a:pt x="12712" y="22818"/>
                    <a:pt x="12828" y="22731"/>
                  </a:cubicBezTo>
                  <a:cubicBezTo>
                    <a:pt x="12946" y="22644"/>
                    <a:pt x="13074" y="22527"/>
                    <a:pt x="13226" y="22527"/>
                  </a:cubicBezTo>
                  <a:cubicBezTo>
                    <a:pt x="13243" y="22527"/>
                    <a:pt x="13261" y="22529"/>
                    <a:pt x="13279" y="22532"/>
                  </a:cubicBezTo>
                  <a:cubicBezTo>
                    <a:pt x="13370" y="22547"/>
                    <a:pt x="13438" y="22614"/>
                    <a:pt x="13520" y="22655"/>
                  </a:cubicBezTo>
                  <a:cubicBezTo>
                    <a:pt x="13585" y="22687"/>
                    <a:pt x="13653" y="22704"/>
                    <a:pt x="13723" y="22704"/>
                  </a:cubicBezTo>
                  <a:cubicBezTo>
                    <a:pt x="13747" y="22704"/>
                    <a:pt x="13770" y="22702"/>
                    <a:pt x="13794" y="22698"/>
                  </a:cubicBezTo>
                  <a:cubicBezTo>
                    <a:pt x="13940" y="22679"/>
                    <a:pt x="14058" y="22600"/>
                    <a:pt x="14185" y="22536"/>
                  </a:cubicBezTo>
                  <a:cubicBezTo>
                    <a:pt x="14240" y="22507"/>
                    <a:pt x="14292" y="22494"/>
                    <a:pt x="14342" y="22494"/>
                  </a:cubicBezTo>
                  <a:close/>
                  <a:moveTo>
                    <a:pt x="7119" y="27383"/>
                  </a:moveTo>
                  <a:cubicBezTo>
                    <a:pt x="7161" y="27383"/>
                    <a:pt x="7204" y="27384"/>
                    <a:pt x="7246" y="27386"/>
                  </a:cubicBezTo>
                  <a:cubicBezTo>
                    <a:pt x="7258" y="27524"/>
                    <a:pt x="7302" y="27664"/>
                    <a:pt x="7344" y="27795"/>
                  </a:cubicBezTo>
                  <a:cubicBezTo>
                    <a:pt x="7375" y="27886"/>
                    <a:pt x="7394" y="27967"/>
                    <a:pt x="7394" y="28063"/>
                  </a:cubicBezTo>
                  <a:cubicBezTo>
                    <a:pt x="7394" y="28148"/>
                    <a:pt x="7382" y="28233"/>
                    <a:pt x="7372" y="28318"/>
                  </a:cubicBezTo>
                  <a:cubicBezTo>
                    <a:pt x="7352" y="28495"/>
                    <a:pt x="7328" y="28667"/>
                    <a:pt x="7397" y="28837"/>
                  </a:cubicBezTo>
                  <a:cubicBezTo>
                    <a:pt x="7439" y="28943"/>
                    <a:pt x="7502" y="29037"/>
                    <a:pt x="7580" y="29123"/>
                  </a:cubicBezTo>
                  <a:cubicBezTo>
                    <a:pt x="7605" y="29151"/>
                    <a:pt x="7636" y="29179"/>
                    <a:pt x="7658" y="29207"/>
                  </a:cubicBezTo>
                  <a:cubicBezTo>
                    <a:pt x="7670" y="29221"/>
                    <a:pt x="7680" y="29237"/>
                    <a:pt x="7687" y="29266"/>
                  </a:cubicBezTo>
                  <a:cubicBezTo>
                    <a:pt x="7700" y="29341"/>
                    <a:pt x="7684" y="29414"/>
                    <a:pt x="7680" y="29484"/>
                  </a:cubicBezTo>
                  <a:cubicBezTo>
                    <a:pt x="7674" y="29570"/>
                    <a:pt x="7689" y="29650"/>
                    <a:pt x="7725" y="29726"/>
                  </a:cubicBezTo>
                  <a:cubicBezTo>
                    <a:pt x="7803" y="29903"/>
                    <a:pt x="7961" y="29981"/>
                    <a:pt x="8106" y="30094"/>
                  </a:cubicBezTo>
                  <a:cubicBezTo>
                    <a:pt x="8162" y="30136"/>
                    <a:pt x="8198" y="30169"/>
                    <a:pt x="8203" y="30239"/>
                  </a:cubicBezTo>
                  <a:cubicBezTo>
                    <a:pt x="8209" y="30321"/>
                    <a:pt x="8175" y="30399"/>
                    <a:pt x="8171" y="30479"/>
                  </a:cubicBezTo>
                  <a:cubicBezTo>
                    <a:pt x="8174" y="30481"/>
                    <a:pt x="8177" y="30483"/>
                    <a:pt x="8177" y="30487"/>
                  </a:cubicBezTo>
                  <a:cubicBezTo>
                    <a:pt x="8163" y="30494"/>
                    <a:pt x="8152" y="30500"/>
                    <a:pt x="8142" y="30512"/>
                  </a:cubicBezTo>
                  <a:cubicBezTo>
                    <a:pt x="7855" y="30858"/>
                    <a:pt x="7397" y="30965"/>
                    <a:pt x="6965" y="30989"/>
                  </a:cubicBezTo>
                  <a:cubicBezTo>
                    <a:pt x="6891" y="30994"/>
                    <a:pt x="6816" y="30997"/>
                    <a:pt x="6741" y="30997"/>
                  </a:cubicBezTo>
                  <a:cubicBezTo>
                    <a:pt x="6361" y="30997"/>
                    <a:pt x="5979" y="30929"/>
                    <a:pt x="5646" y="30734"/>
                  </a:cubicBezTo>
                  <a:cubicBezTo>
                    <a:pt x="5212" y="30482"/>
                    <a:pt x="4866" y="30007"/>
                    <a:pt x="4810" y="29502"/>
                  </a:cubicBezTo>
                  <a:cubicBezTo>
                    <a:pt x="4750" y="28946"/>
                    <a:pt x="5073" y="28459"/>
                    <a:pt x="5466" y="28097"/>
                  </a:cubicBezTo>
                  <a:cubicBezTo>
                    <a:pt x="5703" y="27883"/>
                    <a:pt x="5969" y="27711"/>
                    <a:pt x="6263" y="27586"/>
                  </a:cubicBezTo>
                  <a:cubicBezTo>
                    <a:pt x="6428" y="27519"/>
                    <a:pt x="6597" y="27448"/>
                    <a:pt x="6772" y="27414"/>
                  </a:cubicBezTo>
                  <a:cubicBezTo>
                    <a:pt x="6884" y="27391"/>
                    <a:pt x="7002" y="27383"/>
                    <a:pt x="7119" y="27383"/>
                  </a:cubicBezTo>
                  <a:close/>
                  <a:moveTo>
                    <a:pt x="7646" y="19668"/>
                  </a:moveTo>
                  <a:cubicBezTo>
                    <a:pt x="7664" y="19783"/>
                    <a:pt x="7677" y="19899"/>
                    <a:pt x="7699" y="20014"/>
                  </a:cubicBezTo>
                  <a:cubicBezTo>
                    <a:pt x="7727" y="20175"/>
                    <a:pt x="7767" y="20333"/>
                    <a:pt x="7805" y="20491"/>
                  </a:cubicBezTo>
                  <a:cubicBezTo>
                    <a:pt x="7843" y="20648"/>
                    <a:pt x="7890" y="20802"/>
                    <a:pt x="7928" y="20959"/>
                  </a:cubicBezTo>
                  <a:cubicBezTo>
                    <a:pt x="7965" y="21118"/>
                    <a:pt x="8003" y="21277"/>
                    <a:pt x="8053" y="21434"/>
                  </a:cubicBezTo>
                  <a:cubicBezTo>
                    <a:pt x="8064" y="21469"/>
                    <a:pt x="8086" y="21493"/>
                    <a:pt x="8111" y="21509"/>
                  </a:cubicBezTo>
                  <a:cubicBezTo>
                    <a:pt x="8099" y="21542"/>
                    <a:pt x="8086" y="21578"/>
                    <a:pt x="8074" y="21611"/>
                  </a:cubicBezTo>
                  <a:cubicBezTo>
                    <a:pt x="8054" y="21665"/>
                    <a:pt x="8027" y="21718"/>
                    <a:pt x="7992" y="21765"/>
                  </a:cubicBezTo>
                  <a:cubicBezTo>
                    <a:pt x="7989" y="21768"/>
                    <a:pt x="7989" y="21771"/>
                    <a:pt x="7986" y="21775"/>
                  </a:cubicBezTo>
                  <a:cubicBezTo>
                    <a:pt x="7986" y="21773"/>
                    <a:pt x="7986" y="21772"/>
                    <a:pt x="7985" y="21772"/>
                  </a:cubicBezTo>
                  <a:cubicBezTo>
                    <a:pt x="7984" y="21772"/>
                    <a:pt x="7983" y="21773"/>
                    <a:pt x="7982" y="21775"/>
                  </a:cubicBezTo>
                  <a:cubicBezTo>
                    <a:pt x="7982" y="21777"/>
                    <a:pt x="7980" y="21777"/>
                    <a:pt x="7980" y="21777"/>
                  </a:cubicBezTo>
                  <a:cubicBezTo>
                    <a:pt x="7974" y="21777"/>
                    <a:pt x="7955" y="21780"/>
                    <a:pt x="7953" y="21780"/>
                  </a:cubicBezTo>
                  <a:cubicBezTo>
                    <a:pt x="7756" y="21786"/>
                    <a:pt x="7534" y="21795"/>
                    <a:pt x="7397" y="21958"/>
                  </a:cubicBezTo>
                  <a:cubicBezTo>
                    <a:pt x="7171" y="22222"/>
                    <a:pt x="7352" y="22629"/>
                    <a:pt x="7336" y="22939"/>
                  </a:cubicBezTo>
                  <a:cubicBezTo>
                    <a:pt x="7336" y="22946"/>
                    <a:pt x="7336" y="22952"/>
                    <a:pt x="7334" y="22958"/>
                  </a:cubicBezTo>
                  <a:lnTo>
                    <a:pt x="7334" y="22961"/>
                  </a:lnTo>
                  <a:cubicBezTo>
                    <a:pt x="7330" y="22977"/>
                    <a:pt x="7328" y="22992"/>
                    <a:pt x="7321" y="23009"/>
                  </a:cubicBezTo>
                  <a:cubicBezTo>
                    <a:pt x="7319" y="23017"/>
                    <a:pt x="7319" y="23021"/>
                    <a:pt x="7319" y="23024"/>
                  </a:cubicBezTo>
                  <a:cubicBezTo>
                    <a:pt x="7315" y="23026"/>
                    <a:pt x="7314" y="23027"/>
                    <a:pt x="7312" y="23033"/>
                  </a:cubicBezTo>
                  <a:cubicBezTo>
                    <a:pt x="7305" y="23042"/>
                    <a:pt x="7287" y="23073"/>
                    <a:pt x="7284" y="23076"/>
                  </a:cubicBezTo>
                  <a:cubicBezTo>
                    <a:pt x="7281" y="23079"/>
                    <a:pt x="7257" y="23104"/>
                    <a:pt x="7251" y="23110"/>
                  </a:cubicBezTo>
                  <a:cubicBezTo>
                    <a:pt x="7248" y="23113"/>
                    <a:pt x="7247" y="23116"/>
                    <a:pt x="7241" y="23119"/>
                  </a:cubicBezTo>
                  <a:cubicBezTo>
                    <a:pt x="7237" y="23121"/>
                    <a:pt x="7232" y="23125"/>
                    <a:pt x="7226" y="23131"/>
                  </a:cubicBezTo>
                  <a:lnTo>
                    <a:pt x="7179" y="23158"/>
                  </a:lnTo>
                  <a:cubicBezTo>
                    <a:pt x="7173" y="23162"/>
                    <a:pt x="7144" y="23173"/>
                    <a:pt x="7135" y="23180"/>
                  </a:cubicBezTo>
                  <a:cubicBezTo>
                    <a:pt x="6972" y="23246"/>
                    <a:pt x="6794" y="23270"/>
                    <a:pt x="6630" y="23337"/>
                  </a:cubicBezTo>
                  <a:cubicBezTo>
                    <a:pt x="6455" y="23405"/>
                    <a:pt x="6324" y="23521"/>
                    <a:pt x="6277" y="23709"/>
                  </a:cubicBezTo>
                  <a:cubicBezTo>
                    <a:pt x="6210" y="23974"/>
                    <a:pt x="6344" y="24214"/>
                    <a:pt x="6420" y="24458"/>
                  </a:cubicBezTo>
                  <a:cubicBezTo>
                    <a:pt x="6458" y="24581"/>
                    <a:pt x="6479" y="24704"/>
                    <a:pt x="6433" y="24827"/>
                  </a:cubicBezTo>
                  <a:cubicBezTo>
                    <a:pt x="6393" y="24942"/>
                    <a:pt x="6312" y="25026"/>
                    <a:pt x="6209" y="25086"/>
                  </a:cubicBezTo>
                  <a:cubicBezTo>
                    <a:pt x="6100" y="25149"/>
                    <a:pt x="5975" y="25173"/>
                    <a:pt x="5856" y="25213"/>
                  </a:cubicBezTo>
                  <a:cubicBezTo>
                    <a:pt x="5743" y="25251"/>
                    <a:pt x="5641" y="25303"/>
                    <a:pt x="5550" y="25383"/>
                  </a:cubicBezTo>
                  <a:cubicBezTo>
                    <a:pt x="5445" y="25479"/>
                    <a:pt x="5373" y="25607"/>
                    <a:pt x="5345" y="25745"/>
                  </a:cubicBezTo>
                  <a:cubicBezTo>
                    <a:pt x="5314" y="25890"/>
                    <a:pt x="5326" y="26041"/>
                    <a:pt x="5292" y="26185"/>
                  </a:cubicBezTo>
                  <a:cubicBezTo>
                    <a:pt x="5261" y="26303"/>
                    <a:pt x="5185" y="26363"/>
                    <a:pt x="5079" y="26419"/>
                  </a:cubicBezTo>
                  <a:cubicBezTo>
                    <a:pt x="4964" y="26479"/>
                    <a:pt x="4845" y="26531"/>
                    <a:pt x="4745" y="26618"/>
                  </a:cubicBezTo>
                  <a:cubicBezTo>
                    <a:pt x="4658" y="26693"/>
                    <a:pt x="4601" y="26795"/>
                    <a:pt x="4573" y="26905"/>
                  </a:cubicBezTo>
                  <a:cubicBezTo>
                    <a:pt x="4542" y="27020"/>
                    <a:pt x="4545" y="27145"/>
                    <a:pt x="4517" y="27264"/>
                  </a:cubicBezTo>
                  <a:cubicBezTo>
                    <a:pt x="4457" y="27500"/>
                    <a:pt x="4231" y="27610"/>
                    <a:pt x="4059" y="27764"/>
                  </a:cubicBezTo>
                  <a:cubicBezTo>
                    <a:pt x="3965" y="27848"/>
                    <a:pt x="3884" y="27957"/>
                    <a:pt x="3837" y="28073"/>
                  </a:cubicBezTo>
                  <a:cubicBezTo>
                    <a:pt x="3782" y="28225"/>
                    <a:pt x="3794" y="28386"/>
                    <a:pt x="3821" y="28545"/>
                  </a:cubicBezTo>
                  <a:cubicBezTo>
                    <a:pt x="3846" y="28688"/>
                    <a:pt x="3878" y="28828"/>
                    <a:pt x="3844" y="28973"/>
                  </a:cubicBezTo>
                  <a:cubicBezTo>
                    <a:pt x="3813" y="29100"/>
                    <a:pt x="3741" y="29213"/>
                    <a:pt x="3669" y="29322"/>
                  </a:cubicBezTo>
                  <a:cubicBezTo>
                    <a:pt x="3591" y="29438"/>
                    <a:pt x="3513" y="29553"/>
                    <a:pt x="3464" y="29686"/>
                  </a:cubicBezTo>
                  <a:cubicBezTo>
                    <a:pt x="3410" y="29829"/>
                    <a:pt x="3379" y="29985"/>
                    <a:pt x="3383" y="30138"/>
                  </a:cubicBezTo>
                  <a:cubicBezTo>
                    <a:pt x="3394" y="30451"/>
                    <a:pt x="3548" y="30732"/>
                    <a:pt x="3745" y="30966"/>
                  </a:cubicBezTo>
                  <a:cubicBezTo>
                    <a:pt x="3801" y="31035"/>
                    <a:pt x="3863" y="31100"/>
                    <a:pt x="3923" y="31166"/>
                  </a:cubicBezTo>
                  <a:cubicBezTo>
                    <a:pt x="3355" y="30998"/>
                    <a:pt x="2476" y="30742"/>
                    <a:pt x="2538" y="30021"/>
                  </a:cubicBezTo>
                  <a:cubicBezTo>
                    <a:pt x="2587" y="29438"/>
                    <a:pt x="2934" y="28926"/>
                    <a:pt x="3243" y="28451"/>
                  </a:cubicBezTo>
                  <a:cubicBezTo>
                    <a:pt x="3391" y="28220"/>
                    <a:pt x="3496" y="27970"/>
                    <a:pt x="3641" y="27736"/>
                  </a:cubicBezTo>
                  <a:cubicBezTo>
                    <a:pt x="3797" y="27480"/>
                    <a:pt x="3956" y="27212"/>
                    <a:pt x="4106" y="26959"/>
                  </a:cubicBezTo>
                  <a:cubicBezTo>
                    <a:pt x="4456" y="26365"/>
                    <a:pt x="4787" y="25761"/>
                    <a:pt x="5108" y="25155"/>
                  </a:cubicBezTo>
                  <a:cubicBezTo>
                    <a:pt x="5432" y="24543"/>
                    <a:pt x="5753" y="23928"/>
                    <a:pt x="6054" y="23307"/>
                  </a:cubicBezTo>
                  <a:cubicBezTo>
                    <a:pt x="6354" y="22683"/>
                    <a:pt x="6635" y="22048"/>
                    <a:pt x="6912" y="21414"/>
                  </a:cubicBezTo>
                  <a:cubicBezTo>
                    <a:pt x="7069" y="21064"/>
                    <a:pt x="7225" y="20713"/>
                    <a:pt x="7361" y="20354"/>
                  </a:cubicBezTo>
                  <a:cubicBezTo>
                    <a:pt x="7428" y="20179"/>
                    <a:pt x="7492" y="20001"/>
                    <a:pt x="7571" y="19829"/>
                  </a:cubicBezTo>
                  <a:cubicBezTo>
                    <a:pt x="7593" y="19776"/>
                    <a:pt x="7621" y="19722"/>
                    <a:pt x="7646" y="19668"/>
                  </a:cubicBezTo>
                  <a:close/>
                  <a:moveTo>
                    <a:pt x="9019" y="21214"/>
                  </a:moveTo>
                  <a:cubicBezTo>
                    <a:pt x="9044" y="21214"/>
                    <a:pt x="9068" y="21214"/>
                    <a:pt x="9091" y="21215"/>
                  </a:cubicBezTo>
                  <a:cubicBezTo>
                    <a:pt x="9141" y="21218"/>
                    <a:pt x="9165" y="21219"/>
                    <a:pt x="9207" y="21231"/>
                  </a:cubicBezTo>
                  <a:cubicBezTo>
                    <a:pt x="8960" y="21533"/>
                    <a:pt x="8785" y="21898"/>
                    <a:pt x="8724" y="22287"/>
                  </a:cubicBezTo>
                  <a:cubicBezTo>
                    <a:pt x="8675" y="22609"/>
                    <a:pt x="8711" y="22942"/>
                    <a:pt x="8873" y="23229"/>
                  </a:cubicBezTo>
                  <a:cubicBezTo>
                    <a:pt x="8955" y="23370"/>
                    <a:pt x="9058" y="23493"/>
                    <a:pt x="9180" y="23598"/>
                  </a:cubicBezTo>
                  <a:cubicBezTo>
                    <a:pt x="9233" y="23647"/>
                    <a:pt x="9295" y="23704"/>
                    <a:pt x="9361" y="23739"/>
                  </a:cubicBezTo>
                  <a:cubicBezTo>
                    <a:pt x="9376" y="23747"/>
                    <a:pt x="9392" y="23754"/>
                    <a:pt x="9408" y="23757"/>
                  </a:cubicBezTo>
                  <a:cubicBezTo>
                    <a:pt x="9386" y="23773"/>
                    <a:pt x="9365" y="23792"/>
                    <a:pt x="9347" y="23812"/>
                  </a:cubicBezTo>
                  <a:cubicBezTo>
                    <a:pt x="9250" y="23908"/>
                    <a:pt x="9195" y="24036"/>
                    <a:pt x="9129" y="24152"/>
                  </a:cubicBezTo>
                  <a:cubicBezTo>
                    <a:pt x="9066" y="24268"/>
                    <a:pt x="9002" y="24338"/>
                    <a:pt x="8873" y="24384"/>
                  </a:cubicBezTo>
                  <a:cubicBezTo>
                    <a:pt x="8737" y="24433"/>
                    <a:pt x="8595" y="24469"/>
                    <a:pt x="8490" y="24577"/>
                  </a:cubicBezTo>
                  <a:cubicBezTo>
                    <a:pt x="8352" y="24723"/>
                    <a:pt x="8311" y="24913"/>
                    <a:pt x="8251" y="25098"/>
                  </a:cubicBezTo>
                  <a:cubicBezTo>
                    <a:pt x="8248" y="25100"/>
                    <a:pt x="8246" y="25104"/>
                    <a:pt x="8246" y="25106"/>
                  </a:cubicBezTo>
                  <a:cubicBezTo>
                    <a:pt x="8242" y="25104"/>
                    <a:pt x="8237" y="25104"/>
                    <a:pt x="8231" y="25103"/>
                  </a:cubicBezTo>
                  <a:cubicBezTo>
                    <a:pt x="8209" y="25096"/>
                    <a:pt x="8186" y="25089"/>
                    <a:pt x="8165" y="25080"/>
                  </a:cubicBezTo>
                  <a:cubicBezTo>
                    <a:pt x="8162" y="25080"/>
                    <a:pt x="8159" y="25078"/>
                    <a:pt x="8154" y="25078"/>
                  </a:cubicBezTo>
                  <a:cubicBezTo>
                    <a:pt x="8154" y="25075"/>
                    <a:pt x="8154" y="25075"/>
                    <a:pt x="8152" y="25075"/>
                  </a:cubicBezTo>
                  <a:cubicBezTo>
                    <a:pt x="8139" y="25072"/>
                    <a:pt x="8132" y="25067"/>
                    <a:pt x="8123" y="25059"/>
                  </a:cubicBezTo>
                  <a:cubicBezTo>
                    <a:pt x="8079" y="25037"/>
                    <a:pt x="8038" y="25010"/>
                    <a:pt x="7998" y="24981"/>
                  </a:cubicBezTo>
                  <a:cubicBezTo>
                    <a:pt x="7988" y="24978"/>
                    <a:pt x="7980" y="24970"/>
                    <a:pt x="7973" y="24963"/>
                  </a:cubicBezTo>
                  <a:cubicBezTo>
                    <a:pt x="7970" y="24963"/>
                    <a:pt x="7954" y="24950"/>
                    <a:pt x="7954" y="24950"/>
                  </a:cubicBezTo>
                  <a:cubicBezTo>
                    <a:pt x="7934" y="24934"/>
                    <a:pt x="7913" y="24917"/>
                    <a:pt x="7894" y="24900"/>
                  </a:cubicBezTo>
                  <a:cubicBezTo>
                    <a:pt x="7855" y="24865"/>
                    <a:pt x="7814" y="24824"/>
                    <a:pt x="7777" y="24783"/>
                  </a:cubicBezTo>
                  <a:cubicBezTo>
                    <a:pt x="7702" y="24705"/>
                    <a:pt x="7629" y="24627"/>
                    <a:pt x="7555" y="24549"/>
                  </a:cubicBezTo>
                  <a:cubicBezTo>
                    <a:pt x="7490" y="24478"/>
                    <a:pt x="7409" y="24391"/>
                    <a:pt x="7314" y="24369"/>
                  </a:cubicBezTo>
                  <a:cubicBezTo>
                    <a:pt x="7307" y="24367"/>
                    <a:pt x="7300" y="24366"/>
                    <a:pt x="7293" y="24366"/>
                  </a:cubicBezTo>
                  <a:cubicBezTo>
                    <a:pt x="7242" y="24366"/>
                    <a:pt x="7210" y="24413"/>
                    <a:pt x="7218" y="24463"/>
                  </a:cubicBezTo>
                  <a:cubicBezTo>
                    <a:pt x="7236" y="24565"/>
                    <a:pt x="7319" y="24662"/>
                    <a:pt x="7381" y="24741"/>
                  </a:cubicBezTo>
                  <a:cubicBezTo>
                    <a:pt x="7455" y="24828"/>
                    <a:pt x="7527" y="24918"/>
                    <a:pt x="7611" y="24997"/>
                  </a:cubicBezTo>
                  <a:cubicBezTo>
                    <a:pt x="7749" y="25129"/>
                    <a:pt x="7917" y="25272"/>
                    <a:pt x="8113" y="25301"/>
                  </a:cubicBezTo>
                  <a:cubicBezTo>
                    <a:pt x="8051" y="25360"/>
                    <a:pt x="7977" y="25410"/>
                    <a:pt x="7905" y="25465"/>
                  </a:cubicBezTo>
                  <a:cubicBezTo>
                    <a:pt x="7784" y="25560"/>
                    <a:pt x="7686" y="25674"/>
                    <a:pt x="7628" y="25809"/>
                  </a:cubicBezTo>
                  <a:cubicBezTo>
                    <a:pt x="7600" y="25793"/>
                    <a:pt x="7568" y="25782"/>
                    <a:pt x="7540" y="25772"/>
                  </a:cubicBezTo>
                  <a:cubicBezTo>
                    <a:pt x="7454" y="25738"/>
                    <a:pt x="7362" y="25712"/>
                    <a:pt x="7273" y="25684"/>
                  </a:cubicBezTo>
                  <a:cubicBezTo>
                    <a:pt x="7154" y="25650"/>
                    <a:pt x="7035" y="25629"/>
                    <a:pt x="6913" y="25610"/>
                  </a:cubicBezTo>
                  <a:cubicBezTo>
                    <a:pt x="6779" y="25590"/>
                    <a:pt x="6638" y="25585"/>
                    <a:pt x="6511" y="25538"/>
                  </a:cubicBezTo>
                  <a:cubicBezTo>
                    <a:pt x="6506" y="25536"/>
                    <a:pt x="6501" y="25536"/>
                    <a:pt x="6496" y="25536"/>
                  </a:cubicBezTo>
                  <a:cubicBezTo>
                    <a:pt x="6452" y="25536"/>
                    <a:pt x="6439" y="25606"/>
                    <a:pt x="6486" y="25624"/>
                  </a:cubicBezTo>
                  <a:cubicBezTo>
                    <a:pt x="6605" y="25671"/>
                    <a:pt x="6717" y="25724"/>
                    <a:pt x="6836" y="25764"/>
                  </a:cubicBezTo>
                  <a:cubicBezTo>
                    <a:pt x="6957" y="25802"/>
                    <a:pt x="7076" y="25842"/>
                    <a:pt x="7191" y="25889"/>
                  </a:cubicBezTo>
                  <a:cubicBezTo>
                    <a:pt x="7266" y="25917"/>
                    <a:pt x="7339" y="25945"/>
                    <a:pt x="7410" y="25979"/>
                  </a:cubicBezTo>
                  <a:cubicBezTo>
                    <a:pt x="7451" y="25997"/>
                    <a:pt x="7492" y="26019"/>
                    <a:pt x="7533" y="26043"/>
                  </a:cubicBezTo>
                  <a:lnTo>
                    <a:pt x="7560" y="26062"/>
                  </a:lnTo>
                  <a:cubicBezTo>
                    <a:pt x="7564" y="26064"/>
                    <a:pt x="7570" y="26066"/>
                    <a:pt x="7574" y="26072"/>
                  </a:cubicBezTo>
                  <a:cubicBezTo>
                    <a:pt x="7570" y="26158"/>
                    <a:pt x="7574" y="26245"/>
                    <a:pt x="7580" y="26333"/>
                  </a:cubicBezTo>
                  <a:cubicBezTo>
                    <a:pt x="7582" y="26364"/>
                    <a:pt x="7582" y="26398"/>
                    <a:pt x="7582" y="26431"/>
                  </a:cubicBezTo>
                  <a:cubicBezTo>
                    <a:pt x="7586" y="26505"/>
                    <a:pt x="7585" y="26583"/>
                    <a:pt x="7555" y="26646"/>
                  </a:cubicBezTo>
                  <a:cubicBezTo>
                    <a:pt x="7524" y="26715"/>
                    <a:pt x="7457" y="26775"/>
                    <a:pt x="7409" y="26832"/>
                  </a:cubicBezTo>
                  <a:cubicBezTo>
                    <a:pt x="7340" y="26918"/>
                    <a:pt x="7287" y="27015"/>
                    <a:pt x="7259" y="27124"/>
                  </a:cubicBezTo>
                  <a:cubicBezTo>
                    <a:pt x="7253" y="27152"/>
                    <a:pt x="7248" y="27178"/>
                    <a:pt x="7244" y="27203"/>
                  </a:cubicBezTo>
                  <a:cubicBezTo>
                    <a:pt x="7131" y="27191"/>
                    <a:pt x="7016" y="27175"/>
                    <a:pt x="6901" y="27175"/>
                  </a:cubicBezTo>
                  <a:cubicBezTo>
                    <a:pt x="6864" y="27175"/>
                    <a:pt x="6827" y="27177"/>
                    <a:pt x="6791" y="27181"/>
                  </a:cubicBezTo>
                  <a:cubicBezTo>
                    <a:pt x="6613" y="27196"/>
                    <a:pt x="6441" y="27243"/>
                    <a:pt x="6270" y="27298"/>
                  </a:cubicBezTo>
                  <a:cubicBezTo>
                    <a:pt x="5967" y="27399"/>
                    <a:pt x="5683" y="27554"/>
                    <a:pt x="5430" y="27750"/>
                  </a:cubicBezTo>
                  <a:cubicBezTo>
                    <a:pt x="4960" y="28119"/>
                    <a:pt x="4548" y="28673"/>
                    <a:pt x="4541" y="29293"/>
                  </a:cubicBezTo>
                  <a:cubicBezTo>
                    <a:pt x="4533" y="29874"/>
                    <a:pt x="4867" y="30430"/>
                    <a:pt x="5310" y="30785"/>
                  </a:cubicBezTo>
                  <a:cubicBezTo>
                    <a:pt x="5524" y="30957"/>
                    <a:pt x="5756" y="31094"/>
                    <a:pt x="6018" y="31181"/>
                  </a:cubicBezTo>
                  <a:cubicBezTo>
                    <a:pt x="6258" y="31259"/>
                    <a:pt x="6520" y="31290"/>
                    <a:pt x="6773" y="31292"/>
                  </a:cubicBezTo>
                  <a:cubicBezTo>
                    <a:pt x="6785" y="31293"/>
                    <a:pt x="6797" y="31293"/>
                    <a:pt x="6809" y="31293"/>
                  </a:cubicBezTo>
                  <a:cubicBezTo>
                    <a:pt x="7090" y="31293"/>
                    <a:pt x="7373" y="31246"/>
                    <a:pt x="7634" y="31153"/>
                  </a:cubicBezTo>
                  <a:cubicBezTo>
                    <a:pt x="7874" y="31065"/>
                    <a:pt x="8103" y="30944"/>
                    <a:pt x="8280" y="30759"/>
                  </a:cubicBezTo>
                  <a:cubicBezTo>
                    <a:pt x="8441" y="30940"/>
                    <a:pt x="8745" y="31034"/>
                    <a:pt x="8952" y="31054"/>
                  </a:cubicBezTo>
                  <a:cubicBezTo>
                    <a:pt x="8977" y="31056"/>
                    <a:pt x="9003" y="31057"/>
                    <a:pt x="9029" y="31057"/>
                  </a:cubicBezTo>
                  <a:cubicBezTo>
                    <a:pt x="9103" y="31057"/>
                    <a:pt x="9177" y="31048"/>
                    <a:pt x="9246" y="31026"/>
                  </a:cubicBezTo>
                  <a:lnTo>
                    <a:pt x="9246" y="31026"/>
                  </a:lnTo>
                  <a:cubicBezTo>
                    <a:pt x="9228" y="31144"/>
                    <a:pt x="9233" y="31266"/>
                    <a:pt x="9256" y="31385"/>
                  </a:cubicBezTo>
                  <a:cubicBezTo>
                    <a:pt x="9232" y="31389"/>
                    <a:pt x="9207" y="31390"/>
                    <a:pt x="9182" y="31390"/>
                  </a:cubicBezTo>
                  <a:cubicBezTo>
                    <a:pt x="9055" y="31390"/>
                    <a:pt x="8918" y="31348"/>
                    <a:pt x="8806" y="31330"/>
                  </a:cubicBezTo>
                  <a:cubicBezTo>
                    <a:pt x="8712" y="31313"/>
                    <a:pt x="8615" y="31299"/>
                    <a:pt x="8520" y="31299"/>
                  </a:cubicBezTo>
                  <a:cubicBezTo>
                    <a:pt x="8412" y="31299"/>
                    <a:pt x="8306" y="31317"/>
                    <a:pt x="8207" y="31369"/>
                  </a:cubicBezTo>
                  <a:cubicBezTo>
                    <a:pt x="8029" y="31463"/>
                    <a:pt x="7913" y="31644"/>
                    <a:pt x="7913" y="31845"/>
                  </a:cubicBezTo>
                  <a:cubicBezTo>
                    <a:pt x="7913" y="32039"/>
                    <a:pt x="8004" y="32220"/>
                    <a:pt x="8121" y="32367"/>
                  </a:cubicBezTo>
                  <a:cubicBezTo>
                    <a:pt x="8133" y="32380"/>
                    <a:pt x="8143" y="32394"/>
                    <a:pt x="8155" y="32408"/>
                  </a:cubicBezTo>
                  <a:cubicBezTo>
                    <a:pt x="7665" y="32280"/>
                    <a:pt x="7181" y="32148"/>
                    <a:pt x="6699" y="32004"/>
                  </a:cubicBezTo>
                  <a:cubicBezTo>
                    <a:pt x="5887" y="31757"/>
                    <a:pt x="5070" y="31508"/>
                    <a:pt x="4258" y="31260"/>
                  </a:cubicBezTo>
                  <a:cubicBezTo>
                    <a:pt x="4278" y="31236"/>
                    <a:pt x="4274" y="31200"/>
                    <a:pt x="4247" y="31161"/>
                  </a:cubicBezTo>
                  <a:cubicBezTo>
                    <a:pt x="4163" y="31040"/>
                    <a:pt x="4066" y="30940"/>
                    <a:pt x="3954" y="30849"/>
                  </a:cubicBezTo>
                  <a:cubicBezTo>
                    <a:pt x="3840" y="30758"/>
                    <a:pt x="3707" y="30656"/>
                    <a:pt x="3638" y="30528"/>
                  </a:cubicBezTo>
                  <a:cubicBezTo>
                    <a:pt x="3488" y="30244"/>
                    <a:pt x="3556" y="29920"/>
                    <a:pt x="3719" y="29656"/>
                  </a:cubicBezTo>
                  <a:cubicBezTo>
                    <a:pt x="3860" y="29431"/>
                    <a:pt x="4068" y="29234"/>
                    <a:pt x="4112" y="28962"/>
                  </a:cubicBezTo>
                  <a:cubicBezTo>
                    <a:pt x="4159" y="28674"/>
                    <a:pt x="3937" y="28372"/>
                    <a:pt x="4062" y="28094"/>
                  </a:cubicBezTo>
                  <a:cubicBezTo>
                    <a:pt x="4163" y="27870"/>
                    <a:pt x="4452" y="27795"/>
                    <a:pt x="4618" y="27633"/>
                  </a:cubicBezTo>
                  <a:cubicBezTo>
                    <a:pt x="4702" y="27550"/>
                    <a:pt x="4762" y="27448"/>
                    <a:pt x="4799" y="27339"/>
                  </a:cubicBezTo>
                  <a:cubicBezTo>
                    <a:pt x="4842" y="27224"/>
                    <a:pt x="4850" y="27103"/>
                    <a:pt x="4887" y="26987"/>
                  </a:cubicBezTo>
                  <a:cubicBezTo>
                    <a:pt x="4906" y="26912"/>
                    <a:pt x="4940" y="26872"/>
                    <a:pt x="5009" y="26828"/>
                  </a:cubicBezTo>
                  <a:cubicBezTo>
                    <a:pt x="5112" y="26761"/>
                    <a:pt x="5230" y="26720"/>
                    <a:pt x="5330" y="26651"/>
                  </a:cubicBezTo>
                  <a:cubicBezTo>
                    <a:pt x="5402" y="26604"/>
                    <a:pt x="5460" y="26541"/>
                    <a:pt x="5502" y="26469"/>
                  </a:cubicBezTo>
                  <a:cubicBezTo>
                    <a:pt x="5600" y="26476"/>
                    <a:pt x="5699" y="26505"/>
                    <a:pt x="5795" y="26535"/>
                  </a:cubicBezTo>
                  <a:cubicBezTo>
                    <a:pt x="5931" y="26572"/>
                    <a:pt x="6066" y="26602"/>
                    <a:pt x="6206" y="26616"/>
                  </a:cubicBezTo>
                  <a:cubicBezTo>
                    <a:pt x="6317" y="26628"/>
                    <a:pt x="6428" y="26636"/>
                    <a:pt x="6540" y="26636"/>
                  </a:cubicBezTo>
                  <a:cubicBezTo>
                    <a:pt x="6755" y="26636"/>
                    <a:pt x="6969" y="26605"/>
                    <a:pt x="7164" y="26504"/>
                  </a:cubicBezTo>
                  <a:cubicBezTo>
                    <a:pt x="7186" y="26491"/>
                    <a:pt x="7199" y="26469"/>
                    <a:pt x="7199" y="26448"/>
                  </a:cubicBezTo>
                  <a:cubicBezTo>
                    <a:pt x="7199" y="26415"/>
                    <a:pt x="7173" y="26379"/>
                    <a:pt x="7137" y="26379"/>
                  </a:cubicBezTo>
                  <a:cubicBezTo>
                    <a:pt x="7135" y="26379"/>
                    <a:pt x="7134" y="26379"/>
                    <a:pt x="7132" y="26379"/>
                  </a:cubicBezTo>
                  <a:cubicBezTo>
                    <a:pt x="7004" y="26383"/>
                    <a:pt x="6876" y="26385"/>
                    <a:pt x="6748" y="26385"/>
                  </a:cubicBezTo>
                  <a:cubicBezTo>
                    <a:pt x="6553" y="26385"/>
                    <a:pt x="6359" y="26379"/>
                    <a:pt x="6165" y="26360"/>
                  </a:cubicBezTo>
                  <a:cubicBezTo>
                    <a:pt x="5968" y="26342"/>
                    <a:pt x="5774" y="26269"/>
                    <a:pt x="5577" y="26254"/>
                  </a:cubicBezTo>
                  <a:cubicBezTo>
                    <a:pt x="5597" y="26119"/>
                    <a:pt x="5585" y="25985"/>
                    <a:pt x="5590" y="25850"/>
                  </a:cubicBezTo>
                  <a:cubicBezTo>
                    <a:pt x="5592" y="25728"/>
                    <a:pt x="5618" y="25587"/>
                    <a:pt x="5720" y="25504"/>
                  </a:cubicBezTo>
                  <a:cubicBezTo>
                    <a:pt x="5801" y="25437"/>
                    <a:pt x="5913" y="25412"/>
                    <a:pt x="6013" y="25385"/>
                  </a:cubicBezTo>
                  <a:cubicBezTo>
                    <a:pt x="6258" y="25319"/>
                    <a:pt x="6508" y="25226"/>
                    <a:pt x="6637" y="24992"/>
                  </a:cubicBezTo>
                  <a:cubicBezTo>
                    <a:pt x="6775" y="24745"/>
                    <a:pt x="6665" y="24463"/>
                    <a:pt x="6555" y="24228"/>
                  </a:cubicBezTo>
                  <a:cubicBezTo>
                    <a:pt x="6480" y="24059"/>
                    <a:pt x="6362" y="23791"/>
                    <a:pt x="6518" y="23631"/>
                  </a:cubicBezTo>
                  <a:cubicBezTo>
                    <a:pt x="6624" y="23518"/>
                    <a:pt x="6810" y="23506"/>
                    <a:pt x="6955" y="23485"/>
                  </a:cubicBezTo>
                  <a:cubicBezTo>
                    <a:pt x="7124" y="23463"/>
                    <a:pt x="7305" y="23438"/>
                    <a:pt x="7446" y="23335"/>
                  </a:cubicBezTo>
                  <a:cubicBezTo>
                    <a:pt x="7598" y="23225"/>
                    <a:pt x="7647" y="23079"/>
                    <a:pt x="7652" y="22923"/>
                  </a:cubicBezTo>
                  <a:cubicBezTo>
                    <a:pt x="7663" y="22958"/>
                    <a:pt x="7676" y="22990"/>
                    <a:pt x="7689" y="23021"/>
                  </a:cubicBezTo>
                  <a:cubicBezTo>
                    <a:pt x="7746" y="23143"/>
                    <a:pt x="7811" y="23255"/>
                    <a:pt x="7889" y="23362"/>
                  </a:cubicBezTo>
                  <a:cubicBezTo>
                    <a:pt x="7970" y="23474"/>
                    <a:pt x="8058" y="23578"/>
                    <a:pt x="8149" y="23679"/>
                  </a:cubicBezTo>
                  <a:cubicBezTo>
                    <a:pt x="8245" y="23786"/>
                    <a:pt x="8345" y="23898"/>
                    <a:pt x="8482" y="23943"/>
                  </a:cubicBezTo>
                  <a:cubicBezTo>
                    <a:pt x="8489" y="23945"/>
                    <a:pt x="8496" y="23946"/>
                    <a:pt x="8503" y="23946"/>
                  </a:cubicBezTo>
                  <a:cubicBezTo>
                    <a:pt x="8554" y="23946"/>
                    <a:pt x="8600" y="23893"/>
                    <a:pt x="8582" y="23843"/>
                  </a:cubicBezTo>
                  <a:cubicBezTo>
                    <a:pt x="8558" y="23773"/>
                    <a:pt x="8522" y="23721"/>
                    <a:pt x="8472" y="23666"/>
                  </a:cubicBezTo>
                  <a:cubicBezTo>
                    <a:pt x="8429" y="23615"/>
                    <a:pt x="8382" y="23569"/>
                    <a:pt x="8335" y="23520"/>
                  </a:cubicBezTo>
                  <a:cubicBezTo>
                    <a:pt x="8248" y="23429"/>
                    <a:pt x="8158" y="23339"/>
                    <a:pt x="8079" y="23242"/>
                  </a:cubicBezTo>
                  <a:cubicBezTo>
                    <a:pt x="7998" y="23148"/>
                    <a:pt x="7919" y="23049"/>
                    <a:pt x="7848" y="22949"/>
                  </a:cubicBezTo>
                  <a:cubicBezTo>
                    <a:pt x="7769" y="22838"/>
                    <a:pt x="7683" y="22724"/>
                    <a:pt x="7633" y="22596"/>
                  </a:cubicBezTo>
                  <a:cubicBezTo>
                    <a:pt x="7629" y="22584"/>
                    <a:pt x="7621" y="22577"/>
                    <a:pt x="7608" y="22572"/>
                  </a:cubicBezTo>
                  <a:cubicBezTo>
                    <a:pt x="7592" y="22496"/>
                    <a:pt x="7577" y="22418"/>
                    <a:pt x="7565" y="22346"/>
                  </a:cubicBezTo>
                  <a:cubicBezTo>
                    <a:pt x="7565" y="22343"/>
                    <a:pt x="7563" y="22343"/>
                    <a:pt x="7563" y="22340"/>
                  </a:cubicBezTo>
                  <a:lnTo>
                    <a:pt x="7563" y="22336"/>
                  </a:lnTo>
                  <a:cubicBezTo>
                    <a:pt x="7563" y="22328"/>
                    <a:pt x="7560" y="22318"/>
                    <a:pt x="7560" y="22309"/>
                  </a:cubicBezTo>
                  <a:cubicBezTo>
                    <a:pt x="7558" y="22291"/>
                    <a:pt x="7558" y="22273"/>
                    <a:pt x="7558" y="22258"/>
                  </a:cubicBezTo>
                  <a:cubicBezTo>
                    <a:pt x="7555" y="22240"/>
                    <a:pt x="7558" y="22224"/>
                    <a:pt x="7558" y="22208"/>
                  </a:cubicBezTo>
                  <a:cubicBezTo>
                    <a:pt x="7558" y="22205"/>
                    <a:pt x="7560" y="22198"/>
                    <a:pt x="7560" y="22194"/>
                  </a:cubicBezTo>
                  <a:cubicBezTo>
                    <a:pt x="7560" y="22188"/>
                    <a:pt x="7563" y="22179"/>
                    <a:pt x="7564" y="22172"/>
                  </a:cubicBezTo>
                  <a:cubicBezTo>
                    <a:pt x="7576" y="22132"/>
                    <a:pt x="7568" y="22143"/>
                    <a:pt x="7592" y="22110"/>
                  </a:cubicBezTo>
                  <a:lnTo>
                    <a:pt x="7605" y="22098"/>
                  </a:lnTo>
                  <a:lnTo>
                    <a:pt x="7605" y="22095"/>
                  </a:lnTo>
                  <a:cubicBezTo>
                    <a:pt x="7623" y="22086"/>
                    <a:pt x="7636" y="22076"/>
                    <a:pt x="7654" y="22067"/>
                  </a:cubicBezTo>
                  <a:cubicBezTo>
                    <a:pt x="7706" y="22041"/>
                    <a:pt x="7782" y="22029"/>
                    <a:pt x="7853" y="22029"/>
                  </a:cubicBezTo>
                  <a:cubicBezTo>
                    <a:pt x="7876" y="22029"/>
                    <a:pt x="7898" y="22031"/>
                    <a:pt x="7919" y="22033"/>
                  </a:cubicBezTo>
                  <a:cubicBezTo>
                    <a:pt x="7945" y="22036"/>
                    <a:pt x="7970" y="22038"/>
                    <a:pt x="7994" y="22038"/>
                  </a:cubicBezTo>
                  <a:cubicBezTo>
                    <a:pt x="8075" y="22038"/>
                    <a:pt x="8148" y="22017"/>
                    <a:pt x="8214" y="21951"/>
                  </a:cubicBezTo>
                  <a:cubicBezTo>
                    <a:pt x="8388" y="21782"/>
                    <a:pt x="8355" y="21480"/>
                    <a:pt x="8548" y="21328"/>
                  </a:cubicBezTo>
                  <a:cubicBezTo>
                    <a:pt x="8665" y="21236"/>
                    <a:pt x="8857" y="21214"/>
                    <a:pt x="9019" y="21214"/>
                  </a:cubicBezTo>
                  <a:close/>
                  <a:moveTo>
                    <a:pt x="13481" y="30304"/>
                  </a:moveTo>
                  <a:cubicBezTo>
                    <a:pt x="13507" y="30304"/>
                    <a:pt x="13533" y="30308"/>
                    <a:pt x="13559" y="30315"/>
                  </a:cubicBezTo>
                  <a:cubicBezTo>
                    <a:pt x="13752" y="30375"/>
                    <a:pt x="13862" y="30558"/>
                    <a:pt x="13939" y="30730"/>
                  </a:cubicBezTo>
                  <a:cubicBezTo>
                    <a:pt x="14021" y="30911"/>
                    <a:pt x="14073" y="31105"/>
                    <a:pt x="14169" y="31282"/>
                  </a:cubicBezTo>
                  <a:cubicBezTo>
                    <a:pt x="14192" y="31323"/>
                    <a:pt x="14245" y="31357"/>
                    <a:pt x="14297" y="31357"/>
                  </a:cubicBezTo>
                  <a:cubicBezTo>
                    <a:pt x="14309" y="31357"/>
                    <a:pt x="14322" y="31354"/>
                    <a:pt x="14333" y="31350"/>
                  </a:cubicBezTo>
                  <a:cubicBezTo>
                    <a:pt x="14538" y="31269"/>
                    <a:pt x="14603" y="31066"/>
                    <a:pt x="14739" y="30914"/>
                  </a:cubicBezTo>
                  <a:cubicBezTo>
                    <a:pt x="14860" y="30780"/>
                    <a:pt x="15031" y="30608"/>
                    <a:pt x="15216" y="30579"/>
                  </a:cubicBezTo>
                  <a:cubicBezTo>
                    <a:pt x="15228" y="30577"/>
                    <a:pt x="15239" y="30576"/>
                    <a:pt x="15250" y="30576"/>
                  </a:cubicBezTo>
                  <a:cubicBezTo>
                    <a:pt x="15412" y="30576"/>
                    <a:pt x="15473" y="30763"/>
                    <a:pt x="15502" y="30899"/>
                  </a:cubicBezTo>
                  <a:cubicBezTo>
                    <a:pt x="15506" y="30917"/>
                    <a:pt x="15512" y="30941"/>
                    <a:pt x="15516" y="30963"/>
                  </a:cubicBezTo>
                  <a:cubicBezTo>
                    <a:pt x="15518" y="30969"/>
                    <a:pt x="15518" y="30979"/>
                    <a:pt x="15520" y="30985"/>
                  </a:cubicBezTo>
                  <a:lnTo>
                    <a:pt x="15520" y="30989"/>
                  </a:lnTo>
                  <a:cubicBezTo>
                    <a:pt x="15522" y="31025"/>
                    <a:pt x="15520" y="31058"/>
                    <a:pt x="15516" y="31092"/>
                  </a:cubicBezTo>
                  <a:cubicBezTo>
                    <a:pt x="15510" y="31182"/>
                    <a:pt x="15497" y="31269"/>
                    <a:pt x="15489" y="31358"/>
                  </a:cubicBezTo>
                  <a:cubicBezTo>
                    <a:pt x="15475" y="31504"/>
                    <a:pt x="15454" y="31748"/>
                    <a:pt x="15641" y="31795"/>
                  </a:cubicBezTo>
                  <a:cubicBezTo>
                    <a:pt x="15658" y="31800"/>
                    <a:pt x="15675" y="31801"/>
                    <a:pt x="15693" y="31801"/>
                  </a:cubicBezTo>
                  <a:cubicBezTo>
                    <a:pt x="15814" y="31801"/>
                    <a:pt x="15941" y="31709"/>
                    <a:pt x="16036" y="31652"/>
                  </a:cubicBezTo>
                  <a:cubicBezTo>
                    <a:pt x="16110" y="31605"/>
                    <a:pt x="16183" y="31558"/>
                    <a:pt x="16260" y="31515"/>
                  </a:cubicBezTo>
                  <a:cubicBezTo>
                    <a:pt x="16296" y="31495"/>
                    <a:pt x="16329" y="31475"/>
                    <a:pt x="16366" y="31457"/>
                  </a:cubicBezTo>
                  <a:cubicBezTo>
                    <a:pt x="16401" y="31438"/>
                    <a:pt x="16422" y="31428"/>
                    <a:pt x="16448" y="31419"/>
                  </a:cubicBezTo>
                  <a:cubicBezTo>
                    <a:pt x="16460" y="31415"/>
                    <a:pt x="16475" y="31410"/>
                    <a:pt x="16491" y="31407"/>
                  </a:cubicBezTo>
                  <a:cubicBezTo>
                    <a:pt x="16495" y="31405"/>
                    <a:pt x="16506" y="31404"/>
                    <a:pt x="16510" y="31404"/>
                  </a:cubicBezTo>
                  <a:cubicBezTo>
                    <a:pt x="16546" y="31404"/>
                    <a:pt x="16575" y="31406"/>
                    <a:pt x="16608" y="31415"/>
                  </a:cubicBezTo>
                  <a:cubicBezTo>
                    <a:pt x="16643" y="31425"/>
                    <a:pt x="16655" y="31428"/>
                    <a:pt x="16686" y="31451"/>
                  </a:cubicBezTo>
                  <a:cubicBezTo>
                    <a:pt x="16688" y="31451"/>
                    <a:pt x="16695" y="31454"/>
                    <a:pt x="16708" y="31468"/>
                  </a:cubicBezTo>
                  <a:cubicBezTo>
                    <a:pt x="16712" y="31471"/>
                    <a:pt x="16730" y="31495"/>
                    <a:pt x="16735" y="31495"/>
                  </a:cubicBezTo>
                  <a:cubicBezTo>
                    <a:pt x="16778" y="31556"/>
                    <a:pt x="16788" y="31602"/>
                    <a:pt x="16802" y="31680"/>
                  </a:cubicBezTo>
                  <a:cubicBezTo>
                    <a:pt x="16804" y="31697"/>
                    <a:pt x="16808" y="31733"/>
                    <a:pt x="16808" y="31766"/>
                  </a:cubicBezTo>
                  <a:cubicBezTo>
                    <a:pt x="16811" y="31810"/>
                    <a:pt x="16808" y="31848"/>
                    <a:pt x="16806" y="31889"/>
                  </a:cubicBezTo>
                  <a:cubicBezTo>
                    <a:pt x="16797" y="32030"/>
                    <a:pt x="16755" y="32183"/>
                    <a:pt x="16705" y="32332"/>
                  </a:cubicBezTo>
                  <a:cubicBezTo>
                    <a:pt x="16662" y="32457"/>
                    <a:pt x="16600" y="32615"/>
                    <a:pt x="16718" y="32724"/>
                  </a:cubicBezTo>
                  <a:cubicBezTo>
                    <a:pt x="16766" y="32770"/>
                    <a:pt x="16832" y="32785"/>
                    <a:pt x="16902" y="32785"/>
                  </a:cubicBezTo>
                  <a:cubicBezTo>
                    <a:pt x="17012" y="32785"/>
                    <a:pt x="17134" y="32748"/>
                    <a:pt x="17223" y="32732"/>
                  </a:cubicBezTo>
                  <a:cubicBezTo>
                    <a:pt x="17317" y="32714"/>
                    <a:pt x="17426" y="32697"/>
                    <a:pt x="17525" y="32697"/>
                  </a:cubicBezTo>
                  <a:cubicBezTo>
                    <a:pt x="17569" y="32697"/>
                    <a:pt x="17612" y="32700"/>
                    <a:pt x="17650" y="32709"/>
                  </a:cubicBezTo>
                  <a:cubicBezTo>
                    <a:pt x="17665" y="32712"/>
                    <a:pt x="17681" y="32716"/>
                    <a:pt x="17697" y="32722"/>
                  </a:cubicBezTo>
                  <a:cubicBezTo>
                    <a:pt x="17715" y="32729"/>
                    <a:pt x="17697" y="32719"/>
                    <a:pt x="17721" y="32734"/>
                  </a:cubicBezTo>
                  <a:cubicBezTo>
                    <a:pt x="17732" y="32740"/>
                    <a:pt x="17733" y="32740"/>
                    <a:pt x="17733" y="32740"/>
                  </a:cubicBezTo>
                  <a:cubicBezTo>
                    <a:pt x="17733" y="32740"/>
                    <a:pt x="17732" y="32740"/>
                    <a:pt x="17740" y="32747"/>
                  </a:cubicBezTo>
                  <a:cubicBezTo>
                    <a:pt x="17744" y="32750"/>
                    <a:pt x="17756" y="32765"/>
                    <a:pt x="17762" y="32771"/>
                  </a:cubicBezTo>
                  <a:cubicBezTo>
                    <a:pt x="17785" y="32802"/>
                    <a:pt x="17787" y="32815"/>
                    <a:pt x="17797" y="32852"/>
                  </a:cubicBezTo>
                  <a:cubicBezTo>
                    <a:pt x="17799" y="32870"/>
                    <a:pt x="17801" y="32888"/>
                    <a:pt x="17801" y="32909"/>
                  </a:cubicBezTo>
                  <a:cubicBezTo>
                    <a:pt x="17801" y="32916"/>
                    <a:pt x="17798" y="32953"/>
                    <a:pt x="17800" y="32953"/>
                  </a:cubicBezTo>
                  <a:cubicBezTo>
                    <a:pt x="17800" y="32953"/>
                    <a:pt x="17800" y="32953"/>
                    <a:pt x="17801" y="32952"/>
                  </a:cubicBezTo>
                  <a:lnTo>
                    <a:pt x="17801" y="32952"/>
                  </a:lnTo>
                  <a:cubicBezTo>
                    <a:pt x="17773" y="33093"/>
                    <a:pt x="17700" y="33227"/>
                    <a:pt x="17648" y="33359"/>
                  </a:cubicBezTo>
                  <a:cubicBezTo>
                    <a:pt x="17599" y="33490"/>
                    <a:pt x="17530" y="33669"/>
                    <a:pt x="17644" y="33787"/>
                  </a:cubicBezTo>
                  <a:cubicBezTo>
                    <a:pt x="17714" y="33858"/>
                    <a:pt x="17816" y="33875"/>
                    <a:pt x="17917" y="33875"/>
                  </a:cubicBezTo>
                  <a:cubicBezTo>
                    <a:pt x="17984" y="33875"/>
                    <a:pt x="18051" y="33868"/>
                    <a:pt x="18109" y="33865"/>
                  </a:cubicBezTo>
                  <a:cubicBezTo>
                    <a:pt x="18142" y="33863"/>
                    <a:pt x="18176" y="33862"/>
                    <a:pt x="18209" y="33862"/>
                  </a:cubicBezTo>
                  <a:cubicBezTo>
                    <a:pt x="18255" y="33862"/>
                    <a:pt x="18299" y="33865"/>
                    <a:pt x="18339" y="33877"/>
                  </a:cubicBezTo>
                  <a:cubicBezTo>
                    <a:pt x="18374" y="33886"/>
                    <a:pt x="18382" y="33890"/>
                    <a:pt x="18400" y="33911"/>
                  </a:cubicBezTo>
                  <a:cubicBezTo>
                    <a:pt x="18402" y="33915"/>
                    <a:pt x="18406" y="33920"/>
                    <a:pt x="18408" y="33924"/>
                  </a:cubicBezTo>
                  <a:lnTo>
                    <a:pt x="18408" y="33926"/>
                  </a:lnTo>
                  <a:cubicBezTo>
                    <a:pt x="18411" y="33930"/>
                    <a:pt x="18415" y="33946"/>
                    <a:pt x="18415" y="33948"/>
                  </a:cubicBezTo>
                  <a:cubicBezTo>
                    <a:pt x="18417" y="33955"/>
                    <a:pt x="18417" y="33961"/>
                    <a:pt x="18418" y="33967"/>
                  </a:cubicBezTo>
                  <a:lnTo>
                    <a:pt x="18418" y="33971"/>
                  </a:lnTo>
                  <a:cubicBezTo>
                    <a:pt x="18421" y="33987"/>
                    <a:pt x="18421" y="34002"/>
                    <a:pt x="18422" y="34018"/>
                  </a:cubicBezTo>
                  <a:cubicBezTo>
                    <a:pt x="18422" y="34051"/>
                    <a:pt x="18418" y="34099"/>
                    <a:pt x="18416" y="34123"/>
                  </a:cubicBezTo>
                  <a:cubicBezTo>
                    <a:pt x="18410" y="34188"/>
                    <a:pt x="18387" y="34276"/>
                    <a:pt x="18369" y="34348"/>
                  </a:cubicBezTo>
                  <a:cubicBezTo>
                    <a:pt x="18334" y="34486"/>
                    <a:pt x="18280" y="34627"/>
                    <a:pt x="18276" y="34770"/>
                  </a:cubicBezTo>
                  <a:lnTo>
                    <a:pt x="18276" y="34783"/>
                  </a:lnTo>
                  <a:cubicBezTo>
                    <a:pt x="17724" y="34677"/>
                    <a:pt x="17173" y="34565"/>
                    <a:pt x="16624" y="34448"/>
                  </a:cubicBezTo>
                  <a:cubicBezTo>
                    <a:pt x="16626" y="34429"/>
                    <a:pt x="16624" y="34405"/>
                    <a:pt x="16610" y="34382"/>
                  </a:cubicBezTo>
                  <a:cubicBezTo>
                    <a:pt x="16575" y="34307"/>
                    <a:pt x="16598" y="34207"/>
                    <a:pt x="16610" y="34129"/>
                  </a:cubicBezTo>
                  <a:cubicBezTo>
                    <a:pt x="16626" y="34029"/>
                    <a:pt x="16651" y="33926"/>
                    <a:pt x="16667" y="33826"/>
                  </a:cubicBezTo>
                  <a:cubicBezTo>
                    <a:pt x="16688" y="33688"/>
                    <a:pt x="16709" y="33549"/>
                    <a:pt x="16735" y="33414"/>
                  </a:cubicBezTo>
                  <a:cubicBezTo>
                    <a:pt x="16761" y="33290"/>
                    <a:pt x="16826" y="33127"/>
                    <a:pt x="16763" y="33013"/>
                  </a:cubicBezTo>
                  <a:cubicBezTo>
                    <a:pt x="16750" y="32989"/>
                    <a:pt x="16725" y="32976"/>
                    <a:pt x="16699" y="32976"/>
                  </a:cubicBezTo>
                  <a:cubicBezTo>
                    <a:pt x="16686" y="32976"/>
                    <a:pt x="16674" y="32979"/>
                    <a:pt x="16662" y="32986"/>
                  </a:cubicBezTo>
                  <a:cubicBezTo>
                    <a:pt x="16541" y="33057"/>
                    <a:pt x="16520" y="33257"/>
                    <a:pt x="16488" y="33381"/>
                  </a:cubicBezTo>
                  <a:cubicBezTo>
                    <a:pt x="16453" y="33527"/>
                    <a:pt x="16426" y="33669"/>
                    <a:pt x="16406" y="33817"/>
                  </a:cubicBezTo>
                  <a:cubicBezTo>
                    <a:pt x="16379" y="33998"/>
                    <a:pt x="16317" y="34205"/>
                    <a:pt x="16371" y="34389"/>
                  </a:cubicBezTo>
                  <a:cubicBezTo>
                    <a:pt x="16019" y="34314"/>
                    <a:pt x="15668" y="34237"/>
                    <a:pt x="15317" y="34160"/>
                  </a:cubicBezTo>
                  <a:cubicBezTo>
                    <a:pt x="15149" y="34123"/>
                    <a:pt x="14983" y="34086"/>
                    <a:pt x="14812" y="34046"/>
                  </a:cubicBezTo>
                  <a:cubicBezTo>
                    <a:pt x="14814" y="34044"/>
                    <a:pt x="14814" y="34044"/>
                    <a:pt x="14814" y="34043"/>
                  </a:cubicBezTo>
                  <a:cubicBezTo>
                    <a:pt x="14826" y="33835"/>
                    <a:pt x="14852" y="33629"/>
                    <a:pt x="14848" y="33421"/>
                  </a:cubicBezTo>
                  <a:cubicBezTo>
                    <a:pt x="14841" y="33227"/>
                    <a:pt x="14798" y="33035"/>
                    <a:pt x="14757" y="32847"/>
                  </a:cubicBezTo>
                  <a:cubicBezTo>
                    <a:pt x="14682" y="32504"/>
                    <a:pt x="14580" y="32102"/>
                    <a:pt x="14317" y="31848"/>
                  </a:cubicBezTo>
                  <a:cubicBezTo>
                    <a:pt x="14301" y="31833"/>
                    <a:pt x="14282" y="31827"/>
                    <a:pt x="14261" y="31827"/>
                  </a:cubicBezTo>
                  <a:cubicBezTo>
                    <a:pt x="14208" y="31827"/>
                    <a:pt x="14156" y="31870"/>
                    <a:pt x="14176" y="31932"/>
                  </a:cubicBezTo>
                  <a:cubicBezTo>
                    <a:pt x="14286" y="32265"/>
                    <a:pt x="14411" y="32588"/>
                    <a:pt x="14494" y="32933"/>
                  </a:cubicBezTo>
                  <a:cubicBezTo>
                    <a:pt x="14534" y="33102"/>
                    <a:pt x="14575" y="33274"/>
                    <a:pt x="14584" y="33451"/>
                  </a:cubicBezTo>
                  <a:cubicBezTo>
                    <a:pt x="14590" y="33636"/>
                    <a:pt x="14577" y="33817"/>
                    <a:pt x="14603" y="34000"/>
                  </a:cubicBezTo>
                  <a:cubicBezTo>
                    <a:pt x="13162" y="33672"/>
                    <a:pt x="11729" y="33321"/>
                    <a:pt x="10297" y="32958"/>
                  </a:cubicBezTo>
                  <a:cubicBezTo>
                    <a:pt x="10303" y="32844"/>
                    <a:pt x="10310" y="32734"/>
                    <a:pt x="10299" y="32618"/>
                  </a:cubicBezTo>
                  <a:cubicBezTo>
                    <a:pt x="10287" y="32504"/>
                    <a:pt x="10264" y="32390"/>
                    <a:pt x="10237" y="32281"/>
                  </a:cubicBezTo>
                  <a:cubicBezTo>
                    <a:pt x="10184" y="32065"/>
                    <a:pt x="10094" y="31835"/>
                    <a:pt x="9949" y="31662"/>
                  </a:cubicBezTo>
                  <a:cubicBezTo>
                    <a:pt x="9938" y="31649"/>
                    <a:pt x="9925" y="31643"/>
                    <a:pt x="9912" y="31643"/>
                  </a:cubicBezTo>
                  <a:cubicBezTo>
                    <a:pt x="9879" y="31643"/>
                    <a:pt x="9848" y="31683"/>
                    <a:pt x="9852" y="31718"/>
                  </a:cubicBezTo>
                  <a:cubicBezTo>
                    <a:pt x="9884" y="31928"/>
                    <a:pt x="9965" y="32136"/>
                    <a:pt x="10027" y="32339"/>
                  </a:cubicBezTo>
                  <a:cubicBezTo>
                    <a:pt x="10059" y="32440"/>
                    <a:pt x="10086" y="32540"/>
                    <a:pt x="10110" y="32643"/>
                  </a:cubicBezTo>
                  <a:cubicBezTo>
                    <a:pt x="10134" y="32737"/>
                    <a:pt x="10160" y="32833"/>
                    <a:pt x="10175" y="32930"/>
                  </a:cubicBezTo>
                  <a:cubicBezTo>
                    <a:pt x="9967" y="32875"/>
                    <a:pt x="9763" y="32823"/>
                    <a:pt x="9558" y="32770"/>
                  </a:cubicBezTo>
                  <a:cubicBezTo>
                    <a:pt x="9283" y="32701"/>
                    <a:pt x="9008" y="32633"/>
                    <a:pt x="8733" y="32562"/>
                  </a:cubicBezTo>
                  <a:cubicBezTo>
                    <a:pt x="8721" y="32550"/>
                    <a:pt x="8709" y="32542"/>
                    <a:pt x="8693" y="32535"/>
                  </a:cubicBezTo>
                  <a:cubicBezTo>
                    <a:pt x="8553" y="32488"/>
                    <a:pt x="8436" y="32381"/>
                    <a:pt x="8340" y="32273"/>
                  </a:cubicBezTo>
                  <a:cubicBezTo>
                    <a:pt x="8243" y="32166"/>
                    <a:pt x="8157" y="32023"/>
                    <a:pt x="8146" y="31878"/>
                  </a:cubicBezTo>
                  <a:cubicBezTo>
                    <a:pt x="8134" y="31728"/>
                    <a:pt x="8225" y="31600"/>
                    <a:pt x="8361" y="31544"/>
                  </a:cubicBezTo>
                  <a:cubicBezTo>
                    <a:pt x="8420" y="31520"/>
                    <a:pt x="8481" y="31511"/>
                    <a:pt x="8543" y="31511"/>
                  </a:cubicBezTo>
                  <a:cubicBezTo>
                    <a:pt x="8652" y="31511"/>
                    <a:pt x="8764" y="31539"/>
                    <a:pt x="8867" y="31563"/>
                  </a:cubicBezTo>
                  <a:cubicBezTo>
                    <a:pt x="8990" y="31592"/>
                    <a:pt x="9121" y="31623"/>
                    <a:pt x="9249" y="31623"/>
                  </a:cubicBezTo>
                  <a:cubicBezTo>
                    <a:pt x="9314" y="31623"/>
                    <a:pt x="9379" y="31615"/>
                    <a:pt x="9441" y="31594"/>
                  </a:cubicBezTo>
                  <a:cubicBezTo>
                    <a:pt x="9508" y="31572"/>
                    <a:pt x="9542" y="31510"/>
                    <a:pt x="9528" y="31441"/>
                  </a:cubicBezTo>
                  <a:cubicBezTo>
                    <a:pt x="9495" y="31281"/>
                    <a:pt x="9470" y="31113"/>
                    <a:pt x="9535" y="30957"/>
                  </a:cubicBezTo>
                  <a:cubicBezTo>
                    <a:pt x="9586" y="30829"/>
                    <a:pt x="9698" y="30748"/>
                    <a:pt x="9832" y="30709"/>
                  </a:cubicBezTo>
                  <a:cubicBezTo>
                    <a:pt x="9903" y="30689"/>
                    <a:pt x="9976" y="30680"/>
                    <a:pt x="10049" y="30680"/>
                  </a:cubicBezTo>
                  <a:cubicBezTo>
                    <a:pt x="10168" y="30680"/>
                    <a:pt x="10288" y="30705"/>
                    <a:pt x="10401" y="30743"/>
                  </a:cubicBezTo>
                  <a:cubicBezTo>
                    <a:pt x="10495" y="30777"/>
                    <a:pt x="10600" y="30812"/>
                    <a:pt x="10682" y="30864"/>
                  </a:cubicBezTo>
                  <a:cubicBezTo>
                    <a:pt x="10753" y="30909"/>
                    <a:pt x="10854" y="30969"/>
                    <a:pt x="10913" y="31026"/>
                  </a:cubicBezTo>
                  <a:cubicBezTo>
                    <a:pt x="10995" y="31107"/>
                    <a:pt x="11034" y="31248"/>
                    <a:pt x="11081" y="31350"/>
                  </a:cubicBezTo>
                  <a:cubicBezTo>
                    <a:pt x="11144" y="31490"/>
                    <a:pt x="11179" y="31638"/>
                    <a:pt x="11216" y="31786"/>
                  </a:cubicBezTo>
                  <a:cubicBezTo>
                    <a:pt x="11251" y="31930"/>
                    <a:pt x="11274" y="32073"/>
                    <a:pt x="11287" y="32222"/>
                  </a:cubicBezTo>
                  <a:cubicBezTo>
                    <a:pt x="11303" y="32368"/>
                    <a:pt x="11315" y="32519"/>
                    <a:pt x="11354" y="32660"/>
                  </a:cubicBezTo>
                  <a:cubicBezTo>
                    <a:pt x="11365" y="32701"/>
                    <a:pt x="11402" y="32722"/>
                    <a:pt x="11439" y="32722"/>
                  </a:cubicBezTo>
                  <a:cubicBezTo>
                    <a:pt x="11476" y="32722"/>
                    <a:pt x="11512" y="32702"/>
                    <a:pt x="11523" y="32660"/>
                  </a:cubicBezTo>
                  <a:cubicBezTo>
                    <a:pt x="11563" y="32508"/>
                    <a:pt x="11557" y="32342"/>
                    <a:pt x="11532" y="32188"/>
                  </a:cubicBezTo>
                  <a:cubicBezTo>
                    <a:pt x="11490" y="31905"/>
                    <a:pt x="11386" y="31643"/>
                    <a:pt x="11333" y="31364"/>
                  </a:cubicBezTo>
                  <a:cubicBezTo>
                    <a:pt x="11282" y="31105"/>
                    <a:pt x="11357" y="30831"/>
                    <a:pt x="11470" y="30597"/>
                  </a:cubicBezTo>
                  <a:cubicBezTo>
                    <a:pt x="11532" y="30469"/>
                    <a:pt x="11601" y="30384"/>
                    <a:pt x="11742" y="30355"/>
                  </a:cubicBezTo>
                  <a:cubicBezTo>
                    <a:pt x="11773" y="30348"/>
                    <a:pt x="11802" y="30345"/>
                    <a:pt x="11831" y="30345"/>
                  </a:cubicBezTo>
                  <a:cubicBezTo>
                    <a:pt x="12113" y="30345"/>
                    <a:pt x="12261" y="30663"/>
                    <a:pt x="12391" y="30880"/>
                  </a:cubicBezTo>
                  <a:cubicBezTo>
                    <a:pt x="12491" y="31048"/>
                    <a:pt x="12637" y="31190"/>
                    <a:pt x="12741" y="31363"/>
                  </a:cubicBezTo>
                  <a:cubicBezTo>
                    <a:pt x="12860" y="31562"/>
                    <a:pt x="12960" y="31769"/>
                    <a:pt x="13044" y="31982"/>
                  </a:cubicBezTo>
                  <a:cubicBezTo>
                    <a:pt x="13126" y="32181"/>
                    <a:pt x="13194" y="32381"/>
                    <a:pt x="13260" y="32584"/>
                  </a:cubicBezTo>
                  <a:cubicBezTo>
                    <a:pt x="13291" y="32685"/>
                    <a:pt x="13322" y="32785"/>
                    <a:pt x="13357" y="32886"/>
                  </a:cubicBezTo>
                  <a:cubicBezTo>
                    <a:pt x="13391" y="32987"/>
                    <a:pt x="13424" y="33104"/>
                    <a:pt x="13505" y="33179"/>
                  </a:cubicBezTo>
                  <a:cubicBezTo>
                    <a:pt x="13517" y="33190"/>
                    <a:pt x="13533" y="33195"/>
                    <a:pt x="13548" y="33195"/>
                  </a:cubicBezTo>
                  <a:cubicBezTo>
                    <a:pt x="13574" y="33195"/>
                    <a:pt x="13601" y="33180"/>
                    <a:pt x="13610" y="33150"/>
                  </a:cubicBezTo>
                  <a:cubicBezTo>
                    <a:pt x="13635" y="33044"/>
                    <a:pt x="13601" y="32932"/>
                    <a:pt x="13572" y="32826"/>
                  </a:cubicBezTo>
                  <a:cubicBezTo>
                    <a:pt x="13543" y="32717"/>
                    <a:pt x="13510" y="32608"/>
                    <a:pt x="13475" y="32500"/>
                  </a:cubicBezTo>
                  <a:cubicBezTo>
                    <a:pt x="13406" y="32289"/>
                    <a:pt x="13328" y="32081"/>
                    <a:pt x="13240" y="31876"/>
                  </a:cubicBezTo>
                  <a:cubicBezTo>
                    <a:pt x="13121" y="31602"/>
                    <a:pt x="12977" y="31344"/>
                    <a:pt x="12791" y="31114"/>
                  </a:cubicBezTo>
                  <a:cubicBezTo>
                    <a:pt x="12897" y="31065"/>
                    <a:pt x="12953" y="30922"/>
                    <a:pt x="12994" y="30827"/>
                  </a:cubicBezTo>
                  <a:cubicBezTo>
                    <a:pt x="13041" y="30722"/>
                    <a:pt x="13076" y="30599"/>
                    <a:pt x="13146" y="30505"/>
                  </a:cubicBezTo>
                  <a:cubicBezTo>
                    <a:pt x="13217" y="30405"/>
                    <a:pt x="13346" y="30304"/>
                    <a:pt x="13481" y="30304"/>
                  </a:cubicBezTo>
                  <a:close/>
                  <a:moveTo>
                    <a:pt x="22514" y="24135"/>
                  </a:moveTo>
                  <a:cubicBezTo>
                    <a:pt x="22586" y="24135"/>
                    <a:pt x="22660" y="24160"/>
                    <a:pt x="22721" y="24197"/>
                  </a:cubicBezTo>
                  <a:cubicBezTo>
                    <a:pt x="22817" y="24256"/>
                    <a:pt x="22885" y="24353"/>
                    <a:pt x="22967" y="24428"/>
                  </a:cubicBezTo>
                  <a:cubicBezTo>
                    <a:pt x="23000" y="24458"/>
                    <a:pt x="23039" y="24473"/>
                    <a:pt x="23078" y="24473"/>
                  </a:cubicBezTo>
                  <a:cubicBezTo>
                    <a:pt x="23117" y="24473"/>
                    <a:pt x="23156" y="24458"/>
                    <a:pt x="23189" y="24428"/>
                  </a:cubicBezTo>
                  <a:cubicBezTo>
                    <a:pt x="23301" y="24328"/>
                    <a:pt x="23426" y="24225"/>
                    <a:pt x="23572" y="24181"/>
                  </a:cubicBezTo>
                  <a:cubicBezTo>
                    <a:pt x="23608" y="24170"/>
                    <a:pt x="23644" y="24165"/>
                    <a:pt x="23679" y="24165"/>
                  </a:cubicBezTo>
                  <a:cubicBezTo>
                    <a:pt x="23757" y="24165"/>
                    <a:pt x="23830" y="24191"/>
                    <a:pt x="23897" y="24232"/>
                  </a:cubicBezTo>
                  <a:cubicBezTo>
                    <a:pt x="23819" y="24282"/>
                    <a:pt x="23743" y="24339"/>
                    <a:pt x="23669" y="24401"/>
                  </a:cubicBezTo>
                  <a:cubicBezTo>
                    <a:pt x="23279" y="24734"/>
                    <a:pt x="22973" y="25162"/>
                    <a:pt x="22655" y="25565"/>
                  </a:cubicBezTo>
                  <a:cubicBezTo>
                    <a:pt x="21978" y="26430"/>
                    <a:pt x="21384" y="27351"/>
                    <a:pt x="20967" y="28370"/>
                  </a:cubicBezTo>
                  <a:cubicBezTo>
                    <a:pt x="20561" y="29364"/>
                    <a:pt x="20312" y="30415"/>
                    <a:pt x="20167" y="31479"/>
                  </a:cubicBezTo>
                  <a:cubicBezTo>
                    <a:pt x="20089" y="32057"/>
                    <a:pt x="20030" y="32643"/>
                    <a:pt x="20034" y="33227"/>
                  </a:cubicBezTo>
                  <a:cubicBezTo>
                    <a:pt x="20028" y="33502"/>
                    <a:pt x="20049" y="33770"/>
                    <a:pt x="20066" y="34040"/>
                  </a:cubicBezTo>
                  <a:cubicBezTo>
                    <a:pt x="20078" y="34264"/>
                    <a:pt x="20084" y="34486"/>
                    <a:pt x="20117" y="34707"/>
                  </a:cubicBezTo>
                  <a:cubicBezTo>
                    <a:pt x="20139" y="34846"/>
                    <a:pt x="20170" y="34986"/>
                    <a:pt x="20223" y="35119"/>
                  </a:cubicBezTo>
                  <a:cubicBezTo>
                    <a:pt x="19676" y="35034"/>
                    <a:pt x="19129" y="34938"/>
                    <a:pt x="18582" y="34837"/>
                  </a:cubicBezTo>
                  <a:cubicBezTo>
                    <a:pt x="18584" y="34813"/>
                    <a:pt x="18582" y="34791"/>
                    <a:pt x="18572" y="34769"/>
                  </a:cubicBezTo>
                  <a:cubicBezTo>
                    <a:pt x="18576" y="34756"/>
                    <a:pt x="18577" y="34742"/>
                    <a:pt x="18582" y="34731"/>
                  </a:cubicBezTo>
                  <a:cubicBezTo>
                    <a:pt x="18597" y="34659"/>
                    <a:pt x="18615" y="34591"/>
                    <a:pt x="18631" y="34522"/>
                  </a:cubicBezTo>
                  <a:cubicBezTo>
                    <a:pt x="18671" y="34358"/>
                    <a:pt x="18712" y="34189"/>
                    <a:pt x="18706" y="34023"/>
                  </a:cubicBezTo>
                  <a:cubicBezTo>
                    <a:pt x="18698" y="33846"/>
                    <a:pt x="18628" y="33692"/>
                    <a:pt x="18456" y="33627"/>
                  </a:cubicBezTo>
                  <a:cubicBezTo>
                    <a:pt x="18385" y="33601"/>
                    <a:pt x="18311" y="33593"/>
                    <a:pt x="18236" y="33593"/>
                  </a:cubicBezTo>
                  <a:cubicBezTo>
                    <a:pt x="18132" y="33593"/>
                    <a:pt x="18027" y="33608"/>
                    <a:pt x="17928" y="33609"/>
                  </a:cubicBezTo>
                  <a:cubicBezTo>
                    <a:pt x="17923" y="33610"/>
                    <a:pt x="17917" y="33610"/>
                    <a:pt x="17912" y="33610"/>
                  </a:cubicBezTo>
                  <a:cubicBezTo>
                    <a:pt x="17902" y="33610"/>
                    <a:pt x="17891" y="33609"/>
                    <a:pt x="17881" y="33609"/>
                  </a:cubicBezTo>
                  <a:cubicBezTo>
                    <a:pt x="17853" y="33609"/>
                    <a:pt x="17862" y="33609"/>
                    <a:pt x="17847" y="33606"/>
                  </a:cubicBezTo>
                  <a:cubicBezTo>
                    <a:pt x="17843" y="33606"/>
                    <a:pt x="17839" y="33603"/>
                    <a:pt x="17837" y="33603"/>
                  </a:cubicBezTo>
                  <a:cubicBezTo>
                    <a:pt x="17843" y="33566"/>
                    <a:pt x="17855" y="33528"/>
                    <a:pt x="17865" y="33492"/>
                  </a:cubicBezTo>
                  <a:cubicBezTo>
                    <a:pt x="17915" y="33338"/>
                    <a:pt x="17993" y="33197"/>
                    <a:pt x="18044" y="33043"/>
                  </a:cubicBezTo>
                  <a:cubicBezTo>
                    <a:pt x="18094" y="32887"/>
                    <a:pt x="18060" y="32687"/>
                    <a:pt x="17943" y="32567"/>
                  </a:cubicBezTo>
                  <a:cubicBezTo>
                    <a:pt x="17836" y="32451"/>
                    <a:pt x="17673" y="32420"/>
                    <a:pt x="17522" y="32420"/>
                  </a:cubicBezTo>
                  <a:cubicBezTo>
                    <a:pt x="17509" y="32420"/>
                    <a:pt x="17497" y="32420"/>
                    <a:pt x="17485" y="32420"/>
                  </a:cubicBezTo>
                  <a:cubicBezTo>
                    <a:pt x="17313" y="32424"/>
                    <a:pt x="17149" y="32470"/>
                    <a:pt x="16979" y="32492"/>
                  </a:cubicBezTo>
                  <a:lnTo>
                    <a:pt x="16959" y="32492"/>
                  </a:lnTo>
                  <a:cubicBezTo>
                    <a:pt x="16963" y="32476"/>
                    <a:pt x="16969" y="32458"/>
                    <a:pt x="16973" y="32442"/>
                  </a:cubicBezTo>
                  <a:cubicBezTo>
                    <a:pt x="17071" y="32139"/>
                    <a:pt x="17157" y="31779"/>
                    <a:pt x="17032" y="31471"/>
                  </a:cubicBezTo>
                  <a:cubicBezTo>
                    <a:pt x="16968" y="31309"/>
                    <a:pt x="16838" y="31184"/>
                    <a:pt x="16664" y="31145"/>
                  </a:cubicBezTo>
                  <a:cubicBezTo>
                    <a:pt x="16623" y="31137"/>
                    <a:pt x="16583" y="31133"/>
                    <a:pt x="16544" y="31133"/>
                  </a:cubicBezTo>
                  <a:cubicBezTo>
                    <a:pt x="16417" y="31133"/>
                    <a:pt x="16302" y="31176"/>
                    <a:pt x="16180" y="31237"/>
                  </a:cubicBezTo>
                  <a:cubicBezTo>
                    <a:pt x="16046" y="31304"/>
                    <a:pt x="15917" y="31387"/>
                    <a:pt x="15782" y="31453"/>
                  </a:cubicBezTo>
                  <a:lnTo>
                    <a:pt x="15782" y="31398"/>
                  </a:lnTo>
                  <a:cubicBezTo>
                    <a:pt x="15792" y="31228"/>
                    <a:pt x="15826" y="31060"/>
                    <a:pt x="15795" y="30890"/>
                  </a:cubicBezTo>
                  <a:cubicBezTo>
                    <a:pt x="15754" y="30690"/>
                    <a:pt x="15673" y="30476"/>
                    <a:pt x="15493" y="30361"/>
                  </a:cubicBezTo>
                  <a:cubicBezTo>
                    <a:pt x="15477" y="30352"/>
                    <a:pt x="15458" y="30343"/>
                    <a:pt x="15443" y="30333"/>
                  </a:cubicBezTo>
                  <a:cubicBezTo>
                    <a:pt x="15439" y="30322"/>
                    <a:pt x="15433" y="30311"/>
                    <a:pt x="15430" y="30302"/>
                  </a:cubicBezTo>
                  <a:cubicBezTo>
                    <a:pt x="15215" y="29952"/>
                    <a:pt x="15380" y="29498"/>
                    <a:pt x="15598" y="29191"/>
                  </a:cubicBezTo>
                  <a:cubicBezTo>
                    <a:pt x="15649" y="29117"/>
                    <a:pt x="15713" y="29052"/>
                    <a:pt x="15781" y="28992"/>
                  </a:cubicBezTo>
                  <a:cubicBezTo>
                    <a:pt x="15873" y="28916"/>
                    <a:pt x="15959" y="28844"/>
                    <a:pt x="16003" y="28728"/>
                  </a:cubicBezTo>
                  <a:cubicBezTo>
                    <a:pt x="16046" y="28610"/>
                    <a:pt x="16031" y="28481"/>
                    <a:pt x="16019" y="28358"/>
                  </a:cubicBezTo>
                  <a:cubicBezTo>
                    <a:pt x="16005" y="28233"/>
                    <a:pt x="16005" y="28114"/>
                    <a:pt x="16088" y="28011"/>
                  </a:cubicBezTo>
                  <a:cubicBezTo>
                    <a:pt x="16154" y="27931"/>
                    <a:pt x="16255" y="27906"/>
                    <a:pt x="16347" y="27870"/>
                  </a:cubicBezTo>
                  <a:cubicBezTo>
                    <a:pt x="16444" y="27833"/>
                    <a:pt x="16550" y="27789"/>
                    <a:pt x="16628" y="27714"/>
                  </a:cubicBezTo>
                  <a:cubicBezTo>
                    <a:pt x="16758" y="27592"/>
                    <a:pt x="16697" y="27409"/>
                    <a:pt x="16706" y="27253"/>
                  </a:cubicBezTo>
                  <a:cubicBezTo>
                    <a:pt x="16718" y="27067"/>
                    <a:pt x="16772" y="26843"/>
                    <a:pt x="16952" y="26750"/>
                  </a:cubicBezTo>
                  <a:cubicBezTo>
                    <a:pt x="16954" y="26750"/>
                    <a:pt x="16954" y="26750"/>
                    <a:pt x="16954" y="26747"/>
                  </a:cubicBezTo>
                  <a:cubicBezTo>
                    <a:pt x="16963" y="26744"/>
                    <a:pt x="16974" y="26743"/>
                    <a:pt x="16982" y="26740"/>
                  </a:cubicBezTo>
                  <a:cubicBezTo>
                    <a:pt x="17001" y="26737"/>
                    <a:pt x="17020" y="26732"/>
                    <a:pt x="17037" y="26729"/>
                  </a:cubicBezTo>
                  <a:cubicBezTo>
                    <a:pt x="17078" y="26722"/>
                    <a:pt x="17119" y="26717"/>
                    <a:pt x="17159" y="26716"/>
                  </a:cubicBezTo>
                  <a:cubicBezTo>
                    <a:pt x="17250" y="26707"/>
                    <a:pt x="17347" y="26704"/>
                    <a:pt x="17433" y="26681"/>
                  </a:cubicBezTo>
                  <a:cubicBezTo>
                    <a:pt x="17531" y="26656"/>
                    <a:pt x="17603" y="26593"/>
                    <a:pt x="17617" y="26490"/>
                  </a:cubicBezTo>
                  <a:cubicBezTo>
                    <a:pt x="17630" y="26394"/>
                    <a:pt x="17608" y="26298"/>
                    <a:pt x="17619" y="26201"/>
                  </a:cubicBezTo>
                  <a:cubicBezTo>
                    <a:pt x="17647" y="25994"/>
                    <a:pt x="17738" y="25748"/>
                    <a:pt x="17975" y="25725"/>
                  </a:cubicBezTo>
                  <a:cubicBezTo>
                    <a:pt x="17996" y="25723"/>
                    <a:pt x="18018" y="25722"/>
                    <a:pt x="18040" y="25722"/>
                  </a:cubicBezTo>
                  <a:cubicBezTo>
                    <a:pt x="18127" y="25722"/>
                    <a:pt x="18216" y="25735"/>
                    <a:pt x="18302" y="25735"/>
                  </a:cubicBezTo>
                  <a:cubicBezTo>
                    <a:pt x="18383" y="25735"/>
                    <a:pt x="18462" y="25724"/>
                    <a:pt x="18536" y="25678"/>
                  </a:cubicBezTo>
                  <a:cubicBezTo>
                    <a:pt x="18670" y="25597"/>
                    <a:pt x="18739" y="25441"/>
                    <a:pt x="18811" y="25307"/>
                  </a:cubicBezTo>
                  <a:cubicBezTo>
                    <a:pt x="18829" y="25276"/>
                    <a:pt x="18846" y="25245"/>
                    <a:pt x="18864" y="25217"/>
                  </a:cubicBezTo>
                  <a:cubicBezTo>
                    <a:pt x="18868" y="25209"/>
                    <a:pt x="18884" y="25187"/>
                    <a:pt x="18889" y="25182"/>
                  </a:cubicBezTo>
                  <a:cubicBezTo>
                    <a:pt x="18900" y="25170"/>
                    <a:pt x="18911" y="25155"/>
                    <a:pt x="18922" y="25142"/>
                  </a:cubicBezTo>
                  <a:cubicBezTo>
                    <a:pt x="18930" y="25138"/>
                    <a:pt x="18950" y="25118"/>
                    <a:pt x="18952" y="25114"/>
                  </a:cubicBezTo>
                  <a:cubicBezTo>
                    <a:pt x="18956" y="25112"/>
                    <a:pt x="18980" y="25097"/>
                    <a:pt x="18989" y="25093"/>
                  </a:cubicBezTo>
                  <a:cubicBezTo>
                    <a:pt x="18995" y="25088"/>
                    <a:pt x="19020" y="25077"/>
                    <a:pt x="19026" y="25073"/>
                  </a:cubicBezTo>
                  <a:cubicBezTo>
                    <a:pt x="19049" y="25067"/>
                    <a:pt x="19071" y="25057"/>
                    <a:pt x="19096" y="25053"/>
                  </a:cubicBezTo>
                  <a:cubicBezTo>
                    <a:pt x="19115" y="25050"/>
                    <a:pt x="19133" y="25049"/>
                    <a:pt x="19152" y="25049"/>
                  </a:cubicBezTo>
                  <a:cubicBezTo>
                    <a:pt x="19251" y="25049"/>
                    <a:pt x="19354" y="25083"/>
                    <a:pt x="19451" y="25094"/>
                  </a:cubicBezTo>
                  <a:cubicBezTo>
                    <a:pt x="19473" y="25096"/>
                    <a:pt x="19495" y="25097"/>
                    <a:pt x="19517" y="25097"/>
                  </a:cubicBezTo>
                  <a:cubicBezTo>
                    <a:pt x="19618" y="25097"/>
                    <a:pt x="19721" y="25071"/>
                    <a:pt x="19801" y="25011"/>
                  </a:cubicBezTo>
                  <a:cubicBezTo>
                    <a:pt x="19886" y="24952"/>
                    <a:pt x="19942" y="24871"/>
                    <a:pt x="19994" y="24781"/>
                  </a:cubicBezTo>
                  <a:cubicBezTo>
                    <a:pt x="20045" y="24691"/>
                    <a:pt x="20099" y="24607"/>
                    <a:pt x="20197" y="24566"/>
                  </a:cubicBezTo>
                  <a:cubicBezTo>
                    <a:pt x="20247" y="24543"/>
                    <a:pt x="20301" y="24535"/>
                    <a:pt x="20355" y="24535"/>
                  </a:cubicBezTo>
                  <a:cubicBezTo>
                    <a:pt x="20407" y="24535"/>
                    <a:pt x="20459" y="24542"/>
                    <a:pt x="20510" y="24553"/>
                  </a:cubicBezTo>
                  <a:cubicBezTo>
                    <a:pt x="20544" y="24560"/>
                    <a:pt x="20617" y="24573"/>
                    <a:pt x="20632" y="24582"/>
                  </a:cubicBezTo>
                  <a:cubicBezTo>
                    <a:pt x="20672" y="24607"/>
                    <a:pt x="20711" y="24651"/>
                    <a:pt x="20773" y="24660"/>
                  </a:cubicBezTo>
                  <a:cubicBezTo>
                    <a:pt x="20786" y="24662"/>
                    <a:pt x="20798" y="24663"/>
                    <a:pt x="20810" y="24663"/>
                  </a:cubicBezTo>
                  <a:cubicBezTo>
                    <a:pt x="20902" y="24663"/>
                    <a:pt x="20968" y="24605"/>
                    <a:pt x="21007" y="24520"/>
                  </a:cubicBezTo>
                  <a:cubicBezTo>
                    <a:pt x="21023" y="24482"/>
                    <a:pt x="21039" y="24444"/>
                    <a:pt x="21056" y="24406"/>
                  </a:cubicBezTo>
                  <a:cubicBezTo>
                    <a:pt x="21063" y="24389"/>
                    <a:pt x="21072" y="24373"/>
                    <a:pt x="21078" y="24357"/>
                  </a:cubicBezTo>
                  <a:cubicBezTo>
                    <a:pt x="21082" y="24350"/>
                    <a:pt x="21085" y="24345"/>
                    <a:pt x="21088" y="24339"/>
                  </a:cubicBezTo>
                  <a:lnTo>
                    <a:pt x="21091" y="24339"/>
                  </a:lnTo>
                  <a:cubicBezTo>
                    <a:pt x="21091" y="24337"/>
                    <a:pt x="21091" y="24337"/>
                    <a:pt x="21093" y="24337"/>
                  </a:cubicBezTo>
                  <a:cubicBezTo>
                    <a:pt x="21165" y="24269"/>
                    <a:pt x="21252" y="24242"/>
                    <a:pt x="21342" y="24242"/>
                  </a:cubicBezTo>
                  <a:cubicBezTo>
                    <a:pt x="21459" y="24242"/>
                    <a:pt x="21581" y="24287"/>
                    <a:pt x="21682" y="24345"/>
                  </a:cubicBezTo>
                  <a:cubicBezTo>
                    <a:pt x="21751" y="24385"/>
                    <a:pt x="21814" y="24424"/>
                    <a:pt x="21889" y="24424"/>
                  </a:cubicBezTo>
                  <a:cubicBezTo>
                    <a:pt x="21907" y="24424"/>
                    <a:pt x="21925" y="24421"/>
                    <a:pt x="21945" y="24417"/>
                  </a:cubicBezTo>
                  <a:cubicBezTo>
                    <a:pt x="22041" y="24392"/>
                    <a:pt x="22138" y="24332"/>
                    <a:pt x="22222" y="24276"/>
                  </a:cubicBezTo>
                  <a:cubicBezTo>
                    <a:pt x="22288" y="24229"/>
                    <a:pt x="22353" y="24170"/>
                    <a:pt x="22436" y="24146"/>
                  </a:cubicBezTo>
                  <a:cubicBezTo>
                    <a:pt x="22462" y="24139"/>
                    <a:pt x="22488" y="24135"/>
                    <a:pt x="22514" y="24135"/>
                  </a:cubicBezTo>
                  <a:close/>
                  <a:moveTo>
                    <a:pt x="25132" y="24240"/>
                  </a:moveTo>
                  <a:cubicBezTo>
                    <a:pt x="25346" y="24240"/>
                    <a:pt x="25560" y="24260"/>
                    <a:pt x="25769" y="24289"/>
                  </a:cubicBezTo>
                  <a:cubicBezTo>
                    <a:pt x="26294" y="24358"/>
                    <a:pt x="26805" y="24495"/>
                    <a:pt x="27314" y="24640"/>
                  </a:cubicBezTo>
                  <a:cubicBezTo>
                    <a:pt x="27577" y="24714"/>
                    <a:pt x="27841" y="24786"/>
                    <a:pt x="28105" y="24855"/>
                  </a:cubicBezTo>
                  <a:cubicBezTo>
                    <a:pt x="28266" y="24898"/>
                    <a:pt x="28429" y="24931"/>
                    <a:pt x="28587" y="24974"/>
                  </a:cubicBezTo>
                  <a:cubicBezTo>
                    <a:pt x="28731" y="25011"/>
                    <a:pt x="28889" y="25061"/>
                    <a:pt x="29009" y="25118"/>
                  </a:cubicBezTo>
                  <a:cubicBezTo>
                    <a:pt x="29075" y="25148"/>
                    <a:pt x="29143" y="25183"/>
                    <a:pt x="29204" y="25226"/>
                  </a:cubicBezTo>
                  <a:cubicBezTo>
                    <a:pt x="29207" y="25230"/>
                    <a:pt x="29210" y="25230"/>
                    <a:pt x="29212" y="25233"/>
                  </a:cubicBezTo>
                  <a:lnTo>
                    <a:pt x="29219" y="25239"/>
                  </a:lnTo>
                  <a:cubicBezTo>
                    <a:pt x="29231" y="25249"/>
                    <a:pt x="29243" y="25259"/>
                    <a:pt x="29254" y="25274"/>
                  </a:cubicBezTo>
                  <a:cubicBezTo>
                    <a:pt x="29263" y="25280"/>
                    <a:pt x="29272" y="25292"/>
                    <a:pt x="29279" y="25301"/>
                  </a:cubicBezTo>
                  <a:cubicBezTo>
                    <a:pt x="29282" y="25303"/>
                    <a:pt x="29294" y="25323"/>
                    <a:pt x="29298" y="25329"/>
                  </a:cubicBezTo>
                  <a:cubicBezTo>
                    <a:pt x="29300" y="25333"/>
                    <a:pt x="29302" y="25338"/>
                    <a:pt x="29308" y="25345"/>
                  </a:cubicBezTo>
                  <a:cubicBezTo>
                    <a:pt x="29310" y="25357"/>
                    <a:pt x="29311" y="25368"/>
                    <a:pt x="29316" y="25379"/>
                  </a:cubicBezTo>
                  <a:cubicBezTo>
                    <a:pt x="29316" y="25381"/>
                    <a:pt x="29319" y="25385"/>
                    <a:pt x="29319" y="25388"/>
                  </a:cubicBezTo>
                  <a:lnTo>
                    <a:pt x="29319" y="25390"/>
                  </a:lnTo>
                  <a:cubicBezTo>
                    <a:pt x="29316" y="25404"/>
                    <a:pt x="29315" y="25426"/>
                    <a:pt x="29315" y="25426"/>
                  </a:cubicBezTo>
                  <a:cubicBezTo>
                    <a:pt x="29315" y="25430"/>
                    <a:pt x="29313" y="25435"/>
                    <a:pt x="29311" y="25438"/>
                  </a:cubicBezTo>
                  <a:cubicBezTo>
                    <a:pt x="29307" y="25448"/>
                    <a:pt x="29298" y="25466"/>
                    <a:pt x="29295" y="25470"/>
                  </a:cubicBezTo>
                  <a:cubicBezTo>
                    <a:pt x="29271" y="25508"/>
                    <a:pt x="29271" y="25505"/>
                    <a:pt x="29239" y="25539"/>
                  </a:cubicBezTo>
                  <a:cubicBezTo>
                    <a:pt x="29121" y="25673"/>
                    <a:pt x="28981" y="25785"/>
                    <a:pt x="28842" y="25895"/>
                  </a:cubicBezTo>
                  <a:cubicBezTo>
                    <a:pt x="28681" y="26025"/>
                    <a:pt x="28533" y="26166"/>
                    <a:pt x="28378" y="26306"/>
                  </a:cubicBezTo>
                  <a:cubicBezTo>
                    <a:pt x="28181" y="26480"/>
                    <a:pt x="27985" y="26655"/>
                    <a:pt x="27793" y="26836"/>
                  </a:cubicBezTo>
                  <a:cubicBezTo>
                    <a:pt x="27082" y="27508"/>
                    <a:pt x="26500" y="28300"/>
                    <a:pt x="26007" y="29143"/>
                  </a:cubicBezTo>
                  <a:cubicBezTo>
                    <a:pt x="25502" y="30000"/>
                    <a:pt x="25139" y="30952"/>
                    <a:pt x="24962" y="31932"/>
                  </a:cubicBezTo>
                  <a:cubicBezTo>
                    <a:pt x="24862" y="32478"/>
                    <a:pt x="24825" y="33035"/>
                    <a:pt x="24825" y="33590"/>
                  </a:cubicBezTo>
                  <a:cubicBezTo>
                    <a:pt x="24824" y="33871"/>
                    <a:pt x="24835" y="34154"/>
                    <a:pt x="24847" y="34435"/>
                  </a:cubicBezTo>
                  <a:cubicBezTo>
                    <a:pt x="24853" y="34574"/>
                    <a:pt x="24861" y="34715"/>
                    <a:pt x="24874" y="34853"/>
                  </a:cubicBezTo>
                  <a:cubicBezTo>
                    <a:pt x="24882" y="34920"/>
                    <a:pt x="24890" y="34991"/>
                    <a:pt x="24899" y="35059"/>
                  </a:cubicBezTo>
                  <a:cubicBezTo>
                    <a:pt x="24903" y="35093"/>
                    <a:pt x="24911" y="35128"/>
                    <a:pt x="24915" y="35162"/>
                  </a:cubicBezTo>
                  <a:cubicBezTo>
                    <a:pt x="24917" y="35171"/>
                    <a:pt x="24917" y="35181"/>
                    <a:pt x="24919" y="35190"/>
                  </a:cubicBezTo>
                  <a:cubicBezTo>
                    <a:pt x="24919" y="35195"/>
                    <a:pt x="24919" y="35197"/>
                    <a:pt x="24921" y="35200"/>
                  </a:cubicBezTo>
                  <a:lnTo>
                    <a:pt x="24921" y="35204"/>
                  </a:lnTo>
                  <a:cubicBezTo>
                    <a:pt x="24935" y="35300"/>
                    <a:pt x="24943" y="35397"/>
                    <a:pt x="24962" y="35490"/>
                  </a:cubicBezTo>
                  <a:cubicBezTo>
                    <a:pt x="24971" y="35544"/>
                    <a:pt x="24984" y="35605"/>
                    <a:pt x="25004" y="35655"/>
                  </a:cubicBezTo>
                  <a:cubicBezTo>
                    <a:pt x="24687" y="35627"/>
                    <a:pt x="24371" y="35596"/>
                    <a:pt x="24054" y="35569"/>
                  </a:cubicBezTo>
                  <a:cubicBezTo>
                    <a:pt x="23083" y="35481"/>
                    <a:pt x="22114" y="35383"/>
                    <a:pt x="21150" y="35253"/>
                  </a:cubicBezTo>
                  <a:cubicBezTo>
                    <a:pt x="20960" y="35228"/>
                    <a:pt x="20770" y="35202"/>
                    <a:pt x="20581" y="35172"/>
                  </a:cubicBezTo>
                  <a:cubicBezTo>
                    <a:pt x="20577" y="35163"/>
                    <a:pt x="20572" y="35153"/>
                    <a:pt x="20566" y="35142"/>
                  </a:cubicBezTo>
                  <a:cubicBezTo>
                    <a:pt x="20468" y="34978"/>
                    <a:pt x="20441" y="34784"/>
                    <a:pt x="20420" y="34596"/>
                  </a:cubicBezTo>
                  <a:cubicBezTo>
                    <a:pt x="20398" y="34388"/>
                    <a:pt x="20395" y="34178"/>
                    <a:pt x="20379" y="33971"/>
                  </a:cubicBezTo>
                  <a:cubicBezTo>
                    <a:pt x="20337" y="33410"/>
                    <a:pt x="20344" y="32850"/>
                    <a:pt x="20391" y="32289"/>
                  </a:cubicBezTo>
                  <a:cubicBezTo>
                    <a:pt x="20481" y="31225"/>
                    <a:pt x="20677" y="30165"/>
                    <a:pt x="21007" y="29151"/>
                  </a:cubicBezTo>
                  <a:cubicBezTo>
                    <a:pt x="21337" y="28142"/>
                    <a:pt x="21828" y="27213"/>
                    <a:pt x="22446" y="26349"/>
                  </a:cubicBezTo>
                  <a:cubicBezTo>
                    <a:pt x="22744" y="25927"/>
                    <a:pt x="23070" y="25519"/>
                    <a:pt x="23406" y="25122"/>
                  </a:cubicBezTo>
                  <a:cubicBezTo>
                    <a:pt x="23701" y="24772"/>
                    <a:pt x="24028" y="24436"/>
                    <a:pt x="24481" y="24318"/>
                  </a:cubicBezTo>
                  <a:cubicBezTo>
                    <a:pt x="24693" y="24261"/>
                    <a:pt x="24912" y="24240"/>
                    <a:pt x="25132" y="24240"/>
                  </a:cubicBezTo>
                  <a:close/>
                  <a:moveTo>
                    <a:pt x="29704" y="25720"/>
                  </a:moveTo>
                  <a:cubicBezTo>
                    <a:pt x="29833" y="25720"/>
                    <a:pt x="29962" y="25747"/>
                    <a:pt x="30075" y="25806"/>
                  </a:cubicBezTo>
                  <a:cubicBezTo>
                    <a:pt x="30166" y="25853"/>
                    <a:pt x="30247" y="25915"/>
                    <a:pt x="30294" y="26014"/>
                  </a:cubicBezTo>
                  <a:cubicBezTo>
                    <a:pt x="30335" y="26101"/>
                    <a:pt x="30356" y="26204"/>
                    <a:pt x="30356" y="26302"/>
                  </a:cubicBezTo>
                  <a:cubicBezTo>
                    <a:pt x="30356" y="26400"/>
                    <a:pt x="30345" y="26507"/>
                    <a:pt x="30403" y="26594"/>
                  </a:cubicBezTo>
                  <a:cubicBezTo>
                    <a:pt x="30462" y="26682"/>
                    <a:pt x="30566" y="26715"/>
                    <a:pt x="30667" y="26726"/>
                  </a:cubicBezTo>
                  <a:cubicBezTo>
                    <a:pt x="30847" y="26744"/>
                    <a:pt x="31028" y="26707"/>
                    <a:pt x="31182" y="26832"/>
                  </a:cubicBezTo>
                  <a:cubicBezTo>
                    <a:pt x="31272" y="26906"/>
                    <a:pt x="31341" y="27015"/>
                    <a:pt x="31334" y="27134"/>
                  </a:cubicBezTo>
                  <a:cubicBezTo>
                    <a:pt x="31325" y="27264"/>
                    <a:pt x="31229" y="27361"/>
                    <a:pt x="31162" y="27464"/>
                  </a:cubicBezTo>
                  <a:cubicBezTo>
                    <a:pt x="31102" y="27554"/>
                    <a:pt x="31182" y="27663"/>
                    <a:pt x="31278" y="27667"/>
                  </a:cubicBezTo>
                  <a:cubicBezTo>
                    <a:pt x="31471" y="27673"/>
                    <a:pt x="31747" y="27658"/>
                    <a:pt x="31840" y="27870"/>
                  </a:cubicBezTo>
                  <a:cubicBezTo>
                    <a:pt x="31869" y="27936"/>
                    <a:pt x="31836" y="28000"/>
                    <a:pt x="31803" y="28069"/>
                  </a:cubicBezTo>
                  <a:cubicBezTo>
                    <a:pt x="31752" y="28175"/>
                    <a:pt x="31706" y="28275"/>
                    <a:pt x="31696" y="28391"/>
                  </a:cubicBezTo>
                  <a:cubicBezTo>
                    <a:pt x="31693" y="28449"/>
                    <a:pt x="31743" y="28516"/>
                    <a:pt x="31799" y="28525"/>
                  </a:cubicBezTo>
                  <a:cubicBezTo>
                    <a:pt x="31984" y="28561"/>
                    <a:pt x="32242" y="28545"/>
                    <a:pt x="32386" y="28688"/>
                  </a:cubicBezTo>
                  <a:cubicBezTo>
                    <a:pt x="32474" y="28775"/>
                    <a:pt x="32516" y="28897"/>
                    <a:pt x="32502" y="29021"/>
                  </a:cubicBezTo>
                  <a:cubicBezTo>
                    <a:pt x="32486" y="29155"/>
                    <a:pt x="32433" y="29284"/>
                    <a:pt x="32430" y="29418"/>
                  </a:cubicBezTo>
                  <a:cubicBezTo>
                    <a:pt x="32430" y="29469"/>
                    <a:pt x="32475" y="29525"/>
                    <a:pt x="32529" y="29525"/>
                  </a:cubicBezTo>
                  <a:cubicBezTo>
                    <a:pt x="32532" y="29525"/>
                    <a:pt x="32534" y="29525"/>
                    <a:pt x="32537" y="29525"/>
                  </a:cubicBezTo>
                  <a:cubicBezTo>
                    <a:pt x="32550" y="29524"/>
                    <a:pt x="32562" y="29523"/>
                    <a:pt x="32575" y="29523"/>
                  </a:cubicBezTo>
                  <a:cubicBezTo>
                    <a:pt x="32663" y="29523"/>
                    <a:pt x="32736" y="29557"/>
                    <a:pt x="32818" y="29594"/>
                  </a:cubicBezTo>
                  <a:cubicBezTo>
                    <a:pt x="32903" y="29631"/>
                    <a:pt x="32971" y="29678"/>
                    <a:pt x="33017" y="29761"/>
                  </a:cubicBezTo>
                  <a:cubicBezTo>
                    <a:pt x="33117" y="29936"/>
                    <a:pt x="32989" y="30164"/>
                    <a:pt x="32865" y="30293"/>
                  </a:cubicBezTo>
                  <a:cubicBezTo>
                    <a:pt x="32791" y="30372"/>
                    <a:pt x="32836" y="30519"/>
                    <a:pt x="32952" y="30519"/>
                  </a:cubicBezTo>
                  <a:cubicBezTo>
                    <a:pt x="32954" y="30519"/>
                    <a:pt x="32957" y="30519"/>
                    <a:pt x="32959" y="30519"/>
                  </a:cubicBezTo>
                  <a:cubicBezTo>
                    <a:pt x="32971" y="30518"/>
                    <a:pt x="32983" y="30518"/>
                    <a:pt x="32994" y="30518"/>
                  </a:cubicBezTo>
                  <a:cubicBezTo>
                    <a:pt x="33058" y="30518"/>
                    <a:pt x="33107" y="30527"/>
                    <a:pt x="33171" y="30565"/>
                  </a:cubicBezTo>
                  <a:cubicBezTo>
                    <a:pt x="33230" y="30599"/>
                    <a:pt x="33281" y="30644"/>
                    <a:pt x="33317" y="30699"/>
                  </a:cubicBezTo>
                  <a:cubicBezTo>
                    <a:pt x="33391" y="30821"/>
                    <a:pt x="33392" y="30947"/>
                    <a:pt x="33336" y="31077"/>
                  </a:cubicBezTo>
                  <a:cubicBezTo>
                    <a:pt x="33314" y="31128"/>
                    <a:pt x="33314" y="31189"/>
                    <a:pt x="33345" y="31233"/>
                  </a:cubicBezTo>
                  <a:cubicBezTo>
                    <a:pt x="33146" y="31552"/>
                    <a:pt x="32945" y="31872"/>
                    <a:pt x="32740" y="32187"/>
                  </a:cubicBezTo>
                  <a:cubicBezTo>
                    <a:pt x="32479" y="32590"/>
                    <a:pt x="32210" y="32989"/>
                    <a:pt x="31935" y="33383"/>
                  </a:cubicBezTo>
                  <a:cubicBezTo>
                    <a:pt x="31688" y="33738"/>
                    <a:pt x="31446" y="34103"/>
                    <a:pt x="31168" y="34431"/>
                  </a:cubicBezTo>
                  <a:cubicBezTo>
                    <a:pt x="30727" y="34946"/>
                    <a:pt x="30182" y="35331"/>
                    <a:pt x="29535" y="35534"/>
                  </a:cubicBezTo>
                  <a:cubicBezTo>
                    <a:pt x="28869" y="35742"/>
                    <a:pt x="28156" y="35796"/>
                    <a:pt x="27456" y="35796"/>
                  </a:cubicBezTo>
                  <a:cubicBezTo>
                    <a:pt x="27316" y="35796"/>
                    <a:pt x="27177" y="35794"/>
                    <a:pt x="27038" y="35790"/>
                  </a:cubicBezTo>
                  <a:cubicBezTo>
                    <a:pt x="26470" y="35779"/>
                    <a:pt x="25901" y="35737"/>
                    <a:pt x="25334" y="35685"/>
                  </a:cubicBezTo>
                  <a:cubicBezTo>
                    <a:pt x="25349" y="35641"/>
                    <a:pt x="25349" y="35591"/>
                    <a:pt x="25321" y="35554"/>
                  </a:cubicBezTo>
                  <a:cubicBezTo>
                    <a:pt x="25319" y="35550"/>
                    <a:pt x="25312" y="35538"/>
                    <a:pt x="25307" y="35532"/>
                  </a:cubicBezTo>
                  <a:cubicBezTo>
                    <a:pt x="25305" y="35523"/>
                    <a:pt x="25296" y="35501"/>
                    <a:pt x="25295" y="35494"/>
                  </a:cubicBezTo>
                  <a:cubicBezTo>
                    <a:pt x="25284" y="35450"/>
                    <a:pt x="25275" y="35403"/>
                    <a:pt x="25267" y="35356"/>
                  </a:cubicBezTo>
                  <a:cubicBezTo>
                    <a:pt x="25253" y="35267"/>
                    <a:pt x="25242" y="35179"/>
                    <a:pt x="25228" y="35091"/>
                  </a:cubicBezTo>
                  <a:cubicBezTo>
                    <a:pt x="25186" y="34816"/>
                    <a:pt x="25169" y="34537"/>
                    <a:pt x="25154" y="34257"/>
                  </a:cubicBezTo>
                  <a:cubicBezTo>
                    <a:pt x="25127" y="33690"/>
                    <a:pt x="25121" y="33123"/>
                    <a:pt x="25174" y="32556"/>
                  </a:cubicBezTo>
                  <a:cubicBezTo>
                    <a:pt x="25270" y="31523"/>
                    <a:pt x="25549" y="30510"/>
                    <a:pt x="26009" y="29578"/>
                  </a:cubicBezTo>
                  <a:cubicBezTo>
                    <a:pt x="26222" y="29147"/>
                    <a:pt x="26472" y="28739"/>
                    <a:pt x="26764" y="28358"/>
                  </a:cubicBezTo>
                  <a:cubicBezTo>
                    <a:pt x="27069" y="27960"/>
                    <a:pt x="27399" y="27568"/>
                    <a:pt x="27763" y="27224"/>
                  </a:cubicBezTo>
                  <a:cubicBezTo>
                    <a:pt x="27962" y="27037"/>
                    <a:pt x="28168" y="26859"/>
                    <a:pt x="28378" y="26684"/>
                  </a:cubicBezTo>
                  <a:cubicBezTo>
                    <a:pt x="28565" y="26525"/>
                    <a:pt x="28753" y="26359"/>
                    <a:pt x="28945" y="26202"/>
                  </a:cubicBezTo>
                  <a:cubicBezTo>
                    <a:pt x="28949" y="26199"/>
                    <a:pt x="28965" y="26183"/>
                    <a:pt x="28970" y="26182"/>
                  </a:cubicBezTo>
                  <a:cubicBezTo>
                    <a:pt x="28982" y="26173"/>
                    <a:pt x="28994" y="26162"/>
                    <a:pt x="29008" y="26153"/>
                  </a:cubicBezTo>
                  <a:cubicBezTo>
                    <a:pt x="29043" y="26126"/>
                    <a:pt x="29080" y="26100"/>
                    <a:pt x="29114" y="26073"/>
                  </a:cubicBezTo>
                  <a:cubicBezTo>
                    <a:pt x="29192" y="26012"/>
                    <a:pt x="29270" y="25952"/>
                    <a:pt x="29345" y="25887"/>
                  </a:cubicBezTo>
                  <a:cubicBezTo>
                    <a:pt x="29395" y="25843"/>
                    <a:pt x="29447" y="25797"/>
                    <a:pt x="29494" y="25744"/>
                  </a:cubicBezTo>
                  <a:cubicBezTo>
                    <a:pt x="29562" y="25728"/>
                    <a:pt x="29633" y="25720"/>
                    <a:pt x="29704" y="25720"/>
                  </a:cubicBezTo>
                  <a:close/>
                  <a:moveTo>
                    <a:pt x="40333" y="11749"/>
                  </a:moveTo>
                  <a:cubicBezTo>
                    <a:pt x="40570" y="11945"/>
                    <a:pt x="40864" y="12041"/>
                    <a:pt x="41149" y="12144"/>
                  </a:cubicBezTo>
                  <a:cubicBezTo>
                    <a:pt x="41302" y="12200"/>
                    <a:pt x="41448" y="12275"/>
                    <a:pt x="41595" y="12347"/>
                  </a:cubicBezTo>
                  <a:cubicBezTo>
                    <a:pt x="41754" y="12425"/>
                    <a:pt x="41910" y="12509"/>
                    <a:pt x="42062" y="12600"/>
                  </a:cubicBezTo>
                  <a:cubicBezTo>
                    <a:pt x="42339" y="12763"/>
                    <a:pt x="42593" y="12949"/>
                    <a:pt x="42752" y="13237"/>
                  </a:cubicBezTo>
                  <a:cubicBezTo>
                    <a:pt x="42895" y="13498"/>
                    <a:pt x="42953" y="13798"/>
                    <a:pt x="42964" y="14092"/>
                  </a:cubicBezTo>
                  <a:cubicBezTo>
                    <a:pt x="42986" y="14711"/>
                    <a:pt x="42547" y="15387"/>
                    <a:pt x="42291" y="15930"/>
                  </a:cubicBezTo>
                  <a:cubicBezTo>
                    <a:pt x="42079" y="16386"/>
                    <a:pt x="41864" y="16841"/>
                    <a:pt x="41651" y="17294"/>
                  </a:cubicBezTo>
                  <a:cubicBezTo>
                    <a:pt x="41220" y="18203"/>
                    <a:pt x="40790" y="19111"/>
                    <a:pt x="40352" y="20017"/>
                  </a:cubicBezTo>
                  <a:cubicBezTo>
                    <a:pt x="40189" y="20356"/>
                    <a:pt x="40024" y="20694"/>
                    <a:pt x="39859" y="21033"/>
                  </a:cubicBezTo>
                  <a:cubicBezTo>
                    <a:pt x="39152" y="22491"/>
                    <a:pt x="38442" y="23948"/>
                    <a:pt x="37730" y="25402"/>
                  </a:cubicBezTo>
                  <a:cubicBezTo>
                    <a:pt x="36869" y="27160"/>
                    <a:pt x="35997" y="28908"/>
                    <a:pt x="35057" y="30627"/>
                  </a:cubicBezTo>
                  <a:cubicBezTo>
                    <a:pt x="34586" y="31484"/>
                    <a:pt x="34106" y="32337"/>
                    <a:pt x="33609" y="33182"/>
                  </a:cubicBezTo>
                  <a:cubicBezTo>
                    <a:pt x="33162" y="33941"/>
                    <a:pt x="32716" y="34711"/>
                    <a:pt x="32213" y="35437"/>
                  </a:cubicBezTo>
                  <a:cubicBezTo>
                    <a:pt x="31760" y="36090"/>
                    <a:pt x="31221" y="36731"/>
                    <a:pt x="30516" y="37120"/>
                  </a:cubicBezTo>
                  <a:cubicBezTo>
                    <a:pt x="29695" y="37572"/>
                    <a:pt x="28737" y="37649"/>
                    <a:pt x="27819" y="37691"/>
                  </a:cubicBezTo>
                  <a:cubicBezTo>
                    <a:pt x="27529" y="37705"/>
                    <a:pt x="27238" y="37711"/>
                    <a:pt x="26947" y="37711"/>
                  </a:cubicBezTo>
                  <a:cubicBezTo>
                    <a:pt x="25267" y="37711"/>
                    <a:pt x="23592" y="37496"/>
                    <a:pt x="21942" y="37195"/>
                  </a:cubicBezTo>
                  <a:cubicBezTo>
                    <a:pt x="18056" y="36484"/>
                    <a:pt x="14257" y="35384"/>
                    <a:pt x="10437" y="34401"/>
                  </a:cubicBezTo>
                  <a:cubicBezTo>
                    <a:pt x="9490" y="34158"/>
                    <a:pt x="8542" y="33919"/>
                    <a:pt x="7589" y="33716"/>
                  </a:cubicBezTo>
                  <a:cubicBezTo>
                    <a:pt x="6659" y="33519"/>
                    <a:pt x="5731" y="33341"/>
                    <a:pt x="4809" y="33122"/>
                  </a:cubicBezTo>
                  <a:cubicBezTo>
                    <a:pt x="3971" y="32925"/>
                    <a:pt x="3141" y="32691"/>
                    <a:pt x="2327" y="32410"/>
                  </a:cubicBezTo>
                  <a:cubicBezTo>
                    <a:pt x="1631" y="32169"/>
                    <a:pt x="998" y="31811"/>
                    <a:pt x="746" y="31079"/>
                  </a:cubicBezTo>
                  <a:cubicBezTo>
                    <a:pt x="567" y="30563"/>
                    <a:pt x="648" y="30094"/>
                    <a:pt x="887" y="29616"/>
                  </a:cubicBezTo>
                  <a:cubicBezTo>
                    <a:pt x="1261" y="28861"/>
                    <a:pt x="1715" y="28149"/>
                    <a:pt x="2154" y="27431"/>
                  </a:cubicBezTo>
                  <a:cubicBezTo>
                    <a:pt x="2590" y="26715"/>
                    <a:pt x="2990" y="25988"/>
                    <a:pt x="3376" y="25246"/>
                  </a:cubicBezTo>
                  <a:cubicBezTo>
                    <a:pt x="4014" y="24020"/>
                    <a:pt x="4642" y="22789"/>
                    <a:pt x="5253" y="21550"/>
                  </a:cubicBezTo>
                  <a:cubicBezTo>
                    <a:pt x="5688" y="20675"/>
                    <a:pt x="6109" y="19795"/>
                    <a:pt x="6568" y="18930"/>
                  </a:cubicBezTo>
                  <a:cubicBezTo>
                    <a:pt x="6870" y="18363"/>
                    <a:pt x="7179" y="17803"/>
                    <a:pt x="7501" y="17246"/>
                  </a:cubicBezTo>
                  <a:cubicBezTo>
                    <a:pt x="7831" y="16681"/>
                    <a:pt x="8168" y="16121"/>
                    <a:pt x="8500" y="15555"/>
                  </a:cubicBezTo>
                  <a:cubicBezTo>
                    <a:pt x="8739" y="15144"/>
                    <a:pt x="8973" y="14731"/>
                    <a:pt x="9211" y="14320"/>
                  </a:cubicBezTo>
                  <a:cubicBezTo>
                    <a:pt x="9230" y="14293"/>
                    <a:pt x="9245" y="14267"/>
                    <a:pt x="9262" y="14239"/>
                  </a:cubicBezTo>
                  <a:cubicBezTo>
                    <a:pt x="9612" y="13727"/>
                    <a:pt x="9911" y="13185"/>
                    <a:pt x="10223" y="12647"/>
                  </a:cubicBezTo>
                  <a:cubicBezTo>
                    <a:pt x="10356" y="12416"/>
                    <a:pt x="10494" y="12187"/>
                    <a:pt x="10620" y="11952"/>
                  </a:cubicBezTo>
                  <a:cubicBezTo>
                    <a:pt x="10676" y="12095"/>
                    <a:pt x="10739" y="12236"/>
                    <a:pt x="10813" y="12371"/>
                  </a:cubicBezTo>
                  <a:cubicBezTo>
                    <a:pt x="10903" y="12540"/>
                    <a:pt x="11012" y="12705"/>
                    <a:pt x="11130" y="12856"/>
                  </a:cubicBezTo>
                  <a:cubicBezTo>
                    <a:pt x="11080" y="12930"/>
                    <a:pt x="11041" y="13009"/>
                    <a:pt x="10996" y="13087"/>
                  </a:cubicBezTo>
                  <a:cubicBezTo>
                    <a:pt x="10933" y="13194"/>
                    <a:pt x="10871" y="13303"/>
                    <a:pt x="10806" y="13411"/>
                  </a:cubicBezTo>
                  <a:cubicBezTo>
                    <a:pt x="10674" y="13627"/>
                    <a:pt x="10538" y="13845"/>
                    <a:pt x="10418" y="14067"/>
                  </a:cubicBezTo>
                  <a:cubicBezTo>
                    <a:pt x="10168" y="14529"/>
                    <a:pt x="9909" y="14985"/>
                    <a:pt x="9647" y="15440"/>
                  </a:cubicBezTo>
                  <a:cubicBezTo>
                    <a:pt x="9130" y="16348"/>
                    <a:pt x="8617" y="17261"/>
                    <a:pt x="8125" y="18180"/>
                  </a:cubicBezTo>
                  <a:cubicBezTo>
                    <a:pt x="7987" y="18436"/>
                    <a:pt x="7847" y="18690"/>
                    <a:pt x="7722" y="18951"/>
                  </a:cubicBezTo>
                  <a:cubicBezTo>
                    <a:pt x="7673" y="19054"/>
                    <a:pt x="7626" y="19157"/>
                    <a:pt x="7579" y="19262"/>
                  </a:cubicBezTo>
                  <a:cubicBezTo>
                    <a:pt x="7482" y="19375"/>
                    <a:pt x="7423" y="19511"/>
                    <a:pt x="7357" y="19648"/>
                  </a:cubicBezTo>
                  <a:cubicBezTo>
                    <a:pt x="7283" y="19801"/>
                    <a:pt x="7221" y="19954"/>
                    <a:pt x="7157" y="20110"/>
                  </a:cubicBezTo>
                  <a:cubicBezTo>
                    <a:pt x="7026" y="20426"/>
                    <a:pt x="6880" y="20734"/>
                    <a:pt x="6735" y="21043"/>
                  </a:cubicBezTo>
                  <a:cubicBezTo>
                    <a:pt x="6443" y="21665"/>
                    <a:pt x="6168" y="22295"/>
                    <a:pt x="5876" y="22917"/>
                  </a:cubicBezTo>
                  <a:cubicBezTo>
                    <a:pt x="5581" y="23542"/>
                    <a:pt x="5258" y="24154"/>
                    <a:pt x="4945" y="24771"/>
                  </a:cubicBezTo>
                  <a:cubicBezTo>
                    <a:pt x="4636" y="25382"/>
                    <a:pt x="4320" y="25988"/>
                    <a:pt x="3993" y="26590"/>
                  </a:cubicBezTo>
                  <a:cubicBezTo>
                    <a:pt x="3754" y="27033"/>
                    <a:pt x="3497" y="27484"/>
                    <a:pt x="3232" y="27920"/>
                  </a:cubicBezTo>
                  <a:cubicBezTo>
                    <a:pt x="3113" y="28114"/>
                    <a:pt x="2998" y="28300"/>
                    <a:pt x="2907" y="28506"/>
                  </a:cubicBezTo>
                  <a:cubicBezTo>
                    <a:pt x="2809" y="28732"/>
                    <a:pt x="2636" y="28933"/>
                    <a:pt x="2520" y="29153"/>
                  </a:cubicBezTo>
                  <a:cubicBezTo>
                    <a:pt x="2285" y="29605"/>
                    <a:pt x="2082" y="30207"/>
                    <a:pt x="2408" y="30670"/>
                  </a:cubicBezTo>
                  <a:cubicBezTo>
                    <a:pt x="2605" y="30947"/>
                    <a:pt x="2949" y="31098"/>
                    <a:pt x="3252" y="31223"/>
                  </a:cubicBezTo>
                  <a:cubicBezTo>
                    <a:pt x="3660" y="31392"/>
                    <a:pt x="4087" y="31506"/>
                    <a:pt x="4512" y="31629"/>
                  </a:cubicBezTo>
                  <a:cubicBezTo>
                    <a:pt x="5474" y="31904"/>
                    <a:pt x="6415" y="32249"/>
                    <a:pt x="7381" y="32509"/>
                  </a:cubicBezTo>
                  <a:cubicBezTo>
                    <a:pt x="11329" y="33567"/>
                    <a:pt x="15302" y="34595"/>
                    <a:pt x="19329" y="35315"/>
                  </a:cubicBezTo>
                  <a:cubicBezTo>
                    <a:pt x="21292" y="35665"/>
                    <a:pt x="23278" y="35853"/>
                    <a:pt x="25263" y="36039"/>
                  </a:cubicBezTo>
                  <a:cubicBezTo>
                    <a:pt x="25964" y="36104"/>
                    <a:pt x="26668" y="36159"/>
                    <a:pt x="27372" y="36159"/>
                  </a:cubicBezTo>
                  <a:cubicBezTo>
                    <a:pt x="27688" y="36159"/>
                    <a:pt x="28004" y="36148"/>
                    <a:pt x="28320" y="36122"/>
                  </a:cubicBezTo>
                  <a:cubicBezTo>
                    <a:pt x="29029" y="36061"/>
                    <a:pt x="29737" y="35925"/>
                    <a:pt x="30365" y="35576"/>
                  </a:cubicBezTo>
                  <a:cubicBezTo>
                    <a:pt x="31026" y="35210"/>
                    <a:pt x="31491" y="34643"/>
                    <a:pt x="31925" y="34038"/>
                  </a:cubicBezTo>
                  <a:cubicBezTo>
                    <a:pt x="32492" y="33247"/>
                    <a:pt x="33036" y="32439"/>
                    <a:pt x="33548" y="31612"/>
                  </a:cubicBezTo>
                  <a:cubicBezTo>
                    <a:pt x="34583" y="29952"/>
                    <a:pt x="35469" y="28224"/>
                    <a:pt x="36349" y="26480"/>
                  </a:cubicBezTo>
                  <a:cubicBezTo>
                    <a:pt x="37260" y="24671"/>
                    <a:pt x="38212" y="22882"/>
                    <a:pt x="39108" y="21064"/>
                  </a:cubicBezTo>
                  <a:cubicBezTo>
                    <a:pt x="39161" y="20958"/>
                    <a:pt x="39213" y="20850"/>
                    <a:pt x="39266" y="20744"/>
                  </a:cubicBezTo>
                  <a:cubicBezTo>
                    <a:pt x="39635" y="19993"/>
                    <a:pt x="39985" y="19238"/>
                    <a:pt x="40271" y="18452"/>
                  </a:cubicBezTo>
                  <a:cubicBezTo>
                    <a:pt x="40577" y="17609"/>
                    <a:pt x="40839" y="16745"/>
                    <a:pt x="41178" y="15912"/>
                  </a:cubicBezTo>
                  <a:cubicBezTo>
                    <a:pt x="41259" y="15713"/>
                    <a:pt x="41344" y="15516"/>
                    <a:pt x="41435" y="15323"/>
                  </a:cubicBezTo>
                  <a:cubicBezTo>
                    <a:pt x="41484" y="15256"/>
                    <a:pt x="41532" y="15190"/>
                    <a:pt x="41576" y="15120"/>
                  </a:cubicBezTo>
                  <a:cubicBezTo>
                    <a:pt x="41738" y="14854"/>
                    <a:pt x="41881" y="14560"/>
                    <a:pt x="41901" y="14242"/>
                  </a:cubicBezTo>
                  <a:cubicBezTo>
                    <a:pt x="41914" y="14021"/>
                    <a:pt x="41848" y="13787"/>
                    <a:pt x="41717" y="13607"/>
                  </a:cubicBezTo>
                  <a:cubicBezTo>
                    <a:pt x="41598" y="13449"/>
                    <a:pt x="41438" y="13336"/>
                    <a:pt x="41263" y="13248"/>
                  </a:cubicBezTo>
                  <a:cubicBezTo>
                    <a:pt x="41181" y="13195"/>
                    <a:pt x="41089" y="13150"/>
                    <a:pt x="41001" y="13106"/>
                  </a:cubicBezTo>
                  <a:cubicBezTo>
                    <a:pt x="40879" y="13045"/>
                    <a:pt x="40749" y="13002"/>
                    <a:pt x="40617" y="12967"/>
                  </a:cubicBezTo>
                  <a:cubicBezTo>
                    <a:pt x="40507" y="12940"/>
                    <a:pt x="40397" y="12914"/>
                    <a:pt x="40283" y="12914"/>
                  </a:cubicBezTo>
                  <a:cubicBezTo>
                    <a:pt x="40277" y="12914"/>
                    <a:pt x="40271" y="12914"/>
                    <a:pt x="40265" y="12914"/>
                  </a:cubicBezTo>
                  <a:cubicBezTo>
                    <a:pt x="40211" y="12853"/>
                    <a:pt x="40148" y="12791"/>
                    <a:pt x="40077" y="12755"/>
                  </a:cubicBezTo>
                  <a:cubicBezTo>
                    <a:pt x="40005" y="12720"/>
                    <a:pt x="39910" y="12720"/>
                    <a:pt x="39845" y="12680"/>
                  </a:cubicBezTo>
                  <a:cubicBezTo>
                    <a:pt x="39834" y="12673"/>
                    <a:pt x="39827" y="12664"/>
                    <a:pt x="39823" y="12655"/>
                  </a:cubicBezTo>
                  <a:cubicBezTo>
                    <a:pt x="39859" y="12642"/>
                    <a:pt x="39892" y="12611"/>
                    <a:pt x="39905" y="12559"/>
                  </a:cubicBezTo>
                  <a:cubicBezTo>
                    <a:pt x="39933" y="12458"/>
                    <a:pt x="39990" y="12374"/>
                    <a:pt x="40046" y="12288"/>
                  </a:cubicBezTo>
                  <a:cubicBezTo>
                    <a:pt x="40111" y="12190"/>
                    <a:pt x="40167" y="12085"/>
                    <a:pt x="40220" y="11979"/>
                  </a:cubicBezTo>
                  <a:cubicBezTo>
                    <a:pt x="40257" y="11904"/>
                    <a:pt x="40296" y="11827"/>
                    <a:pt x="40333" y="11749"/>
                  </a:cubicBezTo>
                  <a:close/>
                  <a:moveTo>
                    <a:pt x="42936" y="15112"/>
                  </a:moveTo>
                  <a:cubicBezTo>
                    <a:pt x="42938" y="15142"/>
                    <a:pt x="42942" y="15172"/>
                    <a:pt x="42945" y="15200"/>
                  </a:cubicBezTo>
                  <a:cubicBezTo>
                    <a:pt x="42806" y="16480"/>
                    <a:pt x="42714" y="17765"/>
                    <a:pt x="42644" y="19051"/>
                  </a:cubicBezTo>
                  <a:cubicBezTo>
                    <a:pt x="42607" y="19734"/>
                    <a:pt x="42573" y="20418"/>
                    <a:pt x="42541" y="21101"/>
                  </a:cubicBezTo>
                  <a:cubicBezTo>
                    <a:pt x="42513" y="21729"/>
                    <a:pt x="42498" y="22361"/>
                    <a:pt x="42416" y="22986"/>
                  </a:cubicBezTo>
                  <a:cubicBezTo>
                    <a:pt x="42254" y="24281"/>
                    <a:pt x="41673" y="25394"/>
                    <a:pt x="41074" y="26532"/>
                  </a:cubicBezTo>
                  <a:cubicBezTo>
                    <a:pt x="40487" y="27649"/>
                    <a:pt x="39854" y="28742"/>
                    <a:pt x="39227" y="29837"/>
                  </a:cubicBezTo>
                  <a:cubicBezTo>
                    <a:pt x="38603" y="30934"/>
                    <a:pt x="37981" y="32035"/>
                    <a:pt x="37421" y="33167"/>
                  </a:cubicBezTo>
                  <a:cubicBezTo>
                    <a:pt x="36858" y="34309"/>
                    <a:pt x="36377" y="35489"/>
                    <a:pt x="35846" y="36644"/>
                  </a:cubicBezTo>
                  <a:cubicBezTo>
                    <a:pt x="34825" y="38876"/>
                    <a:pt x="33736" y="41125"/>
                    <a:pt x="32350" y="43155"/>
                  </a:cubicBezTo>
                  <a:cubicBezTo>
                    <a:pt x="31797" y="43966"/>
                    <a:pt x="31152" y="44752"/>
                    <a:pt x="30340" y="45318"/>
                  </a:cubicBezTo>
                  <a:cubicBezTo>
                    <a:pt x="29944" y="45592"/>
                    <a:pt x="29513" y="45808"/>
                    <a:pt x="29048" y="45933"/>
                  </a:cubicBezTo>
                  <a:cubicBezTo>
                    <a:pt x="28676" y="46032"/>
                    <a:pt x="28296" y="46057"/>
                    <a:pt x="27914" y="46057"/>
                  </a:cubicBezTo>
                  <a:cubicBezTo>
                    <a:pt x="27732" y="46057"/>
                    <a:pt x="27549" y="46051"/>
                    <a:pt x="27366" y="46046"/>
                  </a:cubicBezTo>
                  <a:cubicBezTo>
                    <a:pt x="26038" y="46001"/>
                    <a:pt x="24722" y="45814"/>
                    <a:pt x="23414" y="45596"/>
                  </a:cubicBezTo>
                  <a:cubicBezTo>
                    <a:pt x="22091" y="45377"/>
                    <a:pt x="20779" y="45113"/>
                    <a:pt x="19469" y="44825"/>
                  </a:cubicBezTo>
                  <a:cubicBezTo>
                    <a:pt x="16865" y="44249"/>
                    <a:pt x="14292" y="43580"/>
                    <a:pt x="11725" y="42865"/>
                  </a:cubicBezTo>
                  <a:cubicBezTo>
                    <a:pt x="10473" y="42514"/>
                    <a:pt x="9210" y="42290"/>
                    <a:pt x="7930" y="42059"/>
                  </a:cubicBezTo>
                  <a:cubicBezTo>
                    <a:pt x="7303" y="41945"/>
                    <a:pt x="6675" y="41819"/>
                    <a:pt x="6060" y="41643"/>
                  </a:cubicBezTo>
                  <a:cubicBezTo>
                    <a:pt x="5543" y="41496"/>
                    <a:pt x="5012" y="41315"/>
                    <a:pt x="4578" y="40985"/>
                  </a:cubicBezTo>
                  <a:cubicBezTo>
                    <a:pt x="4126" y="40641"/>
                    <a:pt x="3866" y="40127"/>
                    <a:pt x="3611" y="39633"/>
                  </a:cubicBezTo>
                  <a:cubicBezTo>
                    <a:pt x="3327" y="39087"/>
                    <a:pt x="3027" y="38548"/>
                    <a:pt x="2742" y="37998"/>
                  </a:cubicBezTo>
                  <a:cubicBezTo>
                    <a:pt x="2155" y="36860"/>
                    <a:pt x="1612" y="35701"/>
                    <a:pt x="1132" y="34509"/>
                  </a:cubicBezTo>
                  <a:cubicBezTo>
                    <a:pt x="717" y="33489"/>
                    <a:pt x="284" y="32393"/>
                    <a:pt x="355" y="31269"/>
                  </a:cubicBezTo>
                  <a:cubicBezTo>
                    <a:pt x="364" y="31133"/>
                    <a:pt x="384" y="30999"/>
                    <a:pt x="411" y="30870"/>
                  </a:cubicBezTo>
                  <a:cubicBezTo>
                    <a:pt x="477" y="31201"/>
                    <a:pt x="637" y="31525"/>
                    <a:pt x="811" y="31757"/>
                  </a:cubicBezTo>
                  <a:cubicBezTo>
                    <a:pt x="1242" y="32331"/>
                    <a:pt x="1965" y="32577"/>
                    <a:pt x="2622" y="32786"/>
                  </a:cubicBezTo>
                  <a:cubicBezTo>
                    <a:pt x="3511" y="33070"/>
                    <a:pt x="4407" y="33317"/>
                    <a:pt x="5318" y="33523"/>
                  </a:cubicBezTo>
                  <a:cubicBezTo>
                    <a:pt x="6279" y="33739"/>
                    <a:pt x="7250" y="33928"/>
                    <a:pt x="8211" y="34148"/>
                  </a:cubicBezTo>
                  <a:cubicBezTo>
                    <a:pt x="10203" y="34603"/>
                    <a:pt x="12173" y="35169"/>
                    <a:pt x="14147" y="35694"/>
                  </a:cubicBezTo>
                  <a:cubicBezTo>
                    <a:pt x="16115" y="36217"/>
                    <a:pt x="18089" y="36717"/>
                    <a:pt x="20078" y="37147"/>
                  </a:cubicBezTo>
                  <a:cubicBezTo>
                    <a:pt x="22046" y="37569"/>
                    <a:pt x="24040" y="37928"/>
                    <a:pt x="26055" y="38021"/>
                  </a:cubicBezTo>
                  <a:cubicBezTo>
                    <a:pt x="26388" y="38036"/>
                    <a:pt x="26723" y="38044"/>
                    <a:pt x="27058" y="38044"/>
                  </a:cubicBezTo>
                  <a:cubicBezTo>
                    <a:pt x="27716" y="38044"/>
                    <a:pt x="28376" y="38011"/>
                    <a:pt x="29026" y="37923"/>
                  </a:cubicBezTo>
                  <a:cubicBezTo>
                    <a:pt x="29872" y="37810"/>
                    <a:pt x="30663" y="37521"/>
                    <a:pt x="31320" y="36965"/>
                  </a:cubicBezTo>
                  <a:cubicBezTo>
                    <a:pt x="31935" y="36443"/>
                    <a:pt x="32414" y="35766"/>
                    <a:pt x="32845" y="35089"/>
                  </a:cubicBezTo>
                  <a:cubicBezTo>
                    <a:pt x="33361" y="34277"/>
                    <a:pt x="33848" y="33445"/>
                    <a:pt x="34328" y="32611"/>
                  </a:cubicBezTo>
                  <a:cubicBezTo>
                    <a:pt x="35336" y="30857"/>
                    <a:pt x="36280" y="29066"/>
                    <a:pt x="37174" y="27250"/>
                  </a:cubicBezTo>
                  <a:cubicBezTo>
                    <a:pt x="38999" y="23543"/>
                    <a:pt x="40772" y="19809"/>
                    <a:pt x="42514" y="16062"/>
                  </a:cubicBezTo>
                  <a:cubicBezTo>
                    <a:pt x="42657" y="15758"/>
                    <a:pt x="42776" y="15416"/>
                    <a:pt x="42936" y="15112"/>
                  </a:cubicBezTo>
                  <a:close/>
                  <a:moveTo>
                    <a:pt x="12545" y="1"/>
                  </a:moveTo>
                  <a:cubicBezTo>
                    <a:pt x="12410" y="1"/>
                    <a:pt x="12275" y="45"/>
                    <a:pt x="12149" y="105"/>
                  </a:cubicBezTo>
                  <a:cubicBezTo>
                    <a:pt x="11955" y="195"/>
                    <a:pt x="11784" y="329"/>
                    <a:pt x="11656" y="499"/>
                  </a:cubicBezTo>
                  <a:cubicBezTo>
                    <a:pt x="11409" y="827"/>
                    <a:pt x="11378" y="1260"/>
                    <a:pt x="11444" y="1653"/>
                  </a:cubicBezTo>
                  <a:cubicBezTo>
                    <a:pt x="11528" y="2181"/>
                    <a:pt x="11746" y="2687"/>
                    <a:pt x="11953" y="3176"/>
                  </a:cubicBezTo>
                  <a:cubicBezTo>
                    <a:pt x="12178" y="3710"/>
                    <a:pt x="12392" y="4246"/>
                    <a:pt x="12593" y="4791"/>
                  </a:cubicBezTo>
                  <a:cubicBezTo>
                    <a:pt x="12711" y="5114"/>
                    <a:pt x="12830" y="5440"/>
                    <a:pt x="12950" y="5764"/>
                  </a:cubicBezTo>
                  <a:cubicBezTo>
                    <a:pt x="12772" y="5867"/>
                    <a:pt x="12581" y="5949"/>
                    <a:pt x="12401" y="6048"/>
                  </a:cubicBezTo>
                  <a:cubicBezTo>
                    <a:pt x="12195" y="6160"/>
                    <a:pt x="12012" y="6289"/>
                    <a:pt x="11842" y="6451"/>
                  </a:cubicBezTo>
                  <a:cubicBezTo>
                    <a:pt x="11533" y="6740"/>
                    <a:pt x="11273" y="7084"/>
                    <a:pt x="11083" y="7467"/>
                  </a:cubicBezTo>
                  <a:cubicBezTo>
                    <a:pt x="10658" y="8318"/>
                    <a:pt x="10487" y="9280"/>
                    <a:pt x="10391" y="10221"/>
                  </a:cubicBezTo>
                  <a:cubicBezTo>
                    <a:pt x="10344" y="10687"/>
                    <a:pt x="10384" y="11160"/>
                    <a:pt x="10508" y="11612"/>
                  </a:cubicBezTo>
                  <a:cubicBezTo>
                    <a:pt x="10325" y="11859"/>
                    <a:pt x="10169" y="12123"/>
                    <a:pt x="10011" y="12387"/>
                  </a:cubicBezTo>
                  <a:cubicBezTo>
                    <a:pt x="9847" y="12655"/>
                    <a:pt x="9695" y="12930"/>
                    <a:pt x="9539" y="13201"/>
                  </a:cubicBezTo>
                  <a:cubicBezTo>
                    <a:pt x="9355" y="13525"/>
                    <a:pt x="9173" y="13851"/>
                    <a:pt x="8993" y="14178"/>
                  </a:cubicBezTo>
                  <a:cubicBezTo>
                    <a:pt x="8790" y="14519"/>
                    <a:pt x="8594" y="14866"/>
                    <a:pt x="8391" y="15207"/>
                  </a:cubicBezTo>
                  <a:cubicBezTo>
                    <a:pt x="7732" y="16334"/>
                    <a:pt x="7022" y="17434"/>
                    <a:pt x="6424" y="18595"/>
                  </a:cubicBezTo>
                  <a:cubicBezTo>
                    <a:pt x="6196" y="19038"/>
                    <a:pt x="5972" y="19488"/>
                    <a:pt x="5788" y="19950"/>
                  </a:cubicBezTo>
                  <a:cubicBezTo>
                    <a:pt x="5728" y="20048"/>
                    <a:pt x="5669" y="20147"/>
                    <a:pt x="5616" y="20245"/>
                  </a:cubicBezTo>
                  <a:cubicBezTo>
                    <a:pt x="5450" y="20548"/>
                    <a:pt x="5280" y="20850"/>
                    <a:pt x="5124" y="21156"/>
                  </a:cubicBezTo>
                  <a:cubicBezTo>
                    <a:pt x="4807" y="21770"/>
                    <a:pt x="4491" y="22385"/>
                    <a:pt x="4175" y="22997"/>
                  </a:cubicBezTo>
                  <a:cubicBezTo>
                    <a:pt x="3733" y="23862"/>
                    <a:pt x="3283" y="24721"/>
                    <a:pt x="2831" y="25582"/>
                  </a:cubicBezTo>
                  <a:cubicBezTo>
                    <a:pt x="2616" y="25990"/>
                    <a:pt x="2420" y="26403"/>
                    <a:pt x="2170" y="26790"/>
                  </a:cubicBezTo>
                  <a:cubicBezTo>
                    <a:pt x="1914" y="27186"/>
                    <a:pt x="1667" y="27583"/>
                    <a:pt x="1427" y="27988"/>
                  </a:cubicBezTo>
                  <a:cubicBezTo>
                    <a:pt x="1191" y="28390"/>
                    <a:pt x="958" y="28796"/>
                    <a:pt x="738" y="29208"/>
                  </a:cubicBezTo>
                  <a:cubicBezTo>
                    <a:pt x="628" y="29409"/>
                    <a:pt x="521" y="29610"/>
                    <a:pt x="416" y="29817"/>
                  </a:cubicBezTo>
                  <a:cubicBezTo>
                    <a:pt x="326" y="29991"/>
                    <a:pt x="197" y="30178"/>
                    <a:pt x="164" y="30378"/>
                  </a:cubicBezTo>
                  <a:cubicBezTo>
                    <a:pt x="25" y="31227"/>
                    <a:pt x="0" y="32039"/>
                    <a:pt x="219" y="32881"/>
                  </a:cubicBezTo>
                  <a:cubicBezTo>
                    <a:pt x="521" y="34054"/>
                    <a:pt x="1031" y="35193"/>
                    <a:pt x="1533" y="36291"/>
                  </a:cubicBezTo>
                  <a:cubicBezTo>
                    <a:pt x="2067" y="37471"/>
                    <a:pt x="2682" y="38601"/>
                    <a:pt x="3280" y="39747"/>
                  </a:cubicBezTo>
                  <a:cubicBezTo>
                    <a:pt x="3535" y="40240"/>
                    <a:pt x="3791" y="40758"/>
                    <a:pt x="4213" y="41132"/>
                  </a:cubicBezTo>
                  <a:cubicBezTo>
                    <a:pt x="4607" y="41481"/>
                    <a:pt x="5096" y="41696"/>
                    <a:pt x="5590" y="41862"/>
                  </a:cubicBezTo>
                  <a:cubicBezTo>
                    <a:pt x="6829" y="42278"/>
                    <a:pt x="8142" y="42436"/>
                    <a:pt x="9424" y="42674"/>
                  </a:cubicBezTo>
                  <a:cubicBezTo>
                    <a:pt x="10740" y="42920"/>
                    <a:pt x="12019" y="43314"/>
                    <a:pt x="13308" y="43673"/>
                  </a:cubicBezTo>
                  <a:cubicBezTo>
                    <a:pt x="14615" y="44038"/>
                    <a:pt x="15927" y="44368"/>
                    <a:pt x="17247" y="44680"/>
                  </a:cubicBezTo>
                  <a:cubicBezTo>
                    <a:pt x="19912" y="45314"/>
                    <a:pt x="22597" y="45913"/>
                    <a:pt x="25318" y="46251"/>
                  </a:cubicBezTo>
                  <a:cubicBezTo>
                    <a:pt x="25998" y="46335"/>
                    <a:pt x="26680" y="46396"/>
                    <a:pt x="27366" y="46419"/>
                  </a:cubicBezTo>
                  <a:cubicBezTo>
                    <a:pt x="27557" y="46426"/>
                    <a:pt x="27747" y="46432"/>
                    <a:pt x="27938" y="46432"/>
                  </a:cubicBezTo>
                  <a:cubicBezTo>
                    <a:pt x="28325" y="46432"/>
                    <a:pt x="28711" y="46407"/>
                    <a:pt x="29090" y="46313"/>
                  </a:cubicBezTo>
                  <a:cubicBezTo>
                    <a:pt x="30041" y="46076"/>
                    <a:pt x="30863" y="45480"/>
                    <a:pt x="31534" y="44783"/>
                  </a:cubicBezTo>
                  <a:cubicBezTo>
                    <a:pt x="32242" y="44050"/>
                    <a:pt x="32810" y="43195"/>
                    <a:pt x="33332" y="42324"/>
                  </a:cubicBezTo>
                  <a:cubicBezTo>
                    <a:pt x="34018" y="41176"/>
                    <a:pt x="34647" y="39996"/>
                    <a:pt x="35236" y="38795"/>
                  </a:cubicBezTo>
                  <a:cubicBezTo>
                    <a:pt x="36383" y="36460"/>
                    <a:pt x="37321" y="34026"/>
                    <a:pt x="38563" y="31738"/>
                  </a:cubicBezTo>
                  <a:cubicBezTo>
                    <a:pt x="39193" y="30581"/>
                    <a:pt x="39859" y="29444"/>
                    <a:pt x="40501" y="28295"/>
                  </a:cubicBezTo>
                  <a:cubicBezTo>
                    <a:pt x="41117" y="27192"/>
                    <a:pt x="41761" y="26078"/>
                    <a:pt x="42249" y="24908"/>
                  </a:cubicBezTo>
                  <a:cubicBezTo>
                    <a:pt x="42747" y="23714"/>
                    <a:pt x="42833" y="22461"/>
                    <a:pt x="42898" y="21184"/>
                  </a:cubicBezTo>
                  <a:cubicBezTo>
                    <a:pt x="42967" y="19793"/>
                    <a:pt x="43051" y="18399"/>
                    <a:pt x="43124" y="17008"/>
                  </a:cubicBezTo>
                  <a:cubicBezTo>
                    <a:pt x="43158" y="16365"/>
                    <a:pt x="43197" y="15720"/>
                    <a:pt x="43236" y="15076"/>
                  </a:cubicBezTo>
                  <a:cubicBezTo>
                    <a:pt x="43256" y="14976"/>
                    <a:pt x="43271" y="14873"/>
                    <a:pt x="43281" y="14768"/>
                  </a:cubicBezTo>
                  <a:cubicBezTo>
                    <a:pt x="43298" y="14571"/>
                    <a:pt x="43312" y="14374"/>
                    <a:pt x="43309" y="14175"/>
                  </a:cubicBezTo>
                  <a:cubicBezTo>
                    <a:pt x="43306" y="13836"/>
                    <a:pt x="43248" y="13498"/>
                    <a:pt x="43100" y="13190"/>
                  </a:cubicBezTo>
                  <a:cubicBezTo>
                    <a:pt x="42787" y="12526"/>
                    <a:pt x="42061" y="12232"/>
                    <a:pt x="41423" y="11966"/>
                  </a:cubicBezTo>
                  <a:cubicBezTo>
                    <a:pt x="41254" y="11894"/>
                    <a:pt x="41074" y="11855"/>
                    <a:pt x="40899" y="11807"/>
                  </a:cubicBezTo>
                  <a:cubicBezTo>
                    <a:pt x="40727" y="11763"/>
                    <a:pt x="40543" y="11722"/>
                    <a:pt x="40394" y="11624"/>
                  </a:cubicBezTo>
                  <a:cubicBezTo>
                    <a:pt x="40441" y="11524"/>
                    <a:pt x="40487" y="11424"/>
                    <a:pt x="40531" y="11320"/>
                  </a:cubicBezTo>
                  <a:cubicBezTo>
                    <a:pt x="40732" y="10865"/>
                    <a:pt x="40918" y="10400"/>
                    <a:pt x="41058" y="9920"/>
                  </a:cubicBezTo>
                  <a:cubicBezTo>
                    <a:pt x="41202" y="9442"/>
                    <a:pt x="41321" y="8943"/>
                    <a:pt x="41347" y="8446"/>
                  </a:cubicBezTo>
                  <a:cubicBezTo>
                    <a:pt x="41359" y="8200"/>
                    <a:pt x="41343" y="7952"/>
                    <a:pt x="41286" y="7713"/>
                  </a:cubicBezTo>
                  <a:cubicBezTo>
                    <a:pt x="41253" y="7563"/>
                    <a:pt x="41197" y="7416"/>
                    <a:pt x="41102" y="7295"/>
                  </a:cubicBezTo>
                  <a:cubicBezTo>
                    <a:pt x="41016" y="7187"/>
                    <a:pt x="40895" y="7132"/>
                    <a:pt x="40770" y="7132"/>
                  </a:cubicBezTo>
                  <a:cubicBezTo>
                    <a:pt x="40696" y="7132"/>
                    <a:pt x="40620" y="7151"/>
                    <a:pt x="40550" y="7190"/>
                  </a:cubicBezTo>
                  <a:cubicBezTo>
                    <a:pt x="40488" y="7223"/>
                    <a:pt x="40431" y="7268"/>
                    <a:pt x="40378" y="7320"/>
                  </a:cubicBezTo>
                  <a:cubicBezTo>
                    <a:pt x="40390" y="7167"/>
                    <a:pt x="40390" y="7016"/>
                    <a:pt x="40335" y="6873"/>
                  </a:cubicBezTo>
                  <a:cubicBezTo>
                    <a:pt x="40275" y="6721"/>
                    <a:pt x="40145" y="6610"/>
                    <a:pt x="39975" y="6608"/>
                  </a:cubicBezTo>
                  <a:cubicBezTo>
                    <a:pt x="39973" y="6608"/>
                    <a:pt x="39971" y="6608"/>
                    <a:pt x="39969" y="6608"/>
                  </a:cubicBezTo>
                  <a:cubicBezTo>
                    <a:pt x="39785" y="6608"/>
                    <a:pt x="39649" y="6744"/>
                    <a:pt x="39545" y="6883"/>
                  </a:cubicBezTo>
                  <a:cubicBezTo>
                    <a:pt x="39533" y="6895"/>
                    <a:pt x="39526" y="6910"/>
                    <a:pt x="39516" y="6923"/>
                  </a:cubicBezTo>
                  <a:cubicBezTo>
                    <a:pt x="39478" y="6762"/>
                    <a:pt x="39394" y="6606"/>
                    <a:pt x="39245" y="6520"/>
                  </a:cubicBezTo>
                  <a:cubicBezTo>
                    <a:pt x="39168" y="6476"/>
                    <a:pt x="39083" y="6453"/>
                    <a:pt x="38998" y="6453"/>
                  </a:cubicBezTo>
                  <a:cubicBezTo>
                    <a:pt x="38922" y="6453"/>
                    <a:pt x="38846" y="6472"/>
                    <a:pt x="38777" y="6508"/>
                  </a:cubicBezTo>
                  <a:cubicBezTo>
                    <a:pt x="38638" y="6577"/>
                    <a:pt x="38537" y="6708"/>
                    <a:pt x="38458" y="6838"/>
                  </a:cubicBezTo>
                  <a:lnTo>
                    <a:pt x="38411" y="6913"/>
                  </a:lnTo>
                  <a:cubicBezTo>
                    <a:pt x="38402" y="6841"/>
                    <a:pt x="38389" y="6772"/>
                    <a:pt x="38364" y="6705"/>
                  </a:cubicBezTo>
                  <a:cubicBezTo>
                    <a:pt x="38297" y="6526"/>
                    <a:pt x="38177" y="6342"/>
                    <a:pt x="37974" y="6305"/>
                  </a:cubicBezTo>
                  <a:cubicBezTo>
                    <a:pt x="37946" y="6300"/>
                    <a:pt x="37918" y="6297"/>
                    <a:pt x="37890" y="6297"/>
                  </a:cubicBezTo>
                  <a:cubicBezTo>
                    <a:pt x="37704" y="6297"/>
                    <a:pt x="37529" y="6410"/>
                    <a:pt x="37414" y="6552"/>
                  </a:cubicBezTo>
                  <a:cubicBezTo>
                    <a:pt x="37346" y="6634"/>
                    <a:pt x="37289" y="6731"/>
                    <a:pt x="37252" y="6831"/>
                  </a:cubicBezTo>
                  <a:cubicBezTo>
                    <a:pt x="37243" y="6856"/>
                    <a:pt x="37234" y="6880"/>
                    <a:pt x="37230" y="6905"/>
                  </a:cubicBezTo>
                  <a:lnTo>
                    <a:pt x="37224" y="6898"/>
                  </a:lnTo>
                  <a:cubicBezTo>
                    <a:pt x="37148" y="6811"/>
                    <a:pt x="37062" y="6731"/>
                    <a:pt x="36961" y="6675"/>
                  </a:cubicBezTo>
                  <a:cubicBezTo>
                    <a:pt x="36871" y="6625"/>
                    <a:pt x="36771" y="6593"/>
                    <a:pt x="36671" y="6593"/>
                  </a:cubicBezTo>
                  <a:cubicBezTo>
                    <a:pt x="36606" y="6593"/>
                    <a:pt x="36541" y="6606"/>
                    <a:pt x="36479" y="6637"/>
                  </a:cubicBezTo>
                  <a:cubicBezTo>
                    <a:pt x="36385" y="6681"/>
                    <a:pt x="36313" y="6758"/>
                    <a:pt x="36257" y="6848"/>
                  </a:cubicBezTo>
                  <a:cubicBezTo>
                    <a:pt x="36308" y="6621"/>
                    <a:pt x="36349" y="6389"/>
                    <a:pt x="36365" y="6156"/>
                  </a:cubicBezTo>
                  <a:cubicBezTo>
                    <a:pt x="36380" y="5937"/>
                    <a:pt x="36367" y="5716"/>
                    <a:pt x="36318" y="5504"/>
                  </a:cubicBezTo>
                  <a:cubicBezTo>
                    <a:pt x="36282" y="5334"/>
                    <a:pt x="36221" y="5108"/>
                    <a:pt x="36040" y="5039"/>
                  </a:cubicBezTo>
                  <a:cubicBezTo>
                    <a:pt x="36008" y="5028"/>
                    <a:pt x="35976" y="5022"/>
                    <a:pt x="35946" y="5022"/>
                  </a:cubicBezTo>
                  <a:cubicBezTo>
                    <a:pt x="35855" y="5022"/>
                    <a:pt x="35771" y="5068"/>
                    <a:pt x="35703" y="5129"/>
                  </a:cubicBezTo>
                  <a:cubicBezTo>
                    <a:pt x="35668" y="4995"/>
                    <a:pt x="35613" y="4863"/>
                    <a:pt x="35526" y="4754"/>
                  </a:cubicBezTo>
                  <a:cubicBezTo>
                    <a:pt x="35435" y="4642"/>
                    <a:pt x="35312" y="4576"/>
                    <a:pt x="35174" y="4576"/>
                  </a:cubicBezTo>
                  <a:cubicBezTo>
                    <a:pt x="35150" y="4576"/>
                    <a:pt x="35126" y="4578"/>
                    <a:pt x="35101" y="4582"/>
                  </a:cubicBezTo>
                  <a:cubicBezTo>
                    <a:pt x="34929" y="4609"/>
                    <a:pt x="34795" y="4741"/>
                    <a:pt x="34701" y="4876"/>
                  </a:cubicBezTo>
                  <a:cubicBezTo>
                    <a:pt x="34698" y="4883"/>
                    <a:pt x="34693" y="4892"/>
                    <a:pt x="34689" y="4899"/>
                  </a:cubicBezTo>
                  <a:cubicBezTo>
                    <a:pt x="34638" y="4715"/>
                    <a:pt x="34554" y="4521"/>
                    <a:pt x="34412" y="4390"/>
                  </a:cubicBezTo>
                  <a:cubicBezTo>
                    <a:pt x="34311" y="4295"/>
                    <a:pt x="34180" y="4242"/>
                    <a:pt x="34045" y="4242"/>
                  </a:cubicBezTo>
                  <a:cubicBezTo>
                    <a:pt x="33985" y="4242"/>
                    <a:pt x="33925" y="4253"/>
                    <a:pt x="33866" y="4274"/>
                  </a:cubicBezTo>
                  <a:cubicBezTo>
                    <a:pt x="33683" y="4339"/>
                    <a:pt x="33544" y="4498"/>
                    <a:pt x="33457" y="4670"/>
                  </a:cubicBezTo>
                  <a:cubicBezTo>
                    <a:pt x="33441" y="4701"/>
                    <a:pt x="33426" y="4735"/>
                    <a:pt x="33413" y="4772"/>
                  </a:cubicBezTo>
                  <a:cubicBezTo>
                    <a:pt x="33313" y="4563"/>
                    <a:pt x="33174" y="4379"/>
                    <a:pt x="32949" y="4314"/>
                  </a:cubicBezTo>
                  <a:cubicBezTo>
                    <a:pt x="32904" y="4301"/>
                    <a:pt x="32858" y="4295"/>
                    <a:pt x="32813" y="4295"/>
                  </a:cubicBezTo>
                  <a:cubicBezTo>
                    <a:pt x="32697" y="4295"/>
                    <a:pt x="32584" y="4337"/>
                    <a:pt x="32502" y="4426"/>
                  </a:cubicBezTo>
                  <a:cubicBezTo>
                    <a:pt x="32395" y="4542"/>
                    <a:pt x="32342" y="4701"/>
                    <a:pt x="32314" y="4853"/>
                  </a:cubicBezTo>
                  <a:cubicBezTo>
                    <a:pt x="32311" y="4869"/>
                    <a:pt x="32310" y="4884"/>
                    <a:pt x="32308" y="4900"/>
                  </a:cubicBezTo>
                  <a:cubicBezTo>
                    <a:pt x="32202" y="4739"/>
                    <a:pt x="32077" y="4598"/>
                    <a:pt x="31887" y="4529"/>
                  </a:cubicBezTo>
                  <a:cubicBezTo>
                    <a:pt x="31803" y="4498"/>
                    <a:pt x="31716" y="4483"/>
                    <a:pt x="31630" y="4483"/>
                  </a:cubicBezTo>
                  <a:cubicBezTo>
                    <a:pt x="31360" y="4483"/>
                    <a:pt x="31103" y="4631"/>
                    <a:pt x="30994" y="4895"/>
                  </a:cubicBezTo>
                  <a:cubicBezTo>
                    <a:pt x="30929" y="5056"/>
                    <a:pt x="30923" y="5234"/>
                    <a:pt x="30935" y="5406"/>
                  </a:cubicBezTo>
                  <a:cubicBezTo>
                    <a:pt x="30960" y="5661"/>
                    <a:pt x="31004" y="5915"/>
                    <a:pt x="31066" y="6165"/>
                  </a:cubicBezTo>
                  <a:cubicBezTo>
                    <a:pt x="31184" y="6656"/>
                    <a:pt x="31350" y="7136"/>
                    <a:pt x="31512" y="7614"/>
                  </a:cubicBezTo>
                  <a:cubicBezTo>
                    <a:pt x="31606" y="7891"/>
                    <a:pt x="31709" y="8164"/>
                    <a:pt x="31805" y="8438"/>
                  </a:cubicBezTo>
                  <a:cubicBezTo>
                    <a:pt x="31886" y="8675"/>
                    <a:pt x="31919" y="8935"/>
                    <a:pt x="32043" y="9155"/>
                  </a:cubicBezTo>
                  <a:cubicBezTo>
                    <a:pt x="31936" y="9221"/>
                    <a:pt x="31843" y="9305"/>
                    <a:pt x="31770" y="9405"/>
                  </a:cubicBezTo>
                  <a:cubicBezTo>
                    <a:pt x="31707" y="9363"/>
                    <a:pt x="31642" y="9333"/>
                    <a:pt x="31561" y="9315"/>
                  </a:cubicBezTo>
                  <a:cubicBezTo>
                    <a:pt x="31446" y="9285"/>
                    <a:pt x="31334" y="9254"/>
                    <a:pt x="31218" y="9221"/>
                  </a:cubicBezTo>
                  <a:cubicBezTo>
                    <a:pt x="30972" y="9151"/>
                    <a:pt x="30722" y="9102"/>
                    <a:pt x="30470" y="9057"/>
                  </a:cubicBezTo>
                  <a:cubicBezTo>
                    <a:pt x="29964" y="8967"/>
                    <a:pt x="29456" y="8864"/>
                    <a:pt x="28949" y="8764"/>
                  </a:cubicBezTo>
                  <a:cubicBezTo>
                    <a:pt x="28444" y="8664"/>
                    <a:pt x="27937" y="8573"/>
                    <a:pt x="27432" y="8464"/>
                  </a:cubicBezTo>
                  <a:cubicBezTo>
                    <a:pt x="26936" y="8354"/>
                    <a:pt x="26441" y="8237"/>
                    <a:pt x="25945" y="8120"/>
                  </a:cubicBezTo>
                  <a:cubicBezTo>
                    <a:pt x="24937" y="7881"/>
                    <a:pt x="23925" y="7677"/>
                    <a:pt x="22910" y="7484"/>
                  </a:cubicBezTo>
                  <a:cubicBezTo>
                    <a:pt x="21885" y="7290"/>
                    <a:pt x="20859" y="7103"/>
                    <a:pt x="19829" y="6935"/>
                  </a:cubicBezTo>
                  <a:cubicBezTo>
                    <a:pt x="19312" y="6847"/>
                    <a:pt x="18793" y="6763"/>
                    <a:pt x="18271" y="6697"/>
                  </a:cubicBezTo>
                  <a:cubicBezTo>
                    <a:pt x="18025" y="6666"/>
                    <a:pt x="17776" y="6635"/>
                    <a:pt x="17530" y="6588"/>
                  </a:cubicBezTo>
                  <a:cubicBezTo>
                    <a:pt x="17286" y="6544"/>
                    <a:pt x="17049" y="6488"/>
                    <a:pt x="16802" y="6467"/>
                  </a:cubicBezTo>
                  <a:cubicBezTo>
                    <a:pt x="16726" y="6461"/>
                    <a:pt x="16652" y="6458"/>
                    <a:pt x="16577" y="6454"/>
                  </a:cubicBezTo>
                  <a:lnTo>
                    <a:pt x="16570" y="6448"/>
                  </a:lnTo>
                  <a:cubicBezTo>
                    <a:pt x="16221" y="6161"/>
                    <a:pt x="15833" y="5926"/>
                    <a:pt x="15405" y="5777"/>
                  </a:cubicBezTo>
                  <a:cubicBezTo>
                    <a:pt x="15096" y="5672"/>
                    <a:pt x="14749" y="5597"/>
                    <a:pt x="14422" y="5597"/>
                  </a:cubicBezTo>
                  <a:cubicBezTo>
                    <a:pt x="14284" y="5597"/>
                    <a:pt x="14145" y="5619"/>
                    <a:pt x="14033" y="5702"/>
                  </a:cubicBezTo>
                  <a:cubicBezTo>
                    <a:pt x="14013" y="5561"/>
                    <a:pt x="13990" y="5421"/>
                    <a:pt x="13973" y="5280"/>
                  </a:cubicBezTo>
                  <a:cubicBezTo>
                    <a:pt x="13935" y="4985"/>
                    <a:pt x="13902" y="4687"/>
                    <a:pt x="13866" y="4394"/>
                  </a:cubicBezTo>
                  <a:cubicBezTo>
                    <a:pt x="13797" y="3826"/>
                    <a:pt x="13714" y="3261"/>
                    <a:pt x="13647" y="2693"/>
                  </a:cubicBezTo>
                  <a:cubicBezTo>
                    <a:pt x="13585" y="2163"/>
                    <a:pt x="13526" y="1629"/>
                    <a:pt x="13380" y="1111"/>
                  </a:cubicBezTo>
                  <a:cubicBezTo>
                    <a:pt x="13314" y="886"/>
                    <a:pt x="13232" y="660"/>
                    <a:pt x="13127" y="449"/>
                  </a:cubicBezTo>
                  <a:cubicBezTo>
                    <a:pt x="13049" y="290"/>
                    <a:pt x="12939" y="125"/>
                    <a:pt x="12774" y="49"/>
                  </a:cubicBezTo>
                  <a:cubicBezTo>
                    <a:pt x="12698" y="15"/>
                    <a:pt x="12621" y="1"/>
                    <a:pt x="12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32"/>
            <p:cNvSpPr/>
            <p:nvPr/>
          </p:nvSpPr>
          <p:spPr>
            <a:xfrm>
              <a:off x="1396371" y="3919881"/>
              <a:ext cx="85746" cy="72236"/>
            </a:xfrm>
            <a:custGeom>
              <a:rect b="b" l="l" r="r" t="t"/>
              <a:pathLst>
                <a:path extrusionOk="0" h="2095" w="2487">
                  <a:moveTo>
                    <a:pt x="918" y="231"/>
                  </a:moveTo>
                  <a:cubicBezTo>
                    <a:pt x="927" y="231"/>
                    <a:pt x="936" y="231"/>
                    <a:pt x="945" y="232"/>
                  </a:cubicBezTo>
                  <a:cubicBezTo>
                    <a:pt x="979" y="235"/>
                    <a:pt x="1026" y="251"/>
                    <a:pt x="1047" y="276"/>
                  </a:cubicBezTo>
                  <a:cubicBezTo>
                    <a:pt x="1082" y="310"/>
                    <a:pt x="1097" y="341"/>
                    <a:pt x="1108" y="397"/>
                  </a:cubicBezTo>
                  <a:cubicBezTo>
                    <a:pt x="1115" y="448"/>
                    <a:pt x="1112" y="521"/>
                    <a:pt x="1097" y="582"/>
                  </a:cubicBezTo>
                  <a:cubicBezTo>
                    <a:pt x="1066" y="725"/>
                    <a:pt x="975" y="854"/>
                    <a:pt x="869" y="953"/>
                  </a:cubicBezTo>
                  <a:cubicBezTo>
                    <a:pt x="826" y="993"/>
                    <a:pt x="776" y="1024"/>
                    <a:pt x="723" y="1053"/>
                  </a:cubicBezTo>
                  <a:cubicBezTo>
                    <a:pt x="704" y="1063"/>
                    <a:pt x="687" y="1071"/>
                    <a:pt x="666" y="1078"/>
                  </a:cubicBezTo>
                  <a:cubicBezTo>
                    <a:pt x="662" y="1080"/>
                    <a:pt x="654" y="1085"/>
                    <a:pt x="647" y="1087"/>
                  </a:cubicBezTo>
                  <a:cubicBezTo>
                    <a:pt x="634" y="1091"/>
                    <a:pt x="619" y="1096"/>
                    <a:pt x="607" y="1100"/>
                  </a:cubicBezTo>
                  <a:cubicBezTo>
                    <a:pt x="557" y="1118"/>
                    <a:pt x="509" y="1131"/>
                    <a:pt x="457" y="1138"/>
                  </a:cubicBezTo>
                  <a:cubicBezTo>
                    <a:pt x="451" y="1141"/>
                    <a:pt x="441" y="1141"/>
                    <a:pt x="435" y="1141"/>
                  </a:cubicBezTo>
                  <a:cubicBezTo>
                    <a:pt x="423" y="1143"/>
                    <a:pt x="410" y="1143"/>
                    <a:pt x="400" y="1143"/>
                  </a:cubicBezTo>
                  <a:cubicBezTo>
                    <a:pt x="388" y="1143"/>
                    <a:pt x="378" y="1141"/>
                    <a:pt x="365" y="1141"/>
                  </a:cubicBezTo>
                  <a:cubicBezTo>
                    <a:pt x="362" y="1141"/>
                    <a:pt x="354" y="1138"/>
                    <a:pt x="350" y="1137"/>
                  </a:cubicBezTo>
                  <a:cubicBezTo>
                    <a:pt x="343" y="1133"/>
                    <a:pt x="337" y="1133"/>
                    <a:pt x="331" y="1130"/>
                  </a:cubicBezTo>
                  <a:cubicBezTo>
                    <a:pt x="331" y="1127"/>
                    <a:pt x="324" y="1126"/>
                    <a:pt x="317" y="1126"/>
                  </a:cubicBezTo>
                  <a:cubicBezTo>
                    <a:pt x="315" y="1126"/>
                    <a:pt x="315" y="1126"/>
                    <a:pt x="315" y="1123"/>
                  </a:cubicBezTo>
                  <a:cubicBezTo>
                    <a:pt x="312" y="1123"/>
                    <a:pt x="311" y="1121"/>
                    <a:pt x="311" y="1121"/>
                  </a:cubicBezTo>
                  <a:cubicBezTo>
                    <a:pt x="311" y="1118"/>
                    <a:pt x="307" y="1115"/>
                    <a:pt x="305" y="1112"/>
                  </a:cubicBezTo>
                  <a:lnTo>
                    <a:pt x="301" y="1107"/>
                  </a:lnTo>
                  <a:cubicBezTo>
                    <a:pt x="298" y="1104"/>
                    <a:pt x="297" y="1096"/>
                    <a:pt x="297" y="1095"/>
                  </a:cubicBezTo>
                  <a:cubicBezTo>
                    <a:pt x="292" y="1084"/>
                    <a:pt x="290" y="1075"/>
                    <a:pt x="287" y="1064"/>
                  </a:cubicBezTo>
                  <a:cubicBezTo>
                    <a:pt x="287" y="1061"/>
                    <a:pt x="285" y="1061"/>
                    <a:pt x="285" y="1061"/>
                  </a:cubicBezTo>
                  <a:lnTo>
                    <a:pt x="285" y="1039"/>
                  </a:lnTo>
                  <a:cubicBezTo>
                    <a:pt x="282" y="1021"/>
                    <a:pt x="282" y="1001"/>
                    <a:pt x="285" y="982"/>
                  </a:cubicBezTo>
                  <a:cubicBezTo>
                    <a:pt x="289" y="927"/>
                    <a:pt x="307" y="851"/>
                    <a:pt x="334" y="790"/>
                  </a:cubicBezTo>
                  <a:cubicBezTo>
                    <a:pt x="369" y="716"/>
                    <a:pt x="412" y="644"/>
                    <a:pt x="464" y="580"/>
                  </a:cubicBezTo>
                  <a:cubicBezTo>
                    <a:pt x="515" y="512"/>
                    <a:pt x="572" y="443"/>
                    <a:pt x="624" y="372"/>
                  </a:cubicBezTo>
                  <a:cubicBezTo>
                    <a:pt x="636" y="350"/>
                    <a:pt x="652" y="332"/>
                    <a:pt x="670" y="313"/>
                  </a:cubicBezTo>
                  <a:cubicBezTo>
                    <a:pt x="699" y="294"/>
                    <a:pt x="729" y="277"/>
                    <a:pt x="761" y="263"/>
                  </a:cubicBezTo>
                  <a:cubicBezTo>
                    <a:pt x="813" y="241"/>
                    <a:pt x="863" y="231"/>
                    <a:pt x="918" y="231"/>
                  </a:cubicBezTo>
                  <a:close/>
                  <a:moveTo>
                    <a:pt x="913" y="0"/>
                  </a:moveTo>
                  <a:cubicBezTo>
                    <a:pt x="902" y="0"/>
                    <a:pt x="891" y="1"/>
                    <a:pt x="881" y="1"/>
                  </a:cubicBezTo>
                  <a:cubicBezTo>
                    <a:pt x="678" y="17"/>
                    <a:pt x="490" y="148"/>
                    <a:pt x="365" y="300"/>
                  </a:cubicBezTo>
                  <a:cubicBezTo>
                    <a:pt x="316" y="361"/>
                    <a:pt x="270" y="425"/>
                    <a:pt x="229" y="495"/>
                  </a:cubicBezTo>
                  <a:cubicBezTo>
                    <a:pt x="138" y="611"/>
                    <a:pt x="61" y="750"/>
                    <a:pt x="35" y="891"/>
                  </a:cubicBezTo>
                  <a:cubicBezTo>
                    <a:pt x="1" y="1055"/>
                    <a:pt x="26" y="1246"/>
                    <a:pt x="176" y="1346"/>
                  </a:cubicBezTo>
                  <a:cubicBezTo>
                    <a:pt x="242" y="1389"/>
                    <a:pt x="320" y="1405"/>
                    <a:pt x="399" y="1405"/>
                  </a:cubicBezTo>
                  <a:cubicBezTo>
                    <a:pt x="462" y="1405"/>
                    <a:pt x="526" y="1395"/>
                    <a:pt x="584" y="1381"/>
                  </a:cubicBezTo>
                  <a:cubicBezTo>
                    <a:pt x="841" y="1321"/>
                    <a:pt x="1065" y="1173"/>
                    <a:pt x="1198" y="956"/>
                  </a:cubicBezTo>
                  <a:cubicBezTo>
                    <a:pt x="1208" y="961"/>
                    <a:pt x="1217" y="966"/>
                    <a:pt x="1227" y="970"/>
                  </a:cubicBezTo>
                  <a:cubicBezTo>
                    <a:pt x="1266" y="986"/>
                    <a:pt x="1307" y="995"/>
                    <a:pt x="1347" y="1011"/>
                  </a:cubicBezTo>
                  <a:cubicBezTo>
                    <a:pt x="1416" y="1035"/>
                    <a:pt x="1466" y="1073"/>
                    <a:pt x="1515" y="1126"/>
                  </a:cubicBezTo>
                  <a:cubicBezTo>
                    <a:pt x="1560" y="1175"/>
                    <a:pt x="1589" y="1232"/>
                    <a:pt x="1603" y="1298"/>
                  </a:cubicBezTo>
                  <a:cubicBezTo>
                    <a:pt x="1605" y="1304"/>
                    <a:pt x="1605" y="1316"/>
                    <a:pt x="1605" y="1331"/>
                  </a:cubicBezTo>
                  <a:cubicBezTo>
                    <a:pt x="1608" y="1347"/>
                    <a:pt x="1605" y="1363"/>
                    <a:pt x="1605" y="1378"/>
                  </a:cubicBezTo>
                  <a:lnTo>
                    <a:pt x="1605" y="1391"/>
                  </a:lnTo>
                  <a:cubicBezTo>
                    <a:pt x="1605" y="1391"/>
                    <a:pt x="1603" y="1393"/>
                    <a:pt x="1603" y="1394"/>
                  </a:cubicBezTo>
                  <a:cubicBezTo>
                    <a:pt x="1598" y="1413"/>
                    <a:pt x="1596" y="1429"/>
                    <a:pt x="1591" y="1445"/>
                  </a:cubicBezTo>
                  <a:cubicBezTo>
                    <a:pt x="1587" y="1458"/>
                    <a:pt x="1582" y="1472"/>
                    <a:pt x="1578" y="1486"/>
                  </a:cubicBezTo>
                  <a:cubicBezTo>
                    <a:pt x="1578" y="1486"/>
                    <a:pt x="1578" y="1488"/>
                    <a:pt x="1575" y="1488"/>
                  </a:cubicBezTo>
                  <a:cubicBezTo>
                    <a:pt x="1572" y="1492"/>
                    <a:pt x="1572" y="1497"/>
                    <a:pt x="1571" y="1501"/>
                  </a:cubicBezTo>
                  <a:cubicBezTo>
                    <a:pt x="1556" y="1528"/>
                    <a:pt x="1540" y="1554"/>
                    <a:pt x="1521" y="1581"/>
                  </a:cubicBezTo>
                  <a:cubicBezTo>
                    <a:pt x="1519" y="1585"/>
                    <a:pt x="1518" y="1589"/>
                    <a:pt x="1515" y="1591"/>
                  </a:cubicBezTo>
                  <a:cubicBezTo>
                    <a:pt x="1515" y="1591"/>
                    <a:pt x="1515" y="1594"/>
                    <a:pt x="1511" y="1595"/>
                  </a:cubicBezTo>
                  <a:cubicBezTo>
                    <a:pt x="1503" y="1607"/>
                    <a:pt x="1492" y="1620"/>
                    <a:pt x="1480" y="1630"/>
                  </a:cubicBezTo>
                  <a:cubicBezTo>
                    <a:pt x="1461" y="1649"/>
                    <a:pt x="1437" y="1670"/>
                    <a:pt x="1415" y="1689"/>
                  </a:cubicBezTo>
                  <a:cubicBezTo>
                    <a:pt x="1415" y="1691"/>
                    <a:pt x="1415" y="1691"/>
                    <a:pt x="1412" y="1691"/>
                  </a:cubicBezTo>
                  <a:cubicBezTo>
                    <a:pt x="1409" y="1694"/>
                    <a:pt x="1404" y="1698"/>
                    <a:pt x="1399" y="1700"/>
                  </a:cubicBezTo>
                  <a:cubicBezTo>
                    <a:pt x="1386" y="1709"/>
                    <a:pt x="1372" y="1719"/>
                    <a:pt x="1359" y="1727"/>
                  </a:cubicBezTo>
                  <a:cubicBezTo>
                    <a:pt x="1347" y="1734"/>
                    <a:pt x="1334" y="1741"/>
                    <a:pt x="1323" y="1747"/>
                  </a:cubicBezTo>
                  <a:cubicBezTo>
                    <a:pt x="1317" y="1750"/>
                    <a:pt x="1312" y="1751"/>
                    <a:pt x="1306" y="1753"/>
                  </a:cubicBezTo>
                  <a:cubicBezTo>
                    <a:pt x="1306" y="1753"/>
                    <a:pt x="1296" y="1760"/>
                    <a:pt x="1290" y="1763"/>
                  </a:cubicBezTo>
                  <a:cubicBezTo>
                    <a:pt x="1281" y="1766"/>
                    <a:pt x="1268" y="1772"/>
                    <a:pt x="1263" y="1772"/>
                  </a:cubicBezTo>
                  <a:cubicBezTo>
                    <a:pt x="1250" y="1776"/>
                    <a:pt x="1234" y="1781"/>
                    <a:pt x="1218" y="1784"/>
                  </a:cubicBezTo>
                  <a:cubicBezTo>
                    <a:pt x="1206" y="1789"/>
                    <a:pt x="1191" y="1792"/>
                    <a:pt x="1178" y="1794"/>
                  </a:cubicBezTo>
                  <a:cubicBezTo>
                    <a:pt x="1178" y="1794"/>
                    <a:pt x="1176" y="1794"/>
                    <a:pt x="1171" y="1797"/>
                  </a:cubicBezTo>
                  <a:cubicBezTo>
                    <a:pt x="1165" y="1797"/>
                    <a:pt x="1156" y="1799"/>
                    <a:pt x="1154" y="1799"/>
                  </a:cubicBezTo>
                  <a:cubicBezTo>
                    <a:pt x="1144" y="1800"/>
                    <a:pt x="1134" y="1800"/>
                    <a:pt x="1124" y="1800"/>
                  </a:cubicBezTo>
                  <a:cubicBezTo>
                    <a:pt x="1104" y="1800"/>
                    <a:pt x="1083" y="1799"/>
                    <a:pt x="1063" y="1799"/>
                  </a:cubicBezTo>
                  <a:lnTo>
                    <a:pt x="1061" y="1799"/>
                  </a:lnTo>
                  <a:cubicBezTo>
                    <a:pt x="1055" y="1797"/>
                    <a:pt x="1047" y="1797"/>
                    <a:pt x="1039" y="1795"/>
                  </a:cubicBezTo>
                  <a:cubicBezTo>
                    <a:pt x="1026" y="1792"/>
                    <a:pt x="1010" y="1789"/>
                    <a:pt x="995" y="1783"/>
                  </a:cubicBezTo>
                  <a:cubicBezTo>
                    <a:pt x="992" y="1781"/>
                    <a:pt x="987" y="1779"/>
                    <a:pt x="983" y="1779"/>
                  </a:cubicBezTo>
                  <a:cubicBezTo>
                    <a:pt x="980" y="1777"/>
                    <a:pt x="977" y="1776"/>
                    <a:pt x="974" y="1776"/>
                  </a:cubicBezTo>
                  <a:cubicBezTo>
                    <a:pt x="967" y="1773"/>
                    <a:pt x="958" y="1769"/>
                    <a:pt x="946" y="1764"/>
                  </a:cubicBezTo>
                  <a:cubicBezTo>
                    <a:pt x="942" y="1764"/>
                    <a:pt x="935" y="1760"/>
                    <a:pt x="931" y="1760"/>
                  </a:cubicBezTo>
                  <a:cubicBezTo>
                    <a:pt x="928" y="1760"/>
                    <a:pt x="928" y="1760"/>
                    <a:pt x="928" y="1757"/>
                  </a:cubicBezTo>
                  <a:cubicBezTo>
                    <a:pt x="890" y="1738"/>
                    <a:pt x="858" y="1731"/>
                    <a:pt x="822" y="1731"/>
                  </a:cubicBezTo>
                  <a:cubicBezTo>
                    <a:pt x="804" y="1731"/>
                    <a:pt x="786" y="1732"/>
                    <a:pt x="766" y="1735"/>
                  </a:cubicBezTo>
                  <a:cubicBezTo>
                    <a:pt x="719" y="1742"/>
                    <a:pt x="682" y="1798"/>
                    <a:pt x="685" y="1842"/>
                  </a:cubicBezTo>
                  <a:cubicBezTo>
                    <a:pt x="688" y="1917"/>
                    <a:pt x="713" y="1958"/>
                    <a:pt x="771" y="2003"/>
                  </a:cubicBezTo>
                  <a:cubicBezTo>
                    <a:pt x="807" y="2028"/>
                    <a:pt x="846" y="2048"/>
                    <a:pt x="888" y="2062"/>
                  </a:cubicBezTo>
                  <a:cubicBezTo>
                    <a:pt x="951" y="2084"/>
                    <a:pt x="1019" y="2094"/>
                    <a:pt x="1086" y="2094"/>
                  </a:cubicBezTo>
                  <a:cubicBezTo>
                    <a:pt x="1095" y="2094"/>
                    <a:pt x="1103" y="2094"/>
                    <a:pt x="1112" y="2094"/>
                  </a:cubicBezTo>
                  <a:cubicBezTo>
                    <a:pt x="1265" y="2084"/>
                    <a:pt x="1417" y="2031"/>
                    <a:pt x="1542" y="1940"/>
                  </a:cubicBezTo>
                  <a:cubicBezTo>
                    <a:pt x="1811" y="1741"/>
                    <a:pt x="1973" y="1366"/>
                    <a:pt x="1774" y="1063"/>
                  </a:cubicBezTo>
                  <a:cubicBezTo>
                    <a:pt x="1833" y="1059"/>
                    <a:pt x="1893" y="1049"/>
                    <a:pt x="1948" y="1034"/>
                  </a:cubicBezTo>
                  <a:cubicBezTo>
                    <a:pt x="2243" y="951"/>
                    <a:pt x="2487" y="663"/>
                    <a:pt x="2395" y="344"/>
                  </a:cubicBezTo>
                  <a:cubicBezTo>
                    <a:pt x="2373" y="268"/>
                    <a:pt x="2337" y="194"/>
                    <a:pt x="2286" y="134"/>
                  </a:cubicBezTo>
                  <a:cubicBezTo>
                    <a:pt x="2229" y="68"/>
                    <a:pt x="2159" y="34"/>
                    <a:pt x="2076" y="34"/>
                  </a:cubicBezTo>
                  <a:cubicBezTo>
                    <a:pt x="2061" y="34"/>
                    <a:pt x="2046" y="35"/>
                    <a:pt x="2031" y="37"/>
                  </a:cubicBezTo>
                  <a:cubicBezTo>
                    <a:pt x="1977" y="45"/>
                    <a:pt x="1937" y="106"/>
                    <a:pt x="1931" y="152"/>
                  </a:cubicBezTo>
                  <a:cubicBezTo>
                    <a:pt x="1924" y="211"/>
                    <a:pt x="1948" y="250"/>
                    <a:pt x="1990" y="287"/>
                  </a:cubicBezTo>
                  <a:cubicBezTo>
                    <a:pt x="1993" y="289"/>
                    <a:pt x="1994" y="289"/>
                    <a:pt x="1997" y="290"/>
                  </a:cubicBezTo>
                  <a:cubicBezTo>
                    <a:pt x="2004" y="297"/>
                    <a:pt x="2016" y="306"/>
                    <a:pt x="2024" y="310"/>
                  </a:cubicBezTo>
                  <a:cubicBezTo>
                    <a:pt x="2029" y="316"/>
                    <a:pt x="2034" y="319"/>
                    <a:pt x="2037" y="325"/>
                  </a:cubicBezTo>
                  <a:cubicBezTo>
                    <a:pt x="2044" y="332"/>
                    <a:pt x="2049" y="339"/>
                    <a:pt x="2056" y="345"/>
                  </a:cubicBezTo>
                  <a:cubicBezTo>
                    <a:pt x="2056" y="349"/>
                    <a:pt x="2067" y="365"/>
                    <a:pt x="2068" y="367"/>
                  </a:cubicBezTo>
                  <a:cubicBezTo>
                    <a:pt x="2077" y="381"/>
                    <a:pt x="2084" y="394"/>
                    <a:pt x="2091" y="408"/>
                  </a:cubicBezTo>
                  <a:lnTo>
                    <a:pt x="2091" y="410"/>
                  </a:lnTo>
                  <a:cubicBezTo>
                    <a:pt x="2093" y="414"/>
                    <a:pt x="2094" y="422"/>
                    <a:pt x="2097" y="425"/>
                  </a:cubicBezTo>
                  <a:cubicBezTo>
                    <a:pt x="2101" y="438"/>
                    <a:pt x="2104" y="448"/>
                    <a:pt x="2107" y="460"/>
                  </a:cubicBezTo>
                  <a:cubicBezTo>
                    <a:pt x="2109" y="466"/>
                    <a:pt x="2109" y="477"/>
                    <a:pt x="2109" y="479"/>
                  </a:cubicBezTo>
                  <a:cubicBezTo>
                    <a:pt x="2112" y="538"/>
                    <a:pt x="2105" y="564"/>
                    <a:pt x="2073" y="617"/>
                  </a:cubicBezTo>
                  <a:cubicBezTo>
                    <a:pt x="2045" y="664"/>
                    <a:pt x="2008" y="701"/>
                    <a:pt x="1958" y="729"/>
                  </a:cubicBezTo>
                  <a:cubicBezTo>
                    <a:pt x="1905" y="761"/>
                    <a:pt x="1853" y="778"/>
                    <a:pt x="1786" y="792"/>
                  </a:cubicBezTo>
                  <a:cubicBezTo>
                    <a:pt x="1749" y="799"/>
                    <a:pt x="1706" y="802"/>
                    <a:pt x="1663" y="802"/>
                  </a:cubicBezTo>
                  <a:cubicBezTo>
                    <a:pt x="1641" y="802"/>
                    <a:pt x="1618" y="802"/>
                    <a:pt x="1596" y="800"/>
                  </a:cubicBezTo>
                  <a:cubicBezTo>
                    <a:pt x="1534" y="794"/>
                    <a:pt x="1468" y="779"/>
                    <a:pt x="1404" y="764"/>
                  </a:cubicBezTo>
                  <a:cubicBezTo>
                    <a:pt x="1368" y="758"/>
                    <a:pt x="1329" y="748"/>
                    <a:pt x="1294" y="742"/>
                  </a:cubicBezTo>
                  <a:lnTo>
                    <a:pt x="1294" y="738"/>
                  </a:lnTo>
                  <a:cubicBezTo>
                    <a:pt x="1343" y="566"/>
                    <a:pt x="1365" y="376"/>
                    <a:pt x="1279" y="214"/>
                  </a:cubicBezTo>
                  <a:cubicBezTo>
                    <a:pt x="1208" y="76"/>
                    <a:pt x="1062" y="0"/>
                    <a:pt x="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32"/>
            <p:cNvSpPr/>
            <p:nvPr/>
          </p:nvSpPr>
          <p:spPr>
            <a:xfrm>
              <a:off x="1348412" y="3828893"/>
              <a:ext cx="104915" cy="87993"/>
            </a:xfrm>
            <a:custGeom>
              <a:rect b="b" l="l" r="r" t="t"/>
              <a:pathLst>
                <a:path extrusionOk="0" h="2552" w="3043">
                  <a:moveTo>
                    <a:pt x="1661" y="202"/>
                  </a:moveTo>
                  <a:cubicBezTo>
                    <a:pt x="1680" y="202"/>
                    <a:pt x="1698" y="203"/>
                    <a:pt x="1717" y="203"/>
                  </a:cubicBezTo>
                  <a:cubicBezTo>
                    <a:pt x="2029" y="216"/>
                    <a:pt x="2362" y="357"/>
                    <a:pt x="2569" y="594"/>
                  </a:cubicBezTo>
                  <a:cubicBezTo>
                    <a:pt x="2765" y="815"/>
                    <a:pt x="2828" y="1119"/>
                    <a:pt x="2734" y="1400"/>
                  </a:cubicBezTo>
                  <a:cubicBezTo>
                    <a:pt x="2580" y="1851"/>
                    <a:pt x="2166" y="2083"/>
                    <a:pt x="1725" y="2205"/>
                  </a:cubicBezTo>
                  <a:cubicBezTo>
                    <a:pt x="1568" y="2249"/>
                    <a:pt x="1383" y="2277"/>
                    <a:pt x="1208" y="2277"/>
                  </a:cubicBezTo>
                  <a:cubicBezTo>
                    <a:pt x="1161" y="2277"/>
                    <a:pt x="1115" y="2275"/>
                    <a:pt x="1070" y="2271"/>
                  </a:cubicBezTo>
                  <a:cubicBezTo>
                    <a:pt x="865" y="2251"/>
                    <a:pt x="679" y="2197"/>
                    <a:pt x="525" y="2070"/>
                  </a:cubicBezTo>
                  <a:cubicBezTo>
                    <a:pt x="364" y="1936"/>
                    <a:pt x="266" y="1715"/>
                    <a:pt x="268" y="1480"/>
                  </a:cubicBezTo>
                  <a:cubicBezTo>
                    <a:pt x="271" y="1318"/>
                    <a:pt x="315" y="1147"/>
                    <a:pt x="378" y="1000"/>
                  </a:cubicBezTo>
                  <a:cubicBezTo>
                    <a:pt x="390" y="973"/>
                    <a:pt x="402" y="947"/>
                    <a:pt x="413" y="922"/>
                  </a:cubicBezTo>
                  <a:cubicBezTo>
                    <a:pt x="718" y="524"/>
                    <a:pt x="1163" y="202"/>
                    <a:pt x="1661" y="202"/>
                  </a:cubicBezTo>
                  <a:close/>
                  <a:moveTo>
                    <a:pt x="1697" y="0"/>
                  </a:moveTo>
                  <a:cubicBezTo>
                    <a:pt x="1645" y="0"/>
                    <a:pt x="1592" y="3"/>
                    <a:pt x="1540" y="10"/>
                  </a:cubicBezTo>
                  <a:cubicBezTo>
                    <a:pt x="1024" y="69"/>
                    <a:pt x="416" y="516"/>
                    <a:pt x="163" y="961"/>
                  </a:cubicBezTo>
                  <a:cubicBezTo>
                    <a:pt x="54" y="1157"/>
                    <a:pt x="0" y="1376"/>
                    <a:pt x="17" y="1601"/>
                  </a:cubicBezTo>
                  <a:cubicBezTo>
                    <a:pt x="42" y="1901"/>
                    <a:pt x="205" y="2186"/>
                    <a:pt x="460" y="2350"/>
                  </a:cubicBezTo>
                  <a:cubicBezTo>
                    <a:pt x="687" y="2494"/>
                    <a:pt x="951" y="2551"/>
                    <a:pt x="1218" y="2551"/>
                  </a:cubicBezTo>
                  <a:cubicBezTo>
                    <a:pt x="1479" y="2551"/>
                    <a:pt x="1743" y="2496"/>
                    <a:pt x="1980" y="2412"/>
                  </a:cubicBezTo>
                  <a:cubicBezTo>
                    <a:pt x="2515" y="2223"/>
                    <a:pt x="2998" y="1807"/>
                    <a:pt x="3020" y="1199"/>
                  </a:cubicBezTo>
                  <a:cubicBezTo>
                    <a:pt x="3043" y="491"/>
                    <a:pt x="235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32"/>
            <p:cNvSpPr/>
            <p:nvPr/>
          </p:nvSpPr>
          <p:spPr>
            <a:xfrm>
              <a:off x="1382131" y="3874025"/>
              <a:ext cx="21583" cy="19378"/>
            </a:xfrm>
            <a:custGeom>
              <a:rect b="b" l="l" r="r" t="t"/>
              <a:pathLst>
                <a:path extrusionOk="0" h="562" w="626">
                  <a:moveTo>
                    <a:pt x="324" y="0"/>
                  </a:moveTo>
                  <a:cubicBezTo>
                    <a:pt x="322" y="0"/>
                    <a:pt x="319" y="0"/>
                    <a:pt x="317" y="0"/>
                  </a:cubicBezTo>
                  <a:cubicBezTo>
                    <a:pt x="261" y="0"/>
                    <a:pt x="211" y="25"/>
                    <a:pt x="163" y="55"/>
                  </a:cubicBezTo>
                  <a:cubicBezTo>
                    <a:pt x="127" y="76"/>
                    <a:pt x="96" y="108"/>
                    <a:pt x="69" y="139"/>
                  </a:cubicBezTo>
                  <a:cubicBezTo>
                    <a:pt x="38" y="182"/>
                    <a:pt x="13" y="233"/>
                    <a:pt x="5" y="286"/>
                  </a:cubicBezTo>
                  <a:cubicBezTo>
                    <a:pt x="0" y="317"/>
                    <a:pt x="1" y="348"/>
                    <a:pt x="11" y="380"/>
                  </a:cubicBezTo>
                  <a:cubicBezTo>
                    <a:pt x="18" y="414"/>
                    <a:pt x="31" y="442"/>
                    <a:pt x="52" y="469"/>
                  </a:cubicBezTo>
                  <a:cubicBezTo>
                    <a:pt x="95" y="520"/>
                    <a:pt x="156" y="557"/>
                    <a:pt x="221" y="561"/>
                  </a:cubicBezTo>
                  <a:cubicBezTo>
                    <a:pt x="231" y="561"/>
                    <a:pt x="240" y="562"/>
                    <a:pt x="249" y="562"/>
                  </a:cubicBezTo>
                  <a:cubicBezTo>
                    <a:pt x="304" y="562"/>
                    <a:pt x="353" y="551"/>
                    <a:pt x="405" y="534"/>
                  </a:cubicBezTo>
                  <a:cubicBezTo>
                    <a:pt x="423" y="526"/>
                    <a:pt x="440" y="518"/>
                    <a:pt x="459" y="509"/>
                  </a:cubicBezTo>
                  <a:cubicBezTo>
                    <a:pt x="478" y="499"/>
                    <a:pt x="496" y="489"/>
                    <a:pt x="515" y="474"/>
                  </a:cubicBezTo>
                  <a:cubicBezTo>
                    <a:pt x="533" y="463"/>
                    <a:pt x="546" y="447"/>
                    <a:pt x="559" y="432"/>
                  </a:cubicBezTo>
                  <a:cubicBezTo>
                    <a:pt x="603" y="388"/>
                    <a:pt x="625" y="325"/>
                    <a:pt x="624" y="263"/>
                  </a:cubicBezTo>
                  <a:cubicBezTo>
                    <a:pt x="621" y="203"/>
                    <a:pt x="595" y="146"/>
                    <a:pt x="548" y="107"/>
                  </a:cubicBezTo>
                  <a:cubicBezTo>
                    <a:pt x="542" y="99"/>
                    <a:pt x="536" y="94"/>
                    <a:pt x="528" y="91"/>
                  </a:cubicBezTo>
                  <a:cubicBezTo>
                    <a:pt x="520" y="79"/>
                    <a:pt x="511" y="71"/>
                    <a:pt x="500" y="60"/>
                  </a:cubicBezTo>
                  <a:cubicBezTo>
                    <a:pt x="452" y="15"/>
                    <a:pt x="389" y="0"/>
                    <a:pt x="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32"/>
            <p:cNvSpPr/>
            <p:nvPr/>
          </p:nvSpPr>
          <p:spPr>
            <a:xfrm>
              <a:off x="1281524" y="3929845"/>
              <a:ext cx="88228" cy="105785"/>
            </a:xfrm>
            <a:custGeom>
              <a:rect b="b" l="l" r="r" t="t"/>
              <a:pathLst>
                <a:path extrusionOk="0" h="3068" w="2559">
                  <a:moveTo>
                    <a:pt x="1334" y="259"/>
                  </a:moveTo>
                  <a:cubicBezTo>
                    <a:pt x="1451" y="259"/>
                    <a:pt x="1565" y="285"/>
                    <a:pt x="1662" y="338"/>
                  </a:cubicBezTo>
                  <a:cubicBezTo>
                    <a:pt x="1839" y="432"/>
                    <a:pt x="1959" y="584"/>
                    <a:pt x="2055" y="766"/>
                  </a:cubicBezTo>
                  <a:cubicBezTo>
                    <a:pt x="2153" y="954"/>
                    <a:pt x="2217" y="1192"/>
                    <a:pt x="2242" y="1399"/>
                  </a:cubicBezTo>
                  <a:cubicBezTo>
                    <a:pt x="2293" y="1852"/>
                    <a:pt x="2236" y="2325"/>
                    <a:pt x="1878" y="2635"/>
                  </a:cubicBezTo>
                  <a:cubicBezTo>
                    <a:pt x="1725" y="2766"/>
                    <a:pt x="1535" y="2835"/>
                    <a:pt x="1342" y="2835"/>
                  </a:cubicBezTo>
                  <a:cubicBezTo>
                    <a:pt x="1251" y="2835"/>
                    <a:pt x="1159" y="2820"/>
                    <a:pt x="1070" y="2789"/>
                  </a:cubicBezTo>
                  <a:cubicBezTo>
                    <a:pt x="770" y="2686"/>
                    <a:pt x="514" y="2429"/>
                    <a:pt x="383" y="2145"/>
                  </a:cubicBezTo>
                  <a:cubicBezTo>
                    <a:pt x="163" y="1671"/>
                    <a:pt x="294" y="1118"/>
                    <a:pt x="558" y="670"/>
                  </a:cubicBezTo>
                  <a:cubicBezTo>
                    <a:pt x="576" y="647"/>
                    <a:pt x="593" y="626"/>
                    <a:pt x="614" y="607"/>
                  </a:cubicBezTo>
                  <a:cubicBezTo>
                    <a:pt x="727" y="490"/>
                    <a:pt x="869" y="385"/>
                    <a:pt x="1019" y="323"/>
                  </a:cubicBezTo>
                  <a:cubicBezTo>
                    <a:pt x="1121" y="280"/>
                    <a:pt x="1229" y="259"/>
                    <a:pt x="1334" y="259"/>
                  </a:cubicBezTo>
                  <a:close/>
                  <a:moveTo>
                    <a:pt x="1340" y="1"/>
                  </a:moveTo>
                  <a:cubicBezTo>
                    <a:pt x="1237" y="1"/>
                    <a:pt x="1135" y="16"/>
                    <a:pt x="1038" y="47"/>
                  </a:cubicBezTo>
                  <a:cubicBezTo>
                    <a:pt x="822" y="113"/>
                    <a:pt x="640" y="248"/>
                    <a:pt x="499" y="425"/>
                  </a:cubicBezTo>
                  <a:cubicBezTo>
                    <a:pt x="181" y="827"/>
                    <a:pt x="0" y="1557"/>
                    <a:pt x="140" y="2060"/>
                  </a:cubicBezTo>
                  <a:cubicBezTo>
                    <a:pt x="290" y="2608"/>
                    <a:pt x="820" y="3068"/>
                    <a:pt x="1382" y="3068"/>
                  </a:cubicBezTo>
                  <a:cubicBezTo>
                    <a:pt x="1521" y="3068"/>
                    <a:pt x="1662" y="3039"/>
                    <a:pt x="1800" y="2977"/>
                  </a:cubicBezTo>
                  <a:cubicBezTo>
                    <a:pt x="2356" y="2727"/>
                    <a:pt x="2558" y="2124"/>
                    <a:pt x="2530" y="1557"/>
                  </a:cubicBezTo>
                  <a:cubicBezTo>
                    <a:pt x="2504" y="1048"/>
                    <a:pt x="2327" y="480"/>
                    <a:pt x="1897" y="172"/>
                  </a:cubicBezTo>
                  <a:cubicBezTo>
                    <a:pt x="1734" y="57"/>
                    <a:pt x="1537" y="1"/>
                    <a:pt x="1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2"/>
            <p:cNvSpPr/>
            <p:nvPr/>
          </p:nvSpPr>
          <p:spPr>
            <a:xfrm>
              <a:off x="1323863" y="3961117"/>
              <a:ext cx="18894" cy="21757"/>
            </a:xfrm>
            <a:custGeom>
              <a:rect b="b" l="l" r="r" t="t"/>
              <a:pathLst>
                <a:path extrusionOk="0" h="631" w="548">
                  <a:moveTo>
                    <a:pt x="299" y="1"/>
                  </a:moveTo>
                  <a:cubicBezTo>
                    <a:pt x="285" y="1"/>
                    <a:pt x="271" y="2"/>
                    <a:pt x="256" y="4"/>
                  </a:cubicBezTo>
                  <a:cubicBezTo>
                    <a:pt x="225" y="8"/>
                    <a:pt x="197" y="18"/>
                    <a:pt x="167" y="33"/>
                  </a:cubicBezTo>
                  <a:cubicBezTo>
                    <a:pt x="123" y="60"/>
                    <a:pt x="82" y="102"/>
                    <a:pt x="57" y="148"/>
                  </a:cubicBezTo>
                  <a:cubicBezTo>
                    <a:pt x="36" y="185"/>
                    <a:pt x="20" y="226"/>
                    <a:pt x="14" y="269"/>
                  </a:cubicBezTo>
                  <a:cubicBezTo>
                    <a:pt x="4" y="322"/>
                    <a:pt x="0" y="378"/>
                    <a:pt x="20" y="431"/>
                  </a:cubicBezTo>
                  <a:cubicBezTo>
                    <a:pt x="45" y="492"/>
                    <a:pt x="82" y="550"/>
                    <a:pt x="145" y="577"/>
                  </a:cubicBezTo>
                  <a:cubicBezTo>
                    <a:pt x="157" y="583"/>
                    <a:pt x="172" y="588"/>
                    <a:pt x="182" y="593"/>
                  </a:cubicBezTo>
                  <a:cubicBezTo>
                    <a:pt x="192" y="599"/>
                    <a:pt x="198" y="604"/>
                    <a:pt x="204" y="608"/>
                  </a:cubicBezTo>
                  <a:cubicBezTo>
                    <a:pt x="237" y="623"/>
                    <a:pt x="271" y="630"/>
                    <a:pt x="305" y="630"/>
                  </a:cubicBezTo>
                  <a:cubicBezTo>
                    <a:pt x="330" y="630"/>
                    <a:pt x="355" y="626"/>
                    <a:pt x="379" y="618"/>
                  </a:cubicBezTo>
                  <a:cubicBezTo>
                    <a:pt x="439" y="596"/>
                    <a:pt x="485" y="551"/>
                    <a:pt x="514" y="493"/>
                  </a:cubicBezTo>
                  <a:cubicBezTo>
                    <a:pt x="522" y="474"/>
                    <a:pt x="531" y="457"/>
                    <a:pt x="535" y="436"/>
                  </a:cubicBezTo>
                  <a:cubicBezTo>
                    <a:pt x="540" y="414"/>
                    <a:pt x="542" y="394"/>
                    <a:pt x="545" y="372"/>
                  </a:cubicBezTo>
                  <a:cubicBezTo>
                    <a:pt x="547" y="352"/>
                    <a:pt x="548" y="331"/>
                    <a:pt x="547" y="311"/>
                  </a:cubicBezTo>
                  <a:cubicBezTo>
                    <a:pt x="545" y="249"/>
                    <a:pt x="531" y="191"/>
                    <a:pt x="503" y="133"/>
                  </a:cubicBezTo>
                  <a:cubicBezTo>
                    <a:pt x="474" y="71"/>
                    <a:pt x="419" y="29"/>
                    <a:pt x="353" y="8"/>
                  </a:cubicBezTo>
                  <a:cubicBezTo>
                    <a:pt x="335" y="3"/>
                    <a:pt x="317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7" name="Google Shape;2477;p32"/>
          <p:cNvGrpSpPr/>
          <p:nvPr/>
        </p:nvGrpSpPr>
        <p:grpSpPr>
          <a:xfrm>
            <a:off x="1124417" y="2860281"/>
            <a:ext cx="1968264" cy="1550138"/>
            <a:chOff x="2445160" y="1785168"/>
            <a:chExt cx="1534111" cy="1208214"/>
          </a:xfrm>
        </p:grpSpPr>
        <p:sp>
          <p:nvSpPr>
            <p:cNvPr id="2478" name="Google Shape;2478;p32"/>
            <p:cNvSpPr/>
            <p:nvPr/>
          </p:nvSpPr>
          <p:spPr>
            <a:xfrm>
              <a:off x="2445160" y="1785168"/>
              <a:ext cx="1534111" cy="1208214"/>
            </a:xfrm>
            <a:custGeom>
              <a:rect b="b" l="l" r="r" t="t"/>
              <a:pathLst>
                <a:path extrusionOk="0" h="35041" w="44496">
                  <a:moveTo>
                    <a:pt x="21497" y="0"/>
                  </a:moveTo>
                  <a:cubicBezTo>
                    <a:pt x="21038" y="0"/>
                    <a:pt x="20620" y="78"/>
                    <a:pt x="20222" y="238"/>
                  </a:cubicBezTo>
                  <a:cubicBezTo>
                    <a:pt x="19808" y="404"/>
                    <a:pt x="19438" y="614"/>
                    <a:pt x="19080" y="817"/>
                  </a:cubicBezTo>
                  <a:cubicBezTo>
                    <a:pt x="18986" y="870"/>
                    <a:pt x="18891" y="924"/>
                    <a:pt x="18798" y="976"/>
                  </a:cubicBezTo>
                  <a:cubicBezTo>
                    <a:pt x="18326" y="1236"/>
                    <a:pt x="17858" y="1498"/>
                    <a:pt x="17392" y="1759"/>
                  </a:cubicBezTo>
                  <a:cubicBezTo>
                    <a:pt x="16468" y="2274"/>
                    <a:pt x="15546" y="2793"/>
                    <a:pt x="14630" y="3315"/>
                  </a:cubicBezTo>
                  <a:cubicBezTo>
                    <a:pt x="12830" y="4341"/>
                    <a:pt x="11067" y="5384"/>
                    <a:pt x="9119" y="6544"/>
                  </a:cubicBezTo>
                  <a:cubicBezTo>
                    <a:pt x="9058" y="6579"/>
                    <a:pt x="9000" y="6615"/>
                    <a:pt x="8941" y="6650"/>
                  </a:cubicBezTo>
                  <a:lnTo>
                    <a:pt x="8467" y="6903"/>
                  </a:lnTo>
                  <a:cubicBezTo>
                    <a:pt x="7972" y="7167"/>
                    <a:pt x="7457" y="7439"/>
                    <a:pt x="6957" y="7721"/>
                  </a:cubicBezTo>
                  <a:cubicBezTo>
                    <a:pt x="6005" y="8258"/>
                    <a:pt x="5050" y="8818"/>
                    <a:pt x="4114" y="9367"/>
                  </a:cubicBezTo>
                  <a:cubicBezTo>
                    <a:pt x="3191" y="9909"/>
                    <a:pt x="2268" y="10451"/>
                    <a:pt x="1336" y="11005"/>
                  </a:cubicBezTo>
                  <a:cubicBezTo>
                    <a:pt x="938" y="11240"/>
                    <a:pt x="336" y="11594"/>
                    <a:pt x="138" y="12352"/>
                  </a:cubicBezTo>
                  <a:cubicBezTo>
                    <a:pt x="0" y="12882"/>
                    <a:pt x="84" y="13407"/>
                    <a:pt x="151" y="13828"/>
                  </a:cubicBezTo>
                  <a:cubicBezTo>
                    <a:pt x="161" y="13923"/>
                    <a:pt x="174" y="14014"/>
                    <a:pt x="187" y="14098"/>
                  </a:cubicBezTo>
                  <a:cubicBezTo>
                    <a:pt x="273" y="14800"/>
                    <a:pt x="364" y="15503"/>
                    <a:pt x="453" y="16204"/>
                  </a:cubicBezTo>
                  <a:cubicBezTo>
                    <a:pt x="636" y="17629"/>
                    <a:pt x="824" y="19102"/>
                    <a:pt x="984" y="20552"/>
                  </a:cubicBezTo>
                  <a:cubicBezTo>
                    <a:pt x="1020" y="20880"/>
                    <a:pt x="1051" y="21210"/>
                    <a:pt x="1082" y="21540"/>
                  </a:cubicBezTo>
                  <a:cubicBezTo>
                    <a:pt x="1150" y="22250"/>
                    <a:pt x="1219" y="22984"/>
                    <a:pt x="1340" y="23712"/>
                  </a:cubicBezTo>
                  <a:cubicBezTo>
                    <a:pt x="1449" y="24368"/>
                    <a:pt x="1702" y="24905"/>
                    <a:pt x="2089" y="25313"/>
                  </a:cubicBezTo>
                  <a:cubicBezTo>
                    <a:pt x="2434" y="25676"/>
                    <a:pt x="2844" y="25915"/>
                    <a:pt x="3204" y="26124"/>
                  </a:cubicBezTo>
                  <a:lnTo>
                    <a:pt x="3345" y="26206"/>
                  </a:lnTo>
                  <a:cubicBezTo>
                    <a:pt x="7041" y="28383"/>
                    <a:pt x="10827" y="30485"/>
                    <a:pt x="14603" y="32456"/>
                  </a:cubicBezTo>
                  <a:cubicBezTo>
                    <a:pt x="15507" y="32926"/>
                    <a:pt x="16468" y="33422"/>
                    <a:pt x="17445" y="33865"/>
                  </a:cubicBezTo>
                  <a:cubicBezTo>
                    <a:pt x="17852" y="34047"/>
                    <a:pt x="18335" y="34261"/>
                    <a:pt x="18832" y="34454"/>
                  </a:cubicBezTo>
                  <a:lnTo>
                    <a:pt x="18985" y="34516"/>
                  </a:lnTo>
                  <a:cubicBezTo>
                    <a:pt x="19423" y="34691"/>
                    <a:pt x="19920" y="34892"/>
                    <a:pt x="20449" y="34986"/>
                  </a:cubicBezTo>
                  <a:cubicBezTo>
                    <a:pt x="20652" y="35022"/>
                    <a:pt x="20855" y="35041"/>
                    <a:pt x="21050" y="35041"/>
                  </a:cubicBezTo>
                  <a:cubicBezTo>
                    <a:pt x="21472" y="35041"/>
                    <a:pt x="21885" y="34955"/>
                    <a:pt x="22274" y="34788"/>
                  </a:cubicBezTo>
                  <a:cubicBezTo>
                    <a:pt x="22670" y="34620"/>
                    <a:pt x="23016" y="34406"/>
                    <a:pt x="23351" y="34197"/>
                  </a:cubicBezTo>
                  <a:cubicBezTo>
                    <a:pt x="23448" y="34137"/>
                    <a:pt x="23542" y="34079"/>
                    <a:pt x="23637" y="34021"/>
                  </a:cubicBezTo>
                  <a:cubicBezTo>
                    <a:pt x="24518" y="33495"/>
                    <a:pt x="25402" y="32956"/>
                    <a:pt x="26263" y="32423"/>
                  </a:cubicBezTo>
                  <a:cubicBezTo>
                    <a:pt x="29731" y="30276"/>
                    <a:pt x="33212" y="27939"/>
                    <a:pt x="36608" y="25475"/>
                  </a:cubicBezTo>
                  <a:cubicBezTo>
                    <a:pt x="37427" y="24882"/>
                    <a:pt x="38274" y="24255"/>
                    <a:pt x="39123" y="23613"/>
                  </a:cubicBezTo>
                  <a:cubicBezTo>
                    <a:pt x="39306" y="23476"/>
                    <a:pt x="39491" y="23338"/>
                    <a:pt x="39675" y="23201"/>
                  </a:cubicBezTo>
                  <a:cubicBezTo>
                    <a:pt x="40281" y="22752"/>
                    <a:pt x="40905" y="22285"/>
                    <a:pt x="41494" y="21780"/>
                  </a:cubicBezTo>
                  <a:cubicBezTo>
                    <a:pt x="41991" y="21355"/>
                    <a:pt x="42336" y="20917"/>
                    <a:pt x="42554" y="20438"/>
                  </a:cubicBezTo>
                  <a:cubicBezTo>
                    <a:pt x="42801" y="19892"/>
                    <a:pt x="42884" y="19329"/>
                    <a:pt x="42959" y="18833"/>
                  </a:cubicBezTo>
                  <a:lnTo>
                    <a:pt x="43452" y="15564"/>
                  </a:lnTo>
                  <a:cubicBezTo>
                    <a:pt x="43611" y="14502"/>
                    <a:pt x="43771" y="13440"/>
                    <a:pt x="43933" y="12377"/>
                  </a:cubicBezTo>
                  <a:cubicBezTo>
                    <a:pt x="43986" y="12021"/>
                    <a:pt x="44045" y="11663"/>
                    <a:pt x="44106" y="11305"/>
                  </a:cubicBezTo>
                  <a:cubicBezTo>
                    <a:pt x="44221" y="10616"/>
                    <a:pt x="44340" y="9901"/>
                    <a:pt x="44414" y="9184"/>
                  </a:cubicBezTo>
                  <a:cubicBezTo>
                    <a:pt x="44495" y="8397"/>
                    <a:pt x="44127" y="7731"/>
                    <a:pt x="43430" y="7399"/>
                  </a:cubicBezTo>
                  <a:cubicBezTo>
                    <a:pt x="43088" y="7236"/>
                    <a:pt x="42744" y="7115"/>
                    <a:pt x="42410" y="6997"/>
                  </a:cubicBezTo>
                  <a:cubicBezTo>
                    <a:pt x="42269" y="6947"/>
                    <a:pt x="42128" y="6898"/>
                    <a:pt x="41986" y="6843"/>
                  </a:cubicBezTo>
                  <a:lnTo>
                    <a:pt x="38895" y="5689"/>
                  </a:lnTo>
                  <a:cubicBezTo>
                    <a:pt x="38035" y="5366"/>
                    <a:pt x="37175" y="5040"/>
                    <a:pt x="36315" y="4713"/>
                  </a:cubicBezTo>
                  <a:cubicBezTo>
                    <a:pt x="33214" y="3538"/>
                    <a:pt x="30009" y="2323"/>
                    <a:pt x="26786" y="1305"/>
                  </a:cubicBezTo>
                  <a:cubicBezTo>
                    <a:pt x="25703" y="962"/>
                    <a:pt x="24710" y="675"/>
                    <a:pt x="23751" y="425"/>
                  </a:cubicBezTo>
                  <a:cubicBezTo>
                    <a:pt x="23649" y="398"/>
                    <a:pt x="23548" y="370"/>
                    <a:pt x="23444" y="343"/>
                  </a:cubicBezTo>
                  <a:cubicBezTo>
                    <a:pt x="22856" y="182"/>
                    <a:pt x="22188" y="0"/>
                    <a:pt x="2149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32"/>
            <p:cNvSpPr/>
            <p:nvPr/>
          </p:nvSpPr>
          <p:spPr>
            <a:xfrm>
              <a:off x="3144582" y="1939251"/>
              <a:ext cx="116982" cy="73201"/>
            </a:xfrm>
            <a:custGeom>
              <a:rect b="b" l="l" r="r" t="t"/>
              <a:pathLst>
                <a:path extrusionOk="0" h="2123" w="3393">
                  <a:moveTo>
                    <a:pt x="2081" y="1"/>
                  </a:moveTo>
                  <a:cubicBezTo>
                    <a:pt x="1859" y="1"/>
                    <a:pt x="1633" y="32"/>
                    <a:pt x="1407" y="100"/>
                  </a:cubicBezTo>
                  <a:cubicBezTo>
                    <a:pt x="825" y="272"/>
                    <a:pt x="190" y="703"/>
                    <a:pt x="1" y="1308"/>
                  </a:cubicBezTo>
                  <a:cubicBezTo>
                    <a:pt x="555" y="1336"/>
                    <a:pt x="1086" y="1527"/>
                    <a:pt x="1433" y="1991"/>
                  </a:cubicBezTo>
                  <a:cubicBezTo>
                    <a:pt x="1455" y="2022"/>
                    <a:pt x="1464" y="2050"/>
                    <a:pt x="1467" y="2081"/>
                  </a:cubicBezTo>
                  <a:cubicBezTo>
                    <a:pt x="1529" y="2090"/>
                    <a:pt x="1590" y="2104"/>
                    <a:pt x="1649" y="2123"/>
                  </a:cubicBezTo>
                  <a:cubicBezTo>
                    <a:pt x="1622" y="1986"/>
                    <a:pt x="1606" y="1851"/>
                    <a:pt x="1618" y="1704"/>
                  </a:cubicBezTo>
                  <a:cubicBezTo>
                    <a:pt x="1637" y="1503"/>
                    <a:pt x="1689" y="1310"/>
                    <a:pt x="1784" y="1135"/>
                  </a:cubicBezTo>
                  <a:cubicBezTo>
                    <a:pt x="1999" y="731"/>
                    <a:pt x="2414" y="470"/>
                    <a:pt x="2845" y="470"/>
                  </a:cubicBezTo>
                  <a:cubicBezTo>
                    <a:pt x="3020" y="470"/>
                    <a:pt x="3197" y="513"/>
                    <a:pt x="3365" y="606"/>
                  </a:cubicBezTo>
                  <a:cubicBezTo>
                    <a:pt x="3365" y="591"/>
                    <a:pt x="3361" y="575"/>
                    <a:pt x="3361" y="559"/>
                  </a:cubicBezTo>
                  <a:cubicBezTo>
                    <a:pt x="3365" y="493"/>
                    <a:pt x="3377" y="423"/>
                    <a:pt x="3393" y="356"/>
                  </a:cubicBezTo>
                  <a:cubicBezTo>
                    <a:pt x="2977" y="132"/>
                    <a:pt x="2535" y="1"/>
                    <a:pt x="208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32"/>
            <p:cNvSpPr/>
            <p:nvPr/>
          </p:nvSpPr>
          <p:spPr>
            <a:xfrm>
              <a:off x="3041010" y="1997381"/>
              <a:ext cx="138117" cy="110508"/>
            </a:xfrm>
            <a:custGeom>
              <a:rect b="b" l="l" r="r" t="t"/>
              <a:pathLst>
                <a:path extrusionOk="0" h="3205" w="4006">
                  <a:moveTo>
                    <a:pt x="2745" y="0"/>
                  </a:moveTo>
                  <a:cubicBezTo>
                    <a:pt x="2438" y="0"/>
                    <a:pt x="2121" y="57"/>
                    <a:pt x="1805" y="143"/>
                  </a:cubicBezTo>
                  <a:cubicBezTo>
                    <a:pt x="1399" y="253"/>
                    <a:pt x="998" y="407"/>
                    <a:pt x="654" y="654"/>
                  </a:cubicBezTo>
                  <a:cubicBezTo>
                    <a:pt x="362" y="862"/>
                    <a:pt x="172" y="1148"/>
                    <a:pt x="0" y="1454"/>
                  </a:cubicBezTo>
                  <a:cubicBezTo>
                    <a:pt x="351" y="1607"/>
                    <a:pt x="704" y="1764"/>
                    <a:pt x="1057" y="1919"/>
                  </a:cubicBezTo>
                  <a:cubicBezTo>
                    <a:pt x="2038" y="2350"/>
                    <a:pt x="3020" y="2778"/>
                    <a:pt x="4006" y="3205"/>
                  </a:cubicBezTo>
                  <a:cubicBezTo>
                    <a:pt x="3680" y="2537"/>
                    <a:pt x="3168" y="1808"/>
                    <a:pt x="3461" y="1050"/>
                  </a:cubicBezTo>
                  <a:cubicBezTo>
                    <a:pt x="3557" y="803"/>
                    <a:pt x="3749" y="585"/>
                    <a:pt x="3989" y="468"/>
                  </a:cubicBezTo>
                  <a:cubicBezTo>
                    <a:pt x="3628" y="126"/>
                    <a:pt x="3199" y="0"/>
                    <a:pt x="274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32"/>
            <p:cNvSpPr/>
            <p:nvPr/>
          </p:nvSpPr>
          <p:spPr>
            <a:xfrm>
              <a:off x="3168544" y="2022136"/>
              <a:ext cx="55198" cy="105336"/>
            </a:xfrm>
            <a:custGeom>
              <a:rect b="b" l="l" r="r" t="t"/>
              <a:pathLst>
                <a:path extrusionOk="0" h="3055" w="1601">
                  <a:moveTo>
                    <a:pt x="670" y="0"/>
                  </a:moveTo>
                  <a:cubicBezTo>
                    <a:pt x="616" y="0"/>
                    <a:pt x="558" y="12"/>
                    <a:pt x="496" y="38"/>
                  </a:cubicBezTo>
                  <a:cubicBezTo>
                    <a:pt x="245" y="146"/>
                    <a:pt x="101" y="394"/>
                    <a:pt x="73" y="659"/>
                  </a:cubicBezTo>
                  <a:cubicBezTo>
                    <a:pt x="0" y="1336"/>
                    <a:pt x="484" y="1925"/>
                    <a:pt x="620" y="2567"/>
                  </a:cubicBezTo>
                  <a:cubicBezTo>
                    <a:pt x="624" y="2587"/>
                    <a:pt x="621" y="2606"/>
                    <a:pt x="618" y="2624"/>
                  </a:cubicBezTo>
                  <a:cubicBezTo>
                    <a:pt x="946" y="2768"/>
                    <a:pt x="1272" y="2911"/>
                    <a:pt x="1600" y="3054"/>
                  </a:cubicBezTo>
                  <a:cubicBezTo>
                    <a:pt x="1578" y="2387"/>
                    <a:pt x="1385" y="1736"/>
                    <a:pt x="1282" y="1081"/>
                  </a:cubicBezTo>
                  <a:cubicBezTo>
                    <a:pt x="1247" y="845"/>
                    <a:pt x="1217" y="583"/>
                    <a:pt x="1241" y="336"/>
                  </a:cubicBezTo>
                  <a:cubicBezTo>
                    <a:pt x="1237" y="331"/>
                    <a:pt x="1232" y="331"/>
                    <a:pt x="1228" y="327"/>
                  </a:cubicBezTo>
                  <a:cubicBezTo>
                    <a:pt x="1046" y="190"/>
                    <a:pt x="888" y="0"/>
                    <a:pt x="67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32"/>
            <p:cNvSpPr/>
            <p:nvPr/>
          </p:nvSpPr>
          <p:spPr>
            <a:xfrm>
              <a:off x="3208608" y="1965661"/>
              <a:ext cx="62852" cy="54927"/>
            </a:xfrm>
            <a:custGeom>
              <a:rect b="b" l="l" r="r" t="t"/>
              <a:pathLst>
                <a:path extrusionOk="0" h="1593" w="1823">
                  <a:moveTo>
                    <a:pt x="991" y="0"/>
                  </a:moveTo>
                  <a:cubicBezTo>
                    <a:pt x="693" y="0"/>
                    <a:pt x="422" y="167"/>
                    <a:pt x="253" y="408"/>
                  </a:cubicBezTo>
                  <a:cubicBezTo>
                    <a:pt x="154" y="553"/>
                    <a:pt x="91" y="710"/>
                    <a:pt x="52" y="877"/>
                  </a:cubicBezTo>
                  <a:cubicBezTo>
                    <a:pt x="30" y="980"/>
                    <a:pt x="20" y="1078"/>
                    <a:pt x="16" y="1183"/>
                  </a:cubicBezTo>
                  <a:cubicBezTo>
                    <a:pt x="10" y="1277"/>
                    <a:pt x="1" y="1370"/>
                    <a:pt x="10" y="1465"/>
                  </a:cubicBezTo>
                  <a:cubicBezTo>
                    <a:pt x="70" y="1502"/>
                    <a:pt x="128" y="1544"/>
                    <a:pt x="178" y="1593"/>
                  </a:cubicBezTo>
                  <a:cubicBezTo>
                    <a:pt x="243" y="1458"/>
                    <a:pt x="339" y="1334"/>
                    <a:pt x="483" y="1239"/>
                  </a:cubicBezTo>
                  <a:cubicBezTo>
                    <a:pt x="690" y="1101"/>
                    <a:pt x="967" y="1036"/>
                    <a:pt x="1214" y="1032"/>
                  </a:cubicBezTo>
                  <a:cubicBezTo>
                    <a:pt x="1215" y="1032"/>
                    <a:pt x="1216" y="1032"/>
                    <a:pt x="1217" y="1032"/>
                  </a:cubicBezTo>
                  <a:cubicBezTo>
                    <a:pt x="1471" y="1032"/>
                    <a:pt x="1667" y="1146"/>
                    <a:pt x="1822" y="1327"/>
                  </a:cubicBezTo>
                  <a:cubicBezTo>
                    <a:pt x="1810" y="1241"/>
                    <a:pt x="1796" y="1156"/>
                    <a:pt x="1781" y="1072"/>
                  </a:cubicBezTo>
                  <a:cubicBezTo>
                    <a:pt x="1754" y="911"/>
                    <a:pt x="1726" y="747"/>
                    <a:pt x="1677" y="589"/>
                  </a:cubicBezTo>
                  <a:cubicBezTo>
                    <a:pt x="1588" y="285"/>
                    <a:pt x="1388" y="29"/>
                    <a:pt x="1050" y="3"/>
                  </a:cubicBezTo>
                  <a:cubicBezTo>
                    <a:pt x="1031" y="1"/>
                    <a:pt x="1011" y="0"/>
                    <a:pt x="99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32"/>
            <p:cNvSpPr/>
            <p:nvPr/>
          </p:nvSpPr>
          <p:spPr>
            <a:xfrm>
              <a:off x="3289804" y="1957317"/>
              <a:ext cx="50199" cy="109508"/>
            </a:xfrm>
            <a:custGeom>
              <a:rect b="b" l="l" r="r" t="t"/>
              <a:pathLst>
                <a:path extrusionOk="0" h="3176" w="1456">
                  <a:moveTo>
                    <a:pt x="758" y="1"/>
                  </a:moveTo>
                  <a:cubicBezTo>
                    <a:pt x="688" y="1"/>
                    <a:pt x="609" y="28"/>
                    <a:pt x="522" y="93"/>
                  </a:cubicBezTo>
                  <a:cubicBezTo>
                    <a:pt x="140" y="373"/>
                    <a:pt x="47" y="899"/>
                    <a:pt x="23" y="1337"/>
                  </a:cubicBezTo>
                  <a:cubicBezTo>
                    <a:pt x="0" y="1767"/>
                    <a:pt x="9" y="2210"/>
                    <a:pt x="47" y="2642"/>
                  </a:cubicBezTo>
                  <a:cubicBezTo>
                    <a:pt x="107" y="2819"/>
                    <a:pt x="154" y="2997"/>
                    <a:pt x="182" y="3175"/>
                  </a:cubicBezTo>
                  <a:cubicBezTo>
                    <a:pt x="556" y="2946"/>
                    <a:pt x="1014" y="2824"/>
                    <a:pt x="1455" y="2757"/>
                  </a:cubicBezTo>
                  <a:cubicBezTo>
                    <a:pt x="1420" y="2486"/>
                    <a:pt x="1446" y="2199"/>
                    <a:pt x="1433" y="1926"/>
                  </a:cubicBezTo>
                  <a:cubicBezTo>
                    <a:pt x="1418" y="1639"/>
                    <a:pt x="1382" y="1353"/>
                    <a:pt x="1330" y="1072"/>
                  </a:cubicBezTo>
                  <a:cubicBezTo>
                    <a:pt x="1279" y="793"/>
                    <a:pt x="1133" y="1"/>
                    <a:pt x="75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32"/>
            <p:cNvSpPr/>
            <p:nvPr/>
          </p:nvSpPr>
          <p:spPr>
            <a:xfrm>
              <a:off x="3269565" y="1927563"/>
              <a:ext cx="60784" cy="65271"/>
            </a:xfrm>
            <a:custGeom>
              <a:rect b="b" l="l" r="r" t="t"/>
              <a:pathLst>
                <a:path extrusionOk="0" h="1893" w="1763">
                  <a:moveTo>
                    <a:pt x="1038" y="1"/>
                  </a:moveTo>
                  <a:cubicBezTo>
                    <a:pt x="991" y="1"/>
                    <a:pt x="944" y="5"/>
                    <a:pt x="898" y="13"/>
                  </a:cubicBezTo>
                  <a:cubicBezTo>
                    <a:pt x="642" y="60"/>
                    <a:pt x="427" y="216"/>
                    <a:pt x="287" y="430"/>
                  </a:cubicBezTo>
                  <a:cubicBezTo>
                    <a:pt x="214" y="544"/>
                    <a:pt x="167" y="664"/>
                    <a:pt x="125" y="792"/>
                  </a:cubicBezTo>
                  <a:cubicBezTo>
                    <a:pt x="83" y="913"/>
                    <a:pt x="24" y="1043"/>
                    <a:pt x="0" y="1168"/>
                  </a:cubicBezTo>
                  <a:cubicBezTo>
                    <a:pt x="127" y="1320"/>
                    <a:pt x="217" y="1503"/>
                    <a:pt x="277" y="1695"/>
                  </a:cubicBezTo>
                  <a:cubicBezTo>
                    <a:pt x="297" y="1761"/>
                    <a:pt x="312" y="1826"/>
                    <a:pt x="328" y="1893"/>
                  </a:cubicBezTo>
                  <a:cubicBezTo>
                    <a:pt x="360" y="1554"/>
                    <a:pt x="445" y="1212"/>
                    <a:pt x="649" y="935"/>
                  </a:cubicBezTo>
                  <a:cubicBezTo>
                    <a:pt x="818" y="707"/>
                    <a:pt x="1069" y="548"/>
                    <a:pt x="1328" y="548"/>
                  </a:cubicBezTo>
                  <a:cubicBezTo>
                    <a:pt x="1467" y="548"/>
                    <a:pt x="1609" y="594"/>
                    <a:pt x="1740" y="701"/>
                  </a:cubicBezTo>
                  <a:cubicBezTo>
                    <a:pt x="1747" y="709"/>
                    <a:pt x="1753" y="717"/>
                    <a:pt x="1762" y="724"/>
                  </a:cubicBezTo>
                  <a:cubicBezTo>
                    <a:pt x="1751" y="686"/>
                    <a:pt x="1744" y="647"/>
                    <a:pt x="1731" y="608"/>
                  </a:cubicBezTo>
                  <a:cubicBezTo>
                    <a:pt x="1687" y="471"/>
                    <a:pt x="1630" y="332"/>
                    <a:pt x="1537" y="220"/>
                  </a:cubicBezTo>
                  <a:cubicBezTo>
                    <a:pt x="1412" y="70"/>
                    <a:pt x="1228" y="1"/>
                    <a:pt x="103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32"/>
            <p:cNvSpPr/>
            <p:nvPr/>
          </p:nvSpPr>
          <p:spPr>
            <a:xfrm>
              <a:off x="3342073" y="1945491"/>
              <a:ext cx="50682" cy="105474"/>
            </a:xfrm>
            <a:custGeom>
              <a:rect b="b" l="l" r="r" t="t"/>
              <a:pathLst>
                <a:path extrusionOk="0" h="3059" w="1470">
                  <a:moveTo>
                    <a:pt x="873" y="0"/>
                  </a:moveTo>
                  <a:cubicBezTo>
                    <a:pt x="725" y="0"/>
                    <a:pt x="579" y="52"/>
                    <a:pt x="460" y="143"/>
                  </a:cubicBezTo>
                  <a:cubicBezTo>
                    <a:pt x="365" y="213"/>
                    <a:pt x="284" y="309"/>
                    <a:pt x="217" y="403"/>
                  </a:cubicBezTo>
                  <a:cubicBezTo>
                    <a:pt x="148" y="502"/>
                    <a:pt x="65" y="619"/>
                    <a:pt x="27" y="733"/>
                  </a:cubicBezTo>
                  <a:cubicBezTo>
                    <a:pt x="20" y="751"/>
                    <a:pt x="11" y="765"/>
                    <a:pt x="1" y="775"/>
                  </a:cubicBezTo>
                  <a:cubicBezTo>
                    <a:pt x="83" y="1029"/>
                    <a:pt x="127" y="1304"/>
                    <a:pt x="165" y="1535"/>
                  </a:cubicBezTo>
                  <a:cubicBezTo>
                    <a:pt x="210" y="1798"/>
                    <a:pt x="242" y="2064"/>
                    <a:pt x="258" y="2331"/>
                  </a:cubicBezTo>
                  <a:cubicBezTo>
                    <a:pt x="272" y="2562"/>
                    <a:pt x="287" y="2826"/>
                    <a:pt x="240" y="3059"/>
                  </a:cubicBezTo>
                  <a:cubicBezTo>
                    <a:pt x="300" y="3051"/>
                    <a:pt x="357" y="3044"/>
                    <a:pt x="414" y="3040"/>
                  </a:cubicBezTo>
                  <a:cubicBezTo>
                    <a:pt x="467" y="3034"/>
                    <a:pt x="523" y="3032"/>
                    <a:pt x="576" y="3028"/>
                  </a:cubicBezTo>
                  <a:cubicBezTo>
                    <a:pt x="444" y="2867"/>
                    <a:pt x="398" y="2686"/>
                    <a:pt x="448" y="2449"/>
                  </a:cubicBezTo>
                  <a:cubicBezTo>
                    <a:pt x="509" y="2159"/>
                    <a:pt x="708" y="1952"/>
                    <a:pt x="951" y="1796"/>
                  </a:cubicBezTo>
                  <a:cubicBezTo>
                    <a:pt x="1109" y="1695"/>
                    <a:pt x="1287" y="1612"/>
                    <a:pt x="1469" y="1545"/>
                  </a:cubicBezTo>
                  <a:cubicBezTo>
                    <a:pt x="1469" y="1537"/>
                    <a:pt x="1466" y="1533"/>
                    <a:pt x="1466" y="1527"/>
                  </a:cubicBezTo>
                  <a:cubicBezTo>
                    <a:pt x="1448" y="1209"/>
                    <a:pt x="1441" y="888"/>
                    <a:pt x="1408" y="569"/>
                  </a:cubicBezTo>
                  <a:cubicBezTo>
                    <a:pt x="1385" y="346"/>
                    <a:pt x="1309" y="114"/>
                    <a:pt x="1077" y="35"/>
                  </a:cubicBezTo>
                  <a:cubicBezTo>
                    <a:pt x="1010" y="11"/>
                    <a:pt x="942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32"/>
            <p:cNvSpPr/>
            <p:nvPr/>
          </p:nvSpPr>
          <p:spPr>
            <a:xfrm>
              <a:off x="3219744" y="2010931"/>
              <a:ext cx="64783" cy="141920"/>
            </a:xfrm>
            <a:custGeom>
              <a:rect b="b" l="l" r="r" t="t"/>
              <a:pathLst>
                <a:path extrusionOk="0" h="4116" w="1879">
                  <a:moveTo>
                    <a:pt x="868" y="1"/>
                  </a:moveTo>
                  <a:cubicBezTo>
                    <a:pt x="838" y="1"/>
                    <a:pt x="807" y="2"/>
                    <a:pt x="775" y="6"/>
                  </a:cubicBezTo>
                  <a:cubicBezTo>
                    <a:pt x="545" y="31"/>
                    <a:pt x="285" y="105"/>
                    <a:pt x="141" y="302"/>
                  </a:cubicBezTo>
                  <a:cubicBezTo>
                    <a:pt x="1" y="496"/>
                    <a:pt x="8" y="760"/>
                    <a:pt x="30" y="986"/>
                  </a:cubicBezTo>
                  <a:cubicBezTo>
                    <a:pt x="56" y="1277"/>
                    <a:pt x="122" y="1567"/>
                    <a:pt x="195" y="1849"/>
                  </a:cubicBezTo>
                  <a:cubicBezTo>
                    <a:pt x="331" y="2382"/>
                    <a:pt x="471" y="2904"/>
                    <a:pt x="471" y="3459"/>
                  </a:cubicBezTo>
                  <a:cubicBezTo>
                    <a:pt x="473" y="3486"/>
                    <a:pt x="467" y="3508"/>
                    <a:pt x="458" y="3530"/>
                  </a:cubicBezTo>
                  <a:cubicBezTo>
                    <a:pt x="910" y="3724"/>
                    <a:pt x="1364" y="3922"/>
                    <a:pt x="1816" y="4116"/>
                  </a:cubicBezTo>
                  <a:cubicBezTo>
                    <a:pt x="1583" y="3413"/>
                    <a:pt x="1294" y="2513"/>
                    <a:pt x="1831" y="1928"/>
                  </a:cubicBezTo>
                  <a:cubicBezTo>
                    <a:pt x="1846" y="1912"/>
                    <a:pt x="1863" y="1899"/>
                    <a:pt x="1878" y="1884"/>
                  </a:cubicBezTo>
                  <a:cubicBezTo>
                    <a:pt x="1874" y="1874"/>
                    <a:pt x="1868" y="1865"/>
                    <a:pt x="1865" y="1853"/>
                  </a:cubicBezTo>
                  <a:cubicBezTo>
                    <a:pt x="1754" y="1325"/>
                    <a:pt x="1643" y="796"/>
                    <a:pt x="1380" y="322"/>
                  </a:cubicBezTo>
                  <a:cubicBezTo>
                    <a:pt x="1265" y="105"/>
                    <a:pt x="1095" y="1"/>
                    <a:pt x="8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32"/>
            <p:cNvSpPr/>
            <p:nvPr/>
          </p:nvSpPr>
          <p:spPr>
            <a:xfrm>
              <a:off x="3570662" y="2074233"/>
              <a:ext cx="92089" cy="56133"/>
            </a:xfrm>
            <a:custGeom>
              <a:rect b="b" l="l" r="r" t="t"/>
              <a:pathLst>
                <a:path extrusionOk="0" h="1628" w="2671">
                  <a:moveTo>
                    <a:pt x="2572" y="1"/>
                  </a:moveTo>
                  <a:cubicBezTo>
                    <a:pt x="2565" y="1"/>
                    <a:pt x="2558" y="4"/>
                    <a:pt x="2549" y="4"/>
                  </a:cubicBezTo>
                  <a:cubicBezTo>
                    <a:pt x="2199" y="30"/>
                    <a:pt x="1851" y="97"/>
                    <a:pt x="1534" y="249"/>
                  </a:cubicBezTo>
                  <a:cubicBezTo>
                    <a:pt x="1375" y="325"/>
                    <a:pt x="1226" y="416"/>
                    <a:pt x="1093" y="529"/>
                  </a:cubicBezTo>
                  <a:cubicBezTo>
                    <a:pt x="971" y="628"/>
                    <a:pt x="851" y="737"/>
                    <a:pt x="711" y="813"/>
                  </a:cubicBezTo>
                  <a:cubicBezTo>
                    <a:pt x="574" y="886"/>
                    <a:pt x="418" y="924"/>
                    <a:pt x="302" y="1032"/>
                  </a:cubicBezTo>
                  <a:cubicBezTo>
                    <a:pt x="201" y="1128"/>
                    <a:pt x="138" y="1249"/>
                    <a:pt x="90" y="1379"/>
                  </a:cubicBezTo>
                  <a:cubicBezTo>
                    <a:pt x="60" y="1462"/>
                    <a:pt x="32" y="1544"/>
                    <a:pt x="1" y="1628"/>
                  </a:cubicBezTo>
                  <a:cubicBezTo>
                    <a:pt x="225" y="1516"/>
                    <a:pt x="479" y="1452"/>
                    <a:pt x="730" y="1450"/>
                  </a:cubicBezTo>
                  <a:cubicBezTo>
                    <a:pt x="830" y="895"/>
                    <a:pt x="1442" y="576"/>
                    <a:pt x="1988" y="576"/>
                  </a:cubicBezTo>
                  <a:cubicBezTo>
                    <a:pt x="2046" y="576"/>
                    <a:pt x="2102" y="579"/>
                    <a:pt x="2157" y="586"/>
                  </a:cubicBezTo>
                  <a:cubicBezTo>
                    <a:pt x="2307" y="446"/>
                    <a:pt x="2480" y="309"/>
                    <a:pt x="2671" y="227"/>
                  </a:cubicBezTo>
                  <a:cubicBezTo>
                    <a:pt x="2668" y="137"/>
                    <a:pt x="2631" y="61"/>
                    <a:pt x="2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32"/>
            <p:cNvSpPr/>
            <p:nvPr/>
          </p:nvSpPr>
          <p:spPr>
            <a:xfrm>
              <a:off x="3607106" y="2117779"/>
              <a:ext cx="172560" cy="136886"/>
            </a:xfrm>
            <a:custGeom>
              <a:rect b="b" l="l" r="r" t="t"/>
              <a:pathLst>
                <a:path extrusionOk="0" h="3970" w="5005">
                  <a:moveTo>
                    <a:pt x="4379" y="1"/>
                  </a:moveTo>
                  <a:cubicBezTo>
                    <a:pt x="4170" y="1"/>
                    <a:pt x="3926" y="144"/>
                    <a:pt x="3767" y="225"/>
                  </a:cubicBezTo>
                  <a:cubicBezTo>
                    <a:pt x="3516" y="355"/>
                    <a:pt x="3272" y="532"/>
                    <a:pt x="3176" y="810"/>
                  </a:cubicBezTo>
                  <a:cubicBezTo>
                    <a:pt x="3152" y="878"/>
                    <a:pt x="3096" y="926"/>
                    <a:pt x="3020" y="928"/>
                  </a:cubicBezTo>
                  <a:cubicBezTo>
                    <a:pt x="2525" y="944"/>
                    <a:pt x="2116" y="1180"/>
                    <a:pt x="1912" y="1645"/>
                  </a:cubicBezTo>
                  <a:cubicBezTo>
                    <a:pt x="1839" y="1810"/>
                    <a:pt x="1809" y="2010"/>
                    <a:pt x="1612" y="2071"/>
                  </a:cubicBezTo>
                  <a:cubicBezTo>
                    <a:pt x="1396" y="2136"/>
                    <a:pt x="1205" y="2105"/>
                    <a:pt x="1027" y="2280"/>
                  </a:cubicBezTo>
                  <a:cubicBezTo>
                    <a:pt x="839" y="2464"/>
                    <a:pt x="864" y="2667"/>
                    <a:pt x="819" y="2904"/>
                  </a:cubicBezTo>
                  <a:cubicBezTo>
                    <a:pt x="776" y="3126"/>
                    <a:pt x="642" y="3192"/>
                    <a:pt x="460" y="3294"/>
                  </a:cubicBezTo>
                  <a:cubicBezTo>
                    <a:pt x="266" y="3399"/>
                    <a:pt x="145" y="3587"/>
                    <a:pt x="62" y="3785"/>
                  </a:cubicBezTo>
                  <a:cubicBezTo>
                    <a:pt x="38" y="3844"/>
                    <a:pt x="18" y="3906"/>
                    <a:pt x="1" y="3969"/>
                  </a:cubicBezTo>
                  <a:cubicBezTo>
                    <a:pt x="1668" y="2878"/>
                    <a:pt x="3337" y="1784"/>
                    <a:pt x="5005" y="689"/>
                  </a:cubicBezTo>
                  <a:cubicBezTo>
                    <a:pt x="4890" y="452"/>
                    <a:pt x="4731" y="230"/>
                    <a:pt x="4542" y="38"/>
                  </a:cubicBezTo>
                  <a:cubicBezTo>
                    <a:pt x="4492" y="11"/>
                    <a:pt x="4437" y="1"/>
                    <a:pt x="4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32"/>
            <p:cNvSpPr/>
            <p:nvPr/>
          </p:nvSpPr>
          <p:spPr>
            <a:xfrm>
              <a:off x="3511636" y="2176702"/>
              <a:ext cx="112983" cy="99992"/>
            </a:xfrm>
            <a:custGeom>
              <a:rect b="b" l="l" r="r" t="t"/>
              <a:pathLst>
                <a:path extrusionOk="0" h="2900" w="3277">
                  <a:moveTo>
                    <a:pt x="1100" y="0"/>
                  </a:moveTo>
                  <a:cubicBezTo>
                    <a:pt x="1081" y="13"/>
                    <a:pt x="1066" y="28"/>
                    <a:pt x="1043" y="39"/>
                  </a:cubicBezTo>
                  <a:cubicBezTo>
                    <a:pt x="863" y="124"/>
                    <a:pt x="702" y="181"/>
                    <a:pt x="550" y="322"/>
                  </a:cubicBezTo>
                  <a:cubicBezTo>
                    <a:pt x="501" y="369"/>
                    <a:pt x="455" y="421"/>
                    <a:pt x="413" y="474"/>
                  </a:cubicBezTo>
                  <a:cubicBezTo>
                    <a:pt x="447" y="560"/>
                    <a:pt x="385" y="665"/>
                    <a:pt x="283" y="665"/>
                  </a:cubicBezTo>
                  <a:cubicBezTo>
                    <a:pt x="282" y="665"/>
                    <a:pt x="281" y="665"/>
                    <a:pt x="280" y="665"/>
                  </a:cubicBezTo>
                  <a:cubicBezTo>
                    <a:pt x="248" y="718"/>
                    <a:pt x="218" y="771"/>
                    <a:pt x="193" y="826"/>
                  </a:cubicBezTo>
                  <a:cubicBezTo>
                    <a:pt x="0" y="1245"/>
                    <a:pt x="10" y="1710"/>
                    <a:pt x="32" y="2159"/>
                  </a:cubicBezTo>
                  <a:cubicBezTo>
                    <a:pt x="618" y="2406"/>
                    <a:pt x="1206" y="2655"/>
                    <a:pt x="1795" y="2900"/>
                  </a:cubicBezTo>
                  <a:cubicBezTo>
                    <a:pt x="1999" y="2765"/>
                    <a:pt x="2207" y="2632"/>
                    <a:pt x="2411" y="2494"/>
                  </a:cubicBezTo>
                  <a:cubicBezTo>
                    <a:pt x="2397" y="2114"/>
                    <a:pt x="2605" y="1629"/>
                    <a:pt x="2859" y="1380"/>
                  </a:cubicBezTo>
                  <a:cubicBezTo>
                    <a:pt x="2938" y="1301"/>
                    <a:pt x="3034" y="1257"/>
                    <a:pt x="3120" y="1189"/>
                  </a:cubicBezTo>
                  <a:cubicBezTo>
                    <a:pt x="3234" y="1094"/>
                    <a:pt x="3211" y="953"/>
                    <a:pt x="3253" y="821"/>
                  </a:cubicBezTo>
                  <a:cubicBezTo>
                    <a:pt x="3259" y="801"/>
                    <a:pt x="3269" y="783"/>
                    <a:pt x="3277" y="764"/>
                  </a:cubicBezTo>
                  <a:cubicBezTo>
                    <a:pt x="2931" y="714"/>
                    <a:pt x="2590" y="554"/>
                    <a:pt x="2266" y="437"/>
                  </a:cubicBezTo>
                  <a:cubicBezTo>
                    <a:pt x="1874" y="296"/>
                    <a:pt x="1485" y="159"/>
                    <a:pt x="110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32"/>
            <p:cNvSpPr/>
            <p:nvPr/>
          </p:nvSpPr>
          <p:spPr>
            <a:xfrm>
              <a:off x="3554147" y="2133087"/>
              <a:ext cx="120120" cy="61547"/>
            </a:xfrm>
            <a:custGeom>
              <a:rect b="b" l="l" r="r" t="t"/>
              <a:pathLst>
                <a:path extrusionOk="0" h="1785" w="3484">
                  <a:moveTo>
                    <a:pt x="1116" y="0"/>
                  </a:moveTo>
                  <a:cubicBezTo>
                    <a:pt x="762" y="0"/>
                    <a:pt x="442" y="196"/>
                    <a:pt x="247" y="504"/>
                  </a:cubicBezTo>
                  <a:cubicBezTo>
                    <a:pt x="124" y="702"/>
                    <a:pt x="117" y="953"/>
                    <a:pt x="1" y="1134"/>
                  </a:cubicBezTo>
                  <a:cubicBezTo>
                    <a:pt x="365" y="1236"/>
                    <a:pt x="719" y="1351"/>
                    <a:pt x="1078" y="1467"/>
                  </a:cubicBezTo>
                  <a:cubicBezTo>
                    <a:pt x="1267" y="1529"/>
                    <a:pt x="1461" y="1591"/>
                    <a:pt x="1655" y="1645"/>
                  </a:cubicBezTo>
                  <a:cubicBezTo>
                    <a:pt x="1827" y="1695"/>
                    <a:pt x="2006" y="1728"/>
                    <a:pt x="2174" y="1785"/>
                  </a:cubicBezTo>
                  <a:cubicBezTo>
                    <a:pt x="2235" y="1700"/>
                    <a:pt x="2306" y="1627"/>
                    <a:pt x="2385" y="1560"/>
                  </a:cubicBezTo>
                  <a:cubicBezTo>
                    <a:pt x="2573" y="1401"/>
                    <a:pt x="2752" y="1371"/>
                    <a:pt x="2978" y="1311"/>
                  </a:cubicBezTo>
                  <a:cubicBezTo>
                    <a:pt x="3125" y="1273"/>
                    <a:pt x="3132" y="1182"/>
                    <a:pt x="3200" y="1057"/>
                  </a:cubicBezTo>
                  <a:cubicBezTo>
                    <a:pt x="3249" y="965"/>
                    <a:pt x="3311" y="879"/>
                    <a:pt x="3379" y="797"/>
                  </a:cubicBezTo>
                  <a:cubicBezTo>
                    <a:pt x="3412" y="759"/>
                    <a:pt x="3445" y="722"/>
                    <a:pt x="3483" y="686"/>
                  </a:cubicBezTo>
                  <a:cubicBezTo>
                    <a:pt x="3335" y="668"/>
                    <a:pt x="3183" y="624"/>
                    <a:pt x="3049" y="596"/>
                  </a:cubicBezTo>
                  <a:cubicBezTo>
                    <a:pt x="2856" y="552"/>
                    <a:pt x="2668" y="505"/>
                    <a:pt x="2480" y="448"/>
                  </a:cubicBezTo>
                  <a:cubicBezTo>
                    <a:pt x="2293" y="390"/>
                    <a:pt x="2101" y="336"/>
                    <a:pt x="1921" y="263"/>
                  </a:cubicBezTo>
                  <a:cubicBezTo>
                    <a:pt x="1829" y="226"/>
                    <a:pt x="1737" y="190"/>
                    <a:pt x="1653" y="146"/>
                  </a:cubicBezTo>
                  <a:cubicBezTo>
                    <a:pt x="1565" y="99"/>
                    <a:pt x="1484" y="46"/>
                    <a:pt x="1393" y="7"/>
                  </a:cubicBezTo>
                  <a:cubicBezTo>
                    <a:pt x="1374" y="16"/>
                    <a:pt x="1351" y="20"/>
                    <a:pt x="1328" y="20"/>
                  </a:cubicBezTo>
                  <a:cubicBezTo>
                    <a:pt x="1317" y="20"/>
                    <a:pt x="1307" y="19"/>
                    <a:pt x="1297" y="18"/>
                  </a:cubicBezTo>
                  <a:cubicBezTo>
                    <a:pt x="1236" y="6"/>
                    <a:pt x="1176" y="0"/>
                    <a:pt x="111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32"/>
            <p:cNvSpPr/>
            <p:nvPr/>
          </p:nvSpPr>
          <p:spPr>
            <a:xfrm>
              <a:off x="3604623" y="2106091"/>
              <a:ext cx="114052" cy="42928"/>
            </a:xfrm>
            <a:custGeom>
              <a:rect b="b" l="l" r="r" t="t"/>
              <a:pathLst>
                <a:path extrusionOk="0" h="1245" w="3308">
                  <a:moveTo>
                    <a:pt x="1276" y="1"/>
                  </a:moveTo>
                  <a:cubicBezTo>
                    <a:pt x="1252" y="8"/>
                    <a:pt x="1226" y="14"/>
                    <a:pt x="1200" y="14"/>
                  </a:cubicBezTo>
                  <a:cubicBezTo>
                    <a:pt x="1194" y="14"/>
                    <a:pt x="1189" y="14"/>
                    <a:pt x="1183" y="13"/>
                  </a:cubicBezTo>
                  <a:cubicBezTo>
                    <a:pt x="1108" y="12"/>
                    <a:pt x="1038" y="9"/>
                    <a:pt x="972" y="9"/>
                  </a:cubicBezTo>
                  <a:cubicBezTo>
                    <a:pt x="787" y="9"/>
                    <a:pt x="627" y="30"/>
                    <a:pt x="442" y="157"/>
                  </a:cubicBezTo>
                  <a:cubicBezTo>
                    <a:pt x="236" y="293"/>
                    <a:pt x="119" y="496"/>
                    <a:pt x="1" y="708"/>
                  </a:cubicBezTo>
                  <a:cubicBezTo>
                    <a:pt x="172" y="748"/>
                    <a:pt x="351" y="761"/>
                    <a:pt x="519" y="796"/>
                  </a:cubicBezTo>
                  <a:cubicBezTo>
                    <a:pt x="704" y="834"/>
                    <a:pt x="887" y="885"/>
                    <a:pt x="1072" y="927"/>
                  </a:cubicBezTo>
                  <a:cubicBezTo>
                    <a:pt x="1259" y="968"/>
                    <a:pt x="1441" y="1011"/>
                    <a:pt x="1629" y="1050"/>
                  </a:cubicBezTo>
                  <a:cubicBezTo>
                    <a:pt x="1819" y="1089"/>
                    <a:pt x="2042" y="1108"/>
                    <a:pt x="2223" y="1184"/>
                  </a:cubicBezTo>
                  <a:cubicBezTo>
                    <a:pt x="2255" y="1197"/>
                    <a:pt x="2277" y="1219"/>
                    <a:pt x="2296" y="1244"/>
                  </a:cubicBezTo>
                  <a:cubicBezTo>
                    <a:pt x="2507" y="1103"/>
                    <a:pt x="2745" y="1000"/>
                    <a:pt x="2990" y="962"/>
                  </a:cubicBezTo>
                  <a:cubicBezTo>
                    <a:pt x="3068" y="814"/>
                    <a:pt x="3180" y="693"/>
                    <a:pt x="3307" y="589"/>
                  </a:cubicBezTo>
                  <a:cubicBezTo>
                    <a:pt x="3215" y="568"/>
                    <a:pt x="3124" y="546"/>
                    <a:pt x="3035" y="521"/>
                  </a:cubicBezTo>
                  <a:cubicBezTo>
                    <a:pt x="2801" y="460"/>
                    <a:pt x="2568" y="401"/>
                    <a:pt x="2332" y="341"/>
                  </a:cubicBezTo>
                  <a:cubicBezTo>
                    <a:pt x="2104" y="287"/>
                    <a:pt x="1874" y="233"/>
                    <a:pt x="1647" y="173"/>
                  </a:cubicBezTo>
                  <a:cubicBezTo>
                    <a:pt x="1505" y="135"/>
                    <a:pt x="1387" y="78"/>
                    <a:pt x="12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32"/>
            <p:cNvSpPr/>
            <p:nvPr/>
          </p:nvSpPr>
          <p:spPr>
            <a:xfrm>
              <a:off x="3653169" y="2090403"/>
              <a:ext cx="98881" cy="28274"/>
            </a:xfrm>
            <a:custGeom>
              <a:rect b="b" l="l" r="r" t="t"/>
              <a:pathLst>
                <a:path extrusionOk="0" h="820" w="2868">
                  <a:moveTo>
                    <a:pt x="656" y="1"/>
                  </a:moveTo>
                  <a:cubicBezTo>
                    <a:pt x="554" y="1"/>
                    <a:pt x="454" y="31"/>
                    <a:pt x="349" y="90"/>
                  </a:cubicBezTo>
                  <a:cubicBezTo>
                    <a:pt x="224" y="158"/>
                    <a:pt x="120" y="299"/>
                    <a:pt x="1" y="389"/>
                  </a:cubicBezTo>
                  <a:cubicBezTo>
                    <a:pt x="131" y="422"/>
                    <a:pt x="270" y="441"/>
                    <a:pt x="393" y="466"/>
                  </a:cubicBezTo>
                  <a:cubicBezTo>
                    <a:pt x="613" y="508"/>
                    <a:pt x="836" y="549"/>
                    <a:pt x="1056" y="591"/>
                  </a:cubicBezTo>
                  <a:cubicBezTo>
                    <a:pt x="1288" y="636"/>
                    <a:pt x="1518" y="677"/>
                    <a:pt x="1749" y="719"/>
                  </a:cubicBezTo>
                  <a:cubicBezTo>
                    <a:pt x="1861" y="736"/>
                    <a:pt x="1972" y="758"/>
                    <a:pt x="2083" y="780"/>
                  </a:cubicBezTo>
                  <a:cubicBezTo>
                    <a:pt x="2143" y="790"/>
                    <a:pt x="2191" y="799"/>
                    <a:pt x="2236" y="819"/>
                  </a:cubicBezTo>
                  <a:cubicBezTo>
                    <a:pt x="2317" y="772"/>
                    <a:pt x="2400" y="727"/>
                    <a:pt x="2483" y="686"/>
                  </a:cubicBezTo>
                  <a:cubicBezTo>
                    <a:pt x="2607" y="622"/>
                    <a:pt x="2738" y="568"/>
                    <a:pt x="2868" y="543"/>
                  </a:cubicBezTo>
                  <a:cubicBezTo>
                    <a:pt x="2796" y="492"/>
                    <a:pt x="2725" y="445"/>
                    <a:pt x="2649" y="404"/>
                  </a:cubicBezTo>
                  <a:cubicBezTo>
                    <a:pt x="2418" y="278"/>
                    <a:pt x="2166" y="188"/>
                    <a:pt x="1909" y="142"/>
                  </a:cubicBezTo>
                  <a:cubicBezTo>
                    <a:pt x="1784" y="119"/>
                    <a:pt x="1663" y="114"/>
                    <a:pt x="1542" y="114"/>
                  </a:cubicBezTo>
                  <a:cubicBezTo>
                    <a:pt x="1443" y="114"/>
                    <a:pt x="1343" y="117"/>
                    <a:pt x="1242" y="117"/>
                  </a:cubicBezTo>
                  <a:cubicBezTo>
                    <a:pt x="1214" y="117"/>
                    <a:pt x="1186" y="117"/>
                    <a:pt x="1158" y="116"/>
                  </a:cubicBezTo>
                  <a:cubicBezTo>
                    <a:pt x="1054" y="115"/>
                    <a:pt x="980" y="87"/>
                    <a:pt x="884" y="48"/>
                  </a:cubicBezTo>
                  <a:cubicBezTo>
                    <a:pt x="805" y="17"/>
                    <a:pt x="730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32"/>
            <p:cNvSpPr/>
            <p:nvPr/>
          </p:nvSpPr>
          <p:spPr>
            <a:xfrm>
              <a:off x="3574248" y="2051339"/>
              <a:ext cx="74402" cy="21860"/>
            </a:xfrm>
            <a:custGeom>
              <a:rect b="b" l="l" r="r" t="t"/>
              <a:pathLst>
                <a:path extrusionOk="0" h="634" w="2158">
                  <a:moveTo>
                    <a:pt x="477" y="1"/>
                  </a:moveTo>
                  <a:cubicBezTo>
                    <a:pt x="290" y="1"/>
                    <a:pt x="125" y="64"/>
                    <a:pt x="23" y="245"/>
                  </a:cubicBezTo>
                  <a:cubicBezTo>
                    <a:pt x="18" y="255"/>
                    <a:pt x="10" y="261"/>
                    <a:pt x="1" y="267"/>
                  </a:cubicBezTo>
                  <a:cubicBezTo>
                    <a:pt x="99" y="298"/>
                    <a:pt x="207" y="309"/>
                    <a:pt x="303" y="327"/>
                  </a:cubicBezTo>
                  <a:cubicBezTo>
                    <a:pt x="430" y="348"/>
                    <a:pt x="560" y="373"/>
                    <a:pt x="688" y="395"/>
                  </a:cubicBezTo>
                  <a:cubicBezTo>
                    <a:pt x="815" y="418"/>
                    <a:pt x="944" y="441"/>
                    <a:pt x="1069" y="472"/>
                  </a:cubicBezTo>
                  <a:cubicBezTo>
                    <a:pt x="1206" y="505"/>
                    <a:pt x="1346" y="530"/>
                    <a:pt x="1464" y="609"/>
                  </a:cubicBezTo>
                  <a:cubicBezTo>
                    <a:pt x="1475" y="615"/>
                    <a:pt x="1476" y="626"/>
                    <a:pt x="1486" y="634"/>
                  </a:cubicBezTo>
                  <a:cubicBezTo>
                    <a:pt x="1699" y="545"/>
                    <a:pt x="1926" y="485"/>
                    <a:pt x="2158" y="472"/>
                  </a:cubicBezTo>
                  <a:cubicBezTo>
                    <a:pt x="1914" y="380"/>
                    <a:pt x="1628" y="334"/>
                    <a:pt x="1464" y="277"/>
                  </a:cubicBezTo>
                  <a:cubicBezTo>
                    <a:pt x="1210" y="196"/>
                    <a:pt x="808" y="1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32"/>
            <p:cNvSpPr/>
            <p:nvPr/>
          </p:nvSpPr>
          <p:spPr>
            <a:xfrm>
              <a:off x="2491360" y="2103194"/>
              <a:ext cx="1438263" cy="841864"/>
            </a:xfrm>
            <a:custGeom>
              <a:rect b="b" l="l" r="r" t="t"/>
              <a:pathLst>
                <a:path extrusionOk="0" h="24416" w="41716">
                  <a:moveTo>
                    <a:pt x="41716" y="0"/>
                  </a:moveTo>
                  <a:lnTo>
                    <a:pt x="41716" y="0"/>
                  </a:lnTo>
                  <a:cubicBezTo>
                    <a:pt x="39080" y="2062"/>
                    <a:pt x="36379" y="4047"/>
                    <a:pt x="33648" y="5974"/>
                  </a:cubicBezTo>
                  <a:cubicBezTo>
                    <a:pt x="31096" y="7772"/>
                    <a:pt x="28491" y="9493"/>
                    <a:pt x="25854" y="11154"/>
                  </a:cubicBezTo>
                  <a:cubicBezTo>
                    <a:pt x="25177" y="11580"/>
                    <a:pt x="24507" y="12012"/>
                    <a:pt x="23830" y="12432"/>
                  </a:cubicBezTo>
                  <a:cubicBezTo>
                    <a:pt x="23475" y="12653"/>
                    <a:pt x="23131" y="12885"/>
                    <a:pt x="22781" y="13111"/>
                  </a:cubicBezTo>
                  <a:cubicBezTo>
                    <a:pt x="22487" y="13295"/>
                    <a:pt x="22199" y="13517"/>
                    <a:pt x="21882" y="13658"/>
                  </a:cubicBezTo>
                  <a:cubicBezTo>
                    <a:pt x="21734" y="13723"/>
                    <a:pt x="21587" y="13751"/>
                    <a:pt x="21440" y="13751"/>
                  </a:cubicBezTo>
                  <a:cubicBezTo>
                    <a:pt x="20914" y="13751"/>
                    <a:pt x="20401" y="13398"/>
                    <a:pt x="19935" y="13174"/>
                  </a:cubicBezTo>
                  <a:cubicBezTo>
                    <a:pt x="19193" y="12816"/>
                    <a:pt x="18450" y="12466"/>
                    <a:pt x="17705" y="12113"/>
                  </a:cubicBezTo>
                  <a:cubicBezTo>
                    <a:pt x="14733" y="10703"/>
                    <a:pt x="11763" y="9291"/>
                    <a:pt x="8791" y="7876"/>
                  </a:cubicBezTo>
                  <a:cubicBezTo>
                    <a:pt x="5867" y="6484"/>
                    <a:pt x="2937" y="5094"/>
                    <a:pt x="30" y="3665"/>
                  </a:cubicBezTo>
                  <a:lnTo>
                    <a:pt x="30" y="3665"/>
                  </a:lnTo>
                  <a:cubicBezTo>
                    <a:pt x="1" y="4109"/>
                    <a:pt x="125" y="4600"/>
                    <a:pt x="176" y="5037"/>
                  </a:cubicBezTo>
                  <a:cubicBezTo>
                    <a:pt x="297" y="6068"/>
                    <a:pt x="408" y="7102"/>
                    <a:pt x="526" y="8133"/>
                  </a:cubicBezTo>
                  <a:cubicBezTo>
                    <a:pt x="642" y="9169"/>
                    <a:pt x="770" y="10200"/>
                    <a:pt x="907" y="11231"/>
                  </a:cubicBezTo>
                  <a:cubicBezTo>
                    <a:pt x="978" y="11755"/>
                    <a:pt x="1046" y="12279"/>
                    <a:pt x="1116" y="12806"/>
                  </a:cubicBezTo>
                  <a:cubicBezTo>
                    <a:pt x="1183" y="13305"/>
                    <a:pt x="1224" y="13816"/>
                    <a:pt x="1330" y="14307"/>
                  </a:cubicBezTo>
                  <a:cubicBezTo>
                    <a:pt x="1429" y="14759"/>
                    <a:pt x="1635" y="15114"/>
                    <a:pt x="2014" y="15385"/>
                  </a:cubicBezTo>
                  <a:cubicBezTo>
                    <a:pt x="2405" y="15663"/>
                    <a:pt x="2838" y="15890"/>
                    <a:pt x="3251" y="16129"/>
                  </a:cubicBezTo>
                  <a:cubicBezTo>
                    <a:pt x="4133" y="16645"/>
                    <a:pt x="5016" y="17154"/>
                    <a:pt x="5902" y="17659"/>
                  </a:cubicBezTo>
                  <a:cubicBezTo>
                    <a:pt x="7693" y="18675"/>
                    <a:pt x="9495" y="19668"/>
                    <a:pt x="11311" y="20638"/>
                  </a:cubicBezTo>
                  <a:cubicBezTo>
                    <a:pt x="13093" y="21591"/>
                    <a:pt x="14877" y="22565"/>
                    <a:pt x="16722" y="23393"/>
                  </a:cubicBezTo>
                  <a:cubicBezTo>
                    <a:pt x="17177" y="23599"/>
                    <a:pt x="17638" y="23786"/>
                    <a:pt x="18102" y="23958"/>
                  </a:cubicBezTo>
                  <a:cubicBezTo>
                    <a:pt x="18555" y="24127"/>
                    <a:pt x="19026" y="24312"/>
                    <a:pt x="19503" y="24393"/>
                  </a:cubicBezTo>
                  <a:cubicBezTo>
                    <a:pt x="19593" y="24408"/>
                    <a:pt x="19680" y="24415"/>
                    <a:pt x="19765" y="24415"/>
                  </a:cubicBezTo>
                  <a:cubicBezTo>
                    <a:pt x="20158" y="24415"/>
                    <a:pt x="20510" y="24265"/>
                    <a:pt x="20865" y="24065"/>
                  </a:cubicBezTo>
                  <a:cubicBezTo>
                    <a:pt x="21282" y="23835"/>
                    <a:pt x="21692" y="23590"/>
                    <a:pt x="22099" y="23345"/>
                  </a:cubicBezTo>
                  <a:cubicBezTo>
                    <a:pt x="23808" y="22328"/>
                    <a:pt x="25496" y="21274"/>
                    <a:pt x="27165" y="20193"/>
                  </a:cubicBezTo>
                  <a:cubicBezTo>
                    <a:pt x="30487" y="18037"/>
                    <a:pt x="33733" y="15764"/>
                    <a:pt x="36891" y="13375"/>
                  </a:cubicBezTo>
                  <a:cubicBezTo>
                    <a:pt x="37669" y="12788"/>
                    <a:pt x="38465" y="12212"/>
                    <a:pt x="39206" y="11580"/>
                  </a:cubicBezTo>
                  <a:cubicBezTo>
                    <a:pt x="39563" y="11278"/>
                    <a:pt x="39882" y="10934"/>
                    <a:pt x="40043" y="10487"/>
                  </a:cubicBezTo>
                  <a:cubicBezTo>
                    <a:pt x="40203" y="10046"/>
                    <a:pt x="40256" y="9572"/>
                    <a:pt x="40326" y="9112"/>
                  </a:cubicBezTo>
                  <a:cubicBezTo>
                    <a:pt x="40642" y="7042"/>
                    <a:pt x="40959" y="4973"/>
                    <a:pt x="41276" y="2902"/>
                  </a:cubicBezTo>
                  <a:cubicBezTo>
                    <a:pt x="41356" y="2380"/>
                    <a:pt x="41433" y="1858"/>
                    <a:pt x="41512" y="1335"/>
                  </a:cubicBezTo>
                  <a:cubicBezTo>
                    <a:pt x="41577" y="895"/>
                    <a:pt x="41668" y="448"/>
                    <a:pt x="41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32"/>
            <p:cNvSpPr/>
            <p:nvPr/>
          </p:nvSpPr>
          <p:spPr>
            <a:xfrm>
              <a:off x="2494050" y="1831817"/>
              <a:ext cx="1433437" cy="731700"/>
            </a:xfrm>
            <a:custGeom>
              <a:rect b="b" l="l" r="r" t="t"/>
              <a:pathLst>
                <a:path extrusionOk="0" h="21221" w="41576">
                  <a:moveTo>
                    <a:pt x="20654" y="734"/>
                  </a:moveTo>
                  <a:cubicBezTo>
                    <a:pt x="20658" y="734"/>
                    <a:pt x="20663" y="734"/>
                    <a:pt x="20667" y="734"/>
                  </a:cubicBezTo>
                  <a:cubicBezTo>
                    <a:pt x="21312" y="738"/>
                    <a:pt x="21964" y="1078"/>
                    <a:pt x="22557" y="1291"/>
                  </a:cubicBezTo>
                  <a:cubicBezTo>
                    <a:pt x="23173" y="1513"/>
                    <a:pt x="23794" y="1734"/>
                    <a:pt x="24413" y="1955"/>
                  </a:cubicBezTo>
                  <a:cubicBezTo>
                    <a:pt x="29542" y="3778"/>
                    <a:pt x="34674" y="5592"/>
                    <a:pt x="39803" y="7408"/>
                  </a:cubicBezTo>
                  <a:cubicBezTo>
                    <a:pt x="39949" y="7460"/>
                    <a:pt x="39978" y="7647"/>
                    <a:pt x="39845" y="7736"/>
                  </a:cubicBezTo>
                  <a:cubicBezTo>
                    <a:pt x="39128" y="8204"/>
                    <a:pt x="38413" y="8673"/>
                    <a:pt x="37695" y="9142"/>
                  </a:cubicBezTo>
                  <a:cubicBezTo>
                    <a:pt x="37664" y="9186"/>
                    <a:pt x="37621" y="9215"/>
                    <a:pt x="37567" y="9225"/>
                  </a:cubicBezTo>
                  <a:cubicBezTo>
                    <a:pt x="35628" y="10490"/>
                    <a:pt x="33690" y="11752"/>
                    <a:pt x="31753" y="13021"/>
                  </a:cubicBezTo>
                  <a:cubicBezTo>
                    <a:pt x="31644" y="13091"/>
                    <a:pt x="31536" y="13164"/>
                    <a:pt x="31428" y="13235"/>
                  </a:cubicBezTo>
                  <a:cubicBezTo>
                    <a:pt x="31404" y="13270"/>
                    <a:pt x="31368" y="13296"/>
                    <a:pt x="31323" y="13302"/>
                  </a:cubicBezTo>
                  <a:cubicBezTo>
                    <a:pt x="29046" y="14794"/>
                    <a:pt x="26769" y="16286"/>
                    <a:pt x="24494" y="17778"/>
                  </a:cubicBezTo>
                  <a:cubicBezTo>
                    <a:pt x="23911" y="18158"/>
                    <a:pt x="23329" y="18542"/>
                    <a:pt x="22747" y="18921"/>
                  </a:cubicBezTo>
                  <a:cubicBezTo>
                    <a:pt x="22426" y="19131"/>
                    <a:pt x="22105" y="19342"/>
                    <a:pt x="21781" y="19551"/>
                  </a:cubicBezTo>
                  <a:cubicBezTo>
                    <a:pt x="21564" y="19693"/>
                    <a:pt x="21339" y="19840"/>
                    <a:pt x="21081" y="19891"/>
                  </a:cubicBezTo>
                  <a:cubicBezTo>
                    <a:pt x="21023" y="19902"/>
                    <a:pt x="20965" y="19907"/>
                    <a:pt x="20908" y="19907"/>
                  </a:cubicBezTo>
                  <a:cubicBezTo>
                    <a:pt x="20693" y="19907"/>
                    <a:pt x="20486" y="19836"/>
                    <a:pt x="20286" y="19750"/>
                  </a:cubicBezTo>
                  <a:cubicBezTo>
                    <a:pt x="19971" y="19618"/>
                    <a:pt x="19659" y="19477"/>
                    <a:pt x="19347" y="19338"/>
                  </a:cubicBezTo>
                  <a:cubicBezTo>
                    <a:pt x="18704" y="19051"/>
                    <a:pt x="18059" y="18764"/>
                    <a:pt x="17415" y="18474"/>
                  </a:cubicBezTo>
                  <a:cubicBezTo>
                    <a:pt x="14839" y="17317"/>
                    <a:pt x="12281" y="16121"/>
                    <a:pt x="9726" y="14924"/>
                  </a:cubicBezTo>
                  <a:cubicBezTo>
                    <a:pt x="7138" y="13713"/>
                    <a:pt x="4536" y="12518"/>
                    <a:pt x="1974" y="11253"/>
                  </a:cubicBezTo>
                  <a:cubicBezTo>
                    <a:pt x="1813" y="11174"/>
                    <a:pt x="1897" y="10974"/>
                    <a:pt x="2038" y="10948"/>
                  </a:cubicBezTo>
                  <a:cubicBezTo>
                    <a:pt x="2004" y="10912"/>
                    <a:pt x="1994" y="10849"/>
                    <a:pt x="2051" y="10813"/>
                  </a:cubicBezTo>
                  <a:cubicBezTo>
                    <a:pt x="4680" y="9219"/>
                    <a:pt x="7409" y="7785"/>
                    <a:pt x="10101" y="6305"/>
                  </a:cubicBezTo>
                  <a:cubicBezTo>
                    <a:pt x="12476" y="4998"/>
                    <a:pt x="14851" y="3694"/>
                    <a:pt x="17226" y="2389"/>
                  </a:cubicBezTo>
                  <a:cubicBezTo>
                    <a:pt x="17820" y="2064"/>
                    <a:pt x="18415" y="1738"/>
                    <a:pt x="19007" y="1411"/>
                  </a:cubicBezTo>
                  <a:cubicBezTo>
                    <a:pt x="19513" y="1134"/>
                    <a:pt x="20055" y="734"/>
                    <a:pt x="20654" y="734"/>
                  </a:cubicBezTo>
                  <a:close/>
                  <a:moveTo>
                    <a:pt x="20071" y="0"/>
                  </a:moveTo>
                  <a:cubicBezTo>
                    <a:pt x="19585" y="0"/>
                    <a:pt x="19151" y="187"/>
                    <a:pt x="18725" y="412"/>
                  </a:cubicBezTo>
                  <a:cubicBezTo>
                    <a:pt x="17829" y="888"/>
                    <a:pt x="16943" y="1383"/>
                    <a:pt x="16055" y="1874"/>
                  </a:cubicBezTo>
                  <a:cubicBezTo>
                    <a:pt x="14259" y="2869"/>
                    <a:pt x="12478" y="3894"/>
                    <a:pt x="10687" y="4899"/>
                  </a:cubicBezTo>
                  <a:cubicBezTo>
                    <a:pt x="8912" y="5896"/>
                    <a:pt x="7153" y="6919"/>
                    <a:pt x="5400" y="7957"/>
                  </a:cubicBezTo>
                  <a:cubicBezTo>
                    <a:pt x="3641" y="8998"/>
                    <a:pt x="1871" y="10022"/>
                    <a:pt x="129" y="11087"/>
                  </a:cubicBezTo>
                  <a:cubicBezTo>
                    <a:pt x="77" y="11148"/>
                    <a:pt x="32" y="11214"/>
                    <a:pt x="1" y="11284"/>
                  </a:cubicBezTo>
                  <a:cubicBezTo>
                    <a:pt x="3261" y="12767"/>
                    <a:pt x="6500" y="14304"/>
                    <a:pt x="9738" y="15831"/>
                  </a:cubicBezTo>
                  <a:cubicBezTo>
                    <a:pt x="12649" y="17203"/>
                    <a:pt x="15558" y="18577"/>
                    <a:pt x="18469" y="19954"/>
                  </a:cubicBezTo>
                  <a:cubicBezTo>
                    <a:pt x="19195" y="20298"/>
                    <a:pt x="19923" y="20639"/>
                    <a:pt x="20652" y="20979"/>
                  </a:cubicBezTo>
                  <a:cubicBezTo>
                    <a:pt x="20863" y="21077"/>
                    <a:pt x="21098" y="21221"/>
                    <a:pt x="21335" y="21221"/>
                  </a:cubicBezTo>
                  <a:cubicBezTo>
                    <a:pt x="21337" y="21221"/>
                    <a:pt x="21340" y="21221"/>
                    <a:pt x="21342" y="21221"/>
                  </a:cubicBezTo>
                  <a:cubicBezTo>
                    <a:pt x="21540" y="21219"/>
                    <a:pt x="21709" y="21107"/>
                    <a:pt x="21876" y="21014"/>
                  </a:cubicBezTo>
                  <a:cubicBezTo>
                    <a:pt x="22179" y="20843"/>
                    <a:pt x="22475" y="20668"/>
                    <a:pt x="22777" y="20496"/>
                  </a:cubicBezTo>
                  <a:cubicBezTo>
                    <a:pt x="24102" y="19739"/>
                    <a:pt x="25391" y="18922"/>
                    <a:pt x="26671" y="18094"/>
                  </a:cubicBezTo>
                  <a:cubicBezTo>
                    <a:pt x="31815" y="14766"/>
                    <a:pt x="36779" y="11189"/>
                    <a:pt x="41575" y="7382"/>
                  </a:cubicBezTo>
                  <a:cubicBezTo>
                    <a:pt x="41516" y="7309"/>
                    <a:pt x="41423" y="7256"/>
                    <a:pt x="41303" y="7207"/>
                  </a:cubicBezTo>
                  <a:cubicBezTo>
                    <a:pt x="41069" y="7112"/>
                    <a:pt x="40831" y="7032"/>
                    <a:pt x="40595" y="6942"/>
                  </a:cubicBezTo>
                  <a:cubicBezTo>
                    <a:pt x="40097" y="6758"/>
                    <a:pt x="39600" y="6571"/>
                    <a:pt x="39101" y="6385"/>
                  </a:cubicBezTo>
                  <a:cubicBezTo>
                    <a:pt x="37143" y="5654"/>
                    <a:pt x="35184" y="4922"/>
                    <a:pt x="33227" y="4193"/>
                  </a:cubicBezTo>
                  <a:cubicBezTo>
                    <a:pt x="29420" y="2771"/>
                    <a:pt x="25612" y="1316"/>
                    <a:pt x="21669" y="308"/>
                  </a:cubicBezTo>
                  <a:cubicBezTo>
                    <a:pt x="21183" y="185"/>
                    <a:pt x="20680" y="29"/>
                    <a:pt x="20175" y="3"/>
                  </a:cubicBezTo>
                  <a:cubicBezTo>
                    <a:pt x="20140" y="1"/>
                    <a:pt x="20105" y="0"/>
                    <a:pt x="200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32"/>
            <p:cNvSpPr/>
            <p:nvPr/>
          </p:nvSpPr>
          <p:spPr>
            <a:xfrm>
              <a:off x="3383136" y="1929459"/>
              <a:ext cx="467860" cy="204915"/>
            </a:xfrm>
            <a:custGeom>
              <a:rect b="b" l="l" r="r" t="t"/>
              <a:pathLst>
                <a:path extrusionOk="0" h="5943" w="13570">
                  <a:moveTo>
                    <a:pt x="80" y="1"/>
                  </a:moveTo>
                  <a:lnTo>
                    <a:pt x="0" y="227"/>
                  </a:lnTo>
                  <a:cubicBezTo>
                    <a:pt x="99" y="261"/>
                    <a:pt x="195" y="316"/>
                    <a:pt x="278" y="391"/>
                  </a:cubicBezTo>
                  <a:cubicBezTo>
                    <a:pt x="481" y="569"/>
                    <a:pt x="551" y="847"/>
                    <a:pt x="577" y="1105"/>
                  </a:cubicBezTo>
                  <a:cubicBezTo>
                    <a:pt x="602" y="1369"/>
                    <a:pt x="615" y="1636"/>
                    <a:pt x="630" y="1900"/>
                  </a:cubicBezTo>
                  <a:cubicBezTo>
                    <a:pt x="1025" y="1797"/>
                    <a:pt x="1439" y="1744"/>
                    <a:pt x="1821" y="1709"/>
                  </a:cubicBezTo>
                  <a:cubicBezTo>
                    <a:pt x="2179" y="1674"/>
                    <a:pt x="2569" y="1637"/>
                    <a:pt x="2956" y="1637"/>
                  </a:cubicBezTo>
                  <a:cubicBezTo>
                    <a:pt x="3342" y="1637"/>
                    <a:pt x="3725" y="1674"/>
                    <a:pt x="4072" y="1786"/>
                  </a:cubicBezTo>
                  <a:cubicBezTo>
                    <a:pt x="4347" y="1874"/>
                    <a:pt x="4555" y="2044"/>
                    <a:pt x="4645" y="2323"/>
                  </a:cubicBezTo>
                  <a:cubicBezTo>
                    <a:pt x="4753" y="2655"/>
                    <a:pt x="4842" y="3037"/>
                    <a:pt x="4877" y="3390"/>
                  </a:cubicBezTo>
                  <a:cubicBezTo>
                    <a:pt x="4909" y="3386"/>
                    <a:pt x="4941" y="3385"/>
                    <a:pt x="4973" y="3385"/>
                  </a:cubicBezTo>
                  <a:cubicBezTo>
                    <a:pt x="5125" y="3385"/>
                    <a:pt x="5273" y="3424"/>
                    <a:pt x="5404" y="3507"/>
                  </a:cubicBezTo>
                  <a:cubicBezTo>
                    <a:pt x="5548" y="3327"/>
                    <a:pt x="5752" y="3264"/>
                    <a:pt x="5976" y="3264"/>
                  </a:cubicBezTo>
                  <a:cubicBezTo>
                    <a:pt x="6350" y="3264"/>
                    <a:pt x="6782" y="3440"/>
                    <a:pt x="7084" y="3533"/>
                  </a:cubicBezTo>
                  <a:cubicBezTo>
                    <a:pt x="7461" y="3650"/>
                    <a:pt x="8435" y="3822"/>
                    <a:pt x="8470" y="4351"/>
                  </a:cubicBezTo>
                  <a:cubicBezTo>
                    <a:pt x="8554" y="4352"/>
                    <a:pt x="8639" y="4363"/>
                    <a:pt x="8727" y="4399"/>
                  </a:cubicBezTo>
                  <a:cubicBezTo>
                    <a:pt x="8823" y="4435"/>
                    <a:pt x="8893" y="4499"/>
                    <a:pt x="8992" y="4524"/>
                  </a:cubicBezTo>
                  <a:cubicBezTo>
                    <a:pt x="9033" y="4534"/>
                    <a:pt x="9076" y="4538"/>
                    <a:pt x="9118" y="4538"/>
                  </a:cubicBezTo>
                  <a:cubicBezTo>
                    <a:pt x="9206" y="4538"/>
                    <a:pt x="9295" y="4523"/>
                    <a:pt x="9383" y="4521"/>
                  </a:cubicBezTo>
                  <a:cubicBezTo>
                    <a:pt x="9576" y="4521"/>
                    <a:pt x="9772" y="4544"/>
                    <a:pt x="9962" y="4585"/>
                  </a:cubicBezTo>
                  <a:cubicBezTo>
                    <a:pt x="10737" y="4755"/>
                    <a:pt x="11432" y="5253"/>
                    <a:pt x="11823" y="5942"/>
                  </a:cubicBezTo>
                  <a:cubicBezTo>
                    <a:pt x="12404" y="5560"/>
                    <a:pt x="12987" y="5181"/>
                    <a:pt x="13569" y="4797"/>
                  </a:cubicBezTo>
                  <a:cubicBezTo>
                    <a:pt x="10846" y="3828"/>
                    <a:pt x="8126" y="2860"/>
                    <a:pt x="5402" y="1890"/>
                  </a:cubicBezTo>
                  <a:cubicBezTo>
                    <a:pt x="3629" y="1260"/>
                    <a:pt x="1857" y="630"/>
                    <a:pt x="80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32"/>
            <p:cNvSpPr/>
            <p:nvPr/>
          </p:nvSpPr>
          <p:spPr>
            <a:xfrm>
              <a:off x="3528496" y="2054580"/>
              <a:ext cx="86401" cy="42652"/>
            </a:xfrm>
            <a:custGeom>
              <a:rect b="b" l="l" r="r" t="t"/>
              <a:pathLst>
                <a:path extrusionOk="0" h="1237" w="2506">
                  <a:moveTo>
                    <a:pt x="752" y="1"/>
                  </a:moveTo>
                  <a:cubicBezTo>
                    <a:pt x="426" y="1"/>
                    <a:pt x="131" y="357"/>
                    <a:pt x="39" y="687"/>
                  </a:cubicBezTo>
                  <a:cubicBezTo>
                    <a:pt x="33" y="714"/>
                    <a:pt x="19" y="734"/>
                    <a:pt x="1" y="752"/>
                  </a:cubicBezTo>
                  <a:cubicBezTo>
                    <a:pt x="272" y="794"/>
                    <a:pt x="536" y="858"/>
                    <a:pt x="803" y="928"/>
                  </a:cubicBezTo>
                  <a:cubicBezTo>
                    <a:pt x="985" y="979"/>
                    <a:pt x="1171" y="1033"/>
                    <a:pt x="1351" y="1094"/>
                  </a:cubicBezTo>
                  <a:cubicBezTo>
                    <a:pt x="1437" y="1120"/>
                    <a:pt x="1521" y="1149"/>
                    <a:pt x="1605" y="1180"/>
                  </a:cubicBezTo>
                  <a:cubicBezTo>
                    <a:pt x="1653" y="1198"/>
                    <a:pt x="1697" y="1212"/>
                    <a:pt x="1735" y="1236"/>
                  </a:cubicBezTo>
                  <a:cubicBezTo>
                    <a:pt x="1765" y="1224"/>
                    <a:pt x="1796" y="1210"/>
                    <a:pt x="1825" y="1195"/>
                  </a:cubicBezTo>
                  <a:cubicBezTo>
                    <a:pt x="1999" y="1105"/>
                    <a:pt x="2137" y="964"/>
                    <a:pt x="2289" y="845"/>
                  </a:cubicBezTo>
                  <a:cubicBezTo>
                    <a:pt x="2360" y="791"/>
                    <a:pt x="2431" y="743"/>
                    <a:pt x="2506" y="696"/>
                  </a:cubicBezTo>
                  <a:cubicBezTo>
                    <a:pt x="2444" y="680"/>
                    <a:pt x="2385" y="660"/>
                    <a:pt x="2323" y="645"/>
                  </a:cubicBezTo>
                  <a:cubicBezTo>
                    <a:pt x="2188" y="605"/>
                    <a:pt x="2057" y="559"/>
                    <a:pt x="1923" y="513"/>
                  </a:cubicBezTo>
                  <a:cubicBezTo>
                    <a:pt x="1791" y="466"/>
                    <a:pt x="1662" y="418"/>
                    <a:pt x="1529" y="374"/>
                  </a:cubicBezTo>
                  <a:cubicBezTo>
                    <a:pt x="1413" y="334"/>
                    <a:pt x="1287" y="303"/>
                    <a:pt x="1188" y="230"/>
                  </a:cubicBezTo>
                  <a:cubicBezTo>
                    <a:pt x="1179" y="224"/>
                    <a:pt x="1175" y="215"/>
                    <a:pt x="1173" y="205"/>
                  </a:cubicBezTo>
                  <a:cubicBezTo>
                    <a:pt x="1155" y="199"/>
                    <a:pt x="1139" y="193"/>
                    <a:pt x="1129" y="179"/>
                  </a:cubicBezTo>
                  <a:cubicBezTo>
                    <a:pt x="1005" y="53"/>
                    <a:pt x="876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32"/>
            <p:cNvSpPr/>
            <p:nvPr/>
          </p:nvSpPr>
          <p:spPr>
            <a:xfrm>
              <a:off x="3490087" y="2083300"/>
              <a:ext cx="87607" cy="52410"/>
            </a:xfrm>
            <a:custGeom>
              <a:rect b="b" l="l" r="r" t="t"/>
              <a:pathLst>
                <a:path extrusionOk="0" h="1520" w="2541">
                  <a:moveTo>
                    <a:pt x="775" y="0"/>
                  </a:moveTo>
                  <a:cubicBezTo>
                    <a:pt x="345" y="109"/>
                    <a:pt x="84" y="491"/>
                    <a:pt x="27" y="946"/>
                  </a:cubicBezTo>
                  <a:cubicBezTo>
                    <a:pt x="26" y="972"/>
                    <a:pt x="14" y="998"/>
                    <a:pt x="1" y="1022"/>
                  </a:cubicBezTo>
                  <a:cubicBezTo>
                    <a:pt x="338" y="1099"/>
                    <a:pt x="675" y="1163"/>
                    <a:pt x="1009" y="1258"/>
                  </a:cubicBezTo>
                  <a:cubicBezTo>
                    <a:pt x="1181" y="1306"/>
                    <a:pt x="1352" y="1354"/>
                    <a:pt x="1526" y="1405"/>
                  </a:cubicBezTo>
                  <a:cubicBezTo>
                    <a:pt x="1658" y="1443"/>
                    <a:pt x="1811" y="1469"/>
                    <a:pt x="1947" y="1520"/>
                  </a:cubicBezTo>
                  <a:cubicBezTo>
                    <a:pt x="1978" y="1444"/>
                    <a:pt x="2022" y="1376"/>
                    <a:pt x="2057" y="1301"/>
                  </a:cubicBezTo>
                  <a:cubicBezTo>
                    <a:pt x="2121" y="1171"/>
                    <a:pt x="2178" y="1041"/>
                    <a:pt x="2251" y="917"/>
                  </a:cubicBezTo>
                  <a:cubicBezTo>
                    <a:pt x="2329" y="792"/>
                    <a:pt x="2413" y="668"/>
                    <a:pt x="2527" y="576"/>
                  </a:cubicBezTo>
                  <a:cubicBezTo>
                    <a:pt x="2531" y="572"/>
                    <a:pt x="2537" y="569"/>
                    <a:pt x="2541" y="566"/>
                  </a:cubicBezTo>
                  <a:cubicBezTo>
                    <a:pt x="2480" y="543"/>
                    <a:pt x="2421" y="520"/>
                    <a:pt x="2359" y="497"/>
                  </a:cubicBezTo>
                  <a:cubicBezTo>
                    <a:pt x="2191" y="436"/>
                    <a:pt x="2022" y="377"/>
                    <a:pt x="1850" y="323"/>
                  </a:cubicBezTo>
                  <a:cubicBezTo>
                    <a:pt x="1498" y="214"/>
                    <a:pt x="1141" y="121"/>
                    <a:pt x="786" y="11"/>
                  </a:cubicBezTo>
                  <a:cubicBezTo>
                    <a:pt x="782" y="10"/>
                    <a:pt x="780" y="5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32"/>
            <p:cNvSpPr/>
            <p:nvPr/>
          </p:nvSpPr>
          <p:spPr>
            <a:xfrm>
              <a:off x="2876791" y="2010690"/>
              <a:ext cx="683379" cy="301217"/>
            </a:xfrm>
            <a:custGeom>
              <a:rect b="b" l="l" r="r" t="t"/>
              <a:pathLst>
                <a:path extrusionOk="0" h="8736" w="19821">
                  <a:moveTo>
                    <a:pt x="1770" y="1"/>
                  </a:moveTo>
                  <a:cubicBezTo>
                    <a:pt x="1182" y="321"/>
                    <a:pt x="591" y="643"/>
                    <a:pt x="1" y="965"/>
                  </a:cubicBezTo>
                  <a:cubicBezTo>
                    <a:pt x="1340" y="1401"/>
                    <a:pt x="2643" y="1923"/>
                    <a:pt x="3929" y="2496"/>
                  </a:cubicBezTo>
                  <a:cubicBezTo>
                    <a:pt x="6338" y="3565"/>
                    <a:pt x="8700" y="4732"/>
                    <a:pt x="11097" y="5820"/>
                  </a:cubicBezTo>
                  <a:cubicBezTo>
                    <a:pt x="13515" y="6918"/>
                    <a:pt x="16009" y="7898"/>
                    <a:pt x="18552" y="8667"/>
                  </a:cubicBezTo>
                  <a:cubicBezTo>
                    <a:pt x="18597" y="8681"/>
                    <a:pt x="18626" y="8707"/>
                    <a:pt x="18651" y="8735"/>
                  </a:cubicBezTo>
                  <a:cubicBezTo>
                    <a:pt x="19041" y="8480"/>
                    <a:pt x="19430" y="8224"/>
                    <a:pt x="19820" y="7969"/>
                  </a:cubicBezTo>
                  <a:cubicBezTo>
                    <a:pt x="18570" y="7444"/>
                    <a:pt x="17323" y="6916"/>
                    <a:pt x="16075" y="6381"/>
                  </a:cubicBezTo>
                  <a:cubicBezTo>
                    <a:pt x="13674" y="5355"/>
                    <a:pt x="11275" y="4312"/>
                    <a:pt x="8883" y="3261"/>
                  </a:cubicBezTo>
                  <a:cubicBezTo>
                    <a:pt x="6498" y="2212"/>
                    <a:pt x="4088" y="1194"/>
                    <a:pt x="1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32"/>
            <p:cNvSpPr/>
            <p:nvPr/>
          </p:nvSpPr>
          <p:spPr>
            <a:xfrm>
              <a:off x="3459298" y="2120813"/>
              <a:ext cx="93779" cy="67133"/>
            </a:xfrm>
            <a:custGeom>
              <a:rect b="b" l="l" r="r" t="t"/>
              <a:pathLst>
                <a:path extrusionOk="0" h="1947" w="2720">
                  <a:moveTo>
                    <a:pt x="836" y="1"/>
                  </a:moveTo>
                  <a:cubicBezTo>
                    <a:pt x="818" y="13"/>
                    <a:pt x="797" y="20"/>
                    <a:pt x="774" y="20"/>
                  </a:cubicBezTo>
                  <a:cubicBezTo>
                    <a:pt x="770" y="20"/>
                    <a:pt x="766" y="20"/>
                    <a:pt x="761" y="19"/>
                  </a:cubicBezTo>
                  <a:cubicBezTo>
                    <a:pt x="734" y="16"/>
                    <a:pt x="708" y="15"/>
                    <a:pt x="682" y="15"/>
                  </a:cubicBezTo>
                  <a:cubicBezTo>
                    <a:pt x="12" y="15"/>
                    <a:pt x="0" y="1045"/>
                    <a:pt x="173" y="1457"/>
                  </a:cubicBezTo>
                  <a:cubicBezTo>
                    <a:pt x="181" y="1473"/>
                    <a:pt x="185" y="1493"/>
                    <a:pt x="189" y="1511"/>
                  </a:cubicBezTo>
                  <a:cubicBezTo>
                    <a:pt x="468" y="1569"/>
                    <a:pt x="746" y="1636"/>
                    <a:pt x="1019" y="1722"/>
                  </a:cubicBezTo>
                  <a:cubicBezTo>
                    <a:pt x="1162" y="1766"/>
                    <a:pt x="1305" y="1814"/>
                    <a:pt x="1449" y="1865"/>
                  </a:cubicBezTo>
                  <a:cubicBezTo>
                    <a:pt x="1522" y="1889"/>
                    <a:pt x="1591" y="1916"/>
                    <a:pt x="1662" y="1942"/>
                  </a:cubicBezTo>
                  <a:cubicBezTo>
                    <a:pt x="1667" y="1943"/>
                    <a:pt x="1674" y="1946"/>
                    <a:pt x="1680" y="1946"/>
                  </a:cubicBezTo>
                  <a:cubicBezTo>
                    <a:pt x="1834" y="1751"/>
                    <a:pt x="2028" y="1582"/>
                    <a:pt x="2257" y="1457"/>
                  </a:cubicBezTo>
                  <a:cubicBezTo>
                    <a:pt x="2496" y="1324"/>
                    <a:pt x="2476" y="1062"/>
                    <a:pt x="2601" y="842"/>
                  </a:cubicBezTo>
                  <a:cubicBezTo>
                    <a:pt x="2636" y="785"/>
                    <a:pt x="2674" y="730"/>
                    <a:pt x="2719" y="679"/>
                  </a:cubicBezTo>
                  <a:cubicBezTo>
                    <a:pt x="2596" y="644"/>
                    <a:pt x="2472" y="590"/>
                    <a:pt x="2356" y="554"/>
                  </a:cubicBezTo>
                  <a:cubicBezTo>
                    <a:pt x="2185" y="498"/>
                    <a:pt x="2013" y="441"/>
                    <a:pt x="1844" y="386"/>
                  </a:cubicBezTo>
                  <a:cubicBezTo>
                    <a:pt x="1499" y="275"/>
                    <a:pt x="1171" y="129"/>
                    <a:pt x="83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32"/>
            <p:cNvSpPr/>
            <p:nvPr/>
          </p:nvSpPr>
          <p:spPr>
            <a:xfrm>
              <a:off x="3368104" y="2013034"/>
              <a:ext cx="171526" cy="104888"/>
            </a:xfrm>
            <a:custGeom>
              <a:rect b="b" l="l" r="r" t="t"/>
              <a:pathLst>
                <a:path extrusionOk="0" h="3042" w="4975">
                  <a:moveTo>
                    <a:pt x="4734" y="0"/>
                  </a:moveTo>
                  <a:cubicBezTo>
                    <a:pt x="3869" y="543"/>
                    <a:pt x="2836" y="818"/>
                    <a:pt x="1808" y="818"/>
                  </a:cubicBezTo>
                  <a:cubicBezTo>
                    <a:pt x="1204" y="818"/>
                    <a:pt x="601" y="723"/>
                    <a:pt x="35" y="531"/>
                  </a:cubicBezTo>
                  <a:lnTo>
                    <a:pt x="35" y="531"/>
                  </a:lnTo>
                  <a:cubicBezTo>
                    <a:pt x="1" y="705"/>
                    <a:pt x="11" y="899"/>
                    <a:pt x="112" y="1036"/>
                  </a:cubicBezTo>
                  <a:cubicBezTo>
                    <a:pt x="117" y="1044"/>
                    <a:pt x="117" y="1048"/>
                    <a:pt x="122" y="1054"/>
                  </a:cubicBezTo>
                  <a:cubicBezTo>
                    <a:pt x="227" y="1051"/>
                    <a:pt x="333" y="1049"/>
                    <a:pt x="439" y="1049"/>
                  </a:cubicBezTo>
                  <a:cubicBezTo>
                    <a:pt x="630" y="1049"/>
                    <a:pt x="822" y="1055"/>
                    <a:pt x="1013" y="1065"/>
                  </a:cubicBezTo>
                  <a:cubicBezTo>
                    <a:pt x="1372" y="1084"/>
                    <a:pt x="1831" y="1063"/>
                    <a:pt x="2165" y="1205"/>
                  </a:cubicBezTo>
                  <a:cubicBezTo>
                    <a:pt x="2487" y="1342"/>
                    <a:pt x="2642" y="1737"/>
                    <a:pt x="2761" y="2043"/>
                  </a:cubicBezTo>
                  <a:cubicBezTo>
                    <a:pt x="2884" y="2357"/>
                    <a:pt x="2957" y="2700"/>
                    <a:pt x="2980" y="3041"/>
                  </a:cubicBezTo>
                  <a:cubicBezTo>
                    <a:pt x="3060" y="2987"/>
                    <a:pt x="3142" y="2939"/>
                    <a:pt x="3233" y="2891"/>
                  </a:cubicBezTo>
                  <a:cubicBezTo>
                    <a:pt x="3205" y="2258"/>
                    <a:pt x="3816" y="1699"/>
                    <a:pt x="4439" y="1693"/>
                  </a:cubicBezTo>
                  <a:cubicBezTo>
                    <a:pt x="4552" y="1430"/>
                    <a:pt x="4721" y="1209"/>
                    <a:pt x="4975" y="1075"/>
                  </a:cubicBezTo>
                  <a:cubicBezTo>
                    <a:pt x="4876" y="779"/>
                    <a:pt x="4841" y="461"/>
                    <a:pt x="4781" y="156"/>
                  </a:cubicBezTo>
                  <a:cubicBezTo>
                    <a:pt x="4768" y="96"/>
                    <a:pt x="4752" y="45"/>
                    <a:pt x="473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32"/>
            <p:cNvSpPr/>
            <p:nvPr/>
          </p:nvSpPr>
          <p:spPr>
            <a:xfrm>
              <a:off x="3371551" y="1995243"/>
              <a:ext cx="152184" cy="36032"/>
            </a:xfrm>
            <a:custGeom>
              <a:rect b="b" l="l" r="r" t="t"/>
              <a:pathLst>
                <a:path extrusionOk="0" h="1045" w="4414">
                  <a:moveTo>
                    <a:pt x="2755" y="0"/>
                  </a:moveTo>
                  <a:cubicBezTo>
                    <a:pt x="2650" y="0"/>
                    <a:pt x="2545" y="3"/>
                    <a:pt x="2442" y="9"/>
                  </a:cubicBezTo>
                  <a:cubicBezTo>
                    <a:pt x="1843" y="48"/>
                    <a:pt x="1226" y="167"/>
                    <a:pt x="659" y="371"/>
                  </a:cubicBezTo>
                  <a:cubicBezTo>
                    <a:pt x="406" y="465"/>
                    <a:pt x="141" y="592"/>
                    <a:pt x="7" y="841"/>
                  </a:cubicBezTo>
                  <a:cubicBezTo>
                    <a:pt x="5" y="846"/>
                    <a:pt x="3" y="853"/>
                    <a:pt x="1" y="857"/>
                  </a:cubicBezTo>
                  <a:cubicBezTo>
                    <a:pt x="490" y="983"/>
                    <a:pt x="983" y="1044"/>
                    <a:pt x="1473" y="1044"/>
                  </a:cubicBezTo>
                  <a:cubicBezTo>
                    <a:pt x="2495" y="1044"/>
                    <a:pt x="3499" y="775"/>
                    <a:pt x="4413" y="259"/>
                  </a:cubicBezTo>
                  <a:cubicBezTo>
                    <a:pt x="4350" y="225"/>
                    <a:pt x="4275" y="193"/>
                    <a:pt x="4184" y="170"/>
                  </a:cubicBezTo>
                  <a:cubicBezTo>
                    <a:pt x="3727" y="61"/>
                    <a:pt x="3234" y="0"/>
                    <a:pt x="2755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32"/>
            <p:cNvSpPr/>
            <p:nvPr/>
          </p:nvSpPr>
          <p:spPr>
            <a:xfrm>
              <a:off x="3444645" y="2179115"/>
              <a:ext cx="66852" cy="68098"/>
            </a:xfrm>
            <a:custGeom>
              <a:rect b="b" l="l" r="r" t="t"/>
              <a:pathLst>
                <a:path extrusionOk="0" h="1975" w="1939">
                  <a:moveTo>
                    <a:pt x="528" y="1"/>
                  </a:moveTo>
                  <a:cubicBezTo>
                    <a:pt x="126" y="276"/>
                    <a:pt x="0" y="892"/>
                    <a:pt x="239" y="1315"/>
                  </a:cubicBezTo>
                  <a:cubicBezTo>
                    <a:pt x="246" y="1329"/>
                    <a:pt x="249" y="1344"/>
                    <a:pt x="249" y="1357"/>
                  </a:cubicBezTo>
                  <a:cubicBezTo>
                    <a:pt x="733" y="1562"/>
                    <a:pt x="1216" y="1770"/>
                    <a:pt x="1700" y="1975"/>
                  </a:cubicBezTo>
                  <a:cubicBezTo>
                    <a:pt x="1599" y="1459"/>
                    <a:pt x="1687" y="933"/>
                    <a:pt x="1938" y="495"/>
                  </a:cubicBezTo>
                  <a:cubicBezTo>
                    <a:pt x="1884" y="474"/>
                    <a:pt x="1827" y="451"/>
                    <a:pt x="1770" y="427"/>
                  </a:cubicBezTo>
                  <a:cubicBezTo>
                    <a:pt x="1632" y="373"/>
                    <a:pt x="1496" y="323"/>
                    <a:pt x="1356" y="277"/>
                  </a:cubicBezTo>
                  <a:cubicBezTo>
                    <a:pt x="1082" y="179"/>
                    <a:pt x="806" y="84"/>
                    <a:pt x="52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32"/>
            <p:cNvSpPr/>
            <p:nvPr/>
          </p:nvSpPr>
          <p:spPr>
            <a:xfrm>
              <a:off x="3167786" y="2185769"/>
              <a:ext cx="337811" cy="156194"/>
            </a:xfrm>
            <a:custGeom>
              <a:rect b="b" l="l" r="r" t="t"/>
              <a:pathLst>
                <a:path extrusionOk="0" h="4530" w="9798">
                  <a:moveTo>
                    <a:pt x="183" y="1"/>
                  </a:moveTo>
                  <a:lnTo>
                    <a:pt x="1" y="395"/>
                  </a:lnTo>
                  <a:cubicBezTo>
                    <a:pt x="322" y="533"/>
                    <a:pt x="302" y="853"/>
                    <a:pt x="397" y="1117"/>
                  </a:cubicBezTo>
                  <a:cubicBezTo>
                    <a:pt x="529" y="978"/>
                    <a:pt x="715" y="894"/>
                    <a:pt x="908" y="894"/>
                  </a:cubicBezTo>
                  <a:cubicBezTo>
                    <a:pt x="986" y="894"/>
                    <a:pt x="1065" y="907"/>
                    <a:pt x="1142" y="937"/>
                  </a:cubicBezTo>
                  <a:cubicBezTo>
                    <a:pt x="1409" y="1035"/>
                    <a:pt x="1563" y="1287"/>
                    <a:pt x="1594" y="1553"/>
                  </a:cubicBezTo>
                  <a:cubicBezTo>
                    <a:pt x="1686" y="1518"/>
                    <a:pt x="1782" y="1502"/>
                    <a:pt x="1876" y="1502"/>
                  </a:cubicBezTo>
                  <a:cubicBezTo>
                    <a:pt x="2261" y="1502"/>
                    <a:pt x="2630" y="1774"/>
                    <a:pt x="2707" y="2162"/>
                  </a:cubicBezTo>
                  <a:cubicBezTo>
                    <a:pt x="2828" y="2108"/>
                    <a:pt x="2958" y="2078"/>
                    <a:pt x="3088" y="2078"/>
                  </a:cubicBezTo>
                  <a:cubicBezTo>
                    <a:pt x="3202" y="2078"/>
                    <a:pt x="3315" y="2101"/>
                    <a:pt x="3423" y="2151"/>
                  </a:cubicBezTo>
                  <a:cubicBezTo>
                    <a:pt x="3654" y="2259"/>
                    <a:pt x="3816" y="2456"/>
                    <a:pt x="3884" y="2687"/>
                  </a:cubicBezTo>
                  <a:cubicBezTo>
                    <a:pt x="4061" y="2580"/>
                    <a:pt x="4260" y="2511"/>
                    <a:pt x="4457" y="2511"/>
                  </a:cubicBezTo>
                  <a:cubicBezTo>
                    <a:pt x="4613" y="2511"/>
                    <a:pt x="4768" y="2554"/>
                    <a:pt x="4911" y="2655"/>
                  </a:cubicBezTo>
                  <a:cubicBezTo>
                    <a:pt x="5112" y="2796"/>
                    <a:pt x="5227" y="3027"/>
                    <a:pt x="5230" y="3256"/>
                  </a:cubicBezTo>
                  <a:cubicBezTo>
                    <a:pt x="5334" y="3231"/>
                    <a:pt x="5442" y="3216"/>
                    <a:pt x="5549" y="3216"/>
                  </a:cubicBezTo>
                  <a:cubicBezTo>
                    <a:pt x="5694" y="3216"/>
                    <a:pt x="5836" y="3243"/>
                    <a:pt x="5959" y="3307"/>
                  </a:cubicBezTo>
                  <a:cubicBezTo>
                    <a:pt x="6157" y="3410"/>
                    <a:pt x="6309" y="3606"/>
                    <a:pt x="6346" y="3823"/>
                  </a:cubicBezTo>
                  <a:cubicBezTo>
                    <a:pt x="6508" y="3768"/>
                    <a:pt x="6680" y="3727"/>
                    <a:pt x="6846" y="3727"/>
                  </a:cubicBezTo>
                  <a:cubicBezTo>
                    <a:pt x="7011" y="3727"/>
                    <a:pt x="7170" y="3768"/>
                    <a:pt x="7307" y="3877"/>
                  </a:cubicBezTo>
                  <a:cubicBezTo>
                    <a:pt x="7428" y="3975"/>
                    <a:pt x="7506" y="4098"/>
                    <a:pt x="7540" y="4230"/>
                  </a:cubicBezTo>
                  <a:cubicBezTo>
                    <a:pt x="7663" y="4189"/>
                    <a:pt x="7795" y="4170"/>
                    <a:pt x="7929" y="4170"/>
                  </a:cubicBezTo>
                  <a:cubicBezTo>
                    <a:pt x="8281" y="4170"/>
                    <a:pt x="8643" y="4303"/>
                    <a:pt x="8881" y="4530"/>
                  </a:cubicBezTo>
                  <a:cubicBezTo>
                    <a:pt x="9187" y="4329"/>
                    <a:pt x="9493" y="4129"/>
                    <a:pt x="9797" y="3928"/>
                  </a:cubicBezTo>
                  <a:cubicBezTo>
                    <a:pt x="8427" y="3504"/>
                    <a:pt x="7078" y="3015"/>
                    <a:pt x="5748" y="2469"/>
                  </a:cubicBezTo>
                  <a:cubicBezTo>
                    <a:pt x="3874" y="1697"/>
                    <a:pt x="2025" y="856"/>
                    <a:pt x="183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32"/>
            <p:cNvSpPr/>
            <p:nvPr/>
          </p:nvSpPr>
          <p:spPr>
            <a:xfrm>
              <a:off x="2616447" y="2102919"/>
              <a:ext cx="846871" cy="403071"/>
            </a:xfrm>
            <a:custGeom>
              <a:rect b="b" l="l" r="r" t="t"/>
              <a:pathLst>
                <a:path extrusionOk="0" h="11690" w="24563">
                  <a:moveTo>
                    <a:pt x="11656" y="3418"/>
                  </a:moveTo>
                  <a:cubicBezTo>
                    <a:pt x="12651" y="3418"/>
                    <a:pt x="13630" y="3754"/>
                    <a:pt x="14442" y="4430"/>
                  </a:cubicBezTo>
                  <a:cubicBezTo>
                    <a:pt x="14961" y="4864"/>
                    <a:pt x="15390" y="5481"/>
                    <a:pt x="15476" y="6164"/>
                  </a:cubicBezTo>
                  <a:cubicBezTo>
                    <a:pt x="15553" y="6769"/>
                    <a:pt x="15358" y="7428"/>
                    <a:pt x="14767" y="7695"/>
                  </a:cubicBezTo>
                  <a:cubicBezTo>
                    <a:pt x="14472" y="7829"/>
                    <a:pt x="14148" y="7845"/>
                    <a:pt x="13829" y="7845"/>
                  </a:cubicBezTo>
                  <a:cubicBezTo>
                    <a:pt x="13805" y="7845"/>
                    <a:pt x="13781" y="7845"/>
                    <a:pt x="13757" y="7845"/>
                  </a:cubicBezTo>
                  <a:cubicBezTo>
                    <a:pt x="13744" y="7845"/>
                    <a:pt x="13732" y="7845"/>
                    <a:pt x="13719" y="7845"/>
                  </a:cubicBezTo>
                  <a:cubicBezTo>
                    <a:pt x="13306" y="7845"/>
                    <a:pt x="12900" y="7862"/>
                    <a:pt x="12487" y="7892"/>
                  </a:cubicBezTo>
                  <a:cubicBezTo>
                    <a:pt x="12306" y="7905"/>
                    <a:pt x="12123" y="7916"/>
                    <a:pt x="11940" y="7916"/>
                  </a:cubicBezTo>
                  <a:cubicBezTo>
                    <a:pt x="11693" y="7916"/>
                    <a:pt x="11447" y="7897"/>
                    <a:pt x="11205" y="7841"/>
                  </a:cubicBezTo>
                  <a:cubicBezTo>
                    <a:pt x="10832" y="7754"/>
                    <a:pt x="10479" y="7582"/>
                    <a:pt x="10149" y="7392"/>
                  </a:cubicBezTo>
                  <a:cubicBezTo>
                    <a:pt x="9810" y="7198"/>
                    <a:pt x="9477" y="6977"/>
                    <a:pt x="9160" y="6751"/>
                  </a:cubicBezTo>
                  <a:cubicBezTo>
                    <a:pt x="8886" y="6556"/>
                    <a:pt x="8635" y="6325"/>
                    <a:pt x="8514" y="6006"/>
                  </a:cubicBezTo>
                  <a:cubicBezTo>
                    <a:pt x="8248" y="5310"/>
                    <a:pt x="8743" y="4579"/>
                    <a:pt x="9270" y="4160"/>
                  </a:cubicBezTo>
                  <a:cubicBezTo>
                    <a:pt x="9383" y="4070"/>
                    <a:pt x="9499" y="3991"/>
                    <a:pt x="9623" y="3918"/>
                  </a:cubicBezTo>
                  <a:cubicBezTo>
                    <a:pt x="9622" y="3904"/>
                    <a:pt x="9625" y="3893"/>
                    <a:pt x="9641" y="3887"/>
                  </a:cubicBezTo>
                  <a:cubicBezTo>
                    <a:pt x="9698" y="3858"/>
                    <a:pt x="9757" y="3833"/>
                    <a:pt x="9817" y="3806"/>
                  </a:cubicBezTo>
                  <a:cubicBezTo>
                    <a:pt x="10242" y="3586"/>
                    <a:pt x="10714" y="3450"/>
                    <a:pt x="11198" y="3424"/>
                  </a:cubicBezTo>
                  <a:cubicBezTo>
                    <a:pt x="11254" y="3421"/>
                    <a:pt x="11309" y="3419"/>
                    <a:pt x="11364" y="3419"/>
                  </a:cubicBezTo>
                  <a:cubicBezTo>
                    <a:pt x="11402" y="3419"/>
                    <a:pt x="11441" y="3420"/>
                    <a:pt x="11481" y="3421"/>
                  </a:cubicBezTo>
                  <a:cubicBezTo>
                    <a:pt x="11539" y="3419"/>
                    <a:pt x="11598" y="3418"/>
                    <a:pt x="11656" y="3418"/>
                  </a:cubicBezTo>
                  <a:close/>
                  <a:moveTo>
                    <a:pt x="6839" y="1"/>
                  </a:moveTo>
                  <a:cubicBezTo>
                    <a:pt x="6802" y="1"/>
                    <a:pt x="6765" y="6"/>
                    <a:pt x="6729" y="17"/>
                  </a:cubicBezTo>
                  <a:cubicBezTo>
                    <a:pt x="6466" y="97"/>
                    <a:pt x="6321" y="396"/>
                    <a:pt x="6230" y="631"/>
                  </a:cubicBezTo>
                  <a:cubicBezTo>
                    <a:pt x="6207" y="693"/>
                    <a:pt x="6136" y="732"/>
                    <a:pt x="6072" y="732"/>
                  </a:cubicBezTo>
                  <a:cubicBezTo>
                    <a:pt x="6016" y="732"/>
                    <a:pt x="5966" y="703"/>
                    <a:pt x="5954" y="631"/>
                  </a:cubicBezTo>
                  <a:cubicBezTo>
                    <a:pt x="5927" y="463"/>
                    <a:pt x="5788" y="386"/>
                    <a:pt x="5641" y="386"/>
                  </a:cubicBezTo>
                  <a:cubicBezTo>
                    <a:pt x="5553" y="386"/>
                    <a:pt x="5462" y="414"/>
                    <a:pt x="5392" y="467"/>
                  </a:cubicBezTo>
                  <a:cubicBezTo>
                    <a:pt x="5189" y="613"/>
                    <a:pt x="5097" y="874"/>
                    <a:pt x="5014" y="1100"/>
                  </a:cubicBezTo>
                  <a:cubicBezTo>
                    <a:pt x="4984" y="1180"/>
                    <a:pt x="4923" y="1216"/>
                    <a:pt x="4861" y="1216"/>
                  </a:cubicBezTo>
                  <a:cubicBezTo>
                    <a:pt x="4784" y="1216"/>
                    <a:pt x="4706" y="1157"/>
                    <a:pt x="4692" y="1056"/>
                  </a:cubicBezTo>
                  <a:cubicBezTo>
                    <a:pt x="4677" y="937"/>
                    <a:pt x="4589" y="894"/>
                    <a:pt x="4492" y="894"/>
                  </a:cubicBezTo>
                  <a:cubicBezTo>
                    <a:pt x="4398" y="894"/>
                    <a:pt x="4295" y="934"/>
                    <a:pt x="4240" y="985"/>
                  </a:cubicBezTo>
                  <a:cubicBezTo>
                    <a:pt x="4099" y="1114"/>
                    <a:pt x="4056" y="1302"/>
                    <a:pt x="4029" y="1484"/>
                  </a:cubicBezTo>
                  <a:cubicBezTo>
                    <a:pt x="4017" y="1572"/>
                    <a:pt x="3944" y="1612"/>
                    <a:pt x="3868" y="1612"/>
                  </a:cubicBezTo>
                  <a:cubicBezTo>
                    <a:pt x="3771" y="1612"/>
                    <a:pt x="3668" y="1547"/>
                    <a:pt x="3676" y="1436"/>
                  </a:cubicBezTo>
                  <a:cubicBezTo>
                    <a:pt x="3683" y="1335"/>
                    <a:pt x="3624" y="1249"/>
                    <a:pt x="3520" y="1229"/>
                  </a:cubicBezTo>
                  <a:cubicBezTo>
                    <a:pt x="3503" y="1225"/>
                    <a:pt x="3487" y="1224"/>
                    <a:pt x="3472" y="1224"/>
                  </a:cubicBezTo>
                  <a:cubicBezTo>
                    <a:pt x="3353" y="1224"/>
                    <a:pt x="3319" y="1334"/>
                    <a:pt x="3282" y="1446"/>
                  </a:cubicBezTo>
                  <a:cubicBezTo>
                    <a:pt x="3224" y="1619"/>
                    <a:pt x="3193" y="1767"/>
                    <a:pt x="3074" y="1910"/>
                  </a:cubicBezTo>
                  <a:cubicBezTo>
                    <a:pt x="3052" y="1938"/>
                    <a:pt x="3019" y="1950"/>
                    <a:pt x="2986" y="1950"/>
                  </a:cubicBezTo>
                  <a:cubicBezTo>
                    <a:pt x="2947" y="1950"/>
                    <a:pt x="2906" y="1934"/>
                    <a:pt x="2877" y="1910"/>
                  </a:cubicBezTo>
                  <a:cubicBezTo>
                    <a:pt x="2753" y="1805"/>
                    <a:pt x="2614" y="1758"/>
                    <a:pt x="2480" y="1758"/>
                  </a:cubicBezTo>
                  <a:cubicBezTo>
                    <a:pt x="2144" y="1758"/>
                    <a:pt x="1842" y="2052"/>
                    <a:pt x="1901" y="2455"/>
                  </a:cubicBezTo>
                  <a:cubicBezTo>
                    <a:pt x="1915" y="2556"/>
                    <a:pt x="1845" y="2623"/>
                    <a:pt x="1768" y="2623"/>
                  </a:cubicBezTo>
                  <a:cubicBezTo>
                    <a:pt x="1726" y="2623"/>
                    <a:pt x="1683" y="2604"/>
                    <a:pt x="1650" y="2560"/>
                  </a:cubicBezTo>
                  <a:cubicBezTo>
                    <a:pt x="1552" y="2429"/>
                    <a:pt x="1418" y="2374"/>
                    <a:pt x="1291" y="2374"/>
                  </a:cubicBezTo>
                  <a:cubicBezTo>
                    <a:pt x="1014" y="2374"/>
                    <a:pt x="768" y="2636"/>
                    <a:pt x="991" y="2941"/>
                  </a:cubicBezTo>
                  <a:cubicBezTo>
                    <a:pt x="1072" y="3054"/>
                    <a:pt x="959" y="3175"/>
                    <a:pt x="845" y="3175"/>
                  </a:cubicBezTo>
                  <a:cubicBezTo>
                    <a:pt x="821" y="3175"/>
                    <a:pt x="797" y="3170"/>
                    <a:pt x="775" y="3158"/>
                  </a:cubicBezTo>
                  <a:cubicBezTo>
                    <a:pt x="693" y="3114"/>
                    <a:pt x="611" y="3094"/>
                    <a:pt x="534" y="3094"/>
                  </a:cubicBezTo>
                  <a:cubicBezTo>
                    <a:pt x="230" y="3094"/>
                    <a:pt x="0" y="3399"/>
                    <a:pt x="104" y="3733"/>
                  </a:cubicBezTo>
                  <a:cubicBezTo>
                    <a:pt x="114" y="3759"/>
                    <a:pt x="111" y="3784"/>
                    <a:pt x="106" y="3803"/>
                  </a:cubicBezTo>
                  <a:cubicBezTo>
                    <a:pt x="2438" y="4895"/>
                    <a:pt x="4761" y="6008"/>
                    <a:pt x="7099" y="7090"/>
                  </a:cubicBezTo>
                  <a:cubicBezTo>
                    <a:pt x="9613" y="8251"/>
                    <a:pt x="12135" y="9392"/>
                    <a:pt x="14654" y="10543"/>
                  </a:cubicBezTo>
                  <a:cubicBezTo>
                    <a:pt x="15296" y="10838"/>
                    <a:pt x="15939" y="11128"/>
                    <a:pt x="16579" y="11424"/>
                  </a:cubicBezTo>
                  <a:cubicBezTo>
                    <a:pt x="16839" y="11543"/>
                    <a:pt x="17100" y="11690"/>
                    <a:pt x="17375" y="11690"/>
                  </a:cubicBezTo>
                  <a:cubicBezTo>
                    <a:pt x="17469" y="11690"/>
                    <a:pt x="17565" y="11672"/>
                    <a:pt x="17663" y="11631"/>
                  </a:cubicBezTo>
                  <a:cubicBezTo>
                    <a:pt x="17952" y="11506"/>
                    <a:pt x="18212" y="11297"/>
                    <a:pt x="18474" y="11125"/>
                  </a:cubicBezTo>
                  <a:cubicBezTo>
                    <a:pt x="19638" y="10360"/>
                    <a:pt x="20802" y="9600"/>
                    <a:pt x="21966" y="8837"/>
                  </a:cubicBezTo>
                  <a:cubicBezTo>
                    <a:pt x="22833" y="8271"/>
                    <a:pt x="23697" y="7705"/>
                    <a:pt x="24563" y="7136"/>
                  </a:cubicBezTo>
                  <a:cubicBezTo>
                    <a:pt x="24402" y="6978"/>
                    <a:pt x="24222" y="6909"/>
                    <a:pt x="24036" y="6909"/>
                  </a:cubicBezTo>
                  <a:cubicBezTo>
                    <a:pt x="23815" y="6909"/>
                    <a:pt x="23587" y="7007"/>
                    <a:pt x="23378" y="7168"/>
                  </a:cubicBezTo>
                  <a:cubicBezTo>
                    <a:pt x="23345" y="7193"/>
                    <a:pt x="23312" y="7204"/>
                    <a:pt x="23280" y="7204"/>
                  </a:cubicBezTo>
                  <a:cubicBezTo>
                    <a:pt x="23139" y="7204"/>
                    <a:pt x="23029" y="6988"/>
                    <a:pt x="23146" y="6866"/>
                  </a:cubicBezTo>
                  <a:cubicBezTo>
                    <a:pt x="23309" y="6692"/>
                    <a:pt x="23058" y="6472"/>
                    <a:pt x="22902" y="6439"/>
                  </a:cubicBezTo>
                  <a:cubicBezTo>
                    <a:pt x="22869" y="6432"/>
                    <a:pt x="22837" y="6429"/>
                    <a:pt x="22804" y="6429"/>
                  </a:cubicBezTo>
                  <a:cubicBezTo>
                    <a:pt x="22603" y="6429"/>
                    <a:pt x="22396" y="6545"/>
                    <a:pt x="22227" y="6633"/>
                  </a:cubicBezTo>
                  <a:cubicBezTo>
                    <a:pt x="22201" y="6646"/>
                    <a:pt x="22173" y="6652"/>
                    <a:pt x="22145" y="6652"/>
                  </a:cubicBezTo>
                  <a:cubicBezTo>
                    <a:pt x="22036" y="6652"/>
                    <a:pt x="21930" y="6560"/>
                    <a:pt x="21974" y="6439"/>
                  </a:cubicBezTo>
                  <a:cubicBezTo>
                    <a:pt x="22059" y="6197"/>
                    <a:pt x="21898" y="5989"/>
                    <a:pt x="21658" y="5936"/>
                  </a:cubicBezTo>
                  <a:cubicBezTo>
                    <a:pt x="21625" y="5929"/>
                    <a:pt x="21592" y="5926"/>
                    <a:pt x="21560" y="5926"/>
                  </a:cubicBezTo>
                  <a:cubicBezTo>
                    <a:pt x="21366" y="5926"/>
                    <a:pt x="21187" y="6045"/>
                    <a:pt x="21012" y="6133"/>
                  </a:cubicBezTo>
                  <a:cubicBezTo>
                    <a:pt x="20983" y="6148"/>
                    <a:pt x="20953" y="6154"/>
                    <a:pt x="20925" y="6154"/>
                  </a:cubicBezTo>
                  <a:cubicBezTo>
                    <a:pt x="20774" y="6154"/>
                    <a:pt x="20659" y="5969"/>
                    <a:pt x="20787" y="5840"/>
                  </a:cubicBezTo>
                  <a:cubicBezTo>
                    <a:pt x="20963" y="5663"/>
                    <a:pt x="20816" y="5346"/>
                    <a:pt x="20597" y="5278"/>
                  </a:cubicBezTo>
                  <a:cubicBezTo>
                    <a:pt x="20552" y="5264"/>
                    <a:pt x="20508" y="5257"/>
                    <a:pt x="20464" y="5257"/>
                  </a:cubicBezTo>
                  <a:cubicBezTo>
                    <a:pt x="20213" y="5257"/>
                    <a:pt x="19972" y="5467"/>
                    <a:pt x="19824" y="5644"/>
                  </a:cubicBezTo>
                  <a:cubicBezTo>
                    <a:pt x="19788" y="5687"/>
                    <a:pt x="19741" y="5705"/>
                    <a:pt x="19693" y="5705"/>
                  </a:cubicBezTo>
                  <a:cubicBezTo>
                    <a:pt x="19568" y="5705"/>
                    <a:pt x="19438" y="5581"/>
                    <a:pt x="19485" y="5447"/>
                  </a:cubicBezTo>
                  <a:cubicBezTo>
                    <a:pt x="19569" y="5207"/>
                    <a:pt x="19462" y="4929"/>
                    <a:pt x="19200" y="4861"/>
                  </a:cubicBezTo>
                  <a:cubicBezTo>
                    <a:pt x="19159" y="4850"/>
                    <a:pt x="19119" y="4845"/>
                    <a:pt x="19079" y="4845"/>
                  </a:cubicBezTo>
                  <a:cubicBezTo>
                    <a:pt x="18889" y="4845"/>
                    <a:pt x="18718" y="4963"/>
                    <a:pt x="18601" y="5112"/>
                  </a:cubicBezTo>
                  <a:cubicBezTo>
                    <a:pt x="18570" y="5153"/>
                    <a:pt x="18526" y="5171"/>
                    <a:pt x="18481" y="5171"/>
                  </a:cubicBezTo>
                  <a:cubicBezTo>
                    <a:pt x="18362" y="5171"/>
                    <a:pt x="18234" y="5052"/>
                    <a:pt x="18283" y="4927"/>
                  </a:cubicBezTo>
                  <a:cubicBezTo>
                    <a:pt x="18429" y="4559"/>
                    <a:pt x="18169" y="4249"/>
                    <a:pt x="17868" y="4249"/>
                  </a:cubicBezTo>
                  <a:cubicBezTo>
                    <a:pt x="17744" y="4249"/>
                    <a:pt x="17612" y="4301"/>
                    <a:pt x="17500" y="4425"/>
                  </a:cubicBezTo>
                  <a:cubicBezTo>
                    <a:pt x="17469" y="4459"/>
                    <a:pt x="17429" y="4473"/>
                    <a:pt x="17388" y="4473"/>
                  </a:cubicBezTo>
                  <a:cubicBezTo>
                    <a:pt x="17281" y="4473"/>
                    <a:pt x="17170" y="4374"/>
                    <a:pt x="17213" y="4257"/>
                  </a:cubicBezTo>
                  <a:cubicBezTo>
                    <a:pt x="17289" y="4056"/>
                    <a:pt x="17269" y="3810"/>
                    <a:pt x="17073" y="3682"/>
                  </a:cubicBezTo>
                  <a:cubicBezTo>
                    <a:pt x="17014" y="3644"/>
                    <a:pt x="16949" y="3626"/>
                    <a:pt x="16883" y="3626"/>
                  </a:cubicBezTo>
                  <a:cubicBezTo>
                    <a:pt x="16735" y="3626"/>
                    <a:pt x="16588" y="3717"/>
                    <a:pt x="16535" y="3869"/>
                  </a:cubicBezTo>
                  <a:cubicBezTo>
                    <a:pt x="16512" y="3936"/>
                    <a:pt x="16441" y="3987"/>
                    <a:pt x="16371" y="3987"/>
                  </a:cubicBezTo>
                  <a:cubicBezTo>
                    <a:pt x="16334" y="3987"/>
                    <a:pt x="16297" y="3973"/>
                    <a:pt x="16269" y="3940"/>
                  </a:cubicBezTo>
                  <a:cubicBezTo>
                    <a:pt x="16171" y="3825"/>
                    <a:pt x="16119" y="3716"/>
                    <a:pt x="16081" y="3570"/>
                  </a:cubicBezTo>
                  <a:cubicBezTo>
                    <a:pt x="16050" y="3439"/>
                    <a:pt x="16023" y="3130"/>
                    <a:pt x="15856" y="3130"/>
                  </a:cubicBezTo>
                  <a:cubicBezTo>
                    <a:pt x="15825" y="3130"/>
                    <a:pt x="15789" y="3141"/>
                    <a:pt x="15747" y="3166"/>
                  </a:cubicBezTo>
                  <a:cubicBezTo>
                    <a:pt x="15653" y="3223"/>
                    <a:pt x="15616" y="3369"/>
                    <a:pt x="15514" y="3431"/>
                  </a:cubicBezTo>
                  <a:cubicBezTo>
                    <a:pt x="15456" y="3466"/>
                    <a:pt x="15402" y="3479"/>
                    <a:pt x="15344" y="3479"/>
                  </a:cubicBezTo>
                  <a:cubicBezTo>
                    <a:pt x="15313" y="3479"/>
                    <a:pt x="15281" y="3476"/>
                    <a:pt x="15247" y="3469"/>
                  </a:cubicBezTo>
                  <a:cubicBezTo>
                    <a:pt x="15158" y="3457"/>
                    <a:pt x="15105" y="3347"/>
                    <a:pt x="15129" y="3265"/>
                  </a:cubicBezTo>
                  <a:cubicBezTo>
                    <a:pt x="15196" y="3041"/>
                    <a:pt x="14981" y="2901"/>
                    <a:pt x="14781" y="2901"/>
                  </a:cubicBezTo>
                  <a:cubicBezTo>
                    <a:pt x="14752" y="2901"/>
                    <a:pt x="14723" y="2904"/>
                    <a:pt x="14696" y="2910"/>
                  </a:cubicBezTo>
                  <a:cubicBezTo>
                    <a:pt x="14493" y="2956"/>
                    <a:pt x="14336" y="3110"/>
                    <a:pt x="14196" y="3253"/>
                  </a:cubicBezTo>
                  <a:cubicBezTo>
                    <a:pt x="14162" y="3290"/>
                    <a:pt x="14122" y="3305"/>
                    <a:pt x="14083" y="3305"/>
                  </a:cubicBezTo>
                  <a:cubicBezTo>
                    <a:pt x="13997" y="3305"/>
                    <a:pt x="13915" y="3229"/>
                    <a:pt x="13906" y="3133"/>
                  </a:cubicBezTo>
                  <a:cubicBezTo>
                    <a:pt x="13867" y="2766"/>
                    <a:pt x="13602" y="2568"/>
                    <a:pt x="13311" y="2568"/>
                  </a:cubicBezTo>
                  <a:cubicBezTo>
                    <a:pt x="13151" y="2568"/>
                    <a:pt x="12983" y="2628"/>
                    <a:pt x="12841" y="2754"/>
                  </a:cubicBezTo>
                  <a:cubicBezTo>
                    <a:pt x="12800" y="2791"/>
                    <a:pt x="12750" y="2807"/>
                    <a:pt x="12702" y="2807"/>
                  </a:cubicBezTo>
                  <a:cubicBezTo>
                    <a:pt x="12581" y="2807"/>
                    <a:pt x="12468" y="2703"/>
                    <a:pt x="12508" y="2560"/>
                  </a:cubicBezTo>
                  <a:cubicBezTo>
                    <a:pt x="12567" y="2338"/>
                    <a:pt x="12466" y="2109"/>
                    <a:pt x="12259" y="2004"/>
                  </a:cubicBezTo>
                  <a:cubicBezTo>
                    <a:pt x="12182" y="1964"/>
                    <a:pt x="12101" y="1947"/>
                    <a:pt x="12021" y="1947"/>
                  </a:cubicBezTo>
                  <a:cubicBezTo>
                    <a:pt x="11834" y="1947"/>
                    <a:pt x="11646" y="2040"/>
                    <a:pt x="11508" y="2162"/>
                  </a:cubicBezTo>
                  <a:cubicBezTo>
                    <a:pt x="11470" y="2196"/>
                    <a:pt x="11425" y="2211"/>
                    <a:pt x="11381" y="2211"/>
                  </a:cubicBezTo>
                  <a:cubicBezTo>
                    <a:pt x="11271" y="2211"/>
                    <a:pt x="11169" y="2115"/>
                    <a:pt x="11203" y="1984"/>
                  </a:cubicBezTo>
                  <a:cubicBezTo>
                    <a:pt x="11289" y="1654"/>
                    <a:pt x="11049" y="1402"/>
                    <a:pt x="10775" y="1402"/>
                  </a:cubicBezTo>
                  <a:cubicBezTo>
                    <a:pt x="10667" y="1402"/>
                    <a:pt x="10553" y="1442"/>
                    <a:pt x="10452" y="1532"/>
                  </a:cubicBezTo>
                  <a:cubicBezTo>
                    <a:pt x="10414" y="1566"/>
                    <a:pt x="10372" y="1580"/>
                    <a:pt x="10332" y="1580"/>
                  </a:cubicBezTo>
                  <a:cubicBezTo>
                    <a:pt x="10212" y="1580"/>
                    <a:pt x="10109" y="1452"/>
                    <a:pt x="10176" y="1318"/>
                  </a:cubicBezTo>
                  <a:cubicBezTo>
                    <a:pt x="10330" y="1023"/>
                    <a:pt x="10113" y="748"/>
                    <a:pt x="9867" y="748"/>
                  </a:cubicBezTo>
                  <a:cubicBezTo>
                    <a:pt x="9766" y="748"/>
                    <a:pt x="9659" y="795"/>
                    <a:pt x="9571" y="905"/>
                  </a:cubicBezTo>
                  <a:cubicBezTo>
                    <a:pt x="9538" y="946"/>
                    <a:pt x="9495" y="963"/>
                    <a:pt x="9452" y="963"/>
                  </a:cubicBezTo>
                  <a:cubicBezTo>
                    <a:pt x="9339" y="963"/>
                    <a:pt x="9221" y="848"/>
                    <a:pt x="9263" y="727"/>
                  </a:cubicBezTo>
                  <a:cubicBezTo>
                    <a:pt x="9354" y="458"/>
                    <a:pt x="9156" y="244"/>
                    <a:pt x="8942" y="244"/>
                  </a:cubicBezTo>
                  <a:cubicBezTo>
                    <a:pt x="8842" y="244"/>
                    <a:pt x="8739" y="291"/>
                    <a:pt x="8659" y="400"/>
                  </a:cubicBezTo>
                  <a:cubicBezTo>
                    <a:pt x="8623" y="450"/>
                    <a:pt x="8570" y="474"/>
                    <a:pt x="8519" y="474"/>
                  </a:cubicBezTo>
                  <a:cubicBezTo>
                    <a:pt x="8456" y="474"/>
                    <a:pt x="8395" y="436"/>
                    <a:pt x="8368" y="362"/>
                  </a:cubicBezTo>
                  <a:cubicBezTo>
                    <a:pt x="8289" y="144"/>
                    <a:pt x="8107" y="35"/>
                    <a:pt x="7926" y="35"/>
                  </a:cubicBezTo>
                  <a:cubicBezTo>
                    <a:pt x="7741" y="35"/>
                    <a:pt x="7557" y="149"/>
                    <a:pt x="7489" y="378"/>
                  </a:cubicBezTo>
                  <a:cubicBezTo>
                    <a:pt x="7468" y="451"/>
                    <a:pt x="7400" y="486"/>
                    <a:pt x="7334" y="486"/>
                  </a:cubicBezTo>
                  <a:cubicBezTo>
                    <a:pt x="7253" y="486"/>
                    <a:pt x="7174" y="434"/>
                    <a:pt x="7185" y="336"/>
                  </a:cubicBezTo>
                  <a:cubicBezTo>
                    <a:pt x="7209" y="133"/>
                    <a:pt x="7026" y="1"/>
                    <a:pt x="683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32"/>
            <p:cNvSpPr/>
            <p:nvPr/>
          </p:nvSpPr>
          <p:spPr>
            <a:xfrm>
              <a:off x="3286287" y="2073543"/>
              <a:ext cx="173801" cy="148505"/>
            </a:xfrm>
            <a:custGeom>
              <a:rect b="b" l="l" r="r" t="t"/>
              <a:pathLst>
                <a:path extrusionOk="0" h="4307" w="5041">
                  <a:moveTo>
                    <a:pt x="4722" y="0"/>
                  </a:moveTo>
                  <a:cubicBezTo>
                    <a:pt x="4142" y="694"/>
                    <a:pt x="3325" y="1079"/>
                    <a:pt x="2428" y="1200"/>
                  </a:cubicBezTo>
                  <a:cubicBezTo>
                    <a:pt x="2200" y="1230"/>
                    <a:pt x="1971" y="1245"/>
                    <a:pt x="1741" y="1245"/>
                  </a:cubicBezTo>
                  <a:cubicBezTo>
                    <a:pt x="1431" y="1245"/>
                    <a:pt x="1122" y="1218"/>
                    <a:pt x="815" y="1168"/>
                  </a:cubicBezTo>
                  <a:cubicBezTo>
                    <a:pt x="500" y="1115"/>
                    <a:pt x="220" y="1036"/>
                    <a:pt x="10" y="839"/>
                  </a:cubicBezTo>
                  <a:lnTo>
                    <a:pt x="10" y="839"/>
                  </a:lnTo>
                  <a:cubicBezTo>
                    <a:pt x="0" y="1043"/>
                    <a:pt x="47" y="1253"/>
                    <a:pt x="79" y="1456"/>
                  </a:cubicBezTo>
                  <a:cubicBezTo>
                    <a:pt x="106" y="1610"/>
                    <a:pt x="129" y="1762"/>
                    <a:pt x="147" y="1918"/>
                  </a:cubicBezTo>
                  <a:cubicBezTo>
                    <a:pt x="169" y="2089"/>
                    <a:pt x="161" y="2250"/>
                    <a:pt x="161" y="2417"/>
                  </a:cubicBezTo>
                  <a:cubicBezTo>
                    <a:pt x="1630" y="3049"/>
                    <a:pt x="3100" y="3683"/>
                    <a:pt x="4573" y="4306"/>
                  </a:cubicBezTo>
                  <a:cubicBezTo>
                    <a:pt x="4303" y="3817"/>
                    <a:pt x="4420" y="3218"/>
                    <a:pt x="4856" y="2845"/>
                  </a:cubicBezTo>
                  <a:cubicBezTo>
                    <a:pt x="4770" y="2482"/>
                    <a:pt x="4790" y="2099"/>
                    <a:pt x="4951" y="1757"/>
                  </a:cubicBezTo>
                  <a:cubicBezTo>
                    <a:pt x="4980" y="1698"/>
                    <a:pt x="5010" y="1647"/>
                    <a:pt x="5041" y="1599"/>
                  </a:cubicBezTo>
                  <a:cubicBezTo>
                    <a:pt x="5038" y="1586"/>
                    <a:pt x="5035" y="1578"/>
                    <a:pt x="5032" y="1567"/>
                  </a:cubicBezTo>
                  <a:cubicBezTo>
                    <a:pt x="5012" y="1188"/>
                    <a:pt x="4968" y="823"/>
                    <a:pt x="4868" y="455"/>
                  </a:cubicBezTo>
                  <a:cubicBezTo>
                    <a:pt x="4826" y="304"/>
                    <a:pt x="4783" y="146"/>
                    <a:pt x="472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32"/>
            <p:cNvSpPr/>
            <p:nvPr/>
          </p:nvSpPr>
          <p:spPr>
            <a:xfrm>
              <a:off x="3287977" y="2058442"/>
              <a:ext cx="154356" cy="46341"/>
            </a:xfrm>
            <a:custGeom>
              <a:rect b="b" l="l" r="r" t="t"/>
              <a:pathLst>
                <a:path extrusionOk="0" h="1344" w="4477">
                  <a:moveTo>
                    <a:pt x="2916" y="1"/>
                  </a:moveTo>
                  <a:cubicBezTo>
                    <a:pt x="2610" y="1"/>
                    <a:pt x="2304" y="17"/>
                    <a:pt x="2003" y="55"/>
                  </a:cubicBezTo>
                  <a:cubicBezTo>
                    <a:pt x="1379" y="134"/>
                    <a:pt x="540" y="300"/>
                    <a:pt x="119" y="815"/>
                  </a:cubicBezTo>
                  <a:cubicBezTo>
                    <a:pt x="62" y="887"/>
                    <a:pt x="25" y="961"/>
                    <a:pt x="0" y="1040"/>
                  </a:cubicBezTo>
                  <a:cubicBezTo>
                    <a:pt x="302" y="1241"/>
                    <a:pt x="728" y="1289"/>
                    <a:pt x="1070" y="1318"/>
                  </a:cubicBezTo>
                  <a:cubicBezTo>
                    <a:pt x="1257" y="1334"/>
                    <a:pt x="1445" y="1343"/>
                    <a:pt x="1633" y="1343"/>
                  </a:cubicBezTo>
                  <a:cubicBezTo>
                    <a:pt x="1896" y="1343"/>
                    <a:pt x="2159" y="1325"/>
                    <a:pt x="2419" y="1279"/>
                  </a:cubicBezTo>
                  <a:cubicBezTo>
                    <a:pt x="3201" y="1142"/>
                    <a:pt x="3942" y="767"/>
                    <a:pt x="4476" y="175"/>
                  </a:cubicBezTo>
                  <a:cubicBezTo>
                    <a:pt x="4388" y="112"/>
                    <a:pt x="4280" y="86"/>
                    <a:pt x="4149" y="74"/>
                  </a:cubicBezTo>
                  <a:cubicBezTo>
                    <a:pt x="3743" y="30"/>
                    <a:pt x="3329" y="1"/>
                    <a:pt x="29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32"/>
            <p:cNvSpPr/>
            <p:nvPr/>
          </p:nvSpPr>
          <p:spPr>
            <a:xfrm>
              <a:off x="3210401" y="1869812"/>
              <a:ext cx="175594" cy="80821"/>
            </a:xfrm>
            <a:custGeom>
              <a:rect b="b" l="l" r="r" t="t"/>
              <a:pathLst>
                <a:path extrusionOk="0" h="2344" w="5093">
                  <a:moveTo>
                    <a:pt x="1" y="1"/>
                  </a:moveTo>
                  <a:cubicBezTo>
                    <a:pt x="18" y="56"/>
                    <a:pt x="34" y="112"/>
                    <a:pt x="42" y="173"/>
                  </a:cubicBezTo>
                  <a:cubicBezTo>
                    <a:pt x="58" y="281"/>
                    <a:pt x="77" y="386"/>
                    <a:pt x="87" y="495"/>
                  </a:cubicBezTo>
                  <a:cubicBezTo>
                    <a:pt x="109" y="692"/>
                    <a:pt x="125" y="892"/>
                    <a:pt x="144" y="1093"/>
                  </a:cubicBezTo>
                  <a:cubicBezTo>
                    <a:pt x="144" y="1095"/>
                    <a:pt x="141" y="1098"/>
                    <a:pt x="141" y="1100"/>
                  </a:cubicBezTo>
                  <a:cubicBezTo>
                    <a:pt x="333" y="1093"/>
                    <a:pt x="560" y="890"/>
                    <a:pt x="706" y="826"/>
                  </a:cubicBezTo>
                  <a:cubicBezTo>
                    <a:pt x="804" y="782"/>
                    <a:pt x="909" y="753"/>
                    <a:pt x="1014" y="753"/>
                  </a:cubicBezTo>
                  <a:cubicBezTo>
                    <a:pt x="1076" y="753"/>
                    <a:pt x="1138" y="763"/>
                    <a:pt x="1198" y="785"/>
                  </a:cubicBezTo>
                  <a:cubicBezTo>
                    <a:pt x="1377" y="849"/>
                    <a:pt x="1473" y="1039"/>
                    <a:pt x="1647" y="1100"/>
                  </a:cubicBezTo>
                  <a:cubicBezTo>
                    <a:pt x="1899" y="1184"/>
                    <a:pt x="2229" y="1117"/>
                    <a:pt x="2336" y="1395"/>
                  </a:cubicBezTo>
                  <a:cubicBezTo>
                    <a:pt x="2390" y="1377"/>
                    <a:pt x="2444" y="1361"/>
                    <a:pt x="2504" y="1351"/>
                  </a:cubicBezTo>
                  <a:cubicBezTo>
                    <a:pt x="2573" y="1339"/>
                    <a:pt x="2643" y="1334"/>
                    <a:pt x="2713" y="1334"/>
                  </a:cubicBezTo>
                  <a:cubicBezTo>
                    <a:pt x="2957" y="1334"/>
                    <a:pt x="3201" y="1405"/>
                    <a:pt x="3396" y="1558"/>
                  </a:cubicBezTo>
                  <a:cubicBezTo>
                    <a:pt x="3635" y="1745"/>
                    <a:pt x="3776" y="2046"/>
                    <a:pt x="3858" y="2343"/>
                  </a:cubicBezTo>
                  <a:cubicBezTo>
                    <a:pt x="3904" y="2276"/>
                    <a:pt x="3954" y="2215"/>
                    <a:pt x="4015" y="2162"/>
                  </a:cubicBezTo>
                  <a:cubicBezTo>
                    <a:pt x="4206" y="1995"/>
                    <a:pt x="4455" y="1901"/>
                    <a:pt x="4702" y="1901"/>
                  </a:cubicBezTo>
                  <a:cubicBezTo>
                    <a:pt x="4808" y="1901"/>
                    <a:pt x="4913" y="1918"/>
                    <a:pt x="5013" y="1955"/>
                  </a:cubicBezTo>
                  <a:lnTo>
                    <a:pt x="5092" y="1730"/>
                  </a:lnTo>
                  <a:cubicBezTo>
                    <a:pt x="4353" y="1467"/>
                    <a:pt x="3615" y="1205"/>
                    <a:pt x="2877" y="943"/>
                  </a:cubicBezTo>
                  <a:cubicBezTo>
                    <a:pt x="2240" y="717"/>
                    <a:pt x="1604" y="495"/>
                    <a:pt x="964" y="272"/>
                  </a:cubicBezTo>
                  <a:cubicBezTo>
                    <a:pt x="654" y="163"/>
                    <a:pt x="332" y="2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32"/>
            <p:cNvSpPr/>
            <p:nvPr/>
          </p:nvSpPr>
          <p:spPr>
            <a:xfrm>
              <a:off x="2999602" y="1908255"/>
              <a:ext cx="279406" cy="136989"/>
            </a:xfrm>
            <a:custGeom>
              <a:rect b="b" l="l" r="r" t="t"/>
              <a:pathLst>
                <a:path extrusionOk="0" h="3973" w="8104">
                  <a:moveTo>
                    <a:pt x="5598" y="1"/>
                  </a:moveTo>
                  <a:cubicBezTo>
                    <a:pt x="5575" y="1"/>
                    <a:pt x="5549" y="3"/>
                    <a:pt x="5520" y="10"/>
                  </a:cubicBezTo>
                  <a:cubicBezTo>
                    <a:pt x="5406" y="37"/>
                    <a:pt x="5311" y="114"/>
                    <a:pt x="5224" y="191"/>
                  </a:cubicBezTo>
                  <a:cubicBezTo>
                    <a:pt x="5062" y="340"/>
                    <a:pt x="4937" y="527"/>
                    <a:pt x="4747" y="651"/>
                  </a:cubicBezTo>
                  <a:cubicBezTo>
                    <a:pt x="4618" y="734"/>
                    <a:pt x="4471" y="792"/>
                    <a:pt x="4316" y="792"/>
                  </a:cubicBezTo>
                  <a:cubicBezTo>
                    <a:pt x="4308" y="792"/>
                    <a:pt x="4300" y="792"/>
                    <a:pt x="4292" y="792"/>
                  </a:cubicBezTo>
                  <a:cubicBezTo>
                    <a:pt x="4132" y="787"/>
                    <a:pt x="3950" y="641"/>
                    <a:pt x="3790" y="641"/>
                  </a:cubicBezTo>
                  <a:cubicBezTo>
                    <a:pt x="3736" y="641"/>
                    <a:pt x="3684" y="658"/>
                    <a:pt x="3636" y="703"/>
                  </a:cubicBezTo>
                  <a:cubicBezTo>
                    <a:pt x="3370" y="958"/>
                    <a:pt x="3363" y="1390"/>
                    <a:pt x="2933" y="1457"/>
                  </a:cubicBezTo>
                  <a:cubicBezTo>
                    <a:pt x="2887" y="1465"/>
                    <a:pt x="2841" y="1467"/>
                    <a:pt x="2796" y="1467"/>
                  </a:cubicBezTo>
                  <a:cubicBezTo>
                    <a:pt x="2683" y="1467"/>
                    <a:pt x="2573" y="1451"/>
                    <a:pt x="2460" y="1451"/>
                  </a:cubicBezTo>
                  <a:cubicBezTo>
                    <a:pt x="2385" y="1451"/>
                    <a:pt x="2309" y="1458"/>
                    <a:pt x="2230" y="1483"/>
                  </a:cubicBezTo>
                  <a:cubicBezTo>
                    <a:pt x="2021" y="1551"/>
                    <a:pt x="1847" y="1698"/>
                    <a:pt x="1699" y="1859"/>
                  </a:cubicBezTo>
                  <a:cubicBezTo>
                    <a:pt x="1538" y="2035"/>
                    <a:pt x="1430" y="2235"/>
                    <a:pt x="1312" y="2438"/>
                  </a:cubicBezTo>
                  <a:cubicBezTo>
                    <a:pt x="1240" y="2562"/>
                    <a:pt x="1162" y="2683"/>
                    <a:pt x="1029" y="2745"/>
                  </a:cubicBezTo>
                  <a:cubicBezTo>
                    <a:pt x="934" y="2787"/>
                    <a:pt x="834" y="2789"/>
                    <a:pt x="734" y="2789"/>
                  </a:cubicBezTo>
                  <a:cubicBezTo>
                    <a:pt x="722" y="2789"/>
                    <a:pt x="709" y="2789"/>
                    <a:pt x="697" y="2789"/>
                  </a:cubicBezTo>
                  <a:cubicBezTo>
                    <a:pt x="591" y="2789"/>
                    <a:pt x="486" y="2792"/>
                    <a:pt x="386" y="2841"/>
                  </a:cubicBezTo>
                  <a:cubicBezTo>
                    <a:pt x="161" y="2949"/>
                    <a:pt x="30" y="3176"/>
                    <a:pt x="33" y="3420"/>
                  </a:cubicBezTo>
                  <a:cubicBezTo>
                    <a:pt x="36" y="3462"/>
                    <a:pt x="20" y="3492"/>
                    <a:pt x="0" y="3516"/>
                  </a:cubicBezTo>
                  <a:cubicBezTo>
                    <a:pt x="350" y="3666"/>
                    <a:pt x="699" y="3818"/>
                    <a:pt x="1050" y="3972"/>
                  </a:cubicBezTo>
                  <a:cubicBezTo>
                    <a:pt x="1254" y="3145"/>
                    <a:pt x="2193" y="2595"/>
                    <a:pt x="2947" y="2370"/>
                  </a:cubicBezTo>
                  <a:cubicBezTo>
                    <a:pt x="3243" y="2280"/>
                    <a:pt x="3578" y="2218"/>
                    <a:pt x="3911" y="2204"/>
                  </a:cubicBezTo>
                  <a:cubicBezTo>
                    <a:pt x="3998" y="1478"/>
                    <a:pt x="4813" y="938"/>
                    <a:pt x="5435" y="702"/>
                  </a:cubicBezTo>
                  <a:cubicBezTo>
                    <a:pt x="5749" y="582"/>
                    <a:pt x="6091" y="522"/>
                    <a:pt x="6435" y="522"/>
                  </a:cubicBezTo>
                  <a:cubicBezTo>
                    <a:pt x="6900" y="522"/>
                    <a:pt x="7367" y="633"/>
                    <a:pt x="7768" y="855"/>
                  </a:cubicBezTo>
                  <a:cubicBezTo>
                    <a:pt x="7789" y="821"/>
                    <a:pt x="7806" y="782"/>
                    <a:pt x="7831" y="750"/>
                  </a:cubicBezTo>
                  <a:cubicBezTo>
                    <a:pt x="7908" y="642"/>
                    <a:pt x="8000" y="546"/>
                    <a:pt x="8104" y="467"/>
                  </a:cubicBezTo>
                  <a:cubicBezTo>
                    <a:pt x="8101" y="456"/>
                    <a:pt x="8097" y="447"/>
                    <a:pt x="8094" y="434"/>
                  </a:cubicBezTo>
                  <a:cubicBezTo>
                    <a:pt x="8081" y="319"/>
                    <a:pt x="7655" y="311"/>
                    <a:pt x="7557" y="267"/>
                  </a:cubicBezTo>
                  <a:cubicBezTo>
                    <a:pt x="7472" y="225"/>
                    <a:pt x="7406" y="165"/>
                    <a:pt x="7331" y="104"/>
                  </a:cubicBezTo>
                  <a:cubicBezTo>
                    <a:pt x="7260" y="48"/>
                    <a:pt x="7193" y="26"/>
                    <a:pt x="7126" y="26"/>
                  </a:cubicBezTo>
                  <a:cubicBezTo>
                    <a:pt x="7032" y="26"/>
                    <a:pt x="6939" y="70"/>
                    <a:pt x="6838" y="126"/>
                  </a:cubicBezTo>
                  <a:cubicBezTo>
                    <a:pt x="6654" y="229"/>
                    <a:pt x="6447" y="336"/>
                    <a:pt x="6246" y="336"/>
                  </a:cubicBezTo>
                  <a:cubicBezTo>
                    <a:pt x="6122" y="336"/>
                    <a:pt x="6001" y="295"/>
                    <a:pt x="5889" y="188"/>
                  </a:cubicBezTo>
                  <a:cubicBezTo>
                    <a:pt x="5789" y="93"/>
                    <a:pt x="5731" y="1"/>
                    <a:pt x="559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32"/>
            <p:cNvSpPr/>
            <p:nvPr/>
          </p:nvSpPr>
          <p:spPr>
            <a:xfrm>
              <a:off x="2944816" y="1870295"/>
              <a:ext cx="256823" cy="155194"/>
            </a:xfrm>
            <a:custGeom>
              <a:rect b="b" l="l" r="r" t="t"/>
              <a:pathLst>
                <a:path extrusionOk="0" h="4501" w="7449">
                  <a:moveTo>
                    <a:pt x="7423" y="0"/>
                  </a:moveTo>
                  <a:lnTo>
                    <a:pt x="7423" y="0"/>
                  </a:lnTo>
                  <a:cubicBezTo>
                    <a:pt x="7185" y="42"/>
                    <a:pt x="6969" y="155"/>
                    <a:pt x="6749" y="273"/>
                  </a:cubicBezTo>
                  <a:cubicBezTo>
                    <a:pt x="5574" y="910"/>
                    <a:pt x="4401" y="1555"/>
                    <a:pt x="3230" y="2195"/>
                  </a:cubicBezTo>
                  <a:cubicBezTo>
                    <a:pt x="2153" y="2783"/>
                    <a:pt x="1078" y="3372"/>
                    <a:pt x="0" y="3960"/>
                  </a:cubicBezTo>
                  <a:cubicBezTo>
                    <a:pt x="439" y="4135"/>
                    <a:pt x="875" y="4315"/>
                    <a:pt x="1310" y="4501"/>
                  </a:cubicBezTo>
                  <a:cubicBezTo>
                    <a:pt x="1310" y="4153"/>
                    <a:pt x="1503" y="3826"/>
                    <a:pt x="1823" y="3677"/>
                  </a:cubicBezTo>
                  <a:cubicBezTo>
                    <a:pt x="1931" y="3626"/>
                    <a:pt x="2028" y="3619"/>
                    <a:pt x="2129" y="3619"/>
                  </a:cubicBezTo>
                  <a:cubicBezTo>
                    <a:pt x="2172" y="3619"/>
                    <a:pt x="2215" y="3620"/>
                    <a:pt x="2260" y="3620"/>
                  </a:cubicBezTo>
                  <a:cubicBezTo>
                    <a:pt x="2295" y="3620"/>
                    <a:pt x="2331" y="3619"/>
                    <a:pt x="2369" y="3616"/>
                  </a:cubicBezTo>
                  <a:cubicBezTo>
                    <a:pt x="2652" y="3593"/>
                    <a:pt x="2741" y="3266"/>
                    <a:pt x="2885" y="3065"/>
                  </a:cubicBezTo>
                  <a:cubicBezTo>
                    <a:pt x="3088" y="2786"/>
                    <a:pt x="3342" y="2542"/>
                    <a:pt x="3655" y="2389"/>
                  </a:cubicBezTo>
                  <a:cubicBezTo>
                    <a:pt x="3793" y="2324"/>
                    <a:pt x="3939" y="2277"/>
                    <a:pt x="4093" y="2264"/>
                  </a:cubicBezTo>
                  <a:cubicBezTo>
                    <a:pt x="4366" y="2241"/>
                    <a:pt x="4529" y="2245"/>
                    <a:pt x="4681" y="1980"/>
                  </a:cubicBezTo>
                  <a:cubicBezTo>
                    <a:pt x="4830" y="1722"/>
                    <a:pt x="5004" y="1393"/>
                    <a:pt x="5345" y="1393"/>
                  </a:cubicBezTo>
                  <a:cubicBezTo>
                    <a:pt x="5353" y="1393"/>
                    <a:pt x="5361" y="1394"/>
                    <a:pt x="5369" y="1394"/>
                  </a:cubicBezTo>
                  <a:cubicBezTo>
                    <a:pt x="5550" y="1401"/>
                    <a:pt x="5676" y="1543"/>
                    <a:pt x="5845" y="1575"/>
                  </a:cubicBezTo>
                  <a:cubicBezTo>
                    <a:pt x="5868" y="1580"/>
                    <a:pt x="5890" y="1582"/>
                    <a:pt x="5912" y="1582"/>
                  </a:cubicBezTo>
                  <a:cubicBezTo>
                    <a:pt x="6143" y="1582"/>
                    <a:pt x="6326" y="1353"/>
                    <a:pt x="6469" y="1203"/>
                  </a:cubicBezTo>
                  <a:cubicBezTo>
                    <a:pt x="6664" y="994"/>
                    <a:pt x="6910" y="783"/>
                    <a:pt x="7206" y="783"/>
                  </a:cubicBezTo>
                  <a:cubicBezTo>
                    <a:pt x="7252" y="783"/>
                    <a:pt x="7299" y="788"/>
                    <a:pt x="7348" y="799"/>
                  </a:cubicBezTo>
                  <a:cubicBezTo>
                    <a:pt x="7388" y="809"/>
                    <a:pt x="7417" y="823"/>
                    <a:pt x="7449" y="841"/>
                  </a:cubicBezTo>
                  <a:cubicBezTo>
                    <a:pt x="7438" y="721"/>
                    <a:pt x="7427" y="600"/>
                    <a:pt x="7420" y="480"/>
                  </a:cubicBezTo>
                  <a:cubicBezTo>
                    <a:pt x="7412" y="381"/>
                    <a:pt x="7412" y="279"/>
                    <a:pt x="7407" y="179"/>
                  </a:cubicBezTo>
                  <a:cubicBezTo>
                    <a:pt x="7405" y="117"/>
                    <a:pt x="7414" y="60"/>
                    <a:pt x="7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32"/>
            <p:cNvSpPr/>
            <p:nvPr/>
          </p:nvSpPr>
          <p:spPr>
            <a:xfrm>
              <a:off x="2875032" y="2049546"/>
              <a:ext cx="299092" cy="157574"/>
            </a:xfrm>
            <a:custGeom>
              <a:rect b="b" l="l" r="r" t="t"/>
              <a:pathLst>
                <a:path extrusionOk="0" h="4570" w="8675">
                  <a:moveTo>
                    <a:pt x="1" y="0"/>
                  </a:moveTo>
                  <a:lnTo>
                    <a:pt x="1" y="0"/>
                  </a:lnTo>
                  <a:cubicBezTo>
                    <a:pt x="45" y="460"/>
                    <a:pt x="96" y="926"/>
                    <a:pt x="125" y="1388"/>
                  </a:cubicBezTo>
                  <a:cubicBezTo>
                    <a:pt x="228" y="1342"/>
                    <a:pt x="340" y="1319"/>
                    <a:pt x="452" y="1319"/>
                  </a:cubicBezTo>
                  <a:cubicBezTo>
                    <a:pt x="677" y="1319"/>
                    <a:pt x="900" y="1413"/>
                    <a:pt x="1050" y="1604"/>
                  </a:cubicBezTo>
                  <a:cubicBezTo>
                    <a:pt x="1174" y="1506"/>
                    <a:pt x="1317" y="1462"/>
                    <a:pt x="1458" y="1462"/>
                  </a:cubicBezTo>
                  <a:cubicBezTo>
                    <a:pt x="1759" y="1462"/>
                    <a:pt x="2054" y="1664"/>
                    <a:pt x="2135" y="1970"/>
                  </a:cubicBezTo>
                  <a:cubicBezTo>
                    <a:pt x="2212" y="1943"/>
                    <a:pt x="2295" y="1930"/>
                    <a:pt x="2377" y="1930"/>
                  </a:cubicBezTo>
                  <a:cubicBezTo>
                    <a:pt x="2524" y="1930"/>
                    <a:pt x="2671" y="1973"/>
                    <a:pt x="2794" y="2065"/>
                  </a:cubicBezTo>
                  <a:cubicBezTo>
                    <a:pt x="2978" y="2204"/>
                    <a:pt x="3070" y="2416"/>
                    <a:pt x="3073" y="2631"/>
                  </a:cubicBezTo>
                  <a:cubicBezTo>
                    <a:pt x="3137" y="2615"/>
                    <a:pt x="3201" y="2607"/>
                    <a:pt x="3265" y="2607"/>
                  </a:cubicBezTo>
                  <a:cubicBezTo>
                    <a:pt x="3632" y="2607"/>
                    <a:pt x="3970" y="2866"/>
                    <a:pt x="4056" y="3241"/>
                  </a:cubicBezTo>
                  <a:cubicBezTo>
                    <a:pt x="4207" y="3167"/>
                    <a:pt x="4372" y="3124"/>
                    <a:pt x="4537" y="3124"/>
                  </a:cubicBezTo>
                  <a:cubicBezTo>
                    <a:pt x="4678" y="3124"/>
                    <a:pt x="4820" y="3155"/>
                    <a:pt x="4953" y="3226"/>
                  </a:cubicBezTo>
                  <a:cubicBezTo>
                    <a:pt x="5185" y="3351"/>
                    <a:pt x="5340" y="3569"/>
                    <a:pt x="5394" y="3812"/>
                  </a:cubicBezTo>
                  <a:cubicBezTo>
                    <a:pt x="5503" y="3771"/>
                    <a:pt x="5614" y="3752"/>
                    <a:pt x="5725" y="3752"/>
                  </a:cubicBezTo>
                  <a:cubicBezTo>
                    <a:pt x="6116" y="3752"/>
                    <a:pt x="6493" y="3992"/>
                    <a:pt x="6661" y="4369"/>
                  </a:cubicBezTo>
                  <a:cubicBezTo>
                    <a:pt x="6847" y="4221"/>
                    <a:pt x="7065" y="4109"/>
                    <a:pt x="7298" y="4109"/>
                  </a:cubicBezTo>
                  <a:cubicBezTo>
                    <a:pt x="7369" y="4109"/>
                    <a:pt x="7441" y="4119"/>
                    <a:pt x="7514" y="4142"/>
                  </a:cubicBezTo>
                  <a:cubicBezTo>
                    <a:pt x="7723" y="4208"/>
                    <a:pt x="7884" y="4373"/>
                    <a:pt x="7946" y="4569"/>
                  </a:cubicBezTo>
                  <a:cubicBezTo>
                    <a:pt x="8013" y="4488"/>
                    <a:pt x="8087" y="4394"/>
                    <a:pt x="8114" y="4376"/>
                  </a:cubicBezTo>
                  <a:cubicBezTo>
                    <a:pt x="8182" y="4332"/>
                    <a:pt x="8257" y="4309"/>
                    <a:pt x="8332" y="4309"/>
                  </a:cubicBezTo>
                  <a:cubicBezTo>
                    <a:pt x="8386" y="4309"/>
                    <a:pt x="8440" y="4320"/>
                    <a:pt x="8493" y="4344"/>
                  </a:cubicBezTo>
                  <a:lnTo>
                    <a:pt x="8675" y="3951"/>
                  </a:lnTo>
                  <a:cubicBezTo>
                    <a:pt x="8128" y="3698"/>
                    <a:pt x="7584" y="3441"/>
                    <a:pt x="7036" y="3188"/>
                  </a:cubicBezTo>
                  <a:cubicBezTo>
                    <a:pt x="4703" y="2103"/>
                    <a:pt x="2354" y="104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32"/>
            <p:cNvSpPr/>
            <p:nvPr/>
          </p:nvSpPr>
          <p:spPr>
            <a:xfrm>
              <a:off x="2921647" y="2231005"/>
              <a:ext cx="219553" cy="135679"/>
            </a:xfrm>
            <a:custGeom>
              <a:rect b="b" l="l" r="r" t="t"/>
              <a:pathLst>
                <a:path extrusionOk="0" h="3935" w="6368">
                  <a:moveTo>
                    <a:pt x="2556" y="0"/>
                  </a:moveTo>
                  <a:cubicBezTo>
                    <a:pt x="2270" y="0"/>
                    <a:pt x="1983" y="22"/>
                    <a:pt x="1698" y="61"/>
                  </a:cubicBezTo>
                  <a:cubicBezTo>
                    <a:pt x="1322" y="174"/>
                    <a:pt x="969" y="361"/>
                    <a:pt x="673" y="641"/>
                  </a:cubicBezTo>
                  <a:cubicBezTo>
                    <a:pt x="604" y="747"/>
                    <a:pt x="549" y="863"/>
                    <a:pt x="512" y="978"/>
                  </a:cubicBezTo>
                  <a:cubicBezTo>
                    <a:pt x="470" y="1104"/>
                    <a:pt x="438" y="1283"/>
                    <a:pt x="596" y="1283"/>
                  </a:cubicBezTo>
                  <a:cubicBezTo>
                    <a:pt x="617" y="1283"/>
                    <a:pt x="641" y="1280"/>
                    <a:pt x="668" y="1274"/>
                  </a:cubicBezTo>
                  <a:cubicBezTo>
                    <a:pt x="783" y="1246"/>
                    <a:pt x="895" y="1201"/>
                    <a:pt x="1005" y="1157"/>
                  </a:cubicBezTo>
                  <a:cubicBezTo>
                    <a:pt x="1250" y="1053"/>
                    <a:pt x="1473" y="872"/>
                    <a:pt x="1721" y="788"/>
                  </a:cubicBezTo>
                  <a:cubicBezTo>
                    <a:pt x="1768" y="772"/>
                    <a:pt x="1818" y="764"/>
                    <a:pt x="1866" y="764"/>
                  </a:cubicBezTo>
                  <a:cubicBezTo>
                    <a:pt x="2011" y="764"/>
                    <a:pt x="2150" y="836"/>
                    <a:pt x="2212" y="978"/>
                  </a:cubicBezTo>
                  <a:cubicBezTo>
                    <a:pt x="2262" y="1090"/>
                    <a:pt x="2242" y="1204"/>
                    <a:pt x="2239" y="1321"/>
                  </a:cubicBezTo>
                  <a:cubicBezTo>
                    <a:pt x="2236" y="1412"/>
                    <a:pt x="2215" y="1581"/>
                    <a:pt x="2270" y="1663"/>
                  </a:cubicBezTo>
                  <a:cubicBezTo>
                    <a:pt x="2284" y="1684"/>
                    <a:pt x="2300" y="1692"/>
                    <a:pt x="2319" y="1692"/>
                  </a:cubicBezTo>
                  <a:cubicBezTo>
                    <a:pt x="2364" y="1692"/>
                    <a:pt x="2420" y="1640"/>
                    <a:pt x="2466" y="1606"/>
                  </a:cubicBezTo>
                  <a:cubicBezTo>
                    <a:pt x="2558" y="1535"/>
                    <a:pt x="2637" y="1453"/>
                    <a:pt x="2739" y="1392"/>
                  </a:cubicBezTo>
                  <a:cubicBezTo>
                    <a:pt x="2833" y="1335"/>
                    <a:pt x="2932" y="1301"/>
                    <a:pt x="3030" y="1301"/>
                  </a:cubicBezTo>
                  <a:cubicBezTo>
                    <a:pt x="3119" y="1301"/>
                    <a:pt x="3207" y="1329"/>
                    <a:pt x="3290" y="1392"/>
                  </a:cubicBezTo>
                  <a:cubicBezTo>
                    <a:pt x="3375" y="1455"/>
                    <a:pt x="3439" y="1529"/>
                    <a:pt x="3543" y="1554"/>
                  </a:cubicBezTo>
                  <a:cubicBezTo>
                    <a:pt x="3568" y="1560"/>
                    <a:pt x="3592" y="1562"/>
                    <a:pt x="3614" y="1562"/>
                  </a:cubicBezTo>
                  <a:cubicBezTo>
                    <a:pt x="3708" y="1562"/>
                    <a:pt x="3790" y="1521"/>
                    <a:pt x="3887" y="1518"/>
                  </a:cubicBezTo>
                  <a:cubicBezTo>
                    <a:pt x="3948" y="1518"/>
                    <a:pt x="3983" y="1585"/>
                    <a:pt x="3954" y="1636"/>
                  </a:cubicBezTo>
                  <a:cubicBezTo>
                    <a:pt x="3892" y="1748"/>
                    <a:pt x="3761" y="1790"/>
                    <a:pt x="3628" y="1790"/>
                  </a:cubicBezTo>
                  <a:cubicBezTo>
                    <a:pt x="3532" y="1790"/>
                    <a:pt x="3436" y="1768"/>
                    <a:pt x="3363" y="1735"/>
                  </a:cubicBezTo>
                  <a:cubicBezTo>
                    <a:pt x="3259" y="1688"/>
                    <a:pt x="3183" y="1584"/>
                    <a:pt x="3086" y="1584"/>
                  </a:cubicBezTo>
                  <a:cubicBezTo>
                    <a:pt x="3055" y="1584"/>
                    <a:pt x="3022" y="1595"/>
                    <a:pt x="2984" y="1622"/>
                  </a:cubicBezTo>
                  <a:cubicBezTo>
                    <a:pt x="2867" y="1709"/>
                    <a:pt x="2812" y="1866"/>
                    <a:pt x="2710" y="1970"/>
                  </a:cubicBezTo>
                  <a:cubicBezTo>
                    <a:pt x="2593" y="2088"/>
                    <a:pt x="2437" y="2163"/>
                    <a:pt x="2284" y="2163"/>
                  </a:cubicBezTo>
                  <a:cubicBezTo>
                    <a:pt x="2166" y="2163"/>
                    <a:pt x="2050" y="2118"/>
                    <a:pt x="1954" y="2014"/>
                  </a:cubicBezTo>
                  <a:cubicBezTo>
                    <a:pt x="1760" y="1803"/>
                    <a:pt x="1804" y="1459"/>
                    <a:pt x="1849" y="1201"/>
                  </a:cubicBezTo>
                  <a:cubicBezTo>
                    <a:pt x="1862" y="1121"/>
                    <a:pt x="1896" y="1100"/>
                    <a:pt x="1807" y="1096"/>
                  </a:cubicBezTo>
                  <a:cubicBezTo>
                    <a:pt x="1806" y="1096"/>
                    <a:pt x="1805" y="1096"/>
                    <a:pt x="1804" y="1096"/>
                  </a:cubicBezTo>
                  <a:cubicBezTo>
                    <a:pt x="1731" y="1096"/>
                    <a:pt x="1628" y="1171"/>
                    <a:pt x="1558" y="1202"/>
                  </a:cubicBezTo>
                  <a:cubicBezTo>
                    <a:pt x="1418" y="1262"/>
                    <a:pt x="1272" y="1316"/>
                    <a:pt x="1125" y="1363"/>
                  </a:cubicBezTo>
                  <a:cubicBezTo>
                    <a:pt x="984" y="1407"/>
                    <a:pt x="792" y="1481"/>
                    <a:pt x="618" y="1481"/>
                  </a:cubicBezTo>
                  <a:cubicBezTo>
                    <a:pt x="530" y="1481"/>
                    <a:pt x="446" y="1462"/>
                    <a:pt x="376" y="1410"/>
                  </a:cubicBezTo>
                  <a:cubicBezTo>
                    <a:pt x="296" y="1346"/>
                    <a:pt x="260" y="1261"/>
                    <a:pt x="249" y="1168"/>
                  </a:cubicBezTo>
                  <a:cubicBezTo>
                    <a:pt x="109" y="1403"/>
                    <a:pt x="0" y="1667"/>
                    <a:pt x="10" y="1938"/>
                  </a:cubicBezTo>
                  <a:cubicBezTo>
                    <a:pt x="21" y="2262"/>
                    <a:pt x="210" y="2511"/>
                    <a:pt x="442" y="2724"/>
                  </a:cubicBezTo>
                  <a:cubicBezTo>
                    <a:pt x="917" y="3160"/>
                    <a:pt x="1537" y="3592"/>
                    <a:pt x="2151" y="3799"/>
                  </a:cubicBezTo>
                  <a:cubicBezTo>
                    <a:pt x="2408" y="3888"/>
                    <a:pt x="2671" y="3923"/>
                    <a:pt x="2931" y="3932"/>
                  </a:cubicBezTo>
                  <a:cubicBezTo>
                    <a:pt x="2936" y="3927"/>
                    <a:pt x="2937" y="3920"/>
                    <a:pt x="2947" y="3917"/>
                  </a:cubicBezTo>
                  <a:cubicBezTo>
                    <a:pt x="3044" y="3871"/>
                    <a:pt x="3105" y="3753"/>
                    <a:pt x="3140" y="3652"/>
                  </a:cubicBezTo>
                  <a:cubicBezTo>
                    <a:pt x="3176" y="3548"/>
                    <a:pt x="3166" y="3446"/>
                    <a:pt x="3103" y="3356"/>
                  </a:cubicBezTo>
                  <a:cubicBezTo>
                    <a:pt x="3033" y="3252"/>
                    <a:pt x="2909" y="3224"/>
                    <a:pt x="2777" y="3224"/>
                  </a:cubicBezTo>
                  <a:cubicBezTo>
                    <a:pt x="2648" y="3224"/>
                    <a:pt x="2511" y="3251"/>
                    <a:pt x="2411" y="3261"/>
                  </a:cubicBezTo>
                  <a:cubicBezTo>
                    <a:pt x="2373" y="3264"/>
                    <a:pt x="2334" y="3265"/>
                    <a:pt x="2296" y="3265"/>
                  </a:cubicBezTo>
                  <a:cubicBezTo>
                    <a:pt x="2064" y="3265"/>
                    <a:pt x="1827" y="3207"/>
                    <a:pt x="1642" y="3063"/>
                  </a:cubicBezTo>
                  <a:cubicBezTo>
                    <a:pt x="1449" y="2908"/>
                    <a:pt x="1306" y="2697"/>
                    <a:pt x="1288" y="2445"/>
                  </a:cubicBezTo>
                  <a:cubicBezTo>
                    <a:pt x="1284" y="2389"/>
                    <a:pt x="1325" y="2363"/>
                    <a:pt x="1368" y="2363"/>
                  </a:cubicBezTo>
                  <a:cubicBezTo>
                    <a:pt x="1399" y="2363"/>
                    <a:pt x="1431" y="2376"/>
                    <a:pt x="1450" y="2401"/>
                  </a:cubicBezTo>
                  <a:cubicBezTo>
                    <a:pt x="1598" y="2604"/>
                    <a:pt x="1792" y="2773"/>
                    <a:pt x="2036" y="2846"/>
                  </a:cubicBezTo>
                  <a:cubicBezTo>
                    <a:pt x="2111" y="2868"/>
                    <a:pt x="2185" y="2876"/>
                    <a:pt x="2260" y="2876"/>
                  </a:cubicBezTo>
                  <a:cubicBezTo>
                    <a:pt x="2445" y="2876"/>
                    <a:pt x="2630" y="2828"/>
                    <a:pt x="2817" y="2828"/>
                  </a:cubicBezTo>
                  <a:cubicBezTo>
                    <a:pt x="2850" y="2828"/>
                    <a:pt x="2884" y="2830"/>
                    <a:pt x="2918" y="2834"/>
                  </a:cubicBezTo>
                  <a:cubicBezTo>
                    <a:pt x="3099" y="2855"/>
                    <a:pt x="3264" y="2938"/>
                    <a:pt x="3376" y="3063"/>
                  </a:cubicBezTo>
                  <a:cubicBezTo>
                    <a:pt x="3458" y="3034"/>
                    <a:pt x="3532" y="2996"/>
                    <a:pt x="3611" y="2948"/>
                  </a:cubicBezTo>
                  <a:cubicBezTo>
                    <a:pt x="3640" y="2932"/>
                    <a:pt x="3667" y="2913"/>
                    <a:pt x="3693" y="2893"/>
                  </a:cubicBezTo>
                  <a:cubicBezTo>
                    <a:pt x="3699" y="2890"/>
                    <a:pt x="3705" y="2886"/>
                    <a:pt x="3709" y="2883"/>
                  </a:cubicBezTo>
                  <a:cubicBezTo>
                    <a:pt x="3712" y="2882"/>
                    <a:pt x="3712" y="2882"/>
                    <a:pt x="3715" y="2879"/>
                  </a:cubicBezTo>
                  <a:cubicBezTo>
                    <a:pt x="3726" y="2869"/>
                    <a:pt x="3738" y="2860"/>
                    <a:pt x="3749" y="2850"/>
                  </a:cubicBezTo>
                  <a:cubicBezTo>
                    <a:pt x="3797" y="2808"/>
                    <a:pt x="3838" y="2765"/>
                    <a:pt x="3882" y="2718"/>
                  </a:cubicBezTo>
                  <a:cubicBezTo>
                    <a:pt x="3905" y="2693"/>
                    <a:pt x="3927" y="2669"/>
                    <a:pt x="3949" y="2645"/>
                  </a:cubicBezTo>
                  <a:cubicBezTo>
                    <a:pt x="3952" y="2642"/>
                    <a:pt x="3964" y="2622"/>
                    <a:pt x="3967" y="2622"/>
                  </a:cubicBezTo>
                  <a:cubicBezTo>
                    <a:pt x="3975" y="2615"/>
                    <a:pt x="3981" y="2606"/>
                    <a:pt x="3985" y="2596"/>
                  </a:cubicBezTo>
                  <a:cubicBezTo>
                    <a:pt x="4023" y="2543"/>
                    <a:pt x="4056" y="2489"/>
                    <a:pt x="4087" y="2428"/>
                  </a:cubicBezTo>
                  <a:cubicBezTo>
                    <a:pt x="4115" y="2371"/>
                    <a:pt x="4146" y="2314"/>
                    <a:pt x="4172" y="2255"/>
                  </a:cubicBezTo>
                  <a:cubicBezTo>
                    <a:pt x="4176" y="2252"/>
                    <a:pt x="4176" y="2252"/>
                    <a:pt x="4176" y="2250"/>
                  </a:cubicBezTo>
                  <a:cubicBezTo>
                    <a:pt x="4178" y="2244"/>
                    <a:pt x="4182" y="2234"/>
                    <a:pt x="4191" y="2215"/>
                  </a:cubicBezTo>
                  <a:cubicBezTo>
                    <a:pt x="4197" y="2202"/>
                    <a:pt x="4204" y="2190"/>
                    <a:pt x="4213" y="2177"/>
                  </a:cubicBezTo>
                  <a:cubicBezTo>
                    <a:pt x="4229" y="2148"/>
                    <a:pt x="4244" y="2117"/>
                    <a:pt x="4260" y="2089"/>
                  </a:cubicBezTo>
                  <a:cubicBezTo>
                    <a:pt x="4278" y="2049"/>
                    <a:pt x="4320" y="2031"/>
                    <a:pt x="4363" y="2031"/>
                  </a:cubicBezTo>
                  <a:cubicBezTo>
                    <a:pt x="4416" y="2031"/>
                    <a:pt x="4471" y="2061"/>
                    <a:pt x="4480" y="2117"/>
                  </a:cubicBezTo>
                  <a:cubicBezTo>
                    <a:pt x="4491" y="2209"/>
                    <a:pt x="4501" y="2288"/>
                    <a:pt x="4483" y="2377"/>
                  </a:cubicBezTo>
                  <a:cubicBezTo>
                    <a:pt x="4464" y="2455"/>
                    <a:pt x="4438" y="2534"/>
                    <a:pt x="4403" y="2604"/>
                  </a:cubicBezTo>
                  <a:cubicBezTo>
                    <a:pt x="4335" y="2737"/>
                    <a:pt x="4240" y="2861"/>
                    <a:pt x="4135" y="2966"/>
                  </a:cubicBezTo>
                  <a:cubicBezTo>
                    <a:pt x="4030" y="3073"/>
                    <a:pt x="3892" y="3159"/>
                    <a:pt x="3756" y="3220"/>
                  </a:cubicBezTo>
                  <a:cubicBezTo>
                    <a:pt x="3674" y="3256"/>
                    <a:pt x="3590" y="3277"/>
                    <a:pt x="3505" y="3296"/>
                  </a:cubicBezTo>
                  <a:cubicBezTo>
                    <a:pt x="3521" y="3351"/>
                    <a:pt x="3530" y="3411"/>
                    <a:pt x="3527" y="3476"/>
                  </a:cubicBezTo>
                  <a:cubicBezTo>
                    <a:pt x="3521" y="3621"/>
                    <a:pt x="3465" y="3771"/>
                    <a:pt x="3358" y="3875"/>
                  </a:cubicBezTo>
                  <a:cubicBezTo>
                    <a:pt x="3334" y="3900"/>
                    <a:pt x="3307" y="3917"/>
                    <a:pt x="3281" y="3934"/>
                  </a:cubicBezTo>
                  <a:cubicBezTo>
                    <a:pt x="3627" y="3922"/>
                    <a:pt x="3978" y="3880"/>
                    <a:pt x="4328" y="3862"/>
                  </a:cubicBezTo>
                  <a:cubicBezTo>
                    <a:pt x="4394" y="3858"/>
                    <a:pt x="4464" y="3857"/>
                    <a:pt x="4535" y="3857"/>
                  </a:cubicBezTo>
                  <a:cubicBezTo>
                    <a:pt x="4635" y="3857"/>
                    <a:pt x="4739" y="3859"/>
                    <a:pt x="4844" y="3859"/>
                  </a:cubicBezTo>
                  <a:cubicBezTo>
                    <a:pt x="5297" y="3859"/>
                    <a:pt x="5775" y="3826"/>
                    <a:pt x="6059" y="3471"/>
                  </a:cubicBezTo>
                  <a:cubicBezTo>
                    <a:pt x="6368" y="3089"/>
                    <a:pt x="6275" y="2528"/>
                    <a:pt x="6085" y="2090"/>
                  </a:cubicBezTo>
                  <a:lnTo>
                    <a:pt x="6085" y="2090"/>
                  </a:lnTo>
                  <a:cubicBezTo>
                    <a:pt x="6064" y="2262"/>
                    <a:pt x="6010" y="2427"/>
                    <a:pt x="5901" y="2577"/>
                  </a:cubicBezTo>
                  <a:cubicBezTo>
                    <a:pt x="5790" y="2742"/>
                    <a:pt x="5637" y="2895"/>
                    <a:pt x="5459" y="2985"/>
                  </a:cubicBezTo>
                  <a:cubicBezTo>
                    <a:pt x="5338" y="3047"/>
                    <a:pt x="5188" y="3108"/>
                    <a:pt x="5046" y="3108"/>
                  </a:cubicBezTo>
                  <a:cubicBezTo>
                    <a:pt x="4971" y="3108"/>
                    <a:pt x="4897" y="3091"/>
                    <a:pt x="4832" y="3048"/>
                  </a:cubicBezTo>
                  <a:cubicBezTo>
                    <a:pt x="4741" y="2989"/>
                    <a:pt x="4749" y="2879"/>
                    <a:pt x="4832" y="2819"/>
                  </a:cubicBezTo>
                  <a:cubicBezTo>
                    <a:pt x="4959" y="2723"/>
                    <a:pt x="5144" y="2708"/>
                    <a:pt x="5274" y="2643"/>
                  </a:cubicBezTo>
                  <a:cubicBezTo>
                    <a:pt x="5416" y="2574"/>
                    <a:pt x="5537" y="2495"/>
                    <a:pt x="5642" y="2376"/>
                  </a:cubicBezTo>
                  <a:cubicBezTo>
                    <a:pt x="5749" y="2252"/>
                    <a:pt x="5814" y="2105"/>
                    <a:pt x="5861" y="1950"/>
                  </a:cubicBezTo>
                  <a:cubicBezTo>
                    <a:pt x="5884" y="1875"/>
                    <a:pt x="5894" y="1805"/>
                    <a:pt x="5896" y="1732"/>
                  </a:cubicBezTo>
                  <a:cubicBezTo>
                    <a:pt x="5616" y="1267"/>
                    <a:pt x="5233" y="838"/>
                    <a:pt x="4770" y="558"/>
                  </a:cubicBezTo>
                  <a:cubicBezTo>
                    <a:pt x="4684" y="507"/>
                    <a:pt x="4597" y="459"/>
                    <a:pt x="4509" y="417"/>
                  </a:cubicBezTo>
                  <a:cubicBezTo>
                    <a:pt x="4501" y="423"/>
                    <a:pt x="4493" y="426"/>
                    <a:pt x="4483" y="426"/>
                  </a:cubicBezTo>
                  <a:cubicBezTo>
                    <a:pt x="4476" y="426"/>
                    <a:pt x="4468" y="424"/>
                    <a:pt x="4460" y="420"/>
                  </a:cubicBezTo>
                  <a:cubicBezTo>
                    <a:pt x="4321" y="346"/>
                    <a:pt x="4178" y="279"/>
                    <a:pt x="4028" y="222"/>
                  </a:cubicBezTo>
                  <a:cubicBezTo>
                    <a:pt x="3755" y="132"/>
                    <a:pt x="3473" y="73"/>
                    <a:pt x="3186" y="37"/>
                  </a:cubicBezTo>
                  <a:lnTo>
                    <a:pt x="3186" y="37"/>
                  </a:lnTo>
                  <a:cubicBezTo>
                    <a:pt x="3171" y="141"/>
                    <a:pt x="3198" y="251"/>
                    <a:pt x="3259" y="339"/>
                  </a:cubicBezTo>
                  <a:cubicBezTo>
                    <a:pt x="3347" y="466"/>
                    <a:pt x="3488" y="481"/>
                    <a:pt x="3630" y="481"/>
                  </a:cubicBezTo>
                  <a:cubicBezTo>
                    <a:pt x="3666" y="481"/>
                    <a:pt x="3701" y="480"/>
                    <a:pt x="3736" y="480"/>
                  </a:cubicBezTo>
                  <a:cubicBezTo>
                    <a:pt x="3742" y="480"/>
                    <a:pt x="3748" y="480"/>
                    <a:pt x="3754" y="480"/>
                  </a:cubicBezTo>
                  <a:cubicBezTo>
                    <a:pt x="3978" y="480"/>
                    <a:pt x="4175" y="536"/>
                    <a:pt x="4342" y="693"/>
                  </a:cubicBezTo>
                  <a:cubicBezTo>
                    <a:pt x="4486" y="830"/>
                    <a:pt x="4566" y="1039"/>
                    <a:pt x="4568" y="1237"/>
                  </a:cubicBezTo>
                  <a:cubicBezTo>
                    <a:pt x="4570" y="1314"/>
                    <a:pt x="4501" y="1359"/>
                    <a:pt x="4437" y="1359"/>
                  </a:cubicBezTo>
                  <a:cubicBezTo>
                    <a:pt x="4386" y="1359"/>
                    <a:pt x="4337" y="1331"/>
                    <a:pt x="4327" y="1270"/>
                  </a:cubicBezTo>
                  <a:cubicBezTo>
                    <a:pt x="4295" y="1091"/>
                    <a:pt x="4177" y="937"/>
                    <a:pt x="4027" y="854"/>
                  </a:cubicBezTo>
                  <a:cubicBezTo>
                    <a:pt x="3946" y="807"/>
                    <a:pt x="3868" y="781"/>
                    <a:pt x="3772" y="774"/>
                  </a:cubicBezTo>
                  <a:cubicBezTo>
                    <a:pt x="3647" y="762"/>
                    <a:pt x="3514" y="762"/>
                    <a:pt x="3396" y="721"/>
                  </a:cubicBezTo>
                  <a:cubicBezTo>
                    <a:pt x="3109" y="617"/>
                    <a:pt x="2986" y="291"/>
                    <a:pt x="3090" y="27"/>
                  </a:cubicBezTo>
                  <a:cubicBezTo>
                    <a:pt x="2913" y="9"/>
                    <a:pt x="2735" y="0"/>
                    <a:pt x="25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32"/>
            <p:cNvSpPr/>
            <p:nvPr/>
          </p:nvSpPr>
          <p:spPr>
            <a:xfrm>
              <a:off x="2568143" y="2050581"/>
              <a:ext cx="299092" cy="178503"/>
            </a:xfrm>
            <a:custGeom>
              <a:rect b="b" l="l" r="r" t="t"/>
              <a:pathLst>
                <a:path extrusionOk="0" h="5177" w="8675">
                  <a:moveTo>
                    <a:pt x="8602" y="1"/>
                  </a:moveTo>
                  <a:cubicBezTo>
                    <a:pt x="8089" y="279"/>
                    <a:pt x="7579" y="559"/>
                    <a:pt x="7069" y="839"/>
                  </a:cubicBezTo>
                  <a:cubicBezTo>
                    <a:pt x="4724" y="2116"/>
                    <a:pt x="2398" y="3436"/>
                    <a:pt x="0" y="4613"/>
                  </a:cubicBezTo>
                  <a:cubicBezTo>
                    <a:pt x="403" y="4801"/>
                    <a:pt x="804" y="4989"/>
                    <a:pt x="1205" y="5177"/>
                  </a:cubicBezTo>
                  <a:cubicBezTo>
                    <a:pt x="1133" y="4693"/>
                    <a:pt x="1516" y="4313"/>
                    <a:pt x="1967" y="4313"/>
                  </a:cubicBezTo>
                  <a:cubicBezTo>
                    <a:pt x="1982" y="4313"/>
                    <a:pt x="1996" y="4313"/>
                    <a:pt x="2011" y="4314"/>
                  </a:cubicBezTo>
                  <a:cubicBezTo>
                    <a:pt x="1985" y="4070"/>
                    <a:pt x="2088" y="3812"/>
                    <a:pt x="2307" y="3676"/>
                  </a:cubicBezTo>
                  <a:cubicBezTo>
                    <a:pt x="2415" y="3609"/>
                    <a:pt x="2530" y="3579"/>
                    <a:pt x="2644" y="3579"/>
                  </a:cubicBezTo>
                  <a:cubicBezTo>
                    <a:pt x="2791" y="3579"/>
                    <a:pt x="2936" y="3628"/>
                    <a:pt x="3061" y="3710"/>
                  </a:cubicBezTo>
                  <a:cubicBezTo>
                    <a:pt x="3163" y="3308"/>
                    <a:pt x="3539" y="3038"/>
                    <a:pt x="3937" y="3038"/>
                  </a:cubicBezTo>
                  <a:cubicBezTo>
                    <a:pt x="4068" y="3038"/>
                    <a:pt x="4200" y="3067"/>
                    <a:pt x="4327" y="3129"/>
                  </a:cubicBezTo>
                  <a:cubicBezTo>
                    <a:pt x="4442" y="2835"/>
                    <a:pt x="4420" y="2442"/>
                    <a:pt x="4833" y="2403"/>
                  </a:cubicBezTo>
                  <a:cubicBezTo>
                    <a:pt x="4849" y="2402"/>
                    <a:pt x="4866" y="2401"/>
                    <a:pt x="4883" y="2401"/>
                  </a:cubicBezTo>
                  <a:cubicBezTo>
                    <a:pt x="4996" y="2401"/>
                    <a:pt x="5104" y="2437"/>
                    <a:pt x="5196" y="2499"/>
                  </a:cubicBezTo>
                  <a:cubicBezTo>
                    <a:pt x="5295" y="2276"/>
                    <a:pt x="5458" y="2091"/>
                    <a:pt x="5718" y="2047"/>
                  </a:cubicBezTo>
                  <a:cubicBezTo>
                    <a:pt x="5752" y="2042"/>
                    <a:pt x="5787" y="2039"/>
                    <a:pt x="5820" y="2039"/>
                  </a:cubicBezTo>
                  <a:cubicBezTo>
                    <a:pt x="5987" y="2039"/>
                    <a:pt x="6144" y="2103"/>
                    <a:pt x="6255" y="2215"/>
                  </a:cubicBezTo>
                  <a:cubicBezTo>
                    <a:pt x="6404" y="1948"/>
                    <a:pt x="6604" y="1703"/>
                    <a:pt x="6917" y="1648"/>
                  </a:cubicBezTo>
                  <a:cubicBezTo>
                    <a:pt x="6957" y="1641"/>
                    <a:pt x="6997" y="1638"/>
                    <a:pt x="7038" y="1638"/>
                  </a:cubicBezTo>
                  <a:cubicBezTo>
                    <a:pt x="7200" y="1638"/>
                    <a:pt x="7360" y="1692"/>
                    <a:pt x="7477" y="1794"/>
                  </a:cubicBezTo>
                  <a:cubicBezTo>
                    <a:pt x="7628" y="1495"/>
                    <a:pt x="7865" y="1223"/>
                    <a:pt x="8218" y="1213"/>
                  </a:cubicBezTo>
                  <a:cubicBezTo>
                    <a:pt x="8229" y="1212"/>
                    <a:pt x="8239" y="1212"/>
                    <a:pt x="8249" y="1212"/>
                  </a:cubicBezTo>
                  <a:cubicBezTo>
                    <a:pt x="8404" y="1212"/>
                    <a:pt x="8557" y="1271"/>
                    <a:pt x="8675" y="1366"/>
                  </a:cubicBezTo>
                  <a:cubicBezTo>
                    <a:pt x="8639" y="913"/>
                    <a:pt x="8624" y="455"/>
                    <a:pt x="8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32"/>
            <p:cNvSpPr/>
            <p:nvPr/>
          </p:nvSpPr>
          <p:spPr>
            <a:xfrm>
              <a:off x="2800284" y="2579234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6"/>
                  </a:cubicBezTo>
                  <a:lnTo>
                    <a:pt x="1511" y="1486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3"/>
                    <a:pt x="49" y="1369"/>
                  </a:cubicBezTo>
                  <a:cubicBezTo>
                    <a:pt x="0" y="1566"/>
                    <a:pt x="121" y="1768"/>
                    <a:pt x="270" y="1906"/>
                  </a:cubicBezTo>
                  <a:cubicBezTo>
                    <a:pt x="508" y="2126"/>
                    <a:pt x="833" y="2248"/>
                    <a:pt x="1157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4"/>
                  </a:cubicBezTo>
                  <a:cubicBezTo>
                    <a:pt x="591" y="2738"/>
                    <a:pt x="522" y="2825"/>
                    <a:pt x="511" y="2927"/>
                  </a:cubicBezTo>
                  <a:cubicBezTo>
                    <a:pt x="495" y="3063"/>
                    <a:pt x="586" y="3195"/>
                    <a:pt x="704" y="3261"/>
                  </a:cubicBezTo>
                  <a:cubicBezTo>
                    <a:pt x="807" y="3318"/>
                    <a:pt x="927" y="3335"/>
                    <a:pt x="1046" y="3335"/>
                  </a:cubicBezTo>
                  <a:cubicBezTo>
                    <a:pt x="1064" y="3335"/>
                    <a:pt x="1083" y="3334"/>
                    <a:pt x="1101" y="3333"/>
                  </a:cubicBezTo>
                  <a:cubicBezTo>
                    <a:pt x="1666" y="3311"/>
                    <a:pt x="2262" y="2905"/>
                    <a:pt x="2271" y="2342"/>
                  </a:cubicBezTo>
                  <a:cubicBezTo>
                    <a:pt x="2296" y="2565"/>
                    <a:pt x="2322" y="2790"/>
                    <a:pt x="2410" y="2995"/>
                  </a:cubicBezTo>
                  <a:cubicBezTo>
                    <a:pt x="2499" y="3201"/>
                    <a:pt x="2660" y="3386"/>
                    <a:pt x="2875" y="3448"/>
                  </a:cubicBezTo>
                  <a:cubicBezTo>
                    <a:pt x="2919" y="3461"/>
                    <a:pt x="2965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9" y="2865"/>
                    <a:pt x="3370" y="2712"/>
                  </a:cubicBezTo>
                  <a:cubicBezTo>
                    <a:pt x="3181" y="2341"/>
                    <a:pt x="2831" y="2058"/>
                    <a:pt x="2431" y="1948"/>
                  </a:cubicBezTo>
                  <a:lnTo>
                    <a:pt x="2431" y="1948"/>
                  </a:lnTo>
                  <a:cubicBezTo>
                    <a:pt x="2565" y="1976"/>
                    <a:pt x="2702" y="1991"/>
                    <a:pt x="2839" y="1991"/>
                  </a:cubicBezTo>
                  <a:cubicBezTo>
                    <a:pt x="3009" y="1991"/>
                    <a:pt x="3179" y="1969"/>
                    <a:pt x="3344" y="1925"/>
                  </a:cubicBezTo>
                  <a:cubicBezTo>
                    <a:pt x="3528" y="1878"/>
                    <a:pt x="3733" y="1770"/>
                    <a:pt x="3756" y="1582"/>
                  </a:cubicBezTo>
                  <a:cubicBezTo>
                    <a:pt x="3778" y="1395"/>
                    <a:pt x="3606" y="1240"/>
                    <a:pt x="3429" y="1180"/>
                  </a:cubicBezTo>
                  <a:cubicBezTo>
                    <a:pt x="3328" y="1145"/>
                    <a:pt x="3227" y="1130"/>
                    <a:pt x="3125" y="1130"/>
                  </a:cubicBezTo>
                  <a:cubicBezTo>
                    <a:pt x="2715" y="1130"/>
                    <a:pt x="2303" y="1382"/>
                    <a:pt x="1955" y="1633"/>
                  </a:cubicBezTo>
                  <a:cubicBezTo>
                    <a:pt x="2162" y="1379"/>
                    <a:pt x="2333" y="1095"/>
                    <a:pt x="2459" y="792"/>
                  </a:cubicBezTo>
                  <a:cubicBezTo>
                    <a:pt x="2548" y="580"/>
                    <a:pt x="2607" y="311"/>
                    <a:pt x="2458" y="134"/>
                  </a:cubicBezTo>
                  <a:cubicBezTo>
                    <a:pt x="2379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32"/>
            <p:cNvSpPr/>
            <p:nvPr/>
          </p:nvSpPr>
          <p:spPr>
            <a:xfrm>
              <a:off x="2950264" y="2497348"/>
              <a:ext cx="136945" cy="121335"/>
            </a:xfrm>
            <a:custGeom>
              <a:rect b="b" l="l" r="r" t="t"/>
              <a:pathLst>
                <a:path extrusionOk="0" h="3519" w="3972">
                  <a:moveTo>
                    <a:pt x="1074" y="1"/>
                  </a:moveTo>
                  <a:cubicBezTo>
                    <a:pt x="889" y="1"/>
                    <a:pt x="722" y="150"/>
                    <a:pt x="644" y="323"/>
                  </a:cubicBezTo>
                  <a:cubicBezTo>
                    <a:pt x="436" y="788"/>
                    <a:pt x="779" y="1550"/>
                    <a:pt x="1307" y="1645"/>
                  </a:cubicBezTo>
                  <a:lnTo>
                    <a:pt x="1307" y="1645"/>
                  </a:lnTo>
                  <a:cubicBezTo>
                    <a:pt x="1261" y="1640"/>
                    <a:pt x="1215" y="1638"/>
                    <a:pt x="1169" y="1638"/>
                  </a:cubicBezTo>
                  <a:cubicBezTo>
                    <a:pt x="941" y="1638"/>
                    <a:pt x="712" y="1691"/>
                    <a:pt x="510" y="1797"/>
                  </a:cubicBezTo>
                  <a:cubicBezTo>
                    <a:pt x="240" y="1937"/>
                    <a:pt x="0" y="2256"/>
                    <a:pt x="140" y="2526"/>
                  </a:cubicBezTo>
                  <a:cubicBezTo>
                    <a:pt x="233" y="2707"/>
                    <a:pt x="458" y="2777"/>
                    <a:pt x="661" y="2783"/>
                  </a:cubicBezTo>
                  <a:cubicBezTo>
                    <a:pt x="670" y="2783"/>
                    <a:pt x="679" y="2783"/>
                    <a:pt x="689" y="2783"/>
                  </a:cubicBezTo>
                  <a:cubicBezTo>
                    <a:pt x="1085" y="2783"/>
                    <a:pt x="1476" y="2588"/>
                    <a:pt x="1717" y="2274"/>
                  </a:cubicBezTo>
                  <a:lnTo>
                    <a:pt x="1717" y="2274"/>
                  </a:lnTo>
                  <a:cubicBezTo>
                    <a:pt x="1562" y="2516"/>
                    <a:pt x="1472" y="2800"/>
                    <a:pt x="1457" y="3088"/>
                  </a:cubicBezTo>
                  <a:cubicBezTo>
                    <a:pt x="1453" y="3192"/>
                    <a:pt x="1461" y="3304"/>
                    <a:pt x="1519" y="3388"/>
                  </a:cubicBezTo>
                  <a:cubicBezTo>
                    <a:pt x="1580" y="3476"/>
                    <a:pt x="1689" y="3518"/>
                    <a:pt x="1798" y="3518"/>
                  </a:cubicBezTo>
                  <a:cubicBezTo>
                    <a:pt x="1827" y="3518"/>
                    <a:pt x="1856" y="3515"/>
                    <a:pt x="1884" y="3509"/>
                  </a:cubicBezTo>
                  <a:cubicBezTo>
                    <a:pt x="2018" y="3480"/>
                    <a:pt x="2132" y="3394"/>
                    <a:pt x="2229" y="3301"/>
                  </a:cubicBezTo>
                  <a:cubicBezTo>
                    <a:pt x="2635" y="2910"/>
                    <a:pt x="2816" y="2211"/>
                    <a:pt x="2448" y="1783"/>
                  </a:cubicBezTo>
                  <a:lnTo>
                    <a:pt x="2448" y="1783"/>
                  </a:lnTo>
                  <a:cubicBezTo>
                    <a:pt x="2613" y="1932"/>
                    <a:pt x="2783" y="2085"/>
                    <a:pt x="2986" y="2180"/>
                  </a:cubicBezTo>
                  <a:cubicBezTo>
                    <a:pt x="3103" y="2235"/>
                    <a:pt x="3235" y="2269"/>
                    <a:pt x="3364" y="2269"/>
                  </a:cubicBezTo>
                  <a:cubicBezTo>
                    <a:pt x="3457" y="2269"/>
                    <a:pt x="3549" y="2251"/>
                    <a:pt x="3634" y="2211"/>
                  </a:cubicBezTo>
                  <a:cubicBezTo>
                    <a:pt x="3836" y="2114"/>
                    <a:pt x="3972" y="1869"/>
                    <a:pt x="3895" y="1657"/>
                  </a:cubicBezTo>
                  <a:cubicBezTo>
                    <a:pt x="3837" y="1497"/>
                    <a:pt x="3679" y="1393"/>
                    <a:pt x="3517" y="1329"/>
                  </a:cubicBezTo>
                  <a:cubicBezTo>
                    <a:pt x="3345" y="1261"/>
                    <a:pt x="3159" y="1228"/>
                    <a:pt x="2974" y="1228"/>
                  </a:cubicBezTo>
                  <a:cubicBezTo>
                    <a:pt x="2739" y="1228"/>
                    <a:pt x="2503" y="1282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1" y="1015"/>
                    <a:pt x="2976" y="756"/>
                  </a:cubicBezTo>
                  <a:cubicBezTo>
                    <a:pt x="3081" y="599"/>
                    <a:pt x="3163" y="385"/>
                    <a:pt x="3055" y="227"/>
                  </a:cubicBezTo>
                  <a:cubicBezTo>
                    <a:pt x="2992" y="135"/>
                    <a:pt x="2882" y="97"/>
                    <a:pt x="2768" y="97"/>
                  </a:cubicBezTo>
                  <a:cubicBezTo>
                    <a:pt x="2692" y="97"/>
                    <a:pt x="2613" y="114"/>
                    <a:pt x="2545" y="142"/>
                  </a:cubicBezTo>
                  <a:cubicBezTo>
                    <a:pt x="2050" y="347"/>
                    <a:pt x="1857" y="937"/>
                    <a:pt x="1742" y="1458"/>
                  </a:cubicBezTo>
                  <a:cubicBezTo>
                    <a:pt x="1728" y="1131"/>
                    <a:pt x="1669" y="806"/>
                    <a:pt x="1562" y="496"/>
                  </a:cubicBezTo>
                  <a:cubicBezTo>
                    <a:pt x="1487" y="277"/>
                    <a:pt x="1353" y="37"/>
                    <a:pt x="1124" y="4"/>
                  </a:cubicBezTo>
                  <a:cubicBezTo>
                    <a:pt x="1107" y="2"/>
                    <a:pt x="1091" y="1"/>
                    <a:pt x="10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32"/>
            <p:cNvSpPr/>
            <p:nvPr/>
          </p:nvSpPr>
          <p:spPr>
            <a:xfrm>
              <a:off x="3004636" y="2633468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4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4" y="1051"/>
                    <a:pt x="672" y="1043"/>
                    <a:pt x="600" y="1043"/>
                  </a:cubicBezTo>
                  <a:cubicBezTo>
                    <a:pt x="354" y="1043"/>
                    <a:pt x="107" y="1143"/>
                    <a:pt x="50" y="1369"/>
                  </a:cubicBezTo>
                  <a:cubicBezTo>
                    <a:pt x="0" y="1566"/>
                    <a:pt x="121" y="1768"/>
                    <a:pt x="270" y="1905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3"/>
                  </a:cubicBezTo>
                  <a:cubicBezTo>
                    <a:pt x="592" y="2737"/>
                    <a:pt x="522" y="2825"/>
                    <a:pt x="511" y="2927"/>
                  </a:cubicBezTo>
                  <a:cubicBezTo>
                    <a:pt x="495" y="3062"/>
                    <a:pt x="587" y="3195"/>
                    <a:pt x="704" y="3260"/>
                  </a:cubicBezTo>
                  <a:cubicBezTo>
                    <a:pt x="808" y="3318"/>
                    <a:pt x="927" y="3334"/>
                    <a:pt x="1046" y="3334"/>
                  </a:cubicBezTo>
                  <a:cubicBezTo>
                    <a:pt x="1065" y="3334"/>
                    <a:pt x="1084" y="3334"/>
                    <a:pt x="1102" y="3333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1"/>
                    <a:pt x="2660" y="3385"/>
                    <a:pt x="2875" y="3448"/>
                  </a:cubicBezTo>
                  <a:cubicBezTo>
                    <a:pt x="2918" y="3460"/>
                    <a:pt x="2964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8" y="2864"/>
                    <a:pt x="3370" y="2711"/>
                  </a:cubicBezTo>
                  <a:cubicBezTo>
                    <a:pt x="3180" y="2340"/>
                    <a:pt x="2828" y="2056"/>
                    <a:pt x="2427" y="1946"/>
                  </a:cubicBezTo>
                  <a:lnTo>
                    <a:pt x="2427" y="1946"/>
                  </a:lnTo>
                  <a:cubicBezTo>
                    <a:pt x="2563" y="1975"/>
                    <a:pt x="2702" y="1990"/>
                    <a:pt x="2841" y="1990"/>
                  </a:cubicBezTo>
                  <a:cubicBezTo>
                    <a:pt x="3011" y="1990"/>
                    <a:pt x="3180" y="1968"/>
                    <a:pt x="3344" y="1925"/>
                  </a:cubicBezTo>
                  <a:cubicBezTo>
                    <a:pt x="3529" y="1877"/>
                    <a:pt x="3733" y="1770"/>
                    <a:pt x="3756" y="1581"/>
                  </a:cubicBezTo>
                  <a:cubicBezTo>
                    <a:pt x="3779" y="1395"/>
                    <a:pt x="3607" y="1241"/>
                    <a:pt x="3430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2"/>
            <p:cNvSpPr/>
            <p:nvPr/>
          </p:nvSpPr>
          <p:spPr>
            <a:xfrm>
              <a:off x="2644271" y="2396189"/>
              <a:ext cx="130256" cy="119646"/>
            </a:xfrm>
            <a:custGeom>
              <a:rect b="b" l="l" r="r" t="t"/>
              <a:pathLst>
                <a:path extrusionOk="0" h="3470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7"/>
                  </a:cubicBezTo>
                  <a:lnTo>
                    <a:pt x="1511" y="1487"/>
                  </a:lnTo>
                  <a:cubicBezTo>
                    <a:pt x="1323" y="1288"/>
                    <a:pt x="1078" y="1140"/>
                    <a:pt x="809" y="1072"/>
                  </a:cubicBezTo>
                  <a:cubicBezTo>
                    <a:pt x="742" y="1055"/>
                    <a:pt x="670" y="1046"/>
                    <a:pt x="597" y="1046"/>
                  </a:cubicBezTo>
                  <a:cubicBezTo>
                    <a:pt x="353" y="1046"/>
                    <a:pt x="107" y="1146"/>
                    <a:pt x="49" y="1372"/>
                  </a:cubicBezTo>
                  <a:cubicBezTo>
                    <a:pt x="0" y="1569"/>
                    <a:pt x="121" y="1771"/>
                    <a:pt x="270" y="1908"/>
                  </a:cubicBezTo>
                  <a:cubicBezTo>
                    <a:pt x="507" y="2130"/>
                    <a:pt x="832" y="2251"/>
                    <a:pt x="1156" y="2251"/>
                  </a:cubicBezTo>
                  <a:cubicBezTo>
                    <a:pt x="1239" y="2251"/>
                    <a:pt x="1321" y="2243"/>
                    <a:pt x="1402" y="2227"/>
                  </a:cubicBezTo>
                  <a:lnTo>
                    <a:pt x="1402" y="2227"/>
                  </a:lnTo>
                  <a:cubicBezTo>
                    <a:pt x="1123" y="2307"/>
                    <a:pt x="865" y="2460"/>
                    <a:pt x="663" y="2667"/>
                  </a:cubicBezTo>
                  <a:cubicBezTo>
                    <a:pt x="591" y="2741"/>
                    <a:pt x="522" y="2828"/>
                    <a:pt x="511" y="2930"/>
                  </a:cubicBezTo>
                  <a:cubicBezTo>
                    <a:pt x="495" y="3066"/>
                    <a:pt x="586" y="3198"/>
                    <a:pt x="704" y="3263"/>
                  </a:cubicBezTo>
                  <a:cubicBezTo>
                    <a:pt x="809" y="3322"/>
                    <a:pt x="932" y="3338"/>
                    <a:pt x="1053" y="3338"/>
                  </a:cubicBezTo>
                  <a:cubicBezTo>
                    <a:pt x="1069" y="3338"/>
                    <a:pt x="1085" y="3338"/>
                    <a:pt x="1101" y="3337"/>
                  </a:cubicBezTo>
                  <a:cubicBezTo>
                    <a:pt x="1666" y="3313"/>
                    <a:pt x="2262" y="2908"/>
                    <a:pt x="2271" y="2345"/>
                  </a:cubicBezTo>
                  <a:cubicBezTo>
                    <a:pt x="2296" y="2568"/>
                    <a:pt x="2322" y="2793"/>
                    <a:pt x="2410" y="2999"/>
                  </a:cubicBezTo>
                  <a:cubicBezTo>
                    <a:pt x="2499" y="3204"/>
                    <a:pt x="2660" y="3389"/>
                    <a:pt x="2875" y="3451"/>
                  </a:cubicBezTo>
                  <a:cubicBezTo>
                    <a:pt x="2919" y="3464"/>
                    <a:pt x="2964" y="3470"/>
                    <a:pt x="3011" y="3470"/>
                  </a:cubicBezTo>
                  <a:cubicBezTo>
                    <a:pt x="3190" y="3470"/>
                    <a:pt x="3371" y="3376"/>
                    <a:pt x="3437" y="3210"/>
                  </a:cubicBezTo>
                  <a:cubicBezTo>
                    <a:pt x="3501" y="3051"/>
                    <a:pt x="3448" y="2869"/>
                    <a:pt x="3370" y="2715"/>
                  </a:cubicBezTo>
                  <a:cubicBezTo>
                    <a:pt x="3179" y="2340"/>
                    <a:pt x="2822" y="2054"/>
                    <a:pt x="2417" y="1947"/>
                  </a:cubicBezTo>
                  <a:lnTo>
                    <a:pt x="2417" y="1947"/>
                  </a:lnTo>
                  <a:cubicBezTo>
                    <a:pt x="2554" y="1976"/>
                    <a:pt x="2695" y="1991"/>
                    <a:pt x="2835" y="1991"/>
                  </a:cubicBezTo>
                  <a:cubicBezTo>
                    <a:pt x="3007" y="1991"/>
                    <a:pt x="3178" y="1969"/>
                    <a:pt x="3344" y="1925"/>
                  </a:cubicBezTo>
                  <a:cubicBezTo>
                    <a:pt x="3528" y="1877"/>
                    <a:pt x="3733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8" y="1145"/>
                    <a:pt x="3227" y="1130"/>
                    <a:pt x="3126" y="1130"/>
                  </a:cubicBezTo>
                  <a:cubicBezTo>
                    <a:pt x="2715" y="1130"/>
                    <a:pt x="2303" y="1381"/>
                    <a:pt x="1955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80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2"/>
            <p:cNvSpPr/>
            <p:nvPr/>
          </p:nvSpPr>
          <p:spPr>
            <a:xfrm>
              <a:off x="3108173" y="2548066"/>
              <a:ext cx="129911" cy="102923"/>
            </a:xfrm>
            <a:custGeom>
              <a:rect b="b" l="l" r="r" t="t"/>
              <a:pathLst>
                <a:path extrusionOk="0" h="2985" w="3768">
                  <a:moveTo>
                    <a:pt x="1480" y="1"/>
                  </a:moveTo>
                  <a:lnTo>
                    <a:pt x="1480" y="1"/>
                  </a:lnTo>
                  <a:cubicBezTo>
                    <a:pt x="1319" y="326"/>
                    <a:pt x="1299" y="741"/>
                    <a:pt x="1513" y="1005"/>
                  </a:cubicBezTo>
                  <a:lnTo>
                    <a:pt x="1513" y="1005"/>
                  </a:lnTo>
                  <a:cubicBezTo>
                    <a:pt x="1324" y="804"/>
                    <a:pt x="1078" y="654"/>
                    <a:pt x="810" y="586"/>
                  </a:cubicBezTo>
                  <a:cubicBezTo>
                    <a:pt x="743" y="570"/>
                    <a:pt x="672" y="561"/>
                    <a:pt x="600" y="561"/>
                  </a:cubicBezTo>
                  <a:cubicBezTo>
                    <a:pt x="355" y="561"/>
                    <a:pt x="108" y="661"/>
                    <a:pt x="50" y="887"/>
                  </a:cubicBezTo>
                  <a:cubicBezTo>
                    <a:pt x="1" y="1084"/>
                    <a:pt x="122" y="1286"/>
                    <a:pt x="271" y="1423"/>
                  </a:cubicBezTo>
                  <a:cubicBezTo>
                    <a:pt x="508" y="1644"/>
                    <a:pt x="834" y="1765"/>
                    <a:pt x="1158" y="1765"/>
                  </a:cubicBezTo>
                  <a:cubicBezTo>
                    <a:pt x="1241" y="1765"/>
                    <a:pt x="1324" y="1757"/>
                    <a:pt x="1405" y="1741"/>
                  </a:cubicBezTo>
                  <a:lnTo>
                    <a:pt x="1405" y="1741"/>
                  </a:lnTo>
                  <a:cubicBezTo>
                    <a:pt x="1125" y="1821"/>
                    <a:pt x="866" y="1974"/>
                    <a:pt x="663" y="2182"/>
                  </a:cubicBezTo>
                  <a:cubicBezTo>
                    <a:pt x="591" y="2256"/>
                    <a:pt x="523" y="2343"/>
                    <a:pt x="511" y="2445"/>
                  </a:cubicBezTo>
                  <a:cubicBezTo>
                    <a:pt x="495" y="2581"/>
                    <a:pt x="586" y="2712"/>
                    <a:pt x="705" y="2778"/>
                  </a:cubicBezTo>
                  <a:cubicBezTo>
                    <a:pt x="807" y="2836"/>
                    <a:pt x="927" y="2852"/>
                    <a:pt x="1046" y="2852"/>
                  </a:cubicBezTo>
                  <a:cubicBezTo>
                    <a:pt x="1065" y="2852"/>
                    <a:pt x="1083" y="2852"/>
                    <a:pt x="1102" y="2851"/>
                  </a:cubicBezTo>
                  <a:cubicBezTo>
                    <a:pt x="1666" y="2828"/>
                    <a:pt x="2263" y="2423"/>
                    <a:pt x="2271" y="1860"/>
                  </a:cubicBezTo>
                  <a:cubicBezTo>
                    <a:pt x="2296" y="2083"/>
                    <a:pt x="2322" y="2308"/>
                    <a:pt x="2411" y="2513"/>
                  </a:cubicBezTo>
                  <a:cubicBezTo>
                    <a:pt x="2499" y="2719"/>
                    <a:pt x="2661" y="2903"/>
                    <a:pt x="2875" y="2966"/>
                  </a:cubicBezTo>
                  <a:cubicBezTo>
                    <a:pt x="2919" y="2979"/>
                    <a:pt x="2965" y="2985"/>
                    <a:pt x="3011" y="2985"/>
                  </a:cubicBezTo>
                  <a:cubicBezTo>
                    <a:pt x="3190" y="2985"/>
                    <a:pt x="3371" y="2891"/>
                    <a:pt x="3438" y="2725"/>
                  </a:cubicBezTo>
                  <a:cubicBezTo>
                    <a:pt x="3501" y="2565"/>
                    <a:pt x="3449" y="2383"/>
                    <a:pt x="3371" y="2230"/>
                  </a:cubicBezTo>
                  <a:cubicBezTo>
                    <a:pt x="3179" y="1855"/>
                    <a:pt x="2823" y="1569"/>
                    <a:pt x="2417" y="1462"/>
                  </a:cubicBezTo>
                  <a:lnTo>
                    <a:pt x="2417" y="1462"/>
                  </a:lnTo>
                  <a:cubicBezTo>
                    <a:pt x="2555" y="1491"/>
                    <a:pt x="2695" y="1506"/>
                    <a:pt x="2836" y="1506"/>
                  </a:cubicBezTo>
                  <a:cubicBezTo>
                    <a:pt x="3007" y="1506"/>
                    <a:pt x="3179" y="1484"/>
                    <a:pt x="3345" y="1440"/>
                  </a:cubicBezTo>
                  <a:cubicBezTo>
                    <a:pt x="3528" y="1392"/>
                    <a:pt x="3733" y="1285"/>
                    <a:pt x="3756" y="1096"/>
                  </a:cubicBezTo>
                  <a:cubicBezTo>
                    <a:pt x="3768" y="999"/>
                    <a:pt x="3725" y="911"/>
                    <a:pt x="3657" y="839"/>
                  </a:cubicBezTo>
                  <a:cubicBezTo>
                    <a:pt x="3620" y="843"/>
                    <a:pt x="3584" y="844"/>
                    <a:pt x="3547" y="844"/>
                  </a:cubicBezTo>
                  <a:cubicBezTo>
                    <a:pt x="3314" y="844"/>
                    <a:pt x="3084" y="776"/>
                    <a:pt x="2859" y="679"/>
                  </a:cubicBezTo>
                  <a:cubicBezTo>
                    <a:pt x="2539" y="756"/>
                    <a:pt x="2228" y="953"/>
                    <a:pt x="1956" y="1149"/>
                  </a:cubicBezTo>
                  <a:cubicBezTo>
                    <a:pt x="2131" y="935"/>
                    <a:pt x="2277" y="700"/>
                    <a:pt x="2395" y="450"/>
                  </a:cubicBezTo>
                  <a:cubicBezTo>
                    <a:pt x="2275" y="386"/>
                    <a:pt x="2158" y="324"/>
                    <a:pt x="2044" y="269"/>
                  </a:cubicBezTo>
                  <a:cubicBezTo>
                    <a:pt x="1856" y="178"/>
                    <a:pt x="1667" y="90"/>
                    <a:pt x="14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2"/>
            <p:cNvSpPr/>
            <p:nvPr/>
          </p:nvSpPr>
          <p:spPr>
            <a:xfrm>
              <a:off x="2642340" y="2545273"/>
              <a:ext cx="136945" cy="121266"/>
            </a:xfrm>
            <a:custGeom>
              <a:rect b="b" l="l" r="r" t="t"/>
              <a:pathLst>
                <a:path extrusionOk="0" h="3517" w="3972">
                  <a:moveTo>
                    <a:pt x="1074" y="0"/>
                  </a:moveTo>
                  <a:cubicBezTo>
                    <a:pt x="889" y="0"/>
                    <a:pt x="721" y="149"/>
                    <a:pt x="644" y="322"/>
                  </a:cubicBezTo>
                  <a:cubicBezTo>
                    <a:pt x="435" y="788"/>
                    <a:pt x="780" y="1551"/>
                    <a:pt x="1309" y="1643"/>
                  </a:cubicBezTo>
                  <a:lnTo>
                    <a:pt x="1309" y="1643"/>
                  </a:lnTo>
                  <a:cubicBezTo>
                    <a:pt x="1264" y="1639"/>
                    <a:pt x="1218" y="1637"/>
                    <a:pt x="1172" y="1637"/>
                  </a:cubicBezTo>
                  <a:cubicBezTo>
                    <a:pt x="942" y="1637"/>
                    <a:pt x="713" y="1690"/>
                    <a:pt x="509" y="1796"/>
                  </a:cubicBezTo>
                  <a:cubicBezTo>
                    <a:pt x="240" y="1937"/>
                    <a:pt x="0" y="2255"/>
                    <a:pt x="140" y="2525"/>
                  </a:cubicBezTo>
                  <a:cubicBezTo>
                    <a:pt x="232" y="2706"/>
                    <a:pt x="457" y="2776"/>
                    <a:pt x="660" y="2781"/>
                  </a:cubicBezTo>
                  <a:cubicBezTo>
                    <a:pt x="670" y="2782"/>
                    <a:pt x="679" y="2782"/>
                    <a:pt x="688" y="2782"/>
                  </a:cubicBezTo>
                  <a:cubicBezTo>
                    <a:pt x="1084" y="2782"/>
                    <a:pt x="1476" y="2585"/>
                    <a:pt x="1718" y="2272"/>
                  </a:cubicBezTo>
                  <a:lnTo>
                    <a:pt x="1718" y="2272"/>
                  </a:lnTo>
                  <a:cubicBezTo>
                    <a:pt x="1562" y="2514"/>
                    <a:pt x="1472" y="2799"/>
                    <a:pt x="1457" y="3087"/>
                  </a:cubicBezTo>
                  <a:cubicBezTo>
                    <a:pt x="1452" y="3191"/>
                    <a:pt x="1458" y="3301"/>
                    <a:pt x="1518" y="3385"/>
                  </a:cubicBezTo>
                  <a:cubicBezTo>
                    <a:pt x="1580" y="3474"/>
                    <a:pt x="1689" y="3516"/>
                    <a:pt x="1798" y="3516"/>
                  </a:cubicBezTo>
                  <a:cubicBezTo>
                    <a:pt x="1827" y="3516"/>
                    <a:pt x="1856" y="3513"/>
                    <a:pt x="1884" y="3507"/>
                  </a:cubicBezTo>
                  <a:cubicBezTo>
                    <a:pt x="2016" y="3478"/>
                    <a:pt x="2131" y="3393"/>
                    <a:pt x="2229" y="3299"/>
                  </a:cubicBezTo>
                  <a:cubicBezTo>
                    <a:pt x="2635" y="2908"/>
                    <a:pt x="2815" y="2209"/>
                    <a:pt x="2447" y="1780"/>
                  </a:cubicBezTo>
                  <a:lnTo>
                    <a:pt x="2447" y="1780"/>
                  </a:lnTo>
                  <a:cubicBezTo>
                    <a:pt x="2613" y="1930"/>
                    <a:pt x="2782" y="2082"/>
                    <a:pt x="2985" y="2177"/>
                  </a:cubicBezTo>
                  <a:cubicBezTo>
                    <a:pt x="3102" y="2234"/>
                    <a:pt x="3234" y="2268"/>
                    <a:pt x="3364" y="2268"/>
                  </a:cubicBezTo>
                  <a:cubicBezTo>
                    <a:pt x="3457" y="2268"/>
                    <a:pt x="3549" y="2250"/>
                    <a:pt x="3634" y="2211"/>
                  </a:cubicBezTo>
                  <a:cubicBezTo>
                    <a:pt x="3836" y="2114"/>
                    <a:pt x="3971" y="1868"/>
                    <a:pt x="3895" y="1657"/>
                  </a:cubicBezTo>
                  <a:cubicBezTo>
                    <a:pt x="3837" y="1495"/>
                    <a:pt x="3677" y="1391"/>
                    <a:pt x="3516" y="1328"/>
                  </a:cubicBezTo>
                  <a:cubicBezTo>
                    <a:pt x="3343" y="1261"/>
                    <a:pt x="3158" y="1227"/>
                    <a:pt x="2973" y="1227"/>
                  </a:cubicBezTo>
                  <a:cubicBezTo>
                    <a:pt x="2738" y="1227"/>
                    <a:pt x="2503" y="1281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0" y="1014"/>
                    <a:pt x="2974" y="756"/>
                  </a:cubicBezTo>
                  <a:cubicBezTo>
                    <a:pt x="3081" y="598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7" y="96"/>
                  </a:cubicBezTo>
                  <a:cubicBezTo>
                    <a:pt x="2691" y="96"/>
                    <a:pt x="2613" y="113"/>
                    <a:pt x="2544" y="141"/>
                  </a:cubicBezTo>
                  <a:cubicBezTo>
                    <a:pt x="2050" y="345"/>
                    <a:pt x="1857" y="936"/>
                    <a:pt x="1740" y="1458"/>
                  </a:cubicBezTo>
                  <a:cubicBezTo>
                    <a:pt x="1728" y="1131"/>
                    <a:pt x="1667" y="806"/>
                    <a:pt x="1561" y="495"/>
                  </a:cubicBezTo>
                  <a:cubicBezTo>
                    <a:pt x="1485" y="277"/>
                    <a:pt x="1353" y="36"/>
                    <a:pt x="1124" y="4"/>
                  </a:cubicBezTo>
                  <a:cubicBezTo>
                    <a:pt x="1107" y="1"/>
                    <a:pt x="1090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32"/>
            <p:cNvSpPr/>
            <p:nvPr/>
          </p:nvSpPr>
          <p:spPr>
            <a:xfrm>
              <a:off x="2791182" y="2424599"/>
              <a:ext cx="130290" cy="119680"/>
            </a:xfrm>
            <a:custGeom>
              <a:rect b="b" l="l" r="r" t="t"/>
              <a:pathLst>
                <a:path extrusionOk="0" h="3471" w="3779">
                  <a:moveTo>
                    <a:pt x="2136" y="1"/>
                  </a:moveTo>
                  <a:cubicBezTo>
                    <a:pt x="2051" y="1"/>
                    <a:pt x="1963" y="20"/>
                    <a:pt x="1886" y="54"/>
                  </a:cubicBezTo>
                  <a:cubicBezTo>
                    <a:pt x="1422" y="266"/>
                    <a:pt x="1174" y="1064"/>
                    <a:pt x="1508" y="1484"/>
                  </a:cubicBezTo>
                  <a:lnTo>
                    <a:pt x="1508" y="1484"/>
                  </a:lnTo>
                  <a:cubicBezTo>
                    <a:pt x="1320" y="1283"/>
                    <a:pt x="1076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4"/>
                    <a:pt x="50" y="1370"/>
                  </a:cubicBezTo>
                  <a:cubicBezTo>
                    <a:pt x="1" y="1569"/>
                    <a:pt x="123" y="1771"/>
                    <a:pt x="271" y="1909"/>
                  </a:cubicBezTo>
                  <a:cubicBezTo>
                    <a:pt x="509" y="2130"/>
                    <a:pt x="833" y="2251"/>
                    <a:pt x="1157" y="2251"/>
                  </a:cubicBezTo>
                  <a:cubicBezTo>
                    <a:pt x="1239" y="2251"/>
                    <a:pt x="1322" y="2243"/>
                    <a:pt x="1402" y="2227"/>
                  </a:cubicBezTo>
                  <a:lnTo>
                    <a:pt x="1402" y="2227"/>
                  </a:lnTo>
                  <a:cubicBezTo>
                    <a:pt x="1124" y="2307"/>
                    <a:pt x="866" y="2460"/>
                    <a:pt x="664" y="2666"/>
                  </a:cubicBezTo>
                  <a:cubicBezTo>
                    <a:pt x="592" y="2740"/>
                    <a:pt x="524" y="2828"/>
                    <a:pt x="511" y="2931"/>
                  </a:cubicBezTo>
                  <a:cubicBezTo>
                    <a:pt x="496" y="3066"/>
                    <a:pt x="587" y="3198"/>
                    <a:pt x="706" y="3264"/>
                  </a:cubicBezTo>
                  <a:cubicBezTo>
                    <a:pt x="808" y="3321"/>
                    <a:pt x="930" y="3338"/>
                    <a:pt x="1049" y="3338"/>
                  </a:cubicBezTo>
                  <a:cubicBezTo>
                    <a:pt x="1067" y="3338"/>
                    <a:pt x="1085" y="3338"/>
                    <a:pt x="1103" y="3337"/>
                  </a:cubicBezTo>
                  <a:cubicBezTo>
                    <a:pt x="1666" y="3313"/>
                    <a:pt x="2264" y="2908"/>
                    <a:pt x="2271" y="2345"/>
                  </a:cubicBezTo>
                  <a:cubicBezTo>
                    <a:pt x="2296" y="2567"/>
                    <a:pt x="2322" y="2792"/>
                    <a:pt x="2411" y="2999"/>
                  </a:cubicBezTo>
                  <a:cubicBezTo>
                    <a:pt x="2499" y="3204"/>
                    <a:pt x="2661" y="3389"/>
                    <a:pt x="2875" y="3452"/>
                  </a:cubicBezTo>
                  <a:cubicBezTo>
                    <a:pt x="2919" y="3464"/>
                    <a:pt x="2965" y="3471"/>
                    <a:pt x="3011" y="3471"/>
                  </a:cubicBezTo>
                  <a:cubicBezTo>
                    <a:pt x="3191" y="3471"/>
                    <a:pt x="3371" y="3376"/>
                    <a:pt x="3438" y="3210"/>
                  </a:cubicBezTo>
                  <a:cubicBezTo>
                    <a:pt x="3502" y="3051"/>
                    <a:pt x="3450" y="2868"/>
                    <a:pt x="3372" y="2714"/>
                  </a:cubicBezTo>
                  <a:cubicBezTo>
                    <a:pt x="3179" y="2341"/>
                    <a:pt x="2823" y="2054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8" y="1991"/>
                  </a:cubicBezTo>
                  <a:cubicBezTo>
                    <a:pt x="3009" y="1991"/>
                    <a:pt x="3180" y="1969"/>
                    <a:pt x="3346" y="1926"/>
                  </a:cubicBezTo>
                  <a:cubicBezTo>
                    <a:pt x="3529" y="1877"/>
                    <a:pt x="3733" y="1771"/>
                    <a:pt x="3755" y="1582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9"/>
                    <a:pt x="2333" y="1095"/>
                    <a:pt x="2459" y="793"/>
                  </a:cubicBezTo>
                  <a:cubicBezTo>
                    <a:pt x="2547" y="579"/>
                    <a:pt x="2608" y="312"/>
                    <a:pt x="2458" y="135"/>
                  </a:cubicBezTo>
                  <a:cubicBezTo>
                    <a:pt x="2378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32"/>
            <p:cNvSpPr/>
            <p:nvPr/>
          </p:nvSpPr>
          <p:spPr>
            <a:xfrm>
              <a:off x="3315387" y="2740040"/>
              <a:ext cx="128429" cy="113646"/>
            </a:xfrm>
            <a:custGeom>
              <a:rect b="b" l="l" r="r" t="t"/>
              <a:pathLst>
                <a:path extrusionOk="0" h="3296" w="3725">
                  <a:moveTo>
                    <a:pt x="2137" y="1"/>
                  </a:moveTo>
                  <a:cubicBezTo>
                    <a:pt x="2052" y="1"/>
                    <a:pt x="1965" y="20"/>
                    <a:pt x="1887" y="55"/>
                  </a:cubicBezTo>
                  <a:cubicBezTo>
                    <a:pt x="1423" y="266"/>
                    <a:pt x="1176" y="1066"/>
                    <a:pt x="1510" y="1485"/>
                  </a:cubicBezTo>
                  <a:lnTo>
                    <a:pt x="1510" y="1485"/>
                  </a:lnTo>
                  <a:cubicBezTo>
                    <a:pt x="1322" y="1284"/>
                    <a:pt x="1077" y="1136"/>
                    <a:pt x="811" y="1069"/>
                  </a:cubicBezTo>
                  <a:cubicBezTo>
                    <a:pt x="744" y="1052"/>
                    <a:pt x="672" y="1044"/>
                    <a:pt x="600" y="1044"/>
                  </a:cubicBezTo>
                  <a:cubicBezTo>
                    <a:pt x="355" y="1044"/>
                    <a:pt x="108" y="1144"/>
                    <a:pt x="51" y="1370"/>
                  </a:cubicBezTo>
                  <a:cubicBezTo>
                    <a:pt x="1" y="1567"/>
                    <a:pt x="122" y="1768"/>
                    <a:pt x="271" y="1906"/>
                  </a:cubicBezTo>
                  <a:cubicBezTo>
                    <a:pt x="509" y="2127"/>
                    <a:pt x="834" y="2248"/>
                    <a:pt x="1159" y="2248"/>
                  </a:cubicBezTo>
                  <a:cubicBezTo>
                    <a:pt x="1241" y="2248"/>
                    <a:pt x="1324" y="2240"/>
                    <a:pt x="1405" y="2224"/>
                  </a:cubicBezTo>
                  <a:lnTo>
                    <a:pt x="1405" y="2224"/>
                  </a:lnTo>
                  <a:cubicBezTo>
                    <a:pt x="1125" y="2303"/>
                    <a:pt x="866" y="2456"/>
                    <a:pt x="663" y="2663"/>
                  </a:cubicBezTo>
                  <a:cubicBezTo>
                    <a:pt x="593" y="2738"/>
                    <a:pt x="523" y="2825"/>
                    <a:pt x="511" y="2928"/>
                  </a:cubicBezTo>
                  <a:cubicBezTo>
                    <a:pt x="496" y="3063"/>
                    <a:pt x="587" y="3195"/>
                    <a:pt x="705" y="3261"/>
                  </a:cubicBezTo>
                  <a:cubicBezTo>
                    <a:pt x="730" y="3276"/>
                    <a:pt x="757" y="3286"/>
                    <a:pt x="785" y="3296"/>
                  </a:cubicBezTo>
                  <a:cubicBezTo>
                    <a:pt x="1282" y="2985"/>
                    <a:pt x="1777" y="2672"/>
                    <a:pt x="2271" y="2356"/>
                  </a:cubicBezTo>
                  <a:cubicBezTo>
                    <a:pt x="2271" y="2351"/>
                    <a:pt x="2272" y="2348"/>
                    <a:pt x="2272" y="2343"/>
                  </a:cubicBezTo>
                  <a:cubicBezTo>
                    <a:pt x="2272" y="2346"/>
                    <a:pt x="2274" y="2351"/>
                    <a:pt x="2274" y="2355"/>
                  </a:cubicBezTo>
                  <a:lnTo>
                    <a:pt x="2723" y="2067"/>
                  </a:lnTo>
                  <a:cubicBezTo>
                    <a:pt x="2625" y="2014"/>
                    <a:pt x="2520" y="1972"/>
                    <a:pt x="2411" y="1943"/>
                  </a:cubicBezTo>
                  <a:lnTo>
                    <a:pt x="2411" y="1943"/>
                  </a:lnTo>
                  <a:cubicBezTo>
                    <a:pt x="2554" y="1973"/>
                    <a:pt x="2699" y="1989"/>
                    <a:pt x="2845" y="1989"/>
                  </a:cubicBezTo>
                  <a:cubicBezTo>
                    <a:pt x="2985" y="1898"/>
                    <a:pt x="3125" y="1808"/>
                    <a:pt x="3265" y="1719"/>
                  </a:cubicBezTo>
                  <a:cubicBezTo>
                    <a:pt x="3418" y="1619"/>
                    <a:pt x="3571" y="1516"/>
                    <a:pt x="3724" y="1416"/>
                  </a:cubicBezTo>
                  <a:cubicBezTo>
                    <a:pt x="3667" y="1307"/>
                    <a:pt x="3550" y="1222"/>
                    <a:pt x="3430" y="1179"/>
                  </a:cubicBezTo>
                  <a:cubicBezTo>
                    <a:pt x="3330" y="1145"/>
                    <a:pt x="3229" y="1130"/>
                    <a:pt x="3127" y="1130"/>
                  </a:cubicBezTo>
                  <a:cubicBezTo>
                    <a:pt x="2716" y="1130"/>
                    <a:pt x="2304" y="1381"/>
                    <a:pt x="1957" y="1632"/>
                  </a:cubicBezTo>
                  <a:cubicBezTo>
                    <a:pt x="2163" y="1379"/>
                    <a:pt x="2334" y="1095"/>
                    <a:pt x="2460" y="793"/>
                  </a:cubicBezTo>
                  <a:cubicBezTo>
                    <a:pt x="2548" y="579"/>
                    <a:pt x="2609" y="312"/>
                    <a:pt x="2459" y="135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32"/>
            <p:cNvSpPr/>
            <p:nvPr/>
          </p:nvSpPr>
          <p:spPr>
            <a:xfrm>
              <a:off x="3742984" y="2361332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1"/>
                  </a:moveTo>
                  <a:cubicBezTo>
                    <a:pt x="2051" y="1"/>
                    <a:pt x="1964" y="20"/>
                    <a:pt x="1887" y="54"/>
                  </a:cubicBezTo>
                  <a:cubicBezTo>
                    <a:pt x="1422" y="265"/>
                    <a:pt x="1174" y="1065"/>
                    <a:pt x="1509" y="1484"/>
                  </a:cubicBezTo>
                  <a:lnTo>
                    <a:pt x="1509" y="1484"/>
                  </a:lnTo>
                  <a:cubicBezTo>
                    <a:pt x="1321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49" y="1370"/>
                  </a:cubicBezTo>
                  <a:cubicBezTo>
                    <a:pt x="1" y="1566"/>
                    <a:pt x="121" y="1768"/>
                    <a:pt x="269" y="1906"/>
                  </a:cubicBezTo>
                  <a:cubicBezTo>
                    <a:pt x="507" y="2127"/>
                    <a:pt x="832" y="2247"/>
                    <a:pt x="1155" y="2247"/>
                  </a:cubicBezTo>
                  <a:cubicBezTo>
                    <a:pt x="1238" y="2247"/>
                    <a:pt x="1321" y="2240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5"/>
                    <a:pt x="511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7" y="3319"/>
                    <a:pt x="927" y="3335"/>
                    <a:pt x="1046" y="3335"/>
                  </a:cubicBezTo>
                  <a:cubicBezTo>
                    <a:pt x="1064" y="3335"/>
                    <a:pt x="1083" y="3335"/>
                    <a:pt x="1101" y="3334"/>
                  </a:cubicBezTo>
                  <a:cubicBezTo>
                    <a:pt x="1665" y="3310"/>
                    <a:pt x="2263" y="2906"/>
                    <a:pt x="2271" y="2341"/>
                  </a:cubicBezTo>
                  <a:cubicBezTo>
                    <a:pt x="2295" y="2564"/>
                    <a:pt x="2321" y="2789"/>
                    <a:pt x="2409" y="2995"/>
                  </a:cubicBezTo>
                  <a:cubicBezTo>
                    <a:pt x="2498" y="3201"/>
                    <a:pt x="2659" y="3386"/>
                    <a:pt x="2875" y="3449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1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2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5" y="1632"/>
                  </a:cubicBezTo>
                  <a:cubicBezTo>
                    <a:pt x="2163" y="1378"/>
                    <a:pt x="2333" y="1095"/>
                    <a:pt x="2459" y="793"/>
                  </a:cubicBezTo>
                  <a:cubicBezTo>
                    <a:pt x="2548" y="579"/>
                    <a:pt x="2607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2"/>
            <p:cNvSpPr/>
            <p:nvPr/>
          </p:nvSpPr>
          <p:spPr>
            <a:xfrm>
              <a:off x="3478778" y="2619022"/>
              <a:ext cx="133462" cy="112784"/>
            </a:xfrm>
            <a:custGeom>
              <a:rect b="b" l="l" r="r" t="t"/>
              <a:pathLst>
                <a:path extrusionOk="0" h="3271" w="3871">
                  <a:moveTo>
                    <a:pt x="1074" y="0"/>
                  </a:moveTo>
                  <a:cubicBezTo>
                    <a:pt x="889" y="0"/>
                    <a:pt x="722" y="150"/>
                    <a:pt x="644" y="323"/>
                  </a:cubicBezTo>
                  <a:cubicBezTo>
                    <a:pt x="436" y="788"/>
                    <a:pt x="780" y="1551"/>
                    <a:pt x="1308" y="1643"/>
                  </a:cubicBezTo>
                  <a:lnTo>
                    <a:pt x="1308" y="1643"/>
                  </a:lnTo>
                  <a:cubicBezTo>
                    <a:pt x="1262" y="1639"/>
                    <a:pt x="1217" y="1637"/>
                    <a:pt x="1171" y="1637"/>
                  </a:cubicBezTo>
                  <a:cubicBezTo>
                    <a:pt x="942" y="1637"/>
                    <a:pt x="713" y="1690"/>
                    <a:pt x="510" y="1796"/>
                  </a:cubicBezTo>
                  <a:cubicBezTo>
                    <a:pt x="240" y="1937"/>
                    <a:pt x="1" y="2256"/>
                    <a:pt x="140" y="2525"/>
                  </a:cubicBezTo>
                  <a:cubicBezTo>
                    <a:pt x="233" y="2706"/>
                    <a:pt x="458" y="2776"/>
                    <a:pt x="661" y="2781"/>
                  </a:cubicBezTo>
                  <a:cubicBezTo>
                    <a:pt x="670" y="2782"/>
                    <a:pt x="679" y="2782"/>
                    <a:pt x="689" y="2782"/>
                  </a:cubicBezTo>
                  <a:cubicBezTo>
                    <a:pt x="1085" y="2782"/>
                    <a:pt x="1477" y="2585"/>
                    <a:pt x="1718" y="2270"/>
                  </a:cubicBezTo>
                  <a:lnTo>
                    <a:pt x="1718" y="2270"/>
                  </a:lnTo>
                  <a:cubicBezTo>
                    <a:pt x="1563" y="2514"/>
                    <a:pt x="1472" y="2799"/>
                    <a:pt x="1458" y="3088"/>
                  </a:cubicBezTo>
                  <a:cubicBezTo>
                    <a:pt x="1454" y="3149"/>
                    <a:pt x="1458" y="3212"/>
                    <a:pt x="1470" y="3271"/>
                  </a:cubicBezTo>
                  <a:cubicBezTo>
                    <a:pt x="1863" y="3005"/>
                    <a:pt x="2251" y="2736"/>
                    <a:pt x="2641" y="2467"/>
                  </a:cubicBezTo>
                  <a:cubicBezTo>
                    <a:pt x="2667" y="2218"/>
                    <a:pt x="2613" y="1972"/>
                    <a:pt x="2448" y="1781"/>
                  </a:cubicBezTo>
                  <a:lnTo>
                    <a:pt x="2448" y="1781"/>
                  </a:lnTo>
                  <a:cubicBezTo>
                    <a:pt x="2614" y="1931"/>
                    <a:pt x="2782" y="2083"/>
                    <a:pt x="2985" y="2177"/>
                  </a:cubicBezTo>
                  <a:cubicBezTo>
                    <a:pt x="3001" y="2186"/>
                    <a:pt x="3019" y="2189"/>
                    <a:pt x="3035" y="2196"/>
                  </a:cubicBezTo>
                  <a:cubicBezTo>
                    <a:pt x="3313" y="2001"/>
                    <a:pt x="3593" y="1807"/>
                    <a:pt x="3871" y="1610"/>
                  </a:cubicBezTo>
                  <a:cubicBezTo>
                    <a:pt x="3800" y="1475"/>
                    <a:pt x="3661" y="1385"/>
                    <a:pt x="3516" y="1329"/>
                  </a:cubicBezTo>
                  <a:cubicBezTo>
                    <a:pt x="3344" y="1261"/>
                    <a:pt x="3159" y="1227"/>
                    <a:pt x="2973" y="1227"/>
                  </a:cubicBezTo>
                  <a:cubicBezTo>
                    <a:pt x="2738" y="1227"/>
                    <a:pt x="2503" y="1281"/>
                    <a:pt x="2294" y="1387"/>
                  </a:cubicBezTo>
                  <a:lnTo>
                    <a:pt x="2294" y="1387"/>
                  </a:lnTo>
                  <a:cubicBezTo>
                    <a:pt x="2565" y="1233"/>
                    <a:pt x="2801" y="1015"/>
                    <a:pt x="2975" y="756"/>
                  </a:cubicBezTo>
                  <a:cubicBezTo>
                    <a:pt x="3081" y="599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8" y="96"/>
                  </a:cubicBezTo>
                  <a:cubicBezTo>
                    <a:pt x="2692" y="96"/>
                    <a:pt x="2613" y="113"/>
                    <a:pt x="2545" y="141"/>
                  </a:cubicBezTo>
                  <a:cubicBezTo>
                    <a:pt x="2050" y="345"/>
                    <a:pt x="1857" y="936"/>
                    <a:pt x="1741" y="1458"/>
                  </a:cubicBezTo>
                  <a:cubicBezTo>
                    <a:pt x="1728" y="1131"/>
                    <a:pt x="1668" y="806"/>
                    <a:pt x="1562" y="495"/>
                  </a:cubicBezTo>
                  <a:cubicBezTo>
                    <a:pt x="1486" y="277"/>
                    <a:pt x="1353" y="36"/>
                    <a:pt x="1124" y="4"/>
                  </a:cubicBezTo>
                  <a:cubicBezTo>
                    <a:pt x="1108" y="1"/>
                    <a:pt x="1091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2"/>
            <p:cNvSpPr/>
            <p:nvPr/>
          </p:nvSpPr>
          <p:spPr>
            <a:xfrm>
              <a:off x="3847901" y="2103194"/>
              <a:ext cx="81746" cy="109991"/>
            </a:xfrm>
            <a:custGeom>
              <a:rect b="b" l="l" r="r" t="t"/>
              <a:pathLst>
                <a:path extrusionOk="0" h="3190" w="2371">
                  <a:moveTo>
                    <a:pt x="2371" y="0"/>
                  </a:moveTo>
                  <a:lnTo>
                    <a:pt x="2371" y="0"/>
                  </a:lnTo>
                  <a:cubicBezTo>
                    <a:pt x="2250" y="95"/>
                    <a:pt x="2126" y="189"/>
                    <a:pt x="2004" y="283"/>
                  </a:cubicBezTo>
                  <a:cubicBezTo>
                    <a:pt x="1855" y="535"/>
                    <a:pt x="1766" y="842"/>
                    <a:pt x="1702" y="1131"/>
                  </a:cubicBezTo>
                  <a:cubicBezTo>
                    <a:pt x="1694" y="943"/>
                    <a:pt x="1669" y="755"/>
                    <a:pt x="1632" y="570"/>
                  </a:cubicBezTo>
                  <a:cubicBezTo>
                    <a:pt x="1391" y="756"/>
                    <a:pt x="1150" y="943"/>
                    <a:pt x="908" y="1128"/>
                  </a:cubicBezTo>
                  <a:cubicBezTo>
                    <a:pt x="1014" y="1225"/>
                    <a:pt x="1138" y="1294"/>
                    <a:pt x="1274" y="1317"/>
                  </a:cubicBezTo>
                  <a:lnTo>
                    <a:pt x="1274" y="1317"/>
                  </a:lnTo>
                  <a:cubicBezTo>
                    <a:pt x="1227" y="1313"/>
                    <a:pt x="1180" y="1311"/>
                    <a:pt x="1133" y="1311"/>
                  </a:cubicBezTo>
                  <a:cubicBezTo>
                    <a:pt x="903" y="1311"/>
                    <a:pt x="674" y="1363"/>
                    <a:pt x="471" y="1470"/>
                  </a:cubicBezTo>
                  <a:cubicBezTo>
                    <a:pt x="462" y="1475"/>
                    <a:pt x="451" y="1482"/>
                    <a:pt x="441" y="1490"/>
                  </a:cubicBezTo>
                  <a:cubicBezTo>
                    <a:pt x="382" y="1533"/>
                    <a:pt x="325" y="1578"/>
                    <a:pt x="266" y="1621"/>
                  </a:cubicBezTo>
                  <a:cubicBezTo>
                    <a:pt x="101" y="1781"/>
                    <a:pt x="1" y="2003"/>
                    <a:pt x="103" y="2199"/>
                  </a:cubicBezTo>
                  <a:cubicBezTo>
                    <a:pt x="194" y="2380"/>
                    <a:pt x="419" y="2450"/>
                    <a:pt x="623" y="2455"/>
                  </a:cubicBezTo>
                  <a:cubicBezTo>
                    <a:pt x="633" y="2455"/>
                    <a:pt x="642" y="2455"/>
                    <a:pt x="651" y="2455"/>
                  </a:cubicBezTo>
                  <a:cubicBezTo>
                    <a:pt x="1048" y="2455"/>
                    <a:pt x="1441" y="2258"/>
                    <a:pt x="1682" y="1942"/>
                  </a:cubicBezTo>
                  <a:lnTo>
                    <a:pt x="1682" y="1942"/>
                  </a:lnTo>
                  <a:cubicBezTo>
                    <a:pt x="1526" y="2186"/>
                    <a:pt x="1435" y="2472"/>
                    <a:pt x="1419" y="2761"/>
                  </a:cubicBezTo>
                  <a:cubicBezTo>
                    <a:pt x="1414" y="2864"/>
                    <a:pt x="1421" y="2975"/>
                    <a:pt x="1481" y="3059"/>
                  </a:cubicBezTo>
                  <a:cubicBezTo>
                    <a:pt x="1542" y="3147"/>
                    <a:pt x="1650" y="3189"/>
                    <a:pt x="1759" y="3189"/>
                  </a:cubicBezTo>
                  <a:cubicBezTo>
                    <a:pt x="1789" y="3189"/>
                    <a:pt x="1818" y="3186"/>
                    <a:pt x="1847" y="3180"/>
                  </a:cubicBezTo>
                  <a:cubicBezTo>
                    <a:pt x="1863" y="3177"/>
                    <a:pt x="1876" y="3169"/>
                    <a:pt x="1891" y="3166"/>
                  </a:cubicBezTo>
                  <a:cubicBezTo>
                    <a:pt x="1903" y="3078"/>
                    <a:pt x="1918" y="2990"/>
                    <a:pt x="1931" y="2902"/>
                  </a:cubicBezTo>
                  <a:cubicBezTo>
                    <a:pt x="2011" y="2380"/>
                    <a:pt x="2088" y="1857"/>
                    <a:pt x="2167" y="1335"/>
                  </a:cubicBezTo>
                  <a:cubicBezTo>
                    <a:pt x="2178" y="1253"/>
                    <a:pt x="2193" y="1170"/>
                    <a:pt x="2207" y="1087"/>
                  </a:cubicBezTo>
                  <a:lnTo>
                    <a:pt x="2207" y="1087"/>
                  </a:lnTo>
                  <a:cubicBezTo>
                    <a:pt x="2202" y="1089"/>
                    <a:pt x="2197" y="1091"/>
                    <a:pt x="2193" y="1093"/>
                  </a:cubicBezTo>
                  <a:lnTo>
                    <a:pt x="2193" y="1093"/>
                  </a:lnTo>
                  <a:cubicBezTo>
                    <a:pt x="2197" y="1090"/>
                    <a:pt x="2202" y="1087"/>
                    <a:pt x="2206" y="1084"/>
                  </a:cubicBezTo>
                  <a:cubicBezTo>
                    <a:pt x="2265" y="725"/>
                    <a:pt x="2331" y="362"/>
                    <a:pt x="23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32"/>
            <p:cNvSpPr/>
            <p:nvPr/>
          </p:nvSpPr>
          <p:spPr>
            <a:xfrm>
              <a:off x="2715985" y="2337335"/>
              <a:ext cx="36546" cy="23895"/>
            </a:xfrm>
            <a:custGeom>
              <a:rect b="b" l="l" r="r" t="t"/>
              <a:pathLst>
                <a:path extrusionOk="0" h="693" w="1060">
                  <a:moveTo>
                    <a:pt x="0" y="1"/>
                  </a:moveTo>
                  <a:lnTo>
                    <a:pt x="0" y="1"/>
                  </a:lnTo>
                  <a:cubicBezTo>
                    <a:pt x="18" y="77"/>
                    <a:pt x="40" y="151"/>
                    <a:pt x="70" y="220"/>
                  </a:cubicBezTo>
                  <a:cubicBezTo>
                    <a:pt x="158" y="427"/>
                    <a:pt x="320" y="611"/>
                    <a:pt x="534" y="673"/>
                  </a:cubicBezTo>
                  <a:cubicBezTo>
                    <a:pt x="578" y="686"/>
                    <a:pt x="624" y="693"/>
                    <a:pt x="671" y="693"/>
                  </a:cubicBezTo>
                  <a:cubicBezTo>
                    <a:pt x="822" y="693"/>
                    <a:pt x="975" y="625"/>
                    <a:pt x="1059" y="50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32"/>
            <p:cNvSpPr/>
            <p:nvPr/>
          </p:nvSpPr>
          <p:spPr>
            <a:xfrm>
              <a:off x="3157443" y="2706010"/>
              <a:ext cx="136945" cy="121301"/>
            </a:xfrm>
            <a:custGeom>
              <a:rect b="b" l="l" r="r" t="t"/>
              <a:pathLst>
                <a:path extrusionOk="0" h="3518" w="3972">
                  <a:moveTo>
                    <a:pt x="1076" y="1"/>
                  </a:moveTo>
                  <a:cubicBezTo>
                    <a:pt x="890" y="1"/>
                    <a:pt x="722" y="150"/>
                    <a:pt x="644" y="324"/>
                  </a:cubicBezTo>
                  <a:cubicBezTo>
                    <a:pt x="436" y="789"/>
                    <a:pt x="780" y="1553"/>
                    <a:pt x="1310" y="1645"/>
                  </a:cubicBezTo>
                  <a:lnTo>
                    <a:pt x="1310" y="1645"/>
                  </a:lnTo>
                  <a:cubicBezTo>
                    <a:pt x="1264" y="1641"/>
                    <a:pt x="1217" y="1638"/>
                    <a:pt x="1171" y="1638"/>
                  </a:cubicBezTo>
                  <a:cubicBezTo>
                    <a:pt x="942" y="1638"/>
                    <a:pt x="713" y="1691"/>
                    <a:pt x="510" y="1798"/>
                  </a:cubicBezTo>
                  <a:cubicBezTo>
                    <a:pt x="240" y="1938"/>
                    <a:pt x="1" y="2257"/>
                    <a:pt x="140" y="2527"/>
                  </a:cubicBezTo>
                  <a:cubicBezTo>
                    <a:pt x="233" y="2707"/>
                    <a:pt x="458" y="2778"/>
                    <a:pt x="661" y="2783"/>
                  </a:cubicBezTo>
                  <a:cubicBezTo>
                    <a:pt x="670" y="2783"/>
                    <a:pt x="680" y="2783"/>
                    <a:pt x="689" y="2783"/>
                  </a:cubicBezTo>
                  <a:cubicBezTo>
                    <a:pt x="1086" y="2783"/>
                    <a:pt x="1477" y="2587"/>
                    <a:pt x="1718" y="2272"/>
                  </a:cubicBezTo>
                  <a:lnTo>
                    <a:pt x="1718" y="2272"/>
                  </a:lnTo>
                  <a:cubicBezTo>
                    <a:pt x="1563" y="2516"/>
                    <a:pt x="1472" y="2800"/>
                    <a:pt x="1458" y="3089"/>
                  </a:cubicBezTo>
                  <a:cubicBezTo>
                    <a:pt x="1452" y="3191"/>
                    <a:pt x="1459" y="3303"/>
                    <a:pt x="1519" y="3387"/>
                  </a:cubicBezTo>
                  <a:cubicBezTo>
                    <a:pt x="1580" y="3475"/>
                    <a:pt x="1689" y="3517"/>
                    <a:pt x="1797" y="3517"/>
                  </a:cubicBezTo>
                  <a:cubicBezTo>
                    <a:pt x="1827" y="3517"/>
                    <a:pt x="1856" y="3514"/>
                    <a:pt x="1885" y="3508"/>
                  </a:cubicBezTo>
                  <a:cubicBezTo>
                    <a:pt x="2018" y="3480"/>
                    <a:pt x="2132" y="3393"/>
                    <a:pt x="2229" y="3299"/>
                  </a:cubicBezTo>
                  <a:cubicBezTo>
                    <a:pt x="2635" y="2909"/>
                    <a:pt x="2816" y="2210"/>
                    <a:pt x="2448" y="1782"/>
                  </a:cubicBezTo>
                  <a:lnTo>
                    <a:pt x="2448" y="1782"/>
                  </a:lnTo>
                  <a:cubicBezTo>
                    <a:pt x="2614" y="1931"/>
                    <a:pt x="2783" y="2084"/>
                    <a:pt x="2986" y="2179"/>
                  </a:cubicBezTo>
                  <a:cubicBezTo>
                    <a:pt x="3105" y="2235"/>
                    <a:pt x="3237" y="2269"/>
                    <a:pt x="3366" y="2269"/>
                  </a:cubicBezTo>
                  <a:cubicBezTo>
                    <a:pt x="3459" y="2269"/>
                    <a:pt x="3550" y="2252"/>
                    <a:pt x="3634" y="2211"/>
                  </a:cubicBezTo>
                  <a:cubicBezTo>
                    <a:pt x="3836" y="2115"/>
                    <a:pt x="3972" y="1869"/>
                    <a:pt x="3896" y="1658"/>
                  </a:cubicBezTo>
                  <a:cubicBezTo>
                    <a:pt x="3837" y="1497"/>
                    <a:pt x="3679" y="1393"/>
                    <a:pt x="3518" y="1330"/>
                  </a:cubicBezTo>
                  <a:cubicBezTo>
                    <a:pt x="3345" y="1262"/>
                    <a:pt x="3159" y="1228"/>
                    <a:pt x="2973" y="1228"/>
                  </a:cubicBezTo>
                  <a:cubicBezTo>
                    <a:pt x="2739" y="1228"/>
                    <a:pt x="2506" y="1281"/>
                    <a:pt x="2297" y="1385"/>
                  </a:cubicBezTo>
                  <a:lnTo>
                    <a:pt x="2297" y="1385"/>
                  </a:lnTo>
                  <a:cubicBezTo>
                    <a:pt x="2567" y="1232"/>
                    <a:pt x="2801" y="1015"/>
                    <a:pt x="2975" y="757"/>
                  </a:cubicBezTo>
                  <a:cubicBezTo>
                    <a:pt x="3081" y="600"/>
                    <a:pt x="3162" y="384"/>
                    <a:pt x="3055" y="227"/>
                  </a:cubicBezTo>
                  <a:cubicBezTo>
                    <a:pt x="2991" y="135"/>
                    <a:pt x="2882" y="97"/>
                    <a:pt x="2768" y="97"/>
                  </a:cubicBezTo>
                  <a:cubicBezTo>
                    <a:pt x="2692" y="97"/>
                    <a:pt x="2614" y="114"/>
                    <a:pt x="2545" y="143"/>
                  </a:cubicBezTo>
                  <a:cubicBezTo>
                    <a:pt x="2050" y="347"/>
                    <a:pt x="1858" y="936"/>
                    <a:pt x="1742" y="1459"/>
                  </a:cubicBezTo>
                  <a:cubicBezTo>
                    <a:pt x="1728" y="1132"/>
                    <a:pt x="1669" y="806"/>
                    <a:pt x="1562" y="497"/>
                  </a:cubicBezTo>
                  <a:cubicBezTo>
                    <a:pt x="1487" y="278"/>
                    <a:pt x="1353" y="38"/>
                    <a:pt x="1124" y="4"/>
                  </a:cubicBezTo>
                  <a:cubicBezTo>
                    <a:pt x="1108" y="2"/>
                    <a:pt x="1092" y="1"/>
                    <a:pt x="10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32"/>
            <p:cNvSpPr/>
            <p:nvPr/>
          </p:nvSpPr>
          <p:spPr>
            <a:xfrm>
              <a:off x="2706883" y="2682599"/>
              <a:ext cx="110880" cy="88165"/>
            </a:xfrm>
            <a:custGeom>
              <a:rect b="b" l="l" r="r" t="t"/>
              <a:pathLst>
                <a:path extrusionOk="0" h="2557" w="3216">
                  <a:moveTo>
                    <a:pt x="1574" y="0"/>
                  </a:moveTo>
                  <a:cubicBezTo>
                    <a:pt x="1488" y="0"/>
                    <a:pt x="1401" y="20"/>
                    <a:pt x="1324" y="54"/>
                  </a:cubicBezTo>
                  <a:cubicBezTo>
                    <a:pt x="860" y="266"/>
                    <a:pt x="612" y="1065"/>
                    <a:pt x="946" y="1484"/>
                  </a:cubicBezTo>
                  <a:lnTo>
                    <a:pt x="946" y="1484"/>
                  </a:lnTo>
                  <a:cubicBezTo>
                    <a:pt x="758" y="1284"/>
                    <a:pt x="514" y="1136"/>
                    <a:pt x="247" y="1069"/>
                  </a:cubicBezTo>
                  <a:cubicBezTo>
                    <a:pt x="183" y="1052"/>
                    <a:pt x="115" y="1045"/>
                    <a:pt x="46" y="1045"/>
                  </a:cubicBezTo>
                  <a:cubicBezTo>
                    <a:pt x="31" y="1045"/>
                    <a:pt x="16" y="1045"/>
                    <a:pt x="1" y="1046"/>
                  </a:cubicBezTo>
                  <a:cubicBezTo>
                    <a:pt x="902" y="1556"/>
                    <a:pt x="1807" y="2059"/>
                    <a:pt x="2716" y="2557"/>
                  </a:cubicBezTo>
                  <a:cubicBezTo>
                    <a:pt x="2513" y="2262"/>
                    <a:pt x="2200" y="2038"/>
                    <a:pt x="1851" y="1946"/>
                  </a:cubicBezTo>
                  <a:lnTo>
                    <a:pt x="1851" y="1946"/>
                  </a:lnTo>
                  <a:cubicBezTo>
                    <a:pt x="1990" y="1976"/>
                    <a:pt x="2132" y="1990"/>
                    <a:pt x="2274" y="1990"/>
                  </a:cubicBezTo>
                  <a:cubicBezTo>
                    <a:pt x="2446" y="1990"/>
                    <a:pt x="2617" y="1969"/>
                    <a:pt x="2782" y="1926"/>
                  </a:cubicBezTo>
                  <a:cubicBezTo>
                    <a:pt x="2966" y="1877"/>
                    <a:pt x="3170" y="1771"/>
                    <a:pt x="3194" y="1582"/>
                  </a:cubicBezTo>
                  <a:cubicBezTo>
                    <a:pt x="3215" y="1396"/>
                    <a:pt x="3044" y="1241"/>
                    <a:pt x="2867" y="1179"/>
                  </a:cubicBezTo>
                  <a:cubicBezTo>
                    <a:pt x="2766" y="1145"/>
                    <a:pt x="2665" y="1129"/>
                    <a:pt x="2564" y="1129"/>
                  </a:cubicBezTo>
                  <a:cubicBezTo>
                    <a:pt x="2153" y="1129"/>
                    <a:pt x="1740" y="1381"/>
                    <a:pt x="1393" y="1632"/>
                  </a:cubicBezTo>
                  <a:cubicBezTo>
                    <a:pt x="1600" y="1379"/>
                    <a:pt x="1771" y="1095"/>
                    <a:pt x="1897" y="793"/>
                  </a:cubicBezTo>
                  <a:cubicBezTo>
                    <a:pt x="1986" y="579"/>
                    <a:pt x="2045" y="312"/>
                    <a:pt x="1895" y="134"/>
                  </a:cubicBezTo>
                  <a:cubicBezTo>
                    <a:pt x="1816" y="41"/>
                    <a:pt x="1697" y="0"/>
                    <a:pt x="15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32"/>
            <p:cNvSpPr/>
            <p:nvPr/>
          </p:nvSpPr>
          <p:spPr>
            <a:xfrm>
              <a:off x="2870654" y="2754072"/>
              <a:ext cx="121981" cy="94544"/>
            </a:xfrm>
            <a:custGeom>
              <a:rect b="b" l="l" r="r" t="t"/>
              <a:pathLst>
                <a:path extrusionOk="0" h="2742" w="3538">
                  <a:moveTo>
                    <a:pt x="640" y="0"/>
                  </a:moveTo>
                  <a:cubicBezTo>
                    <a:pt x="455" y="0"/>
                    <a:pt x="287" y="150"/>
                    <a:pt x="210" y="322"/>
                  </a:cubicBezTo>
                  <a:cubicBezTo>
                    <a:pt x="1" y="788"/>
                    <a:pt x="347" y="1554"/>
                    <a:pt x="877" y="1644"/>
                  </a:cubicBezTo>
                  <a:lnTo>
                    <a:pt x="877" y="1644"/>
                  </a:lnTo>
                  <a:cubicBezTo>
                    <a:pt x="834" y="1640"/>
                    <a:pt x="790" y="1638"/>
                    <a:pt x="747" y="1638"/>
                  </a:cubicBezTo>
                  <a:cubicBezTo>
                    <a:pt x="577" y="1638"/>
                    <a:pt x="407" y="1667"/>
                    <a:pt x="247" y="1724"/>
                  </a:cubicBezTo>
                  <a:cubicBezTo>
                    <a:pt x="268" y="1736"/>
                    <a:pt x="289" y="1747"/>
                    <a:pt x="310" y="1759"/>
                  </a:cubicBezTo>
                  <a:cubicBezTo>
                    <a:pt x="633" y="1932"/>
                    <a:pt x="955" y="2104"/>
                    <a:pt x="1277" y="2276"/>
                  </a:cubicBezTo>
                  <a:cubicBezTo>
                    <a:pt x="1295" y="2254"/>
                    <a:pt x="1312" y="2232"/>
                    <a:pt x="1328" y="2210"/>
                  </a:cubicBezTo>
                  <a:lnTo>
                    <a:pt x="1328" y="2210"/>
                  </a:lnTo>
                  <a:cubicBezTo>
                    <a:pt x="1313" y="2233"/>
                    <a:pt x="1300" y="2256"/>
                    <a:pt x="1286" y="2279"/>
                  </a:cubicBezTo>
                  <a:cubicBezTo>
                    <a:pt x="1572" y="2436"/>
                    <a:pt x="1860" y="2588"/>
                    <a:pt x="2147" y="2742"/>
                  </a:cubicBezTo>
                  <a:cubicBezTo>
                    <a:pt x="2259" y="2410"/>
                    <a:pt x="2240" y="2045"/>
                    <a:pt x="2015" y="1782"/>
                  </a:cubicBezTo>
                  <a:lnTo>
                    <a:pt x="2015" y="1782"/>
                  </a:lnTo>
                  <a:cubicBezTo>
                    <a:pt x="2179" y="1932"/>
                    <a:pt x="2349" y="2084"/>
                    <a:pt x="2552" y="2178"/>
                  </a:cubicBezTo>
                  <a:cubicBezTo>
                    <a:pt x="2669" y="2234"/>
                    <a:pt x="2801" y="2268"/>
                    <a:pt x="2930" y="2268"/>
                  </a:cubicBezTo>
                  <a:cubicBezTo>
                    <a:pt x="3023" y="2268"/>
                    <a:pt x="3116" y="2250"/>
                    <a:pt x="3200" y="2210"/>
                  </a:cubicBezTo>
                  <a:cubicBezTo>
                    <a:pt x="3402" y="2114"/>
                    <a:pt x="3537" y="1868"/>
                    <a:pt x="3462" y="1657"/>
                  </a:cubicBezTo>
                  <a:cubicBezTo>
                    <a:pt x="3403" y="1495"/>
                    <a:pt x="3245" y="1391"/>
                    <a:pt x="3083" y="1329"/>
                  </a:cubicBezTo>
                  <a:cubicBezTo>
                    <a:pt x="2911" y="1261"/>
                    <a:pt x="2725" y="1227"/>
                    <a:pt x="2540" y="1227"/>
                  </a:cubicBezTo>
                  <a:cubicBezTo>
                    <a:pt x="2304" y="1227"/>
                    <a:pt x="2068" y="1281"/>
                    <a:pt x="1858" y="1388"/>
                  </a:cubicBezTo>
                  <a:lnTo>
                    <a:pt x="1858" y="1388"/>
                  </a:lnTo>
                  <a:cubicBezTo>
                    <a:pt x="2130" y="1233"/>
                    <a:pt x="2366" y="1015"/>
                    <a:pt x="2542" y="756"/>
                  </a:cubicBezTo>
                  <a:cubicBezTo>
                    <a:pt x="2647" y="598"/>
                    <a:pt x="2729" y="384"/>
                    <a:pt x="2621" y="226"/>
                  </a:cubicBezTo>
                  <a:cubicBezTo>
                    <a:pt x="2558" y="134"/>
                    <a:pt x="2448" y="96"/>
                    <a:pt x="2334" y="96"/>
                  </a:cubicBezTo>
                  <a:cubicBezTo>
                    <a:pt x="2258" y="96"/>
                    <a:pt x="2179" y="113"/>
                    <a:pt x="2111" y="141"/>
                  </a:cubicBezTo>
                  <a:cubicBezTo>
                    <a:pt x="1616" y="345"/>
                    <a:pt x="1423" y="936"/>
                    <a:pt x="1308" y="1458"/>
                  </a:cubicBezTo>
                  <a:cubicBezTo>
                    <a:pt x="1294" y="1131"/>
                    <a:pt x="1235" y="806"/>
                    <a:pt x="1127" y="495"/>
                  </a:cubicBezTo>
                  <a:cubicBezTo>
                    <a:pt x="1052" y="277"/>
                    <a:pt x="919" y="36"/>
                    <a:pt x="690" y="4"/>
                  </a:cubicBezTo>
                  <a:cubicBezTo>
                    <a:pt x="673" y="1"/>
                    <a:pt x="657" y="0"/>
                    <a:pt x="64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2"/>
            <p:cNvSpPr/>
            <p:nvPr/>
          </p:nvSpPr>
          <p:spPr>
            <a:xfrm>
              <a:off x="3013565" y="2788102"/>
              <a:ext cx="130256" cy="119611"/>
            </a:xfrm>
            <a:custGeom>
              <a:rect b="b" l="l" r="r" t="t"/>
              <a:pathLst>
                <a:path extrusionOk="0" h="3469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49" y="1368"/>
                  </a:cubicBezTo>
                  <a:cubicBezTo>
                    <a:pt x="1" y="1565"/>
                    <a:pt x="121" y="1767"/>
                    <a:pt x="270" y="1905"/>
                  </a:cubicBezTo>
                  <a:cubicBezTo>
                    <a:pt x="508" y="2126"/>
                    <a:pt x="833" y="2247"/>
                    <a:pt x="1157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507" y="2964"/>
                    <a:pt x="511" y="2998"/>
                    <a:pt x="520" y="3033"/>
                  </a:cubicBezTo>
                  <a:cubicBezTo>
                    <a:pt x="729" y="3133"/>
                    <a:pt x="938" y="3232"/>
                    <a:pt x="1147" y="3329"/>
                  </a:cubicBezTo>
                  <a:cubicBezTo>
                    <a:pt x="1697" y="3287"/>
                    <a:pt x="2263" y="2889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20" y="3462"/>
                    <a:pt x="2967" y="3468"/>
                    <a:pt x="3014" y="3468"/>
                  </a:cubicBezTo>
                  <a:cubicBezTo>
                    <a:pt x="3193" y="3468"/>
                    <a:pt x="3373" y="3374"/>
                    <a:pt x="3438" y="3210"/>
                  </a:cubicBezTo>
                  <a:cubicBezTo>
                    <a:pt x="3502" y="3049"/>
                    <a:pt x="3450" y="2867"/>
                    <a:pt x="3372" y="2714"/>
                  </a:cubicBezTo>
                  <a:cubicBezTo>
                    <a:pt x="3180" y="2339"/>
                    <a:pt x="2824" y="2054"/>
                    <a:pt x="2418" y="1946"/>
                  </a:cubicBezTo>
                  <a:lnTo>
                    <a:pt x="2418" y="1946"/>
                  </a:lnTo>
                  <a:cubicBezTo>
                    <a:pt x="2555" y="1975"/>
                    <a:pt x="2696" y="1990"/>
                    <a:pt x="2836" y="1990"/>
                  </a:cubicBezTo>
                  <a:cubicBezTo>
                    <a:pt x="3008" y="1990"/>
                    <a:pt x="3180" y="1968"/>
                    <a:pt x="3346" y="1925"/>
                  </a:cubicBezTo>
                  <a:cubicBezTo>
                    <a:pt x="3530" y="1877"/>
                    <a:pt x="3734" y="1769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7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32"/>
            <p:cNvSpPr/>
            <p:nvPr/>
          </p:nvSpPr>
          <p:spPr>
            <a:xfrm>
              <a:off x="3480433" y="2405774"/>
              <a:ext cx="29133" cy="19067"/>
            </a:xfrm>
            <a:custGeom>
              <a:rect b="b" l="l" r="r" t="t"/>
              <a:pathLst>
                <a:path extrusionOk="0" h="553" w="845">
                  <a:moveTo>
                    <a:pt x="844" y="1"/>
                  </a:moveTo>
                  <a:lnTo>
                    <a:pt x="844" y="1"/>
                  </a:lnTo>
                  <a:cubicBezTo>
                    <a:pt x="565" y="186"/>
                    <a:pt x="282" y="369"/>
                    <a:pt x="0" y="553"/>
                  </a:cubicBezTo>
                  <a:cubicBezTo>
                    <a:pt x="346" y="485"/>
                    <a:pt x="674" y="284"/>
                    <a:pt x="8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32"/>
            <p:cNvSpPr/>
            <p:nvPr/>
          </p:nvSpPr>
          <p:spPr>
            <a:xfrm>
              <a:off x="3515256" y="2387122"/>
              <a:ext cx="40959" cy="43203"/>
            </a:xfrm>
            <a:custGeom>
              <a:rect b="b" l="l" r="r" t="t"/>
              <a:pathLst>
                <a:path extrusionOk="0" h="1253" w="1188">
                  <a:moveTo>
                    <a:pt x="645" y="0"/>
                  </a:moveTo>
                  <a:cubicBezTo>
                    <a:pt x="431" y="145"/>
                    <a:pt x="215" y="291"/>
                    <a:pt x="1" y="432"/>
                  </a:cubicBezTo>
                  <a:cubicBezTo>
                    <a:pt x="20" y="552"/>
                    <a:pt x="50" y="670"/>
                    <a:pt x="98" y="780"/>
                  </a:cubicBezTo>
                  <a:cubicBezTo>
                    <a:pt x="186" y="986"/>
                    <a:pt x="347" y="1171"/>
                    <a:pt x="562" y="1233"/>
                  </a:cubicBezTo>
                  <a:cubicBezTo>
                    <a:pt x="606" y="1246"/>
                    <a:pt x="652" y="1252"/>
                    <a:pt x="698" y="1252"/>
                  </a:cubicBezTo>
                  <a:cubicBezTo>
                    <a:pt x="877" y="1252"/>
                    <a:pt x="1058" y="1158"/>
                    <a:pt x="1124" y="993"/>
                  </a:cubicBezTo>
                  <a:cubicBezTo>
                    <a:pt x="1188" y="832"/>
                    <a:pt x="1136" y="650"/>
                    <a:pt x="1058" y="497"/>
                  </a:cubicBezTo>
                  <a:cubicBezTo>
                    <a:pt x="959" y="304"/>
                    <a:pt x="816" y="134"/>
                    <a:pt x="64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32"/>
            <p:cNvSpPr/>
            <p:nvPr/>
          </p:nvSpPr>
          <p:spPr>
            <a:xfrm>
              <a:off x="3336625" y="2494314"/>
              <a:ext cx="46545" cy="58306"/>
            </a:xfrm>
            <a:custGeom>
              <a:rect b="b" l="l" r="r" t="t"/>
              <a:pathLst>
                <a:path extrusionOk="0" h="1691" w="1350">
                  <a:moveTo>
                    <a:pt x="1031" y="1"/>
                  </a:moveTo>
                  <a:lnTo>
                    <a:pt x="1031" y="1"/>
                  </a:lnTo>
                  <a:cubicBezTo>
                    <a:pt x="765" y="171"/>
                    <a:pt x="498" y="338"/>
                    <a:pt x="232" y="508"/>
                  </a:cubicBezTo>
                  <a:cubicBezTo>
                    <a:pt x="99" y="737"/>
                    <a:pt x="19" y="996"/>
                    <a:pt x="6" y="1262"/>
                  </a:cubicBezTo>
                  <a:cubicBezTo>
                    <a:pt x="0" y="1364"/>
                    <a:pt x="8" y="1476"/>
                    <a:pt x="67" y="1560"/>
                  </a:cubicBezTo>
                  <a:cubicBezTo>
                    <a:pt x="129" y="1647"/>
                    <a:pt x="238" y="1690"/>
                    <a:pt x="346" y="1690"/>
                  </a:cubicBezTo>
                  <a:cubicBezTo>
                    <a:pt x="375" y="1690"/>
                    <a:pt x="404" y="1687"/>
                    <a:pt x="433" y="1681"/>
                  </a:cubicBezTo>
                  <a:cubicBezTo>
                    <a:pt x="566" y="1652"/>
                    <a:pt x="681" y="1566"/>
                    <a:pt x="778" y="1472"/>
                  </a:cubicBezTo>
                  <a:cubicBezTo>
                    <a:pt x="1170" y="1096"/>
                    <a:pt x="1349" y="432"/>
                    <a:pt x="10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32"/>
            <p:cNvSpPr/>
            <p:nvPr/>
          </p:nvSpPr>
          <p:spPr>
            <a:xfrm>
              <a:off x="3554044" y="2369986"/>
              <a:ext cx="8964" cy="6034"/>
            </a:xfrm>
            <a:custGeom>
              <a:rect b="b" l="l" r="r" t="t"/>
              <a:pathLst>
                <a:path extrusionOk="0" h="175" w="260">
                  <a:moveTo>
                    <a:pt x="260" y="0"/>
                  </a:moveTo>
                  <a:cubicBezTo>
                    <a:pt x="174" y="59"/>
                    <a:pt x="87" y="116"/>
                    <a:pt x="0" y="174"/>
                  </a:cubicBezTo>
                  <a:cubicBezTo>
                    <a:pt x="102" y="137"/>
                    <a:pt x="200" y="80"/>
                    <a:pt x="260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32"/>
            <p:cNvSpPr/>
            <p:nvPr/>
          </p:nvSpPr>
          <p:spPr>
            <a:xfrm>
              <a:off x="3306388" y="2585405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1" y="1565"/>
                    <a:pt x="121" y="1767"/>
                    <a:pt x="270" y="1906"/>
                  </a:cubicBezTo>
                  <a:cubicBezTo>
                    <a:pt x="508" y="2126"/>
                    <a:pt x="832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1" y="3334"/>
                  </a:cubicBezTo>
                  <a:cubicBezTo>
                    <a:pt x="1666" y="3310"/>
                    <a:pt x="2263" y="2905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2"/>
                    <a:pt x="3437" y="3207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1" y="2341"/>
                    <a:pt x="2830" y="2057"/>
                    <a:pt x="2430" y="1947"/>
                  </a:cubicBezTo>
                  <a:lnTo>
                    <a:pt x="2430" y="1947"/>
                  </a:lnTo>
                  <a:cubicBezTo>
                    <a:pt x="2565" y="1975"/>
                    <a:pt x="2702" y="1990"/>
                    <a:pt x="2840" y="1990"/>
                  </a:cubicBezTo>
                  <a:cubicBezTo>
                    <a:pt x="3010" y="1990"/>
                    <a:pt x="3180" y="1968"/>
                    <a:pt x="3345" y="1925"/>
                  </a:cubicBezTo>
                  <a:cubicBezTo>
                    <a:pt x="3528" y="1877"/>
                    <a:pt x="3733" y="1770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32"/>
            <p:cNvSpPr/>
            <p:nvPr/>
          </p:nvSpPr>
          <p:spPr>
            <a:xfrm>
              <a:off x="2652338" y="2319889"/>
              <a:ext cx="58095" cy="36825"/>
            </a:xfrm>
            <a:custGeom>
              <a:rect b="b" l="l" r="r" t="t"/>
              <a:pathLst>
                <a:path extrusionOk="0" h="1068" w="1685">
                  <a:moveTo>
                    <a:pt x="779" y="0"/>
                  </a:moveTo>
                  <a:cubicBezTo>
                    <a:pt x="549" y="84"/>
                    <a:pt x="339" y="220"/>
                    <a:pt x="168" y="396"/>
                  </a:cubicBezTo>
                  <a:cubicBezTo>
                    <a:pt x="96" y="470"/>
                    <a:pt x="28" y="558"/>
                    <a:pt x="16" y="661"/>
                  </a:cubicBezTo>
                  <a:cubicBezTo>
                    <a:pt x="1" y="796"/>
                    <a:pt x="91" y="927"/>
                    <a:pt x="210" y="994"/>
                  </a:cubicBezTo>
                  <a:cubicBezTo>
                    <a:pt x="314" y="1051"/>
                    <a:pt x="434" y="1068"/>
                    <a:pt x="553" y="1068"/>
                  </a:cubicBezTo>
                  <a:cubicBezTo>
                    <a:pt x="571" y="1068"/>
                    <a:pt x="589" y="1068"/>
                    <a:pt x="607" y="1067"/>
                  </a:cubicBezTo>
                  <a:cubicBezTo>
                    <a:pt x="1042" y="1048"/>
                    <a:pt x="1496" y="802"/>
                    <a:pt x="1685" y="433"/>
                  </a:cubicBezTo>
                  <a:cubicBezTo>
                    <a:pt x="1383" y="288"/>
                    <a:pt x="1081" y="145"/>
                    <a:pt x="7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32"/>
            <p:cNvSpPr/>
            <p:nvPr/>
          </p:nvSpPr>
          <p:spPr>
            <a:xfrm>
              <a:off x="3627655" y="2498314"/>
              <a:ext cx="130290" cy="115025"/>
            </a:xfrm>
            <a:custGeom>
              <a:rect b="b" l="l" r="r" t="t"/>
              <a:pathLst>
                <a:path extrusionOk="0" h="3336" w="3779">
                  <a:moveTo>
                    <a:pt x="2137" y="1"/>
                  </a:moveTo>
                  <a:cubicBezTo>
                    <a:pt x="2052" y="1"/>
                    <a:pt x="1964" y="20"/>
                    <a:pt x="1886" y="55"/>
                  </a:cubicBezTo>
                  <a:cubicBezTo>
                    <a:pt x="1423" y="266"/>
                    <a:pt x="1175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1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3"/>
                    <a:pt x="866" y="2457"/>
                    <a:pt x="664" y="2663"/>
                  </a:cubicBezTo>
                  <a:cubicBezTo>
                    <a:pt x="592" y="2737"/>
                    <a:pt x="523" y="2825"/>
                    <a:pt x="511" y="2928"/>
                  </a:cubicBezTo>
                  <a:cubicBezTo>
                    <a:pt x="495" y="3063"/>
                    <a:pt x="587" y="3195"/>
                    <a:pt x="705" y="3261"/>
                  </a:cubicBezTo>
                  <a:cubicBezTo>
                    <a:pt x="808" y="3318"/>
                    <a:pt x="929" y="3335"/>
                    <a:pt x="1049" y="3335"/>
                  </a:cubicBezTo>
                  <a:cubicBezTo>
                    <a:pt x="1067" y="3335"/>
                    <a:pt x="1084" y="3335"/>
                    <a:pt x="1102" y="3334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6"/>
                  </a:cubicBezTo>
                  <a:cubicBezTo>
                    <a:pt x="2416" y="3007"/>
                    <a:pt x="2422" y="3017"/>
                    <a:pt x="2429" y="3028"/>
                  </a:cubicBezTo>
                  <a:cubicBezTo>
                    <a:pt x="2686" y="2837"/>
                    <a:pt x="2945" y="2647"/>
                    <a:pt x="3202" y="2454"/>
                  </a:cubicBezTo>
                  <a:cubicBezTo>
                    <a:pt x="3001" y="2211"/>
                    <a:pt x="2724" y="2028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7" y="1991"/>
                  </a:cubicBezTo>
                  <a:cubicBezTo>
                    <a:pt x="3009" y="1991"/>
                    <a:pt x="3181" y="1969"/>
                    <a:pt x="3347" y="1925"/>
                  </a:cubicBezTo>
                  <a:cubicBezTo>
                    <a:pt x="3530" y="1877"/>
                    <a:pt x="3734" y="1771"/>
                    <a:pt x="3757" y="1581"/>
                  </a:cubicBezTo>
                  <a:cubicBezTo>
                    <a:pt x="3779" y="1396"/>
                    <a:pt x="3607" y="1241"/>
                    <a:pt x="3430" y="1179"/>
                  </a:cubicBezTo>
                  <a:cubicBezTo>
                    <a:pt x="3330" y="1145"/>
                    <a:pt x="3228" y="1130"/>
                    <a:pt x="3127" y="1130"/>
                  </a:cubicBezTo>
                  <a:cubicBezTo>
                    <a:pt x="2716" y="1130"/>
                    <a:pt x="2304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9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32"/>
            <p:cNvSpPr/>
            <p:nvPr/>
          </p:nvSpPr>
          <p:spPr>
            <a:xfrm>
              <a:off x="3323696" y="2512898"/>
              <a:ext cx="19204" cy="12102"/>
            </a:xfrm>
            <a:custGeom>
              <a:rect b="b" l="l" r="r" t="t"/>
              <a:pathLst>
                <a:path extrusionOk="0" h="351" w="557">
                  <a:moveTo>
                    <a:pt x="557" y="0"/>
                  </a:moveTo>
                  <a:cubicBezTo>
                    <a:pt x="372" y="117"/>
                    <a:pt x="186" y="235"/>
                    <a:pt x="1" y="350"/>
                  </a:cubicBezTo>
                  <a:cubicBezTo>
                    <a:pt x="212" y="282"/>
                    <a:pt x="405" y="162"/>
                    <a:pt x="557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32"/>
            <p:cNvSpPr/>
            <p:nvPr/>
          </p:nvSpPr>
          <p:spPr>
            <a:xfrm>
              <a:off x="3372586" y="2475248"/>
              <a:ext cx="50958" cy="34273"/>
            </a:xfrm>
            <a:custGeom>
              <a:rect b="b" l="l" r="r" t="t"/>
              <a:pathLst>
                <a:path extrusionOk="0" h="994" w="1478">
                  <a:moveTo>
                    <a:pt x="857" y="1"/>
                  </a:moveTo>
                  <a:cubicBezTo>
                    <a:pt x="669" y="121"/>
                    <a:pt x="481" y="241"/>
                    <a:pt x="293" y="361"/>
                  </a:cubicBezTo>
                  <a:cubicBezTo>
                    <a:pt x="195" y="424"/>
                    <a:pt x="97" y="485"/>
                    <a:pt x="1" y="548"/>
                  </a:cubicBezTo>
                  <a:cubicBezTo>
                    <a:pt x="152" y="684"/>
                    <a:pt x="308" y="817"/>
                    <a:pt x="493" y="905"/>
                  </a:cubicBezTo>
                  <a:cubicBezTo>
                    <a:pt x="610" y="960"/>
                    <a:pt x="742" y="994"/>
                    <a:pt x="871" y="994"/>
                  </a:cubicBezTo>
                  <a:cubicBezTo>
                    <a:pt x="965" y="994"/>
                    <a:pt x="1057" y="976"/>
                    <a:pt x="1141" y="936"/>
                  </a:cubicBezTo>
                  <a:cubicBezTo>
                    <a:pt x="1342" y="839"/>
                    <a:pt x="1478" y="593"/>
                    <a:pt x="1403" y="382"/>
                  </a:cubicBezTo>
                  <a:cubicBezTo>
                    <a:pt x="1344" y="221"/>
                    <a:pt x="1185" y="116"/>
                    <a:pt x="1024" y="54"/>
                  </a:cubicBezTo>
                  <a:cubicBezTo>
                    <a:pt x="970" y="33"/>
                    <a:pt x="914" y="15"/>
                    <a:pt x="8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32"/>
            <p:cNvSpPr/>
            <p:nvPr/>
          </p:nvSpPr>
          <p:spPr>
            <a:xfrm>
              <a:off x="3444542" y="2465284"/>
              <a:ext cx="130290" cy="119577"/>
            </a:xfrm>
            <a:custGeom>
              <a:rect b="b" l="l" r="r" t="t"/>
              <a:pathLst>
                <a:path extrusionOk="0" h="3468" w="3779">
                  <a:moveTo>
                    <a:pt x="2137" y="1"/>
                  </a:moveTo>
                  <a:cubicBezTo>
                    <a:pt x="2052" y="1"/>
                    <a:pt x="1964" y="20"/>
                    <a:pt x="1887" y="54"/>
                  </a:cubicBezTo>
                  <a:cubicBezTo>
                    <a:pt x="1422" y="265"/>
                    <a:pt x="1174" y="1066"/>
                    <a:pt x="1511" y="1485"/>
                  </a:cubicBezTo>
                  <a:lnTo>
                    <a:pt x="1511" y="1485"/>
                  </a:lnTo>
                  <a:cubicBezTo>
                    <a:pt x="1322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8" y="1044"/>
                  </a:cubicBezTo>
                  <a:cubicBezTo>
                    <a:pt x="353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2" y="2247"/>
                    <a:pt x="1156" y="2247"/>
                  </a:cubicBezTo>
                  <a:cubicBezTo>
                    <a:pt x="1238" y="2247"/>
                    <a:pt x="1321" y="2240"/>
                    <a:pt x="1401" y="2224"/>
                  </a:cubicBezTo>
                  <a:lnTo>
                    <a:pt x="1401" y="2224"/>
                  </a:lnTo>
                  <a:cubicBezTo>
                    <a:pt x="1123" y="2303"/>
                    <a:pt x="866" y="2457"/>
                    <a:pt x="663" y="2663"/>
                  </a:cubicBezTo>
                  <a:cubicBezTo>
                    <a:pt x="592" y="2737"/>
                    <a:pt x="523" y="2825"/>
                    <a:pt x="510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5"/>
                    <a:pt x="1102" y="3334"/>
                  </a:cubicBezTo>
                  <a:cubicBezTo>
                    <a:pt x="1665" y="3310"/>
                    <a:pt x="2263" y="2905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8" y="3201"/>
                    <a:pt x="2660" y="3386"/>
                    <a:pt x="2874" y="3449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0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3" y="1771"/>
                    <a:pt x="3757" y="1581"/>
                  </a:cubicBezTo>
                  <a:cubicBezTo>
                    <a:pt x="3778" y="1396"/>
                    <a:pt x="3607" y="1241"/>
                    <a:pt x="3429" y="1179"/>
                  </a:cubicBezTo>
                  <a:cubicBezTo>
                    <a:pt x="3329" y="1145"/>
                    <a:pt x="3228" y="1129"/>
                    <a:pt x="3127" y="1129"/>
                  </a:cubicBezTo>
                  <a:cubicBezTo>
                    <a:pt x="2716" y="1129"/>
                    <a:pt x="2303" y="1381"/>
                    <a:pt x="1956" y="1632"/>
                  </a:cubicBezTo>
                  <a:cubicBezTo>
                    <a:pt x="2163" y="1378"/>
                    <a:pt x="2333" y="1095"/>
                    <a:pt x="2460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2"/>
            <p:cNvSpPr/>
            <p:nvPr/>
          </p:nvSpPr>
          <p:spPr>
            <a:xfrm>
              <a:off x="2639133" y="2300685"/>
              <a:ext cx="38442" cy="18447"/>
            </a:xfrm>
            <a:custGeom>
              <a:rect b="b" l="l" r="r" t="t"/>
              <a:pathLst>
                <a:path extrusionOk="0" h="535" w="1115">
                  <a:moveTo>
                    <a:pt x="0" y="0"/>
                  </a:moveTo>
                  <a:cubicBezTo>
                    <a:pt x="42" y="72"/>
                    <a:pt x="97" y="140"/>
                    <a:pt x="159" y="195"/>
                  </a:cubicBezTo>
                  <a:cubicBezTo>
                    <a:pt x="396" y="416"/>
                    <a:pt x="719" y="535"/>
                    <a:pt x="1041" y="535"/>
                  </a:cubicBezTo>
                  <a:cubicBezTo>
                    <a:pt x="1065" y="535"/>
                    <a:pt x="1090" y="534"/>
                    <a:pt x="1115" y="532"/>
                  </a:cubicBezTo>
                  <a:cubicBezTo>
                    <a:pt x="744" y="355"/>
                    <a:pt x="372" y="178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32"/>
            <p:cNvSpPr/>
            <p:nvPr/>
          </p:nvSpPr>
          <p:spPr>
            <a:xfrm>
              <a:off x="2508358" y="2362263"/>
              <a:ext cx="114948" cy="121232"/>
            </a:xfrm>
            <a:custGeom>
              <a:rect b="b" l="l" r="r" t="t"/>
              <a:pathLst>
                <a:path extrusionOk="0" h="3516" w="3334">
                  <a:moveTo>
                    <a:pt x="436" y="1"/>
                  </a:moveTo>
                  <a:cubicBezTo>
                    <a:pt x="251" y="1"/>
                    <a:pt x="83" y="150"/>
                    <a:pt x="6" y="323"/>
                  </a:cubicBezTo>
                  <a:cubicBezTo>
                    <a:pt x="2" y="328"/>
                    <a:pt x="2" y="333"/>
                    <a:pt x="0" y="338"/>
                  </a:cubicBezTo>
                  <a:lnTo>
                    <a:pt x="32" y="619"/>
                  </a:lnTo>
                  <a:cubicBezTo>
                    <a:pt x="53" y="810"/>
                    <a:pt x="77" y="1001"/>
                    <a:pt x="99" y="1193"/>
                  </a:cubicBezTo>
                  <a:cubicBezTo>
                    <a:pt x="229" y="1422"/>
                    <a:pt x="431" y="1602"/>
                    <a:pt x="672" y="1643"/>
                  </a:cubicBezTo>
                  <a:lnTo>
                    <a:pt x="672" y="1643"/>
                  </a:lnTo>
                  <a:cubicBezTo>
                    <a:pt x="630" y="1640"/>
                    <a:pt x="589" y="1638"/>
                    <a:pt x="547" y="1638"/>
                  </a:cubicBezTo>
                  <a:cubicBezTo>
                    <a:pt x="416" y="1638"/>
                    <a:pt x="284" y="1656"/>
                    <a:pt x="158" y="1689"/>
                  </a:cubicBezTo>
                  <a:cubicBezTo>
                    <a:pt x="200" y="2044"/>
                    <a:pt x="245" y="2400"/>
                    <a:pt x="289" y="2755"/>
                  </a:cubicBezTo>
                  <a:cubicBezTo>
                    <a:pt x="599" y="2694"/>
                    <a:pt x="888" y="2519"/>
                    <a:pt x="1080" y="2268"/>
                  </a:cubicBezTo>
                  <a:lnTo>
                    <a:pt x="1080" y="2268"/>
                  </a:lnTo>
                  <a:cubicBezTo>
                    <a:pt x="924" y="2513"/>
                    <a:pt x="833" y="2798"/>
                    <a:pt x="818" y="3087"/>
                  </a:cubicBezTo>
                  <a:cubicBezTo>
                    <a:pt x="813" y="3189"/>
                    <a:pt x="819" y="3301"/>
                    <a:pt x="879" y="3385"/>
                  </a:cubicBezTo>
                  <a:cubicBezTo>
                    <a:pt x="941" y="3473"/>
                    <a:pt x="1049" y="3515"/>
                    <a:pt x="1158" y="3515"/>
                  </a:cubicBezTo>
                  <a:cubicBezTo>
                    <a:pt x="1187" y="3515"/>
                    <a:pt x="1216" y="3512"/>
                    <a:pt x="1245" y="3506"/>
                  </a:cubicBezTo>
                  <a:cubicBezTo>
                    <a:pt x="1377" y="3478"/>
                    <a:pt x="1492" y="3391"/>
                    <a:pt x="1590" y="3298"/>
                  </a:cubicBezTo>
                  <a:cubicBezTo>
                    <a:pt x="1996" y="2907"/>
                    <a:pt x="2176" y="2208"/>
                    <a:pt x="1808" y="1780"/>
                  </a:cubicBezTo>
                  <a:lnTo>
                    <a:pt x="1808" y="1780"/>
                  </a:lnTo>
                  <a:cubicBezTo>
                    <a:pt x="1974" y="1929"/>
                    <a:pt x="2143" y="2082"/>
                    <a:pt x="2346" y="2177"/>
                  </a:cubicBezTo>
                  <a:cubicBezTo>
                    <a:pt x="2463" y="2232"/>
                    <a:pt x="2595" y="2266"/>
                    <a:pt x="2724" y="2266"/>
                  </a:cubicBezTo>
                  <a:cubicBezTo>
                    <a:pt x="2818" y="2266"/>
                    <a:pt x="2910" y="2248"/>
                    <a:pt x="2995" y="2208"/>
                  </a:cubicBezTo>
                  <a:cubicBezTo>
                    <a:pt x="3198" y="2115"/>
                    <a:pt x="3333" y="1867"/>
                    <a:pt x="3257" y="1657"/>
                  </a:cubicBezTo>
                  <a:cubicBezTo>
                    <a:pt x="3199" y="1496"/>
                    <a:pt x="3040" y="1392"/>
                    <a:pt x="2879" y="1329"/>
                  </a:cubicBezTo>
                  <a:cubicBezTo>
                    <a:pt x="2706" y="1262"/>
                    <a:pt x="2521" y="1228"/>
                    <a:pt x="2335" y="1228"/>
                  </a:cubicBezTo>
                  <a:cubicBezTo>
                    <a:pt x="2100" y="1228"/>
                    <a:pt x="1865" y="1282"/>
                    <a:pt x="1655" y="1387"/>
                  </a:cubicBezTo>
                  <a:lnTo>
                    <a:pt x="1655" y="1387"/>
                  </a:lnTo>
                  <a:cubicBezTo>
                    <a:pt x="1927" y="1233"/>
                    <a:pt x="2162" y="1015"/>
                    <a:pt x="2337" y="756"/>
                  </a:cubicBezTo>
                  <a:cubicBezTo>
                    <a:pt x="2443" y="599"/>
                    <a:pt x="2524" y="385"/>
                    <a:pt x="2417" y="226"/>
                  </a:cubicBezTo>
                  <a:cubicBezTo>
                    <a:pt x="2353" y="134"/>
                    <a:pt x="2244" y="97"/>
                    <a:pt x="2129" y="97"/>
                  </a:cubicBezTo>
                  <a:cubicBezTo>
                    <a:pt x="2053" y="97"/>
                    <a:pt x="1975" y="113"/>
                    <a:pt x="1906" y="142"/>
                  </a:cubicBezTo>
                  <a:cubicBezTo>
                    <a:pt x="1412" y="346"/>
                    <a:pt x="1219" y="937"/>
                    <a:pt x="1103" y="1458"/>
                  </a:cubicBezTo>
                  <a:cubicBezTo>
                    <a:pt x="1090" y="1131"/>
                    <a:pt x="1030" y="806"/>
                    <a:pt x="923" y="496"/>
                  </a:cubicBezTo>
                  <a:cubicBezTo>
                    <a:pt x="848" y="277"/>
                    <a:pt x="715" y="37"/>
                    <a:pt x="486" y="5"/>
                  </a:cubicBezTo>
                  <a:cubicBezTo>
                    <a:pt x="469" y="2"/>
                    <a:pt x="452" y="1"/>
                    <a:pt x="4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32"/>
            <p:cNvSpPr/>
            <p:nvPr/>
          </p:nvSpPr>
          <p:spPr>
            <a:xfrm>
              <a:off x="2527976" y="2516001"/>
              <a:ext cx="78126" cy="119611"/>
            </a:xfrm>
            <a:custGeom>
              <a:rect b="b" l="l" r="r" t="t"/>
              <a:pathLst>
                <a:path extrusionOk="0" h="3469" w="2266">
                  <a:moveTo>
                    <a:pt x="623" y="0"/>
                  </a:moveTo>
                  <a:cubicBezTo>
                    <a:pt x="538" y="0"/>
                    <a:pt x="451" y="19"/>
                    <a:pt x="374" y="54"/>
                  </a:cubicBezTo>
                  <a:cubicBezTo>
                    <a:pt x="222" y="124"/>
                    <a:pt x="93" y="256"/>
                    <a:pt x="0" y="417"/>
                  </a:cubicBezTo>
                  <a:lnTo>
                    <a:pt x="55" y="832"/>
                  </a:lnTo>
                  <a:cubicBezTo>
                    <a:pt x="121" y="1330"/>
                    <a:pt x="162" y="1840"/>
                    <a:pt x="269" y="2333"/>
                  </a:cubicBezTo>
                  <a:cubicBezTo>
                    <a:pt x="318" y="2556"/>
                    <a:pt x="392" y="2754"/>
                    <a:pt x="501" y="2933"/>
                  </a:cubicBezTo>
                  <a:cubicBezTo>
                    <a:pt x="655" y="2771"/>
                    <a:pt x="755" y="2571"/>
                    <a:pt x="759" y="2343"/>
                  </a:cubicBezTo>
                  <a:cubicBezTo>
                    <a:pt x="783" y="2566"/>
                    <a:pt x="809" y="2791"/>
                    <a:pt x="898" y="2996"/>
                  </a:cubicBezTo>
                  <a:cubicBezTo>
                    <a:pt x="987" y="3202"/>
                    <a:pt x="1148" y="3387"/>
                    <a:pt x="1363" y="3449"/>
                  </a:cubicBezTo>
                  <a:cubicBezTo>
                    <a:pt x="1407" y="3462"/>
                    <a:pt x="1453" y="3468"/>
                    <a:pt x="1499" y="3468"/>
                  </a:cubicBezTo>
                  <a:cubicBezTo>
                    <a:pt x="1678" y="3468"/>
                    <a:pt x="1859" y="3374"/>
                    <a:pt x="1926" y="3209"/>
                  </a:cubicBezTo>
                  <a:cubicBezTo>
                    <a:pt x="1989" y="3048"/>
                    <a:pt x="1937" y="2866"/>
                    <a:pt x="1859" y="2713"/>
                  </a:cubicBezTo>
                  <a:cubicBezTo>
                    <a:pt x="1668" y="2339"/>
                    <a:pt x="1313" y="2054"/>
                    <a:pt x="907" y="1946"/>
                  </a:cubicBezTo>
                  <a:lnTo>
                    <a:pt x="907" y="1946"/>
                  </a:lnTo>
                  <a:cubicBezTo>
                    <a:pt x="1044" y="1975"/>
                    <a:pt x="1184" y="1989"/>
                    <a:pt x="1325" y="1989"/>
                  </a:cubicBezTo>
                  <a:cubicBezTo>
                    <a:pt x="1496" y="1989"/>
                    <a:pt x="1667" y="1968"/>
                    <a:pt x="1832" y="1925"/>
                  </a:cubicBezTo>
                  <a:cubicBezTo>
                    <a:pt x="2015" y="1877"/>
                    <a:pt x="2219" y="1770"/>
                    <a:pt x="2243" y="1582"/>
                  </a:cubicBezTo>
                  <a:cubicBezTo>
                    <a:pt x="2265" y="1395"/>
                    <a:pt x="2093" y="1240"/>
                    <a:pt x="1916" y="1180"/>
                  </a:cubicBezTo>
                  <a:cubicBezTo>
                    <a:pt x="1816" y="1145"/>
                    <a:pt x="1714" y="1130"/>
                    <a:pt x="1612" y="1130"/>
                  </a:cubicBezTo>
                  <a:cubicBezTo>
                    <a:pt x="1202" y="1130"/>
                    <a:pt x="790" y="1381"/>
                    <a:pt x="443" y="1633"/>
                  </a:cubicBezTo>
                  <a:cubicBezTo>
                    <a:pt x="650" y="1379"/>
                    <a:pt x="821" y="1094"/>
                    <a:pt x="947" y="792"/>
                  </a:cubicBezTo>
                  <a:cubicBezTo>
                    <a:pt x="1035" y="579"/>
                    <a:pt x="1095" y="311"/>
                    <a:pt x="946" y="134"/>
                  </a:cubicBezTo>
                  <a:cubicBezTo>
                    <a:pt x="866" y="41"/>
                    <a:pt x="747" y="0"/>
                    <a:pt x="6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32"/>
            <p:cNvSpPr/>
            <p:nvPr/>
          </p:nvSpPr>
          <p:spPr>
            <a:xfrm>
              <a:off x="3733951" y="2206732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0"/>
                  </a:moveTo>
                  <a:cubicBezTo>
                    <a:pt x="2052" y="0"/>
                    <a:pt x="1964" y="19"/>
                    <a:pt x="1887" y="54"/>
                  </a:cubicBezTo>
                  <a:cubicBezTo>
                    <a:pt x="1422" y="265"/>
                    <a:pt x="1174" y="1066"/>
                    <a:pt x="1511" y="1484"/>
                  </a:cubicBezTo>
                  <a:lnTo>
                    <a:pt x="1511" y="1484"/>
                  </a:lnTo>
                  <a:cubicBezTo>
                    <a:pt x="1322" y="1284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0" y="1565"/>
                    <a:pt x="122" y="1767"/>
                    <a:pt x="270" y="1905"/>
                  </a:cubicBezTo>
                  <a:cubicBezTo>
                    <a:pt x="508" y="2126"/>
                    <a:pt x="833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6" y="2456"/>
                    <a:pt x="663" y="2663"/>
                  </a:cubicBezTo>
                  <a:cubicBezTo>
                    <a:pt x="592" y="2737"/>
                    <a:pt x="523" y="2824"/>
                    <a:pt x="510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8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2" y="3333"/>
                  </a:cubicBezTo>
                  <a:cubicBezTo>
                    <a:pt x="1665" y="3310"/>
                    <a:pt x="2263" y="2904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9" y="3200"/>
                    <a:pt x="2660" y="3386"/>
                    <a:pt x="2874" y="3448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2"/>
                    <a:pt x="3437" y="3206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0" y="2340"/>
                    <a:pt x="2828" y="2055"/>
                    <a:pt x="2426" y="1946"/>
                  </a:cubicBezTo>
                  <a:lnTo>
                    <a:pt x="2426" y="1946"/>
                  </a:lnTo>
                  <a:cubicBezTo>
                    <a:pt x="2562" y="1975"/>
                    <a:pt x="2702" y="1989"/>
                    <a:pt x="2841" y="1989"/>
                  </a:cubicBezTo>
                  <a:cubicBezTo>
                    <a:pt x="3011" y="1989"/>
                    <a:pt x="3181" y="1968"/>
                    <a:pt x="3345" y="1924"/>
                  </a:cubicBezTo>
                  <a:cubicBezTo>
                    <a:pt x="3529" y="1877"/>
                    <a:pt x="3733" y="1769"/>
                    <a:pt x="3757" y="1581"/>
                  </a:cubicBezTo>
                  <a:cubicBezTo>
                    <a:pt x="3778" y="1394"/>
                    <a:pt x="3607" y="1240"/>
                    <a:pt x="3430" y="1179"/>
                  </a:cubicBezTo>
                  <a:cubicBezTo>
                    <a:pt x="3329" y="1144"/>
                    <a:pt x="3228" y="1129"/>
                    <a:pt x="3126" y="1129"/>
                  </a:cubicBezTo>
                  <a:cubicBezTo>
                    <a:pt x="2715" y="1129"/>
                    <a:pt x="2303" y="1380"/>
                    <a:pt x="1956" y="1632"/>
                  </a:cubicBezTo>
                  <a:cubicBezTo>
                    <a:pt x="2163" y="1378"/>
                    <a:pt x="2333" y="1094"/>
                    <a:pt x="2460" y="792"/>
                  </a:cubicBezTo>
                  <a:cubicBezTo>
                    <a:pt x="2549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32"/>
            <p:cNvSpPr/>
            <p:nvPr/>
          </p:nvSpPr>
          <p:spPr>
            <a:xfrm>
              <a:off x="3585040" y="2327647"/>
              <a:ext cx="136910" cy="120956"/>
            </a:xfrm>
            <a:custGeom>
              <a:rect b="b" l="l" r="r" t="t"/>
              <a:pathLst>
                <a:path extrusionOk="0" h="3508" w="3971">
                  <a:moveTo>
                    <a:pt x="1147" y="0"/>
                  </a:moveTo>
                  <a:cubicBezTo>
                    <a:pt x="973" y="121"/>
                    <a:pt x="799" y="243"/>
                    <a:pt x="625" y="363"/>
                  </a:cubicBezTo>
                  <a:cubicBezTo>
                    <a:pt x="461" y="833"/>
                    <a:pt x="797" y="1547"/>
                    <a:pt x="1308" y="1636"/>
                  </a:cubicBezTo>
                  <a:lnTo>
                    <a:pt x="1308" y="1636"/>
                  </a:lnTo>
                  <a:cubicBezTo>
                    <a:pt x="1262" y="1631"/>
                    <a:pt x="1216" y="1629"/>
                    <a:pt x="1170" y="1629"/>
                  </a:cubicBezTo>
                  <a:cubicBezTo>
                    <a:pt x="941" y="1629"/>
                    <a:pt x="712" y="1682"/>
                    <a:pt x="509" y="1788"/>
                  </a:cubicBezTo>
                  <a:cubicBezTo>
                    <a:pt x="240" y="1928"/>
                    <a:pt x="0" y="2248"/>
                    <a:pt x="140" y="2517"/>
                  </a:cubicBezTo>
                  <a:cubicBezTo>
                    <a:pt x="231" y="2698"/>
                    <a:pt x="457" y="2769"/>
                    <a:pt x="660" y="2774"/>
                  </a:cubicBezTo>
                  <a:cubicBezTo>
                    <a:pt x="670" y="2774"/>
                    <a:pt x="679" y="2774"/>
                    <a:pt x="688" y="2774"/>
                  </a:cubicBezTo>
                  <a:cubicBezTo>
                    <a:pt x="1084" y="2774"/>
                    <a:pt x="1476" y="2578"/>
                    <a:pt x="1718" y="2263"/>
                  </a:cubicBezTo>
                  <a:lnTo>
                    <a:pt x="1718" y="2263"/>
                  </a:lnTo>
                  <a:cubicBezTo>
                    <a:pt x="1562" y="2506"/>
                    <a:pt x="1472" y="2790"/>
                    <a:pt x="1457" y="3079"/>
                  </a:cubicBezTo>
                  <a:cubicBezTo>
                    <a:pt x="1452" y="3182"/>
                    <a:pt x="1458" y="3292"/>
                    <a:pt x="1518" y="3378"/>
                  </a:cubicBezTo>
                  <a:cubicBezTo>
                    <a:pt x="1579" y="3466"/>
                    <a:pt x="1689" y="3508"/>
                    <a:pt x="1798" y="3508"/>
                  </a:cubicBezTo>
                  <a:cubicBezTo>
                    <a:pt x="1827" y="3508"/>
                    <a:pt x="1856" y="3505"/>
                    <a:pt x="1884" y="3499"/>
                  </a:cubicBezTo>
                  <a:cubicBezTo>
                    <a:pt x="2016" y="3468"/>
                    <a:pt x="2131" y="3384"/>
                    <a:pt x="2229" y="3290"/>
                  </a:cubicBezTo>
                  <a:cubicBezTo>
                    <a:pt x="2635" y="2900"/>
                    <a:pt x="2814" y="2201"/>
                    <a:pt x="2448" y="1772"/>
                  </a:cubicBezTo>
                  <a:lnTo>
                    <a:pt x="2448" y="1772"/>
                  </a:lnTo>
                  <a:cubicBezTo>
                    <a:pt x="2613" y="1922"/>
                    <a:pt x="2782" y="2074"/>
                    <a:pt x="2985" y="2170"/>
                  </a:cubicBezTo>
                  <a:cubicBezTo>
                    <a:pt x="3102" y="2225"/>
                    <a:pt x="3234" y="2259"/>
                    <a:pt x="3364" y="2259"/>
                  </a:cubicBezTo>
                  <a:cubicBezTo>
                    <a:pt x="3457" y="2259"/>
                    <a:pt x="3549" y="2241"/>
                    <a:pt x="3634" y="2201"/>
                  </a:cubicBezTo>
                  <a:cubicBezTo>
                    <a:pt x="3835" y="2104"/>
                    <a:pt x="3970" y="1858"/>
                    <a:pt x="3895" y="1647"/>
                  </a:cubicBezTo>
                  <a:cubicBezTo>
                    <a:pt x="3837" y="1486"/>
                    <a:pt x="3678" y="1381"/>
                    <a:pt x="3516" y="1319"/>
                  </a:cubicBezTo>
                  <a:cubicBezTo>
                    <a:pt x="3344" y="1251"/>
                    <a:pt x="3158" y="1218"/>
                    <a:pt x="2973" y="1218"/>
                  </a:cubicBezTo>
                  <a:cubicBezTo>
                    <a:pt x="2737" y="1218"/>
                    <a:pt x="2501" y="1272"/>
                    <a:pt x="2291" y="1378"/>
                  </a:cubicBezTo>
                  <a:lnTo>
                    <a:pt x="2291" y="1378"/>
                  </a:lnTo>
                  <a:cubicBezTo>
                    <a:pt x="2563" y="1224"/>
                    <a:pt x="2800" y="1005"/>
                    <a:pt x="2975" y="746"/>
                  </a:cubicBezTo>
                  <a:cubicBezTo>
                    <a:pt x="3080" y="589"/>
                    <a:pt x="3162" y="374"/>
                    <a:pt x="3054" y="217"/>
                  </a:cubicBezTo>
                  <a:cubicBezTo>
                    <a:pt x="2991" y="124"/>
                    <a:pt x="2881" y="87"/>
                    <a:pt x="2767" y="87"/>
                  </a:cubicBezTo>
                  <a:cubicBezTo>
                    <a:pt x="2690" y="87"/>
                    <a:pt x="2612" y="103"/>
                    <a:pt x="2543" y="132"/>
                  </a:cubicBezTo>
                  <a:cubicBezTo>
                    <a:pt x="2049" y="337"/>
                    <a:pt x="1856" y="926"/>
                    <a:pt x="1740" y="1448"/>
                  </a:cubicBezTo>
                  <a:cubicBezTo>
                    <a:pt x="1728" y="1121"/>
                    <a:pt x="1668" y="796"/>
                    <a:pt x="1561" y="486"/>
                  </a:cubicBezTo>
                  <a:cubicBezTo>
                    <a:pt x="1489" y="275"/>
                    <a:pt x="1361" y="46"/>
                    <a:pt x="1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2"/>
            <p:cNvSpPr/>
            <p:nvPr/>
          </p:nvSpPr>
          <p:spPr>
            <a:xfrm>
              <a:off x="2492084" y="2232832"/>
              <a:ext cx="95744" cy="83269"/>
            </a:xfrm>
            <a:custGeom>
              <a:rect b="b" l="l" r="r" t="t"/>
              <a:pathLst>
                <a:path extrusionOk="0" h="2415" w="2777">
                  <a:moveTo>
                    <a:pt x="7" y="1"/>
                  </a:moveTo>
                  <a:lnTo>
                    <a:pt x="7" y="1"/>
                  </a:lnTo>
                  <a:cubicBezTo>
                    <a:pt x="1" y="381"/>
                    <a:pt x="88" y="786"/>
                    <a:pt x="140" y="1161"/>
                  </a:cubicBezTo>
                  <a:cubicBezTo>
                    <a:pt x="237" y="1183"/>
                    <a:pt x="336" y="1195"/>
                    <a:pt x="436" y="1195"/>
                  </a:cubicBezTo>
                  <a:cubicBezTo>
                    <a:pt x="519" y="1195"/>
                    <a:pt x="602" y="1187"/>
                    <a:pt x="683" y="1171"/>
                  </a:cubicBezTo>
                  <a:lnTo>
                    <a:pt x="683" y="1171"/>
                  </a:lnTo>
                  <a:cubicBezTo>
                    <a:pt x="500" y="1223"/>
                    <a:pt x="327" y="1308"/>
                    <a:pt x="170" y="1417"/>
                  </a:cubicBezTo>
                  <a:cubicBezTo>
                    <a:pt x="204" y="1705"/>
                    <a:pt x="237" y="1993"/>
                    <a:pt x="269" y="2281"/>
                  </a:cubicBezTo>
                  <a:cubicBezTo>
                    <a:pt x="288" y="2281"/>
                    <a:pt x="305" y="2281"/>
                    <a:pt x="323" y="2281"/>
                  </a:cubicBezTo>
                  <a:cubicBezTo>
                    <a:pt x="341" y="2281"/>
                    <a:pt x="359" y="2281"/>
                    <a:pt x="378" y="2281"/>
                  </a:cubicBezTo>
                  <a:cubicBezTo>
                    <a:pt x="941" y="2257"/>
                    <a:pt x="1539" y="1853"/>
                    <a:pt x="1546" y="1288"/>
                  </a:cubicBezTo>
                  <a:cubicBezTo>
                    <a:pt x="1571" y="1511"/>
                    <a:pt x="1597" y="1736"/>
                    <a:pt x="1686" y="1942"/>
                  </a:cubicBezTo>
                  <a:cubicBezTo>
                    <a:pt x="1774" y="2147"/>
                    <a:pt x="1936" y="2333"/>
                    <a:pt x="2150" y="2395"/>
                  </a:cubicBezTo>
                  <a:cubicBezTo>
                    <a:pt x="2194" y="2408"/>
                    <a:pt x="2240" y="2414"/>
                    <a:pt x="2286" y="2414"/>
                  </a:cubicBezTo>
                  <a:cubicBezTo>
                    <a:pt x="2465" y="2414"/>
                    <a:pt x="2646" y="2320"/>
                    <a:pt x="2713" y="2155"/>
                  </a:cubicBezTo>
                  <a:cubicBezTo>
                    <a:pt x="2776" y="1994"/>
                    <a:pt x="2724" y="1812"/>
                    <a:pt x="2646" y="1658"/>
                  </a:cubicBezTo>
                  <a:cubicBezTo>
                    <a:pt x="2454" y="1285"/>
                    <a:pt x="2099" y="1000"/>
                    <a:pt x="1694" y="891"/>
                  </a:cubicBezTo>
                  <a:lnTo>
                    <a:pt x="1694" y="891"/>
                  </a:lnTo>
                  <a:cubicBezTo>
                    <a:pt x="1835" y="921"/>
                    <a:pt x="1979" y="934"/>
                    <a:pt x="2123" y="934"/>
                  </a:cubicBezTo>
                  <a:cubicBezTo>
                    <a:pt x="1847" y="801"/>
                    <a:pt x="1572" y="665"/>
                    <a:pt x="1297" y="531"/>
                  </a:cubicBezTo>
                  <a:lnTo>
                    <a:pt x="1232" y="578"/>
                  </a:lnTo>
                  <a:cubicBezTo>
                    <a:pt x="1247" y="559"/>
                    <a:pt x="1260" y="538"/>
                    <a:pt x="1275" y="521"/>
                  </a:cubicBezTo>
                  <a:cubicBezTo>
                    <a:pt x="1076" y="423"/>
                    <a:pt x="875" y="325"/>
                    <a:pt x="677" y="228"/>
                  </a:cubicBezTo>
                  <a:lnTo>
                    <a:pt x="677" y="228"/>
                  </a:lnTo>
                  <a:cubicBezTo>
                    <a:pt x="702" y="304"/>
                    <a:pt x="740" y="375"/>
                    <a:pt x="791" y="438"/>
                  </a:cubicBezTo>
                  <a:lnTo>
                    <a:pt x="791" y="438"/>
                  </a:lnTo>
                  <a:cubicBezTo>
                    <a:pt x="601" y="234"/>
                    <a:pt x="355" y="83"/>
                    <a:pt x="85" y="16"/>
                  </a:cubicBezTo>
                  <a:cubicBezTo>
                    <a:pt x="61" y="9"/>
                    <a:pt x="33" y="5"/>
                    <a:pt x="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32"/>
            <p:cNvSpPr/>
            <p:nvPr/>
          </p:nvSpPr>
          <p:spPr>
            <a:xfrm>
              <a:off x="3255843" y="2318062"/>
              <a:ext cx="24893" cy="25963"/>
            </a:xfrm>
            <a:custGeom>
              <a:rect b="b" l="l" r="r" t="t"/>
              <a:pathLst>
                <a:path extrusionOk="0" h="753" w="722">
                  <a:moveTo>
                    <a:pt x="525" y="0"/>
                  </a:moveTo>
                  <a:cubicBezTo>
                    <a:pt x="522" y="0"/>
                    <a:pt x="519" y="0"/>
                    <a:pt x="516" y="0"/>
                  </a:cubicBezTo>
                  <a:lnTo>
                    <a:pt x="462" y="8"/>
                  </a:lnTo>
                  <a:cubicBezTo>
                    <a:pt x="426" y="17"/>
                    <a:pt x="396" y="35"/>
                    <a:pt x="372" y="60"/>
                  </a:cubicBezTo>
                  <a:cubicBezTo>
                    <a:pt x="301" y="116"/>
                    <a:pt x="235" y="177"/>
                    <a:pt x="174" y="242"/>
                  </a:cubicBezTo>
                  <a:cubicBezTo>
                    <a:pt x="134" y="287"/>
                    <a:pt x="94" y="330"/>
                    <a:pt x="61" y="380"/>
                  </a:cubicBezTo>
                  <a:cubicBezTo>
                    <a:pt x="39" y="412"/>
                    <a:pt x="23" y="445"/>
                    <a:pt x="14" y="481"/>
                  </a:cubicBezTo>
                  <a:cubicBezTo>
                    <a:pt x="7" y="505"/>
                    <a:pt x="0" y="534"/>
                    <a:pt x="2" y="558"/>
                  </a:cubicBezTo>
                  <a:cubicBezTo>
                    <a:pt x="3" y="568"/>
                    <a:pt x="4" y="578"/>
                    <a:pt x="5" y="587"/>
                  </a:cubicBezTo>
                  <a:cubicBezTo>
                    <a:pt x="5" y="617"/>
                    <a:pt x="14" y="644"/>
                    <a:pt x="28" y="670"/>
                  </a:cubicBezTo>
                  <a:cubicBezTo>
                    <a:pt x="39" y="690"/>
                    <a:pt x="52" y="705"/>
                    <a:pt x="71" y="717"/>
                  </a:cubicBezTo>
                  <a:cubicBezTo>
                    <a:pt x="101" y="741"/>
                    <a:pt x="135" y="753"/>
                    <a:pt x="172" y="753"/>
                  </a:cubicBezTo>
                  <a:cubicBezTo>
                    <a:pt x="186" y="753"/>
                    <a:pt x="201" y="751"/>
                    <a:pt x="216" y="747"/>
                  </a:cubicBezTo>
                  <a:cubicBezTo>
                    <a:pt x="255" y="737"/>
                    <a:pt x="291" y="721"/>
                    <a:pt x="325" y="699"/>
                  </a:cubicBezTo>
                  <a:cubicBezTo>
                    <a:pt x="377" y="665"/>
                    <a:pt x="414" y="615"/>
                    <a:pt x="451" y="565"/>
                  </a:cubicBezTo>
                  <a:lnTo>
                    <a:pt x="451" y="565"/>
                  </a:lnTo>
                  <a:cubicBezTo>
                    <a:pt x="440" y="579"/>
                    <a:pt x="429" y="594"/>
                    <a:pt x="417" y="608"/>
                  </a:cubicBezTo>
                  <a:cubicBezTo>
                    <a:pt x="490" y="514"/>
                    <a:pt x="572" y="427"/>
                    <a:pt x="662" y="347"/>
                  </a:cubicBezTo>
                  <a:cubicBezTo>
                    <a:pt x="700" y="314"/>
                    <a:pt x="722" y="251"/>
                    <a:pt x="722" y="203"/>
                  </a:cubicBezTo>
                  <a:cubicBezTo>
                    <a:pt x="721" y="154"/>
                    <a:pt x="698" y="94"/>
                    <a:pt x="660" y="60"/>
                  </a:cubicBezTo>
                  <a:cubicBezTo>
                    <a:pt x="624" y="25"/>
                    <a:pt x="576" y="0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32"/>
            <p:cNvSpPr/>
            <p:nvPr/>
          </p:nvSpPr>
          <p:spPr>
            <a:xfrm>
              <a:off x="3300147" y="2334887"/>
              <a:ext cx="34615" cy="33584"/>
            </a:xfrm>
            <a:custGeom>
              <a:rect b="b" l="l" r="r" t="t"/>
              <a:pathLst>
                <a:path extrusionOk="0" h="974" w="1004">
                  <a:moveTo>
                    <a:pt x="404" y="701"/>
                  </a:moveTo>
                  <a:cubicBezTo>
                    <a:pt x="410" y="708"/>
                    <a:pt x="415" y="715"/>
                    <a:pt x="421" y="722"/>
                  </a:cubicBezTo>
                  <a:lnTo>
                    <a:pt x="421" y="722"/>
                  </a:lnTo>
                  <a:lnTo>
                    <a:pt x="404" y="701"/>
                  </a:lnTo>
                  <a:close/>
                  <a:moveTo>
                    <a:pt x="250" y="0"/>
                  </a:moveTo>
                  <a:cubicBezTo>
                    <a:pt x="229" y="0"/>
                    <a:pt x="208" y="3"/>
                    <a:pt x="189" y="8"/>
                  </a:cubicBezTo>
                  <a:cubicBezTo>
                    <a:pt x="134" y="24"/>
                    <a:pt x="73" y="66"/>
                    <a:pt x="45" y="118"/>
                  </a:cubicBezTo>
                  <a:cubicBezTo>
                    <a:pt x="15" y="175"/>
                    <a:pt x="0" y="242"/>
                    <a:pt x="20" y="305"/>
                  </a:cubicBezTo>
                  <a:cubicBezTo>
                    <a:pt x="40" y="367"/>
                    <a:pt x="77" y="411"/>
                    <a:pt x="131" y="450"/>
                  </a:cubicBezTo>
                  <a:cubicBezTo>
                    <a:pt x="144" y="458"/>
                    <a:pt x="157" y="468"/>
                    <a:pt x="170" y="478"/>
                  </a:cubicBezTo>
                  <a:cubicBezTo>
                    <a:pt x="268" y="556"/>
                    <a:pt x="358" y="645"/>
                    <a:pt x="436" y="744"/>
                  </a:cubicBezTo>
                  <a:lnTo>
                    <a:pt x="436" y="744"/>
                  </a:lnTo>
                  <a:cubicBezTo>
                    <a:pt x="458" y="774"/>
                    <a:pt x="480" y="804"/>
                    <a:pt x="505" y="832"/>
                  </a:cubicBezTo>
                  <a:cubicBezTo>
                    <a:pt x="530" y="858"/>
                    <a:pt x="555" y="880"/>
                    <a:pt x="581" y="905"/>
                  </a:cubicBezTo>
                  <a:cubicBezTo>
                    <a:pt x="620" y="941"/>
                    <a:pt x="666" y="963"/>
                    <a:pt x="719" y="971"/>
                  </a:cubicBezTo>
                  <a:cubicBezTo>
                    <a:pt x="731" y="973"/>
                    <a:pt x="743" y="974"/>
                    <a:pt x="755" y="974"/>
                  </a:cubicBezTo>
                  <a:cubicBezTo>
                    <a:pt x="796" y="974"/>
                    <a:pt x="839" y="965"/>
                    <a:pt x="873" y="942"/>
                  </a:cubicBezTo>
                  <a:cubicBezTo>
                    <a:pt x="907" y="920"/>
                    <a:pt x="937" y="890"/>
                    <a:pt x="958" y="857"/>
                  </a:cubicBezTo>
                  <a:cubicBezTo>
                    <a:pt x="993" y="806"/>
                    <a:pt x="1003" y="724"/>
                    <a:pt x="985" y="669"/>
                  </a:cubicBezTo>
                  <a:cubicBezTo>
                    <a:pt x="969" y="624"/>
                    <a:pt x="953" y="577"/>
                    <a:pt x="931" y="534"/>
                  </a:cubicBezTo>
                  <a:cubicBezTo>
                    <a:pt x="907" y="489"/>
                    <a:pt x="876" y="451"/>
                    <a:pt x="844" y="413"/>
                  </a:cubicBezTo>
                  <a:cubicBezTo>
                    <a:pt x="803" y="366"/>
                    <a:pt x="761" y="322"/>
                    <a:pt x="715" y="280"/>
                  </a:cubicBezTo>
                  <a:cubicBezTo>
                    <a:pt x="613" y="186"/>
                    <a:pt x="498" y="101"/>
                    <a:pt x="375" y="33"/>
                  </a:cubicBezTo>
                  <a:cubicBezTo>
                    <a:pt x="338" y="12"/>
                    <a:pt x="294" y="0"/>
                    <a:pt x="2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32"/>
            <p:cNvSpPr/>
            <p:nvPr/>
          </p:nvSpPr>
          <p:spPr>
            <a:xfrm>
              <a:off x="3237949" y="2429392"/>
              <a:ext cx="276" cy="414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cubicBezTo>
                    <a:pt x="4" y="5"/>
                    <a:pt x="2" y="8"/>
                    <a:pt x="1" y="11"/>
                  </a:cubicBezTo>
                  <a:cubicBezTo>
                    <a:pt x="3" y="8"/>
                    <a:pt x="6" y="5"/>
                    <a:pt x="8" y="1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32"/>
            <p:cNvSpPr/>
            <p:nvPr/>
          </p:nvSpPr>
          <p:spPr>
            <a:xfrm>
              <a:off x="3224502" y="2389811"/>
              <a:ext cx="28547" cy="43066"/>
            </a:xfrm>
            <a:custGeom>
              <a:rect b="b" l="l" r="r" t="t"/>
              <a:pathLst>
                <a:path extrusionOk="0" h="1249" w="828">
                  <a:moveTo>
                    <a:pt x="521" y="1"/>
                  </a:moveTo>
                  <a:cubicBezTo>
                    <a:pt x="427" y="1"/>
                    <a:pt x="333" y="43"/>
                    <a:pt x="287" y="132"/>
                  </a:cubicBezTo>
                  <a:cubicBezTo>
                    <a:pt x="215" y="276"/>
                    <a:pt x="149" y="425"/>
                    <a:pt x="91" y="576"/>
                  </a:cubicBezTo>
                  <a:cubicBezTo>
                    <a:pt x="65" y="643"/>
                    <a:pt x="36" y="710"/>
                    <a:pt x="21" y="779"/>
                  </a:cubicBezTo>
                  <a:cubicBezTo>
                    <a:pt x="0" y="865"/>
                    <a:pt x="2" y="955"/>
                    <a:pt x="10" y="1042"/>
                  </a:cubicBezTo>
                  <a:cubicBezTo>
                    <a:pt x="18" y="1130"/>
                    <a:pt x="69" y="1222"/>
                    <a:pt x="162" y="1243"/>
                  </a:cubicBezTo>
                  <a:cubicBezTo>
                    <a:pt x="181" y="1246"/>
                    <a:pt x="199" y="1248"/>
                    <a:pt x="218" y="1248"/>
                  </a:cubicBezTo>
                  <a:cubicBezTo>
                    <a:pt x="236" y="1248"/>
                    <a:pt x="255" y="1246"/>
                    <a:pt x="273" y="1243"/>
                  </a:cubicBezTo>
                  <a:cubicBezTo>
                    <a:pt x="329" y="1229"/>
                    <a:pt x="365" y="1191"/>
                    <a:pt x="397" y="1148"/>
                  </a:cubicBezTo>
                  <a:lnTo>
                    <a:pt x="399" y="1145"/>
                  </a:lnTo>
                  <a:cubicBezTo>
                    <a:pt x="401" y="1144"/>
                    <a:pt x="402" y="1141"/>
                    <a:pt x="403" y="1140"/>
                  </a:cubicBezTo>
                  <a:cubicBezTo>
                    <a:pt x="425" y="1111"/>
                    <a:pt x="450" y="1083"/>
                    <a:pt x="469" y="1052"/>
                  </a:cubicBezTo>
                  <a:cubicBezTo>
                    <a:pt x="498" y="1002"/>
                    <a:pt x="524" y="951"/>
                    <a:pt x="545" y="895"/>
                  </a:cubicBezTo>
                  <a:cubicBezTo>
                    <a:pt x="569" y="831"/>
                    <a:pt x="593" y="769"/>
                    <a:pt x="618" y="706"/>
                  </a:cubicBezTo>
                  <a:cubicBezTo>
                    <a:pt x="661" y="606"/>
                    <a:pt x="707" y="505"/>
                    <a:pt x="758" y="409"/>
                  </a:cubicBezTo>
                  <a:cubicBezTo>
                    <a:pt x="828" y="281"/>
                    <a:pt x="798" y="106"/>
                    <a:pt x="662" y="35"/>
                  </a:cubicBezTo>
                  <a:cubicBezTo>
                    <a:pt x="620" y="12"/>
                    <a:pt x="570" y="1"/>
                    <a:pt x="5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32"/>
            <p:cNvSpPr/>
            <p:nvPr/>
          </p:nvSpPr>
          <p:spPr>
            <a:xfrm>
              <a:off x="3163614" y="2387915"/>
              <a:ext cx="26306" cy="39031"/>
            </a:xfrm>
            <a:custGeom>
              <a:rect b="b" l="l" r="r" t="t"/>
              <a:pathLst>
                <a:path extrusionOk="0" h="1132" w="763">
                  <a:moveTo>
                    <a:pt x="487" y="0"/>
                  </a:moveTo>
                  <a:cubicBezTo>
                    <a:pt x="404" y="0"/>
                    <a:pt x="323" y="40"/>
                    <a:pt x="278" y="118"/>
                  </a:cubicBezTo>
                  <a:cubicBezTo>
                    <a:pt x="207" y="245"/>
                    <a:pt x="148" y="375"/>
                    <a:pt x="92" y="507"/>
                  </a:cubicBezTo>
                  <a:cubicBezTo>
                    <a:pt x="69" y="564"/>
                    <a:pt x="48" y="623"/>
                    <a:pt x="28" y="683"/>
                  </a:cubicBezTo>
                  <a:cubicBezTo>
                    <a:pt x="2" y="762"/>
                    <a:pt x="1" y="839"/>
                    <a:pt x="4" y="923"/>
                  </a:cubicBezTo>
                  <a:cubicBezTo>
                    <a:pt x="8" y="1011"/>
                    <a:pt x="66" y="1105"/>
                    <a:pt x="158" y="1126"/>
                  </a:cubicBezTo>
                  <a:cubicBezTo>
                    <a:pt x="175" y="1130"/>
                    <a:pt x="193" y="1132"/>
                    <a:pt x="210" y="1132"/>
                  </a:cubicBezTo>
                  <a:cubicBezTo>
                    <a:pt x="285" y="1132"/>
                    <a:pt x="355" y="1096"/>
                    <a:pt x="394" y="1029"/>
                  </a:cubicBezTo>
                  <a:cubicBezTo>
                    <a:pt x="413" y="1001"/>
                    <a:pt x="431" y="971"/>
                    <a:pt x="450" y="942"/>
                  </a:cubicBezTo>
                  <a:cubicBezTo>
                    <a:pt x="480" y="897"/>
                    <a:pt x="492" y="841"/>
                    <a:pt x="509" y="791"/>
                  </a:cubicBezTo>
                  <a:cubicBezTo>
                    <a:pt x="529" y="734"/>
                    <a:pt x="551" y="678"/>
                    <a:pt x="574" y="622"/>
                  </a:cubicBezTo>
                  <a:cubicBezTo>
                    <a:pt x="611" y="534"/>
                    <a:pt x="653" y="449"/>
                    <a:pt x="700" y="364"/>
                  </a:cubicBezTo>
                  <a:cubicBezTo>
                    <a:pt x="762" y="253"/>
                    <a:pt x="731" y="94"/>
                    <a:pt x="612" y="31"/>
                  </a:cubicBezTo>
                  <a:cubicBezTo>
                    <a:pt x="573" y="10"/>
                    <a:pt x="530" y="0"/>
                    <a:pt x="4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32"/>
            <p:cNvSpPr/>
            <p:nvPr/>
          </p:nvSpPr>
          <p:spPr>
            <a:xfrm>
              <a:off x="3085521" y="2393948"/>
              <a:ext cx="41511" cy="21929"/>
            </a:xfrm>
            <a:custGeom>
              <a:rect b="b" l="l" r="r" t="t"/>
              <a:pathLst>
                <a:path extrusionOk="0" h="636" w="1204">
                  <a:moveTo>
                    <a:pt x="256" y="1"/>
                  </a:moveTo>
                  <a:cubicBezTo>
                    <a:pt x="216" y="1"/>
                    <a:pt x="175" y="10"/>
                    <a:pt x="138" y="31"/>
                  </a:cubicBezTo>
                  <a:cubicBezTo>
                    <a:pt x="88" y="60"/>
                    <a:pt x="42" y="118"/>
                    <a:pt x="29" y="174"/>
                  </a:cubicBezTo>
                  <a:cubicBezTo>
                    <a:pt x="1" y="297"/>
                    <a:pt x="66" y="432"/>
                    <a:pt x="194" y="464"/>
                  </a:cubicBezTo>
                  <a:cubicBezTo>
                    <a:pt x="321" y="499"/>
                    <a:pt x="449" y="531"/>
                    <a:pt x="579" y="565"/>
                  </a:cubicBezTo>
                  <a:cubicBezTo>
                    <a:pt x="641" y="582"/>
                    <a:pt x="704" y="598"/>
                    <a:pt x="767" y="614"/>
                  </a:cubicBezTo>
                  <a:cubicBezTo>
                    <a:pt x="815" y="628"/>
                    <a:pt x="867" y="634"/>
                    <a:pt x="918" y="635"/>
                  </a:cubicBezTo>
                  <a:cubicBezTo>
                    <a:pt x="921" y="635"/>
                    <a:pt x="924" y="635"/>
                    <a:pt x="926" y="635"/>
                  </a:cubicBezTo>
                  <a:cubicBezTo>
                    <a:pt x="987" y="635"/>
                    <a:pt x="1037" y="613"/>
                    <a:pt x="1094" y="587"/>
                  </a:cubicBezTo>
                  <a:cubicBezTo>
                    <a:pt x="1151" y="560"/>
                    <a:pt x="1185" y="495"/>
                    <a:pt x="1193" y="435"/>
                  </a:cubicBezTo>
                  <a:cubicBezTo>
                    <a:pt x="1203" y="364"/>
                    <a:pt x="1178" y="314"/>
                    <a:pt x="1136" y="260"/>
                  </a:cubicBezTo>
                  <a:cubicBezTo>
                    <a:pt x="1034" y="133"/>
                    <a:pt x="851" y="119"/>
                    <a:pt x="704" y="87"/>
                  </a:cubicBezTo>
                  <a:cubicBezTo>
                    <a:pt x="575" y="61"/>
                    <a:pt x="449" y="34"/>
                    <a:pt x="321" y="8"/>
                  </a:cubicBezTo>
                  <a:cubicBezTo>
                    <a:pt x="300" y="4"/>
                    <a:pt x="278" y="1"/>
                    <a:pt x="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32"/>
            <p:cNvSpPr/>
            <p:nvPr/>
          </p:nvSpPr>
          <p:spPr>
            <a:xfrm>
              <a:off x="2825315" y="2274861"/>
              <a:ext cx="25065" cy="37066"/>
            </a:xfrm>
            <a:custGeom>
              <a:rect b="b" l="l" r="r" t="t"/>
              <a:pathLst>
                <a:path extrusionOk="0" h="1075" w="727">
                  <a:moveTo>
                    <a:pt x="284" y="1"/>
                  </a:moveTo>
                  <a:cubicBezTo>
                    <a:pt x="262" y="1"/>
                    <a:pt x="241" y="4"/>
                    <a:pt x="222" y="10"/>
                  </a:cubicBezTo>
                  <a:cubicBezTo>
                    <a:pt x="97" y="50"/>
                    <a:pt x="0" y="187"/>
                    <a:pt x="45" y="320"/>
                  </a:cubicBezTo>
                  <a:lnTo>
                    <a:pt x="159" y="661"/>
                  </a:lnTo>
                  <a:cubicBezTo>
                    <a:pt x="176" y="716"/>
                    <a:pt x="193" y="775"/>
                    <a:pt x="215" y="832"/>
                  </a:cubicBezTo>
                  <a:cubicBezTo>
                    <a:pt x="235" y="879"/>
                    <a:pt x="253" y="914"/>
                    <a:pt x="290" y="950"/>
                  </a:cubicBezTo>
                  <a:cubicBezTo>
                    <a:pt x="300" y="962"/>
                    <a:pt x="312" y="972"/>
                    <a:pt x="323" y="982"/>
                  </a:cubicBezTo>
                  <a:cubicBezTo>
                    <a:pt x="352" y="1008"/>
                    <a:pt x="383" y="1030"/>
                    <a:pt x="416" y="1051"/>
                  </a:cubicBezTo>
                  <a:cubicBezTo>
                    <a:pt x="442" y="1067"/>
                    <a:pt x="471" y="1074"/>
                    <a:pt x="501" y="1074"/>
                  </a:cubicBezTo>
                  <a:cubicBezTo>
                    <a:pt x="526" y="1074"/>
                    <a:pt x="552" y="1069"/>
                    <a:pt x="575" y="1060"/>
                  </a:cubicBezTo>
                  <a:cubicBezTo>
                    <a:pt x="629" y="1037"/>
                    <a:pt x="657" y="997"/>
                    <a:pt x="679" y="944"/>
                  </a:cubicBezTo>
                  <a:cubicBezTo>
                    <a:pt x="708" y="866"/>
                    <a:pt x="726" y="765"/>
                    <a:pt x="702" y="684"/>
                  </a:cubicBezTo>
                  <a:cubicBezTo>
                    <a:pt x="687" y="630"/>
                    <a:pt x="665" y="574"/>
                    <a:pt x="646" y="520"/>
                  </a:cubicBezTo>
                  <a:lnTo>
                    <a:pt x="533" y="187"/>
                  </a:lnTo>
                  <a:cubicBezTo>
                    <a:pt x="513" y="124"/>
                    <a:pt x="474" y="69"/>
                    <a:pt x="417" y="36"/>
                  </a:cubicBezTo>
                  <a:cubicBezTo>
                    <a:pt x="380" y="14"/>
                    <a:pt x="331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32"/>
            <p:cNvSpPr/>
            <p:nvPr/>
          </p:nvSpPr>
          <p:spPr>
            <a:xfrm>
              <a:off x="2845485" y="2239728"/>
              <a:ext cx="42097" cy="24136"/>
            </a:xfrm>
            <a:custGeom>
              <a:rect b="b" l="l" r="r" t="t"/>
              <a:pathLst>
                <a:path extrusionOk="0" h="700" w="1221">
                  <a:moveTo>
                    <a:pt x="259" y="0"/>
                  </a:moveTo>
                  <a:cubicBezTo>
                    <a:pt x="218" y="0"/>
                    <a:pt x="178" y="9"/>
                    <a:pt x="139" y="31"/>
                  </a:cubicBezTo>
                  <a:cubicBezTo>
                    <a:pt x="89" y="61"/>
                    <a:pt x="40" y="119"/>
                    <a:pt x="28" y="177"/>
                  </a:cubicBezTo>
                  <a:cubicBezTo>
                    <a:pt x="1" y="300"/>
                    <a:pt x="64" y="449"/>
                    <a:pt x="198" y="478"/>
                  </a:cubicBezTo>
                  <a:cubicBezTo>
                    <a:pt x="375" y="515"/>
                    <a:pt x="547" y="567"/>
                    <a:pt x="715" y="638"/>
                  </a:cubicBezTo>
                  <a:cubicBezTo>
                    <a:pt x="694" y="629"/>
                    <a:pt x="673" y="622"/>
                    <a:pt x="654" y="612"/>
                  </a:cubicBezTo>
                  <a:lnTo>
                    <a:pt x="654" y="612"/>
                  </a:lnTo>
                  <a:cubicBezTo>
                    <a:pt x="731" y="645"/>
                    <a:pt x="806" y="671"/>
                    <a:pt x="887" y="691"/>
                  </a:cubicBezTo>
                  <a:cubicBezTo>
                    <a:pt x="907" y="697"/>
                    <a:pt x="928" y="700"/>
                    <a:pt x="948" y="700"/>
                  </a:cubicBezTo>
                  <a:cubicBezTo>
                    <a:pt x="1044" y="700"/>
                    <a:pt x="1135" y="642"/>
                    <a:pt x="1173" y="551"/>
                  </a:cubicBezTo>
                  <a:cubicBezTo>
                    <a:pt x="1220" y="437"/>
                    <a:pt x="1175" y="312"/>
                    <a:pt x="1073" y="248"/>
                  </a:cubicBezTo>
                  <a:cubicBezTo>
                    <a:pt x="953" y="172"/>
                    <a:pt x="821" y="129"/>
                    <a:pt x="685" y="92"/>
                  </a:cubicBezTo>
                  <a:cubicBezTo>
                    <a:pt x="566" y="59"/>
                    <a:pt x="448" y="29"/>
                    <a:pt x="329" y="7"/>
                  </a:cubicBezTo>
                  <a:cubicBezTo>
                    <a:pt x="305" y="3"/>
                    <a:pt x="282" y="0"/>
                    <a:pt x="25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32"/>
            <p:cNvSpPr/>
            <p:nvPr/>
          </p:nvSpPr>
          <p:spPr>
            <a:xfrm>
              <a:off x="2901787" y="2173909"/>
              <a:ext cx="38201" cy="25688"/>
            </a:xfrm>
            <a:custGeom>
              <a:rect b="b" l="l" r="r" t="t"/>
              <a:pathLst>
                <a:path extrusionOk="0" h="745" w="1108">
                  <a:moveTo>
                    <a:pt x="271" y="1"/>
                  </a:moveTo>
                  <a:cubicBezTo>
                    <a:pt x="269" y="1"/>
                    <a:pt x="266" y="1"/>
                    <a:pt x="264" y="1"/>
                  </a:cubicBezTo>
                  <a:cubicBezTo>
                    <a:pt x="200" y="1"/>
                    <a:pt x="124" y="29"/>
                    <a:pt x="80" y="76"/>
                  </a:cubicBezTo>
                  <a:cubicBezTo>
                    <a:pt x="35" y="126"/>
                    <a:pt x="1" y="191"/>
                    <a:pt x="5" y="260"/>
                  </a:cubicBezTo>
                  <a:cubicBezTo>
                    <a:pt x="7" y="326"/>
                    <a:pt x="30" y="399"/>
                    <a:pt x="80" y="444"/>
                  </a:cubicBezTo>
                  <a:cubicBezTo>
                    <a:pt x="204" y="550"/>
                    <a:pt x="336" y="626"/>
                    <a:pt x="489" y="683"/>
                  </a:cubicBezTo>
                  <a:cubicBezTo>
                    <a:pt x="543" y="704"/>
                    <a:pt x="600" y="719"/>
                    <a:pt x="658" y="729"/>
                  </a:cubicBezTo>
                  <a:cubicBezTo>
                    <a:pt x="693" y="735"/>
                    <a:pt x="730" y="740"/>
                    <a:pt x="765" y="745"/>
                  </a:cubicBezTo>
                  <a:cubicBezTo>
                    <a:pt x="769" y="745"/>
                    <a:pt x="773" y="745"/>
                    <a:pt x="778" y="745"/>
                  </a:cubicBezTo>
                  <a:cubicBezTo>
                    <a:pt x="809" y="745"/>
                    <a:pt x="841" y="739"/>
                    <a:pt x="870" y="734"/>
                  </a:cubicBezTo>
                  <a:cubicBezTo>
                    <a:pt x="902" y="729"/>
                    <a:pt x="937" y="716"/>
                    <a:pt x="964" y="700"/>
                  </a:cubicBezTo>
                  <a:cubicBezTo>
                    <a:pt x="1007" y="675"/>
                    <a:pt x="1038" y="636"/>
                    <a:pt x="1064" y="596"/>
                  </a:cubicBezTo>
                  <a:cubicBezTo>
                    <a:pt x="1108" y="528"/>
                    <a:pt x="1107" y="429"/>
                    <a:pt x="1065" y="361"/>
                  </a:cubicBezTo>
                  <a:cubicBezTo>
                    <a:pt x="1043" y="329"/>
                    <a:pt x="1020" y="299"/>
                    <a:pt x="990" y="276"/>
                  </a:cubicBezTo>
                  <a:cubicBezTo>
                    <a:pt x="956" y="248"/>
                    <a:pt x="917" y="232"/>
                    <a:pt x="874" y="220"/>
                  </a:cubicBezTo>
                  <a:cubicBezTo>
                    <a:pt x="843" y="209"/>
                    <a:pt x="810" y="205"/>
                    <a:pt x="776" y="203"/>
                  </a:cubicBezTo>
                  <a:cubicBezTo>
                    <a:pt x="712" y="193"/>
                    <a:pt x="648" y="175"/>
                    <a:pt x="587" y="152"/>
                  </a:cubicBezTo>
                  <a:cubicBezTo>
                    <a:pt x="535" y="128"/>
                    <a:pt x="486" y="100"/>
                    <a:pt x="439" y="68"/>
                  </a:cubicBezTo>
                  <a:lnTo>
                    <a:pt x="439" y="68"/>
                  </a:lnTo>
                  <a:cubicBezTo>
                    <a:pt x="417" y="48"/>
                    <a:pt x="393" y="32"/>
                    <a:pt x="364" y="23"/>
                  </a:cubicBezTo>
                  <a:cubicBezTo>
                    <a:pt x="335" y="8"/>
                    <a:pt x="304" y="1"/>
                    <a:pt x="2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32"/>
            <p:cNvSpPr/>
            <p:nvPr/>
          </p:nvSpPr>
          <p:spPr>
            <a:xfrm>
              <a:off x="2848209" y="2154946"/>
              <a:ext cx="29133" cy="43169"/>
            </a:xfrm>
            <a:custGeom>
              <a:rect b="b" l="l" r="r" t="t"/>
              <a:pathLst>
                <a:path extrusionOk="0" h="1252" w="845">
                  <a:moveTo>
                    <a:pt x="573" y="1"/>
                  </a:moveTo>
                  <a:cubicBezTo>
                    <a:pt x="552" y="1"/>
                    <a:pt x="531" y="4"/>
                    <a:pt x="510" y="10"/>
                  </a:cubicBezTo>
                  <a:cubicBezTo>
                    <a:pt x="450" y="30"/>
                    <a:pt x="384" y="68"/>
                    <a:pt x="357" y="128"/>
                  </a:cubicBezTo>
                  <a:cubicBezTo>
                    <a:pt x="294" y="266"/>
                    <a:pt x="231" y="402"/>
                    <a:pt x="168" y="541"/>
                  </a:cubicBezTo>
                  <a:cubicBezTo>
                    <a:pt x="137" y="608"/>
                    <a:pt x="107" y="676"/>
                    <a:pt x="76" y="744"/>
                  </a:cubicBezTo>
                  <a:cubicBezTo>
                    <a:pt x="67" y="761"/>
                    <a:pt x="59" y="781"/>
                    <a:pt x="50" y="800"/>
                  </a:cubicBezTo>
                  <a:cubicBezTo>
                    <a:pt x="48" y="805"/>
                    <a:pt x="45" y="808"/>
                    <a:pt x="43" y="813"/>
                  </a:cubicBezTo>
                  <a:cubicBezTo>
                    <a:pt x="19" y="855"/>
                    <a:pt x="8" y="900"/>
                    <a:pt x="7" y="947"/>
                  </a:cubicBezTo>
                  <a:cubicBezTo>
                    <a:pt x="5" y="964"/>
                    <a:pt x="2" y="984"/>
                    <a:pt x="2" y="1003"/>
                  </a:cubicBezTo>
                  <a:cubicBezTo>
                    <a:pt x="1" y="1055"/>
                    <a:pt x="22" y="1097"/>
                    <a:pt x="43" y="1141"/>
                  </a:cubicBezTo>
                  <a:cubicBezTo>
                    <a:pt x="77" y="1211"/>
                    <a:pt x="160" y="1251"/>
                    <a:pt x="237" y="1251"/>
                  </a:cubicBezTo>
                  <a:cubicBezTo>
                    <a:pt x="256" y="1251"/>
                    <a:pt x="275" y="1249"/>
                    <a:pt x="292" y="1244"/>
                  </a:cubicBezTo>
                  <a:cubicBezTo>
                    <a:pt x="359" y="1224"/>
                    <a:pt x="409" y="1190"/>
                    <a:pt x="453" y="1138"/>
                  </a:cubicBezTo>
                  <a:cubicBezTo>
                    <a:pt x="492" y="1091"/>
                    <a:pt x="511" y="1050"/>
                    <a:pt x="534" y="995"/>
                  </a:cubicBezTo>
                  <a:cubicBezTo>
                    <a:pt x="563" y="928"/>
                    <a:pt x="591" y="863"/>
                    <a:pt x="619" y="797"/>
                  </a:cubicBezTo>
                  <a:cubicBezTo>
                    <a:pt x="678" y="660"/>
                    <a:pt x="736" y="524"/>
                    <a:pt x="796" y="386"/>
                  </a:cubicBezTo>
                  <a:cubicBezTo>
                    <a:pt x="826" y="319"/>
                    <a:pt x="844" y="260"/>
                    <a:pt x="823" y="189"/>
                  </a:cubicBezTo>
                  <a:cubicBezTo>
                    <a:pt x="807" y="130"/>
                    <a:pt x="761" y="66"/>
                    <a:pt x="706" y="36"/>
                  </a:cubicBezTo>
                  <a:cubicBezTo>
                    <a:pt x="666" y="15"/>
                    <a:pt x="619" y="1"/>
                    <a:pt x="5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32"/>
            <p:cNvSpPr/>
            <p:nvPr/>
          </p:nvSpPr>
          <p:spPr>
            <a:xfrm>
              <a:off x="2802732" y="2144361"/>
              <a:ext cx="36891" cy="39273"/>
            </a:xfrm>
            <a:custGeom>
              <a:rect b="b" l="l" r="r" t="t"/>
              <a:pathLst>
                <a:path extrusionOk="0" h="1139" w="1070">
                  <a:moveTo>
                    <a:pt x="806" y="1"/>
                  </a:moveTo>
                  <a:cubicBezTo>
                    <a:pt x="784" y="1"/>
                    <a:pt x="763" y="4"/>
                    <a:pt x="743" y="10"/>
                  </a:cubicBezTo>
                  <a:cubicBezTo>
                    <a:pt x="676" y="31"/>
                    <a:pt x="633" y="71"/>
                    <a:pt x="592" y="126"/>
                  </a:cubicBezTo>
                  <a:cubicBezTo>
                    <a:pt x="585" y="135"/>
                    <a:pt x="577" y="145"/>
                    <a:pt x="571" y="153"/>
                  </a:cubicBezTo>
                  <a:cubicBezTo>
                    <a:pt x="481" y="270"/>
                    <a:pt x="384" y="381"/>
                    <a:pt x="282" y="487"/>
                  </a:cubicBezTo>
                  <a:cubicBezTo>
                    <a:pt x="225" y="546"/>
                    <a:pt x="161" y="602"/>
                    <a:pt x="111" y="666"/>
                  </a:cubicBezTo>
                  <a:cubicBezTo>
                    <a:pt x="74" y="713"/>
                    <a:pt x="35" y="772"/>
                    <a:pt x="18" y="829"/>
                  </a:cubicBezTo>
                  <a:cubicBezTo>
                    <a:pt x="0" y="886"/>
                    <a:pt x="3" y="943"/>
                    <a:pt x="14" y="1003"/>
                  </a:cubicBezTo>
                  <a:cubicBezTo>
                    <a:pt x="25" y="1062"/>
                    <a:pt x="80" y="1104"/>
                    <a:pt x="133" y="1122"/>
                  </a:cubicBezTo>
                  <a:cubicBezTo>
                    <a:pt x="167" y="1134"/>
                    <a:pt x="199" y="1139"/>
                    <a:pt x="231" y="1139"/>
                  </a:cubicBezTo>
                  <a:cubicBezTo>
                    <a:pt x="418" y="1139"/>
                    <a:pt x="575" y="959"/>
                    <a:pt x="690" y="826"/>
                  </a:cubicBezTo>
                  <a:cubicBezTo>
                    <a:pt x="810" y="685"/>
                    <a:pt x="924" y="536"/>
                    <a:pt x="1026" y="383"/>
                  </a:cubicBezTo>
                  <a:cubicBezTo>
                    <a:pt x="1063" y="331"/>
                    <a:pt x="1070" y="248"/>
                    <a:pt x="1054" y="187"/>
                  </a:cubicBezTo>
                  <a:cubicBezTo>
                    <a:pt x="1038" y="129"/>
                    <a:pt x="993" y="65"/>
                    <a:pt x="939" y="36"/>
                  </a:cubicBezTo>
                  <a:cubicBezTo>
                    <a:pt x="898" y="15"/>
                    <a:pt x="852" y="1"/>
                    <a:pt x="8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32"/>
            <p:cNvSpPr/>
            <p:nvPr/>
          </p:nvSpPr>
          <p:spPr>
            <a:xfrm>
              <a:off x="2720571" y="2188355"/>
              <a:ext cx="41890" cy="20309"/>
            </a:xfrm>
            <a:custGeom>
              <a:rect b="b" l="l" r="r" t="t"/>
              <a:pathLst>
                <a:path extrusionOk="0" h="589" w="1215">
                  <a:moveTo>
                    <a:pt x="227" y="0"/>
                  </a:moveTo>
                  <a:cubicBezTo>
                    <a:pt x="110" y="0"/>
                    <a:pt x="0" y="113"/>
                    <a:pt x="6" y="230"/>
                  </a:cubicBezTo>
                  <a:cubicBezTo>
                    <a:pt x="12" y="362"/>
                    <a:pt x="106" y="448"/>
                    <a:pt x="235" y="459"/>
                  </a:cubicBezTo>
                  <a:cubicBezTo>
                    <a:pt x="288" y="463"/>
                    <a:pt x="343" y="469"/>
                    <a:pt x="396" y="477"/>
                  </a:cubicBezTo>
                  <a:cubicBezTo>
                    <a:pt x="567" y="501"/>
                    <a:pt x="737" y="535"/>
                    <a:pt x="903" y="581"/>
                  </a:cubicBezTo>
                  <a:cubicBezTo>
                    <a:pt x="922" y="586"/>
                    <a:pt x="941" y="588"/>
                    <a:pt x="960" y="588"/>
                  </a:cubicBezTo>
                  <a:cubicBezTo>
                    <a:pt x="1060" y="588"/>
                    <a:pt x="1162" y="522"/>
                    <a:pt x="1184" y="420"/>
                  </a:cubicBezTo>
                  <a:cubicBezTo>
                    <a:pt x="1215" y="294"/>
                    <a:pt x="1148" y="177"/>
                    <a:pt x="1026" y="138"/>
                  </a:cubicBezTo>
                  <a:cubicBezTo>
                    <a:pt x="770" y="56"/>
                    <a:pt x="504" y="13"/>
                    <a:pt x="235" y="1"/>
                  </a:cubicBezTo>
                  <a:cubicBezTo>
                    <a:pt x="232" y="1"/>
                    <a:pt x="229" y="0"/>
                    <a:pt x="2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32"/>
            <p:cNvSpPr/>
            <p:nvPr/>
          </p:nvSpPr>
          <p:spPr>
            <a:xfrm>
              <a:off x="2758048" y="2270206"/>
              <a:ext cx="2069" cy="896"/>
            </a:xfrm>
            <a:custGeom>
              <a:rect b="b" l="l" r="r" t="t"/>
              <a:pathLst>
                <a:path extrusionOk="0" h="26" w="60">
                  <a:moveTo>
                    <a:pt x="1" y="0"/>
                  </a:moveTo>
                  <a:lnTo>
                    <a:pt x="1" y="0"/>
                  </a:lnTo>
                  <a:cubicBezTo>
                    <a:pt x="18" y="8"/>
                    <a:pt x="38" y="16"/>
                    <a:pt x="56" y="24"/>
                  </a:cubicBezTo>
                  <a:cubicBezTo>
                    <a:pt x="58" y="24"/>
                    <a:pt x="59" y="25"/>
                    <a:pt x="60" y="25"/>
                  </a:cubicBezTo>
                  <a:cubicBezTo>
                    <a:pt x="39" y="16"/>
                    <a:pt x="19" y="8"/>
                    <a:pt x="1" y="0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2"/>
            <p:cNvSpPr/>
            <p:nvPr/>
          </p:nvSpPr>
          <p:spPr>
            <a:xfrm>
              <a:off x="2743188" y="2250002"/>
              <a:ext cx="44200" cy="25101"/>
            </a:xfrm>
            <a:custGeom>
              <a:rect b="b" l="l" r="r" t="t"/>
              <a:pathLst>
                <a:path extrusionOk="0" h="728" w="1282">
                  <a:moveTo>
                    <a:pt x="268" y="1"/>
                  </a:moveTo>
                  <a:cubicBezTo>
                    <a:pt x="185" y="1"/>
                    <a:pt x="103" y="38"/>
                    <a:pt x="61" y="117"/>
                  </a:cubicBezTo>
                  <a:cubicBezTo>
                    <a:pt x="0" y="233"/>
                    <a:pt x="32" y="382"/>
                    <a:pt x="148" y="450"/>
                  </a:cubicBezTo>
                  <a:cubicBezTo>
                    <a:pt x="258" y="513"/>
                    <a:pt x="371" y="562"/>
                    <a:pt x="487" y="611"/>
                  </a:cubicBezTo>
                  <a:cubicBezTo>
                    <a:pt x="568" y="645"/>
                    <a:pt x="651" y="681"/>
                    <a:pt x="737" y="701"/>
                  </a:cubicBezTo>
                  <a:cubicBezTo>
                    <a:pt x="797" y="713"/>
                    <a:pt x="862" y="724"/>
                    <a:pt x="923" y="727"/>
                  </a:cubicBezTo>
                  <a:cubicBezTo>
                    <a:pt x="928" y="727"/>
                    <a:pt x="933" y="727"/>
                    <a:pt x="938" y="727"/>
                  </a:cubicBezTo>
                  <a:cubicBezTo>
                    <a:pt x="1011" y="727"/>
                    <a:pt x="1080" y="698"/>
                    <a:pt x="1143" y="660"/>
                  </a:cubicBezTo>
                  <a:cubicBezTo>
                    <a:pt x="1256" y="590"/>
                    <a:pt x="1281" y="428"/>
                    <a:pt x="1185" y="332"/>
                  </a:cubicBezTo>
                  <a:cubicBezTo>
                    <a:pt x="1155" y="303"/>
                    <a:pt x="1127" y="274"/>
                    <a:pt x="1090" y="253"/>
                  </a:cubicBezTo>
                  <a:cubicBezTo>
                    <a:pt x="1048" y="229"/>
                    <a:pt x="1004" y="213"/>
                    <a:pt x="959" y="203"/>
                  </a:cubicBezTo>
                  <a:cubicBezTo>
                    <a:pt x="902" y="190"/>
                    <a:pt x="848" y="177"/>
                    <a:pt x="792" y="165"/>
                  </a:cubicBezTo>
                  <a:cubicBezTo>
                    <a:pt x="685" y="143"/>
                    <a:pt x="582" y="111"/>
                    <a:pt x="482" y="71"/>
                  </a:cubicBezTo>
                  <a:cubicBezTo>
                    <a:pt x="451" y="57"/>
                    <a:pt x="422" y="45"/>
                    <a:pt x="393" y="30"/>
                  </a:cubicBezTo>
                  <a:cubicBezTo>
                    <a:pt x="354" y="11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32"/>
            <p:cNvSpPr/>
            <p:nvPr/>
          </p:nvSpPr>
          <p:spPr>
            <a:xfrm>
              <a:off x="2790285" y="2208318"/>
              <a:ext cx="45269" cy="21998"/>
            </a:xfrm>
            <a:custGeom>
              <a:rect b="b" l="l" r="r" t="t"/>
              <a:pathLst>
                <a:path extrusionOk="0" h="638" w="1313">
                  <a:moveTo>
                    <a:pt x="278" y="0"/>
                  </a:moveTo>
                  <a:cubicBezTo>
                    <a:pt x="168" y="0"/>
                    <a:pt x="56" y="75"/>
                    <a:pt x="32" y="185"/>
                  </a:cubicBezTo>
                  <a:cubicBezTo>
                    <a:pt x="1" y="321"/>
                    <a:pt x="74" y="452"/>
                    <a:pt x="208" y="493"/>
                  </a:cubicBezTo>
                  <a:cubicBezTo>
                    <a:pt x="353" y="539"/>
                    <a:pt x="500" y="578"/>
                    <a:pt x="649" y="609"/>
                  </a:cubicBezTo>
                  <a:cubicBezTo>
                    <a:pt x="730" y="626"/>
                    <a:pt x="813" y="637"/>
                    <a:pt x="897" y="637"/>
                  </a:cubicBezTo>
                  <a:cubicBezTo>
                    <a:pt x="906" y="637"/>
                    <a:pt x="916" y="637"/>
                    <a:pt x="926" y="637"/>
                  </a:cubicBezTo>
                  <a:cubicBezTo>
                    <a:pt x="1010" y="634"/>
                    <a:pt x="1102" y="612"/>
                    <a:pt x="1181" y="586"/>
                  </a:cubicBezTo>
                  <a:cubicBezTo>
                    <a:pt x="1247" y="565"/>
                    <a:pt x="1295" y="513"/>
                    <a:pt x="1305" y="442"/>
                  </a:cubicBezTo>
                  <a:cubicBezTo>
                    <a:pt x="1312" y="379"/>
                    <a:pt x="1282" y="305"/>
                    <a:pt x="1221" y="272"/>
                  </a:cubicBezTo>
                  <a:cubicBezTo>
                    <a:pt x="1204" y="263"/>
                    <a:pt x="1187" y="253"/>
                    <a:pt x="1169" y="243"/>
                  </a:cubicBezTo>
                  <a:cubicBezTo>
                    <a:pt x="1160" y="239"/>
                    <a:pt x="1108" y="219"/>
                    <a:pt x="1109" y="219"/>
                  </a:cubicBezTo>
                  <a:lnTo>
                    <a:pt x="1109" y="219"/>
                  </a:lnTo>
                  <a:cubicBezTo>
                    <a:pt x="1110" y="219"/>
                    <a:pt x="1115" y="221"/>
                    <a:pt x="1129" y="226"/>
                  </a:cubicBezTo>
                  <a:cubicBezTo>
                    <a:pt x="1081" y="208"/>
                    <a:pt x="1037" y="181"/>
                    <a:pt x="988" y="164"/>
                  </a:cubicBezTo>
                  <a:cubicBezTo>
                    <a:pt x="918" y="142"/>
                    <a:pt x="848" y="125"/>
                    <a:pt x="776" y="112"/>
                  </a:cubicBezTo>
                  <a:cubicBezTo>
                    <a:pt x="629" y="86"/>
                    <a:pt x="484" y="51"/>
                    <a:pt x="341" y="9"/>
                  </a:cubicBezTo>
                  <a:cubicBezTo>
                    <a:pt x="321" y="3"/>
                    <a:pt x="299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2"/>
            <p:cNvSpPr/>
            <p:nvPr/>
          </p:nvSpPr>
          <p:spPr>
            <a:xfrm>
              <a:off x="3185956" y="2310684"/>
              <a:ext cx="38132" cy="30480"/>
            </a:xfrm>
            <a:custGeom>
              <a:rect b="b" l="l" r="r" t="t"/>
              <a:pathLst>
                <a:path extrusionOk="0" h="884" w="1106">
                  <a:moveTo>
                    <a:pt x="262" y="0"/>
                  </a:moveTo>
                  <a:cubicBezTo>
                    <a:pt x="200" y="0"/>
                    <a:pt x="139" y="23"/>
                    <a:pt x="94" y="71"/>
                  </a:cubicBezTo>
                  <a:cubicBezTo>
                    <a:pt x="4" y="171"/>
                    <a:pt x="1" y="316"/>
                    <a:pt x="94" y="417"/>
                  </a:cubicBezTo>
                  <a:cubicBezTo>
                    <a:pt x="202" y="530"/>
                    <a:pt x="319" y="629"/>
                    <a:pt x="446" y="718"/>
                  </a:cubicBezTo>
                  <a:cubicBezTo>
                    <a:pt x="500" y="758"/>
                    <a:pt x="558" y="795"/>
                    <a:pt x="618" y="826"/>
                  </a:cubicBezTo>
                  <a:cubicBezTo>
                    <a:pt x="677" y="856"/>
                    <a:pt x="736" y="883"/>
                    <a:pt x="803" y="883"/>
                  </a:cubicBezTo>
                  <a:cubicBezTo>
                    <a:pt x="808" y="883"/>
                    <a:pt x="812" y="883"/>
                    <a:pt x="817" y="883"/>
                  </a:cubicBezTo>
                  <a:cubicBezTo>
                    <a:pt x="865" y="880"/>
                    <a:pt x="912" y="877"/>
                    <a:pt x="958" y="861"/>
                  </a:cubicBezTo>
                  <a:cubicBezTo>
                    <a:pt x="1015" y="842"/>
                    <a:pt x="1057" y="806"/>
                    <a:pt x="1079" y="752"/>
                  </a:cubicBezTo>
                  <a:cubicBezTo>
                    <a:pt x="1106" y="693"/>
                    <a:pt x="1098" y="639"/>
                    <a:pt x="1072" y="584"/>
                  </a:cubicBezTo>
                  <a:cubicBezTo>
                    <a:pt x="1038" y="513"/>
                    <a:pt x="986" y="440"/>
                    <a:pt x="920" y="400"/>
                  </a:cubicBezTo>
                  <a:cubicBezTo>
                    <a:pt x="880" y="376"/>
                    <a:pt x="837" y="354"/>
                    <a:pt x="795" y="331"/>
                  </a:cubicBezTo>
                  <a:cubicBezTo>
                    <a:pt x="717" y="287"/>
                    <a:pt x="642" y="236"/>
                    <a:pt x="571" y="183"/>
                  </a:cubicBezTo>
                  <a:cubicBezTo>
                    <a:pt x="526" y="146"/>
                    <a:pt x="483" y="111"/>
                    <a:pt x="441" y="71"/>
                  </a:cubicBezTo>
                  <a:cubicBezTo>
                    <a:pt x="393" y="25"/>
                    <a:pt x="327" y="0"/>
                    <a:pt x="2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32"/>
            <p:cNvSpPr/>
            <p:nvPr/>
          </p:nvSpPr>
          <p:spPr>
            <a:xfrm>
              <a:off x="3154374" y="2253484"/>
              <a:ext cx="46683" cy="22274"/>
            </a:xfrm>
            <a:custGeom>
              <a:rect b="b" l="l" r="r" t="t"/>
              <a:pathLst>
                <a:path extrusionOk="0" h="646" w="1354">
                  <a:moveTo>
                    <a:pt x="276" y="0"/>
                  </a:moveTo>
                  <a:cubicBezTo>
                    <a:pt x="230" y="0"/>
                    <a:pt x="187" y="9"/>
                    <a:pt x="142" y="35"/>
                  </a:cubicBezTo>
                  <a:cubicBezTo>
                    <a:pt x="84" y="69"/>
                    <a:pt x="30" y="134"/>
                    <a:pt x="16" y="199"/>
                  </a:cubicBezTo>
                  <a:cubicBezTo>
                    <a:pt x="0" y="270"/>
                    <a:pt x="3" y="349"/>
                    <a:pt x="43" y="411"/>
                  </a:cubicBezTo>
                  <a:cubicBezTo>
                    <a:pt x="79" y="467"/>
                    <a:pt x="139" y="527"/>
                    <a:pt x="207" y="537"/>
                  </a:cubicBezTo>
                  <a:cubicBezTo>
                    <a:pt x="347" y="559"/>
                    <a:pt x="484" y="582"/>
                    <a:pt x="624" y="603"/>
                  </a:cubicBezTo>
                  <a:cubicBezTo>
                    <a:pt x="712" y="616"/>
                    <a:pt x="801" y="630"/>
                    <a:pt x="889" y="637"/>
                  </a:cubicBezTo>
                  <a:cubicBezTo>
                    <a:pt x="958" y="644"/>
                    <a:pt x="1029" y="644"/>
                    <a:pt x="1098" y="645"/>
                  </a:cubicBezTo>
                  <a:cubicBezTo>
                    <a:pt x="1100" y="646"/>
                    <a:pt x="1103" y="646"/>
                    <a:pt x="1105" y="646"/>
                  </a:cubicBezTo>
                  <a:cubicBezTo>
                    <a:pt x="1224" y="646"/>
                    <a:pt x="1324" y="546"/>
                    <a:pt x="1339" y="432"/>
                  </a:cubicBezTo>
                  <a:cubicBezTo>
                    <a:pt x="1354" y="313"/>
                    <a:pt x="1280" y="198"/>
                    <a:pt x="1161" y="163"/>
                  </a:cubicBezTo>
                  <a:cubicBezTo>
                    <a:pt x="1029" y="126"/>
                    <a:pt x="899" y="92"/>
                    <a:pt x="761" y="72"/>
                  </a:cubicBezTo>
                  <a:cubicBezTo>
                    <a:pt x="626" y="50"/>
                    <a:pt x="490" y="28"/>
                    <a:pt x="354" y="7"/>
                  </a:cubicBezTo>
                  <a:cubicBezTo>
                    <a:pt x="327" y="3"/>
                    <a:pt x="301" y="0"/>
                    <a:pt x="2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32"/>
            <p:cNvSpPr/>
            <p:nvPr/>
          </p:nvSpPr>
          <p:spPr>
            <a:xfrm>
              <a:off x="3284667" y="2387673"/>
              <a:ext cx="36477" cy="43617"/>
            </a:xfrm>
            <a:custGeom>
              <a:rect b="b" l="l" r="r" t="t"/>
              <a:pathLst>
                <a:path extrusionOk="0" h="1265" w="1058">
                  <a:moveTo>
                    <a:pt x="801" y="1"/>
                  </a:moveTo>
                  <a:cubicBezTo>
                    <a:pt x="716" y="1"/>
                    <a:pt x="637" y="45"/>
                    <a:pt x="583" y="123"/>
                  </a:cubicBezTo>
                  <a:lnTo>
                    <a:pt x="324" y="488"/>
                  </a:lnTo>
                  <a:cubicBezTo>
                    <a:pt x="283" y="549"/>
                    <a:pt x="240" y="608"/>
                    <a:pt x="198" y="668"/>
                  </a:cubicBezTo>
                  <a:cubicBezTo>
                    <a:pt x="145" y="743"/>
                    <a:pt x="86" y="814"/>
                    <a:pt x="54" y="901"/>
                  </a:cubicBezTo>
                  <a:cubicBezTo>
                    <a:pt x="16" y="1004"/>
                    <a:pt x="0" y="1127"/>
                    <a:pt x="81" y="1213"/>
                  </a:cubicBezTo>
                  <a:cubicBezTo>
                    <a:pt x="114" y="1248"/>
                    <a:pt x="164" y="1265"/>
                    <a:pt x="212" y="1265"/>
                  </a:cubicBezTo>
                  <a:cubicBezTo>
                    <a:pt x="221" y="1265"/>
                    <a:pt x="230" y="1264"/>
                    <a:pt x="239" y="1263"/>
                  </a:cubicBezTo>
                  <a:cubicBezTo>
                    <a:pt x="258" y="1260"/>
                    <a:pt x="276" y="1257"/>
                    <a:pt x="296" y="1251"/>
                  </a:cubicBezTo>
                  <a:cubicBezTo>
                    <a:pt x="348" y="1236"/>
                    <a:pt x="380" y="1210"/>
                    <a:pt x="421" y="1177"/>
                  </a:cubicBezTo>
                  <a:cubicBezTo>
                    <a:pt x="464" y="1143"/>
                    <a:pt x="495" y="1111"/>
                    <a:pt x="527" y="1065"/>
                  </a:cubicBezTo>
                  <a:cubicBezTo>
                    <a:pt x="548" y="1035"/>
                    <a:pt x="570" y="1005"/>
                    <a:pt x="591" y="976"/>
                  </a:cubicBezTo>
                  <a:cubicBezTo>
                    <a:pt x="636" y="913"/>
                    <a:pt x="680" y="852"/>
                    <a:pt x="724" y="789"/>
                  </a:cubicBezTo>
                  <a:cubicBezTo>
                    <a:pt x="822" y="651"/>
                    <a:pt x="921" y="513"/>
                    <a:pt x="1018" y="375"/>
                  </a:cubicBezTo>
                  <a:cubicBezTo>
                    <a:pt x="1052" y="326"/>
                    <a:pt x="1058" y="239"/>
                    <a:pt x="1042" y="182"/>
                  </a:cubicBezTo>
                  <a:cubicBezTo>
                    <a:pt x="1026" y="124"/>
                    <a:pt x="980" y="61"/>
                    <a:pt x="926" y="33"/>
                  </a:cubicBezTo>
                  <a:cubicBezTo>
                    <a:pt x="884" y="11"/>
                    <a:pt x="842" y="1"/>
                    <a:pt x="8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32"/>
            <p:cNvSpPr/>
            <p:nvPr/>
          </p:nvSpPr>
          <p:spPr>
            <a:xfrm>
              <a:off x="3195472" y="2443045"/>
              <a:ext cx="37512" cy="29205"/>
            </a:xfrm>
            <a:custGeom>
              <a:rect b="b" l="l" r="r" t="t"/>
              <a:pathLst>
                <a:path extrusionOk="0" h="847" w="1088">
                  <a:moveTo>
                    <a:pt x="813" y="1"/>
                  </a:moveTo>
                  <a:cubicBezTo>
                    <a:pt x="811" y="1"/>
                    <a:pt x="809" y="1"/>
                    <a:pt x="807" y="1"/>
                  </a:cubicBezTo>
                  <a:cubicBezTo>
                    <a:pt x="757" y="1"/>
                    <a:pt x="712" y="13"/>
                    <a:pt x="670" y="38"/>
                  </a:cubicBezTo>
                  <a:cubicBezTo>
                    <a:pt x="614" y="61"/>
                    <a:pt x="559" y="89"/>
                    <a:pt x="506" y="117"/>
                  </a:cubicBezTo>
                  <a:cubicBezTo>
                    <a:pt x="433" y="157"/>
                    <a:pt x="369" y="204"/>
                    <a:pt x="304" y="255"/>
                  </a:cubicBezTo>
                  <a:cubicBezTo>
                    <a:pt x="281" y="272"/>
                    <a:pt x="258" y="290"/>
                    <a:pt x="236" y="309"/>
                  </a:cubicBezTo>
                  <a:cubicBezTo>
                    <a:pt x="198" y="340"/>
                    <a:pt x="169" y="378"/>
                    <a:pt x="141" y="417"/>
                  </a:cubicBezTo>
                  <a:cubicBezTo>
                    <a:pt x="106" y="464"/>
                    <a:pt x="73" y="513"/>
                    <a:pt x="42" y="564"/>
                  </a:cubicBezTo>
                  <a:cubicBezTo>
                    <a:pt x="1" y="633"/>
                    <a:pt x="11" y="737"/>
                    <a:pt x="72" y="793"/>
                  </a:cubicBezTo>
                  <a:cubicBezTo>
                    <a:pt x="111" y="829"/>
                    <a:pt x="157" y="847"/>
                    <a:pt x="205" y="847"/>
                  </a:cubicBezTo>
                  <a:cubicBezTo>
                    <a:pt x="237" y="847"/>
                    <a:pt x="270" y="839"/>
                    <a:pt x="302" y="823"/>
                  </a:cubicBezTo>
                  <a:cubicBezTo>
                    <a:pt x="338" y="805"/>
                    <a:pt x="374" y="788"/>
                    <a:pt x="412" y="772"/>
                  </a:cubicBezTo>
                  <a:cubicBezTo>
                    <a:pt x="458" y="755"/>
                    <a:pt x="504" y="735"/>
                    <a:pt x="546" y="710"/>
                  </a:cubicBezTo>
                  <a:cubicBezTo>
                    <a:pt x="588" y="685"/>
                    <a:pt x="631" y="663"/>
                    <a:pt x="674" y="641"/>
                  </a:cubicBezTo>
                  <a:cubicBezTo>
                    <a:pt x="762" y="598"/>
                    <a:pt x="844" y="549"/>
                    <a:pt x="934" y="512"/>
                  </a:cubicBezTo>
                  <a:cubicBezTo>
                    <a:pt x="958" y="499"/>
                    <a:pt x="981" y="485"/>
                    <a:pt x="1000" y="465"/>
                  </a:cubicBezTo>
                  <a:lnTo>
                    <a:pt x="1043" y="411"/>
                  </a:lnTo>
                  <a:cubicBezTo>
                    <a:pt x="1088" y="336"/>
                    <a:pt x="1087" y="244"/>
                    <a:pt x="1053" y="167"/>
                  </a:cubicBezTo>
                  <a:cubicBezTo>
                    <a:pt x="1025" y="100"/>
                    <a:pt x="978" y="53"/>
                    <a:pt x="911" y="24"/>
                  </a:cubicBezTo>
                  <a:cubicBezTo>
                    <a:pt x="880" y="8"/>
                    <a:pt x="847" y="1"/>
                    <a:pt x="8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32"/>
            <p:cNvSpPr/>
            <p:nvPr/>
          </p:nvSpPr>
          <p:spPr>
            <a:xfrm>
              <a:off x="3166510" y="2366090"/>
              <a:ext cx="33960" cy="19171"/>
            </a:xfrm>
            <a:custGeom>
              <a:rect b="b" l="l" r="r" t="t"/>
              <a:pathLst>
                <a:path extrusionOk="0" h="556" w="985">
                  <a:moveTo>
                    <a:pt x="730" y="0"/>
                  </a:moveTo>
                  <a:cubicBezTo>
                    <a:pt x="710" y="0"/>
                    <a:pt x="690" y="3"/>
                    <a:pt x="670" y="9"/>
                  </a:cubicBezTo>
                  <a:cubicBezTo>
                    <a:pt x="583" y="34"/>
                    <a:pt x="495" y="57"/>
                    <a:pt x="409" y="89"/>
                  </a:cubicBezTo>
                  <a:cubicBezTo>
                    <a:pt x="325" y="123"/>
                    <a:pt x="238" y="149"/>
                    <a:pt x="151" y="176"/>
                  </a:cubicBezTo>
                  <a:cubicBezTo>
                    <a:pt x="102" y="191"/>
                    <a:pt x="59" y="222"/>
                    <a:pt x="34" y="265"/>
                  </a:cubicBezTo>
                  <a:cubicBezTo>
                    <a:pt x="10" y="307"/>
                    <a:pt x="0" y="368"/>
                    <a:pt x="16" y="415"/>
                  </a:cubicBezTo>
                  <a:cubicBezTo>
                    <a:pt x="44" y="505"/>
                    <a:pt x="120" y="556"/>
                    <a:pt x="207" y="556"/>
                  </a:cubicBezTo>
                  <a:cubicBezTo>
                    <a:pt x="223" y="556"/>
                    <a:pt x="239" y="554"/>
                    <a:pt x="255" y="551"/>
                  </a:cubicBezTo>
                  <a:cubicBezTo>
                    <a:pt x="345" y="532"/>
                    <a:pt x="433" y="513"/>
                    <a:pt x="523" y="500"/>
                  </a:cubicBezTo>
                  <a:cubicBezTo>
                    <a:pt x="612" y="487"/>
                    <a:pt x="701" y="464"/>
                    <a:pt x="789" y="443"/>
                  </a:cubicBezTo>
                  <a:cubicBezTo>
                    <a:pt x="904" y="416"/>
                    <a:pt x="984" y="279"/>
                    <a:pt x="948" y="166"/>
                  </a:cubicBezTo>
                  <a:cubicBezTo>
                    <a:pt x="916" y="70"/>
                    <a:pt x="829" y="0"/>
                    <a:pt x="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32"/>
            <p:cNvSpPr/>
            <p:nvPr/>
          </p:nvSpPr>
          <p:spPr>
            <a:xfrm>
              <a:off x="3225916" y="2335301"/>
              <a:ext cx="25927" cy="22826"/>
            </a:xfrm>
            <a:custGeom>
              <a:rect b="b" l="l" r="r" t="t"/>
              <a:pathLst>
                <a:path extrusionOk="0" h="662" w="752">
                  <a:moveTo>
                    <a:pt x="197" y="1"/>
                  </a:moveTo>
                  <a:cubicBezTo>
                    <a:pt x="180" y="1"/>
                    <a:pt x="164" y="4"/>
                    <a:pt x="149" y="9"/>
                  </a:cubicBezTo>
                  <a:cubicBezTo>
                    <a:pt x="107" y="22"/>
                    <a:pt x="71" y="45"/>
                    <a:pt x="44" y="80"/>
                  </a:cubicBezTo>
                  <a:cubicBezTo>
                    <a:pt x="18" y="115"/>
                    <a:pt x="1" y="157"/>
                    <a:pt x="2" y="201"/>
                  </a:cubicBezTo>
                  <a:cubicBezTo>
                    <a:pt x="4" y="251"/>
                    <a:pt x="19" y="310"/>
                    <a:pt x="60" y="342"/>
                  </a:cubicBezTo>
                  <a:cubicBezTo>
                    <a:pt x="90" y="366"/>
                    <a:pt x="118" y="389"/>
                    <a:pt x="148" y="417"/>
                  </a:cubicBezTo>
                  <a:lnTo>
                    <a:pt x="230" y="495"/>
                  </a:lnTo>
                  <a:cubicBezTo>
                    <a:pt x="256" y="519"/>
                    <a:pt x="282" y="545"/>
                    <a:pt x="310" y="569"/>
                  </a:cubicBezTo>
                  <a:cubicBezTo>
                    <a:pt x="316" y="575"/>
                    <a:pt x="325" y="580"/>
                    <a:pt x="331" y="587"/>
                  </a:cubicBezTo>
                  <a:cubicBezTo>
                    <a:pt x="350" y="601"/>
                    <a:pt x="366" y="618"/>
                    <a:pt x="386" y="629"/>
                  </a:cubicBezTo>
                  <a:cubicBezTo>
                    <a:pt x="394" y="637"/>
                    <a:pt x="405" y="641"/>
                    <a:pt x="415" y="643"/>
                  </a:cubicBezTo>
                  <a:cubicBezTo>
                    <a:pt x="434" y="653"/>
                    <a:pt x="454" y="658"/>
                    <a:pt x="475" y="658"/>
                  </a:cubicBezTo>
                  <a:cubicBezTo>
                    <a:pt x="489" y="660"/>
                    <a:pt x="499" y="661"/>
                    <a:pt x="510" y="661"/>
                  </a:cubicBezTo>
                  <a:cubicBezTo>
                    <a:pt x="514" y="661"/>
                    <a:pt x="519" y="661"/>
                    <a:pt x="525" y="661"/>
                  </a:cubicBezTo>
                  <a:cubicBezTo>
                    <a:pt x="533" y="659"/>
                    <a:pt x="542" y="659"/>
                    <a:pt x="550" y="658"/>
                  </a:cubicBezTo>
                  <a:cubicBezTo>
                    <a:pt x="585" y="658"/>
                    <a:pt x="617" y="649"/>
                    <a:pt x="647" y="632"/>
                  </a:cubicBezTo>
                  <a:cubicBezTo>
                    <a:pt x="669" y="621"/>
                    <a:pt x="688" y="603"/>
                    <a:pt x="702" y="582"/>
                  </a:cubicBezTo>
                  <a:cubicBezTo>
                    <a:pt x="743" y="531"/>
                    <a:pt x="752" y="476"/>
                    <a:pt x="738" y="413"/>
                  </a:cubicBezTo>
                  <a:cubicBezTo>
                    <a:pt x="736" y="398"/>
                    <a:pt x="733" y="383"/>
                    <a:pt x="730" y="370"/>
                  </a:cubicBezTo>
                  <a:lnTo>
                    <a:pt x="706" y="315"/>
                  </a:lnTo>
                  <a:cubicBezTo>
                    <a:pt x="694" y="299"/>
                    <a:pt x="681" y="284"/>
                    <a:pt x="669" y="268"/>
                  </a:cubicBezTo>
                  <a:cubicBezTo>
                    <a:pt x="654" y="252"/>
                    <a:pt x="632" y="238"/>
                    <a:pt x="615" y="225"/>
                  </a:cubicBezTo>
                  <a:lnTo>
                    <a:pt x="591" y="210"/>
                  </a:lnTo>
                  <a:cubicBezTo>
                    <a:pt x="560" y="189"/>
                    <a:pt x="528" y="169"/>
                    <a:pt x="495" y="149"/>
                  </a:cubicBezTo>
                  <a:cubicBezTo>
                    <a:pt x="464" y="131"/>
                    <a:pt x="431" y="112"/>
                    <a:pt x="400" y="94"/>
                  </a:cubicBezTo>
                  <a:cubicBezTo>
                    <a:pt x="366" y="74"/>
                    <a:pt x="335" y="50"/>
                    <a:pt x="303" y="28"/>
                  </a:cubicBezTo>
                  <a:cubicBezTo>
                    <a:pt x="279" y="14"/>
                    <a:pt x="254" y="6"/>
                    <a:pt x="228" y="4"/>
                  </a:cubicBezTo>
                  <a:cubicBezTo>
                    <a:pt x="217" y="2"/>
                    <a:pt x="207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32"/>
            <p:cNvSpPr/>
            <p:nvPr/>
          </p:nvSpPr>
          <p:spPr>
            <a:xfrm>
              <a:off x="3192541" y="2286308"/>
              <a:ext cx="40718" cy="26653"/>
            </a:xfrm>
            <a:custGeom>
              <a:rect b="b" l="l" r="r" t="t"/>
              <a:pathLst>
                <a:path extrusionOk="0" h="773" w="1181">
                  <a:moveTo>
                    <a:pt x="264" y="1"/>
                  </a:moveTo>
                  <a:cubicBezTo>
                    <a:pt x="220" y="1"/>
                    <a:pt x="172" y="13"/>
                    <a:pt x="141" y="33"/>
                  </a:cubicBezTo>
                  <a:cubicBezTo>
                    <a:pt x="97" y="61"/>
                    <a:pt x="65" y="97"/>
                    <a:pt x="44" y="145"/>
                  </a:cubicBezTo>
                  <a:cubicBezTo>
                    <a:pt x="0" y="250"/>
                    <a:pt x="38" y="382"/>
                    <a:pt x="141" y="438"/>
                  </a:cubicBezTo>
                  <a:cubicBezTo>
                    <a:pt x="245" y="495"/>
                    <a:pt x="349" y="552"/>
                    <a:pt x="453" y="609"/>
                  </a:cubicBezTo>
                  <a:cubicBezTo>
                    <a:pt x="521" y="645"/>
                    <a:pt x="592" y="684"/>
                    <a:pt x="667" y="709"/>
                  </a:cubicBezTo>
                  <a:cubicBezTo>
                    <a:pt x="722" y="729"/>
                    <a:pt x="778" y="745"/>
                    <a:pt x="835" y="763"/>
                  </a:cubicBezTo>
                  <a:cubicBezTo>
                    <a:pt x="855" y="769"/>
                    <a:pt x="877" y="772"/>
                    <a:pt x="900" y="772"/>
                  </a:cubicBezTo>
                  <a:cubicBezTo>
                    <a:pt x="947" y="772"/>
                    <a:pt x="996" y="761"/>
                    <a:pt x="1029" y="739"/>
                  </a:cubicBezTo>
                  <a:cubicBezTo>
                    <a:pt x="1076" y="709"/>
                    <a:pt x="1110" y="669"/>
                    <a:pt x="1132" y="619"/>
                  </a:cubicBezTo>
                  <a:cubicBezTo>
                    <a:pt x="1180" y="506"/>
                    <a:pt x="1138" y="369"/>
                    <a:pt x="1029" y="305"/>
                  </a:cubicBezTo>
                  <a:cubicBezTo>
                    <a:pt x="979" y="276"/>
                    <a:pt x="928" y="244"/>
                    <a:pt x="875" y="216"/>
                  </a:cubicBezTo>
                  <a:cubicBezTo>
                    <a:pt x="807" y="182"/>
                    <a:pt x="729" y="154"/>
                    <a:pt x="656" y="128"/>
                  </a:cubicBezTo>
                  <a:cubicBezTo>
                    <a:pt x="544" y="89"/>
                    <a:pt x="432" y="50"/>
                    <a:pt x="321" y="9"/>
                  </a:cubicBezTo>
                  <a:cubicBezTo>
                    <a:pt x="304" y="3"/>
                    <a:pt x="284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32"/>
            <p:cNvSpPr/>
            <p:nvPr/>
          </p:nvSpPr>
          <p:spPr>
            <a:xfrm>
              <a:off x="3275461" y="2333163"/>
              <a:ext cx="31202" cy="29549"/>
            </a:xfrm>
            <a:custGeom>
              <a:rect b="b" l="l" r="r" t="t"/>
              <a:pathLst>
                <a:path extrusionOk="0" h="857" w="905">
                  <a:moveTo>
                    <a:pt x="774" y="495"/>
                  </a:moveTo>
                  <a:cubicBezTo>
                    <a:pt x="773" y="496"/>
                    <a:pt x="773" y="496"/>
                    <a:pt x="772" y="496"/>
                  </a:cubicBezTo>
                  <a:lnTo>
                    <a:pt x="772" y="496"/>
                  </a:lnTo>
                  <a:cubicBezTo>
                    <a:pt x="773" y="496"/>
                    <a:pt x="773" y="496"/>
                    <a:pt x="774" y="495"/>
                  </a:cubicBezTo>
                  <a:close/>
                  <a:moveTo>
                    <a:pt x="627" y="1"/>
                  </a:moveTo>
                  <a:cubicBezTo>
                    <a:pt x="579" y="1"/>
                    <a:pt x="533" y="13"/>
                    <a:pt x="490" y="37"/>
                  </a:cubicBezTo>
                  <a:cubicBezTo>
                    <a:pt x="414" y="95"/>
                    <a:pt x="340" y="153"/>
                    <a:pt x="269" y="215"/>
                  </a:cubicBezTo>
                  <a:cubicBezTo>
                    <a:pt x="241" y="240"/>
                    <a:pt x="211" y="263"/>
                    <a:pt x="186" y="291"/>
                  </a:cubicBezTo>
                  <a:cubicBezTo>
                    <a:pt x="149" y="330"/>
                    <a:pt x="116" y="380"/>
                    <a:pt x="84" y="422"/>
                  </a:cubicBezTo>
                  <a:cubicBezTo>
                    <a:pt x="74" y="434"/>
                    <a:pt x="63" y="449"/>
                    <a:pt x="54" y="461"/>
                  </a:cubicBezTo>
                  <a:cubicBezTo>
                    <a:pt x="20" y="508"/>
                    <a:pt x="9" y="559"/>
                    <a:pt x="6" y="616"/>
                  </a:cubicBezTo>
                  <a:cubicBezTo>
                    <a:pt x="1" y="698"/>
                    <a:pt x="25" y="784"/>
                    <a:pt x="100" y="828"/>
                  </a:cubicBezTo>
                  <a:cubicBezTo>
                    <a:pt x="132" y="845"/>
                    <a:pt x="179" y="857"/>
                    <a:pt x="215" y="857"/>
                  </a:cubicBezTo>
                  <a:cubicBezTo>
                    <a:pt x="241" y="857"/>
                    <a:pt x="283" y="850"/>
                    <a:pt x="311" y="844"/>
                  </a:cubicBezTo>
                  <a:cubicBezTo>
                    <a:pt x="379" y="831"/>
                    <a:pt x="433" y="776"/>
                    <a:pt x="487" y="732"/>
                  </a:cubicBezTo>
                  <a:cubicBezTo>
                    <a:pt x="513" y="713"/>
                    <a:pt x="539" y="694"/>
                    <a:pt x="564" y="674"/>
                  </a:cubicBezTo>
                  <a:cubicBezTo>
                    <a:pt x="587" y="654"/>
                    <a:pt x="609" y="632"/>
                    <a:pt x="632" y="612"/>
                  </a:cubicBezTo>
                  <a:cubicBezTo>
                    <a:pt x="674" y="576"/>
                    <a:pt x="716" y="541"/>
                    <a:pt x="760" y="507"/>
                  </a:cubicBezTo>
                  <a:cubicBezTo>
                    <a:pt x="762" y="506"/>
                    <a:pt x="763" y="506"/>
                    <a:pt x="763" y="505"/>
                  </a:cubicBezTo>
                  <a:cubicBezTo>
                    <a:pt x="764" y="505"/>
                    <a:pt x="764" y="503"/>
                    <a:pt x="765" y="502"/>
                  </a:cubicBezTo>
                  <a:cubicBezTo>
                    <a:pt x="767" y="501"/>
                    <a:pt x="768" y="500"/>
                    <a:pt x="769" y="499"/>
                  </a:cubicBezTo>
                  <a:lnTo>
                    <a:pt x="769" y="499"/>
                  </a:lnTo>
                  <a:cubicBezTo>
                    <a:pt x="769" y="499"/>
                    <a:pt x="768" y="500"/>
                    <a:pt x="768" y="500"/>
                  </a:cubicBezTo>
                  <a:cubicBezTo>
                    <a:pt x="797" y="482"/>
                    <a:pt x="822" y="461"/>
                    <a:pt x="838" y="434"/>
                  </a:cubicBezTo>
                  <a:cubicBezTo>
                    <a:pt x="862" y="408"/>
                    <a:pt x="879" y="377"/>
                    <a:pt x="887" y="341"/>
                  </a:cubicBezTo>
                  <a:cubicBezTo>
                    <a:pt x="905" y="277"/>
                    <a:pt x="898" y="190"/>
                    <a:pt x="860" y="133"/>
                  </a:cubicBezTo>
                  <a:cubicBezTo>
                    <a:pt x="822" y="76"/>
                    <a:pt x="767" y="26"/>
                    <a:pt x="699" y="10"/>
                  </a:cubicBezTo>
                  <a:cubicBezTo>
                    <a:pt x="675" y="7"/>
                    <a:pt x="650" y="3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32"/>
            <p:cNvSpPr/>
            <p:nvPr/>
          </p:nvSpPr>
          <p:spPr>
            <a:xfrm>
              <a:off x="3195162" y="2396845"/>
              <a:ext cx="31340" cy="31825"/>
            </a:xfrm>
            <a:custGeom>
              <a:rect b="b" l="l" r="r" t="t"/>
              <a:pathLst>
                <a:path extrusionOk="0" h="923" w="909">
                  <a:moveTo>
                    <a:pt x="618" y="1"/>
                  </a:moveTo>
                  <a:cubicBezTo>
                    <a:pt x="594" y="1"/>
                    <a:pt x="569" y="4"/>
                    <a:pt x="546" y="12"/>
                  </a:cubicBezTo>
                  <a:cubicBezTo>
                    <a:pt x="524" y="20"/>
                    <a:pt x="500" y="30"/>
                    <a:pt x="478" y="40"/>
                  </a:cubicBezTo>
                  <a:cubicBezTo>
                    <a:pt x="445" y="61"/>
                    <a:pt x="417" y="88"/>
                    <a:pt x="394" y="119"/>
                  </a:cubicBezTo>
                  <a:cubicBezTo>
                    <a:pt x="333" y="195"/>
                    <a:pt x="271" y="269"/>
                    <a:pt x="203" y="337"/>
                  </a:cubicBezTo>
                  <a:cubicBezTo>
                    <a:pt x="170" y="371"/>
                    <a:pt x="136" y="404"/>
                    <a:pt x="104" y="440"/>
                  </a:cubicBezTo>
                  <a:cubicBezTo>
                    <a:pt x="67" y="481"/>
                    <a:pt x="38" y="524"/>
                    <a:pt x="22" y="579"/>
                  </a:cubicBezTo>
                  <a:cubicBezTo>
                    <a:pt x="20" y="588"/>
                    <a:pt x="18" y="598"/>
                    <a:pt x="15" y="607"/>
                  </a:cubicBezTo>
                  <a:cubicBezTo>
                    <a:pt x="0" y="666"/>
                    <a:pt x="5" y="710"/>
                    <a:pt x="14" y="767"/>
                  </a:cubicBezTo>
                  <a:cubicBezTo>
                    <a:pt x="22" y="801"/>
                    <a:pt x="41" y="830"/>
                    <a:pt x="66" y="856"/>
                  </a:cubicBezTo>
                  <a:cubicBezTo>
                    <a:pt x="92" y="880"/>
                    <a:pt x="121" y="899"/>
                    <a:pt x="155" y="908"/>
                  </a:cubicBezTo>
                  <a:cubicBezTo>
                    <a:pt x="162" y="911"/>
                    <a:pt x="170" y="913"/>
                    <a:pt x="177" y="914"/>
                  </a:cubicBezTo>
                  <a:cubicBezTo>
                    <a:pt x="198" y="918"/>
                    <a:pt x="220" y="922"/>
                    <a:pt x="243" y="922"/>
                  </a:cubicBezTo>
                  <a:cubicBezTo>
                    <a:pt x="250" y="922"/>
                    <a:pt x="257" y="922"/>
                    <a:pt x="265" y="921"/>
                  </a:cubicBezTo>
                  <a:cubicBezTo>
                    <a:pt x="296" y="917"/>
                    <a:pt x="329" y="915"/>
                    <a:pt x="360" y="908"/>
                  </a:cubicBezTo>
                  <a:lnTo>
                    <a:pt x="426" y="880"/>
                  </a:lnTo>
                  <a:cubicBezTo>
                    <a:pt x="430" y="879"/>
                    <a:pt x="432" y="877"/>
                    <a:pt x="437" y="875"/>
                  </a:cubicBezTo>
                  <a:lnTo>
                    <a:pt x="452" y="864"/>
                  </a:lnTo>
                  <a:cubicBezTo>
                    <a:pt x="490" y="836"/>
                    <a:pt x="529" y="808"/>
                    <a:pt x="563" y="774"/>
                  </a:cubicBezTo>
                  <a:cubicBezTo>
                    <a:pt x="582" y="756"/>
                    <a:pt x="600" y="737"/>
                    <a:pt x="619" y="718"/>
                  </a:cubicBezTo>
                  <a:cubicBezTo>
                    <a:pt x="707" y="626"/>
                    <a:pt x="786" y="527"/>
                    <a:pt x="864" y="425"/>
                  </a:cubicBezTo>
                  <a:cubicBezTo>
                    <a:pt x="884" y="393"/>
                    <a:pt x="895" y="357"/>
                    <a:pt x="897" y="320"/>
                  </a:cubicBezTo>
                  <a:cubicBezTo>
                    <a:pt x="908" y="284"/>
                    <a:pt x="905" y="247"/>
                    <a:pt x="894" y="210"/>
                  </a:cubicBezTo>
                  <a:cubicBezTo>
                    <a:pt x="875" y="144"/>
                    <a:pt x="825" y="72"/>
                    <a:pt x="764" y="40"/>
                  </a:cubicBezTo>
                  <a:cubicBezTo>
                    <a:pt x="719" y="16"/>
                    <a:pt x="668" y="1"/>
                    <a:pt x="6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32"/>
            <p:cNvSpPr/>
            <p:nvPr/>
          </p:nvSpPr>
          <p:spPr>
            <a:xfrm>
              <a:off x="3124344" y="2402499"/>
              <a:ext cx="38339" cy="22791"/>
            </a:xfrm>
            <a:custGeom>
              <a:rect b="b" l="l" r="r" t="t"/>
              <a:pathLst>
                <a:path extrusionOk="0" h="661" w="1112">
                  <a:moveTo>
                    <a:pt x="262" y="1"/>
                  </a:moveTo>
                  <a:cubicBezTo>
                    <a:pt x="219" y="1"/>
                    <a:pt x="176" y="12"/>
                    <a:pt x="140" y="32"/>
                  </a:cubicBezTo>
                  <a:cubicBezTo>
                    <a:pt x="90" y="61"/>
                    <a:pt x="43" y="119"/>
                    <a:pt x="31" y="174"/>
                  </a:cubicBezTo>
                  <a:cubicBezTo>
                    <a:pt x="0" y="304"/>
                    <a:pt x="69" y="426"/>
                    <a:pt x="195" y="465"/>
                  </a:cubicBezTo>
                  <a:cubicBezTo>
                    <a:pt x="388" y="527"/>
                    <a:pt x="583" y="589"/>
                    <a:pt x="775" y="651"/>
                  </a:cubicBezTo>
                  <a:cubicBezTo>
                    <a:pt x="796" y="657"/>
                    <a:pt x="817" y="660"/>
                    <a:pt x="838" y="660"/>
                  </a:cubicBezTo>
                  <a:cubicBezTo>
                    <a:pt x="945" y="660"/>
                    <a:pt x="1056" y="584"/>
                    <a:pt x="1079" y="477"/>
                  </a:cubicBezTo>
                  <a:cubicBezTo>
                    <a:pt x="1112" y="348"/>
                    <a:pt x="1043" y="212"/>
                    <a:pt x="909" y="174"/>
                  </a:cubicBezTo>
                  <a:cubicBezTo>
                    <a:pt x="714" y="120"/>
                    <a:pt x="518" y="64"/>
                    <a:pt x="323" y="9"/>
                  </a:cubicBezTo>
                  <a:cubicBezTo>
                    <a:pt x="304" y="3"/>
                    <a:pt x="283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32"/>
            <p:cNvSpPr/>
            <p:nvPr/>
          </p:nvSpPr>
          <p:spPr>
            <a:xfrm>
              <a:off x="2833452" y="2259139"/>
              <a:ext cx="32926" cy="18412"/>
            </a:xfrm>
            <a:custGeom>
              <a:rect b="b" l="l" r="r" t="t"/>
              <a:pathLst>
                <a:path extrusionOk="0" h="534" w="955">
                  <a:moveTo>
                    <a:pt x="644" y="0"/>
                  </a:moveTo>
                  <a:cubicBezTo>
                    <a:pt x="635" y="0"/>
                    <a:pt x="626" y="1"/>
                    <a:pt x="617" y="1"/>
                  </a:cubicBezTo>
                  <a:cubicBezTo>
                    <a:pt x="554" y="3"/>
                    <a:pt x="489" y="18"/>
                    <a:pt x="429" y="34"/>
                  </a:cubicBezTo>
                  <a:cubicBezTo>
                    <a:pt x="339" y="57"/>
                    <a:pt x="251" y="82"/>
                    <a:pt x="164" y="117"/>
                  </a:cubicBezTo>
                  <a:cubicBezTo>
                    <a:pt x="111" y="139"/>
                    <a:pt x="68" y="163"/>
                    <a:pt x="38" y="215"/>
                  </a:cubicBezTo>
                  <a:cubicBezTo>
                    <a:pt x="12" y="260"/>
                    <a:pt x="1" y="326"/>
                    <a:pt x="17" y="377"/>
                  </a:cubicBezTo>
                  <a:cubicBezTo>
                    <a:pt x="34" y="428"/>
                    <a:pt x="65" y="477"/>
                    <a:pt x="114" y="503"/>
                  </a:cubicBezTo>
                  <a:cubicBezTo>
                    <a:pt x="147" y="521"/>
                    <a:pt x="187" y="533"/>
                    <a:pt x="225" y="533"/>
                  </a:cubicBezTo>
                  <a:cubicBezTo>
                    <a:pt x="243" y="533"/>
                    <a:pt x="261" y="531"/>
                    <a:pt x="278" y="524"/>
                  </a:cubicBezTo>
                  <a:cubicBezTo>
                    <a:pt x="351" y="498"/>
                    <a:pt x="427" y="475"/>
                    <a:pt x="504" y="462"/>
                  </a:cubicBezTo>
                  <a:cubicBezTo>
                    <a:pt x="520" y="461"/>
                    <a:pt x="538" y="458"/>
                    <a:pt x="555" y="456"/>
                  </a:cubicBezTo>
                  <a:cubicBezTo>
                    <a:pt x="588" y="454"/>
                    <a:pt x="622" y="450"/>
                    <a:pt x="656" y="445"/>
                  </a:cubicBezTo>
                  <a:cubicBezTo>
                    <a:pt x="705" y="439"/>
                    <a:pt x="752" y="429"/>
                    <a:pt x="799" y="419"/>
                  </a:cubicBezTo>
                  <a:cubicBezTo>
                    <a:pt x="842" y="410"/>
                    <a:pt x="882" y="378"/>
                    <a:pt x="908" y="345"/>
                  </a:cubicBezTo>
                  <a:cubicBezTo>
                    <a:pt x="935" y="310"/>
                    <a:pt x="955" y="264"/>
                    <a:pt x="951" y="218"/>
                  </a:cubicBezTo>
                  <a:cubicBezTo>
                    <a:pt x="951" y="185"/>
                    <a:pt x="941" y="148"/>
                    <a:pt x="924" y="116"/>
                  </a:cubicBezTo>
                  <a:cubicBezTo>
                    <a:pt x="903" y="74"/>
                    <a:pt x="846" y="28"/>
                    <a:pt x="799" y="19"/>
                  </a:cubicBezTo>
                  <a:cubicBezTo>
                    <a:pt x="748" y="10"/>
                    <a:pt x="696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32"/>
            <p:cNvSpPr/>
            <p:nvPr/>
          </p:nvSpPr>
          <p:spPr>
            <a:xfrm>
              <a:off x="2855449" y="2274413"/>
              <a:ext cx="2103" cy="345"/>
            </a:xfrm>
            <a:custGeom>
              <a:rect b="b" l="l" r="r" t="t"/>
              <a:pathLst>
                <a:path extrusionOk="0" h="10" w="61">
                  <a:moveTo>
                    <a:pt x="60" y="1"/>
                  </a:moveTo>
                  <a:lnTo>
                    <a:pt x="60" y="1"/>
                  </a:lnTo>
                  <a:cubicBezTo>
                    <a:pt x="46" y="2"/>
                    <a:pt x="32" y="3"/>
                    <a:pt x="19" y="6"/>
                  </a:cubicBezTo>
                  <a:cubicBezTo>
                    <a:pt x="11" y="7"/>
                    <a:pt x="5" y="8"/>
                    <a:pt x="0" y="9"/>
                  </a:cubicBezTo>
                  <a:cubicBezTo>
                    <a:pt x="20" y="6"/>
                    <a:pt x="40" y="3"/>
                    <a:pt x="60" y="1"/>
                  </a:cubicBez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32"/>
            <p:cNvSpPr/>
            <p:nvPr/>
          </p:nvSpPr>
          <p:spPr>
            <a:xfrm>
              <a:off x="2849174" y="2216903"/>
              <a:ext cx="29202" cy="24860"/>
            </a:xfrm>
            <a:custGeom>
              <a:rect b="b" l="l" r="r" t="t"/>
              <a:pathLst>
                <a:path extrusionOk="0" h="721" w="847">
                  <a:moveTo>
                    <a:pt x="226" y="1"/>
                  </a:moveTo>
                  <a:cubicBezTo>
                    <a:pt x="210" y="1"/>
                    <a:pt x="193" y="3"/>
                    <a:pt x="176" y="8"/>
                  </a:cubicBezTo>
                  <a:cubicBezTo>
                    <a:pt x="128" y="20"/>
                    <a:pt x="77" y="57"/>
                    <a:pt x="53" y="102"/>
                  </a:cubicBezTo>
                  <a:cubicBezTo>
                    <a:pt x="1" y="198"/>
                    <a:pt x="29" y="323"/>
                    <a:pt x="126" y="381"/>
                  </a:cubicBezTo>
                  <a:cubicBezTo>
                    <a:pt x="175" y="410"/>
                    <a:pt x="220" y="442"/>
                    <a:pt x="265" y="474"/>
                  </a:cubicBezTo>
                  <a:cubicBezTo>
                    <a:pt x="310" y="514"/>
                    <a:pt x="350" y="557"/>
                    <a:pt x="393" y="598"/>
                  </a:cubicBezTo>
                  <a:cubicBezTo>
                    <a:pt x="435" y="639"/>
                    <a:pt x="479" y="675"/>
                    <a:pt x="532" y="698"/>
                  </a:cubicBezTo>
                  <a:cubicBezTo>
                    <a:pt x="564" y="713"/>
                    <a:pt x="602" y="721"/>
                    <a:pt x="640" y="721"/>
                  </a:cubicBezTo>
                  <a:cubicBezTo>
                    <a:pt x="679" y="721"/>
                    <a:pt x="718" y="712"/>
                    <a:pt x="751" y="692"/>
                  </a:cubicBezTo>
                  <a:cubicBezTo>
                    <a:pt x="816" y="651"/>
                    <a:pt x="846" y="577"/>
                    <a:pt x="841" y="500"/>
                  </a:cubicBezTo>
                  <a:cubicBezTo>
                    <a:pt x="838" y="452"/>
                    <a:pt x="824" y="406"/>
                    <a:pt x="796" y="363"/>
                  </a:cubicBezTo>
                  <a:cubicBezTo>
                    <a:pt x="777" y="334"/>
                    <a:pt x="758" y="306"/>
                    <a:pt x="732" y="282"/>
                  </a:cubicBezTo>
                  <a:cubicBezTo>
                    <a:pt x="669" y="228"/>
                    <a:pt x="600" y="180"/>
                    <a:pt x="530" y="138"/>
                  </a:cubicBezTo>
                  <a:cubicBezTo>
                    <a:pt x="464" y="100"/>
                    <a:pt x="402" y="61"/>
                    <a:pt x="333" y="29"/>
                  </a:cubicBezTo>
                  <a:cubicBezTo>
                    <a:pt x="298" y="12"/>
                    <a:pt x="263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32"/>
            <p:cNvSpPr/>
            <p:nvPr/>
          </p:nvSpPr>
          <p:spPr>
            <a:xfrm>
              <a:off x="2864344" y="2162359"/>
              <a:ext cx="35270" cy="21516"/>
            </a:xfrm>
            <a:custGeom>
              <a:rect b="b" l="l" r="r" t="t"/>
              <a:pathLst>
                <a:path extrusionOk="0" h="624" w="1023">
                  <a:moveTo>
                    <a:pt x="235" y="1"/>
                  </a:moveTo>
                  <a:cubicBezTo>
                    <a:pt x="195" y="1"/>
                    <a:pt x="150" y="13"/>
                    <a:pt x="123" y="30"/>
                  </a:cubicBezTo>
                  <a:cubicBezTo>
                    <a:pt x="85" y="55"/>
                    <a:pt x="55" y="87"/>
                    <a:pt x="39" y="130"/>
                  </a:cubicBezTo>
                  <a:cubicBezTo>
                    <a:pt x="0" y="222"/>
                    <a:pt x="33" y="341"/>
                    <a:pt x="123" y="390"/>
                  </a:cubicBezTo>
                  <a:cubicBezTo>
                    <a:pt x="210" y="437"/>
                    <a:pt x="298" y="479"/>
                    <a:pt x="387" y="519"/>
                  </a:cubicBezTo>
                  <a:cubicBezTo>
                    <a:pt x="445" y="546"/>
                    <a:pt x="503" y="574"/>
                    <a:pt x="566" y="588"/>
                  </a:cubicBezTo>
                  <a:cubicBezTo>
                    <a:pt x="616" y="600"/>
                    <a:pt x="667" y="609"/>
                    <a:pt x="717" y="617"/>
                  </a:cubicBezTo>
                  <a:cubicBezTo>
                    <a:pt x="740" y="621"/>
                    <a:pt x="762" y="623"/>
                    <a:pt x="784" y="623"/>
                  </a:cubicBezTo>
                  <a:cubicBezTo>
                    <a:pt x="824" y="623"/>
                    <a:pt x="862" y="615"/>
                    <a:pt x="901" y="593"/>
                  </a:cubicBezTo>
                  <a:cubicBezTo>
                    <a:pt x="950" y="565"/>
                    <a:pt x="997" y="508"/>
                    <a:pt x="1010" y="452"/>
                  </a:cubicBezTo>
                  <a:cubicBezTo>
                    <a:pt x="1023" y="390"/>
                    <a:pt x="1021" y="322"/>
                    <a:pt x="986" y="269"/>
                  </a:cubicBezTo>
                  <a:cubicBezTo>
                    <a:pt x="953" y="218"/>
                    <a:pt x="903" y="173"/>
                    <a:pt x="844" y="160"/>
                  </a:cubicBezTo>
                  <a:cubicBezTo>
                    <a:pt x="797" y="150"/>
                    <a:pt x="751" y="139"/>
                    <a:pt x="704" y="127"/>
                  </a:cubicBezTo>
                  <a:cubicBezTo>
                    <a:pt x="656" y="113"/>
                    <a:pt x="607" y="104"/>
                    <a:pt x="560" y="95"/>
                  </a:cubicBezTo>
                  <a:cubicBezTo>
                    <a:pt x="464" y="77"/>
                    <a:pt x="373" y="46"/>
                    <a:pt x="284" y="9"/>
                  </a:cubicBezTo>
                  <a:cubicBezTo>
                    <a:pt x="270" y="3"/>
                    <a:pt x="253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32"/>
            <p:cNvSpPr/>
            <p:nvPr/>
          </p:nvSpPr>
          <p:spPr>
            <a:xfrm>
              <a:off x="2914510" y="2189493"/>
              <a:ext cx="36822" cy="17999"/>
            </a:xfrm>
            <a:custGeom>
              <a:rect b="b" l="l" r="r" t="t"/>
              <a:pathLst>
                <a:path extrusionOk="0" h="522" w="1068">
                  <a:moveTo>
                    <a:pt x="754" y="1"/>
                  </a:moveTo>
                  <a:cubicBezTo>
                    <a:pt x="694" y="1"/>
                    <a:pt x="634" y="11"/>
                    <a:pt x="574" y="20"/>
                  </a:cubicBezTo>
                  <a:lnTo>
                    <a:pt x="368" y="51"/>
                  </a:lnTo>
                  <a:cubicBezTo>
                    <a:pt x="321" y="56"/>
                    <a:pt x="274" y="60"/>
                    <a:pt x="227" y="64"/>
                  </a:cubicBezTo>
                  <a:cubicBezTo>
                    <a:pt x="167" y="70"/>
                    <a:pt x="113" y="85"/>
                    <a:pt x="68" y="129"/>
                  </a:cubicBezTo>
                  <a:cubicBezTo>
                    <a:pt x="29" y="169"/>
                    <a:pt x="0" y="232"/>
                    <a:pt x="3" y="288"/>
                  </a:cubicBezTo>
                  <a:cubicBezTo>
                    <a:pt x="8" y="406"/>
                    <a:pt x="100" y="512"/>
                    <a:pt x="224" y="512"/>
                  </a:cubicBezTo>
                  <a:cubicBezTo>
                    <a:pt x="225" y="512"/>
                    <a:pt x="226" y="512"/>
                    <a:pt x="227" y="512"/>
                  </a:cubicBezTo>
                  <a:cubicBezTo>
                    <a:pt x="267" y="511"/>
                    <a:pt x="307" y="511"/>
                    <a:pt x="348" y="511"/>
                  </a:cubicBezTo>
                  <a:cubicBezTo>
                    <a:pt x="419" y="511"/>
                    <a:pt x="491" y="512"/>
                    <a:pt x="563" y="516"/>
                  </a:cubicBezTo>
                  <a:cubicBezTo>
                    <a:pt x="603" y="518"/>
                    <a:pt x="643" y="521"/>
                    <a:pt x="683" y="521"/>
                  </a:cubicBezTo>
                  <a:cubicBezTo>
                    <a:pt x="698" y="521"/>
                    <a:pt x="712" y="521"/>
                    <a:pt x="727" y="520"/>
                  </a:cubicBezTo>
                  <a:cubicBezTo>
                    <a:pt x="740" y="519"/>
                    <a:pt x="753" y="518"/>
                    <a:pt x="766" y="518"/>
                  </a:cubicBezTo>
                  <a:cubicBezTo>
                    <a:pt x="821" y="512"/>
                    <a:pt x="858" y="502"/>
                    <a:pt x="907" y="478"/>
                  </a:cubicBezTo>
                  <a:cubicBezTo>
                    <a:pt x="959" y="452"/>
                    <a:pt x="1004" y="418"/>
                    <a:pt x="1035" y="367"/>
                  </a:cubicBezTo>
                  <a:cubicBezTo>
                    <a:pt x="1061" y="325"/>
                    <a:pt x="1068" y="273"/>
                    <a:pt x="1061" y="226"/>
                  </a:cubicBezTo>
                  <a:cubicBezTo>
                    <a:pt x="1056" y="173"/>
                    <a:pt x="1035" y="138"/>
                    <a:pt x="1003" y="98"/>
                  </a:cubicBezTo>
                  <a:cubicBezTo>
                    <a:pt x="970" y="58"/>
                    <a:pt x="918" y="41"/>
                    <a:pt x="871" y="23"/>
                  </a:cubicBezTo>
                  <a:cubicBezTo>
                    <a:pt x="833" y="7"/>
                    <a:pt x="79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32"/>
            <p:cNvSpPr/>
            <p:nvPr/>
          </p:nvSpPr>
          <p:spPr>
            <a:xfrm>
              <a:off x="2942575" y="2284584"/>
              <a:ext cx="35719" cy="19654"/>
            </a:xfrm>
            <a:custGeom>
              <a:rect b="b" l="l" r="r" t="t"/>
              <a:pathLst>
                <a:path extrusionOk="0" h="570" w="1036">
                  <a:moveTo>
                    <a:pt x="591" y="88"/>
                  </a:moveTo>
                  <a:cubicBezTo>
                    <a:pt x="599" y="89"/>
                    <a:pt x="606" y="90"/>
                    <a:pt x="614" y="91"/>
                  </a:cubicBezTo>
                  <a:lnTo>
                    <a:pt x="614" y="91"/>
                  </a:lnTo>
                  <a:cubicBezTo>
                    <a:pt x="606" y="90"/>
                    <a:pt x="599" y="89"/>
                    <a:pt x="591" y="88"/>
                  </a:cubicBezTo>
                  <a:close/>
                  <a:moveTo>
                    <a:pt x="242" y="0"/>
                  </a:moveTo>
                  <a:cubicBezTo>
                    <a:pt x="225" y="0"/>
                    <a:pt x="208" y="2"/>
                    <a:pt x="190" y="7"/>
                  </a:cubicBezTo>
                  <a:cubicBezTo>
                    <a:pt x="139" y="22"/>
                    <a:pt x="84" y="61"/>
                    <a:pt x="60" y="108"/>
                  </a:cubicBezTo>
                  <a:cubicBezTo>
                    <a:pt x="1" y="217"/>
                    <a:pt x="37" y="337"/>
                    <a:pt x="138" y="405"/>
                  </a:cubicBezTo>
                  <a:cubicBezTo>
                    <a:pt x="238" y="472"/>
                    <a:pt x="355" y="524"/>
                    <a:pt x="473" y="552"/>
                  </a:cubicBezTo>
                  <a:cubicBezTo>
                    <a:pt x="527" y="564"/>
                    <a:pt x="583" y="570"/>
                    <a:pt x="638" y="570"/>
                  </a:cubicBezTo>
                  <a:cubicBezTo>
                    <a:pt x="654" y="570"/>
                    <a:pt x="669" y="569"/>
                    <a:pt x="685" y="568"/>
                  </a:cubicBezTo>
                  <a:cubicBezTo>
                    <a:pt x="697" y="567"/>
                    <a:pt x="711" y="567"/>
                    <a:pt x="723" y="566"/>
                  </a:cubicBezTo>
                  <a:cubicBezTo>
                    <a:pt x="747" y="563"/>
                    <a:pt x="773" y="562"/>
                    <a:pt x="795" y="556"/>
                  </a:cubicBezTo>
                  <a:cubicBezTo>
                    <a:pt x="816" y="550"/>
                    <a:pt x="839" y="537"/>
                    <a:pt x="859" y="528"/>
                  </a:cubicBezTo>
                  <a:cubicBezTo>
                    <a:pt x="883" y="517"/>
                    <a:pt x="906" y="506"/>
                    <a:pt x="927" y="494"/>
                  </a:cubicBezTo>
                  <a:cubicBezTo>
                    <a:pt x="999" y="455"/>
                    <a:pt x="1036" y="370"/>
                    <a:pt x="1024" y="292"/>
                  </a:cubicBezTo>
                  <a:cubicBezTo>
                    <a:pt x="1020" y="255"/>
                    <a:pt x="1008" y="225"/>
                    <a:pt x="986" y="195"/>
                  </a:cubicBezTo>
                  <a:cubicBezTo>
                    <a:pt x="961" y="164"/>
                    <a:pt x="921" y="129"/>
                    <a:pt x="880" y="122"/>
                  </a:cubicBezTo>
                  <a:cubicBezTo>
                    <a:pt x="823" y="114"/>
                    <a:pt x="770" y="95"/>
                    <a:pt x="713" y="95"/>
                  </a:cubicBezTo>
                  <a:cubicBezTo>
                    <a:pt x="679" y="95"/>
                    <a:pt x="646" y="94"/>
                    <a:pt x="614" y="91"/>
                  </a:cubicBezTo>
                  <a:lnTo>
                    <a:pt x="614" y="91"/>
                  </a:lnTo>
                  <a:cubicBezTo>
                    <a:pt x="627" y="93"/>
                    <a:pt x="641" y="95"/>
                    <a:pt x="655" y="98"/>
                  </a:cubicBezTo>
                  <a:cubicBezTo>
                    <a:pt x="622" y="92"/>
                    <a:pt x="589" y="89"/>
                    <a:pt x="557" y="85"/>
                  </a:cubicBezTo>
                  <a:cubicBezTo>
                    <a:pt x="490" y="75"/>
                    <a:pt x="427" y="58"/>
                    <a:pt x="364" y="33"/>
                  </a:cubicBezTo>
                  <a:lnTo>
                    <a:pt x="357" y="30"/>
                  </a:lnTo>
                  <a:cubicBezTo>
                    <a:pt x="319" y="12"/>
                    <a:pt x="281" y="0"/>
                    <a:pt x="24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32"/>
            <p:cNvSpPr/>
            <p:nvPr/>
          </p:nvSpPr>
          <p:spPr>
            <a:xfrm>
              <a:off x="2981259" y="2237142"/>
              <a:ext cx="39546" cy="19205"/>
            </a:xfrm>
            <a:custGeom>
              <a:rect b="b" l="l" r="r" t="t"/>
              <a:pathLst>
                <a:path extrusionOk="0" h="557" w="1147">
                  <a:moveTo>
                    <a:pt x="561" y="0"/>
                  </a:moveTo>
                  <a:cubicBezTo>
                    <a:pt x="442" y="0"/>
                    <a:pt x="323" y="14"/>
                    <a:pt x="205" y="35"/>
                  </a:cubicBezTo>
                  <a:cubicBezTo>
                    <a:pt x="143" y="46"/>
                    <a:pt x="78" y="104"/>
                    <a:pt x="47" y="157"/>
                  </a:cubicBezTo>
                  <a:cubicBezTo>
                    <a:pt x="13" y="214"/>
                    <a:pt x="0" y="298"/>
                    <a:pt x="20" y="361"/>
                  </a:cubicBezTo>
                  <a:cubicBezTo>
                    <a:pt x="41" y="426"/>
                    <a:pt x="79" y="488"/>
                    <a:pt x="142" y="521"/>
                  </a:cubicBezTo>
                  <a:cubicBezTo>
                    <a:pt x="163" y="530"/>
                    <a:pt x="184" y="538"/>
                    <a:pt x="205" y="548"/>
                  </a:cubicBezTo>
                  <a:cubicBezTo>
                    <a:pt x="227" y="554"/>
                    <a:pt x="248" y="556"/>
                    <a:pt x="270" y="556"/>
                  </a:cubicBezTo>
                  <a:cubicBezTo>
                    <a:pt x="287" y="556"/>
                    <a:pt x="304" y="555"/>
                    <a:pt x="320" y="552"/>
                  </a:cubicBezTo>
                  <a:cubicBezTo>
                    <a:pt x="390" y="543"/>
                    <a:pt x="461" y="538"/>
                    <a:pt x="531" y="538"/>
                  </a:cubicBezTo>
                  <a:cubicBezTo>
                    <a:pt x="602" y="538"/>
                    <a:pt x="673" y="543"/>
                    <a:pt x="743" y="552"/>
                  </a:cubicBezTo>
                  <a:cubicBezTo>
                    <a:pt x="762" y="553"/>
                    <a:pt x="782" y="555"/>
                    <a:pt x="802" y="555"/>
                  </a:cubicBezTo>
                  <a:cubicBezTo>
                    <a:pt x="811" y="555"/>
                    <a:pt x="819" y="555"/>
                    <a:pt x="828" y="554"/>
                  </a:cubicBezTo>
                  <a:cubicBezTo>
                    <a:pt x="881" y="551"/>
                    <a:pt x="922" y="541"/>
                    <a:pt x="970" y="526"/>
                  </a:cubicBezTo>
                  <a:cubicBezTo>
                    <a:pt x="1044" y="502"/>
                    <a:pt x="1104" y="448"/>
                    <a:pt x="1125" y="371"/>
                  </a:cubicBezTo>
                  <a:cubicBezTo>
                    <a:pt x="1147" y="294"/>
                    <a:pt x="1126" y="208"/>
                    <a:pt x="1069" y="153"/>
                  </a:cubicBezTo>
                  <a:cubicBezTo>
                    <a:pt x="1004" y="91"/>
                    <a:pt x="931" y="42"/>
                    <a:pt x="841" y="23"/>
                  </a:cubicBezTo>
                  <a:cubicBezTo>
                    <a:pt x="766" y="7"/>
                    <a:pt x="683" y="2"/>
                    <a:pt x="606" y="1"/>
                  </a:cubicBezTo>
                  <a:cubicBezTo>
                    <a:pt x="591" y="0"/>
                    <a:pt x="576" y="0"/>
                    <a:pt x="5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2"/>
            <p:cNvSpPr/>
            <p:nvPr/>
          </p:nvSpPr>
          <p:spPr>
            <a:xfrm>
              <a:off x="3081798" y="2274689"/>
              <a:ext cx="21790" cy="31515"/>
            </a:xfrm>
            <a:custGeom>
              <a:rect b="b" l="l" r="r" t="t"/>
              <a:pathLst>
                <a:path extrusionOk="0" h="914" w="632">
                  <a:moveTo>
                    <a:pt x="111" y="287"/>
                  </a:moveTo>
                  <a:lnTo>
                    <a:pt x="111" y="287"/>
                  </a:lnTo>
                  <a:cubicBezTo>
                    <a:pt x="110" y="289"/>
                    <a:pt x="110" y="292"/>
                    <a:pt x="110" y="294"/>
                  </a:cubicBezTo>
                  <a:lnTo>
                    <a:pt x="110" y="294"/>
                  </a:lnTo>
                  <a:cubicBezTo>
                    <a:pt x="110" y="292"/>
                    <a:pt x="110" y="289"/>
                    <a:pt x="111" y="287"/>
                  </a:cubicBezTo>
                  <a:close/>
                  <a:moveTo>
                    <a:pt x="377" y="0"/>
                  </a:moveTo>
                  <a:cubicBezTo>
                    <a:pt x="375" y="0"/>
                    <a:pt x="373" y="0"/>
                    <a:pt x="371" y="0"/>
                  </a:cubicBezTo>
                  <a:cubicBezTo>
                    <a:pt x="317" y="3"/>
                    <a:pt x="268" y="21"/>
                    <a:pt x="228" y="61"/>
                  </a:cubicBezTo>
                  <a:cubicBezTo>
                    <a:pt x="198" y="89"/>
                    <a:pt x="176" y="123"/>
                    <a:pt x="155" y="158"/>
                  </a:cubicBezTo>
                  <a:cubicBezTo>
                    <a:pt x="124" y="208"/>
                    <a:pt x="114" y="263"/>
                    <a:pt x="106" y="320"/>
                  </a:cubicBezTo>
                  <a:lnTo>
                    <a:pt x="106" y="320"/>
                  </a:lnTo>
                  <a:cubicBezTo>
                    <a:pt x="107" y="311"/>
                    <a:pt x="108" y="303"/>
                    <a:pt x="110" y="294"/>
                  </a:cubicBezTo>
                  <a:lnTo>
                    <a:pt x="110" y="294"/>
                  </a:lnTo>
                  <a:cubicBezTo>
                    <a:pt x="99" y="368"/>
                    <a:pt x="80" y="437"/>
                    <a:pt x="53" y="505"/>
                  </a:cubicBezTo>
                  <a:cubicBezTo>
                    <a:pt x="51" y="512"/>
                    <a:pt x="48" y="517"/>
                    <a:pt x="45" y="524"/>
                  </a:cubicBezTo>
                  <a:cubicBezTo>
                    <a:pt x="14" y="587"/>
                    <a:pt x="0" y="654"/>
                    <a:pt x="19" y="723"/>
                  </a:cubicBezTo>
                  <a:cubicBezTo>
                    <a:pt x="37" y="782"/>
                    <a:pt x="82" y="848"/>
                    <a:pt x="138" y="877"/>
                  </a:cubicBezTo>
                  <a:cubicBezTo>
                    <a:pt x="179" y="899"/>
                    <a:pt x="226" y="914"/>
                    <a:pt x="273" y="914"/>
                  </a:cubicBezTo>
                  <a:cubicBezTo>
                    <a:pt x="295" y="914"/>
                    <a:pt x="317" y="910"/>
                    <a:pt x="338" y="903"/>
                  </a:cubicBezTo>
                  <a:cubicBezTo>
                    <a:pt x="400" y="882"/>
                    <a:pt x="460" y="845"/>
                    <a:pt x="492" y="786"/>
                  </a:cubicBezTo>
                  <a:cubicBezTo>
                    <a:pt x="540" y="694"/>
                    <a:pt x="580" y="595"/>
                    <a:pt x="604" y="494"/>
                  </a:cubicBezTo>
                  <a:cubicBezTo>
                    <a:pt x="619" y="434"/>
                    <a:pt x="631" y="370"/>
                    <a:pt x="626" y="309"/>
                  </a:cubicBezTo>
                  <a:cubicBezTo>
                    <a:pt x="622" y="303"/>
                    <a:pt x="621" y="297"/>
                    <a:pt x="621" y="292"/>
                  </a:cubicBezTo>
                  <a:cubicBezTo>
                    <a:pt x="621" y="246"/>
                    <a:pt x="610" y="203"/>
                    <a:pt x="586" y="165"/>
                  </a:cubicBezTo>
                  <a:cubicBezTo>
                    <a:pt x="582" y="156"/>
                    <a:pt x="578" y="147"/>
                    <a:pt x="575" y="140"/>
                  </a:cubicBezTo>
                  <a:cubicBezTo>
                    <a:pt x="561" y="109"/>
                    <a:pt x="539" y="83"/>
                    <a:pt x="515" y="61"/>
                  </a:cubicBezTo>
                  <a:cubicBezTo>
                    <a:pt x="477" y="28"/>
                    <a:pt x="428" y="0"/>
                    <a:pt x="3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2"/>
            <p:cNvSpPr/>
            <p:nvPr/>
          </p:nvSpPr>
          <p:spPr>
            <a:xfrm>
              <a:off x="3335832" y="2068509"/>
              <a:ext cx="33409" cy="22860"/>
            </a:xfrm>
            <a:custGeom>
              <a:rect b="b" l="l" r="r" t="t"/>
              <a:pathLst>
                <a:path extrusionOk="0" h="663" w="969">
                  <a:moveTo>
                    <a:pt x="660" y="1"/>
                  </a:moveTo>
                  <a:cubicBezTo>
                    <a:pt x="637" y="1"/>
                    <a:pt x="614" y="3"/>
                    <a:pt x="590" y="9"/>
                  </a:cubicBezTo>
                  <a:cubicBezTo>
                    <a:pt x="572" y="13"/>
                    <a:pt x="555" y="21"/>
                    <a:pt x="537" y="26"/>
                  </a:cubicBezTo>
                  <a:cubicBezTo>
                    <a:pt x="500" y="38"/>
                    <a:pt x="464" y="50"/>
                    <a:pt x="425" y="63"/>
                  </a:cubicBezTo>
                  <a:cubicBezTo>
                    <a:pt x="355" y="86"/>
                    <a:pt x="282" y="110"/>
                    <a:pt x="210" y="133"/>
                  </a:cubicBezTo>
                  <a:cubicBezTo>
                    <a:pt x="143" y="154"/>
                    <a:pt x="85" y="195"/>
                    <a:pt x="48" y="256"/>
                  </a:cubicBezTo>
                  <a:cubicBezTo>
                    <a:pt x="14" y="314"/>
                    <a:pt x="1" y="399"/>
                    <a:pt x="21" y="465"/>
                  </a:cubicBezTo>
                  <a:cubicBezTo>
                    <a:pt x="42" y="529"/>
                    <a:pt x="82" y="594"/>
                    <a:pt x="144" y="626"/>
                  </a:cubicBezTo>
                  <a:cubicBezTo>
                    <a:pt x="188" y="649"/>
                    <a:pt x="236" y="662"/>
                    <a:pt x="285" y="662"/>
                  </a:cubicBezTo>
                  <a:cubicBezTo>
                    <a:pt x="307" y="662"/>
                    <a:pt x="330" y="660"/>
                    <a:pt x="353" y="653"/>
                  </a:cubicBezTo>
                  <a:cubicBezTo>
                    <a:pt x="428" y="632"/>
                    <a:pt x="501" y="612"/>
                    <a:pt x="576" y="591"/>
                  </a:cubicBezTo>
                  <a:cubicBezTo>
                    <a:pt x="612" y="580"/>
                    <a:pt x="648" y="571"/>
                    <a:pt x="684" y="561"/>
                  </a:cubicBezTo>
                  <a:cubicBezTo>
                    <a:pt x="701" y="555"/>
                    <a:pt x="720" y="552"/>
                    <a:pt x="737" y="545"/>
                  </a:cubicBezTo>
                  <a:cubicBezTo>
                    <a:pt x="784" y="532"/>
                    <a:pt x="825" y="508"/>
                    <a:pt x="860" y="474"/>
                  </a:cubicBezTo>
                  <a:cubicBezTo>
                    <a:pt x="875" y="454"/>
                    <a:pt x="891" y="435"/>
                    <a:pt x="905" y="415"/>
                  </a:cubicBezTo>
                  <a:cubicBezTo>
                    <a:pt x="910" y="409"/>
                    <a:pt x="914" y="402"/>
                    <a:pt x="919" y="396"/>
                  </a:cubicBezTo>
                  <a:cubicBezTo>
                    <a:pt x="968" y="331"/>
                    <a:pt x="964" y="240"/>
                    <a:pt x="934" y="169"/>
                  </a:cubicBezTo>
                  <a:cubicBezTo>
                    <a:pt x="923" y="138"/>
                    <a:pt x="907" y="111"/>
                    <a:pt x="881" y="87"/>
                  </a:cubicBezTo>
                  <a:cubicBezTo>
                    <a:pt x="849" y="55"/>
                    <a:pt x="811" y="34"/>
                    <a:pt x="767" y="21"/>
                  </a:cubicBezTo>
                  <a:cubicBezTo>
                    <a:pt x="732" y="7"/>
                    <a:pt x="697" y="1"/>
                    <a:pt x="6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2"/>
            <p:cNvSpPr/>
            <p:nvPr/>
          </p:nvSpPr>
          <p:spPr>
            <a:xfrm>
              <a:off x="3430578" y="2001449"/>
              <a:ext cx="33788" cy="20585"/>
            </a:xfrm>
            <a:custGeom>
              <a:rect b="b" l="l" r="r" t="t"/>
              <a:pathLst>
                <a:path extrusionOk="0" h="597" w="980">
                  <a:moveTo>
                    <a:pt x="684" y="1"/>
                  </a:moveTo>
                  <a:cubicBezTo>
                    <a:pt x="644" y="1"/>
                    <a:pt x="603" y="5"/>
                    <a:pt x="565" y="19"/>
                  </a:cubicBezTo>
                  <a:cubicBezTo>
                    <a:pt x="519" y="34"/>
                    <a:pt x="472" y="48"/>
                    <a:pt x="425" y="66"/>
                  </a:cubicBezTo>
                  <a:cubicBezTo>
                    <a:pt x="316" y="109"/>
                    <a:pt x="210" y="157"/>
                    <a:pt x="107" y="209"/>
                  </a:cubicBezTo>
                  <a:cubicBezTo>
                    <a:pt x="64" y="232"/>
                    <a:pt x="23" y="287"/>
                    <a:pt x="11" y="334"/>
                  </a:cubicBezTo>
                  <a:cubicBezTo>
                    <a:pt x="1" y="381"/>
                    <a:pt x="3" y="426"/>
                    <a:pt x="22" y="470"/>
                  </a:cubicBezTo>
                  <a:cubicBezTo>
                    <a:pt x="38" y="510"/>
                    <a:pt x="67" y="548"/>
                    <a:pt x="106" y="571"/>
                  </a:cubicBezTo>
                  <a:cubicBezTo>
                    <a:pt x="141" y="589"/>
                    <a:pt x="176" y="596"/>
                    <a:pt x="212" y="596"/>
                  </a:cubicBezTo>
                  <a:cubicBezTo>
                    <a:pt x="230" y="596"/>
                    <a:pt x="248" y="594"/>
                    <a:pt x="266" y="591"/>
                  </a:cubicBezTo>
                  <a:cubicBezTo>
                    <a:pt x="299" y="586"/>
                    <a:pt x="331" y="581"/>
                    <a:pt x="365" y="576"/>
                  </a:cubicBezTo>
                  <a:cubicBezTo>
                    <a:pt x="430" y="567"/>
                    <a:pt x="496" y="561"/>
                    <a:pt x="560" y="553"/>
                  </a:cubicBezTo>
                  <a:cubicBezTo>
                    <a:pt x="615" y="548"/>
                    <a:pt x="681" y="551"/>
                    <a:pt x="732" y="534"/>
                  </a:cubicBezTo>
                  <a:cubicBezTo>
                    <a:pt x="767" y="522"/>
                    <a:pt x="805" y="508"/>
                    <a:pt x="837" y="489"/>
                  </a:cubicBezTo>
                  <a:cubicBezTo>
                    <a:pt x="886" y="462"/>
                    <a:pt x="915" y="420"/>
                    <a:pt x="946" y="374"/>
                  </a:cubicBezTo>
                  <a:cubicBezTo>
                    <a:pt x="973" y="331"/>
                    <a:pt x="980" y="276"/>
                    <a:pt x="973" y="227"/>
                  </a:cubicBezTo>
                  <a:cubicBezTo>
                    <a:pt x="967" y="182"/>
                    <a:pt x="949" y="125"/>
                    <a:pt x="910" y="95"/>
                  </a:cubicBezTo>
                  <a:cubicBezTo>
                    <a:pt x="888" y="78"/>
                    <a:pt x="868" y="58"/>
                    <a:pt x="846" y="45"/>
                  </a:cubicBezTo>
                  <a:cubicBezTo>
                    <a:pt x="798" y="15"/>
                    <a:pt x="753" y="4"/>
                    <a:pt x="697" y="1"/>
                  </a:cubicBezTo>
                  <a:cubicBezTo>
                    <a:pt x="692" y="1"/>
                    <a:pt x="688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2"/>
            <p:cNvSpPr/>
            <p:nvPr/>
          </p:nvSpPr>
          <p:spPr>
            <a:xfrm>
              <a:off x="3352002" y="2074853"/>
              <a:ext cx="29478" cy="18585"/>
            </a:xfrm>
            <a:custGeom>
              <a:rect b="b" l="l" r="r" t="t"/>
              <a:pathLst>
                <a:path extrusionOk="0" h="539" w="855">
                  <a:moveTo>
                    <a:pt x="196" y="0"/>
                  </a:moveTo>
                  <a:cubicBezTo>
                    <a:pt x="164" y="0"/>
                    <a:pt x="132" y="7"/>
                    <a:pt x="101" y="26"/>
                  </a:cubicBezTo>
                  <a:cubicBezTo>
                    <a:pt x="61" y="49"/>
                    <a:pt x="22" y="95"/>
                    <a:pt x="12" y="142"/>
                  </a:cubicBezTo>
                  <a:cubicBezTo>
                    <a:pt x="0" y="193"/>
                    <a:pt x="2" y="250"/>
                    <a:pt x="31" y="293"/>
                  </a:cubicBezTo>
                  <a:cubicBezTo>
                    <a:pt x="60" y="339"/>
                    <a:pt x="99" y="365"/>
                    <a:pt x="148" y="384"/>
                  </a:cubicBezTo>
                  <a:lnTo>
                    <a:pt x="168" y="391"/>
                  </a:lnTo>
                  <a:cubicBezTo>
                    <a:pt x="172" y="394"/>
                    <a:pt x="174" y="396"/>
                    <a:pt x="178" y="401"/>
                  </a:cubicBezTo>
                  <a:cubicBezTo>
                    <a:pt x="199" y="416"/>
                    <a:pt x="218" y="426"/>
                    <a:pt x="241" y="436"/>
                  </a:cubicBezTo>
                  <a:cubicBezTo>
                    <a:pt x="270" y="448"/>
                    <a:pt x="299" y="462"/>
                    <a:pt x="328" y="474"/>
                  </a:cubicBezTo>
                  <a:cubicBezTo>
                    <a:pt x="376" y="496"/>
                    <a:pt x="422" y="512"/>
                    <a:pt x="473" y="525"/>
                  </a:cubicBezTo>
                  <a:cubicBezTo>
                    <a:pt x="509" y="536"/>
                    <a:pt x="546" y="539"/>
                    <a:pt x="583" y="539"/>
                  </a:cubicBezTo>
                  <a:cubicBezTo>
                    <a:pt x="597" y="539"/>
                    <a:pt x="611" y="539"/>
                    <a:pt x="625" y="538"/>
                  </a:cubicBezTo>
                  <a:cubicBezTo>
                    <a:pt x="676" y="537"/>
                    <a:pt x="723" y="520"/>
                    <a:pt x="763" y="489"/>
                  </a:cubicBezTo>
                  <a:cubicBezTo>
                    <a:pt x="801" y="460"/>
                    <a:pt x="833" y="418"/>
                    <a:pt x="845" y="370"/>
                  </a:cubicBezTo>
                  <a:cubicBezTo>
                    <a:pt x="854" y="333"/>
                    <a:pt x="854" y="291"/>
                    <a:pt x="845" y="252"/>
                  </a:cubicBezTo>
                  <a:cubicBezTo>
                    <a:pt x="832" y="196"/>
                    <a:pt x="788" y="145"/>
                    <a:pt x="740" y="115"/>
                  </a:cubicBezTo>
                  <a:cubicBezTo>
                    <a:pt x="697" y="88"/>
                    <a:pt x="653" y="63"/>
                    <a:pt x="604" y="51"/>
                  </a:cubicBezTo>
                  <a:cubicBezTo>
                    <a:pt x="589" y="46"/>
                    <a:pt x="573" y="41"/>
                    <a:pt x="556" y="37"/>
                  </a:cubicBezTo>
                  <a:cubicBezTo>
                    <a:pt x="522" y="28"/>
                    <a:pt x="487" y="25"/>
                    <a:pt x="450" y="20"/>
                  </a:cubicBezTo>
                  <a:lnTo>
                    <a:pt x="355" y="10"/>
                  </a:lnTo>
                  <a:cubicBezTo>
                    <a:pt x="341" y="8"/>
                    <a:pt x="327" y="6"/>
                    <a:pt x="313" y="5"/>
                  </a:cubicBezTo>
                  <a:cubicBezTo>
                    <a:pt x="299" y="5"/>
                    <a:pt x="282" y="6"/>
                    <a:pt x="267" y="9"/>
                  </a:cubicBezTo>
                  <a:cubicBezTo>
                    <a:pt x="262" y="7"/>
                    <a:pt x="257" y="7"/>
                    <a:pt x="252" y="6"/>
                  </a:cubicBezTo>
                  <a:cubicBezTo>
                    <a:pt x="233" y="2"/>
                    <a:pt x="214" y="0"/>
                    <a:pt x="196" y="0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2"/>
            <p:cNvSpPr/>
            <p:nvPr/>
          </p:nvSpPr>
          <p:spPr>
            <a:xfrm>
              <a:off x="3442680" y="2008414"/>
              <a:ext cx="31064" cy="16102"/>
            </a:xfrm>
            <a:custGeom>
              <a:rect b="b" l="l" r="r" t="t"/>
              <a:pathLst>
                <a:path extrusionOk="0" h="467" w="901">
                  <a:moveTo>
                    <a:pt x="612" y="1"/>
                  </a:moveTo>
                  <a:cubicBezTo>
                    <a:pt x="570" y="1"/>
                    <a:pt x="529" y="6"/>
                    <a:pt x="488" y="10"/>
                  </a:cubicBezTo>
                  <a:cubicBezTo>
                    <a:pt x="454" y="13"/>
                    <a:pt x="420" y="14"/>
                    <a:pt x="386" y="14"/>
                  </a:cubicBezTo>
                  <a:cubicBezTo>
                    <a:pt x="328" y="14"/>
                    <a:pt x="270" y="11"/>
                    <a:pt x="212" y="4"/>
                  </a:cubicBezTo>
                  <a:cubicBezTo>
                    <a:pt x="209" y="4"/>
                    <a:pt x="205" y="3"/>
                    <a:pt x="202" y="3"/>
                  </a:cubicBezTo>
                  <a:cubicBezTo>
                    <a:pt x="156" y="3"/>
                    <a:pt x="93" y="34"/>
                    <a:pt x="64" y="64"/>
                  </a:cubicBezTo>
                  <a:cubicBezTo>
                    <a:pt x="33" y="99"/>
                    <a:pt x="14" y="137"/>
                    <a:pt x="7" y="184"/>
                  </a:cubicBezTo>
                  <a:cubicBezTo>
                    <a:pt x="1" y="229"/>
                    <a:pt x="7" y="278"/>
                    <a:pt x="32" y="318"/>
                  </a:cubicBezTo>
                  <a:cubicBezTo>
                    <a:pt x="59" y="360"/>
                    <a:pt x="104" y="404"/>
                    <a:pt x="157" y="413"/>
                  </a:cubicBezTo>
                  <a:cubicBezTo>
                    <a:pt x="220" y="424"/>
                    <a:pt x="282" y="432"/>
                    <a:pt x="346" y="438"/>
                  </a:cubicBezTo>
                  <a:cubicBezTo>
                    <a:pt x="390" y="446"/>
                    <a:pt x="434" y="451"/>
                    <a:pt x="479" y="458"/>
                  </a:cubicBezTo>
                  <a:cubicBezTo>
                    <a:pt x="506" y="461"/>
                    <a:pt x="535" y="467"/>
                    <a:pt x="562" y="467"/>
                  </a:cubicBezTo>
                  <a:cubicBezTo>
                    <a:pt x="566" y="467"/>
                    <a:pt x="570" y="467"/>
                    <a:pt x="574" y="466"/>
                  </a:cubicBezTo>
                  <a:cubicBezTo>
                    <a:pt x="589" y="466"/>
                    <a:pt x="604" y="465"/>
                    <a:pt x="620" y="464"/>
                  </a:cubicBezTo>
                  <a:cubicBezTo>
                    <a:pt x="642" y="461"/>
                    <a:pt x="673" y="460"/>
                    <a:pt x="694" y="454"/>
                  </a:cubicBezTo>
                  <a:cubicBezTo>
                    <a:pt x="733" y="443"/>
                    <a:pt x="766" y="422"/>
                    <a:pt x="797" y="396"/>
                  </a:cubicBezTo>
                  <a:cubicBezTo>
                    <a:pt x="824" y="371"/>
                    <a:pt x="850" y="344"/>
                    <a:pt x="865" y="309"/>
                  </a:cubicBezTo>
                  <a:cubicBezTo>
                    <a:pt x="889" y="257"/>
                    <a:pt x="901" y="192"/>
                    <a:pt x="865" y="143"/>
                  </a:cubicBezTo>
                  <a:cubicBezTo>
                    <a:pt x="854" y="126"/>
                    <a:pt x="842" y="108"/>
                    <a:pt x="828" y="94"/>
                  </a:cubicBezTo>
                  <a:cubicBezTo>
                    <a:pt x="812" y="78"/>
                    <a:pt x="793" y="67"/>
                    <a:pt x="777" y="53"/>
                  </a:cubicBezTo>
                  <a:cubicBezTo>
                    <a:pt x="731" y="20"/>
                    <a:pt x="683" y="2"/>
                    <a:pt x="624" y="1"/>
                  </a:cubicBezTo>
                  <a:cubicBezTo>
                    <a:pt x="620" y="1"/>
                    <a:pt x="616" y="1"/>
                    <a:pt x="612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2"/>
            <p:cNvSpPr/>
            <p:nvPr/>
          </p:nvSpPr>
          <p:spPr>
            <a:xfrm>
              <a:off x="3089728" y="2009241"/>
              <a:ext cx="59370" cy="57133"/>
            </a:xfrm>
            <a:custGeom>
              <a:rect b="b" l="l" r="r" t="t"/>
              <a:pathLst>
                <a:path extrusionOk="0" h="1657" w="1722">
                  <a:moveTo>
                    <a:pt x="976" y="1"/>
                  </a:moveTo>
                  <a:cubicBezTo>
                    <a:pt x="889" y="1"/>
                    <a:pt x="804" y="52"/>
                    <a:pt x="785" y="143"/>
                  </a:cubicBezTo>
                  <a:cubicBezTo>
                    <a:pt x="765" y="204"/>
                    <a:pt x="748" y="264"/>
                    <a:pt x="731" y="326"/>
                  </a:cubicBezTo>
                  <a:cubicBezTo>
                    <a:pt x="681" y="279"/>
                    <a:pt x="628" y="231"/>
                    <a:pt x="578" y="184"/>
                  </a:cubicBezTo>
                  <a:cubicBezTo>
                    <a:pt x="548" y="154"/>
                    <a:pt x="511" y="142"/>
                    <a:pt x="474" y="142"/>
                  </a:cubicBezTo>
                  <a:cubicBezTo>
                    <a:pt x="363" y="142"/>
                    <a:pt x="256" y="259"/>
                    <a:pt x="333" y="374"/>
                  </a:cubicBezTo>
                  <a:cubicBezTo>
                    <a:pt x="375" y="439"/>
                    <a:pt x="418" y="507"/>
                    <a:pt x="462" y="574"/>
                  </a:cubicBezTo>
                  <a:cubicBezTo>
                    <a:pt x="453" y="576"/>
                    <a:pt x="447" y="579"/>
                    <a:pt x="439" y="581"/>
                  </a:cubicBezTo>
                  <a:cubicBezTo>
                    <a:pt x="332" y="610"/>
                    <a:pt x="214" y="617"/>
                    <a:pt x="113" y="664"/>
                  </a:cubicBezTo>
                  <a:cubicBezTo>
                    <a:pt x="28" y="704"/>
                    <a:pt x="0" y="822"/>
                    <a:pt x="35" y="902"/>
                  </a:cubicBezTo>
                  <a:cubicBezTo>
                    <a:pt x="58" y="954"/>
                    <a:pt x="105" y="991"/>
                    <a:pt x="158" y="1008"/>
                  </a:cubicBezTo>
                  <a:cubicBezTo>
                    <a:pt x="158" y="1009"/>
                    <a:pt x="158" y="1009"/>
                    <a:pt x="157" y="1011"/>
                  </a:cubicBezTo>
                  <a:cubicBezTo>
                    <a:pt x="159" y="1012"/>
                    <a:pt x="162" y="1012"/>
                    <a:pt x="164" y="1012"/>
                  </a:cubicBezTo>
                  <a:cubicBezTo>
                    <a:pt x="167" y="1012"/>
                    <a:pt x="169" y="1012"/>
                    <a:pt x="171" y="1012"/>
                  </a:cubicBezTo>
                  <a:cubicBezTo>
                    <a:pt x="183" y="1014"/>
                    <a:pt x="196" y="1016"/>
                    <a:pt x="208" y="1016"/>
                  </a:cubicBezTo>
                  <a:cubicBezTo>
                    <a:pt x="223" y="1018"/>
                    <a:pt x="239" y="1018"/>
                    <a:pt x="255" y="1018"/>
                  </a:cubicBezTo>
                  <a:cubicBezTo>
                    <a:pt x="317" y="1018"/>
                    <a:pt x="380" y="1009"/>
                    <a:pt x="442" y="997"/>
                  </a:cubicBezTo>
                  <a:cubicBezTo>
                    <a:pt x="486" y="998"/>
                    <a:pt x="530" y="1001"/>
                    <a:pt x="568" y="1002"/>
                  </a:cubicBezTo>
                  <a:cubicBezTo>
                    <a:pt x="567" y="1011"/>
                    <a:pt x="564" y="1019"/>
                    <a:pt x="563" y="1029"/>
                  </a:cubicBezTo>
                  <a:cubicBezTo>
                    <a:pt x="536" y="1154"/>
                    <a:pt x="506" y="1279"/>
                    <a:pt x="481" y="1405"/>
                  </a:cubicBezTo>
                  <a:cubicBezTo>
                    <a:pt x="462" y="1508"/>
                    <a:pt x="510" y="1627"/>
                    <a:pt x="620" y="1652"/>
                  </a:cubicBezTo>
                  <a:cubicBezTo>
                    <a:pt x="635" y="1655"/>
                    <a:pt x="651" y="1657"/>
                    <a:pt x="667" y="1657"/>
                  </a:cubicBezTo>
                  <a:cubicBezTo>
                    <a:pt x="756" y="1657"/>
                    <a:pt x="847" y="1605"/>
                    <a:pt x="866" y="1512"/>
                  </a:cubicBezTo>
                  <a:cubicBezTo>
                    <a:pt x="895" y="1367"/>
                    <a:pt x="928" y="1225"/>
                    <a:pt x="962" y="1081"/>
                  </a:cubicBezTo>
                  <a:cubicBezTo>
                    <a:pt x="967" y="1081"/>
                    <a:pt x="974" y="1082"/>
                    <a:pt x="978" y="1082"/>
                  </a:cubicBezTo>
                  <a:cubicBezTo>
                    <a:pt x="1027" y="1090"/>
                    <a:pt x="1076" y="1098"/>
                    <a:pt x="1125" y="1106"/>
                  </a:cubicBezTo>
                  <a:cubicBezTo>
                    <a:pt x="1223" y="1121"/>
                    <a:pt x="1329" y="1148"/>
                    <a:pt x="1429" y="1148"/>
                  </a:cubicBezTo>
                  <a:cubicBezTo>
                    <a:pt x="1440" y="1148"/>
                    <a:pt x="1452" y="1147"/>
                    <a:pt x="1463" y="1146"/>
                  </a:cubicBezTo>
                  <a:cubicBezTo>
                    <a:pt x="1585" y="1138"/>
                    <a:pt x="1687" y="1059"/>
                    <a:pt x="1702" y="934"/>
                  </a:cubicBezTo>
                  <a:cubicBezTo>
                    <a:pt x="1722" y="816"/>
                    <a:pt x="1651" y="689"/>
                    <a:pt x="1531" y="663"/>
                  </a:cubicBezTo>
                  <a:cubicBezTo>
                    <a:pt x="1458" y="647"/>
                    <a:pt x="1382" y="643"/>
                    <a:pt x="1307" y="643"/>
                  </a:cubicBezTo>
                  <a:cubicBezTo>
                    <a:pt x="1243" y="643"/>
                    <a:pt x="1179" y="646"/>
                    <a:pt x="1115" y="647"/>
                  </a:cubicBezTo>
                  <a:cubicBezTo>
                    <a:pt x="1103" y="647"/>
                    <a:pt x="1090" y="647"/>
                    <a:pt x="1078" y="644"/>
                  </a:cubicBezTo>
                  <a:cubicBezTo>
                    <a:pt x="1083" y="629"/>
                    <a:pt x="1087" y="613"/>
                    <a:pt x="1089" y="599"/>
                  </a:cubicBezTo>
                  <a:cubicBezTo>
                    <a:pt x="1115" y="482"/>
                    <a:pt x="1140" y="363"/>
                    <a:pt x="1161" y="245"/>
                  </a:cubicBezTo>
                  <a:cubicBezTo>
                    <a:pt x="1177" y="145"/>
                    <a:pt x="1134" y="30"/>
                    <a:pt x="1024" y="6"/>
                  </a:cubicBezTo>
                  <a:cubicBezTo>
                    <a:pt x="1008" y="3"/>
                    <a:pt x="992" y="1"/>
                    <a:pt x="9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2"/>
            <p:cNvSpPr/>
            <p:nvPr/>
          </p:nvSpPr>
          <p:spPr>
            <a:xfrm>
              <a:off x="3173165" y="1951318"/>
              <a:ext cx="31064" cy="25239"/>
            </a:xfrm>
            <a:custGeom>
              <a:rect b="b" l="l" r="r" t="t"/>
              <a:pathLst>
                <a:path extrusionOk="0" h="732" w="901">
                  <a:moveTo>
                    <a:pt x="656" y="1"/>
                  </a:moveTo>
                  <a:cubicBezTo>
                    <a:pt x="652" y="1"/>
                    <a:pt x="647" y="1"/>
                    <a:pt x="642" y="1"/>
                  </a:cubicBezTo>
                  <a:cubicBezTo>
                    <a:pt x="605" y="4"/>
                    <a:pt x="568" y="9"/>
                    <a:pt x="534" y="23"/>
                  </a:cubicBezTo>
                  <a:cubicBezTo>
                    <a:pt x="516" y="31"/>
                    <a:pt x="501" y="37"/>
                    <a:pt x="484" y="47"/>
                  </a:cubicBezTo>
                  <a:cubicBezTo>
                    <a:pt x="465" y="56"/>
                    <a:pt x="449" y="67"/>
                    <a:pt x="430" y="75"/>
                  </a:cubicBezTo>
                  <a:cubicBezTo>
                    <a:pt x="395" y="95"/>
                    <a:pt x="361" y="120"/>
                    <a:pt x="329" y="142"/>
                  </a:cubicBezTo>
                  <a:cubicBezTo>
                    <a:pt x="241" y="204"/>
                    <a:pt x="156" y="270"/>
                    <a:pt x="71" y="335"/>
                  </a:cubicBezTo>
                  <a:cubicBezTo>
                    <a:pt x="29" y="369"/>
                    <a:pt x="1" y="449"/>
                    <a:pt x="3" y="500"/>
                  </a:cubicBezTo>
                  <a:cubicBezTo>
                    <a:pt x="6" y="552"/>
                    <a:pt x="22" y="599"/>
                    <a:pt x="53" y="640"/>
                  </a:cubicBezTo>
                  <a:cubicBezTo>
                    <a:pt x="97" y="698"/>
                    <a:pt x="168" y="732"/>
                    <a:pt x="239" y="732"/>
                  </a:cubicBezTo>
                  <a:cubicBezTo>
                    <a:pt x="278" y="732"/>
                    <a:pt x="317" y="722"/>
                    <a:pt x="352" y="700"/>
                  </a:cubicBezTo>
                  <a:cubicBezTo>
                    <a:pt x="419" y="658"/>
                    <a:pt x="487" y="619"/>
                    <a:pt x="558" y="580"/>
                  </a:cubicBezTo>
                  <a:cubicBezTo>
                    <a:pt x="591" y="562"/>
                    <a:pt x="627" y="544"/>
                    <a:pt x="661" y="526"/>
                  </a:cubicBezTo>
                  <a:cubicBezTo>
                    <a:pt x="709" y="499"/>
                    <a:pt x="767" y="466"/>
                    <a:pt x="807" y="428"/>
                  </a:cubicBezTo>
                  <a:cubicBezTo>
                    <a:pt x="825" y="410"/>
                    <a:pt x="840" y="385"/>
                    <a:pt x="855" y="364"/>
                  </a:cubicBezTo>
                  <a:cubicBezTo>
                    <a:pt x="869" y="344"/>
                    <a:pt x="879" y="319"/>
                    <a:pt x="887" y="296"/>
                  </a:cubicBezTo>
                  <a:cubicBezTo>
                    <a:pt x="901" y="251"/>
                    <a:pt x="899" y="204"/>
                    <a:pt x="888" y="161"/>
                  </a:cubicBezTo>
                  <a:cubicBezTo>
                    <a:pt x="865" y="61"/>
                    <a:pt x="752" y="1"/>
                    <a:pt x="6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2"/>
            <p:cNvSpPr/>
            <p:nvPr/>
          </p:nvSpPr>
          <p:spPr>
            <a:xfrm>
              <a:off x="3509050" y="2096678"/>
              <a:ext cx="38856" cy="19619"/>
            </a:xfrm>
            <a:custGeom>
              <a:rect b="b" l="l" r="r" t="t"/>
              <a:pathLst>
                <a:path extrusionOk="0" h="569" w="1127">
                  <a:moveTo>
                    <a:pt x="389" y="1"/>
                  </a:moveTo>
                  <a:cubicBezTo>
                    <a:pt x="336" y="1"/>
                    <a:pt x="283" y="4"/>
                    <a:pt x="231" y="9"/>
                  </a:cubicBezTo>
                  <a:cubicBezTo>
                    <a:pt x="168" y="16"/>
                    <a:pt x="115" y="30"/>
                    <a:pt x="69" y="77"/>
                  </a:cubicBezTo>
                  <a:cubicBezTo>
                    <a:pt x="30" y="117"/>
                    <a:pt x="0" y="183"/>
                    <a:pt x="2" y="238"/>
                  </a:cubicBezTo>
                  <a:cubicBezTo>
                    <a:pt x="7" y="362"/>
                    <a:pt x="101" y="467"/>
                    <a:pt x="229" y="467"/>
                  </a:cubicBezTo>
                  <a:cubicBezTo>
                    <a:pt x="229" y="467"/>
                    <a:pt x="230" y="467"/>
                    <a:pt x="231" y="467"/>
                  </a:cubicBezTo>
                  <a:cubicBezTo>
                    <a:pt x="294" y="467"/>
                    <a:pt x="360" y="473"/>
                    <a:pt x="423" y="480"/>
                  </a:cubicBezTo>
                  <a:cubicBezTo>
                    <a:pt x="553" y="502"/>
                    <a:pt x="678" y="542"/>
                    <a:pt x="809" y="562"/>
                  </a:cubicBezTo>
                  <a:cubicBezTo>
                    <a:pt x="832" y="566"/>
                    <a:pt x="855" y="568"/>
                    <a:pt x="878" y="568"/>
                  </a:cubicBezTo>
                  <a:cubicBezTo>
                    <a:pt x="916" y="568"/>
                    <a:pt x="953" y="561"/>
                    <a:pt x="987" y="539"/>
                  </a:cubicBezTo>
                  <a:cubicBezTo>
                    <a:pt x="1029" y="512"/>
                    <a:pt x="1061" y="476"/>
                    <a:pt x="1080" y="429"/>
                  </a:cubicBezTo>
                  <a:cubicBezTo>
                    <a:pt x="1126" y="321"/>
                    <a:pt x="1082" y="207"/>
                    <a:pt x="986" y="142"/>
                  </a:cubicBezTo>
                  <a:cubicBezTo>
                    <a:pt x="927" y="103"/>
                    <a:pt x="856" y="71"/>
                    <a:pt x="790" y="50"/>
                  </a:cubicBezTo>
                  <a:cubicBezTo>
                    <a:pt x="720" y="28"/>
                    <a:pt x="639" y="22"/>
                    <a:pt x="568" y="12"/>
                  </a:cubicBezTo>
                  <a:cubicBezTo>
                    <a:pt x="508" y="5"/>
                    <a:pt x="449" y="1"/>
                    <a:pt x="3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2"/>
            <p:cNvSpPr/>
            <p:nvPr/>
          </p:nvSpPr>
          <p:spPr>
            <a:xfrm>
              <a:off x="3482502" y="2134087"/>
              <a:ext cx="37029" cy="17619"/>
            </a:xfrm>
            <a:custGeom>
              <a:rect b="b" l="l" r="r" t="t"/>
              <a:pathLst>
                <a:path extrusionOk="0" h="511" w="1074">
                  <a:moveTo>
                    <a:pt x="382" y="11"/>
                  </a:moveTo>
                  <a:cubicBezTo>
                    <a:pt x="369" y="13"/>
                    <a:pt x="356" y="14"/>
                    <a:pt x="343" y="16"/>
                  </a:cubicBezTo>
                  <a:lnTo>
                    <a:pt x="343" y="16"/>
                  </a:lnTo>
                  <a:cubicBezTo>
                    <a:pt x="356" y="14"/>
                    <a:pt x="369" y="12"/>
                    <a:pt x="382" y="11"/>
                  </a:cubicBezTo>
                  <a:close/>
                  <a:moveTo>
                    <a:pt x="534" y="0"/>
                  </a:moveTo>
                  <a:cubicBezTo>
                    <a:pt x="468" y="0"/>
                    <a:pt x="403" y="7"/>
                    <a:pt x="338" y="17"/>
                  </a:cubicBezTo>
                  <a:lnTo>
                    <a:pt x="338" y="17"/>
                  </a:lnTo>
                  <a:cubicBezTo>
                    <a:pt x="282" y="23"/>
                    <a:pt x="226" y="31"/>
                    <a:pt x="170" y="46"/>
                  </a:cubicBezTo>
                  <a:cubicBezTo>
                    <a:pt x="71" y="72"/>
                    <a:pt x="1" y="187"/>
                    <a:pt x="33" y="286"/>
                  </a:cubicBezTo>
                  <a:cubicBezTo>
                    <a:pt x="62" y="374"/>
                    <a:pt x="138" y="429"/>
                    <a:pt x="224" y="429"/>
                  </a:cubicBezTo>
                  <a:cubicBezTo>
                    <a:pt x="240" y="429"/>
                    <a:pt x="257" y="427"/>
                    <a:pt x="274" y="423"/>
                  </a:cubicBezTo>
                  <a:cubicBezTo>
                    <a:pt x="290" y="419"/>
                    <a:pt x="309" y="417"/>
                    <a:pt x="326" y="413"/>
                  </a:cubicBezTo>
                  <a:cubicBezTo>
                    <a:pt x="343" y="412"/>
                    <a:pt x="360" y="412"/>
                    <a:pt x="377" y="412"/>
                  </a:cubicBezTo>
                  <a:cubicBezTo>
                    <a:pt x="403" y="412"/>
                    <a:pt x="429" y="413"/>
                    <a:pt x="455" y="415"/>
                  </a:cubicBezTo>
                  <a:cubicBezTo>
                    <a:pt x="520" y="427"/>
                    <a:pt x="584" y="444"/>
                    <a:pt x="644" y="469"/>
                  </a:cubicBezTo>
                  <a:cubicBezTo>
                    <a:pt x="693" y="489"/>
                    <a:pt x="748" y="510"/>
                    <a:pt x="796" y="510"/>
                  </a:cubicBezTo>
                  <a:cubicBezTo>
                    <a:pt x="797" y="510"/>
                    <a:pt x="799" y="510"/>
                    <a:pt x="800" y="510"/>
                  </a:cubicBezTo>
                  <a:cubicBezTo>
                    <a:pt x="853" y="509"/>
                    <a:pt x="908" y="500"/>
                    <a:pt x="956" y="480"/>
                  </a:cubicBezTo>
                  <a:cubicBezTo>
                    <a:pt x="1038" y="445"/>
                    <a:pt x="1074" y="363"/>
                    <a:pt x="1054" y="280"/>
                  </a:cubicBezTo>
                  <a:cubicBezTo>
                    <a:pt x="1041" y="226"/>
                    <a:pt x="1005" y="157"/>
                    <a:pt x="963" y="120"/>
                  </a:cubicBezTo>
                  <a:cubicBezTo>
                    <a:pt x="870" y="35"/>
                    <a:pt x="733" y="16"/>
                    <a:pt x="614" y="4"/>
                  </a:cubicBezTo>
                  <a:cubicBezTo>
                    <a:pt x="587" y="1"/>
                    <a:pt x="561" y="0"/>
                    <a:pt x="5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2"/>
            <p:cNvSpPr/>
            <p:nvPr/>
          </p:nvSpPr>
          <p:spPr>
            <a:xfrm>
              <a:off x="3546114" y="2063096"/>
              <a:ext cx="34167" cy="22309"/>
            </a:xfrm>
            <a:custGeom>
              <a:rect b="b" l="l" r="r" t="t"/>
              <a:pathLst>
                <a:path extrusionOk="0" h="647" w="991">
                  <a:moveTo>
                    <a:pt x="221" y="0"/>
                  </a:moveTo>
                  <a:cubicBezTo>
                    <a:pt x="133" y="0"/>
                    <a:pt x="46" y="55"/>
                    <a:pt x="25" y="144"/>
                  </a:cubicBezTo>
                  <a:cubicBezTo>
                    <a:pt x="0" y="252"/>
                    <a:pt x="58" y="353"/>
                    <a:pt x="163" y="387"/>
                  </a:cubicBezTo>
                  <a:lnTo>
                    <a:pt x="296" y="430"/>
                  </a:lnTo>
                  <a:cubicBezTo>
                    <a:pt x="329" y="445"/>
                    <a:pt x="363" y="459"/>
                    <a:pt x="396" y="473"/>
                  </a:cubicBezTo>
                  <a:cubicBezTo>
                    <a:pt x="446" y="494"/>
                    <a:pt x="496" y="512"/>
                    <a:pt x="546" y="530"/>
                  </a:cubicBezTo>
                  <a:cubicBezTo>
                    <a:pt x="552" y="534"/>
                    <a:pt x="561" y="537"/>
                    <a:pt x="567" y="541"/>
                  </a:cubicBezTo>
                  <a:cubicBezTo>
                    <a:pt x="576" y="546"/>
                    <a:pt x="587" y="549"/>
                    <a:pt x="595" y="553"/>
                  </a:cubicBezTo>
                  <a:cubicBezTo>
                    <a:pt x="604" y="567"/>
                    <a:pt x="615" y="580"/>
                    <a:pt x="624" y="591"/>
                  </a:cubicBezTo>
                  <a:cubicBezTo>
                    <a:pt x="655" y="622"/>
                    <a:pt x="696" y="639"/>
                    <a:pt x="739" y="645"/>
                  </a:cubicBezTo>
                  <a:cubicBezTo>
                    <a:pt x="747" y="646"/>
                    <a:pt x="756" y="646"/>
                    <a:pt x="765" y="646"/>
                  </a:cubicBezTo>
                  <a:cubicBezTo>
                    <a:pt x="834" y="646"/>
                    <a:pt x="902" y="611"/>
                    <a:pt x="938" y="550"/>
                  </a:cubicBezTo>
                  <a:cubicBezTo>
                    <a:pt x="991" y="457"/>
                    <a:pt x="991" y="335"/>
                    <a:pt x="927" y="248"/>
                  </a:cubicBezTo>
                  <a:cubicBezTo>
                    <a:pt x="912" y="226"/>
                    <a:pt x="893" y="200"/>
                    <a:pt x="873" y="180"/>
                  </a:cubicBezTo>
                  <a:cubicBezTo>
                    <a:pt x="833" y="144"/>
                    <a:pt x="800" y="127"/>
                    <a:pt x="750" y="107"/>
                  </a:cubicBezTo>
                  <a:cubicBezTo>
                    <a:pt x="728" y="98"/>
                    <a:pt x="704" y="92"/>
                    <a:pt x="681" y="86"/>
                  </a:cubicBezTo>
                  <a:cubicBezTo>
                    <a:pt x="614" y="71"/>
                    <a:pt x="546" y="60"/>
                    <a:pt x="477" y="50"/>
                  </a:cubicBezTo>
                  <a:cubicBezTo>
                    <a:pt x="406" y="40"/>
                    <a:pt x="338" y="23"/>
                    <a:pt x="269" y="6"/>
                  </a:cubicBezTo>
                  <a:cubicBezTo>
                    <a:pt x="253" y="2"/>
                    <a:pt x="237" y="0"/>
                    <a:pt x="2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2"/>
            <p:cNvSpPr/>
            <p:nvPr/>
          </p:nvSpPr>
          <p:spPr>
            <a:xfrm>
              <a:off x="3463125" y="2199078"/>
              <a:ext cx="29340" cy="14344"/>
            </a:xfrm>
            <a:custGeom>
              <a:rect b="b" l="l" r="r" t="t"/>
              <a:pathLst>
                <a:path extrusionOk="0" h="416" w="851">
                  <a:moveTo>
                    <a:pt x="183" y="1"/>
                  </a:moveTo>
                  <a:cubicBezTo>
                    <a:pt x="139" y="1"/>
                    <a:pt x="88" y="27"/>
                    <a:pt x="58" y="57"/>
                  </a:cubicBezTo>
                  <a:cubicBezTo>
                    <a:pt x="25" y="90"/>
                    <a:pt x="0" y="145"/>
                    <a:pt x="2" y="192"/>
                  </a:cubicBezTo>
                  <a:cubicBezTo>
                    <a:pt x="5" y="241"/>
                    <a:pt x="20" y="292"/>
                    <a:pt x="58" y="325"/>
                  </a:cubicBezTo>
                  <a:cubicBezTo>
                    <a:pt x="96" y="360"/>
                    <a:pt x="138" y="376"/>
                    <a:pt x="192" y="381"/>
                  </a:cubicBezTo>
                  <a:cubicBezTo>
                    <a:pt x="270" y="389"/>
                    <a:pt x="348" y="397"/>
                    <a:pt x="427" y="403"/>
                  </a:cubicBezTo>
                  <a:lnTo>
                    <a:pt x="543" y="413"/>
                  </a:lnTo>
                  <a:cubicBezTo>
                    <a:pt x="559" y="415"/>
                    <a:pt x="575" y="416"/>
                    <a:pt x="591" y="416"/>
                  </a:cubicBezTo>
                  <a:cubicBezTo>
                    <a:pt x="615" y="416"/>
                    <a:pt x="638" y="414"/>
                    <a:pt x="663" y="412"/>
                  </a:cubicBezTo>
                  <a:cubicBezTo>
                    <a:pt x="710" y="408"/>
                    <a:pt x="758" y="396"/>
                    <a:pt x="791" y="359"/>
                  </a:cubicBezTo>
                  <a:cubicBezTo>
                    <a:pt x="818" y="329"/>
                    <a:pt x="835" y="296"/>
                    <a:pt x="840" y="255"/>
                  </a:cubicBezTo>
                  <a:cubicBezTo>
                    <a:pt x="850" y="168"/>
                    <a:pt x="797" y="78"/>
                    <a:pt x="710" y="56"/>
                  </a:cubicBezTo>
                  <a:cubicBezTo>
                    <a:pt x="657" y="43"/>
                    <a:pt x="606" y="32"/>
                    <a:pt x="551" y="28"/>
                  </a:cubicBezTo>
                  <a:cubicBezTo>
                    <a:pt x="511" y="26"/>
                    <a:pt x="471" y="22"/>
                    <a:pt x="432" y="20"/>
                  </a:cubicBezTo>
                  <a:cubicBezTo>
                    <a:pt x="351" y="12"/>
                    <a:pt x="271" y="6"/>
                    <a:pt x="192" y="1"/>
                  </a:cubicBezTo>
                  <a:cubicBezTo>
                    <a:pt x="189" y="1"/>
                    <a:pt x="186" y="1"/>
                    <a:pt x="1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2"/>
            <p:cNvSpPr/>
            <p:nvPr/>
          </p:nvSpPr>
          <p:spPr>
            <a:xfrm>
              <a:off x="3536322" y="2196423"/>
              <a:ext cx="36029" cy="18792"/>
            </a:xfrm>
            <a:custGeom>
              <a:rect b="b" l="l" r="r" t="t"/>
              <a:pathLst>
                <a:path extrusionOk="0" h="545" w="1045">
                  <a:moveTo>
                    <a:pt x="401" y="0"/>
                  </a:moveTo>
                  <a:cubicBezTo>
                    <a:pt x="353" y="0"/>
                    <a:pt x="304" y="2"/>
                    <a:pt x="256" y="4"/>
                  </a:cubicBezTo>
                  <a:cubicBezTo>
                    <a:pt x="188" y="8"/>
                    <a:pt x="126" y="30"/>
                    <a:pt x="77" y="78"/>
                  </a:cubicBezTo>
                  <a:cubicBezTo>
                    <a:pt x="33" y="123"/>
                    <a:pt x="1" y="194"/>
                    <a:pt x="3" y="256"/>
                  </a:cubicBezTo>
                  <a:cubicBezTo>
                    <a:pt x="9" y="395"/>
                    <a:pt x="113" y="509"/>
                    <a:pt x="256" y="509"/>
                  </a:cubicBezTo>
                  <a:cubicBezTo>
                    <a:pt x="336" y="509"/>
                    <a:pt x="416" y="513"/>
                    <a:pt x="495" y="523"/>
                  </a:cubicBezTo>
                  <a:lnTo>
                    <a:pt x="495" y="523"/>
                  </a:lnTo>
                  <a:cubicBezTo>
                    <a:pt x="508" y="524"/>
                    <a:pt x="522" y="526"/>
                    <a:pt x="535" y="528"/>
                  </a:cubicBezTo>
                  <a:lnTo>
                    <a:pt x="535" y="528"/>
                  </a:lnTo>
                  <a:cubicBezTo>
                    <a:pt x="533" y="527"/>
                    <a:pt x="531" y="527"/>
                    <a:pt x="529" y="527"/>
                  </a:cubicBezTo>
                  <a:lnTo>
                    <a:pt x="529" y="527"/>
                  </a:lnTo>
                  <a:cubicBezTo>
                    <a:pt x="532" y="527"/>
                    <a:pt x="534" y="528"/>
                    <a:pt x="537" y="528"/>
                  </a:cubicBezTo>
                  <a:lnTo>
                    <a:pt x="537" y="528"/>
                  </a:lnTo>
                  <a:cubicBezTo>
                    <a:pt x="536" y="528"/>
                    <a:pt x="536" y="528"/>
                    <a:pt x="535" y="528"/>
                  </a:cubicBezTo>
                  <a:lnTo>
                    <a:pt x="535" y="528"/>
                  </a:lnTo>
                  <a:cubicBezTo>
                    <a:pt x="538" y="528"/>
                    <a:pt x="541" y="529"/>
                    <a:pt x="544" y="529"/>
                  </a:cubicBezTo>
                  <a:cubicBezTo>
                    <a:pt x="541" y="529"/>
                    <a:pt x="539" y="528"/>
                    <a:pt x="537" y="528"/>
                  </a:cubicBezTo>
                  <a:lnTo>
                    <a:pt x="537" y="528"/>
                  </a:lnTo>
                  <a:cubicBezTo>
                    <a:pt x="588" y="534"/>
                    <a:pt x="639" y="539"/>
                    <a:pt x="690" y="544"/>
                  </a:cubicBezTo>
                  <a:cubicBezTo>
                    <a:pt x="701" y="545"/>
                    <a:pt x="712" y="545"/>
                    <a:pt x="722" y="545"/>
                  </a:cubicBezTo>
                  <a:cubicBezTo>
                    <a:pt x="756" y="545"/>
                    <a:pt x="788" y="540"/>
                    <a:pt x="821" y="533"/>
                  </a:cubicBezTo>
                  <a:cubicBezTo>
                    <a:pt x="860" y="526"/>
                    <a:pt x="895" y="510"/>
                    <a:pt x="933" y="494"/>
                  </a:cubicBezTo>
                  <a:cubicBezTo>
                    <a:pt x="991" y="468"/>
                    <a:pt x="1025" y="398"/>
                    <a:pt x="1033" y="339"/>
                  </a:cubicBezTo>
                  <a:cubicBezTo>
                    <a:pt x="1045" y="271"/>
                    <a:pt x="1022" y="217"/>
                    <a:pt x="977" y="164"/>
                  </a:cubicBezTo>
                  <a:cubicBezTo>
                    <a:pt x="876" y="46"/>
                    <a:pt x="708" y="14"/>
                    <a:pt x="560" y="5"/>
                  </a:cubicBezTo>
                  <a:cubicBezTo>
                    <a:pt x="507" y="2"/>
                    <a:pt x="454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2"/>
            <p:cNvSpPr/>
            <p:nvPr/>
          </p:nvSpPr>
          <p:spPr>
            <a:xfrm>
              <a:off x="3577144" y="2147878"/>
              <a:ext cx="41097" cy="19309"/>
            </a:xfrm>
            <a:custGeom>
              <a:rect b="b" l="l" r="r" t="t"/>
              <a:pathLst>
                <a:path extrusionOk="0" h="560" w="1192">
                  <a:moveTo>
                    <a:pt x="256" y="0"/>
                  </a:moveTo>
                  <a:cubicBezTo>
                    <a:pt x="216" y="0"/>
                    <a:pt x="177" y="8"/>
                    <a:pt x="138" y="30"/>
                  </a:cubicBezTo>
                  <a:cubicBezTo>
                    <a:pt x="89" y="59"/>
                    <a:pt x="41" y="117"/>
                    <a:pt x="27" y="175"/>
                  </a:cubicBezTo>
                  <a:cubicBezTo>
                    <a:pt x="0" y="297"/>
                    <a:pt x="64" y="444"/>
                    <a:pt x="195" y="472"/>
                  </a:cubicBezTo>
                  <a:cubicBezTo>
                    <a:pt x="346" y="505"/>
                    <a:pt x="497" y="528"/>
                    <a:pt x="651" y="546"/>
                  </a:cubicBezTo>
                  <a:cubicBezTo>
                    <a:pt x="704" y="552"/>
                    <a:pt x="758" y="560"/>
                    <a:pt x="812" y="560"/>
                  </a:cubicBezTo>
                  <a:cubicBezTo>
                    <a:pt x="826" y="560"/>
                    <a:pt x="841" y="559"/>
                    <a:pt x="855" y="558"/>
                  </a:cubicBezTo>
                  <a:cubicBezTo>
                    <a:pt x="983" y="546"/>
                    <a:pt x="1125" y="492"/>
                    <a:pt x="1162" y="355"/>
                  </a:cubicBezTo>
                  <a:cubicBezTo>
                    <a:pt x="1191" y="252"/>
                    <a:pt x="1130" y="158"/>
                    <a:pt x="1046" y="105"/>
                  </a:cubicBezTo>
                  <a:cubicBezTo>
                    <a:pt x="958" y="51"/>
                    <a:pt x="854" y="39"/>
                    <a:pt x="754" y="38"/>
                  </a:cubicBezTo>
                  <a:cubicBezTo>
                    <a:pt x="621" y="36"/>
                    <a:pt x="489" y="27"/>
                    <a:pt x="355" y="10"/>
                  </a:cubicBezTo>
                  <a:lnTo>
                    <a:pt x="324" y="6"/>
                  </a:lnTo>
                  <a:cubicBezTo>
                    <a:pt x="300" y="2"/>
                    <a:pt x="278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2"/>
            <p:cNvSpPr/>
            <p:nvPr/>
          </p:nvSpPr>
          <p:spPr>
            <a:xfrm>
              <a:off x="3634999" y="2110021"/>
              <a:ext cx="32995" cy="21964"/>
            </a:xfrm>
            <a:custGeom>
              <a:rect b="b" l="l" r="r" t="t"/>
              <a:pathLst>
                <a:path extrusionOk="0" h="637" w="957">
                  <a:moveTo>
                    <a:pt x="263" y="0"/>
                  </a:moveTo>
                  <a:cubicBezTo>
                    <a:pt x="217" y="0"/>
                    <a:pt x="169" y="13"/>
                    <a:pt x="131" y="36"/>
                  </a:cubicBezTo>
                  <a:cubicBezTo>
                    <a:pt x="79" y="67"/>
                    <a:pt x="29" y="126"/>
                    <a:pt x="15" y="187"/>
                  </a:cubicBezTo>
                  <a:cubicBezTo>
                    <a:pt x="1" y="251"/>
                    <a:pt x="4" y="324"/>
                    <a:pt x="42" y="381"/>
                  </a:cubicBezTo>
                  <a:cubicBezTo>
                    <a:pt x="79" y="439"/>
                    <a:pt x="128" y="475"/>
                    <a:pt x="193" y="497"/>
                  </a:cubicBezTo>
                  <a:cubicBezTo>
                    <a:pt x="272" y="525"/>
                    <a:pt x="350" y="553"/>
                    <a:pt x="430" y="580"/>
                  </a:cubicBezTo>
                  <a:cubicBezTo>
                    <a:pt x="467" y="594"/>
                    <a:pt x="505" y="609"/>
                    <a:pt x="546" y="616"/>
                  </a:cubicBezTo>
                  <a:cubicBezTo>
                    <a:pt x="607" y="625"/>
                    <a:pt x="666" y="635"/>
                    <a:pt x="728" y="637"/>
                  </a:cubicBezTo>
                  <a:cubicBezTo>
                    <a:pt x="824" y="637"/>
                    <a:pt x="927" y="565"/>
                    <a:pt x="949" y="469"/>
                  </a:cubicBezTo>
                  <a:cubicBezTo>
                    <a:pt x="957" y="427"/>
                    <a:pt x="957" y="386"/>
                    <a:pt x="948" y="345"/>
                  </a:cubicBezTo>
                  <a:cubicBezTo>
                    <a:pt x="933" y="286"/>
                    <a:pt x="890" y="242"/>
                    <a:pt x="842" y="208"/>
                  </a:cubicBezTo>
                  <a:cubicBezTo>
                    <a:pt x="807" y="183"/>
                    <a:pt x="771" y="164"/>
                    <a:pt x="733" y="143"/>
                  </a:cubicBezTo>
                  <a:cubicBezTo>
                    <a:pt x="680" y="115"/>
                    <a:pt x="624" y="99"/>
                    <a:pt x="566" y="82"/>
                  </a:cubicBezTo>
                  <a:cubicBezTo>
                    <a:pt x="487" y="57"/>
                    <a:pt x="406" y="32"/>
                    <a:pt x="327" y="10"/>
                  </a:cubicBezTo>
                  <a:cubicBezTo>
                    <a:pt x="307" y="3"/>
                    <a:pt x="285" y="0"/>
                    <a:pt x="2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2"/>
            <p:cNvSpPr/>
            <p:nvPr/>
          </p:nvSpPr>
          <p:spPr>
            <a:xfrm>
              <a:off x="3682509" y="2090162"/>
              <a:ext cx="32374" cy="14826"/>
            </a:xfrm>
            <a:custGeom>
              <a:rect b="b" l="l" r="r" t="t"/>
              <a:pathLst>
                <a:path extrusionOk="0" h="430" w="939">
                  <a:moveTo>
                    <a:pt x="190" y="0"/>
                  </a:moveTo>
                  <a:cubicBezTo>
                    <a:pt x="159" y="0"/>
                    <a:pt x="130" y="6"/>
                    <a:pt x="102" y="23"/>
                  </a:cubicBezTo>
                  <a:cubicBezTo>
                    <a:pt x="65" y="45"/>
                    <a:pt x="31" y="87"/>
                    <a:pt x="21" y="128"/>
                  </a:cubicBezTo>
                  <a:cubicBezTo>
                    <a:pt x="1" y="216"/>
                    <a:pt x="47" y="327"/>
                    <a:pt x="143" y="347"/>
                  </a:cubicBezTo>
                  <a:cubicBezTo>
                    <a:pt x="241" y="367"/>
                    <a:pt x="339" y="384"/>
                    <a:pt x="437" y="403"/>
                  </a:cubicBezTo>
                  <a:cubicBezTo>
                    <a:pt x="496" y="415"/>
                    <a:pt x="558" y="426"/>
                    <a:pt x="619" y="429"/>
                  </a:cubicBezTo>
                  <a:cubicBezTo>
                    <a:pt x="624" y="429"/>
                    <a:pt x="629" y="430"/>
                    <a:pt x="634" y="430"/>
                  </a:cubicBezTo>
                  <a:cubicBezTo>
                    <a:pt x="692" y="430"/>
                    <a:pt x="751" y="418"/>
                    <a:pt x="809" y="409"/>
                  </a:cubicBezTo>
                  <a:cubicBezTo>
                    <a:pt x="845" y="401"/>
                    <a:pt x="878" y="373"/>
                    <a:pt x="898" y="346"/>
                  </a:cubicBezTo>
                  <a:cubicBezTo>
                    <a:pt x="920" y="316"/>
                    <a:pt x="938" y="278"/>
                    <a:pt x="936" y="240"/>
                  </a:cubicBezTo>
                  <a:cubicBezTo>
                    <a:pt x="934" y="164"/>
                    <a:pt x="886" y="91"/>
                    <a:pt x="809" y="72"/>
                  </a:cubicBezTo>
                  <a:cubicBezTo>
                    <a:pt x="776" y="65"/>
                    <a:pt x="742" y="54"/>
                    <a:pt x="710" y="46"/>
                  </a:cubicBezTo>
                  <a:cubicBezTo>
                    <a:pt x="664" y="36"/>
                    <a:pt x="611" y="32"/>
                    <a:pt x="564" y="30"/>
                  </a:cubicBezTo>
                  <a:cubicBezTo>
                    <a:pt x="497" y="30"/>
                    <a:pt x="430" y="29"/>
                    <a:pt x="364" y="24"/>
                  </a:cubicBezTo>
                  <a:cubicBezTo>
                    <a:pt x="323" y="18"/>
                    <a:pt x="281" y="13"/>
                    <a:pt x="239" y="4"/>
                  </a:cubicBez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2"/>
            <p:cNvSpPr/>
            <p:nvPr/>
          </p:nvSpPr>
          <p:spPr>
            <a:xfrm>
              <a:off x="2475087" y="1815750"/>
              <a:ext cx="1472465" cy="1147219"/>
            </a:xfrm>
            <a:custGeom>
              <a:rect b="b" l="l" r="r" t="t"/>
              <a:pathLst>
                <a:path extrusionOk="0" h="33272" w="42708">
                  <a:moveTo>
                    <a:pt x="20622" y="466"/>
                  </a:moveTo>
                  <a:cubicBezTo>
                    <a:pt x="20657" y="466"/>
                    <a:pt x="20692" y="467"/>
                    <a:pt x="20727" y="469"/>
                  </a:cubicBezTo>
                  <a:cubicBezTo>
                    <a:pt x="21232" y="495"/>
                    <a:pt x="21734" y="652"/>
                    <a:pt x="22221" y="775"/>
                  </a:cubicBezTo>
                  <a:cubicBezTo>
                    <a:pt x="26163" y="1782"/>
                    <a:pt x="29971" y="3238"/>
                    <a:pt x="33778" y="4660"/>
                  </a:cubicBezTo>
                  <a:cubicBezTo>
                    <a:pt x="35735" y="5389"/>
                    <a:pt x="37694" y="6120"/>
                    <a:pt x="39652" y="6852"/>
                  </a:cubicBezTo>
                  <a:cubicBezTo>
                    <a:pt x="40151" y="7037"/>
                    <a:pt x="40649" y="7224"/>
                    <a:pt x="41147" y="7409"/>
                  </a:cubicBezTo>
                  <a:cubicBezTo>
                    <a:pt x="41382" y="7498"/>
                    <a:pt x="41620" y="7578"/>
                    <a:pt x="41854" y="7673"/>
                  </a:cubicBezTo>
                  <a:cubicBezTo>
                    <a:pt x="41974" y="7722"/>
                    <a:pt x="42067" y="7775"/>
                    <a:pt x="42127" y="7848"/>
                  </a:cubicBezTo>
                  <a:cubicBezTo>
                    <a:pt x="37330" y="11655"/>
                    <a:pt x="32366" y="15232"/>
                    <a:pt x="27222" y="18560"/>
                  </a:cubicBezTo>
                  <a:cubicBezTo>
                    <a:pt x="25942" y="19388"/>
                    <a:pt x="24653" y="20205"/>
                    <a:pt x="23328" y="20962"/>
                  </a:cubicBezTo>
                  <a:cubicBezTo>
                    <a:pt x="23026" y="21134"/>
                    <a:pt x="22730" y="21309"/>
                    <a:pt x="22428" y="21480"/>
                  </a:cubicBezTo>
                  <a:cubicBezTo>
                    <a:pt x="22260" y="21573"/>
                    <a:pt x="22091" y="21685"/>
                    <a:pt x="21893" y="21687"/>
                  </a:cubicBezTo>
                  <a:cubicBezTo>
                    <a:pt x="21891" y="21687"/>
                    <a:pt x="21888" y="21687"/>
                    <a:pt x="21886" y="21687"/>
                  </a:cubicBezTo>
                  <a:cubicBezTo>
                    <a:pt x="21647" y="21687"/>
                    <a:pt x="21414" y="21543"/>
                    <a:pt x="21203" y="21445"/>
                  </a:cubicBezTo>
                  <a:cubicBezTo>
                    <a:pt x="20474" y="21105"/>
                    <a:pt x="19746" y="20764"/>
                    <a:pt x="19020" y="20420"/>
                  </a:cubicBezTo>
                  <a:cubicBezTo>
                    <a:pt x="16109" y="19043"/>
                    <a:pt x="13200" y="17669"/>
                    <a:pt x="10289" y="16297"/>
                  </a:cubicBezTo>
                  <a:cubicBezTo>
                    <a:pt x="7051" y="14770"/>
                    <a:pt x="3812" y="13233"/>
                    <a:pt x="552" y="11750"/>
                  </a:cubicBezTo>
                  <a:cubicBezTo>
                    <a:pt x="582" y="11679"/>
                    <a:pt x="627" y="11613"/>
                    <a:pt x="680" y="11554"/>
                  </a:cubicBezTo>
                  <a:cubicBezTo>
                    <a:pt x="2423" y="10488"/>
                    <a:pt x="4193" y="9464"/>
                    <a:pt x="5951" y="8423"/>
                  </a:cubicBezTo>
                  <a:cubicBezTo>
                    <a:pt x="7704" y="7385"/>
                    <a:pt x="9464" y="6363"/>
                    <a:pt x="11239" y="5365"/>
                  </a:cubicBezTo>
                  <a:cubicBezTo>
                    <a:pt x="13031" y="4360"/>
                    <a:pt x="14811" y="3335"/>
                    <a:pt x="16607" y="2340"/>
                  </a:cubicBezTo>
                  <a:cubicBezTo>
                    <a:pt x="17494" y="1849"/>
                    <a:pt x="18380" y="1354"/>
                    <a:pt x="19276" y="879"/>
                  </a:cubicBezTo>
                  <a:cubicBezTo>
                    <a:pt x="19702" y="653"/>
                    <a:pt x="20136" y="466"/>
                    <a:pt x="20622" y="466"/>
                  </a:cubicBezTo>
                  <a:close/>
                  <a:moveTo>
                    <a:pt x="42191" y="8336"/>
                  </a:moveTo>
                  <a:lnTo>
                    <a:pt x="42191" y="8336"/>
                  </a:lnTo>
                  <a:cubicBezTo>
                    <a:pt x="42143" y="8784"/>
                    <a:pt x="42052" y="9230"/>
                    <a:pt x="41987" y="9671"/>
                  </a:cubicBezTo>
                  <a:cubicBezTo>
                    <a:pt x="41907" y="10193"/>
                    <a:pt x="41831" y="10716"/>
                    <a:pt x="41751" y="11238"/>
                  </a:cubicBezTo>
                  <a:cubicBezTo>
                    <a:pt x="41433" y="13309"/>
                    <a:pt x="41117" y="15378"/>
                    <a:pt x="40801" y="17447"/>
                  </a:cubicBezTo>
                  <a:cubicBezTo>
                    <a:pt x="40730" y="17908"/>
                    <a:pt x="40677" y="18382"/>
                    <a:pt x="40519" y="18822"/>
                  </a:cubicBezTo>
                  <a:cubicBezTo>
                    <a:pt x="40357" y="19269"/>
                    <a:pt x="40037" y="19613"/>
                    <a:pt x="39681" y="19915"/>
                  </a:cubicBezTo>
                  <a:cubicBezTo>
                    <a:pt x="38939" y="20548"/>
                    <a:pt x="38144" y="21123"/>
                    <a:pt x="37365" y="21711"/>
                  </a:cubicBezTo>
                  <a:cubicBezTo>
                    <a:pt x="34208" y="24100"/>
                    <a:pt x="30961" y="26372"/>
                    <a:pt x="27639" y="28528"/>
                  </a:cubicBezTo>
                  <a:cubicBezTo>
                    <a:pt x="25972" y="29610"/>
                    <a:pt x="24283" y="30663"/>
                    <a:pt x="22574" y="31681"/>
                  </a:cubicBezTo>
                  <a:cubicBezTo>
                    <a:pt x="22166" y="31926"/>
                    <a:pt x="21757" y="32171"/>
                    <a:pt x="21340" y="32401"/>
                  </a:cubicBezTo>
                  <a:cubicBezTo>
                    <a:pt x="20985" y="32601"/>
                    <a:pt x="20633" y="32751"/>
                    <a:pt x="20239" y="32751"/>
                  </a:cubicBezTo>
                  <a:cubicBezTo>
                    <a:pt x="20154" y="32751"/>
                    <a:pt x="20067" y="32744"/>
                    <a:pt x="19978" y="32729"/>
                  </a:cubicBezTo>
                  <a:cubicBezTo>
                    <a:pt x="19500" y="32647"/>
                    <a:pt x="19030" y="32462"/>
                    <a:pt x="18577" y="32293"/>
                  </a:cubicBezTo>
                  <a:cubicBezTo>
                    <a:pt x="18113" y="32121"/>
                    <a:pt x="17651" y="31933"/>
                    <a:pt x="17197" y="31729"/>
                  </a:cubicBezTo>
                  <a:cubicBezTo>
                    <a:pt x="15351" y="30901"/>
                    <a:pt x="13568" y="29927"/>
                    <a:pt x="11786" y="28974"/>
                  </a:cubicBezTo>
                  <a:cubicBezTo>
                    <a:pt x="9970" y="28004"/>
                    <a:pt x="8168" y="27010"/>
                    <a:pt x="6377" y="25995"/>
                  </a:cubicBezTo>
                  <a:cubicBezTo>
                    <a:pt x="5492" y="25490"/>
                    <a:pt x="4607" y="24981"/>
                    <a:pt x="3726" y="24465"/>
                  </a:cubicBezTo>
                  <a:cubicBezTo>
                    <a:pt x="3312" y="24226"/>
                    <a:pt x="2880" y="23998"/>
                    <a:pt x="2488" y="23721"/>
                  </a:cubicBezTo>
                  <a:cubicBezTo>
                    <a:pt x="2109" y="23450"/>
                    <a:pt x="1904" y="23095"/>
                    <a:pt x="1805" y="22643"/>
                  </a:cubicBezTo>
                  <a:cubicBezTo>
                    <a:pt x="1700" y="22152"/>
                    <a:pt x="1658" y="21641"/>
                    <a:pt x="1591" y="21142"/>
                  </a:cubicBezTo>
                  <a:cubicBezTo>
                    <a:pt x="1520" y="20615"/>
                    <a:pt x="1452" y="20091"/>
                    <a:pt x="1382" y="19566"/>
                  </a:cubicBezTo>
                  <a:cubicBezTo>
                    <a:pt x="1244" y="18535"/>
                    <a:pt x="1117" y="17504"/>
                    <a:pt x="1000" y="16468"/>
                  </a:cubicBezTo>
                  <a:cubicBezTo>
                    <a:pt x="883" y="15437"/>
                    <a:pt x="771" y="14404"/>
                    <a:pt x="650" y="13373"/>
                  </a:cubicBezTo>
                  <a:cubicBezTo>
                    <a:pt x="596" y="12937"/>
                    <a:pt x="473" y="12446"/>
                    <a:pt x="502" y="12000"/>
                  </a:cubicBezTo>
                  <a:lnTo>
                    <a:pt x="502" y="12000"/>
                  </a:lnTo>
                  <a:cubicBezTo>
                    <a:pt x="3409" y="13430"/>
                    <a:pt x="6339" y="14821"/>
                    <a:pt x="9263" y="16212"/>
                  </a:cubicBezTo>
                  <a:cubicBezTo>
                    <a:pt x="12235" y="17627"/>
                    <a:pt x="15206" y="19039"/>
                    <a:pt x="18177" y="20449"/>
                  </a:cubicBezTo>
                  <a:cubicBezTo>
                    <a:pt x="18922" y="20802"/>
                    <a:pt x="19665" y="21152"/>
                    <a:pt x="20408" y="21509"/>
                  </a:cubicBezTo>
                  <a:cubicBezTo>
                    <a:pt x="20873" y="21732"/>
                    <a:pt x="21386" y="22086"/>
                    <a:pt x="21911" y="22086"/>
                  </a:cubicBezTo>
                  <a:cubicBezTo>
                    <a:pt x="22058" y="22086"/>
                    <a:pt x="22206" y="22058"/>
                    <a:pt x="22354" y="21993"/>
                  </a:cubicBezTo>
                  <a:cubicBezTo>
                    <a:pt x="22671" y="21852"/>
                    <a:pt x="22960" y="21631"/>
                    <a:pt x="23253" y="21446"/>
                  </a:cubicBezTo>
                  <a:cubicBezTo>
                    <a:pt x="23603" y="21221"/>
                    <a:pt x="23947" y="20988"/>
                    <a:pt x="24303" y="20768"/>
                  </a:cubicBezTo>
                  <a:cubicBezTo>
                    <a:pt x="24980" y="20347"/>
                    <a:pt x="25649" y="19915"/>
                    <a:pt x="26326" y="19490"/>
                  </a:cubicBezTo>
                  <a:cubicBezTo>
                    <a:pt x="28964" y="17829"/>
                    <a:pt x="31568" y="16108"/>
                    <a:pt x="34120" y="14310"/>
                  </a:cubicBezTo>
                  <a:cubicBezTo>
                    <a:pt x="36854" y="12384"/>
                    <a:pt x="39556" y="10399"/>
                    <a:pt x="42191" y="8336"/>
                  </a:cubicBezTo>
                  <a:close/>
                  <a:moveTo>
                    <a:pt x="20624" y="0"/>
                  </a:moveTo>
                  <a:cubicBezTo>
                    <a:pt x="20306" y="0"/>
                    <a:pt x="19989" y="49"/>
                    <a:pt x="19677" y="173"/>
                  </a:cubicBezTo>
                  <a:cubicBezTo>
                    <a:pt x="19216" y="358"/>
                    <a:pt x="18786" y="625"/>
                    <a:pt x="18351" y="865"/>
                  </a:cubicBezTo>
                  <a:cubicBezTo>
                    <a:pt x="17881" y="1125"/>
                    <a:pt x="17415" y="1384"/>
                    <a:pt x="16947" y="1647"/>
                  </a:cubicBezTo>
                  <a:cubicBezTo>
                    <a:pt x="16027" y="2159"/>
                    <a:pt x="15108" y="2678"/>
                    <a:pt x="14193" y="3199"/>
                  </a:cubicBezTo>
                  <a:cubicBezTo>
                    <a:pt x="12344" y="4252"/>
                    <a:pt x="10518" y="5336"/>
                    <a:pt x="8692" y="6422"/>
                  </a:cubicBezTo>
                  <a:cubicBezTo>
                    <a:pt x="8627" y="6460"/>
                    <a:pt x="8567" y="6497"/>
                    <a:pt x="8504" y="6534"/>
                  </a:cubicBezTo>
                  <a:cubicBezTo>
                    <a:pt x="7841" y="6890"/>
                    <a:pt x="7171" y="7236"/>
                    <a:pt x="6516" y="7606"/>
                  </a:cubicBezTo>
                  <a:cubicBezTo>
                    <a:pt x="5569" y="8140"/>
                    <a:pt x="4630" y="8691"/>
                    <a:pt x="3691" y="9241"/>
                  </a:cubicBezTo>
                  <a:cubicBezTo>
                    <a:pt x="2768" y="9783"/>
                    <a:pt x="1845" y="10326"/>
                    <a:pt x="926" y="10871"/>
                  </a:cubicBezTo>
                  <a:cubicBezTo>
                    <a:pt x="582" y="11074"/>
                    <a:pt x="226" y="11279"/>
                    <a:pt x="118" y="11692"/>
                  </a:cubicBezTo>
                  <a:cubicBezTo>
                    <a:pt x="1" y="12140"/>
                    <a:pt x="136" y="12655"/>
                    <a:pt x="194" y="13102"/>
                  </a:cubicBezTo>
                  <a:cubicBezTo>
                    <a:pt x="459" y="15258"/>
                    <a:pt x="754" y="17408"/>
                    <a:pt x="990" y="19568"/>
                  </a:cubicBezTo>
                  <a:cubicBezTo>
                    <a:pt x="1105" y="20601"/>
                    <a:pt x="1168" y="21652"/>
                    <a:pt x="1340" y="22679"/>
                  </a:cubicBezTo>
                  <a:cubicBezTo>
                    <a:pt x="1410" y="23100"/>
                    <a:pt x="1559" y="23503"/>
                    <a:pt x="1858" y="23818"/>
                  </a:cubicBezTo>
                  <a:cubicBezTo>
                    <a:pt x="2155" y="24131"/>
                    <a:pt x="2553" y="24340"/>
                    <a:pt x="2923" y="24559"/>
                  </a:cubicBezTo>
                  <a:cubicBezTo>
                    <a:pt x="6607" y="26729"/>
                    <a:pt x="10349" y="28807"/>
                    <a:pt x="14141" y="30786"/>
                  </a:cubicBezTo>
                  <a:cubicBezTo>
                    <a:pt x="15063" y="31266"/>
                    <a:pt x="15989" y="31742"/>
                    <a:pt x="16937" y="32172"/>
                  </a:cubicBezTo>
                  <a:cubicBezTo>
                    <a:pt x="17385" y="32372"/>
                    <a:pt x="17834" y="32569"/>
                    <a:pt x="18290" y="32748"/>
                  </a:cubicBezTo>
                  <a:cubicBezTo>
                    <a:pt x="18754" y="32932"/>
                    <a:pt x="19242" y="33142"/>
                    <a:pt x="19734" y="33230"/>
                  </a:cubicBezTo>
                  <a:cubicBezTo>
                    <a:pt x="19887" y="33257"/>
                    <a:pt x="20036" y="33271"/>
                    <a:pt x="20184" y="33271"/>
                  </a:cubicBezTo>
                  <a:cubicBezTo>
                    <a:pt x="20482" y="33271"/>
                    <a:pt x="20772" y="33214"/>
                    <a:pt x="21061" y="33089"/>
                  </a:cubicBezTo>
                  <a:cubicBezTo>
                    <a:pt x="21503" y="32902"/>
                    <a:pt x="21905" y="32625"/>
                    <a:pt x="22317" y="32378"/>
                  </a:cubicBezTo>
                  <a:cubicBezTo>
                    <a:pt x="23192" y="31855"/>
                    <a:pt x="24065" y="31324"/>
                    <a:pt x="24930" y="30787"/>
                  </a:cubicBezTo>
                  <a:cubicBezTo>
                    <a:pt x="28445" y="28611"/>
                    <a:pt x="31876" y="26303"/>
                    <a:pt x="35223" y="23874"/>
                  </a:cubicBezTo>
                  <a:cubicBezTo>
                    <a:pt x="36062" y="23266"/>
                    <a:pt x="36895" y="22649"/>
                    <a:pt x="37723" y="22023"/>
                  </a:cubicBezTo>
                  <a:cubicBezTo>
                    <a:pt x="38503" y="21435"/>
                    <a:pt x="39310" y="20862"/>
                    <a:pt x="40050" y="20225"/>
                  </a:cubicBezTo>
                  <a:cubicBezTo>
                    <a:pt x="40389" y="19935"/>
                    <a:pt x="40692" y="19599"/>
                    <a:pt x="40880" y="19187"/>
                  </a:cubicBezTo>
                  <a:cubicBezTo>
                    <a:pt x="41080" y="18747"/>
                    <a:pt x="41150" y="18265"/>
                    <a:pt x="41219" y="17791"/>
                  </a:cubicBezTo>
                  <a:cubicBezTo>
                    <a:pt x="41382" y="16712"/>
                    <a:pt x="41546" y="15631"/>
                    <a:pt x="41709" y="14550"/>
                  </a:cubicBezTo>
                  <a:cubicBezTo>
                    <a:pt x="41868" y="13487"/>
                    <a:pt x="42029" y="12425"/>
                    <a:pt x="42189" y="11364"/>
                  </a:cubicBezTo>
                  <a:cubicBezTo>
                    <a:pt x="42345" y="10314"/>
                    <a:pt x="42558" y="9264"/>
                    <a:pt x="42666" y="8210"/>
                  </a:cubicBezTo>
                  <a:cubicBezTo>
                    <a:pt x="42708" y="7806"/>
                    <a:pt x="42549" y="7489"/>
                    <a:pt x="42180" y="7311"/>
                  </a:cubicBezTo>
                  <a:cubicBezTo>
                    <a:pt x="41740" y="7101"/>
                    <a:pt x="41260" y="6958"/>
                    <a:pt x="40807" y="6787"/>
                  </a:cubicBezTo>
                  <a:cubicBezTo>
                    <a:pt x="39776" y="6401"/>
                    <a:pt x="38746" y="6017"/>
                    <a:pt x="37715" y="5632"/>
                  </a:cubicBezTo>
                  <a:cubicBezTo>
                    <a:pt x="33713" y="4133"/>
                    <a:pt x="29726" y="2552"/>
                    <a:pt x="25649" y="1264"/>
                  </a:cubicBezTo>
                  <a:cubicBezTo>
                    <a:pt x="24657" y="951"/>
                    <a:pt x="23660" y="659"/>
                    <a:pt x="22655" y="396"/>
                  </a:cubicBezTo>
                  <a:cubicBezTo>
                    <a:pt x="21993" y="222"/>
                    <a:pt x="21305" y="0"/>
                    <a:pt x="20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2"/>
            <p:cNvSpPr/>
            <p:nvPr/>
          </p:nvSpPr>
          <p:spPr>
            <a:xfrm>
              <a:off x="2556593" y="1857227"/>
              <a:ext cx="1315868" cy="660982"/>
            </a:xfrm>
            <a:custGeom>
              <a:rect b="b" l="l" r="r" t="t"/>
              <a:pathLst>
                <a:path extrusionOk="0" h="19170" w="38166">
                  <a:moveTo>
                    <a:pt x="21717" y="2042"/>
                  </a:moveTo>
                  <a:cubicBezTo>
                    <a:pt x="21907" y="2042"/>
                    <a:pt x="22091" y="2111"/>
                    <a:pt x="22216" y="2261"/>
                  </a:cubicBezTo>
                  <a:cubicBezTo>
                    <a:pt x="22309" y="2374"/>
                    <a:pt x="22366" y="2512"/>
                    <a:pt x="22410" y="2650"/>
                  </a:cubicBezTo>
                  <a:cubicBezTo>
                    <a:pt x="22423" y="2687"/>
                    <a:pt x="22430" y="2726"/>
                    <a:pt x="22441" y="2764"/>
                  </a:cubicBezTo>
                  <a:cubicBezTo>
                    <a:pt x="22432" y="2757"/>
                    <a:pt x="22426" y="2749"/>
                    <a:pt x="22419" y="2741"/>
                  </a:cubicBezTo>
                  <a:cubicBezTo>
                    <a:pt x="22288" y="2634"/>
                    <a:pt x="22146" y="2588"/>
                    <a:pt x="22007" y="2588"/>
                  </a:cubicBezTo>
                  <a:cubicBezTo>
                    <a:pt x="21748" y="2588"/>
                    <a:pt x="21497" y="2747"/>
                    <a:pt x="21328" y="2975"/>
                  </a:cubicBezTo>
                  <a:cubicBezTo>
                    <a:pt x="21124" y="3254"/>
                    <a:pt x="21039" y="3594"/>
                    <a:pt x="21007" y="3934"/>
                  </a:cubicBezTo>
                  <a:cubicBezTo>
                    <a:pt x="20991" y="3868"/>
                    <a:pt x="20976" y="3802"/>
                    <a:pt x="20956" y="3736"/>
                  </a:cubicBezTo>
                  <a:cubicBezTo>
                    <a:pt x="20896" y="3545"/>
                    <a:pt x="20806" y="3361"/>
                    <a:pt x="20679" y="3209"/>
                  </a:cubicBezTo>
                  <a:cubicBezTo>
                    <a:pt x="20703" y="3084"/>
                    <a:pt x="20762" y="2954"/>
                    <a:pt x="20804" y="2833"/>
                  </a:cubicBezTo>
                  <a:cubicBezTo>
                    <a:pt x="20846" y="2705"/>
                    <a:pt x="20893" y="2585"/>
                    <a:pt x="20966" y="2471"/>
                  </a:cubicBezTo>
                  <a:cubicBezTo>
                    <a:pt x="21106" y="2257"/>
                    <a:pt x="21322" y="2101"/>
                    <a:pt x="21577" y="2054"/>
                  </a:cubicBezTo>
                  <a:cubicBezTo>
                    <a:pt x="21623" y="2046"/>
                    <a:pt x="21670" y="2042"/>
                    <a:pt x="21717" y="2042"/>
                  </a:cubicBezTo>
                  <a:close/>
                  <a:moveTo>
                    <a:pt x="19135" y="2379"/>
                  </a:moveTo>
                  <a:cubicBezTo>
                    <a:pt x="19589" y="2379"/>
                    <a:pt x="20032" y="2511"/>
                    <a:pt x="20448" y="2735"/>
                  </a:cubicBezTo>
                  <a:cubicBezTo>
                    <a:pt x="20432" y="2802"/>
                    <a:pt x="20420" y="2872"/>
                    <a:pt x="20416" y="2938"/>
                  </a:cubicBezTo>
                  <a:cubicBezTo>
                    <a:pt x="20415" y="2954"/>
                    <a:pt x="20419" y="2970"/>
                    <a:pt x="20419" y="2984"/>
                  </a:cubicBezTo>
                  <a:cubicBezTo>
                    <a:pt x="20251" y="2890"/>
                    <a:pt x="20073" y="2847"/>
                    <a:pt x="19898" y="2847"/>
                  </a:cubicBezTo>
                  <a:cubicBezTo>
                    <a:pt x="19467" y="2847"/>
                    <a:pt x="19053" y="3108"/>
                    <a:pt x="18838" y="3512"/>
                  </a:cubicBezTo>
                  <a:cubicBezTo>
                    <a:pt x="18743" y="3688"/>
                    <a:pt x="18691" y="3881"/>
                    <a:pt x="18672" y="4082"/>
                  </a:cubicBezTo>
                  <a:cubicBezTo>
                    <a:pt x="18660" y="4229"/>
                    <a:pt x="18676" y="4364"/>
                    <a:pt x="18703" y="4500"/>
                  </a:cubicBezTo>
                  <a:cubicBezTo>
                    <a:pt x="18644" y="4481"/>
                    <a:pt x="18583" y="4468"/>
                    <a:pt x="18521" y="4459"/>
                  </a:cubicBezTo>
                  <a:cubicBezTo>
                    <a:pt x="18518" y="4428"/>
                    <a:pt x="18509" y="4399"/>
                    <a:pt x="18487" y="4369"/>
                  </a:cubicBezTo>
                  <a:cubicBezTo>
                    <a:pt x="18140" y="3905"/>
                    <a:pt x="17609" y="3714"/>
                    <a:pt x="17055" y="3686"/>
                  </a:cubicBezTo>
                  <a:cubicBezTo>
                    <a:pt x="17244" y="3080"/>
                    <a:pt x="17879" y="2650"/>
                    <a:pt x="18461" y="2478"/>
                  </a:cubicBezTo>
                  <a:cubicBezTo>
                    <a:pt x="18687" y="2411"/>
                    <a:pt x="18912" y="2379"/>
                    <a:pt x="19135" y="2379"/>
                  </a:cubicBezTo>
                  <a:close/>
                  <a:moveTo>
                    <a:pt x="19900" y="3147"/>
                  </a:moveTo>
                  <a:cubicBezTo>
                    <a:pt x="19920" y="3147"/>
                    <a:pt x="19941" y="3148"/>
                    <a:pt x="19961" y="3150"/>
                  </a:cubicBezTo>
                  <a:cubicBezTo>
                    <a:pt x="20300" y="3177"/>
                    <a:pt x="20500" y="3432"/>
                    <a:pt x="20591" y="3736"/>
                  </a:cubicBezTo>
                  <a:cubicBezTo>
                    <a:pt x="20637" y="3892"/>
                    <a:pt x="20665" y="4056"/>
                    <a:pt x="20692" y="4217"/>
                  </a:cubicBezTo>
                  <a:cubicBezTo>
                    <a:pt x="20707" y="4301"/>
                    <a:pt x="20721" y="4386"/>
                    <a:pt x="20733" y="4472"/>
                  </a:cubicBezTo>
                  <a:cubicBezTo>
                    <a:pt x="20578" y="4291"/>
                    <a:pt x="20382" y="4177"/>
                    <a:pt x="20128" y="4177"/>
                  </a:cubicBezTo>
                  <a:cubicBezTo>
                    <a:pt x="20127" y="4177"/>
                    <a:pt x="20126" y="4177"/>
                    <a:pt x="20125" y="4177"/>
                  </a:cubicBezTo>
                  <a:cubicBezTo>
                    <a:pt x="19878" y="4181"/>
                    <a:pt x="19601" y="4246"/>
                    <a:pt x="19394" y="4384"/>
                  </a:cubicBezTo>
                  <a:cubicBezTo>
                    <a:pt x="19250" y="4479"/>
                    <a:pt x="19154" y="4603"/>
                    <a:pt x="19089" y="4739"/>
                  </a:cubicBezTo>
                  <a:cubicBezTo>
                    <a:pt x="19039" y="4691"/>
                    <a:pt x="18981" y="4649"/>
                    <a:pt x="18921" y="4611"/>
                  </a:cubicBezTo>
                  <a:cubicBezTo>
                    <a:pt x="18912" y="4516"/>
                    <a:pt x="18921" y="4423"/>
                    <a:pt x="18927" y="4329"/>
                  </a:cubicBezTo>
                  <a:cubicBezTo>
                    <a:pt x="18931" y="4225"/>
                    <a:pt x="18941" y="4126"/>
                    <a:pt x="18963" y="4025"/>
                  </a:cubicBezTo>
                  <a:cubicBezTo>
                    <a:pt x="19002" y="3856"/>
                    <a:pt x="19065" y="3699"/>
                    <a:pt x="19164" y="3554"/>
                  </a:cubicBezTo>
                  <a:cubicBezTo>
                    <a:pt x="19332" y="3313"/>
                    <a:pt x="19603" y="3147"/>
                    <a:pt x="19900" y="3147"/>
                  </a:cubicBezTo>
                  <a:close/>
                  <a:moveTo>
                    <a:pt x="18685" y="381"/>
                  </a:moveTo>
                  <a:lnTo>
                    <a:pt x="18685" y="381"/>
                  </a:lnTo>
                  <a:cubicBezTo>
                    <a:pt x="18675" y="440"/>
                    <a:pt x="18666" y="497"/>
                    <a:pt x="18669" y="559"/>
                  </a:cubicBezTo>
                  <a:cubicBezTo>
                    <a:pt x="18672" y="658"/>
                    <a:pt x="18672" y="760"/>
                    <a:pt x="18679" y="859"/>
                  </a:cubicBezTo>
                  <a:cubicBezTo>
                    <a:pt x="18686" y="979"/>
                    <a:pt x="18697" y="1100"/>
                    <a:pt x="18708" y="1220"/>
                  </a:cubicBezTo>
                  <a:cubicBezTo>
                    <a:pt x="18676" y="1202"/>
                    <a:pt x="18646" y="1188"/>
                    <a:pt x="18607" y="1178"/>
                  </a:cubicBezTo>
                  <a:cubicBezTo>
                    <a:pt x="18558" y="1167"/>
                    <a:pt x="18511" y="1162"/>
                    <a:pt x="18465" y="1162"/>
                  </a:cubicBezTo>
                  <a:cubicBezTo>
                    <a:pt x="18169" y="1162"/>
                    <a:pt x="17923" y="1373"/>
                    <a:pt x="17728" y="1582"/>
                  </a:cubicBezTo>
                  <a:cubicBezTo>
                    <a:pt x="17585" y="1732"/>
                    <a:pt x="17401" y="1961"/>
                    <a:pt x="17171" y="1961"/>
                  </a:cubicBezTo>
                  <a:cubicBezTo>
                    <a:pt x="17149" y="1961"/>
                    <a:pt x="17127" y="1959"/>
                    <a:pt x="17104" y="1954"/>
                  </a:cubicBezTo>
                  <a:cubicBezTo>
                    <a:pt x="16935" y="1922"/>
                    <a:pt x="16808" y="1780"/>
                    <a:pt x="16628" y="1773"/>
                  </a:cubicBezTo>
                  <a:cubicBezTo>
                    <a:pt x="16620" y="1773"/>
                    <a:pt x="16612" y="1772"/>
                    <a:pt x="16604" y="1772"/>
                  </a:cubicBezTo>
                  <a:cubicBezTo>
                    <a:pt x="16263" y="1772"/>
                    <a:pt x="16089" y="2101"/>
                    <a:pt x="15940" y="2359"/>
                  </a:cubicBezTo>
                  <a:cubicBezTo>
                    <a:pt x="15787" y="2624"/>
                    <a:pt x="15625" y="2620"/>
                    <a:pt x="15352" y="2643"/>
                  </a:cubicBezTo>
                  <a:cubicBezTo>
                    <a:pt x="15198" y="2656"/>
                    <a:pt x="15052" y="2703"/>
                    <a:pt x="14913" y="2768"/>
                  </a:cubicBezTo>
                  <a:cubicBezTo>
                    <a:pt x="14600" y="2921"/>
                    <a:pt x="14347" y="3165"/>
                    <a:pt x="14144" y="3444"/>
                  </a:cubicBezTo>
                  <a:cubicBezTo>
                    <a:pt x="14000" y="3645"/>
                    <a:pt x="13911" y="3972"/>
                    <a:pt x="13628" y="3995"/>
                  </a:cubicBezTo>
                  <a:cubicBezTo>
                    <a:pt x="13590" y="3998"/>
                    <a:pt x="13554" y="3999"/>
                    <a:pt x="13519" y="3999"/>
                  </a:cubicBezTo>
                  <a:cubicBezTo>
                    <a:pt x="13474" y="3999"/>
                    <a:pt x="13431" y="3998"/>
                    <a:pt x="13389" y="3998"/>
                  </a:cubicBezTo>
                  <a:cubicBezTo>
                    <a:pt x="13288" y="3998"/>
                    <a:pt x="13191" y="4005"/>
                    <a:pt x="13082" y="4056"/>
                  </a:cubicBezTo>
                  <a:cubicBezTo>
                    <a:pt x="12762" y="4205"/>
                    <a:pt x="12569" y="4532"/>
                    <a:pt x="12569" y="4880"/>
                  </a:cubicBezTo>
                  <a:cubicBezTo>
                    <a:pt x="12134" y="4694"/>
                    <a:pt x="11698" y="4514"/>
                    <a:pt x="11259" y="4339"/>
                  </a:cubicBezTo>
                  <a:cubicBezTo>
                    <a:pt x="12338" y="3751"/>
                    <a:pt x="13413" y="3163"/>
                    <a:pt x="14491" y="2575"/>
                  </a:cubicBezTo>
                  <a:cubicBezTo>
                    <a:pt x="15662" y="1936"/>
                    <a:pt x="16836" y="1291"/>
                    <a:pt x="18010" y="653"/>
                  </a:cubicBezTo>
                  <a:cubicBezTo>
                    <a:pt x="18230" y="536"/>
                    <a:pt x="18446" y="422"/>
                    <a:pt x="18685" y="381"/>
                  </a:cubicBezTo>
                  <a:close/>
                  <a:moveTo>
                    <a:pt x="26401" y="4003"/>
                  </a:moveTo>
                  <a:cubicBezTo>
                    <a:pt x="26878" y="4003"/>
                    <a:pt x="27367" y="4063"/>
                    <a:pt x="27821" y="4173"/>
                  </a:cubicBezTo>
                  <a:cubicBezTo>
                    <a:pt x="27912" y="4196"/>
                    <a:pt x="27987" y="4228"/>
                    <a:pt x="28050" y="4262"/>
                  </a:cubicBezTo>
                  <a:cubicBezTo>
                    <a:pt x="27136" y="4778"/>
                    <a:pt x="26132" y="5047"/>
                    <a:pt x="25110" y="5047"/>
                  </a:cubicBezTo>
                  <a:cubicBezTo>
                    <a:pt x="24620" y="5047"/>
                    <a:pt x="24127" y="4986"/>
                    <a:pt x="23638" y="4860"/>
                  </a:cubicBezTo>
                  <a:cubicBezTo>
                    <a:pt x="23640" y="4856"/>
                    <a:pt x="23642" y="4849"/>
                    <a:pt x="23644" y="4844"/>
                  </a:cubicBezTo>
                  <a:cubicBezTo>
                    <a:pt x="23778" y="4595"/>
                    <a:pt x="24043" y="4468"/>
                    <a:pt x="24296" y="4374"/>
                  </a:cubicBezTo>
                  <a:cubicBezTo>
                    <a:pt x="24863" y="4170"/>
                    <a:pt x="25480" y="4051"/>
                    <a:pt x="26079" y="4012"/>
                  </a:cubicBezTo>
                  <a:cubicBezTo>
                    <a:pt x="26185" y="4006"/>
                    <a:pt x="26293" y="4003"/>
                    <a:pt x="26401" y="4003"/>
                  </a:cubicBezTo>
                  <a:close/>
                  <a:moveTo>
                    <a:pt x="18446" y="1479"/>
                  </a:moveTo>
                  <a:cubicBezTo>
                    <a:pt x="18578" y="1479"/>
                    <a:pt x="18637" y="1571"/>
                    <a:pt x="18736" y="1667"/>
                  </a:cubicBezTo>
                  <a:cubicBezTo>
                    <a:pt x="18848" y="1773"/>
                    <a:pt x="18970" y="1814"/>
                    <a:pt x="19094" y="1814"/>
                  </a:cubicBezTo>
                  <a:cubicBezTo>
                    <a:pt x="19295" y="1814"/>
                    <a:pt x="19503" y="1707"/>
                    <a:pt x="19687" y="1603"/>
                  </a:cubicBezTo>
                  <a:cubicBezTo>
                    <a:pt x="19789" y="1546"/>
                    <a:pt x="19882" y="1501"/>
                    <a:pt x="19976" y="1501"/>
                  </a:cubicBezTo>
                  <a:cubicBezTo>
                    <a:pt x="20042" y="1501"/>
                    <a:pt x="20109" y="1524"/>
                    <a:pt x="20180" y="1580"/>
                  </a:cubicBezTo>
                  <a:cubicBezTo>
                    <a:pt x="20255" y="1641"/>
                    <a:pt x="20321" y="1702"/>
                    <a:pt x="20406" y="1744"/>
                  </a:cubicBezTo>
                  <a:cubicBezTo>
                    <a:pt x="20503" y="1791"/>
                    <a:pt x="20929" y="1798"/>
                    <a:pt x="20941" y="1912"/>
                  </a:cubicBezTo>
                  <a:cubicBezTo>
                    <a:pt x="20945" y="1926"/>
                    <a:pt x="20948" y="1934"/>
                    <a:pt x="20952" y="1945"/>
                  </a:cubicBezTo>
                  <a:cubicBezTo>
                    <a:pt x="20848" y="2025"/>
                    <a:pt x="20755" y="2121"/>
                    <a:pt x="20679" y="2229"/>
                  </a:cubicBezTo>
                  <a:cubicBezTo>
                    <a:pt x="20654" y="2261"/>
                    <a:pt x="20637" y="2299"/>
                    <a:pt x="20614" y="2334"/>
                  </a:cubicBezTo>
                  <a:cubicBezTo>
                    <a:pt x="20214" y="2111"/>
                    <a:pt x="19747" y="2001"/>
                    <a:pt x="19282" y="2001"/>
                  </a:cubicBezTo>
                  <a:cubicBezTo>
                    <a:pt x="18938" y="2001"/>
                    <a:pt x="18596" y="2061"/>
                    <a:pt x="18282" y="2181"/>
                  </a:cubicBezTo>
                  <a:cubicBezTo>
                    <a:pt x="17661" y="2417"/>
                    <a:pt x="16844" y="2957"/>
                    <a:pt x="16759" y="3683"/>
                  </a:cubicBezTo>
                  <a:cubicBezTo>
                    <a:pt x="16426" y="3696"/>
                    <a:pt x="16091" y="3759"/>
                    <a:pt x="15795" y="3849"/>
                  </a:cubicBezTo>
                  <a:cubicBezTo>
                    <a:pt x="15041" y="4073"/>
                    <a:pt x="14102" y="4624"/>
                    <a:pt x="13897" y="5451"/>
                  </a:cubicBezTo>
                  <a:cubicBezTo>
                    <a:pt x="13547" y="5297"/>
                    <a:pt x="13198" y="5145"/>
                    <a:pt x="12848" y="4995"/>
                  </a:cubicBezTo>
                  <a:cubicBezTo>
                    <a:pt x="12868" y="4970"/>
                    <a:pt x="12884" y="4941"/>
                    <a:pt x="12881" y="4899"/>
                  </a:cubicBezTo>
                  <a:cubicBezTo>
                    <a:pt x="12877" y="4655"/>
                    <a:pt x="13009" y="4428"/>
                    <a:pt x="13234" y="4319"/>
                  </a:cubicBezTo>
                  <a:cubicBezTo>
                    <a:pt x="13332" y="4272"/>
                    <a:pt x="13434" y="4268"/>
                    <a:pt x="13537" y="4268"/>
                  </a:cubicBezTo>
                  <a:cubicBezTo>
                    <a:pt x="13554" y="4268"/>
                    <a:pt x="13571" y="4268"/>
                    <a:pt x="13587" y="4268"/>
                  </a:cubicBezTo>
                  <a:cubicBezTo>
                    <a:pt x="13686" y="4268"/>
                    <a:pt x="13783" y="4265"/>
                    <a:pt x="13876" y="4223"/>
                  </a:cubicBezTo>
                  <a:cubicBezTo>
                    <a:pt x="14010" y="4162"/>
                    <a:pt x="14088" y="4041"/>
                    <a:pt x="14160" y="3917"/>
                  </a:cubicBezTo>
                  <a:cubicBezTo>
                    <a:pt x="14277" y="3714"/>
                    <a:pt x="14386" y="3514"/>
                    <a:pt x="14547" y="3338"/>
                  </a:cubicBezTo>
                  <a:cubicBezTo>
                    <a:pt x="14694" y="3177"/>
                    <a:pt x="14869" y="3030"/>
                    <a:pt x="15078" y="2962"/>
                  </a:cubicBezTo>
                  <a:cubicBezTo>
                    <a:pt x="15157" y="2937"/>
                    <a:pt x="15233" y="2930"/>
                    <a:pt x="15308" y="2930"/>
                  </a:cubicBezTo>
                  <a:cubicBezTo>
                    <a:pt x="15420" y="2930"/>
                    <a:pt x="15531" y="2946"/>
                    <a:pt x="15643" y="2946"/>
                  </a:cubicBezTo>
                  <a:cubicBezTo>
                    <a:pt x="15689" y="2946"/>
                    <a:pt x="15735" y="2944"/>
                    <a:pt x="15781" y="2936"/>
                  </a:cubicBezTo>
                  <a:cubicBezTo>
                    <a:pt x="16211" y="2869"/>
                    <a:pt x="16217" y="2437"/>
                    <a:pt x="16484" y="2182"/>
                  </a:cubicBezTo>
                  <a:cubicBezTo>
                    <a:pt x="16532" y="2137"/>
                    <a:pt x="16584" y="2120"/>
                    <a:pt x="16638" y="2120"/>
                  </a:cubicBezTo>
                  <a:cubicBezTo>
                    <a:pt x="16798" y="2120"/>
                    <a:pt x="16980" y="2266"/>
                    <a:pt x="17140" y="2271"/>
                  </a:cubicBezTo>
                  <a:cubicBezTo>
                    <a:pt x="17148" y="2271"/>
                    <a:pt x="17156" y="2271"/>
                    <a:pt x="17164" y="2271"/>
                  </a:cubicBezTo>
                  <a:cubicBezTo>
                    <a:pt x="17318" y="2271"/>
                    <a:pt x="17465" y="2213"/>
                    <a:pt x="17594" y="2130"/>
                  </a:cubicBezTo>
                  <a:cubicBezTo>
                    <a:pt x="17785" y="2006"/>
                    <a:pt x="17910" y="1819"/>
                    <a:pt x="18072" y="1669"/>
                  </a:cubicBezTo>
                  <a:cubicBezTo>
                    <a:pt x="18159" y="1593"/>
                    <a:pt x="18254" y="1516"/>
                    <a:pt x="18368" y="1489"/>
                  </a:cubicBezTo>
                  <a:cubicBezTo>
                    <a:pt x="18397" y="1482"/>
                    <a:pt x="18423" y="1479"/>
                    <a:pt x="18446" y="1479"/>
                  </a:cubicBezTo>
                  <a:close/>
                  <a:moveTo>
                    <a:pt x="23655" y="2559"/>
                  </a:moveTo>
                  <a:cubicBezTo>
                    <a:pt x="23724" y="2559"/>
                    <a:pt x="23792" y="2570"/>
                    <a:pt x="23859" y="2594"/>
                  </a:cubicBezTo>
                  <a:cubicBezTo>
                    <a:pt x="24091" y="2673"/>
                    <a:pt x="24168" y="2905"/>
                    <a:pt x="24190" y="3127"/>
                  </a:cubicBezTo>
                  <a:cubicBezTo>
                    <a:pt x="24222" y="3447"/>
                    <a:pt x="24228" y="3769"/>
                    <a:pt x="24247" y="4085"/>
                  </a:cubicBezTo>
                  <a:cubicBezTo>
                    <a:pt x="24247" y="4092"/>
                    <a:pt x="24249" y="4095"/>
                    <a:pt x="24249" y="4104"/>
                  </a:cubicBezTo>
                  <a:cubicBezTo>
                    <a:pt x="24067" y="4172"/>
                    <a:pt x="23890" y="4254"/>
                    <a:pt x="23733" y="4355"/>
                  </a:cubicBezTo>
                  <a:cubicBezTo>
                    <a:pt x="23491" y="4511"/>
                    <a:pt x="23291" y="4718"/>
                    <a:pt x="23231" y="5007"/>
                  </a:cubicBezTo>
                  <a:cubicBezTo>
                    <a:pt x="23180" y="5245"/>
                    <a:pt x="23226" y="5426"/>
                    <a:pt x="23358" y="5587"/>
                  </a:cubicBezTo>
                  <a:cubicBezTo>
                    <a:pt x="23305" y="5590"/>
                    <a:pt x="23249" y="5593"/>
                    <a:pt x="23196" y="5599"/>
                  </a:cubicBezTo>
                  <a:cubicBezTo>
                    <a:pt x="23139" y="5603"/>
                    <a:pt x="23082" y="5610"/>
                    <a:pt x="23022" y="5618"/>
                  </a:cubicBezTo>
                  <a:cubicBezTo>
                    <a:pt x="23069" y="5385"/>
                    <a:pt x="23054" y="5121"/>
                    <a:pt x="23040" y="4890"/>
                  </a:cubicBezTo>
                  <a:cubicBezTo>
                    <a:pt x="23024" y="4623"/>
                    <a:pt x="22992" y="4356"/>
                    <a:pt x="22947" y="4094"/>
                  </a:cubicBezTo>
                  <a:cubicBezTo>
                    <a:pt x="22909" y="3863"/>
                    <a:pt x="22866" y="3588"/>
                    <a:pt x="22783" y="3334"/>
                  </a:cubicBezTo>
                  <a:cubicBezTo>
                    <a:pt x="22793" y="3324"/>
                    <a:pt x="22802" y="3309"/>
                    <a:pt x="22809" y="3292"/>
                  </a:cubicBezTo>
                  <a:cubicBezTo>
                    <a:pt x="22847" y="3178"/>
                    <a:pt x="22930" y="3061"/>
                    <a:pt x="22999" y="2962"/>
                  </a:cubicBezTo>
                  <a:cubicBezTo>
                    <a:pt x="23066" y="2866"/>
                    <a:pt x="23147" y="2772"/>
                    <a:pt x="23242" y="2702"/>
                  </a:cubicBezTo>
                  <a:cubicBezTo>
                    <a:pt x="23361" y="2611"/>
                    <a:pt x="23507" y="2559"/>
                    <a:pt x="23655" y="2559"/>
                  </a:cubicBezTo>
                  <a:close/>
                  <a:moveTo>
                    <a:pt x="22024" y="2904"/>
                  </a:moveTo>
                  <a:cubicBezTo>
                    <a:pt x="22399" y="2904"/>
                    <a:pt x="22545" y="3696"/>
                    <a:pt x="22596" y="3975"/>
                  </a:cubicBezTo>
                  <a:cubicBezTo>
                    <a:pt x="22649" y="4257"/>
                    <a:pt x="22685" y="4543"/>
                    <a:pt x="22700" y="4830"/>
                  </a:cubicBezTo>
                  <a:cubicBezTo>
                    <a:pt x="22712" y="5102"/>
                    <a:pt x="22686" y="5389"/>
                    <a:pt x="22721" y="5660"/>
                  </a:cubicBezTo>
                  <a:cubicBezTo>
                    <a:pt x="22280" y="5727"/>
                    <a:pt x="21822" y="5849"/>
                    <a:pt x="21448" y="6078"/>
                  </a:cubicBezTo>
                  <a:cubicBezTo>
                    <a:pt x="21420" y="5900"/>
                    <a:pt x="21373" y="5722"/>
                    <a:pt x="21313" y="5545"/>
                  </a:cubicBezTo>
                  <a:cubicBezTo>
                    <a:pt x="21275" y="5113"/>
                    <a:pt x="21266" y="4670"/>
                    <a:pt x="21289" y="4240"/>
                  </a:cubicBezTo>
                  <a:cubicBezTo>
                    <a:pt x="21313" y="3802"/>
                    <a:pt x="21406" y="3276"/>
                    <a:pt x="21788" y="2996"/>
                  </a:cubicBezTo>
                  <a:cubicBezTo>
                    <a:pt x="21875" y="2931"/>
                    <a:pt x="21954" y="2904"/>
                    <a:pt x="22024" y="2904"/>
                  </a:cubicBezTo>
                  <a:close/>
                  <a:moveTo>
                    <a:pt x="29992" y="5631"/>
                  </a:moveTo>
                  <a:cubicBezTo>
                    <a:pt x="30323" y="5631"/>
                    <a:pt x="30725" y="5826"/>
                    <a:pt x="30978" y="5907"/>
                  </a:cubicBezTo>
                  <a:cubicBezTo>
                    <a:pt x="31144" y="5963"/>
                    <a:pt x="31430" y="6010"/>
                    <a:pt x="31673" y="6102"/>
                  </a:cubicBezTo>
                  <a:cubicBezTo>
                    <a:pt x="31442" y="6116"/>
                    <a:pt x="31215" y="6175"/>
                    <a:pt x="31001" y="6264"/>
                  </a:cubicBezTo>
                  <a:cubicBezTo>
                    <a:pt x="30991" y="6256"/>
                    <a:pt x="30990" y="6245"/>
                    <a:pt x="30979" y="6239"/>
                  </a:cubicBezTo>
                  <a:cubicBezTo>
                    <a:pt x="30861" y="6160"/>
                    <a:pt x="30721" y="6135"/>
                    <a:pt x="30584" y="6102"/>
                  </a:cubicBezTo>
                  <a:cubicBezTo>
                    <a:pt x="30459" y="6071"/>
                    <a:pt x="30330" y="6048"/>
                    <a:pt x="30203" y="6025"/>
                  </a:cubicBezTo>
                  <a:cubicBezTo>
                    <a:pt x="30075" y="6003"/>
                    <a:pt x="29945" y="5978"/>
                    <a:pt x="29817" y="5957"/>
                  </a:cubicBezTo>
                  <a:cubicBezTo>
                    <a:pt x="29722" y="5939"/>
                    <a:pt x="29613" y="5928"/>
                    <a:pt x="29515" y="5897"/>
                  </a:cubicBezTo>
                  <a:cubicBezTo>
                    <a:pt x="29524" y="5891"/>
                    <a:pt x="29533" y="5885"/>
                    <a:pt x="29538" y="5875"/>
                  </a:cubicBezTo>
                  <a:cubicBezTo>
                    <a:pt x="29640" y="5694"/>
                    <a:pt x="29805" y="5631"/>
                    <a:pt x="29992" y="5631"/>
                  </a:cubicBezTo>
                  <a:close/>
                  <a:moveTo>
                    <a:pt x="28939" y="5726"/>
                  </a:moveTo>
                  <a:cubicBezTo>
                    <a:pt x="29064" y="5726"/>
                    <a:pt x="29193" y="5779"/>
                    <a:pt x="29316" y="5905"/>
                  </a:cubicBezTo>
                  <a:cubicBezTo>
                    <a:pt x="29326" y="5918"/>
                    <a:pt x="29342" y="5924"/>
                    <a:pt x="29361" y="5931"/>
                  </a:cubicBezTo>
                  <a:cubicBezTo>
                    <a:pt x="29363" y="5940"/>
                    <a:pt x="29367" y="5949"/>
                    <a:pt x="29376" y="5955"/>
                  </a:cubicBezTo>
                  <a:cubicBezTo>
                    <a:pt x="29476" y="6027"/>
                    <a:pt x="29602" y="6058"/>
                    <a:pt x="29719" y="6098"/>
                  </a:cubicBezTo>
                  <a:cubicBezTo>
                    <a:pt x="29851" y="6142"/>
                    <a:pt x="29980" y="6191"/>
                    <a:pt x="30112" y="6238"/>
                  </a:cubicBezTo>
                  <a:cubicBezTo>
                    <a:pt x="30246" y="6283"/>
                    <a:pt x="30377" y="6329"/>
                    <a:pt x="30511" y="6370"/>
                  </a:cubicBezTo>
                  <a:cubicBezTo>
                    <a:pt x="30573" y="6386"/>
                    <a:pt x="30632" y="6405"/>
                    <a:pt x="30694" y="6421"/>
                  </a:cubicBezTo>
                  <a:cubicBezTo>
                    <a:pt x="30618" y="6468"/>
                    <a:pt x="30548" y="6516"/>
                    <a:pt x="30477" y="6570"/>
                  </a:cubicBezTo>
                  <a:cubicBezTo>
                    <a:pt x="30325" y="6689"/>
                    <a:pt x="30187" y="6830"/>
                    <a:pt x="30012" y="6921"/>
                  </a:cubicBezTo>
                  <a:cubicBezTo>
                    <a:pt x="29984" y="6936"/>
                    <a:pt x="29953" y="6949"/>
                    <a:pt x="29923" y="6962"/>
                  </a:cubicBezTo>
                  <a:cubicBezTo>
                    <a:pt x="29885" y="6937"/>
                    <a:pt x="29841" y="6923"/>
                    <a:pt x="29793" y="6905"/>
                  </a:cubicBezTo>
                  <a:cubicBezTo>
                    <a:pt x="29709" y="6874"/>
                    <a:pt x="29625" y="6845"/>
                    <a:pt x="29539" y="6819"/>
                  </a:cubicBezTo>
                  <a:cubicBezTo>
                    <a:pt x="29357" y="6759"/>
                    <a:pt x="29173" y="6704"/>
                    <a:pt x="28991" y="6653"/>
                  </a:cubicBezTo>
                  <a:cubicBezTo>
                    <a:pt x="28724" y="6583"/>
                    <a:pt x="28460" y="6520"/>
                    <a:pt x="28189" y="6478"/>
                  </a:cubicBezTo>
                  <a:cubicBezTo>
                    <a:pt x="28207" y="6459"/>
                    <a:pt x="28221" y="6439"/>
                    <a:pt x="28227" y="6412"/>
                  </a:cubicBezTo>
                  <a:cubicBezTo>
                    <a:pt x="28318" y="6083"/>
                    <a:pt x="28614" y="5726"/>
                    <a:pt x="28939" y="5726"/>
                  </a:cubicBezTo>
                  <a:close/>
                  <a:moveTo>
                    <a:pt x="24129" y="5837"/>
                  </a:moveTo>
                  <a:cubicBezTo>
                    <a:pt x="24542" y="5837"/>
                    <a:pt x="24957" y="5866"/>
                    <a:pt x="25363" y="5910"/>
                  </a:cubicBezTo>
                  <a:cubicBezTo>
                    <a:pt x="25494" y="5922"/>
                    <a:pt x="25602" y="5948"/>
                    <a:pt x="25690" y="6011"/>
                  </a:cubicBezTo>
                  <a:cubicBezTo>
                    <a:pt x="25157" y="6603"/>
                    <a:pt x="24415" y="6978"/>
                    <a:pt x="23633" y="7115"/>
                  </a:cubicBezTo>
                  <a:cubicBezTo>
                    <a:pt x="23373" y="7161"/>
                    <a:pt x="23110" y="7179"/>
                    <a:pt x="22847" y="7179"/>
                  </a:cubicBezTo>
                  <a:cubicBezTo>
                    <a:pt x="22659" y="7179"/>
                    <a:pt x="22471" y="7170"/>
                    <a:pt x="22284" y="7154"/>
                  </a:cubicBezTo>
                  <a:cubicBezTo>
                    <a:pt x="21942" y="7125"/>
                    <a:pt x="21517" y="7077"/>
                    <a:pt x="21214" y="6876"/>
                  </a:cubicBezTo>
                  <a:cubicBezTo>
                    <a:pt x="21239" y="6797"/>
                    <a:pt x="21276" y="6723"/>
                    <a:pt x="21333" y="6651"/>
                  </a:cubicBezTo>
                  <a:cubicBezTo>
                    <a:pt x="21754" y="6136"/>
                    <a:pt x="22593" y="5970"/>
                    <a:pt x="23217" y="5891"/>
                  </a:cubicBezTo>
                  <a:cubicBezTo>
                    <a:pt x="23518" y="5853"/>
                    <a:pt x="23823" y="5837"/>
                    <a:pt x="24129" y="5837"/>
                  </a:cubicBezTo>
                  <a:close/>
                  <a:moveTo>
                    <a:pt x="16795" y="4065"/>
                  </a:moveTo>
                  <a:cubicBezTo>
                    <a:pt x="17249" y="4065"/>
                    <a:pt x="17678" y="4191"/>
                    <a:pt x="18039" y="4533"/>
                  </a:cubicBezTo>
                  <a:cubicBezTo>
                    <a:pt x="17799" y="4650"/>
                    <a:pt x="17607" y="4868"/>
                    <a:pt x="17511" y="5115"/>
                  </a:cubicBezTo>
                  <a:cubicBezTo>
                    <a:pt x="17218" y="5873"/>
                    <a:pt x="17730" y="6602"/>
                    <a:pt x="18056" y="7270"/>
                  </a:cubicBezTo>
                  <a:cubicBezTo>
                    <a:pt x="17070" y="6843"/>
                    <a:pt x="16088" y="6415"/>
                    <a:pt x="15107" y="5984"/>
                  </a:cubicBezTo>
                  <a:cubicBezTo>
                    <a:pt x="14754" y="5829"/>
                    <a:pt x="14401" y="5672"/>
                    <a:pt x="14050" y="5519"/>
                  </a:cubicBezTo>
                  <a:cubicBezTo>
                    <a:pt x="14222" y="5213"/>
                    <a:pt x="14412" y="4927"/>
                    <a:pt x="14704" y="4719"/>
                  </a:cubicBezTo>
                  <a:cubicBezTo>
                    <a:pt x="15048" y="4472"/>
                    <a:pt x="15449" y="4318"/>
                    <a:pt x="15855" y="4208"/>
                  </a:cubicBezTo>
                  <a:cubicBezTo>
                    <a:pt x="16171" y="4122"/>
                    <a:pt x="16488" y="4065"/>
                    <a:pt x="16795" y="4065"/>
                  </a:cubicBezTo>
                  <a:close/>
                  <a:moveTo>
                    <a:pt x="28271" y="4517"/>
                  </a:moveTo>
                  <a:cubicBezTo>
                    <a:pt x="28290" y="4564"/>
                    <a:pt x="28306" y="4614"/>
                    <a:pt x="28319" y="4673"/>
                  </a:cubicBezTo>
                  <a:cubicBezTo>
                    <a:pt x="28381" y="4979"/>
                    <a:pt x="28414" y="5297"/>
                    <a:pt x="28513" y="5593"/>
                  </a:cubicBezTo>
                  <a:cubicBezTo>
                    <a:pt x="28258" y="5728"/>
                    <a:pt x="28089" y="5948"/>
                    <a:pt x="27976" y="6210"/>
                  </a:cubicBezTo>
                  <a:cubicBezTo>
                    <a:pt x="27353" y="6217"/>
                    <a:pt x="26742" y="6776"/>
                    <a:pt x="26772" y="7409"/>
                  </a:cubicBezTo>
                  <a:cubicBezTo>
                    <a:pt x="26679" y="7457"/>
                    <a:pt x="26597" y="7505"/>
                    <a:pt x="26517" y="7558"/>
                  </a:cubicBezTo>
                  <a:cubicBezTo>
                    <a:pt x="26496" y="7218"/>
                    <a:pt x="26421" y="6875"/>
                    <a:pt x="26298" y="6560"/>
                  </a:cubicBezTo>
                  <a:cubicBezTo>
                    <a:pt x="26179" y="6255"/>
                    <a:pt x="26024" y="5860"/>
                    <a:pt x="25702" y="5723"/>
                  </a:cubicBezTo>
                  <a:cubicBezTo>
                    <a:pt x="25368" y="5579"/>
                    <a:pt x="24909" y="5602"/>
                    <a:pt x="24550" y="5583"/>
                  </a:cubicBezTo>
                  <a:cubicBezTo>
                    <a:pt x="24359" y="5572"/>
                    <a:pt x="24167" y="5567"/>
                    <a:pt x="23976" y="5567"/>
                  </a:cubicBezTo>
                  <a:cubicBezTo>
                    <a:pt x="23870" y="5567"/>
                    <a:pt x="23764" y="5569"/>
                    <a:pt x="23659" y="5572"/>
                  </a:cubicBezTo>
                  <a:cubicBezTo>
                    <a:pt x="23654" y="5566"/>
                    <a:pt x="23654" y="5562"/>
                    <a:pt x="23649" y="5553"/>
                  </a:cubicBezTo>
                  <a:cubicBezTo>
                    <a:pt x="23548" y="5417"/>
                    <a:pt x="23538" y="5223"/>
                    <a:pt x="23572" y="5048"/>
                  </a:cubicBezTo>
                  <a:lnTo>
                    <a:pt x="23572" y="5048"/>
                  </a:lnTo>
                  <a:cubicBezTo>
                    <a:pt x="24139" y="5240"/>
                    <a:pt x="24742" y="5336"/>
                    <a:pt x="25346" y="5336"/>
                  </a:cubicBezTo>
                  <a:cubicBezTo>
                    <a:pt x="26374" y="5336"/>
                    <a:pt x="27406" y="5060"/>
                    <a:pt x="28271" y="4517"/>
                  </a:cubicBezTo>
                  <a:close/>
                  <a:moveTo>
                    <a:pt x="32461" y="6761"/>
                  </a:moveTo>
                  <a:cubicBezTo>
                    <a:pt x="32535" y="6761"/>
                    <a:pt x="32610" y="6777"/>
                    <a:pt x="32689" y="6808"/>
                  </a:cubicBezTo>
                  <a:cubicBezTo>
                    <a:pt x="32786" y="6848"/>
                    <a:pt x="32859" y="6875"/>
                    <a:pt x="32963" y="6876"/>
                  </a:cubicBezTo>
                  <a:cubicBezTo>
                    <a:pt x="32995" y="6877"/>
                    <a:pt x="33026" y="6877"/>
                    <a:pt x="33057" y="6877"/>
                  </a:cubicBezTo>
                  <a:cubicBezTo>
                    <a:pt x="33157" y="6877"/>
                    <a:pt x="33254" y="6874"/>
                    <a:pt x="33352" y="6874"/>
                  </a:cubicBezTo>
                  <a:cubicBezTo>
                    <a:pt x="33471" y="6874"/>
                    <a:pt x="33591" y="6879"/>
                    <a:pt x="33714" y="6902"/>
                  </a:cubicBezTo>
                  <a:cubicBezTo>
                    <a:pt x="33971" y="6951"/>
                    <a:pt x="34223" y="7042"/>
                    <a:pt x="34454" y="7167"/>
                  </a:cubicBezTo>
                  <a:cubicBezTo>
                    <a:pt x="34530" y="7208"/>
                    <a:pt x="34601" y="7255"/>
                    <a:pt x="34673" y="7306"/>
                  </a:cubicBezTo>
                  <a:cubicBezTo>
                    <a:pt x="34543" y="7331"/>
                    <a:pt x="34412" y="7385"/>
                    <a:pt x="34288" y="7449"/>
                  </a:cubicBezTo>
                  <a:cubicBezTo>
                    <a:pt x="34205" y="7490"/>
                    <a:pt x="34122" y="7535"/>
                    <a:pt x="34041" y="7582"/>
                  </a:cubicBezTo>
                  <a:cubicBezTo>
                    <a:pt x="33996" y="7562"/>
                    <a:pt x="33948" y="7553"/>
                    <a:pt x="33888" y="7543"/>
                  </a:cubicBezTo>
                  <a:cubicBezTo>
                    <a:pt x="33777" y="7520"/>
                    <a:pt x="33666" y="7498"/>
                    <a:pt x="33554" y="7479"/>
                  </a:cubicBezTo>
                  <a:cubicBezTo>
                    <a:pt x="33323" y="7437"/>
                    <a:pt x="33093" y="7396"/>
                    <a:pt x="32861" y="7352"/>
                  </a:cubicBezTo>
                  <a:cubicBezTo>
                    <a:pt x="32641" y="7310"/>
                    <a:pt x="32418" y="7269"/>
                    <a:pt x="32198" y="7227"/>
                  </a:cubicBezTo>
                  <a:cubicBezTo>
                    <a:pt x="32075" y="7202"/>
                    <a:pt x="31937" y="7182"/>
                    <a:pt x="31807" y="7150"/>
                  </a:cubicBezTo>
                  <a:cubicBezTo>
                    <a:pt x="31925" y="7060"/>
                    <a:pt x="32029" y="6918"/>
                    <a:pt x="32154" y="6850"/>
                  </a:cubicBezTo>
                  <a:cubicBezTo>
                    <a:pt x="32259" y="6791"/>
                    <a:pt x="32359" y="6761"/>
                    <a:pt x="32461" y="6761"/>
                  </a:cubicBezTo>
                  <a:close/>
                  <a:moveTo>
                    <a:pt x="18419" y="4783"/>
                  </a:moveTo>
                  <a:cubicBezTo>
                    <a:pt x="18637" y="4783"/>
                    <a:pt x="18795" y="4973"/>
                    <a:pt x="18977" y="5110"/>
                  </a:cubicBezTo>
                  <a:cubicBezTo>
                    <a:pt x="18981" y="5114"/>
                    <a:pt x="18987" y="5114"/>
                    <a:pt x="18990" y="5119"/>
                  </a:cubicBezTo>
                  <a:cubicBezTo>
                    <a:pt x="18966" y="5366"/>
                    <a:pt x="18997" y="5628"/>
                    <a:pt x="19031" y="5864"/>
                  </a:cubicBezTo>
                  <a:cubicBezTo>
                    <a:pt x="19134" y="6520"/>
                    <a:pt x="19327" y="7171"/>
                    <a:pt x="19349" y="7838"/>
                  </a:cubicBezTo>
                  <a:cubicBezTo>
                    <a:pt x="19021" y="7696"/>
                    <a:pt x="18695" y="7552"/>
                    <a:pt x="18367" y="7409"/>
                  </a:cubicBezTo>
                  <a:cubicBezTo>
                    <a:pt x="18370" y="7391"/>
                    <a:pt x="18373" y="7371"/>
                    <a:pt x="18369" y="7352"/>
                  </a:cubicBezTo>
                  <a:cubicBezTo>
                    <a:pt x="18233" y="6708"/>
                    <a:pt x="17749" y="6118"/>
                    <a:pt x="17822" y="5442"/>
                  </a:cubicBezTo>
                  <a:cubicBezTo>
                    <a:pt x="17852" y="5177"/>
                    <a:pt x="17994" y="4929"/>
                    <a:pt x="18245" y="4821"/>
                  </a:cubicBezTo>
                  <a:cubicBezTo>
                    <a:pt x="18307" y="4795"/>
                    <a:pt x="18365" y="4783"/>
                    <a:pt x="18419" y="4783"/>
                  </a:cubicBezTo>
                  <a:close/>
                  <a:moveTo>
                    <a:pt x="31984" y="6294"/>
                  </a:moveTo>
                  <a:cubicBezTo>
                    <a:pt x="32043" y="6355"/>
                    <a:pt x="32080" y="6431"/>
                    <a:pt x="32083" y="6521"/>
                  </a:cubicBezTo>
                  <a:cubicBezTo>
                    <a:pt x="31893" y="6603"/>
                    <a:pt x="31719" y="6740"/>
                    <a:pt x="31569" y="6880"/>
                  </a:cubicBezTo>
                  <a:cubicBezTo>
                    <a:pt x="31514" y="6873"/>
                    <a:pt x="31458" y="6870"/>
                    <a:pt x="31400" y="6870"/>
                  </a:cubicBezTo>
                  <a:cubicBezTo>
                    <a:pt x="30854" y="6870"/>
                    <a:pt x="30242" y="7189"/>
                    <a:pt x="30142" y="7744"/>
                  </a:cubicBezTo>
                  <a:cubicBezTo>
                    <a:pt x="29891" y="7746"/>
                    <a:pt x="29637" y="7810"/>
                    <a:pt x="29413" y="7922"/>
                  </a:cubicBezTo>
                  <a:cubicBezTo>
                    <a:pt x="29444" y="7838"/>
                    <a:pt x="29472" y="7756"/>
                    <a:pt x="29502" y="7673"/>
                  </a:cubicBezTo>
                  <a:cubicBezTo>
                    <a:pt x="29550" y="7543"/>
                    <a:pt x="29613" y="7422"/>
                    <a:pt x="29714" y="7326"/>
                  </a:cubicBezTo>
                  <a:cubicBezTo>
                    <a:pt x="29830" y="7218"/>
                    <a:pt x="29986" y="7180"/>
                    <a:pt x="30123" y="7107"/>
                  </a:cubicBezTo>
                  <a:cubicBezTo>
                    <a:pt x="30263" y="7031"/>
                    <a:pt x="30383" y="6922"/>
                    <a:pt x="30505" y="6823"/>
                  </a:cubicBezTo>
                  <a:cubicBezTo>
                    <a:pt x="30638" y="6710"/>
                    <a:pt x="30787" y="6619"/>
                    <a:pt x="30946" y="6543"/>
                  </a:cubicBezTo>
                  <a:cubicBezTo>
                    <a:pt x="31263" y="6391"/>
                    <a:pt x="31611" y="6324"/>
                    <a:pt x="31961" y="6298"/>
                  </a:cubicBezTo>
                  <a:cubicBezTo>
                    <a:pt x="31970" y="6298"/>
                    <a:pt x="31977" y="6294"/>
                    <a:pt x="31984" y="6294"/>
                  </a:cubicBezTo>
                  <a:close/>
                  <a:moveTo>
                    <a:pt x="18962" y="366"/>
                  </a:moveTo>
                  <a:lnTo>
                    <a:pt x="18962" y="366"/>
                  </a:lnTo>
                  <a:cubicBezTo>
                    <a:pt x="19292" y="391"/>
                    <a:pt x="19614" y="527"/>
                    <a:pt x="19925" y="636"/>
                  </a:cubicBezTo>
                  <a:cubicBezTo>
                    <a:pt x="20564" y="859"/>
                    <a:pt x="21201" y="1080"/>
                    <a:pt x="21837" y="1307"/>
                  </a:cubicBezTo>
                  <a:cubicBezTo>
                    <a:pt x="22578" y="1569"/>
                    <a:pt x="23316" y="1832"/>
                    <a:pt x="24055" y="2094"/>
                  </a:cubicBezTo>
                  <a:cubicBezTo>
                    <a:pt x="25830" y="2724"/>
                    <a:pt x="27600" y="3354"/>
                    <a:pt x="29375" y="3984"/>
                  </a:cubicBezTo>
                  <a:cubicBezTo>
                    <a:pt x="32099" y="4954"/>
                    <a:pt x="34819" y="5922"/>
                    <a:pt x="37542" y="6891"/>
                  </a:cubicBezTo>
                  <a:cubicBezTo>
                    <a:pt x="36960" y="7275"/>
                    <a:pt x="36377" y="7654"/>
                    <a:pt x="35796" y="8036"/>
                  </a:cubicBezTo>
                  <a:cubicBezTo>
                    <a:pt x="35405" y="7347"/>
                    <a:pt x="34710" y="6849"/>
                    <a:pt x="33935" y="6678"/>
                  </a:cubicBezTo>
                  <a:cubicBezTo>
                    <a:pt x="33745" y="6636"/>
                    <a:pt x="33549" y="6615"/>
                    <a:pt x="33356" y="6615"/>
                  </a:cubicBezTo>
                  <a:cubicBezTo>
                    <a:pt x="33268" y="6617"/>
                    <a:pt x="33179" y="6632"/>
                    <a:pt x="33091" y="6632"/>
                  </a:cubicBezTo>
                  <a:cubicBezTo>
                    <a:pt x="33049" y="6632"/>
                    <a:pt x="33006" y="6628"/>
                    <a:pt x="32965" y="6618"/>
                  </a:cubicBezTo>
                  <a:cubicBezTo>
                    <a:pt x="32866" y="6593"/>
                    <a:pt x="32796" y="6529"/>
                    <a:pt x="32700" y="6493"/>
                  </a:cubicBezTo>
                  <a:cubicBezTo>
                    <a:pt x="32612" y="6457"/>
                    <a:pt x="32527" y="6446"/>
                    <a:pt x="32443" y="6444"/>
                  </a:cubicBezTo>
                  <a:cubicBezTo>
                    <a:pt x="32408" y="5916"/>
                    <a:pt x="31434" y="5744"/>
                    <a:pt x="31057" y="5626"/>
                  </a:cubicBezTo>
                  <a:cubicBezTo>
                    <a:pt x="30754" y="5533"/>
                    <a:pt x="30323" y="5357"/>
                    <a:pt x="29948" y="5357"/>
                  </a:cubicBezTo>
                  <a:cubicBezTo>
                    <a:pt x="29724" y="5357"/>
                    <a:pt x="29521" y="5420"/>
                    <a:pt x="29377" y="5600"/>
                  </a:cubicBezTo>
                  <a:cubicBezTo>
                    <a:pt x="29246" y="5518"/>
                    <a:pt x="29099" y="5479"/>
                    <a:pt x="28946" y="5479"/>
                  </a:cubicBezTo>
                  <a:cubicBezTo>
                    <a:pt x="28914" y="5479"/>
                    <a:pt x="28882" y="5480"/>
                    <a:pt x="28850" y="5484"/>
                  </a:cubicBezTo>
                  <a:cubicBezTo>
                    <a:pt x="28815" y="5131"/>
                    <a:pt x="28726" y="4749"/>
                    <a:pt x="28618" y="4417"/>
                  </a:cubicBezTo>
                  <a:cubicBezTo>
                    <a:pt x="28528" y="4137"/>
                    <a:pt x="28320" y="3968"/>
                    <a:pt x="28045" y="3880"/>
                  </a:cubicBezTo>
                  <a:cubicBezTo>
                    <a:pt x="27698" y="3768"/>
                    <a:pt x="27315" y="3731"/>
                    <a:pt x="26929" y="3731"/>
                  </a:cubicBezTo>
                  <a:cubicBezTo>
                    <a:pt x="26542" y="3731"/>
                    <a:pt x="26152" y="3768"/>
                    <a:pt x="25794" y="3803"/>
                  </a:cubicBezTo>
                  <a:cubicBezTo>
                    <a:pt x="25412" y="3838"/>
                    <a:pt x="24998" y="3891"/>
                    <a:pt x="24603" y="3994"/>
                  </a:cubicBezTo>
                  <a:cubicBezTo>
                    <a:pt x="24588" y="3730"/>
                    <a:pt x="24575" y="3463"/>
                    <a:pt x="24550" y="3199"/>
                  </a:cubicBezTo>
                  <a:cubicBezTo>
                    <a:pt x="24524" y="2941"/>
                    <a:pt x="24454" y="2663"/>
                    <a:pt x="24251" y="2485"/>
                  </a:cubicBezTo>
                  <a:cubicBezTo>
                    <a:pt x="24168" y="2410"/>
                    <a:pt x="24072" y="2355"/>
                    <a:pt x="23973" y="2320"/>
                  </a:cubicBezTo>
                  <a:cubicBezTo>
                    <a:pt x="23873" y="2283"/>
                    <a:pt x="23768" y="2266"/>
                    <a:pt x="23662" y="2266"/>
                  </a:cubicBezTo>
                  <a:cubicBezTo>
                    <a:pt x="23415" y="2266"/>
                    <a:pt x="23166" y="2360"/>
                    <a:pt x="22975" y="2527"/>
                  </a:cubicBezTo>
                  <a:cubicBezTo>
                    <a:pt x="22915" y="2580"/>
                    <a:pt x="22864" y="2641"/>
                    <a:pt x="22819" y="2708"/>
                  </a:cubicBezTo>
                  <a:cubicBezTo>
                    <a:pt x="22737" y="2411"/>
                    <a:pt x="22596" y="2110"/>
                    <a:pt x="22357" y="1923"/>
                  </a:cubicBezTo>
                  <a:cubicBezTo>
                    <a:pt x="22161" y="1770"/>
                    <a:pt x="21918" y="1699"/>
                    <a:pt x="21673" y="1699"/>
                  </a:cubicBezTo>
                  <a:cubicBezTo>
                    <a:pt x="21604" y="1699"/>
                    <a:pt x="21534" y="1704"/>
                    <a:pt x="21465" y="1716"/>
                  </a:cubicBezTo>
                  <a:cubicBezTo>
                    <a:pt x="21405" y="1726"/>
                    <a:pt x="21351" y="1742"/>
                    <a:pt x="21296" y="1760"/>
                  </a:cubicBezTo>
                  <a:cubicBezTo>
                    <a:pt x="21190" y="1482"/>
                    <a:pt x="20859" y="1549"/>
                    <a:pt x="20608" y="1465"/>
                  </a:cubicBezTo>
                  <a:cubicBezTo>
                    <a:pt x="20434" y="1404"/>
                    <a:pt x="20337" y="1214"/>
                    <a:pt x="20159" y="1150"/>
                  </a:cubicBezTo>
                  <a:cubicBezTo>
                    <a:pt x="20098" y="1128"/>
                    <a:pt x="20036" y="1118"/>
                    <a:pt x="19975" y="1118"/>
                  </a:cubicBezTo>
                  <a:cubicBezTo>
                    <a:pt x="19869" y="1118"/>
                    <a:pt x="19764" y="1147"/>
                    <a:pt x="19666" y="1191"/>
                  </a:cubicBezTo>
                  <a:cubicBezTo>
                    <a:pt x="19520" y="1255"/>
                    <a:pt x="19294" y="1458"/>
                    <a:pt x="19102" y="1465"/>
                  </a:cubicBezTo>
                  <a:cubicBezTo>
                    <a:pt x="19102" y="1463"/>
                    <a:pt x="19104" y="1460"/>
                    <a:pt x="19104" y="1458"/>
                  </a:cubicBezTo>
                  <a:cubicBezTo>
                    <a:pt x="19086" y="1257"/>
                    <a:pt x="19070" y="1057"/>
                    <a:pt x="19047" y="860"/>
                  </a:cubicBezTo>
                  <a:cubicBezTo>
                    <a:pt x="19037" y="751"/>
                    <a:pt x="19019" y="646"/>
                    <a:pt x="19003" y="538"/>
                  </a:cubicBezTo>
                  <a:cubicBezTo>
                    <a:pt x="18994" y="477"/>
                    <a:pt x="18978" y="421"/>
                    <a:pt x="18962" y="366"/>
                  </a:cubicBezTo>
                  <a:close/>
                  <a:moveTo>
                    <a:pt x="27850" y="6557"/>
                  </a:moveTo>
                  <a:cubicBezTo>
                    <a:pt x="27855" y="6562"/>
                    <a:pt x="27857" y="6567"/>
                    <a:pt x="27861" y="6568"/>
                  </a:cubicBezTo>
                  <a:cubicBezTo>
                    <a:pt x="28215" y="6678"/>
                    <a:pt x="28573" y="6771"/>
                    <a:pt x="28925" y="6880"/>
                  </a:cubicBezTo>
                  <a:cubicBezTo>
                    <a:pt x="29097" y="6934"/>
                    <a:pt x="29266" y="6993"/>
                    <a:pt x="29434" y="7054"/>
                  </a:cubicBezTo>
                  <a:cubicBezTo>
                    <a:pt x="29495" y="7077"/>
                    <a:pt x="29553" y="7101"/>
                    <a:pt x="29613" y="7122"/>
                  </a:cubicBezTo>
                  <a:cubicBezTo>
                    <a:pt x="29609" y="7126"/>
                    <a:pt x="29604" y="7129"/>
                    <a:pt x="29600" y="7132"/>
                  </a:cubicBezTo>
                  <a:cubicBezTo>
                    <a:pt x="29486" y="7225"/>
                    <a:pt x="29402" y="7349"/>
                    <a:pt x="29324" y="7474"/>
                  </a:cubicBezTo>
                  <a:cubicBezTo>
                    <a:pt x="29251" y="7598"/>
                    <a:pt x="29194" y="7728"/>
                    <a:pt x="29130" y="7858"/>
                  </a:cubicBezTo>
                  <a:cubicBezTo>
                    <a:pt x="29095" y="7933"/>
                    <a:pt x="29050" y="8001"/>
                    <a:pt x="29019" y="8077"/>
                  </a:cubicBezTo>
                  <a:cubicBezTo>
                    <a:pt x="28887" y="8026"/>
                    <a:pt x="28735" y="8000"/>
                    <a:pt x="28601" y="7962"/>
                  </a:cubicBezTo>
                  <a:cubicBezTo>
                    <a:pt x="28427" y="7911"/>
                    <a:pt x="28256" y="7863"/>
                    <a:pt x="28084" y="7815"/>
                  </a:cubicBezTo>
                  <a:cubicBezTo>
                    <a:pt x="27750" y="7720"/>
                    <a:pt x="27413" y="7656"/>
                    <a:pt x="27076" y="7579"/>
                  </a:cubicBezTo>
                  <a:cubicBezTo>
                    <a:pt x="27089" y="7555"/>
                    <a:pt x="27101" y="7529"/>
                    <a:pt x="27102" y="7503"/>
                  </a:cubicBezTo>
                  <a:cubicBezTo>
                    <a:pt x="27159" y="7048"/>
                    <a:pt x="27420" y="6666"/>
                    <a:pt x="27850" y="6557"/>
                  </a:cubicBezTo>
                  <a:close/>
                  <a:moveTo>
                    <a:pt x="31673" y="7219"/>
                  </a:moveTo>
                  <a:cubicBezTo>
                    <a:pt x="31784" y="7296"/>
                    <a:pt x="31902" y="7353"/>
                    <a:pt x="32044" y="7391"/>
                  </a:cubicBezTo>
                  <a:cubicBezTo>
                    <a:pt x="32271" y="7451"/>
                    <a:pt x="32501" y="7505"/>
                    <a:pt x="32729" y="7559"/>
                  </a:cubicBezTo>
                  <a:cubicBezTo>
                    <a:pt x="32964" y="7617"/>
                    <a:pt x="33198" y="7677"/>
                    <a:pt x="33432" y="7738"/>
                  </a:cubicBezTo>
                  <a:cubicBezTo>
                    <a:pt x="33521" y="7762"/>
                    <a:pt x="33612" y="7785"/>
                    <a:pt x="33704" y="7806"/>
                  </a:cubicBezTo>
                  <a:cubicBezTo>
                    <a:pt x="33577" y="7910"/>
                    <a:pt x="33464" y="8031"/>
                    <a:pt x="33387" y="8178"/>
                  </a:cubicBezTo>
                  <a:cubicBezTo>
                    <a:pt x="33142" y="8217"/>
                    <a:pt x="32904" y="8318"/>
                    <a:pt x="32693" y="8460"/>
                  </a:cubicBezTo>
                  <a:cubicBezTo>
                    <a:pt x="32674" y="8436"/>
                    <a:pt x="32652" y="8413"/>
                    <a:pt x="32620" y="8401"/>
                  </a:cubicBezTo>
                  <a:cubicBezTo>
                    <a:pt x="32440" y="8326"/>
                    <a:pt x="32218" y="8308"/>
                    <a:pt x="32026" y="8268"/>
                  </a:cubicBezTo>
                  <a:cubicBezTo>
                    <a:pt x="31838" y="8229"/>
                    <a:pt x="31656" y="8186"/>
                    <a:pt x="31469" y="8145"/>
                  </a:cubicBezTo>
                  <a:cubicBezTo>
                    <a:pt x="31284" y="8103"/>
                    <a:pt x="31101" y="8052"/>
                    <a:pt x="30916" y="8014"/>
                  </a:cubicBezTo>
                  <a:cubicBezTo>
                    <a:pt x="30748" y="7979"/>
                    <a:pt x="30569" y="7966"/>
                    <a:pt x="30398" y="7926"/>
                  </a:cubicBezTo>
                  <a:cubicBezTo>
                    <a:pt x="30516" y="7713"/>
                    <a:pt x="30633" y="7511"/>
                    <a:pt x="30839" y="7375"/>
                  </a:cubicBezTo>
                  <a:cubicBezTo>
                    <a:pt x="31024" y="7248"/>
                    <a:pt x="31184" y="7227"/>
                    <a:pt x="31369" y="7227"/>
                  </a:cubicBezTo>
                  <a:cubicBezTo>
                    <a:pt x="31435" y="7227"/>
                    <a:pt x="31505" y="7230"/>
                    <a:pt x="31580" y="7231"/>
                  </a:cubicBezTo>
                  <a:cubicBezTo>
                    <a:pt x="31586" y="7232"/>
                    <a:pt x="31591" y="7232"/>
                    <a:pt x="31597" y="7232"/>
                  </a:cubicBezTo>
                  <a:cubicBezTo>
                    <a:pt x="31623" y="7232"/>
                    <a:pt x="31649" y="7226"/>
                    <a:pt x="31673" y="7219"/>
                  </a:cubicBezTo>
                  <a:close/>
                  <a:moveTo>
                    <a:pt x="20104" y="4456"/>
                  </a:moveTo>
                  <a:cubicBezTo>
                    <a:pt x="20330" y="4456"/>
                    <a:pt x="20500" y="4560"/>
                    <a:pt x="20617" y="4776"/>
                  </a:cubicBezTo>
                  <a:cubicBezTo>
                    <a:pt x="20874" y="5254"/>
                    <a:pt x="20986" y="5785"/>
                    <a:pt x="21097" y="6311"/>
                  </a:cubicBezTo>
                  <a:cubicBezTo>
                    <a:pt x="21099" y="6323"/>
                    <a:pt x="21106" y="6332"/>
                    <a:pt x="21109" y="6342"/>
                  </a:cubicBezTo>
                  <a:cubicBezTo>
                    <a:pt x="21094" y="6357"/>
                    <a:pt x="21077" y="6370"/>
                    <a:pt x="21062" y="6386"/>
                  </a:cubicBezTo>
                  <a:cubicBezTo>
                    <a:pt x="20529" y="6970"/>
                    <a:pt x="20817" y="7870"/>
                    <a:pt x="21051" y="8573"/>
                  </a:cubicBezTo>
                  <a:cubicBezTo>
                    <a:pt x="20599" y="8379"/>
                    <a:pt x="20145" y="8181"/>
                    <a:pt x="19693" y="7987"/>
                  </a:cubicBezTo>
                  <a:cubicBezTo>
                    <a:pt x="19702" y="7964"/>
                    <a:pt x="19708" y="7942"/>
                    <a:pt x="19706" y="7916"/>
                  </a:cubicBezTo>
                  <a:cubicBezTo>
                    <a:pt x="19706" y="7360"/>
                    <a:pt x="19566" y="6839"/>
                    <a:pt x="19430" y="6306"/>
                  </a:cubicBezTo>
                  <a:cubicBezTo>
                    <a:pt x="19357" y="6024"/>
                    <a:pt x="19291" y="5734"/>
                    <a:pt x="19265" y="5442"/>
                  </a:cubicBezTo>
                  <a:cubicBezTo>
                    <a:pt x="19243" y="5215"/>
                    <a:pt x="19237" y="4951"/>
                    <a:pt x="19377" y="4757"/>
                  </a:cubicBezTo>
                  <a:cubicBezTo>
                    <a:pt x="19520" y="4561"/>
                    <a:pt x="19780" y="4486"/>
                    <a:pt x="20010" y="4462"/>
                  </a:cubicBezTo>
                  <a:cubicBezTo>
                    <a:pt x="20043" y="4458"/>
                    <a:pt x="20074" y="4456"/>
                    <a:pt x="20104" y="4456"/>
                  </a:cubicBezTo>
                  <a:close/>
                  <a:moveTo>
                    <a:pt x="27018" y="7645"/>
                  </a:moveTo>
                  <a:cubicBezTo>
                    <a:pt x="27353" y="7772"/>
                    <a:pt x="27681" y="7917"/>
                    <a:pt x="28026" y="8030"/>
                  </a:cubicBezTo>
                  <a:cubicBezTo>
                    <a:pt x="28195" y="8084"/>
                    <a:pt x="28367" y="8141"/>
                    <a:pt x="28538" y="8198"/>
                  </a:cubicBezTo>
                  <a:cubicBezTo>
                    <a:pt x="28657" y="8235"/>
                    <a:pt x="28779" y="8287"/>
                    <a:pt x="28903" y="8323"/>
                  </a:cubicBezTo>
                  <a:cubicBezTo>
                    <a:pt x="28860" y="8374"/>
                    <a:pt x="28820" y="8428"/>
                    <a:pt x="28785" y="8485"/>
                  </a:cubicBezTo>
                  <a:cubicBezTo>
                    <a:pt x="28660" y="8706"/>
                    <a:pt x="28680" y="8968"/>
                    <a:pt x="28441" y="9100"/>
                  </a:cubicBezTo>
                  <a:cubicBezTo>
                    <a:pt x="28212" y="9224"/>
                    <a:pt x="28018" y="9395"/>
                    <a:pt x="27865" y="9589"/>
                  </a:cubicBezTo>
                  <a:cubicBezTo>
                    <a:pt x="27858" y="9589"/>
                    <a:pt x="27851" y="9587"/>
                    <a:pt x="27846" y="9586"/>
                  </a:cubicBezTo>
                  <a:cubicBezTo>
                    <a:pt x="27773" y="9560"/>
                    <a:pt x="27704" y="9534"/>
                    <a:pt x="27631" y="9509"/>
                  </a:cubicBezTo>
                  <a:cubicBezTo>
                    <a:pt x="27487" y="9458"/>
                    <a:pt x="27344" y="9410"/>
                    <a:pt x="27201" y="9365"/>
                  </a:cubicBezTo>
                  <a:cubicBezTo>
                    <a:pt x="26928" y="9280"/>
                    <a:pt x="26650" y="9213"/>
                    <a:pt x="26371" y="9155"/>
                  </a:cubicBezTo>
                  <a:cubicBezTo>
                    <a:pt x="26367" y="9136"/>
                    <a:pt x="26363" y="9117"/>
                    <a:pt x="26355" y="9100"/>
                  </a:cubicBezTo>
                  <a:cubicBezTo>
                    <a:pt x="26182" y="8688"/>
                    <a:pt x="26194" y="7658"/>
                    <a:pt x="26864" y="7658"/>
                  </a:cubicBezTo>
                  <a:cubicBezTo>
                    <a:pt x="26890" y="7658"/>
                    <a:pt x="26916" y="7659"/>
                    <a:pt x="26943" y="7662"/>
                  </a:cubicBezTo>
                  <a:cubicBezTo>
                    <a:pt x="26949" y="7663"/>
                    <a:pt x="26954" y="7663"/>
                    <a:pt x="26959" y="7663"/>
                  </a:cubicBezTo>
                  <a:cubicBezTo>
                    <a:pt x="26981" y="7663"/>
                    <a:pt x="27001" y="7656"/>
                    <a:pt x="27018" y="7645"/>
                  </a:cubicBezTo>
                  <a:close/>
                  <a:moveTo>
                    <a:pt x="30049" y="8000"/>
                  </a:moveTo>
                  <a:cubicBezTo>
                    <a:pt x="30108" y="8000"/>
                    <a:pt x="30169" y="8005"/>
                    <a:pt x="30229" y="8016"/>
                  </a:cubicBezTo>
                  <a:cubicBezTo>
                    <a:pt x="30240" y="8019"/>
                    <a:pt x="30251" y="8020"/>
                    <a:pt x="30262" y="8020"/>
                  </a:cubicBezTo>
                  <a:cubicBezTo>
                    <a:pt x="30284" y="8020"/>
                    <a:pt x="30306" y="8015"/>
                    <a:pt x="30325" y="8006"/>
                  </a:cubicBezTo>
                  <a:cubicBezTo>
                    <a:pt x="30414" y="8046"/>
                    <a:pt x="30497" y="8099"/>
                    <a:pt x="30585" y="8146"/>
                  </a:cubicBezTo>
                  <a:cubicBezTo>
                    <a:pt x="30669" y="8190"/>
                    <a:pt x="30761" y="8225"/>
                    <a:pt x="30852" y="8263"/>
                  </a:cubicBezTo>
                  <a:cubicBezTo>
                    <a:pt x="31033" y="8336"/>
                    <a:pt x="31225" y="8390"/>
                    <a:pt x="31412" y="8448"/>
                  </a:cubicBezTo>
                  <a:cubicBezTo>
                    <a:pt x="31600" y="8505"/>
                    <a:pt x="31788" y="8552"/>
                    <a:pt x="31981" y="8594"/>
                  </a:cubicBezTo>
                  <a:cubicBezTo>
                    <a:pt x="32117" y="8626"/>
                    <a:pt x="32270" y="8670"/>
                    <a:pt x="32417" y="8687"/>
                  </a:cubicBezTo>
                  <a:cubicBezTo>
                    <a:pt x="32380" y="8723"/>
                    <a:pt x="32346" y="8760"/>
                    <a:pt x="32313" y="8798"/>
                  </a:cubicBezTo>
                  <a:cubicBezTo>
                    <a:pt x="32245" y="8880"/>
                    <a:pt x="32183" y="8966"/>
                    <a:pt x="32135" y="9058"/>
                  </a:cubicBezTo>
                  <a:cubicBezTo>
                    <a:pt x="32067" y="9183"/>
                    <a:pt x="32059" y="9274"/>
                    <a:pt x="31912" y="9312"/>
                  </a:cubicBezTo>
                  <a:cubicBezTo>
                    <a:pt x="31687" y="9372"/>
                    <a:pt x="31507" y="9402"/>
                    <a:pt x="31320" y="9561"/>
                  </a:cubicBezTo>
                  <a:cubicBezTo>
                    <a:pt x="31240" y="9628"/>
                    <a:pt x="31170" y="9701"/>
                    <a:pt x="31107" y="9786"/>
                  </a:cubicBezTo>
                  <a:cubicBezTo>
                    <a:pt x="30939" y="9729"/>
                    <a:pt x="30760" y="9696"/>
                    <a:pt x="30588" y="9646"/>
                  </a:cubicBezTo>
                  <a:cubicBezTo>
                    <a:pt x="30394" y="9592"/>
                    <a:pt x="30200" y="9530"/>
                    <a:pt x="30011" y="9468"/>
                  </a:cubicBezTo>
                  <a:cubicBezTo>
                    <a:pt x="29652" y="9352"/>
                    <a:pt x="29298" y="9237"/>
                    <a:pt x="28934" y="9135"/>
                  </a:cubicBezTo>
                  <a:cubicBezTo>
                    <a:pt x="29049" y="8954"/>
                    <a:pt x="29055" y="8703"/>
                    <a:pt x="29179" y="8504"/>
                  </a:cubicBezTo>
                  <a:cubicBezTo>
                    <a:pt x="29374" y="8196"/>
                    <a:pt x="29695" y="8000"/>
                    <a:pt x="30049" y="8000"/>
                  </a:cubicBezTo>
                  <a:close/>
                  <a:moveTo>
                    <a:pt x="25886" y="6274"/>
                  </a:moveTo>
                  <a:cubicBezTo>
                    <a:pt x="25947" y="6420"/>
                    <a:pt x="25990" y="6578"/>
                    <a:pt x="26032" y="6729"/>
                  </a:cubicBezTo>
                  <a:cubicBezTo>
                    <a:pt x="26133" y="7095"/>
                    <a:pt x="26178" y="7461"/>
                    <a:pt x="26197" y="7839"/>
                  </a:cubicBezTo>
                  <a:cubicBezTo>
                    <a:pt x="26200" y="7850"/>
                    <a:pt x="26204" y="7859"/>
                    <a:pt x="26206" y="7871"/>
                  </a:cubicBezTo>
                  <a:cubicBezTo>
                    <a:pt x="26175" y="7920"/>
                    <a:pt x="26145" y="7970"/>
                    <a:pt x="26116" y="8030"/>
                  </a:cubicBezTo>
                  <a:cubicBezTo>
                    <a:pt x="25955" y="8371"/>
                    <a:pt x="25935" y="8755"/>
                    <a:pt x="26022" y="9118"/>
                  </a:cubicBezTo>
                  <a:cubicBezTo>
                    <a:pt x="25582" y="9492"/>
                    <a:pt x="25467" y="10091"/>
                    <a:pt x="25737" y="10580"/>
                  </a:cubicBezTo>
                  <a:cubicBezTo>
                    <a:pt x="24264" y="9957"/>
                    <a:pt x="22794" y="9323"/>
                    <a:pt x="21325" y="8691"/>
                  </a:cubicBezTo>
                  <a:cubicBezTo>
                    <a:pt x="21325" y="8524"/>
                    <a:pt x="21333" y="8363"/>
                    <a:pt x="21311" y="8192"/>
                  </a:cubicBezTo>
                  <a:cubicBezTo>
                    <a:pt x="21293" y="8036"/>
                    <a:pt x="21270" y="7884"/>
                    <a:pt x="21243" y="7730"/>
                  </a:cubicBezTo>
                  <a:cubicBezTo>
                    <a:pt x="21211" y="7527"/>
                    <a:pt x="21164" y="7317"/>
                    <a:pt x="21174" y="7113"/>
                  </a:cubicBezTo>
                  <a:lnTo>
                    <a:pt x="21174" y="7113"/>
                  </a:lnTo>
                  <a:cubicBezTo>
                    <a:pt x="21384" y="7310"/>
                    <a:pt x="21664" y="7389"/>
                    <a:pt x="21979" y="7442"/>
                  </a:cubicBezTo>
                  <a:cubicBezTo>
                    <a:pt x="22286" y="7492"/>
                    <a:pt x="22595" y="7519"/>
                    <a:pt x="22905" y="7519"/>
                  </a:cubicBezTo>
                  <a:cubicBezTo>
                    <a:pt x="23135" y="7519"/>
                    <a:pt x="23364" y="7504"/>
                    <a:pt x="23592" y="7474"/>
                  </a:cubicBezTo>
                  <a:cubicBezTo>
                    <a:pt x="24489" y="7353"/>
                    <a:pt x="25306" y="6968"/>
                    <a:pt x="25886" y="6274"/>
                  </a:cubicBezTo>
                  <a:close/>
                  <a:moveTo>
                    <a:pt x="8937" y="5610"/>
                  </a:moveTo>
                  <a:cubicBezTo>
                    <a:pt x="8959" y="6064"/>
                    <a:pt x="8974" y="6522"/>
                    <a:pt x="9010" y="6975"/>
                  </a:cubicBezTo>
                  <a:cubicBezTo>
                    <a:pt x="8892" y="6880"/>
                    <a:pt x="8739" y="6821"/>
                    <a:pt x="8584" y="6821"/>
                  </a:cubicBezTo>
                  <a:cubicBezTo>
                    <a:pt x="8574" y="6821"/>
                    <a:pt x="8564" y="6821"/>
                    <a:pt x="8553" y="6822"/>
                  </a:cubicBezTo>
                  <a:cubicBezTo>
                    <a:pt x="8200" y="6832"/>
                    <a:pt x="7963" y="7104"/>
                    <a:pt x="7812" y="7403"/>
                  </a:cubicBezTo>
                  <a:cubicBezTo>
                    <a:pt x="7695" y="7301"/>
                    <a:pt x="7535" y="7247"/>
                    <a:pt x="7373" y="7247"/>
                  </a:cubicBezTo>
                  <a:cubicBezTo>
                    <a:pt x="7332" y="7247"/>
                    <a:pt x="7292" y="7250"/>
                    <a:pt x="7252" y="7257"/>
                  </a:cubicBezTo>
                  <a:cubicBezTo>
                    <a:pt x="6939" y="7312"/>
                    <a:pt x="6739" y="7557"/>
                    <a:pt x="6590" y="7824"/>
                  </a:cubicBezTo>
                  <a:cubicBezTo>
                    <a:pt x="6479" y="7712"/>
                    <a:pt x="6322" y="7648"/>
                    <a:pt x="6155" y="7648"/>
                  </a:cubicBezTo>
                  <a:cubicBezTo>
                    <a:pt x="6122" y="7648"/>
                    <a:pt x="6087" y="7651"/>
                    <a:pt x="6053" y="7656"/>
                  </a:cubicBezTo>
                  <a:cubicBezTo>
                    <a:pt x="5793" y="7700"/>
                    <a:pt x="5630" y="7885"/>
                    <a:pt x="5531" y="8108"/>
                  </a:cubicBezTo>
                  <a:cubicBezTo>
                    <a:pt x="5439" y="8046"/>
                    <a:pt x="5331" y="8010"/>
                    <a:pt x="5218" y="8010"/>
                  </a:cubicBezTo>
                  <a:cubicBezTo>
                    <a:pt x="5201" y="8010"/>
                    <a:pt x="5184" y="8011"/>
                    <a:pt x="5168" y="8012"/>
                  </a:cubicBezTo>
                  <a:cubicBezTo>
                    <a:pt x="4755" y="8051"/>
                    <a:pt x="4777" y="8444"/>
                    <a:pt x="4662" y="8738"/>
                  </a:cubicBezTo>
                  <a:cubicBezTo>
                    <a:pt x="4535" y="8676"/>
                    <a:pt x="4403" y="8647"/>
                    <a:pt x="4272" y="8647"/>
                  </a:cubicBezTo>
                  <a:cubicBezTo>
                    <a:pt x="3874" y="8647"/>
                    <a:pt x="3498" y="8917"/>
                    <a:pt x="3396" y="9319"/>
                  </a:cubicBezTo>
                  <a:cubicBezTo>
                    <a:pt x="3271" y="9237"/>
                    <a:pt x="3126" y="9188"/>
                    <a:pt x="2979" y="9188"/>
                  </a:cubicBezTo>
                  <a:cubicBezTo>
                    <a:pt x="2865" y="9188"/>
                    <a:pt x="2750" y="9218"/>
                    <a:pt x="2642" y="9285"/>
                  </a:cubicBezTo>
                  <a:cubicBezTo>
                    <a:pt x="2423" y="9421"/>
                    <a:pt x="2320" y="9679"/>
                    <a:pt x="2346" y="9924"/>
                  </a:cubicBezTo>
                  <a:cubicBezTo>
                    <a:pt x="2330" y="9923"/>
                    <a:pt x="2314" y="9923"/>
                    <a:pt x="2298" y="9923"/>
                  </a:cubicBezTo>
                  <a:cubicBezTo>
                    <a:pt x="1849" y="9923"/>
                    <a:pt x="1467" y="10302"/>
                    <a:pt x="1539" y="10785"/>
                  </a:cubicBezTo>
                  <a:cubicBezTo>
                    <a:pt x="1138" y="10597"/>
                    <a:pt x="737" y="10409"/>
                    <a:pt x="334" y="10221"/>
                  </a:cubicBezTo>
                  <a:cubicBezTo>
                    <a:pt x="2732" y="9044"/>
                    <a:pt x="5058" y="7724"/>
                    <a:pt x="7403" y="6447"/>
                  </a:cubicBezTo>
                  <a:cubicBezTo>
                    <a:pt x="7914" y="6167"/>
                    <a:pt x="8424" y="5887"/>
                    <a:pt x="8937" y="5610"/>
                  </a:cubicBezTo>
                  <a:close/>
                  <a:moveTo>
                    <a:pt x="26287" y="9338"/>
                  </a:moveTo>
                  <a:cubicBezTo>
                    <a:pt x="26564" y="9421"/>
                    <a:pt x="26840" y="9516"/>
                    <a:pt x="27115" y="9614"/>
                  </a:cubicBezTo>
                  <a:cubicBezTo>
                    <a:pt x="27254" y="9661"/>
                    <a:pt x="27391" y="9711"/>
                    <a:pt x="27528" y="9764"/>
                  </a:cubicBezTo>
                  <a:cubicBezTo>
                    <a:pt x="27585" y="9789"/>
                    <a:pt x="27642" y="9811"/>
                    <a:pt x="27696" y="9832"/>
                  </a:cubicBezTo>
                  <a:cubicBezTo>
                    <a:pt x="27445" y="10269"/>
                    <a:pt x="27357" y="10796"/>
                    <a:pt x="27459" y="11312"/>
                  </a:cubicBezTo>
                  <a:cubicBezTo>
                    <a:pt x="26975" y="11107"/>
                    <a:pt x="26491" y="10899"/>
                    <a:pt x="26007" y="10695"/>
                  </a:cubicBezTo>
                  <a:cubicBezTo>
                    <a:pt x="26007" y="10681"/>
                    <a:pt x="26004" y="10666"/>
                    <a:pt x="25997" y="10653"/>
                  </a:cubicBezTo>
                  <a:cubicBezTo>
                    <a:pt x="25758" y="10229"/>
                    <a:pt x="25884" y="9613"/>
                    <a:pt x="26287" y="9338"/>
                  </a:cubicBezTo>
                  <a:close/>
                  <a:moveTo>
                    <a:pt x="34849" y="7559"/>
                  </a:moveTo>
                  <a:cubicBezTo>
                    <a:pt x="34907" y="7559"/>
                    <a:pt x="34962" y="7570"/>
                    <a:pt x="35012" y="7597"/>
                  </a:cubicBezTo>
                  <a:cubicBezTo>
                    <a:pt x="35200" y="7787"/>
                    <a:pt x="35359" y="8009"/>
                    <a:pt x="35474" y="8246"/>
                  </a:cubicBezTo>
                  <a:cubicBezTo>
                    <a:pt x="33806" y="9342"/>
                    <a:pt x="32138" y="10435"/>
                    <a:pt x="30471" y="11528"/>
                  </a:cubicBezTo>
                  <a:cubicBezTo>
                    <a:pt x="30489" y="11464"/>
                    <a:pt x="30508" y="11403"/>
                    <a:pt x="30532" y="11343"/>
                  </a:cubicBezTo>
                  <a:cubicBezTo>
                    <a:pt x="30615" y="11145"/>
                    <a:pt x="30736" y="10957"/>
                    <a:pt x="30930" y="10852"/>
                  </a:cubicBezTo>
                  <a:cubicBezTo>
                    <a:pt x="31112" y="10750"/>
                    <a:pt x="31246" y="10685"/>
                    <a:pt x="31289" y="10462"/>
                  </a:cubicBezTo>
                  <a:cubicBezTo>
                    <a:pt x="31334" y="10226"/>
                    <a:pt x="31309" y="10023"/>
                    <a:pt x="31497" y="9838"/>
                  </a:cubicBezTo>
                  <a:cubicBezTo>
                    <a:pt x="31675" y="9664"/>
                    <a:pt x="31866" y="9695"/>
                    <a:pt x="32083" y="9629"/>
                  </a:cubicBezTo>
                  <a:cubicBezTo>
                    <a:pt x="32279" y="9568"/>
                    <a:pt x="32309" y="9368"/>
                    <a:pt x="32382" y="9203"/>
                  </a:cubicBezTo>
                  <a:cubicBezTo>
                    <a:pt x="32586" y="8738"/>
                    <a:pt x="32995" y="8503"/>
                    <a:pt x="33490" y="8487"/>
                  </a:cubicBezTo>
                  <a:cubicBezTo>
                    <a:pt x="33567" y="8484"/>
                    <a:pt x="33622" y="8436"/>
                    <a:pt x="33646" y="8368"/>
                  </a:cubicBezTo>
                  <a:cubicBezTo>
                    <a:pt x="33742" y="8091"/>
                    <a:pt x="33986" y="7914"/>
                    <a:pt x="34237" y="7784"/>
                  </a:cubicBezTo>
                  <a:cubicBezTo>
                    <a:pt x="34397" y="7703"/>
                    <a:pt x="34640" y="7559"/>
                    <a:pt x="34849" y="7559"/>
                  </a:cubicBezTo>
                  <a:close/>
                  <a:moveTo>
                    <a:pt x="28802" y="9266"/>
                  </a:moveTo>
                  <a:cubicBezTo>
                    <a:pt x="29186" y="9425"/>
                    <a:pt x="29575" y="9562"/>
                    <a:pt x="29967" y="9703"/>
                  </a:cubicBezTo>
                  <a:cubicBezTo>
                    <a:pt x="30288" y="9817"/>
                    <a:pt x="30630" y="9979"/>
                    <a:pt x="30976" y="10026"/>
                  </a:cubicBezTo>
                  <a:cubicBezTo>
                    <a:pt x="30966" y="10046"/>
                    <a:pt x="30958" y="10065"/>
                    <a:pt x="30951" y="10084"/>
                  </a:cubicBezTo>
                  <a:cubicBezTo>
                    <a:pt x="30909" y="10217"/>
                    <a:pt x="30933" y="10358"/>
                    <a:pt x="30819" y="10452"/>
                  </a:cubicBezTo>
                  <a:cubicBezTo>
                    <a:pt x="30732" y="10520"/>
                    <a:pt x="30637" y="10565"/>
                    <a:pt x="30558" y="10644"/>
                  </a:cubicBezTo>
                  <a:cubicBezTo>
                    <a:pt x="30304" y="10893"/>
                    <a:pt x="30096" y="11378"/>
                    <a:pt x="30110" y="11758"/>
                  </a:cubicBezTo>
                  <a:cubicBezTo>
                    <a:pt x="29908" y="11898"/>
                    <a:pt x="29701" y="12031"/>
                    <a:pt x="29496" y="12166"/>
                  </a:cubicBezTo>
                  <a:cubicBezTo>
                    <a:pt x="28908" y="11921"/>
                    <a:pt x="28319" y="11672"/>
                    <a:pt x="27733" y="11425"/>
                  </a:cubicBezTo>
                  <a:cubicBezTo>
                    <a:pt x="27711" y="10976"/>
                    <a:pt x="27702" y="10511"/>
                    <a:pt x="27894" y="10092"/>
                  </a:cubicBezTo>
                  <a:cubicBezTo>
                    <a:pt x="27919" y="10037"/>
                    <a:pt x="27949" y="9984"/>
                    <a:pt x="27981" y="9931"/>
                  </a:cubicBezTo>
                  <a:cubicBezTo>
                    <a:pt x="27982" y="9931"/>
                    <a:pt x="27983" y="9931"/>
                    <a:pt x="27984" y="9931"/>
                  </a:cubicBezTo>
                  <a:cubicBezTo>
                    <a:pt x="28086" y="9931"/>
                    <a:pt x="28148" y="9826"/>
                    <a:pt x="28115" y="9740"/>
                  </a:cubicBezTo>
                  <a:cubicBezTo>
                    <a:pt x="28157" y="9687"/>
                    <a:pt x="28203" y="9635"/>
                    <a:pt x="28251" y="9588"/>
                  </a:cubicBezTo>
                  <a:cubicBezTo>
                    <a:pt x="28403" y="9447"/>
                    <a:pt x="28564" y="9390"/>
                    <a:pt x="28745" y="9305"/>
                  </a:cubicBezTo>
                  <a:cubicBezTo>
                    <a:pt x="28767" y="9294"/>
                    <a:pt x="28783" y="9279"/>
                    <a:pt x="28802" y="9266"/>
                  </a:cubicBezTo>
                  <a:close/>
                  <a:moveTo>
                    <a:pt x="11058" y="4449"/>
                  </a:moveTo>
                  <a:cubicBezTo>
                    <a:pt x="13376" y="5644"/>
                    <a:pt x="15786" y="6661"/>
                    <a:pt x="18171" y="7711"/>
                  </a:cubicBezTo>
                  <a:cubicBezTo>
                    <a:pt x="20564" y="8761"/>
                    <a:pt x="22962" y="9805"/>
                    <a:pt x="25363" y="10831"/>
                  </a:cubicBezTo>
                  <a:cubicBezTo>
                    <a:pt x="26611" y="11367"/>
                    <a:pt x="27858" y="11896"/>
                    <a:pt x="29110" y="12420"/>
                  </a:cubicBezTo>
                  <a:cubicBezTo>
                    <a:pt x="28719" y="12675"/>
                    <a:pt x="28330" y="12931"/>
                    <a:pt x="27939" y="13186"/>
                  </a:cubicBezTo>
                  <a:cubicBezTo>
                    <a:pt x="27914" y="13158"/>
                    <a:pt x="27886" y="13132"/>
                    <a:pt x="27840" y="13118"/>
                  </a:cubicBezTo>
                  <a:cubicBezTo>
                    <a:pt x="25297" y="12349"/>
                    <a:pt x="22804" y="11369"/>
                    <a:pt x="20385" y="10271"/>
                  </a:cubicBezTo>
                  <a:cubicBezTo>
                    <a:pt x="17988" y="9183"/>
                    <a:pt x="15626" y="8016"/>
                    <a:pt x="13218" y="6947"/>
                  </a:cubicBezTo>
                  <a:cubicBezTo>
                    <a:pt x="11932" y="6374"/>
                    <a:pt x="10628" y="5852"/>
                    <a:pt x="9289" y="5416"/>
                  </a:cubicBezTo>
                  <a:cubicBezTo>
                    <a:pt x="9879" y="5093"/>
                    <a:pt x="10470" y="4771"/>
                    <a:pt x="11058" y="4449"/>
                  </a:cubicBezTo>
                  <a:close/>
                  <a:moveTo>
                    <a:pt x="9235" y="5580"/>
                  </a:moveTo>
                  <a:lnTo>
                    <a:pt x="9235" y="5580"/>
                  </a:lnTo>
                  <a:cubicBezTo>
                    <a:pt x="11590" y="6623"/>
                    <a:pt x="13941" y="7680"/>
                    <a:pt x="16274" y="8766"/>
                  </a:cubicBezTo>
                  <a:cubicBezTo>
                    <a:pt x="16820" y="9020"/>
                    <a:pt x="17364" y="9276"/>
                    <a:pt x="17911" y="9530"/>
                  </a:cubicBezTo>
                  <a:cubicBezTo>
                    <a:pt x="19753" y="10385"/>
                    <a:pt x="21602" y="11226"/>
                    <a:pt x="23476" y="11998"/>
                  </a:cubicBezTo>
                  <a:cubicBezTo>
                    <a:pt x="24805" y="12545"/>
                    <a:pt x="26153" y="13034"/>
                    <a:pt x="27523" y="13458"/>
                  </a:cubicBezTo>
                  <a:cubicBezTo>
                    <a:pt x="27219" y="13659"/>
                    <a:pt x="26913" y="13859"/>
                    <a:pt x="26607" y="14060"/>
                  </a:cubicBezTo>
                  <a:cubicBezTo>
                    <a:pt x="26369" y="13834"/>
                    <a:pt x="26006" y="13700"/>
                    <a:pt x="25654" y="13700"/>
                  </a:cubicBezTo>
                  <a:cubicBezTo>
                    <a:pt x="25520" y="13700"/>
                    <a:pt x="25388" y="13719"/>
                    <a:pt x="25265" y="13760"/>
                  </a:cubicBezTo>
                  <a:cubicBezTo>
                    <a:pt x="25232" y="13628"/>
                    <a:pt x="25154" y="13505"/>
                    <a:pt x="25033" y="13408"/>
                  </a:cubicBezTo>
                  <a:cubicBezTo>
                    <a:pt x="24896" y="13298"/>
                    <a:pt x="24736" y="13257"/>
                    <a:pt x="24571" y="13257"/>
                  </a:cubicBezTo>
                  <a:cubicBezTo>
                    <a:pt x="24405" y="13257"/>
                    <a:pt x="24233" y="13298"/>
                    <a:pt x="24072" y="13353"/>
                  </a:cubicBezTo>
                  <a:cubicBezTo>
                    <a:pt x="24035" y="13137"/>
                    <a:pt x="23883" y="12940"/>
                    <a:pt x="23685" y="12837"/>
                  </a:cubicBezTo>
                  <a:cubicBezTo>
                    <a:pt x="23561" y="12774"/>
                    <a:pt x="23420" y="12747"/>
                    <a:pt x="23274" y="12747"/>
                  </a:cubicBezTo>
                  <a:cubicBezTo>
                    <a:pt x="23168" y="12747"/>
                    <a:pt x="23060" y="12761"/>
                    <a:pt x="22956" y="12786"/>
                  </a:cubicBezTo>
                  <a:cubicBezTo>
                    <a:pt x="22953" y="12557"/>
                    <a:pt x="22838" y="12326"/>
                    <a:pt x="22637" y="12185"/>
                  </a:cubicBezTo>
                  <a:cubicBezTo>
                    <a:pt x="22494" y="12084"/>
                    <a:pt x="22338" y="12041"/>
                    <a:pt x="22183" y="12041"/>
                  </a:cubicBezTo>
                  <a:cubicBezTo>
                    <a:pt x="21985" y="12041"/>
                    <a:pt x="21787" y="12110"/>
                    <a:pt x="21609" y="12217"/>
                  </a:cubicBezTo>
                  <a:cubicBezTo>
                    <a:pt x="21541" y="11987"/>
                    <a:pt x="21380" y="11790"/>
                    <a:pt x="21149" y="11681"/>
                  </a:cubicBezTo>
                  <a:cubicBezTo>
                    <a:pt x="21041" y="11631"/>
                    <a:pt x="20927" y="11608"/>
                    <a:pt x="20814" y="11608"/>
                  </a:cubicBezTo>
                  <a:cubicBezTo>
                    <a:pt x="20683" y="11608"/>
                    <a:pt x="20553" y="11638"/>
                    <a:pt x="20432" y="11692"/>
                  </a:cubicBezTo>
                  <a:cubicBezTo>
                    <a:pt x="20355" y="11304"/>
                    <a:pt x="19986" y="11032"/>
                    <a:pt x="19602" y="11032"/>
                  </a:cubicBezTo>
                  <a:cubicBezTo>
                    <a:pt x="19507" y="11032"/>
                    <a:pt x="19412" y="11048"/>
                    <a:pt x="19320" y="11083"/>
                  </a:cubicBezTo>
                  <a:cubicBezTo>
                    <a:pt x="19289" y="10817"/>
                    <a:pt x="19135" y="10566"/>
                    <a:pt x="18868" y="10467"/>
                  </a:cubicBezTo>
                  <a:cubicBezTo>
                    <a:pt x="18790" y="10438"/>
                    <a:pt x="18711" y="10424"/>
                    <a:pt x="18633" y="10424"/>
                  </a:cubicBezTo>
                  <a:cubicBezTo>
                    <a:pt x="18440" y="10424"/>
                    <a:pt x="18255" y="10508"/>
                    <a:pt x="18123" y="10648"/>
                  </a:cubicBezTo>
                  <a:cubicBezTo>
                    <a:pt x="18026" y="10384"/>
                    <a:pt x="18047" y="10063"/>
                    <a:pt x="17727" y="9925"/>
                  </a:cubicBezTo>
                  <a:cubicBezTo>
                    <a:pt x="17673" y="9901"/>
                    <a:pt x="17618" y="9890"/>
                    <a:pt x="17564" y="9890"/>
                  </a:cubicBezTo>
                  <a:cubicBezTo>
                    <a:pt x="17489" y="9890"/>
                    <a:pt x="17415" y="9912"/>
                    <a:pt x="17347" y="9957"/>
                  </a:cubicBezTo>
                  <a:cubicBezTo>
                    <a:pt x="17321" y="9974"/>
                    <a:pt x="17245" y="10068"/>
                    <a:pt x="17180" y="10150"/>
                  </a:cubicBezTo>
                  <a:cubicBezTo>
                    <a:pt x="17118" y="9954"/>
                    <a:pt x="16957" y="9788"/>
                    <a:pt x="16748" y="9723"/>
                  </a:cubicBezTo>
                  <a:cubicBezTo>
                    <a:pt x="16674" y="9700"/>
                    <a:pt x="16602" y="9690"/>
                    <a:pt x="16530" y="9690"/>
                  </a:cubicBezTo>
                  <a:cubicBezTo>
                    <a:pt x="16298" y="9690"/>
                    <a:pt x="16079" y="9801"/>
                    <a:pt x="15895" y="9949"/>
                  </a:cubicBezTo>
                  <a:cubicBezTo>
                    <a:pt x="15726" y="9572"/>
                    <a:pt x="15349" y="9332"/>
                    <a:pt x="14958" y="9332"/>
                  </a:cubicBezTo>
                  <a:cubicBezTo>
                    <a:pt x="14848" y="9332"/>
                    <a:pt x="14736" y="9352"/>
                    <a:pt x="14628" y="9392"/>
                  </a:cubicBezTo>
                  <a:cubicBezTo>
                    <a:pt x="14573" y="9151"/>
                    <a:pt x="14418" y="8932"/>
                    <a:pt x="14187" y="8807"/>
                  </a:cubicBezTo>
                  <a:cubicBezTo>
                    <a:pt x="14053" y="8736"/>
                    <a:pt x="13911" y="8704"/>
                    <a:pt x="13770" y="8704"/>
                  </a:cubicBezTo>
                  <a:cubicBezTo>
                    <a:pt x="13605" y="8704"/>
                    <a:pt x="13440" y="8747"/>
                    <a:pt x="13290" y="8822"/>
                  </a:cubicBezTo>
                  <a:cubicBezTo>
                    <a:pt x="13203" y="8446"/>
                    <a:pt x="12865" y="8188"/>
                    <a:pt x="12499" y="8188"/>
                  </a:cubicBezTo>
                  <a:cubicBezTo>
                    <a:pt x="12435" y="8188"/>
                    <a:pt x="12371" y="8196"/>
                    <a:pt x="12307" y="8212"/>
                  </a:cubicBezTo>
                  <a:cubicBezTo>
                    <a:pt x="12303" y="7996"/>
                    <a:pt x="12212" y="7785"/>
                    <a:pt x="12027" y="7646"/>
                  </a:cubicBezTo>
                  <a:cubicBezTo>
                    <a:pt x="11904" y="7554"/>
                    <a:pt x="11757" y="7510"/>
                    <a:pt x="11611" y="7510"/>
                  </a:cubicBezTo>
                  <a:cubicBezTo>
                    <a:pt x="11528" y="7510"/>
                    <a:pt x="11446" y="7524"/>
                    <a:pt x="11368" y="7551"/>
                  </a:cubicBezTo>
                  <a:cubicBezTo>
                    <a:pt x="11288" y="7244"/>
                    <a:pt x="10993" y="7042"/>
                    <a:pt x="10691" y="7042"/>
                  </a:cubicBezTo>
                  <a:cubicBezTo>
                    <a:pt x="10550" y="7042"/>
                    <a:pt x="10407" y="7086"/>
                    <a:pt x="10283" y="7184"/>
                  </a:cubicBezTo>
                  <a:cubicBezTo>
                    <a:pt x="10133" y="6993"/>
                    <a:pt x="9911" y="6900"/>
                    <a:pt x="9686" y="6900"/>
                  </a:cubicBezTo>
                  <a:cubicBezTo>
                    <a:pt x="9575" y="6900"/>
                    <a:pt x="9462" y="6923"/>
                    <a:pt x="9358" y="6969"/>
                  </a:cubicBezTo>
                  <a:cubicBezTo>
                    <a:pt x="9329" y="6506"/>
                    <a:pt x="9278" y="6041"/>
                    <a:pt x="9235" y="5580"/>
                  </a:cubicBezTo>
                  <a:close/>
                  <a:moveTo>
                    <a:pt x="8578" y="7125"/>
                  </a:moveTo>
                  <a:cubicBezTo>
                    <a:pt x="8765" y="7125"/>
                    <a:pt x="8947" y="7258"/>
                    <a:pt x="8923" y="7460"/>
                  </a:cubicBezTo>
                  <a:cubicBezTo>
                    <a:pt x="8912" y="7558"/>
                    <a:pt x="8991" y="7610"/>
                    <a:pt x="9072" y="7610"/>
                  </a:cubicBezTo>
                  <a:cubicBezTo>
                    <a:pt x="9139" y="7610"/>
                    <a:pt x="9207" y="7575"/>
                    <a:pt x="9228" y="7502"/>
                  </a:cubicBezTo>
                  <a:cubicBezTo>
                    <a:pt x="9296" y="7274"/>
                    <a:pt x="9480" y="7159"/>
                    <a:pt x="9665" y="7159"/>
                  </a:cubicBezTo>
                  <a:cubicBezTo>
                    <a:pt x="9846" y="7159"/>
                    <a:pt x="10028" y="7268"/>
                    <a:pt x="10106" y="7486"/>
                  </a:cubicBezTo>
                  <a:cubicBezTo>
                    <a:pt x="10133" y="7561"/>
                    <a:pt x="10195" y="7599"/>
                    <a:pt x="10259" y="7599"/>
                  </a:cubicBezTo>
                  <a:cubicBezTo>
                    <a:pt x="10309" y="7599"/>
                    <a:pt x="10361" y="7574"/>
                    <a:pt x="10397" y="7525"/>
                  </a:cubicBezTo>
                  <a:cubicBezTo>
                    <a:pt x="10477" y="7416"/>
                    <a:pt x="10580" y="7369"/>
                    <a:pt x="10680" y="7369"/>
                  </a:cubicBezTo>
                  <a:cubicBezTo>
                    <a:pt x="10895" y="7369"/>
                    <a:pt x="11092" y="7583"/>
                    <a:pt x="11001" y="7850"/>
                  </a:cubicBezTo>
                  <a:cubicBezTo>
                    <a:pt x="10960" y="7971"/>
                    <a:pt x="11078" y="8086"/>
                    <a:pt x="11190" y="8086"/>
                  </a:cubicBezTo>
                  <a:cubicBezTo>
                    <a:pt x="11234" y="8086"/>
                    <a:pt x="11277" y="8069"/>
                    <a:pt x="11309" y="8028"/>
                  </a:cubicBezTo>
                  <a:cubicBezTo>
                    <a:pt x="11397" y="7918"/>
                    <a:pt x="11503" y="7872"/>
                    <a:pt x="11605" y="7872"/>
                  </a:cubicBezTo>
                  <a:cubicBezTo>
                    <a:pt x="11851" y="7872"/>
                    <a:pt x="12068" y="8146"/>
                    <a:pt x="11915" y="8442"/>
                  </a:cubicBezTo>
                  <a:cubicBezTo>
                    <a:pt x="11847" y="8576"/>
                    <a:pt x="11951" y="8703"/>
                    <a:pt x="12071" y="8703"/>
                  </a:cubicBezTo>
                  <a:cubicBezTo>
                    <a:pt x="12111" y="8703"/>
                    <a:pt x="12153" y="8689"/>
                    <a:pt x="12191" y="8656"/>
                  </a:cubicBezTo>
                  <a:cubicBezTo>
                    <a:pt x="12292" y="8566"/>
                    <a:pt x="12406" y="8526"/>
                    <a:pt x="12515" y="8526"/>
                  </a:cubicBezTo>
                  <a:cubicBezTo>
                    <a:pt x="12788" y="8526"/>
                    <a:pt x="13028" y="8778"/>
                    <a:pt x="12942" y="9108"/>
                  </a:cubicBezTo>
                  <a:cubicBezTo>
                    <a:pt x="12908" y="9239"/>
                    <a:pt x="13009" y="9334"/>
                    <a:pt x="13120" y="9334"/>
                  </a:cubicBezTo>
                  <a:cubicBezTo>
                    <a:pt x="13163" y="9334"/>
                    <a:pt x="13208" y="9320"/>
                    <a:pt x="13246" y="9286"/>
                  </a:cubicBezTo>
                  <a:cubicBezTo>
                    <a:pt x="13385" y="9163"/>
                    <a:pt x="13572" y="9070"/>
                    <a:pt x="13760" y="9070"/>
                  </a:cubicBezTo>
                  <a:cubicBezTo>
                    <a:pt x="13840" y="9070"/>
                    <a:pt x="13921" y="9087"/>
                    <a:pt x="13997" y="9127"/>
                  </a:cubicBezTo>
                  <a:cubicBezTo>
                    <a:pt x="14204" y="9233"/>
                    <a:pt x="14306" y="9462"/>
                    <a:pt x="14246" y="9683"/>
                  </a:cubicBezTo>
                  <a:cubicBezTo>
                    <a:pt x="14207" y="9826"/>
                    <a:pt x="14320" y="9930"/>
                    <a:pt x="14440" y="9930"/>
                  </a:cubicBezTo>
                  <a:cubicBezTo>
                    <a:pt x="14488" y="9930"/>
                    <a:pt x="14538" y="9914"/>
                    <a:pt x="14579" y="9876"/>
                  </a:cubicBezTo>
                  <a:cubicBezTo>
                    <a:pt x="14721" y="9751"/>
                    <a:pt x="14889" y="9691"/>
                    <a:pt x="15049" y="9691"/>
                  </a:cubicBezTo>
                  <a:cubicBezTo>
                    <a:pt x="15340" y="9691"/>
                    <a:pt x="15606" y="9889"/>
                    <a:pt x="15645" y="10256"/>
                  </a:cubicBezTo>
                  <a:cubicBezTo>
                    <a:pt x="15653" y="10352"/>
                    <a:pt x="15736" y="10429"/>
                    <a:pt x="15822" y="10429"/>
                  </a:cubicBezTo>
                  <a:cubicBezTo>
                    <a:pt x="15861" y="10429"/>
                    <a:pt x="15901" y="10413"/>
                    <a:pt x="15935" y="10376"/>
                  </a:cubicBezTo>
                  <a:cubicBezTo>
                    <a:pt x="16074" y="10234"/>
                    <a:pt x="16232" y="10080"/>
                    <a:pt x="16435" y="10033"/>
                  </a:cubicBezTo>
                  <a:cubicBezTo>
                    <a:pt x="16462" y="10027"/>
                    <a:pt x="16491" y="10024"/>
                    <a:pt x="16520" y="10024"/>
                  </a:cubicBezTo>
                  <a:cubicBezTo>
                    <a:pt x="16719" y="10024"/>
                    <a:pt x="16934" y="10164"/>
                    <a:pt x="16868" y="10389"/>
                  </a:cubicBezTo>
                  <a:cubicBezTo>
                    <a:pt x="16843" y="10470"/>
                    <a:pt x="16896" y="10579"/>
                    <a:pt x="16985" y="10593"/>
                  </a:cubicBezTo>
                  <a:cubicBezTo>
                    <a:pt x="17019" y="10599"/>
                    <a:pt x="17051" y="10603"/>
                    <a:pt x="17082" y="10603"/>
                  </a:cubicBezTo>
                  <a:cubicBezTo>
                    <a:pt x="17141" y="10603"/>
                    <a:pt x="17195" y="10589"/>
                    <a:pt x="17253" y="10553"/>
                  </a:cubicBezTo>
                  <a:cubicBezTo>
                    <a:pt x="17354" y="10493"/>
                    <a:pt x="17391" y="10347"/>
                    <a:pt x="17485" y="10290"/>
                  </a:cubicBezTo>
                  <a:cubicBezTo>
                    <a:pt x="17527" y="10265"/>
                    <a:pt x="17564" y="10254"/>
                    <a:pt x="17596" y="10254"/>
                  </a:cubicBezTo>
                  <a:cubicBezTo>
                    <a:pt x="17763" y="10254"/>
                    <a:pt x="17790" y="10562"/>
                    <a:pt x="17820" y="10693"/>
                  </a:cubicBezTo>
                  <a:cubicBezTo>
                    <a:pt x="17858" y="10839"/>
                    <a:pt x="17910" y="10948"/>
                    <a:pt x="18007" y="11063"/>
                  </a:cubicBezTo>
                  <a:cubicBezTo>
                    <a:pt x="18036" y="11096"/>
                    <a:pt x="18072" y="11110"/>
                    <a:pt x="18109" y="11110"/>
                  </a:cubicBezTo>
                  <a:cubicBezTo>
                    <a:pt x="18179" y="11110"/>
                    <a:pt x="18251" y="11060"/>
                    <a:pt x="18274" y="10993"/>
                  </a:cubicBezTo>
                  <a:cubicBezTo>
                    <a:pt x="18326" y="10841"/>
                    <a:pt x="18473" y="10750"/>
                    <a:pt x="18622" y="10750"/>
                  </a:cubicBezTo>
                  <a:cubicBezTo>
                    <a:pt x="18687" y="10750"/>
                    <a:pt x="18753" y="10768"/>
                    <a:pt x="18812" y="10805"/>
                  </a:cubicBezTo>
                  <a:cubicBezTo>
                    <a:pt x="19009" y="10932"/>
                    <a:pt x="19028" y="11180"/>
                    <a:pt x="18952" y="11380"/>
                  </a:cubicBezTo>
                  <a:cubicBezTo>
                    <a:pt x="18909" y="11497"/>
                    <a:pt x="19019" y="11596"/>
                    <a:pt x="19126" y="11596"/>
                  </a:cubicBezTo>
                  <a:cubicBezTo>
                    <a:pt x="19167" y="11596"/>
                    <a:pt x="19208" y="11582"/>
                    <a:pt x="19239" y="11548"/>
                  </a:cubicBezTo>
                  <a:cubicBezTo>
                    <a:pt x="19351" y="11424"/>
                    <a:pt x="19482" y="11372"/>
                    <a:pt x="19607" y="11372"/>
                  </a:cubicBezTo>
                  <a:cubicBezTo>
                    <a:pt x="19908" y="11372"/>
                    <a:pt x="20168" y="11682"/>
                    <a:pt x="20021" y="12051"/>
                  </a:cubicBezTo>
                  <a:cubicBezTo>
                    <a:pt x="19972" y="12175"/>
                    <a:pt x="20100" y="12294"/>
                    <a:pt x="20219" y="12294"/>
                  </a:cubicBezTo>
                  <a:cubicBezTo>
                    <a:pt x="20264" y="12294"/>
                    <a:pt x="20308" y="12277"/>
                    <a:pt x="20341" y="12235"/>
                  </a:cubicBezTo>
                  <a:cubicBezTo>
                    <a:pt x="20457" y="12086"/>
                    <a:pt x="20628" y="11968"/>
                    <a:pt x="20819" y="11968"/>
                  </a:cubicBezTo>
                  <a:cubicBezTo>
                    <a:pt x="20858" y="11968"/>
                    <a:pt x="20899" y="11973"/>
                    <a:pt x="20939" y="11984"/>
                  </a:cubicBezTo>
                  <a:cubicBezTo>
                    <a:pt x="21201" y="12052"/>
                    <a:pt x="21307" y="12331"/>
                    <a:pt x="21223" y="12571"/>
                  </a:cubicBezTo>
                  <a:cubicBezTo>
                    <a:pt x="21177" y="12704"/>
                    <a:pt x="21306" y="12828"/>
                    <a:pt x="21431" y="12828"/>
                  </a:cubicBezTo>
                  <a:cubicBezTo>
                    <a:pt x="21479" y="12828"/>
                    <a:pt x="21526" y="12810"/>
                    <a:pt x="21562" y="12766"/>
                  </a:cubicBezTo>
                  <a:cubicBezTo>
                    <a:pt x="21711" y="12591"/>
                    <a:pt x="21952" y="12380"/>
                    <a:pt x="22204" y="12380"/>
                  </a:cubicBezTo>
                  <a:cubicBezTo>
                    <a:pt x="22248" y="12380"/>
                    <a:pt x="22292" y="12387"/>
                    <a:pt x="22336" y="12401"/>
                  </a:cubicBezTo>
                  <a:cubicBezTo>
                    <a:pt x="22555" y="12469"/>
                    <a:pt x="22702" y="12786"/>
                    <a:pt x="22526" y="12963"/>
                  </a:cubicBezTo>
                  <a:cubicBezTo>
                    <a:pt x="22398" y="13093"/>
                    <a:pt x="22513" y="13277"/>
                    <a:pt x="22664" y="13277"/>
                  </a:cubicBezTo>
                  <a:cubicBezTo>
                    <a:pt x="22692" y="13277"/>
                    <a:pt x="22722" y="13271"/>
                    <a:pt x="22752" y="13256"/>
                  </a:cubicBezTo>
                  <a:cubicBezTo>
                    <a:pt x="22926" y="13169"/>
                    <a:pt x="23105" y="13050"/>
                    <a:pt x="23299" y="13050"/>
                  </a:cubicBezTo>
                  <a:cubicBezTo>
                    <a:pt x="23331" y="13050"/>
                    <a:pt x="23364" y="13053"/>
                    <a:pt x="23397" y="13060"/>
                  </a:cubicBezTo>
                  <a:cubicBezTo>
                    <a:pt x="23637" y="13113"/>
                    <a:pt x="23798" y="13321"/>
                    <a:pt x="23712" y="13562"/>
                  </a:cubicBezTo>
                  <a:cubicBezTo>
                    <a:pt x="23669" y="13683"/>
                    <a:pt x="23775" y="13775"/>
                    <a:pt x="23884" y="13775"/>
                  </a:cubicBezTo>
                  <a:cubicBezTo>
                    <a:pt x="23912" y="13775"/>
                    <a:pt x="23940" y="13769"/>
                    <a:pt x="23966" y="13756"/>
                  </a:cubicBezTo>
                  <a:cubicBezTo>
                    <a:pt x="24135" y="13669"/>
                    <a:pt x="24343" y="13552"/>
                    <a:pt x="24543" y="13552"/>
                  </a:cubicBezTo>
                  <a:cubicBezTo>
                    <a:pt x="24576" y="13552"/>
                    <a:pt x="24608" y="13555"/>
                    <a:pt x="24640" y="13562"/>
                  </a:cubicBezTo>
                  <a:cubicBezTo>
                    <a:pt x="24796" y="13594"/>
                    <a:pt x="25048" y="13816"/>
                    <a:pt x="24884" y="13989"/>
                  </a:cubicBezTo>
                  <a:cubicBezTo>
                    <a:pt x="24768" y="14112"/>
                    <a:pt x="24878" y="14327"/>
                    <a:pt x="25019" y="14327"/>
                  </a:cubicBezTo>
                  <a:cubicBezTo>
                    <a:pt x="25051" y="14327"/>
                    <a:pt x="25084" y="14316"/>
                    <a:pt x="25117" y="14291"/>
                  </a:cubicBezTo>
                  <a:cubicBezTo>
                    <a:pt x="25325" y="14131"/>
                    <a:pt x="25552" y="14034"/>
                    <a:pt x="25772" y="14034"/>
                  </a:cubicBezTo>
                  <a:cubicBezTo>
                    <a:pt x="25958" y="14034"/>
                    <a:pt x="26138" y="14102"/>
                    <a:pt x="26300" y="14260"/>
                  </a:cubicBezTo>
                  <a:cubicBezTo>
                    <a:pt x="25434" y="14829"/>
                    <a:pt x="24570" y="15395"/>
                    <a:pt x="23704" y="15962"/>
                  </a:cubicBezTo>
                  <a:cubicBezTo>
                    <a:pt x="22539" y="16724"/>
                    <a:pt x="21375" y="17484"/>
                    <a:pt x="20211" y="18249"/>
                  </a:cubicBezTo>
                  <a:cubicBezTo>
                    <a:pt x="19950" y="18420"/>
                    <a:pt x="19690" y="18630"/>
                    <a:pt x="19400" y="18755"/>
                  </a:cubicBezTo>
                  <a:cubicBezTo>
                    <a:pt x="19302" y="18797"/>
                    <a:pt x="19206" y="18814"/>
                    <a:pt x="19111" y="18814"/>
                  </a:cubicBezTo>
                  <a:cubicBezTo>
                    <a:pt x="18836" y="18814"/>
                    <a:pt x="18576" y="18667"/>
                    <a:pt x="18316" y="18549"/>
                  </a:cubicBezTo>
                  <a:cubicBezTo>
                    <a:pt x="17677" y="18253"/>
                    <a:pt x="17034" y="17962"/>
                    <a:pt x="16391" y="17666"/>
                  </a:cubicBezTo>
                  <a:cubicBezTo>
                    <a:pt x="13873" y="16516"/>
                    <a:pt x="11350" y="15375"/>
                    <a:pt x="8836" y="14214"/>
                  </a:cubicBezTo>
                  <a:cubicBezTo>
                    <a:pt x="6500" y="13133"/>
                    <a:pt x="4177" y="12021"/>
                    <a:pt x="1845" y="10927"/>
                  </a:cubicBezTo>
                  <a:cubicBezTo>
                    <a:pt x="1850" y="10909"/>
                    <a:pt x="1852" y="10884"/>
                    <a:pt x="1842" y="10857"/>
                  </a:cubicBezTo>
                  <a:cubicBezTo>
                    <a:pt x="1739" y="10523"/>
                    <a:pt x="1969" y="10218"/>
                    <a:pt x="2272" y="10218"/>
                  </a:cubicBezTo>
                  <a:cubicBezTo>
                    <a:pt x="2349" y="10218"/>
                    <a:pt x="2431" y="10238"/>
                    <a:pt x="2513" y="10282"/>
                  </a:cubicBezTo>
                  <a:cubicBezTo>
                    <a:pt x="2536" y="10294"/>
                    <a:pt x="2560" y="10300"/>
                    <a:pt x="2585" y="10300"/>
                  </a:cubicBezTo>
                  <a:cubicBezTo>
                    <a:pt x="2699" y="10300"/>
                    <a:pt x="2811" y="10178"/>
                    <a:pt x="2730" y="10066"/>
                  </a:cubicBezTo>
                  <a:cubicBezTo>
                    <a:pt x="2507" y="9760"/>
                    <a:pt x="2752" y="9498"/>
                    <a:pt x="3029" y="9498"/>
                  </a:cubicBezTo>
                  <a:cubicBezTo>
                    <a:pt x="3156" y="9498"/>
                    <a:pt x="3290" y="9553"/>
                    <a:pt x="3388" y="9685"/>
                  </a:cubicBezTo>
                  <a:cubicBezTo>
                    <a:pt x="3421" y="9728"/>
                    <a:pt x="3464" y="9748"/>
                    <a:pt x="3506" y="9748"/>
                  </a:cubicBezTo>
                  <a:cubicBezTo>
                    <a:pt x="3583" y="9748"/>
                    <a:pt x="3654" y="9680"/>
                    <a:pt x="3639" y="9579"/>
                  </a:cubicBezTo>
                  <a:cubicBezTo>
                    <a:pt x="3581" y="9177"/>
                    <a:pt x="3882" y="8883"/>
                    <a:pt x="4218" y="8883"/>
                  </a:cubicBezTo>
                  <a:cubicBezTo>
                    <a:pt x="4352" y="8883"/>
                    <a:pt x="4492" y="8930"/>
                    <a:pt x="4616" y="9035"/>
                  </a:cubicBezTo>
                  <a:cubicBezTo>
                    <a:pt x="4644" y="9059"/>
                    <a:pt x="4685" y="9074"/>
                    <a:pt x="4724" y="9074"/>
                  </a:cubicBezTo>
                  <a:cubicBezTo>
                    <a:pt x="4758" y="9074"/>
                    <a:pt x="4790" y="9063"/>
                    <a:pt x="4814" y="9035"/>
                  </a:cubicBezTo>
                  <a:cubicBezTo>
                    <a:pt x="4932" y="8891"/>
                    <a:pt x="4964" y="8744"/>
                    <a:pt x="5021" y="8570"/>
                  </a:cubicBezTo>
                  <a:cubicBezTo>
                    <a:pt x="5058" y="8458"/>
                    <a:pt x="5092" y="8349"/>
                    <a:pt x="5210" y="8349"/>
                  </a:cubicBezTo>
                  <a:cubicBezTo>
                    <a:pt x="5225" y="8349"/>
                    <a:pt x="5241" y="8350"/>
                    <a:pt x="5258" y="8354"/>
                  </a:cubicBezTo>
                  <a:cubicBezTo>
                    <a:pt x="5362" y="8374"/>
                    <a:pt x="5422" y="8459"/>
                    <a:pt x="5415" y="8561"/>
                  </a:cubicBezTo>
                  <a:cubicBezTo>
                    <a:pt x="5406" y="8672"/>
                    <a:pt x="5509" y="8736"/>
                    <a:pt x="5606" y="8736"/>
                  </a:cubicBezTo>
                  <a:cubicBezTo>
                    <a:pt x="5683" y="8736"/>
                    <a:pt x="5755" y="8697"/>
                    <a:pt x="5768" y="8609"/>
                  </a:cubicBezTo>
                  <a:cubicBezTo>
                    <a:pt x="5794" y="8427"/>
                    <a:pt x="5838" y="8239"/>
                    <a:pt x="5979" y="8110"/>
                  </a:cubicBezTo>
                  <a:cubicBezTo>
                    <a:pt x="6034" y="8059"/>
                    <a:pt x="6136" y="8019"/>
                    <a:pt x="6230" y="8019"/>
                  </a:cubicBezTo>
                  <a:cubicBezTo>
                    <a:pt x="6328" y="8019"/>
                    <a:pt x="6416" y="8062"/>
                    <a:pt x="6430" y="8181"/>
                  </a:cubicBezTo>
                  <a:cubicBezTo>
                    <a:pt x="6444" y="8282"/>
                    <a:pt x="6522" y="8340"/>
                    <a:pt x="6600" y="8340"/>
                  </a:cubicBezTo>
                  <a:cubicBezTo>
                    <a:pt x="6661" y="8340"/>
                    <a:pt x="6722" y="8304"/>
                    <a:pt x="6752" y="8225"/>
                  </a:cubicBezTo>
                  <a:cubicBezTo>
                    <a:pt x="6835" y="7999"/>
                    <a:pt x="6928" y="7738"/>
                    <a:pt x="7131" y="7590"/>
                  </a:cubicBezTo>
                  <a:cubicBezTo>
                    <a:pt x="7201" y="7539"/>
                    <a:pt x="7292" y="7511"/>
                    <a:pt x="7380" y="7511"/>
                  </a:cubicBezTo>
                  <a:cubicBezTo>
                    <a:pt x="7527" y="7511"/>
                    <a:pt x="7667" y="7588"/>
                    <a:pt x="7693" y="7756"/>
                  </a:cubicBezTo>
                  <a:cubicBezTo>
                    <a:pt x="7705" y="7828"/>
                    <a:pt x="7755" y="7857"/>
                    <a:pt x="7811" y="7857"/>
                  </a:cubicBezTo>
                  <a:cubicBezTo>
                    <a:pt x="7875" y="7857"/>
                    <a:pt x="7945" y="7817"/>
                    <a:pt x="7969" y="7756"/>
                  </a:cubicBezTo>
                  <a:cubicBezTo>
                    <a:pt x="8059" y="7521"/>
                    <a:pt x="8205" y="7221"/>
                    <a:pt x="8468" y="7142"/>
                  </a:cubicBezTo>
                  <a:cubicBezTo>
                    <a:pt x="8504" y="7131"/>
                    <a:pt x="8541" y="7125"/>
                    <a:pt x="8578" y="7125"/>
                  </a:cubicBezTo>
                  <a:close/>
                  <a:moveTo>
                    <a:pt x="18841" y="0"/>
                  </a:moveTo>
                  <a:cubicBezTo>
                    <a:pt x="18242" y="0"/>
                    <a:pt x="17700" y="399"/>
                    <a:pt x="17194" y="677"/>
                  </a:cubicBezTo>
                  <a:cubicBezTo>
                    <a:pt x="16603" y="1002"/>
                    <a:pt x="16007" y="1329"/>
                    <a:pt x="15413" y="1655"/>
                  </a:cubicBezTo>
                  <a:cubicBezTo>
                    <a:pt x="13038" y="2959"/>
                    <a:pt x="10663" y="4264"/>
                    <a:pt x="8288" y="5571"/>
                  </a:cubicBezTo>
                  <a:cubicBezTo>
                    <a:pt x="5596" y="7051"/>
                    <a:pt x="2867" y="8484"/>
                    <a:pt x="239" y="10078"/>
                  </a:cubicBezTo>
                  <a:cubicBezTo>
                    <a:pt x="181" y="10114"/>
                    <a:pt x="191" y="10177"/>
                    <a:pt x="226" y="10213"/>
                  </a:cubicBezTo>
                  <a:cubicBezTo>
                    <a:pt x="85" y="10239"/>
                    <a:pt x="0" y="10440"/>
                    <a:pt x="161" y="10519"/>
                  </a:cubicBezTo>
                  <a:cubicBezTo>
                    <a:pt x="2723" y="11784"/>
                    <a:pt x="5325" y="12978"/>
                    <a:pt x="7913" y="14190"/>
                  </a:cubicBezTo>
                  <a:cubicBezTo>
                    <a:pt x="10469" y="15387"/>
                    <a:pt x="13026" y="16582"/>
                    <a:pt x="15603" y="17740"/>
                  </a:cubicBezTo>
                  <a:cubicBezTo>
                    <a:pt x="16248" y="18025"/>
                    <a:pt x="16893" y="18314"/>
                    <a:pt x="17536" y="18601"/>
                  </a:cubicBezTo>
                  <a:cubicBezTo>
                    <a:pt x="17848" y="18740"/>
                    <a:pt x="18160" y="18881"/>
                    <a:pt x="18474" y="19013"/>
                  </a:cubicBezTo>
                  <a:cubicBezTo>
                    <a:pt x="18675" y="19099"/>
                    <a:pt x="18882" y="19170"/>
                    <a:pt x="19097" y="19170"/>
                  </a:cubicBezTo>
                  <a:cubicBezTo>
                    <a:pt x="19154" y="19170"/>
                    <a:pt x="19212" y="19165"/>
                    <a:pt x="19270" y="19154"/>
                  </a:cubicBezTo>
                  <a:cubicBezTo>
                    <a:pt x="19528" y="19103"/>
                    <a:pt x="19753" y="18956"/>
                    <a:pt x="19969" y="18814"/>
                  </a:cubicBezTo>
                  <a:cubicBezTo>
                    <a:pt x="20294" y="18605"/>
                    <a:pt x="20614" y="18394"/>
                    <a:pt x="20936" y="18184"/>
                  </a:cubicBezTo>
                  <a:cubicBezTo>
                    <a:pt x="21518" y="17805"/>
                    <a:pt x="22101" y="17421"/>
                    <a:pt x="22682" y="17041"/>
                  </a:cubicBezTo>
                  <a:cubicBezTo>
                    <a:pt x="24957" y="15549"/>
                    <a:pt x="27235" y="14057"/>
                    <a:pt x="29513" y="12565"/>
                  </a:cubicBezTo>
                  <a:cubicBezTo>
                    <a:pt x="29557" y="12559"/>
                    <a:pt x="29592" y="12533"/>
                    <a:pt x="29617" y="12498"/>
                  </a:cubicBezTo>
                  <a:cubicBezTo>
                    <a:pt x="29725" y="12427"/>
                    <a:pt x="29833" y="12354"/>
                    <a:pt x="29941" y="12284"/>
                  </a:cubicBezTo>
                  <a:cubicBezTo>
                    <a:pt x="31878" y="11015"/>
                    <a:pt x="33817" y="9753"/>
                    <a:pt x="35756" y="8488"/>
                  </a:cubicBezTo>
                  <a:cubicBezTo>
                    <a:pt x="35809" y="8478"/>
                    <a:pt x="35853" y="8449"/>
                    <a:pt x="35884" y="8405"/>
                  </a:cubicBezTo>
                  <a:cubicBezTo>
                    <a:pt x="36600" y="7937"/>
                    <a:pt x="37316" y="7469"/>
                    <a:pt x="38032" y="7001"/>
                  </a:cubicBezTo>
                  <a:cubicBezTo>
                    <a:pt x="38166" y="6912"/>
                    <a:pt x="38136" y="6725"/>
                    <a:pt x="37990" y="6673"/>
                  </a:cubicBezTo>
                  <a:cubicBezTo>
                    <a:pt x="32861" y="4858"/>
                    <a:pt x="27730" y="3043"/>
                    <a:pt x="22602" y="1220"/>
                  </a:cubicBezTo>
                  <a:cubicBezTo>
                    <a:pt x="21982" y="1000"/>
                    <a:pt x="21360" y="778"/>
                    <a:pt x="20744" y="558"/>
                  </a:cubicBezTo>
                  <a:cubicBezTo>
                    <a:pt x="20151" y="344"/>
                    <a:pt x="19499" y="5"/>
                    <a:pt x="18854" y="0"/>
                  </a:cubicBezTo>
                  <a:cubicBezTo>
                    <a:pt x="18850" y="0"/>
                    <a:pt x="18845" y="0"/>
                    <a:pt x="18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32"/>
            <p:cNvSpPr/>
            <p:nvPr/>
          </p:nvSpPr>
          <p:spPr>
            <a:xfrm>
              <a:off x="2900822" y="2220730"/>
              <a:ext cx="251927" cy="155126"/>
            </a:xfrm>
            <a:custGeom>
              <a:rect b="b" l="l" r="r" t="t"/>
              <a:pathLst>
                <a:path extrusionOk="0" h="4499" w="7307">
                  <a:moveTo>
                    <a:pt x="3159" y="298"/>
                  </a:moveTo>
                  <a:cubicBezTo>
                    <a:pt x="3338" y="298"/>
                    <a:pt x="3516" y="307"/>
                    <a:pt x="3693" y="325"/>
                  </a:cubicBezTo>
                  <a:cubicBezTo>
                    <a:pt x="3589" y="588"/>
                    <a:pt x="3712" y="915"/>
                    <a:pt x="3999" y="1019"/>
                  </a:cubicBezTo>
                  <a:cubicBezTo>
                    <a:pt x="4116" y="1060"/>
                    <a:pt x="4250" y="1060"/>
                    <a:pt x="4374" y="1072"/>
                  </a:cubicBezTo>
                  <a:cubicBezTo>
                    <a:pt x="4470" y="1078"/>
                    <a:pt x="4548" y="1104"/>
                    <a:pt x="4630" y="1152"/>
                  </a:cubicBezTo>
                  <a:cubicBezTo>
                    <a:pt x="4780" y="1234"/>
                    <a:pt x="4897" y="1389"/>
                    <a:pt x="4929" y="1568"/>
                  </a:cubicBezTo>
                  <a:cubicBezTo>
                    <a:pt x="4940" y="1629"/>
                    <a:pt x="4988" y="1657"/>
                    <a:pt x="5039" y="1657"/>
                  </a:cubicBezTo>
                  <a:cubicBezTo>
                    <a:pt x="5104" y="1657"/>
                    <a:pt x="5172" y="1612"/>
                    <a:pt x="5171" y="1535"/>
                  </a:cubicBezTo>
                  <a:cubicBezTo>
                    <a:pt x="5168" y="1337"/>
                    <a:pt x="5089" y="1128"/>
                    <a:pt x="4944" y="991"/>
                  </a:cubicBezTo>
                  <a:cubicBezTo>
                    <a:pt x="4777" y="834"/>
                    <a:pt x="4580" y="778"/>
                    <a:pt x="4357" y="778"/>
                  </a:cubicBezTo>
                  <a:cubicBezTo>
                    <a:pt x="4351" y="778"/>
                    <a:pt x="4345" y="778"/>
                    <a:pt x="4339" y="778"/>
                  </a:cubicBezTo>
                  <a:cubicBezTo>
                    <a:pt x="4304" y="778"/>
                    <a:pt x="4269" y="779"/>
                    <a:pt x="4233" y="779"/>
                  </a:cubicBezTo>
                  <a:cubicBezTo>
                    <a:pt x="4091" y="779"/>
                    <a:pt x="3949" y="764"/>
                    <a:pt x="3861" y="637"/>
                  </a:cubicBezTo>
                  <a:cubicBezTo>
                    <a:pt x="3801" y="549"/>
                    <a:pt x="3773" y="439"/>
                    <a:pt x="3788" y="335"/>
                  </a:cubicBezTo>
                  <a:lnTo>
                    <a:pt x="3788" y="335"/>
                  </a:lnTo>
                  <a:cubicBezTo>
                    <a:pt x="4075" y="371"/>
                    <a:pt x="4358" y="430"/>
                    <a:pt x="4631" y="520"/>
                  </a:cubicBezTo>
                  <a:cubicBezTo>
                    <a:pt x="4781" y="577"/>
                    <a:pt x="4923" y="644"/>
                    <a:pt x="5063" y="718"/>
                  </a:cubicBezTo>
                  <a:cubicBezTo>
                    <a:pt x="5071" y="722"/>
                    <a:pt x="5078" y="724"/>
                    <a:pt x="5085" y="724"/>
                  </a:cubicBezTo>
                  <a:cubicBezTo>
                    <a:pt x="5095" y="724"/>
                    <a:pt x="5104" y="720"/>
                    <a:pt x="5111" y="715"/>
                  </a:cubicBezTo>
                  <a:cubicBezTo>
                    <a:pt x="5199" y="757"/>
                    <a:pt x="5287" y="805"/>
                    <a:pt x="5373" y="856"/>
                  </a:cubicBezTo>
                  <a:cubicBezTo>
                    <a:pt x="5835" y="1136"/>
                    <a:pt x="6219" y="1565"/>
                    <a:pt x="6499" y="2030"/>
                  </a:cubicBezTo>
                  <a:cubicBezTo>
                    <a:pt x="6496" y="2103"/>
                    <a:pt x="6486" y="2173"/>
                    <a:pt x="6464" y="2248"/>
                  </a:cubicBezTo>
                  <a:cubicBezTo>
                    <a:pt x="6417" y="2403"/>
                    <a:pt x="6352" y="2550"/>
                    <a:pt x="6245" y="2674"/>
                  </a:cubicBezTo>
                  <a:cubicBezTo>
                    <a:pt x="6140" y="2793"/>
                    <a:pt x="6019" y="2872"/>
                    <a:pt x="5876" y="2941"/>
                  </a:cubicBezTo>
                  <a:cubicBezTo>
                    <a:pt x="5746" y="3005"/>
                    <a:pt x="5562" y="3021"/>
                    <a:pt x="5434" y="3117"/>
                  </a:cubicBezTo>
                  <a:cubicBezTo>
                    <a:pt x="5352" y="3177"/>
                    <a:pt x="5344" y="3287"/>
                    <a:pt x="5434" y="3346"/>
                  </a:cubicBezTo>
                  <a:cubicBezTo>
                    <a:pt x="5500" y="3389"/>
                    <a:pt x="5573" y="3406"/>
                    <a:pt x="5648" y="3406"/>
                  </a:cubicBezTo>
                  <a:cubicBezTo>
                    <a:pt x="5791" y="3406"/>
                    <a:pt x="5940" y="3345"/>
                    <a:pt x="6062" y="3283"/>
                  </a:cubicBezTo>
                  <a:cubicBezTo>
                    <a:pt x="6240" y="3193"/>
                    <a:pt x="6392" y="3040"/>
                    <a:pt x="6504" y="2875"/>
                  </a:cubicBezTo>
                  <a:cubicBezTo>
                    <a:pt x="6608" y="2722"/>
                    <a:pt x="6663" y="2558"/>
                    <a:pt x="6682" y="2386"/>
                  </a:cubicBezTo>
                  <a:lnTo>
                    <a:pt x="6682" y="2386"/>
                  </a:lnTo>
                  <a:cubicBezTo>
                    <a:pt x="6873" y="2824"/>
                    <a:pt x="6965" y="3384"/>
                    <a:pt x="6656" y="3767"/>
                  </a:cubicBezTo>
                  <a:cubicBezTo>
                    <a:pt x="6377" y="4124"/>
                    <a:pt x="5898" y="4157"/>
                    <a:pt x="5445" y="4157"/>
                  </a:cubicBezTo>
                  <a:cubicBezTo>
                    <a:pt x="5341" y="4157"/>
                    <a:pt x="5238" y="4155"/>
                    <a:pt x="5139" y="4155"/>
                  </a:cubicBezTo>
                  <a:cubicBezTo>
                    <a:pt x="5067" y="4155"/>
                    <a:pt x="4997" y="4156"/>
                    <a:pt x="4931" y="4160"/>
                  </a:cubicBezTo>
                  <a:cubicBezTo>
                    <a:pt x="4580" y="4178"/>
                    <a:pt x="4230" y="4220"/>
                    <a:pt x="3884" y="4232"/>
                  </a:cubicBezTo>
                  <a:cubicBezTo>
                    <a:pt x="3910" y="4215"/>
                    <a:pt x="3937" y="4198"/>
                    <a:pt x="3960" y="4173"/>
                  </a:cubicBezTo>
                  <a:cubicBezTo>
                    <a:pt x="4068" y="4069"/>
                    <a:pt x="4123" y="3919"/>
                    <a:pt x="4130" y="3774"/>
                  </a:cubicBezTo>
                  <a:cubicBezTo>
                    <a:pt x="4132" y="3708"/>
                    <a:pt x="4123" y="3649"/>
                    <a:pt x="4108" y="3594"/>
                  </a:cubicBezTo>
                  <a:cubicBezTo>
                    <a:pt x="4193" y="3575"/>
                    <a:pt x="4277" y="3554"/>
                    <a:pt x="4359" y="3518"/>
                  </a:cubicBezTo>
                  <a:cubicBezTo>
                    <a:pt x="4495" y="3457"/>
                    <a:pt x="4632" y="3371"/>
                    <a:pt x="4738" y="3264"/>
                  </a:cubicBezTo>
                  <a:cubicBezTo>
                    <a:pt x="4843" y="3158"/>
                    <a:pt x="4938" y="3035"/>
                    <a:pt x="5006" y="2902"/>
                  </a:cubicBezTo>
                  <a:cubicBezTo>
                    <a:pt x="5041" y="2832"/>
                    <a:pt x="5067" y="2753"/>
                    <a:pt x="5085" y="2675"/>
                  </a:cubicBezTo>
                  <a:cubicBezTo>
                    <a:pt x="5104" y="2586"/>
                    <a:pt x="5094" y="2507"/>
                    <a:pt x="5083" y="2415"/>
                  </a:cubicBezTo>
                  <a:cubicBezTo>
                    <a:pt x="5074" y="2359"/>
                    <a:pt x="5019" y="2329"/>
                    <a:pt x="4966" y="2329"/>
                  </a:cubicBezTo>
                  <a:cubicBezTo>
                    <a:pt x="4923" y="2329"/>
                    <a:pt x="4881" y="2347"/>
                    <a:pt x="4863" y="2387"/>
                  </a:cubicBezTo>
                  <a:cubicBezTo>
                    <a:pt x="4847" y="2415"/>
                    <a:pt x="4832" y="2446"/>
                    <a:pt x="4816" y="2475"/>
                  </a:cubicBezTo>
                  <a:cubicBezTo>
                    <a:pt x="4807" y="2488"/>
                    <a:pt x="4800" y="2500"/>
                    <a:pt x="4793" y="2513"/>
                  </a:cubicBezTo>
                  <a:cubicBezTo>
                    <a:pt x="4785" y="2532"/>
                    <a:pt x="4781" y="2542"/>
                    <a:pt x="4778" y="2548"/>
                  </a:cubicBezTo>
                  <a:cubicBezTo>
                    <a:pt x="4778" y="2550"/>
                    <a:pt x="4778" y="2550"/>
                    <a:pt x="4775" y="2553"/>
                  </a:cubicBezTo>
                  <a:cubicBezTo>
                    <a:pt x="4749" y="2612"/>
                    <a:pt x="4718" y="2669"/>
                    <a:pt x="4689" y="2726"/>
                  </a:cubicBezTo>
                  <a:cubicBezTo>
                    <a:pt x="4658" y="2787"/>
                    <a:pt x="4625" y="2841"/>
                    <a:pt x="4588" y="2894"/>
                  </a:cubicBezTo>
                  <a:cubicBezTo>
                    <a:pt x="4584" y="2904"/>
                    <a:pt x="4578" y="2913"/>
                    <a:pt x="4569" y="2920"/>
                  </a:cubicBezTo>
                  <a:cubicBezTo>
                    <a:pt x="4567" y="2920"/>
                    <a:pt x="4554" y="2940"/>
                    <a:pt x="4552" y="2942"/>
                  </a:cubicBezTo>
                  <a:cubicBezTo>
                    <a:pt x="4530" y="2967"/>
                    <a:pt x="4507" y="2991"/>
                    <a:pt x="4485" y="3015"/>
                  </a:cubicBezTo>
                  <a:cubicBezTo>
                    <a:pt x="4441" y="3063"/>
                    <a:pt x="4399" y="3106"/>
                    <a:pt x="4351" y="3148"/>
                  </a:cubicBezTo>
                  <a:cubicBezTo>
                    <a:pt x="4340" y="3158"/>
                    <a:pt x="4329" y="3166"/>
                    <a:pt x="4318" y="3176"/>
                  </a:cubicBezTo>
                  <a:cubicBezTo>
                    <a:pt x="4314" y="3180"/>
                    <a:pt x="4314" y="3180"/>
                    <a:pt x="4312" y="3181"/>
                  </a:cubicBezTo>
                  <a:cubicBezTo>
                    <a:pt x="4308" y="3184"/>
                    <a:pt x="4302" y="3187"/>
                    <a:pt x="4296" y="3191"/>
                  </a:cubicBezTo>
                  <a:cubicBezTo>
                    <a:pt x="4270" y="3211"/>
                    <a:pt x="4243" y="3228"/>
                    <a:pt x="4214" y="3246"/>
                  </a:cubicBezTo>
                  <a:cubicBezTo>
                    <a:pt x="4135" y="3294"/>
                    <a:pt x="4061" y="3332"/>
                    <a:pt x="3979" y="3361"/>
                  </a:cubicBezTo>
                  <a:cubicBezTo>
                    <a:pt x="3866" y="3236"/>
                    <a:pt x="3702" y="3153"/>
                    <a:pt x="3520" y="3132"/>
                  </a:cubicBezTo>
                  <a:cubicBezTo>
                    <a:pt x="3486" y="3128"/>
                    <a:pt x="3452" y="3126"/>
                    <a:pt x="3417" y="3126"/>
                  </a:cubicBezTo>
                  <a:cubicBezTo>
                    <a:pt x="3231" y="3126"/>
                    <a:pt x="3046" y="3174"/>
                    <a:pt x="2862" y="3174"/>
                  </a:cubicBezTo>
                  <a:cubicBezTo>
                    <a:pt x="2787" y="3174"/>
                    <a:pt x="2713" y="3166"/>
                    <a:pt x="2639" y="3144"/>
                  </a:cubicBezTo>
                  <a:cubicBezTo>
                    <a:pt x="2395" y="3071"/>
                    <a:pt x="2200" y="2902"/>
                    <a:pt x="2053" y="2699"/>
                  </a:cubicBezTo>
                  <a:cubicBezTo>
                    <a:pt x="2034" y="2674"/>
                    <a:pt x="2002" y="2661"/>
                    <a:pt x="1971" y="2661"/>
                  </a:cubicBezTo>
                  <a:cubicBezTo>
                    <a:pt x="1927" y="2661"/>
                    <a:pt x="1887" y="2687"/>
                    <a:pt x="1891" y="2743"/>
                  </a:cubicBezTo>
                  <a:cubicBezTo>
                    <a:pt x="1908" y="2994"/>
                    <a:pt x="2052" y="3206"/>
                    <a:pt x="2245" y="3361"/>
                  </a:cubicBezTo>
                  <a:cubicBezTo>
                    <a:pt x="2429" y="3505"/>
                    <a:pt x="2666" y="3563"/>
                    <a:pt x="2898" y="3563"/>
                  </a:cubicBezTo>
                  <a:cubicBezTo>
                    <a:pt x="2937" y="3563"/>
                    <a:pt x="2976" y="3562"/>
                    <a:pt x="3014" y="3559"/>
                  </a:cubicBezTo>
                  <a:cubicBezTo>
                    <a:pt x="3114" y="3549"/>
                    <a:pt x="3251" y="3522"/>
                    <a:pt x="3380" y="3522"/>
                  </a:cubicBezTo>
                  <a:cubicBezTo>
                    <a:pt x="3512" y="3522"/>
                    <a:pt x="3636" y="3550"/>
                    <a:pt x="3705" y="3654"/>
                  </a:cubicBezTo>
                  <a:cubicBezTo>
                    <a:pt x="3769" y="3744"/>
                    <a:pt x="3778" y="3846"/>
                    <a:pt x="3743" y="3950"/>
                  </a:cubicBezTo>
                  <a:cubicBezTo>
                    <a:pt x="3708" y="4051"/>
                    <a:pt x="3647" y="4169"/>
                    <a:pt x="3549" y="4215"/>
                  </a:cubicBezTo>
                  <a:cubicBezTo>
                    <a:pt x="3540" y="4218"/>
                    <a:pt x="3538" y="4225"/>
                    <a:pt x="3533" y="4230"/>
                  </a:cubicBezTo>
                  <a:cubicBezTo>
                    <a:pt x="3273" y="4221"/>
                    <a:pt x="3011" y="4186"/>
                    <a:pt x="2754" y="4097"/>
                  </a:cubicBezTo>
                  <a:cubicBezTo>
                    <a:pt x="2140" y="3890"/>
                    <a:pt x="1520" y="3458"/>
                    <a:pt x="1044" y="3022"/>
                  </a:cubicBezTo>
                  <a:cubicBezTo>
                    <a:pt x="813" y="2809"/>
                    <a:pt x="624" y="2560"/>
                    <a:pt x="612" y="2236"/>
                  </a:cubicBezTo>
                  <a:cubicBezTo>
                    <a:pt x="603" y="1965"/>
                    <a:pt x="711" y="1701"/>
                    <a:pt x="851" y="1466"/>
                  </a:cubicBezTo>
                  <a:cubicBezTo>
                    <a:pt x="862" y="1559"/>
                    <a:pt x="898" y="1644"/>
                    <a:pt x="979" y="1708"/>
                  </a:cubicBezTo>
                  <a:cubicBezTo>
                    <a:pt x="1049" y="1760"/>
                    <a:pt x="1133" y="1779"/>
                    <a:pt x="1221" y="1779"/>
                  </a:cubicBezTo>
                  <a:cubicBezTo>
                    <a:pt x="1395" y="1779"/>
                    <a:pt x="1587" y="1705"/>
                    <a:pt x="1728" y="1661"/>
                  </a:cubicBezTo>
                  <a:cubicBezTo>
                    <a:pt x="1875" y="1614"/>
                    <a:pt x="2021" y="1560"/>
                    <a:pt x="2161" y="1500"/>
                  </a:cubicBezTo>
                  <a:cubicBezTo>
                    <a:pt x="2230" y="1469"/>
                    <a:pt x="2333" y="1394"/>
                    <a:pt x="2407" y="1394"/>
                  </a:cubicBezTo>
                  <a:cubicBezTo>
                    <a:pt x="2408" y="1394"/>
                    <a:pt x="2409" y="1394"/>
                    <a:pt x="2410" y="1394"/>
                  </a:cubicBezTo>
                  <a:cubicBezTo>
                    <a:pt x="2499" y="1398"/>
                    <a:pt x="2464" y="1419"/>
                    <a:pt x="2452" y="1499"/>
                  </a:cubicBezTo>
                  <a:cubicBezTo>
                    <a:pt x="2407" y="1757"/>
                    <a:pt x="2363" y="2101"/>
                    <a:pt x="2557" y="2312"/>
                  </a:cubicBezTo>
                  <a:cubicBezTo>
                    <a:pt x="2653" y="2416"/>
                    <a:pt x="2769" y="2461"/>
                    <a:pt x="2887" y="2461"/>
                  </a:cubicBezTo>
                  <a:cubicBezTo>
                    <a:pt x="3040" y="2461"/>
                    <a:pt x="3196" y="2386"/>
                    <a:pt x="3313" y="2268"/>
                  </a:cubicBezTo>
                  <a:cubicBezTo>
                    <a:pt x="3415" y="2164"/>
                    <a:pt x="3469" y="2007"/>
                    <a:pt x="3587" y="1920"/>
                  </a:cubicBezTo>
                  <a:cubicBezTo>
                    <a:pt x="3625" y="1893"/>
                    <a:pt x="3658" y="1882"/>
                    <a:pt x="3689" y="1882"/>
                  </a:cubicBezTo>
                  <a:cubicBezTo>
                    <a:pt x="3786" y="1882"/>
                    <a:pt x="3862" y="1986"/>
                    <a:pt x="3965" y="2033"/>
                  </a:cubicBezTo>
                  <a:cubicBezTo>
                    <a:pt x="4038" y="2066"/>
                    <a:pt x="4134" y="2087"/>
                    <a:pt x="4229" y="2087"/>
                  </a:cubicBezTo>
                  <a:cubicBezTo>
                    <a:pt x="4363" y="2087"/>
                    <a:pt x="4494" y="2045"/>
                    <a:pt x="4557" y="1934"/>
                  </a:cubicBezTo>
                  <a:cubicBezTo>
                    <a:pt x="4585" y="1883"/>
                    <a:pt x="4550" y="1816"/>
                    <a:pt x="4490" y="1816"/>
                  </a:cubicBezTo>
                  <a:cubicBezTo>
                    <a:pt x="4393" y="1819"/>
                    <a:pt x="4311" y="1860"/>
                    <a:pt x="4217" y="1860"/>
                  </a:cubicBezTo>
                  <a:cubicBezTo>
                    <a:pt x="4194" y="1860"/>
                    <a:pt x="4171" y="1858"/>
                    <a:pt x="4146" y="1852"/>
                  </a:cubicBezTo>
                  <a:cubicBezTo>
                    <a:pt x="4042" y="1827"/>
                    <a:pt x="3978" y="1753"/>
                    <a:pt x="3892" y="1690"/>
                  </a:cubicBezTo>
                  <a:cubicBezTo>
                    <a:pt x="3810" y="1627"/>
                    <a:pt x="3722" y="1599"/>
                    <a:pt x="3633" y="1599"/>
                  </a:cubicBezTo>
                  <a:cubicBezTo>
                    <a:pt x="3535" y="1599"/>
                    <a:pt x="3436" y="1633"/>
                    <a:pt x="3342" y="1690"/>
                  </a:cubicBezTo>
                  <a:cubicBezTo>
                    <a:pt x="3240" y="1750"/>
                    <a:pt x="3161" y="1833"/>
                    <a:pt x="3069" y="1904"/>
                  </a:cubicBezTo>
                  <a:cubicBezTo>
                    <a:pt x="3023" y="1938"/>
                    <a:pt x="2967" y="1990"/>
                    <a:pt x="2921" y="1990"/>
                  </a:cubicBezTo>
                  <a:cubicBezTo>
                    <a:pt x="2903" y="1990"/>
                    <a:pt x="2886" y="1982"/>
                    <a:pt x="2872" y="1961"/>
                  </a:cubicBezTo>
                  <a:cubicBezTo>
                    <a:pt x="2818" y="1879"/>
                    <a:pt x="2839" y="1710"/>
                    <a:pt x="2840" y="1619"/>
                  </a:cubicBezTo>
                  <a:cubicBezTo>
                    <a:pt x="2845" y="1502"/>
                    <a:pt x="2865" y="1388"/>
                    <a:pt x="2814" y="1276"/>
                  </a:cubicBezTo>
                  <a:cubicBezTo>
                    <a:pt x="2752" y="1134"/>
                    <a:pt x="2613" y="1062"/>
                    <a:pt x="2468" y="1062"/>
                  </a:cubicBezTo>
                  <a:cubicBezTo>
                    <a:pt x="2420" y="1062"/>
                    <a:pt x="2371" y="1070"/>
                    <a:pt x="2324" y="1086"/>
                  </a:cubicBezTo>
                  <a:cubicBezTo>
                    <a:pt x="2075" y="1170"/>
                    <a:pt x="1853" y="1351"/>
                    <a:pt x="1608" y="1455"/>
                  </a:cubicBezTo>
                  <a:cubicBezTo>
                    <a:pt x="1497" y="1499"/>
                    <a:pt x="1386" y="1544"/>
                    <a:pt x="1271" y="1572"/>
                  </a:cubicBezTo>
                  <a:cubicBezTo>
                    <a:pt x="1243" y="1578"/>
                    <a:pt x="1220" y="1581"/>
                    <a:pt x="1199" y="1581"/>
                  </a:cubicBezTo>
                  <a:cubicBezTo>
                    <a:pt x="1041" y="1581"/>
                    <a:pt x="1073" y="1402"/>
                    <a:pt x="1115" y="1276"/>
                  </a:cubicBezTo>
                  <a:cubicBezTo>
                    <a:pt x="1152" y="1161"/>
                    <a:pt x="1207" y="1045"/>
                    <a:pt x="1276" y="939"/>
                  </a:cubicBezTo>
                  <a:cubicBezTo>
                    <a:pt x="1572" y="659"/>
                    <a:pt x="1924" y="472"/>
                    <a:pt x="2301" y="359"/>
                  </a:cubicBezTo>
                  <a:cubicBezTo>
                    <a:pt x="2585" y="320"/>
                    <a:pt x="2873" y="298"/>
                    <a:pt x="3159" y="298"/>
                  </a:cubicBezTo>
                  <a:close/>
                  <a:moveTo>
                    <a:pt x="3408" y="1"/>
                  </a:moveTo>
                  <a:cubicBezTo>
                    <a:pt x="3350" y="1"/>
                    <a:pt x="3291" y="2"/>
                    <a:pt x="3233" y="4"/>
                  </a:cubicBezTo>
                  <a:cubicBezTo>
                    <a:pt x="3193" y="3"/>
                    <a:pt x="3154" y="2"/>
                    <a:pt x="3116" y="2"/>
                  </a:cubicBezTo>
                  <a:cubicBezTo>
                    <a:pt x="3061" y="2"/>
                    <a:pt x="3006" y="4"/>
                    <a:pt x="2950" y="7"/>
                  </a:cubicBezTo>
                  <a:cubicBezTo>
                    <a:pt x="2466" y="33"/>
                    <a:pt x="1994" y="169"/>
                    <a:pt x="1569" y="389"/>
                  </a:cubicBezTo>
                  <a:cubicBezTo>
                    <a:pt x="1509" y="416"/>
                    <a:pt x="1450" y="441"/>
                    <a:pt x="1393" y="470"/>
                  </a:cubicBezTo>
                  <a:cubicBezTo>
                    <a:pt x="1377" y="476"/>
                    <a:pt x="1374" y="487"/>
                    <a:pt x="1375" y="501"/>
                  </a:cubicBezTo>
                  <a:cubicBezTo>
                    <a:pt x="1251" y="574"/>
                    <a:pt x="1136" y="653"/>
                    <a:pt x="1022" y="743"/>
                  </a:cubicBezTo>
                  <a:cubicBezTo>
                    <a:pt x="495" y="1162"/>
                    <a:pt x="0" y="1893"/>
                    <a:pt x="266" y="2589"/>
                  </a:cubicBezTo>
                  <a:cubicBezTo>
                    <a:pt x="387" y="2908"/>
                    <a:pt x="638" y="3139"/>
                    <a:pt x="912" y="3334"/>
                  </a:cubicBezTo>
                  <a:cubicBezTo>
                    <a:pt x="1229" y="3560"/>
                    <a:pt x="1562" y="3781"/>
                    <a:pt x="1901" y="3975"/>
                  </a:cubicBezTo>
                  <a:cubicBezTo>
                    <a:pt x="2231" y="4165"/>
                    <a:pt x="2584" y="4337"/>
                    <a:pt x="2957" y="4424"/>
                  </a:cubicBezTo>
                  <a:cubicBezTo>
                    <a:pt x="3199" y="4480"/>
                    <a:pt x="3445" y="4499"/>
                    <a:pt x="3692" y="4499"/>
                  </a:cubicBezTo>
                  <a:cubicBezTo>
                    <a:pt x="3875" y="4499"/>
                    <a:pt x="4058" y="4488"/>
                    <a:pt x="4239" y="4475"/>
                  </a:cubicBezTo>
                  <a:cubicBezTo>
                    <a:pt x="4652" y="4445"/>
                    <a:pt x="5058" y="4428"/>
                    <a:pt x="5471" y="4428"/>
                  </a:cubicBezTo>
                  <a:cubicBezTo>
                    <a:pt x="5484" y="4428"/>
                    <a:pt x="5496" y="4428"/>
                    <a:pt x="5509" y="4428"/>
                  </a:cubicBezTo>
                  <a:cubicBezTo>
                    <a:pt x="5531" y="4428"/>
                    <a:pt x="5554" y="4428"/>
                    <a:pt x="5577" y="4428"/>
                  </a:cubicBezTo>
                  <a:cubicBezTo>
                    <a:pt x="5896" y="4428"/>
                    <a:pt x="6220" y="4411"/>
                    <a:pt x="6517" y="4278"/>
                  </a:cubicBezTo>
                  <a:cubicBezTo>
                    <a:pt x="7112" y="4011"/>
                    <a:pt x="7306" y="3352"/>
                    <a:pt x="7228" y="2747"/>
                  </a:cubicBezTo>
                  <a:cubicBezTo>
                    <a:pt x="7142" y="2064"/>
                    <a:pt x="6713" y="1447"/>
                    <a:pt x="6194" y="1013"/>
                  </a:cubicBezTo>
                  <a:cubicBezTo>
                    <a:pt x="5382" y="337"/>
                    <a:pt x="4403" y="1"/>
                    <a:pt x="3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6" name="Google Shape;2596;p32"/>
          <p:cNvGrpSpPr/>
          <p:nvPr/>
        </p:nvGrpSpPr>
        <p:grpSpPr>
          <a:xfrm>
            <a:off x="2952693" y="1003800"/>
            <a:ext cx="1651863" cy="1496717"/>
            <a:chOff x="2491297" y="86614"/>
            <a:chExt cx="1517699" cy="1375154"/>
          </a:xfrm>
        </p:grpSpPr>
        <p:sp>
          <p:nvSpPr>
            <p:cNvPr id="2597" name="Google Shape;2597;p32"/>
            <p:cNvSpPr/>
            <p:nvPr/>
          </p:nvSpPr>
          <p:spPr>
            <a:xfrm>
              <a:off x="2491297" y="86614"/>
              <a:ext cx="1517699" cy="1375154"/>
            </a:xfrm>
            <a:custGeom>
              <a:rect b="b" l="l" r="r" t="t"/>
              <a:pathLst>
                <a:path extrusionOk="0" h="34643" w="38234">
                  <a:moveTo>
                    <a:pt x="16247" y="0"/>
                  </a:moveTo>
                  <a:cubicBezTo>
                    <a:pt x="16089" y="0"/>
                    <a:pt x="15932" y="6"/>
                    <a:pt x="15784" y="17"/>
                  </a:cubicBezTo>
                  <a:cubicBezTo>
                    <a:pt x="15746" y="20"/>
                    <a:pt x="15708" y="22"/>
                    <a:pt x="15681" y="25"/>
                  </a:cubicBezTo>
                  <a:cubicBezTo>
                    <a:pt x="14737" y="108"/>
                    <a:pt x="13782" y="376"/>
                    <a:pt x="12588" y="891"/>
                  </a:cubicBezTo>
                  <a:cubicBezTo>
                    <a:pt x="11610" y="1312"/>
                    <a:pt x="10668" y="1790"/>
                    <a:pt x="9787" y="2244"/>
                  </a:cubicBezTo>
                  <a:cubicBezTo>
                    <a:pt x="8444" y="2936"/>
                    <a:pt x="7091" y="3651"/>
                    <a:pt x="5783" y="4344"/>
                  </a:cubicBezTo>
                  <a:lnTo>
                    <a:pt x="5725" y="4375"/>
                  </a:lnTo>
                  <a:cubicBezTo>
                    <a:pt x="5227" y="4639"/>
                    <a:pt x="4731" y="4901"/>
                    <a:pt x="4234" y="5164"/>
                  </a:cubicBezTo>
                  <a:cubicBezTo>
                    <a:pt x="3769" y="5408"/>
                    <a:pt x="3315" y="5649"/>
                    <a:pt x="2854" y="5901"/>
                  </a:cubicBezTo>
                  <a:lnTo>
                    <a:pt x="2657" y="6009"/>
                  </a:lnTo>
                  <a:cubicBezTo>
                    <a:pt x="2278" y="6215"/>
                    <a:pt x="1887" y="6429"/>
                    <a:pt x="1502" y="6689"/>
                  </a:cubicBezTo>
                  <a:cubicBezTo>
                    <a:pt x="928" y="7081"/>
                    <a:pt x="535" y="7531"/>
                    <a:pt x="304" y="8067"/>
                  </a:cubicBezTo>
                  <a:cubicBezTo>
                    <a:pt x="81" y="8587"/>
                    <a:pt x="1" y="9178"/>
                    <a:pt x="72" y="9779"/>
                  </a:cubicBezTo>
                  <a:cubicBezTo>
                    <a:pt x="89" y="9921"/>
                    <a:pt x="115" y="10060"/>
                    <a:pt x="149" y="10204"/>
                  </a:cubicBezTo>
                  <a:cubicBezTo>
                    <a:pt x="206" y="10726"/>
                    <a:pt x="294" y="11236"/>
                    <a:pt x="381" y="11730"/>
                  </a:cubicBezTo>
                  <a:cubicBezTo>
                    <a:pt x="400" y="11842"/>
                    <a:pt x="418" y="11955"/>
                    <a:pt x="438" y="12065"/>
                  </a:cubicBezTo>
                  <a:cubicBezTo>
                    <a:pt x="564" y="12814"/>
                    <a:pt x="710" y="13576"/>
                    <a:pt x="871" y="14330"/>
                  </a:cubicBezTo>
                  <a:cubicBezTo>
                    <a:pt x="952" y="14714"/>
                    <a:pt x="1037" y="15089"/>
                    <a:pt x="1121" y="15446"/>
                  </a:cubicBezTo>
                  <a:lnTo>
                    <a:pt x="1152" y="15571"/>
                  </a:lnTo>
                  <a:cubicBezTo>
                    <a:pt x="1232" y="15911"/>
                    <a:pt x="1315" y="16263"/>
                    <a:pt x="1439" y="16625"/>
                  </a:cubicBezTo>
                  <a:cubicBezTo>
                    <a:pt x="1683" y="17334"/>
                    <a:pt x="2094" y="17966"/>
                    <a:pt x="2774" y="18674"/>
                  </a:cubicBezTo>
                  <a:cubicBezTo>
                    <a:pt x="2943" y="18849"/>
                    <a:pt x="3116" y="19038"/>
                    <a:pt x="3271" y="19204"/>
                  </a:cubicBezTo>
                  <a:cubicBezTo>
                    <a:pt x="3625" y="19589"/>
                    <a:pt x="3992" y="19984"/>
                    <a:pt x="4398" y="20358"/>
                  </a:cubicBezTo>
                  <a:lnTo>
                    <a:pt x="4519" y="20489"/>
                  </a:lnTo>
                  <a:cubicBezTo>
                    <a:pt x="4623" y="20599"/>
                    <a:pt x="4726" y="20709"/>
                    <a:pt x="4826" y="20819"/>
                  </a:cubicBezTo>
                  <a:cubicBezTo>
                    <a:pt x="5103" y="21122"/>
                    <a:pt x="5386" y="21411"/>
                    <a:pt x="5661" y="21691"/>
                  </a:cubicBezTo>
                  <a:cubicBezTo>
                    <a:pt x="5739" y="21772"/>
                    <a:pt x="5818" y="21851"/>
                    <a:pt x="5896" y="21932"/>
                  </a:cubicBezTo>
                  <a:cubicBezTo>
                    <a:pt x="6613" y="22667"/>
                    <a:pt x="7335" y="23395"/>
                    <a:pt x="8009" y="24072"/>
                  </a:cubicBezTo>
                  <a:cubicBezTo>
                    <a:pt x="9646" y="25712"/>
                    <a:pt x="11000" y="27063"/>
                    <a:pt x="12273" y="28321"/>
                  </a:cubicBezTo>
                  <a:cubicBezTo>
                    <a:pt x="13921" y="29951"/>
                    <a:pt x="15281" y="31280"/>
                    <a:pt x="16555" y="32505"/>
                  </a:cubicBezTo>
                  <a:cubicBezTo>
                    <a:pt x="16842" y="32781"/>
                    <a:pt x="17179" y="33103"/>
                    <a:pt x="17554" y="33404"/>
                  </a:cubicBezTo>
                  <a:cubicBezTo>
                    <a:pt x="17941" y="33715"/>
                    <a:pt x="18367" y="33980"/>
                    <a:pt x="18820" y="34194"/>
                  </a:cubicBezTo>
                  <a:cubicBezTo>
                    <a:pt x="19454" y="34492"/>
                    <a:pt x="20142" y="34643"/>
                    <a:pt x="20866" y="34643"/>
                  </a:cubicBezTo>
                  <a:cubicBezTo>
                    <a:pt x="21251" y="34643"/>
                    <a:pt x="21648" y="34600"/>
                    <a:pt x="22049" y="34513"/>
                  </a:cubicBezTo>
                  <a:cubicBezTo>
                    <a:pt x="23117" y="34284"/>
                    <a:pt x="24095" y="33824"/>
                    <a:pt x="24911" y="33404"/>
                  </a:cubicBezTo>
                  <a:cubicBezTo>
                    <a:pt x="25630" y="33034"/>
                    <a:pt x="26360" y="32609"/>
                    <a:pt x="27143" y="32106"/>
                  </a:cubicBezTo>
                  <a:cubicBezTo>
                    <a:pt x="27449" y="31916"/>
                    <a:pt x="27754" y="31712"/>
                    <a:pt x="28023" y="31533"/>
                  </a:cubicBezTo>
                  <a:lnTo>
                    <a:pt x="28281" y="31361"/>
                  </a:lnTo>
                  <a:cubicBezTo>
                    <a:pt x="28660" y="31109"/>
                    <a:pt x="29037" y="30852"/>
                    <a:pt x="29403" y="30603"/>
                  </a:cubicBezTo>
                  <a:lnTo>
                    <a:pt x="29835" y="30309"/>
                  </a:lnTo>
                  <a:lnTo>
                    <a:pt x="30548" y="29826"/>
                  </a:lnTo>
                  <a:cubicBezTo>
                    <a:pt x="31340" y="29290"/>
                    <a:pt x="32131" y="28753"/>
                    <a:pt x="32923" y="28214"/>
                  </a:cubicBezTo>
                  <a:cubicBezTo>
                    <a:pt x="33938" y="27524"/>
                    <a:pt x="34833" y="26869"/>
                    <a:pt x="35494" y="25863"/>
                  </a:cubicBezTo>
                  <a:cubicBezTo>
                    <a:pt x="35857" y="25314"/>
                    <a:pt x="36076" y="24743"/>
                    <a:pt x="36297" y="24052"/>
                  </a:cubicBezTo>
                  <a:cubicBezTo>
                    <a:pt x="36482" y="23474"/>
                    <a:pt x="36659" y="22889"/>
                    <a:pt x="36830" y="22323"/>
                  </a:cubicBezTo>
                  <a:lnTo>
                    <a:pt x="36847" y="22269"/>
                  </a:lnTo>
                  <a:cubicBezTo>
                    <a:pt x="37093" y="21458"/>
                    <a:pt x="37276" y="20839"/>
                    <a:pt x="37441" y="20266"/>
                  </a:cubicBezTo>
                  <a:lnTo>
                    <a:pt x="37473" y="20151"/>
                  </a:lnTo>
                  <a:cubicBezTo>
                    <a:pt x="37589" y="19749"/>
                    <a:pt x="37708" y="19333"/>
                    <a:pt x="37816" y="18911"/>
                  </a:cubicBezTo>
                  <a:cubicBezTo>
                    <a:pt x="37901" y="18720"/>
                    <a:pt x="37969" y="18536"/>
                    <a:pt x="38020" y="18343"/>
                  </a:cubicBezTo>
                  <a:cubicBezTo>
                    <a:pt x="38233" y="17526"/>
                    <a:pt x="38118" y="16720"/>
                    <a:pt x="37684" y="16015"/>
                  </a:cubicBezTo>
                  <a:cubicBezTo>
                    <a:pt x="37362" y="15487"/>
                    <a:pt x="36936" y="15074"/>
                    <a:pt x="36561" y="14710"/>
                  </a:cubicBezTo>
                  <a:lnTo>
                    <a:pt x="36483" y="14633"/>
                  </a:lnTo>
                  <a:cubicBezTo>
                    <a:pt x="36105" y="14267"/>
                    <a:pt x="35707" y="13908"/>
                    <a:pt x="35296" y="13566"/>
                  </a:cubicBezTo>
                  <a:cubicBezTo>
                    <a:pt x="34874" y="13195"/>
                    <a:pt x="34437" y="12844"/>
                    <a:pt x="34014" y="12504"/>
                  </a:cubicBezTo>
                  <a:lnTo>
                    <a:pt x="33933" y="12439"/>
                  </a:lnTo>
                  <a:cubicBezTo>
                    <a:pt x="33182" y="11835"/>
                    <a:pt x="32553" y="11330"/>
                    <a:pt x="31927" y="10831"/>
                  </a:cubicBezTo>
                  <a:cubicBezTo>
                    <a:pt x="31457" y="10455"/>
                    <a:pt x="30985" y="10079"/>
                    <a:pt x="30515" y="9701"/>
                  </a:cubicBezTo>
                  <a:lnTo>
                    <a:pt x="30453" y="9650"/>
                  </a:lnTo>
                  <a:cubicBezTo>
                    <a:pt x="29632" y="8993"/>
                    <a:pt x="28784" y="8315"/>
                    <a:pt x="27946" y="7653"/>
                  </a:cubicBezTo>
                  <a:cubicBezTo>
                    <a:pt x="27599" y="7377"/>
                    <a:pt x="27250" y="7104"/>
                    <a:pt x="26902" y="6832"/>
                  </a:cubicBezTo>
                  <a:lnTo>
                    <a:pt x="26891" y="6823"/>
                  </a:lnTo>
                  <a:cubicBezTo>
                    <a:pt x="26721" y="6677"/>
                    <a:pt x="26551" y="6533"/>
                    <a:pt x="26380" y="6387"/>
                  </a:cubicBezTo>
                  <a:cubicBezTo>
                    <a:pt x="25868" y="5958"/>
                    <a:pt x="25338" y="5523"/>
                    <a:pt x="24881" y="5148"/>
                  </a:cubicBezTo>
                  <a:cubicBezTo>
                    <a:pt x="24550" y="4874"/>
                    <a:pt x="24216" y="4602"/>
                    <a:pt x="23886" y="4333"/>
                  </a:cubicBezTo>
                  <a:cubicBezTo>
                    <a:pt x="23591" y="4091"/>
                    <a:pt x="23297" y="3848"/>
                    <a:pt x="23001" y="3605"/>
                  </a:cubicBezTo>
                  <a:cubicBezTo>
                    <a:pt x="22092" y="2855"/>
                    <a:pt x="21150" y="2079"/>
                    <a:pt x="20194" y="1344"/>
                  </a:cubicBezTo>
                  <a:cubicBezTo>
                    <a:pt x="19067" y="478"/>
                    <a:pt x="17666" y="0"/>
                    <a:pt x="1624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32"/>
            <p:cNvSpPr/>
            <p:nvPr/>
          </p:nvSpPr>
          <p:spPr>
            <a:xfrm>
              <a:off x="3636813" y="882975"/>
              <a:ext cx="57558" cy="30605"/>
            </a:xfrm>
            <a:custGeom>
              <a:rect b="b" l="l" r="r" t="t"/>
              <a:pathLst>
                <a:path extrusionOk="0" h="771" w="1450">
                  <a:moveTo>
                    <a:pt x="779" y="1"/>
                  </a:moveTo>
                  <a:cubicBezTo>
                    <a:pt x="682" y="1"/>
                    <a:pt x="585" y="10"/>
                    <a:pt x="502" y="19"/>
                  </a:cubicBezTo>
                  <a:cubicBezTo>
                    <a:pt x="498" y="19"/>
                    <a:pt x="493" y="19"/>
                    <a:pt x="488" y="21"/>
                  </a:cubicBezTo>
                  <a:cubicBezTo>
                    <a:pt x="392" y="57"/>
                    <a:pt x="302" y="106"/>
                    <a:pt x="222" y="172"/>
                  </a:cubicBezTo>
                  <a:cubicBezTo>
                    <a:pt x="105" y="271"/>
                    <a:pt x="0" y="400"/>
                    <a:pt x="79" y="557"/>
                  </a:cubicBezTo>
                  <a:cubicBezTo>
                    <a:pt x="162" y="718"/>
                    <a:pt x="363" y="771"/>
                    <a:pt x="552" y="771"/>
                  </a:cubicBezTo>
                  <a:cubicBezTo>
                    <a:pt x="640" y="771"/>
                    <a:pt x="725" y="760"/>
                    <a:pt x="795" y="742"/>
                  </a:cubicBezTo>
                  <a:cubicBezTo>
                    <a:pt x="991" y="694"/>
                    <a:pt x="1450" y="475"/>
                    <a:pt x="1286" y="211"/>
                  </a:cubicBezTo>
                  <a:cubicBezTo>
                    <a:pt x="1180" y="41"/>
                    <a:pt x="977" y="1"/>
                    <a:pt x="77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32"/>
            <p:cNvSpPr/>
            <p:nvPr/>
          </p:nvSpPr>
          <p:spPr>
            <a:xfrm>
              <a:off x="3766219" y="794812"/>
              <a:ext cx="52913" cy="30525"/>
            </a:xfrm>
            <a:custGeom>
              <a:rect b="b" l="l" r="r" t="t"/>
              <a:pathLst>
                <a:path extrusionOk="0" h="769" w="1333">
                  <a:moveTo>
                    <a:pt x="778" y="0"/>
                  </a:moveTo>
                  <a:cubicBezTo>
                    <a:pt x="682" y="0"/>
                    <a:pt x="586" y="10"/>
                    <a:pt x="503" y="18"/>
                  </a:cubicBezTo>
                  <a:cubicBezTo>
                    <a:pt x="500" y="18"/>
                    <a:pt x="494" y="18"/>
                    <a:pt x="488" y="19"/>
                  </a:cubicBezTo>
                  <a:cubicBezTo>
                    <a:pt x="393" y="55"/>
                    <a:pt x="303" y="104"/>
                    <a:pt x="224" y="171"/>
                  </a:cubicBezTo>
                  <a:cubicBezTo>
                    <a:pt x="106" y="269"/>
                    <a:pt x="1" y="398"/>
                    <a:pt x="80" y="554"/>
                  </a:cubicBezTo>
                  <a:cubicBezTo>
                    <a:pt x="162" y="715"/>
                    <a:pt x="363" y="768"/>
                    <a:pt x="553" y="768"/>
                  </a:cubicBezTo>
                  <a:cubicBezTo>
                    <a:pt x="641" y="768"/>
                    <a:pt x="726" y="757"/>
                    <a:pt x="797" y="740"/>
                  </a:cubicBezTo>
                  <a:cubicBezTo>
                    <a:pt x="881" y="719"/>
                    <a:pt x="963" y="685"/>
                    <a:pt x="1039" y="644"/>
                  </a:cubicBezTo>
                  <a:cubicBezTo>
                    <a:pt x="1094" y="617"/>
                    <a:pt x="1141" y="577"/>
                    <a:pt x="1193" y="546"/>
                  </a:cubicBezTo>
                  <a:cubicBezTo>
                    <a:pt x="1243" y="515"/>
                    <a:pt x="1281" y="458"/>
                    <a:pt x="1304" y="405"/>
                  </a:cubicBezTo>
                  <a:cubicBezTo>
                    <a:pt x="1333" y="341"/>
                    <a:pt x="1326" y="270"/>
                    <a:pt x="1288" y="211"/>
                  </a:cubicBezTo>
                  <a:cubicBezTo>
                    <a:pt x="1183" y="40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2"/>
            <p:cNvSpPr/>
            <p:nvPr/>
          </p:nvSpPr>
          <p:spPr>
            <a:xfrm>
              <a:off x="2539566" y="137027"/>
              <a:ext cx="1417072" cy="1067716"/>
            </a:xfrm>
            <a:custGeom>
              <a:rect b="b" l="l" r="r" t="t"/>
              <a:pathLst>
                <a:path extrusionOk="0" h="26898" w="35699">
                  <a:moveTo>
                    <a:pt x="15113" y="400"/>
                  </a:moveTo>
                  <a:cubicBezTo>
                    <a:pt x="16224" y="400"/>
                    <a:pt x="17311" y="772"/>
                    <a:pt x="18194" y="1452"/>
                  </a:cubicBezTo>
                  <a:cubicBezTo>
                    <a:pt x="19359" y="2351"/>
                    <a:pt x="20718" y="3606"/>
                    <a:pt x="21854" y="4541"/>
                  </a:cubicBezTo>
                  <a:cubicBezTo>
                    <a:pt x="22162" y="4795"/>
                    <a:pt x="22472" y="5049"/>
                    <a:pt x="22781" y="5304"/>
                  </a:cubicBezTo>
                  <a:cubicBezTo>
                    <a:pt x="23246" y="5688"/>
                    <a:pt x="23714" y="6072"/>
                    <a:pt x="24175" y="6462"/>
                  </a:cubicBezTo>
                  <a:cubicBezTo>
                    <a:pt x="24339" y="6599"/>
                    <a:pt x="24502" y="6739"/>
                    <a:pt x="24663" y="6879"/>
                  </a:cubicBezTo>
                  <a:cubicBezTo>
                    <a:pt x="24997" y="7140"/>
                    <a:pt x="25329" y="7402"/>
                    <a:pt x="25661" y="7667"/>
                  </a:cubicBezTo>
                  <a:cubicBezTo>
                    <a:pt x="26906" y="8655"/>
                    <a:pt x="28140" y="9656"/>
                    <a:pt x="29380" y="10648"/>
                  </a:cubicBezTo>
                  <a:cubicBezTo>
                    <a:pt x="30005" y="11148"/>
                    <a:pt x="30629" y="11651"/>
                    <a:pt x="31254" y="12155"/>
                  </a:cubicBezTo>
                  <a:cubicBezTo>
                    <a:pt x="31675" y="12495"/>
                    <a:pt x="32098" y="12833"/>
                    <a:pt x="32503" y="13192"/>
                  </a:cubicBezTo>
                  <a:cubicBezTo>
                    <a:pt x="32868" y="13498"/>
                    <a:pt x="33223" y="13817"/>
                    <a:pt x="33565" y="14153"/>
                  </a:cubicBezTo>
                  <a:cubicBezTo>
                    <a:pt x="33910" y="14491"/>
                    <a:pt x="34278" y="14838"/>
                    <a:pt x="34532" y="15254"/>
                  </a:cubicBezTo>
                  <a:cubicBezTo>
                    <a:pt x="34793" y="15684"/>
                    <a:pt x="34855" y="16175"/>
                    <a:pt x="34729" y="16661"/>
                  </a:cubicBezTo>
                  <a:cubicBezTo>
                    <a:pt x="34602" y="17144"/>
                    <a:pt x="34315" y="17561"/>
                    <a:pt x="33983" y="17924"/>
                  </a:cubicBezTo>
                  <a:cubicBezTo>
                    <a:pt x="33037" y="18963"/>
                    <a:pt x="31833" y="19870"/>
                    <a:pt x="30689" y="20657"/>
                  </a:cubicBezTo>
                  <a:cubicBezTo>
                    <a:pt x="30193" y="20996"/>
                    <a:pt x="29698" y="21337"/>
                    <a:pt x="29203" y="21677"/>
                  </a:cubicBezTo>
                  <a:cubicBezTo>
                    <a:pt x="28709" y="22017"/>
                    <a:pt x="28214" y="22357"/>
                    <a:pt x="27718" y="22698"/>
                  </a:cubicBezTo>
                  <a:cubicBezTo>
                    <a:pt x="27133" y="23101"/>
                    <a:pt x="26540" y="23496"/>
                    <a:pt x="25972" y="23922"/>
                  </a:cubicBezTo>
                  <a:cubicBezTo>
                    <a:pt x="24887" y="24734"/>
                    <a:pt x="23751" y="25515"/>
                    <a:pt x="22463" y="25964"/>
                  </a:cubicBezTo>
                  <a:cubicBezTo>
                    <a:pt x="21782" y="26202"/>
                    <a:pt x="21060" y="26343"/>
                    <a:pt x="20342" y="26343"/>
                  </a:cubicBezTo>
                  <a:cubicBezTo>
                    <a:pt x="19743" y="26343"/>
                    <a:pt x="19146" y="26245"/>
                    <a:pt x="18577" y="26023"/>
                  </a:cubicBezTo>
                  <a:cubicBezTo>
                    <a:pt x="17422" y="25574"/>
                    <a:pt x="16480" y="24731"/>
                    <a:pt x="15607" y="23872"/>
                  </a:cubicBezTo>
                  <a:cubicBezTo>
                    <a:pt x="14303" y="22589"/>
                    <a:pt x="13034" y="21256"/>
                    <a:pt x="11763" y="19955"/>
                  </a:cubicBezTo>
                  <a:cubicBezTo>
                    <a:pt x="10350" y="18506"/>
                    <a:pt x="8873" y="17119"/>
                    <a:pt x="7409" y="15721"/>
                  </a:cubicBezTo>
                  <a:cubicBezTo>
                    <a:pt x="6668" y="15013"/>
                    <a:pt x="5937" y="14301"/>
                    <a:pt x="5214" y="13573"/>
                  </a:cubicBezTo>
                  <a:lnTo>
                    <a:pt x="2535" y="10874"/>
                  </a:lnTo>
                  <a:cubicBezTo>
                    <a:pt x="1853" y="10187"/>
                    <a:pt x="1109" y="9466"/>
                    <a:pt x="989" y="8452"/>
                  </a:cubicBezTo>
                  <a:cubicBezTo>
                    <a:pt x="946" y="8084"/>
                    <a:pt x="985" y="7704"/>
                    <a:pt x="1131" y="7364"/>
                  </a:cubicBezTo>
                  <a:cubicBezTo>
                    <a:pt x="1289" y="6999"/>
                    <a:pt x="1574" y="6724"/>
                    <a:pt x="1896" y="6505"/>
                  </a:cubicBezTo>
                  <a:cubicBezTo>
                    <a:pt x="2270" y="6249"/>
                    <a:pt x="2678" y="6036"/>
                    <a:pt x="3073" y="5817"/>
                  </a:cubicBezTo>
                  <a:cubicBezTo>
                    <a:pt x="3497" y="5584"/>
                    <a:pt x="3924" y="5358"/>
                    <a:pt x="4351" y="5131"/>
                  </a:cubicBezTo>
                  <a:cubicBezTo>
                    <a:pt x="6078" y="4217"/>
                    <a:pt x="7799" y="3293"/>
                    <a:pt x="9535" y="2395"/>
                  </a:cubicBezTo>
                  <a:cubicBezTo>
                    <a:pt x="10376" y="1960"/>
                    <a:pt x="11222" y="1531"/>
                    <a:pt x="12090" y="1154"/>
                  </a:cubicBezTo>
                  <a:cubicBezTo>
                    <a:pt x="12914" y="797"/>
                    <a:pt x="13774" y="500"/>
                    <a:pt x="14675" y="418"/>
                  </a:cubicBezTo>
                  <a:cubicBezTo>
                    <a:pt x="14700" y="417"/>
                    <a:pt x="14725" y="414"/>
                    <a:pt x="14750" y="413"/>
                  </a:cubicBezTo>
                  <a:cubicBezTo>
                    <a:pt x="14871" y="404"/>
                    <a:pt x="14992" y="400"/>
                    <a:pt x="15113" y="400"/>
                  </a:cubicBezTo>
                  <a:close/>
                  <a:moveTo>
                    <a:pt x="15030" y="1"/>
                  </a:moveTo>
                  <a:cubicBezTo>
                    <a:pt x="14618" y="1"/>
                    <a:pt x="14206" y="46"/>
                    <a:pt x="13798" y="134"/>
                  </a:cubicBezTo>
                  <a:cubicBezTo>
                    <a:pt x="12869" y="334"/>
                    <a:pt x="11989" y="712"/>
                    <a:pt x="11130" y="1113"/>
                  </a:cubicBezTo>
                  <a:cubicBezTo>
                    <a:pt x="10221" y="1537"/>
                    <a:pt x="9329" y="1998"/>
                    <a:pt x="8443" y="2467"/>
                  </a:cubicBezTo>
                  <a:cubicBezTo>
                    <a:pt x="6654" y="3410"/>
                    <a:pt x="4864" y="4352"/>
                    <a:pt x="3080" y="5303"/>
                  </a:cubicBezTo>
                  <a:cubicBezTo>
                    <a:pt x="2637" y="5539"/>
                    <a:pt x="2195" y="5779"/>
                    <a:pt x="1759" y="6025"/>
                  </a:cubicBezTo>
                  <a:cubicBezTo>
                    <a:pt x="1374" y="6244"/>
                    <a:pt x="963" y="6457"/>
                    <a:pt x="643" y="6768"/>
                  </a:cubicBezTo>
                  <a:cubicBezTo>
                    <a:pt x="49" y="7343"/>
                    <a:pt x="0" y="8227"/>
                    <a:pt x="271" y="8971"/>
                  </a:cubicBezTo>
                  <a:cubicBezTo>
                    <a:pt x="628" y="9950"/>
                    <a:pt x="1481" y="10566"/>
                    <a:pt x="2215" y="11247"/>
                  </a:cubicBezTo>
                  <a:cubicBezTo>
                    <a:pt x="3054" y="12023"/>
                    <a:pt x="3825" y="12867"/>
                    <a:pt x="4638" y="13667"/>
                  </a:cubicBezTo>
                  <a:cubicBezTo>
                    <a:pt x="6188" y="15192"/>
                    <a:pt x="7784" y="16670"/>
                    <a:pt x="9350" y="18183"/>
                  </a:cubicBezTo>
                  <a:cubicBezTo>
                    <a:pt x="10132" y="18936"/>
                    <a:pt x="10906" y="19700"/>
                    <a:pt x="11662" y="20482"/>
                  </a:cubicBezTo>
                  <a:cubicBezTo>
                    <a:pt x="12128" y="20962"/>
                    <a:pt x="12595" y="21447"/>
                    <a:pt x="13039" y="21950"/>
                  </a:cubicBezTo>
                  <a:cubicBezTo>
                    <a:pt x="13954" y="22829"/>
                    <a:pt x="14843" y="23735"/>
                    <a:pt x="15761" y="24611"/>
                  </a:cubicBezTo>
                  <a:cubicBezTo>
                    <a:pt x="16695" y="25501"/>
                    <a:pt x="17735" y="26355"/>
                    <a:pt x="18996" y="26713"/>
                  </a:cubicBezTo>
                  <a:cubicBezTo>
                    <a:pt x="19447" y="26840"/>
                    <a:pt x="19909" y="26898"/>
                    <a:pt x="20373" y="26898"/>
                  </a:cubicBezTo>
                  <a:cubicBezTo>
                    <a:pt x="21320" y="26898"/>
                    <a:pt x="22272" y="26658"/>
                    <a:pt x="23138" y="26285"/>
                  </a:cubicBezTo>
                  <a:cubicBezTo>
                    <a:pt x="25076" y="25448"/>
                    <a:pt x="26736" y="24008"/>
                    <a:pt x="28477" y="22840"/>
                  </a:cubicBezTo>
                  <a:cubicBezTo>
                    <a:pt x="30284" y="21627"/>
                    <a:pt x="32105" y="20418"/>
                    <a:pt x="33759" y="18999"/>
                  </a:cubicBezTo>
                  <a:cubicBezTo>
                    <a:pt x="34162" y="18654"/>
                    <a:pt x="34564" y="18299"/>
                    <a:pt x="34914" y="17900"/>
                  </a:cubicBezTo>
                  <a:cubicBezTo>
                    <a:pt x="35258" y="17507"/>
                    <a:pt x="35544" y="17048"/>
                    <a:pt x="35622" y="16522"/>
                  </a:cubicBezTo>
                  <a:cubicBezTo>
                    <a:pt x="35699" y="15984"/>
                    <a:pt x="35497" y="15506"/>
                    <a:pt x="35161" y="15092"/>
                  </a:cubicBezTo>
                  <a:cubicBezTo>
                    <a:pt x="34830" y="14686"/>
                    <a:pt x="34448" y="14315"/>
                    <a:pt x="34069" y="13952"/>
                  </a:cubicBezTo>
                  <a:cubicBezTo>
                    <a:pt x="33821" y="13713"/>
                    <a:pt x="33568" y="13481"/>
                    <a:pt x="33310" y="13250"/>
                  </a:cubicBezTo>
                  <a:cubicBezTo>
                    <a:pt x="32751" y="12845"/>
                    <a:pt x="32215" y="12402"/>
                    <a:pt x="31676" y="11970"/>
                  </a:cubicBezTo>
                  <a:cubicBezTo>
                    <a:pt x="30353" y="10907"/>
                    <a:pt x="29036" y="9841"/>
                    <a:pt x="27716" y="8776"/>
                  </a:cubicBezTo>
                  <a:cubicBezTo>
                    <a:pt x="27075" y="8259"/>
                    <a:pt x="26435" y="7737"/>
                    <a:pt x="25796" y="7214"/>
                  </a:cubicBezTo>
                  <a:cubicBezTo>
                    <a:pt x="25524" y="7036"/>
                    <a:pt x="25265" y="6832"/>
                    <a:pt x="25010" y="6628"/>
                  </a:cubicBezTo>
                  <a:cubicBezTo>
                    <a:pt x="24732" y="6406"/>
                    <a:pt x="24451" y="6187"/>
                    <a:pt x="24172" y="5963"/>
                  </a:cubicBezTo>
                  <a:cubicBezTo>
                    <a:pt x="23827" y="5686"/>
                    <a:pt x="23484" y="5409"/>
                    <a:pt x="23140" y="5129"/>
                  </a:cubicBezTo>
                  <a:cubicBezTo>
                    <a:pt x="21979" y="4186"/>
                    <a:pt x="20822" y="3239"/>
                    <a:pt x="19704" y="2245"/>
                  </a:cubicBezTo>
                  <a:cubicBezTo>
                    <a:pt x="18729" y="1378"/>
                    <a:pt x="17676" y="515"/>
                    <a:pt x="16387" y="176"/>
                  </a:cubicBezTo>
                  <a:cubicBezTo>
                    <a:pt x="15940" y="57"/>
                    <a:pt x="15485" y="1"/>
                    <a:pt x="150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2"/>
            <p:cNvSpPr/>
            <p:nvPr/>
          </p:nvSpPr>
          <p:spPr>
            <a:xfrm>
              <a:off x="2551236" y="513494"/>
              <a:ext cx="1388650" cy="898854"/>
            </a:xfrm>
            <a:custGeom>
              <a:rect b="b" l="l" r="r" t="t"/>
              <a:pathLst>
                <a:path extrusionOk="0" h="22644" w="34983">
                  <a:moveTo>
                    <a:pt x="1" y="0"/>
                  </a:moveTo>
                  <a:lnTo>
                    <a:pt x="1" y="0"/>
                  </a:lnTo>
                  <a:cubicBezTo>
                    <a:pt x="87" y="458"/>
                    <a:pt x="163" y="921"/>
                    <a:pt x="252" y="1377"/>
                  </a:cubicBezTo>
                  <a:cubicBezTo>
                    <a:pt x="392" y="2102"/>
                    <a:pt x="532" y="2827"/>
                    <a:pt x="690" y="3548"/>
                  </a:cubicBezTo>
                  <a:cubicBezTo>
                    <a:pt x="771" y="3913"/>
                    <a:pt x="856" y="4275"/>
                    <a:pt x="945" y="4638"/>
                  </a:cubicBezTo>
                  <a:cubicBezTo>
                    <a:pt x="1031" y="4981"/>
                    <a:pt x="1106" y="5332"/>
                    <a:pt x="1239" y="5662"/>
                  </a:cubicBezTo>
                  <a:cubicBezTo>
                    <a:pt x="1494" y="6296"/>
                    <a:pt x="1994" y="6806"/>
                    <a:pt x="2424" y="7324"/>
                  </a:cubicBezTo>
                  <a:cubicBezTo>
                    <a:pt x="2788" y="7759"/>
                    <a:pt x="3182" y="8167"/>
                    <a:pt x="3548" y="8601"/>
                  </a:cubicBezTo>
                  <a:cubicBezTo>
                    <a:pt x="3580" y="8633"/>
                    <a:pt x="3614" y="8663"/>
                    <a:pt x="3646" y="8694"/>
                  </a:cubicBezTo>
                  <a:cubicBezTo>
                    <a:pt x="4367" y="9375"/>
                    <a:pt x="5078" y="10064"/>
                    <a:pt x="5780" y="10763"/>
                  </a:cubicBezTo>
                  <a:cubicBezTo>
                    <a:pt x="6473" y="11459"/>
                    <a:pt x="7168" y="12154"/>
                    <a:pt x="7863" y="12851"/>
                  </a:cubicBezTo>
                  <a:cubicBezTo>
                    <a:pt x="9258" y="14249"/>
                    <a:pt x="10655" y="15642"/>
                    <a:pt x="12060" y="17028"/>
                  </a:cubicBezTo>
                  <a:cubicBezTo>
                    <a:pt x="13438" y="18387"/>
                    <a:pt x="14810" y="19758"/>
                    <a:pt x="16221" y="21083"/>
                  </a:cubicBezTo>
                  <a:cubicBezTo>
                    <a:pt x="16525" y="21370"/>
                    <a:pt x="16844" y="21629"/>
                    <a:pt x="17174" y="21886"/>
                  </a:cubicBezTo>
                  <a:cubicBezTo>
                    <a:pt x="17503" y="22144"/>
                    <a:pt x="17864" y="22357"/>
                    <a:pt x="18264" y="22487"/>
                  </a:cubicBezTo>
                  <a:cubicBezTo>
                    <a:pt x="18602" y="22597"/>
                    <a:pt x="18949" y="22644"/>
                    <a:pt x="19296" y="22644"/>
                  </a:cubicBezTo>
                  <a:cubicBezTo>
                    <a:pt x="19848" y="22644"/>
                    <a:pt x="20403" y="22526"/>
                    <a:pt x="20930" y="22354"/>
                  </a:cubicBezTo>
                  <a:cubicBezTo>
                    <a:pt x="22455" y="21855"/>
                    <a:pt x="23809" y="20982"/>
                    <a:pt x="25182" y="20166"/>
                  </a:cubicBezTo>
                  <a:cubicBezTo>
                    <a:pt x="25512" y="19927"/>
                    <a:pt x="25851" y="19699"/>
                    <a:pt x="26185" y="19468"/>
                  </a:cubicBezTo>
                  <a:cubicBezTo>
                    <a:pt x="26758" y="19071"/>
                    <a:pt x="27336" y="18684"/>
                    <a:pt x="27913" y="18292"/>
                  </a:cubicBezTo>
                  <a:cubicBezTo>
                    <a:pt x="28919" y="17608"/>
                    <a:pt x="29932" y="16932"/>
                    <a:pt x="30933" y="16240"/>
                  </a:cubicBezTo>
                  <a:cubicBezTo>
                    <a:pt x="31776" y="15660"/>
                    <a:pt x="32620" y="15011"/>
                    <a:pt x="33108" y="14086"/>
                  </a:cubicBezTo>
                  <a:cubicBezTo>
                    <a:pt x="33379" y="13573"/>
                    <a:pt x="33543" y="13011"/>
                    <a:pt x="33715" y="12459"/>
                  </a:cubicBezTo>
                  <a:cubicBezTo>
                    <a:pt x="33900" y="11869"/>
                    <a:pt x="34081" y="11279"/>
                    <a:pt x="34260" y="10688"/>
                  </a:cubicBezTo>
                  <a:cubicBezTo>
                    <a:pt x="34438" y="10097"/>
                    <a:pt x="34615" y="9505"/>
                    <a:pt x="34795" y="8914"/>
                  </a:cubicBezTo>
                  <a:cubicBezTo>
                    <a:pt x="34855" y="8707"/>
                    <a:pt x="34917" y="8501"/>
                    <a:pt x="34982" y="8294"/>
                  </a:cubicBezTo>
                  <a:lnTo>
                    <a:pt x="34982" y="8294"/>
                  </a:lnTo>
                  <a:cubicBezTo>
                    <a:pt x="34885" y="8423"/>
                    <a:pt x="34782" y="8548"/>
                    <a:pt x="34675" y="8664"/>
                  </a:cubicBezTo>
                  <a:cubicBezTo>
                    <a:pt x="33661" y="9769"/>
                    <a:pt x="32374" y="10737"/>
                    <a:pt x="31151" y="11576"/>
                  </a:cubicBezTo>
                  <a:cubicBezTo>
                    <a:pt x="30620" y="11938"/>
                    <a:pt x="30090" y="12300"/>
                    <a:pt x="29561" y="12663"/>
                  </a:cubicBezTo>
                  <a:cubicBezTo>
                    <a:pt x="29032" y="13025"/>
                    <a:pt x="28502" y="13388"/>
                    <a:pt x="27973" y="13750"/>
                  </a:cubicBezTo>
                  <a:cubicBezTo>
                    <a:pt x="27345" y="14179"/>
                    <a:pt x="26711" y="14599"/>
                    <a:pt x="26104" y="15053"/>
                  </a:cubicBezTo>
                  <a:cubicBezTo>
                    <a:pt x="24942" y="15918"/>
                    <a:pt x="23727" y="16750"/>
                    <a:pt x="22350" y="17229"/>
                  </a:cubicBezTo>
                  <a:cubicBezTo>
                    <a:pt x="21621" y="17482"/>
                    <a:pt x="20849" y="17632"/>
                    <a:pt x="20081" y="17632"/>
                  </a:cubicBezTo>
                  <a:cubicBezTo>
                    <a:pt x="19440" y="17632"/>
                    <a:pt x="18802" y="17528"/>
                    <a:pt x="18194" y="17292"/>
                  </a:cubicBezTo>
                  <a:cubicBezTo>
                    <a:pt x="16958" y="16814"/>
                    <a:pt x="15950" y="15917"/>
                    <a:pt x="15015" y="15001"/>
                  </a:cubicBezTo>
                  <a:cubicBezTo>
                    <a:pt x="13622" y="13635"/>
                    <a:pt x="12264" y="12215"/>
                    <a:pt x="10905" y="10829"/>
                  </a:cubicBezTo>
                  <a:cubicBezTo>
                    <a:pt x="9392" y="9287"/>
                    <a:pt x="7813" y="7809"/>
                    <a:pt x="6246" y="6321"/>
                  </a:cubicBezTo>
                  <a:cubicBezTo>
                    <a:pt x="5458" y="5571"/>
                    <a:pt x="4671" y="4821"/>
                    <a:pt x="3901" y="4051"/>
                  </a:cubicBezTo>
                  <a:lnTo>
                    <a:pt x="3854" y="4004"/>
                  </a:lnTo>
                  <a:cubicBezTo>
                    <a:pt x="3505" y="3658"/>
                    <a:pt x="3157" y="3309"/>
                    <a:pt x="2818" y="2953"/>
                  </a:cubicBezTo>
                  <a:cubicBezTo>
                    <a:pt x="2647" y="2775"/>
                    <a:pt x="2479" y="2595"/>
                    <a:pt x="2315" y="2411"/>
                  </a:cubicBezTo>
                  <a:cubicBezTo>
                    <a:pt x="2240" y="2328"/>
                    <a:pt x="2155" y="2260"/>
                    <a:pt x="2073" y="2184"/>
                  </a:cubicBezTo>
                  <a:cubicBezTo>
                    <a:pt x="1980" y="2098"/>
                    <a:pt x="1888" y="2012"/>
                    <a:pt x="1795" y="1926"/>
                  </a:cubicBezTo>
                  <a:cubicBezTo>
                    <a:pt x="1483" y="1634"/>
                    <a:pt x="1147" y="1370"/>
                    <a:pt x="842" y="1070"/>
                  </a:cubicBezTo>
                  <a:cubicBezTo>
                    <a:pt x="517" y="750"/>
                    <a:pt x="222" y="395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2"/>
            <p:cNvSpPr/>
            <p:nvPr/>
          </p:nvSpPr>
          <p:spPr>
            <a:xfrm>
              <a:off x="3726206" y="591138"/>
              <a:ext cx="189464" cy="201809"/>
            </a:xfrm>
            <a:custGeom>
              <a:rect b="b" l="l" r="r" t="t"/>
              <a:pathLst>
                <a:path extrusionOk="0" h="5084" w="4773">
                  <a:moveTo>
                    <a:pt x="162" y="1"/>
                  </a:moveTo>
                  <a:lnTo>
                    <a:pt x="1" y="199"/>
                  </a:lnTo>
                  <a:cubicBezTo>
                    <a:pt x="139" y="311"/>
                    <a:pt x="264" y="438"/>
                    <a:pt x="374" y="584"/>
                  </a:cubicBezTo>
                  <a:cubicBezTo>
                    <a:pt x="428" y="656"/>
                    <a:pt x="478" y="732"/>
                    <a:pt x="526" y="810"/>
                  </a:cubicBezTo>
                  <a:cubicBezTo>
                    <a:pt x="758" y="1011"/>
                    <a:pt x="1013" y="1178"/>
                    <a:pt x="1256" y="1365"/>
                  </a:cubicBezTo>
                  <a:cubicBezTo>
                    <a:pt x="1398" y="1478"/>
                    <a:pt x="1530" y="1599"/>
                    <a:pt x="1651" y="1734"/>
                  </a:cubicBezTo>
                  <a:cubicBezTo>
                    <a:pt x="1780" y="1879"/>
                    <a:pt x="1900" y="2015"/>
                    <a:pt x="2068" y="2113"/>
                  </a:cubicBezTo>
                  <a:cubicBezTo>
                    <a:pt x="2334" y="2267"/>
                    <a:pt x="2815" y="2387"/>
                    <a:pt x="2836" y="2754"/>
                  </a:cubicBezTo>
                  <a:cubicBezTo>
                    <a:pt x="2848" y="2965"/>
                    <a:pt x="2843" y="3188"/>
                    <a:pt x="2818" y="3407"/>
                  </a:cubicBezTo>
                  <a:cubicBezTo>
                    <a:pt x="2898" y="3327"/>
                    <a:pt x="2987" y="3257"/>
                    <a:pt x="3088" y="3209"/>
                  </a:cubicBezTo>
                  <a:cubicBezTo>
                    <a:pt x="3128" y="3190"/>
                    <a:pt x="3170" y="3180"/>
                    <a:pt x="3211" y="3180"/>
                  </a:cubicBezTo>
                  <a:cubicBezTo>
                    <a:pt x="3305" y="3180"/>
                    <a:pt x="3388" y="3233"/>
                    <a:pt x="3411" y="3344"/>
                  </a:cubicBezTo>
                  <a:cubicBezTo>
                    <a:pt x="3424" y="3412"/>
                    <a:pt x="3408" y="3474"/>
                    <a:pt x="3388" y="3538"/>
                  </a:cubicBezTo>
                  <a:cubicBezTo>
                    <a:pt x="3377" y="3569"/>
                    <a:pt x="3344" y="3621"/>
                    <a:pt x="3374" y="3650"/>
                  </a:cubicBezTo>
                  <a:cubicBezTo>
                    <a:pt x="3379" y="3654"/>
                    <a:pt x="3386" y="3656"/>
                    <a:pt x="3396" y="3656"/>
                  </a:cubicBezTo>
                  <a:cubicBezTo>
                    <a:pt x="3432" y="3656"/>
                    <a:pt x="3495" y="3633"/>
                    <a:pt x="3519" y="3628"/>
                  </a:cubicBezTo>
                  <a:cubicBezTo>
                    <a:pt x="3584" y="3613"/>
                    <a:pt x="3649" y="3601"/>
                    <a:pt x="3712" y="3601"/>
                  </a:cubicBezTo>
                  <a:cubicBezTo>
                    <a:pt x="3788" y="3601"/>
                    <a:pt x="3863" y="3618"/>
                    <a:pt x="3931" y="3668"/>
                  </a:cubicBezTo>
                  <a:cubicBezTo>
                    <a:pt x="4041" y="3748"/>
                    <a:pt x="4072" y="3875"/>
                    <a:pt x="4016" y="3996"/>
                  </a:cubicBezTo>
                  <a:cubicBezTo>
                    <a:pt x="4007" y="4019"/>
                    <a:pt x="3919" y="4136"/>
                    <a:pt x="3924" y="4149"/>
                  </a:cubicBezTo>
                  <a:cubicBezTo>
                    <a:pt x="3935" y="4178"/>
                    <a:pt x="4091" y="4177"/>
                    <a:pt x="4125" y="4182"/>
                  </a:cubicBezTo>
                  <a:cubicBezTo>
                    <a:pt x="4258" y="4203"/>
                    <a:pt x="4401" y="4288"/>
                    <a:pt x="4406" y="4437"/>
                  </a:cubicBezTo>
                  <a:cubicBezTo>
                    <a:pt x="4409" y="4504"/>
                    <a:pt x="4380" y="4560"/>
                    <a:pt x="4341" y="4610"/>
                  </a:cubicBezTo>
                  <a:cubicBezTo>
                    <a:pt x="4321" y="4636"/>
                    <a:pt x="4292" y="4659"/>
                    <a:pt x="4274" y="4686"/>
                  </a:cubicBezTo>
                  <a:cubicBezTo>
                    <a:pt x="4270" y="4694"/>
                    <a:pt x="4254" y="4718"/>
                    <a:pt x="4255" y="4728"/>
                  </a:cubicBezTo>
                  <a:cubicBezTo>
                    <a:pt x="4258" y="4723"/>
                    <a:pt x="4276" y="4723"/>
                    <a:pt x="4285" y="4723"/>
                  </a:cubicBezTo>
                  <a:cubicBezTo>
                    <a:pt x="4287" y="4723"/>
                    <a:pt x="4289" y="4723"/>
                    <a:pt x="4288" y="4723"/>
                  </a:cubicBezTo>
                  <a:cubicBezTo>
                    <a:pt x="4460" y="4764"/>
                    <a:pt x="4609" y="4910"/>
                    <a:pt x="4674" y="5083"/>
                  </a:cubicBezTo>
                  <a:cubicBezTo>
                    <a:pt x="4684" y="5043"/>
                    <a:pt x="4690" y="5000"/>
                    <a:pt x="4697" y="4958"/>
                  </a:cubicBezTo>
                  <a:cubicBezTo>
                    <a:pt x="4773" y="4451"/>
                    <a:pt x="4583" y="4003"/>
                    <a:pt x="4270" y="3615"/>
                  </a:cubicBezTo>
                  <a:cubicBezTo>
                    <a:pt x="3961" y="3234"/>
                    <a:pt x="3602" y="2885"/>
                    <a:pt x="3246" y="2546"/>
                  </a:cubicBezTo>
                  <a:cubicBezTo>
                    <a:pt x="3015" y="2322"/>
                    <a:pt x="2777" y="2102"/>
                    <a:pt x="2537" y="1887"/>
                  </a:cubicBezTo>
                  <a:cubicBezTo>
                    <a:pt x="2013" y="1506"/>
                    <a:pt x="1512" y="1090"/>
                    <a:pt x="1009" y="684"/>
                  </a:cubicBezTo>
                  <a:cubicBezTo>
                    <a:pt x="727" y="456"/>
                    <a:pt x="443" y="229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32"/>
            <p:cNvSpPr/>
            <p:nvPr/>
          </p:nvSpPr>
          <p:spPr>
            <a:xfrm>
              <a:off x="3847951" y="812675"/>
              <a:ext cx="30724" cy="61527"/>
            </a:xfrm>
            <a:custGeom>
              <a:rect b="b" l="l" r="r" t="t"/>
              <a:pathLst>
                <a:path extrusionOk="0" h="1550" w="774">
                  <a:moveTo>
                    <a:pt x="766" y="0"/>
                  </a:moveTo>
                  <a:cubicBezTo>
                    <a:pt x="673" y="87"/>
                    <a:pt x="565" y="164"/>
                    <a:pt x="461" y="232"/>
                  </a:cubicBezTo>
                  <a:cubicBezTo>
                    <a:pt x="334" y="316"/>
                    <a:pt x="199" y="392"/>
                    <a:pt x="57" y="448"/>
                  </a:cubicBezTo>
                  <a:cubicBezTo>
                    <a:pt x="40" y="454"/>
                    <a:pt x="21" y="461"/>
                    <a:pt x="1" y="467"/>
                  </a:cubicBezTo>
                  <a:cubicBezTo>
                    <a:pt x="26" y="661"/>
                    <a:pt x="35" y="859"/>
                    <a:pt x="46" y="1055"/>
                  </a:cubicBezTo>
                  <a:cubicBezTo>
                    <a:pt x="51" y="1164"/>
                    <a:pt x="53" y="1273"/>
                    <a:pt x="56" y="1382"/>
                  </a:cubicBezTo>
                  <a:cubicBezTo>
                    <a:pt x="58" y="1434"/>
                    <a:pt x="63" y="1492"/>
                    <a:pt x="65" y="1550"/>
                  </a:cubicBezTo>
                  <a:cubicBezTo>
                    <a:pt x="295" y="1350"/>
                    <a:pt x="521" y="1144"/>
                    <a:pt x="733" y="925"/>
                  </a:cubicBezTo>
                  <a:cubicBezTo>
                    <a:pt x="716" y="814"/>
                    <a:pt x="751" y="688"/>
                    <a:pt x="760" y="578"/>
                  </a:cubicBezTo>
                  <a:cubicBezTo>
                    <a:pt x="770" y="455"/>
                    <a:pt x="774" y="333"/>
                    <a:pt x="772" y="209"/>
                  </a:cubicBezTo>
                  <a:cubicBezTo>
                    <a:pt x="772" y="142"/>
                    <a:pt x="772" y="69"/>
                    <a:pt x="76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32"/>
            <p:cNvSpPr/>
            <p:nvPr/>
          </p:nvSpPr>
          <p:spPr>
            <a:xfrm>
              <a:off x="3820442" y="789811"/>
              <a:ext cx="55652" cy="35289"/>
            </a:xfrm>
            <a:custGeom>
              <a:rect b="b" l="l" r="r" t="t"/>
              <a:pathLst>
                <a:path extrusionOk="0" h="889" w="1402">
                  <a:moveTo>
                    <a:pt x="753" y="1"/>
                  </a:moveTo>
                  <a:cubicBezTo>
                    <a:pt x="728" y="1"/>
                    <a:pt x="704" y="5"/>
                    <a:pt x="677" y="14"/>
                  </a:cubicBezTo>
                  <a:cubicBezTo>
                    <a:pt x="454" y="89"/>
                    <a:pt x="236" y="193"/>
                    <a:pt x="6" y="244"/>
                  </a:cubicBezTo>
                  <a:cubicBezTo>
                    <a:pt x="35" y="305"/>
                    <a:pt x="50" y="372"/>
                    <a:pt x="47" y="446"/>
                  </a:cubicBezTo>
                  <a:cubicBezTo>
                    <a:pt x="45" y="511"/>
                    <a:pt x="27" y="574"/>
                    <a:pt x="0" y="631"/>
                  </a:cubicBezTo>
                  <a:cubicBezTo>
                    <a:pt x="42" y="646"/>
                    <a:pt x="84" y="661"/>
                    <a:pt x="126" y="682"/>
                  </a:cubicBezTo>
                  <a:cubicBezTo>
                    <a:pt x="192" y="714"/>
                    <a:pt x="257" y="746"/>
                    <a:pt x="322" y="777"/>
                  </a:cubicBezTo>
                  <a:cubicBezTo>
                    <a:pt x="392" y="811"/>
                    <a:pt x="464" y="858"/>
                    <a:pt x="540" y="881"/>
                  </a:cubicBezTo>
                  <a:cubicBezTo>
                    <a:pt x="557" y="886"/>
                    <a:pt x="573" y="888"/>
                    <a:pt x="589" y="888"/>
                  </a:cubicBezTo>
                  <a:cubicBezTo>
                    <a:pt x="639" y="888"/>
                    <a:pt x="686" y="866"/>
                    <a:pt x="733" y="843"/>
                  </a:cubicBezTo>
                  <a:cubicBezTo>
                    <a:pt x="855" y="782"/>
                    <a:pt x="974" y="714"/>
                    <a:pt x="1084" y="635"/>
                  </a:cubicBezTo>
                  <a:cubicBezTo>
                    <a:pt x="1198" y="557"/>
                    <a:pt x="1296" y="463"/>
                    <a:pt x="1401" y="375"/>
                  </a:cubicBezTo>
                  <a:cubicBezTo>
                    <a:pt x="1366" y="319"/>
                    <a:pt x="1314" y="275"/>
                    <a:pt x="1259" y="238"/>
                  </a:cubicBezTo>
                  <a:cubicBezTo>
                    <a:pt x="1170" y="176"/>
                    <a:pt x="1073" y="125"/>
                    <a:pt x="974" y="77"/>
                  </a:cubicBezTo>
                  <a:cubicBezTo>
                    <a:pt x="898" y="41"/>
                    <a:pt x="830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32"/>
            <p:cNvSpPr/>
            <p:nvPr/>
          </p:nvSpPr>
          <p:spPr>
            <a:xfrm>
              <a:off x="3806271" y="818907"/>
              <a:ext cx="37313" cy="72801"/>
            </a:xfrm>
            <a:custGeom>
              <a:rect b="b" l="l" r="r" t="t"/>
              <a:pathLst>
                <a:path extrusionOk="0" h="1834" w="940">
                  <a:moveTo>
                    <a:pt x="299" y="0"/>
                  </a:moveTo>
                  <a:cubicBezTo>
                    <a:pt x="223" y="101"/>
                    <a:pt x="117" y="184"/>
                    <a:pt x="0" y="244"/>
                  </a:cubicBezTo>
                  <a:cubicBezTo>
                    <a:pt x="108" y="315"/>
                    <a:pt x="222" y="383"/>
                    <a:pt x="320" y="470"/>
                  </a:cubicBezTo>
                  <a:cubicBezTo>
                    <a:pt x="449" y="585"/>
                    <a:pt x="529" y="741"/>
                    <a:pt x="565" y="907"/>
                  </a:cubicBezTo>
                  <a:cubicBezTo>
                    <a:pt x="569" y="923"/>
                    <a:pt x="570" y="939"/>
                    <a:pt x="572" y="954"/>
                  </a:cubicBezTo>
                  <a:cubicBezTo>
                    <a:pt x="572" y="958"/>
                    <a:pt x="574" y="963"/>
                    <a:pt x="574" y="965"/>
                  </a:cubicBezTo>
                  <a:cubicBezTo>
                    <a:pt x="603" y="1137"/>
                    <a:pt x="605" y="1315"/>
                    <a:pt x="603" y="1489"/>
                  </a:cubicBezTo>
                  <a:cubicBezTo>
                    <a:pt x="603" y="1601"/>
                    <a:pt x="601" y="1715"/>
                    <a:pt x="596" y="1827"/>
                  </a:cubicBezTo>
                  <a:lnTo>
                    <a:pt x="596" y="1833"/>
                  </a:lnTo>
                  <a:cubicBezTo>
                    <a:pt x="710" y="1738"/>
                    <a:pt x="826" y="1643"/>
                    <a:pt x="939" y="1546"/>
                  </a:cubicBezTo>
                  <a:cubicBezTo>
                    <a:pt x="938" y="1543"/>
                    <a:pt x="936" y="1542"/>
                    <a:pt x="937" y="1539"/>
                  </a:cubicBezTo>
                  <a:cubicBezTo>
                    <a:pt x="921" y="1485"/>
                    <a:pt x="927" y="1427"/>
                    <a:pt x="927" y="1371"/>
                  </a:cubicBezTo>
                  <a:cubicBezTo>
                    <a:pt x="927" y="1323"/>
                    <a:pt x="927" y="1273"/>
                    <a:pt x="926" y="1225"/>
                  </a:cubicBezTo>
                  <a:cubicBezTo>
                    <a:pt x="924" y="1120"/>
                    <a:pt x="921" y="1015"/>
                    <a:pt x="920" y="911"/>
                  </a:cubicBezTo>
                  <a:cubicBezTo>
                    <a:pt x="916" y="713"/>
                    <a:pt x="903" y="516"/>
                    <a:pt x="903" y="318"/>
                  </a:cubicBezTo>
                  <a:cubicBezTo>
                    <a:pt x="894" y="316"/>
                    <a:pt x="885" y="316"/>
                    <a:pt x="878" y="314"/>
                  </a:cubicBezTo>
                  <a:cubicBezTo>
                    <a:pt x="804" y="294"/>
                    <a:pt x="737" y="249"/>
                    <a:pt x="671" y="214"/>
                  </a:cubicBezTo>
                  <a:lnTo>
                    <a:pt x="425" y="81"/>
                  </a:lnTo>
                  <a:cubicBezTo>
                    <a:pt x="379" y="57"/>
                    <a:pt x="339" y="28"/>
                    <a:pt x="29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2"/>
            <p:cNvSpPr/>
            <p:nvPr/>
          </p:nvSpPr>
          <p:spPr>
            <a:xfrm>
              <a:off x="3815322" y="759206"/>
              <a:ext cx="17664" cy="35646"/>
            </a:xfrm>
            <a:custGeom>
              <a:rect b="b" l="l" r="r" t="t"/>
              <a:pathLst>
                <a:path extrusionOk="0" h="898" w="445">
                  <a:moveTo>
                    <a:pt x="300" y="0"/>
                  </a:moveTo>
                  <a:cubicBezTo>
                    <a:pt x="265" y="137"/>
                    <a:pt x="219" y="272"/>
                    <a:pt x="171" y="405"/>
                  </a:cubicBezTo>
                  <a:cubicBezTo>
                    <a:pt x="139" y="490"/>
                    <a:pt x="107" y="576"/>
                    <a:pt x="75" y="662"/>
                  </a:cubicBezTo>
                  <a:cubicBezTo>
                    <a:pt x="54" y="717"/>
                    <a:pt x="40" y="791"/>
                    <a:pt x="0" y="840"/>
                  </a:cubicBezTo>
                  <a:cubicBezTo>
                    <a:pt x="20" y="859"/>
                    <a:pt x="41" y="876"/>
                    <a:pt x="60" y="897"/>
                  </a:cubicBezTo>
                  <a:cubicBezTo>
                    <a:pt x="61" y="897"/>
                    <a:pt x="61" y="897"/>
                    <a:pt x="61" y="896"/>
                  </a:cubicBezTo>
                  <a:cubicBezTo>
                    <a:pt x="181" y="826"/>
                    <a:pt x="316" y="779"/>
                    <a:pt x="445" y="724"/>
                  </a:cubicBezTo>
                  <a:cubicBezTo>
                    <a:pt x="432" y="682"/>
                    <a:pt x="436" y="637"/>
                    <a:pt x="434" y="587"/>
                  </a:cubicBezTo>
                  <a:cubicBezTo>
                    <a:pt x="430" y="512"/>
                    <a:pt x="424" y="439"/>
                    <a:pt x="412" y="366"/>
                  </a:cubicBezTo>
                  <a:cubicBezTo>
                    <a:pt x="393" y="244"/>
                    <a:pt x="363" y="110"/>
                    <a:pt x="30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2"/>
            <p:cNvSpPr/>
            <p:nvPr/>
          </p:nvSpPr>
          <p:spPr>
            <a:xfrm>
              <a:off x="3755739" y="697679"/>
              <a:ext cx="76254" cy="55494"/>
            </a:xfrm>
            <a:custGeom>
              <a:rect b="b" l="l" r="r" t="t"/>
              <a:pathLst>
                <a:path extrusionOk="0" h="1398" w="1921">
                  <a:moveTo>
                    <a:pt x="1870" y="1"/>
                  </a:moveTo>
                  <a:cubicBezTo>
                    <a:pt x="1866" y="4"/>
                    <a:pt x="1864" y="7"/>
                    <a:pt x="1859" y="9"/>
                  </a:cubicBezTo>
                  <a:cubicBezTo>
                    <a:pt x="1299" y="467"/>
                    <a:pt x="684" y="853"/>
                    <a:pt x="81" y="1253"/>
                  </a:cubicBezTo>
                  <a:cubicBezTo>
                    <a:pt x="55" y="1270"/>
                    <a:pt x="28" y="1288"/>
                    <a:pt x="0" y="1306"/>
                  </a:cubicBezTo>
                  <a:lnTo>
                    <a:pt x="62" y="1397"/>
                  </a:lnTo>
                  <a:cubicBezTo>
                    <a:pt x="194" y="1315"/>
                    <a:pt x="361" y="1274"/>
                    <a:pt x="511" y="1234"/>
                  </a:cubicBezTo>
                  <a:cubicBezTo>
                    <a:pt x="676" y="1190"/>
                    <a:pt x="845" y="1161"/>
                    <a:pt x="1016" y="1151"/>
                  </a:cubicBezTo>
                  <a:cubicBezTo>
                    <a:pt x="1064" y="1148"/>
                    <a:pt x="1116" y="1146"/>
                    <a:pt x="1170" y="1146"/>
                  </a:cubicBezTo>
                  <a:cubicBezTo>
                    <a:pt x="1361" y="1146"/>
                    <a:pt x="1578" y="1170"/>
                    <a:pt x="1742" y="1263"/>
                  </a:cubicBezTo>
                  <a:cubicBezTo>
                    <a:pt x="1744" y="1257"/>
                    <a:pt x="1745" y="1248"/>
                    <a:pt x="1746" y="1242"/>
                  </a:cubicBezTo>
                  <a:cubicBezTo>
                    <a:pt x="1802" y="1034"/>
                    <a:pt x="1854" y="828"/>
                    <a:pt x="1880" y="613"/>
                  </a:cubicBezTo>
                  <a:cubicBezTo>
                    <a:pt x="1892" y="515"/>
                    <a:pt x="1901" y="416"/>
                    <a:pt x="1904" y="319"/>
                  </a:cubicBezTo>
                  <a:cubicBezTo>
                    <a:pt x="1905" y="234"/>
                    <a:pt x="1921" y="107"/>
                    <a:pt x="1889" y="29"/>
                  </a:cubicBezTo>
                  <a:cubicBezTo>
                    <a:pt x="1884" y="18"/>
                    <a:pt x="1878" y="9"/>
                    <a:pt x="1870" y="1"/>
                  </a:cubicBezTo>
                  <a:close/>
                </a:path>
              </a:pathLst>
            </a:custGeom>
            <a:solidFill>
              <a:srgbClr val="DDC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32"/>
            <p:cNvSpPr/>
            <p:nvPr/>
          </p:nvSpPr>
          <p:spPr>
            <a:xfrm>
              <a:off x="3588425" y="633889"/>
              <a:ext cx="238686" cy="211535"/>
            </a:xfrm>
            <a:custGeom>
              <a:rect b="b" l="l" r="r" t="t"/>
              <a:pathLst>
                <a:path extrusionOk="0" h="5329" w="6013">
                  <a:moveTo>
                    <a:pt x="4144" y="1"/>
                  </a:moveTo>
                  <a:cubicBezTo>
                    <a:pt x="4442" y="626"/>
                    <a:pt x="4536" y="1376"/>
                    <a:pt x="4250" y="2004"/>
                  </a:cubicBezTo>
                  <a:cubicBezTo>
                    <a:pt x="4079" y="2382"/>
                    <a:pt x="3782" y="2689"/>
                    <a:pt x="3394" y="2841"/>
                  </a:cubicBezTo>
                  <a:cubicBezTo>
                    <a:pt x="3129" y="2943"/>
                    <a:pt x="2840" y="2988"/>
                    <a:pt x="2553" y="2988"/>
                  </a:cubicBezTo>
                  <a:cubicBezTo>
                    <a:pt x="2403" y="2988"/>
                    <a:pt x="2253" y="2976"/>
                    <a:pt x="2108" y="2953"/>
                  </a:cubicBezTo>
                  <a:cubicBezTo>
                    <a:pt x="1417" y="2846"/>
                    <a:pt x="764" y="2498"/>
                    <a:pt x="313" y="1965"/>
                  </a:cubicBezTo>
                  <a:lnTo>
                    <a:pt x="197" y="2014"/>
                  </a:lnTo>
                  <a:cubicBezTo>
                    <a:pt x="305" y="2148"/>
                    <a:pt x="404" y="2297"/>
                    <a:pt x="488" y="2454"/>
                  </a:cubicBezTo>
                  <a:cubicBezTo>
                    <a:pt x="826" y="3075"/>
                    <a:pt x="957" y="3843"/>
                    <a:pt x="688" y="4496"/>
                  </a:cubicBezTo>
                  <a:cubicBezTo>
                    <a:pt x="549" y="4830"/>
                    <a:pt x="314" y="5116"/>
                    <a:pt x="1" y="5293"/>
                  </a:cubicBezTo>
                  <a:lnTo>
                    <a:pt x="23" y="5329"/>
                  </a:lnTo>
                  <a:cubicBezTo>
                    <a:pt x="122" y="5268"/>
                    <a:pt x="221" y="5214"/>
                    <a:pt x="311" y="5136"/>
                  </a:cubicBezTo>
                  <a:cubicBezTo>
                    <a:pt x="412" y="5051"/>
                    <a:pt x="506" y="4955"/>
                    <a:pt x="610" y="4873"/>
                  </a:cubicBezTo>
                  <a:cubicBezTo>
                    <a:pt x="725" y="4783"/>
                    <a:pt x="846" y="4720"/>
                    <a:pt x="982" y="4670"/>
                  </a:cubicBezTo>
                  <a:cubicBezTo>
                    <a:pt x="1118" y="4620"/>
                    <a:pt x="1258" y="4581"/>
                    <a:pt x="1382" y="4501"/>
                  </a:cubicBezTo>
                  <a:cubicBezTo>
                    <a:pt x="1501" y="4422"/>
                    <a:pt x="1599" y="4313"/>
                    <a:pt x="1719" y="4235"/>
                  </a:cubicBezTo>
                  <a:cubicBezTo>
                    <a:pt x="1831" y="4162"/>
                    <a:pt x="1957" y="4124"/>
                    <a:pt x="2078" y="4070"/>
                  </a:cubicBezTo>
                  <a:cubicBezTo>
                    <a:pt x="2346" y="3950"/>
                    <a:pt x="2475" y="3682"/>
                    <a:pt x="2719" y="3527"/>
                  </a:cubicBezTo>
                  <a:cubicBezTo>
                    <a:pt x="2974" y="3366"/>
                    <a:pt x="3268" y="3258"/>
                    <a:pt x="3533" y="3114"/>
                  </a:cubicBezTo>
                  <a:cubicBezTo>
                    <a:pt x="3813" y="2960"/>
                    <a:pt x="4084" y="2792"/>
                    <a:pt x="4347" y="2614"/>
                  </a:cubicBezTo>
                  <a:cubicBezTo>
                    <a:pt x="4893" y="2242"/>
                    <a:pt x="5433" y="1855"/>
                    <a:pt x="6013" y="1537"/>
                  </a:cubicBezTo>
                  <a:cubicBezTo>
                    <a:pt x="5977" y="1511"/>
                    <a:pt x="5934" y="1489"/>
                    <a:pt x="5902" y="1468"/>
                  </a:cubicBezTo>
                  <a:cubicBezTo>
                    <a:pt x="5829" y="1424"/>
                    <a:pt x="5752" y="1386"/>
                    <a:pt x="5675" y="1347"/>
                  </a:cubicBezTo>
                  <a:cubicBezTo>
                    <a:pt x="5528" y="1271"/>
                    <a:pt x="5381" y="1190"/>
                    <a:pt x="5255" y="1081"/>
                  </a:cubicBezTo>
                  <a:cubicBezTo>
                    <a:pt x="5122" y="965"/>
                    <a:pt x="5022" y="820"/>
                    <a:pt x="4908" y="686"/>
                  </a:cubicBezTo>
                  <a:cubicBezTo>
                    <a:pt x="4799" y="558"/>
                    <a:pt x="4674" y="443"/>
                    <a:pt x="4544" y="335"/>
                  </a:cubicBezTo>
                  <a:cubicBezTo>
                    <a:pt x="4411" y="225"/>
                    <a:pt x="4272" y="117"/>
                    <a:pt x="414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2"/>
            <p:cNvSpPr/>
            <p:nvPr/>
          </p:nvSpPr>
          <p:spPr>
            <a:xfrm>
              <a:off x="3741092" y="858404"/>
              <a:ext cx="82208" cy="90782"/>
            </a:xfrm>
            <a:custGeom>
              <a:rect b="b" l="l" r="r" t="t"/>
              <a:pathLst>
                <a:path extrusionOk="0" h="2287" w="2071">
                  <a:moveTo>
                    <a:pt x="1" y="1"/>
                  </a:moveTo>
                  <a:cubicBezTo>
                    <a:pt x="13" y="131"/>
                    <a:pt x="56" y="265"/>
                    <a:pt x="89" y="384"/>
                  </a:cubicBezTo>
                  <a:cubicBezTo>
                    <a:pt x="114" y="470"/>
                    <a:pt x="143" y="554"/>
                    <a:pt x="177" y="636"/>
                  </a:cubicBezTo>
                  <a:cubicBezTo>
                    <a:pt x="206" y="708"/>
                    <a:pt x="246" y="772"/>
                    <a:pt x="216" y="845"/>
                  </a:cubicBezTo>
                  <a:cubicBezTo>
                    <a:pt x="294" y="922"/>
                    <a:pt x="358" y="1004"/>
                    <a:pt x="391" y="1110"/>
                  </a:cubicBezTo>
                  <a:cubicBezTo>
                    <a:pt x="437" y="1250"/>
                    <a:pt x="435" y="1407"/>
                    <a:pt x="433" y="1553"/>
                  </a:cubicBezTo>
                  <a:cubicBezTo>
                    <a:pt x="431" y="1713"/>
                    <a:pt x="410" y="1871"/>
                    <a:pt x="388" y="2030"/>
                  </a:cubicBezTo>
                  <a:cubicBezTo>
                    <a:pt x="378" y="2103"/>
                    <a:pt x="376" y="2198"/>
                    <a:pt x="360" y="2287"/>
                  </a:cubicBezTo>
                  <a:cubicBezTo>
                    <a:pt x="933" y="1875"/>
                    <a:pt x="1497" y="1448"/>
                    <a:pt x="2045" y="1001"/>
                  </a:cubicBezTo>
                  <a:cubicBezTo>
                    <a:pt x="2037" y="948"/>
                    <a:pt x="2049" y="890"/>
                    <a:pt x="2051" y="832"/>
                  </a:cubicBezTo>
                  <a:cubicBezTo>
                    <a:pt x="2058" y="730"/>
                    <a:pt x="2062" y="630"/>
                    <a:pt x="2063" y="528"/>
                  </a:cubicBezTo>
                  <a:cubicBezTo>
                    <a:pt x="2066" y="403"/>
                    <a:pt x="2070" y="273"/>
                    <a:pt x="2061" y="147"/>
                  </a:cubicBezTo>
                  <a:cubicBezTo>
                    <a:pt x="1945" y="219"/>
                    <a:pt x="1801" y="257"/>
                    <a:pt x="1671" y="282"/>
                  </a:cubicBezTo>
                  <a:cubicBezTo>
                    <a:pt x="1520" y="311"/>
                    <a:pt x="1365" y="325"/>
                    <a:pt x="1211" y="325"/>
                  </a:cubicBezTo>
                  <a:cubicBezTo>
                    <a:pt x="1166" y="325"/>
                    <a:pt x="1121" y="324"/>
                    <a:pt x="1077" y="322"/>
                  </a:cubicBezTo>
                  <a:cubicBezTo>
                    <a:pt x="702" y="304"/>
                    <a:pt x="316" y="21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2"/>
            <p:cNvSpPr/>
            <p:nvPr/>
          </p:nvSpPr>
          <p:spPr>
            <a:xfrm>
              <a:off x="3759471" y="749838"/>
              <a:ext cx="64862" cy="39377"/>
            </a:xfrm>
            <a:custGeom>
              <a:rect b="b" l="l" r="r" t="t"/>
              <a:pathLst>
                <a:path extrusionOk="0" h="992" w="1634">
                  <a:moveTo>
                    <a:pt x="1103" y="0"/>
                  </a:moveTo>
                  <a:cubicBezTo>
                    <a:pt x="1038" y="0"/>
                    <a:pt x="976" y="4"/>
                    <a:pt x="922" y="7"/>
                  </a:cubicBezTo>
                  <a:cubicBezTo>
                    <a:pt x="652" y="25"/>
                    <a:pt x="343" y="90"/>
                    <a:pt x="102" y="219"/>
                  </a:cubicBezTo>
                  <a:cubicBezTo>
                    <a:pt x="52" y="245"/>
                    <a:pt x="21" y="276"/>
                    <a:pt x="0" y="310"/>
                  </a:cubicBezTo>
                  <a:cubicBezTo>
                    <a:pt x="265" y="484"/>
                    <a:pt x="494" y="709"/>
                    <a:pt x="697" y="950"/>
                  </a:cubicBezTo>
                  <a:cubicBezTo>
                    <a:pt x="704" y="960"/>
                    <a:pt x="711" y="971"/>
                    <a:pt x="715" y="981"/>
                  </a:cubicBezTo>
                  <a:cubicBezTo>
                    <a:pt x="745" y="976"/>
                    <a:pt x="774" y="972"/>
                    <a:pt x="802" y="969"/>
                  </a:cubicBezTo>
                  <a:cubicBezTo>
                    <a:pt x="871" y="958"/>
                    <a:pt x="944" y="950"/>
                    <a:pt x="1016" y="950"/>
                  </a:cubicBezTo>
                  <a:cubicBezTo>
                    <a:pt x="1102" y="950"/>
                    <a:pt x="1186" y="961"/>
                    <a:pt x="1264" y="992"/>
                  </a:cubicBezTo>
                  <a:cubicBezTo>
                    <a:pt x="1276" y="933"/>
                    <a:pt x="1311" y="873"/>
                    <a:pt x="1329" y="826"/>
                  </a:cubicBezTo>
                  <a:cubicBezTo>
                    <a:pt x="1362" y="743"/>
                    <a:pt x="1395" y="661"/>
                    <a:pt x="1428" y="579"/>
                  </a:cubicBezTo>
                  <a:cubicBezTo>
                    <a:pt x="1488" y="430"/>
                    <a:pt x="1555" y="282"/>
                    <a:pt x="1633" y="142"/>
                  </a:cubicBezTo>
                  <a:cubicBezTo>
                    <a:pt x="1504" y="27"/>
                    <a:pt x="1290" y="0"/>
                    <a:pt x="110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2"/>
            <p:cNvSpPr/>
            <p:nvPr/>
          </p:nvSpPr>
          <p:spPr>
            <a:xfrm>
              <a:off x="3741171" y="829585"/>
              <a:ext cx="80343" cy="34773"/>
            </a:xfrm>
            <a:custGeom>
              <a:rect b="b" l="l" r="r" t="t"/>
              <a:pathLst>
                <a:path extrusionOk="0" h="876" w="2024">
                  <a:moveTo>
                    <a:pt x="782" y="0"/>
                  </a:moveTo>
                  <a:cubicBezTo>
                    <a:pt x="719" y="42"/>
                    <a:pt x="658" y="82"/>
                    <a:pt x="591" y="120"/>
                  </a:cubicBezTo>
                  <a:cubicBezTo>
                    <a:pt x="511" y="166"/>
                    <a:pt x="433" y="212"/>
                    <a:pt x="355" y="260"/>
                  </a:cubicBezTo>
                  <a:cubicBezTo>
                    <a:pt x="237" y="335"/>
                    <a:pt x="20" y="430"/>
                    <a:pt x="2" y="587"/>
                  </a:cubicBezTo>
                  <a:cubicBezTo>
                    <a:pt x="2" y="600"/>
                    <a:pt x="2" y="611"/>
                    <a:pt x="1" y="624"/>
                  </a:cubicBezTo>
                  <a:cubicBezTo>
                    <a:pt x="330" y="749"/>
                    <a:pt x="665" y="857"/>
                    <a:pt x="1023" y="873"/>
                  </a:cubicBezTo>
                  <a:cubicBezTo>
                    <a:pt x="1063" y="874"/>
                    <a:pt x="1104" y="875"/>
                    <a:pt x="1146" y="875"/>
                  </a:cubicBezTo>
                  <a:cubicBezTo>
                    <a:pt x="1451" y="875"/>
                    <a:pt x="1779" y="823"/>
                    <a:pt x="2023" y="645"/>
                  </a:cubicBezTo>
                  <a:cubicBezTo>
                    <a:pt x="1985" y="502"/>
                    <a:pt x="1913" y="387"/>
                    <a:pt x="1798" y="283"/>
                  </a:cubicBezTo>
                  <a:cubicBezTo>
                    <a:pt x="1702" y="197"/>
                    <a:pt x="1602" y="127"/>
                    <a:pt x="1527" y="25"/>
                  </a:cubicBezTo>
                  <a:cubicBezTo>
                    <a:pt x="1457" y="51"/>
                    <a:pt x="1386" y="71"/>
                    <a:pt x="1319" y="81"/>
                  </a:cubicBezTo>
                  <a:cubicBezTo>
                    <a:pt x="1279" y="88"/>
                    <a:pt x="1235" y="91"/>
                    <a:pt x="1190" y="91"/>
                  </a:cubicBezTo>
                  <a:cubicBezTo>
                    <a:pt x="1055" y="91"/>
                    <a:pt x="907" y="62"/>
                    <a:pt x="78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2"/>
            <p:cNvSpPr/>
            <p:nvPr/>
          </p:nvSpPr>
          <p:spPr>
            <a:xfrm>
              <a:off x="3757645" y="766788"/>
              <a:ext cx="23142" cy="28342"/>
            </a:xfrm>
            <a:custGeom>
              <a:rect b="b" l="l" r="r" t="t"/>
              <a:pathLst>
                <a:path extrusionOk="0" h="714" w="583">
                  <a:moveTo>
                    <a:pt x="13" y="0"/>
                  </a:moveTo>
                  <a:cubicBezTo>
                    <a:pt x="8" y="43"/>
                    <a:pt x="10" y="89"/>
                    <a:pt x="11" y="138"/>
                  </a:cubicBezTo>
                  <a:cubicBezTo>
                    <a:pt x="18" y="268"/>
                    <a:pt x="16" y="392"/>
                    <a:pt x="0" y="521"/>
                  </a:cubicBezTo>
                  <a:cubicBezTo>
                    <a:pt x="101" y="583"/>
                    <a:pt x="200" y="647"/>
                    <a:pt x="296" y="713"/>
                  </a:cubicBezTo>
                  <a:cubicBezTo>
                    <a:pt x="384" y="655"/>
                    <a:pt x="482" y="618"/>
                    <a:pt x="583" y="592"/>
                  </a:cubicBezTo>
                  <a:cubicBezTo>
                    <a:pt x="407" y="381"/>
                    <a:pt x="212" y="189"/>
                    <a:pt x="1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2"/>
            <p:cNvSpPr/>
            <p:nvPr/>
          </p:nvSpPr>
          <p:spPr>
            <a:xfrm>
              <a:off x="3705327" y="823472"/>
              <a:ext cx="61805" cy="60535"/>
            </a:xfrm>
            <a:custGeom>
              <a:rect b="b" l="l" r="r" t="t"/>
              <a:pathLst>
                <a:path extrusionOk="0" h="1525" w="1557">
                  <a:moveTo>
                    <a:pt x="1490" y="1"/>
                  </a:moveTo>
                  <a:cubicBezTo>
                    <a:pt x="1456" y="30"/>
                    <a:pt x="1416" y="48"/>
                    <a:pt x="1370" y="68"/>
                  </a:cubicBezTo>
                  <a:cubicBezTo>
                    <a:pt x="1305" y="99"/>
                    <a:pt x="1239" y="130"/>
                    <a:pt x="1175" y="160"/>
                  </a:cubicBezTo>
                  <a:cubicBezTo>
                    <a:pt x="1044" y="223"/>
                    <a:pt x="914" y="286"/>
                    <a:pt x="784" y="350"/>
                  </a:cubicBezTo>
                  <a:cubicBezTo>
                    <a:pt x="530" y="478"/>
                    <a:pt x="280" y="619"/>
                    <a:pt x="7" y="707"/>
                  </a:cubicBezTo>
                  <a:cubicBezTo>
                    <a:pt x="6" y="709"/>
                    <a:pt x="4" y="712"/>
                    <a:pt x="1" y="713"/>
                  </a:cubicBezTo>
                  <a:cubicBezTo>
                    <a:pt x="9" y="759"/>
                    <a:pt x="16" y="804"/>
                    <a:pt x="22" y="849"/>
                  </a:cubicBezTo>
                  <a:cubicBezTo>
                    <a:pt x="35" y="952"/>
                    <a:pt x="43" y="1053"/>
                    <a:pt x="42" y="1155"/>
                  </a:cubicBezTo>
                  <a:cubicBezTo>
                    <a:pt x="40" y="1194"/>
                    <a:pt x="40" y="1236"/>
                    <a:pt x="36" y="1276"/>
                  </a:cubicBezTo>
                  <a:cubicBezTo>
                    <a:pt x="116" y="1233"/>
                    <a:pt x="205" y="1193"/>
                    <a:pt x="288" y="1193"/>
                  </a:cubicBezTo>
                  <a:cubicBezTo>
                    <a:pt x="303" y="1193"/>
                    <a:pt x="318" y="1195"/>
                    <a:pt x="332" y="1198"/>
                  </a:cubicBezTo>
                  <a:cubicBezTo>
                    <a:pt x="405" y="1212"/>
                    <a:pt x="479" y="1264"/>
                    <a:pt x="542" y="1299"/>
                  </a:cubicBezTo>
                  <a:cubicBezTo>
                    <a:pt x="603" y="1333"/>
                    <a:pt x="661" y="1368"/>
                    <a:pt x="718" y="1406"/>
                  </a:cubicBezTo>
                  <a:cubicBezTo>
                    <a:pt x="776" y="1443"/>
                    <a:pt x="831" y="1483"/>
                    <a:pt x="885" y="1525"/>
                  </a:cubicBezTo>
                  <a:cubicBezTo>
                    <a:pt x="850" y="1432"/>
                    <a:pt x="818" y="1337"/>
                    <a:pt x="798" y="1240"/>
                  </a:cubicBezTo>
                  <a:cubicBezTo>
                    <a:pt x="777" y="1140"/>
                    <a:pt x="763" y="1041"/>
                    <a:pt x="753" y="939"/>
                  </a:cubicBezTo>
                  <a:cubicBezTo>
                    <a:pt x="742" y="849"/>
                    <a:pt x="728" y="755"/>
                    <a:pt x="753" y="665"/>
                  </a:cubicBezTo>
                  <a:cubicBezTo>
                    <a:pt x="802" y="486"/>
                    <a:pt x="994" y="390"/>
                    <a:pt x="1138" y="301"/>
                  </a:cubicBezTo>
                  <a:cubicBezTo>
                    <a:pt x="1229" y="244"/>
                    <a:pt x="1321" y="189"/>
                    <a:pt x="1415" y="137"/>
                  </a:cubicBezTo>
                  <a:cubicBezTo>
                    <a:pt x="1462" y="111"/>
                    <a:pt x="1510" y="89"/>
                    <a:pt x="1557" y="71"/>
                  </a:cubicBezTo>
                  <a:cubicBezTo>
                    <a:pt x="1532" y="51"/>
                    <a:pt x="1510" y="27"/>
                    <a:pt x="149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2"/>
            <p:cNvSpPr/>
            <p:nvPr/>
          </p:nvSpPr>
          <p:spPr>
            <a:xfrm>
              <a:off x="3704176" y="782666"/>
              <a:ext cx="60257" cy="63988"/>
            </a:xfrm>
            <a:custGeom>
              <a:rect b="b" l="l" r="r" t="t"/>
              <a:pathLst>
                <a:path extrusionOk="0" h="1612" w="1518">
                  <a:moveTo>
                    <a:pt x="734" y="0"/>
                  </a:moveTo>
                  <a:cubicBezTo>
                    <a:pt x="670" y="0"/>
                    <a:pt x="610" y="24"/>
                    <a:pt x="539" y="67"/>
                  </a:cubicBezTo>
                  <a:cubicBezTo>
                    <a:pt x="439" y="128"/>
                    <a:pt x="344" y="200"/>
                    <a:pt x="263" y="285"/>
                  </a:cubicBezTo>
                  <a:cubicBezTo>
                    <a:pt x="94" y="464"/>
                    <a:pt x="18" y="700"/>
                    <a:pt x="6" y="944"/>
                  </a:cubicBezTo>
                  <a:cubicBezTo>
                    <a:pt x="1" y="1071"/>
                    <a:pt x="6" y="1200"/>
                    <a:pt x="22" y="1326"/>
                  </a:cubicBezTo>
                  <a:cubicBezTo>
                    <a:pt x="33" y="1421"/>
                    <a:pt x="53" y="1515"/>
                    <a:pt x="54" y="1611"/>
                  </a:cubicBezTo>
                  <a:cubicBezTo>
                    <a:pt x="261" y="1459"/>
                    <a:pt x="492" y="1346"/>
                    <a:pt x="722" y="1229"/>
                  </a:cubicBezTo>
                  <a:cubicBezTo>
                    <a:pt x="856" y="1163"/>
                    <a:pt x="990" y="1097"/>
                    <a:pt x="1126" y="1032"/>
                  </a:cubicBezTo>
                  <a:cubicBezTo>
                    <a:pt x="1186" y="1003"/>
                    <a:pt x="1247" y="973"/>
                    <a:pt x="1309" y="945"/>
                  </a:cubicBezTo>
                  <a:cubicBezTo>
                    <a:pt x="1356" y="923"/>
                    <a:pt x="1399" y="899"/>
                    <a:pt x="1446" y="888"/>
                  </a:cubicBezTo>
                  <a:cubicBezTo>
                    <a:pt x="1441" y="867"/>
                    <a:pt x="1436" y="848"/>
                    <a:pt x="1434" y="826"/>
                  </a:cubicBezTo>
                  <a:cubicBezTo>
                    <a:pt x="1434" y="825"/>
                    <a:pt x="1431" y="822"/>
                    <a:pt x="1428" y="820"/>
                  </a:cubicBezTo>
                  <a:cubicBezTo>
                    <a:pt x="1372" y="685"/>
                    <a:pt x="1425" y="534"/>
                    <a:pt x="1517" y="422"/>
                  </a:cubicBezTo>
                  <a:cubicBezTo>
                    <a:pt x="1318" y="279"/>
                    <a:pt x="1110" y="144"/>
                    <a:pt x="887" y="40"/>
                  </a:cubicBezTo>
                  <a:cubicBezTo>
                    <a:pt x="830" y="13"/>
                    <a:pt x="781" y="0"/>
                    <a:pt x="73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32"/>
            <p:cNvSpPr/>
            <p:nvPr/>
          </p:nvSpPr>
          <p:spPr>
            <a:xfrm>
              <a:off x="3534281" y="749441"/>
              <a:ext cx="223959" cy="175412"/>
            </a:xfrm>
            <a:custGeom>
              <a:rect b="b" l="l" r="r" t="t"/>
              <a:pathLst>
                <a:path extrusionOk="0" h="4419" w="5642">
                  <a:moveTo>
                    <a:pt x="5580" y="1"/>
                  </a:moveTo>
                  <a:cubicBezTo>
                    <a:pt x="5339" y="163"/>
                    <a:pt x="5093" y="321"/>
                    <a:pt x="4840" y="466"/>
                  </a:cubicBezTo>
                  <a:cubicBezTo>
                    <a:pt x="4693" y="550"/>
                    <a:pt x="4544" y="630"/>
                    <a:pt x="4395" y="705"/>
                  </a:cubicBezTo>
                  <a:cubicBezTo>
                    <a:pt x="4272" y="767"/>
                    <a:pt x="4152" y="830"/>
                    <a:pt x="4054" y="928"/>
                  </a:cubicBezTo>
                  <a:cubicBezTo>
                    <a:pt x="3956" y="1027"/>
                    <a:pt x="3877" y="1140"/>
                    <a:pt x="3767" y="1226"/>
                  </a:cubicBezTo>
                  <a:cubicBezTo>
                    <a:pt x="3667" y="1309"/>
                    <a:pt x="3552" y="1355"/>
                    <a:pt x="3430" y="1398"/>
                  </a:cubicBezTo>
                  <a:cubicBezTo>
                    <a:pt x="3284" y="1452"/>
                    <a:pt x="3163" y="1518"/>
                    <a:pt x="3042" y="1616"/>
                  </a:cubicBezTo>
                  <a:cubicBezTo>
                    <a:pt x="2939" y="1699"/>
                    <a:pt x="2839" y="1779"/>
                    <a:pt x="2719" y="1836"/>
                  </a:cubicBezTo>
                  <a:cubicBezTo>
                    <a:pt x="2576" y="1901"/>
                    <a:pt x="2424" y="1936"/>
                    <a:pt x="2283" y="2002"/>
                  </a:cubicBezTo>
                  <a:cubicBezTo>
                    <a:pt x="2158" y="2062"/>
                    <a:pt x="2054" y="2150"/>
                    <a:pt x="1951" y="2240"/>
                  </a:cubicBezTo>
                  <a:cubicBezTo>
                    <a:pt x="1846" y="2332"/>
                    <a:pt x="1742" y="2428"/>
                    <a:pt x="1623" y="2506"/>
                  </a:cubicBezTo>
                  <a:cubicBezTo>
                    <a:pt x="1503" y="2586"/>
                    <a:pt x="1377" y="2645"/>
                    <a:pt x="1277" y="2754"/>
                  </a:cubicBezTo>
                  <a:cubicBezTo>
                    <a:pt x="1179" y="2862"/>
                    <a:pt x="1099" y="2973"/>
                    <a:pt x="982" y="3063"/>
                  </a:cubicBezTo>
                  <a:cubicBezTo>
                    <a:pt x="889" y="3135"/>
                    <a:pt x="788" y="3194"/>
                    <a:pt x="683" y="3246"/>
                  </a:cubicBezTo>
                  <a:cubicBezTo>
                    <a:pt x="444" y="3367"/>
                    <a:pt x="222" y="3483"/>
                    <a:pt x="6" y="3640"/>
                  </a:cubicBezTo>
                  <a:cubicBezTo>
                    <a:pt x="4" y="3641"/>
                    <a:pt x="1" y="3642"/>
                    <a:pt x="0" y="3643"/>
                  </a:cubicBezTo>
                  <a:cubicBezTo>
                    <a:pt x="297" y="3901"/>
                    <a:pt x="594" y="4160"/>
                    <a:pt x="891" y="4419"/>
                  </a:cubicBezTo>
                  <a:cubicBezTo>
                    <a:pt x="878" y="4379"/>
                    <a:pt x="871" y="4338"/>
                    <a:pt x="863" y="4303"/>
                  </a:cubicBezTo>
                  <a:cubicBezTo>
                    <a:pt x="831" y="4165"/>
                    <a:pt x="823" y="4025"/>
                    <a:pt x="839" y="3884"/>
                  </a:cubicBezTo>
                  <a:cubicBezTo>
                    <a:pt x="868" y="3627"/>
                    <a:pt x="977" y="3387"/>
                    <a:pt x="1147" y="3194"/>
                  </a:cubicBezTo>
                  <a:cubicBezTo>
                    <a:pt x="1282" y="3040"/>
                    <a:pt x="1466" y="2898"/>
                    <a:pt x="1668" y="2898"/>
                  </a:cubicBezTo>
                  <a:cubicBezTo>
                    <a:pt x="1726" y="2898"/>
                    <a:pt x="1786" y="2910"/>
                    <a:pt x="1847" y="2937"/>
                  </a:cubicBezTo>
                  <a:cubicBezTo>
                    <a:pt x="1954" y="2983"/>
                    <a:pt x="2058" y="3044"/>
                    <a:pt x="2159" y="3105"/>
                  </a:cubicBezTo>
                  <a:cubicBezTo>
                    <a:pt x="2115" y="2955"/>
                    <a:pt x="2086" y="2797"/>
                    <a:pt x="2070" y="2645"/>
                  </a:cubicBezTo>
                  <a:cubicBezTo>
                    <a:pt x="2053" y="2487"/>
                    <a:pt x="2115" y="2371"/>
                    <a:pt x="2248" y="2287"/>
                  </a:cubicBezTo>
                  <a:cubicBezTo>
                    <a:pt x="2539" y="2104"/>
                    <a:pt x="2928" y="2022"/>
                    <a:pt x="3265" y="1992"/>
                  </a:cubicBezTo>
                  <a:cubicBezTo>
                    <a:pt x="3338" y="1986"/>
                    <a:pt x="3411" y="1982"/>
                    <a:pt x="3485" y="1982"/>
                  </a:cubicBezTo>
                  <a:cubicBezTo>
                    <a:pt x="3593" y="1982"/>
                    <a:pt x="3702" y="1990"/>
                    <a:pt x="3810" y="2004"/>
                  </a:cubicBezTo>
                  <a:cubicBezTo>
                    <a:pt x="3932" y="2021"/>
                    <a:pt x="4044" y="2060"/>
                    <a:pt x="4128" y="2145"/>
                  </a:cubicBezTo>
                  <a:cubicBezTo>
                    <a:pt x="4127" y="2140"/>
                    <a:pt x="4127" y="2135"/>
                    <a:pt x="4126" y="2127"/>
                  </a:cubicBezTo>
                  <a:cubicBezTo>
                    <a:pt x="4107" y="1976"/>
                    <a:pt x="4101" y="1827"/>
                    <a:pt x="4119" y="1674"/>
                  </a:cubicBezTo>
                  <a:cubicBezTo>
                    <a:pt x="4153" y="1406"/>
                    <a:pt x="4260" y="1158"/>
                    <a:pt x="4458" y="968"/>
                  </a:cubicBezTo>
                  <a:cubicBezTo>
                    <a:pt x="4600" y="832"/>
                    <a:pt x="4807" y="666"/>
                    <a:pt x="5017" y="666"/>
                  </a:cubicBezTo>
                  <a:cubicBezTo>
                    <a:pt x="5061" y="666"/>
                    <a:pt x="5106" y="673"/>
                    <a:pt x="5150" y="690"/>
                  </a:cubicBezTo>
                  <a:cubicBezTo>
                    <a:pt x="5273" y="739"/>
                    <a:pt x="5391" y="813"/>
                    <a:pt x="5504" y="881"/>
                  </a:cubicBezTo>
                  <a:cubicBezTo>
                    <a:pt x="5466" y="738"/>
                    <a:pt x="5447" y="590"/>
                    <a:pt x="5448" y="443"/>
                  </a:cubicBezTo>
                  <a:cubicBezTo>
                    <a:pt x="5449" y="291"/>
                    <a:pt x="5511" y="171"/>
                    <a:pt x="5642" y="91"/>
                  </a:cubicBezTo>
                  <a:lnTo>
                    <a:pt x="558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32"/>
            <p:cNvSpPr/>
            <p:nvPr/>
          </p:nvSpPr>
          <p:spPr>
            <a:xfrm>
              <a:off x="3583662" y="584350"/>
              <a:ext cx="173547" cy="160169"/>
            </a:xfrm>
            <a:custGeom>
              <a:rect b="b" l="l" r="r" t="t"/>
              <a:pathLst>
                <a:path extrusionOk="0" h="4035" w="4372">
                  <a:moveTo>
                    <a:pt x="2601" y="629"/>
                  </a:moveTo>
                  <a:cubicBezTo>
                    <a:pt x="2608" y="629"/>
                    <a:pt x="2613" y="630"/>
                    <a:pt x="2621" y="631"/>
                  </a:cubicBezTo>
                  <a:cubicBezTo>
                    <a:pt x="2625" y="633"/>
                    <a:pt x="2634" y="633"/>
                    <a:pt x="2639" y="635"/>
                  </a:cubicBezTo>
                  <a:cubicBezTo>
                    <a:pt x="2641" y="636"/>
                    <a:pt x="2643" y="636"/>
                    <a:pt x="2644" y="636"/>
                  </a:cubicBezTo>
                  <a:cubicBezTo>
                    <a:pt x="2654" y="641"/>
                    <a:pt x="2665" y="646"/>
                    <a:pt x="2673" y="650"/>
                  </a:cubicBezTo>
                  <a:cubicBezTo>
                    <a:pt x="2680" y="654"/>
                    <a:pt x="2686" y="660"/>
                    <a:pt x="2691" y="666"/>
                  </a:cubicBezTo>
                  <a:cubicBezTo>
                    <a:pt x="2697" y="671"/>
                    <a:pt x="2706" y="676"/>
                    <a:pt x="2712" y="683"/>
                  </a:cubicBezTo>
                  <a:cubicBezTo>
                    <a:pt x="2721" y="694"/>
                    <a:pt x="2730" y="706"/>
                    <a:pt x="2737" y="718"/>
                  </a:cubicBezTo>
                  <a:cubicBezTo>
                    <a:pt x="2747" y="733"/>
                    <a:pt x="2752" y="753"/>
                    <a:pt x="2758" y="770"/>
                  </a:cubicBezTo>
                  <a:cubicBezTo>
                    <a:pt x="2759" y="774"/>
                    <a:pt x="2760" y="780"/>
                    <a:pt x="2760" y="784"/>
                  </a:cubicBezTo>
                  <a:cubicBezTo>
                    <a:pt x="2762" y="798"/>
                    <a:pt x="2764" y="811"/>
                    <a:pt x="2764" y="826"/>
                  </a:cubicBezTo>
                  <a:cubicBezTo>
                    <a:pt x="2764" y="844"/>
                    <a:pt x="2762" y="863"/>
                    <a:pt x="2753" y="881"/>
                  </a:cubicBezTo>
                  <a:cubicBezTo>
                    <a:pt x="2742" y="909"/>
                    <a:pt x="2732" y="926"/>
                    <a:pt x="2710" y="949"/>
                  </a:cubicBezTo>
                  <a:cubicBezTo>
                    <a:pt x="2698" y="961"/>
                    <a:pt x="2684" y="972"/>
                    <a:pt x="2668" y="979"/>
                  </a:cubicBezTo>
                  <a:cubicBezTo>
                    <a:pt x="2655" y="985"/>
                    <a:pt x="2643" y="990"/>
                    <a:pt x="2631" y="994"/>
                  </a:cubicBezTo>
                  <a:cubicBezTo>
                    <a:pt x="2626" y="995"/>
                    <a:pt x="2623" y="995"/>
                    <a:pt x="2618" y="996"/>
                  </a:cubicBezTo>
                  <a:cubicBezTo>
                    <a:pt x="2606" y="998"/>
                    <a:pt x="2591" y="1000"/>
                    <a:pt x="2580" y="1000"/>
                  </a:cubicBezTo>
                  <a:cubicBezTo>
                    <a:pt x="2570" y="999"/>
                    <a:pt x="2563" y="998"/>
                    <a:pt x="2555" y="996"/>
                  </a:cubicBezTo>
                  <a:cubicBezTo>
                    <a:pt x="2545" y="995"/>
                    <a:pt x="2537" y="994"/>
                    <a:pt x="2529" y="991"/>
                  </a:cubicBezTo>
                  <a:cubicBezTo>
                    <a:pt x="2518" y="987"/>
                    <a:pt x="2507" y="980"/>
                    <a:pt x="2496" y="975"/>
                  </a:cubicBezTo>
                  <a:cubicBezTo>
                    <a:pt x="2482" y="968"/>
                    <a:pt x="2469" y="957"/>
                    <a:pt x="2460" y="944"/>
                  </a:cubicBezTo>
                  <a:cubicBezTo>
                    <a:pt x="2454" y="937"/>
                    <a:pt x="2444" y="926"/>
                    <a:pt x="2439" y="915"/>
                  </a:cubicBezTo>
                  <a:cubicBezTo>
                    <a:pt x="2435" y="904"/>
                    <a:pt x="2429" y="894"/>
                    <a:pt x="2429" y="881"/>
                  </a:cubicBezTo>
                  <a:cubicBezTo>
                    <a:pt x="2428" y="870"/>
                    <a:pt x="2424" y="858"/>
                    <a:pt x="2425" y="848"/>
                  </a:cubicBezTo>
                  <a:cubicBezTo>
                    <a:pt x="2428" y="836"/>
                    <a:pt x="2429" y="826"/>
                    <a:pt x="2431" y="816"/>
                  </a:cubicBezTo>
                  <a:cubicBezTo>
                    <a:pt x="2433" y="811"/>
                    <a:pt x="2433" y="808"/>
                    <a:pt x="2435" y="805"/>
                  </a:cubicBezTo>
                  <a:cubicBezTo>
                    <a:pt x="2439" y="795"/>
                    <a:pt x="2441" y="785"/>
                    <a:pt x="2448" y="776"/>
                  </a:cubicBezTo>
                  <a:lnTo>
                    <a:pt x="2451" y="772"/>
                  </a:lnTo>
                  <a:cubicBezTo>
                    <a:pt x="2455" y="760"/>
                    <a:pt x="2457" y="749"/>
                    <a:pt x="2462" y="740"/>
                  </a:cubicBezTo>
                  <a:cubicBezTo>
                    <a:pt x="2469" y="724"/>
                    <a:pt x="2475" y="709"/>
                    <a:pt x="2483" y="696"/>
                  </a:cubicBezTo>
                  <a:cubicBezTo>
                    <a:pt x="2485" y="694"/>
                    <a:pt x="2485" y="693"/>
                    <a:pt x="2486" y="692"/>
                  </a:cubicBezTo>
                  <a:cubicBezTo>
                    <a:pt x="2491" y="685"/>
                    <a:pt x="2500" y="673"/>
                    <a:pt x="2507" y="667"/>
                  </a:cubicBezTo>
                  <a:lnTo>
                    <a:pt x="2522" y="655"/>
                  </a:lnTo>
                  <a:cubicBezTo>
                    <a:pt x="2529" y="651"/>
                    <a:pt x="2532" y="649"/>
                    <a:pt x="2538" y="645"/>
                  </a:cubicBezTo>
                  <a:cubicBezTo>
                    <a:pt x="2545" y="641"/>
                    <a:pt x="2559" y="635"/>
                    <a:pt x="2569" y="633"/>
                  </a:cubicBezTo>
                  <a:lnTo>
                    <a:pt x="2570" y="633"/>
                  </a:lnTo>
                  <a:lnTo>
                    <a:pt x="2601" y="629"/>
                  </a:lnTo>
                  <a:close/>
                  <a:moveTo>
                    <a:pt x="2183" y="947"/>
                  </a:moveTo>
                  <a:cubicBezTo>
                    <a:pt x="2185" y="947"/>
                    <a:pt x="2188" y="948"/>
                    <a:pt x="2189" y="949"/>
                  </a:cubicBezTo>
                  <a:cubicBezTo>
                    <a:pt x="2199" y="957"/>
                    <a:pt x="2211" y="965"/>
                    <a:pt x="2221" y="974"/>
                  </a:cubicBezTo>
                  <a:cubicBezTo>
                    <a:pt x="2257" y="1004"/>
                    <a:pt x="2283" y="1043"/>
                    <a:pt x="2298" y="1086"/>
                  </a:cubicBezTo>
                  <a:cubicBezTo>
                    <a:pt x="2308" y="1112"/>
                    <a:pt x="2311" y="1138"/>
                    <a:pt x="2313" y="1167"/>
                  </a:cubicBezTo>
                  <a:cubicBezTo>
                    <a:pt x="2311" y="1208"/>
                    <a:pt x="2299" y="1251"/>
                    <a:pt x="2280" y="1287"/>
                  </a:cubicBezTo>
                  <a:cubicBezTo>
                    <a:pt x="2273" y="1301"/>
                    <a:pt x="2264" y="1313"/>
                    <a:pt x="2256" y="1326"/>
                  </a:cubicBezTo>
                  <a:cubicBezTo>
                    <a:pt x="2246" y="1336"/>
                    <a:pt x="2237" y="1344"/>
                    <a:pt x="2228" y="1353"/>
                  </a:cubicBezTo>
                  <a:cubicBezTo>
                    <a:pt x="2198" y="1380"/>
                    <a:pt x="2163" y="1404"/>
                    <a:pt x="2127" y="1421"/>
                  </a:cubicBezTo>
                  <a:cubicBezTo>
                    <a:pt x="2090" y="1437"/>
                    <a:pt x="2049" y="1449"/>
                    <a:pt x="2009" y="1454"/>
                  </a:cubicBezTo>
                  <a:cubicBezTo>
                    <a:pt x="1991" y="1456"/>
                    <a:pt x="1972" y="1458"/>
                    <a:pt x="1954" y="1458"/>
                  </a:cubicBezTo>
                  <a:cubicBezTo>
                    <a:pt x="1932" y="1458"/>
                    <a:pt x="1910" y="1456"/>
                    <a:pt x="1888" y="1452"/>
                  </a:cubicBezTo>
                  <a:cubicBezTo>
                    <a:pt x="1834" y="1442"/>
                    <a:pt x="1780" y="1420"/>
                    <a:pt x="1741" y="1380"/>
                  </a:cubicBezTo>
                  <a:cubicBezTo>
                    <a:pt x="1725" y="1364"/>
                    <a:pt x="1711" y="1345"/>
                    <a:pt x="1696" y="1327"/>
                  </a:cubicBezTo>
                  <a:cubicBezTo>
                    <a:pt x="1695" y="1324"/>
                    <a:pt x="1694" y="1323"/>
                    <a:pt x="1694" y="1321"/>
                  </a:cubicBezTo>
                  <a:cubicBezTo>
                    <a:pt x="1695" y="1319"/>
                    <a:pt x="1696" y="1317"/>
                    <a:pt x="1699" y="1315"/>
                  </a:cubicBezTo>
                  <a:cubicBezTo>
                    <a:pt x="1716" y="1300"/>
                    <a:pt x="1735" y="1282"/>
                    <a:pt x="1753" y="1267"/>
                  </a:cubicBezTo>
                  <a:cubicBezTo>
                    <a:pt x="1771" y="1250"/>
                    <a:pt x="1790" y="1232"/>
                    <a:pt x="1810" y="1217"/>
                  </a:cubicBezTo>
                  <a:cubicBezTo>
                    <a:pt x="1850" y="1185"/>
                    <a:pt x="1888" y="1155"/>
                    <a:pt x="1929" y="1124"/>
                  </a:cubicBezTo>
                  <a:cubicBezTo>
                    <a:pt x="1967" y="1094"/>
                    <a:pt x="2008" y="1066"/>
                    <a:pt x="2049" y="1035"/>
                  </a:cubicBezTo>
                  <a:cubicBezTo>
                    <a:pt x="2090" y="1006"/>
                    <a:pt x="2131" y="978"/>
                    <a:pt x="2172" y="951"/>
                  </a:cubicBezTo>
                  <a:cubicBezTo>
                    <a:pt x="2175" y="948"/>
                    <a:pt x="2179" y="947"/>
                    <a:pt x="2183" y="947"/>
                  </a:cubicBezTo>
                  <a:close/>
                  <a:moveTo>
                    <a:pt x="1386" y="1411"/>
                  </a:moveTo>
                  <a:cubicBezTo>
                    <a:pt x="1400" y="1411"/>
                    <a:pt x="1415" y="1416"/>
                    <a:pt x="1429" y="1418"/>
                  </a:cubicBezTo>
                  <a:cubicBezTo>
                    <a:pt x="1433" y="1420"/>
                    <a:pt x="1439" y="1421"/>
                    <a:pt x="1443" y="1422"/>
                  </a:cubicBezTo>
                  <a:cubicBezTo>
                    <a:pt x="1475" y="1434"/>
                    <a:pt x="1495" y="1447"/>
                    <a:pt x="1518" y="1470"/>
                  </a:cubicBezTo>
                  <a:cubicBezTo>
                    <a:pt x="1529" y="1480"/>
                    <a:pt x="1539" y="1495"/>
                    <a:pt x="1545" y="1505"/>
                  </a:cubicBezTo>
                  <a:cubicBezTo>
                    <a:pt x="1549" y="1509"/>
                    <a:pt x="1550" y="1511"/>
                    <a:pt x="1553" y="1516"/>
                  </a:cubicBezTo>
                  <a:cubicBezTo>
                    <a:pt x="1559" y="1530"/>
                    <a:pt x="1564" y="1544"/>
                    <a:pt x="1568" y="1558"/>
                  </a:cubicBezTo>
                  <a:cubicBezTo>
                    <a:pt x="1569" y="1562"/>
                    <a:pt x="1569" y="1568"/>
                    <a:pt x="1570" y="1572"/>
                  </a:cubicBezTo>
                  <a:cubicBezTo>
                    <a:pt x="1571" y="1585"/>
                    <a:pt x="1576" y="1601"/>
                    <a:pt x="1575" y="1616"/>
                  </a:cubicBezTo>
                  <a:cubicBezTo>
                    <a:pt x="1574" y="1631"/>
                    <a:pt x="1570" y="1646"/>
                    <a:pt x="1566" y="1658"/>
                  </a:cubicBezTo>
                  <a:cubicBezTo>
                    <a:pt x="1563" y="1677"/>
                    <a:pt x="1554" y="1694"/>
                    <a:pt x="1543" y="1710"/>
                  </a:cubicBezTo>
                  <a:cubicBezTo>
                    <a:pt x="1537" y="1721"/>
                    <a:pt x="1527" y="1731"/>
                    <a:pt x="1517" y="1741"/>
                  </a:cubicBezTo>
                  <a:cubicBezTo>
                    <a:pt x="1513" y="1746"/>
                    <a:pt x="1511" y="1749"/>
                    <a:pt x="1507" y="1751"/>
                  </a:cubicBezTo>
                  <a:cubicBezTo>
                    <a:pt x="1496" y="1759"/>
                    <a:pt x="1485" y="1770"/>
                    <a:pt x="1471" y="1775"/>
                  </a:cubicBezTo>
                  <a:cubicBezTo>
                    <a:pt x="1460" y="1780"/>
                    <a:pt x="1446" y="1785"/>
                    <a:pt x="1434" y="1788"/>
                  </a:cubicBezTo>
                  <a:cubicBezTo>
                    <a:pt x="1430" y="1790"/>
                    <a:pt x="1425" y="1791"/>
                    <a:pt x="1419" y="1792"/>
                  </a:cubicBezTo>
                  <a:cubicBezTo>
                    <a:pt x="1409" y="1793"/>
                    <a:pt x="1396" y="1796"/>
                    <a:pt x="1385" y="1796"/>
                  </a:cubicBezTo>
                  <a:cubicBezTo>
                    <a:pt x="1383" y="1796"/>
                    <a:pt x="1381" y="1796"/>
                    <a:pt x="1379" y="1796"/>
                  </a:cubicBezTo>
                  <a:cubicBezTo>
                    <a:pt x="1361" y="1796"/>
                    <a:pt x="1342" y="1792"/>
                    <a:pt x="1326" y="1786"/>
                  </a:cubicBezTo>
                  <a:cubicBezTo>
                    <a:pt x="1310" y="1781"/>
                    <a:pt x="1292" y="1773"/>
                    <a:pt x="1279" y="1762"/>
                  </a:cubicBezTo>
                  <a:cubicBezTo>
                    <a:pt x="1256" y="1745"/>
                    <a:pt x="1243" y="1733"/>
                    <a:pt x="1228" y="1707"/>
                  </a:cubicBezTo>
                  <a:cubicBezTo>
                    <a:pt x="1219" y="1692"/>
                    <a:pt x="1212" y="1676"/>
                    <a:pt x="1209" y="1660"/>
                  </a:cubicBezTo>
                  <a:cubicBezTo>
                    <a:pt x="1206" y="1647"/>
                    <a:pt x="1205" y="1632"/>
                    <a:pt x="1205" y="1621"/>
                  </a:cubicBezTo>
                  <a:lnTo>
                    <a:pt x="1205" y="1619"/>
                  </a:lnTo>
                  <a:cubicBezTo>
                    <a:pt x="1204" y="1611"/>
                    <a:pt x="1202" y="1594"/>
                    <a:pt x="1202" y="1587"/>
                  </a:cubicBezTo>
                  <a:cubicBezTo>
                    <a:pt x="1201" y="1552"/>
                    <a:pt x="1211" y="1522"/>
                    <a:pt x="1227" y="1496"/>
                  </a:cubicBezTo>
                  <a:cubicBezTo>
                    <a:pt x="1228" y="1494"/>
                    <a:pt x="1230" y="1493"/>
                    <a:pt x="1231" y="1489"/>
                  </a:cubicBezTo>
                  <a:cubicBezTo>
                    <a:pt x="1237" y="1479"/>
                    <a:pt x="1247" y="1470"/>
                    <a:pt x="1256" y="1461"/>
                  </a:cubicBezTo>
                  <a:cubicBezTo>
                    <a:pt x="1266" y="1451"/>
                    <a:pt x="1280" y="1440"/>
                    <a:pt x="1292" y="1433"/>
                  </a:cubicBezTo>
                  <a:lnTo>
                    <a:pt x="1300" y="1430"/>
                  </a:lnTo>
                  <a:cubicBezTo>
                    <a:pt x="1311" y="1425"/>
                    <a:pt x="1324" y="1420"/>
                    <a:pt x="1335" y="1417"/>
                  </a:cubicBezTo>
                  <a:cubicBezTo>
                    <a:pt x="1337" y="1415"/>
                    <a:pt x="1340" y="1415"/>
                    <a:pt x="1342" y="1415"/>
                  </a:cubicBezTo>
                  <a:cubicBezTo>
                    <a:pt x="1356" y="1412"/>
                    <a:pt x="1370" y="1411"/>
                    <a:pt x="1382" y="1411"/>
                  </a:cubicBezTo>
                  <a:cubicBezTo>
                    <a:pt x="1383" y="1411"/>
                    <a:pt x="1385" y="1411"/>
                    <a:pt x="1386" y="1411"/>
                  </a:cubicBezTo>
                  <a:close/>
                  <a:moveTo>
                    <a:pt x="1443" y="2429"/>
                  </a:moveTo>
                  <a:cubicBezTo>
                    <a:pt x="1493" y="2429"/>
                    <a:pt x="1543" y="2435"/>
                    <a:pt x="1591" y="2445"/>
                  </a:cubicBezTo>
                  <a:cubicBezTo>
                    <a:pt x="1783" y="2487"/>
                    <a:pt x="1977" y="2620"/>
                    <a:pt x="2022" y="2822"/>
                  </a:cubicBezTo>
                  <a:cubicBezTo>
                    <a:pt x="2065" y="3009"/>
                    <a:pt x="1987" y="3222"/>
                    <a:pt x="1819" y="3321"/>
                  </a:cubicBezTo>
                  <a:cubicBezTo>
                    <a:pt x="1742" y="3367"/>
                    <a:pt x="1655" y="3390"/>
                    <a:pt x="1567" y="3390"/>
                  </a:cubicBezTo>
                  <a:cubicBezTo>
                    <a:pt x="1458" y="3390"/>
                    <a:pt x="1349" y="3355"/>
                    <a:pt x="1261" y="3286"/>
                  </a:cubicBezTo>
                  <a:cubicBezTo>
                    <a:pt x="1080" y="3143"/>
                    <a:pt x="1039" y="2909"/>
                    <a:pt x="1012" y="2692"/>
                  </a:cubicBezTo>
                  <a:lnTo>
                    <a:pt x="1006" y="2686"/>
                  </a:lnTo>
                  <a:cubicBezTo>
                    <a:pt x="981" y="2651"/>
                    <a:pt x="993" y="2612"/>
                    <a:pt x="1024" y="2584"/>
                  </a:cubicBezTo>
                  <a:cubicBezTo>
                    <a:pt x="1138" y="2480"/>
                    <a:pt x="1290" y="2429"/>
                    <a:pt x="1443" y="2429"/>
                  </a:cubicBezTo>
                  <a:close/>
                  <a:moveTo>
                    <a:pt x="2079" y="1"/>
                  </a:moveTo>
                  <a:cubicBezTo>
                    <a:pt x="1887" y="1"/>
                    <a:pt x="1697" y="41"/>
                    <a:pt x="1524" y="140"/>
                  </a:cubicBezTo>
                  <a:cubicBezTo>
                    <a:pt x="1517" y="144"/>
                    <a:pt x="1511" y="145"/>
                    <a:pt x="1506" y="147"/>
                  </a:cubicBezTo>
                  <a:cubicBezTo>
                    <a:pt x="1509" y="197"/>
                    <a:pt x="1509" y="249"/>
                    <a:pt x="1499" y="298"/>
                  </a:cubicBezTo>
                  <a:cubicBezTo>
                    <a:pt x="1452" y="538"/>
                    <a:pt x="1223" y="723"/>
                    <a:pt x="987" y="753"/>
                  </a:cubicBezTo>
                  <a:cubicBezTo>
                    <a:pt x="953" y="758"/>
                    <a:pt x="918" y="760"/>
                    <a:pt x="882" y="760"/>
                  </a:cubicBezTo>
                  <a:cubicBezTo>
                    <a:pt x="780" y="760"/>
                    <a:pt x="673" y="742"/>
                    <a:pt x="576" y="718"/>
                  </a:cubicBezTo>
                  <a:cubicBezTo>
                    <a:pt x="504" y="699"/>
                    <a:pt x="433" y="692"/>
                    <a:pt x="361" y="671"/>
                  </a:cubicBezTo>
                  <a:cubicBezTo>
                    <a:pt x="132" y="1031"/>
                    <a:pt x="1" y="1438"/>
                    <a:pt x="35" y="1870"/>
                  </a:cubicBezTo>
                  <a:cubicBezTo>
                    <a:pt x="71" y="2302"/>
                    <a:pt x="268" y="2717"/>
                    <a:pt x="542" y="3047"/>
                  </a:cubicBezTo>
                  <a:cubicBezTo>
                    <a:pt x="1024" y="3629"/>
                    <a:pt x="1747" y="3987"/>
                    <a:pt x="2499" y="4030"/>
                  </a:cubicBezTo>
                  <a:cubicBezTo>
                    <a:pt x="2555" y="4033"/>
                    <a:pt x="2611" y="4034"/>
                    <a:pt x="2668" y="4034"/>
                  </a:cubicBezTo>
                  <a:cubicBezTo>
                    <a:pt x="3010" y="4034"/>
                    <a:pt x="3364" y="3973"/>
                    <a:pt x="3654" y="3791"/>
                  </a:cubicBezTo>
                  <a:cubicBezTo>
                    <a:pt x="3967" y="3597"/>
                    <a:pt x="4175" y="3265"/>
                    <a:pt x="4269" y="2915"/>
                  </a:cubicBezTo>
                  <a:cubicBezTo>
                    <a:pt x="4372" y="2539"/>
                    <a:pt x="4349" y="2123"/>
                    <a:pt x="4231" y="1732"/>
                  </a:cubicBezTo>
                  <a:cubicBezTo>
                    <a:pt x="4199" y="1814"/>
                    <a:pt x="4147" y="1889"/>
                    <a:pt x="4071" y="1940"/>
                  </a:cubicBezTo>
                  <a:cubicBezTo>
                    <a:pt x="3992" y="1994"/>
                    <a:pt x="3896" y="2022"/>
                    <a:pt x="3801" y="2022"/>
                  </a:cubicBezTo>
                  <a:cubicBezTo>
                    <a:pt x="3705" y="2022"/>
                    <a:pt x="3609" y="1993"/>
                    <a:pt x="3531" y="1933"/>
                  </a:cubicBezTo>
                  <a:cubicBezTo>
                    <a:pt x="3373" y="1810"/>
                    <a:pt x="3304" y="1593"/>
                    <a:pt x="3362" y="1400"/>
                  </a:cubicBezTo>
                  <a:cubicBezTo>
                    <a:pt x="3428" y="1178"/>
                    <a:pt x="3634" y="1056"/>
                    <a:pt x="3825" y="952"/>
                  </a:cubicBezTo>
                  <a:cubicBezTo>
                    <a:pt x="3826" y="949"/>
                    <a:pt x="3826" y="946"/>
                    <a:pt x="3829" y="943"/>
                  </a:cubicBezTo>
                  <a:cubicBezTo>
                    <a:pt x="3831" y="938"/>
                    <a:pt x="3836" y="936"/>
                    <a:pt x="3840" y="933"/>
                  </a:cubicBezTo>
                  <a:cubicBezTo>
                    <a:pt x="3778" y="849"/>
                    <a:pt x="3714" y="770"/>
                    <a:pt x="3644" y="697"/>
                  </a:cubicBezTo>
                  <a:cubicBezTo>
                    <a:pt x="3367" y="405"/>
                    <a:pt x="3001" y="208"/>
                    <a:pt x="2618" y="90"/>
                  </a:cubicBezTo>
                  <a:cubicBezTo>
                    <a:pt x="2444" y="36"/>
                    <a:pt x="2260" y="1"/>
                    <a:pt x="207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32"/>
            <p:cNvSpPr/>
            <p:nvPr/>
          </p:nvSpPr>
          <p:spPr>
            <a:xfrm>
              <a:off x="3717037" y="909690"/>
              <a:ext cx="34932" cy="66489"/>
            </a:xfrm>
            <a:custGeom>
              <a:rect b="b" l="l" r="r" t="t"/>
              <a:pathLst>
                <a:path extrusionOk="0" h="1675" w="880">
                  <a:moveTo>
                    <a:pt x="864" y="0"/>
                  </a:moveTo>
                  <a:lnTo>
                    <a:pt x="864" y="0"/>
                  </a:lnTo>
                  <a:cubicBezTo>
                    <a:pt x="838" y="27"/>
                    <a:pt x="813" y="57"/>
                    <a:pt x="787" y="83"/>
                  </a:cubicBezTo>
                  <a:cubicBezTo>
                    <a:pt x="714" y="156"/>
                    <a:pt x="632" y="222"/>
                    <a:pt x="547" y="282"/>
                  </a:cubicBezTo>
                  <a:cubicBezTo>
                    <a:pt x="461" y="342"/>
                    <a:pt x="371" y="392"/>
                    <a:pt x="278" y="437"/>
                  </a:cubicBezTo>
                  <a:cubicBezTo>
                    <a:pt x="210" y="468"/>
                    <a:pt x="128" y="509"/>
                    <a:pt x="49" y="512"/>
                  </a:cubicBezTo>
                  <a:cubicBezTo>
                    <a:pt x="63" y="587"/>
                    <a:pt x="60" y="663"/>
                    <a:pt x="58" y="739"/>
                  </a:cubicBezTo>
                  <a:cubicBezTo>
                    <a:pt x="53" y="876"/>
                    <a:pt x="46" y="1014"/>
                    <a:pt x="37" y="1150"/>
                  </a:cubicBezTo>
                  <a:cubicBezTo>
                    <a:pt x="29" y="1275"/>
                    <a:pt x="18" y="1401"/>
                    <a:pt x="8" y="1527"/>
                  </a:cubicBezTo>
                  <a:cubicBezTo>
                    <a:pt x="5" y="1571"/>
                    <a:pt x="5" y="1623"/>
                    <a:pt x="1" y="1675"/>
                  </a:cubicBezTo>
                  <a:cubicBezTo>
                    <a:pt x="255" y="1499"/>
                    <a:pt x="507" y="1323"/>
                    <a:pt x="758" y="1144"/>
                  </a:cubicBezTo>
                  <a:cubicBezTo>
                    <a:pt x="705" y="1043"/>
                    <a:pt x="747" y="897"/>
                    <a:pt x="768" y="791"/>
                  </a:cubicBezTo>
                  <a:cubicBezTo>
                    <a:pt x="793" y="655"/>
                    <a:pt x="822" y="520"/>
                    <a:pt x="845" y="385"/>
                  </a:cubicBezTo>
                  <a:cubicBezTo>
                    <a:pt x="866" y="257"/>
                    <a:pt x="880" y="124"/>
                    <a:pt x="86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32"/>
            <p:cNvSpPr/>
            <p:nvPr/>
          </p:nvSpPr>
          <p:spPr>
            <a:xfrm>
              <a:off x="3681867" y="878886"/>
              <a:ext cx="66886" cy="46086"/>
            </a:xfrm>
            <a:custGeom>
              <a:rect b="b" l="l" r="r" t="t"/>
              <a:pathLst>
                <a:path extrusionOk="0" h="1161" w="1685">
                  <a:moveTo>
                    <a:pt x="893" y="1"/>
                  </a:moveTo>
                  <a:cubicBezTo>
                    <a:pt x="786" y="1"/>
                    <a:pt x="675" y="76"/>
                    <a:pt x="585" y="121"/>
                  </a:cubicBezTo>
                  <a:cubicBezTo>
                    <a:pt x="476" y="178"/>
                    <a:pt x="368" y="238"/>
                    <a:pt x="262" y="296"/>
                  </a:cubicBezTo>
                  <a:cubicBezTo>
                    <a:pt x="272" y="337"/>
                    <a:pt x="276" y="380"/>
                    <a:pt x="274" y="422"/>
                  </a:cubicBezTo>
                  <a:cubicBezTo>
                    <a:pt x="268" y="611"/>
                    <a:pt x="152" y="765"/>
                    <a:pt x="0" y="874"/>
                  </a:cubicBezTo>
                  <a:cubicBezTo>
                    <a:pt x="123" y="894"/>
                    <a:pt x="245" y="918"/>
                    <a:pt x="367" y="941"/>
                  </a:cubicBezTo>
                  <a:cubicBezTo>
                    <a:pt x="549" y="974"/>
                    <a:pt x="778" y="991"/>
                    <a:pt x="884" y="1161"/>
                  </a:cubicBezTo>
                  <a:cubicBezTo>
                    <a:pt x="946" y="1118"/>
                    <a:pt x="1027" y="1092"/>
                    <a:pt x="1091" y="1059"/>
                  </a:cubicBezTo>
                  <a:cubicBezTo>
                    <a:pt x="1177" y="1016"/>
                    <a:pt x="1258" y="966"/>
                    <a:pt x="1337" y="910"/>
                  </a:cubicBezTo>
                  <a:cubicBezTo>
                    <a:pt x="1415" y="853"/>
                    <a:pt x="1487" y="790"/>
                    <a:pt x="1553" y="720"/>
                  </a:cubicBezTo>
                  <a:cubicBezTo>
                    <a:pt x="1587" y="687"/>
                    <a:pt x="1620" y="651"/>
                    <a:pt x="1649" y="614"/>
                  </a:cubicBezTo>
                  <a:cubicBezTo>
                    <a:pt x="1661" y="598"/>
                    <a:pt x="1673" y="585"/>
                    <a:pt x="1684" y="572"/>
                  </a:cubicBezTo>
                  <a:cubicBezTo>
                    <a:pt x="1659" y="523"/>
                    <a:pt x="1628" y="478"/>
                    <a:pt x="1583" y="436"/>
                  </a:cubicBezTo>
                  <a:cubicBezTo>
                    <a:pt x="1409" y="270"/>
                    <a:pt x="1188" y="97"/>
                    <a:pt x="961" y="12"/>
                  </a:cubicBezTo>
                  <a:cubicBezTo>
                    <a:pt x="938" y="4"/>
                    <a:pt x="916" y="1"/>
                    <a:pt x="89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32"/>
            <p:cNvSpPr/>
            <p:nvPr/>
          </p:nvSpPr>
          <p:spPr>
            <a:xfrm>
              <a:off x="3722277" y="625275"/>
              <a:ext cx="24770" cy="32510"/>
            </a:xfrm>
            <a:custGeom>
              <a:rect b="b" l="l" r="r" t="t"/>
              <a:pathLst>
                <a:path extrusionOk="0" h="819" w="624">
                  <a:moveTo>
                    <a:pt x="345" y="0"/>
                  </a:moveTo>
                  <a:cubicBezTo>
                    <a:pt x="207" y="117"/>
                    <a:pt x="65" y="256"/>
                    <a:pt x="29" y="441"/>
                  </a:cubicBezTo>
                  <a:cubicBezTo>
                    <a:pt x="1" y="574"/>
                    <a:pt x="68" y="716"/>
                    <a:pt x="181" y="783"/>
                  </a:cubicBezTo>
                  <a:cubicBezTo>
                    <a:pt x="221" y="807"/>
                    <a:pt x="268" y="818"/>
                    <a:pt x="314" y="818"/>
                  </a:cubicBezTo>
                  <a:cubicBezTo>
                    <a:pt x="394" y="818"/>
                    <a:pt x="475" y="786"/>
                    <a:pt x="526" y="727"/>
                  </a:cubicBezTo>
                  <a:cubicBezTo>
                    <a:pt x="615" y="623"/>
                    <a:pt x="624" y="457"/>
                    <a:pt x="588" y="327"/>
                  </a:cubicBezTo>
                  <a:cubicBezTo>
                    <a:pt x="582" y="303"/>
                    <a:pt x="573" y="280"/>
                    <a:pt x="562" y="256"/>
                  </a:cubicBezTo>
                  <a:cubicBezTo>
                    <a:pt x="552" y="233"/>
                    <a:pt x="539" y="211"/>
                    <a:pt x="527" y="189"/>
                  </a:cubicBezTo>
                  <a:cubicBezTo>
                    <a:pt x="484" y="120"/>
                    <a:pt x="427" y="57"/>
                    <a:pt x="358" y="13"/>
                  </a:cubicBezTo>
                  <a:cubicBezTo>
                    <a:pt x="353" y="10"/>
                    <a:pt x="349" y="4"/>
                    <a:pt x="34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32"/>
            <p:cNvSpPr/>
            <p:nvPr/>
          </p:nvSpPr>
          <p:spPr>
            <a:xfrm>
              <a:off x="3592831" y="485589"/>
              <a:ext cx="139965" cy="113329"/>
            </a:xfrm>
            <a:custGeom>
              <a:rect b="b" l="l" r="r" t="t"/>
              <a:pathLst>
                <a:path extrusionOk="0" h="2855" w="3526">
                  <a:moveTo>
                    <a:pt x="244" y="0"/>
                  </a:moveTo>
                  <a:lnTo>
                    <a:pt x="100" y="178"/>
                  </a:lnTo>
                  <a:cubicBezTo>
                    <a:pt x="112" y="187"/>
                    <a:pt x="121" y="196"/>
                    <a:pt x="130" y="207"/>
                  </a:cubicBezTo>
                  <a:cubicBezTo>
                    <a:pt x="200" y="292"/>
                    <a:pt x="164" y="404"/>
                    <a:pt x="99" y="504"/>
                  </a:cubicBezTo>
                  <a:cubicBezTo>
                    <a:pt x="106" y="504"/>
                    <a:pt x="112" y="503"/>
                    <a:pt x="118" y="503"/>
                  </a:cubicBezTo>
                  <a:cubicBezTo>
                    <a:pt x="128" y="503"/>
                    <a:pt x="137" y="504"/>
                    <a:pt x="146" y="505"/>
                  </a:cubicBezTo>
                  <a:cubicBezTo>
                    <a:pt x="229" y="515"/>
                    <a:pt x="309" y="561"/>
                    <a:pt x="338" y="645"/>
                  </a:cubicBezTo>
                  <a:cubicBezTo>
                    <a:pt x="370" y="743"/>
                    <a:pt x="314" y="833"/>
                    <a:pt x="246" y="900"/>
                  </a:cubicBezTo>
                  <a:cubicBezTo>
                    <a:pt x="192" y="954"/>
                    <a:pt x="130" y="1004"/>
                    <a:pt x="69" y="1052"/>
                  </a:cubicBezTo>
                  <a:cubicBezTo>
                    <a:pt x="95" y="1067"/>
                    <a:pt x="120" y="1084"/>
                    <a:pt x="140" y="1110"/>
                  </a:cubicBezTo>
                  <a:cubicBezTo>
                    <a:pt x="207" y="1201"/>
                    <a:pt x="178" y="1321"/>
                    <a:pt x="100" y="1395"/>
                  </a:cubicBezTo>
                  <a:cubicBezTo>
                    <a:pt x="72" y="1422"/>
                    <a:pt x="38" y="1441"/>
                    <a:pt x="0" y="1456"/>
                  </a:cubicBezTo>
                  <a:cubicBezTo>
                    <a:pt x="15" y="1473"/>
                    <a:pt x="27" y="1489"/>
                    <a:pt x="38" y="1508"/>
                  </a:cubicBezTo>
                  <a:cubicBezTo>
                    <a:pt x="64" y="1553"/>
                    <a:pt x="74" y="1603"/>
                    <a:pt x="79" y="1655"/>
                  </a:cubicBezTo>
                  <a:cubicBezTo>
                    <a:pt x="82" y="1672"/>
                    <a:pt x="80" y="1687"/>
                    <a:pt x="80" y="1704"/>
                  </a:cubicBezTo>
                  <a:cubicBezTo>
                    <a:pt x="318" y="1520"/>
                    <a:pt x="558" y="1293"/>
                    <a:pt x="869" y="1293"/>
                  </a:cubicBezTo>
                  <a:cubicBezTo>
                    <a:pt x="895" y="1293"/>
                    <a:pt x="922" y="1294"/>
                    <a:pt x="949" y="1298"/>
                  </a:cubicBezTo>
                  <a:cubicBezTo>
                    <a:pt x="1314" y="1345"/>
                    <a:pt x="1637" y="1614"/>
                    <a:pt x="1928" y="1821"/>
                  </a:cubicBezTo>
                  <a:cubicBezTo>
                    <a:pt x="2099" y="1940"/>
                    <a:pt x="2269" y="2058"/>
                    <a:pt x="2438" y="2177"/>
                  </a:cubicBezTo>
                  <a:cubicBezTo>
                    <a:pt x="2605" y="2293"/>
                    <a:pt x="2785" y="2404"/>
                    <a:pt x="2912" y="2562"/>
                  </a:cubicBezTo>
                  <a:cubicBezTo>
                    <a:pt x="2913" y="2562"/>
                    <a:pt x="2913" y="2565"/>
                    <a:pt x="2915" y="2566"/>
                  </a:cubicBezTo>
                  <a:cubicBezTo>
                    <a:pt x="3074" y="2646"/>
                    <a:pt x="3225" y="2743"/>
                    <a:pt x="3364" y="2855"/>
                  </a:cubicBezTo>
                  <a:lnTo>
                    <a:pt x="3525" y="2658"/>
                  </a:lnTo>
                  <a:cubicBezTo>
                    <a:pt x="2572" y="1887"/>
                    <a:pt x="1622" y="1113"/>
                    <a:pt x="664" y="340"/>
                  </a:cubicBezTo>
                  <a:cubicBezTo>
                    <a:pt x="525" y="227"/>
                    <a:pt x="384" y="114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32"/>
            <p:cNvSpPr/>
            <p:nvPr/>
          </p:nvSpPr>
          <p:spPr>
            <a:xfrm>
              <a:off x="3674841" y="918939"/>
              <a:ext cx="38584" cy="73198"/>
            </a:xfrm>
            <a:custGeom>
              <a:rect b="b" l="l" r="r" t="t"/>
              <a:pathLst>
                <a:path extrusionOk="0" h="1844" w="972">
                  <a:moveTo>
                    <a:pt x="0" y="1"/>
                  </a:moveTo>
                  <a:cubicBezTo>
                    <a:pt x="236" y="169"/>
                    <a:pt x="439" y="387"/>
                    <a:pt x="491" y="686"/>
                  </a:cubicBezTo>
                  <a:cubicBezTo>
                    <a:pt x="529" y="910"/>
                    <a:pt x="501" y="1147"/>
                    <a:pt x="495" y="1374"/>
                  </a:cubicBezTo>
                  <a:cubicBezTo>
                    <a:pt x="491" y="1487"/>
                    <a:pt x="490" y="1599"/>
                    <a:pt x="485" y="1711"/>
                  </a:cubicBezTo>
                  <a:cubicBezTo>
                    <a:pt x="483" y="1750"/>
                    <a:pt x="483" y="1797"/>
                    <a:pt x="479" y="1844"/>
                  </a:cubicBezTo>
                  <a:cubicBezTo>
                    <a:pt x="615" y="1750"/>
                    <a:pt x="750" y="1657"/>
                    <a:pt x="886" y="1564"/>
                  </a:cubicBezTo>
                  <a:cubicBezTo>
                    <a:pt x="860" y="1491"/>
                    <a:pt x="886" y="1400"/>
                    <a:pt x="892" y="1326"/>
                  </a:cubicBezTo>
                  <a:cubicBezTo>
                    <a:pt x="903" y="1218"/>
                    <a:pt x="914" y="1106"/>
                    <a:pt x="924" y="996"/>
                  </a:cubicBezTo>
                  <a:cubicBezTo>
                    <a:pt x="941" y="788"/>
                    <a:pt x="972" y="570"/>
                    <a:pt x="960" y="361"/>
                  </a:cubicBezTo>
                  <a:cubicBezTo>
                    <a:pt x="954" y="262"/>
                    <a:pt x="914" y="188"/>
                    <a:pt x="818" y="153"/>
                  </a:cubicBezTo>
                  <a:cubicBezTo>
                    <a:pt x="722" y="116"/>
                    <a:pt x="617" y="105"/>
                    <a:pt x="519" y="85"/>
                  </a:cubicBezTo>
                  <a:cubicBezTo>
                    <a:pt x="349" y="51"/>
                    <a:pt x="175" y="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32"/>
            <p:cNvSpPr/>
            <p:nvPr/>
          </p:nvSpPr>
          <p:spPr>
            <a:xfrm>
              <a:off x="3687544" y="848758"/>
              <a:ext cx="12266" cy="36361"/>
            </a:xfrm>
            <a:custGeom>
              <a:rect b="b" l="l" r="r" t="t"/>
              <a:pathLst>
                <a:path extrusionOk="0" h="916" w="309">
                  <a:moveTo>
                    <a:pt x="241" y="0"/>
                  </a:moveTo>
                  <a:cubicBezTo>
                    <a:pt x="219" y="116"/>
                    <a:pt x="192" y="230"/>
                    <a:pt x="161" y="345"/>
                  </a:cubicBezTo>
                  <a:cubicBezTo>
                    <a:pt x="140" y="436"/>
                    <a:pt x="113" y="525"/>
                    <a:pt x="83" y="614"/>
                  </a:cubicBezTo>
                  <a:cubicBezTo>
                    <a:pt x="67" y="662"/>
                    <a:pt x="52" y="708"/>
                    <a:pt x="40" y="757"/>
                  </a:cubicBezTo>
                  <a:cubicBezTo>
                    <a:pt x="30" y="791"/>
                    <a:pt x="21" y="823"/>
                    <a:pt x="0" y="849"/>
                  </a:cubicBezTo>
                  <a:cubicBezTo>
                    <a:pt x="20" y="870"/>
                    <a:pt x="40" y="893"/>
                    <a:pt x="55" y="916"/>
                  </a:cubicBezTo>
                  <a:cubicBezTo>
                    <a:pt x="134" y="849"/>
                    <a:pt x="220" y="792"/>
                    <a:pt x="308" y="740"/>
                  </a:cubicBezTo>
                  <a:cubicBezTo>
                    <a:pt x="306" y="711"/>
                    <a:pt x="293" y="686"/>
                    <a:pt x="293" y="654"/>
                  </a:cubicBezTo>
                  <a:cubicBezTo>
                    <a:pt x="293" y="615"/>
                    <a:pt x="298" y="577"/>
                    <a:pt x="300" y="539"/>
                  </a:cubicBezTo>
                  <a:cubicBezTo>
                    <a:pt x="302" y="462"/>
                    <a:pt x="301" y="385"/>
                    <a:pt x="295" y="310"/>
                  </a:cubicBezTo>
                  <a:cubicBezTo>
                    <a:pt x="285" y="207"/>
                    <a:pt x="269" y="102"/>
                    <a:pt x="24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32"/>
            <p:cNvSpPr/>
            <p:nvPr/>
          </p:nvSpPr>
          <p:spPr>
            <a:xfrm>
              <a:off x="3624667" y="834785"/>
              <a:ext cx="69903" cy="43347"/>
            </a:xfrm>
            <a:custGeom>
              <a:rect b="b" l="l" r="r" t="t"/>
              <a:pathLst>
                <a:path extrusionOk="0" h="1092" w="1761">
                  <a:moveTo>
                    <a:pt x="1202" y="0"/>
                  </a:moveTo>
                  <a:cubicBezTo>
                    <a:pt x="1132" y="0"/>
                    <a:pt x="1062" y="4"/>
                    <a:pt x="991" y="10"/>
                  </a:cubicBezTo>
                  <a:cubicBezTo>
                    <a:pt x="689" y="35"/>
                    <a:pt x="382" y="116"/>
                    <a:pt x="116" y="259"/>
                  </a:cubicBezTo>
                  <a:cubicBezTo>
                    <a:pt x="75" y="280"/>
                    <a:pt x="30" y="305"/>
                    <a:pt x="0" y="343"/>
                  </a:cubicBezTo>
                  <a:cubicBezTo>
                    <a:pt x="146" y="424"/>
                    <a:pt x="268" y="544"/>
                    <a:pt x="385" y="663"/>
                  </a:cubicBezTo>
                  <a:cubicBezTo>
                    <a:pt x="448" y="725"/>
                    <a:pt x="509" y="791"/>
                    <a:pt x="569" y="857"/>
                  </a:cubicBezTo>
                  <a:cubicBezTo>
                    <a:pt x="627" y="924"/>
                    <a:pt x="693" y="991"/>
                    <a:pt x="739" y="1065"/>
                  </a:cubicBezTo>
                  <a:cubicBezTo>
                    <a:pt x="742" y="1070"/>
                    <a:pt x="745" y="1075"/>
                    <a:pt x="746" y="1081"/>
                  </a:cubicBezTo>
                  <a:cubicBezTo>
                    <a:pt x="809" y="1069"/>
                    <a:pt x="874" y="1059"/>
                    <a:pt x="936" y="1049"/>
                  </a:cubicBezTo>
                  <a:cubicBezTo>
                    <a:pt x="1005" y="1039"/>
                    <a:pt x="1078" y="1031"/>
                    <a:pt x="1149" y="1031"/>
                  </a:cubicBezTo>
                  <a:cubicBezTo>
                    <a:pt x="1251" y="1031"/>
                    <a:pt x="1352" y="1047"/>
                    <a:pt x="1442" y="1092"/>
                  </a:cubicBezTo>
                  <a:cubicBezTo>
                    <a:pt x="1448" y="1077"/>
                    <a:pt x="1454" y="1064"/>
                    <a:pt x="1460" y="1048"/>
                  </a:cubicBezTo>
                  <a:cubicBezTo>
                    <a:pt x="1480" y="1006"/>
                    <a:pt x="1497" y="966"/>
                    <a:pt x="1512" y="921"/>
                  </a:cubicBezTo>
                  <a:cubicBezTo>
                    <a:pt x="1546" y="834"/>
                    <a:pt x="1577" y="747"/>
                    <a:pt x="1606" y="658"/>
                  </a:cubicBezTo>
                  <a:cubicBezTo>
                    <a:pt x="1662" y="493"/>
                    <a:pt x="1710" y="328"/>
                    <a:pt x="1760" y="162"/>
                  </a:cubicBezTo>
                  <a:cubicBezTo>
                    <a:pt x="1691" y="44"/>
                    <a:pt x="1562" y="24"/>
                    <a:pt x="1429" y="12"/>
                  </a:cubicBezTo>
                  <a:cubicBezTo>
                    <a:pt x="1353" y="4"/>
                    <a:pt x="1277" y="0"/>
                    <a:pt x="120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32"/>
            <p:cNvSpPr/>
            <p:nvPr/>
          </p:nvSpPr>
          <p:spPr>
            <a:xfrm>
              <a:off x="3608193" y="949623"/>
              <a:ext cx="79350" cy="61368"/>
            </a:xfrm>
            <a:custGeom>
              <a:rect b="b" l="l" r="r" t="t"/>
              <a:pathLst>
                <a:path extrusionOk="0" h="1546" w="1999">
                  <a:moveTo>
                    <a:pt x="1" y="0"/>
                  </a:moveTo>
                  <a:lnTo>
                    <a:pt x="1" y="0"/>
                  </a:lnTo>
                  <a:cubicBezTo>
                    <a:pt x="23" y="89"/>
                    <a:pt x="70" y="171"/>
                    <a:pt x="94" y="261"/>
                  </a:cubicBezTo>
                  <a:cubicBezTo>
                    <a:pt x="99" y="278"/>
                    <a:pt x="97" y="297"/>
                    <a:pt x="89" y="313"/>
                  </a:cubicBezTo>
                  <a:cubicBezTo>
                    <a:pt x="549" y="721"/>
                    <a:pt x="1004" y="1130"/>
                    <a:pt x="1456" y="1546"/>
                  </a:cubicBezTo>
                  <a:cubicBezTo>
                    <a:pt x="1635" y="1426"/>
                    <a:pt x="1812" y="1306"/>
                    <a:pt x="1989" y="1186"/>
                  </a:cubicBezTo>
                  <a:cubicBezTo>
                    <a:pt x="1952" y="1127"/>
                    <a:pt x="1962" y="1047"/>
                    <a:pt x="1962" y="977"/>
                  </a:cubicBezTo>
                  <a:cubicBezTo>
                    <a:pt x="1962" y="872"/>
                    <a:pt x="1969" y="766"/>
                    <a:pt x="1973" y="661"/>
                  </a:cubicBezTo>
                  <a:cubicBezTo>
                    <a:pt x="1979" y="468"/>
                    <a:pt x="1998" y="271"/>
                    <a:pt x="1990" y="78"/>
                  </a:cubicBezTo>
                  <a:lnTo>
                    <a:pt x="1990" y="78"/>
                  </a:lnTo>
                  <a:cubicBezTo>
                    <a:pt x="1964" y="94"/>
                    <a:pt x="1938" y="109"/>
                    <a:pt x="1912" y="124"/>
                  </a:cubicBezTo>
                  <a:cubicBezTo>
                    <a:pt x="1821" y="174"/>
                    <a:pt x="1724" y="216"/>
                    <a:pt x="1627" y="249"/>
                  </a:cubicBezTo>
                  <a:cubicBezTo>
                    <a:pt x="1441" y="313"/>
                    <a:pt x="1241" y="348"/>
                    <a:pt x="1044" y="348"/>
                  </a:cubicBezTo>
                  <a:cubicBezTo>
                    <a:pt x="1030" y="348"/>
                    <a:pt x="1016" y="348"/>
                    <a:pt x="1002" y="347"/>
                  </a:cubicBezTo>
                  <a:cubicBezTo>
                    <a:pt x="646" y="338"/>
                    <a:pt x="282" y="223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32"/>
            <p:cNvSpPr/>
            <p:nvPr/>
          </p:nvSpPr>
          <p:spPr>
            <a:xfrm>
              <a:off x="3356210" y="545607"/>
              <a:ext cx="329548" cy="288305"/>
            </a:xfrm>
            <a:custGeom>
              <a:rect b="b" l="l" r="r" t="t"/>
              <a:pathLst>
                <a:path extrusionOk="0" h="7263" w="8302">
                  <a:moveTo>
                    <a:pt x="6846" y="0"/>
                  </a:moveTo>
                  <a:cubicBezTo>
                    <a:pt x="6762" y="0"/>
                    <a:pt x="6678" y="19"/>
                    <a:pt x="6596" y="64"/>
                  </a:cubicBezTo>
                  <a:cubicBezTo>
                    <a:pt x="6443" y="146"/>
                    <a:pt x="6312" y="264"/>
                    <a:pt x="6175" y="367"/>
                  </a:cubicBezTo>
                  <a:cubicBezTo>
                    <a:pt x="6026" y="477"/>
                    <a:pt x="5877" y="587"/>
                    <a:pt x="5723" y="691"/>
                  </a:cubicBezTo>
                  <a:cubicBezTo>
                    <a:pt x="5409" y="904"/>
                    <a:pt x="5078" y="1078"/>
                    <a:pt x="4742" y="1251"/>
                  </a:cubicBezTo>
                  <a:cubicBezTo>
                    <a:pt x="4571" y="1339"/>
                    <a:pt x="4417" y="1441"/>
                    <a:pt x="4274" y="1570"/>
                  </a:cubicBezTo>
                  <a:cubicBezTo>
                    <a:pt x="4146" y="1684"/>
                    <a:pt x="4024" y="1799"/>
                    <a:pt x="3885" y="1901"/>
                  </a:cubicBezTo>
                  <a:cubicBezTo>
                    <a:pt x="3601" y="2109"/>
                    <a:pt x="3284" y="2261"/>
                    <a:pt x="2995" y="2464"/>
                  </a:cubicBezTo>
                  <a:cubicBezTo>
                    <a:pt x="2713" y="2663"/>
                    <a:pt x="2493" y="2935"/>
                    <a:pt x="2209" y="3133"/>
                  </a:cubicBezTo>
                  <a:cubicBezTo>
                    <a:pt x="1932" y="3329"/>
                    <a:pt x="1589" y="3406"/>
                    <a:pt x="1315" y="3606"/>
                  </a:cubicBezTo>
                  <a:cubicBezTo>
                    <a:pt x="1047" y="3803"/>
                    <a:pt x="881" y="4107"/>
                    <a:pt x="624" y="4317"/>
                  </a:cubicBezTo>
                  <a:cubicBezTo>
                    <a:pt x="410" y="4490"/>
                    <a:pt x="165" y="4621"/>
                    <a:pt x="1" y="4845"/>
                  </a:cubicBezTo>
                  <a:cubicBezTo>
                    <a:pt x="901" y="5663"/>
                    <a:pt x="1815" y="6465"/>
                    <a:pt x="2732" y="7262"/>
                  </a:cubicBezTo>
                  <a:lnTo>
                    <a:pt x="2879" y="7093"/>
                  </a:lnTo>
                  <a:cubicBezTo>
                    <a:pt x="2681" y="6928"/>
                    <a:pt x="2506" y="6735"/>
                    <a:pt x="2360" y="6518"/>
                  </a:cubicBezTo>
                  <a:cubicBezTo>
                    <a:pt x="1930" y="5874"/>
                    <a:pt x="1792" y="4877"/>
                    <a:pt x="2352" y="4265"/>
                  </a:cubicBezTo>
                  <a:cubicBezTo>
                    <a:pt x="2253" y="4233"/>
                    <a:pt x="2143" y="4188"/>
                    <a:pt x="2094" y="4098"/>
                  </a:cubicBezTo>
                  <a:cubicBezTo>
                    <a:pt x="2037" y="3990"/>
                    <a:pt x="2089" y="3860"/>
                    <a:pt x="2182" y="3789"/>
                  </a:cubicBezTo>
                  <a:cubicBezTo>
                    <a:pt x="2230" y="3752"/>
                    <a:pt x="2287" y="3735"/>
                    <a:pt x="2348" y="3729"/>
                  </a:cubicBezTo>
                  <a:cubicBezTo>
                    <a:pt x="2360" y="3727"/>
                    <a:pt x="2370" y="3727"/>
                    <a:pt x="2381" y="3727"/>
                  </a:cubicBezTo>
                  <a:cubicBezTo>
                    <a:pt x="2342" y="3610"/>
                    <a:pt x="2359" y="3460"/>
                    <a:pt x="2415" y="3366"/>
                  </a:cubicBezTo>
                  <a:cubicBezTo>
                    <a:pt x="2459" y="3288"/>
                    <a:pt x="2535" y="3243"/>
                    <a:pt x="2621" y="3243"/>
                  </a:cubicBezTo>
                  <a:cubicBezTo>
                    <a:pt x="2640" y="3243"/>
                    <a:pt x="2660" y="3245"/>
                    <a:pt x="2680" y="3250"/>
                  </a:cubicBezTo>
                  <a:cubicBezTo>
                    <a:pt x="2708" y="3255"/>
                    <a:pt x="2733" y="3266"/>
                    <a:pt x="2758" y="3279"/>
                  </a:cubicBezTo>
                  <a:cubicBezTo>
                    <a:pt x="2766" y="3137"/>
                    <a:pt x="2834" y="2998"/>
                    <a:pt x="2958" y="2961"/>
                  </a:cubicBezTo>
                  <a:cubicBezTo>
                    <a:pt x="2978" y="2955"/>
                    <a:pt x="2998" y="2952"/>
                    <a:pt x="3018" y="2952"/>
                  </a:cubicBezTo>
                  <a:cubicBezTo>
                    <a:pt x="3183" y="2952"/>
                    <a:pt x="3314" y="3151"/>
                    <a:pt x="3386" y="3277"/>
                  </a:cubicBezTo>
                  <a:cubicBezTo>
                    <a:pt x="3429" y="3351"/>
                    <a:pt x="3473" y="3433"/>
                    <a:pt x="3507" y="3520"/>
                  </a:cubicBezTo>
                  <a:cubicBezTo>
                    <a:pt x="3719" y="3394"/>
                    <a:pt x="3955" y="3344"/>
                    <a:pt x="4194" y="3344"/>
                  </a:cubicBezTo>
                  <a:cubicBezTo>
                    <a:pt x="4410" y="3344"/>
                    <a:pt x="4628" y="3385"/>
                    <a:pt x="4833" y="3450"/>
                  </a:cubicBezTo>
                  <a:cubicBezTo>
                    <a:pt x="5305" y="3599"/>
                    <a:pt x="5733" y="3854"/>
                    <a:pt x="6045" y="4240"/>
                  </a:cubicBezTo>
                  <a:lnTo>
                    <a:pt x="6161" y="4190"/>
                  </a:lnTo>
                  <a:cubicBezTo>
                    <a:pt x="6078" y="4091"/>
                    <a:pt x="6001" y="3986"/>
                    <a:pt x="5932" y="3876"/>
                  </a:cubicBezTo>
                  <a:cubicBezTo>
                    <a:pt x="5525" y="3216"/>
                    <a:pt x="5424" y="2215"/>
                    <a:pt x="6005" y="1623"/>
                  </a:cubicBezTo>
                  <a:cubicBezTo>
                    <a:pt x="5905" y="1589"/>
                    <a:pt x="5797" y="1540"/>
                    <a:pt x="5753" y="1448"/>
                  </a:cubicBezTo>
                  <a:cubicBezTo>
                    <a:pt x="5698" y="1336"/>
                    <a:pt x="5755" y="1208"/>
                    <a:pt x="5851" y="1142"/>
                  </a:cubicBezTo>
                  <a:cubicBezTo>
                    <a:pt x="5901" y="1105"/>
                    <a:pt x="5958" y="1090"/>
                    <a:pt x="6019" y="1085"/>
                  </a:cubicBezTo>
                  <a:cubicBezTo>
                    <a:pt x="6031" y="1085"/>
                    <a:pt x="6041" y="1085"/>
                    <a:pt x="6052" y="1087"/>
                  </a:cubicBezTo>
                  <a:cubicBezTo>
                    <a:pt x="6018" y="969"/>
                    <a:pt x="6040" y="820"/>
                    <a:pt x="6099" y="727"/>
                  </a:cubicBezTo>
                  <a:cubicBezTo>
                    <a:pt x="6146" y="654"/>
                    <a:pt x="6220" y="611"/>
                    <a:pt x="6301" y="611"/>
                  </a:cubicBezTo>
                  <a:cubicBezTo>
                    <a:pt x="6323" y="611"/>
                    <a:pt x="6346" y="615"/>
                    <a:pt x="6368" y="621"/>
                  </a:cubicBezTo>
                  <a:cubicBezTo>
                    <a:pt x="6395" y="627"/>
                    <a:pt x="6420" y="639"/>
                    <a:pt x="6445" y="653"/>
                  </a:cubicBezTo>
                  <a:cubicBezTo>
                    <a:pt x="6459" y="513"/>
                    <a:pt x="6531" y="376"/>
                    <a:pt x="6656" y="344"/>
                  </a:cubicBezTo>
                  <a:cubicBezTo>
                    <a:pt x="6674" y="339"/>
                    <a:pt x="6692" y="337"/>
                    <a:pt x="6709" y="337"/>
                  </a:cubicBezTo>
                  <a:cubicBezTo>
                    <a:pt x="6880" y="337"/>
                    <a:pt x="7005" y="545"/>
                    <a:pt x="7074" y="674"/>
                  </a:cubicBezTo>
                  <a:cubicBezTo>
                    <a:pt x="7114" y="750"/>
                    <a:pt x="7155" y="835"/>
                    <a:pt x="7186" y="922"/>
                  </a:cubicBezTo>
                  <a:cubicBezTo>
                    <a:pt x="7383" y="813"/>
                    <a:pt x="7598" y="769"/>
                    <a:pt x="7816" y="769"/>
                  </a:cubicBezTo>
                  <a:cubicBezTo>
                    <a:pt x="7978" y="769"/>
                    <a:pt x="8142" y="794"/>
                    <a:pt x="8301" y="835"/>
                  </a:cubicBezTo>
                  <a:cubicBezTo>
                    <a:pt x="8285" y="821"/>
                    <a:pt x="8268" y="808"/>
                    <a:pt x="8249" y="795"/>
                  </a:cubicBezTo>
                  <a:cubicBezTo>
                    <a:pt x="8075" y="670"/>
                    <a:pt x="7902" y="545"/>
                    <a:pt x="7722" y="428"/>
                  </a:cubicBezTo>
                  <a:cubicBezTo>
                    <a:pt x="7479" y="263"/>
                    <a:pt x="7160" y="0"/>
                    <a:pt x="6846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32"/>
            <p:cNvSpPr/>
            <p:nvPr/>
          </p:nvSpPr>
          <p:spPr>
            <a:xfrm>
              <a:off x="3608154" y="917787"/>
              <a:ext cx="77921" cy="38703"/>
            </a:xfrm>
            <a:custGeom>
              <a:rect b="b" l="l" r="r" t="t"/>
              <a:pathLst>
                <a:path extrusionOk="0" h="975" w="1963">
                  <a:moveTo>
                    <a:pt x="869" y="0"/>
                  </a:moveTo>
                  <a:cubicBezTo>
                    <a:pt x="670" y="166"/>
                    <a:pt x="432" y="282"/>
                    <a:pt x="208" y="411"/>
                  </a:cubicBezTo>
                  <a:cubicBezTo>
                    <a:pt x="118" y="462"/>
                    <a:pt x="30" y="525"/>
                    <a:pt x="0" y="625"/>
                  </a:cubicBezTo>
                  <a:cubicBezTo>
                    <a:pt x="303" y="826"/>
                    <a:pt x="636" y="969"/>
                    <a:pt x="1004" y="974"/>
                  </a:cubicBezTo>
                  <a:cubicBezTo>
                    <a:pt x="1013" y="974"/>
                    <a:pt x="1021" y="974"/>
                    <a:pt x="1030" y="974"/>
                  </a:cubicBezTo>
                  <a:cubicBezTo>
                    <a:pt x="1211" y="974"/>
                    <a:pt x="1392" y="942"/>
                    <a:pt x="1564" y="884"/>
                  </a:cubicBezTo>
                  <a:cubicBezTo>
                    <a:pt x="1657" y="851"/>
                    <a:pt x="1749" y="808"/>
                    <a:pt x="1837" y="759"/>
                  </a:cubicBezTo>
                  <a:cubicBezTo>
                    <a:pt x="1879" y="734"/>
                    <a:pt x="1920" y="702"/>
                    <a:pt x="1963" y="682"/>
                  </a:cubicBezTo>
                  <a:cubicBezTo>
                    <a:pt x="1890" y="433"/>
                    <a:pt x="1692" y="242"/>
                    <a:pt x="1506" y="62"/>
                  </a:cubicBezTo>
                  <a:cubicBezTo>
                    <a:pt x="1475" y="70"/>
                    <a:pt x="1443" y="78"/>
                    <a:pt x="1412" y="83"/>
                  </a:cubicBezTo>
                  <a:cubicBezTo>
                    <a:pt x="1370" y="89"/>
                    <a:pt x="1326" y="93"/>
                    <a:pt x="1280" y="93"/>
                  </a:cubicBezTo>
                  <a:cubicBezTo>
                    <a:pt x="1143" y="93"/>
                    <a:pt x="994" y="63"/>
                    <a:pt x="86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32"/>
            <p:cNvSpPr/>
            <p:nvPr/>
          </p:nvSpPr>
          <p:spPr>
            <a:xfrm>
              <a:off x="3197033" y="604951"/>
              <a:ext cx="461335" cy="421482"/>
            </a:xfrm>
            <a:custGeom>
              <a:rect b="b" l="l" r="r" t="t"/>
              <a:pathLst>
                <a:path extrusionOk="0" h="10618" w="11622">
                  <a:moveTo>
                    <a:pt x="281" y="1"/>
                  </a:moveTo>
                  <a:cubicBezTo>
                    <a:pt x="188" y="57"/>
                    <a:pt x="94" y="110"/>
                    <a:pt x="0" y="166"/>
                  </a:cubicBezTo>
                  <a:cubicBezTo>
                    <a:pt x="746" y="949"/>
                    <a:pt x="1494" y="1727"/>
                    <a:pt x="2275" y="2474"/>
                  </a:cubicBezTo>
                  <a:cubicBezTo>
                    <a:pt x="3723" y="3861"/>
                    <a:pt x="5245" y="5172"/>
                    <a:pt x="6755" y="6493"/>
                  </a:cubicBezTo>
                  <a:cubicBezTo>
                    <a:pt x="8265" y="7816"/>
                    <a:pt x="9772" y="9142"/>
                    <a:pt x="11206" y="10548"/>
                  </a:cubicBezTo>
                  <a:cubicBezTo>
                    <a:pt x="11228" y="10570"/>
                    <a:pt x="11239" y="10592"/>
                    <a:pt x="11241" y="10617"/>
                  </a:cubicBezTo>
                  <a:cubicBezTo>
                    <a:pt x="11277" y="10591"/>
                    <a:pt x="11314" y="10566"/>
                    <a:pt x="11350" y="10541"/>
                  </a:cubicBezTo>
                  <a:cubicBezTo>
                    <a:pt x="11441" y="10480"/>
                    <a:pt x="11530" y="10421"/>
                    <a:pt x="11622" y="10359"/>
                  </a:cubicBezTo>
                  <a:cubicBezTo>
                    <a:pt x="10800" y="9603"/>
                    <a:pt x="9963" y="8863"/>
                    <a:pt x="9123" y="8124"/>
                  </a:cubicBezTo>
                  <a:cubicBezTo>
                    <a:pt x="7617" y="6801"/>
                    <a:pt x="6093" y="5502"/>
                    <a:pt x="4599" y="4166"/>
                  </a:cubicBezTo>
                  <a:cubicBezTo>
                    <a:pt x="3859" y="3502"/>
                    <a:pt x="3126" y="2830"/>
                    <a:pt x="2407" y="2145"/>
                  </a:cubicBezTo>
                  <a:cubicBezTo>
                    <a:pt x="1680" y="1451"/>
                    <a:pt x="954" y="748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32"/>
            <p:cNvSpPr/>
            <p:nvPr/>
          </p:nvSpPr>
          <p:spPr>
            <a:xfrm>
              <a:off x="3626890" y="687517"/>
              <a:ext cx="31875" cy="24492"/>
            </a:xfrm>
            <a:custGeom>
              <a:rect b="b" l="l" r="r" t="t"/>
              <a:pathLst>
                <a:path extrusionOk="0" h="617" w="803">
                  <a:moveTo>
                    <a:pt x="338" y="1"/>
                  </a:moveTo>
                  <a:cubicBezTo>
                    <a:pt x="224" y="1"/>
                    <a:pt x="107" y="39"/>
                    <a:pt x="15" y="105"/>
                  </a:cubicBezTo>
                  <a:cubicBezTo>
                    <a:pt x="11" y="108"/>
                    <a:pt x="4" y="110"/>
                    <a:pt x="0" y="111"/>
                  </a:cubicBezTo>
                  <a:cubicBezTo>
                    <a:pt x="60" y="283"/>
                    <a:pt x="138" y="465"/>
                    <a:pt x="295" y="567"/>
                  </a:cubicBezTo>
                  <a:cubicBezTo>
                    <a:pt x="348" y="601"/>
                    <a:pt x="408" y="617"/>
                    <a:pt x="468" y="617"/>
                  </a:cubicBezTo>
                  <a:cubicBezTo>
                    <a:pt x="541" y="617"/>
                    <a:pt x="613" y="593"/>
                    <a:pt x="670" y="549"/>
                  </a:cubicBezTo>
                  <a:cubicBezTo>
                    <a:pt x="771" y="472"/>
                    <a:pt x="802" y="316"/>
                    <a:pt x="743" y="208"/>
                  </a:cubicBezTo>
                  <a:cubicBezTo>
                    <a:pt x="679" y="85"/>
                    <a:pt x="527" y="18"/>
                    <a:pt x="392" y="4"/>
                  </a:cubicBezTo>
                  <a:cubicBezTo>
                    <a:pt x="374" y="2"/>
                    <a:pt x="356" y="1"/>
                    <a:pt x="33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32"/>
            <p:cNvSpPr/>
            <p:nvPr/>
          </p:nvSpPr>
          <p:spPr>
            <a:xfrm>
              <a:off x="3623397" y="851775"/>
              <a:ext cx="24492" cy="32510"/>
            </a:xfrm>
            <a:custGeom>
              <a:rect b="b" l="l" r="r" t="t"/>
              <a:pathLst>
                <a:path extrusionOk="0" h="819" w="617">
                  <a:moveTo>
                    <a:pt x="3" y="0"/>
                  </a:moveTo>
                  <a:lnTo>
                    <a:pt x="3" y="0"/>
                  </a:lnTo>
                  <a:cubicBezTo>
                    <a:pt x="1" y="63"/>
                    <a:pt x="23" y="137"/>
                    <a:pt x="32" y="193"/>
                  </a:cubicBezTo>
                  <a:cubicBezTo>
                    <a:pt x="54" y="337"/>
                    <a:pt x="82" y="480"/>
                    <a:pt x="84" y="626"/>
                  </a:cubicBezTo>
                  <a:cubicBezTo>
                    <a:pt x="185" y="685"/>
                    <a:pt x="287" y="745"/>
                    <a:pt x="378" y="819"/>
                  </a:cubicBezTo>
                  <a:cubicBezTo>
                    <a:pt x="379" y="819"/>
                    <a:pt x="379" y="819"/>
                    <a:pt x="381" y="818"/>
                  </a:cubicBezTo>
                  <a:cubicBezTo>
                    <a:pt x="451" y="764"/>
                    <a:pt x="532" y="726"/>
                    <a:pt x="616" y="698"/>
                  </a:cubicBezTo>
                  <a:cubicBezTo>
                    <a:pt x="568" y="642"/>
                    <a:pt x="524" y="579"/>
                    <a:pt x="477" y="523"/>
                  </a:cubicBezTo>
                  <a:cubicBezTo>
                    <a:pt x="423" y="459"/>
                    <a:pt x="366" y="395"/>
                    <a:pt x="309" y="331"/>
                  </a:cubicBezTo>
                  <a:cubicBezTo>
                    <a:pt x="206" y="221"/>
                    <a:pt x="97" y="117"/>
                    <a:pt x="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32"/>
            <p:cNvSpPr/>
            <p:nvPr/>
          </p:nvSpPr>
          <p:spPr>
            <a:xfrm>
              <a:off x="3589815" y="564304"/>
              <a:ext cx="48944" cy="43426"/>
            </a:xfrm>
            <a:custGeom>
              <a:rect b="b" l="l" r="r" t="t"/>
              <a:pathLst>
                <a:path extrusionOk="0" h="1094" w="1233">
                  <a:moveTo>
                    <a:pt x="828" y="1"/>
                  </a:moveTo>
                  <a:cubicBezTo>
                    <a:pt x="826" y="1"/>
                    <a:pt x="824" y="1"/>
                    <a:pt x="822" y="1"/>
                  </a:cubicBezTo>
                  <a:cubicBezTo>
                    <a:pt x="770" y="6"/>
                    <a:pt x="744" y="68"/>
                    <a:pt x="730" y="110"/>
                  </a:cubicBezTo>
                  <a:cubicBezTo>
                    <a:pt x="698" y="212"/>
                    <a:pt x="726" y="295"/>
                    <a:pt x="750" y="392"/>
                  </a:cubicBezTo>
                  <a:cubicBezTo>
                    <a:pt x="762" y="446"/>
                    <a:pt x="724" y="477"/>
                    <a:pt x="683" y="477"/>
                  </a:cubicBezTo>
                  <a:cubicBezTo>
                    <a:pt x="659" y="477"/>
                    <a:pt x="633" y="466"/>
                    <a:pt x="618" y="442"/>
                  </a:cubicBezTo>
                  <a:cubicBezTo>
                    <a:pt x="617" y="442"/>
                    <a:pt x="617" y="442"/>
                    <a:pt x="615" y="443"/>
                  </a:cubicBezTo>
                  <a:cubicBezTo>
                    <a:pt x="601" y="422"/>
                    <a:pt x="588" y="399"/>
                    <a:pt x="580" y="373"/>
                  </a:cubicBezTo>
                  <a:cubicBezTo>
                    <a:pt x="549" y="327"/>
                    <a:pt x="502" y="285"/>
                    <a:pt x="456" y="275"/>
                  </a:cubicBezTo>
                  <a:cubicBezTo>
                    <a:pt x="447" y="273"/>
                    <a:pt x="438" y="272"/>
                    <a:pt x="430" y="272"/>
                  </a:cubicBezTo>
                  <a:cubicBezTo>
                    <a:pt x="375" y="272"/>
                    <a:pt x="343" y="316"/>
                    <a:pt x="327" y="370"/>
                  </a:cubicBezTo>
                  <a:cubicBezTo>
                    <a:pt x="311" y="422"/>
                    <a:pt x="310" y="479"/>
                    <a:pt x="323" y="531"/>
                  </a:cubicBezTo>
                  <a:cubicBezTo>
                    <a:pt x="338" y="587"/>
                    <a:pt x="369" y="613"/>
                    <a:pt x="404" y="657"/>
                  </a:cubicBezTo>
                  <a:cubicBezTo>
                    <a:pt x="441" y="705"/>
                    <a:pt x="412" y="797"/>
                    <a:pt x="351" y="797"/>
                  </a:cubicBezTo>
                  <a:cubicBezTo>
                    <a:pt x="342" y="797"/>
                    <a:pt x="332" y="794"/>
                    <a:pt x="321" y="789"/>
                  </a:cubicBezTo>
                  <a:cubicBezTo>
                    <a:pt x="288" y="774"/>
                    <a:pt x="242" y="765"/>
                    <a:pt x="196" y="765"/>
                  </a:cubicBezTo>
                  <a:cubicBezTo>
                    <a:pt x="144" y="765"/>
                    <a:pt x="91" y="777"/>
                    <a:pt x="59" y="807"/>
                  </a:cubicBezTo>
                  <a:cubicBezTo>
                    <a:pt x="0" y="860"/>
                    <a:pt x="25" y="906"/>
                    <a:pt x="87" y="940"/>
                  </a:cubicBezTo>
                  <a:cubicBezTo>
                    <a:pt x="252" y="1031"/>
                    <a:pt x="440" y="1093"/>
                    <a:pt x="630" y="1093"/>
                  </a:cubicBezTo>
                  <a:cubicBezTo>
                    <a:pt x="698" y="1093"/>
                    <a:pt x="766" y="1085"/>
                    <a:pt x="833" y="1068"/>
                  </a:cubicBezTo>
                  <a:cubicBezTo>
                    <a:pt x="1059" y="1009"/>
                    <a:pt x="1232" y="837"/>
                    <a:pt x="1182" y="592"/>
                  </a:cubicBezTo>
                  <a:cubicBezTo>
                    <a:pt x="1161" y="491"/>
                    <a:pt x="1125" y="392"/>
                    <a:pt x="1082" y="301"/>
                  </a:cubicBezTo>
                  <a:cubicBezTo>
                    <a:pt x="1045" y="215"/>
                    <a:pt x="1001" y="110"/>
                    <a:pt x="928" y="48"/>
                  </a:cubicBezTo>
                  <a:cubicBezTo>
                    <a:pt x="902" y="26"/>
                    <a:pt x="865" y="1"/>
                    <a:pt x="82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32"/>
            <p:cNvSpPr/>
            <p:nvPr/>
          </p:nvSpPr>
          <p:spPr>
            <a:xfrm>
              <a:off x="3193262" y="616622"/>
              <a:ext cx="443353" cy="471497"/>
            </a:xfrm>
            <a:custGeom>
              <a:rect b="b" l="l" r="r" t="t"/>
              <a:pathLst>
                <a:path extrusionOk="0" h="11878" w="11169">
                  <a:moveTo>
                    <a:pt x="1" y="1"/>
                  </a:moveTo>
                  <a:lnTo>
                    <a:pt x="1" y="1"/>
                  </a:lnTo>
                  <a:cubicBezTo>
                    <a:pt x="18" y="171"/>
                    <a:pt x="41" y="342"/>
                    <a:pt x="58" y="513"/>
                  </a:cubicBezTo>
                  <a:lnTo>
                    <a:pt x="81" y="778"/>
                  </a:lnTo>
                  <a:cubicBezTo>
                    <a:pt x="86" y="846"/>
                    <a:pt x="98" y="917"/>
                    <a:pt x="96" y="988"/>
                  </a:cubicBezTo>
                  <a:cubicBezTo>
                    <a:pt x="117" y="990"/>
                    <a:pt x="137" y="994"/>
                    <a:pt x="157" y="1000"/>
                  </a:cubicBezTo>
                  <a:cubicBezTo>
                    <a:pt x="203" y="1016"/>
                    <a:pt x="244" y="1045"/>
                    <a:pt x="275" y="1080"/>
                  </a:cubicBezTo>
                  <a:cubicBezTo>
                    <a:pt x="287" y="1093"/>
                    <a:pt x="334" y="1201"/>
                    <a:pt x="339" y="1202"/>
                  </a:cubicBezTo>
                  <a:cubicBezTo>
                    <a:pt x="344" y="1202"/>
                    <a:pt x="407" y="1177"/>
                    <a:pt x="409" y="1176"/>
                  </a:cubicBezTo>
                  <a:cubicBezTo>
                    <a:pt x="430" y="1172"/>
                    <a:pt x="454" y="1171"/>
                    <a:pt x="474" y="1170"/>
                  </a:cubicBezTo>
                  <a:cubicBezTo>
                    <a:pt x="477" y="1170"/>
                    <a:pt x="479" y="1170"/>
                    <a:pt x="482" y="1170"/>
                  </a:cubicBezTo>
                  <a:cubicBezTo>
                    <a:pt x="531" y="1170"/>
                    <a:pt x="581" y="1180"/>
                    <a:pt x="627" y="1197"/>
                  </a:cubicBezTo>
                  <a:cubicBezTo>
                    <a:pt x="793" y="1260"/>
                    <a:pt x="877" y="1431"/>
                    <a:pt x="851" y="1594"/>
                  </a:cubicBezTo>
                  <a:cubicBezTo>
                    <a:pt x="938" y="1618"/>
                    <a:pt x="1013" y="1686"/>
                    <a:pt x="1048" y="1770"/>
                  </a:cubicBezTo>
                  <a:cubicBezTo>
                    <a:pt x="1094" y="1883"/>
                    <a:pt x="1065" y="1997"/>
                    <a:pt x="1010" y="2098"/>
                  </a:cubicBezTo>
                  <a:cubicBezTo>
                    <a:pt x="1158" y="2171"/>
                    <a:pt x="1231" y="2354"/>
                    <a:pt x="1157" y="2507"/>
                  </a:cubicBezTo>
                  <a:cubicBezTo>
                    <a:pt x="1231" y="2589"/>
                    <a:pt x="1262" y="2703"/>
                    <a:pt x="1226" y="2811"/>
                  </a:cubicBezTo>
                  <a:cubicBezTo>
                    <a:pt x="1287" y="2846"/>
                    <a:pt x="1335" y="2898"/>
                    <a:pt x="1360" y="2966"/>
                  </a:cubicBezTo>
                  <a:cubicBezTo>
                    <a:pt x="1372" y="3002"/>
                    <a:pt x="1366" y="3035"/>
                    <a:pt x="1412" y="3050"/>
                  </a:cubicBezTo>
                  <a:cubicBezTo>
                    <a:pt x="1414" y="3050"/>
                    <a:pt x="1416" y="3051"/>
                    <a:pt x="1418" y="3051"/>
                  </a:cubicBezTo>
                  <a:cubicBezTo>
                    <a:pt x="1439" y="3051"/>
                    <a:pt x="1476" y="3034"/>
                    <a:pt x="1492" y="3029"/>
                  </a:cubicBezTo>
                  <a:cubicBezTo>
                    <a:pt x="1544" y="3015"/>
                    <a:pt x="1591" y="3003"/>
                    <a:pt x="1644" y="3003"/>
                  </a:cubicBezTo>
                  <a:cubicBezTo>
                    <a:pt x="1650" y="3003"/>
                    <a:pt x="1656" y="3003"/>
                    <a:pt x="1662" y="3003"/>
                  </a:cubicBezTo>
                  <a:cubicBezTo>
                    <a:pt x="1836" y="3010"/>
                    <a:pt x="2011" y="3139"/>
                    <a:pt x="2063" y="3307"/>
                  </a:cubicBezTo>
                  <a:cubicBezTo>
                    <a:pt x="2110" y="3295"/>
                    <a:pt x="2159" y="3288"/>
                    <a:pt x="2208" y="3288"/>
                  </a:cubicBezTo>
                  <a:cubicBezTo>
                    <a:pt x="2290" y="3288"/>
                    <a:pt x="2371" y="3307"/>
                    <a:pt x="2443" y="3352"/>
                  </a:cubicBezTo>
                  <a:cubicBezTo>
                    <a:pt x="2561" y="3427"/>
                    <a:pt x="2631" y="3547"/>
                    <a:pt x="2646" y="3680"/>
                  </a:cubicBezTo>
                  <a:cubicBezTo>
                    <a:pt x="2817" y="3680"/>
                    <a:pt x="3001" y="3738"/>
                    <a:pt x="3110" y="3863"/>
                  </a:cubicBezTo>
                  <a:cubicBezTo>
                    <a:pt x="3199" y="3965"/>
                    <a:pt x="3234" y="4101"/>
                    <a:pt x="3209" y="4227"/>
                  </a:cubicBezTo>
                  <a:cubicBezTo>
                    <a:pt x="3328" y="4244"/>
                    <a:pt x="3436" y="4302"/>
                    <a:pt x="3516" y="4400"/>
                  </a:cubicBezTo>
                  <a:cubicBezTo>
                    <a:pt x="3604" y="4505"/>
                    <a:pt x="3645" y="4654"/>
                    <a:pt x="3621" y="4790"/>
                  </a:cubicBezTo>
                  <a:cubicBezTo>
                    <a:pt x="3733" y="4816"/>
                    <a:pt x="3834" y="4889"/>
                    <a:pt x="3879" y="4997"/>
                  </a:cubicBezTo>
                  <a:cubicBezTo>
                    <a:pt x="3923" y="5104"/>
                    <a:pt x="3905" y="5217"/>
                    <a:pt x="3844" y="5307"/>
                  </a:cubicBezTo>
                  <a:cubicBezTo>
                    <a:pt x="3948" y="5373"/>
                    <a:pt x="4023" y="5483"/>
                    <a:pt x="4047" y="5601"/>
                  </a:cubicBezTo>
                  <a:cubicBezTo>
                    <a:pt x="4051" y="5601"/>
                    <a:pt x="4056" y="5601"/>
                    <a:pt x="4061" y="5601"/>
                  </a:cubicBezTo>
                  <a:cubicBezTo>
                    <a:pt x="4154" y="5601"/>
                    <a:pt x="4247" y="5631"/>
                    <a:pt x="4318" y="5700"/>
                  </a:cubicBezTo>
                  <a:cubicBezTo>
                    <a:pt x="4415" y="5594"/>
                    <a:pt x="4534" y="5517"/>
                    <a:pt x="4686" y="5517"/>
                  </a:cubicBezTo>
                  <a:cubicBezTo>
                    <a:pt x="4694" y="5517"/>
                    <a:pt x="4703" y="5518"/>
                    <a:pt x="4712" y="5518"/>
                  </a:cubicBezTo>
                  <a:cubicBezTo>
                    <a:pt x="4858" y="5525"/>
                    <a:pt x="4988" y="5601"/>
                    <a:pt x="5066" y="5718"/>
                  </a:cubicBezTo>
                  <a:cubicBezTo>
                    <a:pt x="5107" y="5697"/>
                    <a:pt x="5153" y="5686"/>
                    <a:pt x="5199" y="5686"/>
                  </a:cubicBezTo>
                  <a:cubicBezTo>
                    <a:pt x="5254" y="5686"/>
                    <a:pt x="5310" y="5701"/>
                    <a:pt x="5360" y="5731"/>
                  </a:cubicBezTo>
                  <a:cubicBezTo>
                    <a:pt x="5481" y="5801"/>
                    <a:pt x="5527" y="5936"/>
                    <a:pt x="5542" y="6071"/>
                  </a:cubicBezTo>
                  <a:cubicBezTo>
                    <a:pt x="5544" y="6071"/>
                    <a:pt x="5546" y="6071"/>
                    <a:pt x="5549" y="6071"/>
                  </a:cubicBezTo>
                  <a:cubicBezTo>
                    <a:pt x="5638" y="6071"/>
                    <a:pt x="5726" y="6113"/>
                    <a:pt x="5783" y="6187"/>
                  </a:cubicBezTo>
                  <a:cubicBezTo>
                    <a:pt x="5865" y="6295"/>
                    <a:pt x="5856" y="6431"/>
                    <a:pt x="5812" y="6553"/>
                  </a:cubicBezTo>
                  <a:cubicBezTo>
                    <a:pt x="5933" y="6628"/>
                    <a:pt x="5998" y="6777"/>
                    <a:pt x="5973" y="6918"/>
                  </a:cubicBezTo>
                  <a:cubicBezTo>
                    <a:pt x="6027" y="6946"/>
                    <a:pt x="6072" y="6997"/>
                    <a:pt x="6094" y="7056"/>
                  </a:cubicBezTo>
                  <a:cubicBezTo>
                    <a:pt x="6126" y="7144"/>
                    <a:pt x="6113" y="7232"/>
                    <a:pt x="6079" y="7315"/>
                  </a:cubicBezTo>
                  <a:cubicBezTo>
                    <a:pt x="6151" y="7367"/>
                    <a:pt x="6212" y="7434"/>
                    <a:pt x="6251" y="7514"/>
                  </a:cubicBezTo>
                  <a:cubicBezTo>
                    <a:pt x="6335" y="7476"/>
                    <a:pt x="6427" y="7458"/>
                    <a:pt x="6518" y="7458"/>
                  </a:cubicBezTo>
                  <a:cubicBezTo>
                    <a:pt x="6737" y="7458"/>
                    <a:pt x="6957" y="7560"/>
                    <a:pt x="7081" y="7744"/>
                  </a:cubicBezTo>
                  <a:cubicBezTo>
                    <a:pt x="7099" y="7770"/>
                    <a:pt x="7123" y="7852"/>
                    <a:pt x="7146" y="7866"/>
                  </a:cubicBezTo>
                  <a:cubicBezTo>
                    <a:pt x="7153" y="7869"/>
                    <a:pt x="7162" y="7871"/>
                    <a:pt x="7174" y="7871"/>
                  </a:cubicBezTo>
                  <a:cubicBezTo>
                    <a:pt x="7211" y="7871"/>
                    <a:pt x="7266" y="7855"/>
                    <a:pt x="7296" y="7853"/>
                  </a:cubicBezTo>
                  <a:cubicBezTo>
                    <a:pt x="7299" y="7853"/>
                    <a:pt x="7301" y="7853"/>
                    <a:pt x="7304" y="7853"/>
                  </a:cubicBezTo>
                  <a:cubicBezTo>
                    <a:pt x="7396" y="7853"/>
                    <a:pt x="7487" y="7886"/>
                    <a:pt x="7558" y="7944"/>
                  </a:cubicBezTo>
                  <a:cubicBezTo>
                    <a:pt x="7683" y="8040"/>
                    <a:pt x="7732" y="8197"/>
                    <a:pt x="7702" y="8345"/>
                  </a:cubicBezTo>
                  <a:cubicBezTo>
                    <a:pt x="7864" y="8355"/>
                    <a:pt x="8030" y="8414"/>
                    <a:pt x="8136" y="8540"/>
                  </a:cubicBezTo>
                  <a:cubicBezTo>
                    <a:pt x="8234" y="8657"/>
                    <a:pt x="8275" y="8809"/>
                    <a:pt x="8248" y="8952"/>
                  </a:cubicBezTo>
                  <a:cubicBezTo>
                    <a:pt x="8572" y="9004"/>
                    <a:pt x="8803" y="9332"/>
                    <a:pt x="8707" y="9652"/>
                  </a:cubicBezTo>
                  <a:cubicBezTo>
                    <a:pt x="8964" y="9732"/>
                    <a:pt x="9098" y="10024"/>
                    <a:pt x="8984" y="10266"/>
                  </a:cubicBezTo>
                  <a:cubicBezTo>
                    <a:pt x="9265" y="10409"/>
                    <a:pt x="9332" y="10815"/>
                    <a:pt x="9119" y="11045"/>
                  </a:cubicBezTo>
                  <a:cubicBezTo>
                    <a:pt x="9282" y="11210"/>
                    <a:pt x="9280" y="11498"/>
                    <a:pt x="9087" y="11631"/>
                  </a:cubicBezTo>
                  <a:cubicBezTo>
                    <a:pt x="9133" y="11706"/>
                    <a:pt x="9161" y="11790"/>
                    <a:pt x="9167" y="11877"/>
                  </a:cubicBezTo>
                  <a:cubicBezTo>
                    <a:pt x="9841" y="11401"/>
                    <a:pt x="10500" y="10902"/>
                    <a:pt x="11169" y="10438"/>
                  </a:cubicBezTo>
                  <a:cubicBezTo>
                    <a:pt x="11159" y="10433"/>
                    <a:pt x="11149" y="10425"/>
                    <a:pt x="11140" y="10417"/>
                  </a:cubicBezTo>
                  <a:cubicBezTo>
                    <a:pt x="10337" y="9628"/>
                    <a:pt x="9510" y="8863"/>
                    <a:pt x="8677" y="8111"/>
                  </a:cubicBezTo>
                  <a:cubicBezTo>
                    <a:pt x="7183" y="6769"/>
                    <a:pt x="5657" y="5466"/>
                    <a:pt x="4172" y="4116"/>
                  </a:cubicBezTo>
                  <a:cubicBezTo>
                    <a:pt x="3431" y="3441"/>
                    <a:pt x="2695" y="2758"/>
                    <a:pt x="1979" y="2059"/>
                  </a:cubicBezTo>
                  <a:cubicBezTo>
                    <a:pt x="1299" y="1395"/>
                    <a:pt x="624" y="718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32"/>
            <p:cNvSpPr/>
            <p:nvPr/>
          </p:nvSpPr>
          <p:spPr>
            <a:xfrm>
              <a:off x="3578978" y="908856"/>
              <a:ext cx="58312" cy="43744"/>
            </a:xfrm>
            <a:custGeom>
              <a:rect b="b" l="l" r="r" t="t"/>
              <a:pathLst>
                <a:path extrusionOk="0" h="1102" w="1469">
                  <a:moveTo>
                    <a:pt x="1367" y="1"/>
                  </a:moveTo>
                  <a:cubicBezTo>
                    <a:pt x="1322" y="29"/>
                    <a:pt x="1268" y="46"/>
                    <a:pt x="1222" y="64"/>
                  </a:cubicBezTo>
                  <a:cubicBezTo>
                    <a:pt x="1162" y="91"/>
                    <a:pt x="1103" y="117"/>
                    <a:pt x="1044" y="145"/>
                  </a:cubicBezTo>
                  <a:cubicBezTo>
                    <a:pt x="926" y="198"/>
                    <a:pt x="806" y="252"/>
                    <a:pt x="688" y="307"/>
                  </a:cubicBezTo>
                  <a:cubicBezTo>
                    <a:pt x="461" y="409"/>
                    <a:pt x="237" y="532"/>
                    <a:pt x="0" y="607"/>
                  </a:cubicBezTo>
                  <a:cubicBezTo>
                    <a:pt x="188" y="771"/>
                    <a:pt x="374" y="938"/>
                    <a:pt x="559" y="1101"/>
                  </a:cubicBezTo>
                  <a:cubicBezTo>
                    <a:pt x="542" y="1037"/>
                    <a:pt x="532" y="970"/>
                    <a:pt x="536" y="907"/>
                  </a:cubicBezTo>
                  <a:cubicBezTo>
                    <a:pt x="542" y="751"/>
                    <a:pt x="620" y="626"/>
                    <a:pt x="745" y="537"/>
                  </a:cubicBezTo>
                  <a:cubicBezTo>
                    <a:pt x="870" y="447"/>
                    <a:pt x="1018" y="386"/>
                    <a:pt x="1153" y="311"/>
                  </a:cubicBezTo>
                  <a:cubicBezTo>
                    <a:pt x="1259" y="254"/>
                    <a:pt x="1361" y="191"/>
                    <a:pt x="1469" y="135"/>
                  </a:cubicBezTo>
                  <a:cubicBezTo>
                    <a:pt x="1426" y="95"/>
                    <a:pt x="1392" y="52"/>
                    <a:pt x="136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32"/>
            <p:cNvSpPr/>
            <p:nvPr/>
          </p:nvSpPr>
          <p:spPr>
            <a:xfrm>
              <a:off x="3574095" y="872615"/>
              <a:ext cx="60614" cy="54660"/>
            </a:xfrm>
            <a:custGeom>
              <a:rect b="b" l="l" r="r" t="t"/>
              <a:pathLst>
                <a:path extrusionOk="0" h="1377" w="1527">
                  <a:moveTo>
                    <a:pt x="654" y="0"/>
                  </a:moveTo>
                  <a:cubicBezTo>
                    <a:pt x="619" y="0"/>
                    <a:pt x="582" y="8"/>
                    <a:pt x="542" y="26"/>
                  </a:cubicBezTo>
                  <a:cubicBezTo>
                    <a:pt x="442" y="71"/>
                    <a:pt x="354" y="152"/>
                    <a:pt x="282" y="232"/>
                  </a:cubicBezTo>
                  <a:cubicBezTo>
                    <a:pt x="137" y="392"/>
                    <a:pt x="41" y="597"/>
                    <a:pt x="15" y="811"/>
                  </a:cubicBezTo>
                  <a:cubicBezTo>
                    <a:pt x="0" y="929"/>
                    <a:pt x="6" y="1053"/>
                    <a:pt x="33" y="1170"/>
                  </a:cubicBezTo>
                  <a:cubicBezTo>
                    <a:pt x="47" y="1235"/>
                    <a:pt x="87" y="1306"/>
                    <a:pt x="107" y="1377"/>
                  </a:cubicBezTo>
                  <a:cubicBezTo>
                    <a:pt x="308" y="1252"/>
                    <a:pt x="531" y="1159"/>
                    <a:pt x="745" y="1059"/>
                  </a:cubicBezTo>
                  <a:lnTo>
                    <a:pt x="1101" y="895"/>
                  </a:lnTo>
                  <a:cubicBezTo>
                    <a:pt x="1165" y="867"/>
                    <a:pt x="1228" y="837"/>
                    <a:pt x="1292" y="808"/>
                  </a:cubicBezTo>
                  <a:cubicBezTo>
                    <a:pt x="1341" y="785"/>
                    <a:pt x="1385" y="761"/>
                    <a:pt x="1436" y="749"/>
                  </a:cubicBezTo>
                  <a:cubicBezTo>
                    <a:pt x="1399" y="625"/>
                    <a:pt x="1446" y="491"/>
                    <a:pt x="1526" y="387"/>
                  </a:cubicBezTo>
                  <a:cubicBezTo>
                    <a:pt x="1301" y="309"/>
                    <a:pt x="1088" y="182"/>
                    <a:pt x="876" y="75"/>
                  </a:cubicBezTo>
                  <a:cubicBezTo>
                    <a:pt x="800" y="35"/>
                    <a:pt x="730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32"/>
            <p:cNvSpPr/>
            <p:nvPr/>
          </p:nvSpPr>
          <p:spPr>
            <a:xfrm>
              <a:off x="3439887" y="686604"/>
              <a:ext cx="174976" cy="159375"/>
            </a:xfrm>
            <a:custGeom>
              <a:rect b="b" l="l" r="r" t="t"/>
              <a:pathLst>
                <a:path extrusionOk="0" h="4015" w="4408">
                  <a:moveTo>
                    <a:pt x="2568" y="611"/>
                  </a:moveTo>
                  <a:cubicBezTo>
                    <a:pt x="2574" y="611"/>
                    <a:pt x="2579" y="612"/>
                    <a:pt x="2588" y="613"/>
                  </a:cubicBezTo>
                  <a:cubicBezTo>
                    <a:pt x="2592" y="613"/>
                    <a:pt x="2600" y="615"/>
                    <a:pt x="2605" y="616"/>
                  </a:cubicBezTo>
                  <a:cubicBezTo>
                    <a:pt x="2608" y="616"/>
                    <a:pt x="2610" y="617"/>
                    <a:pt x="2611" y="617"/>
                  </a:cubicBezTo>
                  <a:cubicBezTo>
                    <a:pt x="2620" y="621"/>
                    <a:pt x="2631" y="623"/>
                    <a:pt x="2641" y="631"/>
                  </a:cubicBezTo>
                  <a:cubicBezTo>
                    <a:pt x="2647" y="634"/>
                    <a:pt x="2654" y="639"/>
                    <a:pt x="2659" y="643"/>
                  </a:cubicBezTo>
                  <a:cubicBezTo>
                    <a:pt x="2666" y="650"/>
                    <a:pt x="2674" y="654"/>
                    <a:pt x="2680" y="662"/>
                  </a:cubicBezTo>
                  <a:cubicBezTo>
                    <a:pt x="2691" y="672"/>
                    <a:pt x="2698" y="683"/>
                    <a:pt x="2706" y="694"/>
                  </a:cubicBezTo>
                  <a:cubicBezTo>
                    <a:pt x="2717" y="710"/>
                    <a:pt x="2723" y="728"/>
                    <a:pt x="2729" y="745"/>
                  </a:cubicBezTo>
                  <a:cubicBezTo>
                    <a:pt x="2730" y="748"/>
                    <a:pt x="2730" y="756"/>
                    <a:pt x="2733" y="759"/>
                  </a:cubicBezTo>
                  <a:cubicBezTo>
                    <a:pt x="2735" y="772"/>
                    <a:pt x="2737" y="787"/>
                    <a:pt x="2737" y="801"/>
                  </a:cubicBezTo>
                  <a:cubicBezTo>
                    <a:pt x="2737" y="819"/>
                    <a:pt x="2736" y="839"/>
                    <a:pt x="2729" y="857"/>
                  </a:cubicBezTo>
                  <a:cubicBezTo>
                    <a:pt x="2719" y="886"/>
                    <a:pt x="2709" y="903"/>
                    <a:pt x="2688" y="925"/>
                  </a:cubicBezTo>
                  <a:cubicBezTo>
                    <a:pt x="2676" y="939"/>
                    <a:pt x="2662" y="950"/>
                    <a:pt x="2646" y="959"/>
                  </a:cubicBezTo>
                  <a:cubicBezTo>
                    <a:pt x="2637" y="964"/>
                    <a:pt x="2624" y="969"/>
                    <a:pt x="2613" y="973"/>
                  </a:cubicBezTo>
                  <a:cubicBezTo>
                    <a:pt x="2609" y="974"/>
                    <a:pt x="2604" y="974"/>
                    <a:pt x="2600" y="975"/>
                  </a:cubicBezTo>
                  <a:cubicBezTo>
                    <a:pt x="2588" y="979"/>
                    <a:pt x="2573" y="980"/>
                    <a:pt x="2561" y="980"/>
                  </a:cubicBezTo>
                  <a:cubicBezTo>
                    <a:pt x="2552" y="980"/>
                    <a:pt x="2545" y="979"/>
                    <a:pt x="2536" y="979"/>
                  </a:cubicBezTo>
                  <a:cubicBezTo>
                    <a:pt x="2527" y="977"/>
                    <a:pt x="2519" y="977"/>
                    <a:pt x="2511" y="973"/>
                  </a:cubicBezTo>
                  <a:cubicBezTo>
                    <a:pt x="2499" y="969"/>
                    <a:pt x="2488" y="965"/>
                    <a:pt x="2477" y="959"/>
                  </a:cubicBezTo>
                  <a:cubicBezTo>
                    <a:pt x="2464" y="953"/>
                    <a:pt x="2449" y="940"/>
                    <a:pt x="2439" y="929"/>
                  </a:cubicBezTo>
                  <a:cubicBezTo>
                    <a:pt x="2433" y="920"/>
                    <a:pt x="2423" y="911"/>
                    <a:pt x="2418" y="900"/>
                  </a:cubicBezTo>
                  <a:cubicBezTo>
                    <a:pt x="2413" y="889"/>
                    <a:pt x="2408" y="879"/>
                    <a:pt x="2405" y="867"/>
                  </a:cubicBezTo>
                  <a:cubicBezTo>
                    <a:pt x="2404" y="856"/>
                    <a:pt x="2401" y="844"/>
                    <a:pt x="2401" y="834"/>
                  </a:cubicBezTo>
                  <a:cubicBezTo>
                    <a:pt x="2402" y="822"/>
                    <a:pt x="2404" y="811"/>
                    <a:pt x="2405" y="801"/>
                  </a:cubicBezTo>
                  <a:cubicBezTo>
                    <a:pt x="2407" y="797"/>
                    <a:pt x="2407" y="793"/>
                    <a:pt x="2410" y="789"/>
                  </a:cubicBezTo>
                  <a:cubicBezTo>
                    <a:pt x="2413" y="781"/>
                    <a:pt x="2416" y="770"/>
                    <a:pt x="2422" y="761"/>
                  </a:cubicBezTo>
                  <a:lnTo>
                    <a:pt x="2426" y="757"/>
                  </a:lnTo>
                  <a:cubicBezTo>
                    <a:pt x="2427" y="745"/>
                    <a:pt x="2430" y="733"/>
                    <a:pt x="2436" y="722"/>
                  </a:cubicBezTo>
                  <a:cubicBezTo>
                    <a:pt x="2441" y="709"/>
                    <a:pt x="2446" y="693"/>
                    <a:pt x="2453" y="679"/>
                  </a:cubicBezTo>
                  <a:cubicBezTo>
                    <a:pt x="2454" y="678"/>
                    <a:pt x="2454" y="677"/>
                    <a:pt x="2457" y="675"/>
                  </a:cubicBezTo>
                  <a:cubicBezTo>
                    <a:pt x="2460" y="668"/>
                    <a:pt x="2469" y="655"/>
                    <a:pt x="2475" y="648"/>
                  </a:cubicBezTo>
                  <a:cubicBezTo>
                    <a:pt x="2479" y="644"/>
                    <a:pt x="2486" y="642"/>
                    <a:pt x="2490" y="638"/>
                  </a:cubicBezTo>
                  <a:cubicBezTo>
                    <a:pt x="2496" y="633"/>
                    <a:pt x="2499" y="631"/>
                    <a:pt x="2504" y="628"/>
                  </a:cubicBezTo>
                  <a:cubicBezTo>
                    <a:pt x="2514" y="623"/>
                    <a:pt x="2525" y="617"/>
                    <a:pt x="2536" y="615"/>
                  </a:cubicBezTo>
                  <a:lnTo>
                    <a:pt x="2537" y="615"/>
                  </a:lnTo>
                  <a:lnTo>
                    <a:pt x="2568" y="611"/>
                  </a:lnTo>
                  <a:close/>
                  <a:moveTo>
                    <a:pt x="2162" y="944"/>
                  </a:moveTo>
                  <a:cubicBezTo>
                    <a:pt x="2166" y="944"/>
                    <a:pt x="2167" y="945"/>
                    <a:pt x="2168" y="948"/>
                  </a:cubicBezTo>
                  <a:cubicBezTo>
                    <a:pt x="2179" y="955"/>
                    <a:pt x="2190" y="962"/>
                    <a:pt x="2200" y="970"/>
                  </a:cubicBezTo>
                  <a:cubicBezTo>
                    <a:pt x="2238" y="998"/>
                    <a:pt x="2265" y="1037"/>
                    <a:pt x="2282" y="1080"/>
                  </a:cubicBezTo>
                  <a:cubicBezTo>
                    <a:pt x="2292" y="1105"/>
                    <a:pt x="2297" y="1132"/>
                    <a:pt x="2298" y="1159"/>
                  </a:cubicBezTo>
                  <a:cubicBezTo>
                    <a:pt x="2300" y="1199"/>
                    <a:pt x="2291" y="1241"/>
                    <a:pt x="2271" y="1280"/>
                  </a:cubicBezTo>
                  <a:cubicBezTo>
                    <a:pt x="2265" y="1293"/>
                    <a:pt x="2257" y="1306"/>
                    <a:pt x="2248" y="1318"/>
                  </a:cubicBezTo>
                  <a:cubicBezTo>
                    <a:pt x="2240" y="1329"/>
                    <a:pt x="2231" y="1339"/>
                    <a:pt x="2222" y="1347"/>
                  </a:cubicBezTo>
                  <a:cubicBezTo>
                    <a:pt x="2192" y="1376"/>
                    <a:pt x="2158" y="1399"/>
                    <a:pt x="2122" y="1418"/>
                  </a:cubicBezTo>
                  <a:cubicBezTo>
                    <a:pt x="2086" y="1436"/>
                    <a:pt x="2047" y="1450"/>
                    <a:pt x="2007" y="1457"/>
                  </a:cubicBezTo>
                  <a:cubicBezTo>
                    <a:pt x="1984" y="1461"/>
                    <a:pt x="1962" y="1463"/>
                    <a:pt x="1939" y="1463"/>
                  </a:cubicBezTo>
                  <a:cubicBezTo>
                    <a:pt x="1922" y="1463"/>
                    <a:pt x="1904" y="1461"/>
                    <a:pt x="1886" y="1459"/>
                  </a:cubicBezTo>
                  <a:cubicBezTo>
                    <a:pt x="1830" y="1451"/>
                    <a:pt x="1776" y="1431"/>
                    <a:pt x="1735" y="1392"/>
                  </a:cubicBezTo>
                  <a:cubicBezTo>
                    <a:pt x="1718" y="1376"/>
                    <a:pt x="1704" y="1358"/>
                    <a:pt x="1689" y="1340"/>
                  </a:cubicBezTo>
                  <a:cubicBezTo>
                    <a:pt x="1688" y="1339"/>
                    <a:pt x="1687" y="1336"/>
                    <a:pt x="1687" y="1334"/>
                  </a:cubicBezTo>
                  <a:cubicBezTo>
                    <a:pt x="1688" y="1332"/>
                    <a:pt x="1688" y="1330"/>
                    <a:pt x="1691" y="1329"/>
                  </a:cubicBezTo>
                  <a:cubicBezTo>
                    <a:pt x="1709" y="1311"/>
                    <a:pt x="1725" y="1295"/>
                    <a:pt x="1743" y="1279"/>
                  </a:cubicBezTo>
                  <a:cubicBezTo>
                    <a:pt x="1761" y="1261"/>
                    <a:pt x="1780" y="1242"/>
                    <a:pt x="1798" y="1225"/>
                  </a:cubicBezTo>
                  <a:cubicBezTo>
                    <a:pt x="1836" y="1193"/>
                    <a:pt x="1874" y="1162"/>
                    <a:pt x="1914" y="1131"/>
                  </a:cubicBezTo>
                  <a:cubicBezTo>
                    <a:pt x="1954" y="1099"/>
                    <a:pt x="1992" y="1068"/>
                    <a:pt x="2032" y="1038"/>
                  </a:cubicBezTo>
                  <a:cubicBezTo>
                    <a:pt x="2070" y="1008"/>
                    <a:pt x="2111" y="978"/>
                    <a:pt x="2151" y="948"/>
                  </a:cubicBezTo>
                  <a:cubicBezTo>
                    <a:pt x="2156" y="945"/>
                    <a:pt x="2158" y="944"/>
                    <a:pt x="2162" y="944"/>
                  </a:cubicBezTo>
                  <a:close/>
                  <a:moveTo>
                    <a:pt x="1385" y="1434"/>
                  </a:moveTo>
                  <a:cubicBezTo>
                    <a:pt x="1398" y="1434"/>
                    <a:pt x="1411" y="1436"/>
                    <a:pt x="1423" y="1439"/>
                  </a:cubicBezTo>
                  <a:cubicBezTo>
                    <a:pt x="1428" y="1440"/>
                    <a:pt x="1434" y="1440"/>
                    <a:pt x="1438" y="1443"/>
                  </a:cubicBezTo>
                  <a:cubicBezTo>
                    <a:pt x="1470" y="1454"/>
                    <a:pt x="1490" y="1466"/>
                    <a:pt x="1516" y="1488"/>
                  </a:cubicBezTo>
                  <a:cubicBezTo>
                    <a:pt x="1527" y="1497"/>
                    <a:pt x="1537" y="1513"/>
                    <a:pt x="1545" y="1523"/>
                  </a:cubicBezTo>
                  <a:cubicBezTo>
                    <a:pt x="1547" y="1527"/>
                    <a:pt x="1550" y="1530"/>
                    <a:pt x="1552" y="1534"/>
                  </a:cubicBezTo>
                  <a:cubicBezTo>
                    <a:pt x="1558" y="1547"/>
                    <a:pt x="1564" y="1562"/>
                    <a:pt x="1568" y="1575"/>
                  </a:cubicBezTo>
                  <a:cubicBezTo>
                    <a:pt x="1569" y="1580"/>
                    <a:pt x="1569" y="1584"/>
                    <a:pt x="1571" y="1589"/>
                  </a:cubicBezTo>
                  <a:cubicBezTo>
                    <a:pt x="1573" y="1603"/>
                    <a:pt x="1578" y="1618"/>
                    <a:pt x="1574" y="1633"/>
                  </a:cubicBezTo>
                  <a:cubicBezTo>
                    <a:pt x="1573" y="1647"/>
                    <a:pt x="1572" y="1662"/>
                    <a:pt x="1569" y="1675"/>
                  </a:cubicBezTo>
                  <a:cubicBezTo>
                    <a:pt x="1566" y="1694"/>
                    <a:pt x="1558" y="1712"/>
                    <a:pt x="1548" y="1727"/>
                  </a:cubicBezTo>
                  <a:cubicBezTo>
                    <a:pt x="1542" y="1740"/>
                    <a:pt x="1533" y="1751"/>
                    <a:pt x="1524" y="1761"/>
                  </a:cubicBezTo>
                  <a:cubicBezTo>
                    <a:pt x="1520" y="1764"/>
                    <a:pt x="1517" y="1767"/>
                    <a:pt x="1514" y="1769"/>
                  </a:cubicBezTo>
                  <a:cubicBezTo>
                    <a:pt x="1504" y="1777"/>
                    <a:pt x="1493" y="1788"/>
                    <a:pt x="1480" y="1794"/>
                  </a:cubicBezTo>
                  <a:cubicBezTo>
                    <a:pt x="1468" y="1799"/>
                    <a:pt x="1455" y="1804"/>
                    <a:pt x="1443" y="1810"/>
                  </a:cubicBezTo>
                  <a:cubicBezTo>
                    <a:pt x="1439" y="1811"/>
                    <a:pt x="1434" y="1813"/>
                    <a:pt x="1429" y="1814"/>
                  </a:cubicBezTo>
                  <a:cubicBezTo>
                    <a:pt x="1416" y="1815"/>
                    <a:pt x="1402" y="1818"/>
                    <a:pt x="1389" y="1818"/>
                  </a:cubicBezTo>
                  <a:cubicBezTo>
                    <a:pt x="1387" y="1818"/>
                    <a:pt x="1384" y="1818"/>
                    <a:pt x="1382" y="1818"/>
                  </a:cubicBezTo>
                  <a:cubicBezTo>
                    <a:pt x="1366" y="1818"/>
                    <a:pt x="1350" y="1815"/>
                    <a:pt x="1335" y="1811"/>
                  </a:cubicBezTo>
                  <a:cubicBezTo>
                    <a:pt x="1318" y="1808"/>
                    <a:pt x="1302" y="1799"/>
                    <a:pt x="1287" y="1790"/>
                  </a:cubicBezTo>
                  <a:cubicBezTo>
                    <a:pt x="1262" y="1772"/>
                    <a:pt x="1252" y="1762"/>
                    <a:pt x="1235" y="1737"/>
                  </a:cubicBezTo>
                  <a:cubicBezTo>
                    <a:pt x="1224" y="1724"/>
                    <a:pt x="1218" y="1707"/>
                    <a:pt x="1214" y="1690"/>
                  </a:cubicBezTo>
                  <a:cubicBezTo>
                    <a:pt x="1210" y="1677"/>
                    <a:pt x="1210" y="1663"/>
                    <a:pt x="1208" y="1651"/>
                  </a:cubicBezTo>
                  <a:lnTo>
                    <a:pt x="1208" y="1648"/>
                  </a:lnTo>
                  <a:cubicBezTo>
                    <a:pt x="1206" y="1642"/>
                    <a:pt x="1204" y="1623"/>
                    <a:pt x="1204" y="1617"/>
                  </a:cubicBezTo>
                  <a:cubicBezTo>
                    <a:pt x="1203" y="1583"/>
                    <a:pt x="1213" y="1552"/>
                    <a:pt x="1226" y="1525"/>
                  </a:cubicBezTo>
                  <a:cubicBezTo>
                    <a:pt x="1228" y="1522"/>
                    <a:pt x="1229" y="1521"/>
                    <a:pt x="1230" y="1518"/>
                  </a:cubicBezTo>
                  <a:cubicBezTo>
                    <a:pt x="1236" y="1508"/>
                    <a:pt x="1244" y="1499"/>
                    <a:pt x="1252" y="1490"/>
                  </a:cubicBezTo>
                  <a:cubicBezTo>
                    <a:pt x="1262" y="1478"/>
                    <a:pt x="1277" y="1469"/>
                    <a:pt x="1288" y="1460"/>
                  </a:cubicBezTo>
                  <a:cubicBezTo>
                    <a:pt x="1290" y="1459"/>
                    <a:pt x="1292" y="1458"/>
                    <a:pt x="1295" y="1456"/>
                  </a:cubicBezTo>
                  <a:cubicBezTo>
                    <a:pt x="1307" y="1450"/>
                    <a:pt x="1318" y="1445"/>
                    <a:pt x="1330" y="1441"/>
                  </a:cubicBezTo>
                  <a:cubicBezTo>
                    <a:pt x="1333" y="1440"/>
                    <a:pt x="1335" y="1440"/>
                    <a:pt x="1338" y="1440"/>
                  </a:cubicBezTo>
                  <a:cubicBezTo>
                    <a:pt x="1351" y="1438"/>
                    <a:pt x="1364" y="1436"/>
                    <a:pt x="1377" y="1435"/>
                  </a:cubicBezTo>
                  <a:cubicBezTo>
                    <a:pt x="1379" y="1435"/>
                    <a:pt x="1382" y="1434"/>
                    <a:pt x="1385" y="1434"/>
                  </a:cubicBezTo>
                  <a:close/>
                  <a:moveTo>
                    <a:pt x="1505" y="2450"/>
                  </a:moveTo>
                  <a:cubicBezTo>
                    <a:pt x="1545" y="2450"/>
                    <a:pt x="1585" y="2454"/>
                    <a:pt x="1624" y="2461"/>
                  </a:cubicBezTo>
                  <a:cubicBezTo>
                    <a:pt x="1817" y="2496"/>
                    <a:pt x="2016" y="2624"/>
                    <a:pt x="2068" y="2822"/>
                  </a:cubicBezTo>
                  <a:cubicBezTo>
                    <a:pt x="2119" y="3007"/>
                    <a:pt x="2048" y="3224"/>
                    <a:pt x="1885" y="3329"/>
                  </a:cubicBezTo>
                  <a:cubicBezTo>
                    <a:pt x="1804" y="3381"/>
                    <a:pt x="1711" y="3407"/>
                    <a:pt x="1618" y="3407"/>
                  </a:cubicBezTo>
                  <a:cubicBezTo>
                    <a:pt x="1514" y="3407"/>
                    <a:pt x="1411" y="3375"/>
                    <a:pt x="1324" y="3312"/>
                  </a:cubicBezTo>
                  <a:cubicBezTo>
                    <a:pt x="1139" y="3177"/>
                    <a:pt x="1090" y="2944"/>
                    <a:pt x="1054" y="2728"/>
                  </a:cubicBezTo>
                  <a:cubicBezTo>
                    <a:pt x="1053" y="2726"/>
                    <a:pt x="1051" y="2724"/>
                    <a:pt x="1047" y="2723"/>
                  </a:cubicBezTo>
                  <a:cubicBezTo>
                    <a:pt x="1021" y="2688"/>
                    <a:pt x="1033" y="2647"/>
                    <a:pt x="1062" y="2621"/>
                  </a:cubicBezTo>
                  <a:cubicBezTo>
                    <a:pt x="1180" y="2507"/>
                    <a:pt x="1343" y="2450"/>
                    <a:pt x="1505" y="2450"/>
                  </a:cubicBezTo>
                  <a:close/>
                  <a:moveTo>
                    <a:pt x="2073" y="1"/>
                  </a:moveTo>
                  <a:cubicBezTo>
                    <a:pt x="1865" y="1"/>
                    <a:pt x="1659" y="45"/>
                    <a:pt x="1474" y="159"/>
                  </a:cubicBezTo>
                  <a:cubicBezTo>
                    <a:pt x="1468" y="163"/>
                    <a:pt x="1463" y="165"/>
                    <a:pt x="1457" y="168"/>
                  </a:cubicBezTo>
                  <a:cubicBezTo>
                    <a:pt x="1463" y="217"/>
                    <a:pt x="1463" y="269"/>
                    <a:pt x="1455" y="319"/>
                  </a:cubicBezTo>
                  <a:cubicBezTo>
                    <a:pt x="1417" y="560"/>
                    <a:pt x="1194" y="754"/>
                    <a:pt x="960" y="793"/>
                  </a:cubicBezTo>
                  <a:cubicBezTo>
                    <a:pt x="914" y="801"/>
                    <a:pt x="866" y="804"/>
                    <a:pt x="818" y="804"/>
                  </a:cubicBezTo>
                  <a:cubicBezTo>
                    <a:pt x="726" y="804"/>
                    <a:pt x="634" y="792"/>
                    <a:pt x="549" y="772"/>
                  </a:cubicBezTo>
                  <a:cubicBezTo>
                    <a:pt x="476" y="757"/>
                    <a:pt x="405" y="752"/>
                    <a:pt x="333" y="733"/>
                  </a:cubicBezTo>
                  <a:cubicBezTo>
                    <a:pt x="118" y="1101"/>
                    <a:pt x="1" y="1516"/>
                    <a:pt x="51" y="1943"/>
                  </a:cubicBezTo>
                  <a:cubicBezTo>
                    <a:pt x="101" y="2373"/>
                    <a:pt x="312" y="2781"/>
                    <a:pt x="599" y="3102"/>
                  </a:cubicBezTo>
                  <a:cubicBezTo>
                    <a:pt x="1101" y="3665"/>
                    <a:pt x="1838" y="3998"/>
                    <a:pt x="2590" y="4013"/>
                  </a:cubicBezTo>
                  <a:cubicBezTo>
                    <a:pt x="2612" y="4014"/>
                    <a:pt x="2634" y="4014"/>
                    <a:pt x="2656" y="4014"/>
                  </a:cubicBezTo>
                  <a:cubicBezTo>
                    <a:pt x="3030" y="4014"/>
                    <a:pt x="3425" y="3946"/>
                    <a:pt x="3738" y="3734"/>
                  </a:cubicBezTo>
                  <a:cubicBezTo>
                    <a:pt x="4041" y="3528"/>
                    <a:pt x="4238" y="3189"/>
                    <a:pt x="4319" y="2836"/>
                  </a:cubicBezTo>
                  <a:cubicBezTo>
                    <a:pt x="4407" y="2455"/>
                    <a:pt x="4369" y="2042"/>
                    <a:pt x="4238" y="1657"/>
                  </a:cubicBezTo>
                  <a:cubicBezTo>
                    <a:pt x="4208" y="1740"/>
                    <a:pt x="4159" y="1814"/>
                    <a:pt x="4086" y="1869"/>
                  </a:cubicBezTo>
                  <a:cubicBezTo>
                    <a:pt x="4005" y="1928"/>
                    <a:pt x="3903" y="1960"/>
                    <a:pt x="3802" y="1960"/>
                  </a:cubicBezTo>
                  <a:cubicBezTo>
                    <a:pt x="3712" y="1960"/>
                    <a:pt x="3622" y="1935"/>
                    <a:pt x="3546" y="1880"/>
                  </a:cubicBezTo>
                  <a:cubicBezTo>
                    <a:pt x="3383" y="1762"/>
                    <a:pt x="3307" y="1548"/>
                    <a:pt x="3358" y="1354"/>
                  </a:cubicBezTo>
                  <a:cubicBezTo>
                    <a:pt x="3418" y="1130"/>
                    <a:pt x="3618" y="1002"/>
                    <a:pt x="3805" y="889"/>
                  </a:cubicBezTo>
                  <a:cubicBezTo>
                    <a:pt x="3806" y="887"/>
                    <a:pt x="3806" y="883"/>
                    <a:pt x="3808" y="881"/>
                  </a:cubicBezTo>
                  <a:cubicBezTo>
                    <a:pt x="3811" y="877"/>
                    <a:pt x="3812" y="874"/>
                    <a:pt x="3817" y="870"/>
                  </a:cubicBezTo>
                  <a:cubicBezTo>
                    <a:pt x="3753" y="788"/>
                    <a:pt x="3685" y="711"/>
                    <a:pt x="3614" y="641"/>
                  </a:cubicBezTo>
                  <a:cubicBezTo>
                    <a:pt x="3327" y="360"/>
                    <a:pt x="2953" y="176"/>
                    <a:pt x="2567" y="72"/>
                  </a:cubicBezTo>
                  <a:cubicBezTo>
                    <a:pt x="2406" y="29"/>
                    <a:pt x="2239" y="1"/>
                    <a:pt x="207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32"/>
            <p:cNvSpPr/>
            <p:nvPr/>
          </p:nvSpPr>
          <p:spPr>
            <a:xfrm>
              <a:off x="3520745" y="429936"/>
              <a:ext cx="81970" cy="78556"/>
            </a:xfrm>
            <a:custGeom>
              <a:rect b="b" l="l" r="r" t="t"/>
              <a:pathLst>
                <a:path extrusionOk="0" h="1979" w="2065">
                  <a:moveTo>
                    <a:pt x="303" y="0"/>
                  </a:moveTo>
                  <a:cubicBezTo>
                    <a:pt x="303" y="89"/>
                    <a:pt x="302" y="177"/>
                    <a:pt x="301" y="267"/>
                  </a:cubicBezTo>
                  <a:cubicBezTo>
                    <a:pt x="297" y="375"/>
                    <a:pt x="302" y="487"/>
                    <a:pt x="290" y="595"/>
                  </a:cubicBezTo>
                  <a:cubicBezTo>
                    <a:pt x="350" y="624"/>
                    <a:pt x="374" y="697"/>
                    <a:pt x="337" y="788"/>
                  </a:cubicBezTo>
                  <a:cubicBezTo>
                    <a:pt x="323" y="824"/>
                    <a:pt x="307" y="858"/>
                    <a:pt x="289" y="892"/>
                  </a:cubicBezTo>
                  <a:cubicBezTo>
                    <a:pt x="335" y="876"/>
                    <a:pt x="380" y="866"/>
                    <a:pt x="420" y="866"/>
                  </a:cubicBezTo>
                  <a:cubicBezTo>
                    <a:pt x="489" y="866"/>
                    <a:pt x="545" y="894"/>
                    <a:pt x="573" y="971"/>
                  </a:cubicBezTo>
                  <a:cubicBezTo>
                    <a:pt x="610" y="1077"/>
                    <a:pt x="531" y="1196"/>
                    <a:pt x="461" y="1266"/>
                  </a:cubicBezTo>
                  <a:cubicBezTo>
                    <a:pt x="433" y="1293"/>
                    <a:pt x="404" y="1317"/>
                    <a:pt x="373" y="1338"/>
                  </a:cubicBezTo>
                  <a:cubicBezTo>
                    <a:pt x="414" y="1377"/>
                    <a:pt x="435" y="1439"/>
                    <a:pt x="420" y="1525"/>
                  </a:cubicBezTo>
                  <a:cubicBezTo>
                    <a:pt x="401" y="1622"/>
                    <a:pt x="334" y="1690"/>
                    <a:pt x="250" y="1740"/>
                  </a:cubicBezTo>
                  <a:cubicBezTo>
                    <a:pt x="178" y="1781"/>
                    <a:pt x="51" y="1813"/>
                    <a:pt x="1" y="1891"/>
                  </a:cubicBezTo>
                  <a:cubicBezTo>
                    <a:pt x="88" y="1881"/>
                    <a:pt x="175" y="1876"/>
                    <a:pt x="262" y="1876"/>
                  </a:cubicBezTo>
                  <a:cubicBezTo>
                    <a:pt x="496" y="1876"/>
                    <a:pt x="729" y="1911"/>
                    <a:pt x="954" y="1978"/>
                  </a:cubicBezTo>
                  <a:cubicBezTo>
                    <a:pt x="992" y="1869"/>
                    <a:pt x="1041" y="1761"/>
                    <a:pt x="1098" y="1658"/>
                  </a:cubicBezTo>
                  <a:cubicBezTo>
                    <a:pt x="1160" y="1548"/>
                    <a:pt x="1233" y="1397"/>
                    <a:pt x="1353" y="1335"/>
                  </a:cubicBezTo>
                  <a:cubicBezTo>
                    <a:pt x="1380" y="1322"/>
                    <a:pt x="1408" y="1316"/>
                    <a:pt x="1435" y="1316"/>
                  </a:cubicBezTo>
                  <a:cubicBezTo>
                    <a:pt x="1498" y="1316"/>
                    <a:pt x="1557" y="1351"/>
                    <a:pt x="1586" y="1416"/>
                  </a:cubicBezTo>
                  <a:cubicBezTo>
                    <a:pt x="1619" y="1493"/>
                    <a:pt x="1592" y="1560"/>
                    <a:pt x="1570" y="1627"/>
                  </a:cubicBezTo>
                  <a:cubicBezTo>
                    <a:pt x="1646" y="1585"/>
                    <a:pt x="1733" y="1549"/>
                    <a:pt x="1810" y="1549"/>
                  </a:cubicBezTo>
                  <a:cubicBezTo>
                    <a:pt x="1851" y="1549"/>
                    <a:pt x="1889" y="1559"/>
                    <a:pt x="1921" y="1583"/>
                  </a:cubicBezTo>
                  <a:lnTo>
                    <a:pt x="2065" y="1405"/>
                  </a:lnTo>
                  <a:cubicBezTo>
                    <a:pt x="1605" y="1030"/>
                    <a:pt x="1149" y="655"/>
                    <a:pt x="688" y="277"/>
                  </a:cubicBezTo>
                  <a:cubicBezTo>
                    <a:pt x="557" y="192"/>
                    <a:pt x="430" y="96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32"/>
            <p:cNvSpPr/>
            <p:nvPr/>
          </p:nvSpPr>
          <p:spPr>
            <a:xfrm>
              <a:off x="3578621" y="725068"/>
              <a:ext cx="24571" cy="32550"/>
            </a:xfrm>
            <a:custGeom>
              <a:rect b="b" l="l" r="r" t="t"/>
              <a:pathLst>
                <a:path extrusionOk="0" h="820" w="619">
                  <a:moveTo>
                    <a:pt x="324" y="0"/>
                  </a:moveTo>
                  <a:cubicBezTo>
                    <a:pt x="189" y="124"/>
                    <a:pt x="53" y="267"/>
                    <a:pt x="23" y="452"/>
                  </a:cubicBezTo>
                  <a:cubicBezTo>
                    <a:pt x="1" y="587"/>
                    <a:pt x="72" y="725"/>
                    <a:pt x="187" y="789"/>
                  </a:cubicBezTo>
                  <a:cubicBezTo>
                    <a:pt x="225" y="810"/>
                    <a:pt x="268" y="819"/>
                    <a:pt x="311" y="819"/>
                  </a:cubicBezTo>
                  <a:cubicBezTo>
                    <a:pt x="395" y="819"/>
                    <a:pt x="479" y="783"/>
                    <a:pt x="530" y="720"/>
                  </a:cubicBezTo>
                  <a:cubicBezTo>
                    <a:pt x="615" y="612"/>
                    <a:pt x="618" y="446"/>
                    <a:pt x="579" y="318"/>
                  </a:cubicBezTo>
                  <a:cubicBezTo>
                    <a:pt x="573" y="296"/>
                    <a:pt x="563" y="275"/>
                    <a:pt x="555" y="254"/>
                  </a:cubicBezTo>
                  <a:cubicBezTo>
                    <a:pt x="555" y="252"/>
                    <a:pt x="553" y="252"/>
                    <a:pt x="553" y="252"/>
                  </a:cubicBezTo>
                  <a:cubicBezTo>
                    <a:pt x="536" y="223"/>
                    <a:pt x="520" y="193"/>
                    <a:pt x="501" y="163"/>
                  </a:cubicBezTo>
                  <a:cubicBezTo>
                    <a:pt x="457" y="101"/>
                    <a:pt x="401" y="49"/>
                    <a:pt x="337" y="12"/>
                  </a:cubicBezTo>
                  <a:cubicBezTo>
                    <a:pt x="332" y="10"/>
                    <a:pt x="328" y="4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32"/>
            <p:cNvSpPr/>
            <p:nvPr/>
          </p:nvSpPr>
          <p:spPr>
            <a:xfrm>
              <a:off x="3454296" y="488169"/>
              <a:ext cx="145760" cy="135201"/>
            </a:xfrm>
            <a:custGeom>
              <a:rect b="b" l="l" r="r" t="t"/>
              <a:pathLst>
                <a:path extrusionOk="0" h="3406" w="3672">
                  <a:moveTo>
                    <a:pt x="3104" y="0"/>
                  </a:moveTo>
                  <a:cubicBezTo>
                    <a:pt x="3094" y="0"/>
                    <a:pt x="3080" y="8"/>
                    <a:pt x="3062" y="29"/>
                  </a:cubicBezTo>
                  <a:cubicBezTo>
                    <a:pt x="3033" y="62"/>
                    <a:pt x="3015" y="104"/>
                    <a:pt x="2994" y="140"/>
                  </a:cubicBezTo>
                  <a:cubicBezTo>
                    <a:pt x="2906" y="308"/>
                    <a:pt x="2846" y="486"/>
                    <a:pt x="2796" y="669"/>
                  </a:cubicBezTo>
                  <a:cubicBezTo>
                    <a:pt x="2782" y="720"/>
                    <a:pt x="2741" y="744"/>
                    <a:pt x="2696" y="744"/>
                  </a:cubicBezTo>
                  <a:cubicBezTo>
                    <a:pt x="2678" y="744"/>
                    <a:pt x="2659" y="740"/>
                    <a:pt x="2641" y="732"/>
                  </a:cubicBezTo>
                  <a:cubicBezTo>
                    <a:pt x="2419" y="633"/>
                    <a:pt x="2178" y="587"/>
                    <a:pt x="1935" y="587"/>
                  </a:cubicBezTo>
                  <a:cubicBezTo>
                    <a:pt x="1557" y="587"/>
                    <a:pt x="1176" y="700"/>
                    <a:pt x="863" y="908"/>
                  </a:cubicBezTo>
                  <a:cubicBezTo>
                    <a:pt x="621" y="1068"/>
                    <a:pt x="418" y="1287"/>
                    <a:pt x="269" y="1537"/>
                  </a:cubicBezTo>
                  <a:cubicBezTo>
                    <a:pt x="134" y="1762"/>
                    <a:pt x="65" y="2004"/>
                    <a:pt x="0" y="2254"/>
                  </a:cubicBezTo>
                  <a:cubicBezTo>
                    <a:pt x="27" y="2260"/>
                    <a:pt x="55" y="2265"/>
                    <a:pt x="84" y="2270"/>
                  </a:cubicBezTo>
                  <a:cubicBezTo>
                    <a:pt x="376" y="2334"/>
                    <a:pt x="738" y="2473"/>
                    <a:pt x="899" y="2744"/>
                  </a:cubicBezTo>
                  <a:cubicBezTo>
                    <a:pt x="1007" y="2927"/>
                    <a:pt x="959" y="3085"/>
                    <a:pt x="847" y="3210"/>
                  </a:cubicBezTo>
                  <a:cubicBezTo>
                    <a:pt x="880" y="3242"/>
                    <a:pt x="906" y="3282"/>
                    <a:pt x="915" y="3327"/>
                  </a:cubicBezTo>
                  <a:cubicBezTo>
                    <a:pt x="922" y="3354"/>
                    <a:pt x="923" y="3380"/>
                    <a:pt x="923" y="3405"/>
                  </a:cubicBezTo>
                  <a:cubicBezTo>
                    <a:pt x="1127" y="3276"/>
                    <a:pt x="1326" y="3143"/>
                    <a:pt x="1510" y="2980"/>
                  </a:cubicBezTo>
                  <a:cubicBezTo>
                    <a:pt x="1506" y="2969"/>
                    <a:pt x="1505" y="2957"/>
                    <a:pt x="1506" y="2942"/>
                  </a:cubicBezTo>
                  <a:cubicBezTo>
                    <a:pt x="1552" y="2459"/>
                    <a:pt x="1646" y="1934"/>
                    <a:pt x="2071" y="1637"/>
                  </a:cubicBezTo>
                  <a:cubicBezTo>
                    <a:pt x="2299" y="1480"/>
                    <a:pt x="2583" y="1395"/>
                    <a:pt x="2850" y="1330"/>
                  </a:cubicBezTo>
                  <a:cubicBezTo>
                    <a:pt x="2994" y="1294"/>
                    <a:pt x="3137" y="1268"/>
                    <a:pt x="3284" y="1252"/>
                  </a:cubicBezTo>
                  <a:cubicBezTo>
                    <a:pt x="3322" y="1247"/>
                    <a:pt x="3564" y="1223"/>
                    <a:pt x="3486" y="1145"/>
                  </a:cubicBezTo>
                  <a:cubicBezTo>
                    <a:pt x="3471" y="1129"/>
                    <a:pt x="3445" y="1124"/>
                    <a:pt x="3418" y="1124"/>
                  </a:cubicBezTo>
                  <a:cubicBezTo>
                    <a:pt x="3389" y="1124"/>
                    <a:pt x="3359" y="1130"/>
                    <a:pt x="3339" y="1132"/>
                  </a:cubicBezTo>
                  <a:cubicBezTo>
                    <a:pt x="3336" y="1132"/>
                    <a:pt x="3332" y="1132"/>
                    <a:pt x="3329" y="1132"/>
                  </a:cubicBezTo>
                  <a:cubicBezTo>
                    <a:pt x="3257" y="1132"/>
                    <a:pt x="3222" y="1025"/>
                    <a:pt x="3276" y="979"/>
                  </a:cubicBezTo>
                  <a:cubicBezTo>
                    <a:pt x="3341" y="919"/>
                    <a:pt x="3408" y="863"/>
                    <a:pt x="3477" y="808"/>
                  </a:cubicBezTo>
                  <a:cubicBezTo>
                    <a:pt x="3522" y="772"/>
                    <a:pt x="3600" y="731"/>
                    <a:pt x="3632" y="685"/>
                  </a:cubicBezTo>
                  <a:cubicBezTo>
                    <a:pt x="3671" y="630"/>
                    <a:pt x="3645" y="613"/>
                    <a:pt x="3605" y="613"/>
                  </a:cubicBezTo>
                  <a:cubicBezTo>
                    <a:pt x="3582" y="613"/>
                    <a:pt x="3554" y="619"/>
                    <a:pt x="3531" y="627"/>
                  </a:cubicBezTo>
                  <a:cubicBezTo>
                    <a:pt x="3470" y="647"/>
                    <a:pt x="3416" y="675"/>
                    <a:pt x="3352" y="688"/>
                  </a:cubicBezTo>
                  <a:cubicBezTo>
                    <a:pt x="3347" y="689"/>
                    <a:pt x="3341" y="690"/>
                    <a:pt x="3336" y="690"/>
                  </a:cubicBezTo>
                  <a:cubicBezTo>
                    <a:pt x="3268" y="690"/>
                    <a:pt x="3207" y="602"/>
                    <a:pt x="3271" y="547"/>
                  </a:cubicBezTo>
                  <a:cubicBezTo>
                    <a:pt x="3322" y="505"/>
                    <a:pt x="3370" y="458"/>
                    <a:pt x="3412" y="404"/>
                  </a:cubicBezTo>
                  <a:cubicBezTo>
                    <a:pt x="3429" y="382"/>
                    <a:pt x="3516" y="284"/>
                    <a:pt x="3503" y="256"/>
                  </a:cubicBezTo>
                  <a:cubicBezTo>
                    <a:pt x="3498" y="244"/>
                    <a:pt x="3487" y="239"/>
                    <a:pt x="3471" y="239"/>
                  </a:cubicBezTo>
                  <a:cubicBezTo>
                    <a:pt x="3396" y="239"/>
                    <a:pt x="3219" y="359"/>
                    <a:pt x="3185" y="382"/>
                  </a:cubicBezTo>
                  <a:cubicBezTo>
                    <a:pt x="3173" y="391"/>
                    <a:pt x="3160" y="395"/>
                    <a:pt x="3147" y="395"/>
                  </a:cubicBezTo>
                  <a:cubicBezTo>
                    <a:pt x="3108" y="395"/>
                    <a:pt x="3073" y="355"/>
                    <a:pt x="3069" y="315"/>
                  </a:cubicBezTo>
                  <a:cubicBezTo>
                    <a:pt x="3062" y="231"/>
                    <a:pt x="3101" y="173"/>
                    <a:pt x="3126" y="95"/>
                  </a:cubicBezTo>
                  <a:cubicBezTo>
                    <a:pt x="3138" y="56"/>
                    <a:pt x="3133" y="0"/>
                    <a:pt x="31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32"/>
            <p:cNvSpPr/>
            <p:nvPr/>
          </p:nvSpPr>
          <p:spPr>
            <a:xfrm>
              <a:off x="3521778" y="544853"/>
              <a:ext cx="67958" cy="54858"/>
            </a:xfrm>
            <a:custGeom>
              <a:rect b="b" l="l" r="r" t="t"/>
              <a:pathLst>
                <a:path extrusionOk="0" h="1382" w="1712">
                  <a:moveTo>
                    <a:pt x="1638" y="1"/>
                  </a:moveTo>
                  <a:cubicBezTo>
                    <a:pt x="1571" y="10"/>
                    <a:pt x="1504" y="15"/>
                    <a:pt x="1445" y="26"/>
                  </a:cubicBezTo>
                  <a:cubicBezTo>
                    <a:pt x="1281" y="54"/>
                    <a:pt x="1118" y="92"/>
                    <a:pt x="958" y="141"/>
                  </a:cubicBezTo>
                  <a:cubicBezTo>
                    <a:pt x="652" y="235"/>
                    <a:pt x="358" y="369"/>
                    <a:pt x="194" y="661"/>
                  </a:cubicBezTo>
                  <a:cubicBezTo>
                    <a:pt x="72" y="880"/>
                    <a:pt x="27" y="1133"/>
                    <a:pt x="1" y="1382"/>
                  </a:cubicBezTo>
                  <a:cubicBezTo>
                    <a:pt x="95" y="1299"/>
                    <a:pt x="191" y="1223"/>
                    <a:pt x="300" y="1161"/>
                  </a:cubicBezTo>
                  <a:cubicBezTo>
                    <a:pt x="473" y="1062"/>
                    <a:pt x="656" y="985"/>
                    <a:pt x="831" y="890"/>
                  </a:cubicBezTo>
                  <a:cubicBezTo>
                    <a:pt x="1133" y="723"/>
                    <a:pt x="1426" y="534"/>
                    <a:pt x="1707" y="333"/>
                  </a:cubicBezTo>
                  <a:cubicBezTo>
                    <a:pt x="1703" y="328"/>
                    <a:pt x="1698" y="320"/>
                    <a:pt x="1696" y="314"/>
                  </a:cubicBezTo>
                  <a:cubicBezTo>
                    <a:pt x="1686" y="284"/>
                    <a:pt x="1695" y="252"/>
                    <a:pt x="1702" y="221"/>
                  </a:cubicBezTo>
                  <a:cubicBezTo>
                    <a:pt x="1703" y="211"/>
                    <a:pt x="1705" y="203"/>
                    <a:pt x="1707" y="192"/>
                  </a:cubicBezTo>
                  <a:cubicBezTo>
                    <a:pt x="1707" y="189"/>
                    <a:pt x="1707" y="183"/>
                    <a:pt x="1707" y="183"/>
                  </a:cubicBezTo>
                  <a:cubicBezTo>
                    <a:pt x="1707" y="183"/>
                    <a:pt x="1708" y="184"/>
                    <a:pt x="1708" y="187"/>
                  </a:cubicBezTo>
                  <a:cubicBezTo>
                    <a:pt x="1708" y="189"/>
                    <a:pt x="1708" y="190"/>
                    <a:pt x="1708" y="190"/>
                  </a:cubicBezTo>
                  <a:cubicBezTo>
                    <a:pt x="1709" y="190"/>
                    <a:pt x="1708" y="179"/>
                    <a:pt x="1709" y="177"/>
                  </a:cubicBezTo>
                  <a:cubicBezTo>
                    <a:pt x="1712" y="158"/>
                    <a:pt x="1712" y="137"/>
                    <a:pt x="1711" y="119"/>
                  </a:cubicBezTo>
                  <a:cubicBezTo>
                    <a:pt x="1711" y="116"/>
                    <a:pt x="1711" y="112"/>
                    <a:pt x="1708" y="108"/>
                  </a:cubicBezTo>
                  <a:cubicBezTo>
                    <a:pt x="1708" y="106"/>
                    <a:pt x="1707" y="104"/>
                    <a:pt x="1707" y="103"/>
                  </a:cubicBezTo>
                  <a:lnTo>
                    <a:pt x="1703" y="83"/>
                  </a:lnTo>
                  <a:lnTo>
                    <a:pt x="1698" y="71"/>
                  </a:lnTo>
                  <a:cubicBezTo>
                    <a:pt x="1695" y="66"/>
                    <a:pt x="1692" y="59"/>
                    <a:pt x="1688" y="53"/>
                  </a:cubicBezTo>
                  <a:cubicBezTo>
                    <a:pt x="1686" y="46"/>
                    <a:pt x="1682" y="41"/>
                    <a:pt x="1678" y="36"/>
                  </a:cubicBezTo>
                  <a:lnTo>
                    <a:pt x="1678" y="35"/>
                  </a:lnTo>
                  <a:lnTo>
                    <a:pt x="1678" y="33"/>
                  </a:lnTo>
                  <a:cubicBezTo>
                    <a:pt x="1676" y="32"/>
                    <a:pt x="1675" y="30"/>
                    <a:pt x="1671" y="27"/>
                  </a:cubicBezTo>
                  <a:cubicBezTo>
                    <a:pt x="1666" y="21"/>
                    <a:pt x="1661" y="16"/>
                    <a:pt x="1656" y="12"/>
                  </a:cubicBezTo>
                  <a:lnTo>
                    <a:pt x="1655" y="11"/>
                  </a:lnTo>
                  <a:cubicBezTo>
                    <a:pt x="1651" y="9"/>
                    <a:pt x="1648" y="6"/>
                    <a:pt x="1644" y="5"/>
                  </a:cubicBezTo>
                  <a:cubicBezTo>
                    <a:pt x="1641" y="4"/>
                    <a:pt x="1639" y="2"/>
                    <a:pt x="1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32"/>
            <p:cNvSpPr/>
            <p:nvPr/>
          </p:nvSpPr>
          <p:spPr>
            <a:xfrm>
              <a:off x="3464696" y="826965"/>
              <a:ext cx="124682" cy="62520"/>
            </a:xfrm>
            <a:custGeom>
              <a:rect b="b" l="l" r="r" t="t"/>
              <a:pathLst>
                <a:path extrusionOk="0" h="1575" w="3141">
                  <a:moveTo>
                    <a:pt x="150" y="0"/>
                  </a:moveTo>
                  <a:lnTo>
                    <a:pt x="1" y="171"/>
                  </a:lnTo>
                  <a:cubicBezTo>
                    <a:pt x="189" y="335"/>
                    <a:pt x="377" y="497"/>
                    <a:pt x="566" y="662"/>
                  </a:cubicBezTo>
                  <a:cubicBezTo>
                    <a:pt x="916" y="966"/>
                    <a:pt x="1266" y="1270"/>
                    <a:pt x="1618" y="1574"/>
                  </a:cubicBezTo>
                  <a:cubicBezTo>
                    <a:pt x="1620" y="1569"/>
                    <a:pt x="1624" y="1563"/>
                    <a:pt x="1628" y="1557"/>
                  </a:cubicBezTo>
                  <a:cubicBezTo>
                    <a:pt x="1807" y="1324"/>
                    <a:pt x="2102" y="1224"/>
                    <a:pt x="2355" y="1094"/>
                  </a:cubicBezTo>
                  <a:cubicBezTo>
                    <a:pt x="2482" y="1029"/>
                    <a:pt x="2609" y="960"/>
                    <a:pt x="2714" y="862"/>
                  </a:cubicBezTo>
                  <a:cubicBezTo>
                    <a:pt x="2831" y="751"/>
                    <a:pt x="2917" y="615"/>
                    <a:pt x="3052" y="522"/>
                  </a:cubicBezTo>
                  <a:cubicBezTo>
                    <a:pt x="3082" y="502"/>
                    <a:pt x="3110" y="483"/>
                    <a:pt x="3141" y="465"/>
                  </a:cubicBezTo>
                  <a:lnTo>
                    <a:pt x="3119" y="429"/>
                  </a:lnTo>
                  <a:cubicBezTo>
                    <a:pt x="3074" y="454"/>
                    <a:pt x="3027" y="477"/>
                    <a:pt x="2979" y="498"/>
                  </a:cubicBezTo>
                  <a:cubicBezTo>
                    <a:pt x="2688" y="624"/>
                    <a:pt x="2364" y="677"/>
                    <a:pt x="2044" y="677"/>
                  </a:cubicBezTo>
                  <a:cubicBezTo>
                    <a:pt x="1927" y="677"/>
                    <a:pt x="1812" y="670"/>
                    <a:pt x="1698" y="657"/>
                  </a:cubicBezTo>
                  <a:cubicBezTo>
                    <a:pt x="1131" y="589"/>
                    <a:pt x="587" y="362"/>
                    <a:pt x="150" y="0"/>
                  </a:cubicBezTo>
                  <a:close/>
                </a:path>
              </a:pathLst>
            </a:custGeom>
            <a:solidFill>
              <a:srgbClr val="FCE9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32"/>
            <p:cNvSpPr/>
            <p:nvPr/>
          </p:nvSpPr>
          <p:spPr>
            <a:xfrm>
              <a:off x="3192270" y="905085"/>
              <a:ext cx="363249" cy="269608"/>
            </a:xfrm>
            <a:custGeom>
              <a:rect b="b" l="l" r="r" t="t"/>
              <a:pathLst>
                <a:path extrusionOk="0" h="6792" w="9151">
                  <a:moveTo>
                    <a:pt x="4802" y="1011"/>
                  </a:moveTo>
                  <a:cubicBezTo>
                    <a:pt x="4911" y="1011"/>
                    <a:pt x="5003" y="1082"/>
                    <a:pt x="5058" y="1180"/>
                  </a:cubicBezTo>
                  <a:cubicBezTo>
                    <a:pt x="5110" y="1278"/>
                    <a:pt x="5146" y="1392"/>
                    <a:pt x="5103" y="1497"/>
                  </a:cubicBezTo>
                  <a:cubicBezTo>
                    <a:pt x="5065" y="1585"/>
                    <a:pt x="4983" y="1656"/>
                    <a:pt x="4889" y="1674"/>
                  </a:cubicBezTo>
                  <a:cubicBezTo>
                    <a:pt x="4868" y="1679"/>
                    <a:pt x="4847" y="1681"/>
                    <a:pt x="4826" y="1681"/>
                  </a:cubicBezTo>
                  <a:cubicBezTo>
                    <a:pt x="4747" y="1681"/>
                    <a:pt x="4670" y="1650"/>
                    <a:pt x="4609" y="1594"/>
                  </a:cubicBezTo>
                  <a:cubicBezTo>
                    <a:pt x="4542" y="1531"/>
                    <a:pt x="4500" y="1429"/>
                    <a:pt x="4505" y="1336"/>
                  </a:cubicBezTo>
                  <a:cubicBezTo>
                    <a:pt x="4509" y="1282"/>
                    <a:pt x="4525" y="1231"/>
                    <a:pt x="4560" y="1189"/>
                  </a:cubicBezTo>
                  <a:cubicBezTo>
                    <a:pt x="4594" y="1106"/>
                    <a:pt x="4662" y="1033"/>
                    <a:pt x="4753" y="1016"/>
                  </a:cubicBezTo>
                  <a:cubicBezTo>
                    <a:pt x="4769" y="1013"/>
                    <a:pt x="4786" y="1011"/>
                    <a:pt x="4802" y="1011"/>
                  </a:cubicBezTo>
                  <a:close/>
                  <a:moveTo>
                    <a:pt x="2203" y="2475"/>
                  </a:moveTo>
                  <a:cubicBezTo>
                    <a:pt x="2312" y="2475"/>
                    <a:pt x="2405" y="2546"/>
                    <a:pt x="2459" y="2643"/>
                  </a:cubicBezTo>
                  <a:cubicBezTo>
                    <a:pt x="2511" y="2740"/>
                    <a:pt x="2548" y="2854"/>
                    <a:pt x="2504" y="2961"/>
                  </a:cubicBezTo>
                  <a:cubicBezTo>
                    <a:pt x="2468" y="3048"/>
                    <a:pt x="2385" y="3119"/>
                    <a:pt x="2291" y="3138"/>
                  </a:cubicBezTo>
                  <a:cubicBezTo>
                    <a:pt x="2270" y="3142"/>
                    <a:pt x="2249" y="3144"/>
                    <a:pt x="2228" y="3144"/>
                  </a:cubicBezTo>
                  <a:cubicBezTo>
                    <a:pt x="2148" y="3144"/>
                    <a:pt x="2072" y="3113"/>
                    <a:pt x="2011" y="3056"/>
                  </a:cubicBezTo>
                  <a:cubicBezTo>
                    <a:pt x="1944" y="2992"/>
                    <a:pt x="1901" y="2892"/>
                    <a:pt x="1906" y="2798"/>
                  </a:cubicBezTo>
                  <a:cubicBezTo>
                    <a:pt x="1909" y="2744"/>
                    <a:pt x="1926" y="2694"/>
                    <a:pt x="1962" y="2652"/>
                  </a:cubicBezTo>
                  <a:cubicBezTo>
                    <a:pt x="1996" y="2569"/>
                    <a:pt x="2064" y="2496"/>
                    <a:pt x="2154" y="2479"/>
                  </a:cubicBezTo>
                  <a:cubicBezTo>
                    <a:pt x="2171" y="2476"/>
                    <a:pt x="2187" y="2475"/>
                    <a:pt x="2203" y="2475"/>
                  </a:cubicBezTo>
                  <a:close/>
                  <a:moveTo>
                    <a:pt x="4950" y="2310"/>
                  </a:moveTo>
                  <a:cubicBezTo>
                    <a:pt x="5105" y="2310"/>
                    <a:pt x="5260" y="2337"/>
                    <a:pt x="5407" y="2394"/>
                  </a:cubicBezTo>
                  <a:cubicBezTo>
                    <a:pt x="6036" y="2641"/>
                    <a:pt x="6383" y="3321"/>
                    <a:pt x="6310" y="3980"/>
                  </a:cubicBezTo>
                  <a:cubicBezTo>
                    <a:pt x="6274" y="4301"/>
                    <a:pt x="6134" y="4585"/>
                    <a:pt x="5875" y="4783"/>
                  </a:cubicBezTo>
                  <a:cubicBezTo>
                    <a:pt x="5646" y="4960"/>
                    <a:pt x="5361" y="5048"/>
                    <a:pt x="5072" y="5048"/>
                  </a:cubicBezTo>
                  <a:cubicBezTo>
                    <a:pt x="5045" y="5048"/>
                    <a:pt x="5019" y="5047"/>
                    <a:pt x="4992" y="5046"/>
                  </a:cubicBezTo>
                  <a:cubicBezTo>
                    <a:pt x="4349" y="5006"/>
                    <a:pt x="3647" y="4600"/>
                    <a:pt x="3546" y="3919"/>
                  </a:cubicBezTo>
                  <a:cubicBezTo>
                    <a:pt x="3503" y="3632"/>
                    <a:pt x="3558" y="3330"/>
                    <a:pt x="3703" y="3079"/>
                  </a:cubicBezTo>
                  <a:cubicBezTo>
                    <a:pt x="3782" y="2803"/>
                    <a:pt x="4088" y="2570"/>
                    <a:pt x="4323" y="2456"/>
                  </a:cubicBezTo>
                  <a:cubicBezTo>
                    <a:pt x="4517" y="2362"/>
                    <a:pt x="4734" y="2310"/>
                    <a:pt x="4950" y="2310"/>
                  </a:cubicBezTo>
                  <a:close/>
                  <a:moveTo>
                    <a:pt x="5016" y="0"/>
                  </a:moveTo>
                  <a:cubicBezTo>
                    <a:pt x="4994" y="0"/>
                    <a:pt x="4973" y="3"/>
                    <a:pt x="4952" y="10"/>
                  </a:cubicBezTo>
                  <a:cubicBezTo>
                    <a:pt x="4829" y="49"/>
                    <a:pt x="4771" y="168"/>
                    <a:pt x="4636" y="168"/>
                  </a:cubicBezTo>
                  <a:cubicBezTo>
                    <a:pt x="4627" y="168"/>
                    <a:pt x="4618" y="167"/>
                    <a:pt x="4608" y="166"/>
                  </a:cubicBezTo>
                  <a:cubicBezTo>
                    <a:pt x="4474" y="151"/>
                    <a:pt x="4386" y="33"/>
                    <a:pt x="4244" y="33"/>
                  </a:cubicBezTo>
                  <a:cubicBezTo>
                    <a:pt x="4243" y="33"/>
                    <a:pt x="4242" y="33"/>
                    <a:pt x="4241" y="33"/>
                  </a:cubicBezTo>
                  <a:cubicBezTo>
                    <a:pt x="4106" y="33"/>
                    <a:pt x="3981" y="105"/>
                    <a:pt x="3914" y="220"/>
                  </a:cubicBezTo>
                  <a:cubicBezTo>
                    <a:pt x="3896" y="253"/>
                    <a:pt x="3864" y="268"/>
                    <a:pt x="3831" y="268"/>
                  </a:cubicBezTo>
                  <a:cubicBezTo>
                    <a:pt x="3806" y="268"/>
                    <a:pt x="3780" y="259"/>
                    <a:pt x="3759" y="240"/>
                  </a:cubicBezTo>
                  <a:cubicBezTo>
                    <a:pt x="3693" y="179"/>
                    <a:pt x="3606" y="151"/>
                    <a:pt x="3518" y="151"/>
                  </a:cubicBezTo>
                  <a:cubicBezTo>
                    <a:pt x="3463" y="151"/>
                    <a:pt x="3407" y="162"/>
                    <a:pt x="3355" y="184"/>
                  </a:cubicBezTo>
                  <a:cubicBezTo>
                    <a:pt x="3289" y="211"/>
                    <a:pt x="3238" y="257"/>
                    <a:pt x="3198" y="314"/>
                  </a:cubicBezTo>
                  <a:cubicBezTo>
                    <a:pt x="3159" y="371"/>
                    <a:pt x="3128" y="428"/>
                    <a:pt x="3058" y="453"/>
                  </a:cubicBezTo>
                  <a:cubicBezTo>
                    <a:pt x="3039" y="459"/>
                    <a:pt x="3021" y="462"/>
                    <a:pt x="3003" y="462"/>
                  </a:cubicBezTo>
                  <a:cubicBezTo>
                    <a:pt x="2951" y="462"/>
                    <a:pt x="2902" y="440"/>
                    <a:pt x="2847" y="432"/>
                  </a:cubicBezTo>
                  <a:cubicBezTo>
                    <a:pt x="2823" y="428"/>
                    <a:pt x="2798" y="426"/>
                    <a:pt x="2773" y="426"/>
                  </a:cubicBezTo>
                  <a:cubicBezTo>
                    <a:pt x="2718" y="426"/>
                    <a:pt x="2663" y="436"/>
                    <a:pt x="2610" y="453"/>
                  </a:cubicBezTo>
                  <a:cubicBezTo>
                    <a:pt x="2468" y="500"/>
                    <a:pt x="2339" y="607"/>
                    <a:pt x="2279" y="750"/>
                  </a:cubicBezTo>
                  <a:cubicBezTo>
                    <a:pt x="2261" y="793"/>
                    <a:pt x="2226" y="818"/>
                    <a:pt x="2187" y="818"/>
                  </a:cubicBezTo>
                  <a:cubicBezTo>
                    <a:pt x="2164" y="818"/>
                    <a:pt x="2140" y="810"/>
                    <a:pt x="2118" y="791"/>
                  </a:cubicBezTo>
                  <a:cubicBezTo>
                    <a:pt x="2074" y="755"/>
                    <a:pt x="2021" y="739"/>
                    <a:pt x="1969" y="739"/>
                  </a:cubicBezTo>
                  <a:cubicBezTo>
                    <a:pt x="1894" y="739"/>
                    <a:pt x="1819" y="773"/>
                    <a:pt x="1769" y="836"/>
                  </a:cubicBezTo>
                  <a:cubicBezTo>
                    <a:pt x="1703" y="919"/>
                    <a:pt x="1670" y="1020"/>
                    <a:pt x="1584" y="1086"/>
                  </a:cubicBezTo>
                  <a:cubicBezTo>
                    <a:pt x="1479" y="1167"/>
                    <a:pt x="1348" y="1152"/>
                    <a:pt x="1234" y="1208"/>
                  </a:cubicBezTo>
                  <a:cubicBezTo>
                    <a:pt x="1128" y="1258"/>
                    <a:pt x="1041" y="1355"/>
                    <a:pt x="1004" y="1466"/>
                  </a:cubicBezTo>
                  <a:cubicBezTo>
                    <a:pt x="967" y="1584"/>
                    <a:pt x="981" y="1704"/>
                    <a:pt x="879" y="1790"/>
                  </a:cubicBezTo>
                  <a:cubicBezTo>
                    <a:pt x="791" y="1866"/>
                    <a:pt x="672" y="1888"/>
                    <a:pt x="588" y="1971"/>
                  </a:cubicBezTo>
                  <a:cubicBezTo>
                    <a:pt x="422" y="2134"/>
                    <a:pt x="379" y="2375"/>
                    <a:pt x="451" y="2591"/>
                  </a:cubicBezTo>
                  <a:cubicBezTo>
                    <a:pt x="470" y="2647"/>
                    <a:pt x="431" y="2700"/>
                    <a:pt x="379" y="2717"/>
                  </a:cubicBezTo>
                  <a:cubicBezTo>
                    <a:pt x="51" y="2836"/>
                    <a:pt x="1" y="3277"/>
                    <a:pt x="271" y="3485"/>
                  </a:cubicBezTo>
                  <a:cubicBezTo>
                    <a:pt x="335" y="3533"/>
                    <a:pt x="328" y="3622"/>
                    <a:pt x="250" y="3652"/>
                  </a:cubicBezTo>
                  <a:cubicBezTo>
                    <a:pt x="240" y="3656"/>
                    <a:pt x="231" y="3660"/>
                    <a:pt x="220" y="3665"/>
                  </a:cubicBezTo>
                  <a:cubicBezTo>
                    <a:pt x="212" y="3669"/>
                    <a:pt x="203" y="3673"/>
                    <a:pt x="193" y="3678"/>
                  </a:cubicBezTo>
                  <a:cubicBezTo>
                    <a:pt x="184" y="3682"/>
                    <a:pt x="177" y="3689"/>
                    <a:pt x="168" y="3694"/>
                  </a:cubicBezTo>
                  <a:cubicBezTo>
                    <a:pt x="161" y="3699"/>
                    <a:pt x="153" y="3704"/>
                    <a:pt x="146" y="3710"/>
                  </a:cubicBezTo>
                  <a:cubicBezTo>
                    <a:pt x="140" y="3715"/>
                    <a:pt x="135" y="3720"/>
                    <a:pt x="130" y="3725"/>
                  </a:cubicBezTo>
                  <a:cubicBezTo>
                    <a:pt x="120" y="3733"/>
                    <a:pt x="113" y="3741"/>
                    <a:pt x="105" y="3750"/>
                  </a:cubicBezTo>
                  <a:cubicBezTo>
                    <a:pt x="104" y="3751"/>
                    <a:pt x="100" y="3754"/>
                    <a:pt x="100" y="3755"/>
                  </a:cubicBezTo>
                  <a:cubicBezTo>
                    <a:pt x="90" y="3766"/>
                    <a:pt x="83" y="3777"/>
                    <a:pt x="74" y="3788"/>
                  </a:cubicBezTo>
                  <a:cubicBezTo>
                    <a:pt x="67" y="3800"/>
                    <a:pt x="59" y="3813"/>
                    <a:pt x="54" y="3825"/>
                  </a:cubicBezTo>
                  <a:cubicBezTo>
                    <a:pt x="48" y="3837"/>
                    <a:pt x="41" y="3850"/>
                    <a:pt x="37" y="3865"/>
                  </a:cubicBezTo>
                  <a:cubicBezTo>
                    <a:pt x="32" y="3877"/>
                    <a:pt x="28" y="3892"/>
                    <a:pt x="24" y="3906"/>
                  </a:cubicBezTo>
                  <a:cubicBezTo>
                    <a:pt x="6" y="3982"/>
                    <a:pt x="11" y="4064"/>
                    <a:pt x="38" y="4142"/>
                  </a:cubicBezTo>
                  <a:cubicBezTo>
                    <a:pt x="51" y="4172"/>
                    <a:pt x="66" y="4202"/>
                    <a:pt x="84" y="4229"/>
                  </a:cubicBezTo>
                  <a:cubicBezTo>
                    <a:pt x="93" y="4244"/>
                    <a:pt x="104" y="4256"/>
                    <a:pt x="115" y="4270"/>
                  </a:cubicBezTo>
                  <a:cubicBezTo>
                    <a:pt x="137" y="4294"/>
                    <a:pt x="163" y="4318"/>
                    <a:pt x="193" y="4338"/>
                  </a:cubicBezTo>
                  <a:cubicBezTo>
                    <a:pt x="230" y="4363"/>
                    <a:pt x="250" y="4413"/>
                    <a:pt x="223" y="4454"/>
                  </a:cubicBezTo>
                  <a:cubicBezTo>
                    <a:pt x="27" y="4755"/>
                    <a:pt x="129" y="5170"/>
                    <a:pt x="420" y="5374"/>
                  </a:cubicBezTo>
                  <a:cubicBezTo>
                    <a:pt x="441" y="5387"/>
                    <a:pt x="449" y="5406"/>
                    <a:pt x="453" y="5426"/>
                  </a:cubicBezTo>
                  <a:cubicBezTo>
                    <a:pt x="1095" y="5947"/>
                    <a:pt x="1801" y="6391"/>
                    <a:pt x="2603" y="6619"/>
                  </a:cubicBezTo>
                  <a:cubicBezTo>
                    <a:pt x="3021" y="6738"/>
                    <a:pt x="3449" y="6792"/>
                    <a:pt x="3878" y="6792"/>
                  </a:cubicBezTo>
                  <a:cubicBezTo>
                    <a:pt x="3946" y="6792"/>
                    <a:pt x="4015" y="6791"/>
                    <a:pt x="4083" y="6788"/>
                  </a:cubicBezTo>
                  <a:cubicBezTo>
                    <a:pt x="4124" y="6787"/>
                    <a:pt x="4164" y="6786"/>
                    <a:pt x="4204" y="6783"/>
                  </a:cubicBezTo>
                  <a:cubicBezTo>
                    <a:pt x="4219" y="6783"/>
                    <a:pt x="4234" y="6782"/>
                    <a:pt x="4249" y="6781"/>
                  </a:cubicBezTo>
                  <a:cubicBezTo>
                    <a:pt x="4281" y="6780"/>
                    <a:pt x="4315" y="6776"/>
                    <a:pt x="4349" y="6772"/>
                  </a:cubicBezTo>
                  <a:cubicBezTo>
                    <a:pt x="4366" y="6771"/>
                    <a:pt x="4384" y="6771"/>
                    <a:pt x="4402" y="6769"/>
                  </a:cubicBezTo>
                  <a:cubicBezTo>
                    <a:pt x="4452" y="6765"/>
                    <a:pt x="4503" y="6759"/>
                    <a:pt x="4552" y="6753"/>
                  </a:cubicBezTo>
                  <a:cubicBezTo>
                    <a:pt x="4584" y="6749"/>
                    <a:pt x="4615" y="6746"/>
                    <a:pt x="4646" y="6740"/>
                  </a:cubicBezTo>
                  <a:cubicBezTo>
                    <a:pt x="4666" y="6739"/>
                    <a:pt x="4686" y="6736"/>
                    <a:pt x="4706" y="6733"/>
                  </a:cubicBezTo>
                  <a:cubicBezTo>
                    <a:pt x="4751" y="6725"/>
                    <a:pt x="4795" y="6719"/>
                    <a:pt x="4841" y="6712"/>
                  </a:cubicBezTo>
                  <a:cubicBezTo>
                    <a:pt x="4880" y="6705"/>
                    <a:pt x="4917" y="6698"/>
                    <a:pt x="4957" y="6690"/>
                  </a:cubicBezTo>
                  <a:cubicBezTo>
                    <a:pt x="4969" y="6689"/>
                    <a:pt x="4981" y="6687"/>
                    <a:pt x="4993" y="6684"/>
                  </a:cubicBezTo>
                  <a:cubicBezTo>
                    <a:pt x="5028" y="6677"/>
                    <a:pt x="5063" y="6669"/>
                    <a:pt x="5099" y="6663"/>
                  </a:cubicBezTo>
                  <a:cubicBezTo>
                    <a:pt x="5110" y="6662"/>
                    <a:pt x="5120" y="6659"/>
                    <a:pt x="5131" y="6657"/>
                  </a:cubicBezTo>
                  <a:cubicBezTo>
                    <a:pt x="5170" y="6648"/>
                    <a:pt x="5207" y="6640"/>
                    <a:pt x="5245" y="6631"/>
                  </a:cubicBezTo>
                  <a:cubicBezTo>
                    <a:pt x="5335" y="6610"/>
                    <a:pt x="5423" y="6586"/>
                    <a:pt x="5512" y="6562"/>
                  </a:cubicBezTo>
                  <a:cubicBezTo>
                    <a:pt x="5557" y="6548"/>
                    <a:pt x="5600" y="6537"/>
                    <a:pt x="5645" y="6522"/>
                  </a:cubicBezTo>
                  <a:cubicBezTo>
                    <a:pt x="5733" y="6496"/>
                    <a:pt x="5819" y="6468"/>
                    <a:pt x="5906" y="6438"/>
                  </a:cubicBezTo>
                  <a:cubicBezTo>
                    <a:pt x="5949" y="6422"/>
                    <a:pt x="5993" y="6408"/>
                    <a:pt x="6036" y="6392"/>
                  </a:cubicBezTo>
                  <a:cubicBezTo>
                    <a:pt x="6130" y="6359"/>
                    <a:pt x="6227" y="6322"/>
                    <a:pt x="6321" y="6283"/>
                  </a:cubicBezTo>
                  <a:cubicBezTo>
                    <a:pt x="6373" y="6262"/>
                    <a:pt x="6422" y="6240"/>
                    <a:pt x="6473" y="6219"/>
                  </a:cubicBezTo>
                  <a:cubicBezTo>
                    <a:pt x="6495" y="6209"/>
                    <a:pt x="6517" y="6202"/>
                    <a:pt x="6540" y="6189"/>
                  </a:cubicBezTo>
                  <a:cubicBezTo>
                    <a:pt x="6568" y="6177"/>
                    <a:pt x="6597" y="6165"/>
                    <a:pt x="6625" y="6151"/>
                  </a:cubicBezTo>
                  <a:cubicBezTo>
                    <a:pt x="6655" y="6137"/>
                    <a:pt x="6683" y="6122"/>
                    <a:pt x="6713" y="6110"/>
                  </a:cubicBezTo>
                  <a:lnTo>
                    <a:pt x="6861" y="6039"/>
                  </a:lnTo>
                  <a:cubicBezTo>
                    <a:pt x="6909" y="6016"/>
                    <a:pt x="6957" y="5992"/>
                    <a:pt x="7004" y="5968"/>
                  </a:cubicBezTo>
                  <a:cubicBezTo>
                    <a:pt x="7063" y="5939"/>
                    <a:pt x="7121" y="5909"/>
                    <a:pt x="7178" y="5879"/>
                  </a:cubicBezTo>
                  <a:cubicBezTo>
                    <a:pt x="7267" y="5831"/>
                    <a:pt x="7354" y="5785"/>
                    <a:pt x="7442" y="5735"/>
                  </a:cubicBezTo>
                  <a:cubicBezTo>
                    <a:pt x="7599" y="5647"/>
                    <a:pt x="7756" y="5556"/>
                    <a:pt x="7911" y="5460"/>
                  </a:cubicBezTo>
                  <a:cubicBezTo>
                    <a:pt x="7991" y="5411"/>
                    <a:pt x="8071" y="5362"/>
                    <a:pt x="8150" y="5312"/>
                  </a:cubicBezTo>
                  <a:cubicBezTo>
                    <a:pt x="8243" y="5254"/>
                    <a:pt x="8336" y="5193"/>
                    <a:pt x="8427" y="5132"/>
                  </a:cubicBezTo>
                  <a:cubicBezTo>
                    <a:pt x="8520" y="5072"/>
                    <a:pt x="8610" y="5010"/>
                    <a:pt x="8702" y="4949"/>
                  </a:cubicBezTo>
                  <a:cubicBezTo>
                    <a:pt x="8792" y="4886"/>
                    <a:pt x="8884" y="4824"/>
                    <a:pt x="8975" y="4760"/>
                  </a:cubicBezTo>
                  <a:cubicBezTo>
                    <a:pt x="8975" y="4755"/>
                    <a:pt x="8977" y="4750"/>
                    <a:pt x="8978" y="4745"/>
                  </a:cubicBezTo>
                  <a:cubicBezTo>
                    <a:pt x="9016" y="4610"/>
                    <a:pt x="8978" y="4485"/>
                    <a:pt x="8868" y="4399"/>
                  </a:cubicBezTo>
                  <a:cubicBezTo>
                    <a:pt x="8809" y="4346"/>
                    <a:pt x="8853" y="4247"/>
                    <a:pt x="8919" y="4225"/>
                  </a:cubicBezTo>
                  <a:cubicBezTo>
                    <a:pt x="9095" y="4168"/>
                    <a:pt x="9104" y="3942"/>
                    <a:pt x="8918" y="3893"/>
                  </a:cubicBezTo>
                  <a:cubicBezTo>
                    <a:pt x="8826" y="3870"/>
                    <a:pt x="8806" y="3734"/>
                    <a:pt x="8890" y="3689"/>
                  </a:cubicBezTo>
                  <a:cubicBezTo>
                    <a:pt x="9151" y="3549"/>
                    <a:pt x="9083" y="3212"/>
                    <a:pt x="8796" y="3169"/>
                  </a:cubicBezTo>
                  <a:cubicBezTo>
                    <a:pt x="8713" y="3156"/>
                    <a:pt x="8686" y="3033"/>
                    <a:pt x="8746" y="2980"/>
                  </a:cubicBezTo>
                  <a:cubicBezTo>
                    <a:pt x="8915" y="2831"/>
                    <a:pt x="8823" y="2572"/>
                    <a:pt x="8602" y="2572"/>
                  </a:cubicBezTo>
                  <a:cubicBezTo>
                    <a:pt x="8594" y="2572"/>
                    <a:pt x="8586" y="2572"/>
                    <a:pt x="8578" y="2573"/>
                  </a:cubicBezTo>
                  <a:cubicBezTo>
                    <a:pt x="8575" y="2573"/>
                    <a:pt x="8573" y="2573"/>
                    <a:pt x="8570" y="2573"/>
                  </a:cubicBezTo>
                  <a:cubicBezTo>
                    <a:pt x="8492" y="2573"/>
                    <a:pt x="8453" y="2477"/>
                    <a:pt x="8487" y="2414"/>
                  </a:cubicBezTo>
                  <a:cubicBezTo>
                    <a:pt x="8632" y="2151"/>
                    <a:pt x="8460" y="1882"/>
                    <a:pt x="8179" y="1882"/>
                  </a:cubicBezTo>
                  <a:cubicBezTo>
                    <a:pt x="8162" y="1882"/>
                    <a:pt x="8144" y="1883"/>
                    <a:pt x="8126" y="1885"/>
                  </a:cubicBezTo>
                  <a:cubicBezTo>
                    <a:pt x="8123" y="1885"/>
                    <a:pt x="8120" y="1885"/>
                    <a:pt x="8117" y="1885"/>
                  </a:cubicBezTo>
                  <a:cubicBezTo>
                    <a:pt x="8044" y="1885"/>
                    <a:pt x="8000" y="1789"/>
                    <a:pt x="8036" y="1730"/>
                  </a:cubicBezTo>
                  <a:cubicBezTo>
                    <a:pt x="8108" y="1617"/>
                    <a:pt x="8086" y="1471"/>
                    <a:pt x="7993" y="1378"/>
                  </a:cubicBezTo>
                  <a:cubicBezTo>
                    <a:pt x="7913" y="1299"/>
                    <a:pt x="7804" y="1266"/>
                    <a:pt x="7695" y="1266"/>
                  </a:cubicBezTo>
                  <a:cubicBezTo>
                    <a:pt x="7664" y="1266"/>
                    <a:pt x="7633" y="1268"/>
                    <a:pt x="7603" y="1273"/>
                  </a:cubicBezTo>
                  <a:cubicBezTo>
                    <a:pt x="7597" y="1275"/>
                    <a:pt x="7590" y="1275"/>
                    <a:pt x="7584" y="1275"/>
                  </a:cubicBezTo>
                  <a:cubicBezTo>
                    <a:pt x="7512" y="1275"/>
                    <a:pt x="7450" y="1203"/>
                    <a:pt x="7493" y="1131"/>
                  </a:cubicBezTo>
                  <a:cubicBezTo>
                    <a:pt x="7595" y="962"/>
                    <a:pt x="7484" y="796"/>
                    <a:pt x="7309" y="796"/>
                  </a:cubicBezTo>
                  <a:cubicBezTo>
                    <a:pt x="7295" y="796"/>
                    <a:pt x="7282" y="797"/>
                    <a:pt x="7268" y="798"/>
                  </a:cubicBezTo>
                  <a:cubicBezTo>
                    <a:pt x="7232" y="804"/>
                    <a:pt x="7197" y="811"/>
                    <a:pt x="7162" y="811"/>
                  </a:cubicBezTo>
                  <a:cubicBezTo>
                    <a:pt x="7128" y="811"/>
                    <a:pt x="7095" y="804"/>
                    <a:pt x="7063" y="783"/>
                  </a:cubicBezTo>
                  <a:cubicBezTo>
                    <a:pt x="6999" y="742"/>
                    <a:pt x="6983" y="675"/>
                    <a:pt x="6948" y="614"/>
                  </a:cubicBezTo>
                  <a:cubicBezTo>
                    <a:pt x="6864" y="470"/>
                    <a:pt x="6705" y="395"/>
                    <a:pt x="6545" y="395"/>
                  </a:cubicBezTo>
                  <a:cubicBezTo>
                    <a:pt x="6448" y="395"/>
                    <a:pt x="6350" y="423"/>
                    <a:pt x="6270" y="481"/>
                  </a:cubicBezTo>
                  <a:cubicBezTo>
                    <a:pt x="6256" y="491"/>
                    <a:pt x="6239" y="496"/>
                    <a:pt x="6222" y="496"/>
                  </a:cubicBezTo>
                  <a:cubicBezTo>
                    <a:pt x="6177" y="496"/>
                    <a:pt x="6130" y="464"/>
                    <a:pt x="6122" y="421"/>
                  </a:cubicBezTo>
                  <a:cubicBezTo>
                    <a:pt x="6082" y="218"/>
                    <a:pt x="5912" y="147"/>
                    <a:pt x="5731" y="147"/>
                  </a:cubicBezTo>
                  <a:cubicBezTo>
                    <a:pt x="5608" y="147"/>
                    <a:pt x="5481" y="179"/>
                    <a:pt x="5385" y="225"/>
                  </a:cubicBezTo>
                  <a:cubicBezTo>
                    <a:pt x="5368" y="232"/>
                    <a:pt x="5351" y="236"/>
                    <a:pt x="5334" y="236"/>
                  </a:cubicBezTo>
                  <a:cubicBezTo>
                    <a:pt x="5292" y="236"/>
                    <a:pt x="5253" y="212"/>
                    <a:pt x="5239" y="164"/>
                  </a:cubicBezTo>
                  <a:cubicBezTo>
                    <a:pt x="5212" y="69"/>
                    <a:pt x="5115" y="0"/>
                    <a:pt x="50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32"/>
            <p:cNvSpPr/>
            <p:nvPr/>
          </p:nvSpPr>
          <p:spPr>
            <a:xfrm>
              <a:off x="3399080" y="461137"/>
              <a:ext cx="138337" cy="116941"/>
            </a:xfrm>
            <a:custGeom>
              <a:rect b="b" l="l" r="r" t="t"/>
              <a:pathLst>
                <a:path extrusionOk="0" h="2946" w="3485">
                  <a:moveTo>
                    <a:pt x="3220" y="1"/>
                  </a:moveTo>
                  <a:lnTo>
                    <a:pt x="3220" y="1"/>
                  </a:lnTo>
                  <a:cubicBezTo>
                    <a:pt x="3193" y="17"/>
                    <a:pt x="3159" y="31"/>
                    <a:pt x="3134" y="49"/>
                  </a:cubicBezTo>
                  <a:cubicBezTo>
                    <a:pt x="2961" y="170"/>
                    <a:pt x="2855" y="332"/>
                    <a:pt x="2779" y="524"/>
                  </a:cubicBezTo>
                  <a:cubicBezTo>
                    <a:pt x="2764" y="567"/>
                    <a:pt x="2727" y="596"/>
                    <a:pt x="2685" y="596"/>
                  </a:cubicBezTo>
                  <a:cubicBezTo>
                    <a:pt x="2669" y="596"/>
                    <a:pt x="2653" y="592"/>
                    <a:pt x="2637" y="583"/>
                  </a:cubicBezTo>
                  <a:cubicBezTo>
                    <a:pt x="2448" y="476"/>
                    <a:pt x="2237" y="430"/>
                    <a:pt x="2021" y="430"/>
                  </a:cubicBezTo>
                  <a:cubicBezTo>
                    <a:pt x="1651" y="430"/>
                    <a:pt x="1271" y="566"/>
                    <a:pt x="978" y="764"/>
                  </a:cubicBezTo>
                  <a:cubicBezTo>
                    <a:pt x="747" y="920"/>
                    <a:pt x="546" y="1123"/>
                    <a:pt x="383" y="1349"/>
                  </a:cubicBezTo>
                  <a:cubicBezTo>
                    <a:pt x="220" y="1578"/>
                    <a:pt x="29" y="1861"/>
                    <a:pt x="22" y="2151"/>
                  </a:cubicBezTo>
                  <a:cubicBezTo>
                    <a:pt x="22" y="2173"/>
                    <a:pt x="12" y="2191"/>
                    <a:pt x="1" y="2203"/>
                  </a:cubicBezTo>
                  <a:cubicBezTo>
                    <a:pt x="249" y="2365"/>
                    <a:pt x="476" y="2633"/>
                    <a:pt x="473" y="2936"/>
                  </a:cubicBezTo>
                  <a:cubicBezTo>
                    <a:pt x="472" y="2939"/>
                    <a:pt x="472" y="2942"/>
                    <a:pt x="471" y="2946"/>
                  </a:cubicBezTo>
                  <a:cubicBezTo>
                    <a:pt x="641" y="2918"/>
                    <a:pt x="815" y="2901"/>
                    <a:pt x="988" y="2901"/>
                  </a:cubicBezTo>
                  <a:cubicBezTo>
                    <a:pt x="1066" y="2901"/>
                    <a:pt x="1143" y="2904"/>
                    <a:pt x="1219" y="2911"/>
                  </a:cubicBezTo>
                  <a:cubicBezTo>
                    <a:pt x="1233" y="2621"/>
                    <a:pt x="1357" y="2332"/>
                    <a:pt x="1508" y="2090"/>
                  </a:cubicBezTo>
                  <a:cubicBezTo>
                    <a:pt x="1674" y="1824"/>
                    <a:pt x="1897" y="1594"/>
                    <a:pt x="2159" y="1423"/>
                  </a:cubicBezTo>
                  <a:cubicBezTo>
                    <a:pt x="2379" y="1281"/>
                    <a:pt x="2622" y="1186"/>
                    <a:pt x="2875" y="1135"/>
                  </a:cubicBezTo>
                  <a:cubicBezTo>
                    <a:pt x="2889" y="1024"/>
                    <a:pt x="2969" y="941"/>
                    <a:pt x="3069" y="887"/>
                  </a:cubicBezTo>
                  <a:cubicBezTo>
                    <a:pt x="3138" y="849"/>
                    <a:pt x="3221" y="832"/>
                    <a:pt x="3282" y="782"/>
                  </a:cubicBezTo>
                  <a:cubicBezTo>
                    <a:pt x="3310" y="760"/>
                    <a:pt x="3339" y="733"/>
                    <a:pt x="3337" y="694"/>
                  </a:cubicBezTo>
                  <a:cubicBezTo>
                    <a:pt x="3335" y="655"/>
                    <a:pt x="3315" y="644"/>
                    <a:pt x="3290" y="644"/>
                  </a:cubicBezTo>
                  <a:cubicBezTo>
                    <a:pt x="3263" y="644"/>
                    <a:pt x="3230" y="658"/>
                    <a:pt x="3206" y="667"/>
                  </a:cubicBezTo>
                  <a:cubicBezTo>
                    <a:pt x="3194" y="672"/>
                    <a:pt x="3182" y="675"/>
                    <a:pt x="3171" y="675"/>
                  </a:cubicBezTo>
                  <a:cubicBezTo>
                    <a:pt x="3093" y="675"/>
                    <a:pt x="3040" y="564"/>
                    <a:pt x="3123" y="527"/>
                  </a:cubicBezTo>
                  <a:cubicBezTo>
                    <a:pt x="3242" y="474"/>
                    <a:pt x="3392" y="415"/>
                    <a:pt x="3460" y="296"/>
                  </a:cubicBezTo>
                  <a:cubicBezTo>
                    <a:pt x="3482" y="258"/>
                    <a:pt x="3485" y="244"/>
                    <a:pt x="3465" y="244"/>
                  </a:cubicBezTo>
                  <a:cubicBezTo>
                    <a:pt x="3456" y="244"/>
                    <a:pt x="3442" y="247"/>
                    <a:pt x="3424" y="252"/>
                  </a:cubicBezTo>
                  <a:cubicBezTo>
                    <a:pt x="3386" y="262"/>
                    <a:pt x="3346" y="283"/>
                    <a:pt x="3310" y="301"/>
                  </a:cubicBezTo>
                  <a:cubicBezTo>
                    <a:pt x="3238" y="337"/>
                    <a:pt x="3170" y="380"/>
                    <a:pt x="3105" y="427"/>
                  </a:cubicBezTo>
                  <a:cubicBezTo>
                    <a:pt x="3091" y="437"/>
                    <a:pt x="3077" y="441"/>
                    <a:pt x="3063" y="441"/>
                  </a:cubicBezTo>
                  <a:cubicBezTo>
                    <a:pt x="3001" y="441"/>
                    <a:pt x="2954" y="350"/>
                    <a:pt x="3005" y="297"/>
                  </a:cubicBezTo>
                  <a:cubicBezTo>
                    <a:pt x="3089" y="213"/>
                    <a:pt x="3158" y="120"/>
                    <a:pt x="3214" y="16"/>
                  </a:cubicBezTo>
                  <a:cubicBezTo>
                    <a:pt x="3216" y="12"/>
                    <a:pt x="3217" y="7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32"/>
            <p:cNvSpPr/>
            <p:nvPr/>
          </p:nvSpPr>
          <p:spPr>
            <a:xfrm>
              <a:off x="3438855" y="430333"/>
              <a:ext cx="87408" cy="51087"/>
            </a:xfrm>
            <a:custGeom>
              <a:rect b="b" l="l" r="r" t="t"/>
              <a:pathLst>
                <a:path extrusionOk="0" h="1287" w="2202">
                  <a:moveTo>
                    <a:pt x="2201" y="1"/>
                  </a:moveTo>
                  <a:cubicBezTo>
                    <a:pt x="1464" y="377"/>
                    <a:pt x="731" y="760"/>
                    <a:pt x="1" y="1147"/>
                  </a:cubicBezTo>
                  <a:lnTo>
                    <a:pt x="75" y="1287"/>
                  </a:lnTo>
                  <a:cubicBezTo>
                    <a:pt x="366" y="1136"/>
                    <a:pt x="679" y="1063"/>
                    <a:pt x="997" y="1063"/>
                  </a:cubicBezTo>
                  <a:cubicBezTo>
                    <a:pt x="1204" y="1063"/>
                    <a:pt x="1414" y="1094"/>
                    <a:pt x="1620" y="1155"/>
                  </a:cubicBezTo>
                  <a:cubicBezTo>
                    <a:pt x="1713" y="906"/>
                    <a:pt x="1928" y="691"/>
                    <a:pt x="2173" y="597"/>
                  </a:cubicBezTo>
                  <a:cubicBezTo>
                    <a:pt x="2173" y="595"/>
                    <a:pt x="2172" y="593"/>
                    <a:pt x="2172" y="590"/>
                  </a:cubicBezTo>
                  <a:cubicBezTo>
                    <a:pt x="2168" y="533"/>
                    <a:pt x="2177" y="475"/>
                    <a:pt x="2178" y="416"/>
                  </a:cubicBezTo>
                  <a:cubicBezTo>
                    <a:pt x="2182" y="361"/>
                    <a:pt x="2184" y="306"/>
                    <a:pt x="2187" y="250"/>
                  </a:cubicBezTo>
                  <a:cubicBezTo>
                    <a:pt x="2191" y="167"/>
                    <a:pt x="2196" y="84"/>
                    <a:pt x="220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32"/>
            <p:cNvSpPr/>
            <p:nvPr/>
          </p:nvSpPr>
          <p:spPr>
            <a:xfrm>
              <a:off x="2878958" y="415845"/>
              <a:ext cx="644647" cy="384764"/>
            </a:xfrm>
            <a:custGeom>
              <a:rect b="b" l="l" r="r" t="t"/>
              <a:pathLst>
                <a:path extrusionOk="0" h="9693" w="16240">
                  <a:moveTo>
                    <a:pt x="16015" y="0"/>
                  </a:moveTo>
                  <a:cubicBezTo>
                    <a:pt x="16010" y="22"/>
                    <a:pt x="15994" y="43"/>
                    <a:pt x="15965" y="57"/>
                  </a:cubicBezTo>
                  <a:cubicBezTo>
                    <a:pt x="14749" y="672"/>
                    <a:pt x="13541" y="1304"/>
                    <a:pt x="12344" y="1955"/>
                  </a:cubicBezTo>
                  <a:cubicBezTo>
                    <a:pt x="10207" y="3115"/>
                    <a:pt x="8102" y="4334"/>
                    <a:pt x="6028" y="5603"/>
                  </a:cubicBezTo>
                  <a:cubicBezTo>
                    <a:pt x="3984" y="6854"/>
                    <a:pt x="1976" y="8156"/>
                    <a:pt x="0" y="9513"/>
                  </a:cubicBezTo>
                  <a:cubicBezTo>
                    <a:pt x="63" y="9572"/>
                    <a:pt x="127" y="9633"/>
                    <a:pt x="190" y="9693"/>
                  </a:cubicBezTo>
                  <a:cubicBezTo>
                    <a:pt x="436" y="9500"/>
                    <a:pt x="696" y="9328"/>
                    <a:pt x="953" y="9153"/>
                  </a:cubicBezTo>
                  <a:cubicBezTo>
                    <a:pt x="1233" y="8963"/>
                    <a:pt x="1515" y="8771"/>
                    <a:pt x="1799" y="8586"/>
                  </a:cubicBezTo>
                  <a:cubicBezTo>
                    <a:pt x="2378" y="8204"/>
                    <a:pt x="2958" y="7826"/>
                    <a:pt x="3541" y="7453"/>
                  </a:cubicBezTo>
                  <a:cubicBezTo>
                    <a:pt x="5602" y="6134"/>
                    <a:pt x="7696" y="4868"/>
                    <a:pt x="9818" y="3652"/>
                  </a:cubicBezTo>
                  <a:cubicBezTo>
                    <a:pt x="11930" y="2441"/>
                    <a:pt x="14072" y="1282"/>
                    <a:pt x="16240" y="176"/>
                  </a:cubicBezTo>
                  <a:cubicBezTo>
                    <a:pt x="16202" y="145"/>
                    <a:pt x="16163" y="115"/>
                    <a:pt x="16124" y="84"/>
                  </a:cubicBezTo>
                  <a:cubicBezTo>
                    <a:pt x="16089" y="54"/>
                    <a:pt x="16052" y="27"/>
                    <a:pt x="160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32"/>
            <p:cNvSpPr/>
            <p:nvPr/>
          </p:nvSpPr>
          <p:spPr>
            <a:xfrm>
              <a:off x="3484861" y="790605"/>
              <a:ext cx="32074" cy="24333"/>
            </a:xfrm>
            <a:custGeom>
              <a:rect b="b" l="l" r="r" t="t"/>
              <a:pathLst>
                <a:path extrusionOk="0" h="613" w="808">
                  <a:moveTo>
                    <a:pt x="354" y="1"/>
                  </a:moveTo>
                  <a:cubicBezTo>
                    <a:pt x="234" y="1"/>
                    <a:pt x="111" y="44"/>
                    <a:pt x="17" y="118"/>
                  </a:cubicBezTo>
                  <a:cubicBezTo>
                    <a:pt x="11" y="121"/>
                    <a:pt x="6" y="123"/>
                    <a:pt x="1" y="125"/>
                  </a:cubicBezTo>
                  <a:cubicBezTo>
                    <a:pt x="66" y="294"/>
                    <a:pt x="152" y="474"/>
                    <a:pt x="313" y="569"/>
                  </a:cubicBezTo>
                  <a:cubicBezTo>
                    <a:pt x="363" y="598"/>
                    <a:pt x="419" y="612"/>
                    <a:pt x="475" y="612"/>
                  </a:cubicBezTo>
                  <a:cubicBezTo>
                    <a:pt x="552" y="612"/>
                    <a:pt x="628" y="586"/>
                    <a:pt x="686" y="537"/>
                  </a:cubicBezTo>
                  <a:cubicBezTo>
                    <a:pt x="783" y="456"/>
                    <a:pt x="808" y="300"/>
                    <a:pt x="747" y="194"/>
                  </a:cubicBezTo>
                  <a:cubicBezTo>
                    <a:pt x="678" y="74"/>
                    <a:pt x="523" y="11"/>
                    <a:pt x="388" y="2"/>
                  </a:cubicBezTo>
                  <a:cubicBezTo>
                    <a:pt x="377" y="1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32"/>
            <p:cNvSpPr/>
            <p:nvPr/>
          </p:nvSpPr>
          <p:spPr>
            <a:xfrm>
              <a:off x="2581841" y="160010"/>
              <a:ext cx="926640" cy="380080"/>
            </a:xfrm>
            <a:custGeom>
              <a:rect b="b" l="l" r="r" t="t"/>
              <a:pathLst>
                <a:path extrusionOk="0" h="9575" w="23344">
                  <a:moveTo>
                    <a:pt x="14051" y="1"/>
                  </a:moveTo>
                  <a:cubicBezTo>
                    <a:pt x="13667" y="1"/>
                    <a:pt x="13282" y="44"/>
                    <a:pt x="12901" y="126"/>
                  </a:cubicBezTo>
                  <a:cubicBezTo>
                    <a:pt x="12030" y="315"/>
                    <a:pt x="11208" y="669"/>
                    <a:pt x="10406" y="1045"/>
                  </a:cubicBezTo>
                  <a:cubicBezTo>
                    <a:pt x="9556" y="1445"/>
                    <a:pt x="8723" y="1877"/>
                    <a:pt x="7893" y="2317"/>
                  </a:cubicBezTo>
                  <a:cubicBezTo>
                    <a:pt x="6220" y="3203"/>
                    <a:pt x="4546" y="4087"/>
                    <a:pt x="2878" y="4981"/>
                  </a:cubicBezTo>
                  <a:cubicBezTo>
                    <a:pt x="2465" y="5203"/>
                    <a:pt x="2052" y="5429"/>
                    <a:pt x="1644" y="5660"/>
                  </a:cubicBezTo>
                  <a:cubicBezTo>
                    <a:pt x="1284" y="5866"/>
                    <a:pt x="901" y="6065"/>
                    <a:pt x="600" y="6357"/>
                  </a:cubicBezTo>
                  <a:cubicBezTo>
                    <a:pt x="45" y="6897"/>
                    <a:pt x="0" y="7727"/>
                    <a:pt x="253" y="8425"/>
                  </a:cubicBezTo>
                  <a:cubicBezTo>
                    <a:pt x="413" y="8866"/>
                    <a:pt x="683" y="9236"/>
                    <a:pt x="996" y="9575"/>
                  </a:cubicBezTo>
                  <a:cubicBezTo>
                    <a:pt x="980" y="9384"/>
                    <a:pt x="1089" y="9195"/>
                    <a:pt x="1277" y="9106"/>
                  </a:cubicBezTo>
                  <a:cubicBezTo>
                    <a:pt x="1279" y="9032"/>
                    <a:pt x="1283" y="8962"/>
                    <a:pt x="1308" y="8889"/>
                  </a:cubicBezTo>
                  <a:cubicBezTo>
                    <a:pt x="1162" y="8842"/>
                    <a:pt x="1047" y="8725"/>
                    <a:pt x="1003" y="8575"/>
                  </a:cubicBezTo>
                  <a:cubicBezTo>
                    <a:pt x="950" y="8392"/>
                    <a:pt x="1024" y="8247"/>
                    <a:pt x="1120" y="8097"/>
                  </a:cubicBezTo>
                  <a:cubicBezTo>
                    <a:pt x="1153" y="8043"/>
                    <a:pt x="1123" y="8028"/>
                    <a:pt x="1091" y="7978"/>
                  </a:cubicBezTo>
                  <a:cubicBezTo>
                    <a:pt x="1065" y="7940"/>
                    <a:pt x="1043" y="7898"/>
                    <a:pt x="1029" y="7852"/>
                  </a:cubicBezTo>
                  <a:cubicBezTo>
                    <a:pt x="1003" y="7769"/>
                    <a:pt x="1001" y="7679"/>
                    <a:pt x="1026" y="7595"/>
                  </a:cubicBezTo>
                  <a:cubicBezTo>
                    <a:pt x="1061" y="7473"/>
                    <a:pt x="1151" y="7381"/>
                    <a:pt x="1263" y="7340"/>
                  </a:cubicBezTo>
                  <a:cubicBezTo>
                    <a:pt x="1204" y="7153"/>
                    <a:pt x="1297" y="6926"/>
                    <a:pt x="1470" y="6827"/>
                  </a:cubicBezTo>
                  <a:cubicBezTo>
                    <a:pt x="1497" y="6811"/>
                    <a:pt x="1527" y="6798"/>
                    <a:pt x="1557" y="6789"/>
                  </a:cubicBezTo>
                  <a:cubicBezTo>
                    <a:pt x="1579" y="6783"/>
                    <a:pt x="1618" y="6785"/>
                    <a:pt x="1637" y="6773"/>
                  </a:cubicBezTo>
                  <a:cubicBezTo>
                    <a:pt x="1669" y="6752"/>
                    <a:pt x="1672" y="6645"/>
                    <a:pt x="1688" y="6603"/>
                  </a:cubicBezTo>
                  <a:cubicBezTo>
                    <a:pt x="1730" y="6484"/>
                    <a:pt x="1809" y="6379"/>
                    <a:pt x="1925" y="6322"/>
                  </a:cubicBezTo>
                  <a:cubicBezTo>
                    <a:pt x="1978" y="6297"/>
                    <a:pt x="2038" y="6282"/>
                    <a:pt x="2098" y="6282"/>
                  </a:cubicBezTo>
                  <a:cubicBezTo>
                    <a:pt x="2154" y="6282"/>
                    <a:pt x="2211" y="6295"/>
                    <a:pt x="2260" y="6324"/>
                  </a:cubicBezTo>
                  <a:cubicBezTo>
                    <a:pt x="2267" y="6327"/>
                    <a:pt x="2299" y="6359"/>
                    <a:pt x="2314" y="6359"/>
                  </a:cubicBezTo>
                  <a:cubicBezTo>
                    <a:pt x="2314" y="6359"/>
                    <a:pt x="2315" y="6359"/>
                    <a:pt x="2316" y="6359"/>
                  </a:cubicBezTo>
                  <a:cubicBezTo>
                    <a:pt x="2336" y="6356"/>
                    <a:pt x="2373" y="6290"/>
                    <a:pt x="2389" y="6274"/>
                  </a:cubicBezTo>
                  <a:cubicBezTo>
                    <a:pt x="2435" y="6229"/>
                    <a:pt x="2491" y="6194"/>
                    <a:pt x="2552" y="6169"/>
                  </a:cubicBezTo>
                  <a:cubicBezTo>
                    <a:pt x="2605" y="6148"/>
                    <a:pt x="2661" y="6138"/>
                    <a:pt x="2717" y="6138"/>
                  </a:cubicBezTo>
                  <a:cubicBezTo>
                    <a:pt x="2878" y="6138"/>
                    <a:pt x="3034" y="6223"/>
                    <a:pt x="3101" y="6371"/>
                  </a:cubicBezTo>
                  <a:cubicBezTo>
                    <a:pt x="3136" y="6357"/>
                    <a:pt x="3174" y="6341"/>
                    <a:pt x="3209" y="6326"/>
                  </a:cubicBezTo>
                  <a:cubicBezTo>
                    <a:pt x="3109" y="6069"/>
                    <a:pt x="3161" y="5705"/>
                    <a:pt x="3433" y="5614"/>
                  </a:cubicBezTo>
                  <a:cubicBezTo>
                    <a:pt x="3402" y="5487"/>
                    <a:pt x="3432" y="5346"/>
                    <a:pt x="3521" y="5246"/>
                  </a:cubicBezTo>
                  <a:cubicBezTo>
                    <a:pt x="3599" y="5154"/>
                    <a:pt x="3713" y="5114"/>
                    <a:pt x="3829" y="5114"/>
                  </a:cubicBezTo>
                  <a:cubicBezTo>
                    <a:pt x="3846" y="5114"/>
                    <a:pt x="3864" y="5115"/>
                    <a:pt x="3881" y="5116"/>
                  </a:cubicBezTo>
                  <a:cubicBezTo>
                    <a:pt x="3905" y="4928"/>
                    <a:pt x="4067" y="4803"/>
                    <a:pt x="4247" y="4803"/>
                  </a:cubicBezTo>
                  <a:cubicBezTo>
                    <a:pt x="4289" y="4803"/>
                    <a:pt x="4333" y="4810"/>
                    <a:pt x="4376" y="4825"/>
                  </a:cubicBezTo>
                  <a:cubicBezTo>
                    <a:pt x="4424" y="4706"/>
                    <a:pt x="4521" y="4613"/>
                    <a:pt x="4654" y="4583"/>
                  </a:cubicBezTo>
                  <a:cubicBezTo>
                    <a:pt x="4678" y="4578"/>
                    <a:pt x="4704" y="4575"/>
                    <a:pt x="4729" y="4575"/>
                  </a:cubicBezTo>
                  <a:cubicBezTo>
                    <a:pt x="4837" y="4575"/>
                    <a:pt x="4947" y="4620"/>
                    <a:pt x="5022" y="4696"/>
                  </a:cubicBezTo>
                  <a:cubicBezTo>
                    <a:pt x="5102" y="4625"/>
                    <a:pt x="5201" y="4581"/>
                    <a:pt x="5308" y="4581"/>
                  </a:cubicBezTo>
                  <a:cubicBezTo>
                    <a:pt x="5342" y="4581"/>
                    <a:pt x="5378" y="4586"/>
                    <a:pt x="5414" y="4596"/>
                  </a:cubicBezTo>
                  <a:cubicBezTo>
                    <a:pt x="5552" y="4633"/>
                    <a:pt x="5651" y="4739"/>
                    <a:pt x="5695" y="4869"/>
                  </a:cubicBezTo>
                  <a:cubicBezTo>
                    <a:pt x="5749" y="4851"/>
                    <a:pt x="5807" y="4840"/>
                    <a:pt x="5865" y="4840"/>
                  </a:cubicBezTo>
                  <a:cubicBezTo>
                    <a:pt x="5840" y="4743"/>
                    <a:pt x="5860" y="4624"/>
                    <a:pt x="5890" y="4546"/>
                  </a:cubicBezTo>
                  <a:cubicBezTo>
                    <a:pt x="5923" y="4457"/>
                    <a:pt x="5989" y="4383"/>
                    <a:pt x="6073" y="4351"/>
                  </a:cubicBezTo>
                  <a:cubicBezTo>
                    <a:pt x="6095" y="4218"/>
                    <a:pt x="6127" y="4086"/>
                    <a:pt x="6230" y="3992"/>
                  </a:cubicBezTo>
                  <a:cubicBezTo>
                    <a:pt x="6297" y="3931"/>
                    <a:pt x="6377" y="3900"/>
                    <a:pt x="6459" y="3900"/>
                  </a:cubicBezTo>
                  <a:cubicBezTo>
                    <a:pt x="6469" y="3900"/>
                    <a:pt x="6479" y="3900"/>
                    <a:pt x="6489" y="3901"/>
                  </a:cubicBezTo>
                  <a:cubicBezTo>
                    <a:pt x="6538" y="3789"/>
                    <a:pt x="6598" y="3682"/>
                    <a:pt x="6704" y="3618"/>
                  </a:cubicBezTo>
                  <a:cubicBezTo>
                    <a:pt x="6764" y="3581"/>
                    <a:pt x="6826" y="3562"/>
                    <a:pt x="6887" y="3562"/>
                  </a:cubicBezTo>
                  <a:cubicBezTo>
                    <a:pt x="6911" y="3562"/>
                    <a:pt x="6935" y="3565"/>
                    <a:pt x="6958" y="3571"/>
                  </a:cubicBezTo>
                  <a:cubicBezTo>
                    <a:pt x="7009" y="3462"/>
                    <a:pt x="7121" y="3399"/>
                    <a:pt x="7238" y="3399"/>
                  </a:cubicBezTo>
                  <a:cubicBezTo>
                    <a:pt x="7271" y="3399"/>
                    <a:pt x="7305" y="3404"/>
                    <a:pt x="7337" y="3415"/>
                  </a:cubicBezTo>
                  <a:cubicBezTo>
                    <a:pt x="7394" y="3331"/>
                    <a:pt x="7491" y="3281"/>
                    <a:pt x="7601" y="3281"/>
                  </a:cubicBezTo>
                  <a:cubicBezTo>
                    <a:pt x="7608" y="3281"/>
                    <a:pt x="7614" y="3281"/>
                    <a:pt x="7621" y="3281"/>
                  </a:cubicBezTo>
                  <a:cubicBezTo>
                    <a:pt x="7651" y="3281"/>
                    <a:pt x="7679" y="3290"/>
                    <a:pt x="7707" y="3297"/>
                  </a:cubicBezTo>
                  <a:cubicBezTo>
                    <a:pt x="7750" y="3014"/>
                    <a:pt x="8006" y="2832"/>
                    <a:pt x="8264" y="2735"/>
                  </a:cubicBezTo>
                  <a:cubicBezTo>
                    <a:pt x="8437" y="2669"/>
                    <a:pt x="8622" y="2628"/>
                    <a:pt x="8786" y="2539"/>
                  </a:cubicBezTo>
                  <a:cubicBezTo>
                    <a:pt x="8943" y="2452"/>
                    <a:pt x="9059" y="2316"/>
                    <a:pt x="9189" y="2193"/>
                  </a:cubicBezTo>
                  <a:cubicBezTo>
                    <a:pt x="9291" y="2098"/>
                    <a:pt x="9402" y="2014"/>
                    <a:pt x="9536" y="1968"/>
                  </a:cubicBezTo>
                  <a:cubicBezTo>
                    <a:pt x="9679" y="1919"/>
                    <a:pt x="9838" y="1906"/>
                    <a:pt x="9988" y="1890"/>
                  </a:cubicBezTo>
                  <a:cubicBezTo>
                    <a:pt x="10144" y="1873"/>
                    <a:pt x="10295" y="1847"/>
                    <a:pt x="10433" y="1770"/>
                  </a:cubicBezTo>
                  <a:cubicBezTo>
                    <a:pt x="10551" y="1706"/>
                    <a:pt x="10658" y="1622"/>
                    <a:pt x="10765" y="1539"/>
                  </a:cubicBezTo>
                  <a:cubicBezTo>
                    <a:pt x="10968" y="1377"/>
                    <a:pt x="11178" y="1207"/>
                    <a:pt x="11442" y="1162"/>
                  </a:cubicBezTo>
                  <a:cubicBezTo>
                    <a:pt x="11500" y="1152"/>
                    <a:pt x="11559" y="1149"/>
                    <a:pt x="11617" y="1149"/>
                  </a:cubicBezTo>
                  <a:cubicBezTo>
                    <a:pt x="11694" y="1149"/>
                    <a:pt x="11771" y="1154"/>
                    <a:pt x="11848" y="1154"/>
                  </a:cubicBezTo>
                  <a:cubicBezTo>
                    <a:pt x="11882" y="1154"/>
                    <a:pt x="11917" y="1153"/>
                    <a:pt x="11951" y="1150"/>
                  </a:cubicBezTo>
                  <a:cubicBezTo>
                    <a:pt x="12108" y="1139"/>
                    <a:pt x="12245" y="1068"/>
                    <a:pt x="12372" y="982"/>
                  </a:cubicBezTo>
                  <a:cubicBezTo>
                    <a:pt x="12590" y="830"/>
                    <a:pt x="12844" y="560"/>
                    <a:pt x="13127" y="560"/>
                  </a:cubicBezTo>
                  <a:cubicBezTo>
                    <a:pt x="13136" y="560"/>
                    <a:pt x="13146" y="560"/>
                    <a:pt x="13155" y="561"/>
                  </a:cubicBezTo>
                  <a:cubicBezTo>
                    <a:pt x="13304" y="570"/>
                    <a:pt x="13414" y="697"/>
                    <a:pt x="13559" y="697"/>
                  </a:cubicBezTo>
                  <a:cubicBezTo>
                    <a:pt x="13574" y="697"/>
                    <a:pt x="13590" y="695"/>
                    <a:pt x="13606" y="692"/>
                  </a:cubicBezTo>
                  <a:cubicBezTo>
                    <a:pt x="13768" y="660"/>
                    <a:pt x="13895" y="537"/>
                    <a:pt x="14036" y="457"/>
                  </a:cubicBezTo>
                  <a:cubicBezTo>
                    <a:pt x="14131" y="402"/>
                    <a:pt x="14249" y="365"/>
                    <a:pt x="14362" y="365"/>
                  </a:cubicBezTo>
                  <a:cubicBezTo>
                    <a:pt x="14496" y="365"/>
                    <a:pt x="14623" y="417"/>
                    <a:pt x="14696" y="555"/>
                  </a:cubicBezTo>
                  <a:cubicBezTo>
                    <a:pt x="14722" y="604"/>
                    <a:pt x="14730" y="659"/>
                    <a:pt x="14726" y="714"/>
                  </a:cubicBezTo>
                  <a:cubicBezTo>
                    <a:pt x="14721" y="750"/>
                    <a:pt x="14712" y="785"/>
                    <a:pt x="14702" y="818"/>
                  </a:cubicBezTo>
                  <a:cubicBezTo>
                    <a:pt x="14690" y="862"/>
                    <a:pt x="14672" y="874"/>
                    <a:pt x="14713" y="894"/>
                  </a:cubicBezTo>
                  <a:cubicBezTo>
                    <a:pt x="14749" y="912"/>
                    <a:pt x="14827" y="905"/>
                    <a:pt x="14868" y="909"/>
                  </a:cubicBezTo>
                  <a:lnTo>
                    <a:pt x="15000" y="920"/>
                  </a:lnTo>
                  <a:cubicBezTo>
                    <a:pt x="15096" y="930"/>
                    <a:pt x="15193" y="936"/>
                    <a:pt x="15289" y="942"/>
                  </a:cubicBezTo>
                  <a:cubicBezTo>
                    <a:pt x="15327" y="945"/>
                    <a:pt x="15357" y="967"/>
                    <a:pt x="15369" y="1004"/>
                  </a:cubicBezTo>
                  <a:cubicBezTo>
                    <a:pt x="15407" y="1113"/>
                    <a:pt x="15355" y="1212"/>
                    <a:pt x="15290" y="1297"/>
                  </a:cubicBezTo>
                  <a:cubicBezTo>
                    <a:pt x="15232" y="1373"/>
                    <a:pt x="15076" y="1505"/>
                    <a:pt x="15226" y="1565"/>
                  </a:cubicBezTo>
                  <a:cubicBezTo>
                    <a:pt x="15265" y="1580"/>
                    <a:pt x="15305" y="1586"/>
                    <a:pt x="15346" y="1586"/>
                  </a:cubicBezTo>
                  <a:cubicBezTo>
                    <a:pt x="15472" y="1586"/>
                    <a:pt x="15605" y="1529"/>
                    <a:pt x="15721" y="1505"/>
                  </a:cubicBezTo>
                  <a:cubicBezTo>
                    <a:pt x="15788" y="1491"/>
                    <a:pt x="15857" y="1480"/>
                    <a:pt x="15926" y="1480"/>
                  </a:cubicBezTo>
                  <a:cubicBezTo>
                    <a:pt x="16010" y="1480"/>
                    <a:pt x="16093" y="1496"/>
                    <a:pt x="16169" y="1537"/>
                  </a:cubicBezTo>
                  <a:cubicBezTo>
                    <a:pt x="16287" y="1601"/>
                    <a:pt x="16382" y="1726"/>
                    <a:pt x="16382" y="1864"/>
                  </a:cubicBezTo>
                  <a:cubicBezTo>
                    <a:pt x="16382" y="1931"/>
                    <a:pt x="16359" y="1990"/>
                    <a:pt x="16330" y="2049"/>
                  </a:cubicBezTo>
                  <a:cubicBezTo>
                    <a:pt x="16315" y="2080"/>
                    <a:pt x="16242" y="2172"/>
                    <a:pt x="16260" y="2203"/>
                  </a:cubicBezTo>
                  <a:cubicBezTo>
                    <a:pt x="16284" y="2240"/>
                    <a:pt x="16415" y="2240"/>
                    <a:pt x="16450" y="2242"/>
                  </a:cubicBezTo>
                  <a:cubicBezTo>
                    <a:pt x="16480" y="2243"/>
                    <a:pt x="16511" y="2243"/>
                    <a:pt x="16542" y="2243"/>
                  </a:cubicBezTo>
                  <a:cubicBezTo>
                    <a:pt x="16573" y="2243"/>
                    <a:pt x="16604" y="2243"/>
                    <a:pt x="16634" y="2243"/>
                  </a:cubicBezTo>
                  <a:cubicBezTo>
                    <a:pt x="16757" y="2243"/>
                    <a:pt x="16885" y="2248"/>
                    <a:pt x="16995" y="2308"/>
                  </a:cubicBezTo>
                  <a:cubicBezTo>
                    <a:pt x="17122" y="2379"/>
                    <a:pt x="17164" y="2494"/>
                    <a:pt x="17210" y="2623"/>
                  </a:cubicBezTo>
                  <a:cubicBezTo>
                    <a:pt x="17239" y="2700"/>
                    <a:pt x="17299" y="2755"/>
                    <a:pt x="17372" y="2791"/>
                  </a:cubicBezTo>
                  <a:cubicBezTo>
                    <a:pt x="17373" y="2791"/>
                    <a:pt x="17373" y="2792"/>
                    <a:pt x="17374" y="2792"/>
                  </a:cubicBezTo>
                  <a:cubicBezTo>
                    <a:pt x="17444" y="2826"/>
                    <a:pt x="17523" y="2842"/>
                    <a:pt x="17596" y="2842"/>
                  </a:cubicBezTo>
                  <a:cubicBezTo>
                    <a:pt x="17600" y="2842"/>
                    <a:pt x="17605" y="2842"/>
                    <a:pt x="17609" y="2842"/>
                  </a:cubicBezTo>
                  <a:cubicBezTo>
                    <a:pt x="17624" y="2842"/>
                    <a:pt x="17635" y="2844"/>
                    <a:pt x="17646" y="2848"/>
                  </a:cubicBezTo>
                  <a:cubicBezTo>
                    <a:pt x="17738" y="2843"/>
                    <a:pt x="17823" y="2813"/>
                    <a:pt x="17919" y="2801"/>
                  </a:cubicBezTo>
                  <a:cubicBezTo>
                    <a:pt x="17936" y="2799"/>
                    <a:pt x="17952" y="2798"/>
                    <a:pt x="17968" y="2798"/>
                  </a:cubicBezTo>
                  <a:cubicBezTo>
                    <a:pt x="18152" y="2798"/>
                    <a:pt x="18255" y="2932"/>
                    <a:pt x="18271" y="3117"/>
                  </a:cubicBezTo>
                  <a:cubicBezTo>
                    <a:pt x="18276" y="3181"/>
                    <a:pt x="18258" y="3291"/>
                    <a:pt x="18302" y="3343"/>
                  </a:cubicBezTo>
                  <a:cubicBezTo>
                    <a:pt x="18334" y="3380"/>
                    <a:pt x="18392" y="3390"/>
                    <a:pt x="18452" y="3390"/>
                  </a:cubicBezTo>
                  <a:cubicBezTo>
                    <a:pt x="18512" y="3390"/>
                    <a:pt x="18575" y="3380"/>
                    <a:pt x="18619" y="3380"/>
                  </a:cubicBezTo>
                  <a:cubicBezTo>
                    <a:pt x="18620" y="3380"/>
                    <a:pt x="18621" y="3380"/>
                    <a:pt x="18623" y="3380"/>
                  </a:cubicBezTo>
                  <a:cubicBezTo>
                    <a:pt x="18804" y="3380"/>
                    <a:pt x="19002" y="3440"/>
                    <a:pt x="19066" y="3629"/>
                  </a:cubicBezTo>
                  <a:cubicBezTo>
                    <a:pt x="19098" y="3723"/>
                    <a:pt x="19088" y="3821"/>
                    <a:pt x="19070" y="3916"/>
                  </a:cubicBezTo>
                  <a:cubicBezTo>
                    <a:pt x="19055" y="3995"/>
                    <a:pt x="18988" y="4119"/>
                    <a:pt x="19083" y="4164"/>
                  </a:cubicBezTo>
                  <a:cubicBezTo>
                    <a:pt x="19147" y="4195"/>
                    <a:pt x="19224" y="4198"/>
                    <a:pt x="19301" y="4198"/>
                  </a:cubicBezTo>
                  <a:cubicBezTo>
                    <a:pt x="19313" y="4198"/>
                    <a:pt x="19325" y="4198"/>
                    <a:pt x="19338" y="4198"/>
                  </a:cubicBezTo>
                  <a:cubicBezTo>
                    <a:pt x="19377" y="4198"/>
                    <a:pt x="19415" y="4198"/>
                    <a:pt x="19451" y="4203"/>
                  </a:cubicBezTo>
                  <a:cubicBezTo>
                    <a:pt x="19531" y="4213"/>
                    <a:pt x="19611" y="4239"/>
                    <a:pt x="19679" y="4286"/>
                  </a:cubicBezTo>
                  <a:cubicBezTo>
                    <a:pt x="19749" y="4335"/>
                    <a:pt x="19806" y="4409"/>
                    <a:pt x="19822" y="4497"/>
                  </a:cubicBezTo>
                  <a:cubicBezTo>
                    <a:pt x="19836" y="4570"/>
                    <a:pt x="19779" y="4711"/>
                    <a:pt x="19848" y="4750"/>
                  </a:cubicBezTo>
                  <a:cubicBezTo>
                    <a:pt x="19904" y="4781"/>
                    <a:pt x="19981" y="4786"/>
                    <a:pt x="20057" y="4786"/>
                  </a:cubicBezTo>
                  <a:cubicBezTo>
                    <a:pt x="20100" y="4786"/>
                    <a:pt x="20142" y="4784"/>
                    <a:pt x="20180" y="4784"/>
                  </a:cubicBezTo>
                  <a:cubicBezTo>
                    <a:pt x="20193" y="4784"/>
                    <a:pt x="20206" y="4785"/>
                    <a:pt x="20218" y="4785"/>
                  </a:cubicBezTo>
                  <a:cubicBezTo>
                    <a:pt x="20307" y="4789"/>
                    <a:pt x="20398" y="4799"/>
                    <a:pt x="20483" y="4825"/>
                  </a:cubicBezTo>
                  <a:cubicBezTo>
                    <a:pt x="20666" y="4879"/>
                    <a:pt x="20810" y="5008"/>
                    <a:pt x="20855" y="5200"/>
                  </a:cubicBezTo>
                  <a:cubicBezTo>
                    <a:pt x="20899" y="5389"/>
                    <a:pt x="20845" y="5586"/>
                    <a:pt x="20768" y="5762"/>
                  </a:cubicBezTo>
                  <a:cubicBezTo>
                    <a:pt x="21351" y="5941"/>
                    <a:pt x="21795" y="6467"/>
                    <a:pt x="21840" y="7091"/>
                  </a:cubicBezTo>
                  <a:cubicBezTo>
                    <a:pt x="22340" y="6831"/>
                    <a:pt x="22840" y="6572"/>
                    <a:pt x="23344" y="6317"/>
                  </a:cubicBezTo>
                  <a:cubicBezTo>
                    <a:pt x="23170" y="6181"/>
                    <a:pt x="22996" y="6043"/>
                    <a:pt x="22824" y="5905"/>
                  </a:cubicBezTo>
                  <a:cubicBezTo>
                    <a:pt x="22502" y="5644"/>
                    <a:pt x="22180" y="5383"/>
                    <a:pt x="21864" y="5117"/>
                  </a:cubicBezTo>
                  <a:cubicBezTo>
                    <a:pt x="20779" y="4232"/>
                    <a:pt x="19466" y="3041"/>
                    <a:pt x="18422" y="2109"/>
                  </a:cubicBezTo>
                  <a:cubicBezTo>
                    <a:pt x="17509" y="1294"/>
                    <a:pt x="16524" y="484"/>
                    <a:pt x="15321" y="165"/>
                  </a:cubicBezTo>
                  <a:cubicBezTo>
                    <a:pt x="14902" y="54"/>
                    <a:pt x="14477" y="1"/>
                    <a:pt x="140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32"/>
            <p:cNvSpPr/>
            <p:nvPr/>
          </p:nvSpPr>
          <p:spPr>
            <a:xfrm>
              <a:off x="3444491" y="668066"/>
              <a:ext cx="48825" cy="43704"/>
            </a:xfrm>
            <a:custGeom>
              <a:rect b="b" l="l" r="r" t="t"/>
              <a:pathLst>
                <a:path extrusionOk="0" h="1101" w="1230">
                  <a:moveTo>
                    <a:pt x="801" y="0"/>
                  </a:moveTo>
                  <a:cubicBezTo>
                    <a:pt x="797" y="0"/>
                    <a:pt x="793" y="0"/>
                    <a:pt x="789" y="1"/>
                  </a:cubicBezTo>
                  <a:cubicBezTo>
                    <a:pt x="737" y="9"/>
                    <a:pt x="713" y="70"/>
                    <a:pt x="701" y="115"/>
                  </a:cubicBezTo>
                  <a:cubicBezTo>
                    <a:pt x="672" y="216"/>
                    <a:pt x="703" y="297"/>
                    <a:pt x="731" y="395"/>
                  </a:cubicBezTo>
                  <a:cubicBezTo>
                    <a:pt x="747" y="449"/>
                    <a:pt x="708" y="481"/>
                    <a:pt x="666" y="481"/>
                  </a:cubicBezTo>
                  <a:cubicBezTo>
                    <a:pt x="642" y="481"/>
                    <a:pt x="617" y="471"/>
                    <a:pt x="601" y="448"/>
                  </a:cubicBezTo>
                  <a:lnTo>
                    <a:pt x="598" y="450"/>
                  </a:lnTo>
                  <a:cubicBezTo>
                    <a:pt x="583" y="429"/>
                    <a:pt x="571" y="406"/>
                    <a:pt x="561" y="380"/>
                  </a:cubicBezTo>
                  <a:cubicBezTo>
                    <a:pt x="528" y="335"/>
                    <a:pt x="479" y="296"/>
                    <a:pt x="433" y="286"/>
                  </a:cubicBezTo>
                  <a:cubicBezTo>
                    <a:pt x="425" y="285"/>
                    <a:pt x="418" y="284"/>
                    <a:pt x="411" y="284"/>
                  </a:cubicBezTo>
                  <a:cubicBezTo>
                    <a:pt x="354" y="284"/>
                    <a:pt x="322" y="333"/>
                    <a:pt x="308" y="387"/>
                  </a:cubicBezTo>
                  <a:cubicBezTo>
                    <a:pt x="294" y="440"/>
                    <a:pt x="294" y="496"/>
                    <a:pt x="310" y="548"/>
                  </a:cubicBezTo>
                  <a:cubicBezTo>
                    <a:pt x="325" y="604"/>
                    <a:pt x="358" y="629"/>
                    <a:pt x="394" y="672"/>
                  </a:cubicBezTo>
                  <a:cubicBezTo>
                    <a:pt x="434" y="718"/>
                    <a:pt x="406" y="812"/>
                    <a:pt x="344" y="812"/>
                  </a:cubicBezTo>
                  <a:cubicBezTo>
                    <a:pt x="335" y="812"/>
                    <a:pt x="326" y="810"/>
                    <a:pt x="316" y="806"/>
                  </a:cubicBezTo>
                  <a:cubicBezTo>
                    <a:pt x="285" y="793"/>
                    <a:pt x="244" y="786"/>
                    <a:pt x="203" y="786"/>
                  </a:cubicBezTo>
                  <a:cubicBezTo>
                    <a:pt x="147" y="786"/>
                    <a:pt x="89" y="800"/>
                    <a:pt x="56" y="833"/>
                  </a:cubicBezTo>
                  <a:cubicBezTo>
                    <a:pt x="0" y="891"/>
                    <a:pt x="26" y="935"/>
                    <a:pt x="88" y="965"/>
                  </a:cubicBezTo>
                  <a:cubicBezTo>
                    <a:pt x="248" y="1046"/>
                    <a:pt x="428" y="1101"/>
                    <a:pt x="607" y="1101"/>
                  </a:cubicBezTo>
                  <a:cubicBezTo>
                    <a:pt x="685" y="1101"/>
                    <a:pt x="763" y="1091"/>
                    <a:pt x="839" y="1068"/>
                  </a:cubicBezTo>
                  <a:cubicBezTo>
                    <a:pt x="1062" y="1000"/>
                    <a:pt x="1229" y="824"/>
                    <a:pt x="1171" y="579"/>
                  </a:cubicBezTo>
                  <a:cubicBezTo>
                    <a:pt x="1146" y="479"/>
                    <a:pt x="1106" y="381"/>
                    <a:pt x="1061" y="291"/>
                  </a:cubicBezTo>
                  <a:cubicBezTo>
                    <a:pt x="1019" y="205"/>
                    <a:pt x="972" y="104"/>
                    <a:pt x="898" y="44"/>
                  </a:cubicBezTo>
                  <a:cubicBezTo>
                    <a:pt x="872" y="23"/>
                    <a:pt x="836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32"/>
            <p:cNvSpPr/>
            <p:nvPr/>
          </p:nvSpPr>
          <p:spPr>
            <a:xfrm>
              <a:off x="3392412" y="619519"/>
              <a:ext cx="91537" cy="76056"/>
            </a:xfrm>
            <a:custGeom>
              <a:rect b="b" l="l" r="r" t="t"/>
              <a:pathLst>
                <a:path extrusionOk="0" h="1916" w="2306">
                  <a:moveTo>
                    <a:pt x="2294" y="0"/>
                  </a:moveTo>
                  <a:cubicBezTo>
                    <a:pt x="2239" y="41"/>
                    <a:pt x="2180" y="74"/>
                    <a:pt x="2118" y="102"/>
                  </a:cubicBezTo>
                  <a:cubicBezTo>
                    <a:pt x="1774" y="257"/>
                    <a:pt x="1400" y="333"/>
                    <a:pt x="1057" y="493"/>
                  </a:cubicBezTo>
                  <a:cubicBezTo>
                    <a:pt x="495" y="754"/>
                    <a:pt x="98" y="1305"/>
                    <a:pt x="0" y="1916"/>
                  </a:cubicBezTo>
                  <a:cubicBezTo>
                    <a:pt x="136" y="1762"/>
                    <a:pt x="275" y="1614"/>
                    <a:pt x="466" y="1509"/>
                  </a:cubicBezTo>
                  <a:cubicBezTo>
                    <a:pt x="624" y="1422"/>
                    <a:pt x="795" y="1358"/>
                    <a:pt x="955" y="1270"/>
                  </a:cubicBezTo>
                  <a:cubicBezTo>
                    <a:pt x="1119" y="1180"/>
                    <a:pt x="1258" y="1062"/>
                    <a:pt x="1396" y="936"/>
                  </a:cubicBezTo>
                  <a:cubicBezTo>
                    <a:pt x="1660" y="688"/>
                    <a:pt x="1911" y="451"/>
                    <a:pt x="2221" y="259"/>
                  </a:cubicBezTo>
                  <a:cubicBezTo>
                    <a:pt x="2238" y="248"/>
                    <a:pt x="2259" y="236"/>
                    <a:pt x="2277" y="223"/>
                  </a:cubicBezTo>
                  <a:cubicBezTo>
                    <a:pt x="2277" y="213"/>
                    <a:pt x="2277" y="201"/>
                    <a:pt x="2279" y="189"/>
                  </a:cubicBezTo>
                  <a:cubicBezTo>
                    <a:pt x="2281" y="172"/>
                    <a:pt x="2285" y="156"/>
                    <a:pt x="2290" y="137"/>
                  </a:cubicBezTo>
                  <a:cubicBezTo>
                    <a:pt x="2294" y="120"/>
                    <a:pt x="2300" y="104"/>
                    <a:pt x="2303" y="87"/>
                  </a:cubicBezTo>
                  <a:lnTo>
                    <a:pt x="2303" y="84"/>
                  </a:lnTo>
                  <a:cubicBezTo>
                    <a:pt x="2305" y="83"/>
                    <a:pt x="2305" y="79"/>
                    <a:pt x="2305" y="77"/>
                  </a:cubicBezTo>
                  <a:cubicBezTo>
                    <a:pt x="2306" y="69"/>
                    <a:pt x="2306" y="62"/>
                    <a:pt x="2306" y="54"/>
                  </a:cubicBezTo>
                  <a:cubicBezTo>
                    <a:pt x="2306" y="50"/>
                    <a:pt x="2306" y="46"/>
                    <a:pt x="2305" y="42"/>
                  </a:cubicBezTo>
                  <a:cubicBezTo>
                    <a:pt x="2305" y="40"/>
                    <a:pt x="2305" y="39"/>
                    <a:pt x="2306" y="39"/>
                  </a:cubicBezTo>
                  <a:cubicBezTo>
                    <a:pt x="2305" y="35"/>
                    <a:pt x="2305" y="31"/>
                    <a:pt x="2302" y="27"/>
                  </a:cubicBezTo>
                  <a:cubicBezTo>
                    <a:pt x="2301" y="22"/>
                    <a:pt x="2300" y="16"/>
                    <a:pt x="2299" y="10"/>
                  </a:cubicBezTo>
                  <a:cubicBezTo>
                    <a:pt x="2297" y="7"/>
                    <a:pt x="2296" y="5"/>
                    <a:pt x="22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32"/>
            <p:cNvSpPr/>
            <p:nvPr/>
          </p:nvSpPr>
          <p:spPr>
            <a:xfrm>
              <a:off x="3307584" y="583715"/>
              <a:ext cx="184621" cy="151198"/>
            </a:xfrm>
            <a:custGeom>
              <a:rect b="b" l="l" r="r" t="t"/>
              <a:pathLst>
                <a:path extrusionOk="0" h="3809" w="4651">
                  <a:moveTo>
                    <a:pt x="3289" y="1"/>
                  </a:moveTo>
                  <a:cubicBezTo>
                    <a:pt x="3045" y="1"/>
                    <a:pt x="2800" y="36"/>
                    <a:pt x="2562" y="91"/>
                  </a:cubicBezTo>
                  <a:cubicBezTo>
                    <a:pt x="1924" y="240"/>
                    <a:pt x="1314" y="547"/>
                    <a:pt x="854" y="1016"/>
                  </a:cubicBezTo>
                  <a:cubicBezTo>
                    <a:pt x="628" y="1245"/>
                    <a:pt x="443" y="1510"/>
                    <a:pt x="305" y="1799"/>
                  </a:cubicBezTo>
                  <a:cubicBezTo>
                    <a:pt x="170" y="2088"/>
                    <a:pt x="106" y="2384"/>
                    <a:pt x="40" y="2693"/>
                  </a:cubicBezTo>
                  <a:cubicBezTo>
                    <a:pt x="33" y="2720"/>
                    <a:pt x="18" y="2735"/>
                    <a:pt x="0" y="2742"/>
                  </a:cubicBezTo>
                  <a:cubicBezTo>
                    <a:pt x="16" y="2756"/>
                    <a:pt x="29" y="2771"/>
                    <a:pt x="45" y="2785"/>
                  </a:cubicBezTo>
                  <a:cubicBezTo>
                    <a:pt x="409" y="3130"/>
                    <a:pt x="778" y="3471"/>
                    <a:pt x="1149" y="3808"/>
                  </a:cubicBezTo>
                  <a:cubicBezTo>
                    <a:pt x="1257" y="3530"/>
                    <a:pt x="1576" y="3390"/>
                    <a:pt x="1788" y="3198"/>
                  </a:cubicBezTo>
                  <a:cubicBezTo>
                    <a:pt x="1858" y="3135"/>
                    <a:pt x="1921" y="3068"/>
                    <a:pt x="1981" y="3000"/>
                  </a:cubicBezTo>
                  <a:cubicBezTo>
                    <a:pt x="1955" y="2986"/>
                    <a:pt x="1936" y="2962"/>
                    <a:pt x="1939" y="2922"/>
                  </a:cubicBezTo>
                  <a:cubicBezTo>
                    <a:pt x="2006" y="2276"/>
                    <a:pt x="2371" y="1700"/>
                    <a:pt x="2920" y="1354"/>
                  </a:cubicBezTo>
                  <a:cubicBezTo>
                    <a:pt x="3207" y="1173"/>
                    <a:pt x="3536" y="1079"/>
                    <a:pt x="3853" y="965"/>
                  </a:cubicBezTo>
                  <a:cubicBezTo>
                    <a:pt x="4064" y="890"/>
                    <a:pt x="4650" y="710"/>
                    <a:pt x="4401" y="390"/>
                  </a:cubicBezTo>
                  <a:cubicBezTo>
                    <a:pt x="4209" y="142"/>
                    <a:pt x="3817" y="43"/>
                    <a:pt x="3522" y="12"/>
                  </a:cubicBezTo>
                  <a:cubicBezTo>
                    <a:pt x="3445" y="4"/>
                    <a:pt x="3367" y="1"/>
                    <a:pt x="32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32"/>
            <p:cNvSpPr/>
            <p:nvPr/>
          </p:nvSpPr>
          <p:spPr>
            <a:xfrm>
              <a:off x="3214856" y="475863"/>
              <a:ext cx="226976" cy="170728"/>
            </a:xfrm>
            <a:custGeom>
              <a:rect b="b" l="l" r="r" t="t"/>
              <a:pathLst>
                <a:path extrusionOk="0" h="4301" w="5718">
                  <a:moveTo>
                    <a:pt x="5644" y="0"/>
                  </a:moveTo>
                  <a:cubicBezTo>
                    <a:pt x="5191" y="240"/>
                    <a:pt x="4739" y="484"/>
                    <a:pt x="4288" y="727"/>
                  </a:cubicBezTo>
                  <a:cubicBezTo>
                    <a:pt x="2845" y="1514"/>
                    <a:pt x="1417" y="2323"/>
                    <a:pt x="0" y="3155"/>
                  </a:cubicBezTo>
                  <a:cubicBezTo>
                    <a:pt x="383" y="3536"/>
                    <a:pt x="764" y="3920"/>
                    <a:pt x="1146" y="4301"/>
                  </a:cubicBezTo>
                  <a:cubicBezTo>
                    <a:pt x="1125" y="4108"/>
                    <a:pt x="1163" y="3899"/>
                    <a:pt x="1210" y="3718"/>
                  </a:cubicBezTo>
                  <a:cubicBezTo>
                    <a:pt x="1270" y="3493"/>
                    <a:pt x="1367" y="3277"/>
                    <a:pt x="1489" y="3079"/>
                  </a:cubicBezTo>
                  <a:cubicBezTo>
                    <a:pt x="1701" y="2745"/>
                    <a:pt x="1986" y="2461"/>
                    <a:pt x="2304" y="2228"/>
                  </a:cubicBezTo>
                  <a:cubicBezTo>
                    <a:pt x="2643" y="1977"/>
                    <a:pt x="3033" y="1760"/>
                    <a:pt x="3447" y="1665"/>
                  </a:cubicBezTo>
                  <a:cubicBezTo>
                    <a:pt x="3583" y="1633"/>
                    <a:pt x="3722" y="1616"/>
                    <a:pt x="3860" y="1616"/>
                  </a:cubicBezTo>
                  <a:cubicBezTo>
                    <a:pt x="4080" y="1616"/>
                    <a:pt x="4298" y="1659"/>
                    <a:pt x="4499" y="1757"/>
                  </a:cubicBezTo>
                  <a:cubicBezTo>
                    <a:pt x="4492" y="1447"/>
                    <a:pt x="4696" y="1133"/>
                    <a:pt x="4872" y="893"/>
                  </a:cubicBezTo>
                  <a:cubicBezTo>
                    <a:pt x="5051" y="646"/>
                    <a:pt x="5268" y="429"/>
                    <a:pt x="5520" y="259"/>
                  </a:cubicBezTo>
                  <a:cubicBezTo>
                    <a:pt x="5585" y="214"/>
                    <a:pt x="5652" y="175"/>
                    <a:pt x="5718" y="140"/>
                  </a:cubicBezTo>
                  <a:lnTo>
                    <a:pt x="5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32"/>
            <p:cNvSpPr/>
            <p:nvPr/>
          </p:nvSpPr>
          <p:spPr>
            <a:xfrm>
              <a:off x="3063658" y="392504"/>
              <a:ext cx="376666" cy="229000"/>
            </a:xfrm>
            <a:custGeom>
              <a:rect b="b" l="l" r="r" t="t"/>
              <a:pathLst>
                <a:path extrusionOk="0" h="5769" w="9489">
                  <a:moveTo>
                    <a:pt x="7360" y="727"/>
                  </a:moveTo>
                  <a:cubicBezTo>
                    <a:pt x="7372" y="727"/>
                    <a:pt x="7383" y="729"/>
                    <a:pt x="7396" y="731"/>
                  </a:cubicBezTo>
                  <a:cubicBezTo>
                    <a:pt x="7416" y="738"/>
                    <a:pt x="7432" y="746"/>
                    <a:pt x="7448" y="761"/>
                  </a:cubicBezTo>
                  <a:cubicBezTo>
                    <a:pt x="7463" y="776"/>
                    <a:pt x="7473" y="793"/>
                    <a:pt x="7478" y="813"/>
                  </a:cubicBezTo>
                  <a:cubicBezTo>
                    <a:pt x="7484" y="835"/>
                    <a:pt x="7484" y="856"/>
                    <a:pt x="7478" y="877"/>
                  </a:cubicBezTo>
                  <a:cubicBezTo>
                    <a:pt x="7473" y="897"/>
                    <a:pt x="7463" y="915"/>
                    <a:pt x="7448" y="929"/>
                  </a:cubicBezTo>
                  <a:cubicBezTo>
                    <a:pt x="7438" y="937"/>
                    <a:pt x="7428" y="946"/>
                    <a:pt x="7417" y="952"/>
                  </a:cubicBezTo>
                  <a:cubicBezTo>
                    <a:pt x="7415" y="953"/>
                    <a:pt x="7412" y="954"/>
                    <a:pt x="7407" y="955"/>
                  </a:cubicBezTo>
                  <a:cubicBezTo>
                    <a:pt x="7392" y="962"/>
                    <a:pt x="7380" y="968"/>
                    <a:pt x="7365" y="970"/>
                  </a:cubicBezTo>
                  <a:cubicBezTo>
                    <a:pt x="7352" y="974"/>
                    <a:pt x="7338" y="976"/>
                    <a:pt x="7326" y="980"/>
                  </a:cubicBezTo>
                  <a:lnTo>
                    <a:pt x="7248" y="999"/>
                  </a:lnTo>
                  <a:cubicBezTo>
                    <a:pt x="7238" y="1000"/>
                    <a:pt x="7229" y="1001"/>
                    <a:pt x="7220" y="1001"/>
                  </a:cubicBezTo>
                  <a:cubicBezTo>
                    <a:pt x="7198" y="1001"/>
                    <a:pt x="7178" y="996"/>
                    <a:pt x="7157" y="985"/>
                  </a:cubicBezTo>
                  <a:cubicBezTo>
                    <a:pt x="7130" y="970"/>
                    <a:pt x="7114" y="943"/>
                    <a:pt x="7103" y="915"/>
                  </a:cubicBezTo>
                  <a:cubicBezTo>
                    <a:pt x="7099" y="900"/>
                    <a:pt x="7098" y="884"/>
                    <a:pt x="7102" y="868"/>
                  </a:cubicBezTo>
                  <a:cubicBezTo>
                    <a:pt x="7103" y="853"/>
                    <a:pt x="7107" y="838"/>
                    <a:pt x="7115" y="824"/>
                  </a:cubicBezTo>
                  <a:cubicBezTo>
                    <a:pt x="7130" y="798"/>
                    <a:pt x="7156" y="778"/>
                    <a:pt x="7186" y="770"/>
                  </a:cubicBezTo>
                  <a:cubicBezTo>
                    <a:pt x="7212" y="762"/>
                    <a:pt x="7238" y="755"/>
                    <a:pt x="7262" y="746"/>
                  </a:cubicBezTo>
                  <a:cubicBezTo>
                    <a:pt x="7275" y="742"/>
                    <a:pt x="7288" y="740"/>
                    <a:pt x="7301" y="735"/>
                  </a:cubicBezTo>
                  <a:cubicBezTo>
                    <a:pt x="7317" y="731"/>
                    <a:pt x="7333" y="729"/>
                    <a:pt x="7349" y="728"/>
                  </a:cubicBezTo>
                  <a:cubicBezTo>
                    <a:pt x="7353" y="727"/>
                    <a:pt x="7356" y="727"/>
                    <a:pt x="7360" y="727"/>
                  </a:cubicBezTo>
                  <a:close/>
                  <a:moveTo>
                    <a:pt x="8262" y="743"/>
                  </a:moveTo>
                  <a:cubicBezTo>
                    <a:pt x="8271" y="743"/>
                    <a:pt x="8281" y="745"/>
                    <a:pt x="8290" y="748"/>
                  </a:cubicBezTo>
                  <a:lnTo>
                    <a:pt x="8380" y="783"/>
                  </a:lnTo>
                  <a:cubicBezTo>
                    <a:pt x="8395" y="788"/>
                    <a:pt x="8408" y="793"/>
                    <a:pt x="8423" y="800"/>
                  </a:cubicBezTo>
                  <a:cubicBezTo>
                    <a:pt x="8438" y="807"/>
                    <a:pt x="8455" y="813"/>
                    <a:pt x="8473" y="820"/>
                  </a:cubicBezTo>
                  <a:cubicBezTo>
                    <a:pt x="8483" y="828"/>
                    <a:pt x="8495" y="835"/>
                    <a:pt x="8504" y="844"/>
                  </a:cubicBezTo>
                  <a:cubicBezTo>
                    <a:pt x="8522" y="861"/>
                    <a:pt x="8528" y="880"/>
                    <a:pt x="8537" y="903"/>
                  </a:cubicBezTo>
                  <a:cubicBezTo>
                    <a:pt x="8541" y="922"/>
                    <a:pt x="8541" y="943"/>
                    <a:pt x="8536" y="965"/>
                  </a:cubicBezTo>
                  <a:cubicBezTo>
                    <a:pt x="8532" y="976"/>
                    <a:pt x="8528" y="984"/>
                    <a:pt x="8525" y="994"/>
                  </a:cubicBezTo>
                  <a:cubicBezTo>
                    <a:pt x="8516" y="1008"/>
                    <a:pt x="8506" y="1019"/>
                    <a:pt x="8494" y="1028"/>
                  </a:cubicBezTo>
                  <a:cubicBezTo>
                    <a:pt x="8483" y="1038"/>
                    <a:pt x="8469" y="1045"/>
                    <a:pt x="8453" y="1049"/>
                  </a:cubicBezTo>
                  <a:cubicBezTo>
                    <a:pt x="8442" y="1053"/>
                    <a:pt x="8431" y="1055"/>
                    <a:pt x="8419" y="1055"/>
                  </a:cubicBezTo>
                  <a:cubicBezTo>
                    <a:pt x="8403" y="1055"/>
                    <a:pt x="8387" y="1051"/>
                    <a:pt x="8373" y="1046"/>
                  </a:cubicBezTo>
                  <a:cubicBezTo>
                    <a:pt x="8357" y="1041"/>
                    <a:pt x="8339" y="1033"/>
                    <a:pt x="8326" y="1026"/>
                  </a:cubicBezTo>
                  <a:cubicBezTo>
                    <a:pt x="8311" y="1019"/>
                    <a:pt x="8298" y="1012"/>
                    <a:pt x="8284" y="1007"/>
                  </a:cubicBezTo>
                  <a:lnTo>
                    <a:pt x="8199" y="967"/>
                  </a:lnTo>
                  <a:cubicBezTo>
                    <a:pt x="8171" y="954"/>
                    <a:pt x="8152" y="922"/>
                    <a:pt x="8144" y="895"/>
                  </a:cubicBezTo>
                  <a:cubicBezTo>
                    <a:pt x="8138" y="880"/>
                    <a:pt x="8136" y="863"/>
                    <a:pt x="8141" y="848"/>
                  </a:cubicBezTo>
                  <a:cubicBezTo>
                    <a:pt x="8141" y="837"/>
                    <a:pt x="8144" y="827"/>
                    <a:pt x="8150" y="817"/>
                  </a:cubicBezTo>
                  <a:cubicBezTo>
                    <a:pt x="8154" y="803"/>
                    <a:pt x="8162" y="790"/>
                    <a:pt x="8175" y="778"/>
                  </a:cubicBezTo>
                  <a:cubicBezTo>
                    <a:pt x="8182" y="771"/>
                    <a:pt x="8189" y="765"/>
                    <a:pt x="8199" y="760"/>
                  </a:cubicBezTo>
                  <a:cubicBezTo>
                    <a:pt x="8212" y="751"/>
                    <a:pt x="8228" y="746"/>
                    <a:pt x="8244" y="745"/>
                  </a:cubicBezTo>
                  <a:cubicBezTo>
                    <a:pt x="8250" y="744"/>
                    <a:pt x="8256" y="743"/>
                    <a:pt x="8262" y="743"/>
                  </a:cubicBezTo>
                  <a:close/>
                  <a:moveTo>
                    <a:pt x="6513" y="1440"/>
                  </a:moveTo>
                  <a:cubicBezTo>
                    <a:pt x="6522" y="1440"/>
                    <a:pt x="6532" y="1441"/>
                    <a:pt x="6541" y="1444"/>
                  </a:cubicBezTo>
                  <a:cubicBezTo>
                    <a:pt x="6555" y="1448"/>
                    <a:pt x="6571" y="1451"/>
                    <a:pt x="6585" y="1455"/>
                  </a:cubicBezTo>
                  <a:cubicBezTo>
                    <a:pt x="6605" y="1457"/>
                    <a:pt x="6626" y="1457"/>
                    <a:pt x="6648" y="1457"/>
                  </a:cubicBezTo>
                  <a:cubicBezTo>
                    <a:pt x="6662" y="1455"/>
                    <a:pt x="6676" y="1454"/>
                    <a:pt x="6689" y="1453"/>
                  </a:cubicBezTo>
                  <a:cubicBezTo>
                    <a:pt x="6693" y="1452"/>
                    <a:pt x="6698" y="1452"/>
                    <a:pt x="6703" y="1452"/>
                  </a:cubicBezTo>
                  <a:cubicBezTo>
                    <a:pt x="6730" y="1452"/>
                    <a:pt x="6759" y="1459"/>
                    <a:pt x="6781" y="1473"/>
                  </a:cubicBezTo>
                  <a:cubicBezTo>
                    <a:pt x="6813" y="1492"/>
                    <a:pt x="6832" y="1521"/>
                    <a:pt x="6838" y="1559"/>
                  </a:cubicBezTo>
                  <a:cubicBezTo>
                    <a:pt x="6842" y="1577"/>
                    <a:pt x="6842" y="1592"/>
                    <a:pt x="6835" y="1608"/>
                  </a:cubicBezTo>
                  <a:cubicBezTo>
                    <a:pt x="6829" y="1627"/>
                    <a:pt x="6819" y="1645"/>
                    <a:pt x="6805" y="1660"/>
                  </a:cubicBezTo>
                  <a:cubicBezTo>
                    <a:pt x="6790" y="1679"/>
                    <a:pt x="6755" y="1697"/>
                    <a:pt x="6731" y="1701"/>
                  </a:cubicBezTo>
                  <a:cubicBezTo>
                    <a:pt x="6714" y="1705"/>
                    <a:pt x="6693" y="1708"/>
                    <a:pt x="6673" y="1708"/>
                  </a:cubicBezTo>
                  <a:cubicBezTo>
                    <a:pt x="6645" y="1708"/>
                    <a:pt x="6616" y="1704"/>
                    <a:pt x="6589" y="1697"/>
                  </a:cubicBezTo>
                  <a:cubicBezTo>
                    <a:pt x="6542" y="1687"/>
                    <a:pt x="6497" y="1670"/>
                    <a:pt x="6457" y="1646"/>
                  </a:cubicBezTo>
                  <a:cubicBezTo>
                    <a:pt x="6408" y="1619"/>
                    <a:pt x="6390" y="1558"/>
                    <a:pt x="6411" y="1509"/>
                  </a:cubicBezTo>
                  <a:cubicBezTo>
                    <a:pt x="6428" y="1468"/>
                    <a:pt x="6469" y="1440"/>
                    <a:pt x="6513" y="1440"/>
                  </a:cubicBezTo>
                  <a:close/>
                  <a:moveTo>
                    <a:pt x="7766" y="1407"/>
                  </a:moveTo>
                  <a:cubicBezTo>
                    <a:pt x="7776" y="1407"/>
                    <a:pt x="7786" y="1408"/>
                    <a:pt x="7796" y="1411"/>
                  </a:cubicBezTo>
                  <a:cubicBezTo>
                    <a:pt x="7825" y="1422"/>
                    <a:pt x="7854" y="1436"/>
                    <a:pt x="7885" y="1447"/>
                  </a:cubicBezTo>
                  <a:cubicBezTo>
                    <a:pt x="7900" y="1453"/>
                    <a:pt x="7916" y="1459"/>
                    <a:pt x="7929" y="1464"/>
                  </a:cubicBezTo>
                  <a:cubicBezTo>
                    <a:pt x="7945" y="1470"/>
                    <a:pt x="7962" y="1478"/>
                    <a:pt x="7976" y="1485"/>
                  </a:cubicBezTo>
                  <a:cubicBezTo>
                    <a:pt x="8006" y="1504"/>
                    <a:pt x="8037" y="1532"/>
                    <a:pt x="8043" y="1569"/>
                  </a:cubicBezTo>
                  <a:cubicBezTo>
                    <a:pt x="8052" y="1585"/>
                    <a:pt x="8053" y="1600"/>
                    <a:pt x="8050" y="1616"/>
                  </a:cubicBezTo>
                  <a:cubicBezTo>
                    <a:pt x="8050" y="1627"/>
                    <a:pt x="8046" y="1637"/>
                    <a:pt x="8041" y="1646"/>
                  </a:cubicBezTo>
                  <a:cubicBezTo>
                    <a:pt x="8036" y="1662"/>
                    <a:pt x="8027" y="1673"/>
                    <a:pt x="8016" y="1686"/>
                  </a:cubicBezTo>
                  <a:cubicBezTo>
                    <a:pt x="8008" y="1692"/>
                    <a:pt x="8000" y="1698"/>
                    <a:pt x="7991" y="1704"/>
                  </a:cubicBezTo>
                  <a:cubicBezTo>
                    <a:pt x="7970" y="1715"/>
                    <a:pt x="7949" y="1722"/>
                    <a:pt x="7925" y="1722"/>
                  </a:cubicBezTo>
                  <a:cubicBezTo>
                    <a:pt x="7897" y="1722"/>
                    <a:pt x="7880" y="1711"/>
                    <a:pt x="7855" y="1703"/>
                  </a:cubicBezTo>
                  <a:cubicBezTo>
                    <a:pt x="7849" y="1698"/>
                    <a:pt x="7843" y="1696"/>
                    <a:pt x="7834" y="1692"/>
                  </a:cubicBezTo>
                  <a:cubicBezTo>
                    <a:pt x="7822" y="1683"/>
                    <a:pt x="7807" y="1673"/>
                    <a:pt x="7795" y="1666"/>
                  </a:cubicBezTo>
                  <a:cubicBezTo>
                    <a:pt x="7767" y="1648"/>
                    <a:pt x="7739" y="1631"/>
                    <a:pt x="7709" y="1614"/>
                  </a:cubicBezTo>
                  <a:cubicBezTo>
                    <a:pt x="7685" y="1598"/>
                    <a:pt x="7668" y="1574"/>
                    <a:pt x="7659" y="1547"/>
                  </a:cubicBezTo>
                  <a:cubicBezTo>
                    <a:pt x="7655" y="1533"/>
                    <a:pt x="7654" y="1517"/>
                    <a:pt x="7657" y="1503"/>
                  </a:cubicBezTo>
                  <a:cubicBezTo>
                    <a:pt x="7657" y="1492"/>
                    <a:pt x="7660" y="1484"/>
                    <a:pt x="7665" y="1474"/>
                  </a:cubicBezTo>
                  <a:cubicBezTo>
                    <a:pt x="7668" y="1462"/>
                    <a:pt x="7677" y="1448"/>
                    <a:pt x="7687" y="1439"/>
                  </a:cubicBezTo>
                  <a:cubicBezTo>
                    <a:pt x="7694" y="1433"/>
                    <a:pt x="7703" y="1428"/>
                    <a:pt x="7709" y="1421"/>
                  </a:cubicBezTo>
                  <a:cubicBezTo>
                    <a:pt x="7723" y="1413"/>
                    <a:pt x="7737" y="1408"/>
                    <a:pt x="7751" y="1408"/>
                  </a:cubicBezTo>
                  <a:cubicBezTo>
                    <a:pt x="7756" y="1407"/>
                    <a:pt x="7761" y="1407"/>
                    <a:pt x="7766" y="1407"/>
                  </a:cubicBezTo>
                  <a:close/>
                  <a:moveTo>
                    <a:pt x="5513" y="2011"/>
                  </a:moveTo>
                  <a:cubicBezTo>
                    <a:pt x="5516" y="2011"/>
                    <a:pt x="5520" y="2012"/>
                    <a:pt x="5524" y="2012"/>
                  </a:cubicBezTo>
                  <a:cubicBezTo>
                    <a:pt x="5526" y="2012"/>
                    <a:pt x="5528" y="2012"/>
                    <a:pt x="5529" y="2012"/>
                  </a:cubicBezTo>
                  <a:cubicBezTo>
                    <a:pt x="5544" y="2012"/>
                    <a:pt x="5558" y="2016"/>
                    <a:pt x="5572" y="2022"/>
                  </a:cubicBezTo>
                  <a:cubicBezTo>
                    <a:pt x="5588" y="2027"/>
                    <a:pt x="5600" y="2036"/>
                    <a:pt x="5611" y="2048"/>
                  </a:cubicBezTo>
                  <a:cubicBezTo>
                    <a:pt x="5625" y="2064"/>
                    <a:pt x="5636" y="2083"/>
                    <a:pt x="5644" y="2103"/>
                  </a:cubicBezTo>
                  <a:cubicBezTo>
                    <a:pt x="5650" y="2131"/>
                    <a:pt x="5646" y="2161"/>
                    <a:pt x="5636" y="2184"/>
                  </a:cubicBezTo>
                  <a:cubicBezTo>
                    <a:pt x="5625" y="2209"/>
                    <a:pt x="5609" y="2230"/>
                    <a:pt x="5585" y="2244"/>
                  </a:cubicBezTo>
                  <a:cubicBezTo>
                    <a:pt x="5543" y="2269"/>
                    <a:pt x="5496" y="2276"/>
                    <a:pt x="5449" y="2285"/>
                  </a:cubicBezTo>
                  <a:cubicBezTo>
                    <a:pt x="5411" y="2291"/>
                    <a:pt x="5374" y="2297"/>
                    <a:pt x="5335" y="2303"/>
                  </a:cubicBezTo>
                  <a:cubicBezTo>
                    <a:pt x="5324" y="2307"/>
                    <a:pt x="5314" y="2309"/>
                    <a:pt x="5303" y="2309"/>
                  </a:cubicBezTo>
                  <a:cubicBezTo>
                    <a:pt x="5292" y="2309"/>
                    <a:pt x="5281" y="2307"/>
                    <a:pt x="5270" y="2303"/>
                  </a:cubicBezTo>
                  <a:lnTo>
                    <a:pt x="5240" y="2291"/>
                  </a:lnTo>
                  <a:cubicBezTo>
                    <a:pt x="5212" y="2275"/>
                    <a:pt x="5193" y="2246"/>
                    <a:pt x="5184" y="2218"/>
                  </a:cubicBezTo>
                  <a:cubicBezTo>
                    <a:pt x="5173" y="2188"/>
                    <a:pt x="5182" y="2150"/>
                    <a:pt x="5197" y="2123"/>
                  </a:cubicBezTo>
                  <a:cubicBezTo>
                    <a:pt x="5213" y="2095"/>
                    <a:pt x="5241" y="2074"/>
                    <a:pt x="5270" y="2067"/>
                  </a:cubicBezTo>
                  <a:cubicBezTo>
                    <a:pt x="5307" y="2057"/>
                    <a:pt x="5344" y="2046"/>
                    <a:pt x="5381" y="2037"/>
                  </a:cubicBezTo>
                  <a:cubicBezTo>
                    <a:pt x="5399" y="2032"/>
                    <a:pt x="5417" y="2025"/>
                    <a:pt x="5437" y="2021"/>
                  </a:cubicBezTo>
                  <a:cubicBezTo>
                    <a:pt x="5461" y="2017"/>
                    <a:pt x="5487" y="2011"/>
                    <a:pt x="5513" y="2011"/>
                  </a:cubicBezTo>
                  <a:close/>
                  <a:moveTo>
                    <a:pt x="6073" y="2314"/>
                  </a:moveTo>
                  <a:cubicBezTo>
                    <a:pt x="6098" y="2316"/>
                    <a:pt x="6121" y="2318"/>
                    <a:pt x="6145" y="2326"/>
                  </a:cubicBezTo>
                  <a:cubicBezTo>
                    <a:pt x="6167" y="2333"/>
                    <a:pt x="6189" y="2342"/>
                    <a:pt x="6210" y="2353"/>
                  </a:cubicBezTo>
                  <a:cubicBezTo>
                    <a:pt x="6231" y="2365"/>
                    <a:pt x="6250" y="2381"/>
                    <a:pt x="6269" y="2395"/>
                  </a:cubicBezTo>
                  <a:cubicBezTo>
                    <a:pt x="6272" y="2396"/>
                    <a:pt x="6275" y="2399"/>
                    <a:pt x="6277" y="2401"/>
                  </a:cubicBezTo>
                  <a:cubicBezTo>
                    <a:pt x="6279" y="2402"/>
                    <a:pt x="6280" y="2402"/>
                    <a:pt x="6282" y="2406"/>
                  </a:cubicBezTo>
                  <a:cubicBezTo>
                    <a:pt x="6286" y="2410"/>
                    <a:pt x="6290" y="2415"/>
                    <a:pt x="6293" y="2418"/>
                  </a:cubicBezTo>
                  <a:cubicBezTo>
                    <a:pt x="6297" y="2422"/>
                    <a:pt x="6300" y="2428"/>
                    <a:pt x="6303" y="2433"/>
                  </a:cubicBezTo>
                  <a:cubicBezTo>
                    <a:pt x="6311" y="2448"/>
                    <a:pt x="6319" y="2463"/>
                    <a:pt x="6322" y="2479"/>
                  </a:cubicBezTo>
                  <a:cubicBezTo>
                    <a:pt x="6328" y="2498"/>
                    <a:pt x="6328" y="2514"/>
                    <a:pt x="6326" y="2529"/>
                  </a:cubicBezTo>
                  <a:cubicBezTo>
                    <a:pt x="6326" y="2540"/>
                    <a:pt x="6323" y="2550"/>
                    <a:pt x="6318" y="2559"/>
                  </a:cubicBezTo>
                  <a:cubicBezTo>
                    <a:pt x="6316" y="2569"/>
                    <a:pt x="6311" y="2577"/>
                    <a:pt x="6302" y="2585"/>
                  </a:cubicBezTo>
                  <a:cubicBezTo>
                    <a:pt x="6297" y="2594"/>
                    <a:pt x="6290" y="2600"/>
                    <a:pt x="6282" y="2605"/>
                  </a:cubicBezTo>
                  <a:cubicBezTo>
                    <a:pt x="6270" y="2616"/>
                    <a:pt x="6257" y="2624"/>
                    <a:pt x="6241" y="2626"/>
                  </a:cubicBezTo>
                  <a:lnTo>
                    <a:pt x="6210" y="2630"/>
                  </a:lnTo>
                  <a:cubicBezTo>
                    <a:pt x="6199" y="2629"/>
                    <a:pt x="6189" y="2626"/>
                    <a:pt x="6177" y="2626"/>
                  </a:cubicBezTo>
                  <a:lnTo>
                    <a:pt x="6150" y="2615"/>
                  </a:lnTo>
                  <a:cubicBezTo>
                    <a:pt x="6140" y="2609"/>
                    <a:pt x="6132" y="2599"/>
                    <a:pt x="6121" y="2593"/>
                  </a:cubicBezTo>
                  <a:cubicBezTo>
                    <a:pt x="6111" y="2584"/>
                    <a:pt x="6110" y="2584"/>
                    <a:pt x="6103" y="2574"/>
                  </a:cubicBezTo>
                  <a:cubicBezTo>
                    <a:pt x="6097" y="2564"/>
                    <a:pt x="6088" y="2557"/>
                    <a:pt x="6078" y="2548"/>
                  </a:cubicBezTo>
                  <a:cubicBezTo>
                    <a:pt x="6071" y="2545"/>
                    <a:pt x="6063" y="2538"/>
                    <a:pt x="6053" y="2536"/>
                  </a:cubicBezTo>
                  <a:cubicBezTo>
                    <a:pt x="6051" y="2535"/>
                    <a:pt x="6048" y="2533"/>
                    <a:pt x="6045" y="2532"/>
                  </a:cubicBezTo>
                  <a:cubicBezTo>
                    <a:pt x="6017" y="2525"/>
                    <a:pt x="5995" y="2505"/>
                    <a:pt x="5980" y="2483"/>
                  </a:cubicBezTo>
                  <a:cubicBezTo>
                    <a:pt x="5972" y="2469"/>
                    <a:pt x="5967" y="2454"/>
                    <a:pt x="5967" y="2441"/>
                  </a:cubicBezTo>
                  <a:cubicBezTo>
                    <a:pt x="5964" y="2431"/>
                    <a:pt x="5964" y="2421"/>
                    <a:pt x="5967" y="2411"/>
                  </a:cubicBezTo>
                  <a:cubicBezTo>
                    <a:pt x="5968" y="2396"/>
                    <a:pt x="5972" y="2382"/>
                    <a:pt x="5980" y="2369"/>
                  </a:cubicBezTo>
                  <a:cubicBezTo>
                    <a:pt x="5985" y="2363"/>
                    <a:pt x="5990" y="2353"/>
                    <a:pt x="5996" y="2347"/>
                  </a:cubicBezTo>
                  <a:cubicBezTo>
                    <a:pt x="6007" y="2337"/>
                    <a:pt x="6017" y="2328"/>
                    <a:pt x="6032" y="2324"/>
                  </a:cubicBezTo>
                  <a:cubicBezTo>
                    <a:pt x="6045" y="2318"/>
                    <a:pt x="6059" y="2314"/>
                    <a:pt x="6073" y="2314"/>
                  </a:cubicBezTo>
                  <a:close/>
                  <a:moveTo>
                    <a:pt x="4181" y="2674"/>
                  </a:moveTo>
                  <a:cubicBezTo>
                    <a:pt x="4201" y="2674"/>
                    <a:pt x="4221" y="2679"/>
                    <a:pt x="4239" y="2683"/>
                  </a:cubicBezTo>
                  <a:cubicBezTo>
                    <a:pt x="4263" y="2687"/>
                    <a:pt x="4284" y="2705"/>
                    <a:pt x="4299" y="2724"/>
                  </a:cubicBezTo>
                  <a:cubicBezTo>
                    <a:pt x="4312" y="2740"/>
                    <a:pt x="4318" y="2756"/>
                    <a:pt x="4322" y="2777"/>
                  </a:cubicBezTo>
                  <a:cubicBezTo>
                    <a:pt x="4329" y="2823"/>
                    <a:pt x="4307" y="2865"/>
                    <a:pt x="4267" y="2891"/>
                  </a:cubicBezTo>
                  <a:cubicBezTo>
                    <a:pt x="4250" y="2904"/>
                    <a:pt x="4231" y="2915"/>
                    <a:pt x="4209" y="2921"/>
                  </a:cubicBezTo>
                  <a:cubicBezTo>
                    <a:pt x="4187" y="2927"/>
                    <a:pt x="4165" y="2931"/>
                    <a:pt x="4141" y="2934"/>
                  </a:cubicBezTo>
                  <a:cubicBezTo>
                    <a:pt x="4116" y="2938"/>
                    <a:pt x="4092" y="2941"/>
                    <a:pt x="4067" y="2944"/>
                  </a:cubicBezTo>
                  <a:cubicBezTo>
                    <a:pt x="4042" y="2948"/>
                    <a:pt x="4017" y="2951"/>
                    <a:pt x="3993" y="2953"/>
                  </a:cubicBezTo>
                  <a:cubicBezTo>
                    <a:pt x="3965" y="2954"/>
                    <a:pt x="3941" y="2956"/>
                    <a:pt x="3913" y="2960"/>
                  </a:cubicBezTo>
                  <a:cubicBezTo>
                    <a:pt x="3911" y="2960"/>
                    <a:pt x="3909" y="2960"/>
                    <a:pt x="3906" y="2960"/>
                  </a:cubicBezTo>
                  <a:cubicBezTo>
                    <a:pt x="3883" y="2960"/>
                    <a:pt x="3858" y="2946"/>
                    <a:pt x="3840" y="2930"/>
                  </a:cubicBezTo>
                  <a:cubicBezTo>
                    <a:pt x="3824" y="2915"/>
                    <a:pt x="3814" y="2892"/>
                    <a:pt x="3812" y="2870"/>
                  </a:cubicBezTo>
                  <a:cubicBezTo>
                    <a:pt x="3806" y="2819"/>
                    <a:pt x="3837" y="2772"/>
                    <a:pt x="3886" y="2756"/>
                  </a:cubicBezTo>
                  <a:cubicBezTo>
                    <a:pt x="3912" y="2749"/>
                    <a:pt x="3937" y="2740"/>
                    <a:pt x="3963" y="2729"/>
                  </a:cubicBezTo>
                  <a:cubicBezTo>
                    <a:pt x="3986" y="2720"/>
                    <a:pt x="4010" y="2714"/>
                    <a:pt x="4035" y="2705"/>
                  </a:cubicBezTo>
                  <a:cubicBezTo>
                    <a:pt x="4059" y="2699"/>
                    <a:pt x="4083" y="2690"/>
                    <a:pt x="4108" y="2685"/>
                  </a:cubicBezTo>
                  <a:cubicBezTo>
                    <a:pt x="4129" y="2682"/>
                    <a:pt x="4157" y="2674"/>
                    <a:pt x="4176" y="2674"/>
                  </a:cubicBezTo>
                  <a:cubicBezTo>
                    <a:pt x="4178" y="2674"/>
                    <a:pt x="4179" y="2674"/>
                    <a:pt x="4181" y="2674"/>
                  </a:cubicBezTo>
                  <a:close/>
                  <a:moveTo>
                    <a:pt x="4762" y="2994"/>
                  </a:moveTo>
                  <a:cubicBezTo>
                    <a:pt x="4781" y="2994"/>
                    <a:pt x="4802" y="2999"/>
                    <a:pt x="4816" y="3007"/>
                  </a:cubicBezTo>
                  <a:cubicBezTo>
                    <a:pt x="4839" y="3023"/>
                    <a:pt x="4864" y="3037"/>
                    <a:pt x="4890" y="3048"/>
                  </a:cubicBezTo>
                  <a:cubicBezTo>
                    <a:pt x="4903" y="3052"/>
                    <a:pt x="4916" y="3059"/>
                    <a:pt x="4929" y="3063"/>
                  </a:cubicBezTo>
                  <a:cubicBezTo>
                    <a:pt x="4939" y="3065"/>
                    <a:pt x="4947" y="3069"/>
                    <a:pt x="4958" y="3073"/>
                  </a:cubicBezTo>
                  <a:cubicBezTo>
                    <a:pt x="4970" y="3078"/>
                    <a:pt x="4986" y="3082"/>
                    <a:pt x="5000" y="3089"/>
                  </a:cubicBezTo>
                  <a:cubicBezTo>
                    <a:pt x="5014" y="3098"/>
                    <a:pt x="5027" y="3110"/>
                    <a:pt x="5037" y="3124"/>
                  </a:cubicBezTo>
                  <a:cubicBezTo>
                    <a:pt x="5048" y="3139"/>
                    <a:pt x="5055" y="3148"/>
                    <a:pt x="5061" y="3168"/>
                  </a:cubicBezTo>
                  <a:cubicBezTo>
                    <a:pt x="5064" y="3186"/>
                    <a:pt x="5064" y="3201"/>
                    <a:pt x="5061" y="3218"/>
                  </a:cubicBezTo>
                  <a:cubicBezTo>
                    <a:pt x="5061" y="3229"/>
                    <a:pt x="5058" y="3239"/>
                    <a:pt x="5053" y="3249"/>
                  </a:cubicBezTo>
                  <a:cubicBezTo>
                    <a:pt x="5047" y="3265"/>
                    <a:pt x="5039" y="3277"/>
                    <a:pt x="5028" y="3288"/>
                  </a:cubicBezTo>
                  <a:cubicBezTo>
                    <a:pt x="5019" y="3295"/>
                    <a:pt x="5011" y="3301"/>
                    <a:pt x="5004" y="3307"/>
                  </a:cubicBezTo>
                  <a:cubicBezTo>
                    <a:pt x="4989" y="3317"/>
                    <a:pt x="4970" y="3321"/>
                    <a:pt x="4955" y="3323"/>
                  </a:cubicBezTo>
                  <a:cubicBezTo>
                    <a:pt x="4947" y="3324"/>
                    <a:pt x="4943" y="3324"/>
                    <a:pt x="4939" y="3324"/>
                  </a:cubicBezTo>
                  <a:cubicBezTo>
                    <a:pt x="4934" y="3324"/>
                    <a:pt x="4931" y="3323"/>
                    <a:pt x="4918" y="3322"/>
                  </a:cubicBezTo>
                  <a:cubicBezTo>
                    <a:pt x="4902" y="3320"/>
                    <a:pt x="4886" y="3317"/>
                    <a:pt x="4871" y="3307"/>
                  </a:cubicBezTo>
                  <a:cubicBezTo>
                    <a:pt x="4870" y="3306"/>
                    <a:pt x="4870" y="3306"/>
                    <a:pt x="4869" y="3306"/>
                  </a:cubicBezTo>
                  <a:cubicBezTo>
                    <a:pt x="4868" y="3304"/>
                    <a:pt x="4865" y="3304"/>
                    <a:pt x="4863" y="3303"/>
                  </a:cubicBezTo>
                  <a:cubicBezTo>
                    <a:pt x="4855" y="3299"/>
                    <a:pt x="4845" y="3296"/>
                    <a:pt x="4838" y="3291"/>
                  </a:cubicBezTo>
                  <a:cubicBezTo>
                    <a:pt x="4816" y="3276"/>
                    <a:pt x="4793" y="3260"/>
                    <a:pt x="4775" y="3242"/>
                  </a:cubicBezTo>
                  <a:cubicBezTo>
                    <a:pt x="4745" y="3219"/>
                    <a:pt x="4718" y="3194"/>
                    <a:pt x="4693" y="3167"/>
                  </a:cubicBezTo>
                  <a:cubicBezTo>
                    <a:pt x="4658" y="3130"/>
                    <a:pt x="4655" y="3074"/>
                    <a:pt x="4686" y="3034"/>
                  </a:cubicBezTo>
                  <a:cubicBezTo>
                    <a:pt x="4699" y="3016"/>
                    <a:pt x="4717" y="3004"/>
                    <a:pt x="4738" y="2997"/>
                  </a:cubicBezTo>
                  <a:cubicBezTo>
                    <a:pt x="4745" y="2995"/>
                    <a:pt x="4753" y="2994"/>
                    <a:pt x="4762" y="2994"/>
                  </a:cubicBezTo>
                  <a:close/>
                  <a:moveTo>
                    <a:pt x="2400" y="3654"/>
                  </a:moveTo>
                  <a:cubicBezTo>
                    <a:pt x="2421" y="3654"/>
                    <a:pt x="2442" y="3659"/>
                    <a:pt x="2463" y="3671"/>
                  </a:cubicBezTo>
                  <a:cubicBezTo>
                    <a:pt x="2490" y="3685"/>
                    <a:pt x="2506" y="3713"/>
                    <a:pt x="2517" y="3741"/>
                  </a:cubicBezTo>
                  <a:cubicBezTo>
                    <a:pt x="2526" y="3768"/>
                    <a:pt x="2520" y="3805"/>
                    <a:pt x="2504" y="3831"/>
                  </a:cubicBezTo>
                  <a:cubicBezTo>
                    <a:pt x="2489" y="3859"/>
                    <a:pt x="2463" y="3875"/>
                    <a:pt x="2433" y="3885"/>
                  </a:cubicBezTo>
                  <a:cubicBezTo>
                    <a:pt x="2384" y="3903"/>
                    <a:pt x="2329" y="3910"/>
                    <a:pt x="2276" y="3912"/>
                  </a:cubicBezTo>
                  <a:cubicBezTo>
                    <a:pt x="2257" y="3914"/>
                    <a:pt x="2239" y="3914"/>
                    <a:pt x="2220" y="3914"/>
                  </a:cubicBezTo>
                  <a:cubicBezTo>
                    <a:pt x="2194" y="3914"/>
                    <a:pt x="2167" y="3913"/>
                    <a:pt x="2141" y="3911"/>
                  </a:cubicBezTo>
                  <a:cubicBezTo>
                    <a:pt x="2114" y="3910"/>
                    <a:pt x="2091" y="3901"/>
                    <a:pt x="2070" y="3883"/>
                  </a:cubicBezTo>
                  <a:cubicBezTo>
                    <a:pt x="2051" y="3865"/>
                    <a:pt x="2043" y="3838"/>
                    <a:pt x="2041" y="3813"/>
                  </a:cubicBezTo>
                  <a:cubicBezTo>
                    <a:pt x="2039" y="3788"/>
                    <a:pt x="2053" y="3759"/>
                    <a:pt x="2070" y="3743"/>
                  </a:cubicBezTo>
                  <a:cubicBezTo>
                    <a:pt x="2090" y="3723"/>
                    <a:pt x="2112" y="3717"/>
                    <a:pt x="2137" y="3714"/>
                  </a:cubicBezTo>
                  <a:cubicBezTo>
                    <a:pt x="2174" y="3707"/>
                    <a:pt x="2214" y="3699"/>
                    <a:pt x="2250" y="3689"/>
                  </a:cubicBezTo>
                  <a:cubicBezTo>
                    <a:pt x="2291" y="3678"/>
                    <a:pt x="2329" y="3667"/>
                    <a:pt x="2371" y="3657"/>
                  </a:cubicBezTo>
                  <a:cubicBezTo>
                    <a:pt x="2381" y="3655"/>
                    <a:pt x="2391" y="3654"/>
                    <a:pt x="2400" y="3654"/>
                  </a:cubicBezTo>
                  <a:close/>
                  <a:moveTo>
                    <a:pt x="3307" y="3638"/>
                  </a:moveTo>
                  <a:cubicBezTo>
                    <a:pt x="3313" y="3638"/>
                    <a:pt x="3320" y="3639"/>
                    <a:pt x="3327" y="3641"/>
                  </a:cubicBezTo>
                  <a:cubicBezTo>
                    <a:pt x="3339" y="3642"/>
                    <a:pt x="3353" y="3645"/>
                    <a:pt x="3365" y="3653"/>
                  </a:cubicBezTo>
                  <a:cubicBezTo>
                    <a:pt x="3396" y="3667"/>
                    <a:pt x="3424" y="3682"/>
                    <a:pt x="3454" y="3698"/>
                  </a:cubicBezTo>
                  <a:cubicBezTo>
                    <a:pt x="3469" y="3705"/>
                    <a:pt x="3484" y="3714"/>
                    <a:pt x="3497" y="3724"/>
                  </a:cubicBezTo>
                  <a:cubicBezTo>
                    <a:pt x="3512" y="3734"/>
                    <a:pt x="3525" y="3745"/>
                    <a:pt x="3536" y="3757"/>
                  </a:cubicBezTo>
                  <a:cubicBezTo>
                    <a:pt x="3543" y="3767"/>
                    <a:pt x="3552" y="3775"/>
                    <a:pt x="3557" y="3785"/>
                  </a:cubicBezTo>
                  <a:cubicBezTo>
                    <a:pt x="3559" y="3791"/>
                    <a:pt x="3561" y="3796"/>
                    <a:pt x="3563" y="3801"/>
                  </a:cubicBezTo>
                  <a:cubicBezTo>
                    <a:pt x="3569" y="3809"/>
                    <a:pt x="3572" y="3820"/>
                    <a:pt x="3572" y="3831"/>
                  </a:cubicBezTo>
                  <a:cubicBezTo>
                    <a:pt x="3572" y="3842"/>
                    <a:pt x="3572" y="3852"/>
                    <a:pt x="3569" y="3863"/>
                  </a:cubicBezTo>
                  <a:cubicBezTo>
                    <a:pt x="3568" y="3868"/>
                    <a:pt x="3568" y="3874"/>
                    <a:pt x="3566" y="3879"/>
                  </a:cubicBezTo>
                  <a:lnTo>
                    <a:pt x="3566" y="3881"/>
                  </a:lnTo>
                  <a:cubicBezTo>
                    <a:pt x="3561" y="3900"/>
                    <a:pt x="3551" y="3917"/>
                    <a:pt x="3537" y="3931"/>
                  </a:cubicBezTo>
                  <a:cubicBezTo>
                    <a:pt x="3523" y="3944"/>
                    <a:pt x="3507" y="3954"/>
                    <a:pt x="3488" y="3959"/>
                  </a:cubicBezTo>
                  <a:cubicBezTo>
                    <a:pt x="3476" y="3962"/>
                    <a:pt x="3465" y="3965"/>
                    <a:pt x="3453" y="3965"/>
                  </a:cubicBezTo>
                  <a:cubicBezTo>
                    <a:pt x="3434" y="3965"/>
                    <a:pt x="3407" y="3958"/>
                    <a:pt x="3392" y="3948"/>
                  </a:cubicBezTo>
                  <a:lnTo>
                    <a:pt x="3376" y="3936"/>
                  </a:lnTo>
                  <a:cubicBezTo>
                    <a:pt x="3359" y="3925"/>
                    <a:pt x="3351" y="3918"/>
                    <a:pt x="3340" y="3905"/>
                  </a:cubicBezTo>
                  <a:cubicBezTo>
                    <a:pt x="3337" y="3900"/>
                    <a:pt x="3333" y="3895"/>
                    <a:pt x="3329" y="3891"/>
                  </a:cubicBezTo>
                  <a:cubicBezTo>
                    <a:pt x="3313" y="3874"/>
                    <a:pt x="3297" y="3857"/>
                    <a:pt x="3277" y="3843"/>
                  </a:cubicBezTo>
                  <a:cubicBezTo>
                    <a:pt x="3272" y="3839"/>
                    <a:pt x="3267" y="3834"/>
                    <a:pt x="3261" y="3829"/>
                  </a:cubicBezTo>
                  <a:cubicBezTo>
                    <a:pt x="3246" y="3821"/>
                    <a:pt x="3234" y="3808"/>
                    <a:pt x="3224" y="3793"/>
                  </a:cubicBezTo>
                  <a:cubicBezTo>
                    <a:pt x="3221" y="3785"/>
                    <a:pt x="3218" y="3777"/>
                    <a:pt x="3213" y="3769"/>
                  </a:cubicBezTo>
                  <a:cubicBezTo>
                    <a:pt x="3204" y="3741"/>
                    <a:pt x="3210" y="3713"/>
                    <a:pt x="3224" y="3689"/>
                  </a:cubicBezTo>
                  <a:cubicBezTo>
                    <a:pt x="3236" y="3667"/>
                    <a:pt x="3261" y="3649"/>
                    <a:pt x="3285" y="3642"/>
                  </a:cubicBezTo>
                  <a:cubicBezTo>
                    <a:pt x="3292" y="3639"/>
                    <a:pt x="3299" y="3638"/>
                    <a:pt x="3307" y="3638"/>
                  </a:cubicBezTo>
                  <a:close/>
                  <a:moveTo>
                    <a:pt x="8179" y="0"/>
                  </a:moveTo>
                  <a:cubicBezTo>
                    <a:pt x="8018" y="0"/>
                    <a:pt x="7854" y="29"/>
                    <a:pt x="7691" y="84"/>
                  </a:cubicBezTo>
                  <a:cubicBezTo>
                    <a:pt x="7265" y="229"/>
                    <a:pt x="6891" y="493"/>
                    <a:pt x="6517" y="735"/>
                  </a:cubicBezTo>
                  <a:cubicBezTo>
                    <a:pt x="6106" y="1002"/>
                    <a:pt x="5691" y="1261"/>
                    <a:pt x="5269" y="1511"/>
                  </a:cubicBezTo>
                  <a:cubicBezTo>
                    <a:pt x="4433" y="2009"/>
                    <a:pt x="3578" y="2474"/>
                    <a:pt x="2710" y="2915"/>
                  </a:cubicBezTo>
                  <a:cubicBezTo>
                    <a:pt x="1898" y="3326"/>
                    <a:pt x="1058" y="3730"/>
                    <a:pt x="345" y="4303"/>
                  </a:cubicBezTo>
                  <a:cubicBezTo>
                    <a:pt x="234" y="4395"/>
                    <a:pt x="80" y="4499"/>
                    <a:pt x="1" y="4633"/>
                  </a:cubicBezTo>
                  <a:cubicBezTo>
                    <a:pt x="179" y="4534"/>
                    <a:pt x="386" y="4480"/>
                    <a:pt x="591" y="4480"/>
                  </a:cubicBezTo>
                  <a:cubicBezTo>
                    <a:pt x="811" y="4480"/>
                    <a:pt x="1027" y="4542"/>
                    <a:pt x="1204" y="4677"/>
                  </a:cubicBezTo>
                  <a:cubicBezTo>
                    <a:pt x="1377" y="4809"/>
                    <a:pt x="1505" y="4994"/>
                    <a:pt x="1588" y="5196"/>
                  </a:cubicBezTo>
                  <a:cubicBezTo>
                    <a:pt x="1631" y="5302"/>
                    <a:pt x="1661" y="5412"/>
                    <a:pt x="1674" y="5527"/>
                  </a:cubicBezTo>
                  <a:cubicBezTo>
                    <a:pt x="1684" y="5598"/>
                    <a:pt x="1697" y="5686"/>
                    <a:pt x="1694" y="5768"/>
                  </a:cubicBezTo>
                  <a:cubicBezTo>
                    <a:pt x="2718" y="5139"/>
                    <a:pt x="3747" y="4522"/>
                    <a:pt x="4788" y="3923"/>
                  </a:cubicBezTo>
                  <a:cubicBezTo>
                    <a:pt x="6335" y="3035"/>
                    <a:pt x="7900" y="2176"/>
                    <a:pt x="9480" y="1348"/>
                  </a:cubicBezTo>
                  <a:cubicBezTo>
                    <a:pt x="9488" y="934"/>
                    <a:pt x="9290" y="538"/>
                    <a:pt x="8968" y="280"/>
                  </a:cubicBezTo>
                  <a:cubicBezTo>
                    <a:pt x="8731" y="88"/>
                    <a:pt x="8460" y="0"/>
                    <a:pt x="81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32"/>
            <p:cNvSpPr/>
            <p:nvPr/>
          </p:nvSpPr>
          <p:spPr>
            <a:xfrm>
              <a:off x="3337752" y="1005116"/>
              <a:ext cx="98007" cy="92450"/>
            </a:xfrm>
            <a:custGeom>
              <a:rect b="b" l="l" r="r" t="t"/>
              <a:pathLst>
                <a:path extrusionOk="0" h="2329" w="2469">
                  <a:moveTo>
                    <a:pt x="1276" y="0"/>
                  </a:moveTo>
                  <a:cubicBezTo>
                    <a:pt x="1196" y="0"/>
                    <a:pt x="1117" y="9"/>
                    <a:pt x="1039" y="23"/>
                  </a:cubicBezTo>
                  <a:cubicBezTo>
                    <a:pt x="1056" y="44"/>
                    <a:pt x="1072" y="68"/>
                    <a:pt x="1083" y="92"/>
                  </a:cubicBezTo>
                  <a:cubicBezTo>
                    <a:pt x="1132" y="199"/>
                    <a:pt x="1122" y="313"/>
                    <a:pt x="1072" y="418"/>
                  </a:cubicBezTo>
                  <a:cubicBezTo>
                    <a:pt x="1048" y="467"/>
                    <a:pt x="1016" y="512"/>
                    <a:pt x="979" y="554"/>
                  </a:cubicBezTo>
                  <a:cubicBezTo>
                    <a:pt x="1027" y="589"/>
                    <a:pt x="1072" y="632"/>
                    <a:pt x="1115" y="678"/>
                  </a:cubicBezTo>
                  <a:cubicBezTo>
                    <a:pt x="1136" y="695"/>
                    <a:pt x="1157" y="710"/>
                    <a:pt x="1179" y="727"/>
                  </a:cubicBezTo>
                  <a:cubicBezTo>
                    <a:pt x="1266" y="797"/>
                    <a:pt x="1362" y="870"/>
                    <a:pt x="1473" y="888"/>
                  </a:cubicBezTo>
                  <a:cubicBezTo>
                    <a:pt x="1487" y="891"/>
                    <a:pt x="1505" y="893"/>
                    <a:pt x="1524" y="893"/>
                  </a:cubicBezTo>
                  <a:cubicBezTo>
                    <a:pt x="1588" y="893"/>
                    <a:pt x="1666" y="873"/>
                    <a:pt x="1679" y="812"/>
                  </a:cubicBezTo>
                  <a:cubicBezTo>
                    <a:pt x="1692" y="760"/>
                    <a:pt x="1667" y="689"/>
                    <a:pt x="1653" y="640"/>
                  </a:cubicBezTo>
                  <a:cubicBezTo>
                    <a:pt x="1636" y="570"/>
                    <a:pt x="1616" y="507"/>
                    <a:pt x="1647" y="437"/>
                  </a:cubicBezTo>
                  <a:cubicBezTo>
                    <a:pt x="1658" y="414"/>
                    <a:pt x="1689" y="397"/>
                    <a:pt x="1716" y="397"/>
                  </a:cubicBezTo>
                  <a:cubicBezTo>
                    <a:pt x="1723" y="397"/>
                    <a:pt x="1730" y="398"/>
                    <a:pt x="1735" y="401"/>
                  </a:cubicBezTo>
                  <a:cubicBezTo>
                    <a:pt x="1825" y="438"/>
                    <a:pt x="1854" y="527"/>
                    <a:pt x="1874" y="616"/>
                  </a:cubicBezTo>
                  <a:cubicBezTo>
                    <a:pt x="1891" y="694"/>
                    <a:pt x="1905" y="783"/>
                    <a:pt x="1884" y="861"/>
                  </a:cubicBezTo>
                  <a:cubicBezTo>
                    <a:pt x="1845" y="1009"/>
                    <a:pt x="1687" y="1090"/>
                    <a:pt x="1542" y="1090"/>
                  </a:cubicBezTo>
                  <a:cubicBezTo>
                    <a:pt x="1537" y="1090"/>
                    <a:pt x="1533" y="1090"/>
                    <a:pt x="1528" y="1089"/>
                  </a:cubicBezTo>
                  <a:cubicBezTo>
                    <a:pt x="1478" y="1086"/>
                    <a:pt x="1432" y="1078"/>
                    <a:pt x="1388" y="1062"/>
                  </a:cubicBezTo>
                  <a:lnTo>
                    <a:pt x="1388" y="1062"/>
                  </a:lnTo>
                  <a:cubicBezTo>
                    <a:pt x="1393" y="1073"/>
                    <a:pt x="1398" y="1085"/>
                    <a:pt x="1402" y="1097"/>
                  </a:cubicBezTo>
                  <a:cubicBezTo>
                    <a:pt x="1453" y="1242"/>
                    <a:pt x="1398" y="1401"/>
                    <a:pt x="1278" y="1496"/>
                  </a:cubicBezTo>
                  <a:cubicBezTo>
                    <a:pt x="1186" y="1569"/>
                    <a:pt x="1072" y="1599"/>
                    <a:pt x="956" y="1599"/>
                  </a:cubicBezTo>
                  <a:cubicBezTo>
                    <a:pt x="912" y="1599"/>
                    <a:pt x="867" y="1594"/>
                    <a:pt x="824" y="1586"/>
                  </a:cubicBezTo>
                  <a:cubicBezTo>
                    <a:pt x="704" y="1565"/>
                    <a:pt x="546" y="1472"/>
                    <a:pt x="578" y="1329"/>
                  </a:cubicBezTo>
                  <a:cubicBezTo>
                    <a:pt x="585" y="1299"/>
                    <a:pt x="610" y="1284"/>
                    <a:pt x="635" y="1284"/>
                  </a:cubicBezTo>
                  <a:cubicBezTo>
                    <a:pt x="652" y="1284"/>
                    <a:pt x="670" y="1290"/>
                    <a:pt x="684" y="1302"/>
                  </a:cubicBezTo>
                  <a:cubicBezTo>
                    <a:pt x="728" y="1336"/>
                    <a:pt x="761" y="1365"/>
                    <a:pt x="817" y="1383"/>
                  </a:cubicBezTo>
                  <a:cubicBezTo>
                    <a:pt x="856" y="1395"/>
                    <a:pt x="897" y="1400"/>
                    <a:pt x="938" y="1400"/>
                  </a:cubicBezTo>
                  <a:cubicBezTo>
                    <a:pt x="960" y="1400"/>
                    <a:pt x="982" y="1398"/>
                    <a:pt x="1004" y="1397"/>
                  </a:cubicBezTo>
                  <a:cubicBezTo>
                    <a:pt x="1115" y="1387"/>
                    <a:pt x="1256" y="1320"/>
                    <a:pt x="1239" y="1186"/>
                  </a:cubicBezTo>
                  <a:cubicBezTo>
                    <a:pt x="1228" y="1115"/>
                    <a:pt x="1179" y="1050"/>
                    <a:pt x="1141" y="991"/>
                  </a:cubicBezTo>
                  <a:cubicBezTo>
                    <a:pt x="1101" y="934"/>
                    <a:pt x="1062" y="878"/>
                    <a:pt x="1017" y="826"/>
                  </a:cubicBezTo>
                  <a:cubicBezTo>
                    <a:pt x="970" y="769"/>
                    <a:pt x="918" y="715"/>
                    <a:pt x="864" y="664"/>
                  </a:cubicBezTo>
                  <a:lnTo>
                    <a:pt x="855" y="673"/>
                  </a:lnTo>
                  <a:cubicBezTo>
                    <a:pt x="767" y="750"/>
                    <a:pt x="664" y="815"/>
                    <a:pt x="552" y="854"/>
                  </a:cubicBezTo>
                  <a:cubicBezTo>
                    <a:pt x="504" y="870"/>
                    <a:pt x="453" y="879"/>
                    <a:pt x="402" y="879"/>
                  </a:cubicBezTo>
                  <a:cubicBezTo>
                    <a:pt x="339" y="879"/>
                    <a:pt x="278" y="865"/>
                    <a:pt x="223" y="832"/>
                  </a:cubicBezTo>
                  <a:cubicBezTo>
                    <a:pt x="183" y="809"/>
                    <a:pt x="148" y="777"/>
                    <a:pt x="124" y="739"/>
                  </a:cubicBezTo>
                  <a:cubicBezTo>
                    <a:pt x="15" y="1014"/>
                    <a:pt x="0" y="1326"/>
                    <a:pt x="124" y="1611"/>
                  </a:cubicBezTo>
                  <a:cubicBezTo>
                    <a:pt x="232" y="1861"/>
                    <a:pt x="459" y="2026"/>
                    <a:pt x="695" y="2145"/>
                  </a:cubicBezTo>
                  <a:cubicBezTo>
                    <a:pt x="917" y="2259"/>
                    <a:pt x="1164" y="2328"/>
                    <a:pt x="1414" y="2328"/>
                  </a:cubicBezTo>
                  <a:cubicBezTo>
                    <a:pt x="1455" y="2328"/>
                    <a:pt x="1497" y="2326"/>
                    <a:pt x="1538" y="2322"/>
                  </a:cubicBezTo>
                  <a:cubicBezTo>
                    <a:pt x="1798" y="2296"/>
                    <a:pt x="2052" y="2179"/>
                    <a:pt x="2228" y="1984"/>
                  </a:cubicBezTo>
                  <a:cubicBezTo>
                    <a:pt x="2418" y="1773"/>
                    <a:pt x="2469" y="1489"/>
                    <a:pt x="2450" y="1213"/>
                  </a:cubicBezTo>
                  <a:cubicBezTo>
                    <a:pt x="2415" y="662"/>
                    <a:pt x="2047" y="136"/>
                    <a:pt x="1489" y="22"/>
                  </a:cubicBezTo>
                  <a:cubicBezTo>
                    <a:pt x="1418" y="7"/>
                    <a:pt x="1347" y="0"/>
                    <a:pt x="127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32"/>
            <p:cNvSpPr/>
            <p:nvPr/>
          </p:nvSpPr>
          <p:spPr>
            <a:xfrm>
              <a:off x="3320484" y="842208"/>
              <a:ext cx="108725" cy="64266"/>
            </a:xfrm>
            <a:custGeom>
              <a:rect b="b" l="l" r="r" t="t"/>
              <a:pathLst>
                <a:path extrusionOk="0" h="1619" w="2739">
                  <a:moveTo>
                    <a:pt x="1460" y="1"/>
                  </a:moveTo>
                  <a:cubicBezTo>
                    <a:pt x="1348" y="1"/>
                    <a:pt x="1225" y="68"/>
                    <a:pt x="1194" y="178"/>
                  </a:cubicBezTo>
                  <a:cubicBezTo>
                    <a:pt x="1183" y="216"/>
                    <a:pt x="1143" y="243"/>
                    <a:pt x="1105" y="243"/>
                  </a:cubicBezTo>
                  <a:cubicBezTo>
                    <a:pt x="1084" y="243"/>
                    <a:pt x="1063" y="235"/>
                    <a:pt x="1048" y="216"/>
                  </a:cubicBezTo>
                  <a:cubicBezTo>
                    <a:pt x="989" y="144"/>
                    <a:pt x="910" y="108"/>
                    <a:pt x="837" y="108"/>
                  </a:cubicBezTo>
                  <a:cubicBezTo>
                    <a:pt x="725" y="108"/>
                    <a:pt x="624" y="190"/>
                    <a:pt x="624" y="345"/>
                  </a:cubicBezTo>
                  <a:cubicBezTo>
                    <a:pt x="623" y="395"/>
                    <a:pt x="575" y="442"/>
                    <a:pt x="525" y="442"/>
                  </a:cubicBezTo>
                  <a:cubicBezTo>
                    <a:pt x="510" y="442"/>
                    <a:pt x="494" y="438"/>
                    <a:pt x="480" y="428"/>
                  </a:cubicBezTo>
                  <a:cubicBezTo>
                    <a:pt x="453" y="407"/>
                    <a:pt x="424" y="398"/>
                    <a:pt x="396" y="398"/>
                  </a:cubicBezTo>
                  <a:cubicBezTo>
                    <a:pt x="330" y="398"/>
                    <a:pt x="267" y="448"/>
                    <a:pt x="237" y="514"/>
                  </a:cubicBezTo>
                  <a:cubicBezTo>
                    <a:pt x="186" y="621"/>
                    <a:pt x="204" y="745"/>
                    <a:pt x="199" y="861"/>
                  </a:cubicBezTo>
                  <a:cubicBezTo>
                    <a:pt x="198" y="896"/>
                    <a:pt x="176" y="926"/>
                    <a:pt x="141" y="938"/>
                  </a:cubicBezTo>
                  <a:cubicBezTo>
                    <a:pt x="9" y="980"/>
                    <a:pt x="0" y="1157"/>
                    <a:pt x="42" y="1263"/>
                  </a:cubicBezTo>
                  <a:cubicBezTo>
                    <a:pt x="82" y="1366"/>
                    <a:pt x="156" y="1454"/>
                    <a:pt x="225" y="1540"/>
                  </a:cubicBezTo>
                  <a:cubicBezTo>
                    <a:pt x="243" y="1538"/>
                    <a:pt x="262" y="1538"/>
                    <a:pt x="280" y="1538"/>
                  </a:cubicBezTo>
                  <a:cubicBezTo>
                    <a:pt x="386" y="1538"/>
                    <a:pt x="488" y="1564"/>
                    <a:pt x="577" y="1618"/>
                  </a:cubicBezTo>
                  <a:cubicBezTo>
                    <a:pt x="664" y="1518"/>
                    <a:pt x="785" y="1450"/>
                    <a:pt x="920" y="1430"/>
                  </a:cubicBezTo>
                  <a:cubicBezTo>
                    <a:pt x="952" y="1425"/>
                    <a:pt x="984" y="1422"/>
                    <a:pt x="1017" y="1422"/>
                  </a:cubicBezTo>
                  <a:cubicBezTo>
                    <a:pt x="1067" y="1422"/>
                    <a:pt x="1116" y="1428"/>
                    <a:pt x="1164" y="1441"/>
                  </a:cubicBezTo>
                  <a:cubicBezTo>
                    <a:pt x="1203" y="1454"/>
                    <a:pt x="1242" y="1470"/>
                    <a:pt x="1277" y="1490"/>
                  </a:cubicBezTo>
                  <a:cubicBezTo>
                    <a:pt x="1315" y="1511"/>
                    <a:pt x="1365" y="1558"/>
                    <a:pt x="1409" y="1558"/>
                  </a:cubicBezTo>
                  <a:cubicBezTo>
                    <a:pt x="1409" y="1558"/>
                    <a:pt x="1410" y="1558"/>
                    <a:pt x="1410" y="1558"/>
                  </a:cubicBezTo>
                  <a:cubicBezTo>
                    <a:pt x="1487" y="1553"/>
                    <a:pt x="1568" y="1440"/>
                    <a:pt x="1644" y="1413"/>
                  </a:cubicBezTo>
                  <a:cubicBezTo>
                    <a:pt x="1689" y="1397"/>
                    <a:pt x="1735" y="1389"/>
                    <a:pt x="1782" y="1389"/>
                  </a:cubicBezTo>
                  <a:cubicBezTo>
                    <a:pt x="1813" y="1389"/>
                    <a:pt x="1844" y="1392"/>
                    <a:pt x="1874" y="1398"/>
                  </a:cubicBezTo>
                  <a:cubicBezTo>
                    <a:pt x="1992" y="1423"/>
                    <a:pt x="2093" y="1495"/>
                    <a:pt x="2155" y="1595"/>
                  </a:cubicBezTo>
                  <a:cubicBezTo>
                    <a:pt x="2269" y="1549"/>
                    <a:pt x="2390" y="1519"/>
                    <a:pt x="2510" y="1519"/>
                  </a:cubicBezTo>
                  <a:cubicBezTo>
                    <a:pt x="2576" y="1519"/>
                    <a:pt x="2642" y="1528"/>
                    <a:pt x="2706" y="1548"/>
                  </a:cubicBezTo>
                  <a:cubicBezTo>
                    <a:pt x="2730" y="1475"/>
                    <a:pt x="2738" y="1393"/>
                    <a:pt x="2657" y="1393"/>
                  </a:cubicBezTo>
                  <a:cubicBezTo>
                    <a:pt x="2653" y="1393"/>
                    <a:pt x="2648" y="1394"/>
                    <a:pt x="2642" y="1394"/>
                  </a:cubicBezTo>
                  <a:cubicBezTo>
                    <a:pt x="2640" y="1394"/>
                    <a:pt x="2637" y="1395"/>
                    <a:pt x="2635" y="1395"/>
                  </a:cubicBezTo>
                  <a:cubicBezTo>
                    <a:pt x="2571" y="1395"/>
                    <a:pt x="2527" y="1308"/>
                    <a:pt x="2561" y="1257"/>
                  </a:cubicBezTo>
                  <a:cubicBezTo>
                    <a:pt x="2628" y="1159"/>
                    <a:pt x="2579" y="1029"/>
                    <a:pt x="2463" y="1002"/>
                  </a:cubicBezTo>
                  <a:cubicBezTo>
                    <a:pt x="2407" y="988"/>
                    <a:pt x="2384" y="919"/>
                    <a:pt x="2411" y="871"/>
                  </a:cubicBezTo>
                  <a:cubicBezTo>
                    <a:pt x="2445" y="808"/>
                    <a:pt x="2483" y="725"/>
                    <a:pt x="2458" y="650"/>
                  </a:cubicBezTo>
                  <a:cubicBezTo>
                    <a:pt x="2441" y="600"/>
                    <a:pt x="2397" y="561"/>
                    <a:pt x="2349" y="561"/>
                  </a:cubicBezTo>
                  <a:cubicBezTo>
                    <a:pt x="2332" y="561"/>
                    <a:pt x="2315" y="566"/>
                    <a:pt x="2297" y="577"/>
                  </a:cubicBezTo>
                  <a:cubicBezTo>
                    <a:pt x="2285" y="585"/>
                    <a:pt x="2270" y="589"/>
                    <a:pt x="2256" y="589"/>
                  </a:cubicBezTo>
                  <a:cubicBezTo>
                    <a:pt x="2211" y="589"/>
                    <a:pt x="2165" y="551"/>
                    <a:pt x="2166" y="502"/>
                  </a:cubicBezTo>
                  <a:cubicBezTo>
                    <a:pt x="2171" y="409"/>
                    <a:pt x="2170" y="304"/>
                    <a:pt x="2110" y="227"/>
                  </a:cubicBezTo>
                  <a:cubicBezTo>
                    <a:pt x="2083" y="192"/>
                    <a:pt x="2028" y="160"/>
                    <a:pt x="1979" y="160"/>
                  </a:cubicBezTo>
                  <a:cubicBezTo>
                    <a:pt x="1949" y="160"/>
                    <a:pt x="1920" y="172"/>
                    <a:pt x="1902" y="205"/>
                  </a:cubicBezTo>
                  <a:cubicBezTo>
                    <a:pt x="1887" y="232"/>
                    <a:pt x="1860" y="245"/>
                    <a:pt x="1832" y="245"/>
                  </a:cubicBezTo>
                  <a:cubicBezTo>
                    <a:pt x="1803" y="245"/>
                    <a:pt x="1774" y="231"/>
                    <a:pt x="1759" y="205"/>
                  </a:cubicBezTo>
                  <a:cubicBezTo>
                    <a:pt x="1704" y="111"/>
                    <a:pt x="1621" y="27"/>
                    <a:pt x="1511" y="6"/>
                  </a:cubicBezTo>
                  <a:cubicBezTo>
                    <a:pt x="1495" y="3"/>
                    <a:pt x="1477" y="1"/>
                    <a:pt x="146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32"/>
            <p:cNvSpPr/>
            <p:nvPr/>
          </p:nvSpPr>
          <p:spPr>
            <a:xfrm>
              <a:off x="3266857" y="547910"/>
              <a:ext cx="145959" cy="140679"/>
            </a:xfrm>
            <a:custGeom>
              <a:rect b="b" l="l" r="r" t="t"/>
              <a:pathLst>
                <a:path extrusionOk="0" h="3544" w="3677">
                  <a:moveTo>
                    <a:pt x="2536" y="0"/>
                  </a:moveTo>
                  <a:cubicBezTo>
                    <a:pt x="1961" y="0"/>
                    <a:pt x="1376" y="342"/>
                    <a:pt x="952" y="688"/>
                  </a:cubicBezTo>
                  <a:cubicBezTo>
                    <a:pt x="677" y="913"/>
                    <a:pt x="439" y="1180"/>
                    <a:pt x="273" y="1496"/>
                  </a:cubicBezTo>
                  <a:cubicBezTo>
                    <a:pt x="189" y="1661"/>
                    <a:pt x="125" y="1834"/>
                    <a:pt x="85" y="2013"/>
                  </a:cubicBezTo>
                  <a:cubicBezTo>
                    <a:pt x="43" y="2202"/>
                    <a:pt x="52" y="2386"/>
                    <a:pt x="39" y="2575"/>
                  </a:cubicBezTo>
                  <a:cubicBezTo>
                    <a:pt x="37" y="2606"/>
                    <a:pt x="21" y="2631"/>
                    <a:pt x="0" y="2647"/>
                  </a:cubicBezTo>
                  <a:cubicBezTo>
                    <a:pt x="304" y="2949"/>
                    <a:pt x="611" y="3250"/>
                    <a:pt x="922" y="3544"/>
                  </a:cubicBezTo>
                  <a:cubicBezTo>
                    <a:pt x="905" y="3181"/>
                    <a:pt x="1039" y="2801"/>
                    <a:pt x="1208" y="2484"/>
                  </a:cubicBezTo>
                  <a:cubicBezTo>
                    <a:pt x="1384" y="2155"/>
                    <a:pt x="1626" y="1858"/>
                    <a:pt x="1910" y="1615"/>
                  </a:cubicBezTo>
                  <a:cubicBezTo>
                    <a:pt x="2408" y="1188"/>
                    <a:pt x="3033" y="910"/>
                    <a:pt x="3677" y="784"/>
                  </a:cubicBezTo>
                  <a:cubicBezTo>
                    <a:pt x="3608" y="624"/>
                    <a:pt x="3537" y="476"/>
                    <a:pt x="3413" y="350"/>
                  </a:cubicBezTo>
                  <a:cubicBezTo>
                    <a:pt x="3292" y="227"/>
                    <a:pt x="3140" y="133"/>
                    <a:pt x="2976" y="75"/>
                  </a:cubicBezTo>
                  <a:cubicBezTo>
                    <a:pt x="2832" y="23"/>
                    <a:pt x="2684" y="0"/>
                    <a:pt x="2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32"/>
            <p:cNvSpPr/>
            <p:nvPr/>
          </p:nvSpPr>
          <p:spPr>
            <a:xfrm>
              <a:off x="2995462" y="724116"/>
              <a:ext cx="351420" cy="379841"/>
            </a:xfrm>
            <a:custGeom>
              <a:rect b="b" l="l" r="r" t="t"/>
              <a:pathLst>
                <a:path extrusionOk="0" h="9569" w="8853">
                  <a:moveTo>
                    <a:pt x="4887" y="926"/>
                  </a:moveTo>
                  <a:cubicBezTo>
                    <a:pt x="4996" y="926"/>
                    <a:pt x="5090" y="997"/>
                    <a:pt x="5144" y="1094"/>
                  </a:cubicBezTo>
                  <a:cubicBezTo>
                    <a:pt x="5196" y="1192"/>
                    <a:pt x="5232" y="1306"/>
                    <a:pt x="5188" y="1411"/>
                  </a:cubicBezTo>
                  <a:cubicBezTo>
                    <a:pt x="5151" y="1499"/>
                    <a:pt x="5069" y="1570"/>
                    <a:pt x="4974" y="1588"/>
                  </a:cubicBezTo>
                  <a:cubicBezTo>
                    <a:pt x="4953" y="1593"/>
                    <a:pt x="4933" y="1595"/>
                    <a:pt x="4912" y="1595"/>
                  </a:cubicBezTo>
                  <a:cubicBezTo>
                    <a:pt x="4832" y="1595"/>
                    <a:pt x="4756" y="1564"/>
                    <a:pt x="4696" y="1508"/>
                  </a:cubicBezTo>
                  <a:cubicBezTo>
                    <a:pt x="4628" y="1445"/>
                    <a:pt x="4585" y="1343"/>
                    <a:pt x="4592" y="1250"/>
                  </a:cubicBezTo>
                  <a:cubicBezTo>
                    <a:pt x="4593" y="1196"/>
                    <a:pt x="4609" y="1145"/>
                    <a:pt x="4645" y="1103"/>
                  </a:cubicBezTo>
                  <a:cubicBezTo>
                    <a:pt x="4678" y="1020"/>
                    <a:pt x="4746" y="947"/>
                    <a:pt x="4838" y="930"/>
                  </a:cubicBezTo>
                  <a:cubicBezTo>
                    <a:pt x="4854" y="927"/>
                    <a:pt x="4871" y="926"/>
                    <a:pt x="4887" y="926"/>
                  </a:cubicBezTo>
                  <a:close/>
                  <a:moveTo>
                    <a:pt x="2288" y="2390"/>
                  </a:moveTo>
                  <a:cubicBezTo>
                    <a:pt x="2398" y="2390"/>
                    <a:pt x="2491" y="2461"/>
                    <a:pt x="2543" y="2559"/>
                  </a:cubicBezTo>
                  <a:cubicBezTo>
                    <a:pt x="2595" y="2655"/>
                    <a:pt x="2632" y="2768"/>
                    <a:pt x="2587" y="2877"/>
                  </a:cubicBezTo>
                  <a:cubicBezTo>
                    <a:pt x="2551" y="2963"/>
                    <a:pt x="2468" y="3034"/>
                    <a:pt x="2375" y="3054"/>
                  </a:cubicBezTo>
                  <a:cubicBezTo>
                    <a:pt x="2354" y="3058"/>
                    <a:pt x="2333" y="3060"/>
                    <a:pt x="2312" y="3060"/>
                  </a:cubicBezTo>
                  <a:cubicBezTo>
                    <a:pt x="2232" y="3060"/>
                    <a:pt x="2155" y="3029"/>
                    <a:pt x="2095" y="2972"/>
                  </a:cubicBezTo>
                  <a:cubicBezTo>
                    <a:pt x="2027" y="2908"/>
                    <a:pt x="1985" y="2807"/>
                    <a:pt x="1990" y="2713"/>
                  </a:cubicBezTo>
                  <a:cubicBezTo>
                    <a:pt x="1995" y="2659"/>
                    <a:pt x="2010" y="2609"/>
                    <a:pt x="2045" y="2567"/>
                  </a:cubicBezTo>
                  <a:cubicBezTo>
                    <a:pt x="2079" y="2484"/>
                    <a:pt x="2147" y="2411"/>
                    <a:pt x="2238" y="2395"/>
                  </a:cubicBezTo>
                  <a:cubicBezTo>
                    <a:pt x="2255" y="2391"/>
                    <a:pt x="2271" y="2390"/>
                    <a:pt x="2288" y="2390"/>
                  </a:cubicBezTo>
                  <a:close/>
                  <a:moveTo>
                    <a:pt x="5036" y="2223"/>
                  </a:moveTo>
                  <a:cubicBezTo>
                    <a:pt x="5191" y="2223"/>
                    <a:pt x="5347" y="2250"/>
                    <a:pt x="5494" y="2307"/>
                  </a:cubicBezTo>
                  <a:cubicBezTo>
                    <a:pt x="6121" y="2554"/>
                    <a:pt x="6467" y="3233"/>
                    <a:pt x="6395" y="3892"/>
                  </a:cubicBezTo>
                  <a:cubicBezTo>
                    <a:pt x="6359" y="4212"/>
                    <a:pt x="6219" y="4497"/>
                    <a:pt x="5961" y="4695"/>
                  </a:cubicBezTo>
                  <a:cubicBezTo>
                    <a:pt x="5733" y="4872"/>
                    <a:pt x="5451" y="4960"/>
                    <a:pt x="5165" y="4960"/>
                  </a:cubicBezTo>
                  <a:cubicBezTo>
                    <a:pt x="5135" y="4960"/>
                    <a:pt x="5106" y="4959"/>
                    <a:pt x="5077" y="4958"/>
                  </a:cubicBezTo>
                  <a:cubicBezTo>
                    <a:pt x="4434" y="4919"/>
                    <a:pt x="3733" y="4513"/>
                    <a:pt x="3631" y="3832"/>
                  </a:cubicBezTo>
                  <a:cubicBezTo>
                    <a:pt x="3588" y="3545"/>
                    <a:pt x="3644" y="3243"/>
                    <a:pt x="3788" y="2992"/>
                  </a:cubicBezTo>
                  <a:cubicBezTo>
                    <a:pt x="3868" y="2716"/>
                    <a:pt x="4175" y="2483"/>
                    <a:pt x="4410" y="2370"/>
                  </a:cubicBezTo>
                  <a:cubicBezTo>
                    <a:pt x="4604" y="2275"/>
                    <a:pt x="4820" y="2223"/>
                    <a:pt x="5036" y="2223"/>
                  </a:cubicBezTo>
                  <a:close/>
                  <a:moveTo>
                    <a:pt x="4556" y="1"/>
                  </a:moveTo>
                  <a:cubicBezTo>
                    <a:pt x="4433" y="1"/>
                    <a:pt x="4319" y="73"/>
                    <a:pt x="4253" y="175"/>
                  </a:cubicBezTo>
                  <a:cubicBezTo>
                    <a:pt x="4235" y="203"/>
                    <a:pt x="4199" y="219"/>
                    <a:pt x="4166" y="219"/>
                  </a:cubicBezTo>
                  <a:cubicBezTo>
                    <a:pt x="4127" y="219"/>
                    <a:pt x="4091" y="199"/>
                    <a:pt x="4084" y="154"/>
                  </a:cubicBezTo>
                  <a:cubicBezTo>
                    <a:pt x="4069" y="46"/>
                    <a:pt x="4003" y="4"/>
                    <a:pt x="3926" y="4"/>
                  </a:cubicBezTo>
                  <a:cubicBezTo>
                    <a:pt x="3836" y="4"/>
                    <a:pt x="3733" y="60"/>
                    <a:pt x="3678" y="132"/>
                  </a:cubicBezTo>
                  <a:cubicBezTo>
                    <a:pt x="3634" y="191"/>
                    <a:pt x="3608" y="269"/>
                    <a:pt x="3537" y="302"/>
                  </a:cubicBezTo>
                  <a:cubicBezTo>
                    <a:pt x="3511" y="315"/>
                    <a:pt x="3485" y="320"/>
                    <a:pt x="3459" y="320"/>
                  </a:cubicBezTo>
                  <a:cubicBezTo>
                    <a:pt x="3422" y="320"/>
                    <a:pt x="3385" y="310"/>
                    <a:pt x="3351" y="292"/>
                  </a:cubicBezTo>
                  <a:cubicBezTo>
                    <a:pt x="3276" y="254"/>
                    <a:pt x="3225" y="201"/>
                    <a:pt x="3136" y="199"/>
                  </a:cubicBezTo>
                  <a:cubicBezTo>
                    <a:pt x="3135" y="199"/>
                    <a:pt x="3133" y="199"/>
                    <a:pt x="3132" y="199"/>
                  </a:cubicBezTo>
                  <a:cubicBezTo>
                    <a:pt x="3064" y="199"/>
                    <a:pt x="2992" y="226"/>
                    <a:pt x="2941" y="275"/>
                  </a:cubicBezTo>
                  <a:cubicBezTo>
                    <a:pt x="2847" y="368"/>
                    <a:pt x="2851" y="542"/>
                    <a:pt x="2686" y="556"/>
                  </a:cubicBezTo>
                  <a:cubicBezTo>
                    <a:pt x="2683" y="557"/>
                    <a:pt x="2679" y="557"/>
                    <a:pt x="2676" y="557"/>
                  </a:cubicBezTo>
                  <a:cubicBezTo>
                    <a:pt x="2598" y="557"/>
                    <a:pt x="2545" y="491"/>
                    <a:pt x="2474" y="489"/>
                  </a:cubicBezTo>
                  <a:cubicBezTo>
                    <a:pt x="2472" y="489"/>
                    <a:pt x="2470" y="489"/>
                    <a:pt x="2468" y="489"/>
                  </a:cubicBezTo>
                  <a:cubicBezTo>
                    <a:pt x="2400" y="489"/>
                    <a:pt x="2343" y="557"/>
                    <a:pt x="2309" y="607"/>
                  </a:cubicBezTo>
                  <a:cubicBezTo>
                    <a:pt x="2236" y="714"/>
                    <a:pt x="2218" y="877"/>
                    <a:pt x="2068" y="905"/>
                  </a:cubicBezTo>
                  <a:cubicBezTo>
                    <a:pt x="2057" y="907"/>
                    <a:pt x="2047" y="908"/>
                    <a:pt x="2036" y="908"/>
                  </a:cubicBezTo>
                  <a:cubicBezTo>
                    <a:pt x="1986" y="908"/>
                    <a:pt x="1940" y="888"/>
                    <a:pt x="1892" y="863"/>
                  </a:cubicBezTo>
                  <a:cubicBezTo>
                    <a:pt x="1868" y="849"/>
                    <a:pt x="1847" y="829"/>
                    <a:pt x="1823" y="829"/>
                  </a:cubicBezTo>
                  <a:cubicBezTo>
                    <a:pt x="1815" y="829"/>
                    <a:pt x="1806" y="832"/>
                    <a:pt x="1797" y="838"/>
                  </a:cubicBezTo>
                  <a:cubicBezTo>
                    <a:pt x="1734" y="881"/>
                    <a:pt x="1710" y="1028"/>
                    <a:pt x="1668" y="1092"/>
                  </a:cubicBezTo>
                  <a:cubicBezTo>
                    <a:pt x="1598" y="1196"/>
                    <a:pt x="1511" y="1218"/>
                    <a:pt x="1393" y="1229"/>
                  </a:cubicBezTo>
                  <a:cubicBezTo>
                    <a:pt x="1307" y="1239"/>
                    <a:pt x="1301" y="1271"/>
                    <a:pt x="1283" y="1348"/>
                  </a:cubicBezTo>
                  <a:cubicBezTo>
                    <a:pt x="1272" y="1404"/>
                    <a:pt x="1264" y="1458"/>
                    <a:pt x="1244" y="1512"/>
                  </a:cubicBezTo>
                  <a:cubicBezTo>
                    <a:pt x="1193" y="1645"/>
                    <a:pt x="1082" y="1695"/>
                    <a:pt x="952" y="1728"/>
                  </a:cubicBezTo>
                  <a:cubicBezTo>
                    <a:pt x="807" y="1766"/>
                    <a:pt x="703" y="1880"/>
                    <a:pt x="684" y="2031"/>
                  </a:cubicBezTo>
                  <a:cubicBezTo>
                    <a:pt x="669" y="2164"/>
                    <a:pt x="749" y="2290"/>
                    <a:pt x="629" y="2395"/>
                  </a:cubicBezTo>
                  <a:cubicBezTo>
                    <a:pt x="530" y="2481"/>
                    <a:pt x="392" y="2473"/>
                    <a:pt x="309" y="2587"/>
                  </a:cubicBezTo>
                  <a:cubicBezTo>
                    <a:pt x="237" y="2689"/>
                    <a:pt x="221" y="2823"/>
                    <a:pt x="230" y="2945"/>
                  </a:cubicBezTo>
                  <a:cubicBezTo>
                    <a:pt x="241" y="3083"/>
                    <a:pt x="323" y="3212"/>
                    <a:pt x="306" y="3352"/>
                  </a:cubicBezTo>
                  <a:cubicBezTo>
                    <a:pt x="297" y="3415"/>
                    <a:pt x="267" y="3467"/>
                    <a:pt x="216" y="3508"/>
                  </a:cubicBezTo>
                  <a:cubicBezTo>
                    <a:pt x="162" y="3552"/>
                    <a:pt x="83" y="3571"/>
                    <a:pt x="57" y="3643"/>
                  </a:cubicBezTo>
                  <a:cubicBezTo>
                    <a:pt x="0" y="3798"/>
                    <a:pt x="190" y="3961"/>
                    <a:pt x="241" y="4093"/>
                  </a:cubicBezTo>
                  <a:cubicBezTo>
                    <a:pt x="247" y="4112"/>
                    <a:pt x="252" y="4132"/>
                    <a:pt x="255" y="4149"/>
                  </a:cubicBezTo>
                  <a:lnTo>
                    <a:pt x="259" y="4176"/>
                  </a:lnTo>
                  <a:cubicBezTo>
                    <a:pt x="261" y="4184"/>
                    <a:pt x="261" y="4192"/>
                    <a:pt x="261" y="4199"/>
                  </a:cubicBezTo>
                  <a:lnTo>
                    <a:pt x="261" y="4205"/>
                  </a:lnTo>
                  <a:cubicBezTo>
                    <a:pt x="262" y="4317"/>
                    <a:pt x="218" y="4431"/>
                    <a:pt x="225" y="4548"/>
                  </a:cubicBezTo>
                  <a:cubicBezTo>
                    <a:pt x="236" y="4712"/>
                    <a:pt x="306" y="4867"/>
                    <a:pt x="416" y="4989"/>
                  </a:cubicBezTo>
                  <a:cubicBezTo>
                    <a:pt x="429" y="5004"/>
                    <a:pt x="433" y="5025"/>
                    <a:pt x="432" y="5045"/>
                  </a:cubicBezTo>
                  <a:cubicBezTo>
                    <a:pt x="523" y="5139"/>
                    <a:pt x="616" y="5231"/>
                    <a:pt x="705" y="5326"/>
                  </a:cubicBezTo>
                  <a:cubicBezTo>
                    <a:pt x="1141" y="5778"/>
                    <a:pt x="1579" y="6232"/>
                    <a:pt x="1994" y="6705"/>
                  </a:cubicBezTo>
                  <a:cubicBezTo>
                    <a:pt x="2849" y="7529"/>
                    <a:pt x="3679" y="8382"/>
                    <a:pt x="4538" y="9204"/>
                  </a:cubicBezTo>
                  <a:cubicBezTo>
                    <a:pt x="4658" y="9318"/>
                    <a:pt x="4779" y="9433"/>
                    <a:pt x="4904" y="9543"/>
                  </a:cubicBezTo>
                  <a:cubicBezTo>
                    <a:pt x="4912" y="9550"/>
                    <a:pt x="4921" y="9559"/>
                    <a:pt x="4930" y="9568"/>
                  </a:cubicBezTo>
                  <a:cubicBezTo>
                    <a:pt x="4926" y="9553"/>
                    <a:pt x="4923" y="9539"/>
                    <a:pt x="4921" y="9524"/>
                  </a:cubicBezTo>
                  <a:cubicBezTo>
                    <a:pt x="4918" y="9512"/>
                    <a:pt x="4916" y="9497"/>
                    <a:pt x="4915" y="9485"/>
                  </a:cubicBezTo>
                  <a:cubicBezTo>
                    <a:pt x="4913" y="9476"/>
                    <a:pt x="4912" y="9469"/>
                    <a:pt x="4911" y="9460"/>
                  </a:cubicBezTo>
                  <a:cubicBezTo>
                    <a:pt x="4910" y="9445"/>
                    <a:pt x="4907" y="9430"/>
                    <a:pt x="4906" y="9415"/>
                  </a:cubicBezTo>
                  <a:cubicBezTo>
                    <a:pt x="4905" y="9398"/>
                    <a:pt x="4905" y="9381"/>
                    <a:pt x="4905" y="9363"/>
                  </a:cubicBezTo>
                  <a:cubicBezTo>
                    <a:pt x="4905" y="9232"/>
                    <a:pt x="4936" y="9102"/>
                    <a:pt x="4998" y="8986"/>
                  </a:cubicBezTo>
                  <a:cubicBezTo>
                    <a:pt x="4845" y="8844"/>
                    <a:pt x="4791" y="8644"/>
                    <a:pt x="4827" y="8459"/>
                  </a:cubicBezTo>
                  <a:lnTo>
                    <a:pt x="4827" y="8459"/>
                  </a:lnTo>
                  <a:cubicBezTo>
                    <a:pt x="4808" y="8463"/>
                    <a:pt x="4789" y="8465"/>
                    <a:pt x="4769" y="8465"/>
                  </a:cubicBezTo>
                  <a:cubicBezTo>
                    <a:pt x="4706" y="8465"/>
                    <a:pt x="4642" y="8442"/>
                    <a:pt x="4593" y="8397"/>
                  </a:cubicBezTo>
                  <a:cubicBezTo>
                    <a:pt x="4511" y="8433"/>
                    <a:pt x="4424" y="8460"/>
                    <a:pt x="4336" y="8460"/>
                  </a:cubicBezTo>
                  <a:cubicBezTo>
                    <a:pt x="4291" y="8460"/>
                    <a:pt x="4245" y="8453"/>
                    <a:pt x="4199" y="8436"/>
                  </a:cubicBezTo>
                  <a:cubicBezTo>
                    <a:pt x="4139" y="8413"/>
                    <a:pt x="4084" y="8378"/>
                    <a:pt x="4042" y="8329"/>
                  </a:cubicBezTo>
                  <a:cubicBezTo>
                    <a:pt x="3988" y="8263"/>
                    <a:pt x="3986" y="8205"/>
                    <a:pt x="3972" y="8128"/>
                  </a:cubicBezTo>
                  <a:cubicBezTo>
                    <a:pt x="3957" y="8038"/>
                    <a:pt x="3871" y="8053"/>
                    <a:pt x="3800" y="8029"/>
                  </a:cubicBezTo>
                  <a:cubicBezTo>
                    <a:pt x="3745" y="8012"/>
                    <a:pt x="3696" y="7986"/>
                    <a:pt x="3650" y="7951"/>
                  </a:cubicBezTo>
                  <a:cubicBezTo>
                    <a:pt x="3558" y="7877"/>
                    <a:pt x="3495" y="7768"/>
                    <a:pt x="3479" y="7652"/>
                  </a:cubicBezTo>
                  <a:cubicBezTo>
                    <a:pt x="3473" y="7612"/>
                    <a:pt x="3475" y="7579"/>
                    <a:pt x="3478" y="7540"/>
                  </a:cubicBezTo>
                  <a:cubicBezTo>
                    <a:pt x="3479" y="7491"/>
                    <a:pt x="3478" y="7494"/>
                    <a:pt x="3437" y="7471"/>
                  </a:cubicBezTo>
                  <a:cubicBezTo>
                    <a:pt x="3382" y="7438"/>
                    <a:pt x="3330" y="7421"/>
                    <a:pt x="3283" y="7376"/>
                  </a:cubicBezTo>
                  <a:cubicBezTo>
                    <a:pt x="3198" y="7290"/>
                    <a:pt x="3146" y="7168"/>
                    <a:pt x="3153" y="7046"/>
                  </a:cubicBezTo>
                  <a:cubicBezTo>
                    <a:pt x="3158" y="6923"/>
                    <a:pt x="3219" y="6805"/>
                    <a:pt x="3316" y="6728"/>
                  </a:cubicBezTo>
                  <a:cubicBezTo>
                    <a:pt x="3343" y="6707"/>
                    <a:pt x="3371" y="6690"/>
                    <a:pt x="3403" y="6675"/>
                  </a:cubicBezTo>
                  <a:cubicBezTo>
                    <a:pt x="3418" y="6669"/>
                    <a:pt x="3467" y="6659"/>
                    <a:pt x="3479" y="6647"/>
                  </a:cubicBezTo>
                  <a:cubicBezTo>
                    <a:pt x="3489" y="6633"/>
                    <a:pt x="3467" y="6530"/>
                    <a:pt x="3470" y="6492"/>
                  </a:cubicBezTo>
                  <a:cubicBezTo>
                    <a:pt x="3491" y="6279"/>
                    <a:pt x="3671" y="6095"/>
                    <a:pt x="3881" y="6076"/>
                  </a:cubicBezTo>
                  <a:cubicBezTo>
                    <a:pt x="3882" y="6059"/>
                    <a:pt x="3885" y="6041"/>
                    <a:pt x="3889" y="6024"/>
                  </a:cubicBezTo>
                  <a:cubicBezTo>
                    <a:pt x="3890" y="6014"/>
                    <a:pt x="3892" y="6006"/>
                    <a:pt x="3894" y="5996"/>
                  </a:cubicBezTo>
                  <a:cubicBezTo>
                    <a:pt x="3895" y="5989"/>
                    <a:pt x="3896" y="5982"/>
                    <a:pt x="3899" y="5977"/>
                  </a:cubicBezTo>
                  <a:cubicBezTo>
                    <a:pt x="3900" y="5967"/>
                    <a:pt x="3902" y="5956"/>
                    <a:pt x="3908" y="5946"/>
                  </a:cubicBezTo>
                  <a:cubicBezTo>
                    <a:pt x="3912" y="5930"/>
                    <a:pt x="3918" y="5915"/>
                    <a:pt x="3923" y="5899"/>
                  </a:cubicBezTo>
                  <a:cubicBezTo>
                    <a:pt x="3929" y="5884"/>
                    <a:pt x="3936" y="5872"/>
                    <a:pt x="3942" y="5858"/>
                  </a:cubicBezTo>
                  <a:cubicBezTo>
                    <a:pt x="3946" y="5852"/>
                    <a:pt x="3948" y="5846"/>
                    <a:pt x="3952" y="5841"/>
                  </a:cubicBezTo>
                  <a:cubicBezTo>
                    <a:pt x="3960" y="5825"/>
                    <a:pt x="3969" y="5811"/>
                    <a:pt x="3980" y="5796"/>
                  </a:cubicBezTo>
                  <a:cubicBezTo>
                    <a:pt x="3990" y="5779"/>
                    <a:pt x="4004" y="5764"/>
                    <a:pt x="4017" y="5749"/>
                  </a:cubicBezTo>
                  <a:cubicBezTo>
                    <a:pt x="4031" y="5733"/>
                    <a:pt x="4045" y="5720"/>
                    <a:pt x="4062" y="5706"/>
                  </a:cubicBezTo>
                  <a:cubicBezTo>
                    <a:pt x="4077" y="5692"/>
                    <a:pt x="4094" y="5679"/>
                    <a:pt x="4111" y="5668"/>
                  </a:cubicBezTo>
                  <a:cubicBezTo>
                    <a:pt x="4130" y="5655"/>
                    <a:pt x="4147" y="5644"/>
                    <a:pt x="4167" y="5635"/>
                  </a:cubicBezTo>
                  <a:cubicBezTo>
                    <a:pt x="4175" y="5631"/>
                    <a:pt x="4184" y="5627"/>
                    <a:pt x="4193" y="5623"/>
                  </a:cubicBezTo>
                  <a:cubicBezTo>
                    <a:pt x="4225" y="5608"/>
                    <a:pt x="4259" y="5598"/>
                    <a:pt x="4292" y="5593"/>
                  </a:cubicBezTo>
                  <a:cubicBezTo>
                    <a:pt x="4313" y="5588"/>
                    <a:pt x="4334" y="5586"/>
                    <a:pt x="4356" y="5585"/>
                  </a:cubicBezTo>
                  <a:cubicBezTo>
                    <a:pt x="4370" y="5582"/>
                    <a:pt x="4386" y="5581"/>
                    <a:pt x="4400" y="5581"/>
                  </a:cubicBezTo>
                  <a:cubicBezTo>
                    <a:pt x="4427" y="5581"/>
                    <a:pt x="4454" y="5582"/>
                    <a:pt x="4483" y="5588"/>
                  </a:cubicBezTo>
                  <a:cubicBezTo>
                    <a:pt x="4495" y="5590"/>
                    <a:pt x="4510" y="5592"/>
                    <a:pt x="4522" y="5596"/>
                  </a:cubicBezTo>
                  <a:cubicBezTo>
                    <a:pt x="4536" y="5600"/>
                    <a:pt x="4548" y="5602"/>
                    <a:pt x="4562" y="5607"/>
                  </a:cubicBezTo>
                  <a:cubicBezTo>
                    <a:pt x="4568" y="5592"/>
                    <a:pt x="4576" y="5577"/>
                    <a:pt x="4585" y="5565"/>
                  </a:cubicBezTo>
                  <a:cubicBezTo>
                    <a:pt x="4600" y="5540"/>
                    <a:pt x="4619" y="5517"/>
                    <a:pt x="4641" y="5497"/>
                  </a:cubicBezTo>
                  <a:cubicBezTo>
                    <a:pt x="4647" y="5491"/>
                    <a:pt x="4654" y="5484"/>
                    <a:pt x="4661" y="5480"/>
                  </a:cubicBezTo>
                  <a:cubicBezTo>
                    <a:pt x="4667" y="5473"/>
                    <a:pt x="4673" y="5470"/>
                    <a:pt x="4680" y="5465"/>
                  </a:cubicBezTo>
                  <a:cubicBezTo>
                    <a:pt x="4684" y="5461"/>
                    <a:pt x="4689" y="5457"/>
                    <a:pt x="4693" y="5455"/>
                  </a:cubicBezTo>
                  <a:cubicBezTo>
                    <a:pt x="4699" y="5451"/>
                    <a:pt x="4708" y="5446"/>
                    <a:pt x="4714" y="5442"/>
                  </a:cubicBezTo>
                  <a:cubicBezTo>
                    <a:pt x="4722" y="5437"/>
                    <a:pt x="4729" y="5431"/>
                    <a:pt x="4739" y="5429"/>
                  </a:cubicBezTo>
                  <a:cubicBezTo>
                    <a:pt x="4743" y="5426"/>
                    <a:pt x="4745" y="5425"/>
                    <a:pt x="4749" y="5424"/>
                  </a:cubicBezTo>
                  <a:cubicBezTo>
                    <a:pt x="4760" y="5419"/>
                    <a:pt x="4771" y="5414"/>
                    <a:pt x="4785" y="5411"/>
                  </a:cubicBezTo>
                  <a:cubicBezTo>
                    <a:pt x="4797" y="5405"/>
                    <a:pt x="4812" y="5402"/>
                    <a:pt x="4827" y="5398"/>
                  </a:cubicBezTo>
                  <a:cubicBezTo>
                    <a:pt x="4842" y="5394"/>
                    <a:pt x="4857" y="5392"/>
                    <a:pt x="4871" y="5390"/>
                  </a:cubicBezTo>
                  <a:cubicBezTo>
                    <a:pt x="4887" y="5388"/>
                    <a:pt x="4902" y="5387"/>
                    <a:pt x="4917" y="5387"/>
                  </a:cubicBezTo>
                  <a:cubicBezTo>
                    <a:pt x="4929" y="5387"/>
                    <a:pt x="4941" y="5388"/>
                    <a:pt x="4952" y="5389"/>
                  </a:cubicBezTo>
                  <a:cubicBezTo>
                    <a:pt x="4963" y="5389"/>
                    <a:pt x="4973" y="5390"/>
                    <a:pt x="4982" y="5393"/>
                  </a:cubicBezTo>
                  <a:cubicBezTo>
                    <a:pt x="4993" y="5394"/>
                    <a:pt x="5003" y="5395"/>
                    <a:pt x="5012" y="5398"/>
                  </a:cubicBezTo>
                  <a:cubicBezTo>
                    <a:pt x="5022" y="5399"/>
                    <a:pt x="5031" y="5402"/>
                    <a:pt x="5041" y="5404"/>
                  </a:cubicBezTo>
                  <a:cubicBezTo>
                    <a:pt x="5061" y="5410"/>
                    <a:pt x="5079" y="5418"/>
                    <a:pt x="5099" y="5425"/>
                  </a:cubicBezTo>
                  <a:cubicBezTo>
                    <a:pt x="5118" y="5431"/>
                    <a:pt x="5136" y="5442"/>
                    <a:pt x="5154" y="5452"/>
                  </a:cubicBezTo>
                  <a:cubicBezTo>
                    <a:pt x="5157" y="5454"/>
                    <a:pt x="5163" y="5456"/>
                    <a:pt x="5167" y="5460"/>
                  </a:cubicBezTo>
                  <a:cubicBezTo>
                    <a:pt x="5175" y="5463"/>
                    <a:pt x="5182" y="5468"/>
                    <a:pt x="5189" y="5472"/>
                  </a:cubicBezTo>
                  <a:cubicBezTo>
                    <a:pt x="5189" y="5473"/>
                    <a:pt x="5191" y="5473"/>
                    <a:pt x="5191" y="5473"/>
                  </a:cubicBezTo>
                  <a:cubicBezTo>
                    <a:pt x="5248" y="5512"/>
                    <a:pt x="5298" y="5558"/>
                    <a:pt x="5343" y="5612"/>
                  </a:cubicBezTo>
                  <a:cubicBezTo>
                    <a:pt x="5345" y="5611"/>
                    <a:pt x="5348" y="5611"/>
                    <a:pt x="5350" y="5611"/>
                  </a:cubicBezTo>
                  <a:cubicBezTo>
                    <a:pt x="5452" y="5611"/>
                    <a:pt x="5537" y="5719"/>
                    <a:pt x="5592" y="5803"/>
                  </a:cubicBezTo>
                  <a:cubicBezTo>
                    <a:pt x="5661" y="5907"/>
                    <a:pt x="5709" y="6034"/>
                    <a:pt x="5717" y="6160"/>
                  </a:cubicBezTo>
                  <a:cubicBezTo>
                    <a:pt x="5735" y="6126"/>
                    <a:pt x="5739" y="6081"/>
                    <a:pt x="5749" y="6028"/>
                  </a:cubicBezTo>
                  <a:cubicBezTo>
                    <a:pt x="5761" y="5959"/>
                    <a:pt x="5788" y="5890"/>
                    <a:pt x="5824" y="5830"/>
                  </a:cubicBezTo>
                  <a:cubicBezTo>
                    <a:pt x="5831" y="5817"/>
                    <a:pt x="5840" y="5805"/>
                    <a:pt x="5849" y="5794"/>
                  </a:cubicBezTo>
                  <a:cubicBezTo>
                    <a:pt x="5854" y="5788"/>
                    <a:pt x="5859" y="5779"/>
                    <a:pt x="5865" y="5773"/>
                  </a:cubicBezTo>
                  <a:cubicBezTo>
                    <a:pt x="5871" y="5764"/>
                    <a:pt x="5878" y="5754"/>
                    <a:pt x="5885" y="5746"/>
                  </a:cubicBezTo>
                  <a:cubicBezTo>
                    <a:pt x="5894" y="5736"/>
                    <a:pt x="5902" y="5726"/>
                    <a:pt x="5912" y="5716"/>
                  </a:cubicBezTo>
                  <a:lnTo>
                    <a:pt x="5931" y="5697"/>
                  </a:lnTo>
                  <a:lnTo>
                    <a:pt x="5932" y="5696"/>
                  </a:lnTo>
                  <a:cubicBezTo>
                    <a:pt x="5933" y="5695"/>
                    <a:pt x="5935" y="5692"/>
                    <a:pt x="5936" y="5692"/>
                  </a:cubicBezTo>
                  <a:cubicBezTo>
                    <a:pt x="5947" y="5681"/>
                    <a:pt x="5958" y="5671"/>
                    <a:pt x="5970" y="5663"/>
                  </a:cubicBezTo>
                  <a:cubicBezTo>
                    <a:pt x="5974" y="5658"/>
                    <a:pt x="5980" y="5653"/>
                    <a:pt x="5985" y="5649"/>
                  </a:cubicBezTo>
                  <a:cubicBezTo>
                    <a:pt x="5999" y="5639"/>
                    <a:pt x="6013" y="5629"/>
                    <a:pt x="6026" y="5622"/>
                  </a:cubicBezTo>
                  <a:lnTo>
                    <a:pt x="6029" y="5619"/>
                  </a:lnTo>
                  <a:cubicBezTo>
                    <a:pt x="6046" y="5608"/>
                    <a:pt x="6063" y="5598"/>
                    <a:pt x="6081" y="5590"/>
                  </a:cubicBezTo>
                  <a:cubicBezTo>
                    <a:pt x="6098" y="5580"/>
                    <a:pt x="6119" y="5571"/>
                    <a:pt x="6136" y="5565"/>
                  </a:cubicBezTo>
                  <a:cubicBezTo>
                    <a:pt x="6209" y="5538"/>
                    <a:pt x="6284" y="5539"/>
                    <a:pt x="6358" y="5518"/>
                  </a:cubicBezTo>
                  <a:cubicBezTo>
                    <a:pt x="6437" y="5494"/>
                    <a:pt x="6472" y="5440"/>
                    <a:pt x="6515" y="5373"/>
                  </a:cubicBezTo>
                  <a:cubicBezTo>
                    <a:pt x="6589" y="5260"/>
                    <a:pt x="6671" y="5161"/>
                    <a:pt x="6808" y="5127"/>
                  </a:cubicBezTo>
                  <a:cubicBezTo>
                    <a:pt x="6847" y="5117"/>
                    <a:pt x="6886" y="5112"/>
                    <a:pt x="6926" y="5112"/>
                  </a:cubicBezTo>
                  <a:cubicBezTo>
                    <a:pt x="6984" y="5112"/>
                    <a:pt x="7042" y="5123"/>
                    <a:pt x="7097" y="5145"/>
                  </a:cubicBezTo>
                  <a:cubicBezTo>
                    <a:pt x="7171" y="5012"/>
                    <a:pt x="7285" y="4908"/>
                    <a:pt x="7430" y="4843"/>
                  </a:cubicBezTo>
                  <a:cubicBezTo>
                    <a:pt x="7514" y="4806"/>
                    <a:pt x="7603" y="4784"/>
                    <a:pt x="7695" y="4779"/>
                  </a:cubicBezTo>
                  <a:cubicBezTo>
                    <a:pt x="7705" y="4779"/>
                    <a:pt x="7715" y="4779"/>
                    <a:pt x="7724" y="4779"/>
                  </a:cubicBezTo>
                  <a:cubicBezTo>
                    <a:pt x="7763" y="4779"/>
                    <a:pt x="7801" y="4782"/>
                    <a:pt x="7839" y="4790"/>
                  </a:cubicBezTo>
                  <a:cubicBezTo>
                    <a:pt x="7860" y="4794"/>
                    <a:pt x="7917" y="4818"/>
                    <a:pt x="7938" y="4818"/>
                  </a:cubicBezTo>
                  <a:cubicBezTo>
                    <a:pt x="7940" y="4818"/>
                    <a:pt x="7942" y="4817"/>
                    <a:pt x="7943" y="4817"/>
                  </a:cubicBezTo>
                  <a:cubicBezTo>
                    <a:pt x="7966" y="4809"/>
                    <a:pt x="8005" y="4723"/>
                    <a:pt x="8021" y="4705"/>
                  </a:cubicBezTo>
                  <a:cubicBezTo>
                    <a:pt x="8051" y="4669"/>
                    <a:pt x="8084" y="4639"/>
                    <a:pt x="8122" y="4614"/>
                  </a:cubicBezTo>
                  <a:cubicBezTo>
                    <a:pt x="8151" y="4593"/>
                    <a:pt x="8182" y="4577"/>
                    <a:pt x="8214" y="4564"/>
                  </a:cubicBezTo>
                  <a:cubicBezTo>
                    <a:pt x="8114" y="4460"/>
                    <a:pt x="8039" y="4335"/>
                    <a:pt x="8029" y="4189"/>
                  </a:cubicBezTo>
                  <a:cubicBezTo>
                    <a:pt x="8016" y="4031"/>
                    <a:pt x="8084" y="3874"/>
                    <a:pt x="8217" y="3793"/>
                  </a:cubicBezTo>
                  <a:cubicBezTo>
                    <a:pt x="8201" y="3629"/>
                    <a:pt x="8218" y="3446"/>
                    <a:pt x="8332" y="3321"/>
                  </a:cubicBezTo>
                  <a:cubicBezTo>
                    <a:pt x="8402" y="3243"/>
                    <a:pt x="8503" y="3196"/>
                    <a:pt x="8604" y="3196"/>
                  </a:cubicBezTo>
                  <a:cubicBezTo>
                    <a:pt x="8611" y="3196"/>
                    <a:pt x="8618" y="3196"/>
                    <a:pt x="8625" y="3196"/>
                  </a:cubicBezTo>
                  <a:cubicBezTo>
                    <a:pt x="8655" y="3076"/>
                    <a:pt x="8740" y="2984"/>
                    <a:pt x="8844" y="2936"/>
                  </a:cubicBezTo>
                  <a:cubicBezTo>
                    <a:pt x="8852" y="2825"/>
                    <a:pt x="8787" y="2730"/>
                    <a:pt x="8665" y="2721"/>
                  </a:cubicBezTo>
                  <a:cubicBezTo>
                    <a:pt x="8570" y="2712"/>
                    <a:pt x="8546" y="2604"/>
                    <a:pt x="8619" y="2550"/>
                  </a:cubicBezTo>
                  <a:cubicBezTo>
                    <a:pt x="8743" y="2456"/>
                    <a:pt x="8691" y="2257"/>
                    <a:pt x="8552" y="2257"/>
                  </a:cubicBezTo>
                  <a:cubicBezTo>
                    <a:pt x="8534" y="2257"/>
                    <a:pt x="8515" y="2260"/>
                    <a:pt x="8494" y="2268"/>
                  </a:cubicBezTo>
                  <a:cubicBezTo>
                    <a:pt x="8485" y="2271"/>
                    <a:pt x="8476" y="2272"/>
                    <a:pt x="8467" y="2272"/>
                  </a:cubicBezTo>
                  <a:cubicBezTo>
                    <a:pt x="8407" y="2272"/>
                    <a:pt x="8352" y="2206"/>
                    <a:pt x="8372" y="2146"/>
                  </a:cubicBezTo>
                  <a:cubicBezTo>
                    <a:pt x="8409" y="2034"/>
                    <a:pt x="8428" y="1922"/>
                    <a:pt x="8354" y="1819"/>
                  </a:cubicBezTo>
                  <a:cubicBezTo>
                    <a:pt x="8301" y="1745"/>
                    <a:pt x="8211" y="1709"/>
                    <a:pt x="8121" y="1709"/>
                  </a:cubicBezTo>
                  <a:cubicBezTo>
                    <a:pt x="8103" y="1709"/>
                    <a:pt x="8085" y="1710"/>
                    <a:pt x="8067" y="1713"/>
                  </a:cubicBezTo>
                  <a:cubicBezTo>
                    <a:pt x="8061" y="1715"/>
                    <a:pt x="8054" y="1715"/>
                    <a:pt x="8047" y="1715"/>
                  </a:cubicBezTo>
                  <a:cubicBezTo>
                    <a:pt x="7972" y="1715"/>
                    <a:pt x="7904" y="1638"/>
                    <a:pt x="7952" y="1563"/>
                  </a:cubicBezTo>
                  <a:cubicBezTo>
                    <a:pt x="8011" y="1469"/>
                    <a:pt x="7994" y="1345"/>
                    <a:pt x="7926" y="1258"/>
                  </a:cubicBezTo>
                  <a:cubicBezTo>
                    <a:pt x="7861" y="1178"/>
                    <a:pt x="7774" y="1149"/>
                    <a:pt x="7682" y="1149"/>
                  </a:cubicBezTo>
                  <a:cubicBezTo>
                    <a:pt x="7640" y="1149"/>
                    <a:pt x="7597" y="1155"/>
                    <a:pt x="7555" y="1165"/>
                  </a:cubicBezTo>
                  <a:cubicBezTo>
                    <a:pt x="7548" y="1166"/>
                    <a:pt x="7541" y="1167"/>
                    <a:pt x="7534" y="1167"/>
                  </a:cubicBezTo>
                  <a:cubicBezTo>
                    <a:pt x="7482" y="1167"/>
                    <a:pt x="7428" y="1129"/>
                    <a:pt x="7432" y="1072"/>
                  </a:cubicBezTo>
                  <a:cubicBezTo>
                    <a:pt x="7438" y="969"/>
                    <a:pt x="7419" y="865"/>
                    <a:pt x="7337" y="795"/>
                  </a:cubicBezTo>
                  <a:cubicBezTo>
                    <a:pt x="7290" y="754"/>
                    <a:pt x="7230" y="731"/>
                    <a:pt x="7170" y="731"/>
                  </a:cubicBezTo>
                  <a:cubicBezTo>
                    <a:pt x="7120" y="731"/>
                    <a:pt x="7070" y="747"/>
                    <a:pt x="7029" y="781"/>
                  </a:cubicBezTo>
                  <a:cubicBezTo>
                    <a:pt x="7010" y="797"/>
                    <a:pt x="6985" y="805"/>
                    <a:pt x="6960" y="805"/>
                  </a:cubicBezTo>
                  <a:cubicBezTo>
                    <a:pt x="6923" y="805"/>
                    <a:pt x="6887" y="786"/>
                    <a:pt x="6879" y="743"/>
                  </a:cubicBezTo>
                  <a:cubicBezTo>
                    <a:pt x="6859" y="639"/>
                    <a:pt x="6816" y="550"/>
                    <a:pt x="6718" y="501"/>
                  </a:cubicBezTo>
                  <a:cubicBezTo>
                    <a:pt x="6683" y="485"/>
                    <a:pt x="6652" y="479"/>
                    <a:pt x="6621" y="479"/>
                  </a:cubicBezTo>
                  <a:cubicBezTo>
                    <a:pt x="6557" y="479"/>
                    <a:pt x="6497" y="504"/>
                    <a:pt x="6428" y="517"/>
                  </a:cubicBezTo>
                  <a:cubicBezTo>
                    <a:pt x="6409" y="520"/>
                    <a:pt x="6390" y="522"/>
                    <a:pt x="6371" y="522"/>
                  </a:cubicBezTo>
                  <a:cubicBezTo>
                    <a:pt x="6308" y="522"/>
                    <a:pt x="6249" y="501"/>
                    <a:pt x="6207" y="447"/>
                  </a:cubicBezTo>
                  <a:cubicBezTo>
                    <a:pt x="6151" y="373"/>
                    <a:pt x="6172" y="274"/>
                    <a:pt x="6074" y="235"/>
                  </a:cubicBezTo>
                  <a:cubicBezTo>
                    <a:pt x="6043" y="222"/>
                    <a:pt x="6013" y="217"/>
                    <a:pt x="5982" y="217"/>
                  </a:cubicBezTo>
                  <a:cubicBezTo>
                    <a:pt x="5883" y="217"/>
                    <a:pt x="5787" y="269"/>
                    <a:pt x="5692" y="269"/>
                  </a:cubicBezTo>
                  <a:cubicBezTo>
                    <a:pt x="5643" y="269"/>
                    <a:pt x="5594" y="255"/>
                    <a:pt x="5546" y="212"/>
                  </a:cubicBezTo>
                  <a:cubicBezTo>
                    <a:pt x="5467" y="140"/>
                    <a:pt x="5407" y="74"/>
                    <a:pt x="5296" y="57"/>
                  </a:cubicBezTo>
                  <a:cubicBezTo>
                    <a:pt x="5277" y="54"/>
                    <a:pt x="5257" y="52"/>
                    <a:pt x="5238" y="52"/>
                  </a:cubicBezTo>
                  <a:cubicBezTo>
                    <a:pt x="5148" y="52"/>
                    <a:pt x="5062" y="85"/>
                    <a:pt x="5011" y="165"/>
                  </a:cubicBezTo>
                  <a:cubicBezTo>
                    <a:pt x="4994" y="191"/>
                    <a:pt x="4965" y="206"/>
                    <a:pt x="4936" y="206"/>
                  </a:cubicBezTo>
                  <a:cubicBezTo>
                    <a:pt x="4915" y="206"/>
                    <a:pt x="4895" y="199"/>
                    <a:pt x="4879" y="181"/>
                  </a:cubicBezTo>
                  <a:cubicBezTo>
                    <a:pt x="4793" y="90"/>
                    <a:pt x="4703" y="8"/>
                    <a:pt x="4571" y="1"/>
                  </a:cubicBezTo>
                  <a:cubicBezTo>
                    <a:pt x="4566" y="1"/>
                    <a:pt x="4561" y="1"/>
                    <a:pt x="4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32"/>
            <p:cNvSpPr/>
            <p:nvPr/>
          </p:nvSpPr>
          <p:spPr>
            <a:xfrm>
              <a:off x="3138086" y="407390"/>
              <a:ext cx="121149" cy="79747"/>
            </a:xfrm>
            <a:custGeom>
              <a:rect b="b" l="l" r="r" t="t"/>
              <a:pathLst>
                <a:path extrusionOk="0" h="2009" w="3052">
                  <a:moveTo>
                    <a:pt x="105" y="1"/>
                  </a:moveTo>
                  <a:cubicBezTo>
                    <a:pt x="69" y="75"/>
                    <a:pt x="34" y="150"/>
                    <a:pt x="0" y="225"/>
                  </a:cubicBezTo>
                  <a:cubicBezTo>
                    <a:pt x="341" y="361"/>
                    <a:pt x="663" y="563"/>
                    <a:pt x="916" y="828"/>
                  </a:cubicBezTo>
                  <a:cubicBezTo>
                    <a:pt x="1228" y="1156"/>
                    <a:pt x="1353" y="1574"/>
                    <a:pt x="1448" y="2009"/>
                  </a:cubicBezTo>
                  <a:cubicBezTo>
                    <a:pt x="1988" y="1707"/>
                    <a:pt x="2522" y="1394"/>
                    <a:pt x="3052" y="1073"/>
                  </a:cubicBezTo>
                  <a:cubicBezTo>
                    <a:pt x="1992" y="1046"/>
                    <a:pt x="970" y="723"/>
                    <a:pt x="10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32"/>
            <p:cNvSpPr/>
            <p:nvPr/>
          </p:nvSpPr>
          <p:spPr>
            <a:xfrm>
              <a:off x="3142254" y="339114"/>
              <a:ext cx="184741" cy="110868"/>
            </a:xfrm>
            <a:custGeom>
              <a:rect b="b" l="l" r="r" t="t"/>
              <a:pathLst>
                <a:path extrusionOk="0" h="2793" w="4654">
                  <a:moveTo>
                    <a:pt x="2444" y="1"/>
                  </a:moveTo>
                  <a:cubicBezTo>
                    <a:pt x="2033" y="1"/>
                    <a:pt x="1618" y="108"/>
                    <a:pt x="1255" y="307"/>
                  </a:cubicBezTo>
                  <a:cubicBezTo>
                    <a:pt x="953" y="474"/>
                    <a:pt x="691" y="693"/>
                    <a:pt x="470" y="958"/>
                  </a:cubicBezTo>
                  <a:cubicBezTo>
                    <a:pt x="277" y="1190"/>
                    <a:pt x="131" y="1451"/>
                    <a:pt x="0" y="1720"/>
                  </a:cubicBezTo>
                  <a:cubicBezTo>
                    <a:pt x="866" y="2442"/>
                    <a:pt x="1887" y="2765"/>
                    <a:pt x="2947" y="2792"/>
                  </a:cubicBezTo>
                  <a:cubicBezTo>
                    <a:pt x="3211" y="2633"/>
                    <a:pt x="3474" y="2474"/>
                    <a:pt x="3734" y="2310"/>
                  </a:cubicBezTo>
                  <a:cubicBezTo>
                    <a:pt x="4042" y="2121"/>
                    <a:pt x="4343" y="1914"/>
                    <a:pt x="4654" y="1727"/>
                  </a:cubicBezTo>
                  <a:cubicBezTo>
                    <a:pt x="4651" y="1721"/>
                    <a:pt x="4649" y="1714"/>
                    <a:pt x="4649" y="1708"/>
                  </a:cubicBezTo>
                  <a:cubicBezTo>
                    <a:pt x="4639" y="1446"/>
                    <a:pt x="4459" y="1231"/>
                    <a:pt x="4308" y="1031"/>
                  </a:cubicBezTo>
                  <a:cubicBezTo>
                    <a:pt x="4152" y="821"/>
                    <a:pt x="3980" y="621"/>
                    <a:pt x="3777" y="455"/>
                  </a:cubicBezTo>
                  <a:cubicBezTo>
                    <a:pt x="3394" y="145"/>
                    <a:pt x="2921" y="1"/>
                    <a:pt x="244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32"/>
            <p:cNvSpPr/>
            <p:nvPr/>
          </p:nvSpPr>
          <p:spPr>
            <a:xfrm>
              <a:off x="3184132" y="355826"/>
              <a:ext cx="94196" cy="85940"/>
            </a:xfrm>
            <a:custGeom>
              <a:rect b="b" l="l" r="r" t="t"/>
              <a:pathLst>
                <a:path extrusionOk="0" h="2165" w="2373">
                  <a:moveTo>
                    <a:pt x="1995" y="0"/>
                  </a:moveTo>
                  <a:cubicBezTo>
                    <a:pt x="1844" y="0"/>
                    <a:pt x="1487" y="291"/>
                    <a:pt x="1443" y="343"/>
                  </a:cubicBezTo>
                  <a:cubicBezTo>
                    <a:pt x="1424" y="363"/>
                    <a:pt x="1407" y="384"/>
                    <a:pt x="1383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6" y="325"/>
                    <a:pt x="1138" y="296"/>
                  </a:cubicBezTo>
                  <a:cubicBezTo>
                    <a:pt x="965" y="195"/>
                    <a:pt x="790" y="112"/>
                    <a:pt x="601" y="50"/>
                  </a:cubicBezTo>
                  <a:cubicBezTo>
                    <a:pt x="594" y="47"/>
                    <a:pt x="586" y="46"/>
                    <a:pt x="579" y="46"/>
                  </a:cubicBezTo>
                  <a:cubicBezTo>
                    <a:pt x="532" y="46"/>
                    <a:pt x="494" y="98"/>
                    <a:pt x="506" y="144"/>
                  </a:cubicBezTo>
                  <a:cubicBezTo>
                    <a:pt x="561" y="348"/>
                    <a:pt x="634" y="548"/>
                    <a:pt x="706" y="747"/>
                  </a:cubicBezTo>
                  <a:cubicBezTo>
                    <a:pt x="608" y="799"/>
                    <a:pt x="505" y="841"/>
                    <a:pt x="403" y="888"/>
                  </a:cubicBezTo>
                  <a:cubicBezTo>
                    <a:pt x="302" y="935"/>
                    <a:pt x="163" y="971"/>
                    <a:pt x="73" y="1037"/>
                  </a:cubicBezTo>
                  <a:cubicBezTo>
                    <a:pt x="8" y="1086"/>
                    <a:pt x="0" y="1175"/>
                    <a:pt x="58" y="1233"/>
                  </a:cubicBezTo>
                  <a:cubicBezTo>
                    <a:pt x="125" y="1304"/>
                    <a:pt x="251" y="1313"/>
                    <a:pt x="341" y="1320"/>
                  </a:cubicBezTo>
                  <a:cubicBezTo>
                    <a:pt x="368" y="1322"/>
                    <a:pt x="396" y="1323"/>
                    <a:pt x="423" y="1323"/>
                  </a:cubicBezTo>
                  <a:cubicBezTo>
                    <a:pt x="513" y="1323"/>
                    <a:pt x="602" y="1312"/>
                    <a:pt x="691" y="1303"/>
                  </a:cubicBezTo>
                  <a:cubicBezTo>
                    <a:pt x="751" y="1296"/>
                    <a:pt x="810" y="1288"/>
                    <a:pt x="870" y="1284"/>
                  </a:cubicBezTo>
                  <a:cubicBezTo>
                    <a:pt x="868" y="1284"/>
                    <a:pt x="920" y="1278"/>
                    <a:pt x="941" y="1278"/>
                  </a:cubicBezTo>
                  <a:cubicBezTo>
                    <a:pt x="946" y="1278"/>
                    <a:pt x="949" y="1278"/>
                    <a:pt x="950" y="1279"/>
                  </a:cubicBezTo>
                  <a:cubicBezTo>
                    <a:pt x="961" y="1288"/>
                    <a:pt x="962" y="1342"/>
                    <a:pt x="964" y="1363"/>
                  </a:cubicBezTo>
                  <a:cubicBezTo>
                    <a:pt x="988" y="1611"/>
                    <a:pt x="1014" y="1862"/>
                    <a:pt x="1099" y="2097"/>
                  </a:cubicBezTo>
                  <a:cubicBezTo>
                    <a:pt x="1113" y="2138"/>
                    <a:pt x="1155" y="2165"/>
                    <a:pt x="1196" y="2165"/>
                  </a:cubicBezTo>
                  <a:cubicBezTo>
                    <a:pt x="1224" y="2165"/>
                    <a:pt x="1252" y="2152"/>
                    <a:pt x="1268" y="2120"/>
                  </a:cubicBezTo>
                  <a:cubicBezTo>
                    <a:pt x="1389" y="1883"/>
                    <a:pt x="1469" y="1637"/>
                    <a:pt x="1513" y="1374"/>
                  </a:cubicBezTo>
                  <a:cubicBezTo>
                    <a:pt x="1526" y="1296"/>
                    <a:pt x="1521" y="1311"/>
                    <a:pt x="1604" y="1305"/>
                  </a:cubicBezTo>
                  <a:cubicBezTo>
                    <a:pt x="1673" y="1299"/>
                    <a:pt x="1742" y="1296"/>
                    <a:pt x="1812" y="1292"/>
                  </a:cubicBezTo>
                  <a:cubicBezTo>
                    <a:pt x="1963" y="1284"/>
                    <a:pt x="2117" y="1282"/>
                    <a:pt x="2269" y="1268"/>
                  </a:cubicBezTo>
                  <a:cubicBezTo>
                    <a:pt x="2330" y="1263"/>
                    <a:pt x="2373" y="1202"/>
                    <a:pt x="2342" y="1147"/>
                  </a:cubicBezTo>
                  <a:cubicBezTo>
                    <a:pt x="2297" y="1069"/>
                    <a:pt x="2237" y="1007"/>
                    <a:pt x="2167" y="952"/>
                  </a:cubicBezTo>
                  <a:cubicBezTo>
                    <a:pt x="2127" y="923"/>
                    <a:pt x="2085" y="897"/>
                    <a:pt x="2044" y="869"/>
                  </a:cubicBezTo>
                  <a:cubicBezTo>
                    <a:pt x="2012" y="848"/>
                    <a:pt x="1925" y="808"/>
                    <a:pt x="1918" y="770"/>
                  </a:cubicBezTo>
                  <a:cubicBezTo>
                    <a:pt x="1911" y="737"/>
                    <a:pt x="1959" y="655"/>
                    <a:pt x="1970" y="623"/>
                  </a:cubicBezTo>
                  <a:cubicBezTo>
                    <a:pt x="1990" y="566"/>
                    <a:pt x="2003" y="506"/>
                    <a:pt x="2017" y="447"/>
                  </a:cubicBezTo>
                  <a:cubicBezTo>
                    <a:pt x="2043" y="327"/>
                    <a:pt x="2058" y="205"/>
                    <a:pt x="2062" y="82"/>
                  </a:cubicBezTo>
                  <a:cubicBezTo>
                    <a:pt x="2064" y="24"/>
                    <a:pt x="2038" y="0"/>
                    <a:pt x="1995" y="0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32"/>
            <p:cNvSpPr/>
            <p:nvPr/>
          </p:nvSpPr>
          <p:spPr>
            <a:xfrm>
              <a:off x="3184013" y="355746"/>
              <a:ext cx="94236" cy="85979"/>
            </a:xfrm>
            <a:custGeom>
              <a:rect b="b" l="l" r="r" t="t"/>
              <a:pathLst>
                <a:path extrusionOk="0" h="2166" w="2374">
                  <a:moveTo>
                    <a:pt x="1995" y="1"/>
                  </a:moveTo>
                  <a:cubicBezTo>
                    <a:pt x="1844" y="1"/>
                    <a:pt x="1487" y="291"/>
                    <a:pt x="1443" y="344"/>
                  </a:cubicBezTo>
                  <a:cubicBezTo>
                    <a:pt x="1425" y="364"/>
                    <a:pt x="1407" y="385"/>
                    <a:pt x="1384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7" y="326"/>
                    <a:pt x="1139" y="297"/>
                  </a:cubicBezTo>
                  <a:cubicBezTo>
                    <a:pt x="967" y="195"/>
                    <a:pt x="792" y="113"/>
                    <a:pt x="602" y="51"/>
                  </a:cubicBezTo>
                  <a:cubicBezTo>
                    <a:pt x="595" y="48"/>
                    <a:pt x="587" y="47"/>
                    <a:pt x="580" y="47"/>
                  </a:cubicBezTo>
                  <a:cubicBezTo>
                    <a:pt x="533" y="47"/>
                    <a:pt x="495" y="98"/>
                    <a:pt x="506" y="145"/>
                  </a:cubicBezTo>
                  <a:cubicBezTo>
                    <a:pt x="563" y="349"/>
                    <a:pt x="634" y="548"/>
                    <a:pt x="707" y="747"/>
                  </a:cubicBezTo>
                  <a:cubicBezTo>
                    <a:pt x="609" y="799"/>
                    <a:pt x="505" y="842"/>
                    <a:pt x="404" y="889"/>
                  </a:cubicBezTo>
                  <a:cubicBezTo>
                    <a:pt x="302" y="936"/>
                    <a:pt x="163" y="970"/>
                    <a:pt x="73" y="1037"/>
                  </a:cubicBezTo>
                  <a:cubicBezTo>
                    <a:pt x="9" y="1087"/>
                    <a:pt x="0" y="1176"/>
                    <a:pt x="58" y="1234"/>
                  </a:cubicBezTo>
                  <a:cubicBezTo>
                    <a:pt x="124" y="1304"/>
                    <a:pt x="250" y="1312"/>
                    <a:pt x="342" y="1319"/>
                  </a:cubicBezTo>
                  <a:cubicBezTo>
                    <a:pt x="370" y="1322"/>
                    <a:pt x="398" y="1323"/>
                    <a:pt x="427" y="1323"/>
                  </a:cubicBezTo>
                  <a:cubicBezTo>
                    <a:pt x="515" y="1323"/>
                    <a:pt x="604" y="1313"/>
                    <a:pt x="692" y="1303"/>
                  </a:cubicBezTo>
                  <a:cubicBezTo>
                    <a:pt x="750" y="1297"/>
                    <a:pt x="810" y="1290"/>
                    <a:pt x="870" y="1285"/>
                  </a:cubicBezTo>
                  <a:cubicBezTo>
                    <a:pt x="869" y="1285"/>
                    <a:pt x="919" y="1278"/>
                    <a:pt x="941" y="1278"/>
                  </a:cubicBezTo>
                  <a:cubicBezTo>
                    <a:pt x="947" y="1278"/>
                    <a:pt x="950" y="1279"/>
                    <a:pt x="951" y="1280"/>
                  </a:cubicBezTo>
                  <a:cubicBezTo>
                    <a:pt x="961" y="1288"/>
                    <a:pt x="961" y="1342"/>
                    <a:pt x="964" y="1364"/>
                  </a:cubicBezTo>
                  <a:cubicBezTo>
                    <a:pt x="989" y="1611"/>
                    <a:pt x="1016" y="1863"/>
                    <a:pt x="1099" y="2098"/>
                  </a:cubicBezTo>
                  <a:cubicBezTo>
                    <a:pt x="1114" y="2139"/>
                    <a:pt x="1155" y="2166"/>
                    <a:pt x="1195" y="2166"/>
                  </a:cubicBezTo>
                  <a:cubicBezTo>
                    <a:pt x="1224" y="2166"/>
                    <a:pt x="1252" y="2152"/>
                    <a:pt x="1269" y="2120"/>
                  </a:cubicBezTo>
                  <a:cubicBezTo>
                    <a:pt x="1390" y="1884"/>
                    <a:pt x="1469" y="1637"/>
                    <a:pt x="1513" y="1375"/>
                  </a:cubicBezTo>
                  <a:cubicBezTo>
                    <a:pt x="1526" y="1297"/>
                    <a:pt x="1521" y="1312"/>
                    <a:pt x="1604" y="1306"/>
                  </a:cubicBezTo>
                  <a:cubicBezTo>
                    <a:pt x="1673" y="1301"/>
                    <a:pt x="1743" y="1297"/>
                    <a:pt x="1812" y="1292"/>
                  </a:cubicBezTo>
                  <a:cubicBezTo>
                    <a:pt x="1964" y="1285"/>
                    <a:pt x="2119" y="1282"/>
                    <a:pt x="2270" y="1269"/>
                  </a:cubicBezTo>
                  <a:cubicBezTo>
                    <a:pt x="2331" y="1265"/>
                    <a:pt x="2374" y="1203"/>
                    <a:pt x="2339" y="1146"/>
                  </a:cubicBezTo>
                  <a:cubicBezTo>
                    <a:pt x="2297" y="1068"/>
                    <a:pt x="2238" y="1008"/>
                    <a:pt x="2166" y="953"/>
                  </a:cubicBezTo>
                  <a:cubicBezTo>
                    <a:pt x="2128" y="923"/>
                    <a:pt x="2086" y="897"/>
                    <a:pt x="2045" y="870"/>
                  </a:cubicBezTo>
                  <a:cubicBezTo>
                    <a:pt x="2014" y="849"/>
                    <a:pt x="1926" y="808"/>
                    <a:pt x="1918" y="771"/>
                  </a:cubicBezTo>
                  <a:cubicBezTo>
                    <a:pt x="1911" y="738"/>
                    <a:pt x="1959" y="656"/>
                    <a:pt x="1970" y="624"/>
                  </a:cubicBezTo>
                  <a:cubicBezTo>
                    <a:pt x="1988" y="565"/>
                    <a:pt x="2004" y="506"/>
                    <a:pt x="2016" y="448"/>
                  </a:cubicBezTo>
                  <a:cubicBezTo>
                    <a:pt x="2043" y="328"/>
                    <a:pt x="2058" y="206"/>
                    <a:pt x="2062" y="83"/>
                  </a:cubicBezTo>
                  <a:cubicBezTo>
                    <a:pt x="2064" y="24"/>
                    <a:pt x="2038" y="1"/>
                    <a:pt x="1995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32"/>
            <p:cNvSpPr/>
            <p:nvPr/>
          </p:nvSpPr>
          <p:spPr>
            <a:xfrm>
              <a:off x="3195207" y="364995"/>
              <a:ext cx="72761" cy="62956"/>
            </a:xfrm>
            <a:custGeom>
              <a:rect b="b" l="l" r="r" t="t"/>
              <a:pathLst>
                <a:path extrusionOk="0" h="1586" w="1833">
                  <a:moveTo>
                    <a:pt x="1574" y="1"/>
                  </a:moveTo>
                  <a:cubicBezTo>
                    <a:pt x="1487" y="1"/>
                    <a:pt x="1407" y="94"/>
                    <a:pt x="1357" y="156"/>
                  </a:cubicBezTo>
                  <a:cubicBezTo>
                    <a:pt x="1273" y="262"/>
                    <a:pt x="1196" y="352"/>
                    <a:pt x="1091" y="352"/>
                  </a:cubicBezTo>
                  <a:cubicBezTo>
                    <a:pt x="1048" y="352"/>
                    <a:pt x="1001" y="337"/>
                    <a:pt x="947" y="302"/>
                  </a:cubicBezTo>
                  <a:cubicBezTo>
                    <a:pt x="785" y="198"/>
                    <a:pt x="617" y="73"/>
                    <a:pt x="433" y="5"/>
                  </a:cubicBezTo>
                  <a:lnTo>
                    <a:pt x="433" y="5"/>
                  </a:lnTo>
                  <a:cubicBezTo>
                    <a:pt x="502" y="177"/>
                    <a:pt x="562" y="353"/>
                    <a:pt x="623" y="528"/>
                  </a:cubicBezTo>
                  <a:cubicBezTo>
                    <a:pt x="639" y="577"/>
                    <a:pt x="604" y="624"/>
                    <a:pt x="561" y="638"/>
                  </a:cubicBezTo>
                  <a:cubicBezTo>
                    <a:pt x="438" y="678"/>
                    <a:pt x="322" y="739"/>
                    <a:pt x="206" y="791"/>
                  </a:cubicBezTo>
                  <a:cubicBezTo>
                    <a:pt x="146" y="817"/>
                    <a:pt x="88" y="845"/>
                    <a:pt x="30" y="872"/>
                  </a:cubicBezTo>
                  <a:cubicBezTo>
                    <a:pt x="20" y="877"/>
                    <a:pt x="11" y="882"/>
                    <a:pt x="0" y="888"/>
                  </a:cubicBezTo>
                  <a:cubicBezTo>
                    <a:pt x="35" y="897"/>
                    <a:pt x="70" y="906"/>
                    <a:pt x="82" y="906"/>
                  </a:cubicBezTo>
                  <a:cubicBezTo>
                    <a:pt x="102" y="908"/>
                    <a:pt x="123" y="909"/>
                    <a:pt x="143" y="909"/>
                  </a:cubicBezTo>
                  <a:cubicBezTo>
                    <a:pt x="174" y="909"/>
                    <a:pt x="206" y="907"/>
                    <a:pt x="237" y="905"/>
                  </a:cubicBezTo>
                  <a:cubicBezTo>
                    <a:pt x="342" y="898"/>
                    <a:pt x="446" y="880"/>
                    <a:pt x="551" y="874"/>
                  </a:cubicBezTo>
                  <a:cubicBezTo>
                    <a:pt x="581" y="872"/>
                    <a:pt x="613" y="869"/>
                    <a:pt x="646" y="869"/>
                  </a:cubicBezTo>
                  <a:cubicBezTo>
                    <a:pt x="705" y="869"/>
                    <a:pt x="764" y="879"/>
                    <a:pt x="804" y="922"/>
                  </a:cubicBezTo>
                  <a:cubicBezTo>
                    <a:pt x="860" y="981"/>
                    <a:pt x="853" y="1075"/>
                    <a:pt x="862" y="1151"/>
                  </a:cubicBezTo>
                  <a:cubicBezTo>
                    <a:pt x="875" y="1298"/>
                    <a:pt x="896" y="1443"/>
                    <a:pt x="932" y="1585"/>
                  </a:cubicBezTo>
                  <a:cubicBezTo>
                    <a:pt x="963" y="1511"/>
                    <a:pt x="993" y="1436"/>
                    <a:pt x="1019" y="1359"/>
                  </a:cubicBezTo>
                  <a:cubicBezTo>
                    <a:pt x="1044" y="1286"/>
                    <a:pt x="1065" y="1213"/>
                    <a:pt x="1083" y="1140"/>
                  </a:cubicBezTo>
                  <a:cubicBezTo>
                    <a:pt x="1094" y="1089"/>
                    <a:pt x="1098" y="1026"/>
                    <a:pt x="1134" y="984"/>
                  </a:cubicBezTo>
                  <a:cubicBezTo>
                    <a:pt x="1162" y="949"/>
                    <a:pt x="1198" y="943"/>
                    <a:pt x="1242" y="938"/>
                  </a:cubicBezTo>
                  <a:cubicBezTo>
                    <a:pt x="1323" y="926"/>
                    <a:pt x="1406" y="926"/>
                    <a:pt x="1490" y="919"/>
                  </a:cubicBezTo>
                  <a:cubicBezTo>
                    <a:pt x="1603" y="907"/>
                    <a:pt x="1718" y="897"/>
                    <a:pt x="1832" y="886"/>
                  </a:cubicBezTo>
                  <a:cubicBezTo>
                    <a:pt x="1783" y="840"/>
                    <a:pt x="1728" y="799"/>
                    <a:pt x="1670" y="762"/>
                  </a:cubicBezTo>
                  <a:cubicBezTo>
                    <a:pt x="1599" y="716"/>
                    <a:pt x="1502" y="674"/>
                    <a:pt x="1479" y="583"/>
                  </a:cubicBezTo>
                  <a:cubicBezTo>
                    <a:pt x="1453" y="486"/>
                    <a:pt x="1523" y="360"/>
                    <a:pt x="1546" y="265"/>
                  </a:cubicBezTo>
                  <a:cubicBezTo>
                    <a:pt x="1567" y="181"/>
                    <a:pt x="1588" y="89"/>
                    <a:pt x="1587" y="1"/>
                  </a:cubicBezTo>
                  <a:cubicBezTo>
                    <a:pt x="1582" y="1"/>
                    <a:pt x="1578" y="1"/>
                    <a:pt x="157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32"/>
            <p:cNvSpPr/>
            <p:nvPr/>
          </p:nvSpPr>
          <p:spPr>
            <a:xfrm>
              <a:off x="3222875" y="308033"/>
              <a:ext cx="37591" cy="25802"/>
            </a:xfrm>
            <a:custGeom>
              <a:rect b="b" l="l" r="r" t="t"/>
              <a:pathLst>
                <a:path extrusionOk="0" h="650" w="947">
                  <a:moveTo>
                    <a:pt x="612" y="0"/>
                  </a:moveTo>
                  <a:cubicBezTo>
                    <a:pt x="533" y="0"/>
                    <a:pt x="453" y="23"/>
                    <a:pt x="384" y="57"/>
                  </a:cubicBezTo>
                  <a:cubicBezTo>
                    <a:pt x="267" y="118"/>
                    <a:pt x="171" y="213"/>
                    <a:pt x="103" y="325"/>
                  </a:cubicBezTo>
                  <a:cubicBezTo>
                    <a:pt x="70" y="378"/>
                    <a:pt x="44" y="434"/>
                    <a:pt x="26" y="494"/>
                  </a:cubicBezTo>
                  <a:cubicBezTo>
                    <a:pt x="13" y="540"/>
                    <a:pt x="6" y="585"/>
                    <a:pt x="0" y="632"/>
                  </a:cubicBezTo>
                  <a:cubicBezTo>
                    <a:pt x="134" y="611"/>
                    <a:pt x="270" y="599"/>
                    <a:pt x="407" y="599"/>
                  </a:cubicBezTo>
                  <a:cubicBezTo>
                    <a:pt x="560" y="599"/>
                    <a:pt x="714" y="613"/>
                    <a:pt x="868" y="643"/>
                  </a:cubicBezTo>
                  <a:cubicBezTo>
                    <a:pt x="878" y="645"/>
                    <a:pt x="889" y="648"/>
                    <a:pt x="900" y="650"/>
                  </a:cubicBezTo>
                  <a:cubicBezTo>
                    <a:pt x="915" y="542"/>
                    <a:pt x="946" y="437"/>
                    <a:pt x="947" y="327"/>
                  </a:cubicBezTo>
                  <a:cubicBezTo>
                    <a:pt x="947" y="279"/>
                    <a:pt x="943" y="232"/>
                    <a:pt x="936" y="184"/>
                  </a:cubicBezTo>
                  <a:cubicBezTo>
                    <a:pt x="896" y="112"/>
                    <a:pt x="827" y="55"/>
                    <a:pt x="747" y="25"/>
                  </a:cubicBezTo>
                  <a:cubicBezTo>
                    <a:pt x="704" y="8"/>
                    <a:pt x="658" y="0"/>
                    <a:pt x="61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32"/>
            <p:cNvSpPr/>
            <p:nvPr/>
          </p:nvSpPr>
          <p:spPr>
            <a:xfrm>
              <a:off x="3183338" y="286320"/>
              <a:ext cx="73158" cy="55335"/>
            </a:xfrm>
            <a:custGeom>
              <a:rect b="b" l="l" r="r" t="t"/>
              <a:pathLst>
                <a:path extrusionOk="0" h="1394" w="1843">
                  <a:moveTo>
                    <a:pt x="1089" y="1"/>
                  </a:moveTo>
                  <a:cubicBezTo>
                    <a:pt x="609" y="1"/>
                    <a:pt x="290" y="449"/>
                    <a:pt x="1" y="792"/>
                  </a:cubicBezTo>
                  <a:cubicBezTo>
                    <a:pt x="84" y="886"/>
                    <a:pt x="148" y="994"/>
                    <a:pt x="198" y="1109"/>
                  </a:cubicBezTo>
                  <a:cubicBezTo>
                    <a:pt x="235" y="1193"/>
                    <a:pt x="271" y="1295"/>
                    <a:pt x="288" y="1394"/>
                  </a:cubicBezTo>
                  <a:cubicBezTo>
                    <a:pt x="456" y="1316"/>
                    <a:pt x="633" y="1255"/>
                    <a:pt x="814" y="1214"/>
                  </a:cubicBezTo>
                  <a:cubicBezTo>
                    <a:pt x="809" y="1057"/>
                    <a:pt x="892" y="877"/>
                    <a:pt x="980" y="752"/>
                  </a:cubicBezTo>
                  <a:cubicBezTo>
                    <a:pt x="1077" y="613"/>
                    <a:pt x="1210" y="498"/>
                    <a:pt x="1369" y="435"/>
                  </a:cubicBezTo>
                  <a:cubicBezTo>
                    <a:pt x="1442" y="405"/>
                    <a:pt x="1520" y="388"/>
                    <a:pt x="1597" y="388"/>
                  </a:cubicBezTo>
                  <a:cubicBezTo>
                    <a:pt x="1682" y="388"/>
                    <a:pt x="1766" y="408"/>
                    <a:pt x="1843" y="450"/>
                  </a:cubicBezTo>
                  <a:cubicBezTo>
                    <a:pt x="1720" y="219"/>
                    <a:pt x="1495" y="63"/>
                    <a:pt x="1240" y="15"/>
                  </a:cubicBezTo>
                  <a:cubicBezTo>
                    <a:pt x="1188" y="5"/>
                    <a:pt x="1138" y="1"/>
                    <a:pt x="108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32"/>
            <p:cNvSpPr/>
            <p:nvPr/>
          </p:nvSpPr>
          <p:spPr>
            <a:xfrm>
              <a:off x="3144279" y="820733"/>
              <a:ext cx="98007" cy="92450"/>
            </a:xfrm>
            <a:custGeom>
              <a:rect b="b" l="l" r="r" t="t"/>
              <a:pathLst>
                <a:path extrusionOk="0" h="2329" w="2469">
                  <a:moveTo>
                    <a:pt x="1272" y="1"/>
                  </a:moveTo>
                  <a:cubicBezTo>
                    <a:pt x="1193" y="1"/>
                    <a:pt x="1113" y="9"/>
                    <a:pt x="1036" y="23"/>
                  </a:cubicBezTo>
                  <a:cubicBezTo>
                    <a:pt x="1053" y="44"/>
                    <a:pt x="1069" y="68"/>
                    <a:pt x="1080" y="92"/>
                  </a:cubicBezTo>
                  <a:cubicBezTo>
                    <a:pt x="1129" y="199"/>
                    <a:pt x="1119" y="314"/>
                    <a:pt x="1068" y="418"/>
                  </a:cubicBezTo>
                  <a:cubicBezTo>
                    <a:pt x="1045" y="467"/>
                    <a:pt x="1012" y="513"/>
                    <a:pt x="975" y="554"/>
                  </a:cubicBezTo>
                  <a:cubicBezTo>
                    <a:pt x="1023" y="590"/>
                    <a:pt x="1069" y="632"/>
                    <a:pt x="1111" y="678"/>
                  </a:cubicBezTo>
                  <a:cubicBezTo>
                    <a:pt x="1131" y="695"/>
                    <a:pt x="1154" y="710"/>
                    <a:pt x="1175" y="727"/>
                  </a:cubicBezTo>
                  <a:cubicBezTo>
                    <a:pt x="1262" y="797"/>
                    <a:pt x="1359" y="870"/>
                    <a:pt x="1469" y="889"/>
                  </a:cubicBezTo>
                  <a:cubicBezTo>
                    <a:pt x="1483" y="891"/>
                    <a:pt x="1501" y="893"/>
                    <a:pt x="1520" y="893"/>
                  </a:cubicBezTo>
                  <a:cubicBezTo>
                    <a:pt x="1584" y="893"/>
                    <a:pt x="1661" y="874"/>
                    <a:pt x="1675" y="812"/>
                  </a:cubicBezTo>
                  <a:cubicBezTo>
                    <a:pt x="1689" y="760"/>
                    <a:pt x="1663" y="690"/>
                    <a:pt x="1651" y="641"/>
                  </a:cubicBezTo>
                  <a:cubicBezTo>
                    <a:pt x="1633" y="570"/>
                    <a:pt x="1614" y="507"/>
                    <a:pt x="1644" y="438"/>
                  </a:cubicBezTo>
                  <a:cubicBezTo>
                    <a:pt x="1655" y="414"/>
                    <a:pt x="1687" y="397"/>
                    <a:pt x="1714" y="397"/>
                  </a:cubicBezTo>
                  <a:cubicBezTo>
                    <a:pt x="1721" y="397"/>
                    <a:pt x="1728" y="398"/>
                    <a:pt x="1734" y="401"/>
                  </a:cubicBezTo>
                  <a:cubicBezTo>
                    <a:pt x="1824" y="439"/>
                    <a:pt x="1852" y="527"/>
                    <a:pt x="1872" y="616"/>
                  </a:cubicBezTo>
                  <a:cubicBezTo>
                    <a:pt x="1889" y="694"/>
                    <a:pt x="1903" y="783"/>
                    <a:pt x="1882" y="861"/>
                  </a:cubicBezTo>
                  <a:cubicBezTo>
                    <a:pt x="1843" y="1009"/>
                    <a:pt x="1685" y="1090"/>
                    <a:pt x="1541" y="1090"/>
                  </a:cubicBezTo>
                  <a:cubicBezTo>
                    <a:pt x="1536" y="1090"/>
                    <a:pt x="1532" y="1090"/>
                    <a:pt x="1527" y="1090"/>
                  </a:cubicBezTo>
                  <a:cubicBezTo>
                    <a:pt x="1477" y="1086"/>
                    <a:pt x="1430" y="1077"/>
                    <a:pt x="1387" y="1062"/>
                  </a:cubicBezTo>
                  <a:lnTo>
                    <a:pt x="1387" y="1062"/>
                  </a:lnTo>
                  <a:cubicBezTo>
                    <a:pt x="1392" y="1073"/>
                    <a:pt x="1397" y="1085"/>
                    <a:pt x="1401" y="1097"/>
                  </a:cubicBezTo>
                  <a:cubicBezTo>
                    <a:pt x="1451" y="1243"/>
                    <a:pt x="1397" y="1401"/>
                    <a:pt x="1277" y="1496"/>
                  </a:cubicBezTo>
                  <a:cubicBezTo>
                    <a:pt x="1185" y="1569"/>
                    <a:pt x="1071" y="1599"/>
                    <a:pt x="955" y="1599"/>
                  </a:cubicBezTo>
                  <a:cubicBezTo>
                    <a:pt x="911" y="1599"/>
                    <a:pt x="866" y="1594"/>
                    <a:pt x="823" y="1586"/>
                  </a:cubicBezTo>
                  <a:cubicBezTo>
                    <a:pt x="703" y="1565"/>
                    <a:pt x="544" y="1472"/>
                    <a:pt x="577" y="1329"/>
                  </a:cubicBezTo>
                  <a:cubicBezTo>
                    <a:pt x="584" y="1298"/>
                    <a:pt x="609" y="1284"/>
                    <a:pt x="635" y="1284"/>
                  </a:cubicBezTo>
                  <a:cubicBezTo>
                    <a:pt x="652" y="1284"/>
                    <a:pt x="669" y="1290"/>
                    <a:pt x="683" y="1301"/>
                  </a:cubicBezTo>
                  <a:cubicBezTo>
                    <a:pt x="726" y="1336"/>
                    <a:pt x="760" y="1365"/>
                    <a:pt x="815" y="1383"/>
                  </a:cubicBezTo>
                  <a:cubicBezTo>
                    <a:pt x="855" y="1395"/>
                    <a:pt x="896" y="1400"/>
                    <a:pt x="937" y="1400"/>
                  </a:cubicBezTo>
                  <a:cubicBezTo>
                    <a:pt x="959" y="1400"/>
                    <a:pt x="981" y="1399"/>
                    <a:pt x="1002" y="1397"/>
                  </a:cubicBezTo>
                  <a:cubicBezTo>
                    <a:pt x="1114" y="1387"/>
                    <a:pt x="1256" y="1320"/>
                    <a:pt x="1239" y="1186"/>
                  </a:cubicBezTo>
                  <a:cubicBezTo>
                    <a:pt x="1229" y="1116"/>
                    <a:pt x="1179" y="1050"/>
                    <a:pt x="1141" y="992"/>
                  </a:cubicBezTo>
                  <a:cubicBezTo>
                    <a:pt x="1101" y="934"/>
                    <a:pt x="1062" y="878"/>
                    <a:pt x="1017" y="826"/>
                  </a:cubicBezTo>
                  <a:cubicBezTo>
                    <a:pt x="971" y="769"/>
                    <a:pt x="919" y="716"/>
                    <a:pt x="865" y="665"/>
                  </a:cubicBezTo>
                  <a:cubicBezTo>
                    <a:pt x="862" y="668"/>
                    <a:pt x="859" y="670"/>
                    <a:pt x="855" y="673"/>
                  </a:cubicBezTo>
                  <a:cubicBezTo>
                    <a:pt x="767" y="750"/>
                    <a:pt x="664" y="816"/>
                    <a:pt x="552" y="854"/>
                  </a:cubicBezTo>
                  <a:cubicBezTo>
                    <a:pt x="504" y="870"/>
                    <a:pt x="453" y="879"/>
                    <a:pt x="402" y="879"/>
                  </a:cubicBezTo>
                  <a:cubicBezTo>
                    <a:pt x="339" y="879"/>
                    <a:pt x="278" y="865"/>
                    <a:pt x="223" y="832"/>
                  </a:cubicBezTo>
                  <a:cubicBezTo>
                    <a:pt x="183" y="809"/>
                    <a:pt x="148" y="777"/>
                    <a:pt x="124" y="739"/>
                  </a:cubicBezTo>
                  <a:cubicBezTo>
                    <a:pt x="15" y="1015"/>
                    <a:pt x="0" y="1326"/>
                    <a:pt x="124" y="1611"/>
                  </a:cubicBezTo>
                  <a:cubicBezTo>
                    <a:pt x="232" y="1861"/>
                    <a:pt x="459" y="2026"/>
                    <a:pt x="695" y="2144"/>
                  </a:cubicBezTo>
                  <a:cubicBezTo>
                    <a:pt x="918" y="2259"/>
                    <a:pt x="1165" y="2328"/>
                    <a:pt x="1415" y="2328"/>
                  </a:cubicBezTo>
                  <a:cubicBezTo>
                    <a:pt x="1456" y="2328"/>
                    <a:pt x="1497" y="2326"/>
                    <a:pt x="1538" y="2323"/>
                  </a:cubicBezTo>
                  <a:cubicBezTo>
                    <a:pt x="1798" y="2297"/>
                    <a:pt x="2052" y="2179"/>
                    <a:pt x="2227" y="1984"/>
                  </a:cubicBezTo>
                  <a:cubicBezTo>
                    <a:pt x="2418" y="1773"/>
                    <a:pt x="2469" y="1489"/>
                    <a:pt x="2450" y="1213"/>
                  </a:cubicBezTo>
                  <a:cubicBezTo>
                    <a:pt x="2416" y="663"/>
                    <a:pt x="2047" y="137"/>
                    <a:pt x="1485" y="22"/>
                  </a:cubicBezTo>
                  <a:cubicBezTo>
                    <a:pt x="1415" y="7"/>
                    <a:pt x="1343" y="1"/>
                    <a:pt x="127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32"/>
            <p:cNvSpPr/>
            <p:nvPr/>
          </p:nvSpPr>
          <p:spPr>
            <a:xfrm>
              <a:off x="3123081" y="660643"/>
              <a:ext cx="113290" cy="67362"/>
            </a:xfrm>
            <a:custGeom>
              <a:rect b="b" l="l" r="r" t="t"/>
              <a:pathLst>
                <a:path extrusionOk="0" h="1697" w="2854">
                  <a:moveTo>
                    <a:pt x="1243" y="0"/>
                  </a:moveTo>
                  <a:cubicBezTo>
                    <a:pt x="1233" y="0"/>
                    <a:pt x="1223" y="1"/>
                    <a:pt x="1212" y="4"/>
                  </a:cubicBezTo>
                  <a:cubicBezTo>
                    <a:pt x="1108" y="26"/>
                    <a:pt x="1044" y="137"/>
                    <a:pt x="998" y="224"/>
                  </a:cubicBezTo>
                  <a:cubicBezTo>
                    <a:pt x="985" y="246"/>
                    <a:pt x="955" y="262"/>
                    <a:pt x="927" y="262"/>
                  </a:cubicBezTo>
                  <a:cubicBezTo>
                    <a:pt x="914" y="262"/>
                    <a:pt x="901" y="259"/>
                    <a:pt x="891" y="251"/>
                  </a:cubicBezTo>
                  <a:cubicBezTo>
                    <a:pt x="832" y="208"/>
                    <a:pt x="766" y="187"/>
                    <a:pt x="703" y="187"/>
                  </a:cubicBezTo>
                  <a:cubicBezTo>
                    <a:pt x="572" y="187"/>
                    <a:pt x="456" y="276"/>
                    <a:pt x="453" y="441"/>
                  </a:cubicBezTo>
                  <a:cubicBezTo>
                    <a:pt x="452" y="489"/>
                    <a:pt x="410" y="527"/>
                    <a:pt x="366" y="527"/>
                  </a:cubicBezTo>
                  <a:cubicBezTo>
                    <a:pt x="351" y="527"/>
                    <a:pt x="337" y="524"/>
                    <a:pt x="323" y="515"/>
                  </a:cubicBezTo>
                  <a:cubicBezTo>
                    <a:pt x="300" y="501"/>
                    <a:pt x="276" y="495"/>
                    <a:pt x="253" y="495"/>
                  </a:cubicBezTo>
                  <a:cubicBezTo>
                    <a:pt x="193" y="495"/>
                    <a:pt x="139" y="537"/>
                    <a:pt x="114" y="597"/>
                  </a:cubicBezTo>
                  <a:cubicBezTo>
                    <a:pt x="68" y="703"/>
                    <a:pt x="107" y="821"/>
                    <a:pt x="149" y="920"/>
                  </a:cubicBezTo>
                  <a:cubicBezTo>
                    <a:pt x="161" y="950"/>
                    <a:pt x="140" y="984"/>
                    <a:pt x="117" y="999"/>
                  </a:cubicBezTo>
                  <a:cubicBezTo>
                    <a:pt x="0" y="1078"/>
                    <a:pt x="82" y="1248"/>
                    <a:pt x="165" y="1315"/>
                  </a:cubicBezTo>
                  <a:cubicBezTo>
                    <a:pt x="259" y="1391"/>
                    <a:pt x="379" y="1430"/>
                    <a:pt x="488" y="1487"/>
                  </a:cubicBezTo>
                  <a:cubicBezTo>
                    <a:pt x="555" y="1452"/>
                    <a:pt x="631" y="1434"/>
                    <a:pt x="705" y="1434"/>
                  </a:cubicBezTo>
                  <a:cubicBezTo>
                    <a:pt x="813" y="1434"/>
                    <a:pt x="916" y="1472"/>
                    <a:pt x="982" y="1556"/>
                  </a:cubicBezTo>
                  <a:cubicBezTo>
                    <a:pt x="1087" y="1461"/>
                    <a:pt x="1228" y="1410"/>
                    <a:pt x="1364" y="1410"/>
                  </a:cubicBezTo>
                  <a:cubicBezTo>
                    <a:pt x="1515" y="1410"/>
                    <a:pt x="1661" y="1472"/>
                    <a:pt x="1753" y="1603"/>
                  </a:cubicBezTo>
                  <a:cubicBezTo>
                    <a:pt x="1848" y="1551"/>
                    <a:pt x="1958" y="1519"/>
                    <a:pt x="2066" y="1519"/>
                  </a:cubicBezTo>
                  <a:cubicBezTo>
                    <a:pt x="2144" y="1519"/>
                    <a:pt x="2221" y="1536"/>
                    <a:pt x="2291" y="1573"/>
                  </a:cubicBezTo>
                  <a:cubicBezTo>
                    <a:pt x="2343" y="1601"/>
                    <a:pt x="2378" y="1645"/>
                    <a:pt x="2425" y="1675"/>
                  </a:cubicBezTo>
                  <a:cubicBezTo>
                    <a:pt x="2448" y="1691"/>
                    <a:pt x="2470" y="1696"/>
                    <a:pt x="2492" y="1696"/>
                  </a:cubicBezTo>
                  <a:cubicBezTo>
                    <a:pt x="2532" y="1696"/>
                    <a:pt x="2572" y="1677"/>
                    <a:pt x="2619" y="1667"/>
                  </a:cubicBezTo>
                  <a:cubicBezTo>
                    <a:pt x="2668" y="1656"/>
                    <a:pt x="2721" y="1650"/>
                    <a:pt x="2773" y="1650"/>
                  </a:cubicBezTo>
                  <a:cubicBezTo>
                    <a:pt x="2793" y="1650"/>
                    <a:pt x="2813" y="1651"/>
                    <a:pt x="2832" y="1652"/>
                  </a:cubicBezTo>
                  <a:cubicBezTo>
                    <a:pt x="2854" y="1597"/>
                    <a:pt x="2841" y="1522"/>
                    <a:pt x="2780" y="1498"/>
                  </a:cubicBezTo>
                  <a:cubicBezTo>
                    <a:pt x="2733" y="1478"/>
                    <a:pt x="2690" y="1420"/>
                    <a:pt x="2729" y="1365"/>
                  </a:cubicBezTo>
                  <a:cubicBezTo>
                    <a:pt x="2803" y="1264"/>
                    <a:pt x="2771" y="1136"/>
                    <a:pt x="2638" y="1136"/>
                  </a:cubicBezTo>
                  <a:cubicBezTo>
                    <a:pt x="2633" y="1136"/>
                    <a:pt x="2628" y="1136"/>
                    <a:pt x="2622" y="1137"/>
                  </a:cubicBezTo>
                  <a:cubicBezTo>
                    <a:pt x="2620" y="1137"/>
                    <a:pt x="2617" y="1137"/>
                    <a:pt x="2614" y="1137"/>
                  </a:cubicBezTo>
                  <a:cubicBezTo>
                    <a:pt x="2533" y="1137"/>
                    <a:pt x="2514" y="1034"/>
                    <a:pt x="2556" y="980"/>
                  </a:cubicBezTo>
                  <a:cubicBezTo>
                    <a:pt x="2601" y="925"/>
                    <a:pt x="2647" y="858"/>
                    <a:pt x="2654" y="786"/>
                  </a:cubicBezTo>
                  <a:cubicBezTo>
                    <a:pt x="2658" y="736"/>
                    <a:pt x="2627" y="643"/>
                    <a:pt x="2565" y="643"/>
                  </a:cubicBezTo>
                  <a:cubicBezTo>
                    <a:pt x="2555" y="643"/>
                    <a:pt x="2546" y="645"/>
                    <a:pt x="2535" y="649"/>
                  </a:cubicBezTo>
                  <a:cubicBezTo>
                    <a:pt x="2521" y="655"/>
                    <a:pt x="2506" y="658"/>
                    <a:pt x="2493" y="658"/>
                  </a:cubicBezTo>
                  <a:cubicBezTo>
                    <a:pt x="2430" y="658"/>
                    <a:pt x="2383" y="598"/>
                    <a:pt x="2414" y="528"/>
                  </a:cubicBezTo>
                  <a:cubicBezTo>
                    <a:pt x="2457" y="433"/>
                    <a:pt x="2445" y="312"/>
                    <a:pt x="2356" y="249"/>
                  </a:cubicBezTo>
                  <a:cubicBezTo>
                    <a:pt x="2320" y="224"/>
                    <a:pt x="2289" y="216"/>
                    <a:pt x="2258" y="216"/>
                  </a:cubicBezTo>
                  <a:cubicBezTo>
                    <a:pt x="2213" y="216"/>
                    <a:pt x="2170" y="232"/>
                    <a:pt x="2117" y="239"/>
                  </a:cubicBezTo>
                  <a:cubicBezTo>
                    <a:pt x="2110" y="240"/>
                    <a:pt x="2103" y="241"/>
                    <a:pt x="2095" y="241"/>
                  </a:cubicBezTo>
                  <a:cubicBezTo>
                    <a:pt x="2046" y="241"/>
                    <a:pt x="2007" y="218"/>
                    <a:pt x="1982" y="171"/>
                  </a:cubicBezTo>
                  <a:cubicBezTo>
                    <a:pt x="1938" y="92"/>
                    <a:pt x="1917" y="12"/>
                    <a:pt x="1827" y="12"/>
                  </a:cubicBezTo>
                  <a:cubicBezTo>
                    <a:pt x="1812" y="12"/>
                    <a:pt x="1795" y="14"/>
                    <a:pt x="1775" y="19"/>
                  </a:cubicBezTo>
                  <a:cubicBezTo>
                    <a:pt x="1690" y="42"/>
                    <a:pt x="1661" y="127"/>
                    <a:pt x="1583" y="157"/>
                  </a:cubicBezTo>
                  <a:cubicBezTo>
                    <a:pt x="1564" y="164"/>
                    <a:pt x="1546" y="167"/>
                    <a:pt x="1528" y="167"/>
                  </a:cubicBezTo>
                  <a:cubicBezTo>
                    <a:pt x="1491" y="167"/>
                    <a:pt x="1455" y="153"/>
                    <a:pt x="1422" y="127"/>
                  </a:cubicBezTo>
                  <a:cubicBezTo>
                    <a:pt x="1361" y="82"/>
                    <a:pt x="1324" y="0"/>
                    <a:pt x="124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32"/>
            <p:cNvSpPr/>
            <p:nvPr/>
          </p:nvSpPr>
          <p:spPr>
            <a:xfrm>
              <a:off x="3127686" y="945018"/>
              <a:ext cx="89989" cy="107851"/>
            </a:xfrm>
            <a:custGeom>
              <a:rect b="b" l="l" r="r" t="t"/>
              <a:pathLst>
                <a:path extrusionOk="0" h="2717" w="2267">
                  <a:moveTo>
                    <a:pt x="1858" y="1559"/>
                  </a:moveTo>
                  <a:cubicBezTo>
                    <a:pt x="1858" y="1559"/>
                    <a:pt x="1858" y="1559"/>
                    <a:pt x="1858" y="1559"/>
                  </a:cubicBezTo>
                  <a:cubicBezTo>
                    <a:pt x="1858" y="1559"/>
                    <a:pt x="1858" y="1559"/>
                    <a:pt x="1858" y="1559"/>
                  </a:cubicBezTo>
                  <a:close/>
                  <a:moveTo>
                    <a:pt x="1576" y="1"/>
                  </a:moveTo>
                  <a:cubicBezTo>
                    <a:pt x="1478" y="1"/>
                    <a:pt x="1375" y="65"/>
                    <a:pt x="1384" y="173"/>
                  </a:cubicBezTo>
                  <a:cubicBezTo>
                    <a:pt x="1388" y="230"/>
                    <a:pt x="1340" y="260"/>
                    <a:pt x="1292" y="260"/>
                  </a:cubicBezTo>
                  <a:cubicBezTo>
                    <a:pt x="1277" y="260"/>
                    <a:pt x="1261" y="257"/>
                    <a:pt x="1247" y="251"/>
                  </a:cubicBezTo>
                  <a:cubicBezTo>
                    <a:pt x="1185" y="223"/>
                    <a:pt x="1120" y="206"/>
                    <a:pt x="1055" y="206"/>
                  </a:cubicBezTo>
                  <a:cubicBezTo>
                    <a:pt x="997" y="206"/>
                    <a:pt x="941" y="219"/>
                    <a:pt x="887" y="251"/>
                  </a:cubicBezTo>
                  <a:cubicBezTo>
                    <a:pt x="778" y="314"/>
                    <a:pt x="701" y="455"/>
                    <a:pt x="730" y="583"/>
                  </a:cubicBezTo>
                  <a:cubicBezTo>
                    <a:pt x="743" y="644"/>
                    <a:pt x="704" y="702"/>
                    <a:pt x="639" y="703"/>
                  </a:cubicBezTo>
                  <a:cubicBezTo>
                    <a:pt x="499" y="705"/>
                    <a:pt x="360" y="785"/>
                    <a:pt x="332" y="934"/>
                  </a:cubicBezTo>
                  <a:cubicBezTo>
                    <a:pt x="311" y="1051"/>
                    <a:pt x="383" y="1165"/>
                    <a:pt x="258" y="1243"/>
                  </a:cubicBezTo>
                  <a:cubicBezTo>
                    <a:pt x="207" y="1276"/>
                    <a:pt x="148" y="1283"/>
                    <a:pt x="101" y="1319"/>
                  </a:cubicBezTo>
                  <a:cubicBezTo>
                    <a:pt x="48" y="1361"/>
                    <a:pt x="9" y="1428"/>
                    <a:pt x="6" y="1495"/>
                  </a:cubicBezTo>
                  <a:cubicBezTo>
                    <a:pt x="1" y="1573"/>
                    <a:pt x="37" y="1647"/>
                    <a:pt x="96" y="1697"/>
                  </a:cubicBezTo>
                  <a:cubicBezTo>
                    <a:pt x="141" y="1738"/>
                    <a:pt x="201" y="1746"/>
                    <a:pt x="248" y="1782"/>
                  </a:cubicBezTo>
                  <a:cubicBezTo>
                    <a:pt x="370" y="1870"/>
                    <a:pt x="290" y="2001"/>
                    <a:pt x="335" y="2121"/>
                  </a:cubicBezTo>
                  <a:cubicBezTo>
                    <a:pt x="391" y="2272"/>
                    <a:pt x="508" y="2290"/>
                    <a:pt x="643" y="2328"/>
                  </a:cubicBezTo>
                  <a:cubicBezTo>
                    <a:pt x="691" y="2343"/>
                    <a:pt x="738" y="2364"/>
                    <a:pt x="771" y="2401"/>
                  </a:cubicBezTo>
                  <a:cubicBezTo>
                    <a:pt x="820" y="2457"/>
                    <a:pt x="811" y="2519"/>
                    <a:pt x="824" y="2587"/>
                  </a:cubicBezTo>
                  <a:cubicBezTo>
                    <a:pt x="841" y="2684"/>
                    <a:pt x="906" y="2717"/>
                    <a:pt x="983" y="2717"/>
                  </a:cubicBezTo>
                  <a:cubicBezTo>
                    <a:pt x="1073" y="2717"/>
                    <a:pt x="1180" y="2673"/>
                    <a:pt x="1246" y="2637"/>
                  </a:cubicBezTo>
                  <a:cubicBezTo>
                    <a:pt x="1261" y="2629"/>
                    <a:pt x="1277" y="2625"/>
                    <a:pt x="1293" y="2625"/>
                  </a:cubicBezTo>
                  <a:cubicBezTo>
                    <a:pt x="1325" y="2625"/>
                    <a:pt x="1357" y="2640"/>
                    <a:pt x="1372" y="2670"/>
                  </a:cubicBezTo>
                  <a:cubicBezTo>
                    <a:pt x="1388" y="2699"/>
                    <a:pt x="1413" y="2710"/>
                    <a:pt x="1441" y="2710"/>
                  </a:cubicBezTo>
                  <a:cubicBezTo>
                    <a:pt x="1498" y="2710"/>
                    <a:pt x="1569" y="2666"/>
                    <a:pt x="1607" y="2642"/>
                  </a:cubicBezTo>
                  <a:cubicBezTo>
                    <a:pt x="1633" y="2625"/>
                    <a:pt x="1659" y="2605"/>
                    <a:pt x="1674" y="2578"/>
                  </a:cubicBezTo>
                  <a:cubicBezTo>
                    <a:pt x="1719" y="2499"/>
                    <a:pt x="1621" y="2421"/>
                    <a:pt x="1594" y="2354"/>
                  </a:cubicBezTo>
                  <a:cubicBezTo>
                    <a:pt x="1554" y="2260"/>
                    <a:pt x="1538" y="2156"/>
                    <a:pt x="1547" y="2053"/>
                  </a:cubicBezTo>
                  <a:cubicBezTo>
                    <a:pt x="1556" y="1952"/>
                    <a:pt x="1589" y="1851"/>
                    <a:pt x="1643" y="1766"/>
                  </a:cubicBezTo>
                  <a:cubicBezTo>
                    <a:pt x="1659" y="1742"/>
                    <a:pt x="1847" y="1559"/>
                    <a:pt x="1857" y="1559"/>
                  </a:cubicBezTo>
                  <a:cubicBezTo>
                    <a:pt x="1857" y="1559"/>
                    <a:pt x="1858" y="1559"/>
                    <a:pt x="1858" y="1559"/>
                  </a:cubicBezTo>
                  <a:lnTo>
                    <a:pt x="1858" y="1559"/>
                  </a:lnTo>
                  <a:cubicBezTo>
                    <a:pt x="1799" y="1333"/>
                    <a:pt x="1851" y="1090"/>
                    <a:pt x="1996" y="901"/>
                  </a:cubicBezTo>
                  <a:cubicBezTo>
                    <a:pt x="2065" y="809"/>
                    <a:pt x="2154" y="752"/>
                    <a:pt x="2251" y="693"/>
                  </a:cubicBezTo>
                  <a:cubicBezTo>
                    <a:pt x="2257" y="691"/>
                    <a:pt x="2263" y="687"/>
                    <a:pt x="2264" y="680"/>
                  </a:cubicBezTo>
                  <a:cubicBezTo>
                    <a:pt x="2267" y="676"/>
                    <a:pt x="2264" y="668"/>
                    <a:pt x="2263" y="662"/>
                  </a:cubicBezTo>
                  <a:cubicBezTo>
                    <a:pt x="2237" y="590"/>
                    <a:pt x="2215" y="519"/>
                    <a:pt x="2179" y="452"/>
                  </a:cubicBezTo>
                  <a:cubicBezTo>
                    <a:pt x="2168" y="428"/>
                    <a:pt x="2060" y="229"/>
                    <a:pt x="2030" y="229"/>
                  </a:cubicBezTo>
                  <a:cubicBezTo>
                    <a:pt x="2029" y="229"/>
                    <a:pt x="2028" y="229"/>
                    <a:pt x="2027" y="230"/>
                  </a:cubicBezTo>
                  <a:cubicBezTo>
                    <a:pt x="2014" y="238"/>
                    <a:pt x="1999" y="242"/>
                    <a:pt x="1983" y="242"/>
                  </a:cubicBezTo>
                  <a:cubicBezTo>
                    <a:pt x="1959" y="242"/>
                    <a:pt x="1935" y="233"/>
                    <a:pt x="1918" y="215"/>
                  </a:cubicBezTo>
                  <a:cubicBezTo>
                    <a:pt x="1835" y="135"/>
                    <a:pt x="1742" y="36"/>
                    <a:pt x="1626" y="7"/>
                  </a:cubicBezTo>
                  <a:cubicBezTo>
                    <a:pt x="1610" y="3"/>
                    <a:pt x="1593" y="1"/>
                    <a:pt x="157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32"/>
            <p:cNvSpPr/>
            <p:nvPr/>
          </p:nvSpPr>
          <p:spPr>
            <a:xfrm>
              <a:off x="3170676" y="277269"/>
              <a:ext cx="40965" cy="36638"/>
            </a:xfrm>
            <a:custGeom>
              <a:rect b="b" l="l" r="r" t="t"/>
              <a:pathLst>
                <a:path extrusionOk="0" h="923" w="1032">
                  <a:moveTo>
                    <a:pt x="761" y="1"/>
                  </a:moveTo>
                  <a:cubicBezTo>
                    <a:pt x="641" y="1"/>
                    <a:pt x="515" y="42"/>
                    <a:pt x="421" y="96"/>
                  </a:cubicBezTo>
                  <a:cubicBezTo>
                    <a:pt x="308" y="160"/>
                    <a:pt x="211" y="250"/>
                    <a:pt x="145" y="362"/>
                  </a:cubicBezTo>
                  <a:cubicBezTo>
                    <a:pt x="113" y="414"/>
                    <a:pt x="87" y="467"/>
                    <a:pt x="70" y="525"/>
                  </a:cubicBezTo>
                  <a:cubicBezTo>
                    <a:pt x="49" y="592"/>
                    <a:pt x="48" y="658"/>
                    <a:pt x="35" y="724"/>
                  </a:cubicBezTo>
                  <a:cubicBezTo>
                    <a:pt x="30" y="749"/>
                    <a:pt x="18" y="767"/>
                    <a:pt x="1" y="775"/>
                  </a:cubicBezTo>
                  <a:cubicBezTo>
                    <a:pt x="81" y="816"/>
                    <a:pt x="155" y="864"/>
                    <a:pt x="222" y="923"/>
                  </a:cubicBezTo>
                  <a:cubicBezTo>
                    <a:pt x="383" y="564"/>
                    <a:pt x="675" y="251"/>
                    <a:pt x="1032" y="121"/>
                  </a:cubicBezTo>
                  <a:cubicBezTo>
                    <a:pt x="1016" y="103"/>
                    <a:pt x="1002" y="87"/>
                    <a:pt x="987" y="69"/>
                  </a:cubicBezTo>
                  <a:cubicBezTo>
                    <a:pt x="923" y="20"/>
                    <a:pt x="843" y="1"/>
                    <a:pt x="7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32"/>
            <p:cNvSpPr/>
            <p:nvPr/>
          </p:nvSpPr>
          <p:spPr>
            <a:xfrm>
              <a:off x="3132846" y="259486"/>
              <a:ext cx="68593" cy="46284"/>
            </a:xfrm>
            <a:custGeom>
              <a:rect b="b" l="l" r="r" t="t"/>
              <a:pathLst>
                <a:path extrusionOk="0" h="1166" w="1728">
                  <a:moveTo>
                    <a:pt x="1079" y="0"/>
                  </a:moveTo>
                  <a:cubicBezTo>
                    <a:pt x="1035" y="0"/>
                    <a:pt x="992" y="4"/>
                    <a:pt x="949" y="11"/>
                  </a:cubicBezTo>
                  <a:cubicBezTo>
                    <a:pt x="507" y="86"/>
                    <a:pt x="253" y="499"/>
                    <a:pt x="1" y="830"/>
                  </a:cubicBezTo>
                  <a:cubicBezTo>
                    <a:pt x="41" y="923"/>
                    <a:pt x="91" y="1033"/>
                    <a:pt x="105" y="1134"/>
                  </a:cubicBezTo>
                  <a:cubicBezTo>
                    <a:pt x="198" y="1106"/>
                    <a:pt x="295" y="1090"/>
                    <a:pt x="394" y="1088"/>
                  </a:cubicBezTo>
                  <a:cubicBezTo>
                    <a:pt x="540" y="1088"/>
                    <a:pt x="688" y="1114"/>
                    <a:pt x="827" y="1166"/>
                  </a:cubicBezTo>
                  <a:cubicBezTo>
                    <a:pt x="826" y="1161"/>
                    <a:pt x="823" y="1155"/>
                    <a:pt x="823" y="1149"/>
                  </a:cubicBezTo>
                  <a:cubicBezTo>
                    <a:pt x="815" y="997"/>
                    <a:pt x="889" y="817"/>
                    <a:pt x="971" y="691"/>
                  </a:cubicBezTo>
                  <a:cubicBezTo>
                    <a:pt x="1056" y="557"/>
                    <a:pt x="1176" y="445"/>
                    <a:pt x="1316" y="371"/>
                  </a:cubicBezTo>
                  <a:cubicBezTo>
                    <a:pt x="1429" y="314"/>
                    <a:pt x="1582" y="267"/>
                    <a:pt x="1728" y="267"/>
                  </a:cubicBezTo>
                  <a:cubicBezTo>
                    <a:pt x="1684" y="226"/>
                    <a:pt x="1637" y="190"/>
                    <a:pt x="1587" y="158"/>
                  </a:cubicBezTo>
                  <a:cubicBezTo>
                    <a:pt x="1436" y="60"/>
                    <a:pt x="1258" y="0"/>
                    <a:pt x="1079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32"/>
            <p:cNvSpPr/>
            <p:nvPr/>
          </p:nvSpPr>
          <p:spPr>
            <a:xfrm>
              <a:off x="2973749" y="616582"/>
              <a:ext cx="216100" cy="163821"/>
            </a:xfrm>
            <a:custGeom>
              <a:rect b="b" l="l" r="r" t="t"/>
              <a:pathLst>
                <a:path extrusionOk="0" h="4127" w="5444">
                  <a:moveTo>
                    <a:pt x="5411" y="0"/>
                  </a:moveTo>
                  <a:cubicBezTo>
                    <a:pt x="4941" y="281"/>
                    <a:pt x="4472" y="560"/>
                    <a:pt x="4005" y="845"/>
                  </a:cubicBezTo>
                  <a:cubicBezTo>
                    <a:pt x="2960" y="1480"/>
                    <a:pt x="1924" y="2130"/>
                    <a:pt x="895" y="2791"/>
                  </a:cubicBezTo>
                  <a:cubicBezTo>
                    <a:pt x="595" y="2983"/>
                    <a:pt x="298" y="3176"/>
                    <a:pt x="0" y="3370"/>
                  </a:cubicBezTo>
                  <a:lnTo>
                    <a:pt x="105" y="3530"/>
                  </a:lnTo>
                  <a:cubicBezTo>
                    <a:pt x="141" y="3504"/>
                    <a:pt x="183" y="3484"/>
                    <a:pt x="228" y="3471"/>
                  </a:cubicBezTo>
                  <a:cubicBezTo>
                    <a:pt x="260" y="3462"/>
                    <a:pt x="293" y="3458"/>
                    <a:pt x="325" y="3458"/>
                  </a:cubicBezTo>
                  <a:cubicBezTo>
                    <a:pt x="405" y="3458"/>
                    <a:pt x="484" y="3483"/>
                    <a:pt x="546" y="3532"/>
                  </a:cubicBezTo>
                  <a:cubicBezTo>
                    <a:pt x="617" y="3448"/>
                    <a:pt x="720" y="3391"/>
                    <a:pt x="831" y="3391"/>
                  </a:cubicBezTo>
                  <a:cubicBezTo>
                    <a:pt x="863" y="3391"/>
                    <a:pt x="896" y="3396"/>
                    <a:pt x="928" y="3406"/>
                  </a:cubicBezTo>
                  <a:cubicBezTo>
                    <a:pt x="1064" y="3448"/>
                    <a:pt x="1155" y="3567"/>
                    <a:pt x="1176" y="3700"/>
                  </a:cubicBezTo>
                  <a:cubicBezTo>
                    <a:pt x="1189" y="3698"/>
                    <a:pt x="1202" y="3697"/>
                    <a:pt x="1215" y="3697"/>
                  </a:cubicBezTo>
                  <a:cubicBezTo>
                    <a:pt x="1410" y="3697"/>
                    <a:pt x="1575" y="3917"/>
                    <a:pt x="1600" y="4127"/>
                  </a:cubicBezTo>
                  <a:cubicBezTo>
                    <a:pt x="1641" y="4040"/>
                    <a:pt x="1635" y="3924"/>
                    <a:pt x="1697" y="3844"/>
                  </a:cubicBezTo>
                  <a:cubicBezTo>
                    <a:pt x="1740" y="3787"/>
                    <a:pt x="1801" y="3755"/>
                    <a:pt x="1872" y="3746"/>
                  </a:cubicBezTo>
                  <a:cubicBezTo>
                    <a:pt x="1883" y="3744"/>
                    <a:pt x="1894" y="3744"/>
                    <a:pt x="1905" y="3744"/>
                  </a:cubicBezTo>
                  <a:cubicBezTo>
                    <a:pt x="1920" y="3744"/>
                    <a:pt x="1934" y="3745"/>
                    <a:pt x="1947" y="3745"/>
                  </a:cubicBezTo>
                  <a:cubicBezTo>
                    <a:pt x="1987" y="3745"/>
                    <a:pt x="2023" y="3740"/>
                    <a:pt x="2052" y="3704"/>
                  </a:cubicBezTo>
                  <a:cubicBezTo>
                    <a:pt x="2120" y="3618"/>
                    <a:pt x="2129" y="3501"/>
                    <a:pt x="2202" y="3417"/>
                  </a:cubicBezTo>
                  <a:cubicBezTo>
                    <a:pt x="2248" y="3366"/>
                    <a:pt x="2305" y="3343"/>
                    <a:pt x="2365" y="3343"/>
                  </a:cubicBezTo>
                  <a:cubicBezTo>
                    <a:pt x="2407" y="3343"/>
                    <a:pt x="2450" y="3354"/>
                    <a:pt x="2492" y="3375"/>
                  </a:cubicBezTo>
                  <a:cubicBezTo>
                    <a:pt x="2508" y="3384"/>
                    <a:pt x="2556" y="3422"/>
                    <a:pt x="2578" y="3422"/>
                  </a:cubicBezTo>
                  <a:cubicBezTo>
                    <a:pt x="2580" y="3422"/>
                    <a:pt x="2581" y="3422"/>
                    <a:pt x="2582" y="3422"/>
                  </a:cubicBezTo>
                  <a:cubicBezTo>
                    <a:pt x="2601" y="3416"/>
                    <a:pt x="2620" y="3355"/>
                    <a:pt x="2629" y="3335"/>
                  </a:cubicBezTo>
                  <a:cubicBezTo>
                    <a:pt x="2662" y="3262"/>
                    <a:pt x="2703" y="3194"/>
                    <a:pt x="2759" y="3135"/>
                  </a:cubicBezTo>
                  <a:cubicBezTo>
                    <a:pt x="2829" y="3060"/>
                    <a:pt x="2919" y="3010"/>
                    <a:pt x="3016" y="3010"/>
                  </a:cubicBezTo>
                  <a:cubicBezTo>
                    <a:pt x="3052" y="3010"/>
                    <a:pt x="3089" y="3017"/>
                    <a:pt x="3127" y="3033"/>
                  </a:cubicBezTo>
                  <a:cubicBezTo>
                    <a:pt x="3159" y="3047"/>
                    <a:pt x="3182" y="3063"/>
                    <a:pt x="3204" y="3063"/>
                  </a:cubicBezTo>
                  <a:cubicBezTo>
                    <a:pt x="3218" y="3063"/>
                    <a:pt x="3231" y="3057"/>
                    <a:pt x="3246" y="3038"/>
                  </a:cubicBezTo>
                  <a:cubicBezTo>
                    <a:pt x="3267" y="3012"/>
                    <a:pt x="3276" y="2968"/>
                    <a:pt x="3293" y="2937"/>
                  </a:cubicBezTo>
                  <a:cubicBezTo>
                    <a:pt x="3327" y="2885"/>
                    <a:pt x="3371" y="2841"/>
                    <a:pt x="3421" y="2807"/>
                  </a:cubicBezTo>
                  <a:cubicBezTo>
                    <a:pt x="3495" y="2757"/>
                    <a:pt x="3587" y="2729"/>
                    <a:pt x="3678" y="2729"/>
                  </a:cubicBezTo>
                  <a:cubicBezTo>
                    <a:pt x="3715" y="2729"/>
                    <a:pt x="3752" y="2734"/>
                    <a:pt x="3788" y="2744"/>
                  </a:cubicBezTo>
                  <a:cubicBezTo>
                    <a:pt x="3827" y="2754"/>
                    <a:pt x="3863" y="2770"/>
                    <a:pt x="3896" y="2791"/>
                  </a:cubicBezTo>
                  <a:cubicBezTo>
                    <a:pt x="3918" y="2803"/>
                    <a:pt x="3970" y="2853"/>
                    <a:pt x="3997" y="2853"/>
                  </a:cubicBezTo>
                  <a:cubicBezTo>
                    <a:pt x="3998" y="2853"/>
                    <a:pt x="3999" y="2853"/>
                    <a:pt x="4000" y="2853"/>
                  </a:cubicBezTo>
                  <a:cubicBezTo>
                    <a:pt x="4026" y="2850"/>
                    <a:pt x="4066" y="2762"/>
                    <a:pt x="4080" y="2744"/>
                  </a:cubicBezTo>
                  <a:cubicBezTo>
                    <a:pt x="4094" y="2725"/>
                    <a:pt x="4110" y="2709"/>
                    <a:pt x="4125" y="2694"/>
                  </a:cubicBezTo>
                  <a:cubicBezTo>
                    <a:pt x="3963" y="2646"/>
                    <a:pt x="3798" y="2577"/>
                    <a:pt x="3717" y="2427"/>
                  </a:cubicBezTo>
                  <a:cubicBezTo>
                    <a:pt x="3648" y="2297"/>
                    <a:pt x="3651" y="2127"/>
                    <a:pt x="3759" y="2027"/>
                  </a:cubicBezTo>
                  <a:cubicBezTo>
                    <a:pt x="3705" y="1877"/>
                    <a:pt x="3689" y="1701"/>
                    <a:pt x="3801" y="1573"/>
                  </a:cubicBezTo>
                  <a:cubicBezTo>
                    <a:pt x="3866" y="1497"/>
                    <a:pt x="3954" y="1453"/>
                    <a:pt x="4046" y="1453"/>
                  </a:cubicBezTo>
                  <a:cubicBezTo>
                    <a:pt x="4050" y="1453"/>
                    <a:pt x="4054" y="1453"/>
                    <a:pt x="4058" y="1453"/>
                  </a:cubicBezTo>
                  <a:cubicBezTo>
                    <a:pt x="4110" y="1261"/>
                    <a:pt x="4285" y="1133"/>
                    <a:pt x="4469" y="1133"/>
                  </a:cubicBezTo>
                  <a:cubicBezTo>
                    <a:pt x="4539" y="1133"/>
                    <a:pt x="4609" y="1151"/>
                    <a:pt x="4675" y="1191"/>
                  </a:cubicBezTo>
                  <a:cubicBezTo>
                    <a:pt x="4762" y="1080"/>
                    <a:pt x="4876" y="965"/>
                    <a:pt x="5009" y="965"/>
                  </a:cubicBezTo>
                  <a:cubicBezTo>
                    <a:pt x="5054" y="965"/>
                    <a:pt x="5101" y="978"/>
                    <a:pt x="5150" y="1010"/>
                  </a:cubicBezTo>
                  <a:cubicBezTo>
                    <a:pt x="5193" y="1037"/>
                    <a:pt x="5225" y="1095"/>
                    <a:pt x="5270" y="1116"/>
                  </a:cubicBezTo>
                  <a:cubicBezTo>
                    <a:pt x="5280" y="1121"/>
                    <a:pt x="5289" y="1123"/>
                    <a:pt x="5296" y="1123"/>
                  </a:cubicBezTo>
                  <a:cubicBezTo>
                    <a:pt x="5326" y="1123"/>
                    <a:pt x="5341" y="1090"/>
                    <a:pt x="5374" y="1064"/>
                  </a:cubicBezTo>
                  <a:cubicBezTo>
                    <a:pt x="5395" y="1047"/>
                    <a:pt x="5418" y="1033"/>
                    <a:pt x="5443" y="1021"/>
                  </a:cubicBezTo>
                  <a:cubicBezTo>
                    <a:pt x="5426" y="944"/>
                    <a:pt x="5433" y="855"/>
                    <a:pt x="5431" y="781"/>
                  </a:cubicBezTo>
                  <a:cubicBezTo>
                    <a:pt x="5426" y="692"/>
                    <a:pt x="5422" y="603"/>
                    <a:pt x="5417" y="513"/>
                  </a:cubicBezTo>
                  <a:cubicBezTo>
                    <a:pt x="5413" y="343"/>
                    <a:pt x="5413" y="171"/>
                    <a:pt x="54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32"/>
            <p:cNvSpPr/>
            <p:nvPr/>
          </p:nvSpPr>
          <p:spPr>
            <a:xfrm>
              <a:off x="3010348" y="415051"/>
              <a:ext cx="177595" cy="113964"/>
            </a:xfrm>
            <a:custGeom>
              <a:rect b="b" l="l" r="r" t="t"/>
              <a:pathLst>
                <a:path extrusionOk="0" h="2871" w="4474">
                  <a:moveTo>
                    <a:pt x="2162" y="1"/>
                  </a:moveTo>
                  <a:cubicBezTo>
                    <a:pt x="1982" y="1"/>
                    <a:pt x="1803" y="20"/>
                    <a:pt x="1629" y="62"/>
                  </a:cubicBezTo>
                  <a:cubicBezTo>
                    <a:pt x="1260" y="149"/>
                    <a:pt x="910" y="322"/>
                    <a:pt x="620" y="568"/>
                  </a:cubicBezTo>
                  <a:cubicBezTo>
                    <a:pt x="353" y="795"/>
                    <a:pt x="108" y="1097"/>
                    <a:pt x="0" y="1438"/>
                  </a:cubicBezTo>
                  <a:cubicBezTo>
                    <a:pt x="747" y="2261"/>
                    <a:pt x="1681" y="2708"/>
                    <a:pt x="2681" y="2871"/>
                  </a:cubicBezTo>
                  <a:cubicBezTo>
                    <a:pt x="3250" y="2552"/>
                    <a:pt x="3844" y="2270"/>
                    <a:pt x="4415" y="1956"/>
                  </a:cubicBezTo>
                  <a:cubicBezTo>
                    <a:pt x="4436" y="1946"/>
                    <a:pt x="4454" y="1933"/>
                    <a:pt x="4473" y="1923"/>
                  </a:cubicBezTo>
                  <a:cubicBezTo>
                    <a:pt x="4472" y="1917"/>
                    <a:pt x="4469" y="1911"/>
                    <a:pt x="4468" y="1905"/>
                  </a:cubicBezTo>
                  <a:cubicBezTo>
                    <a:pt x="4366" y="1439"/>
                    <a:pt x="4248" y="1005"/>
                    <a:pt x="3886" y="671"/>
                  </a:cubicBezTo>
                  <a:cubicBezTo>
                    <a:pt x="3426" y="246"/>
                    <a:pt x="2791" y="1"/>
                    <a:pt x="216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32"/>
            <p:cNvSpPr/>
            <p:nvPr/>
          </p:nvSpPr>
          <p:spPr>
            <a:xfrm>
              <a:off x="3046669" y="431365"/>
              <a:ext cx="94315" cy="85900"/>
            </a:xfrm>
            <a:custGeom>
              <a:rect b="b" l="l" r="r" t="t"/>
              <a:pathLst>
                <a:path extrusionOk="0" h="2164" w="2376">
                  <a:moveTo>
                    <a:pt x="1992" y="1"/>
                  </a:moveTo>
                  <a:cubicBezTo>
                    <a:pt x="1841" y="1"/>
                    <a:pt x="1484" y="291"/>
                    <a:pt x="1439" y="343"/>
                  </a:cubicBezTo>
                  <a:cubicBezTo>
                    <a:pt x="1422" y="363"/>
                    <a:pt x="1404" y="385"/>
                    <a:pt x="1381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6" y="407"/>
                    <a:pt x="1185" y="325"/>
                    <a:pt x="1136" y="296"/>
                  </a:cubicBezTo>
                  <a:cubicBezTo>
                    <a:pt x="964" y="193"/>
                    <a:pt x="789" y="113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4"/>
                  </a:cubicBezTo>
                  <a:cubicBezTo>
                    <a:pt x="561" y="350"/>
                    <a:pt x="633" y="549"/>
                    <a:pt x="706" y="746"/>
                  </a:cubicBezTo>
                  <a:cubicBezTo>
                    <a:pt x="607" y="801"/>
                    <a:pt x="506" y="843"/>
                    <a:pt x="404" y="890"/>
                  </a:cubicBezTo>
                  <a:cubicBezTo>
                    <a:pt x="300" y="937"/>
                    <a:pt x="163" y="970"/>
                    <a:pt x="73" y="1038"/>
                  </a:cubicBezTo>
                  <a:cubicBezTo>
                    <a:pt x="7" y="1086"/>
                    <a:pt x="1" y="1174"/>
                    <a:pt x="58" y="1234"/>
                  </a:cubicBezTo>
                  <a:cubicBezTo>
                    <a:pt x="126" y="1304"/>
                    <a:pt x="250" y="1313"/>
                    <a:pt x="340" y="1319"/>
                  </a:cubicBezTo>
                  <a:cubicBezTo>
                    <a:pt x="369" y="1322"/>
                    <a:pt x="397" y="1323"/>
                    <a:pt x="426" y="1323"/>
                  </a:cubicBezTo>
                  <a:cubicBezTo>
                    <a:pt x="515" y="1323"/>
                    <a:pt x="603" y="1313"/>
                    <a:pt x="691" y="1303"/>
                  </a:cubicBezTo>
                  <a:cubicBezTo>
                    <a:pt x="750" y="1296"/>
                    <a:pt x="810" y="1290"/>
                    <a:pt x="868" y="1286"/>
                  </a:cubicBezTo>
                  <a:cubicBezTo>
                    <a:pt x="868" y="1286"/>
                    <a:pt x="927" y="1278"/>
                    <a:pt x="945" y="1278"/>
                  </a:cubicBezTo>
                  <a:cubicBezTo>
                    <a:pt x="948" y="1278"/>
                    <a:pt x="950" y="1278"/>
                    <a:pt x="950" y="1279"/>
                  </a:cubicBezTo>
                  <a:cubicBezTo>
                    <a:pt x="960" y="1288"/>
                    <a:pt x="961" y="1342"/>
                    <a:pt x="964" y="1364"/>
                  </a:cubicBezTo>
                  <a:cubicBezTo>
                    <a:pt x="988" y="1611"/>
                    <a:pt x="1014" y="1861"/>
                    <a:pt x="1099" y="2097"/>
                  </a:cubicBezTo>
                  <a:cubicBezTo>
                    <a:pt x="1113" y="2137"/>
                    <a:pt x="1155" y="2164"/>
                    <a:pt x="1196" y="2164"/>
                  </a:cubicBezTo>
                  <a:cubicBezTo>
                    <a:pt x="1224" y="2164"/>
                    <a:pt x="1252" y="2150"/>
                    <a:pt x="1268" y="2119"/>
                  </a:cubicBezTo>
                  <a:cubicBezTo>
                    <a:pt x="1391" y="1884"/>
                    <a:pt x="1470" y="1636"/>
                    <a:pt x="1514" y="1374"/>
                  </a:cubicBezTo>
                  <a:cubicBezTo>
                    <a:pt x="1526" y="1295"/>
                    <a:pt x="1522" y="1311"/>
                    <a:pt x="1604" y="1304"/>
                  </a:cubicBezTo>
                  <a:cubicBezTo>
                    <a:pt x="1674" y="1297"/>
                    <a:pt x="1743" y="1295"/>
                    <a:pt x="1813" y="1291"/>
                  </a:cubicBezTo>
                  <a:cubicBezTo>
                    <a:pt x="1965" y="1283"/>
                    <a:pt x="2118" y="1281"/>
                    <a:pt x="2271" y="1267"/>
                  </a:cubicBezTo>
                  <a:cubicBezTo>
                    <a:pt x="2330" y="1264"/>
                    <a:pt x="2375" y="1201"/>
                    <a:pt x="2340" y="1146"/>
                  </a:cubicBezTo>
                  <a:cubicBezTo>
                    <a:pt x="2294" y="1067"/>
                    <a:pt x="2234" y="1006"/>
                    <a:pt x="2163" y="952"/>
                  </a:cubicBezTo>
                  <a:cubicBezTo>
                    <a:pt x="2123" y="921"/>
                    <a:pt x="2082" y="895"/>
                    <a:pt x="2042" y="868"/>
                  </a:cubicBezTo>
                  <a:cubicBezTo>
                    <a:pt x="2011" y="849"/>
                    <a:pt x="1923" y="808"/>
                    <a:pt x="1915" y="769"/>
                  </a:cubicBezTo>
                  <a:cubicBezTo>
                    <a:pt x="1908" y="736"/>
                    <a:pt x="1956" y="655"/>
                    <a:pt x="1967" y="621"/>
                  </a:cubicBezTo>
                  <a:cubicBezTo>
                    <a:pt x="1987" y="564"/>
                    <a:pt x="2001" y="506"/>
                    <a:pt x="2014" y="447"/>
                  </a:cubicBezTo>
                  <a:cubicBezTo>
                    <a:pt x="2039" y="327"/>
                    <a:pt x="2055" y="205"/>
                    <a:pt x="2059" y="83"/>
                  </a:cubicBezTo>
                  <a:cubicBezTo>
                    <a:pt x="2062" y="24"/>
                    <a:pt x="2035" y="1"/>
                    <a:pt x="1992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32"/>
            <p:cNvSpPr/>
            <p:nvPr/>
          </p:nvSpPr>
          <p:spPr>
            <a:xfrm>
              <a:off x="3009157" y="472092"/>
              <a:ext cx="107653" cy="98245"/>
            </a:xfrm>
            <a:custGeom>
              <a:rect b="b" l="l" r="r" t="t"/>
              <a:pathLst>
                <a:path extrusionOk="0" h="2475" w="2712">
                  <a:moveTo>
                    <a:pt x="31" y="1"/>
                  </a:moveTo>
                  <a:cubicBezTo>
                    <a:pt x="20" y="37"/>
                    <a:pt x="9" y="72"/>
                    <a:pt x="1" y="110"/>
                  </a:cubicBezTo>
                  <a:cubicBezTo>
                    <a:pt x="279" y="468"/>
                    <a:pt x="521" y="850"/>
                    <a:pt x="728" y="1253"/>
                  </a:cubicBezTo>
                  <a:cubicBezTo>
                    <a:pt x="925" y="1639"/>
                    <a:pt x="1117" y="2052"/>
                    <a:pt x="1239" y="2474"/>
                  </a:cubicBezTo>
                  <a:cubicBezTo>
                    <a:pt x="1250" y="2459"/>
                    <a:pt x="1260" y="2446"/>
                    <a:pt x="1272" y="2431"/>
                  </a:cubicBezTo>
                  <a:cubicBezTo>
                    <a:pt x="1438" y="2243"/>
                    <a:pt x="1669" y="2095"/>
                    <a:pt x="1875" y="1951"/>
                  </a:cubicBezTo>
                  <a:cubicBezTo>
                    <a:pt x="2144" y="1764"/>
                    <a:pt x="2425" y="1594"/>
                    <a:pt x="2712" y="1434"/>
                  </a:cubicBezTo>
                  <a:cubicBezTo>
                    <a:pt x="1712" y="1271"/>
                    <a:pt x="779" y="824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32"/>
            <p:cNvSpPr/>
            <p:nvPr/>
          </p:nvSpPr>
          <p:spPr>
            <a:xfrm>
              <a:off x="3046748" y="431326"/>
              <a:ext cx="94315" cy="85900"/>
            </a:xfrm>
            <a:custGeom>
              <a:rect b="b" l="l" r="r" t="t"/>
              <a:pathLst>
                <a:path extrusionOk="0" h="2164" w="2376">
                  <a:moveTo>
                    <a:pt x="1993" y="0"/>
                  </a:moveTo>
                  <a:cubicBezTo>
                    <a:pt x="1841" y="0"/>
                    <a:pt x="1485" y="291"/>
                    <a:pt x="1439" y="343"/>
                  </a:cubicBezTo>
                  <a:cubicBezTo>
                    <a:pt x="1422" y="362"/>
                    <a:pt x="1406" y="385"/>
                    <a:pt x="1382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7" y="407"/>
                    <a:pt x="1184" y="324"/>
                    <a:pt x="1136" y="294"/>
                  </a:cubicBezTo>
                  <a:cubicBezTo>
                    <a:pt x="964" y="193"/>
                    <a:pt x="790" y="112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3"/>
                  </a:cubicBezTo>
                  <a:cubicBezTo>
                    <a:pt x="562" y="349"/>
                    <a:pt x="634" y="547"/>
                    <a:pt x="707" y="746"/>
                  </a:cubicBezTo>
                  <a:cubicBezTo>
                    <a:pt x="609" y="798"/>
                    <a:pt x="506" y="842"/>
                    <a:pt x="405" y="889"/>
                  </a:cubicBezTo>
                  <a:cubicBezTo>
                    <a:pt x="302" y="937"/>
                    <a:pt x="163" y="970"/>
                    <a:pt x="74" y="1038"/>
                  </a:cubicBezTo>
                  <a:cubicBezTo>
                    <a:pt x="7" y="1087"/>
                    <a:pt x="1" y="1174"/>
                    <a:pt x="58" y="1233"/>
                  </a:cubicBezTo>
                  <a:cubicBezTo>
                    <a:pt x="125" y="1304"/>
                    <a:pt x="251" y="1313"/>
                    <a:pt x="340" y="1319"/>
                  </a:cubicBezTo>
                  <a:cubicBezTo>
                    <a:pt x="368" y="1321"/>
                    <a:pt x="395" y="1322"/>
                    <a:pt x="423" y="1322"/>
                  </a:cubicBezTo>
                  <a:cubicBezTo>
                    <a:pt x="514" y="1322"/>
                    <a:pt x="603" y="1312"/>
                    <a:pt x="692" y="1303"/>
                  </a:cubicBezTo>
                  <a:cubicBezTo>
                    <a:pt x="750" y="1295"/>
                    <a:pt x="811" y="1289"/>
                    <a:pt x="869" y="1285"/>
                  </a:cubicBezTo>
                  <a:cubicBezTo>
                    <a:pt x="869" y="1285"/>
                    <a:pt x="923" y="1278"/>
                    <a:pt x="944" y="1278"/>
                  </a:cubicBezTo>
                  <a:cubicBezTo>
                    <a:pt x="948" y="1278"/>
                    <a:pt x="951" y="1278"/>
                    <a:pt x="951" y="1279"/>
                  </a:cubicBezTo>
                  <a:cubicBezTo>
                    <a:pt x="960" y="1288"/>
                    <a:pt x="962" y="1341"/>
                    <a:pt x="964" y="1363"/>
                  </a:cubicBezTo>
                  <a:cubicBezTo>
                    <a:pt x="989" y="1611"/>
                    <a:pt x="1016" y="1861"/>
                    <a:pt x="1099" y="2096"/>
                  </a:cubicBezTo>
                  <a:cubicBezTo>
                    <a:pt x="1114" y="2137"/>
                    <a:pt x="1155" y="2164"/>
                    <a:pt x="1195" y="2164"/>
                  </a:cubicBezTo>
                  <a:cubicBezTo>
                    <a:pt x="1224" y="2164"/>
                    <a:pt x="1253" y="2150"/>
                    <a:pt x="1269" y="2118"/>
                  </a:cubicBezTo>
                  <a:cubicBezTo>
                    <a:pt x="1390" y="1882"/>
                    <a:pt x="1470" y="1636"/>
                    <a:pt x="1515" y="1373"/>
                  </a:cubicBezTo>
                  <a:cubicBezTo>
                    <a:pt x="1527" y="1295"/>
                    <a:pt x="1522" y="1310"/>
                    <a:pt x="1604" y="1304"/>
                  </a:cubicBezTo>
                  <a:cubicBezTo>
                    <a:pt x="1675" y="1298"/>
                    <a:pt x="1744" y="1294"/>
                    <a:pt x="1813" y="1291"/>
                  </a:cubicBezTo>
                  <a:cubicBezTo>
                    <a:pt x="1965" y="1283"/>
                    <a:pt x="2119" y="1280"/>
                    <a:pt x="2271" y="1267"/>
                  </a:cubicBezTo>
                  <a:cubicBezTo>
                    <a:pt x="2331" y="1263"/>
                    <a:pt x="2375" y="1200"/>
                    <a:pt x="2342" y="1145"/>
                  </a:cubicBezTo>
                  <a:cubicBezTo>
                    <a:pt x="2293" y="1068"/>
                    <a:pt x="2233" y="1006"/>
                    <a:pt x="2163" y="951"/>
                  </a:cubicBezTo>
                  <a:cubicBezTo>
                    <a:pt x="2124" y="921"/>
                    <a:pt x="2082" y="895"/>
                    <a:pt x="2042" y="867"/>
                  </a:cubicBezTo>
                  <a:cubicBezTo>
                    <a:pt x="2012" y="848"/>
                    <a:pt x="1923" y="807"/>
                    <a:pt x="1916" y="768"/>
                  </a:cubicBezTo>
                  <a:cubicBezTo>
                    <a:pt x="1910" y="736"/>
                    <a:pt x="1957" y="654"/>
                    <a:pt x="1968" y="621"/>
                  </a:cubicBezTo>
                  <a:cubicBezTo>
                    <a:pt x="1986" y="563"/>
                    <a:pt x="2001" y="506"/>
                    <a:pt x="2015" y="445"/>
                  </a:cubicBezTo>
                  <a:cubicBezTo>
                    <a:pt x="2040" y="326"/>
                    <a:pt x="2056" y="205"/>
                    <a:pt x="2061" y="83"/>
                  </a:cubicBezTo>
                  <a:cubicBezTo>
                    <a:pt x="2062" y="24"/>
                    <a:pt x="2036" y="0"/>
                    <a:pt x="1993" y="0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32"/>
            <p:cNvSpPr/>
            <p:nvPr/>
          </p:nvSpPr>
          <p:spPr>
            <a:xfrm>
              <a:off x="3110022" y="308946"/>
              <a:ext cx="76135" cy="49500"/>
            </a:xfrm>
            <a:custGeom>
              <a:rect b="b" l="l" r="r" t="t"/>
              <a:pathLst>
                <a:path extrusionOk="0" h="1247" w="1918">
                  <a:moveTo>
                    <a:pt x="1000" y="0"/>
                  </a:moveTo>
                  <a:cubicBezTo>
                    <a:pt x="723" y="0"/>
                    <a:pt x="500" y="146"/>
                    <a:pt x="308" y="334"/>
                  </a:cubicBezTo>
                  <a:cubicBezTo>
                    <a:pt x="217" y="427"/>
                    <a:pt x="129" y="528"/>
                    <a:pt x="66" y="643"/>
                  </a:cubicBezTo>
                  <a:cubicBezTo>
                    <a:pt x="35" y="696"/>
                    <a:pt x="17" y="750"/>
                    <a:pt x="0" y="805"/>
                  </a:cubicBezTo>
                  <a:cubicBezTo>
                    <a:pt x="82" y="704"/>
                    <a:pt x="181" y="628"/>
                    <a:pt x="312" y="578"/>
                  </a:cubicBezTo>
                  <a:cubicBezTo>
                    <a:pt x="410" y="539"/>
                    <a:pt x="515" y="520"/>
                    <a:pt x="620" y="520"/>
                  </a:cubicBezTo>
                  <a:cubicBezTo>
                    <a:pt x="686" y="520"/>
                    <a:pt x="751" y="527"/>
                    <a:pt x="813" y="543"/>
                  </a:cubicBezTo>
                  <a:cubicBezTo>
                    <a:pt x="1146" y="621"/>
                    <a:pt x="1422" y="909"/>
                    <a:pt x="1479" y="1247"/>
                  </a:cubicBezTo>
                  <a:cubicBezTo>
                    <a:pt x="1615" y="1128"/>
                    <a:pt x="1763" y="1023"/>
                    <a:pt x="1917" y="933"/>
                  </a:cubicBezTo>
                  <a:cubicBezTo>
                    <a:pt x="1900" y="834"/>
                    <a:pt x="1888" y="736"/>
                    <a:pt x="1850" y="638"/>
                  </a:cubicBezTo>
                  <a:cubicBezTo>
                    <a:pt x="1807" y="528"/>
                    <a:pt x="1742" y="423"/>
                    <a:pt x="1664" y="330"/>
                  </a:cubicBezTo>
                  <a:cubicBezTo>
                    <a:pt x="1500" y="132"/>
                    <a:pt x="1260" y="0"/>
                    <a:pt x="100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32"/>
            <p:cNvSpPr/>
            <p:nvPr/>
          </p:nvSpPr>
          <p:spPr>
            <a:xfrm>
              <a:off x="3090492" y="209629"/>
              <a:ext cx="73714" cy="32232"/>
            </a:xfrm>
            <a:custGeom>
              <a:rect b="b" l="l" r="r" t="t"/>
              <a:pathLst>
                <a:path extrusionOk="0" h="812" w="1857">
                  <a:moveTo>
                    <a:pt x="965" y="1"/>
                  </a:moveTo>
                  <a:cubicBezTo>
                    <a:pt x="604" y="1"/>
                    <a:pt x="267" y="213"/>
                    <a:pt x="0" y="464"/>
                  </a:cubicBezTo>
                  <a:cubicBezTo>
                    <a:pt x="76" y="509"/>
                    <a:pt x="148" y="560"/>
                    <a:pt x="210" y="615"/>
                  </a:cubicBezTo>
                  <a:cubicBezTo>
                    <a:pt x="287" y="469"/>
                    <a:pt x="477" y="360"/>
                    <a:pt x="613" y="305"/>
                  </a:cubicBezTo>
                  <a:cubicBezTo>
                    <a:pt x="728" y="257"/>
                    <a:pt x="850" y="233"/>
                    <a:pt x="972" y="233"/>
                  </a:cubicBezTo>
                  <a:cubicBezTo>
                    <a:pt x="1047" y="233"/>
                    <a:pt x="1122" y="242"/>
                    <a:pt x="1195" y="260"/>
                  </a:cubicBezTo>
                  <a:cubicBezTo>
                    <a:pt x="1389" y="308"/>
                    <a:pt x="1571" y="416"/>
                    <a:pt x="1704" y="566"/>
                  </a:cubicBezTo>
                  <a:cubicBezTo>
                    <a:pt x="1768" y="639"/>
                    <a:pt x="1824" y="722"/>
                    <a:pt x="1856" y="812"/>
                  </a:cubicBezTo>
                  <a:cubicBezTo>
                    <a:pt x="1855" y="711"/>
                    <a:pt x="1835" y="609"/>
                    <a:pt x="1795" y="515"/>
                  </a:cubicBezTo>
                  <a:cubicBezTo>
                    <a:pt x="1703" y="299"/>
                    <a:pt x="1513" y="141"/>
                    <a:pt x="1291" y="61"/>
                  </a:cubicBezTo>
                  <a:cubicBezTo>
                    <a:pt x="1181" y="19"/>
                    <a:pt x="1072" y="1"/>
                    <a:pt x="965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32"/>
            <p:cNvSpPr/>
            <p:nvPr/>
          </p:nvSpPr>
          <p:spPr>
            <a:xfrm>
              <a:off x="3111213" y="335978"/>
              <a:ext cx="50611" cy="37551"/>
            </a:xfrm>
            <a:custGeom>
              <a:rect b="b" l="l" r="r" t="t"/>
              <a:pathLst>
                <a:path extrusionOk="0" h="946" w="1275">
                  <a:moveTo>
                    <a:pt x="586" y="1"/>
                  </a:moveTo>
                  <a:cubicBezTo>
                    <a:pt x="370" y="1"/>
                    <a:pt x="149" y="99"/>
                    <a:pt x="0" y="248"/>
                  </a:cubicBezTo>
                  <a:cubicBezTo>
                    <a:pt x="17" y="248"/>
                    <a:pt x="34" y="244"/>
                    <a:pt x="52" y="244"/>
                  </a:cubicBezTo>
                  <a:cubicBezTo>
                    <a:pt x="63" y="243"/>
                    <a:pt x="74" y="243"/>
                    <a:pt x="85" y="243"/>
                  </a:cubicBezTo>
                  <a:cubicBezTo>
                    <a:pt x="505" y="243"/>
                    <a:pt x="966" y="531"/>
                    <a:pt x="1083" y="946"/>
                  </a:cubicBezTo>
                  <a:cubicBezTo>
                    <a:pt x="1083" y="939"/>
                    <a:pt x="1125" y="895"/>
                    <a:pt x="1130" y="890"/>
                  </a:cubicBezTo>
                  <a:cubicBezTo>
                    <a:pt x="1147" y="872"/>
                    <a:pt x="1162" y="852"/>
                    <a:pt x="1179" y="834"/>
                  </a:cubicBezTo>
                  <a:cubicBezTo>
                    <a:pt x="1197" y="815"/>
                    <a:pt x="1212" y="795"/>
                    <a:pt x="1229" y="778"/>
                  </a:cubicBezTo>
                  <a:cubicBezTo>
                    <a:pt x="1234" y="773"/>
                    <a:pt x="1242" y="769"/>
                    <a:pt x="1247" y="762"/>
                  </a:cubicBezTo>
                  <a:cubicBezTo>
                    <a:pt x="1255" y="753"/>
                    <a:pt x="1261" y="743"/>
                    <a:pt x="1268" y="732"/>
                  </a:cubicBezTo>
                  <a:cubicBezTo>
                    <a:pt x="1271" y="728"/>
                    <a:pt x="1273" y="726"/>
                    <a:pt x="1275" y="722"/>
                  </a:cubicBezTo>
                  <a:cubicBezTo>
                    <a:pt x="1275" y="718"/>
                    <a:pt x="1275" y="711"/>
                    <a:pt x="1273" y="707"/>
                  </a:cubicBezTo>
                  <a:cubicBezTo>
                    <a:pt x="1268" y="679"/>
                    <a:pt x="1265" y="649"/>
                    <a:pt x="1262" y="618"/>
                  </a:cubicBezTo>
                  <a:cubicBezTo>
                    <a:pt x="1251" y="550"/>
                    <a:pt x="1234" y="483"/>
                    <a:pt x="1205" y="420"/>
                  </a:cubicBezTo>
                  <a:cubicBezTo>
                    <a:pt x="1121" y="230"/>
                    <a:pt x="957" y="74"/>
                    <a:pt x="754" y="22"/>
                  </a:cubicBezTo>
                  <a:cubicBezTo>
                    <a:pt x="699" y="7"/>
                    <a:pt x="643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32"/>
            <p:cNvSpPr/>
            <p:nvPr/>
          </p:nvSpPr>
          <p:spPr>
            <a:xfrm>
              <a:off x="3110578" y="225110"/>
              <a:ext cx="50889" cy="26675"/>
            </a:xfrm>
            <a:custGeom>
              <a:rect b="b" l="l" r="r" t="t"/>
              <a:pathLst>
                <a:path extrusionOk="0" h="672" w="1282">
                  <a:moveTo>
                    <a:pt x="496" y="0"/>
                  </a:moveTo>
                  <a:cubicBezTo>
                    <a:pt x="374" y="0"/>
                    <a:pt x="249" y="28"/>
                    <a:pt x="138" y="79"/>
                  </a:cubicBezTo>
                  <a:cubicBezTo>
                    <a:pt x="90" y="103"/>
                    <a:pt x="44" y="131"/>
                    <a:pt x="1" y="164"/>
                  </a:cubicBezTo>
                  <a:cubicBezTo>
                    <a:pt x="32" y="157"/>
                    <a:pt x="63" y="152"/>
                    <a:pt x="95" y="149"/>
                  </a:cubicBezTo>
                  <a:cubicBezTo>
                    <a:pt x="131" y="145"/>
                    <a:pt x="166" y="143"/>
                    <a:pt x="201" y="143"/>
                  </a:cubicBezTo>
                  <a:cubicBezTo>
                    <a:pt x="423" y="143"/>
                    <a:pt x="642" y="221"/>
                    <a:pt x="841" y="313"/>
                  </a:cubicBezTo>
                  <a:cubicBezTo>
                    <a:pt x="1012" y="395"/>
                    <a:pt x="1180" y="510"/>
                    <a:pt x="1282" y="672"/>
                  </a:cubicBezTo>
                  <a:cubicBezTo>
                    <a:pt x="1266" y="338"/>
                    <a:pt x="937" y="68"/>
                    <a:pt x="627" y="11"/>
                  </a:cubicBezTo>
                  <a:cubicBezTo>
                    <a:pt x="584" y="4"/>
                    <a:pt x="540" y="0"/>
                    <a:pt x="49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32"/>
            <p:cNvSpPr/>
            <p:nvPr/>
          </p:nvSpPr>
          <p:spPr>
            <a:xfrm>
              <a:off x="3097319" y="361065"/>
              <a:ext cx="52040" cy="53310"/>
            </a:xfrm>
            <a:custGeom>
              <a:rect b="b" l="l" r="r" t="t"/>
              <a:pathLst>
                <a:path extrusionOk="0" h="1343" w="1311">
                  <a:moveTo>
                    <a:pt x="959" y="10"/>
                  </a:moveTo>
                  <a:cubicBezTo>
                    <a:pt x="830" y="13"/>
                    <a:pt x="696" y="0"/>
                    <a:pt x="579" y="58"/>
                  </a:cubicBezTo>
                  <a:cubicBezTo>
                    <a:pt x="451" y="120"/>
                    <a:pt x="344" y="230"/>
                    <a:pt x="259" y="343"/>
                  </a:cubicBezTo>
                  <a:cubicBezTo>
                    <a:pt x="86" y="569"/>
                    <a:pt x="0" y="906"/>
                    <a:pt x="128" y="1174"/>
                  </a:cubicBezTo>
                  <a:cubicBezTo>
                    <a:pt x="133" y="1181"/>
                    <a:pt x="133" y="1188"/>
                    <a:pt x="134" y="1193"/>
                  </a:cubicBezTo>
                  <a:cubicBezTo>
                    <a:pt x="366" y="1204"/>
                    <a:pt x="596" y="1245"/>
                    <a:pt x="820" y="1317"/>
                  </a:cubicBezTo>
                  <a:cubicBezTo>
                    <a:pt x="845" y="1324"/>
                    <a:pt x="868" y="1334"/>
                    <a:pt x="893" y="1343"/>
                  </a:cubicBezTo>
                  <a:cubicBezTo>
                    <a:pt x="969" y="1030"/>
                    <a:pt x="1121" y="733"/>
                    <a:pt x="1310" y="470"/>
                  </a:cubicBezTo>
                  <a:lnTo>
                    <a:pt x="1307" y="466"/>
                  </a:lnTo>
                  <a:cubicBezTo>
                    <a:pt x="1214" y="291"/>
                    <a:pt x="1110" y="131"/>
                    <a:pt x="959" y="1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32"/>
            <p:cNvSpPr/>
            <p:nvPr/>
          </p:nvSpPr>
          <p:spPr>
            <a:xfrm>
              <a:off x="3091842" y="238487"/>
              <a:ext cx="65695" cy="32153"/>
            </a:xfrm>
            <a:custGeom>
              <a:rect b="b" l="l" r="r" t="t"/>
              <a:pathLst>
                <a:path extrusionOk="0" h="810" w="1655">
                  <a:moveTo>
                    <a:pt x="671" y="1"/>
                  </a:moveTo>
                  <a:cubicBezTo>
                    <a:pt x="652" y="1"/>
                    <a:pt x="633" y="1"/>
                    <a:pt x="613" y="2"/>
                  </a:cubicBezTo>
                  <a:cubicBezTo>
                    <a:pt x="407" y="16"/>
                    <a:pt x="209" y="117"/>
                    <a:pt x="77" y="275"/>
                  </a:cubicBezTo>
                  <a:cubicBezTo>
                    <a:pt x="48" y="309"/>
                    <a:pt x="24" y="345"/>
                    <a:pt x="1" y="385"/>
                  </a:cubicBezTo>
                  <a:cubicBezTo>
                    <a:pt x="119" y="318"/>
                    <a:pt x="259" y="285"/>
                    <a:pt x="397" y="285"/>
                  </a:cubicBezTo>
                  <a:cubicBezTo>
                    <a:pt x="450" y="285"/>
                    <a:pt x="502" y="290"/>
                    <a:pt x="553" y="299"/>
                  </a:cubicBezTo>
                  <a:cubicBezTo>
                    <a:pt x="716" y="333"/>
                    <a:pt x="865" y="413"/>
                    <a:pt x="992" y="520"/>
                  </a:cubicBezTo>
                  <a:cubicBezTo>
                    <a:pt x="1079" y="593"/>
                    <a:pt x="1178" y="698"/>
                    <a:pt x="1235" y="810"/>
                  </a:cubicBezTo>
                  <a:cubicBezTo>
                    <a:pt x="1354" y="668"/>
                    <a:pt x="1492" y="548"/>
                    <a:pt x="1655" y="468"/>
                  </a:cubicBezTo>
                  <a:cubicBezTo>
                    <a:pt x="1396" y="216"/>
                    <a:pt x="1043" y="1"/>
                    <a:pt x="67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32"/>
            <p:cNvSpPr/>
            <p:nvPr/>
          </p:nvSpPr>
          <p:spPr>
            <a:xfrm>
              <a:off x="3087991" y="255755"/>
              <a:ext cx="48110" cy="31121"/>
            </a:xfrm>
            <a:custGeom>
              <a:rect b="b" l="l" r="r" t="t"/>
              <a:pathLst>
                <a:path extrusionOk="0" h="784" w="1212">
                  <a:moveTo>
                    <a:pt x="512" y="1"/>
                  </a:moveTo>
                  <a:cubicBezTo>
                    <a:pt x="329" y="1"/>
                    <a:pt x="155" y="78"/>
                    <a:pt x="9" y="192"/>
                  </a:cubicBezTo>
                  <a:cubicBezTo>
                    <a:pt x="7" y="207"/>
                    <a:pt x="4" y="223"/>
                    <a:pt x="1" y="235"/>
                  </a:cubicBezTo>
                  <a:cubicBezTo>
                    <a:pt x="53" y="227"/>
                    <a:pt x="106" y="221"/>
                    <a:pt x="159" y="221"/>
                  </a:cubicBezTo>
                  <a:cubicBezTo>
                    <a:pt x="162" y="221"/>
                    <a:pt x="165" y="221"/>
                    <a:pt x="167" y="221"/>
                  </a:cubicBezTo>
                  <a:cubicBezTo>
                    <a:pt x="435" y="221"/>
                    <a:pt x="702" y="324"/>
                    <a:pt x="884" y="524"/>
                  </a:cubicBezTo>
                  <a:cubicBezTo>
                    <a:pt x="957" y="602"/>
                    <a:pt x="1016" y="690"/>
                    <a:pt x="1063" y="784"/>
                  </a:cubicBezTo>
                  <a:cubicBezTo>
                    <a:pt x="1107" y="698"/>
                    <a:pt x="1157" y="615"/>
                    <a:pt x="1211" y="535"/>
                  </a:cubicBezTo>
                  <a:cubicBezTo>
                    <a:pt x="1179" y="477"/>
                    <a:pt x="1157" y="413"/>
                    <a:pt x="1121" y="357"/>
                  </a:cubicBezTo>
                  <a:cubicBezTo>
                    <a:pt x="1084" y="299"/>
                    <a:pt x="1039" y="246"/>
                    <a:pt x="988" y="199"/>
                  </a:cubicBezTo>
                  <a:cubicBezTo>
                    <a:pt x="892" y="107"/>
                    <a:pt x="773" y="40"/>
                    <a:pt x="639" y="13"/>
                  </a:cubicBezTo>
                  <a:cubicBezTo>
                    <a:pt x="597" y="5"/>
                    <a:pt x="554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32"/>
            <p:cNvSpPr/>
            <p:nvPr/>
          </p:nvSpPr>
          <p:spPr>
            <a:xfrm>
              <a:off x="3057744" y="440614"/>
              <a:ext cx="72801" cy="62917"/>
            </a:xfrm>
            <a:custGeom>
              <a:rect b="b" l="l" r="r" t="t"/>
              <a:pathLst>
                <a:path extrusionOk="0" h="1585" w="1834">
                  <a:moveTo>
                    <a:pt x="1575" y="0"/>
                  </a:moveTo>
                  <a:cubicBezTo>
                    <a:pt x="1488" y="0"/>
                    <a:pt x="1407" y="94"/>
                    <a:pt x="1358" y="157"/>
                  </a:cubicBezTo>
                  <a:cubicBezTo>
                    <a:pt x="1273" y="262"/>
                    <a:pt x="1196" y="351"/>
                    <a:pt x="1091" y="351"/>
                  </a:cubicBezTo>
                  <a:cubicBezTo>
                    <a:pt x="1048" y="351"/>
                    <a:pt x="1001" y="337"/>
                    <a:pt x="947" y="302"/>
                  </a:cubicBezTo>
                  <a:cubicBezTo>
                    <a:pt x="785" y="199"/>
                    <a:pt x="617" y="74"/>
                    <a:pt x="433" y="5"/>
                  </a:cubicBezTo>
                  <a:lnTo>
                    <a:pt x="433" y="5"/>
                  </a:lnTo>
                  <a:cubicBezTo>
                    <a:pt x="503" y="178"/>
                    <a:pt x="563" y="354"/>
                    <a:pt x="623" y="529"/>
                  </a:cubicBezTo>
                  <a:cubicBezTo>
                    <a:pt x="640" y="576"/>
                    <a:pt x="605" y="625"/>
                    <a:pt x="562" y="638"/>
                  </a:cubicBezTo>
                  <a:cubicBezTo>
                    <a:pt x="440" y="679"/>
                    <a:pt x="323" y="739"/>
                    <a:pt x="206" y="792"/>
                  </a:cubicBezTo>
                  <a:cubicBezTo>
                    <a:pt x="145" y="815"/>
                    <a:pt x="88" y="845"/>
                    <a:pt x="30" y="872"/>
                  </a:cubicBezTo>
                  <a:cubicBezTo>
                    <a:pt x="20" y="876"/>
                    <a:pt x="11" y="881"/>
                    <a:pt x="1" y="887"/>
                  </a:cubicBezTo>
                  <a:cubicBezTo>
                    <a:pt x="35" y="895"/>
                    <a:pt x="70" y="904"/>
                    <a:pt x="82" y="905"/>
                  </a:cubicBezTo>
                  <a:cubicBezTo>
                    <a:pt x="102" y="906"/>
                    <a:pt x="123" y="907"/>
                    <a:pt x="143" y="907"/>
                  </a:cubicBezTo>
                  <a:cubicBezTo>
                    <a:pt x="175" y="907"/>
                    <a:pt x="206" y="905"/>
                    <a:pt x="237" y="903"/>
                  </a:cubicBezTo>
                  <a:cubicBezTo>
                    <a:pt x="342" y="898"/>
                    <a:pt x="447" y="879"/>
                    <a:pt x="552" y="873"/>
                  </a:cubicBezTo>
                  <a:cubicBezTo>
                    <a:pt x="582" y="870"/>
                    <a:pt x="615" y="867"/>
                    <a:pt x="649" y="867"/>
                  </a:cubicBezTo>
                  <a:cubicBezTo>
                    <a:pt x="707" y="867"/>
                    <a:pt x="766" y="877"/>
                    <a:pt x="806" y="921"/>
                  </a:cubicBezTo>
                  <a:cubicBezTo>
                    <a:pt x="860" y="980"/>
                    <a:pt x="855" y="1075"/>
                    <a:pt x="862" y="1149"/>
                  </a:cubicBezTo>
                  <a:cubicBezTo>
                    <a:pt x="875" y="1296"/>
                    <a:pt x="898" y="1440"/>
                    <a:pt x="932" y="1584"/>
                  </a:cubicBezTo>
                  <a:cubicBezTo>
                    <a:pt x="964" y="1509"/>
                    <a:pt x="994" y="1434"/>
                    <a:pt x="1020" y="1357"/>
                  </a:cubicBezTo>
                  <a:cubicBezTo>
                    <a:pt x="1045" y="1284"/>
                    <a:pt x="1066" y="1210"/>
                    <a:pt x="1084" y="1136"/>
                  </a:cubicBezTo>
                  <a:cubicBezTo>
                    <a:pt x="1096" y="1085"/>
                    <a:pt x="1100" y="1023"/>
                    <a:pt x="1135" y="981"/>
                  </a:cubicBezTo>
                  <a:cubicBezTo>
                    <a:pt x="1164" y="947"/>
                    <a:pt x="1201" y="939"/>
                    <a:pt x="1243" y="934"/>
                  </a:cubicBezTo>
                  <a:cubicBezTo>
                    <a:pt x="1325" y="924"/>
                    <a:pt x="1410" y="923"/>
                    <a:pt x="1493" y="915"/>
                  </a:cubicBezTo>
                  <a:cubicBezTo>
                    <a:pt x="1607" y="905"/>
                    <a:pt x="1721" y="894"/>
                    <a:pt x="1834" y="883"/>
                  </a:cubicBezTo>
                  <a:cubicBezTo>
                    <a:pt x="1786" y="836"/>
                    <a:pt x="1732" y="798"/>
                    <a:pt x="1672" y="759"/>
                  </a:cubicBezTo>
                  <a:cubicBezTo>
                    <a:pt x="1601" y="714"/>
                    <a:pt x="1502" y="673"/>
                    <a:pt x="1479" y="584"/>
                  </a:cubicBezTo>
                  <a:cubicBezTo>
                    <a:pt x="1453" y="485"/>
                    <a:pt x="1523" y="360"/>
                    <a:pt x="1546" y="266"/>
                  </a:cubicBezTo>
                  <a:cubicBezTo>
                    <a:pt x="1566" y="180"/>
                    <a:pt x="1588" y="89"/>
                    <a:pt x="1587" y="1"/>
                  </a:cubicBezTo>
                  <a:cubicBezTo>
                    <a:pt x="1583" y="1"/>
                    <a:pt x="1579" y="0"/>
                    <a:pt x="157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32"/>
            <p:cNvSpPr/>
            <p:nvPr/>
          </p:nvSpPr>
          <p:spPr>
            <a:xfrm>
              <a:off x="3061991" y="271037"/>
              <a:ext cx="67402" cy="48071"/>
            </a:xfrm>
            <a:custGeom>
              <a:rect b="b" l="l" r="r" t="t"/>
              <a:pathLst>
                <a:path extrusionOk="0" h="1211" w="1698">
                  <a:moveTo>
                    <a:pt x="809" y="1"/>
                  </a:moveTo>
                  <a:cubicBezTo>
                    <a:pt x="586" y="1"/>
                    <a:pt x="372" y="94"/>
                    <a:pt x="211" y="249"/>
                  </a:cubicBezTo>
                  <a:cubicBezTo>
                    <a:pt x="122" y="336"/>
                    <a:pt x="57" y="435"/>
                    <a:pt x="1" y="539"/>
                  </a:cubicBezTo>
                  <a:cubicBezTo>
                    <a:pt x="38" y="507"/>
                    <a:pt x="79" y="475"/>
                    <a:pt x="125" y="451"/>
                  </a:cubicBezTo>
                  <a:cubicBezTo>
                    <a:pt x="209" y="404"/>
                    <a:pt x="307" y="363"/>
                    <a:pt x="405" y="363"/>
                  </a:cubicBezTo>
                  <a:cubicBezTo>
                    <a:pt x="448" y="363"/>
                    <a:pt x="490" y="371"/>
                    <a:pt x="531" y="389"/>
                  </a:cubicBezTo>
                  <a:cubicBezTo>
                    <a:pt x="654" y="447"/>
                    <a:pt x="746" y="578"/>
                    <a:pt x="809" y="693"/>
                  </a:cubicBezTo>
                  <a:cubicBezTo>
                    <a:pt x="846" y="758"/>
                    <a:pt x="876" y="828"/>
                    <a:pt x="897" y="900"/>
                  </a:cubicBezTo>
                  <a:cubicBezTo>
                    <a:pt x="913" y="957"/>
                    <a:pt x="915" y="1019"/>
                    <a:pt x="946" y="1071"/>
                  </a:cubicBezTo>
                  <a:cubicBezTo>
                    <a:pt x="953" y="1081"/>
                    <a:pt x="955" y="1090"/>
                    <a:pt x="956" y="1101"/>
                  </a:cubicBezTo>
                  <a:cubicBezTo>
                    <a:pt x="1083" y="1112"/>
                    <a:pt x="1205" y="1145"/>
                    <a:pt x="1312" y="1210"/>
                  </a:cubicBezTo>
                  <a:lnTo>
                    <a:pt x="1351" y="1171"/>
                  </a:lnTo>
                  <a:cubicBezTo>
                    <a:pt x="1454" y="1070"/>
                    <a:pt x="1570" y="983"/>
                    <a:pt x="1697" y="920"/>
                  </a:cubicBezTo>
                  <a:cubicBezTo>
                    <a:pt x="1646" y="827"/>
                    <a:pt x="1627" y="705"/>
                    <a:pt x="1590" y="609"/>
                  </a:cubicBezTo>
                  <a:cubicBezTo>
                    <a:pt x="1549" y="503"/>
                    <a:pt x="1496" y="396"/>
                    <a:pt x="1428" y="303"/>
                  </a:cubicBezTo>
                  <a:cubicBezTo>
                    <a:pt x="1287" y="114"/>
                    <a:pt x="1067" y="6"/>
                    <a:pt x="831" y="1"/>
                  </a:cubicBezTo>
                  <a:cubicBezTo>
                    <a:pt x="824" y="1"/>
                    <a:pt x="816" y="1"/>
                    <a:pt x="80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32"/>
            <p:cNvSpPr/>
            <p:nvPr/>
          </p:nvSpPr>
          <p:spPr>
            <a:xfrm>
              <a:off x="3061237" y="577363"/>
              <a:ext cx="61368" cy="87011"/>
            </a:xfrm>
            <a:custGeom>
              <a:rect b="b" l="l" r="r" t="t"/>
              <a:pathLst>
                <a:path extrusionOk="0" h="2192" w="1546">
                  <a:moveTo>
                    <a:pt x="659" y="0"/>
                  </a:moveTo>
                  <a:cubicBezTo>
                    <a:pt x="645" y="0"/>
                    <a:pt x="632" y="1"/>
                    <a:pt x="619" y="1"/>
                  </a:cubicBezTo>
                  <a:cubicBezTo>
                    <a:pt x="407" y="11"/>
                    <a:pt x="212" y="84"/>
                    <a:pt x="8" y="131"/>
                  </a:cubicBezTo>
                  <a:cubicBezTo>
                    <a:pt x="6" y="134"/>
                    <a:pt x="6" y="137"/>
                    <a:pt x="6" y="139"/>
                  </a:cubicBezTo>
                  <a:cubicBezTo>
                    <a:pt x="0" y="265"/>
                    <a:pt x="47" y="392"/>
                    <a:pt x="72" y="514"/>
                  </a:cubicBezTo>
                  <a:cubicBezTo>
                    <a:pt x="93" y="619"/>
                    <a:pt x="109" y="724"/>
                    <a:pt x="123" y="831"/>
                  </a:cubicBezTo>
                  <a:cubicBezTo>
                    <a:pt x="179" y="1279"/>
                    <a:pt x="165" y="1756"/>
                    <a:pt x="27" y="2191"/>
                  </a:cubicBezTo>
                  <a:cubicBezTo>
                    <a:pt x="117" y="2134"/>
                    <a:pt x="207" y="2077"/>
                    <a:pt x="297" y="2021"/>
                  </a:cubicBezTo>
                  <a:cubicBezTo>
                    <a:pt x="287" y="2009"/>
                    <a:pt x="277" y="1995"/>
                    <a:pt x="272" y="1977"/>
                  </a:cubicBezTo>
                  <a:cubicBezTo>
                    <a:pt x="206" y="1701"/>
                    <a:pt x="220" y="1410"/>
                    <a:pt x="250" y="1131"/>
                  </a:cubicBezTo>
                  <a:cubicBezTo>
                    <a:pt x="265" y="1006"/>
                    <a:pt x="279" y="881"/>
                    <a:pt x="292" y="756"/>
                  </a:cubicBezTo>
                  <a:cubicBezTo>
                    <a:pt x="305" y="649"/>
                    <a:pt x="299" y="519"/>
                    <a:pt x="375" y="431"/>
                  </a:cubicBezTo>
                  <a:cubicBezTo>
                    <a:pt x="434" y="363"/>
                    <a:pt x="509" y="339"/>
                    <a:pt x="588" y="339"/>
                  </a:cubicBezTo>
                  <a:cubicBezTo>
                    <a:pt x="705" y="339"/>
                    <a:pt x="832" y="392"/>
                    <a:pt x="930" y="439"/>
                  </a:cubicBezTo>
                  <a:cubicBezTo>
                    <a:pt x="1126" y="532"/>
                    <a:pt x="1239" y="697"/>
                    <a:pt x="1219" y="919"/>
                  </a:cubicBezTo>
                  <a:cubicBezTo>
                    <a:pt x="1202" y="1105"/>
                    <a:pt x="1186" y="1300"/>
                    <a:pt x="1147" y="1487"/>
                  </a:cubicBezTo>
                  <a:cubicBezTo>
                    <a:pt x="1280" y="1404"/>
                    <a:pt x="1412" y="1322"/>
                    <a:pt x="1546" y="1242"/>
                  </a:cubicBezTo>
                  <a:cubicBezTo>
                    <a:pt x="1522" y="1142"/>
                    <a:pt x="1545" y="1030"/>
                    <a:pt x="1535" y="929"/>
                  </a:cubicBezTo>
                  <a:cubicBezTo>
                    <a:pt x="1527" y="823"/>
                    <a:pt x="1506" y="717"/>
                    <a:pt x="1475" y="615"/>
                  </a:cubicBezTo>
                  <a:cubicBezTo>
                    <a:pt x="1420" y="439"/>
                    <a:pt x="1312" y="281"/>
                    <a:pt x="1167" y="168"/>
                  </a:cubicBezTo>
                  <a:cubicBezTo>
                    <a:pt x="1019" y="54"/>
                    <a:pt x="842" y="0"/>
                    <a:pt x="6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32"/>
            <p:cNvSpPr/>
            <p:nvPr/>
          </p:nvSpPr>
          <p:spPr>
            <a:xfrm>
              <a:off x="3078306" y="353801"/>
              <a:ext cx="44657" cy="55414"/>
            </a:xfrm>
            <a:custGeom>
              <a:rect b="b" l="l" r="r" t="t"/>
              <a:pathLst>
                <a:path extrusionOk="0" h="1396" w="1125">
                  <a:moveTo>
                    <a:pt x="891" y="0"/>
                  </a:moveTo>
                  <a:cubicBezTo>
                    <a:pt x="777" y="0"/>
                    <a:pt x="663" y="22"/>
                    <a:pt x="556" y="66"/>
                  </a:cubicBezTo>
                  <a:cubicBezTo>
                    <a:pt x="309" y="162"/>
                    <a:pt x="111" y="370"/>
                    <a:pt x="40" y="627"/>
                  </a:cubicBezTo>
                  <a:cubicBezTo>
                    <a:pt x="6" y="753"/>
                    <a:pt x="0" y="886"/>
                    <a:pt x="16" y="1015"/>
                  </a:cubicBezTo>
                  <a:cubicBezTo>
                    <a:pt x="33" y="1157"/>
                    <a:pt x="90" y="1268"/>
                    <a:pt x="148" y="1396"/>
                  </a:cubicBezTo>
                  <a:cubicBezTo>
                    <a:pt x="245" y="1382"/>
                    <a:pt x="344" y="1376"/>
                    <a:pt x="443" y="1375"/>
                  </a:cubicBezTo>
                  <a:cubicBezTo>
                    <a:pt x="389" y="1229"/>
                    <a:pt x="376" y="1067"/>
                    <a:pt x="410" y="914"/>
                  </a:cubicBezTo>
                  <a:cubicBezTo>
                    <a:pt x="430" y="825"/>
                    <a:pt x="475" y="745"/>
                    <a:pt x="517" y="663"/>
                  </a:cubicBezTo>
                  <a:cubicBezTo>
                    <a:pt x="555" y="589"/>
                    <a:pt x="599" y="517"/>
                    <a:pt x="648" y="450"/>
                  </a:cubicBezTo>
                  <a:cubicBezTo>
                    <a:pt x="698" y="381"/>
                    <a:pt x="753" y="314"/>
                    <a:pt x="809" y="250"/>
                  </a:cubicBezTo>
                  <a:cubicBezTo>
                    <a:pt x="866" y="183"/>
                    <a:pt x="930" y="116"/>
                    <a:pt x="1008" y="74"/>
                  </a:cubicBezTo>
                  <a:cubicBezTo>
                    <a:pt x="1047" y="53"/>
                    <a:pt x="1085" y="40"/>
                    <a:pt x="1125" y="32"/>
                  </a:cubicBezTo>
                  <a:cubicBezTo>
                    <a:pt x="1048" y="11"/>
                    <a:pt x="970" y="0"/>
                    <a:pt x="89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32"/>
            <p:cNvSpPr/>
            <p:nvPr/>
          </p:nvSpPr>
          <p:spPr>
            <a:xfrm>
              <a:off x="3050360" y="322244"/>
              <a:ext cx="59741" cy="47594"/>
            </a:xfrm>
            <a:custGeom>
              <a:rect b="b" l="l" r="r" t="t"/>
              <a:pathLst>
                <a:path extrusionOk="0" h="1199" w="1505">
                  <a:moveTo>
                    <a:pt x="1163" y="1"/>
                  </a:moveTo>
                  <a:cubicBezTo>
                    <a:pt x="1064" y="1"/>
                    <a:pt x="965" y="13"/>
                    <a:pt x="865" y="43"/>
                  </a:cubicBezTo>
                  <a:cubicBezTo>
                    <a:pt x="660" y="106"/>
                    <a:pt x="482" y="229"/>
                    <a:pt x="342" y="390"/>
                  </a:cubicBezTo>
                  <a:cubicBezTo>
                    <a:pt x="192" y="562"/>
                    <a:pt x="92" y="770"/>
                    <a:pt x="37" y="991"/>
                  </a:cubicBezTo>
                  <a:cubicBezTo>
                    <a:pt x="20" y="1060"/>
                    <a:pt x="9" y="1129"/>
                    <a:pt x="0" y="1198"/>
                  </a:cubicBezTo>
                  <a:cubicBezTo>
                    <a:pt x="61" y="1071"/>
                    <a:pt x="141" y="950"/>
                    <a:pt x="248" y="859"/>
                  </a:cubicBezTo>
                  <a:cubicBezTo>
                    <a:pt x="369" y="755"/>
                    <a:pt x="514" y="689"/>
                    <a:pt x="673" y="676"/>
                  </a:cubicBezTo>
                  <a:cubicBezTo>
                    <a:pt x="688" y="675"/>
                    <a:pt x="703" y="675"/>
                    <a:pt x="718" y="675"/>
                  </a:cubicBezTo>
                  <a:cubicBezTo>
                    <a:pt x="775" y="675"/>
                    <a:pt x="836" y="683"/>
                    <a:pt x="892" y="699"/>
                  </a:cubicBezTo>
                  <a:cubicBezTo>
                    <a:pt x="933" y="713"/>
                    <a:pt x="991" y="730"/>
                    <a:pt x="1028" y="764"/>
                  </a:cubicBezTo>
                  <a:cubicBezTo>
                    <a:pt x="1117" y="709"/>
                    <a:pt x="1211" y="666"/>
                    <a:pt x="1311" y="636"/>
                  </a:cubicBezTo>
                  <a:cubicBezTo>
                    <a:pt x="1246" y="435"/>
                    <a:pt x="1366" y="210"/>
                    <a:pt x="1504" y="36"/>
                  </a:cubicBezTo>
                  <a:cubicBezTo>
                    <a:pt x="1390" y="16"/>
                    <a:pt x="1277" y="1"/>
                    <a:pt x="116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32"/>
            <p:cNvSpPr/>
            <p:nvPr/>
          </p:nvSpPr>
          <p:spPr>
            <a:xfrm>
              <a:off x="3078147" y="597131"/>
              <a:ext cx="23579" cy="56208"/>
            </a:xfrm>
            <a:custGeom>
              <a:rect b="b" l="l" r="r" t="t"/>
              <a:pathLst>
                <a:path extrusionOk="0" h="1416" w="594">
                  <a:moveTo>
                    <a:pt x="148" y="1"/>
                  </a:moveTo>
                  <a:cubicBezTo>
                    <a:pt x="17" y="1"/>
                    <a:pt x="44" y="172"/>
                    <a:pt x="39" y="270"/>
                  </a:cubicBezTo>
                  <a:cubicBezTo>
                    <a:pt x="33" y="395"/>
                    <a:pt x="26" y="520"/>
                    <a:pt x="21" y="645"/>
                  </a:cubicBezTo>
                  <a:cubicBezTo>
                    <a:pt x="9" y="903"/>
                    <a:pt x="0" y="1157"/>
                    <a:pt x="39" y="1415"/>
                  </a:cubicBezTo>
                  <a:lnTo>
                    <a:pt x="304" y="1247"/>
                  </a:lnTo>
                  <a:cubicBezTo>
                    <a:pt x="317" y="1118"/>
                    <a:pt x="328" y="989"/>
                    <a:pt x="349" y="861"/>
                  </a:cubicBezTo>
                  <a:cubicBezTo>
                    <a:pt x="365" y="767"/>
                    <a:pt x="386" y="660"/>
                    <a:pt x="354" y="568"/>
                  </a:cubicBezTo>
                  <a:cubicBezTo>
                    <a:pt x="343" y="535"/>
                    <a:pt x="313" y="481"/>
                    <a:pt x="276" y="471"/>
                  </a:cubicBezTo>
                  <a:cubicBezTo>
                    <a:pt x="273" y="470"/>
                    <a:pt x="271" y="470"/>
                    <a:pt x="269" y="470"/>
                  </a:cubicBezTo>
                  <a:cubicBezTo>
                    <a:pt x="263" y="470"/>
                    <a:pt x="259" y="472"/>
                    <a:pt x="255" y="480"/>
                  </a:cubicBezTo>
                  <a:cubicBezTo>
                    <a:pt x="250" y="489"/>
                    <a:pt x="252" y="520"/>
                    <a:pt x="251" y="530"/>
                  </a:cubicBezTo>
                  <a:cubicBezTo>
                    <a:pt x="250" y="547"/>
                    <a:pt x="250" y="563"/>
                    <a:pt x="249" y="580"/>
                  </a:cubicBezTo>
                  <a:cubicBezTo>
                    <a:pt x="245" y="648"/>
                    <a:pt x="239" y="715"/>
                    <a:pt x="231" y="783"/>
                  </a:cubicBezTo>
                  <a:cubicBezTo>
                    <a:pt x="224" y="849"/>
                    <a:pt x="215" y="916"/>
                    <a:pt x="172" y="968"/>
                  </a:cubicBezTo>
                  <a:cubicBezTo>
                    <a:pt x="164" y="978"/>
                    <a:pt x="153" y="982"/>
                    <a:pt x="141" y="982"/>
                  </a:cubicBezTo>
                  <a:cubicBezTo>
                    <a:pt x="125" y="982"/>
                    <a:pt x="109" y="974"/>
                    <a:pt x="101" y="959"/>
                  </a:cubicBezTo>
                  <a:cubicBezTo>
                    <a:pt x="63" y="886"/>
                    <a:pt x="79" y="794"/>
                    <a:pt x="88" y="715"/>
                  </a:cubicBezTo>
                  <a:cubicBezTo>
                    <a:pt x="95" y="632"/>
                    <a:pt x="106" y="547"/>
                    <a:pt x="122" y="463"/>
                  </a:cubicBezTo>
                  <a:cubicBezTo>
                    <a:pt x="137" y="389"/>
                    <a:pt x="182" y="338"/>
                    <a:pt x="257" y="325"/>
                  </a:cubicBezTo>
                  <a:cubicBezTo>
                    <a:pt x="267" y="323"/>
                    <a:pt x="277" y="323"/>
                    <a:pt x="287" y="323"/>
                  </a:cubicBezTo>
                  <a:cubicBezTo>
                    <a:pt x="356" y="323"/>
                    <a:pt x="416" y="361"/>
                    <a:pt x="458" y="418"/>
                  </a:cubicBezTo>
                  <a:cubicBezTo>
                    <a:pt x="542" y="530"/>
                    <a:pt x="535" y="676"/>
                    <a:pt x="515" y="807"/>
                  </a:cubicBezTo>
                  <a:cubicBezTo>
                    <a:pt x="495" y="929"/>
                    <a:pt x="466" y="1049"/>
                    <a:pt x="433" y="1167"/>
                  </a:cubicBezTo>
                  <a:cubicBezTo>
                    <a:pt x="475" y="1140"/>
                    <a:pt x="518" y="1115"/>
                    <a:pt x="559" y="1088"/>
                  </a:cubicBezTo>
                  <a:cubicBezTo>
                    <a:pt x="544" y="848"/>
                    <a:pt x="591" y="609"/>
                    <a:pt x="593" y="369"/>
                  </a:cubicBezTo>
                  <a:cubicBezTo>
                    <a:pt x="594" y="264"/>
                    <a:pt x="537" y="208"/>
                    <a:pt x="457" y="152"/>
                  </a:cubicBezTo>
                  <a:cubicBezTo>
                    <a:pt x="375" y="97"/>
                    <a:pt x="267" y="18"/>
                    <a:pt x="167" y="2"/>
                  </a:cubicBezTo>
                  <a:cubicBezTo>
                    <a:pt x="160" y="1"/>
                    <a:pt x="154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32"/>
            <p:cNvSpPr/>
            <p:nvPr/>
          </p:nvSpPr>
          <p:spPr>
            <a:xfrm>
              <a:off x="3064214" y="238884"/>
              <a:ext cx="30049" cy="37234"/>
            </a:xfrm>
            <a:custGeom>
              <a:rect b="b" l="l" r="r" t="t"/>
              <a:pathLst>
                <a:path extrusionOk="0" h="938" w="757">
                  <a:moveTo>
                    <a:pt x="728" y="1"/>
                  </a:moveTo>
                  <a:cubicBezTo>
                    <a:pt x="695" y="3"/>
                    <a:pt x="662" y="8"/>
                    <a:pt x="629" y="11"/>
                  </a:cubicBezTo>
                  <a:cubicBezTo>
                    <a:pt x="571" y="13"/>
                    <a:pt x="515" y="18"/>
                    <a:pt x="456" y="32"/>
                  </a:cubicBezTo>
                  <a:cubicBezTo>
                    <a:pt x="345" y="59"/>
                    <a:pt x="238" y="112"/>
                    <a:pt x="165" y="204"/>
                  </a:cubicBezTo>
                  <a:cubicBezTo>
                    <a:pt x="80" y="309"/>
                    <a:pt x="45" y="449"/>
                    <a:pt x="20" y="579"/>
                  </a:cubicBezTo>
                  <a:cubicBezTo>
                    <a:pt x="7" y="645"/>
                    <a:pt x="0" y="715"/>
                    <a:pt x="7" y="783"/>
                  </a:cubicBezTo>
                  <a:cubicBezTo>
                    <a:pt x="9" y="814"/>
                    <a:pt x="16" y="842"/>
                    <a:pt x="26" y="872"/>
                  </a:cubicBezTo>
                  <a:cubicBezTo>
                    <a:pt x="36" y="897"/>
                    <a:pt x="41" y="918"/>
                    <a:pt x="41" y="937"/>
                  </a:cubicBezTo>
                  <a:cubicBezTo>
                    <a:pt x="155" y="833"/>
                    <a:pt x="293" y="751"/>
                    <a:pt x="440" y="701"/>
                  </a:cubicBezTo>
                  <a:cubicBezTo>
                    <a:pt x="397" y="625"/>
                    <a:pt x="451" y="487"/>
                    <a:pt x="478" y="416"/>
                  </a:cubicBezTo>
                  <a:cubicBezTo>
                    <a:pt x="518" y="312"/>
                    <a:pt x="572" y="216"/>
                    <a:pt x="643" y="132"/>
                  </a:cubicBezTo>
                  <a:cubicBezTo>
                    <a:pt x="678" y="91"/>
                    <a:pt x="716" y="54"/>
                    <a:pt x="756" y="21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32"/>
            <p:cNvSpPr/>
            <p:nvPr/>
          </p:nvSpPr>
          <p:spPr>
            <a:xfrm>
              <a:off x="3058657" y="291996"/>
              <a:ext cx="32947" cy="25643"/>
            </a:xfrm>
            <a:custGeom>
              <a:rect b="b" l="l" r="r" t="t"/>
              <a:pathLst>
                <a:path extrusionOk="0" h="646" w="830">
                  <a:moveTo>
                    <a:pt x="477" y="1"/>
                  </a:moveTo>
                  <a:cubicBezTo>
                    <a:pt x="407" y="1"/>
                    <a:pt x="333" y="37"/>
                    <a:pt x="274" y="68"/>
                  </a:cubicBezTo>
                  <a:cubicBezTo>
                    <a:pt x="178" y="120"/>
                    <a:pt x="85" y="191"/>
                    <a:pt x="7" y="268"/>
                  </a:cubicBezTo>
                  <a:cubicBezTo>
                    <a:pt x="6" y="271"/>
                    <a:pt x="3" y="272"/>
                    <a:pt x="1" y="273"/>
                  </a:cubicBezTo>
                  <a:cubicBezTo>
                    <a:pt x="64" y="288"/>
                    <a:pt x="128" y="308"/>
                    <a:pt x="189" y="336"/>
                  </a:cubicBezTo>
                  <a:cubicBezTo>
                    <a:pt x="263" y="371"/>
                    <a:pt x="330" y="417"/>
                    <a:pt x="389" y="470"/>
                  </a:cubicBezTo>
                  <a:cubicBezTo>
                    <a:pt x="440" y="516"/>
                    <a:pt x="507" y="575"/>
                    <a:pt x="519" y="646"/>
                  </a:cubicBezTo>
                  <a:cubicBezTo>
                    <a:pt x="556" y="632"/>
                    <a:pt x="594" y="620"/>
                    <a:pt x="633" y="609"/>
                  </a:cubicBezTo>
                  <a:cubicBezTo>
                    <a:pt x="696" y="592"/>
                    <a:pt x="763" y="580"/>
                    <a:pt x="830" y="574"/>
                  </a:cubicBezTo>
                  <a:cubicBezTo>
                    <a:pt x="821" y="549"/>
                    <a:pt x="815" y="523"/>
                    <a:pt x="811" y="496"/>
                  </a:cubicBezTo>
                  <a:cubicBezTo>
                    <a:pt x="800" y="435"/>
                    <a:pt x="783" y="376"/>
                    <a:pt x="762" y="318"/>
                  </a:cubicBezTo>
                  <a:cubicBezTo>
                    <a:pt x="724" y="217"/>
                    <a:pt x="662" y="101"/>
                    <a:pt x="575" y="33"/>
                  </a:cubicBezTo>
                  <a:cubicBezTo>
                    <a:pt x="546" y="10"/>
                    <a:pt x="512" y="1"/>
                    <a:pt x="47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32"/>
            <p:cNvSpPr/>
            <p:nvPr/>
          </p:nvSpPr>
          <p:spPr>
            <a:xfrm>
              <a:off x="3048018" y="355191"/>
              <a:ext cx="37353" cy="63552"/>
            </a:xfrm>
            <a:custGeom>
              <a:rect b="b" l="l" r="r" t="t"/>
              <a:pathLst>
                <a:path extrusionOk="0" h="1601" w="941">
                  <a:moveTo>
                    <a:pt x="762" y="0"/>
                  </a:moveTo>
                  <a:cubicBezTo>
                    <a:pt x="744" y="0"/>
                    <a:pt x="725" y="1"/>
                    <a:pt x="707" y="4"/>
                  </a:cubicBezTo>
                  <a:cubicBezTo>
                    <a:pt x="579" y="18"/>
                    <a:pt x="469" y="82"/>
                    <a:pt x="379" y="170"/>
                  </a:cubicBezTo>
                  <a:cubicBezTo>
                    <a:pt x="284" y="265"/>
                    <a:pt x="213" y="385"/>
                    <a:pt x="166" y="511"/>
                  </a:cubicBezTo>
                  <a:cubicBezTo>
                    <a:pt x="144" y="579"/>
                    <a:pt x="120" y="646"/>
                    <a:pt x="102" y="717"/>
                  </a:cubicBezTo>
                  <a:cubicBezTo>
                    <a:pt x="81" y="792"/>
                    <a:pt x="48" y="864"/>
                    <a:pt x="25" y="940"/>
                  </a:cubicBezTo>
                  <a:cubicBezTo>
                    <a:pt x="20" y="951"/>
                    <a:pt x="11" y="961"/>
                    <a:pt x="1" y="965"/>
                  </a:cubicBezTo>
                  <a:cubicBezTo>
                    <a:pt x="47" y="1143"/>
                    <a:pt x="87" y="1322"/>
                    <a:pt x="112" y="1502"/>
                  </a:cubicBezTo>
                  <a:cubicBezTo>
                    <a:pt x="118" y="1543"/>
                    <a:pt x="105" y="1575"/>
                    <a:pt x="84" y="1600"/>
                  </a:cubicBezTo>
                  <a:cubicBezTo>
                    <a:pt x="272" y="1508"/>
                    <a:pt x="473" y="1442"/>
                    <a:pt x="676" y="1398"/>
                  </a:cubicBezTo>
                  <a:cubicBezTo>
                    <a:pt x="548" y="1183"/>
                    <a:pt x="524" y="894"/>
                    <a:pt x="571" y="659"/>
                  </a:cubicBezTo>
                  <a:cubicBezTo>
                    <a:pt x="620" y="412"/>
                    <a:pt x="755" y="196"/>
                    <a:pt x="940" y="39"/>
                  </a:cubicBezTo>
                  <a:cubicBezTo>
                    <a:pt x="925" y="31"/>
                    <a:pt x="907" y="22"/>
                    <a:pt x="891" y="18"/>
                  </a:cubicBezTo>
                  <a:cubicBezTo>
                    <a:pt x="850" y="6"/>
                    <a:pt x="806" y="0"/>
                    <a:pt x="76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32"/>
            <p:cNvSpPr/>
            <p:nvPr/>
          </p:nvSpPr>
          <p:spPr>
            <a:xfrm>
              <a:off x="3029084" y="228524"/>
              <a:ext cx="56288" cy="43585"/>
            </a:xfrm>
            <a:custGeom>
              <a:rect b="b" l="l" r="r" t="t"/>
              <a:pathLst>
                <a:path extrusionOk="0" h="1098" w="1418">
                  <a:moveTo>
                    <a:pt x="1019" y="1"/>
                  </a:moveTo>
                  <a:cubicBezTo>
                    <a:pt x="876" y="1"/>
                    <a:pt x="733" y="43"/>
                    <a:pt x="608" y="112"/>
                  </a:cubicBezTo>
                  <a:cubicBezTo>
                    <a:pt x="305" y="282"/>
                    <a:pt x="32" y="643"/>
                    <a:pt x="1" y="1000"/>
                  </a:cubicBezTo>
                  <a:cubicBezTo>
                    <a:pt x="79" y="981"/>
                    <a:pt x="160" y="971"/>
                    <a:pt x="241" y="971"/>
                  </a:cubicBezTo>
                  <a:cubicBezTo>
                    <a:pt x="328" y="971"/>
                    <a:pt x="415" y="982"/>
                    <a:pt x="499" y="1005"/>
                  </a:cubicBezTo>
                  <a:cubicBezTo>
                    <a:pt x="569" y="1024"/>
                    <a:pt x="653" y="1054"/>
                    <a:pt x="731" y="1097"/>
                  </a:cubicBezTo>
                  <a:cubicBezTo>
                    <a:pt x="730" y="1089"/>
                    <a:pt x="728" y="1078"/>
                    <a:pt x="727" y="1068"/>
                  </a:cubicBezTo>
                  <a:cubicBezTo>
                    <a:pt x="717" y="987"/>
                    <a:pt x="726" y="906"/>
                    <a:pt x="738" y="826"/>
                  </a:cubicBezTo>
                  <a:cubicBezTo>
                    <a:pt x="764" y="665"/>
                    <a:pt x="814" y="500"/>
                    <a:pt x="917" y="370"/>
                  </a:cubicBezTo>
                  <a:cubicBezTo>
                    <a:pt x="1009" y="253"/>
                    <a:pt x="1143" y="180"/>
                    <a:pt x="1285" y="144"/>
                  </a:cubicBezTo>
                  <a:cubicBezTo>
                    <a:pt x="1329" y="134"/>
                    <a:pt x="1373" y="127"/>
                    <a:pt x="1417" y="123"/>
                  </a:cubicBezTo>
                  <a:cubicBezTo>
                    <a:pt x="1342" y="78"/>
                    <a:pt x="1263" y="39"/>
                    <a:pt x="1168" y="17"/>
                  </a:cubicBezTo>
                  <a:cubicBezTo>
                    <a:pt x="1119" y="6"/>
                    <a:pt x="1069" y="1"/>
                    <a:pt x="101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32"/>
            <p:cNvSpPr/>
            <p:nvPr/>
          </p:nvSpPr>
          <p:spPr>
            <a:xfrm>
              <a:off x="3022098" y="308708"/>
              <a:ext cx="50889" cy="27667"/>
            </a:xfrm>
            <a:custGeom>
              <a:rect b="b" l="l" r="r" t="t"/>
              <a:pathLst>
                <a:path extrusionOk="0" h="697" w="1282">
                  <a:moveTo>
                    <a:pt x="698" y="1"/>
                  </a:moveTo>
                  <a:cubicBezTo>
                    <a:pt x="685" y="1"/>
                    <a:pt x="671" y="1"/>
                    <a:pt x="658" y="2"/>
                  </a:cubicBezTo>
                  <a:cubicBezTo>
                    <a:pt x="412" y="14"/>
                    <a:pt x="173" y="155"/>
                    <a:pt x="1" y="332"/>
                  </a:cubicBezTo>
                  <a:cubicBezTo>
                    <a:pt x="36" y="383"/>
                    <a:pt x="68" y="435"/>
                    <a:pt x="97" y="487"/>
                  </a:cubicBezTo>
                  <a:cubicBezTo>
                    <a:pt x="114" y="518"/>
                    <a:pt x="131" y="550"/>
                    <a:pt x="147" y="582"/>
                  </a:cubicBezTo>
                  <a:cubicBezTo>
                    <a:pt x="178" y="562"/>
                    <a:pt x="211" y="548"/>
                    <a:pt x="248" y="535"/>
                  </a:cubicBezTo>
                  <a:cubicBezTo>
                    <a:pt x="300" y="520"/>
                    <a:pt x="354" y="512"/>
                    <a:pt x="409" y="512"/>
                  </a:cubicBezTo>
                  <a:cubicBezTo>
                    <a:pt x="434" y="512"/>
                    <a:pt x="460" y="514"/>
                    <a:pt x="485" y="517"/>
                  </a:cubicBezTo>
                  <a:cubicBezTo>
                    <a:pt x="563" y="529"/>
                    <a:pt x="637" y="554"/>
                    <a:pt x="706" y="592"/>
                  </a:cubicBezTo>
                  <a:cubicBezTo>
                    <a:pt x="741" y="611"/>
                    <a:pt x="773" y="634"/>
                    <a:pt x="804" y="659"/>
                  </a:cubicBezTo>
                  <a:cubicBezTo>
                    <a:pt x="819" y="671"/>
                    <a:pt x="831" y="684"/>
                    <a:pt x="843" y="696"/>
                  </a:cubicBezTo>
                  <a:cubicBezTo>
                    <a:pt x="873" y="657"/>
                    <a:pt x="904" y="617"/>
                    <a:pt x="938" y="579"/>
                  </a:cubicBezTo>
                  <a:cubicBezTo>
                    <a:pt x="1036" y="470"/>
                    <a:pt x="1153" y="374"/>
                    <a:pt x="1282" y="301"/>
                  </a:cubicBezTo>
                  <a:cubicBezTo>
                    <a:pt x="1251" y="272"/>
                    <a:pt x="1225" y="235"/>
                    <a:pt x="1192" y="201"/>
                  </a:cubicBezTo>
                  <a:cubicBezTo>
                    <a:pt x="1147" y="155"/>
                    <a:pt x="1094" y="116"/>
                    <a:pt x="1037" y="85"/>
                  </a:cubicBezTo>
                  <a:cubicBezTo>
                    <a:pt x="933" y="29"/>
                    <a:pt x="816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32"/>
            <p:cNvSpPr/>
            <p:nvPr/>
          </p:nvSpPr>
          <p:spPr>
            <a:xfrm>
              <a:off x="3830287" y="724314"/>
              <a:ext cx="77564" cy="116148"/>
            </a:xfrm>
            <a:custGeom>
              <a:rect b="b" l="l" r="r" t="t"/>
              <a:pathLst>
                <a:path extrusionOk="0" h="2926" w="1954">
                  <a:moveTo>
                    <a:pt x="576" y="1"/>
                  </a:moveTo>
                  <a:cubicBezTo>
                    <a:pt x="479" y="1"/>
                    <a:pt x="279" y="140"/>
                    <a:pt x="174" y="217"/>
                  </a:cubicBezTo>
                  <a:cubicBezTo>
                    <a:pt x="151" y="359"/>
                    <a:pt x="120" y="495"/>
                    <a:pt x="75" y="628"/>
                  </a:cubicBezTo>
                  <a:cubicBezTo>
                    <a:pt x="61" y="670"/>
                    <a:pt x="32" y="692"/>
                    <a:pt x="0" y="700"/>
                  </a:cubicBezTo>
                  <a:cubicBezTo>
                    <a:pt x="11" y="712"/>
                    <a:pt x="19" y="724"/>
                    <a:pt x="29" y="738"/>
                  </a:cubicBezTo>
                  <a:cubicBezTo>
                    <a:pt x="105" y="842"/>
                    <a:pt x="149" y="972"/>
                    <a:pt x="179" y="1098"/>
                  </a:cubicBezTo>
                  <a:cubicBezTo>
                    <a:pt x="186" y="1127"/>
                    <a:pt x="193" y="1154"/>
                    <a:pt x="198" y="1181"/>
                  </a:cubicBezTo>
                  <a:cubicBezTo>
                    <a:pt x="210" y="1243"/>
                    <a:pt x="227" y="1322"/>
                    <a:pt x="237" y="1403"/>
                  </a:cubicBezTo>
                  <a:cubicBezTo>
                    <a:pt x="241" y="1445"/>
                    <a:pt x="243" y="1489"/>
                    <a:pt x="240" y="1529"/>
                  </a:cubicBezTo>
                  <a:cubicBezTo>
                    <a:pt x="311" y="1499"/>
                    <a:pt x="382" y="1473"/>
                    <a:pt x="454" y="1461"/>
                  </a:cubicBezTo>
                  <a:cubicBezTo>
                    <a:pt x="470" y="1458"/>
                    <a:pt x="485" y="1457"/>
                    <a:pt x="500" y="1457"/>
                  </a:cubicBezTo>
                  <a:cubicBezTo>
                    <a:pt x="609" y="1457"/>
                    <a:pt x="711" y="1515"/>
                    <a:pt x="805" y="1565"/>
                  </a:cubicBezTo>
                  <a:cubicBezTo>
                    <a:pt x="833" y="1578"/>
                    <a:pt x="861" y="1593"/>
                    <a:pt x="889" y="1608"/>
                  </a:cubicBezTo>
                  <a:cubicBezTo>
                    <a:pt x="961" y="1646"/>
                    <a:pt x="1034" y="1686"/>
                    <a:pt x="1101" y="1731"/>
                  </a:cubicBezTo>
                  <a:cubicBezTo>
                    <a:pt x="1107" y="1734"/>
                    <a:pt x="1115" y="1740"/>
                    <a:pt x="1121" y="1744"/>
                  </a:cubicBezTo>
                  <a:cubicBezTo>
                    <a:pt x="1208" y="1806"/>
                    <a:pt x="1288" y="1882"/>
                    <a:pt x="1335" y="1979"/>
                  </a:cubicBezTo>
                  <a:cubicBezTo>
                    <a:pt x="1391" y="2092"/>
                    <a:pt x="1393" y="2222"/>
                    <a:pt x="1397" y="2344"/>
                  </a:cubicBezTo>
                  <a:cubicBezTo>
                    <a:pt x="1403" y="2486"/>
                    <a:pt x="1401" y="2630"/>
                    <a:pt x="1393" y="2773"/>
                  </a:cubicBezTo>
                  <a:cubicBezTo>
                    <a:pt x="1391" y="2820"/>
                    <a:pt x="1391" y="2873"/>
                    <a:pt x="1386" y="2926"/>
                  </a:cubicBezTo>
                  <a:cubicBezTo>
                    <a:pt x="1396" y="2916"/>
                    <a:pt x="1406" y="2908"/>
                    <a:pt x="1413" y="2898"/>
                  </a:cubicBezTo>
                  <a:cubicBezTo>
                    <a:pt x="1635" y="2644"/>
                    <a:pt x="1830" y="2360"/>
                    <a:pt x="1954" y="2050"/>
                  </a:cubicBezTo>
                  <a:cubicBezTo>
                    <a:pt x="1951" y="2048"/>
                    <a:pt x="1950" y="2046"/>
                    <a:pt x="1949" y="2046"/>
                  </a:cubicBezTo>
                  <a:cubicBezTo>
                    <a:pt x="1850" y="1903"/>
                    <a:pt x="1876" y="1693"/>
                    <a:pt x="1711" y="1592"/>
                  </a:cubicBezTo>
                  <a:cubicBezTo>
                    <a:pt x="1643" y="1549"/>
                    <a:pt x="1555" y="1563"/>
                    <a:pt x="1492" y="1507"/>
                  </a:cubicBezTo>
                  <a:cubicBezTo>
                    <a:pt x="1474" y="1490"/>
                    <a:pt x="1460" y="1469"/>
                    <a:pt x="1450" y="1446"/>
                  </a:cubicBezTo>
                  <a:cubicBezTo>
                    <a:pt x="1434" y="1409"/>
                    <a:pt x="1432" y="1365"/>
                    <a:pt x="1439" y="1325"/>
                  </a:cubicBezTo>
                  <a:cubicBezTo>
                    <a:pt x="1455" y="1249"/>
                    <a:pt x="1502" y="1202"/>
                    <a:pt x="1547" y="1144"/>
                  </a:cubicBezTo>
                  <a:cubicBezTo>
                    <a:pt x="1574" y="1107"/>
                    <a:pt x="1588" y="1089"/>
                    <a:pt x="1552" y="1062"/>
                  </a:cubicBezTo>
                  <a:cubicBezTo>
                    <a:pt x="1548" y="1060"/>
                    <a:pt x="1545" y="1058"/>
                    <a:pt x="1542" y="1055"/>
                  </a:cubicBezTo>
                  <a:cubicBezTo>
                    <a:pt x="1502" y="1029"/>
                    <a:pt x="1448" y="1035"/>
                    <a:pt x="1403" y="1030"/>
                  </a:cubicBezTo>
                  <a:cubicBezTo>
                    <a:pt x="1258" y="1016"/>
                    <a:pt x="1074" y="971"/>
                    <a:pt x="1078" y="790"/>
                  </a:cubicBezTo>
                  <a:cubicBezTo>
                    <a:pt x="1078" y="723"/>
                    <a:pt x="1110" y="666"/>
                    <a:pt x="1144" y="614"/>
                  </a:cubicBezTo>
                  <a:cubicBezTo>
                    <a:pt x="1179" y="560"/>
                    <a:pt x="1226" y="514"/>
                    <a:pt x="1161" y="464"/>
                  </a:cubicBezTo>
                  <a:cubicBezTo>
                    <a:pt x="1137" y="446"/>
                    <a:pt x="1112" y="436"/>
                    <a:pt x="1085" y="431"/>
                  </a:cubicBezTo>
                  <a:cubicBezTo>
                    <a:pt x="1066" y="426"/>
                    <a:pt x="1045" y="425"/>
                    <a:pt x="1025" y="425"/>
                  </a:cubicBezTo>
                  <a:cubicBezTo>
                    <a:pt x="949" y="425"/>
                    <a:pt x="868" y="447"/>
                    <a:pt x="791" y="447"/>
                  </a:cubicBezTo>
                  <a:cubicBezTo>
                    <a:pt x="771" y="447"/>
                    <a:pt x="751" y="445"/>
                    <a:pt x="731" y="441"/>
                  </a:cubicBezTo>
                  <a:cubicBezTo>
                    <a:pt x="710" y="437"/>
                    <a:pt x="690" y="431"/>
                    <a:pt x="670" y="419"/>
                  </a:cubicBezTo>
                  <a:cubicBezTo>
                    <a:pt x="617" y="389"/>
                    <a:pt x="591" y="332"/>
                    <a:pt x="592" y="273"/>
                  </a:cubicBezTo>
                  <a:cubicBezTo>
                    <a:pt x="592" y="206"/>
                    <a:pt x="664" y="78"/>
                    <a:pt x="620" y="19"/>
                  </a:cubicBezTo>
                  <a:cubicBezTo>
                    <a:pt x="610" y="6"/>
                    <a:pt x="595" y="1"/>
                    <a:pt x="57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32"/>
            <p:cNvSpPr/>
            <p:nvPr/>
          </p:nvSpPr>
          <p:spPr>
            <a:xfrm>
              <a:off x="3168254" y="224435"/>
              <a:ext cx="237535" cy="178628"/>
            </a:xfrm>
            <a:custGeom>
              <a:rect b="b" l="l" r="r" t="t"/>
              <a:pathLst>
                <a:path extrusionOk="0" h="4500" w="5984">
                  <a:moveTo>
                    <a:pt x="235" y="0"/>
                  </a:moveTo>
                  <a:lnTo>
                    <a:pt x="41" y="37"/>
                  </a:lnTo>
                  <a:lnTo>
                    <a:pt x="0" y="44"/>
                  </a:lnTo>
                  <a:cubicBezTo>
                    <a:pt x="8" y="60"/>
                    <a:pt x="15" y="77"/>
                    <a:pt x="21" y="93"/>
                  </a:cubicBezTo>
                  <a:lnTo>
                    <a:pt x="41" y="143"/>
                  </a:lnTo>
                  <a:lnTo>
                    <a:pt x="41" y="145"/>
                  </a:lnTo>
                  <a:cubicBezTo>
                    <a:pt x="79" y="251"/>
                    <a:pt x="98" y="366"/>
                    <a:pt x="95" y="479"/>
                  </a:cubicBezTo>
                  <a:cubicBezTo>
                    <a:pt x="95" y="551"/>
                    <a:pt x="87" y="640"/>
                    <a:pt x="63" y="720"/>
                  </a:cubicBezTo>
                  <a:cubicBezTo>
                    <a:pt x="69" y="719"/>
                    <a:pt x="74" y="718"/>
                    <a:pt x="81" y="718"/>
                  </a:cubicBezTo>
                  <a:cubicBezTo>
                    <a:pt x="112" y="715"/>
                    <a:pt x="144" y="714"/>
                    <a:pt x="176" y="714"/>
                  </a:cubicBezTo>
                  <a:cubicBezTo>
                    <a:pt x="211" y="714"/>
                    <a:pt x="246" y="716"/>
                    <a:pt x="281" y="719"/>
                  </a:cubicBezTo>
                  <a:cubicBezTo>
                    <a:pt x="469" y="736"/>
                    <a:pt x="652" y="803"/>
                    <a:pt x="809" y="905"/>
                  </a:cubicBezTo>
                  <a:cubicBezTo>
                    <a:pt x="877" y="949"/>
                    <a:pt x="943" y="1001"/>
                    <a:pt x="1002" y="1057"/>
                  </a:cubicBezTo>
                  <a:cubicBezTo>
                    <a:pt x="1030" y="1082"/>
                    <a:pt x="1058" y="1110"/>
                    <a:pt x="1082" y="1138"/>
                  </a:cubicBezTo>
                  <a:cubicBezTo>
                    <a:pt x="1145" y="1208"/>
                    <a:pt x="1213" y="1283"/>
                    <a:pt x="1240" y="1374"/>
                  </a:cubicBezTo>
                  <a:cubicBezTo>
                    <a:pt x="1245" y="1384"/>
                    <a:pt x="1247" y="1393"/>
                    <a:pt x="1249" y="1403"/>
                  </a:cubicBezTo>
                  <a:cubicBezTo>
                    <a:pt x="1312" y="1391"/>
                    <a:pt x="1377" y="1384"/>
                    <a:pt x="1444" y="1384"/>
                  </a:cubicBezTo>
                  <a:cubicBezTo>
                    <a:pt x="1529" y="1384"/>
                    <a:pt x="1616" y="1395"/>
                    <a:pt x="1705" y="1418"/>
                  </a:cubicBezTo>
                  <a:cubicBezTo>
                    <a:pt x="1815" y="1447"/>
                    <a:pt x="1918" y="1492"/>
                    <a:pt x="2013" y="1552"/>
                  </a:cubicBezTo>
                  <a:cubicBezTo>
                    <a:pt x="2093" y="1603"/>
                    <a:pt x="2166" y="1663"/>
                    <a:pt x="2228" y="1733"/>
                  </a:cubicBezTo>
                  <a:cubicBezTo>
                    <a:pt x="2299" y="1809"/>
                    <a:pt x="2359" y="1898"/>
                    <a:pt x="2403" y="1995"/>
                  </a:cubicBezTo>
                  <a:cubicBezTo>
                    <a:pt x="2504" y="2215"/>
                    <a:pt x="2577" y="2566"/>
                    <a:pt x="2452" y="2798"/>
                  </a:cubicBezTo>
                  <a:cubicBezTo>
                    <a:pt x="2614" y="2844"/>
                    <a:pt x="2771" y="2908"/>
                    <a:pt x="2918" y="2988"/>
                  </a:cubicBezTo>
                  <a:cubicBezTo>
                    <a:pt x="2963" y="3011"/>
                    <a:pt x="3009" y="3038"/>
                    <a:pt x="3053" y="3067"/>
                  </a:cubicBezTo>
                  <a:cubicBezTo>
                    <a:pt x="3194" y="3154"/>
                    <a:pt x="3324" y="3256"/>
                    <a:pt x="3442" y="3374"/>
                  </a:cubicBezTo>
                  <a:cubicBezTo>
                    <a:pt x="3488" y="3418"/>
                    <a:pt x="3532" y="3464"/>
                    <a:pt x="3575" y="3511"/>
                  </a:cubicBezTo>
                  <a:cubicBezTo>
                    <a:pt x="3628" y="3570"/>
                    <a:pt x="3680" y="3632"/>
                    <a:pt x="3730" y="3694"/>
                  </a:cubicBezTo>
                  <a:cubicBezTo>
                    <a:pt x="3799" y="3779"/>
                    <a:pt x="3865" y="3866"/>
                    <a:pt x="3930" y="3955"/>
                  </a:cubicBezTo>
                  <a:cubicBezTo>
                    <a:pt x="4016" y="4072"/>
                    <a:pt x="4101" y="4194"/>
                    <a:pt x="4152" y="4330"/>
                  </a:cubicBezTo>
                  <a:cubicBezTo>
                    <a:pt x="4172" y="4385"/>
                    <a:pt x="4188" y="4441"/>
                    <a:pt x="4195" y="4499"/>
                  </a:cubicBezTo>
                  <a:cubicBezTo>
                    <a:pt x="4225" y="4482"/>
                    <a:pt x="4256" y="4465"/>
                    <a:pt x="4286" y="4448"/>
                  </a:cubicBezTo>
                  <a:cubicBezTo>
                    <a:pt x="4314" y="4433"/>
                    <a:pt x="4343" y="4418"/>
                    <a:pt x="4371" y="4402"/>
                  </a:cubicBezTo>
                  <a:cubicBezTo>
                    <a:pt x="4583" y="4291"/>
                    <a:pt x="4807" y="4195"/>
                    <a:pt x="5038" y="4136"/>
                  </a:cubicBezTo>
                  <a:cubicBezTo>
                    <a:pt x="5115" y="4116"/>
                    <a:pt x="5192" y="4100"/>
                    <a:pt x="5270" y="4089"/>
                  </a:cubicBezTo>
                  <a:cubicBezTo>
                    <a:pt x="5357" y="4076"/>
                    <a:pt x="5445" y="4068"/>
                    <a:pt x="5534" y="4068"/>
                  </a:cubicBezTo>
                  <a:cubicBezTo>
                    <a:pt x="5576" y="4068"/>
                    <a:pt x="5619" y="4070"/>
                    <a:pt x="5662" y="4073"/>
                  </a:cubicBezTo>
                  <a:cubicBezTo>
                    <a:pt x="5697" y="4077"/>
                    <a:pt x="5730" y="4082"/>
                    <a:pt x="5763" y="4087"/>
                  </a:cubicBezTo>
                  <a:cubicBezTo>
                    <a:pt x="5765" y="4085"/>
                    <a:pt x="5765" y="4085"/>
                    <a:pt x="5765" y="4084"/>
                  </a:cubicBezTo>
                  <a:cubicBezTo>
                    <a:pt x="5835" y="3882"/>
                    <a:pt x="5984" y="3579"/>
                    <a:pt x="5726" y="3439"/>
                  </a:cubicBezTo>
                  <a:cubicBezTo>
                    <a:pt x="5667" y="3407"/>
                    <a:pt x="5600" y="3390"/>
                    <a:pt x="5534" y="3381"/>
                  </a:cubicBezTo>
                  <a:cubicBezTo>
                    <a:pt x="5452" y="3367"/>
                    <a:pt x="5366" y="3369"/>
                    <a:pt x="5282" y="3366"/>
                  </a:cubicBezTo>
                  <a:cubicBezTo>
                    <a:pt x="5210" y="3365"/>
                    <a:pt x="5138" y="3361"/>
                    <a:pt x="5069" y="3346"/>
                  </a:cubicBezTo>
                  <a:cubicBezTo>
                    <a:pt x="4985" y="3329"/>
                    <a:pt x="4900" y="3294"/>
                    <a:pt x="4855" y="3216"/>
                  </a:cubicBezTo>
                  <a:cubicBezTo>
                    <a:pt x="4809" y="3142"/>
                    <a:pt x="4822" y="3063"/>
                    <a:pt x="4830" y="2981"/>
                  </a:cubicBezTo>
                  <a:cubicBezTo>
                    <a:pt x="4838" y="2911"/>
                    <a:pt x="4815" y="2866"/>
                    <a:pt x="4777" y="2836"/>
                  </a:cubicBezTo>
                  <a:cubicBezTo>
                    <a:pt x="4724" y="2798"/>
                    <a:pt x="4642" y="2786"/>
                    <a:pt x="4562" y="2781"/>
                  </a:cubicBezTo>
                  <a:cubicBezTo>
                    <a:pt x="4487" y="2777"/>
                    <a:pt x="4411" y="2778"/>
                    <a:pt x="4357" y="2772"/>
                  </a:cubicBezTo>
                  <a:cubicBezTo>
                    <a:pt x="4190" y="2748"/>
                    <a:pt x="4030" y="2652"/>
                    <a:pt x="4036" y="2463"/>
                  </a:cubicBezTo>
                  <a:cubicBezTo>
                    <a:pt x="4042" y="2299"/>
                    <a:pt x="4187" y="2033"/>
                    <a:pt x="3938" y="1989"/>
                  </a:cubicBezTo>
                  <a:cubicBezTo>
                    <a:pt x="3937" y="1987"/>
                    <a:pt x="3937" y="1987"/>
                    <a:pt x="3936" y="1987"/>
                  </a:cubicBezTo>
                  <a:cubicBezTo>
                    <a:pt x="3898" y="1981"/>
                    <a:pt x="3858" y="1980"/>
                    <a:pt x="3817" y="1980"/>
                  </a:cubicBezTo>
                  <a:cubicBezTo>
                    <a:pt x="3787" y="1980"/>
                    <a:pt x="3756" y="1981"/>
                    <a:pt x="3726" y="1981"/>
                  </a:cubicBezTo>
                  <a:cubicBezTo>
                    <a:pt x="3708" y="1982"/>
                    <a:pt x="3691" y="1982"/>
                    <a:pt x="3673" y="1982"/>
                  </a:cubicBezTo>
                  <a:cubicBezTo>
                    <a:pt x="3560" y="1982"/>
                    <a:pt x="3451" y="1968"/>
                    <a:pt x="3363" y="1878"/>
                  </a:cubicBezTo>
                  <a:cubicBezTo>
                    <a:pt x="3250" y="1761"/>
                    <a:pt x="3291" y="1611"/>
                    <a:pt x="3261" y="1470"/>
                  </a:cubicBezTo>
                  <a:cubicBezTo>
                    <a:pt x="3250" y="1411"/>
                    <a:pt x="3213" y="1396"/>
                    <a:pt x="3168" y="1396"/>
                  </a:cubicBezTo>
                  <a:cubicBezTo>
                    <a:pt x="3149" y="1396"/>
                    <a:pt x="3129" y="1399"/>
                    <a:pt x="3109" y="1402"/>
                  </a:cubicBezTo>
                  <a:cubicBezTo>
                    <a:pt x="3087" y="1406"/>
                    <a:pt x="3066" y="1409"/>
                    <a:pt x="3046" y="1412"/>
                  </a:cubicBezTo>
                  <a:cubicBezTo>
                    <a:pt x="3007" y="1417"/>
                    <a:pt x="2967" y="1421"/>
                    <a:pt x="2928" y="1421"/>
                  </a:cubicBezTo>
                  <a:cubicBezTo>
                    <a:pt x="2916" y="1421"/>
                    <a:pt x="2904" y="1421"/>
                    <a:pt x="2893" y="1420"/>
                  </a:cubicBezTo>
                  <a:cubicBezTo>
                    <a:pt x="2859" y="1419"/>
                    <a:pt x="2828" y="1414"/>
                    <a:pt x="2796" y="1406"/>
                  </a:cubicBezTo>
                  <a:cubicBezTo>
                    <a:pt x="2765" y="1398"/>
                    <a:pt x="2738" y="1389"/>
                    <a:pt x="2710" y="1378"/>
                  </a:cubicBezTo>
                  <a:cubicBezTo>
                    <a:pt x="2583" y="1361"/>
                    <a:pt x="2473" y="1297"/>
                    <a:pt x="2382" y="1195"/>
                  </a:cubicBezTo>
                  <a:cubicBezTo>
                    <a:pt x="2327" y="1131"/>
                    <a:pt x="2291" y="1049"/>
                    <a:pt x="2242" y="980"/>
                  </a:cubicBezTo>
                  <a:lnTo>
                    <a:pt x="2242" y="979"/>
                  </a:lnTo>
                  <a:cubicBezTo>
                    <a:pt x="2200" y="920"/>
                    <a:pt x="2151" y="874"/>
                    <a:pt x="2073" y="855"/>
                  </a:cubicBezTo>
                  <a:cubicBezTo>
                    <a:pt x="2054" y="851"/>
                    <a:pt x="2035" y="848"/>
                    <a:pt x="2015" y="846"/>
                  </a:cubicBezTo>
                  <a:cubicBezTo>
                    <a:pt x="1987" y="843"/>
                    <a:pt x="1957" y="842"/>
                    <a:pt x="1927" y="842"/>
                  </a:cubicBezTo>
                  <a:cubicBezTo>
                    <a:pt x="1849" y="842"/>
                    <a:pt x="1763" y="848"/>
                    <a:pt x="1679" y="848"/>
                  </a:cubicBezTo>
                  <a:cubicBezTo>
                    <a:pt x="1516" y="848"/>
                    <a:pt x="1360" y="826"/>
                    <a:pt x="1281" y="694"/>
                  </a:cubicBezTo>
                  <a:cubicBezTo>
                    <a:pt x="1204" y="567"/>
                    <a:pt x="1288" y="442"/>
                    <a:pt x="1346" y="325"/>
                  </a:cubicBezTo>
                  <a:cubicBezTo>
                    <a:pt x="1424" y="171"/>
                    <a:pt x="1278" y="95"/>
                    <a:pt x="1143" y="84"/>
                  </a:cubicBezTo>
                  <a:cubicBezTo>
                    <a:pt x="1130" y="82"/>
                    <a:pt x="1117" y="81"/>
                    <a:pt x="1104" y="81"/>
                  </a:cubicBezTo>
                  <a:cubicBezTo>
                    <a:pt x="1092" y="81"/>
                    <a:pt x="1079" y="82"/>
                    <a:pt x="1068" y="84"/>
                  </a:cubicBezTo>
                  <a:cubicBezTo>
                    <a:pt x="1016" y="88"/>
                    <a:pt x="965" y="98"/>
                    <a:pt x="913" y="109"/>
                  </a:cubicBezTo>
                  <a:cubicBezTo>
                    <a:pt x="808" y="129"/>
                    <a:pt x="707" y="154"/>
                    <a:pt x="601" y="154"/>
                  </a:cubicBezTo>
                  <a:cubicBezTo>
                    <a:pt x="582" y="154"/>
                    <a:pt x="563" y="153"/>
                    <a:pt x="544" y="151"/>
                  </a:cubicBezTo>
                  <a:cubicBezTo>
                    <a:pt x="451" y="143"/>
                    <a:pt x="344" y="115"/>
                    <a:pt x="273" y="47"/>
                  </a:cubicBezTo>
                  <a:cubicBezTo>
                    <a:pt x="259" y="34"/>
                    <a:pt x="245" y="18"/>
                    <a:pt x="23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32"/>
            <p:cNvSpPr/>
            <p:nvPr/>
          </p:nvSpPr>
          <p:spPr>
            <a:xfrm>
              <a:off x="3062428" y="180890"/>
              <a:ext cx="123174" cy="45332"/>
            </a:xfrm>
            <a:custGeom>
              <a:rect b="b" l="l" r="r" t="t"/>
              <a:pathLst>
                <a:path extrusionOk="0" h="1142" w="3103">
                  <a:moveTo>
                    <a:pt x="2242" y="1"/>
                  </a:moveTo>
                  <a:cubicBezTo>
                    <a:pt x="2226" y="1"/>
                    <a:pt x="2210" y="2"/>
                    <a:pt x="2195" y="5"/>
                  </a:cubicBezTo>
                  <a:cubicBezTo>
                    <a:pt x="2037" y="31"/>
                    <a:pt x="1912" y="151"/>
                    <a:pt x="1778" y="232"/>
                  </a:cubicBezTo>
                  <a:cubicBezTo>
                    <a:pt x="1765" y="242"/>
                    <a:pt x="1750" y="250"/>
                    <a:pt x="1734" y="258"/>
                  </a:cubicBezTo>
                  <a:cubicBezTo>
                    <a:pt x="1676" y="287"/>
                    <a:pt x="1615" y="313"/>
                    <a:pt x="1551" y="329"/>
                  </a:cubicBezTo>
                  <a:cubicBezTo>
                    <a:pt x="1512" y="338"/>
                    <a:pt x="1473" y="343"/>
                    <a:pt x="1433" y="343"/>
                  </a:cubicBezTo>
                  <a:cubicBezTo>
                    <a:pt x="1395" y="343"/>
                    <a:pt x="1357" y="338"/>
                    <a:pt x="1319" y="328"/>
                  </a:cubicBezTo>
                  <a:cubicBezTo>
                    <a:pt x="1255" y="311"/>
                    <a:pt x="1198" y="273"/>
                    <a:pt x="1137" y="247"/>
                  </a:cubicBezTo>
                  <a:cubicBezTo>
                    <a:pt x="1102" y="232"/>
                    <a:pt x="1070" y="226"/>
                    <a:pt x="1038" y="226"/>
                  </a:cubicBezTo>
                  <a:cubicBezTo>
                    <a:pt x="986" y="226"/>
                    <a:pt x="937" y="244"/>
                    <a:pt x="885" y="271"/>
                  </a:cubicBezTo>
                  <a:cubicBezTo>
                    <a:pt x="817" y="310"/>
                    <a:pt x="754" y="354"/>
                    <a:pt x="693" y="402"/>
                  </a:cubicBezTo>
                  <a:cubicBezTo>
                    <a:pt x="624" y="456"/>
                    <a:pt x="559" y="511"/>
                    <a:pt x="492" y="566"/>
                  </a:cubicBezTo>
                  <a:cubicBezTo>
                    <a:pt x="401" y="639"/>
                    <a:pt x="310" y="709"/>
                    <a:pt x="203" y="760"/>
                  </a:cubicBezTo>
                  <a:cubicBezTo>
                    <a:pt x="138" y="792"/>
                    <a:pt x="70" y="817"/>
                    <a:pt x="0" y="833"/>
                  </a:cubicBezTo>
                  <a:lnTo>
                    <a:pt x="32" y="1036"/>
                  </a:lnTo>
                  <a:cubicBezTo>
                    <a:pt x="78" y="1029"/>
                    <a:pt x="126" y="1025"/>
                    <a:pt x="173" y="1025"/>
                  </a:cubicBezTo>
                  <a:cubicBezTo>
                    <a:pt x="231" y="1025"/>
                    <a:pt x="289" y="1031"/>
                    <a:pt x="346" y="1042"/>
                  </a:cubicBezTo>
                  <a:cubicBezTo>
                    <a:pt x="424" y="1060"/>
                    <a:pt x="505" y="1086"/>
                    <a:pt x="584" y="1120"/>
                  </a:cubicBezTo>
                  <a:cubicBezTo>
                    <a:pt x="596" y="1105"/>
                    <a:pt x="609" y="1089"/>
                    <a:pt x="621" y="1073"/>
                  </a:cubicBezTo>
                  <a:cubicBezTo>
                    <a:pt x="677" y="1005"/>
                    <a:pt x="741" y="942"/>
                    <a:pt x="810" y="886"/>
                  </a:cubicBezTo>
                  <a:cubicBezTo>
                    <a:pt x="1027" y="707"/>
                    <a:pt x="1299" y="594"/>
                    <a:pt x="1578" y="573"/>
                  </a:cubicBezTo>
                  <a:cubicBezTo>
                    <a:pt x="1613" y="570"/>
                    <a:pt x="1648" y="569"/>
                    <a:pt x="1684" y="569"/>
                  </a:cubicBezTo>
                  <a:cubicBezTo>
                    <a:pt x="1727" y="569"/>
                    <a:pt x="1769" y="571"/>
                    <a:pt x="1812" y="576"/>
                  </a:cubicBezTo>
                  <a:cubicBezTo>
                    <a:pt x="1910" y="584"/>
                    <a:pt x="2006" y="607"/>
                    <a:pt x="2101" y="639"/>
                  </a:cubicBezTo>
                  <a:cubicBezTo>
                    <a:pt x="2350" y="727"/>
                    <a:pt x="2557" y="904"/>
                    <a:pt x="2671" y="1141"/>
                  </a:cubicBezTo>
                  <a:lnTo>
                    <a:pt x="2710" y="1134"/>
                  </a:lnTo>
                  <a:lnTo>
                    <a:pt x="2905" y="1097"/>
                  </a:lnTo>
                  <a:cubicBezTo>
                    <a:pt x="2897" y="1083"/>
                    <a:pt x="2889" y="1067"/>
                    <a:pt x="2884" y="1050"/>
                  </a:cubicBezTo>
                  <a:cubicBezTo>
                    <a:pt x="2853" y="954"/>
                    <a:pt x="2900" y="863"/>
                    <a:pt x="2955" y="787"/>
                  </a:cubicBezTo>
                  <a:cubicBezTo>
                    <a:pt x="2957" y="785"/>
                    <a:pt x="2958" y="782"/>
                    <a:pt x="2959" y="781"/>
                  </a:cubicBezTo>
                  <a:cubicBezTo>
                    <a:pt x="3001" y="728"/>
                    <a:pt x="3087" y="654"/>
                    <a:pt x="3103" y="578"/>
                  </a:cubicBezTo>
                  <a:cubicBezTo>
                    <a:pt x="3057" y="576"/>
                    <a:pt x="3011" y="572"/>
                    <a:pt x="2964" y="566"/>
                  </a:cubicBezTo>
                  <a:cubicBezTo>
                    <a:pt x="2885" y="561"/>
                    <a:pt x="2807" y="555"/>
                    <a:pt x="2729" y="547"/>
                  </a:cubicBezTo>
                  <a:cubicBezTo>
                    <a:pt x="2678" y="542"/>
                    <a:pt x="2626" y="536"/>
                    <a:pt x="2577" y="530"/>
                  </a:cubicBezTo>
                  <a:cubicBezTo>
                    <a:pt x="2439" y="510"/>
                    <a:pt x="2389" y="406"/>
                    <a:pt x="2412" y="276"/>
                  </a:cubicBezTo>
                  <a:cubicBezTo>
                    <a:pt x="2427" y="201"/>
                    <a:pt x="2465" y="135"/>
                    <a:pt x="2406" y="68"/>
                  </a:cubicBezTo>
                  <a:cubicBezTo>
                    <a:pt x="2364" y="21"/>
                    <a:pt x="2303" y="1"/>
                    <a:pt x="224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32"/>
            <p:cNvSpPr/>
            <p:nvPr/>
          </p:nvSpPr>
          <p:spPr>
            <a:xfrm>
              <a:off x="2892891" y="213956"/>
              <a:ext cx="170847" cy="108486"/>
            </a:xfrm>
            <a:custGeom>
              <a:rect b="b" l="l" r="r" t="t"/>
              <a:pathLst>
                <a:path extrusionOk="0" h="2733" w="4304">
                  <a:moveTo>
                    <a:pt x="4270" y="1"/>
                  </a:moveTo>
                  <a:cubicBezTo>
                    <a:pt x="4198" y="18"/>
                    <a:pt x="4124" y="26"/>
                    <a:pt x="4047" y="26"/>
                  </a:cubicBezTo>
                  <a:cubicBezTo>
                    <a:pt x="4042" y="26"/>
                    <a:pt x="4037" y="26"/>
                    <a:pt x="4032" y="26"/>
                  </a:cubicBezTo>
                  <a:cubicBezTo>
                    <a:pt x="4028" y="26"/>
                    <a:pt x="4022" y="26"/>
                    <a:pt x="4018" y="25"/>
                  </a:cubicBezTo>
                  <a:cubicBezTo>
                    <a:pt x="3938" y="23"/>
                    <a:pt x="3855" y="14"/>
                    <a:pt x="3772" y="14"/>
                  </a:cubicBezTo>
                  <a:cubicBezTo>
                    <a:pt x="3761" y="14"/>
                    <a:pt x="3749" y="14"/>
                    <a:pt x="3737" y="14"/>
                  </a:cubicBezTo>
                  <a:cubicBezTo>
                    <a:pt x="3682" y="14"/>
                    <a:pt x="3627" y="18"/>
                    <a:pt x="3573" y="33"/>
                  </a:cubicBezTo>
                  <a:cubicBezTo>
                    <a:pt x="3364" y="88"/>
                    <a:pt x="3193" y="233"/>
                    <a:pt x="3024" y="365"/>
                  </a:cubicBezTo>
                  <a:cubicBezTo>
                    <a:pt x="2991" y="391"/>
                    <a:pt x="2960" y="415"/>
                    <a:pt x="2928" y="439"/>
                  </a:cubicBezTo>
                  <a:cubicBezTo>
                    <a:pt x="2891" y="465"/>
                    <a:pt x="2855" y="490"/>
                    <a:pt x="2819" y="512"/>
                  </a:cubicBezTo>
                  <a:cubicBezTo>
                    <a:pt x="2636" y="624"/>
                    <a:pt x="2446" y="686"/>
                    <a:pt x="2222" y="699"/>
                  </a:cubicBezTo>
                  <a:cubicBezTo>
                    <a:pt x="2191" y="702"/>
                    <a:pt x="2158" y="702"/>
                    <a:pt x="2127" y="703"/>
                  </a:cubicBezTo>
                  <a:cubicBezTo>
                    <a:pt x="2043" y="704"/>
                    <a:pt x="1958" y="707"/>
                    <a:pt x="1876" y="719"/>
                  </a:cubicBezTo>
                  <a:cubicBezTo>
                    <a:pt x="1829" y="728"/>
                    <a:pt x="1782" y="739"/>
                    <a:pt x="1736" y="757"/>
                  </a:cubicBezTo>
                  <a:cubicBezTo>
                    <a:pt x="1599" y="813"/>
                    <a:pt x="1496" y="921"/>
                    <a:pt x="1397" y="1028"/>
                  </a:cubicBezTo>
                  <a:cubicBezTo>
                    <a:pt x="1331" y="1097"/>
                    <a:pt x="1268" y="1165"/>
                    <a:pt x="1196" y="1223"/>
                  </a:cubicBezTo>
                  <a:cubicBezTo>
                    <a:pt x="1156" y="1259"/>
                    <a:pt x="1115" y="1288"/>
                    <a:pt x="1068" y="1316"/>
                  </a:cubicBezTo>
                  <a:cubicBezTo>
                    <a:pt x="1042" y="1332"/>
                    <a:pt x="1013" y="1346"/>
                    <a:pt x="986" y="1359"/>
                  </a:cubicBezTo>
                  <a:cubicBezTo>
                    <a:pt x="882" y="1406"/>
                    <a:pt x="773" y="1440"/>
                    <a:pt x="665" y="1474"/>
                  </a:cubicBezTo>
                  <a:cubicBezTo>
                    <a:pt x="403" y="1557"/>
                    <a:pt x="28" y="1686"/>
                    <a:pt x="1" y="2013"/>
                  </a:cubicBezTo>
                  <a:cubicBezTo>
                    <a:pt x="1" y="2014"/>
                    <a:pt x="0" y="2015"/>
                    <a:pt x="0" y="2016"/>
                  </a:cubicBezTo>
                  <a:cubicBezTo>
                    <a:pt x="53" y="2061"/>
                    <a:pt x="97" y="2119"/>
                    <a:pt x="133" y="2182"/>
                  </a:cubicBezTo>
                  <a:cubicBezTo>
                    <a:pt x="153" y="2160"/>
                    <a:pt x="181" y="2143"/>
                    <a:pt x="214" y="2133"/>
                  </a:cubicBezTo>
                  <a:cubicBezTo>
                    <a:pt x="238" y="2125"/>
                    <a:pt x="264" y="2121"/>
                    <a:pt x="289" y="2121"/>
                  </a:cubicBezTo>
                  <a:cubicBezTo>
                    <a:pt x="320" y="2121"/>
                    <a:pt x="350" y="2126"/>
                    <a:pt x="378" y="2136"/>
                  </a:cubicBezTo>
                  <a:cubicBezTo>
                    <a:pt x="382" y="2138"/>
                    <a:pt x="383" y="2138"/>
                    <a:pt x="386" y="2139"/>
                  </a:cubicBezTo>
                  <a:cubicBezTo>
                    <a:pt x="355" y="2013"/>
                    <a:pt x="362" y="1873"/>
                    <a:pt x="488" y="1838"/>
                  </a:cubicBezTo>
                  <a:cubicBezTo>
                    <a:pt x="504" y="1833"/>
                    <a:pt x="521" y="1831"/>
                    <a:pt x="538" y="1831"/>
                  </a:cubicBezTo>
                  <a:cubicBezTo>
                    <a:pt x="603" y="1831"/>
                    <a:pt x="667" y="1864"/>
                    <a:pt x="720" y="1911"/>
                  </a:cubicBezTo>
                  <a:cubicBezTo>
                    <a:pt x="735" y="1860"/>
                    <a:pt x="757" y="1813"/>
                    <a:pt x="798" y="1773"/>
                  </a:cubicBezTo>
                  <a:cubicBezTo>
                    <a:pt x="845" y="1727"/>
                    <a:pt x="902" y="1706"/>
                    <a:pt x="959" y="1706"/>
                  </a:cubicBezTo>
                  <a:cubicBezTo>
                    <a:pt x="1015" y="1706"/>
                    <a:pt x="1072" y="1726"/>
                    <a:pt x="1120" y="1766"/>
                  </a:cubicBezTo>
                  <a:lnTo>
                    <a:pt x="1121" y="1768"/>
                  </a:lnTo>
                  <a:cubicBezTo>
                    <a:pt x="1226" y="1858"/>
                    <a:pt x="1260" y="1994"/>
                    <a:pt x="1273" y="2127"/>
                  </a:cubicBezTo>
                  <a:cubicBezTo>
                    <a:pt x="1274" y="2141"/>
                    <a:pt x="1276" y="2156"/>
                    <a:pt x="1277" y="2171"/>
                  </a:cubicBezTo>
                  <a:cubicBezTo>
                    <a:pt x="1282" y="2232"/>
                    <a:pt x="1283" y="2291"/>
                    <a:pt x="1287" y="2352"/>
                  </a:cubicBezTo>
                  <a:cubicBezTo>
                    <a:pt x="1290" y="2425"/>
                    <a:pt x="1295" y="2495"/>
                    <a:pt x="1289" y="2568"/>
                  </a:cubicBezTo>
                  <a:cubicBezTo>
                    <a:pt x="1336" y="2557"/>
                    <a:pt x="1384" y="2552"/>
                    <a:pt x="1432" y="2552"/>
                  </a:cubicBezTo>
                  <a:cubicBezTo>
                    <a:pt x="1436" y="2552"/>
                    <a:pt x="1440" y="2552"/>
                    <a:pt x="1445" y="2552"/>
                  </a:cubicBezTo>
                  <a:lnTo>
                    <a:pt x="1446" y="2552"/>
                  </a:lnTo>
                  <a:cubicBezTo>
                    <a:pt x="1566" y="2558"/>
                    <a:pt x="1667" y="2603"/>
                    <a:pt x="1753" y="2670"/>
                  </a:cubicBezTo>
                  <a:cubicBezTo>
                    <a:pt x="1778" y="2688"/>
                    <a:pt x="1803" y="2711"/>
                    <a:pt x="1825" y="2733"/>
                  </a:cubicBezTo>
                  <a:cubicBezTo>
                    <a:pt x="1899" y="2654"/>
                    <a:pt x="1987" y="2587"/>
                    <a:pt x="2083" y="2529"/>
                  </a:cubicBezTo>
                  <a:cubicBezTo>
                    <a:pt x="2013" y="2495"/>
                    <a:pt x="1949" y="2452"/>
                    <a:pt x="1887" y="2400"/>
                  </a:cubicBezTo>
                  <a:cubicBezTo>
                    <a:pt x="1784" y="2316"/>
                    <a:pt x="1698" y="2211"/>
                    <a:pt x="1678" y="2075"/>
                  </a:cubicBezTo>
                  <a:cubicBezTo>
                    <a:pt x="1662" y="1968"/>
                    <a:pt x="1703" y="1837"/>
                    <a:pt x="1816" y="1801"/>
                  </a:cubicBezTo>
                  <a:cubicBezTo>
                    <a:pt x="1834" y="1796"/>
                    <a:pt x="1852" y="1793"/>
                    <a:pt x="1871" y="1793"/>
                  </a:cubicBezTo>
                  <a:cubicBezTo>
                    <a:pt x="1898" y="1793"/>
                    <a:pt x="1926" y="1798"/>
                    <a:pt x="1953" y="1808"/>
                  </a:cubicBezTo>
                  <a:cubicBezTo>
                    <a:pt x="1953" y="1800"/>
                    <a:pt x="1951" y="1794"/>
                    <a:pt x="1951" y="1787"/>
                  </a:cubicBezTo>
                  <a:cubicBezTo>
                    <a:pt x="1949" y="1716"/>
                    <a:pt x="1950" y="1615"/>
                    <a:pt x="2003" y="1560"/>
                  </a:cubicBezTo>
                  <a:cubicBezTo>
                    <a:pt x="2033" y="1529"/>
                    <a:pt x="2063" y="1517"/>
                    <a:pt x="2094" y="1517"/>
                  </a:cubicBezTo>
                  <a:cubicBezTo>
                    <a:pt x="2145" y="1517"/>
                    <a:pt x="2196" y="1553"/>
                    <a:pt x="2241" y="1601"/>
                  </a:cubicBezTo>
                  <a:cubicBezTo>
                    <a:pt x="2247" y="1582"/>
                    <a:pt x="2255" y="1563"/>
                    <a:pt x="2265" y="1546"/>
                  </a:cubicBezTo>
                  <a:cubicBezTo>
                    <a:pt x="2286" y="1506"/>
                    <a:pt x="2314" y="1468"/>
                    <a:pt x="2356" y="1440"/>
                  </a:cubicBezTo>
                  <a:cubicBezTo>
                    <a:pt x="2386" y="1417"/>
                    <a:pt x="2419" y="1404"/>
                    <a:pt x="2454" y="1396"/>
                  </a:cubicBezTo>
                  <a:cubicBezTo>
                    <a:pt x="2471" y="1393"/>
                    <a:pt x="2488" y="1391"/>
                    <a:pt x="2505" y="1391"/>
                  </a:cubicBezTo>
                  <a:cubicBezTo>
                    <a:pt x="2576" y="1391"/>
                    <a:pt x="2645" y="1422"/>
                    <a:pt x="2685" y="1489"/>
                  </a:cubicBezTo>
                  <a:cubicBezTo>
                    <a:pt x="2721" y="1545"/>
                    <a:pt x="2731" y="1612"/>
                    <a:pt x="2739" y="1675"/>
                  </a:cubicBezTo>
                  <a:cubicBezTo>
                    <a:pt x="2748" y="1747"/>
                    <a:pt x="2755" y="1820"/>
                    <a:pt x="2758" y="1893"/>
                  </a:cubicBezTo>
                  <a:cubicBezTo>
                    <a:pt x="2763" y="1885"/>
                    <a:pt x="2767" y="1877"/>
                    <a:pt x="2772" y="1869"/>
                  </a:cubicBezTo>
                  <a:cubicBezTo>
                    <a:pt x="2817" y="1790"/>
                    <a:pt x="2876" y="1717"/>
                    <a:pt x="2940" y="1651"/>
                  </a:cubicBezTo>
                  <a:cubicBezTo>
                    <a:pt x="3024" y="1567"/>
                    <a:pt x="3121" y="1494"/>
                    <a:pt x="3227" y="1441"/>
                  </a:cubicBezTo>
                  <a:cubicBezTo>
                    <a:pt x="3242" y="1435"/>
                    <a:pt x="3258" y="1427"/>
                    <a:pt x="3274" y="1420"/>
                  </a:cubicBezTo>
                  <a:cubicBezTo>
                    <a:pt x="3257" y="1301"/>
                    <a:pt x="3274" y="1186"/>
                    <a:pt x="3313" y="1077"/>
                  </a:cubicBezTo>
                  <a:cubicBezTo>
                    <a:pt x="3351" y="968"/>
                    <a:pt x="3409" y="865"/>
                    <a:pt x="3475" y="770"/>
                  </a:cubicBezTo>
                  <a:cubicBezTo>
                    <a:pt x="3588" y="605"/>
                    <a:pt x="3730" y="454"/>
                    <a:pt x="3902" y="350"/>
                  </a:cubicBezTo>
                  <a:cubicBezTo>
                    <a:pt x="3916" y="341"/>
                    <a:pt x="3933" y="332"/>
                    <a:pt x="3948" y="323"/>
                  </a:cubicBezTo>
                  <a:cubicBezTo>
                    <a:pt x="4000" y="296"/>
                    <a:pt x="4052" y="272"/>
                    <a:pt x="4104" y="254"/>
                  </a:cubicBezTo>
                  <a:cubicBezTo>
                    <a:pt x="4168" y="230"/>
                    <a:pt x="4236" y="213"/>
                    <a:pt x="4304" y="204"/>
                  </a:cubicBezTo>
                  <a:lnTo>
                    <a:pt x="427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32"/>
            <p:cNvSpPr/>
            <p:nvPr/>
          </p:nvSpPr>
          <p:spPr>
            <a:xfrm>
              <a:off x="3020946" y="281834"/>
              <a:ext cx="38703" cy="32590"/>
            </a:xfrm>
            <a:custGeom>
              <a:rect b="b" l="l" r="r" t="t"/>
              <a:pathLst>
                <a:path extrusionOk="0" h="821" w="975">
                  <a:moveTo>
                    <a:pt x="951" y="1"/>
                  </a:moveTo>
                  <a:cubicBezTo>
                    <a:pt x="714" y="49"/>
                    <a:pt x="485" y="117"/>
                    <a:pt x="305" y="285"/>
                  </a:cubicBezTo>
                  <a:cubicBezTo>
                    <a:pt x="204" y="378"/>
                    <a:pt x="126" y="488"/>
                    <a:pt x="68" y="612"/>
                  </a:cubicBezTo>
                  <a:cubicBezTo>
                    <a:pt x="41" y="671"/>
                    <a:pt x="21" y="733"/>
                    <a:pt x="5" y="795"/>
                  </a:cubicBezTo>
                  <a:cubicBezTo>
                    <a:pt x="4" y="804"/>
                    <a:pt x="3" y="811"/>
                    <a:pt x="1" y="820"/>
                  </a:cubicBezTo>
                  <a:cubicBezTo>
                    <a:pt x="53" y="763"/>
                    <a:pt x="123" y="714"/>
                    <a:pt x="180" y="676"/>
                  </a:cubicBezTo>
                  <a:cubicBezTo>
                    <a:pt x="322" y="584"/>
                    <a:pt x="484" y="525"/>
                    <a:pt x="654" y="507"/>
                  </a:cubicBezTo>
                  <a:cubicBezTo>
                    <a:pt x="679" y="505"/>
                    <a:pt x="705" y="504"/>
                    <a:pt x="731" y="504"/>
                  </a:cubicBezTo>
                  <a:cubicBezTo>
                    <a:pt x="753" y="504"/>
                    <a:pt x="775" y="505"/>
                    <a:pt x="796" y="506"/>
                  </a:cubicBezTo>
                  <a:cubicBezTo>
                    <a:pt x="806" y="327"/>
                    <a:pt x="872" y="162"/>
                    <a:pt x="975" y="22"/>
                  </a:cubicBezTo>
                  <a:cubicBezTo>
                    <a:pt x="966" y="16"/>
                    <a:pt x="958" y="8"/>
                    <a:pt x="95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32"/>
            <p:cNvSpPr/>
            <p:nvPr/>
          </p:nvSpPr>
          <p:spPr>
            <a:xfrm>
              <a:off x="2926711" y="588280"/>
              <a:ext cx="132462" cy="145800"/>
            </a:xfrm>
            <a:custGeom>
              <a:rect b="b" l="l" r="r" t="t"/>
              <a:pathLst>
                <a:path extrusionOk="0" h="3673" w="3337">
                  <a:moveTo>
                    <a:pt x="0" y="0"/>
                  </a:moveTo>
                  <a:lnTo>
                    <a:pt x="0" y="0"/>
                  </a:lnTo>
                  <a:cubicBezTo>
                    <a:pt x="48" y="585"/>
                    <a:pt x="103" y="1179"/>
                    <a:pt x="156" y="1771"/>
                  </a:cubicBezTo>
                  <a:cubicBezTo>
                    <a:pt x="296" y="1863"/>
                    <a:pt x="421" y="1973"/>
                    <a:pt x="494" y="2120"/>
                  </a:cubicBezTo>
                  <a:cubicBezTo>
                    <a:pt x="512" y="2156"/>
                    <a:pt x="526" y="2193"/>
                    <a:pt x="537" y="2231"/>
                  </a:cubicBezTo>
                  <a:cubicBezTo>
                    <a:pt x="602" y="2340"/>
                    <a:pt x="652" y="2459"/>
                    <a:pt x="687" y="2584"/>
                  </a:cubicBezTo>
                  <a:cubicBezTo>
                    <a:pt x="739" y="2782"/>
                    <a:pt x="751" y="2988"/>
                    <a:pt x="748" y="3191"/>
                  </a:cubicBezTo>
                  <a:cubicBezTo>
                    <a:pt x="745" y="3303"/>
                    <a:pt x="738" y="3415"/>
                    <a:pt x="727" y="3527"/>
                  </a:cubicBezTo>
                  <a:cubicBezTo>
                    <a:pt x="723" y="3572"/>
                    <a:pt x="723" y="3623"/>
                    <a:pt x="717" y="3672"/>
                  </a:cubicBezTo>
                  <a:cubicBezTo>
                    <a:pt x="1151" y="3384"/>
                    <a:pt x="1587" y="3094"/>
                    <a:pt x="2025" y="2811"/>
                  </a:cubicBezTo>
                  <a:cubicBezTo>
                    <a:pt x="2443" y="2539"/>
                    <a:pt x="2863" y="2270"/>
                    <a:pt x="3285" y="2002"/>
                  </a:cubicBezTo>
                  <a:cubicBezTo>
                    <a:pt x="3267" y="1985"/>
                    <a:pt x="3258" y="1963"/>
                    <a:pt x="3262" y="1936"/>
                  </a:cubicBezTo>
                  <a:cubicBezTo>
                    <a:pt x="3304" y="1651"/>
                    <a:pt x="3332" y="1370"/>
                    <a:pt x="3336" y="1088"/>
                  </a:cubicBezTo>
                  <a:lnTo>
                    <a:pt x="3336" y="1088"/>
                  </a:lnTo>
                  <a:cubicBezTo>
                    <a:pt x="3332" y="1109"/>
                    <a:pt x="3326" y="1131"/>
                    <a:pt x="3321" y="1152"/>
                  </a:cubicBezTo>
                  <a:cubicBezTo>
                    <a:pt x="3201" y="1726"/>
                    <a:pt x="2702" y="2153"/>
                    <a:pt x="2124" y="2153"/>
                  </a:cubicBezTo>
                  <a:cubicBezTo>
                    <a:pt x="2072" y="2153"/>
                    <a:pt x="2020" y="2149"/>
                    <a:pt x="1968" y="2142"/>
                  </a:cubicBezTo>
                  <a:cubicBezTo>
                    <a:pt x="1667" y="2103"/>
                    <a:pt x="1423" y="1939"/>
                    <a:pt x="1245" y="1700"/>
                  </a:cubicBezTo>
                  <a:cubicBezTo>
                    <a:pt x="1052" y="1439"/>
                    <a:pt x="950" y="1124"/>
                    <a:pt x="786" y="848"/>
                  </a:cubicBezTo>
                  <a:cubicBezTo>
                    <a:pt x="628" y="580"/>
                    <a:pt x="33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32"/>
            <p:cNvSpPr/>
            <p:nvPr/>
          </p:nvSpPr>
          <p:spPr>
            <a:xfrm>
              <a:off x="2883642" y="583635"/>
              <a:ext cx="49301" cy="74944"/>
            </a:xfrm>
            <a:custGeom>
              <a:rect b="b" l="l" r="r" t="t"/>
              <a:pathLst>
                <a:path extrusionOk="0" h="1888" w="1242">
                  <a:moveTo>
                    <a:pt x="699" y="1"/>
                  </a:moveTo>
                  <a:cubicBezTo>
                    <a:pt x="555" y="1"/>
                    <a:pt x="411" y="54"/>
                    <a:pt x="273" y="185"/>
                  </a:cubicBezTo>
                  <a:cubicBezTo>
                    <a:pt x="21" y="423"/>
                    <a:pt x="0" y="813"/>
                    <a:pt x="174" y="1101"/>
                  </a:cubicBezTo>
                  <a:cubicBezTo>
                    <a:pt x="328" y="1357"/>
                    <a:pt x="598" y="1516"/>
                    <a:pt x="850" y="1661"/>
                  </a:cubicBezTo>
                  <a:cubicBezTo>
                    <a:pt x="974" y="1732"/>
                    <a:pt x="1114" y="1803"/>
                    <a:pt x="1241" y="1888"/>
                  </a:cubicBezTo>
                  <a:cubicBezTo>
                    <a:pt x="1188" y="1296"/>
                    <a:pt x="1134" y="702"/>
                    <a:pt x="1085" y="117"/>
                  </a:cubicBezTo>
                  <a:cubicBezTo>
                    <a:pt x="960" y="45"/>
                    <a:pt x="83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32"/>
            <p:cNvSpPr/>
            <p:nvPr/>
          </p:nvSpPr>
          <p:spPr>
            <a:xfrm>
              <a:off x="2850536" y="397347"/>
              <a:ext cx="208041" cy="267266"/>
            </a:xfrm>
            <a:custGeom>
              <a:rect b="b" l="l" r="r" t="t"/>
              <a:pathLst>
                <a:path extrusionOk="0" h="6733" w="5241">
                  <a:moveTo>
                    <a:pt x="1" y="1"/>
                  </a:moveTo>
                  <a:lnTo>
                    <a:pt x="1" y="1"/>
                  </a:lnTo>
                  <a:cubicBezTo>
                    <a:pt x="3" y="83"/>
                    <a:pt x="6" y="166"/>
                    <a:pt x="8" y="247"/>
                  </a:cubicBezTo>
                  <a:cubicBezTo>
                    <a:pt x="18" y="242"/>
                    <a:pt x="29" y="239"/>
                    <a:pt x="43" y="238"/>
                  </a:cubicBezTo>
                  <a:cubicBezTo>
                    <a:pt x="92" y="235"/>
                    <a:pt x="142" y="234"/>
                    <a:pt x="192" y="234"/>
                  </a:cubicBezTo>
                  <a:cubicBezTo>
                    <a:pt x="367" y="234"/>
                    <a:pt x="544" y="252"/>
                    <a:pt x="716" y="286"/>
                  </a:cubicBezTo>
                  <a:cubicBezTo>
                    <a:pt x="1616" y="466"/>
                    <a:pt x="2355" y="1062"/>
                    <a:pt x="2985" y="1698"/>
                  </a:cubicBezTo>
                  <a:cubicBezTo>
                    <a:pt x="3624" y="2344"/>
                    <a:pt x="4142" y="3084"/>
                    <a:pt x="4459" y="3939"/>
                  </a:cubicBezTo>
                  <a:cubicBezTo>
                    <a:pt x="4611" y="4349"/>
                    <a:pt x="4724" y="4781"/>
                    <a:pt x="4773" y="5219"/>
                  </a:cubicBezTo>
                  <a:cubicBezTo>
                    <a:pt x="4819" y="5616"/>
                    <a:pt x="4771" y="6063"/>
                    <a:pt x="4422" y="6315"/>
                  </a:cubicBezTo>
                  <a:cubicBezTo>
                    <a:pt x="4305" y="6399"/>
                    <a:pt x="4182" y="6436"/>
                    <a:pt x="4061" y="6436"/>
                  </a:cubicBezTo>
                  <a:cubicBezTo>
                    <a:pt x="3838" y="6436"/>
                    <a:pt x="3622" y="6311"/>
                    <a:pt x="3465" y="6123"/>
                  </a:cubicBezTo>
                  <a:cubicBezTo>
                    <a:pt x="3322" y="5952"/>
                    <a:pt x="3219" y="5755"/>
                    <a:pt x="3125" y="5554"/>
                  </a:cubicBezTo>
                  <a:lnTo>
                    <a:pt x="2935" y="5644"/>
                  </a:lnTo>
                  <a:cubicBezTo>
                    <a:pt x="3204" y="6115"/>
                    <a:pt x="3404" y="6732"/>
                    <a:pt x="4033" y="6732"/>
                  </a:cubicBezTo>
                  <a:cubicBezTo>
                    <a:pt x="4044" y="6732"/>
                    <a:pt x="4054" y="6732"/>
                    <a:pt x="4065" y="6732"/>
                  </a:cubicBezTo>
                  <a:cubicBezTo>
                    <a:pt x="4374" y="6724"/>
                    <a:pt x="4625" y="6569"/>
                    <a:pt x="4832" y="6349"/>
                  </a:cubicBezTo>
                  <a:cubicBezTo>
                    <a:pt x="4945" y="6227"/>
                    <a:pt x="5025" y="6106"/>
                    <a:pt x="5103" y="5961"/>
                  </a:cubicBezTo>
                  <a:cubicBezTo>
                    <a:pt x="5177" y="5824"/>
                    <a:pt x="5207" y="5662"/>
                    <a:pt x="5234" y="5509"/>
                  </a:cubicBezTo>
                  <a:cubicBezTo>
                    <a:pt x="5235" y="5504"/>
                    <a:pt x="5236" y="5498"/>
                    <a:pt x="5240" y="5494"/>
                  </a:cubicBezTo>
                  <a:cubicBezTo>
                    <a:pt x="5226" y="5331"/>
                    <a:pt x="5203" y="5165"/>
                    <a:pt x="5162" y="4999"/>
                  </a:cubicBezTo>
                  <a:cubicBezTo>
                    <a:pt x="5134" y="4873"/>
                    <a:pt x="5113" y="4755"/>
                    <a:pt x="5122" y="4643"/>
                  </a:cubicBezTo>
                  <a:cubicBezTo>
                    <a:pt x="5105" y="4632"/>
                    <a:pt x="5090" y="4616"/>
                    <a:pt x="5082" y="4592"/>
                  </a:cubicBezTo>
                  <a:cubicBezTo>
                    <a:pt x="4984" y="4337"/>
                    <a:pt x="4906" y="4078"/>
                    <a:pt x="4802" y="3826"/>
                  </a:cubicBezTo>
                  <a:cubicBezTo>
                    <a:pt x="4698" y="3572"/>
                    <a:pt x="4579" y="3322"/>
                    <a:pt x="4449" y="3081"/>
                  </a:cubicBezTo>
                  <a:cubicBezTo>
                    <a:pt x="3996" y="2244"/>
                    <a:pt x="3380" y="1487"/>
                    <a:pt x="2599" y="936"/>
                  </a:cubicBezTo>
                  <a:cubicBezTo>
                    <a:pt x="1834" y="395"/>
                    <a:pt x="938" y="56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32"/>
            <p:cNvSpPr/>
            <p:nvPr/>
          </p:nvSpPr>
          <p:spPr>
            <a:xfrm>
              <a:off x="3029957" y="335065"/>
              <a:ext cx="21832" cy="39893"/>
            </a:xfrm>
            <a:custGeom>
              <a:rect b="b" l="l" r="r" t="t"/>
              <a:pathLst>
                <a:path extrusionOk="0" h="1005" w="550">
                  <a:moveTo>
                    <a:pt x="174" y="1"/>
                  </a:moveTo>
                  <a:cubicBezTo>
                    <a:pt x="115" y="1"/>
                    <a:pt x="56" y="12"/>
                    <a:pt x="1" y="30"/>
                  </a:cubicBezTo>
                  <a:cubicBezTo>
                    <a:pt x="120" y="294"/>
                    <a:pt x="202" y="578"/>
                    <a:pt x="282" y="854"/>
                  </a:cubicBezTo>
                  <a:cubicBezTo>
                    <a:pt x="297" y="904"/>
                    <a:pt x="310" y="954"/>
                    <a:pt x="325" y="1004"/>
                  </a:cubicBezTo>
                  <a:cubicBezTo>
                    <a:pt x="331" y="865"/>
                    <a:pt x="350" y="725"/>
                    <a:pt x="385" y="592"/>
                  </a:cubicBezTo>
                  <a:cubicBezTo>
                    <a:pt x="419" y="447"/>
                    <a:pt x="477" y="308"/>
                    <a:pt x="550" y="180"/>
                  </a:cubicBezTo>
                  <a:cubicBezTo>
                    <a:pt x="524" y="166"/>
                    <a:pt x="505" y="141"/>
                    <a:pt x="482" y="120"/>
                  </a:cubicBezTo>
                  <a:cubicBezTo>
                    <a:pt x="463" y="100"/>
                    <a:pt x="442" y="85"/>
                    <a:pt x="418" y="70"/>
                  </a:cubicBezTo>
                  <a:cubicBezTo>
                    <a:pt x="371" y="40"/>
                    <a:pt x="316" y="20"/>
                    <a:pt x="261" y="10"/>
                  </a:cubicBezTo>
                  <a:cubicBezTo>
                    <a:pt x="232" y="4"/>
                    <a:pt x="203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32"/>
            <p:cNvSpPr/>
            <p:nvPr/>
          </p:nvSpPr>
          <p:spPr>
            <a:xfrm>
              <a:off x="3002052" y="273935"/>
              <a:ext cx="49341" cy="39457"/>
            </a:xfrm>
            <a:custGeom>
              <a:rect b="b" l="l" r="r" t="t"/>
              <a:pathLst>
                <a:path extrusionOk="0" h="994" w="1243">
                  <a:moveTo>
                    <a:pt x="920" y="1"/>
                  </a:moveTo>
                  <a:cubicBezTo>
                    <a:pt x="838" y="1"/>
                    <a:pt x="755" y="13"/>
                    <a:pt x="676" y="38"/>
                  </a:cubicBezTo>
                  <a:cubicBezTo>
                    <a:pt x="532" y="83"/>
                    <a:pt x="400" y="169"/>
                    <a:pt x="293" y="274"/>
                  </a:cubicBezTo>
                  <a:cubicBezTo>
                    <a:pt x="188" y="378"/>
                    <a:pt x="86" y="509"/>
                    <a:pt x="17" y="640"/>
                  </a:cubicBezTo>
                  <a:cubicBezTo>
                    <a:pt x="16" y="658"/>
                    <a:pt x="17" y="675"/>
                    <a:pt x="16" y="690"/>
                  </a:cubicBezTo>
                  <a:cubicBezTo>
                    <a:pt x="13" y="742"/>
                    <a:pt x="13" y="802"/>
                    <a:pt x="1" y="854"/>
                  </a:cubicBezTo>
                  <a:cubicBezTo>
                    <a:pt x="120" y="872"/>
                    <a:pt x="222" y="922"/>
                    <a:pt x="310" y="993"/>
                  </a:cubicBezTo>
                  <a:cubicBezTo>
                    <a:pt x="315" y="972"/>
                    <a:pt x="322" y="951"/>
                    <a:pt x="326" y="934"/>
                  </a:cubicBezTo>
                  <a:cubicBezTo>
                    <a:pt x="346" y="862"/>
                    <a:pt x="372" y="793"/>
                    <a:pt x="402" y="727"/>
                  </a:cubicBezTo>
                  <a:cubicBezTo>
                    <a:pt x="465" y="590"/>
                    <a:pt x="556" y="463"/>
                    <a:pt x="668" y="361"/>
                  </a:cubicBezTo>
                  <a:cubicBezTo>
                    <a:pt x="823" y="218"/>
                    <a:pt x="1029" y="103"/>
                    <a:pt x="1242" y="71"/>
                  </a:cubicBezTo>
                  <a:cubicBezTo>
                    <a:pt x="1201" y="51"/>
                    <a:pt x="1157" y="34"/>
                    <a:pt x="1112" y="24"/>
                  </a:cubicBezTo>
                  <a:cubicBezTo>
                    <a:pt x="1049" y="8"/>
                    <a:pt x="985" y="1"/>
                    <a:pt x="920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32"/>
            <p:cNvSpPr/>
            <p:nvPr/>
          </p:nvSpPr>
          <p:spPr>
            <a:xfrm>
              <a:off x="2969700" y="314980"/>
              <a:ext cx="74627" cy="129723"/>
            </a:xfrm>
            <a:custGeom>
              <a:rect b="b" l="l" r="r" t="t"/>
              <a:pathLst>
                <a:path extrusionOk="0" h="3268" w="1880">
                  <a:moveTo>
                    <a:pt x="720" y="1"/>
                  </a:moveTo>
                  <a:cubicBezTo>
                    <a:pt x="459" y="1"/>
                    <a:pt x="198" y="156"/>
                    <a:pt x="0" y="317"/>
                  </a:cubicBezTo>
                  <a:lnTo>
                    <a:pt x="16" y="335"/>
                  </a:lnTo>
                  <a:cubicBezTo>
                    <a:pt x="318" y="760"/>
                    <a:pt x="493" y="1272"/>
                    <a:pt x="672" y="1756"/>
                  </a:cubicBezTo>
                  <a:cubicBezTo>
                    <a:pt x="857" y="2257"/>
                    <a:pt x="1037" y="2762"/>
                    <a:pt x="1212" y="3267"/>
                  </a:cubicBezTo>
                  <a:cubicBezTo>
                    <a:pt x="1332" y="3123"/>
                    <a:pt x="1474" y="2993"/>
                    <a:pt x="1618" y="2882"/>
                  </a:cubicBezTo>
                  <a:cubicBezTo>
                    <a:pt x="1701" y="2818"/>
                    <a:pt x="1790" y="2762"/>
                    <a:pt x="1879" y="2710"/>
                  </a:cubicBezTo>
                  <a:cubicBezTo>
                    <a:pt x="1867" y="2657"/>
                    <a:pt x="1859" y="2600"/>
                    <a:pt x="1849" y="2546"/>
                  </a:cubicBezTo>
                  <a:cubicBezTo>
                    <a:pt x="1842" y="2505"/>
                    <a:pt x="1833" y="2463"/>
                    <a:pt x="1828" y="2422"/>
                  </a:cubicBezTo>
                  <a:cubicBezTo>
                    <a:pt x="1759" y="2144"/>
                    <a:pt x="1705" y="1861"/>
                    <a:pt x="1630" y="1584"/>
                  </a:cubicBezTo>
                  <a:cubicBezTo>
                    <a:pt x="1547" y="1273"/>
                    <a:pt x="1464" y="957"/>
                    <a:pt x="1354" y="653"/>
                  </a:cubicBezTo>
                  <a:cubicBezTo>
                    <a:pt x="1263" y="397"/>
                    <a:pt x="1106" y="44"/>
                    <a:pt x="797" y="5"/>
                  </a:cubicBezTo>
                  <a:cubicBezTo>
                    <a:pt x="771" y="2"/>
                    <a:pt x="746" y="1"/>
                    <a:pt x="7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32"/>
            <p:cNvSpPr/>
            <p:nvPr/>
          </p:nvSpPr>
          <p:spPr>
            <a:xfrm>
              <a:off x="2851211" y="413820"/>
              <a:ext cx="183828" cy="232970"/>
            </a:xfrm>
            <a:custGeom>
              <a:rect b="b" l="l" r="r" t="t"/>
              <a:pathLst>
                <a:path extrusionOk="0" h="5869" w="4631">
                  <a:moveTo>
                    <a:pt x="172" y="0"/>
                  </a:moveTo>
                  <a:cubicBezTo>
                    <a:pt x="124" y="0"/>
                    <a:pt x="76" y="2"/>
                    <a:pt x="28" y="4"/>
                  </a:cubicBezTo>
                  <a:cubicBezTo>
                    <a:pt x="17" y="4"/>
                    <a:pt x="8" y="1"/>
                    <a:pt x="1" y="0"/>
                  </a:cubicBezTo>
                  <a:lnTo>
                    <a:pt x="1" y="0"/>
                  </a:lnTo>
                  <a:cubicBezTo>
                    <a:pt x="6" y="203"/>
                    <a:pt x="13" y="407"/>
                    <a:pt x="21" y="610"/>
                  </a:cubicBezTo>
                  <a:cubicBezTo>
                    <a:pt x="736" y="750"/>
                    <a:pt x="1314" y="1346"/>
                    <a:pt x="1405" y="2087"/>
                  </a:cubicBezTo>
                  <a:cubicBezTo>
                    <a:pt x="1490" y="2781"/>
                    <a:pt x="1147" y="3442"/>
                    <a:pt x="578" y="3791"/>
                  </a:cubicBezTo>
                  <a:lnTo>
                    <a:pt x="798" y="3932"/>
                  </a:lnTo>
                  <a:cubicBezTo>
                    <a:pt x="1007" y="3816"/>
                    <a:pt x="1237" y="3736"/>
                    <a:pt x="1464" y="3698"/>
                  </a:cubicBezTo>
                  <a:cubicBezTo>
                    <a:pt x="1554" y="3684"/>
                    <a:pt x="1645" y="3676"/>
                    <a:pt x="1735" y="3676"/>
                  </a:cubicBezTo>
                  <a:cubicBezTo>
                    <a:pt x="1913" y="3676"/>
                    <a:pt x="2089" y="3706"/>
                    <a:pt x="2252" y="3774"/>
                  </a:cubicBezTo>
                  <a:cubicBezTo>
                    <a:pt x="2339" y="3811"/>
                    <a:pt x="2422" y="3856"/>
                    <a:pt x="2500" y="3915"/>
                  </a:cubicBezTo>
                  <a:cubicBezTo>
                    <a:pt x="2522" y="3932"/>
                    <a:pt x="2544" y="3949"/>
                    <a:pt x="2565" y="3968"/>
                  </a:cubicBezTo>
                  <a:cubicBezTo>
                    <a:pt x="2647" y="4038"/>
                    <a:pt x="2718" y="4120"/>
                    <a:pt x="2781" y="4208"/>
                  </a:cubicBezTo>
                  <a:cubicBezTo>
                    <a:pt x="2860" y="4316"/>
                    <a:pt x="2927" y="4433"/>
                    <a:pt x="2986" y="4553"/>
                  </a:cubicBezTo>
                  <a:cubicBezTo>
                    <a:pt x="3009" y="4600"/>
                    <a:pt x="3032" y="4647"/>
                    <a:pt x="3053" y="4694"/>
                  </a:cubicBezTo>
                  <a:cubicBezTo>
                    <a:pt x="3199" y="5006"/>
                    <a:pt x="3325" y="5344"/>
                    <a:pt x="3553" y="5607"/>
                  </a:cubicBezTo>
                  <a:cubicBezTo>
                    <a:pt x="3671" y="5743"/>
                    <a:pt x="3834" y="5869"/>
                    <a:pt x="4018" y="5869"/>
                  </a:cubicBezTo>
                  <a:cubicBezTo>
                    <a:pt x="4026" y="5869"/>
                    <a:pt x="4035" y="5868"/>
                    <a:pt x="4043" y="5868"/>
                  </a:cubicBezTo>
                  <a:cubicBezTo>
                    <a:pt x="4059" y="5867"/>
                    <a:pt x="4074" y="5865"/>
                    <a:pt x="4089" y="5862"/>
                  </a:cubicBezTo>
                  <a:cubicBezTo>
                    <a:pt x="4134" y="5854"/>
                    <a:pt x="4176" y="5841"/>
                    <a:pt x="4214" y="5821"/>
                  </a:cubicBezTo>
                  <a:cubicBezTo>
                    <a:pt x="4338" y="5758"/>
                    <a:pt x="4436" y="5645"/>
                    <a:pt x="4495" y="5524"/>
                  </a:cubicBezTo>
                  <a:cubicBezTo>
                    <a:pt x="4631" y="5254"/>
                    <a:pt x="4603" y="4916"/>
                    <a:pt x="4540" y="4604"/>
                  </a:cubicBezTo>
                  <a:cubicBezTo>
                    <a:pt x="4514" y="4474"/>
                    <a:pt x="4483" y="4348"/>
                    <a:pt x="4455" y="4233"/>
                  </a:cubicBezTo>
                  <a:cubicBezTo>
                    <a:pt x="4453" y="4222"/>
                    <a:pt x="4452" y="4214"/>
                    <a:pt x="4449" y="4203"/>
                  </a:cubicBezTo>
                  <a:lnTo>
                    <a:pt x="4449" y="4202"/>
                  </a:lnTo>
                  <a:cubicBezTo>
                    <a:pt x="4349" y="3802"/>
                    <a:pt x="4207" y="3413"/>
                    <a:pt x="4026" y="3043"/>
                  </a:cubicBezTo>
                  <a:cubicBezTo>
                    <a:pt x="3639" y="2257"/>
                    <a:pt x="3069" y="1593"/>
                    <a:pt x="2417" y="1012"/>
                  </a:cubicBezTo>
                  <a:cubicBezTo>
                    <a:pt x="2406" y="1001"/>
                    <a:pt x="2393" y="991"/>
                    <a:pt x="2381" y="980"/>
                  </a:cubicBezTo>
                  <a:cubicBezTo>
                    <a:pt x="2380" y="980"/>
                    <a:pt x="2380" y="980"/>
                    <a:pt x="2380" y="979"/>
                  </a:cubicBezTo>
                  <a:cubicBezTo>
                    <a:pt x="2320" y="927"/>
                    <a:pt x="2259" y="876"/>
                    <a:pt x="2197" y="825"/>
                  </a:cubicBezTo>
                  <a:cubicBezTo>
                    <a:pt x="1850" y="547"/>
                    <a:pt x="1468" y="308"/>
                    <a:pt x="1053" y="161"/>
                  </a:cubicBezTo>
                  <a:cubicBezTo>
                    <a:pt x="861" y="91"/>
                    <a:pt x="662" y="42"/>
                    <a:pt x="456" y="17"/>
                  </a:cubicBezTo>
                  <a:cubicBezTo>
                    <a:pt x="362" y="6"/>
                    <a:pt x="267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32"/>
            <p:cNvSpPr/>
            <p:nvPr/>
          </p:nvSpPr>
          <p:spPr>
            <a:xfrm>
              <a:off x="2941199" y="758015"/>
              <a:ext cx="90822" cy="106264"/>
            </a:xfrm>
            <a:custGeom>
              <a:rect b="b" l="l" r="r" t="t"/>
              <a:pathLst>
                <a:path extrusionOk="0" h="2677" w="2288">
                  <a:moveTo>
                    <a:pt x="1646" y="1"/>
                  </a:moveTo>
                  <a:cubicBezTo>
                    <a:pt x="1563" y="1"/>
                    <a:pt x="1479" y="56"/>
                    <a:pt x="1458" y="140"/>
                  </a:cubicBezTo>
                  <a:cubicBezTo>
                    <a:pt x="1447" y="182"/>
                    <a:pt x="1412" y="202"/>
                    <a:pt x="1376" y="202"/>
                  </a:cubicBezTo>
                  <a:cubicBezTo>
                    <a:pt x="1346" y="202"/>
                    <a:pt x="1316" y="188"/>
                    <a:pt x="1298" y="161"/>
                  </a:cubicBezTo>
                  <a:cubicBezTo>
                    <a:pt x="1263" y="107"/>
                    <a:pt x="1204" y="77"/>
                    <a:pt x="1143" y="77"/>
                  </a:cubicBezTo>
                  <a:cubicBezTo>
                    <a:pt x="1116" y="77"/>
                    <a:pt x="1089" y="83"/>
                    <a:pt x="1064" y="94"/>
                  </a:cubicBezTo>
                  <a:cubicBezTo>
                    <a:pt x="964" y="139"/>
                    <a:pt x="917" y="247"/>
                    <a:pt x="900" y="348"/>
                  </a:cubicBezTo>
                  <a:cubicBezTo>
                    <a:pt x="891" y="391"/>
                    <a:pt x="852" y="412"/>
                    <a:pt x="813" y="412"/>
                  </a:cubicBezTo>
                  <a:cubicBezTo>
                    <a:pt x="797" y="412"/>
                    <a:pt x="781" y="409"/>
                    <a:pt x="767" y="401"/>
                  </a:cubicBezTo>
                  <a:cubicBezTo>
                    <a:pt x="742" y="388"/>
                    <a:pt x="714" y="382"/>
                    <a:pt x="686" y="382"/>
                  </a:cubicBezTo>
                  <a:cubicBezTo>
                    <a:pt x="643" y="382"/>
                    <a:pt x="600" y="397"/>
                    <a:pt x="565" y="424"/>
                  </a:cubicBezTo>
                  <a:cubicBezTo>
                    <a:pt x="507" y="468"/>
                    <a:pt x="507" y="529"/>
                    <a:pt x="489" y="594"/>
                  </a:cubicBezTo>
                  <a:cubicBezTo>
                    <a:pt x="475" y="645"/>
                    <a:pt x="458" y="698"/>
                    <a:pt x="416" y="733"/>
                  </a:cubicBezTo>
                  <a:cubicBezTo>
                    <a:pt x="362" y="779"/>
                    <a:pt x="276" y="748"/>
                    <a:pt x="240" y="804"/>
                  </a:cubicBezTo>
                  <a:cubicBezTo>
                    <a:pt x="192" y="879"/>
                    <a:pt x="192" y="1019"/>
                    <a:pt x="197" y="1106"/>
                  </a:cubicBezTo>
                  <a:cubicBezTo>
                    <a:pt x="199" y="1139"/>
                    <a:pt x="209" y="1176"/>
                    <a:pt x="201" y="1207"/>
                  </a:cubicBezTo>
                  <a:cubicBezTo>
                    <a:pt x="187" y="1247"/>
                    <a:pt x="154" y="1263"/>
                    <a:pt x="129" y="1291"/>
                  </a:cubicBezTo>
                  <a:cubicBezTo>
                    <a:pt x="1" y="1432"/>
                    <a:pt x="68" y="1622"/>
                    <a:pt x="233" y="1692"/>
                  </a:cubicBezTo>
                  <a:cubicBezTo>
                    <a:pt x="273" y="1708"/>
                    <a:pt x="290" y="1778"/>
                    <a:pt x="264" y="1811"/>
                  </a:cubicBezTo>
                  <a:cubicBezTo>
                    <a:pt x="181" y="1920"/>
                    <a:pt x="208" y="2049"/>
                    <a:pt x="311" y="2133"/>
                  </a:cubicBezTo>
                  <a:cubicBezTo>
                    <a:pt x="393" y="2198"/>
                    <a:pt x="510" y="2198"/>
                    <a:pt x="587" y="2269"/>
                  </a:cubicBezTo>
                  <a:cubicBezTo>
                    <a:pt x="655" y="2330"/>
                    <a:pt x="645" y="2429"/>
                    <a:pt x="721" y="2484"/>
                  </a:cubicBezTo>
                  <a:cubicBezTo>
                    <a:pt x="759" y="2513"/>
                    <a:pt x="799" y="2524"/>
                    <a:pt x="840" y="2524"/>
                  </a:cubicBezTo>
                  <a:cubicBezTo>
                    <a:pt x="886" y="2524"/>
                    <a:pt x="932" y="2509"/>
                    <a:pt x="977" y="2487"/>
                  </a:cubicBezTo>
                  <a:cubicBezTo>
                    <a:pt x="992" y="2480"/>
                    <a:pt x="1009" y="2476"/>
                    <a:pt x="1025" y="2476"/>
                  </a:cubicBezTo>
                  <a:cubicBezTo>
                    <a:pt x="1066" y="2476"/>
                    <a:pt x="1104" y="2500"/>
                    <a:pt x="1117" y="2545"/>
                  </a:cubicBezTo>
                  <a:cubicBezTo>
                    <a:pt x="1129" y="2583"/>
                    <a:pt x="1180" y="2677"/>
                    <a:pt x="1237" y="2677"/>
                  </a:cubicBezTo>
                  <a:cubicBezTo>
                    <a:pt x="1248" y="2677"/>
                    <a:pt x="1260" y="2673"/>
                    <a:pt x="1272" y="2663"/>
                  </a:cubicBezTo>
                  <a:cubicBezTo>
                    <a:pt x="1293" y="2648"/>
                    <a:pt x="1315" y="2640"/>
                    <a:pt x="1336" y="2640"/>
                  </a:cubicBezTo>
                  <a:cubicBezTo>
                    <a:pt x="1348" y="2640"/>
                    <a:pt x="1360" y="2643"/>
                    <a:pt x="1371" y="2648"/>
                  </a:cubicBezTo>
                  <a:cubicBezTo>
                    <a:pt x="1399" y="2617"/>
                    <a:pt x="1432" y="2592"/>
                    <a:pt x="1463" y="2562"/>
                  </a:cubicBezTo>
                  <a:cubicBezTo>
                    <a:pt x="1549" y="2481"/>
                    <a:pt x="1475" y="2382"/>
                    <a:pt x="1447" y="2288"/>
                  </a:cubicBezTo>
                  <a:cubicBezTo>
                    <a:pt x="1377" y="2038"/>
                    <a:pt x="1401" y="1713"/>
                    <a:pt x="1613" y="1535"/>
                  </a:cubicBezTo>
                  <a:cubicBezTo>
                    <a:pt x="1670" y="1487"/>
                    <a:pt x="1736" y="1464"/>
                    <a:pt x="1801" y="1435"/>
                  </a:cubicBezTo>
                  <a:cubicBezTo>
                    <a:pt x="1902" y="1393"/>
                    <a:pt x="1859" y="1326"/>
                    <a:pt x="1852" y="1238"/>
                  </a:cubicBezTo>
                  <a:cubicBezTo>
                    <a:pt x="1842" y="1092"/>
                    <a:pt x="1902" y="942"/>
                    <a:pt x="1999" y="833"/>
                  </a:cubicBezTo>
                  <a:cubicBezTo>
                    <a:pt x="2050" y="780"/>
                    <a:pt x="2112" y="738"/>
                    <a:pt x="2178" y="707"/>
                  </a:cubicBezTo>
                  <a:cubicBezTo>
                    <a:pt x="2210" y="695"/>
                    <a:pt x="2248" y="686"/>
                    <a:pt x="2288" y="674"/>
                  </a:cubicBezTo>
                  <a:cubicBezTo>
                    <a:pt x="2283" y="589"/>
                    <a:pt x="2221" y="470"/>
                    <a:pt x="2184" y="406"/>
                  </a:cubicBezTo>
                  <a:cubicBezTo>
                    <a:pt x="2151" y="348"/>
                    <a:pt x="2093" y="297"/>
                    <a:pt x="2031" y="297"/>
                  </a:cubicBezTo>
                  <a:cubicBezTo>
                    <a:pt x="2006" y="297"/>
                    <a:pt x="1981" y="305"/>
                    <a:pt x="1957" y="323"/>
                  </a:cubicBezTo>
                  <a:cubicBezTo>
                    <a:pt x="1945" y="332"/>
                    <a:pt x="1932" y="335"/>
                    <a:pt x="1919" y="335"/>
                  </a:cubicBezTo>
                  <a:cubicBezTo>
                    <a:pt x="1877" y="335"/>
                    <a:pt x="1831" y="297"/>
                    <a:pt x="1836" y="254"/>
                  </a:cubicBezTo>
                  <a:cubicBezTo>
                    <a:pt x="1846" y="151"/>
                    <a:pt x="1807" y="49"/>
                    <a:pt x="1705" y="11"/>
                  </a:cubicBezTo>
                  <a:cubicBezTo>
                    <a:pt x="1686" y="4"/>
                    <a:pt x="1666" y="1"/>
                    <a:pt x="164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32"/>
            <p:cNvSpPr/>
            <p:nvPr/>
          </p:nvSpPr>
          <p:spPr>
            <a:xfrm>
              <a:off x="2902854" y="321490"/>
              <a:ext cx="109122" cy="149293"/>
            </a:xfrm>
            <a:custGeom>
              <a:rect b="b" l="l" r="r" t="t"/>
              <a:pathLst>
                <a:path extrusionOk="0" h="3761" w="2749">
                  <a:moveTo>
                    <a:pt x="1057" y="0"/>
                  </a:moveTo>
                  <a:cubicBezTo>
                    <a:pt x="853" y="0"/>
                    <a:pt x="629" y="43"/>
                    <a:pt x="452" y="130"/>
                  </a:cubicBezTo>
                  <a:cubicBezTo>
                    <a:pt x="0" y="349"/>
                    <a:pt x="182" y="896"/>
                    <a:pt x="367" y="1232"/>
                  </a:cubicBezTo>
                  <a:cubicBezTo>
                    <a:pt x="475" y="1427"/>
                    <a:pt x="589" y="1620"/>
                    <a:pt x="697" y="1817"/>
                  </a:cubicBezTo>
                  <a:cubicBezTo>
                    <a:pt x="807" y="2022"/>
                    <a:pt x="939" y="2222"/>
                    <a:pt x="1037" y="2434"/>
                  </a:cubicBezTo>
                  <a:cubicBezTo>
                    <a:pt x="1620" y="2779"/>
                    <a:pt x="2136" y="3233"/>
                    <a:pt x="2568" y="3760"/>
                  </a:cubicBezTo>
                  <a:cubicBezTo>
                    <a:pt x="2596" y="3600"/>
                    <a:pt x="2661" y="3447"/>
                    <a:pt x="2749" y="3306"/>
                  </a:cubicBezTo>
                  <a:cubicBezTo>
                    <a:pt x="2733" y="3295"/>
                    <a:pt x="2720" y="3278"/>
                    <a:pt x="2712" y="3254"/>
                  </a:cubicBezTo>
                  <a:cubicBezTo>
                    <a:pt x="2532" y="2732"/>
                    <a:pt x="2348" y="2212"/>
                    <a:pt x="2157" y="1692"/>
                  </a:cubicBezTo>
                  <a:cubicBezTo>
                    <a:pt x="1997" y="1259"/>
                    <a:pt x="1841" y="824"/>
                    <a:pt x="1615" y="420"/>
                  </a:cubicBezTo>
                  <a:cubicBezTo>
                    <a:pt x="1513" y="239"/>
                    <a:pt x="1387" y="20"/>
                    <a:pt x="1157" y="4"/>
                  </a:cubicBezTo>
                  <a:cubicBezTo>
                    <a:pt x="1125" y="1"/>
                    <a:pt x="1091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32"/>
            <p:cNvSpPr/>
            <p:nvPr/>
          </p:nvSpPr>
          <p:spPr>
            <a:xfrm>
              <a:off x="2890588" y="750354"/>
              <a:ext cx="109836" cy="158343"/>
            </a:xfrm>
            <a:custGeom>
              <a:rect b="b" l="l" r="r" t="t"/>
              <a:pathLst>
                <a:path extrusionOk="0" h="3989" w="2767">
                  <a:moveTo>
                    <a:pt x="2096" y="1"/>
                  </a:moveTo>
                  <a:cubicBezTo>
                    <a:pt x="1884" y="139"/>
                    <a:pt x="1674" y="277"/>
                    <a:pt x="1461" y="416"/>
                  </a:cubicBezTo>
                  <a:cubicBezTo>
                    <a:pt x="979" y="733"/>
                    <a:pt x="503" y="1075"/>
                    <a:pt x="0" y="1364"/>
                  </a:cubicBezTo>
                  <a:cubicBezTo>
                    <a:pt x="398" y="1744"/>
                    <a:pt x="796" y="2124"/>
                    <a:pt x="1190" y="2507"/>
                  </a:cubicBezTo>
                  <a:cubicBezTo>
                    <a:pt x="1694" y="2997"/>
                    <a:pt x="2194" y="3488"/>
                    <a:pt x="2689" y="3988"/>
                  </a:cubicBezTo>
                  <a:cubicBezTo>
                    <a:pt x="2658" y="3794"/>
                    <a:pt x="2766" y="3598"/>
                    <a:pt x="2704" y="3411"/>
                  </a:cubicBezTo>
                  <a:cubicBezTo>
                    <a:pt x="2664" y="3296"/>
                    <a:pt x="2594" y="3176"/>
                    <a:pt x="2584" y="3051"/>
                  </a:cubicBezTo>
                  <a:cubicBezTo>
                    <a:pt x="2563" y="3057"/>
                    <a:pt x="2542" y="3060"/>
                    <a:pt x="2521" y="3060"/>
                  </a:cubicBezTo>
                  <a:cubicBezTo>
                    <a:pt x="2489" y="3060"/>
                    <a:pt x="2457" y="3054"/>
                    <a:pt x="2425" y="3041"/>
                  </a:cubicBezTo>
                  <a:cubicBezTo>
                    <a:pt x="2351" y="3009"/>
                    <a:pt x="2306" y="2950"/>
                    <a:pt x="2267" y="2885"/>
                  </a:cubicBezTo>
                  <a:cubicBezTo>
                    <a:pt x="2229" y="2898"/>
                    <a:pt x="2189" y="2905"/>
                    <a:pt x="2148" y="2905"/>
                  </a:cubicBezTo>
                  <a:cubicBezTo>
                    <a:pt x="2098" y="2905"/>
                    <a:pt x="2048" y="2895"/>
                    <a:pt x="2001" y="2877"/>
                  </a:cubicBezTo>
                  <a:cubicBezTo>
                    <a:pt x="1936" y="2853"/>
                    <a:pt x="1877" y="2815"/>
                    <a:pt x="1831" y="2765"/>
                  </a:cubicBezTo>
                  <a:cubicBezTo>
                    <a:pt x="1790" y="2717"/>
                    <a:pt x="1784" y="2653"/>
                    <a:pt x="1749" y="2607"/>
                  </a:cubicBezTo>
                  <a:cubicBezTo>
                    <a:pt x="1710" y="2555"/>
                    <a:pt x="1592" y="2535"/>
                    <a:pt x="1536" y="2497"/>
                  </a:cubicBezTo>
                  <a:cubicBezTo>
                    <a:pt x="1473" y="2452"/>
                    <a:pt x="1416" y="2396"/>
                    <a:pt x="1379" y="2328"/>
                  </a:cubicBezTo>
                  <a:cubicBezTo>
                    <a:pt x="1322" y="2226"/>
                    <a:pt x="1309" y="2101"/>
                    <a:pt x="1349" y="1994"/>
                  </a:cubicBezTo>
                  <a:cubicBezTo>
                    <a:pt x="1127" y="1844"/>
                    <a:pt x="1102" y="1518"/>
                    <a:pt x="1304" y="1336"/>
                  </a:cubicBezTo>
                  <a:cubicBezTo>
                    <a:pt x="1304" y="1191"/>
                    <a:pt x="1311" y="1016"/>
                    <a:pt x="1377" y="893"/>
                  </a:cubicBezTo>
                  <a:cubicBezTo>
                    <a:pt x="1403" y="844"/>
                    <a:pt x="1440" y="805"/>
                    <a:pt x="1496" y="789"/>
                  </a:cubicBezTo>
                  <a:cubicBezTo>
                    <a:pt x="1502" y="787"/>
                    <a:pt x="1510" y="786"/>
                    <a:pt x="1519" y="786"/>
                  </a:cubicBezTo>
                  <a:cubicBezTo>
                    <a:pt x="1532" y="786"/>
                    <a:pt x="1545" y="787"/>
                    <a:pt x="1558" y="787"/>
                  </a:cubicBezTo>
                  <a:cubicBezTo>
                    <a:pt x="1572" y="787"/>
                    <a:pt x="1585" y="786"/>
                    <a:pt x="1592" y="780"/>
                  </a:cubicBezTo>
                  <a:cubicBezTo>
                    <a:pt x="1602" y="770"/>
                    <a:pt x="1607" y="717"/>
                    <a:pt x="1608" y="704"/>
                  </a:cubicBezTo>
                  <a:cubicBezTo>
                    <a:pt x="1641" y="524"/>
                    <a:pt x="1793" y="392"/>
                    <a:pt x="1962" y="392"/>
                  </a:cubicBezTo>
                  <a:cubicBezTo>
                    <a:pt x="1985" y="392"/>
                    <a:pt x="2008" y="395"/>
                    <a:pt x="2031" y="399"/>
                  </a:cubicBezTo>
                  <a:cubicBezTo>
                    <a:pt x="2065" y="306"/>
                    <a:pt x="2122" y="219"/>
                    <a:pt x="2201" y="161"/>
                  </a:cubicBezTo>
                  <a:lnTo>
                    <a:pt x="2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32"/>
            <p:cNvSpPr/>
            <p:nvPr/>
          </p:nvSpPr>
          <p:spPr>
            <a:xfrm>
              <a:off x="2965532" y="274332"/>
              <a:ext cx="30129" cy="36003"/>
            </a:xfrm>
            <a:custGeom>
              <a:rect b="b" l="l" r="r" t="t"/>
              <a:pathLst>
                <a:path extrusionOk="0" h="907" w="759">
                  <a:moveTo>
                    <a:pt x="654" y="1"/>
                  </a:moveTo>
                  <a:cubicBezTo>
                    <a:pt x="642" y="1"/>
                    <a:pt x="628" y="4"/>
                    <a:pt x="613" y="11"/>
                  </a:cubicBezTo>
                  <a:cubicBezTo>
                    <a:pt x="515" y="52"/>
                    <a:pt x="512" y="174"/>
                    <a:pt x="527" y="263"/>
                  </a:cubicBezTo>
                  <a:cubicBezTo>
                    <a:pt x="539" y="318"/>
                    <a:pt x="489" y="365"/>
                    <a:pt x="443" y="365"/>
                  </a:cubicBezTo>
                  <a:cubicBezTo>
                    <a:pt x="420" y="365"/>
                    <a:pt x="397" y="353"/>
                    <a:pt x="383" y="323"/>
                  </a:cubicBezTo>
                  <a:cubicBezTo>
                    <a:pt x="361" y="278"/>
                    <a:pt x="340" y="235"/>
                    <a:pt x="313" y="193"/>
                  </a:cubicBezTo>
                  <a:cubicBezTo>
                    <a:pt x="306" y="183"/>
                    <a:pt x="288" y="167"/>
                    <a:pt x="277" y="155"/>
                  </a:cubicBezTo>
                  <a:cubicBezTo>
                    <a:pt x="277" y="161"/>
                    <a:pt x="277" y="167"/>
                    <a:pt x="276" y="171"/>
                  </a:cubicBezTo>
                  <a:cubicBezTo>
                    <a:pt x="272" y="266"/>
                    <a:pt x="298" y="359"/>
                    <a:pt x="343" y="443"/>
                  </a:cubicBezTo>
                  <a:cubicBezTo>
                    <a:pt x="379" y="508"/>
                    <a:pt x="324" y="576"/>
                    <a:pt x="264" y="576"/>
                  </a:cubicBezTo>
                  <a:cubicBezTo>
                    <a:pt x="243" y="576"/>
                    <a:pt x="222" y="569"/>
                    <a:pt x="204" y="550"/>
                  </a:cubicBezTo>
                  <a:cubicBezTo>
                    <a:pt x="172" y="517"/>
                    <a:pt x="141" y="485"/>
                    <a:pt x="104" y="458"/>
                  </a:cubicBezTo>
                  <a:cubicBezTo>
                    <a:pt x="88" y="444"/>
                    <a:pt x="68" y="429"/>
                    <a:pt x="48" y="422"/>
                  </a:cubicBezTo>
                  <a:cubicBezTo>
                    <a:pt x="45" y="421"/>
                    <a:pt x="42" y="421"/>
                    <a:pt x="41" y="420"/>
                  </a:cubicBezTo>
                  <a:cubicBezTo>
                    <a:pt x="38" y="421"/>
                    <a:pt x="36" y="422"/>
                    <a:pt x="35" y="425"/>
                  </a:cubicBezTo>
                  <a:cubicBezTo>
                    <a:pt x="0" y="485"/>
                    <a:pt x="30" y="547"/>
                    <a:pt x="67" y="599"/>
                  </a:cubicBezTo>
                  <a:cubicBezTo>
                    <a:pt x="166" y="738"/>
                    <a:pt x="324" y="831"/>
                    <a:pt x="474" y="906"/>
                  </a:cubicBezTo>
                  <a:cubicBezTo>
                    <a:pt x="556" y="878"/>
                    <a:pt x="641" y="858"/>
                    <a:pt x="725" y="848"/>
                  </a:cubicBezTo>
                  <a:cubicBezTo>
                    <a:pt x="722" y="807"/>
                    <a:pt x="728" y="766"/>
                    <a:pt x="732" y="722"/>
                  </a:cubicBezTo>
                  <a:cubicBezTo>
                    <a:pt x="739" y="656"/>
                    <a:pt x="746" y="593"/>
                    <a:pt x="750" y="529"/>
                  </a:cubicBezTo>
                  <a:cubicBezTo>
                    <a:pt x="758" y="403"/>
                    <a:pt x="756" y="274"/>
                    <a:pt x="746" y="148"/>
                  </a:cubicBezTo>
                  <a:cubicBezTo>
                    <a:pt x="741" y="83"/>
                    <a:pt x="718" y="1"/>
                    <a:pt x="65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32"/>
            <p:cNvSpPr/>
            <p:nvPr/>
          </p:nvSpPr>
          <p:spPr>
            <a:xfrm>
              <a:off x="2861333" y="564820"/>
              <a:ext cx="113329" cy="77246"/>
            </a:xfrm>
            <a:custGeom>
              <a:rect b="b" l="l" r="r" t="t"/>
              <a:pathLst>
                <a:path extrusionOk="0" h="1946" w="2855">
                  <a:moveTo>
                    <a:pt x="1503" y="1"/>
                  </a:moveTo>
                  <a:cubicBezTo>
                    <a:pt x="1245" y="1"/>
                    <a:pt x="982" y="74"/>
                    <a:pt x="756" y="181"/>
                  </a:cubicBezTo>
                  <a:cubicBezTo>
                    <a:pt x="364" y="367"/>
                    <a:pt x="1" y="675"/>
                    <a:pt x="49" y="1149"/>
                  </a:cubicBezTo>
                  <a:cubicBezTo>
                    <a:pt x="80" y="1464"/>
                    <a:pt x="251" y="1722"/>
                    <a:pt x="460" y="1946"/>
                  </a:cubicBezTo>
                  <a:lnTo>
                    <a:pt x="677" y="1868"/>
                  </a:lnTo>
                  <a:cubicBezTo>
                    <a:pt x="619" y="1804"/>
                    <a:pt x="570" y="1735"/>
                    <a:pt x="529" y="1659"/>
                  </a:cubicBezTo>
                  <a:cubicBezTo>
                    <a:pt x="242" y="1125"/>
                    <a:pt x="507" y="384"/>
                    <a:pt x="1147" y="297"/>
                  </a:cubicBezTo>
                  <a:cubicBezTo>
                    <a:pt x="1186" y="292"/>
                    <a:pt x="1224" y="290"/>
                    <a:pt x="1262" y="290"/>
                  </a:cubicBezTo>
                  <a:cubicBezTo>
                    <a:pt x="1848" y="290"/>
                    <a:pt x="2327" y="887"/>
                    <a:pt x="2610" y="1335"/>
                  </a:cubicBezTo>
                  <a:cubicBezTo>
                    <a:pt x="2629" y="1365"/>
                    <a:pt x="2646" y="1396"/>
                    <a:pt x="2664" y="1427"/>
                  </a:cubicBezTo>
                  <a:lnTo>
                    <a:pt x="2854" y="1336"/>
                  </a:lnTo>
                  <a:cubicBezTo>
                    <a:pt x="2797" y="1211"/>
                    <a:pt x="2743" y="1084"/>
                    <a:pt x="2686" y="957"/>
                  </a:cubicBezTo>
                  <a:cubicBezTo>
                    <a:pt x="2531" y="622"/>
                    <a:pt x="2344" y="279"/>
                    <a:pt x="2000" y="110"/>
                  </a:cubicBezTo>
                  <a:cubicBezTo>
                    <a:pt x="1845" y="33"/>
                    <a:pt x="1675" y="1"/>
                    <a:pt x="15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32"/>
            <p:cNvSpPr/>
            <p:nvPr/>
          </p:nvSpPr>
          <p:spPr>
            <a:xfrm>
              <a:off x="2687231" y="533461"/>
              <a:ext cx="151397" cy="221458"/>
            </a:xfrm>
            <a:custGeom>
              <a:rect b="b" l="l" r="r" t="t"/>
              <a:pathLst>
                <a:path extrusionOk="0" h="5579" w="3814">
                  <a:moveTo>
                    <a:pt x="37" y="0"/>
                  </a:moveTo>
                  <a:cubicBezTo>
                    <a:pt x="12" y="157"/>
                    <a:pt x="0" y="317"/>
                    <a:pt x="3" y="480"/>
                  </a:cubicBezTo>
                  <a:cubicBezTo>
                    <a:pt x="12" y="794"/>
                    <a:pt x="66" y="1105"/>
                    <a:pt x="156" y="1405"/>
                  </a:cubicBezTo>
                  <a:cubicBezTo>
                    <a:pt x="197" y="1544"/>
                    <a:pt x="248" y="1679"/>
                    <a:pt x="301" y="1816"/>
                  </a:cubicBezTo>
                  <a:cubicBezTo>
                    <a:pt x="351" y="1942"/>
                    <a:pt x="423" y="2087"/>
                    <a:pt x="433" y="2225"/>
                  </a:cubicBezTo>
                  <a:cubicBezTo>
                    <a:pt x="922" y="2730"/>
                    <a:pt x="1408" y="3238"/>
                    <a:pt x="1908" y="3733"/>
                  </a:cubicBezTo>
                  <a:cubicBezTo>
                    <a:pt x="2537" y="4354"/>
                    <a:pt x="3173" y="4968"/>
                    <a:pt x="3814" y="5578"/>
                  </a:cubicBezTo>
                  <a:cubicBezTo>
                    <a:pt x="3775" y="5248"/>
                    <a:pt x="3735" y="4917"/>
                    <a:pt x="3692" y="4587"/>
                  </a:cubicBezTo>
                  <a:cubicBezTo>
                    <a:pt x="3399" y="4443"/>
                    <a:pt x="3117" y="4280"/>
                    <a:pt x="2849" y="4098"/>
                  </a:cubicBezTo>
                  <a:cubicBezTo>
                    <a:pt x="2310" y="3736"/>
                    <a:pt x="1820" y="3303"/>
                    <a:pt x="1394" y="2813"/>
                  </a:cubicBezTo>
                  <a:cubicBezTo>
                    <a:pt x="956" y="2312"/>
                    <a:pt x="570" y="1752"/>
                    <a:pt x="309" y="1137"/>
                  </a:cubicBezTo>
                  <a:cubicBezTo>
                    <a:pt x="177" y="823"/>
                    <a:pt x="81" y="499"/>
                    <a:pt x="47" y="158"/>
                  </a:cubicBezTo>
                  <a:cubicBezTo>
                    <a:pt x="42" y="106"/>
                    <a:pt x="38" y="52"/>
                    <a:pt x="3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32"/>
            <p:cNvSpPr/>
            <p:nvPr/>
          </p:nvSpPr>
          <p:spPr>
            <a:xfrm>
              <a:off x="2833666" y="695932"/>
              <a:ext cx="114560" cy="93045"/>
            </a:xfrm>
            <a:custGeom>
              <a:rect b="b" l="l" r="r" t="t"/>
              <a:pathLst>
                <a:path extrusionOk="0" h="2344" w="2886">
                  <a:moveTo>
                    <a:pt x="2851" y="0"/>
                  </a:moveTo>
                  <a:cubicBezTo>
                    <a:pt x="2821" y="80"/>
                    <a:pt x="2784" y="157"/>
                    <a:pt x="2735" y="228"/>
                  </a:cubicBezTo>
                  <a:cubicBezTo>
                    <a:pt x="2430" y="676"/>
                    <a:pt x="1881" y="898"/>
                    <a:pt x="1347" y="898"/>
                  </a:cubicBezTo>
                  <a:cubicBezTo>
                    <a:pt x="1229" y="898"/>
                    <a:pt x="1111" y="887"/>
                    <a:pt x="998" y="865"/>
                  </a:cubicBezTo>
                  <a:cubicBezTo>
                    <a:pt x="650" y="799"/>
                    <a:pt x="318" y="650"/>
                    <a:pt x="3" y="494"/>
                  </a:cubicBezTo>
                  <a:lnTo>
                    <a:pt x="1" y="492"/>
                  </a:lnTo>
                  <a:lnTo>
                    <a:pt x="1" y="492"/>
                  </a:lnTo>
                  <a:cubicBezTo>
                    <a:pt x="45" y="823"/>
                    <a:pt x="84" y="1153"/>
                    <a:pt x="124" y="1484"/>
                  </a:cubicBezTo>
                  <a:cubicBezTo>
                    <a:pt x="423" y="1770"/>
                    <a:pt x="724" y="2057"/>
                    <a:pt x="1024" y="2343"/>
                  </a:cubicBezTo>
                  <a:cubicBezTo>
                    <a:pt x="1631" y="1919"/>
                    <a:pt x="2243" y="1505"/>
                    <a:pt x="2859" y="1094"/>
                  </a:cubicBezTo>
                  <a:cubicBezTo>
                    <a:pt x="2857" y="1089"/>
                    <a:pt x="2854" y="1085"/>
                    <a:pt x="2852" y="1082"/>
                  </a:cubicBezTo>
                  <a:cubicBezTo>
                    <a:pt x="2817" y="996"/>
                    <a:pt x="2851" y="886"/>
                    <a:pt x="2859" y="797"/>
                  </a:cubicBezTo>
                  <a:cubicBezTo>
                    <a:pt x="2869" y="697"/>
                    <a:pt x="2877" y="598"/>
                    <a:pt x="2880" y="497"/>
                  </a:cubicBezTo>
                  <a:cubicBezTo>
                    <a:pt x="2886" y="332"/>
                    <a:pt x="2880" y="164"/>
                    <a:pt x="28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32"/>
            <p:cNvSpPr/>
            <p:nvPr/>
          </p:nvSpPr>
          <p:spPr>
            <a:xfrm>
              <a:off x="2900234" y="286121"/>
              <a:ext cx="36916" cy="36162"/>
            </a:xfrm>
            <a:custGeom>
              <a:rect b="b" l="l" r="r" t="t"/>
              <a:pathLst>
                <a:path extrusionOk="0" h="911" w="930">
                  <a:moveTo>
                    <a:pt x="759" y="1"/>
                  </a:moveTo>
                  <a:cubicBezTo>
                    <a:pt x="744" y="1"/>
                    <a:pt x="728" y="6"/>
                    <a:pt x="712" y="19"/>
                  </a:cubicBezTo>
                  <a:cubicBezTo>
                    <a:pt x="633" y="81"/>
                    <a:pt x="659" y="198"/>
                    <a:pt x="671" y="284"/>
                  </a:cubicBezTo>
                  <a:cubicBezTo>
                    <a:pt x="680" y="340"/>
                    <a:pt x="641" y="375"/>
                    <a:pt x="600" y="375"/>
                  </a:cubicBezTo>
                  <a:cubicBezTo>
                    <a:pt x="573" y="375"/>
                    <a:pt x="545" y="359"/>
                    <a:pt x="531" y="323"/>
                  </a:cubicBezTo>
                  <a:cubicBezTo>
                    <a:pt x="513" y="276"/>
                    <a:pt x="490" y="232"/>
                    <a:pt x="454" y="196"/>
                  </a:cubicBezTo>
                  <a:cubicBezTo>
                    <a:pt x="440" y="179"/>
                    <a:pt x="397" y="139"/>
                    <a:pt x="365" y="139"/>
                  </a:cubicBezTo>
                  <a:cubicBezTo>
                    <a:pt x="360" y="139"/>
                    <a:pt x="354" y="141"/>
                    <a:pt x="350" y="144"/>
                  </a:cubicBezTo>
                  <a:cubicBezTo>
                    <a:pt x="318" y="162"/>
                    <a:pt x="341" y="253"/>
                    <a:pt x="348" y="283"/>
                  </a:cubicBezTo>
                  <a:cubicBezTo>
                    <a:pt x="359" y="339"/>
                    <a:pt x="381" y="393"/>
                    <a:pt x="394" y="448"/>
                  </a:cubicBezTo>
                  <a:cubicBezTo>
                    <a:pt x="405" y="494"/>
                    <a:pt x="368" y="534"/>
                    <a:pt x="328" y="534"/>
                  </a:cubicBezTo>
                  <a:cubicBezTo>
                    <a:pt x="312" y="534"/>
                    <a:pt x="296" y="528"/>
                    <a:pt x="282" y="514"/>
                  </a:cubicBezTo>
                  <a:cubicBezTo>
                    <a:pt x="247" y="478"/>
                    <a:pt x="175" y="431"/>
                    <a:pt x="114" y="431"/>
                  </a:cubicBezTo>
                  <a:cubicBezTo>
                    <a:pt x="94" y="431"/>
                    <a:pt x="74" y="436"/>
                    <a:pt x="58" y="448"/>
                  </a:cubicBezTo>
                  <a:cubicBezTo>
                    <a:pt x="1" y="493"/>
                    <a:pt x="41" y="589"/>
                    <a:pt x="76" y="633"/>
                  </a:cubicBezTo>
                  <a:cubicBezTo>
                    <a:pt x="181" y="770"/>
                    <a:pt x="367" y="805"/>
                    <a:pt x="510" y="885"/>
                  </a:cubicBezTo>
                  <a:cubicBezTo>
                    <a:pt x="520" y="893"/>
                    <a:pt x="529" y="900"/>
                    <a:pt x="532" y="910"/>
                  </a:cubicBezTo>
                  <a:cubicBezTo>
                    <a:pt x="536" y="909"/>
                    <a:pt x="539" y="908"/>
                    <a:pt x="542" y="906"/>
                  </a:cubicBezTo>
                  <a:cubicBezTo>
                    <a:pt x="667" y="869"/>
                    <a:pt x="794" y="830"/>
                    <a:pt x="920" y="796"/>
                  </a:cubicBezTo>
                  <a:cubicBezTo>
                    <a:pt x="922" y="796"/>
                    <a:pt x="927" y="795"/>
                    <a:pt x="930" y="795"/>
                  </a:cubicBezTo>
                  <a:cubicBezTo>
                    <a:pt x="927" y="790"/>
                    <a:pt x="924" y="785"/>
                    <a:pt x="922" y="776"/>
                  </a:cubicBezTo>
                  <a:cubicBezTo>
                    <a:pt x="896" y="661"/>
                    <a:pt x="907" y="533"/>
                    <a:pt x="905" y="416"/>
                  </a:cubicBezTo>
                  <a:cubicBezTo>
                    <a:pt x="902" y="323"/>
                    <a:pt x="906" y="231"/>
                    <a:pt x="884" y="143"/>
                  </a:cubicBezTo>
                  <a:cubicBezTo>
                    <a:pt x="871" y="89"/>
                    <a:pt x="821" y="1"/>
                    <a:pt x="75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32"/>
            <p:cNvSpPr/>
            <p:nvPr/>
          </p:nvSpPr>
          <p:spPr>
            <a:xfrm>
              <a:off x="2793455" y="638970"/>
              <a:ext cx="150563" cy="84272"/>
            </a:xfrm>
            <a:custGeom>
              <a:rect b="b" l="l" r="r" t="t"/>
              <a:pathLst>
                <a:path extrusionOk="0" h="2123" w="3793">
                  <a:moveTo>
                    <a:pt x="2387" y="1"/>
                  </a:moveTo>
                  <a:lnTo>
                    <a:pt x="2170" y="79"/>
                  </a:lnTo>
                  <a:cubicBezTo>
                    <a:pt x="2267" y="181"/>
                    <a:pt x="2370" y="275"/>
                    <a:pt x="2474" y="363"/>
                  </a:cubicBezTo>
                  <a:cubicBezTo>
                    <a:pt x="2643" y="508"/>
                    <a:pt x="2821" y="644"/>
                    <a:pt x="2979" y="801"/>
                  </a:cubicBezTo>
                  <a:cubicBezTo>
                    <a:pt x="3113" y="935"/>
                    <a:pt x="3227" y="1099"/>
                    <a:pt x="3210" y="1296"/>
                  </a:cubicBezTo>
                  <a:cubicBezTo>
                    <a:pt x="3176" y="1699"/>
                    <a:pt x="2754" y="1811"/>
                    <a:pt x="2408" y="1811"/>
                  </a:cubicBezTo>
                  <a:cubicBezTo>
                    <a:pt x="2363" y="1811"/>
                    <a:pt x="2320" y="1809"/>
                    <a:pt x="2278" y="1806"/>
                  </a:cubicBezTo>
                  <a:cubicBezTo>
                    <a:pt x="1501" y="1744"/>
                    <a:pt x="737" y="1382"/>
                    <a:pt x="110" y="922"/>
                  </a:cubicBezTo>
                  <a:lnTo>
                    <a:pt x="1" y="1075"/>
                  </a:lnTo>
                  <a:cubicBezTo>
                    <a:pt x="242" y="1253"/>
                    <a:pt x="496" y="1415"/>
                    <a:pt x="759" y="1562"/>
                  </a:cubicBezTo>
                  <a:cubicBezTo>
                    <a:pt x="1238" y="1829"/>
                    <a:pt x="1801" y="2123"/>
                    <a:pt x="2367" y="2123"/>
                  </a:cubicBezTo>
                  <a:cubicBezTo>
                    <a:pt x="2467" y="2123"/>
                    <a:pt x="2568" y="2113"/>
                    <a:pt x="2668" y="2093"/>
                  </a:cubicBezTo>
                  <a:cubicBezTo>
                    <a:pt x="2977" y="2031"/>
                    <a:pt x="3287" y="1880"/>
                    <a:pt x="3495" y="1637"/>
                  </a:cubicBezTo>
                  <a:cubicBezTo>
                    <a:pt x="3679" y="1418"/>
                    <a:pt x="3793" y="1088"/>
                    <a:pt x="3578" y="852"/>
                  </a:cubicBezTo>
                  <a:cubicBezTo>
                    <a:pt x="3380" y="633"/>
                    <a:pt x="3066" y="514"/>
                    <a:pt x="2821" y="359"/>
                  </a:cubicBezTo>
                  <a:cubicBezTo>
                    <a:pt x="2664" y="258"/>
                    <a:pt x="2511" y="142"/>
                    <a:pt x="2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32"/>
            <p:cNvSpPr/>
            <p:nvPr/>
          </p:nvSpPr>
          <p:spPr>
            <a:xfrm>
              <a:off x="2870225" y="351777"/>
              <a:ext cx="63234" cy="60455"/>
            </a:xfrm>
            <a:custGeom>
              <a:rect b="b" l="l" r="r" t="t"/>
              <a:pathLst>
                <a:path extrusionOk="0" h="1523" w="1593">
                  <a:moveTo>
                    <a:pt x="777" y="1"/>
                  </a:moveTo>
                  <a:cubicBezTo>
                    <a:pt x="761" y="18"/>
                    <a:pt x="740" y="28"/>
                    <a:pt x="715" y="31"/>
                  </a:cubicBezTo>
                  <a:cubicBezTo>
                    <a:pt x="652" y="36"/>
                    <a:pt x="594" y="31"/>
                    <a:pt x="545" y="80"/>
                  </a:cubicBezTo>
                  <a:cubicBezTo>
                    <a:pt x="498" y="126"/>
                    <a:pt x="502" y="184"/>
                    <a:pt x="512" y="244"/>
                  </a:cubicBezTo>
                  <a:cubicBezTo>
                    <a:pt x="519" y="287"/>
                    <a:pt x="507" y="333"/>
                    <a:pt x="465" y="358"/>
                  </a:cubicBezTo>
                  <a:cubicBezTo>
                    <a:pt x="451" y="367"/>
                    <a:pt x="432" y="371"/>
                    <a:pt x="413" y="371"/>
                  </a:cubicBezTo>
                  <a:cubicBezTo>
                    <a:pt x="387" y="371"/>
                    <a:pt x="359" y="362"/>
                    <a:pt x="343" y="343"/>
                  </a:cubicBezTo>
                  <a:cubicBezTo>
                    <a:pt x="332" y="329"/>
                    <a:pt x="316" y="321"/>
                    <a:pt x="299" y="321"/>
                  </a:cubicBezTo>
                  <a:cubicBezTo>
                    <a:pt x="288" y="321"/>
                    <a:pt x="276" y="325"/>
                    <a:pt x="265" y="335"/>
                  </a:cubicBezTo>
                  <a:cubicBezTo>
                    <a:pt x="234" y="369"/>
                    <a:pt x="261" y="428"/>
                    <a:pt x="278" y="462"/>
                  </a:cubicBezTo>
                  <a:cubicBezTo>
                    <a:pt x="305" y="516"/>
                    <a:pt x="272" y="587"/>
                    <a:pt x="206" y="587"/>
                  </a:cubicBezTo>
                  <a:cubicBezTo>
                    <a:pt x="206" y="587"/>
                    <a:pt x="205" y="587"/>
                    <a:pt x="205" y="587"/>
                  </a:cubicBezTo>
                  <a:cubicBezTo>
                    <a:pt x="197" y="587"/>
                    <a:pt x="189" y="587"/>
                    <a:pt x="181" y="587"/>
                  </a:cubicBezTo>
                  <a:cubicBezTo>
                    <a:pt x="138" y="587"/>
                    <a:pt x="90" y="592"/>
                    <a:pt x="56" y="614"/>
                  </a:cubicBezTo>
                  <a:cubicBezTo>
                    <a:pt x="14" y="641"/>
                    <a:pt x="5" y="693"/>
                    <a:pt x="4" y="739"/>
                  </a:cubicBezTo>
                  <a:cubicBezTo>
                    <a:pt x="1" y="831"/>
                    <a:pt x="23" y="928"/>
                    <a:pt x="53" y="1017"/>
                  </a:cubicBezTo>
                  <a:cubicBezTo>
                    <a:pt x="408" y="1068"/>
                    <a:pt x="757" y="1162"/>
                    <a:pt x="1094" y="1296"/>
                  </a:cubicBezTo>
                  <a:cubicBezTo>
                    <a:pt x="1265" y="1361"/>
                    <a:pt x="1432" y="1438"/>
                    <a:pt x="1593" y="1523"/>
                  </a:cubicBezTo>
                  <a:cubicBezTo>
                    <a:pt x="1479" y="1353"/>
                    <a:pt x="1374" y="1173"/>
                    <a:pt x="1264" y="1004"/>
                  </a:cubicBezTo>
                  <a:cubicBezTo>
                    <a:pt x="1110" y="767"/>
                    <a:pt x="942" y="528"/>
                    <a:pt x="843" y="263"/>
                  </a:cubicBezTo>
                  <a:cubicBezTo>
                    <a:pt x="811" y="179"/>
                    <a:pt x="787" y="91"/>
                    <a:pt x="77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32"/>
            <p:cNvSpPr/>
            <p:nvPr/>
          </p:nvSpPr>
          <p:spPr>
            <a:xfrm>
              <a:off x="2715216" y="499998"/>
              <a:ext cx="202444" cy="204310"/>
            </a:xfrm>
            <a:custGeom>
              <a:rect b="b" l="l" r="r" t="t"/>
              <a:pathLst>
                <a:path extrusionOk="0" h="5147" w="5100">
                  <a:moveTo>
                    <a:pt x="88" y="1"/>
                  </a:moveTo>
                  <a:cubicBezTo>
                    <a:pt x="46" y="184"/>
                    <a:pt x="15" y="372"/>
                    <a:pt x="6" y="560"/>
                  </a:cubicBezTo>
                  <a:cubicBezTo>
                    <a:pt x="0" y="708"/>
                    <a:pt x="5" y="855"/>
                    <a:pt x="21" y="997"/>
                  </a:cubicBezTo>
                  <a:cubicBezTo>
                    <a:pt x="29" y="1070"/>
                    <a:pt x="40" y="1141"/>
                    <a:pt x="52" y="1211"/>
                  </a:cubicBezTo>
                  <a:lnTo>
                    <a:pt x="52" y="1213"/>
                  </a:lnTo>
                  <a:cubicBezTo>
                    <a:pt x="170" y="1860"/>
                    <a:pt x="488" y="2464"/>
                    <a:pt x="871" y="2998"/>
                  </a:cubicBezTo>
                  <a:cubicBezTo>
                    <a:pt x="1326" y="3630"/>
                    <a:pt x="1902" y="4183"/>
                    <a:pt x="2576" y="4579"/>
                  </a:cubicBezTo>
                  <a:cubicBezTo>
                    <a:pt x="2916" y="4780"/>
                    <a:pt x="3281" y="4935"/>
                    <a:pt x="3664" y="5039"/>
                  </a:cubicBezTo>
                  <a:cubicBezTo>
                    <a:pt x="3754" y="5063"/>
                    <a:pt x="3846" y="5085"/>
                    <a:pt x="3938" y="5103"/>
                  </a:cubicBezTo>
                  <a:cubicBezTo>
                    <a:pt x="4083" y="5130"/>
                    <a:pt x="4230" y="5145"/>
                    <a:pt x="4377" y="5146"/>
                  </a:cubicBezTo>
                  <a:cubicBezTo>
                    <a:pt x="4442" y="5146"/>
                    <a:pt x="4509" y="5144"/>
                    <a:pt x="4575" y="5134"/>
                  </a:cubicBezTo>
                  <a:lnTo>
                    <a:pt x="4576" y="5134"/>
                  </a:lnTo>
                  <a:cubicBezTo>
                    <a:pt x="4665" y="5119"/>
                    <a:pt x="4752" y="5093"/>
                    <a:pt x="4826" y="5046"/>
                  </a:cubicBezTo>
                  <a:cubicBezTo>
                    <a:pt x="4878" y="5015"/>
                    <a:pt x="4924" y="4974"/>
                    <a:pt x="4959" y="4920"/>
                  </a:cubicBezTo>
                  <a:cubicBezTo>
                    <a:pt x="4963" y="4915"/>
                    <a:pt x="4966" y="4910"/>
                    <a:pt x="4969" y="4905"/>
                  </a:cubicBezTo>
                  <a:cubicBezTo>
                    <a:pt x="5099" y="4696"/>
                    <a:pt x="4929" y="4508"/>
                    <a:pt x="4779" y="4371"/>
                  </a:cubicBezTo>
                  <a:cubicBezTo>
                    <a:pt x="4623" y="4228"/>
                    <a:pt x="4457" y="4097"/>
                    <a:pt x="4296" y="3957"/>
                  </a:cubicBezTo>
                  <a:cubicBezTo>
                    <a:pt x="3998" y="3698"/>
                    <a:pt x="3722" y="3399"/>
                    <a:pt x="3615" y="3009"/>
                  </a:cubicBezTo>
                  <a:cubicBezTo>
                    <a:pt x="3568" y="2842"/>
                    <a:pt x="3562" y="2672"/>
                    <a:pt x="3596" y="2512"/>
                  </a:cubicBezTo>
                  <a:cubicBezTo>
                    <a:pt x="3610" y="2438"/>
                    <a:pt x="3635" y="2366"/>
                    <a:pt x="3669" y="2297"/>
                  </a:cubicBezTo>
                  <a:cubicBezTo>
                    <a:pt x="3718" y="2192"/>
                    <a:pt x="3791" y="2094"/>
                    <a:pt x="3884" y="2006"/>
                  </a:cubicBezTo>
                  <a:cubicBezTo>
                    <a:pt x="3951" y="1943"/>
                    <a:pt x="4026" y="1886"/>
                    <a:pt x="4107" y="1834"/>
                  </a:cubicBezTo>
                  <a:cubicBezTo>
                    <a:pt x="4145" y="1807"/>
                    <a:pt x="4185" y="1783"/>
                    <a:pt x="4224" y="1761"/>
                  </a:cubicBezTo>
                  <a:lnTo>
                    <a:pt x="4004" y="1620"/>
                  </a:lnTo>
                  <a:cubicBezTo>
                    <a:pt x="3990" y="1627"/>
                    <a:pt x="3977" y="1636"/>
                    <a:pt x="3964" y="1642"/>
                  </a:cubicBezTo>
                  <a:cubicBezTo>
                    <a:pt x="3805" y="1736"/>
                    <a:pt x="3625" y="1803"/>
                    <a:pt x="3436" y="1843"/>
                  </a:cubicBezTo>
                  <a:cubicBezTo>
                    <a:pt x="3416" y="1846"/>
                    <a:pt x="3396" y="1850"/>
                    <a:pt x="3376" y="1853"/>
                  </a:cubicBezTo>
                  <a:cubicBezTo>
                    <a:pt x="3307" y="1866"/>
                    <a:pt x="3235" y="1874"/>
                    <a:pt x="3164" y="1876"/>
                  </a:cubicBezTo>
                  <a:cubicBezTo>
                    <a:pt x="3123" y="1879"/>
                    <a:pt x="3082" y="1880"/>
                    <a:pt x="3041" y="1880"/>
                  </a:cubicBezTo>
                  <a:cubicBezTo>
                    <a:pt x="2683" y="1880"/>
                    <a:pt x="2324" y="1782"/>
                    <a:pt x="2025" y="1588"/>
                  </a:cubicBezTo>
                  <a:cubicBezTo>
                    <a:pt x="1827" y="1458"/>
                    <a:pt x="1660" y="1284"/>
                    <a:pt x="1535" y="1085"/>
                  </a:cubicBezTo>
                  <a:cubicBezTo>
                    <a:pt x="1443" y="939"/>
                    <a:pt x="1371" y="778"/>
                    <a:pt x="1327" y="611"/>
                  </a:cubicBezTo>
                  <a:cubicBezTo>
                    <a:pt x="1304" y="525"/>
                    <a:pt x="1288" y="438"/>
                    <a:pt x="1280" y="351"/>
                  </a:cubicBezTo>
                  <a:cubicBezTo>
                    <a:pt x="1278" y="340"/>
                    <a:pt x="1278" y="331"/>
                    <a:pt x="1277" y="320"/>
                  </a:cubicBezTo>
                  <a:cubicBezTo>
                    <a:pt x="1273" y="299"/>
                    <a:pt x="1271" y="277"/>
                    <a:pt x="1267" y="256"/>
                  </a:cubicBezTo>
                  <a:cubicBezTo>
                    <a:pt x="1256" y="253"/>
                    <a:pt x="1246" y="251"/>
                    <a:pt x="1235" y="246"/>
                  </a:cubicBezTo>
                  <a:cubicBezTo>
                    <a:pt x="1145" y="222"/>
                    <a:pt x="1054" y="183"/>
                    <a:pt x="964" y="156"/>
                  </a:cubicBezTo>
                  <a:cubicBezTo>
                    <a:pt x="961" y="155"/>
                    <a:pt x="957" y="155"/>
                    <a:pt x="954" y="153"/>
                  </a:cubicBezTo>
                  <a:cubicBezTo>
                    <a:pt x="858" y="125"/>
                    <a:pt x="760" y="101"/>
                    <a:pt x="663" y="80"/>
                  </a:cubicBezTo>
                  <a:cubicBezTo>
                    <a:pt x="473" y="39"/>
                    <a:pt x="280" y="28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32"/>
            <p:cNvSpPr/>
            <p:nvPr/>
          </p:nvSpPr>
          <p:spPr>
            <a:xfrm>
              <a:off x="2819415" y="298109"/>
              <a:ext cx="95943" cy="93283"/>
            </a:xfrm>
            <a:custGeom>
              <a:rect b="b" l="l" r="r" t="t"/>
              <a:pathLst>
                <a:path extrusionOk="0" h="2350" w="2417">
                  <a:moveTo>
                    <a:pt x="1616" y="0"/>
                  </a:moveTo>
                  <a:cubicBezTo>
                    <a:pt x="1558" y="0"/>
                    <a:pt x="1503" y="31"/>
                    <a:pt x="1494" y="97"/>
                  </a:cubicBezTo>
                  <a:cubicBezTo>
                    <a:pt x="1488" y="141"/>
                    <a:pt x="1443" y="166"/>
                    <a:pt x="1400" y="166"/>
                  </a:cubicBezTo>
                  <a:cubicBezTo>
                    <a:pt x="1375" y="166"/>
                    <a:pt x="1351" y="158"/>
                    <a:pt x="1335" y="139"/>
                  </a:cubicBezTo>
                  <a:cubicBezTo>
                    <a:pt x="1304" y="101"/>
                    <a:pt x="1269" y="85"/>
                    <a:pt x="1238" y="85"/>
                  </a:cubicBezTo>
                  <a:cubicBezTo>
                    <a:pt x="1178" y="85"/>
                    <a:pt x="1130" y="144"/>
                    <a:pt x="1141" y="230"/>
                  </a:cubicBezTo>
                  <a:cubicBezTo>
                    <a:pt x="1148" y="286"/>
                    <a:pt x="1092" y="329"/>
                    <a:pt x="1039" y="329"/>
                  </a:cubicBezTo>
                  <a:cubicBezTo>
                    <a:pt x="1023" y="329"/>
                    <a:pt x="1008" y="325"/>
                    <a:pt x="994" y="316"/>
                  </a:cubicBezTo>
                  <a:cubicBezTo>
                    <a:pt x="964" y="294"/>
                    <a:pt x="935" y="285"/>
                    <a:pt x="907" y="285"/>
                  </a:cubicBezTo>
                  <a:cubicBezTo>
                    <a:pt x="781" y="285"/>
                    <a:pt x="689" y="481"/>
                    <a:pt x="644" y="582"/>
                  </a:cubicBezTo>
                  <a:cubicBezTo>
                    <a:pt x="631" y="613"/>
                    <a:pt x="596" y="629"/>
                    <a:pt x="563" y="629"/>
                  </a:cubicBezTo>
                  <a:cubicBezTo>
                    <a:pt x="545" y="629"/>
                    <a:pt x="528" y="624"/>
                    <a:pt x="514" y="616"/>
                  </a:cubicBezTo>
                  <a:cubicBezTo>
                    <a:pt x="493" y="603"/>
                    <a:pt x="472" y="597"/>
                    <a:pt x="450" y="597"/>
                  </a:cubicBezTo>
                  <a:cubicBezTo>
                    <a:pt x="394" y="597"/>
                    <a:pt x="340" y="638"/>
                    <a:pt x="311" y="692"/>
                  </a:cubicBezTo>
                  <a:cubicBezTo>
                    <a:pt x="267" y="772"/>
                    <a:pt x="269" y="870"/>
                    <a:pt x="275" y="958"/>
                  </a:cubicBezTo>
                  <a:cubicBezTo>
                    <a:pt x="277" y="999"/>
                    <a:pt x="241" y="1046"/>
                    <a:pt x="202" y="1053"/>
                  </a:cubicBezTo>
                  <a:cubicBezTo>
                    <a:pt x="1" y="1093"/>
                    <a:pt x="89" y="1266"/>
                    <a:pt x="59" y="1400"/>
                  </a:cubicBezTo>
                  <a:cubicBezTo>
                    <a:pt x="90" y="1412"/>
                    <a:pt x="124" y="1430"/>
                    <a:pt x="152" y="1451"/>
                  </a:cubicBezTo>
                  <a:cubicBezTo>
                    <a:pt x="250" y="1520"/>
                    <a:pt x="323" y="1639"/>
                    <a:pt x="340" y="1763"/>
                  </a:cubicBezTo>
                  <a:cubicBezTo>
                    <a:pt x="429" y="1733"/>
                    <a:pt x="523" y="1717"/>
                    <a:pt x="617" y="1717"/>
                  </a:cubicBezTo>
                  <a:cubicBezTo>
                    <a:pt x="637" y="1717"/>
                    <a:pt x="657" y="1718"/>
                    <a:pt x="677" y="1720"/>
                  </a:cubicBezTo>
                  <a:cubicBezTo>
                    <a:pt x="719" y="1723"/>
                    <a:pt x="748" y="1753"/>
                    <a:pt x="752" y="1796"/>
                  </a:cubicBezTo>
                  <a:cubicBezTo>
                    <a:pt x="764" y="1973"/>
                    <a:pt x="774" y="2149"/>
                    <a:pt x="782" y="2327"/>
                  </a:cubicBezTo>
                  <a:cubicBezTo>
                    <a:pt x="911" y="2329"/>
                    <a:pt x="1040" y="2337"/>
                    <a:pt x="1167" y="2350"/>
                  </a:cubicBezTo>
                  <a:cubicBezTo>
                    <a:pt x="1121" y="2250"/>
                    <a:pt x="1103" y="2136"/>
                    <a:pt x="1131" y="2029"/>
                  </a:cubicBezTo>
                  <a:cubicBezTo>
                    <a:pt x="1166" y="1900"/>
                    <a:pt x="1265" y="1844"/>
                    <a:pt x="1375" y="1805"/>
                  </a:cubicBezTo>
                  <a:cubicBezTo>
                    <a:pt x="1355" y="1722"/>
                    <a:pt x="1371" y="1629"/>
                    <a:pt x="1434" y="1561"/>
                  </a:cubicBezTo>
                  <a:cubicBezTo>
                    <a:pt x="1479" y="1511"/>
                    <a:pt x="1541" y="1487"/>
                    <a:pt x="1605" y="1485"/>
                  </a:cubicBezTo>
                  <a:cubicBezTo>
                    <a:pt x="1622" y="1423"/>
                    <a:pt x="1656" y="1365"/>
                    <a:pt x="1697" y="1319"/>
                  </a:cubicBezTo>
                  <a:cubicBezTo>
                    <a:pt x="1759" y="1253"/>
                    <a:pt x="1859" y="1197"/>
                    <a:pt x="1954" y="1197"/>
                  </a:cubicBezTo>
                  <a:cubicBezTo>
                    <a:pt x="1976" y="1197"/>
                    <a:pt x="1998" y="1200"/>
                    <a:pt x="2019" y="1206"/>
                  </a:cubicBezTo>
                  <a:cubicBezTo>
                    <a:pt x="2030" y="1209"/>
                    <a:pt x="2041" y="1214"/>
                    <a:pt x="2049" y="1222"/>
                  </a:cubicBezTo>
                  <a:cubicBezTo>
                    <a:pt x="2051" y="1134"/>
                    <a:pt x="2067" y="1049"/>
                    <a:pt x="2101" y="965"/>
                  </a:cubicBezTo>
                  <a:cubicBezTo>
                    <a:pt x="2164" y="807"/>
                    <a:pt x="2279" y="724"/>
                    <a:pt x="2417" y="665"/>
                  </a:cubicBezTo>
                  <a:cubicBezTo>
                    <a:pt x="2214" y="598"/>
                    <a:pt x="1969" y="533"/>
                    <a:pt x="1922" y="297"/>
                  </a:cubicBezTo>
                  <a:cubicBezTo>
                    <a:pt x="1917" y="274"/>
                    <a:pt x="1916" y="249"/>
                    <a:pt x="1922" y="225"/>
                  </a:cubicBezTo>
                  <a:cubicBezTo>
                    <a:pt x="1854" y="152"/>
                    <a:pt x="1779" y="57"/>
                    <a:pt x="1688" y="16"/>
                  </a:cubicBezTo>
                  <a:cubicBezTo>
                    <a:pt x="1665" y="5"/>
                    <a:pt x="1641" y="0"/>
                    <a:pt x="1616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32"/>
            <p:cNvSpPr/>
            <p:nvPr/>
          </p:nvSpPr>
          <p:spPr>
            <a:xfrm>
              <a:off x="2769598" y="445020"/>
              <a:ext cx="136154" cy="121943"/>
            </a:xfrm>
            <a:custGeom>
              <a:rect b="b" l="l" r="r" t="t"/>
              <a:pathLst>
                <a:path extrusionOk="0" h="3072" w="3430">
                  <a:moveTo>
                    <a:pt x="2024" y="408"/>
                  </a:moveTo>
                  <a:cubicBezTo>
                    <a:pt x="2037" y="408"/>
                    <a:pt x="2049" y="409"/>
                    <a:pt x="2066" y="412"/>
                  </a:cubicBezTo>
                  <a:cubicBezTo>
                    <a:pt x="2068" y="413"/>
                    <a:pt x="2071" y="413"/>
                    <a:pt x="2074" y="414"/>
                  </a:cubicBezTo>
                  <a:cubicBezTo>
                    <a:pt x="2085" y="418"/>
                    <a:pt x="2098" y="423"/>
                    <a:pt x="2108" y="427"/>
                  </a:cubicBezTo>
                  <a:cubicBezTo>
                    <a:pt x="2109" y="428"/>
                    <a:pt x="2109" y="428"/>
                    <a:pt x="2110" y="428"/>
                  </a:cubicBezTo>
                  <a:cubicBezTo>
                    <a:pt x="2135" y="444"/>
                    <a:pt x="2151" y="462"/>
                    <a:pt x="2167" y="486"/>
                  </a:cubicBezTo>
                  <a:cubicBezTo>
                    <a:pt x="2183" y="510"/>
                    <a:pt x="2187" y="538"/>
                    <a:pt x="2188" y="564"/>
                  </a:cubicBezTo>
                  <a:cubicBezTo>
                    <a:pt x="2191" y="596"/>
                    <a:pt x="2178" y="634"/>
                    <a:pt x="2163" y="661"/>
                  </a:cubicBezTo>
                  <a:cubicBezTo>
                    <a:pt x="2156" y="674"/>
                    <a:pt x="2145" y="688"/>
                    <a:pt x="2134" y="699"/>
                  </a:cubicBezTo>
                  <a:cubicBezTo>
                    <a:pt x="2122" y="710"/>
                    <a:pt x="2109" y="720"/>
                    <a:pt x="2096" y="726"/>
                  </a:cubicBezTo>
                  <a:cubicBezTo>
                    <a:pt x="2082" y="734"/>
                    <a:pt x="2066" y="741"/>
                    <a:pt x="2051" y="745"/>
                  </a:cubicBezTo>
                  <a:cubicBezTo>
                    <a:pt x="2040" y="746"/>
                    <a:pt x="2025" y="749"/>
                    <a:pt x="2011" y="749"/>
                  </a:cubicBezTo>
                  <a:cubicBezTo>
                    <a:pt x="2009" y="749"/>
                    <a:pt x="2007" y="749"/>
                    <a:pt x="2006" y="749"/>
                  </a:cubicBezTo>
                  <a:cubicBezTo>
                    <a:pt x="1978" y="746"/>
                    <a:pt x="1959" y="742"/>
                    <a:pt x="1936" y="728"/>
                  </a:cubicBezTo>
                  <a:cubicBezTo>
                    <a:pt x="1917" y="716"/>
                    <a:pt x="1896" y="698"/>
                    <a:pt x="1888" y="678"/>
                  </a:cubicBezTo>
                  <a:cubicBezTo>
                    <a:pt x="1874" y="653"/>
                    <a:pt x="1870" y="638"/>
                    <a:pt x="1869" y="611"/>
                  </a:cubicBezTo>
                  <a:cubicBezTo>
                    <a:pt x="1868" y="599"/>
                    <a:pt x="1870" y="585"/>
                    <a:pt x="1873" y="572"/>
                  </a:cubicBezTo>
                  <a:cubicBezTo>
                    <a:pt x="1875" y="564"/>
                    <a:pt x="1880" y="557"/>
                    <a:pt x="1884" y="547"/>
                  </a:cubicBezTo>
                  <a:cubicBezTo>
                    <a:pt x="1883" y="521"/>
                    <a:pt x="1888" y="495"/>
                    <a:pt x="1901" y="474"/>
                  </a:cubicBezTo>
                  <a:cubicBezTo>
                    <a:pt x="1920" y="444"/>
                    <a:pt x="1948" y="421"/>
                    <a:pt x="1983" y="413"/>
                  </a:cubicBezTo>
                  <a:cubicBezTo>
                    <a:pt x="1999" y="409"/>
                    <a:pt x="2011" y="408"/>
                    <a:pt x="2024" y="408"/>
                  </a:cubicBezTo>
                  <a:close/>
                  <a:moveTo>
                    <a:pt x="1010" y="1134"/>
                  </a:moveTo>
                  <a:cubicBezTo>
                    <a:pt x="1023" y="1135"/>
                    <a:pt x="1035" y="1136"/>
                    <a:pt x="1047" y="1139"/>
                  </a:cubicBezTo>
                  <a:cubicBezTo>
                    <a:pt x="1061" y="1140"/>
                    <a:pt x="1077" y="1149"/>
                    <a:pt x="1087" y="1154"/>
                  </a:cubicBezTo>
                  <a:cubicBezTo>
                    <a:pt x="1098" y="1159"/>
                    <a:pt x="1111" y="1171"/>
                    <a:pt x="1119" y="1178"/>
                  </a:cubicBezTo>
                  <a:cubicBezTo>
                    <a:pt x="1130" y="1187"/>
                    <a:pt x="1139" y="1200"/>
                    <a:pt x="1145" y="1211"/>
                  </a:cubicBezTo>
                  <a:cubicBezTo>
                    <a:pt x="1154" y="1221"/>
                    <a:pt x="1158" y="1239"/>
                    <a:pt x="1162" y="1247"/>
                  </a:cubicBezTo>
                  <a:cubicBezTo>
                    <a:pt x="1164" y="1251"/>
                    <a:pt x="1164" y="1254"/>
                    <a:pt x="1165" y="1259"/>
                  </a:cubicBezTo>
                  <a:cubicBezTo>
                    <a:pt x="1166" y="1270"/>
                    <a:pt x="1168" y="1281"/>
                    <a:pt x="1168" y="1293"/>
                  </a:cubicBezTo>
                  <a:lnTo>
                    <a:pt x="1168" y="1298"/>
                  </a:lnTo>
                  <a:cubicBezTo>
                    <a:pt x="1168" y="1313"/>
                    <a:pt x="1167" y="1325"/>
                    <a:pt x="1164" y="1340"/>
                  </a:cubicBezTo>
                  <a:cubicBezTo>
                    <a:pt x="1164" y="1341"/>
                    <a:pt x="1162" y="1344"/>
                    <a:pt x="1162" y="1345"/>
                  </a:cubicBezTo>
                  <a:cubicBezTo>
                    <a:pt x="1161" y="1346"/>
                    <a:pt x="1161" y="1346"/>
                    <a:pt x="1161" y="1348"/>
                  </a:cubicBezTo>
                  <a:cubicBezTo>
                    <a:pt x="1157" y="1355"/>
                    <a:pt x="1152" y="1369"/>
                    <a:pt x="1147" y="1377"/>
                  </a:cubicBezTo>
                  <a:cubicBezTo>
                    <a:pt x="1146" y="1381"/>
                    <a:pt x="1144" y="1385"/>
                    <a:pt x="1141" y="1388"/>
                  </a:cubicBezTo>
                  <a:cubicBezTo>
                    <a:pt x="1135" y="1398"/>
                    <a:pt x="1127" y="1408"/>
                    <a:pt x="1116" y="1418"/>
                  </a:cubicBezTo>
                  <a:cubicBezTo>
                    <a:pt x="1108" y="1427"/>
                    <a:pt x="1097" y="1435"/>
                    <a:pt x="1087" y="1443"/>
                  </a:cubicBezTo>
                  <a:cubicBezTo>
                    <a:pt x="1077" y="1449"/>
                    <a:pt x="1059" y="1455"/>
                    <a:pt x="1052" y="1458"/>
                  </a:cubicBezTo>
                  <a:cubicBezTo>
                    <a:pt x="1038" y="1464"/>
                    <a:pt x="1024" y="1464"/>
                    <a:pt x="1012" y="1465"/>
                  </a:cubicBezTo>
                  <a:cubicBezTo>
                    <a:pt x="1003" y="1464"/>
                    <a:pt x="986" y="1460"/>
                    <a:pt x="977" y="1458"/>
                  </a:cubicBezTo>
                  <a:cubicBezTo>
                    <a:pt x="963" y="1457"/>
                    <a:pt x="952" y="1449"/>
                    <a:pt x="941" y="1446"/>
                  </a:cubicBezTo>
                  <a:lnTo>
                    <a:pt x="933" y="1442"/>
                  </a:lnTo>
                  <a:cubicBezTo>
                    <a:pt x="930" y="1439"/>
                    <a:pt x="927" y="1436"/>
                    <a:pt x="922" y="1432"/>
                  </a:cubicBezTo>
                  <a:cubicBezTo>
                    <a:pt x="921" y="1432"/>
                    <a:pt x="921" y="1431"/>
                    <a:pt x="920" y="1431"/>
                  </a:cubicBezTo>
                  <a:cubicBezTo>
                    <a:pt x="909" y="1426"/>
                    <a:pt x="895" y="1415"/>
                    <a:pt x="888" y="1406"/>
                  </a:cubicBezTo>
                  <a:cubicBezTo>
                    <a:pt x="867" y="1390"/>
                    <a:pt x="853" y="1363"/>
                    <a:pt x="844" y="1337"/>
                  </a:cubicBezTo>
                  <a:cubicBezTo>
                    <a:pt x="841" y="1323"/>
                    <a:pt x="838" y="1307"/>
                    <a:pt x="839" y="1295"/>
                  </a:cubicBezTo>
                  <a:cubicBezTo>
                    <a:pt x="839" y="1281"/>
                    <a:pt x="842" y="1269"/>
                    <a:pt x="844" y="1255"/>
                  </a:cubicBezTo>
                  <a:cubicBezTo>
                    <a:pt x="844" y="1254"/>
                    <a:pt x="846" y="1253"/>
                    <a:pt x="846" y="1251"/>
                  </a:cubicBezTo>
                  <a:cubicBezTo>
                    <a:pt x="850" y="1240"/>
                    <a:pt x="857" y="1224"/>
                    <a:pt x="864" y="1213"/>
                  </a:cubicBezTo>
                  <a:cubicBezTo>
                    <a:pt x="869" y="1204"/>
                    <a:pt x="880" y="1189"/>
                    <a:pt x="890" y="1180"/>
                  </a:cubicBezTo>
                  <a:cubicBezTo>
                    <a:pt x="901" y="1172"/>
                    <a:pt x="911" y="1162"/>
                    <a:pt x="925" y="1155"/>
                  </a:cubicBezTo>
                  <a:cubicBezTo>
                    <a:pt x="935" y="1150"/>
                    <a:pt x="945" y="1145"/>
                    <a:pt x="957" y="1141"/>
                  </a:cubicBezTo>
                  <a:cubicBezTo>
                    <a:pt x="958" y="1140"/>
                    <a:pt x="961" y="1140"/>
                    <a:pt x="962" y="1140"/>
                  </a:cubicBezTo>
                  <a:cubicBezTo>
                    <a:pt x="975" y="1136"/>
                    <a:pt x="992" y="1135"/>
                    <a:pt x="1006" y="1134"/>
                  </a:cubicBezTo>
                  <a:close/>
                  <a:moveTo>
                    <a:pt x="1909" y="1038"/>
                  </a:moveTo>
                  <a:cubicBezTo>
                    <a:pt x="1924" y="1038"/>
                    <a:pt x="1940" y="1040"/>
                    <a:pt x="1955" y="1043"/>
                  </a:cubicBezTo>
                  <a:cubicBezTo>
                    <a:pt x="1984" y="1051"/>
                    <a:pt x="2014" y="1068"/>
                    <a:pt x="2035" y="1090"/>
                  </a:cubicBezTo>
                  <a:cubicBezTo>
                    <a:pt x="2075" y="1135"/>
                    <a:pt x="2092" y="1193"/>
                    <a:pt x="2084" y="1251"/>
                  </a:cubicBezTo>
                  <a:cubicBezTo>
                    <a:pt x="2081" y="1280"/>
                    <a:pt x="2072" y="1304"/>
                    <a:pt x="2058" y="1330"/>
                  </a:cubicBezTo>
                  <a:cubicBezTo>
                    <a:pt x="2054" y="1339"/>
                    <a:pt x="2047" y="1346"/>
                    <a:pt x="2042" y="1354"/>
                  </a:cubicBezTo>
                  <a:cubicBezTo>
                    <a:pt x="2056" y="1371"/>
                    <a:pt x="2065" y="1390"/>
                    <a:pt x="2076" y="1406"/>
                  </a:cubicBezTo>
                  <a:cubicBezTo>
                    <a:pt x="2082" y="1413"/>
                    <a:pt x="2087" y="1418"/>
                    <a:pt x="2092" y="1424"/>
                  </a:cubicBezTo>
                  <a:cubicBezTo>
                    <a:pt x="2117" y="1453"/>
                    <a:pt x="2150" y="1489"/>
                    <a:pt x="2175" y="1505"/>
                  </a:cubicBezTo>
                  <a:cubicBezTo>
                    <a:pt x="2183" y="1512"/>
                    <a:pt x="2192" y="1517"/>
                    <a:pt x="2201" y="1521"/>
                  </a:cubicBezTo>
                  <a:cubicBezTo>
                    <a:pt x="2202" y="1522"/>
                    <a:pt x="2214" y="1527"/>
                    <a:pt x="2218" y="1531"/>
                  </a:cubicBezTo>
                  <a:lnTo>
                    <a:pt x="2219" y="1532"/>
                  </a:lnTo>
                  <a:cubicBezTo>
                    <a:pt x="2226" y="1533"/>
                    <a:pt x="2233" y="1537"/>
                    <a:pt x="2239" y="1539"/>
                  </a:cubicBezTo>
                  <a:cubicBezTo>
                    <a:pt x="2240" y="1541"/>
                    <a:pt x="2254" y="1543"/>
                    <a:pt x="2260" y="1544"/>
                  </a:cubicBezTo>
                  <a:cubicBezTo>
                    <a:pt x="2268" y="1546"/>
                    <a:pt x="2278" y="1546"/>
                    <a:pt x="2287" y="1546"/>
                  </a:cubicBezTo>
                  <a:cubicBezTo>
                    <a:pt x="2291" y="1546"/>
                    <a:pt x="2294" y="1546"/>
                    <a:pt x="2297" y="1544"/>
                  </a:cubicBezTo>
                  <a:cubicBezTo>
                    <a:pt x="2299" y="1544"/>
                    <a:pt x="2299" y="1544"/>
                    <a:pt x="2301" y="1543"/>
                  </a:cubicBezTo>
                  <a:cubicBezTo>
                    <a:pt x="2312" y="1541"/>
                    <a:pt x="2321" y="1538"/>
                    <a:pt x="2330" y="1536"/>
                  </a:cubicBezTo>
                  <a:cubicBezTo>
                    <a:pt x="2333" y="1533"/>
                    <a:pt x="2334" y="1533"/>
                    <a:pt x="2334" y="1533"/>
                  </a:cubicBezTo>
                  <a:cubicBezTo>
                    <a:pt x="2338" y="1532"/>
                    <a:pt x="2341" y="1530"/>
                    <a:pt x="2344" y="1528"/>
                  </a:cubicBezTo>
                  <a:cubicBezTo>
                    <a:pt x="2352" y="1525"/>
                    <a:pt x="2362" y="1518"/>
                    <a:pt x="2369" y="1513"/>
                  </a:cubicBezTo>
                  <a:cubicBezTo>
                    <a:pt x="2370" y="1512"/>
                    <a:pt x="2370" y="1512"/>
                    <a:pt x="2372" y="1512"/>
                  </a:cubicBezTo>
                  <a:cubicBezTo>
                    <a:pt x="2374" y="1507"/>
                    <a:pt x="2378" y="1505"/>
                    <a:pt x="2383" y="1502"/>
                  </a:cubicBezTo>
                  <a:cubicBezTo>
                    <a:pt x="2389" y="1496"/>
                    <a:pt x="2395" y="1489"/>
                    <a:pt x="2403" y="1481"/>
                  </a:cubicBezTo>
                  <a:cubicBezTo>
                    <a:pt x="2404" y="1480"/>
                    <a:pt x="2403" y="1480"/>
                    <a:pt x="2404" y="1480"/>
                  </a:cubicBezTo>
                  <a:cubicBezTo>
                    <a:pt x="2406" y="1478"/>
                    <a:pt x="2410" y="1474"/>
                    <a:pt x="2411" y="1470"/>
                  </a:cubicBezTo>
                  <a:cubicBezTo>
                    <a:pt x="2416" y="1463"/>
                    <a:pt x="2421" y="1453"/>
                    <a:pt x="2426" y="1445"/>
                  </a:cubicBezTo>
                  <a:cubicBezTo>
                    <a:pt x="2426" y="1444"/>
                    <a:pt x="2427" y="1444"/>
                    <a:pt x="2427" y="1443"/>
                  </a:cubicBezTo>
                  <a:cubicBezTo>
                    <a:pt x="2427" y="1442"/>
                    <a:pt x="2429" y="1442"/>
                    <a:pt x="2429" y="1439"/>
                  </a:cubicBezTo>
                  <a:cubicBezTo>
                    <a:pt x="2430" y="1432"/>
                    <a:pt x="2433" y="1426"/>
                    <a:pt x="2435" y="1418"/>
                  </a:cubicBezTo>
                  <a:cubicBezTo>
                    <a:pt x="2435" y="1416"/>
                    <a:pt x="2437" y="1402"/>
                    <a:pt x="2437" y="1397"/>
                  </a:cubicBezTo>
                  <a:cubicBezTo>
                    <a:pt x="2437" y="1395"/>
                    <a:pt x="2436" y="1376"/>
                    <a:pt x="2436" y="1372"/>
                  </a:cubicBezTo>
                  <a:lnTo>
                    <a:pt x="2436" y="1371"/>
                  </a:lnTo>
                  <a:cubicBezTo>
                    <a:pt x="2435" y="1361"/>
                    <a:pt x="2431" y="1350"/>
                    <a:pt x="2429" y="1340"/>
                  </a:cubicBezTo>
                  <a:cubicBezTo>
                    <a:pt x="2422" y="1315"/>
                    <a:pt x="2416" y="1293"/>
                    <a:pt x="2409" y="1270"/>
                  </a:cubicBezTo>
                  <a:cubicBezTo>
                    <a:pt x="2390" y="1214"/>
                    <a:pt x="2378" y="1158"/>
                    <a:pt x="2393" y="1100"/>
                  </a:cubicBezTo>
                  <a:cubicBezTo>
                    <a:pt x="2401" y="1066"/>
                    <a:pt x="2430" y="1049"/>
                    <a:pt x="2459" y="1049"/>
                  </a:cubicBezTo>
                  <a:cubicBezTo>
                    <a:pt x="2483" y="1049"/>
                    <a:pt x="2509" y="1061"/>
                    <a:pt x="2524" y="1084"/>
                  </a:cubicBezTo>
                  <a:cubicBezTo>
                    <a:pt x="2542" y="1111"/>
                    <a:pt x="2550" y="1127"/>
                    <a:pt x="2561" y="1150"/>
                  </a:cubicBezTo>
                  <a:cubicBezTo>
                    <a:pt x="2573" y="1177"/>
                    <a:pt x="2582" y="1205"/>
                    <a:pt x="2593" y="1235"/>
                  </a:cubicBezTo>
                  <a:cubicBezTo>
                    <a:pt x="2612" y="1287"/>
                    <a:pt x="2625" y="1343"/>
                    <a:pt x="2622" y="1398"/>
                  </a:cubicBezTo>
                  <a:cubicBezTo>
                    <a:pt x="2613" y="1563"/>
                    <a:pt x="2469" y="1700"/>
                    <a:pt x="2306" y="1700"/>
                  </a:cubicBezTo>
                  <a:cubicBezTo>
                    <a:pt x="2293" y="1700"/>
                    <a:pt x="2279" y="1699"/>
                    <a:pt x="2266" y="1697"/>
                  </a:cubicBezTo>
                  <a:cubicBezTo>
                    <a:pt x="2239" y="1693"/>
                    <a:pt x="2213" y="1683"/>
                    <a:pt x="2188" y="1673"/>
                  </a:cubicBezTo>
                  <a:lnTo>
                    <a:pt x="2188" y="1673"/>
                  </a:lnTo>
                  <a:cubicBezTo>
                    <a:pt x="2196" y="1725"/>
                    <a:pt x="2196" y="1779"/>
                    <a:pt x="2183" y="1829"/>
                  </a:cubicBezTo>
                  <a:cubicBezTo>
                    <a:pt x="2159" y="1921"/>
                    <a:pt x="2088" y="1992"/>
                    <a:pt x="1997" y="2018"/>
                  </a:cubicBezTo>
                  <a:cubicBezTo>
                    <a:pt x="1967" y="2027"/>
                    <a:pt x="1936" y="2030"/>
                    <a:pt x="1905" y="2030"/>
                  </a:cubicBezTo>
                  <a:cubicBezTo>
                    <a:pt x="1847" y="2030"/>
                    <a:pt x="1790" y="2017"/>
                    <a:pt x="1737" y="1997"/>
                  </a:cubicBezTo>
                  <a:cubicBezTo>
                    <a:pt x="1692" y="1980"/>
                    <a:pt x="1645" y="1963"/>
                    <a:pt x="1610" y="1928"/>
                  </a:cubicBezTo>
                  <a:cubicBezTo>
                    <a:pt x="1575" y="1893"/>
                    <a:pt x="1549" y="1829"/>
                    <a:pt x="1578" y="1782"/>
                  </a:cubicBezTo>
                  <a:cubicBezTo>
                    <a:pt x="1590" y="1764"/>
                    <a:pt x="1611" y="1753"/>
                    <a:pt x="1632" y="1753"/>
                  </a:cubicBezTo>
                  <a:cubicBezTo>
                    <a:pt x="1642" y="1753"/>
                    <a:pt x="1652" y="1755"/>
                    <a:pt x="1661" y="1761"/>
                  </a:cubicBezTo>
                  <a:cubicBezTo>
                    <a:pt x="1671" y="1766"/>
                    <a:pt x="1677" y="1773"/>
                    <a:pt x="1686" y="1780"/>
                  </a:cubicBezTo>
                  <a:cubicBezTo>
                    <a:pt x="1687" y="1780"/>
                    <a:pt x="1701" y="1788"/>
                    <a:pt x="1702" y="1791"/>
                  </a:cubicBezTo>
                  <a:cubicBezTo>
                    <a:pt x="1712" y="1796"/>
                    <a:pt x="1720" y="1801"/>
                    <a:pt x="1730" y="1805"/>
                  </a:cubicBezTo>
                  <a:cubicBezTo>
                    <a:pt x="1732" y="1806"/>
                    <a:pt x="1745" y="1812"/>
                    <a:pt x="1748" y="1814"/>
                  </a:cubicBezTo>
                  <a:cubicBezTo>
                    <a:pt x="1754" y="1816"/>
                    <a:pt x="1765" y="1820"/>
                    <a:pt x="1766" y="1820"/>
                  </a:cubicBezTo>
                  <a:cubicBezTo>
                    <a:pt x="1776" y="1824"/>
                    <a:pt x="1787" y="1828"/>
                    <a:pt x="1797" y="1831"/>
                  </a:cubicBezTo>
                  <a:cubicBezTo>
                    <a:pt x="1818" y="1838"/>
                    <a:pt x="1839" y="1842"/>
                    <a:pt x="1859" y="1846"/>
                  </a:cubicBezTo>
                  <a:cubicBezTo>
                    <a:pt x="1865" y="1848"/>
                    <a:pt x="1874" y="1850"/>
                    <a:pt x="1881" y="1850"/>
                  </a:cubicBezTo>
                  <a:cubicBezTo>
                    <a:pt x="1882" y="1850"/>
                    <a:pt x="1901" y="1852"/>
                    <a:pt x="1905" y="1852"/>
                  </a:cubicBezTo>
                  <a:cubicBezTo>
                    <a:pt x="1907" y="1852"/>
                    <a:pt x="1910" y="1853"/>
                    <a:pt x="1913" y="1853"/>
                  </a:cubicBezTo>
                  <a:cubicBezTo>
                    <a:pt x="1921" y="1853"/>
                    <a:pt x="1928" y="1852"/>
                    <a:pt x="1936" y="1850"/>
                  </a:cubicBezTo>
                  <a:lnTo>
                    <a:pt x="1937" y="1850"/>
                  </a:lnTo>
                  <a:cubicBezTo>
                    <a:pt x="1941" y="1850"/>
                    <a:pt x="1943" y="1849"/>
                    <a:pt x="1947" y="1849"/>
                  </a:cubicBezTo>
                  <a:cubicBezTo>
                    <a:pt x="1953" y="1848"/>
                    <a:pt x="1960" y="1845"/>
                    <a:pt x="1967" y="1843"/>
                  </a:cubicBezTo>
                  <a:cubicBezTo>
                    <a:pt x="1968" y="1841"/>
                    <a:pt x="1984" y="1833"/>
                    <a:pt x="1986" y="1832"/>
                  </a:cubicBezTo>
                  <a:cubicBezTo>
                    <a:pt x="1988" y="1830"/>
                    <a:pt x="1990" y="1829"/>
                    <a:pt x="1990" y="1828"/>
                  </a:cubicBezTo>
                  <a:lnTo>
                    <a:pt x="1998" y="1820"/>
                  </a:lnTo>
                  <a:cubicBezTo>
                    <a:pt x="1999" y="1817"/>
                    <a:pt x="2002" y="1817"/>
                    <a:pt x="2002" y="1817"/>
                  </a:cubicBezTo>
                  <a:cubicBezTo>
                    <a:pt x="2003" y="1815"/>
                    <a:pt x="2004" y="1813"/>
                    <a:pt x="2006" y="1813"/>
                  </a:cubicBezTo>
                  <a:cubicBezTo>
                    <a:pt x="2010" y="1806"/>
                    <a:pt x="2013" y="1801"/>
                    <a:pt x="2015" y="1794"/>
                  </a:cubicBezTo>
                  <a:cubicBezTo>
                    <a:pt x="2016" y="1793"/>
                    <a:pt x="2021" y="1777"/>
                    <a:pt x="2021" y="1775"/>
                  </a:cubicBezTo>
                  <a:cubicBezTo>
                    <a:pt x="2021" y="1772"/>
                    <a:pt x="2024" y="1755"/>
                    <a:pt x="2025" y="1754"/>
                  </a:cubicBezTo>
                  <a:cubicBezTo>
                    <a:pt x="2026" y="1745"/>
                    <a:pt x="2026" y="1737"/>
                    <a:pt x="2026" y="1728"/>
                  </a:cubicBezTo>
                  <a:cubicBezTo>
                    <a:pt x="2026" y="1720"/>
                    <a:pt x="2026" y="1713"/>
                    <a:pt x="2025" y="1704"/>
                  </a:cubicBezTo>
                  <a:cubicBezTo>
                    <a:pt x="2025" y="1702"/>
                    <a:pt x="2024" y="1687"/>
                    <a:pt x="2024" y="1683"/>
                  </a:cubicBezTo>
                  <a:cubicBezTo>
                    <a:pt x="2020" y="1664"/>
                    <a:pt x="2016" y="1645"/>
                    <a:pt x="2011" y="1625"/>
                  </a:cubicBezTo>
                  <a:cubicBezTo>
                    <a:pt x="1993" y="1564"/>
                    <a:pt x="1964" y="1506"/>
                    <a:pt x="1931" y="1449"/>
                  </a:cubicBezTo>
                  <a:cubicBezTo>
                    <a:pt x="1919" y="1455"/>
                    <a:pt x="1906" y="1461"/>
                    <a:pt x="1893" y="1464"/>
                  </a:cubicBezTo>
                  <a:cubicBezTo>
                    <a:pt x="1879" y="1467"/>
                    <a:pt x="1865" y="1468"/>
                    <a:pt x="1850" y="1468"/>
                  </a:cubicBezTo>
                  <a:cubicBezTo>
                    <a:pt x="1835" y="1468"/>
                    <a:pt x="1819" y="1466"/>
                    <a:pt x="1805" y="1463"/>
                  </a:cubicBezTo>
                  <a:cubicBezTo>
                    <a:pt x="1776" y="1454"/>
                    <a:pt x="1755" y="1440"/>
                    <a:pt x="1732" y="1422"/>
                  </a:cubicBezTo>
                  <a:cubicBezTo>
                    <a:pt x="1716" y="1408"/>
                    <a:pt x="1704" y="1392"/>
                    <a:pt x="1692" y="1375"/>
                  </a:cubicBezTo>
                  <a:cubicBezTo>
                    <a:pt x="1682" y="1359"/>
                    <a:pt x="1674" y="1338"/>
                    <a:pt x="1670" y="1318"/>
                  </a:cubicBezTo>
                  <a:cubicBezTo>
                    <a:pt x="1666" y="1288"/>
                    <a:pt x="1666" y="1265"/>
                    <a:pt x="1671" y="1236"/>
                  </a:cubicBezTo>
                  <a:cubicBezTo>
                    <a:pt x="1675" y="1215"/>
                    <a:pt x="1685" y="1195"/>
                    <a:pt x="1693" y="1177"/>
                  </a:cubicBezTo>
                  <a:cubicBezTo>
                    <a:pt x="1714" y="1141"/>
                    <a:pt x="1743" y="1112"/>
                    <a:pt x="1776" y="1088"/>
                  </a:cubicBezTo>
                  <a:cubicBezTo>
                    <a:pt x="1779" y="1086"/>
                    <a:pt x="1780" y="1086"/>
                    <a:pt x="1781" y="1086"/>
                  </a:cubicBezTo>
                  <a:cubicBezTo>
                    <a:pt x="1805" y="1068"/>
                    <a:pt x="1827" y="1052"/>
                    <a:pt x="1858" y="1044"/>
                  </a:cubicBezTo>
                  <a:cubicBezTo>
                    <a:pt x="1874" y="1040"/>
                    <a:pt x="1892" y="1038"/>
                    <a:pt x="1909" y="1038"/>
                  </a:cubicBezTo>
                  <a:close/>
                  <a:moveTo>
                    <a:pt x="1733" y="0"/>
                  </a:moveTo>
                  <a:cubicBezTo>
                    <a:pt x="1632" y="0"/>
                    <a:pt x="1531" y="10"/>
                    <a:pt x="1431" y="32"/>
                  </a:cubicBezTo>
                  <a:cubicBezTo>
                    <a:pt x="1034" y="116"/>
                    <a:pt x="666" y="339"/>
                    <a:pt x="383" y="626"/>
                  </a:cubicBezTo>
                  <a:cubicBezTo>
                    <a:pt x="357" y="654"/>
                    <a:pt x="333" y="682"/>
                    <a:pt x="308" y="709"/>
                  </a:cubicBezTo>
                  <a:cubicBezTo>
                    <a:pt x="240" y="816"/>
                    <a:pt x="185" y="928"/>
                    <a:pt x="144" y="1041"/>
                  </a:cubicBezTo>
                  <a:cubicBezTo>
                    <a:pt x="1" y="1430"/>
                    <a:pt x="25" y="1859"/>
                    <a:pt x="213" y="2229"/>
                  </a:cubicBezTo>
                  <a:cubicBezTo>
                    <a:pt x="490" y="2774"/>
                    <a:pt x="1065" y="3072"/>
                    <a:pt x="1650" y="3072"/>
                  </a:cubicBezTo>
                  <a:cubicBezTo>
                    <a:pt x="1888" y="3072"/>
                    <a:pt x="2127" y="3023"/>
                    <a:pt x="2349" y="2921"/>
                  </a:cubicBezTo>
                  <a:cubicBezTo>
                    <a:pt x="3055" y="2598"/>
                    <a:pt x="3429" y="1801"/>
                    <a:pt x="3198" y="1055"/>
                  </a:cubicBezTo>
                  <a:cubicBezTo>
                    <a:pt x="3002" y="423"/>
                    <a:pt x="2380" y="0"/>
                    <a:pt x="1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32"/>
            <p:cNvSpPr/>
            <p:nvPr/>
          </p:nvSpPr>
          <p:spPr>
            <a:xfrm>
              <a:off x="2817669" y="372180"/>
              <a:ext cx="27906" cy="66608"/>
            </a:xfrm>
            <a:custGeom>
              <a:rect b="b" l="l" r="r" t="t"/>
              <a:pathLst>
                <a:path extrusionOk="0" h="1678" w="703">
                  <a:moveTo>
                    <a:pt x="647" y="0"/>
                  </a:moveTo>
                  <a:cubicBezTo>
                    <a:pt x="549" y="1"/>
                    <a:pt x="446" y="16"/>
                    <a:pt x="360" y="60"/>
                  </a:cubicBezTo>
                  <a:cubicBezTo>
                    <a:pt x="331" y="74"/>
                    <a:pt x="305" y="92"/>
                    <a:pt x="281" y="113"/>
                  </a:cubicBezTo>
                  <a:cubicBezTo>
                    <a:pt x="159" y="221"/>
                    <a:pt x="63" y="340"/>
                    <a:pt x="45" y="508"/>
                  </a:cubicBezTo>
                  <a:cubicBezTo>
                    <a:pt x="1" y="898"/>
                    <a:pt x="126" y="1288"/>
                    <a:pt x="135" y="1677"/>
                  </a:cubicBezTo>
                  <a:cubicBezTo>
                    <a:pt x="257" y="1647"/>
                    <a:pt x="383" y="1628"/>
                    <a:pt x="512" y="1626"/>
                  </a:cubicBezTo>
                  <a:cubicBezTo>
                    <a:pt x="573" y="1626"/>
                    <a:pt x="632" y="1628"/>
                    <a:pt x="690" y="1632"/>
                  </a:cubicBezTo>
                  <a:cubicBezTo>
                    <a:pt x="703" y="1090"/>
                    <a:pt x="674" y="543"/>
                    <a:pt x="6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32"/>
            <p:cNvSpPr/>
            <p:nvPr/>
          </p:nvSpPr>
          <p:spPr>
            <a:xfrm>
              <a:off x="2713072" y="348403"/>
              <a:ext cx="111980" cy="79033"/>
            </a:xfrm>
            <a:custGeom>
              <a:rect b="b" l="l" r="r" t="t"/>
              <a:pathLst>
                <a:path extrusionOk="0" h="1991" w="2821">
                  <a:moveTo>
                    <a:pt x="1979" y="0"/>
                  </a:moveTo>
                  <a:cubicBezTo>
                    <a:pt x="1903" y="0"/>
                    <a:pt x="1826" y="37"/>
                    <a:pt x="1776" y="121"/>
                  </a:cubicBezTo>
                  <a:cubicBezTo>
                    <a:pt x="1759" y="149"/>
                    <a:pt x="1735" y="161"/>
                    <a:pt x="1710" y="161"/>
                  </a:cubicBezTo>
                  <a:cubicBezTo>
                    <a:pt x="1683" y="161"/>
                    <a:pt x="1654" y="146"/>
                    <a:pt x="1635" y="121"/>
                  </a:cubicBezTo>
                  <a:cubicBezTo>
                    <a:pt x="1578" y="47"/>
                    <a:pt x="1504" y="12"/>
                    <a:pt x="1433" y="12"/>
                  </a:cubicBezTo>
                  <a:cubicBezTo>
                    <a:pt x="1327" y="12"/>
                    <a:pt x="1229" y="88"/>
                    <a:pt x="1203" y="226"/>
                  </a:cubicBezTo>
                  <a:cubicBezTo>
                    <a:pt x="1195" y="267"/>
                    <a:pt x="1162" y="285"/>
                    <a:pt x="1127" y="285"/>
                  </a:cubicBezTo>
                  <a:cubicBezTo>
                    <a:pt x="1104" y="285"/>
                    <a:pt x="1080" y="277"/>
                    <a:pt x="1062" y="263"/>
                  </a:cubicBezTo>
                  <a:cubicBezTo>
                    <a:pt x="1022" y="230"/>
                    <a:pt x="980" y="215"/>
                    <a:pt x="941" y="215"/>
                  </a:cubicBezTo>
                  <a:cubicBezTo>
                    <a:pt x="824" y="215"/>
                    <a:pt x="727" y="346"/>
                    <a:pt x="735" y="472"/>
                  </a:cubicBezTo>
                  <a:cubicBezTo>
                    <a:pt x="738" y="523"/>
                    <a:pt x="696" y="552"/>
                    <a:pt x="652" y="552"/>
                  </a:cubicBezTo>
                  <a:cubicBezTo>
                    <a:pt x="638" y="552"/>
                    <a:pt x="625" y="549"/>
                    <a:pt x="612" y="543"/>
                  </a:cubicBezTo>
                  <a:cubicBezTo>
                    <a:pt x="582" y="528"/>
                    <a:pt x="548" y="521"/>
                    <a:pt x="515" y="521"/>
                  </a:cubicBezTo>
                  <a:cubicBezTo>
                    <a:pt x="440" y="521"/>
                    <a:pt x="365" y="557"/>
                    <a:pt x="319" y="618"/>
                  </a:cubicBezTo>
                  <a:cubicBezTo>
                    <a:pt x="252" y="708"/>
                    <a:pt x="262" y="810"/>
                    <a:pt x="302" y="908"/>
                  </a:cubicBezTo>
                  <a:cubicBezTo>
                    <a:pt x="321" y="958"/>
                    <a:pt x="272" y="1001"/>
                    <a:pt x="227" y="1005"/>
                  </a:cubicBezTo>
                  <a:cubicBezTo>
                    <a:pt x="116" y="1013"/>
                    <a:pt x="45" y="1118"/>
                    <a:pt x="23" y="1220"/>
                  </a:cubicBezTo>
                  <a:cubicBezTo>
                    <a:pt x="0" y="1327"/>
                    <a:pt x="31" y="1434"/>
                    <a:pt x="45" y="1540"/>
                  </a:cubicBezTo>
                  <a:cubicBezTo>
                    <a:pt x="60" y="1538"/>
                    <a:pt x="74" y="1537"/>
                    <a:pt x="89" y="1537"/>
                  </a:cubicBezTo>
                  <a:cubicBezTo>
                    <a:pt x="122" y="1537"/>
                    <a:pt x="156" y="1542"/>
                    <a:pt x="190" y="1557"/>
                  </a:cubicBezTo>
                  <a:cubicBezTo>
                    <a:pt x="287" y="1597"/>
                    <a:pt x="342" y="1690"/>
                    <a:pt x="366" y="1791"/>
                  </a:cubicBezTo>
                  <a:cubicBezTo>
                    <a:pt x="421" y="1766"/>
                    <a:pt x="480" y="1751"/>
                    <a:pt x="540" y="1751"/>
                  </a:cubicBezTo>
                  <a:cubicBezTo>
                    <a:pt x="583" y="1751"/>
                    <a:pt x="627" y="1758"/>
                    <a:pt x="672" y="1775"/>
                  </a:cubicBezTo>
                  <a:cubicBezTo>
                    <a:pt x="778" y="1815"/>
                    <a:pt x="852" y="1894"/>
                    <a:pt x="897" y="1991"/>
                  </a:cubicBezTo>
                  <a:cubicBezTo>
                    <a:pt x="1048" y="1842"/>
                    <a:pt x="1215" y="1710"/>
                    <a:pt x="1385" y="1590"/>
                  </a:cubicBezTo>
                  <a:cubicBezTo>
                    <a:pt x="1541" y="1478"/>
                    <a:pt x="1705" y="1379"/>
                    <a:pt x="1880" y="1300"/>
                  </a:cubicBezTo>
                  <a:cubicBezTo>
                    <a:pt x="1988" y="1251"/>
                    <a:pt x="2136" y="1168"/>
                    <a:pt x="2268" y="1168"/>
                  </a:cubicBezTo>
                  <a:cubicBezTo>
                    <a:pt x="2297" y="1168"/>
                    <a:pt x="2324" y="1172"/>
                    <a:pt x="2351" y="1181"/>
                  </a:cubicBezTo>
                  <a:cubicBezTo>
                    <a:pt x="2416" y="1004"/>
                    <a:pt x="2522" y="836"/>
                    <a:pt x="2668" y="724"/>
                  </a:cubicBezTo>
                  <a:cubicBezTo>
                    <a:pt x="2711" y="672"/>
                    <a:pt x="2762" y="629"/>
                    <a:pt x="2818" y="591"/>
                  </a:cubicBezTo>
                  <a:cubicBezTo>
                    <a:pt x="2820" y="495"/>
                    <a:pt x="2807" y="404"/>
                    <a:pt x="2726" y="334"/>
                  </a:cubicBezTo>
                  <a:cubicBezTo>
                    <a:pt x="2676" y="291"/>
                    <a:pt x="2619" y="273"/>
                    <a:pt x="2561" y="273"/>
                  </a:cubicBezTo>
                  <a:cubicBezTo>
                    <a:pt x="2493" y="273"/>
                    <a:pt x="2425" y="297"/>
                    <a:pt x="2366" y="337"/>
                  </a:cubicBezTo>
                  <a:cubicBezTo>
                    <a:pt x="2352" y="347"/>
                    <a:pt x="2337" y="351"/>
                    <a:pt x="2322" y="351"/>
                  </a:cubicBezTo>
                  <a:cubicBezTo>
                    <a:pt x="2276" y="351"/>
                    <a:pt x="2232" y="310"/>
                    <a:pt x="2234" y="262"/>
                  </a:cubicBezTo>
                  <a:cubicBezTo>
                    <a:pt x="2235" y="105"/>
                    <a:pt x="2107" y="0"/>
                    <a:pt x="197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32"/>
            <p:cNvSpPr/>
            <p:nvPr/>
          </p:nvSpPr>
          <p:spPr>
            <a:xfrm>
              <a:off x="2809174" y="393893"/>
              <a:ext cx="8733" cy="48110"/>
            </a:xfrm>
            <a:custGeom>
              <a:rect b="b" l="l" r="r" t="t"/>
              <a:pathLst>
                <a:path extrusionOk="0" h="1212" w="220">
                  <a:moveTo>
                    <a:pt x="87" y="0"/>
                  </a:moveTo>
                  <a:lnTo>
                    <a:pt x="87" y="0"/>
                  </a:lnTo>
                  <a:cubicBezTo>
                    <a:pt x="52" y="105"/>
                    <a:pt x="30" y="217"/>
                    <a:pt x="18" y="324"/>
                  </a:cubicBezTo>
                  <a:cubicBezTo>
                    <a:pt x="0" y="496"/>
                    <a:pt x="7" y="669"/>
                    <a:pt x="19" y="841"/>
                  </a:cubicBezTo>
                  <a:cubicBezTo>
                    <a:pt x="24" y="920"/>
                    <a:pt x="31" y="1000"/>
                    <a:pt x="52" y="1076"/>
                  </a:cubicBezTo>
                  <a:cubicBezTo>
                    <a:pt x="65" y="1123"/>
                    <a:pt x="91" y="1165"/>
                    <a:pt x="97" y="1211"/>
                  </a:cubicBezTo>
                  <a:cubicBezTo>
                    <a:pt x="138" y="1195"/>
                    <a:pt x="177" y="1180"/>
                    <a:pt x="219" y="1168"/>
                  </a:cubicBezTo>
                  <a:cubicBezTo>
                    <a:pt x="144" y="950"/>
                    <a:pt x="129" y="705"/>
                    <a:pt x="109" y="480"/>
                  </a:cubicBezTo>
                  <a:cubicBezTo>
                    <a:pt x="96" y="326"/>
                    <a:pt x="75" y="16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32"/>
            <p:cNvSpPr/>
            <p:nvPr/>
          </p:nvSpPr>
          <p:spPr>
            <a:xfrm>
              <a:off x="2740819" y="401396"/>
              <a:ext cx="63710" cy="45610"/>
            </a:xfrm>
            <a:custGeom>
              <a:rect b="b" l="l" r="r" t="t"/>
              <a:pathLst>
                <a:path extrusionOk="0" h="1149" w="1605">
                  <a:moveTo>
                    <a:pt x="1605" y="1"/>
                  </a:moveTo>
                  <a:lnTo>
                    <a:pt x="1605" y="1"/>
                  </a:lnTo>
                  <a:cubicBezTo>
                    <a:pt x="1569" y="19"/>
                    <a:pt x="1533" y="32"/>
                    <a:pt x="1495" y="46"/>
                  </a:cubicBezTo>
                  <a:cubicBezTo>
                    <a:pt x="1408" y="74"/>
                    <a:pt x="1324" y="109"/>
                    <a:pt x="1240" y="150"/>
                  </a:cubicBezTo>
                  <a:cubicBezTo>
                    <a:pt x="1081" y="226"/>
                    <a:pt x="929" y="318"/>
                    <a:pt x="784" y="421"/>
                  </a:cubicBezTo>
                  <a:cubicBezTo>
                    <a:pt x="508" y="616"/>
                    <a:pt x="272" y="861"/>
                    <a:pt x="1" y="1062"/>
                  </a:cubicBezTo>
                  <a:cubicBezTo>
                    <a:pt x="86" y="1084"/>
                    <a:pt x="173" y="1114"/>
                    <a:pt x="256" y="1148"/>
                  </a:cubicBezTo>
                  <a:cubicBezTo>
                    <a:pt x="278" y="1054"/>
                    <a:pt x="398" y="948"/>
                    <a:pt x="454" y="896"/>
                  </a:cubicBezTo>
                  <a:cubicBezTo>
                    <a:pt x="558" y="796"/>
                    <a:pt x="673" y="708"/>
                    <a:pt x="793" y="630"/>
                  </a:cubicBezTo>
                  <a:cubicBezTo>
                    <a:pt x="1033" y="474"/>
                    <a:pt x="1294" y="333"/>
                    <a:pt x="1569" y="252"/>
                  </a:cubicBezTo>
                  <a:cubicBezTo>
                    <a:pt x="1573" y="194"/>
                    <a:pt x="1579" y="139"/>
                    <a:pt x="1588" y="81"/>
                  </a:cubicBezTo>
                  <a:cubicBezTo>
                    <a:pt x="1592" y="55"/>
                    <a:pt x="1598" y="28"/>
                    <a:pt x="1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32"/>
            <p:cNvSpPr/>
            <p:nvPr/>
          </p:nvSpPr>
          <p:spPr>
            <a:xfrm>
              <a:off x="2755824" y="416083"/>
              <a:ext cx="51246" cy="52159"/>
            </a:xfrm>
            <a:custGeom>
              <a:rect b="b" l="l" r="r" t="t"/>
              <a:pathLst>
                <a:path extrusionOk="0" h="1314" w="1291">
                  <a:moveTo>
                    <a:pt x="1184" y="0"/>
                  </a:moveTo>
                  <a:cubicBezTo>
                    <a:pt x="971" y="132"/>
                    <a:pt x="737" y="227"/>
                    <a:pt x="525" y="361"/>
                  </a:cubicBezTo>
                  <a:cubicBezTo>
                    <a:pt x="408" y="436"/>
                    <a:pt x="296" y="517"/>
                    <a:pt x="194" y="611"/>
                  </a:cubicBezTo>
                  <a:cubicBezTo>
                    <a:pt x="145" y="654"/>
                    <a:pt x="98" y="699"/>
                    <a:pt x="58" y="749"/>
                  </a:cubicBezTo>
                  <a:cubicBezTo>
                    <a:pt x="35" y="776"/>
                    <a:pt x="22" y="811"/>
                    <a:pt x="1" y="838"/>
                  </a:cubicBezTo>
                  <a:cubicBezTo>
                    <a:pt x="24" y="850"/>
                    <a:pt x="48" y="863"/>
                    <a:pt x="71" y="875"/>
                  </a:cubicBezTo>
                  <a:cubicBezTo>
                    <a:pt x="249" y="978"/>
                    <a:pt x="440" y="1121"/>
                    <a:pt x="519" y="1314"/>
                  </a:cubicBezTo>
                  <a:cubicBezTo>
                    <a:pt x="574" y="1244"/>
                    <a:pt x="634" y="1176"/>
                    <a:pt x="705" y="1114"/>
                  </a:cubicBezTo>
                  <a:cubicBezTo>
                    <a:pt x="881" y="958"/>
                    <a:pt x="1079" y="821"/>
                    <a:pt x="1290" y="718"/>
                  </a:cubicBezTo>
                  <a:cubicBezTo>
                    <a:pt x="1201" y="626"/>
                    <a:pt x="1202" y="401"/>
                    <a:pt x="1195" y="297"/>
                  </a:cubicBezTo>
                  <a:cubicBezTo>
                    <a:pt x="1189" y="198"/>
                    <a:pt x="1184" y="100"/>
                    <a:pt x="118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32"/>
            <p:cNvSpPr/>
            <p:nvPr/>
          </p:nvSpPr>
          <p:spPr>
            <a:xfrm>
              <a:off x="2693741" y="490550"/>
              <a:ext cx="104120" cy="191012"/>
            </a:xfrm>
            <a:custGeom>
              <a:rect b="b" l="l" r="r" t="t"/>
              <a:pathLst>
                <a:path extrusionOk="0" h="4812" w="2623">
                  <a:moveTo>
                    <a:pt x="266" y="0"/>
                  </a:moveTo>
                  <a:cubicBezTo>
                    <a:pt x="185" y="141"/>
                    <a:pt x="113" y="285"/>
                    <a:pt x="52" y="435"/>
                  </a:cubicBezTo>
                  <a:cubicBezTo>
                    <a:pt x="36" y="547"/>
                    <a:pt x="30" y="660"/>
                    <a:pt x="26" y="775"/>
                  </a:cubicBezTo>
                  <a:cubicBezTo>
                    <a:pt x="1" y="1453"/>
                    <a:pt x="250" y="2118"/>
                    <a:pt x="586" y="2696"/>
                  </a:cubicBezTo>
                  <a:cubicBezTo>
                    <a:pt x="906" y="3246"/>
                    <a:pt x="1309" y="3747"/>
                    <a:pt x="1766" y="4187"/>
                  </a:cubicBezTo>
                  <a:cubicBezTo>
                    <a:pt x="2000" y="4413"/>
                    <a:pt x="2249" y="4621"/>
                    <a:pt x="2513" y="4812"/>
                  </a:cubicBezTo>
                  <a:lnTo>
                    <a:pt x="2622" y="4660"/>
                  </a:lnTo>
                  <a:cubicBezTo>
                    <a:pt x="2580" y="4628"/>
                    <a:pt x="2539" y="4597"/>
                    <a:pt x="2498" y="4567"/>
                  </a:cubicBezTo>
                  <a:cubicBezTo>
                    <a:pt x="1846" y="4064"/>
                    <a:pt x="1292" y="3413"/>
                    <a:pt x="893" y="2690"/>
                  </a:cubicBezTo>
                  <a:cubicBezTo>
                    <a:pt x="489" y="1962"/>
                    <a:pt x="219" y="1025"/>
                    <a:pt x="521" y="216"/>
                  </a:cubicBezTo>
                  <a:cubicBezTo>
                    <a:pt x="411" y="176"/>
                    <a:pt x="331" y="98"/>
                    <a:pt x="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32"/>
            <p:cNvSpPr/>
            <p:nvPr/>
          </p:nvSpPr>
          <p:spPr>
            <a:xfrm>
              <a:off x="2703585" y="448077"/>
              <a:ext cx="68871" cy="40568"/>
            </a:xfrm>
            <a:custGeom>
              <a:rect b="b" l="l" r="r" t="t"/>
              <a:pathLst>
                <a:path extrusionOk="0" h="1022" w="1735">
                  <a:moveTo>
                    <a:pt x="607" y="1"/>
                  </a:moveTo>
                  <a:cubicBezTo>
                    <a:pt x="425" y="1"/>
                    <a:pt x="252" y="53"/>
                    <a:pt x="148" y="203"/>
                  </a:cubicBezTo>
                  <a:cubicBezTo>
                    <a:pt x="104" y="267"/>
                    <a:pt x="76" y="343"/>
                    <a:pt x="58" y="419"/>
                  </a:cubicBezTo>
                  <a:cubicBezTo>
                    <a:pt x="44" y="476"/>
                    <a:pt x="1" y="600"/>
                    <a:pt x="43" y="647"/>
                  </a:cubicBezTo>
                  <a:cubicBezTo>
                    <a:pt x="64" y="671"/>
                    <a:pt x="145" y="685"/>
                    <a:pt x="174" y="695"/>
                  </a:cubicBezTo>
                  <a:cubicBezTo>
                    <a:pt x="209" y="708"/>
                    <a:pt x="241" y="719"/>
                    <a:pt x="276" y="730"/>
                  </a:cubicBezTo>
                  <a:cubicBezTo>
                    <a:pt x="364" y="761"/>
                    <a:pt x="454" y="786"/>
                    <a:pt x="543" y="810"/>
                  </a:cubicBezTo>
                  <a:cubicBezTo>
                    <a:pt x="887" y="903"/>
                    <a:pt x="1236" y="974"/>
                    <a:pt x="1589" y="1021"/>
                  </a:cubicBezTo>
                  <a:cubicBezTo>
                    <a:pt x="1620" y="895"/>
                    <a:pt x="1668" y="773"/>
                    <a:pt x="1735" y="659"/>
                  </a:cubicBezTo>
                  <a:cubicBezTo>
                    <a:pt x="1631" y="383"/>
                    <a:pt x="1329" y="198"/>
                    <a:pt x="1069" y="95"/>
                  </a:cubicBezTo>
                  <a:cubicBezTo>
                    <a:pt x="939" y="43"/>
                    <a:pt x="770" y="1"/>
                    <a:pt x="6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2"/>
            <p:cNvSpPr/>
            <p:nvPr/>
          </p:nvSpPr>
          <p:spPr>
            <a:xfrm>
              <a:off x="2704935" y="480825"/>
              <a:ext cx="60376" cy="21277"/>
            </a:xfrm>
            <a:custGeom>
              <a:rect b="b" l="l" r="r" t="t"/>
              <a:pathLst>
                <a:path extrusionOk="0" h="536" w="1521">
                  <a:moveTo>
                    <a:pt x="1" y="0"/>
                  </a:moveTo>
                  <a:cubicBezTo>
                    <a:pt x="33" y="65"/>
                    <a:pt x="76" y="124"/>
                    <a:pt x="123" y="175"/>
                  </a:cubicBezTo>
                  <a:cubicBezTo>
                    <a:pt x="180" y="238"/>
                    <a:pt x="240" y="289"/>
                    <a:pt x="327" y="304"/>
                  </a:cubicBezTo>
                  <a:cubicBezTo>
                    <a:pt x="409" y="318"/>
                    <a:pt x="494" y="317"/>
                    <a:pt x="576" y="325"/>
                  </a:cubicBezTo>
                  <a:cubicBezTo>
                    <a:pt x="754" y="343"/>
                    <a:pt x="931" y="373"/>
                    <a:pt x="1104" y="415"/>
                  </a:cubicBezTo>
                  <a:cubicBezTo>
                    <a:pt x="1237" y="447"/>
                    <a:pt x="1384" y="481"/>
                    <a:pt x="1514" y="536"/>
                  </a:cubicBezTo>
                  <a:cubicBezTo>
                    <a:pt x="1514" y="487"/>
                    <a:pt x="1515" y="436"/>
                    <a:pt x="1520" y="386"/>
                  </a:cubicBezTo>
                  <a:cubicBezTo>
                    <a:pt x="1135" y="325"/>
                    <a:pt x="754" y="237"/>
                    <a:pt x="380" y="118"/>
                  </a:cubicBezTo>
                  <a:cubicBezTo>
                    <a:pt x="291" y="91"/>
                    <a:pt x="202" y="62"/>
                    <a:pt x="113" y="34"/>
                  </a:cubicBezTo>
                  <a:cubicBezTo>
                    <a:pt x="79" y="21"/>
                    <a:pt x="41" y="13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32"/>
            <p:cNvSpPr/>
            <p:nvPr/>
          </p:nvSpPr>
          <p:spPr>
            <a:xfrm>
              <a:off x="2626061" y="409970"/>
              <a:ext cx="116425" cy="98126"/>
            </a:xfrm>
            <a:custGeom>
              <a:rect b="b" l="l" r="r" t="t"/>
              <a:pathLst>
                <a:path extrusionOk="0" h="2472" w="2933">
                  <a:moveTo>
                    <a:pt x="1593" y="1"/>
                  </a:moveTo>
                  <a:cubicBezTo>
                    <a:pt x="1483" y="1"/>
                    <a:pt x="1407" y="79"/>
                    <a:pt x="1338" y="158"/>
                  </a:cubicBezTo>
                  <a:cubicBezTo>
                    <a:pt x="1299" y="200"/>
                    <a:pt x="1253" y="235"/>
                    <a:pt x="1199" y="235"/>
                  </a:cubicBezTo>
                  <a:cubicBezTo>
                    <a:pt x="1184" y="235"/>
                    <a:pt x="1169" y="233"/>
                    <a:pt x="1154" y="227"/>
                  </a:cubicBezTo>
                  <a:cubicBezTo>
                    <a:pt x="1105" y="212"/>
                    <a:pt x="1076" y="165"/>
                    <a:pt x="1028" y="147"/>
                  </a:cubicBezTo>
                  <a:cubicBezTo>
                    <a:pt x="1008" y="140"/>
                    <a:pt x="986" y="137"/>
                    <a:pt x="964" y="137"/>
                  </a:cubicBezTo>
                  <a:cubicBezTo>
                    <a:pt x="935" y="137"/>
                    <a:pt x="907" y="142"/>
                    <a:pt x="881" y="152"/>
                  </a:cubicBezTo>
                  <a:cubicBezTo>
                    <a:pt x="761" y="196"/>
                    <a:pt x="709" y="337"/>
                    <a:pt x="690" y="450"/>
                  </a:cubicBezTo>
                  <a:cubicBezTo>
                    <a:pt x="679" y="524"/>
                    <a:pt x="669" y="591"/>
                    <a:pt x="589" y="617"/>
                  </a:cubicBezTo>
                  <a:cubicBezTo>
                    <a:pt x="543" y="631"/>
                    <a:pt x="496" y="623"/>
                    <a:pt x="449" y="637"/>
                  </a:cubicBezTo>
                  <a:cubicBezTo>
                    <a:pt x="392" y="652"/>
                    <a:pt x="339" y="687"/>
                    <a:pt x="305" y="733"/>
                  </a:cubicBezTo>
                  <a:cubicBezTo>
                    <a:pt x="227" y="841"/>
                    <a:pt x="283" y="959"/>
                    <a:pt x="343" y="1060"/>
                  </a:cubicBezTo>
                  <a:cubicBezTo>
                    <a:pt x="371" y="1109"/>
                    <a:pt x="338" y="1187"/>
                    <a:pt x="279" y="1187"/>
                  </a:cubicBezTo>
                  <a:cubicBezTo>
                    <a:pt x="276" y="1187"/>
                    <a:pt x="273" y="1187"/>
                    <a:pt x="271" y="1187"/>
                  </a:cubicBezTo>
                  <a:cubicBezTo>
                    <a:pt x="261" y="1186"/>
                    <a:pt x="252" y="1185"/>
                    <a:pt x="244" y="1185"/>
                  </a:cubicBezTo>
                  <a:cubicBezTo>
                    <a:pt x="69" y="1185"/>
                    <a:pt x="0" y="1379"/>
                    <a:pt x="75" y="1527"/>
                  </a:cubicBezTo>
                  <a:cubicBezTo>
                    <a:pt x="126" y="1627"/>
                    <a:pt x="242" y="1704"/>
                    <a:pt x="184" y="1829"/>
                  </a:cubicBezTo>
                  <a:cubicBezTo>
                    <a:pt x="159" y="1879"/>
                    <a:pt x="110" y="1912"/>
                    <a:pt x="78" y="1956"/>
                  </a:cubicBezTo>
                  <a:cubicBezTo>
                    <a:pt x="34" y="2017"/>
                    <a:pt x="15" y="2089"/>
                    <a:pt x="19" y="2163"/>
                  </a:cubicBezTo>
                  <a:cubicBezTo>
                    <a:pt x="26" y="2305"/>
                    <a:pt x="126" y="2418"/>
                    <a:pt x="252" y="2472"/>
                  </a:cubicBezTo>
                  <a:cubicBezTo>
                    <a:pt x="286" y="2421"/>
                    <a:pt x="328" y="2377"/>
                    <a:pt x="380" y="2346"/>
                  </a:cubicBezTo>
                  <a:cubicBezTo>
                    <a:pt x="441" y="2308"/>
                    <a:pt x="514" y="2290"/>
                    <a:pt x="586" y="2290"/>
                  </a:cubicBezTo>
                  <a:cubicBezTo>
                    <a:pt x="650" y="2290"/>
                    <a:pt x="715" y="2304"/>
                    <a:pt x="773" y="2332"/>
                  </a:cubicBezTo>
                  <a:cubicBezTo>
                    <a:pt x="803" y="2232"/>
                    <a:pt x="866" y="2149"/>
                    <a:pt x="987" y="2132"/>
                  </a:cubicBezTo>
                  <a:cubicBezTo>
                    <a:pt x="1002" y="2130"/>
                    <a:pt x="1016" y="2129"/>
                    <a:pt x="1029" y="2129"/>
                  </a:cubicBezTo>
                  <a:cubicBezTo>
                    <a:pt x="1121" y="2129"/>
                    <a:pt x="1196" y="2173"/>
                    <a:pt x="1253" y="2238"/>
                  </a:cubicBezTo>
                  <a:cubicBezTo>
                    <a:pt x="1325" y="2159"/>
                    <a:pt x="1415" y="2100"/>
                    <a:pt x="1526" y="2100"/>
                  </a:cubicBezTo>
                  <a:cubicBezTo>
                    <a:pt x="1532" y="2100"/>
                    <a:pt x="1538" y="2101"/>
                    <a:pt x="1543" y="2101"/>
                  </a:cubicBezTo>
                  <a:cubicBezTo>
                    <a:pt x="1595" y="2103"/>
                    <a:pt x="1663" y="2128"/>
                    <a:pt x="1716" y="2164"/>
                  </a:cubicBezTo>
                  <a:cubicBezTo>
                    <a:pt x="1773" y="2075"/>
                    <a:pt x="1838" y="1991"/>
                    <a:pt x="1909" y="1910"/>
                  </a:cubicBezTo>
                  <a:cubicBezTo>
                    <a:pt x="1878" y="1843"/>
                    <a:pt x="1855" y="1773"/>
                    <a:pt x="1848" y="1702"/>
                  </a:cubicBezTo>
                  <a:cubicBezTo>
                    <a:pt x="1784" y="1616"/>
                    <a:pt x="1828" y="1476"/>
                    <a:pt x="1849" y="1379"/>
                  </a:cubicBezTo>
                  <a:cubicBezTo>
                    <a:pt x="1882" y="1243"/>
                    <a:pt x="1937" y="1105"/>
                    <a:pt x="2039" y="1004"/>
                  </a:cubicBezTo>
                  <a:cubicBezTo>
                    <a:pt x="2145" y="902"/>
                    <a:pt x="2291" y="846"/>
                    <a:pt x="2434" y="822"/>
                  </a:cubicBezTo>
                  <a:cubicBezTo>
                    <a:pt x="2489" y="813"/>
                    <a:pt x="2543" y="809"/>
                    <a:pt x="2598" y="809"/>
                  </a:cubicBezTo>
                  <a:cubicBezTo>
                    <a:pt x="2655" y="809"/>
                    <a:pt x="2713" y="814"/>
                    <a:pt x="2771" y="822"/>
                  </a:cubicBezTo>
                  <a:cubicBezTo>
                    <a:pt x="2819" y="747"/>
                    <a:pt x="2874" y="675"/>
                    <a:pt x="2933" y="606"/>
                  </a:cubicBezTo>
                  <a:cubicBezTo>
                    <a:pt x="2933" y="605"/>
                    <a:pt x="2931" y="603"/>
                    <a:pt x="2931" y="602"/>
                  </a:cubicBezTo>
                  <a:cubicBezTo>
                    <a:pt x="2928" y="483"/>
                    <a:pt x="2808" y="368"/>
                    <a:pt x="2693" y="368"/>
                  </a:cubicBezTo>
                  <a:cubicBezTo>
                    <a:pt x="2643" y="368"/>
                    <a:pt x="2595" y="390"/>
                    <a:pt x="2557" y="442"/>
                  </a:cubicBezTo>
                  <a:cubicBezTo>
                    <a:pt x="2537" y="469"/>
                    <a:pt x="2500" y="486"/>
                    <a:pt x="2466" y="486"/>
                  </a:cubicBezTo>
                  <a:cubicBezTo>
                    <a:pt x="2428" y="486"/>
                    <a:pt x="2394" y="467"/>
                    <a:pt x="2387" y="421"/>
                  </a:cubicBezTo>
                  <a:cubicBezTo>
                    <a:pt x="2375" y="337"/>
                    <a:pt x="2390" y="169"/>
                    <a:pt x="2270" y="169"/>
                  </a:cubicBezTo>
                  <a:cubicBezTo>
                    <a:pt x="2267" y="169"/>
                    <a:pt x="2265" y="169"/>
                    <a:pt x="2263" y="169"/>
                  </a:cubicBezTo>
                  <a:cubicBezTo>
                    <a:pt x="2157" y="174"/>
                    <a:pt x="2052" y="260"/>
                    <a:pt x="1948" y="286"/>
                  </a:cubicBezTo>
                  <a:cubicBezTo>
                    <a:pt x="1941" y="288"/>
                    <a:pt x="1933" y="289"/>
                    <a:pt x="1924" y="289"/>
                  </a:cubicBezTo>
                  <a:cubicBezTo>
                    <a:pt x="1883" y="289"/>
                    <a:pt x="1840" y="264"/>
                    <a:pt x="1833" y="221"/>
                  </a:cubicBezTo>
                  <a:cubicBezTo>
                    <a:pt x="1813" y="114"/>
                    <a:pt x="1735" y="15"/>
                    <a:pt x="1621" y="2"/>
                  </a:cubicBezTo>
                  <a:cubicBezTo>
                    <a:pt x="1612" y="1"/>
                    <a:pt x="1602" y="1"/>
                    <a:pt x="159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32"/>
            <p:cNvSpPr/>
            <p:nvPr/>
          </p:nvSpPr>
          <p:spPr>
            <a:xfrm>
              <a:off x="2624513" y="500435"/>
              <a:ext cx="67362" cy="108407"/>
            </a:xfrm>
            <a:custGeom>
              <a:rect b="b" l="l" r="r" t="t"/>
              <a:pathLst>
                <a:path extrusionOk="0" h="2731" w="1697">
                  <a:moveTo>
                    <a:pt x="1552" y="1"/>
                  </a:moveTo>
                  <a:cubicBezTo>
                    <a:pt x="1550" y="1"/>
                    <a:pt x="1549" y="1"/>
                    <a:pt x="1547" y="1"/>
                  </a:cubicBezTo>
                  <a:cubicBezTo>
                    <a:pt x="1465" y="4"/>
                    <a:pt x="1400" y="97"/>
                    <a:pt x="1360" y="159"/>
                  </a:cubicBezTo>
                  <a:cubicBezTo>
                    <a:pt x="1343" y="188"/>
                    <a:pt x="1315" y="201"/>
                    <a:pt x="1287" y="201"/>
                  </a:cubicBezTo>
                  <a:cubicBezTo>
                    <a:pt x="1250" y="201"/>
                    <a:pt x="1214" y="178"/>
                    <a:pt x="1200" y="137"/>
                  </a:cubicBezTo>
                  <a:cubicBezTo>
                    <a:pt x="1179" y="78"/>
                    <a:pt x="1130" y="15"/>
                    <a:pt x="1063" y="15"/>
                  </a:cubicBezTo>
                  <a:cubicBezTo>
                    <a:pt x="1055" y="15"/>
                    <a:pt x="1046" y="16"/>
                    <a:pt x="1037" y="19"/>
                  </a:cubicBezTo>
                  <a:cubicBezTo>
                    <a:pt x="956" y="40"/>
                    <a:pt x="955" y="146"/>
                    <a:pt x="944" y="213"/>
                  </a:cubicBezTo>
                  <a:cubicBezTo>
                    <a:pt x="938" y="253"/>
                    <a:pt x="908" y="270"/>
                    <a:pt x="876" y="270"/>
                  </a:cubicBezTo>
                  <a:cubicBezTo>
                    <a:pt x="846" y="270"/>
                    <a:pt x="814" y="256"/>
                    <a:pt x="797" y="233"/>
                  </a:cubicBezTo>
                  <a:cubicBezTo>
                    <a:pt x="756" y="178"/>
                    <a:pt x="691" y="154"/>
                    <a:pt x="625" y="154"/>
                  </a:cubicBezTo>
                  <a:cubicBezTo>
                    <a:pt x="574" y="154"/>
                    <a:pt x="522" y="169"/>
                    <a:pt x="479" y="194"/>
                  </a:cubicBezTo>
                  <a:cubicBezTo>
                    <a:pt x="378" y="254"/>
                    <a:pt x="290" y="430"/>
                    <a:pt x="345" y="546"/>
                  </a:cubicBezTo>
                  <a:cubicBezTo>
                    <a:pt x="369" y="594"/>
                    <a:pt x="349" y="647"/>
                    <a:pt x="297" y="664"/>
                  </a:cubicBezTo>
                  <a:cubicBezTo>
                    <a:pt x="70" y="740"/>
                    <a:pt x="0" y="1004"/>
                    <a:pt x="119" y="1201"/>
                  </a:cubicBezTo>
                  <a:cubicBezTo>
                    <a:pt x="123" y="1207"/>
                    <a:pt x="124" y="1212"/>
                    <a:pt x="125" y="1218"/>
                  </a:cubicBezTo>
                  <a:cubicBezTo>
                    <a:pt x="459" y="1549"/>
                    <a:pt x="822" y="1856"/>
                    <a:pt x="1148" y="2178"/>
                  </a:cubicBezTo>
                  <a:cubicBezTo>
                    <a:pt x="1332" y="2360"/>
                    <a:pt x="1515" y="2545"/>
                    <a:pt x="1697" y="2731"/>
                  </a:cubicBezTo>
                  <a:lnTo>
                    <a:pt x="1697" y="2731"/>
                  </a:lnTo>
                  <a:cubicBezTo>
                    <a:pt x="1696" y="2730"/>
                    <a:pt x="1696" y="2728"/>
                    <a:pt x="1695" y="2727"/>
                  </a:cubicBezTo>
                  <a:cubicBezTo>
                    <a:pt x="1625" y="2573"/>
                    <a:pt x="1572" y="2415"/>
                    <a:pt x="1522" y="2251"/>
                  </a:cubicBezTo>
                  <a:cubicBezTo>
                    <a:pt x="1432" y="1938"/>
                    <a:pt x="1379" y="1615"/>
                    <a:pt x="1380" y="1290"/>
                  </a:cubicBezTo>
                  <a:cubicBezTo>
                    <a:pt x="1382" y="878"/>
                    <a:pt x="1462" y="443"/>
                    <a:pt x="1649" y="68"/>
                  </a:cubicBezTo>
                  <a:cubicBezTo>
                    <a:pt x="1626" y="33"/>
                    <a:pt x="1605" y="1"/>
                    <a:pt x="1552" y="1"/>
                  </a:cubicBezTo>
                  <a:close/>
                  <a:moveTo>
                    <a:pt x="1697" y="2731"/>
                  </a:moveTo>
                  <a:lnTo>
                    <a:pt x="1697" y="2731"/>
                  </a:lnTo>
                  <a:cubicBezTo>
                    <a:pt x="1697" y="2731"/>
                    <a:pt x="1697" y="2731"/>
                    <a:pt x="1697" y="2731"/>
                  </a:cubicBezTo>
                  <a:cubicBezTo>
                    <a:pt x="1697" y="2731"/>
                    <a:pt x="1697" y="2731"/>
                    <a:pt x="1697" y="273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2"/>
            <p:cNvSpPr/>
            <p:nvPr/>
          </p:nvSpPr>
          <p:spPr>
            <a:xfrm>
              <a:off x="3216920" y="1043978"/>
              <a:ext cx="16989" cy="25603"/>
            </a:xfrm>
            <a:custGeom>
              <a:rect b="b" l="l" r="r" t="t"/>
              <a:pathLst>
                <a:path extrusionOk="0" h="645" w="428">
                  <a:moveTo>
                    <a:pt x="301" y="0"/>
                  </a:moveTo>
                  <a:cubicBezTo>
                    <a:pt x="261" y="0"/>
                    <a:pt x="220" y="18"/>
                    <a:pt x="202" y="58"/>
                  </a:cubicBezTo>
                  <a:cubicBezTo>
                    <a:pt x="169" y="133"/>
                    <a:pt x="135" y="208"/>
                    <a:pt x="101" y="283"/>
                  </a:cubicBezTo>
                  <a:cubicBezTo>
                    <a:pt x="81" y="328"/>
                    <a:pt x="60" y="372"/>
                    <a:pt x="41" y="417"/>
                  </a:cubicBezTo>
                  <a:cubicBezTo>
                    <a:pt x="21" y="465"/>
                    <a:pt x="0" y="519"/>
                    <a:pt x="18" y="573"/>
                  </a:cubicBezTo>
                  <a:cubicBezTo>
                    <a:pt x="33" y="620"/>
                    <a:pt x="71" y="645"/>
                    <a:pt x="114" y="645"/>
                  </a:cubicBezTo>
                  <a:cubicBezTo>
                    <a:pt x="131" y="645"/>
                    <a:pt x="149" y="641"/>
                    <a:pt x="166" y="632"/>
                  </a:cubicBezTo>
                  <a:cubicBezTo>
                    <a:pt x="213" y="610"/>
                    <a:pt x="240" y="554"/>
                    <a:pt x="262" y="508"/>
                  </a:cubicBezTo>
                  <a:cubicBezTo>
                    <a:pt x="279" y="472"/>
                    <a:pt x="293" y="435"/>
                    <a:pt x="308" y="399"/>
                  </a:cubicBezTo>
                  <a:cubicBezTo>
                    <a:pt x="342" y="325"/>
                    <a:pt x="373" y="251"/>
                    <a:pt x="405" y="177"/>
                  </a:cubicBezTo>
                  <a:cubicBezTo>
                    <a:pt x="420" y="147"/>
                    <a:pt x="427" y="120"/>
                    <a:pt x="419" y="85"/>
                  </a:cubicBezTo>
                  <a:cubicBezTo>
                    <a:pt x="411" y="58"/>
                    <a:pt x="390" y="28"/>
                    <a:pt x="364" y="16"/>
                  </a:cubicBezTo>
                  <a:cubicBezTo>
                    <a:pt x="345" y="6"/>
                    <a:pt x="323" y="0"/>
                    <a:pt x="3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2"/>
            <p:cNvSpPr/>
            <p:nvPr/>
          </p:nvSpPr>
          <p:spPr>
            <a:xfrm>
              <a:off x="3236291" y="1067398"/>
              <a:ext cx="20284" cy="18538"/>
            </a:xfrm>
            <a:custGeom>
              <a:rect b="b" l="l" r="r" t="t"/>
              <a:pathLst>
                <a:path extrusionOk="0" h="467" w="511">
                  <a:moveTo>
                    <a:pt x="132" y="0"/>
                  </a:moveTo>
                  <a:cubicBezTo>
                    <a:pt x="104" y="0"/>
                    <a:pt x="68" y="14"/>
                    <a:pt x="48" y="36"/>
                  </a:cubicBezTo>
                  <a:cubicBezTo>
                    <a:pt x="4" y="84"/>
                    <a:pt x="1" y="158"/>
                    <a:pt x="48" y="205"/>
                  </a:cubicBezTo>
                  <a:cubicBezTo>
                    <a:pt x="84" y="241"/>
                    <a:pt x="121" y="277"/>
                    <a:pt x="158" y="314"/>
                  </a:cubicBezTo>
                  <a:cubicBezTo>
                    <a:pt x="194" y="350"/>
                    <a:pt x="231" y="389"/>
                    <a:pt x="271" y="421"/>
                  </a:cubicBezTo>
                  <a:cubicBezTo>
                    <a:pt x="297" y="443"/>
                    <a:pt x="327" y="462"/>
                    <a:pt x="360" y="465"/>
                  </a:cubicBezTo>
                  <a:cubicBezTo>
                    <a:pt x="366" y="466"/>
                    <a:pt x="373" y="466"/>
                    <a:pt x="380" y="466"/>
                  </a:cubicBezTo>
                  <a:cubicBezTo>
                    <a:pt x="403" y="466"/>
                    <a:pt x="426" y="461"/>
                    <a:pt x="446" y="449"/>
                  </a:cubicBezTo>
                  <a:cubicBezTo>
                    <a:pt x="501" y="417"/>
                    <a:pt x="511" y="334"/>
                    <a:pt x="479" y="282"/>
                  </a:cubicBezTo>
                  <a:cubicBezTo>
                    <a:pt x="460" y="251"/>
                    <a:pt x="433" y="229"/>
                    <a:pt x="408" y="204"/>
                  </a:cubicBezTo>
                  <a:cubicBezTo>
                    <a:pt x="390" y="186"/>
                    <a:pt x="370" y="170"/>
                    <a:pt x="351" y="153"/>
                  </a:cubicBezTo>
                  <a:cubicBezTo>
                    <a:pt x="307" y="114"/>
                    <a:pt x="262" y="74"/>
                    <a:pt x="217" y="36"/>
                  </a:cubicBezTo>
                  <a:cubicBezTo>
                    <a:pt x="193" y="15"/>
                    <a:pt x="165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2"/>
            <p:cNvSpPr/>
            <p:nvPr/>
          </p:nvSpPr>
          <p:spPr>
            <a:xfrm>
              <a:off x="3248676" y="1047114"/>
              <a:ext cx="25881" cy="13020"/>
            </a:xfrm>
            <a:custGeom>
              <a:rect b="b" l="l" r="r" t="t"/>
              <a:pathLst>
                <a:path extrusionOk="0" h="328" w="652">
                  <a:moveTo>
                    <a:pt x="120" y="1"/>
                  </a:moveTo>
                  <a:cubicBezTo>
                    <a:pt x="100" y="1"/>
                    <a:pt x="78" y="7"/>
                    <a:pt x="64" y="16"/>
                  </a:cubicBezTo>
                  <a:cubicBezTo>
                    <a:pt x="44" y="28"/>
                    <a:pt x="28" y="46"/>
                    <a:pt x="20" y="68"/>
                  </a:cubicBezTo>
                  <a:cubicBezTo>
                    <a:pt x="0" y="115"/>
                    <a:pt x="16" y="179"/>
                    <a:pt x="64" y="203"/>
                  </a:cubicBezTo>
                  <a:cubicBezTo>
                    <a:pt x="142" y="242"/>
                    <a:pt x="225" y="273"/>
                    <a:pt x="309" y="296"/>
                  </a:cubicBezTo>
                  <a:cubicBezTo>
                    <a:pt x="349" y="306"/>
                    <a:pt x="387" y="314"/>
                    <a:pt x="428" y="320"/>
                  </a:cubicBezTo>
                  <a:cubicBezTo>
                    <a:pt x="454" y="324"/>
                    <a:pt x="476" y="327"/>
                    <a:pt x="499" y="327"/>
                  </a:cubicBezTo>
                  <a:cubicBezTo>
                    <a:pt x="512" y="327"/>
                    <a:pt x="526" y="326"/>
                    <a:pt x="541" y="324"/>
                  </a:cubicBezTo>
                  <a:cubicBezTo>
                    <a:pt x="587" y="317"/>
                    <a:pt x="626" y="283"/>
                    <a:pt x="637" y="239"/>
                  </a:cubicBezTo>
                  <a:cubicBezTo>
                    <a:pt x="652" y="188"/>
                    <a:pt x="627" y="132"/>
                    <a:pt x="583" y="108"/>
                  </a:cubicBezTo>
                  <a:cubicBezTo>
                    <a:pt x="553" y="91"/>
                    <a:pt x="512" y="86"/>
                    <a:pt x="480" y="83"/>
                  </a:cubicBezTo>
                  <a:cubicBezTo>
                    <a:pt x="460" y="82"/>
                    <a:pt x="440" y="80"/>
                    <a:pt x="421" y="78"/>
                  </a:cubicBezTo>
                  <a:cubicBezTo>
                    <a:pt x="417" y="78"/>
                    <a:pt x="414" y="77"/>
                    <a:pt x="410" y="77"/>
                  </a:cubicBezTo>
                  <a:cubicBezTo>
                    <a:pt x="401" y="75"/>
                    <a:pt x="392" y="74"/>
                    <a:pt x="384" y="73"/>
                  </a:cubicBezTo>
                  <a:cubicBezTo>
                    <a:pt x="303" y="58"/>
                    <a:pt x="224" y="37"/>
                    <a:pt x="147" y="5"/>
                  </a:cubicBezTo>
                  <a:cubicBezTo>
                    <a:pt x="139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2"/>
            <p:cNvSpPr/>
            <p:nvPr/>
          </p:nvSpPr>
          <p:spPr>
            <a:xfrm>
              <a:off x="3226288" y="1008133"/>
              <a:ext cx="24849" cy="12067"/>
            </a:xfrm>
            <a:custGeom>
              <a:rect b="b" l="l" r="r" t="t"/>
              <a:pathLst>
                <a:path extrusionOk="0" h="304" w="626">
                  <a:moveTo>
                    <a:pt x="469" y="0"/>
                  </a:moveTo>
                  <a:cubicBezTo>
                    <a:pt x="447" y="0"/>
                    <a:pt x="424" y="4"/>
                    <a:pt x="402" y="8"/>
                  </a:cubicBezTo>
                  <a:cubicBezTo>
                    <a:pt x="367" y="15"/>
                    <a:pt x="334" y="21"/>
                    <a:pt x="301" y="30"/>
                  </a:cubicBezTo>
                  <a:lnTo>
                    <a:pt x="97" y="81"/>
                  </a:lnTo>
                  <a:cubicBezTo>
                    <a:pt x="40" y="95"/>
                    <a:pt x="1" y="162"/>
                    <a:pt x="18" y="222"/>
                  </a:cubicBezTo>
                  <a:cubicBezTo>
                    <a:pt x="28" y="249"/>
                    <a:pt x="44" y="276"/>
                    <a:pt x="70" y="290"/>
                  </a:cubicBezTo>
                  <a:cubicBezTo>
                    <a:pt x="89" y="300"/>
                    <a:pt x="108" y="304"/>
                    <a:pt x="127" y="304"/>
                  </a:cubicBezTo>
                  <a:cubicBezTo>
                    <a:pt x="137" y="304"/>
                    <a:pt x="147" y="303"/>
                    <a:pt x="158" y="301"/>
                  </a:cubicBezTo>
                  <a:cubicBezTo>
                    <a:pt x="227" y="290"/>
                    <a:pt x="295" y="279"/>
                    <a:pt x="366" y="267"/>
                  </a:cubicBezTo>
                  <a:cubicBezTo>
                    <a:pt x="399" y="261"/>
                    <a:pt x="434" y="255"/>
                    <a:pt x="467" y="248"/>
                  </a:cubicBezTo>
                  <a:cubicBezTo>
                    <a:pt x="492" y="243"/>
                    <a:pt x="517" y="234"/>
                    <a:pt x="539" y="220"/>
                  </a:cubicBezTo>
                  <a:cubicBezTo>
                    <a:pt x="564" y="203"/>
                    <a:pt x="583" y="183"/>
                    <a:pt x="599" y="159"/>
                  </a:cubicBezTo>
                  <a:cubicBezTo>
                    <a:pt x="625" y="111"/>
                    <a:pt x="605" y="57"/>
                    <a:pt x="564" y="29"/>
                  </a:cubicBezTo>
                  <a:cubicBezTo>
                    <a:pt x="545" y="16"/>
                    <a:pt x="527" y="8"/>
                    <a:pt x="504" y="3"/>
                  </a:cubicBezTo>
                  <a:cubicBezTo>
                    <a:pt x="492" y="1"/>
                    <a:pt x="481" y="0"/>
                    <a:pt x="4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2"/>
            <p:cNvSpPr/>
            <p:nvPr/>
          </p:nvSpPr>
          <p:spPr>
            <a:xfrm>
              <a:off x="3244111" y="968200"/>
              <a:ext cx="21951" cy="19609"/>
            </a:xfrm>
            <a:custGeom>
              <a:rect b="b" l="l" r="r" t="t"/>
              <a:pathLst>
                <a:path extrusionOk="0" h="494" w="553">
                  <a:moveTo>
                    <a:pt x="465" y="1"/>
                  </a:moveTo>
                  <a:cubicBezTo>
                    <a:pt x="364" y="1"/>
                    <a:pt x="287" y="72"/>
                    <a:pt x="216" y="134"/>
                  </a:cubicBezTo>
                  <a:cubicBezTo>
                    <a:pt x="157" y="186"/>
                    <a:pt x="95" y="238"/>
                    <a:pt x="36" y="290"/>
                  </a:cubicBezTo>
                  <a:cubicBezTo>
                    <a:pt x="13" y="308"/>
                    <a:pt x="0" y="345"/>
                    <a:pt x="0" y="374"/>
                  </a:cubicBezTo>
                  <a:cubicBezTo>
                    <a:pt x="0" y="404"/>
                    <a:pt x="13" y="438"/>
                    <a:pt x="36" y="458"/>
                  </a:cubicBezTo>
                  <a:cubicBezTo>
                    <a:pt x="58" y="478"/>
                    <a:pt x="87" y="494"/>
                    <a:pt x="117" y="494"/>
                  </a:cubicBezTo>
                  <a:cubicBezTo>
                    <a:pt x="118" y="494"/>
                    <a:pt x="119" y="494"/>
                    <a:pt x="120" y="494"/>
                  </a:cubicBezTo>
                  <a:cubicBezTo>
                    <a:pt x="154" y="492"/>
                    <a:pt x="179" y="479"/>
                    <a:pt x="205" y="458"/>
                  </a:cubicBezTo>
                  <a:lnTo>
                    <a:pt x="388" y="310"/>
                  </a:lnTo>
                  <a:cubicBezTo>
                    <a:pt x="456" y="255"/>
                    <a:pt x="536" y="194"/>
                    <a:pt x="548" y="102"/>
                  </a:cubicBezTo>
                  <a:cubicBezTo>
                    <a:pt x="552" y="77"/>
                    <a:pt x="551" y="55"/>
                    <a:pt x="534" y="32"/>
                  </a:cubicBezTo>
                  <a:cubicBezTo>
                    <a:pt x="518" y="11"/>
                    <a:pt x="496" y="3"/>
                    <a:pt x="471" y="1"/>
                  </a:cubicBezTo>
                  <a:cubicBezTo>
                    <a:pt x="469" y="1"/>
                    <a:pt x="467" y="1"/>
                    <a:pt x="4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2"/>
            <p:cNvSpPr/>
            <p:nvPr/>
          </p:nvSpPr>
          <p:spPr>
            <a:xfrm>
              <a:off x="3272930" y="974591"/>
              <a:ext cx="26000" cy="11789"/>
            </a:xfrm>
            <a:custGeom>
              <a:rect b="b" l="l" r="r" t="t"/>
              <a:pathLst>
                <a:path extrusionOk="0" h="297" w="655">
                  <a:moveTo>
                    <a:pt x="389" y="259"/>
                  </a:moveTo>
                  <a:cubicBezTo>
                    <a:pt x="384" y="260"/>
                    <a:pt x="379" y="260"/>
                    <a:pt x="374" y="261"/>
                  </a:cubicBezTo>
                  <a:cubicBezTo>
                    <a:pt x="379" y="260"/>
                    <a:pt x="384" y="260"/>
                    <a:pt x="389" y="259"/>
                  </a:cubicBezTo>
                  <a:close/>
                  <a:moveTo>
                    <a:pt x="481" y="0"/>
                  </a:moveTo>
                  <a:cubicBezTo>
                    <a:pt x="480" y="0"/>
                    <a:pt x="479" y="0"/>
                    <a:pt x="477" y="0"/>
                  </a:cubicBezTo>
                  <a:cubicBezTo>
                    <a:pt x="429" y="1"/>
                    <a:pt x="379" y="11"/>
                    <a:pt x="333" y="18"/>
                  </a:cubicBezTo>
                  <a:cubicBezTo>
                    <a:pt x="253" y="31"/>
                    <a:pt x="175" y="52"/>
                    <a:pt x="98" y="75"/>
                  </a:cubicBezTo>
                  <a:cubicBezTo>
                    <a:pt x="41" y="93"/>
                    <a:pt x="0" y="157"/>
                    <a:pt x="19" y="215"/>
                  </a:cubicBezTo>
                  <a:cubicBezTo>
                    <a:pt x="36" y="268"/>
                    <a:pt x="79" y="297"/>
                    <a:pt x="130" y="297"/>
                  </a:cubicBezTo>
                  <a:cubicBezTo>
                    <a:pt x="139" y="297"/>
                    <a:pt x="148" y="296"/>
                    <a:pt x="158" y="294"/>
                  </a:cubicBezTo>
                  <a:cubicBezTo>
                    <a:pt x="199" y="287"/>
                    <a:pt x="240" y="281"/>
                    <a:pt x="282" y="273"/>
                  </a:cubicBezTo>
                  <a:cubicBezTo>
                    <a:pt x="285" y="273"/>
                    <a:pt x="287" y="273"/>
                    <a:pt x="288" y="272"/>
                  </a:cubicBezTo>
                  <a:cubicBezTo>
                    <a:pt x="299" y="271"/>
                    <a:pt x="308" y="270"/>
                    <a:pt x="318" y="268"/>
                  </a:cubicBezTo>
                  <a:cubicBezTo>
                    <a:pt x="345" y="265"/>
                    <a:pt x="371" y="262"/>
                    <a:pt x="397" y="258"/>
                  </a:cubicBezTo>
                  <a:lnTo>
                    <a:pt x="397" y="258"/>
                  </a:lnTo>
                  <a:cubicBezTo>
                    <a:pt x="435" y="254"/>
                    <a:pt x="473" y="251"/>
                    <a:pt x="511" y="244"/>
                  </a:cubicBezTo>
                  <a:cubicBezTo>
                    <a:pt x="558" y="235"/>
                    <a:pt x="615" y="205"/>
                    <a:pt x="638" y="161"/>
                  </a:cubicBezTo>
                  <a:cubicBezTo>
                    <a:pt x="650" y="136"/>
                    <a:pt x="654" y="102"/>
                    <a:pt x="638" y="76"/>
                  </a:cubicBezTo>
                  <a:cubicBezTo>
                    <a:pt x="603" y="25"/>
                    <a:pt x="541" y="0"/>
                    <a:pt x="4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2"/>
            <p:cNvSpPr/>
            <p:nvPr/>
          </p:nvSpPr>
          <p:spPr>
            <a:xfrm>
              <a:off x="3292420" y="940414"/>
              <a:ext cx="24968" cy="15878"/>
            </a:xfrm>
            <a:custGeom>
              <a:rect b="b" l="l" r="r" t="t"/>
              <a:pathLst>
                <a:path extrusionOk="0" h="400" w="629">
                  <a:moveTo>
                    <a:pt x="544" y="2"/>
                  </a:moveTo>
                  <a:cubicBezTo>
                    <a:pt x="544" y="2"/>
                    <a:pt x="544" y="2"/>
                    <a:pt x="545" y="2"/>
                  </a:cubicBezTo>
                  <a:lnTo>
                    <a:pt x="545" y="2"/>
                  </a:lnTo>
                  <a:cubicBezTo>
                    <a:pt x="547" y="2"/>
                    <a:pt x="548" y="3"/>
                    <a:pt x="550" y="3"/>
                  </a:cubicBezTo>
                  <a:lnTo>
                    <a:pt x="550" y="3"/>
                  </a:lnTo>
                  <a:cubicBezTo>
                    <a:pt x="548" y="2"/>
                    <a:pt x="545" y="2"/>
                    <a:pt x="544" y="2"/>
                  </a:cubicBezTo>
                  <a:close/>
                  <a:moveTo>
                    <a:pt x="525" y="0"/>
                  </a:moveTo>
                  <a:cubicBezTo>
                    <a:pt x="519" y="0"/>
                    <a:pt x="513" y="1"/>
                    <a:pt x="507" y="1"/>
                  </a:cubicBezTo>
                  <a:cubicBezTo>
                    <a:pt x="486" y="3"/>
                    <a:pt x="464" y="5"/>
                    <a:pt x="445" y="13"/>
                  </a:cubicBezTo>
                  <a:cubicBezTo>
                    <a:pt x="408" y="26"/>
                    <a:pt x="376" y="45"/>
                    <a:pt x="341" y="64"/>
                  </a:cubicBezTo>
                  <a:cubicBezTo>
                    <a:pt x="295" y="88"/>
                    <a:pt x="248" y="112"/>
                    <a:pt x="199" y="133"/>
                  </a:cubicBezTo>
                  <a:cubicBezTo>
                    <a:pt x="168" y="147"/>
                    <a:pt x="136" y="158"/>
                    <a:pt x="103" y="169"/>
                  </a:cubicBezTo>
                  <a:cubicBezTo>
                    <a:pt x="45" y="189"/>
                    <a:pt x="1" y="251"/>
                    <a:pt x="22" y="314"/>
                  </a:cubicBezTo>
                  <a:cubicBezTo>
                    <a:pt x="37" y="364"/>
                    <a:pt x="83" y="399"/>
                    <a:pt x="134" y="399"/>
                  </a:cubicBezTo>
                  <a:cubicBezTo>
                    <a:pt x="144" y="399"/>
                    <a:pt x="155" y="398"/>
                    <a:pt x="165" y="395"/>
                  </a:cubicBezTo>
                  <a:cubicBezTo>
                    <a:pt x="252" y="373"/>
                    <a:pt x="335" y="342"/>
                    <a:pt x="415" y="305"/>
                  </a:cubicBezTo>
                  <a:cubicBezTo>
                    <a:pt x="504" y="267"/>
                    <a:pt x="601" y="209"/>
                    <a:pt x="623" y="107"/>
                  </a:cubicBezTo>
                  <a:cubicBezTo>
                    <a:pt x="629" y="80"/>
                    <a:pt x="626" y="55"/>
                    <a:pt x="608" y="35"/>
                  </a:cubicBezTo>
                  <a:cubicBezTo>
                    <a:pt x="593" y="14"/>
                    <a:pt x="574" y="6"/>
                    <a:pt x="550" y="3"/>
                  </a:cubicBezTo>
                  <a:lnTo>
                    <a:pt x="550" y="3"/>
                  </a:lnTo>
                  <a:cubicBezTo>
                    <a:pt x="550" y="3"/>
                    <a:pt x="550" y="3"/>
                    <a:pt x="551" y="3"/>
                  </a:cubicBezTo>
                  <a:cubicBezTo>
                    <a:pt x="549" y="3"/>
                    <a:pt x="547" y="3"/>
                    <a:pt x="545" y="2"/>
                  </a:cubicBezTo>
                  <a:lnTo>
                    <a:pt x="545" y="2"/>
                  </a:lnTo>
                  <a:cubicBezTo>
                    <a:pt x="544" y="2"/>
                    <a:pt x="544" y="2"/>
                    <a:pt x="544" y="2"/>
                  </a:cubicBezTo>
                  <a:lnTo>
                    <a:pt x="542" y="2"/>
                  </a:lnTo>
                  <a:cubicBezTo>
                    <a:pt x="537" y="1"/>
                    <a:pt x="532" y="1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2"/>
            <p:cNvSpPr/>
            <p:nvPr/>
          </p:nvSpPr>
          <p:spPr>
            <a:xfrm>
              <a:off x="3317507" y="953553"/>
              <a:ext cx="24809" cy="14727"/>
            </a:xfrm>
            <a:custGeom>
              <a:rect b="b" l="l" r="r" t="t"/>
              <a:pathLst>
                <a:path extrusionOk="0" h="371" w="625">
                  <a:moveTo>
                    <a:pt x="481" y="1"/>
                  </a:moveTo>
                  <a:cubicBezTo>
                    <a:pt x="459" y="1"/>
                    <a:pt x="436" y="5"/>
                    <a:pt x="417" y="10"/>
                  </a:cubicBezTo>
                  <a:cubicBezTo>
                    <a:pt x="379" y="20"/>
                    <a:pt x="344" y="34"/>
                    <a:pt x="307" y="47"/>
                  </a:cubicBezTo>
                  <a:cubicBezTo>
                    <a:pt x="236" y="74"/>
                    <a:pt x="166" y="102"/>
                    <a:pt x="95" y="128"/>
                  </a:cubicBezTo>
                  <a:cubicBezTo>
                    <a:pt x="64" y="140"/>
                    <a:pt x="39" y="155"/>
                    <a:pt x="22" y="184"/>
                  </a:cubicBezTo>
                  <a:cubicBezTo>
                    <a:pt x="6" y="210"/>
                    <a:pt x="0" y="249"/>
                    <a:pt x="9" y="279"/>
                  </a:cubicBezTo>
                  <a:cubicBezTo>
                    <a:pt x="25" y="330"/>
                    <a:pt x="73" y="370"/>
                    <a:pt x="127" y="370"/>
                  </a:cubicBezTo>
                  <a:cubicBezTo>
                    <a:pt x="138" y="370"/>
                    <a:pt x="149" y="369"/>
                    <a:pt x="160" y="365"/>
                  </a:cubicBezTo>
                  <a:cubicBezTo>
                    <a:pt x="231" y="342"/>
                    <a:pt x="303" y="317"/>
                    <a:pt x="375" y="294"/>
                  </a:cubicBezTo>
                  <a:cubicBezTo>
                    <a:pt x="410" y="282"/>
                    <a:pt x="445" y="269"/>
                    <a:pt x="479" y="254"/>
                  </a:cubicBezTo>
                  <a:cubicBezTo>
                    <a:pt x="511" y="242"/>
                    <a:pt x="542" y="228"/>
                    <a:pt x="567" y="202"/>
                  </a:cubicBezTo>
                  <a:cubicBezTo>
                    <a:pt x="583" y="186"/>
                    <a:pt x="595" y="165"/>
                    <a:pt x="605" y="144"/>
                  </a:cubicBezTo>
                  <a:cubicBezTo>
                    <a:pt x="625" y="107"/>
                    <a:pt x="621" y="50"/>
                    <a:pt x="577" y="29"/>
                  </a:cubicBezTo>
                  <a:cubicBezTo>
                    <a:pt x="558" y="20"/>
                    <a:pt x="538" y="11"/>
                    <a:pt x="520" y="6"/>
                  </a:cubicBezTo>
                  <a:cubicBezTo>
                    <a:pt x="508" y="2"/>
                    <a:pt x="495" y="1"/>
                    <a:pt x="4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2"/>
            <p:cNvSpPr/>
            <p:nvPr/>
          </p:nvSpPr>
          <p:spPr>
            <a:xfrm>
              <a:off x="3347120" y="920765"/>
              <a:ext cx="23738" cy="18260"/>
            </a:xfrm>
            <a:custGeom>
              <a:rect b="b" l="l" r="r" t="t"/>
              <a:pathLst>
                <a:path extrusionOk="0" h="460" w="598">
                  <a:moveTo>
                    <a:pt x="459" y="1"/>
                  </a:moveTo>
                  <a:cubicBezTo>
                    <a:pt x="424" y="1"/>
                    <a:pt x="391" y="11"/>
                    <a:pt x="358" y="26"/>
                  </a:cubicBezTo>
                  <a:cubicBezTo>
                    <a:pt x="307" y="50"/>
                    <a:pt x="259" y="81"/>
                    <a:pt x="213" y="115"/>
                  </a:cubicBezTo>
                  <a:cubicBezTo>
                    <a:pt x="156" y="158"/>
                    <a:pt x="100" y="201"/>
                    <a:pt x="50" y="251"/>
                  </a:cubicBezTo>
                  <a:cubicBezTo>
                    <a:pt x="4" y="295"/>
                    <a:pt x="1" y="380"/>
                    <a:pt x="50" y="424"/>
                  </a:cubicBezTo>
                  <a:cubicBezTo>
                    <a:pt x="75" y="448"/>
                    <a:pt x="105" y="459"/>
                    <a:pt x="135" y="459"/>
                  </a:cubicBezTo>
                  <a:cubicBezTo>
                    <a:pt x="166" y="459"/>
                    <a:pt x="197" y="447"/>
                    <a:pt x="223" y="424"/>
                  </a:cubicBezTo>
                  <a:cubicBezTo>
                    <a:pt x="244" y="405"/>
                    <a:pt x="268" y="386"/>
                    <a:pt x="290" y="367"/>
                  </a:cubicBezTo>
                  <a:cubicBezTo>
                    <a:pt x="331" y="336"/>
                    <a:pt x="374" y="308"/>
                    <a:pt x="417" y="282"/>
                  </a:cubicBezTo>
                  <a:cubicBezTo>
                    <a:pt x="482" y="243"/>
                    <a:pt x="557" y="205"/>
                    <a:pt x="579" y="129"/>
                  </a:cubicBezTo>
                  <a:cubicBezTo>
                    <a:pt x="598" y="74"/>
                    <a:pt x="562" y="19"/>
                    <a:pt x="506" y="7"/>
                  </a:cubicBezTo>
                  <a:cubicBezTo>
                    <a:pt x="490" y="3"/>
                    <a:pt x="474" y="1"/>
                    <a:pt x="4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2"/>
            <p:cNvSpPr/>
            <p:nvPr/>
          </p:nvSpPr>
          <p:spPr>
            <a:xfrm>
              <a:off x="3386775" y="921876"/>
              <a:ext cx="23857" cy="15838"/>
            </a:xfrm>
            <a:custGeom>
              <a:rect b="b" l="l" r="r" t="t"/>
              <a:pathLst>
                <a:path extrusionOk="0" h="399" w="601">
                  <a:moveTo>
                    <a:pt x="425" y="1"/>
                  </a:moveTo>
                  <a:cubicBezTo>
                    <a:pt x="370" y="2"/>
                    <a:pt x="313" y="30"/>
                    <a:pt x="264" y="51"/>
                  </a:cubicBezTo>
                  <a:cubicBezTo>
                    <a:pt x="193" y="80"/>
                    <a:pt x="127" y="118"/>
                    <a:pt x="66" y="163"/>
                  </a:cubicBezTo>
                  <a:cubicBezTo>
                    <a:pt x="38" y="184"/>
                    <a:pt x="17" y="205"/>
                    <a:pt x="9" y="239"/>
                  </a:cubicBezTo>
                  <a:cubicBezTo>
                    <a:pt x="1" y="269"/>
                    <a:pt x="5" y="309"/>
                    <a:pt x="21" y="335"/>
                  </a:cubicBezTo>
                  <a:cubicBezTo>
                    <a:pt x="45" y="372"/>
                    <a:pt x="90" y="399"/>
                    <a:pt x="135" y="399"/>
                  </a:cubicBezTo>
                  <a:cubicBezTo>
                    <a:pt x="155" y="399"/>
                    <a:pt x="175" y="393"/>
                    <a:pt x="193" y="381"/>
                  </a:cubicBezTo>
                  <a:cubicBezTo>
                    <a:pt x="246" y="343"/>
                    <a:pt x="306" y="311"/>
                    <a:pt x="365" y="283"/>
                  </a:cubicBezTo>
                  <a:cubicBezTo>
                    <a:pt x="399" y="270"/>
                    <a:pt x="434" y="259"/>
                    <a:pt x="468" y="244"/>
                  </a:cubicBezTo>
                  <a:cubicBezTo>
                    <a:pt x="515" y="224"/>
                    <a:pt x="559" y="189"/>
                    <a:pt x="585" y="145"/>
                  </a:cubicBezTo>
                  <a:cubicBezTo>
                    <a:pt x="600" y="117"/>
                    <a:pt x="599" y="69"/>
                    <a:pt x="572" y="47"/>
                  </a:cubicBezTo>
                  <a:cubicBezTo>
                    <a:pt x="562" y="39"/>
                    <a:pt x="552" y="31"/>
                    <a:pt x="542" y="26"/>
                  </a:cubicBezTo>
                  <a:cubicBezTo>
                    <a:pt x="531" y="19"/>
                    <a:pt x="516" y="14"/>
                    <a:pt x="501" y="10"/>
                  </a:cubicBezTo>
                  <a:cubicBezTo>
                    <a:pt x="479" y="2"/>
                    <a:pt x="449" y="1"/>
                    <a:pt x="4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2"/>
            <p:cNvSpPr/>
            <p:nvPr/>
          </p:nvSpPr>
          <p:spPr>
            <a:xfrm>
              <a:off x="3424366" y="941684"/>
              <a:ext cx="24095" cy="10638"/>
            </a:xfrm>
            <a:custGeom>
              <a:rect b="b" l="l" r="r" t="t"/>
              <a:pathLst>
                <a:path extrusionOk="0" h="268" w="607">
                  <a:moveTo>
                    <a:pt x="347" y="0"/>
                  </a:moveTo>
                  <a:cubicBezTo>
                    <a:pt x="339" y="0"/>
                    <a:pt x="330" y="0"/>
                    <a:pt x="322" y="0"/>
                  </a:cubicBezTo>
                  <a:cubicBezTo>
                    <a:pt x="249" y="1"/>
                    <a:pt x="176" y="11"/>
                    <a:pt x="105" y="28"/>
                  </a:cubicBezTo>
                  <a:cubicBezTo>
                    <a:pt x="43" y="42"/>
                    <a:pt x="0" y="117"/>
                    <a:pt x="20" y="179"/>
                  </a:cubicBezTo>
                  <a:cubicBezTo>
                    <a:pt x="28" y="209"/>
                    <a:pt x="48" y="237"/>
                    <a:pt x="75" y="251"/>
                  </a:cubicBezTo>
                  <a:cubicBezTo>
                    <a:pt x="97" y="262"/>
                    <a:pt x="119" y="267"/>
                    <a:pt x="142" y="267"/>
                  </a:cubicBezTo>
                  <a:cubicBezTo>
                    <a:pt x="151" y="267"/>
                    <a:pt x="161" y="266"/>
                    <a:pt x="171" y="265"/>
                  </a:cubicBezTo>
                  <a:cubicBezTo>
                    <a:pt x="179" y="263"/>
                    <a:pt x="189" y="262"/>
                    <a:pt x="198" y="260"/>
                  </a:cubicBezTo>
                  <a:cubicBezTo>
                    <a:pt x="233" y="256"/>
                    <a:pt x="269" y="253"/>
                    <a:pt x="304" y="253"/>
                  </a:cubicBezTo>
                  <a:cubicBezTo>
                    <a:pt x="318" y="253"/>
                    <a:pt x="331" y="254"/>
                    <a:pt x="345" y="255"/>
                  </a:cubicBezTo>
                  <a:cubicBezTo>
                    <a:pt x="371" y="256"/>
                    <a:pt x="396" y="258"/>
                    <a:pt x="422" y="261"/>
                  </a:cubicBezTo>
                  <a:cubicBezTo>
                    <a:pt x="432" y="262"/>
                    <a:pt x="442" y="262"/>
                    <a:pt x="451" y="262"/>
                  </a:cubicBezTo>
                  <a:cubicBezTo>
                    <a:pt x="455" y="262"/>
                    <a:pt x="459" y="262"/>
                    <a:pt x="464" y="262"/>
                  </a:cubicBezTo>
                  <a:cubicBezTo>
                    <a:pt x="505" y="260"/>
                    <a:pt x="533" y="251"/>
                    <a:pt x="565" y="223"/>
                  </a:cubicBezTo>
                  <a:cubicBezTo>
                    <a:pt x="605" y="187"/>
                    <a:pt x="606" y="127"/>
                    <a:pt x="583" y="84"/>
                  </a:cubicBezTo>
                  <a:cubicBezTo>
                    <a:pt x="553" y="23"/>
                    <a:pt x="475" y="10"/>
                    <a:pt x="416" y="3"/>
                  </a:cubicBezTo>
                  <a:cubicBezTo>
                    <a:pt x="393" y="1"/>
                    <a:pt x="370" y="0"/>
                    <a:pt x="3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2"/>
            <p:cNvSpPr/>
            <p:nvPr/>
          </p:nvSpPr>
          <p:spPr>
            <a:xfrm>
              <a:off x="3449175" y="965104"/>
              <a:ext cx="13338" cy="19649"/>
            </a:xfrm>
            <a:custGeom>
              <a:rect b="b" l="l" r="r" t="t"/>
              <a:pathLst>
                <a:path extrusionOk="0" h="495" w="336">
                  <a:moveTo>
                    <a:pt x="122" y="0"/>
                  </a:moveTo>
                  <a:cubicBezTo>
                    <a:pt x="111" y="0"/>
                    <a:pt x="101" y="2"/>
                    <a:pt x="91" y="5"/>
                  </a:cubicBezTo>
                  <a:cubicBezTo>
                    <a:pt x="63" y="14"/>
                    <a:pt x="33" y="32"/>
                    <a:pt x="20" y="61"/>
                  </a:cubicBezTo>
                  <a:cubicBezTo>
                    <a:pt x="4" y="92"/>
                    <a:pt x="0" y="121"/>
                    <a:pt x="7" y="154"/>
                  </a:cubicBezTo>
                  <a:cubicBezTo>
                    <a:pt x="23" y="225"/>
                    <a:pt x="44" y="297"/>
                    <a:pt x="73" y="364"/>
                  </a:cubicBezTo>
                  <a:cubicBezTo>
                    <a:pt x="89" y="402"/>
                    <a:pt x="101" y="437"/>
                    <a:pt x="135" y="464"/>
                  </a:cubicBezTo>
                  <a:cubicBezTo>
                    <a:pt x="158" y="483"/>
                    <a:pt x="184" y="495"/>
                    <a:pt x="215" y="495"/>
                  </a:cubicBezTo>
                  <a:cubicBezTo>
                    <a:pt x="244" y="495"/>
                    <a:pt x="270" y="484"/>
                    <a:pt x="292" y="464"/>
                  </a:cubicBezTo>
                  <a:cubicBezTo>
                    <a:pt x="327" y="430"/>
                    <a:pt x="335" y="373"/>
                    <a:pt x="322" y="327"/>
                  </a:cubicBezTo>
                  <a:cubicBezTo>
                    <a:pt x="315" y="307"/>
                    <a:pt x="306" y="287"/>
                    <a:pt x="298" y="270"/>
                  </a:cubicBezTo>
                  <a:cubicBezTo>
                    <a:pt x="274" y="211"/>
                    <a:pt x="255" y="151"/>
                    <a:pt x="240" y="89"/>
                  </a:cubicBezTo>
                  <a:cubicBezTo>
                    <a:pt x="227" y="39"/>
                    <a:pt x="174" y="0"/>
                    <a:pt x="1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32"/>
            <p:cNvSpPr/>
            <p:nvPr/>
          </p:nvSpPr>
          <p:spPr>
            <a:xfrm>
              <a:off x="3473112" y="953870"/>
              <a:ext cx="20364" cy="20959"/>
            </a:xfrm>
            <a:custGeom>
              <a:rect b="b" l="l" r="r" t="t"/>
              <a:pathLst>
                <a:path extrusionOk="0" h="528" w="513">
                  <a:moveTo>
                    <a:pt x="126" y="1"/>
                  </a:moveTo>
                  <a:cubicBezTo>
                    <a:pt x="95" y="1"/>
                    <a:pt x="58" y="15"/>
                    <a:pt x="38" y="37"/>
                  </a:cubicBezTo>
                  <a:cubicBezTo>
                    <a:pt x="16" y="60"/>
                    <a:pt x="0" y="93"/>
                    <a:pt x="1" y="126"/>
                  </a:cubicBezTo>
                  <a:cubicBezTo>
                    <a:pt x="2" y="137"/>
                    <a:pt x="3" y="147"/>
                    <a:pt x="5" y="159"/>
                  </a:cubicBezTo>
                  <a:cubicBezTo>
                    <a:pt x="12" y="180"/>
                    <a:pt x="22" y="200"/>
                    <a:pt x="38" y="215"/>
                  </a:cubicBezTo>
                  <a:cubicBezTo>
                    <a:pt x="74" y="262"/>
                    <a:pt x="110" y="307"/>
                    <a:pt x="151" y="350"/>
                  </a:cubicBezTo>
                  <a:cubicBezTo>
                    <a:pt x="190" y="392"/>
                    <a:pt x="230" y="437"/>
                    <a:pt x="274" y="473"/>
                  </a:cubicBezTo>
                  <a:cubicBezTo>
                    <a:pt x="296" y="491"/>
                    <a:pt x="316" y="505"/>
                    <a:pt x="342" y="516"/>
                  </a:cubicBezTo>
                  <a:cubicBezTo>
                    <a:pt x="358" y="523"/>
                    <a:pt x="380" y="528"/>
                    <a:pt x="401" y="528"/>
                  </a:cubicBezTo>
                  <a:cubicBezTo>
                    <a:pt x="415" y="528"/>
                    <a:pt x="429" y="526"/>
                    <a:pt x="440" y="521"/>
                  </a:cubicBezTo>
                  <a:cubicBezTo>
                    <a:pt x="455" y="515"/>
                    <a:pt x="471" y="510"/>
                    <a:pt x="482" y="496"/>
                  </a:cubicBezTo>
                  <a:cubicBezTo>
                    <a:pt x="494" y="484"/>
                    <a:pt x="503" y="469"/>
                    <a:pt x="507" y="454"/>
                  </a:cubicBezTo>
                  <a:cubicBezTo>
                    <a:pt x="511" y="442"/>
                    <a:pt x="512" y="430"/>
                    <a:pt x="512" y="418"/>
                  </a:cubicBezTo>
                  <a:cubicBezTo>
                    <a:pt x="512" y="388"/>
                    <a:pt x="502" y="357"/>
                    <a:pt x="484" y="331"/>
                  </a:cubicBezTo>
                  <a:cubicBezTo>
                    <a:pt x="445" y="277"/>
                    <a:pt x="392" y="234"/>
                    <a:pt x="345" y="185"/>
                  </a:cubicBezTo>
                  <a:cubicBezTo>
                    <a:pt x="299" y="138"/>
                    <a:pt x="256" y="89"/>
                    <a:pt x="215" y="37"/>
                  </a:cubicBezTo>
                  <a:cubicBezTo>
                    <a:pt x="195" y="13"/>
                    <a:pt x="154" y="1"/>
                    <a:pt x="1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32"/>
            <p:cNvSpPr/>
            <p:nvPr/>
          </p:nvSpPr>
          <p:spPr>
            <a:xfrm>
              <a:off x="3485576" y="987849"/>
              <a:ext cx="15084" cy="24095"/>
            </a:xfrm>
            <a:custGeom>
              <a:rect b="b" l="l" r="r" t="t"/>
              <a:pathLst>
                <a:path extrusionOk="0" h="607" w="380">
                  <a:moveTo>
                    <a:pt x="246" y="0"/>
                  </a:moveTo>
                  <a:cubicBezTo>
                    <a:pt x="225" y="0"/>
                    <a:pt x="205" y="5"/>
                    <a:pt x="188" y="15"/>
                  </a:cubicBezTo>
                  <a:cubicBezTo>
                    <a:pt x="161" y="33"/>
                    <a:pt x="146" y="56"/>
                    <a:pt x="134" y="85"/>
                  </a:cubicBezTo>
                  <a:cubicBezTo>
                    <a:pt x="103" y="160"/>
                    <a:pt x="72" y="233"/>
                    <a:pt x="45" y="308"/>
                  </a:cubicBezTo>
                  <a:cubicBezTo>
                    <a:pt x="28" y="354"/>
                    <a:pt x="10" y="398"/>
                    <a:pt x="6" y="448"/>
                  </a:cubicBezTo>
                  <a:cubicBezTo>
                    <a:pt x="1" y="506"/>
                    <a:pt x="17" y="587"/>
                    <a:pt x="83" y="604"/>
                  </a:cubicBezTo>
                  <a:cubicBezTo>
                    <a:pt x="91" y="606"/>
                    <a:pt x="99" y="607"/>
                    <a:pt x="107" y="607"/>
                  </a:cubicBezTo>
                  <a:cubicBezTo>
                    <a:pt x="162" y="607"/>
                    <a:pt x="214" y="556"/>
                    <a:pt x="240" y="511"/>
                  </a:cubicBezTo>
                  <a:cubicBezTo>
                    <a:pt x="264" y="469"/>
                    <a:pt x="277" y="421"/>
                    <a:pt x="292" y="377"/>
                  </a:cubicBezTo>
                  <a:cubicBezTo>
                    <a:pt x="318" y="302"/>
                    <a:pt x="340" y="226"/>
                    <a:pt x="363" y="150"/>
                  </a:cubicBezTo>
                  <a:cubicBezTo>
                    <a:pt x="380" y="89"/>
                    <a:pt x="340" y="16"/>
                    <a:pt x="280" y="4"/>
                  </a:cubicBezTo>
                  <a:cubicBezTo>
                    <a:pt x="269" y="2"/>
                    <a:pt x="258" y="0"/>
                    <a:pt x="2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32"/>
            <p:cNvSpPr/>
            <p:nvPr/>
          </p:nvSpPr>
          <p:spPr>
            <a:xfrm>
              <a:off x="3505066" y="1023892"/>
              <a:ext cx="21435" cy="13099"/>
            </a:xfrm>
            <a:custGeom>
              <a:rect b="b" l="l" r="r" t="t"/>
              <a:pathLst>
                <a:path extrusionOk="0" h="330" w="540">
                  <a:moveTo>
                    <a:pt x="127" y="0"/>
                  </a:moveTo>
                  <a:cubicBezTo>
                    <a:pt x="77" y="0"/>
                    <a:pt x="26" y="35"/>
                    <a:pt x="15" y="85"/>
                  </a:cubicBezTo>
                  <a:cubicBezTo>
                    <a:pt x="0" y="150"/>
                    <a:pt x="34" y="206"/>
                    <a:pt x="96" y="227"/>
                  </a:cubicBezTo>
                  <a:cubicBezTo>
                    <a:pt x="148" y="245"/>
                    <a:pt x="200" y="264"/>
                    <a:pt x="252" y="283"/>
                  </a:cubicBezTo>
                  <a:cubicBezTo>
                    <a:pt x="278" y="292"/>
                    <a:pt x="302" y="301"/>
                    <a:pt x="328" y="310"/>
                  </a:cubicBezTo>
                  <a:cubicBezTo>
                    <a:pt x="342" y="314"/>
                    <a:pt x="354" y="320"/>
                    <a:pt x="368" y="324"/>
                  </a:cubicBezTo>
                  <a:cubicBezTo>
                    <a:pt x="383" y="328"/>
                    <a:pt x="397" y="330"/>
                    <a:pt x="411" y="330"/>
                  </a:cubicBezTo>
                  <a:cubicBezTo>
                    <a:pt x="436" y="330"/>
                    <a:pt x="459" y="323"/>
                    <a:pt x="482" y="310"/>
                  </a:cubicBezTo>
                  <a:cubicBezTo>
                    <a:pt x="505" y="298"/>
                    <a:pt x="529" y="269"/>
                    <a:pt x="534" y="242"/>
                  </a:cubicBezTo>
                  <a:cubicBezTo>
                    <a:pt x="540" y="210"/>
                    <a:pt x="534" y="184"/>
                    <a:pt x="521" y="154"/>
                  </a:cubicBezTo>
                  <a:cubicBezTo>
                    <a:pt x="498" y="105"/>
                    <a:pt x="445" y="87"/>
                    <a:pt x="396" y="74"/>
                  </a:cubicBezTo>
                  <a:cubicBezTo>
                    <a:pt x="369" y="65"/>
                    <a:pt x="343" y="58"/>
                    <a:pt x="316" y="50"/>
                  </a:cubicBezTo>
                  <a:cubicBezTo>
                    <a:pt x="262" y="34"/>
                    <a:pt x="209" y="19"/>
                    <a:pt x="156" y="4"/>
                  </a:cubicBezTo>
                  <a:cubicBezTo>
                    <a:pt x="147" y="1"/>
                    <a:pt x="137" y="0"/>
                    <a:pt x="1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32"/>
            <p:cNvSpPr/>
            <p:nvPr/>
          </p:nvSpPr>
          <p:spPr>
            <a:xfrm>
              <a:off x="3507845" y="1049337"/>
              <a:ext cx="13695" cy="26556"/>
            </a:xfrm>
            <a:custGeom>
              <a:rect b="b" l="l" r="r" t="t"/>
              <a:pathLst>
                <a:path extrusionOk="0" h="669" w="345">
                  <a:moveTo>
                    <a:pt x="202" y="1"/>
                  </a:moveTo>
                  <a:cubicBezTo>
                    <a:pt x="143" y="1"/>
                    <a:pt x="93" y="38"/>
                    <a:pt x="74" y="96"/>
                  </a:cubicBezTo>
                  <a:cubicBezTo>
                    <a:pt x="46" y="177"/>
                    <a:pt x="31" y="261"/>
                    <a:pt x="20" y="344"/>
                  </a:cubicBezTo>
                  <a:cubicBezTo>
                    <a:pt x="8" y="433"/>
                    <a:pt x="1" y="533"/>
                    <a:pt x="50" y="612"/>
                  </a:cubicBezTo>
                  <a:cubicBezTo>
                    <a:pt x="71" y="647"/>
                    <a:pt x="107" y="669"/>
                    <a:pt x="149" y="669"/>
                  </a:cubicBezTo>
                  <a:cubicBezTo>
                    <a:pt x="185" y="669"/>
                    <a:pt x="232" y="648"/>
                    <a:pt x="248" y="612"/>
                  </a:cubicBezTo>
                  <a:cubicBezTo>
                    <a:pt x="255" y="596"/>
                    <a:pt x="263" y="580"/>
                    <a:pt x="269" y="564"/>
                  </a:cubicBezTo>
                  <a:cubicBezTo>
                    <a:pt x="274" y="545"/>
                    <a:pt x="277" y="524"/>
                    <a:pt x="278" y="507"/>
                  </a:cubicBezTo>
                  <a:cubicBezTo>
                    <a:pt x="279" y="485"/>
                    <a:pt x="281" y="461"/>
                    <a:pt x="281" y="439"/>
                  </a:cubicBezTo>
                  <a:cubicBezTo>
                    <a:pt x="282" y="399"/>
                    <a:pt x="284" y="362"/>
                    <a:pt x="289" y="323"/>
                  </a:cubicBezTo>
                  <a:cubicBezTo>
                    <a:pt x="298" y="269"/>
                    <a:pt x="309" y="216"/>
                    <a:pt x="325" y="164"/>
                  </a:cubicBezTo>
                  <a:cubicBezTo>
                    <a:pt x="345" y="100"/>
                    <a:pt x="302" y="21"/>
                    <a:pt x="234" y="5"/>
                  </a:cubicBezTo>
                  <a:cubicBezTo>
                    <a:pt x="223" y="2"/>
                    <a:pt x="212" y="1"/>
                    <a:pt x="2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32"/>
            <p:cNvSpPr/>
            <p:nvPr/>
          </p:nvSpPr>
          <p:spPr>
            <a:xfrm>
              <a:off x="3309926" y="986976"/>
              <a:ext cx="12861" cy="18220"/>
            </a:xfrm>
            <a:custGeom>
              <a:rect b="b" l="l" r="r" t="t"/>
              <a:pathLst>
                <a:path extrusionOk="0" h="459" w="324">
                  <a:moveTo>
                    <a:pt x="210" y="0"/>
                  </a:moveTo>
                  <a:cubicBezTo>
                    <a:pt x="183" y="0"/>
                    <a:pt x="156" y="10"/>
                    <a:pt x="138" y="31"/>
                  </a:cubicBezTo>
                  <a:cubicBezTo>
                    <a:pt x="115" y="57"/>
                    <a:pt x="96" y="83"/>
                    <a:pt x="78" y="111"/>
                  </a:cubicBezTo>
                  <a:cubicBezTo>
                    <a:pt x="60" y="140"/>
                    <a:pt x="46" y="172"/>
                    <a:pt x="34" y="203"/>
                  </a:cubicBezTo>
                  <a:cubicBezTo>
                    <a:pt x="24" y="226"/>
                    <a:pt x="16" y="250"/>
                    <a:pt x="10" y="274"/>
                  </a:cubicBezTo>
                  <a:cubicBezTo>
                    <a:pt x="5" y="296"/>
                    <a:pt x="0" y="317"/>
                    <a:pt x="0" y="338"/>
                  </a:cubicBezTo>
                  <a:cubicBezTo>
                    <a:pt x="0" y="359"/>
                    <a:pt x="8" y="375"/>
                    <a:pt x="15" y="391"/>
                  </a:cubicBezTo>
                  <a:cubicBezTo>
                    <a:pt x="21" y="407"/>
                    <a:pt x="30" y="422"/>
                    <a:pt x="42" y="432"/>
                  </a:cubicBezTo>
                  <a:cubicBezTo>
                    <a:pt x="60" y="445"/>
                    <a:pt x="75" y="455"/>
                    <a:pt x="97" y="458"/>
                  </a:cubicBezTo>
                  <a:cubicBezTo>
                    <a:pt x="102" y="459"/>
                    <a:pt x="106" y="459"/>
                    <a:pt x="111" y="459"/>
                  </a:cubicBezTo>
                  <a:cubicBezTo>
                    <a:pt x="127" y="459"/>
                    <a:pt x="143" y="456"/>
                    <a:pt x="159" y="447"/>
                  </a:cubicBezTo>
                  <a:cubicBezTo>
                    <a:pt x="188" y="429"/>
                    <a:pt x="213" y="396"/>
                    <a:pt x="222" y="363"/>
                  </a:cubicBezTo>
                  <a:cubicBezTo>
                    <a:pt x="226" y="349"/>
                    <a:pt x="228" y="334"/>
                    <a:pt x="232" y="322"/>
                  </a:cubicBezTo>
                  <a:cubicBezTo>
                    <a:pt x="237" y="297"/>
                    <a:pt x="244" y="272"/>
                    <a:pt x="255" y="247"/>
                  </a:cubicBezTo>
                  <a:cubicBezTo>
                    <a:pt x="269" y="217"/>
                    <a:pt x="286" y="187"/>
                    <a:pt x="306" y="161"/>
                  </a:cubicBezTo>
                  <a:cubicBezTo>
                    <a:pt x="321" y="141"/>
                    <a:pt x="323" y="101"/>
                    <a:pt x="316" y="79"/>
                  </a:cubicBezTo>
                  <a:cubicBezTo>
                    <a:pt x="308" y="57"/>
                    <a:pt x="296" y="38"/>
                    <a:pt x="279" y="23"/>
                  </a:cubicBezTo>
                  <a:cubicBezTo>
                    <a:pt x="260" y="8"/>
                    <a:pt x="235" y="0"/>
                    <a:pt x="2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2"/>
            <p:cNvSpPr/>
            <p:nvPr/>
          </p:nvSpPr>
          <p:spPr>
            <a:xfrm>
              <a:off x="3342674" y="972328"/>
              <a:ext cx="21356" cy="9844"/>
            </a:xfrm>
            <a:custGeom>
              <a:rect b="b" l="l" r="r" t="t"/>
              <a:pathLst>
                <a:path extrusionOk="0" h="248" w="538">
                  <a:moveTo>
                    <a:pt x="355" y="0"/>
                  </a:moveTo>
                  <a:cubicBezTo>
                    <a:pt x="329" y="0"/>
                    <a:pt x="302" y="2"/>
                    <a:pt x="276" y="3"/>
                  </a:cubicBezTo>
                  <a:lnTo>
                    <a:pt x="120" y="6"/>
                  </a:lnTo>
                  <a:cubicBezTo>
                    <a:pt x="59" y="8"/>
                    <a:pt x="0" y="58"/>
                    <a:pt x="2" y="124"/>
                  </a:cubicBezTo>
                  <a:cubicBezTo>
                    <a:pt x="6" y="189"/>
                    <a:pt x="53" y="239"/>
                    <a:pt x="120" y="241"/>
                  </a:cubicBezTo>
                  <a:lnTo>
                    <a:pt x="276" y="245"/>
                  </a:lnTo>
                  <a:cubicBezTo>
                    <a:pt x="303" y="245"/>
                    <a:pt x="330" y="247"/>
                    <a:pt x="358" y="247"/>
                  </a:cubicBezTo>
                  <a:cubicBezTo>
                    <a:pt x="391" y="247"/>
                    <a:pt x="423" y="244"/>
                    <a:pt x="454" y="232"/>
                  </a:cubicBezTo>
                  <a:cubicBezTo>
                    <a:pt x="477" y="223"/>
                    <a:pt x="496" y="213"/>
                    <a:pt x="513" y="192"/>
                  </a:cubicBezTo>
                  <a:cubicBezTo>
                    <a:pt x="527" y="173"/>
                    <a:pt x="538" y="149"/>
                    <a:pt x="537" y="124"/>
                  </a:cubicBezTo>
                  <a:cubicBezTo>
                    <a:pt x="535" y="103"/>
                    <a:pt x="529" y="84"/>
                    <a:pt x="521" y="67"/>
                  </a:cubicBezTo>
                  <a:cubicBezTo>
                    <a:pt x="506" y="40"/>
                    <a:pt x="480" y="26"/>
                    <a:pt x="454" y="16"/>
                  </a:cubicBezTo>
                  <a:cubicBezTo>
                    <a:pt x="423" y="4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2"/>
            <p:cNvSpPr/>
            <p:nvPr/>
          </p:nvSpPr>
          <p:spPr>
            <a:xfrm>
              <a:off x="3240856" y="1109395"/>
              <a:ext cx="19808" cy="21753"/>
            </a:xfrm>
            <a:custGeom>
              <a:rect b="b" l="l" r="r" t="t"/>
              <a:pathLst>
                <a:path extrusionOk="0" h="548" w="499">
                  <a:moveTo>
                    <a:pt x="361" y="0"/>
                  </a:moveTo>
                  <a:cubicBezTo>
                    <a:pt x="351" y="0"/>
                    <a:pt x="342" y="2"/>
                    <a:pt x="332" y="5"/>
                  </a:cubicBezTo>
                  <a:cubicBezTo>
                    <a:pt x="312" y="10"/>
                    <a:pt x="293" y="21"/>
                    <a:pt x="277" y="36"/>
                  </a:cubicBezTo>
                  <a:cubicBezTo>
                    <a:pt x="194" y="101"/>
                    <a:pt x="124" y="182"/>
                    <a:pt x="66" y="269"/>
                  </a:cubicBezTo>
                  <a:cubicBezTo>
                    <a:pt x="47" y="296"/>
                    <a:pt x="31" y="324"/>
                    <a:pt x="21" y="355"/>
                  </a:cubicBezTo>
                  <a:cubicBezTo>
                    <a:pt x="9" y="389"/>
                    <a:pt x="0" y="435"/>
                    <a:pt x="11" y="469"/>
                  </a:cubicBezTo>
                  <a:cubicBezTo>
                    <a:pt x="21" y="509"/>
                    <a:pt x="47" y="541"/>
                    <a:pt x="88" y="546"/>
                  </a:cubicBezTo>
                  <a:cubicBezTo>
                    <a:pt x="92" y="547"/>
                    <a:pt x="96" y="547"/>
                    <a:pt x="100" y="547"/>
                  </a:cubicBezTo>
                  <a:cubicBezTo>
                    <a:pt x="139" y="547"/>
                    <a:pt x="173" y="523"/>
                    <a:pt x="201" y="496"/>
                  </a:cubicBezTo>
                  <a:cubicBezTo>
                    <a:pt x="227" y="472"/>
                    <a:pt x="245" y="441"/>
                    <a:pt x="265" y="411"/>
                  </a:cubicBezTo>
                  <a:cubicBezTo>
                    <a:pt x="276" y="392"/>
                    <a:pt x="289" y="376"/>
                    <a:pt x="302" y="358"/>
                  </a:cubicBezTo>
                  <a:cubicBezTo>
                    <a:pt x="345" y="304"/>
                    <a:pt x="393" y="255"/>
                    <a:pt x="448" y="213"/>
                  </a:cubicBezTo>
                  <a:cubicBezTo>
                    <a:pt x="457" y="205"/>
                    <a:pt x="465" y="196"/>
                    <a:pt x="471" y="184"/>
                  </a:cubicBezTo>
                  <a:lnTo>
                    <a:pt x="484" y="155"/>
                  </a:lnTo>
                  <a:cubicBezTo>
                    <a:pt x="498" y="119"/>
                    <a:pt x="486" y="79"/>
                    <a:pt x="463" y="50"/>
                  </a:cubicBezTo>
                  <a:cubicBezTo>
                    <a:pt x="442" y="23"/>
                    <a:pt x="416" y="8"/>
                    <a:pt x="381" y="3"/>
                  </a:cubicBezTo>
                  <a:cubicBezTo>
                    <a:pt x="374" y="1"/>
                    <a:pt x="368" y="0"/>
                    <a:pt x="361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2"/>
            <p:cNvSpPr/>
            <p:nvPr/>
          </p:nvSpPr>
          <p:spPr>
            <a:xfrm>
              <a:off x="3271342" y="1122852"/>
              <a:ext cx="12345" cy="26357"/>
            </a:xfrm>
            <a:custGeom>
              <a:rect b="b" l="l" r="r" t="t"/>
              <a:pathLst>
                <a:path extrusionOk="0" h="664" w="311">
                  <a:moveTo>
                    <a:pt x="182" y="1"/>
                  </a:moveTo>
                  <a:cubicBezTo>
                    <a:pt x="130" y="1"/>
                    <a:pt x="89" y="35"/>
                    <a:pt x="71" y="85"/>
                  </a:cubicBezTo>
                  <a:cubicBezTo>
                    <a:pt x="23" y="213"/>
                    <a:pt x="1" y="354"/>
                    <a:pt x="28" y="490"/>
                  </a:cubicBezTo>
                  <a:cubicBezTo>
                    <a:pt x="30" y="504"/>
                    <a:pt x="34" y="520"/>
                    <a:pt x="39" y="534"/>
                  </a:cubicBezTo>
                  <a:cubicBezTo>
                    <a:pt x="49" y="565"/>
                    <a:pt x="61" y="587"/>
                    <a:pt x="81" y="611"/>
                  </a:cubicBezTo>
                  <a:cubicBezTo>
                    <a:pt x="105" y="641"/>
                    <a:pt x="143" y="663"/>
                    <a:pt x="181" y="663"/>
                  </a:cubicBezTo>
                  <a:cubicBezTo>
                    <a:pt x="196" y="663"/>
                    <a:pt x="212" y="659"/>
                    <a:pt x="227" y="651"/>
                  </a:cubicBezTo>
                  <a:cubicBezTo>
                    <a:pt x="251" y="637"/>
                    <a:pt x="262" y="617"/>
                    <a:pt x="273" y="594"/>
                  </a:cubicBezTo>
                  <a:lnTo>
                    <a:pt x="273" y="594"/>
                  </a:lnTo>
                  <a:cubicBezTo>
                    <a:pt x="272" y="597"/>
                    <a:pt x="271" y="600"/>
                    <a:pt x="271" y="600"/>
                  </a:cubicBezTo>
                  <a:cubicBezTo>
                    <a:pt x="271" y="600"/>
                    <a:pt x="272" y="596"/>
                    <a:pt x="277" y="585"/>
                  </a:cubicBezTo>
                  <a:lnTo>
                    <a:pt x="277" y="585"/>
                  </a:lnTo>
                  <a:cubicBezTo>
                    <a:pt x="276" y="588"/>
                    <a:pt x="274" y="591"/>
                    <a:pt x="273" y="594"/>
                  </a:cubicBezTo>
                  <a:lnTo>
                    <a:pt x="273" y="594"/>
                  </a:lnTo>
                  <a:cubicBezTo>
                    <a:pt x="276" y="586"/>
                    <a:pt x="281" y="572"/>
                    <a:pt x="283" y="566"/>
                  </a:cubicBezTo>
                  <a:cubicBezTo>
                    <a:pt x="285" y="551"/>
                    <a:pt x="290" y="528"/>
                    <a:pt x="289" y="518"/>
                  </a:cubicBezTo>
                  <a:cubicBezTo>
                    <a:pt x="288" y="505"/>
                    <a:pt x="287" y="495"/>
                    <a:pt x="285" y="483"/>
                  </a:cubicBezTo>
                  <a:lnTo>
                    <a:pt x="285" y="481"/>
                  </a:lnTo>
                  <a:lnTo>
                    <a:pt x="285" y="476"/>
                  </a:lnTo>
                  <a:cubicBezTo>
                    <a:pt x="283" y="451"/>
                    <a:pt x="279" y="425"/>
                    <a:pt x="277" y="400"/>
                  </a:cubicBezTo>
                  <a:lnTo>
                    <a:pt x="277" y="400"/>
                  </a:lnTo>
                  <a:cubicBezTo>
                    <a:pt x="278" y="411"/>
                    <a:pt x="279" y="424"/>
                    <a:pt x="282" y="435"/>
                  </a:cubicBezTo>
                  <a:cubicBezTo>
                    <a:pt x="275" y="383"/>
                    <a:pt x="274" y="331"/>
                    <a:pt x="275" y="278"/>
                  </a:cubicBezTo>
                  <a:cubicBezTo>
                    <a:pt x="275" y="266"/>
                    <a:pt x="277" y="253"/>
                    <a:pt x="278" y="241"/>
                  </a:cubicBezTo>
                  <a:cubicBezTo>
                    <a:pt x="275" y="234"/>
                    <a:pt x="275" y="228"/>
                    <a:pt x="277" y="223"/>
                  </a:cubicBezTo>
                  <a:cubicBezTo>
                    <a:pt x="283" y="198"/>
                    <a:pt x="285" y="172"/>
                    <a:pt x="293" y="146"/>
                  </a:cubicBezTo>
                  <a:cubicBezTo>
                    <a:pt x="310" y="88"/>
                    <a:pt x="273" y="18"/>
                    <a:pt x="212" y="4"/>
                  </a:cubicBezTo>
                  <a:cubicBezTo>
                    <a:pt x="202" y="2"/>
                    <a:pt x="192" y="1"/>
                    <a:pt x="182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2"/>
            <p:cNvSpPr/>
            <p:nvPr/>
          </p:nvSpPr>
          <p:spPr>
            <a:xfrm>
              <a:off x="3310005" y="1126861"/>
              <a:ext cx="15838" cy="23857"/>
            </a:xfrm>
            <a:custGeom>
              <a:rect b="b" l="l" r="r" t="t"/>
              <a:pathLst>
                <a:path extrusionOk="0" h="601" w="399">
                  <a:moveTo>
                    <a:pt x="136" y="0"/>
                  </a:moveTo>
                  <a:cubicBezTo>
                    <a:pt x="125" y="0"/>
                    <a:pt x="114" y="2"/>
                    <a:pt x="103" y="5"/>
                  </a:cubicBezTo>
                  <a:cubicBezTo>
                    <a:pt x="36" y="26"/>
                    <a:pt x="1" y="90"/>
                    <a:pt x="16" y="157"/>
                  </a:cubicBezTo>
                  <a:cubicBezTo>
                    <a:pt x="33" y="227"/>
                    <a:pt x="54" y="298"/>
                    <a:pt x="80" y="366"/>
                  </a:cubicBezTo>
                  <a:cubicBezTo>
                    <a:pt x="95" y="407"/>
                    <a:pt x="112" y="449"/>
                    <a:pt x="132" y="490"/>
                  </a:cubicBezTo>
                  <a:cubicBezTo>
                    <a:pt x="143" y="512"/>
                    <a:pt x="158" y="536"/>
                    <a:pt x="176" y="554"/>
                  </a:cubicBezTo>
                  <a:cubicBezTo>
                    <a:pt x="205" y="581"/>
                    <a:pt x="244" y="597"/>
                    <a:pt x="283" y="600"/>
                  </a:cubicBezTo>
                  <a:cubicBezTo>
                    <a:pt x="284" y="600"/>
                    <a:pt x="286" y="600"/>
                    <a:pt x="287" y="600"/>
                  </a:cubicBezTo>
                  <a:cubicBezTo>
                    <a:pt x="320" y="600"/>
                    <a:pt x="356" y="577"/>
                    <a:pt x="372" y="548"/>
                  </a:cubicBezTo>
                  <a:cubicBezTo>
                    <a:pt x="393" y="514"/>
                    <a:pt x="398" y="467"/>
                    <a:pt x="388" y="428"/>
                  </a:cubicBezTo>
                  <a:cubicBezTo>
                    <a:pt x="382" y="399"/>
                    <a:pt x="366" y="373"/>
                    <a:pt x="356" y="347"/>
                  </a:cubicBezTo>
                  <a:cubicBezTo>
                    <a:pt x="342" y="318"/>
                    <a:pt x="329" y="288"/>
                    <a:pt x="315" y="257"/>
                  </a:cubicBezTo>
                  <a:cubicBezTo>
                    <a:pt x="293" y="203"/>
                    <a:pt x="273" y="148"/>
                    <a:pt x="255" y="92"/>
                  </a:cubicBezTo>
                  <a:cubicBezTo>
                    <a:pt x="240" y="40"/>
                    <a:pt x="190" y="0"/>
                    <a:pt x="136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2"/>
            <p:cNvSpPr/>
            <p:nvPr/>
          </p:nvSpPr>
          <p:spPr>
            <a:xfrm>
              <a:off x="3353550" y="1121820"/>
              <a:ext cx="14171" cy="23023"/>
            </a:xfrm>
            <a:custGeom>
              <a:rect b="b" l="l" r="r" t="t"/>
              <a:pathLst>
                <a:path extrusionOk="0" h="580" w="357">
                  <a:moveTo>
                    <a:pt x="126" y="1"/>
                  </a:moveTo>
                  <a:cubicBezTo>
                    <a:pt x="103" y="1"/>
                    <a:pt x="79" y="6"/>
                    <a:pt x="62" y="18"/>
                  </a:cubicBezTo>
                  <a:cubicBezTo>
                    <a:pt x="35" y="34"/>
                    <a:pt x="11" y="60"/>
                    <a:pt x="4" y="93"/>
                  </a:cubicBezTo>
                  <a:cubicBezTo>
                    <a:pt x="3" y="104"/>
                    <a:pt x="2" y="115"/>
                    <a:pt x="0" y="127"/>
                  </a:cubicBezTo>
                  <a:cubicBezTo>
                    <a:pt x="0" y="149"/>
                    <a:pt x="5" y="171"/>
                    <a:pt x="18" y="191"/>
                  </a:cubicBezTo>
                  <a:lnTo>
                    <a:pt x="18" y="192"/>
                  </a:lnTo>
                  <a:cubicBezTo>
                    <a:pt x="39" y="242"/>
                    <a:pt x="56" y="294"/>
                    <a:pt x="70" y="346"/>
                  </a:cubicBezTo>
                  <a:cubicBezTo>
                    <a:pt x="77" y="373"/>
                    <a:pt x="82" y="400"/>
                    <a:pt x="88" y="427"/>
                  </a:cubicBezTo>
                  <a:cubicBezTo>
                    <a:pt x="96" y="469"/>
                    <a:pt x="112" y="520"/>
                    <a:pt x="144" y="547"/>
                  </a:cubicBezTo>
                  <a:cubicBezTo>
                    <a:pt x="168" y="568"/>
                    <a:pt x="193" y="579"/>
                    <a:pt x="222" y="579"/>
                  </a:cubicBezTo>
                  <a:cubicBezTo>
                    <a:pt x="228" y="579"/>
                    <a:pt x="234" y="579"/>
                    <a:pt x="240" y="578"/>
                  </a:cubicBezTo>
                  <a:cubicBezTo>
                    <a:pt x="276" y="573"/>
                    <a:pt x="303" y="554"/>
                    <a:pt x="325" y="524"/>
                  </a:cubicBezTo>
                  <a:cubicBezTo>
                    <a:pt x="356" y="472"/>
                    <a:pt x="348" y="405"/>
                    <a:pt x="337" y="352"/>
                  </a:cubicBezTo>
                  <a:cubicBezTo>
                    <a:pt x="330" y="322"/>
                    <a:pt x="322" y="292"/>
                    <a:pt x="313" y="262"/>
                  </a:cubicBezTo>
                  <a:cubicBezTo>
                    <a:pt x="292" y="193"/>
                    <a:pt x="265" y="125"/>
                    <a:pt x="233" y="61"/>
                  </a:cubicBezTo>
                  <a:cubicBezTo>
                    <a:pt x="221" y="34"/>
                    <a:pt x="187" y="13"/>
                    <a:pt x="157" y="4"/>
                  </a:cubicBezTo>
                  <a:cubicBezTo>
                    <a:pt x="148" y="2"/>
                    <a:pt x="137" y="1"/>
                    <a:pt x="1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2"/>
            <p:cNvSpPr/>
            <p:nvPr/>
          </p:nvSpPr>
          <p:spPr>
            <a:xfrm>
              <a:off x="3212673" y="1092525"/>
              <a:ext cx="20959" cy="23102"/>
            </a:xfrm>
            <a:custGeom>
              <a:rect b="b" l="l" r="r" t="t"/>
              <a:pathLst>
                <a:path extrusionOk="0" h="582" w="528">
                  <a:moveTo>
                    <a:pt x="404" y="1"/>
                  </a:moveTo>
                  <a:cubicBezTo>
                    <a:pt x="403" y="1"/>
                    <a:pt x="401" y="1"/>
                    <a:pt x="399" y="1"/>
                  </a:cubicBezTo>
                  <a:cubicBezTo>
                    <a:pt x="367" y="2"/>
                    <a:pt x="330" y="12"/>
                    <a:pt x="308" y="38"/>
                  </a:cubicBezTo>
                  <a:cubicBezTo>
                    <a:pt x="266" y="90"/>
                    <a:pt x="222" y="141"/>
                    <a:pt x="179" y="193"/>
                  </a:cubicBezTo>
                  <a:cubicBezTo>
                    <a:pt x="157" y="219"/>
                    <a:pt x="135" y="245"/>
                    <a:pt x="115" y="271"/>
                  </a:cubicBezTo>
                  <a:cubicBezTo>
                    <a:pt x="88" y="302"/>
                    <a:pt x="57" y="336"/>
                    <a:pt x="37" y="372"/>
                  </a:cubicBezTo>
                  <a:cubicBezTo>
                    <a:pt x="27" y="392"/>
                    <a:pt x="13" y="414"/>
                    <a:pt x="8" y="435"/>
                  </a:cubicBezTo>
                  <a:cubicBezTo>
                    <a:pt x="1" y="465"/>
                    <a:pt x="1" y="508"/>
                    <a:pt x="17" y="535"/>
                  </a:cubicBezTo>
                  <a:cubicBezTo>
                    <a:pt x="36" y="567"/>
                    <a:pt x="69" y="581"/>
                    <a:pt x="104" y="581"/>
                  </a:cubicBezTo>
                  <a:cubicBezTo>
                    <a:pt x="133" y="581"/>
                    <a:pt x="163" y="571"/>
                    <a:pt x="185" y="555"/>
                  </a:cubicBezTo>
                  <a:cubicBezTo>
                    <a:pt x="220" y="530"/>
                    <a:pt x="251" y="504"/>
                    <a:pt x="278" y="471"/>
                  </a:cubicBezTo>
                  <a:cubicBezTo>
                    <a:pt x="299" y="446"/>
                    <a:pt x="321" y="420"/>
                    <a:pt x="342" y="396"/>
                  </a:cubicBezTo>
                  <a:lnTo>
                    <a:pt x="490" y="220"/>
                  </a:lnTo>
                  <a:cubicBezTo>
                    <a:pt x="512" y="194"/>
                    <a:pt x="528" y="165"/>
                    <a:pt x="528" y="129"/>
                  </a:cubicBezTo>
                  <a:cubicBezTo>
                    <a:pt x="528" y="98"/>
                    <a:pt x="513" y="60"/>
                    <a:pt x="490" y="38"/>
                  </a:cubicBezTo>
                  <a:cubicBezTo>
                    <a:pt x="467" y="17"/>
                    <a:pt x="438" y="1"/>
                    <a:pt x="404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2"/>
            <p:cNvSpPr/>
            <p:nvPr/>
          </p:nvSpPr>
          <p:spPr>
            <a:xfrm>
              <a:off x="3377526" y="1116699"/>
              <a:ext cx="19887" cy="20086"/>
            </a:xfrm>
            <a:custGeom>
              <a:rect b="b" l="l" r="r" t="t"/>
              <a:pathLst>
                <a:path extrusionOk="0" h="506" w="501">
                  <a:moveTo>
                    <a:pt x="426" y="227"/>
                  </a:moveTo>
                  <a:cubicBezTo>
                    <a:pt x="424" y="229"/>
                    <a:pt x="422" y="231"/>
                    <a:pt x="419" y="233"/>
                  </a:cubicBezTo>
                  <a:lnTo>
                    <a:pt x="419" y="233"/>
                  </a:lnTo>
                  <a:cubicBezTo>
                    <a:pt x="421" y="231"/>
                    <a:pt x="424" y="229"/>
                    <a:pt x="426" y="227"/>
                  </a:cubicBezTo>
                  <a:close/>
                  <a:moveTo>
                    <a:pt x="395" y="1"/>
                  </a:moveTo>
                  <a:cubicBezTo>
                    <a:pt x="370" y="1"/>
                    <a:pt x="347" y="4"/>
                    <a:pt x="322" y="9"/>
                  </a:cubicBezTo>
                  <a:cubicBezTo>
                    <a:pt x="296" y="17"/>
                    <a:pt x="274" y="30"/>
                    <a:pt x="253" y="47"/>
                  </a:cubicBezTo>
                  <a:cubicBezTo>
                    <a:pt x="218" y="73"/>
                    <a:pt x="186" y="101"/>
                    <a:pt x="155" y="133"/>
                  </a:cubicBezTo>
                  <a:cubicBezTo>
                    <a:pt x="102" y="190"/>
                    <a:pt x="55" y="254"/>
                    <a:pt x="21" y="324"/>
                  </a:cubicBezTo>
                  <a:cubicBezTo>
                    <a:pt x="8" y="352"/>
                    <a:pt x="0" y="384"/>
                    <a:pt x="10" y="418"/>
                  </a:cubicBezTo>
                  <a:cubicBezTo>
                    <a:pt x="18" y="446"/>
                    <a:pt x="40" y="476"/>
                    <a:pt x="66" y="490"/>
                  </a:cubicBezTo>
                  <a:cubicBezTo>
                    <a:pt x="85" y="500"/>
                    <a:pt x="106" y="505"/>
                    <a:pt x="128" y="505"/>
                  </a:cubicBezTo>
                  <a:cubicBezTo>
                    <a:pt x="170" y="505"/>
                    <a:pt x="211" y="486"/>
                    <a:pt x="232" y="447"/>
                  </a:cubicBezTo>
                  <a:cubicBezTo>
                    <a:pt x="249" y="418"/>
                    <a:pt x="268" y="388"/>
                    <a:pt x="289" y="361"/>
                  </a:cubicBezTo>
                  <a:cubicBezTo>
                    <a:pt x="323" y="317"/>
                    <a:pt x="364" y="278"/>
                    <a:pt x="408" y="242"/>
                  </a:cubicBezTo>
                  <a:lnTo>
                    <a:pt x="408" y="242"/>
                  </a:lnTo>
                  <a:cubicBezTo>
                    <a:pt x="418" y="234"/>
                    <a:pt x="429" y="227"/>
                    <a:pt x="437" y="219"/>
                  </a:cubicBezTo>
                  <a:cubicBezTo>
                    <a:pt x="447" y="208"/>
                    <a:pt x="455" y="195"/>
                    <a:pt x="464" y="182"/>
                  </a:cubicBezTo>
                  <a:cubicBezTo>
                    <a:pt x="471" y="174"/>
                    <a:pt x="477" y="164"/>
                    <a:pt x="482" y="154"/>
                  </a:cubicBezTo>
                  <a:cubicBezTo>
                    <a:pt x="499" y="119"/>
                    <a:pt x="500" y="82"/>
                    <a:pt x="482" y="50"/>
                  </a:cubicBezTo>
                  <a:cubicBezTo>
                    <a:pt x="464" y="19"/>
                    <a:pt x="431" y="1"/>
                    <a:pt x="3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2"/>
            <p:cNvSpPr/>
            <p:nvPr/>
          </p:nvSpPr>
          <p:spPr>
            <a:xfrm>
              <a:off x="3368476" y="1153060"/>
              <a:ext cx="25841" cy="11115"/>
            </a:xfrm>
            <a:custGeom>
              <a:rect b="b" l="l" r="r" t="t"/>
              <a:pathLst>
                <a:path extrusionOk="0" h="280" w="651">
                  <a:moveTo>
                    <a:pt x="131" y="0"/>
                  </a:moveTo>
                  <a:cubicBezTo>
                    <a:pt x="79" y="0"/>
                    <a:pt x="27" y="31"/>
                    <a:pt x="15" y="86"/>
                  </a:cubicBezTo>
                  <a:cubicBezTo>
                    <a:pt x="0" y="148"/>
                    <a:pt x="33" y="212"/>
                    <a:pt x="97" y="231"/>
                  </a:cubicBezTo>
                  <a:cubicBezTo>
                    <a:pt x="177" y="253"/>
                    <a:pt x="259" y="268"/>
                    <a:pt x="343" y="275"/>
                  </a:cubicBezTo>
                  <a:cubicBezTo>
                    <a:pt x="368" y="278"/>
                    <a:pt x="393" y="279"/>
                    <a:pt x="419" y="279"/>
                  </a:cubicBezTo>
                  <a:cubicBezTo>
                    <a:pt x="431" y="279"/>
                    <a:pt x="444" y="279"/>
                    <a:pt x="456" y="278"/>
                  </a:cubicBezTo>
                  <a:cubicBezTo>
                    <a:pt x="523" y="274"/>
                    <a:pt x="589" y="263"/>
                    <a:pt x="625" y="200"/>
                  </a:cubicBezTo>
                  <a:cubicBezTo>
                    <a:pt x="650" y="158"/>
                    <a:pt x="642" y="108"/>
                    <a:pt x="610" y="74"/>
                  </a:cubicBezTo>
                  <a:cubicBezTo>
                    <a:pt x="572" y="32"/>
                    <a:pt x="515" y="25"/>
                    <a:pt x="459" y="25"/>
                  </a:cubicBezTo>
                  <a:cubicBezTo>
                    <a:pt x="436" y="25"/>
                    <a:pt x="413" y="26"/>
                    <a:pt x="392" y="26"/>
                  </a:cubicBezTo>
                  <a:cubicBezTo>
                    <a:pt x="341" y="26"/>
                    <a:pt x="291" y="24"/>
                    <a:pt x="240" y="18"/>
                  </a:cubicBezTo>
                  <a:cubicBezTo>
                    <a:pt x="213" y="14"/>
                    <a:pt x="186" y="9"/>
                    <a:pt x="160" y="3"/>
                  </a:cubicBezTo>
                  <a:cubicBezTo>
                    <a:pt x="150" y="1"/>
                    <a:pt x="141" y="0"/>
                    <a:pt x="1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2"/>
            <p:cNvSpPr/>
            <p:nvPr/>
          </p:nvSpPr>
          <p:spPr>
            <a:xfrm>
              <a:off x="3324930" y="1144684"/>
              <a:ext cx="22586" cy="17704"/>
            </a:xfrm>
            <a:custGeom>
              <a:rect b="b" l="l" r="r" t="t"/>
              <a:pathLst>
                <a:path extrusionOk="0" h="446" w="569">
                  <a:moveTo>
                    <a:pt x="127" y="0"/>
                  </a:moveTo>
                  <a:cubicBezTo>
                    <a:pt x="97" y="0"/>
                    <a:pt x="69" y="11"/>
                    <a:pt x="47" y="33"/>
                  </a:cubicBezTo>
                  <a:cubicBezTo>
                    <a:pt x="6" y="79"/>
                    <a:pt x="1" y="152"/>
                    <a:pt x="47" y="198"/>
                  </a:cubicBezTo>
                  <a:cubicBezTo>
                    <a:pt x="106" y="254"/>
                    <a:pt x="169" y="306"/>
                    <a:pt x="236" y="351"/>
                  </a:cubicBezTo>
                  <a:cubicBezTo>
                    <a:pt x="266" y="372"/>
                    <a:pt x="296" y="390"/>
                    <a:pt x="325" y="408"/>
                  </a:cubicBezTo>
                  <a:cubicBezTo>
                    <a:pt x="349" y="422"/>
                    <a:pt x="373" y="433"/>
                    <a:pt x="399" y="442"/>
                  </a:cubicBezTo>
                  <a:cubicBezTo>
                    <a:pt x="411" y="445"/>
                    <a:pt x="423" y="446"/>
                    <a:pt x="435" y="446"/>
                  </a:cubicBezTo>
                  <a:cubicBezTo>
                    <a:pt x="456" y="446"/>
                    <a:pt x="477" y="442"/>
                    <a:pt x="496" y="438"/>
                  </a:cubicBezTo>
                  <a:cubicBezTo>
                    <a:pt x="524" y="432"/>
                    <a:pt x="545" y="410"/>
                    <a:pt x="558" y="384"/>
                  </a:cubicBezTo>
                  <a:cubicBezTo>
                    <a:pt x="568" y="355"/>
                    <a:pt x="564" y="328"/>
                    <a:pt x="551" y="301"/>
                  </a:cubicBezTo>
                  <a:cubicBezTo>
                    <a:pt x="546" y="291"/>
                    <a:pt x="541" y="281"/>
                    <a:pt x="534" y="271"/>
                  </a:cubicBezTo>
                  <a:cubicBezTo>
                    <a:pt x="517" y="246"/>
                    <a:pt x="496" y="231"/>
                    <a:pt x="473" y="216"/>
                  </a:cubicBezTo>
                  <a:cubicBezTo>
                    <a:pt x="450" y="202"/>
                    <a:pt x="426" y="189"/>
                    <a:pt x="404" y="176"/>
                  </a:cubicBezTo>
                  <a:cubicBezTo>
                    <a:pt x="362" y="151"/>
                    <a:pt x="323" y="124"/>
                    <a:pt x="284" y="95"/>
                  </a:cubicBezTo>
                  <a:cubicBezTo>
                    <a:pt x="260" y="75"/>
                    <a:pt x="235" y="54"/>
                    <a:pt x="211" y="33"/>
                  </a:cubicBezTo>
                  <a:cubicBezTo>
                    <a:pt x="188" y="12"/>
                    <a:pt x="157" y="0"/>
                    <a:pt x="127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2"/>
            <p:cNvSpPr/>
            <p:nvPr/>
          </p:nvSpPr>
          <p:spPr>
            <a:xfrm>
              <a:off x="3428534" y="1131069"/>
              <a:ext cx="23182" cy="13139"/>
            </a:xfrm>
            <a:custGeom>
              <a:rect b="b" l="l" r="r" t="t"/>
              <a:pathLst>
                <a:path extrusionOk="0" h="331" w="584">
                  <a:moveTo>
                    <a:pt x="122" y="0"/>
                  </a:moveTo>
                  <a:cubicBezTo>
                    <a:pt x="111" y="0"/>
                    <a:pt x="101" y="2"/>
                    <a:pt x="93" y="4"/>
                  </a:cubicBezTo>
                  <a:cubicBezTo>
                    <a:pt x="69" y="12"/>
                    <a:pt x="50" y="25"/>
                    <a:pt x="35" y="45"/>
                  </a:cubicBezTo>
                  <a:cubicBezTo>
                    <a:pt x="1" y="87"/>
                    <a:pt x="0" y="155"/>
                    <a:pt x="43" y="193"/>
                  </a:cubicBezTo>
                  <a:cubicBezTo>
                    <a:pt x="97" y="240"/>
                    <a:pt x="155" y="272"/>
                    <a:pt x="219" y="298"/>
                  </a:cubicBezTo>
                  <a:cubicBezTo>
                    <a:pt x="245" y="308"/>
                    <a:pt x="271" y="316"/>
                    <a:pt x="298" y="321"/>
                  </a:cubicBezTo>
                  <a:cubicBezTo>
                    <a:pt x="326" y="326"/>
                    <a:pt x="354" y="330"/>
                    <a:pt x="382" y="330"/>
                  </a:cubicBezTo>
                  <a:cubicBezTo>
                    <a:pt x="390" y="330"/>
                    <a:pt x="397" y="330"/>
                    <a:pt x="404" y="329"/>
                  </a:cubicBezTo>
                  <a:cubicBezTo>
                    <a:pt x="463" y="324"/>
                    <a:pt x="525" y="316"/>
                    <a:pt x="558" y="259"/>
                  </a:cubicBezTo>
                  <a:cubicBezTo>
                    <a:pt x="584" y="212"/>
                    <a:pt x="576" y="157"/>
                    <a:pt x="538" y="119"/>
                  </a:cubicBezTo>
                  <a:cubicBezTo>
                    <a:pt x="506" y="87"/>
                    <a:pt x="468" y="83"/>
                    <a:pt x="427" y="83"/>
                  </a:cubicBezTo>
                  <a:cubicBezTo>
                    <a:pt x="416" y="83"/>
                    <a:pt x="406" y="84"/>
                    <a:pt x="395" y="84"/>
                  </a:cubicBezTo>
                  <a:cubicBezTo>
                    <a:pt x="374" y="84"/>
                    <a:pt x="353" y="83"/>
                    <a:pt x="333" y="82"/>
                  </a:cubicBezTo>
                  <a:cubicBezTo>
                    <a:pt x="306" y="76"/>
                    <a:pt x="279" y="69"/>
                    <a:pt x="253" y="59"/>
                  </a:cubicBezTo>
                  <a:cubicBezTo>
                    <a:pt x="227" y="47"/>
                    <a:pt x="203" y="33"/>
                    <a:pt x="181" y="16"/>
                  </a:cubicBezTo>
                  <a:cubicBezTo>
                    <a:pt x="166" y="6"/>
                    <a:pt x="143" y="0"/>
                    <a:pt x="1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2"/>
            <p:cNvSpPr/>
            <p:nvPr/>
          </p:nvSpPr>
          <p:spPr>
            <a:xfrm>
              <a:off x="3426033" y="1099273"/>
              <a:ext cx="22586" cy="21197"/>
            </a:xfrm>
            <a:custGeom>
              <a:rect b="b" l="l" r="r" t="t"/>
              <a:pathLst>
                <a:path extrusionOk="0" h="534" w="569">
                  <a:moveTo>
                    <a:pt x="474" y="0"/>
                  </a:moveTo>
                  <a:cubicBezTo>
                    <a:pt x="473" y="0"/>
                    <a:pt x="472" y="0"/>
                    <a:pt x="471" y="0"/>
                  </a:cubicBezTo>
                  <a:cubicBezTo>
                    <a:pt x="459" y="0"/>
                    <a:pt x="448" y="3"/>
                    <a:pt x="436" y="5"/>
                  </a:cubicBezTo>
                  <a:cubicBezTo>
                    <a:pt x="415" y="8"/>
                    <a:pt x="397" y="16"/>
                    <a:pt x="379" y="24"/>
                  </a:cubicBezTo>
                  <a:cubicBezTo>
                    <a:pt x="353" y="36"/>
                    <a:pt x="332" y="58"/>
                    <a:pt x="309" y="77"/>
                  </a:cubicBezTo>
                  <a:cubicBezTo>
                    <a:pt x="280" y="105"/>
                    <a:pt x="250" y="134"/>
                    <a:pt x="221" y="162"/>
                  </a:cubicBezTo>
                  <a:cubicBezTo>
                    <a:pt x="163" y="219"/>
                    <a:pt x="105" y="276"/>
                    <a:pt x="48" y="334"/>
                  </a:cubicBezTo>
                  <a:cubicBezTo>
                    <a:pt x="4" y="377"/>
                    <a:pt x="1" y="458"/>
                    <a:pt x="48" y="499"/>
                  </a:cubicBezTo>
                  <a:cubicBezTo>
                    <a:pt x="73" y="522"/>
                    <a:pt x="102" y="533"/>
                    <a:pt x="131" y="533"/>
                  </a:cubicBezTo>
                  <a:cubicBezTo>
                    <a:pt x="160" y="533"/>
                    <a:pt x="189" y="522"/>
                    <a:pt x="213" y="499"/>
                  </a:cubicBezTo>
                  <a:lnTo>
                    <a:pt x="396" y="337"/>
                  </a:lnTo>
                  <a:cubicBezTo>
                    <a:pt x="426" y="311"/>
                    <a:pt x="454" y="285"/>
                    <a:pt x="483" y="256"/>
                  </a:cubicBezTo>
                  <a:cubicBezTo>
                    <a:pt x="504" y="235"/>
                    <a:pt x="526" y="216"/>
                    <a:pt x="538" y="191"/>
                  </a:cubicBezTo>
                  <a:cubicBezTo>
                    <a:pt x="547" y="176"/>
                    <a:pt x="554" y="161"/>
                    <a:pt x="558" y="145"/>
                  </a:cubicBezTo>
                  <a:cubicBezTo>
                    <a:pt x="562" y="130"/>
                    <a:pt x="563" y="112"/>
                    <a:pt x="564" y="96"/>
                  </a:cubicBezTo>
                  <a:cubicBezTo>
                    <a:pt x="568" y="73"/>
                    <a:pt x="554" y="44"/>
                    <a:pt x="538" y="29"/>
                  </a:cubicBezTo>
                  <a:cubicBezTo>
                    <a:pt x="521" y="12"/>
                    <a:pt x="499" y="0"/>
                    <a:pt x="4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2"/>
            <p:cNvSpPr/>
            <p:nvPr/>
          </p:nvSpPr>
          <p:spPr>
            <a:xfrm>
              <a:off x="3468785" y="1110626"/>
              <a:ext cx="26596" cy="11551"/>
            </a:xfrm>
            <a:custGeom>
              <a:rect b="b" l="l" r="r" t="t"/>
              <a:pathLst>
                <a:path extrusionOk="0" h="291" w="670">
                  <a:moveTo>
                    <a:pt x="524" y="1"/>
                  </a:moveTo>
                  <a:cubicBezTo>
                    <a:pt x="505" y="1"/>
                    <a:pt x="486" y="4"/>
                    <a:pt x="465" y="8"/>
                  </a:cubicBezTo>
                  <a:cubicBezTo>
                    <a:pt x="448" y="11"/>
                    <a:pt x="429" y="16"/>
                    <a:pt x="411" y="21"/>
                  </a:cubicBezTo>
                  <a:cubicBezTo>
                    <a:pt x="377" y="29"/>
                    <a:pt x="341" y="35"/>
                    <a:pt x="307" y="39"/>
                  </a:cubicBezTo>
                  <a:cubicBezTo>
                    <a:pt x="246" y="47"/>
                    <a:pt x="184" y="50"/>
                    <a:pt x="123" y="50"/>
                  </a:cubicBezTo>
                  <a:cubicBezTo>
                    <a:pt x="122" y="50"/>
                    <a:pt x="120" y="50"/>
                    <a:pt x="119" y="50"/>
                  </a:cubicBezTo>
                  <a:cubicBezTo>
                    <a:pt x="58" y="50"/>
                    <a:pt x="1" y="106"/>
                    <a:pt x="3" y="170"/>
                  </a:cubicBezTo>
                  <a:cubicBezTo>
                    <a:pt x="6" y="236"/>
                    <a:pt x="55" y="285"/>
                    <a:pt x="123" y="288"/>
                  </a:cubicBezTo>
                  <a:cubicBezTo>
                    <a:pt x="150" y="290"/>
                    <a:pt x="177" y="291"/>
                    <a:pt x="205" y="291"/>
                  </a:cubicBezTo>
                  <a:cubicBezTo>
                    <a:pt x="253" y="291"/>
                    <a:pt x="301" y="288"/>
                    <a:pt x="350" y="282"/>
                  </a:cubicBezTo>
                  <a:cubicBezTo>
                    <a:pt x="394" y="277"/>
                    <a:pt x="440" y="271"/>
                    <a:pt x="486" y="261"/>
                  </a:cubicBezTo>
                  <a:cubicBezTo>
                    <a:pt x="546" y="250"/>
                    <a:pt x="606" y="233"/>
                    <a:pt x="639" y="177"/>
                  </a:cubicBezTo>
                  <a:cubicBezTo>
                    <a:pt x="669" y="126"/>
                    <a:pt x="652" y="46"/>
                    <a:pt x="596" y="19"/>
                  </a:cubicBezTo>
                  <a:cubicBezTo>
                    <a:pt x="571" y="6"/>
                    <a:pt x="548" y="1"/>
                    <a:pt x="5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2"/>
            <p:cNvSpPr/>
            <p:nvPr/>
          </p:nvSpPr>
          <p:spPr>
            <a:xfrm>
              <a:off x="3473985" y="1082879"/>
              <a:ext cx="27906" cy="17783"/>
            </a:xfrm>
            <a:custGeom>
              <a:rect b="b" l="l" r="r" t="t"/>
              <a:pathLst>
                <a:path extrusionOk="0" h="448" w="703">
                  <a:moveTo>
                    <a:pt x="585" y="1"/>
                  </a:moveTo>
                  <a:cubicBezTo>
                    <a:pt x="582" y="1"/>
                    <a:pt x="580" y="1"/>
                    <a:pt x="577" y="1"/>
                  </a:cubicBezTo>
                  <a:cubicBezTo>
                    <a:pt x="557" y="4"/>
                    <a:pt x="537" y="5"/>
                    <a:pt x="520" y="10"/>
                  </a:cubicBezTo>
                  <a:cubicBezTo>
                    <a:pt x="504" y="16"/>
                    <a:pt x="488" y="23"/>
                    <a:pt x="473" y="30"/>
                  </a:cubicBezTo>
                  <a:cubicBezTo>
                    <a:pt x="453" y="39"/>
                    <a:pt x="433" y="48"/>
                    <a:pt x="413" y="58"/>
                  </a:cubicBezTo>
                  <a:cubicBezTo>
                    <a:pt x="375" y="79"/>
                    <a:pt x="335" y="100"/>
                    <a:pt x="296" y="121"/>
                  </a:cubicBezTo>
                  <a:cubicBezTo>
                    <a:pt x="218" y="160"/>
                    <a:pt x="139" y="198"/>
                    <a:pt x="58" y="233"/>
                  </a:cubicBezTo>
                  <a:cubicBezTo>
                    <a:pt x="35" y="244"/>
                    <a:pt x="11" y="277"/>
                    <a:pt x="6" y="302"/>
                  </a:cubicBezTo>
                  <a:cubicBezTo>
                    <a:pt x="1" y="328"/>
                    <a:pt x="2" y="353"/>
                    <a:pt x="11" y="376"/>
                  </a:cubicBezTo>
                  <a:cubicBezTo>
                    <a:pt x="28" y="415"/>
                    <a:pt x="72" y="448"/>
                    <a:pt x="117" y="448"/>
                  </a:cubicBezTo>
                  <a:cubicBezTo>
                    <a:pt x="127" y="448"/>
                    <a:pt x="137" y="446"/>
                    <a:pt x="147" y="443"/>
                  </a:cubicBezTo>
                  <a:cubicBezTo>
                    <a:pt x="235" y="408"/>
                    <a:pt x="323" y="374"/>
                    <a:pt x="409" y="335"/>
                  </a:cubicBezTo>
                  <a:cubicBezTo>
                    <a:pt x="449" y="319"/>
                    <a:pt x="489" y="301"/>
                    <a:pt x="528" y="282"/>
                  </a:cubicBezTo>
                  <a:cubicBezTo>
                    <a:pt x="574" y="261"/>
                    <a:pt x="624" y="238"/>
                    <a:pt x="657" y="199"/>
                  </a:cubicBezTo>
                  <a:cubicBezTo>
                    <a:pt x="691" y="162"/>
                    <a:pt x="703" y="117"/>
                    <a:pt x="683" y="73"/>
                  </a:cubicBezTo>
                  <a:cubicBezTo>
                    <a:pt x="668" y="38"/>
                    <a:pt x="627" y="1"/>
                    <a:pt x="5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2"/>
            <p:cNvSpPr/>
            <p:nvPr/>
          </p:nvSpPr>
          <p:spPr>
            <a:xfrm>
              <a:off x="3472754" y="1058466"/>
              <a:ext cx="16116" cy="20006"/>
            </a:xfrm>
            <a:custGeom>
              <a:rect b="b" l="l" r="r" t="t"/>
              <a:pathLst>
                <a:path extrusionOk="0" h="504" w="406">
                  <a:moveTo>
                    <a:pt x="278" y="0"/>
                  </a:moveTo>
                  <a:cubicBezTo>
                    <a:pt x="267" y="0"/>
                    <a:pt x="257" y="2"/>
                    <a:pt x="247" y="5"/>
                  </a:cubicBezTo>
                  <a:cubicBezTo>
                    <a:pt x="214" y="15"/>
                    <a:pt x="192" y="33"/>
                    <a:pt x="174" y="60"/>
                  </a:cubicBezTo>
                  <a:cubicBezTo>
                    <a:pt x="140" y="109"/>
                    <a:pt x="109" y="158"/>
                    <a:pt x="79" y="210"/>
                  </a:cubicBezTo>
                  <a:cubicBezTo>
                    <a:pt x="39" y="279"/>
                    <a:pt x="1" y="360"/>
                    <a:pt x="31" y="440"/>
                  </a:cubicBezTo>
                  <a:cubicBezTo>
                    <a:pt x="39" y="466"/>
                    <a:pt x="55" y="486"/>
                    <a:pt x="81" y="496"/>
                  </a:cubicBezTo>
                  <a:cubicBezTo>
                    <a:pt x="93" y="501"/>
                    <a:pt x="104" y="503"/>
                    <a:pt x="115" y="503"/>
                  </a:cubicBezTo>
                  <a:cubicBezTo>
                    <a:pt x="129" y="503"/>
                    <a:pt x="143" y="499"/>
                    <a:pt x="159" y="492"/>
                  </a:cubicBezTo>
                  <a:cubicBezTo>
                    <a:pt x="227" y="463"/>
                    <a:pt x="260" y="393"/>
                    <a:pt x="293" y="333"/>
                  </a:cubicBezTo>
                  <a:cubicBezTo>
                    <a:pt x="323" y="282"/>
                    <a:pt x="352" y="232"/>
                    <a:pt x="386" y="184"/>
                  </a:cubicBezTo>
                  <a:cubicBezTo>
                    <a:pt x="403" y="159"/>
                    <a:pt x="406" y="117"/>
                    <a:pt x="398" y="90"/>
                  </a:cubicBezTo>
                  <a:cubicBezTo>
                    <a:pt x="390" y="62"/>
                    <a:pt x="368" y="31"/>
                    <a:pt x="342" y="17"/>
                  </a:cubicBezTo>
                  <a:cubicBezTo>
                    <a:pt x="323" y="7"/>
                    <a:pt x="300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2"/>
            <p:cNvSpPr/>
            <p:nvPr/>
          </p:nvSpPr>
          <p:spPr>
            <a:xfrm>
              <a:off x="3272414" y="887064"/>
              <a:ext cx="23579" cy="9606"/>
            </a:xfrm>
            <a:custGeom>
              <a:rect b="b" l="l" r="r" t="t"/>
              <a:pathLst>
                <a:path extrusionOk="0" h="242" w="594">
                  <a:moveTo>
                    <a:pt x="415" y="1"/>
                  </a:moveTo>
                  <a:cubicBezTo>
                    <a:pt x="387" y="1"/>
                    <a:pt x="360" y="3"/>
                    <a:pt x="333" y="3"/>
                  </a:cubicBezTo>
                  <a:cubicBezTo>
                    <a:pt x="257" y="4"/>
                    <a:pt x="182" y="13"/>
                    <a:pt x="106" y="18"/>
                  </a:cubicBezTo>
                  <a:cubicBezTo>
                    <a:pt x="53" y="23"/>
                    <a:pt x="1" y="62"/>
                    <a:pt x="3" y="121"/>
                  </a:cubicBezTo>
                  <a:cubicBezTo>
                    <a:pt x="6" y="180"/>
                    <a:pt x="49" y="220"/>
                    <a:pt x="106" y="224"/>
                  </a:cubicBezTo>
                  <a:cubicBezTo>
                    <a:pt x="182" y="229"/>
                    <a:pt x="257" y="238"/>
                    <a:pt x="333" y="239"/>
                  </a:cubicBezTo>
                  <a:cubicBezTo>
                    <a:pt x="363" y="239"/>
                    <a:pt x="393" y="241"/>
                    <a:pt x="423" y="241"/>
                  </a:cubicBezTo>
                  <a:cubicBezTo>
                    <a:pt x="428" y="241"/>
                    <a:pt x="433" y="241"/>
                    <a:pt x="438" y="241"/>
                  </a:cubicBezTo>
                  <a:cubicBezTo>
                    <a:pt x="508" y="239"/>
                    <a:pt x="593" y="201"/>
                    <a:pt x="593" y="119"/>
                  </a:cubicBezTo>
                  <a:cubicBezTo>
                    <a:pt x="593" y="82"/>
                    <a:pt x="567" y="43"/>
                    <a:pt x="534" y="25"/>
                  </a:cubicBezTo>
                  <a:cubicBezTo>
                    <a:pt x="507" y="9"/>
                    <a:pt x="474" y="2"/>
                    <a:pt x="442" y="2"/>
                  </a:cubicBezTo>
                  <a:cubicBezTo>
                    <a:pt x="433" y="1"/>
                    <a:pt x="424" y="1"/>
                    <a:pt x="4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2"/>
            <p:cNvSpPr/>
            <p:nvPr/>
          </p:nvSpPr>
          <p:spPr>
            <a:xfrm>
              <a:off x="3275589" y="862810"/>
              <a:ext cx="25167" cy="14012"/>
            </a:xfrm>
            <a:custGeom>
              <a:rect b="b" l="l" r="r" t="t"/>
              <a:pathLst>
                <a:path extrusionOk="0" h="353" w="634">
                  <a:moveTo>
                    <a:pt x="488" y="1"/>
                  </a:moveTo>
                  <a:cubicBezTo>
                    <a:pt x="463" y="1"/>
                    <a:pt x="437" y="5"/>
                    <a:pt x="415" y="11"/>
                  </a:cubicBezTo>
                  <a:cubicBezTo>
                    <a:pt x="378" y="21"/>
                    <a:pt x="343" y="36"/>
                    <a:pt x="306" y="50"/>
                  </a:cubicBezTo>
                  <a:cubicBezTo>
                    <a:pt x="233" y="77"/>
                    <a:pt x="160" y="103"/>
                    <a:pt x="88" y="131"/>
                  </a:cubicBezTo>
                  <a:cubicBezTo>
                    <a:pt x="58" y="141"/>
                    <a:pt x="35" y="156"/>
                    <a:pt x="20" y="183"/>
                  </a:cubicBezTo>
                  <a:cubicBezTo>
                    <a:pt x="5" y="208"/>
                    <a:pt x="0" y="243"/>
                    <a:pt x="8" y="270"/>
                  </a:cubicBezTo>
                  <a:cubicBezTo>
                    <a:pt x="23" y="318"/>
                    <a:pt x="68" y="353"/>
                    <a:pt x="116" y="353"/>
                  </a:cubicBezTo>
                  <a:cubicBezTo>
                    <a:pt x="126" y="353"/>
                    <a:pt x="136" y="351"/>
                    <a:pt x="146" y="348"/>
                  </a:cubicBezTo>
                  <a:lnTo>
                    <a:pt x="373" y="282"/>
                  </a:lnTo>
                  <a:cubicBezTo>
                    <a:pt x="468" y="254"/>
                    <a:pt x="581" y="229"/>
                    <a:pt x="618" y="124"/>
                  </a:cubicBezTo>
                  <a:cubicBezTo>
                    <a:pt x="633" y="86"/>
                    <a:pt x="610" y="46"/>
                    <a:pt x="579" y="25"/>
                  </a:cubicBezTo>
                  <a:cubicBezTo>
                    <a:pt x="554" y="8"/>
                    <a:pt x="521" y="1"/>
                    <a:pt x="4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2"/>
            <p:cNvSpPr/>
            <p:nvPr/>
          </p:nvSpPr>
          <p:spPr>
            <a:xfrm>
              <a:off x="3262847" y="829426"/>
              <a:ext cx="22269" cy="24015"/>
            </a:xfrm>
            <a:custGeom>
              <a:rect b="b" l="l" r="r" t="t"/>
              <a:pathLst>
                <a:path extrusionOk="0" h="605" w="561">
                  <a:moveTo>
                    <a:pt x="458" y="0"/>
                  </a:moveTo>
                  <a:cubicBezTo>
                    <a:pt x="451" y="0"/>
                    <a:pt x="443" y="1"/>
                    <a:pt x="436" y="2"/>
                  </a:cubicBezTo>
                  <a:cubicBezTo>
                    <a:pt x="414" y="5"/>
                    <a:pt x="394" y="10"/>
                    <a:pt x="373" y="18"/>
                  </a:cubicBezTo>
                  <a:cubicBezTo>
                    <a:pt x="336" y="31"/>
                    <a:pt x="304" y="53"/>
                    <a:pt x="274" y="78"/>
                  </a:cubicBezTo>
                  <a:cubicBezTo>
                    <a:pt x="239" y="106"/>
                    <a:pt x="208" y="140"/>
                    <a:pt x="179" y="175"/>
                  </a:cubicBezTo>
                  <a:cubicBezTo>
                    <a:pt x="112" y="261"/>
                    <a:pt x="59" y="352"/>
                    <a:pt x="21" y="455"/>
                  </a:cubicBezTo>
                  <a:cubicBezTo>
                    <a:pt x="0" y="513"/>
                    <a:pt x="45" y="588"/>
                    <a:pt x="104" y="601"/>
                  </a:cubicBezTo>
                  <a:cubicBezTo>
                    <a:pt x="115" y="603"/>
                    <a:pt x="127" y="604"/>
                    <a:pt x="138" y="604"/>
                  </a:cubicBezTo>
                  <a:cubicBezTo>
                    <a:pt x="159" y="604"/>
                    <a:pt x="179" y="600"/>
                    <a:pt x="196" y="589"/>
                  </a:cubicBezTo>
                  <a:cubicBezTo>
                    <a:pt x="222" y="573"/>
                    <a:pt x="237" y="550"/>
                    <a:pt x="248" y="523"/>
                  </a:cubicBezTo>
                  <a:lnTo>
                    <a:pt x="248" y="524"/>
                  </a:lnTo>
                  <a:cubicBezTo>
                    <a:pt x="273" y="465"/>
                    <a:pt x="305" y="411"/>
                    <a:pt x="344" y="359"/>
                  </a:cubicBezTo>
                  <a:cubicBezTo>
                    <a:pt x="372" y="325"/>
                    <a:pt x="401" y="292"/>
                    <a:pt x="435" y="262"/>
                  </a:cubicBezTo>
                  <a:cubicBezTo>
                    <a:pt x="459" y="240"/>
                    <a:pt x="482" y="219"/>
                    <a:pt x="502" y="193"/>
                  </a:cubicBezTo>
                  <a:lnTo>
                    <a:pt x="541" y="137"/>
                  </a:lnTo>
                  <a:cubicBezTo>
                    <a:pt x="561" y="106"/>
                    <a:pt x="553" y="60"/>
                    <a:pt x="532" y="34"/>
                  </a:cubicBezTo>
                  <a:cubicBezTo>
                    <a:pt x="513" y="9"/>
                    <a:pt x="487" y="0"/>
                    <a:pt x="45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2"/>
            <p:cNvSpPr/>
            <p:nvPr/>
          </p:nvSpPr>
          <p:spPr>
            <a:xfrm>
              <a:off x="3301232" y="832483"/>
              <a:ext cx="30724" cy="14171"/>
            </a:xfrm>
            <a:custGeom>
              <a:rect b="b" l="l" r="r" t="t"/>
              <a:pathLst>
                <a:path extrusionOk="0" h="357" w="774">
                  <a:moveTo>
                    <a:pt x="636" y="1"/>
                  </a:moveTo>
                  <a:cubicBezTo>
                    <a:pt x="605" y="1"/>
                    <a:pt x="573" y="6"/>
                    <a:pt x="541" y="12"/>
                  </a:cubicBezTo>
                  <a:cubicBezTo>
                    <a:pt x="490" y="24"/>
                    <a:pt x="441" y="35"/>
                    <a:pt x="390" y="49"/>
                  </a:cubicBezTo>
                  <a:cubicBezTo>
                    <a:pt x="294" y="74"/>
                    <a:pt x="198" y="101"/>
                    <a:pt x="102" y="131"/>
                  </a:cubicBezTo>
                  <a:cubicBezTo>
                    <a:pt x="45" y="149"/>
                    <a:pt x="1" y="211"/>
                    <a:pt x="21" y="273"/>
                  </a:cubicBezTo>
                  <a:cubicBezTo>
                    <a:pt x="37" y="323"/>
                    <a:pt x="82" y="357"/>
                    <a:pt x="133" y="357"/>
                  </a:cubicBezTo>
                  <a:cubicBezTo>
                    <a:pt x="143" y="357"/>
                    <a:pt x="152" y="355"/>
                    <a:pt x="162" y="353"/>
                  </a:cubicBezTo>
                  <a:cubicBezTo>
                    <a:pt x="260" y="329"/>
                    <a:pt x="358" y="306"/>
                    <a:pt x="456" y="286"/>
                  </a:cubicBezTo>
                  <a:cubicBezTo>
                    <a:pt x="506" y="276"/>
                    <a:pt x="557" y="268"/>
                    <a:pt x="608" y="257"/>
                  </a:cubicBezTo>
                  <a:cubicBezTo>
                    <a:pt x="636" y="252"/>
                    <a:pt x="671" y="243"/>
                    <a:pt x="696" y="228"/>
                  </a:cubicBezTo>
                  <a:cubicBezTo>
                    <a:pt x="743" y="201"/>
                    <a:pt x="774" y="143"/>
                    <a:pt x="759" y="91"/>
                  </a:cubicBezTo>
                  <a:cubicBezTo>
                    <a:pt x="744" y="38"/>
                    <a:pt x="690" y="1"/>
                    <a:pt x="6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2"/>
            <p:cNvSpPr/>
            <p:nvPr/>
          </p:nvSpPr>
          <p:spPr>
            <a:xfrm>
              <a:off x="3286347" y="801799"/>
              <a:ext cx="23698" cy="17505"/>
            </a:xfrm>
            <a:custGeom>
              <a:rect b="b" l="l" r="r" t="t"/>
              <a:pathLst>
                <a:path extrusionOk="0" h="441" w="597">
                  <a:moveTo>
                    <a:pt x="476" y="0"/>
                  </a:moveTo>
                  <a:cubicBezTo>
                    <a:pt x="466" y="0"/>
                    <a:pt x="455" y="1"/>
                    <a:pt x="446" y="3"/>
                  </a:cubicBezTo>
                  <a:cubicBezTo>
                    <a:pt x="378" y="16"/>
                    <a:pt x="316" y="62"/>
                    <a:pt x="260" y="98"/>
                  </a:cubicBezTo>
                  <a:cubicBezTo>
                    <a:pt x="201" y="139"/>
                    <a:pt x="140" y="177"/>
                    <a:pt x="81" y="218"/>
                  </a:cubicBezTo>
                  <a:cubicBezTo>
                    <a:pt x="29" y="252"/>
                    <a:pt x="1" y="326"/>
                    <a:pt x="37" y="381"/>
                  </a:cubicBezTo>
                  <a:cubicBezTo>
                    <a:pt x="61" y="419"/>
                    <a:pt x="102" y="441"/>
                    <a:pt x="144" y="441"/>
                  </a:cubicBezTo>
                  <a:cubicBezTo>
                    <a:pt x="163" y="441"/>
                    <a:pt x="183" y="436"/>
                    <a:pt x="202" y="425"/>
                  </a:cubicBezTo>
                  <a:lnTo>
                    <a:pt x="364" y="328"/>
                  </a:lnTo>
                  <a:cubicBezTo>
                    <a:pt x="391" y="313"/>
                    <a:pt x="417" y="297"/>
                    <a:pt x="443" y="280"/>
                  </a:cubicBezTo>
                  <a:cubicBezTo>
                    <a:pt x="475" y="259"/>
                    <a:pt x="513" y="240"/>
                    <a:pt x="539" y="213"/>
                  </a:cubicBezTo>
                  <a:cubicBezTo>
                    <a:pt x="571" y="180"/>
                    <a:pt x="597" y="136"/>
                    <a:pt x="592" y="89"/>
                  </a:cubicBezTo>
                  <a:cubicBezTo>
                    <a:pt x="589" y="51"/>
                    <a:pt x="571" y="26"/>
                    <a:pt x="536" y="12"/>
                  </a:cubicBezTo>
                  <a:cubicBezTo>
                    <a:pt x="518" y="4"/>
                    <a:pt x="497" y="0"/>
                    <a:pt x="4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2"/>
            <p:cNvSpPr/>
            <p:nvPr/>
          </p:nvSpPr>
          <p:spPr>
            <a:xfrm>
              <a:off x="3274756" y="781991"/>
              <a:ext cx="16354" cy="22745"/>
            </a:xfrm>
            <a:custGeom>
              <a:rect b="b" l="l" r="r" t="t"/>
              <a:pathLst>
                <a:path extrusionOk="0" h="573" w="412">
                  <a:moveTo>
                    <a:pt x="284" y="1"/>
                  </a:moveTo>
                  <a:cubicBezTo>
                    <a:pt x="274" y="1"/>
                    <a:pt x="264" y="2"/>
                    <a:pt x="254" y="6"/>
                  </a:cubicBezTo>
                  <a:cubicBezTo>
                    <a:pt x="245" y="10"/>
                    <a:pt x="235" y="14"/>
                    <a:pt x="225" y="18"/>
                  </a:cubicBezTo>
                  <a:cubicBezTo>
                    <a:pt x="207" y="28"/>
                    <a:pt x="193" y="44"/>
                    <a:pt x="181" y="62"/>
                  </a:cubicBezTo>
                  <a:cubicBezTo>
                    <a:pt x="144" y="113"/>
                    <a:pt x="110" y="165"/>
                    <a:pt x="79" y="220"/>
                  </a:cubicBezTo>
                  <a:cubicBezTo>
                    <a:pt x="62" y="255"/>
                    <a:pt x="45" y="292"/>
                    <a:pt x="30" y="329"/>
                  </a:cubicBezTo>
                  <a:cubicBezTo>
                    <a:pt x="19" y="360"/>
                    <a:pt x="12" y="391"/>
                    <a:pt x="5" y="422"/>
                  </a:cubicBezTo>
                  <a:cubicBezTo>
                    <a:pt x="0" y="452"/>
                    <a:pt x="0" y="486"/>
                    <a:pt x="17" y="514"/>
                  </a:cubicBezTo>
                  <a:cubicBezTo>
                    <a:pt x="31" y="536"/>
                    <a:pt x="50" y="551"/>
                    <a:pt x="73" y="562"/>
                  </a:cubicBezTo>
                  <a:cubicBezTo>
                    <a:pt x="88" y="568"/>
                    <a:pt x="105" y="572"/>
                    <a:pt x="122" y="572"/>
                  </a:cubicBezTo>
                  <a:cubicBezTo>
                    <a:pt x="131" y="572"/>
                    <a:pt x="141" y="571"/>
                    <a:pt x="150" y="568"/>
                  </a:cubicBezTo>
                  <a:cubicBezTo>
                    <a:pt x="177" y="559"/>
                    <a:pt x="208" y="541"/>
                    <a:pt x="220" y="514"/>
                  </a:cubicBezTo>
                  <a:cubicBezTo>
                    <a:pt x="235" y="482"/>
                    <a:pt x="250" y="451"/>
                    <a:pt x="264" y="418"/>
                  </a:cubicBezTo>
                  <a:cubicBezTo>
                    <a:pt x="266" y="412"/>
                    <a:pt x="270" y="404"/>
                    <a:pt x="272" y="397"/>
                  </a:cubicBezTo>
                  <a:cubicBezTo>
                    <a:pt x="306" y="321"/>
                    <a:pt x="345" y="249"/>
                    <a:pt x="392" y="185"/>
                  </a:cubicBezTo>
                  <a:cubicBezTo>
                    <a:pt x="409" y="160"/>
                    <a:pt x="412" y="118"/>
                    <a:pt x="404" y="91"/>
                  </a:cubicBezTo>
                  <a:cubicBezTo>
                    <a:pt x="396" y="62"/>
                    <a:pt x="374" y="32"/>
                    <a:pt x="348" y="18"/>
                  </a:cubicBezTo>
                  <a:cubicBezTo>
                    <a:pt x="328" y="8"/>
                    <a:pt x="306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2"/>
            <p:cNvSpPr/>
            <p:nvPr/>
          </p:nvSpPr>
          <p:spPr>
            <a:xfrm>
              <a:off x="3284799" y="798425"/>
              <a:ext cx="516" cy="1231"/>
            </a:xfrm>
            <a:custGeom>
              <a:rect b="b" l="l" r="r" t="t"/>
              <a:pathLst>
                <a:path extrusionOk="0" h="31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12" y="1"/>
                    <a:pt x="12" y="2"/>
                  </a:cubicBezTo>
                  <a:lnTo>
                    <a:pt x="12" y="2"/>
                  </a:lnTo>
                  <a:cubicBezTo>
                    <a:pt x="13" y="2"/>
                    <a:pt x="13" y="1"/>
                    <a:pt x="13" y="1"/>
                  </a:cubicBezTo>
                  <a:close/>
                  <a:moveTo>
                    <a:pt x="12" y="2"/>
                  </a:moveTo>
                  <a:cubicBezTo>
                    <a:pt x="12" y="2"/>
                    <a:pt x="12" y="2"/>
                    <a:pt x="12" y="3"/>
                  </a:cubicBezTo>
                  <a:lnTo>
                    <a:pt x="0" y="31"/>
                  </a:lnTo>
                  <a:cubicBezTo>
                    <a:pt x="5" y="21"/>
                    <a:pt x="8" y="11"/>
                    <a:pt x="12" y="2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2"/>
            <p:cNvSpPr/>
            <p:nvPr/>
          </p:nvSpPr>
          <p:spPr>
            <a:xfrm>
              <a:off x="3256337" y="762540"/>
              <a:ext cx="13457" cy="20522"/>
            </a:xfrm>
            <a:custGeom>
              <a:rect b="b" l="l" r="r" t="t"/>
              <a:pathLst>
                <a:path extrusionOk="0" h="517" w="339">
                  <a:moveTo>
                    <a:pt x="212" y="1"/>
                  </a:moveTo>
                  <a:cubicBezTo>
                    <a:pt x="161" y="1"/>
                    <a:pt x="118" y="33"/>
                    <a:pt x="101" y="83"/>
                  </a:cubicBezTo>
                  <a:lnTo>
                    <a:pt x="42" y="255"/>
                  </a:lnTo>
                  <a:cubicBezTo>
                    <a:pt x="33" y="282"/>
                    <a:pt x="23" y="310"/>
                    <a:pt x="14" y="338"/>
                  </a:cubicBezTo>
                  <a:cubicBezTo>
                    <a:pt x="5" y="368"/>
                    <a:pt x="1" y="400"/>
                    <a:pt x="9" y="430"/>
                  </a:cubicBezTo>
                  <a:cubicBezTo>
                    <a:pt x="17" y="467"/>
                    <a:pt x="48" y="503"/>
                    <a:pt x="85" y="512"/>
                  </a:cubicBezTo>
                  <a:cubicBezTo>
                    <a:pt x="94" y="515"/>
                    <a:pt x="104" y="516"/>
                    <a:pt x="113" y="516"/>
                  </a:cubicBezTo>
                  <a:cubicBezTo>
                    <a:pt x="145" y="516"/>
                    <a:pt x="175" y="501"/>
                    <a:pt x="198" y="479"/>
                  </a:cubicBezTo>
                  <a:cubicBezTo>
                    <a:pt x="219" y="457"/>
                    <a:pt x="230" y="429"/>
                    <a:pt x="240" y="401"/>
                  </a:cubicBezTo>
                  <a:cubicBezTo>
                    <a:pt x="250" y="374"/>
                    <a:pt x="257" y="345"/>
                    <a:pt x="266" y="317"/>
                  </a:cubicBezTo>
                  <a:cubicBezTo>
                    <a:pt x="285" y="260"/>
                    <a:pt x="302" y="202"/>
                    <a:pt x="319" y="145"/>
                  </a:cubicBezTo>
                  <a:cubicBezTo>
                    <a:pt x="338" y="87"/>
                    <a:pt x="301" y="16"/>
                    <a:pt x="241" y="4"/>
                  </a:cubicBezTo>
                  <a:cubicBezTo>
                    <a:pt x="231" y="2"/>
                    <a:pt x="222" y="1"/>
                    <a:pt x="2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2"/>
            <p:cNvSpPr/>
            <p:nvPr/>
          </p:nvSpPr>
          <p:spPr>
            <a:xfrm>
              <a:off x="3235061" y="757499"/>
              <a:ext cx="20244" cy="15600"/>
            </a:xfrm>
            <a:custGeom>
              <a:rect b="b" l="l" r="r" t="t"/>
              <a:pathLst>
                <a:path extrusionOk="0" h="393" w="510">
                  <a:moveTo>
                    <a:pt x="383" y="1"/>
                  </a:moveTo>
                  <a:cubicBezTo>
                    <a:pt x="361" y="1"/>
                    <a:pt x="340" y="7"/>
                    <a:pt x="318" y="17"/>
                  </a:cubicBezTo>
                  <a:cubicBezTo>
                    <a:pt x="275" y="38"/>
                    <a:pt x="233" y="62"/>
                    <a:pt x="191" y="85"/>
                  </a:cubicBezTo>
                  <a:cubicBezTo>
                    <a:pt x="170" y="97"/>
                    <a:pt x="149" y="110"/>
                    <a:pt x="129" y="123"/>
                  </a:cubicBezTo>
                  <a:cubicBezTo>
                    <a:pt x="111" y="133"/>
                    <a:pt x="95" y="147"/>
                    <a:pt x="79" y="159"/>
                  </a:cubicBezTo>
                  <a:cubicBezTo>
                    <a:pt x="69" y="167"/>
                    <a:pt x="59" y="174"/>
                    <a:pt x="50" y="183"/>
                  </a:cubicBezTo>
                  <a:cubicBezTo>
                    <a:pt x="33" y="203"/>
                    <a:pt x="16" y="225"/>
                    <a:pt x="9" y="251"/>
                  </a:cubicBezTo>
                  <a:cubicBezTo>
                    <a:pt x="1" y="274"/>
                    <a:pt x="0" y="298"/>
                    <a:pt x="7" y="320"/>
                  </a:cubicBezTo>
                  <a:cubicBezTo>
                    <a:pt x="19" y="370"/>
                    <a:pt x="70" y="393"/>
                    <a:pt x="117" y="393"/>
                  </a:cubicBezTo>
                  <a:cubicBezTo>
                    <a:pt x="124" y="393"/>
                    <a:pt x="130" y="392"/>
                    <a:pt x="137" y="391"/>
                  </a:cubicBezTo>
                  <a:cubicBezTo>
                    <a:pt x="197" y="383"/>
                    <a:pt x="249" y="341"/>
                    <a:pt x="300" y="310"/>
                  </a:cubicBezTo>
                  <a:cubicBezTo>
                    <a:pt x="347" y="282"/>
                    <a:pt x="394" y="256"/>
                    <a:pt x="443" y="231"/>
                  </a:cubicBezTo>
                  <a:cubicBezTo>
                    <a:pt x="470" y="217"/>
                    <a:pt x="493" y="185"/>
                    <a:pt x="500" y="157"/>
                  </a:cubicBezTo>
                  <a:cubicBezTo>
                    <a:pt x="510" y="128"/>
                    <a:pt x="506" y="88"/>
                    <a:pt x="489" y="62"/>
                  </a:cubicBezTo>
                  <a:cubicBezTo>
                    <a:pt x="472" y="36"/>
                    <a:pt x="446" y="12"/>
                    <a:pt x="415" y="5"/>
                  </a:cubicBezTo>
                  <a:cubicBezTo>
                    <a:pt x="404" y="2"/>
                    <a:pt x="393" y="1"/>
                    <a:pt x="3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2"/>
            <p:cNvSpPr/>
            <p:nvPr/>
          </p:nvSpPr>
          <p:spPr>
            <a:xfrm>
              <a:off x="3213586" y="746186"/>
              <a:ext cx="19212" cy="14290"/>
            </a:xfrm>
            <a:custGeom>
              <a:rect b="b" l="l" r="r" t="t"/>
              <a:pathLst>
                <a:path extrusionOk="0" h="360" w="484">
                  <a:moveTo>
                    <a:pt x="356" y="1"/>
                  </a:moveTo>
                  <a:cubicBezTo>
                    <a:pt x="336" y="1"/>
                    <a:pt x="315" y="6"/>
                    <a:pt x="296" y="16"/>
                  </a:cubicBezTo>
                  <a:cubicBezTo>
                    <a:pt x="253" y="40"/>
                    <a:pt x="208" y="64"/>
                    <a:pt x="165" y="88"/>
                  </a:cubicBezTo>
                  <a:cubicBezTo>
                    <a:pt x="145" y="99"/>
                    <a:pt x="121" y="110"/>
                    <a:pt x="100" y="124"/>
                  </a:cubicBezTo>
                  <a:cubicBezTo>
                    <a:pt x="84" y="136"/>
                    <a:pt x="68" y="146"/>
                    <a:pt x="55" y="162"/>
                  </a:cubicBezTo>
                  <a:cubicBezTo>
                    <a:pt x="42" y="177"/>
                    <a:pt x="30" y="192"/>
                    <a:pt x="20" y="210"/>
                  </a:cubicBezTo>
                  <a:cubicBezTo>
                    <a:pt x="3" y="241"/>
                    <a:pt x="1" y="280"/>
                    <a:pt x="20" y="311"/>
                  </a:cubicBezTo>
                  <a:cubicBezTo>
                    <a:pt x="37" y="341"/>
                    <a:pt x="71" y="358"/>
                    <a:pt x="105" y="360"/>
                  </a:cubicBezTo>
                  <a:cubicBezTo>
                    <a:pt x="108" y="360"/>
                    <a:pt x="110" y="360"/>
                    <a:pt x="113" y="360"/>
                  </a:cubicBezTo>
                  <a:cubicBezTo>
                    <a:pt x="142" y="360"/>
                    <a:pt x="172" y="355"/>
                    <a:pt x="199" y="344"/>
                  </a:cubicBezTo>
                  <a:cubicBezTo>
                    <a:pt x="230" y="332"/>
                    <a:pt x="259" y="316"/>
                    <a:pt x="289" y="298"/>
                  </a:cubicBezTo>
                  <a:cubicBezTo>
                    <a:pt x="332" y="275"/>
                    <a:pt x="376" y="251"/>
                    <a:pt x="420" y="227"/>
                  </a:cubicBezTo>
                  <a:cubicBezTo>
                    <a:pt x="446" y="213"/>
                    <a:pt x="467" y="183"/>
                    <a:pt x="475" y="155"/>
                  </a:cubicBezTo>
                  <a:cubicBezTo>
                    <a:pt x="483" y="126"/>
                    <a:pt x="480" y="88"/>
                    <a:pt x="463" y="61"/>
                  </a:cubicBezTo>
                  <a:cubicBezTo>
                    <a:pt x="439" y="22"/>
                    <a:pt x="398" y="1"/>
                    <a:pt x="3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2"/>
            <p:cNvSpPr/>
            <p:nvPr/>
          </p:nvSpPr>
          <p:spPr>
            <a:xfrm>
              <a:off x="3142016" y="740152"/>
              <a:ext cx="16037" cy="26754"/>
            </a:xfrm>
            <a:custGeom>
              <a:rect b="b" l="l" r="r" t="t"/>
              <a:pathLst>
                <a:path extrusionOk="0" h="674" w="404">
                  <a:moveTo>
                    <a:pt x="266" y="1"/>
                  </a:moveTo>
                  <a:cubicBezTo>
                    <a:pt x="209" y="1"/>
                    <a:pt x="156" y="36"/>
                    <a:pt x="140" y="94"/>
                  </a:cubicBezTo>
                  <a:cubicBezTo>
                    <a:pt x="117" y="172"/>
                    <a:pt x="96" y="250"/>
                    <a:pt x="74" y="328"/>
                  </a:cubicBezTo>
                  <a:cubicBezTo>
                    <a:pt x="49" y="421"/>
                    <a:pt x="0" y="533"/>
                    <a:pt x="51" y="622"/>
                  </a:cubicBezTo>
                  <a:cubicBezTo>
                    <a:pt x="69" y="655"/>
                    <a:pt x="105" y="673"/>
                    <a:pt x="141" y="673"/>
                  </a:cubicBezTo>
                  <a:cubicBezTo>
                    <a:pt x="159" y="673"/>
                    <a:pt x="177" y="669"/>
                    <a:pt x="193" y="660"/>
                  </a:cubicBezTo>
                  <a:cubicBezTo>
                    <a:pt x="279" y="610"/>
                    <a:pt x="295" y="487"/>
                    <a:pt x="320" y="397"/>
                  </a:cubicBezTo>
                  <a:cubicBezTo>
                    <a:pt x="343" y="319"/>
                    <a:pt x="364" y="241"/>
                    <a:pt x="385" y="163"/>
                  </a:cubicBezTo>
                  <a:cubicBezTo>
                    <a:pt x="403" y="96"/>
                    <a:pt x="364" y="18"/>
                    <a:pt x="297" y="5"/>
                  </a:cubicBezTo>
                  <a:cubicBezTo>
                    <a:pt x="286" y="2"/>
                    <a:pt x="276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2"/>
            <p:cNvSpPr/>
            <p:nvPr/>
          </p:nvSpPr>
          <p:spPr>
            <a:xfrm>
              <a:off x="3115738" y="741820"/>
              <a:ext cx="16950" cy="25841"/>
            </a:xfrm>
            <a:custGeom>
              <a:rect b="b" l="l" r="r" t="t"/>
              <a:pathLst>
                <a:path extrusionOk="0" h="651" w="427">
                  <a:moveTo>
                    <a:pt x="297" y="0"/>
                  </a:moveTo>
                  <a:cubicBezTo>
                    <a:pt x="277" y="0"/>
                    <a:pt x="256" y="5"/>
                    <a:pt x="238" y="16"/>
                  </a:cubicBezTo>
                  <a:cubicBezTo>
                    <a:pt x="210" y="33"/>
                    <a:pt x="196" y="57"/>
                    <a:pt x="183" y="86"/>
                  </a:cubicBezTo>
                  <a:cubicBezTo>
                    <a:pt x="152" y="161"/>
                    <a:pt x="122" y="234"/>
                    <a:pt x="90" y="308"/>
                  </a:cubicBezTo>
                  <a:cubicBezTo>
                    <a:pt x="76" y="344"/>
                    <a:pt x="60" y="378"/>
                    <a:pt x="46" y="415"/>
                  </a:cubicBezTo>
                  <a:cubicBezTo>
                    <a:pt x="22" y="474"/>
                    <a:pt x="1" y="532"/>
                    <a:pt x="33" y="595"/>
                  </a:cubicBezTo>
                  <a:cubicBezTo>
                    <a:pt x="50" y="628"/>
                    <a:pt x="91" y="650"/>
                    <a:pt x="130" y="650"/>
                  </a:cubicBezTo>
                  <a:cubicBezTo>
                    <a:pt x="140" y="650"/>
                    <a:pt x="150" y="649"/>
                    <a:pt x="159" y="646"/>
                  </a:cubicBezTo>
                  <a:cubicBezTo>
                    <a:pt x="233" y="622"/>
                    <a:pt x="257" y="554"/>
                    <a:pt x="283" y="489"/>
                  </a:cubicBezTo>
                  <a:cubicBezTo>
                    <a:pt x="298" y="453"/>
                    <a:pt x="311" y="415"/>
                    <a:pt x="327" y="378"/>
                  </a:cubicBezTo>
                  <a:cubicBezTo>
                    <a:pt x="357" y="303"/>
                    <a:pt x="387" y="227"/>
                    <a:pt x="415" y="152"/>
                  </a:cubicBezTo>
                  <a:cubicBezTo>
                    <a:pt x="427" y="125"/>
                    <a:pt x="417" y="83"/>
                    <a:pt x="403" y="59"/>
                  </a:cubicBezTo>
                  <a:cubicBezTo>
                    <a:pt x="388" y="35"/>
                    <a:pt x="360" y="10"/>
                    <a:pt x="331" y="4"/>
                  </a:cubicBezTo>
                  <a:cubicBezTo>
                    <a:pt x="320" y="2"/>
                    <a:pt x="309" y="0"/>
                    <a:pt x="29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2"/>
            <p:cNvSpPr/>
            <p:nvPr/>
          </p:nvSpPr>
          <p:spPr>
            <a:xfrm>
              <a:off x="3077274" y="757142"/>
              <a:ext cx="22070" cy="13615"/>
            </a:xfrm>
            <a:custGeom>
              <a:rect b="b" l="l" r="r" t="t"/>
              <a:pathLst>
                <a:path extrusionOk="0" h="343" w="556">
                  <a:moveTo>
                    <a:pt x="410" y="0"/>
                  </a:moveTo>
                  <a:cubicBezTo>
                    <a:pt x="379" y="0"/>
                    <a:pt x="348" y="7"/>
                    <a:pt x="319" y="14"/>
                  </a:cubicBezTo>
                  <a:cubicBezTo>
                    <a:pt x="292" y="20"/>
                    <a:pt x="264" y="31"/>
                    <a:pt x="237" y="41"/>
                  </a:cubicBezTo>
                  <a:cubicBezTo>
                    <a:pt x="174" y="67"/>
                    <a:pt x="115" y="95"/>
                    <a:pt x="59" y="135"/>
                  </a:cubicBezTo>
                  <a:cubicBezTo>
                    <a:pt x="34" y="151"/>
                    <a:pt x="16" y="172"/>
                    <a:pt x="7" y="201"/>
                  </a:cubicBezTo>
                  <a:cubicBezTo>
                    <a:pt x="0" y="228"/>
                    <a:pt x="3" y="264"/>
                    <a:pt x="19" y="287"/>
                  </a:cubicBezTo>
                  <a:cubicBezTo>
                    <a:pt x="42" y="321"/>
                    <a:pt x="79" y="342"/>
                    <a:pt x="118" y="342"/>
                  </a:cubicBezTo>
                  <a:cubicBezTo>
                    <a:pt x="136" y="342"/>
                    <a:pt x="155" y="338"/>
                    <a:pt x="172" y="327"/>
                  </a:cubicBezTo>
                  <a:cubicBezTo>
                    <a:pt x="203" y="308"/>
                    <a:pt x="236" y="292"/>
                    <a:pt x="269" y="276"/>
                  </a:cubicBezTo>
                  <a:cubicBezTo>
                    <a:pt x="319" y="257"/>
                    <a:pt x="371" y="243"/>
                    <a:pt x="423" y="228"/>
                  </a:cubicBezTo>
                  <a:cubicBezTo>
                    <a:pt x="474" y="214"/>
                    <a:pt x="523" y="183"/>
                    <a:pt x="540" y="131"/>
                  </a:cubicBezTo>
                  <a:cubicBezTo>
                    <a:pt x="555" y="73"/>
                    <a:pt x="507" y="20"/>
                    <a:pt x="454" y="6"/>
                  </a:cubicBezTo>
                  <a:cubicBezTo>
                    <a:pt x="440" y="2"/>
                    <a:pt x="425" y="0"/>
                    <a:pt x="4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2"/>
            <p:cNvSpPr/>
            <p:nvPr/>
          </p:nvSpPr>
          <p:spPr>
            <a:xfrm>
              <a:off x="3066159" y="780443"/>
              <a:ext cx="29771" cy="13258"/>
            </a:xfrm>
            <a:custGeom>
              <a:rect b="b" l="l" r="r" t="t"/>
              <a:pathLst>
                <a:path extrusionOk="0" h="334" w="750">
                  <a:moveTo>
                    <a:pt x="588" y="1"/>
                  </a:moveTo>
                  <a:cubicBezTo>
                    <a:pt x="570" y="1"/>
                    <a:pt x="553" y="3"/>
                    <a:pt x="538" y="5"/>
                  </a:cubicBezTo>
                  <a:cubicBezTo>
                    <a:pt x="486" y="13"/>
                    <a:pt x="437" y="28"/>
                    <a:pt x="386" y="41"/>
                  </a:cubicBezTo>
                  <a:cubicBezTo>
                    <a:pt x="289" y="65"/>
                    <a:pt x="192" y="93"/>
                    <a:pt x="94" y="121"/>
                  </a:cubicBezTo>
                  <a:cubicBezTo>
                    <a:pt x="39" y="136"/>
                    <a:pt x="0" y="199"/>
                    <a:pt x="18" y="255"/>
                  </a:cubicBezTo>
                  <a:cubicBezTo>
                    <a:pt x="34" y="305"/>
                    <a:pt x="76" y="333"/>
                    <a:pt x="124" y="333"/>
                  </a:cubicBezTo>
                  <a:cubicBezTo>
                    <a:pt x="133" y="333"/>
                    <a:pt x="142" y="332"/>
                    <a:pt x="152" y="330"/>
                  </a:cubicBezTo>
                  <a:cubicBezTo>
                    <a:pt x="251" y="310"/>
                    <a:pt x="350" y="289"/>
                    <a:pt x="449" y="267"/>
                  </a:cubicBezTo>
                  <a:cubicBezTo>
                    <a:pt x="500" y="256"/>
                    <a:pt x="553" y="248"/>
                    <a:pt x="601" y="230"/>
                  </a:cubicBezTo>
                  <a:cubicBezTo>
                    <a:pt x="661" y="209"/>
                    <a:pt x="750" y="157"/>
                    <a:pt x="728" y="78"/>
                  </a:cubicBezTo>
                  <a:cubicBezTo>
                    <a:pt x="710" y="18"/>
                    <a:pt x="646" y="1"/>
                    <a:pt x="5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2"/>
            <p:cNvSpPr/>
            <p:nvPr/>
          </p:nvSpPr>
          <p:spPr>
            <a:xfrm>
              <a:off x="3107481" y="785167"/>
              <a:ext cx="23976" cy="16553"/>
            </a:xfrm>
            <a:custGeom>
              <a:rect b="b" l="l" r="r" t="t"/>
              <a:pathLst>
                <a:path extrusionOk="0" h="417" w="604">
                  <a:moveTo>
                    <a:pt x="480" y="0"/>
                  </a:moveTo>
                  <a:cubicBezTo>
                    <a:pt x="447" y="0"/>
                    <a:pt x="419" y="12"/>
                    <a:pt x="388" y="27"/>
                  </a:cubicBezTo>
                  <a:cubicBezTo>
                    <a:pt x="360" y="39"/>
                    <a:pt x="335" y="69"/>
                    <a:pt x="310" y="89"/>
                  </a:cubicBezTo>
                  <a:cubicBezTo>
                    <a:pt x="305" y="93"/>
                    <a:pt x="300" y="97"/>
                    <a:pt x="294" y="101"/>
                  </a:cubicBezTo>
                  <a:lnTo>
                    <a:pt x="294" y="101"/>
                  </a:lnTo>
                  <a:lnTo>
                    <a:pt x="307" y="91"/>
                  </a:lnTo>
                  <a:lnTo>
                    <a:pt x="307" y="91"/>
                  </a:lnTo>
                  <a:cubicBezTo>
                    <a:pt x="266" y="122"/>
                    <a:pt x="223" y="147"/>
                    <a:pt x="178" y="168"/>
                  </a:cubicBezTo>
                  <a:cubicBezTo>
                    <a:pt x="152" y="179"/>
                    <a:pt x="125" y="188"/>
                    <a:pt x="98" y="194"/>
                  </a:cubicBezTo>
                  <a:cubicBezTo>
                    <a:pt x="41" y="209"/>
                    <a:pt x="1" y="276"/>
                    <a:pt x="18" y="335"/>
                  </a:cubicBezTo>
                  <a:cubicBezTo>
                    <a:pt x="36" y="388"/>
                    <a:pt x="80" y="416"/>
                    <a:pt x="132" y="416"/>
                  </a:cubicBezTo>
                  <a:cubicBezTo>
                    <a:pt x="140" y="416"/>
                    <a:pt x="150" y="416"/>
                    <a:pt x="159" y="414"/>
                  </a:cubicBezTo>
                  <a:cubicBezTo>
                    <a:pt x="244" y="397"/>
                    <a:pt x="328" y="365"/>
                    <a:pt x="401" y="319"/>
                  </a:cubicBezTo>
                  <a:cubicBezTo>
                    <a:pt x="486" y="267"/>
                    <a:pt x="604" y="172"/>
                    <a:pt x="565" y="56"/>
                  </a:cubicBezTo>
                  <a:cubicBezTo>
                    <a:pt x="554" y="21"/>
                    <a:pt x="526" y="3"/>
                    <a:pt x="491" y="0"/>
                  </a:cubicBezTo>
                  <a:cubicBezTo>
                    <a:pt x="487" y="0"/>
                    <a:pt x="484" y="0"/>
                    <a:pt x="4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2"/>
            <p:cNvSpPr/>
            <p:nvPr/>
          </p:nvSpPr>
          <p:spPr>
            <a:xfrm>
              <a:off x="3045438" y="799655"/>
              <a:ext cx="24770" cy="24135"/>
            </a:xfrm>
            <a:custGeom>
              <a:rect b="b" l="l" r="r" t="t"/>
              <a:pathLst>
                <a:path extrusionOk="0" h="608" w="624">
                  <a:moveTo>
                    <a:pt x="52" y="388"/>
                  </a:moveTo>
                  <a:cubicBezTo>
                    <a:pt x="49" y="390"/>
                    <a:pt x="46" y="392"/>
                    <a:pt x="44" y="394"/>
                  </a:cubicBezTo>
                  <a:cubicBezTo>
                    <a:pt x="47" y="392"/>
                    <a:pt x="49" y="390"/>
                    <a:pt x="52" y="388"/>
                  </a:cubicBezTo>
                  <a:close/>
                  <a:moveTo>
                    <a:pt x="467" y="1"/>
                  </a:moveTo>
                  <a:cubicBezTo>
                    <a:pt x="446" y="1"/>
                    <a:pt x="426" y="6"/>
                    <a:pt x="407" y="17"/>
                  </a:cubicBezTo>
                  <a:cubicBezTo>
                    <a:pt x="387" y="28"/>
                    <a:pt x="371" y="44"/>
                    <a:pt x="356" y="62"/>
                  </a:cubicBezTo>
                  <a:cubicBezTo>
                    <a:pt x="337" y="86"/>
                    <a:pt x="320" y="111"/>
                    <a:pt x="302" y="136"/>
                  </a:cubicBezTo>
                  <a:cubicBezTo>
                    <a:pt x="228" y="230"/>
                    <a:pt x="145" y="314"/>
                    <a:pt x="52" y="388"/>
                  </a:cubicBezTo>
                  <a:lnTo>
                    <a:pt x="52" y="388"/>
                  </a:lnTo>
                  <a:cubicBezTo>
                    <a:pt x="56" y="385"/>
                    <a:pt x="60" y="382"/>
                    <a:pt x="64" y="380"/>
                  </a:cubicBezTo>
                  <a:lnTo>
                    <a:pt x="64" y="380"/>
                  </a:lnTo>
                  <a:cubicBezTo>
                    <a:pt x="38" y="401"/>
                    <a:pt x="17" y="419"/>
                    <a:pt x="8" y="453"/>
                  </a:cubicBezTo>
                  <a:cubicBezTo>
                    <a:pt x="0" y="482"/>
                    <a:pt x="3" y="522"/>
                    <a:pt x="21" y="548"/>
                  </a:cubicBezTo>
                  <a:cubicBezTo>
                    <a:pt x="38" y="574"/>
                    <a:pt x="63" y="597"/>
                    <a:pt x="94" y="604"/>
                  </a:cubicBezTo>
                  <a:cubicBezTo>
                    <a:pt x="105" y="606"/>
                    <a:pt x="116" y="608"/>
                    <a:pt x="128" y="608"/>
                  </a:cubicBezTo>
                  <a:cubicBezTo>
                    <a:pt x="150" y="608"/>
                    <a:pt x="172" y="603"/>
                    <a:pt x="189" y="591"/>
                  </a:cubicBezTo>
                  <a:cubicBezTo>
                    <a:pt x="293" y="511"/>
                    <a:pt x="389" y="424"/>
                    <a:pt x="471" y="323"/>
                  </a:cubicBezTo>
                  <a:cubicBezTo>
                    <a:pt x="526" y="252"/>
                    <a:pt x="623" y="149"/>
                    <a:pt x="566" y="55"/>
                  </a:cubicBezTo>
                  <a:cubicBezTo>
                    <a:pt x="544" y="20"/>
                    <a:pt x="506" y="1"/>
                    <a:pt x="4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32"/>
            <p:cNvSpPr/>
            <p:nvPr/>
          </p:nvSpPr>
          <p:spPr>
            <a:xfrm>
              <a:off x="3015985" y="825695"/>
              <a:ext cx="22864" cy="15719"/>
            </a:xfrm>
            <a:custGeom>
              <a:rect b="b" l="l" r="r" t="t"/>
              <a:pathLst>
                <a:path extrusionOk="0" h="396" w="576">
                  <a:moveTo>
                    <a:pt x="447" y="0"/>
                  </a:moveTo>
                  <a:cubicBezTo>
                    <a:pt x="425" y="0"/>
                    <a:pt x="404" y="4"/>
                    <a:pt x="384" y="17"/>
                  </a:cubicBezTo>
                  <a:cubicBezTo>
                    <a:pt x="326" y="43"/>
                    <a:pt x="268" y="69"/>
                    <a:pt x="209" y="95"/>
                  </a:cubicBezTo>
                  <a:lnTo>
                    <a:pt x="125" y="132"/>
                  </a:lnTo>
                  <a:cubicBezTo>
                    <a:pt x="110" y="139"/>
                    <a:pt x="97" y="145"/>
                    <a:pt x="83" y="152"/>
                  </a:cubicBezTo>
                  <a:cubicBezTo>
                    <a:pt x="68" y="158"/>
                    <a:pt x="52" y="171"/>
                    <a:pt x="41" y="182"/>
                  </a:cubicBezTo>
                  <a:cubicBezTo>
                    <a:pt x="15" y="208"/>
                    <a:pt x="9" y="238"/>
                    <a:pt x="5" y="273"/>
                  </a:cubicBezTo>
                  <a:cubicBezTo>
                    <a:pt x="1" y="316"/>
                    <a:pt x="31" y="352"/>
                    <a:pt x="63" y="376"/>
                  </a:cubicBezTo>
                  <a:cubicBezTo>
                    <a:pt x="83" y="390"/>
                    <a:pt x="104" y="395"/>
                    <a:pt x="124" y="395"/>
                  </a:cubicBezTo>
                  <a:cubicBezTo>
                    <a:pt x="168" y="395"/>
                    <a:pt x="212" y="371"/>
                    <a:pt x="253" y="352"/>
                  </a:cubicBezTo>
                  <a:cubicBezTo>
                    <a:pt x="280" y="340"/>
                    <a:pt x="308" y="326"/>
                    <a:pt x="336" y="314"/>
                  </a:cubicBezTo>
                  <a:cubicBezTo>
                    <a:pt x="393" y="285"/>
                    <a:pt x="452" y="259"/>
                    <a:pt x="509" y="232"/>
                  </a:cubicBezTo>
                  <a:cubicBezTo>
                    <a:pt x="536" y="220"/>
                    <a:pt x="558" y="185"/>
                    <a:pt x="566" y="158"/>
                  </a:cubicBezTo>
                  <a:cubicBezTo>
                    <a:pt x="576" y="127"/>
                    <a:pt x="571" y="87"/>
                    <a:pt x="555" y="61"/>
                  </a:cubicBezTo>
                  <a:cubicBezTo>
                    <a:pt x="537" y="34"/>
                    <a:pt x="511" y="11"/>
                    <a:pt x="480" y="3"/>
                  </a:cubicBezTo>
                  <a:cubicBezTo>
                    <a:pt x="468" y="2"/>
                    <a:pt x="458" y="1"/>
                    <a:pt x="4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32"/>
            <p:cNvSpPr/>
            <p:nvPr/>
          </p:nvSpPr>
          <p:spPr>
            <a:xfrm>
              <a:off x="3024281" y="846773"/>
              <a:ext cx="24532" cy="18458"/>
            </a:xfrm>
            <a:custGeom>
              <a:rect b="b" l="l" r="r" t="t"/>
              <a:pathLst>
                <a:path extrusionOk="0" h="465" w="618">
                  <a:moveTo>
                    <a:pt x="499" y="0"/>
                  </a:moveTo>
                  <a:cubicBezTo>
                    <a:pt x="497" y="0"/>
                    <a:pt x="495" y="0"/>
                    <a:pt x="494" y="0"/>
                  </a:cubicBezTo>
                  <a:cubicBezTo>
                    <a:pt x="396" y="4"/>
                    <a:pt x="301" y="33"/>
                    <a:pt x="218" y="83"/>
                  </a:cubicBezTo>
                  <a:cubicBezTo>
                    <a:pt x="177" y="108"/>
                    <a:pt x="139" y="138"/>
                    <a:pt x="104" y="172"/>
                  </a:cubicBezTo>
                  <a:cubicBezTo>
                    <a:pt x="66" y="211"/>
                    <a:pt x="25" y="261"/>
                    <a:pt x="13" y="315"/>
                  </a:cubicBezTo>
                  <a:cubicBezTo>
                    <a:pt x="0" y="365"/>
                    <a:pt x="20" y="424"/>
                    <a:pt x="67" y="449"/>
                  </a:cubicBezTo>
                  <a:cubicBezTo>
                    <a:pt x="86" y="459"/>
                    <a:pt x="105" y="464"/>
                    <a:pt x="125" y="464"/>
                  </a:cubicBezTo>
                  <a:cubicBezTo>
                    <a:pt x="156" y="464"/>
                    <a:pt x="186" y="453"/>
                    <a:pt x="211" y="430"/>
                  </a:cubicBezTo>
                  <a:cubicBezTo>
                    <a:pt x="222" y="422"/>
                    <a:pt x="231" y="410"/>
                    <a:pt x="239" y="398"/>
                  </a:cubicBezTo>
                  <a:cubicBezTo>
                    <a:pt x="265" y="367"/>
                    <a:pt x="292" y="337"/>
                    <a:pt x="323" y="311"/>
                  </a:cubicBezTo>
                  <a:cubicBezTo>
                    <a:pt x="348" y="294"/>
                    <a:pt x="373" y="278"/>
                    <a:pt x="400" y="267"/>
                  </a:cubicBezTo>
                  <a:cubicBezTo>
                    <a:pt x="429" y="256"/>
                    <a:pt x="458" y="248"/>
                    <a:pt x="489" y="243"/>
                  </a:cubicBezTo>
                  <a:lnTo>
                    <a:pt x="495" y="243"/>
                  </a:lnTo>
                  <a:cubicBezTo>
                    <a:pt x="528" y="241"/>
                    <a:pt x="557" y="231"/>
                    <a:pt x="581" y="209"/>
                  </a:cubicBezTo>
                  <a:cubicBezTo>
                    <a:pt x="602" y="188"/>
                    <a:pt x="618" y="153"/>
                    <a:pt x="617" y="122"/>
                  </a:cubicBezTo>
                  <a:cubicBezTo>
                    <a:pt x="613" y="60"/>
                    <a:pt x="564" y="0"/>
                    <a:pt x="4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32"/>
            <p:cNvSpPr/>
            <p:nvPr/>
          </p:nvSpPr>
          <p:spPr>
            <a:xfrm>
              <a:off x="3058934" y="827759"/>
              <a:ext cx="12623" cy="20721"/>
            </a:xfrm>
            <a:custGeom>
              <a:rect b="b" l="l" r="r" t="t"/>
              <a:pathLst>
                <a:path extrusionOk="0" h="522" w="318">
                  <a:moveTo>
                    <a:pt x="187" y="1"/>
                  </a:moveTo>
                  <a:cubicBezTo>
                    <a:pt x="176" y="1"/>
                    <a:pt x="166" y="2"/>
                    <a:pt x="156" y="5"/>
                  </a:cubicBezTo>
                  <a:cubicBezTo>
                    <a:pt x="126" y="14"/>
                    <a:pt x="96" y="34"/>
                    <a:pt x="82" y="63"/>
                  </a:cubicBezTo>
                  <a:cubicBezTo>
                    <a:pt x="52" y="123"/>
                    <a:pt x="28" y="188"/>
                    <a:pt x="16" y="255"/>
                  </a:cubicBezTo>
                  <a:cubicBezTo>
                    <a:pt x="9" y="302"/>
                    <a:pt x="1" y="351"/>
                    <a:pt x="12" y="398"/>
                  </a:cubicBezTo>
                  <a:cubicBezTo>
                    <a:pt x="25" y="445"/>
                    <a:pt x="52" y="486"/>
                    <a:pt x="94" y="511"/>
                  </a:cubicBezTo>
                  <a:cubicBezTo>
                    <a:pt x="106" y="518"/>
                    <a:pt x="120" y="521"/>
                    <a:pt x="134" y="521"/>
                  </a:cubicBezTo>
                  <a:cubicBezTo>
                    <a:pt x="156" y="521"/>
                    <a:pt x="178" y="513"/>
                    <a:pt x="195" y="497"/>
                  </a:cubicBezTo>
                  <a:cubicBezTo>
                    <a:pt x="224" y="470"/>
                    <a:pt x="241" y="436"/>
                    <a:pt x="251" y="398"/>
                  </a:cubicBezTo>
                  <a:cubicBezTo>
                    <a:pt x="257" y="370"/>
                    <a:pt x="259" y="340"/>
                    <a:pt x="261" y="310"/>
                  </a:cubicBezTo>
                  <a:cubicBezTo>
                    <a:pt x="270" y="268"/>
                    <a:pt x="281" y="226"/>
                    <a:pt x="297" y="186"/>
                  </a:cubicBezTo>
                  <a:cubicBezTo>
                    <a:pt x="311" y="156"/>
                    <a:pt x="317" y="126"/>
                    <a:pt x="308" y="92"/>
                  </a:cubicBezTo>
                  <a:cubicBezTo>
                    <a:pt x="301" y="64"/>
                    <a:pt x="278" y="32"/>
                    <a:pt x="251" y="18"/>
                  </a:cubicBezTo>
                  <a:cubicBezTo>
                    <a:pt x="232" y="7"/>
                    <a:pt x="209" y="1"/>
                    <a:pt x="1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32"/>
            <p:cNvSpPr/>
            <p:nvPr/>
          </p:nvSpPr>
          <p:spPr>
            <a:xfrm>
              <a:off x="3016699" y="872099"/>
              <a:ext cx="22031" cy="21912"/>
            </a:xfrm>
            <a:custGeom>
              <a:rect b="b" l="l" r="r" t="t"/>
              <a:pathLst>
                <a:path extrusionOk="0" h="552" w="555">
                  <a:moveTo>
                    <a:pt x="424" y="0"/>
                  </a:moveTo>
                  <a:cubicBezTo>
                    <a:pt x="403" y="0"/>
                    <a:pt x="382" y="5"/>
                    <a:pt x="362" y="16"/>
                  </a:cubicBezTo>
                  <a:cubicBezTo>
                    <a:pt x="287" y="58"/>
                    <a:pt x="216" y="112"/>
                    <a:pt x="155" y="173"/>
                  </a:cubicBezTo>
                  <a:cubicBezTo>
                    <a:pt x="121" y="207"/>
                    <a:pt x="91" y="243"/>
                    <a:pt x="64" y="284"/>
                  </a:cubicBezTo>
                  <a:cubicBezTo>
                    <a:pt x="37" y="322"/>
                    <a:pt x="21" y="368"/>
                    <a:pt x="11" y="415"/>
                  </a:cubicBezTo>
                  <a:cubicBezTo>
                    <a:pt x="0" y="461"/>
                    <a:pt x="17" y="514"/>
                    <a:pt x="60" y="537"/>
                  </a:cubicBezTo>
                  <a:cubicBezTo>
                    <a:pt x="77" y="547"/>
                    <a:pt x="97" y="552"/>
                    <a:pt x="117" y="552"/>
                  </a:cubicBezTo>
                  <a:cubicBezTo>
                    <a:pt x="144" y="552"/>
                    <a:pt x="172" y="542"/>
                    <a:pt x="191" y="520"/>
                  </a:cubicBezTo>
                  <a:cubicBezTo>
                    <a:pt x="205" y="506"/>
                    <a:pt x="217" y="493"/>
                    <a:pt x="232" y="480"/>
                  </a:cubicBezTo>
                  <a:cubicBezTo>
                    <a:pt x="251" y="459"/>
                    <a:pt x="268" y="436"/>
                    <a:pt x="285" y="413"/>
                  </a:cubicBezTo>
                  <a:lnTo>
                    <a:pt x="285" y="413"/>
                  </a:lnTo>
                  <a:cubicBezTo>
                    <a:pt x="279" y="422"/>
                    <a:pt x="272" y="431"/>
                    <a:pt x="266" y="439"/>
                  </a:cubicBezTo>
                  <a:cubicBezTo>
                    <a:pt x="311" y="382"/>
                    <a:pt x="361" y="329"/>
                    <a:pt x="418" y="282"/>
                  </a:cubicBezTo>
                  <a:cubicBezTo>
                    <a:pt x="441" y="265"/>
                    <a:pt x="464" y="250"/>
                    <a:pt x="488" y="235"/>
                  </a:cubicBezTo>
                  <a:cubicBezTo>
                    <a:pt x="516" y="219"/>
                    <a:pt x="538" y="191"/>
                    <a:pt x="545" y="160"/>
                  </a:cubicBezTo>
                  <a:cubicBezTo>
                    <a:pt x="555" y="129"/>
                    <a:pt x="550" y="88"/>
                    <a:pt x="534" y="62"/>
                  </a:cubicBezTo>
                  <a:cubicBezTo>
                    <a:pt x="508" y="23"/>
                    <a:pt x="467" y="0"/>
                    <a:pt x="4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32"/>
            <p:cNvSpPr/>
            <p:nvPr/>
          </p:nvSpPr>
          <p:spPr>
            <a:xfrm>
              <a:off x="3034721" y="890795"/>
              <a:ext cx="20760" cy="22586"/>
            </a:xfrm>
            <a:custGeom>
              <a:rect b="b" l="l" r="r" t="t"/>
              <a:pathLst>
                <a:path extrusionOk="0" h="569" w="523">
                  <a:moveTo>
                    <a:pt x="395" y="0"/>
                  </a:moveTo>
                  <a:cubicBezTo>
                    <a:pt x="375" y="0"/>
                    <a:pt x="354" y="6"/>
                    <a:pt x="336" y="17"/>
                  </a:cubicBezTo>
                  <a:cubicBezTo>
                    <a:pt x="257" y="65"/>
                    <a:pt x="185" y="123"/>
                    <a:pt x="128" y="195"/>
                  </a:cubicBezTo>
                  <a:cubicBezTo>
                    <a:pt x="96" y="235"/>
                    <a:pt x="65" y="273"/>
                    <a:pt x="43" y="317"/>
                  </a:cubicBezTo>
                  <a:cubicBezTo>
                    <a:pt x="31" y="343"/>
                    <a:pt x="15" y="372"/>
                    <a:pt x="10" y="400"/>
                  </a:cubicBezTo>
                  <a:cubicBezTo>
                    <a:pt x="3" y="442"/>
                    <a:pt x="1" y="486"/>
                    <a:pt x="23" y="523"/>
                  </a:cubicBezTo>
                  <a:cubicBezTo>
                    <a:pt x="44" y="553"/>
                    <a:pt x="73" y="569"/>
                    <a:pt x="106" y="569"/>
                  </a:cubicBezTo>
                  <a:cubicBezTo>
                    <a:pt x="114" y="569"/>
                    <a:pt x="122" y="568"/>
                    <a:pt x="131" y="566"/>
                  </a:cubicBezTo>
                  <a:cubicBezTo>
                    <a:pt x="190" y="554"/>
                    <a:pt x="224" y="498"/>
                    <a:pt x="256" y="451"/>
                  </a:cubicBezTo>
                  <a:cubicBezTo>
                    <a:pt x="273" y="425"/>
                    <a:pt x="291" y="399"/>
                    <a:pt x="310" y="373"/>
                  </a:cubicBezTo>
                  <a:cubicBezTo>
                    <a:pt x="356" y="316"/>
                    <a:pt x="408" y="264"/>
                    <a:pt x="464" y="220"/>
                  </a:cubicBezTo>
                  <a:lnTo>
                    <a:pt x="464" y="220"/>
                  </a:lnTo>
                  <a:lnTo>
                    <a:pt x="461" y="222"/>
                  </a:lnTo>
                  <a:cubicBezTo>
                    <a:pt x="486" y="205"/>
                    <a:pt x="506" y="185"/>
                    <a:pt x="513" y="153"/>
                  </a:cubicBezTo>
                  <a:cubicBezTo>
                    <a:pt x="522" y="123"/>
                    <a:pt x="518" y="86"/>
                    <a:pt x="501" y="60"/>
                  </a:cubicBezTo>
                  <a:cubicBezTo>
                    <a:pt x="478" y="23"/>
                    <a:pt x="436" y="0"/>
                    <a:pt x="3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32"/>
            <p:cNvSpPr/>
            <p:nvPr/>
          </p:nvSpPr>
          <p:spPr>
            <a:xfrm>
              <a:off x="3058577" y="858801"/>
              <a:ext cx="10281" cy="19609"/>
            </a:xfrm>
            <a:custGeom>
              <a:rect b="b" l="l" r="r" t="t"/>
              <a:pathLst>
                <a:path extrusionOk="0" h="494" w="259">
                  <a:moveTo>
                    <a:pt x="124" y="0"/>
                  </a:moveTo>
                  <a:cubicBezTo>
                    <a:pt x="122" y="0"/>
                    <a:pt x="121" y="0"/>
                    <a:pt x="119" y="0"/>
                  </a:cubicBezTo>
                  <a:cubicBezTo>
                    <a:pt x="55" y="2"/>
                    <a:pt x="6" y="51"/>
                    <a:pt x="4" y="116"/>
                  </a:cubicBezTo>
                  <a:cubicBezTo>
                    <a:pt x="0" y="178"/>
                    <a:pt x="6" y="240"/>
                    <a:pt x="15" y="302"/>
                  </a:cubicBezTo>
                  <a:cubicBezTo>
                    <a:pt x="19" y="327"/>
                    <a:pt x="21" y="354"/>
                    <a:pt x="32" y="377"/>
                  </a:cubicBezTo>
                  <a:cubicBezTo>
                    <a:pt x="44" y="406"/>
                    <a:pt x="53" y="426"/>
                    <a:pt x="73" y="449"/>
                  </a:cubicBezTo>
                  <a:cubicBezTo>
                    <a:pt x="87" y="464"/>
                    <a:pt x="101" y="475"/>
                    <a:pt x="118" y="484"/>
                  </a:cubicBezTo>
                  <a:cubicBezTo>
                    <a:pt x="131" y="490"/>
                    <a:pt x="146" y="494"/>
                    <a:pt x="162" y="494"/>
                  </a:cubicBezTo>
                  <a:cubicBezTo>
                    <a:pt x="190" y="494"/>
                    <a:pt x="219" y="481"/>
                    <a:pt x="233" y="453"/>
                  </a:cubicBezTo>
                  <a:cubicBezTo>
                    <a:pt x="249" y="417"/>
                    <a:pt x="259" y="380"/>
                    <a:pt x="255" y="339"/>
                  </a:cubicBezTo>
                  <a:cubicBezTo>
                    <a:pt x="253" y="308"/>
                    <a:pt x="245" y="276"/>
                    <a:pt x="240" y="245"/>
                  </a:cubicBezTo>
                  <a:cubicBezTo>
                    <a:pt x="235" y="202"/>
                    <a:pt x="234" y="159"/>
                    <a:pt x="235" y="116"/>
                  </a:cubicBezTo>
                  <a:cubicBezTo>
                    <a:pt x="238" y="56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32"/>
            <p:cNvSpPr/>
            <p:nvPr/>
          </p:nvSpPr>
          <p:spPr>
            <a:xfrm>
              <a:off x="3046748" y="927711"/>
              <a:ext cx="19887" cy="15759"/>
            </a:xfrm>
            <a:custGeom>
              <a:rect b="b" l="l" r="r" t="t"/>
              <a:pathLst>
                <a:path extrusionOk="0" h="397" w="501">
                  <a:moveTo>
                    <a:pt x="370" y="0"/>
                  </a:moveTo>
                  <a:cubicBezTo>
                    <a:pt x="347" y="0"/>
                    <a:pt x="327" y="6"/>
                    <a:pt x="307" y="18"/>
                  </a:cubicBezTo>
                  <a:cubicBezTo>
                    <a:pt x="233" y="50"/>
                    <a:pt x="162" y="91"/>
                    <a:pt x="97" y="138"/>
                  </a:cubicBezTo>
                  <a:cubicBezTo>
                    <a:pt x="89" y="144"/>
                    <a:pt x="80" y="149"/>
                    <a:pt x="72" y="156"/>
                  </a:cubicBezTo>
                  <a:cubicBezTo>
                    <a:pt x="57" y="167"/>
                    <a:pt x="43" y="177"/>
                    <a:pt x="32" y="193"/>
                  </a:cubicBezTo>
                  <a:cubicBezTo>
                    <a:pt x="7" y="225"/>
                    <a:pt x="1" y="265"/>
                    <a:pt x="10" y="303"/>
                  </a:cubicBezTo>
                  <a:cubicBezTo>
                    <a:pt x="20" y="353"/>
                    <a:pt x="67" y="389"/>
                    <a:pt x="115" y="395"/>
                  </a:cubicBezTo>
                  <a:cubicBezTo>
                    <a:pt x="121" y="396"/>
                    <a:pt x="127" y="396"/>
                    <a:pt x="133" y="396"/>
                  </a:cubicBezTo>
                  <a:cubicBezTo>
                    <a:pt x="162" y="396"/>
                    <a:pt x="189" y="386"/>
                    <a:pt x="212" y="369"/>
                  </a:cubicBezTo>
                  <a:cubicBezTo>
                    <a:pt x="244" y="344"/>
                    <a:pt x="280" y="321"/>
                    <a:pt x="314" y="300"/>
                  </a:cubicBezTo>
                  <a:cubicBezTo>
                    <a:pt x="354" y="276"/>
                    <a:pt x="394" y="256"/>
                    <a:pt x="436" y="236"/>
                  </a:cubicBezTo>
                  <a:cubicBezTo>
                    <a:pt x="463" y="224"/>
                    <a:pt x="486" y="188"/>
                    <a:pt x="494" y="161"/>
                  </a:cubicBezTo>
                  <a:cubicBezTo>
                    <a:pt x="501" y="131"/>
                    <a:pt x="496" y="91"/>
                    <a:pt x="480" y="63"/>
                  </a:cubicBezTo>
                  <a:cubicBezTo>
                    <a:pt x="463" y="36"/>
                    <a:pt x="437" y="13"/>
                    <a:pt x="405" y="5"/>
                  </a:cubicBezTo>
                  <a:cubicBezTo>
                    <a:pt x="392" y="4"/>
                    <a:pt x="382" y="2"/>
                    <a:pt x="370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32"/>
            <p:cNvSpPr/>
            <p:nvPr/>
          </p:nvSpPr>
          <p:spPr>
            <a:xfrm>
              <a:off x="3067628" y="945375"/>
              <a:ext cx="23658" cy="23023"/>
            </a:xfrm>
            <a:custGeom>
              <a:rect b="b" l="l" r="r" t="t"/>
              <a:pathLst>
                <a:path extrusionOk="0" h="580" w="596">
                  <a:moveTo>
                    <a:pt x="466" y="0"/>
                  </a:moveTo>
                  <a:cubicBezTo>
                    <a:pt x="446" y="0"/>
                    <a:pt x="426" y="5"/>
                    <a:pt x="407" y="17"/>
                  </a:cubicBezTo>
                  <a:cubicBezTo>
                    <a:pt x="327" y="65"/>
                    <a:pt x="249" y="123"/>
                    <a:pt x="182" y="190"/>
                  </a:cubicBezTo>
                  <a:cubicBezTo>
                    <a:pt x="144" y="226"/>
                    <a:pt x="113" y="267"/>
                    <a:pt x="80" y="308"/>
                  </a:cubicBezTo>
                  <a:cubicBezTo>
                    <a:pt x="67" y="325"/>
                    <a:pt x="56" y="341"/>
                    <a:pt x="45" y="359"/>
                  </a:cubicBezTo>
                  <a:cubicBezTo>
                    <a:pt x="11" y="409"/>
                    <a:pt x="1" y="465"/>
                    <a:pt x="31" y="521"/>
                  </a:cubicBezTo>
                  <a:cubicBezTo>
                    <a:pt x="51" y="557"/>
                    <a:pt x="92" y="578"/>
                    <a:pt x="132" y="579"/>
                  </a:cubicBezTo>
                  <a:cubicBezTo>
                    <a:pt x="170" y="579"/>
                    <a:pt x="204" y="564"/>
                    <a:pt x="231" y="538"/>
                  </a:cubicBezTo>
                  <a:cubicBezTo>
                    <a:pt x="245" y="524"/>
                    <a:pt x="255" y="506"/>
                    <a:pt x="265" y="491"/>
                  </a:cubicBezTo>
                  <a:cubicBezTo>
                    <a:pt x="272" y="479"/>
                    <a:pt x="282" y="467"/>
                    <a:pt x="291" y="455"/>
                  </a:cubicBezTo>
                  <a:cubicBezTo>
                    <a:pt x="344" y="386"/>
                    <a:pt x="406" y="324"/>
                    <a:pt x="473" y="271"/>
                  </a:cubicBezTo>
                  <a:cubicBezTo>
                    <a:pt x="493" y="256"/>
                    <a:pt x="511" y="243"/>
                    <a:pt x="532" y="230"/>
                  </a:cubicBezTo>
                  <a:cubicBezTo>
                    <a:pt x="559" y="214"/>
                    <a:pt x="580" y="188"/>
                    <a:pt x="588" y="157"/>
                  </a:cubicBezTo>
                  <a:cubicBezTo>
                    <a:pt x="595" y="126"/>
                    <a:pt x="592" y="87"/>
                    <a:pt x="574" y="61"/>
                  </a:cubicBezTo>
                  <a:cubicBezTo>
                    <a:pt x="550" y="23"/>
                    <a:pt x="508" y="0"/>
                    <a:pt x="466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32"/>
            <p:cNvSpPr/>
            <p:nvPr/>
          </p:nvSpPr>
          <p:spPr>
            <a:xfrm>
              <a:off x="3094541" y="957998"/>
              <a:ext cx="12941" cy="22070"/>
            </a:xfrm>
            <a:custGeom>
              <a:rect b="b" l="l" r="r" t="t"/>
              <a:pathLst>
                <a:path extrusionOk="0" h="556" w="326">
                  <a:moveTo>
                    <a:pt x="173" y="1"/>
                  </a:moveTo>
                  <a:cubicBezTo>
                    <a:pt x="133" y="1"/>
                    <a:pt x="92" y="20"/>
                    <a:pt x="73" y="56"/>
                  </a:cubicBezTo>
                  <a:cubicBezTo>
                    <a:pt x="19" y="167"/>
                    <a:pt x="1" y="294"/>
                    <a:pt x="37" y="414"/>
                  </a:cubicBezTo>
                  <a:cubicBezTo>
                    <a:pt x="49" y="455"/>
                    <a:pt x="68" y="488"/>
                    <a:pt x="97" y="520"/>
                  </a:cubicBezTo>
                  <a:cubicBezTo>
                    <a:pt x="119" y="544"/>
                    <a:pt x="150" y="556"/>
                    <a:pt x="181" y="556"/>
                  </a:cubicBezTo>
                  <a:cubicBezTo>
                    <a:pt x="211" y="556"/>
                    <a:pt x="241" y="544"/>
                    <a:pt x="263" y="522"/>
                  </a:cubicBezTo>
                  <a:cubicBezTo>
                    <a:pt x="325" y="460"/>
                    <a:pt x="282" y="377"/>
                    <a:pt x="268" y="303"/>
                  </a:cubicBezTo>
                  <a:cubicBezTo>
                    <a:pt x="265" y="273"/>
                    <a:pt x="264" y="244"/>
                    <a:pt x="266" y="214"/>
                  </a:cubicBezTo>
                  <a:cubicBezTo>
                    <a:pt x="270" y="190"/>
                    <a:pt x="275" y="167"/>
                    <a:pt x="284" y="145"/>
                  </a:cubicBezTo>
                  <a:cubicBezTo>
                    <a:pt x="292" y="121"/>
                    <a:pt x="286" y="79"/>
                    <a:pt x="271" y="56"/>
                  </a:cubicBezTo>
                  <a:cubicBezTo>
                    <a:pt x="258" y="35"/>
                    <a:pt x="240" y="20"/>
                    <a:pt x="217" y="9"/>
                  </a:cubicBezTo>
                  <a:cubicBezTo>
                    <a:pt x="203" y="3"/>
                    <a:pt x="188" y="1"/>
                    <a:pt x="173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32"/>
            <p:cNvSpPr/>
            <p:nvPr/>
          </p:nvSpPr>
          <p:spPr>
            <a:xfrm>
              <a:off x="3123994" y="930807"/>
              <a:ext cx="12028" cy="20006"/>
            </a:xfrm>
            <a:custGeom>
              <a:rect b="b" l="l" r="r" t="t"/>
              <a:pathLst>
                <a:path extrusionOk="0" h="504" w="303">
                  <a:moveTo>
                    <a:pt x="125" y="0"/>
                  </a:moveTo>
                  <a:cubicBezTo>
                    <a:pt x="124" y="0"/>
                    <a:pt x="123" y="0"/>
                    <a:pt x="122" y="1"/>
                  </a:cubicBezTo>
                  <a:cubicBezTo>
                    <a:pt x="56" y="4"/>
                    <a:pt x="0" y="55"/>
                    <a:pt x="1" y="122"/>
                  </a:cubicBezTo>
                  <a:cubicBezTo>
                    <a:pt x="2" y="181"/>
                    <a:pt x="9" y="240"/>
                    <a:pt x="23" y="297"/>
                  </a:cubicBezTo>
                  <a:cubicBezTo>
                    <a:pt x="39" y="367"/>
                    <a:pt x="64" y="447"/>
                    <a:pt x="128" y="485"/>
                  </a:cubicBezTo>
                  <a:cubicBezTo>
                    <a:pt x="147" y="496"/>
                    <a:pt x="169" y="503"/>
                    <a:pt x="191" y="503"/>
                  </a:cubicBezTo>
                  <a:cubicBezTo>
                    <a:pt x="200" y="503"/>
                    <a:pt x="209" y="502"/>
                    <a:pt x="218" y="499"/>
                  </a:cubicBezTo>
                  <a:cubicBezTo>
                    <a:pt x="257" y="489"/>
                    <a:pt x="280" y="458"/>
                    <a:pt x="291" y="420"/>
                  </a:cubicBezTo>
                  <a:cubicBezTo>
                    <a:pt x="302" y="381"/>
                    <a:pt x="293" y="337"/>
                    <a:pt x="279" y="299"/>
                  </a:cubicBezTo>
                  <a:cubicBezTo>
                    <a:pt x="265" y="256"/>
                    <a:pt x="253" y="213"/>
                    <a:pt x="247" y="169"/>
                  </a:cubicBezTo>
                  <a:lnTo>
                    <a:pt x="243" y="122"/>
                  </a:lnTo>
                  <a:cubicBezTo>
                    <a:pt x="242" y="91"/>
                    <a:pt x="230" y="60"/>
                    <a:pt x="208" y="36"/>
                  </a:cubicBezTo>
                  <a:cubicBezTo>
                    <a:pt x="187" y="16"/>
                    <a:pt x="154" y="0"/>
                    <a:pt x="1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32"/>
            <p:cNvSpPr/>
            <p:nvPr/>
          </p:nvSpPr>
          <p:spPr>
            <a:xfrm>
              <a:off x="3147970" y="921519"/>
              <a:ext cx="13298" cy="17109"/>
            </a:xfrm>
            <a:custGeom>
              <a:rect b="b" l="l" r="r" t="t"/>
              <a:pathLst>
                <a:path extrusionOk="0" h="431" w="335">
                  <a:moveTo>
                    <a:pt x="117" y="0"/>
                  </a:moveTo>
                  <a:cubicBezTo>
                    <a:pt x="89" y="0"/>
                    <a:pt x="54" y="14"/>
                    <a:pt x="34" y="35"/>
                  </a:cubicBezTo>
                  <a:cubicBezTo>
                    <a:pt x="16" y="56"/>
                    <a:pt x="0" y="86"/>
                    <a:pt x="1" y="117"/>
                  </a:cubicBezTo>
                  <a:cubicBezTo>
                    <a:pt x="2" y="148"/>
                    <a:pt x="13" y="175"/>
                    <a:pt x="34" y="198"/>
                  </a:cubicBezTo>
                  <a:cubicBezTo>
                    <a:pt x="38" y="202"/>
                    <a:pt x="42" y="205"/>
                    <a:pt x="44" y="208"/>
                  </a:cubicBezTo>
                  <a:cubicBezTo>
                    <a:pt x="54" y="223"/>
                    <a:pt x="63" y="239"/>
                    <a:pt x="70" y="254"/>
                  </a:cubicBezTo>
                  <a:cubicBezTo>
                    <a:pt x="74" y="266"/>
                    <a:pt x="78" y="279"/>
                    <a:pt x="81" y="292"/>
                  </a:cubicBezTo>
                  <a:cubicBezTo>
                    <a:pt x="90" y="318"/>
                    <a:pt x="102" y="342"/>
                    <a:pt x="115" y="367"/>
                  </a:cubicBezTo>
                  <a:cubicBezTo>
                    <a:pt x="133" y="403"/>
                    <a:pt x="169" y="430"/>
                    <a:pt x="208" y="430"/>
                  </a:cubicBezTo>
                  <a:cubicBezTo>
                    <a:pt x="221" y="430"/>
                    <a:pt x="235" y="427"/>
                    <a:pt x="248" y="420"/>
                  </a:cubicBezTo>
                  <a:cubicBezTo>
                    <a:pt x="258" y="415"/>
                    <a:pt x="269" y="404"/>
                    <a:pt x="278" y="396"/>
                  </a:cubicBezTo>
                  <a:cubicBezTo>
                    <a:pt x="297" y="379"/>
                    <a:pt x="304" y="356"/>
                    <a:pt x="310" y="332"/>
                  </a:cubicBezTo>
                  <a:cubicBezTo>
                    <a:pt x="334" y="266"/>
                    <a:pt x="314" y="202"/>
                    <a:pt x="283" y="145"/>
                  </a:cubicBezTo>
                  <a:cubicBezTo>
                    <a:pt x="263" y="103"/>
                    <a:pt x="232" y="66"/>
                    <a:pt x="199" y="35"/>
                  </a:cubicBezTo>
                  <a:cubicBezTo>
                    <a:pt x="177" y="14"/>
                    <a:pt x="148" y="0"/>
                    <a:pt x="1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32"/>
            <p:cNvSpPr/>
            <p:nvPr/>
          </p:nvSpPr>
          <p:spPr>
            <a:xfrm>
              <a:off x="3168413" y="942676"/>
              <a:ext cx="9090" cy="4168"/>
            </a:xfrm>
            <a:custGeom>
              <a:rect b="b" l="l" r="r" t="t"/>
              <a:pathLst>
                <a:path extrusionOk="0" h="105" w="229">
                  <a:moveTo>
                    <a:pt x="112" y="0"/>
                  </a:moveTo>
                  <a:cubicBezTo>
                    <a:pt x="110" y="0"/>
                    <a:pt x="108" y="0"/>
                    <a:pt x="106" y="0"/>
                  </a:cubicBezTo>
                  <a:cubicBezTo>
                    <a:pt x="70" y="3"/>
                    <a:pt x="44" y="30"/>
                    <a:pt x="22" y="56"/>
                  </a:cubicBezTo>
                  <a:cubicBezTo>
                    <a:pt x="16" y="65"/>
                    <a:pt x="7" y="73"/>
                    <a:pt x="1" y="81"/>
                  </a:cubicBezTo>
                  <a:cubicBezTo>
                    <a:pt x="18" y="79"/>
                    <a:pt x="35" y="78"/>
                    <a:pt x="52" y="78"/>
                  </a:cubicBezTo>
                  <a:cubicBezTo>
                    <a:pt x="105" y="78"/>
                    <a:pt x="157" y="86"/>
                    <a:pt x="206" y="105"/>
                  </a:cubicBezTo>
                  <a:cubicBezTo>
                    <a:pt x="212" y="89"/>
                    <a:pt x="220" y="74"/>
                    <a:pt x="229" y="61"/>
                  </a:cubicBezTo>
                  <a:cubicBezTo>
                    <a:pt x="219" y="56"/>
                    <a:pt x="209" y="48"/>
                    <a:pt x="198" y="42"/>
                  </a:cubicBezTo>
                  <a:cubicBezTo>
                    <a:pt x="171" y="22"/>
                    <a:pt x="144" y="0"/>
                    <a:pt x="112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32"/>
            <p:cNvSpPr/>
            <p:nvPr/>
          </p:nvSpPr>
          <p:spPr>
            <a:xfrm>
              <a:off x="3004195" y="891033"/>
              <a:ext cx="189821" cy="211971"/>
            </a:xfrm>
            <a:custGeom>
              <a:rect b="b" l="l" r="r" t="t"/>
              <a:pathLst>
                <a:path extrusionOk="0" h="5340" w="4782">
                  <a:moveTo>
                    <a:pt x="43" y="1"/>
                  </a:moveTo>
                  <a:cubicBezTo>
                    <a:pt x="46" y="115"/>
                    <a:pt x="1" y="229"/>
                    <a:pt x="7" y="344"/>
                  </a:cubicBezTo>
                  <a:cubicBezTo>
                    <a:pt x="18" y="508"/>
                    <a:pt x="88" y="663"/>
                    <a:pt x="198" y="785"/>
                  </a:cubicBezTo>
                  <a:cubicBezTo>
                    <a:pt x="212" y="803"/>
                    <a:pt x="217" y="823"/>
                    <a:pt x="214" y="841"/>
                  </a:cubicBezTo>
                  <a:cubicBezTo>
                    <a:pt x="306" y="935"/>
                    <a:pt x="399" y="1028"/>
                    <a:pt x="488" y="1122"/>
                  </a:cubicBezTo>
                  <a:cubicBezTo>
                    <a:pt x="923" y="1574"/>
                    <a:pt x="1361" y="2028"/>
                    <a:pt x="1776" y="2501"/>
                  </a:cubicBezTo>
                  <a:cubicBezTo>
                    <a:pt x="2632" y="3326"/>
                    <a:pt x="3462" y="4178"/>
                    <a:pt x="4321" y="5000"/>
                  </a:cubicBezTo>
                  <a:cubicBezTo>
                    <a:pt x="4441" y="5113"/>
                    <a:pt x="4563" y="5227"/>
                    <a:pt x="4686" y="5339"/>
                  </a:cubicBezTo>
                  <a:cubicBezTo>
                    <a:pt x="4693" y="5334"/>
                    <a:pt x="4698" y="5328"/>
                    <a:pt x="4703" y="5321"/>
                  </a:cubicBezTo>
                  <a:cubicBezTo>
                    <a:pt x="4670" y="5139"/>
                    <a:pt x="4693" y="4946"/>
                    <a:pt x="4781" y="4782"/>
                  </a:cubicBezTo>
                  <a:cubicBezTo>
                    <a:pt x="4629" y="4640"/>
                    <a:pt x="4575" y="4439"/>
                    <a:pt x="4606" y="4254"/>
                  </a:cubicBezTo>
                  <a:lnTo>
                    <a:pt x="4606" y="4254"/>
                  </a:lnTo>
                  <a:cubicBezTo>
                    <a:pt x="4587" y="4258"/>
                    <a:pt x="4568" y="4260"/>
                    <a:pt x="4548" y="4260"/>
                  </a:cubicBezTo>
                  <a:cubicBezTo>
                    <a:pt x="4485" y="4260"/>
                    <a:pt x="4421" y="4237"/>
                    <a:pt x="4372" y="4192"/>
                  </a:cubicBezTo>
                  <a:cubicBezTo>
                    <a:pt x="4290" y="4228"/>
                    <a:pt x="4203" y="4255"/>
                    <a:pt x="4115" y="4255"/>
                  </a:cubicBezTo>
                  <a:cubicBezTo>
                    <a:pt x="4069" y="4255"/>
                    <a:pt x="4024" y="4248"/>
                    <a:pt x="3978" y="4231"/>
                  </a:cubicBezTo>
                  <a:cubicBezTo>
                    <a:pt x="3919" y="4208"/>
                    <a:pt x="3863" y="4173"/>
                    <a:pt x="3821" y="4124"/>
                  </a:cubicBezTo>
                  <a:cubicBezTo>
                    <a:pt x="3766" y="4058"/>
                    <a:pt x="3764" y="4001"/>
                    <a:pt x="3750" y="3923"/>
                  </a:cubicBezTo>
                  <a:cubicBezTo>
                    <a:pt x="3737" y="3834"/>
                    <a:pt x="3651" y="3848"/>
                    <a:pt x="3578" y="3824"/>
                  </a:cubicBezTo>
                  <a:cubicBezTo>
                    <a:pt x="3524" y="3807"/>
                    <a:pt x="3473" y="3781"/>
                    <a:pt x="3429" y="3746"/>
                  </a:cubicBezTo>
                  <a:cubicBezTo>
                    <a:pt x="3337" y="3672"/>
                    <a:pt x="3273" y="3563"/>
                    <a:pt x="3258" y="3446"/>
                  </a:cubicBezTo>
                  <a:cubicBezTo>
                    <a:pt x="3252" y="3408"/>
                    <a:pt x="3254" y="3375"/>
                    <a:pt x="3255" y="3335"/>
                  </a:cubicBezTo>
                  <a:cubicBezTo>
                    <a:pt x="3257" y="3286"/>
                    <a:pt x="3255" y="3289"/>
                    <a:pt x="3216" y="3266"/>
                  </a:cubicBezTo>
                  <a:cubicBezTo>
                    <a:pt x="3161" y="3234"/>
                    <a:pt x="3109" y="3216"/>
                    <a:pt x="3062" y="3171"/>
                  </a:cubicBezTo>
                  <a:cubicBezTo>
                    <a:pt x="2977" y="3084"/>
                    <a:pt x="2925" y="2963"/>
                    <a:pt x="2932" y="2841"/>
                  </a:cubicBezTo>
                  <a:cubicBezTo>
                    <a:pt x="2937" y="2717"/>
                    <a:pt x="2999" y="2600"/>
                    <a:pt x="3094" y="2523"/>
                  </a:cubicBezTo>
                  <a:cubicBezTo>
                    <a:pt x="3121" y="2502"/>
                    <a:pt x="3150" y="2485"/>
                    <a:pt x="3182" y="2470"/>
                  </a:cubicBezTo>
                  <a:cubicBezTo>
                    <a:pt x="3198" y="2463"/>
                    <a:pt x="3246" y="2454"/>
                    <a:pt x="3257" y="2442"/>
                  </a:cubicBezTo>
                  <a:cubicBezTo>
                    <a:pt x="3267" y="2427"/>
                    <a:pt x="3245" y="2325"/>
                    <a:pt x="3249" y="2287"/>
                  </a:cubicBezTo>
                  <a:cubicBezTo>
                    <a:pt x="3270" y="2074"/>
                    <a:pt x="3449" y="1890"/>
                    <a:pt x="3660" y="1871"/>
                  </a:cubicBezTo>
                  <a:cubicBezTo>
                    <a:pt x="3667" y="1810"/>
                    <a:pt x="3680" y="1750"/>
                    <a:pt x="3703" y="1694"/>
                  </a:cubicBezTo>
                  <a:lnTo>
                    <a:pt x="3703" y="1694"/>
                  </a:lnTo>
                  <a:cubicBezTo>
                    <a:pt x="3649" y="1711"/>
                    <a:pt x="3591" y="1720"/>
                    <a:pt x="3534" y="1720"/>
                  </a:cubicBezTo>
                  <a:cubicBezTo>
                    <a:pt x="3422" y="1720"/>
                    <a:pt x="3312" y="1685"/>
                    <a:pt x="3233" y="1607"/>
                  </a:cubicBezTo>
                  <a:cubicBezTo>
                    <a:pt x="3121" y="1727"/>
                    <a:pt x="2957" y="1796"/>
                    <a:pt x="2793" y="1796"/>
                  </a:cubicBezTo>
                  <a:cubicBezTo>
                    <a:pt x="2752" y="1796"/>
                    <a:pt x="2710" y="1792"/>
                    <a:pt x="2670" y="1783"/>
                  </a:cubicBezTo>
                  <a:cubicBezTo>
                    <a:pt x="2469" y="1739"/>
                    <a:pt x="2297" y="1581"/>
                    <a:pt x="2235" y="1386"/>
                  </a:cubicBezTo>
                  <a:cubicBezTo>
                    <a:pt x="2147" y="1480"/>
                    <a:pt x="2018" y="1532"/>
                    <a:pt x="1889" y="1532"/>
                  </a:cubicBezTo>
                  <a:cubicBezTo>
                    <a:pt x="1841" y="1532"/>
                    <a:pt x="1793" y="1525"/>
                    <a:pt x="1746" y="1510"/>
                  </a:cubicBezTo>
                  <a:cubicBezTo>
                    <a:pt x="1578" y="1453"/>
                    <a:pt x="1449" y="1294"/>
                    <a:pt x="1428" y="1119"/>
                  </a:cubicBezTo>
                  <a:cubicBezTo>
                    <a:pt x="1423" y="1068"/>
                    <a:pt x="1420" y="1008"/>
                    <a:pt x="1379" y="979"/>
                  </a:cubicBezTo>
                  <a:cubicBezTo>
                    <a:pt x="1361" y="966"/>
                    <a:pt x="1341" y="962"/>
                    <a:pt x="1320" y="962"/>
                  </a:cubicBezTo>
                  <a:cubicBezTo>
                    <a:pt x="1296" y="962"/>
                    <a:pt x="1272" y="967"/>
                    <a:pt x="1249" y="970"/>
                  </a:cubicBezTo>
                  <a:cubicBezTo>
                    <a:pt x="1227" y="973"/>
                    <a:pt x="1205" y="975"/>
                    <a:pt x="1184" y="975"/>
                  </a:cubicBezTo>
                  <a:cubicBezTo>
                    <a:pt x="1023" y="975"/>
                    <a:pt x="864" y="892"/>
                    <a:pt x="776" y="758"/>
                  </a:cubicBezTo>
                  <a:cubicBezTo>
                    <a:pt x="676" y="606"/>
                    <a:pt x="673" y="394"/>
                    <a:pt x="767" y="240"/>
                  </a:cubicBezTo>
                  <a:lnTo>
                    <a:pt x="767" y="240"/>
                  </a:lnTo>
                  <a:cubicBezTo>
                    <a:pt x="732" y="245"/>
                    <a:pt x="697" y="247"/>
                    <a:pt x="662" y="247"/>
                  </a:cubicBezTo>
                  <a:cubicBezTo>
                    <a:pt x="435" y="247"/>
                    <a:pt x="207" y="156"/>
                    <a:pt x="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32"/>
            <p:cNvSpPr/>
            <p:nvPr/>
          </p:nvSpPr>
          <p:spPr>
            <a:xfrm>
              <a:off x="3201638" y="939501"/>
              <a:ext cx="29573" cy="29295"/>
            </a:xfrm>
            <a:custGeom>
              <a:rect b="b" l="l" r="r" t="t"/>
              <a:pathLst>
                <a:path extrusionOk="0" h="738" w="745">
                  <a:moveTo>
                    <a:pt x="40" y="0"/>
                  </a:moveTo>
                  <a:cubicBezTo>
                    <a:pt x="29" y="19"/>
                    <a:pt x="16" y="35"/>
                    <a:pt x="1" y="50"/>
                  </a:cubicBezTo>
                  <a:cubicBezTo>
                    <a:pt x="58" y="88"/>
                    <a:pt x="109" y="136"/>
                    <a:pt x="154" y="188"/>
                  </a:cubicBezTo>
                  <a:cubicBezTo>
                    <a:pt x="156" y="188"/>
                    <a:pt x="159" y="188"/>
                    <a:pt x="161" y="188"/>
                  </a:cubicBezTo>
                  <a:cubicBezTo>
                    <a:pt x="263" y="188"/>
                    <a:pt x="348" y="295"/>
                    <a:pt x="403" y="379"/>
                  </a:cubicBezTo>
                  <a:cubicBezTo>
                    <a:pt x="472" y="483"/>
                    <a:pt x="521" y="611"/>
                    <a:pt x="528" y="738"/>
                  </a:cubicBezTo>
                  <a:cubicBezTo>
                    <a:pt x="547" y="701"/>
                    <a:pt x="550" y="656"/>
                    <a:pt x="560" y="604"/>
                  </a:cubicBezTo>
                  <a:cubicBezTo>
                    <a:pt x="573" y="536"/>
                    <a:pt x="599" y="467"/>
                    <a:pt x="635" y="406"/>
                  </a:cubicBezTo>
                  <a:cubicBezTo>
                    <a:pt x="666" y="356"/>
                    <a:pt x="703" y="311"/>
                    <a:pt x="745" y="271"/>
                  </a:cubicBezTo>
                  <a:lnTo>
                    <a:pt x="745" y="271"/>
                  </a:lnTo>
                  <a:cubicBezTo>
                    <a:pt x="721" y="273"/>
                    <a:pt x="697" y="274"/>
                    <a:pt x="673" y="274"/>
                  </a:cubicBezTo>
                  <a:cubicBezTo>
                    <a:pt x="432" y="274"/>
                    <a:pt x="186" y="188"/>
                    <a:pt x="40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2"/>
            <p:cNvSpPr/>
            <p:nvPr/>
          </p:nvSpPr>
          <p:spPr>
            <a:xfrm>
              <a:off x="3087515" y="939818"/>
              <a:ext cx="8654" cy="24532"/>
            </a:xfrm>
            <a:custGeom>
              <a:rect b="b" l="l" r="r" t="t"/>
              <a:pathLst>
                <a:path extrusionOk="0" h="618" w="218">
                  <a:moveTo>
                    <a:pt x="129" y="0"/>
                  </a:moveTo>
                  <a:cubicBezTo>
                    <a:pt x="128" y="0"/>
                    <a:pt x="126" y="0"/>
                    <a:pt x="124" y="1"/>
                  </a:cubicBezTo>
                  <a:cubicBezTo>
                    <a:pt x="71" y="3"/>
                    <a:pt x="40" y="39"/>
                    <a:pt x="35" y="90"/>
                  </a:cubicBezTo>
                  <a:cubicBezTo>
                    <a:pt x="27" y="168"/>
                    <a:pt x="18" y="245"/>
                    <a:pt x="10" y="323"/>
                  </a:cubicBezTo>
                  <a:cubicBezTo>
                    <a:pt x="6" y="361"/>
                    <a:pt x="4" y="398"/>
                    <a:pt x="3" y="438"/>
                  </a:cubicBezTo>
                  <a:cubicBezTo>
                    <a:pt x="0" y="458"/>
                    <a:pt x="3" y="475"/>
                    <a:pt x="4" y="495"/>
                  </a:cubicBezTo>
                  <a:cubicBezTo>
                    <a:pt x="8" y="526"/>
                    <a:pt x="19" y="553"/>
                    <a:pt x="36" y="579"/>
                  </a:cubicBezTo>
                  <a:cubicBezTo>
                    <a:pt x="51" y="601"/>
                    <a:pt x="82" y="618"/>
                    <a:pt x="110" y="618"/>
                  </a:cubicBezTo>
                  <a:cubicBezTo>
                    <a:pt x="129" y="618"/>
                    <a:pt x="147" y="611"/>
                    <a:pt x="160" y="594"/>
                  </a:cubicBezTo>
                  <a:cubicBezTo>
                    <a:pt x="176" y="571"/>
                    <a:pt x="196" y="549"/>
                    <a:pt x="204" y="521"/>
                  </a:cubicBezTo>
                  <a:cubicBezTo>
                    <a:pt x="212" y="495"/>
                    <a:pt x="213" y="467"/>
                    <a:pt x="214" y="441"/>
                  </a:cubicBezTo>
                  <a:cubicBezTo>
                    <a:pt x="216" y="404"/>
                    <a:pt x="217" y="366"/>
                    <a:pt x="217" y="327"/>
                  </a:cubicBezTo>
                  <a:cubicBezTo>
                    <a:pt x="217" y="247"/>
                    <a:pt x="216" y="169"/>
                    <a:pt x="214" y="90"/>
                  </a:cubicBezTo>
                  <a:cubicBezTo>
                    <a:pt x="214" y="45"/>
                    <a:pt x="175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2"/>
            <p:cNvSpPr/>
            <p:nvPr/>
          </p:nvSpPr>
          <p:spPr>
            <a:xfrm>
              <a:off x="3093866" y="976854"/>
              <a:ext cx="21515" cy="12901"/>
            </a:xfrm>
            <a:custGeom>
              <a:rect b="b" l="l" r="r" t="t"/>
              <a:pathLst>
                <a:path extrusionOk="0" h="325" w="542">
                  <a:moveTo>
                    <a:pt x="114" y="0"/>
                  </a:moveTo>
                  <a:cubicBezTo>
                    <a:pt x="95" y="0"/>
                    <a:pt x="73" y="6"/>
                    <a:pt x="58" y="15"/>
                  </a:cubicBezTo>
                  <a:cubicBezTo>
                    <a:pt x="38" y="28"/>
                    <a:pt x="23" y="45"/>
                    <a:pt x="14" y="65"/>
                  </a:cubicBezTo>
                  <a:cubicBezTo>
                    <a:pt x="5" y="86"/>
                    <a:pt x="1" y="112"/>
                    <a:pt x="9" y="136"/>
                  </a:cubicBezTo>
                  <a:cubicBezTo>
                    <a:pt x="16" y="161"/>
                    <a:pt x="33" y="189"/>
                    <a:pt x="58" y="200"/>
                  </a:cubicBezTo>
                  <a:cubicBezTo>
                    <a:pt x="121" y="227"/>
                    <a:pt x="184" y="255"/>
                    <a:pt x="249" y="279"/>
                  </a:cubicBezTo>
                  <a:cubicBezTo>
                    <a:pt x="295" y="297"/>
                    <a:pt x="358" y="324"/>
                    <a:pt x="413" y="324"/>
                  </a:cubicBezTo>
                  <a:cubicBezTo>
                    <a:pt x="456" y="324"/>
                    <a:pt x="495" y="307"/>
                    <a:pt x="516" y="256"/>
                  </a:cubicBezTo>
                  <a:cubicBezTo>
                    <a:pt x="541" y="204"/>
                    <a:pt x="516" y="148"/>
                    <a:pt x="470" y="118"/>
                  </a:cubicBezTo>
                  <a:cubicBezTo>
                    <a:pt x="452" y="105"/>
                    <a:pt x="429" y="99"/>
                    <a:pt x="407" y="92"/>
                  </a:cubicBezTo>
                  <a:cubicBezTo>
                    <a:pt x="379" y="82"/>
                    <a:pt x="349" y="74"/>
                    <a:pt x="319" y="64"/>
                  </a:cubicBezTo>
                  <a:cubicBezTo>
                    <a:pt x="258" y="47"/>
                    <a:pt x="200" y="27"/>
                    <a:pt x="141" y="5"/>
                  </a:cubicBezTo>
                  <a:cubicBezTo>
                    <a:pt x="134" y="2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2"/>
            <p:cNvSpPr/>
            <p:nvPr/>
          </p:nvSpPr>
          <p:spPr>
            <a:xfrm>
              <a:off x="3051273" y="928704"/>
              <a:ext cx="22706" cy="21277"/>
            </a:xfrm>
            <a:custGeom>
              <a:rect b="b" l="l" r="r" t="t"/>
              <a:pathLst>
                <a:path extrusionOk="0" h="536" w="572">
                  <a:moveTo>
                    <a:pt x="450" y="0"/>
                  </a:moveTo>
                  <a:cubicBezTo>
                    <a:pt x="449" y="0"/>
                    <a:pt x="448" y="0"/>
                    <a:pt x="447" y="0"/>
                  </a:cubicBezTo>
                  <a:cubicBezTo>
                    <a:pt x="416" y="1"/>
                    <a:pt x="391" y="14"/>
                    <a:pt x="367" y="33"/>
                  </a:cubicBezTo>
                  <a:cubicBezTo>
                    <a:pt x="307" y="83"/>
                    <a:pt x="250" y="135"/>
                    <a:pt x="193" y="187"/>
                  </a:cubicBezTo>
                  <a:cubicBezTo>
                    <a:pt x="164" y="213"/>
                    <a:pt x="137" y="239"/>
                    <a:pt x="108" y="265"/>
                  </a:cubicBezTo>
                  <a:cubicBezTo>
                    <a:pt x="69" y="301"/>
                    <a:pt x="22" y="338"/>
                    <a:pt x="10" y="392"/>
                  </a:cubicBezTo>
                  <a:cubicBezTo>
                    <a:pt x="0" y="433"/>
                    <a:pt x="10" y="473"/>
                    <a:pt x="38" y="503"/>
                  </a:cubicBezTo>
                  <a:cubicBezTo>
                    <a:pt x="60" y="526"/>
                    <a:pt x="86" y="535"/>
                    <a:pt x="115" y="535"/>
                  </a:cubicBezTo>
                  <a:cubicBezTo>
                    <a:pt x="126" y="535"/>
                    <a:pt x="137" y="534"/>
                    <a:pt x="148" y="532"/>
                  </a:cubicBezTo>
                  <a:cubicBezTo>
                    <a:pt x="200" y="522"/>
                    <a:pt x="241" y="474"/>
                    <a:pt x="277" y="439"/>
                  </a:cubicBezTo>
                  <a:cubicBezTo>
                    <a:pt x="305" y="412"/>
                    <a:pt x="333" y="385"/>
                    <a:pt x="362" y="358"/>
                  </a:cubicBezTo>
                  <a:cubicBezTo>
                    <a:pt x="418" y="303"/>
                    <a:pt x="472" y="249"/>
                    <a:pt x="526" y="193"/>
                  </a:cubicBezTo>
                  <a:cubicBezTo>
                    <a:pt x="567" y="150"/>
                    <a:pt x="572" y="75"/>
                    <a:pt x="526" y="33"/>
                  </a:cubicBezTo>
                  <a:cubicBezTo>
                    <a:pt x="506" y="15"/>
                    <a:pt x="478" y="0"/>
                    <a:pt x="4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2"/>
            <p:cNvSpPr/>
            <p:nvPr/>
          </p:nvSpPr>
          <p:spPr>
            <a:xfrm>
              <a:off x="3016342" y="913262"/>
              <a:ext cx="17347" cy="12305"/>
            </a:xfrm>
            <a:custGeom>
              <a:rect b="b" l="l" r="r" t="t"/>
              <a:pathLst>
                <a:path extrusionOk="0" h="310" w="437">
                  <a:moveTo>
                    <a:pt x="116" y="0"/>
                  </a:moveTo>
                  <a:cubicBezTo>
                    <a:pt x="107" y="0"/>
                    <a:pt x="98" y="2"/>
                    <a:pt x="90" y="5"/>
                  </a:cubicBezTo>
                  <a:cubicBezTo>
                    <a:pt x="63" y="13"/>
                    <a:pt x="33" y="34"/>
                    <a:pt x="21" y="59"/>
                  </a:cubicBezTo>
                  <a:cubicBezTo>
                    <a:pt x="6" y="86"/>
                    <a:pt x="0" y="119"/>
                    <a:pt x="9" y="149"/>
                  </a:cubicBezTo>
                  <a:cubicBezTo>
                    <a:pt x="18" y="176"/>
                    <a:pt x="36" y="206"/>
                    <a:pt x="63" y="218"/>
                  </a:cubicBezTo>
                  <a:cubicBezTo>
                    <a:pt x="104" y="235"/>
                    <a:pt x="146" y="255"/>
                    <a:pt x="189" y="274"/>
                  </a:cubicBezTo>
                  <a:cubicBezTo>
                    <a:pt x="218" y="286"/>
                    <a:pt x="245" y="300"/>
                    <a:pt x="276" y="305"/>
                  </a:cubicBezTo>
                  <a:cubicBezTo>
                    <a:pt x="292" y="307"/>
                    <a:pt x="304" y="309"/>
                    <a:pt x="317" y="309"/>
                  </a:cubicBezTo>
                  <a:cubicBezTo>
                    <a:pt x="325" y="309"/>
                    <a:pt x="333" y="308"/>
                    <a:pt x="343" y="306"/>
                  </a:cubicBezTo>
                  <a:cubicBezTo>
                    <a:pt x="353" y="304"/>
                    <a:pt x="364" y="298"/>
                    <a:pt x="372" y="294"/>
                  </a:cubicBezTo>
                  <a:cubicBezTo>
                    <a:pt x="390" y="285"/>
                    <a:pt x="403" y="272"/>
                    <a:pt x="413" y="255"/>
                  </a:cubicBezTo>
                  <a:cubicBezTo>
                    <a:pt x="436" y="211"/>
                    <a:pt x="419" y="150"/>
                    <a:pt x="382" y="119"/>
                  </a:cubicBezTo>
                  <a:cubicBezTo>
                    <a:pt x="367" y="106"/>
                    <a:pt x="353" y="93"/>
                    <a:pt x="334" y="83"/>
                  </a:cubicBezTo>
                  <a:cubicBezTo>
                    <a:pt x="325" y="78"/>
                    <a:pt x="317" y="75"/>
                    <a:pt x="306" y="71"/>
                  </a:cubicBezTo>
                  <a:cubicBezTo>
                    <a:pt x="263" y="52"/>
                    <a:pt x="221" y="34"/>
                    <a:pt x="178" y="18"/>
                  </a:cubicBezTo>
                  <a:cubicBezTo>
                    <a:pt x="166" y="8"/>
                    <a:pt x="151" y="4"/>
                    <a:pt x="135" y="3"/>
                  </a:cubicBezTo>
                  <a:cubicBezTo>
                    <a:pt x="129" y="1"/>
                    <a:pt x="122" y="0"/>
                    <a:pt x="11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2"/>
            <p:cNvSpPr/>
            <p:nvPr/>
          </p:nvSpPr>
          <p:spPr>
            <a:xfrm>
              <a:off x="3102877" y="997892"/>
              <a:ext cx="11829" cy="19728"/>
            </a:xfrm>
            <a:custGeom>
              <a:rect b="b" l="l" r="r" t="t"/>
              <a:pathLst>
                <a:path extrusionOk="0" h="497" w="298">
                  <a:moveTo>
                    <a:pt x="129" y="1"/>
                  </a:moveTo>
                  <a:cubicBezTo>
                    <a:pt x="128" y="1"/>
                    <a:pt x="127" y="1"/>
                    <a:pt x="126" y="1"/>
                  </a:cubicBezTo>
                  <a:cubicBezTo>
                    <a:pt x="93" y="2"/>
                    <a:pt x="60" y="12"/>
                    <a:pt x="38" y="37"/>
                  </a:cubicBezTo>
                  <a:cubicBezTo>
                    <a:pt x="17" y="60"/>
                    <a:pt x="1" y="91"/>
                    <a:pt x="2" y="125"/>
                  </a:cubicBezTo>
                  <a:cubicBezTo>
                    <a:pt x="3" y="178"/>
                    <a:pt x="9" y="232"/>
                    <a:pt x="20" y="284"/>
                  </a:cubicBezTo>
                  <a:cubicBezTo>
                    <a:pt x="29" y="336"/>
                    <a:pt x="44" y="390"/>
                    <a:pt x="67" y="437"/>
                  </a:cubicBezTo>
                  <a:cubicBezTo>
                    <a:pt x="86" y="476"/>
                    <a:pt x="131" y="495"/>
                    <a:pt x="173" y="497"/>
                  </a:cubicBezTo>
                  <a:cubicBezTo>
                    <a:pt x="174" y="497"/>
                    <a:pt x="175" y="497"/>
                    <a:pt x="176" y="497"/>
                  </a:cubicBezTo>
                  <a:cubicBezTo>
                    <a:pt x="208" y="497"/>
                    <a:pt x="236" y="481"/>
                    <a:pt x="258" y="461"/>
                  </a:cubicBezTo>
                  <a:cubicBezTo>
                    <a:pt x="290" y="433"/>
                    <a:pt x="298" y="385"/>
                    <a:pt x="289" y="343"/>
                  </a:cubicBezTo>
                  <a:cubicBezTo>
                    <a:pt x="284" y="317"/>
                    <a:pt x="274" y="291"/>
                    <a:pt x="268" y="265"/>
                  </a:cubicBezTo>
                  <a:cubicBezTo>
                    <a:pt x="262" y="244"/>
                    <a:pt x="258" y="224"/>
                    <a:pt x="256" y="201"/>
                  </a:cubicBezTo>
                  <a:cubicBezTo>
                    <a:pt x="253" y="175"/>
                    <a:pt x="251" y="151"/>
                    <a:pt x="249" y="125"/>
                  </a:cubicBezTo>
                  <a:cubicBezTo>
                    <a:pt x="248" y="91"/>
                    <a:pt x="236" y="60"/>
                    <a:pt x="212" y="37"/>
                  </a:cubicBezTo>
                  <a:cubicBezTo>
                    <a:pt x="192" y="17"/>
                    <a:pt x="159" y="1"/>
                    <a:pt x="12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2"/>
            <p:cNvSpPr/>
            <p:nvPr/>
          </p:nvSpPr>
          <p:spPr>
            <a:xfrm>
              <a:off x="3191913" y="1060015"/>
              <a:ext cx="240155" cy="114639"/>
            </a:xfrm>
            <a:custGeom>
              <a:rect b="b" l="l" r="r" t="t"/>
              <a:pathLst>
                <a:path extrusionOk="0" h="2888" w="6050">
                  <a:moveTo>
                    <a:pt x="38" y="0"/>
                  </a:moveTo>
                  <a:lnTo>
                    <a:pt x="38" y="0"/>
                  </a:lnTo>
                  <a:cubicBezTo>
                    <a:pt x="0" y="154"/>
                    <a:pt x="57" y="332"/>
                    <a:pt x="207" y="432"/>
                  </a:cubicBezTo>
                  <a:cubicBezTo>
                    <a:pt x="244" y="456"/>
                    <a:pt x="265" y="508"/>
                    <a:pt x="238" y="549"/>
                  </a:cubicBezTo>
                  <a:cubicBezTo>
                    <a:pt x="41" y="851"/>
                    <a:pt x="143" y="1264"/>
                    <a:pt x="434" y="1467"/>
                  </a:cubicBezTo>
                  <a:cubicBezTo>
                    <a:pt x="453" y="1482"/>
                    <a:pt x="464" y="1502"/>
                    <a:pt x="467" y="1521"/>
                  </a:cubicBezTo>
                  <a:cubicBezTo>
                    <a:pt x="1109" y="2044"/>
                    <a:pt x="1815" y="2487"/>
                    <a:pt x="2617" y="2715"/>
                  </a:cubicBezTo>
                  <a:cubicBezTo>
                    <a:pt x="3038" y="2834"/>
                    <a:pt x="3469" y="2888"/>
                    <a:pt x="3902" y="2888"/>
                  </a:cubicBezTo>
                  <a:cubicBezTo>
                    <a:pt x="4631" y="2888"/>
                    <a:pt x="5363" y="2735"/>
                    <a:pt x="6050" y="2486"/>
                  </a:cubicBezTo>
                  <a:lnTo>
                    <a:pt x="6050" y="2486"/>
                  </a:lnTo>
                  <a:cubicBezTo>
                    <a:pt x="6045" y="2486"/>
                    <a:pt x="6040" y="2486"/>
                    <a:pt x="6035" y="2486"/>
                  </a:cubicBezTo>
                  <a:cubicBezTo>
                    <a:pt x="5946" y="2486"/>
                    <a:pt x="5857" y="2468"/>
                    <a:pt x="5780" y="2424"/>
                  </a:cubicBezTo>
                  <a:cubicBezTo>
                    <a:pt x="5717" y="2388"/>
                    <a:pt x="5664" y="2336"/>
                    <a:pt x="5597" y="2312"/>
                  </a:cubicBezTo>
                  <a:cubicBezTo>
                    <a:pt x="5575" y="2306"/>
                    <a:pt x="5553" y="2303"/>
                    <a:pt x="5531" y="2303"/>
                  </a:cubicBezTo>
                  <a:cubicBezTo>
                    <a:pt x="5405" y="2303"/>
                    <a:pt x="5284" y="2398"/>
                    <a:pt x="5162" y="2453"/>
                  </a:cubicBezTo>
                  <a:cubicBezTo>
                    <a:pt x="5082" y="2489"/>
                    <a:pt x="4996" y="2506"/>
                    <a:pt x="4910" y="2506"/>
                  </a:cubicBezTo>
                  <a:cubicBezTo>
                    <a:pt x="4674" y="2506"/>
                    <a:pt x="4435" y="2380"/>
                    <a:pt x="4321" y="2170"/>
                  </a:cubicBezTo>
                  <a:cubicBezTo>
                    <a:pt x="4294" y="2119"/>
                    <a:pt x="4261" y="2057"/>
                    <a:pt x="4203" y="2055"/>
                  </a:cubicBezTo>
                  <a:cubicBezTo>
                    <a:pt x="4202" y="2055"/>
                    <a:pt x="4202" y="2055"/>
                    <a:pt x="4201" y="2055"/>
                  </a:cubicBezTo>
                  <a:cubicBezTo>
                    <a:pt x="4171" y="2055"/>
                    <a:pt x="4145" y="2071"/>
                    <a:pt x="4120" y="2083"/>
                  </a:cubicBezTo>
                  <a:cubicBezTo>
                    <a:pt x="4006" y="2145"/>
                    <a:pt x="3877" y="2174"/>
                    <a:pt x="3748" y="2174"/>
                  </a:cubicBezTo>
                  <a:cubicBezTo>
                    <a:pt x="3449" y="2174"/>
                    <a:pt x="3146" y="2018"/>
                    <a:pt x="3000" y="1754"/>
                  </a:cubicBezTo>
                  <a:cubicBezTo>
                    <a:pt x="2972" y="1705"/>
                    <a:pt x="2945" y="1648"/>
                    <a:pt x="2893" y="1627"/>
                  </a:cubicBezTo>
                  <a:cubicBezTo>
                    <a:pt x="2878" y="1620"/>
                    <a:pt x="2861" y="1617"/>
                    <a:pt x="2845" y="1617"/>
                  </a:cubicBezTo>
                  <a:cubicBezTo>
                    <a:pt x="2802" y="1617"/>
                    <a:pt x="2757" y="1635"/>
                    <a:pt x="2714" y="1650"/>
                  </a:cubicBezTo>
                  <a:cubicBezTo>
                    <a:pt x="2638" y="1676"/>
                    <a:pt x="2559" y="1688"/>
                    <a:pt x="2480" y="1688"/>
                  </a:cubicBezTo>
                  <a:cubicBezTo>
                    <a:pt x="2167" y="1688"/>
                    <a:pt x="1853" y="1496"/>
                    <a:pt x="1734" y="1202"/>
                  </a:cubicBezTo>
                  <a:cubicBezTo>
                    <a:pt x="1716" y="1156"/>
                    <a:pt x="1697" y="1102"/>
                    <a:pt x="1650" y="1083"/>
                  </a:cubicBezTo>
                  <a:cubicBezTo>
                    <a:pt x="1638" y="1079"/>
                    <a:pt x="1626" y="1077"/>
                    <a:pt x="1614" y="1077"/>
                  </a:cubicBezTo>
                  <a:cubicBezTo>
                    <a:pt x="1583" y="1077"/>
                    <a:pt x="1551" y="1088"/>
                    <a:pt x="1521" y="1097"/>
                  </a:cubicBezTo>
                  <a:cubicBezTo>
                    <a:pt x="1491" y="1104"/>
                    <a:pt x="1462" y="1108"/>
                    <a:pt x="1432" y="1108"/>
                  </a:cubicBezTo>
                  <a:cubicBezTo>
                    <a:pt x="1202" y="1108"/>
                    <a:pt x="980" y="891"/>
                    <a:pt x="1000" y="656"/>
                  </a:cubicBezTo>
                  <a:cubicBezTo>
                    <a:pt x="1005" y="587"/>
                    <a:pt x="1022" y="503"/>
                    <a:pt x="968" y="461"/>
                  </a:cubicBezTo>
                  <a:cubicBezTo>
                    <a:pt x="947" y="445"/>
                    <a:pt x="922" y="441"/>
                    <a:pt x="896" y="441"/>
                  </a:cubicBezTo>
                  <a:cubicBezTo>
                    <a:pt x="875" y="441"/>
                    <a:pt x="853" y="444"/>
                    <a:pt x="832" y="446"/>
                  </a:cubicBezTo>
                  <a:cubicBezTo>
                    <a:pt x="808" y="448"/>
                    <a:pt x="784" y="449"/>
                    <a:pt x="760" y="449"/>
                  </a:cubicBezTo>
                  <a:cubicBezTo>
                    <a:pt x="463" y="449"/>
                    <a:pt x="178" y="262"/>
                    <a:pt x="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2"/>
            <p:cNvSpPr/>
            <p:nvPr/>
          </p:nvSpPr>
          <p:spPr>
            <a:xfrm>
              <a:off x="3451994" y="1144684"/>
              <a:ext cx="7502" cy="5994"/>
            </a:xfrm>
            <a:custGeom>
              <a:rect b="b" l="l" r="r" t="t"/>
              <a:pathLst>
                <a:path extrusionOk="0" h="151" w="189">
                  <a:moveTo>
                    <a:pt x="188" y="1"/>
                  </a:moveTo>
                  <a:lnTo>
                    <a:pt x="188" y="1"/>
                  </a:lnTo>
                  <a:cubicBezTo>
                    <a:pt x="126" y="52"/>
                    <a:pt x="64" y="104"/>
                    <a:pt x="1" y="151"/>
                  </a:cubicBezTo>
                  <a:cubicBezTo>
                    <a:pt x="59" y="125"/>
                    <a:pt x="117" y="99"/>
                    <a:pt x="175" y="72"/>
                  </a:cubicBezTo>
                  <a:cubicBezTo>
                    <a:pt x="180" y="48"/>
                    <a:pt x="184" y="26"/>
                    <a:pt x="188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2"/>
            <p:cNvSpPr/>
            <p:nvPr/>
          </p:nvSpPr>
          <p:spPr>
            <a:xfrm>
              <a:off x="3272851" y="1113325"/>
              <a:ext cx="15005" cy="29692"/>
            </a:xfrm>
            <a:custGeom>
              <a:rect b="b" l="l" r="r" t="t"/>
              <a:pathLst>
                <a:path extrusionOk="0" h="748" w="378">
                  <a:moveTo>
                    <a:pt x="254" y="0"/>
                  </a:moveTo>
                  <a:cubicBezTo>
                    <a:pt x="204" y="0"/>
                    <a:pt x="160" y="31"/>
                    <a:pt x="143" y="83"/>
                  </a:cubicBezTo>
                  <a:cubicBezTo>
                    <a:pt x="116" y="169"/>
                    <a:pt x="89" y="254"/>
                    <a:pt x="64" y="341"/>
                  </a:cubicBezTo>
                  <a:cubicBezTo>
                    <a:pt x="52" y="383"/>
                    <a:pt x="41" y="425"/>
                    <a:pt x="29" y="468"/>
                  </a:cubicBezTo>
                  <a:cubicBezTo>
                    <a:pt x="17" y="519"/>
                    <a:pt x="0" y="573"/>
                    <a:pt x="2" y="625"/>
                  </a:cubicBezTo>
                  <a:cubicBezTo>
                    <a:pt x="6" y="677"/>
                    <a:pt x="39" y="732"/>
                    <a:pt x="92" y="744"/>
                  </a:cubicBezTo>
                  <a:cubicBezTo>
                    <a:pt x="102" y="746"/>
                    <a:pt x="112" y="747"/>
                    <a:pt x="123" y="747"/>
                  </a:cubicBezTo>
                  <a:cubicBezTo>
                    <a:pt x="166" y="747"/>
                    <a:pt x="210" y="728"/>
                    <a:pt x="230" y="688"/>
                  </a:cubicBezTo>
                  <a:cubicBezTo>
                    <a:pt x="255" y="640"/>
                    <a:pt x="264" y="589"/>
                    <a:pt x="274" y="537"/>
                  </a:cubicBezTo>
                  <a:lnTo>
                    <a:pt x="302" y="409"/>
                  </a:lnTo>
                  <a:cubicBezTo>
                    <a:pt x="320" y="320"/>
                    <a:pt x="340" y="233"/>
                    <a:pt x="362" y="145"/>
                  </a:cubicBezTo>
                  <a:cubicBezTo>
                    <a:pt x="377" y="86"/>
                    <a:pt x="345" y="18"/>
                    <a:pt x="284" y="4"/>
                  </a:cubicBezTo>
                  <a:cubicBezTo>
                    <a:pt x="274" y="1"/>
                    <a:pt x="264" y="0"/>
                    <a:pt x="2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2"/>
            <p:cNvSpPr/>
            <p:nvPr/>
          </p:nvSpPr>
          <p:spPr>
            <a:xfrm>
              <a:off x="3304726" y="1116024"/>
              <a:ext cx="19689" cy="29573"/>
            </a:xfrm>
            <a:custGeom>
              <a:rect b="b" l="l" r="r" t="t"/>
              <a:pathLst>
                <a:path extrusionOk="0" h="745" w="496">
                  <a:moveTo>
                    <a:pt x="102" y="1"/>
                  </a:moveTo>
                  <a:cubicBezTo>
                    <a:pt x="90" y="1"/>
                    <a:pt x="78" y="3"/>
                    <a:pt x="67" y="8"/>
                  </a:cubicBezTo>
                  <a:cubicBezTo>
                    <a:pt x="26" y="24"/>
                    <a:pt x="0" y="72"/>
                    <a:pt x="14" y="115"/>
                  </a:cubicBezTo>
                  <a:cubicBezTo>
                    <a:pt x="69" y="295"/>
                    <a:pt x="140" y="476"/>
                    <a:pt x="239" y="634"/>
                  </a:cubicBezTo>
                  <a:cubicBezTo>
                    <a:pt x="272" y="688"/>
                    <a:pt x="320" y="745"/>
                    <a:pt x="386" y="745"/>
                  </a:cubicBezTo>
                  <a:cubicBezTo>
                    <a:pt x="391" y="745"/>
                    <a:pt x="396" y="744"/>
                    <a:pt x="401" y="744"/>
                  </a:cubicBezTo>
                  <a:cubicBezTo>
                    <a:pt x="432" y="740"/>
                    <a:pt x="458" y="723"/>
                    <a:pt x="473" y="695"/>
                  </a:cubicBezTo>
                  <a:cubicBezTo>
                    <a:pt x="496" y="650"/>
                    <a:pt x="483" y="603"/>
                    <a:pt x="464" y="559"/>
                  </a:cubicBezTo>
                  <a:cubicBezTo>
                    <a:pt x="444" y="518"/>
                    <a:pt x="417" y="481"/>
                    <a:pt x="394" y="442"/>
                  </a:cubicBezTo>
                  <a:cubicBezTo>
                    <a:pt x="370" y="403"/>
                    <a:pt x="345" y="365"/>
                    <a:pt x="322" y="325"/>
                  </a:cubicBezTo>
                  <a:cubicBezTo>
                    <a:pt x="270" y="235"/>
                    <a:pt x="223" y="141"/>
                    <a:pt x="181" y="45"/>
                  </a:cubicBezTo>
                  <a:cubicBezTo>
                    <a:pt x="168" y="15"/>
                    <a:pt x="134" y="1"/>
                    <a:pt x="1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2"/>
            <p:cNvSpPr/>
            <p:nvPr/>
          </p:nvSpPr>
          <p:spPr>
            <a:xfrm>
              <a:off x="3283449" y="1137063"/>
              <a:ext cx="24254" cy="17029"/>
            </a:xfrm>
            <a:custGeom>
              <a:rect b="b" l="l" r="r" t="t"/>
              <a:pathLst>
                <a:path extrusionOk="0" h="429" w="611">
                  <a:moveTo>
                    <a:pt x="486" y="1"/>
                  </a:moveTo>
                  <a:cubicBezTo>
                    <a:pt x="476" y="1"/>
                    <a:pt x="465" y="3"/>
                    <a:pt x="454" y="7"/>
                  </a:cubicBezTo>
                  <a:cubicBezTo>
                    <a:pt x="339" y="50"/>
                    <a:pt x="228" y="100"/>
                    <a:pt x="124" y="165"/>
                  </a:cubicBezTo>
                  <a:cubicBezTo>
                    <a:pt x="83" y="189"/>
                    <a:pt x="39" y="218"/>
                    <a:pt x="20" y="262"/>
                  </a:cubicBezTo>
                  <a:cubicBezTo>
                    <a:pt x="1" y="307"/>
                    <a:pt x="9" y="360"/>
                    <a:pt x="45" y="395"/>
                  </a:cubicBezTo>
                  <a:cubicBezTo>
                    <a:pt x="68" y="419"/>
                    <a:pt x="98" y="429"/>
                    <a:pt x="129" y="429"/>
                  </a:cubicBezTo>
                  <a:cubicBezTo>
                    <a:pt x="153" y="429"/>
                    <a:pt x="178" y="422"/>
                    <a:pt x="201" y="411"/>
                  </a:cubicBezTo>
                  <a:cubicBezTo>
                    <a:pt x="251" y="385"/>
                    <a:pt x="297" y="349"/>
                    <a:pt x="348" y="322"/>
                  </a:cubicBezTo>
                  <a:cubicBezTo>
                    <a:pt x="404" y="291"/>
                    <a:pt x="461" y="264"/>
                    <a:pt x="520" y="239"/>
                  </a:cubicBezTo>
                  <a:cubicBezTo>
                    <a:pt x="550" y="227"/>
                    <a:pt x="573" y="213"/>
                    <a:pt x="589" y="184"/>
                  </a:cubicBezTo>
                  <a:cubicBezTo>
                    <a:pt x="604" y="157"/>
                    <a:pt x="610" y="119"/>
                    <a:pt x="602" y="90"/>
                  </a:cubicBezTo>
                  <a:cubicBezTo>
                    <a:pt x="586" y="42"/>
                    <a:pt x="538" y="1"/>
                    <a:pt x="4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2"/>
            <p:cNvSpPr/>
            <p:nvPr/>
          </p:nvSpPr>
          <p:spPr>
            <a:xfrm>
              <a:off x="3229821" y="1116104"/>
              <a:ext cx="29493" cy="14965"/>
            </a:xfrm>
            <a:custGeom>
              <a:rect b="b" l="l" r="r" t="t"/>
              <a:pathLst>
                <a:path extrusionOk="0" h="377" w="743">
                  <a:moveTo>
                    <a:pt x="123" y="0"/>
                  </a:moveTo>
                  <a:cubicBezTo>
                    <a:pt x="85" y="0"/>
                    <a:pt x="47" y="17"/>
                    <a:pt x="27" y="54"/>
                  </a:cubicBezTo>
                  <a:cubicBezTo>
                    <a:pt x="0" y="107"/>
                    <a:pt x="12" y="178"/>
                    <a:pt x="68" y="209"/>
                  </a:cubicBezTo>
                  <a:cubicBezTo>
                    <a:pt x="156" y="255"/>
                    <a:pt x="248" y="294"/>
                    <a:pt x="344" y="324"/>
                  </a:cubicBezTo>
                  <a:cubicBezTo>
                    <a:pt x="388" y="339"/>
                    <a:pt x="433" y="350"/>
                    <a:pt x="479" y="359"/>
                  </a:cubicBezTo>
                  <a:cubicBezTo>
                    <a:pt x="515" y="366"/>
                    <a:pt x="555" y="376"/>
                    <a:pt x="593" y="376"/>
                  </a:cubicBezTo>
                  <a:cubicBezTo>
                    <a:pt x="621" y="376"/>
                    <a:pt x="649" y="371"/>
                    <a:pt x="674" y="354"/>
                  </a:cubicBezTo>
                  <a:cubicBezTo>
                    <a:pt x="731" y="315"/>
                    <a:pt x="743" y="241"/>
                    <a:pt x="695" y="188"/>
                  </a:cubicBezTo>
                  <a:cubicBezTo>
                    <a:pt x="653" y="143"/>
                    <a:pt x="596" y="142"/>
                    <a:pt x="542" y="132"/>
                  </a:cubicBezTo>
                  <a:cubicBezTo>
                    <a:pt x="497" y="123"/>
                    <a:pt x="453" y="113"/>
                    <a:pt x="409" y="101"/>
                  </a:cubicBezTo>
                  <a:cubicBezTo>
                    <a:pt x="368" y="90"/>
                    <a:pt x="326" y="76"/>
                    <a:pt x="287" y="61"/>
                  </a:cubicBezTo>
                  <a:cubicBezTo>
                    <a:pt x="276" y="58"/>
                    <a:pt x="267" y="53"/>
                    <a:pt x="256" y="49"/>
                  </a:cubicBezTo>
                  <a:cubicBezTo>
                    <a:pt x="254" y="49"/>
                    <a:pt x="254" y="49"/>
                    <a:pt x="253" y="48"/>
                  </a:cubicBezTo>
                  <a:cubicBezTo>
                    <a:pt x="251" y="46"/>
                    <a:pt x="247" y="45"/>
                    <a:pt x="245" y="44"/>
                  </a:cubicBezTo>
                  <a:cubicBezTo>
                    <a:pt x="224" y="35"/>
                    <a:pt x="203" y="24"/>
                    <a:pt x="180" y="14"/>
                  </a:cubicBezTo>
                  <a:cubicBezTo>
                    <a:pt x="163" y="5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2"/>
            <p:cNvSpPr/>
            <p:nvPr/>
          </p:nvSpPr>
          <p:spPr>
            <a:xfrm>
              <a:off x="3208862" y="1093358"/>
              <a:ext cx="21118" cy="10321"/>
            </a:xfrm>
            <a:custGeom>
              <a:rect b="b" l="l" r="r" t="t"/>
              <a:pathLst>
                <a:path extrusionOk="0" h="260" w="532">
                  <a:moveTo>
                    <a:pt x="126" y="0"/>
                  </a:moveTo>
                  <a:cubicBezTo>
                    <a:pt x="104" y="0"/>
                    <a:pt x="83" y="5"/>
                    <a:pt x="63" y="16"/>
                  </a:cubicBezTo>
                  <a:cubicBezTo>
                    <a:pt x="39" y="30"/>
                    <a:pt x="14" y="60"/>
                    <a:pt x="7" y="89"/>
                  </a:cubicBezTo>
                  <a:cubicBezTo>
                    <a:pt x="0" y="120"/>
                    <a:pt x="2" y="155"/>
                    <a:pt x="19" y="183"/>
                  </a:cubicBezTo>
                  <a:cubicBezTo>
                    <a:pt x="36" y="209"/>
                    <a:pt x="61" y="232"/>
                    <a:pt x="92" y="238"/>
                  </a:cubicBezTo>
                  <a:cubicBezTo>
                    <a:pt x="148" y="251"/>
                    <a:pt x="207" y="259"/>
                    <a:pt x="265" y="259"/>
                  </a:cubicBezTo>
                  <a:cubicBezTo>
                    <a:pt x="271" y="259"/>
                    <a:pt x="278" y="259"/>
                    <a:pt x="284" y="259"/>
                  </a:cubicBezTo>
                  <a:cubicBezTo>
                    <a:pt x="321" y="258"/>
                    <a:pt x="356" y="256"/>
                    <a:pt x="391" y="246"/>
                  </a:cubicBezTo>
                  <a:cubicBezTo>
                    <a:pt x="399" y="245"/>
                    <a:pt x="405" y="242"/>
                    <a:pt x="414" y="240"/>
                  </a:cubicBezTo>
                  <a:cubicBezTo>
                    <a:pt x="434" y="232"/>
                    <a:pt x="450" y="222"/>
                    <a:pt x="467" y="207"/>
                  </a:cubicBezTo>
                  <a:cubicBezTo>
                    <a:pt x="481" y="195"/>
                    <a:pt x="493" y="181"/>
                    <a:pt x="503" y="165"/>
                  </a:cubicBezTo>
                  <a:cubicBezTo>
                    <a:pt x="531" y="127"/>
                    <a:pt x="513" y="69"/>
                    <a:pt x="473" y="45"/>
                  </a:cubicBezTo>
                  <a:cubicBezTo>
                    <a:pt x="445" y="29"/>
                    <a:pt x="412" y="17"/>
                    <a:pt x="379" y="17"/>
                  </a:cubicBezTo>
                  <a:cubicBezTo>
                    <a:pt x="359" y="17"/>
                    <a:pt x="341" y="17"/>
                    <a:pt x="320" y="18"/>
                  </a:cubicBezTo>
                  <a:cubicBezTo>
                    <a:pt x="311" y="18"/>
                    <a:pt x="303" y="19"/>
                    <a:pt x="295" y="19"/>
                  </a:cubicBezTo>
                  <a:cubicBezTo>
                    <a:pt x="268" y="19"/>
                    <a:pt x="241" y="17"/>
                    <a:pt x="214" y="14"/>
                  </a:cubicBezTo>
                  <a:cubicBezTo>
                    <a:pt x="195" y="12"/>
                    <a:pt x="176" y="8"/>
                    <a:pt x="156" y="4"/>
                  </a:cubicBezTo>
                  <a:cubicBezTo>
                    <a:pt x="146" y="1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2"/>
            <p:cNvSpPr/>
            <p:nvPr/>
          </p:nvSpPr>
          <p:spPr>
            <a:xfrm>
              <a:off x="3412497" y="965660"/>
              <a:ext cx="54303" cy="34654"/>
            </a:xfrm>
            <a:custGeom>
              <a:rect b="b" l="l" r="r" t="t"/>
              <a:pathLst>
                <a:path extrusionOk="0" h="873" w="1368">
                  <a:moveTo>
                    <a:pt x="694" y="0"/>
                  </a:moveTo>
                  <a:cubicBezTo>
                    <a:pt x="510" y="0"/>
                    <a:pt x="313" y="50"/>
                    <a:pt x="175" y="178"/>
                  </a:cubicBezTo>
                  <a:cubicBezTo>
                    <a:pt x="73" y="271"/>
                    <a:pt x="0" y="413"/>
                    <a:pt x="42" y="553"/>
                  </a:cubicBezTo>
                  <a:cubicBezTo>
                    <a:pt x="87" y="704"/>
                    <a:pt x="228" y="794"/>
                    <a:pt x="372" y="835"/>
                  </a:cubicBezTo>
                  <a:cubicBezTo>
                    <a:pt x="410" y="845"/>
                    <a:pt x="450" y="853"/>
                    <a:pt x="491" y="860"/>
                  </a:cubicBezTo>
                  <a:cubicBezTo>
                    <a:pt x="544" y="868"/>
                    <a:pt x="600" y="872"/>
                    <a:pt x="655" y="872"/>
                  </a:cubicBezTo>
                  <a:cubicBezTo>
                    <a:pt x="909" y="872"/>
                    <a:pt x="1172" y="781"/>
                    <a:pt x="1294" y="544"/>
                  </a:cubicBezTo>
                  <a:cubicBezTo>
                    <a:pt x="1368" y="401"/>
                    <a:pt x="1325" y="255"/>
                    <a:pt x="1201" y="156"/>
                  </a:cubicBezTo>
                  <a:cubicBezTo>
                    <a:pt x="1063" y="44"/>
                    <a:pt x="873" y="2"/>
                    <a:pt x="700" y="0"/>
                  </a:cubicBezTo>
                  <a:cubicBezTo>
                    <a:pt x="698" y="0"/>
                    <a:pt x="696" y="0"/>
                    <a:pt x="69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2"/>
            <p:cNvSpPr/>
            <p:nvPr/>
          </p:nvSpPr>
          <p:spPr>
            <a:xfrm>
              <a:off x="3268683" y="1050091"/>
              <a:ext cx="54263" cy="34654"/>
            </a:xfrm>
            <a:custGeom>
              <a:rect b="b" l="l" r="r" t="t"/>
              <a:pathLst>
                <a:path extrusionOk="0" h="873" w="1367">
                  <a:moveTo>
                    <a:pt x="693" y="0"/>
                  </a:moveTo>
                  <a:cubicBezTo>
                    <a:pt x="508" y="0"/>
                    <a:pt x="312" y="50"/>
                    <a:pt x="174" y="177"/>
                  </a:cubicBezTo>
                  <a:cubicBezTo>
                    <a:pt x="72" y="271"/>
                    <a:pt x="0" y="414"/>
                    <a:pt x="42" y="554"/>
                  </a:cubicBezTo>
                  <a:cubicBezTo>
                    <a:pt x="86" y="705"/>
                    <a:pt x="227" y="795"/>
                    <a:pt x="371" y="835"/>
                  </a:cubicBezTo>
                  <a:cubicBezTo>
                    <a:pt x="409" y="846"/>
                    <a:pt x="450" y="853"/>
                    <a:pt x="490" y="859"/>
                  </a:cubicBezTo>
                  <a:cubicBezTo>
                    <a:pt x="543" y="868"/>
                    <a:pt x="598" y="872"/>
                    <a:pt x="654" y="872"/>
                  </a:cubicBezTo>
                  <a:cubicBezTo>
                    <a:pt x="907" y="872"/>
                    <a:pt x="1171" y="781"/>
                    <a:pt x="1293" y="545"/>
                  </a:cubicBezTo>
                  <a:cubicBezTo>
                    <a:pt x="1366" y="401"/>
                    <a:pt x="1324" y="254"/>
                    <a:pt x="1200" y="155"/>
                  </a:cubicBezTo>
                  <a:cubicBezTo>
                    <a:pt x="1061" y="45"/>
                    <a:pt x="872" y="2"/>
                    <a:pt x="699" y="0"/>
                  </a:cubicBezTo>
                  <a:cubicBezTo>
                    <a:pt x="697" y="0"/>
                    <a:pt x="695" y="0"/>
                    <a:pt x="69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2"/>
            <p:cNvSpPr/>
            <p:nvPr/>
          </p:nvSpPr>
          <p:spPr>
            <a:xfrm>
              <a:off x="3219143" y="782070"/>
              <a:ext cx="54303" cy="34614"/>
            </a:xfrm>
            <a:custGeom>
              <a:rect b="b" l="l" r="r" t="t"/>
              <a:pathLst>
                <a:path extrusionOk="0" h="872" w="1368">
                  <a:moveTo>
                    <a:pt x="688" y="0"/>
                  </a:moveTo>
                  <a:cubicBezTo>
                    <a:pt x="505" y="0"/>
                    <a:pt x="311" y="51"/>
                    <a:pt x="174" y="177"/>
                  </a:cubicBezTo>
                  <a:cubicBezTo>
                    <a:pt x="73" y="271"/>
                    <a:pt x="0" y="413"/>
                    <a:pt x="42" y="553"/>
                  </a:cubicBezTo>
                  <a:cubicBezTo>
                    <a:pt x="86" y="704"/>
                    <a:pt x="229" y="794"/>
                    <a:pt x="371" y="835"/>
                  </a:cubicBezTo>
                  <a:cubicBezTo>
                    <a:pt x="410" y="845"/>
                    <a:pt x="449" y="853"/>
                    <a:pt x="490" y="860"/>
                  </a:cubicBezTo>
                  <a:cubicBezTo>
                    <a:pt x="543" y="868"/>
                    <a:pt x="598" y="872"/>
                    <a:pt x="654" y="872"/>
                  </a:cubicBezTo>
                  <a:cubicBezTo>
                    <a:pt x="908" y="872"/>
                    <a:pt x="1172" y="782"/>
                    <a:pt x="1293" y="544"/>
                  </a:cubicBezTo>
                  <a:cubicBezTo>
                    <a:pt x="1368" y="401"/>
                    <a:pt x="1324" y="253"/>
                    <a:pt x="1200" y="155"/>
                  </a:cubicBezTo>
                  <a:cubicBezTo>
                    <a:pt x="1063" y="44"/>
                    <a:pt x="873" y="1"/>
                    <a:pt x="699" y="0"/>
                  </a:cubicBezTo>
                  <a:cubicBezTo>
                    <a:pt x="696" y="0"/>
                    <a:pt x="692" y="0"/>
                    <a:pt x="68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2"/>
            <p:cNvSpPr/>
            <p:nvPr/>
          </p:nvSpPr>
          <p:spPr>
            <a:xfrm>
              <a:off x="3079417" y="853204"/>
              <a:ext cx="54303" cy="34654"/>
            </a:xfrm>
            <a:custGeom>
              <a:rect b="b" l="l" r="r" t="t"/>
              <a:pathLst>
                <a:path extrusionOk="0" h="873" w="1368">
                  <a:moveTo>
                    <a:pt x="693" y="1"/>
                  </a:moveTo>
                  <a:cubicBezTo>
                    <a:pt x="510" y="1"/>
                    <a:pt x="312" y="50"/>
                    <a:pt x="175" y="178"/>
                  </a:cubicBezTo>
                  <a:cubicBezTo>
                    <a:pt x="73" y="272"/>
                    <a:pt x="0" y="413"/>
                    <a:pt x="42" y="554"/>
                  </a:cubicBezTo>
                  <a:cubicBezTo>
                    <a:pt x="86" y="705"/>
                    <a:pt x="228" y="794"/>
                    <a:pt x="371" y="835"/>
                  </a:cubicBezTo>
                  <a:cubicBezTo>
                    <a:pt x="411" y="845"/>
                    <a:pt x="449" y="854"/>
                    <a:pt x="490" y="860"/>
                  </a:cubicBezTo>
                  <a:cubicBezTo>
                    <a:pt x="543" y="868"/>
                    <a:pt x="599" y="873"/>
                    <a:pt x="655" y="873"/>
                  </a:cubicBezTo>
                  <a:cubicBezTo>
                    <a:pt x="909" y="873"/>
                    <a:pt x="1172" y="782"/>
                    <a:pt x="1293" y="544"/>
                  </a:cubicBezTo>
                  <a:cubicBezTo>
                    <a:pt x="1368" y="402"/>
                    <a:pt x="1324" y="255"/>
                    <a:pt x="1201" y="156"/>
                  </a:cubicBezTo>
                  <a:cubicBezTo>
                    <a:pt x="1063" y="44"/>
                    <a:pt x="873" y="2"/>
                    <a:pt x="699" y="1"/>
                  </a:cubicBezTo>
                  <a:cubicBezTo>
                    <a:pt x="697" y="1"/>
                    <a:pt x="695" y="1"/>
                    <a:pt x="69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2"/>
            <p:cNvSpPr/>
            <p:nvPr/>
          </p:nvSpPr>
          <p:spPr>
            <a:xfrm>
              <a:off x="3165238" y="964429"/>
              <a:ext cx="19689" cy="11273"/>
            </a:xfrm>
            <a:custGeom>
              <a:rect b="b" l="l" r="r" t="t"/>
              <a:pathLst>
                <a:path extrusionOk="0" h="284" w="496">
                  <a:moveTo>
                    <a:pt x="120" y="1"/>
                  </a:moveTo>
                  <a:cubicBezTo>
                    <a:pt x="100" y="1"/>
                    <a:pt x="79" y="7"/>
                    <a:pt x="65" y="16"/>
                  </a:cubicBezTo>
                  <a:cubicBezTo>
                    <a:pt x="45" y="28"/>
                    <a:pt x="31" y="44"/>
                    <a:pt x="20" y="67"/>
                  </a:cubicBezTo>
                  <a:cubicBezTo>
                    <a:pt x="0" y="115"/>
                    <a:pt x="18" y="173"/>
                    <a:pt x="65" y="199"/>
                  </a:cubicBezTo>
                  <a:cubicBezTo>
                    <a:pt x="104" y="221"/>
                    <a:pt x="144" y="239"/>
                    <a:pt x="186" y="254"/>
                  </a:cubicBezTo>
                  <a:cubicBezTo>
                    <a:pt x="230" y="269"/>
                    <a:pt x="274" y="277"/>
                    <a:pt x="321" y="282"/>
                  </a:cubicBezTo>
                  <a:cubicBezTo>
                    <a:pt x="331" y="283"/>
                    <a:pt x="338" y="283"/>
                    <a:pt x="347" y="283"/>
                  </a:cubicBezTo>
                  <a:cubicBezTo>
                    <a:pt x="360" y="282"/>
                    <a:pt x="373" y="282"/>
                    <a:pt x="386" y="278"/>
                  </a:cubicBezTo>
                  <a:cubicBezTo>
                    <a:pt x="397" y="276"/>
                    <a:pt x="411" y="270"/>
                    <a:pt x="422" y="265"/>
                  </a:cubicBezTo>
                  <a:cubicBezTo>
                    <a:pt x="466" y="245"/>
                    <a:pt x="495" y="191"/>
                    <a:pt x="482" y="145"/>
                  </a:cubicBezTo>
                  <a:cubicBezTo>
                    <a:pt x="468" y="101"/>
                    <a:pt x="429" y="69"/>
                    <a:pt x="386" y="58"/>
                  </a:cubicBezTo>
                  <a:cubicBezTo>
                    <a:pt x="365" y="52"/>
                    <a:pt x="344" y="49"/>
                    <a:pt x="322" y="48"/>
                  </a:cubicBezTo>
                  <a:cubicBezTo>
                    <a:pt x="263" y="39"/>
                    <a:pt x="202" y="27"/>
                    <a:pt x="146" y="5"/>
                  </a:cubicBezTo>
                  <a:cubicBezTo>
                    <a:pt x="139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2"/>
            <p:cNvSpPr/>
            <p:nvPr/>
          </p:nvSpPr>
          <p:spPr>
            <a:xfrm>
              <a:off x="3167857" y="983721"/>
              <a:ext cx="22229" cy="12623"/>
            </a:xfrm>
            <a:custGeom>
              <a:rect b="b" l="l" r="r" t="t"/>
              <a:pathLst>
                <a:path extrusionOk="0" h="318" w="560">
                  <a:moveTo>
                    <a:pt x="121" y="0"/>
                  </a:moveTo>
                  <a:cubicBezTo>
                    <a:pt x="100" y="0"/>
                    <a:pt x="75" y="7"/>
                    <a:pt x="59" y="16"/>
                  </a:cubicBezTo>
                  <a:cubicBezTo>
                    <a:pt x="39" y="31"/>
                    <a:pt x="22" y="47"/>
                    <a:pt x="13" y="71"/>
                  </a:cubicBezTo>
                  <a:cubicBezTo>
                    <a:pt x="4" y="94"/>
                    <a:pt x="0" y="121"/>
                    <a:pt x="7" y="146"/>
                  </a:cubicBezTo>
                  <a:cubicBezTo>
                    <a:pt x="17" y="172"/>
                    <a:pt x="33" y="204"/>
                    <a:pt x="61" y="216"/>
                  </a:cubicBezTo>
                  <a:cubicBezTo>
                    <a:pt x="125" y="244"/>
                    <a:pt x="189" y="269"/>
                    <a:pt x="256" y="287"/>
                  </a:cubicBezTo>
                  <a:cubicBezTo>
                    <a:pt x="285" y="295"/>
                    <a:pt x="315" y="302"/>
                    <a:pt x="345" y="308"/>
                  </a:cubicBezTo>
                  <a:cubicBezTo>
                    <a:pt x="367" y="312"/>
                    <a:pt x="391" y="317"/>
                    <a:pt x="413" y="317"/>
                  </a:cubicBezTo>
                  <a:cubicBezTo>
                    <a:pt x="437" y="317"/>
                    <a:pt x="462" y="310"/>
                    <a:pt x="484" y="303"/>
                  </a:cubicBezTo>
                  <a:cubicBezTo>
                    <a:pt x="523" y="291"/>
                    <a:pt x="552" y="259"/>
                    <a:pt x="557" y="218"/>
                  </a:cubicBezTo>
                  <a:cubicBezTo>
                    <a:pt x="559" y="180"/>
                    <a:pt x="542" y="138"/>
                    <a:pt x="506" y="118"/>
                  </a:cubicBezTo>
                  <a:lnTo>
                    <a:pt x="471" y="98"/>
                  </a:lnTo>
                  <a:cubicBezTo>
                    <a:pt x="449" y="88"/>
                    <a:pt x="429" y="83"/>
                    <a:pt x="406" y="79"/>
                  </a:cubicBezTo>
                  <a:cubicBezTo>
                    <a:pt x="376" y="73"/>
                    <a:pt x="346" y="68"/>
                    <a:pt x="318" y="61"/>
                  </a:cubicBezTo>
                  <a:cubicBezTo>
                    <a:pt x="260" y="46"/>
                    <a:pt x="203" y="29"/>
                    <a:pt x="148" y="5"/>
                  </a:cubicBezTo>
                  <a:cubicBezTo>
                    <a:pt x="140" y="1"/>
                    <a:pt x="131" y="0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2"/>
            <p:cNvSpPr/>
            <p:nvPr/>
          </p:nvSpPr>
          <p:spPr>
            <a:xfrm>
              <a:off x="3141341" y="989596"/>
              <a:ext cx="14727" cy="21157"/>
            </a:xfrm>
            <a:custGeom>
              <a:rect b="b" l="l" r="r" t="t"/>
              <a:pathLst>
                <a:path extrusionOk="0" h="533" w="371">
                  <a:moveTo>
                    <a:pt x="239" y="1"/>
                  </a:moveTo>
                  <a:cubicBezTo>
                    <a:pt x="228" y="1"/>
                    <a:pt x="217" y="2"/>
                    <a:pt x="207" y="6"/>
                  </a:cubicBezTo>
                  <a:cubicBezTo>
                    <a:pt x="177" y="14"/>
                    <a:pt x="146" y="34"/>
                    <a:pt x="133" y="63"/>
                  </a:cubicBezTo>
                  <a:cubicBezTo>
                    <a:pt x="105" y="122"/>
                    <a:pt x="80" y="184"/>
                    <a:pt x="60" y="246"/>
                  </a:cubicBezTo>
                  <a:cubicBezTo>
                    <a:pt x="37" y="325"/>
                    <a:pt x="0" y="436"/>
                    <a:pt x="70" y="501"/>
                  </a:cubicBezTo>
                  <a:cubicBezTo>
                    <a:pt x="92" y="523"/>
                    <a:pt x="118" y="532"/>
                    <a:pt x="146" y="532"/>
                  </a:cubicBezTo>
                  <a:cubicBezTo>
                    <a:pt x="165" y="532"/>
                    <a:pt x="185" y="527"/>
                    <a:pt x="205" y="518"/>
                  </a:cubicBezTo>
                  <a:cubicBezTo>
                    <a:pt x="247" y="497"/>
                    <a:pt x="269" y="448"/>
                    <a:pt x="279" y="404"/>
                  </a:cubicBezTo>
                  <a:cubicBezTo>
                    <a:pt x="284" y="381"/>
                    <a:pt x="289" y="358"/>
                    <a:pt x="294" y="335"/>
                  </a:cubicBezTo>
                  <a:cubicBezTo>
                    <a:pt x="306" y="292"/>
                    <a:pt x="320" y="250"/>
                    <a:pt x="337" y="209"/>
                  </a:cubicBezTo>
                  <a:cubicBezTo>
                    <a:pt x="340" y="201"/>
                    <a:pt x="344" y="194"/>
                    <a:pt x="346" y="188"/>
                  </a:cubicBezTo>
                  <a:cubicBezTo>
                    <a:pt x="363" y="159"/>
                    <a:pt x="370" y="126"/>
                    <a:pt x="361" y="92"/>
                  </a:cubicBezTo>
                  <a:cubicBezTo>
                    <a:pt x="352" y="64"/>
                    <a:pt x="331" y="33"/>
                    <a:pt x="304" y="18"/>
                  </a:cubicBezTo>
                  <a:cubicBezTo>
                    <a:pt x="284" y="8"/>
                    <a:pt x="262" y="1"/>
                    <a:pt x="2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2"/>
            <p:cNvSpPr/>
            <p:nvPr/>
          </p:nvSpPr>
          <p:spPr>
            <a:xfrm>
              <a:off x="3164682" y="1015040"/>
              <a:ext cx="11353" cy="17982"/>
            </a:xfrm>
            <a:custGeom>
              <a:rect b="b" l="l" r="r" t="t"/>
              <a:pathLst>
                <a:path extrusionOk="0" h="453" w="286">
                  <a:moveTo>
                    <a:pt x="127" y="1"/>
                  </a:moveTo>
                  <a:cubicBezTo>
                    <a:pt x="116" y="1"/>
                    <a:pt x="106" y="2"/>
                    <a:pt x="96" y="5"/>
                  </a:cubicBezTo>
                  <a:cubicBezTo>
                    <a:pt x="65" y="16"/>
                    <a:pt x="35" y="33"/>
                    <a:pt x="20" y="63"/>
                  </a:cubicBezTo>
                  <a:cubicBezTo>
                    <a:pt x="16" y="74"/>
                    <a:pt x="11" y="83"/>
                    <a:pt x="7" y="94"/>
                  </a:cubicBezTo>
                  <a:cubicBezTo>
                    <a:pt x="1" y="116"/>
                    <a:pt x="1" y="137"/>
                    <a:pt x="7" y="161"/>
                  </a:cubicBezTo>
                  <a:cubicBezTo>
                    <a:pt x="13" y="201"/>
                    <a:pt x="20" y="241"/>
                    <a:pt x="27" y="281"/>
                  </a:cubicBezTo>
                  <a:cubicBezTo>
                    <a:pt x="29" y="300"/>
                    <a:pt x="32" y="320"/>
                    <a:pt x="35" y="339"/>
                  </a:cubicBezTo>
                  <a:cubicBezTo>
                    <a:pt x="39" y="357"/>
                    <a:pt x="49" y="374"/>
                    <a:pt x="59" y="388"/>
                  </a:cubicBezTo>
                  <a:cubicBezTo>
                    <a:pt x="74" y="408"/>
                    <a:pt x="84" y="420"/>
                    <a:pt x="105" y="433"/>
                  </a:cubicBezTo>
                  <a:cubicBezTo>
                    <a:pt x="108" y="435"/>
                    <a:pt x="111" y="437"/>
                    <a:pt x="115" y="439"/>
                  </a:cubicBezTo>
                  <a:cubicBezTo>
                    <a:pt x="131" y="448"/>
                    <a:pt x="148" y="452"/>
                    <a:pt x="166" y="452"/>
                  </a:cubicBezTo>
                  <a:cubicBezTo>
                    <a:pt x="192" y="452"/>
                    <a:pt x="218" y="443"/>
                    <a:pt x="236" y="424"/>
                  </a:cubicBezTo>
                  <a:cubicBezTo>
                    <a:pt x="253" y="406"/>
                    <a:pt x="269" y="386"/>
                    <a:pt x="277" y="361"/>
                  </a:cubicBezTo>
                  <a:cubicBezTo>
                    <a:pt x="282" y="344"/>
                    <a:pt x="285" y="325"/>
                    <a:pt x="285" y="307"/>
                  </a:cubicBezTo>
                  <a:cubicBezTo>
                    <a:pt x="285" y="287"/>
                    <a:pt x="280" y="263"/>
                    <a:pt x="277" y="246"/>
                  </a:cubicBezTo>
                  <a:cubicBezTo>
                    <a:pt x="275" y="235"/>
                    <a:pt x="273" y="225"/>
                    <a:pt x="272" y="216"/>
                  </a:cubicBezTo>
                  <a:lnTo>
                    <a:pt x="252" y="94"/>
                  </a:lnTo>
                  <a:cubicBezTo>
                    <a:pt x="247" y="63"/>
                    <a:pt x="217" y="32"/>
                    <a:pt x="194" y="18"/>
                  </a:cubicBezTo>
                  <a:cubicBezTo>
                    <a:pt x="174" y="7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2"/>
            <p:cNvSpPr/>
            <p:nvPr/>
          </p:nvSpPr>
          <p:spPr>
            <a:xfrm>
              <a:off x="3344659" y="856618"/>
              <a:ext cx="20046" cy="14449"/>
            </a:xfrm>
            <a:custGeom>
              <a:rect b="b" l="l" r="r" t="t"/>
              <a:pathLst>
                <a:path extrusionOk="0" h="364" w="505">
                  <a:moveTo>
                    <a:pt x="375" y="1"/>
                  </a:moveTo>
                  <a:cubicBezTo>
                    <a:pt x="316" y="1"/>
                    <a:pt x="255" y="33"/>
                    <a:pt x="205" y="62"/>
                  </a:cubicBezTo>
                  <a:cubicBezTo>
                    <a:pt x="145" y="97"/>
                    <a:pt x="89" y="140"/>
                    <a:pt x="41" y="190"/>
                  </a:cubicBezTo>
                  <a:cubicBezTo>
                    <a:pt x="3" y="227"/>
                    <a:pt x="0" y="296"/>
                    <a:pt x="41" y="333"/>
                  </a:cubicBezTo>
                  <a:cubicBezTo>
                    <a:pt x="60" y="351"/>
                    <a:pt x="85" y="364"/>
                    <a:pt x="110" y="364"/>
                  </a:cubicBezTo>
                  <a:cubicBezTo>
                    <a:pt x="111" y="364"/>
                    <a:pt x="112" y="364"/>
                    <a:pt x="113" y="364"/>
                  </a:cubicBezTo>
                  <a:cubicBezTo>
                    <a:pt x="141" y="363"/>
                    <a:pt x="163" y="352"/>
                    <a:pt x="185" y="333"/>
                  </a:cubicBezTo>
                  <a:cubicBezTo>
                    <a:pt x="188" y="330"/>
                    <a:pt x="192" y="327"/>
                    <a:pt x="196" y="323"/>
                  </a:cubicBezTo>
                  <a:cubicBezTo>
                    <a:pt x="234" y="296"/>
                    <a:pt x="274" y="273"/>
                    <a:pt x="317" y="253"/>
                  </a:cubicBezTo>
                  <a:cubicBezTo>
                    <a:pt x="338" y="245"/>
                    <a:pt x="360" y="238"/>
                    <a:pt x="380" y="231"/>
                  </a:cubicBezTo>
                  <a:cubicBezTo>
                    <a:pt x="427" y="216"/>
                    <a:pt x="465" y="188"/>
                    <a:pt x="489" y="144"/>
                  </a:cubicBezTo>
                  <a:cubicBezTo>
                    <a:pt x="499" y="124"/>
                    <a:pt x="504" y="99"/>
                    <a:pt x="498" y="78"/>
                  </a:cubicBezTo>
                  <a:cubicBezTo>
                    <a:pt x="490" y="56"/>
                    <a:pt x="477" y="42"/>
                    <a:pt x="459" y="28"/>
                  </a:cubicBezTo>
                  <a:cubicBezTo>
                    <a:pt x="432" y="8"/>
                    <a:pt x="404" y="1"/>
                    <a:pt x="3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2"/>
            <p:cNvSpPr/>
            <p:nvPr/>
          </p:nvSpPr>
          <p:spPr>
            <a:xfrm>
              <a:off x="3365062" y="874917"/>
              <a:ext cx="18418" cy="14608"/>
            </a:xfrm>
            <a:custGeom>
              <a:rect b="b" l="l" r="r" t="t"/>
              <a:pathLst>
                <a:path extrusionOk="0" h="368" w="464">
                  <a:moveTo>
                    <a:pt x="127" y="1"/>
                  </a:moveTo>
                  <a:cubicBezTo>
                    <a:pt x="105" y="1"/>
                    <a:pt x="80" y="7"/>
                    <a:pt x="64" y="17"/>
                  </a:cubicBezTo>
                  <a:cubicBezTo>
                    <a:pt x="42" y="32"/>
                    <a:pt x="26" y="49"/>
                    <a:pt x="15" y="74"/>
                  </a:cubicBezTo>
                  <a:cubicBezTo>
                    <a:pt x="5" y="97"/>
                    <a:pt x="1" y="128"/>
                    <a:pt x="9" y="153"/>
                  </a:cubicBezTo>
                  <a:cubicBezTo>
                    <a:pt x="17" y="180"/>
                    <a:pt x="36" y="211"/>
                    <a:pt x="63" y="224"/>
                  </a:cubicBezTo>
                  <a:cubicBezTo>
                    <a:pt x="125" y="251"/>
                    <a:pt x="183" y="287"/>
                    <a:pt x="235" y="329"/>
                  </a:cubicBezTo>
                  <a:cubicBezTo>
                    <a:pt x="233" y="327"/>
                    <a:pt x="231" y="325"/>
                    <a:pt x="229" y="324"/>
                  </a:cubicBezTo>
                  <a:lnTo>
                    <a:pt x="229" y="324"/>
                  </a:lnTo>
                  <a:cubicBezTo>
                    <a:pt x="243" y="334"/>
                    <a:pt x="258" y="344"/>
                    <a:pt x="274" y="351"/>
                  </a:cubicBezTo>
                  <a:cubicBezTo>
                    <a:pt x="292" y="360"/>
                    <a:pt x="311" y="367"/>
                    <a:pt x="332" y="367"/>
                  </a:cubicBezTo>
                  <a:cubicBezTo>
                    <a:pt x="333" y="367"/>
                    <a:pt x="335" y="367"/>
                    <a:pt x="336" y="367"/>
                  </a:cubicBezTo>
                  <a:cubicBezTo>
                    <a:pt x="349" y="367"/>
                    <a:pt x="361" y="365"/>
                    <a:pt x="372" y="362"/>
                  </a:cubicBezTo>
                  <a:cubicBezTo>
                    <a:pt x="400" y="356"/>
                    <a:pt x="423" y="337"/>
                    <a:pt x="437" y="314"/>
                  </a:cubicBezTo>
                  <a:cubicBezTo>
                    <a:pt x="463" y="275"/>
                    <a:pt x="458" y="219"/>
                    <a:pt x="431" y="183"/>
                  </a:cubicBezTo>
                  <a:cubicBezTo>
                    <a:pt x="420" y="168"/>
                    <a:pt x="410" y="155"/>
                    <a:pt x="397" y="143"/>
                  </a:cubicBezTo>
                  <a:cubicBezTo>
                    <a:pt x="384" y="132"/>
                    <a:pt x="369" y="121"/>
                    <a:pt x="355" y="111"/>
                  </a:cubicBezTo>
                  <a:cubicBezTo>
                    <a:pt x="293" y="67"/>
                    <a:pt x="228" y="34"/>
                    <a:pt x="157" y="6"/>
                  </a:cubicBezTo>
                  <a:cubicBezTo>
                    <a:pt x="149" y="2"/>
                    <a:pt x="138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2"/>
            <p:cNvSpPr/>
            <p:nvPr/>
          </p:nvSpPr>
          <p:spPr>
            <a:xfrm>
              <a:off x="3395508" y="867931"/>
              <a:ext cx="1191" cy="595"/>
            </a:xfrm>
            <a:custGeom>
              <a:rect b="b" l="l" r="r" t="t"/>
              <a:pathLst>
                <a:path extrusionOk="0" h="15" w="30">
                  <a:moveTo>
                    <a:pt x="0" y="0"/>
                  </a:moveTo>
                  <a:cubicBezTo>
                    <a:pt x="0" y="2"/>
                    <a:pt x="0" y="2"/>
                    <a:pt x="2" y="2"/>
                  </a:cubicBezTo>
                  <a:lnTo>
                    <a:pt x="29" y="14"/>
                  </a:lnTo>
                  <a:cubicBezTo>
                    <a:pt x="20" y="9"/>
                    <a:pt x="10" y="5"/>
                    <a:pt x="0" y="0"/>
                  </a:cubicBezTo>
                  <a:close/>
                </a:path>
              </a:pathLst>
            </a:custGeom>
            <a:solidFill>
              <a:srgbClr val="E5A9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2"/>
            <p:cNvSpPr/>
            <p:nvPr/>
          </p:nvSpPr>
          <p:spPr>
            <a:xfrm>
              <a:off x="3381773" y="856141"/>
              <a:ext cx="22110" cy="12821"/>
            </a:xfrm>
            <a:custGeom>
              <a:rect b="b" l="l" r="r" t="t"/>
              <a:pathLst>
                <a:path extrusionOk="0" h="323" w="557">
                  <a:moveTo>
                    <a:pt x="119" y="1"/>
                  </a:moveTo>
                  <a:cubicBezTo>
                    <a:pt x="58" y="1"/>
                    <a:pt x="1" y="55"/>
                    <a:pt x="3" y="118"/>
                  </a:cubicBezTo>
                  <a:cubicBezTo>
                    <a:pt x="6" y="185"/>
                    <a:pt x="54" y="230"/>
                    <a:pt x="120" y="235"/>
                  </a:cubicBezTo>
                  <a:cubicBezTo>
                    <a:pt x="127" y="235"/>
                    <a:pt x="133" y="236"/>
                    <a:pt x="139" y="237"/>
                  </a:cubicBezTo>
                  <a:cubicBezTo>
                    <a:pt x="196" y="246"/>
                    <a:pt x="254" y="262"/>
                    <a:pt x="308" y="285"/>
                  </a:cubicBezTo>
                  <a:cubicBezTo>
                    <a:pt x="320" y="289"/>
                    <a:pt x="334" y="296"/>
                    <a:pt x="346" y="302"/>
                  </a:cubicBezTo>
                  <a:cubicBezTo>
                    <a:pt x="371" y="312"/>
                    <a:pt x="392" y="321"/>
                    <a:pt x="419" y="322"/>
                  </a:cubicBezTo>
                  <a:cubicBezTo>
                    <a:pt x="422" y="323"/>
                    <a:pt x="425" y="323"/>
                    <a:pt x="427" y="323"/>
                  </a:cubicBezTo>
                  <a:cubicBezTo>
                    <a:pt x="440" y="323"/>
                    <a:pt x="453" y="321"/>
                    <a:pt x="467" y="318"/>
                  </a:cubicBezTo>
                  <a:cubicBezTo>
                    <a:pt x="492" y="314"/>
                    <a:pt x="522" y="288"/>
                    <a:pt x="534" y="267"/>
                  </a:cubicBezTo>
                  <a:cubicBezTo>
                    <a:pt x="547" y="240"/>
                    <a:pt x="557" y="207"/>
                    <a:pt x="546" y="181"/>
                  </a:cubicBezTo>
                  <a:cubicBezTo>
                    <a:pt x="541" y="166"/>
                    <a:pt x="536" y="153"/>
                    <a:pt x="526" y="141"/>
                  </a:cubicBezTo>
                  <a:cubicBezTo>
                    <a:pt x="511" y="119"/>
                    <a:pt x="497" y="106"/>
                    <a:pt x="474" y="90"/>
                  </a:cubicBezTo>
                  <a:cubicBezTo>
                    <a:pt x="463" y="83"/>
                    <a:pt x="450" y="77"/>
                    <a:pt x="438" y="69"/>
                  </a:cubicBezTo>
                  <a:cubicBezTo>
                    <a:pt x="403" y="53"/>
                    <a:pt x="364" y="40"/>
                    <a:pt x="325" y="29"/>
                  </a:cubicBezTo>
                  <a:cubicBezTo>
                    <a:pt x="259" y="11"/>
                    <a:pt x="189" y="2"/>
                    <a:pt x="120" y="1"/>
                  </a:cubicBez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2"/>
            <p:cNvSpPr/>
            <p:nvPr/>
          </p:nvSpPr>
          <p:spPr>
            <a:xfrm>
              <a:off x="3333544" y="880435"/>
              <a:ext cx="19689" cy="12861"/>
            </a:xfrm>
            <a:custGeom>
              <a:rect b="b" l="l" r="r" t="t"/>
              <a:pathLst>
                <a:path extrusionOk="0" h="324" w="496">
                  <a:moveTo>
                    <a:pt x="386" y="0"/>
                  </a:moveTo>
                  <a:cubicBezTo>
                    <a:pt x="376" y="0"/>
                    <a:pt x="366" y="1"/>
                    <a:pt x="355" y="3"/>
                  </a:cubicBezTo>
                  <a:cubicBezTo>
                    <a:pt x="343" y="4"/>
                    <a:pt x="331" y="6"/>
                    <a:pt x="321" y="8"/>
                  </a:cubicBezTo>
                  <a:cubicBezTo>
                    <a:pt x="310" y="12"/>
                    <a:pt x="299" y="17"/>
                    <a:pt x="289" y="20"/>
                  </a:cubicBezTo>
                  <a:cubicBezTo>
                    <a:pt x="267" y="29"/>
                    <a:pt x="244" y="37"/>
                    <a:pt x="222" y="46"/>
                  </a:cubicBezTo>
                  <a:cubicBezTo>
                    <a:pt x="178" y="64"/>
                    <a:pt x="134" y="80"/>
                    <a:pt x="91" y="96"/>
                  </a:cubicBezTo>
                  <a:cubicBezTo>
                    <a:pt x="62" y="106"/>
                    <a:pt x="37" y="122"/>
                    <a:pt x="21" y="149"/>
                  </a:cubicBezTo>
                  <a:cubicBezTo>
                    <a:pt x="7" y="174"/>
                    <a:pt x="0" y="210"/>
                    <a:pt x="10" y="237"/>
                  </a:cubicBezTo>
                  <a:cubicBezTo>
                    <a:pt x="19" y="265"/>
                    <a:pt x="36" y="293"/>
                    <a:pt x="63" y="306"/>
                  </a:cubicBezTo>
                  <a:cubicBezTo>
                    <a:pt x="81" y="316"/>
                    <a:pt x="103" y="323"/>
                    <a:pt x="124" y="323"/>
                  </a:cubicBezTo>
                  <a:cubicBezTo>
                    <a:pt x="134" y="323"/>
                    <a:pt x="143" y="322"/>
                    <a:pt x="152" y="319"/>
                  </a:cubicBezTo>
                  <a:cubicBezTo>
                    <a:pt x="196" y="301"/>
                    <a:pt x="241" y="284"/>
                    <a:pt x="285" y="268"/>
                  </a:cubicBezTo>
                  <a:cubicBezTo>
                    <a:pt x="306" y="259"/>
                    <a:pt x="329" y="251"/>
                    <a:pt x="349" y="243"/>
                  </a:cubicBezTo>
                  <a:cubicBezTo>
                    <a:pt x="360" y="238"/>
                    <a:pt x="371" y="235"/>
                    <a:pt x="382" y="231"/>
                  </a:cubicBezTo>
                  <a:cubicBezTo>
                    <a:pt x="404" y="222"/>
                    <a:pt x="420" y="215"/>
                    <a:pt x="439" y="201"/>
                  </a:cubicBezTo>
                  <a:cubicBezTo>
                    <a:pt x="457" y="188"/>
                    <a:pt x="473" y="171"/>
                    <a:pt x="482" y="149"/>
                  </a:cubicBezTo>
                  <a:cubicBezTo>
                    <a:pt x="492" y="128"/>
                    <a:pt x="496" y="101"/>
                    <a:pt x="488" y="79"/>
                  </a:cubicBezTo>
                  <a:cubicBezTo>
                    <a:pt x="485" y="71"/>
                    <a:pt x="479" y="60"/>
                    <a:pt x="477" y="53"/>
                  </a:cubicBezTo>
                  <a:cubicBezTo>
                    <a:pt x="472" y="45"/>
                    <a:pt x="466" y="39"/>
                    <a:pt x="460" y="30"/>
                  </a:cubicBezTo>
                  <a:cubicBezTo>
                    <a:pt x="450" y="20"/>
                    <a:pt x="440" y="12"/>
                    <a:pt x="425" y="8"/>
                  </a:cubicBezTo>
                  <a:cubicBezTo>
                    <a:pt x="411" y="2"/>
                    <a:pt x="398" y="0"/>
                    <a:pt x="3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2"/>
            <p:cNvSpPr/>
            <p:nvPr/>
          </p:nvSpPr>
          <p:spPr>
            <a:xfrm>
              <a:off x="3146502" y="678387"/>
              <a:ext cx="17148" cy="17585"/>
            </a:xfrm>
            <a:custGeom>
              <a:rect b="b" l="l" r="r" t="t"/>
              <a:pathLst>
                <a:path extrusionOk="0" h="443" w="432">
                  <a:moveTo>
                    <a:pt x="325" y="0"/>
                  </a:moveTo>
                  <a:cubicBezTo>
                    <a:pt x="298" y="0"/>
                    <a:pt x="280" y="10"/>
                    <a:pt x="257" y="20"/>
                  </a:cubicBezTo>
                  <a:cubicBezTo>
                    <a:pt x="236" y="29"/>
                    <a:pt x="216" y="44"/>
                    <a:pt x="200" y="59"/>
                  </a:cubicBezTo>
                  <a:cubicBezTo>
                    <a:pt x="178" y="78"/>
                    <a:pt x="157" y="96"/>
                    <a:pt x="137" y="119"/>
                  </a:cubicBezTo>
                  <a:cubicBezTo>
                    <a:pt x="92" y="168"/>
                    <a:pt x="53" y="222"/>
                    <a:pt x="18" y="280"/>
                  </a:cubicBezTo>
                  <a:cubicBezTo>
                    <a:pt x="4" y="303"/>
                    <a:pt x="1" y="337"/>
                    <a:pt x="8" y="363"/>
                  </a:cubicBezTo>
                  <a:cubicBezTo>
                    <a:pt x="14" y="387"/>
                    <a:pt x="34" y="415"/>
                    <a:pt x="58" y="427"/>
                  </a:cubicBezTo>
                  <a:cubicBezTo>
                    <a:pt x="74" y="437"/>
                    <a:pt x="93" y="442"/>
                    <a:pt x="113" y="442"/>
                  </a:cubicBezTo>
                  <a:cubicBezTo>
                    <a:pt x="122" y="442"/>
                    <a:pt x="131" y="441"/>
                    <a:pt x="140" y="438"/>
                  </a:cubicBezTo>
                  <a:cubicBezTo>
                    <a:pt x="169" y="428"/>
                    <a:pt x="189" y="412"/>
                    <a:pt x="206" y="389"/>
                  </a:cubicBezTo>
                  <a:cubicBezTo>
                    <a:pt x="210" y="384"/>
                    <a:pt x="212" y="380"/>
                    <a:pt x="216" y="374"/>
                  </a:cubicBezTo>
                  <a:cubicBezTo>
                    <a:pt x="246" y="337"/>
                    <a:pt x="279" y="301"/>
                    <a:pt x="314" y="267"/>
                  </a:cubicBezTo>
                  <a:cubicBezTo>
                    <a:pt x="332" y="250"/>
                    <a:pt x="351" y="235"/>
                    <a:pt x="368" y="217"/>
                  </a:cubicBezTo>
                  <a:cubicBezTo>
                    <a:pt x="378" y="208"/>
                    <a:pt x="386" y="199"/>
                    <a:pt x="393" y="189"/>
                  </a:cubicBezTo>
                  <a:cubicBezTo>
                    <a:pt x="408" y="171"/>
                    <a:pt x="421" y="155"/>
                    <a:pt x="427" y="132"/>
                  </a:cubicBezTo>
                  <a:cubicBezTo>
                    <a:pt x="430" y="120"/>
                    <a:pt x="431" y="108"/>
                    <a:pt x="432" y="94"/>
                  </a:cubicBezTo>
                  <a:cubicBezTo>
                    <a:pt x="430" y="89"/>
                    <a:pt x="430" y="80"/>
                    <a:pt x="429" y="72"/>
                  </a:cubicBezTo>
                  <a:cubicBezTo>
                    <a:pt x="426" y="61"/>
                    <a:pt x="419" y="48"/>
                    <a:pt x="412" y="41"/>
                  </a:cubicBezTo>
                  <a:cubicBezTo>
                    <a:pt x="400" y="25"/>
                    <a:pt x="383" y="11"/>
                    <a:pt x="363" y="7"/>
                  </a:cubicBezTo>
                  <a:cubicBezTo>
                    <a:pt x="351" y="5"/>
                    <a:pt x="337" y="1"/>
                    <a:pt x="3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2"/>
            <p:cNvSpPr/>
            <p:nvPr/>
          </p:nvSpPr>
          <p:spPr>
            <a:xfrm>
              <a:off x="3169128" y="695535"/>
              <a:ext cx="17505" cy="12583"/>
            </a:xfrm>
            <a:custGeom>
              <a:rect b="b" l="l" r="r" t="t"/>
              <a:pathLst>
                <a:path extrusionOk="0" h="317" w="441">
                  <a:moveTo>
                    <a:pt x="119" y="1"/>
                  </a:moveTo>
                  <a:cubicBezTo>
                    <a:pt x="98" y="1"/>
                    <a:pt x="74" y="7"/>
                    <a:pt x="59" y="17"/>
                  </a:cubicBezTo>
                  <a:cubicBezTo>
                    <a:pt x="38" y="31"/>
                    <a:pt x="22" y="49"/>
                    <a:pt x="14" y="70"/>
                  </a:cubicBezTo>
                  <a:cubicBezTo>
                    <a:pt x="4" y="93"/>
                    <a:pt x="0" y="120"/>
                    <a:pt x="9" y="143"/>
                  </a:cubicBezTo>
                  <a:cubicBezTo>
                    <a:pt x="17" y="169"/>
                    <a:pt x="35" y="199"/>
                    <a:pt x="61" y="211"/>
                  </a:cubicBezTo>
                  <a:cubicBezTo>
                    <a:pt x="102" y="231"/>
                    <a:pt x="144" y="252"/>
                    <a:pt x="187" y="271"/>
                  </a:cubicBezTo>
                  <a:cubicBezTo>
                    <a:pt x="214" y="285"/>
                    <a:pt x="243" y="298"/>
                    <a:pt x="271" y="307"/>
                  </a:cubicBezTo>
                  <a:cubicBezTo>
                    <a:pt x="290" y="312"/>
                    <a:pt x="308" y="317"/>
                    <a:pt x="326" y="317"/>
                  </a:cubicBezTo>
                  <a:cubicBezTo>
                    <a:pt x="335" y="317"/>
                    <a:pt x="344" y="316"/>
                    <a:pt x="353" y="313"/>
                  </a:cubicBezTo>
                  <a:cubicBezTo>
                    <a:pt x="386" y="304"/>
                    <a:pt x="415" y="282"/>
                    <a:pt x="427" y="251"/>
                  </a:cubicBezTo>
                  <a:cubicBezTo>
                    <a:pt x="441" y="218"/>
                    <a:pt x="438" y="179"/>
                    <a:pt x="420" y="151"/>
                  </a:cubicBezTo>
                  <a:cubicBezTo>
                    <a:pt x="405" y="127"/>
                    <a:pt x="384" y="113"/>
                    <a:pt x="360" y="99"/>
                  </a:cubicBezTo>
                  <a:cubicBezTo>
                    <a:pt x="334" y="81"/>
                    <a:pt x="303" y="72"/>
                    <a:pt x="275" y="59"/>
                  </a:cubicBezTo>
                  <a:cubicBezTo>
                    <a:pt x="233" y="41"/>
                    <a:pt x="189" y="23"/>
                    <a:pt x="146" y="6"/>
                  </a:cubicBezTo>
                  <a:cubicBezTo>
                    <a:pt x="139" y="2"/>
                    <a:pt x="129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2"/>
            <p:cNvSpPr/>
            <p:nvPr/>
          </p:nvSpPr>
          <p:spPr>
            <a:xfrm>
              <a:off x="3177821" y="671957"/>
              <a:ext cx="20403" cy="11948"/>
            </a:xfrm>
            <a:custGeom>
              <a:rect b="b" l="l" r="r" t="t"/>
              <a:pathLst>
                <a:path extrusionOk="0" h="301" w="514">
                  <a:moveTo>
                    <a:pt x="369" y="0"/>
                  </a:moveTo>
                  <a:cubicBezTo>
                    <a:pt x="353" y="0"/>
                    <a:pt x="337" y="2"/>
                    <a:pt x="320" y="5"/>
                  </a:cubicBezTo>
                  <a:cubicBezTo>
                    <a:pt x="294" y="9"/>
                    <a:pt x="270" y="20"/>
                    <a:pt x="245" y="27"/>
                  </a:cubicBezTo>
                  <a:cubicBezTo>
                    <a:pt x="193" y="44"/>
                    <a:pt x="142" y="59"/>
                    <a:pt x="90" y="77"/>
                  </a:cubicBezTo>
                  <a:cubicBezTo>
                    <a:pt x="61" y="85"/>
                    <a:pt x="36" y="104"/>
                    <a:pt x="21" y="129"/>
                  </a:cubicBezTo>
                  <a:cubicBezTo>
                    <a:pt x="6" y="153"/>
                    <a:pt x="0" y="190"/>
                    <a:pt x="9" y="218"/>
                  </a:cubicBezTo>
                  <a:cubicBezTo>
                    <a:pt x="25" y="267"/>
                    <a:pt x="70" y="301"/>
                    <a:pt x="120" y="301"/>
                  </a:cubicBezTo>
                  <a:cubicBezTo>
                    <a:pt x="130" y="301"/>
                    <a:pt x="140" y="299"/>
                    <a:pt x="150" y="297"/>
                  </a:cubicBezTo>
                  <a:lnTo>
                    <a:pt x="306" y="254"/>
                  </a:lnTo>
                  <a:cubicBezTo>
                    <a:pt x="330" y="247"/>
                    <a:pt x="356" y="242"/>
                    <a:pt x="381" y="231"/>
                  </a:cubicBezTo>
                  <a:cubicBezTo>
                    <a:pt x="400" y="224"/>
                    <a:pt x="417" y="219"/>
                    <a:pt x="432" y="205"/>
                  </a:cubicBezTo>
                  <a:cubicBezTo>
                    <a:pt x="441" y="199"/>
                    <a:pt x="449" y="193"/>
                    <a:pt x="457" y="186"/>
                  </a:cubicBezTo>
                  <a:cubicBezTo>
                    <a:pt x="471" y="174"/>
                    <a:pt x="481" y="158"/>
                    <a:pt x="489" y="143"/>
                  </a:cubicBezTo>
                  <a:cubicBezTo>
                    <a:pt x="513" y="101"/>
                    <a:pt x="504" y="49"/>
                    <a:pt x="459" y="25"/>
                  </a:cubicBezTo>
                  <a:cubicBezTo>
                    <a:pt x="436" y="10"/>
                    <a:pt x="412" y="4"/>
                    <a:pt x="386" y="1"/>
                  </a:cubicBezTo>
                  <a:cubicBezTo>
                    <a:pt x="381" y="0"/>
                    <a:pt x="375" y="0"/>
                    <a:pt x="3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2"/>
            <p:cNvSpPr/>
            <p:nvPr/>
          </p:nvSpPr>
          <p:spPr>
            <a:xfrm>
              <a:off x="3198383" y="694821"/>
              <a:ext cx="19093" cy="12186"/>
            </a:xfrm>
            <a:custGeom>
              <a:rect b="b" l="l" r="r" t="t"/>
              <a:pathLst>
                <a:path extrusionOk="0" h="307" w="481">
                  <a:moveTo>
                    <a:pt x="132" y="0"/>
                  </a:moveTo>
                  <a:cubicBezTo>
                    <a:pt x="121" y="0"/>
                    <a:pt x="111" y="1"/>
                    <a:pt x="101" y="4"/>
                  </a:cubicBezTo>
                  <a:cubicBezTo>
                    <a:pt x="70" y="12"/>
                    <a:pt x="38" y="35"/>
                    <a:pt x="24" y="64"/>
                  </a:cubicBezTo>
                  <a:cubicBezTo>
                    <a:pt x="8" y="95"/>
                    <a:pt x="1" y="131"/>
                    <a:pt x="11" y="163"/>
                  </a:cubicBezTo>
                  <a:cubicBezTo>
                    <a:pt x="21" y="195"/>
                    <a:pt x="40" y="225"/>
                    <a:pt x="70" y="240"/>
                  </a:cubicBezTo>
                  <a:cubicBezTo>
                    <a:pt x="108" y="261"/>
                    <a:pt x="150" y="278"/>
                    <a:pt x="191" y="289"/>
                  </a:cubicBezTo>
                  <a:cubicBezTo>
                    <a:pt x="209" y="295"/>
                    <a:pt x="226" y="298"/>
                    <a:pt x="243" y="300"/>
                  </a:cubicBezTo>
                  <a:cubicBezTo>
                    <a:pt x="262" y="303"/>
                    <a:pt x="280" y="305"/>
                    <a:pt x="297" y="306"/>
                  </a:cubicBezTo>
                  <a:cubicBezTo>
                    <a:pt x="302" y="307"/>
                    <a:pt x="306" y="307"/>
                    <a:pt x="310" y="307"/>
                  </a:cubicBezTo>
                  <a:cubicBezTo>
                    <a:pt x="319" y="307"/>
                    <a:pt x="328" y="306"/>
                    <a:pt x="339" y="305"/>
                  </a:cubicBezTo>
                  <a:cubicBezTo>
                    <a:pt x="362" y="303"/>
                    <a:pt x="382" y="299"/>
                    <a:pt x="403" y="287"/>
                  </a:cubicBezTo>
                  <a:cubicBezTo>
                    <a:pt x="417" y="279"/>
                    <a:pt x="430" y="269"/>
                    <a:pt x="440" y="257"/>
                  </a:cubicBezTo>
                  <a:cubicBezTo>
                    <a:pt x="470" y="220"/>
                    <a:pt x="481" y="173"/>
                    <a:pt x="456" y="127"/>
                  </a:cubicBezTo>
                  <a:cubicBezTo>
                    <a:pt x="438" y="93"/>
                    <a:pt x="398" y="67"/>
                    <a:pt x="362" y="59"/>
                  </a:cubicBezTo>
                  <a:cubicBezTo>
                    <a:pt x="342" y="55"/>
                    <a:pt x="323" y="53"/>
                    <a:pt x="304" y="51"/>
                  </a:cubicBezTo>
                  <a:cubicBezTo>
                    <a:pt x="277" y="47"/>
                    <a:pt x="249" y="39"/>
                    <a:pt x="222" y="29"/>
                  </a:cubicBezTo>
                  <a:lnTo>
                    <a:pt x="200" y="18"/>
                  </a:lnTo>
                  <a:cubicBezTo>
                    <a:pt x="179" y="6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2"/>
            <p:cNvSpPr/>
            <p:nvPr/>
          </p:nvSpPr>
          <p:spPr>
            <a:xfrm>
              <a:off x="3000821" y="783301"/>
              <a:ext cx="1231" cy="159"/>
            </a:xfrm>
            <a:custGeom>
              <a:rect b="b" l="l" r="r" t="t"/>
              <a:pathLst>
                <a:path extrusionOk="0" h="4" w="31">
                  <a:moveTo>
                    <a:pt x="27" y="1"/>
                  </a:moveTo>
                  <a:cubicBezTo>
                    <a:pt x="17" y="2"/>
                    <a:pt x="9" y="3"/>
                    <a:pt x="1" y="4"/>
                  </a:cubicBezTo>
                  <a:cubicBezTo>
                    <a:pt x="10" y="3"/>
                    <a:pt x="20" y="2"/>
                    <a:pt x="31" y="1"/>
                  </a:cubicBezTo>
                  <a:close/>
                </a:path>
              </a:pathLst>
            </a:custGeom>
            <a:solidFill>
              <a:srgbClr val="E5A9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32"/>
            <p:cNvSpPr/>
            <p:nvPr/>
          </p:nvSpPr>
          <p:spPr>
            <a:xfrm>
              <a:off x="2983038" y="774290"/>
              <a:ext cx="22825" cy="11710"/>
            </a:xfrm>
            <a:custGeom>
              <a:rect b="b" l="l" r="r" t="t"/>
              <a:pathLst>
                <a:path extrusionOk="0" h="295" w="575">
                  <a:moveTo>
                    <a:pt x="418" y="0"/>
                  </a:moveTo>
                  <a:cubicBezTo>
                    <a:pt x="364" y="0"/>
                    <a:pt x="310" y="12"/>
                    <a:pt x="258" y="27"/>
                  </a:cubicBezTo>
                  <a:cubicBezTo>
                    <a:pt x="192" y="44"/>
                    <a:pt x="127" y="72"/>
                    <a:pt x="67" y="106"/>
                  </a:cubicBezTo>
                  <a:cubicBezTo>
                    <a:pt x="21" y="132"/>
                    <a:pt x="1" y="200"/>
                    <a:pt x="31" y="245"/>
                  </a:cubicBezTo>
                  <a:cubicBezTo>
                    <a:pt x="44" y="267"/>
                    <a:pt x="65" y="286"/>
                    <a:pt x="91" y="292"/>
                  </a:cubicBezTo>
                  <a:cubicBezTo>
                    <a:pt x="100" y="294"/>
                    <a:pt x="107" y="295"/>
                    <a:pt x="115" y="295"/>
                  </a:cubicBezTo>
                  <a:cubicBezTo>
                    <a:pt x="132" y="295"/>
                    <a:pt x="148" y="291"/>
                    <a:pt x="165" y="283"/>
                  </a:cubicBezTo>
                  <a:lnTo>
                    <a:pt x="165" y="283"/>
                  </a:lnTo>
                  <a:cubicBezTo>
                    <a:pt x="164" y="284"/>
                    <a:pt x="164" y="284"/>
                    <a:pt x="163" y="284"/>
                  </a:cubicBezTo>
                  <a:cubicBezTo>
                    <a:pt x="164" y="283"/>
                    <a:pt x="165" y="283"/>
                    <a:pt x="166" y="283"/>
                  </a:cubicBezTo>
                  <a:lnTo>
                    <a:pt x="166" y="283"/>
                  </a:lnTo>
                  <a:cubicBezTo>
                    <a:pt x="166" y="283"/>
                    <a:pt x="165" y="283"/>
                    <a:pt x="165" y="283"/>
                  </a:cubicBezTo>
                  <a:lnTo>
                    <a:pt x="165" y="283"/>
                  </a:lnTo>
                  <a:cubicBezTo>
                    <a:pt x="167" y="283"/>
                    <a:pt x="168" y="283"/>
                    <a:pt x="168" y="282"/>
                  </a:cubicBezTo>
                  <a:lnTo>
                    <a:pt x="168" y="282"/>
                  </a:lnTo>
                  <a:cubicBezTo>
                    <a:pt x="168" y="282"/>
                    <a:pt x="167" y="282"/>
                    <a:pt x="166" y="283"/>
                  </a:cubicBezTo>
                  <a:lnTo>
                    <a:pt x="166" y="283"/>
                  </a:lnTo>
                  <a:cubicBezTo>
                    <a:pt x="167" y="282"/>
                    <a:pt x="168" y="282"/>
                    <a:pt x="168" y="282"/>
                  </a:cubicBezTo>
                  <a:lnTo>
                    <a:pt x="169" y="282"/>
                  </a:lnTo>
                  <a:cubicBezTo>
                    <a:pt x="172" y="282"/>
                    <a:pt x="169" y="282"/>
                    <a:pt x="172" y="281"/>
                  </a:cubicBezTo>
                  <a:cubicBezTo>
                    <a:pt x="173" y="281"/>
                    <a:pt x="174" y="279"/>
                    <a:pt x="175" y="279"/>
                  </a:cubicBezTo>
                  <a:cubicBezTo>
                    <a:pt x="182" y="277"/>
                    <a:pt x="187" y="273"/>
                    <a:pt x="193" y="272"/>
                  </a:cubicBezTo>
                  <a:lnTo>
                    <a:pt x="240" y="257"/>
                  </a:lnTo>
                  <a:cubicBezTo>
                    <a:pt x="266" y="250"/>
                    <a:pt x="294" y="244"/>
                    <a:pt x="323" y="240"/>
                  </a:cubicBezTo>
                  <a:cubicBezTo>
                    <a:pt x="373" y="235"/>
                    <a:pt x="423" y="232"/>
                    <a:pt x="474" y="226"/>
                  </a:cubicBezTo>
                  <a:cubicBezTo>
                    <a:pt x="479" y="225"/>
                    <a:pt x="485" y="225"/>
                    <a:pt x="490" y="223"/>
                  </a:cubicBezTo>
                  <a:cubicBezTo>
                    <a:pt x="536" y="214"/>
                    <a:pt x="575" y="161"/>
                    <a:pt x="572" y="115"/>
                  </a:cubicBezTo>
                  <a:cubicBezTo>
                    <a:pt x="570" y="69"/>
                    <a:pt x="539" y="20"/>
                    <a:pt x="490" y="8"/>
                  </a:cubicBezTo>
                  <a:cubicBezTo>
                    <a:pt x="466" y="3"/>
                    <a:pt x="442" y="0"/>
                    <a:pt x="4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32"/>
            <p:cNvSpPr/>
            <p:nvPr/>
          </p:nvSpPr>
          <p:spPr>
            <a:xfrm>
              <a:off x="2958109" y="790525"/>
              <a:ext cx="14092" cy="23658"/>
            </a:xfrm>
            <a:custGeom>
              <a:rect b="b" l="l" r="r" t="t"/>
              <a:pathLst>
                <a:path extrusionOk="0" h="596" w="355">
                  <a:moveTo>
                    <a:pt x="230" y="0"/>
                  </a:moveTo>
                  <a:cubicBezTo>
                    <a:pt x="188" y="0"/>
                    <a:pt x="147" y="18"/>
                    <a:pt x="129" y="58"/>
                  </a:cubicBezTo>
                  <a:cubicBezTo>
                    <a:pt x="94" y="132"/>
                    <a:pt x="65" y="209"/>
                    <a:pt x="40" y="287"/>
                  </a:cubicBezTo>
                  <a:cubicBezTo>
                    <a:pt x="30" y="322"/>
                    <a:pt x="18" y="357"/>
                    <a:pt x="10" y="394"/>
                  </a:cubicBezTo>
                  <a:cubicBezTo>
                    <a:pt x="5" y="419"/>
                    <a:pt x="1" y="444"/>
                    <a:pt x="1" y="467"/>
                  </a:cubicBezTo>
                  <a:cubicBezTo>
                    <a:pt x="3" y="508"/>
                    <a:pt x="13" y="538"/>
                    <a:pt x="40" y="570"/>
                  </a:cubicBezTo>
                  <a:cubicBezTo>
                    <a:pt x="56" y="588"/>
                    <a:pt x="79" y="596"/>
                    <a:pt x="102" y="596"/>
                  </a:cubicBezTo>
                  <a:cubicBezTo>
                    <a:pt x="119" y="596"/>
                    <a:pt x="136" y="591"/>
                    <a:pt x="151" y="584"/>
                  </a:cubicBezTo>
                  <a:cubicBezTo>
                    <a:pt x="201" y="559"/>
                    <a:pt x="222" y="506"/>
                    <a:pt x="235" y="456"/>
                  </a:cubicBezTo>
                  <a:cubicBezTo>
                    <a:pt x="245" y="423"/>
                    <a:pt x="254" y="387"/>
                    <a:pt x="265" y="353"/>
                  </a:cubicBezTo>
                  <a:cubicBezTo>
                    <a:pt x="276" y="321"/>
                    <a:pt x="287" y="288"/>
                    <a:pt x="300" y="256"/>
                  </a:cubicBezTo>
                  <a:cubicBezTo>
                    <a:pt x="302" y="248"/>
                    <a:pt x="306" y="240"/>
                    <a:pt x="308" y="231"/>
                  </a:cubicBezTo>
                  <a:cubicBezTo>
                    <a:pt x="308" y="230"/>
                    <a:pt x="311" y="226"/>
                    <a:pt x="312" y="222"/>
                  </a:cubicBezTo>
                  <a:cubicBezTo>
                    <a:pt x="315" y="216"/>
                    <a:pt x="318" y="207"/>
                    <a:pt x="320" y="205"/>
                  </a:cubicBezTo>
                  <a:lnTo>
                    <a:pt x="332" y="178"/>
                  </a:lnTo>
                  <a:cubicBezTo>
                    <a:pt x="349" y="148"/>
                    <a:pt x="355" y="118"/>
                    <a:pt x="347" y="85"/>
                  </a:cubicBezTo>
                  <a:cubicBezTo>
                    <a:pt x="338" y="57"/>
                    <a:pt x="317" y="28"/>
                    <a:pt x="291" y="14"/>
                  </a:cubicBezTo>
                  <a:cubicBezTo>
                    <a:pt x="273" y="5"/>
                    <a:pt x="252" y="0"/>
                    <a:pt x="2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32"/>
            <p:cNvSpPr/>
            <p:nvPr/>
          </p:nvSpPr>
          <p:spPr>
            <a:xfrm>
              <a:off x="2988635" y="796043"/>
              <a:ext cx="18458" cy="10599"/>
            </a:xfrm>
            <a:custGeom>
              <a:rect b="b" l="l" r="r" t="t"/>
              <a:pathLst>
                <a:path extrusionOk="0" h="267" w="465">
                  <a:moveTo>
                    <a:pt x="136" y="0"/>
                  </a:moveTo>
                  <a:cubicBezTo>
                    <a:pt x="131" y="0"/>
                    <a:pt x="127" y="0"/>
                    <a:pt x="122" y="0"/>
                  </a:cubicBezTo>
                  <a:cubicBezTo>
                    <a:pt x="91" y="2"/>
                    <a:pt x="59" y="14"/>
                    <a:pt x="37" y="36"/>
                  </a:cubicBezTo>
                  <a:cubicBezTo>
                    <a:pt x="16" y="57"/>
                    <a:pt x="0" y="92"/>
                    <a:pt x="1" y="122"/>
                  </a:cubicBezTo>
                  <a:cubicBezTo>
                    <a:pt x="2" y="153"/>
                    <a:pt x="13" y="186"/>
                    <a:pt x="37" y="208"/>
                  </a:cubicBezTo>
                  <a:cubicBezTo>
                    <a:pt x="60" y="230"/>
                    <a:pt x="90" y="243"/>
                    <a:pt x="122" y="243"/>
                  </a:cubicBezTo>
                  <a:cubicBezTo>
                    <a:pt x="152" y="243"/>
                    <a:pt x="184" y="245"/>
                    <a:pt x="214" y="249"/>
                  </a:cubicBezTo>
                  <a:cubicBezTo>
                    <a:pt x="232" y="252"/>
                    <a:pt x="251" y="256"/>
                    <a:pt x="270" y="260"/>
                  </a:cubicBezTo>
                  <a:cubicBezTo>
                    <a:pt x="289" y="263"/>
                    <a:pt x="307" y="267"/>
                    <a:pt x="326" y="267"/>
                  </a:cubicBezTo>
                  <a:cubicBezTo>
                    <a:pt x="333" y="267"/>
                    <a:pt x="341" y="266"/>
                    <a:pt x="348" y="265"/>
                  </a:cubicBezTo>
                  <a:cubicBezTo>
                    <a:pt x="371" y="263"/>
                    <a:pt x="395" y="256"/>
                    <a:pt x="413" y="242"/>
                  </a:cubicBezTo>
                  <a:cubicBezTo>
                    <a:pt x="431" y="228"/>
                    <a:pt x="445" y="214"/>
                    <a:pt x="454" y="193"/>
                  </a:cubicBezTo>
                  <a:cubicBezTo>
                    <a:pt x="461" y="175"/>
                    <a:pt x="465" y="150"/>
                    <a:pt x="459" y="130"/>
                  </a:cubicBezTo>
                  <a:cubicBezTo>
                    <a:pt x="449" y="105"/>
                    <a:pt x="439" y="87"/>
                    <a:pt x="419" y="67"/>
                  </a:cubicBezTo>
                  <a:cubicBezTo>
                    <a:pt x="398" y="45"/>
                    <a:pt x="374" y="35"/>
                    <a:pt x="345" y="24"/>
                  </a:cubicBezTo>
                  <a:cubicBezTo>
                    <a:pt x="325" y="18"/>
                    <a:pt x="303" y="15"/>
                    <a:pt x="283" y="13"/>
                  </a:cubicBezTo>
                  <a:cubicBezTo>
                    <a:pt x="234" y="5"/>
                    <a:pt x="185" y="0"/>
                    <a:pt x="1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32"/>
            <p:cNvSpPr/>
            <p:nvPr/>
          </p:nvSpPr>
          <p:spPr>
            <a:xfrm>
              <a:off x="2969819" y="817002"/>
              <a:ext cx="14092" cy="24293"/>
            </a:xfrm>
            <a:custGeom>
              <a:rect b="b" l="l" r="r" t="t"/>
              <a:pathLst>
                <a:path extrusionOk="0" h="612" w="355">
                  <a:moveTo>
                    <a:pt x="134" y="0"/>
                  </a:moveTo>
                  <a:cubicBezTo>
                    <a:pt x="123" y="0"/>
                    <a:pt x="112" y="2"/>
                    <a:pt x="102" y="6"/>
                  </a:cubicBezTo>
                  <a:cubicBezTo>
                    <a:pt x="38" y="26"/>
                    <a:pt x="0" y="89"/>
                    <a:pt x="17" y="155"/>
                  </a:cubicBezTo>
                  <a:cubicBezTo>
                    <a:pt x="35" y="227"/>
                    <a:pt x="54" y="299"/>
                    <a:pt x="72" y="372"/>
                  </a:cubicBezTo>
                  <a:cubicBezTo>
                    <a:pt x="81" y="409"/>
                    <a:pt x="89" y="445"/>
                    <a:pt x="99" y="481"/>
                  </a:cubicBezTo>
                  <a:cubicBezTo>
                    <a:pt x="110" y="513"/>
                    <a:pt x="122" y="544"/>
                    <a:pt x="146" y="570"/>
                  </a:cubicBezTo>
                  <a:cubicBezTo>
                    <a:pt x="168" y="595"/>
                    <a:pt x="201" y="611"/>
                    <a:pt x="235" y="611"/>
                  </a:cubicBezTo>
                  <a:cubicBezTo>
                    <a:pt x="245" y="611"/>
                    <a:pt x="254" y="610"/>
                    <a:pt x="263" y="608"/>
                  </a:cubicBezTo>
                  <a:cubicBezTo>
                    <a:pt x="305" y="596"/>
                    <a:pt x="335" y="559"/>
                    <a:pt x="344" y="518"/>
                  </a:cubicBezTo>
                  <a:cubicBezTo>
                    <a:pt x="355" y="482"/>
                    <a:pt x="349" y="448"/>
                    <a:pt x="341" y="413"/>
                  </a:cubicBezTo>
                  <a:cubicBezTo>
                    <a:pt x="334" y="376"/>
                    <a:pt x="322" y="341"/>
                    <a:pt x="312" y="305"/>
                  </a:cubicBezTo>
                  <a:cubicBezTo>
                    <a:pt x="292" y="233"/>
                    <a:pt x="271" y="162"/>
                    <a:pt x="251" y="90"/>
                  </a:cubicBezTo>
                  <a:cubicBezTo>
                    <a:pt x="238" y="39"/>
                    <a:pt x="187" y="0"/>
                    <a:pt x="1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32"/>
            <p:cNvSpPr/>
            <p:nvPr/>
          </p:nvSpPr>
          <p:spPr>
            <a:xfrm>
              <a:off x="3652969" y="587803"/>
              <a:ext cx="62758" cy="26596"/>
            </a:xfrm>
            <a:custGeom>
              <a:rect b="b" l="l" r="r" t="t"/>
              <a:pathLst>
                <a:path extrusionOk="0" h="670" w="1581">
                  <a:moveTo>
                    <a:pt x="318" y="0"/>
                  </a:moveTo>
                  <a:cubicBezTo>
                    <a:pt x="250" y="0"/>
                    <a:pt x="182" y="5"/>
                    <a:pt x="115" y="14"/>
                  </a:cubicBezTo>
                  <a:cubicBezTo>
                    <a:pt x="0" y="32"/>
                    <a:pt x="34" y="206"/>
                    <a:pt x="141" y="210"/>
                  </a:cubicBezTo>
                  <a:cubicBezTo>
                    <a:pt x="386" y="216"/>
                    <a:pt x="624" y="243"/>
                    <a:pt x="854" y="327"/>
                  </a:cubicBezTo>
                  <a:cubicBezTo>
                    <a:pt x="965" y="367"/>
                    <a:pt x="1072" y="419"/>
                    <a:pt x="1173" y="482"/>
                  </a:cubicBezTo>
                  <a:cubicBezTo>
                    <a:pt x="1223" y="512"/>
                    <a:pt x="1272" y="545"/>
                    <a:pt x="1318" y="581"/>
                  </a:cubicBezTo>
                  <a:cubicBezTo>
                    <a:pt x="1366" y="618"/>
                    <a:pt x="1413" y="669"/>
                    <a:pt x="1476" y="669"/>
                  </a:cubicBezTo>
                  <a:cubicBezTo>
                    <a:pt x="1481" y="669"/>
                    <a:pt x="1486" y="669"/>
                    <a:pt x="1492" y="668"/>
                  </a:cubicBezTo>
                  <a:cubicBezTo>
                    <a:pt x="1539" y="662"/>
                    <a:pt x="1578" y="633"/>
                    <a:pt x="1578" y="582"/>
                  </a:cubicBezTo>
                  <a:cubicBezTo>
                    <a:pt x="1580" y="503"/>
                    <a:pt x="1526" y="460"/>
                    <a:pt x="1471" y="417"/>
                  </a:cubicBezTo>
                  <a:cubicBezTo>
                    <a:pt x="1416" y="372"/>
                    <a:pt x="1356" y="331"/>
                    <a:pt x="1296" y="293"/>
                  </a:cubicBezTo>
                  <a:cubicBezTo>
                    <a:pt x="1178" y="220"/>
                    <a:pt x="1053" y="161"/>
                    <a:pt x="924" y="113"/>
                  </a:cubicBezTo>
                  <a:cubicBezTo>
                    <a:pt x="731" y="42"/>
                    <a:pt x="524" y="0"/>
                    <a:pt x="3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32"/>
            <p:cNvSpPr/>
            <p:nvPr/>
          </p:nvSpPr>
          <p:spPr>
            <a:xfrm>
              <a:off x="3736249" y="669495"/>
              <a:ext cx="12425" cy="37234"/>
            </a:xfrm>
            <a:custGeom>
              <a:rect b="b" l="l" r="r" t="t"/>
              <a:pathLst>
                <a:path extrusionOk="0" h="938" w="313">
                  <a:moveTo>
                    <a:pt x="200" y="1"/>
                  </a:moveTo>
                  <a:cubicBezTo>
                    <a:pt x="143" y="1"/>
                    <a:pt x="95" y="48"/>
                    <a:pt x="95" y="106"/>
                  </a:cubicBezTo>
                  <a:cubicBezTo>
                    <a:pt x="93" y="245"/>
                    <a:pt x="83" y="385"/>
                    <a:pt x="60" y="516"/>
                  </a:cubicBezTo>
                  <a:cubicBezTo>
                    <a:pt x="49" y="582"/>
                    <a:pt x="37" y="647"/>
                    <a:pt x="22" y="712"/>
                  </a:cubicBezTo>
                  <a:cubicBezTo>
                    <a:pt x="9" y="759"/>
                    <a:pt x="1" y="808"/>
                    <a:pt x="17" y="856"/>
                  </a:cubicBezTo>
                  <a:cubicBezTo>
                    <a:pt x="32" y="899"/>
                    <a:pt x="60" y="937"/>
                    <a:pt x="111" y="938"/>
                  </a:cubicBezTo>
                  <a:cubicBezTo>
                    <a:pt x="113" y="938"/>
                    <a:pt x="114" y="938"/>
                    <a:pt x="115" y="938"/>
                  </a:cubicBezTo>
                  <a:cubicBezTo>
                    <a:pt x="211" y="938"/>
                    <a:pt x="247" y="823"/>
                    <a:pt x="261" y="748"/>
                  </a:cubicBezTo>
                  <a:cubicBezTo>
                    <a:pt x="276" y="676"/>
                    <a:pt x="285" y="605"/>
                    <a:pt x="294" y="533"/>
                  </a:cubicBezTo>
                  <a:cubicBezTo>
                    <a:pt x="308" y="392"/>
                    <a:pt x="312" y="249"/>
                    <a:pt x="305" y="106"/>
                  </a:cubicBezTo>
                  <a:cubicBezTo>
                    <a:pt x="303" y="48"/>
                    <a:pt x="258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32"/>
            <p:cNvSpPr/>
            <p:nvPr/>
          </p:nvSpPr>
          <p:spPr>
            <a:xfrm>
              <a:off x="3502922" y="690851"/>
              <a:ext cx="60932" cy="18895"/>
            </a:xfrm>
            <a:custGeom>
              <a:rect b="b" l="l" r="r" t="t"/>
              <a:pathLst>
                <a:path extrusionOk="0" h="476" w="1535">
                  <a:moveTo>
                    <a:pt x="461" y="0"/>
                  </a:moveTo>
                  <a:cubicBezTo>
                    <a:pt x="318" y="0"/>
                    <a:pt x="179" y="29"/>
                    <a:pt x="59" y="121"/>
                  </a:cubicBezTo>
                  <a:cubicBezTo>
                    <a:pt x="0" y="167"/>
                    <a:pt x="34" y="244"/>
                    <a:pt x="95" y="244"/>
                  </a:cubicBezTo>
                  <a:cubicBezTo>
                    <a:pt x="105" y="244"/>
                    <a:pt x="116" y="242"/>
                    <a:pt x="127" y="237"/>
                  </a:cubicBezTo>
                  <a:cubicBezTo>
                    <a:pt x="208" y="203"/>
                    <a:pt x="312" y="198"/>
                    <a:pt x="404" y="198"/>
                  </a:cubicBezTo>
                  <a:cubicBezTo>
                    <a:pt x="417" y="198"/>
                    <a:pt x="429" y="198"/>
                    <a:pt x="442" y="198"/>
                  </a:cubicBezTo>
                  <a:cubicBezTo>
                    <a:pt x="547" y="201"/>
                    <a:pt x="652" y="214"/>
                    <a:pt x="755" y="235"/>
                  </a:cubicBezTo>
                  <a:cubicBezTo>
                    <a:pt x="861" y="259"/>
                    <a:pt x="967" y="290"/>
                    <a:pt x="1068" y="329"/>
                  </a:cubicBezTo>
                  <a:cubicBezTo>
                    <a:pt x="1176" y="371"/>
                    <a:pt x="1276" y="444"/>
                    <a:pt x="1386" y="473"/>
                  </a:cubicBezTo>
                  <a:cubicBezTo>
                    <a:pt x="1394" y="475"/>
                    <a:pt x="1403" y="476"/>
                    <a:pt x="1410" y="476"/>
                  </a:cubicBezTo>
                  <a:cubicBezTo>
                    <a:pt x="1488" y="476"/>
                    <a:pt x="1535" y="378"/>
                    <a:pt x="1478" y="318"/>
                  </a:cubicBezTo>
                  <a:cubicBezTo>
                    <a:pt x="1391" y="227"/>
                    <a:pt x="1250" y="179"/>
                    <a:pt x="1135" y="134"/>
                  </a:cubicBezTo>
                  <a:cubicBezTo>
                    <a:pt x="1015" y="87"/>
                    <a:pt x="890" y="53"/>
                    <a:pt x="762" y="31"/>
                  </a:cubicBezTo>
                  <a:cubicBezTo>
                    <a:pt x="663" y="14"/>
                    <a:pt x="561" y="0"/>
                    <a:pt x="4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32"/>
            <p:cNvSpPr/>
            <p:nvPr/>
          </p:nvSpPr>
          <p:spPr>
            <a:xfrm>
              <a:off x="3592196" y="769606"/>
              <a:ext cx="10638" cy="36440"/>
            </a:xfrm>
            <a:custGeom>
              <a:rect b="b" l="l" r="r" t="t"/>
              <a:pathLst>
                <a:path extrusionOk="0" h="918" w="268">
                  <a:moveTo>
                    <a:pt x="162" y="1"/>
                  </a:moveTo>
                  <a:cubicBezTo>
                    <a:pt x="116" y="1"/>
                    <a:pt x="69" y="32"/>
                    <a:pt x="65" y="94"/>
                  </a:cubicBezTo>
                  <a:cubicBezTo>
                    <a:pt x="58" y="224"/>
                    <a:pt x="48" y="353"/>
                    <a:pt x="38" y="483"/>
                  </a:cubicBezTo>
                  <a:cubicBezTo>
                    <a:pt x="33" y="547"/>
                    <a:pt x="27" y="610"/>
                    <a:pt x="20" y="673"/>
                  </a:cubicBezTo>
                  <a:cubicBezTo>
                    <a:pt x="11" y="754"/>
                    <a:pt x="0" y="826"/>
                    <a:pt x="60" y="890"/>
                  </a:cubicBezTo>
                  <a:cubicBezTo>
                    <a:pt x="75" y="908"/>
                    <a:pt x="102" y="917"/>
                    <a:pt x="127" y="917"/>
                  </a:cubicBezTo>
                  <a:cubicBezTo>
                    <a:pt x="143" y="917"/>
                    <a:pt x="159" y="913"/>
                    <a:pt x="171" y="905"/>
                  </a:cubicBezTo>
                  <a:cubicBezTo>
                    <a:pt x="210" y="877"/>
                    <a:pt x="235" y="847"/>
                    <a:pt x="246" y="800"/>
                  </a:cubicBezTo>
                  <a:cubicBezTo>
                    <a:pt x="256" y="762"/>
                    <a:pt x="256" y="718"/>
                    <a:pt x="258" y="680"/>
                  </a:cubicBezTo>
                  <a:cubicBezTo>
                    <a:pt x="262" y="616"/>
                    <a:pt x="263" y="552"/>
                    <a:pt x="266" y="489"/>
                  </a:cubicBezTo>
                  <a:cubicBezTo>
                    <a:pt x="267" y="358"/>
                    <a:pt x="266" y="227"/>
                    <a:pt x="258" y="94"/>
                  </a:cubicBezTo>
                  <a:cubicBezTo>
                    <a:pt x="254" y="32"/>
                    <a:pt x="208" y="1"/>
                    <a:pt x="162" y="1"/>
                  </a:cubicBezTo>
                  <a:close/>
                </a:path>
              </a:pathLst>
            </a:custGeom>
            <a:solidFill>
              <a:srgbClr val="FFDE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32"/>
            <p:cNvSpPr/>
            <p:nvPr/>
          </p:nvSpPr>
          <p:spPr>
            <a:xfrm>
              <a:off x="3546507" y="727053"/>
              <a:ext cx="9963" cy="10122"/>
            </a:xfrm>
            <a:custGeom>
              <a:rect b="b" l="l" r="r" t="t"/>
              <a:pathLst>
                <a:path extrusionOk="0" h="255" w="251">
                  <a:moveTo>
                    <a:pt x="129" y="0"/>
                  </a:moveTo>
                  <a:cubicBezTo>
                    <a:pt x="118" y="2"/>
                    <a:pt x="108" y="3"/>
                    <a:pt x="96" y="4"/>
                  </a:cubicBezTo>
                  <a:cubicBezTo>
                    <a:pt x="76" y="9"/>
                    <a:pt x="58" y="23"/>
                    <a:pt x="42" y="37"/>
                  </a:cubicBezTo>
                  <a:lnTo>
                    <a:pt x="40" y="39"/>
                  </a:lnTo>
                  <a:cubicBezTo>
                    <a:pt x="39" y="40"/>
                    <a:pt x="35" y="45"/>
                    <a:pt x="32" y="50"/>
                  </a:cubicBezTo>
                  <a:cubicBezTo>
                    <a:pt x="24" y="60"/>
                    <a:pt x="16" y="70"/>
                    <a:pt x="12" y="82"/>
                  </a:cubicBezTo>
                  <a:cubicBezTo>
                    <a:pt x="4" y="97"/>
                    <a:pt x="1" y="114"/>
                    <a:pt x="2" y="130"/>
                  </a:cubicBezTo>
                  <a:cubicBezTo>
                    <a:pt x="2" y="153"/>
                    <a:pt x="7" y="174"/>
                    <a:pt x="18" y="193"/>
                  </a:cubicBezTo>
                  <a:lnTo>
                    <a:pt x="38" y="218"/>
                  </a:lnTo>
                  <a:lnTo>
                    <a:pt x="39" y="219"/>
                  </a:lnTo>
                  <a:cubicBezTo>
                    <a:pt x="40" y="221"/>
                    <a:pt x="63" y="238"/>
                    <a:pt x="64" y="239"/>
                  </a:cubicBezTo>
                  <a:cubicBezTo>
                    <a:pt x="69" y="242"/>
                    <a:pt x="75" y="243"/>
                    <a:pt x="79" y="245"/>
                  </a:cubicBezTo>
                  <a:cubicBezTo>
                    <a:pt x="87" y="250"/>
                    <a:pt x="98" y="253"/>
                    <a:pt x="110" y="253"/>
                  </a:cubicBezTo>
                  <a:cubicBezTo>
                    <a:pt x="115" y="254"/>
                    <a:pt x="121" y="255"/>
                    <a:pt x="126" y="255"/>
                  </a:cubicBezTo>
                  <a:cubicBezTo>
                    <a:pt x="132" y="255"/>
                    <a:pt x="137" y="254"/>
                    <a:pt x="142" y="253"/>
                  </a:cubicBezTo>
                  <a:cubicBezTo>
                    <a:pt x="148" y="253"/>
                    <a:pt x="153" y="252"/>
                    <a:pt x="159" y="250"/>
                  </a:cubicBezTo>
                  <a:cubicBezTo>
                    <a:pt x="169" y="247"/>
                    <a:pt x="179" y="243"/>
                    <a:pt x="189" y="238"/>
                  </a:cubicBezTo>
                  <a:cubicBezTo>
                    <a:pt x="204" y="229"/>
                    <a:pt x="215" y="220"/>
                    <a:pt x="223" y="206"/>
                  </a:cubicBezTo>
                  <a:cubicBezTo>
                    <a:pt x="231" y="198"/>
                    <a:pt x="236" y="190"/>
                    <a:pt x="238" y="179"/>
                  </a:cubicBezTo>
                  <a:cubicBezTo>
                    <a:pt x="246" y="165"/>
                    <a:pt x="251" y="149"/>
                    <a:pt x="249" y="132"/>
                  </a:cubicBezTo>
                  <a:lnTo>
                    <a:pt x="249" y="122"/>
                  </a:lnTo>
                  <a:cubicBezTo>
                    <a:pt x="249" y="123"/>
                    <a:pt x="249" y="123"/>
                    <a:pt x="249" y="123"/>
                  </a:cubicBezTo>
                  <a:cubicBezTo>
                    <a:pt x="250" y="123"/>
                    <a:pt x="250" y="123"/>
                    <a:pt x="250" y="122"/>
                  </a:cubicBezTo>
                  <a:lnTo>
                    <a:pt x="250" y="118"/>
                  </a:lnTo>
                  <a:lnTo>
                    <a:pt x="250" y="117"/>
                  </a:lnTo>
                  <a:lnTo>
                    <a:pt x="245" y="89"/>
                  </a:lnTo>
                  <a:cubicBezTo>
                    <a:pt x="241" y="73"/>
                    <a:pt x="235" y="61"/>
                    <a:pt x="225" y="49"/>
                  </a:cubicBezTo>
                  <a:cubicBezTo>
                    <a:pt x="216" y="36"/>
                    <a:pt x="205" y="25"/>
                    <a:pt x="190" y="18"/>
                  </a:cubicBezTo>
                  <a:cubicBezTo>
                    <a:pt x="185" y="15"/>
                    <a:pt x="181" y="14"/>
                    <a:pt x="176" y="11"/>
                  </a:cubicBezTo>
                  <a:cubicBezTo>
                    <a:pt x="170" y="9"/>
                    <a:pt x="167" y="8"/>
                    <a:pt x="162" y="4"/>
                  </a:cubicBezTo>
                  <a:lnTo>
                    <a:pt x="160" y="4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32"/>
            <p:cNvSpPr/>
            <p:nvPr/>
          </p:nvSpPr>
          <p:spPr>
            <a:xfrm>
              <a:off x="3500541" y="757777"/>
              <a:ext cx="10876" cy="11353"/>
            </a:xfrm>
            <a:custGeom>
              <a:rect b="b" l="l" r="r" t="t"/>
              <a:pathLst>
                <a:path extrusionOk="0" h="286" w="274">
                  <a:moveTo>
                    <a:pt x="141" y="0"/>
                  </a:moveTo>
                  <a:cubicBezTo>
                    <a:pt x="122" y="0"/>
                    <a:pt x="103" y="5"/>
                    <a:pt x="86" y="16"/>
                  </a:cubicBezTo>
                  <a:cubicBezTo>
                    <a:pt x="84" y="17"/>
                    <a:pt x="82" y="18"/>
                    <a:pt x="81" y="18"/>
                  </a:cubicBezTo>
                  <a:cubicBezTo>
                    <a:pt x="72" y="23"/>
                    <a:pt x="65" y="30"/>
                    <a:pt x="57" y="36"/>
                  </a:cubicBezTo>
                  <a:lnTo>
                    <a:pt x="56" y="38"/>
                  </a:lnTo>
                  <a:cubicBezTo>
                    <a:pt x="55" y="38"/>
                    <a:pt x="55" y="39"/>
                    <a:pt x="53" y="41"/>
                  </a:cubicBezTo>
                  <a:lnTo>
                    <a:pt x="51" y="43"/>
                  </a:lnTo>
                  <a:lnTo>
                    <a:pt x="50" y="44"/>
                  </a:lnTo>
                  <a:cubicBezTo>
                    <a:pt x="42" y="52"/>
                    <a:pt x="36" y="59"/>
                    <a:pt x="31" y="68"/>
                  </a:cubicBezTo>
                  <a:cubicBezTo>
                    <a:pt x="30" y="69"/>
                    <a:pt x="29" y="72"/>
                    <a:pt x="27" y="73"/>
                  </a:cubicBezTo>
                  <a:cubicBezTo>
                    <a:pt x="21" y="83"/>
                    <a:pt x="18" y="94"/>
                    <a:pt x="13" y="105"/>
                  </a:cubicBezTo>
                  <a:cubicBezTo>
                    <a:pt x="11" y="108"/>
                    <a:pt x="11" y="109"/>
                    <a:pt x="11" y="111"/>
                  </a:cubicBezTo>
                  <a:lnTo>
                    <a:pt x="11" y="115"/>
                  </a:lnTo>
                  <a:cubicBezTo>
                    <a:pt x="6" y="129"/>
                    <a:pt x="1" y="145"/>
                    <a:pt x="1" y="160"/>
                  </a:cubicBezTo>
                  <a:cubicBezTo>
                    <a:pt x="3" y="171"/>
                    <a:pt x="4" y="182"/>
                    <a:pt x="5" y="193"/>
                  </a:cubicBezTo>
                  <a:cubicBezTo>
                    <a:pt x="9" y="208"/>
                    <a:pt x="16" y="223"/>
                    <a:pt x="27" y="234"/>
                  </a:cubicBezTo>
                  <a:cubicBezTo>
                    <a:pt x="32" y="244"/>
                    <a:pt x="40" y="251"/>
                    <a:pt x="50" y="256"/>
                  </a:cubicBezTo>
                  <a:cubicBezTo>
                    <a:pt x="61" y="267"/>
                    <a:pt x="76" y="275"/>
                    <a:pt x="91" y="278"/>
                  </a:cubicBezTo>
                  <a:cubicBezTo>
                    <a:pt x="92" y="278"/>
                    <a:pt x="92" y="278"/>
                    <a:pt x="93" y="280"/>
                  </a:cubicBezTo>
                  <a:cubicBezTo>
                    <a:pt x="98" y="281"/>
                    <a:pt x="105" y="281"/>
                    <a:pt x="110" y="282"/>
                  </a:cubicBezTo>
                  <a:cubicBezTo>
                    <a:pt x="115" y="283"/>
                    <a:pt x="122" y="283"/>
                    <a:pt x="128" y="285"/>
                  </a:cubicBezTo>
                  <a:lnTo>
                    <a:pt x="131" y="285"/>
                  </a:lnTo>
                  <a:cubicBezTo>
                    <a:pt x="143" y="283"/>
                    <a:pt x="154" y="282"/>
                    <a:pt x="165" y="281"/>
                  </a:cubicBezTo>
                  <a:lnTo>
                    <a:pt x="167" y="281"/>
                  </a:lnTo>
                  <a:cubicBezTo>
                    <a:pt x="192" y="275"/>
                    <a:pt x="213" y="261"/>
                    <a:pt x="230" y="245"/>
                  </a:cubicBezTo>
                  <a:lnTo>
                    <a:pt x="232" y="244"/>
                  </a:lnTo>
                  <a:cubicBezTo>
                    <a:pt x="238" y="236"/>
                    <a:pt x="247" y="224"/>
                    <a:pt x="253" y="218"/>
                  </a:cubicBezTo>
                  <a:cubicBezTo>
                    <a:pt x="259" y="208"/>
                    <a:pt x="263" y="199"/>
                    <a:pt x="265" y="186"/>
                  </a:cubicBezTo>
                  <a:cubicBezTo>
                    <a:pt x="268" y="173"/>
                    <a:pt x="270" y="160"/>
                    <a:pt x="270" y="147"/>
                  </a:cubicBezTo>
                  <a:cubicBezTo>
                    <a:pt x="273" y="118"/>
                    <a:pt x="265" y="92"/>
                    <a:pt x="253" y="69"/>
                  </a:cubicBezTo>
                  <a:cubicBezTo>
                    <a:pt x="244" y="55"/>
                    <a:pt x="233" y="42"/>
                    <a:pt x="220" y="32"/>
                  </a:cubicBezTo>
                  <a:cubicBezTo>
                    <a:pt x="218" y="31"/>
                    <a:pt x="216" y="30"/>
                    <a:pt x="213" y="29"/>
                  </a:cubicBezTo>
                  <a:cubicBezTo>
                    <a:pt x="212" y="27"/>
                    <a:pt x="211" y="25"/>
                    <a:pt x="208" y="24"/>
                  </a:cubicBezTo>
                  <a:cubicBezTo>
                    <a:pt x="206" y="21"/>
                    <a:pt x="203" y="21"/>
                    <a:pt x="201" y="20"/>
                  </a:cubicBezTo>
                  <a:cubicBezTo>
                    <a:pt x="201" y="20"/>
                    <a:pt x="200" y="20"/>
                    <a:pt x="200" y="19"/>
                  </a:cubicBezTo>
                  <a:cubicBezTo>
                    <a:pt x="190" y="11"/>
                    <a:pt x="182" y="6"/>
                    <a:pt x="171" y="4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32"/>
            <p:cNvSpPr/>
            <p:nvPr/>
          </p:nvSpPr>
          <p:spPr>
            <a:xfrm>
              <a:off x="3645110" y="655999"/>
              <a:ext cx="10956" cy="10400"/>
            </a:xfrm>
            <a:custGeom>
              <a:rect b="b" l="l" r="r" t="t"/>
              <a:pathLst>
                <a:path extrusionOk="0" h="262" w="276">
                  <a:moveTo>
                    <a:pt x="157" y="1"/>
                  </a:moveTo>
                  <a:cubicBezTo>
                    <a:pt x="150" y="1"/>
                    <a:pt x="143" y="2"/>
                    <a:pt x="133" y="3"/>
                  </a:cubicBezTo>
                  <a:cubicBezTo>
                    <a:pt x="127" y="3"/>
                    <a:pt x="122" y="6"/>
                    <a:pt x="116" y="7"/>
                  </a:cubicBezTo>
                  <a:cubicBezTo>
                    <a:pt x="114" y="7"/>
                    <a:pt x="112" y="8"/>
                    <a:pt x="110" y="8"/>
                  </a:cubicBezTo>
                  <a:lnTo>
                    <a:pt x="111" y="8"/>
                  </a:lnTo>
                  <a:cubicBezTo>
                    <a:pt x="110" y="8"/>
                    <a:pt x="109" y="10"/>
                    <a:pt x="107" y="10"/>
                  </a:cubicBezTo>
                  <a:cubicBezTo>
                    <a:pt x="102" y="11"/>
                    <a:pt x="96" y="11"/>
                    <a:pt x="90" y="12"/>
                  </a:cubicBezTo>
                  <a:cubicBezTo>
                    <a:pt x="81" y="17"/>
                    <a:pt x="70" y="21"/>
                    <a:pt x="62" y="24"/>
                  </a:cubicBezTo>
                  <a:cubicBezTo>
                    <a:pt x="47" y="32"/>
                    <a:pt x="36" y="43"/>
                    <a:pt x="28" y="55"/>
                  </a:cubicBezTo>
                  <a:cubicBezTo>
                    <a:pt x="20" y="63"/>
                    <a:pt x="15" y="73"/>
                    <a:pt x="12" y="83"/>
                  </a:cubicBezTo>
                  <a:cubicBezTo>
                    <a:pt x="5" y="97"/>
                    <a:pt x="1" y="112"/>
                    <a:pt x="2" y="130"/>
                  </a:cubicBezTo>
                  <a:cubicBezTo>
                    <a:pt x="3" y="141"/>
                    <a:pt x="5" y="152"/>
                    <a:pt x="6" y="162"/>
                  </a:cubicBezTo>
                  <a:cubicBezTo>
                    <a:pt x="11" y="183"/>
                    <a:pt x="22" y="201"/>
                    <a:pt x="37" y="216"/>
                  </a:cubicBezTo>
                  <a:cubicBezTo>
                    <a:pt x="37" y="217"/>
                    <a:pt x="38" y="217"/>
                    <a:pt x="38" y="219"/>
                  </a:cubicBezTo>
                  <a:cubicBezTo>
                    <a:pt x="46" y="226"/>
                    <a:pt x="55" y="232"/>
                    <a:pt x="64" y="240"/>
                  </a:cubicBezTo>
                  <a:cubicBezTo>
                    <a:pt x="67" y="241"/>
                    <a:pt x="68" y="243"/>
                    <a:pt x="70" y="245"/>
                  </a:cubicBezTo>
                  <a:cubicBezTo>
                    <a:pt x="81" y="248"/>
                    <a:pt x="91" y="253"/>
                    <a:pt x="102" y="257"/>
                  </a:cubicBezTo>
                  <a:cubicBezTo>
                    <a:pt x="113" y="260"/>
                    <a:pt x="124" y="262"/>
                    <a:pt x="136" y="262"/>
                  </a:cubicBezTo>
                  <a:cubicBezTo>
                    <a:pt x="147" y="262"/>
                    <a:pt x="158" y="260"/>
                    <a:pt x="169" y="257"/>
                  </a:cubicBezTo>
                  <a:cubicBezTo>
                    <a:pt x="177" y="256"/>
                    <a:pt x="184" y="252"/>
                    <a:pt x="189" y="250"/>
                  </a:cubicBezTo>
                  <a:cubicBezTo>
                    <a:pt x="194" y="248"/>
                    <a:pt x="203" y="245"/>
                    <a:pt x="207" y="242"/>
                  </a:cubicBezTo>
                  <a:cubicBezTo>
                    <a:pt x="218" y="235"/>
                    <a:pt x="227" y="227"/>
                    <a:pt x="236" y="220"/>
                  </a:cubicBezTo>
                  <a:lnTo>
                    <a:pt x="237" y="219"/>
                  </a:lnTo>
                  <a:cubicBezTo>
                    <a:pt x="252" y="204"/>
                    <a:pt x="266" y="183"/>
                    <a:pt x="270" y="162"/>
                  </a:cubicBezTo>
                  <a:cubicBezTo>
                    <a:pt x="271" y="151"/>
                    <a:pt x="272" y="141"/>
                    <a:pt x="273" y="128"/>
                  </a:cubicBezTo>
                  <a:cubicBezTo>
                    <a:pt x="275" y="118"/>
                    <a:pt x="273" y="106"/>
                    <a:pt x="272" y="95"/>
                  </a:cubicBezTo>
                  <a:cubicBezTo>
                    <a:pt x="266" y="74"/>
                    <a:pt x="256" y="54"/>
                    <a:pt x="240" y="39"/>
                  </a:cubicBezTo>
                  <a:cubicBezTo>
                    <a:pt x="224" y="23"/>
                    <a:pt x="206" y="12"/>
                    <a:pt x="184" y="6"/>
                  </a:cubicBezTo>
                  <a:cubicBezTo>
                    <a:pt x="171" y="2"/>
                    <a:pt x="164" y="1"/>
                    <a:pt x="15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32"/>
            <p:cNvSpPr/>
            <p:nvPr/>
          </p:nvSpPr>
          <p:spPr>
            <a:xfrm>
              <a:off x="3692744" y="626625"/>
              <a:ext cx="11908" cy="11988"/>
            </a:xfrm>
            <a:custGeom>
              <a:rect b="b" l="l" r="r" t="t"/>
              <a:pathLst>
                <a:path extrusionOk="0" h="302" w="300">
                  <a:moveTo>
                    <a:pt x="156" y="0"/>
                  </a:moveTo>
                  <a:cubicBezTo>
                    <a:pt x="149" y="0"/>
                    <a:pt x="142" y="1"/>
                    <a:pt x="135" y="3"/>
                  </a:cubicBezTo>
                  <a:cubicBezTo>
                    <a:pt x="128" y="3"/>
                    <a:pt x="121" y="3"/>
                    <a:pt x="116" y="5"/>
                  </a:cubicBezTo>
                  <a:cubicBezTo>
                    <a:pt x="93" y="12"/>
                    <a:pt x="73" y="23"/>
                    <a:pt x="57" y="40"/>
                  </a:cubicBezTo>
                  <a:cubicBezTo>
                    <a:pt x="43" y="52"/>
                    <a:pt x="35" y="66"/>
                    <a:pt x="29" y="83"/>
                  </a:cubicBezTo>
                  <a:cubicBezTo>
                    <a:pt x="27" y="86"/>
                    <a:pt x="27" y="87"/>
                    <a:pt x="26" y="90"/>
                  </a:cubicBezTo>
                  <a:cubicBezTo>
                    <a:pt x="25" y="92"/>
                    <a:pt x="22" y="95"/>
                    <a:pt x="21" y="97"/>
                  </a:cubicBezTo>
                  <a:cubicBezTo>
                    <a:pt x="15" y="108"/>
                    <a:pt x="11" y="119"/>
                    <a:pt x="7" y="133"/>
                  </a:cubicBezTo>
                  <a:cubicBezTo>
                    <a:pt x="7" y="134"/>
                    <a:pt x="5" y="135"/>
                    <a:pt x="5" y="137"/>
                  </a:cubicBezTo>
                  <a:cubicBezTo>
                    <a:pt x="3" y="148"/>
                    <a:pt x="1" y="160"/>
                    <a:pt x="0" y="173"/>
                  </a:cubicBezTo>
                  <a:cubicBezTo>
                    <a:pt x="1" y="184"/>
                    <a:pt x="3" y="195"/>
                    <a:pt x="4" y="206"/>
                  </a:cubicBezTo>
                  <a:cubicBezTo>
                    <a:pt x="9" y="221"/>
                    <a:pt x="16" y="236"/>
                    <a:pt x="26" y="247"/>
                  </a:cubicBezTo>
                  <a:cubicBezTo>
                    <a:pt x="32" y="257"/>
                    <a:pt x="40" y="264"/>
                    <a:pt x="48" y="269"/>
                  </a:cubicBezTo>
                  <a:cubicBezTo>
                    <a:pt x="57" y="278"/>
                    <a:pt x="67" y="283"/>
                    <a:pt x="76" y="286"/>
                  </a:cubicBezTo>
                  <a:cubicBezTo>
                    <a:pt x="78" y="288"/>
                    <a:pt x="79" y="289"/>
                    <a:pt x="82" y="290"/>
                  </a:cubicBezTo>
                  <a:cubicBezTo>
                    <a:pt x="97" y="298"/>
                    <a:pt x="113" y="302"/>
                    <a:pt x="130" y="302"/>
                  </a:cubicBezTo>
                  <a:lnTo>
                    <a:pt x="140" y="302"/>
                  </a:lnTo>
                  <a:cubicBezTo>
                    <a:pt x="151" y="300"/>
                    <a:pt x="165" y="299"/>
                    <a:pt x="176" y="296"/>
                  </a:cubicBezTo>
                  <a:cubicBezTo>
                    <a:pt x="177" y="296"/>
                    <a:pt x="178" y="296"/>
                    <a:pt x="180" y="295"/>
                  </a:cubicBezTo>
                  <a:cubicBezTo>
                    <a:pt x="181" y="295"/>
                    <a:pt x="183" y="295"/>
                    <a:pt x="184" y="294"/>
                  </a:cubicBezTo>
                  <a:lnTo>
                    <a:pt x="187" y="294"/>
                  </a:lnTo>
                  <a:cubicBezTo>
                    <a:pt x="196" y="290"/>
                    <a:pt x="210" y="285"/>
                    <a:pt x="219" y="281"/>
                  </a:cubicBezTo>
                  <a:cubicBezTo>
                    <a:pt x="220" y="281"/>
                    <a:pt x="222" y="280"/>
                    <a:pt x="222" y="280"/>
                  </a:cubicBezTo>
                  <a:cubicBezTo>
                    <a:pt x="222" y="280"/>
                    <a:pt x="223" y="280"/>
                    <a:pt x="223" y="279"/>
                  </a:cubicBezTo>
                  <a:cubicBezTo>
                    <a:pt x="228" y="274"/>
                    <a:pt x="245" y="262"/>
                    <a:pt x="250" y="258"/>
                  </a:cubicBezTo>
                  <a:lnTo>
                    <a:pt x="253" y="255"/>
                  </a:lnTo>
                  <a:cubicBezTo>
                    <a:pt x="261" y="246"/>
                    <a:pt x="269" y="236"/>
                    <a:pt x="276" y="225"/>
                  </a:cubicBezTo>
                  <a:cubicBezTo>
                    <a:pt x="278" y="223"/>
                    <a:pt x="278" y="222"/>
                    <a:pt x="278" y="222"/>
                  </a:cubicBezTo>
                  <a:cubicBezTo>
                    <a:pt x="278" y="221"/>
                    <a:pt x="291" y="191"/>
                    <a:pt x="292" y="190"/>
                  </a:cubicBezTo>
                  <a:cubicBezTo>
                    <a:pt x="294" y="184"/>
                    <a:pt x="294" y="177"/>
                    <a:pt x="295" y="171"/>
                  </a:cubicBezTo>
                  <a:cubicBezTo>
                    <a:pt x="299" y="148"/>
                    <a:pt x="299" y="149"/>
                    <a:pt x="299" y="143"/>
                  </a:cubicBezTo>
                  <a:cubicBezTo>
                    <a:pt x="299" y="141"/>
                    <a:pt x="295" y="109"/>
                    <a:pt x="294" y="107"/>
                  </a:cubicBezTo>
                  <a:lnTo>
                    <a:pt x="294" y="106"/>
                  </a:lnTo>
                  <a:cubicBezTo>
                    <a:pt x="291" y="94"/>
                    <a:pt x="285" y="82"/>
                    <a:pt x="279" y="71"/>
                  </a:cubicBezTo>
                  <a:lnTo>
                    <a:pt x="278" y="70"/>
                  </a:lnTo>
                  <a:cubicBezTo>
                    <a:pt x="276" y="67"/>
                    <a:pt x="259" y="45"/>
                    <a:pt x="256" y="43"/>
                  </a:cubicBezTo>
                  <a:lnTo>
                    <a:pt x="255" y="41"/>
                  </a:lnTo>
                  <a:cubicBezTo>
                    <a:pt x="251" y="38"/>
                    <a:pt x="233" y="23"/>
                    <a:pt x="228" y="20"/>
                  </a:cubicBezTo>
                  <a:cubicBezTo>
                    <a:pt x="228" y="20"/>
                    <a:pt x="227" y="20"/>
                    <a:pt x="227" y="19"/>
                  </a:cubicBezTo>
                  <a:cubicBezTo>
                    <a:pt x="225" y="19"/>
                    <a:pt x="225" y="18"/>
                    <a:pt x="224" y="18"/>
                  </a:cubicBezTo>
                  <a:cubicBezTo>
                    <a:pt x="220" y="16"/>
                    <a:pt x="210" y="12"/>
                    <a:pt x="208" y="12"/>
                  </a:cubicBezTo>
                  <a:cubicBezTo>
                    <a:pt x="208" y="12"/>
                    <a:pt x="207" y="12"/>
                    <a:pt x="208" y="12"/>
                  </a:cubicBezTo>
                  <a:cubicBezTo>
                    <a:pt x="206" y="12"/>
                    <a:pt x="196" y="7"/>
                    <a:pt x="191" y="5"/>
                  </a:cubicBezTo>
                  <a:lnTo>
                    <a:pt x="188" y="5"/>
                  </a:lnTo>
                  <a:cubicBezTo>
                    <a:pt x="177" y="2"/>
                    <a:pt x="167" y="0"/>
                    <a:pt x="1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32"/>
            <p:cNvSpPr/>
            <p:nvPr/>
          </p:nvSpPr>
          <p:spPr>
            <a:xfrm>
              <a:off x="3261260" y="644607"/>
              <a:ext cx="128493" cy="59304"/>
            </a:xfrm>
            <a:custGeom>
              <a:rect b="b" l="l" r="r" t="t"/>
              <a:pathLst>
                <a:path extrusionOk="0" h="1494" w="3237">
                  <a:moveTo>
                    <a:pt x="336" y="1"/>
                  </a:moveTo>
                  <a:cubicBezTo>
                    <a:pt x="225" y="1"/>
                    <a:pt x="119" y="45"/>
                    <a:pt x="42" y="128"/>
                  </a:cubicBezTo>
                  <a:cubicBezTo>
                    <a:pt x="1" y="173"/>
                    <a:pt x="38" y="248"/>
                    <a:pt x="90" y="248"/>
                  </a:cubicBezTo>
                  <a:cubicBezTo>
                    <a:pt x="101" y="248"/>
                    <a:pt x="113" y="244"/>
                    <a:pt x="126" y="236"/>
                  </a:cubicBezTo>
                  <a:cubicBezTo>
                    <a:pt x="179" y="200"/>
                    <a:pt x="244" y="179"/>
                    <a:pt x="308" y="179"/>
                  </a:cubicBezTo>
                  <a:cubicBezTo>
                    <a:pt x="333" y="179"/>
                    <a:pt x="357" y="182"/>
                    <a:pt x="381" y="188"/>
                  </a:cubicBezTo>
                  <a:cubicBezTo>
                    <a:pt x="494" y="215"/>
                    <a:pt x="538" y="305"/>
                    <a:pt x="616" y="382"/>
                  </a:cubicBezTo>
                  <a:cubicBezTo>
                    <a:pt x="679" y="443"/>
                    <a:pt x="752" y="479"/>
                    <a:pt x="831" y="479"/>
                  </a:cubicBezTo>
                  <a:cubicBezTo>
                    <a:pt x="867" y="479"/>
                    <a:pt x="905" y="471"/>
                    <a:pt x="943" y="454"/>
                  </a:cubicBezTo>
                  <a:cubicBezTo>
                    <a:pt x="994" y="430"/>
                    <a:pt x="1045" y="393"/>
                    <a:pt x="1102" y="393"/>
                  </a:cubicBezTo>
                  <a:cubicBezTo>
                    <a:pt x="1103" y="393"/>
                    <a:pt x="1104" y="393"/>
                    <a:pt x="1105" y="393"/>
                  </a:cubicBezTo>
                  <a:cubicBezTo>
                    <a:pt x="1143" y="393"/>
                    <a:pt x="1172" y="424"/>
                    <a:pt x="1197" y="454"/>
                  </a:cubicBezTo>
                  <a:cubicBezTo>
                    <a:pt x="1210" y="468"/>
                    <a:pt x="1229" y="475"/>
                    <a:pt x="1249" y="475"/>
                  </a:cubicBezTo>
                  <a:cubicBezTo>
                    <a:pt x="1253" y="475"/>
                    <a:pt x="1257" y="475"/>
                    <a:pt x="1261" y="474"/>
                  </a:cubicBezTo>
                  <a:cubicBezTo>
                    <a:pt x="1296" y="675"/>
                    <a:pt x="1343" y="912"/>
                    <a:pt x="1574" y="946"/>
                  </a:cubicBezTo>
                  <a:cubicBezTo>
                    <a:pt x="1597" y="950"/>
                    <a:pt x="1620" y="951"/>
                    <a:pt x="1643" y="951"/>
                  </a:cubicBezTo>
                  <a:cubicBezTo>
                    <a:pt x="1722" y="951"/>
                    <a:pt x="1800" y="933"/>
                    <a:pt x="1877" y="914"/>
                  </a:cubicBezTo>
                  <a:cubicBezTo>
                    <a:pt x="1918" y="904"/>
                    <a:pt x="1957" y="896"/>
                    <a:pt x="1993" y="896"/>
                  </a:cubicBezTo>
                  <a:cubicBezTo>
                    <a:pt x="2048" y="896"/>
                    <a:pt x="2097" y="915"/>
                    <a:pt x="2135" y="976"/>
                  </a:cubicBezTo>
                  <a:cubicBezTo>
                    <a:pt x="2224" y="1123"/>
                    <a:pt x="2258" y="1300"/>
                    <a:pt x="2455" y="1336"/>
                  </a:cubicBezTo>
                  <a:cubicBezTo>
                    <a:pt x="2476" y="1339"/>
                    <a:pt x="2496" y="1341"/>
                    <a:pt x="2516" y="1341"/>
                  </a:cubicBezTo>
                  <a:cubicBezTo>
                    <a:pt x="2617" y="1341"/>
                    <a:pt x="2715" y="1303"/>
                    <a:pt x="2817" y="1302"/>
                  </a:cubicBezTo>
                  <a:cubicBezTo>
                    <a:pt x="2874" y="1302"/>
                    <a:pt x="2934" y="1310"/>
                    <a:pt x="2981" y="1345"/>
                  </a:cubicBezTo>
                  <a:cubicBezTo>
                    <a:pt x="3023" y="1376"/>
                    <a:pt x="3039" y="1424"/>
                    <a:pt x="3070" y="1464"/>
                  </a:cubicBezTo>
                  <a:cubicBezTo>
                    <a:pt x="3087" y="1485"/>
                    <a:pt x="3108" y="1494"/>
                    <a:pt x="3130" y="1494"/>
                  </a:cubicBezTo>
                  <a:cubicBezTo>
                    <a:pt x="3180" y="1494"/>
                    <a:pt x="3230" y="1448"/>
                    <a:pt x="3233" y="1396"/>
                  </a:cubicBezTo>
                  <a:cubicBezTo>
                    <a:pt x="3236" y="1293"/>
                    <a:pt x="3146" y="1203"/>
                    <a:pt x="3063" y="1153"/>
                  </a:cubicBezTo>
                  <a:cubicBezTo>
                    <a:pt x="2984" y="1108"/>
                    <a:pt x="2893" y="1090"/>
                    <a:pt x="2802" y="1090"/>
                  </a:cubicBezTo>
                  <a:cubicBezTo>
                    <a:pt x="2786" y="1090"/>
                    <a:pt x="2769" y="1091"/>
                    <a:pt x="2752" y="1092"/>
                  </a:cubicBezTo>
                  <a:cubicBezTo>
                    <a:pt x="2692" y="1098"/>
                    <a:pt x="2603" y="1130"/>
                    <a:pt x="2529" y="1130"/>
                  </a:cubicBezTo>
                  <a:cubicBezTo>
                    <a:pt x="2494" y="1130"/>
                    <a:pt x="2462" y="1122"/>
                    <a:pt x="2438" y="1101"/>
                  </a:cubicBezTo>
                  <a:cubicBezTo>
                    <a:pt x="2382" y="1053"/>
                    <a:pt x="2360" y="962"/>
                    <a:pt x="2328" y="899"/>
                  </a:cubicBezTo>
                  <a:cubicBezTo>
                    <a:pt x="2252" y="747"/>
                    <a:pt x="2126" y="683"/>
                    <a:pt x="1978" y="683"/>
                  </a:cubicBezTo>
                  <a:cubicBezTo>
                    <a:pt x="1932" y="683"/>
                    <a:pt x="1884" y="689"/>
                    <a:pt x="1835" y="700"/>
                  </a:cubicBezTo>
                  <a:cubicBezTo>
                    <a:pt x="1782" y="712"/>
                    <a:pt x="1705" y="741"/>
                    <a:pt x="1639" y="741"/>
                  </a:cubicBezTo>
                  <a:cubicBezTo>
                    <a:pt x="1607" y="741"/>
                    <a:pt x="1578" y="735"/>
                    <a:pt x="1555" y="716"/>
                  </a:cubicBezTo>
                  <a:cubicBezTo>
                    <a:pt x="1511" y="681"/>
                    <a:pt x="1499" y="600"/>
                    <a:pt x="1484" y="549"/>
                  </a:cubicBezTo>
                  <a:cubicBezTo>
                    <a:pt x="1461" y="481"/>
                    <a:pt x="1437" y="413"/>
                    <a:pt x="1412" y="345"/>
                  </a:cubicBezTo>
                  <a:cubicBezTo>
                    <a:pt x="1396" y="303"/>
                    <a:pt x="1363" y="286"/>
                    <a:pt x="1330" y="286"/>
                  </a:cubicBezTo>
                  <a:cubicBezTo>
                    <a:pt x="1320" y="286"/>
                    <a:pt x="1309" y="288"/>
                    <a:pt x="1299" y="291"/>
                  </a:cubicBezTo>
                  <a:cubicBezTo>
                    <a:pt x="1259" y="230"/>
                    <a:pt x="1178" y="198"/>
                    <a:pt x="1097" y="198"/>
                  </a:cubicBezTo>
                  <a:cubicBezTo>
                    <a:pt x="1081" y="198"/>
                    <a:pt x="1064" y="199"/>
                    <a:pt x="1048" y="202"/>
                  </a:cubicBezTo>
                  <a:cubicBezTo>
                    <a:pt x="974" y="215"/>
                    <a:pt x="918" y="262"/>
                    <a:pt x="848" y="284"/>
                  </a:cubicBezTo>
                  <a:cubicBezTo>
                    <a:pt x="841" y="286"/>
                    <a:pt x="834" y="287"/>
                    <a:pt x="827" y="287"/>
                  </a:cubicBezTo>
                  <a:cubicBezTo>
                    <a:pt x="775" y="287"/>
                    <a:pt x="732" y="229"/>
                    <a:pt x="703" y="194"/>
                  </a:cubicBezTo>
                  <a:cubicBezTo>
                    <a:pt x="614" y="88"/>
                    <a:pt x="515" y="16"/>
                    <a:pt x="375" y="3"/>
                  </a:cubicBezTo>
                  <a:cubicBezTo>
                    <a:pt x="362" y="1"/>
                    <a:pt x="349" y="1"/>
                    <a:pt x="3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32"/>
            <p:cNvSpPr/>
            <p:nvPr/>
          </p:nvSpPr>
          <p:spPr>
            <a:xfrm>
              <a:off x="3330567" y="626387"/>
              <a:ext cx="70736" cy="41005"/>
            </a:xfrm>
            <a:custGeom>
              <a:rect b="b" l="l" r="r" t="t"/>
              <a:pathLst>
                <a:path extrusionOk="0" h="1033" w="1782">
                  <a:moveTo>
                    <a:pt x="61" y="1"/>
                  </a:moveTo>
                  <a:cubicBezTo>
                    <a:pt x="30" y="1"/>
                    <a:pt x="0" y="21"/>
                    <a:pt x="1" y="61"/>
                  </a:cubicBezTo>
                  <a:cubicBezTo>
                    <a:pt x="6" y="233"/>
                    <a:pt x="57" y="430"/>
                    <a:pt x="234" y="499"/>
                  </a:cubicBezTo>
                  <a:cubicBezTo>
                    <a:pt x="283" y="518"/>
                    <a:pt x="333" y="525"/>
                    <a:pt x="383" y="525"/>
                  </a:cubicBezTo>
                  <a:cubicBezTo>
                    <a:pt x="433" y="525"/>
                    <a:pt x="484" y="518"/>
                    <a:pt x="534" y="510"/>
                  </a:cubicBezTo>
                  <a:cubicBezTo>
                    <a:pt x="595" y="499"/>
                    <a:pt x="659" y="482"/>
                    <a:pt x="722" y="482"/>
                  </a:cubicBezTo>
                  <a:cubicBezTo>
                    <a:pt x="748" y="482"/>
                    <a:pt x="773" y="485"/>
                    <a:pt x="797" y="492"/>
                  </a:cubicBezTo>
                  <a:cubicBezTo>
                    <a:pt x="893" y="520"/>
                    <a:pt x="883" y="620"/>
                    <a:pt x="904" y="701"/>
                  </a:cubicBezTo>
                  <a:cubicBezTo>
                    <a:pt x="926" y="786"/>
                    <a:pt x="975" y="867"/>
                    <a:pt x="1061" y="896"/>
                  </a:cubicBezTo>
                  <a:cubicBezTo>
                    <a:pt x="1088" y="905"/>
                    <a:pt x="1115" y="909"/>
                    <a:pt x="1142" y="909"/>
                  </a:cubicBezTo>
                  <a:cubicBezTo>
                    <a:pt x="1226" y="909"/>
                    <a:pt x="1311" y="873"/>
                    <a:pt x="1395" y="870"/>
                  </a:cubicBezTo>
                  <a:cubicBezTo>
                    <a:pt x="1401" y="870"/>
                    <a:pt x="1407" y="869"/>
                    <a:pt x="1413" y="869"/>
                  </a:cubicBezTo>
                  <a:cubicBezTo>
                    <a:pt x="1451" y="869"/>
                    <a:pt x="1489" y="876"/>
                    <a:pt x="1521" y="898"/>
                  </a:cubicBezTo>
                  <a:cubicBezTo>
                    <a:pt x="1558" y="925"/>
                    <a:pt x="1563" y="972"/>
                    <a:pt x="1595" y="1006"/>
                  </a:cubicBezTo>
                  <a:cubicBezTo>
                    <a:pt x="1612" y="1025"/>
                    <a:pt x="1632" y="1032"/>
                    <a:pt x="1652" y="1032"/>
                  </a:cubicBezTo>
                  <a:cubicBezTo>
                    <a:pt x="1690" y="1032"/>
                    <a:pt x="1727" y="1004"/>
                    <a:pt x="1744" y="967"/>
                  </a:cubicBezTo>
                  <a:cubicBezTo>
                    <a:pt x="1781" y="878"/>
                    <a:pt x="1699" y="785"/>
                    <a:pt x="1630" y="738"/>
                  </a:cubicBezTo>
                  <a:cubicBezTo>
                    <a:pt x="1566" y="694"/>
                    <a:pt x="1491" y="678"/>
                    <a:pt x="1416" y="678"/>
                  </a:cubicBezTo>
                  <a:cubicBezTo>
                    <a:pt x="1394" y="678"/>
                    <a:pt x="1373" y="679"/>
                    <a:pt x="1352" y="681"/>
                  </a:cubicBezTo>
                  <a:cubicBezTo>
                    <a:pt x="1295" y="688"/>
                    <a:pt x="1241" y="703"/>
                    <a:pt x="1183" y="713"/>
                  </a:cubicBezTo>
                  <a:cubicBezTo>
                    <a:pt x="1170" y="715"/>
                    <a:pt x="1159" y="717"/>
                    <a:pt x="1149" y="717"/>
                  </a:cubicBezTo>
                  <a:cubicBezTo>
                    <a:pt x="1123" y="717"/>
                    <a:pt x="1108" y="705"/>
                    <a:pt x="1095" y="669"/>
                  </a:cubicBezTo>
                  <a:cubicBezTo>
                    <a:pt x="1060" y="573"/>
                    <a:pt x="1071" y="475"/>
                    <a:pt x="1000" y="393"/>
                  </a:cubicBezTo>
                  <a:cubicBezTo>
                    <a:pt x="930" y="312"/>
                    <a:pt x="832" y="287"/>
                    <a:pt x="732" y="287"/>
                  </a:cubicBezTo>
                  <a:cubicBezTo>
                    <a:pt x="661" y="287"/>
                    <a:pt x="588" y="299"/>
                    <a:pt x="522" y="313"/>
                  </a:cubicBezTo>
                  <a:cubicBezTo>
                    <a:pt x="476" y="323"/>
                    <a:pt x="426" y="334"/>
                    <a:pt x="378" y="334"/>
                  </a:cubicBezTo>
                  <a:cubicBezTo>
                    <a:pt x="326" y="334"/>
                    <a:pt x="275" y="321"/>
                    <a:pt x="234" y="279"/>
                  </a:cubicBezTo>
                  <a:cubicBezTo>
                    <a:pt x="175" y="218"/>
                    <a:pt x="151" y="122"/>
                    <a:pt x="124" y="44"/>
                  </a:cubicBezTo>
                  <a:cubicBezTo>
                    <a:pt x="114" y="15"/>
                    <a:pt x="87" y="1"/>
                    <a:pt x="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32"/>
            <p:cNvSpPr/>
            <p:nvPr/>
          </p:nvSpPr>
          <p:spPr>
            <a:xfrm>
              <a:off x="3356131" y="603324"/>
              <a:ext cx="74666" cy="39616"/>
            </a:xfrm>
            <a:custGeom>
              <a:rect b="b" l="l" r="r" t="t"/>
              <a:pathLst>
                <a:path extrusionOk="0" h="998" w="1881">
                  <a:moveTo>
                    <a:pt x="124" y="1"/>
                  </a:moveTo>
                  <a:cubicBezTo>
                    <a:pt x="95" y="1"/>
                    <a:pt x="66" y="18"/>
                    <a:pt x="54" y="56"/>
                  </a:cubicBezTo>
                  <a:cubicBezTo>
                    <a:pt x="1" y="233"/>
                    <a:pt x="91" y="431"/>
                    <a:pt x="262" y="503"/>
                  </a:cubicBezTo>
                  <a:cubicBezTo>
                    <a:pt x="310" y="524"/>
                    <a:pt x="359" y="532"/>
                    <a:pt x="408" y="532"/>
                  </a:cubicBezTo>
                  <a:cubicBezTo>
                    <a:pt x="578" y="532"/>
                    <a:pt x="753" y="436"/>
                    <a:pt x="918" y="419"/>
                  </a:cubicBezTo>
                  <a:cubicBezTo>
                    <a:pt x="931" y="417"/>
                    <a:pt x="942" y="416"/>
                    <a:pt x="950" y="416"/>
                  </a:cubicBezTo>
                  <a:cubicBezTo>
                    <a:pt x="974" y="416"/>
                    <a:pt x="986" y="424"/>
                    <a:pt x="1000" y="453"/>
                  </a:cubicBezTo>
                  <a:cubicBezTo>
                    <a:pt x="1016" y="490"/>
                    <a:pt x="1026" y="529"/>
                    <a:pt x="1043" y="568"/>
                  </a:cubicBezTo>
                  <a:cubicBezTo>
                    <a:pt x="1082" y="646"/>
                    <a:pt x="1154" y="695"/>
                    <a:pt x="1243" y="696"/>
                  </a:cubicBezTo>
                  <a:cubicBezTo>
                    <a:pt x="1245" y="696"/>
                    <a:pt x="1247" y="696"/>
                    <a:pt x="1249" y="696"/>
                  </a:cubicBezTo>
                  <a:cubicBezTo>
                    <a:pt x="1313" y="696"/>
                    <a:pt x="1373" y="674"/>
                    <a:pt x="1432" y="674"/>
                  </a:cubicBezTo>
                  <a:cubicBezTo>
                    <a:pt x="1461" y="674"/>
                    <a:pt x="1489" y="678"/>
                    <a:pt x="1517" y="693"/>
                  </a:cubicBezTo>
                  <a:cubicBezTo>
                    <a:pt x="1617" y="743"/>
                    <a:pt x="1618" y="831"/>
                    <a:pt x="1643" y="927"/>
                  </a:cubicBezTo>
                  <a:cubicBezTo>
                    <a:pt x="1656" y="974"/>
                    <a:pt x="1698" y="998"/>
                    <a:pt x="1739" y="998"/>
                  </a:cubicBezTo>
                  <a:cubicBezTo>
                    <a:pt x="1781" y="998"/>
                    <a:pt x="1822" y="974"/>
                    <a:pt x="1835" y="927"/>
                  </a:cubicBezTo>
                  <a:cubicBezTo>
                    <a:pt x="1881" y="744"/>
                    <a:pt x="1704" y="564"/>
                    <a:pt x="1546" y="510"/>
                  </a:cubicBezTo>
                  <a:cubicBezTo>
                    <a:pt x="1509" y="498"/>
                    <a:pt x="1469" y="490"/>
                    <a:pt x="1429" y="490"/>
                  </a:cubicBezTo>
                  <a:cubicBezTo>
                    <a:pt x="1424" y="490"/>
                    <a:pt x="1419" y="490"/>
                    <a:pt x="1414" y="491"/>
                  </a:cubicBezTo>
                  <a:cubicBezTo>
                    <a:pt x="1365" y="492"/>
                    <a:pt x="1316" y="513"/>
                    <a:pt x="1268" y="515"/>
                  </a:cubicBezTo>
                  <a:cubicBezTo>
                    <a:pt x="1267" y="515"/>
                    <a:pt x="1267" y="515"/>
                    <a:pt x="1266" y="515"/>
                  </a:cubicBezTo>
                  <a:cubicBezTo>
                    <a:pt x="1185" y="515"/>
                    <a:pt x="1186" y="403"/>
                    <a:pt x="1156" y="344"/>
                  </a:cubicBezTo>
                  <a:cubicBezTo>
                    <a:pt x="1107" y="252"/>
                    <a:pt x="1021" y="223"/>
                    <a:pt x="926" y="223"/>
                  </a:cubicBezTo>
                  <a:cubicBezTo>
                    <a:pt x="819" y="223"/>
                    <a:pt x="700" y="260"/>
                    <a:pt x="613" y="289"/>
                  </a:cubicBezTo>
                  <a:cubicBezTo>
                    <a:pt x="549" y="310"/>
                    <a:pt x="477" y="339"/>
                    <a:pt x="407" y="339"/>
                  </a:cubicBezTo>
                  <a:cubicBezTo>
                    <a:pt x="373" y="339"/>
                    <a:pt x="340" y="332"/>
                    <a:pt x="309" y="314"/>
                  </a:cubicBezTo>
                  <a:cubicBezTo>
                    <a:pt x="236" y="272"/>
                    <a:pt x="188" y="179"/>
                    <a:pt x="203" y="96"/>
                  </a:cubicBezTo>
                  <a:cubicBezTo>
                    <a:pt x="213" y="39"/>
                    <a:pt x="168" y="1"/>
                    <a:pt x="1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32"/>
            <p:cNvSpPr/>
            <p:nvPr/>
          </p:nvSpPr>
          <p:spPr>
            <a:xfrm>
              <a:off x="3404400" y="583199"/>
              <a:ext cx="59503" cy="42275"/>
            </a:xfrm>
            <a:custGeom>
              <a:rect b="b" l="l" r="r" t="t"/>
              <a:pathLst>
                <a:path extrusionOk="0" h="1065" w="1499">
                  <a:moveTo>
                    <a:pt x="76" y="1"/>
                  </a:moveTo>
                  <a:cubicBezTo>
                    <a:pt x="58" y="1"/>
                    <a:pt x="41" y="11"/>
                    <a:pt x="36" y="34"/>
                  </a:cubicBezTo>
                  <a:cubicBezTo>
                    <a:pt x="0" y="196"/>
                    <a:pt x="89" y="361"/>
                    <a:pt x="247" y="418"/>
                  </a:cubicBezTo>
                  <a:cubicBezTo>
                    <a:pt x="284" y="431"/>
                    <a:pt x="322" y="436"/>
                    <a:pt x="360" y="436"/>
                  </a:cubicBezTo>
                  <a:cubicBezTo>
                    <a:pt x="422" y="436"/>
                    <a:pt x="484" y="423"/>
                    <a:pt x="545" y="413"/>
                  </a:cubicBezTo>
                  <a:cubicBezTo>
                    <a:pt x="566" y="410"/>
                    <a:pt x="595" y="405"/>
                    <a:pt x="624" y="405"/>
                  </a:cubicBezTo>
                  <a:cubicBezTo>
                    <a:pt x="664" y="405"/>
                    <a:pt x="704" y="414"/>
                    <a:pt x="721" y="450"/>
                  </a:cubicBezTo>
                  <a:cubicBezTo>
                    <a:pt x="739" y="488"/>
                    <a:pt x="728" y="545"/>
                    <a:pt x="740" y="586"/>
                  </a:cubicBezTo>
                  <a:cubicBezTo>
                    <a:pt x="750" y="624"/>
                    <a:pt x="769" y="660"/>
                    <a:pt x="796" y="688"/>
                  </a:cubicBezTo>
                  <a:cubicBezTo>
                    <a:pt x="856" y="749"/>
                    <a:pt x="940" y="762"/>
                    <a:pt x="1020" y="770"/>
                  </a:cubicBezTo>
                  <a:cubicBezTo>
                    <a:pt x="1088" y="778"/>
                    <a:pt x="1155" y="783"/>
                    <a:pt x="1206" y="835"/>
                  </a:cubicBezTo>
                  <a:cubicBezTo>
                    <a:pt x="1232" y="861"/>
                    <a:pt x="1249" y="895"/>
                    <a:pt x="1255" y="933"/>
                  </a:cubicBezTo>
                  <a:cubicBezTo>
                    <a:pt x="1265" y="986"/>
                    <a:pt x="1269" y="1017"/>
                    <a:pt x="1317" y="1053"/>
                  </a:cubicBezTo>
                  <a:cubicBezTo>
                    <a:pt x="1329" y="1061"/>
                    <a:pt x="1342" y="1065"/>
                    <a:pt x="1355" y="1065"/>
                  </a:cubicBezTo>
                  <a:cubicBezTo>
                    <a:pt x="1380" y="1065"/>
                    <a:pt x="1405" y="1053"/>
                    <a:pt x="1424" y="1038"/>
                  </a:cubicBezTo>
                  <a:cubicBezTo>
                    <a:pt x="1499" y="977"/>
                    <a:pt x="1447" y="853"/>
                    <a:pt x="1403" y="785"/>
                  </a:cubicBezTo>
                  <a:cubicBezTo>
                    <a:pt x="1354" y="712"/>
                    <a:pt x="1291" y="653"/>
                    <a:pt x="1210" y="619"/>
                  </a:cubicBezTo>
                  <a:cubicBezTo>
                    <a:pt x="1141" y="590"/>
                    <a:pt x="1068" y="593"/>
                    <a:pt x="995" y="580"/>
                  </a:cubicBezTo>
                  <a:cubicBezTo>
                    <a:pt x="974" y="576"/>
                    <a:pt x="943" y="574"/>
                    <a:pt x="927" y="555"/>
                  </a:cubicBezTo>
                  <a:cubicBezTo>
                    <a:pt x="906" y="529"/>
                    <a:pt x="914" y="471"/>
                    <a:pt x="908" y="438"/>
                  </a:cubicBezTo>
                  <a:cubicBezTo>
                    <a:pt x="883" y="282"/>
                    <a:pt x="746" y="220"/>
                    <a:pt x="606" y="220"/>
                  </a:cubicBezTo>
                  <a:cubicBezTo>
                    <a:pt x="581" y="220"/>
                    <a:pt x="555" y="222"/>
                    <a:pt x="530" y="226"/>
                  </a:cubicBezTo>
                  <a:cubicBezTo>
                    <a:pt x="471" y="236"/>
                    <a:pt x="411" y="256"/>
                    <a:pt x="352" y="256"/>
                  </a:cubicBezTo>
                  <a:cubicBezTo>
                    <a:pt x="323" y="256"/>
                    <a:pt x="294" y="251"/>
                    <a:pt x="265" y="237"/>
                  </a:cubicBezTo>
                  <a:cubicBezTo>
                    <a:pt x="191" y="202"/>
                    <a:pt x="133" y="128"/>
                    <a:pt x="127" y="46"/>
                  </a:cubicBezTo>
                  <a:cubicBezTo>
                    <a:pt x="125" y="18"/>
                    <a:pt x="100" y="1"/>
                    <a:pt x="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32"/>
            <p:cNvSpPr/>
            <p:nvPr/>
          </p:nvSpPr>
          <p:spPr>
            <a:xfrm>
              <a:off x="3456281" y="580658"/>
              <a:ext cx="28342" cy="39179"/>
            </a:xfrm>
            <a:custGeom>
              <a:rect b="b" l="l" r="r" t="t"/>
              <a:pathLst>
                <a:path extrusionOk="0" h="987" w="714">
                  <a:moveTo>
                    <a:pt x="73" y="1"/>
                  </a:moveTo>
                  <a:cubicBezTo>
                    <a:pt x="59" y="1"/>
                    <a:pt x="45" y="8"/>
                    <a:pt x="41" y="26"/>
                  </a:cubicBezTo>
                  <a:cubicBezTo>
                    <a:pt x="19" y="113"/>
                    <a:pt x="0" y="192"/>
                    <a:pt x="16" y="282"/>
                  </a:cubicBezTo>
                  <a:cubicBezTo>
                    <a:pt x="35" y="381"/>
                    <a:pt x="107" y="443"/>
                    <a:pt x="191" y="490"/>
                  </a:cubicBezTo>
                  <a:cubicBezTo>
                    <a:pt x="271" y="536"/>
                    <a:pt x="362" y="582"/>
                    <a:pt x="426" y="648"/>
                  </a:cubicBezTo>
                  <a:cubicBezTo>
                    <a:pt x="453" y="676"/>
                    <a:pt x="463" y="706"/>
                    <a:pt x="466" y="745"/>
                  </a:cubicBezTo>
                  <a:cubicBezTo>
                    <a:pt x="469" y="800"/>
                    <a:pt x="469" y="854"/>
                    <a:pt x="489" y="909"/>
                  </a:cubicBezTo>
                  <a:cubicBezTo>
                    <a:pt x="505" y="953"/>
                    <a:pt x="545" y="986"/>
                    <a:pt x="592" y="986"/>
                  </a:cubicBezTo>
                  <a:cubicBezTo>
                    <a:pt x="600" y="986"/>
                    <a:pt x="610" y="985"/>
                    <a:pt x="619" y="983"/>
                  </a:cubicBezTo>
                  <a:cubicBezTo>
                    <a:pt x="674" y="968"/>
                    <a:pt x="714" y="905"/>
                    <a:pt x="695" y="852"/>
                  </a:cubicBezTo>
                  <a:cubicBezTo>
                    <a:pt x="662" y="759"/>
                    <a:pt x="672" y="659"/>
                    <a:pt x="609" y="573"/>
                  </a:cubicBezTo>
                  <a:cubicBezTo>
                    <a:pt x="551" y="494"/>
                    <a:pt x="464" y="441"/>
                    <a:pt x="379" y="393"/>
                  </a:cubicBezTo>
                  <a:cubicBezTo>
                    <a:pt x="338" y="369"/>
                    <a:pt x="296" y="349"/>
                    <a:pt x="253" y="331"/>
                  </a:cubicBezTo>
                  <a:cubicBezTo>
                    <a:pt x="217" y="313"/>
                    <a:pt x="188" y="296"/>
                    <a:pt x="166" y="263"/>
                  </a:cubicBezTo>
                  <a:cubicBezTo>
                    <a:pt x="125" y="198"/>
                    <a:pt x="117" y="110"/>
                    <a:pt x="113" y="36"/>
                  </a:cubicBezTo>
                  <a:cubicBezTo>
                    <a:pt x="111" y="14"/>
                    <a:pt x="91" y="1"/>
                    <a:pt x="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32"/>
            <p:cNvSpPr/>
            <p:nvPr/>
          </p:nvSpPr>
          <p:spPr>
            <a:xfrm>
              <a:off x="3316872" y="701013"/>
              <a:ext cx="54700" cy="22745"/>
            </a:xfrm>
            <a:custGeom>
              <a:rect b="b" l="l" r="r" t="t"/>
              <a:pathLst>
                <a:path extrusionOk="0" h="573" w="1378">
                  <a:moveTo>
                    <a:pt x="361" y="1"/>
                  </a:moveTo>
                  <a:cubicBezTo>
                    <a:pt x="237" y="1"/>
                    <a:pt x="129" y="64"/>
                    <a:pt x="34" y="142"/>
                  </a:cubicBezTo>
                  <a:cubicBezTo>
                    <a:pt x="0" y="169"/>
                    <a:pt x="32" y="217"/>
                    <a:pt x="68" y="217"/>
                  </a:cubicBezTo>
                  <a:cubicBezTo>
                    <a:pt x="71" y="217"/>
                    <a:pt x="74" y="216"/>
                    <a:pt x="78" y="216"/>
                  </a:cubicBezTo>
                  <a:cubicBezTo>
                    <a:pt x="150" y="199"/>
                    <a:pt x="239" y="166"/>
                    <a:pt x="321" y="166"/>
                  </a:cubicBezTo>
                  <a:cubicBezTo>
                    <a:pt x="353" y="166"/>
                    <a:pt x="384" y="171"/>
                    <a:pt x="413" y="184"/>
                  </a:cubicBezTo>
                  <a:cubicBezTo>
                    <a:pt x="500" y="225"/>
                    <a:pt x="551" y="325"/>
                    <a:pt x="629" y="379"/>
                  </a:cubicBezTo>
                  <a:cubicBezTo>
                    <a:pt x="689" y="422"/>
                    <a:pt x="752" y="434"/>
                    <a:pt x="818" y="434"/>
                  </a:cubicBezTo>
                  <a:cubicBezTo>
                    <a:pt x="863" y="434"/>
                    <a:pt x="909" y="428"/>
                    <a:pt x="955" y="423"/>
                  </a:cubicBezTo>
                  <a:cubicBezTo>
                    <a:pt x="972" y="421"/>
                    <a:pt x="988" y="420"/>
                    <a:pt x="1004" y="420"/>
                  </a:cubicBezTo>
                  <a:cubicBezTo>
                    <a:pt x="1037" y="420"/>
                    <a:pt x="1068" y="425"/>
                    <a:pt x="1100" y="441"/>
                  </a:cubicBezTo>
                  <a:cubicBezTo>
                    <a:pt x="1150" y="466"/>
                    <a:pt x="1172" y="511"/>
                    <a:pt x="1211" y="546"/>
                  </a:cubicBezTo>
                  <a:cubicBezTo>
                    <a:pt x="1232" y="565"/>
                    <a:pt x="1255" y="573"/>
                    <a:pt x="1277" y="573"/>
                  </a:cubicBezTo>
                  <a:cubicBezTo>
                    <a:pt x="1331" y="573"/>
                    <a:pt x="1378" y="524"/>
                    <a:pt x="1366" y="459"/>
                  </a:cubicBezTo>
                  <a:cubicBezTo>
                    <a:pt x="1344" y="335"/>
                    <a:pt x="1187" y="249"/>
                    <a:pt x="1073" y="232"/>
                  </a:cubicBezTo>
                  <a:cubicBezTo>
                    <a:pt x="1059" y="230"/>
                    <a:pt x="1045" y="230"/>
                    <a:pt x="1031" y="230"/>
                  </a:cubicBezTo>
                  <a:cubicBezTo>
                    <a:pt x="968" y="230"/>
                    <a:pt x="903" y="246"/>
                    <a:pt x="841" y="246"/>
                  </a:cubicBezTo>
                  <a:cubicBezTo>
                    <a:pt x="793" y="246"/>
                    <a:pt x="747" y="236"/>
                    <a:pt x="705" y="201"/>
                  </a:cubicBezTo>
                  <a:cubicBezTo>
                    <a:pt x="614" y="122"/>
                    <a:pt x="542" y="23"/>
                    <a:pt x="413" y="4"/>
                  </a:cubicBezTo>
                  <a:cubicBezTo>
                    <a:pt x="395" y="2"/>
                    <a:pt x="378" y="1"/>
                    <a:pt x="3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32"/>
            <p:cNvSpPr/>
            <p:nvPr/>
          </p:nvSpPr>
          <p:spPr>
            <a:xfrm>
              <a:off x="3272374" y="599235"/>
              <a:ext cx="52993" cy="45967"/>
            </a:xfrm>
            <a:custGeom>
              <a:rect b="b" l="l" r="r" t="t"/>
              <a:pathLst>
                <a:path extrusionOk="0" h="1158" w="1335">
                  <a:moveTo>
                    <a:pt x="130" y="0"/>
                  </a:moveTo>
                  <a:cubicBezTo>
                    <a:pt x="117" y="0"/>
                    <a:pt x="104" y="2"/>
                    <a:pt x="90" y="5"/>
                  </a:cubicBezTo>
                  <a:cubicBezTo>
                    <a:pt x="6" y="26"/>
                    <a:pt x="1" y="138"/>
                    <a:pt x="66" y="181"/>
                  </a:cubicBezTo>
                  <a:cubicBezTo>
                    <a:pt x="97" y="200"/>
                    <a:pt x="124" y="213"/>
                    <a:pt x="150" y="239"/>
                  </a:cubicBezTo>
                  <a:cubicBezTo>
                    <a:pt x="178" y="265"/>
                    <a:pt x="202" y="293"/>
                    <a:pt x="226" y="322"/>
                  </a:cubicBezTo>
                  <a:cubicBezTo>
                    <a:pt x="267" y="374"/>
                    <a:pt x="304" y="429"/>
                    <a:pt x="334" y="490"/>
                  </a:cubicBezTo>
                  <a:cubicBezTo>
                    <a:pt x="399" y="613"/>
                    <a:pt x="443" y="749"/>
                    <a:pt x="585" y="804"/>
                  </a:cubicBezTo>
                  <a:cubicBezTo>
                    <a:pt x="634" y="824"/>
                    <a:pt x="686" y="830"/>
                    <a:pt x="739" y="830"/>
                  </a:cubicBezTo>
                  <a:cubicBezTo>
                    <a:pt x="760" y="830"/>
                    <a:pt x="782" y="829"/>
                    <a:pt x="803" y="828"/>
                  </a:cubicBezTo>
                  <a:cubicBezTo>
                    <a:pt x="834" y="826"/>
                    <a:pt x="867" y="822"/>
                    <a:pt x="900" y="822"/>
                  </a:cubicBezTo>
                  <a:cubicBezTo>
                    <a:pt x="932" y="822"/>
                    <a:pt x="963" y="826"/>
                    <a:pt x="992" y="837"/>
                  </a:cubicBezTo>
                  <a:cubicBezTo>
                    <a:pt x="1092" y="877"/>
                    <a:pt x="1159" y="986"/>
                    <a:pt x="1160" y="1094"/>
                  </a:cubicBezTo>
                  <a:cubicBezTo>
                    <a:pt x="1160" y="1135"/>
                    <a:pt x="1193" y="1158"/>
                    <a:pt x="1226" y="1158"/>
                  </a:cubicBezTo>
                  <a:cubicBezTo>
                    <a:pt x="1253" y="1158"/>
                    <a:pt x="1280" y="1143"/>
                    <a:pt x="1290" y="1111"/>
                  </a:cubicBezTo>
                  <a:cubicBezTo>
                    <a:pt x="1335" y="973"/>
                    <a:pt x="1284" y="821"/>
                    <a:pt x="1178" y="725"/>
                  </a:cubicBezTo>
                  <a:cubicBezTo>
                    <a:pt x="1122" y="676"/>
                    <a:pt x="1053" y="645"/>
                    <a:pt x="980" y="634"/>
                  </a:cubicBezTo>
                  <a:cubicBezTo>
                    <a:pt x="955" y="630"/>
                    <a:pt x="930" y="629"/>
                    <a:pt x="905" y="629"/>
                  </a:cubicBezTo>
                  <a:cubicBezTo>
                    <a:pt x="853" y="629"/>
                    <a:pt x="802" y="635"/>
                    <a:pt x="749" y="635"/>
                  </a:cubicBezTo>
                  <a:cubicBezTo>
                    <a:pt x="740" y="635"/>
                    <a:pt x="730" y="635"/>
                    <a:pt x="720" y="634"/>
                  </a:cubicBezTo>
                  <a:cubicBezTo>
                    <a:pt x="572" y="628"/>
                    <a:pt x="540" y="434"/>
                    <a:pt x="478" y="329"/>
                  </a:cubicBezTo>
                  <a:cubicBezTo>
                    <a:pt x="436" y="256"/>
                    <a:pt x="386" y="189"/>
                    <a:pt x="330" y="126"/>
                  </a:cubicBezTo>
                  <a:cubicBezTo>
                    <a:pt x="276" y="66"/>
                    <a:pt x="212" y="0"/>
                    <a:pt x="1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32"/>
            <p:cNvSpPr/>
            <p:nvPr/>
          </p:nvSpPr>
          <p:spPr>
            <a:xfrm>
              <a:off x="3287061" y="583278"/>
              <a:ext cx="65219" cy="29652"/>
            </a:xfrm>
            <a:custGeom>
              <a:rect b="b" l="l" r="r" t="t"/>
              <a:pathLst>
                <a:path extrusionOk="0" h="747" w="1643">
                  <a:moveTo>
                    <a:pt x="232" y="1"/>
                  </a:moveTo>
                  <a:cubicBezTo>
                    <a:pt x="160" y="1"/>
                    <a:pt x="89" y="24"/>
                    <a:pt x="32" y="74"/>
                  </a:cubicBezTo>
                  <a:cubicBezTo>
                    <a:pt x="0" y="100"/>
                    <a:pt x="31" y="138"/>
                    <a:pt x="63" y="138"/>
                  </a:cubicBezTo>
                  <a:cubicBezTo>
                    <a:pt x="65" y="138"/>
                    <a:pt x="67" y="138"/>
                    <a:pt x="69" y="138"/>
                  </a:cubicBezTo>
                  <a:cubicBezTo>
                    <a:pt x="91" y="134"/>
                    <a:pt x="113" y="133"/>
                    <a:pt x="134" y="133"/>
                  </a:cubicBezTo>
                  <a:cubicBezTo>
                    <a:pt x="246" y="133"/>
                    <a:pt x="341" y="180"/>
                    <a:pt x="405" y="281"/>
                  </a:cubicBezTo>
                  <a:cubicBezTo>
                    <a:pt x="475" y="392"/>
                    <a:pt x="539" y="508"/>
                    <a:pt x="673" y="549"/>
                  </a:cubicBezTo>
                  <a:cubicBezTo>
                    <a:pt x="707" y="559"/>
                    <a:pt x="741" y="563"/>
                    <a:pt x="774" y="563"/>
                  </a:cubicBezTo>
                  <a:cubicBezTo>
                    <a:pt x="886" y="563"/>
                    <a:pt x="994" y="518"/>
                    <a:pt x="1108" y="518"/>
                  </a:cubicBezTo>
                  <a:cubicBezTo>
                    <a:pt x="1109" y="518"/>
                    <a:pt x="1110" y="518"/>
                    <a:pt x="1110" y="518"/>
                  </a:cubicBezTo>
                  <a:cubicBezTo>
                    <a:pt x="1243" y="518"/>
                    <a:pt x="1350" y="590"/>
                    <a:pt x="1419" y="699"/>
                  </a:cubicBezTo>
                  <a:cubicBezTo>
                    <a:pt x="1440" y="733"/>
                    <a:pt x="1471" y="747"/>
                    <a:pt x="1502" y="747"/>
                  </a:cubicBezTo>
                  <a:cubicBezTo>
                    <a:pt x="1572" y="747"/>
                    <a:pt x="1643" y="674"/>
                    <a:pt x="1595" y="595"/>
                  </a:cubicBezTo>
                  <a:cubicBezTo>
                    <a:pt x="1517" y="466"/>
                    <a:pt x="1372" y="369"/>
                    <a:pt x="1225" y="340"/>
                  </a:cubicBezTo>
                  <a:cubicBezTo>
                    <a:pt x="1189" y="333"/>
                    <a:pt x="1154" y="330"/>
                    <a:pt x="1118" y="330"/>
                  </a:cubicBezTo>
                  <a:cubicBezTo>
                    <a:pt x="1075" y="330"/>
                    <a:pt x="1032" y="334"/>
                    <a:pt x="987" y="342"/>
                  </a:cubicBezTo>
                  <a:cubicBezTo>
                    <a:pt x="921" y="353"/>
                    <a:pt x="848" y="380"/>
                    <a:pt x="778" y="380"/>
                  </a:cubicBezTo>
                  <a:cubicBezTo>
                    <a:pt x="759" y="380"/>
                    <a:pt x="740" y="378"/>
                    <a:pt x="721" y="373"/>
                  </a:cubicBezTo>
                  <a:cubicBezTo>
                    <a:pt x="651" y="355"/>
                    <a:pt x="612" y="286"/>
                    <a:pt x="575" y="230"/>
                  </a:cubicBezTo>
                  <a:cubicBezTo>
                    <a:pt x="535" y="170"/>
                    <a:pt x="493" y="109"/>
                    <a:pt x="435" y="66"/>
                  </a:cubicBezTo>
                  <a:cubicBezTo>
                    <a:pt x="375" y="23"/>
                    <a:pt x="303" y="1"/>
                    <a:pt x="2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32"/>
            <p:cNvSpPr/>
            <p:nvPr/>
          </p:nvSpPr>
          <p:spPr>
            <a:xfrm>
              <a:off x="3326756" y="552475"/>
              <a:ext cx="40846" cy="50770"/>
            </a:xfrm>
            <a:custGeom>
              <a:rect b="b" l="l" r="r" t="t"/>
              <a:pathLst>
                <a:path extrusionOk="0" h="1279" w="1029">
                  <a:moveTo>
                    <a:pt x="127" y="1"/>
                  </a:moveTo>
                  <a:cubicBezTo>
                    <a:pt x="44" y="1"/>
                    <a:pt x="6" y="93"/>
                    <a:pt x="2" y="167"/>
                  </a:cubicBezTo>
                  <a:cubicBezTo>
                    <a:pt x="0" y="243"/>
                    <a:pt x="34" y="318"/>
                    <a:pt x="92" y="366"/>
                  </a:cubicBezTo>
                  <a:cubicBezTo>
                    <a:pt x="148" y="413"/>
                    <a:pt x="217" y="428"/>
                    <a:pt x="286" y="443"/>
                  </a:cubicBezTo>
                  <a:cubicBezTo>
                    <a:pt x="329" y="450"/>
                    <a:pt x="392" y="450"/>
                    <a:pt x="401" y="500"/>
                  </a:cubicBezTo>
                  <a:cubicBezTo>
                    <a:pt x="416" y="576"/>
                    <a:pt x="399" y="653"/>
                    <a:pt x="425" y="730"/>
                  </a:cubicBezTo>
                  <a:cubicBezTo>
                    <a:pt x="453" y="813"/>
                    <a:pt x="512" y="872"/>
                    <a:pt x="588" y="909"/>
                  </a:cubicBezTo>
                  <a:cubicBezTo>
                    <a:pt x="655" y="944"/>
                    <a:pt x="722" y="966"/>
                    <a:pt x="775" y="1022"/>
                  </a:cubicBezTo>
                  <a:cubicBezTo>
                    <a:pt x="829" y="1076"/>
                    <a:pt x="858" y="1151"/>
                    <a:pt x="869" y="1225"/>
                  </a:cubicBezTo>
                  <a:cubicBezTo>
                    <a:pt x="875" y="1263"/>
                    <a:pt x="901" y="1279"/>
                    <a:pt x="930" y="1279"/>
                  </a:cubicBezTo>
                  <a:cubicBezTo>
                    <a:pt x="968" y="1279"/>
                    <a:pt x="1012" y="1249"/>
                    <a:pt x="1017" y="1205"/>
                  </a:cubicBezTo>
                  <a:cubicBezTo>
                    <a:pt x="1028" y="1051"/>
                    <a:pt x="950" y="903"/>
                    <a:pt x="824" y="817"/>
                  </a:cubicBezTo>
                  <a:cubicBezTo>
                    <a:pt x="768" y="777"/>
                    <a:pt x="689" y="765"/>
                    <a:pt x="638" y="717"/>
                  </a:cubicBezTo>
                  <a:cubicBezTo>
                    <a:pt x="587" y="670"/>
                    <a:pt x="602" y="589"/>
                    <a:pt x="602" y="526"/>
                  </a:cubicBezTo>
                  <a:cubicBezTo>
                    <a:pt x="602" y="449"/>
                    <a:pt x="585" y="375"/>
                    <a:pt x="527" y="322"/>
                  </a:cubicBezTo>
                  <a:cubicBezTo>
                    <a:pt x="476" y="273"/>
                    <a:pt x="408" y="256"/>
                    <a:pt x="341" y="244"/>
                  </a:cubicBezTo>
                  <a:cubicBezTo>
                    <a:pt x="303" y="237"/>
                    <a:pt x="241" y="236"/>
                    <a:pt x="214" y="202"/>
                  </a:cubicBezTo>
                  <a:cubicBezTo>
                    <a:pt x="177" y="156"/>
                    <a:pt x="212" y="93"/>
                    <a:pt x="191" y="42"/>
                  </a:cubicBezTo>
                  <a:cubicBezTo>
                    <a:pt x="181" y="17"/>
                    <a:pt x="165" y="2"/>
                    <a:pt x="138" y="1"/>
                  </a:cubicBezTo>
                  <a:cubicBezTo>
                    <a:pt x="134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32"/>
            <p:cNvSpPr/>
            <p:nvPr/>
          </p:nvSpPr>
          <p:spPr>
            <a:xfrm>
              <a:off x="3355734" y="541360"/>
              <a:ext cx="50492" cy="43823"/>
            </a:xfrm>
            <a:custGeom>
              <a:rect b="b" l="l" r="r" t="t"/>
              <a:pathLst>
                <a:path extrusionOk="0" h="1104" w="1272">
                  <a:moveTo>
                    <a:pt x="135" y="0"/>
                  </a:moveTo>
                  <a:cubicBezTo>
                    <a:pt x="118" y="0"/>
                    <a:pt x="100" y="9"/>
                    <a:pt x="86" y="29"/>
                  </a:cubicBezTo>
                  <a:cubicBezTo>
                    <a:pt x="0" y="159"/>
                    <a:pt x="15" y="329"/>
                    <a:pt x="117" y="447"/>
                  </a:cubicBezTo>
                  <a:cubicBezTo>
                    <a:pt x="164" y="500"/>
                    <a:pt x="233" y="536"/>
                    <a:pt x="303" y="551"/>
                  </a:cubicBezTo>
                  <a:cubicBezTo>
                    <a:pt x="372" y="563"/>
                    <a:pt x="443" y="556"/>
                    <a:pt x="512" y="566"/>
                  </a:cubicBezTo>
                  <a:cubicBezTo>
                    <a:pt x="579" y="574"/>
                    <a:pt x="596" y="618"/>
                    <a:pt x="633" y="670"/>
                  </a:cubicBezTo>
                  <a:cubicBezTo>
                    <a:pt x="679" y="738"/>
                    <a:pt x="740" y="779"/>
                    <a:pt x="819" y="803"/>
                  </a:cubicBezTo>
                  <a:cubicBezTo>
                    <a:pt x="879" y="822"/>
                    <a:pt x="938" y="828"/>
                    <a:pt x="979" y="878"/>
                  </a:cubicBezTo>
                  <a:cubicBezTo>
                    <a:pt x="1020" y="927"/>
                    <a:pt x="1012" y="979"/>
                    <a:pt x="1034" y="1034"/>
                  </a:cubicBezTo>
                  <a:cubicBezTo>
                    <a:pt x="1048" y="1071"/>
                    <a:pt x="1073" y="1098"/>
                    <a:pt x="1114" y="1103"/>
                  </a:cubicBezTo>
                  <a:cubicBezTo>
                    <a:pt x="1117" y="1103"/>
                    <a:pt x="1121" y="1104"/>
                    <a:pt x="1125" y="1104"/>
                  </a:cubicBezTo>
                  <a:cubicBezTo>
                    <a:pt x="1157" y="1104"/>
                    <a:pt x="1195" y="1088"/>
                    <a:pt x="1208" y="1057"/>
                  </a:cubicBezTo>
                  <a:cubicBezTo>
                    <a:pt x="1272" y="918"/>
                    <a:pt x="1166" y="747"/>
                    <a:pt x="1046" y="676"/>
                  </a:cubicBezTo>
                  <a:cubicBezTo>
                    <a:pt x="981" y="638"/>
                    <a:pt x="907" y="634"/>
                    <a:pt x="841" y="605"/>
                  </a:cubicBezTo>
                  <a:cubicBezTo>
                    <a:pt x="789" y="583"/>
                    <a:pt x="766" y="515"/>
                    <a:pt x="731" y="473"/>
                  </a:cubicBezTo>
                  <a:cubicBezTo>
                    <a:pt x="682" y="412"/>
                    <a:pt x="612" y="386"/>
                    <a:pt x="537" y="378"/>
                  </a:cubicBezTo>
                  <a:cubicBezTo>
                    <a:pt x="521" y="376"/>
                    <a:pt x="506" y="376"/>
                    <a:pt x="490" y="376"/>
                  </a:cubicBezTo>
                  <a:cubicBezTo>
                    <a:pt x="460" y="376"/>
                    <a:pt x="429" y="378"/>
                    <a:pt x="398" y="378"/>
                  </a:cubicBezTo>
                  <a:cubicBezTo>
                    <a:pt x="378" y="378"/>
                    <a:pt x="358" y="377"/>
                    <a:pt x="339" y="374"/>
                  </a:cubicBezTo>
                  <a:cubicBezTo>
                    <a:pt x="206" y="353"/>
                    <a:pt x="132" y="208"/>
                    <a:pt x="188" y="88"/>
                  </a:cubicBezTo>
                  <a:cubicBezTo>
                    <a:pt x="209" y="41"/>
                    <a:pt x="174" y="0"/>
                    <a:pt x="1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32"/>
            <p:cNvSpPr/>
            <p:nvPr/>
          </p:nvSpPr>
          <p:spPr>
            <a:xfrm>
              <a:off x="3451438" y="562994"/>
              <a:ext cx="54223" cy="58193"/>
            </a:xfrm>
            <a:custGeom>
              <a:rect b="b" l="l" r="r" t="t"/>
              <a:pathLst>
                <a:path extrusionOk="0" h="1466" w="1366">
                  <a:moveTo>
                    <a:pt x="739" y="1"/>
                  </a:moveTo>
                  <a:cubicBezTo>
                    <a:pt x="676" y="1"/>
                    <a:pt x="611" y="9"/>
                    <a:pt x="549" y="25"/>
                  </a:cubicBezTo>
                  <a:cubicBezTo>
                    <a:pt x="340" y="79"/>
                    <a:pt x="167" y="223"/>
                    <a:pt x="27" y="381"/>
                  </a:cubicBezTo>
                  <a:cubicBezTo>
                    <a:pt x="1" y="411"/>
                    <a:pt x="25" y="457"/>
                    <a:pt x="59" y="457"/>
                  </a:cubicBezTo>
                  <a:cubicBezTo>
                    <a:pt x="66" y="457"/>
                    <a:pt x="74" y="455"/>
                    <a:pt x="82" y="451"/>
                  </a:cubicBezTo>
                  <a:cubicBezTo>
                    <a:pt x="236" y="356"/>
                    <a:pt x="391" y="245"/>
                    <a:pt x="565" y="193"/>
                  </a:cubicBezTo>
                  <a:cubicBezTo>
                    <a:pt x="625" y="176"/>
                    <a:pt x="689" y="165"/>
                    <a:pt x="752" y="165"/>
                  </a:cubicBezTo>
                  <a:cubicBezTo>
                    <a:pt x="857" y="165"/>
                    <a:pt x="961" y="195"/>
                    <a:pt x="1040" y="272"/>
                  </a:cubicBezTo>
                  <a:cubicBezTo>
                    <a:pt x="1173" y="400"/>
                    <a:pt x="1196" y="595"/>
                    <a:pt x="1183" y="772"/>
                  </a:cubicBezTo>
                  <a:cubicBezTo>
                    <a:pt x="1175" y="876"/>
                    <a:pt x="1158" y="977"/>
                    <a:pt x="1146" y="1080"/>
                  </a:cubicBezTo>
                  <a:cubicBezTo>
                    <a:pt x="1134" y="1180"/>
                    <a:pt x="1105" y="1292"/>
                    <a:pt x="1121" y="1391"/>
                  </a:cubicBezTo>
                  <a:cubicBezTo>
                    <a:pt x="1129" y="1434"/>
                    <a:pt x="1177" y="1465"/>
                    <a:pt x="1219" y="1465"/>
                  </a:cubicBezTo>
                  <a:cubicBezTo>
                    <a:pt x="1266" y="1465"/>
                    <a:pt x="1301" y="1433"/>
                    <a:pt x="1317" y="1391"/>
                  </a:cubicBezTo>
                  <a:cubicBezTo>
                    <a:pt x="1339" y="1332"/>
                    <a:pt x="1334" y="1261"/>
                    <a:pt x="1340" y="1198"/>
                  </a:cubicBezTo>
                  <a:cubicBezTo>
                    <a:pt x="1344" y="1142"/>
                    <a:pt x="1349" y="1087"/>
                    <a:pt x="1353" y="1032"/>
                  </a:cubicBezTo>
                  <a:cubicBezTo>
                    <a:pt x="1362" y="914"/>
                    <a:pt x="1366" y="796"/>
                    <a:pt x="1358" y="678"/>
                  </a:cubicBezTo>
                  <a:cubicBezTo>
                    <a:pt x="1344" y="476"/>
                    <a:pt x="1280" y="258"/>
                    <a:pt x="1117" y="127"/>
                  </a:cubicBezTo>
                  <a:cubicBezTo>
                    <a:pt x="1009" y="39"/>
                    <a:pt x="875" y="1"/>
                    <a:pt x="7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32"/>
            <p:cNvSpPr/>
            <p:nvPr/>
          </p:nvSpPr>
          <p:spPr>
            <a:xfrm>
              <a:off x="3456360" y="531913"/>
              <a:ext cx="73436" cy="52755"/>
            </a:xfrm>
            <a:custGeom>
              <a:rect b="b" l="l" r="r" t="t"/>
              <a:pathLst>
                <a:path extrusionOk="0" h="1329" w="1850">
                  <a:moveTo>
                    <a:pt x="1184" y="0"/>
                  </a:moveTo>
                  <a:cubicBezTo>
                    <a:pt x="959" y="0"/>
                    <a:pt x="733" y="84"/>
                    <a:pt x="538" y="190"/>
                  </a:cubicBezTo>
                  <a:cubicBezTo>
                    <a:pt x="324" y="306"/>
                    <a:pt x="108" y="469"/>
                    <a:pt x="9" y="697"/>
                  </a:cubicBezTo>
                  <a:cubicBezTo>
                    <a:pt x="0" y="718"/>
                    <a:pt x="15" y="746"/>
                    <a:pt x="36" y="746"/>
                  </a:cubicBezTo>
                  <a:cubicBezTo>
                    <a:pt x="41" y="746"/>
                    <a:pt x="47" y="744"/>
                    <a:pt x="52" y="740"/>
                  </a:cubicBezTo>
                  <a:cubicBezTo>
                    <a:pt x="222" y="624"/>
                    <a:pt x="375" y="485"/>
                    <a:pt x="554" y="381"/>
                  </a:cubicBezTo>
                  <a:cubicBezTo>
                    <a:pt x="727" y="282"/>
                    <a:pt x="929" y="198"/>
                    <a:pt x="1130" y="183"/>
                  </a:cubicBezTo>
                  <a:cubicBezTo>
                    <a:pt x="1149" y="181"/>
                    <a:pt x="1168" y="181"/>
                    <a:pt x="1187" y="181"/>
                  </a:cubicBezTo>
                  <a:cubicBezTo>
                    <a:pt x="1370" y="181"/>
                    <a:pt x="1541" y="252"/>
                    <a:pt x="1617" y="435"/>
                  </a:cubicBezTo>
                  <a:cubicBezTo>
                    <a:pt x="1652" y="519"/>
                    <a:pt x="1660" y="610"/>
                    <a:pt x="1651" y="700"/>
                  </a:cubicBezTo>
                  <a:cubicBezTo>
                    <a:pt x="1642" y="775"/>
                    <a:pt x="1626" y="864"/>
                    <a:pt x="1592" y="933"/>
                  </a:cubicBezTo>
                  <a:cubicBezTo>
                    <a:pt x="1576" y="966"/>
                    <a:pt x="1573" y="995"/>
                    <a:pt x="1568" y="1032"/>
                  </a:cubicBezTo>
                  <a:cubicBezTo>
                    <a:pt x="1557" y="1118"/>
                    <a:pt x="1549" y="1203"/>
                    <a:pt x="1545" y="1291"/>
                  </a:cubicBezTo>
                  <a:cubicBezTo>
                    <a:pt x="1544" y="1306"/>
                    <a:pt x="1547" y="1322"/>
                    <a:pt x="1559" y="1327"/>
                  </a:cubicBezTo>
                  <a:cubicBezTo>
                    <a:pt x="1561" y="1328"/>
                    <a:pt x="1563" y="1328"/>
                    <a:pt x="1565" y="1328"/>
                  </a:cubicBezTo>
                  <a:cubicBezTo>
                    <a:pt x="1575" y="1328"/>
                    <a:pt x="1585" y="1320"/>
                    <a:pt x="1592" y="1311"/>
                  </a:cubicBezTo>
                  <a:cubicBezTo>
                    <a:pt x="1631" y="1264"/>
                    <a:pt x="1665" y="1212"/>
                    <a:pt x="1693" y="1156"/>
                  </a:cubicBezTo>
                  <a:cubicBezTo>
                    <a:pt x="1704" y="1131"/>
                    <a:pt x="1715" y="1107"/>
                    <a:pt x="1731" y="1086"/>
                  </a:cubicBezTo>
                  <a:cubicBezTo>
                    <a:pt x="1747" y="1067"/>
                    <a:pt x="1760" y="1051"/>
                    <a:pt x="1769" y="1030"/>
                  </a:cubicBezTo>
                  <a:cubicBezTo>
                    <a:pt x="1820" y="919"/>
                    <a:pt x="1845" y="792"/>
                    <a:pt x="1846" y="671"/>
                  </a:cubicBezTo>
                  <a:cubicBezTo>
                    <a:pt x="1850" y="575"/>
                    <a:pt x="1833" y="478"/>
                    <a:pt x="1797" y="386"/>
                  </a:cubicBezTo>
                  <a:cubicBezTo>
                    <a:pt x="1703" y="155"/>
                    <a:pt x="1495" y="19"/>
                    <a:pt x="1248" y="3"/>
                  </a:cubicBezTo>
                  <a:cubicBezTo>
                    <a:pt x="1227" y="1"/>
                    <a:pt x="1206" y="0"/>
                    <a:pt x="11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32"/>
            <p:cNvSpPr/>
            <p:nvPr/>
          </p:nvSpPr>
          <p:spPr>
            <a:xfrm>
              <a:off x="3493475" y="479436"/>
              <a:ext cx="57915" cy="74547"/>
            </a:xfrm>
            <a:custGeom>
              <a:rect b="b" l="l" r="r" t="t"/>
              <a:pathLst>
                <a:path extrusionOk="0" h="1878" w="1459">
                  <a:moveTo>
                    <a:pt x="155" y="0"/>
                  </a:moveTo>
                  <a:cubicBezTo>
                    <a:pt x="136" y="0"/>
                    <a:pt x="122" y="24"/>
                    <a:pt x="138" y="38"/>
                  </a:cubicBezTo>
                  <a:cubicBezTo>
                    <a:pt x="224" y="117"/>
                    <a:pt x="299" y="233"/>
                    <a:pt x="316" y="351"/>
                  </a:cubicBezTo>
                  <a:cubicBezTo>
                    <a:pt x="323" y="410"/>
                    <a:pt x="318" y="473"/>
                    <a:pt x="301" y="530"/>
                  </a:cubicBezTo>
                  <a:cubicBezTo>
                    <a:pt x="280" y="603"/>
                    <a:pt x="224" y="664"/>
                    <a:pt x="222" y="742"/>
                  </a:cubicBezTo>
                  <a:cubicBezTo>
                    <a:pt x="219" y="789"/>
                    <a:pt x="265" y="826"/>
                    <a:pt x="310" y="826"/>
                  </a:cubicBezTo>
                  <a:cubicBezTo>
                    <a:pt x="312" y="826"/>
                    <a:pt x="313" y="826"/>
                    <a:pt x="315" y="826"/>
                  </a:cubicBezTo>
                  <a:lnTo>
                    <a:pt x="315" y="826"/>
                  </a:lnTo>
                  <a:cubicBezTo>
                    <a:pt x="213" y="856"/>
                    <a:pt x="117" y="902"/>
                    <a:pt x="30" y="967"/>
                  </a:cubicBezTo>
                  <a:cubicBezTo>
                    <a:pt x="1" y="989"/>
                    <a:pt x="17" y="1027"/>
                    <a:pt x="50" y="1027"/>
                  </a:cubicBezTo>
                  <a:cubicBezTo>
                    <a:pt x="51" y="1027"/>
                    <a:pt x="53" y="1027"/>
                    <a:pt x="55" y="1027"/>
                  </a:cubicBezTo>
                  <a:cubicBezTo>
                    <a:pt x="228" y="1001"/>
                    <a:pt x="401" y="961"/>
                    <a:pt x="577" y="950"/>
                  </a:cubicBezTo>
                  <a:cubicBezTo>
                    <a:pt x="624" y="947"/>
                    <a:pt x="673" y="944"/>
                    <a:pt x="723" y="944"/>
                  </a:cubicBezTo>
                  <a:cubicBezTo>
                    <a:pt x="843" y="944"/>
                    <a:pt x="968" y="959"/>
                    <a:pt x="1066" y="1018"/>
                  </a:cubicBezTo>
                  <a:cubicBezTo>
                    <a:pt x="1183" y="1089"/>
                    <a:pt x="1263" y="1222"/>
                    <a:pt x="1272" y="1358"/>
                  </a:cubicBezTo>
                  <a:cubicBezTo>
                    <a:pt x="1277" y="1430"/>
                    <a:pt x="1266" y="1501"/>
                    <a:pt x="1244" y="1569"/>
                  </a:cubicBezTo>
                  <a:cubicBezTo>
                    <a:pt x="1219" y="1643"/>
                    <a:pt x="1192" y="1720"/>
                    <a:pt x="1160" y="1792"/>
                  </a:cubicBezTo>
                  <a:cubicBezTo>
                    <a:pt x="1144" y="1827"/>
                    <a:pt x="1169" y="1877"/>
                    <a:pt x="1206" y="1877"/>
                  </a:cubicBezTo>
                  <a:cubicBezTo>
                    <a:pt x="1215" y="1877"/>
                    <a:pt x="1225" y="1874"/>
                    <a:pt x="1235" y="1867"/>
                  </a:cubicBezTo>
                  <a:cubicBezTo>
                    <a:pt x="1317" y="1810"/>
                    <a:pt x="1379" y="1743"/>
                    <a:pt x="1415" y="1649"/>
                  </a:cubicBezTo>
                  <a:cubicBezTo>
                    <a:pt x="1445" y="1564"/>
                    <a:pt x="1459" y="1470"/>
                    <a:pt x="1453" y="1379"/>
                  </a:cubicBezTo>
                  <a:cubicBezTo>
                    <a:pt x="1443" y="1196"/>
                    <a:pt x="1358" y="1018"/>
                    <a:pt x="1211" y="905"/>
                  </a:cubicBezTo>
                  <a:cubicBezTo>
                    <a:pt x="1074" y="799"/>
                    <a:pt x="900" y="771"/>
                    <a:pt x="729" y="771"/>
                  </a:cubicBezTo>
                  <a:cubicBezTo>
                    <a:pt x="698" y="771"/>
                    <a:pt x="667" y="772"/>
                    <a:pt x="636" y="774"/>
                  </a:cubicBezTo>
                  <a:cubicBezTo>
                    <a:pt x="536" y="779"/>
                    <a:pt x="440" y="792"/>
                    <a:pt x="346" y="816"/>
                  </a:cubicBezTo>
                  <a:cubicBezTo>
                    <a:pt x="353" y="813"/>
                    <a:pt x="359" y="808"/>
                    <a:pt x="365" y="801"/>
                  </a:cubicBezTo>
                  <a:cubicBezTo>
                    <a:pt x="394" y="766"/>
                    <a:pt x="410" y="728"/>
                    <a:pt x="427" y="686"/>
                  </a:cubicBezTo>
                  <a:cubicBezTo>
                    <a:pt x="446" y="647"/>
                    <a:pt x="462" y="606"/>
                    <a:pt x="472" y="564"/>
                  </a:cubicBezTo>
                  <a:cubicBezTo>
                    <a:pt x="490" y="478"/>
                    <a:pt x="489" y="388"/>
                    <a:pt x="463" y="304"/>
                  </a:cubicBezTo>
                  <a:cubicBezTo>
                    <a:pt x="419" y="154"/>
                    <a:pt x="312" y="41"/>
                    <a:pt x="160" y="1"/>
                  </a:cubicBezTo>
                  <a:cubicBezTo>
                    <a:pt x="158" y="1"/>
                    <a:pt x="156" y="0"/>
                    <a:pt x="1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32"/>
            <p:cNvSpPr/>
            <p:nvPr/>
          </p:nvSpPr>
          <p:spPr>
            <a:xfrm>
              <a:off x="3556114" y="513375"/>
              <a:ext cx="21078" cy="30962"/>
            </a:xfrm>
            <a:custGeom>
              <a:rect b="b" l="l" r="r" t="t"/>
              <a:pathLst>
                <a:path extrusionOk="0" h="780" w="531">
                  <a:moveTo>
                    <a:pt x="110" y="0"/>
                  </a:moveTo>
                  <a:cubicBezTo>
                    <a:pt x="88" y="0"/>
                    <a:pt x="65" y="4"/>
                    <a:pt x="42" y="14"/>
                  </a:cubicBezTo>
                  <a:cubicBezTo>
                    <a:pt x="16" y="24"/>
                    <a:pt x="0" y="68"/>
                    <a:pt x="34" y="81"/>
                  </a:cubicBezTo>
                  <a:cubicBezTo>
                    <a:pt x="84" y="102"/>
                    <a:pt x="139" y="130"/>
                    <a:pt x="179" y="168"/>
                  </a:cubicBezTo>
                  <a:cubicBezTo>
                    <a:pt x="226" y="211"/>
                    <a:pt x="258" y="269"/>
                    <a:pt x="284" y="328"/>
                  </a:cubicBezTo>
                  <a:cubicBezTo>
                    <a:pt x="310" y="383"/>
                    <a:pt x="334" y="445"/>
                    <a:pt x="343" y="506"/>
                  </a:cubicBezTo>
                  <a:cubicBezTo>
                    <a:pt x="353" y="576"/>
                    <a:pt x="325" y="628"/>
                    <a:pt x="321" y="700"/>
                  </a:cubicBezTo>
                  <a:cubicBezTo>
                    <a:pt x="320" y="731"/>
                    <a:pt x="342" y="762"/>
                    <a:pt x="370" y="773"/>
                  </a:cubicBezTo>
                  <a:cubicBezTo>
                    <a:pt x="381" y="777"/>
                    <a:pt x="391" y="779"/>
                    <a:pt x="401" y="779"/>
                  </a:cubicBezTo>
                  <a:cubicBezTo>
                    <a:pt x="422" y="779"/>
                    <a:pt x="440" y="771"/>
                    <a:pt x="457" y="756"/>
                  </a:cubicBezTo>
                  <a:cubicBezTo>
                    <a:pt x="530" y="696"/>
                    <a:pt x="525" y="579"/>
                    <a:pt x="511" y="495"/>
                  </a:cubicBezTo>
                  <a:cubicBezTo>
                    <a:pt x="495" y="408"/>
                    <a:pt x="455" y="326"/>
                    <a:pt x="414" y="251"/>
                  </a:cubicBezTo>
                  <a:cubicBezTo>
                    <a:pt x="356" y="146"/>
                    <a:pt x="243" y="0"/>
                    <a:pt x="1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32"/>
            <p:cNvSpPr/>
            <p:nvPr/>
          </p:nvSpPr>
          <p:spPr>
            <a:xfrm>
              <a:off x="3395389" y="535088"/>
              <a:ext cx="57161" cy="45490"/>
            </a:xfrm>
            <a:custGeom>
              <a:rect b="b" l="l" r="r" t="t"/>
              <a:pathLst>
                <a:path extrusionOk="0" h="1146" w="1440">
                  <a:moveTo>
                    <a:pt x="682" y="0"/>
                  </a:moveTo>
                  <a:cubicBezTo>
                    <a:pt x="439" y="0"/>
                    <a:pt x="188" y="146"/>
                    <a:pt x="29" y="322"/>
                  </a:cubicBezTo>
                  <a:cubicBezTo>
                    <a:pt x="0" y="356"/>
                    <a:pt x="27" y="400"/>
                    <a:pt x="64" y="400"/>
                  </a:cubicBezTo>
                  <a:cubicBezTo>
                    <a:pt x="71" y="400"/>
                    <a:pt x="78" y="399"/>
                    <a:pt x="86" y="395"/>
                  </a:cubicBezTo>
                  <a:cubicBezTo>
                    <a:pt x="265" y="308"/>
                    <a:pt x="485" y="149"/>
                    <a:pt x="695" y="149"/>
                  </a:cubicBezTo>
                  <a:cubicBezTo>
                    <a:pt x="779" y="149"/>
                    <a:pt x="861" y="174"/>
                    <a:pt x="938" y="240"/>
                  </a:cubicBezTo>
                  <a:cubicBezTo>
                    <a:pt x="1043" y="330"/>
                    <a:pt x="1107" y="466"/>
                    <a:pt x="1154" y="593"/>
                  </a:cubicBezTo>
                  <a:cubicBezTo>
                    <a:pt x="1183" y="668"/>
                    <a:pt x="1205" y="746"/>
                    <a:pt x="1224" y="826"/>
                  </a:cubicBezTo>
                  <a:cubicBezTo>
                    <a:pt x="1242" y="909"/>
                    <a:pt x="1245" y="994"/>
                    <a:pt x="1258" y="1079"/>
                  </a:cubicBezTo>
                  <a:cubicBezTo>
                    <a:pt x="1266" y="1124"/>
                    <a:pt x="1303" y="1145"/>
                    <a:pt x="1341" y="1145"/>
                  </a:cubicBezTo>
                  <a:cubicBezTo>
                    <a:pt x="1389" y="1145"/>
                    <a:pt x="1440" y="1111"/>
                    <a:pt x="1439" y="1054"/>
                  </a:cubicBezTo>
                  <a:cubicBezTo>
                    <a:pt x="1439" y="956"/>
                    <a:pt x="1411" y="852"/>
                    <a:pt x="1386" y="757"/>
                  </a:cubicBezTo>
                  <a:cubicBezTo>
                    <a:pt x="1362" y="667"/>
                    <a:pt x="1333" y="581"/>
                    <a:pt x="1297" y="495"/>
                  </a:cubicBezTo>
                  <a:cubicBezTo>
                    <a:pt x="1230" y="339"/>
                    <a:pt x="1137" y="201"/>
                    <a:pt x="998" y="101"/>
                  </a:cubicBezTo>
                  <a:cubicBezTo>
                    <a:pt x="900" y="30"/>
                    <a:pt x="792" y="0"/>
                    <a:pt x="6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32"/>
            <p:cNvSpPr/>
            <p:nvPr/>
          </p:nvSpPr>
          <p:spPr>
            <a:xfrm>
              <a:off x="3400906" y="504682"/>
              <a:ext cx="66291" cy="40449"/>
            </a:xfrm>
            <a:custGeom>
              <a:rect b="b" l="l" r="r" t="t"/>
              <a:pathLst>
                <a:path extrusionOk="0" h="1019" w="1670">
                  <a:moveTo>
                    <a:pt x="1048" y="1"/>
                  </a:moveTo>
                  <a:cubicBezTo>
                    <a:pt x="860" y="1"/>
                    <a:pt x="670" y="79"/>
                    <a:pt x="505" y="159"/>
                  </a:cubicBezTo>
                  <a:cubicBezTo>
                    <a:pt x="320" y="248"/>
                    <a:pt x="135" y="372"/>
                    <a:pt x="24" y="547"/>
                  </a:cubicBezTo>
                  <a:cubicBezTo>
                    <a:pt x="1" y="582"/>
                    <a:pt x="33" y="621"/>
                    <a:pt x="68" y="621"/>
                  </a:cubicBezTo>
                  <a:cubicBezTo>
                    <a:pt x="76" y="621"/>
                    <a:pt x="84" y="619"/>
                    <a:pt x="91" y="615"/>
                  </a:cubicBezTo>
                  <a:cubicBezTo>
                    <a:pt x="243" y="528"/>
                    <a:pt x="384" y="423"/>
                    <a:pt x="539" y="342"/>
                  </a:cubicBezTo>
                  <a:cubicBezTo>
                    <a:pt x="688" y="264"/>
                    <a:pt x="867" y="188"/>
                    <a:pt x="1039" y="184"/>
                  </a:cubicBezTo>
                  <a:cubicBezTo>
                    <a:pt x="1042" y="183"/>
                    <a:pt x="1046" y="183"/>
                    <a:pt x="1049" y="183"/>
                  </a:cubicBezTo>
                  <a:cubicBezTo>
                    <a:pt x="1211" y="183"/>
                    <a:pt x="1330" y="284"/>
                    <a:pt x="1395" y="429"/>
                  </a:cubicBezTo>
                  <a:cubicBezTo>
                    <a:pt x="1430" y="505"/>
                    <a:pt x="1446" y="590"/>
                    <a:pt x="1454" y="673"/>
                  </a:cubicBezTo>
                  <a:cubicBezTo>
                    <a:pt x="1463" y="767"/>
                    <a:pt x="1447" y="871"/>
                    <a:pt x="1476" y="960"/>
                  </a:cubicBezTo>
                  <a:cubicBezTo>
                    <a:pt x="1488" y="999"/>
                    <a:pt x="1521" y="1018"/>
                    <a:pt x="1554" y="1018"/>
                  </a:cubicBezTo>
                  <a:cubicBezTo>
                    <a:pt x="1587" y="1018"/>
                    <a:pt x="1620" y="999"/>
                    <a:pt x="1633" y="960"/>
                  </a:cubicBezTo>
                  <a:cubicBezTo>
                    <a:pt x="1669" y="857"/>
                    <a:pt x="1649" y="727"/>
                    <a:pt x="1635" y="621"/>
                  </a:cubicBezTo>
                  <a:cubicBezTo>
                    <a:pt x="1622" y="522"/>
                    <a:pt x="1598" y="428"/>
                    <a:pt x="1556" y="337"/>
                  </a:cubicBezTo>
                  <a:cubicBezTo>
                    <a:pt x="1472" y="160"/>
                    <a:pt x="1315" y="27"/>
                    <a:pt x="1117" y="4"/>
                  </a:cubicBezTo>
                  <a:cubicBezTo>
                    <a:pt x="1094" y="2"/>
                    <a:pt x="1071" y="1"/>
                    <a:pt x="10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32"/>
            <p:cNvSpPr/>
            <p:nvPr/>
          </p:nvSpPr>
          <p:spPr>
            <a:xfrm>
              <a:off x="3440800" y="480031"/>
              <a:ext cx="50095" cy="40886"/>
            </a:xfrm>
            <a:custGeom>
              <a:rect b="b" l="l" r="r" t="t"/>
              <a:pathLst>
                <a:path extrusionOk="0" h="1030" w="1262">
                  <a:moveTo>
                    <a:pt x="550" y="0"/>
                  </a:moveTo>
                  <a:cubicBezTo>
                    <a:pt x="370" y="0"/>
                    <a:pt x="188" y="59"/>
                    <a:pt x="34" y="155"/>
                  </a:cubicBezTo>
                  <a:cubicBezTo>
                    <a:pt x="1" y="177"/>
                    <a:pt x="17" y="226"/>
                    <a:pt x="54" y="226"/>
                  </a:cubicBezTo>
                  <a:cubicBezTo>
                    <a:pt x="57" y="226"/>
                    <a:pt x="61" y="225"/>
                    <a:pt x="64" y="224"/>
                  </a:cubicBezTo>
                  <a:cubicBezTo>
                    <a:pt x="218" y="186"/>
                    <a:pt x="379" y="135"/>
                    <a:pt x="533" y="135"/>
                  </a:cubicBezTo>
                  <a:cubicBezTo>
                    <a:pt x="652" y="135"/>
                    <a:pt x="767" y="165"/>
                    <a:pt x="872" y="253"/>
                  </a:cubicBezTo>
                  <a:cubicBezTo>
                    <a:pt x="970" y="335"/>
                    <a:pt x="1033" y="447"/>
                    <a:pt x="1059" y="571"/>
                  </a:cubicBezTo>
                  <a:cubicBezTo>
                    <a:pt x="1070" y="630"/>
                    <a:pt x="1071" y="692"/>
                    <a:pt x="1062" y="752"/>
                  </a:cubicBezTo>
                  <a:cubicBezTo>
                    <a:pt x="1050" y="825"/>
                    <a:pt x="1004" y="898"/>
                    <a:pt x="1022" y="971"/>
                  </a:cubicBezTo>
                  <a:cubicBezTo>
                    <a:pt x="1032" y="1010"/>
                    <a:pt x="1066" y="1029"/>
                    <a:pt x="1101" y="1029"/>
                  </a:cubicBezTo>
                  <a:cubicBezTo>
                    <a:pt x="1115" y="1029"/>
                    <a:pt x="1130" y="1026"/>
                    <a:pt x="1143" y="1020"/>
                  </a:cubicBezTo>
                  <a:cubicBezTo>
                    <a:pt x="1222" y="983"/>
                    <a:pt x="1241" y="860"/>
                    <a:pt x="1251" y="782"/>
                  </a:cubicBezTo>
                  <a:cubicBezTo>
                    <a:pt x="1262" y="695"/>
                    <a:pt x="1258" y="608"/>
                    <a:pt x="1238" y="521"/>
                  </a:cubicBezTo>
                  <a:cubicBezTo>
                    <a:pt x="1203" y="364"/>
                    <a:pt x="1107" y="234"/>
                    <a:pt x="979" y="138"/>
                  </a:cubicBezTo>
                  <a:cubicBezTo>
                    <a:pt x="850" y="42"/>
                    <a:pt x="701" y="0"/>
                    <a:pt x="5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32"/>
            <p:cNvSpPr/>
            <p:nvPr/>
          </p:nvSpPr>
          <p:spPr>
            <a:xfrm>
              <a:off x="3337394" y="472688"/>
              <a:ext cx="19212" cy="8654"/>
            </a:xfrm>
            <a:custGeom>
              <a:rect b="b" l="l" r="r" t="t"/>
              <a:pathLst>
                <a:path extrusionOk="0" h="218" w="484">
                  <a:moveTo>
                    <a:pt x="319" y="1"/>
                  </a:moveTo>
                  <a:cubicBezTo>
                    <a:pt x="314" y="2"/>
                    <a:pt x="310" y="2"/>
                    <a:pt x="305" y="3"/>
                  </a:cubicBezTo>
                  <a:lnTo>
                    <a:pt x="305" y="3"/>
                  </a:lnTo>
                  <a:cubicBezTo>
                    <a:pt x="309" y="2"/>
                    <a:pt x="314" y="2"/>
                    <a:pt x="319" y="1"/>
                  </a:cubicBezTo>
                  <a:close/>
                  <a:moveTo>
                    <a:pt x="345" y="1"/>
                  </a:moveTo>
                  <a:cubicBezTo>
                    <a:pt x="328" y="1"/>
                    <a:pt x="310" y="3"/>
                    <a:pt x="291" y="5"/>
                  </a:cubicBezTo>
                  <a:cubicBezTo>
                    <a:pt x="295" y="4"/>
                    <a:pt x="300" y="4"/>
                    <a:pt x="305" y="3"/>
                  </a:cubicBezTo>
                  <a:lnTo>
                    <a:pt x="305" y="3"/>
                  </a:lnTo>
                  <a:cubicBezTo>
                    <a:pt x="253" y="9"/>
                    <a:pt x="200" y="13"/>
                    <a:pt x="147" y="13"/>
                  </a:cubicBezTo>
                  <a:cubicBezTo>
                    <a:pt x="131" y="13"/>
                    <a:pt x="115" y="12"/>
                    <a:pt x="99" y="12"/>
                  </a:cubicBezTo>
                  <a:cubicBezTo>
                    <a:pt x="98" y="12"/>
                    <a:pt x="98" y="12"/>
                    <a:pt x="97" y="12"/>
                  </a:cubicBezTo>
                  <a:cubicBezTo>
                    <a:pt x="47" y="12"/>
                    <a:pt x="0" y="58"/>
                    <a:pt x="1" y="110"/>
                  </a:cubicBezTo>
                  <a:cubicBezTo>
                    <a:pt x="3" y="133"/>
                    <a:pt x="10" y="160"/>
                    <a:pt x="30" y="178"/>
                  </a:cubicBezTo>
                  <a:lnTo>
                    <a:pt x="50" y="194"/>
                  </a:lnTo>
                  <a:cubicBezTo>
                    <a:pt x="66" y="203"/>
                    <a:pt x="81" y="207"/>
                    <a:pt x="99" y="207"/>
                  </a:cubicBezTo>
                  <a:cubicBezTo>
                    <a:pt x="147" y="214"/>
                    <a:pt x="196" y="216"/>
                    <a:pt x="244" y="218"/>
                  </a:cubicBezTo>
                  <a:cubicBezTo>
                    <a:pt x="267" y="218"/>
                    <a:pt x="291" y="218"/>
                    <a:pt x="312" y="216"/>
                  </a:cubicBezTo>
                  <a:cubicBezTo>
                    <a:pt x="360" y="215"/>
                    <a:pt x="404" y="205"/>
                    <a:pt x="438" y="172"/>
                  </a:cubicBezTo>
                  <a:cubicBezTo>
                    <a:pt x="483" y="127"/>
                    <a:pt x="473" y="51"/>
                    <a:pt x="420" y="20"/>
                  </a:cubicBezTo>
                  <a:cubicBezTo>
                    <a:pt x="394" y="5"/>
                    <a:pt x="370" y="1"/>
                    <a:pt x="3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32"/>
            <p:cNvSpPr/>
            <p:nvPr/>
          </p:nvSpPr>
          <p:spPr>
            <a:xfrm>
              <a:off x="3345730" y="450856"/>
              <a:ext cx="11313" cy="13576"/>
            </a:xfrm>
            <a:custGeom>
              <a:rect b="b" l="l" r="r" t="t"/>
              <a:pathLst>
                <a:path extrusionOk="0" h="342" w="285">
                  <a:moveTo>
                    <a:pt x="166" y="0"/>
                  </a:moveTo>
                  <a:cubicBezTo>
                    <a:pt x="157" y="0"/>
                    <a:pt x="147" y="2"/>
                    <a:pt x="138" y="4"/>
                  </a:cubicBezTo>
                  <a:cubicBezTo>
                    <a:pt x="110" y="14"/>
                    <a:pt x="83" y="30"/>
                    <a:pt x="68" y="57"/>
                  </a:cubicBezTo>
                  <a:cubicBezTo>
                    <a:pt x="57" y="78"/>
                    <a:pt x="46" y="101"/>
                    <a:pt x="35" y="123"/>
                  </a:cubicBezTo>
                  <a:cubicBezTo>
                    <a:pt x="25" y="143"/>
                    <a:pt x="15" y="161"/>
                    <a:pt x="9" y="180"/>
                  </a:cubicBezTo>
                  <a:cubicBezTo>
                    <a:pt x="3" y="195"/>
                    <a:pt x="0" y="209"/>
                    <a:pt x="0" y="224"/>
                  </a:cubicBezTo>
                  <a:cubicBezTo>
                    <a:pt x="0" y="238"/>
                    <a:pt x="2" y="258"/>
                    <a:pt x="6" y="267"/>
                  </a:cubicBezTo>
                  <a:cubicBezTo>
                    <a:pt x="9" y="280"/>
                    <a:pt x="15" y="292"/>
                    <a:pt x="24" y="302"/>
                  </a:cubicBezTo>
                  <a:cubicBezTo>
                    <a:pt x="32" y="314"/>
                    <a:pt x="41" y="322"/>
                    <a:pt x="52" y="328"/>
                  </a:cubicBezTo>
                  <a:cubicBezTo>
                    <a:pt x="69" y="337"/>
                    <a:pt x="87" y="342"/>
                    <a:pt x="105" y="342"/>
                  </a:cubicBezTo>
                  <a:cubicBezTo>
                    <a:pt x="114" y="342"/>
                    <a:pt x="123" y="341"/>
                    <a:pt x="133" y="339"/>
                  </a:cubicBezTo>
                  <a:cubicBezTo>
                    <a:pt x="146" y="335"/>
                    <a:pt x="157" y="330"/>
                    <a:pt x="169" y="322"/>
                  </a:cubicBezTo>
                  <a:cubicBezTo>
                    <a:pt x="191" y="308"/>
                    <a:pt x="197" y="300"/>
                    <a:pt x="212" y="279"/>
                  </a:cubicBezTo>
                  <a:cubicBezTo>
                    <a:pt x="213" y="276"/>
                    <a:pt x="216" y="274"/>
                    <a:pt x="217" y="271"/>
                  </a:cubicBezTo>
                  <a:cubicBezTo>
                    <a:pt x="223" y="261"/>
                    <a:pt x="228" y="249"/>
                    <a:pt x="234" y="239"/>
                  </a:cubicBezTo>
                  <a:cubicBezTo>
                    <a:pt x="244" y="217"/>
                    <a:pt x="256" y="194"/>
                    <a:pt x="266" y="171"/>
                  </a:cubicBezTo>
                  <a:cubicBezTo>
                    <a:pt x="274" y="158"/>
                    <a:pt x="279" y="144"/>
                    <a:pt x="279" y="128"/>
                  </a:cubicBezTo>
                  <a:cubicBezTo>
                    <a:pt x="285" y="117"/>
                    <a:pt x="285" y="101"/>
                    <a:pt x="279" y="86"/>
                  </a:cubicBezTo>
                  <a:cubicBezTo>
                    <a:pt x="275" y="71"/>
                    <a:pt x="269" y="58"/>
                    <a:pt x="259" y="46"/>
                  </a:cubicBezTo>
                  <a:cubicBezTo>
                    <a:pt x="250" y="34"/>
                    <a:pt x="241" y="24"/>
                    <a:pt x="226" y="16"/>
                  </a:cubicBezTo>
                  <a:cubicBezTo>
                    <a:pt x="208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32"/>
            <p:cNvSpPr/>
            <p:nvPr/>
          </p:nvSpPr>
          <p:spPr>
            <a:xfrm>
              <a:off x="3300359" y="460263"/>
              <a:ext cx="15759" cy="9011"/>
            </a:xfrm>
            <a:custGeom>
              <a:rect b="b" l="l" r="r" t="t"/>
              <a:pathLst>
                <a:path extrusionOk="0" h="227" w="397">
                  <a:moveTo>
                    <a:pt x="261" y="1"/>
                  </a:moveTo>
                  <a:cubicBezTo>
                    <a:pt x="254" y="1"/>
                    <a:pt x="246" y="2"/>
                    <a:pt x="238" y="2"/>
                  </a:cubicBezTo>
                  <a:cubicBezTo>
                    <a:pt x="224" y="3"/>
                    <a:pt x="208" y="5"/>
                    <a:pt x="194" y="6"/>
                  </a:cubicBezTo>
                  <a:lnTo>
                    <a:pt x="104" y="12"/>
                  </a:lnTo>
                  <a:cubicBezTo>
                    <a:pt x="77" y="15"/>
                    <a:pt x="52" y="23"/>
                    <a:pt x="32" y="42"/>
                  </a:cubicBezTo>
                  <a:cubicBezTo>
                    <a:pt x="15" y="59"/>
                    <a:pt x="1" y="89"/>
                    <a:pt x="2" y="114"/>
                  </a:cubicBezTo>
                  <a:cubicBezTo>
                    <a:pt x="4" y="140"/>
                    <a:pt x="12" y="167"/>
                    <a:pt x="32" y="185"/>
                  </a:cubicBezTo>
                  <a:cubicBezTo>
                    <a:pt x="38" y="190"/>
                    <a:pt x="46" y="195"/>
                    <a:pt x="53" y="201"/>
                  </a:cubicBezTo>
                  <a:cubicBezTo>
                    <a:pt x="69" y="210"/>
                    <a:pt x="85" y="215"/>
                    <a:pt x="104" y="215"/>
                  </a:cubicBezTo>
                  <a:lnTo>
                    <a:pt x="194" y="222"/>
                  </a:lnTo>
                  <a:cubicBezTo>
                    <a:pt x="208" y="224"/>
                    <a:pt x="224" y="225"/>
                    <a:pt x="238" y="226"/>
                  </a:cubicBezTo>
                  <a:cubicBezTo>
                    <a:pt x="246" y="226"/>
                    <a:pt x="254" y="227"/>
                    <a:pt x="261" y="227"/>
                  </a:cubicBezTo>
                  <a:cubicBezTo>
                    <a:pt x="270" y="227"/>
                    <a:pt x="277" y="226"/>
                    <a:pt x="285" y="225"/>
                  </a:cubicBezTo>
                  <a:cubicBezTo>
                    <a:pt x="301" y="225"/>
                    <a:pt x="314" y="222"/>
                    <a:pt x="328" y="215"/>
                  </a:cubicBezTo>
                  <a:cubicBezTo>
                    <a:pt x="342" y="211"/>
                    <a:pt x="354" y="204"/>
                    <a:pt x="363" y="192"/>
                  </a:cubicBezTo>
                  <a:cubicBezTo>
                    <a:pt x="382" y="173"/>
                    <a:pt x="397" y="141"/>
                    <a:pt x="396" y="114"/>
                  </a:cubicBezTo>
                  <a:cubicBezTo>
                    <a:pt x="395" y="85"/>
                    <a:pt x="385" y="55"/>
                    <a:pt x="363" y="36"/>
                  </a:cubicBezTo>
                  <a:cubicBezTo>
                    <a:pt x="355" y="31"/>
                    <a:pt x="348" y="24"/>
                    <a:pt x="340" y="18"/>
                  </a:cubicBezTo>
                  <a:cubicBezTo>
                    <a:pt x="324" y="8"/>
                    <a:pt x="304" y="3"/>
                    <a:pt x="285" y="3"/>
                  </a:cubicBezTo>
                  <a:cubicBezTo>
                    <a:pt x="277" y="2"/>
                    <a:pt x="270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32"/>
            <p:cNvSpPr/>
            <p:nvPr/>
          </p:nvSpPr>
          <p:spPr>
            <a:xfrm>
              <a:off x="3307107" y="434779"/>
              <a:ext cx="15838" cy="9368"/>
            </a:xfrm>
            <a:custGeom>
              <a:rect b="b" l="l" r="r" t="t"/>
              <a:pathLst>
                <a:path extrusionOk="0" h="236" w="399">
                  <a:moveTo>
                    <a:pt x="110" y="0"/>
                  </a:moveTo>
                  <a:cubicBezTo>
                    <a:pt x="91" y="0"/>
                    <a:pt x="73" y="4"/>
                    <a:pt x="56" y="14"/>
                  </a:cubicBezTo>
                  <a:cubicBezTo>
                    <a:pt x="34" y="27"/>
                    <a:pt x="12" y="53"/>
                    <a:pt x="7" y="79"/>
                  </a:cubicBezTo>
                  <a:cubicBezTo>
                    <a:pt x="1" y="106"/>
                    <a:pt x="2" y="138"/>
                    <a:pt x="17" y="163"/>
                  </a:cubicBezTo>
                  <a:cubicBezTo>
                    <a:pt x="33" y="186"/>
                    <a:pt x="54" y="205"/>
                    <a:pt x="82" y="212"/>
                  </a:cubicBezTo>
                  <a:cubicBezTo>
                    <a:pt x="126" y="223"/>
                    <a:pt x="169" y="230"/>
                    <a:pt x="214" y="233"/>
                  </a:cubicBezTo>
                  <a:cubicBezTo>
                    <a:pt x="226" y="235"/>
                    <a:pt x="239" y="236"/>
                    <a:pt x="252" y="236"/>
                  </a:cubicBezTo>
                  <a:cubicBezTo>
                    <a:pt x="256" y="236"/>
                    <a:pt x="261" y="236"/>
                    <a:pt x="266" y="236"/>
                  </a:cubicBezTo>
                  <a:cubicBezTo>
                    <a:pt x="290" y="232"/>
                    <a:pt x="306" y="231"/>
                    <a:pt x="327" y="218"/>
                  </a:cubicBezTo>
                  <a:cubicBezTo>
                    <a:pt x="331" y="216"/>
                    <a:pt x="334" y="215"/>
                    <a:pt x="337" y="212"/>
                  </a:cubicBezTo>
                  <a:cubicBezTo>
                    <a:pt x="356" y="200"/>
                    <a:pt x="370" y="186"/>
                    <a:pt x="381" y="166"/>
                  </a:cubicBezTo>
                  <a:cubicBezTo>
                    <a:pt x="394" y="142"/>
                    <a:pt x="398" y="106"/>
                    <a:pt x="381" y="79"/>
                  </a:cubicBezTo>
                  <a:cubicBezTo>
                    <a:pt x="371" y="66"/>
                    <a:pt x="362" y="54"/>
                    <a:pt x="351" y="45"/>
                  </a:cubicBezTo>
                  <a:cubicBezTo>
                    <a:pt x="342" y="39"/>
                    <a:pt x="335" y="33"/>
                    <a:pt x="326" y="29"/>
                  </a:cubicBezTo>
                  <a:cubicBezTo>
                    <a:pt x="313" y="22"/>
                    <a:pt x="300" y="17"/>
                    <a:pt x="284" y="17"/>
                  </a:cubicBezTo>
                  <a:cubicBezTo>
                    <a:pt x="278" y="15"/>
                    <a:pt x="271" y="15"/>
                    <a:pt x="266" y="14"/>
                  </a:cubicBezTo>
                  <a:cubicBezTo>
                    <a:pt x="262" y="14"/>
                    <a:pt x="259" y="14"/>
                    <a:pt x="256" y="13"/>
                  </a:cubicBezTo>
                  <a:cubicBezTo>
                    <a:pt x="247" y="12"/>
                    <a:pt x="241" y="12"/>
                    <a:pt x="233" y="12"/>
                  </a:cubicBezTo>
                  <a:cubicBezTo>
                    <a:pt x="207" y="12"/>
                    <a:pt x="181" y="9"/>
                    <a:pt x="154" y="6"/>
                  </a:cubicBezTo>
                  <a:cubicBezTo>
                    <a:pt x="149" y="4"/>
                    <a:pt x="143" y="4"/>
                    <a:pt x="139" y="3"/>
                  </a:cubicBezTo>
                  <a:cubicBezTo>
                    <a:pt x="129" y="1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32"/>
            <p:cNvSpPr/>
            <p:nvPr/>
          </p:nvSpPr>
          <p:spPr>
            <a:xfrm>
              <a:off x="3270786" y="492932"/>
              <a:ext cx="11432" cy="16235"/>
            </a:xfrm>
            <a:custGeom>
              <a:rect b="b" l="l" r="r" t="t"/>
              <a:pathLst>
                <a:path extrusionOk="0" h="409" w="288">
                  <a:moveTo>
                    <a:pt x="174" y="0"/>
                  </a:moveTo>
                  <a:cubicBezTo>
                    <a:pt x="173" y="0"/>
                    <a:pt x="172" y="0"/>
                    <a:pt x="171" y="0"/>
                  </a:cubicBezTo>
                  <a:cubicBezTo>
                    <a:pt x="141" y="2"/>
                    <a:pt x="110" y="12"/>
                    <a:pt x="89" y="34"/>
                  </a:cubicBezTo>
                  <a:lnTo>
                    <a:pt x="70" y="58"/>
                  </a:lnTo>
                  <a:cubicBezTo>
                    <a:pt x="62" y="73"/>
                    <a:pt x="58" y="90"/>
                    <a:pt x="55" y="108"/>
                  </a:cubicBezTo>
                  <a:cubicBezTo>
                    <a:pt x="52" y="134"/>
                    <a:pt x="45" y="159"/>
                    <a:pt x="37" y="184"/>
                  </a:cubicBezTo>
                  <a:cubicBezTo>
                    <a:pt x="31" y="194"/>
                    <a:pt x="27" y="204"/>
                    <a:pt x="22" y="214"/>
                  </a:cubicBezTo>
                  <a:cubicBezTo>
                    <a:pt x="11" y="236"/>
                    <a:pt x="0" y="262"/>
                    <a:pt x="0" y="288"/>
                  </a:cubicBezTo>
                  <a:lnTo>
                    <a:pt x="0" y="299"/>
                  </a:lnTo>
                  <a:cubicBezTo>
                    <a:pt x="2" y="325"/>
                    <a:pt x="3" y="335"/>
                    <a:pt x="16" y="357"/>
                  </a:cubicBezTo>
                  <a:cubicBezTo>
                    <a:pt x="24" y="372"/>
                    <a:pt x="38" y="384"/>
                    <a:pt x="53" y="394"/>
                  </a:cubicBezTo>
                  <a:cubicBezTo>
                    <a:pt x="69" y="404"/>
                    <a:pt x="87" y="409"/>
                    <a:pt x="105" y="409"/>
                  </a:cubicBezTo>
                  <a:cubicBezTo>
                    <a:pt x="113" y="409"/>
                    <a:pt x="128" y="408"/>
                    <a:pt x="136" y="405"/>
                  </a:cubicBezTo>
                  <a:cubicBezTo>
                    <a:pt x="137" y="405"/>
                    <a:pt x="138" y="404"/>
                    <a:pt x="141" y="404"/>
                  </a:cubicBezTo>
                  <a:cubicBezTo>
                    <a:pt x="159" y="398"/>
                    <a:pt x="172" y="391"/>
                    <a:pt x="188" y="381"/>
                  </a:cubicBezTo>
                  <a:cubicBezTo>
                    <a:pt x="205" y="367"/>
                    <a:pt x="220" y="350"/>
                    <a:pt x="230" y="331"/>
                  </a:cubicBezTo>
                  <a:cubicBezTo>
                    <a:pt x="243" y="306"/>
                    <a:pt x="253" y="280"/>
                    <a:pt x="263" y="254"/>
                  </a:cubicBezTo>
                  <a:cubicBezTo>
                    <a:pt x="278" y="211"/>
                    <a:pt x="285" y="164"/>
                    <a:pt x="288" y="118"/>
                  </a:cubicBezTo>
                  <a:cubicBezTo>
                    <a:pt x="288" y="88"/>
                    <a:pt x="272" y="54"/>
                    <a:pt x="252" y="34"/>
                  </a:cubicBezTo>
                  <a:cubicBezTo>
                    <a:pt x="234" y="15"/>
                    <a:pt x="201" y="0"/>
                    <a:pt x="1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32"/>
            <p:cNvSpPr/>
            <p:nvPr/>
          </p:nvSpPr>
          <p:spPr>
            <a:xfrm>
              <a:off x="3247009" y="478324"/>
              <a:ext cx="12583" cy="18736"/>
            </a:xfrm>
            <a:custGeom>
              <a:rect b="b" l="l" r="r" t="t"/>
              <a:pathLst>
                <a:path extrusionOk="0" h="472" w="317">
                  <a:moveTo>
                    <a:pt x="195" y="0"/>
                  </a:moveTo>
                  <a:cubicBezTo>
                    <a:pt x="156" y="0"/>
                    <a:pt x="118" y="20"/>
                    <a:pt x="96" y="57"/>
                  </a:cubicBezTo>
                  <a:cubicBezTo>
                    <a:pt x="69" y="104"/>
                    <a:pt x="46" y="155"/>
                    <a:pt x="29" y="205"/>
                  </a:cubicBezTo>
                  <a:cubicBezTo>
                    <a:pt x="21" y="226"/>
                    <a:pt x="15" y="249"/>
                    <a:pt x="10" y="270"/>
                  </a:cubicBezTo>
                  <a:cubicBezTo>
                    <a:pt x="1" y="302"/>
                    <a:pt x="0" y="333"/>
                    <a:pt x="1" y="365"/>
                  </a:cubicBezTo>
                  <a:cubicBezTo>
                    <a:pt x="4" y="418"/>
                    <a:pt x="41" y="463"/>
                    <a:pt x="94" y="471"/>
                  </a:cubicBezTo>
                  <a:cubicBezTo>
                    <a:pt x="100" y="471"/>
                    <a:pt x="105" y="472"/>
                    <a:pt x="110" y="472"/>
                  </a:cubicBezTo>
                  <a:cubicBezTo>
                    <a:pt x="157" y="472"/>
                    <a:pt x="196" y="439"/>
                    <a:pt x="211" y="395"/>
                  </a:cubicBezTo>
                  <a:cubicBezTo>
                    <a:pt x="216" y="380"/>
                    <a:pt x="223" y="366"/>
                    <a:pt x="226" y="353"/>
                  </a:cubicBezTo>
                  <a:cubicBezTo>
                    <a:pt x="231" y="339"/>
                    <a:pt x="234" y="325"/>
                    <a:pt x="237" y="311"/>
                  </a:cubicBezTo>
                  <a:cubicBezTo>
                    <a:pt x="244" y="287"/>
                    <a:pt x="251" y="265"/>
                    <a:pt x="261" y="244"/>
                  </a:cubicBezTo>
                  <a:cubicBezTo>
                    <a:pt x="271" y="220"/>
                    <a:pt x="283" y="196"/>
                    <a:pt x="296" y="173"/>
                  </a:cubicBezTo>
                  <a:cubicBezTo>
                    <a:pt x="312" y="148"/>
                    <a:pt x="317" y="113"/>
                    <a:pt x="308" y="84"/>
                  </a:cubicBezTo>
                  <a:cubicBezTo>
                    <a:pt x="299" y="57"/>
                    <a:pt x="278" y="29"/>
                    <a:pt x="255" y="15"/>
                  </a:cubicBezTo>
                  <a:cubicBezTo>
                    <a:pt x="236" y="5"/>
                    <a:pt x="215" y="0"/>
                    <a:pt x="1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32"/>
            <p:cNvSpPr/>
            <p:nvPr/>
          </p:nvSpPr>
          <p:spPr>
            <a:xfrm>
              <a:off x="3215213" y="527665"/>
              <a:ext cx="18657" cy="9963"/>
            </a:xfrm>
            <a:custGeom>
              <a:rect b="b" l="l" r="r" t="t"/>
              <a:pathLst>
                <a:path extrusionOk="0" h="251" w="470">
                  <a:moveTo>
                    <a:pt x="205" y="0"/>
                  </a:moveTo>
                  <a:cubicBezTo>
                    <a:pt x="164" y="0"/>
                    <a:pt x="124" y="5"/>
                    <a:pt x="85" y="14"/>
                  </a:cubicBezTo>
                  <a:cubicBezTo>
                    <a:pt x="59" y="19"/>
                    <a:pt x="33" y="42"/>
                    <a:pt x="20" y="65"/>
                  </a:cubicBezTo>
                  <a:cubicBezTo>
                    <a:pt x="6" y="89"/>
                    <a:pt x="1" y="123"/>
                    <a:pt x="10" y="149"/>
                  </a:cubicBezTo>
                  <a:cubicBezTo>
                    <a:pt x="19" y="175"/>
                    <a:pt x="35" y="201"/>
                    <a:pt x="61" y="215"/>
                  </a:cubicBezTo>
                  <a:cubicBezTo>
                    <a:pt x="69" y="219"/>
                    <a:pt x="78" y="222"/>
                    <a:pt x="87" y="225"/>
                  </a:cubicBezTo>
                  <a:cubicBezTo>
                    <a:pt x="94" y="228"/>
                    <a:pt x="102" y="229"/>
                    <a:pt x="110" y="229"/>
                  </a:cubicBezTo>
                  <a:cubicBezTo>
                    <a:pt x="115" y="229"/>
                    <a:pt x="120" y="228"/>
                    <a:pt x="125" y="227"/>
                  </a:cubicBezTo>
                  <a:cubicBezTo>
                    <a:pt x="143" y="226"/>
                    <a:pt x="159" y="225"/>
                    <a:pt x="176" y="225"/>
                  </a:cubicBezTo>
                  <a:cubicBezTo>
                    <a:pt x="192" y="225"/>
                    <a:pt x="209" y="226"/>
                    <a:pt x="225" y="227"/>
                  </a:cubicBezTo>
                  <a:cubicBezTo>
                    <a:pt x="239" y="230"/>
                    <a:pt x="252" y="232"/>
                    <a:pt x="263" y="236"/>
                  </a:cubicBezTo>
                  <a:cubicBezTo>
                    <a:pt x="282" y="241"/>
                    <a:pt x="299" y="245"/>
                    <a:pt x="318" y="247"/>
                  </a:cubicBezTo>
                  <a:cubicBezTo>
                    <a:pt x="328" y="249"/>
                    <a:pt x="339" y="250"/>
                    <a:pt x="350" y="250"/>
                  </a:cubicBezTo>
                  <a:cubicBezTo>
                    <a:pt x="369" y="250"/>
                    <a:pt x="389" y="246"/>
                    <a:pt x="406" y="236"/>
                  </a:cubicBezTo>
                  <a:cubicBezTo>
                    <a:pt x="426" y="222"/>
                    <a:pt x="442" y="204"/>
                    <a:pt x="450" y="183"/>
                  </a:cubicBezTo>
                  <a:cubicBezTo>
                    <a:pt x="469" y="133"/>
                    <a:pt x="453" y="68"/>
                    <a:pt x="403" y="42"/>
                  </a:cubicBezTo>
                  <a:cubicBezTo>
                    <a:pt x="376" y="28"/>
                    <a:pt x="350" y="17"/>
                    <a:pt x="321" y="12"/>
                  </a:cubicBezTo>
                  <a:cubicBezTo>
                    <a:pt x="292" y="7"/>
                    <a:pt x="262" y="2"/>
                    <a:pt x="234" y="1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32"/>
            <p:cNvSpPr/>
            <p:nvPr/>
          </p:nvSpPr>
          <p:spPr>
            <a:xfrm>
              <a:off x="3187665" y="515122"/>
              <a:ext cx="14806" cy="11115"/>
            </a:xfrm>
            <a:custGeom>
              <a:rect b="b" l="l" r="r" t="t"/>
              <a:pathLst>
                <a:path extrusionOk="0" h="280" w="373">
                  <a:moveTo>
                    <a:pt x="169" y="239"/>
                  </a:moveTo>
                  <a:cubicBezTo>
                    <a:pt x="170" y="240"/>
                    <a:pt x="171" y="241"/>
                    <a:pt x="172" y="242"/>
                  </a:cubicBezTo>
                  <a:lnTo>
                    <a:pt x="172" y="242"/>
                  </a:lnTo>
                  <a:cubicBezTo>
                    <a:pt x="171" y="241"/>
                    <a:pt x="170" y="240"/>
                    <a:pt x="169" y="239"/>
                  </a:cubicBezTo>
                  <a:close/>
                  <a:moveTo>
                    <a:pt x="177" y="248"/>
                  </a:moveTo>
                  <a:cubicBezTo>
                    <a:pt x="178" y="248"/>
                    <a:pt x="179" y="249"/>
                    <a:pt x="180" y="250"/>
                  </a:cubicBezTo>
                  <a:cubicBezTo>
                    <a:pt x="179" y="249"/>
                    <a:pt x="178" y="248"/>
                    <a:pt x="177" y="248"/>
                  </a:cubicBezTo>
                  <a:close/>
                  <a:moveTo>
                    <a:pt x="147" y="0"/>
                  </a:moveTo>
                  <a:cubicBezTo>
                    <a:pt x="127" y="0"/>
                    <a:pt x="106" y="3"/>
                    <a:pt x="85" y="6"/>
                  </a:cubicBezTo>
                  <a:cubicBezTo>
                    <a:pt x="71" y="10"/>
                    <a:pt x="58" y="16"/>
                    <a:pt x="47" y="27"/>
                  </a:cubicBezTo>
                  <a:cubicBezTo>
                    <a:pt x="34" y="35"/>
                    <a:pt x="24" y="46"/>
                    <a:pt x="18" y="58"/>
                  </a:cubicBezTo>
                  <a:lnTo>
                    <a:pt x="6" y="86"/>
                  </a:lnTo>
                  <a:cubicBezTo>
                    <a:pt x="1" y="102"/>
                    <a:pt x="1" y="115"/>
                    <a:pt x="3" y="131"/>
                  </a:cubicBezTo>
                  <a:cubicBezTo>
                    <a:pt x="3" y="141"/>
                    <a:pt x="6" y="151"/>
                    <a:pt x="11" y="160"/>
                  </a:cubicBezTo>
                  <a:cubicBezTo>
                    <a:pt x="17" y="175"/>
                    <a:pt x="23" y="186"/>
                    <a:pt x="34" y="197"/>
                  </a:cubicBezTo>
                  <a:cubicBezTo>
                    <a:pt x="43" y="203"/>
                    <a:pt x="50" y="208"/>
                    <a:pt x="58" y="214"/>
                  </a:cubicBezTo>
                  <a:cubicBezTo>
                    <a:pt x="76" y="225"/>
                    <a:pt x="95" y="230"/>
                    <a:pt x="115" y="230"/>
                  </a:cubicBezTo>
                  <a:cubicBezTo>
                    <a:pt x="118" y="230"/>
                    <a:pt x="121" y="229"/>
                    <a:pt x="123" y="229"/>
                  </a:cubicBezTo>
                  <a:cubicBezTo>
                    <a:pt x="129" y="229"/>
                    <a:pt x="135" y="230"/>
                    <a:pt x="140" y="230"/>
                  </a:cubicBezTo>
                  <a:cubicBezTo>
                    <a:pt x="146" y="232"/>
                    <a:pt x="149" y="233"/>
                    <a:pt x="154" y="234"/>
                  </a:cubicBezTo>
                  <a:cubicBezTo>
                    <a:pt x="162" y="239"/>
                    <a:pt x="171" y="242"/>
                    <a:pt x="177" y="248"/>
                  </a:cubicBezTo>
                  <a:lnTo>
                    <a:pt x="177" y="248"/>
                  </a:lnTo>
                  <a:cubicBezTo>
                    <a:pt x="173" y="244"/>
                    <a:pt x="169" y="240"/>
                    <a:pt x="164" y="236"/>
                  </a:cubicBezTo>
                  <a:lnTo>
                    <a:pt x="164" y="236"/>
                  </a:lnTo>
                  <a:cubicBezTo>
                    <a:pt x="174" y="243"/>
                    <a:pt x="183" y="251"/>
                    <a:pt x="193" y="258"/>
                  </a:cubicBezTo>
                  <a:cubicBezTo>
                    <a:pt x="191" y="257"/>
                    <a:pt x="190" y="255"/>
                    <a:pt x="188" y="254"/>
                  </a:cubicBezTo>
                  <a:lnTo>
                    <a:pt x="188" y="254"/>
                  </a:lnTo>
                  <a:cubicBezTo>
                    <a:pt x="200" y="263"/>
                    <a:pt x="211" y="271"/>
                    <a:pt x="227" y="275"/>
                  </a:cubicBezTo>
                  <a:cubicBezTo>
                    <a:pt x="229" y="275"/>
                    <a:pt x="231" y="276"/>
                    <a:pt x="234" y="276"/>
                  </a:cubicBezTo>
                  <a:cubicBezTo>
                    <a:pt x="246" y="279"/>
                    <a:pt x="254" y="280"/>
                    <a:pt x="262" y="280"/>
                  </a:cubicBezTo>
                  <a:cubicBezTo>
                    <a:pt x="270" y="280"/>
                    <a:pt x="279" y="278"/>
                    <a:pt x="294" y="276"/>
                  </a:cubicBezTo>
                  <a:cubicBezTo>
                    <a:pt x="312" y="270"/>
                    <a:pt x="328" y="261"/>
                    <a:pt x="340" y="249"/>
                  </a:cubicBezTo>
                  <a:cubicBezTo>
                    <a:pt x="354" y="235"/>
                    <a:pt x="362" y="219"/>
                    <a:pt x="368" y="202"/>
                  </a:cubicBezTo>
                  <a:cubicBezTo>
                    <a:pt x="370" y="197"/>
                    <a:pt x="371" y="191"/>
                    <a:pt x="371" y="186"/>
                  </a:cubicBezTo>
                  <a:cubicBezTo>
                    <a:pt x="373" y="177"/>
                    <a:pt x="373" y="166"/>
                    <a:pt x="371" y="157"/>
                  </a:cubicBezTo>
                  <a:lnTo>
                    <a:pt x="366" y="138"/>
                  </a:lnTo>
                  <a:cubicBezTo>
                    <a:pt x="365" y="131"/>
                    <a:pt x="364" y="129"/>
                    <a:pt x="360" y="119"/>
                  </a:cubicBezTo>
                  <a:cubicBezTo>
                    <a:pt x="352" y="100"/>
                    <a:pt x="352" y="102"/>
                    <a:pt x="335" y="81"/>
                  </a:cubicBezTo>
                  <a:cubicBezTo>
                    <a:pt x="325" y="67"/>
                    <a:pt x="310" y="58"/>
                    <a:pt x="298" y="48"/>
                  </a:cubicBezTo>
                  <a:cubicBezTo>
                    <a:pt x="278" y="34"/>
                    <a:pt x="255" y="25"/>
                    <a:pt x="232" y="15"/>
                  </a:cubicBezTo>
                  <a:cubicBezTo>
                    <a:pt x="209" y="6"/>
                    <a:pt x="185" y="4"/>
                    <a:pt x="161" y="1"/>
                  </a:cubicBezTo>
                  <a:cubicBezTo>
                    <a:pt x="157" y="0"/>
                    <a:pt x="152" y="0"/>
                    <a:pt x="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32"/>
            <p:cNvSpPr/>
            <p:nvPr/>
          </p:nvSpPr>
          <p:spPr>
            <a:xfrm>
              <a:off x="3165357" y="550411"/>
              <a:ext cx="15521" cy="24055"/>
            </a:xfrm>
            <a:custGeom>
              <a:rect b="b" l="l" r="r" t="t"/>
              <a:pathLst>
                <a:path extrusionOk="0" h="606" w="391">
                  <a:moveTo>
                    <a:pt x="267" y="1"/>
                  </a:moveTo>
                  <a:cubicBezTo>
                    <a:pt x="218" y="1"/>
                    <a:pt x="175" y="32"/>
                    <a:pt x="159" y="82"/>
                  </a:cubicBezTo>
                  <a:cubicBezTo>
                    <a:pt x="147" y="119"/>
                    <a:pt x="135" y="153"/>
                    <a:pt x="121" y="190"/>
                  </a:cubicBezTo>
                  <a:cubicBezTo>
                    <a:pt x="114" y="208"/>
                    <a:pt x="107" y="229"/>
                    <a:pt x="98" y="246"/>
                  </a:cubicBezTo>
                  <a:cubicBezTo>
                    <a:pt x="103" y="236"/>
                    <a:pt x="104" y="233"/>
                    <a:pt x="104" y="233"/>
                  </a:cubicBezTo>
                  <a:lnTo>
                    <a:pt x="104" y="233"/>
                  </a:lnTo>
                  <a:cubicBezTo>
                    <a:pt x="103" y="233"/>
                    <a:pt x="96" y="249"/>
                    <a:pt x="94" y="254"/>
                  </a:cubicBezTo>
                  <a:cubicBezTo>
                    <a:pt x="90" y="262"/>
                    <a:pt x="86" y="270"/>
                    <a:pt x="84" y="278"/>
                  </a:cubicBezTo>
                  <a:cubicBezTo>
                    <a:pt x="68" y="314"/>
                    <a:pt x="49" y="346"/>
                    <a:pt x="34" y="381"/>
                  </a:cubicBezTo>
                  <a:cubicBezTo>
                    <a:pt x="30" y="390"/>
                    <a:pt x="27" y="398"/>
                    <a:pt x="23" y="407"/>
                  </a:cubicBezTo>
                  <a:cubicBezTo>
                    <a:pt x="17" y="424"/>
                    <a:pt x="11" y="438"/>
                    <a:pt x="7" y="455"/>
                  </a:cubicBezTo>
                  <a:cubicBezTo>
                    <a:pt x="1" y="486"/>
                    <a:pt x="3" y="516"/>
                    <a:pt x="9" y="545"/>
                  </a:cubicBezTo>
                  <a:cubicBezTo>
                    <a:pt x="17" y="579"/>
                    <a:pt x="54" y="605"/>
                    <a:pt x="89" y="605"/>
                  </a:cubicBezTo>
                  <a:cubicBezTo>
                    <a:pt x="96" y="605"/>
                    <a:pt x="103" y="604"/>
                    <a:pt x="110" y="602"/>
                  </a:cubicBezTo>
                  <a:cubicBezTo>
                    <a:pt x="165" y="583"/>
                    <a:pt x="206" y="548"/>
                    <a:pt x="235" y="495"/>
                  </a:cubicBezTo>
                  <a:cubicBezTo>
                    <a:pt x="253" y="459"/>
                    <a:pt x="268" y="423"/>
                    <a:pt x="284" y="386"/>
                  </a:cubicBezTo>
                  <a:cubicBezTo>
                    <a:pt x="318" y="305"/>
                    <a:pt x="349" y="225"/>
                    <a:pt x="373" y="142"/>
                  </a:cubicBezTo>
                  <a:cubicBezTo>
                    <a:pt x="390" y="84"/>
                    <a:pt x="354" y="17"/>
                    <a:pt x="296" y="4"/>
                  </a:cubicBezTo>
                  <a:cubicBezTo>
                    <a:pt x="286" y="2"/>
                    <a:pt x="277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32"/>
            <p:cNvSpPr/>
            <p:nvPr/>
          </p:nvSpPr>
          <p:spPr>
            <a:xfrm>
              <a:off x="3166190" y="566527"/>
              <a:ext cx="119" cy="238"/>
            </a:xfrm>
            <a:custGeom>
              <a:rect b="b" l="l" r="r" t="t"/>
              <a:pathLst>
                <a:path extrusionOk="0" h="6" w="3">
                  <a:moveTo>
                    <a:pt x="2" y="0"/>
                  </a:moveTo>
                  <a:cubicBezTo>
                    <a:pt x="1" y="1"/>
                    <a:pt x="0" y="2"/>
                    <a:pt x="0" y="5"/>
                  </a:cubicBezTo>
                  <a:cubicBezTo>
                    <a:pt x="1" y="4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E08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32"/>
            <p:cNvSpPr/>
            <p:nvPr/>
          </p:nvSpPr>
          <p:spPr>
            <a:xfrm>
              <a:off x="3166270" y="566090"/>
              <a:ext cx="198" cy="437"/>
            </a:xfrm>
            <a:custGeom>
              <a:rect b="b" l="l" r="r" t="t"/>
              <a:pathLst>
                <a:path extrusionOk="0" h="11" w="5">
                  <a:moveTo>
                    <a:pt x="0" y="10"/>
                  </a:moveTo>
                  <a:lnTo>
                    <a:pt x="0" y="10"/>
                  </a:lnTo>
                  <a:cubicBezTo>
                    <a:pt x="5" y="1"/>
                    <a:pt x="5" y="1"/>
                    <a:pt x="0" y="10"/>
                  </a:cubicBezTo>
                  <a:close/>
                </a:path>
              </a:pathLst>
            </a:custGeom>
            <a:solidFill>
              <a:srgbClr val="E08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32"/>
            <p:cNvSpPr/>
            <p:nvPr/>
          </p:nvSpPr>
          <p:spPr>
            <a:xfrm>
              <a:off x="3126892" y="567400"/>
              <a:ext cx="17426" cy="11234"/>
            </a:xfrm>
            <a:custGeom>
              <a:rect b="b" l="l" r="r" t="t"/>
              <a:pathLst>
                <a:path extrusionOk="0" h="283" w="439">
                  <a:moveTo>
                    <a:pt x="316" y="1"/>
                  </a:moveTo>
                  <a:cubicBezTo>
                    <a:pt x="306" y="1"/>
                    <a:pt x="297" y="2"/>
                    <a:pt x="287" y="4"/>
                  </a:cubicBezTo>
                  <a:cubicBezTo>
                    <a:pt x="266" y="9"/>
                    <a:pt x="249" y="20"/>
                    <a:pt x="232" y="33"/>
                  </a:cubicBezTo>
                  <a:lnTo>
                    <a:pt x="232" y="33"/>
                  </a:lnTo>
                  <a:cubicBezTo>
                    <a:pt x="224" y="38"/>
                    <a:pt x="215" y="43"/>
                    <a:pt x="208" y="47"/>
                  </a:cubicBezTo>
                  <a:cubicBezTo>
                    <a:pt x="201" y="50"/>
                    <a:pt x="194" y="51"/>
                    <a:pt x="187" y="52"/>
                  </a:cubicBezTo>
                  <a:lnTo>
                    <a:pt x="164" y="52"/>
                  </a:lnTo>
                  <a:cubicBezTo>
                    <a:pt x="158" y="51"/>
                    <a:pt x="152" y="50"/>
                    <a:pt x="146" y="47"/>
                  </a:cubicBezTo>
                  <a:cubicBezTo>
                    <a:pt x="138" y="44"/>
                    <a:pt x="129" y="43"/>
                    <a:pt x="119" y="43"/>
                  </a:cubicBezTo>
                  <a:cubicBezTo>
                    <a:pt x="98" y="43"/>
                    <a:pt x="74" y="49"/>
                    <a:pt x="59" y="58"/>
                  </a:cubicBezTo>
                  <a:cubicBezTo>
                    <a:pt x="38" y="72"/>
                    <a:pt x="23" y="89"/>
                    <a:pt x="13" y="113"/>
                  </a:cubicBezTo>
                  <a:cubicBezTo>
                    <a:pt x="5" y="134"/>
                    <a:pt x="1" y="162"/>
                    <a:pt x="8" y="186"/>
                  </a:cubicBezTo>
                  <a:cubicBezTo>
                    <a:pt x="17" y="212"/>
                    <a:pt x="33" y="241"/>
                    <a:pt x="59" y="251"/>
                  </a:cubicBezTo>
                  <a:cubicBezTo>
                    <a:pt x="76" y="259"/>
                    <a:pt x="94" y="267"/>
                    <a:pt x="112" y="272"/>
                  </a:cubicBezTo>
                  <a:cubicBezTo>
                    <a:pt x="131" y="277"/>
                    <a:pt x="151" y="279"/>
                    <a:pt x="169" y="281"/>
                  </a:cubicBezTo>
                  <a:cubicBezTo>
                    <a:pt x="176" y="282"/>
                    <a:pt x="184" y="283"/>
                    <a:pt x="191" y="283"/>
                  </a:cubicBezTo>
                  <a:cubicBezTo>
                    <a:pt x="213" y="283"/>
                    <a:pt x="234" y="279"/>
                    <a:pt x="256" y="275"/>
                  </a:cubicBezTo>
                  <a:cubicBezTo>
                    <a:pt x="283" y="270"/>
                    <a:pt x="310" y="258"/>
                    <a:pt x="336" y="246"/>
                  </a:cubicBezTo>
                  <a:cubicBezTo>
                    <a:pt x="380" y="225"/>
                    <a:pt x="417" y="192"/>
                    <a:pt x="429" y="145"/>
                  </a:cubicBezTo>
                  <a:cubicBezTo>
                    <a:pt x="438" y="105"/>
                    <a:pt x="427" y="63"/>
                    <a:pt x="398" y="35"/>
                  </a:cubicBezTo>
                  <a:cubicBezTo>
                    <a:pt x="376" y="12"/>
                    <a:pt x="346" y="1"/>
                    <a:pt x="31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32"/>
            <p:cNvSpPr/>
            <p:nvPr/>
          </p:nvSpPr>
          <p:spPr>
            <a:xfrm>
              <a:off x="3105854" y="550530"/>
              <a:ext cx="15203" cy="12385"/>
            </a:xfrm>
            <a:custGeom>
              <a:rect b="b" l="l" r="r" t="t"/>
              <a:pathLst>
                <a:path extrusionOk="0" h="312" w="383">
                  <a:moveTo>
                    <a:pt x="254" y="1"/>
                  </a:moveTo>
                  <a:cubicBezTo>
                    <a:pt x="210" y="1"/>
                    <a:pt x="171" y="19"/>
                    <a:pt x="135" y="40"/>
                  </a:cubicBezTo>
                  <a:cubicBezTo>
                    <a:pt x="99" y="61"/>
                    <a:pt x="66" y="86"/>
                    <a:pt x="35" y="114"/>
                  </a:cubicBezTo>
                  <a:cubicBezTo>
                    <a:pt x="14" y="134"/>
                    <a:pt x="1" y="168"/>
                    <a:pt x="1" y="196"/>
                  </a:cubicBezTo>
                  <a:cubicBezTo>
                    <a:pt x="1" y="225"/>
                    <a:pt x="14" y="259"/>
                    <a:pt x="35" y="278"/>
                  </a:cubicBezTo>
                  <a:cubicBezTo>
                    <a:pt x="56" y="297"/>
                    <a:pt x="82" y="312"/>
                    <a:pt x="111" y="312"/>
                  </a:cubicBezTo>
                  <a:cubicBezTo>
                    <a:pt x="113" y="312"/>
                    <a:pt x="115" y="312"/>
                    <a:pt x="116" y="312"/>
                  </a:cubicBezTo>
                  <a:cubicBezTo>
                    <a:pt x="148" y="311"/>
                    <a:pt x="176" y="300"/>
                    <a:pt x="199" y="278"/>
                  </a:cubicBezTo>
                  <a:cubicBezTo>
                    <a:pt x="204" y="274"/>
                    <a:pt x="208" y="270"/>
                    <a:pt x="213" y="267"/>
                  </a:cubicBezTo>
                  <a:cubicBezTo>
                    <a:pt x="234" y="252"/>
                    <a:pt x="255" y="238"/>
                    <a:pt x="277" y="226"/>
                  </a:cubicBezTo>
                  <a:cubicBezTo>
                    <a:pt x="298" y="216"/>
                    <a:pt x="316" y="204"/>
                    <a:pt x="333" y="189"/>
                  </a:cubicBezTo>
                  <a:cubicBezTo>
                    <a:pt x="349" y="173"/>
                    <a:pt x="364" y="153"/>
                    <a:pt x="374" y="134"/>
                  </a:cubicBezTo>
                  <a:cubicBezTo>
                    <a:pt x="379" y="122"/>
                    <a:pt x="382" y="109"/>
                    <a:pt x="382" y="96"/>
                  </a:cubicBezTo>
                  <a:cubicBezTo>
                    <a:pt x="381" y="72"/>
                    <a:pt x="372" y="54"/>
                    <a:pt x="356" y="38"/>
                  </a:cubicBezTo>
                  <a:cubicBezTo>
                    <a:pt x="335" y="14"/>
                    <a:pt x="296" y="3"/>
                    <a:pt x="264" y="1"/>
                  </a:cubicBezTo>
                  <a:cubicBezTo>
                    <a:pt x="261" y="1"/>
                    <a:pt x="258" y="1"/>
                    <a:pt x="2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32"/>
            <p:cNvSpPr/>
            <p:nvPr/>
          </p:nvSpPr>
          <p:spPr>
            <a:xfrm>
              <a:off x="3134633" y="432318"/>
              <a:ext cx="37194" cy="48904"/>
            </a:xfrm>
            <a:custGeom>
              <a:rect b="b" l="l" r="r" t="t"/>
              <a:pathLst>
                <a:path extrusionOk="0" h="1232" w="937">
                  <a:moveTo>
                    <a:pt x="122" y="1"/>
                  </a:moveTo>
                  <a:cubicBezTo>
                    <a:pt x="86" y="1"/>
                    <a:pt x="49" y="20"/>
                    <a:pt x="31" y="51"/>
                  </a:cubicBezTo>
                  <a:cubicBezTo>
                    <a:pt x="1" y="103"/>
                    <a:pt x="24" y="158"/>
                    <a:pt x="67" y="190"/>
                  </a:cubicBezTo>
                  <a:cubicBezTo>
                    <a:pt x="230" y="309"/>
                    <a:pt x="367" y="462"/>
                    <a:pt x="471" y="634"/>
                  </a:cubicBezTo>
                  <a:cubicBezTo>
                    <a:pt x="521" y="717"/>
                    <a:pt x="567" y="806"/>
                    <a:pt x="602" y="898"/>
                  </a:cubicBezTo>
                  <a:cubicBezTo>
                    <a:pt x="619" y="946"/>
                    <a:pt x="635" y="996"/>
                    <a:pt x="650" y="1045"/>
                  </a:cubicBezTo>
                  <a:cubicBezTo>
                    <a:pt x="665" y="1106"/>
                    <a:pt x="678" y="1165"/>
                    <a:pt x="729" y="1206"/>
                  </a:cubicBezTo>
                  <a:cubicBezTo>
                    <a:pt x="750" y="1222"/>
                    <a:pt x="775" y="1231"/>
                    <a:pt x="799" y="1231"/>
                  </a:cubicBezTo>
                  <a:cubicBezTo>
                    <a:pt x="829" y="1231"/>
                    <a:pt x="857" y="1218"/>
                    <a:pt x="875" y="1188"/>
                  </a:cubicBezTo>
                  <a:cubicBezTo>
                    <a:pt x="937" y="1079"/>
                    <a:pt x="870" y="933"/>
                    <a:pt x="831" y="827"/>
                  </a:cubicBezTo>
                  <a:cubicBezTo>
                    <a:pt x="787" y="716"/>
                    <a:pt x="734" y="610"/>
                    <a:pt x="667" y="511"/>
                  </a:cubicBezTo>
                  <a:cubicBezTo>
                    <a:pt x="536" y="313"/>
                    <a:pt x="368" y="147"/>
                    <a:pt x="170" y="14"/>
                  </a:cubicBezTo>
                  <a:cubicBezTo>
                    <a:pt x="156" y="5"/>
                    <a:pt x="139" y="1"/>
                    <a:pt x="1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32"/>
            <p:cNvSpPr/>
            <p:nvPr/>
          </p:nvSpPr>
          <p:spPr>
            <a:xfrm>
              <a:off x="3092358" y="418941"/>
              <a:ext cx="15957" cy="10479"/>
            </a:xfrm>
            <a:custGeom>
              <a:rect b="b" l="l" r="r" t="t"/>
              <a:pathLst>
                <a:path extrusionOk="0" h="264" w="402">
                  <a:moveTo>
                    <a:pt x="153" y="239"/>
                  </a:moveTo>
                  <a:cubicBezTo>
                    <a:pt x="151" y="239"/>
                    <a:pt x="148" y="239"/>
                    <a:pt x="146" y="240"/>
                  </a:cubicBezTo>
                  <a:lnTo>
                    <a:pt x="153" y="239"/>
                  </a:lnTo>
                  <a:close/>
                  <a:moveTo>
                    <a:pt x="170" y="1"/>
                  </a:moveTo>
                  <a:cubicBezTo>
                    <a:pt x="161" y="1"/>
                    <a:pt x="153" y="1"/>
                    <a:pt x="144" y="1"/>
                  </a:cubicBezTo>
                  <a:cubicBezTo>
                    <a:pt x="134" y="2"/>
                    <a:pt x="120" y="4"/>
                    <a:pt x="110" y="7"/>
                  </a:cubicBezTo>
                  <a:cubicBezTo>
                    <a:pt x="99" y="10"/>
                    <a:pt x="87" y="16"/>
                    <a:pt x="78" y="20"/>
                  </a:cubicBezTo>
                  <a:cubicBezTo>
                    <a:pt x="74" y="21"/>
                    <a:pt x="71" y="22"/>
                    <a:pt x="68" y="25"/>
                  </a:cubicBezTo>
                  <a:cubicBezTo>
                    <a:pt x="58" y="32"/>
                    <a:pt x="47" y="39"/>
                    <a:pt x="39" y="48"/>
                  </a:cubicBezTo>
                  <a:cubicBezTo>
                    <a:pt x="26" y="65"/>
                    <a:pt x="14" y="79"/>
                    <a:pt x="9" y="100"/>
                  </a:cubicBezTo>
                  <a:cubicBezTo>
                    <a:pt x="0" y="135"/>
                    <a:pt x="8" y="178"/>
                    <a:pt x="37" y="202"/>
                  </a:cubicBezTo>
                  <a:cubicBezTo>
                    <a:pt x="56" y="219"/>
                    <a:pt x="64" y="223"/>
                    <a:pt x="87" y="231"/>
                  </a:cubicBezTo>
                  <a:cubicBezTo>
                    <a:pt x="100" y="237"/>
                    <a:pt x="106" y="237"/>
                    <a:pt x="125" y="239"/>
                  </a:cubicBezTo>
                  <a:cubicBezTo>
                    <a:pt x="129" y="239"/>
                    <a:pt x="134" y="239"/>
                    <a:pt x="137" y="239"/>
                  </a:cubicBezTo>
                  <a:cubicBezTo>
                    <a:pt x="145" y="239"/>
                    <a:pt x="151" y="239"/>
                    <a:pt x="158" y="238"/>
                  </a:cubicBezTo>
                  <a:lnTo>
                    <a:pt x="158" y="238"/>
                  </a:lnTo>
                  <a:lnTo>
                    <a:pt x="153" y="239"/>
                  </a:lnTo>
                  <a:lnTo>
                    <a:pt x="153" y="239"/>
                  </a:lnTo>
                  <a:cubicBezTo>
                    <a:pt x="157" y="238"/>
                    <a:pt x="161" y="238"/>
                    <a:pt x="164" y="238"/>
                  </a:cubicBezTo>
                  <a:cubicBezTo>
                    <a:pt x="174" y="238"/>
                    <a:pt x="183" y="239"/>
                    <a:pt x="191" y="240"/>
                  </a:cubicBezTo>
                  <a:cubicBezTo>
                    <a:pt x="199" y="241"/>
                    <a:pt x="209" y="244"/>
                    <a:pt x="216" y="246"/>
                  </a:cubicBezTo>
                  <a:cubicBezTo>
                    <a:pt x="219" y="247"/>
                    <a:pt x="220" y="247"/>
                    <a:pt x="222" y="249"/>
                  </a:cubicBezTo>
                  <a:cubicBezTo>
                    <a:pt x="240" y="259"/>
                    <a:pt x="262" y="264"/>
                    <a:pt x="283" y="264"/>
                  </a:cubicBezTo>
                  <a:cubicBezTo>
                    <a:pt x="293" y="264"/>
                    <a:pt x="302" y="263"/>
                    <a:pt x="311" y="261"/>
                  </a:cubicBezTo>
                  <a:cubicBezTo>
                    <a:pt x="337" y="252"/>
                    <a:pt x="366" y="234"/>
                    <a:pt x="380" y="209"/>
                  </a:cubicBezTo>
                  <a:cubicBezTo>
                    <a:pt x="393" y="184"/>
                    <a:pt x="401" y="151"/>
                    <a:pt x="392" y="121"/>
                  </a:cubicBezTo>
                  <a:lnTo>
                    <a:pt x="380" y="94"/>
                  </a:lnTo>
                  <a:cubicBezTo>
                    <a:pt x="370" y="77"/>
                    <a:pt x="357" y="63"/>
                    <a:pt x="339" y="52"/>
                  </a:cubicBezTo>
                  <a:cubicBezTo>
                    <a:pt x="318" y="37"/>
                    <a:pt x="294" y="27"/>
                    <a:pt x="271" y="18"/>
                  </a:cubicBezTo>
                  <a:cubicBezTo>
                    <a:pt x="246" y="8"/>
                    <a:pt x="221" y="6"/>
                    <a:pt x="194" y="1"/>
                  </a:cubicBezTo>
                  <a:cubicBezTo>
                    <a:pt x="186" y="1"/>
                    <a:pt x="178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32"/>
            <p:cNvSpPr/>
            <p:nvPr/>
          </p:nvSpPr>
          <p:spPr>
            <a:xfrm>
              <a:off x="3218349" y="345386"/>
              <a:ext cx="22983" cy="9805"/>
            </a:xfrm>
            <a:custGeom>
              <a:rect b="b" l="l" r="r" t="t"/>
              <a:pathLst>
                <a:path extrusionOk="0" h="247" w="579">
                  <a:moveTo>
                    <a:pt x="423" y="1"/>
                  </a:moveTo>
                  <a:cubicBezTo>
                    <a:pt x="422" y="1"/>
                    <a:pt x="421" y="1"/>
                    <a:pt x="419" y="1"/>
                  </a:cubicBezTo>
                  <a:cubicBezTo>
                    <a:pt x="379" y="2"/>
                    <a:pt x="337" y="9"/>
                    <a:pt x="296" y="14"/>
                  </a:cubicBezTo>
                  <a:cubicBezTo>
                    <a:pt x="225" y="25"/>
                    <a:pt x="154" y="40"/>
                    <a:pt x="83" y="61"/>
                  </a:cubicBezTo>
                  <a:cubicBezTo>
                    <a:pt x="35" y="75"/>
                    <a:pt x="1" y="129"/>
                    <a:pt x="16" y="178"/>
                  </a:cubicBezTo>
                  <a:cubicBezTo>
                    <a:pt x="31" y="222"/>
                    <a:pt x="68" y="247"/>
                    <a:pt x="111" y="247"/>
                  </a:cubicBezTo>
                  <a:cubicBezTo>
                    <a:pt x="118" y="247"/>
                    <a:pt x="126" y="246"/>
                    <a:pt x="134" y="244"/>
                  </a:cubicBezTo>
                  <a:cubicBezTo>
                    <a:pt x="154" y="240"/>
                    <a:pt x="171" y="236"/>
                    <a:pt x="191" y="234"/>
                  </a:cubicBezTo>
                  <a:cubicBezTo>
                    <a:pt x="199" y="233"/>
                    <a:pt x="206" y="231"/>
                    <a:pt x="213" y="230"/>
                  </a:cubicBezTo>
                  <a:cubicBezTo>
                    <a:pt x="217" y="229"/>
                    <a:pt x="233" y="225"/>
                    <a:pt x="234" y="225"/>
                  </a:cubicBezTo>
                  <a:lnTo>
                    <a:pt x="234" y="225"/>
                  </a:lnTo>
                  <a:cubicBezTo>
                    <a:pt x="235" y="225"/>
                    <a:pt x="232" y="226"/>
                    <a:pt x="222" y="229"/>
                  </a:cubicBezTo>
                  <a:cubicBezTo>
                    <a:pt x="238" y="224"/>
                    <a:pt x="256" y="224"/>
                    <a:pt x="272" y="223"/>
                  </a:cubicBezTo>
                  <a:lnTo>
                    <a:pt x="332" y="219"/>
                  </a:lnTo>
                  <a:cubicBezTo>
                    <a:pt x="365" y="218"/>
                    <a:pt x="400" y="219"/>
                    <a:pt x="433" y="216"/>
                  </a:cubicBezTo>
                  <a:cubicBezTo>
                    <a:pt x="465" y="214"/>
                    <a:pt x="496" y="208"/>
                    <a:pt x="522" y="189"/>
                  </a:cubicBezTo>
                  <a:cubicBezTo>
                    <a:pt x="557" y="163"/>
                    <a:pt x="579" y="129"/>
                    <a:pt x="568" y="87"/>
                  </a:cubicBezTo>
                  <a:cubicBezTo>
                    <a:pt x="552" y="24"/>
                    <a:pt x="481" y="1"/>
                    <a:pt x="4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32"/>
            <p:cNvSpPr/>
            <p:nvPr/>
          </p:nvSpPr>
          <p:spPr>
            <a:xfrm>
              <a:off x="3270310" y="353365"/>
              <a:ext cx="39020" cy="41997"/>
            </a:xfrm>
            <a:custGeom>
              <a:rect b="b" l="l" r="r" t="t"/>
              <a:pathLst>
                <a:path extrusionOk="0" h="1058" w="983">
                  <a:moveTo>
                    <a:pt x="96" y="1"/>
                  </a:moveTo>
                  <a:cubicBezTo>
                    <a:pt x="60" y="1"/>
                    <a:pt x="23" y="26"/>
                    <a:pt x="13" y="63"/>
                  </a:cubicBezTo>
                  <a:cubicBezTo>
                    <a:pt x="1" y="111"/>
                    <a:pt x="30" y="148"/>
                    <a:pt x="72" y="167"/>
                  </a:cubicBezTo>
                  <a:cubicBezTo>
                    <a:pt x="249" y="241"/>
                    <a:pt x="402" y="367"/>
                    <a:pt x="527" y="512"/>
                  </a:cubicBezTo>
                  <a:cubicBezTo>
                    <a:pt x="585" y="580"/>
                    <a:pt x="638" y="662"/>
                    <a:pt x="681" y="747"/>
                  </a:cubicBezTo>
                  <a:cubicBezTo>
                    <a:pt x="702" y="788"/>
                    <a:pt x="720" y="830"/>
                    <a:pt x="733" y="862"/>
                  </a:cubicBezTo>
                  <a:cubicBezTo>
                    <a:pt x="753" y="912"/>
                    <a:pt x="779" y="960"/>
                    <a:pt x="809" y="1013"/>
                  </a:cubicBezTo>
                  <a:cubicBezTo>
                    <a:pt x="826" y="1044"/>
                    <a:pt x="853" y="1057"/>
                    <a:pt x="882" y="1057"/>
                  </a:cubicBezTo>
                  <a:cubicBezTo>
                    <a:pt x="928" y="1057"/>
                    <a:pt x="975" y="1021"/>
                    <a:pt x="977" y="967"/>
                  </a:cubicBezTo>
                  <a:cubicBezTo>
                    <a:pt x="983" y="738"/>
                    <a:pt x="834" y="517"/>
                    <a:pt x="684" y="355"/>
                  </a:cubicBezTo>
                  <a:cubicBezTo>
                    <a:pt x="532" y="189"/>
                    <a:pt x="332" y="69"/>
                    <a:pt x="117" y="4"/>
                  </a:cubicBezTo>
                  <a:cubicBezTo>
                    <a:pt x="110" y="2"/>
                    <a:pt x="103" y="1"/>
                    <a:pt x="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32"/>
            <p:cNvSpPr/>
            <p:nvPr/>
          </p:nvSpPr>
          <p:spPr>
            <a:xfrm>
              <a:off x="3333068" y="334906"/>
              <a:ext cx="24968" cy="68196"/>
            </a:xfrm>
            <a:custGeom>
              <a:rect b="b" l="l" r="r" t="t"/>
              <a:pathLst>
                <a:path extrusionOk="0" h="1718" w="629">
                  <a:moveTo>
                    <a:pt x="415" y="0"/>
                  </a:moveTo>
                  <a:cubicBezTo>
                    <a:pt x="358" y="224"/>
                    <a:pt x="301" y="447"/>
                    <a:pt x="239" y="671"/>
                  </a:cubicBezTo>
                  <a:cubicBezTo>
                    <a:pt x="159" y="962"/>
                    <a:pt x="82" y="1257"/>
                    <a:pt x="1" y="1549"/>
                  </a:cubicBezTo>
                  <a:cubicBezTo>
                    <a:pt x="22" y="1603"/>
                    <a:pt x="37" y="1659"/>
                    <a:pt x="45" y="1717"/>
                  </a:cubicBezTo>
                  <a:cubicBezTo>
                    <a:pt x="74" y="1701"/>
                    <a:pt x="105" y="1684"/>
                    <a:pt x="135" y="1666"/>
                  </a:cubicBezTo>
                  <a:cubicBezTo>
                    <a:pt x="249" y="1357"/>
                    <a:pt x="354" y="1046"/>
                    <a:pt x="446" y="728"/>
                  </a:cubicBezTo>
                  <a:cubicBezTo>
                    <a:pt x="509" y="507"/>
                    <a:pt x="571" y="285"/>
                    <a:pt x="628" y="63"/>
                  </a:cubicBezTo>
                  <a:cubicBezTo>
                    <a:pt x="628" y="60"/>
                    <a:pt x="628" y="59"/>
                    <a:pt x="629" y="56"/>
                  </a:cubicBezTo>
                  <a:cubicBezTo>
                    <a:pt x="578" y="16"/>
                    <a:pt x="495" y="4"/>
                    <a:pt x="4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32"/>
            <p:cNvSpPr/>
            <p:nvPr/>
          </p:nvSpPr>
          <p:spPr>
            <a:xfrm>
              <a:off x="3310243" y="303031"/>
              <a:ext cx="14568" cy="68077"/>
            </a:xfrm>
            <a:custGeom>
              <a:rect b="b" l="l" r="r" t="t"/>
              <a:pathLst>
                <a:path extrusionOk="0" h="1715" w="367">
                  <a:moveTo>
                    <a:pt x="232" y="0"/>
                  </a:moveTo>
                  <a:cubicBezTo>
                    <a:pt x="206" y="0"/>
                    <a:pt x="180" y="1"/>
                    <a:pt x="154" y="1"/>
                  </a:cubicBezTo>
                  <a:cubicBezTo>
                    <a:pt x="153" y="16"/>
                    <a:pt x="151" y="30"/>
                    <a:pt x="149" y="43"/>
                  </a:cubicBezTo>
                  <a:cubicBezTo>
                    <a:pt x="116" y="274"/>
                    <a:pt x="89" y="505"/>
                    <a:pt x="64" y="737"/>
                  </a:cubicBezTo>
                  <a:cubicBezTo>
                    <a:pt x="36" y="1003"/>
                    <a:pt x="16" y="1266"/>
                    <a:pt x="1" y="1531"/>
                  </a:cubicBezTo>
                  <a:cubicBezTo>
                    <a:pt x="54" y="1591"/>
                    <a:pt x="106" y="1652"/>
                    <a:pt x="156" y="1714"/>
                  </a:cubicBezTo>
                  <a:cubicBezTo>
                    <a:pt x="190" y="1396"/>
                    <a:pt x="231" y="1077"/>
                    <a:pt x="271" y="759"/>
                  </a:cubicBezTo>
                  <a:cubicBezTo>
                    <a:pt x="298" y="531"/>
                    <a:pt x="326" y="301"/>
                    <a:pt x="357" y="72"/>
                  </a:cubicBezTo>
                  <a:cubicBezTo>
                    <a:pt x="360" y="52"/>
                    <a:pt x="364" y="31"/>
                    <a:pt x="366" y="10"/>
                  </a:cubicBezTo>
                  <a:cubicBezTo>
                    <a:pt x="365" y="10"/>
                    <a:pt x="364" y="10"/>
                    <a:pt x="364" y="8"/>
                  </a:cubicBezTo>
                  <a:cubicBezTo>
                    <a:pt x="322" y="2"/>
                    <a:pt x="277" y="0"/>
                    <a:pt x="2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32"/>
            <p:cNvSpPr/>
            <p:nvPr/>
          </p:nvSpPr>
          <p:spPr>
            <a:xfrm>
              <a:off x="3283211" y="280127"/>
              <a:ext cx="8693" cy="66132"/>
            </a:xfrm>
            <a:custGeom>
              <a:rect b="b" l="l" r="r" t="t"/>
              <a:pathLst>
                <a:path extrusionOk="0" h="1666" w="219">
                  <a:moveTo>
                    <a:pt x="218" y="0"/>
                  </a:moveTo>
                  <a:lnTo>
                    <a:pt x="218" y="0"/>
                  </a:lnTo>
                  <a:cubicBezTo>
                    <a:pt x="196" y="4"/>
                    <a:pt x="176" y="9"/>
                    <a:pt x="153" y="13"/>
                  </a:cubicBezTo>
                  <a:cubicBezTo>
                    <a:pt x="114" y="17"/>
                    <a:pt x="76" y="21"/>
                    <a:pt x="36" y="21"/>
                  </a:cubicBezTo>
                  <a:cubicBezTo>
                    <a:pt x="25" y="21"/>
                    <a:pt x="13" y="21"/>
                    <a:pt x="1" y="20"/>
                  </a:cubicBezTo>
                  <a:lnTo>
                    <a:pt x="1" y="676"/>
                  </a:lnTo>
                  <a:cubicBezTo>
                    <a:pt x="1" y="979"/>
                    <a:pt x="15" y="1283"/>
                    <a:pt x="25" y="1586"/>
                  </a:cubicBezTo>
                  <a:cubicBezTo>
                    <a:pt x="69" y="1609"/>
                    <a:pt x="115" y="1637"/>
                    <a:pt x="160" y="1665"/>
                  </a:cubicBezTo>
                  <a:cubicBezTo>
                    <a:pt x="174" y="1343"/>
                    <a:pt x="198" y="1020"/>
                    <a:pt x="204" y="698"/>
                  </a:cubicBezTo>
                  <a:lnTo>
                    <a:pt x="217" y="28"/>
                  </a:lnTo>
                  <a:cubicBezTo>
                    <a:pt x="217" y="19"/>
                    <a:pt x="218" y="9"/>
                    <a:pt x="2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32"/>
            <p:cNvSpPr/>
            <p:nvPr/>
          </p:nvSpPr>
          <p:spPr>
            <a:xfrm>
              <a:off x="3248279" y="258136"/>
              <a:ext cx="9170" cy="35209"/>
            </a:xfrm>
            <a:custGeom>
              <a:rect b="b" l="l" r="r" t="t"/>
              <a:pathLst>
                <a:path extrusionOk="0" h="887" w="231">
                  <a:moveTo>
                    <a:pt x="4" y="0"/>
                  </a:moveTo>
                  <a:cubicBezTo>
                    <a:pt x="2" y="171"/>
                    <a:pt x="4" y="340"/>
                    <a:pt x="2" y="510"/>
                  </a:cubicBezTo>
                  <a:cubicBezTo>
                    <a:pt x="2" y="575"/>
                    <a:pt x="2" y="641"/>
                    <a:pt x="1" y="705"/>
                  </a:cubicBezTo>
                  <a:cubicBezTo>
                    <a:pt x="80" y="756"/>
                    <a:pt x="153" y="818"/>
                    <a:pt x="215" y="886"/>
                  </a:cubicBezTo>
                  <a:cubicBezTo>
                    <a:pt x="219" y="761"/>
                    <a:pt x="223" y="635"/>
                    <a:pt x="225" y="510"/>
                  </a:cubicBezTo>
                  <a:cubicBezTo>
                    <a:pt x="226" y="384"/>
                    <a:pt x="229" y="259"/>
                    <a:pt x="231" y="132"/>
                  </a:cubicBezTo>
                  <a:cubicBezTo>
                    <a:pt x="189" y="73"/>
                    <a:pt x="140" y="26"/>
                    <a:pt x="62" y="9"/>
                  </a:cubicBezTo>
                  <a:cubicBezTo>
                    <a:pt x="43" y="5"/>
                    <a:pt x="25" y="1"/>
                    <a:pt x="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32"/>
            <p:cNvSpPr/>
            <p:nvPr/>
          </p:nvSpPr>
          <p:spPr>
            <a:xfrm>
              <a:off x="3204694" y="227730"/>
              <a:ext cx="12941" cy="51365"/>
            </a:xfrm>
            <a:custGeom>
              <a:rect b="b" l="l" r="r" t="t"/>
              <a:pathLst>
                <a:path extrusionOk="0" h="1294" w="326">
                  <a:moveTo>
                    <a:pt x="193" y="0"/>
                  </a:moveTo>
                  <a:cubicBezTo>
                    <a:pt x="181" y="0"/>
                    <a:pt x="168" y="1"/>
                    <a:pt x="156" y="2"/>
                  </a:cubicBezTo>
                  <a:cubicBezTo>
                    <a:pt x="104" y="6"/>
                    <a:pt x="53" y="16"/>
                    <a:pt x="1" y="27"/>
                  </a:cubicBezTo>
                  <a:cubicBezTo>
                    <a:pt x="6" y="203"/>
                    <a:pt x="19" y="378"/>
                    <a:pt x="36" y="554"/>
                  </a:cubicBezTo>
                  <a:cubicBezTo>
                    <a:pt x="50" y="695"/>
                    <a:pt x="68" y="836"/>
                    <a:pt x="88" y="976"/>
                  </a:cubicBezTo>
                  <a:cubicBezTo>
                    <a:pt x="116" y="1001"/>
                    <a:pt x="144" y="1031"/>
                    <a:pt x="168" y="1058"/>
                  </a:cubicBezTo>
                  <a:cubicBezTo>
                    <a:pt x="230" y="1127"/>
                    <a:pt x="298" y="1203"/>
                    <a:pt x="326" y="1293"/>
                  </a:cubicBezTo>
                  <a:cubicBezTo>
                    <a:pt x="292" y="1041"/>
                    <a:pt x="270" y="786"/>
                    <a:pt x="254" y="533"/>
                  </a:cubicBezTo>
                  <a:cubicBezTo>
                    <a:pt x="244" y="356"/>
                    <a:pt x="235" y="179"/>
                    <a:pt x="232" y="2"/>
                  </a:cubicBezTo>
                  <a:cubicBezTo>
                    <a:pt x="219" y="1"/>
                    <a:pt x="206" y="0"/>
                    <a:pt x="1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32"/>
            <p:cNvSpPr/>
            <p:nvPr/>
          </p:nvSpPr>
          <p:spPr>
            <a:xfrm>
              <a:off x="3170001" y="202802"/>
              <a:ext cx="10162" cy="50373"/>
            </a:xfrm>
            <a:custGeom>
              <a:rect b="b" l="l" r="r" t="t"/>
              <a:pathLst>
                <a:path extrusionOk="0" h="1269" w="256">
                  <a:moveTo>
                    <a:pt x="20" y="1"/>
                  </a:moveTo>
                  <a:lnTo>
                    <a:pt x="16" y="76"/>
                  </a:lnTo>
                  <a:cubicBezTo>
                    <a:pt x="5" y="244"/>
                    <a:pt x="0" y="415"/>
                    <a:pt x="2" y="584"/>
                  </a:cubicBezTo>
                  <a:lnTo>
                    <a:pt x="2" y="648"/>
                  </a:lnTo>
                  <a:cubicBezTo>
                    <a:pt x="2" y="662"/>
                    <a:pt x="2" y="677"/>
                    <a:pt x="3" y="691"/>
                  </a:cubicBezTo>
                  <a:lnTo>
                    <a:pt x="3" y="692"/>
                  </a:lnTo>
                  <a:cubicBezTo>
                    <a:pt x="4" y="885"/>
                    <a:pt x="11" y="1076"/>
                    <a:pt x="24" y="1268"/>
                  </a:cubicBezTo>
                  <a:cubicBezTo>
                    <a:pt x="30" y="1266"/>
                    <a:pt x="36" y="1265"/>
                    <a:pt x="42" y="1265"/>
                  </a:cubicBezTo>
                  <a:cubicBezTo>
                    <a:pt x="74" y="1262"/>
                    <a:pt x="105" y="1261"/>
                    <a:pt x="137" y="1261"/>
                  </a:cubicBezTo>
                  <a:cubicBezTo>
                    <a:pt x="172" y="1261"/>
                    <a:pt x="207" y="1263"/>
                    <a:pt x="242" y="1266"/>
                  </a:cubicBezTo>
                  <a:cubicBezTo>
                    <a:pt x="233" y="1067"/>
                    <a:pt x="231" y="868"/>
                    <a:pt x="233" y="670"/>
                  </a:cubicBezTo>
                  <a:cubicBezTo>
                    <a:pt x="233" y="645"/>
                    <a:pt x="233" y="619"/>
                    <a:pt x="234" y="594"/>
                  </a:cubicBezTo>
                  <a:cubicBezTo>
                    <a:pt x="237" y="474"/>
                    <a:pt x="240" y="355"/>
                    <a:pt x="245" y="236"/>
                  </a:cubicBezTo>
                  <a:cubicBezTo>
                    <a:pt x="245" y="196"/>
                    <a:pt x="248" y="157"/>
                    <a:pt x="249" y="117"/>
                  </a:cubicBezTo>
                  <a:cubicBezTo>
                    <a:pt x="252" y="84"/>
                    <a:pt x="253" y="51"/>
                    <a:pt x="255" y="18"/>
                  </a:cubicBezTo>
                  <a:cubicBezTo>
                    <a:pt x="176" y="11"/>
                    <a:pt x="97" y="6"/>
                    <a:pt x="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32"/>
            <p:cNvSpPr/>
            <p:nvPr/>
          </p:nvSpPr>
          <p:spPr>
            <a:xfrm>
              <a:off x="3124034" y="190179"/>
              <a:ext cx="10400" cy="13615"/>
            </a:xfrm>
            <a:custGeom>
              <a:rect b="b" l="l" r="r" t="t"/>
              <a:pathLst>
                <a:path extrusionOk="0" h="343" w="262">
                  <a:moveTo>
                    <a:pt x="228" y="1"/>
                  </a:moveTo>
                  <a:cubicBezTo>
                    <a:pt x="214" y="11"/>
                    <a:pt x="199" y="20"/>
                    <a:pt x="183" y="27"/>
                  </a:cubicBezTo>
                  <a:cubicBezTo>
                    <a:pt x="125" y="57"/>
                    <a:pt x="64" y="83"/>
                    <a:pt x="0" y="99"/>
                  </a:cubicBezTo>
                  <a:cubicBezTo>
                    <a:pt x="6" y="180"/>
                    <a:pt x="17" y="260"/>
                    <a:pt x="27" y="342"/>
                  </a:cubicBezTo>
                  <a:cubicBezTo>
                    <a:pt x="64" y="338"/>
                    <a:pt x="100" y="336"/>
                    <a:pt x="137" y="336"/>
                  </a:cubicBezTo>
                  <a:cubicBezTo>
                    <a:pt x="179" y="336"/>
                    <a:pt x="220" y="338"/>
                    <a:pt x="261" y="343"/>
                  </a:cubicBezTo>
                  <a:cubicBezTo>
                    <a:pt x="247" y="229"/>
                    <a:pt x="236" y="114"/>
                    <a:pt x="2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32"/>
            <p:cNvSpPr/>
            <p:nvPr/>
          </p:nvSpPr>
          <p:spPr>
            <a:xfrm>
              <a:off x="3081997" y="196927"/>
              <a:ext cx="12583" cy="26596"/>
            </a:xfrm>
            <a:custGeom>
              <a:rect b="b" l="l" r="r" t="t"/>
              <a:pathLst>
                <a:path extrusionOk="0" h="670" w="317">
                  <a:moveTo>
                    <a:pt x="201" y="1"/>
                  </a:moveTo>
                  <a:cubicBezTo>
                    <a:pt x="132" y="54"/>
                    <a:pt x="67" y="110"/>
                    <a:pt x="1" y="164"/>
                  </a:cubicBezTo>
                  <a:cubicBezTo>
                    <a:pt x="22" y="252"/>
                    <a:pt x="44" y="336"/>
                    <a:pt x="64" y="424"/>
                  </a:cubicBezTo>
                  <a:cubicBezTo>
                    <a:pt x="84" y="506"/>
                    <a:pt x="106" y="588"/>
                    <a:pt x="128" y="669"/>
                  </a:cubicBezTo>
                  <a:cubicBezTo>
                    <a:pt x="184" y="601"/>
                    <a:pt x="248" y="538"/>
                    <a:pt x="317" y="482"/>
                  </a:cubicBezTo>
                  <a:cubicBezTo>
                    <a:pt x="306" y="442"/>
                    <a:pt x="298" y="402"/>
                    <a:pt x="288" y="361"/>
                  </a:cubicBezTo>
                  <a:cubicBezTo>
                    <a:pt x="258" y="241"/>
                    <a:pt x="230" y="122"/>
                    <a:pt x="2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32"/>
            <p:cNvSpPr/>
            <p:nvPr/>
          </p:nvSpPr>
          <p:spPr>
            <a:xfrm>
              <a:off x="3042739" y="214512"/>
              <a:ext cx="13060" cy="13338"/>
            </a:xfrm>
            <a:custGeom>
              <a:rect b="b" l="l" r="r" t="t"/>
              <a:pathLst>
                <a:path extrusionOk="0" h="336" w="329">
                  <a:moveTo>
                    <a:pt x="1" y="0"/>
                  </a:moveTo>
                  <a:cubicBezTo>
                    <a:pt x="39" y="112"/>
                    <a:pt x="82" y="225"/>
                    <a:pt x="127" y="336"/>
                  </a:cubicBezTo>
                  <a:cubicBezTo>
                    <a:pt x="141" y="327"/>
                    <a:pt x="158" y="318"/>
                    <a:pt x="173" y="309"/>
                  </a:cubicBezTo>
                  <a:cubicBezTo>
                    <a:pt x="225" y="282"/>
                    <a:pt x="277" y="258"/>
                    <a:pt x="329" y="240"/>
                  </a:cubicBezTo>
                  <a:cubicBezTo>
                    <a:pt x="299" y="164"/>
                    <a:pt x="272" y="88"/>
                    <a:pt x="246" y="11"/>
                  </a:cubicBezTo>
                  <a:cubicBezTo>
                    <a:pt x="165" y="10"/>
                    <a:pt x="82" y="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32"/>
            <p:cNvSpPr/>
            <p:nvPr/>
          </p:nvSpPr>
          <p:spPr>
            <a:xfrm>
              <a:off x="3004830" y="228405"/>
              <a:ext cx="19649" cy="42791"/>
            </a:xfrm>
            <a:custGeom>
              <a:rect b="b" l="l" r="r" t="t"/>
              <a:pathLst>
                <a:path extrusionOk="0" h="1078" w="495">
                  <a:moveTo>
                    <a:pt x="207" y="0"/>
                  </a:moveTo>
                  <a:cubicBezTo>
                    <a:pt x="173" y="26"/>
                    <a:pt x="142" y="50"/>
                    <a:pt x="110" y="74"/>
                  </a:cubicBezTo>
                  <a:cubicBezTo>
                    <a:pt x="73" y="100"/>
                    <a:pt x="37" y="125"/>
                    <a:pt x="1" y="147"/>
                  </a:cubicBezTo>
                  <a:cubicBezTo>
                    <a:pt x="32" y="238"/>
                    <a:pt x="67" y="326"/>
                    <a:pt x="103" y="413"/>
                  </a:cubicBezTo>
                  <a:cubicBezTo>
                    <a:pt x="193" y="640"/>
                    <a:pt x="296" y="860"/>
                    <a:pt x="409" y="1077"/>
                  </a:cubicBezTo>
                  <a:cubicBezTo>
                    <a:pt x="424" y="1071"/>
                    <a:pt x="440" y="1063"/>
                    <a:pt x="456" y="1056"/>
                  </a:cubicBezTo>
                  <a:cubicBezTo>
                    <a:pt x="437" y="937"/>
                    <a:pt x="456" y="822"/>
                    <a:pt x="494" y="713"/>
                  </a:cubicBezTo>
                  <a:cubicBezTo>
                    <a:pt x="434" y="582"/>
                    <a:pt x="377" y="451"/>
                    <a:pt x="324" y="318"/>
                  </a:cubicBezTo>
                  <a:cubicBezTo>
                    <a:pt x="285" y="213"/>
                    <a:pt x="244" y="108"/>
                    <a:pt x="2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32"/>
            <p:cNvSpPr/>
            <p:nvPr/>
          </p:nvSpPr>
          <p:spPr>
            <a:xfrm>
              <a:off x="2967398" y="241822"/>
              <a:ext cx="22983" cy="33542"/>
            </a:xfrm>
            <a:custGeom>
              <a:rect b="b" l="l" r="r" t="t"/>
              <a:pathLst>
                <a:path extrusionOk="0" h="845" w="579">
                  <a:moveTo>
                    <a:pt x="251" y="1"/>
                  </a:moveTo>
                  <a:cubicBezTo>
                    <a:pt x="167" y="2"/>
                    <a:pt x="82" y="5"/>
                    <a:pt x="0" y="17"/>
                  </a:cubicBezTo>
                  <a:cubicBezTo>
                    <a:pt x="14" y="53"/>
                    <a:pt x="29" y="88"/>
                    <a:pt x="43" y="122"/>
                  </a:cubicBezTo>
                  <a:cubicBezTo>
                    <a:pt x="125" y="312"/>
                    <a:pt x="211" y="502"/>
                    <a:pt x="306" y="687"/>
                  </a:cubicBezTo>
                  <a:cubicBezTo>
                    <a:pt x="333" y="739"/>
                    <a:pt x="360" y="792"/>
                    <a:pt x="390" y="844"/>
                  </a:cubicBezTo>
                  <a:cubicBezTo>
                    <a:pt x="410" y="804"/>
                    <a:pt x="438" y="766"/>
                    <a:pt x="480" y="738"/>
                  </a:cubicBezTo>
                  <a:cubicBezTo>
                    <a:pt x="510" y="715"/>
                    <a:pt x="543" y="702"/>
                    <a:pt x="578" y="694"/>
                  </a:cubicBezTo>
                  <a:cubicBezTo>
                    <a:pt x="561" y="663"/>
                    <a:pt x="545" y="632"/>
                    <a:pt x="529" y="601"/>
                  </a:cubicBezTo>
                  <a:cubicBezTo>
                    <a:pt x="443" y="427"/>
                    <a:pt x="359" y="251"/>
                    <a:pt x="281" y="72"/>
                  </a:cubicBezTo>
                  <a:cubicBezTo>
                    <a:pt x="272" y="48"/>
                    <a:pt x="261" y="25"/>
                    <a:pt x="2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32"/>
            <p:cNvSpPr/>
            <p:nvPr/>
          </p:nvSpPr>
          <p:spPr>
            <a:xfrm>
              <a:off x="2932030" y="262463"/>
              <a:ext cx="30565" cy="57518"/>
            </a:xfrm>
            <a:custGeom>
              <a:rect b="b" l="l" r="r" t="t"/>
              <a:pathLst>
                <a:path extrusionOk="0" h="1449" w="770">
                  <a:moveTo>
                    <a:pt x="212" y="0"/>
                  </a:moveTo>
                  <a:cubicBezTo>
                    <a:pt x="171" y="35"/>
                    <a:pt x="130" y="65"/>
                    <a:pt x="83" y="92"/>
                  </a:cubicBezTo>
                  <a:cubicBezTo>
                    <a:pt x="57" y="109"/>
                    <a:pt x="28" y="122"/>
                    <a:pt x="1" y="136"/>
                  </a:cubicBezTo>
                  <a:lnTo>
                    <a:pt x="12" y="174"/>
                  </a:lnTo>
                  <a:cubicBezTo>
                    <a:pt x="50" y="298"/>
                    <a:pt x="91" y="421"/>
                    <a:pt x="135" y="543"/>
                  </a:cubicBezTo>
                  <a:lnTo>
                    <a:pt x="136" y="544"/>
                  </a:lnTo>
                  <a:cubicBezTo>
                    <a:pt x="171" y="643"/>
                    <a:pt x="209" y="741"/>
                    <a:pt x="248" y="840"/>
                  </a:cubicBezTo>
                  <a:cubicBezTo>
                    <a:pt x="262" y="875"/>
                    <a:pt x="277" y="913"/>
                    <a:pt x="292" y="948"/>
                  </a:cubicBezTo>
                  <a:cubicBezTo>
                    <a:pt x="344" y="1077"/>
                    <a:pt x="402" y="1204"/>
                    <a:pt x="460" y="1330"/>
                  </a:cubicBezTo>
                  <a:lnTo>
                    <a:pt x="462" y="1330"/>
                  </a:lnTo>
                  <a:cubicBezTo>
                    <a:pt x="582" y="1336"/>
                    <a:pt x="682" y="1381"/>
                    <a:pt x="769" y="1448"/>
                  </a:cubicBezTo>
                  <a:cubicBezTo>
                    <a:pt x="657" y="1218"/>
                    <a:pt x="554" y="980"/>
                    <a:pt x="462" y="740"/>
                  </a:cubicBezTo>
                  <a:cubicBezTo>
                    <a:pt x="382" y="533"/>
                    <a:pt x="311" y="322"/>
                    <a:pt x="244" y="110"/>
                  </a:cubicBezTo>
                  <a:cubicBezTo>
                    <a:pt x="233" y="73"/>
                    <a:pt x="222" y="37"/>
                    <a:pt x="2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32"/>
            <p:cNvSpPr/>
            <p:nvPr/>
          </p:nvSpPr>
          <p:spPr>
            <a:xfrm>
              <a:off x="3368277" y="358049"/>
              <a:ext cx="19808" cy="30565"/>
            </a:xfrm>
            <a:custGeom>
              <a:rect b="b" l="l" r="r" t="t"/>
              <a:pathLst>
                <a:path extrusionOk="0" h="770" w="499">
                  <a:moveTo>
                    <a:pt x="247" y="0"/>
                  </a:moveTo>
                  <a:cubicBezTo>
                    <a:pt x="220" y="67"/>
                    <a:pt x="195" y="134"/>
                    <a:pt x="170" y="198"/>
                  </a:cubicBezTo>
                  <a:cubicBezTo>
                    <a:pt x="101" y="386"/>
                    <a:pt x="45" y="577"/>
                    <a:pt x="1" y="770"/>
                  </a:cubicBezTo>
                  <a:cubicBezTo>
                    <a:pt x="77" y="750"/>
                    <a:pt x="154" y="734"/>
                    <a:pt x="232" y="723"/>
                  </a:cubicBezTo>
                  <a:cubicBezTo>
                    <a:pt x="277" y="572"/>
                    <a:pt x="327" y="424"/>
                    <a:pt x="384" y="276"/>
                  </a:cubicBezTo>
                  <a:cubicBezTo>
                    <a:pt x="420" y="188"/>
                    <a:pt x="457" y="102"/>
                    <a:pt x="499" y="16"/>
                  </a:cubicBezTo>
                  <a:cubicBezTo>
                    <a:pt x="418" y="3"/>
                    <a:pt x="331" y="4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32"/>
            <p:cNvSpPr/>
            <p:nvPr/>
          </p:nvSpPr>
          <p:spPr>
            <a:xfrm>
              <a:off x="3837511" y="741185"/>
              <a:ext cx="35884" cy="38742"/>
            </a:xfrm>
            <a:custGeom>
              <a:rect b="b" l="l" r="r" t="t"/>
              <a:pathLst>
                <a:path extrusionOk="0" h="976" w="904">
                  <a:moveTo>
                    <a:pt x="843" y="1"/>
                  </a:moveTo>
                  <a:cubicBezTo>
                    <a:pt x="770" y="1"/>
                    <a:pt x="690" y="22"/>
                    <a:pt x="616" y="22"/>
                  </a:cubicBezTo>
                  <a:cubicBezTo>
                    <a:pt x="593" y="22"/>
                    <a:pt x="571" y="20"/>
                    <a:pt x="550" y="15"/>
                  </a:cubicBezTo>
                  <a:cubicBezTo>
                    <a:pt x="548" y="20"/>
                    <a:pt x="542" y="25"/>
                    <a:pt x="538" y="31"/>
                  </a:cubicBezTo>
                  <a:cubicBezTo>
                    <a:pt x="413" y="162"/>
                    <a:pt x="290" y="297"/>
                    <a:pt x="177" y="439"/>
                  </a:cubicBezTo>
                  <a:cubicBezTo>
                    <a:pt x="116" y="516"/>
                    <a:pt x="58" y="593"/>
                    <a:pt x="0" y="671"/>
                  </a:cubicBezTo>
                  <a:cubicBezTo>
                    <a:pt x="7" y="699"/>
                    <a:pt x="13" y="726"/>
                    <a:pt x="18" y="753"/>
                  </a:cubicBezTo>
                  <a:cubicBezTo>
                    <a:pt x="30" y="815"/>
                    <a:pt x="48" y="894"/>
                    <a:pt x="58" y="975"/>
                  </a:cubicBezTo>
                  <a:cubicBezTo>
                    <a:pt x="149" y="845"/>
                    <a:pt x="247" y="719"/>
                    <a:pt x="350" y="595"/>
                  </a:cubicBezTo>
                  <a:cubicBezTo>
                    <a:pt x="461" y="464"/>
                    <a:pt x="575" y="335"/>
                    <a:pt x="696" y="211"/>
                  </a:cubicBezTo>
                  <a:cubicBezTo>
                    <a:pt x="758" y="148"/>
                    <a:pt x="821" y="87"/>
                    <a:pt x="886" y="24"/>
                  </a:cubicBezTo>
                  <a:cubicBezTo>
                    <a:pt x="891" y="18"/>
                    <a:pt x="897" y="12"/>
                    <a:pt x="903" y="7"/>
                  </a:cubicBezTo>
                  <a:cubicBezTo>
                    <a:pt x="884" y="2"/>
                    <a:pt x="864" y="1"/>
                    <a:pt x="8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32"/>
            <p:cNvSpPr/>
            <p:nvPr/>
          </p:nvSpPr>
          <p:spPr>
            <a:xfrm>
              <a:off x="3865615" y="766470"/>
              <a:ext cx="27747" cy="26596"/>
            </a:xfrm>
            <a:custGeom>
              <a:rect b="b" l="l" r="r" t="t"/>
              <a:pathLst>
                <a:path extrusionOk="0" h="670" w="699">
                  <a:moveTo>
                    <a:pt x="662" y="1"/>
                  </a:moveTo>
                  <a:cubicBezTo>
                    <a:pt x="632" y="25"/>
                    <a:pt x="606" y="47"/>
                    <a:pt x="581" y="65"/>
                  </a:cubicBezTo>
                  <a:cubicBezTo>
                    <a:pt x="469" y="147"/>
                    <a:pt x="360" y="233"/>
                    <a:pt x="253" y="323"/>
                  </a:cubicBezTo>
                  <a:cubicBezTo>
                    <a:pt x="165" y="395"/>
                    <a:pt x="81" y="469"/>
                    <a:pt x="1" y="546"/>
                  </a:cubicBezTo>
                  <a:cubicBezTo>
                    <a:pt x="74" y="584"/>
                    <a:pt x="146" y="624"/>
                    <a:pt x="212" y="669"/>
                  </a:cubicBezTo>
                  <a:cubicBezTo>
                    <a:pt x="278" y="612"/>
                    <a:pt x="345" y="556"/>
                    <a:pt x="413" y="500"/>
                  </a:cubicBezTo>
                  <a:cubicBezTo>
                    <a:pt x="462" y="459"/>
                    <a:pt x="511" y="422"/>
                    <a:pt x="560" y="384"/>
                  </a:cubicBezTo>
                  <a:cubicBezTo>
                    <a:pt x="544" y="347"/>
                    <a:pt x="542" y="303"/>
                    <a:pt x="549" y="263"/>
                  </a:cubicBezTo>
                  <a:cubicBezTo>
                    <a:pt x="565" y="187"/>
                    <a:pt x="611" y="141"/>
                    <a:pt x="657" y="83"/>
                  </a:cubicBezTo>
                  <a:cubicBezTo>
                    <a:pt x="684" y="46"/>
                    <a:pt x="698" y="29"/>
                    <a:pt x="6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32"/>
            <p:cNvSpPr/>
            <p:nvPr/>
          </p:nvSpPr>
          <p:spPr>
            <a:xfrm>
              <a:off x="2638684" y="425451"/>
              <a:ext cx="72205" cy="60336"/>
            </a:xfrm>
            <a:custGeom>
              <a:rect b="b" l="l" r="r" t="t"/>
              <a:pathLst>
                <a:path extrusionOk="0" h="1520" w="1819">
                  <a:moveTo>
                    <a:pt x="1494" y="0"/>
                  </a:moveTo>
                  <a:cubicBezTo>
                    <a:pt x="1397" y="0"/>
                    <a:pt x="1305" y="47"/>
                    <a:pt x="1242" y="120"/>
                  </a:cubicBezTo>
                  <a:cubicBezTo>
                    <a:pt x="1199" y="96"/>
                    <a:pt x="1149" y="84"/>
                    <a:pt x="1099" y="84"/>
                  </a:cubicBezTo>
                  <a:cubicBezTo>
                    <a:pt x="1059" y="84"/>
                    <a:pt x="1018" y="92"/>
                    <a:pt x="980" y="108"/>
                  </a:cubicBezTo>
                  <a:cubicBezTo>
                    <a:pt x="862" y="158"/>
                    <a:pt x="799" y="265"/>
                    <a:pt x="767" y="382"/>
                  </a:cubicBezTo>
                  <a:cubicBezTo>
                    <a:pt x="738" y="376"/>
                    <a:pt x="710" y="373"/>
                    <a:pt x="680" y="373"/>
                  </a:cubicBezTo>
                  <a:cubicBezTo>
                    <a:pt x="657" y="373"/>
                    <a:pt x="632" y="375"/>
                    <a:pt x="607" y="380"/>
                  </a:cubicBezTo>
                  <a:cubicBezTo>
                    <a:pt x="520" y="399"/>
                    <a:pt x="436" y="442"/>
                    <a:pt x="374" y="507"/>
                  </a:cubicBezTo>
                  <a:cubicBezTo>
                    <a:pt x="279" y="602"/>
                    <a:pt x="226" y="744"/>
                    <a:pt x="242" y="879"/>
                  </a:cubicBezTo>
                  <a:cubicBezTo>
                    <a:pt x="162" y="914"/>
                    <a:pt x="96" y="978"/>
                    <a:pt x="60" y="1064"/>
                  </a:cubicBezTo>
                  <a:cubicBezTo>
                    <a:pt x="0" y="1202"/>
                    <a:pt x="25" y="1348"/>
                    <a:pt x="89" y="1481"/>
                  </a:cubicBezTo>
                  <a:cubicBezTo>
                    <a:pt x="102" y="1508"/>
                    <a:pt x="125" y="1519"/>
                    <a:pt x="149" y="1519"/>
                  </a:cubicBezTo>
                  <a:cubicBezTo>
                    <a:pt x="195" y="1519"/>
                    <a:pt x="245" y="1476"/>
                    <a:pt x="231" y="1420"/>
                  </a:cubicBezTo>
                  <a:cubicBezTo>
                    <a:pt x="198" y="1300"/>
                    <a:pt x="190" y="1065"/>
                    <a:pt x="367" y="1051"/>
                  </a:cubicBezTo>
                  <a:cubicBezTo>
                    <a:pt x="418" y="1046"/>
                    <a:pt x="476" y="1007"/>
                    <a:pt x="470" y="948"/>
                  </a:cubicBezTo>
                  <a:cubicBezTo>
                    <a:pt x="459" y="842"/>
                    <a:pt x="449" y="742"/>
                    <a:pt x="524" y="655"/>
                  </a:cubicBezTo>
                  <a:cubicBezTo>
                    <a:pt x="574" y="599"/>
                    <a:pt x="664" y="563"/>
                    <a:pt x="744" y="563"/>
                  </a:cubicBezTo>
                  <a:cubicBezTo>
                    <a:pt x="767" y="563"/>
                    <a:pt x="790" y="566"/>
                    <a:pt x="811" y="573"/>
                  </a:cubicBezTo>
                  <a:cubicBezTo>
                    <a:pt x="818" y="575"/>
                    <a:pt x="825" y="576"/>
                    <a:pt x="833" y="576"/>
                  </a:cubicBezTo>
                  <a:cubicBezTo>
                    <a:pt x="871" y="576"/>
                    <a:pt x="914" y="548"/>
                    <a:pt x="920" y="510"/>
                  </a:cubicBezTo>
                  <a:cubicBezTo>
                    <a:pt x="934" y="431"/>
                    <a:pt x="957" y="335"/>
                    <a:pt x="1027" y="285"/>
                  </a:cubicBezTo>
                  <a:cubicBezTo>
                    <a:pt x="1048" y="271"/>
                    <a:pt x="1075" y="262"/>
                    <a:pt x="1101" y="262"/>
                  </a:cubicBezTo>
                  <a:cubicBezTo>
                    <a:pt x="1135" y="262"/>
                    <a:pt x="1167" y="276"/>
                    <a:pt x="1185" y="306"/>
                  </a:cubicBezTo>
                  <a:cubicBezTo>
                    <a:pt x="1202" y="336"/>
                    <a:pt x="1233" y="350"/>
                    <a:pt x="1263" y="350"/>
                  </a:cubicBezTo>
                  <a:cubicBezTo>
                    <a:pt x="1302" y="350"/>
                    <a:pt x="1340" y="327"/>
                    <a:pt x="1351" y="284"/>
                  </a:cubicBezTo>
                  <a:cubicBezTo>
                    <a:pt x="1368" y="222"/>
                    <a:pt x="1419" y="168"/>
                    <a:pt x="1480" y="168"/>
                  </a:cubicBezTo>
                  <a:cubicBezTo>
                    <a:pt x="1496" y="168"/>
                    <a:pt x="1512" y="172"/>
                    <a:pt x="1528" y="179"/>
                  </a:cubicBezTo>
                  <a:cubicBezTo>
                    <a:pt x="1604" y="212"/>
                    <a:pt x="1610" y="311"/>
                    <a:pt x="1680" y="342"/>
                  </a:cubicBezTo>
                  <a:cubicBezTo>
                    <a:pt x="1692" y="347"/>
                    <a:pt x="1702" y="349"/>
                    <a:pt x="1711" y="349"/>
                  </a:cubicBezTo>
                  <a:cubicBezTo>
                    <a:pt x="1724" y="349"/>
                    <a:pt x="1737" y="344"/>
                    <a:pt x="1751" y="333"/>
                  </a:cubicBezTo>
                  <a:cubicBezTo>
                    <a:pt x="1819" y="288"/>
                    <a:pt x="1784" y="189"/>
                    <a:pt x="1746" y="132"/>
                  </a:cubicBezTo>
                  <a:cubicBezTo>
                    <a:pt x="1700" y="66"/>
                    <a:pt x="1625" y="20"/>
                    <a:pt x="1547" y="5"/>
                  </a:cubicBezTo>
                  <a:cubicBezTo>
                    <a:pt x="1529" y="2"/>
                    <a:pt x="1512" y="0"/>
                    <a:pt x="14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32"/>
            <p:cNvSpPr/>
            <p:nvPr/>
          </p:nvSpPr>
          <p:spPr>
            <a:xfrm>
              <a:off x="2663851" y="463082"/>
              <a:ext cx="20602" cy="18577"/>
            </a:xfrm>
            <a:custGeom>
              <a:rect b="b" l="l" r="r" t="t"/>
              <a:pathLst>
                <a:path extrusionOk="0" h="468" w="519">
                  <a:moveTo>
                    <a:pt x="312" y="1"/>
                  </a:moveTo>
                  <a:cubicBezTo>
                    <a:pt x="262" y="1"/>
                    <a:pt x="213" y="12"/>
                    <a:pt x="168" y="37"/>
                  </a:cubicBezTo>
                  <a:cubicBezTo>
                    <a:pt x="44" y="108"/>
                    <a:pt x="1" y="258"/>
                    <a:pt x="12" y="391"/>
                  </a:cubicBezTo>
                  <a:cubicBezTo>
                    <a:pt x="16" y="430"/>
                    <a:pt x="44" y="467"/>
                    <a:pt x="85" y="467"/>
                  </a:cubicBezTo>
                  <a:cubicBezTo>
                    <a:pt x="86" y="467"/>
                    <a:pt x="87" y="467"/>
                    <a:pt x="87" y="467"/>
                  </a:cubicBezTo>
                  <a:cubicBezTo>
                    <a:pt x="129" y="466"/>
                    <a:pt x="162" y="435"/>
                    <a:pt x="163" y="391"/>
                  </a:cubicBezTo>
                  <a:cubicBezTo>
                    <a:pt x="163" y="384"/>
                    <a:pt x="163" y="375"/>
                    <a:pt x="164" y="367"/>
                  </a:cubicBezTo>
                  <a:lnTo>
                    <a:pt x="164" y="361"/>
                  </a:lnTo>
                  <a:cubicBezTo>
                    <a:pt x="168" y="346"/>
                    <a:pt x="170" y="332"/>
                    <a:pt x="176" y="316"/>
                  </a:cubicBezTo>
                  <a:cubicBezTo>
                    <a:pt x="178" y="314"/>
                    <a:pt x="179" y="310"/>
                    <a:pt x="180" y="307"/>
                  </a:cubicBezTo>
                  <a:cubicBezTo>
                    <a:pt x="183" y="302"/>
                    <a:pt x="185" y="295"/>
                    <a:pt x="189" y="290"/>
                  </a:cubicBezTo>
                  <a:cubicBezTo>
                    <a:pt x="193" y="284"/>
                    <a:pt x="197" y="276"/>
                    <a:pt x="201" y="269"/>
                  </a:cubicBezTo>
                  <a:cubicBezTo>
                    <a:pt x="202" y="267"/>
                    <a:pt x="204" y="265"/>
                    <a:pt x="205" y="263"/>
                  </a:cubicBezTo>
                  <a:cubicBezTo>
                    <a:pt x="214" y="253"/>
                    <a:pt x="223" y="242"/>
                    <a:pt x="233" y="233"/>
                  </a:cubicBezTo>
                  <a:cubicBezTo>
                    <a:pt x="236" y="231"/>
                    <a:pt x="238" y="228"/>
                    <a:pt x="241" y="227"/>
                  </a:cubicBezTo>
                  <a:lnTo>
                    <a:pt x="242" y="224"/>
                  </a:lnTo>
                  <a:cubicBezTo>
                    <a:pt x="247" y="223"/>
                    <a:pt x="251" y="221"/>
                    <a:pt x="252" y="219"/>
                  </a:cubicBezTo>
                  <a:cubicBezTo>
                    <a:pt x="253" y="218"/>
                    <a:pt x="258" y="217"/>
                    <a:pt x="261" y="215"/>
                  </a:cubicBezTo>
                  <a:cubicBezTo>
                    <a:pt x="263" y="213"/>
                    <a:pt x="266" y="212"/>
                    <a:pt x="267" y="212"/>
                  </a:cubicBezTo>
                  <a:cubicBezTo>
                    <a:pt x="275" y="210"/>
                    <a:pt x="283" y="208"/>
                    <a:pt x="292" y="207"/>
                  </a:cubicBezTo>
                  <a:lnTo>
                    <a:pt x="321" y="207"/>
                  </a:lnTo>
                  <a:lnTo>
                    <a:pt x="341" y="211"/>
                  </a:lnTo>
                  <a:cubicBezTo>
                    <a:pt x="345" y="212"/>
                    <a:pt x="351" y="213"/>
                    <a:pt x="355" y="216"/>
                  </a:cubicBezTo>
                  <a:cubicBezTo>
                    <a:pt x="356" y="216"/>
                    <a:pt x="356" y="217"/>
                    <a:pt x="357" y="217"/>
                  </a:cubicBezTo>
                  <a:lnTo>
                    <a:pt x="357" y="217"/>
                  </a:lnTo>
                  <a:cubicBezTo>
                    <a:pt x="355" y="216"/>
                    <a:pt x="353" y="216"/>
                    <a:pt x="352" y="215"/>
                  </a:cubicBezTo>
                  <a:lnTo>
                    <a:pt x="352" y="215"/>
                  </a:lnTo>
                  <a:cubicBezTo>
                    <a:pt x="367" y="221"/>
                    <a:pt x="383" y="228"/>
                    <a:pt x="400" y="232"/>
                  </a:cubicBezTo>
                  <a:cubicBezTo>
                    <a:pt x="407" y="234"/>
                    <a:pt x="414" y="234"/>
                    <a:pt x="420" y="234"/>
                  </a:cubicBezTo>
                  <a:cubicBezTo>
                    <a:pt x="427" y="234"/>
                    <a:pt x="432" y="234"/>
                    <a:pt x="439" y="234"/>
                  </a:cubicBezTo>
                  <a:cubicBezTo>
                    <a:pt x="441" y="234"/>
                    <a:pt x="444" y="234"/>
                    <a:pt x="446" y="234"/>
                  </a:cubicBezTo>
                  <a:cubicBezTo>
                    <a:pt x="448" y="234"/>
                    <a:pt x="450" y="234"/>
                    <a:pt x="451" y="234"/>
                  </a:cubicBezTo>
                  <a:cubicBezTo>
                    <a:pt x="478" y="234"/>
                    <a:pt x="508" y="209"/>
                    <a:pt x="513" y="184"/>
                  </a:cubicBezTo>
                  <a:cubicBezTo>
                    <a:pt x="516" y="169"/>
                    <a:pt x="518" y="156"/>
                    <a:pt x="518" y="142"/>
                  </a:cubicBezTo>
                  <a:cubicBezTo>
                    <a:pt x="517" y="111"/>
                    <a:pt x="500" y="80"/>
                    <a:pt x="480" y="57"/>
                  </a:cubicBezTo>
                  <a:cubicBezTo>
                    <a:pt x="454" y="30"/>
                    <a:pt x="413" y="13"/>
                    <a:pt x="377" y="7"/>
                  </a:cubicBezTo>
                  <a:cubicBezTo>
                    <a:pt x="355" y="3"/>
                    <a:pt x="334" y="1"/>
                    <a:pt x="3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32"/>
            <p:cNvSpPr/>
            <p:nvPr/>
          </p:nvSpPr>
          <p:spPr>
            <a:xfrm>
              <a:off x="2639835" y="518019"/>
              <a:ext cx="31954" cy="27906"/>
            </a:xfrm>
            <a:custGeom>
              <a:rect b="b" l="l" r="r" t="t"/>
              <a:pathLst>
                <a:path extrusionOk="0" h="703" w="805">
                  <a:moveTo>
                    <a:pt x="564" y="0"/>
                  </a:moveTo>
                  <a:cubicBezTo>
                    <a:pt x="507" y="0"/>
                    <a:pt x="450" y="16"/>
                    <a:pt x="402" y="48"/>
                  </a:cubicBezTo>
                  <a:cubicBezTo>
                    <a:pt x="353" y="82"/>
                    <a:pt x="310" y="129"/>
                    <a:pt x="283" y="181"/>
                  </a:cubicBezTo>
                  <a:cubicBezTo>
                    <a:pt x="269" y="205"/>
                    <a:pt x="259" y="231"/>
                    <a:pt x="252" y="259"/>
                  </a:cubicBezTo>
                  <a:cubicBezTo>
                    <a:pt x="238" y="256"/>
                    <a:pt x="226" y="254"/>
                    <a:pt x="212" y="253"/>
                  </a:cubicBezTo>
                  <a:cubicBezTo>
                    <a:pt x="209" y="253"/>
                    <a:pt x="207" y="252"/>
                    <a:pt x="204" y="252"/>
                  </a:cubicBezTo>
                  <a:cubicBezTo>
                    <a:pt x="144" y="252"/>
                    <a:pt x="92" y="287"/>
                    <a:pt x="61" y="339"/>
                  </a:cubicBezTo>
                  <a:cubicBezTo>
                    <a:pt x="8" y="431"/>
                    <a:pt x="1" y="546"/>
                    <a:pt x="17" y="647"/>
                  </a:cubicBezTo>
                  <a:cubicBezTo>
                    <a:pt x="22" y="680"/>
                    <a:pt x="57" y="702"/>
                    <a:pt x="88" y="702"/>
                  </a:cubicBezTo>
                  <a:cubicBezTo>
                    <a:pt x="91" y="702"/>
                    <a:pt x="94" y="702"/>
                    <a:pt x="98" y="702"/>
                  </a:cubicBezTo>
                  <a:cubicBezTo>
                    <a:pt x="134" y="696"/>
                    <a:pt x="161" y="666"/>
                    <a:pt x="161" y="629"/>
                  </a:cubicBezTo>
                  <a:cubicBezTo>
                    <a:pt x="161" y="569"/>
                    <a:pt x="175" y="501"/>
                    <a:pt x="209" y="453"/>
                  </a:cubicBezTo>
                  <a:cubicBezTo>
                    <a:pt x="214" y="454"/>
                    <a:pt x="218" y="455"/>
                    <a:pt x="224" y="458"/>
                  </a:cubicBezTo>
                  <a:cubicBezTo>
                    <a:pt x="253" y="469"/>
                    <a:pt x="283" y="478"/>
                    <a:pt x="313" y="478"/>
                  </a:cubicBezTo>
                  <a:cubicBezTo>
                    <a:pt x="326" y="478"/>
                    <a:pt x="340" y="476"/>
                    <a:pt x="353" y="472"/>
                  </a:cubicBezTo>
                  <a:cubicBezTo>
                    <a:pt x="402" y="455"/>
                    <a:pt x="436" y="405"/>
                    <a:pt x="421" y="351"/>
                  </a:cubicBezTo>
                  <a:cubicBezTo>
                    <a:pt x="420" y="343"/>
                    <a:pt x="419" y="341"/>
                    <a:pt x="419" y="341"/>
                  </a:cubicBezTo>
                  <a:lnTo>
                    <a:pt x="419" y="341"/>
                  </a:lnTo>
                  <a:cubicBezTo>
                    <a:pt x="419" y="341"/>
                    <a:pt x="421" y="348"/>
                    <a:pt x="421" y="350"/>
                  </a:cubicBezTo>
                  <a:cubicBezTo>
                    <a:pt x="421" y="343"/>
                    <a:pt x="423" y="338"/>
                    <a:pt x="423" y="332"/>
                  </a:cubicBezTo>
                  <a:lnTo>
                    <a:pt x="423" y="327"/>
                  </a:lnTo>
                  <a:cubicBezTo>
                    <a:pt x="425" y="324"/>
                    <a:pt x="426" y="316"/>
                    <a:pt x="426" y="315"/>
                  </a:cubicBezTo>
                  <a:lnTo>
                    <a:pt x="434" y="284"/>
                  </a:lnTo>
                  <a:cubicBezTo>
                    <a:pt x="435" y="279"/>
                    <a:pt x="436" y="275"/>
                    <a:pt x="439" y="269"/>
                  </a:cubicBezTo>
                  <a:cubicBezTo>
                    <a:pt x="440" y="267"/>
                    <a:pt x="442" y="261"/>
                    <a:pt x="443" y="259"/>
                  </a:cubicBezTo>
                  <a:lnTo>
                    <a:pt x="459" y="231"/>
                  </a:lnTo>
                  <a:cubicBezTo>
                    <a:pt x="463" y="225"/>
                    <a:pt x="465" y="223"/>
                    <a:pt x="465" y="223"/>
                  </a:cubicBezTo>
                  <a:lnTo>
                    <a:pt x="465" y="223"/>
                  </a:lnTo>
                  <a:cubicBezTo>
                    <a:pt x="465" y="223"/>
                    <a:pt x="463" y="226"/>
                    <a:pt x="462" y="228"/>
                  </a:cubicBezTo>
                  <a:cubicBezTo>
                    <a:pt x="466" y="222"/>
                    <a:pt x="469" y="218"/>
                    <a:pt x="473" y="214"/>
                  </a:cubicBezTo>
                  <a:cubicBezTo>
                    <a:pt x="475" y="213"/>
                    <a:pt x="479" y="210"/>
                    <a:pt x="480" y="209"/>
                  </a:cubicBezTo>
                  <a:cubicBezTo>
                    <a:pt x="483" y="208"/>
                    <a:pt x="485" y="205"/>
                    <a:pt x="488" y="204"/>
                  </a:cubicBezTo>
                  <a:cubicBezTo>
                    <a:pt x="493" y="201"/>
                    <a:pt x="498" y="197"/>
                    <a:pt x="504" y="195"/>
                  </a:cubicBezTo>
                  <a:cubicBezTo>
                    <a:pt x="505" y="193"/>
                    <a:pt x="511" y="191"/>
                    <a:pt x="514" y="191"/>
                  </a:cubicBezTo>
                  <a:cubicBezTo>
                    <a:pt x="521" y="188"/>
                    <a:pt x="530" y="187"/>
                    <a:pt x="536" y="185"/>
                  </a:cubicBezTo>
                  <a:lnTo>
                    <a:pt x="547" y="185"/>
                  </a:lnTo>
                  <a:cubicBezTo>
                    <a:pt x="551" y="185"/>
                    <a:pt x="562" y="186"/>
                    <a:pt x="568" y="186"/>
                  </a:cubicBezTo>
                  <a:cubicBezTo>
                    <a:pt x="569" y="186"/>
                    <a:pt x="570" y="186"/>
                    <a:pt x="570" y="186"/>
                  </a:cubicBezTo>
                  <a:cubicBezTo>
                    <a:pt x="579" y="188"/>
                    <a:pt x="587" y="190"/>
                    <a:pt x="594" y="192"/>
                  </a:cubicBezTo>
                  <a:lnTo>
                    <a:pt x="596" y="192"/>
                  </a:lnTo>
                  <a:cubicBezTo>
                    <a:pt x="599" y="195"/>
                    <a:pt x="604" y="196"/>
                    <a:pt x="609" y="199"/>
                  </a:cubicBezTo>
                  <a:lnTo>
                    <a:pt x="633" y="214"/>
                  </a:lnTo>
                  <a:cubicBezTo>
                    <a:pt x="636" y="217"/>
                    <a:pt x="645" y="224"/>
                    <a:pt x="647" y="225"/>
                  </a:cubicBezTo>
                  <a:lnTo>
                    <a:pt x="647" y="225"/>
                  </a:lnTo>
                  <a:cubicBezTo>
                    <a:pt x="645" y="224"/>
                    <a:pt x="643" y="223"/>
                    <a:pt x="641" y="221"/>
                  </a:cubicBezTo>
                  <a:lnTo>
                    <a:pt x="641" y="221"/>
                  </a:lnTo>
                  <a:cubicBezTo>
                    <a:pt x="645" y="224"/>
                    <a:pt x="647" y="225"/>
                    <a:pt x="647" y="225"/>
                  </a:cubicBezTo>
                  <a:cubicBezTo>
                    <a:pt x="647" y="225"/>
                    <a:pt x="647" y="225"/>
                    <a:pt x="647" y="225"/>
                  </a:cubicBezTo>
                  <a:lnTo>
                    <a:pt x="647" y="225"/>
                  </a:lnTo>
                  <a:cubicBezTo>
                    <a:pt x="659" y="233"/>
                    <a:pt x="667" y="239"/>
                    <a:pt x="682" y="244"/>
                  </a:cubicBezTo>
                  <a:lnTo>
                    <a:pt x="683" y="244"/>
                  </a:lnTo>
                  <a:cubicBezTo>
                    <a:pt x="700" y="252"/>
                    <a:pt x="717" y="260"/>
                    <a:pt x="736" y="260"/>
                  </a:cubicBezTo>
                  <a:cubicBezTo>
                    <a:pt x="745" y="260"/>
                    <a:pt x="754" y="258"/>
                    <a:pt x="764" y="253"/>
                  </a:cubicBezTo>
                  <a:cubicBezTo>
                    <a:pt x="791" y="235"/>
                    <a:pt x="800" y="204"/>
                    <a:pt x="800" y="172"/>
                  </a:cubicBezTo>
                  <a:cubicBezTo>
                    <a:pt x="805" y="111"/>
                    <a:pt x="762" y="62"/>
                    <a:pt x="706" y="33"/>
                  </a:cubicBezTo>
                  <a:cubicBezTo>
                    <a:pt x="662" y="11"/>
                    <a:pt x="613" y="0"/>
                    <a:pt x="56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32"/>
            <p:cNvSpPr/>
            <p:nvPr/>
          </p:nvSpPr>
          <p:spPr>
            <a:xfrm>
              <a:off x="2667701" y="547910"/>
              <a:ext cx="318" cy="357"/>
            </a:xfrm>
            <a:custGeom>
              <a:rect b="b" l="l" r="r" t="t"/>
              <a:pathLst>
                <a:path extrusionOk="0" h="9" w="8">
                  <a:moveTo>
                    <a:pt x="8" y="1"/>
                  </a:moveTo>
                  <a:lnTo>
                    <a:pt x="8" y="1"/>
                  </a:lnTo>
                  <a:cubicBezTo>
                    <a:pt x="5" y="5"/>
                    <a:pt x="3" y="7"/>
                    <a:pt x="1" y="9"/>
                  </a:cubicBezTo>
                  <a:cubicBezTo>
                    <a:pt x="4" y="7"/>
                    <a:pt x="5" y="5"/>
                    <a:pt x="8" y="1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32"/>
            <p:cNvSpPr/>
            <p:nvPr/>
          </p:nvSpPr>
          <p:spPr>
            <a:xfrm>
              <a:off x="2653133" y="541955"/>
              <a:ext cx="15521" cy="14846"/>
            </a:xfrm>
            <a:custGeom>
              <a:rect b="b" l="l" r="r" t="t"/>
              <a:pathLst>
                <a:path extrusionOk="0" h="374" w="391">
                  <a:moveTo>
                    <a:pt x="269" y="1"/>
                  </a:moveTo>
                  <a:cubicBezTo>
                    <a:pt x="248" y="1"/>
                    <a:pt x="228" y="5"/>
                    <a:pt x="209" y="11"/>
                  </a:cubicBezTo>
                  <a:cubicBezTo>
                    <a:pt x="167" y="26"/>
                    <a:pt x="130" y="48"/>
                    <a:pt x="96" y="78"/>
                  </a:cubicBezTo>
                  <a:cubicBezTo>
                    <a:pt x="38" y="130"/>
                    <a:pt x="1" y="209"/>
                    <a:pt x="5" y="287"/>
                  </a:cubicBezTo>
                  <a:cubicBezTo>
                    <a:pt x="6" y="309"/>
                    <a:pt x="13" y="332"/>
                    <a:pt x="29" y="348"/>
                  </a:cubicBezTo>
                  <a:cubicBezTo>
                    <a:pt x="44" y="363"/>
                    <a:pt x="66" y="374"/>
                    <a:pt x="88" y="374"/>
                  </a:cubicBezTo>
                  <a:cubicBezTo>
                    <a:pt x="89" y="374"/>
                    <a:pt x="90" y="374"/>
                    <a:pt x="91" y="373"/>
                  </a:cubicBezTo>
                  <a:cubicBezTo>
                    <a:pt x="112" y="371"/>
                    <a:pt x="136" y="365"/>
                    <a:pt x="152" y="348"/>
                  </a:cubicBezTo>
                  <a:cubicBezTo>
                    <a:pt x="168" y="332"/>
                    <a:pt x="174" y="313"/>
                    <a:pt x="176" y="290"/>
                  </a:cubicBezTo>
                  <a:lnTo>
                    <a:pt x="176" y="290"/>
                  </a:lnTo>
                  <a:cubicBezTo>
                    <a:pt x="176" y="293"/>
                    <a:pt x="175" y="297"/>
                    <a:pt x="175" y="302"/>
                  </a:cubicBezTo>
                  <a:cubicBezTo>
                    <a:pt x="176" y="291"/>
                    <a:pt x="180" y="281"/>
                    <a:pt x="184" y="270"/>
                  </a:cubicBezTo>
                  <a:cubicBezTo>
                    <a:pt x="188" y="262"/>
                    <a:pt x="192" y="255"/>
                    <a:pt x="197" y="249"/>
                  </a:cubicBezTo>
                  <a:cubicBezTo>
                    <a:pt x="204" y="240"/>
                    <a:pt x="210" y="234"/>
                    <a:pt x="218" y="228"/>
                  </a:cubicBezTo>
                  <a:cubicBezTo>
                    <a:pt x="226" y="222"/>
                    <a:pt x="233" y="218"/>
                    <a:pt x="242" y="213"/>
                  </a:cubicBezTo>
                  <a:cubicBezTo>
                    <a:pt x="256" y="208"/>
                    <a:pt x="270" y="204"/>
                    <a:pt x="285" y="202"/>
                  </a:cubicBezTo>
                  <a:lnTo>
                    <a:pt x="288" y="202"/>
                  </a:lnTo>
                  <a:cubicBezTo>
                    <a:pt x="306" y="199"/>
                    <a:pt x="321" y="197"/>
                    <a:pt x="337" y="187"/>
                  </a:cubicBezTo>
                  <a:cubicBezTo>
                    <a:pt x="352" y="179"/>
                    <a:pt x="360" y="168"/>
                    <a:pt x="368" y="158"/>
                  </a:cubicBezTo>
                  <a:cubicBezTo>
                    <a:pt x="378" y="145"/>
                    <a:pt x="386" y="132"/>
                    <a:pt x="387" y="115"/>
                  </a:cubicBezTo>
                  <a:cubicBezTo>
                    <a:pt x="390" y="95"/>
                    <a:pt x="386" y="80"/>
                    <a:pt x="378" y="62"/>
                  </a:cubicBezTo>
                  <a:cubicBezTo>
                    <a:pt x="358" y="18"/>
                    <a:pt x="313" y="1"/>
                    <a:pt x="2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32"/>
            <p:cNvSpPr/>
            <p:nvPr/>
          </p:nvSpPr>
          <p:spPr>
            <a:xfrm>
              <a:off x="2667463" y="548227"/>
              <a:ext cx="278" cy="437"/>
            </a:xfrm>
            <a:custGeom>
              <a:rect b="b" l="l" r="r" t="t"/>
              <a:pathLst>
                <a:path extrusionOk="0" h="11" w="7">
                  <a:moveTo>
                    <a:pt x="7" y="1"/>
                  </a:moveTo>
                  <a:cubicBezTo>
                    <a:pt x="5" y="3"/>
                    <a:pt x="3" y="6"/>
                    <a:pt x="2" y="8"/>
                  </a:cubicBezTo>
                  <a:lnTo>
                    <a:pt x="2" y="8"/>
                  </a:lnTo>
                  <a:cubicBezTo>
                    <a:pt x="2" y="7"/>
                    <a:pt x="3" y="6"/>
                    <a:pt x="4" y="5"/>
                  </a:cubicBezTo>
                  <a:cubicBezTo>
                    <a:pt x="6" y="4"/>
                    <a:pt x="6" y="3"/>
                    <a:pt x="7" y="1"/>
                  </a:cubicBezTo>
                  <a:close/>
                  <a:moveTo>
                    <a:pt x="2" y="8"/>
                  </a:moveTo>
                  <a:cubicBezTo>
                    <a:pt x="1" y="9"/>
                    <a:pt x="0" y="10"/>
                    <a:pt x="0" y="10"/>
                  </a:cubicBezTo>
                  <a:cubicBezTo>
                    <a:pt x="1" y="10"/>
                    <a:pt x="1" y="9"/>
                    <a:pt x="2" y="8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32"/>
            <p:cNvSpPr/>
            <p:nvPr/>
          </p:nvSpPr>
          <p:spPr>
            <a:xfrm>
              <a:off x="2664406" y="549815"/>
              <a:ext cx="1032" cy="19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25" y="1"/>
                  </a:lnTo>
                  <a:cubicBezTo>
                    <a:pt x="23" y="1"/>
                    <a:pt x="21" y="1"/>
                    <a:pt x="19" y="1"/>
                  </a:cubicBezTo>
                  <a:lnTo>
                    <a:pt x="19" y="1"/>
                  </a:lnTo>
                  <a:cubicBezTo>
                    <a:pt x="21" y="1"/>
                    <a:pt x="23" y="1"/>
                    <a:pt x="25" y="1"/>
                  </a:cubicBezTo>
                  <a:close/>
                  <a:moveTo>
                    <a:pt x="19" y="1"/>
                  </a:moveTo>
                  <a:lnTo>
                    <a:pt x="19" y="1"/>
                  </a:lnTo>
                  <a:cubicBezTo>
                    <a:pt x="14" y="2"/>
                    <a:pt x="9" y="2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lnTo>
                    <a:pt x="4" y="4"/>
                  </a:lnTo>
                  <a:cubicBezTo>
                    <a:pt x="9" y="3"/>
                    <a:pt x="14" y="2"/>
                    <a:pt x="19" y="1"/>
                  </a:cubicBezTo>
                  <a:close/>
                  <a:moveTo>
                    <a:pt x="4" y="4"/>
                  </a:moveTo>
                  <a:cubicBezTo>
                    <a:pt x="2" y="4"/>
                    <a:pt x="1" y="4"/>
                    <a:pt x="0" y="5"/>
                  </a:cubicBezTo>
                  <a:cubicBezTo>
                    <a:pt x="2" y="5"/>
                    <a:pt x="3" y="5"/>
                    <a:pt x="4" y="4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32"/>
            <p:cNvSpPr/>
            <p:nvPr/>
          </p:nvSpPr>
          <p:spPr>
            <a:xfrm>
              <a:off x="2730935" y="366464"/>
              <a:ext cx="61805" cy="36242"/>
            </a:xfrm>
            <a:custGeom>
              <a:rect b="b" l="l" r="r" t="t"/>
              <a:pathLst>
                <a:path extrusionOk="0" h="913" w="1557">
                  <a:moveTo>
                    <a:pt x="1272" y="1"/>
                  </a:moveTo>
                  <a:cubicBezTo>
                    <a:pt x="1208" y="1"/>
                    <a:pt x="1144" y="21"/>
                    <a:pt x="1090" y="56"/>
                  </a:cubicBezTo>
                  <a:cubicBezTo>
                    <a:pt x="1049" y="84"/>
                    <a:pt x="986" y="137"/>
                    <a:pt x="965" y="192"/>
                  </a:cubicBezTo>
                  <a:cubicBezTo>
                    <a:pt x="965" y="192"/>
                    <a:pt x="964" y="192"/>
                    <a:pt x="964" y="191"/>
                  </a:cubicBezTo>
                  <a:cubicBezTo>
                    <a:pt x="939" y="173"/>
                    <a:pt x="913" y="156"/>
                    <a:pt x="885" y="147"/>
                  </a:cubicBezTo>
                  <a:cubicBezTo>
                    <a:pt x="862" y="139"/>
                    <a:pt x="838" y="136"/>
                    <a:pt x="814" y="136"/>
                  </a:cubicBezTo>
                  <a:cubicBezTo>
                    <a:pt x="773" y="136"/>
                    <a:pt x="732" y="146"/>
                    <a:pt x="694" y="162"/>
                  </a:cubicBezTo>
                  <a:cubicBezTo>
                    <a:pt x="599" y="204"/>
                    <a:pt x="543" y="286"/>
                    <a:pt x="501" y="376"/>
                  </a:cubicBezTo>
                  <a:cubicBezTo>
                    <a:pt x="474" y="368"/>
                    <a:pt x="445" y="364"/>
                    <a:pt x="417" y="364"/>
                  </a:cubicBezTo>
                  <a:cubicBezTo>
                    <a:pt x="333" y="364"/>
                    <a:pt x="248" y="396"/>
                    <a:pt x="183" y="447"/>
                  </a:cubicBezTo>
                  <a:cubicBezTo>
                    <a:pt x="56" y="552"/>
                    <a:pt x="1" y="710"/>
                    <a:pt x="27" y="870"/>
                  </a:cubicBezTo>
                  <a:cubicBezTo>
                    <a:pt x="32" y="900"/>
                    <a:pt x="53" y="912"/>
                    <a:pt x="76" y="912"/>
                  </a:cubicBezTo>
                  <a:cubicBezTo>
                    <a:pt x="106" y="912"/>
                    <a:pt x="139" y="890"/>
                    <a:pt x="141" y="855"/>
                  </a:cubicBezTo>
                  <a:cubicBezTo>
                    <a:pt x="146" y="760"/>
                    <a:pt x="193" y="662"/>
                    <a:pt x="268" y="604"/>
                  </a:cubicBezTo>
                  <a:cubicBezTo>
                    <a:pt x="305" y="575"/>
                    <a:pt x="356" y="548"/>
                    <a:pt x="404" y="548"/>
                  </a:cubicBezTo>
                  <a:cubicBezTo>
                    <a:pt x="432" y="548"/>
                    <a:pt x="459" y="558"/>
                    <a:pt x="481" y="582"/>
                  </a:cubicBezTo>
                  <a:cubicBezTo>
                    <a:pt x="499" y="601"/>
                    <a:pt x="522" y="610"/>
                    <a:pt x="545" y="610"/>
                  </a:cubicBezTo>
                  <a:cubicBezTo>
                    <a:pt x="586" y="610"/>
                    <a:pt x="628" y="581"/>
                    <a:pt x="643" y="538"/>
                  </a:cubicBezTo>
                  <a:cubicBezTo>
                    <a:pt x="668" y="460"/>
                    <a:pt x="699" y="343"/>
                    <a:pt x="791" y="319"/>
                  </a:cubicBezTo>
                  <a:cubicBezTo>
                    <a:pt x="799" y="318"/>
                    <a:pt x="805" y="317"/>
                    <a:pt x="812" y="317"/>
                  </a:cubicBezTo>
                  <a:cubicBezTo>
                    <a:pt x="845" y="317"/>
                    <a:pt x="865" y="340"/>
                    <a:pt x="896" y="361"/>
                  </a:cubicBezTo>
                  <a:cubicBezTo>
                    <a:pt x="926" y="381"/>
                    <a:pt x="959" y="397"/>
                    <a:pt x="995" y="397"/>
                  </a:cubicBezTo>
                  <a:cubicBezTo>
                    <a:pt x="1002" y="397"/>
                    <a:pt x="1008" y="397"/>
                    <a:pt x="1015" y="395"/>
                  </a:cubicBezTo>
                  <a:cubicBezTo>
                    <a:pt x="1120" y="378"/>
                    <a:pt x="1120" y="265"/>
                    <a:pt x="1198" y="215"/>
                  </a:cubicBezTo>
                  <a:cubicBezTo>
                    <a:pt x="1218" y="202"/>
                    <a:pt x="1242" y="193"/>
                    <a:pt x="1266" y="193"/>
                  </a:cubicBezTo>
                  <a:cubicBezTo>
                    <a:pt x="1278" y="193"/>
                    <a:pt x="1291" y="195"/>
                    <a:pt x="1303" y="201"/>
                  </a:cubicBezTo>
                  <a:cubicBezTo>
                    <a:pt x="1340" y="218"/>
                    <a:pt x="1353" y="256"/>
                    <a:pt x="1375" y="289"/>
                  </a:cubicBezTo>
                  <a:cubicBezTo>
                    <a:pt x="1394" y="320"/>
                    <a:pt x="1425" y="334"/>
                    <a:pt x="1455" y="334"/>
                  </a:cubicBezTo>
                  <a:cubicBezTo>
                    <a:pt x="1502" y="334"/>
                    <a:pt x="1548" y="299"/>
                    <a:pt x="1551" y="241"/>
                  </a:cubicBezTo>
                  <a:cubicBezTo>
                    <a:pt x="1557" y="109"/>
                    <a:pt x="1406" y="7"/>
                    <a:pt x="1281" y="1"/>
                  </a:cubicBezTo>
                  <a:cubicBezTo>
                    <a:pt x="1278" y="1"/>
                    <a:pt x="1275" y="1"/>
                    <a:pt x="1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32"/>
            <p:cNvSpPr/>
            <p:nvPr/>
          </p:nvSpPr>
          <p:spPr>
            <a:xfrm>
              <a:off x="2756538" y="389368"/>
              <a:ext cx="21277" cy="15759"/>
            </a:xfrm>
            <a:custGeom>
              <a:rect b="b" l="l" r="r" t="t"/>
              <a:pathLst>
                <a:path extrusionOk="0" h="397" w="536">
                  <a:moveTo>
                    <a:pt x="337" y="1"/>
                  </a:moveTo>
                  <a:cubicBezTo>
                    <a:pt x="292" y="1"/>
                    <a:pt x="249" y="12"/>
                    <a:pt x="207" y="33"/>
                  </a:cubicBezTo>
                  <a:cubicBezTo>
                    <a:pt x="115" y="80"/>
                    <a:pt x="63" y="177"/>
                    <a:pt x="20" y="266"/>
                  </a:cubicBezTo>
                  <a:cubicBezTo>
                    <a:pt x="1" y="308"/>
                    <a:pt x="7" y="361"/>
                    <a:pt x="52" y="385"/>
                  </a:cubicBezTo>
                  <a:cubicBezTo>
                    <a:pt x="66" y="393"/>
                    <a:pt x="81" y="396"/>
                    <a:pt x="96" y="396"/>
                  </a:cubicBezTo>
                  <a:cubicBezTo>
                    <a:pt x="126" y="396"/>
                    <a:pt x="154" y="381"/>
                    <a:pt x="171" y="354"/>
                  </a:cubicBezTo>
                  <a:cubicBezTo>
                    <a:pt x="184" y="334"/>
                    <a:pt x="197" y="313"/>
                    <a:pt x="210" y="293"/>
                  </a:cubicBezTo>
                  <a:cubicBezTo>
                    <a:pt x="213" y="289"/>
                    <a:pt x="216" y="286"/>
                    <a:pt x="219" y="281"/>
                  </a:cubicBezTo>
                  <a:lnTo>
                    <a:pt x="224" y="277"/>
                  </a:lnTo>
                  <a:cubicBezTo>
                    <a:pt x="230" y="267"/>
                    <a:pt x="239" y="258"/>
                    <a:pt x="247" y="250"/>
                  </a:cubicBezTo>
                  <a:cubicBezTo>
                    <a:pt x="252" y="245"/>
                    <a:pt x="257" y="241"/>
                    <a:pt x="261" y="236"/>
                  </a:cubicBezTo>
                  <a:lnTo>
                    <a:pt x="263" y="234"/>
                  </a:lnTo>
                  <a:cubicBezTo>
                    <a:pt x="271" y="229"/>
                    <a:pt x="278" y="224"/>
                    <a:pt x="287" y="218"/>
                  </a:cubicBezTo>
                  <a:lnTo>
                    <a:pt x="288" y="218"/>
                  </a:lnTo>
                  <a:cubicBezTo>
                    <a:pt x="289" y="218"/>
                    <a:pt x="289" y="216"/>
                    <a:pt x="292" y="216"/>
                  </a:cubicBezTo>
                  <a:cubicBezTo>
                    <a:pt x="293" y="215"/>
                    <a:pt x="293" y="215"/>
                    <a:pt x="296" y="215"/>
                  </a:cubicBezTo>
                  <a:cubicBezTo>
                    <a:pt x="299" y="215"/>
                    <a:pt x="297" y="214"/>
                    <a:pt x="299" y="214"/>
                  </a:cubicBezTo>
                  <a:cubicBezTo>
                    <a:pt x="303" y="213"/>
                    <a:pt x="307" y="213"/>
                    <a:pt x="310" y="211"/>
                  </a:cubicBezTo>
                  <a:cubicBezTo>
                    <a:pt x="315" y="211"/>
                    <a:pt x="320" y="210"/>
                    <a:pt x="325" y="210"/>
                  </a:cubicBezTo>
                  <a:cubicBezTo>
                    <a:pt x="330" y="210"/>
                    <a:pt x="335" y="211"/>
                    <a:pt x="340" y="211"/>
                  </a:cubicBezTo>
                  <a:cubicBezTo>
                    <a:pt x="344" y="213"/>
                    <a:pt x="346" y="213"/>
                    <a:pt x="352" y="214"/>
                  </a:cubicBezTo>
                  <a:cubicBezTo>
                    <a:pt x="369" y="225"/>
                    <a:pt x="386" y="235"/>
                    <a:pt x="407" y="239"/>
                  </a:cubicBezTo>
                  <a:cubicBezTo>
                    <a:pt x="416" y="241"/>
                    <a:pt x="424" y="242"/>
                    <a:pt x="433" y="242"/>
                  </a:cubicBezTo>
                  <a:cubicBezTo>
                    <a:pt x="459" y="242"/>
                    <a:pt x="485" y="234"/>
                    <a:pt x="505" y="213"/>
                  </a:cubicBezTo>
                  <a:cubicBezTo>
                    <a:pt x="531" y="187"/>
                    <a:pt x="536" y="153"/>
                    <a:pt x="530" y="116"/>
                  </a:cubicBezTo>
                  <a:cubicBezTo>
                    <a:pt x="516" y="43"/>
                    <a:pt x="434" y="11"/>
                    <a:pt x="370" y="3"/>
                  </a:cubicBezTo>
                  <a:cubicBezTo>
                    <a:pt x="359" y="1"/>
                    <a:pt x="348" y="1"/>
                    <a:pt x="3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32"/>
            <p:cNvSpPr/>
            <p:nvPr/>
          </p:nvSpPr>
          <p:spPr>
            <a:xfrm>
              <a:off x="2768090" y="397902"/>
              <a:ext cx="278" cy="159"/>
            </a:xfrm>
            <a:custGeom>
              <a:rect b="b" l="l" r="r" t="t"/>
              <a:pathLst>
                <a:path extrusionOk="0" h="4" w="7">
                  <a:moveTo>
                    <a:pt x="4" y="0"/>
                  </a:moveTo>
                  <a:cubicBezTo>
                    <a:pt x="3" y="1"/>
                    <a:pt x="3" y="1"/>
                    <a:pt x="2" y="2"/>
                  </a:cubicBezTo>
                  <a:lnTo>
                    <a:pt x="2" y="2"/>
                  </a:lnTo>
                  <a:cubicBezTo>
                    <a:pt x="4" y="1"/>
                    <a:pt x="6" y="1"/>
                    <a:pt x="6" y="0"/>
                  </a:cubicBezTo>
                  <a:close/>
                  <a:moveTo>
                    <a:pt x="2" y="2"/>
                  </a:moveTo>
                  <a:cubicBezTo>
                    <a:pt x="1" y="2"/>
                    <a:pt x="1" y="3"/>
                    <a:pt x="0" y="3"/>
                  </a:cubicBezTo>
                  <a:cubicBezTo>
                    <a:pt x="1" y="3"/>
                    <a:pt x="1" y="3"/>
                    <a:pt x="2" y="2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32"/>
            <p:cNvSpPr/>
            <p:nvPr/>
          </p:nvSpPr>
          <p:spPr>
            <a:xfrm>
              <a:off x="2838985" y="321767"/>
              <a:ext cx="46761" cy="27469"/>
            </a:xfrm>
            <a:custGeom>
              <a:rect b="b" l="l" r="r" t="t"/>
              <a:pathLst>
                <a:path extrusionOk="0" h="692" w="1178">
                  <a:moveTo>
                    <a:pt x="863" y="1"/>
                  </a:moveTo>
                  <a:cubicBezTo>
                    <a:pt x="855" y="1"/>
                    <a:pt x="847" y="1"/>
                    <a:pt x="839" y="2"/>
                  </a:cubicBezTo>
                  <a:cubicBezTo>
                    <a:pt x="690" y="18"/>
                    <a:pt x="587" y="118"/>
                    <a:pt x="515" y="238"/>
                  </a:cubicBezTo>
                  <a:cubicBezTo>
                    <a:pt x="476" y="217"/>
                    <a:pt x="432" y="206"/>
                    <a:pt x="387" y="206"/>
                  </a:cubicBezTo>
                  <a:cubicBezTo>
                    <a:pt x="340" y="206"/>
                    <a:pt x="292" y="218"/>
                    <a:pt x="249" y="241"/>
                  </a:cubicBezTo>
                  <a:cubicBezTo>
                    <a:pt x="177" y="282"/>
                    <a:pt x="129" y="347"/>
                    <a:pt x="88" y="415"/>
                  </a:cubicBezTo>
                  <a:cubicBezTo>
                    <a:pt x="47" y="483"/>
                    <a:pt x="0" y="566"/>
                    <a:pt x="33" y="647"/>
                  </a:cubicBezTo>
                  <a:cubicBezTo>
                    <a:pt x="45" y="678"/>
                    <a:pt x="73" y="691"/>
                    <a:pt x="100" y="691"/>
                  </a:cubicBezTo>
                  <a:cubicBezTo>
                    <a:pt x="141" y="691"/>
                    <a:pt x="181" y="660"/>
                    <a:pt x="162" y="611"/>
                  </a:cubicBezTo>
                  <a:cubicBezTo>
                    <a:pt x="146" y="571"/>
                    <a:pt x="182" y="525"/>
                    <a:pt x="200" y="491"/>
                  </a:cubicBezTo>
                  <a:cubicBezTo>
                    <a:pt x="224" y="453"/>
                    <a:pt x="252" y="415"/>
                    <a:pt x="292" y="389"/>
                  </a:cubicBezTo>
                  <a:cubicBezTo>
                    <a:pt x="315" y="375"/>
                    <a:pt x="344" y="361"/>
                    <a:pt x="373" y="361"/>
                  </a:cubicBezTo>
                  <a:cubicBezTo>
                    <a:pt x="380" y="361"/>
                    <a:pt x="386" y="362"/>
                    <a:pt x="392" y="363"/>
                  </a:cubicBezTo>
                  <a:cubicBezTo>
                    <a:pt x="411" y="367"/>
                    <a:pt x="439" y="382"/>
                    <a:pt x="440" y="403"/>
                  </a:cubicBezTo>
                  <a:cubicBezTo>
                    <a:pt x="445" y="456"/>
                    <a:pt x="494" y="496"/>
                    <a:pt x="542" y="496"/>
                  </a:cubicBezTo>
                  <a:cubicBezTo>
                    <a:pt x="569" y="496"/>
                    <a:pt x="596" y="482"/>
                    <a:pt x="614" y="450"/>
                  </a:cubicBezTo>
                  <a:cubicBezTo>
                    <a:pt x="663" y="358"/>
                    <a:pt x="711" y="235"/>
                    <a:pt x="815" y="195"/>
                  </a:cubicBezTo>
                  <a:cubicBezTo>
                    <a:pt x="831" y="188"/>
                    <a:pt x="849" y="184"/>
                    <a:pt x="866" y="184"/>
                  </a:cubicBezTo>
                  <a:cubicBezTo>
                    <a:pt x="886" y="184"/>
                    <a:pt x="905" y="189"/>
                    <a:pt x="921" y="202"/>
                  </a:cubicBezTo>
                  <a:cubicBezTo>
                    <a:pt x="958" y="232"/>
                    <a:pt x="955" y="287"/>
                    <a:pt x="995" y="319"/>
                  </a:cubicBezTo>
                  <a:cubicBezTo>
                    <a:pt x="1010" y="330"/>
                    <a:pt x="1026" y="336"/>
                    <a:pt x="1042" y="336"/>
                  </a:cubicBezTo>
                  <a:cubicBezTo>
                    <a:pt x="1053" y="336"/>
                    <a:pt x="1063" y="334"/>
                    <a:pt x="1074" y="329"/>
                  </a:cubicBezTo>
                  <a:cubicBezTo>
                    <a:pt x="1177" y="283"/>
                    <a:pt x="1130" y="154"/>
                    <a:pt x="1074" y="91"/>
                  </a:cubicBezTo>
                  <a:cubicBezTo>
                    <a:pt x="1021" y="33"/>
                    <a:pt x="941" y="1"/>
                    <a:pt x="8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32"/>
            <p:cNvSpPr/>
            <p:nvPr/>
          </p:nvSpPr>
          <p:spPr>
            <a:xfrm>
              <a:off x="2848115" y="348403"/>
              <a:ext cx="20443" cy="12544"/>
            </a:xfrm>
            <a:custGeom>
              <a:rect b="b" l="l" r="r" t="t"/>
              <a:pathLst>
                <a:path extrusionOk="0" h="316" w="515">
                  <a:moveTo>
                    <a:pt x="321" y="230"/>
                  </a:moveTo>
                  <a:cubicBezTo>
                    <a:pt x="322" y="230"/>
                    <a:pt x="322" y="230"/>
                    <a:pt x="323" y="230"/>
                  </a:cubicBezTo>
                  <a:lnTo>
                    <a:pt x="323" y="230"/>
                  </a:lnTo>
                  <a:lnTo>
                    <a:pt x="321" y="230"/>
                  </a:lnTo>
                  <a:close/>
                  <a:moveTo>
                    <a:pt x="326" y="232"/>
                  </a:moveTo>
                  <a:cubicBezTo>
                    <a:pt x="327" y="232"/>
                    <a:pt x="328" y="232"/>
                    <a:pt x="329" y="233"/>
                  </a:cubicBezTo>
                  <a:lnTo>
                    <a:pt x="326" y="232"/>
                  </a:lnTo>
                  <a:close/>
                  <a:moveTo>
                    <a:pt x="284" y="0"/>
                  </a:moveTo>
                  <a:cubicBezTo>
                    <a:pt x="260" y="0"/>
                    <a:pt x="235" y="3"/>
                    <a:pt x="210" y="9"/>
                  </a:cubicBezTo>
                  <a:cubicBezTo>
                    <a:pt x="130" y="29"/>
                    <a:pt x="56" y="91"/>
                    <a:pt x="19" y="165"/>
                  </a:cubicBezTo>
                  <a:cubicBezTo>
                    <a:pt x="7" y="190"/>
                    <a:pt x="0" y="215"/>
                    <a:pt x="9" y="242"/>
                  </a:cubicBezTo>
                  <a:cubicBezTo>
                    <a:pt x="15" y="266"/>
                    <a:pt x="33" y="290"/>
                    <a:pt x="54" y="303"/>
                  </a:cubicBezTo>
                  <a:cubicBezTo>
                    <a:pt x="70" y="311"/>
                    <a:pt x="87" y="315"/>
                    <a:pt x="104" y="315"/>
                  </a:cubicBezTo>
                  <a:cubicBezTo>
                    <a:pt x="138" y="315"/>
                    <a:pt x="171" y="298"/>
                    <a:pt x="192" y="265"/>
                  </a:cubicBezTo>
                  <a:cubicBezTo>
                    <a:pt x="198" y="258"/>
                    <a:pt x="205" y="252"/>
                    <a:pt x="213" y="244"/>
                  </a:cubicBezTo>
                  <a:cubicBezTo>
                    <a:pt x="220" y="239"/>
                    <a:pt x="229" y="234"/>
                    <a:pt x="238" y="231"/>
                  </a:cubicBezTo>
                  <a:cubicBezTo>
                    <a:pt x="248" y="227"/>
                    <a:pt x="257" y="224"/>
                    <a:pt x="267" y="222"/>
                  </a:cubicBezTo>
                  <a:lnTo>
                    <a:pt x="291" y="222"/>
                  </a:lnTo>
                  <a:cubicBezTo>
                    <a:pt x="302" y="225"/>
                    <a:pt x="313" y="227"/>
                    <a:pt x="323" y="231"/>
                  </a:cubicBezTo>
                  <a:lnTo>
                    <a:pt x="323" y="231"/>
                  </a:lnTo>
                  <a:cubicBezTo>
                    <a:pt x="324" y="231"/>
                    <a:pt x="325" y="232"/>
                    <a:pt x="326" y="232"/>
                  </a:cubicBezTo>
                  <a:lnTo>
                    <a:pt x="326" y="232"/>
                  </a:lnTo>
                  <a:cubicBezTo>
                    <a:pt x="327" y="232"/>
                    <a:pt x="328" y="232"/>
                    <a:pt x="329" y="233"/>
                  </a:cubicBezTo>
                  <a:cubicBezTo>
                    <a:pt x="327" y="233"/>
                    <a:pt x="326" y="232"/>
                    <a:pt x="324" y="232"/>
                  </a:cubicBezTo>
                  <a:lnTo>
                    <a:pt x="324" y="232"/>
                  </a:lnTo>
                  <a:cubicBezTo>
                    <a:pt x="341" y="239"/>
                    <a:pt x="356" y="244"/>
                    <a:pt x="374" y="248"/>
                  </a:cubicBezTo>
                  <a:cubicBezTo>
                    <a:pt x="383" y="251"/>
                    <a:pt x="392" y="252"/>
                    <a:pt x="401" y="252"/>
                  </a:cubicBezTo>
                  <a:cubicBezTo>
                    <a:pt x="432" y="252"/>
                    <a:pt x="463" y="237"/>
                    <a:pt x="484" y="211"/>
                  </a:cubicBezTo>
                  <a:cubicBezTo>
                    <a:pt x="507" y="181"/>
                    <a:pt x="515" y="131"/>
                    <a:pt x="491" y="96"/>
                  </a:cubicBezTo>
                  <a:cubicBezTo>
                    <a:pt x="473" y="70"/>
                    <a:pt x="453" y="47"/>
                    <a:pt x="425" y="33"/>
                  </a:cubicBezTo>
                  <a:cubicBezTo>
                    <a:pt x="405" y="22"/>
                    <a:pt x="380" y="13"/>
                    <a:pt x="356" y="8"/>
                  </a:cubicBezTo>
                  <a:cubicBezTo>
                    <a:pt x="332" y="3"/>
                    <a:pt x="308" y="0"/>
                    <a:pt x="2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32"/>
            <p:cNvSpPr/>
            <p:nvPr/>
          </p:nvSpPr>
          <p:spPr>
            <a:xfrm>
              <a:off x="2861135" y="357612"/>
              <a:ext cx="794" cy="397"/>
            </a:xfrm>
            <a:custGeom>
              <a:rect b="b" l="l" r="r" t="t"/>
              <a:pathLst>
                <a:path extrusionOk="0" h="10" w="20">
                  <a:moveTo>
                    <a:pt x="1" y="1"/>
                  </a:moveTo>
                  <a:cubicBezTo>
                    <a:pt x="7" y="4"/>
                    <a:pt x="12" y="6"/>
                    <a:pt x="19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32"/>
            <p:cNvSpPr/>
            <p:nvPr/>
          </p:nvSpPr>
          <p:spPr>
            <a:xfrm>
              <a:off x="2883919" y="375078"/>
              <a:ext cx="20165" cy="12464"/>
            </a:xfrm>
            <a:custGeom>
              <a:rect b="b" l="l" r="r" t="t"/>
              <a:pathLst>
                <a:path extrusionOk="0" h="314" w="508">
                  <a:moveTo>
                    <a:pt x="288" y="0"/>
                  </a:moveTo>
                  <a:cubicBezTo>
                    <a:pt x="184" y="0"/>
                    <a:pt x="96" y="64"/>
                    <a:pt x="31" y="142"/>
                  </a:cubicBezTo>
                  <a:cubicBezTo>
                    <a:pt x="14" y="163"/>
                    <a:pt x="0" y="185"/>
                    <a:pt x="0" y="214"/>
                  </a:cubicBezTo>
                  <a:cubicBezTo>
                    <a:pt x="0" y="238"/>
                    <a:pt x="11" y="268"/>
                    <a:pt x="31" y="285"/>
                  </a:cubicBezTo>
                  <a:cubicBezTo>
                    <a:pt x="51" y="303"/>
                    <a:pt x="78" y="314"/>
                    <a:pt x="104" y="314"/>
                  </a:cubicBezTo>
                  <a:cubicBezTo>
                    <a:pt x="129" y="314"/>
                    <a:pt x="153" y="304"/>
                    <a:pt x="172" y="285"/>
                  </a:cubicBezTo>
                  <a:cubicBezTo>
                    <a:pt x="184" y="273"/>
                    <a:pt x="197" y="262"/>
                    <a:pt x="212" y="250"/>
                  </a:cubicBezTo>
                  <a:cubicBezTo>
                    <a:pt x="224" y="241"/>
                    <a:pt x="239" y="232"/>
                    <a:pt x="253" y="225"/>
                  </a:cubicBezTo>
                  <a:cubicBezTo>
                    <a:pt x="259" y="224"/>
                    <a:pt x="265" y="221"/>
                    <a:pt x="270" y="220"/>
                  </a:cubicBezTo>
                  <a:lnTo>
                    <a:pt x="281" y="220"/>
                  </a:lnTo>
                  <a:cubicBezTo>
                    <a:pt x="284" y="221"/>
                    <a:pt x="286" y="221"/>
                    <a:pt x="290" y="222"/>
                  </a:cubicBezTo>
                  <a:cubicBezTo>
                    <a:pt x="297" y="226"/>
                    <a:pt x="305" y="232"/>
                    <a:pt x="312" y="236"/>
                  </a:cubicBezTo>
                  <a:cubicBezTo>
                    <a:pt x="320" y="243"/>
                    <a:pt x="327" y="251"/>
                    <a:pt x="338" y="258"/>
                  </a:cubicBezTo>
                  <a:cubicBezTo>
                    <a:pt x="355" y="267"/>
                    <a:pt x="375" y="273"/>
                    <a:pt x="396" y="273"/>
                  </a:cubicBezTo>
                  <a:cubicBezTo>
                    <a:pt x="406" y="273"/>
                    <a:pt x="416" y="272"/>
                    <a:pt x="425" y="269"/>
                  </a:cubicBezTo>
                  <a:cubicBezTo>
                    <a:pt x="460" y="261"/>
                    <a:pt x="486" y="229"/>
                    <a:pt x="496" y="195"/>
                  </a:cubicBezTo>
                  <a:cubicBezTo>
                    <a:pt x="508" y="163"/>
                    <a:pt x="499" y="127"/>
                    <a:pt x="482" y="99"/>
                  </a:cubicBezTo>
                  <a:cubicBezTo>
                    <a:pt x="445" y="40"/>
                    <a:pt x="388" y="12"/>
                    <a:pt x="321" y="2"/>
                  </a:cubicBezTo>
                  <a:cubicBezTo>
                    <a:pt x="310" y="1"/>
                    <a:pt x="299" y="0"/>
                    <a:pt x="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32"/>
            <p:cNvSpPr/>
            <p:nvPr/>
          </p:nvSpPr>
          <p:spPr>
            <a:xfrm>
              <a:off x="2927306" y="348403"/>
              <a:ext cx="37234" cy="19014"/>
            </a:xfrm>
            <a:custGeom>
              <a:rect b="b" l="l" r="r" t="t"/>
              <a:pathLst>
                <a:path extrusionOk="0" h="479" w="938">
                  <a:moveTo>
                    <a:pt x="815" y="1"/>
                  </a:moveTo>
                  <a:cubicBezTo>
                    <a:pt x="814" y="1"/>
                    <a:pt x="812" y="1"/>
                    <a:pt x="811" y="1"/>
                  </a:cubicBezTo>
                  <a:cubicBezTo>
                    <a:pt x="675" y="2"/>
                    <a:pt x="535" y="39"/>
                    <a:pt x="409" y="89"/>
                  </a:cubicBezTo>
                  <a:cubicBezTo>
                    <a:pt x="274" y="142"/>
                    <a:pt x="155" y="212"/>
                    <a:pt x="41" y="303"/>
                  </a:cubicBezTo>
                  <a:cubicBezTo>
                    <a:pt x="1" y="334"/>
                    <a:pt x="5" y="402"/>
                    <a:pt x="34" y="438"/>
                  </a:cubicBezTo>
                  <a:cubicBezTo>
                    <a:pt x="54" y="463"/>
                    <a:pt x="86" y="478"/>
                    <a:pt x="117" y="478"/>
                  </a:cubicBezTo>
                  <a:cubicBezTo>
                    <a:pt x="134" y="478"/>
                    <a:pt x="151" y="474"/>
                    <a:pt x="166" y="464"/>
                  </a:cubicBezTo>
                  <a:cubicBezTo>
                    <a:pt x="220" y="430"/>
                    <a:pt x="276" y="399"/>
                    <a:pt x="334" y="373"/>
                  </a:cubicBezTo>
                  <a:cubicBezTo>
                    <a:pt x="393" y="347"/>
                    <a:pt x="417" y="336"/>
                    <a:pt x="483" y="314"/>
                  </a:cubicBezTo>
                  <a:cubicBezTo>
                    <a:pt x="539" y="294"/>
                    <a:pt x="598" y="280"/>
                    <a:pt x="655" y="268"/>
                  </a:cubicBezTo>
                  <a:cubicBezTo>
                    <a:pt x="686" y="262"/>
                    <a:pt x="717" y="257"/>
                    <a:pt x="749" y="252"/>
                  </a:cubicBezTo>
                  <a:cubicBezTo>
                    <a:pt x="753" y="252"/>
                    <a:pt x="754" y="251"/>
                    <a:pt x="756" y="251"/>
                  </a:cubicBezTo>
                  <a:cubicBezTo>
                    <a:pt x="763" y="248"/>
                    <a:pt x="767" y="248"/>
                    <a:pt x="775" y="247"/>
                  </a:cubicBezTo>
                  <a:cubicBezTo>
                    <a:pt x="798" y="245"/>
                    <a:pt x="819" y="241"/>
                    <a:pt x="842" y="237"/>
                  </a:cubicBezTo>
                  <a:cubicBezTo>
                    <a:pt x="902" y="231"/>
                    <a:pt x="937" y="160"/>
                    <a:pt x="931" y="106"/>
                  </a:cubicBezTo>
                  <a:cubicBezTo>
                    <a:pt x="923" y="49"/>
                    <a:pt x="875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32"/>
            <p:cNvSpPr/>
            <p:nvPr/>
          </p:nvSpPr>
          <p:spPr>
            <a:xfrm>
              <a:off x="2941517" y="368171"/>
              <a:ext cx="29612" cy="15600"/>
            </a:xfrm>
            <a:custGeom>
              <a:rect b="b" l="l" r="r" t="t"/>
              <a:pathLst>
                <a:path extrusionOk="0" h="393" w="746">
                  <a:moveTo>
                    <a:pt x="578" y="1"/>
                  </a:moveTo>
                  <a:cubicBezTo>
                    <a:pt x="544" y="1"/>
                    <a:pt x="509" y="6"/>
                    <a:pt x="476" y="13"/>
                  </a:cubicBezTo>
                  <a:cubicBezTo>
                    <a:pt x="426" y="23"/>
                    <a:pt x="377" y="37"/>
                    <a:pt x="329" y="56"/>
                  </a:cubicBezTo>
                  <a:cubicBezTo>
                    <a:pt x="223" y="97"/>
                    <a:pt x="127" y="151"/>
                    <a:pt x="38" y="224"/>
                  </a:cubicBezTo>
                  <a:cubicBezTo>
                    <a:pt x="0" y="256"/>
                    <a:pt x="2" y="318"/>
                    <a:pt x="30" y="353"/>
                  </a:cubicBezTo>
                  <a:cubicBezTo>
                    <a:pt x="49" y="377"/>
                    <a:pt x="79" y="392"/>
                    <a:pt x="110" y="392"/>
                  </a:cubicBezTo>
                  <a:cubicBezTo>
                    <a:pt x="126" y="392"/>
                    <a:pt x="143" y="388"/>
                    <a:pt x="157" y="378"/>
                  </a:cubicBezTo>
                  <a:cubicBezTo>
                    <a:pt x="198" y="352"/>
                    <a:pt x="240" y="328"/>
                    <a:pt x="283" y="308"/>
                  </a:cubicBezTo>
                  <a:cubicBezTo>
                    <a:pt x="288" y="307"/>
                    <a:pt x="292" y="305"/>
                    <a:pt x="294" y="302"/>
                  </a:cubicBezTo>
                  <a:cubicBezTo>
                    <a:pt x="296" y="302"/>
                    <a:pt x="296" y="302"/>
                    <a:pt x="299" y="300"/>
                  </a:cubicBezTo>
                  <a:cubicBezTo>
                    <a:pt x="307" y="297"/>
                    <a:pt x="317" y="294"/>
                    <a:pt x="324" y="291"/>
                  </a:cubicBezTo>
                  <a:cubicBezTo>
                    <a:pt x="346" y="284"/>
                    <a:pt x="370" y="275"/>
                    <a:pt x="393" y="269"/>
                  </a:cubicBezTo>
                  <a:cubicBezTo>
                    <a:pt x="417" y="263"/>
                    <a:pt x="440" y="258"/>
                    <a:pt x="464" y="252"/>
                  </a:cubicBezTo>
                  <a:cubicBezTo>
                    <a:pt x="472" y="250"/>
                    <a:pt x="481" y="248"/>
                    <a:pt x="491" y="247"/>
                  </a:cubicBezTo>
                  <a:cubicBezTo>
                    <a:pt x="497" y="245"/>
                    <a:pt x="502" y="244"/>
                    <a:pt x="508" y="244"/>
                  </a:cubicBezTo>
                  <a:cubicBezTo>
                    <a:pt x="527" y="242"/>
                    <a:pt x="545" y="240"/>
                    <a:pt x="564" y="237"/>
                  </a:cubicBezTo>
                  <a:cubicBezTo>
                    <a:pt x="568" y="235"/>
                    <a:pt x="573" y="235"/>
                    <a:pt x="576" y="234"/>
                  </a:cubicBezTo>
                  <a:cubicBezTo>
                    <a:pt x="595" y="233"/>
                    <a:pt x="617" y="232"/>
                    <a:pt x="633" y="227"/>
                  </a:cubicBezTo>
                  <a:cubicBezTo>
                    <a:pt x="646" y="223"/>
                    <a:pt x="657" y="218"/>
                    <a:pt x="669" y="213"/>
                  </a:cubicBezTo>
                  <a:cubicBezTo>
                    <a:pt x="673" y="211"/>
                    <a:pt x="676" y="209"/>
                    <a:pt x="676" y="209"/>
                  </a:cubicBezTo>
                  <a:lnTo>
                    <a:pt x="676" y="209"/>
                  </a:lnTo>
                  <a:cubicBezTo>
                    <a:pt x="677" y="209"/>
                    <a:pt x="673" y="211"/>
                    <a:pt x="667" y="214"/>
                  </a:cubicBezTo>
                  <a:cubicBezTo>
                    <a:pt x="709" y="198"/>
                    <a:pt x="746" y="165"/>
                    <a:pt x="744" y="115"/>
                  </a:cubicBezTo>
                  <a:cubicBezTo>
                    <a:pt x="741" y="67"/>
                    <a:pt x="712" y="32"/>
                    <a:pt x="667" y="15"/>
                  </a:cubicBezTo>
                  <a:cubicBezTo>
                    <a:pt x="638" y="5"/>
                    <a:pt x="608" y="1"/>
                    <a:pt x="5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32"/>
            <p:cNvSpPr/>
            <p:nvPr/>
          </p:nvSpPr>
          <p:spPr>
            <a:xfrm>
              <a:off x="2951679" y="388653"/>
              <a:ext cx="29851" cy="15759"/>
            </a:xfrm>
            <a:custGeom>
              <a:rect b="b" l="l" r="r" t="t"/>
              <a:pathLst>
                <a:path extrusionOk="0" h="397" w="752">
                  <a:moveTo>
                    <a:pt x="501" y="244"/>
                  </a:moveTo>
                  <a:cubicBezTo>
                    <a:pt x="500" y="244"/>
                    <a:pt x="499" y="244"/>
                    <a:pt x="498" y="245"/>
                  </a:cubicBezTo>
                  <a:cubicBezTo>
                    <a:pt x="499" y="244"/>
                    <a:pt x="500" y="244"/>
                    <a:pt x="501" y="244"/>
                  </a:cubicBezTo>
                  <a:close/>
                  <a:moveTo>
                    <a:pt x="593" y="1"/>
                  </a:moveTo>
                  <a:cubicBezTo>
                    <a:pt x="551" y="1"/>
                    <a:pt x="509" y="8"/>
                    <a:pt x="470" y="14"/>
                  </a:cubicBezTo>
                  <a:cubicBezTo>
                    <a:pt x="415" y="25"/>
                    <a:pt x="363" y="41"/>
                    <a:pt x="311" y="62"/>
                  </a:cubicBezTo>
                  <a:cubicBezTo>
                    <a:pt x="206" y="107"/>
                    <a:pt x="113" y="167"/>
                    <a:pt x="35" y="249"/>
                  </a:cubicBezTo>
                  <a:cubicBezTo>
                    <a:pt x="5" y="280"/>
                    <a:pt x="0" y="328"/>
                    <a:pt x="27" y="362"/>
                  </a:cubicBezTo>
                  <a:cubicBezTo>
                    <a:pt x="44" y="383"/>
                    <a:pt x="71" y="396"/>
                    <a:pt x="97" y="396"/>
                  </a:cubicBezTo>
                  <a:cubicBezTo>
                    <a:pt x="112" y="396"/>
                    <a:pt x="126" y="393"/>
                    <a:pt x="139" y="384"/>
                  </a:cubicBezTo>
                  <a:cubicBezTo>
                    <a:pt x="180" y="357"/>
                    <a:pt x="224" y="335"/>
                    <a:pt x="269" y="312"/>
                  </a:cubicBezTo>
                  <a:cubicBezTo>
                    <a:pt x="277" y="307"/>
                    <a:pt x="288" y="304"/>
                    <a:pt x="297" y="300"/>
                  </a:cubicBezTo>
                  <a:cubicBezTo>
                    <a:pt x="300" y="299"/>
                    <a:pt x="308" y="296"/>
                    <a:pt x="312" y="295"/>
                  </a:cubicBezTo>
                  <a:cubicBezTo>
                    <a:pt x="335" y="285"/>
                    <a:pt x="359" y="278"/>
                    <a:pt x="381" y="271"/>
                  </a:cubicBezTo>
                  <a:cubicBezTo>
                    <a:pt x="405" y="264"/>
                    <a:pt x="430" y="258"/>
                    <a:pt x="454" y="253"/>
                  </a:cubicBezTo>
                  <a:cubicBezTo>
                    <a:pt x="464" y="250"/>
                    <a:pt x="473" y="249"/>
                    <a:pt x="482" y="248"/>
                  </a:cubicBezTo>
                  <a:cubicBezTo>
                    <a:pt x="486" y="246"/>
                    <a:pt x="508" y="242"/>
                    <a:pt x="510" y="242"/>
                  </a:cubicBezTo>
                  <a:lnTo>
                    <a:pt x="510" y="242"/>
                  </a:lnTo>
                  <a:cubicBezTo>
                    <a:pt x="510" y="242"/>
                    <a:pt x="508" y="243"/>
                    <a:pt x="501" y="244"/>
                  </a:cubicBezTo>
                  <a:lnTo>
                    <a:pt x="501" y="244"/>
                  </a:lnTo>
                  <a:cubicBezTo>
                    <a:pt x="555" y="234"/>
                    <a:pt x="612" y="242"/>
                    <a:pt x="667" y="227"/>
                  </a:cubicBezTo>
                  <a:cubicBezTo>
                    <a:pt x="713" y="213"/>
                    <a:pt x="751" y="168"/>
                    <a:pt x="749" y="119"/>
                  </a:cubicBezTo>
                  <a:cubicBezTo>
                    <a:pt x="746" y="68"/>
                    <a:pt x="715" y="25"/>
                    <a:pt x="666" y="10"/>
                  </a:cubicBezTo>
                  <a:cubicBezTo>
                    <a:pt x="642" y="3"/>
                    <a:pt x="618" y="1"/>
                    <a:pt x="5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32"/>
            <p:cNvSpPr/>
            <p:nvPr/>
          </p:nvSpPr>
          <p:spPr>
            <a:xfrm>
              <a:off x="2962754" y="406556"/>
              <a:ext cx="27667" cy="14846"/>
            </a:xfrm>
            <a:custGeom>
              <a:rect b="b" l="l" r="r" t="t"/>
              <a:pathLst>
                <a:path extrusionOk="0" h="374" w="697">
                  <a:moveTo>
                    <a:pt x="549" y="1"/>
                  </a:moveTo>
                  <a:cubicBezTo>
                    <a:pt x="542" y="1"/>
                    <a:pt x="535" y="1"/>
                    <a:pt x="527" y="2"/>
                  </a:cubicBezTo>
                  <a:cubicBezTo>
                    <a:pt x="439" y="12"/>
                    <a:pt x="357" y="33"/>
                    <a:pt x="274" y="69"/>
                  </a:cubicBezTo>
                  <a:cubicBezTo>
                    <a:pt x="185" y="106"/>
                    <a:pt x="107" y="158"/>
                    <a:pt x="33" y="223"/>
                  </a:cubicBezTo>
                  <a:cubicBezTo>
                    <a:pt x="0" y="251"/>
                    <a:pt x="0" y="306"/>
                    <a:pt x="26" y="338"/>
                  </a:cubicBezTo>
                  <a:cubicBezTo>
                    <a:pt x="44" y="361"/>
                    <a:pt x="70" y="373"/>
                    <a:pt x="96" y="373"/>
                  </a:cubicBezTo>
                  <a:cubicBezTo>
                    <a:pt x="111" y="373"/>
                    <a:pt x="127" y="369"/>
                    <a:pt x="141" y="361"/>
                  </a:cubicBezTo>
                  <a:cubicBezTo>
                    <a:pt x="157" y="353"/>
                    <a:pt x="173" y="344"/>
                    <a:pt x="190" y="334"/>
                  </a:cubicBezTo>
                  <a:lnTo>
                    <a:pt x="214" y="323"/>
                  </a:lnTo>
                  <a:cubicBezTo>
                    <a:pt x="217" y="322"/>
                    <a:pt x="221" y="319"/>
                    <a:pt x="225" y="318"/>
                  </a:cubicBezTo>
                  <a:cubicBezTo>
                    <a:pt x="226" y="316"/>
                    <a:pt x="227" y="316"/>
                    <a:pt x="230" y="316"/>
                  </a:cubicBezTo>
                  <a:cubicBezTo>
                    <a:pt x="264" y="303"/>
                    <a:pt x="298" y="288"/>
                    <a:pt x="334" y="277"/>
                  </a:cubicBezTo>
                  <a:cubicBezTo>
                    <a:pt x="371" y="265"/>
                    <a:pt x="409" y="256"/>
                    <a:pt x="446" y="250"/>
                  </a:cubicBezTo>
                  <a:cubicBezTo>
                    <a:pt x="465" y="246"/>
                    <a:pt x="485" y="245"/>
                    <a:pt x="502" y="240"/>
                  </a:cubicBezTo>
                  <a:lnTo>
                    <a:pt x="505" y="240"/>
                  </a:lnTo>
                  <a:cubicBezTo>
                    <a:pt x="517" y="239"/>
                    <a:pt x="528" y="238"/>
                    <a:pt x="539" y="238"/>
                  </a:cubicBezTo>
                  <a:cubicBezTo>
                    <a:pt x="571" y="235"/>
                    <a:pt x="605" y="231"/>
                    <a:pt x="634" y="212"/>
                  </a:cubicBezTo>
                  <a:cubicBezTo>
                    <a:pt x="670" y="188"/>
                    <a:pt x="696" y="148"/>
                    <a:pt x="690" y="103"/>
                  </a:cubicBezTo>
                  <a:cubicBezTo>
                    <a:pt x="681" y="33"/>
                    <a:pt x="613" y="1"/>
                    <a:pt x="5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32"/>
            <p:cNvSpPr/>
            <p:nvPr/>
          </p:nvSpPr>
          <p:spPr>
            <a:xfrm>
              <a:off x="2975059" y="425411"/>
              <a:ext cx="22348" cy="12782"/>
            </a:xfrm>
            <a:custGeom>
              <a:rect b="b" l="l" r="r" t="t"/>
              <a:pathLst>
                <a:path extrusionOk="0" h="322" w="563">
                  <a:moveTo>
                    <a:pt x="437" y="1"/>
                  </a:moveTo>
                  <a:cubicBezTo>
                    <a:pt x="423" y="1"/>
                    <a:pt x="407" y="4"/>
                    <a:pt x="393" y="6"/>
                  </a:cubicBezTo>
                  <a:cubicBezTo>
                    <a:pt x="378" y="9"/>
                    <a:pt x="362" y="13"/>
                    <a:pt x="347" y="19"/>
                  </a:cubicBezTo>
                  <a:cubicBezTo>
                    <a:pt x="315" y="27"/>
                    <a:pt x="285" y="36"/>
                    <a:pt x="254" y="47"/>
                  </a:cubicBezTo>
                  <a:cubicBezTo>
                    <a:pt x="186" y="71"/>
                    <a:pt x="119" y="97"/>
                    <a:pt x="55" y="126"/>
                  </a:cubicBezTo>
                  <a:cubicBezTo>
                    <a:pt x="32" y="135"/>
                    <a:pt x="11" y="166"/>
                    <a:pt x="6" y="188"/>
                  </a:cubicBezTo>
                  <a:cubicBezTo>
                    <a:pt x="1" y="212"/>
                    <a:pt x="3" y="234"/>
                    <a:pt x="11" y="256"/>
                  </a:cubicBezTo>
                  <a:cubicBezTo>
                    <a:pt x="27" y="293"/>
                    <a:pt x="67" y="322"/>
                    <a:pt x="108" y="322"/>
                  </a:cubicBezTo>
                  <a:cubicBezTo>
                    <a:pt x="117" y="322"/>
                    <a:pt x="126" y="320"/>
                    <a:pt x="135" y="317"/>
                  </a:cubicBezTo>
                  <a:cubicBezTo>
                    <a:pt x="193" y="297"/>
                    <a:pt x="253" y="278"/>
                    <a:pt x="313" y="263"/>
                  </a:cubicBezTo>
                  <a:cubicBezTo>
                    <a:pt x="342" y="255"/>
                    <a:pt x="372" y="249"/>
                    <a:pt x="401" y="243"/>
                  </a:cubicBezTo>
                  <a:cubicBezTo>
                    <a:pt x="446" y="234"/>
                    <a:pt x="493" y="226"/>
                    <a:pt x="527" y="190"/>
                  </a:cubicBezTo>
                  <a:cubicBezTo>
                    <a:pt x="552" y="165"/>
                    <a:pt x="562" y="134"/>
                    <a:pt x="557" y="99"/>
                  </a:cubicBezTo>
                  <a:cubicBezTo>
                    <a:pt x="553" y="68"/>
                    <a:pt x="535" y="32"/>
                    <a:pt x="505" y="20"/>
                  </a:cubicBezTo>
                  <a:cubicBezTo>
                    <a:pt x="482" y="9"/>
                    <a:pt x="463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32"/>
            <p:cNvSpPr/>
            <p:nvPr/>
          </p:nvSpPr>
          <p:spPr>
            <a:xfrm>
              <a:off x="2985935" y="335184"/>
              <a:ext cx="29176" cy="12623"/>
            </a:xfrm>
            <a:custGeom>
              <a:rect b="b" l="l" r="r" t="t"/>
              <a:pathLst>
                <a:path extrusionOk="0" h="318" w="735">
                  <a:moveTo>
                    <a:pt x="552" y="1"/>
                  </a:moveTo>
                  <a:cubicBezTo>
                    <a:pt x="544" y="1"/>
                    <a:pt x="537" y="1"/>
                    <a:pt x="531" y="1"/>
                  </a:cubicBezTo>
                  <a:cubicBezTo>
                    <a:pt x="476" y="3"/>
                    <a:pt x="421" y="11"/>
                    <a:pt x="366" y="21"/>
                  </a:cubicBezTo>
                  <a:cubicBezTo>
                    <a:pt x="261" y="40"/>
                    <a:pt x="157" y="85"/>
                    <a:pt x="64" y="137"/>
                  </a:cubicBezTo>
                  <a:cubicBezTo>
                    <a:pt x="18" y="162"/>
                    <a:pt x="1" y="227"/>
                    <a:pt x="29" y="271"/>
                  </a:cubicBezTo>
                  <a:cubicBezTo>
                    <a:pt x="49" y="303"/>
                    <a:pt x="78" y="318"/>
                    <a:pt x="110" y="318"/>
                  </a:cubicBezTo>
                  <a:cubicBezTo>
                    <a:pt x="127" y="318"/>
                    <a:pt x="145" y="313"/>
                    <a:pt x="163" y="305"/>
                  </a:cubicBezTo>
                  <a:cubicBezTo>
                    <a:pt x="164" y="304"/>
                    <a:pt x="164" y="304"/>
                    <a:pt x="166" y="304"/>
                  </a:cubicBezTo>
                  <a:cubicBezTo>
                    <a:pt x="172" y="302"/>
                    <a:pt x="178" y="299"/>
                    <a:pt x="184" y="298"/>
                  </a:cubicBezTo>
                  <a:cubicBezTo>
                    <a:pt x="195" y="293"/>
                    <a:pt x="208" y="289"/>
                    <a:pt x="220" y="285"/>
                  </a:cubicBezTo>
                  <a:cubicBezTo>
                    <a:pt x="245" y="277"/>
                    <a:pt x="268" y="269"/>
                    <a:pt x="293" y="263"/>
                  </a:cubicBezTo>
                  <a:cubicBezTo>
                    <a:pt x="318" y="257"/>
                    <a:pt x="343" y="251"/>
                    <a:pt x="369" y="246"/>
                  </a:cubicBezTo>
                  <a:cubicBezTo>
                    <a:pt x="382" y="243"/>
                    <a:pt x="395" y="242"/>
                    <a:pt x="407" y="240"/>
                  </a:cubicBezTo>
                  <a:cubicBezTo>
                    <a:pt x="409" y="240"/>
                    <a:pt x="419" y="237"/>
                    <a:pt x="428" y="237"/>
                  </a:cubicBezTo>
                  <a:cubicBezTo>
                    <a:pt x="475" y="230"/>
                    <a:pt x="521" y="232"/>
                    <a:pt x="568" y="227"/>
                  </a:cubicBezTo>
                  <a:cubicBezTo>
                    <a:pt x="606" y="225"/>
                    <a:pt x="642" y="221"/>
                    <a:pt x="674" y="200"/>
                  </a:cubicBezTo>
                  <a:cubicBezTo>
                    <a:pt x="711" y="177"/>
                    <a:pt x="735" y="136"/>
                    <a:pt x="721" y="94"/>
                  </a:cubicBezTo>
                  <a:cubicBezTo>
                    <a:pt x="701" y="21"/>
                    <a:pt x="619" y="1"/>
                    <a:pt x="5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32"/>
            <p:cNvSpPr/>
            <p:nvPr/>
          </p:nvSpPr>
          <p:spPr>
            <a:xfrm>
              <a:off x="2996137" y="351539"/>
              <a:ext cx="22785" cy="12980"/>
            </a:xfrm>
            <a:custGeom>
              <a:rect b="b" l="l" r="r" t="t"/>
              <a:pathLst>
                <a:path extrusionOk="0" h="327" w="574">
                  <a:moveTo>
                    <a:pt x="422" y="0"/>
                  </a:moveTo>
                  <a:cubicBezTo>
                    <a:pt x="409" y="0"/>
                    <a:pt x="395" y="1"/>
                    <a:pt x="381" y="3"/>
                  </a:cubicBezTo>
                  <a:cubicBezTo>
                    <a:pt x="338" y="8"/>
                    <a:pt x="297" y="16"/>
                    <a:pt x="255" y="31"/>
                  </a:cubicBezTo>
                  <a:cubicBezTo>
                    <a:pt x="175" y="59"/>
                    <a:pt x="104" y="100"/>
                    <a:pt x="39" y="156"/>
                  </a:cubicBezTo>
                  <a:cubicBezTo>
                    <a:pt x="1" y="188"/>
                    <a:pt x="3" y="251"/>
                    <a:pt x="31" y="287"/>
                  </a:cubicBezTo>
                  <a:cubicBezTo>
                    <a:pt x="50" y="312"/>
                    <a:pt x="82" y="327"/>
                    <a:pt x="113" y="327"/>
                  </a:cubicBezTo>
                  <a:cubicBezTo>
                    <a:pt x="129" y="327"/>
                    <a:pt x="146" y="323"/>
                    <a:pt x="160" y="313"/>
                  </a:cubicBezTo>
                  <a:cubicBezTo>
                    <a:pt x="178" y="302"/>
                    <a:pt x="197" y="291"/>
                    <a:pt x="214" y="281"/>
                  </a:cubicBezTo>
                  <a:cubicBezTo>
                    <a:pt x="224" y="276"/>
                    <a:pt x="233" y="272"/>
                    <a:pt x="242" y="267"/>
                  </a:cubicBezTo>
                  <a:cubicBezTo>
                    <a:pt x="247" y="266"/>
                    <a:pt x="253" y="263"/>
                    <a:pt x="256" y="262"/>
                  </a:cubicBezTo>
                  <a:cubicBezTo>
                    <a:pt x="292" y="250"/>
                    <a:pt x="329" y="241"/>
                    <a:pt x="367" y="236"/>
                  </a:cubicBezTo>
                  <a:cubicBezTo>
                    <a:pt x="384" y="235"/>
                    <a:pt x="400" y="234"/>
                    <a:pt x="416" y="232"/>
                  </a:cubicBezTo>
                  <a:cubicBezTo>
                    <a:pt x="451" y="231"/>
                    <a:pt x="492" y="228"/>
                    <a:pt x="521" y="207"/>
                  </a:cubicBezTo>
                  <a:cubicBezTo>
                    <a:pt x="548" y="186"/>
                    <a:pt x="566" y="165"/>
                    <a:pt x="572" y="131"/>
                  </a:cubicBezTo>
                  <a:cubicBezTo>
                    <a:pt x="574" y="99"/>
                    <a:pt x="566" y="63"/>
                    <a:pt x="541" y="41"/>
                  </a:cubicBezTo>
                  <a:cubicBezTo>
                    <a:pt x="508" y="10"/>
                    <a:pt x="466" y="0"/>
                    <a:pt x="4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32"/>
            <p:cNvSpPr/>
            <p:nvPr/>
          </p:nvSpPr>
          <p:spPr>
            <a:xfrm>
              <a:off x="3003957" y="369401"/>
              <a:ext cx="20364" cy="11750"/>
            </a:xfrm>
            <a:custGeom>
              <a:rect b="b" l="l" r="r" t="t"/>
              <a:pathLst>
                <a:path extrusionOk="0" h="296" w="513">
                  <a:moveTo>
                    <a:pt x="340" y="0"/>
                  </a:moveTo>
                  <a:cubicBezTo>
                    <a:pt x="330" y="0"/>
                    <a:pt x="319" y="1"/>
                    <a:pt x="309" y="2"/>
                  </a:cubicBezTo>
                  <a:cubicBezTo>
                    <a:pt x="282" y="5"/>
                    <a:pt x="255" y="8"/>
                    <a:pt x="229" y="15"/>
                  </a:cubicBezTo>
                  <a:cubicBezTo>
                    <a:pt x="203" y="23"/>
                    <a:pt x="179" y="34"/>
                    <a:pt x="155" y="43"/>
                  </a:cubicBezTo>
                  <a:cubicBezTo>
                    <a:pt x="119" y="59"/>
                    <a:pt x="87" y="78"/>
                    <a:pt x="56" y="101"/>
                  </a:cubicBezTo>
                  <a:cubicBezTo>
                    <a:pt x="33" y="118"/>
                    <a:pt x="15" y="135"/>
                    <a:pt x="7" y="164"/>
                  </a:cubicBezTo>
                  <a:cubicBezTo>
                    <a:pt x="1" y="188"/>
                    <a:pt x="4" y="222"/>
                    <a:pt x="17" y="244"/>
                  </a:cubicBezTo>
                  <a:cubicBezTo>
                    <a:pt x="38" y="277"/>
                    <a:pt x="73" y="296"/>
                    <a:pt x="109" y="296"/>
                  </a:cubicBezTo>
                  <a:cubicBezTo>
                    <a:pt x="126" y="296"/>
                    <a:pt x="143" y="291"/>
                    <a:pt x="160" y="282"/>
                  </a:cubicBezTo>
                  <a:cubicBezTo>
                    <a:pt x="168" y="277"/>
                    <a:pt x="179" y="271"/>
                    <a:pt x="188" y="268"/>
                  </a:cubicBezTo>
                  <a:cubicBezTo>
                    <a:pt x="215" y="257"/>
                    <a:pt x="245" y="250"/>
                    <a:pt x="275" y="245"/>
                  </a:cubicBezTo>
                  <a:cubicBezTo>
                    <a:pt x="284" y="245"/>
                    <a:pt x="295" y="244"/>
                    <a:pt x="305" y="242"/>
                  </a:cubicBezTo>
                  <a:lnTo>
                    <a:pt x="305" y="242"/>
                  </a:lnTo>
                  <a:cubicBezTo>
                    <a:pt x="317" y="241"/>
                    <a:pt x="329" y="240"/>
                    <a:pt x="340" y="240"/>
                  </a:cubicBezTo>
                  <a:cubicBezTo>
                    <a:pt x="359" y="240"/>
                    <a:pt x="377" y="238"/>
                    <a:pt x="395" y="234"/>
                  </a:cubicBezTo>
                  <a:cubicBezTo>
                    <a:pt x="427" y="229"/>
                    <a:pt x="455" y="206"/>
                    <a:pt x="470" y="178"/>
                  </a:cubicBezTo>
                  <a:cubicBezTo>
                    <a:pt x="512" y="107"/>
                    <a:pt x="465" y="25"/>
                    <a:pt x="392" y="6"/>
                  </a:cubicBezTo>
                  <a:cubicBezTo>
                    <a:pt x="375" y="2"/>
                    <a:pt x="358" y="0"/>
                    <a:pt x="34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32"/>
            <p:cNvSpPr/>
            <p:nvPr/>
          </p:nvSpPr>
          <p:spPr>
            <a:xfrm>
              <a:off x="3010189" y="387979"/>
              <a:ext cx="18220" cy="11512"/>
            </a:xfrm>
            <a:custGeom>
              <a:rect b="b" l="l" r="r" t="t"/>
              <a:pathLst>
                <a:path extrusionOk="0" h="290" w="459">
                  <a:moveTo>
                    <a:pt x="310" y="1"/>
                  </a:moveTo>
                  <a:cubicBezTo>
                    <a:pt x="293" y="1"/>
                    <a:pt x="277" y="4"/>
                    <a:pt x="259" y="7"/>
                  </a:cubicBezTo>
                  <a:cubicBezTo>
                    <a:pt x="237" y="11"/>
                    <a:pt x="214" y="15"/>
                    <a:pt x="193" y="22"/>
                  </a:cubicBezTo>
                  <a:cubicBezTo>
                    <a:pt x="133" y="45"/>
                    <a:pt x="82" y="77"/>
                    <a:pt x="32" y="118"/>
                  </a:cubicBezTo>
                  <a:cubicBezTo>
                    <a:pt x="15" y="131"/>
                    <a:pt x="1" y="167"/>
                    <a:pt x="3" y="189"/>
                  </a:cubicBezTo>
                  <a:cubicBezTo>
                    <a:pt x="4" y="213"/>
                    <a:pt x="10" y="232"/>
                    <a:pt x="25" y="250"/>
                  </a:cubicBezTo>
                  <a:cubicBezTo>
                    <a:pt x="45" y="276"/>
                    <a:pt x="74" y="290"/>
                    <a:pt x="104" y="290"/>
                  </a:cubicBezTo>
                  <a:cubicBezTo>
                    <a:pt x="121" y="290"/>
                    <a:pt x="139" y="285"/>
                    <a:pt x="156" y="276"/>
                  </a:cubicBezTo>
                  <a:cubicBezTo>
                    <a:pt x="160" y="275"/>
                    <a:pt x="164" y="272"/>
                    <a:pt x="168" y="271"/>
                  </a:cubicBezTo>
                  <a:cubicBezTo>
                    <a:pt x="189" y="262"/>
                    <a:pt x="212" y="255"/>
                    <a:pt x="234" y="250"/>
                  </a:cubicBezTo>
                  <a:cubicBezTo>
                    <a:pt x="259" y="245"/>
                    <a:pt x="284" y="240"/>
                    <a:pt x="310" y="236"/>
                  </a:cubicBezTo>
                  <a:cubicBezTo>
                    <a:pt x="349" y="230"/>
                    <a:pt x="389" y="222"/>
                    <a:pt x="418" y="191"/>
                  </a:cubicBezTo>
                  <a:cubicBezTo>
                    <a:pt x="457" y="147"/>
                    <a:pt x="458" y="85"/>
                    <a:pt x="418" y="43"/>
                  </a:cubicBezTo>
                  <a:cubicBezTo>
                    <a:pt x="394" y="17"/>
                    <a:pt x="357" y="5"/>
                    <a:pt x="322" y="1"/>
                  </a:cubicBezTo>
                  <a:cubicBezTo>
                    <a:pt x="318" y="1"/>
                    <a:pt x="314" y="1"/>
                    <a:pt x="3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32"/>
            <p:cNvSpPr/>
            <p:nvPr/>
          </p:nvSpPr>
          <p:spPr>
            <a:xfrm>
              <a:off x="3017453" y="407548"/>
              <a:ext cx="18498" cy="11154"/>
            </a:xfrm>
            <a:custGeom>
              <a:rect b="b" l="l" r="r" t="t"/>
              <a:pathLst>
                <a:path extrusionOk="0" h="281" w="466">
                  <a:moveTo>
                    <a:pt x="330" y="1"/>
                  </a:moveTo>
                  <a:cubicBezTo>
                    <a:pt x="310" y="1"/>
                    <a:pt x="289" y="4"/>
                    <a:pt x="270" y="7"/>
                  </a:cubicBezTo>
                  <a:cubicBezTo>
                    <a:pt x="248" y="11"/>
                    <a:pt x="227" y="17"/>
                    <a:pt x="205" y="22"/>
                  </a:cubicBezTo>
                  <a:cubicBezTo>
                    <a:pt x="153" y="36"/>
                    <a:pt x="103" y="56"/>
                    <a:pt x="55" y="81"/>
                  </a:cubicBezTo>
                  <a:cubicBezTo>
                    <a:pt x="34" y="94"/>
                    <a:pt x="13" y="121"/>
                    <a:pt x="5" y="146"/>
                  </a:cubicBezTo>
                  <a:cubicBezTo>
                    <a:pt x="0" y="169"/>
                    <a:pt x="2" y="193"/>
                    <a:pt x="11" y="214"/>
                  </a:cubicBezTo>
                  <a:cubicBezTo>
                    <a:pt x="20" y="235"/>
                    <a:pt x="35" y="255"/>
                    <a:pt x="55" y="265"/>
                  </a:cubicBezTo>
                  <a:cubicBezTo>
                    <a:pt x="71" y="274"/>
                    <a:pt x="91" y="281"/>
                    <a:pt x="111" y="281"/>
                  </a:cubicBezTo>
                  <a:cubicBezTo>
                    <a:pt x="120" y="281"/>
                    <a:pt x="128" y="279"/>
                    <a:pt x="137" y="276"/>
                  </a:cubicBezTo>
                  <a:cubicBezTo>
                    <a:pt x="187" y="256"/>
                    <a:pt x="238" y="241"/>
                    <a:pt x="291" y="234"/>
                  </a:cubicBezTo>
                  <a:cubicBezTo>
                    <a:pt x="308" y="232"/>
                    <a:pt x="327" y="230"/>
                    <a:pt x="344" y="227"/>
                  </a:cubicBezTo>
                  <a:lnTo>
                    <a:pt x="368" y="224"/>
                  </a:lnTo>
                  <a:cubicBezTo>
                    <a:pt x="393" y="219"/>
                    <a:pt x="412" y="204"/>
                    <a:pt x="431" y="187"/>
                  </a:cubicBezTo>
                  <a:cubicBezTo>
                    <a:pt x="457" y="166"/>
                    <a:pt x="466" y="131"/>
                    <a:pt x="462" y="100"/>
                  </a:cubicBezTo>
                  <a:cubicBezTo>
                    <a:pt x="456" y="64"/>
                    <a:pt x="440" y="43"/>
                    <a:pt x="411" y="23"/>
                  </a:cubicBezTo>
                  <a:cubicBezTo>
                    <a:pt x="387" y="6"/>
                    <a:pt x="359" y="1"/>
                    <a:pt x="3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32"/>
            <p:cNvSpPr/>
            <p:nvPr/>
          </p:nvSpPr>
          <p:spPr>
            <a:xfrm>
              <a:off x="2716050" y="539653"/>
              <a:ext cx="180811" cy="164655"/>
            </a:xfrm>
            <a:custGeom>
              <a:rect b="b" l="l" r="r" t="t"/>
              <a:pathLst>
                <a:path extrusionOk="0" h="4148" w="4555">
                  <a:moveTo>
                    <a:pt x="0" y="0"/>
                  </a:moveTo>
                  <a:lnTo>
                    <a:pt x="0" y="0"/>
                  </a:lnTo>
                  <a:cubicBezTo>
                    <a:pt x="8" y="73"/>
                    <a:pt x="19" y="143"/>
                    <a:pt x="31" y="214"/>
                  </a:cubicBezTo>
                  <a:lnTo>
                    <a:pt x="31" y="215"/>
                  </a:lnTo>
                  <a:cubicBezTo>
                    <a:pt x="90" y="241"/>
                    <a:pt x="151" y="261"/>
                    <a:pt x="218" y="273"/>
                  </a:cubicBezTo>
                  <a:cubicBezTo>
                    <a:pt x="521" y="335"/>
                    <a:pt x="828" y="328"/>
                    <a:pt x="1014" y="617"/>
                  </a:cubicBezTo>
                  <a:cubicBezTo>
                    <a:pt x="1167" y="856"/>
                    <a:pt x="1208" y="1145"/>
                    <a:pt x="1277" y="1414"/>
                  </a:cubicBezTo>
                  <a:cubicBezTo>
                    <a:pt x="1345" y="1681"/>
                    <a:pt x="1447" y="1954"/>
                    <a:pt x="1666" y="2132"/>
                  </a:cubicBezTo>
                  <a:cubicBezTo>
                    <a:pt x="1904" y="2324"/>
                    <a:pt x="2213" y="2363"/>
                    <a:pt x="2471" y="2516"/>
                  </a:cubicBezTo>
                  <a:cubicBezTo>
                    <a:pt x="2754" y="2686"/>
                    <a:pt x="2902" y="2950"/>
                    <a:pt x="2999" y="3254"/>
                  </a:cubicBezTo>
                  <a:cubicBezTo>
                    <a:pt x="3089" y="3531"/>
                    <a:pt x="3208" y="3769"/>
                    <a:pt x="3468" y="3921"/>
                  </a:cubicBezTo>
                  <a:cubicBezTo>
                    <a:pt x="3609" y="4004"/>
                    <a:pt x="3763" y="4054"/>
                    <a:pt x="3917" y="4104"/>
                  </a:cubicBezTo>
                  <a:cubicBezTo>
                    <a:pt x="4062" y="4131"/>
                    <a:pt x="4209" y="4146"/>
                    <a:pt x="4356" y="4147"/>
                  </a:cubicBezTo>
                  <a:cubicBezTo>
                    <a:pt x="4421" y="4147"/>
                    <a:pt x="4488" y="4145"/>
                    <a:pt x="4554" y="4135"/>
                  </a:cubicBezTo>
                  <a:cubicBezTo>
                    <a:pt x="4364" y="4027"/>
                    <a:pt x="4155" y="3962"/>
                    <a:pt x="3946" y="3895"/>
                  </a:cubicBezTo>
                  <a:cubicBezTo>
                    <a:pt x="3674" y="3811"/>
                    <a:pt x="3410" y="3704"/>
                    <a:pt x="3280" y="3432"/>
                  </a:cubicBezTo>
                  <a:cubicBezTo>
                    <a:pt x="3211" y="3286"/>
                    <a:pt x="3176" y="3127"/>
                    <a:pt x="3115" y="2980"/>
                  </a:cubicBezTo>
                  <a:cubicBezTo>
                    <a:pt x="3062" y="2851"/>
                    <a:pt x="2990" y="2733"/>
                    <a:pt x="2900" y="2626"/>
                  </a:cubicBezTo>
                  <a:cubicBezTo>
                    <a:pt x="2708" y="2397"/>
                    <a:pt x="2457" y="2276"/>
                    <a:pt x="2182" y="2172"/>
                  </a:cubicBezTo>
                  <a:cubicBezTo>
                    <a:pt x="2037" y="2117"/>
                    <a:pt x="1888" y="2058"/>
                    <a:pt x="1774" y="1954"/>
                  </a:cubicBezTo>
                  <a:cubicBezTo>
                    <a:pt x="1667" y="1858"/>
                    <a:pt x="1599" y="1733"/>
                    <a:pt x="1550" y="1601"/>
                  </a:cubicBezTo>
                  <a:cubicBezTo>
                    <a:pt x="1370" y="1122"/>
                    <a:pt x="1378" y="444"/>
                    <a:pt x="828" y="210"/>
                  </a:cubicBezTo>
                  <a:cubicBezTo>
                    <a:pt x="562" y="96"/>
                    <a:pt x="244" y="148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32"/>
            <p:cNvSpPr/>
            <p:nvPr/>
          </p:nvSpPr>
          <p:spPr>
            <a:xfrm>
              <a:off x="2753482" y="506190"/>
              <a:ext cx="158582" cy="194148"/>
            </a:xfrm>
            <a:custGeom>
              <a:rect b="b" l="l" r="r" t="t"/>
              <a:pathLst>
                <a:path extrusionOk="0" h="4891" w="3995">
                  <a:moveTo>
                    <a:pt x="1" y="1"/>
                  </a:moveTo>
                  <a:cubicBezTo>
                    <a:pt x="164" y="286"/>
                    <a:pt x="254" y="608"/>
                    <a:pt x="364" y="916"/>
                  </a:cubicBezTo>
                  <a:cubicBezTo>
                    <a:pt x="462" y="1189"/>
                    <a:pt x="577" y="1484"/>
                    <a:pt x="806" y="1675"/>
                  </a:cubicBezTo>
                  <a:cubicBezTo>
                    <a:pt x="917" y="1769"/>
                    <a:pt x="1044" y="1823"/>
                    <a:pt x="1185" y="1854"/>
                  </a:cubicBezTo>
                  <a:cubicBezTo>
                    <a:pt x="1331" y="1884"/>
                    <a:pt x="1493" y="1896"/>
                    <a:pt x="1588" y="2024"/>
                  </a:cubicBezTo>
                  <a:cubicBezTo>
                    <a:pt x="1742" y="2230"/>
                    <a:pt x="1696" y="2535"/>
                    <a:pt x="1800" y="2764"/>
                  </a:cubicBezTo>
                  <a:cubicBezTo>
                    <a:pt x="1911" y="3009"/>
                    <a:pt x="2146" y="3150"/>
                    <a:pt x="2368" y="3282"/>
                  </a:cubicBezTo>
                  <a:cubicBezTo>
                    <a:pt x="2483" y="3352"/>
                    <a:pt x="2599" y="3421"/>
                    <a:pt x="2698" y="3514"/>
                  </a:cubicBezTo>
                  <a:cubicBezTo>
                    <a:pt x="2817" y="3623"/>
                    <a:pt x="2896" y="3761"/>
                    <a:pt x="2969" y="3904"/>
                  </a:cubicBezTo>
                  <a:cubicBezTo>
                    <a:pt x="3124" y="4208"/>
                    <a:pt x="3260" y="4497"/>
                    <a:pt x="3538" y="4709"/>
                  </a:cubicBezTo>
                  <a:cubicBezTo>
                    <a:pt x="3635" y="4783"/>
                    <a:pt x="3747" y="4845"/>
                    <a:pt x="3862" y="4890"/>
                  </a:cubicBezTo>
                  <a:cubicBezTo>
                    <a:pt x="3914" y="4859"/>
                    <a:pt x="3960" y="4818"/>
                    <a:pt x="3995" y="4764"/>
                  </a:cubicBezTo>
                  <a:cubicBezTo>
                    <a:pt x="3870" y="4716"/>
                    <a:pt x="3750" y="4651"/>
                    <a:pt x="3640" y="4567"/>
                  </a:cubicBezTo>
                  <a:cubicBezTo>
                    <a:pt x="3385" y="4371"/>
                    <a:pt x="3262" y="4094"/>
                    <a:pt x="3120" y="3815"/>
                  </a:cubicBezTo>
                  <a:cubicBezTo>
                    <a:pt x="2988" y="3556"/>
                    <a:pt x="2820" y="3359"/>
                    <a:pt x="2573" y="3204"/>
                  </a:cubicBezTo>
                  <a:cubicBezTo>
                    <a:pt x="2363" y="3072"/>
                    <a:pt x="2099" y="2959"/>
                    <a:pt x="1973" y="2729"/>
                  </a:cubicBezTo>
                  <a:cubicBezTo>
                    <a:pt x="1848" y="2501"/>
                    <a:pt x="1891" y="2221"/>
                    <a:pt x="1779" y="1990"/>
                  </a:cubicBezTo>
                  <a:cubicBezTo>
                    <a:pt x="1723" y="1876"/>
                    <a:pt x="1634" y="1791"/>
                    <a:pt x="1516" y="1744"/>
                  </a:cubicBezTo>
                  <a:cubicBezTo>
                    <a:pt x="1375" y="1687"/>
                    <a:pt x="1218" y="1693"/>
                    <a:pt x="1078" y="1635"/>
                  </a:cubicBezTo>
                  <a:cubicBezTo>
                    <a:pt x="800" y="1518"/>
                    <a:pt x="667" y="1194"/>
                    <a:pt x="572" y="930"/>
                  </a:cubicBezTo>
                  <a:cubicBezTo>
                    <a:pt x="572" y="929"/>
                    <a:pt x="572" y="927"/>
                    <a:pt x="571" y="926"/>
                  </a:cubicBezTo>
                  <a:cubicBezTo>
                    <a:pt x="484" y="683"/>
                    <a:pt x="415" y="434"/>
                    <a:pt x="317" y="197"/>
                  </a:cubicBezTo>
                  <a:cubicBezTo>
                    <a:pt x="303" y="161"/>
                    <a:pt x="289" y="126"/>
                    <a:pt x="273" y="92"/>
                  </a:cubicBezTo>
                  <a:cubicBezTo>
                    <a:pt x="182" y="67"/>
                    <a:pt x="92" y="28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32"/>
            <p:cNvSpPr/>
            <p:nvPr/>
          </p:nvSpPr>
          <p:spPr>
            <a:xfrm>
              <a:off x="2840850" y="573553"/>
              <a:ext cx="20046" cy="26159"/>
            </a:xfrm>
            <a:custGeom>
              <a:rect b="b" l="l" r="r" t="t"/>
              <a:pathLst>
                <a:path extrusionOk="0" h="659" w="505">
                  <a:moveTo>
                    <a:pt x="212" y="0"/>
                  </a:moveTo>
                  <a:cubicBezTo>
                    <a:pt x="143" y="13"/>
                    <a:pt x="71" y="21"/>
                    <a:pt x="0" y="23"/>
                  </a:cubicBezTo>
                  <a:cubicBezTo>
                    <a:pt x="74" y="255"/>
                    <a:pt x="173" y="470"/>
                    <a:pt x="379" y="624"/>
                  </a:cubicBezTo>
                  <a:cubicBezTo>
                    <a:pt x="396" y="636"/>
                    <a:pt x="413" y="648"/>
                    <a:pt x="431" y="659"/>
                  </a:cubicBezTo>
                  <a:cubicBezTo>
                    <a:pt x="445" y="585"/>
                    <a:pt x="470" y="513"/>
                    <a:pt x="504" y="444"/>
                  </a:cubicBezTo>
                  <a:cubicBezTo>
                    <a:pt x="408" y="370"/>
                    <a:pt x="332" y="276"/>
                    <a:pt x="273" y="151"/>
                  </a:cubicBezTo>
                  <a:cubicBezTo>
                    <a:pt x="250" y="101"/>
                    <a:pt x="229" y="52"/>
                    <a:pt x="2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32"/>
            <p:cNvSpPr/>
            <p:nvPr/>
          </p:nvSpPr>
          <p:spPr>
            <a:xfrm>
              <a:off x="2870979" y="559779"/>
              <a:ext cx="14647" cy="14171"/>
            </a:xfrm>
            <a:custGeom>
              <a:rect b="b" l="l" r="r" t="t"/>
              <a:pathLst>
                <a:path extrusionOk="0" h="357" w="369">
                  <a:moveTo>
                    <a:pt x="71" y="0"/>
                  </a:moveTo>
                  <a:cubicBezTo>
                    <a:pt x="69" y="0"/>
                    <a:pt x="67" y="0"/>
                    <a:pt x="65" y="1"/>
                  </a:cubicBezTo>
                  <a:cubicBezTo>
                    <a:pt x="49" y="4"/>
                    <a:pt x="34" y="9"/>
                    <a:pt x="23" y="20"/>
                  </a:cubicBezTo>
                  <a:cubicBezTo>
                    <a:pt x="14" y="30"/>
                    <a:pt x="9" y="41"/>
                    <a:pt x="6" y="53"/>
                  </a:cubicBezTo>
                  <a:cubicBezTo>
                    <a:pt x="0" y="68"/>
                    <a:pt x="2" y="96"/>
                    <a:pt x="13" y="109"/>
                  </a:cubicBezTo>
                  <a:cubicBezTo>
                    <a:pt x="34" y="136"/>
                    <a:pt x="52" y="165"/>
                    <a:pt x="74" y="190"/>
                  </a:cubicBezTo>
                  <a:cubicBezTo>
                    <a:pt x="85" y="202"/>
                    <a:pt x="94" y="213"/>
                    <a:pt x="105" y="227"/>
                  </a:cubicBezTo>
                  <a:cubicBezTo>
                    <a:pt x="128" y="261"/>
                    <a:pt x="157" y="294"/>
                    <a:pt x="185" y="326"/>
                  </a:cubicBezTo>
                  <a:lnTo>
                    <a:pt x="186" y="325"/>
                  </a:lnTo>
                  <a:cubicBezTo>
                    <a:pt x="189" y="328"/>
                    <a:pt x="191" y="329"/>
                    <a:pt x="194" y="332"/>
                  </a:cubicBezTo>
                  <a:cubicBezTo>
                    <a:pt x="207" y="341"/>
                    <a:pt x="206" y="341"/>
                    <a:pt x="220" y="347"/>
                  </a:cubicBezTo>
                  <a:cubicBezTo>
                    <a:pt x="232" y="352"/>
                    <a:pt x="246" y="357"/>
                    <a:pt x="259" y="357"/>
                  </a:cubicBezTo>
                  <a:cubicBezTo>
                    <a:pt x="260" y="357"/>
                    <a:pt x="262" y="357"/>
                    <a:pt x="263" y="357"/>
                  </a:cubicBezTo>
                  <a:lnTo>
                    <a:pt x="290" y="353"/>
                  </a:lnTo>
                  <a:cubicBezTo>
                    <a:pt x="303" y="349"/>
                    <a:pt x="315" y="343"/>
                    <a:pt x="325" y="334"/>
                  </a:cubicBezTo>
                  <a:cubicBezTo>
                    <a:pt x="342" y="321"/>
                    <a:pt x="357" y="303"/>
                    <a:pt x="362" y="281"/>
                  </a:cubicBezTo>
                  <a:cubicBezTo>
                    <a:pt x="368" y="250"/>
                    <a:pt x="363" y="221"/>
                    <a:pt x="350" y="193"/>
                  </a:cubicBezTo>
                  <a:cubicBezTo>
                    <a:pt x="344" y="182"/>
                    <a:pt x="334" y="171"/>
                    <a:pt x="324" y="161"/>
                  </a:cubicBezTo>
                  <a:lnTo>
                    <a:pt x="299" y="136"/>
                  </a:lnTo>
                  <a:cubicBezTo>
                    <a:pt x="277" y="115"/>
                    <a:pt x="253" y="97"/>
                    <a:pt x="229" y="79"/>
                  </a:cubicBezTo>
                  <a:cubicBezTo>
                    <a:pt x="211" y="66"/>
                    <a:pt x="193" y="52"/>
                    <a:pt x="174" y="40"/>
                  </a:cubicBezTo>
                  <a:cubicBezTo>
                    <a:pt x="157" y="27"/>
                    <a:pt x="133" y="19"/>
                    <a:pt x="112" y="10"/>
                  </a:cubicBezTo>
                  <a:cubicBezTo>
                    <a:pt x="98" y="4"/>
                    <a:pt x="86" y="0"/>
                    <a:pt x="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32"/>
            <p:cNvSpPr/>
            <p:nvPr/>
          </p:nvSpPr>
          <p:spPr>
            <a:xfrm>
              <a:off x="2869232" y="414296"/>
              <a:ext cx="83836" cy="157073"/>
            </a:xfrm>
            <a:custGeom>
              <a:rect b="b" l="l" r="r" t="t"/>
              <a:pathLst>
                <a:path extrusionOk="0" h="3957" w="2112">
                  <a:moveTo>
                    <a:pt x="1" y="1"/>
                  </a:moveTo>
                  <a:lnTo>
                    <a:pt x="8" y="8"/>
                  </a:lnTo>
                  <a:cubicBezTo>
                    <a:pt x="100" y="88"/>
                    <a:pt x="207" y="150"/>
                    <a:pt x="310" y="214"/>
                  </a:cubicBezTo>
                  <a:cubicBezTo>
                    <a:pt x="417" y="284"/>
                    <a:pt x="529" y="352"/>
                    <a:pt x="609" y="453"/>
                  </a:cubicBezTo>
                  <a:cubicBezTo>
                    <a:pt x="686" y="552"/>
                    <a:pt x="728" y="670"/>
                    <a:pt x="756" y="790"/>
                  </a:cubicBezTo>
                  <a:cubicBezTo>
                    <a:pt x="815" y="1044"/>
                    <a:pt x="813" y="1307"/>
                    <a:pt x="884" y="1558"/>
                  </a:cubicBezTo>
                  <a:cubicBezTo>
                    <a:pt x="919" y="1679"/>
                    <a:pt x="969" y="1795"/>
                    <a:pt x="1045" y="1895"/>
                  </a:cubicBezTo>
                  <a:cubicBezTo>
                    <a:pt x="1134" y="2011"/>
                    <a:pt x="1252" y="2091"/>
                    <a:pt x="1363" y="2182"/>
                  </a:cubicBezTo>
                  <a:cubicBezTo>
                    <a:pt x="1619" y="2394"/>
                    <a:pt x="1645" y="2687"/>
                    <a:pt x="1664" y="2999"/>
                  </a:cubicBezTo>
                  <a:cubicBezTo>
                    <a:pt x="1677" y="3259"/>
                    <a:pt x="1708" y="3518"/>
                    <a:pt x="1799" y="3762"/>
                  </a:cubicBezTo>
                  <a:cubicBezTo>
                    <a:pt x="1885" y="3799"/>
                    <a:pt x="1968" y="3844"/>
                    <a:pt x="2046" y="3903"/>
                  </a:cubicBezTo>
                  <a:cubicBezTo>
                    <a:pt x="2068" y="3920"/>
                    <a:pt x="2091" y="3938"/>
                    <a:pt x="2112" y="3956"/>
                  </a:cubicBezTo>
                  <a:cubicBezTo>
                    <a:pt x="1978" y="3749"/>
                    <a:pt x="1914" y="3497"/>
                    <a:pt x="1890" y="3257"/>
                  </a:cubicBezTo>
                  <a:cubicBezTo>
                    <a:pt x="1860" y="2957"/>
                    <a:pt x="1894" y="2644"/>
                    <a:pt x="1771" y="2358"/>
                  </a:cubicBezTo>
                  <a:cubicBezTo>
                    <a:pt x="1713" y="2221"/>
                    <a:pt x="1619" y="2115"/>
                    <a:pt x="1500" y="2023"/>
                  </a:cubicBezTo>
                  <a:cubicBezTo>
                    <a:pt x="1383" y="1930"/>
                    <a:pt x="1252" y="1853"/>
                    <a:pt x="1171" y="1721"/>
                  </a:cubicBezTo>
                  <a:cubicBezTo>
                    <a:pt x="1032" y="1490"/>
                    <a:pt x="1032" y="1201"/>
                    <a:pt x="997" y="942"/>
                  </a:cubicBezTo>
                  <a:cubicBezTo>
                    <a:pt x="958" y="656"/>
                    <a:pt x="879" y="376"/>
                    <a:pt x="648" y="183"/>
                  </a:cubicBezTo>
                  <a:cubicBezTo>
                    <a:pt x="633" y="170"/>
                    <a:pt x="615" y="157"/>
                    <a:pt x="598" y="144"/>
                  </a:cubicBezTo>
                  <a:cubicBezTo>
                    <a:pt x="406" y="76"/>
                    <a:pt x="207" y="26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32"/>
            <p:cNvSpPr/>
            <p:nvPr/>
          </p:nvSpPr>
          <p:spPr>
            <a:xfrm>
              <a:off x="2961602" y="580817"/>
              <a:ext cx="56923" cy="65933"/>
            </a:xfrm>
            <a:custGeom>
              <a:rect b="b" l="l" r="r" t="t"/>
              <a:pathLst>
                <a:path extrusionOk="0" h="1661" w="1434">
                  <a:moveTo>
                    <a:pt x="0" y="1"/>
                  </a:moveTo>
                  <a:cubicBezTo>
                    <a:pt x="79" y="109"/>
                    <a:pt x="146" y="226"/>
                    <a:pt x="205" y="347"/>
                  </a:cubicBezTo>
                  <a:cubicBezTo>
                    <a:pt x="426" y="458"/>
                    <a:pt x="647" y="553"/>
                    <a:pt x="826" y="731"/>
                  </a:cubicBezTo>
                  <a:cubicBezTo>
                    <a:pt x="1071" y="979"/>
                    <a:pt x="1225" y="1314"/>
                    <a:pt x="1264" y="1661"/>
                  </a:cubicBezTo>
                  <a:cubicBezTo>
                    <a:pt x="1279" y="1660"/>
                    <a:pt x="1293" y="1658"/>
                    <a:pt x="1308" y="1655"/>
                  </a:cubicBezTo>
                  <a:cubicBezTo>
                    <a:pt x="1353" y="1647"/>
                    <a:pt x="1395" y="1634"/>
                    <a:pt x="1433" y="1614"/>
                  </a:cubicBezTo>
                  <a:cubicBezTo>
                    <a:pt x="1409" y="1385"/>
                    <a:pt x="1337" y="1161"/>
                    <a:pt x="1224" y="956"/>
                  </a:cubicBezTo>
                  <a:cubicBezTo>
                    <a:pt x="1099" y="731"/>
                    <a:pt x="921" y="534"/>
                    <a:pt x="705" y="393"/>
                  </a:cubicBezTo>
                  <a:cubicBezTo>
                    <a:pt x="480" y="246"/>
                    <a:pt x="211" y="167"/>
                    <a:pt x="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32"/>
            <p:cNvSpPr/>
            <p:nvPr/>
          </p:nvSpPr>
          <p:spPr>
            <a:xfrm>
              <a:off x="2938381" y="446489"/>
              <a:ext cx="93124" cy="150047"/>
            </a:xfrm>
            <a:custGeom>
              <a:rect b="b" l="l" r="r" t="t"/>
              <a:pathLst>
                <a:path extrusionOk="0" h="3780" w="2346">
                  <a:moveTo>
                    <a:pt x="1" y="1"/>
                  </a:moveTo>
                  <a:lnTo>
                    <a:pt x="1" y="1"/>
                  </a:lnTo>
                  <a:cubicBezTo>
                    <a:pt x="26" y="131"/>
                    <a:pt x="44" y="261"/>
                    <a:pt x="65" y="384"/>
                  </a:cubicBezTo>
                  <a:cubicBezTo>
                    <a:pt x="104" y="619"/>
                    <a:pt x="151" y="851"/>
                    <a:pt x="252" y="1068"/>
                  </a:cubicBezTo>
                  <a:cubicBezTo>
                    <a:pt x="340" y="1261"/>
                    <a:pt x="476" y="1424"/>
                    <a:pt x="610" y="1585"/>
                  </a:cubicBezTo>
                  <a:cubicBezTo>
                    <a:pt x="745" y="1746"/>
                    <a:pt x="886" y="1918"/>
                    <a:pt x="945" y="2123"/>
                  </a:cubicBezTo>
                  <a:cubicBezTo>
                    <a:pt x="1007" y="2340"/>
                    <a:pt x="963" y="2574"/>
                    <a:pt x="1041" y="2790"/>
                  </a:cubicBezTo>
                  <a:cubicBezTo>
                    <a:pt x="1115" y="2991"/>
                    <a:pt x="1281" y="3114"/>
                    <a:pt x="1469" y="3201"/>
                  </a:cubicBezTo>
                  <a:cubicBezTo>
                    <a:pt x="1660" y="3288"/>
                    <a:pt x="1854" y="3361"/>
                    <a:pt x="2027" y="3485"/>
                  </a:cubicBezTo>
                  <a:cubicBezTo>
                    <a:pt x="2143" y="3569"/>
                    <a:pt x="2252" y="3669"/>
                    <a:pt x="2345" y="3779"/>
                  </a:cubicBezTo>
                  <a:cubicBezTo>
                    <a:pt x="2319" y="3648"/>
                    <a:pt x="2288" y="3521"/>
                    <a:pt x="2260" y="3408"/>
                  </a:cubicBezTo>
                  <a:cubicBezTo>
                    <a:pt x="2257" y="3397"/>
                    <a:pt x="2256" y="3390"/>
                    <a:pt x="2253" y="3379"/>
                  </a:cubicBezTo>
                  <a:lnTo>
                    <a:pt x="2253" y="3378"/>
                  </a:lnTo>
                  <a:cubicBezTo>
                    <a:pt x="2140" y="3287"/>
                    <a:pt x="2016" y="3208"/>
                    <a:pt x="1886" y="3144"/>
                  </a:cubicBezTo>
                  <a:cubicBezTo>
                    <a:pt x="1697" y="3050"/>
                    <a:pt x="1449" y="2996"/>
                    <a:pt x="1312" y="2826"/>
                  </a:cubicBezTo>
                  <a:cubicBezTo>
                    <a:pt x="1169" y="2647"/>
                    <a:pt x="1214" y="2376"/>
                    <a:pt x="1177" y="2165"/>
                  </a:cubicBezTo>
                  <a:cubicBezTo>
                    <a:pt x="1140" y="1958"/>
                    <a:pt x="1029" y="1782"/>
                    <a:pt x="899" y="1620"/>
                  </a:cubicBezTo>
                  <a:cubicBezTo>
                    <a:pt x="761" y="1449"/>
                    <a:pt x="597" y="1295"/>
                    <a:pt x="479" y="1108"/>
                  </a:cubicBezTo>
                  <a:cubicBezTo>
                    <a:pt x="339" y="887"/>
                    <a:pt x="279" y="632"/>
                    <a:pt x="230" y="380"/>
                  </a:cubicBezTo>
                  <a:cubicBezTo>
                    <a:pt x="216" y="306"/>
                    <a:pt x="201" y="230"/>
                    <a:pt x="185" y="156"/>
                  </a:cubicBezTo>
                  <a:cubicBezTo>
                    <a:pt x="184" y="156"/>
                    <a:pt x="184" y="156"/>
                    <a:pt x="184" y="155"/>
                  </a:cubicBezTo>
                  <a:cubicBezTo>
                    <a:pt x="125" y="103"/>
                    <a:pt x="63" y="52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32"/>
            <p:cNvSpPr/>
            <p:nvPr/>
          </p:nvSpPr>
          <p:spPr>
            <a:xfrm>
              <a:off x="2762929" y="433628"/>
              <a:ext cx="24135" cy="30565"/>
            </a:xfrm>
            <a:custGeom>
              <a:rect b="b" l="l" r="r" t="t"/>
              <a:pathLst>
                <a:path extrusionOk="0" h="770" w="608">
                  <a:moveTo>
                    <a:pt x="51" y="1"/>
                  </a:moveTo>
                  <a:cubicBezTo>
                    <a:pt x="24" y="1"/>
                    <a:pt x="0" y="32"/>
                    <a:pt x="26" y="56"/>
                  </a:cubicBezTo>
                  <a:cubicBezTo>
                    <a:pt x="48" y="78"/>
                    <a:pt x="59" y="109"/>
                    <a:pt x="78" y="135"/>
                  </a:cubicBezTo>
                  <a:cubicBezTo>
                    <a:pt x="96" y="162"/>
                    <a:pt x="122" y="189"/>
                    <a:pt x="141" y="214"/>
                  </a:cubicBezTo>
                  <a:cubicBezTo>
                    <a:pt x="158" y="239"/>
                    <a:pt x="179" y="266"/>
                    <a:pt x="195" y="284"/>
                  </a:cubicBezTo>
                  <a:cubicBezTo>
                    <a:pt x="215" y="312"/>
                    <a:pt x="234" y="341"/>
                    <a:pt x="252" y="370"/>
                  </a:cubicBezTo>
                  <a:cubicBezTo>
                    <a:pt x="271" y="397"/>
                    <a:pt x="287" y="424"/>
                    <a:pt x="302" y="453"/>
                  </a:cubicBezTo>
                  <a:cubicBezTo>
                    <a:pt x="309" y="469"/>
                    <a:pt x="318" y="483"/>
                    <a:pt x="325" y="499"/>
                  </a:cubicBezTo>
                  <a:cubicBezTo>
                    <a:pt x="329" y="506"/>
                    <a:pt x="333" y="513"/>
                    <a:pt x="335" y="522"/>
                  </a:cubicBezTo>
                  <a:cubicBezTo>
                    <a:pt x="336" y="523"/>
                    <a:pt x="336" y="526"/>
                    <a:pt x="339" y="527"/>
                  </a:cubicBezTo>
                  <a:cubicBezTo>
                    <a:pt x="351" y="558"/>
                    <a:pt x="362" y="589"/>
                    <a:pt x="372" y="622"/>
                  </a:cubicBezTo>
                  <a:cubicBezTo>
                    <a:pt x="385" y="665"/>
                    <a:pt x="394" y="709"/>
                    <a:pt x="427" y="742"/>
                  </a:cubicBezTo>
                  <a:cubicBezTo>
                    <a:pt x="447" y="761"/>
                    <a:pt x="471" y="770"/>
                    <a:pt x="494" y="770"/>
                  </a:cubicBezTo>
                  <a:cubicBezTo>
                    <a:pt x="535" y="770"/>
                    <a:pt x="576" y="743"/>
                    <a:pt x="589" y="699"/>
                  </a:cubicBezTo>
                  <a:cubicBezTo>
                    <a:pt x="607" y="653"/>
                    <a:pt x="593" y="605"/>
                    <a:pt x="577" y="562"/>
                  </a:cubicBezTo>
                  <a:cubicBezTo>
                    <a:pt x="563" y="523"/>
                    <a:pt x="547" y="484"/>
                    <a:pt x="529" y="447"/>
                  </a:cubicBezTo>
                  <a:cubicBezTo>
                    <a:pt x="501" y="382"/>
                    <a:pt x="466" y="322"/>
                    <a:pt x="424" y="265"/>
                  </a:cubicBezTo>
                  <a:cubicBezTo>
                    <a:pt x="377" y="199"/>
                    <a:pt x="324" y="142"/>
                    <a:pt x="260" y="94"/>
                  </a:cubicBezTo>
                  <a:cubicBezTo>
                    <a:pt x="234" y="74"/>
                    <a:pt x="206" y="52"/>
                    <a:pt x="177" y="38"/>
                  </a:cubicBezTo>
                  <a:cubicBezTo>
                    <a:pt x="158" y="28"/>
                    <a:pt x="139" y="19"/>
                    <a:pt x="120" y="16"/>
                  </a:cubicBezTo>
                  <a:cubicBezTo>
                    <a:pt x="101" y="11"/>
                    <a:pt x="84" y="11"/>
                    <a:pt x="66" y="4"/>
                  </a:cubicBezTo>
                  <a:cubicBezTo>
                    <a:pt x="61" y="2"/>
                    <a:pt x="56" y="1"/>
                    <a:pt x="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32"/>
            <p:cNvSpPr/>
            <p:nvPr/>
          </p:nvSpPr>
          <p:spPr>
            <a:xfrm>
              <a:off x="2782380" y="421442"/>
              <a:ext cx="27747" cy="28699"/>
            </a:xfrm>
            <a:custGeom>
              <a:rect b="b" l="l" r="r" t="t"/>
              <a:pathLst>
                <a:path extrusionOk="0" h="723" w="699">
                  <a:moveTo>
                    <a:pt x="55" y="1"/>
                  </a:moveTo>
                  <a:cubicBezTo>
                    <a:pt x="26" y="1"/>
                    <a:pt x="0" y="38"/>
                    <a:pt x="6" y="69"/>
                  </a:cubicBezTo>
                  <a:cubicBezTo>
                    <a:pt x="13" y="106"/>
                    <a:pt x="21" y="140"/>
                    <a:pt x="37" y="175"/>
                  </a:cubicBezTo>
                  <a:cubicBezTo>
                    <a:pt x="53" y="210"/>
                    <a:pt x="72" y="245"/>
                    <a:pt x="91" y="277"/>
                  </a:cubicBezTo>
                  <a:cubicBezTo>
                    <a:pt x="131" y="345"/>
                    <a:pt x="178" y="407"/>
                    <a:pt x="227" y="465"/>
                  </a:cubicBezTo>
                  <a:cubicBezTo>
                    <a:pt x="268" y="515"/>
                    <a:pt x="314" y="562"/>
                    <a:pt x="365" y="604"/>
                  </a:cubicBezTo>
                  <a:cubicBezTo>
                    <a:pt x="424" y="653"/>
                    <a:pt x="494" y="705"/>
                    <a:pt x="570" y="720"/>
                  </a:cubicBezTo>
                  <a:cubicBezTo>
                    <a:pt x="578" y="722"/>
                    <a:pt x="586" y="723"/>
                    <a:pt x="594" y="723"/>
                  </a:cubicBezTo>
                  <a:cubicBezTo>
                    <a:pt x="629" y="723"/>
                    <a:pt x="665" y="708"/>
                    <a:pt x="682" y="675"/>
                  </a:cubicBezTo>
                  <a:cubicBezTo>
                    <a:pt x="698" y="640"/>
                    <a:pt x="698" y="584"/>
                    <a:pt x="664" y="557"/>
                  </a:cubicBezTo>
                  <a:cubicBezTo>
                    <a:pt x="610" y="515"/>
                    <a:pt x="549" y="483"/>
                    <a:pt x="494" y="442"/>
                  </a:cubicBezTo>
                  <a:cubicBezTo>
                    <a:pt x="491" y="441"/>
                    <a:pt x="490" y="439"/>
                    <a:pt x="489" y="438"/>
                  </a:cubicBezTo>
                  <a:cubicBezTo>
                    <a:pt x="487" y="437"/>
                    <a:pt x="487" y="437"/>
                    <a:pt x="485" y="435"/>
                  </a:cubicBezTo>
                  <a:cubicBezTo>
                    <a:pt x="480" y="432"/>
                    <a:pt x="474" y="428"/>
                    <a:pt x="470" y="424"/>
                  </a:cubicBezTo>
                  <a:cubicBezTo>
                    <a:pt x="459" y="413"/>
                    <a:pt x="445" y="403"/>
                    <a:pt x="434" y="392"/>
                  </a:cubicBezTo>
                  <a:cubicBezTo>
                    <a:pt x="409" y="371"/>
                    <a:pt x="386" y="347"/>
                    <a:pt x="364" y="323"/>
                  </a:cubicBezTo>
                  <a:cubicBezTo>
                    <a:pt x="312" y="266"/>
                    <a:pt x="277" y="218"/>
                    <a:pt x="231" y="162"/>
                  </a:cubicBezTo>
                  <a:cubicBezTo>
                    <a:pt x="208" y="133"/>
                    <a:pt x="192" y="109"/>
                    <a:pt x="166" y="81"/>
                  </a:cubicBezTo>
                  <a:cubicBezTo>
                    <a:pt x="140" y="54"/>
                    <a:pt x="111" y="32"/>
                    <a:pt x="81" y="10"/>
                  </a:cubicBezTo>
                  <a:cubicBezTo>
                    <a:pt x="72" y="4"/>
                    <a:pt x="64" y="1"/>
                    <a:pt x="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32"/>
            <p:cNvSpPr/>
            <p:nvPr/>
          </p:nvSpPr>
          <p:spPr>
            <a:xfrm>
              <a:off x="2896384" y="528261"/>
              <a:ext cx="26834" cy="32431"/>
            </a:xfrm>
            <a:custGeom>
              <a:rect b="b" l="l" r="r" t="t"/>
              <a:pathLst>
                <a:path extrusionOk="0" h="817" w="676">
                  <a:moveTo>
                    <a:pt x="76" y="1"/>
                  </a:moveTo>
                  <a:cubicBezTo>
                    <a:pt x="34" y="1"/>
                    <a:pt x="1" y="51"/>
                    <a:pt x="25" y="90"/>
                  </a:cubicBezTo>
                  <a:cubicBezTo>
                    <a:pt x="102" y="218"/>
                    <a:pt x="231" y="308"/>
                    <a:pt x="324" y="424"/>
                  </a:cubicBezTo>
                  <a:cubicBezTo>
                    <a:pt x="325" y="426"/>
                    <a:pt x="335" y="439"/>
                    <a:pt x="345" y="452"/>
                  </a:cubicBezTo>
                  <a:cubicBezTo>
                    <a:pt x="353" y="466"/>
                    <a:pt x="363" y="481"/>
                    <a:pt x="372" y="496"/>
                  </a:cubicBezTo>
                  <a:cubicBezTo>
                    <a:pt x="381" y="510"/>
                    <a:pt x="388" y="524"/>
                    <a:pt x="397" y="539"/>
                  </a:cubicBezTo>
                  <a:cubicBezTo>
                    <a:pt x="400" y="548"/>
                    <a:pt x="405" y="556"/>
                    <a:pt x="409" y="564"/>
                  </a:cubicBezTo>
                  <a:cubicBezTo>
                    <a:pt x="410" y="566"/>
                    <a:pt x="413" y="574"/>
                    <a:pt x="415" y="577"/>
                  </a:cubicBezTo>
                  <a:cubicBezTo>
                    <a:pt x="429" y="607"/>
                    <a:pt x="438" y="638"/>
                    <a:pt x="446" y="671"/>
                  </a:cubicBezTo>
                  <a:cubicBezTo>
                    <a:pt x="450" y="689"/>
                    <a:pt x="452" y="707"/>
                    <a:pt x="456" y="726"/>
                  </a:cubicBezTo>
                  <a:cubicBezTo>
                    <a:pt x="464" y="761"/>
                    <a:pt x="486" y="784"/>
                    <a:pt x="513" y="804"/>
                  </a:cubicBezTo>
                  <a:cubicBezTo>
                    <a:pt x="527" y="813"/>
                    <a:pt x="544" y="817"/>
                    <a:pt x="561" y="817"/>
                  </a:cubicBezTo>
                  <a:cubicBezTo>
                    <a:pt x="588" y="817"/>
                    <a:pt x="616" y="807"/>
                    <a:pt x="633" y="788"/>
                  </a:cubicBezTo>
                  <a:cubicBezTo>
                    <a:pt x="676" y="737"/>
                    <a:pt x="669" y="683"/>
                    <a:pt x="655" y="623"/>
                  </a:cubicBezTo>
                  <a:cubicBezTo>
                    <a:pt x="644" y="581"/>
                    <a:pt x="631" y="541"/>
                    <a:pt x="613" y="502"/>
                  </a:cubicBezTo>
                  <a:cubicBezTo>
                    <a:pt x="581" y="425"/>
                    <a:pt x="535" y="357"/>
                    <a:pt x="485" y="294"/>
                  </a:cubicBezTo>
                  <a:cubicBezTo>
                    <a:pt x="434" y="230"/>
                    <a:pt x="377" y="174"/>
                    <a:pt x="311" y="125"/>
                  </a:cubicBezTo>
                  <a:cubicBezTo>
                    <a:pt x="244" y="73"/>
                    <a:pt x="175" y="27"/>
                    <a:pt x="91" y="3"/>
                  </a:cubicBezTo>
                  <a:cubicBezTo>
                    <a:pt x="86" y="1"/>
                    <a:pt x="81" y="1"/>
                    <a:pt x="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32"/>
            <p:cNvSpPr/>
            <p:nvPr/>
          </p:nvSpPr>
          <p:spPr>
            <a:xfrm>
              <a:off x="2810087" y="511192"/>
              <a:ext cx="12583" cy="15719"/>
            </a:xfrm>
            <a:custGeom>
              <a:rect b="b" l="l" r="r" t="t"/>
              <a:pathLst>
                <a:path extrusionOk="0" h="396" w="317">
                  <a:moveTo>
                    <a:pt x="158" y="0"/>
                  </a:moveTo>
                  <a:cubicBezTo>
                    <a:pt x="151" y="0"/>
                    <a:pt x="144" y="1"/>
                    <a:pt x="137" y="3"/>
                  </a:cubicBezTo>
                  <a:cubicBezTo>
                    <a:pt x="120" y="4"/>
                    <a:pt x="104" y="8"/>
                    <a:pt x="89" y="19"/>
                  </a:cubicBezTo>
                  <a:cubicBezTo>
                    <a:pt x="69" y="30"/>
                    <a:pt x="53" y="46"/>
                    <a:pt x="43" y="63"/>
                  </a:cubicBezTo>
                  <a:cubicBezTo>
                    <a:pt x="29" y="91"/>
                    <a:pt x="14" y="120"/>
                    <a:pt x="9" y="151"/>
                  </a:cubicBezTo>
                  <a:cubicBezTo>
                    <a:pt x="3" y="187"/>
                    <a:pt x="0" y="208"/>
                    <a:pt x="9" y="245"/>
                  </a:cubicBezTo>
                  <a:cubicBezTo>
                    <a:pt x="10" y="254"/>
                    <a:pt x="14" y="261"/>
                    <a:pt x="16" y="271"/>
                  </a:cubicBezTo>
                  <a:cubicBezTo>
                    <a:pt x="17" y="275"/>
                    <a:pt x="17" y="280"/>
                    <a:pt x="19" y="284"/>
                  </a:cubicBezTo>
                  <a:cubicBezTo>
                    <a:pt x="22" y="297"/>
                    <a:pt x="27" y="310"/>
                    <a:pt x="36" y="322"/>
                  </a:cubicBezTo>
                  <a:cubicBezTo>
                    <a:pt x="43" y="333"/>
                    <a:pt x="51" y="344"/>
                    <a:pt x="61" y="354"/>
                  </a:cubicBezTo>
                  <a:cubicBezTo>
                    <a:pt x="66" y="359"/>
                    <a:pt x="71" y="363"/>
                    <a:pt x="76" y="367"/>
                  </a:cubicBezTo>
                  <a:cubicBezTo>
                    <a:pt x="82" y="371"/>
                    <a:pt x="88" y="376"/>
                    <a:pt x="94" y="380"/>
                  </a:cubicBezTo>
                  <a:cubicBezTo>
                    <a:pt x="112" y="390"/>
                    <a:pt x="133" y="396"/>
                    <a:pt x="154" y="396"/>
                  </a:cubicBezTo>
                  <a:cubicBezTo>
                    <a:pt x="175" y="396"/>
                    <a:pt x="195" y="390"/>
                    <a:pt x="213" y="380"/>
                  </a:cubicBezTo>
                  <a:cubicBezTo>
                    <a:pt x="228" y="371"/>
                    <a:pt x="243" y="359"/>
                    <a:pt x="254" y="348"/>
                  </a:cubicBezTo>
                  <a:cubicBezTo>
                    <a:pt x="272" y="336"/>
                    <a:pt x="287" y="321"/>
                    <a:pt x="298" y="302"/>
                  </a:cubicBezTo>
                  <a:lnTo>
                    <a:pt x="311" y="275"/>
                  </a:lnTo>
                  <a:cubicBezTo>
                    <a:pt x="316" y="257"/>
                    <a:pt x="317" y="243"/>
                    <a:pt x="313" y="228"/>
                  </a:cubicBezTo>
                  <a:cubicBezTo>
                    <a:pt x="313" y="225"/>
                    <a:pt x="312" y="223"/>
                    <a:pt x="311" y="220"/>
                  </a:cubicBezTo>
                  <a:cubicBezTo>
                    <a:pt x="311" y="214"/>
                    <a:pt x="312" y="209"/>
                    <a:pt x="313" y="204"/>
                  </a:cubicBezTo>
                  <a:cubicBezTo>
                    <a:pt x="313" y="186"/>
                    <a:pt x="311" y="166"/>
                    <a:pt x="308" y="150"/>
                  </a:cubicBezTo>
                  <a:cubicBezTo>
                    <a:pt x="307" y="141"/>
                    <a:pt x="305" y="135"/>
                    <a:pt x="301" y="128"/>
                  </a:cubicBezTo>
                  <a:cubicBezTo>
                    <a:pt x="295" y="112"/>
                    <a:pt x="288" y="94"/>
                    <a:pt x="279" y="79"/>
                  </a:cubicBezTo>
                  <a:cubicBezTo>
                    <a:pt x="269" y="65"/>
                    <a:pt x="259" y="50"/>
                    <a:pt x="245" y="37"/>
                  </a:cubicBezTo>
                  <a:cubicBezTo>
                    <a:pt x="229" y="22"/>
                    <a:pt x="210" y="10"/>
                    <a:pt x="188" y="5"/>
                  </a:cubicBezTo>
                  <a:cubicBezTo>
                    <a:pt x="178" y="2"/>
                    <a:pt x="168" y="0"/>
                    <a:pt x="1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32"/>
            <p:cNvSpPr/>
            <p:nvPr/>
          </p:nvSpPr>
          <p:spPr>
            <a:xfrm>
              <a:off x="2871217" y="473482"/>
              <a:ext cx="12504" cy="12742"/>
            </a:xfrm>
            <a:custGeom>
              <a:rect b="b" l="l" r="r" t="t"/>
              <a:pathLst>
                <a:path extrusionOk="0" h="321" w="315">
                  <a:moveTo>
                    <a:pt x="175" y="0"/>
                  </a:moveTo>
                  <a:cubicBezTo>
                    <a:pt x="169" y="0"/>
                    <a:pt x="163" y="1"/>
                    <a:pt x="157" y="2"/>
                  </a:cubicBezTo>
                  <a:cubicBezTo>
                    <a:pt x="145" y="2"/>
                    <a:pt x="133" y="5"/>
                    <a:pt x="122" y="11"/>
                  </a:cubicBezTo>
                  <a:cubicBezTo>
                    <a:pt x="111" y="14"/>
                    <a:pt x="101" y="21"/>
                    <a:pt x="92" y="28"/>
                  </a:cubicBezTo>
                  <a:cubicBezTo>
                    <a:pt x="79" y="37"/>
                    <a:pt x="66" y="50"/>
                    <a:pt x="58" y="66"/>
                  </a:cubicBezTo>
                  <a:cubicBezTo>
                    <a:pt x="55" y="73"/>
                    <a:pt x="53" y="77"/>
                    <a:pt x="50" y="84"/>
                  </a:cubicBezTo>
                  <a:cubicBezTo>
                    <a:pt x="47" y="87"/>
                    <a:pt x="45" y="92"/>
                    <a:pt x="43" y="96"/>
                  </a:cubicBezTo>
                  <a:cubicBezTo>
                    <a:pt x="40" y="100"/>
                    <a:pt x="38" y="104"/>
                    <a:pt x="35" y="108"/>
                  </a:cubicBezTo>
                  <a:lnTo>
                    <a:pt x="35" y="108"/>
                  </a:lnTo>
                  <a:cubicBezTo>
                    <a:pt x="36" y="107"/>
                    <a:pt x="38" y="105"/>
                    <a:pt x="39" y="103"/>
                  </a:cubicBezTo>
                  <a:lnTo>
                    <a:pt x="39" y="103"/>
                  </a:lnTo>
                  <a:cubicBezTo>
                    <a:pt x="38" y="105"/>
                    <a:pt x="35" y="108"/>
                    <a:pt x="33" y="111"/>
                  </a:cubicBezTo>
                  <a:lnTo>
                    <a:pt x="33" y="111"/>
                  </a:lnTo>
                  <a:cubicBezTo>
                    <a:pt x="34" y="110"/>
                    <a:pt x="35" y="109"/>
                    <a:pt x="35" y="108"/>
                  </a:cubicBezTo>
                  <a:lnTo>
                    <a:pt x="35" y="108"/>
                  </a:lnTo>
                  <a:cubicBezTo>
                    <a:pt x="34" y="109"/>
                    <a:pt x="34" y="110"/>
                    <a:pt x="33" y="111"/>
                  </a:cubicBezTo>
                  <a:lnTo>
                    <a:pt x="33" y="111"/>
                  </a:lnTo>
                  <a:cubicBezTo>
                    <a:pt x="33" y="111"/>
                    <a:pt x="33" y="111"/>
                    <a:pt x="33" y="111"/>
                  </a:cubicBezTo>
                  <a:lnTo>
                    <a:pt x="33" y="111"/>
                  </a:lnTo>
                  <a:cubicBezTo>
                    <a:pt x="33" y="111"/>
                    <a:pt x="33" y="111"/>
                    <a:pt x="33" y="111"/>
                  </a:cubicBezTo>
                  <a:cubicBezTo>
                    <a:pt x="33" y="111"/>
                    <a:pt x="33" y="111"/>
                    <a:pt x="33" y="111"/>
                  </a:cubicBezTo>
                  <a:lnTo>
                    <a:pt x="33" y="111"/>
                  </a:lnTo>
                  <a:cubicBezTo>
                    <a:pt x="33" y="112"/>
                    <a:pt x="32" y="112"/>
                    <a:pt x="32" y="112"/>
                  </a:cubicBezTo>
                  <a:cubicBezTo>
                    <a:pt x="32" y="113"/>
                    <a:pt x="30" y="113"/>
                    <a:pt x="30" y="116"/>
                  </a:cubicBezTo>
                  <a:cubicBezTo>
                    <a:pt x="29" y="117"/>
                    <a:pt x="29" y="118"/>
                    <a:pt x="28" y="119"/>
                  </a:cubicBezTo>
                  <a:cubicBezTo>
                    <a:pt x="27" y="122"/>
                    <a:pt x="24" y="124"/>
                    <a:pt x="22" y="127"/>
                  </a:cubicBezTo>
                  <a:cubicBezTo>
                    <a:pt x="1" y="166"/>
                    <a:pt x="1" y="215"/>
                    <a:pt x="22" y="253"/>
                  </a:cubicBezTo>
                  <a:cubicBezTo>
                    <a:pt x="34" y="272"/>
                    <a:pt x="49" y="287"/>
                    <a:pt x="66" y="298"/>
                  </a:cubicBezTo>
                  <a:cubicBezTo>
                    <a:pt x="81" y="305"/>
                    <a:pt x="95" y="309"/>
                    <a:pt x="111" y="311"/>
                  </a:cubicBezTo>
                  <a:cubicBezTo>
                    <a:pt x="126" y="317"/>
                    <a:pt x="141" y="321"/>
                    <a:pt x="157" y="321"/>
                  </a:cubicBezTo>
                  <a:cubicBezTo>
                    <a:pt x="163" y="321"/>
                    <a:pt x="168" y="320"/>
                    <a:pt x="175" y="319"/>
                  </a:cubicBezTo>
                  <a:cubicBezTo>
                    <a:pt x="191" y="317"/>
                    <a:pt x="209" y="311"/>
                    <a:pt x="222" y="303"/>
                  </a:cubicBezTo>
                  <a:cubicBezTo>
                    <a:pt x="222" y="303"/>
                    <a:pt x="225" y="303"/>
                    <a:pt x="225" y="301"/>
                  </a:cubicBezTo>
                  <a:cubicBezTo>
                    <a:pt x="226" y="300"/>
                    <a:pt x="227" y="300"/>
                    <a:pt x="228" y="299"/>
                  </a:cubicBezTo>
                  <a:cubicBezTo>
                    <a:pt x="238" y="291"/>
                    <a:pt x="252" y="283"/>
                    <a:pt x="261" y="273"/>
                  </a:cubicBezTo>
                  <a:cubicBezTo>
                    <a:pt x="269" y="262"/>
                    <a:pt x="279" y="252"/>
                    <a:pt x="287" y="241"/>
                  </a:cubicBezTo>
                  <a:cubicBezTo>
                    <a:pt x="294" y="228"/>
                    <a:pt x="301" y="210"/>
                    <a:pt x="304" y="201"/>
                  </a:cubicBezTo>
                  <a:cubicBezTo>
                    <a:pt x="305" y="199"/>
                    <a:pt x="306" y="196"/>
                    <a:pt x="306" y="192"/>
                  </a:cubicBezTo>
                  <a:lnTo>
                    <a:pt x="306" y="190"/>
                  </a:lnTo>
                  <a:cubicBezTo>
                    <a:pt x="309" y="178"/>
                    <a:pt x="310" y="165"/>
                    <a:pt x="311" y="153"/>
                  </a:cubicBezTo>
                  <a:lnTo>
                    <a:pt x="311" y="148"/>
                  </a:lnTo>
                  <a:cubicBezTo>
                    <a:pt x="313" y="149"/>
                    <a:pt x="314" y="150"/>
                    <a:pt x="314" y="150"/>
                  </a:cubicBezTo>
                  <a:cubicBezTo>
                    <a:pt x="315" y="150"/>
                    <a:pt x="315" y="148"/>
                    <a:pt x="314" y="148"/>
                  </a:cubicBezTo>
                  <a:lnTo>
                    <a:pt x="314" y="146"/>
                  </a:lnTo>
                  <a:cubicBezTo>
                    <a:pt x="313" y="133"/>
                    <a:pt x="312" y="120"/>
                    <a:pt x="309" y="107"/>
                  </a:cubicBezTo>
                  <a:cubicBezTo>
                    <a:pt x="309" y="105"/>
                    <a:pt x="308" y="101"/>
                    <a:pt x="307" y="99"/>
                  </a:cubicBezTo>
                  <a:lnTo>
                    <a:pt x="292" y="66"/>
                  </a:lnTo>
                  <a:cubicBezTo>
                    <a:pt x="286" y="57"/>
                    <a:pt x="278" y="48"/>
                    <a:pt x="271" y="39"/>
                  </a:cubicBezTo>
                  <a:cubicBezTo>
                    <a:pt x="262" y="32"/>
                    <a:pt x="253" y="24"/>
                    <a:pt x="243" y="18"/>
                  </a:cubicBezTo>
                  <a:cubicBezTo>
                    <a:pt x="228" y="7"/>
                    <a:pt x="211" y="2"/>
                    <a:pt x="193" y="2"/>
                  </a:cubicBezTo>
                  <a:cubicBezTo>
                    <a:pt x="188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32"/>
            <p:cNvSpPr/>
            <p:nvPr/>
          </p:nvSpPr>
          <p:spPr>
            <a:xfrm>
              <a:off x="2823464" y="388455"/>
              <a:ext cx="18577" cy="39854"/>
            </a:xfrm>
            <a:custGeom>
              <a:rect b="b" l="l" r="r" t="t"/>
              <a:pathLst>
                <a:path extrusionOk="0" h="1004" w="468">
                  <a:moveTo>
                    <a:pt x="252" y="1"/>
                  </a:moveTo>
                  <a:cubicBezTo>
                    <a:pt x="229" y="1"/>
                    <a:pt x="206" y="6"/>
                    <a:pt x="187" y="15"/>
                  </a:cubicBezTo>
                  <a:cubicBezTo>
                    <a:pt x="93" y="60"/>
                    <a:pt x="57" y="166"/>
                    <a:pt x="34" y="262"/>
                  </a:cubicBezTo>
                  <a:cubicBezTo>
                    <a:pt x="11" y="366"/>
                    <a:pt x="1" y="476"/>
                    <a:pt x="7" y="582"/>
                  </a:cubicBezTo>
                  <a:cubicBezTo>
                    <a:pt x="13" y="679"/>
                    <a:pt x="20" y="814"/>
                    <a:pt x="94" y="887"/>
                  </a:cubicBezTo>
                  <a:cubicBezTo>
                    <a:pt x="103" y="895"/>
                    <a:pt x="112" y="902"/>
                    <a:pt x="123" y="909"/>
                  </a:cubicBezTo>
                  <a:cubicBezTo>
                    <a:pt x="126" y="914"/>
                    <a:pt x="127" y="920"/>
                    <a:pt x="129" y="926"/>
                  </a:cubicBezTo>
                  <a:cubicBezTo>
                    <a:pt x="159" y="976"/>
                    <a:pt x="211" y="1003"/>
                    <a:pt x="265" y="1003"/>
                  </a:cubicBezTo>
                  <a:cubicBezTo>
                    <a:pt x="303" y="1003"/>
                    <a:pt x="341" y="989"/>
                    <a:pt x="372" y="960"/>
                  </a:cubicBezTo>
                  <a:cubicBezTo>
                    <a:pt x="425" y="906"/>
                    <a:pt x="438" y="822"/>
                    <a:pt x="450" y="752"/>
                  </a:cubicBezTo>
                  <a:cubicBezTo>
                    <a:pt x="463" y="674"/>
                    <a:pt x="467" y="595"/>
                    <a:pt x="464" y="515"/>
                  </a:cubicBezTo>
                  <a:cubicBezTo>
                    <a:pt x="456" y="357"/>
                    <a:pt x="417" y="205"/>
                    <a:pt x="352" y="59"/>
                  </a:cubicBezTo>
                  <a:cubicBezTo>
                    <a:pt x="334" y="18"/>
                    <a:pt x="29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32"/>
            <p:cNvSpPr/>
            <p:nvPr/>
          </p:nvSpPr>
          <p:spPr>
            <a:xfrm>
              <a:off x="2720535" y="457604"/>
              <a:ext cx="40330" cy="22904"/>
            </a:xfrm>
            <a:custGeom>
              <a:rect b="b" l="l" r="r" t="t"/>
              <a:pathLst>
                <a:path extrusionOk="0" h="577" w="1016">
                  <a:moveTo>
                    <a:pt x="483" y="0"/>
                  </a:moveTo>
                  <a:cubicBezTo>
                    <a:pt x="412" y="0"/>
                    <a:pt x="342" y="12"/>
                    <a:pt x="277" y="35"/>
                  </a:cubicBezTo>
                  <a:cubicBezTo>
                    <a:pt x="240" y="46"/>
                    <a:pt x="204" y="57"/>
                    <a:pt x="168" y="73"/>
                  </a:cubicBezTo>
                  <a:cubicBezTo>
                    <a:pt x="137" y="88"/>
                    <a:pt x="115" y="109"/>
                    <a:pt x="101" y="134"/>
                  </a:cubicBezTo>
                  <a:cubicBezTo>
                    <a:pt x="53" y="173"/>
                    <a:pt x="6" y="223"/>
                    <a:pt x="3" y="286"/>
                  </a:cubicBezTo>
                  <a:cubicBezTo>
                    <a:pt x="1" y="372"/>
                    <a:pt x="64" y="421"/>
                    <a:pt x="133" y="457"/>
                  </a:cubicBezTo>
                  <a:cubicBezTo>
                    <a:pt x="253" y="521"/>
                    <a:pt x="382" y="557"/>
                    <a:pt x="516" y="572"/>
                  </a:cubicBezTo>
                  <a:cubicBezTo>
                    <a:pt x="549" y="575"/>
                    <a:pt x="581" y="577"/>
                    <a:pt x="614" y="577"/>
                  </a:cubicBezTo>
                  <a:cubicBezTo>
                    <a:pt x="643" y="577"/>
                    <a:pt x="673" y="575"/>
                    <a:pt x="701" y="573"/>
                  </a:cubicBezTo>
                  <a:cubicBezTo>
                    <a:pt x="769" y="567"/>
                    <a:pt x="851" y="561"/>
                    <a:pt x="913" y="527"/>
                  </a:cubicBezTo>
                  <a:cubicBezTo>
                    <a:pt x="987" y="486"/>
                    <a:pt x="1016" y="401"/>
                    <a:pt x="996" y="319"/>
                  </a:cubicBezTo>
                  <a:cubicBezTo>
                    <a:pt x="978" y="245"/>
                    <a:pt x="924" y="193"/>
                    <a:pt x="866" y="147"/>
                  </a:cubicBezTo>
                  <a:cubicBezTo>
                    <a:pt x="864" y="145"/>
                    <a:pt x="861" y="143"/>
                    <a:pt x="858" y="142"/>
                  </a:cubicBezTo>
                  <a:cubicBezTo>
                    <a:pt x="853" y="131"/>
                    <a:pt x="845" y="121"/>
                    <a:pt x="836" y="115"/>
                  </a:cubicBezTo>
                  <a:cubicBezTo>
                    <a:pt x="735" y="38"/>
                    <a:pt x="609" y="0"/>
                    <a:pt x="4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32"/>
            <p:cNvSpPr/>
            <p:nvPr/>
          </p:nvSpPr>
          <p:spPr>
            <a:xfrm>
              <a:off x="3534162" y="569186"/>
              <a:ext cx="20205" cy="9606"/>
            </a:xfrm>
            <a:custGeom>
              <a:rect b="b" l="l" r="r" t="t"/>
              <a:pathLst>
                <a:path extrusionOk="0" h="242" w="509">
                  <a:moveTo>
                    <a:pt x="99" y="1"/>
                  </a:moveTo>
                  <a:cubicBezTo>
                    <a:pt x="53" y="1"/>
                    <a:pt x="14" y="41"/>
                    <a:pt x="7" y="86"/>
                  </a:cubicBezTo>
                  <a:cubicBezTo>
                    <a:pt x="0" y="131"/>
                    <a:pt x="29" y="188"/>
                    <a:pt x="78" y="196"/>
                  </a:cubicBezTo>
                  <a:cubicBezTo>
                    <a:pt x="135" y="205"/>
                    <a:pt x="192" y="214"/>
                    <a:pt x="248" y="224"/>
                  </a:cubicBezTo>
                  <a:cubicBezTo>
                    <a:pt x="285" y="228"/>
                    <a:pt x="321" y="236"/>
                    <a:pt x="358" y="241"/>
                  </a:cubicBezTo>
                  <a:cubicBezTo>
                    <a:pt x="363" y="241"/>
                    <a:pt x="368" y="241"/>
                    <a:pt x="373" y="241"/>
                  </a:cubicBezTo>
                  <a:cubicBezTo>
                    <a:pt x="432" y="241"/>
                    <a:pt x="493" y="208"/>
                    <a:pt x="501" y="144"/>
                  </a:cubicBezTo>
                  <a:cubicBezTo>
                    <a:pt x="509" y="106"/>
                    <a:pt x="490" y="70"/>
                    <a:pt x="460" y="46"/>
                  </a:cubicBezTo>
                  <a:cubicBezTo>
                    <a:pt x="437" y="28"/>
                    <a:pt x="407" y="19"/>
                    <a:pt x="379" y="16"/>
                  </a:cubicBezTo>
                  <a:cubicBezTo>
                    <a:pt x="347" y="11"/>
                    <a:pt x="314" y="11"/>
                    <a:pt x="280" y="8"/>
                  </a:cubicBezTo>
                  <a:lnTo>
                    <a:pt x="104" y="1"/>
                  </a:lnTo>
                  <a:cubicBezTo>
                    <a:pt x="103" y="1"/>
                    <a:pt x="101" y="1"/>
                    <a:pt x="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32"/>
            <p:cNvSpPr/>
            <p:nvPr/>
          </p:nvSpPr>
          <p:spPr>
            <a:xfrm>
              <a:off x="3548135" y="557476"/>
              <a:ext cx="17466" cy="9686"/>
            </a:xfrm>
            <a:custGeom>
              <a:rect b="b" l="l" r="r" t="t"/>
              <a:pathLst>
                <a:path extrusionOk="0" h="244" w="440">
                  <a:moveTo>
                    <a:pt x="185" y="1"/>
                  </a:moveTo>
                  <a:cubicBezTo>
                    <a:pt x="161" y="1"/>
                    <a:pt x="137" y="1"/>
                    <a:pt x="113" y="2"/>
                  </a:cubicBezTo>
                  <a:cubicBezTo>
                    <a:pt x="84" y="4"/>
                    <a:pt x="55" y="15"/>
                    <a:pt x="34" y="36"/>
                  </a:cubicBezTo>
                  <a:cubicBezTo>
                    <a:pt x="14" y="54"/>
                    <a:pt x="0" y="86"/>
                    <a:pt x="1" y="115"/>
                  </a:cubicBezTo>
                  <a:cubicBezTo>
                    <a:pt x="3" y="177"/>
                    <a:pt x="50" y="224"/>
                    <a:pt x="113" y="227"/>
                  </a:cubicBezTo>
                  <a:cubicBezTo>
                    <a:pt x="150" y="228"/>
                    <a:pt x="187" y="231"/>
                    <a:pt x="224" y="235"/>
                  </a:cubicBezTo>
                  <a:lnTo>
                    <a:pt x="224" y="235"/>
                  </a:lnTo>
                  <a:cubicBezTo>
                    <a:pt x="231" y="236"/>
                    <a:pt x="239" y="237"/>
                    <a:pt x="246" y="238"/>
                  </a:cubicBezTo>
                  <a:lnTo>
                    <a:pt x="246" y="238"/>
                  </a:lnTo>
                  <a:lnTo>
                    <a:pt x="241" y="237"/>
                  </a:lnTo>
                  <a:lnTo>
                    <a:pt x="241" y="237"/>
                  </a:lnTo>
                  <a:cubicBezTo>
                    <a:pt x="243" y="238"/>
                    <a:pt x="245" y="238"/>
                    <a:pt x="247" y="238"/>
                  </a:cubicBezTo>
                  <a:lnTo>
                    <a:pt x="247" y="238"/>
                  </a:lnTo>
                  <a:cubicBezTo>
                    <a:pt x="246" y="238"/>
                    <a:pt x="246" y="238"/>
                    <a:pt x="246" y="238"/>
                  </a:cubicBezTo>
                  <a:lnTo>
                    <a:pt x="246" y="238"/>
                  </a:lnTo>
                  <a:lnTo>
                    <a:pt x="250" y="239"/>
                  </a:lnTo>
                  <a:cubicBezTo>
                    <a:pt x="249" y="239"/>
                    <a:pt x="248" y="238"/>
                    <a:pt x="247" y="238"/>
                  </a:cubicBezTo>
                  <a:lnTo>
                    <a:pt x="247" y="238"/>
                  </a:lnTo>
                  <a:cubicBezTo>
                    <a:pt x="262" y="240"/>
                    <a:pt x="277" y="241"/>
                    <a:pt x="293" y="243"/>
                  </a:cubicBezTo>
                  <a:cubicBezTo>
                    <a:pt x="298" y="243"/>
                    <a:pt x="303" y="243"/>
                    <a:pt x="307" y="243"/>
                  </a:cubicBezTo>
                  <a:cubicBezTo>
                    <a:pt x="319" y="243"/>
                    <a:pt x="330" y="242"/>
                    <a:pt x="342" y="238"/>
                  </a:cubicBezTo>
                  <a:cubicBezTo>
                    <a:pt x="363" y="229"/>
                    <a:pt x="386" y="220"/>
                    <a:pt x="401" y="204"/>
                  </a:cubicBezTo>
                  <a:cubicBezTo>
                    <a:pt x="427" y="178"/>
                    <a:pt x="440" y="136"/>
                    <a:pt x="428" y="100"/>
                  </a:cubicBezTo>
                  <a:cubicBezTo>
                    <a:pt x="422" y="79"/>
                    <a:pt x="410" y="60"/>
                    <a:pt x="392" y="46"/>
                  </a:cubicBezTo>
                  <a:cubicBezTo>
                    <a:pt x="372" y="30"/>
                    <a:pt x="354" y="16"/>
                    <a:pt x="328" y="12"/>
                  </a:cubicBezTo>
                  <a:cubicBezTo>
                    <a:pt x="280" y="3"/>
                    <a:pt x="233" y="1"/>
                    <a:pt x="1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32"/>
            <p:cNvSpPr/>
            <p:nvPr/>
          </p:nvSpPr>
          <p:spPr>
            <a:xfrm>
              <a:off x="3416784" y="654451"/>
              <a:ext cx="21078" cy="13377"/>
            </a:xfrm>
            <a:custGeom>
              <a:rect b="b" l="l" r="r" t="t"/>
              <a:pathLst>
                <a:path extrusionOk="0" h="337" w="531">
                  <a:moveTo>
                    <a:pt x="401" y="1"/>
                  </a:moveTo>
                  <a:cubicBezTo>
                    <a:pt x="365" y="1"/>
                    <a:pt x="327" y="15"/>
                    <a:pt x="295" y="31"/>
                  </a:cubicBezTo>
                  <a:cubicBezTo>
                    <a:pt x="250" y="53"/>
                    <a:pt x="204" y="74"/>
                    <a:pt x="157" y="94"/>
                  </a:cubicBezTo>
                  <a:cubicBezTo>
                    <a:pt x="134" y="104"/>
                    <a:pt x="110" y="114"/>
                    <a:pt x="86" y="123"/>
                  </a:cubicBezTo>
                  <a:cubicBezTo>
                    <a:pt x="58" y="134"/>
                    <a:pt x="36" y="146"/>
                    <a:pt x="20" y="172"/>
                  </a:cubicBezTo>
                  <a:cubicBezTo>
                    <a:pt x="8" y="196"/>
                    <a:pt x="1" y="230"/>
                    <a:pt x="10" y="256"/>
                  </a:cubicBezTo>
                  <a:cubicBezTo>
                    <a:pt x="24" y="300"/>
                    <a:pt x="67" y="336"/>
                    <a:pt x="114" y="336"/>
                  </a:cubicBezTo>
                  <a:cubicBezTo>
                    <a:pt x="123" y="336"/>
                    <a:pt x="133" y="335"/>
                    <a:pt x="142" y="332"/>
                  </a:cubicBezTo>
                  <a:cubicBezTo>
                    <a:pt x="193" y="314"/>
                    <a:pt x="243" y="296"/>
                    <a:pt x="292" y="276"/>
                  </a:cubicBezTo>
                  <a:cubicBezTo>
                    <a:pt x="356" y="252"/>
                    <a:pt x="426" y="230"/>
                    <a:pt x="473" y="181"/>
                  </a:cubicBezTo>
                  <a:cubicBezTo>
                    <a:pt x="531" y="123"/>
                    <a:pt x="513" y="30"/>
                    <a:pt x="436" y="6"/>
                  </a:cubicBezTo>
                  <a:cubicBezTo>
                    <a:pt x="425" y="2"/>
                    <a:pt x="413" y="1"/>
                    <a:pt x="4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32"/>
            <p:cNvSpPr/>
            <p:nvPr/>
          </p:nvSpPr>
          <p:spPr>
            <a:xfrm>
              <a:off x="3430916" y="640399"/>
              <a:ext cx="17069" cy="10321"/>
            </a:xfrm>
            <a:custGeom>
              <a:rect b="b" l="l" r="r" t="t"/>
              <a:pathLst>
                <a:path extrusionOk="0" h="260" w="430">
                  <a:moveTo>
                    <a:pt x="293" y="0"/>
                  </a:moveTo>
                  <a:cubicBezTo>
                    <a:pt x="264" y="0"/>
                    <a:pt x="237" y="6"/>
                    <a:pt x="210" y="10"/>
                  </a:cubicBezTo>
                  <a:cubicBezTo>
                    <a:pt x="170" y="18"/>
                    <a:pt x="131" y="24"/>
                    <a:pt x="90" y="32"/>
                  </a:cubicBezTo>
                  <a:cubicBezTo>
                    <a:pt x="63" y="37"/>
                    <a:pt x="34" y="62"/>
                    <a:pt x="22" y="86"/>
                  </a:cubicBezTo>
                  <a:cubicBezTo>
                    <a:pt x="7" y="110"/>
                    <a:pt x="1" y="146"/>
                    <a:pt x="9" y="175"/>
                  </a:cubicBezTo>
                  <a:cubicBezTo>
                    <a:pt x="18" y="203"/>
                    <a:pt x="35" y="229"/>
                    <a:pt x="63" y="244"/>
                  </a:cubicBezTo>
                  <a:cubicBezTo>
                    <a:pt x="82" y="254"/>
                    <a:pt x="101" y="259"/>
                    <a:pt x="121" y="259"/>
                  </a:cubicBezTo>
                  <a:cubicBezTo>
                    <a:pt x="131" y="259"/>
                    <a:pt x="142" y="258"/>
                    <a:pt x="153" y="255"/>
                  </a:cubicBezTo>
                  <a:cubicBezTo>
                    <a:pt x="193" y="248"/>
                    <a:pt x="232" y="240"/>
                    <a:pt x="273" y="233"/>
                  </a:cubicBezTo>
                  <a:cubicBezTo>
                    <a:pt x="299" y="227"/>
                    <a:pt x="327" y="221"/>
                    <a:pt x="351" y="207"/>
                  </a:cubicBezTo>
                  <a:cubicBezTo>
                    <a:pt x="378" y="191"/>
                    <a:pt x="402" y="167"/>
                    <a:pt x="418" y="141"/>
                  </a:cubicBezTo>
                  <a:cubicBezTo>
                    <a:pt x="426" y="125"/>
                    <a:pt x="430" y="98"/>
                    <a:pt x="425" y="81"/>
                  </a:cubicBezTo>
                  <a:cubicBezTo>
                    <a:pt x="418" y="60"/>
                    <a:pt x="405" y="45"/>
                    <a:pt x="387" y="32"/>
                  </a:cubicBezTo>
                  <a:cubicBezTo>
                    <a:pt x="362" y="14"/>
                    <a:pt x="325" y="0"/>
                    <a:pt x="2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32"/>
            <p:cNvSpPr/>
            <p:nvPr/>
          </p:nvSpPr>
          <p:spPr>
            <a:xfrm>
              <a:off x="3522135" y="628848"/>
              <a:ext cx="13695" cy="14012"/>
            </a:xfrm>
            <a:custGeom>
              <a:rect b="b" l="l" r="r" t="t"/>
              <a:pathLst>
                <a:path extrusionOk="0" h="353" w="345">
                  <a:moveTo>
                    <a:pt x="172" y="1"/>
                  </a:moveTo>
                  <a:cubicBezTo>
                    <a:pt x="156" y="1"/>
                    <a:pt x="140" y="3"/>
                    <a:pt x="126" y="7"/>
                  </a:cubicBezTo>
                  <a:cubicBezTo>
                    <a:pt x="98" y="14"/>
                    <a:pt x="69" y="31"/>
                    <a:pt x="49" y="52"/>
                  </a:cubicBezTo>
                  <a:cubicBezTo>
                    <a:pt x="39" y="64"/>
                    <a:pt x="28" y="76"/>
                    <a:pt x="21" y="90"/>
                  </a:cubicBezTo>
                  <a:cubicBezTo>
                    <a:pt x="8" y="118"/>
                    <a:pt x="2" y="133"/>
                    <a:pt x="0" y="165"/>
                  </a:cubicBezTo>
                  <a:cubicBezTo>
                    <a:pt x="0" y="171"/>
                    <a:pt x="1" y="176"/>
                    <a:pt x="2" y="182"/>
                  </a:cubicBezTo>
                  <a:cubicBezTo>
                    <a:pt x="2" y="187"/>
                    <a:pt x="1" y="192"/>
                    <a:pt x="2" y="198"/>
                  </a:cubicBezTo>
                  <a:cubicBezTo>
                    <a:pt x="4" y="209"/>
                    <a:pt x="5" y="224"/>
                    <a:pt x="8" y="235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7" y="281"/>
                    <a:pt x="38" y="292"/>
                    <a:pt x="44" y="301"/>
                  </a:cubicBezTo>
                  <a:cubicBezTo>
                    <a:pt x="47" y="305"/>
                    <a:pt x="49" y="307"/>
                    <a:pt x="53" y="310"/>
                  </a:cubicBezTo>
                  <a:cubicBezTo>
                    <a:pt x="74" y="327"/>
                    <a:pt x="95" y="341"/>
                    <a:pt x="122" y="348"/>
                  </a:cubicBezTo>
                  <a:cubicBezTo>
                    <a:pt x="136" y="350"/>
                    <a:pt x="148" y="353"/>
                    <a:pt x="163" y="353"/>
                  </a:cubicBezTo>
                  <a:cubicBezTo>
                    <a:pt x="177" y="353"/>
                    <a:pt x="192" y="350"/>
                    <a:pt x="205" y="348"/>
                  </a:cubicBezTo>
                  <a:cubicBezTo>
                    <a:pt x="210" y="347"/>
                    <a:pt x="214" y="347"/>
                    <a:pt x="218" y="344"/>
                  </a:cubicBezTo>
                  <a:cubicBezTo>
                    <a:pt x="230" y="339"/>
                    <a:pt x="245" y="334"/>
                    <a:pt x="256" y="328"/>
                  </a:cubicBezTo>
                  <a:cubicBezTo>
                    <a:pt x="268" y="322"/>
                    <a:pt x="280" y="311"/>
                    <a:pt x="289" y="303"/>
                  </a:cubicBezTo>
                  <a:cubicBezTo>
                    <a:pt x="300" y="294"/>
                    <a:pt x="307" y="284"/>
                    <a:pt x="317" y="271"/>
                  </a:cubicBezTo>
                  <a:cubicBezTo>
                    <a:pt x="319" y="266"/>
                    <a:pt x="322" y="263"/>
                    <a:pt x="323" y="259"/>
                  </a:cubicBezTo>
                  <a:cubicBezTo>
                    <a:pt x="328" y="248"/>
                    <a:pt x="336" y="234"/>
                    <a:pt x="339" y="221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32"/>
            <p:cNvSpPr/>
            <p:nvPr/>
          </p:nvSpPr>
          <p:spPr>
            <a:xfrm>
              <a:off x="3634313" y="776235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6" y="1"/>
                    <a:pt x="140" y="3"/>
                    <a:pt x="127" y="7"/>
                  </a:cubicBezTo>
                  <a:cubicBezTo>
                    <a:pt x="98" y="14"/>
                    <a:pt x="69" y="31"/>
                    <a:pt x="50" y="52"/>
                  </a:cubicBezTo>
                  <a:cubicBezTo>
                    <a:pt x="39" y="63"/>
                    <a:pt x="29" y="76"/>
                    <a:pt x="22" y="89"/>
                  </a:cubicBezTo>
                  <a:cubicBezTo>
                    <a:pt x="8" y="118"/>
                    <a:pt x="3" y="133"/>
                    <a:pt x="1" y="165"/>
                  </a:cubicBezTo>
                  <a:cubicBezTo>
                    <a:pt x="1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6" y="223"/>
                    <a:pt x="8" y="235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1"/>
                    <a:pt x="38" y="292"/>
                    <a:pt x="44" y="300"/>
                  </a:cubicBezTo>
                  <a:cubicBezTo>
                    <a:pt x="48" y="305"/>
                    <a:pt x="50" y="307"/>
                    <a:pt x="54" y="310"/>
                  </a:cubicBezTo>
                  <a:cubicBezTo>
                    <a:pt x="75" y="327"/>
                    <a:pt x="95" y="341"/>
                    <a:pt x="123" y="347"/>
                  </a:cubicBezTo>
                  <a:cubicBezTo>
                    <a:pt x="136" y="349"/>
                    <a:pt x="149" y="353"/>
                    <a:pt x="163" y="353"/>
                  </a:cubicBezTo>
                  <a:cubicBezTo>
                    <a:pt x="178" y="353"/>
                    <a:pt x="191" y="349"/>
                    <a:pt x="206" y="347"/>
                  </a:cubicBezTo>
                  <a:cubicBezTo>
                    <a:pt x="210" y="346"/>
                    <a:pt x="214" y="346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1"/>
                    <a:pt x="280" y="311"/>
                    <a:pt x="289" y="303"/>
                  </a:cubicBezTo>
                  <a:cubicBezTo>
                    <a:pt x="301" y="294"/>
                    <a:pt x="308" y="284"/>
                    <a:pt x="316" y="270"/>
                  </a:cubicBezTo>
                  <a:cubicBezTo>
                    <a:pt x="319" y="266"/>
                    <a:pt x="321" y="263"/>
                    <a:pt x="324" y="259"/>
                  </a:cubicBezTo>
                  <a:cubicBezTo>
                    <a:pt x="329" y="247"/>
                    <a:pt x="336" y="234"/>
                    <a:pt x="339" y="219"/>
                  </a:cubicBezTo>
                  <a:cubicBezTo>
                    <a:pt x="342" y="206"/>
                    <a:pt x="344" y="191"/>
                    <a:pt x="344" y="177"/>
                  </a:cubicBezTo>
                  <a:cubicBezTo>
                    <a:pt x="345" y="174"/>
                    <a:pt x="345" y="171"/>
                    <a:pt x="345" y="169"/>
                  </a:cubicBezTo>
                  <a:cubicBezTo>
                    <a:pt x="344" y="156"/>
                    <a:pt x="342" y="143"/>
                    <a:pt x="340" y="132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5" y="3"/>
                    <a:pt x="188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32"/>
            <p:cNvSpPr/>
            <p:nvPr/>
          </p:nvSpPr>
          <p:spPr>
            <a:xfrm>
              <a:off x="3772054" y="69148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3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9" y="14"/>
                    <a:pt x="70" y="31"/>
                    <a:pt x="51" y="52"/>
                  </a:cubicBezTo>
                  <a:cubicBezTo>
                    <a:pt x="40" y="63"/>
                    <a:pt x="30" y="76"/>
                    <a:pt x="22" y="89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0"/>
                    <a:pt x="2" y="176"/>
                    <a:pt x="4" y="182"/>
                  </a:cubicBezTo>
                  <a:cubicBezTo>
                    <a:pt x="4" y="187"/>
                    <a:pt x="2" y="192"/>
                    <a:pt x="4" y="197"/>
                  </a:cubicBezTo>
                  <a:cubicBezTo>
                    <a:pt x="5" y="209"/>
                    <a:pt x="6" y="223"/>
                    <a:pt x="9" y="235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1"/>
                    <a:pt x="38" y="292"/>
                    <a:pt x="46" y="301"/>
                  </a:cubicBezTo>
                  <a:cubicBezTo>
                    <a:pt x="48" y="305"/>
                    <a:pt x="51" y="307"/>
                    <a:pt x="54" y="310"/>
                  </a:cubicBezTo>
                  <a:cubicBezTo>
                    <a:pt x="75" y="327"/>
                    <a:pt x="96" y="341"/>
                    <a:pt x="124" y="347"/>
                  </a:cubicBezTo>
                  <a:cubicBezTo>
                    <a:pt x="136" y="349"/>
                    <a:pt x="150" y="353"/>
                    <a:pt x="163" y="353"/>
                  </a:cubicBezTo>
                  <a:cubicBezTo>
                    <a:pt x="178" y="353"/>
                    <a:pt x="192" y="349"/>
                    <a:pt x="207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39"/>
                    <a:pt x="246" y="334"/>
                    <a:pt x="257" y="328"/>
                  </a:cubicBezTo>
                  <a:cubicBezTo>
                    <a:pt x="270" y="321"/>
                    <a:pt x="281" y="311"/>
                    <a:pt x="290" y="303"/>
                  </a:cubicBezTo>
                  <a:cubicBezTo>
                    <a:pt x="302" y="294"/>
                    <a:pt x="308" y="284"/>
                    <a:pt x="317" y="270"/>
                  </a:cubicBezTo>
                  <a:cubicBezTo>
                    <a:pt x="320" y="266"/>
                    <a:pt x="323" y="263"/>
                    <a:pt x="324" y="259"/>
                  </a:cubicBezTo>
                  <a:cubicBezTo>
                    <a:pt x="329" y="247"/>
                    <a:pt x="337" y="233"/>
                    <a:pt x="339" y="219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6" y="174"/>
                    <a:pt x="346" y="171"/>
                    <a:pt x="346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3" y="102"/>
                    <a:pt x="317" y="77"/>
                    <a:pt x="297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50" y="18"/>
                    <a:pt x="234" y="13"/>
                    <a:pt x="220" y="8"/>
                  </a:cubicBezTo>
                  <a:cubicBezTo>
                    <a:pt x="206" y="3"/>
                    <a:pt x="189" y="1"/>
                    <a:pt x="1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32"/>
            <p:cNvSpPr/>
            <p:nvPr/>
          </p:nvSpPr>
          <p:spPr>
            <a:xfrm>
              <a:off x="3797102" y="685532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3" y="1"/>
                  </a:moveTo>
                  <a:cubicBezTo>
                    <a:pt x="157" y="1"/>
                    <a:pt x="142" y="3"/>
                    <a:pt x="128" y="7"/>
                  </a:cubicBezTo>
                  <a:cubicBezTo>
                    <a:pt x="99" y="14"/>
                    <a:pt x="71" y="31"/>
                    <a:pt x="51" y="53"/>
                  </a:cubicBezTo>
                  <a:cubicBezTo>
                    <a:pt x="41" y="64"/>
                    <a:pt x="30" y="76"/>
                    <a:pt x="22" y="90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0"/>
                    <a:pt x="3" y="176"/>
                    <a:pt x="4" y="183"/>
                  </a:cubicBezTo>
                  <a:cubicBezTo>
                    <a:pt x="4" y="187"/>
                    <a:pt x="3" y="193"/>
                    <a:pt x="4" y="198"/>
                  </a:cubicBezTo>
                  <a:cubicBezTo>
                    <a:pt x="5" y="210"/>
                    <a:pt x="6" y="225"/>
                    <a:pt x="9" y="236"/>
                  </a:cubicBezTo>
                  <a:cubicBezTo>
                    <a:pt x="13" y="247"/>
                    <a:pt x="19" y="259"/>
                    <a:pt x="24" y="270"/>
                  </a:cubicBezTo>
                  <a:cubicBezTo>
                    <a:pt x="29" y="281"/>
                    <a:pt x="39" y="293"/>
                    <a:pt x="46" y="301"/>
                  </a:cubicBezTo>
                  <a:cubicBezTo>
                    <a:pt x="48" y="305"/>
                    <a:pt x="51" y="307"/>
                    <a:pt x="55" y="310"/>
                  </a:cubicBezTo>
                  <a:cubicBezTo>
                    <a:pt x="76" y="327"/>
                    <a:pt x="97" y="341"/>
                    <a:pt x="124" y="347"/>
                  </a:cubicBezTo>
                  <a:cubicBezTo>
                    <a:pt x="136" y="351"/>
                    <a:pt x="150" y="353"/>
                    <a:pt x="164" y="353"/>
                  </a:cubicBezTo>
                  <a:cubicBezTo>
                    <a:pt x="178" y="353"/>
                    <a:pt x="193" y="351"/>
                    <a:pt x="207" y="347"/>
                  </a:cubicBezTo>
                  <a:cubicBezTo>
                    <a:pt x="211" y="346"/>
                    <a:pt x="214" y="346"/>
                    <a:pt x="219" y="345"/>
                  </a:cubicBezTo>
                  <a:cubicBezTo>
                    <a:pt x="232" y="340"/>
                    <a:pt x="246" y="335"/>
                    <a:pt x="258" y="328"/>
                  </a:cubicBezTo>
                  <a:cubicBezTo>
                    <a:pt x="270" y="321"/>
                    <a:pt x="281" y="311"/>
                    <a:pt x="290" y="304"/>
                  </a:cubicBezTo>
                  <a:cubicBezTo>
                    <a:pt x="302" y="294"/>
                    <a:pt x="308" y="284"/>
                    <a:pt x="318" y="270"/>
                  </a:cubicBezTo>
                  <a:cubicBezTo>
                    <a:pt x="321" y="267"/>
                    <a:pt x="323" y="263"/>
                    <a:pt x="324" y="259"/>
                  </a:cubicBezTo>
                  <a:cubicBezTo>
                    <a:pt x="329" y="247"/>
                    <a:pt x="337" y="235"/>
                    <a:pt x="339" y="220"/>
                  </a:cubicBezTo>
                  <a:cubicBezTo>
                    <a:pt x="344" y="206"/>
                    <a:pt x="345" y="191"/>
                    <a:pt x="345" y="177"/>
                  </a:cubicBezTo>
                  <a:cubicBezTo>
                    <a:pt x="347" y="175"/>
                    <a:pt x="347" y="172"/>
                    <a:pt x="347" y="169"/>
                  </a:cubicBezTo>
                  <a:cubicBezTo>
                    <a:pt x="345" y="157"/>
                    <a:pt x="344" y="143"/>
                    <a:pt x="341" y="132"/>
                  </a:cubicBezTo>
                  <a:cubicBezTo>
                    <a:pt x="333" y="102"/>
                    <a:pt x="318" y="77"/>
                    <a:pt x="297" y="55"/>
                  </a:cubicBezTo>
                  <a:cubicBezTo>
                    <a:pt x="287" y="44"/>
                    <a:pt x="274" y="35"/>
                    <a:pt x="263" y="28"/>
                  </a:cubicBezTo>
                  <a:cubicBezTo>
                    <a:pt x="250" y="18"/>
                    <a:pt x="234" y="13"/>
                    <a:pt x="220" y="8"/>
                  </a:cubicBezTo>
                  <a:cubicBezTo>
                    <a:pt x="206" y="3"/>
                    <a:pt x="189" y="1"/>
                    <a:pt x="1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32"/>
            <p:cNvSpPr/>
            <p:nvPr/>
          </p:nvSpPr>
          <p:spPr>
            <a:xfrm>
              <a:off x="3666466" y="764922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3" y="0"/>
                  </a:moveTo>
                  <a:cubicBezTo>
                    <a:pt x="157" y="0"/>
                    <a:pt x="142" y="2"/>
                    <a:pt x="128" y="6"/>
                  </a:cubicBezTo>
                  <a:cubicBezTo>
                    <a:pt x="99" y="14"/>
                    <a:pt x="71" y="31"/>
                    <a:pt x="51" y="52"/>
                  </a:cubicBezTo>
                  <a:cubicBezTo>
                    <a:pt x="41" y="64"/>
                    <a:pt x="30" y="75"/>
                    <a:pt x="22" y="90"/>
                  </a:cubicBezTo>
                  <a:cubicBezTo>
                    <a:pt x="9" y="118"/>
                    <a:pt x="4" y="132"/>
                    <a:pt x="1" y="165"/>
                  </a:cubicBezTo>
                  <a:cubicBezTo>
                    <a:pt x="1" y="170"/>
                    <a:pt x="3" y="175"/>
                    <a:pt x="4" y="182"/>
                  </a:cubicBezTo>
                  <a:cubicBezTo>
                    <a:pt x="4" y="188"/>
                    <a:pt x="3" y="193"/>
                    <a:pt x="4" y="198"/>
                  </a:cubicBezTo>
                  <a:cubicBezTo>
                    <a:pt x="5" y="210"/>
                    <a:pt x="6" y="224"/>
                    <a:pt x="9" y="236"/>
                  </a:cubicBezTo>
                  <a:cubicBezTo>
                    <a:pt x="13" y="247"/>
                    <a:pt x="19" y="258"/>
                    <a:pt x="24" y="270"/>
                  </a:cubicBezTo>
                  <a:cubicBezTo>
                    <a:pt x="29" y="281"/>
                    <a:pt x="39" y="293"/>
                    <a:pt x="46" y="300"/>
                  </a:cubicBezTo>
                  <a:cubicBezTo>
                    <a:pt x="48" y="304"/>
                    <a:pt x="51" y="307"/>
                    <a:pt x="55" y="309"/>
                  </a:cubicBezTo>
                  <a:cubicBezTo>
                    <a:pt x="76" y="326"/>
                    <a:pt x="97" y="341"/>
                    <a:pt x="124" y="347"/>
                  </a:cubicBezTo>
                  <a:cubicBezTo>
                    <a:pt x="136" y="350"/>
                    <a:pt x="150" y="352"/>
                    <a:pt x="164" y="352"/>
                  </a:cubicBezTo>
                  <a:cubicBezTo>
                    <a:pt x="178" y="352"/>
                    <a:pt x="193" y="350"/>
                    <a:pt x="207" y="347"/>
                  </a:cubicBezTo>
                  <a:cubicBezTo>
                    <a:pt x="211" y="346"/>
                    <a:pt x="214" y="346"/>
                    <a:pt x="219" y="345"/>
                  </a:cubicBezTo>
                  <a:cubicBezTo>
                    <a:pt x="232" y="340"/>
                    <a:pt x="246" y="334"/>
                    <a:pt x="258" y="327"/>
                  </a:cubicBezTo>
                  <a:cubicBezTo>
                    <a:pt x="270" y="321"/>
                    <a:pt x="281" y="311"/>
                    <a:pt x="290" y="303"/>
                  </a:cubicBezTo>
                  <a:cubicBezTo>
                    <a:pt x="302" y="294"/>
                    <a:pt x="308" y="283"/>
                    <a:pt x="318" y="270"/>
                  </a:cubicBezTo>
                  <a:cubicBezTo>
                    <a:pt x="321" y="267"/>
                    <a:pt x="323" y="263"/>
                    <a:pt x="324" y="258"/>
                  </a:cubicBezTo>
                  <a:cubicBezTo>
                    <a:pt x="329" y="247"/>
                    <a:pt x="337" y="235"/>
                    <a:pt x="339" y="220"/>
                  </a:cubicBezTo>
                  <a:cubicBezTo>
                    <a:pt x="344" y="205"/>
                    <a:pt x="345" y="191"/>
                    <a:pt x="345" y="177"/>
                  </a:cubicBezTo>
                  <a:cubicBezTo>
                    <a:pt x="348" y="174"/>
                    <a:pt x="348" y="172"/>
                    <a:pt x="347" y="169"/>
                  </a:cubicBezTo>
                  <a:cubicBezTo>
                    <a:pt x="345" y="156"/>
                    <a:pt x="344" y="143"/>
                    <a:pt x="342" y="131"/>
                  </a:cubicBezTo>
                  <a:cubicBezTo>
                    <a:pt x="333" y="101"/>
                    <a:pt x="318" y="76"/>
                    <a:pt x="297" y="54"/>
                  </a:cubicBezTo>
                  <a:cubicBezTo>
                    <a:pt x="287" y="44"/>
                    <a:pt x="274" y="35"/>
                    <a:pt x="263" y="27"/>
                  </a:cubicBezTo>
                  <a:cubicBezTo>
                    <a:pt x="250" y="18"/>
                    <a:pt x="234" y="13"/>
                    <a:pt x="220" y="7"/>
                  </a:cubicBezTo>
                  <a:cubicBezTo>
                    <a:pt x="206" y="3"/>
                    <a:pt x="189" y="0"/>
                    <a:pt x="17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32"/>
            <p:cNvSpPr/>
            <p:nvPr/>
          </p:nvSpPr>
          <p:spPr>
            <a:xfrm>
              <a:off x="3770466" y="666637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6"/>
                    <a:pt x="21" y="89"/>
                  </a:cubicBezTo>
                  <a:cubicBezTo>
                    <a:pt x="9" y="118"/>
                    <a:pt x="3" y="132"/>
                    <a:pt x="0" y="165"/>
                  </a:cubicBezTo>
                  <a:cubicBezTo>
                    <a:pt x="0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5" y="224"/>
                    <a:pt x="9" y="235"/>
                  </a:cubicBezTo>
                  <a:cubicBezTo>
                    <a:pt x="13" y="246"/>
                    <a:pt x="17" y="259"/>
                    <a:pt x="23" y="270"/>
                  </a:cubicBezTo>
                  <a:cubicBezTo>
                    <a:pt x="28" y="281"/>
                    <a:pt x="39" y="292"/>
                    <a:pt x="45" y="301"/>
                  </a:cubicBezTo>
                  <a:cubicBezTo>
                    <a:pt x="47" y="304"/>
                    <a:pt x="50" y="307"/>
                    <a:pt x="54" y="309"/>
                  </a:cubicBezTo>
                  <a:cubicBezTo>
                    <a:pt x="75" y="327"/>
                    <a:pt x="95" y="340"/>
                    <a:pt x="123" y="347"/>
                  </a:cubicBezTo>
                  <a:cubicBezTo>
                    <a:pt x="136" y="350"/>
                    <a:pt x="149" y="353"/>
                    <a:pt x="164" y="353"/>
                  </a:cubicBezTo>
                  <a:cubicBezTo>
                    <a:pt x="177" y="353"/>
                    <a:pt x="192" y="350"/>
                    <a:pt x="206" y="347"/>
                  </a:cubicBezTo>
                  <a:cubicBezTo>
                    <a:pt x="211" y="345"/>
                    <a:pt x="214" y="345"/>
                    <a:pt x="218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3"/>
                    <a:pt x="307" y="283"/>
                    <a:pt x="317" y="270"/>
                  </a:cubicBezTo>
                  <a:cubicBezTo>
                    <a:pt x="320" y="266"/>
                    <a:pt x="322" y="262"/>
                    <a:pt x="323" y="259"/>
                  </a:cubicBezTo>
                  <a:cubicBezTo>
                    <a:pt x="328" y="246"/>
                    <a:pt x="337" y="234"/>
                    <a:pt x="339" y="219"/>
                  </a:cubicBezTo>
                  <a:cubicBezTo>
                    <a:pt x="343" y="205"/>
                    <a:pt x="344" y="191"/>
                    <a:pt x="344" y="177"/>
                  </a:cubicBezTo>
                  <a:cubicBezTo>
                    <a:pt x="346" y="175"/>
                    <a:pt x="346" y="171"/>
                    <a:pt x="346" y="168"/>
                  </a:cubicBezTo>
                  <a:cubicBezTo>
                    <a:pt x="344" y="156"/>
                    <a:pt x="343" y="142"/>
                    <a:pt x="341" y="131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3" y="12"/>
                    <a:pt x="219" y="8"/>
                  </a:cubicBezTo>
                  <a:cubicBezTo>
                    <a:pt x="205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32"/>
            <p:cNvSpPr/>
            <p:nvPr/>
          </p:nvSpPr>
          <p:spPr>
            <a:xfrm>
              <a:off x="3524596" y="864120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9" y="14"/>
                    <a:pt x="69" y="32"/>
                    <a:pt x="50" y="53"/>
                  </a:cubicBezTo>
                  <a:cubicBezTo>
                    <a:pt x="39" y="64"/>
                    <a:pt x="29" y="76"/>
                    <a:pt x="22" y="90"/>
                  </a:cubicBezTo>
                  <a:cubicBezTo>
                    <a:pt x="8" y="118"/>
                    <a:pt x="3" y="133"/>
                    <a:pt x="1" y="165"/>
                  </a:cubicBezTo>
                  <a:cubicBezTo>
                    <a:pt x="1" y="170"/>
                    <a:pt x="2" y="176"/>
                    <a:pt x="3" y="183"/>
                  </a:cubicBezTo>
                  <a:cubicBezTo>
                    <a:pt x="3" y="188"/>
                    <a:pt x="2" y="193"/>
                    <a:pt x="3" y="199"/>
                  </a:cubicBezTo>
                  <a:cubicBezTo>
                    <a:pt x="5" y="210"/>
                    <a:pt x="6" y="225"/>
                    <a:pt x="8" y="236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2"/>
                    <a:pt x="38" y="293"/>
                    <a:pt x="44" y="301"/>
                  </a:cubicBezTo>
                  <a:cubicBezTo>
                    <a:pt x="48" y="305"/>
                    <a:pt x="50" y="308"/>
                    <a:pt x="54" y="310"/>
                  </a:cubicBezTo>
                  <a:cubicBezTo>
                    <a:pt x="75" y="327"/>
                    <a:pt x="95" y="341"/>
                    <a:pt x="123" y="347"/>
                  </a:cubicBezTo>
                  <a:cubicBezTo>
                    <a:pt x="136" y="351"/>
                    <a:pt x="149" y="353"/>
                    <a:pt x="163" y="353"/>
                  </a:cubicBezTo>
                  <a:cubicBezTo>
                    <a:pt x="178" y="353"/>
                    <a:pt x="192" y="351"/>
                    <a:pt x="206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8" y="321"/>
                    <a:pt x="281" y="311"/>
                    <a:pt x="289" y="304"/>
                  </a:cubicBezTo>
                  <a:cubicBezTo>
                    <a:pt x="301" y="294"/>
                    <a:pt x="308" y="284"/>
                    <a:pt x="317" y="270"/>
                  </a:cubicBezTo>
                  <a:cubicBezTo>
                    <a:pt x="319" y="267"/>
                    <a:pt x="323" y="263"/>
                    <a:pt x="324" y="259"/>
                  </a:cubicBezTo>
                  <a:cubicBezTo>
                    <a:pt x="329" y="247"/>
                    <a:pt x="336" y="233"/>
                    <a:pt x="339" y="220"/>
                  </a:cubicBezTo>
                  <a:cubicBezTo>
                    <a:pt x="343" y="206"/>
                    <a:pt x="344" y="191"/>
                    <a:pt x="344" y="178"/>
                  </a:cubicBezTo>
                  <a:cubicBezTo>
                    <a:pt x="345" y="175"/>
                    <a:pt x="345" y="173"/>
                    <a:pt x="345" y="169"/>
                  </a:cubicBezTo>
                  <a:cubicBezTo>
                    <a:pt x="344" y="157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50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32"/>
            <p:cNvSpPr/>
            <p:nvPr/>
          </p:nvSpPr>
          <p:spPr>
            <a:xfrm>
              <a:off x="3499548" y="851021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7" y="14"/>
                    <a:pt x="69" y="31"/>
                    <a:pt x="50" y="52"/>
                  </a:cubicBezTo>
                  <a:cubicBezTo>
                    <a:pt x="39" y="63"/>
                    <a:pt x="29" y="76"/>
                    <a:pt x="21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0"/>
                    <a:pt x="2" y="175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6" y="223"/>
                    <a:pt x="8" y="235"/>
                  </a:cubicBezTo>
                  <a:cubicBezTo>
                    <a:pt x="12" y="246"/>
                    <a:pt x="17" y="259"/>
                    <a:pt x="22" y="270"/>
                  </a:cubicBezTo>
                  <a:cubicBezTo>
                    <a:pt x="28" y="281"/>
                    <a:pt x="38" y="292"/>
                    <a:pt x="44" y="300"/>
                  </a:cubicBezTo>
                  <a:cubicBezTo>
                    <a:pt x="46" y="304"/>
                    <a:pt x="50" y="307"/>
                    <a:pt x="54" y="309"/>
                  </a:cubicBezTo>
                  <a:cubicBezTo>
                    <a:pt x="75" y="327"/>
                    <a:pt x="95" y="342"/>
                    <a:pt x="122" y="347"/>
                  </a:cubicBezTo>
                  <a:cubicBezTo>
                    <a:pt x="136" y="349"/>
                    <a:pt x="148" y="353"/>
                    <a:pt x="163" y="353"/>
                  </a:cubicBezTo>
                  <a:cubicBezTo>
                    <a:pt x="178" y="353"/>
                    <a:pt x="191" y="349"/>
                    <a:pt x="206" y="347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1"/>
                    <a:pt x="280" y="311"/>
                    <a:pt x="289" y="303"/>
                  </a:cubicBezTo>
                  <a:cubicBezTo>
                    <a:pt x="301" y="293"/>
                    <a:pt x="307" y="283"/>
                    <a:pt x="316" y="270"/>
                  </a:cubicBezTo>
                  <a:cubicBezTo>
                    <a:pt x="319" y="266"/>
                    <a:pt x="321" y="262"/>
                    <a:pt x="323" y="259"/>
                  </a:cubicBezTo>
                  <a:cubicBezTo>
                    <a:pt x="329" y="247"/>
                    <a:pt x="336" y="234"/>
                    <a:pt x="339" y="219"/>
                  </a:cubicBezTo>
                  <a:cubicBezTo>
                    <a:pt x="342" y="205"/>
                    <a:pt x="344" y="191"/>
                    <a:pt x="344" y="177"/>
                  </a:cubicBezTo>
                  <a:cubicBezTo>
                    <a:pt x="345" y="174"/>
                    <a:pt x="345" y="171"/>
                    <a:pt x="345" y="169"/>
                  </a:cubicBezTo>
                  <a:cubicBezTo>
                    <a:pt x="344" y="156"/>
                    <a:pt x="342" y="143"/>
                    <a:pt x="340" y="131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2" y="35"/>
                    <a:pt x="262" y="27"/>
                  </a:cubicBezTo>
                  <a:cubicBezTo>
                    <a:pt x="248" y="18"/>
                    <a:pt x="233" y="13"/>
                    <a:pt x="219" y="8"/>
                  </a:cubicBezTo>
                  <a:cubicBezTo>
                    <a:pt x="204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32"/>
            <p:cNvSpPr/>
            <p:nvPr/>
          </p:nvSpPr>
          <p:spPr>
            <a:xfrm>
              <a:off x="3630740" y="754165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6" y="1"/>
                    <a:pt x="141" y="3"/>
                    <a:pt x="127" y="7"/>
                  </a:cubicBezTo>
                  <a:cubicBezTo>
                    <a:pt x="98" y="14"/>
                    <a:pt x="70" y="32"/>
                    <a:pt x="50" y="52"/>
                  </a:cubicBezTo>
                  <a:cubicBezTo>
                    <a:pt x="40" y="64"/>
                    <a:pt x="29" y="75"/>
                    <a:pt x="21" y="90"/>
                  </a:cubicBezTo>
                  <a:cubicBezTo>
                    <a:pt x="8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3"/>
                  </a:cubicBezTo>
                  <a:cubicBezTo>
                    <a:pt x="3" y="188"/>
                    <a:pt x="2" y="193"/>
                    <a:pt x="3" y="198"/>
                  </a:cubicBezTo>
                  <a:cubicBezTo>
                    <a:pt x="4" y="210"/>
                    <a:pt x="5" y="224"/>
                    <a:pt x="8" y="236"/>
                  </a:cubicBezTo>
                  <a:cubicBezTo>
                    <a:pt x="13" y="247"/>
                    <a:pt x="18" y="259"/>
                    <a:pt x="23" y="270"/>
                  </a:cubicBezTo>
                  <a:cubicBezTo>
                    <a:pt x="28" y="281"/>
                    <a:pt x="39" y="293"/>
                    <a:pt x="45" y="300"/>
                  </a:cubicBezTo>
                  <a:cubicBezTo>
                    <a:pt x="47" y="305"/>
                    <a:pt x="50" y="307"/>
                    <a:pt x="54" y="310"/>
                  </a:cubicBezTo>
                  <a:cubicBezTo>
                    <a:pt x="75" y="326"/>
                    <a:pt x="96" y="342"/>
                    <a:pt x="123" y="347"/>
                  </a:cubicBezTo>
                  <a:cubicBezTo>
                    <a:pt x="135" y="350"/>
                    <a:pt x="149" y="352"/>
                    <a:pt x="164" y="352"/>
                  </a:cubicBezTo>
                  <a:cubicBezTo>
                    <a:pt x="177" y="352"/>
                    <a:pt x="192" y="350"/>
                    <a:pt x="206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40"/>
                    <a:pt x="245" y="335"/>
                    <a:pt x="257" y="327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4"/>
                    <a:pt x="307" y="284"/>
                    <a:pt x="317" y="270"/>
                  </a:cubicBezTo>
                  <a:cubicBezTo>
                    <a:pt x="320" y="267"/>
                    <a:pt x="322" y="263"/>
                    <a:pt x="323" y="259"/>
                  </a:cubicBezTo>
                  <a:cubicBezTo>
                    <a:pt x="328" y="247"/>
                    <a:pt x="336" y="235"/>
                    <a:pt x="339" y="220"/>
                  </a:cubicBezTo>
                  <a:cubicBezTo>
                    <a:pt x="343" y="206"/>
                    <a:pt x="344" y="191"/>
                    <a:pt x="344" y="176"/>
                  </a:cubicBezTo>
                  <a:cubicBezTo>
                    <a:pt x="346" y="174"/>
                    <a:pt x="346" y="172"/>
                    <a:pt x="346" y="169"/>
                  </a:cubicBezTo>
                  <a:cubicBezTo>
                    <a:pt x="344" y="157"/>
                    <a:pt x="343" y="143"/>
                    <a:pt x="341" y="132"/>
                  </a:cubicBezTo>
                  <a:cubicBezTo>
                    <a:pt x="332" y="101"/>
                    <a:pt x="317" y="76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5" y="3"/>
                    <a:pt x="188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32"/>
            <p:cNvSpPr/>
            <p:nvPr/>
          </p:nvSpPr>
          <p:spPr>
            <a:xfrm>
              <a:off x="3488791" y="638494"/>
              <a:ext cx="13734" cy="13973"/>
            </a:xfrm>
            <a:custGeom>
              <a:rect b="b" l="l" r="r" t="t"/>
              <a:pathLst>
                <a:path extrusionOk="0" h="352" w="346">
                  <a:moveTo>
                    <a:pt x="172" y="0"/>
                  </a:moveTo>
                  <a:cubicBezTo>
                    <a:pt x="156" y="0"/>
                    <a:pt x="140" y="2"/>
                    <a:pt x="127" y="6"/>
                  </a:cubicBezTo>
                  <a:cubicBezTo>
                    <a:pt x="98" y="14"/>
                    <a:pt x="70" y="31"/>
                    <a:pt x="50" y="51"/>
                  </a:cubicBezTo>
                  <a:cubicBezTo>
                    <a:pt x="39" y="63"/>
                    <a:pt x="29" y="74"/>
                    <a:pt x="22" y="89"/>
                  </a:cubicBezTo>
                  <a:cubicBezTo>
                    <a:pt x="8" y="117"/>
                    <a:pt x="3" y="132"/>
                    <a:pt x="1" y="164"/>
                  </a:cubicBezTo>
                  <a:cubicBezTo>
                    <a:pt x="1" y="169"/>
                    <a:pt x="2" y="174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5" y="223"/>
                    <a:pt x="8" y="235"/>
                  </a:cubicBezTo>
                  <a:cubicBezTo>
                    <a:pt x="12" y="246"/>
                    <a:pt x="17" y="258"/>
                    <a:pt x="23" y="270"/>
                  </a:cubicBezTo>
                  <a:cubicBezTo>
                    <a:pt x="28" y="281"/>
                    <a:pt x="38" y="292"/>
                    <a:pt x="45" y="299"/>
                  </a:cubicBezTo>
                  <a:cubicBezTo>
                    <a:pt x="47" y="303"/>
                    <a:pt x="50" y="307"/>
                    <a:pt x="54" y="309"/>
                  </a:cubicBezTo>
                  <a:cubicBezTo>
                    <a:pt x="75" y="325"/>
                    <a:pt x="96" y="341"/>
                    <a:pt x="123" y="346"/>
                  </a:cubicBezTo>
                  <a:cubicBezTo>
                    <a:pt x="135" y="349"/>
                    <a:pt x="149" y="351"/>
                    <a:pt x="163" y="351"/>
                  </a:cubicBezTo>
                  <a:cubicBezTo>
                    <a:pt x="178" y="351"/>
                    <a:pt x="191" y="349"/>
                    <a:pt x="206" y="346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6" y="334"/>
                    <a:pt x="257" y="327"/>
                  </a:cubicBezTo>
                  <a:cubicBezTo>
                    <a:pt x="268" y="320"/>
                    <a:pt x="280" y="310"/>
                    <a:pt x="289" y="302"/>
                  </a:cubicBezTo>
                  <a:cubicBezTo>
                    <a:pt x="301" y="293"/>
                    <a:pt x="307" y="283"/>
                    <a:pt x="316" y="270"/>
                  </a:cubicBezTo>
                  <a:cubicBezTo>
                    <a:pt x="320" y="266"/>
                    <a:pt x="322" y="262"/>
                    <a:pt x="324" y="258"/>
                  </a:cubicBezTo>
                  <a:cubicBezTo>
                    <a:pt x="329" y="246"/>
                    <a:pt x="336" y="234"/>
                    <a:pt x="339" y="219"/>
                  </a:cubicBezTo>
                  <a:cubicBezTo>
                    <a:pt x="342" y="205"/>
                    <a:pt x="343" y="190"/>
                    <a:pt x="343" y="176"/>
                  </a:cubicBezTo>
                  <a:cubicBezTo>
                    <a:pt x="346" y="173"/>
                    <a:pt x="346" y="171"/>
                    <a:pt x="346" y="168"/>
                  </a:cubicBezTo>
                  <a:cubicBezTo>
                    <a:pt x="343" y="156"/>
                    <a:pt x="342" y="142"/>
                    <a:pt x="340" y="131"/>
                  </a:cubicBezTo>
                  <a:cubicBezTo>
                    <a:pt x="332" y="100"/>
                    <a:pt x="316" y="76"/>
                    <a:pt x="296" y="54"/>
                  </a:cubicBezTo>
                  <a:cubicBezTo>
                    <a:pt x="287" y="43"/>
                    <a:pt x="273" y="35"/>
                    <a:pt x="262" y="26"/>
                  </a:cubicBezTo>
                  <a:cubicBezTo>
                    <a:pt x="249" y="17"/>
                    <a:pt x="233" y="12"/>
                    <a:pt x="220" y="7"/>
                  </a:cubicBezTo>
                  <a:cubicBezTo>
                    <a:pt x="205" y="2"/>
                    <a:pt x="188" y="0"/>
                    <a:pt x="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32"/>
            <p:cNvSpPr/>
            <p:nvPr/>
          </p:nvSpPr>
          <p:spPr>
            <a:xfrm>
              <a:off x="3541188" y="606182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2" y="0"/>
                  </a:moveTo>
                  <a:cubicBezTo>
                    <a:pt x="156" y="0"/>
                    <a:pt x="141" y="2"/>
                    <a:pt x="126" y="6"/>
                  </a:cubicBezTo>
                  <a:cubicBezTo>
                    <a:pt x="98" y="14"/>
                    <a:pt x="69" y="30"/>
                    <a:pt x="50" y="51"/>
                  </a:cubicBezTo>
                  <a:cubicBezTo>
                    <a:pt x="40" y="64"/>
                    <a:pt x="29" y="75"/>
                    <a:pt x="21" y="90"/>
                  </a:cubicBezTo>
                  <a:cubicBezTo>
                    <a:pt x="9" y="118"/>
                    <a:pt x="3" y="132"/>
                    <a:pt x="0" y="165"/>
                  </a:cubicBezTo>
                  <a:cubicBezTo>
                    <a:pt x="0" y="170"/>
                    <a:pt x="1" y="175"/>
                    <a:pt x="3" y="181"/>
                  </a:cubicBezTo>
                  <a:cubicBezTo>
                    <a:pt x="3" y="186"/>
                    <a:pt x="1" y="193"/>
                    <a:pt x="3" y="197"/>
                  </a:cubicBezTo>
                  <a:cubicBezTo>
                    <a:pt x="5" y="209"/>
                    <a:pt x="6" y="223"/>
                    <a:pt x="9" y="235"/>
                  </a:cubicBezTo>
                  <a:cubicBezTo>
                    <a:pt x="12" y="247"/>
                    <a:pt x="17" y="258"/>
                    <a:pt x="22" y="270"/>
                  </a:cubicBezTo>
                  <a:cubicBezTo>
                    <a:pt x="27" y="280"/>
                    <a:pt x="38" y="293"/>
                    <a:pt x="45" y="300"/>
                  </a:cubicBezTo>
                  <a:cubicBezTo>
                    <a:pt x="47" y="304"/>
                    <a:pt x="50" y="306"/>
                    <a:pt x="53" y="309"/>
                  </a:cubicBezTo>
                  <a:cubicBezTo>
                    <a:pt x="74" y="326"/>
                    <a:pt x="95" y="341"/>
                    <a:pt x="123" y="347"/>
                  </a:cubicBezTo>
                  <a:cubicBezTo>
                    <a:pt x="136" y="350"/>
                    <a:pt x="149" y="352"/>
                    <a:pt x="163" y="352"/>
                  </a:cubicBezTo>
                  <a:cubicBezTo>
                    <a:pt x="177" y="352"/>
                    <a:pt x="192" y="350"/>
                    <a:pt x="207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0" y="340"/>
                    <a:pt x="245" y="334"/>
                    <a:pt x="257" y="327"/>
                  </a:cubicBezTo>
                  <a:cubicBezTo>
                    <a:pt x="269" y="321"/>
                    <a:pt x="280" y="310"/>
                    <a:pt x="290" y="303"/>
                  </a:cubicBezTo>
                  <a:cubicBezTo>
                    <a:pt x="301" y="294"/>
                    <a:pt x="308" y="283"/>
                    <a:pt x="317" y="270"/>
                  </a:cubicBezTo>
                  <a:cubicBezTo>
                    <a:pt x="319" y="267"/>
                    <a:pt x="322" y="262"/>
                    <a:pt x="323" y="258"/>
                  </a:cubicBezTo>
                  <a:cubicBezTo>
                    <a:pt x="328" y="247"/>
                    <a:pt x="337" y="233"/>
                    <a:pt x="339" y="220"/>
                  </a:cubicBezTo>
                  <a:cubicBezTo>
                    <a:pt x="343" y="205"/>
                    <a:pt x="344" y="191"/>
                    <a:pt x="344" y="176"/>
                  </a:cubicBezTo>
                  <a:cubicBezTo>
                    <a:pt x="347" y="174"/>
                    <a:pt x="347" y="172"/>
                    <a:pt x="345" y="169"/>
                  </a:cubicBezTo>
                  <a:cubicBezTo>
                    <a:pt x="344" y="155"/>
                    <a:pt x="343" y="143"/>
                    <a:pt x="340" y="131"/>
                  </a:cubicBezTo>
                  <a:cubicBezTo>
                    <a:pt x="333" y="101"/>
                    <a:pt x="317" y="76"/>
                    <a:pt x="296" y="54"/>
                  </a:cubicBezTo>
                  <a:cubicBezTo>
                    <a:pt x="287" y="44"/>
                    <a:pt x="272" y="34"/>
                    <a:pt x="262" y="27"/>
                  </a:cubicBezTo>
                  <a:cubicBezTo>
                    <a:pt x="249" y="18"/>
                    <a:pt x="234" y="13"/>
                    <a:pt x="219" y="7"/>
                  </a:cubicBezTo>
                  <a:cubicBezTo>
                    <a:pt x="205" y="2"/>
                    <a:pt x="189" y="0"/>
                    <a:pt x="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32"/>
            <p:cNvSpPr/>
            <p:nvPr/>
          </p:nvSpPr>
          <p:spPr>
            <a:xfrm>
              <a:off x="3557304" y="616900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2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8" y="14"/>
                    <a:pt x="69" y="31"/>
                    <a:pt x="50" y="53"/>
                  </a:cubicBezTo>
                  <a:cubicBezTo>
                    <a:pt x="40" y="64"/>
                    <a:pt x="30" y="76"/>
                    <a:pt x="21" y="90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1"/>
                    <a:pt x="2" y="176"/>
                    <a:pt x="4" y="183"/>
                  </a:cubicBezTo>
                  <a:cubicBezTo>
                    <a:pt x="4" y="187"/>
                    <a:pt x="2" y="193"/>
                    <a:pt x="4" y="198"/>
                  </a:cubicBezTo>
                  <a:cubicBezTo>
                    <a:pt x="5" y="210"/>
                    <a:pt x="6" y="224"/>
                    <a:pt x="9" y="236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8" y="281"/>
                    <a:pt x="38" y="293"/>
                    <a:pt x="45" y="301"/>
                  </a:cubicBezTo>
                  <a:cubicBezTo>
                    <a:pt x="47" y="305"/>
                    <a:pt x="49" y="307"/>
                    <a:pt x="54" y="310"/>
                  </a:cubicBezTo>
                  <a:cubicBezTo>
                    <a:pt x="74" y="327"/>
                    <a:pt x="95" y="341"/>
                    <a:pt x="123" y="348"/>
                  </a:cubicBezTo>
                  <a:cubicBezTo>
                    <a:pt x="136" y="351"/>
                    <a:pt x="149" y="353"/>
                    <a:pt x="163" y="353"/>
                  </a:cubicBezTo>
                  <a:cubicBezTo>
                    <a:pt x="178" y="353"/>
                    <a:pt x="192" y="351"/>
                    <a:pt x="207" y="348"/>
                  </a:cubicBezTo>
                  <a:cubicBezTo>
                    <a:pt x="210" y="347"/>
                    <a:pt x="214" y="347"/>
                    <a:pt x="218" y="346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9" y="322"/>
                    <a:pt x="281" y="311"/>
                    <a:pt x="290" y="304"/>
                  </a:cubicBezTo>
                  <a:cubicBezTo>
                    <a:pt x="301" y="294"/>
                    <a:pt x="308" y="284"/>
                    <a:pt x="317" y="271"/>
                  </a:cubicBezTo>
                  <a:cubicBezTo>
                    <a:pt x="319" y="267"/>
                    <a:pt x="322" y="263"/>
                    <a:pt x="323" y="259"/>
                  </a:cubicBezTo>
                  <a:cubicBezTo>
                    <a:pt x="329" y="248"/>
                    <a:pt x="337" y="235"/>
                    <a:pt x="339" y="221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7" y="175"/>
                    <a:pt x="347" y="172"/>
                    <a:pt x="345" y="170"/>
                  </a:cubicBezTo>
                  <a:cubicBezTo>
                    <a:pt x="344" y="157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9" y="19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32"/>
            <p:cNvSpPr/>
            <p:nvPr/>
          </p:nvSpPr>
          <p:spPr>
            <a:xfrm>
              <a:off x="3407575" y="701648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1" y="1"/>
                  </a:moveTo>
                  <a:cubicBezTo>
                    <a:pt x="156" y="1"/>
                    <a:pt x="140" y="3"/>
                    <a:pt x="126" y="7"/>
                  </a:cubicBezTo>
                  <a:cubicBezTo>
                    <a:pt x="97" y="14"/>
                    <a:pt x="69" y="31"/>
                    <a:pt x="49" y="53"/>
                  </a:cubicBezTo>
                  <a:cubicBezTo>
                    <a:pt x="39" y="64"/>
                    <a:pt x="28" y="76"/>
                    <a:pt x="21" y="90"/>
                  </a:cubicBezTo>
                  <a:cubicBezTo>
                    <a:pt x="8" y="118"/>
                    <a:pt x="2" y="133"/>
                    <a:pt x="0" y="165"/>
                  </a:cubicBezTo>
                  <a:cubicBezTo>
                    <a:pt x="0" y="171"/>
                    <a:pt x="1" y="176"/>
                    <a:pt x="2" y="183"/>
                  </a:cubicBezTo>
                  <a:cubicBezTo>
                    <a:pt x="2" y="187"/>
                    <a:pt x="1" y="193"/>
                    <a:pt x="2" y="198"/>
                  </a:cubicBezTo>
                  <a:cubicBezTo>
                    <a:pt x="3" y="210"/>
                    <a:pt x="6" y="224"/>
                    <a:pt x="8" y="236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7" y="281"/>
                    <a:pt x="38" y="293"/>
                    <a:pt x="44" y="301"/>
                  </a:cubicBezTo>
                  <a:cubicBezTo>
                    <a:pt x="46" y="305"/>
                    <a:pt x="49" y="307"/>
                    <a:pt x="53" y="310"/>
                  </a:cubicBezTo>
                  <a:cubicBezTo>
                    <a:pt x="74" y="327"/>
                    <a:pt x="95" y="342"/>
                    <a:pt x="122" y="348"/>
                  </a:cubicBezTo>
                  <a:cubicBezTo>
                    <a:pt x="136" y="351"/>
                    <a:pt x="148" y="353"/>
                    <a:pt x="163" y="353"/>
                  </a:cubicBezTo>
                  <a:cubicBezTo>
                    <a:pt x="177" y="353"/>
                    <a:pt x="191" y="351"/>
                    <a:pt x="206" y="348"/>
                  </a:cubicBezTo>
                  <a:cubicBezTo>
                    <a:pt x="210" y="347"/>
                    <a:pt x="214" y="347"/>
                    <a:pt x="217" y="345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8" y="322"/>
                    <a:pt x="279" y="311"/>
                    <a:pt x="289" y="304"/>
                  </a:cubicBezTo>
                  <a:cubicBezTo>
                    <a:pt x="300" y="294"/>
                    <a:pt x="307" y="284"/>
                    <a:pt x="316" y="271"/>
                  </a:cubicBezTo>
                  <a:cubicBezTo>
                    <a:pt x="319" y="267"/>
                    <a:pt x="321" y="263"/>
                    <a:pt x="323" y="259"/>
                  </a:cubicBezTo>
                  <a:cubicBezTo>
                    <a:pt x="328" y="248"/>
                    <a:pt x="336" y="235"/>
                    <a:pt x="339" y="221"/>
                  </a:cubicBezTo>
                  <a:cubicBezTo>
                    <a:pt x="342" y="206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9"/>
                  </a:cubicBezTo>
                  <a:cubicBezTo>
                    <a:pt x="344" y="157"/>
                    <a:pt x="342" y="143"/>
                    <a:pt x="340" y="132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8" y="18"/>
                    <a:pt x="233" y="13"/>
                    <a:pt x="219" y="8"/>
                  </a:cubicBezTo>
                  <a:cubicBezTo>
                    <a:pt x="205" y="3"/>
                    <a:pt x="188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32"/>
            <p:cNvSpPr/>
            <p:nvPr/>
          </p:nvSpPr>
          <p:spPr>
            <a:xfrm>
              <a:off x="3420674" y="772663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1" y="1"/>
                  </a:moveTo>
                  <a:cubicBezTo>
                    <a:pt x="155" y="1"/>
                    <a:pt x="140" y="3"/>
                    <a:pt x="127" y="6"/>
                  </a:cubicBezTo>
                  <a:cubicBezTo>
                    <a:pt x="98" y="15"/>
                    <a:pt x="69" y="31"/>
                    <a:pt x="51" y="52"/>
                  </a:cubicBezTo>
                  <a:cubicBezTo>
                    <a:pt x="40" y="63"/>
                    <a:pt x="30" y="76"/>
                    <a:pt x="21" y="90"/>
                  </a:cubicBezTo>
                  <a:cubicBezTo>
                    <a:pt x="9" y="119"/>
                    <a:pt x="4" y="133"/>
                    <a:pt x="1" y="166"/>
                  </a:cubicBezTo>
                  <a:cubicBezTo>
                    <a:pt x="1" y="171"/>
                    <a:pt x="2" y="176"/>
                    <a:pt x="4" y="182"/>
                  </a:cubicBezTo>
                  <a:cubicBezTo>
                    <a:pt x="4" y="187"/>
                    <a:pt x="2" y="193"/>
                    <a:pt x="4" y="198"/>
                  </a:cubicBezTo>
                  <a:cubicBezTo>
                    <a:pt x="5" y="209"/>
                    <a:pt x="6" y="224"/>
                    <a:pt x="9" y="235"/>
                  </a:cubicBezTo>
                  <a:cubicBezTo>
                    <a:pt x="12" y="247"/>
                    <a:pt x="17" y="259"/>
                    <a:pt x="22" y="271"/>
                  </a:cubicBezTo>
                  <a:cubicBezTo>
                    <a:pt x="28" y="281"/>
                    <a:pt x="38" y="293"/>
                    <a:pt x="45" y="301"/>
                  </a:cubicBezTo>
                  <a:cubicBezTo>
                    <a:pt x="47" y="305"/>
                    <a:pt x="51" y="307"/>
                    <a:pt x="54" y="309"/>
                  </a:cubicBezTo>
                  <a:cubicBezTo>
                    <a:pt x="74" y="327"/>
                    <a:pt x="95" y="343"/>
                    <a:pt x="123" y="348"/>
                  </a:cubicBezTo>
                  <a:cubicBezTo>
                    <a:pt x="136" y="350"/>
                    <a:pt x="149" y="353"/>
                    <a:pt x="163" y="353"/>
                  </a:cubicBezTo>
                  <a:cubicBezTo>
                    <a:pt x="178" y="353"/>
                    <a:pt x="192" y="350"/>
                    <a:pt x="207" y="348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9" y="322"/>
                    <a:pt x="281" y="311"/>
                    <a:pt x="290" y="303"/>
                  </a:cubicBezTo>
                  <a:cubicBezTo>
                    <a:pt x="301" y="295"/>
                    <a:pt x="308" y="283"/>
                    <a:pt x="317" y="271"/>
                  </a:cubicBezTo>
                  <a:cubicBezTo>
                    <a:pt x="319" y="267"/>
                    <a:pt x="322" y="262"/>
                    <a:pt x="323" y="259"/>
                  </a:cubicBezTo>
                  <a:cubicBezTo>
                    <a:pt x="329" y="248"/>
                    <a:pt x="337" y="233"/>
                    <a:pt x="339" y="220"/>
                  </a:cubicBezTo>
                  <a:cubicBezTo>
                    <a:pt x="343" y="205"/>
                    <a:pt x="344" y="192"/>
                    <a:pt x="344" y="177"/>
                  </a:cubicBezTo>
                  <a:cubicBezTo>
                    <a:pt x="345" y="175"/>
                    <a:pt x="345" y="172"/>
                    <a:pt x="345" y="170"/>
                  </a:cubicBezTo>
                  <a:cubicBezTo>
                    <a:pt x="344" y="156"/>
                    <a:pt x="343" y="144"/>
                    <a:pt x="340" y="131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7"/>
                  </a:cubicBezTo>
                  <a:cubicBezTo>
                    <a:pt x="249" y="19"/>
                    <a:pt x="234" y="13"/>
                    <a:pt x="219" y="8"/>
                  </a:cubicBezTo>
                  <a:cubicBezTo>
                    <a:pt x="205" y="3"/>
                    <a:pt x="188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32"/>
            <p:cNvSpPr/>
            <p:nvPr/>
          </p:nvSpPr>
          <p:spPr>
            <a:xfrm>
              <a:off x="3379511" y="724949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0"/>
                  </a:moveTo>
                  <a:cubicBezTo>
                    <a:pt x="155" y="0"/>
                    <a:pt x="140" y="2"/>
                    <a:pt x="126" y="5"/>
                  </a:cubicBezTo>
                  <a:cubicBezTo>
                    <a:pt x="98" y="14"/>
                    <a:pt x="69" y="30"/>
                    <a:pt x="49" y="51"/>
                  </a:cubicBezTo>
                  <a:cubicBezTo>
                    <a:pt x="39" y="63"/>
                    <a:pt x="28" y="75"/>
                    <a:pt x="21" y="89"/>
                  </a:cubicBezTo>
                  <a:cubicBezTo>
                    <a:pt x="8" y="118"/>
                    <a:pt x="2" y="131"/>
                    <a:pt x="0" y="165"/>
                  </a:cubicBezTo>
                  <a:cubicBezTo>
                    <a:pt x="0" y="170"/>
                    <a:pt x="1" y="175"/>
                    <a:pt x="2" y="181"/>
                  </a:cubicBezTo>
                  <a:cubicBezTo>
                    <a:pt x="2" y="187"/>
                    <a:pt x="1" y="192"/>
                    <a:pt x="2" y="197"/>
                  </a:cubicBezTo>
                  <a:cubicBezTo>
                    <a:pt x="4" y="208"/>
                    <a:pt x="5" y="223"/>
                    <a:pt x="8" y="234"/>
                  </a:cubicBezTo>
                  <a:cubicBezTo>
                    <a:pt x="12" y="246"/>
                    <a:pt x="17" y="258"/>
                    <a:pt x="22" y="270"/>
                  </a:cubicBezTo>
                  <a:cubicBezTo>
                    <a:pt x="27" y="280"/>
                    <a:pt x="38" y="292"/>
                    <a:pt x="44" y="300"/>
                  </a:cubicBezTo>
                  <a:cubicBezTo>
                    <a:pt x="47" y="303"/>
                    <a:pt x="49" y="306"/>
                    <a:pt x="53" y="308"/>
                  </a:cubicBezTo>
                  <a:cubicBezTo>
                    <a:pt x="74" y="326"/>
                    <a:pt x="95" y="340"/>
                    <a:pt x="122" y="347"/>
                  </a:cubicBezTo>
                  <a:cubicBezTo>
                    <a:pt x="136" y="349"/>
                    <a:pt x="148" y="352"/>
                    <a:pt x="163" y="352"/>
                  </a:cubicBezTo>
                  <a:cubicBezTo>
                    <a:pt x="177" y="352"/>
                    <a:pt x="192" y="349"/>
                    <a:pt x="205" y="347"/>
                  </a:cubicBezTo>
                  <a:cubicBezTo>
                    <a:pt x="210" y="345"/>
                    <a:pt x="214" y="345"/>
                    <a:pt x="218" y="344"/>
                  </a:cubicBezTo>
                  <a:cubicBezTo>
                    <a:pt x="230" y="339"/>
                    <a:pt x="245" y="333"/>
                    <a:pt x="256" y="327"/>
                  </a:cubicBezTo>
                  <a:cubicBezTo>
                    <a:pt x="268" y="321"/>
                    <a:pt x="280" y="310"/>
                    <a:pt x="289" y="302"/>
                  </a:cubicBezTo>
                  <a:cubicBezTo>
                    <a:pt x="300" y="293"/>
                    <a:pt x="307" y="282"/>
                    <a:pt x="317" y="270"/>
                  </a:cubicBezTo>
                  <a:cubicBezTo>
                    <a:pt x="319" y="266"/>
                    <a:pt x="322" y="262"/>
                    <a:pt x="323" y="258"/>
                  </a:cubicBezTo>
                  <a:cubicBezTo>
                    <a:pt x="328" y="247"/>
                    <a:pt x="336" y="233"/>
                    <a:pt x="339" y="219"/>
                  </a:cubicBezTo>
                  <a:cubicBezTo>
                    <a:pt x="343" y="204"/>
                    <a:pt x="344" y="191"/>
                    <a:pt x="344" y="176"/>
                  </a:cubicBezTo>
                  <a:cubicBezTo>
                    <a:pt x="346" y="174"/>
                    <a:pt x="345" y="171"/>
                    <a:pt x="345" y="169"/>
                  </a:cubicBezTo>
                  <a:cubicBezTo>
                    <a:pt x="344" y="155"/>
                    <a:pt x="343" y="143"/>
                    <a:pt x="340" y="130"/>
                  </a:cubicBezTo>
                  <a:cubicBezTo>
                    <a:pt x="332" y="101"/>
                    <a:pt x="317" y="76"/>
                    <a:pt x="296" y="54"/>
                  </a:cubicBezTo>
                  <a:cubicBezTo>
                    <a:pt x="287" y="44"/>
                    <a:pt x="272" y="34"/>
                    <a:pt x="262" y="26"/>
                  </a:cubicBezTo>
                  <a:cubicBezTo>
                    <a:pt x="249" y="18"/>
                    <a:pt x="234" y="13"/>
                    <a:pt x="219" y="7"/>
                  </a:cubicBezTo>
                  <a:cubicBezTo>
                    <a:pt x="205" y="2"/>
                    <a:pt x="188" y="0"/>
                    <a:pt x="1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32"/>
            <p:cNvSpPr/>
            <p:nvPr/>
          </p:nvSpPr>
          <p:spPr>
            <a:xfrm>
              <a:off x="3538807" y="655682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6"/>
                    <a:pt x="22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8"/>
                  </a:cubicBezTo>
                  <a:cubicBezTo>
                    <a:pt x="4" y="209"/>
                    <a:pt x="6" y="224"/>
                    <a:pt x="8" y="235"/>
                  </a:cubicBezTo>
                  <a:cubicBezTo>
                    <a:pt x="12" y="246"/>
                    <a:pt x="18" y="259"/>
                    <a:pt x="23" y="270"/>
                  </a:cubicBezTo>
                  <a:cubicBezTo>
                    <a:pt x="28" y="281"/>
                    <a:pt x="38" y="292"/>
                    <a:pt x="45" y="301"/>
                  </a:cubicBezTo>
                  <a:cubicBezTo>
                    <a:pt x="47" y="304"/>
                    <a:pt x="50" y="307"/>
                    <a:pt x="54" y="309"/>
                  </a:cubicBezTo>
                  <a:cubicBezTo>
                    <a:pt x="75" y="327"/>
                    <a:pt x="96" y="340"/>
                    <a:pt x="123" y="347"/>
                  </a:cubicBezTo>
                  <a:cubicBezTo>
                    <a:pt x="136" y="350"/>
                    <a:pt x="149" y="353"/>
                    <a:pt x="163" y="353"/>
                  </a:cubicBezTo>
                  <a:cubicBezTo>
                    <a:pt x="178" y="353"/>
                    <a:pt x="192" y="350"/>
                    <a:pt x="206" y="347"/>
                  </a:cubicBezTo>
                  <a:cubicBezTo>
                    <a:pt x="210" y="345"/>
                    <a:pt x="214" y="345"/>
                    <a:pt x="218" y="344"/>
                  </a:cubicBezTo>
                  <a:cubicBezTo>
                    <a:pt x="231" y="339"/>
                    <a:pt x="246" y="334"/>
                    <a:pt x="257" y="328"/>
                  </a:cubicBezTo>
                  <a:cubicBezTo>
                    <a:pt x="269" y="321"/>
                    <a:pt x="280" y="311"/>
                    <a:pt x="289" y="303"/>
                  </a:cubicBezTo>
                  <a:cubicBezTo>
                    <a:pt x="301" y="293"/>
                    <a:pt x="307" y="283"/>
                    <a:pt x="317" y="270"/>
                  </a:cubicBezTo>
                  <a:cubicBezTo>
                    <a:pt x="320" y="266"/>
                    <a:pt x="322" y="262"/>
                    <a:pt x="324" y="259"/>
                  </a:cubicBezTo>
                  <a:cubicBezTo>
                    <a:pt x="329" y="248"/>
                    <a:pt x="336" y="234"/>
                    <a:pt x="339" y="219"/>
                  </a:cubicBezTo>
                  <a:cubicBezTo>
                    <a:pt x="343" y="205"/>
                    <a:pt x="345" y="191"/>
                    <a:pt x="345" y="177"/>
                  </a:cubicBezTo>
                  <a:cubicBezTo>
                    <a:pt x="347" y="175"/>
                    <a:pt x="347" y="171"/>
                    <a:pt x="346" y="169"/>
                  </a:cubicBezTo>
                  <a:cubicBezTo>
                    <a:pt x="345" y="156"/>
                    <a:pt x="343" y="143"/>
                    <a:pt x="340" y="131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2" y="27"/>
                  </a:cubicBezTo>
                  <a:cubicBezTo>
                    <a:pt x="249" y="18"/>
                    <a:pt x="233" y="13"/>
                    <a:pt x="220" y="8"/>
                  </a:cubicBezTo>
                  <a:cubicBezTo>
                    <a:pt x="205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32"/>
            <p:cNvSpPr/>
            <p:nvPr/>
          </p:nvSpPr>
          <p:spPr>
            <a:xfrm>
              <a:off x="3560321" y="64079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3"/>
                    <a:pt x="127" y="6"/>
                  </a:cubicBezTo>
                  <a:cubicBezTo>
                    <a:pt x="97" y="14"/>
                    <a:pt x="69" y="31"/>
                    <a:pt x="49" y="52"/>
                  </a:cubicBezTo>
                  <a:cubicBezTo>
                    <a:pt x="39" y="63"/>
                    <a:pt x="29" y="76"/>
                    <a:pt x="21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1"/>
                    <a:pt x="2" y="176"/>
                    <a:pt x="3" y="182"/>
                  </a:cubicBezTo>
                  <a:cubicBezTo>
                    <a:pt x="3" y="187"/>
                    <a:pt x="2" y="192"/>
                    <a:pt x="3" y="198"/>
                  </a:cubicBezTo>
                  <a:cubicBezTo>
                    <a:pt x="4" y="209"/>
                    <a:pt x="6" y="224"/>
                    <a:pt x="8" y="235"/>
                  </a:cubicBezTo>
                  <a:cubicBezTo>
                    <a:pt x="12" y="247"/>
                    <a:pt x="17" y="259"/>
                    <a:pt x="22" y="270"/>
                  </a:cubicBezTo>
                  <a:cubicBezTo>
                    <a:pt x="28" y="281"/>
                    <a:pt x="38" y="292"/>
                    <a:pt x="44" y="301"/>
                  </a:cubicBezTo>
                  <a:cubicBezTo>
                    <a:pt x="47" y="304"/>
                    <a:pt x="49" y="307"/>
                    <a:pt x="54" y="309"/>
                  </a:cubicBezTo>
                  <a:cubicBezTo>
                    <a:pt x="74" y="327"/>
                    <a:pt x="95" y="340"/>
                    <a:pt x="122" y="348"/>
                  </a:cubicBezTo>
                  <a:cubicBezTo>
                    <a:pt x="136" y="350"/>
                    <a:pt x="148" y="353"/>
                    <a:pt x="163" y="353"/>
                  </a:cubicBezTo>
                  <a:cubicBezTo>
                    <a:pt x="178" y="353"/>
                    <a:pt x="191" y="350"/>
                    <a:pt x="206" y="348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2"/>
                    <a:pt x="280" y="311"/>
                    <a:pt x="289" y="303"/>
                  </a:cubicBezTo>
                  <a:cubicBezTo>
                    <a:pt x="300" y="293"/>
                    <a:pt x="308" y="283"/>
                    <a:pt x="316" y="270"/>
                  </a:cubicBezTo>
                  <a:cubicBezTo>
                    <a:pt x="319" y="266"/>
                    <a:pt x="321" y="262"/>
                    <a:pt x="323" y="259"/>
                  </a:cubicBezTo>
                  <a:cubicBezTo>
                    <a:pt x="329" y="247"/>
                    <a:pt x="336" y="233"/>
                    <a:pt x="339" y="219"/>
                  </a:cubicBezTo>
                  <a:cubicBezTo>
                    <a:pt x="342" y="205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8"/>
                  </a:cubicBezTo>
                  <a:cubicBezTo>
                    <a:pt x="344" y="156"/>
                    <a:pt x="342" y="142"/>
                    <a:pt x="340" y="131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2" y="35"/>
                    <a:pt x="262" y="27"/>
                  </a:cubicBezTo>
                  <a:cubicBezTo>
                    <a:pt x="248" y="18"/>
                    <a:pt x="233" y="12"/>
                    <a:pt x="219" y="8"/>
                  </a:cubicBezTo>
                  <a:cubicBezTo>
                    <a:pt x="204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32"/>
            <p:cNvSpPr/>
            <p:nvPr/>
          </p:nvSpPr>
          <p:spPr>
            <a:xfrm>
              <a:off x="3503002" y="654491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0" y="0"/>
                  </a:moveTo>
                  <a:cubicBezTo>
                    <a:pt x="155" y="0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5"/>
                    <a:pt x="21" y="89"/>
                  </a:cubicBezTo>
                  <a:cubicBezTo>
                    <a:pt x="8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2"/>
                  </a:cubicBezTo>
                  <a:cubicBezTo>
                    <a:pt x="3" y="187"/>
                    <a:pt x="1" y="192"/>
                    <a:pt x="3" y="197"/>
                  </a:cubicBezTo>
                  <a:cubicBezTo>
                    <a:pt x="4" y="209"/>
                    <a:pt x="5" y="223"/>
                    <a:pt x="8" y="235"/>
                  </a:cubicBezTo>
                  <a:cubicBezTo>
                    <a:pt x="11" y="247"/>
                    <a:pt x="17" y="259"/>
                    <a:pt x="23" y="270"/>
                  </a:cubicBezTo>
                  <a:cubicBezTo>
                    <a:pt x="27" y="281"/>
                    <a:pt x="38" y="292"/>
                    <a:pt x="45" y="300"/>
                  </a:cubicBezTo>
                  <a:cubicBezTo>
                    <a:pt x="47" y="305"/>
                    <a:pt x="50" y="307"/>
                    <a:pt x="53" y="310"/>
                  </a:cubicBezTo>
                  <a:cubicBezTo>
                    <a:pt x="75" y="326"/>
                    <a:pt x="95" y="341"/>
                    <a:pt x="123" y="347"/>
                  </a:cubicBezTo>
                  <a:cubicBezTo>
                    <a:pt x="135" y="349"/>
                    <a:pt x="149" y="352"/>
                    <a:pt x="164" y="352"/>
                  </a:cubicBezTo>
                  <a:cubicBezTo>
                    <a:pt x="177" y="352"/>
                    <a:pt x="192" y="349"/>
                    <a:pt x="206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39"/>
                    <a:pt x="245" y="334"/>
                    <a:pt x="257" y="327"/>
                  </a:cubicBezTo>
                  <a:cubicBezTo>
                    <a:pt x="269" y="321"/>
                    <a:pt x="280" y="311"/>
                    <a:pt x="290" y="302"/>
                  </a:cubicBezTo>
                  <a:cubicBezTo>
                    <a:pt x="301" y="294"/>
                    <a:pt x="307" y="284"/>
                    <a:pt x="317" y="270"/>
                  </a:cubicBezTo>
                  <a:cubicBezTo>
                    <a:pt x="320" y="266"/>
                    <a:pt x="322" y="263"/>
                    <a:pt x="323" y="259"/>
                  </a:cubicBezTo>
                  <a:cubicBezTo>
                    <a:pt x="328" y="247"/>
                    <a:pt x="336" y="233"/>
                    <a:pt x="339" y="219"/>
                  </a:cubicBezTo>
                  <a:cubicBezTo>
                    <a:pt x="343" y="206"/>
                    <a:pt x="344" y="191"/>
                    <a:pt x="344" y="176"/>
                  </a:cubicBezTo>
                  <a:cubicBezTo>
                    <a:pt x="347" y="174"/>
                    <a:pt x="347" y="171"/>
                    <a:pt x="346" y="169"/>
                  </a:cubicBezTo>
                  <a:cubicBezTo>
                    <a:pt x="344" y="156"/>
                    <a:pt x="343" y="143"/>
                    <a:pt x="341" y="132"/>
                  </a:cubicBezTo>
                  <a:cubicBezTo>
                    <a:pt x="332" y="101"/>
                    <a:pt x="317" y="77"/>
                    <a:pt x="296" y="55"/>
                  </a:cubicBezTo>
                  <a:cubicBezTo>
                    <a:pt x="286" y="44"/>
                    <a:pt x="273" y="35"/>
                    <a:pt x="262" y="28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4" y="3"/>
                    <a:pt x="187" y="0"/>
                    <a:pt x="1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32"/>
            <p:cNvSpPr/>
            <p:nvPr/>
          </p:nvSpPr>
          <p:spPr>
            <a:xfrm>
              <a:off x="3413490" y="730308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1" y="0"/>
                  </a:moveTo>
                  <a:cubicBezTo>
                    <a:pt x="156" y="0"/>
                    <a:pt x="141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5"/>
                    <a:pt x="21" y="89"/>
                  </a:cubicBezTo>
                  <a:cubicBezTo>
                    <a:pt x="9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2"/>
                  </a:cubicBezTo>
                  <a:cubicBezTo>
                    <a:pt x="3" y="187"/>
                    <a:pt x="1" y="192"/>
                    <a:pt x="3" y="197"/>
                  </a:cubicBezTo>
                  <a:cubicBezTo>
                    <a:pt x="4" y="209"/>
                    <a:pt x="6" y="223"/>
                    <a:pt x="9" y="235"/>
                  </a:cubicBezTo>
                  <a:cubicBezTo>
                    <a:pt x="13" y="246"/>
                    <a:pt x="17" y="259"/>
                    <a:pt x="23" y="270"/>
                  </a:cubicBezTo>
                  <a:cubicBezTo>
                    <a:pt x="27" y="281"/>
                    <a:pt x="39" y="292"/>
                    <a:pt x="45" y="300"/>
                  </a:cubicBezTo>
                  <a:cubicBezTo>
                    <a:pt x="47" y="305"/>
                    <a:pt x="50" y="307"/>
                    <a:pt x="53" y="309"/>
                  </a:cubicBezTo>
                  <a:cubicBezTo>
                    <a:pt x="75" y="326"/>
                    <a:pt x="95" y="342"/>
                    <a:pt x="123" y="347"/>
                  </a:cubicBezTo>
                  <a:cubicBezTo>
                    <a:pt x="136" y="349"/>
                    <a:pt x="149" y="353"/>
                    <a:pt x="164" y="353"/>
                  </a:cubicBezTo>
                  <a:cubicBezTo>
                    <a:pt x="177" y="353"/>
                    <a:pt x="192" y="349"/>
                    <a:pt x="207" y="347"/>
                  </a:cubicBezTo>
                  <a:cubicBezTo>
                    <a:pt x="211" y="345"/>
                    <a:pt x="214" y="345"/>
                    <a:pt x="218" y="344"/>
                  </a:cubicBezTo>
                  <a:cubicBezTo>
                    <a:pt x="232" y="339"/>
                    <a:pt x="245" y="334"/>
                    <a:pt x="258" y="328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4"/>
                    <a:pt x="308" y="283"/>
                    <a:pt x="317" y="270"/>
                  </a:cubicBezTo>
                  <a:cubicBezTo>
                    <a:pt x="320" y="266"/>
                    <a:pt x="322" y="262"/>
                    <a:pt x="323" y="259"/>
                  </a:cubicBezTo>
                  <a:cubicBezTo>
                    <a:pt x="328" y="247"/>
                    <a:pt x="337" y="234"/>
                    <a:pt x="339" y="219"/>
                  </a:cubicBezTo>
                  <a:cubicBezTo>
                    <a:pt x="343" y="205"/>
                    <a:pt x="344" y="191"/>
                    <a:pt x="344" y="176"/>
                  </a:cubicBezTo>
                  <a:cubicBezTo>
                    <a:pt x="347" y="174"/>
                    <a:pt x="347" y="171"/>
                    <a:pt x="346" y="169"/>
                  </a:cubicBezTo>
                  <a:cubicBezTo>
                    <a:pt x="344" y="156"/>
                    <a:pt x="343" y="143"/>
                    <a:pt x="341" y="131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8" y="0"/>
                    <a:pt x="1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32"/>
            <p:cNvSpPr/>
            <p:nvPr/>
          </p:nvSpPr>
          <p:spPr>
            <a:xfrm>
              <a:off x="3402693" y="75535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7" y="1"/>
                    <a:pt x="141" y="3"/>
                    <a:pt x="126" y="7"/>
                  </a:cubicBezTo>
                  <a:cubicBezTo>
                    <a:pt x="98" y="14"/>
                    <a:pt x="69" y="31"/>
                    <a:pt x="50" y="52"/>
                  </a:cubicBezTo>
                  <a:cubicBezTo>
                    <a:pt x="40" y="64"/>
                    <a:pt x="30" y="76"/>
                    <a:pt x="21" y="90"/>
                  </a:cubicBezTo>
                  <a:cubicBezTo>
                    <a:pt x="9" y="118"/>
                    <a:pt x="4" y="133"/>
                    <a:pt x="0" y="165"/>
                  </a:cubicBezTo>
                  <a:cubicBezTo>
                    <a:pt x="0" y="170"/>
                    <a:pt x="2" y="176"/>
                    <a:pt x="4" y="182"/>
                  </a:cubicBezTo>
                  <a:cubicBezTo>
                    <a:pt x="4" y="187"/>
                    <a:pt x="2" y="192"/>
                    <a:pt x="4" y="197"/>
                  </a:cubicBezTo>
                  <a:cubicBezTo>
                    <a:pt x="5" y="210"/>
                    <a:pt x="6" y="223"/>
                    <a:pt x="9" y="236"/>
                  </a:cubicBezTo>
                  <a:cubicBezTo>
                    <a:pt x="12" y="247"/>
                    <a:pt x="17" y="259"/>
                    <a:pt x="22" y="270"/>
                  </a:cubicBezTo>
                  <a:cubicBezTo>
                    <a:pt x="28" y="281"/>
                    <a:pt x="38" y="292"/>
                    <a:pt x="45" y="301"/>
                  </a:cubicBezTo>
                  <a:cubicBezTo>
                    <a:pt x="47" y="305"/>
                    <a:pt x="50" y="307"/>
                    <a:pt x="54" y="310"/>
                  </a:cubicBezTo>
                  <a:cubicBezTo>
                    <a:pt x="74" y="327"/>
                    <a:pt x="95" y="341"/>
                    <a:pt x="123" y="347"/>
                  </a:cubicBezTo>
                  <a:cubicBezTo>
                    <a:pt x="136" y="349"/>
                    <a:pt x="149" y="353"/>
                    <a:pt x="163" y="353"/>
                  </a:cubicBezTo>
                  <a:cubicBezTo>
                    <a:pt x="178" y="353"/>
                    <a:pt x="192" y="349"/>
                    <a:pt x="207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40"/>
                    <a:pt x="245" y="334"/>
                    <a:pt x="257" y="328"/>
                  </a:cubicBezTo>
                  <a:cubicBezTo>
                    <a:pt x="269" y="321"/>
                    <a:pt x="281" y="311"/>
                    <a:pt x="290" y="303"/>
                  </a:cubicBezTo>
                  <a:cubicBezTo>
                    <a:pt x="301" y="294"/>
                    <a:pt x="308" y="284"/>
                    <a:pt x="317" y="270"/>
                  </a:cubicBezTo>
                  <a:cubicBezTo>
                    <a:pt x="319" y="266"/>
                    <a:pt x="322" y="263"/>
                    <a:pt x="323" y="259"/>
                  </a:cubicBezTo>
                  <a:cubicBezTo>
                    <a:pt x="329" y="247"/>
                    <a:pt x="337" y="233"/>
                    <a:pt x="339" y="220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5" y="175"/>
                    <a:pt x="345" y="171"/>
                    <a:pt x="345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2" y="35"/>
                    <a:pt x="262" y="28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32"/>
            <p:cNvSpPr/>
            <p:nvPr/>
          </p:nvSpPr>
          <p:spPr>
            <a:xfrm>
              <a:off x="3778643" y="799377"/>
              <a:ext cx="22547" cy="13377"/>
            </a:xfrm>
            <a:custGeom>
              <a:rect b="b" l="l" r="r" t="t"/>
              <a:pathLst>
                <a:path extrusionOk="0" h="337" w="568">
                  <a:moveTo>
                    <a:pt x="393" y="0"/>
                  </a:moveTo>
                  <a:cubicBezTo>
                    <a:pt x="384" y="0"/>
                    <a:pt x="374" y="1"/>
                    <a:pt x="365" y="2"/>
                  </a:cubicBezTo>
                  <a:cubicBezTo>
                    <a:pt x="243" y="13"/>
                    <a:pt x="129" y="61"/>
                    <a:pt x="44" y="149"/>
                  </a:cubicBezTo>
                  <a:cubicBezTo>
                    <a:pt x="4" y="190"/>
                    <a:pt x="0" y="264"/>
                    <a:pt x="44" y="305"/>
                  </a:cubicBezTo>
                  <a:cubicBezTo>
                    <a:pt x="67" y="326"/>
                    <a:pt x="95" y="336"/>
                    <a:pt x="123" y="336"/>
                  </a:cubicBezTo>
                  <a:cubicBezTo>
                    <a:pt x="151" y="336"/>
                    <a:pt x="179" y="326"/>
                    <a:pt x="200" y="305"/>
                  </a:cubicBezTo>
                  <a:cubicBezTo>
                    <a:pt x="207" y="299"/>
                    <a:pt x="214" y="293"/>
                    <a:pt x="220" y="288"/>
                  </a:cubicBezTo>
                  <a:cubicBezTo>
                    <a:pt x="238" y="275"/>
                    <a:pt x="259" y="263"/>
                    <a:pt x="278" y="254"/>
                  </a:cubicBezTo>
                  <a:cubicBezTo>
                    <a:pt x="302" y="244"/>
                    <a:pt x="326" y="238"/>
                    <a:pt x="351" y="234"/>
                  </a:cubicBezTo>
                  <a:cubicBezTo>
                    <a:pt x="419" y="229"/>
                    <a:pt x="496" y="239"/>
                    <a:pt x="537" y="169"/>
                  </a:cubicBezTo>
                  <a:cubicBezTo>
                    <a:pt x="568" y="113"/>
                    <a:pt x="537" y="47"/>
                    <a:pt x="484" y="20"/>
                  </a:cubicBezTo>
                  <a:cubicBezTo>
                    <a:pt x="456" y="6"/>
                    <a:pt x="425" y="0"/>
                    <a:pt x="3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32"/>
            <p:cNvSpPr/>
            <p:nvPr/>
          </p:nvSpPr>
          <p:spPr>
            <a:xfrm>
              <a:off x="3648007" y="886508"/>
              <a:ext cx="23896" cy="13536"/>
            </a:xfrm>
            <a:custGeom>
              <a:rect b="b" l="l" r="r" t="t"/>
              <a:pathLst>
                <a:path extrusionOk="0" h="341" w="602">
                  <a:moveTo>
                    <a:pt x="438" y="1"/>
                  </a:moveTo>
                  <a:cubicBezTo>
                    <a:pt x="432" y="1"/>
                    <a:pt x="427" y="1"/>
                    <a:pt x="421" y="1"/>
                  </a:cubicBezTo>
                  <a:cubicBezTo>
                    <a:pt x="377" y="4"/>
                    <a:pt x="335" y="17"/>
                    <a:pt x="294" y="30"/>
                  </a:cubicBezTo>
                  <a:cubicBezTo>
                    <a:pt x="219" y="54"/>
                    <a:pt x="146" y="85"/>
                    <a:pt x="75" y="123"/>
                  </a:cubicBezTo>
                  <a:cubicBezTo>
                    <a:pt x="22" y="152"/>
                    <a:pt x="0" y="231"/>
                    <a:pt x="34" y="283"/>
                  </a:cubicBezTo>
                  <a:cubicBezTo>
                    <a:pt x="57" y="320"/>
                    <a:pt x="95" y="340"/>
                    <a:pt x="135" y="340"/>
                  </a:cubicBezTo>
                  <a:cubicBezTo>
                    <a:pt x="155" y="340"/>
                    <a:pt x="175" y="335"/>
                    <a:pt x="194" y="325"/>
                  </a:cubicBezTo>
                  <a:cubicBezTo>
                    <a:pt x="225" y="308"/>
                    <a:pt x="257" y="293"/>
                    <a:pt x="289" y="278"/>
                  </a:cubicBezTo>
                  <a:cubicBezTo>
                    <a:pt x="331" y="261"/>
                    <a:pt x="372" y="247"/>
                    <a:pt x="416" y="235"/>
                  </a:cubicBezTo>
                  <a:cubicBezTo>
                    <a:pt x="426" y="232"/>
                    <a:pt x="438" y="230"/>
                    <a:pt x="448" y="226"/>
                  </a:cubicBezTo>
                  <a:cubicBezTo>
                    <a:pt x="459" y="222"/>
                    <a:pt x="469" y="219"/>
                    <a:pt x="478" y="214"/>
                  </a:cubicBezTo>
                  <a:cubicBezTo>
                    <a:pt x="480" y="214"/>
                    <a:pt x="481" y="212"/>
                    <a:pt x="482" y="212"/>
                  </a:cubicBezTo>
                  <a:lnTo>
                    <a:pt x="484" y="212"/>
                  </a:lnTo>
                  <a:cubicBezTo>
                    <a:pt x="490" y="209"/>
                    <a:pt x="490" y="209"/>
                    <a:pt x="487" y="209"/>
                  </a:cubicBezTo>
                  <a:cubicBezTo>
                    <a:pt x="500" y="204"/>
                    <a:pt x="511" y="199"/>
                    <a:pt x="522" y="190"/>
                  </a:cubicBezTo>
                  <a:lnTo>
                    <a:pt x="523" y="189"/>
                  </a:lnTo>
                  <a:cubicBezTo>
                    <a:pt x="525" y="188"/>
                    <a:pt x="526" y="188"/>
                    <a:pt x="527" y="185"/>
                  </a:cubicBezTo>
                  <a:cubicBezTo>
                    <a:pt x="542" y="175"/>
                    <a:pt x="553" y="165"/>
                    <a:pt x="567" y="153"/>
                  </a:cubicBezTo>
                  <a:cubicBezTo>
                    <a:pt x="601" y="117"/>
                    <a:pt x="596" y="56"/>
                    <a:pt x="553" y="32"/>
                  </a:cubicBezTo>
                  <a:cubicBezTo>
                    <a:pt x="517" y="11"/>
                    <a:pt x="479" y="1"/>
                    <a:pt x="4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32"/>
            <p:cNvSpPr/>
            <p:nvPr/>
          </p:nvSpPr>
          <p:spPr>
            <a:xfrm>
              <a:off x="3696276" y="885714"/>
              <a:ext cx="26635" cy="13099"/>
            </a:xfrm>
            <a:custGeom>
              <a:rect b="b" l="l" r="r" t="t"/>
              <a:pathLst>
                <a:path extrusionOk="0" h="330" w="671">
                  <a:moveTo>
                    <a:pt x="250" y="267"/>
                  </a:moveTo>
                  <a:cubicBezTo>
                    <a:pt x="249" y="267"/>
                    <a:pt x="241" y="270"/>
                    <a:pt x="238" y="272"/>
                  </a:cubicBezTo>
                  <a:lnTo>
                    <a:pt x="238" y="272"/>
                  </a:lnTo>
                  <a:cubicBezTo>
                    <a:pt x="239" y="271"/>
                    <a:pt x="241" y="271"/>
                    <a:pt x="242" y="270"/>
                  </a:cubicBezTo>
                  <a:cubicBezTo>
                    <a:pt x="248" y="268"/>
                    <a:pt x="250" y="267"/>
                    <a:pt x="250" y="267"/>
                  </a:cubicBezTo>
                  <a:close/>
                  <a:moveTo>
                    <a:pt x="189" y="302"/>
                  </a:moveTo>
                  <a:lnTo>
                    <a:pt x="189" y="302"/>
                  </a:lnTo>
                  <a:cubicBezTo>
                    <a:pt x="186" y="303"/>
                    <a:pt x="184" y="305"/>
                    <a:pt x="182" y="306"/>
                  </a:cubicBezTo>
                  <a:lnTo>
                    <a:pt x="182" y="306"/>
                  </a:lnTo>
                  <a:cubicBezTo>
                    <a:pt x="183" y="305"/>
                    <a:pt x="185" y="304"/>
                    <a:pt x="187" y="302"/>
                  </a:cubicBezTo>
                  <a:lnTo>
                    <a:pt x="189" y="302"/>
                  </a:lnTo>
                  <a:close/>
                  <a:moveTo>
                    <a:pt x="422" y="1"/>
                  </a:moveTo>
                  <a:cubicBezTo>
                    <a:pt x="385" y="1"/>
                    <a:pt x="349" y="4"/>
                    <a:pt x="320" y="9"/>
                  </a:cubicBezTo>
                  <a:cubicBezTo>
                    <a:pt x="215" y="24"/>
                    <a:pt x="115" y="74"/>
                    <a:pt x="45" y="152"/>
                  </a:cubicBezTo>
                  <a:cubicBezTo>
                    <a:pt x="8" y="193"/>
                    <a:pt x="1" y="261"/>
                    <a:pt x="45" y="300"/>
                  </a:cubicBezTo>
                  <a:cubicBezTo>
                    <a:pt x="62" y="317"/>
                    <a:pt x="86" y="330"/>
                    <a:pt x="112" y="330"/>
                  </a:cubicBezTo>
                  <a:cubicBezTo>
                    <a:pt x="114" y="330"/>
                    <a:pt x="116" y="330"/>
                    <a:pt x="117" y="329"/>
                  </a:cubicBezTo>
                  <a:cubicBezTo>
                    <a:pt x="144" y="328"/>
                    <a:pt x="163" y="319"/>
                    <a:pt x="182" y="306"/>
                  </a:cubicBezTo>
                  <a:lnTo>
                    <a:pt x="182" y="306"/>
                  </a:lnTo>
                  <a:cubicBezTo>
                    <a:pt x="181" y="307"/>
                    <a:pt x="181" y="307"/>
                    <a:pt x="181" y="307"/>
                  </a:cubicBezTo>
                  <a:cubicBezTo>
                    <a:pt x="181" y="307"/>
                    <a:pt x="185" y="305"/>
                    <a:pt x="189" y="301"/>
                  </a:cubicBezTo>
                  <a:lnTo>
                    <a:pt x="189" y="301"/>
                  </a:lnTo>
                  <a:lnTo>
                    <a:pt x="189" y="302"/>
                  </a:lnTo>
                  <a:lnTo>
                    <a:pt x="189" y="302"/>
                  </a:lnTo>
                  <a:cubicBezTo>
                    <a:pt x="189" y="301"/>
                    <a:pt x="190" y="301"/>
                    <a:pt x="190" y="300"/>
                  </a:cubicBezTo>
                  <a:lnTo>
                    <a:pt x="190" y="300"/>
                  </a:lnTo>
                  <a:cubicBezTo>
                    <a:pt x="190" y="301"/>
                    <a:pt x="189" y="301"/>
                    <a:pt x="189" y="301"/>
                  </a:cubicBezTo>
                  <a:lnTo>
                    <a:pt x="189" y="301"/>
                  </a:lnTo>
                  <a:lnTo>
                    <a:pt x="200" y="295"/>
                  </a:lnTo>
                  <a:cubicBezTo>
                    <a:pt x="208" y="290"/>
                    <a:pt x="216" y="285"/>
                    <a:pt x="226" y="279"/>
                  </a:cubicBezTo>
                  <a:cubicBezTo>
                    <a:pt x="229" y="276"/>
                    <a:pt x="233" y="275"/>
                    <a:pt x="237" y="272"/>
                  </a:cubicBezTo>
                  <a:cubicBezTo>
                    <a:pt x="237" y="272"/>
                    <a:pt x="238" y="272"/>
                    <a:pt x="238" y="272"/>
                  </a:cubicBezTo>
                  <a:lnTo>
                    <a:pt x="238" y="272"/>
                  </a:lnTo>
                  <a:cubicBezTo>
                    <a:pt x="237" y="272"/>
                    <a:pt x="236" y="273"/>
                    <a:pt x="236" y="273"/>
                  </a:cubicBezTo>
                  <a:cubicBezTo>
                    <a:pt x="235" y="273"/>
                    <a:pt x="252" y="266"/>
                    <a:pt x="260" y="262"/>
                  </a:cubicBezTo>
                  <a:cubicBezTo>
                    <a:pt x="279" y="255"/>
                    <a:pt x="298" y="249"/>
                    <a:pt x="317" y="244"/>
                  </a:cubicBezTo>
                  <a:cubicBezTo>
                    <a:pt x="326" y="243"/>
                    <a:pt x="334" y="241"/>
                    <a:pt x="342" y="239"/>
                  </a:cubicBezTo>
                  <a:cubicBezTo>
                    <a:pt x="347" y="239"/>
                    <a:pt x="349" y="238"/>
                    <a:pt x="353" y="238"/>
                  </a:cubicBezTo>
                  <a:cubicBezTo>
                    <a:pt x="363" y="237"/>
                    <a:pt x="372" y="236"/>
                    <a:pt x="381" y="236"/>
                  </a:cubicBezTo>
                  <a:cubicBezTo>
                    <a:pt x="391" y="236"/>
                    <a:pt x="400" y="237"/>
                    <a:pt x="410" y="238"/>
                  </a:cubicBezTo>
                  <a:cubicBezTo>
                    <a:pt x="415" y="238"/>
                    <a:pt x="422" y="239"/>
                    <a:pt x="427" y="239"/>
                  </a:cubicBezTo>
                  <a:lnTo>
                    <a:pt x="431" y="239"/>
                  </a:lnTo>
                  <a:cubicBezTo>
                    <a:pt x="436" y="240"/>
                    <a:pt x="442" y="243"/>
                    <a:pt x="446" y="243"/>
                  </a:cubicBezTo>
                  <a:cubicBezTo>
                    <a:pt x="464" y="248"/>
                    <a:pt x="484" y="254"/>
                    <a:pt x="504" y="256"/>
                  </a:cubicBezTo>
                  <a:cubicBezTo>
                    <a:pt x="517" y="259"/>
                    <a:pt x="530" y="261"/>
                    <a:pt x="541" y="261"/>
                  </a:cubicBezTo>
                  <a:cubicBezTo>
                    <a:pt x="562" y="261"/>
                    <a:pt x="582" y="256"/>
                    <a:pt x="605" y="246"/>
                  </a:cubicBezTo>
                  <a:cubicBezTo>
                    <a:pt x="612" y="244"/>
                    <a:pt x="617" y="241"/>
                    <a:pt x="623" y="238"/>
                  </a:cubicBezTo>
                  <a:cubicBezTo>
                    <a:pt x="660" y="221"/>
                    <a:pt x="670" y="176"/>
                    <a:pt x="664" y="137"/>
                  </a:cubicBezTo>
                  <a:cubicBezTo>
                    <a:pt x="645" y="28"/>
                    <a:pt x="528" y="1"/>
                    <a:pt x="4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32"/>
            <p:cNvSpPr/>
            <p:nvPr/>
          </p:nvSpPr>
          <p:spPr>
            <a:xfrm>
              <a:off x="3639711" y="840065"/>
              <a:ext cx="25722" cy="12702"/>
            </a:xfrm>
            <a:custGeom>
              <a:rect b="b" l="l" r="r" t="t"/>
              <a:pathLst>
                <a:path extrusionOk="0" h="320" w="648">
                  <a:moveTo>
                    <a:pt x="451" y="1"/>
                  </a:moveTo>
                  <a:cubicBezTo>
                    <a:pt x="396" y="1"/>
                    <a:pt x="339" y="11"/>
                    <a:pt x="284" y="26"/>
                  </a:cubicBezTo>
                  <a:cubicBezTo>
                    <a:pt x="209" y="46"/>
                    <a:pt x="135" y="79"/>
                    <a:pt x="70" y="122"/>
                  </a:cubicBezTo>
                  <a:cubicBezTo>
                    <a:pt x="23" y="154"/>
                    <a:pt x="0" y="218"/>
                    <a:pt x="32" y="268"/>
                  </a:cubicBezTo>
                  <a:cubicBezTo>
                    <a:pt x="54" y="302"/>
                    <a:pt x="88" y="320"/>
                    <a:pt x="124" y="320"/>
                  </a:cubicBezTo>
                  <a:cubicBezTo>
                    <a:pt x="142" y="320"/>
                    <a:pt x="161" y="315"/>
                    <a:pt x="178" y="306"/>
                  </a:cubicBezTo>
                  <a:cubicBezTo>
                    <a:pt x="191" y="299"/>
                    <a:pt x="204" y="292"/>
                    <a:pt x="219" y="286"/>
                  </a:cubicBezTo>
                  <a:lnTo>
                    <a:pt x="220" y="286"/>
                  </a:lnTo>
                  <a:cubicBezTo>
                    <a:pt x="227" y="284"/>
                    <a:pt x="235" y="280"/>
                    <a:pt x="245" y="277"/>
                  </a:cubicBezTo>
                  <a:cubicBezTo>
                    <a:pt x="274" y="266"/>
                    <a:pt x="305" y="259"/>
                    <a:pt x="339" y="253"/>
                  </a:cubicBezTo>
                  <a:lnTo>
                    <a:pt x="357" y="248"/>
                  </a:lnTo>
                  <a:lnTo>
                    <a:pt x="359" y="248"/>
                  </a:lnTo>
                  <a:cubicBezTo>
                    <a:pt x="375" y="247"/>
                    <a:pt x="392" y="245"/>
                    <a:pt x="407" y="244"/>
                  </a:cubicBezTo>
                  <a:cubicBezTo>
                    <a:pt x="423" y="244"/>
                    <a:pt x="439" y="243"/>
                    <a:pt x="454" y="243"/>
                  </a:cubicBezTo>
                  <a:cubicBezTo>
                    <a:pt x="470" y="243"/>
                    <a:pt x="485" y="244"/>
                    <a:pt x="500" y="244"/>
                  </a:cubicBezTo>
                  <a:cubicBezTo>
                    <a:pt x="503" y="244"/>
                    <a:pt x="505" y="244"/>
                    <a:pt x="508" y="244"/>
                  </a:cubicBezTo>
                  <a:cubicBezTo>
                    <a:pt x="576" y="244"/>
                    <a:pt x="643" y="204"/>
                    <a:pt x="648" y="129"/>
                  </a:cubicBezTo>
                  <a:cubicBezTo>
                    <a:pt x="647" y="86"/>
                    <a:pt x="617" y="51"/>
                    <a:pt x="584" y="27"/>
                  </a:cubicBezTo>
                  <a:cubicBezTo>
                    <a:pt x="557" y="8"/>
                    <a:pt x="526" y="5"/>
                    <a:pt x="493" y="3"/>
                  </a:cubicBezTo>
                  <a:cubicBezTo>
                    <a:pt x="479" y="1"/>
                    <a:pt x="465" y="1"/>
                    <a:pt x="4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32"/>
            <p:cNvSpPr/>
            <p:nvPr/>
          </p:nvSpPr>
          <p:spPr>
            <a:xfrm>
              <a:off x="3591164" y="900560"/>
              <a:ext cx="198" cy="437"/>
            </a:xfrm>
            <a:custGeom>
              <a:rect b="b" l="l" r="r" t="t"/>
              <a:pathLst>
                <a:path extrusionOk="0" h="11" w="5">
                  <a:moveTo>
                    <a:pt x="5" y="0"/>
                  </a:moveTo>
                  <a:cubicBezTo>
                    <a:pt x="5" y="1"/>
                    <a:pt x="5" y="1"/>
                    <a:pt x="4" y="1"/>
                  </a:cubicBezTo>
                  <a:lnTo>
                    <a:pt x="4" y="1"/>
                  </a:lnTo>
                  <a:cubicBezTo>
                    <a:pt x="5" y="1"/>
                    <a:pt x="5" y="1"/>
                    <a:pt x="5" y="1"/>
                  </a:cubicBezTo>
                  <a:lnTo>
                    <a:pt x="5" y="0"/>
                  </a:lnTo>
                  <a:close/>
                  <a:moveTo>
                    <a:pt x="4" y="1"/>
                  </a:moveTo>
                  <a:cubicBezTo>
                    <a:pt x="2" y="3"/>
                    <a:pt x="1" y="7"/>
                    <a:pt x="0" y="11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solidFill>
              <a:srgbClr val="EA9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32"/>
            <p:cNvSpPr/>
            <p:nvPr/>
          </p:nvSpPr>
          <p:spPr>
            <a:xfrm>
              <a:off x="3581042" y="884007"/>
              <a:ext cx="18617" cy="27390"/>
            </a:xfrm>
            <a:custGeom>
              <a:rect b="b" l="l" r="r" t="t"/>
              <a:pathLst>
                <a:path extrusionOk="0" h="690" w="469">
                  <a:moveTo>
                    <a:pt x="347" y="0"/>
                  </a:moveTo>
                  <a:cubicBezTo>
                    <a:pt x="345" y="0"/>
                    <a:pt x="342" y="0"/>
                    <a:pt x="340" y="1"/>
                  </a:cubicBezTo>
                  <a:cubicBezTo>
                    <a:pt x="301" y="2"/>
                    <a:pt x="273" y="17"/>
                    <a:pt x="242" y="41"/>
                  </a:cubicBezTo>
                  <a:cubicBezTo>
                    <a:pt x="223" y="57"/>
                    <a:pt x="203" y="74"/>
                    <a:pt x="187" y="93"/>
                  </a:cubicBezTo>
                  <a:cubicBezTo>
                    <a:pt x="147" y="137"/>
                    <a:pt x="112" y="187"/>
                    <a:pt x="85" y="240"/>
                  </a:cubicBezTo>
                  <a:cubicBezTo>
                    <a:pt x="30" y="344"/>
                    <a:pt x="0" y="461"/>
                    <a:pt x="0" y="580"/>
                  </a:cubicBezTo>
                  <a:cubicBezTo>
                    <a:pt x="1" y="635"/>
                    <a:pt x="47" y="689"/>
                    <a:pt x="105" y="689"/>
                  </a:cubicBezTo>
                  <a:cubicBezTo>
                    <a:pt x="106" y="689"/>
                    <a:pt x="108" y="689"/>
                    <a:pt x="110" y="689"/>
                  </a:cubicBezTo>
                  <a:cubicBezTo>
                    <a:pt x="170" y="687"/>
                    <a:pt x="215" y="641"/>
                    <a:pt x="219" y="580"/>
                  </a:cubicBezTo>
                  <a:cubicBezTo>
                    <a:pt x="220" y="569"/>
                    <a:pt x="221" y="557"/>
                    <a:pt x="221" y="546"/>
                  </a:cubicBezTo>
                  <a:lnTo>
                    <a:pt x="224" y="533"/>
                  </a:lnTo>
                  <a:cubicBezTo>
                    <a:pt x="227" y="511"/>
                    <a:pt x="235" y="489"/>
                    <a:pt x="240" y="466"/>
                  </a:cubicBezTo>
                  <a:cubicBezTo>
                    <a:pt x="243" y="456"/>
                    <a:pt x="246" y="445"/>
                    <a:pt x="250" y="435"/>
                  </a:cubicBezTo>
                  <a:cubicBezTo>
                    <a:pt x="251" y="434"/>
                    <a:pt x="251" y="432"/>
                    <a:pt x="252" y="430"/>
                  </a:cubicBezTo>
                  <a:cubicBezTo>
                    <a:pt x="251" y="429"/>
                    <a:pt x="253" y="428"/>
                    <a:pt x="255" y="422"/>
                  </a:cubicBezTo>
                  <a:lnTo>
                    <a:pt x="256" y="421"/>
                  </a:lnTo>
                  <a:cubicBezTo>
                    <a:pt x="256" y="419"/>
                    <a:pt x="258" y="418"/>
                    <a:pt x="258" y="418"/>
                  </a:cubicBezTo>
                  <a:cubicBezTo>
                    <a:pt x="267" y="398"/>
                    <a:pt x="276" y="380"/>
                    <a:pt x="288" y="360"/>
                  </a:cubicBezTo>
                  <a:cubicBezTo>
                    <a:pt x="297" y="345"/>
                    <a:pt x="305" y="333"/>
                    <a:pt x="315" y="318"/>
                  </a:cubicBezTo>
                  <a:lnTo>
                    <a:pt x="317" y="317"/>
                  </a:lnTo>
                  <a:lnTo>
                    <a:pt x="317" y="315"/>
                  </a:lnTo>
                  <a:cubicBezTo>
                    <a:pt x="317" y="315"/>
                    <a:pt x="318" y="315"/>
                    <a:pt x="318" y="314"/>
                  </a:cubicBezTo>
                  <a:lnTo>
                    <a:pt x="319" y="313"/>
                  </a:lnTo>
                  <a:lnTo>
                    <a:pt x="320" y="311"/>
                  </a:lnTo>
                  <a:cubicBezTo>
                    <a:pt x="320" y="310"/>
                    <a:pt x="322" y="308"/>
                    <a:pt x="323" y="308"/>
                  </a:cubicBezTo>
                  <a:lnTo>
                    <a:pt x="323" y="306"/>
                  </a:lnTo>
                  <a:lnTo>
                    <a:pt x="325" y="304"/>
                  </a:lnTo>
                  <a:cubicBezTo>
                    <a:pt x="328" y="299"/>
                    <a:pt x="330" y="297"/>
                    <a:pt x="335" y="293"/>
                  </a:cubicBezTo>
                  <a:cubicBezTo>
                    <a:pt x="341" y="285"/>
                    <a:pt x="349" y="278"/>
                    <a:pt x="355" y="268"/>
                  </a:cubicBezTo>
                  <a:lnTo>
                    <a:pt x="405" y="219"/>
                  </a:lnTo>
                  <a:cubicBezTo>
                    <a:pt x="435" y="191"/>
                    <a:pt x="449" y="160"/>
                    <a:pt x="457" y="121"/>
                  </a:cubicBezTo>
                  <a:cubicBezTo>
                    <a:pt x="469" y="78"/>
                    <a:pt x="447" y="13"/>
                    <a:pt x="392" y="6"/>
                  </a:cubicBezTo>
                  <a:cubicBezTo>
                    <a:pt x="377" y="3"/>
                    <a:pt x="363" y="0"/>
                    <a:pt x="3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32"/>
            <p:cNvSpPr/>
            <p:nvPr/>
          </p:nvSpPr>
          <p:spPr>
            <a:xfrm>
              <a:off x="3593625" y="896114"/>
              <a:ext cx="357" cy="476"/>
            </a:xfrm>
            <a:custGeom>
              <a:rect b="b" l="l" r="r" t="t"/>
              <a:pathLst>
                <a:path extrusionOk="0" h="12" w="9">
                  <a:moveTo>
                    <a:pt x="8" y="1"/>
                  </a:moveTo>
                  <a:lnTo>
                    <a:pt x="8" y="1"/>
                  </a:lnTo>
                  <a:cubicBezTo>
                    <a:pt x="3" y="9"/>
                    <a:pt x="1" y="11"/>
                    <a:pt x="1" y="11"/>
                  </a:cubicBezTo>
                  <a:lnTo>
                    <a:pt x="1" y="11"/>
                  </a:lnTo>
                  <a:cubicBezTo>
                    <a:pt x="3" y="9"/>
                    <a:pt x="6" y="5"/>
                    <a:pt x="8" y="1"/>
                  </a:cubicBezTo>
                  <a:close/>
                </a:path>
              </a:pathLst>
            </a:custGeom>
            <a:solidFill>
              <a:srgbClr val="EA9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32"/>
            <p:cNvSpPr/>
            <p:nvPr/>
          </p:nvSpPr>
          <p:spPr>
            <a:xfrm>
              <a:off x="3709495" y="794693"/>
              <a:ext cx="24928" cy="25286"/>
            </a:xfrm>
            <a:custGeom>
              <a:rect b="b" l="l" r="r" t="t"/>
              <a:pathLst>
                <a:path extrusionOk="0" h="637" w="628">
                  <a:moveTo>
                    <a:pt x="254" y="546"/>
                  </a:moveTo>
                  <a:lnTo>
                    <a:pt x="254" y="546"/>
                  </a:lnTo>
                  <a:cubicBezTo>
                    <a:pt x="250" y="553"/>
                    <a:pt x="247" y="561"/>
                    <a:pt x="244" y="569"/>
                  </a:cubicBezTo>
                  <a:cubicBezTo>
                    <a:pt x="248" y="561"/>
                    <a:pt x="251" y="553"/>
                    <a:pt x="254" y="546"/>
                  </a:cubicBezTo>
                  <a:close/>
                  <a:moveTo>
                    <a:pt x="481" y="1"/>
                  </a:moveTo>
                  <a:cubicBezTo>
                    <a:pt x="452" y="1"/>
                    <a:pt x="429" y="8"/>
                    <a:pt x="399" y="23"/>
                  </a:cubicBezTo>
                  <a:cubicBezTo>
                    <a:pt x="377" y="33"/>
                    <a:pt x="355" y="47"/>
                    <a:pt x="335" y="60"/>
                  </a:cubicBezTo>
                  <a:cubicBezTo>
                    <a:pt x="285" y="96"/>
                    <a:pt x="240" y="133"/>
                    <a:pt x="198" y="178"/>
                  </a:cubicBezTo>
                  <a:cubicBezTo>
                    <a:pt x="117" y="267"/>
                    <a:pt x="56" y="367"/>
                    <a:pt x="13" y="479"/>
                  </a:cubicBezTo>
                  <a:cubicBezTo>
                    <a:pt x="0" y="507"/>
                    <a:pt x="9" y="550"/>
                    <a:pt x="25" y="575"/>
                  </a:cubicBezTo>
                  <a:cubicBezTo>
                    <a:pt x="41" y="601"/>
                    <a:pt x="71" y="626"/>
                    <a:pt x="101" y="632"/>
                  </a:cubicBezTo>
                  <a:cubicBezTo>
                    <a:pt x="112" y="635"/>
                    <a:pt x="124" y="636"/>
                    <a:pt x="135" y="636"/>
                  </a:cubicBezTo>
                  <a:cubicBezTo>
                    <a:pt x="157" y="636"/>
                    <a:pt x="178" y="631"/>
                    <a:pt x="197" y="619"/>
                  </a:cubicBezTo>
                  <a:cubicBezTo>
                    <a:pt x="227" y="600"/>
                    <a:pt x="241" y="576"/>
                    <a:pt x="254" y="544"/>
                  </a:cubicBezTo>
                  <a:cubicBezTo>
                    <a:pt x="255" y="543"/>
                    <a:pt x="255" y="540"/>
                    <a:pt x="256" y="538"/>
                  </a:cubicBezTo>
                  <a:lnTo>
                    <a:pt x="256" y="538"/>
                  </a:lnTo>
                  <a:cubicBezTo>
                    <a:pt x="256" y="541"/>
                    <a:pt x="255" y="543"/>
                    <a:pt x="254" y="546"/>
                  </a:cubicBezTo>
                  <a:lnTo>
                    <a:pt x="254" y="546"/>
                  </a:lnTo>
                  <a:cubicBezTo>
                    <a:pt x="275" y="500"/>
                    <a:pt x="302" y="458"/>
                    <a:pt x="332" y="417"/>
                  </a:cubicBezTo>
                  <a:cubicBezTo>
                    <a:pt x="374" y="366"/>
                    <a:pt x="421" y="320"/>
                    <a:pt x="472" y="279"/>
                  </a:cubicBezTo>
                  <a:cubicBezTo>
                    <a:pt x="489" y="268"/>
                    <a:pt x="504" y="256"/>
                    <a:pt x="521" y="245"/>
                  </a:cubicBezTo>
                  <a:cubicBezTo>
                    <a:pt x="546" y="227"/>
                    <a:pt x="571" y="211"/>
                    <a:pt x="584" y="184"/>
                  </a:cubicBezTo>
                  <a:cubicBezTo>
                    <a:pt x="594" y="168"/>
                    <a:pt x="600" y="149"/>
                    <a:pt x="607" y="131"/>
                  </a:cubicBezTo>
                  <a:cubicBezTo>
                    <a:pt x="627" y="80"/>
                    <a:pt x="586" y="26"/>
                    <a:pt x="540" y="10"/>
                  </a:cubicBezTo>
                  <a:cubicBezTo>
                    <a:pt x="530" y="7"/>
                    <a:pt x="523" y="5"/>
                    <a:pt x="511" y="3"/>
                  </a:cubicBezTo>
                  <a:cubicBezTo>
                    <a:pt x="500" y="2"/>
                    <a:pt x="490" y="1"/>
                    <a:pt x="4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32"/>
            <p:cNvSpPr/>
            <p:nvPr/>
          </p:nvSpPr>
          <p:spPr>
            <a:xfrm>
              <a:off x="3778604" y="755792"/>
              <a:ext cx="24095" cy="10321"/>
            </a:xfrm>
            <a:custGeom>
              <a:rect b="b" l="l" r="r" t="t"/>
              <a:pathLst>
                <a:path extrusionOk="0" h="260" w="607">
                  <a:moveTo>
                    <a:pt x="443" y="1"/>
                  </a:moveTo>
                  <a:cubicBezTo>
                    <a:pt x="396" y="1"/>
                    <a:pt x="348" y="11"/>
                    <a:pt x="302" y="19"/>
                  </a:cubicBezTo>
                  <a:cubicBezTo>
                    <a:pt x="227" y="31"/>
                    <a:pt x="157" y="51"/>
                    <a:pt x="84" y="75"/>
                  </a:cubicBezTo>
                  <a:cubicBezTo>
                    <a:pt x="36" y="91"/>
                    <a:pt x="0" y="142"/>
                    <a:pt x="17" y="192"/>
                  </a:cubicBezTo>
                  <a:cubicBezTo>
                    <a:pt x="31" y="239"/>
                    <a:pt x="69" y="260"/>
                    <a:pt x="113" y="260"/>
                  </a:cubicBezTo>
                  <a:cubicBezTo>
                    <a:pt x="120" y="260"/>
                    <a:pt x="127" y="259"/>
                    <a:pt x="134" y="258"/>
                  </a:cubicBezTo>
                  <a:cubicBezTo>
                    <a:pt x="143" y="257"/>
                    <a:pt x="152" y="256"/>
                    <a:pt x="163" y="254"/>
                  </a:cubicBezTo>
                  <a:cubicBezTo>
                    <a:pt x="166" y="254"/>
                    <a:pt x="170" y="253"/>
                    <a:pt x="173" y="253"/>
                  </a:cubicBezTo>
                  <a:cubicBezTo>
                    <a:pt x="191" y="251"/>
                    <a:pt x="211" y="249"/>
                    <a:pt x="228" y="247"/>
                  </a:cubicBezTo>
                  <a:cubicBezTo>
                    <a:pt x="252" y="244"/>
                    <a:pt x="274" y="240"/>
                    <a:pt x="298" y="237"/>
                  </a:cubicBezTo>
                  <a:cubicBezTo>
                    <a:pt x="300" y="237"/>
                    <a:pt x="302" y="237"/>
                    <a:pt x="304" y="236"/>
                  </a:cubicBezTo>
                  <a:cubicBezTo>
                    <a:pt x="306" y="236"/>
                    <a:pt x="307" y="236"/>
                    <a:pt x="310" y="234"/>
                  </a:cubicBezTo>
                  <a:cubicBezTo>
                    <a:pt x="318" y="233"/>
                    <a:pt x="325" y="232"/>
                    <a:pt x="335" y="232"/>
                  </a:cubicBezTo>
                  <a:cubicBezTo>
                    <a:pt x="376" y="227"/>
                    <a:pt x="420" y="228"/>
                    <a:pt x="462" y="219"/>
                  </a:cubicBezTo>
                  <a:cubicBezTo>
                    <a:pt x="509" y="208"/>
                    <a:pt x="548" y="190"/>
                    <a:pt x="583" y="156"/>
                  </a:cubicBezTo>
                  <a:cubicBezTo>
                    <a:pt x="600" y="140"/>
                    <a:pt x="606" y="118"/>
                    <a:pt x="604" y="94"/>
                  </a:cubicBezTo>
                  <a:cubicBezTo>
                    <a:pt x="601" y="70"/>
                    <a:pt x="589" y="54"/>
                    <a:pt x="569" y="40"/>
                  </a:cubicBezTo>
                  <a:cubicBezTo>
                    <a:pt x="531" y="10"/>
                    <a:pt x="487" y="1"/>
                    <a:pt x="4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32"/>
            <p:cNvSpPr/>
            <p:nvPr/>
          </p:nvSpPr>
          <p:spPr>
            <a:xfrm>
              <a:off x="3835884" y="796241"/>
              <a:ext cx="23301" cy="10599"/>
            </a:xfrm>
            <a:custGeom>
              <a:rect b="b" l="l" r="r" t="t"/>
              <a:pathLst>
                <a:path extrusionOk="0" h="267" w="587">
                  <a:moveTo>
                    <a:pt x="233" y="0"/>
                  </a:moveTo>
                  <a:cubicBezTo>
                    <a:pt x="197" y="0"/>
                    <a:pt x="161" y="2"/>
                    <a:pt x="126" y="5"/>
                  </a:cubicBezTo>
                  <a:cubicBezTo>
                    <a:pt x="94" y="8"/>
                    <a:pt x="63" y="16"/>
                    <a:pt x="38" y="41"/>
                  </a:cubicBezTo>
                  <a:cubicBezTo>
                    <a:pt x="17" y="62"/>
                    <a:pt x="1" y="97"/>
                    <a:pt x="2" y="129"/>
                  </a:cubicBezTo>
                  <a:cubicBezTo>
                    <a:pt x="5" y="189"/>
                    <a:pt x="53" y="251"/>
                    <a:pt x="117" y="251"/>
                  </a:cubicBezTo>
                  <a:cubicBezTo>
                    <a:pt x="120" y="251"/>
                    <a:pt x="122" y="251"/>
                    <a:pt x="125" y="251"/>
                  </a:cubicBezTo>
                  <a:cubicBezTo>
                    <a:pt x="150" y="249"/>
                    <a:pt x="175" y="248"/>
                    <a:pt x="199" y="248"/>
                  </a:cubicBezTo>
                  <a:cubicBezTo>
                    <a:pt x="253" y="248"/>
                    <a:pt x="306" y="252"/>
                    <a:pt x="359" y="259"/>
                  </a:cubicBezTo>
                  <a:cubicBezTo>
                    <a:pt x="384" y="263"/>
                    <a:pt x="411" y="267"/>
                    <a:pt x="437" y="267"/>
                  </a:cubicBezTo>
                  <a:cubicBezTo>
                    <a:pt x="473" y="267"/>
                    <a:pt x="507" y="260"/>
                    <a:pt x="536" y="239"/>
                  </a:cubicBezTo>
                  <a:cubicBezTo>
                    <a:pt x="555" y="225"/>
                    <a:pt x="575" y="207"/>
                    <a:pt x="580" y="181"/>
                  </a:cubicBezTo>
                  <a:cubicBezTo>
                    <a:pt x="586" y="155"/>
                    <a:pt x="584" y="131"/>
                    <a:pt x="570" y="106"/>
                  </a:cubicBezTo>
                  <a:cubicBezTo>
                    <a:pt x="527" y="20"/>
                    <a:pt x="407" y="10"/>
                    <a:pt x="321" y="4"/>
                  </a:cubicBezTo>
                  <a:cubicBezTo>
                    <a:pt x="291" y="1"/>
                    <a:pt x="262" y="0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32"/>
            <p:cNvSpPr/>
            <p:nvPr/>
          </p:nvSpPr>
          <p:spPr>
            <a:xfrm>
              <a:off x="3785352" y="837921"/>
              <a:ext cx="16434" cy="16553"/>
            </a:xfrm>
            <a:custGeom>
              <a:rect b="b" l="l" r="r" t="t"/>
              <a:pathLst>
                <a:path extrusionOk="0" h="417" w="414">
                  <a:moveTo>
                    <a:pt x="121" y="0"/>
                  </a:moveTo>
                  <a:cubicBezTo>
                    <a:pt x="110" y="0"/>
                    <a:pt x="100" y="2"/>
                    <a:pt x="91" y="5"/>
                  </a:cubicBezTo>
                  <a:cubicBezTo>
                    <a:pt x="65" y="12"/>
                    <a:pt x="36" y="32"/>
                    <a:pt x="21" y="57"/>
                  </a:cubicBezTo>
                  <a:cubicBezTo>
                    <a:pt x="6" y="83"/>
                    <a:pt x="0" y="115"/>
                    <a:pt x="9" y="145"/>
                  </a:cubicBezTo>
                  <a:lnTo>
                    <a:pt x="21" y="172"/>
                  </a:lnTo>
                  <a:cubicBezTo>
                    <a:pt x="26" y="182"/>
                    <a:pt x="34" y="190"/>
                    <a:pt x="42" y="197"/>
                  </a:cubicBezTo>
                  <a:cubicBezTo>
                    <a:pt x="88" y="232"/>
                    <a:pt x="128" y="272"/>
                    <a:pt x="164" y="318"/>
                  </a:cubicBezTo>
                  <a:cubicBezTo>
                    <a:pt x="172" y="331"/>
                    <a:pt x="181" y="344"/>
                    <a:pt x="192" y="356"/>
                  </a:cubicBezTo>
                  <a:cubicBezTo>
                    <a:pt x="203" y="369"/>
                    <a:pt x="216" y="377"/>
                    <a:pt x="229" y="390"/>
                  </a:cubicBezTo>
                  <a:cubicBezTo>
                    <a:pt x="243" y="400"/>
                    <a:pt x="254" y="406"/>
                    <a:pt x="271" y="412"/>
                  </a:cubicBezTo>
                  <a:cubicBezTo>
                    <a:pt x="279" y="415"/>
                    <a:pt x="289" y="416"/>
                    <a:pt x="298" y="416"/>
                  </a:cubicBezTo>
                  <a:cubicBezTo>
                    <a:pt x="323" y="416"/>
                    <a:pt x="349" y="406"/>
                    <a:pt x="367" y="392"/>
                  </a:cubicBezTo>
                  <a:cubicBezTo>
                    <a:pt x="395" y="370"/>
                    <a:pt x="406" y="341"/>
                    <a:pt x="409" y="307"/>
                  </a:cubicBezTo>
                  <a:cubicBezTo>
                    <a:pt x="414" y="292"/>
                    <a:pt x="409" y="276"/>
                    <a:pt x="406" y="263"/>
                  </a:cubicBezTo>
                  <a:cubicBezTo>
                    <a:pt x="403" y="249"/>
                    <a:pt x="399" y="236"/>
                    <a:pt x="391" y="221"/>
                  </a:cubicBezTo>
                  <a:cubicBezTo>
                    <a:pt x="380" y="203"/>
                    <a:pt x="368" y="187"/>
                    <a:pt x="354" y="171"/>
                  </a:cubicBezTo>
                  <a:cubicBezTo>
                    <a:pt x="341" y="152"/>
                    <a:pt x="325" y="136"/>
                    <a:pt x="307" y="120"/>
                  </a:cubicBezTo>
                  <a:cubicBezTo>
                    <a:pt x="269" y="81"/>
                    <a:pt x="224" y="47"/>
                    <a:pt x="179" y="16"/>
                  </a:cubicBezTo>
                  <a:cubicBezTo>
                    <a:pt x="163" y="6"/>
                    <a:pt x="142" y="0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32"/>
            <p:cNvSpPr/>
            <p:nvPr/>
          </p:nvSpPr>
          <p:spPr>
            <a:xfrm>
              <a:off x="3636456" y="934777"/>
              <a:ext cx="28422" cy="10718"/>
            </a:xfrm>
            <a:custGeom>
              <a:rect b="b" l="l" r="r" t="t"/>
              <a:pathLst>
                <a:path extrusionOk="0" h="270" w="716">
                  <a:moveTo>
                    <a:pt x="574" y="0"/>
                  </a:moveTo>
                  <a:cubicBezTo>
                    <a:pt x="542" y="0"/>
                    <a:pt x="511" y="6"/>
                    <a:pt x="479" y="15"/>
                  </a:cubicBezTo>
                  <a:cubicBezTo>
                    <a:pt x="438" y="27"/>
                    <a:pt x="397" y="38"/>
                    <a:pt x="355" y="44"/>
                  </a:cubicBezTo>
                  <a:cubicBezTo>
                    <a:pt x="351" y="44"/>
                    <a:pt x="347" y="45"/>
                    <a:pt x="345" y="45"/>
                  </a:cubicBezTo>
                  <a:cubicBezTo>
                    <a:pt x="334" y="46"/>
                    <a:pt x="324" y="48"/>
                    <a:pt x="313" y="48"/>
                  </a:cubicBezTo>
                  <a:cubicBezTo>
                    <a:pt x="292" y="49"/>
                    <a:pt x="271" y="50"/>
                    <a:pt x="250" y="50"/>
                  </a:cubicBezTo>
                  <a:cubicBezTo>
                    <a:pt x="244" y="51"/>
                    <a:pt x="238" y="51"/>
                    <a:pt x="232" y="51"/>
                  </a:cubicBezTo>
                  <a:cubicBezTo>
                    <a:pt x="192" y="51"/>
                    <a:pt x="152" y="48"/>
                    <a:pt x="113" y="42"/>
                  </a:cubicBezTo>
                  <a:cubicBezTo>
                    <a:pt x="110" y="42"/>
                    <a:pt x="108" y="42"/>
                    <a:pt x="105" y="42"/>
                  </a:cubicBezTo>
                  <a:cubicBezTo>
                    <a:pt x="56" y="42"/>
                    <a:pt x="14" y="91"/>
                    <a:pt x="7" y="135"/>
                  </a:cubicBezTo>
                  <a:cubicBezTo>
                    <a:pt x="1" y="183"/>
                    <a:pt x="31" y="243"/>
                    <a:pt x="84" y="253"/>
                  </a:cubicBezTo>
                  <a:cubicBezTo>
                    <a:pt x="149" y="263"/>
                    <a:pt x="214" y="270"/>
                    <a:pt x="280" y="270"/>
                  </a:cubicBezTo>
                  <a:cubicBezTo>
                    <a:pt x="315" y="270"/>
                    <a:pt x="350" y="268"/>
                    <a:pt x="385" y="264"/>
                  </a:cubicBezTo>
                  <a:cubicBezTo>
                    <a:pt x="496" y="250"/>
                    <a:pt x="634" y="235"/>
                    <a:pt x="691" y="125"/>
                  </a:cubicBezTo>
                  <a:cubicBezTo>
                    <a:pt x="715" y="82"/>
                    <a:pt x="693" y="25"/>
                    <a:pt x="642" y="10"/>
                  </a:cubicBezTo>
                  <a:cubicBezTo>
                    <a:pt x="620" y="3"/>
                    <a:pt x="597" y="0"/>
                    <a:pt x="5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32"/>
            <p:cNvSpPr/>
            <p:nvPr/>
          </p:nvSpPr>
          <p:spPr>
            <a:xfrm>
              <a:off x="3132291" y="312241"/>
              <a:ext cx="23023" cy="9606"/>
            </a:xfrm>
            <a:custGeom>
              <a:rect b="b" l="l" r="r" t="t"/>
              <a:pathLst>
                <a:path extrusionOk="0" h="242" w="580">
                  <a:moveTo>
                    <a:pt x="396" y="236"/>
                  </a:moveTo>
                  <a:lnTo>
                    <a:pt x="396" y="236"/>
                  </a:lnTo>
                  <a:cubicBezTo>
                    <a:pt x="399" y="236"/>
                    <a:pt x="401" y="236"/>
                    <a:pt x="403" y="236"/>
                  </a:cubicBezTo>
                  <a:lnTo>
                    <a:pt x="403" y="236"/>
                  </a:lnTo>
                  <a:cubicBezTo>
                    <a:pt x="401" y="236"/>
                    <a:pt x="399" y="236"/>
                    <a:pt x="396" y="236"/>
                  </a:cubicBezTo>
                  <a:close/>
                  <a:moveTo>
                    <a:pt x="330" y="0"/>
                  </a:moveTo>
                  <a:cubicBezTo>
                    <a:pt x="323" y="0"/>
                    <a:pt x="316" y="0"/>
                    <a:pt x="309" y="0"/>
                  </a:cubicBezTo>
                  <a:cubicBezTo>
                    <a:pt x="236" y="1"/>
                    <a:pt x="162" y="14"/>
                    <a:pt x="91" y="38"/>
                  </a:cubicBezTo>
                  <a:cubicBezTo>
                    <a:pt x="41" y="54"/>
                    <a:pt x="0" y="111"/>
                    <a:pt x="18" y="165"/>
                  </a:cubicBezTo>
                  <a:cubicBezTo>
                    <a:pt x="34" y="211"/>
                    <a:pt x="74" y="241"/>
                    <a:pt x="119" y="241"/>
                  </a:cubicBezTo>
                  <a:cubicBezTo>
                    <a:pt x="128" y="241"/>
                    <a:pt x="137" y="240"/>
                    <a:pt x="146" y="238"/>
                  </a:cubicBezTo>
                  <a:cubicBezTo>
                    <a:pt x="164" y="233"/>
                    <a:pt x="183" y="230"/>
                    <a:pt x="202" y="227"/>
                  </a:cubicBezTo>
                  <a:cubicBezTo>
                    <a:pt x="225" y="225"/>
                    <a:pt x="247" y="224"/>
                    <a:pt x="270" y="224"/>
                  </a:cubicBezTo>
                  <a:cubicBezTo>
                    <a:pt x="297" y="224"/>
                    <a:pt x="324" y="225"/>
                    <a:pt x="350" y="229"/>
                  </a:cubicBezTo>
                  <a:cubicBezTo>
                    <a:pt x="373" y="232"/>
                    <a:pt x="396" y="236"/>
                    <a:pt x="419" y="239"/>
                  </a:cubicBezTo>
                  <a:lnTo>
                    <a:pt x="419" y="239"/>
                  </a:lnTo>
                  <a:cubicBezTo>
                    <a:pt x="426" y="240"/>
                    <a:pt x="432" y="241"/>
                    <a:pt x="439" y="241"/>
                  </a:cubicBezTo>
                  <a:cubicBezTo>
                    <a:pt x="452" y="241"/>
                    <a:pt x="465" y="237"/>
                    <a:pt x="476" y="236"/>
                  </a:cubicBezTo>
                  <a:cubicBezTo>
                    <a:pt x="487" y="233"/>
                    <a:pt x="496" y="232"/>
                    <a:pt x="507" y="227"/>
                  </a:cubicBezTo>
                  <a:cubicBezTo>
                    <a:pt x="537" y="219"/>
                    <a:pt x="560" y="196"/>
                    <a:pt x="569" y="165"/>
                  </a:cubicBezTo>
                  <a:cubicBezTo>
                    <a:pt x="579" y="132"/>
                    <a:pt x="568" y="104"/>
                    <a:pt x="547" y="78"/>
                  </a:cubicBezTo>
                  <a:cubicBezTo>
                    <a:pt x="496" y="13"/>
                    <a:pt x="409" y="0"/>
                    <a:pt x="3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32"/>
            <p:cNvSpPr/>
            <p:nvPr/>
          </p:nvSpPr>
          <p:spPr>
            <a:xfrm>
              <a:off x="3149479" y="266512"/>
              <a:ext cx="20443" cy="17069"/>
            </a:xfrm>
            <a:custGeom>
              <a:rect b="b" l="l" r="r" t="t"/>
              <a:pathLst>
                <a:path extrusionOk="0" h="430" w="515">
                  <a:moveTo>
                    <a:pt x="387" y="1"/>
                  </a:moveTo>
                  <a:cubicBezTo>
                    <a:pt x="346" y="1"/>
                    <a:pt x="306" y="18"/>
                    <a:pt x="269" y="38"/>
                  </a:cubicBezTo>
                  <a:cubicBezTo>
                    <a:pt x="241" y="52"/>
                    <a:pt x="214" y="69"/>
                    <a:pt x="189" y="88"/>
                  </a:cubicBezTo>
                  <a:cubicBezTo>
                    <a:pt x="132" y="130"/>
                    <a:pt x="80" y="175"/>
                    <a:pt x="35" y="232"/>
                  </a:cubicBezTo>
                  <a:cubicBezTo>
                    <a:pt x="15" y="257"/>
                    <a:pt x="1" y="281"/>
                    <a:pt x="1" y="314"/>
                  </a:cubicBezTo>
                  <a:cubicBezTo>
                    <a:pt x="1" y="342"/>
                    <a:pt x="14" y="376"/>
                    <a:pt x="35" y="395"/>
                  </a:cubicBezTo>
                  <a:cubicBezTo>
                    <a:pt x="56" y="415"/>
                    <a:pt x="83" y="430"/>
                    <a:pt x="113" y="430"/>
                  </a:cubicBezTo>
                  <a:cubicBezTo>
                    <a:pt x="114" y="430"/>
                    <a:pt x="115" y="430"/>
                    <a:pt x="116" y="430"/>
                  </a:cubicBezTo>
                  <a:cubicBezTo>
                    <a:pt x="146" y="429"/>
                    <a:pt x="179" y="419"/>
                    <a:pt x="198" y="395"/>
                  </a:cubicBezTo>
                  <a:cubicBezTo>
                    <a:pt x="226" y="363"/>
                    <a:pt x="257" y="335"/>
                    <a:pt x="290" y="307"/>
                  </a:cubicBezTo>
                  <a:cubicBezTo>
                    <a:pt x="316" y="288"/>
                    <a:pt x="342" y="269"/>
                    <a:pt x="370" y="255"/>
                  </a:cubicBezTo>
                  <a:cubicBezTo>
                    <a:pt x="386" y="246"/>
                    <a:pt x="402" y="238"/>
                    <a:pt x="417" y="231"/>
                  </a:cubicBezTo>
                  <a:cubicBezTo>
                    <a:pt x="455" y="211"/>
                    <a:pt x="486" y="181"/>
                    <a:pt x="499" y="139"/>
                  </a:cubicBezTo>
                  <a:cubicBezTo>
                    <a:pt x="514" y="93"/>
                    <a:pt x="490" y="39"/>
                    <a:pt x="449" y="17"/>
                  </a:cubicBezTo>
                  <a:cubicBezTo>
                    <a:pt x="429" y="5"/>
                    <a:pt x="408" y="1"/>
                    <a:pt x="3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32"/>
            <p:cNvSpPr/>
            <p:nvPr/>
          </p:nvSpPr>
          <p:spPr>
            <a:xfrm>
              <a:off x="3086006" y="274848"/>
              <a:ext cx="20919" cy="10360"/>
            </a:xfrm>
            <a:custGeom>
              <a:rect b="b" l="l" r="r" t="t"/>
              <a:pathLst>
                <a:path extrusionOk="0" h="261" w="527">
                  <a:moveTo>
                    <a:pt x="370" y="1"/>
                  </a:moveTo>
                  <a:cubicBezTo>
                    <a:pt x="339" y="1"/>
                    <a:pt x="308" y="2"/>
                    <a:pt x="278" y="6"/>
                  </a:cubicBezTo>
                  <a:cubicBezTo>
                    <a:pt x="210" y="13"/>
                    <a:pt x="146" y="28"/>
                    <a:pt x="81" y="54"/>
                  </a:cubicBezTo>
                  <a:cubicBezTo>
                    <a:pt x="55" y="64"/>
                    <a:pt x="34" y="76"/>
                    <a:pt x="19" y="102"/>
                  </a:cubicBezTo>
                  <a:cubicBezTo>
                    <a:pt x="6" y="125"/>
                    <a:pt x="1" y="157"/>
                    <a:pt x="8" y="183"/>
                  </a:cubicBezTo>
                  <a:cubicBezTo>
                    <a:pt x="23" y="226"/>
                    <a:pt x="64" y="260"/>
                    <a:pt x="109" y="260"/>
                  </a:cubicBezTo>
                  <a:cubicBezTo>
                    <a:pt x="118" y="260"/>
                    <a:pt x="127" y="259"/>
                    <a:pt x="136" y="256"/>
                  </a:cubicBezTo>
                  <a:cubicBezTo>
                    <a:pt x="172" y="244"/>
                    <a:pt x="206" y="236"/>
                    <a:pt x="243" y="230"/>
                  </a:cubicBezTo>
                  <a:cubicBezTo>
                    <a:pt x="266" y="227"/>
                    <a:pt x="292" y="225"/>
                    <a:pt x="316" y="225"/>
                  </a:cubicBezTo>
                  <a:cubicBezTo>
                    <a:pt x="324" y="225"/>
                    <a:pt x="331" y="226"/>
                    <a:pt x="338" y="226"/>
                  </a:cubicBezTo>
                  <a:cubicBezTo>
                    <a:pt x="356" y="227"/>
                    <a:pt x="373" y="228"/>
                    <a:pt x="392" y="230"/>
                  </a:cubicBezTo>
                  <a:cubicBezTo>
                    <a:pt x="393" y="230"/>
                    <a:pt x="394" y="230"/>
                    <a:pt x="396" y="230"/>
                  </a:cubicBezTo>
                  <a:cubicBezTo>
                    <a:pt x="433" y="230"/>
                    <a:pt x="473" y="216"/>
                    <a:pt x="498" y="186"/>
                  </a:cubicBezTo>
                  <a:cubicBezTo>
                    <a:pt x="512" y="171"/>
                    <a:pt x="522" y="154"/>
                    <a:pt x="524" y="133"/>
                  </a:cubicBezTo>
                  <a:cubicBezTo>
                    <a:pt x="527" y="111"/>
                    <a:pt x="523" y="95"/>
                    <a:pt x="514" y="74"/>
                  </a:cubicBezTo>
                  <a:cubicBezTo>
                    <a:pt x="489" y="18"/>
                    <a:pt x="424" y="2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32"/>
            <p:cNvSpPr/>
            <p:nvPr/>
          </p:nvSpPr>
          <p:spPr>
            <a:xfrm>
              <a:off x="3114349" y="239480"/>
              <a:ext cx="15163" cy="11432"/>
            </a:xfrm>
            <a:custGeom>
              <a:rect b="b" l="l" r="r" t="t"/>
              <a:pathLst>
                <a:path extrusionOk="0" h="288" w="382">
                  <a:moveTo>
                    <a:pt x="117" y="0"/>
                  </a:moveTo>
                  <a:cubicBezTo>
                    <a:pt x="108" y="0"/>
                    <a:pt x="98" y="2"/>
                    <a:pt x="89" y="6"/>
                  </a:cubicBezTo>
                  <a:cubicBezTo>
                    <a:pt x="63" y="13"/>
                    <a:pt x="35" y="33"/>
                    <a:pt x="21" y="58"/>
                  </a:cubicBezTo>
                  <a:cubicBezTo>
                    <a:pt x="7" y="84"/>
                    <a:pt x="0" y="115"/>
                    <a:pt x="10" y="144"/>
                  </a:cubicBezTo>
                  <a:lnTo>
                    <a:pt x="21" y="171"/>
                  </a:lnTo>
                  <a:cubicBezTo>
                    <a:pt x="32" y="189"/>
                    <a:pt x="45" y="201"/>
                    <a:pt x="62" y="212"/>
                  </a:cubicBezTo>
                  <a:cubicBezTo>
                    <a:pt x="95" y="237"/>
                    <a:pt x="134" y="253"/>
                    <a:pt x="172" y="269"/>
                  </a:cubicBezTo>
                  <a:cubicBezTo>
                    <a:pt x="181" y="272"/>
                    <a:pt x="187" y="274"/>
                    <a:pt x="194" y="277"/>
                  </a:cubicBezTo>
                  <a:cubicBezTo>
                    <a:pt x="212" y="283"/>
                    <a:pt x="228" y="285"/>
                    <a:pt x="245" y="286"/>
                  </a:cubicBezTo>
                  <a:cubicBezTo>
                    <a:pt x="249" y="286"/>
                    <a:pt x="254" y="288"/>
                    <a:pt x="259" y="288"/>
                  </a:cubicBezTo>
                  <a:lnTo>
                    <a:pt x="261" y="288"/>
                  </a:lnTo>
                  <a:cubicBezTo>
                    <a:pt x="271" y="286"/>
                    <a:pt x="281" y="285"/>
                    <a:pt x="291" y="284"/>
                  </a:cubicBezTo>
                  <a:cubicBezTo>
                    <a:pt x="300" y="281"/>
                    <a:pt x="312" y="275"/>
                    <a:pt x="319" y="272"/>
                  </a:cubicBezTo>
                  <a:cubicBezTo>
                    <a:pt x="333" y="265"/>
                    <a:pt x="344" y="258"/>
                    <a:pt x="353" y="247"/>
                  </a:cubicBezTo>
                  <a:cubicBezTo>
                    <a:pt x="359" y="241"/>
                    <a:pt x="364" y="234"/>
                    <a:pt x="368" y="227"/>
                  </a:cubicBezTo>
                  <a:cubicBezTo>
                    <a:pt x="374" y="217"/>
                    <a:pt x="378" y="206"/>
                    <a:pt x="379" y="192"/>
                  </a:cubicBezTo>
                  <a:cubicBezTo>
                    <a:pt x="382" y="185"/>
                    <a:pt x="382" y="175"/>
                    <a:pt x="379" y="168"/>
                  </a:cubicBezTo>
                  <a:cubicBezTo>
                    <a:pt x="379" y="151"/>
                    <a:pt x="375" y="139"/>
                    <a:pt x="369" y="128"/>
                  </a:cubicBezTo>
                  <a:cubicBezTo>
                    <a:pt x="363" y="116"/>
                    <a:pt x="352" y="105"/>
                    <a:pt x="340" y="94"/>
                  </a:cubicBezTo>
                  <a:cubicBezTo>
                    <a:pt x="324" y="80"/>
                    <a:pt x="309" y="70"/>
                    <a:pt x="290" y="65"/>
                  </a:cubicBezTo>
                  <a:cubicBezTo>
                    <a:pt x="287" y="64"/>
                    <a:pt x="285" y="64"/>
                    <a:pt x="283" y="63"/>
                  </a:cubicBezTo>
                  <a:cubicBezTo>
                    <a:pt x="277" y="61"/>
                    <a:pt x="274" y="60"/>
                    <a:pt x="269" y="59"/>
                  </a:cubicBezTo>
                  <a:cubicBezTo>
                    <a:pt x="256" y="55"/>
                    <a:pt x="243" y="50"/>
                    <a:pt x="230" y="45"/>
                  </a:cubicBezTo>
                  <a:cubicBezTo>
                    <a:pt x="212" y="37"/>
                    <a:pt x="192" y="27"/>
                    <a:pt x="175" y="16"/>
                  </a:cubicBezTo>
                  <a:cubicBezTo>
                    <a:pt x="162" y="8"/>
                    <a:pt x="147" y="2"/>
                    <a:pt x="134" y="2"/>
                  </a:cubicBezTo>
                  <a:cubicBezTo>
                    <a:pt x="128" y="1"/>
                    <a:pt x="123" y="0"/>
                    <a:pt x="1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32"/>
            <p:cNvSpPr/>
            <p:nvPr/>
          </p:nvSpPr>
          <p:spPr>
            <a:xfrm>
              <a:off x="3044168" y="239440"/>
              <a:ext cx="14846" cy="15005"/>
            </a:xfrm>
            <a:custGeom>
              <a:rect b="b" l="l" r="r" t="t"/>
              <a:pathLst>
                <a:path extrusionOk="0" h="378" w="374">
                  <a:moveTo>
                    <a:pt x="265" y="0"/>
                  </a:moveTo>
                  <a:cubicBezTo>
                    <a:pt x="260" y="0"/>
                    <a:pt x="255" y="1"/>
                    <a:pt x="250" y="2"/>
                  </a:cubicBezTo>
                  <a:cubicBezTo>
                    <a:pt x="236" y="2"/>
                    <a:pt x="223" y="8"/>
                    <a:pt x="211" y="15"/>
                  </a:cubicBezTo>
                  <a:lnTo>
                    <a:pt x="198" y="20"/>
                  </a:lnTo>
                  <a:cubicBezTo>
                    <a:pt x="186" y="25"/>
                    <a:pt x="175" y="35"/>
                    <a:pt x="166" y="43"/>
                  </a:cubicBezTo>
                  <a:cubicBezTo>
                    <a:pt x="159" y="48"/>
                    <a:pt x="153" y="54"/>
                    <a:pt x="146" y="61"/>
                  </a:cubicBezTo>
                  <a:cubicBezTo>
                    <a:pt x="133" y="74"/>
                    <a:pt x="120" y="88"/>
                    <a:pt x="108" y="102"/>
                  </a:cubicBezTo>
                  <a:cubicBezTo>
                    <a:pt x="84" y="129"/>
                    <a:pt x="59" y="158"/>
                    <a:pt x="33" y="186"/>
                  </a:cubicBezTo>
                  <a:cubicBezTo>
                    <a:pt x="14" y="208"/>
                    <a:pt x="0" y="236"/>
                    <a:pt x="0" y="265"/>
                  </a:cubicBezTo>
                  <a:cubicBezTo>
                    <a:pt x="0" y="280"/>
                    <a:pt x="3" y="295"/>
                    <a:pt x="9" y="309"/>
                  </a:cubicBezTo>
                  <a:cubicBezTo>
                    <a:pt x="14" y="322"/>
                    <a:pt x="21" y="335"/>
                    <a:pt x="33" y="345"/>
                  </a:cubicBezTo>
                  <a:cubicBezTo>
                    <a:pt x="53" y="363"/>
                    <a:pt x="80" y="377"/>
                    <a:pt x="109" y="377"/>
                  </a:cubicBezTo>
                  <a:cubicBezTo>
                    <a:pt x="110" y="377"/>
                    <a:pt x="111" y="377"/>
                    <a:pt x="112" y="377"/>
                  </a:cubicBezTo>
                  <a:cubicBezTo>
                    <a:pt x="143" y="376"/>
                    <a:pt x="170" y="366"/>
                    <a:pt x="192" y="345"/>
                  </a:cubicBezTo>
                  <a:lnTo>
                    <a:pt x="274" y="267"/>
                  </a:lnTo>
                  <a:cubicBezTo>
                    <a:pt x="287" y="253"/>
                    <a:pt x="301" y="242"/>
                    <a:pt x="315" y="228"/>
                  </a:cubicBezTo>
                  <a:cubicBezTo>
                    <a:pt x="324" y="218"/>
                    <a:pt x="332" y="208"/>
                    <a:pt x="341" y="196"/>
                  </a:cubicBezTo>
                  <a:cubicBezTo>
                    <a:pt x="355" y="178"/>
                    <a:pt x="351" y="182"/>
                    <a:pt x="362" y="154"/>
                  </a:cubicBezTo>
                  <a:cubicBezTo>
                    <a:pt x="363" y="153"/>
                    <a:pt x="363" y="150"/>
                    <a:pt x="366" y="149"/>
                  </a:cubicBezTo>
                  <a:cubicBezTo>
                    <a:pt x="367" y="145"/>
                    <a:pt x="369" y="140"/>
                    <a:pt x="371" y="137"/>
                  </a:cubicBezTo>
                  <a:cubicBezTo>
                    <a:pt x="372" y="127"/>
                    <a:pt x="373" y="117"/>
                    <a:pt x="374" y="108"/>
                  </a:cubicBezTo>
                  <a:cubicBezTo>
                    <a:pt x="371" y="100"/>
                    <a:pt x="369" y="90"/>
                    <a:pt x="368" y="81"/>
                  </a:cubicBezTo>
                  <a:cubicBezTo>
                    <a:pt x="363" y="71"/>
                    <a:pt x="360" y="64"/>
                    <a:pt x="357" y="54"/>
                  </a:cubicBezTo>
                  <a:cubicBezTo>
                    <a:pt x="351" y="41"/>
                    <a:pt x="342" y="33"/>
                    <a:pt x="330" y="24"/>
                  </a:cubicBezTo>
                  <a:cubicBezTo>
                    <a:pt x="323" y="18"/>
                    <a:pt x="316" y="13"/>
                    <a:pt x="306" y="10"/>
                  </a:cubicBezTo>
                  <a:cubicBezTo>
                    <a:pt x="299" y="4"/>
                    <a:pt x="290" y="2"/>
                    <a:pt x="279" y="2"/>
                  </a:cubicBezTo>
                  <a:cubicBezTo>
                    <a:pt x="274" y="1"/>
                    <a:pt x="269" y="0"/>
                    <a:pt x="2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32"/>
            <p:cNvSpPr/>
            <p:nvPr/>
          </p:nvSpPr>
          <p:spPr>
            <a:xfrm>
              <a:off x="3016381" y="277746"/>
              <a:ext cx="12464" cy="11829"/>
            </a:xfrm>
            <a:custGeom>
              <a:rect b="b" l="l" r="r" t="t"/>
              <a:pathLst>
                <a:path extrusionOk="0" h="298" w="314">
                  <a:moveTo>
                    <a:pt x="311" y="118"/>
                  </a:moveTo>
                  <a:cubicBezTo>
                    <a:pt x="311" y="119"/>
                    <a:pt x="311" y="120"/>
                    <a:pt x="311" y="121"/>
                  </a:cubicBezTo>
                  <a:cubicBezTo>
                    <a:pt x="311" y="120"/>
                    <a:pt x="311" y="119"/>
                    <a:pt x="311" y="118"/>
                  </a:cubicBezTo>
                  <a:close/>
                  <a:moveTo>
                    <a:pt x="254" y="206"/>
                  </a:moveTo>
                  <a:cubicBezTo>
                    <a:pt x="251" y="209"/>
                    <a:pt x="248" y="211"/>
                    <a:pt x="245" y="214"/>
                  </a:cubicBezTo>
                  <a:lnTo>
                    <a:pt x="245" y="214"/>
                  </a:lnTo>
                  <a:cubicBezTo>
                    <a:pt x="248" y="211"/>
                    <a:pt x="251" y="208"/>
                    <a:pt x="254" y="206"/>
                  </a:cubicBezTo>
                  <a:close/>
                  <a:moveTo>
                    <a:pt x="197" y="1"/>
                  </a:moveTo>
                  <a:cubicBezTo>
                    <a:pt x="188" y="2"/>
                    <a:pt x="177" y="3"/>
                    <a:pt x="168" y="5"/>
                  </a:cubicBezTo>
                  <a:cubicBezTo>
                    <a:pt x="157" y="7"/>
                    <a:pt x="146" y="13"/>
                    <a:pt x="139" y="16"/>
                  </a:cubicBezTo>
                  <a:cubicBezTo>
                    <a:pt x="136" y="17"/>
                    <a:pt x="131" y="18"/>
                    <a:pt x="129" y="21"/>
                  </a:cubicBezTo>
                  <a:cubicBezTo>
                    <a:pt x="123" y="23"/>
                    <a:pt x="118" y="27"/>
                    <a:pt x="113" y="31"/>
                  </a:cubicBezTo>
                  <a:cubicBezTo>
                    <a:pt x="83" y="52"/>
                    <a:pt x="56" y="74"/>
                    <a:pt x="35" y="102"/>
                  </a:cubicBezTo>
                  <a:cubicBezTo>
                    <a:pt x="20" y="116"/>
                    <a:pt x="11" y="133"/>
                    <a:pt x="4" y="153"/>
                  </a:cubicBezTo>
                  <a:lnTo>
                    <a:pt x="0" y="183"/>
                  </a:lnTo>
                  <a:cubicBezTo>
                    <a:pt x="0" y="204"/>
                    <a:pt x="5" y="224"/>
                    <a:pt x="16" y="240"/>
                  </a:cubicBezTo>
                  <a:cubicBezTo>
                    <a:pt x="24" y="253"/>
                    <a:pt x="32" y="263"/>
                    <a:pt x="46" y="273"/>
                  </a:cubicBezTo>
                  <a:cubicBezTo>
                    <a:pt x="56" y="283"/>
                    <a:pt x="69" y="289"/>
                    <a:pt x="85" y="293"/>
                  </a:cubicBezTo>
                  <a:cubicBezTo>
                    <a:pt x="94" y="297"/>
                    <a:pt x="103" y="298"/>
                    <a:pt x="113" y="298"/>
                  </a:cubicBezTo>
                  <a:cubicBezTo>
                    <a:pt x="118" y="298"/>
                    <a:pt x="124" y="297"/>
                    <a:pt x="130" y="297"/>
                  </a:cubicBezTo>
                  <a:cubicBezTo>
                    <a:pt x="146" y="294"/>
                    <a:pt x="161" y="291"/>
                    <a:pt x="173" y="283"/>
                  </a:cubicBezTo>
                  <a:cubicBezTo>
                    <a:pt x="183" y="277"/>
                    <a:pt x="193" y="268"/>
                    <a:pt x="201" y="260"/>
                  </a:cubicBezTo>
                  <a:cubicBezTo>
                    <a:pt x="214" y="244"/>
                    <a:pt x="228" y="229"/>
                    <a:pt x="243" y="215"/>
                  </a:cubicBezTo>
                  <a:lnTo>
                    <a:pt x="243" y="215"/>
                  </a:lnTo>
                  <a:cubicBezTo>
                    <a:pt x="253" y="207"/>
                    <a:pt x="263" y="199"/>
                    <a:pt x="272" y="190"/>
                  </a:cubicBezTo>
                  <a:lnTo>
                    <a:pt x="275" y="188"/>
                  </a:lnTo>
                  <a:cubicBezTo>
                    <a:pt x="280" y="180"/>
                    <a:pt x="287" y="174"/>
                    <a:pt x="292" y="166"/>
                  </a:cubicBezTo>
                  <a:cubicBezTo>
                    <a:pt x="298" y="157"/>
                    <a:pt x="301" y="147"/>
                    <a:pt x="305" y="136"/>
                  </a:cubicBezTo>
                  <a:cubicBezTo>
                    <a:pt x="306" y="133"/>
                    <a:pt x="307" y="131"/>
                    <a:pt x="308" y="127"/>
                  </a:cubicBezTo>
                  <a:lnTo>
                    <a:pt x="308" y="127"/>
                  </a:lnTo>
                  <a:cubicBezTo>
                    <a:pt x="305" y="135"/>
                    <a:pt x="302" y="142"/>
                    <a:pt x="298" y="151"/>
                  </a:cubicBezTo>
                  <a:cubicBezTo>
                    <a:pt x="302" y="141"/>
                    <a:pt x="306" y="133"/>
                    <a:pt x="308" y="125"/>
                  </a:cubicBezTo>
                  <a:cubicBezTo>
                    <a:pt x="309" y="122"/>
                    <a:pt x="310" y="119"/>
                    <a:pt x="311" y="116"/>
                  </a:cubicBezTo>
                  <a:lnTo>
                    <a:pt x="311" y="116"/>
                  </a:lnTo>
                  <a:cubicBezTo>
                    <a:pt x="311" y="116"/>
                    <a:pt x="311" y="117"/>
                    <a:pt x="311" y="118"/>
                  </a:cubicBezTo>
                  <a:lnTo>
                    <a:pt x="311" y="118"/>
                  </a:lnTo>
                  <a:cubicBezTo>
                    <a:pt x="311" y="117"/>
                    <a:pt x="311" y="116"/>
                    <a:pt x="312" y="114"/>
                  </a:cubicBezTo>
                  <a:cubicBezTo>
                    <a:pt x="313" y="106"/>
                    <a:pt x="313" y="100"/>
                    <a:pt x="314" y="91"/>
                  </a:cubicBezTo>
                  <a:cubicBezTo>
                    <a:pt x="313" y="81"/>
                    <a:pt x="311" y="71"/>
                    <a:pt x="305" y="60"/>
                  </a:cubicBezTo>
                  <a:cubicBezTo>
                    <a:pt x="303" y="54"/>
                    <a:pt x="300" y="48"/>
                    <a:pt x="295" y="42"/>
                  </a:cubicBezTo>
                  <a:cubicBezTo>
                    <a:pt x="290" y="33"/>
                    <a:pt x="281" y="27"/>
                    <a:pt x="271" y="22"/>
                  </a:cubicBezTo>
                  <a:cubicBezTo>
                    <a:pt x="256" y="12"/>
                    <a:pt x="241" y="7"/>
                    <a:pt x="225" y="5"/>
                  </a:cubicBezTo>
                  <a:cubicBezTo>
                    <a:pt x="217" y="3"/>
                    <a:pt x="206" y="2"/>
                    <a:pt x="1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32"/>
            <p:cNvSpPr/>
            <p:nvPr/>
          </p:nvSpPr>
          <p:spPr>
            <a:xfrm>
              <a:off x="3050876" y="317004"/>
              <a:ext cx="40" cy="40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32"/>
            <p:cNvSpPr/>
            <p:nvPr/>
          </p:nvSpPr>
          <p:spPr>
            <a:xfrm>
              <a:off x="3050003" y="317004"/>
              <a:ext cx="873" cy="635"/>
            </a:xfrm>
            <a:custGeom>
              <a:rect b="b" l="l" r="r" t="t"/>
              <a:pathLst>
                <a:path extrusionOk="0" h="16" w="22">
                  <a:moveTo>
                    <a:pt x="22" y="0"/>
                  </a:moveTo>
                  <a:lnTo>
                    <a:pt x="22" y="0"/>
                  </a:lnTo>
                  <a:cubicBezTo>
                    <a:pt x="15" y="5"/>
                    <a:pt x="7" y="10"/>
                    <a:pt x="1" y="16"/>
                  </a:cubicBezTo>
                  <a:cubicBezTo>
                    <a:pt x="8" y="12"/>
                    <a:pt x="15" y="6"/>
                    <a:pt x="21" y="1"/>
                  </a:cubicBezTo>
                  <a:cubicBezTo>
                    <a:pt x="22" y="1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32"/>
            <p:cNvSpPr/>
            <p:nvPr/>
          </p:nvSpPr>
          <p:spPr>
            <a:xfrm>
              <a:off x="3035554" y="309144"/>
              <a:ext cx="16791" cy="10479"/>
            </a:xfrm>
            <a:custGeom>
              <a:rect b="b" l="l" r="r" t="t"/>
              <a:pathLst>
                <a:path extrusionOk="0" h="264" w="423">
                  <a:moveTo>
                    <a:pt x="284" y="232"/>
                  </a:moveTo>
                  <a:lnTo>
                    <a:pt x="278" y="232"/>
                  </a:lnTo>
                  <a:cubicBezTo>
                    <a:pt x="280" y="232"/>
                    <a:pt x="282" y="232"/>
                    <a:pt x="284" y="232"/>
                  </a:cubicBezTo>
                  <a:close/>
                  <a:moveTo>
                    <a:pt x="252" y="0"/>
                  </a:moveTo>
                  <a:cubicBezTo>
                    <a:pt x="221" y="0"/>
                    <a:pt x="189" y="3"/>
                    <a:pt x="158" y="9"/>
                  </a:cubicBezTo>
                  <a:cubicBezTo>
                    <a:pt x="135" y="13"/>
                    <a:pt x="112" y="19"/>
                    <a:pt x="91" y="28"/>
                  </a:cubicBezTo>
                  <a:cubicBezTo>
                    <a:pt x="70" y="34"/>
                    <a:pt x="53" y="44"/>
                    <a:pt x="39" y="60"/>
                  </a:cubicBezTo>
                  <a:cubicBezTo>
                    <a:pt x="33" y="68"/>
                    <a:pt x="26" y="75"/>
                    <a:pt x="21" y="85"/>
                  </a:cubicBezTo>
                  <a:cubicBezTo>
                    <a:pt x="0" y="116"/>
                    <a:pt x="0" y="157"/>
                    <a:pt x="15" y="191"/>
                  </a:cubicBezTo>
                  <a:cubicBezTo>
                    <a:pt x="27" y="221"/>
                    <a:pt x="48" y="242"/>
                    <a:pt x="77" y="253"/>
                  </a:cubicBezTo>
                  <a:cubicBezTo>
                    <a:pt x="91" y="262"/>
                    <a:pt x="107" y="264"/>
                    <a:pt x="122" y="264"/>
                  </a:cubicBezTo>
                  <a:cubicBezTo>
                    <a:pt x="137" y="264"/>
                    <a:pt x="150" y="262"/>
                    <a:pt x="162" y="256"/>
                  </a:cubicBezTo>
                  <a:cubicBezTo>
                    <a:pt x="185" y="247"/>
                    <a:pt x="209" y="241"/>
                    <a:pt x="234" y="236"/>
                  </a:cubicBezTo>
                  <a:cubicBezTo>
                    <a:pt x="239" y="236"/>
                    <a:pt x="244" y="235"/>
                    <a:pt x="249" y="235"/>
                  </a:cubicBezTo>
                  <a:lnTo>
                    <a:pt x="265" y="235"/>
                  </a:lnTo>
                  <a:cubicBezTo>
                    <a:pt x="276" y="235"/>
                    <a:pt x="288" y="233"/>
                    <a:pt x="300" y="231"/>
                  </a:cubicBezTo>
                  <a:lnTo>
                    <a:pt x="300" y="231"/>
                  </a:lnTo>
                  <a:cubicBezTo>
                    <a:pt x="301" y="231"/>
                    <a:pt x="302" y="230"/>
                    <a:pt x="302" y="230"/>
                  </a:cubicBezTo>
                  <a:cubicBezTo>
                    <a:pt x="314" y="229"/>
                    <a:pt x="326" y="229"/>
                    <a:pt x="339" y="225"/>
                  </a:cubicBezTo>
                  <a:cubicBezTo>
                    <a:pt x="358" y="219"/>
                    <a:pt x="371" y="210"/>
                    <a:pt x="388" y="196"/>
                  </a:cubicBezTo>
                  <a:cubicBezTo>
                    <a:pt x="408" y="180"/>
                    <a:pt x="422" y="154"/>
                    <a:pt x="422" y="126"/>
                  </a:cubicBezTo>
                  <a:cubicBezTo>
                    <a:pt x="422" y="99"/>
                    <a:pt x="411" y="76"/>
                    <a:pt x="393" y="55"/>
                  </a:cubicBezTo>
                  <a:cubicBezTo>
                    <a:pt x="362" y="16"/>
                    <a:pt x="302" y="1"/>
                    <a:pt x="2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32"/>
            <p:cNvSpPr/>
            <p:nvPr/>
          </p:nvSpPr>
          <p:spPr>
            <a:xfrm>
              <a:off x="3073185" y="329270"/>
              <a:ext cx="17664" cy="11869"/>
            </a:xfrm>
            <a:custGeom>
              <a:rect b="b" l="l" r="r" t="t"/>
              <a:pathLst>
                <a:path extrusionOk="0" h="299" w="445">
                  <a:moveTo>
                    <a:pt x="311" y="0"/>
                  </a:moveTo>
                  <a:cubicBezTo>
                    <a:pt x="298" y="0"/>
                    <a:pt x="285" y="2"/>
                    <a:pt x="273" y="5"/>
                  </a:cubicBezTo>
                  <a:cubicBezTo>
                    <a:pt x="252" y="9"/>
                    <a:pt x="231" y="16"/>
                    <a:pt x="213" y="22"/>
                  </a:cubicBezTo>
                  <a:cubicBezTo>
                    <a:pt x="172" y="38"/>
                    <a:pt x="131" y="52"/>
                    <a:pt x="91" y="68"/>
                  </a:cubicBezTo>
                  <a:cubicBezTo>
                    <a:pt x="63" y="79"/>
                    <a:pt x="38" y="94"/>
                    <a:pt x="21" y="121"/>
                  </a:cubicBezTo>
                  <a:cubicBezTo>
                    <a:pt x="6" y="146"/>
                    <a:pt x="0" y="183"/>
                    <a:pt x="9" y="212"/>
                  </a:cubicBezTo>
                  <a:cubicBezTo>
                    <a:pt x="18" y="240"/>
                    <a:pt x="36" y="267"/>
                    <a:pt x="63" y="282"/>
                  </a:cubicBezTo>
                  <a:cubicBezTo>
                    <a:pt x="80" y="291"/>
                    <a:pt x="102" y="299"/>
                    <a:pt x="123" y="299"/>
                  </a:cubicBezTo>
                  <a:cubicBezTo>
                    <a:pt x="133" y="299"/>
                    <a:pt x="143" y="297"/>
                    <a:pt x="152" y="293"/>
                  </a:cubicBezTo>
                  <a:cubicBezTo>
                    <a:pt x="194" y="277"/>
                    <a:pt x="234" y="262"/>
                    <a:pt x="276" y="245"/>
                  </a:cubicBezTo>
                  <a:cubicBezTo>
                    <a:pt x="303" y="235"/>
                    <a:pt x="332" y="223"/>
                    <a:pt x="358" y="209"/>
                  </a:cubicBezTo>
                  <a:cubicBezTo>
                    <a:pt x="388" y="192"/>
                    <a:pt x="410" y="162"/>
                    <a:pt x="431" y="135"/>
                  </a:cubicBezTo>
                  <a:cubicBezTo>
                    <a:pt x="445" y="114"/>
                    <a:pt x="443" y="82"/>
                    <a:pt x="433" y="58"/>
                  </a:cubicBezTo>
                  <a:cubicBezTo>
                    <a:pt x="424" y="35"/>
                    <a:pt x="403" y="12"/>
                    <a:pt x="377" y="9"/>
                  </a:cubicBezTo>
                  <a:cubicBezTo>
                    <a:pt x="355" y="4"/>
                    <a:pt x="333" y="0"/>
                    <a:pt x="3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32"/>
            <p:cNvSpPr/>
            <p:nvPr/>
          </p:nvSpPr>
          <p:spPr>
            <a:xfrm>
              <a:off x="3088706" y="358247"/>
              <a:ext cx="18736" cy="16116"/>
            </a:xfrm>
            <a:custGeom>
              <a:rect b="b" l="l" r="r" t="t"/>
              <a:pathLst>
                <a:path extrusionOk="0" h="406" w="472">
                  <a:moveTo>
                    <a:pt x="368" y="0"/>
                  </a:moveTo>
                  <a:cubicBezTo>
                    <a:pt x="367" y="0"/>
                    <a:pt x="365" y="0"/>
                    <a:pt x="364" y="0"/>
                  </a:cubicBezTo>
                  <a:cubicBezTo>
                    <a:pt x="344" y="3"/>
                    <a:pt x="322" y="3"/>
                    <a:pt x="304" y="8"/>
                  </a:cubicBezTo>
                  <a:cubicBezTo>
                    <a:pt x="285" y="14"/>
                    <a:pt x="264" y="24"/>
                    <a:pt x="244" y="34"/>
                  </a:cubicBezTo>
                  <a:cubicBezTo>
                    <a:pt x="212" y="48"/>
                    <a:pt x="183" y="71"/>
                    <a:pt x="156" y="93"/>
                  </a:cubicBezTo>
                  <a:cubicBezTo>
                    <a:pt x="111" y="129"/>
                    <a:pt x="72" y="167"/>
                    <a:pt x="34" y="211"/>
                  </a:cubicBezTo>
                  <a:cubicBezTo>
                    <a:pt x="15" y="234"/>
                    <a:pt x="1" y="260"/>
                    <a:pt x="1" y="291"/>
                  </a:cubicBezTo>
                  <a:cubicBezTo>
                    <a:pt x="1" y="318"/>
                    <a:pt x="13" y="352"/>
                    <a:pt x="34" y="371"/>
                  </a:cubicBezTo>
                  <a:cubicBezTo>
                    <a:pt x="56" y="390"/>
                    <a:pt x="83" y="406"/>
                    <a:pt x="112" y="406"/>
                  </a:cubicBezTo>
                  <a:cubicBezTo>
                    <a:pt x="113" y="406"/>
                    <a:pt x="114" y="406"/>
                    <a:pt x="115" y="406"/>
                  </a:cubicBezTo>
                  <a:cubicBezTo>
                    <a:pt x="143" y="405"/>
                    <a:pt x="177" y="395"/>
                    <a:pt x="195" y="371"/>
                  </a:cubicBezTo>
                  <a:cubicBezTo>
                    <a:pt x="231" y="330"/>
                    <a:pt x="270" y="291"/>
                    <a:pt x="313" y="257"/>
                  </a:cubicBezTo>
                  <a:cubicBezTo>
                    <a:pt x="334" y="240"/>
                    <a:pt x="355" y="223"/>
                    <a:pt x="375" y="205"/>
                  </a:cubicBezTo>
                  <a:cubicBezTo>
                    <a:pt x="383" y="196"/>
                    <a:pt x="393" y="188"/>
                    <a:pt x="404" y="177"/>
                  </a:cubicBezTo>
                  <a:cubicBezTo>
                    <a:pt x="418" y="165"/>
                    <a:pt x="428" y="145"/>
                    <a:pt x="439" y="130"/>
                  </a:cubicBezTo>
                  <a:cubicBezTo>
                    <a:pt x="472" y="77"/>
                    <a:pt x="428" y="0"/>
                    <a:pt x="36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32"/>
            <p:cNvSpPr/>
            <p:nvPr/>
          </p:nvSpPr>
          <p:spPr>
            <a:xfrm>
              <a:off x="3209616" y="290805"/>
              <a:ext cx="14846" cy="13854"/>
            </a:xfrm>
            <a:custGeom>
              <a:rect b="b" l="l" r="r" t="t"/>
              <a:pathLst>
                <a:path extrusionOk="0" h="349" w="374">
                  <a:moveTo>
                    <a:pt x="233" y="1"/>
                  </a:moveTo>
                  <a:cubicBezTo>
                    <a:pt x="212" y="2"/>
                    <a:pt x="207" y="2"/>
                    <a:pt x="195" y="7"/>
                  </a:cubicBezTo>
                  <a:cubicBezTo>
                    <a:pt x="184" y="11"/>
                    <a:pt x="173" y="16"/>
                    <a:pt x="162" y="22"/>
                  </a:cubicBezTo>
                  <a:cubicBezTo>
                    <a:pt x="158" y="23"/>
                    <a:pt x="155" y="26"/>
                    <a:pt x="152" y="27"/>
                  </a:cubicBezTo>
                  <a:cubicBezTo>
                    <a:pt x="145" y="31"/>
                    <a:pt x="137" y="35"/>
                    <a:pt x="131" y="40"/>
                  </a:cubicBezTo>
                  <a:cubicBezTo>
                    <a:pt x="110" y="54"/>
                    <a:pt x="88" y="72"/>
                    <a:pt x="70" y="89"/>
                  </a:cubicBezTo>
                  <a:cubicBezTo>
                    <a:pt x="52" y="108"/>
                    <a:pt x="35" y="130"/>
                    <a:pt x="21" y="152"/>
                  </a:cubicBezTo>
                  <a:cubicBezTo>
                    <a:pt x="11" y="166"/>
                    <a:pt x="6" y="183"/>
                    <a:pt x="5" y="200"/>
                  </a:cubicBezTo>
                  <a:cubicBezTo>
                    <a:pt x="1" y="217"/>
                    <a:pt x="2" y="235"/>
                    <a:pt x="7" y="252"/>
                  </a:cubicBezTo>
                  <a:cubicBezTo>
                    <a:pt x="11" y="270"/>
                    <a:pt x="20" y="283"/>
                    <a:pt x="31" y="297"/>
                  </a:cubicBezTo>
                  <a:cubicBezTo>
                    <a:pt x="40" y="311"/>
                    <a:pt x="52" y="322"/>
                    <a:pt x="68" y="330"/>
                  </a:cubicBezTo>
                  <a:cubicBezTo>
                    <a:pt x="89" y="341"/>
                    <a:pt x="112" y="348"/>
                    <a:pt x="136" y="348"/>
                  </a:cubicBezTo>
                  <a:cubicBezTo>
                    <a:pt x="147" y="348"/>
                    <a:pt x="157" y="347"/>
                    <a:pt x="168" y="343"/>
                  </a:cubicBezTo>
                  <a:cubicBezTo>
                    <a:pt x="178" y="339"/>
                    <a:pt x="188" y="334"/>
                    <a:pt x="199" y="330"/>
                  </a:cubicBezTo>
                  <a:cubicBezTo>
                    <a:pt x="215" y="320"/>
                    <a:pt x="230" y="307"/>
                    <a:pt x="240" y="290"/>
                  </a:cubicBezTo>
                  <a:cubicBezTo>
                    <a:pt x="250" y="278"/>
                    <a:pt x="261" y="267"/>
                    <a:pt x="272" y="259"/>
                  </a:cubicBezTo>
                  <a:cubicBezTo>
                    <a:pt x="280" y="254"/>
                    <a:pt x="288" y="247"/>
                    <a:pt x="297" y="241"/>
                  </a:cubicBezTo>
                  <a:cubicBezTo>
                    <a:pt x="312" y="233"/>
                    <a:pt x="325" y="221"/>
                    <a:pt x="336" y="208"/>
                  </a:cubicBezTo>
                  <a:cubicBezTo>
                    <a:pt x="352" y="191"/>
                    <a:pt x="362" y="172"/>
                    <a:pt x="370" y="151"/>
                  </a:cubicBezTo>
                  <a:cubicBezTo>
                    <a:pt x="371" y="148"/>
                    <a:pt x="371" y="147"/>
                    <a:pt x="372" y="145"/>
                  </a:cubicBezTo>
                  <a:cubicBezTo>
                    <a:pt x="374" y="125"/>
                    <a:pt x="374" y="106"/>
                    <a:pt x="369" y="88"/>
                  </a:cubicBezTo>
                  <a:cubicBezTo>
                    <a:pt x="363" y="72"/>
                    <a:pt x="354" y="56"/>
                    <a:pt x="343" y="43"/>
                  </a:cubicBezTo>
                  <a:cubicBezTo>
                    <a:pt x="332" y="35"/>
                    <a:pt x="321" y="26"/>
                    <a:pt x="309" y="18"/>
                  </a:cubicBezTo>
                  <a:cubicBezTo>
                    <a:pt x="295" y="9"/>
                    <a:pt x="281" y="5"/>
                    <a:pt x="265" y="4"/>
                  </a:cubicBezTo>
                  <a:cubicBezTo>
                    <a:pt x="259" y="2"/>
                    <a:pt x="254" y="2"/>
                    <a:pt x="24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32"/>
            <p:cNvSpPr/>
            <p:nvPr/>
          </p:nvSpPr>
          <p:spPr>
            <a:xfrm>
              <a:off x="3116770" y="210502"/>
              <a:ext cx="13457" cy="9289"/>
            </a:xfrm>
            <a:custGeom>
              <a:rect b="b" l="l" r="r" t="t"/>
              <a:pathLst>
                <a:path extrusionOk="0" h="234" w="339">
                  <a:moveTo>
                    <a:pt x="205" y="0"/>
                  </a:moveTo>
                  <a:cubicBezTo>
                    <a:pt x="203" y="0"/>
                    <a:pt x="201" y="1"/>
                    <a:pt x="199" y="1"/>
                  </a:cubicBezTo>
                  <a:cubicBezTo>
                    <a:pt x="184" y="1"/>
                    <a:pt x="169" y="4"/>
                    <a:pt x="154" y="8"/>
                  </a:cubicBezTo>
                  <a:cubicBezTo>
                    <a:pt x="130" y="13"/>
                    <a:pt x="105" y="20"/>
                    <a:pt x="80" y="27"/>
                  </a:cubicBezTo>
                  <a:cubicBezTo>
                    <a:pt x="54" y="35"/>
                    <a:pt x="31" y="53"/>
                    <a:pt x="16" y="75"/>
                  </a:cubicBezTo>
                  <a:cubicBezTo>
                    <a:pt x="8" y="87"/>
                    <a:pt x="5" y="100"/>
                    <a:pt x="3" y="114"/>
                  </a:cubicBezTo>
                  <a:cubicBezTo>
                    <a:pt x="1" y="128"/>
                    <a:pt x="1" y="143"/>
                    <a:pt x="5" y="155"/>
                  </a:cubicBezTo>
                  <a:cubicBezTo>
                    <a:pt x="12" y="182"/>
                    <a:pt x="29" y="207"/>
                    <a:pt x="53" y="220"/>
                  </a:cubicBezTo>
                  <a:cubicBezTo>
                    <a:pt x="70" y="229"/>
                    <a:pt x="89" y="234"/>
                    <a:pt x="108" y="234"/>
                  </a:cubicBezTo>
                  <a:cubicBezTo>
                    <a:pt x="117" y="234"/>
                    <a:pt x="126" y="233"/>
                    <a:pt x="135" y="230"/>
                  </a:cubicBezTo>
                  <a:cubicBezTo>
                    <a:pt x="159" y="223"/>
                    <a:pt x="184" y="217"/>
                    <a:pt x="208" y="208"/>
                  </a:cubicBezTo>
                  <a:cubicBezTo>
                    <a:pt x="221" y="202"/>
                    <a:pt x="235" y="199"/>
                    <a:pt x="247" y="192"/>
                  </a:cubicBezTo>
                  <a:cubicBezTo>
                    <a:pt x="252" y="190"/>
                    <a:pt x="257" y="186"/>
                    <a:pt x="262" y="184"/>
                  </a:cubicBezTo>
                  <a:cubicBezTo>
                    <a:pt x="278" y="173"/>
                    <a:pt x="293" y="161"/>
                    <a:pt x="308" y="148"/>
                  </a:cubicBezTo>
                  <a:cubicBezTo>
                    <a:pt x="318" y="138"/>
                    <a:pt x="326" y="124"/>
                    <a:pt x="330" y="111"/>
                  </a:cubicBezTo>
                  <a:cubicBezTo>
                    <a:pt x="338" y="97"/>
                    <a:pt x="338" y="82"/>
                    <a:pt x="334" y="67"/>
                  </a:cubicBezTo>
                  <a:cubicBezTo>
                    <a:pt x="330" y="53"/>
                    <a:pt x="323" y="40"/>
                    <a:pt x="312" y="29"/>
                  </a:cubicBezTo>
                  <a:cubicBezTo>
                    <a:pt x="302" y="19"/>
                    <a:pt x="288" y="12"/>
                    <a:pt x="274" y="8"/>
                  </a:cubicBezTo>
                  <a:cubicBezTo>
                    <a:pt x="255" y="4"/>
                    <a:pt x="235" y="2"/>
                    <a:pt x="215" y="1"/>
                  </a:cubicBezTo>
                  <a:cubicBezTo>
                    <a:pt x="212" y="1"/>
                    <a:pt x="208" y="0"/>
                    <a:pt x="205" y="0"/>
                  </a:cubicBez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32"/>
            <p:cNvSpPr/>
            <p:nvPr/>
          </p:nvSpPr>
          <p:spPr>
            <a:xfrm>
              <a:off x="3884470" y="882141"/>
              <a:ext cx="20760" cy="19768"/>
            </a:xfrm>
            <a:custGeom>
              <a:rect b="b" l="l" r="r" t="t"/>
              <a:pathLst>
                <a:path extrusionOk="0" h="498" w="523">
                  <a:moveTo>
                    <a:pt x="474" y="1"/>
                  </a:moveTo>
                  <a:cubicBezTo>
                    <a:pt x="320" y="148"/>
                    <a:pt x="162" y="292"/>
                    <a:pt x="1" y="433"/>
                  </a:cubicBezTo>
                  <a:cubicBezTo>
                    <a:pt x="55" y="474"/>
                    <a:pt x="122" y="498"/>
                    <a:pt x="195" y="498"/>
                  </a:cubicBezTo>
                  <a:cubicBezTo>
                    <a:pt x="375" y="498"/>
                    <a:pt x="522" y="352"/>
                    <a:pt x="522" y="172"/>
                  </a:cubicBezTo>
                  <a:cubicBezTo>
                    <a:pt x="522" y="109"/>
                    <a:pt x="505" y="50"/>
                    <a:pt x="4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32"/>
            <p:cNvSpPr/>
            <p:nvPr/>
          </p:nvSpPr>
          <p:spPr>
            <a:xfrm>
              <a:off x="3879191" y="968160"/>
              <a:ext cx="21634" cy="26040"/>
            </a:xfrm>
            <a:custGeom>
              <a:rect b="b" l="l" r="r" t="t"/>
              <a:pathLst>
                <a:path extrusionOk="0" h="656" w="545">
                  <a:moveTo>
                    <a:pt x="327" y="1"/>
                  </a:moveTo>
                  <a:cubicBezTo>
                    <a:pt x="148" y="1"/>
                    <a:pt x="0" y="147"/>
                    <a:pt x="0" y="328"/>
                  </a:cubicBezTo>
                  <a:cubicBezTo>
                    <a:pt x="0" y="507"/>
                    <a:pt x="146" y="655"/>
                    <a:pt x="327" y="655"/>
                  </a:cubicBezTo>
                  <a:cubicBezTo>
                    <a:pt x="342" y="655"/>
                    <a:pt x="356" y="653"/>
                    <a:pt x="369" y="652"/>
                  </a:cubicBezTo>
                  <a:lnTo>
                    <a:pt x="545" y="83"/>
                  </a:lnTo>
                  <a:cubicBezTo>
                    <a:pt x="488" y="32"/>
                    <a:pt x="411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32"/>
            <p:cNvSpPr/>
            <p:nvPr/>
          </p:nvSpPr>
          <p:spPr>
            <a:xfrm>
              <a:off x="3907573" y="923107"/>
              <a:ext cx="7979" cy="19173"/>
            </a:xfrm>
            <a:custGeom>
              <a:rect b="b" l="l" r="r" t="t"/>
              <a:pathLst>
                <a:path extrusionOk="0" h="483" w="201">
                  <a:moveTo>
                    <a:pt x="201" y="1"/>
                  </a:moveTo>
                  <a:cubicBezTo>
                    <a:pt x="84" y="49"/>
                    <a:pt x="2" y="164"/>
                    <a:pt x="1" y="302"/>
                  </a:cubicBezTo>
                  <a:cubicBezTo>
                    <a:pt x="1" y="368"/>
                    <a:pt x="22" y="431"/>
                    <a:pt x="55" y="483"/>
                  </a:cubicBezTo>
                  <a:cubicBezTo>
                    <a:pt x="66" y="443"/>
                    <a:pt x="79" y="407"/>
                    <a:pt x="90" y="368"/>
                  </a:cubicBezTo>
                  <a:cubicBezTo>
                    <a:pt x="127" y="246"/>
                    <a:pt x="164" y="124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32"/>
            <p:cNvSpPr/>
            <p:nvPr/>
          </p:nvSpPr>
          <p:spPr>
            <a:xfrm>
              <a:off x="3822506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8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32"/>
            <p:cNvSpPr/>
            <p:nvPr/>
          </p:nvSpPr>
          <p:spPr>
            <a:xfrm>
              <a:off x="3850849" y="92207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32"/>
            <p:cNvSpPr/>
            <p:nvPr/>
          </p:nvSpPr>
          <p:spPr>
            <a:xfrm>
              <a:off x="3822506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32"/>
            <p:cNvSpPr/>
            <p:nvPr/>
          </p:nvSpPr>
          <p:spPr>
            <a:xfrm>
              <a:off x="3850849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32"/>
            <p:cNvSpPr/>
            <p:nvPr/>
          </p:nvSpPr>
          <p:spPr>
            <a:xfrm>
              <a:off x="3767132" y="972527"/>
              <a:ext cx="24611" cy="21673"/>
            </a:xfrm>
            <a:custGeom>
              <a:rect b="b" l="l" r="r" t="t"/>
              <a:pathLst>
                <a:path extrusionOk="0" h="546" w="620">
                  <a:moveTo>
                    <a:pt x="536" y="0"/>
                  </a:moveTo>
                  <a:cubicBezTo>
                    <a:pt x="531" y="5"/>
                    <a:pt x="525" y="9"/>
                    <a:pt x="520" y="12"/>
                  </a:cubicBezTo>
                  <a:cubicBezTo>
                    <a:pt x="348" y="131"/>
                    <a:pt x="173" y="248"/>
                    <a:pt x="1" y="366"/>
                  </a:cubicBezTo>
                  <a:cubicBezTo>
                    <a:pt x="56" y="472"/>
                    <a:pt x="166" y="545"/>
                    <a:pt x="292" y="545"/>
                  </a:cubicBezTo>
                  <a:cubicBezTo>
                    <a:pt x="473" y="545"/>
                    <a:pt x="620" y="399"/>
                    <a:pt x="620" y="218"/>
                  </a:cubicBezTo>
                  <a:cubicBezTo>
                    <a:pt x="620" y="135"/>
                    <a:pt x="588" y="59"/>
                    <a:pt x="5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32"/>
            <p:cNvSpPr/>
            <p:nvPr/>
          </p:nvSpPr>
          <p:spPr>
            <a:xfrm>
              <a:off x="3765703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6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32"/>
            <p:cNvSpPr/>
            <p:nvPr/>
          </p:nvSpPr>
          <p:spPr>
            <a:xfrm>
              <a:off x="3794125" y="101428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32"/>
            <p:cNvSpPr/>
            <p:nvPr/>
          </p:nvSpPr>
          <p:spPr>
            <a:xfrm>
              <a:off x="3765703" y="1152663"/>
              <a:ext cx="19173" cy="14647"/>
            </a:xfrm>
            <a:custGeom>
              <a:rect b="b" l="l" r="r" t="t"/>
              <a:pathLst>
                <a:path extrusionOk="0" h="369" w="483">
                  <a:moveTo>
                    <a:pt x="338" y="1"/>
                  </a:moveTo>
                  <a:cubicBezTo>
                    <a:pt x="335" y="1"/>
                    <a:pt x="331" y="1"/>
                    <a:pt x="327" y="1"/>
                  </a:cubicBezTo>
                  <a:cubicBezTo>
                    <a:pt x="148" y="1"/>
                    <a:pt x="0" y="147"/>
                    <a:pt x="0" y="327"/>
                  </a:cubicBezTo>
                  <a:cubicBezTo>
                    <a:pt x="0" y="342"/>
                    <a:pt x="3" y="356"/>
                    <a:pt x="4" y="369"/>
                  </a:cubicBezTo>
                  <a:cubicBezTo>
                    <a:pt x="114" y="293"/>
                    <a:pt x="226" y="217"/>
                    <a:pt x="337" y="139"/>
                  </a:cubicBezTo>
                  <a:cubicBezTo>
                    <a:pt x="385" y="105"/>
                    <a:pt x="435" y="72"/>
                    <a:pt x="483" y="38"/>
                  </a:cubicBezTo>
                  <a:cubicBezTo>
                    <a:pt x="440" y="15"/>
                    <a:pt x="390" y="1"/>
                    <a:pt x="3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32"/>
            <p:cNvSpPr/>
            <p:nvPr/>
          </p:nvSpPr>
          <p:spPr>
            <a:xfrm>
              <a:off x="3794125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6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32"/>
            <p:cNvSpPr/>
            <p:nvPr/>
          </p:nvSpPr>
          <p:spPr>
            <a:xfrm>
              <a:off x="3708979" y="1060412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2"/>
            <p:cNvSpPr/>
            <p:nvPr/>
          </p:nvSpPr>
          <p:spPr>
            <a:xfrm>
              <a:off x="3737361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32"/>
            <p:cNvSpPr/>
            <p:nvPr/>
          </p:nvSpPr>
          <p:spPr>
            <a:xfrm>
              <a:off x="3708979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32"/>
            <p:cNvSpPr/>
            <p:nvPr/>
          </p:nvSpPr>
          <p:spPr>
            <a:xfrm>
              <a:off x="3737361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32"/>
            <p:cNvSpPr/>
            <p:nvPr/>
          </p:nvSpPr>
          <p:spPr>
            <a:xfrm>
              <a:off x="3652215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32"/>
            <p:cNvSpPr/>
            <p:nvPr/>
          </p:nvSpPr>
          <p:spPr>
            <a:xfrm>
              <a:off x="3690124" y="1028576"/>
              <a:ext cx="16434" cy="11670"/>
            </a:xfrm>
            <a:custGeom>
              <a:rect b="b" l="l" r="r" t="t"/>
              <a:pathLst>
                <a:path extrusionOk="0" h="294" w="414">
                  <a:moveTo>
                    <a:pt x="413" y="1"/>
                  </a:moveTo>
                  <a:lnTo>
                    <a:pt x="413" y="1"/>
                  </a:lnTo>
                  <a:cubicBezTo>
                    <a:pt x="277" y="94"/>
                    <a:pt x="138" y="189"/>
                    <a:pt x="1" y="282"/>
                  </a:cubicBezTo>
                  <a:cubicBezTo>
                    <a:pt x="29" y="290"/>
                    <a:pt x="58" y="293"/>
                    <a:pt x="87" y="293"/>
                  </a:cubicBezTo>
                  <a:cubicBezTo>
                    <a:pt x="257" y="293"/>
                    <a:pt x="396" y="165"/>
                    <a:pt x="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32"/>
            <p:cNvSpPr/>
            <p:nvPr/>
          </p:nvSpPr>
          <p:spPr>
            <a:xfrm>
              <a:off x="3652215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32"/>
            <p:cNvSpPr/>
            <p:nvPr/>
          </p:nvSpPr>
          <p:spPr>
            <a:xfrm>
              <a:off x="3680637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5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6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32"/>
            <p:cNvSpPr/>
            <p:nvPr/>
          </p:nvSpPr>
          <p:spPr>
            <a:xfrm>
              <a:off x="3680676" y="1198709"/>
              <a:ext cx="25405" cy="23142"/>
            </a:xfrm>
            <a:custGeom>
              <a:rect b="b" l="l" r="r" t="t"/>
              <a:pathLst>
                <a:path extrusionOk="0" h="583" w="640">
                  <a:moveTo>
                    <a:pt x="327" y="0"/>
                  </a:moveTo>
                  <a:cubicBezTo>
                    <a:pt x="147" y="0"/>
                    <a:pt x="0" y="146"/>
                    <a:pt x="0" y="327"/>
                  </a:cubicBezTo>
                  <a:cubicBezTo>
                    <a:pt x="0" y="430"/>
                    <a:pt x="47" y="522"/>
                    <a:pt x="121" y="582"/>
                  </a:cubicBezTo>
                  <a:cubicBezTo>
                    <a:pt x="293" y="465"/>
                    <a:pt x="468" y="349"/>
                    <a:pt x="640" y="232"/>
                  </a:cubicBezTo>
                  <a:cubicBezTo>
                    <a:pt x="598" y="98"/>
                    <a:pt x="474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32"/>
            <p:cNvSpPr/>
            <p:nvPr/>
          </p:nvSpPr>
          <p:spPr>
            <a:xfrm>
              <a:off x="3595491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32"/>
            <p:cNvSpPr/>
            <p:nvPr/>
          </p:nvSpPr>
          <p:spPr>
            <a:xfrm>
              <a:off x="3623873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32"/>
            <p:cNvSpPr/>
            <p:nvPr/>
          </p:nvSpPr>
          <p:spPr>
            <a:xfrm>
              <a:off x="3595491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32"/>
            <p:cNvSpPr/>
            <p:nvPr/>
          </p:nvSpPr>
          <p:spPr>
            <a:xfrm>
              <a:off x="3623873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32"/>
            <p:cNvSpPr/>
            <p:nvPr/>
          </p:nvSpPr>
          <p:spPr>
            <a:xfrm>
              <a:off x="3538727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32"/>
            <p:cNvSpPr/>
            <p:nvPr/>
          </p:nvSpPr>
          <p:spPr>
            <a:xfrm>
              <a:off x="3568419" y="1109991"/>
              <a:ext cx="24690" cy="22507"/>
            </a:xfrm>
            <a:custGeom>
              <a:rect b="b" l="l" r="r" t="t"/>
              <a:pathLst>
                <a:path extrusionOk="0" h="567" w="622">
                  <a:moveTo>
                    <a:pt x="517" y="0"/>
                  </a:moveTo>
                  <a:cubicBezTo>
                    <a:pt x="503" y="11"/>
                    <a:pt x="491" y="19"/>
                    <a:pt x="478" y="29"/>
                  </a:cubicBezTo>
                  <a:cubicBezTo>
                    <a:pt x="320" y="147"/>
                    <a:pt x="162" y="265"/>
                    <a:pt x="1" y="380"/>
                  </a:cubicBezTo>
                  <a:cubicBezTo>
                    <a:pt x="52" y="490"/>
                    <a:pt x="164" y="567"/>
                    <a:pt x="294" y="567"/>
                  </a:cubicBezTo>
                  <a:cubicBezTo>
                    <a:pt x="475" y="567"/>
                    <a:pt x="621" y="421"/>
                    <a:pt x="621" y="240"/>
                  </a:cubicBezTo>
                  <a:cubicBezTo>
                    <a:pt x="621" y="145"/>
                    <a:pt x="581" y="58"/>
                    <a:pt x="5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32"/>
            <p:cNvSpPr/>
            <p:nvPr/>
          </p:nvSpPr>
          <p:spPr>
            <a:xfrm>
              <a:off x="3538727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32"/>
            <p:cNvSpPr/>
            <p:nvPr/>
          </p:nvSpPr>
          <p:spPr>
            <a:xfrm>
              <a:off x="3567109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8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32"/>
            <p:cNvSpPr/>
            <p:nvPr/>
          </p:nvSpPr>
          <p:spPr>
            <a:xfrm>
              <a:off x="3567228" y="1290960"/>
              <a:ext cx="15997" cy="11313"/>
            </a:xfrm>
            <a:custGeom>
              <a:rect b="b" l="l" r="r" t="t"/>
              <a:pathLst>
                <a:path extrusionOk="0" h="285" w="403">
                  <a:moveTo>
                    <a:pt x="324" y="1"/>
                  </a:moveTo>
                  <a:cubicBezTo>
                    <a:pt x="158" y="1"/>
                    <a:pt x="21" y="124"/>
                    <a:pt x="0" y="285"/>
                  </a:cubicBezTo>
                  <a:cubicBezTo>
                    <a:pt x="135" y="193"/>
                    <a:pt x="269" y="102"/>
                    <a:pt x="402" y="9"/>
                  </a:cubicBezTo>
                  <a:cubicBezTo>
                    <a:pt x="378" y="4"/>
                    <a:pt x="352" y="1"/>
                    <a:pt x="3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32"/>
            <p:cNvSpPr/>
            <p:nvPr/>
          </p:nvSpPr>
          <p:spPr>
            <a:xfrm>
              <a:off x="3487441" y="1164809"/>
              <a:ext cx="20522" cy="13774"/>
            </a:xfrm>
            <a:custGeom>
              <a:rect b="b" l="l" r="r" t="t"/>
              <a:pathLst>
                <a:path extrusionOk="0" h="347" w="517">
                  <a:moveTo>
                    <a:pt x="517" y="0"/>
                  </a:moveTo>
                  <a:cubicBezTo>
                    <a:pt x="347" y="99"/>
                    <a:pt x="174" y="196"/>
                    <a:pt x="0" y="285"/>
                  </a:cubicBezTo>
                  <a:cubicBezTo>
                    <a:pt x="54" y="325"/>
                    <a:pt x="120" y="347"/>
                    <a:pt x="191" y="347"/>
                  </a:cubicBezTo>
                  <a:cubicBezTo>
                    <a:pt x="370" y="347"/>
                    <a:pt x="517" y="201"/>
                    <a:pt x="517" y="20"/>
                  </a:cubicBezTo>
                  <a:lnTo>
                    <a:pt x="517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32"/>
            <p:cNvSpPr/>
            <p:nvPr/>
          </p:nvSpPr>
          <p:spPr>
            <a:xfrm>
              <a:off x="3482043" y="1244795"/>
              <a:ext cx="25921" cy="26000"/>
            </a:xfrm>
            <a:custGeom>
              <a:rect b="b" l="l" r="r" t="t"/>
              <a:pathLst>
                <a:path extrusionOk="0" h="655" w="653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32"/>
            <p:cNvSpPr/>
            <p:nvPr/>
          </p:nvSpPr>
          <p:spPr>
            <a:xfrm>
              <a:off x="3510385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8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32"/>
            <p:cNvSpPr/>
            <p:nvPr/>
          </p:nvSpPr>
          <p:spPr>
            <a:xfrm>
              <a:off x="3482043" y="1336966"/>
              <a:ext cx="22745" cy="17307"/>
            </a:xfrm>
            <a:custGeom>
              <a:rect b="b" l="l" r="r" t="t"/>
              <a:pathLst>
                <a:path extrusionOk="0" h="436" w="573">
                  <a:moveTo>
                    <a:pt x="327" y="1"/>
                  </a:moveTo>
                  <a:cubicBezTo>
                    <a:pt x="147" y="1"/>
                    <a:pt x="0" y="147"/>
                    <a:pt x="0" y="328"/>
                  </a:cubicBezTo>
                  <a:cubicBezTo>
                    <a:pt x="0" y="365"/>
                    <a:pt x="6" y="402"/>
                    <a:pt x="18" y="435"/>
                  </a:cubicBezTo>
                  <a:cubicBezTo>
                    <a:pt x="204" y="329"/>
                    <a:pt x="390" y="222"/>
                    <a:pt x="573" y="113"/>
                  </a:cubicBezTo>
                  <a:cubicBezTo>
                    <a:pt x="511" y="46"/>
                    <a:pt x="424" y="3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32"/>
            <p:cNvSpPr/>
            <p:nvPr/>
          </p:nvSpPr>
          <p:spPr>
            <a:xfrm>
              <a:off x="3510385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32"/>
            <p:cNvSpPr/>
            <p:nvPr/>
          </p:nvSpPr>
          <p:spPr>
            <a:xfrm>
              <a:off x="3425279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32"/>
            <p:cNvSpPr/>
            <p:nvPr/>
          </p:nvSpPr>
          <p:spPr>
            <a:xfrm>
              <a:off x="3453661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32"/>
            <p:cNvSpPr/>
            <p:nvPr/>
          </p:nvSpPr>
          <p:spPr>
            <a:xfrm>
              <a:off x="3425279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7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32"/>
            <p:cNvSpPr/>
            <p:nvPr/>
          </p:nvSpPr>
          <p:spPr>
            <a:xfrm>
              <a:off x="3453661" y="1290960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1" y="146"/>
                    <a:pt x="1" y="327"/>
                  </a:cubicBezTo>
                  <a:cubicBezTo>
                    <a:pt x="1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32"/>
            <p:cNvSpPr/>
            <p:nvPr/>
          </p:nvSpPr>
          <p:spPr>
            <a:xfrm>
              <a:off x="3368555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6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8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32"/>
            <p:cNvSpPr/>
            <p:nvPr/>
          </p:nvSpPr>
          <p:spPr>
            <a:xfrm>
              <a:off x="3396897" y="1203234"/>
              <a:ext cx="26000" cy="21475"/>
            </a:xfrm>
            <a:custGeom>
              <a:rect b="b" l="l" r="r" t="t"/>
              <a:pathLst>
                <a:path extrusionOk="0" h="541" w="655">
                  <a:moveTo>
                    <a:pt x="576" y="1"/>
                  </a:moveTo>
                  <a:cubicBezTo>
                    <a:pt x="390" y="55"/>
                    <a:pt x="200" y="99"/>
                    <a:pt x="10" y="135"/>
                  </a:cubicBezTo>
                  <a:cubicBezTo>
                    <a:pt x="5" y="161"/>
                    <a:pt x="1" y="186"/>
                    <a:pt x="1" y="213"/>
                  </a:cubicBezTo>
                  <a:cubicBezTo>
                    <a:pt x="1" y="393"/>
                    <a:pt x="148" y="540"/>
                    <a:pt x="328" y="540"/>
                  </a:cubicBezTo>
                  <a:cubicBezTo>
                    <a:pt x="507" y="540"/>
                    <a:pt x="655" y="394"/>
                    <a:pt x="655" y="213"/>
                  </a:cubicBezTo>
                  <a:cubicBezTo>
                    <a:pt x="655" y="131"/>
                    <a:pt x="625" y="58"/>
                    <a:pt x="5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32"/>
            <p:cNvSpPr/>
            <p:nvPr/>
          </p:nvSpPr>
          <p:spPr>
            <a:xfrm>
              <a:off x="3368555" y="133700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8"/>
                    <a:pt x="506" y="2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32"/>
            <p:cNvSpPr/>
            <p:nvPr/>
          </p:nvSpPr>
          <p:spPr>
            <a:xfrm>
              <a:off x="3396897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6" y="1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32"/>
            <p:cNvSpPr/>
            <p:nvPr/>
          </p:nvSpPr>
          <p:spPr>
            <a:xfrm>
              <a:off x="3396897" y="1383171"/>
              <a:ext cx="21912" cy="12425"/>
            </a:xfrm>
            <a:custGeom>
              <a:rect b="b" l="l" r="r" t="t"/>
              <a:pathLst>
                <a:path extrusionOk="0" h="313" w="552">
                  <a:moveTo>
                    <a:pt x="328" y="0"/>
                  </a:moveTo>
                  <a:cubicBezTo>
                    <a:pt x="151" y="0"/>
                    <a:pt x="7" y="138"/>
                    <a:pt x="1" y="312"/>
                  </a:cubicBezTo>
                  <a:cubicBezTo>
                    <a:pt x="187" y="243"/>
                    <a:pt x="370" y="169"/>
                    <a:pt x="552" y="90"/>
                  </a:cubicBezTo>
                  <a:cubicBezTo>
                    <a:pt x="493" y="33"/>
                    <a:pt x="413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32"/>
            <p:cNvSpPr/>
            <p:nvPr/>
          </p:nvSpPr>
          <p:spPr>
            <a:xfrm>
              <a:off x="3311791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32"/>
            <p:cNvSpPr/>
            <p:nvPr/>
          </p:nvSpPr>
          <p:spPr>
            <a:xfrm>
              <a:off x="3340213" y="1212840"/>
              <a:ext cx="25841" cy="11869"/>
            </a:xfrm>
            <a:custGeom>
              <a:rect b="b" l="l" r="r" t="t"/>
              <a:pathLst>
                <a:path extrusionOk="0" h="299" w="651">
                  <a:moveTo>
                    <a:pt x="651" y="0"/>
                  </a:moveTo>
                  <a:lnTo>
                    <a:pt x="651" y="0"/>
                  </a:lnTo>
                  <a:cubicBezTo>
                    <a:pt x="507" y="11"/>
                    <a:pt x="364" y="16"/>
                    <a:pt x="221" y="16"/>
                  </a:cubicBezTo>
                  <a:cubicBezTo>
                    <a:pt x="148" y="16"/>
                    <a:pt x="74" y="15"/>
                    <a:pt x="1" y="12"/>
                  </a:cubicBezTo>
                  <a:lnTo>
                    <a:pt x="1" y="12"/>
                  </a:lnTo>
                  <a:cubicBezTo>
                    <a:pt x="22" y="173"/>
                    <a:pt x="158" y="298"/>
                    <a:pt x="325" y="298"/>
                  </a:cubicBezTo>
                  <a:cubicBezTo>
                    <a:pt x="496" y="298"/>
                    <a:pt x="636" y="167"/>
                    <a:pt x="6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32"/>
            <p:cNvSpPr/>
            <p:nvPr/>
          </p:nvSpPr>
          <p:spPr>
            <a:xfrm>
              <a:off x="3311791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8"/>
                    <a:pt x="508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32"/>
            <p:cNvSpPr/>
            <p:nvPr/>
          </p:nvSpPr>
          <p:spPr>
            <a:xfrm>
              <a:off x="3340133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8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32"/>
            <p:cNvSpPr/>
            <p:nvPr/>
          </p:nvSpPr>
          <p:spPr>
            <a:xfrm>
              <a:off x="3340133" y="138317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8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32"/>
            <p:cNvSpPr/>
            <p:nvPr/>
          </p:nvSpPr>
          <p:spPr>
            <a:xfrm>
              <a:off x="3255067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8" y="654"/>
                    <a:pt x="653" y="509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32"/>
            <p:cNvSpPr/>
            <p:nvPr/>
          </p:nvSpPr>
          <p:spPr>
            <a:xfrm>
              <a:off x="3283409" y="1204266"/>
              <a:ext cx="26000" cy="20443"/>
            </a:xfrm>
            <a:custGeom>
              <a:rect b="b" l="l" r="r" t="t"/>
              <a:pathLst>
                <a:path extrusionOk="0" h="515" w="655">
                  <a:moveTo>
                    <a:pt x="59" y="1"/>
                  </a:moveTo>
                  <a:cubicBezTo>
                    <a:pt x="22" y="53"/>
                    <a:pt x="1" y="117"/>
                    <a:pt x="1" y="187"/>
                  </a:cubicBezTo>
                  <a:cubicBezTo>
                    <a:pt x="1" y="367"/>
                    <a:pt x="148" y="514"/>
                    <a:pt x="328" y="514"/>
                  </a:cubicBezTo>
                  <a:cubicBezTo>
                    <a:pt x="507" y="514"/>
                    <a:pt x="655" y="368"/>
                    <a:pt x="655" y="187"/>
                  </a:cubicBezTo>
                  <a:cubicBezTo>
                    <a:pt x="655" y="173"/>
                    <a:pt x="653" y="159"/>
                    <a:pt x="652" y="145"/>
                  </a:cubicBezTo>
                  <a:cubicBezTo>
                    <a:pt x="453" y="110"/>
                    <a:pt x="255" y="62"/>
                    <a:pt x="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32"/>
            <p:cNvSpPr/>
            <p:nvPr/>
          </p:nvSpPr>
          <p:spPr>
            <a:xfrm>
              <a:off x="3255067" y="133700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3" y="509"/>
                    <a:pt x="653" y="328"/>
                  </a:cubicBezTo>
                  <a:cubicBezTo>
                    <a:pt x="653" y="148"/>
                    <a:pt x="507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32"/>
            <p:cNvSpPr/>
            <p:nvPr/>
          </p:nvSpPr>
          <p:spPr>
            <a:xfrm>
              <a:off x="3283409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32"/>
            <p:cNvSpPr/>
            <p:nvPr/>
          </p:nvSpPr>
          <p:spPr>
            <a:xfrm>
              <a:off x="3283409" y="138317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32"/>
            <p:cNvSpPr/>
            <p:nvPr/>
          </p:nvSpPr>
          <p:spPr>
            <a:xfrm>
              <a:off x="3198264" y="1157426"/>
              <a:ext cx="23857" cy="21157"/>
            </a:xfrm>
            <a:custGeom>
              <a:rect b="b" l="l" r="r" t="t"/>
              <a:pathLst>
                <a:path extrusionOk="0" h="533" w="601">
                  <a:moveTo>
                    <a:pt x="73" y="1"/>
                  </a:moveTo>
                  <a:cubicBezTo>
                    <a:pt x="28" y="56"/>
                    <a:pt x="1" y="128"/>
                    <a:pt x="1" y="206"/>
                  </a:cubicBezTo>
                  <a:cubicBezTo>
                    <a:pt x="1" y="386"/>
                    <a:pt x="146" y="533"/>
                    <a:pt x="328" y="533"/>
                  </a:cubicBezTo>
                  <a:cubicBezTo>
                    <a:pt x="442" y="533"/>
                    <a:pt x="542" y="475"/>
                    <a:pt x="600" y="386"/>
                  </a:cubicBezTo>
                  <a:cubicBezTo>
                    <a:pt x="421" y="264"/>
                    <a:pt x="245" y="136"/>
                    <a:pt x="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32"/>
            <p:cNvSpPr/>
            <p:nvPr/>
          </p:nvSpPr>
          <p:spPr>
            <a:xfrm>
              <a:off x="3198264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32"/>
            <p:cNvSpPr/>
            <p:nvPr/>
          </p:nvSpPr>
          <p:spPr>
            <a:xfrm>
              <a:off x="3226606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32"/>
            <p:cNvSpPr/>
            <p:nvPr/>
          </p:nvSpPr>
          <p:spPr>
            <a:xfrm>
              <a:off x="3198264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8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9" y="2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32"/>
            <p:cNvSpPr/>
            <p:nvPr/>
          </p:nvSpPr>
          <p:spPr>
            <a:xfrm>
              <a:off x="3226606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32"/>
            <p:cNvSpPr/>
            <p:nvPr/>
          </p:nvSpPr>
          <p:spPr>
            <a:xfrm>
              <a:off x="3235101" y="1383171"/>
              <a:ext cx="17505" cy="12464"/>
            </a:xfrm>
            <a:custGeom>
              <a:rect b="b" l="l" r="r" t="t"/>
              <a:pathLst>
                <a:path extrusionOk="0" h="314" w="441">
                  <a:moveTo>
                    <a:pt x="115" y="0"/>
                  </a:moveTo>
                  <a:cubicBezTo>
                    <a:pt x="75" y="0"/>
                    <a:pt x="36" y="7"/>
                    <a:pt x="0" y="21"/>
                  </a:cubicBezTo>
                  <a:cubicBezTo>
                    <a:pt x="140" y="128"/>
                    <a:pt x="289" y="226"/>
                    <a:pt x="441" y="314"/>
                  </a:cubicBezTo>
                  <a:cubicBezTo>
                    <a:pt x="435" y="139"/>
                    <a:pt x="291" y="0"/>
                    <a:pt x="1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32"/>
            <p:cNvSpPr/>
            <p:nvPr/>
          </p:nvSpPr>
          <p:spPr>
            <a:xfrm>
              <a:off x="3141540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32"/>
            <p:cNvSpPr/>
            <p:nvPr/>
          </p:nvSpPr>
          <p:spPr>
            <a:xfrm>
              <a:off x="3141540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32"/>
            <p:cNvSpPr/>
            <p:nvPr/>
          </p:nvSpPr>
          <p:spPr>
            <a:xfrm>
              <a:off x="3169922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32"/>
            <p:cNvSpPr/>
            <p:nvPr/>
          </p:nvSpPr>
          <p:spPr>
            <a:xfrm>
              <a:off x="3169922" y="1290960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32"/>
            <p:cNvSpPr/>
            <p:nvPr/>
          </p:nvSpPr>
          <p:spPr>
            <a:xfrm>
              <a:off x="3084776" y="106037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8" y="0"/>
                    <a:pt x="1" y="146"/>
                    <a:pt x="1" y="327"/>
                  </a:cubicBezTo>
                  <a:cubicBezTo>
                    <a:pt x="1" y="507"/>
                    <a:pt x="147" y="654"/>
                    <a:pt x="328" y="654"/>
                  </a:cubicBezTo>
                  <a:cubicBezTo>
                    <a:pt x="507" y="654"/>
                    <a:pt x="655" y="509"/>
                    <a:pt x="655" y="327"/>
                  </a:cubicBezTo>
                  <a:cubicBezTo>
                    <a:pt x="655" y="322"/>
                    <a:pt x="655" y="317"/>
                    <a:pt x="653" y="312"/>
                  </a:cubicBezTo>
                  <a:cubicBezTo>
                    <a:pt x="550" y="209"/>
                    <a:pt x="448" y="106"/>
                    <a:pt x="345" y="1"/>
                  </a:cubicBezTo>
                  <a:cubicBezTo>
                    <a:pt x="340" y="0"/>
                    <a:pt x="334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32"/>
            <p:cNvSpPr/>
            <p:nvPr/>
          </p:nvSpPr>
          <p:spPr>
            <a:xfrm>
              <a:off x="3084776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32"/>
            <p:cNvSpPr/>
            <p:nvPr/>
          </p:nvSpPr>
          <p:spPr>
            <a:xfrm>
              <a:off x="3113158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32"/>
            <p:cNvSpPr/>
            <p:nvPr/>
          </p:nvSpPr>
          <p:spPr>
            <a:xfrm>
              <a:off x="3089142" y="1244874"/>
              <a:ext cx="21634" cy="21356"/>
            </a:xfrm>
            <a:custGeom>
              <a:rect b="b" l="l" r="r" t="t"/>
              <a:pathLst>
                <a:path extrusionOk="0" h="538" w="545">
                  <a:moveTo>
                    <a:pt x="217" y="0"/>
                  </a:moveTo>
                  <a:cubicBezTo>
                    <a:pt x="133" y="0"/>
                    <a:pt x="57" y="31"/>
                    <a:pt x="0" y="81"/>
                  </a:cubicBezTo>
                  <a:cubicBezTo>
                    <a:pt x="156" y="233"/>
                    <a:pt x="311" y="386"/>
                    <a:pt x="467" y="538"/>
                  </a:cubicBezTo>
                  <a:cubicBezTo>
                    <a:pt x="515" y="481"/>
                    <a:pt x="545" y="407"/>
                    <a:pt x="545" y="325"/>
                  </a:cubicBezTo>
                  <a:cubicBezTo>
                    <a:pt x="545" y="146"/>
                    <a:pt x="399" y="0"/>
                    <a:pt x="2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32"/>
            <p:cNvSpPr/>
            <p:nvPr/>
          </p:nvSpPr>
          <p:spPr>
            <a:xfrm>
              <a:off x="3113158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32"/>
            <p:cNvSpPr/>
            <p:nvPr/>
          </p:nvSpPr>
          <p:spPr>
            <a:xfrm>
              <a:off x="3028012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8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32"/>
            <p:cNvSpPr/>
            <p:nvPr/>
          </p:nvSpPr>
          <p:spPr>
            <a:xfrm>
              <a:off x="3056434" y="1019883"/>
              <a:ext cx="20125" cy="20364"/>
            </a:xfrm>
            <a:custGeom>
              <a:rect b="b" l="l" r="r" t="t"/>
              <a:pathLst>
                <a:path extrusionOk="0" h="513" w="507">
                  <a:moveTo>
                    <a:pt x="58" y="1"/>
                  </a:moveTo>
                  <a:cubicBezTo>
                    <a:pt x="21" y="53"/>
                    <a:pt x="0" y="116"/>
                    <a:pt x="0" y="186"/>
                  </a:cubicBezTo>
                  <a:cubicBezTo>
                    <a:pt x="0" y="365"/>
                    <a:pt x="146" y="512"/>
                    <a:pt x="327" y="512"/>
                  </a:cubicBezTo>
                  <a:cubicBezTo>
                    <a:pt x="393" y="512"/>
                    <a:pt x="454" y="493"/>
                    <a:pt x="506" y="460"/>
                  </a:cubicBezTo>
                  <a:cubicBezTo>
                    <a:pt x="356" y="307"/>
                    <a:pt x="205" y="155"/>
                    <a:pt x="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32"/>
            <p:cNvSpPr/>
            <p:nvPr/>
          </p:nvSpPr>
          <p:spPr>
            <a:xfrm>
              <a:off x="3028012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8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32"/>
            <p:cNvSpPr/>
            <p:nvPr/>
          </p:nvSpPr>
          <p:spPr>
            <a:xfrm>
              <a:off x="3056434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6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32"/>
            <p:cNvSpPr/>
            <p:nvPr/>
          </p:nvSpPr>
          <p:spPr>
            <a:xfrm>
              <a:off x="3056434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6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8"/>
                    <a:pt x="507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32"/>
            <p:cNvSpPr/>
            <p:nvPr/>
          </p:nvSpPr>
          <p:spPr>
            <a:xfrm>
              <a:off x="2971288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32"/>
            <p:cNvSpPr/>
            <p:nvPr/>
          </p:nvSpPr>
          <p:spPr>
            <a:xfrm>
              <a:off x="2971288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32"/>
            <p:cNvSpPr/>
            <p:nvPr/>
          </p:nvSpPr>
          <p:spPr>
            <a:xfrm>
              <a:off x="2999670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7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32"/>
            <p:cNvSpPr/>
            <p:nvPr/>
          </p:nvSpPr>
          <p:spPr>
            <a:xfrm>
              <a:off x="2999670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32"/>
            <p:cNvSpPr/>
            <p:nvPr/>
          </p:nvSpPr>
          <p:spPr>
            <a:xfrm>
              <a:off x="2914564" y="879045"/>
              <a:ext cx="23142" cy="22904"/>
            </a:xfrm>
            <a:custGeom>
              <a:rect b="b" l="l" r="r" t="t"/>
              <a:pathLst>
                <a:path extrusionOk="0" h="577" w="583">
                  <a:moveTo>
                    <a:pt x="118" y="1"/>
                  </a:moveTo>
                  <a:cubicBezTo>
                    <a:pt x="46" y="60"/>
                    <a:pt x="0" y="149"/>
                    <a:pt x="0" y="251"/>
                  </a:cubicBezTo>
                  <a:cubicBezTo>
                    <a:pt x="0" y="430"/>
                    <a:pt x="147" y="577"/>
                    <a:pt x="327" y="577"/>
                  </a:cubicBezTo>
                  <a:cubicBezTo>
                    <a:pt x="430" y="577"/>
                    <a:pt x="522" y="529"/>
                    <a:pt x="582" y="455"/>
                  </a:cubicBezTo>
                  <a:cubicBezTo>
                    <a:pt x="428" y="303"/>
                    <a:pt x="273" y="15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32"/>
            <p:cNvSpPr/>
            <p:nvPr/>
          </p:nvSpPr>
          <p:spPr>
            <a:xfrm>
              <a:off x="2914564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7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32"/>
            <p:cNvSpPr/>
            <p:nvPr/>
          </p:nvSpPr>
          <p:spPr>
            <a:xfrm>
              <a:off x="2942946" y="92207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32"/>
            <p:cNvSpPr/>
            <p:nvPr/>
          </p:nvSpPr>
          <p:spPr>
            <a:xfrm>
              <a:off x="2914564" y="106037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8" y="0"/>
                    <a:pt x="0" y="146"/>
                    <a:pt x="0" y="327"/>
                  </a:cubicBezTo>
                  <a:cubicBezTo>
                    <a:pt x="0" y="342"/>
                    <a:pt x="2" y="358"/>
                    <a:pt x="3" y="370"/>
                  </a:cubicBezTo>
                  <a:cubicBezTo>
                    <a:pt x="3" y="371"/>
                    <a:pt x="4" y="371"/>
                    <a:pt x="4" y="371"/>
                  </a:cubicBezTo>
                  <a:cubicBezTo>
                    <a:pt x="99" y="465"/>
                    <a:pt x="192" y="558"/>
                    <a:pt x="285" y="651"/>
                  </a:cubicBezTo>
                  <a:cubicBezTo>
                    <a:pt x="299" y="652"/>
                    <a:pt x="313" y="654"/>
                    <a:pt x="327" y="654"/>
                  </a:cubicBezTo>
                  <a:cubicBezTo>
                    <a:pt x="507" y="654"/>
                    <a:pt x="654" y="509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32"/>
            <p:cNvSpPr/>
            <p:nvPr/>
          </p:nvSpPr>
          <p:spPr>
            <a:xfrm>
              <a:off x="2942946" y="101428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32"/>
            <p:cNvSpPr/>
            <p:nvPr/>
          </p:nvSpPr>
          <p:spPr>
            <a:xfrm>
              <a:off x="2948543" y="1106497"/>
              <a:ext cx="20364" cy="20403"/>
            </a:xfrm>
            <a:custGeom>
              <a:rect b="b" l="l" r="r" t="t"/>
              <a:pathLst>
                <a:path extrusionOk="0" h="514" w="513">
                  <a:moveTo>
                    <a:pt x="187" y="1"/>
                  </a:moveTo>
                  <a:cubicBezTo>
                    <a:pt x="117" y="1"/>
                    <a:pt x="52" y="24"/>
                    <a:pt x="0" y="58"/>
                  </a:cubicBezTo>
                  <a:cubicBezTo>
                    <a:pt x="152" y="211"/>
                    <a:pt x="303" y="362"/>
                    <a:pt x="455" y="513"/>
                  </a:cubicBezTo>
                  <a:cubicBezTo>
                    <a:pt x="492" y="461"/>
                    <a:pt x="513" y="396"/>
                    <a:pt x="513" y="328"/>
                  </a:cubicBezTo>
                  <a:cubicBezTo>
                    <a:pt x="513" y="146"/>
                    <a:pt x="367" y="1"/>
                    <a:pt x="1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32"/>
            <p:cNvSpPr/>
            <p:nvPr/>
          </p:nvSpPr>
          <p:spPr>
            <a:xfrm>
              <a:off x="2857840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6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32"/>
            <p:cNvSpPr/>
            <p:nvPr/>
          </p:nvSpPr>
          <p:spPr>
            <a:xfrm>
              <a:off x="2887413" y="848401"/>
              <a:ext cx="6748" cy="6470"/>
            </a:xfrm>
            <a:custGeom>
              <a:rect b="b" l="l" r="r" t="t"/>
              <a:pathLst>
                <a:path extrusionOk="0" h="163" w="170">
                  <a:moveTo>
                    <a:pt x="1" y="1"/>
                  </a:moveTo>
                  <a:lnTo>
                    <a:pt x="1" y="1"/>
                  </a:lnTo>
                  <a:cubicBezTo>
                    <a:pt x="35" y="72"/>
                    <a:pt x="95" y="131"/>
                    <a:pt x="170" y="162"/>
                  </a:cubicBezTo>
                  <a:cubicBezTo>
                    <a:pt x="113" y="107"/>
                    <a:pt x="57" y="53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32"/>
            <p:cNvSpPr/>
            <p:nvPr/>
          </p:nvSpPr>
          <p:spPr>
            <a:xfrm>
              <a:off x="2857840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32"/>
            <p:cNvSpPr/>
            <p:nvPr/>
          </p:nvSpPr>
          <p:spPr>
            <a:xfrm>
              <a:off x="2886182" y="92207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32"/>
            <p:cNvSpPr/>
            <p:nvPr/>
          </p:nvSpPr>
          <p:spPr>
            <a:xfrm>
              <a:off x="2886182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32"/>
            <p:cNvSpPr/>
            <p:nvPr/>
          </p:nvSpPr>
          <p:spPr>
            <a:xfrm>
              <a:off x="2801076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7" y="653"/>
                    <a:pt x="327" y="653"/>
                  </a:cubicBezTo>
                  <a:cubicBezTo>
                    <a:pt x="509" y="653"/>
                    <a:pt x="654" y="507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32"/>
            <p:cNvSpPr/>
            <p:nvPr/>
          </p:nvSpPr>
          <p:spPr>
            <a:xfrm>
              <a:off x="2801076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7" y="655"/>
                    <a:pt x="327" y="655"/>
                  </a:cubicBezTo>
                  <a:cubicBezTo>
                    <a:pt x="509" y="655"/>
                    <a:pt x="654" y="508"/>
                    <a:pt x="654" y="328"/>
                  </a:cubicBezTo>
                  <a:cubicBezTo>
                    <a:pt x="654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32"/>
            <p:cNvSpPr/>
            <p:nvPr/>
          </p:nvSpPr>
          <p:spPr>
            <a:xfrm>
              <a:off x="2829458" y="8299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32"/>
            <p:cNvSpPr/>
            <p:nvPr/>
          </p:nvSpPr>
          <p:spPr>
            <a:xfrm>
              <a:off x="2808975" y="968240"/>
              <a:ext cx="18101" cy="18101"/>
            </a:xfrm>
            <a:custGeom>
              <a:rect b="b" l="l" r="r" t="t"/>
              <a:pathLst>
                <a:path extrusionOk="0" h="456" w="456">
                  <a:moveTo>
                    <a:pt x="129" y="0"/>
                  </a:moveTo>
                  <a:cubicBezTo>
                    <a:pt x="129" y="0"/>
                    <a:pt x="128" y="0"/>
                    <a:pt x="127" y="0"/>
                  </a:cubicBezTo>
                  <a:cubicBezTo>
                    <a:pt x="81" y="0"/>
                    <a:pt x="39" y="9"/>
                    <a:pt x="0" y="26"/>
                  </a:cubicBezTo>
                  <a:cubicBezTo>
                    <a:pt x="143" y="169"/>
                    <a:pt x="285" y="311"/>
                    <a:pt x="428" y="455"/>
                  </a:cubicBezTo>
                  <a:cubicBezTo>
                    <a:pt x="446" y="416"/>
                    <a:pt x="455" y="372"/>
                    <a:pt x="455" y="326"/>
                  </a:cubicBezTo>
                  <a:cubicBezTo>
                    <a:pt x="455" y="145"/>
                    <a:pt x="310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32"/>
            <p:cNvSpPr/>
            <p:nvPr/>
          </p:nvSpPr>
          <p:spPr>
            <a:xfrm>
              <a:off x="2829458" y="92207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32"/>
            <p:cNvSpPr/>
            <p:nvPr/>
          </p:nvSpPr>
          <p:spPr>
            <a:xfrm>
              <a:off x="2744352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9" y="653"/>
                    <a:pt x="654" y="507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32"/>
            <p:cNvSpPr/>
            <p:nvPr/>
          </p:nvSpPr>
          <p:spPr>
            <a:xfrm>
              <a:off x="2772694" y="742217"/>
              <a:ext cx="21912" cy="21396"/>
            </a:xfrm>
            <a:custGeom>
              <a:rect b="b" l="l" r="r" t="t"/>
              <a:pathLst>
                <a:path extrusionOk="0" h="539" w="552">
                  <a:moveTo>
                    <a:pt x="79" y="0"/>
                  </a:moveTo>
                  <a:cubicBezTo>
                    <a:pt x="31" y="58"/>
                    <a:pt x="1" y="132"/>
                    <a:pt x="1" y="213"/>
                  </a:cubicBezTo>
                  <a:cubicBezTo>
                    <a:pt x="1" y="392"/>
                    <a:pt x="147" y="539"/>
                    <a:pt x="328" y="539"/>
                  </a:cubicBezTo>
                  <a:cubicBezTo>
                    <a:pt x="413" y="539"/>
                    <a:pt x="493" y="506"/>
                    <a:pt x="552" y="450"/>
                  </a:cubicBezTo>
                  <a:cubicBezTo>
                    <a:pt x="393" y="301"/>
                    <a:pt x="237" y="150"/>
                    <a:pt x="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32"/>
            <p:cNvSpPr/>
            <p:nvPr/>
          </p:nvSpPr>
          <p:spPr>
            <a:xfrm>
              <a:off x="2744352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8"/>
                    <a:pt x="654" y="328"/>
                  </a:cubicBezTo>
                  <a:cubicBezTo>
                    <a:pt x="654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32"/>
            <p:cNvSpPr/>
            <p:nvPr/>
          </p:nvSpPr>
          <p:spPr>
            <a:xfrm>
              <a:off x="2772694" y="82990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32"/>
            <p:cNvSpPr/>
            <p:nvPr/>
          </p:nvSpPr>
          <p:spPr>
            <a:xfrm>
              <a:off x="2772893" y="922075"/>
              <a:ext cx="25802" cy="25841"/>
            </a:xfrm>
            <a:custGeom>
              <a:rect b="b" l="l" r="r" t="t"/>
              <a:pathLst>
                <a:path extrusionOk="0" h="651" w="650">
                  <a:moveTo>
                    <a:pt x="323" y="1"/>
                  </a:moveTo>
                  <a:cubicBezTo>
                    <a:pt x="159" y="1"/>
                    <a:pt x="24" y="121"/>
                    <a:pt x="0" y="278"/>
                  </a:cubicBezTo>
                  <a:cubicBezTo>
                    <a:pt x="64" y="342"/>
                    <a:pt x="130" y="407"/>
                    <a:pt x="194" y="470"/>
                  </a:cubicBezTo>
                  <a:cubicBezTo>
                    <a:pt x="254" y="531"/>
                    <a:pt x="314" y="590"/>
                    <a:pt x="372" y="651"/>
                  </a:cubicBezTo>
                  <a:cubicBezTo>
                    <a:pt x="528" y="627"/>
                    <a:pt x="650" y="491"/>
                    <a:pt x="650" y="328"/>
                  </a:cubicBezTo>
                  <a:cubicBezTo>
                    <a:pt x="650" y="147"/>
                    <a:pt x="503" y="1"/>
                    <a:pt x="3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32"/>
            <p:cNvSpPr/>
            <p:nvPr/>
          </p:nvSpPr>
          <p:spPr>
            <a:xfrm>
              <a:off x="2687549" y="691566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5" y="508"/>
                    <a:pt x="655" y="328"/>
                  </a:cubicBezTo>
                  <a:cubicBezTo>
                    <a:pt x="655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32"/>
            <p:cNvSpPr/>
            <p:nvPr/>
          </p:nvSpPr>
          <p:spPr>
            <a:xfrm>
              <a:off x="2687549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9" y="653"/>
                    <a:pt x="655" y="507"/>
                    <a:pt x="655" y="327"/>
                  </a:cubicBezTo>
                  <a:cubicBezTo>
                    <a:pt x="655" y="147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32"/>
            <p:cNvSpPr/>
            <p:nvPr/>
          </p:nvSpPr>
          <p:spPr>
            <a:xfrm>
              <a:off x="2715970" y="737652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32"/>
            <p:cNvSpPr/>
            <p:nvPr/>
          </p:nvSpPr>
          <p:spPr>
            <a:xfrm>
              <a:off x="2715970" y="8299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32"/>
            <p:cNvSpPr/>
            <p:nvPr/>
          </p:nvSpPr>
          <p:spPr>
            <a:xfrm>
              <a:off x="2630824" y="602212"/>
              <a:ext cx="22825" cy="23102"/>
            </a:xfrm>
            <a:custGeom>
              <a:rect b="b" l="l" r="r" t="t"/>
              <a:pathLst>
                <a:path extrusionOk="0" h="582" w="575">
                  <a:moveTo>
                    <a:pt x="121" y="0"/>
                  </a:moveTo>
                  <a:cubicBezTo>
                    <a:pt x="47" y="60"/>
                    <a:pt x="1" y="151"/>
                    <a:pt x="1" y="254"/>
                  </a:cubicBezTo>
                  <a:cubicBezTo>
                    <a:pt x="1" y="434"/>
                    <a:pt x="146" y="581"/>
                    <a:pt x="328" y="581"/>
                  </a:cubicBezTo>
                  <a:cubicBezTo>
                    <a:pt x="427" y="581"/>
                    <a:pt x="514" y="538"/>
                    <a:pt x="574" y="468"/>
                  </a:cubicBezTo>
                  <a:cubicBezTo>
                    <a:pt x="485" y="372"/>
                    <a:pt x="394" y="275"/>
                    <a:pt x="308" y="176"/>
                  </a:cubicBezTo>
                  <a:cubicBezTo>
                    <a:pt x="250" y="113"/>
                    <a:pt x="185" y="57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32"/>
            <p:cNvSpPr/>
            <p:nvPr/>
          </p:nvSpPr>
          <p:spPr>
            <a:xfrm>
              <a:off x="2630824" y="69156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6" y="1"/>
                    <a:pt x="1" y="146"/>
                    <a:pt x="1" y="328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32"/>
            <p:cNvSpPr/>
            <p:nvPr/>
          </p:nvSpPr>
          <p:spPr>
            <a:xfrm>
              <a:off x="2659206" y="64548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3"/>
                    <a:pt x="327" y="653"/>
                  </a:cubicBezTo>
                  <a:cubicBezTo>
                    <a:pt x="508" y="653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32"/>
            <p:cNvSpPr/>
            <p:nvPr/>
          </p:nvSpPr>
          <p:spPr>
            <a:xfrm>
              <a:off x="2633921" y="783857"/>
              <a:ext cx="22904" cy="24095"/>
            </a:xfrm>
            <a:custGeom>
              <a:rect b="b" l="l" r="r" t="t"/>
              <a:pathLst>
                <a:path extrusionOk="0" h="607" w="577">
                  <a:moveTo>
                    <a:pt x="253" y="0"/>
                  </a:moveTo>
                  <a:cubicBezTo>
                    <a:pt x="252" y="0"/>
                    <a:pt x="251" y="0"/>
                    <a:pt x="251" y="0"/>
                  </a:cubicBezTo>
                  <a:cubicBezTo>
                    <a:pt x="150" y="0"/>
                    <a:pt x="60" y="45"/>
                    <a:pt x="1" y="117"/>
                  </a:cubicBezTo>
                  <a:cubicBezTo>
                    <a:pt x="115" y="250"/>
                    <a:pt x="231" y="380"/>
                    <a:pt x="340" y="514"/>
                  </a:cubicBezTo>
                  <a:cubicBezTo>
                    <a:pt x="365" y="545"/>
                    <a:pt x="391" y="576"/>
                    <a:pt x="418" y="606"/>
                  </a:cubicBezTo>
                  <a:cubicBezTo>
                    <a:pt x="513" y="548"/>
                    <a:pt x="577" y="443"/>
                    <a:pt x="577" y="325"/>
                  </a:cubicBezTo>
                  <a:cubicBezTo>
                    <a:pt x="577" y="145"/>
                    <a:pt x="431" y="0"/>
                    <a:pt x="2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32"/>
            <p:cNvSpPr/>
            <p:nvPr/>
          </p:nvSpPr>
          <p:spPr>
            <a:xfrm>
              <a:off x="2659206" y="737652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32"/>
            <p:cNvSpPr/>
            <p:nvPr/>
          </p:nvSpPr>
          <p:spPr>
            <a:xfrm>
              <a:off x="2670083" y="829903"/>
              <a:ext cx="15163" cy="16553"/>
            </a:xfrm>
            <a:custGeom>
              <a:rect b="b" l="l" r="r" t="t"/>
              <a:pathLst>
                <a:path extrusionOk="0" h="417" w="382">
                  <a:moveTo>
                    <a:pt x="53" y="0"/>
                  </a:moveTo>
                  <a:cubicBezTo>
                    <a:pt x="36" y="0"/>
                    <a:pt x="18" y="1"/>
                    <a:pt x="1" y="5"/>
                  </a:cubicBezTo>
                  <a:cubicBezTo>
                    <a:pt x="125" y="141"/>
                    <a:pt x="247" y="278"/>
                    <a:pt x="368" y="417"/>
                  </a:cubicBezTo>
                  <a:cubicBezTo>
                    <a:pt x="377" y="389"/>
                    <a:pt x="381" y="357"/>
                    <a:pt x="381" y="325"/>
                  </a:cubicBezTo>
                  <a:cubicBezTo>
                    <a:pt x="381" y="146"/>
                    <a:pt x="234" y="0"/>
                    <a:pt x="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32"/>
            <p:cNvSpPr/>
            <p:nvPr/>
          </p:nvSpPr>
          <p:spPr>
            <a:xfrm>
              <a:off x="2574061" y="599354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7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32"/>
            <p:cNvSpPr/>
            <p:nvPr/>
          </p:nvSpPr>
          <p:spPr>
            <a:xfrm>
              <a:off x="2587120" y="691566"/>
              <a:ext cx="12941" cy="24492"/>
            </a:xfrm>
            <a:custGeom>
              <a:rect b="b" l="l" r="r" t="t"/>
              <a:pathLst>
                <a:path extrusionOk="0" h="617" w="326">
                  <a:moveTo>
                    <a:pt x="1" y="1"/>
                  </a:moveTo>
                  <a:cubicBezTo>
                    <a:pt x="13" y="51"/>
                    <a:pt x="25" y="102"/>
                    <a:pt x="37" y="153"/>
                  </a:cubicBezTo>
                  <a:cubicBezTo>
                    <a:pt x="77" y="308"/>
                    <a:pt x="112" y="463"/>
                    <a:pt x="153" y="616"/>
                  </a:cubicBezTo>
                  <a:cubicBezTo>
                    <a:pt x="255" y="562"/>
                    <a:pt x="326" y="453"/>
                    <a:pt x="326" y="328"/>
                  </a:cubicBezTo>
                  <a:cubicBezTo>
                    <a:pt x="326" y="148"/>
                    <a:pt x="181" y="2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32"/>
            <p:cNvSpPr/>
            <p:nvPr/>
          </p:nvSpPr>
          <p:spPr>
            <a:xfrm>
              <a:off x="2602443" y="64548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3"/>
                    <a:pt x="327" y="653"/>
                  </a:cubicBezTo>
                  <a:cubicBezTo>
                    <a:pt x="508" y="653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32"/>
            <p:cNvSpPr/>
            <p:nvPr/>
          </p:nvSpPr>
          <p:spPr>
            <a:xfrm>
              <a:off x="2603554" y="737652"/>
              <a:ext cx="24889" cy="25961"/>
            </a:xfrm>
            <a:custGeom>
              <a:rect b="b" l="l" r="r" t="t"/>
              <a:pathLst>
                <a:path extrusionOk="0" h="654" w="627">
                  <a:moveTo>
                    <a:pt x="300" y="1"/>
                  </a:moveTo>
                  <a:cubicBezTo>
                    <a:pt x="165" y="1"/>
                    <a:pt x="49" y="83"/>
                    <a:pt x="0" y="199"/>
                  </a:cubicBezTo>
                  <a:cubicBezTo>
                    <a:pt x="76" y="357"/>
                    <a:pt x="168" y="507"/>
                    <a:pt x="269" y="653"/>
                  </a:cubicBezTo>
                  <a:cubicBezTo>
                    <a:pt x="278" y="653"/>
                    <a:pt x="289" y="654"/>
                    <a:pt x="299" y="654"/>
                  </a:cubicBezTo>
                  <a:cubicBezTo>
                    <a:pt x="479" y="654"/>
                    <a:pt x="626" y="508"/>
                    <a:pt x="626" y="328"/>
                  </a:cubicBezTo>
                  <a:cubicBezTo>
                    <a:pt x="626" y="147"/>
                    <a:pt x="480" y="1"/>
                    <a:pt x="3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32"/>
            <p:cNvSpPr/>
            <p:nvPr/>
          </p:nvSpPr>
          <p:spPr>
            <a:xfrm>
              <a:off x="2558302" y="553229"/>
              <a:ext cx="13417" cy="25206"/>
            </a:xfrm>
            <a:custGeom>
              <a:rect b="b" l="l" r="r" t="t"/>
              <a:pathLst>
                <a:path extrusionOk="0" h="635" w="338">
                  <a:moveTo>
                    <a:pt x="10" y="1"/>
                  </a:moveTo>
                  <a:cubicBezTo>
                    <a:pt x="7" y="1"/>
                    <a:pt x="4" y="1"/>
                    <a:pt x="1" y="2"/>
                  </a:cubicBezTo>
                  <a:cubicBezTo>
                    <a:pt x="24" y="128"/>
                    <a:pt x="47" y="253"/>
                    <a:pt x="72" y="377"/>
                  </a:cubicBezTo>
                  <a:cubicBezTo>
                    <a:pt x="88" y="462"/>
                    <a:pt x="105" y="549"/>
                    <a:pt x="121" y="634"/>
                  </a:cubicBezTo>
                  <a:cubicBezTo>
                    <a:pt x="247" y="590"/>
                    <a:pt x="337" y="470"/>
                    <a:pt x="337" y="327"/>
                  </a:cubicBezTo>
                  <a:cubicBezTo>
                    <a:pt x="337" y="147"/>
                    <a:pt x="190" y="1"/>
                    <a:pt x="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32"/>
            <p:cNvSpPr/>
            <p:nvPr/>
          </p:nvSpPr>
          <p:spPr>
            <a:xfrm>
              <a:off x="2534604" y="129326"/>
              <a:ext cx="1430052" cy="1289849"/>
            </a:xfrm>
            <a:custGeom>
              <a:rect b="b" l="l" r="r" t="t"/>
              <a:pathLst>
                <a:path extrusionOk="0" h="32494" w="36026">
                  <a:moveTo>
                    <a:pt x="15150" y="196"/>
                  </a:moveTo>
                  <a:cubicBezTo>
                    <a:pt x="15606" y="196"/>
                    <a:pt x="16061" y="252"/>
                    <a:pt x="16508" y="371"/>
                  </a:cubicBezTo>
                  <a:cubicBezTo>
                    <a:pt x="17794" y="710"/>
                    <a:pt x="18850" y="1574"/>
                    <a:pt x="19825" y="2440"/>
                  </a:cubicBezTo>
                  <a:cubicBezTo>
                    <a:pt x="20943" y="3434"/>
                    <a:pt x="22100" y="4381"/>
                    <a:pt x="23261" y="5324"/>
                  </a:cubicBezTo>
                  <a:cubicBezTo>
                    <a:pt x="23605" y="5604"/>
                    <a:pt x="23948" y="5881"/>
                    <a:pt x="24293" y="6158"/>
                  </a:cubicBezTo>
                  <a:cubicBezTo>
                    <a:pt x="24572" y="6382"/>
                    <a:pt x="24853" y="6601"/>
                    <a:pt x="25131" y="6823"/>
                  </a:cubicBezTo>
                  <a:cubicBezTo>
                    <a:pt x="25386" y="7027"/>
                    <a:pt x="25645" y="7231"/>
                    <a:pt x="25917" y="7410"/>
                  </a:cubicBezTo>
                  <a:cubicBezTo>
                    <a:pt x="26556" y="7932"/>
                    <a:pt x="27193" y="8453"/>
                    <a:pt x="27837" y="8972"/>
                  </a:cubicBezTo>
                  <a:cubicBezTo>
                    <a:pt x="29156" y="10035"/>
                    <a:pt x="30476" y="11103"/>
                    <a:pt x="31797" y="12165"/>
                  </a:cubicBezTo>
                  <a:cubicBezTo>
                    <a:pt x="32337" y="12597"/>
                    <a:pt x="32871" y="13040"/>
                    <a:pt x="33431" y="13446"/>
                  </a:cubicBezTo>
                  <a:cubicBezTo>
                    <a:pt x="33689" y="13675"/>
                    <a:pt x="33942" y="13910"/>
                    <a:pt x="34190" y="14148"/>
                  </a:cubicBezTo>
                  <a:cubicBezTo>
                    <a:pt x="34567" y="14510"/>
                    <a:pt x="34951" y="14880"/>
                    <a:pt x="35282" y="15288"/>
                  </a:cubicBezTo>
                  <a:cubicBezTo>
                    <a:pt x="35622" y="15700"/>
                    <a:pt x="35824" y="16178"/>
                    <a:pt x="35743" y="16717"/>
                  </a:cubicBezTo>
                  <a:cubicBezTo>
                    <a:pt x="35665" y="17243"/>
                    <a:pt x="35380" y="17702"/>
                    <a:pt x="35034" y="18096"/>
                  </a:cubicBezTo>
                  <a:cubicBezTo>
                    <a:pt x="34686" y="18494"/>
                    <a:pt x="34283" y="18849"/>
                    <a:pt x="33881" y="19195"/>
                  </a:cubicBezTo>
                  <a:cubicBezTo>
                    <a:pt x="32226" y="20613"/>
                    <a:pt x="30405" y="21821"/>
                    <a:pt x="28598" y="23035"/>
                  </a:cubicBezTo>
                  <a:cubicBezTo>
                    <a:pt x="26857" y="24204"/>
                    <a:pt x="25197" y="25646"/>
                    <a:pt x="23259" y="26480"/>
                  </a:cubicBezTo>
                  <a:cubicBezTo>
                    <a:pt x="22393" y="26853"/>
                    <a:pt x="21442" y="27094"/>
                    <a:pt x="20495" y="27094"/>
                  </a:cubicBezTo>
                  <a:cubicBezTo>
                    <a:pt x="20032" y="27094"/>
                    <a:pt x="19569" y="27036"/>
                    <a:pt x="19118" y="26908"/>
                  </a:cubicBezTo>
                  <a:cubicBezTo>
                    <a:pt x="17856" y="26550"/>
                    <a:pt x="16814" y="25696"/>
                    <a:pt x="15882" y="24807"/>
                  </a:cubicBezTo>
                  <a:cubicBezTo>
                    <a:pt x="14964" y="23930"/>
                    <a:pt x="14077" y="23024"/>
                    <a:pt x="13161" y="22146"/>
                  </a:cubicBezTo>
                  <a:cubicBezTo>
                    <a:pt x="12718" y="21643"/>
                    <a:pt x="12250" y="21159"/>
                    <a:pt x="11783" y="20678"/>
                  </a:cubicBezTo>
                  <a:cubicBezTo>
                    <a:pt x="11027" y="19895"/>
                    <a:pt x="10253" y="19132"/>
                    <a:pt x="9471" y="18378"/>
                  </a:cubicBezTo>
                  <a:cubicBezTo>
                    <a:pt x="7907" y="16867"/>
                    <a:pt x="6309" y="15389"/>
                    <a:pt x="4758" y="13863"/>
                  </a:cubicBezTo>
                  <a:cubicBezTo>
                    <a:pt x="3945" y="13061"/>
                    <a:pt x="3172" y="12218"/>
                    <a:pt x="2336" y="11442"/>
                  </a:cubicBezTo>
                  <a:cubicBezTo>
                    <a:pt x="1600" y="10760"/>
                    <a:pt x="748" y="10144"/>
                    <a:pt x="392" y="9166"/>
                  </a:cubicBezTo>
                  <a:cubicBezTo>
                    <a:pt x="120" y="8421"/>
                    <a:pt x="170" y="7538"/>
                    <a:pt x="764" y="6963"/>
                  </a:cubicBezTo>
                  <a:cubicBezTo>
                    <a:pt x="1084" y="6652"/>
                    <a:pt x="1494" y="6441"/>
                    <a:pt x="1880" y="6220"/>
                  </a:cubicBezTo>
                  <a:cubicBezTo>
                    <a:pt x="2317" y="5974"/>
                    <a:pt x="2759" y="5734"/>
                    <a:pt x="3200" y="5499"/>
                  </a:cubicBezTo>
                  <a:cubicBezTo>
                    <a:pt x="4984" y="4547"/>
                    <a:pt x="6775" y="3605"/>
                    <a:pt x="8564" y="2662"/>
                  </a:cubicBezTo>
                  <a:cubicBezTo>
                    <a:pt x="9451" y="2193"/>
                    <a:pt x="10342" y="1732"/>
                    <a:pt x="11251" y="1308"/>
                  </a:cubicBezTo>
                  <a:cubicBezTo>
                    <a:pt x="12110" y="907"/>
                    <a:pt x="12990" y="529"/>
                    <a:pt x="13919" y="329"/>
                  </a:cubicBezTo>
                  <a:cubicBezTo>
                    <a:pt x="14327" y="242"/>
                    <a:pt x="14739" y="196"/>
                    <a:pt x="15150" y="196"/>
                  </a:cubicBezTo>
                  <a:close/>
                  <a:moveTo>
                    <a:pt x="420" y="9677"/>
                  </a:moveTo>
                  <a:lnTo>
                    <a:pt x="420" y="9677"/>
                  </a:lnTo>
                  <a:cubicBezTo>
                    <a:pt x="641" y="10072"/>
                    <a:pt x="936" y="10427"/>
                    <a:pt x="1261" y="10746"/>
                  </a:cubicBezTo>
                  <a:cubicBezTo>
                    <a:pt x="1566" y="11047"/>
                    <a:pt x="1902" y="11311"/>
                    <a:pt x="2214" y="11603"/>
                  </a:cubicBezTo>
                  <a:cubicBezTo>
                    <a:pt x="2307" y="11688"/>
                    <a:pt x="2399" y="11775"/>
                    <a:pt x="2492" y="11860"/>
                  </a:cubicBezTo>
                  <a:cubicBezTo>
                    <a:pt x="2574" y="11937"/>
                    <a:pt x="2659" y="12005"/>
                    <a:pt x="2734" y="12088"/>
                  </a:cubicBezTo>
                  <a:cubicBezTo>
                    <a:pt x="2898" y="12271"/>
                    <a:pt x="3066" y="12451"/>
                    <a:pt x="3237" y="12630"/>
                  </a:cubicBezTo>
                  <a:cubicBezTo>
                    <a:pt x="3576" y="12985"/>
                    <a:pt x="3924" y="13334"/>
                    <a:pt x="4273" y="13681"/>
                  </a:cubicBezTo>
                  <a:lnTo>
                    <a:pt x="4320" y="13728"/>
                  </a:lnTo>
                  <a:cubicBezTo>
                    <a:pt x="5090" y="14498"/>
                    <a:pt x="5877" y="15248"/>
                    <a:pt x="6665" y="15998"/>
                  </a:cubicBezTo>
                  <a:cubicBezTo>
                    <a:pt x="8232" y="17486"/>
                    <a:pt x="9811" y="18963"/>
                    <a:pt x="11324" y="20506"/>
                  </a:cubicBezTo>
                  <a:cubicBezTo>
                    <a:pt x="12683" y="21892"/>
                    <a:pt x="14041" y="23311"/>
                    <a:pt x="15434" y="24678"/>
                  </a:cubicBezTo>
                  <a:cubicBezTo>
                    <a:pt x="16369" y="25594"/>
                    <a:pt x="17377" y="26491"/>
                    <a:pt x="18613" y="26969"/>
                  </a:cubicBezTo>
                  <a:cubicBezTo>
                    <a:pt x="19221" y="27205"/>
                    <a:pt x="19860" y="27309"/>
                    <a:pt x="20500" y="27309"/>
                  </a:cubicBezTo>
                  <a:cubicBezTo>
                    <a:pt x="21269" y="27309"/>
                    <a:pt x="22041" y="27159"/>
                    <a:pt x="22769" y="26906"/>
                  </a:cubicBezTo>
                  <a:cubicBezTo>
                    <a:pt x="24146" y="26427"/>
                    <a:pt x="25361" y="25595"/>
                    <a:pt x="26523" y="24730"/>
                  </a:cubicBezTo>
                  <a:cubicBezTo>
                    <a:pt x="27130" y="24276"/>
                    <a:pt x="27764" y="23856"/>
                    <a:pt x="28392" y="23427"/>
                  </a:cubicBezTo>
                  <a:cubicBezTo>
                    <a:pt x="28921" y="23065"/>
                    <a:pt x="29451" y="22701"/>
                    <a:pt x="29980" y="22340"/>
                  </a:cubicBezTo>
                  <a:cubicBezTo>
                    <a:pt x="30509" y="21977"/>
                    <a:pt x="31039" y="21615"/>
                    <a:pt x="31570" y="21253"/>
                  </a:cubicBezTo>
                  <a:cubicBezTo>
                    <a:pt x="32793" y="20414"/>
                    <a:pt x="34080" y="19446"/>
                    <a:pt x="35094" y="18341"/>
                  </a:cubicBezTo>
                  <a:cubicBezTo>
                    <a:pt x="35201" y="18222"/>
                    <a:pt x="35304" y="18098"/>
                    <a:pt x="35401" y="17968"/>
                  </a:cubicBezTo>
                  <a:lnTo>
                    <a:pt x="35401" y="17968"/>
                  </a:lnTo>
                  <a:cubicBezTo>
                    <a:pt x="35336" y="18178"/>
                    <a:pt x="35274" y="18385"/>
                    <a:pt x="35214" y="18591"/>
                  </a:cubicBezTo>
                  <a:cubicBezTo>
                    <a:pt x="35034" y="19181"/>
                    <a:pt x="34857" y="19774"/>
                    <a:pt x="34679" y="20365"/>
                  </a:cubicBezTo>
                  <a:cubicBezTo>
                    <a:pt x="34500" y="20956"/>
                    <a:pt x="34319" y="21545"/>
                    <a:pt x="34134" y="22136"/>
                  </a:cubicBezTo>
                  <a:cubicBezTo>
                    <a:pt x="33962" y="22687"/>
                    <a:pt x="33798" y="23250"/>
                    <a:pt x="33527" y="23763"/>
                  </a:cubicBezTo>
                  <a:cubicBezTo>
                    <a:pt x="33039" y="24687"/>
                    <a:pt x="32195" y="25336"/>
                    <a:pt x="31352" y="25917"/>
                  </a:cubicBezTo>
                  <a:cubicBezTo>
                    <a:pt x="30351" y="26609"/>
                    <a:pt x="29338" y="27284"/>
                    <a:pt x="28332" y="27969"/>
                  </a:cubicBezTo>
                  <a:cubicBezTo>
                    <a:pt x="27755" y="28361"/>
                    <a:pt x="27177" y="28747"/>
                    <a:pt x="26604" y="29145"/>
                  </a:cubicBezTo>
                  <a:cubicBezTo>
                    <a:pt x="26270" y="29376"/>
                    <a:pt x="25931" y="29604"/>
                    <a:pt x="25601" y="29843"/>
                  </a:cubicBezTo>
                  <a:cubicBezTo>
                    <a:pt x="24228" y="30658"/>
                    <a:pt x="22874" y="31532"/>
                    <a:pt x="21349" y="32031"/>
                  </a:cubicBezTo>
                  <a:cubicBezTo>
                    <a:pt x="20823" y="32202"/>
                    <a:pt x="20269" y="32321"/>
                    <a:pt x="19717" y="32321"/>
                  </a:cubicBezTo>
                  <a:cubicBezTo>
                    <a:pt x="19369" y="32321"/>
                    <a:pt x="19021" y="32273"/>
                    <a:pt x="18683" y="32163"/>
                  </a:cubicBezTo>
                  <a:cubicBezTo>
                    <a:pt x="18283" y="32033"/>
                    <a:pt x="17922" y="31821"/>
                    <a:pt x="17593" y="31563"/>
                  </a:cubicBezTo>
                  <a:cubicBezTo>
                    <a:pt x="17263" y="31306"/>
                    <a:pt x="16944" y="31047"/>
                    <a:pt x="16640" y="30760"/>
                  </a:cubicBezTo>
                  <a:cubicBezTo>
                    <a:pt x="15229" y="29434"/>
                    <a:pt x="13857" y="28064"/>
                    <a:pt x="12479" y="26705"/>
                  </a:cubicBezTo>
                  <a:cubicBezTo>
                    <a:pt x="11074" y="25319"/>
                    <a:pt x="9677" y="23925"/>
                    <a:pt x="8282" y="22527"/>
                  </a:cubicBezTo>
                  <a:cubicBezTo>
                    <a:pt x="7587" y="21831"/>
                    <a:pt x="6892" y="21136"/>
                    <a:pt x="6199" y="20440"/>
                  </a:cubicBezTo>
                  <a:cubicBezTo>
                    <a:pt x="5497" y="19741"/>
                    <a:pt x="4786" y="19051"/>
                    <a:pt x="4065" y="18371"/>
                  </a:cubicBezTo>
                  <a:cubicBezTo>
                    <a:pt x="4033" y="18340"/>
                    <a:pt x="3999" y="18310"/>
                    <a:pt x="3967" y="18278"/>
                  </a:cubicBezTo>
                  <a:cubicBezTo>
                    <a:pt x="3601" y="17843"/>
                    <a:pt x="3207" y="17436"/>
                    <a:pt x="2843" y="16999"/>
                  </a:cubicBezTo>
                  <a:cubicBezTo>
                    <a:pt x="2413" y="16483"/>
                    <a:pt x="1913" y="15973"/>
                    <a:pt x="1658" y="15338"/>
                  </a:cubicBezTo>
                  <a:cubicBezTo>
                    <a:pt x="1525" y="15009"/>
                    <a:pt x="1450" y="14658"/>
                    <a:pt x="1364" y="14315"/>
                  </a:cubicBezTo>
                  <a:cubicBezTo>
                    <a:pt x="1275" y="13952"/>
                    <a:pt x="1190" y="13589"/>
                    <a:pt x="1109" y="13224"/>
                  </a:cubicBezTo>
                  <a:cubicBezTo>
                    <a:pt x="951" y="12504"/>
                    <a:pt x="811" y="11779"/>
                    <a:pt x="671" y="11053"/>
                  </a:cubicBezTo>
                  <a:cubicBezTo>
                    <a:pt x="582" y="10598"/>
                    <a:pt x="506" y="10135"/>
                    <a:pt x="420" y="9677"/>
                  </a:cubicBezTo>
                  <a:close/>
                  <a:moveTo>
                    <a:pt x="15156" y="0"/>
                  </a:moveTo>
                  <a:cubicBezTo>
                    <a:pt x="15026" y="0"/>
                    <a:pt x="14896" y="5"/>
                    <a:pt x="14766" y="14"/>
                  </a:cubicBezTo>
                  <a:cubicBezTo>
                    <a:pt x="14738" y="17"/>
                    <a:pt x="14714" y="19"/>
                    <a:pt x="14686" y="22"/>
                  </a:cubicBezTo>
                  <a:cubicBezTo>
                    <a:pt x="13724" y="107"/>
                    <a:pt x="12804" y="425"/>
                    <a:pt x="11923" y="804"/>
                  </a:cubicBezTo>
                  <a:cubicBezTo>
                    <a:pt x="10993" y="1204"/>
                    <a:pt x="10088" y="1663"/>
                    <a:pt x="9189" y="2127"/>
                  </a:cubicBezTo>
                  <a:cubicBezTo>
                    <a:pt x="7333" y="3082"/>
                    <a:pt x="5492" y="4068"/>
                    <a:pt x="3644" y="5042"/>
                  </a:cubicBezTo>
                  <a:cubicBezTo>
                    <a:pt x="3187" y="5282"/>
                    <a:pt x="2732" y="5523"/>
                    <a:pt x="2279" y="5772"/>
                  </a:cubicBezTo>
                  <a:cubicBezTo>
                    <a:pt x="1853" y="6005"/>
                    <a:pt x="1418" y="6231"/>
                    <a:pt x="1018" y="6503"/>
                  </a:cubicBezTo>
                  <a:cubicBezTo>
                    <a:pt x="672" y="6739"/>
                    <a:pt x="368" y="7031"/>
                    <a:pt x="200" y="7418"/>
                  </a:cubicBezTo>
                  <a:cubicBezTo>
                    <a:pt x="44" y="7782"/>
                    <a:pt x="0" y="8187"/>
                    <a:pt x="47" y="8577"/>
                  </a:cubicBezTo>
                  <a:cubicBezTo>
                    <a:pt x="63" y="8702"/>
                    <a:pt x="87" y="8823"/>
                    <a:pt x="118" y="8942"/>
                  </a:cubicBezTo>
                  <a:cubicBezTo>
                    <a:pt x="182" y="9568"/>
                    <a:pt x="301" y="10192"/>
                    <a:pt x="406" y="10811"/>
                  </a:cubicBezTo>
                  <a:cubicBezTo>
                    <a:pt x="532" y="11553"/>
                    <a:pt x="675" y="12293"/>
                    <a:pt x="832" y="13031"/>
                  </a:cubicBezTo>
                  <a:cubicBezTo>
                    <a:pt x="910" y="13395"/>
                    <a:pt x="991" y="13758"/>
                    <a:pt x="1077" y="14121"/>
                  </a:cubicBezTo>
                  <a:cubicBezTo>
                    <a:pt x="1164" y="14483"/>
                    <a:pt x="1246" y="14849"/>
                    <a:pt x="1365" y="15202"/>
                  </a:cubicBezTo>
                  <a:cubicBezTo>
                    <a:pt x="1586" y="15843"/>
                    <a:pt x="1996" y="16374"/>
                    <a:pt x="2461" y="16858"/>
                  </a:cubicBezTo>
                  <a:cubicBezTo>
                    <a:pt x="2993" y="17413"/>
                    <a:pt x="3495" y="18002"/>
                    <a:pt x="4066" y="18520"/>
                  </a:cubicBezTo>
                  <a:cubicBezTo>
                    <a:pt x="4221" y="18687"/>
                    <a:pt x="4378" y="18852"/>
                    <a:pt x="4533" y="19020"/>
                  </a:cubicBezTo>
                  <a:cubicBezTo>
                    <a:pt x="4871" y="19393"/>
                    <a:pt x="5227" y="19748"/>
                    <a:pt x="5578" y="20107"/>
                  </a:cubicBezTo>
                  <a:cubicBezTo>
                    <a:pt x="6275" y="20822"/>
                    <a:pt x="6978" y="21530"/>
                    <a:pt x="7683" y="22238"/>
                  </a:cubicBezTo>
                  <a:cubicBezTo>
                    <a:pt x="9096" y="23657"/>
                    <a:pt x="10516" y="25074"/>
                    <a:pt x="11939" y="26482"/>
                  </a:cubicBezTo>
                  <a:cubicBezTo>
                    <a:pt x="13355" y="27882"/>
                    <a:pt x="14777" y="29276"/>
                    <a:pt x="16212" y="30656"/>
                  </a:cubicBezTo>
                  <a:cubicBezTo>
                    <a:pt x="16511" y="30944"/>
                    <a:pt x="16814" y="31230"/>
                    <a:pt x="17139" y="31491"/>
                  </a:cubicBezTo>
                  <a:cubicBezTo>
                    <a:pt x="17459" y="31750"/>
                    <a:pt x="17816" y="31971"/>
                    <a:pt x="18188" y="32146"/>
                  </a:cubicBezTo>
                  <a:cubicBezTo>
                    <a:pt x="18698" y="32386"/>
                    <a:pt x="19235" y="32494"/>
                    <a:pt x="19780" y="32494"/>
                  </a:cubicBezTo>
                  <a:cubicBezTo>
                    <a:pt x="20096" y="32494"/>
                    <a:pt x="20416" y="32457"/>
                    <a:pt x="20734" y="32389"/>
                  </a:cubicBezTo>
                  <a:cubicBezTo>
                    <a:pt x="21643" y="32193"/>
                    <a:pt x="22508" y="31797"/>
                    <a:pt x="23331" y="31375"/>
                  </a:cubicBezTo>
                  <a:cubicBezTo>
                    <a:pt x="24070" y="30994"/>
                    <a:pt x="24784" y="30572"/>
                    <a:pt x="25483" y="30122"/>
                  </a:cubicBezTo>
                  <a:cubicBezTo>
                    <a:pt x="25861" y="29891"/>
                    <a:pt x="26228" y="29637"/>
                    <a:pt x="26598" y="29393"/>
                  </a:cubicBezTo>
                  <a:cubicBezTo>
                    <a:pt x="27116" y="29049"/>
                    <a:pt x="27629" y="28697"/>
                    <a:pt x="28144" y="28348"/>
                  </a:cubicBezTo>
                  <a:cubicBezTo>
                    <a:pt x="29174" y="27650"/>
                    <a:pt x="30202" y="26954"/>
                    <a:pt x="31231" y="26253"/>
                  </a:cubicBezTo>
                  <a:cubicBezTo>
                    <a:pt x="32077" y="25677"/>
                    <a:pt x="32939" y="25066"/>
                    <a:pt x="33511" y="24198"/>
                  </a:cubicBezTo>
                  <a:cubicBezTo>
                    <a:pt x="33823" y="23724"/>
                    <a:pt x="34016" y="23188"/>
                    <a:pt x="34188" y="22651"/>
                  </a:cubicBezTo>
                  <a:cubicBezTo>
                    <a:pt x="34375" y="22063"/>
                    <a:pt x="34553" y="21470"/>
                    <a:pt x="34732" y="20881"/>
                  </a:cubicBezTo>
                  <a:cubicBezTo>
                    <a:pt x="34933" y="20220"/>
                    <a:pt x="35132" y="19558"/>
                    <a:pt x="35323" y="18893"/>
                  </a:cubicBezTo>
                  <a:cubicBezTo>
                    <a:pt x="35458" y="18420"/>
                    <a:pt x="35596" y="17947"/>
                    <a:pt x="35714" y="17470"/>
                  </a:cubicBezTo>
                  <a:cubicBezTo>
                    <a:pt x="35789" y="17317"/>
                    <a:pt x="35852" y="17161"/>
                    <a:pt x="35896" y="16996"/>
                  </a:cubicBezTo>
                  <a:cubicBezTo>
                    <a:pt x="36026" y="16482"/>
                    <a:pt x="35959" y="15958"/>
                    <a:pt x="35678" y="15501"/>
                  </a:cubicBezTo>
                  <a:cubicBezTo>
                    <a:pt x="35406" y="15058"/>
                    <a:pt x="35013" y="14687"/>
                    <a:pt x="34643" y="14327"/>
                  </a:cubicBezTo>
                  <a:cubicBezTo>
                    <a:pt x="34278" y="13972"/>
                    <a:pt x="33899" y="13630"/>
                    <a:pt x="33508" y="13305"/>
                  </a:cubicBezTo>
                  <a:cubicBezTo>
                    <a:pt x="33074" y="12923"/>
                    <a:pt x="32622" y="12563"/>
                    <a:pt x="32173" y="12202"/>
                  </a:cubicBezTo>
                  <a:cubicBezTo>
                    <a:pt x="31506" y="11665"/>
                    <a:pt x="30837" y="11129"/>
                    <a:pt x="30169" y="10596"/>
                  </a:cubicBezTo>
                  <a:cubicBezTo>
                    <a:pt x="28842" y="9537"/>
                    <a:pt x="27520" y="8473"/>
                    <a:pt x="26191" y="7421"/>
                  </a:cubicBezTo>
                  <a:cubicBezTo>
                    <a:pt x="25836" y="7140"/>
                    <a:pt x="25479" y="6861"/>
                    <a:pt x="25123" y="6583"/>
                  </a:cubicBezTo>
                  <a:cubicBezTo>
                    <a:pt x="24948" y="6433"/>
                    <a:pt x="24775" y="6284"/>
                    <a:pt x="24601" y="6137"/>
                  </a:cubicBezTo>
                  <a:cubicBezTo>
                    <a:pt x="24107" y="5724"/>
                    <a:pt x="23609" y="5313"/>
                    <a:pt x="23110" y="4903"/>
                  </a:cubicBezTo>
                  <a:cubicBezTo>
                    <a:pt x="22781" y="4631"/>
                    <a:pt x="22449" y="4360"/>
                    <a:pt x="22118" y="4091"/>
                  </a:cubicBezTo>
                  <a:cubicBezTo>
                    <a:pt x="20902" y="3095"/>
                    <a:pt x="19697" y="2080"/>
                    <a:pt x="18451" y="1122"/>
                  </a:cubicBezTo>
                  <a:cubicBezTo>
                    <a:pt x="17506" y="395"/>
                    <a:pt x="16343" y="0"/>
                    <a:pt x="151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32"/>
            <p:cNvSpPr/>
            <p:nvPr/>
          </p:nvSpPr>
          <p:spPr>
            <a:xfrm>
              <a:off x="2576998" y="152905"/>
              <a:ext cx="1346177" cy="1029887"/>
            </a:xfrm>
            <a:custGeom>
              <a:rect b="b" l="l" r="r" t="t"/>
              <a:pathLst>
                <a:path extrusionOk="0" h="25945" w="33913">
                  <a:moveTo>
                    <a:pt x="13903" y="1430"/>
                  </a:moveTo>
                  <a:cubicBezTo>
                    <a:pt x="14010" y="1430"/>
                    <a:pt x="14119" y="1448"/>
                    <a:pt x="14229" y="1490"/>
                  </a:cubicBezTo>
                  <a:cubicBezTo>
                    <a:pt x="14447" y="1570"/>
                    <a:pt x="14637" y="1729"/>
                    <a:pt x="14730" y="1945"/>
                  </a:cubicBezTo>
                  <a:cubicBezTo>
                    <a:pt x="14770" y="2039"/>
                    <a:pt x="14790" y="2141"/>
                    <a:pt x="14791" y="2242"/>
                  </a:cubicBezTo>
                  <a:cubicBezTo>
                    <a:pt x="14761" y="2151"/>
                    <a:pt x="14705" y="2068"/>
                    <a:pt x="14641" y="1995"/>
                  </a:cubicBezTo>
                  <a:cubicBezTo>
                    <a:pt x="14509" y="1845"/>
                    <a:pt x="14327" y="1737"/>
                    <a:pt x="14132" y="1689"/>
                  </a:cubicBezTo>
                  <a:cubicBezTo>
                    <a:pt x="14059" y="1671"/>
                    <a:pt x="13984" y="1661"/>
                    <a:pt x="13910" y="1661"/>
                  </a:cubicBezTo>
                  <a:cubicBezTo>
                    <a:pt x="13867" y="1661"/>
                    <a:pt x="13824" y="1665"/>
                    <a:pt x="13782" y="1671"/>
                  </a:cubicBezTo>
                  <a:cubicBezTo>
                    <a:pt x="13754" y="1674"/>
                    <a:pt x="13725" y="1679"/>
                    <a:pt x="13698" y="1687"/>
                  </a:cubicBezTo>
                  <a:cubicBezTo>
                    <a:pt x="13648" y="1698"/>
                    <a:pt x="13599" y="1714"/>
                    <a:pt x="13551" y="1733"/>
                  </a:cubicBezTo>
                  <a:cubicBezTo>
                    <a:pt x="13416" y="1789"/>
                    <a:pt x="13224" y="1898"/>
                    <a:pt x="13147" y="2044"/>
                  </a:cubicBezTo>
                  <a:cubicBezTo>
                    <a:pt x="13085" y="1988"/>
                    <a:pt x="13015" y="1938"/>
                    <a:pt x="12938" y="1893"/>
                  </a:cubicBezTo>
                  <a:cubicBezTo>
                    <a:pt x="13204" y="1642"/>
                    <a:pt x="13541" y="1430"/>
                    <a:pt x="13903" y="1430"/>
                  </a:cubicBezTo>
                  <a:close/>
                  <a:moveTo>
                    <a:pt x="13939" y="1818"/>
                  </a:moveTo>
                  <a:cubicBezTo>
                    <a:pt x="13982" y="1818"/>
                    <a:pt x="14026" y="1822"/>
                    <a:pt x="14069" y="1829"/>
                  </a:cubicBezTo>
                  <a:cubicBezTo>
                    <a:pt x="14379" y="1886"/>
                    <a:pt x="14708" y="2156"/>
                    <a:pt x="14724" y="2490"/>
                  </a:cubicBezTo>
                  <a:cubicBezTo>
                    <a:pt x="14622" y="2328"/>
                    <a:pt x="14454" y="2212"/>
                    <a:pt x="14283" y="2131"/>
                  </a:cubicBezTo>
                  <a:cubicBezTo>
                    <a:pt x="14084" y="2038"/>
                    <a:pt x="13865" y="1960"/>
                    <a:pt x="13643" y="1960"/>
                  </a:cubicBezTo>
                  <a:cubicBezTo>
                    <a:pt x="13608" y="1960"/>
                    <a:pt x="13572" y="1962"/>
                    <a:pt x="13537" y="1966"/>
                  </a:cubicBezTo>
                  <a:cubicBezTo>
                    <a:pt x="13506" y="1971"/>
                    <a:pt x="13475" y="1976"/>
                    <a:pt x="13444" y="1983"/>
                  </a:cubicBezTo>
                  <a:cubicBezTo>
                    <a:pt x="13488" y="1950"/>
                    <a:pt x="13533" y="1922"/>
                    <a:pt x="13582" y="1898"/>
                  </a:cubicBezTo>
                  <a:cubicBezTo>
                    <a:pt x="13692" y="1847"/>
                    <a:pt x="13816" y="1818"/>
                    <a:pt x="13939" y="1818"/>
                  </a:cubicBezTo>
                  <a:close/>
                  <a:moveTo>
                    <a:pt x="13644" y="2156"/>
                  </a:moveTo>
                  <a:cubicBezTo>
                    <a:pt x="14014" y="2156"/>
                    <a:pt x="14367" y="2372"/>
                    <a:pt x="14625" y="2624"/>
                  </a:cubicBezTo>
                  <a:cubicBezTo>
                    <a:pt x="14461" y="2704"/>
                    <a:pt x="14324" y="2824"/>
                    <a:pt x="14205" y="2966"/>
                  </a:cubicBezTo>
                  <a:cubicBezTo>
                    <a:pt x="14148" y="2854"/>
                    <a:pt x="14049" y="2749"/>
                    <a:pt x="13962" y="2676"/>
                  </a:cubicBezTo>
                  <a:cubicBezTo>
                    <a:pt x="13835" y="2569"/>
                    <a:pt x="13686" y="2489"/>
                    <a:pt x="13523" y="2455"/>
                  </a:cubicBezTo>
                  <a:cubicBezTo>
                    <a:pt x="13472" y="2446"/>
                    <a:pt x="13420" y="2441"/>
                    <a:pt x="13367" y="2441"/>
                  </a:cubicBezTo>
                  <a:cubicBezTo>
                    <a:pt x="13229" y="2441"/>
                    <a:pt x="13089" y="2474"/>
                    <a:pt x="12971" y="2541"/>
                  </a:cubicBezTo>
                  <a:cubicBezTo>
                    <a:pt x="12994" y="2501"/>
                    <a:pt x="13018" y="2465"/>
                    <a:pt x="13047" y="2431"/>
                  </a:cubicBezTo>
                  <a:cubicBezTo>
                    <a:pt x="13179" y="2271"/>
                    <a:pt x="13379" y="2171"/>
                    <a:pt x="13584" y="2157"/>
                  </a:cubicBezTo>
                  <a:cubicBezTo>
                    <a:pt x="13604" y="2156"/>
                    <a:pt x="13624" y="2156"/>
                    <a:pt x="13644" y="2156"/>
                  </a:cubicBezTo>
                  <a:close/>
                  <a:moveTo>
                    <a:pt x="12408" y="1907"/>
                  </a:moveTo>
                  <a:cubicBezTo>
                    <a:pt x="12458" y="1907"/>
                    <a:pt x="12508" y="1912"/>
                    <a:pt x="12557" y="1923"/>
                  </a:cubicBezTo>
                  <a:cubicBezTo>
                    <a:pt x="12650" y="1944"/>
                    <a:pt x="12729" y="1983"/>
                    <a:pt x="12803" y="2030"/>
                  </a:cubicBezTo>
                  <a:cubicBezTo>
                    <a:pt x="12760" y="2033"/>
                    <a:pt x="12718" y="2041"/>
                    <a:pt x="12674" y="2051"/>
                  </a:cubicBezTo>
                  <a:cubicBezTo>
                    <a:pt x="12532" y="2086"/>
                    <a:pt x="12398" y="2161"/>
                    <a:pt x="12306" y="2276"/>
                  </a:cubicBezTo>
                  <a:cubicBezTo>
                    <a:pt x="12203" y="2406"/>
                    <a:pt x="12153" y="2572"/>
                    <a:pt x="12127" y="2733"/>
                  </a:cubicBezTo>
                  <a:cubicBezTo>
                    <a:pt x="12115" y="2812"/>
                    <a:pt x="12106" y="2893"/>
                    <a:pt x="12116" y="2974"/>
                  </a:cubicBezTo>
                  <a:cubicBezTo>
                    <a:pt x="12117" y="2984"/>
                    <a:pt x="12119" y="2995"/>
                    <a:pt x="12120" y="3004"/>
                  </a:cubicBezTo>
                  <a:cubicBezTo>
                    <a:pt x="12042" y="2960"/>
                    <a:pt x="11958" y="2931"/>
                    <a:pt x="11888" y="2911"/>
                  </a:cubicBezTo>
                  <a:cubicBezTo>
                    <a:pt x="11804" y="2888"/>
                    <a:pt x="11717" y="2877"/>
                    <a:pt x="11630" y="2877"/>
                  </a:cubicBezTo>
                  <a:cubicBezTo>
                    <a:pt x="11549" y="2877"/>
                    <a:pt x="11468" y="2887"/>
                    <a:pt x="11390" y="2906"/>
                  </a:cubicBezTo>
                  <a:cubicBezTo>
                    <a:pt x="11421" y="2549"/>
                    <a:pt x="11694" y="2188"/>
                    <a:pt x="11997" y="2018"/>
                  </a:cubicBezTo>
                  <a:cubicBezTo>
                    <a:pt x="12122" y="1949"/>
                    <a:pt x="12265" y="1907"/>
                    <a:pt x="12408" y="1907"/>
                  </a:cubicBezTo>
                  <a:close/>
                  <a:moveTo>
                    <a:pt x="13002" y="2167"/>
                  </a:moveTo>
                  <a:lnTo>
                    <a:pt x="13030" y="2187"/>
                  </a:lnTo>
                  <a:cubicBezTo>
                    <a:pt x="12990" y="2220"/>
                    <a:pt x="12952" y="2257"/>
                    <a:pt x="12917" y="2298"/>
                  </a:cubicBezTo>
                  <a:cubicBezTo>
                    <a:pt x="12846" y="2382"/>
                    <a:pt x="12792" y="2478"/>
                    <a:pt x="12752" y="2582"/>
                  </a:cubicBezTo>
                  <a:cubicBezTo>
                    <a:pt x="12725" y="2653"/>
                    <a:pt x="12671" y="2791"/>
                    <a:pt x="12714" y="2867"/>
                  </a:cubicBezTo>
                  <a:cubicBezTo>
                    <a:pt x="12567" y="2917"/>
                    <a:pt x="12429" y="2999"/>
                    <a:pt x="12315" y="3103"/>
                  </a:cubicBezTo>
                  <a:cubicBezTo>
                    <a:pt x="12315" y="3084"/>
                    <a:pt x="12310" y="3063"/>
                    <a:pt x="12300" y="3038"/>
                  </a:cubicBezTo>
                  <a:cubicBezTo>
                    <a:pt x="12290" y="3008"/>
                    <a:pt x="12283" y="2980"/>
                    <a:pt x="12281" y="2949"/>
                  </a:cubicBezTo>
                  <a:cubicBezTo>
                    <a:pt x="12274" y="2881"/>
                    <a:pt x="12281" y="2811"/>
                    <a:pt x="12294" y="2745"/>
                  </a:cubicBezTo>
                  <a:cubicBezTo>
                    <a:pt x="12319" y="2615"/>
                    <a:pt x="12354" y="2475"/>
                    <a:pt x="12439" y="2370"/>
                  </a:cubicBezTo>
                  <a:cubicBezTo>
                    <a:pt x="12512" y="2278"/>
                    <a:pt x="12619" y="2225"/>
                    <a:pt x="12730" y="2198"/>
                  </a:cubicBezTo>
                  <a:cubicBezTo>
                    <a:pt x="12789" y="2184"/>
                    <a:pt x="12845" y="2179"/>
                    <a:pt x="12903" y="2177"/>
                  </a:cubicBezTo>
                  <a:cubicBezTo>
                    <a:pt x="12936" y="2173"/>
                    <a:pt x="12969" y="2169"/>
                    <a:pt x="13002" y="2167"/>
                  </a:cubicBezTo>
                  <a:close/>
                  <a:moveTo>
                    <a:pt x="13388" y="2592"/>
                  </a:moveTo>
                  <a:cubicBezTo>
                    <a:pt x="13430" y="2592"/>
                    <a:pt x="13472" y="2596"/>
                    <a:pt x="13514" y="2604"/>
                  </a:cubicBezTo>
                  <a:cubicBezTo>
                    <a:pt x="13647" y="2631"/>
                    <a:pt x="13767" y="2698"/>
                    <a:pt x="13863" y="2791"/>
                  </a:cubicBezTo>
                  <a:cubicBezTo>
                    <a:pt x="13912" y="2837"/>
                    <a:pt x="13955" y="2891"/>
                    <a:pt x="13994" y="2948"/>
                  </a:cubicBezTo>
                  <a:cubicBezTo>
                    <a:pt x="14030" y="3004"/>
                    <a:pt x="14052" y="3068"/>
                    <a:pt x="14084" y="3126"/>
                  </a:cubicBezTo>
                  <a:cubicBezTo>
                    <a:pt x="14030" y="3207"/>
                    <a:pt x="13980" y="3291"/>
                    <a:pt x="13936" y="3375"/>
                  </a:cubicBezTo>
                  <a:cubicBezTo>
                    <a:pt x="13889" y="3281"/>
                    <a:pt x="13830" y="3193"/>
                    <a:pt x="13757" y="3115"/>
                  </a:cubicBezTo>
                  <a:cubicBezTo>
                    <a:pt x="13574" y="2915"/>
                    <a:pt x="13306" y="2812"/>
                    <a:pt x="13036" y="2812"/>
                  </a:cubicBezTo>
                  <a:cubicBezTo>
                    <a:pt x="13035" y="2812"/>
                    <a:pt x="13034" y="2812"/>
                    <a:pt x="13032" y="2812"/>
                  </a:cubicBezTo>
                  <a:cubicBezTo>
                    <a:pt x="12979" y="2812"/>
                    <a:pt x="12926" y="2818"/>
                    <a:pt x="12874" y="2827"/>
                  </a:cubicBezTo>
                  <a:cubicBezTo>
                    <a:pt x="12877" y="2814"/>
                    <a:pt x="12880" y="2798"/>
                    <a:pt x="12882" y="2783"/>
                  </a:cubicBezTo>
                  <a:cubicBezTo>
                    <a:pt x="13029" y="2669"/>
                    <a:pt x="13204" y="2592"/>
                    <a:pt x="13388" y="2592"/>
                  </a:cubicBezTo>
                  <a:close/>
                  <a:moveTo>
                    <a:pt x="15082" y="2685"/>
                  </a:moveTo>
                  <a:cubicBezTo>
                    <a:pt x="15262" y="2685"/>
                    <a:pt x="15441" y="2744"/>
                    <a:pt x="15590" y="2842"/>
                  </a:cubicBezTo>
                  <a:cubicBezTo>
                    <a:pt x="15640" y="2875"/>
                    <a:pt x="15687" y="2911"/>
                    <a:pt x="15731" y="2951"/>
                  </a:cubicBezTo>
                  <a:cubicBezTo>
                    <a:pt x="15585" y="2952"/>
                    <a:pt x="15432" y="2997"/>
                    <a:pt x="15319" y="3056"/>
                  </a:cubicBezTo>
                  <a:cubicBezTo>
                    <a:pt x="15179" y="3130"/>
                    <a:pt x="15059" y="3242"/>
                    <a:pt x="14974" y="3376"/>
                  </a:cubicBezTo>
                  <a:cubicBezTo>
                    <a:pt x="14892" y="3502"/>
                    <a:pt x="14818" y="3682"/>
                    <a:pt x="14826" y="3834"/>
                  </a:cubicBezTo>
                  <a:cubicBezTo>
                    <a:pt x="14826" y="3840"/>
                    <a:pt x="14829" y="3846"/>
                    <a:pt x="14830" y="3851"/>
                  </a:cubicBezTo>
                  <a:cubicBezTo>
                    <a:pt x="14691" y="3799"/>
                    <a:pt x="14543" y="3773"/>
                    <a:pt x="14397" y="3773"/>
                  </a:cubicBezTo>
                  <a:cubicBezTo>
                    <a:pt x="14298" y="3775"/>
                    <a:pt x="14201" y="3791"/>
                    <a:pt x="14108" y="3819"/>
                  </a:cubicBezTo>
                  <a:cubicBezTo>
                    <a:pt x="14094" y="3718"/>
                    <a:pt x="14044" y="3608"/>
                    <a:pt x="14004" y="3515"/>
                  </a:cubicBezTo>
                  <a:cubicBezTo>
                    <a:pt x="14256" y="3184"/>
                    <a:pt x="14510" y="2771"/>
                    <a:pt x="14952" y="2696"/>
                  </a:cubicBezTo>
                  <a:cubicBezTo>
                    <a:pt x="14995" y="2689"/>
                    <a:pt x="15039" y="2685"/>
                    <a:pt x="15082" y="2685"/>
                  </a:cubicBezTo>
                  <a:close/>
                  <a:moveTo>
                    <a:pt x="10442" y="3059"/>
                  </a:moveTo>
                  <a:cubicBezTo>
                    <a:pt x="10507" y="3059"/>
                    <a:pt x="10532" y="3142"/>
                    <a:pt x="10536" y="3207"/>
                  </a:cubicBezTo>
                  <a:cubicBezTo>
                    <a:pt x="10546" y="3333"/>
                    <a:pt x="10547" y="3462"/>
                    <a:pt x="10539" y="3588"/>
                  </a:cubicBezTo>
                  <a:cubicBezTo>
                    <a:pt x="10536" y="3652"/>
                    <a:pt x="10528" y="3715"/>
                    <a:pt x="10521" y="3781"/>
                  </a:cubicBezTo>
                  <a:cubicBezTo>
                    <a:pt x="10517" y="3825"/>
                    <a:pt x="10511" y="3866"/>
                    <a:pt x="10515" y="3907"/>
                  </a:cubicBezTo>
                  <a:cubicBezTo>
                    <a:pt x="10430" y="3917"/>
                    <a:pt x="10345" y="3937"/>
                    <a:pt x="10263" y="3965"/>
                  </a:cubicBezTo>
                  <a:cubicBezTo>
                    <a:pt x="10114" y="3890"/>
                    <a:pt x="9955" y="3797"/>
                    <a:pt x="9856" y="3658"/>
                  </a:cubicBezTo>
                  <a:cubicBezTo>
                    <a:pt x="9819" y="3606"/>
                    <a:pt x="9789" y="3544"/>
                    <a:pt x="9824" y="3484"/>
                  </a:cubicBezTo>
                  <a:cubicBezTo>
                    <a:pt x="9825" y="3481"/>
                    <a:pt x="9828" y="3480"/>
                    <a:pt x="9830" y="3479"/>
                  </a:cubicBezTo>
                  <a:cubicBezTo>
                    <a:pt x="9831" y="3480"/>
                    <a:pt x="9834" y="3480"/>
                    <a:pt x="9838" y="3481"/>
                  </a:cubicBezTo>
                  <a:cubicBezTo>
                    <a:pt x="9857" y="3488"/>
                    <a:pt x="9877" y="3503"/>
                    <a:pt x="9893" y="3517"/>
                  </a:cubicBezTo>
                  <a:cubicBezTo>
                    <a:pt x="9930" y="3544"/>
                    <a:pt x="9961" y="3576"/>
                    <a:pt x="9994" y="3609"/>
                  </a:cubicBezTo>
                  <a:cubicBezTo>
                    <a:pt x="10012" y="3628"/>
                    <a:pt x="10032" y="3635"/>
                    <a:pt x="10052" y="3635"/>
                  </a:cubicBezTo>
                  <a:cubicBezTo>
                    <a:pt x="10111" y="3635"/>
                    <a:pt x="10166" y="3567"/>
                    <a:pt x="10131" y="3501"/>
                  </a:cubicBezTo>
                  <a:cubicBezTo>
                    <a:pt x="10086" y="3417"/>
                    <a:pt x="10060" y="3324"/>
                    <a:pt x="10064" y="3229"/>
                  </a:cubicBezTo>
                  <a:cubicBezTo>
                    <a:pt x="10065" y="3225"/>
                    <a:pt x="10065" y="3219"/>
                    <a:pt x="10065" y="3213"/>
                  </a:cubicBezTo>
                  <a:cubicBezTo>
                    <a:pt x="10076" y="3225"/>
                    <a:pt x="10094" y="3241"/>
                    <a:pt x="10101" y="3251"/>
                  </a:cubicBezTo>
                  <a:cubicBezTo>
                    <a:pt x="10128" y="3293"/>
                    <a:pt x="10149" y="3335"/>
                    <a:pt x="10171" y="3381"/>
                  </a:cubicBezTo>
                  <a:cubicBezTo>
                    <a:pt x="10185" y="3410"/>
                    <a:pt x="10207" y="3423"/>
                    <a:pt x="10231" y="3423"/>
                  </a:cubicBezTo>
                  <a:cubicBezTo>
                    <a:pt x="10277" y="3423"/>
                    <a:pt x="10327" y="3375"/>
                    <a:pt x="10315" y="3320"/>
                  </a:cubicBezTo>
                  <a:cubicBezTo>
                    <a:pt x="10300" y="3231"/>
                    <a:pt x="10303" y="3110"/>
                    <a:pt x="10401" y="3069"/>
                  </a:cubicBezTo>
                  <a:cubicBezTo>
                    <a:pt x="10416" y="3062"/>
                    <a:pt x="10430" y="3059"/>
                    <a:pt x="10442" y="3059"/>
                  </a:cubicBezTo>
                  <a:close/>
                  <a:moveTo>
                    <a:pt x="11630" y="3050"/>
                  </a:moveTo>
                  <a:cubicBezTo>
                    <a:pt x="11694" y="3050"/>
                    <a:pt x="11758" y="3058"/>
                    <a:pt x="11820" y="3073"/>
                  </a:cubicBezTo>
                  <a:cubicBezTo>
                    <a:pt x="11865" y="3083"/>
                    <a:pt x="11909" y="3100"/>
                    <a:pt x="11950" y="3120"/>
                  </a:cubicBezTo>
                  <a:cubicBezTo>
                    <a:pt x="11737" y="3152"/>
                    <a:pt x="11531" y="3267"/>
                    <a:pt x="11376" y="3410"/>
                  </a:cubicBezTo>
                  <a:cubicBezTo>
                    <a:pt x="11265" y="3512"/>
                    <a:pt x="11173" y="3639"/>
                    <a:pt x="11110" y="3776"/>
                  </a:cubicBezTo>
                  <a:cubicBezTo>
                    <a:pt x="11080" y="3842"/>
                    <a:pt x="11054" y="3911"/>
                    <a:pt x="11034" y="3983"/>
                  </a:cubicBezTo>
                  <a:cubicBezTo>
                    <a:pt x="11031" y="4000"/>
                    <a:pt x="11023" y="4021"/>
                    <a:pt x="11018" y="4042"/>
                  </a:cubicBezTo>
                  <a:cubicBezTo>
                    <a:pt x="10930" y="3971"/>
                    <a:pt x="10828" y="3921"/>
                    <a:pt x="10709" y="3903"/>
                  </a:cubicBezTo>
                  <a:cubicBezTo>
                    <a:pt x="10721" y="3851"/>
                    <a:pt x="10721" y="3791"/>
                    <a:pt x="10724" y="3739"/>
                  </a:cubicBezTo>
                  <a:cubicBezTo>
                    <a:pt x="10725" y="3724"/>
                    <a:pt x="10724" y="3707"/>
                    <a:pt x="10725" y="3689"/>
                  </a:cubicBezTo>
                  <a:cubicBezTo>
                    <a:pt x="10794" y="3558"/>
                    <a:pt x="10896" y="3427"/>
                    <a:pt x="11001" y="3323"/>
                  </a:cubicBezTo>
                  <a:cubicBezTo>
                    <a:pt x="11043" y="3281"/>
                    <a:pt x="11089" y="3245"/>
                    <a:pt x="11137" y="3210"/>
                  </a:cubicBezTo>
                  <a:cubicBezTo>
                    <a:pt x="11137" y="3209"/>
                    <a:pt x="11138" y="3209"/>
                    <a:pt x="11138" y="3209"/>
                  </a:cubicBezTo>
                  <a:cubicBezTo>
                    <a:pt x="11169" y="3187"/>
                    <a:pt x="11203" y="3168"/>
                    <a:pt x="11237" y="3150"/>
                  </a:cubicBezTo>
                  <a:cubicBezTo>
                    <a:pt x="11284" y="3125"/>
                    <a:pt x="11333" y="3104"/>
                    <a:pt x="11383" y="3088"/>
                  </a:cubicBezTo>
                  <a:cubicBezTo>
                    <a:pt x="11462" y="3063"/>
                    <a:pt x="11546" y="3050"/>
                    <a:pt x="11630" y="3050"/>
                  </a:cubicBezTo>
                  <a:close/>
                  <a:moveTo>
                    <a:pt x="15717" y="3133"/>
                  </a:moveTo>
                  <a:cubicBezTo>
                    <a:pt x="15799" y="3133"/>
                    <a:pt x="15879" y="3153"/>
                    <a:pt x="15943" y="3201"/>
                  </a:cubicBezTo>
                  <a:cubicBezTo>
                    <a:pt x="15958" y="3220"/>
                    <a:pt x="15972" y="3236"/>
                    <a:pt x="15988" y="3253"/>
                  </a:cubicBezTo>
                  <a:cubicBezTo>
                    <a:pt x="15631" y="3382"/>
                    <a:pt x="15339" y="3695"/>
                    <a:pt x="15178" y="4054"/>
                  </a:cubicBezTo>
                  <a:cubicBezTo>
                    <a:pt x="15111" y="3996"/>
                    <a:pt x="15037" y="3948"/>
                    <a:pt x="14957" y="3907"/>
                  </a:cubicBezTo>
                  <a:cubicBezTo>
                    <a:pt x="14974" y="3898"/>
                    <a:pt x="14986" y="3881"/>
                    <a:pt x="14991" y="3856"/>
                  </a:cubicBezTo>
                  <a:cubicBezTo>
                    <a:pt x="15004" y="3789"/>
                    <a:pt x="15005" y="3724"/>
                    <a:pt x="15026" y="3657"/>
                  </a:cubicBezTo>
                  <a:cubicBezTo>
                    <a:pt x="15043" y="3599"/>
                    <a:pt x="15069" y="3545"/>
                    <a:pt x="15101" y="3493"/>
                  </a:cubicBezTo>
                  <a:cubicBezTo>
                    <a:pt x="15167" y="3382"/>
                    <a:pt x="15264" y="3292"/>
                    <a:pt x="15377" y="3227"/>
                  </a:cubicBezTo>
                  <a:cubicBezTo>
                    <a:pt x="15472" y="3174"/>
                    <a:pt x="15598" y="3133"/>
                    <a:pt x="15717" y="3133"/>
                  </a:cubicBezTo>
                  <a:close/>
                  <a:moveTo>
                    <a:pt x="12132" y="3249"/>
                  </a:moveTo>
                  <a:cubicBezTo>
                    <a:pt x="12141" y="3256"/>
                    <a:pt x="12148" y="3263"/>
                    <a:pt x="12157" y="3269"/>
                  </a:cubicBezTo>
                  <a:cubicBezTo>
                    <a:pt x="12056" y="3411"/>
                    <a:pt x="11990" y="3577"/>
                    <a:pt x="11980" y="3755"/>
                  </a:cubicBezTo>
                  <a:cubicBezTo>
                    <a:pt x="11959" y="3754"/>
                    <a:pt x="11937" y="3753"/>
                    <a:pt x="11915" y="3753"/>
                  </a:cubicBezTo>
                  <a:cubicBezTo>
                    <a:pt x="11889" y="3753"/>
                    <a:pt x="11863" y="3754"/>
                    <a:pt x="11838" y="3756"/>
                  </a:cubicBezTo>
                  <a:cubicBezTo>
                    <a:pt x="11668" y="3775"/>
                    <a:pt x="11506" y="3833"/>
                    <a:pt x="11364" y="3926"/>
                  </a:cubicBezTo>
                  <a:cubicBezTo>
                    <a:pt x="11307" y="3963"/>
                    <a:pt x="11237" y="4012"/>
                    <a:pt x="11185" y="4070"/>
                  </a:cubicBezTo>
                  <a:cubicBezTo>
                    <a:pt x="11187" y="4061"/>
                    <a:pt x="11188" y="4053"/>
                    <a:pt x="11189" y="4045"/>
                  </a:cubicBezTo>
                  <a:cubicBezTo>
                    <a:pt x="11205" y="3982"/>
                    <a:pt x="11225" y="3920"/>
                    <a:pt x="11252" y="3861"/>
                  </a:cubicBezTo>
                  <a:cubicBezTo>
                    <a:pt x="11310" y="3737"/>
                    <a:pt x="11388" y="3627"/>
                    <a:pt x="11487" y="3535"/>
                  </a:cubicBezTo>
                  <a:cubicBezTo>
                    <a:pt x="11668" y="3365"/>
                    <a:pt x="11897" y="3297"/>
                    <a:pt x="12132" y="3249"/>
                  </a:cubicBezTo>
                  <a:close/>
                  <a:moveTo>
                    <a:pt x="12612" y="3506"/>
                  </a:moveTo>
                  <a:cubicBezTo>
                    <a:pt x="12647" y="3506"/>
                    <a:pt x="12681" y="3515"/>
                    <a:pt x="12710" y="3538"/>
                  </a:cubicBezTo>
                  <a:cubicBezTo>
                    <a:pt x="12797" y="3606"/>
                    <a:pt x="12859" y="3723"/>
                    <a:pt x="12897" y="3823"/>
                  </a:cubicBezTo>
                  <a:cubicBezTo>
                    <a:pt x="12918" y="3880"/>
                    <a:pt x="12936" y="3939"/>
                    <a:pt x="12947" y="4000"/>
                  </a:cubicBezTo>
                  <a:cubicBezTo>
                    <a:pt x="12950" y="4027"/>
                    <a:pt x="12957" y="4053"/>
                    <a:pt x="12965" y="4078"/>
                  </a:cubicBezTo>
                  <a:cubicBezTo>
                    <a:pt x="12898" y="4084"/>
                    <a:pt x="12832" y="4096"/>
                    <a:pt x="12768" y="4113"/>
                  </a:cubicBezTo>
                  <a:cubicBezTo>
                    <a:pt x="12729" y="4124"/>
                    <a:pt x="12692" y="4136"/>
                    <a:pt x="12655" y="4150"/>
                  </a:cubicBezTo>
                  <a:cubicBezTo>
                    <a:pt x="12642" y="4079"/>
                    <a:pt x="12575" y="4020"/>
                    <a:pt x="12525" y="3974"/>
                  </a:cubicBezTo>
                  <a:cubicBezTo>
                    <a:pt x="12465" y="3921"/>
                    <a:pt x="12398" y="3875"/>
                    <a:pt x="12324" y="3840"/>
                  </a:cubicBezTo>
                  <a:cubicBezTo>
                    <a:pt x="12263" y="3812"/>
                    <a:pt x="12199" y="3792"/>
                    <a:pt x="12135" y="3777"/>
                  </a:cubicBezTo>
                  <a:cubicBezTo>
                    <a:pt x="12137" y="3776"/>
                    <a:pt x="12140" y="3775"/>
                    <a:pt x="12141" y="3772"/>
                  </a:cubicBezTo>
                  <a:cubicBezTo>
                    <a:pt x="12220" y="3697"/>
                    <a:pt x="12313" y="3625"/>
                    <a:pt x="12411" y="3573"/>
                  </a:cubicBezTo>
                  <a:cubicBezTo>
                    <a:pt x="12468" y="3542"/>
                    <a:pt x="12542" y="3506"/>
                    <a:pt x="12612" y="3506"/>
                  </a:cubicBezTo>
                  <a:close/>
                  <a:moveTo>
                    <a:pt x="13030" y="2976"/>
                  </a:moveTo>
                  <a:cubicBezTo>
                    <a:pt x="13036" y="2976"/>
                    <a:pt x="13042" y="2976"/>
                    <a:pt x="13048" y="2976"/>
                  </a:cubicBezTo>
                  <a:cubicBezTo>
                    <a:pt x="13282" y="2981"/>
                    <a:pt x="13504" y="3088"/>
                    <a:pt x="13645" y="3278"/>
                  </a:cubicBezTo>
                  <a:cubicBezTo>
                    <a:pt x="13713" y="3371"/>
                    <a:pt x="13765" y="3478"/>
                    <a:pt x="13807" y="3584"/>
                  </a:cubicBezTo>
                  <a:cubicBezTo>
                    <a:pt x="13844" y="3679"/>
                    <a:pt x="13863" y="3802"/>
                    <a:pt x="13913" y="3895"/>
                  </a:cubicBezTo>
                  <a:cubicBezTo>
                    <a:pt x="13787" y="3958"/>
                    <a:pt x="13671" y="4043"/>
                    <a:pt x="13568" y="4146"/>
                  </a:cubicBezTo>
                  <a:lnTo>
                    <a:pt x="13528" y="4184"/>
                  </a:lnTo>
                  <a:cubicBezTo>
                    <a:pt x="13422" y="4120"/>
                    <a:pt x="13299" y="4087"/>
                    <a:pt x="13173" y="4075"/>
                  </a:cubicBezTo>
                  <a:cubicBezTo>
                    <a:pt x="13172" y="4064"/>
                    <a:pt x="13169" y="4056"/>
                    <a:pt x="13162" y="4046"/>
                  </a:cubicBezTo>
                  <a:cubicBezTo>
                    <a:pt x="13132" y="3993"/>
                    <a:pt x="13130" y="3932"/>
                    <a:pt x="13112" y="3875"/>
                  </a:cubicBezTo>
                  <a:cubicBezTo>
                    <a:pt x="13092" y="3803"/>
                    <a:pt x="13062" y="3733"/>
                    <a:pt x="13026" y="3668"/>
                  </a:cubicBezTo>
                  <a:cubicBezTo>
                    <a:pt x="12963" y="3553"/>
                    <a:pt x="12871" y="3422"/>
                    <a:pt x="12747" y="3364"/>
                  </a:cubicBezTo>
                  <a:cubicBezTo>
                    <a:pt x="12706" y="3346"/>
                    <a:pt x="12663" y="3338"/>
                    <a:pt x="12621" y="3338"/>
                  </a:cubicBezTo>
                  <a:cubicBezTo>
                    <a:pt x="12524" y="3338"/>
                    <a:pt x="12425" y="3379"/>
                    <a:pt x="12341" y="3425"/>
                  </a:cubicBezTo>
                  <a:cubicBezTo>
                    <a:pt x="12296" y="3450"/>
                    <a:pt x="12255" y="3481"/>
                    <a:pt x="12218" y="3514"/>
                  </a:cubicBezTo>
                  <a:cubicBezTo>
                    <a:pt x="12273" y="3410"/>
                    <a:pt x="12339" y="3311"/>
                    <a:pt x="12428" y="3224"/>
                  </a:cubicBezTo>
                  <a:cubicBezTo>
                    <a:pt x="12590" y="3069"/>
                    <a:pt x="12806" y="2976"/>
                    <a:pt x="13030" y="2976"/>
                  </a:cubicBezTo>
                  <a:close/>
                  <a:moveTo>
                    <a:pt x="8902" y="3358"/>
                  </a:moveTo>
                  <a:cubicBezTo>
                    <a:pt x="8964" y="3358"/>
                    <a:pt x="9013" y="3446"/>
                    <a:pt x="9027" y="3500"/>
                  </a:cubicBezTo>
                  <a:cubicBezTo>
                    <a:pt x="9049" y="3588"/>
                    <a:pt x="9045" y="3681"/>
                    <a:pt x="9048" y="3773"/>
                  </a:cubicBezTo>
                  <a:cubicBezTo>
                    <a:pt x="9050" y="3890"/>
                    <a:pt x="9039" y="4020"/>
                    <a:pt x="9065" y="4134"/>
                  </a:cubicBezTo>
                  <a:cubicBezTo>
                    <a:pt x="9067" y="4139"/>
                    <a:pt x="9070" y="4142"/>
                    <a:pt x="9072" y="4148"/>
                  </a:cubicBezTo>
                  <a:cubicBezTo>
                    <a:pt x="9070" y="4148"/>
                    <a:pt x="9065" y="4150"/>
                    <a:pt x="9063" y="4150"/>
                  </a:cubicBezTo>
                  <a:cubicBezTo>
                    <a:pt x="8937" y="4183"/>
                    <a:pt x="8810" y="4223"/>
                    <a:pt x="8685" y="4260"/>
                  </a:cubicBezTo>
                  <a:cubicBezTo>
                    <a:pt x="8681" y="4261"/>
                    <a:pt x="8679" y="4262"/>
                    <a:pt x="8675" y="4264"/>
                  </a:cubicBezTo>
                  <a:cubicBezTo>
                    <a:pt x="8671" y="4254"/>
                    <a:pt x="8663" y="4246"/>
                    <a:pt x="8653" y="4239"/>
                  </a:cubicBezTo>
                  <a:cubicBezTo>
                    <a:pt x="8510" y="4158"/>
                    <a:pt x="8324" y="4124"/>
                    <a:pt x="8219" y="3986"/>
                  </a:cubicBezTo>
                  <a:cubicBezTo>
                    <a:pt x="8184" y="3942"/>
                    <a:pt x="8144" y="3846"/>
                    <a:pt x="8201" y="3802"/>
                  </a:cubicBezTo>
                  <a:cubicBezTo>
                    <a:pt x="8218" y="3789"/>
                    <a:pt x="8237" y="3784"/>
                    <a:pt x="8258" y="3784"/>
                  </a:cubicBezTo>
                  <a:cubicBezTo>
                    <a:pt x="8319" y="3784"/>
                    <a:pt x="8390" y="3831"/>
                    <a:pt x="8425" y="3866"/>
                  </a:cubicBezTo>
                  <a:cubicBezTo>
                    <a:pt x="8439" y="3883"/>
                    <a:pt x="8456" y="3890"/>
                    <a:pt x="8472" y="3890"/>
                  </a:cubicBezTo>
                  <a:cubicBezTo>
                    <a:pt x="8510" y="3890"/>
                    <a:pt x="8546" y="3851"/>
                    <a:pt x="8537" y="3806"/>
                  </a:cubicBezTo>
                  <a:cubicBezTo>
                    <a:pt x="8524" y="3750"/>
                    <a:pt x="8502" y="3697"/>
                    <a:pt x="8491" y="3640"/>
                  </a:cubicBezTo>
                  <a:cubicBezTo>
                    <a:pt x="8484" y="3610"/>
                    <a:pt x="8461" y="3520"/>
                    <a:pt x="8493" y="3501"/>
                  </a:cubicBezTo>
                  <a:cubicBezTo>
                    <a:pt x="8497" y="3498"/>
                    <a:pt x="8503" y="3496"/>
                    <a:pt x="8508" y="3496"/>
                  </a:cubicBezTo>
                  <a:cubicBezTo>
                    <a:pt x="8540" y="3496"/>
                    <a:pt x="8583" y="3536"/>
                    <a:pt x="8597" y="3553"/>
                  </a:cubicBezTo>
                  <a:cubicBezTo>
                    <a:pt x="8633" y="3589"/>
                    <a:pt x="8655" y="3634"/>
                    <a:pt x="8674" y="3681"/>
                  </a:cubicBezTo>
                  <a:cubicBezTo>
                    <a:pt x="8687" y="3717"/>
                    <a:pt x="8715" y="3732"/>
                    <a:pt x="8742" y="3732"/>
                  </a:cubicBezTo>
                  <a:cubicBezTo>
                    <a:pt x="8783" y="3732"/>
                    <a:pt x="8823" y="3698"/>
                    <a:pt x="8814" y="3641"/>
                  </a:cubicBezTo>
                  <a:cubicBezTo>
                    <a:pt x="8801" y="3556"/>
                    <a:pt x="8775" y="3438"/>
                    <a:pt x="8855" y="3376"/>
                  </a:cubicBezTo>
                  <a:cubicBezTo>
                    <a:pt x="8871" y="3363"/>
                    <a:pt x="8887" y="3358"/>
                    <a:pt x="8902" y="3358"/>
                  </a:cubicBezTo>
                  <a:close/>
                  <a:moveTo>
                    <a:pt x="16882" y="3907"/>
                  </a:moveTo>
                  <a:cubicBezTo>
                    <a:pt x="16928" y="3907"/>
                    <a:pt x="16975" y="3915"/>
                    <a:pt x="17018" y="3932"/>
                  </a:cubicBezTo>
                  <a:cubicBezTo>
                    <a:pt x="17098" y="3962"/>
                    <a:pt x="17167" y="4020"/>
                    <a:pt x="17207" y="4090"/>
                  </a:cubicBezTo>
                  <a:cubicBezTo>
                    <a:pt x="17214" y="4139"/>
                    <a:pt x="17218" y="4186"/>
                    <a:pt x="17218" y="4234"/>
                  </a:cubicBezTo>
                  <a:cubicBezTo>
                    <a:pt x="17217" y="4344"/>
                    <a:pt x="17186" y="4449"/>
                    <a:pt x="17171" y="4557"/>
                  </a:cubicBezTo>
                  <a:cubicBezTo>
                    <a:pt x="17160" y="4554"/>
                    <a:pt x="17149" y="4552"/>
                    <a:pt x="17139" y="4549"/>
                  </a:cubicBezTo>
                  <a:cubicBezTo>
                    <a:pt x="16984" y="4520"/>
                    <a:pt x="16830" y="4506"/>
                    <a:pt x="16677" y="4506"/>
                  </a:cubicBezTo>
                  <a:cubicBezTo>
                    <a:pt x="16541" y="4506"/>
                    <a:pt x="16405" y="4517"/>
                    <a:pt x="16271" y="4538"/>
                  </a:cubicBezTo>
                  <a:cubicBezTo>
                    <a:pt x="16277" y="4491"/>
                    <a:pt x="16284" y="4447"/>
                    <a:pt x="16297" y="4401"/>
                  </a:cubicBezTo>
                  <a:cubicBezTo>
                    <a:pt x="16315" y="4340"/>
                    <a:pt x="16341" y="4285"/>
                    <a:pt x="16374" y="4231"/>
                  </a:cubicBezTo>
                  <a:cubicBezTo>
                    <a:pt x="16442" y="4120"/>
                    <a:pt x="16538" y="4025"/>
                    <a:pt x="16655" y="3964"/>
                  </a:cubicBezTo>
                  <a:cubicBezTo>
                    <a:pt x="16724" y="3929"/>
                    <a:pt x="16804" y="3907"/>
                    <a:pt x="16882" y="3907"/>
                  </a:cubicBezTo>
                  <a:close/>
                  <a:moveTo>
                    <a:pt x="11912" y="3925"/>
                  </a:moveTo>
                  <a:cubicBezTo>
                    <a:pt x="12029" y="3925"/>
                    <a:pt x="12147" y="3952"/>
                    <a:pt x="12250" y="4009"/>
                  </a:cubicBezTo>
                  <a:cubicBezTo>
                    <a:pt x="12307" y="4040"/>
                    <a:pt x="12358" y="4079"/>
                    <a:pt x="12403" y="4125"/>
                  </a:cubicBezTo>
                  <a:cubicBezTo>
                    <a:pt x="12437" y="4158"/>
                    <a:pt x="12463" y="4194"/>
                    <a:pt x="12494" y="4225"/>
                  </a:cubicBezTo>
                  <a:cubicBezTo>
                    <a:pt x="12365" y="4298"/>
                    <a:pt x="12247" y="4394"/>
                    <a:pt x="12150" y="4502"/>
                  </a:cubicBezTo>
                  <a:cubicBezTo>
                    <a:pt x="12116" y="4541"/>
                    <a:pt x="12085" y="4580"/>
                    <a:pt x="12054" y="4620"/>
                  </a:cubicBezTo>
                  <a:cubicBezTo>
                    <a:pt x="12043" y="4608"/>
                    <a:pt x="12031" y="4595"/>
                    <a:pt x="12016" y="4583"/>
                  </a:cubicBezTo>
                  <a:cubicBezTo>
                    <a:pt x="11985" y="4558"/>
                    <a:pt x="11953" y="4535"/>
                    <a:pt x="11918" y="4516"/>
                  </a:cubicBezTo>
                  <a:cubicBezTo>
                    <a:pt x="11849" y="4478"/>
                    <a:pt x="11775" y="4453"/>
                    <a:pt x="11697" y="4440"/>
                  </a:cubicBezTo>
                  <a:cubicBezTo>
                    <a:pt x="11673" y="4437"/>
                    <a:pt x="11648" y="4436"/>
                    <a:pt x="11624" y="4436"/>
                  </a:cubicBezTo>
                  <a:cubicBezTo>
                    <a:pt x="11568" y="4436"/>
                    <a:pt x="11513" y="4444"/>
                    <a:pt x="11460" y="4459"/>
                  </a:cubicBezTo>
                  <a:cubicBezTo>
                    <a:pt x="11423" y="4470"/>
                    <a:pt x="11390" y="4486"/>
                    <a:pt x="11359" y="4506"/>
                  </a:cubicBezTo>
                  <a:cubicBezTo>
                    <a:pt x="11343" y="4474"/>
                    <a:pt x="11325" y="4442"/>
                    <a:pt x="11309" y="4411"/>
                  </a:cubicBezTo>
                  <a:cubicBezTo>
                    <a:pt x="11278" y="4359"/>
                    <a:pt x="11247" y="4307"/>
                    <a:pt x="11213" y="4256"/>
                  </a:cubicBezTo>
                  <a:cubicBezTo>
                    <a:pt x="11319" y="4150"/>
                    <a:pt x="11450" y="4054"/>
                    <a:pt x="11593" y="3993"/>
                  </a:cubicBezTo>
                  <a:cubicBezTo>
                    <a:pt x="11652" y="3968"/>
                    <a:pt x="11714" y="3949"/>
                    <a:pt x="11776" y="3937"/>
                  </a:cubicBezTo>
                  <a:cubicBezTo>
                    <a:pt x="11808" y="3931"/>
                    <a:pt x="11840" y="3927"/>
                    <a:pt x="11871" y="3926"/>
                  </a:cubicBezTo>
                  <a:cubicBezTo>
                    <a:pt x="11885" y="3925"/>
                    <a:pt x="11899" y="3925"/>
                    <a:pt x="11912" y="3925"/>
                  </a:cubicBezTo>
                  <a:close/>
                  <a:moveTo>
                    <a:pt x="16365" y="3362"/>
                  </a:moveTo>
                  <a:cubicBezTo>
                    <a:pt x="16413" y="3362"/>
                    <a:pt x="16463" y="3366"/>
                    <a:pt x="16515" y="3376"/>
                  </a:cubicBezTo>
                  <a:cubicBezTo>
                    <a:pt x="16770" y="3424"/>
                    <a:pt x="16995" y="3580"/>
                    <a:pt x="17118" y="3811"/>
                  </a:cubicBezTo>
                  <a:cubicBezTo>
                    <a:pt x="17040" y="3769"/>
                    <a:pt x="16955" y="3749"/>
                    <a:pt x="16870" y="3749"/>
                  </a:cubicBezTo>
                  <a:cubicBezTo>
                    <a:pt x="16794" y="3749"/>
                    <a:pt x="16717" y="3765"/>
                    <a:pt x="16644" y="3794"/>
                  </a:cubicBezTo>
                  <a:cubicBezTo>
                    <a:pt x="16485" y="3858"/>
                    <a:pt x="16352" y="3972"/>
                    <a:pt x="16255" y="4111"/>
                  </a:cubicBezTo>
                  <a:cubicBezTo>
                    <a:pt x="16167" y="4236"/>
                    <a:pt x="16084" y="4417"/>
                    <a:pt x="16089" y="4574"/>
                  </a:cubicBezTo>
                  <a:cubicBezTo>
                    <a:pt x="15908" y="4615"/>
                    <a:pt x="15731" y="4676"/>
                    <a:pt x="15563" y="4754"/>
                  </a:cubicBezTo>
                  <a:cubicBezTo>
                    <a:pt x="15546" y="4655"/>
                    <a:pt x="15510" y="4553"/>
                    <a:pt x="15473" y="4469"/>
                  </a:cubicBezTo>
                  <a:cubicBezTo>
                    <a:pt x="15423" y="4354"/>
                    <a:pt x="15359" y="4246"/>
                    <a:pt x="15276" y="4152"/>
                  </a:cubicBezTo>
                  <a:cubicBezTo>
                    <a:pt x="15565" y="3811"/>
                    <a:pt x="15884" y="3362"/>
                    <a:pt x="16365" y="3362"/>
                  </a:cubicBezTo>
                  <a:close/>
                  <a:moveTo>
                    <a:pt x="14428" y="3932"/>
                  </a:moveTo>
                  <a:cubicBezTo>
                    <a:pt x="14688" y="3932"/>
                    <a:pt x="14928" y="4064"/>
                    <a:pt x="15092" y="4262"/>
                  </a:cubicBezTo>
                  <a:cubicBezTo>
                    <a:pt x="15168" y="4355"/>
                    <a:pt x="15233" y="4459"/>
                    <a:pt x="15277" y="4571"/>
                  </a:cubicBezTo>
                  <a:cubicBezTo>
                    <a:pt x="15314" y="4668"/>
                    <a:pt x="15327" y="4766"/>
                    <a:pt x="15344" y="4865"/>
                  </a:cubicBezTo>
                  <a:cubicBezTo>
                    <a:pt x="15189" y="4955"/>
                    <a:pt x="15042" y="5061"/>
                    <a:pt x="14906" y="5179"/>
                  </a:cubicBezTo>
                  <a:cubicBezTo>
                    <a:pt x="14851" y="4840"/>
                    <a:pt x="14575" y="4552"/>
                    <a:pt x="14241" y="4475"/>
                  </a:cubicBezTo>
                  <a:cubicBezTo>
                    <a:pt x="14179" y="4460"/>
                    <a:pt x="14113" y="4452"/>
                    <a:pt x="14048" y="4452"/>
                  </a:cubicBezTo>
                  <a:cubicBezTo>
                    <a:pt x="13943" y="4452"/>
                    <a:pt x="13837" y="4472"/>
                    <a:pt x="13740" y="4510"/>
                  </a:cubicBezTo>
                  <a:cubicBezTo>
                    <a:pt x="13609" y="4561"/>
                    <a:pt x="13510" y="4636"/>
                    <a:pt x="13428" y="4738"/>
                  </a:cubicBezTo>
                  <a:cubicBezTo>
                    <a:pt x="13445" y="4682"/>
                    <a:pt x="13463" y="4629"/>
                    <a:pt x="13494" y="4575"/>
                  </a:cubicBezTo>
                  <a:cubicBezTo>
                    <a:pt x="13557" y="4460"/>
                    <a:pt x="13645" y="4359"/>
                    <a:pt x="13736" y="4266"/>
                  </a:cubicBezTo>
                  <a:cubicBezTo>
                    <a:pt x="13928" y="4078"/>
                    <a:pt x="14151" y="3932"/>
                    <a:pt x="14428" y="3932"/>
                  </a:cubicBezTo>
                  <a:close/>
                  <a:moveTo>
                    <a:pt x="13087" y="4265"/>
                  </a:moveTo>
                  <a:cubicBezTo>
                    <a:pt x="13201" y="4265"/>
                    <a:pt x="13314" y="4281"/>
                    <a:pt x="13429" y="4301"/>
                  </a:cubicBezTo>
                  <a:cubicBezTo>
                    <a:pt x="13291" y="4475"/>
                    <a:pt x="13172" y="4702"/>
                    <a:pt x="13236" y="4901"/>
                  </a:cubicBezTo>
                  <a:cubicBezTo>
                    <a:pt x="13136" y="4931"/>
                    <a:pt x="13042" y="4973"/>
                    <a:pt x="12953" y="5028"/>
                  </a:cubicBezTo>
                  <a:cubicBezTo>
                    <a:pt x="12916" y="4995"/>
                    <a:pt x="12858" y="4978"/>
                    <a:pt x="12817" y="4964"/>
                  </a:cubicBezTo>
                  <a:cubicBezTo>
                    <a:pt x="12761" y="4948"/>
                    <a:pt x="12700" y="4940"/>
                    <a:pt x="12643" y="4940"/>
                  </a:cubicBezTo>
                  <a:cubicBezTo>
                    <a:pt x="12628" y="4940"/>
                    <a:pt x="12613" y="4940"/>
                    <a:pt x="12598" y="4941"/>
                  </a:cubicBezTo>
                  <a:cubicBezTo>
                    <a:pt x="12439" y="4954"/>
                    <a:pt x="12294" y="5020"/>
                    <a:pt x="12173" y="5123"/>
                  </a:cubicBezTo>
                  <a:cubicBezTo>
                    <a:pt x="12066" y="5215"/>
                    <a:pt x="11986" y="5335"/>
                    <a:pt x="11925" y="5463"/>
                  </a:cubicBezTo>
                  <a:cubicBezTo>
                    <a:pt x="11934" y="5393"/>
                    <a:pt x="11945" y="5324"/>
                    <a:pt x="11962" y="5256"/>
                  </a:cubicBezTo>
                  <a:cubicBezTo>
                    <a:pt x="12017" y="5034"/>
                    <a:pt x="12117" y="4826"/>
                    <a:pt x="12267" y="4655"/>
                  </a:cubicBezTo>
                  <a:cubicBezTo>
                    <a:pt x="12407" y="4494"/>
                    <a:pt x="12585" y="4370"/>
                    <a:pt x="12790" y="4308"/>
                  </a:cubicBezTo>
                  <a:cubicBezTo>
                    <a:pt x="12889" y="4277"/>
                    <a:pt x="12988" y="4265"/>
                    <a:pt x="13087" y="4265"/>
                  </a:cubicBezTo>
                  <a:close/>
                  <a:moveTo>
                    <a:pt x="14044" y="4613"/>
                  </a:moveTo>
                  <a:cubicBezTo>
                    <a:pt x="14101" y="4613"/>
                    <a:pt x="14157" y="4619"/>
                    <a:pt x="14212" y="4634"/>
                  </a:cubicBezTo>
                  <a:cubicBezTo>
                    <a:pt x="14415" y="4686"/>
                    <a:pt x="14579" y="4842"/>
                    <a:pt x="14663" y="5032"/>
                  </a:cubicBezTo>
                  <a:cubicBezTo>
                    <a:pt x="14692" y="5095"/>
                    <a:pt x="14709" y="5162"/>
                    <a:pt x="14720" y="5230"/>
                  </a:cubicBezTo>
                  <a:cubicBezTo>
                    <a:pt x="14725" y="5260"/>
                    <a:pt x="14730" y="5288"/>
                    <a:pt x="14734" y="5318"/>
                  </a:cubicBezTo>
                  <a:cubicBezTo>
                    <a:pt x="14733" y="5323"/>
                    <a:pt x="14733" y="5330"/>
                    <a:pt x="14733" y="5334"/>
                  </a:cubicBezTo>
                  <a:cubicBezTo>
                    <a:pt x="14731" y="5338"/>
                    <a:pt x="14729" y="5340"/>
                    <a:pt x="14726" y="5344"/>
                  </a:cubicBezTo>
                  <a:cubicBezTo>
                    <a:pt x="14719" y="5355"/>
                    <a:pt x="14713" y="5365"/>
                    <a:pt x="14705" y="5374"/>
                  </a:cubicBezTo>
                  <a:cubicBezTo>
                    <a:pt x="14700" y="5381"/>
                    <a:pt x="14692" y="5385"/>
                    <a:pt x="14687" y="5390"/>
                  </a:cubicBezTo>
                  <a:cubicBezTo>
                    <a:pt x="14670" y="5407"/>
                    <a:pt x="14655" y="5427"/>
                    <a:pt x="14637" y="5446"/>
                  </a:cubicBezTo>
                  <a:cubicBezTo>
                    <a:pt x="14620" y="5464"/>
                    <a:pt x="14605" y="5484"/>
                    <a:pt x="14588" y="5502"/>
                  </a:cubicBezTo>
                  <a:cubicBezTo>
                    <a:pt x="14583" y="5507"/>
                    <a:pt x="14541" y="5551"/>
                    <a:pt x="14541" y="5558"/>
                  </a:cubicBezTo>
                  <a:cubicBezTo>
                    <a:pt x="14424" y="5143"/>
                    <a:pt x="13963" y="4855"/>
                    <a:pt x="13543" y="4855"/>
                  </a:cubicBezTo>
                  <a:cubicBezTo>
                    <a:pt x="13532" y="4855"/>
                    <a:pt x="13521" y="4855"/>
                    <a:pt x="13510" y="4856"/>
                  </a:cubicBezTo>
                  <a:cubicBezTo>
                    <a:pt x="13492" y="4856"/>
                    <a:pt x="13475" y="4860"/>
                    <a:pt x="13458" y="4860"/>
                  </a:cubicBezTo>
                  <a:cubicBezTo>
                    <a:pt x="13607" y="4711"/>
                    <a:pt x="13828" y="4613"/>
                    <a:pt x="14044" y="4613"/>
                  </a:cubicBezTo>
                  <a:close/>
                  <a:moveTo>
                    <a:pt x="11585" y="4589"/>
                  </a:moveTo>
                  <a:cubicBezTo>
                    <a:pt x="11614" y="4589"/>
                    <a:pt x="11643" y="4592"/>
                    <a:pt x="11672" y="4598"/>
                  </a:cubicBezTo>
                  <a:cubicBezTo>
                    <a:pt x="11727" y="4608"/>
                    <a:pt x="11782" y="4627"/>
                    <a:pt x="11829" y="4658"/>
                  </a:cubicBezTo>
                  <a:cubicBezTo>
                    <a:pt x="11851" y="4673"/>
                    <a:pt x="11872" y="4688"/>
                    <a:pt x="11892" y="4708"/>
                  </a:cubicBezTo>
                  <a:cubicBezTo>
                    <a:pt x="11914" y="4729"/>
                    <a:pt x="11934" y="4754"/>
                    <a:pt x="11960" y="4767"/>
                  </a:cubicBezTo>
                  <a:cubicBezTo>
                    <a:pt x="11887" y="4896"/>
                    <a:pt x="11829" y="5035"/>
                    <a:pt x="11794" y="5179"/>
                  </a:cubicBezTo>
                  <a:cubicBezTo>
                    <a:pt x="11762" y="5313"/>
                    <a:pt x="11742" y="5453"/>
                    <a:pt x="11736" y="5592"/>
                  </a:cubicBezTo>
                  <a:cubicBezTo>
                    <a:pt x="11721" y="5542"/>
                    <a:pt x="11708" y="5491"/>
                    <a:pt x="11693" y="5442"/>
                  </a:cubicBezTo>
                  <a:cubicBezTo>
                    <a:pt x="11613" y="5166"/>
                    <a:pt x="11531" y="4882"/>
                    <a:pt x="11412" y="4618"/>
                  </a:cubicBezTo>
                  <a:cubicBezTo>
                    <a:pt x="11467" y="4600"/>
                    <a:pt x="11526" y="4589"/>
                    <a:pt x="11585" y="4589"/>
                  </a:cubicBezTo>
                  <a:close/>
                  <a:moveTo>
                    <a:pt x="7720" y="3657"/>
                  </a:moveTo>
                  <a:cubicBezTo>
                    <a:pt x="7744" y="3657"/>
                    <a:pt x="7769" y="3662"/>
                    <a:pt x="7792" y="3673"/>
                  </a:cubicBezTo>
                  <a:cubicBezTo>
                    <a:pt x="7882" y="3714"/>
                    <a:pt x="7958" y="3809"/>
                    <a:pt x="8026" y="3882"/>
                  </a:cubicBezTo>
                  <a:cubicBezTo>
                    <a:pt x="8024" y="3907"/>
                    <a:pt x="8027" y="3931"/>
                    <a:pt x="8030" y="3954"/>
                  </a:cubicBezTo>
                  <a:cubicBezTo>
                    <a:pt x="8078" y="4189"/>
                    <a:pt x="8322" y="4255"/>
                    <a:pt x="8525" y="4322"/>
                  </a:cubicBezTo>
                  <a:cubicBezTo>
                    <a:pt x="8387" y="4381"/>
                    <a:pt x="8272" y="4464"/>
                    <a:pt x="8209" y="4621"/>
                  </a:cubicBezTo>
                  <a:cubicBezTo>
                    <a:pt x="8175" y="4705"/>
                    <a:pt x="8159" y="4791"/>
                    <a:pt x="8157" y="4878"/>
                  </a:cubicBezTo>
                  <a:cubicBezTo>
                    <a:pt x="8149" y="4871"/>
                    <a:pt x="8139" y="4866"/>
                    <a:pt x="8127" y="4863"/>
                  </a:cubicBezTo>
                  <a:cubicBezTo>
                    <a:pt x="8106" y="4857"/>
                    <a:pt x="8084" y="4854"/>
                    <a:pt x="8062" y="4854"/>
                  </a:cubicBezTo>
                  <a:cubicBezTo>
                    <a:pt x="7967" y="4854"/>
                    <a:pt x="7867" y="4909"/>
                    <a:pt x="7805" y="4976"/>
                  </a:cubicBezTo>
                  <a:cubicBezTo>
                    <a:pt x="7764" y="5022"/>
                    <a:pt x="7730" y="5080"/>
                    <a:pt x="7713" y="5142"/>
                  </a:cubicBezTo>
                  <a:cubicBezTo>
                    <a:pt x="7649" y="5143"/>
                    <a:pt x="7587" y="5168"/>
                    <a:pt x="7543" y="5218"/>
                  </a:cubicBezTo>
                  <a:cubicBezTo>
                    <a:pt x="7480" y="5286"/>
                    <a:pt x="7463" y="5379"/>
                    <a:pt x="7483" y="5462"/>
                  </a:cubicBezTo>
                  <a:cubicBezTo>
                    <a:pt x="7373" y="5500"/>
                    <a:pt x="7274" y="5557"/>
                    <a:pt x="7239" y="5685"/>
                  </a:cubicBezTo>
                  <a:cubicBezTo>
                    <a:pt x="7211" y="5793"/>
                    <a:pt x="7230" y="5907"/>
                    <a:pt x="7275" y="6007"/>
                  </a:cubicBezTo>
                  <a:cubicBezTo>
                    <a:pt x="7148" y="5994"/>
                    <a:pt x="7019" y="5986"/>
                    <a:pt x="6890" y="5984"/>
                  </a:cubicBezTo>
                  <a:cubicBezTo>
                    <a:pt x="6883" y="5805"/>
                    <a:pt x="6872" y="5630"/>
                    <a:pt x="6861" y="5453"/>
                  </a:cubicBezTo>
                  <a:cubicBezTo>
                    <a:pt x="6856" y="5409"/>
                    <a:pt x="6827" y="5380"/>
                    <a:pt x="6785" y="5377"/>
                  </a:cubicBezTo>
                  <a:cubicBezTo>
                    <a:pt x="6763" y="5375"/>
                    <a:pt x="6741" y="5374"/>
                    <a:pt x="6720" y="5374"/>
                  </a:cubicBezTo>
                  <a:cubicBezTo>
                    <a:pt x="6628" y="5374"/>
                    <a:pt x="6536" y="5390"/>
                    <a:pt x="6449" y="5419"/>
                  </a:cubicBezTo>
                  <a:cubicBezTo>
                    <a:pt x="6431" y="5296"/>
                    <a:pt x="6358" y="5177"/>
                    <a:pt x="6260" y="5107"/>
                  </a:cubicBezTo>
                  <a:cubicBezTo>
                    <a:pt x="6232" y="5086"/>
                    <a:pt x="6199" y="5069"/>
                    <a:pt x="6168" y="5057"/>
                  </a:cubicBezTo>
                  <a:cubicBezTo>
                    <a:pt x="6193" y="4922"/>
                    <a:pt x="6105" y="4749"/>
                    <a:pt x="6305" y="4710"/>
                  </a:cubicBezTo>
                  <a:cubicBezTo>
                    <a:pt x="6345" y="4703"/>
                    <a:pt x="6381" y="4656"/>
                    <a:pt x="6377" y="4615"/>
                  </a:cubicBezTo>
                  <a:cubicBezTo>
                    <a:pt x="6372" y="4527"/>
                    <a:pt x="6371" y="4429"/>
                    <a:pt x="6414" y="4349"/>
                  </a:cubicBezTo>
                  <a:cubicBezTo>
                    <a:pt x="6443" y="4295"/>
                    <a:pt x="6497" y="4254"/>
                    <a:pt x="6553" y="4254"/>
                  </a:cubicBezTo>
                  <a:cubicBezTo>
                    <a:pt x="6574" y="4254"/>
                    <a:pt x="6596" y="4260"/>
                    <a:pt x="6617" y="4273"/>
                  </a:cubicBezTo>
                  <a:cubicBezTo>
                    <a:pt x="6631" y="4281"/>
                    <a:pt x="6648" y="4285"/>
                    <a:pt x="6666" y="4285"/>
                  </a:cubicBezTo>
                  <a:cubicBezTo>
                    <a:pt x="6699" y="4285"/>
                    <a:pt x="6733" y="4270"/>
                    <a:pt x="6747" y="4239"/>
                  </a:cubicBezTo>
                  <a:cubicBezTo>
                    <a:pt x="6793" y="4138"/>
                    <a:pt x="6884" y="3942"/>
                    <a:pt x="7011" y="3942"/>
                  </a:cubicBezTo>
                  <a:cubicBezTo>
                    <a:pt x="7038" y="3942"/>
                    <a:pt x="7067" y="3951"/>
                    <a:pt x="7097" y="3972"/>
                  </a:cubicBezTo>
                  <a:cubicBezTo>
                    <a:pt x="7111" y="3981"/>
                    <a:pt x="7127" y="3985"/>
                    <a:pt x="7143" y="3985"/>
                  </a:cubicBezTo>
                  <a:cubicBezTo>
                    <a:pt x="7195" y="3985"/>
                    <a:pt x="7251" y="3943"/>
                    <a:pt x="7245" y="3887"/>
                  </a:cubicBezTo>
                  <a:cubicBezTo>
                    <a:pt x="7233" y="3801"/>
                    <a:pt x="7282" y="3742"/>
                    <a:pt x="7342" y="3742"/>
                  </a:cubicBezTo>
                  <a:cubicBezTo>
                    <a:pt x="7373" y="3742"/>
                    <a:pt x="7408" y="3758"/>
                    <a:pt x="7439" y="3796"/>
                  </a:cubicBezTo>
                  <a:cubicBezTo>
                    <a:pt x="7454" y="3815"/>
                    <a:pt x="7478" y="3823"/>
                    <a:pt x="7503" y="3823"/>
                  </a:cubicBezTo>
                  <a:cubicBezTo>
                    <a:pt x="7546" y="3823"/>
                    <a:pt x="7590" y="3797"/>
                    <a:pt x="7597" y="3754"/>
                  </a:cubicBezTo>
                  <a:cubicBezTo>
                    <a:pt x="7607" y="3688"/>
                    <a:pt x="7662" y="3657"/>
                    <a:pt x="7720" y="3657"/>
                  </a:cubicBezTo>
                  <a:close/>
                  <a:moveTo>
                    <a:pt x="14467" y="711"/>
                  </a:moveTo>
                  <a:cubicBezTo>
                    <a:pt x="14528" y="711"/>
                    <a:pt x="14588" y="732"/>
                    <a:pt x="14630" y="779"/>
                  </a:cubicBezTo>
                  <a:cubicBezTo>
                    <a:pt x="14689" y="845"/>
                    <a:pt x="14651" y="910"/>
                    <a:pt x="14636" y="986"/>
                  </a:cubicBezTo>
                  <a:cubicBezTo>
                    <a:pt x="14613" y="1116"/>
                    <a:pt x="14663" y="1220"/>
                    <a:pt x="14801" y="1240"/>
                  </a:cubicBezTo>
                  <a:cubicBezTo>
                    <a:pt x="14833" y="1243"/>
                    <a:pt x="14866" y="1248"/>
                    <a:pt x="14902" y="1252"/>
                  </a:cubicBezTo>
                  <a:cubicBezTo>
                    <a:pt x="14918" y="1253"/>
                    <a:pt x="14936" y="1257"/>
                    <a:pt x="14954" y="1258"/>
                  </a:cubicBezTo>
                  <a:cubicBezTo>
                    <a:pt x="15032" y="1264"/>
                    <a:pt x="15110" y="1271"/>
                    <a:pt x="15189" y="1276"/>
                  </a:cubicBezTo>
                  <a:cubicBezTo>
                    <a:pt x="15235" y="1278"/>
                    <a:pt x="15281" y="1282"/>
                    <a:pt x="15327" y="1285"/>
                  </a:cubicBezTo>
                  <a:cubicBezTo>
                    <a:pt x="15311" y="1361"/>
                    <a:pt x="15225" y="1435"/>
                    <a:pt x="15183" y="1488"/>
                  </a:cubicBezTo>
                  <a:cubicBezTo>
                    <a:pt x="15182" y="1490"/>
                    <a:pt x="15181" y="1492"/>
                    <a:pt x="15179" y="1495"/>
                  </a:cubicBezTo>
                  <a:cubicBezTo>
                    <a:pt x="15158" y="1523"/>
                    <a:pt x="15137" y="1553"/>
                    <a:pt x="15124" y="1587"/>
                  </a:cubicBezTo>
                  <a:cubicBezTo>
                    <a:pt x="15119" y="1595"/>
                    <a:pt x="15115" y="1604"/>
                    <a:pt x="15113" y="1613"/>
                  </a:cubicBezTo>
                  <a:cubicBezTo>
                    <a:pt x="15109" y="1622"/>
                    <a:pt x="15106" y="1631"/>
                    <a:pt x="15105" y="1641"/>
                  </a:cubicBezTo>
                  <a:cubicBezTo>
                    <a:pt x="15104" y="1647"/>
                    <a:pt x="15101" y="1654"/>
                    <a:pt x="15101" y="1663"/>
                  </a:cubicBezTo>
                  <a:cubicBezTo>
                    <a:pt x="15095" y="1694"/>
                    <a:pt x="15097" y="1726"/>
                    <a:pt x="15108" y="1759"/>
                  </a:cubicBezTo>
                  <a:cubicBezTo>
                    <a:pt x="15113" y="1776"/>
                    <a:pt x="15120" y="1792"/>
                    <a:pt x="15129" y="1805"/>
                  </a:cubicBezTo>
                  <a:cubicBezTo>
                    <a:pt x="15135" y="1816"/>
                    <a:pt x="15142" y="1826"/>
                    <a:pt x="15153" y="1837"/>
                  </a:cubicBezTo>
                  <a:cubicBezTo>
                    <a:pt x="15157" y="1842"/>
                    <a:pt x="15163" y="1849"/>
                    <a:pt x="15168" y="1852"/>
                  </a:cubicBezTo>
                  <a:lnTo>
                    <a:pt x="15196" y="1876"/>
                  </a:lnTo>
                  <a:cubicBezTo>
                    <a:pt x="15219" y="1894"/>
                    <a:pt x="15245" y="1909"/>
                    <a:pt x="15275" y="1919"/>
                  </a:cubicBezTo>
                  <a:cubicBezTo>
                    <a:pt x="15285" y="1924"/>
                    <a:pt x="15296" y="1928"/>
                    <a:pt x="15308" y="1932"/>
                  </a:cubicBezTo>
                  <a:cubicBezTo>
                    <a:pt x="15323" y="1938"/>
                    <a:pt x="15339" y="1943"/>
                    <a:pt x="15355" y="1945"/>
                  </a:cubicBezTo>
                  <a:cubicBezTo>
                    <a:pt x="15368" y="1948"/>
                    <a:pt x="15382" y="1950"/>
                    <a:pt x="15395" y="1951"/>
                  </a:cubicBezTo>
                  <a:cubicBezTo>
                    <a:pt x="15410" y="1954"/>
                    <a:pt x="15423" y="1955"/>
                    <a:pt x="15438" y="1956"/>
                  </a:cubicBezTo>
                  <a:cubicBezTo>
                    <a:pt x="15457" y="1958"/>
                    <a:pt x="15478" y="1960"/>
                    <a:pt x="15495" y="1960"/>
                  </a:cubicBezTo>
                  <a:cubicBezTo>
                    <a:pt x="15515" y="1960"/>
                    <a:pt x="15535" y="1958"/>
                    <a:pt x="15554" y="1956"/>
                  </a:cubicBezTo>
                  <a:cubicBezTo>
                    <a:pt x="15627" y="1951"/>
                    <a:pt x="15697" y="1936"/>
                    <a:pt x="15769" y="1922"/>
                  </a:cubicBezTo>
                  <a:cubicBezTo>
                    <a:pt x="15782" y="1918"/>
                    <a:pt x="15793" y="1915"/>
                    <a:pt x="15808" y="1914"/>
                  </a:cubicBezTo>
                  <a:cubicBezTo>
                    <a:pt x="15859" y="1903"/>
                    <a:pt x="15911" y="1893"/>
                    <a:pt x="15963" y="1889"/>
                  </a:cubicBezTo>
                  <a:cubicBezTo>
                    <a:pt x="15974" y="1888"/>
                    <a:pt x="15987" y="1887"/>
                    <a:pt x="15999" y="1887"/>
                  </a:cubicBezTo>
                  <a:cubicBezTo>
                    <a:pt x="16012" y="1887"/>
                    <a:pt x="16025" y="1888"/>
                    <a:pt x="16038" y="1889"/>
                  </a:cubicBezTo>
                  <a:cubicBezTo>
                    <a:pt x="16041" y="1889"/>
                    <a:pt x="16043" y="1889"/>
                    <a:pt x="16045" y="1891"/>
                  </a:cubicBezTo>
                  <a:cubicBezTo>
                    <a:pt x="16052" y="1892"/>
                    <a:pt x="16061" y="1892"/>
                    <a:pt x="16068" y="1893"/>
                  </a:cubicBezTo>
                  <a:cubicBezTo>
                    <a:pt x="16084" y="1896"/>
                    <a:pt x="16098" y="1898"/>
                    <a:pt x="16113" y="1903"/>
                  </a:cubicBezTo>
                  <a:cubicBezTo>
                    <a:pt x="16120" y="1904"/>
                    <a:pt x="16129" y="1907"/>
                    <a:pt x="16135" y="1910"/>
                  </a:cubicBezTo>
                  <a:cubicBezTo>
                    <a:pt x="16149" y="1915"/>
                    <a:pt x="16162" y="1920"/>
                    <a:pt x="16175" y="1928"/>
                  </a:cubicBezTo>
                  <a:cubicBezTo>
                    <a:pt x="16186" y="1934"/>
                    <a:pt x="16196" y="1940"/>
                    <a:pt x="16205" y="1946"/>
                  </a:cubicBezTo>
                  <a:cubicBezTo>
                    <a:pt x="16215" y="1954"/>
                    <a:pt x="16223" y="1962"/>
                    <a:pt x="16231" y="1971"/>
                  </a:cubicBezTo>
                  <a:cubicBezTo>
                    <a:pt x="16235" y="1975"/>
                    <a:pt x="16238" y="1980"/>
                    <a:pt x="16241" y="1985"/>
                  </a:cubicBezTo>
                  <a:cubicBezTo>
                    <a:pt x="16251" y="1998"/>
                    <a:pt x="16257" y="2014"/>
                    <a:pt x="16260" y="2031"/>
                  </a:cubicBezTo>
                  <a:cubicBezTo>
                    <a:pt x="16261" y="2038"/>
                    <a:pt x="16261" y="2044"/>
                    <a:pt x="16261" y="2052"/>
                  </a:cubicBezTo>
                  <a:cubicBezTo>
                    <a:pt x="16261" y="2076"/>
                    <a:pt x="16255" y="2102"/>
                    <a:pt x="16240" y="2132"/>
                  </a:cubicBezTo>
                  <a:cubicBezTo>
                    <a:pt x="16182" y="2248"/>
                    <a:pt x="16098" y="2373"/>
                    <a:pt x="16175" y="2501"/>
                  </a:cubicBezTo>
                  <a:cubicBezTo>
                    <a:pt x="16254" y="2635"/>
                    <a:pt x="16414" y="2655"/>
                    <a:pt x="16579" y="2655"/>
                  </a:cubicBezTo>
                  <a:cubicBezTo>
                    <a:pt x="16618" y="2655"/>
                    <a:pt x="16657" y="2654"/>
                    <a:pt x="16696" y="2653"/>
                  </a:cubicBezTo>
                  <a:cubicBezTo>
                    <a:pt x="16738" y="2652"/>
                    <a:pt x="16779" y="2650"/>
                    <a:pt x="16818" y="2650"/>
                  </a:cubicBezTo>
                  <a:cubicBezTo>
                    <a:pt x="16850" y="2650"/>
                    <a:pt x="16879" y="2651"/>
                    <a:pt x="16908" y="2654"/>
                  </a:cubicBezTo>
                  <a:cubicBezTo>
                    <a:pt x="16928" y="2656"/>
                    <a:pt x="16948" y="2658"/>
                    <a:pt x="16967" y="2664"/>
                  </a:cubicBezTo>
                  <a:cubicBezTo>
                    <a:pt x="16996" y="2670"/>
                    <a:pt x="17021" y="2682"/>
                    <a:pt x="17043" y="2695"/>
                  </a:cubicBezTo>
                  <a:cubicBezTo>
                    <a:pt x="17048" y="2699"/>
                    <a:pt x="17053" y="2701"/>
                    <a:pt x="17059" y="2705"/>
                  </a:cubicBezTo>
                  <a:cubicBezTo>
                    <a:pt x="17069" y="2711"/>
                    <a:pt x="17077" y="2721"/>
                    <a:pt x="17087" y="2729"/>
                  </a:cubicBezTo>
                  <a:lnTo>
                    <a:pt x="17099" y="2742"/>
                  </a:lnTo>
                  <a:cubicBezTo>
                    <a:pt x="17110" y="2753"/>
                    <a:pt x="17120" y="2767"/>
                    <a:pt x="17129" y="2779"/>
                  </a:cubicBezTo>
                  <a:cubicBezTo>
                    <a:pt x="17130" y="2782"/>
                    <a:pt x="17134" y="2784"/>
                    <a:pt x="17136" y="2789"/>
                  </a:cubicBezTo>
                  <a:cubicBezTo>
                    <a:pt x="17139" y="2793"/>
                    <a:pt x="17142" y="2799"/>
                    <a:pt x="17146" y="2804"/>
                  </a:cubicBezTo>
                  <a:cubicBezTo>
                    <a:pt x="17154" y="2818"/>
                    <a:pt x="17162" y="2829"/>
                    <a:pt x="17171" y="2844"/>
                  </a:cubicBezTo>
                  <a:cubicBezTo>
                    <a:pt x="17194" y="2882"/>
                    <a:pt x="17217" y="2922"/>
                    <a:pt x="17241" y="2958"/>
                  </a:cubicBezTo>
                  <a:cubicBezTo>
                    <a:pt x="17253" y="2975"/>
                    <a:pt x="17265" y="2991"/>
                    <a:pt x="17277" y="3005"/>
                  </a:cubicBezTo>
                  <a:cubicBezTo>
                    <a:pt x="17368" y="3106"/>
                    <a:pt x="17478" y="3172"/>
                    <a:pt x="17605" y="3188"/>
                  </a:cubicBezTo>
                  <a:cubicBezTo>
                    <a:pt x="17633" y="3199"/>
                    <a:pt x="17660" y="3208"/>
                    <a:pt x="17691" y="3216"/>
                  </a:cubicBezTo>
                  <a:cubicBezTo>
                    <a:pt x="17703" y="3220"/>
                    <a:pt x="17717" y="3221"/>
                    <a:pt x="17729" y="3224"/>
                  </a:cubicBezTo>
                  <a:cubicBezTo>
                    <a:pt x="17738" y="3225"/>
                    <a:pt x="17745" y="3226"/>
                    <a:pt x="17753" y="3226"/>
                  </a:cubicBezTo>
                  <a:lnTo>
                    <a:pt x="17788" y="3230"/>
                  </a:lnTo>
                  <a:cubicBezTo>
                    <a:pt x="17798" y="3231"/>
                    <a:pt x="17808" y="3231"/>
                    <a:pt x="17819" y="3231"/>
                  </a:cubicBezTo>
                  <a:cubicBezTo>
                    <a:pt x="17859" y="3231"/>
                    <a:pt x="17900" y="3228"/>
                    <a:pt x="17941" y="3222"/>
                  </a:cubicBezTo>
                  <a:cubicBezTo>
                    <a:pt x="17956" y="3221"/>
                    <a:pt x="17973" y="3217"/>
                    <a:pt x="17990" y="3214"/>
                  </a:cubicBezTo>
                  <a:cubicBezTo>
                    <a:pt x="17994" y="3213"/>
                    <a:pt x="17999" y="3213"/>
                    <a:pt x="18004" y="3211"/>
                  </a:cubicBezTo>
                  <a:cubicBezTo>
                    <a:pt x="18024" y="3208"/>
                    <a:pt x="18044" y="3205"/>
                    <a:pt x="18063" y="3205"/>
                  </a:cubicBezTo>
                  <a:cubicBezTo>
                    <a:pt x="18108" y="3205"/>
                    <a:pt x="18145" y="3221"/>
                    <a:pt x="18156" y="3279"/>
                  </a:cubicBezTo>
                  <a:cubicBezTo>
                    <a:pt x="18186" y="3422"/>
                    <a:pt x="18145" y="3571"/>
                    <a:pt x="18258" y="3688"/>
                  </a:cubicBezTo>
                  <a:cubicBezTo>
                    <a:pt x="18269" y="3700"/>
                    <a:pt x="18280" y="3709"/>
                    <a:pt x="18292" y="3719"/>
                  </a:cubicBezTo>
                  <a:cubicBezTo>
                    <a:pt x="18303" y="3727"/>
                    <a:pt x="18316" y="3735"/>
                    <a:pt x="18327" y="3742"/>
                  </a:cubicBezTo>
                  <a:cubicBezTo>
                    <a:pt x="18338" y="3750"/>
                    <a:pt x="18352" y="3756"/>
                    <a:pt x="18364" y="3761"/>
                  </a:cubicBezTo>
                  <a:cubicBezTo>
                    <a:pt x="18376" y="3765"/>
                    <a:pt x="18386" y="3769"/>
                    <a:pt x="18399" y="3773"/>
                  </a:cubicBezTo>
                  <a:cubicBezTo>
                    <a:pt x="18401" y="3773"/>
                    <a:pt x="18404" y="3774"/>
                    <a:pt x="18406" y="3774"/>
                  </a:cubicBezTo>
                  <a:cubicBezTo>
                    <a:pt x="18417" y="3777"/>
                    <a:pt x="18428" y="3779"/>
                    <a:pt x="18438" y="3781"/>
                  </a:cubicBezTo>
                  <a:cubicBezTo>
                    <a:pt x="18441" y="3782"/>
                    <a:pt x="18443" y="3782"/>
                    <a:pt x="18446" y="3782"/>
                  </a:cubicBezTo>
                  <a:cubicBezTo>
                    <a:pt x="18457" y="3783"/>
                    <a:pt x="18469" y="3786"/>
                    <a:pt x="18480" y="3786"/>
                  </a:cubicBezTo>
                  <a:cubicBezTo>
                    <a:pt x="18509" y="3788"/>
                    <a:pt x="18537" y="3789"/>
                    <a:pt x="18568" y="3789"/>
                  </a:cubicBezTo>
                  <a:cubicBezTo>
                    <a:pt x="18613" y="3789"/>
                    <a:pt x="18660" y="3787"/>
                    <a:pt x="18706" y="3787"/>
                  </a:cubicBezTo>
                  <a:cubicBezTo>
                    <a:pt x="18748" y="3787"/>
                    <a:pt x="18789" y="3788"/>
                    <a:pt x="18829" y="3797"/>
                  </a:cubicBezTo>
                  <a:cubicBezTo>
                    <a:pt x="18831" y="3797"/>
                    <a:pt x="18831" y="3797"/>
                    <a:pt x="18832" y="3798"/>
                  </a:cubicBezTo>
                  <a:cubicBezTo>
                    <a:pt x="18868" y="3804"/>
                    <a:pt x="18895" y="3814"/>
                    <a:pt x="18916" y="3829"/>
                  </a:cubicBezTo>
                  <a:cubicBezTo>
                    <a:pt x="18926" y="3834"/>
                    <a:pt x="18932" y="3840"/>
                    <a:pt x="18938" y="3847"/>
                  </a:cubicBezTo>
                  <a:cubicBezTo>
                    <a:pt x="19029" y="3943"/>
                    <a:pt x="18935" y="4138"/>
                    <a:pt x="18930" y="4271"/>
                  </a:cubicBezTo>
                  <a:cubicBezTo>
                    <a:pt x="18923" y="4459"/>
                    <a:pt x="19084" y="4555"/>
                    <a:pt x="19251" y="4579"/>
                  </a:cubicBezTo>
                  <a:cubicBezTo>
                    <a:pt x="19261" y="4580"/>
                    <a:pt x="19274" y="4581"/>
                    <a:pt x="19286" y="4583"/>
                  </a:cubicBezTo>
                  <a:cubicBezTo>
                    <a:pt x="19301" y="4584"/>
                    <a:pt x="19316" y="4584"/>
                    <a:pt x="19333" y="4584"/>
                  </a:cubicBezTo>
                  <a:cubicBezTo>
                    <a:pt x="19373" y="4585"/>
                    <a:pt x="19414" y="4585"/>
                    <a:pt x="19457" y="4588"/>
                  </a:cubicBezTo>
                  <a:cubicBezTo>
                    <a:pt x="19474" y="4589"/>
                    <a:pt x="19490" y="4590"/>
                    <a:pt x="19506" y="4591"/>
                  </a:cubicBezTo>
                  <a:cubicBezTo>
                    <a:pt x="19513" y="4593"/>
                    <a:pt x="19519" y="4593"/>
                    <a:pt x="19526" y="4594"/>
                  </a:cubicBezTo>
                  <a:cubicBezTo>
                    <a:pt x="19557" y="4599"/>
                    <a:pt x="19587" y="4605"/>
                    <a:pt x="19615" y="4615"/>
                  </a:cubicBezTo>
                  <a:cubicBezTo>
                    <a:pt x="19620" y="4616"/>
                    <a:pt x="19626" y="4619"/>
                    <a:pt x="19631" y="4621"/>
                  </a:cubicBezTo>
                  <a:cubicBezTo>
                    <a:pt x="19636" y="4623"/>
                    <a:pt x="19641" y="4626"/>
                    <a:pt x="19645" y="4628"/>
                  </a:cubicBezTo>
                  <a:cubicBezTo>
                    <a:pt x="19650" y="4630"/>
                    <a:pt x="19655" y="4632"/>
                    <a:pt x="19659" y="4635"/>
                  </a:cubicBezTo>
                  <a:cubicBezTo>
                    <a:pt x="19662" y="4637"/>
                    <a:pt x="19666" y="4640"/>
                    <a:pt x="19672" y="4642"/>
                  </a:cubicBezTo>
                  <a:cubicBezTo>
                    <a:pt x="19692" y="4658"/>
                    <a:pt x="19709" y="4680"/>
                    <a:pt x="19718" y="4708"/>
                  </a:cubicBezTo>
                  <a:cubicBezTo>
                    <a:pt x="19725" y="4729"/>
                    <a:pt x="19729" y="4755"/>
                    <a:pt x="19725" y="4786"/>
                  </a:cubicBezTo>
                  <a:cubicBezTo>
                    <a:pt x="19717" y="4867"/>
                    <a:pt x="19704" y="4947"/>
                    <a:pt x="19750" y="5021"/>
                  </a:cubicBezTo>
                  <a:cubicBezTo>
                    <a:pt x="19795" y="5100"/>
                    <a:pt x="19880" y="5133"/>
                    <a:pt x="19964" y="5152"/>
                  </a:cubicBezTo>
                  <a:cubicBezTo>
                    <a:pt x="19985" y="5156"/>
                    <a:pt x="20005" y="5158"/>
                    <a:pt x="20026" y="5162"/>
                  </a:cubicBezTo>
                  <a:cubicBezTo>
                    <a:pt x="20040" y="5163"/>
                    <a:pt x="20055" y="5166"/>
                    <a:pt x="20068" y="5166"/>
                  </a:cubicBezTo>
                  <a:cubicBezTo>
                    <a:pt x="20103" y="5168"/>
                    <a:pt x="20136" y="5169"/>
                    <a:pt x="20170" y="5171"/>
                  </a:cubicBezTo>
                  <a:lnTo>
                    <a:pt x="20177" y="5171"/>
                  </a:lnTo>
                  <a:cubicBezTo>
                    <a:pt x="20240" y="5172"/>
                    <a:pt x="20305" y="5172"/>
                    <a:pt x="20367" y="5178"/>
                  </a:cubicBezTo>
                  <a:cubicBezTo>
                    <a:pt x="20422" y="5182"/>
                    <a:pt x="20477" y="5189"/>
                    <a:pt x="20529" y="5205"/>
                  </a:cubicBezTo>
                  <a:cubicBezTo>
                    <a:pt x="20541" y="5209"/>
                    <a:pt x="20556" y="5213"/>
                    <a:pt x="20568" y="5218"/>
                  </a:cubicBezTo>
                  <a:cubicBezTo>
                    <a:pt x="20587" y="5224"/>
                    <a:pt x="20604" y="5234"/>
                    <a:pt x="20620" y="5242"/>
                  </a:cubicBezTo>
                  <a:cubicBezTo>
                    <a:pt x="20873" y="5381"/>
                    <a:pt x="20726" y="5685"/>
                    <a:pt x="20656" y="5886"/>
                  </a:cubicBezTo>
                  <a:cubicBezTo>
                    <a:pt x="20656" y="5887"/>
                    <a:pt x="20656" y="5887"/>
                    <a:pt x="20655" y="5888"/>
                  </a:cubicBezTo>
                  <a:cubicBezTo>
                    <a:pt x="20622" y="5883"/>
                    <a:pt x="20588" y="5877"/>
                    <a:pt x="20553" y="5875"/>
                  </a:cubicBezTo>
                  <a:cubicBezTo>
                    <a:pt x="20511" y="5872"/>
                    <a:pt x="20469" y="5871"/>
                    <a:pt x="20428" y="5871"/>
                  </a:cubicBezTo>
                  <a:cubicBezTo>
                    <a:pt x="20402" y="5871"/>
                    <a:pt x="20378" y="5872"/>
                    <a:pt x="20352" y="5872"/>
                  </a:cubicBezTo>
                  <a:cubicBezTo>
                    <a:pt x="20333" y="5874"/>
                    <a:pt x="20312" y="5874"/>
                    <a:pt x="20292" y="5876"/>
                  </a:cubicBezTo>
                  <a:cubicBezTo>
                    <a:pt x="20270" y="5877"/>
                    <a:pt x="20248" y="5881"/>
                    <a:pt x="20227" y="5883"/>
                  </a:cubicBezTo>
                  <a:cubicBezTo>
                    <a:pt x="20206" y="5885"/>
                    <a:pt x="20186" y="5887"/>
                    <a:pt x="20166" y="5890"/>
                  </a:cubicBezTo>
                  <a:cubicBezTo>
                    <a:pt x="20164" y="5890"/>
                    <a:pt x="20162" y="5891"/>
                    <a:pt x="20160" y="5891"/>
                  </a:cubicBezTo>
                  <a:cubicBezTo>
                    <a:pt x="20157" y="5891"/>
                    <a:pt x="20157" y="5892"/>
                    <a:pt x="20156" y="5892"/>
                  </a:cubicBezTo>
                  <a:cubicBezTo>
                    <a:pt x="20119" y="5897"/>
                    <a:pt x="20083" y="5904"/>
                    <a:pt x="20047" y="5911"/>
                  </a:cubicBezTo>
                  <a:cubicBezTo>
                    <a:pt x="20045" y="5911"/>
                    <a:pt x="20042" y="5912"/>
                    <a:pt x="20040" y="5912"/>
                  </a:cubicBezTo>
                  <a:cubicBezTo>
                    <a:pt x="20003" y="5919"/>
                    <a:pt x="19964" y="5927"/>
                    <a:pt x="19928" y="5938"/>
                  </a:cubicBezTo>
                  <a:cubicBezTo>
                    <a:pt x="19900" y="5944"/>
                    <a:pt x="19869" y="5953"/>
                    <a:pt x="19841" y="5963"/>
                  </a:cubicBezTo>
                  <a:cubicBezTo>
                    <a:pt x="19723" y="5997"/>
                    <a:pt x="19607" y="6041"/>
                    <a:pt x="19493" y="6093"/>
                  </a:cubicBezTo>
                  <a:cubicBezTo>
                    <a:pt x="19469" y="6103"/>
                    <a:pt x="19447" y="6114"/>
                    <a:pt x="19423" y="6125"/>
                  </a:cubicBezTo>
                  <a:cubicBezTo>
                    <a:pt x="19368" y="6151"/>
                    <a:pt x="19313" y="6177"/>
                    <a:pt x="19261" y="6206"/>
                  </a:cubicBezTo>
                  <a:cubicBezTo>
                    <a:pt x="19233" y="6221"/>
                    <a:pt x="19204" y="6236"/>
                    <a:pt x="19176" y="6251"/>
                  </a:cubicBezTo>
                  <a:cubicBezTo>
                    <a:pt x="19146" y="6268"/>
                    <a:pt x="19114" y="6286"/>
                    <a:pt x="19086" y="6302"/>
                  </a:cubicBezTo>
                  <a:cubicBezTo>
                    <a:pt x="19078" y="6244"/>
                    <a:pt x="19062" y="6188"/>
                    <a:pt x="19041" y="6133"/>
                  </a:cubicBezTo>
                  <a:cubicBezTo>
                    <a:pt x="19035" y="6116"/>
                    <a:pt x="19029" y="6099"/>
                    <a:pt x="19021" y="6084"/>
                  </a:cubicBezTo>
                  <a:cubicBezTo>
                    <a:pt x="19014" y="6067"/>
                    <a:pt x="19005" y="6051"/>
                    <a:pt x="18998" y="6034"/>
                  </a:cubicBezTo>
                  <a:cubicBezTo>
                    <a:pt x="18987" y="6015"/>
                    <a:pt x="18977" y="5994"/>
                    <a:pt x="18964" y="5974"/>
                  </a:cubicBezTo>
                  <a:cubicBezTo>
                    <a:pt x="18958" y="5963"/>
                    <a:pt x="18952" y="5950"/>
                    <a:pt x="18944" y="5939"/>
                  </a:cubicBezTo>
                  <a:cubicBezTo>
                    <a:pt x="18906" y="5876"/>
                    <a:pt x="18863" y="5817"/>
                    <a:pt x="18821" y="5758"/>
                  </a:cubicBezTo>
                  <a:cubicBezTo>
                    <a:pt x="18800" y="5731"/>
                    <a:pt x="18779" y="5703"/>
                    <a:pt x="18759" y="5674"/>
                  </a:cubicBezTo>
                  <a:cubicBezTo>
                    <a:pt x="18740" y="5651"/>
                    <a:pt x="18724" y="5628"/>
                    <a:pt x="18707" y="5606"/>
                  </a:cubicBezTo>
                  <a:cubicBezTo>
                    <a:pt x="18701" y="5595"/>
                    <a:pt x="18692" y="5586"/>
                    <a:pt x="18685" y="5575"/>
                  </a:cubicBezTo>
                  <a:cubicBezTo>
                    <a:pt x="18664" y="5548"/>
                    <a:pt x="18644" y="5522"/>
                    <a:pt x="18621" y="5496"/>
                  </a:cubicBezTo>
                  <a:cubicBezTo>
                    <a:pt x="18572" y="5434"/>
                    <a:pt x="18520" y="5372"/>
                    <a:pt x="18467" y="5313"/>
                  </a:cubicBezTo>
                  <a:cubicBezTo>
                    <a:pt x="18423" y="5266"/>
                    <a:pt x="18379" y="5220"/>
                    <a:pt x="18333" y="5174"/>
                  </a:cubicBezTo>
                  <a:cubicBezTo>
                    <a:pt x="18306" y="5147"/>
                    <a:pt x="18277" y="5122"/>
                    <a:pt x="18249" y="5096"/>
                  </a:cubicBezTo>
                  <a:cubicBezTo>
                    <a:pt x="18246" y="5094"/>
                    <a:pt x="18243" y="5091"/>
                    <a:pt x="18238" y="5088"/>
                  </a:cubicBezTo>
                  <a:cubicBezTo>
                    <a:pt x="18208" y="5062"/>
                    <a:pt x="18177" y="5036"/>
                    <a:pt x="18146" y="5011"/>
                  </a:cubicBezTo>
                  <a:cubicBezTo>
                    <a:pt x="18082" y="4960"/>
                    <a:pt x="18014" y="4912"/>
                    <a:pt x="17944" y="4869"/>
                  </a:cubicBezTo>
                  <a:cubicBezTo>
                    <a:pt x="17900" y="4840"/>
                    <a:pt x="17854" y="4813"/>
                    <a:pt x="17808" y="4789"/>
                  </a:cubicBezTo>
                  <a:cubicBezTo>
                    <a:pt x="17738" y="4751"/>
                    <a:pt x="17666" y="4716"/>
                    <a:pt x="17590" y="4685"/>
                  </a:cubicBezTo>
                  <a:cubicBezTo>
                    <a:pt x="17587" y="4684"/>
                    <a:pt x="17579" y="4682"/>
                    <a:pt x="17576" y="4679"/>
                  </a:cubicBezTo>
                  <a:cubicBezTo>
                    <a:pt x="17538" y="4664"/>
                    <a:pt x="17501" y="4651"/>
                    <a:pt x="17464" y="4637"/>
                  </a:cubicBezTo>
                  <a:cubicBezTo>
                    <a:pt x="17423" y="4623"/>
                    <a:pt x="17383" y="4610"/>
                    <a:pt x="17343" y="4599"/>
                  </a:cubicBezTo>
                  <a:cubicBezTo>
                    <a:pt x="17468" y="4366"/>
                    <a:pt x="17395" y="4016"/>
                    <a:pt x="17295" y="3795"/>
                  </a:cubicBezTo>
                  <a:lnTo>
                    <a:pt x="17264" y="3732"/>
                  </a:lnTo>
                  <a:cubicBezTo>
                    <a:pt x="17248" y="3705"/>
                    <a:pt x="17230" y="3678"/>
                    <a:pt x="17214" y="3652"/>
                  </a:cubicBezTo>
                  <a:cubicBezTo>
                    <a:pt x="17201" y="3633"/>
                    <a:pt x="17187" y="3614"/>
                    <a:pt x="17172" y="3596"/>
                  </a:cubicBezTo>
                  <a:cubicBezTo>
                    <a:pt x="17170" y="3591"/>
                    <a:pt x="17167" y="3589"/>
                    <a:pt x="17165" y="3585"/>
                  </a:cubicBezTo>
                  <a:cubicBezTo>
                    <a:pt x="17150" y="3568"/>
                    <a:pt x="17135" y="3549"/>
                    <a:pt x="17118" y="3532"/>
                  </a:cubicBezTo>
                  <a:lnTo>
                    <a:pt x="17118" y="3531"/>
                  </a:lnTo>
                  <a:cubicBezTo>
                    <a:pt x="17102" y="3513"/>
                    <a:pt x="17085" y="3498"/>
                    <a:pt x="17068" y="3481"/>
                  </a:cubicBezTo>
                  <a:cubicBezTo>
                    <a:pt x="17035" y="3449"/>
                    <a:pt x="16998" y="3418"/>
                    <a:pt x="16962" y="3392"/>
                  </a:cubicBezTo>
                  <a:cubicBezTo>
                    <a:pt x="16943" y="3377"/>
                    <a:pt x="16923" y="3364"/>
                    <a:pt x="16904" y="3352"/>
                  </a:cubicBezTo>
                  <a:cubicBezTo>
                    <a:pt x="16904" y="3351"/>
                    <a:pt x="16904" y="3351"/>
                    <a:pt x="16902" y="3351"/>
                  </a:cubicBezTo>
                  <a:cubicBezTo>
                    <a:pt x="16901" y="3350"/>
                    <a:pt x="16901" y="3350"/>
                    <a:pt x="16899" y="3350"/>
                  </a:cubicBezTo>
                  <a:cubicBezTo>
                    <a:pt x="16879" y="3336"/>
                    <a:pt x="16859" y="3325"/>
                    <a:pt x="16838" y="3314"/>
                  </a:cubicBezTo>
                  <a:cubicBezTo>
                    <a:pt x="16834" y="3312"/>
                    <a:pt x="16829" y="3310"/>
                    <a:pt x="16824" y="3308"/>
                  </a:cubicBezTo>
                  <a:cubicBezTo>
                    <a:pt x="16751" y="3269"/>
                    <a:pt x="16675" y="3239"/>
                    <a:pt x="16594" y="3219"/>
                  </a:cubicBezTo>
                  <a:cubicBezTo>
                    <a:pt x="16505" y="3196"/>
                    <a:pt x="16417" y="3185"/>
                    <a:pt x="16331" y="3185"/>
                  </a:cubicBezTo>
                  <a:cubicBezTo>
                    <a:pt x="16265" y="3185"/>
                    <a:pt x="16200" y="3191"/>
                    <a:pt x="16137" y="3204"/>
                  </a:cubicBezTo>
                  <a:cubicBezTo>
                    <a:pt x="16136" y="3196"/>
                    <a:pt x="16134" y="3188"/>
                    <a:pt x="16131" y="3179"/>
                  </a:cubicBezTo>
                  <a:cubicBezTo>
                    <a:pt x="16132" y="3178"/>
                    <a:pt x="16131" y="3175"/>
                    <a:pt x="16130" y="3174"/>
                  </a:cubicBezTo>
                  <a:cubicBezTo>
                    <a:pt x="16131" y="3173"/>
                    <a:pt x="16131" y="3173"/>
                    <a:pt x="16130" y="3172"/>
                  </a:cubicBezTo>
                  <a:cubicBezTo>
                    <a:pt x="16126" y="3161"/>
                    <a:pt x="16123" y="3151"/>
                    <a:pt x="16118" y="3142"/>
                  </a:cubicBezTo>
                  <a:cubicBezTo>
                    <a:pt x="16114" y="3132"/>
                    <a:pt x="16110" y="3123"/>
                    <a:pt x="16105" y="3115"/>
                  </a:cubicBezTo>
                  <a:cubicBezTo>
                    <a:pt x="16071" y="3049"/>
                    <a:pt x="16020" y="2993"/>
                    <a:pt x="15972" y="2938"/>
                  </a:cubicBezTo>
                  <a:cubicBezTo>
                    <a:pt x="15954" y="2919"/>
                    <a:pt x="15937" y="2899"/>
                    <a:pt x="15917" y="2881"/>
                  </a:cubicBezTo>
                  <a:lnTo>
                    <a:pt x="15892" y="2856"/>
                  </a:lnTo>
                  <a:cubicBezTo>
                    <a:pt x="15833" y="2800"/>
                    <a:pt x="15767" y="2748"/>
                    <a:pt x="15698" y="2704"/>
                  </a:cubicBezTo>
                  <a:cubicBezTo>
                    <a:pt x="15657" y="2677"/>
                    <a:pt x="15614" y="2653"/>
                    <a:pt x="15569" y="2631"/>
                  </a:cubicBezTo>
                  <a:cubicBezTo>
                    <a:pt x="15557" y="2625"/>
                    <a:pt x="15542" y="2618"/>
                    <a:pt x="15530" y="2613"/>
                  </a:cubicBezTo>
                  <a:cubicBezTo>
                    <a:pt x="15516" y="2606"/>
                    <a:pt x="15502" y="2600"/>
                    <a:pt x="15488" y="2595"/>
                  </a:cubicBezTo>
                  <a:cubicBezTo>
                    <a:pt x="15481" y="2592"/>
                    <a:pt x="15476" y="2590"/>
                    <a:pt x="15469" y="2589"/>
                  </a:cubicBezTo>
                  <a:cubicBezTo>
                    <a:pt x="15453" y="2581"/>
                    <a:pt x="15436" y="2575"/>
                    <a:pt x="15417" y="2570"/>
                  </a:cubicBezTo>
                  <a:lnTo>
                    <a:pt x="15382" y="2558"/>
                  </a:lnTo>
                  <a:cubicBezTo>
                    <a:pt x="15379" y="2557"/>
                    <a:pt x="15374" y="2555"/>
                    <a:pt x="15370" y="2555"/>
                  </a:cubicBezTo>
                  <a:cubicBezTo>
                    <a:pt x="15350" y="2549"/>
                    <a:pt x="15330" y="2544"/>
                    <a:pt x="15309" y="2540"/>
                  </a:cubicBezTo>
                  <a:cubicBezTo>
                    <a:pt x="15262" y="2529"/>
                    <a:pt x="15217" y="2522"/>
                    <a:pt x="15168" y="2518"/>
                  </a:cubicBezTo>
                  <a:cubicBezTo>
                    <a:pt x="15162" y="2517"/>
                    <a:pt x="15155" y="2517"/>
                    <a:pt x="15146" y="2517"/>
                  </a:cubicBezTo>
                  <a:cubicBezTo>
                    <a:pt x="15120" y="2514"/>
                    <a:pt x="15094" y="2513"/>
                    <a:pt x="15068" y="2513"/>
                  </a:cubicBezTo>
                  <a:cubicBezTo>
                    <a:pt x="15036" y="2513"/>
                    <a:pt x="15002" y="2514"/>
                    <a:pt x="14969" y="2517"/>
                  </a:cubicBezTo>
                  <a:cubicBezTo>
                    <a:pt x="14963" y="2517"/>
                    <a:pt x="14958" y="2518"/>
                    <a:pt x="14952" y="2519"/>
                  </a:cubicBezTo>
                  <a:cubicBezTo>
                    <a:pt x="14976" y="2439"/>
                    <a:pt x="14984" y="2350"/>
                    <a:pt x="14984" y="2278"/>
                  </a:cubicBezTo>
                  <a:cubicBezTo>
                    <a:pt x="14985" y="2252"/>
                    <a:pt x="14984" y="2226"/>
                    <a:pt x="14983" y="2201"/>
                  </a:cubicBezTo>
                  <a:cubicBezTo>
                    <a:pt x="14981" y="2189"/>
                    <a:pt x="14981" y="2177"/>
                    <a:pt x="14979" y="2167"/>
                  </a:cubicBezTo>
                  <a:cubicBezTo>
                    <a:pt x="14976" y="2131"/>
                    <a:pt x="14969" y="2095"/>
                    <a:pt x="14962" y="2060"/>
                  </a:cubicBezTo>
                  <a:cubicBezTo>
                    <a:pt x="14959" y="2047"/>
                    <a:pt x="14957" y="2032"/>
                    <a:pt x="14953" y="2021"/>
                  </a:cubicBezTo>
                  <a:cubicBezTo>
                    <a:pt x="14946" y="1995"/>
                    <a:pt x="14938" y="1969"/>
                    <a:pt x="14929" y="1944"/>
                  </a:cubicBezTo>
                  <a:lnTo>
                    <a:pt x="14929" y="1943"/>
                  </a:lnTo>
                  <a:lnTo>
                    <a:pt x="14910" y="1892"/>
                  </a:lnTo>
                  <a:cubicBezTo>
                    <a:pt x="14903" y="1876"/>
                    <a:pt x="14896" y="1860"/>
                    <a:pt x="14889" y="1844"/>
                  </a:cubicBezTo>
                  <a:cubicBezTo>
                    <a:pt x="14776" y="1605"/>
                    <a:pt x="14568" y="1428"/>
                    <a:pt x="14320" y="1341"/>
                  </a:cubicBezTo>
                  <a:cubicBezTo>
                    <a:pt x="14296" y="1334"/>
                    <a:pt x="14273" y="1325"/>
                    <a:pt x="14249" y="1319"/>
                  </a:cubicBezTo>
                  <a:cubicBezTo>
                    <a:pt x="14231" y="1314"/>
                    <a:pt x="14215" y="1309"/>
                    <a:pt x="14199" y="1306"/>
                  </a:cubicBezTo>
                  <a:cubicBezTo>
                    <a:pt x="14188" y="1303"/>
                    <a:pt x="14177" y="1300"/>
                    <a:pt x="14166" y="1299"/>
                  </a:cubicBezTo>
                  <a:cubicBezTo>
                    <a:pt x="14148" y="1295"/>
                    <a:pt x="14131" y="1293"/>
                    <a:pt x="14114" y="1289"/>
                  </a:cubicBezTo>
                  <a:cubicBezTo>
                    <a:pt x="14106" y="1288"/>
                    <a:pt x="14099" y="1287"/>
                    <a:pt x="14089" y="1285"/>
                  </a:cubicBezTo>
                  <a:cubicBezTo>
                    <a:pt x="14070" y="1282"/>
                    <a:pt x="14051" y="1279"/>
                    <a:pt x="14032" y="1278"/>
                  </a:cubicBezTo>
                  <a:cubicBezTo>
                    <a:pt x="13991" y="1274"/>
                    <a:pt x="13948" y="1272"/>
                    <a:pt x="13906" y="1272"/>
                  </a:cubicBezTo>
                  <a:cubicBezTo>
                    <a:pt x="13888" y="1272"/>
                    <a:pt x="13869" y="1273"/>
                    <a:pt x="13851" y="1273"/>
                  </a:cubicBezTo>
                  <a:cubicBezTo>
                    <a:pt x="13833" y="1274"/>
                    <a:pt x="13816" y="1274"/>
                    <a:pt x="13798" y="1277"/>
                  </a:cubicBezTo>
                  <a:cubicBezTo>
                    <a:pt x="13762" y="1279"/>
                    <a:pt x="13728" y="1284"/>
                    <a:pt x="13694" y="1290"/>
                  </a:cubicBezTo>
                  <a:cubicBezTo>
                    <a:pt x="13677" y="1293"/>
                    <a:pt x="13660" y="1295"/>
                    <a:pt x="13643" y="1299"/>
                  </a:cubicBezTo>
                  <a:cubicBezTo>
                    <a:pt x="13599" y="1309"/>
                    <a:pt x="13553" y="1319"/>
                    <a:pt x="13510" y="1332"/>
                  </a:cubicBezTo>
                  <a:cubicBezTo>
                    <a:pt x="13486" y="1339"/>
                    <a:pt x="13463" y="1347"/>
                    <a:pt x="13439" y="1355"/>
                  </a:cubicBezTo>
                  <a:cubicBezTo>
                    <a:pt x="13438" y="1355"/>
                    <a:pt x="13438" y="1357"/>
                    <a:pt x="13438" y="1357"/>
                  </a:cubicBezTo>
                  <a:cubicBezTo>
                    <a:pt x="13413" y="1366"/>
                    <a:pt x="13389" y="1375"/>
                    <a:pt x="13365" y="1387"/>
                  </a:cubicBezTo>
                  <a:cubicBezTo>
                    <a:pt x="13341" y="1397"/>
                    <a:pt x="13319" y="1408"/>
                    <a:pt x="13296" y="1418"/>
                  </a:cubicBezTo>
                  <a:cubicBezTo>
                    <a:pt x="13247" y="1443"/>
                    <a:pt x="13200" y="1470"/>
                    <a:pt x="13155" y="1498"/>
                  </a:cubicBezTo>
                  <a:cubicBezTo>
                    <a:pt x="13134" y="1512"/>
                    <a:pt x="13114" y="1526"/>
                    <a:pt x="13093" y="1542"/>
                  </a:cubicBezTo>
                  <a:cubicBezTo>
                    <a:pt x="13091" y="1543"/>
                    <a:pt x="13089" y="1544"/>
                    <a:pt x="13085" y="1545"/>
                  </a:cubicBezTo>
                  <a:cubicBezTo>
                    <a:pt x="13068" y="1560"/>
                    <a:pt x="13048" y="1574"/>
                    <a:pt x="13030" y="1590"/>
                  </a:cubicBezTo>
                  <a:cubicBezTo>
                    <a:pt x="13026" y="1592"/>
                    <a:pt x="13022" y="1596"/>
                    <a:pt x="13018" y="1600"/>
                  </a:cubicBezTo>
                  <a:cubicBezTo>
                    <a:pt x="13000" y="1615"/>
                    <a:pt x="12983" y="1630"/>
                    <a:pt x="12966" y="1646"/>
                  </a:cubicBezTo>
                  <a:cubicBezTo>
                    <a:pt x="12965" y="1647"/>
                    <a:pt x="12964" y="1647"/>
                    <a:pt x="12963" y="1649"/>
                  </a:cubicBezTo>
                  <a:cubicBezTo>
                    <a:pt x="12944" y="1667"/>
                    <a:pt x="12926" y="1685"/>
                    <a:pt x="12907" y="1703"/>
                  </a:cubicBezTo>
                  <a:cubicBezTo>
                    <a:pt x="12892" y="1719"/>
                    <a:pt x="12876" y="1736"/>
                    <a:pt x="12861" y="1752"/>
                  </a:cubicBezTo>
                  <a:cubicBezTo>
                    <a:pt x="12855" y="1761"/>
                    <a:pt x="12848" y="1770"/>
                    <a:pt x="12841" y="1777"/>
                  </a:cubicBezTo>
                  <a:cubicBezTo>
                    <a:pt x="12828" y="1793"/>
                    <a:pt x="12817" y="1809"/>
                    <a:pt x="12803" y="1824"/>
                  </a:cubicBezTo>
                  <a:cubicBezTo>
                    <a:pt x="12725" y="1789"/>
                    <a:pt x="12645" y="1763"/>
                    <a:pt x="12567" y="1746"/>
                  </a:cubicBezTo>
                  <a:cubicBezTo>
                    <a:pt x="12509" y="1735"/>
                    <a:pt x="12451" y="1729"/>
                    <a:pt x="12393" y="1729"/>
                  </a:cubicBezTo>
                  <a:cubicBezTo>
                    <a:pt x="12346" y="1729"/>
                    <a:pt x="12298" y="1733"/>
                    <a:pt x="12251" y="1740"/>
                  </a:cubicBezTo>
                  <a:cubicBezTo>
                    <a:pt x="12213" y="1745"/>
                    <a:pt x="12173" y="1752"/>
                    <a:pt x="12135" y="1763"/>
                  </a:cubicBezTo>
                  <a:cubicBezTo>
                    <a:pt x="12122" y="1766"/>
                    <a:pt x="12112" y="1770"/>
                    <a:pt x="12100" y="1773"/>
                  </a:cubicBezTo>
                  <a:cubicBezTo>
                    <a:pt x="12084" y="1777"/>
                    <a:pt x="12068" y="1784"/>
                    <a:pt x="12051" y="1789"/>
                  </a:cubicBezTo>
                  <a:cubicBezTo>
                    <a:pt x="12049" y="1789"/>
                    <a:pt x="12048" y="1791"/>
                    <a:pt x="12047" y="1791"/>
                  </a:cubicBezTo>
                  <a:cubicBezTo>
                    <a:pt x="12026" y="1798"/>
                    <a:pt x="12002" y="1805"/>
                    <a:pt x="11981" y="1817"/>
                  </a:cubicBezTo>
                  <a:cubicBezTo>
                    <a:pt x="11974" y="1820"/>
                    <a:pt x="11966" y="1823"/>
                    <a:pt x="11959" y="1827"/>
                  </a:cubicBezTo>
                  <a:cubicBezTo>
                    <a:pt x="11938" y="1836"/>
                    <a:pt x="11917" y="1846"/>
                    <a:pt x="11897" y="1856"/>
                  </a:cubicBezTo>
                  <a:cubicBezTo>
                    <a:pt x="11881" y="1866"/>
                    <a:pt x="11865" y="1875"/>
                    <a:pt x="11850" y="1885"/>
                  </a:cubicBezTo>
                  <a:cubicBezTo>
                    <a:pt x="11848" y="1886"/>
                    <a:pt x="11844" y="1887"/>
                    <a:pt x="11841" y="1891"/>
                  </a:cubicBezTo>
                  <a:cubicBezTo>
                    <a:pt x="11829" y="1897"/>
                    <a:pt x="11818" y="1905"/>
                    <a:pt x="11806" y="1913"/>
                  </a:cubicBezTo>
                  <a:cubicBezTo>
                    <a:pt x="11796" y="1918"/>
                    <a:pt x="11788" y="1924"/>
                    <a:pt x="11777" y="1932"/>
                  </a:cubicBezTo>
                  <a:cubicBezTo>
                    <a:pt x="11761" y="1944"/>
                    <a:pt x="11742" y="1957"/>
                    <a:pt x="11726" y="1971"/>
                  </a:cubicBezTo>
                  <a:cubicBezTo>
                    <a:pt x="11713" y="1981"/>
                    <a:pt x="11698" y="1993"/>
                    <a:pt x="11685" y="2006"/>
                  </a:cubicBezTo>
                  <a:cubicBezTo>
                    <a:pt x="11672" y="2018"/>
                    <a:pt x="11658" y="2030"/>
                    <a:pt x="11646" y="2042"/>
                  </a:cubicBezTo>
                  <a:cubicBezTo>
                    <a:pt x="11633" y="2054"/>
                    <a:pt x="11619" y="2068"/>
                    <a:pt x="11607" y="2080"/>
                  </a:cubicBezTo>
                  <a:cubicBezTo>
                    <a:pt x="11594" y="2094"/>
                    <a:pt x="11579" y="2107"/>
                    <a:pt x="11567" y="2122"/>
                  </a:cubicBezTo>
                  <a:cubicBezTo>
                    <a:pt x="11515" y="2180"/>
                    <a:pt x="11468" y="2242"/>
                    <a:pt x="11423" y="2305"/>
                  </a:cubicBezTo>
                  <a:cubicBezTo>
                    <a:pt x="11381" y="2368"/>
                    <a:pt x="11341" y="2433"/>
                    <a:pt x="11308" y="2501"/>
                  </a:cubicBezTo>
                  <a:cubicBezTo>
                    <a:pt x="11297" y="2523"/>
                    <a:pt x="11287" y="2547"/>
                    <a:pt x="11277" y="2570"/>
                  </a:cubicBezTo>
                  <a:cubicBezTo>
                    <a:pt x="11272" y="2583"/>
                    <a:pt x="11267" y="2597"/>
                    <a:pt x="11262" y="2611"/>
                  </a:cubicBezTo>
                  <a:cubicBezTo>
                    <a:pt x="11256" y="2632"/>
                    <a:pt x="11249" y="2652"/>
                    <a:pt x="11244" y="2673"/>
                  </a:cubicBezTo>
                  <a:cubicBezTo>
                    <a:pt x="11234" y="2710"/>
                    <a:pt x="11225" y="2748"/>
                    <a:pt x="11221" y="2786"/>
                  </a:cubicBezTo>
                  <a:cubicBezTo>
                    <a:pt x="11220" y="2794"/>
                    <a:pt x="11220" y="2802"/>
                    <a:pt x="11219" y="2810"/>
                  </a:cubicBezTo>
                  <a:cubicBezTo>
                    <a:pt x="11218" y="2828"/>
                    <a:pt x="11218" y="2845"/>
                    <a:pt x="11218" y="2861"/>
                  </a:cubicBezTo>
                  <a:cubicBezTo>
                    <a:pt x="11218" y="2893"/>
                    <a:pt x="11220" y="2924"/>
                    <a:pt x="11224" y="2956"/>
                  </a:cubicBezTo>
                  <a:cubicBezTo>
                    <a:pt x="11209" y="2963"/>
                    <a:pt x="11193" y="2971"/>
                    <a:pt x="11177" y="2977"/>
                  </a:cubicBezTo>
                  <a:cubicBezTo>
                    <a:pt x="11093" y="3021"/>
                    <a:pt x="11016" y="3074"/>
                    <a:pt x="10945" y="3136"/>
                  </a:cubicBezTo>
                  <a:cubicBezTo>
                    <a:pt x="10928" y="3152"/>
                    <a:pt x="10909" y="3170"/>
                    <a:pt x="10891" y="3188"/>
                  </a:cubicBezTo>
                  <a:cubicBezTo>
                    <a:pt x="10825" y="3253"/>
                    <a:pt x="10767" y="3326"/>
                    <a:pt x="10721" y="3406"/>
                  </a:cubicBezTo>
                  <a:cubicBezTo>
                    <a:pt x="10718" y="3413"/>
                    <a:pt x="10714" y="3422"/>
                    <a:pt x="10709" y="3429"/>
                  </a:cubicBezTo>
                  <a:cubicBezTo>
                    <a:pt x="10705" y="3356"/>
                    <a:pt x="10698" y="3283"/>
                    <a:pt x="10689" y="3211"/>
                  </a:cubicBezTo>
                  <a:cubicBezTo>
                    <a:pt x="10682" y="3148"/>
                    <a:pt x="10671" y="3081"/>
                    <a:pt x="10636" y="3026"/>
                  </a:cubicBezTo>
                  <a:cubicBezTo>
                    <a:pt x="10625" y="3010"/>
                    <a:pt x="10615" y="2996"/>
                    <a:pt x="10601" y="2982"/>
                  </a:cubicBezTo>
                  <a:cubicBezTo>
                    <a:pt x="10588" y="2970"/>
                    <a:pt x="10573" y="2960"/>
                    <a:pt x="10558" y="2953"/>
                  </a:cubicBezTo>
                  <a:cubicBezTo>
                    <a:pt x="10558" y="2953"/>
                    <a:pt x="10558" y="2951"/>
                    <a:pt x="10557" y="2951"/>
                  </a:cubicBezTo>
                  <a:cubicBezTo>
                    <a:pt x="10526" y="2936"/>
                    <a:pt x="10493" y="2928"/>
                    <a:pt x="10459" y="2928"/>
                  </a:cubicBezTo>
                  <a:cubicBezTo>
                    <a:pt x="10449" y="2928"/>
                    <a:pt x="10440" y="2929"/>
                    <a:pt x="10430" y="2930"/>
                  </a:cubicBezTo>
                  <a:cubicBezTo>
                    <a:pt x="10422" y="2930"/>
                    <a:pt x="10413" y="2932"/>
                    <a:pt x="10406" y="2934"/>
                  </a:cubicBezTo>
                  <a:lnTo>
                    <a:pt x="10404" y="2934"/>
                  </a:lnTo>
                  <a:cubicBezTo>
                    <a:pt x="10386" y="2938"/>
                    <a:pt x="10367" y="2945"/>
                    <a:pt x="10350" y="2953"/>
                  </a:cubicBezTo>
                  <a:cubicBezTo>
                    <a:pt x="10345" y="2954"/>
                    <a:pt x="10340" y="2956"/>
                    <a:pt x="10336" y="2959"/>
                  </a:cubicBezTo>
                  <a:cubicBezTo>
                    <a:pt x="10326" y="2965"/>
                    <a:pt x="10317" y="2971"/>
                    <a:pt x="10307" y="2977"/>
                  </a:cubicBezTo>
                  <a:cubicBezTo>
                    <a:pt x="10277" y="2998"/>
                    <a:pt x="10255" y="3022"/>
                    <a:pt x="10236" y="3050"/>
                  </a:cubicBezTo>
                  <a:cubicBezTo>
                    <a:pt x="10232" y="3055"/>
                    <a:pt x="10230" y="3060"/>
                    <a:pt x="10226" y="3066"/>
                  </a:cubicBezTo>
                  <a:cubicBezTo>
                    <a:pt x="10221" y="3073"/>
                    <a:pt x="10218" y="3079"/>
                    <a:pt x="10215" y="3084"/>
                  </a:cubicBezTo>
                  <a:cubicBezTo>
                    <a:pt x="10205" y="3101"/>
                    <a:pt x="10197" y="3120"/>
                    <a:pt x="10190" y="3138"/>
                  </a:cubicBezTo>
                  <a:cubicBezTo>
                    <a:pt x="10146" y="3091"/>
                    <a:pt x="10095" y="3054"/>
                    <a:pt x="10044" y="3054"/>
                  </a:cubicBezTo>
                  <a:cubicBezTo>
                    <a:pt x="10013" y="3054"/>
                    <a:pt x="9983" y="3067"/>
                    <a:pt x="9954" y="3097"/>
                  </a:cubicBezTo>
                  <a:cubicBezTo>
                    <a:pt x="9901" y="3153"/>
                    <a:pt x="9899" y="3253"/>
                    <a:pt x="9902" y="3325"/>
                  </a:cubicBezTo>
                  <a:cubicBezTo>
                    <a:pt x="9902" y="3331"/>
                    <a:pt x="9903" y="3338"/>
                    <a:pt x="9903" y="3346"/>
                  </a:cubicBezTo>
                  <a:cubicBezTo>
                    <a:pt x="9876" y="3336"/>
                    <a:pt x="9848" y="3331"/>
                    <a:pt x="9821" y="3331"/>
                  </a:cubicBezTo>
                  <a:cubicBezTo>
                    <a:pt x="9802" y="3331"/>
                    <a:pt x="9784" y="3334"/>
                    <a:pt x="9766" y="3339"/>
                  </a:cubicBezTo>
                  <a:cubicBezTo>
                    <a:pt x="9653" y="3375"/>
                    <a:pt x="9612" y="3506"/>
                    <a:pt x="9628" y="3612"/>
                  </a:cubicBezTo>
                  <a:cubicBezTo>
                    <a:pt x="9648" y="3748"/>
                    <a:pt x="9735" y="3854"/>
                    <a:pt x="9838" y="3938"/>
                  </a:cubicBezTo>
                  <a:cubicBezTo>
                    <a:pt x="9899" y="3990"/>
                    <a:pt x="9964" y="4033"/>
                    <a:pt x="10033" y="4067"/>
                  </a:cubicBezTo>
                  <a:cubicBezTo>
                    <a:pt x="9938" y="4125"/>
                    <a:pt x="9850" y="4192"/>
                    <a:pt x="9776" y="4271"/>
                  </a:cubicBezTo>
                  <a:cubicBezTo>
                    <a:pt x="9753" y="4248"/>
                    <a:pt x="9729" y="4226"/>
                    <a:pt x="9704" y="4208"/>
                  </a:cubicBezTo>
                  <a:cubicBezTo>
                    <a:pt x="9648" y="4164"/>
                    <a:pt x="9588" y="4131"/>
                    <a:pt x="9518" y="4111"/>
                  </a:cubicBezTo>
                  <a:cubicBezTo>
                    <a:pt x="9511" y="4109"/>
                    <a:pt x="9502" y="4106"/>
                    <a:pt x="9494" y="4105"/>
                  </a:cubicBezTo>
                  <a:cubicBezTo>
                    <a:pt x="9484" y="4102"/>
                    <a:pt x="9474" y="4101"/>
                    <a:pt x="9461" y="4099"/>
                  </a:cubicBezTo>
                  <a:cubicBezTo>
                    <a:pt x="9458" y="4097"/>
                    <a:pt x="9453" y="4097"/>
                    <a:pt x="9449" y="4097"/>
                  </a:cubicBezTo>
                  <a:cubicBezTo>
                    <a:pt x="9432" y="4095"/>
                    <a:pt x="9414" y="4093"/>
                    <a:pt x="9397" y="4091"/>
                  </a:cubicBezTo>
                  <a:lnTo>
                    <a:pt x="9396" y="4091"/>
                  </a:lnTo>
                  <a:cubicBezTo>
                    <a:pt x="9391" y="4091"/>
                    <a:pt x="9387" y="4091"/>
                    <a:pt x="9383" y="4091"/>
                  </a:cubicBezTo>
                  <a:cubicBezTo>
                    <a:pt x="9335" y="4091"/>
                    <a:pt x="9287" y="4097"/>
                    <a:pt x="9239" y="4107"/>
                  </a:cubicBezTo>
                  <a:cubicBezTo>
                    <a:pt x="9246" y="4034"/>
                    <a:pt x="9240" y="3964"/>
                    <a:pt x="9236" y="3891"/>
                  </a:cubicBezTo>
                  <a:cubicBezTo>
                    <a:pt x="9235" y="3873"/>
                    <a:pt x="9235" y="3854"/>
                    <a:pt x="9234" y="3834"/>
                  </a:cubicBezTo>
                  <a:cubicBezTo>
                    <a:pt x="9232" y="3815"/>
                    <a:pt x="9232" y="3797"/>
                    <a:pt x="9231" y="3778"/>
                  </a:cubicBezTo>
                  <a:cubicBezTo>
                    <a:pt x="9230" y="3756"/>
                    <a:pt x="9230" y="3732"/>
                    <a:pt x="9227" y="3710"/>
                  </a:cubicBezTo>
                  <a:lnTo>
                    <a:pt x="9227" y="3709"/>
                  </a:lnTo>
                  <a:cubicBezTo>
                    <a:pt x="9226" y="3695"/>
                    <a:pt x="9225" y="3679"/>
                    <a:pt x="9224" y="3664"/>
                  </a:cubicBezTo>
                  <a:cubicBezTo>
                    <a:pt x="9210" y="3532"/>
                    <a:pt x="9177" y="3396"/>
                    <a:pt x="9071" y="3305"/>
                  </a:cubicBezTo>
                  <a:lnTo>
                    <a:pt x="9070" y="3304"/>
                  </a:lnTo>
                  <a:cubicBezTo>
                    <a:pt x="9021" y="3264"/>
                    <a:pt x="8964" y="3244"/>
                    <a:pt x="8908" y="3244"/>
                  </a:cubicBezTo>
                  <a:cubicBezTo>
                    <a:pt x="8851" y="3244"/>
                    <a:pt x="8795" y="3265"/>
                    <a:pt x="8748" y="3310"/>
                  </a:cubicBezTo>
                  <a:cubicBezTo>
                    <a:pt x="8708" y="3351"/>
                    <a:pt x="8684" y="3398"/>
                    <a:pt x="8670" y="3449"/>
                  </a:cubicBezTo>
                  <a:cubicBezTo>
                    <a:pt x="8618" y="3403"/>
                    <a:pt x="8554" y="3369"/>
                    <a:pt x="8489" y="3369"/>
                  </a:cubicBezTo>
                  <a:cubicBezTo>
                    <a:pt x="8472" y="3369"/>
                    <a:pt x="8455" y="3371"/>
                    <a:pt x="8438" y="3376"/>
                  </a:cubicBezTo>
                  <a:cubicBezTo>
                    <a:pt x="8312" y="3411"/>
                    <a:pt x="8305" y="3550"/>
                    <a:pt x="8335" y="3677"/>
                  </a:cubicBezTo>
                  <a:cubicBezTo>
                    <a:pt x="8333" y="3675"/>
                    <a:pt x="8331" y="3675"/>
                    <a:pt x="8329" y="3674"/>
                  </a:cubicBezTo>
                  <a:cubicBezTo>
                    <a:pt x="8300" y="3664"/>
                    <a:pt x="8269" y="3659"/>
                    <a:pt x="8238" y="3659"/>
                  </a:cubicBezTo>
                  <a:cubicBezTo>
                    <a:pt x="8212" y="3659"/>
                    <a:pt x="8187" y="3662"/>
                    <a:pt x="8164" y="3670"/>
                  </a:cubicBezTo>
                  <a:cubicBezTo>
                    <a:pt x="8131" y="3680"/>
                    <a:pt x="8104" y="3698"/>
                    <a:pt x="8083" y="3720"/>
                  </a:cubicBezTo>
                  <a:cubicBezTo>
                    <a:pt x="8048" y="3657"/>
                    <a:pt x="8003" y="3599"/>
                    <a:pt x="7950" y="3554"/>
                  </a:cubicBezTo>
                  <a:cubicBezTo>
                    <a:pt x="7950" y="3553"/>
                    <a:pt x="7951" y="3552"/>
                    <a:pt x="7951" y="3550"/>
                  </a:cubicBezTo>
                  <a:cubicBezTo>
                    <a:pt x="7979" y="3224"/>
                    <a:pt x="8354" y="3095"/>
                    <a:pt x="8616" y="3012"/>
                  </a:cubicBezTo>
                  <a:cubicBezTo>
                    <a:pt x="8672" y="2995"/>
                    <a:pt x="8729" y="2977"/>
                    <a:pt x="8784" y="2956"/>
                  </a:cubicBezTo>
                  <a:cubicBezTo>
                    <a:pt x="8809" y="2949"/>
                    <a:pt x="8833" y="2940"/>
                    <a:pt x="8857" y="2929"/>
                  </a:cubicBezTo>
                  <a:cubicBezTo>
                    <a:pt x="8880" y="2922"/>
                    <a:pt x="8902" y="2912"/>
                    <a:pt x="8922" y="2902"/>
                  </a:cubicBezTo>
                  <a:cubicBezTo>
                    <a:pt x="8925" y="2899"/>
                    <a:pt x="8932" y="2898"/>
                    <a:pt x="8935" y="2896"/>
                  </a:cubicBezTo>
                  <a:lnTo>
                    <a:pt x="8951" y="2887"/>
                  </a:lnTo>
                  <a:cubicBezTo>
                    <a:pt x="8974" y="2877"/>
                    <a:pt x="8997" y="2866"/>
                    <a:pt x="9017" y="2852"/>
                  </a:cubicBezTo>
                  <a:cubicBezTo>
                    <a:pt x="9038" y="2841"/>
                    <a:pt x="9057" y="2828"/>
                    <a:pt x="9076" y="2815"/>
                  </a:cubicBezTo>
                  <a:cubicBezTo>
                    <a:pt x="9081" y="2810"/>
                    <a:pt x="9088" y="2808"/>
                    <a:pt x="9094" y="2803"/>
                  </a:cubicBezTo>
                  <a:cubicBezTo>
                    <a:pt x="9121" y="2792"/>
                    <a:pt x="9138" y="2777"/>
                    <a:pt x="9156" y="2762"/>
                  </a:cubicBezTo>
                  <a:cubicBezTo>
                    <a:pt x="9174" y="2747"/>
                    <a:pt x="9190" y="2731"/>
                    <a:pt x="9208" y="2716"/>
                  </a:cubicBezTo>
                  <a:cubicBezTo>
                    <a:pt x="9258" y="2669"/>
                    <a:pt x="9307" y="2619"/>
                    <a:pt x="9355" y="2567"/>
                  </a:cubicBezTo>
                  <a:cubicBezTo>
                    <a:pt x="9454" y="2459"/>
                    <a:pt x="9557" y="2351"/>
                    <a:pt x="9694" y="2296"/>
                  </a:cubicBezTo>
                  <a:cubicBezTo>
                    <a:pt x="9713" y="2289"/>
                    <a:pt x="9732" y="2281"/>
                    <a:pt x="9752" y="2277"/>
                  </a:cubicBezTo>
                  <a:cubicBezTo>
                    <a:pt x="9767" y="2272"/>
                    <a:pt x="9782" y="2268"/>
                    <a:pt x="9799" y="2266"/>
                  </a:cubicBezTo>
                  <a:cubicBezTo>
                    <a:pt x="9808" y="2263"/>
                    <a:pt x="9817" y="2262"/>
                    <a:pt x="9826" y="2261"/>
                  </a:cubicBezTo>
                  <a:cubicBezTo>
                    <a:pt x="9829" y="2259"/>
                    <a:pt x="9831" y="2259"/>
                    <a:pt x="9834" y="2259"/>
                  </a:cubicBezTo>
                  <a:cubicBezTo>
                    <a:pt x="9857" y="2255"/>
                    <a:pt x="9881" y="2252"/>
                    <a:pt x="9906" y="2250"/>
                  </a:cubicBezTo>
                  <a:cubicBezTo>
                    <a:pt x="9924" y="2249"/>
                    <a:pt x="9940" y="2247"/>
                    <a:pt x="9959" y="2246"/>
                  </a:cubicBezTo>
                  <a:cubicBezTo>
                    <a:pt x="10001" y="2244"/>
                    <a:pt x="10043" y="2242"/>
                    <a:pt x="10085" y="2242"/>
                  </a:cubicBezTo>
                  <a:cubicBezTo>
                    <a:pt x="10116" y="2241"/>
                    <a:pt x="10149" y="2241"/>
                    <a:pt x="10180" y="2238"/>
                  </a:cubicBezTo>
                  <a:cubicBezTo>
                    <a:pt x="10210" y="2237"/>
                    <a:pt x="10240" y="2234"/>
                    <a:pt x="10268" y="2230"/>
                  </a:cubicBezTo>
                  <a:cubicBezTo>
                    <a:pt x="10281" y="2229"/>
                    <a:pt x="10292" y="2227"/>
                    <a:pt x="10303" y="2226"/>
                  </a:cubicBezTo>
                  <a:cubicBezTo>
                    <a:pt x="10322" y="2224"/>
                    <a:pt x="10341" y="2220"/>
                    <a:pt x="10361" y="2216"/>
                  </a:cubicBezTo>
                  <a:cubicBezTo>
                    <a:pt x="10375" y="2215"/>
                    <a:pt x="10388" y="2212"/>
                    <a:pt x="10401" y="2208"/>
                  </a:cubicBezTo>
                  <a:cubicBezTo>
                    <a:pt x="10412" y="2205"/>
                    <a:pt x="10423" y="2203"/>
                    <a:pt x="10434" y="2199"/>
                  </a:cubicBezTo>
                  <a:cubicBezTo>
                    <a:pt x="10449" y="2196"/>
                    <a:pt x="10464" y="2193"/>
                    <a:pt x="10479" y="2188"/>
                  </a:cubicBezTo>
                  <a:lnTo>
                    <a:pt x="10537" y="2168"/>
                  </a:lnTo>
                  <a:cubicBezTo>
                    <a:pt x="10595" y="2147"/>
                    <a:pt x="10653" y="2122"/>
                    <a:pt x="10708" y="2092"/>
                  </a:cubicBezTo>
                  <a:cubicBezTo>
                    <a:pt x="10725" y="2083"/>
                    <a:pt x="10742" y="2073"/>
                    <a:pt x="10760" y="2063"/>
                  </a:cubicBezTo>
                  <a:cubicBezTo>
                    <a:pt x="10765" y="2060"/>
                    <a:pt x="10770" y="2057"/>
                    <a:pt x="10775" y="2053"/>
                  </a:cubicBezTo>
                  <a:cubicBezTo>
                    <a:pt x="10812" y="2031"/>
                    <a:pt x="10848" y="2006"/>
                    <a:pt x="10885" y="1980"/>
                  </a:cubicBezTo>
                  <a:cubicBezTo>
                    <a:pt x="10917" y="1956"/>
                    <a:pt x="10948" y="1932"/>
                    <a:pt x="10981" y="1906"/>
                  </a:cubicBezTo>
                  <a:cubicBezTo>
                    <a:pt x="11022" y="1873"/>
                    <a:pt x="11065" y="1840"/>
                    <a:pt x="11109" y="1805"/>
                  </a:cubicBezTo>
                  <a:cubicBezTo>
                    <a:pt x="11161" y="1767"/>
                    <a:pt x="11214" y="1727"/>
                    <a:pt x="11270" y="1693"/>
                  </a:cubicBezTo>
                  <a:cubicBezTo>
                    <a:pt x="11283" y="1685"/>
                    <a:pt x="11296" y="1677"/>
                    <a:pt x="11309" y="1668"/>
                  </a:cubicBezTo>
                  <a:cubicBezTo>
                    <a:pt x="11336" y="1652"/>
                    <a:pt x="11365" y="1637"/>
                    <a:pt x="11395" y="1623"/>
                  </a:cubicBezTo>
                  <a:cubicBezTo>
                    <a:pt x="11409" y="1617"/>
                    <a:pt x="11424" y="1611"/>
                    <a:pt x="11439" y="1605"/>
                  </a:cubicBezTo>
                  <a:cubicBezTo>
                    <a:pt x="11453" y="1599"/>
                    <a:pt x="11469" y="1594"/>
                    <a:pt x="11484" y="1589"/>
                  </a:cubicBezTo>
                  <a:cubicBezTo>
                    <a:pt x="11499" y="1585"/>
                    <a:pt x="11513" y="1578"/>
                    <a:pt x="11528" y="1575"/>
                  </a:cubicBezTo>
                  <a:cubicBezTo>
                    <a:pt x="11544" y="1571"/>
                    <a:pt x="11559" y="1569"/>
                    <a:pt x="11574" y="1565"/>
                  </a:cubicBezTo>
                  <a:cubicBezTo>
                    <a:pt x="11601" y="1560"/>
                    <a:pt x="11629" y="1558"/>
                    <a:pt x="11657" y="1555"/>
                  </a:cubicBezTo>
                  <a:cubicBezTo>
                    <a:pt x="11674" y="1555"/>
                    <a:pt x="11691" y="1554"/>
                    <a:pt x="11708" y="1554"/>
                  </a:cubicBezTo>
                  <a:cubicBezTo>
                    <a:pt x="11715" y="1554"/>
                    <a:pt x="11722" y="1554"/>
                    <a:pt x="11729" y="1554"/>
                  </a:cubicBezTo>
                  <a:cubicBezTo>
                    <a:pt x="11736" y="1554"/>
                    <a:pt x="11742" y="1554"/>
                    <a:pt x="11748" y="1554"/>
                  </a:cubicBezTo>
                  <a:cubicBezTo>
                    <a:pt x="11762" y="1554"/>
                    <a:pt x="11777" y="1555"/>
                    <a:pt x="11791" y="1555"/>
                  </a:cubicBezTo>
                  <a:cubicBezTo>
                    <a:pt x="11812" y="1555"/>
                    <a:pt x="11833" y="1558"/>
                    <a:pt x="11851" y="1559"/>
                  </a:cubicBezTo>
                  <a:cubicBezTo>
                    <a:pt x="11893" y="1561"/>
                    <a:pt x="11934" y="1564"/>
                    <a:pt x="11975" y="1565"/>
                  </a:cubicBezTo>
                  <a:cubicBezTo>
                    <a:pt x="11979" y="1566"/>
                    <a:pt x="11985" y="1566"/>
                    <a:pt x="11989" y="1566"/>
                  </a:cubicBezTo>
                  <a:cubicBezTo>
                    <a:pt x="11997" y="1566"/>
                    <a:pt x="12005" y="1566"/>
                    <a:pt x="12013" y="1566"/>
                  </a:cubicBezTo>
                  <a:cubicBezTo>
                    <a:pt x="12086" y="1566"/>
                    <a:pt x="12158" y="1558"/>
                    <a:pt x="12226" y="1542"/>
                  </a:cubicBezTo>
                  <a:cubicBezTo>
                    <a:pt x="12297" y="1526"/>
                    <a:pt x="12365" y="1501"/>
                    <a:pt x="12429" y="1469"/>
                  </a:cubicBezTo>
                  <a:cubicBezTo>
                    <a:pt x="12452" y="1459"/>
                    <a:pt x="12474" y="1446"/>
                    <a:pt x="12496" y="1434"/>
                  </a:cubicBezTo>
                  <a:cubicBezTo>
                    <a:pt x="12527" y="1415"/>
                    <a:pt x="12557" y="1396"/>
                    <a:pt x="12585" y="1375"/>
                  </a:cubicBezTo>
                  <a:cubicBezTo>
                    <a:pt x="12606" y="1360"/>
                    <a:pt x="12629" y="1344"/>
                    <a:pt x="12650" y="1328"/>
                  </a:cubicBezTo>
                  <a:cubicBezTo>
                    <a:pt x="12672" y="1311"/>
                    <a:pt x="12695" y="1293"/>
                    <a:pt x="12718" y="1274"/>
                  </a:cubicBezTo>
                  <a:cubicBezTo>
                    <a:pt x="12750" y="1247"/>
                    <a:pt x="12783" y="1220"/>
                    <a:pt x="12817" y="1193"/>
                  </a:cubicBezTo>
                  <a:cubicBezTo>
                    <a:pt x="12865" y="1152"/>
                    <a:pt x="12913" y="1112"/>
                    <a:pt x="12964" y="1075"/>
                  </a:cubicBezTo>
                  <a:cubicBezTo>
                    <a:pt x="12995" y="1052"/>
                    <a:pt x="13027" y="1030"/>
                    <a:pt x="13058" y="1011"/>
                  </a:cubicBezTo>
                  <a:cubicBezTo>
                    <a:pt x="13075" y="1000"/>
                    <a:pt x="13091" y="990"/>
                    <a:pt x="13108" y="981"/>
                  </a:cubicBezTo>
                  <a:cubicBezTo>
                    <a:pt x="13161" y="952"/>
                    <a:pt x="13210" y="934"/>
                    <a:pt x="13262" y="934"/>
                  </a:cubicBezTo>
                  <a:cubicBezTo>
                    <a:pt x="13294" y="934"/>
                    <a:pt x="13326" y="941"/>
                    <a:pt x="13360" y="956"/>
                  </a:cubicBezTo>
                  <a:cubicBezTo>
                    <a:pt x="13422" y="982"/>
                    <a:pt x="13479" y="1019"/>
                    <a:pt x="13543" y="1037"/>
                  </a:cubicBezTo>
                  <a:cubicBezTo>
                    <a:pt x="13582" y="1047"/>
                    <a:pt x="13620" y="1052"/>
                    <a:pt x="13657" y="1052"/>
                  </a:cubicBezTo>
                  <a:cubicBezTo>
                    <a:pt x="13671" y="1052"/>
                    <a:pt x="13683" y="1050"/>
                    <a:pt x="13697" y="1050"/>
                  </a:cubicBezTo>
                  <a:cubicBezTo>
                    <a:pt x="13709" y="1049"/>
                    <a:pt x="13721" y="1048"/>
                    <a:pt x="13734" y="1047"/>
                  </a:cubicBezTo>
                  <a:cubicBezTo>
                    <a:pt x="13735" y="1046"/>
                    <a:pt x="13735" y="1046"/>
                    <a:pt x="13735" y="1046"/>
                  </a:cubicBezTo>
                  <a:cubicBezTo>
                    <a:pt x="13735" y="1046"/>
                    <a:pt x="13735" y="1046"/>
                    <a:pt x="13735" y="1047"/>
                  </a:cubicBezTo>
                  <a:lnTo>
                    <a:pt x="13775" y="1039"/>
                  </a:lnTo>
                  <a:lnTo>
                    <a:pt x="13776" y="1039"/>
                  </a:lnTo>
                  <a:cubicBezTo>
                    <a:pt x="13788" y="1035"/>
                    <a:pt x="13801" y="1033"/>
                    <a:pt x="13812" y="1028"/>
                  </a:cubicBezTo>
                  <a:cubicBezTo>
                    <a:pt x="13823" y="1026"/>
                    <a:pt x="13833" y="1022"/>
                    <a:pt x="13844" y="1018"/>
                  </a:cubicBezTo>
                  <a:cubicBezTo>
                    <a:pt x="13882" y="1003"/>
                    <a:pt x="13922" y="987"/>
                    <a:pt x="13959" y="967"/>
                  </a:cubicBezTo>
                  <a:cubicBezTo>
                    <a:pt x="13975" y="960"/>
                    <a:pt x="13989" y="951"/>
                    <a:pt x="14004" y="941"/>
                  </a:cubicBezTo>
                  <a:cubicBezTo>
                    <a:pt x="14027" y="929"/>
                    <a:pt x="14049" y="913"/>
                    <a:pt x="14070" y="897"/>
                  </a:cubicBezTo>
                  <a:cubicBezTo>
                    <a:pt x="14098" y="879"/>
                    <a:pt x="14125" y="860"/>
                    <a:pt x="14152" y="841"/>
                  </a:cubicBezTo>
                  <a:cubicBezTo>
                    <a:pt x="14184" y="818"/>
                    <a:pt x="14218" y="795"/>
                    <a:pt x="14254" y="777"/>
                  </a:cubicBezTo>
                  <a:cubicBezTo>
                    <a:pt x="14260" y="773"/>
                    <a:pt x="14270" y="768"/>
                    <a:pt x="14276" y="764"/>
                  </a:cubicBezTo>
                  <a:cubicBezTo>
                    <a:pt x="14291" y="757"/>
                    <a:pt x="14308" y="748"/>
                    <a:pt x="14325" y="742"/>
                  </a:cubicBezTo>
                  <a:cubicBezTo>
                    <a:pt x="14335" y="738"/>
                    <a:pt x="14345" y="735"/>
                    <a:pt x="14355" y="732"/>
                  </a:cubicBezTo>
                  <a:cubicBezTo>
                    <a:pt x="14365" y="728"/>
                    <a:pt x="14376" y="725"/>
                    <a:pt x="14386" y="721"/>
                  </a:cubicBezTo>
                  <a:cubicBezTo>
                    <a:pt x="14397" y="719"/>
                    <a:pt x="14407" y="717"/>
                    <a:pt x="14418" y="715"/>
                  </a:cubicBezTo>
                  <a:cubicBezTo>
                    <a:pt x="14434" y="712"/>
                    <a:pt x="14451" y="711"/>
                    <a:pt x="14467" y="711"/>
                  </a:cubicBezTo>
                  <a:close/>
                  <a:moveTo>
                    <a:pt x="13520" y="5061"/>
                  </a:moveTo>
                  <a:cubicBezTo>
                    <a:pt x="13600" y="5061"/>
                    <a:pt x="13679" y="5072"/>
                    <a:pt x="13755" y="5093"/>
                  </a:cubicBezTo>
                  <a:cubicBezTo>
                    <a:pt x="13715" y="5101"/>
                    <a:pt x="13677" y="5114"/>
                    <a:pt x="13639" y="5135"/>
                  </a:cubicBezTo>
                  <a:cubicBezTo>
                    <a:pt x="13561" y="5177"/>
                    <a:pt x="13496" y="5244"/>
                    <a:pt x="13439" y="5311"/>
                  </a:cubicBezTo>
                  <a:cubicBezTo>
                    <a:pt x="13383" y="5375"/>
                    <a:pt x="13328" y="5442"/>
                    <a:pt x="13278" y="5511"/>
                  </a:cubicBezTo>
                  <a:cubicBezTo>
                    <a:pt x="13229" y="5578"/>
                    <a:pt x="13185" y="5650"/>
                    <a:pt x="13147" y="5724"/>
                  </a:cubicBezTo>
                  <a:cubicBezTo>
                    <a:pt x="13105" y="5806"/>
                    <a:pt x="13060" y="5886"/>
                    <a:pt x="13041" y="5975"/>
                  </a:cubicBezTo>
                  <a:cubicBezTo>
                    <a:pt x="13005" y="6126"/>
                    <a:pt x="13017" y="6288"/>
                    <a:pt x="13072" y="6434"/>
                  </a:cubicBezTo>
                  <a:cubicBezTo>
                    <a:pt x="12973" y="6436"/>
                    <a:pt x="12874" y="6442"/>
                    <a:pt x="12777" y="6454"/>
                  </a:cubicBezTo>
                  <a:cubicBezTo>
                    <a:pt x="12719" y="6328"/>
                    <a:pt x="12662" y="6217"/>
                    <a:pt x="12645" y="6074"/>
                  </a:cubicBezTo>
                  <a:cubicBezTo>
                    <a:pt x="12629" y="5946"/>
                    <a:pt x="12635" y="5813"/>
                    <a:pt x="12669" y="5687"/>
                  </a:cubicBezTo>
                  <a:cubicBezTo>
                    <a:pt x="12740" y="5429"/>
                    <a:pt x="12938" y="5222"/>
                    <a:pt x="13185" y="5126"/>
                  </a:cubicBezTo>
                  <a:cubicBezTo>
                    <a:pt x="13292" y="5083"/>
                    <a:pt x="13406" y="5061"/>
                    <a:pt x="13520" y="5061"/>
                  </a:cubicBezTo>
                  <a:close/>
                  <a:moveTo>
                    <a:pt x="8161" y="5011"/>
                  </a:moveTo>
                  <a:cubicBezTo>
                    <a:pt x="8172" y="5101"/>
                    <a:pt x="8195" y="5189"/>
                    <a:pt x="8227" y="5273"/>
                  </a:cubicBezTo>
                  <a:cubicBezTo>
                    <a:pt x="8329" y="5537"/>
                    <a:pt x="8497" y="5776"/>
                    <a:pt x="8652" y="6012"/>
                  </a:cubicBezTo>
                  <a:cubicBezTo>
                    <a:pt x="8762" y="6182"/>
                    <a:pt x="8868" y="6361"/>
                    <a:pt x="8981" y="6531"/>
                  </a:cubicBezTo>
                  <a:cubicBezTo>
                    <a:pt x="8820" y="6447"/>
                    <a:pt x="8653" y="6370"/>
                    <a:pt x="8482" y="6303"/>
                  </a:cubicBezTo>
                  <a:cubicBezTo>
                    <a:pt x="8146" y="6171"/>
                    <a:pt x="7797" y="6077"/>
                    <a:pt x="7441" y="6026"/>
                  </a:cubicBezTo>
                  <a:cubicBezTo>
                    <a:pt x="7412" y="5937"/>
                    <a:pt x="7389" y="5840"/>
                    <a:pt x="7392" y="5747"/>
                  </a:cubicBezTo>
                  <a:cubicBezTo>
                    <a:pt x="7393" y="5700"/>
                    <a:pt x="7402" y="5650"/>
                    <a:pt x="7444" y="5622"/>
                  </a:cubicBezTo>
                  <a:cubicBezTo>
                    <a:pt x="7481" y="5599"/>
                    <a:pt x="7531" y="5595"/>
                    <a:pt x="7576" y="5595"/>
                  </a:cubicBezTo>
                  <a:cubicBezTo>
                    <a:pt x="7582" y="5595"/>
                    <a:pt x="7588" y="5595"/>
                    <a:pt x="7594" y="5595"/>
                  </a:cubicBezTo>
                  <a:cubicBezTo>
                    <a:pt x="7595" y="5595"/>
                    <a:pt x="7597" y="5595"/>
                    <a:pt x="7598" y="5595"/>
                  </a:cubicBezTo>
                  <a:cubicBezTo>
                    <a:pt x="7659" y="5595"/>
                    <a:pt x="7690" y="5525"/>
                    <a:pt x="7663" y="5472"/>
                  </a:cubicBezTo>
                  <a:cubicBezTo>
                    <a:pt x="7646" y="5438"/>
                    <a:pt x="7618" y="5379"/>
                    <a:pt x="7649" y="5345"/>
                  </a:cubicBezTo>
                  <a:cubicBezTo>
                    <a:pt x="7660" y="5335"/>
                    <a:pt x="7672" y="5331"/>
                    <a:pt x="7684" y="5331"/>
                  </a:cubicBezTo>
                  <a:cubicBezTo>
                    <a:pt x="7700" y="5331"/>
                    <a:pt x="7716" y="5339"/>
                    <a:pt x="7727" y="5353"/>
                  </a:cubicBezTo>
                  <a:cubicBezTo>
                    <a:pt x="7744" y="5372"/>
                    <a:pt x="7771" y="5381"/>
                    <a:pt x="7798" y="5381"/>
                  </a:cubicBezTo>
                  <a:cubicBezTo>
                    <a:pt x="7817" y="5381"/>
                    <a:pt x="7835" y="5377"/>
                    <a:pt x="7850" y="5368"/>
                  </a:cubicBezTo>
                  <a:cubicBezTo>
                    <a:pt x="7892" y="5343"/>
                    <a:pt x="7903" y="5297"/>
                    <a:pt x="7897" y="5254"/>
                  </a:cubicBezTo>
                  <a:cubicBezTo>
                    <a:pt x="7886" y="5194"/>
                    <a:pt x="7882" y="5136"/>
                    <a:pt x="7929" y="5090"/>
                  </a:cubicBezTo>
                  <a:cubicBezTo>
                    <a:pt x="7979" y="5041"/>
                    <a:pt x="8036" y="5046"/>
                    <a:pt x="8100" y="5041"/>
                  </a:cubicBezTo>
                  <a:cubicBezTo>
                    <a:pt x="8125" y="5038"/>
                    <a:pt x="8146" y="5028"/>
                    <a:pt x="8161" y="5011"/>
                  </a:cubicBezTo>
                  <a:close/>
                  <a:moveTo>
                    <a:pt x="14069" y="5255"/>
                  </a:moveTo>
                  <a:cubicBezTo>
                    <a:pt x="14220" y="5375"/>
                    <a:pt x="14324" y="5535"/>
                    <a:pt x="14417" y="5710"/>
                  </a:cubicBezTo>
                  <a:lnTo>
                    <a:pt x="14422" y="5714"/>
                  </a:lnTo>
                  <a:cubicBezTo>
                    <a:pt x="14231" y="5977"/>
                    <a:pt x="14079" y="6274"/>
                    <a:pt x="14004" y="6587"/>
                  </a:cubicBezTo>
                  <a:cubicBezTo>
                    <a:pt x="13979" y="6578"/>
                    <a:pt x="13955" y="6568"/>
                    <a:pt x="13931" y="6561"/>
                  </a:cubicBezTo>
                  <a:cubicBezTo>
                    <a:pt x="13707" y="6489"/>
                    <a:pt x="13476" y="6448"/>
                    <a:pt x="13245" y="6437"/>
                  </a:cubicBezTo>
                  <a:cubicBezTo>
                    <a:pt x="13244" y="6432"/>
                    <a:pt x="13244" y="6425"/>
                    <a:pt x="13240" y="6418"/>
                  </a:cubicBezTo>
                  <a:cubicBezTo>
                    <a:pt x="13109" y="6151"/>
                    <a:pt x="13195" y="5814"/>
                    <a:pt x="13369" y="5588"/>
                  </a:cubicBezTo>
                  <a:cubicBezTo>
                    <a:pt x="13453" y="5475"/>
                    <a:pt x="13561" y="5365"/>
                    <a:pt x="13688" y="5303"/>
                  </a:cubicBezTo>
                  <a:cubicBezTo>
                    <a:pt x="13806" y="5245"/>
                    <a:pt x="13939" y="5259"/>
                    <a:pt x="14069" y="5255"/>
                  </a:cubicBezTo>
                  <a:close/>
                  <a:moveTo>
                    <a:pt x="12627" y="5097"/>
                  </a:moveTo>
                  <a:cubicBezTo>
                    <a:pt x="12671" y="5097"/>
                    <a:pt x="12716" y="5103"/>
                    <a:pt x="12759" y="5115"/>
                  </a:cubicBezTo>
                  <a:cubicBezTo>
                    <a:pt x="12775" y="5119"/>
                    <a:pt x="12792" y="5128"/>
                    <a:pt x="12807" y="5136"/>
                  </a:cubicBezTo>
                  <a:cubicBezTo>
                    <a:pt x="12622" y="5293"/>
                    <a:pt x="12487" y="5510"/>
                    <a:pt x="12438" y="5756"/>
                  </a:cubicBezTo>
                  <a:cubicBezTo>
                    <a:pt x="12390" y="5989"/>
                    <a:pt x="12414" y="6277"/>
                    <a:pt x="12542" y="6494"/>
                  </a:cubicBezTo>
                  <a:cubicBezTo>
                    <a:pt x="12339" y="6538"/>
                    <a:pt x="12138" y="6604"/>
                    <a:pt x="11950" y="6696"/>
                  </a:cubicBezTo>
                  <a:cubicBezTo>
                    <a:pt x="11971" y="6671"/>
                    <a:pt x="11984" y="6639"/>
                    <a:pt x="11978" y="6598"/>
                  </a:cubicBezTo>
                  <a:cubicBezTo>
                    <a:pt x="11953" y="6418"/>
                    <a:pt x="11913" y="6239"/>
                    <a:pt x="11867" y="6061"/>
                  </a:cubicBezTo>
                  <a:cubicBezTo>
                    <a:pt x="11877" y="6057"/>
                    <a:pt x="11886" y="6047"/>
                    <a:pt x="11891" y="6036"/>
                  </a:cubicBezTo>
                  <a:cubicBezTo>
                    <a:pt x="11914" y="5960"/>
                    <a:pt x="11947" y="5888"/>
                    <a:pt x="11968" y="5813"/>
                  </a:cubicBezTo>
                  <a:cubicBezTo>
                    <a:pt x="11986" y="5742"/>
                    <a:pt x="12010" y="5675"/>
                    <a:pt x="12032" y="5607"/>
                  </a:cubicBezTo>
                  <a:cubicBezTo>
                    <a:pt x="12079" y="5481"/>
                    <a:pt x="12150" y="5361"/>
                    <a:pt x="12245" y="5266"/>
                  </a:cubicBezTo>
                  <a:cubicBezTo>
                    <a:pt x="12335" y="5178"/>
                    <a:pt x="12445" y="5114"/>
                    <a:pt x="12573" y="5100"/>
                  </a:cubicBezTo>
                  <a:cubicBezTo>
                    <a:pt x="12591" y="5098"/>
                    <a:pt x="12609" y="5097"/>
                    <a:pt x="12627" y="5097"/>
                  </a:cubicBezTo>
                  <a:close/>
                  <a:moveTo>
                    <a:pt x="5407" y="4925"/>
                  </a:moveTo>
                  <a:cubicBezTo>
                    <a:pt x="5535" y="4925"/>
                    <a:pt x="5663" y="5030"/>
                    <a:pt x="5662" y="5187"/>
                  </a:cubicBezTo>
                  <a:cubicBezTo>
                    <a:pt x="5660" y="5235"/>
                    <a:pt x="5704" y="5276"/>
                    <a:pt x="5750" y="5276"/>
                  </a:cubicBezTo>
                  <a:cubicBezTo>
                    <a:pt x="5765" y="5276"/>
                    <a:pt x="5780" y="5272"/>
                    <a:pt x="5794" y="5262"/>
                  </a:cubicBezTo>
                  <a:cubicBezTo>
                    <a:pt x="5852" y="5222"/>
                    <a:pt x="5920" y="5198"/>
                    <a:pt x="5988" y="5198"/>
                  </a:cubicBezTo>
                  <a:cubicBezTo>
                    <a:pt x="6046" y="5198"/>
                    <a:pt x="6103" y="5216"/>
                    <a:pt x="6152" y="5259"/>
                  </a:cubicBezTo>
                  <a:cubicBezTo>
                    <a:pt x="6233" y="5329"/>
                    <a:pt x="6247" y="5420"/>
                    <a:pt x="6245" y="5516"/>
                  </a:cubicBezTo>
                  <a:cubicBezTo>
                    <a:pt x="6189" y="5554"/>
                    <a:pt x="6138" y="5597"/>
                    <a:pt x="6095" y="5649"/>
                  </a:cubicBezTo>
                  <a:cubicBezTo>
                    <a:pt x="5949" y="5761"/>
                    <a:pt x="5842" y="5929"/>
                    <a:pt x="5778" y="6106"/>
                  </a:cubicBezTo>
                  <a:cubicBezTo>
                    <a:pt x="5751" y="6097"/>
                    <a:pt x="5724" y="6093"/>
                    <a:pt x="5695" y="6093"/>
                  </a:cubicBezTo>
                  <a:cubicBezTo>
                    <a:pt x="5563" y="6093"/>
                    <a:pt x="5415" y="6176"/>
                    <a:pt x="5306" y="6225"/>
                  </a:cubicBezTo>
                  <a:cubicBezTo>
                    <a:pt x="5132" y="6306"/>
                    <a:pt x="4967" y="6404"/>
                    <a:pt x="4811" y="6515"/>
                  </a:cubicBezTo>
                  <a:cubicBezTo>
                    <a:pt x="4642" y="6635"/>
                    <a:pt x="4475" y="6767"/>
                    <a:pt x="4324" y="6916"/>
                  </a:cubicBezTo>
                  <a:cubicBezTo>
                    <a:pt x="4279" y="6819"/>
                    <a:pt x="4205" y="6740"/>
                    <a:pt x="4098" y="6701"/>
                  </a:cubicBezTo>
                  <a:cubicBezTo>
                    <a:pt x="4053" y="6684"/>
                    <a:pt x="4010" y="6676"/>
                    <a:pt x="3967" y="6676"/>
                  </a:cubicBezTo>
                  <a:cubicBezTo>
                    <a:pt x="3906" y="6676"/>
                    <a:pt x="3848" y="6691"/>
                    <a:pt x="3793" y="6717"/>
                  </a:cubicBezTo>
                  <a:cubicBezTo>
                    <a:pt x="3769" y="6615"/>
                    <a:pt x="3714" y="6522"/>
                    <a:pt x="3617" y="6483"/>
                  </a:cubicBezTo>
                  <a:cubicBezTo>
                    <a:pt x="3581" y="6468"/>
                    <a:pt x="3547" y="6462"/>
                    <a:pt x="3514" y="6462"/>
                  </a:cubicBezTo>
                  <a:cubicBezTo>
                    <a:pt x="3500" y="6462"/>
                    <a:pt x="3486" y="6463"/>
                    <a:pt x="3472" y="6465"/>
                  </a:cubicBezTo>
                  <a:cubicBezTo>
                    <a:pt x="3457" y="6359"/>
                    <a:pt x="3426" y="6252"/>
                    <a:pt x="3450" y="6145"/>
                  </a:cubicBezTo>
                  <a:cubicBezTo>
                    <a:pt x="3472" y="6043"/>
                    <a:pt x="3543" y="5938"/>
                    <a:pt x="3654" y="5931"/>
                  </a:cubicBezTo>
                  <a:cubicBezTo>
                    <a:pt x="3701" y="5926"/>
                    <a:pt x="3749" y="5882"/>
                    <a:pt x="3729" y="5833"/>
                  </a:cubicBezTo>
                  <a:cubicBezTo>
                    <a:pt x="3690" y="5735"/>
                    <a:pt x="3680" y="5634"/>
                    <a:pt x="3747" y="5543"/>
                  </a:cubicBezTo>
                  <a:cubicBezTo>
                    <a:pt x="3793" y="5482"/>
                    <a:pt x="3868" y="5446"/>
                    <a:pt x="3943" y="5446"/>
                  </a:cubicBezTo>
                  <a:cubicBezTo>
                    <a:pt x="3976" y="5446"/>
                    <a:pt x="4010" y="5453"/>
                    <a:pt x="4040" y="5468"/>
                  </a:cubicBezTo>
                  <a:cubicBezTo>
                    <a:pt x="4053" y="5474"/>
                    <a:pt x="4067" y="5477"/>
                    <a:pt x="4080" y="5477"/>
                  </a:cubicBezTo>
                  <a:cubicBezTo>
                    <a:pt x="4124" y="5477"/>
                    <a:pt x="4166" y="5448"/>
                    <a:pt x="4163" y="5397"/>
                  </a:cubicBezTo>
                  <a:cubicBezTo>
                    <a:pt x="4155" y="5271"/>
                    <a:pt x="4252" y="5140"/>
                    <a:pt x="4369" y="5140"/>
                  </a:cubicBezTo>
                  <a:cubicBezTo>
                    <a:pt x="4408" y="5140"/>
                    <a:pt x="4450" y="5155"/>
                    <a:pt x="4490" y="5188"/>
                  </a:cubicBezTo>
                  <a:cubicBezTo>
                    <a:pt x="4508" y="5202"/>
                    <a:pt x="4532" y="5210"/>
                    <a:pt x="4555" y="5210"/>
                  </a:cubicBezTo>
                  <a:cubicBezTo>
                    <a:pt x="4590" y="5210"/>
                    <a:pt x="4623" y="5192"/>
                    <a:pt x="4631" y="5151"/>
                  </a:cubicBezTo>
                  <a:cubicBezTo>
                    <a:pt x="4657" y="5013"/>
                    <a:pt x="4756" y="4938"/>
                    <a:pt x="4861" y="4938"/>
                  </a:cubicBezTo>
                  <a:cubicBezTo>
                    <a:pt x="4932" y="4938"/>
                    <a:pt x="5006" y="4972"/>
                    <a:pt x="5063" y="5046"/>
                  </a:cubicBezTo>
                  <a:cubicBezTo>
                    <a:pt x="5082" y="5071"/>
                    <a:pt x="5111" y="5086"/>
                    <a:pt x="5138" y="5086"/>
                  </a:cubicBezTo>
                  <a:cubicBezTo>
                    <a:pt x="5163" y="5086"/>
                    <a:pt x="5187" y="5074"/>
                    <a:pt x="5204" y="5046"/>
                  </a:cubicBezTo>
                  <a:cubicBezTo>
                    <a:pt x="5254" y="4962"/>
                    <a:pt x="5331" y="4925"/>
                    <a:pt x="5407" y="4925"/>
                  </a:cubicBezTo>
                  <a:close/>
                  <a:moveTo>
                    <a:pt x="6709" y="5524"/>
                  </a:moveTo>
                  <a:cubicBezTo>
                    <a:pt x="6736" y="6067"/>
                    <a:pt x="6764" y="6614"/>
                    <a:pt x="6752" y="7156"/>
                  </a:cubicBezTo>
                  <a:cubicBezTo>
                    <a:pt x="6694" y="7152"/>
                    <a:pt x="6634" y="7150"/>
                    <a:pt x="6574" y="7150"/>
                  </a:cubicBezTo>
                  <a:cubicBezTo>
                    <a:pt x="6445" y="7152"/>
                    <a:pt x="6319" y="7171"/>
                    <a:pt x="6196" y="7201"/>
                  </a:cubicBezTo>
                  <a:cubicBezTo>
                    <a:pt x="6188" y="6813"/>
                    <a:pt x="6063" y="6422"/>
                    <a:pt x="6107" y="6032"/>
                  </a:cubicBezTo>
                  <a:cubicBezTo>
                    <a:pt x="6124" y="5864"/>
                    <a:pt x="6221" y="5745"/>
                    <a:pt x="6342" y="5637"/>
                  </a:cubicBezTo>
                  <a:cubicBezTo>
                    <a:pt x="6367" y="5616"/>
                    <a:pt x="6393" y="5598"/>
                    <a:pt x="6422" y="5584"/>
                  </a:cubicBezTo>
                  <a:cubicBezTo>
                    <a:pt x="6509" y="5540"/>
                    <a:pt x="6612" y="5525"/>
                    <a:pt x="6709" y="5524"/>
                  </a:cubicBezTo>
                  <a:close/>
                  <a:moveTo>
                    <a:pt x="5936" y="6071"/>
                  </a:moveTo>
                  <a:lnTo>
                    <a:pt x="5936" y="6071"/>
                  </a:lnTo>
                  <a:cubicBezTo>
                    <a:pt x="5924" y="6229"/>
                    <a:pt x="5945" y="6397"/>
                    <a:pt x="5959" y="6551"/>
                  </a:cubicBezTo>
                  <a:cubicBezTo>
                    <a:pt x="5978" y="6776"/>
                    <a:pt x="5993" y="7021"/>
                    <a:pt x="6068" y="7239"/>
                  </a:cubicBezTo>
                  <a:cubicBezTo>
                    <a:pt x="6026" y="7251"/>
                    <a:pt x="5987" y="7266"/>
                    <a:pt x="5946" y="7282"/>
                  </a:cubicBezTo>
                  <a:cubicBezTo>
                    <a:pt x="5940" y="7236"/>
                    <a:pt x="5914" y="7194"/>
                    <a:pt x="5901" y="7147"/>
                  </a:cubicBezTo>
                  <a:cubicBezTo>
                    <a:pt x="5880" y="7071"/>
                    <a:pt x="5873" y="6991"/>
                    <a:pt x="5868" y="6912"/>
                  </a:cubicBezTo>
                  <a:cubicBezTo>
                    <a:pt x="5856" y="6740"/>
                    <a:pt x="5849" y="6567"/>
                    <a:pt x="5867" y="6395"/>
                  </a:cubicBezTo>
                  <a:cubicBezTo>
                    <a:pt x="5879" y="6288"/>
                    <a:pt x="5901" y="6176"/>
                    <a:pt x="5936" y="6071"/>
                  </a:cubicBezTo>
                  <a:close/>
                  <a:moveTo>
                    <a:pt x="10613" y="4084"/>
                  </a:moveTo>
                  <a:cubicBezTo>
                    <a:pt x="10639" y="4084"/>
                    <a:pt x="10664" y="4085"/>
                    <a:pt x="10690" y="4088"/>
                  </a:cubicBezTo>
                  <a:cubicBezTo>
                    <a:pt x="10999" y="4127"/>
                    <a:pt x="11156" y="4480"/>
                    <a:pt x="11247" y="4736"/>
                  </a:cubicBezTo>
                  <a:cubicBezTo>
                    <a:pt x="11357" y="5040"/>
                    <a:pt x="11440" y="5356"/>
                    <a:pt x="11523" y="5667"/>
                  </a:cubicBezTo>
                  <a:cubicBezTo>
                    <a:pt x="11598" y="5944"/>
                    <a:pt x="11652" y="6227"/>
                    <a:pt x="11721" y="6505"/>
                  </a:cubicBezTo>
                  <a:cubicBezTo>
                    <a:pt x="11728" y="6547"/>
                    <a:pt x="11736" y="6589"/>
                    <a:pt x="11744" y="6629"/>
                  </a:cubicBezTo>
                  <a:cubicBezTo>
                    <a:pt x="11754" y="6683"/>
                    <a:pt x="11761" y="6740"/>
                    <a:pt x="11773" y="6793"/>
                  </a:cubicBezTo>
                  <a:cubicBezTo>
                    <a:pt x="11684" y="6845"/>
                    <a:pt x="11595" y="6901"/>
                    <a:pt x="11512" y="6965"/>
                  </a:cubicBezTo>
                  <a:cubicBezTo>
                    <a:pt x="11369" y="7076"/>
                    <a:pt x="11226" y="7206"/>
                    <a:pt x="11106" y="7350"/>
                  </a:cubicBezTo>
                  <a:cubicBezTo>
                    <a:pt x="10930" y="6844"/>
                    <a:pt x="10750" y="6340"/>
                    <a:pt x="10565" y="5839"/>
                  </a:cubicBezTo>
                  <a:cubicBezTo>
                    <a:pt x="10386" y="5355"/>
                    <a:pt x="10211" y="4843"/>
                    <a:pt x="9909" y="4418"/>
                  </a:cubicBezTo>
                  <a:lnTo>
                    <a:pt x="9893" y="4400"/>
                  </a:lnTo>
                  <a:cubicBezTo>
                    <a:pt x="10091" y="4239"/>
                    <a:pt x="10352" y="4084"/>
                    <a:pt x="10613" y="4084"/>
                  </a:cubicBezTo>
                  <a:close/>
                  <a:moveTo>
                    <a:pt x="5733" y="6261"/>
                  </a:moveTo>
                  <a:cubicBezTo>
                    <a:pt x="5725" y="6287"/>
                    <a:pt x="5720" y="6316"/>
                    <a:pt x="5715" y="6342"/>
                  </a:cubicBezTo>
                  <a:cubicBezTo>
                    <a:pt x="5706" y="6399"/>
                    <a:pt x="5700" y="6454"/>
                    <a:pt x="5696" y="6512"/>
                  </a:cubicBezTo>
                  <a:cubicBezTo>
                    <a:pt x="5421" y="6593"/>
                    <a:pt x="5160" y="6734"/>
                    <a:pt x="4920" y="6890"/>
                  </a:cubicBezTo>
                  <a:cubicBezTo>
                    <a:pt x="4800" y="6968"/>
                    <a:pt x="4685" y="7056"/>
                    <a:pt x="4581" y="7156"/>
                  </a:cubicBezTo>
                  <a:cubicBezTo>
                    <a:pt x="4525" y="7208"/>
                    <a:pt x="4405" y="7314"/>
                    <a:pt x="4383" y="7409"/>
                  </a:cubicBezTo>
                  <a:cubicBezTo>
                    <a:pt x="4300" y="7374"/>
                    <a:pt x="4213" y="7344"/>
                    <a:pt x="4128" y="7322"/>
                  </a:cubicBezTo>
                  <a:cubicBezTo>
                    <a:pt x="4399" y="7121"/>
                    <a:pt x="4635" y="6876"/>
                    <a:pt x="4911" y="6681"/>
                  </a:cubicBezTo>
                  <a:cubicBezTo>
                    <a:pt x="5056" y="6578"/>
                    <a:pt x="5208" y="6486"/>
                    <a:pt x="5367" y="6410"/>
                  </a:cubicBezTo>
                  <a:cubicBezTo>
                    <a:pt x="5451" y="6369"/>
                    <a:pt x="5535" y="6334"/>
                    <a:pt x="5622" y="6306"/>
                  </a:cubicBezTo>
                  <a:cubicBezTo>
                    <a:pt x="5661" y="6292"/>
                    <a:pt x="5697" y="6277"/>
                    <a:pt x="5733" y="6261"/>
                  </a:cubicBezTo>
                  <a:close/>
                  <a:moveTo>
                    <a:pt x="5693" y="6631"/>
                  </a:moveTo>
                  <a:cubicBezTo>
                    <a:pt x="5691" y="6729"/>
                    <a:pt x="5695" y="6828"/>
                    <a:pt x="5704" y="6926"/>
                  </a:cubicBezTo>
                  <a:cubicBezTo>
                    <a:pt x="5706" y="7004"/>
                    <a:pt x="5706" y="7150"/>
                    <a:pt x="5745" y="7258"/>
                  </a:cubicBezTo>
                  <a:cubicBezTo>
                    <a:pt x="5758" y="7293"/>
                    <a:pt x="5774" y="7324"/>
                    <a:pt x="5797" y="7348"/>
                  </a:cubicBezTo>
                  <a:cubicBezTo>
                    <a:pt x="5741" y="7375"/>
                    <a:pt x="5685" y="7405"/>
                    <a:pt x="5630" y="7438"/>
                  </a:cubicBezTo>
                  <a:cubicBezTo>
                    <a:pt x="5505" y="7510"/>
                    <a:pt x="5387" y="7595"/>
                    <a:pt x="5277" y="7688"/>
                  </a:cubicBezTo>
                  <a:cubicBezTo>
                    <a:pt x="5254" y="7706"/>
                    <a:pt x="5232" y="7725"/>
                    <a:pt x="5211" y="7744"/>
                  </a:cubicBezTo>
                  <a:cubicBezTo>
                    <a:pt x="5181" y="7771"/>
                    <a:pt x="5153" y="7798"/>
                    <a:pt x="5127" y="7827"/>
                  </a:cubicBezTo>
                  <a:cubicBezTo>
                    <a:pt x="5090" y="7865"/>
                    <a:pt x="5056" y="7903"/>
                    <a:pt x="5025" y="7946"/>
                  </a:cubicBezTo>
                  <a:cubicBezTo>
                    <a:pt x="4946" y="7753"/>
                    <a:pt x="4756" y="7609"/>
                    <a:pt x="4577" y="7506"/>
                  </a:cubicBezTo>
                  <a:cubicBezTo>
                    <a:pt x="4554" y="7494"/>
                    <a:pt x="4530" y="7482"/>
                    <a:pt x="4507" y="7469"/>
                  </a:cubicBezTo>
                  <a:cubicBezTo>
                    <a:pt x="4528" y="7442"/>
                    <a:pt x="4542" y="7407"/>
                    <a:pt x="4564" y="7380"/>
                  </a:cubicBezTo>
                  <a:cubicBezTo>
                    <a:pt x="4605" y="7331"/>
                    <a:pt x="4652" y="7286"/>
                    <a:pt x="4700" y="7243"/>
                  </a:cubicBezTo>
                  <a:cubicBezTo>
                    <a:pt x="4717" y="7227"/>
                    <a:pt x="4736" y="7209"/>
                    <a:pt x="4756" y="7196"/>
                  </a:cubicBezTo>
                  <a:cubicBezTo>
                    <a:pt x="4789" y="7166"/>
                    <a:pt x="4826" y="7137"/>
                    <a:pt x="4861" y="7111"/>
                  </a:cubicBezTo>
                  <a:lnTo>
                    <a:pt x="4862" y="7111"/>
                  </a:lnTo>
                  <a:cubicBezTo>
                    <a:pt x="4918" y="7069"/>
                    <a:pt x="4975" y="7030"/>
                    <a:pt x="5033" y="6993"/>
                  </a:cubicBezTo>
                  <a:cubicBezTo>
                    <a:pt x="5086" y="6958"/>
                    <a:pt x="5141" y="6927"/>
                    <a:pt x="5196" y="6897"/>
                  </a:cubicBezTo>
                  <a:cubicBezTo>
                    <a:pt x="5240" y="6874"/>
                    <a:pt x="5283" y="6852"/>
                    <a:pt x="5326" y="6829"/>
                  </a:cubicBezTo>
                  <a:cubicBezTo>
                    <a:pt x="5449" y="6766"/>
                    <a:pt x="5574" y="6704"/>
                    <a:pt x="5693" y="6631"/>
                  </a:cubicBezTo>
                  <a:close/>
                  <a:moveTo>
                    <a:pt x="9265" y="4247"/>
                  </a:moveTo>
                  <a:cubicBezTo>
                    <a:pt x="9299" y="4247"/>
                    <a:pt x="9333" y="4248"/>
                    <a:pt x="9365" y="4251"/>
                  </a:cubicBezTo>
                  <a:cubicBezTo>
                    <a:pt x="9594" y="4267"/>
                    <a:pt x="9720" y="4486"/>
                    <a:pt x="9823" y="4667"/>
                  </a:cubicBezTo>
                  <a:cubicBezTo>
                    <a:pt x="10049" y="5071"/>
                    <a:pt x="10205" y="5506"/>
                    <a:pt x="10365" y="5939"/>
                  </a:cubicBezTo>
                  <a:cubicBezTo>
                    <a:pt x="10556" y="6458"/>
                    <a:pt x="10742" y="6978"/>
                    <a:pt x="10922" y="7500"/>
                  </a:cubicBezTo>
                  <a:cubicBezTo>
                    <a:pt x="10930" y="7524"/>
                    <a:pt x="10943" y="7541"/>
                    <a:pt x="10959" y="7552"/>
                  </a:cubicBezTo>
                  <a:cubicBezTo>
                    <a:pt x="10871" y="7693"/>
                    <a:pt x="10807" y="7845"/>
                    <a:pt x="10778" y="8006"/>
                  </a:cubicBezTo>
                  <a:cubicBezTo>
                    <a:pt x="10346" y="7479"/>
                    <a:pt x="9830" y="7025"/>
                    <a:pt x="9247" y="6680"/>
                  </a:cubicBezTo>
                  <a:cubicBezTo>
                    <a:pt x="9147" y="6469"/>
                    <a:pt x="9016" y="6269"/>
                    <a:pt x="8904" y="6064"/>
                  </a:cubicBezTo>
                  <a:cubicBezTo>
                    <a:pt x="8797" y="5868"/>
                    <a:pt x="8683" y="5675"/>
                    <a:pt x="8575" y="5479"/>
                  </a:cubicBezTo>
                  <a:cubicBezTo>
                    <a:pt x="8388" y="5144"/>
                    <a:pt x="8208" y="4598"/>
                    <a:pt x="8659" y="4377"/>
                  </a:cubicBezTo>
                  <a:cubicBezTo>
                    <a:pt x="8837" y="4290"/>
                    <a:pt x="9061" y="4247"/>
                    <a:pt x="9265" y="4247"/>
                  </a:cubicBezTo>
                  <a:close/>
                  <a:moveTo>
                    <a:pt x="16683" y="4692"/>
                  </a:moveTo>
                  <a:cubicBezTo>
                    <a:pt x="17160" y="4692"/>
                    <a:pt x="17632" y="4836"/>
                    <a:pt x="18016" y="5146"/>
                  </a:cubicBezTo>
                  <a:cubicBezTo>
                    <a:pt x="18219" y="5312"/>
                    <a:pt x="18391" y="5512"/>
                    <a:pt x="18547" y="5722"/>
                  </a:cubicBezTo>
                  <a:cubicBezTo>
                    <a:pt x="18698" y="5922"/>
                    <a:pt x="18878" y="6136"/>
                    <a:pt x="18888" y="6399"/>
                  </a:cubicBezTo>
                  <a:cubicBezTo>
                    <a:pt x="18888" y="6405"/>
                    <a:pt x="18891" y="6412"/>
                    <a:pt x="18891" y="6418"/>
                  </a:cubicBezTo>
                  <a:cubicBezTo>
                    <a:pt x="18582" y="6608"/>
                    <a:pt x="18281" y="6813"/>
                    <a:pt x="17973" y="7004"/>
                  </a:cubicBezTo>
                  <a:cubicBezTo>
                    <a:pt x="17712" y="7167"/>
                    <a:pt x="17448" y="7327"/>
                    <a:pt x="17186" y="7485"/>
                  </a:cubicBezTo>
                  <a:cubicBezTo>
                    <a:pt x="17151" y="7506"/>
                    <a:pt x="17118" y="7527"/>
                    <a:pt x="17084" y="7547"/>
                  </a:cubicBezTo>
                  <a:cubicBezTo>
                    <a:pt x="16886" y="7667"/>
                    <a:pt x="16687" y="7785"/>
                    <a:pt x="16486" y="7901"/>
                  </a:cubicBezTo>
                  <a:cubicBezTo>
                    <a:pt x="16453" y="7921"/>
                    <a:pt x="16421" y="7941"/>
                    <a:pt x="16389" y="7958"/>
                  </a:cubicBezTo>
                  <a:cubicBezTo>
                    <a:pt x="16256" y="8036"/>
                    <a:pt x="16121" y="8115"/>
                    <a:pt x="15986" y="8189"/>
                  </a:cubicBezTo>
                  <a:cubicBezTo>
                    <a:pt x="15853" y="8267"/>
                    <a:pt x="15717" y="8344"/>
                    <a:pt x="15583" y="8420"/>
                  </a:cubicBezTo>
                  <a:cubicBezTo>
                    <a:pt x="15488" y="7987"/>
                    <a:pt x="15363" y="7567"/>
                    <a:pt x="15051" y="7239"/>
                  </a:cubicBezTo>
                  <a:cubicBezTo>
                    <a:pt x="14798" y="6974"/>
                    <a:pt x="14476" y="6772"/>
                    <a:pt x="14135" y="6636"/>
                  </a:cubicBezTo>
                  <a:cubicBezTo>
                    <a:pt x="14169" y="6561"/>
                    <a:pt x="14204" y="6486"/>
                    <a:pt x="14240" y="6412"/>
                  </a:cubicBezTo>
                  <a:cubicBezTo>
                    <a:pt x="14256" y="6378"/>
                    <a:pt x="14273" y="6345"/>
                    <a:pt x="14290" y="6312"/>
                  </a:cubicBezTo>
                  <a:cubicBezTo>
                    <a:pt x="14312" y="6265"/>
                    <a:pt x="14337" y="6219"/>
                    <a:pt x="14361" y="6175"/>
                  </a:cubicBezTo>
                  <a:cubicBezTo>
                    <a:pt x="14372" y="6154"/>
                    <a:pt x="14382" y="6134"/>
                    <a:pt x="14396" y="6114"/>
                  </a:cubicBezTo>
                  <a:cubicBezTo>
                    <a:pt x="14413" y="6082"/>
                    <a:pt x="14432" y="6050"/>
                    <a:pt x="14452" y="6017"/>
                  </a:cubicBezTo>
                  <a:cubicBezTo>
                    <a:pt x="14464" y="5994"/>
                    <a:pt x="14479" y="5970"/>
                    <a:pt x="14494" y="5948"/>
                  </a:cubicBezTo>
                  <a:cubicBezTo>
                    <a:pt x="14501" y="5936"/>
                    <a:pt x="14509" y="5923"/>
                    <a:pt x="14517" y="5912"/>
                  </a:cubicBezTo>
                  <a:cubicBezTo>
                    <a:pt x="14532" y="5890"/>
                    <a:pt x="14547" y="5868"/>
                    <a:pt x="14562" y="5845"/>
                  </a:cubicBezTo>
                  <a:cubicBezTo>
                    <a:pt x="14583" y="5814"/>
                    <a:pt x="14605" y="5785"/>
                    <a:pt x="14629" y="5754"/>
                  </a:cubicBezTo>
                  <a:cubicBezTo>
                    <a:pt x="14655" y="5718"/>
                    <a:pt x="14681" y="5683"/>
                    <a:pt x="14709" y="5649"/>
                  </a:cubicBezTo>
                  <a:cubicBezTo>
                    <a:pt x="14931" y="5384"/>
                    <a:pt x="15192" y="5163"/>
                    <a:pt x="15494" y="4998"/>
                  </a:cubicBezTo>
                  <a:cubicBezTo>
                    <a:pt x="15857" y="4799"/>
                    <a:pt x="16271" y="4692"/>
                    <a:pt x="16683" y="4692"/>
                  </a:cubicBezTo>
                  <a:close/>
                  <a:moveTo>
                    <a:pt x="3798" y="7436"/>
                  </a:moveTo>
                  <a:cubicBezTo>
                    <a:pt x="3961" y="7436"/>
                    <a:pt x="4130" y="7479"/>
                    <a:pt x="4259" y="7530"/>
                  </a:cubicBezTo>
                  <a:cubicBezTo>
                    <a:pt x="4519" y="7634"/>
                    <a:pt x="4822" y="7819"/>
                    <a:pt x="4925" y="8095"/>
                  </a:cubicBezTo>
                  <a:cubicBezTo>
                    <a:pt x="4858" y="8209"/>
                    <a:pt x="4810" y="8331"/>
                    <a:pt x="4779" y="8457"/>
                  </a:cubicBezTo>
                  <a:cubicBezTo>
                    <a:pt x="4426" y="8410"/>
                    <a:pt x="4077" y="8339"/>
                    <a:pt x="3733" y="8246"/>
                  </a:cubicBezTo>
                  <a:cubicBezTo>
                    <a:pt x="3644" y="8222"/>
                    <a:pt x="3554" y="8197"/>
                    <a:pt x="3466" y="8166"/>
                  </a:cubicBezTo>
                  <a:cubicBezTo>
                    <a:pt x="3431" y="8155"/>
                    <a:pt x="3399" y="8144"/>
                    <a:pt x="3366" y="8131"/>
                  </a:cubicBezTo>
                  <a:cubicBezTo>
                    <a:pt x="3335" y="8121"/>
                    <a:pt x="3254" y="8107"/>
                    <a:pt x="3233" y="8083"/>
                  </a:cubicBezTo>
                  <a:cubicBezTo>
                    <a:pt x="3191" y="8036"/>
                    <a:pt x="3235" y="7912"/>
                    <a:pt x="3248" y="7855"/>
                  </a:cubicBezTo>
                  <a:cubicBezTo>
                    <a:pt x="3267" y="7779"/>
                    <a:pt x="3294" y="7703"/>
                    <a:pt x="3340" y="7639"/>
                  </a:cubicBezTo>
                  <a:cubicBezTo>
                    <a:pt x="3443" y="7489"/>
                    <a:pt x="3616" y="7436"/>
                    <a:pt x="3798" y="7436"/>
                  </a:cubicBezTo>
                  <a:close/>
                  <a:moveTo>
                    <a:pt x="3224" y="8260"/>
                  </a:moveTo>
                  <a:lnTo>
                    <a:pt x="3224" y="8260"/>
                  </a:lnTo>
                  <a:cubicBezTo>
                    <a:pt x="3264" y="8274"/>
                    <a:pt x="3303" y="8282"/>
                    <a:pt x="3337" y="8294"/>
                  </a:cubicBezTo>
                  <a:cubicBezTo>
                    <a:pt x="3426" y="8323"/>
                    <a:pt x="3517" y="8351"/>
                    <a:pt x="3605" y="8379"/>
                  </a:cubicBezTo>
                  <a:cubicBezTo>
                    <a:pt x="3977" y="8496"/>
                    <a:pt x="4358" y="8584"/>
                    <a:pt x="4743" y="8646"/>
                  </a:cubicBezTo>
                  <a:cubicBezTo>
                    <a:pt x="4738" y="8696"/>
                    <a:pt x="4737" y="8746"/>
                    <a:pt x="4737" y="8796"/>
                  </a:cubicBezTo>
                  <a:cubicBezTo>
                    <a:pt x="4607" y="8740"/>
                    <a:pt x="4460" y="8707"/>
                    <a:pt x="4327" y="8674"/>
                  </a:cubicBezTo>
                  <a:cubicBezTo>
                    <a:pt x="4154" y="8632"/>
                    <a:pt x="3977" y="8603"/>
                    <a:pt x="3799" y="8584"/>
                  </a:cubicBezTo>
                  <a:cubicBezTo>
                    <a:pt x="3717" y="8577"/>
                    <a:pt x="3632" y="8578"/>
                    <a:pt x="3550" y="8563"/>
                  </a:cubicBezTo>
                  <a:cubicBezTo>
                    <a:pt x="3463" y="8548"/>
                    <a:pt x="3403" y="8497"/>
                    <a:pt x="3346" y="8435"/>
                  </a:cubicBezTo>
                  <a:cubicBezTo>
                    <a:pt x="3299" y="8384"/>
                    <a:pt x="3256" y="8324"/>
                    <a:pt x="3224" y="8260"/>
                  </a:cubicBezTo>
                  <a:close/>
                  <a:moveTo>
                    <a:pt x="2830" y="6475"/>
                  </a:moveTo>
                  <a:cubicBezTo>
                    <a:pt x="2838" y="6475"/>
                    <a:pt x="2847" y="6475"/>
                    <a:pt x="2856" y="6476"/>
                  </a:cubicBezTo>
                  <a:cubicBezTo>
                    <a:pt x="2970" y="6490"/>
                    <a:pt x="3048" y="6589"/>
                    <a:pt x="3067" y="6695"/>
                  </a:cubicBezTo>
                  <a:cubicBezTo>
                    <a:pt x="3075" y="6738"/>
                    <a:pt x="3119" y="6763"/>
                    <a:pt x="3161" y="6763"/>
                  </a:cubicBezTo>
                  <a:cubicBezTo>
                    <a:pt x="3169" y="6763"/>
                    <a:pt x="3176" y="6762"/>
                    <a:pt x="3183" y="6761"/>
                  </a:cubicBezTo>
                  <a:cubicBezTo>
                    <a:pt x="3287" y="6735"/>
                    <a:pt x="3392" y="6648"/>
                    <a:pt x="3498" y="6643"/>
                  </a:cubicBezTo>
                  <a:cubicBezTo>
                    <a:pt x="3500" y="6643"/>
                    <a:pt x="3502" y="6643"/>
                    <a:pt x="3504" y="6643"/>
                  </a:cubicBezTo>
                  <a:cubicBezTo>
                    <a:pt x="3625" y="6643"/>
                    <a:pt x="3608" y="6811"/>
                    <a:pt x="3622" y="6896"/>
                  </a:cubicBezTo>
                  <a:cubicBezTo>
                    <a:pt x="3628" y="6941"/>
                    <a:pt x="3663" y="6961"/>
                    <a:pt x="3700" y="6961"/>
                  </a:cubicBezTo>
                  <a:cubicBezTo>
                    <a:pt x="3735" y="6961"/>
                    <a:pt x="3771" y="6944"/>
                    <a:pt x="3790" y="6917"/>
                  </a:cubicBezTo>
                  <a:cubicBezTo>
                    <a:pt x="3829" y="6863"/>
                    <a:pt x="3879" y="6841"/>
                    <a:pt x="3929" y="6841"/>
                  </a:cubicBezTo>
                  <a:cubicBezTo>
                    <a:pt x="4043" y="6841"/>
                    <a:pt x="4161" y="6955"/>
                    <a:pt x="4165" y="7074"/>
                  </a:cubicBezTo>
                  <a:cubicBezTo>
                    <a:pt x="4165" y="7075"/>
                    <a:pt x="4167" y="7077"/>
                    <a:pt x="4167" y="7078"/>
                  </a:cubicBezTo>
                  <a:cubicBezTo>
                    <a:pt x="4108" y="7147"/>
                    <a:pt x="4054" y="7219"/>
                    <a:pt x="4006" y="7294"/>
                  </a:cubicBezTo>
                  <a:cubicBezTo>
                    <a:pt x="3948" y="7286"/>
                    <a:pt x="3890" y="7281"/>
                    <a:pt x="3832" y="7281"/>
                  </a:cubicBezTo>
                  <a:cubicBezTo>
                    <a:pt x="3778" y="7281"/>
                    <a:pt x="3724" y="7285"/>
                    <a:pt x="3669" y="7294"/>
                  </a:cubicBezTo>
                  <a:cubicBezTo>
                    <a:pt x="3525" y="7318"/>
                    <a:pt x="3379" y="7374"/>
                    <a:pt x="3274" y="7476"/>
                  </a:cubicBezTo>
                  <a:cubicBezTo>
                    <a:pt x="3171" y="7577"/>
                    <a:pt x="3117" y="7715"/>
                    <a:pt x="3084" y="7851"/>
                  </a:cubicBezTo>
                  <a:cubicBezTo>
                    <a:pt x="3061" y="7948"/>
                    <a:pt x="3019" y="8087"/>
                    <a:pt x="3082" y="8175"/>
                  </a:cubicBezTo>
                  <a:cubicBezTo>
                    <a:pt x="3090" y="8245"/>
                    <a:pt x="3112" y="8316"/>
                    <a:pt x="3144" y="8383"/>
                  </a:cubicBezTo>
                  <a:cubicBezTo>
                    <a:pt x="3072" y="8462"/>
                    <a:pt x="3008" y="8547"/>
                    <a:pt x="2951" y="8636"/>
                  </a:cubicBezTo>
                  <a:cubicBezTo>
                    <a:pt x="2898" y="8600"/>
                    <a:pt x="2830" y="8576"/>
                    <a:pt x="2778" y="8573"/>
                  </a:cubicBezTo>
                  <a:cubicBezTo>
                    <a:pt x="2773" y="8572"/>
                    <a:pt x="2767" y="8572"/>
                    <a:pt x="2762" y="8572"/>
                  </a:cubicBezTo>
                  <a:cubicBezTo>
                    <a:pt x="2651" y="8572"/>
                    <a:pt x="2560" y="8632"/>
                    <a:pt x="2488" y="8711"/>
                  </a:cubicBezTo>
                  <a:cubicBezTo>
                    <a:pt x="2431" y="8645"/>
                    <a:pt x="2355" y="8601"/>
                    <a:pt x="2264" y="8601"/>
                  </a:cubicBezTo>
                  <a:cubicBezTo>
                    <a:pt x="2250" y="8601"/>
                    <a:pt x="2236" y="8602"/>
                    <a:pt x="2222" y="8604"/>
                  </a:cubicBezTo>
                  <a:cubicBezTo>
                    <a:pt x="2101" y="8621"/>
                    <a:pt x="2038" y="8704"/>
                    <a:pt x="2008" y="8805"/>
                  </a:cubicBezTo>
                  <a:cubicBezTo>
                    <a:pt x="1949" y="8776"/>
                    <a:pt x="1884" y="8762"/>
                    <a:pt x="1819" y="8762"/>
                  </a:cubicBezTo>
                  <a:cubicBezTo>
                    <a:pt x="1747" y="8762"/>
                    <a:pt x="1676" y="8780"/>
                    <a:pt x="1614" y="8817"/>
                  </a:cubicBezTo>
                  <a:cubicBezTo>
                    <a:pt x="1562" y="8849"/>
                    <a:pt x="1520" y="8894"/>
                    <a:pt x="1487" y="8943"/>
                  </a:cubicBezTo>
                  <a:cubicBezTo>
                    <a:pt x="1361" y="8889"/>
                    <a:pt x="1260" y="8777"/>
                    <a:pt x="1254" y="8635"/>
                  </a:cubicBezTo>
                  <a:cubicBezTo>
                    <a:pt x="1249" y="8561"/>
                    <a:pt x="1269" y="8488"/>
                    <a:pt x="1312" y="8428"/>
                  </a:cubicBezTo>
                  <a:cubicBezTo>
                    <a:pt x="1345" y="8384"/>
                    <a:pt x="1394" y="8352"/>
                    <a:pt x="1419" y="8301"/>
                  </a:cubicBezTo>
                  <a:cubicBezTo>
                    <a:pt x="1478" y="8178"/>
                    <a:pt x="1362" y="8102"/>
                    <a:pt x="1311" y="8001"/>
                  </a:cubicBezTo>
                  <a:cubicBezTo>
                    <a:pt x="1236" y="7854"/>
                    <a:pt x="1305" y="7660"/>
                    <a:pt x="1480" y="7660"/>
                  </a:cubicBezTo>
                  <a:cubicBezTo>
                    <a:pt x="1488" y="7660"/>
                    <a:pt x="1497" y="7660"/>
                    <a:pt x="1507" y="7661"/>
                  </a:cubicBezTo>
                  <a:cubicBezTo>
                    <a:pt x="1509" y="7662"/>
                    <a:pt x="1511" y="7662"/>
                    <a:pt x="1513" y="7662"/>
                  </a:cubicBezTo>
                  <a:cubicBezTo>
                    <a:pt x="1574" y="7662"/>
                    <a:pt x="1608" y="7584"/>
                    <a:pt x="1579" y="7535"/>
                  </a:cubicBezTo>
                  <a:cubicBezTo>
                    <a:pt x="1519" y="7433"/>
                    <a:pt x="1463" y="7316"/>
                    <a:pt x="1541" y="7208"/>
                  </a:cubicBezTo>
                  <a:cubicBezTo>
                    <a:pt x="1575" y="7162"/>
                    <a:pt x="1628" y="7126"/>
                    <a:pt x="1685" y="7111"/>
                  </a:cubicBezTo>
                  <a:cubicBezTo>
                    <a:pt x="1732" y="7098"/>
                    <a:pt x="1779" y="7105"/>
                    <a:pt x="1825" y="7092"/>
                  </a:cubicBezTo>
                  <a:cubicBezTo>
                    <a:pt x="1905" y="7066"/>
                    <a:pt x="1915" y="6999"/>
                    <a:pt x="1926" y="6925"/>
                  </a:cubicBezTo>
                  <a:cubicBezTo>
                    <a:pt x="1945" y="6812"/>
                    <a:pt x="1997" y="6671"/>
                    <a:pt x="2116" y="6626"/>
                  </a:cubicBezTo>
                  <a:cubicBezTo>
                    <a:pt x="2141" y="6617"/>
                    <a:pt x="2171" y="6611"/>
                    <a:pt x="2200" y="6611"/>
                  </a:cubicBezTo>
                  <a:cubicBezTo>
                    <a:pt x="2221" y="6611"/>
                    <a:pt x="2243" y="6614"/>
                    <a:pt x="2263" y="6621"/>
                  </a:cubicBezTo>
                  <a:cubicBezTo>
                    <a:pt x="2311" y="6640"/>
                    <a:pt x="2340" y="6687"/>
                    <a:pt x="2389" y="6702"/>
                  </a:cubicBezTo>
                  <a:cubicBezTo>
                    <a:pt x="2404" y="6707"/>
                    <a:pt x="2418" y="6709"/>
                    <a:pt x="2432" y="6709"/>
                  </a:cubicBezTo>
                  <a:cubicBezTo>
                    <a:pt x="2487" y="6709"/>
                    <a:pt x="2534" y="6675"/>
                    <a:pt x="2572" y="6631"/>
                  </a:cubicBezTo>
                  <a:cubicBezTo>
                    <a:pt x="2643" y="6553"/>
                    <a:pt x="2719" y="6475"/>
                    <a:pt x="2830" y="6475"/>
                  </a:cubicBezTo>
                  <a:close/>
                  <a:moveTo>
                    <a:pt x="14171" y="183"/>
                  </a:moveTo>
                  <a:cubicBezTo>
                    <a:pt x="14596" y="183"/>
                    <a:pt x="15021" y="235"/>
                    <a:pt x="15439" y="346"/>
                  </a:cubicBezTo>
                  <a:cubicBezTo>
                    <a:pt x="16642" y="666"/>
                    <a:pt x="17627" y="1475"/>
                    <a:pt x="18540" y="2291"/>
                  </a:cubicBezTo>
                  <a:cubicBezTo>
                    <a:pt x="19584" y="3223"/>
                    <a:pt x="20897" y="4413"/>
                    <a:pt x="21982" y="5298"/>
                  </a:cubicBezTo>
                  <a:cubicBezTo>
                    <a:pt x="22302" y="5561"/>
                    <a:pt x="22624" y="5821"/>
                    <a:pt x="22947" y="6083"/>
                  </a:cubicBezTo>
                  <a:cubicBezTo>
                    <a:pt x="23119" y="6220"/>
                    <a:pt x="23293" y="6359"/>
                    <a:pt x="23467" y="6495"/>
                  </a:cubicBezTo>
                  <a:cubicBezTo>
                    <a:pt x="22964" y="6750"/>
                    <a:pt x="22463" y="7008"/>
                    <a:pt x="21963" y="7269"/>
                  </a:cubicBezTo>
                  <a:cubicBezTo>
                    <a:pt x="21918" y="6645"/>
                    <a:pt x="21474" y="6119"/>
                    <a:pt x="20891" y="5939"/>
                  </a:cubicBezTo>
                  <a:cubicBezTo>
                    <a:pt x="20968" y="5764"/>
                    <a:pt x="21022" y="5567"/>
                    <a:pt x="20979" y="5377"/>
                  </a:cubicBezTo>
                  <a:cubicBezTo>
                    <a:pt x="20933" y="5186"/>
                    <a:pt x="20790" y="5057"/>
                    <a:pt x="20606" y="5002"/>
                  </a:cubicBezTo>
                  <a:cubicBezTo>
                    <a:pt x="20521" y="4976"/>
                    <a:pt x="20431" y="4967"/>
                    <a:pt x="20342" y="4963"/>
                  </a:cubicBezTo>
                  <a:cubicBezTo>
                    <a:pt x="20329" y="4962"/>
                    <a:pt x="20316" y="4962"/>
                    <a:pt x="20302" y="4962"/>
                  </a:cubicBezTo>
                  <a:cubicBezTo>
                    <a:pt x="20266" y="4962"/>
                    <a:pt x="20225" y="4964"/>
                    <a:pt x="20185" y="4964"/>
                  </a:cubicBezTo>
                  <a:cubicBezTo>
                    <a:pt x="20107" y="4964"/>
                    <a:pt x="20028" y="4958"/>
                    <a:pt x="19972" y="4928"/>
                  </a:cubicBezTo>
                  <a:cubicBezTo>
                    <a:pt x="19902" y="4889"/>
                    <a:pt x="19959" y="4746"/>
                    <a:pt x="19946" y="4674"/>
                  </a:cubicBezTo>
                  <a:cubicBezTo>
                    <a:pt x="19929" y="4587"/>
                    <a:pt x="19874" y="4512"/>
                    <a:pt x="19802" y="4464"/>
                  </a:cubicBezTo>
                  <a:cubicBezTo>
                    <a:pt x="19734" y="4417"/>
                    <a:pt x="19655" y="4391"/>
                    <a:pt x="19574" y="4381"/>
                  </a:cubicBezTo>
                  <a:cubicBezTo>
                    <a:pt x="19538" y="4376"/>
                    <a:pt x="19500" y="4376"/>
                    <a:pt x="19461" y="4376"/>
                  </a:cubicBezTo>
                  <a:cubicBezTo>
                    <a:pt x="19449" y="4376"/>
                    <a:pt x="19436" y="4376"/>
                    <a:pt x="19424" y="4376"/>
                  </a:cubicBezTo>
                  <a:cubicBezTo>
                    <a:pt x="19347" y="4376"/>
                    <a:pt x="19270" y="4373"/>
                    <a:pt x="19207" y="4342"/>
                  </a:cubicBezTo>
                  <a:cubicBezTo>
                    <a:pt x="19111" y="4297"/>
                    <a:pt x="19178" y="4173"/>
                    <a:pt x="19193" y="4093"/>
                  </a:cubicBezTo>
                  <a:cubicBezTo>
                    <a:pt x="19212" y="3999"/>
                    <a:pt x="19221" y="3901"/>
                    <a:pt x="19189" y="3807"/>
                  </a:cubicBezTo>
                  <a:cubicBezTo>
                    <a:pt x="19125" y="3616"/>
                    <a:pt x="18927" y="3558"/>
                    <a:pt x="18746" y="3558"/>
                  </a:cubicBezTo>
                  <a:cubicBezTo>
                    <a:pt x="18745" y="3558"/>
                    <a:pt x="18743" y="3558"/>
                    <a:pt x="18742" y="3558"/>
                  </a:cubicBezTo>
                  <a:cubicBezTo>
                    <a:pt x="18699" y="3558"/>
                    <a:pt x="18637" y="3567"/>
                    <a:pt x="18577" y="3567"/>
                  </a:cubicBezTo>
                  <a:cubicBezTo>
                    <a:pt x="18516" y="3567"/>
                    <a:pt x="18458" y="3558"/>
                    <a:pt x="18426" y="3521"/>
                  </a:cubicBezTo>
                  <a:cubicBezTo>
                    <a:pt x="18381" y="3469"/>
                    <a:pt x="18400" y="3359"/>
                    <a:pt x="18395" y="3294"/>
                  </a:cubicBezTo>
                  <a:cubicBezTo>
                    <a:pt x="18378" y="3110"/>
                    <a:pt x="18275" y="2976"/>
                    <a:pt x="18091" y="2976"/>
                  </a:cubicBezTo>
                  <a:cubicBezTo>
                    <a:pt x="18075" y="2976"/>
                    <a:pt x="18059" y="2977"/>
                    <a:pt x="18042" y="2979"/>
                  </a:cubicBezTo>
                  <a:cubicBezTo>
                    <a:pt x="17947" y="2991"/>
                    <a:pt x="17861" y="3021"/>
                    <a:pt x="17770" y="3026"/>
                  </a:cubicBezTo>
                  <a:cubicBezTo>
                    <a:pt x="17759" y="3022"/>
                    <a:pt x="17747" y="3020"/>
                    <a:pt x="17733" y="3020"/>
                  </a:cubicBezTo>
                  <a:cubicBezTo>
                    <a:pt x="17729" y="3020"/>
                    <a:pt x="17724" y="3020"/>
                    <a:pt x="17720" y="3020"/>
                  </a:cubicBezTo>
                  <a:cubicBezTo>
                    <a:pt x="17646" y="3020"/>
                    <a:pt x="17568" y="3004"/>
                    <a:pt x="17497" y="2970"/>
                  </a:cubicBezTo>
                  <a:cubicBezTo>
                    <a:pt x="17496" y="2970"/>
                    <a:pt x="17496" y="2969"/>
                    <a:pt x="17495" y="2969"/>
                  </a:cubicBezTo>
                  <a:cubicBezTo>
                    <a:pt x="17422" y="2933"/>
                    <a:pt x="17362" y="2877"/>
                    <a:pt x="17333" y="2801"/>
                  </a:cubicBezTo>
                  <a:cubicBezTo>
                    <a:pt x="17287" y="2672"/>
                    <a:pt x="17245" y="2557"/>
                    <a:pt x="17119" y="2485"/>
                  </a:cubicBezTo>
                  <a:cubicBezTo>
                    <a:pt x="17010" y="2426"/>
                    <a:pt x="16880" y="2421"/>
                    <a:pt x="16758" y="2421"/>
                  </a:cubicBezTo>
                  <a:cubicBezTo>
                    <a:pt x="16733" y="2421"/>
                    <a:pt x="16709" y="2421"/>
                    <a:pt x="16684" y="2421"/>
                  </a:cubicBezTo>
                  <a:cubicBezTo>
                    <a:pt x="16647" y="2421"/>
                    <a:pt x="16610" y="2421"/>
                    <a:pt x="16573" y="2419"/>
                  </a:cubicBezTo>
                  <a:cubicBezTo>
                    <a:pt x="16538" y="2418"/>
                    <a:pt x="16407" y="2418"/>
                    <a:pt x="16385" y="2381"/>
                  </a:cubicBezTo>
                  <a:cubicBezTo>
                    <a:pt x="16366" y="2350"/>
                    <a:pt x="16439" y="2257"/>
                    <a:pt x="16454" y="2226"/>
                  </a:cubicBezTo>
                  <a:cubicBezTo>
                    <a:pt x="16484" y="2168"/>
                    <a:pt x="16507" y="2108"/>
                    <a:pt x="16507" y="2042"/>
                  </a:cubicBezTo>
                  <a:cubicBezTo>
                    <a:pt x="16507" y="1903"/>
                    <a:pt x="16412" y="1778"/>
                    <a:pt x="16293" y="1715"/>
                  </a:cubicBezTo>
                  <a:cubicBezTo>
                    <a:pt x="16217" y="1674"/>
                    <a:pt x="16135" y="1658"/>
                    <a:pt x="16051" y="1658"/>
                  </a:cubicBezTo>
                  <a:cubicBezTo>
                    <a:pt x="15982" y="1658"/>
                    <a:pt x="15913" y="1668"/>
                    <a:pt x="15845" y="1683"/>
                  </a:cubicBezTo>
                  <a:cubicBezTo>
                    <a:pt x="15730" y="1707"/>
                    <a:pt x="15597" y="1764"/>
                    <a:pt x="15472" y="1764"/>
                  </a:cubicBezTo>
                  <a:cubicBezTo>
                    <a:pt x="15430" y="1764"/>
                    <a:pt x="15390" y="1757"/>
                    <a:pt x="15351" y="1742"/>
                  </a:cubicBezTo>
                  <a:cubicBezTo>
                    <a:pt x="15201" y="1683"/>
                    <a:pt x="15356" y="1551"/>
                    <a:pt x="15414" y="1475"/>
                  </a:cubicBezTo>
                  <a:cubicBezTo>
                    <a:pt x="15480" y="1390"/>
                    <a:pt x="15532" y="1291"/>
                    <a:pt x="15494" y="1182"/>
                  </a:cubicBezTo>
                  <a:cubicBezTo>
                    <a:pt x="15481" y="1145"/>
                    <a:pt x="15453" y="1122"/>
                    <a:pt x="15413" y="1120"/>
                  </a:cubicBezTo>
                  <a:cubicBezTo>
                    <a:pt x="15318" y="1114"/>
                    <a:pt x="15220" y="1107"/>
                    <a:pt x="15126" y="1098"/>
                  </a:cubicBezTo>
                  <a:lnTo>
                    <a:pt x="14992" y="1086"/>
                  </a:lnTo>
                  <a:cubicBezTo>
                    <a:pt x="14951" y="1083"/>
                    <a:pt x="14875" y="1090"/>
                    <a:pt x="14838" y="1072"/>
                  </a:cubicBezTo>
                  <a:cubicBezTo>
                    <a:pt x="14798" y="1052"/>
                    <a:pt x="14814" y="1039"/>
                    <a:pt x="14826" y="996"/>
                  </a:cubicBezTo>
                  <a:cubicBezTo>
                    <a:pt x="14836" y="963"/>
                    <a:pt x="14845" y="927"/>
                    <a:pt x="14850" y="892"/>
                  </a:cubicBezTo>
                  <a:cubicBezTo>
                    <a:pt x="14855" y="836"/>
                    <a:pt x="14846" y="782"/>
                    <a:pt x="14820" y="732"/>
                  </a:cubicBezTo>
                  <a:cubicBezTo>
                    <a:pt x="14748" y="595"/>
                    <a:pt x="14621" y="542"/>
                    <a:pt x="14487" y="542"/>
                  </a:cubicBezTo>
                  <a:cubicBezTo>
                    <a:pt x="14374" y="542"/>
                    <a:pt x="14256" y="579"/>
                    <a:pt x="14161" y="635"/>
                  </a:cubicBezTo>
                  <a:cubicBezTo>
                    <a:pt x="14021" y="715"/>
                    <a:pt x="13893" y="838"/>
                    <a:pt x="13730" y="870"/>
                  </a:cubicBezTo>
                  <a:cubicBezTo>
                    <a:pt x="13714" y="873"/>
                    <a:pt x="13698" y="875"/>
                    <a:pt x="13683" y="875"/>
                  </a:cubicBezTo>
                  <a:cubicBezTo>
                    <a:pt x="13538" y="875"/>
                    <a:pt x="13428" y="748"/>
                    <a:pt x="13279" y="739"/>
                  </a:cubicBezTo>
                  <a:cubicBezTo>
                    <a:pt x="13270" y="738"/>
                    <a:pt x="13260" y="738"/>
                    <a:pt x="13251" y="738"/>
                  </a:cubicBezTo>
                  <a:cubicBezTo>
                    <a:pt x="12969" y="738"/>
                    <a:pt x="12714" y="1007"/>
                    <a:pt x="12496" y="1159"/>
                  </a:cubicBezTo>
                  <a:cubicBezTo>
                    <a:pt x="12370" y="1246"/>
                    <a:pt x="12232" y="1317"/>
                    <a:pt x="12075" y="1328"/>
                  </a:cubicBezTo>
                  <a:cubicBezTo>
                    <a:pt x="12042" y="1331"/>
                    <a:pt x="12009" y="1332"/>
                    <a:pt x="11976" y="1332"/>
                  </a:cubicBezTo>
                  <a:cubicBezTo>
                    <a:pt x="11900" y="1332"/>
                    <a:pt x="11823" y="1327"/>
                    <a:pt x="11746" y="1327"/>
                  </a:cubicBezTo>
                  <a:cubicBezTo>
                    <a:pt x="11686" y="1327"/>
                    <a:pt x="11626" y="1330"/>
                    <a:pt x="11566" y="1340"/>
                  </a:cubicBezTo>
                  <a:cubicBezTo>
                    <a:pt x="11303" y="1385"/>
                    <a:pt x="11092" y="1554"/>
                    <a:pt x="10889" y="1716"/>
                  </a:cubicBezTo>
                  <a:cubicBezTo>
                    <a:pt x="10783" y="1799"/>
                    <a:pt x="10675" y="1882"/>
                    <a:pt x="10558" y="1948"/>
                  </a:cubicBezTo>
                  <a:cubicBezTo>
                    <a:pt x="10419" y="2025"/>
                    <a:pt x="10268" y="2051"/>
                    <a:pt x="10112" y="2068"/>
                  </a:cubicBezTo>
                  <a:cubicBezTo>
                    <a:pt x="9962" y="2083"/>
                    <a:pt x="9804" y="2096"/>
                    <a:pt x="9660" y="2146"/>
                  </a:cubicBezTo>
                  <a:cubicBezTo>
                    <a:pt x="9527" y="2192"/>
                    <a:pt x="9415" y="2276"/>
                    <a:pt x="9314" y="2371"/>
                  </a:cubicBezTo>
                  <a:cubicBezTo>
                    <a:pt x="9184" y="2494"/>
                    <a:pt x="9069" y="2630"/>
                    <a:pt x="8910" y="2716"/>
                  </a:cubicBezTo>
                  <a:cubicBezTo>
                    <a:pt x="8747" y="2806"/>
                    <a:pt x="8561" y="2846"/>
                    <a:pt x="8388" y="2912"/>
                  </a:cubicBezTo>
                  <a:cubicBezTo>
                    <a:pt x="8131" y="3010"/>
                    <a:pt x="7874" y="3192"/>
                    <a:pt x="7831" y="3475"/>
                  </a:cubicBezTo>
                  <a:cubicBezTo>
                    <a:pt x="7804" y="3468"/>
                    <a:pt x="7775" y="3459"/>
                    <a:pt x="7746" y="3459"/>
                  </a:cubicBezTo>
                  <a:cubicBezTo>
                    <a:pt x="7739" y="3459"/>
                    <a:pt x="7733" y="3459"/>
                    <a:pt x="7726" y="3459"/>
                  </a:cubicBezTo>
                  <a:cubicBezTo>
                    <a:pt x="7616" y="3459"/>
                    <a:pt x="7519" y="3509"/>
                    <a:pt x="7462" y="3593"/>
                  </a:cubicBezTo>
                  <a:cubicBezTo>
                    <a:pt x="7429" y="3582"/>
                    <a:pt x="7395" y="3576"/>
                    <a:pt x="7362" y="3576"/>
                  </a:cubicBezTo>
                  <a:cubicBezTo>
                    <a:pt x="7246" y="3576"/>
                    <a:pt x="7134" y="3640"/>
                    <a:pt x="7082" y="3749"/>
                  </a:cubicBezTo>
                  <a:cubicBezTo>
                    <a:pt x="7059" y="3743"/>
                    <a:pt x="7035" y="3740"/>
                    <a:pt x="7011" y="3740"/>
                  </a:cubicBezTo>
                  <a:cubicBezTo>
                    <a:pt x="6950" y="3740"/>
                    <a:pt x="6888" y="3759"/>
                    <a:pt x="6829" y="3796"/>
                  </a:cubicBezTo>
                  <a:cubicBezTo>
                    <a:pt x="6722" y="3860"/>
                    <a:pt x="6663" y="3967"/>
                    <a:pt x="6613" y="4079"/>
                  </a:cubicBezTo>
                  <a:cubicBezTo>
                    <a:pt x="6602" y="4078"/>
                    <a:pt x="6591" y="4077"/>
                    <a:pt x="6581" y="4077"/>
                  </a:cubicBezTo>
                  <a:cubicBezTo>
                    <a:pt x="6499" y="4077"/>
                    <a:pt x="6421" y="4109"/>
                    <a:pt x="6356" y="4168"/>
                  </a:cubicBezTo>
                  <a:cubicBezTo>
                    <a:pt x="6252" y="4264"/>
                    <a:pt x="6220" y="4395"/>
                    <a:pt x="6197" y="4528"/>
                  </a:cubicBezTo>
                  <a:cubicBezTo>
                    <a:pt x="6113" y="4561"/>
                    <a:pt x="6048" y="4635"/>
                    <a:pt x="6014" y="4724"/>
                  </a:cubicBezTo>
                  <a:cubicBezTo>
                    <a:pt x="5984" y="4802"/>
                    <a:pt x="5965" y="4921"/>
                    <a:pt x="5989" y="5017"/>
                  </a:cubicBezTo>
                  <a:cubicBezTo>
                    <a:pt x="5931" y="5017"/>
                    <a:pt x="5873" y="5028"/>
                    <a:pt x="5820" y="5047"/>
                  </a:cubicBezTo>
                  <a:cubicBezTo>
                    <a:pt x="5775" y="4917"/>
                    <a:pt x="5677" y="4811"/>
                    <a:pt x="5539" y="4772"/>
                  </a:cubicBezTo>
                  <a:cubicBezTo>
                    <a:pt x="5504" y="4763"/>
                    <a:pt x="5469" y="4758"/>
                    <a:pt x="5434" y="4758"/>
                  </a:cubicBezTo>
                  <a:cubicBezTo>
                    <a:pt x="5327" y="4758"/>
                    <a:pt x="5227" y="4802"/>
                    <a:pt x="5147" y="4874"/>
                  </a:cubicBezTo>
                  <a:cubicBezTo>
                    <a:pt x="5073" y="4798"/>
                    <a:pt x="4961" y="4753"/>
                    <a:pt x="4854" y="4753"/>
                  </a:cubicBezTo>
                  <a:cubicBezTo>
                    <a:pt x="4828" y="4753"/>
                    <a:pt x="4803" y="4756"/>
                    <a:pt x="4779" y="4761"/>
                  </a:cubicBezTo>
                  <a:cubicBezTo>
                    <a:pt x="4646" y="4791"/>
                    <a:pt x="4549" y="4884"/>
                    <a:pt x="4500" y="5002"/>
                  </a:cubicBezTo>
                  <a:cubicBezTo>
                    <a:pt x="4457" y="4987"/>
                    <a:pt x="4414" y="4980"/>
                    <a:pt x="4372" y="4980"/>
                  </a:cubicBezTo>
                  <a:cubicBezTo>
                    <a:pt x="4192" y="4980"/>
                    <a:pt x="4029" y="5105"/>
                    <a:pt x="4005" y="5293"/>
                  </a:cubicBezTo>
                  <a:cubicBezTo>
                    <a:pt x="3989" y="5292"/>
                    <a:pt x="3973" y="5291"/>
                    <a:pt x="3956" y="5291"/>
                  </a:cubicBezTo>
                  <a:cubicBezTo>
                    <a:pt x="3840" y="5291"/>
                    <a:pt x="3725" y="5331"/>
                    <a:pt x="3645" y="5423"/>
                  </a:cubicBezTo>
                  <a:cubicBezTo>
                    <a:pt x="3556" y="5524"/>
                    <a:pt x="3526" y="5665"/>
                    <a:pt x="3557" y="5792"/>
                  </a:cubicBezTo>
                  <a:cubicBezTo>
                    <a:pt x="3285" y="5882"/>
                    <a:pt x="3233" y="6246"/>
                    <a:pt x="3333" y="6504"/>
                  </a:cubicBezTo>
                  <a:cubicBezTo>
                    <a:pt x="3299" y="6519"/>
                    <a:pt x="3260" y="6535"/>
                    <a:pt x="3226" y="6548"/>
                  </a:cubicBezTo>
                  <a:cubicBezTo>
                    <a:pt x="3159" y="6400"/>
                    <a:pt x="3002" y="6316"/>
                    <a:pt x="2841" y="6316"/>
                  </a:cubicBezTo>
                  <a:cubicBezTo>
                    <a:pt x="2786" y="6316"/>
                    <a:pt x="2729" y="6326"/>
                    <a:pt x="2676" y="6347"/>
                  </a:cubicBezTo>
                  <a:cubicBezTo>
                    <a:pt x="2615" y="6371"/>
                    <a:pt x="2561" y="6407"/>
                    <a:pt x="2514" y="6452"/>
                  </a:cubicBezTo>
                  <a:cubicBezTo>
                    <a:pt x="2498" y="6468"/>
                    <a:pt x="2462" y="6533"/>
                    <a:pt x="2441" y="6537"/>
                  </a:cubicBezTo>
                  <a:cubicBezTo>
                    <a:pt x="2440" y="6537"/>
                    <a:pt x="2439" y="6537"/>
                    <a:pt x="2439" y="6537"/>
                  </a:cubicBezTo>
                  <a:cubicBezTo>
                    <a:pt x="2423" y="6537"/>
                    <a:pt x="2392" y="6505"/>
                    <a:pt x="2385" y="6501"/>
                  </a:cubicBezTo>
                  <a:cubicBezTo>
                    <a:pt x="2335" y="6473"/>
                    <a:pt x="2279" y="6460"/>
                    <a:pt x="2223" y="6460"/>
                  </a:cubicBezTo>
                  <a:cubicBezTo>
                    <a:pt x="2163" y="6460"/>
                    <a:pt x="2104" y="6474"/>
                    <a:pt x="2050" y="6500"/>
                  </a:cubicBezTo>
                  <a:cubicBezTo>
                    <a:pt x="1935" y="6556"/>
                    <a:pt x="1854" y="6662"/>
                    <a:pt x="1812" y="6781"/>
                  </a:cubicBezTo>
                  <a:cubicBezTo>
                    <a:pt x="1796" y="6823"/>
                    <a:pt x="1794" y="6930"/>
                    <a:pt x="1761" y="6951"/>
                  </a:cubicBezTo>
                  <a:cubicBezTo>
                    <a:pt x="1743" y="6963"/>
                    <a:pt x="1703" y="6960"/>
                    <a:pt x="1682" y="6967"/>
                  </a:cubicBezTo>
                  <a:cubicBezTo>
                    <a:pt x="1651" y="6975"/>
                    <a:pt x="1622" y="6989"/>
                    <a:pt x="1594" y="7005"/>
                  </a:cubicBezTo>
                  <a:cubicBezTo>
                    <a:pt x="1421" y="7104"/>
                    <a:pt x="1328" y="7331"/>
                    <a:pt x="1388" y="7517"/>
                  </a:cubicBezTo>
                  <a:cubicBezTo>
                    <a:pt x="1275" y="7558"/>
                    <a:pt x="1186" y="7651"/>
                    <a:pt x="1150" y="7772"/>
                  </a:cubicBezTo>
                  <a:cubicBezTo>
                    <a:pt x="1125" y="7857"/>
                    <a:pt x="1129" y="7947"/>
                    <a:pt x="1155" y="8030"/>
                  </a:cubicBezTo>
                  <a:cubicBezTo>
                    <a:pt x="1167" y="8076"/>
                    <a:pt x="1190" y="8118"/>
                    <a:pt x="1216" y="8156"/>
                  </a:cubicBezTo>
                  <a:cubicBezTo>
                    <a:pt x="1248" y="8206"/>
                    <a:pt x="1279" y="8220"/>
                    <a:pt x="1244" y="8275"/>
                  </a:cubicBezTo>
                  <a:cubicBezTo>
                    <a:pt x="1149" y="8425"/>
                    <a:pt x="1075" y="8569"/>
                    <a:pt x="1129" y="8753"/>
                  </a:cubicBezTo>
                  <a:cubicBezTo>
                    <a:pt x="1171" y="8902"/>
                    <a:pt x="1286" y="9020"/>
                    <a:pt x="1432" y="9067"/>
                  </a:cubicBezTo>
                  <a:cubicBezTo>
                    <a:pt x="1407" y="9140"/>
                    <a:pt x="1405" y="9209"/>
                    <a:pt x="1401" y="9284"/>
                  </a:cubicBezTo>
                  <a:cubicBezTo>
                    <a:pt x="1213" y="9373"/>
                    <a:pt x="1105" y="9562"/>
                    <a:pt x="1120" y="9753"/>
                  </a:cubicBezTo>
                  <a:cubicBezTo>
                    <a:pt x="800" y="9417"/>
                    <a:pt x="531" y="9047"/>
                    <a:pt x="370" y="8606"/>
                  </a:cubicBezTo>
                  <a:cubicBezTo>
                    <a:pt x="118" y="7908"/>
                    <a:pt x="164" y="7078"/>
                    <a:pt x="718" y="6538"/>
                  </a:cubicBezTo>
                  <a:cubicBezTo>
                    <a:pt x="1019" y="6246"/>
                    <a:pt x="1401" y="6047"/>
                    <a:pt x="1763" y="5841"/>
                  </a:cubicBezTo>
                  <a:cubicBezTo>
                    <a:pt x="2170" y="5610"/>
                    <a:pt x="2582" y="5385"/>
                    <a:pt x="2997" y="5162"/>
                  </a:cubicBezTo>
                  <a:cubicBezTo>
                    <a:pt x="4664" y="4269"/>
                    <a:pt x="6338" y="3385"/>
                    <a:pt x="8011" y="2499"/>
                  </a:cubicBezTo>
                  <a:cubicBezTo>
                    <a:pt x="8840" y="2058"/>
                    <a:pt x="9674" y="1626"/>
                    <a:pt x="10523" y="1226"/>
                  </a:cubicBezTo>
                  <a:cubicBezTo>
                    <a:pt x="11325" y="850"/>
                    <a:pt x="12148" y="496"/>
                    <a:pt x="13019" y="308"/>
                  </a:cubicBezTo>
                  <a:cubicBezTo>
                    <a:pt x="13401" y="226"/>
                    <a:pt x="13786" y="183"/>
                    <a:pt x="14171" y="183"/>
                  </a:cubicBezTo>
                  <a:close/>
                  <a:moveTo>
                    <a:pt x="6587" y="7360"/>
                  </a:moveTo>
                  <a:cubicBezTo>
                    <a:pt x="7233" y="7360"/>
                    <a:pt x="7856" y="7782"/>
                    <a:pt x="8050" y="8414"/>
                  </a:cubicBezTo>
                  <a:cubicBezTo>
                    <a:pt x="8281" y="9161"/>
                    <a:pt x="7907" y="9957"/>
                    <a:pt x="7201" y="10281"/>
                  </a:cubicBezTo>
                  <a:cubicBezTo>
                    <a:pt x="6980" y="10382"/>
                    <a:pt x="6740" y="10431"/>
                    <a:pt x="6503" y="10431"/>
                  </a:cubicBezTo>
                  <a:cubicBezTo>
                    <a:pt x="5917" y="10431"/>
                    <a:pt x="5342" y="10134"/>
                    <a:pt x="5065" y="9589"/>
                  </a:cubicBezTo>
                  <a:cubicBezTo>
                    <a:pt x="4877" y="9219"/>
                    <a:pt x="4853" y="8790"/>
                    <a:pt x="4996" y="8401"/>
                  </a:cubicBezTo>
                  <a:cubicBezTo>
                    <a:pt x="5037" y="8288"/>
                    <a:pt x="5092" y="8176"/>
                    <a:pt x="5160" y="8069"/>
                  </a:cubicBezTo>
                  <a:cubicBezTo>
                    <a:pt x="5185" y="8042"/>
                    <a:pt x="5209" y="8012"/>
                    <a:pt x="5235" y="7986"/>
                  </a:cubicBezTo>
                  <a:cubicBezTo>
                    <a:pt x="5518" y="7699"/>
                    <a:pt x="5886" y="7475"/>
                    <a:pt x="6283" y="7392"/>
                  </a:cubicBezTo>
                  <a:cubicBezTo>
                    <a:pt x="6384" y="7370"/>
                    <a:pt x="6486" y="7360"/>
                    <a:pt x="6587" y="7360"/>
                  </a:cubicBezTo>
                  <a:close/>
                  <a:moveTo>
                    <a:pt x="13079" y="6605"/>
                  </a:moveTo>
                  <a:cubicBezTo>
                    <a:pt x="13708" y="6605"/>
                    <a:pt x="14344" y="6850"/>
                    <a:pt x="14804" y="7275"/>
                  </a:cubicBezTo>
                  <a:cubicBezTo>
                    <a:pt x="15166" y="7609"/>
                    <a:pt x="15284" y="8043"/>
                    <a:pt x="15386" y="8509"/>
                  </a:cubicBezTo>
                  <a:cubicBezTo>
                    <a:pt x="15387" y="8515"/>
                    <a:pt x="15390" y="8522"/>
                    <a:pt x="15391" y="8527"/>
                  </a:cubicBezTo>
                  <a:cubicBezTo>
                    <a:pt x="15372" y="8537"/>
                    <a:pt x="15354" y="8548"/>
                    <a:pt x="15334" y="8559"/>
                  </a:cubicBezTo>
                  <a:cubicBezTo>
                    <a:pt x="15257" y="8601"/>
                    <a:pt x="15180" y="8645"/>
                    <a:pt x="15102" y="8684"/>
                  </a:cubicBezTo>
                  <a:cubicBezTo>
                    <a:pt x="15041" y="8718"/>
                    <a:pt x="14981" y="8749"/>
                    <a:pt x="14918" y="8781"/>
                  </a:cubicBezTo>
                  <a:cubicBezTo>
                    <a:pt x="14840" y="8823"/>
                    <a:pt x="14761" y="8861"/>
                    <a:pt x="14683" y="8903"/>
                  </a:cubicBezTo>
                  <a:cubicBezTo>
                    <a:pt x="14392" y="9053"/>
                    <a:pt x="14101" y="9202"/>
                    <a:pt x="13813" y="9358"/>
                  </a:cubicBezTo>
                  <a:cubicBezTo>
                    <a:pt x="13740" y="9395"/>
                    <a:pt x="13670" y="9434"/>
                    <a:pt x="13599" y="9476"/>
                  </a:cubicBezTo>
                  <a:cubicBezTo>
                    <a:pt x="13527" y="9516"/>
                    <a:pt x="13456" y="9557"/>
                    <a:pt x="13385" y="9598"/>
                  </a:cubicBezTo>
                  <a:cubicBezTo>
                    <a:pt x="13383" y="9598"/>
                    <a:pt x="13383" y="9598"/>
                    <a:pt x="13383" y="9599"/>
                  </a:cubicBezTo>
                  <a:cubicBezTo>
                    <a:pt x="13318" y="9639"/>
                    <a:pt x="13250" y="9678"/>
                    <a:pt x="13183" y="9719"/>
                  </a:cubicBezTo>
                  <a:cubicBezTo>
                    <a:pt x="13177" y="9724"/>
                    <a:pt x="13170" y="9726"/>
                    <a:pt x="13164" y="9731"/>
                  </a:cubicBezTo>
                  <a:cubicBezTo>
                    <a:pt x="13105" y="9766"/>
                    <a:pt x="13048" y="9804"/>
                    <a:pt x="12992" y="9840"/>
                  </a:cubicBezTo>
                  <a:cubicBezTo>
                    <a:pt x="12979" y="9849"/>
                    <a:pt x="12966" y="9856"/>
                    <a:pt x="12953" y="9865"/>
                  </a:cubicBezTo>
                  <a:cubicBezTo>
                    <a:pt x="12889" y="9907"/>
                    <a:pt x="12826" y="9950"/>
                    <a:pt x="12764" y="9993"/>
                  </a:cubicBezTo>
                  <a:cubicBezTo>
                    <a:pt x="12557" y="10136"/>
                    <a:pt x="12328" y="10285"/>
                    <a:pt x="12162" y="10473"/>
                  </a:cubicBezTo>
                  <a:cubicBezTo>
                    <a:pt x="12146" y="10485"/>
                    <a:pt x="12137" y="10499"/>
                    <a:pt x="12126" y="10514"/>
                  </a:cubicBezTo>
                  <a:cubicBezTo>
                    <a:pt x="12004" y="10093"/>
                    <a:pt x="11812" y="9678"/>
                    <a:pt x="11615" y="9292"/>
                  </a:cubicBezTo>
                  <a:cubicBezTo>
                    <a:pt x="11408" y="8889"/>
                    <a:pt x="11166" y="8506"/>
                    <a:pt x="10888" y="8150"/>
                  </a:cubicBezTo>
                  <a:cubicBezTo>
                    <a:pt x="10934" y="7938"/>
                    <a:pt x="11036" y="7741"/>
                    <a:pt x="11168" y="7564"/>
                  </a:cubicBezTo>
                  <a:cubicBezTo>
                    <a:pt x="11194" y="7527"/>
                    <a:pt x="11222" y="7491"/>
                    <a:pt x="11252" y="7457"/>
                  </a:cubicBezTo>
                  <a:cubicBezTo>
                    <a:pt x="11267" y="7439"/>
                    <a:pt x="11282" y="7423"/>
                    <a:pt x="11297" y="7406"/>
                  </a:cubicBezTo>
                  <a:cubicBezTo>
                    <a:pt x="11321" y="7377"/>
                    <a:pt x="11347" y="7350"/>
                    <a:pt x="11375" y="7322"/>
                  </a:cubicBezTo>
                  <a:cubicBezTo>
                    <a:pt x="11427" y="7270"/>
                    <a:pt x="11482" y="7218"/>
                    <a:pt x="11538" y="7172"/>
                  </a:cubicBezTo>
                  <a:cubicBezTo>
                    <a:pt x="11826" y="6926"/>
                    <a:pt x="12177" y="6752"/>
                    <a:pt x="12547" y="6666"/>
                  </a:cubicBezTo>
                  <a:cubicBezTo>
                    <a:pt x="12721" y="6624"/>
                    <a:pt x="12900" y="6605"/>
                    <a:pt x="13079" y="6605"/>
                  </a:cubicBezTo>
                  <a:close/>
                  <a:moveTo>
                    <a:pt x="23930" y="7766"/>
                  </a:moveTo>
                  <a:lnTo>
                    <a:pt x="23930" y="7766"/>
                  </a:lnTo>
                  <a:cubicBezTo>
                    <a:pt x="23927" y="7772"/>
                    <a:pt x="23926" y="7777"/>
                    <a:pt x="23924" y="7781"/>
                  </a:cubicBezTo>
                  <a:cubicBezTo>
                    <a:pt x="23868" y="7885"/>
                    <a:pt x="23799" y="7978"/>
                    <a:pt x="23715" y="8062"/>
                  </a:cubicBezTo>
                  <a:cubicBezTo>
                    <a:pt x="23664" y="8117"/>
                    <a:pt x="23712" y="8208"/>
                    <a:pt x="23774" y="8208"/>
                  </a:cubicBezTo>
                  <a:cubicBezTo>
                    <a:pt x="23787" y="8208"/>
                    <a:pt x="23801" y="8204"/>
                    <a:pt x="23815" y="8194"/>
                  </a:cubicBezTo>
                  <a:cubicBezTo>
                    <a:pt x="23880" y="8147"/>
                    <a:pt x="23948" y="8104"/>
                    <a:pt x="24020" y="8068"/>
                  </a:cubicBezTo>
                  <a:cubicBezTo>
                    <a:pt x="24055" y="8050"/>
                    <a:pt x="24096" y="8029"/>
                    <a:pt x="24134" y="8017"/>
                  </a:cubicBezTo>
                  <a:cubicBezTo>
                    <a:pt x="24152" y="8012"/>
                    <a:pt x="24166" y="8009"/>
                    <a:pt x="24175" y="8009"/>
                  </a:cubicBezTo>
                  <a:cubicBezTo>
                    <a:pt x="24195" y="8009"/>
                    <a:pt x="24192" y="8023"/>
                    <a:pt x="24170" y="8061"/>
                  </a:cubicBezTo>
                  <a:cubicBezTo>
                    <a:pt x="24102" y="8180"/>
                    <a:pt x="23952" y="8239"/>
                    <a:pt x="23833" y="8292"/>
                  </a:cubicBezTo>
                  <a:cubicBezTo>
                    <a:pt x="23750" y="8329"/>
                    <a:pt x="23803" y="8440"/>
                    <a:pt x="23881" y="8440"/>
                  </a:cubicBezTo>
                  <a:cubicBezTo>
                    <a:pt x="23892" y="8440"/>
                    <a:pt x="23904" y="8437"/>
                    <a:pt x="23916" y="8432"/>
                  </a:cubicBezTo>
                  <a:cubicBezTo>
                    <a:pt x="23940" y="8423"/>
                    <a:pt x="23973" y="8409"/>
                    <a:pt x="24000" y="8409"/>
                  </a:cubicBezTo>
                  <a:cubicBezTo>
                    <a:pt x="24025" y="8409"/>
                    <a:pt x="24045" y="8420"/>
                    <a:pt x="24047" y="8459"/>
                  </a:cubicBezTo>
                  <a:cubicBezTo>
                    <a:pt x="24049" y="8498"/>
                    <a:pt x="24020" y="8525"/>
                    <a:pt x="23992" y="8547"/>
                  </a:cubicBezTo>
                  <a:cubicBezTo>
                    <a:pt x="23931" y="8597"/>
                    <a:pt x="23848" y="8614"/>
                    <a:pt x="23779" y="8652"/>
                  </a:cubicBezTo>
                  <a:cubicBezTo>
                    <a:pt x="23679" y="8706"/>
                    <a:pt x="23599" y="8789"/>
                    <a:pt x="23585" y="8900"/>
                  </a:cubicBezTo>
                  <a:cubicBezTo>
                    <a:pt x="23561" y="8904"/>
                    <a:pt x="23538" y="8910"/>
                    <a:pt x="23514" y="8915"/>
                  </a:cubicBezTo>
                  <a:cubicBezTo>
                    <a:pt x="23446" y="8931"/>
                    <a:pt x="23377" y="8951"/>
                    <a:pt x="23310" y="8974"/>
                  </a:cubicBezTo>
                  <a:cubicBezTo>
                    <a:pt x="23202" y="9011"/>
                    <a:pt x="23096" y="9058"/>
                    <a:pt x="22994" y="9114"/>
                  </a:cubicBezTo>
                  <a:cubicBezTo>
                    <a:pt x="22951" y="9138"/>
                    <a:pt x="22909" y="9162"/>
                    <a:pt x="22868" y="9190"/>
                  </a:cubicBezTo>
                  <a:cubicBezTo>
                    <a:pt x="22843" y="9206"/>
                    <a:pt x="22818" y="9223"/>
                    <a:pt x="22795" y="9240"/>
                  </a:cubicBezTo>
                  <a:cubicBezTo>
                    <a:pt x="22650" y="9343"/>
                    <a:pt x="22519" y="9466"/>
                    <a:pt x="22404" y="9602"/>
                  </a:cubicBezTo>
                  <a:cubicBezTo>
                    <a:pt x="22343" y="9675"/>
                    <a:pt x="22286" y="9750"/>
                    <a:pt x="22235" y="9829"/>
                  </a:cubicBezTo>
                  <a:cubicBezTo>
                    <a:pt x="22228" y="9838"/>
                    <a:pt x="22222" y="9847"/>
                    <a:pt x="22217" y="9857"/>
                  </a:cubicBezTo>
                  <a:cubicBezTo>
                    <a:pt x="22124" y="10005"/>
                    <a:pt x="22042" y="10170"/>
                    <a:pt x="21989" y="10343"/>
                  </a:cubicBezTo>
                  <a:cubicBezTo>
                    <a:pt x="21955" y="10453"/>
                    <a:pt x="21932" y="10566"/>
                    <a:pt x="21927" y="10678"/>
                  </a:cubicBezTo>
                  <a:cubicBezTo>
                    <a:pt x="21910" y="10676"/>
                    <a:pt x="21889" y="10674"/>
                    <a:pt x="21870" y="10674"/>
                  </a:cubicBezTo>
                  <a:cubicBezTo>
                    <a:pt x="21809" y="10670"/>
                    <a:pt x="21748" y="10667"/>
                    <a:pt x="21686" y="10667"/>
                  </a:cubicBezTo>
                  <a:cubicBezTo>
                    <a:pt x="21516" y="10667"/>
                    <a:pt x="21346" y="10684"/>
                    <a:pt x="21180" y="10712"/>
                  </a:cubicBezTo>
                  <a:cubicBezTo>
                    <a:pt x="21181" y="10708"/>
                    <a:pt x="21181" y="10705"/>
                    <a:pt x="21182" y="10703"/>
                  </a:cubicBezTo>
                  <a:cubicBezTo>
                    <a:pt x="21185" y="10416"/>
                    <a:pt x="20983" y="10162"/>
                    <a:pt x="20750" y="9998"/>
                  </a:cubicBezTo>
                  <a:cubicBezTo>
                    <a:pt x="20738" y="9988"/>
                    <a:pt x="20723" y="9979"/>
                    <a:pt x="20709" y="9969"/>
                  </a:cubicBezTo>
                  <a:cubicBezTo>
                    <a:pt x="20721" y="9957"/>
                    <a:pt x="20730" y="9939"/>
                    <a:pt x="20730" y="9917"/>
                  </a:cubicBezTo>
                  <a:cubicBezTo>
                    <a:pt x="20732" y="9901"/>
                    <a:pt x="20732" y="9882"/>
                    <a:pt x="20734" y="9865"/>
                  </a:cubicBezTo>
                  <a:cubicBezTo>
                    <a:pt x="20747" y="9729"/>
                    <a:pt x="20799" y="9593"/>
                    <a:pt x="20867" y="9467"/>
                  </a:cubicBezTo>
                  <a:cubicBezTo>
                    <a:pt x="20933" y="9340"/>
                    <a:pt x="21015" y="9224"/>
                    <a:pt x="21092" y="9115"/>
                  </a:cubicBezTo>
                  <a:cubicBezTo>
                    <a:pt x="21092" y="9115"/>
                    <a:pt x="21092" y="9114"/>
                    <a:pt x="21093" y="9114"/>
                  </a:cubicBezTo>
                  <a:cubicBezTo>
                    <a:pt x="21256" y="8887"/>
                    <a:pt x="21457" y="8686"/>
                    <a:pt x="21687" y="8528"/>
                  </a:cubicBezTo>
                  <a:cubicBezTo>
                    <a:pt x="21722" y="8505"/>
                    <a:pt x="21758" y="8481"/>
                    <a:pt x="21795" y="8462"/>
                  </a:cubicBezTo>
                  <a:cubicBezTo>
                    <a:pt x="21962" y="8364"/>
                    <a:pt x="22151" y="8286"/>
                    <a:pt x="22347" y="8241"/>
                  </a:cubicBezTo>
                  <a:cubicBezTo>
                    <a:pt x="22473" y="8211"/>
                    <a:pt x="22602" y="8196"/>
                    <a:pt x="22729" y="8196"/>
                  </a:cubicBezTo>
                  <a:cubicBezTo>
                    <a:pt x="22916" y="8196"/>
                    <a:pt x="23101" y="8230"/>
                    <a:pt x="23270" y="8308"/>
                  </a:cubicBezTo>
                  <a:cubicBezTo>
                    <a:pt x="23295" y="8322"/>
                    <a:pt x="23320" y="8333"/>
                    <a:pt x="23346" y="8348"/>
                  </a:cubicBezTo>
                  <a:cubicBezTo>
                    <a:pt x="23361" y="8357"/>
                    <a:pt x="23377" y="8361"/>
                    <a:pt x="23393" y="8361"/>
                  </a:cubicBezTo>
                  <a:cubicBezTo>
                    <a:pt x="23412" y="8361"/>
                    <a:pt x="23431" y="8355"/>
                    <a:pt x="23446" y="8345"/>
                  </a:cubicBezTo>
                  <a:cubicBezTo>
                    <a:pt x="23463" y="8332"/>
                    <a:pt x="23479" y="8312"/>
                    <a:pt x="23489" y="8288"/>
                  </a:cubicBezTo>
                  <a:cubicBezTo>
                    <a:pt x="23565" y="8096"/>
                    <a:pt x="23671" y="7934"/>
                    <a:pt x="23844" y="7814"/>
                  </a:cubicBezTo>
                  <a:cubicBezTo>
                    <a:pt x="23869" y="7796"/>
                    <a:pt x="23903" y="7782"/>
                    <a:pt x="23930" y="7766"/>
                  </a:cubicBezTo>
                  <a:close/>
                  <a:moveTo>
                    <a:pt x="25439" y="9875"/>
                  </a:moveTo>
                  <a:cubicBezTo>
                    <a:pt x="25440" y="9876"/>
                    <a:pt x="25442" y="9878"/>
                    <a:pt x="25445" y="9879"/>
                  </a:cubicBezTo>
                  <a:cubicBezTo>
                    <a:pt x="25449" y="9880"/>
                    <a:pt x="25452" y="9883"/>
                    <a:pt x="25456" y="9885"/>
                  </a:cubicBezTo>
                  <a:lnTo>
                    <a:pt x="25457" y="9886"/>
                  </a:lnTo>
                  <a:cubicBezTo>
                    <a:pt x="25462" y="9890"/>
                    <a:pt x="25467" y="9895"/>
                    <a:pt x="25472" y="9901"/>
                  </a:cubicBezTo>
                  <a:cubicBezTo>
                    <a:pt x="25476" y="9904"/>
                    <a:pt x="25477" y="9906"/>
                    <a:pt x="25479" y="9907"/>
                  </a:cubicBezTo>
                  <a:lnTo>
                    <a:pt x="25479" y="9909"/>
                  </a:lnTo>
                  <a:lnTo>
                    <a:pt x="25479" y="9910"/>
                  </a:lnTo>
                  <a:cubicBezTo>
                    <a:pt x="25483" y="9915"/>
                    <a:pt x="25487" y="9920"/>
                    <a:pt x="25489" y="9927"/>
                  </a:cubicBezTo>
                  <a:cubicBezTo>
                    <a:pt x="25493" y="9933"/>
                    <a:pt x="25496" y="9940"/>
                    <a:pt x="25499" y="9945"/>
                  </a:cubicBezTo>
                  <a:lnTo>
                    <a:pt x="25504" y="9957"/>
                  </a:lnTo>
                  <a:lnTo>
                    <a:pt x="25508" y="9977"/>
                  </a:lnTo>
                  <a:cubicBezTo>
                    <a:pt x="25508" y="9978"/>
                    <a:pt x="25509" y="9980"/>
                    <a:pt x="25509" y="9982"/>
                  </a:cubicBezTo>
                  <a:cubicBezTo>
                    <a:pt x="25510" y="9985"/>
                    <a:pt x="25510" y="9989"/>
                    <a:pt x="25510" y="9993"/>
                  </a:cubicBezTo>
                  <a:cubicBezTo>
                    <a:pt x="25513" y="10012"/>
                    <a:pt x="25513" y="10032"/>
                    <a:pt x="25510" y="10051"/>
                  </a:cubicBezTo>
                  <a:cubicBezTo>
                    <a:pt x="25509" y="10054"/>
                    <a:pt x="25510" y="10064"/>
                    <a:pt x="25509" y="10064"/>
                  </a:cubicBezTo>
                  <a:cubicBezTo>
                    <a:pt x="25509" y="10064"/>
                    <a:pt x="25509" y="10063"/>
                    <a:pt x="25509" y="10061"/>
                  </a:cubicBezTo>
                  <a:cubicBezTo>
                    <a:pt x="25509" y="10058"/>
                    <a:pt x="25508" y="10057"/>
                    <a:pt x="25508" y="10057"/>
                  </a:cubicBezTo>
                  <a:cubicBezTo>
                    <a:pt x="25508" y="10057"/>
                    <a:pt x="25508" y="10063"/>
                    <a:pt x="25508" y="10066"/>
                  </a:cubicBezTo>
                  <a:cubicBezTo>
                    <a:pt x="25506" y="10077"/>
                    <a:pt x="25504" y="10086"/>
                    <a:pt x="25503" y="10096"/>
                  </a:cubicBezTo>
                  <a:cubicBezTo>
                    <a:pt x="25496" y="10126"/>
                    <a:pt x="25487" y="10159"/>
                    <a:pt x="25497" y="10188"/>
                  </a:cubicBezTo>
                  <a:cubicBezTo>
                    <a:pt x="25499" y="10195"/>
                    <a:pt x="25504" y="10202"/>
                    <a:pt x="25508" y="10207"/>
                  </a:cubicBezTo>
                  <a:cubicBezTo>
                    <a:pt x="25227" y="10409"/>
                    <a:pt x="24934" y="10597"/>
                    <a:pt x="24632" y="10764"/>
                  </a:cubicBezTo>
                  <a:cubicBezTo>
                    <a:pt x="24457" y="10859"/>
                    <a:pt x="24274" y="10936"/>
                    <a:pt x="24101" y="11035"/>
                  </a:cubicBezTo>
                  <a:cubicBezTo>
                    <a:pt x="23992" y="11097"/>
                    <a:pt x="23896" y="11174"/>
                    <a:pt x="23802" y="11256"/>
                  </a:cubicBezTo>
                  <a:cubicBezTo>
                    <a:pt x="23828" y="11008"/>
                    <a:pt x="23873" y="10754"/>
                    <a:pt x="23995" y="10535"/>
                  </a:cubicBezTo>
                  <a:cubicBezTo>
                    <a:pt x="24159" y="10243"/>
                    <a:pt x="24453" y="10109"/>
                    <a:pt x="24759" y="10015"/>
                  </a:cubicBezTo>
                  <a:cubicBezTo>
                    <a:pt x="24919" y="9966"/>
                    <a:pt x="25082" y="9928"/>
                    <a:pt x="25246" y="9900"/>
                  </a:cubicBezTo>
                  <a:cubicBezTo>
                    <a:pt x="25305" y="9889"/>
                    <a:pt x="25372" y="9884"/>
                    <a:pt x="25439" y="9875"/>
                  </a:cubicBezTo>
                  <a:close/>
                  <a:moveTo>
                    <a:pt x="26344" y="10364"/>
                  </a:moveTo>
                  <a:cubicBezTo>
                    <a:pt x="26380" y="10364"/>
                    <a:pt x="26417" y="10390"/>
                    <a:pt x="26442" y="10411"/>
                  </a:cubicBezTo>
                  <a:cubicBezTo>
                    <a:pt x="26515" y="10473"/>
                    <a:pt x="26558" y="10578"/>
                    <a:pt x="26596" y="10663"/>
                  </a:cubicBezTo>
                  <a:cubicBezTo>
                    <a:pt x="26638" y="10756"/>
                    <a:pt x="26674" y="10857"/>
                    <a:pt x="26695" y="10955"/>
                  </a:cubicBezTo>
                  <a:cubicBezTo>
                    <a:pt x="26744" y="11201"/>
                    <a:pt x="26571" y="11373"/>
                    <a:pt x="26346" y="11432"/>
                  </a:cubicBezTo>
                  <a:cubicBezTo>
                    <a:pt x="26279" y="11449"/>
                    <a:pt x="26211" y="11457"/>
                    <a:pt x="26143" y="11457"/>
                  </a:cubicBezTo>
                  <a:cubicBezTo>
                    <a:pt x="25953" y="11457"/>
                    <a:pt x="25765" y="11395"/>
                    <a:pt x="25598" y="11303"/>
                  </a:cubicBezTo>
                  <a:cubicBezTo>
                    <a:pt x="25538" y="11270"/>
                    <a:pt x="25513" y="11224"/>
                    <a:pt x="25571" y="11171"/>
                  </a:cubicBezTo>
                  <a:cubicBezTo>
                    <a:pt x="25604" y="11141"/>
                    <a:pt x="25656" y="11129"/>
                    <a:pt x="25709" y="11129"/>
                  </a:cubicBezTo>
                  <a:cubicBezTo>
                    <a:pt x="25755" y="11129"/>
                    <a:pt x="25800" y="11138"/>
                    <a:pt x="25833" y="11153"/>
                  </a:cubicBezTo>
                  <a:cubicBezTo>
                    <a:pt x="25843" y="11158"/>
                    <a:pt x="25853" y="11160"/>
                    <a:pt x="25863" y="11160"/>
                  </a:cubicBezTo>
                  <a:cubicBezTo>
                    <a:pt x="25926" y="11160"/>
                    <a:pt x="25956" y="11068"/>
                    <a:pt x="25918" y="11020"/>
                  </a:cubicBezTo>
                  <a:cubicBezTo>
                    <a:pt x="25883" y="10976"/>
                    <a:pt x="25851" y="10950"/>
                    <a:pt x="25837" y="10894"/>
                  </a:cubicBezTo>
                  <a:cubicBezTo>
                    <a:pt x="25824" y="10842"/>
                    <a:pt x="25825" y="10785"/>
                    <a:pt x="25841" y="10733"/>
                  </a:cubicBezTo>
                  <a:cubicBezTo>
                    <a:pt x="25856" y="10680"/>
                    <a:pt x="25889" y="10634"/>
                    <a:pt x="25943" y="10634"/>
                  </a:cubicBezTo>
                  <a:cubicBezTo>
                    <a:pt x="25951" y="10634"/>
                    <a:pt x="25961" y="10636"/>
                    <a:pt x="25970" y="10638"/>
                  </a:cubicBezTo>
                  <a:cubicBezTo>
                    <a:pt x="26015" y="10648"/>
                    <a:pt x="26062" y="10690"/>
                    <a:pt x="26093" y="10735"/>
                  </a:cubicBezTo>
                  <a:cubicBezTo>
                    <a:pt x="26102" y="10761"/>
                    <a:pt x="26114" y="10785"/>
                    <a:pt x="26128" y="10806"/>
                  </a:cubicBezTo>
                  <a:cubicBezTo>
                    <a:pt x="26130" y="10805"/>
                    <a:pt x="26130" y="10805"/>
                    <a:pt x="26132" y="10805"/>
                  </a:cubicBezTo>
                  <a:cubicBezTo>
                    <a:pt x="26147" y="10829"/>
                    <a:pt x="26173" y="10840"/>
                    <a:pt x="26197" y="10840"/>
                  </a:cubicBezTo>
                  <a:cubicBezTo>
                    <a:pt x="26238" y="10840"/>
                    <a:pt x="26276" y="10809"/>
                    <a:pt x="26264" y="10755"/>
                  </a:cubicBezTo>
                  <a:cubicBezTo>
                    <a:pt x="26239" y="10657"/>
                    <a:pt x="26212" y="10574"/>
                    <a:pt x="26244" y="10473"/>
                  </a:cubicBezTo>
                  <a:cubicBezTo>
                    <a:pt x="26258" y="10431"/>
                    <a:pt x="26284" y="10369"/>
                    <a:pt x="26336" y="10364"/>
                  </a:cubicBezTo>
                  <a:cubicBezTo>
                    <a:pt x="26338" y="10364"/>
                    <a:pt x="26341" y="10364"/>
                    <a:pt x="26344" y="10364"/>
                  </a:cubicBezTo>
                  <a:close/>
                  <a:moveTo>
                    <a:pt x="2749" y="8756"/>
                  </a:moveTo>
                  <a:cubicBezTo>
                    <a:pt x="2802" y="8756"/>
                    <a:pt x="2823" y="8788"/>
                    <a:pt x="2846" y="8823"/>
                  </a:cubicBezTo>
                  <a:cubicBezTo>
                    <a:pt x="2659" y="9198"/>
                    <a:pt x="2579" y="9633"/>
                    <a:pt x="2577" y="10045"/>
                  </a:cubicBezTo>
                  <a:cubicBezTo>
                    <a:pt x="2576" y="10370"/>
                    <a:pt x="2629" y="10693"/>
                    <a:pt x="2719" y="11006"/>
                  </a:cubicBezTo>
                  <a:cubicBezTo>
                    <a:pt x="2766" y="11167"/>
                    <a:pt x="2821" y="11326"/>
                    <a:pt x="2890" y="11478"/>
                  </a:cubicBezTo>
                  <a:cubicBezTo>
                    <a:pt x="2892" y="11479"/>
                    <a:pt x="2892" y="11483"/>
                    <a:pt x="2893" y="11484"/>
                  </a:cubicBezTo>
                  <a:lnTo>
                    <a:pt x="2893" y="11484"/>
                  </a:lnTo>
                  <a:cubicBezTo>
                    <a:pt x="2712" y="11300"/>
                    <a:pt x="2529" y="11115"/>
                    <a:pt x="2345" y="10933"/>
                  </a:cubicBezTo>
                  <a:cubicBezTo>
                    <a:pt x="2019" y="10612"/>
                    <a:pt x="1656" y="10305"/>
                    <a:pt x="1322" y="9973"/>
                  </a:cubicBezTo>
                  <a:cubicBezTo>
                    <a:pt x="1321" y="9967"/>
                    <a:pt x="1320" y="9962"/>
                    <a:pt x="1316" y="9956"/>
                  </a:cubicBezTo>
                  <a:cubicBezTo>
                    <a:pt x="1197" y="9759"/>
                    <a:pt x="1267" y="9495"/>
                    <a:pt x="1494" y="9419"/>
                  </a:cubicBezTo>
                  <a:cubicBezTo>
                    <a:pt x="1546" y="9402"/>
                    <a:pt x="1566" y="9349"/>
                    <a:pt x="1542" y="9301"/>
                  </a:cubicBezTo>
                  <a:cubicBezTo>
                    <a:pt x="1487" y="9185"/>
                    <a:pt x="1575" y="9009"/>
                    <a:pt x="1676" y="8949"/>
                  </a:cubicBezTo>
                  <a:cubicBezTo>
                    <a:pt x="1719" y="8924"/>
                    <a:pt x="1771" y="8909"/>
                    <a:pt x="1822" y="8909"/>
                  </a:cubicBezTo>
                  <a:cubicBezTo>
                    <a:pt x="1888" y="8909"/>
                    <a:pt x="1953" y="8933"/>
                    <a:pt x="1994" y="8988"/>
                  </a:cubicBezTo>
                  <a:cubicBezTo>
                    <a:pt x="2011" y="9011"/>
                    <a:pt x="2043" y="9025"/>
                    <a:pt x="2073" y="9025"/>
                  </a:cubicBezTo>
                  <a:cubicBezTo>
                    <a:pt x="2105" y="9025"/>
                    <a:pt x="2135" y="9008"/>
                    <a:pt x="2141" y="8968"/>
                  </a:cubicBezTo>
                  <a:cubicBezTo>
                    <a:pt x="2152" y="8901"/>
                    <a:pt x="2153" y="8795"/>
                    <a:pt x="2234" y="8774"/>
                  </a:cubicBezTo>
                  <a:cubicBezTo>
                    <a:pt x="2243" y="8771"/>
                    <a:pt x="2252" y="8770"/>
                    <a:pt x="2260" y="8770"/>
                  </a:cubicBezTo>
                  <a:cubicBezTo>
                    <a:pt x="2327" y="8770"/>
                    <a:pt x="2376" y="8834"/>
                    <a:pt x="2397" y="8894"/>
                  </a:cubicBezTo>
                  <a:cubicBezTo>
                    <a:pt x="2411" y="8934"/>
                    <a:pt x="2447" y="8956"/>
                    <a:pt x="2484" y="8956"/>
                  </a:cubicBezTo>
                  <a:cubicBezTo>
                    <a:pt x="2512" y="8956"/>
                    <a:pt x="2540" y="8943"/>
                    <a:pt x="2557" y="8914"/>
                  </a:cubicBezTo>
                  <a:cubicBezTo>
                    <a:pt x="2597" y="8852"/>
                    <a:pt x="2662" y="8759"/>
                    <a:pt x="2744" y="8756"/>
                  </a:cubicBezTo>
                  <a:cubicBezTo>
                    <a:pt x="2746" y="8756"/>
                    <a:pt x="2747" y="8756"/>
                    <a:pt x="2749" y="8756"/>
                  </a:cubicBezTo>
                  <a:close/>
                  <a:moveTo>
                    <a:pt x="20440" y="6036"/>
                  </a:moveTo>
                  <a:cubicBezTo>
                    <a:pt x="20721" y="6036"/>
                    <a:pt x="20991" y="6124"/>
                    <a:pt x="21228" y="6316"/>
                  </a:cubicBezTo>
                  <a:cubicBezTo>
                    <a:pt x="21550" y="6574"/>
                    <a:pt x="21748" y="6970"/>
                    <a:pt x="21740" y="7385"/>
                  </a:cubicBezTo>
                  <a:cubicBezTo>
                    <a:pt x="20160" y="8213"/>
                    <a:pt x="18595" y="9072"/>
                    <a:pt x="17048" y="9960"/>
                  </a:cubicBezTo>
                  <a:cubicBezTo>
                    <a:pt x="16007" y="10559"/>
                    <a:pt x="14976" y="11176"/>
                    <a:pt x="13954" y="11805"/>
                  </a:cubicBezTo>
                  <a:cubicBezTo>
                    <a:pt x="13957" y="11723"/>
                    <a:pt x="13944" y="11635"/>
                    <a:pt x="13934" y="11564"/>
                  </a:cubicBezTo>
                  <a:cubicBezTo>
                    <a:pt x="13921" y="11448"/>
                    <a:pt x="13893" y="11339"/>
                    <a:pt x="13848" y="11233"/>
                  </a:cubicBezTo>
                  <a:cubicBezTo>
                    <a:pt x="13764" y="11030"/>
                    <a:pt x="13637" y="10847"/>
                    <a:pt x="13464" y="10713"/>
                  </a:cubicBezTo>
                  <a:cubicBezTo>
                    <a:pt x="13287" y="10577"/>
                    <a:pt x="13071" y="10516"/>
                    <a:pt x="12852" y="10516"/>
                  </a:cubicBezTo>
                  <a:cubicBezTo>
                    <a:pt x="12647" y="10516"/>
                    <a:pt x="12439" y="10570"/>
                    <a:pt x="12261" y="10669"/>
                  </a:cubicBezTo>
                  <a:cubicBezTo>
                    <a:pt x="12340" y="10535"/>
                    <a:pt x="12492" y="10431"/>
                    <a:pt x="12605" y="10339"/>
                  </a:cubicBezTo>
                  <a:cubicBezTo>
                    <a:pt x="13319" y="9765"/>
                    <a:pt x="14160" y="9360"/>
                    <a:pt x="14970" y="8951"/>
                  </a:cubicBezTo>
                  <a:cubicBezTo>
                    <a:pt x="15838" y="8510"/>
                    <a:pt x="16693" y="8046"/>
                    <a:pt x="17529" y="7547"/>
                  </a:cubicBezTo>
                  <a:cubicBezTo>
                    <a:pt x="17950" y="7297"/>
                    <a:pt x="18364" y="7038"/>
                    <a:pt x="18777" y="6771"/>
                  </a:cubicBezTo>
                  <a:cubicBezTo>
                    <a:pt x="19151" y="6529"/>
                    <a:pt x="19525" y="6266"/>
                    <a:pt x="19951" y="6120"/>
                  </a:cubicBezTo>
                  <a:cubicBezTo>
                    <a:pt x="20114" y="6065"/>
                    <a:pt x="20279" y="6036"/>
                    <a:pt x="20440" y="6036"/>
                  </a:cubicBezTo>
                  <a:close/>
                  <a:moveTo>
                    <a:pt x="25207" y="8447"/>
                  </a:moveTo>
                  <a:cubicBezTo>
                    <a:pt x="25235" y="8447"/>
                    <a:pt x="25241" y="8503"/>
                    <a:pt x="25228" y="8543"/>
                  </a:cubicBezTo>
                  <a:cubicBezTo>
                    <a:pt x="25203" y="8620"/>
                    <a:pt x="25164" y="8678"/>
                    <a:pt x="25171" y="8762"/>
                  </a:cubicBezTo>
                  <a:cubicBezTo>
                    <a:pt x="25175" y="8802"/>
                    <a:pt x="25210" y="8842"/>
                    <a:pt x="25250" y="8842"/>
                  </a:cubicBezTo>
                  <a:cubicBezTo>
                    <a:pt x="25263" y="8842"/>
                    <a:pt x="25276" y="8838"/>
                    <a:pt x="25288" y="8829"/>
                  </a:cubicBezTo>
                  <a:cubicBezTo>
                    <a:pt x="25321" y="8806"/>
                    <a:pt x="25498" y="8686"/>
                    <a:pt x="25573" y="8686"/>
                  </a:cubicBezTo>
                  <a:cubicBezTo>
                    <a:pt x="25589" y="8686"/>
                    <a:pt x="25600" y="8691"/>
                    <a:pt x="25605" y="8703"/>
                  </a:cubicBezTo>
                  <a:cubicBezTo>
                    <a:pt x="25618" y="8732"/>
                    <a:pt x="25531" y="8829"/>
                    <a:pt x="25514" y="8852"/>
                  </a:cubicBezTo>
                  <a:cubicBezTo>
                    <a:pt x="25472" y="8905"/>
                    <a:pt x="25424" y="8952"/>
                    <a:pt x="25373" y="8995"/>
                  </a:cubicBezTo>
                  <a:cubicBezTo>
                    <a:pt x="25309" y="9049"/>
                    <a:pt x="25370" y="9137"/>
                    <a:pt x="25438" y="9137"/>
                  </a:cubicBezTo>
                  <a:cubicBezTo>
                    <a:pt x="25443" y="9137"/>
                    <a:pt x="25449" y="9136"/>
                    <a:pt x="25454" y="9135"/>
                  </a:cubicBezTo>
                  <a:cubicBezTo>
                    <a:pt x="25516" y="9123"/>
                    <a:pt x="25572" y="9097"/>
                    <a:pt x="25633" y="9074"/>
                  </a:cubicBezTo>
                  <a:cubicBezTo>
                    <a:pt x="25656" y="9066"/>
                    <a:pt x="25684" y="9060"/>
                    <a:pt x="25707" y="9060"/>
                  </a:cubicBezTo>
                  <a:cubicBezTo>
                    <a:pt x="25747" y="9060"/>
                    <a:pt x="25773" y="9078"/>
                    <a:pt x="25734" y="9133"/>
                  </a:cubicBezTo>
                  <a:cubicBezTo>
                    <a:pt x="25703" y="9178"/>
                    <a:pt x="25624" y="9219"/>
                    <a:pt x="25579" y="9255"/>
                  </a:cubicBezTo>
                  <a:cubicBezTo>
                    <a:pt x="25510" y="9311"/>
                    <a:pt x="25444" y="9367"/>
                    <a:pt x="25378" y="9426"/>
                  </a:cubicBezTo>
                  <a:cubicBezTo>
                    <a:pt x="25324" y="9473"/>
                    <a:pt x="25359" y="9579"/>
                    <a:pt x="25431" y="9579"/>
                  </a:cubicBezTo>
                  <a:cubicBezTo>
                    <a:pt x="25434" y="9579"/>
                    <a:pt x="25438" y="9579"/>
                    <a:pt x="25441" y="9579"/>
                  </a:cubicBezTo>
                  <a:cubicBezTo>
                    <a:pt x="25461" y="9577"/>
                    <a:pt x="25491" y="9572"/>
                    <a:pt x="25520" y="9572"/>
                  </a:cubicBezTo>
                  <a:cubicBezTo>
                    <a:pt x="25547" y="9572"/>
                    <a:pt x="25573" y="9577"/>
                    <a:pt x="25588" y="9592"/>
                  </a:cubicBezTo>
                  <a:cubicBezTo>
                    <a:pt x="25666" y="9670"/>
                    <a:pt x="25424" y="9695"/>
                    <a:pt x="25386" y="9699"/>
                  </a:cubicBezTo>
                  <a:cubicBezTo>
                    <a:pt x="25317" y="9707"/>
                    <a:pt x="25248" y="9717"/>
                    <a:pt x="25181" y="9729"/>
                  </a:cubicBezTo>
                  <a:cubicBezTo>
                    <a:pt x="25115" y="9739"/>
                    <a:pt x="25051" y="9754"/>
                    <a:pt x="24987" y="9768"/>
                  </a:cubicBezTo>
                  <a:lnTo>
                    <a:pt x="24952" y="9776"/>
                  </a:lnTo>
                  <a:cubicBezTo>
                    <a:pt x="24795" y="9815"/>
                    <a:pt x="24634" y="9859"/>
                    <a:pt x="24481" y="9921"/>
                  </a:cubicBezTo>
                  <a:cubicBezTo>
                    <a:pt x="24398" y="9954"/>
                    <a:pt x="24316" y="9993"/>
                    <a:pt x="24242" y="10039"/>
                  </a:cubicBezTo>
                  <a:cubicBezTo>
                    <a:pt x="24218" y="10053"/>
                    <a:pt x="24196" y="10068"/>
                    <a:pt x="24173" y="10083"/>
                  </a:cubicBezTo>
                  <a:cubicBezTo>
                    <a:pt x="24109" y="10128"/>
                    <a:pt x="24052" y="10178"/>
                    <a:pt x="24003" y="10232"/>
                  </a:cubicBezTo>
                  <a:cubicBezTo>
                    <a:pt x="23852" y="10395"/>
                    <a:pt x="23760" y="10596"/>
                    <a:pt x="23702" y="10811"/>
                  </a:cubicBezTo>
                  <a:cubicBezTo>
                    <a:pt x="23651" y="10998"/>
                    <a:pt x="23626" y="11196"/>
                    <a:pt x="23608" y="11388"/>
                  </a:cubicBezTo>
                  <a:cubicBezTo>
                    <a:pt x="23607" y="11403"/>
                    <a:pt x="23608" y="11415"/>
                    <a:pt x="23612" y="11426"/>
                  </a:cubicBezTo>
                  <a:cubicBezTo>
                    <a:pt x="23531" y="11498"/>
                    <a:pt x="23448" y="11563"/>
                    <a:pt x="23363" y="11624"/>
                  </a:cubicBezTo>
                  <a:cubicBezTo>
                    <a:pt x="23300" y="11671"/>
                    <a:pt x="23234" y="11716"/>
                    <a:pt x="23168" y="11760"/>
                  </a:cubicBezTo>
                  <a:cubicBezTo>
                    <a:pt x="23121" y="11791"/>
                    <a:pt x="23073" y="11821"/>
                    <a:pt x="23025" y="11852"/>
                  </a:cubicBezTo>
                  <a:cubicBezTo>
                    <a:pt x="23025" y="11827"/>
                    <a:pt x="23024" y="11801"/>
                    <a:pt x="23017" y="11774"/>
                  </a:cubicBezTo>
                  <a:cubicBezTo>
                    <a:pt x="23008" y="11729"/>
                    <a:pt x="22982" y="11690"/>
                    <a:pt x="22949" y="11659"/>
                  </a:cubicBezTo>
                  <a:cubicBezTo>
                    <a:pt x="23061" y="11534"/>
                    <a:pt x="23109" y="11374"/>
                    <a:pt x="23001" y="11191"/>
                  </a:cubicBezTo>
                  <a:cubicBezTo>
                    <a:pt x="22844" y="10927"/>
                    <a:pt x="22496" y="10787"/>
                    <a:pt x="22207" y="10722"/>
                  </a:cubicBezTo>
                  <a:cubicBezTo>
                    <a:pt x="22201" y="10721"/>
                    <a:pt x="22192" y="10718"/>
                    <a:pt x="22186" y="10717"/>
                  </a:cubicBezTo>
                  <a:cubicBezTo>
                    <a:pt x="22157" y="10712"/>
                    <a:pt x="22129" y="10707"/>
                    <a:pt x="22102" y="10701"/>
                  </a:cubicBezTo>
                  <a:cubicBezTo>
                    <a:pt x="22105" y="10683"/>
                    <a:pt x="22111" y="10666"/>
                    <a:pt x="22116" y="10648"/>
                  </a:cubicBezTo>
                  <a:cubicBezTo>
                    <a:pt x="22150" y="10519"/>
                    <a:pt x="22187" y="10393"/>
                    <a:pt x="22235" y="10270"/>
                  </a:cubicBezTo>
                  <a:cubicBezTo>
                    <a:pt x="22271" y="10172"/>
                    <a:pt x="22316" y="10077"/>
                    <a:pt x="22372" y="9984"/>
                  </a:cubicBezTo>
                  <a:cubicBezTo>
                    <a:pt x="22382" y="9968"/>
                    <a:pt x="22391" y="9952"/>
                    <a:pt x="22401" y="9936"/>
                  </a:cubicBezTo>
                  <a:cubicBezTo>
                    <a:pt x="22546" y="9707"/>
                    <a:pt x="22739" y="9505"/>
                    <a:pt x="22966" y="9355"/>
                  </a:cubicBezTo>
                  <a:cubicBezTo>
                    <a:pt x="23020" y="9318"/>
                    <a:pt x="23077" y="9285"/>
                    <a:pt x="23135" y="9255"/>
                  </a:cubicBezTo>
                  <a:lnTo>
                    <a:pt x="23137" y="9255"/>
                  </a:lnTo>
                  <a:cubicBezTo>
                    <a:pt x="23413" y="9109"/>
                    <a:pt x="23730" y="9033"/>
                    <a:pt x="24043" y="9033"/>
                  </a:cubicBezTo>
                  <a:cubicBezTo>
                    <a:pt x="24064" y="9033"/>
                    <a:pt x="24084" y="9033"/>
                    <a:pt x="24104" y="9034"/>
                  </a:cubicBezTo>
                  <a:cubicBezTo>
                    <a:pt x="24106" y="9034"/>
                    <a:pt x="24106" y="9034"/>
                    <a:pt x="24106" y="9035"/>
                  </a:cubicBezTo>
                  <a:cubicBezTo>
                    <a:pt x="24305" y="9041"/>
                    <a:pt x="24504" y="9082"/>
                    <a:pt x="24690" y="9157"/>
                  </a:cubicBezTo>
                  <a:cubicBezTo>
                    <a:pt x="24708" y="9164"/>
                    <a:pt x="24726" y="9172"/>
                    <a:pt x="24743" y="9179"/>
                  </a:cubicBezTo>
                  <a:cubicBezTo>
                    <a:pt x="24761" y="9187"/>
                    <a:pt x="24780" y="9191"/>
                    <a:pt x="24799" y="9191"/>
                  </a:cubicBezTo>
                  <a:cubicBezTo>
                    <a:pt x="24842" y="9191"/>
                    <a:pt x="24881" y="9168"/>
                    <a:pt x="24897" y="9121"/>
                  </a:cubicBezTo>
                  <a:cubicBezTo>
                    <a:pt x="24899" y="9120"/>
                    <a:pt x="24899" y="9118"/>
                    <a:pt x="24899" y="9116"/>
                  </a:cubicBezTo>
                  <a:cubicBezTo>
                    <a:pt x="24950" y="8933"/>
                    <a:pt x="25008" y="8755"/>
                    <a:pt x="25096" y="8587"/>
                  </a:cubicBezTo>
                  <a:cubicBezTo>
                    <a:pt x="25117" y="8551"/>
                    <a:pt x="25135" y="8509"/>
                    <a:pt x="25164" y="8476"/>
                  </a:cubicBezTo>
                  <a:cubicBezTo>
                    <a:pt x="25182" y="8455"/>
                    <a:pt x="25196" y="8447"/>
                    <a:pt x="25207" y="8447"/>
                  </a:cubicBezTo>
                  <a:close/>
                  <a:moveTo>
                    <a:pt x="23910" y="6989"/>
                  </a:moveTo>
                  <a:lnTo>
                    <a:pt x="23910" y="6989"/>
                  </a:lnTo>
                  <a:cubicBezTo>
                    <a:pt x="23908" y="7073"/>
                    <a:pt x="23903" y="7155"/>
                    <a:pt x="23899" y="7239"/>
                  </a:cubicBezTo>
                  <a:cubicBezTo>
                    <a:pt x="23896" y="7295"/>
                    <a:pt x="23894" y="7350"/>
                    <a:pt x="23890" y="7405"/>
                  </a:cubicBezTo>
                  <a:cubicBezTo>
                    <a:pt x="23889" y="7464"/>
                    <a:pt x="23880" y="7522"/>
                    <a:pt x="23884" y="7579"/>
                  </a:cubicBezTo>
                  <a:cubicBezTo>
                    <a:pt x="23884" y="7582"/>
                    <a:pt x="23885" y="7584"/>
                    <a:pt x="23885" y="7586"/>
                  </a:cubicBezTo>
                  <a:cubicBezTo>
                    <a:pt x="23640" y="7680"/>
                    <a:pt x="23425" y="7895"/>
                    <a:pt x="23332" y="8144"/>
                  </a:cubicBezTo>
                  <a:cubicBezTo>
                    <a:pt x="23126" y="8083"/>
                    <a:pt x="22916" y="8052"/>
                    <a:pt x="22709" y="8052"/>
                  </a:cubicBezTo>
                  <a:cubicBezTo>
                    <a:pt x="22391" y="8052"/>
                    <a:pt x="22078" y="8125"/>
                    <a:pt x="21787" y="8276"/>
                  </a:cubicBezTo>
                  <a:cubicBezTo>
                    <a:pt x="21721" y="8311"/>
                    <a:pt x="21654" y="8350"/>
                    <a:pt x="21589" y="8395"/>
                  </a:cubicBezTo>
                  <a:cubicBezTo>
                    <a:pt x="21337" y="8565"/>
                    <a:pt x="21120" y="8782"/>
                    <a:pt x="20941" y="9029"/>
                  </a:cubicBezTo>
                  <a:cubicBezTo>
                    <a:pt x="20765" y="9269"/>
                    <a:pt x="20561" y="9583"/>
                    <a:pt x="20568" y="9893"/>
                  </a:cubicBezTo>
                  <a:cubicBezTo>
                    <a:pt x="20367" y="9795"/>
                    <a:pt x="20149" y="9752"/>
                    <a:pt x="19929" y="9752"/>
                  </a:cubicBezTo>
                  <a:cubicBezTo>
                    <a:pt x="19791" y="9752"/>
                    <a:pt x="19652" y="9769"/>
                    <a:pt x="19516" y="9801"/>
                  </a:cubicBezTo>
                  <a:cubicBezTo>
                    <a:pt x="19102" y="9896"/>
                    <a:pt x="18712" y="10113"/>
                    <a:pt x="18373" y="10364"/>
                  </a:cubicBezTo>
                  <a:cubicBezTo>
                    <a:pt x="18055" y="10597"/>
                    <a:pt x="17770" y="10881"/>
                    <a:pt x="17558" y="11215"/>
                  </a:cubicBezTo>
                  <a:cubicBezTo>
                    <a:pt x="17436" y="11413"/>
                    <a:pt x="17339" y="11629"/>
                    <a:pt x="17279" y="11854"/>
                  </a:cubicBezTo>
                  <a:cubicBezTo>
                    <a:pt x="17232" y="12035"/>
                    <a:pt x="17194" y="12244"/>
                    <a:pt x="17215" y="12437"/>
                  </a:cubicBezTo>
                  <a:cubicBezTo>
                    <a:pt x="16833" y="12056"/>
                    <a:pt x="16452" y="11672"/>
                    <a:pt x="16069" y="11291"/>
                  </a:cubicBezTo>
                  <a:cubicBezTo>
                    <a:pt x="17486" y="10459"/>
                    <a:pt x="18914" y="9650"/>
                    <a:pt x="20357" y="8863"/>
                  </a:cubicBezTo>
                  <a:cubicBezTo>
                    <a:pt x="20807" y="8619"/>
                    <a:pt x="21258" y="8375"/>
                    <a:pt x="21711" y="8135"/>
                  </a:cubicBezTo>
                  <a:cubicBezTo>
                    <a:pt x="22441" y="7746"/>
                    <a:pt x="23175" y="7365"/>
                    <a:pt x="23910" y="6989"/>
                  </a:cubicBezTo>
                  <a:close/>
                  <a:moveTo>
                    <a:pt x="12773" y="11192"/>
                  </a:moveTo>
                  <a:cubicBezTo>
                    <a:pt x="12779" y="11192"/>
                    <a:pt x="12785" y="11192"/>
                    <a:pt x="12792" y="11193"/>
                  </a:cubicBezTo>
                  <a:cubicBezTo>
                    <a:pt x="12892" y="11206"/>
                    <a:pt x="13001" y="11285"/>
                    <a:pt x="13083" y="11341"/>
                  </a:cubicBezTo>
                  <a:cubicBezTo>
                    <a:pt x="13164" y="11396"/>
                    <a:pt x="13220" y="11452"/>
                    <a:pt x="13219" y="11556"/>
                  </a:cubicBezTo>
                  <a:cubicBezTo>
                    <a:pt x="13216" y="11801"/>
                    <a:pt x="13169" y="12039"/>
                    <a:pt x="13184" y="12279"/>
                  </a:cubicBezTo>
                  <a:cubicBezTo>
                    <a:pt x="13143" y="12306"/>
                    <a:pt x="13100" y="12331"/>
                    <a:pt x="13058" y="12358"/>
                  </a:cubicBezTo>
                  <a:cubicBezTo>
                    <a:pt x="13091" y="12240"/>
                    <a:pt x="13120" y="12120"/>
                    <a:pt x="13140" y="11998"/>
                  </a:cubicBezTo>
                  <a:cubicBezTo>
                    <a:pt x="13160" y="11867"/>
                    <a:pt x="13167" y="11721"/>
                    <a:pt x="13083" y="11609"/>
                  </a:cubicBezTo>
                  <a:cubicBezTo>
                    <a:pt x="13041" y="11552"/>
                    <a:pt x="12981" y="11514"/>
                    <a:pt x="12912" y="11514"/>
                  </a:cubicBezTo>
                  <a:cubicBezTo>
                    <a:pt x="12902" y="11514"/>
                    <a:pt x="12892" y="11514"/>
                    <a:pt x="12882" y="11516"/>
                  </a:cubicBezTo>
                  <a:cubicBezTo>
                    <a:pt x="12807" y="11529"/>
                    <a:pt x="12762" y="11580"/>
                    <a:pt x="12747" y="11654"/>
                  </a:cubicBezTo>
                  <a:cubicBezTo>
                    <a:pt x="12731" y="11738"/>
                    <a:pt x="12720" y="11823"/>
                    <a:pt x="12713" y="11906"/>
                  </a:cubicBezTo>
                  <a:cubicBezTo>
                    <a:pt x="12704" y="11985"/>
                    <a:pt x="12688" y="12077"/>
                    <a:pt x="12726" y="12150"/>
                  </a:cubicBezTo>
                  <a:cubicBezTo>
                    <a:pt x="12734" y="12165"/>
                    <a:pt x="12750" y="12173"/>
                    <a:pt x="12766" y="12173"/>
                  </a:cubicBezTo>
                  <a:cubicBezTo>
                    <a:pt x="12778" y="12173"/>
                    <a:pt x="12789" y="12169"/>
                    <a:pt x="12797" y="12159"/>
                  </a:cubicBezTo>
                  <a:cubicBezTo>
                    <a:pt x="12840" y="12107"/>
                    <a:pt x="12849" y="12040"/>
                    <a:pt x="12856" y="11974"/>
                  </a:cubicBezTo>
                  <a:cubicBezTo>
                    <a:pt x="12864" y="11906"/>
                    <a:pt x="12870" y="11839"/>
                    <a:pt x="12874" y="11771"/>
                  </a:cubicBezTo>
                  <a:cubicBezTo>
                    <a:pt x="12875" y="11754"/>
                    <a:pt x="12875" y="11738"/>
                    <a:pt x="12876" y="11721"/>
                  </a:cubicBezTo>
                  <a:cubicBezTo>
                    <a:pt x="12877" y="11711"/>
                    <a:pt x="12875" y="11680"/>
                    <a:pt x="12880" y="11671"/>
                  </a:cubicBezTo>
                  <a:cubicBezTo>
                    <a:pt x="12884" y="11663"/>
                    <a:pt x="12888" y="11661"/>
                    <a:pt x="12894" y="11661"/>
                  </a:cubicBezTo>
                  <a:cubicBezTo>
                    <a:pt x="12896" y="11661"/>
                    <a:pt x="12898" y="11661"/>
                    <a:pt x="12901" y="11662"/>
                  </a:cubicBezTo>
                  <a:cubicBezTo>
                    <a:pt x="12938" y="11672"/>
                    <a:pt x="12968" y="11726"/>
                    <a:pt x="12979" y="11759"/>
                  </a:cubicBezTo>
                  <a:cubicBezTo>
                    <a:pt x="13011" y="11851"/>
                    <a:pt x="12990" y="11958"/>
                    <a:pt x="12974" y="12052"/>
                  </a:cubicBezTo>
                  <a:cubicBezTo>
                    <a:pt x="12953" y="12180"/>
                    <a:pt x="12942" y="12309"/>
                    <a:pt x="12929" y="12438"/>
                  </a:cubicBezTo>
                  <a:lnTo>
                    <a:pt x="12664" y="12606"/>
                  </a:lnTo>
                  <a:cubicBezTo>
                    <a:pt x="12625" y="12348"/>
                    <a:pt x="12634" y="12094"/>
                    <a:pt x="12646" y="11836"/>
                  </a:cubicBezTo>
                  <a:cubicBezTo>
                    <a:pt x="12651" y="11711"/>
                    <a:pt x="12658" y="11586"/>
                    <a:pt x="12664" y="11461"/>
                  </a:cubicBezTo>
                  <a:cubicBezTo>
                    <a:pt x="12669" y="11363"/>
                    <a:pt x="12642" y="11192"/>
                    <a:pt x="12773" y="11192"/>
                  </a:cubicBezTo>
                  <a:close/>
                  <a:moveTo>
                    <a:pt x="29197" y="11900"/>
                  </a:moveTo>
                  <a:cubicBezTo>
                    <a:pt x="29201" y="11905"/>
                    <a:pt x="29205" y="11910"/>
                    <a:pt x="29210" y="11913"/>
                  </a:cubicBezTo>
                  <a:cubicBezTo>
                    <a:pt x="29279" y="11957"/>
                    <a:pt x="29336" y="12020"/>
                    <a:pt x="29379" y="12089"/>
                  </a:cubicBezTo>
                  <a:cubicBezTo>
                    <a:pt x="29391" y="12111"/>
                    <a:pt x="29404" y="12133"/>
                    <a:pt x="29414" y="12156"/>
                  </a:cubicBezTo>
                  <a:cubicBezTo>
                    <a:pt x="29425" y="12180"/>
                    <a:pt x="29434" y="12202"/>
                    <a:pt x="29440" y="12227"/>
                  </a:cubicBezTo>
                  <a:cubicBezTo>
                    <a:pt x="29476" y="12357"/>
                    <a:pt x="29467" y="12522"/>
                    <a:pt x="29378" y="12626"/>
                  </a:cubicBezTo>
                  <a:cubicBezTo>
                    <a:pt x="29327" y="12685"/>
                    <a:pt x="29246" y="12718"/>
                    <a:pt x="29166" y="12718"/>
                  </a:cubicBezTo>
                  <a:cubicBezTo>
                    <a:pt x="29119" y="12718"/>
                    <a:pt x="29073" y="12707"/>
                    <a:pt x="29033" y="12683"/>
                  </a:cubicBezTo>
                  <a:cubicBezTo>
                    <a:pt x="28920" y="12616"/>
                    <a:pt x="28853" y="12474"/>
                    <a:pt x="28881" y="12340"/>
                  </a:cubicBezTo>
                  <a:cubicBezTo>
                    <a:pt x="28917" y="12156"/>
                    <a:pt x="29059" y="12017"/>
                    <a:pt x="29197" y="11900"/>
                  </a:cubicBezTo>
                  <a:close/>
                  <a:moveTo>
                    <a:pt x="12858" y="10692"/>
                  </a:moveTo>
                  <a:cubicBezTo>
                    <a:pt x="13041" y="10692"/>
                    <a:pt x="13218" y="10746"/>
                    <a:pt x="13366" y="10860"/>
                  </a:cubicBezTo>
                  <a:cubicBezTo>
                    <a:pt x="13511" y="10973"/>
                    <a:pt x="13619" y="11131"/>
                    <a:pt x="13674" y="11307"/>
                  </a:cubicBezTo>
                  <a:cubicBezTo>
                    <a:pt x="13705" y="11409"/>
                    <a:pt x="13726" y="11514"/>
                    <a:pt x="13734" y="11619"/>
                  </a:cubicBezTo>
                  <a:cubicBezTo>
                    <a:pt x="13744" y="11721"/>
                    <a:pt x="13721" y="11832"/>
                    <a:pt x="13745" y="11931"/>
                  </a:cubicBezTo>
                  <a:cubicBezTo>
                    <a:pt x="13611" y="12013"/>
                    <a:pt x="13479" y="12094"/>
                    <a:pt x="13346" y="12177"/>
                  </a:cubicBezTo>
                  <a:cubicBezTo>
                    <a:pt x="13385" y="11990"/>
                    <a:pt x="13401" y="11796"/>
                    <a:pt x="13418" y="11609"/>
                  </a:cubicBezTo>
                  <a:cubicBezTo>
                    <a:pt x="13438" y="11389"/>
                    <a:pt x="13327" y="11224"/>
                    <a:pt x="13129" y="11131"/>
                  </a:cubicBezTo>
                  <a:cubicBezTo>
                    <a:pt x="13031" y="11084"/>
                    <a:pt x="12904" y="11031"/>
                    <a:pt x="12787" y="11031"/>
                  </a:cubicBezTo>
                  <a:cubicBezTo>
                    <a:pt x="12708" y="11031"/>
                    <a:pt x="12633" y="11055"/>
                    <a:pt x="12574" y="11123"/>
                  </a:cubicBezTo>
                  <a:cubicBezTo>
                    <a:pt x="12498" y="11210"/>
                    <a:pt x="12504" y="11340"/>
                    <a:pt x="12491" y="11448"/>
                  </a:cubicBezTo>
                  <a:cubicBezTo>
                    <a:pt x="12478" y="11573"/>
                    <a:pt x="12464" y="11698"/>
                    <a:pt x="12449" y="11823"/>
                  </a:cubicBezTo>
                  <a:cubicBezTo>
                    <a:pt x="12419" y="12102"/>
                    <a:pt x="12405" y="12393"/>
                    <a:pt x="12471" y="12668"/>
                  </a:cubicBezTo>
                  <a:cubicBezTo>
                    <a:pt x="12476" y="12686"/>
                    <a:pt x="12486" y="12701"/>
                    <a:pt x="12496" y="12713"/>
                  </a:cubicBezTo>
                  <a:cubicBezTo>
                    <a:pt x="12406" y="12769"/>
                    <a:pt x="12316" y="12826"/>
                    <a:pt x="12226" y="12883"/>
                  </a:cubicBezTo>
                  <a:cubicBezTo>
                    <a:pt x="12364" y="12448"/>
                    <a:pt x="12378" y="11970"/>
                    <a:pt x="12322" y="11522"/>
                  </a:cubicBezTo>
                  <a:cubicBezTo>
                    <a:pt x="12308" y="11416"/>
                    <a:pt x="12292" y="11311"/>
                    <a:pt x="12271" y="11206"/>
                  </a:cubicBezTo>
                  <a:cubicBezTo>
                    <a:pt x="12246" y="11084"/>
                    <a:pt x="12199" y="10957"/>
                    <a:pt x="12205" y="10831"/>
                  </a:cubicBezTo>
                  <a:cubicBezTo>
                    <a:pt x="12205" y="10829"/>
                    <a:pt x="12205" y="10826"/>
                    <a:pt x="12207" y="10823"/>
                  </a:cubicBezTo>
                  <a:cubicBezTo>
                    <a:pt x="12411" y="10776"/>
                    <a:pt x="12606" y="10703"/>
                    <a:pt x="12818" y="10693"/>
                  </a:cubicBezTo>
                  <a:cubicBezTo>
                    <a:pt x="12831" y="10693"/>
                    <a:pt x="12844" y="10692"/>
                    <a:pt x="12858" y="10692"/>
                  </a:cubicBezTo>
                  <a:close/>
                  <a:moveTo>
                    <a:pt x="19915" y="9952"/>
                  </a:moveTo>
                  <a:cubicBezTo>
                    <a:pt x="20063" y="9952"/>
                    <a:pt x="20210" y="9974"/>
                    <a:pt x="20354" y="10026"/>
                  </a:cubicBezTo>
                  <a:cubicBezTo>
                    <a:pt x="20515" y="10083"/>
                    <a:pt x="20669" y="10177"/>
                    <a:pt x="20788" y="10301"/>
                  </a:cubicBezTo>
                  <a:cubicBezTo>
                    <a:pt x="20912" y="10427"/>
                    <a:pt x="20983" y="10575"/>
                    <a:pt x="21051" y="10735"/>
                  </a:cubicBezTo>
                  <a:cubicBezTo>
                    <a:pt x="20980" y="10749"/>
                    <a:pt x="20908" y="10765"/>
                    <a:pt x="20837" y="10784"/>
                  </a:cubicBezTo>
                  <a:cubicBezTo>
                    <a:pt x="20775" y="10799"/>
                    <a:pt x="20713" y="10816"/>
                    <a:pt x="20652" y="10834"/>
                  </a:cubicBezTo>
                  <a:cubicBezTo>
                    <a:pt x="20389" y="10912"/>
                    <a:pt x="20131" y="11018"/>
                    <a:pt x="19890" y="11150"/>
                  </a:cubicBezTo>
                  <a:cubicBezTo>
                    <a:pt x="19839" y="11177"/>
                    <a:pt x="19788" y="11208"/>
                    <a:pt x="19740" y="11238"/>
                  </a:cubicBezTo>
                  <a:cubicBezTo>
                    <a:pt x="19647" y="11294"/>
                    <a:pt x="19556" y="11354"/>
                    <a:pt x="19468" y="11421"/>
                  </a:cubicBezTo>
                  <a:cubicBezTo>
                    <a:pt x="19412" y="11462"/>
                    <a:pt x="19359" y="11504"/>
                    <a:pt x="19307" y="11547"/>
                  </a:cubicBezTo>
                  <a:cubicBezTo>
                    <a:pt x="19301" y="11554"/>
                    <a:pt x="19292" y="11560"/>
                    <a:pt x="19286" y="11566"/>
                  </a:cubicBezTo>
                  <a:cubicBezTo>
                    <a:pt x="19100" y="11724"/>
                    <a:pt x="18933" y="11905"/>
                    <a:pt x="18791" y="12106"/>
                  </a:cubicBezTo>
                  <a:cubicBezTo>
                    <a:pt x="18749" y="12165"/>
                    <a:pt x="18708" y="12225"/>
                    <a:pt x="18671" y="12289"/>
                  </a:cubicBezTo>
                  <a:cubicBezTo>
                    <a:pt x="18640" y="12337"/>
                    <a:pt x="18612" y="12385"/>
                    <a:pt x="18586" y="12437"/>
                  </a:cubicBezTo>
                  <a:cubicBezTo>
                    <a:pt x="18552" y="12500"/>
                    <a:pt x="18520" y="12567"/>
                    <a:pt x="18489" y="12634"/>
                  </a:cubicBezTo>
                  <a:cubicBezTo>
                    <a:pt x="18462" y="12696"/>
                    <a:pt x="18437" y="12758"/>
                    <a:pt x="18414" y="12821"/>
                  </a:cubicBezTo>
                  <a:cubicBezTo>
                    <a:pt x="18338" y="13041"/>
                    <a:pt x="18291" y="13271"/>
                    <a:pt x="18301" y="13497"/>
                  </a:cubicBezTo>
                  <a:cubicBezTo>
                    <a:pt x="17993" y="13205"/>
                    <a:pt x="17691" y="12908"/>
                    <a:pt x="17389" y="12608"/>
                  </a:cubicBezTo>
                  <a:lnTo>
                    <a:pt x="17379" y="12599"/>
                  </a:lnTo>
                  <a:cubicBezTo>
                    <a:pt x="17400" y="12583"/>
                    <a:pt x="17416" y="12559"/>
                    <a:pt x="17418" y="12528"/>
                  </a:cubicBezTo>
                  <a:cubicBezTo>
                    <a:pt x="17421" y="12490"/>
                    <a:pt x="17422" y="12453"/>
                    <a:pt x="17425" y="12417"/>
                  </a:cubicBezTo>
                  <a:cubicBezTo>
                    <a:pt x="17429" y="12266"/>
                    <a:pt x="17429" y="12118"/>
                    <a:pt x="17464" y="11966"/>
                  </a:cubicBezTo>
                  <a:cubicBezTo>
                    <a:pt x="17503" y="11791"/>
                    <a:pt x="17564" y="11622"/>
                    <a:pt x="17646" y="11463"/>
                  </a:cubicBezTo>
                  <a:cubicBezTo>
                    <a:pt x="17647" y="11459"/>
                    <a:pt x="17650" y="11452"/>
                    <a:pt x="17652" y="11448"/>
                  </a:cubicBezTo>
                  <a:cubicBezTo>
                    <a:pt x="17682" y="11390"/>
                    <a:pt x="17715" y="11334"/>
                    <a:pt x="17751" y="11279"/>
                  </a:cubicBezTo>
                  <a:cubicBezTo>
                    <a:pt x="17818" y="11172"/>
                    <a:pt x="17895" y="11071"/>
                    <a:pt x="17980" y="10975"/>
                  </a:cubicBezTo>
                  <a:cubicBezTo>
                    <a:pt x="18021" y="10929"/>
                    <a:pt x="18064" y="10884"/>
                    <a:pt x="18107" y="10841"/>
                  </a:cubicBezTo>
                  <a:cubicBezTo>
                    <a:pt x="18177" y="10770"/>
                    <a:pt x="18253" y="10703"/>
                    <a:pt x="18331" y="10640"/>
                  </a:cubicBezTo>
                  <a:cubicBezTo>
                    <a:pt x="18495" y="10506"/>
                    <a:pt x="18685" y="10372"/>
                    <a:pt x="18888" y="10259"/>
                  </a:cubicBezTo>
                  <a:cubicBezTo>
                    <a:pt x="18952" y="10223"/>
                    <a:pt x="19019" y="10190"/>
                    <a:pt x="19083" y="10159"/>
                  </a:cubicBezTo>
                  <a:cubicBezTo>
                    <a:pt x="19264" y="10073"/>
                    <a:pt x="19456" y="10009"/>
                    <a:pt x="19645" y="9977"/>
                  </a:cubicBezTo>
                  <a:cubicBezTo>
                    <a:pt x="19691" y="9968"/>
                    <a:pt x="19737" y="9962"/>
                    <a:pt x="19782" y="9958"/>
                  </a:cubicBezTo>
                  <a:cubicBezTo>
                    <a:pt x="19826" y="9954"/>
                    <a:pt x="19871" y="9952"/>
                    <a:pt x="19915" y="9952"/>
                  </a:cubicBezTo>
                  <a:close/>
                  <a:moveTo>
                    <a:pt x="22836" y="11754"/>
                  </a:moveTo>
                  <a:cubicBezTo>
                    <a:pt x="22838" y="11759"/>
                    <a:pt x="22839" y="11761"/>
                    <a:pt x="22841" y="11764"/>
                  </a:cubicBezTo>
                  <a:cubicBezTo>
                    <a:pt x="22842" y="11770"/>
                    <a:pt x="22843" y="11776"/>
                    <a:pt x="22844" y="11781"/>
                  </a:cubicBezTo>
                  <a:cubicBezTo>
                    <a:pt x="22846" y="11782"/>
                    <a:pt x="22846" y="11787"/>
                    <a:pt x="22847" y="11791"/>
                  </a:cubicBezTo>
                  <a:cubicBezTo>
                    <a:pt x="22845" y="11791"/>
                    <a:pt x="22845" y="11792"/>
                    <a:pt x="22845" y="11795"/>
                  </a:cubicBezTo>
                  <a:cubicBezTo>
                    <a:pt x="22848" y="11801"/>
                    <a:pt x="22848" y="11804"/>
                    <a:pt x="22848" y="11807"/>
                  </a:cubicBezTo>
                  <a:cubicBezTo>
                    <a:pt x="22848" y="11816"/>
                    <a:pt x="22848" y="11823"/>
                    <a:pt x="22847" y="11831"/>
                  </a:cubicBezTo>
                  <a:cubicBezTo>
                    <a:pt x="22847" y="11832"/>
                    <a:pt x="22847" y="11837"/>
                    <a:pt x="22845" y="11838"/>
                  </a:cubicBezTo>
                  <a:lnTo>
                    <a:pt x="22845" y="11841"/>
                  </a:lnTo>
                  <a:cubicBezTo>
                    <a:pt x="22842" y="11857"/>
                    <a:pt x="22836" y="11874"/>
                    <a:pt x="22832" y="11891"/>
                  </a:cubicBezTo>
                  <a:cubicBezTo>
                    <a:pt x="22827" y="11910"/>
                    <a:pt x="22823" y="11926"/>
                    <a:pt x="22821" y="11943"/>
                  </a:cubicBezTo>
                  <a:cubicBezTo>
                    <a:pt x="22819" y="11954"/>
                    <a:pt x="22819" y="11967"/>
                    <a:pt x="22819" y="11977"/>
                  </a:cubicBezTo>
                  <a:cubicBezTo>
                    <a:pt x="22801" y="11990"/>
                    <a:pt x="22780" y="12002"/>
                    <a:pt x="22763" y="12013"/>
                  </a:cubicBezTo>
                  <a:cubicBezTo>
                    <a:pt x="22453" y="12205"/>
                    <a:pt x="22202" y="12442"/>
                    <a:pt x="21938" y="12690"/>
                  </a:cubicBezTo>
                  <a:cubicBezTo>
                    <a:pt x="21800" y="12816"/>
                    <a:pt x="21661" y="12934"/>
                    <a:pt x="21497" y="13024"/>
                  </a:cubicBezTo>
                  <a:cubicBezTo>
                    <a:pt x="21337" y="13112"/>
                    <a:pt x="21166" y="13176"/>
                    <a:pt x="21008" y="13263"/>
                  </a:cubicBezTo>
                  <a:cubicBezTo>
                    <a:pt x="20817" y="13368"/>
                    <a:pt x="20678" y="13515"/>
                    <a:pt x="20542" y="13670"/>
                  </a:cubicBezTo>
                  <a:cubicBezTo>
                    <a:pt x="20640" y="13058"/>
                    <a:pt x="21037" y="12508"/>
                    <a:pt x="21599" y="12246"/>
                  </a:cubicBezTo>
                  <a:cubicBezTo>
                    <a:pt x="21942" y="12087"/>
                    <a:pt x="22316" y="12011"/>
                    <a:pt x="22660" y="11855"/>
                  </a:cubicBezTo>
                  <a:cubicBezTo>
                    <a:pt x="22722" y="11828"/>
                    <a:pt x="22781" y="11795"/>
                    <a:pt x="22836" y="11754"/>
                  </a:cubicBezTo>
                  <a:close/>
                  <a:moveTo>
                    <a:pt x="6910" y="6574"/>
                  </a:moveTo>
                  <a:lnTo>
                    <a:pt x="6910" y="6574"/>
                  </a:lnTo>
                  <a:cubicBezTo>
                    <a:pt x="6918" y="6576"/>
                    <a:pt x="6927" y="6578"/>
                    <a:pt x="6938" y="6578"/>
                  </a:cubicBezTo>
                  <a:cubicBezTo>
                    <a:pt x="6985" y="6576"/>
                    <a:pt x="7032" y="6575"/>
                    <a:pt x="7079" y="6575"/>
                  </a:cubicBezTo>
                  <a:cubicBezTo>
                    <a:pt x="7176" y="6575"/>
                    <a:pt x="7271" y="6580"/>
                    <a:pt x="7366" y="6592"/>
                  </a:cubicBezTo>
                  <a:lnTo>
                    <a:pt x="7393" y="6595"/>
                  </a:lnTo>
                  <a:cubicBezTo>
                    <a:pt x="7419" y="6599"/>
                    <a:pt x="7445" y="6602"/>
                    <a:pt x="7471" y="6608"/>
                  </a:cubicBezTo>
                  <a:cubicBezTo>
                    <a:pt x="7502" y="6611"/>
                    <a:pt x="7534" y="6618"/>
                    <a:pt x="7566" y="6624"/>
                  </a:cubicBezTo>
                  <a:cubicBezTo>
                    <a:pt x="7586" y="6628"/>
                    <a:pt x="7605" y="6631"/>
                    <a:pt x="7626" y="6637"/>
                  </a:cubicBezTo>
                  <a:cubicBezTo>
                    <a:pt x="7680" y="6649"/>
                    <a:pt x="7734" y="6663"/>
                    <a:pt x="7788" y="6678"/>
                  </a:cubicBezTo>
                  <a:cubicBezTo>
                    <a:pt x="7808" y="6684"/>
                    <a:pt x="7829" y="6691"/>
                    <a:pt x="7849" y="6697"/>
                  </a:cubicBezTo>
                  <a:cubicBezTo>
                    <a:pt x="7888" y="6709"/>
                    <a:pt x="7925" y="6722"/>
                    <a:pt x="7964" y="6736"/>
                  </a:cubicBezTo>
                  <a:cubicBezTo>
                    <a:pt x="7976" y="6740"/>
                    <a:pt x="7991" y="6745"/>
                    <a:pt x="8003" y="6750"/>
                  </a:cubicBezTo>
                  <a:lnTo>
                    <a:pt x="8074" y="6777"/>
                  </a:lnTo>
                  <a:cubicBezTo>
                    <a:pt x="8089" y="6782"/>
                    <a:pt x="8102" y="6788"/>
                    <a:pt x="8118" y="6796"/>
                  </a:cubicBezTo>
                  <a:cubicBezTo>
                    <a:pt x="8143" y="6806"/>
                    <a:pt x="8169" y="6817"/>
                    <a:pt x="8194" y="6828"/>
                  </a:cubicBezTo>
                  <a:cubicBezTo>
                    <a:pt x="8219" y="6839"/>
                    <a:pt x="8243" y="6850"/>
                    <a:pt x="8269" y="6864"/>
                  </a:cubicBezTo>
                  <a:cubicBezTo>
                    <a:pt x="8286" y="6871"/>
                    <a:pt x="8304" y="6879"/>
                    <a:pt x="8321" y="6889"/>
                  </a:cubicBezTo>
                  <a:lnTo>
                    <a:pt x="8360" y="6907"/>
                  </a:lnTo>
                  <a:cubicBezTo>
                    <a:pt x="8430" y="6943"/>
                    <a:pt x="8500" y="6982"/>
                    <a:pt x="8568" y="7022"/>
                  </a:cubicBezTo>
                  <a:cubicBezTo>
                    <a:pt x="8612" y="7050"/>
                    <a:pt x="8657" y="7077"/>
                    <a:pt x="8703" y="7105"/>
                  </a:cubicBezTo>
                  <a:lnTo>
                    <a:pt x="8704" y="7107"/>
                  </a:lnTo>
                  <a:cubicBezTo>
                    <a:pt x="8748" y="7134"/>
                    <a:pt x="8792" y="7165"/>
                    <a:pt x="8834" y="7194"/>
                  </a:cubicBezTo>
                  <a:cubicBezTo>
                    <a:pt x="8839" y="7198"/>
                    <a:pt x="8845" y="7201"/>
                    <a:pt x="8850" y="7206"/>
                  </a:cubicBezTo>
                  <a:cubicBezTo>
                    <a:pt x="8888" y="7233"/>
                    <a:pt x="8925" y="7259"/>
                    <a:pt x="8961" y="7287"/>
                  </a:cubicBezTo>
                  <a:cubicBezTo>
                    <a:pt x="8982" y="7302"/>
                    <a:pt x="9003" y="7319"/>
                    <a:pt x="9026" y="7334"/>
                  </a:cubicBezTo>
                  <a:cubicBezTo>
                    <a:pt x="9053" y="7355"/>
                    <a:pt x="9081" y="7378"/>
                    <a:pt x="9109" y="7400"/>
                  </a:cubicBezTo>
                  <a:cubicBezTo>
                    <a:pt x="9139" y="7425"/>
                    <a:pt x="9170" y="7449"/>
                    <a:pt x="9201" y="7477"/>
                  </a:cubicBezTo>
                  <a:cubicBezTo>
                    <a:pt x="9225" y="7495"/>
                    <a:pt x="9247" y="7516"/>
                    <a:pt x="9271" y="7535"/>
                  </a:cubicBezTo>
                  <a:cubicBezTo>
                    <a:pt x="9274" y="7538"/>
                    <a:pt x="9282" y="7545"/>
                    <a:pt x="9289" y="7551"/>
                  </a:cubicBezTo>
                  <a:cubicBezTo>
                    <a:pt x="9302" y="7561"/>
                    <a:pt x="9314" y="7572"/>
                    <a:pt x="9325" y="7583"/>
                  </a:cubicBezTo>
                  <a:cubicBezTo>
                    <a:pt x="9977" y="8162"/>
                    <a:pt x="10547" y="8828"/>
                    <a:pt x="10934" y="9614"/>
                  </a:cubicBezTo>
                  <a:cubicBezTo>
                    <a:pt x="10981" y="9709"/>
                    <a:pt x="11023" y="9805"/>
                    <a:pt x="11065" y="9902"/>
                  </a:cubicBezTo>
                  <a:cubicBezTo>
                    <a:pt x="11086" y="9951"/>
                    <a:pt x="11107" y="10000"/>
                    <a:pt x="11125" y="10050"/>
                  </a:cubicBezTo>
                  <a:cubicBezTo>
                    <a:pt x="11143" y="10093"/>
                    <a:pt x="11161" y="10139"/>
                    <a:pt x="11176" y="10183"/>
                  </a:cubicBezTo>
                  <a:cubicBezTo>
                    <a:pt x="11194" y="10232"/>
                    <a:pt x="11211" y="10280"/>
                    <a:pt x="11226" y="10329"/>
                  </a:cubicBezTo>
                  <a:cubicBezTo>
                    <a:pt x="11271" y="10459"/>
                    <a:pt x="11309" y="10589"/>
                    <a:pt x="11343" y="10722"/>
                  </a:cubicBezTo>
                  <a:cubicBezTo>
                    <a:pt x="11346" y="10739"/>
                    <a:pt x="11351" y="10758"/>
                    <a:pt x="11356" y="10774"/>
                  </a:cubicBezTo>
                  <a:lnTo>
                    <a:pt x="11357" y="10774"/>
                  </a:lnTo>
                  <a:cubicBezTo>
                    <a:pt x="11360" y="10785"/>
                    <a:pt x="11361" y="10794"/>
                    <a:pt x="11364" y="10805"/>
                  </a:cubicBezTo>
                  <a:cubicBezTo>
                    <a:pt x="11385" y="10891"/>
                    <a:pt x="11408" y="10984"/>
                    <a:pt x="11427" y="11078"/>
                  </a:cubicBezTo>
                  <a:cubicBezTo>
                    <a:pt x="11434" y="11103"/>
                    <a:pt x="11438" y="11128"/>
                    <a:pt x="11443" y="11153"/>
                  </a:cubicBezTo>
                  <a:cubicBezTo>
                    <a:pt x="11444" y="11160"/>
                    <a:pt x="11447" y="11169"/>
                    <a:pt x="11447" y="11176"/>
                  </a:cubicBezTo>
                  <a:cubicBezTo>
                    <a:pt x="11450" y="11195"/>
                    <a:pt x="11453" y="11214"/>
                    <a:pt x="11458" y="11233"/>
                  </a:cubicBezTo>
                  <a:cubicBezTo>
                    <a:pt x="11465" y="11276"/>
                    <a:pt x="11473" y="11321"/>
                    <a:pt x="11478" y="11365"/>
                  </a:cubicBezTo>
                  <a:cubicBezTo>
                    <a:pt x="11485" y="11410"/>
                    <a:pt x="11489" y="11453"/>
                    <a:pt x="11492" y="11498"/>
                  </a:cubicBezTo>
                  <a:cubicBezTo>
                    <a:pt x="11494" y="11509"/>
                    <a:pt x="11494" y="11516"/>
                    <a:pt x="11494" y="11525"/>
                  </a:cubicBezTo>
                  <a:cubicBezTo>
                    <a:pt x="11507" y="11727"/>
                    <a:pt x="11486" y="11925"/>
                    <a:pt x="11400" y="12097"/>
                  </a:cubicBezTo>
                  <a:cubicBezTo>
                    <a:pt x="11390" y="12117"/>
                    <a:pt x="11380" y="12136"/>
                    <a:pt x="11367" y="12154"/>
                  </a:cubicBezTo>
                  <a:cubicBezTo>
                    <a:pt x="11366" y="12155"/>
                    <a:pt x="11366" y="12158"/>
                    <a:pt x="11365" y="12158"/>
                  </a:cubicBezTo>
                  <a:cubicBezTo>
                    <a:pt x="11357" y="12172"/>
                    <a:pt x="11346" y="12186"/>
                    <a:pt x="11338" y="12200"/>
                  </a:cubicBezTo>
                  <a:cubicBezTo>
                    <a:pt x="11333" y="12207"/>
                    <a:pt x="11327" y="12216"/>
                    <a:pt x="11320" y="12223"/>
                  </a:cubicBezTo>
                  <a:cubicBezTo>
                    <a:pt x="11309" y="12238"/>
                    <a:pt x="11297" y="12252"/>
                    <a:pt x="11284" y="12266"/>
                  </a:cubicBezTo>
                  <a:cubicBezTo>
                    <a:pt x="11268" y="12283"/>
                    <a:pt x="11252" y="12299"/>
                    <a:pt x="11235" y="12315"/>
                  </a:cubicBezTo>
                  <a:cubicBezTo>
                    <a:pt x="11220" y="12327"/>
                    <a:pt x="11205" y="12339"/>
                    <a:pt x="11189" y="12349"/>
                  </a:cubicBezTo>
                  <a:cubicBezTo>
                    <a:pt x="11168" y="12365"/>
                    <a:pt x="11145" y="12379"/>
                    <a:pt x="11122" y="12391"/>
                  </a:cubicBezTo>
                  <a:cubicBezTo>
                    <a:pt x="11121" y="12393"/>
                    <a:pt x="11121" y="12393"/>
                    <a:pt x="11119" y="12393"/>
                  </a:cubicBezTo>
                  <a:cubicBezTo>
                    <a:pt x="11110" y="12396"/>
                    <a:pt x="11100" y="12401"/>
                    <a:pt x="11091" y="12405"/>
                  </a:cubicBezTo>
                  <a:cubicBezTo>
                    <a:pt x="11081" y="12409"/>
                    <a:pt x="11070" y="12415"/>
                    <a:pt x="11059" y="12419"/>
                  </a:cubicBezTo>
                  <a:lnTo>
                    <a:pt x="11058" y="12420"/>
                  </a:lnTo>
                  <a:cubicBezTo>
                    <a:pt x="11037" y="12426"/>
                    <a:pt x="11016" y="12432"/>
                    <a:pt x="10994" y="12437"/>
                  </a:cubicBezTo>
                  <a:cubicBezTo>
                    <a:pt x="10979" y="12440"/>
                    <a:pt x="10964" y="12441"/>
                    <a:pt x="10948" y="12442"/>
                  </a:cubicBezTo>
                  <a:cubicBezTo>
                    <a:pt x="10939" y="12442"/>
                    <a:pt x="10930" y="12443"/>
                    <a:pt x="10921" y="12443"/>
                  </a:cubicBezTo>
                  <a:cubicBezTo>
                    <a:pt x="10736" y="12443"/>
                    <a:pt x="10575" y="12316"/>
                    <a:pt x="10458" y="12181"/>
                  </a:cubicBezTo>
                  <a:cubicBezTo>
                    <a:pt x="10230" y="11919"/>
                    <a:pt x="10104" y="11581"/>
                    <a:pt x="9958" y="11269"/>
                  </a:cubicBezTo>
                  <a:cubicBezTo>
                    <a:pt x="9937" y="11222"/>
                    <a:pt x="9913" y="11175"/>
                    <a:pt x="9891" y="11128"/>
                  </a:cubicBezTo>
                  <a:cubicBezTo>
                    <a:pt x="9859" y="11065"/>
                    <a:pt x="9826" y="11002"/>
                    <a:pt x="9789" y="10941"/>
                  </a:cubicBezTo>
                  <a:cubicBezTo>
                    <a:pt x="9772" y="10911"/>
                    <a:pt x="9753" y="10880"/>
                    <a:pt x="9734" y="10851"/>
                  </a:cubicBezTo>
                  <a:cubicBezTo>
                    <a:pt x="9732" y="10848"/>
                    <a:pt x="9731" y="10847"/>
                    <a:pt x="9730" y="10844"/>
                  </a:cubicBezTo>
                  <a:cubicBezTo>
                    <a:pt x="9716" y="10823"/>
                    <a:pt x="9702" y="10802"/>
                    <a:pt x="9688" y="10784"/>
                  </a:cubicBezTo>
                  <a:cubicBezTo>
                    <a:pt x="9688" y="10784"/>
                    <a:pt x="9686" y="10784"/>
                    <a:pt x="9686" y="10782"/>
                  </a:cubicBezTo>
                  <a:cubicBezTo>
                    <a:pt x="9670" y="10760"/>
                    <a:pt x="9654" y="10738"/>
                    <a:pt x="9637" y="10718"/>
                  </a:cubicBezTo>
                  <a:cubicBezTo>
                    <a:pt x="9620" y="10697"/>
                    <a:pt x="9603" y="10676"/>
                    <a:pt x="9585" y="10657"/>
                  </a:cubicBezTo>
                  <a:cubicBezTo>
                    <a:pt x="9564" y="10634"/>
                    <a:pt x="9543" y="10612"/>
                    <a:pt x="9519" y="10589"/>
                  </a:cubicBezTo>
                  <a:cubicBezTo>
                    <a:pt x="9504" y="10573"/>
                    <a:pt x="9487" y="10560"/>
                    <a:pt x="9471" y="10544"/>
                  </a:cubicBezTo>
                  <a:lnTo>
                    <a:pt x="9471" y="10542"/>
                  </a:lnTo>
                  <a:cubicBezTo>
                    <a:pt x="9450" y="10524"/>
                    <a:pt x="9428" y="10508"/>
                    <a:pt x="9405" y="10490"/>
                  </a:cubicBezTo>
                  <a:cubicBezTo>
                    <a:pt x="9386" y="10477"/>
                    <a:pt x="9366" y="10462"/>
                    <a:pt x="9347" y="10448"/>
                  </a:cubicBezTo>
                  <a:cubicBezTo>
                    <a:pt x="9306" y="10421"/>
                    <a:pt x="9266" y="10399"/>
                    <a:pt x="9223" y="10379"/>
                  </a:cubicBezTo>
                  <a:cubicBezTo>
                    <a:pt x="9202" y="10368"/>
                    <a:pt x="9180" y="10359"/>
                    <a:pt x="9159" y="10349"/>
                  </a:cubicBezTo>
                  <a:cubicBezTo>
                    <a:pt x="9138" y="10341"/>
                    <a:pt x="9117" y="10334"/>
                    <a:pt x="9098" y="10325"/>
                  </a:cubicBezTo>
                  <a:lnTo>
                    <a:pt x="9035" y="10306"/>
                  </a:lnTo>
                  <a:cubicBezTo>
                    <a:pt x="9014" y="10299"/>
                    <a:pt x="8993" y="10294"/>
                    <a:pt x="8972" y="10289"/>
                  </a:cubicBezTo>
                  <a:cubicBezTo>
                    <a:pt x="8948" y="10282"/>
                    <a:pt x="8923" y="10277"/>
                    <a:pt x="8897" y="10273"/>
                  </a:cubicBezTo>
                  <a:cubicBezTo>
                    <a:pt x="8866" y="10268"/>
                    <a:pt x="8836" y="10263"/>
                    <a:pt x="8807" y="10260"/>
                  </a:cubicBezTo>
                  <a:cubicBezTo>
                    <a:pt x="8803" y="10259"/>
                    <a:pt x="8800" y="10259"/>
                    <a:pt x="8797" y="10259"/>
                  </a:cubicBezTo>
                  <a:cubicBezTo>
                    <a:pt x="8782" y="10258"/>
                    <a:pt x="8767" y="10255"/>
                    <a:pt x="8752" y="10255"/>
                  </a:cubicBezTo>
                  <a:cubicBezTo>
                    <a:pt x="8737" y="10254"/>
                    <a:pt x="8724" y="10253"/>
                    <a:pt x="8710" y="10253"/>
                  </a:cubicBezTo>
                  <a:cubicBezTo>
                    <a:pt x="8698" y="10251"/>
                    <a:pt x="8685" y="10251"/>
                    <a:pt x="8673" y="10251"/>
                  </a:cubicBezTo>
                  <a:lnTo>
                    <a:pt x="8672" y="10251"/>
                  </a:lnTo>
                  <a:cubicBezTo>
                    <a:pt x="8657" y="10250"/>
                    <a:pt x="8642" y="10250"/>
                    <a:pt x="8627" y="10250"/>
                  </a:cubicBezTo>
                  <a:cubicBezTo>
                    <a:pt x="8601" y="10250"/>
                    <a:pt x="8576" y="10251"/>
                    <a:pt x="8550" y="10253"/>
                  </a:cubicBezTo>
                  <a:lnTo>
                    <a:pt x="8550" y="10254"/>
                  </a:lnTo>
                  <a:cubicBezTo>
                    <a:pt x="8536" y="10254"/>
                    <a:pt x="8522" y="10255"/>
                    <a:pt x="8507" y="10255"/>
                  </a:cubicBezTo>
                  <a:cubicBezTo>
                    <a:pt x="8461" y="10259"/>
                    <a:pt x="8417" y="10265"/>
                    <a:pt x="8372" y="10271"/>
                  </a:cubicBezTo>
                  <a:cubicBezTo>
                    <a:pt x="8167" y="10306"/>
                    <a:pt x="7958" y="10373"/>
                    <a:pt x="7767" y="10472"/>
                  </a:cubicBezTo>
                  <a:cubicBezTo>
                    <a:pt x="7746" y="10483"/>
                    <a:pt x="7726" y="10493"/>
                    <a:pt x="7706" y="10505"/>
                  </a:cubicBezTo>
                  <a:cubicBezTo>
                    <a:pt x="7679" y="10520"/>
                    <a:pt x="7653" y="10535"/>
                    <a:pt x="7627" y="10551"/>
                  </a:cubicBezTo>
                  <a:cubicBezTo>
                    <a:pt x="7614" y="10558"/>
                    <a:pt x="7602" y="10567"/>
                    <a:pt x="7591" y="10576"/>
                  </a:cubicBezTo>
                  <a:cubicBezTo>
                    <a:pt x="7590" y="10576"/>
                    <a:pt x="7590" y="10576"/>
                    <a:pt x="7590" y="10576"/>
                  </a:cubicBezTo>
                  <a:cubicBezTo>
                    <a:pt x="7590" y="10576"/>
                    <a:pt x="7590" y="10576"/>
                    <a:pt x="7590" y="10578"/>
                  </a:cubicBezTo>
                  <a:cubicBezTo>
                    <a:pt x="7554" y="10599"/>
                    <a:pt x="7520" y="10624"/>
                    <a:pt x="7488" y="10649"/>
                  </a:cubicBezTo>
                  <a:cubicBezTo>
                    <a:pt x="7470" y="10662"/>
                    <a:pt x="7452" y="10676"/>
                    <a:pt x="7436" y="10691"/>
                  </a:cubicBezTo>
                  <a:cubicBezTo>
                    <a:pt x="7411" y="10711"/>
                    <a:pt x="7389" y="10730"/>
                    <a:pt x="7366" y="10752"/>
                  </a:cubicBezTo>
                  <a:cubicBezTo>
                    <a:pt x="7311" y="10802"/>
                    <a:pt x="7263" y="10859"/>
                    <a:pt x="7222" y="10916"/>
                  </a:cubicBezTo>
                  <a:cubicBezTo>
                    <a:pt x="7216" y="10926"/>
                    <a:pt x="7210" y="10935"/>
                    <a:pt x="7204" y="10945"/>
                  </a:cubicBezTo>
                  <a:cubicBezTo>
                    <a:pt x="7185" y="10976"/>
                    <a:pt x="7165" y="11009"/>
                    <a:pt x="7150" y="11042"/>
                  </a:cubicBezTo>
                  <a:cubicBezTo>
                    <a:pt x="7142" y="11060"/>
                    <a:pt x="7134" y="11077"/>
                    <a:pt x="7127" y="11094"/>
                  </a:cubicBezTo>
                  <a:cubicBezTo>
                    <a:pt x="7121" y="11110"/>
                    <a:pt x="7114" y="11124"/>
                    <a:pt x="7109" y="11140"/>
                  </a:cubicBezTo>
                  <a:cubicBezTo>
                    <a:pt x="7102" y="11161"/>
                    <a:pt x="7096" y="11182"/>
                    <a:pt x="7091" y="11202"/>
                  </a:cubicBezTo>
                  <a:cubicBezTo>
                    <a:pt x="7086" y="11221"/>
                    <a:pt x="7080" y="11239"/>
                    <a:pt x="7078" y="11259"/>
                  </a:cubicBezTo>
                  <a:cubicBezTo>
                    <a:pt x="7071" y="11291"/>
                    <a:pt x="7065" y="11325"/>
                    <a:pt x="7063" y="11360"/>
                  </a:cubicBezTo>
                  <a:cubicBezTo>
                    <a:pt x="7061" y="11374"/>
                    <a:pt x="7060" y="11389"/>
                    <a:pt x="7059" y="11401"/>
                  </a:cubicBezTo>
                  <a:cubicBezTo>
                    <a:pt x="7055" y="11448"/>
                    <a:pt x="7056" y="11495"/>
                    <a:pt x="7060" y="11542"/>
                  </a:cubicBezTo>
                  <a:cubicBezTo>
                    <a:pt x="7063" y="11584"/>
                    <a:pt x="7069" y="11627"/>
                    <a:pt x="7076" y="11669"/>
                  </a:cubicBezTo>
                  <a:cubicBezTo>
                    <a:pt x="7081" y="11697"/>
                    <a:pt x="7090" y="11727"/>
                    <a:pt x="7097" y="11755"/>
                  </a:cubicBezTo>
                  <a:cubicBezTo>
                    <a:pt x="7204" y="12145"/>
                    <a:pt x="7480" y="12445"/>
                    <a:pt x="7778" y="12703"/>
                  </a:cubicBezTo>
                  <a:cubicBezTo>
                    <a:pt x="7939" y="12843"/>
                    <a:pt x="8105" y="12974"/>
                    <a:pt x="8261" y="13118"/>
                  </a:cubicBezTo>
                  <a:cubicBezTo>
                    <a:pt x="8411" y="13254"/>
                    <a:pt x="8583" y="13443"/>
                    <a:pt x="8453" y="13651"/>
                  </a:cubicBezTo>
                  <a:cubicBezTo>
                    <a:pt x="8449" y="13656"/>
                    <a:pt x="8446" y="13661"/>
                    <a:pt x="8443" y="13666"/>
                  </a:cubicBezTo>
                  <a:cubicBezTo>
                    <a:pt x="8435" y="13677"/>
                    <a:pt x="8427" y="13687"/>
                    <a:pt x="8419" y="13698"/>
                  </a:cubicBezTo>
                  <a:cubicBezTo>
                    <a:pt x="8415" y="13702"/>
                    <a:pt x="8412" y="13707"/>
                    <a:pt x="8408" y="13711"/>
                  </a:cubicBezTo>
                  <a:cubicBezTo>
                    <a:pt x="8401" y="13721"/>
                    <a:pt x="8393" y="13728"/>
                    <a:pt x="8383" y="13736"/>
                  </a:cubicBezTo>
                  <a:lnTo>
                    <a:pt x="8380" y="13739"/>
                  </a:lnTo>
                  <a:cubicBezTo>
                    <a:pt x="8370" y="13750"/>
                    <a:pt x="8359" y="13758"/>
                    <a:pt x="8347" y="13767"/>
                  </a:cubicBezTo>
                  <a:cubicBezTo>
                    <a:pt x="8347" y="13769"/>
                    <a:pt x="8347" y="13769"/>
                    <a:pt x="8346" y="13769"/>
                  </a:cubicBezTo>
                  <a:cubicBezTo>
                    <a:pt x="8334" y="13779"/>
                    <a:pt x="8321" y="13786"/>
                    <a:pt x="8308" y="13795"/>
                  </a:cubicBezTo>
                  <a:cubicBezTo>
                    <a:pt x="8299" y="13801"/>
                    <a:pt x="8290" y="13806"/>
                    <a:pt x="8279" y="13810"/>
                  </a:cubicBezTo>
                  <a:cubicBezTo>
                    <a:pt x="8272" y="13814"/>
                    <a:pt x="8263" y="13820"/>
                    <a:pt x="8255" y="13823"/>
                  </a:cubicBezTo>
                  <a:cubicBezTo>
                    <a:pt x="8214" y="13842"/>
                    <a:pt x="8169" y="13858"/>
                    <a:pt x="8123" y="13867"/>
                  </a:cubicBezTo>
                  <a:cubicBezTo>
                    <a:pt x="8112" y="13870"/>
                    <a:pt x="8101" y="13873"/>
                    <a:pt x="8091" y="13874"/>
                  </a:cubicBezTo>
                  <a:cubicBezTo>
                    <a:pt x="8079" y="13877"/>
                    <a:pt x="8068" y="13878"/>
                    <a:pt x="8057" y="13880"/>
                  </a:cubicBezTo>
                  <a:cubicBezTo>
                    <a:pt x="8040" y="13883"/>
                    <a:pt x="8024" y="13884"/>
                    <a:pt x="8007" y="13887"/>
                  </a:cubicBezTo>
                  <a:cubicBezTo>
                    <a:pt x="7958" y="13892"/>
                    <a:pt x="7907" y="13894"/>
                    <a:pt x="7859" y="13894"/>
                  </a:cubicBezTo>
                  <a:cubicBezTo>
                    <a:pt x="7818" y="13894"/>
                    <a:pt x="7774" y="13892"/>
                    <a:pt x="7734" y="13889"/>
                  </a:cubicBezTo>
                  <a:cubicBezTo>
                    <a:pt x="7701" y="13888"/>
                    <a:pt x="7670" y="13885"/>
                    <a:pt x="7639" y="13882"/>
                  </a:cubicBezTo>
                  <a:cubicBezTo>
                    <a:pt x="7612" y="13879"/>
                    <a:pt x="7584" y="13875"/>
                    <a:pt x="7558" y="13872"/>
                  </a:cubicBezTo>
                  <a:cubicBezTo>
                    <a:pt x="7539" y="13869"/>
                    <a:pt x="7519" y="13866"/>
                    <a:pt x="7500" y="13862"/>
                  </a:cubicBezTo>
                  <a:cubicBezTo>
                    <a:pt x="7474" y="13858"/>
                    <a:pt x="7448" y="13854"/>
                    <a:pt x="7422" y="13849"/>
                  </a:cubicBezTo>
                  <a:cubicBezTo>
                    <a:pt x="7413" y="13848"/>
                    <a:pt x="7403" y="13846"/>
                    <a:pt x="7396" y="13844"/>
                  </a:cubicBezTo>
                  <a:cubicBezTo>
                    <a:pt x="7371" y="13840"/>
                    <a:pt x="7346" y="13833"/>
                    <a:pt x="7321" y="13828"/>
                  </a:cubicBezTo>
                  <a:cubicBezTo>
                    <a:pt x="7292" y="13822"/>
                    <a:pt x="7263" y="13815"/>
                    <a:pt x="7235" y="13807"/>
                  </a:cubicBezTo>
                  <a:cubicBezTo>
                    <a:pt x="7204" y="13801"/>
                    <a:pt x="7175" y="13794"/>
                    <a:pt x="7147" y="13785"/>
                  </a:cubicBezTo>
                  <a:cubicBezTo>
                    <a:pt x="6764" y="13681"/>
                    <a:pt x="6399" y="13526"/>
                    <a:pt x="6059" y="13326"/>
                  </a:cubicBezTo>
                  <a:cubicBezTo>
                    <a:pt x="5386" y="12930"/>
                    <a:pt x="4809" y="12377"/>
                    <a:pt x="4355" y="11744"/>
                  </a:cubicBezTo>
                  <a:cubicBezTo>
                    <a:pt x="4235" y="11577"/>
                    <a:pt x="4122" y="11404"/>
                    <a:pt x="4019" y="11224"/>
                  </a:cubicBezTo>
                  <a:cubicBezTo>
                    <a:pt x="3998" y="11188"/>
                    <a:pt x="3977" y="11151"/>
                    <a:pt x="3957" y="11115"/>
                  </a:cubicBezTo>
                  <a:cubicBezTo>
                    <a:pt x="3941" y="11088"/>
                    <a:pt x="3928" y="11060"/>
                    <a:pt x="3913" y="11032"/>
                  </a:cubicBezTo>
                  <a:cubicBezTo>
                    <a:pt x="3850" y="10907"/>
                    <a:pt x="3789" y="10780"/>
                    <a:pt x="3737" y="10650"/>
                  </a:cubicBezTo>
                  <a:cubicBezTo>
                    <a:pt x="3725" y="10618"/>
                    <a:pt x="3711" y="10586"/>
                    <a:pt x="3700" y="10553"/>
                  </a:cubicBezTo>
                  <a:cubicBezTo>
                    <a:pt x="3675" y="10488"/>
                    <a:pt x="3653" y="10422"/>
                    <a:pt x="3633" y="10357"/>
                  </a:cubicBezTo>
                  <a:cubicBezTo>
                    <a:pt x="3626" y="10332"/>
                    <a:pt x="3618" y="10307"/>
                    <a:pt x="3611" y="10281"/>
                  </a:cubicBezTo>
                  <a:cubicBezTo>
                    <a:pt x="3593" y="10219"/>
                    <a:pt x="3579" y="10160"/>
                    <a:pt x="3564" y="10098"/>
                  </a:cubicBezTo>
                  <a:cubicBezTo>
                    <a:pt x="3555" y="10058"/>
                    <a:pt x="3546" y="10018"/>
                    <a:pt x="3539" y="9978"/>
                  </a:cubicBezTo>
                  <a:cubicBezTo>
                    <a:pt x="3538" y="9971"/>
                    <a:pt x="3537" y="9966"/>
                    <a:pt x="3537" y="9959"/>
                  </a:cubicBezTo>
                  <a:lnTo>
                    <a:pt x="3535" y="9959"/>
                  </a:lnTo>
                  <a:cubicBezTo>
                    <a:pt x="3534" y="9953"/>
                    <a:pt x="3533" y="9945"/>
                    <a:pt x="3532" y="9938"/>
                  </a:cubicBezTo>
                  <a:cubicBezTo>
                    <a:pt x="3527" y="9910"/>
                    <a:pt x="3522" y="9881"/>
                    <a:pt x="3519" y="9853"/>
                  </a:cubicBezTo>
                  <a:cubicBezTo>
                    <a:pt x="3513" y="9817"/>
                    <a:pt x="3508" y="9781"/>
                    <a:pt x="3504" y="9745"/>
                  </a:cubicBezTo>
                  <a:cubicBezTo>
                    <a:pt x="3488" y="9603"/>
                    <a:pt x="3483" y="9456"/>
                    <a:pt x="3491" y="9308"/>
                  </a:cubicBezTo>
                  <a:cubicBezTo>
                    <a:pt x="3498" y="9121"/>
                    <a:pt x="3529" y="8932"/>
                    <a:pt x="3571" y="8749"/>
                  </a:cubicBezTo>
                  <a:cubicBezTo>
                    <a:pt x="3763" y="8776"/>
                    <a:pt x="3956" y="8787"/>
                    <a:pt x="4146" y="8828"/>
                  </a:cubicBezTo>
                  <a:cubicBezTo>
                    <a:pt x="4244" y="8849"/>
                    <a:pt x="4341" y="8873"/>
                    <a:pt x="4437" y="8901"/>
                  </a:cubicBezTo>
                  <a:cubicBezTo>
                    <a:pt x="4440" y="8902"/>
                    <a:pt x="4445" y="8902"/>
                    <a:pt x="4447" y="8904"/>
                  </a:cubicBezTo>
                  <a:cubicBezTo>
                    <a:pt x="4482" y="8914"/>
                    <a:pt x="4519" y="8928"/>
                    <a:pt x="4555" y="8940"/>
                  </a:cubicBezTo>
                  <a:cubicBezTo>
                    <a:pt x="4567" y="8946"/>
                    <a:pt x="4581" y="8951"/>
                    <a:pt x="4593" y="8954"/>
                  </a:cubicBezTo>
                  <a:cubicBezTo>
                    <a:pt x="4598" y="8956"/>
                    <a:pt x="4603" y="8958"/>
                    <a:pt x="4607" y="8959"/>
                  </a:cubicBezTo>
                  <a:cubicBezTo>
                    <a:pt x="4622" y="8963"/>
                    <a:pt x="4635" y="8970"/>
                    <a:pt x="4650" y="8974"/>
                  </a:cubicBezTo>
                  <a:cubicBezTo>
                    <a:pt x="4674" y="8980"/>
                    <a:pt x="4695" y="8988"/>
                    <a:pt x="4718" y="8995"/>
                  </a:cubicBezTo>
                  <a:lnTo>
                    <a:pt x="4718" y="8996"/>
                  </a:lnTo>
                  <a:lnTo>
                    <a:pt x="4750" y="9004"/>
                  </a:lnTo>
                  <a:cubicBezTo>
                    <a:pt x="4754" y="9025"/>
                    <a:pt x="4757" y="9048"/>
                    <a:pt x="4760" y="9068"/>
                  </a:cubicBezTo>
                  <a:lnTo>
                    <a:pt x="4763" y="9099"/>
                  </a:lnTo>
                  <a:lnTo>
                    <a:pt x="4763" y="9100"/>
                  </a:lnTo>
                  <a:cubicBezTo>
                    <a:pt x="4763" y="9103"/>
                    <a:pt x="4764" y="9104"/>
                    <a:pt x="4764" y="9107"/>
                  </a:cubicBezTo>
                  <a:cubicBezTo>
                    <a:pt x="4766" y="9126"/>
                    <a:pt x="4768" y="9146"/>
                    <a:pt x="4770" y="9164"/>
                  </a:cubicBezTo>
                  <a:cubicBezTo>
                    <a:pt x="4773" y="9181"/>
                    <a:pt x="4775" y="9198"/>
                    <a:pt x="4779" y="9214"/>
                  </a:cubicBezTo>
                  <a:cubicBezTo>
                    <a:pt x="4782" y="9233"/>
                    <a:pt x="4785" y="9253"/>
                    <a:pt x="4789" y="9271"/>
                  </a:cubicBezTo>
                  <a:cubicBezTo>
                    <a:pt x="4794" y="9301"/>
                    <a:pt x="4803" y="9329"/>
                    <a:pt x="4810" y="9358"/>
                  </a:cubicBezTo>
                  <a:cubicBezTo>
                    <a:pt x="4837" y="9462"/>
                    <a:pt x="4877" y="9565"/>
                    <a:pt x="4924" y="9661"/>
                  </a:cubicBezTo>
                  <a:cubicBezTo>
                    <a:pt x="4933" y="9681"/>
                    <a:pt x="4941" y="9701"/>
                    <a:pt x="4954" y="9719"/>
                  </a:cubicBezTo>
                  <a:cubicBezTo>
                    <a:pt x="4973" y="9759"/>
                    <a:pt x="4995" y="9795"/>
                    <a:pt x="5018" y="9832"/>
                  </a:cubicBezTo>
                  <a:cubicBezTo>
                    <a:pt x="5063" y="9902"/>
                    <a:pt x="5111" y="9967"/>
                    <a:pt x="5164" y="10030"/>
                  </a:cubicBezTo>
                  <a:cubicBezTo>
                    <a:pt x="5178" y="10044"/>
                    <a:pt x="5189" y="10058"/>
                    <a:pt x="5202" y="10071"/>
                  </a:cubicBezTo>
                  <a:cubicBezTo>
                    <a:pt x="5217" y="10088"/>
                    <a:pt x="5232" y="10104"/>
                    <a:pt x="5249" y="10119"/>
                  </a:cubicBezTo>
                  <a:cubicBezTo>
                    <a:pt x="5262" y="10133"/>
                    <a:pt x="5273" y="10145"/>
                    <a:pt x="5288" y="10159"/>
                  </a:cubicBezTo>
                  <a:cubicBezTo>
                    <a:pt x="5356" y="10222"/>
                    <a:pt x="5430" y="10282"/>
                    <a:pt x="5509" y="10334"/>
                  </a:cubicBezTo>
                  <a:cubicBezTo>
                    <a:pt x="5607" y="10398"/>
                    <a:pt x="5712" y="10453"/>
                    <a:pt x="5821" y="10495"/>
                  </a:cubicBezTo>
                  <a:cubicBezTo>
                    <a:pt x="5851" y="10508"/>
                    <a:pt x="5883" y="10519"/>
                    <a:pt x="5913" y="10529"/>
                  </a:cubicBezTo>
                  <a:cubicBezTo>
                    <a:pt x="6068" y="10581"/>
                    <a:pt x="6227" y="10612"/>
                    <a:pt x="6391" y="10622"/>
                  </a:cubicBezTo>
                  <a:cubicBezTo>
                    <a:pt x="6431" y="10626"/>
                    <a:pt x="6472" y="10627"/>
                    <a:pt x="6513" y="10627"/>
                  </a:cubicBezTo>
                  <a:cubicBezTo>
                    <a:pt x="6538" y="10627"/>
                    <a:pt x="6563" y="10627"/>
                    <a:pt x="6587" y="10625"/>
                  </a:cubicBezTo>
                  <a:cubicBezTo>
                    <a:pt x="6608" y="10624"/>
                    <a:pt x="6628" y="10624"/>
                    <a:pt x="6648" y="10623"/>
                  </a:cubicBezTo>
                  <a:cubicBezTo>
                    <a:pt x="6650" y="10624"/>
                    <a:pt x="6651" y="10624"/>
                    <a:pt x="6653" y="10624"/>
                  </a:cubicBezTo>
                  <a:cubicBezTo>
                    <a:pt x="6656" y="10624"/>
                    <a:pt x="6660" y="10623"/>
                    <a:pt x="6664" y="10622"/>
                  </a:cubicBezTo>
                  <a:cubicBezTo>
                    <a:pt x="6685" y="10622"/>
                    <a:pt x="6705" y="10620"/>
                    <a:pt x="6726" y="10618"/>
                  </a:cubicBezTo>
                  <a:cubicBezTo>
                    <a:pt x="6759" y="10615"/>
                    <a:pt x="6790" y="10612"/>
                    <a:pt x="6823" y="10607"/>
                  </a:cubicBezTo>
                  <a:cubicBezTo>
                    <a:pt x="6836" y="10605"/>
                    <a:pt x="6847" y="10603"/>
                    <a:pt x="6861" y="10599"/>
                  </a:cubicBezTo>
                  <a:cubicBezTo>
                    <a:pt x="6881" y="10597"/>
                    <a:pt x="6901" y="10593"/>
                    <a:pt x="6920" y="10589"/>
                  </a:cubicBezTo>
                  <a:cubicBezTo>
                    <a:pt x="6980" y="10576"/>
                    <a:pt x="7039" y="10562"/>
                    <a:pt x="7096" y="10544"/>
                  </a:cubicBezTo>
                  <a:cubicBezTo>
                    <a:pt x="7113" y="10539"/>
                    <a:pt x="7128" y="10534"/>
                    <a:pt x="7146" y="10529"/>
                  </a:cubicBezTo>
                  <a:cubicBezTo>
                    <a:pt x="7170" y="10520"/>
                    <a:pt x="7194" y="10511"/>
                    <a:pt x="7217" y="10500"/>
                  </a:cubicBezTo>
                  <a:cubicBezTo>
                    <a:pt x="7238" y="10493"/>
                    <a:pt x="7258" y="10484"/>
                    <a:pt x="7278" y="10474"/>
                  </a:cubicBezTo>
                  <a:cubicBezTo>
                    <a:pt x="7294" y="10468"/>
                    <a:pt x="7310" y="10462"/>
                    <a:pt x="7325" y="10454"/>
                  </a:cubicBezTo>
                  <a:cubicBezTo>
                    <a:pt x="7345" y="10445"/>
                    <a:pt x="7365" y="10436"/>
                    <a:pt x="7382" y="10425"/>
                  </a:cubicBezTo>
                  <a:cubicBezTo>
                    <a:pt x="7387" y="10424"/>
                    <a:pt x="7391" y="10421"/>
                    <a:pt x="7396" y="10419"/>
                  </a:cubicBezTo>
                  <a:cubicBezTo>
                    <a:pt x="7412" y="10410"/>
                    <a:pt x="7425" y="10402"/>
                    <a:pt x="7441" y="10393"/>
                  </a:cubicBezTo>
                  <a:cubicBezTo>
                    <a:pt x="7456" y="10385"/>
                    <a:pt x="7472" y="10375"/>
                    <a:pt x="7488" y="10365"/>
                  </a:cubicBezTo>
                  <a:cubicBezTo>
                    <a:pt x="7523" y="10344"/>
                    <a:pt x="7557" y="10321"/>
                    <a:pt x="7590" y="10297"/>
                  </a:cubicBezTo>
                  <a:cubicBezTo>
                    <a:pt x="7826" y="10129"/>
                    <a:pt x="8018" y="9904"/>
                    <a:pt x="8146" y="9645"/>
                  </a:cubicBezTo>
                  <a:cubicBezTo>
                    <a:pt x="8170" y="9594"/>
                    <a:pt x="8194" y="9542"/>
                    <a:pt x="8214" y="9489"/>
                  </a:cubicBezTo>
                  <a:cubicBezTo>
                    <a:pt x="8310" y="9233"/>
                    <a:pt x="8350" y="8949"/>
                    <a:pt x="8315" y="8661"/>
                  </a:cubicBezTo>
                  <a:cubicBezTo>
                    <a:pt x="8224" y="7921"/>
                    <a:pt x="7646" y="7324"/>
                    <a:pt x="6930" y="7186"/>
                  </a:cubicBezTo>
                  <a:cubicBezTo>
                    <a:pt x="6923" y="6982"/>
                    <a:pt x="6915" y="6777"/>
                    <a:pt x="6910" y="6574"/>
                  </a:cubicBezTo>
                  <a:close/>
                  <a:moveTo>
                    <a:pt x="6894" y="6158"/>
                  </a:moveTo>
                  <a:lnTo>
                    <a:pt x="6894" y="6158"/>
                  </a:lnTo>
                  <a:cubicBezTo>
                    <a:pt x="7831" y="6213"/>
                    <a:pt x="8727" y="6552"/>
                    <a:pt x="9492" y="7093"/>
                  </a:cubicBezTo>
                  <a:cubicBezTo>
                    <a:pt x="10273" y="7644"/>
                    <a:pt x="10890" y="8401"/>
                    <a:pt x="11343" y="9238"/>
                  </a:cubicBezTo>
                  <a:cubicBezTo>
                    <a:pt x="11473" y="9479"/>
                    <a:pt x="11591" y="9729"/>
                    <a:pt x="11695" y="9983"/>
                  </a:cubicBezTo>
                  <a:cubicBezTo>
                    <a:pt x="11799" y="10235"/>
                    <a:pt x="11877" y="10494"/>
                    <a:pt x="11975" y="10749"/>
                  </a:cubicBezTo>
                  <a:cubicBezTo>
                    <a:pt x="11985" y="10772"/>
                    <a:pt x="11999" y="10788"/>
                    <a:pt x="12016" y="10800"/>
                  </a:cubicBezTo>
                  <a:cubicBezTo>
                    <a:pt x="12006" y="10912"/>
                    <a:pt x="12027" y="11030"/>
                    <a:pt x="12056" y="11156"/>
                  </a:cubicBezTo>
                  <a:cubicBezTo>
                    <a:pt x="12095" y="11322"/>
                    <a:pt x="12119" y="11488"/>
                    <a:pt x="12132" y="11651"/>
                  </a:cubicBezTo>
                  <a:cubicBezTo>
                    <a:pt x="12129" y="11655"/>
                    <a:pt x="12127" y="11661"/>
                    <a:pt x="12126" y="11666"/>
                  </a:cubicBezTo>
                  <a:cubicBezTo>
                    <a:pt x="12099" y="11818"/>
                    <a:pt x="12069" y="11980"/>
                    <a:pt x="11995" y="12118"/>
                  </a:cubicBezTo>
                  <a:cubicBezTo>
                    <a:pt x="11917" y="12263"/>
                    <a:pt x="11838" y="12384"/>
                    <a:pt x="11724" y="12505"/>
                  </a:cubicBezTo>
                  <a:cubicBezTo>
                    <a:pt x="11517" y="12725"/>
                    <a:pt x="11266" y="12880"/>
                    <a:pt x="10958" y="12889"/>
                  </a:cubicBezTo>
                  <a:cubicBezTo>
                    <a:pt x="10947" y="12889"/>
                    <a:pt x="10937" y="12889"/>
                    <a:pt x="10926" y="12889"/>
                  </a:cubicBezTo>
                  <a:cubicBezTo>
                    <a:pt x="10296" y="12889"/>
                    <a:pt x="10096" y="12272"/>
                    <a:pt x="9828" y="11801"/>
                  </a:cubicBezTo>
                  <a:cubicBezTo>
                    <a:pt x="9809" y="11770"/>
                    <a:pt x="9792" y="11739"/>
                    <a:pt x="9773" y="11709"/>
                  </a:cubicBezTo>
                  <a:cubicBezTo>
                    <a:pt x="9490" y="11261"/>
                    <a:pt x="9011" y="10664"/>
                    <a:pt x="8424" y="10664"/>
                  </a:cubicBezTo>
                  <a:cubicBezTo>
                    <a:pt x="8387" y="10664"/>
                    <a:pt x="8349" y="10666"/>
                    <a:pt x="8310" y="10671"/>
                  </a:cubicBezTo>
                  <a:cubicBezTo>
                    <a:pt x="7670" y="10759"/>
                    <a:pt x="7406" y="11499"/>
                    <a:pt x="7693" y="12032"/>
                  </a:cubicBezTo>
                  <a:cubicBezTo>
                    <a:pt x="7734" y="12108"/>
                    <a:pt x="7782" y="12178"/>
                    <a:pt x="7840" y="12243"/>
                  </a:cubicBezTo>
                  <a:cubicBezTo>
                    <a:pt x="7964" y="12383"/>
                    <a:pt x="8117" y="12499"/>
                    <a:pt x="8274" y="12601"/>
                  </a:cubicBezTo>
                  <a:cubicBezTo>
                    <a:pt x="8519" y="12757"/>
                    <a:pt x="8834" y="12875"/>
                    <a:pt x="9031" y="13094"/>
                  </a:cubicBezTo>
                  <a:cubicBezTo>
                    <a:pt x="9246" y="13331"/>
                    <a:pt x="9132" y="13660"/>
                    <a:pt x="8948" y="13879"/>
                  </a:cubicBezTo>
                  <a:cubicBezTo>
                    <a:pt x="8740" y="14123"/>
                    <a:pt x="8430" y="14274"/>
                    <a:pt x="8121" y="14336"/>
                  </a:cubicBezTo>
                  <a:cubicBezTo>
                    <a:pt x="8021" y="14356"/>
                    <a:pt x="7921" y="14366"/>
                    <a:pt x="7821" y="14366"/>
                  </a:cubicBezTo>
                  <a:cubicBezTo>
                    <a:pt x="7255" y="14366"/>
                    <a:pt x="6691" y="14071"/>
                    <a:pt x="6212" y="13805"/>
                  </a:cubicBezTo>
                  <a:cubicBezTo>
                    <a:pt x="5949" y="13657"/>
                    <a:pt x="5695" y="13495"/>
                    <a:pt x="5454" y="13317"/>
                  </a:cubicBezTo>
                  <a:cubicBezTo>
                    <a:pt x="5190" y="13125"/>
                    <a:pt x="4941" y="12917"/>
                    <a:pt x="4707" y="12692"/>
                  </a:cubicBezTo>
                  <a:cubicBezTo>
                    <a:pt x="4251" y="12251"/>
                    <a:pt x="3847" y="11750"/>
                    <a:pt x="3527" y="11201"/>
                  </a:cubicBezTo>
                  <a:cubicBezTo>
                    <a:pt x="3192" y="10623"/>
                    <a:pt x="2944" y="9958"/>
                    <a:pt x="2968" y="9280"/>
                  </a:cubicBezTo>
                  <a:cubicBezTo>
                    <a:pt x="2972" y="9165"/>
                    <a:pt x="2978" y="9052"/>
                    <a:pt x="2994" y="8940"/>
                  </a:cubicBezTo>
                  <a:cubicBezTo>
                    <a:pt x="3055" y="8790"/>
                    <a:pt x="3127" y="8646"/>
                    <a:pt x="3208" y="8505"/>
                  </a:cubicBezTo>
                  <a:cubicBezTo>
                    <a:pt x="3273" y="8603"/>
                    <a:pt x="3353" y="8681"/>
                    <a:pt x="3465" y="8720"/>
                  </a:cubicBezTo>
                  <a:cubicBezTo>
                    <a:pt x="3162" y="9530"/>
                    <a:pt x="3431" y="10467"/>
                    <a:pt x="3835" y="11195"/>
                  </a:cubicBezTo>
                  <a:cubicBezTo>
                    <a:pt x="4235" y="11917"/>
                    <a:pt x="4788" y="12568"/>
                    <a:pt x="5440" y="13072"/>
                  </a:cubicBezTo>
                  <a:cubicBezTo>
                    <a:pt x="5481" y="13103"/>
                    <a:pt x="5522" y="13134"/>
                    <a:pt x="5564" y="13164"/>
                  </a:cubicBezTo>
                  <a:cubicBezTo>
                    <a:pt x="6191" y="13624"/>
                    <a:pt x="6955" y="13987"/>
                    <a:pt x="7732" y="14049"/>
                  </a:cubicBezTo>
                  <a:cubicBezTo>
                    <a:pt x="7773" y="14052"/>
                    <a:pt x="7815" y="14054"/>
                    <a:pt x="7859" y="14054"/>
                  </a:cubicBezTo>
                  <a:cubicBezTo>
                    <a:pt x="8206" y="14054"/>
                    <a:pt x="8630" y="13943"/>
                    <a:pt x="8664" y="13539"/>
                  </a:cubicBezTo>
                  <a:cubicBezTo>
                    <a:pt x="8682" y="13342"/>
                    <a:pt x="8568" y="13177"/>
                    <a:pt x="8433" y="13044"/>
                  </a:cubicBezTo>
                  <a:cubicBezTo>
                    <a:pt x="8276" y="12885"/>
                    <a:pt x="8097" y="12750"/>
                    <a:pt x="7928" y="12605"/>
                  </a:cubicBezTo>
                  <a:cubicBezTo>
                    <a:pt x="7824" y="12517"/>
                    <a:pt x="7721" y="12423"/>
                    <a:pt x="7625" y="12322"/>
                  </a:cubicBezTo>
                  <a:cubicBezTo>
                    <a:pt x="7415" y="12098"/>
                    <a:pt x="7245" y="11839"/>
                    <a:pt x="7214" y="11525"/>
                  </a:cubicBezTo>
                  <a:cubicBezTo>
                    <a:pt x="7165" y="11051"/>
                    <a:pt x="7528" y="10743"/>
                    <a:pt x="7920" y="10557"/>
                  </a:cubicBezTo>
                  <a:cubicBezTo>
                    <a:pt x="8147" y="10450"/>
                    <a:pt x="8410" y="10377"/>
                    <a:pt x="8669" y="10377"/>
                  </a:cubicBezTo>
                  <a:cubicBezTo>
                    <a:pt x="8840" y="10377"/>
                    <a:pt x="9009" y="10409"/>
                    <a:pt x="9164" y="10485"/>
                  </a:cubicBezTo>
                  <a:cubicBezTo>
                    <a:pt x="9508" y="10655"/>
                    <a:pt x="9695" y="10998"/>
                    <a:pt x="9850" y="11333"/>
                  </a:cubicBezTo>
                  <a:cubicBezTo>
                    <a:pt x="9907" y="11458"/>
                    <a:pt x="9961" y="11586"/>
                    <a:pt x="10018" y="11711"/>
                  </a:cubicBezTo>
                  <a:cubicBezTo>
                    <a:pt x="10112" y="11912"/>
                    <a:pt x="10215" y="12108"/>
                    <a:pt x="10359" y="12280"/>
                  </a:cubicBezTo>
                  <a:cubicBezTo>
                    <a:pt x="10516" y="12468"/>
                    <a:pt x="10732" y="12593"/>
                    <a:pt x="10954" y="12593"/>
                  </a:cubicBezTo>
                  <a:cubicBezTo>
                    <a:pt x="11075" y="12593"/>
                    <a:pt x="11198" y="12556"/>
                    <a:pt x="11315" y="12472"/>
                  </a:cubicBezTo>
                  <a:cubicBezTo>
                    <a:pt x="11664" y="12219"/>
                    <a:pt x="11713" y="11773"/>
                    <a:pt x="11667" y="11375"/>
                  </a:cubicBezTo>
                  <a:cubicBezTo>
                    <a:pt x="11617" y="10938"/>
                    <a:pt x="11506" y="10506"/>
                    <a:pt x="11353" y="10096"/>
                  </a:cubicBezTo>
                  <a:cubicBezTo>
                    <a:pt x="11036" y="9240"/>
                    <a:pt x="10517" y="8501"/>
                    <a:pt x="9878" y="7855"/>
                  </a:cubicBezTo>
                  <a:cubicBezTo>
                    <a:pt x="9248" y="7219"/>
                    <a:pt x="8510" y="6623"/>
                    <a:pt x="7611" y="6443"/>
                  </a:cubicBezTo>
                  <a:cubicBezTo>
                    <a:pt x="7437" y="6409"/>
                    <a:pt x="7261" y="6391"/>
                    <a:pt x="7085" y="6391"/>
                  </a:cubicBezTo>
                  <a:cubicBezTo>
                    <a:pt x="7035" y="6391"/>
                    <a:pt x="6986" y="6392"/>
                    <a:pt x="6936" y="6395"/>
                  </a:cubicBezTo>
                  <a:cubicBezTo>
                    <a:pt x="6923" y="6396"/>
                    <a:pt x="6912" y="6399"/>
                    <a:pt x="6902" y="6404"/>
                  </a:cubicBezTo>
                  <a:cubicBezTo>
                    <a:pt x="6899" y="6323"/>
                    <a:pt x="6897" y="6240"/>
                    <a:pt x="6894" y="6158"/>
                  </a:cubicBezTo>
                  <a:close/>
                  <a:moveTo>
                    <a:pt x="15000" y="12791"/>
                  </a:moveTo>
                  <a:cubicBezTo>
                    <a:pt x="15081" y="12791"/>
                    <a:pt x="15118" y="12873"/>
                    <a:pt x="15179" y="12918"/>
                  </a:cubicBezTo>
                  <a:cubicBezTo>
                    <a:pt x="15212" y="12944"/>
                    <a:pt x="15248" y="12958"/>
                    <a:pt x="15285" y="12958"/>
                  </a:cubicBezTo>
                  <a:cubicBezTo>
                    <a:pt x="15303" y="12958"/>
                    <a:pt x="15321" y="12955"/>
                    <a:pt x="15340" y="12948"/>
                  </a:cubicBezTo>
                  <a:cubicBezTo>
                    <a:pt x="15418" y="12918"/>
                    <a:pt x="15447" y="12833"/>
                    <a:pt x="15532" y="12810"/>
                  </a:cubicBezTo>
                  <a:cubicBezTo>
                    <a:pt x="15552" y="12805"/>
                    <a:pt x="15569" y="12803"/>
                    <a:pt x="15584" y="12803"/>
                  </a:cubicBezTo>
                  <a:cubicBezTo>
                    <a:pt x="15674" y="12803"/>
                    <a:pt x="15695" y="12883"/>
                    <a:pt x="15739" y="12962"/>
                  </a:cubicBezTo>
                  <a:cubicBezTo>
                    <a:pt x="15764" y="13009"/>
                    <a:pt x="15803" y="13032"/>
                    <a:pt x="15852" y="13032"/>
                  </a:cubicBezTo>
                  <a:cubicBezTo>
                    <a:pt x="15860" y="13032"/>
                    <a:pt x="15867" y="13031"/>
                    <a:pt x="15874" y="13030"/>
                  </a:cubicBezTo>
                  <a:cubicBezTo>
                    <a:pt x="15927" y="13023"/>
                    <a:pt x="15970" y="13007"/>
                    <a:pt x="16015" y="13007"/>
                  </a:cubicBezTo>
                  <a:cubicBezTo>
                    <a:pt x="16046" y="13007"/>
                    <a:pt x="16077" y="13015"/>
                    <a:pt x="16113" y="13040"/>
                  </a:cubicBezTo>
                  <a:cubicBezTo>
                    <a:pt x="16202" y="13103"/>
                    <a:pt x="16214" y="13224"/>
                    <a:pt x="16171" y="13319"/>
                  </a:cubicBezTo>
                  <a:cubicBezTo>
                    <a:pt x="16140" y="13391"/>
                    <a:pt x="16186" y="13451"/>
                    <a:pt x="16249" y="13451"/>
                  </a:cubicBezTo>
                  <a:cubicBezTo>
                    <a:pt x="16262" y="13451"/>
                    <a:pt x="16276" y="13449"/>
                    <a:pt x="16291" y="13443"/>
                  </a:cubicBezTo>
                  <a:cubicBezTo>
                    <a:pt x="16301" y="13438"/>
                    <a:pt x="16311" y="13436"/>
                    <a:pt x="16320" y="13436"/>
                  </a:cubicBezTo>
                  <a:cubicBezTo>
                    <a:pt x="16381" y="13436"/>
                    <a:pt x="16414" y="13530"/>
                    <a:pt x="16410" y="13579"/>
                  </a:cubicBezTo>
                  <a:cubicBezTo>
                    <a:pt x="16402" y="13651"/>
                    <a:pt x="16356" y="13719"/>
                    <a:pt x="16312" y="13774"/>
                  </a:cubicBezTo>
                  <a:cubicBezTo>
                    <a:pt x="16268" y="13827"/>
                    <a:pt x="16289" y="13931"/>
                    <a:pt x="16371" y="13931"/>
                  </a:cubicBezTo>
                  <a:cubicBezTo>
                    <a:pt x="16374" y="13931"/>
                    <a:pt x="16376" y="13931"/>
                    <a:pt x="16378" y="13931"/>
                  </a:cubicBezTo>
                  <a:cubicBezTo>
                    <a:pt x="16384" y="13931"/>
                    <a:pt x="16389" y="13930"/>
                    <a:pt x="16394" y="13930"/>
                  </a:cubicBezTo>
                  <a:cubicBezTo>
                    <a:pt x="16527" y="13930"/>
                    <a:pt x="16559" y="14057"/>
                    <a:pt x="16485" y="14159"/>
                  </a:cubicBezTo>
                  <a:cubicBezTo>
                    <a:pt x="16447" y="14209"/>
                    <a:pt x="16490" y="14268"/>
                    <a:pt x="16537" y="14289"/>
                  </a:cubicBezTo>
                  <a:cubicBezTo>
                    <a:pt x="16598" y="14313"/>
                    <a:pt x="16611" y="14388"/>
                    <a:pt x="16589" y="14443"/>
                  </a:cubicBezTo>
                  <a:cubicBezTo>
                    <a:pt x="16570" y="14442"/>
                    <a:pt x="16550" y="14441"/>
                    <a:pt x="16530" y="14441"/>
                  </a:cubicBezTo>
                  <a:cubicBezTo>
                    <a:pt x="16478" y="14441"/>
                    <a:pt x="16425" y="14447"/>
                    <a:pt x="16376" y="14458"/>
                  </a:cubicBezTo>
                  <a:cubicBezTo>
                    <a:pt x="16329" y="14468"/>
                    <a:pt x="16289" y="14487"/>
                    <a:pt x="16249" y="14487"/>
                  </a:cubicBezTo>
                  <a:cubicBezTo>
                    <a:pt x="16227" y="14487"/>
                    <a:pt x="16205" y="14482"/>
                    <a:pt x="16182" y="14466"/>
                  </a:cubicBezTo>
                  <a:cubicBezTo>
                    <a:pt x="16135" y="14436"/>
                    <a:pt x="16100" y="14392"/>
                    <a:pt x="16048" y="14364"/>
                  </a:cubicBezTo>
                  <a:cubicBezTo>
                    <a:pt x="15978" y="14327"/>
                    <a:pt x="15901" y="14310"/>
                    <a:pt x="15823" y="14310"/>
                  </a:cubicBezTo>
                  <a:cubicBezTo>
                    <a:pt x="15715" y="14310"/>
                    <a:pt x="15605" y="14342"/>
                    <a:pt x="15510" y="14394"/>
                  </a:cubicBezTo>
                  <a:cubicBezTo>
                    <a:pt x="15418" y="14263"/>
                    <a:pt x="15272" y="14201"/>
                    <a:pt x="15121" y="14201"/>
                  </a:cubicBezTo>
                  <a:cubicBezTo>
                    <a:pt x="14985" y="14201"/>
                    <a:pt x="14844" y="14252"/>
                    <a:pt x="14739" y="14347"/>
                  </a:cubicBezTo>
                  <a:cubicBezTo>
                    <a:pt x="14673" y="14263"/>
                    <a:pt x="14570" y="14225"/>
                    <a:pt x="14462" y="14225"/>
                  </a:cubicBezTo>
                  <a:cubicBezTo>
                    <a:pt x="14388" y="14225"/>
                    <a:pt x="14312" y="14243"/>
                    <a:pt x="14245" y="14278"/>
                  </a:cubicBezTo>
                  <a:cubicBezTo>
                    <a:pt x="14136" y="14221"/>
                    <a:pt x="14016" y="14182"/>
                    <a:pt x="13922" y="14106"/>
                  </a:cubicBezTo>
                  <a:cubicBezTo>
                    <a:pt x="13839" y="14039"/>
                    <a:pt x="13757" y="13869"/>
                    <a:pt x="13874" y="13790"/>
                  </a:cubicBezTo>
                  <a:cubicBezTo>
                    <a:pt x="13897" y="13775"/>
                    <a:pt x="13918" y="13741"/>
                    <a:pt x="13906" y="13711"/>
                  </a:cubicBezTo>
                  <a:cubicBezTo>
                    <a:pt x="13864" y="13612"/>
                    <a:pt x="13825" y="13494"/>
                    <a:pt x="13871" y="13388"/>
                  </a:cubicBezTo>
                  <a:cubicBezTo>
                    <a:pt x="13896" y="13328"/>
                    <a:pt x="13950" y="13286"/>
                    <a:pt x="14010" y="13286"/>
                  </a:cubicBezTo>
                  <a:cubicBezTo>
                    <a:pt x="14033" y="13286"/>
                    <a:pt x="14057" y="13292"/>
                    <a:pt x="14080" y="13306"/>
                  </a:cubicBezTo>
                  <a:cubicBezTo>
                    <a:pt x="14094" y="13315"/>
                    <a:pt x="14108" y="13318"/>
                    <a:pt x="14123" y="13318"/>
                  </a:cubicBezTo>
                  <a:cubicBezTo>
                    <a:pt x="14167" y="13318"/>
                    <a:pt x="14209" y="13280"/>
                    <a:pt x="14210" y="13232"/>
                  </a:cubicBezTo>
                  <a:cubicBezTo>
                    <a:pt x="14213" y="13067"/>
                    <a:pt x="14329" y="12978"/>
                    <a:pt x="14460" y="12978"/>
                  </a:cubicBezTo>
                  <a:cubicBezTo>
                    <a:pt x="14523" y="12978"/>
                    <a:pt x="14589" y="12999"/>
                    <a:pt x="14648" y="13042"/>
                  </a:cubicBezTo>
                  <a:cubicBezTo>
                    <a:pt x="14658" y="13050"/>
                    <a:pt x="14671" y="13053"/>
                    <a:pt x="14684" y="13053"/>
                  </a:cubicBezTo>
                  <a:cubicBezTo>
                    <a:pt x="14712" y="13053"/>
                    <a:pt x="14742" y="13037"/>
                    <a:pt x="14755" y="13015"/>
                  </a:cubicBezTo>
                  <a:cubicBezTo>
                    <a:pt x="14801" y="12928"/>
                    <a:pt x="14865" y="12817"/>
                    <a:pt x="14969" y="12795"/>
                  </a:cubicBezTo>
                  <a:cubicBezTo>
                    <a:pt x="14980" y="12792"/>
                    <a:pt x="14990" y="12791"/>
                    <a:pt x="15000" y="12791"/>
                  </a:cubicBezTo>
                  <a:close/>
                  <a:moveTo>
                    <a:pt x="8420" y="10851"/>
                  </a:moveTo>
                  <a:cubicBezTo>
                    <a:pt x="8451" y="10851"/>
                    <a:pt x="8481" y="10854"/>
                    <a:pt x="8511" y="10859"/>
                  </a:cubicBezTo>
                  <a:cubicBezTo>
                    <a:pt x="8522" y="10860"/>
                    <a:pt x="8532" y="10862"/>
                    <a:pt x="8543" y="10864"/>
                  </a:cubicBezTo>
                  <a:cubicBezTo>
                    <a:pt x="8570" y="10869"/>
                    <a:pt x="8597" y="10877"/>
                    <a:pt x="8623" y="10885"/>
                  </a:cubicBezTo>
                  <a:cubicBezTo>
                    <a:pt x="8636" y="10889"/>
                    <a:pt x="8651" y="10894"/>
                    <a:pt x="8664" y="10899"/>
                  </a:cubicBezTo>
                  <a:cubicBezTo>
                    <a:pt x="8680" y="10905"/>
                    <a:pt x="8696" y="10912"/>
                    <a:pt x="8711" y="10919"/>
                  </a:cubicBezTo>
                  <a:cubicBezTo>
                    <a:pt x="8725" y="10924"/>
                    <a:pt x="8739" y="10931"/>
                    <a:pt x="8752" y="10937"/>
                  </a:cubicBezTo>
                  <a:cubicBezTo>
                    <a:pt x="8771" y="10946"/>
                    <a:pt x="8787" y="10956"/>
                    <a:pt x="8807" y="10967"/>
                  </a:cubicBezTo>
                  <a:cubicBezTo>
                    <a:pt x="8911" y="11026"/>
                    <a:pt x="9011" y="11107"/>
                    <a:pt x="9105" y="11195"/>
                  </a:cubicBezTo>
                  <a:cubicBezTo>
                    <a:pt x="9123" y="11213"/>
                    <a:pt x="9141" y="11229"/>
                    <a:pt x="9159" y="11249"/>
                  </a:cubicBezTo>
                  <a:cubicBezTo>
                    <a:pt x="9178" y="11268"/>
                    <a:pt x="9196" y="11286"/>
                    <a:pt x="9213" y="11306"/>
                  </a:cubicBezTo>
                  <a:cubicBezTo>
                    <a:pt x="9231" y="11323"/>
                    <a:pt x="9248" y="11343"/>
                    <a:pt x="9265" y="11363"/>
                  </a:cubicBezTo>
                  <a:cubicBezTo>
                    <a:pt x="9282" y="11383"/>
                    <a:pt x="9299" y="11401"/>
                    <a:pt x="9314" y="11421"/>
                  </a:cubicBezTo>
                  <a:cubicBezTo>
                    <a:pt x="9428" y="11558"/>
                    <a:pt x="9524" y="11698"/>
                    <a:pt x="9591" y="11815"/>
                  </a:cubicBezTo>
                  <a:cubicBezTo>
                    <a:pt x="9756" y="12092"/>
                    <a:pt x="9860" y="12408"/>
                    <a:pt x="10052" y="12667"/>
                  </a:cubicBezTo>
                  <a:cubicBezTo>
                    <a:pt x="10230" y="12908"/>
                    <a:pt x="10474" y="13071"/>
                    <a:pt x="10773" y="13109"/>
                  </a:cubicBezTo>
                  <a:cubicBezTo>
                    <a:pt x="10826" y="13116"/>
                    <a:pt x="10878" y="13120"/>
                    <a:pt x="10930" y="13120"/>
                  </a:cubicBezTo>
                  <a:cubicBezTo>
                    <a:pt x="11509" y="13120"/>
                    <a:pt x="12008" y="12693"/>
                    <a:pt x="12127" y="12119"/>
                  </a:cubicBezTo>
                  <a:cubicBezTo>
                    <a:pt x="12131" y="12098"/>
                    <a:pt x="12138" y="12076"/>
                    <a:pt x="12142" y="12055"/>
                  </a:cubicBezTo>
                  <a:lnTo>
                    <a:pt x="12142" y="12055"/>
                  </a:lnTo>
                  <a:cubicBezTo>
                    <a:pt x="12138" y="12337"/>
                    <a:pt x="12110" y="12618"/>
                    <a:pt x="12068" y="12903"/>
                  </a:cubicBezTo>
                  <a:cubicBezTo>
                    <a:pt x="12068" y="12931"/>
                    <a:pt x="12077" y="12953"/>
                    <a:pt x="12094" y="12969"/>
                  </a:cubicBezTo>
                  <a:cubicBezTo>
                    <a:pt x="11673" y="13237"/>
                    <a:pt x="11252" y="13505"/>
                    <a:pt x="10834" y="13778"/>
                  </a:cubicBezTo>
                  <a:cubicBezTo>
                    <a:pt x="10396" y="14061"/>
                    <a:pt x="9960" y="14351"/>
                    <a:pt x="9526" y="14639"/>
                  </a:cubicBezTo>
                  <a:cubicBezTo>
                    <a:pt x="9530" y="14590"/>
                    <a:pt x="9532" y="14539"/>
                    <a:pt x="9536" y="14494"/>
                  </a:cubicBezTo>
                  <a:cubicBezTo>
                    <a:pt x="9547" y="14383"/>
                    <a:pt x="9554" y="14271"/>
                    <a:pt x="9557" y="14158"/>
                  </a:cubicBezTo>
                  <a:cubicBezTo>
                    <a:pt x="9560" y="13955"/>
                    <a:pt x="9549" y="13749"/>
                    <a:pt x="9496" y="13551"/>
                  </a:cubicBezTo>
                  <a:cubicBezTo>
                    <a:pt x="9461" y="13426"/>
                    <a:pt x="9411" y="13307"/>
                    <a:pt x="9346" y="13198"/>
                  </a:cubicBezTo>
                  <a:cubicBezTo>
                    <a:pt x="9335" y="13160"/>
                    <a:pt x="9321" y="13123"/>
                    <a:pt x="9303" y="13087"/>
                  </a:cubicBezTo>
                  <a:cubicBezTo>
                    <a:pt x="9292" y="13066"/>
                    <a:pt x="9279" y="13045"/>
                    <a:pt x="9266" y="13024"/>
                  </a:cubicBezTo>
                  <a:cubicBezTo>
                    <a:pt x="9258" y="13009"/>
                    <a:pt x="9248" y="12996"/>
                    <a:pt x="9239" y="12983"/>
                  </a:cubicBezTo>
                  <a:cubicBezTo>
                    <a:pt x="9227" y="12968"/>
                    <a:pt x="9214" y="12951"/>
                    <a:pt x="9200" y="12936"/>
                  </a:cubicBezTo>
                  <a:cubicBezTo>
                    <a:pt x="9187" y="12921"/>
                    <a:pt x="9173" y="12906"/>
                    <a:pt x="9158" y="12892"/>
                  </a:cubicBezTo>
                  <a:cubicBezTo>
                    <a:pt x="9144" y="12878"/>
                    <a:pt x="9128" y="12864"/>
                    <a:pt x="9114" y="12850"/>
                  </a:cubicBezTo>
                  <a:cubicBezTo>
                    <a:pt x="9083" y="12823"/>
                    <a:pt x="9050" y="12798"/>
                    <a:pt x="9016" y="12774"/>
                  </a:cubicBezTo>
                  <a:cubicBezTo>
                    <a:pt x="9000" y="12760"/>
                    <a:pt x="8982" y="12749"/>
                    <a:pt x="8964" y="12739"/>
                  </a:cubicBezTo>
                  <a:cubicBezTo>
                    <a:pt x="8963" y="12737"/>
                    <a:pt x="8960" y="12736"/>
                    <a:pt x="8959" y="12734"/>
                  </a:cubicBezTo>
                  <a:cubicBezTo>
                    <a:pt x="8929" y="12716"/>
                    <a:pt x="8898" y="12696"/>
                    <a:pt x="8866" y="12676"/>
                  </a:cubicBezTo>
                  <a:cubicBezTo>
                    <a:pt x="8768" y="12618"/>
                    <a:pt x="8667" y="12564"/>
                    <a:pt x="8573" y="12510"/>
                  </a:cubicBezTo>
                  <a:cubicBezTo>
                    <a:pt x="8320" y="12365"/>
                    <a:pt x="8050" y="12207"/>
                    <a:pt x="7897" y="11951"/>
                  </a:cubicBezTo>
                  <a:cubicBezTo>
                    <a:pt x="7722" y="11662"/>
                    <a:pt x="7743" y="11271"/>
                    <a:pt x="7996" y="11035"/>
                  </a:cubicBezTo>
                  <a:cubicBezTo>
                    <a:pt x="8133" y="10906"/>
                    <a:pt x="8277" y="10851"/>
                    <a:pt x="8420" y="10851"/>
                  </a:cubicBezTo>
                  <a:close/>
                  <a:moveTo>
                    <a:pt x="21691" y="10852"/>
                  </a:moveTo>
                  <a:cubicBezTo>
                    <a:pt x="21769" y="10852"/>
                    <a:pt x="21847" y="10855"/>
                    <a:pt x="21925" y="10863"/>
                  </a:cubicBezTo>
                  <a:cubicBezTo>
                    <a:pt x="22001" y="10869"/>
                    <a:pt x="22086" y="10883"/>
                    <a:pt x="22168" y="10900"/>
                  </a:cubicBezTo>
                  <a:cubicBezTo>
                    <a:pt x="22203" y="10909"/>
                    <a:pt x="22239" y="10917"/>
                    <a:pt x="22275" y="10927"/>
                  </a:cubicBezTo>
                  <a:cubicBezTo>
                    <a:pt x="22482" y="10985"/>
                    <a:pt x="22682" y="11083"/>
                    <a:pt x="22804" y="11239"/>
                  </a:cubicBezTo>
                  <a:cubicBezTo>
                    <a:pt x="22886" y="11345"/>
                    <a:pt x="22877" y="11437"/>
                    <a:pt x="22818" y="11514"/>
                  </a:cubicBezTo>
                  <a:cubicBezTo>
                    <a:pt x="22776" y="11570"/>
                    <a:pt x="22708" y="11618"/>
                    <a:pt x="22633" y="11661"/>
                  </a:cubicBezTo>
                  <a:cubicBezTo>
                    <a:pt x="22523" y="11721"/>
                    <a:pt x="22394" y="11766"/>
                    <a:pt x="22302" y="11799"/>
                  </a:cubicBezTo>
                  <a:cubicBezTo>
                    <a:pt x="22286" y="11804"/>
                    <a:pt x="22270" y="11810"/>
                    <a:pt x="22255" y="11815"/>
                  </a:cubicBezTo>
                  <a:cubicBezTo>
                    <a:pt x="22213" y="11830"/>
                    <a:pt x="22170" y="11844"/>
                    <a:pt x="22125" y="11860"/>
                  </a:cubicBezTo>
                  <a:cubicBezTo>
                    <a:pt x="21898" y="11940"/>
                    <a:pt x="21666" y="12015"/>
                    <a:pt x="21453" y="12128"/>
                  </a:cubicBezTo>
                  <a:cubicBezTo>
                    <a:pt x="21410" y="12151"/>
                    <a:pt x="21364" y="12176"/>
                    <a:pt x="21321" y="12203"/>
                  </a:cubicBezTo>
                  <a:cubicBezTo>
                    <a:pt x="21301" y="12217"/>
                    <a:pt x="21281" y="12229"/>
                    <a:pt x="21263" y="12243"/>
                  </a:cubicBezTo>
                  <a:cubicBezTo>
                    <a:pt x="21047" y="12388"/>
                    <a:pt x="20863" y="12570"/>
                    <a:pt x="20717" y="12776"/>
                  </a:cubicBezTo>
                  <a:cubicBezTo>
                    <a:pt x="20716" y="12776"/>
                    <a:pt x="20716" y="12776"/>
                    <a:pt x="20717" y="12778"/>
                  </a:cubicBezTo>
                  <a:cubicBezTo>
                    <a:pt x="20677" y="12833"/>
                    <a:pt x="20639" y="12893"/>
                    <a:pt x="20607" y="12951"/>
                  </a:cubicBezTo>
                  <a:cubicBezTo>
                    <a:pt x="20493" y="13149"/>
                    <a:pt x="20412" y="13362"/>
                    <a:pt x="20369" y="13590"/>
                  </a:cubicBezTo>
                  <a:cubicBezTo>
                    <a:pt x="20357" y="13650"/>
                    <a:pt x="20348" y="13710"/>
                    <a:pt x="20342" y="13771"/>
                  </a:cubicBezTo>
                  <a:cubicBezTo>
                    <a:pt x="20338" y="13811"/>
                    <a:pt x="20358" y="13836"/>
                    <a:pt x="20384" y="13849"/>
                  </a:cubicBezTo>
                  <a:cubicBezTo>
                    <a:pt x="20376" y="13858"/>
                    <a:pt x="20367" y="13867"/>
                    <a:pt x="20359" y="13877"/>
                  </a:cubicBezTo>
                  <a:cubicBezTo>
                    <a:pt x="20307" y="13935"/>
                    <a:pt x="20253" y="13992"/>
                    <a:pt x="20192" y="14046"/>
                  </a:cubicBezTo>
                  <a:cubicBezTo>
                    <a:pt x="20130" y="14103"/>
                    <a:pt x="20057" y="14155"/>
                    <a:pt x="19983" y="14207"/>
                  </a:cubicBezTo>
                  <a:cubicBezTo>
                    <a:pt x="19929" y="14247"/>
                    <a:pt x="19875" y="14285"/>
                    <a:pt x="19823" y="14326"/>
                  </a:cubicBezTo>
                  <a:cubicBezTo>
                    <a:pt x="19707" y="14416"/>
                    <a:pt x="19604" y="14519"/>
                    <a:pt x="19552" y="14656"/>
                  </a:cubicBezTo>
                  <a:cubicBezTo>
                    <a:pt x="19308" y="14435"/>
                    <a:pt x="19067" y="14213"/>
                    <a:pt x="18827" y="13988"/>
                  </a:cubicBezTo>
                  <a:cubicBezTo>
                    <a:pt x="18798" y="13965"/>
                    <a:pt x="18766" y="13935"/>
                    <a:pt x="18734" y="13904"/>
                  </a:cubicBezTo>
                  <a:cubicBezTo>
                    <a:pt x="18639" y="13816"/>
                    <a:pt x="18545" y="13728"/>
                    <a:pt x="18451" y="13638"/>
                  </a:cubicBezTo>
                  <a:cubicBezTo>
                    <a:pt x="18435" y="13624"/>
                    <a:pt x="18421" y="13609"/>
                    <a:pt x="18405" y="13596"/>
                  </a:cubicBezTo>
                  <a:cubicBezTo>
                    <a:pt x="18423" y="13588"/>
                    <a:pt x="18438" y="13573"/>
                    <a:pt x="18446" y="13546"/>
                  </a:cubicBezTo>
                  <a:cubicBezTo>
                    <a:pt x="18478" y="13393"/>
                    <a:pt x="18511" y="13242"/>
                    <a:pt x="18552" y="13092"/>
                  </a:cubicBezTo>
                  <a:lnTo>
                    <a:pt x="18552" y="13091"/>
                  </a:lnTo>
                  <a:cubicBezTo>
                    <a:pt x="18582" y="12981"/>
                    <a:pt x="18618" y="12874"/>
                    <a:pt x="18660" y="12768"/>
                  </a:cubicBezTo>
                  <a:cubicBezTo>
                    <a:pt x="18676" y="12728"/>
                    <a:pt x="18693" y="12691"/>
                    <a:pt x="18709" y="12651"/>
                  </a:cubicBezTo>
                  <a:cubicBezTo>
                    <a:pt x="18791" y="12476"/>
                    <a:pt x="18891" y="12312"/>
                    <a:pt x="19008" y="12156"/>
                  </a:cubicBezTo>
                  <a:cubicBezTo>
                    <a:pt x="19045" y="12107"/>
                    <a:pt x="19083" y="12061"/>
                    <a:pt x="19124" y="12014"/>
                  </a:cubicBezTo>
                  <a:cubicBezTo>
                    <a:pt x="19166" y="11964"/>
                    <a:pt x="19211" y="11915"/>
                    <a:pt x="19258" y="11867"/>
                  </a:cubicBezTo>
                  <a:cubicBezTo>
                    <a:pt x="19384" y="11738"/>
                    <a:pt x="19521" y="11623"/>
                    <a:pt x="19666" y="11519"/>
                  </a:cubicBezTo>
                  <a:cubicBezTo>
                    <a:pt x="19718" y="11479"/>
                    <a:pt x="19773" y="11445"/>
                    <a:pt x="19828" y="11410"/>
                  </a:cubicBezTo>
                  <a:cubicBezTo>
                    <a:pt x="20148" y="11208"/>
                    <a:pt x="20505" y="11060"/>
                    <a:pt x="20871" y="10966"/>
                  </a:cubicBezTo>
                  <a:cubicBezTo>
                    <a:pt x="20901" y="10957"/>
                    <a:pt x="20933" y="10950"/>
                    <a:pt x="20964" y="10942"/>
                  </a:cubicBezTo>
                  <a:cubicBezTo>
                    <a:pt x="20969" y="10941"/>
                    <a:pt x="20975" y="10940"/>
                    <a:pt x="20982" y="10938"/>
                  </a:cubicBezTo>
                  <a:cubicBezTo>
                    <a:pt x="21214" y="10885"/>
                    <a:pt x="21452" y="10852"/>
                    <a:pt x="21691" y="10852"/>
                  </a:cubicBezTo>
                  <a:close/>
                  <a:moveTo>
                    <a:pt x="27441" y="10870"/>
                  </a:moveTo>
                  <a:cubicBezTo>
                    <a:pt x="27623" y="10870"/>
                    <a:pt x="27806" y="10905"/>
                    <a:pt x="27980" y="10959"/>
                  </a:cubicBezTo>
                  <a:cubicBezTo>
                    <a:pt x="28362" y="11077"/>
                    <a:pt x="28727" y="11274"/>
                    <a:pt x="29006" y="11566"/>
                  </a:cubicBezTo>
                  <a:cubicBezTo>
                    <a:pt x="29075" y="11639"/>
                    <a:pt x="29141" y="11718"/>
                    <a:pt x="29201" y="11802"/>
                  </a:cubicBezTo>
                  <a:cubicBezTo>
                    <a:pt x="29196" y="11806"/>
                    <a:pt x="29193" y="11809"/>
                    <a:pt x="29189" y="11812"/>
                  </a:cubicBezTo>
                  <a:cubicBezTo>
                    <a:pt x="29188" y="11815"/>
                    <a:pt x="29188" y="11818"/>
                    <a:pt x="29185" y="11821"/>
                  </a:cubicBezTo>
                  <a:cubicBezTo>
                    <a:pt x="28994" y="11925"/>
                    <a:pt x="28789" y="12047"/>
                    <a:pt x="28722" y="12269"/>
                  </a:cubicBezTo>
                  <a:cubicBezTo>
                    <a:pt x="28663" y="12462"/>
                    <a:pt x="28732" y="12677"/>
                    <a:pt x="28891" y="12802"/>
                  </a:cubicBezTo>
                  <a:cubicBezTo>
                    <a:pt x="28969" y="12863"/>
                    <a:pt x="29064" y="12892"/>
                    <a:pt x="29160" y="12892"/>
                  </a:cubicBezTo>
                  <a:cubicBezTo>
                    <a:pt x="29255" y="12892"/>
                    <a:pt x="29351" y="12863"/>
                    <a:pt x="29431" y="12809"/>
                  </a:cubicBezTo>
                  <a:cubicBezTo>
                    <a:pt x="29507" y="12758"/>
                    <a:pt x="29559" y="12683"/>
                    <a:pt x="29591" y="12601"/>
                  </a:cubicBezTo>
                  <a:cubicBezTo>
                    <a:pt x="29707" y="12992"/>
                    <a:pt x="29732" y="13406"/>
                    <a:pt x="29631" y="13784"/>
                  </a:cubicBezTo>
                  <a:cubicBezTo>
                    <a:pt x="29537" y="14134"/>
                    <a:pt x="29327" y="14466"/>
                    <a:pt x="29016" y="14660"/>
                  </a:cubicBezTo>
                  <a:cubicBezTo>
                    <a:pt x="28726" y="14842"/>
                    <a:pt x="28372" y="14903"/>
                    <a:pt x="28031" y="14903"/>
                  </a:cubicBezTo>
                  <a:cubicBezTo>
                    <a:pt x="27974" y="14903"/>
                    <a:pt x="27917" y="14902"/>
                    <a:pt x="27861" y="14899"/>
                  </a:cubicBezTo>
                  <a:cubicBezTo>
                    <a:pt x="27108" y="14855"/>
                    <a:pt x="26385" y="14499"/>
                    <a:pt x="25904" y="13916"/>
                  </a:cubicBezTo>
                  <a:cubicBezTo>
                    <a:pt x="25629" y="13585"/>
                    <a:pt x="25432" y="13171"/>
                    <a:pt x="25397" y="12739"/>
                  </a:cubicBezTo>
                  <a:cubicBezTo>
                    <a:pt x="25362" y="12307"/>
                    <a:pt x="25493" y="11900"/>
                    <a:pt x="25722" y="11540"/>
                  </a:cubicBezTo>
                  <a:cubicBezTo>
                    <a:pt x="25793" y="11561"/>
                    <a:pt x="25866" y="11567"/>
                    <a:pt x="25937" y="11587"/>
                  </a:cubicBezTo>
                  <a:cubicBezTo>
                    <a:pt x="26034" y="11612"/>
                    <a:pt x="26141" y="11628"/>
                    <a:pt x="26244" y="11628"/>
                  </a:cubicBezTo>
                  <a:cubicBezTo>
                    <a:pt x="26279" y="11628"/>
                    <a:pt x="26314" y="11626"/>
                    <a:pt x="26348" y="11622"/>
                  </a:cubicBezTo>
                  <a:cubicBezTo>
                    <a:pt x="26585" y="11592"/>
                    <a:pt x="26815" y="11407"/>
                    <a:pt x="26861" y="11167"/>
                  </a:cubicBezTo>
                  <a:cubicBezTo>
                    <a:pt x="26871" y="11118"/>
                    <a:pt x="26871" y="11066"/>
                    <a:pt x="26867" y="11016"/>
                  </a:cubicBezTo>
                  <a:cubicBezTo>
                    <a:pt x="26872" y="11014"/>
                    <a:pt x="26878" y="11013"/>
                    <a:pt x="26885" y="11009"/>
                  </a:cubicBezTo>
                  <a:cubicBezTo>
                    <a:pt x="27058" y="10910"/>
                    <a:pt x="27248" y="10870"/>
                    <a:pt x="27441" y="10870"/>
                  </a:cubicBezTo>
                  <a:close/>
                  <a:moveTo>
                    <a:pt x="2812" y="9585"/>
                  </a:moveTo>
                  <a:cubicBezTo>
                    <a:pt x="2814" y="9637"/>
                    <a:pt x="2817" y="9692"/>
                    <a:pt x="2822" y="9744"/>
                  </a:cubicBezTo>
                  <a:cubicBezTo>
                    <a:pt x="2857" y="10084"/>
                    <a:pt x="2952" y="10410"/>
                    <a:pt x="3085" y="10723"/>
                  </a:cubicBezTo>
                  <a:cubicBezTo>
                    <a:pt x="3346" y="11337"/>
                    <a:pt x="3733" y="11897"/>
                    <a:pt x="4170" y="12399"/>
                  </a:cubicBezTo>
                  <a:cubicBezTo>
                    <a:pt x="4596" y="12889"/>
                    <a:pt x="5085" y="13322"/>
                    <a:pt x="5623" y="13683"/>
                  </a:cubicBezTo>
                  <a:cubicBezTo>
                    <a:pt x="5690" y="13729"/>
                    <a:pt x="5759" y="13774"/>
                    <a:pt x="5828" y="13816"/>
                  </a:cubicBezTo>
                  <a:cubicBezTo>
                    <a:pt x="5872" y="13844"/>
                    <a:pt x="5915" y="13870"/>
                    <a:pt x="5960" y="13896"/>
                  </a:cubicBezTo>
                  <a:cubicBezTo>
                    <a:pt x="6055" y="13953"/>
                    <a:pt x="6152" y="14008"/>
                    <a:pt x="6250" y="14060"/>
                  </a:cubicBezTo>
                  <a:cubicBezTo>
                    <a:pt x="6321" y="14099"/>
                    <a:pt x="6393" y="14135"/>
                    <a:pt x="6467" y="14171"/>
                  </a:cubicBezTo>
                  <a:cubicBezTo>
                    <a:pt x="6469" y="14171"/>
                    <a:pt x="6469" y="14172"/>
                    <a:pt x="6469" y="14172"/>
                  </a:cubicBezTo>
                  <a:cubicBezTo>
                    <a:pt x="6784" y="14327"/>
                    <a:pt x="7116" y="14477"/>
                    <a:pt x="7464" y="14544"/>
                  </a:cubicBezTo>
                  <a:cubicBezTo>
                    <a:pt x="7577" y="14566"/>
                    <a:pt x="7695" y="14577"/>
                    <a:pt x="7813" y="14577"/>
                  </a:cubicBezTo>
                  <a:cubicBezTo>
                    <a:pt x="8346" y="14577"/>
                    <a:pt x="8896" y="14355"/>
                    <a:pt x="9201" y="13906"/>
                  </a:cubicBezTo>
                  <a:cubicBezTo>
                    <a:pt x="9248" y="13836"/>
                    <a:pt x="9287" y="13759"/>
                    <a:pt x="9317" y="13679"/>
                  </a:cubicBezTo>
                  <a:cubicBezTo>
                    <a:pt x="9346" y="13842"/>
                    <a:pt x="9352" y="14010"/>
                    <a:pt x="9347" y="14176"/>
                  </a:cubicBezTo>
                  <a:cubicBezTo>
                    <a:pt x="9343" y="14276"/>
                    <a:pt x="9335" y="14375"/>
                    <a:pt x="9326" y="14476"/>
                  </a:cubicBezTo>
                  <a:cubicBezTo>
                    <a:pt x="9318" y="14565"/>
                    <a:pt x="9284" y="14675"/>
                    <a:pt x="9320" y="14760"/>
                  </a:cubicBezTo>
                  <a:cubicBezTo>
                    <a:pt x="9321" y="14764"/>
                    <a:pt x="9324" y="14766"/>
                    <a:pt x="9326" y="14771"/>
                  </a:cubicBezTo>
                  <a:cubicBezTo>
                    <a:pt x="8710" y="15183"/>
                    <a:pt x="8098" y="15599"/>
                    <a:pt x="7491" y="16021"/>
                  </a:cubicBezTo>
                  <a:cubicBezTo>
                    <a:pt x="7255" y="15799"/>
                    <a:pt x="7019" y="15575"/>
                    <a:pt x="6785" y="15349"/>
                  </a:cubicBezTo>
                  <a:cubicBezTo>
                    <a:pt x="6720" y="15289"/>
                    <a:pt x="6654" y="15227"/>
                    <a:pt x="6590" y="15164"/>
                  </a:cubicBezTo>
                  <a:cubicBezTo>
                    <a:pt x="6538" y="15114"/>
                    <a:pt x="6486" y="15063"/>
                    <a:pt x="6433" y="15014"/>
                  </a:cubicBezTo>
                  <a:cubicBezTo>
                    <a:pt x="6165" y="14759"/>
                    <a:pt x="5898" y="14503"/>
                    <a:pt x="5633" y="14246"/>
                  </a:cubicBezTo>
                  <a:cubicBezTo>
                    <a:pt x="5490" y="14107"/>
                    <a:pt x="5345" y="13967"/>
                    <a:pt x="5202" y="13827"/>
                  </a:cubicBezTo>
                  <a:cubicBezTo>
                    <a:pt x="5029" y="13657"/>
                    <a:pt x="4856" y="13489"/>
                    <a:pt x="4684" y="13318"/>
                  </a:cubicBezTo>
                  <a:cubicBezTo>
                    <a:pt x="4184" y="12823"/>
                    <a:pt x="3697" y="12316"/>
                    <a:pt x="3208" y="11811"/>
                  </a:cubicBezTo>
                  <a:cubicBezTo>
                    <a:pt x="3198" y="11672"/>
                    <a:pt x="3128" y="11529"/>
                    <a:pt x="3077" y="11401"/>
                  </a:cubicBezTo>
                  <a:cubicBezTo>
                    <a:pt x="3025" y="11266"/>
                    <a:pt x="2973" y="11130"/>
                    <a:pt x="2931" y="10990"/>
                  </a:cubicBezTo>
                  <a:cubicBezTo>
                    <a:pt x="2842" y="10689"/>
                    <a:pt x="2787" y="10380"/>
                    <a:pt x="2779" y="10066"/>
                  </a:cubicBezTo>
                  <a:cubicBezTo>
                    <a:pt x="2775" y="9902"/>
                    <a:pt x="2788" y="9743"/>
                    <a:pt x="2812" y="9585"/>
                  </a:cubicBezTo>
                  <a:close/>
                  <a:moveTo>
                    <a:pt x="30894" y="15038"/>
                  </a:moveTo>
                  <a:cubicBezTo>
                    <a:pt x="31081" y="15038"/>
                    <a:pt x="31294" y="15065"/>
                    <a:pt x="31423" y="15180"/>
                  </a:cubicBezTo>
                  <a:cubicBezTo>
                    <a:pt x="31345" y="15320"/>
                    <a:pt x="31278" y="15468"/>
                    <a:pt x="31219" y="15617"/>
                  </a:cubicBezTo>
                  <a:cubicBezTo>
                    <a:pt x="31185" y="15699"/>
                    <a:pt x="31152" y="15781"/>
                    <a:pt x="31120" y="15864"/>
                  </a:cubicBezTo>
                  <a:cubicBezTo>
                    <a:pt x="31101" y="15911"/>
                    <a:pt x="31066" y="15971"/>
                    <a:pt x="31055" y="16030"/>
                  </a:cubicBezTo>
                  <a:cubicBezTo>
                    <a:pt x="30976" y="15999"/>
                    <a:pt x="30892" y="15988"/>
                    <a:pt x="30807" y="15988"/>
                  </a:cubicBezTo>
                  <a:cubicBezTo>
                    <a:pt x="30734" y="15988"/>
                    <a:pt x="30662" y="15996"/>
                    <a:pt x="30592" y="16007"/>
                  </a:cubicBezTo>
                  <a:cubicBezTo>
                    <a:pt x="30564" y="16010"/>
                    <a:pt x="30535" y="16014"/>
                    <a:pt x="30506" y="16019"/>
                  </a:cubicBezTo>
                  <a:cubicBezTo>
                    <a:pt x="30502" y="16009"/>
                    <a:pt x="30495" y="15998"/>
                    <a:pt x="30487" y="15988"/>
                  </a:cubicBezTo>
                  <a:cubicBezTo>
                    <a:pt x="30283" y="15748"/>
                    <a:pt x="30054" y="15523"/>
                    <a:pt x="29790" y="15348"/>
                  </a:cubicBezTo>
                  <a:cubicBezTo>
                    <a:pt x="29811" y="15314"/>
                    <a:pt x="29842" y="15283"/>
                    <a:pt x="29892" y="15257"/>
                  </a:cubicBezTo>
                  <a:cubicBezTo>
                    <a:pt x="30133" y="15128"/>
                    <a:pt x="30443" y="15063"/>
                    <a:pt x="30712" y="15045"/>
                  </a:cubicBezTo>
                  <a:cubicBezTo>
                    <a:pt x="30766" y="15042"/>
                    <a:pt x="30829" y="15038"/>
                    <a:pt x="30894" y="15038"/>
                  </a:cubicBezTo>
                  <a:close/>
                  <a:moveTo>
                    <a:pt x="24071" y="6978"/>
                  </a:moveTo>
                  <a:cubicBezTo>
                    <a:pt x="24197" y="7074"/>
                    <a:pt x="24325" y="7169"/>
                    <a:pt x="24456" y="7255"/>
                  </a:cubicBezTo>
                  <a:cubicBezTo>
                    <a:pt x="24914" y="7631"/>
                    <a:pt x="25371" y="8006"/>
                    <a:pt x="25831" y="8381"/>
                  </a:cubicBezTo>
                  <a:cubicBezTo>
                    <a:pt x="25971" y="8495"/>
                    <a:pt x="26112" y="8608"/>
                    <a:pt x="26251" y="8721"/>
                  </a:cubicBezTo>
                  <a:cubicBezTo>
                    <a:pt x="27204" y="9491"/>
                    <a:pt x="28155" y="10265"/>
                    <a:pt x="29107" y="11036"/>
                  </a:cubicBezTo>
                  <a:cubicBezTo>
                    <a:pt x="29388" y="11264"/>
                    <a:pt x="29670" y="11491"/>
                    <a:pt x="29954" y="11719"/>
                  </a:cubicBezTo>
                  <a:cubicBezTo>
                    <a:pt x="30457" y="12125"/>
                    <a:pt x="30957" y="12541"/>
                    <a:pt x="31482" y="12922"/>
                  </a:cubicBezTo>
                  <a:cubicBezTo>
                    <a:pt x="31722" y="13136"/>
                    <a:pt x="31960" y="13357"/>
                    <a:pt x="32191" y="13582"/>
                  </a:cubicBezTo>
                  <a:cubicBezTo>
                    <a:pt x="32544" y="13922"/>
                    <a:pt x="32903" y="14271"/>
                    <a:pt x="33211" y="14652"/>
                  </a:cubicBezTo>
                  <a:cubicBezTo>
                    <a:pt x="33534" y="15041"/>
                    <a:pt x="33725" y="15491"/>
                    <a:pt x="33648" y="15997"/>
                  </a:cubicBezTo>
                  <a:cubicBezTo>
                    <a:pt x="33641" y="16039"/>
                    <a:pt x="33635" y="16082"/>
                    <a:pt x="33625" y="16122"/>
                  </a:cubicBezTo>
                  <a:cubicBezTo>
                    <a:pt x="33560" y="15949"/>
                    <a:pt x="33411" y="15801"/>
                    <a:pt x="33239" y="15762"/>
                  </a:cubicBezTo>
                  <a:cubicBezTo>
                    <a:pt x="33240" y="15762"/>
                    <a:pt x="33236" y="15762"/>
                    <a:pt x="33231" y="15762"/>
                  </a:cubicBezTo>
                  <a:cubicBezTo>
                    <a:pt x="33222" y="15762"/>
                    <a:pt x="33208" y="15762"/>
                    <a:pt x="33206" y="15767"/>
                  </a:cubicBezTo>
                  <a:cubicBezTo>
                    <a:pt x="33205" y="15757"/>
                    <a:pt x="33221" y="15733"/>
                    <a:pt x="33225" y="15725"/>
                  </a:cubicBezTo>
                  <a:cubicBezTo>
                    <a:pt x="33243" y="15697"/>
                    <a:pt x="33272" y="15675"/>
                    <a:pt x="33292" y="15649"/>
                  </a:cubicBezTo>
                  <a:cubicBezTo>
                    <a:pt x="33331" y="15598"/>
                    <a:pt x="33360" y="15543"/>
                    <a:pt x="33357" y="15475"/>
                  </a:cubicBezTo>
                  <a:cubicBezTo>
                    <a:pt x="33352" y="15327"/>
                    <a:pt x="33209" y="15242"/>
                    <a:pt x="33076" y="15221"/>
                  </a:cubicBezTo>
                  <a:cubicBezTo>
                    <a:pt x="33042" y="15216"/>
                    <a:pt x="32887" y="15217"/>
                    <a:pt x="32875" y="15187"/>
                  </a:cubicBezTo>
                  <a:cubicBezTo>
                    <a:pt x="32870" y="15174"/>
                    <a:pt x="32958" y="15057"/>
                    <a:pt x="32967" y="15035"/>
                  </a:cubicBezTo>
                  <a:cubicBezTo>
                    <a:pt x="33023" y="14914"/>
                    <a:pt x="32992" y="14786"/>
                    <a:pt x="32882" y="14707"/>
                  </a:cubicBezTo>
                  <a:cubicBezTo>
                    <a:pt x="32813" y="14657"/>
                    <a:pt x="32739" y="14640"/>
                    <a:pt x="32662" y="14640"/>
                  </a:cubicBezTo>
                  <a:cubicBezTo>
                    <a:pt x="32599" y="14640"/>
                    <a:pt x="32534" y="14652"/>
                    <a:pt x="32470" y="14666"/>
                  </a:cubicBezTo>
                  <a:cubicBezTo>
                    <a:pt x="32446" y="14672"/>
                    <a:pt x="32382" y="14695"/>
                    <a:pt x="32347" y="14695"/>
                  </a:cubicBezTo>
                  <a:cubicBezTo>
                    <a:pt x="32337" y="14695"/>
                    <a:pt x="32329" y="14693"/>
                    <a:pt x="32325" y="14689"/>
                  </a:cubicBezTo>
                  <a:cubicBezTo>
                    <a:pt x="32295" y="14660"/>
                    <a:pt x="32328" y="14608"/>
                    <a:pt x="32339" y="14577"/>
                  </a:cubicBezTo>
                  <a:cubicBezTo>
                    <a:pt x="32359" y="14513"/>
                    <a:pt x="32375" y="14451"/>
                    <a:pt x="32362" y="14383"/>
                  </a:cubicBezTo>
                  <a:cubicBezTo>
                    <a:pt x="32339" y="14272"/>
                    <a:pt x="32256" y="14219"/>
                    <a:pt x="32162" y="14219"/>
                  </a:cubicBezTo>
                  <a:cubicBezTo>
                    <a:pt x="32122" y="14219"/>
                    <a:pt x="32079" y="14228"/>
                    <a:pt x="32039" y="14248"/>
                  </a:cubicBezTo>
                  <a:cubicBezTo>
                    <a:pt x="31938" y="14296"/>
                    <a:pt x="31849" y="14366"/>
                    <a:pt x="31769" y="14445"/>
                  </a:cubicBezTo>
                  <a:cubicBezTo>
                    <a:pt x="31794" y="14227"/>
                    <a:pt x="31799" y="14004"/>
                    <a:pt x="31787" y="13791"/>
                  </a:cubicBezTo>
                  <a:cubicBezTo>
                    <a:pt x="31766" y="13426"/>
                    <a:pt x="31285" y="13306"/>
                    <a:pt x="31019" y="13151"/>
                  </a:cubicBezTo>
                  <a:cubicBezTo>
                    <a:pt x="30851" y="13054"/>
                    <a:pt x="30731" y="12916"/>
                    <a:pt x="30602" y="12773"/>
                  </a:cubicBezTo>
                  <a:cubicBezTo>
                    <a:pt x="30481" y="12638"/>
                    <a:pt x="30349" y="12516"/>
                    <a:pt x="30207" y="12404"/>
                  </a:cubicBezTo>
                  <a:cubicBezTo>
                    <a:pt x="29964" y="12217"/>
                    <a:pt x="29709" y="12050"/>
                    <a:pt x="29477" y="11849"/>
                  </a:cubicBezTo>
                  <a:cubicBezTo>
                    <a:pt x="29429" y="11771"/>
                    <a:pt x="29379" y="11695"/>
                    <a:pt x="29325" y="11623"/>
                  </a:cubicBezTo>
                  <a:cubicBezTo>
                    <a:pt x="29215" y="11477"/>
                    <a:pt x="29089" y="11349"/>
                    <a:pt x="28952" y="11238"/>
                  </a:cubicBezTo>
                  <a:cubicBezTo>
                    <a:pt x="28814" y="11125"/>
                    <a:pt x="28663" y="11030"/>
                    <a:pt x="28503" y="10948"/>
                  </a:cubicBezTo>
                  <a:cubicBezTo>
                    <a:pt x="28502" y="10947"/>
                    <a:pt x="28502" y="10945"/>
                    <a:pt x="28501" y="10945"/>
                  </a:cubicBezTo>
                  <a:cubicBezTo>
                    <a:pt x="28373" y="10786"/>
                    <a:pt x="28194" y="10675"/>
                    <a:pt x="28027" y="10559"/>
                  </a:cubicBezTo>
                  <a:cubicBezTo>
                    <a:pt x="27857" y="10441"/>
                    <a:pt x="27686" y="10322"/>
                    <a:pt x="27517" y="10203"/>
                  </a:cubicBezTo>
                  <a:cubicBezTo>
                    <a:pt x="27226" y="9997"/>
                    <a:pt x="26902" y="9728"/>
                    <a:pt x="26538" y="9681"/>
                  </a:cubicBezTo>
                  <a:cubicBezTo>
                    <a:pt x="26510" y="9677"/>
                    <a:pt x="26483" y="9676"/>
                    <a:pt x="26456" y="9676"/>
                  </a:cubicBezTo>
                  <a:cubicBezTo>
                    <a:pt x="26145" y="9676"/>
                    <a:pt x="25906" y="9903"/>
                    <a:pt x="25669" y="10087"/>
                  </a:cubicBezTo>
                  <a:cubicBezTo>
                    <a:pt x="25669" y="10069"/>
                    <a:pt x="25670" y="10054"/>
                    <a:pt x="25668" y="10037"/>
                  </a:cubicBezTo>
                  <a:cubicBezTo>
                    <a:pt x="25663" y="9985"/>
                    <a:pt x="25653" y="9936"/>
                    <a:pt x="25627" y="9890"/>
                  </a:cubicBezTo>
                  <a:cubicBezTo>
                    <a:pt x="25616" y="9871"/>
                    <a:pt x="25603" y="9855"/>
                    <a:pt x="25588" y="9838"/>
                  </a:cubicBezTo>
                  <a:cubicBezTo>
                    <a:pt x="25627" y="9824"/>
                    <a:pt x="25660" y="9804"/>
                    <a:pt x="25689" y="9777"/>
                  </a:cubicBezTo>
                  <a:cubicBezTo>
                    <a:pt x="25767" y="9703"/>
                    <a:pt x="25795" y="9583"/>
                    <a:pt x="25728" y="9493"/>
                  </a:cubicBezTo>
                  <a:cubicBezTo>
                    <a:pt x="25708" y="9467"/>
                    <a:pt x="25684" y="9449"/>
                    <a:pt x="25658" y="9434"/>
                  </a:cubicBezTo>
                  <a:cubicBezTo>
                    <a:pt x="25718" y="9386"/>
                    <a:pt x="25780" y="9337"/>
                    <a:pt x="25835" y="9282"/>
                  </a:cubicBezTo>
                  <a:cubicBezTo>
                    <a:pt x="25902" y="9215"/>
                    <a:pt x="25958" y="9125"/>
                    <a:pt x="25925" y="9027"/>
                  </a:cubicBezTo>
                  <a:cubicBezTo>
                    <a:pt x="25898" y="8943"/>
                    <a:pt x="25817" y="8897"/>
                    <a:pt x="25734" y="8887"/>
                  </a:cubicBezTo>
                  <a:cubicBezTo>
                    <a:pt x="25725" y="8886"/>
                    <a:pt x="25715" y="8886"/>
                    <a:pt x="25706" y="8886"/>
                  </a:cubicBezTo>
                  <a:cubicBezTo>
                    <a:pt x="25700" y="8886"/>
                    <a:pt x="25693" y="8886"/>
                    <a:pt x="25687" y="8886"/>
                  </a:cubicBezTo>
                  <a:cubicBezTo>
                    <a:pt x="25753" y="8786"/>
                    <a:pt x="25789" y="8674"/>
                    <a:pt x="25718" y="8589"/>
                  </a:cubicBezTo>
                  <a:cubicBezTo>
                    <a:pt x="25710" y="8578"/>
                    <a:pt x="25700" y="8569"/>
                    <a:pt x="25689" y="8561"/>
                  </a:cubicBezTo>
                  <a:cubicBezTo>
                    <a:pt x="25657" y="8537"/>
                    <a:pt x="25619" y="8527"/>
                    <a:pt x="25578" y="8527"/>
                  </a:cubicBezTo>
                  <a:cubicBezTo>
                    <a:pt x="25501" y="8527"/>
                    <a:pt x="25414" y="8563"/>
                    <a:pt x="25337" y="8605"/>
                  </a:cubicBezTo>
                  <a:cubicBezTo>
                    <a:pt x="25359" y="8537"/>
                    <a:pt x="25387" y="8470"/>
                    <a:pt x="25353" y="8393"/>
                  </a:cubicBezTo>
                  <a:cubicBezTo>
                    <a:pt x="25324" y="8329"/>
                    <a:pt x="25265" y="8293"/>
                    <a:pt x="25202" y="8293"/>
                  </a:cubicBezTo>
                  <a:cubicBezTo>
                    <a:pt x="25175" y="8293"/>
                    <a:pt x="25147" y="8300"/>
                    <a:pt x="25119" y="8313"/>
                  </a:cubicBezTo>
                  <a:cubicBezTo>
                    <a:pt x="25000" y="8375"/>
                    <a:pt x="24927" y="8526"/>
                    <a:pt x="24864" y="8636"/>
                  </a:cubicBezTo>
                  <a:cubicBezTo>
                    <a:pt x="24809" y="8739"/>
                    <a:pt x="24759" y="8846"/>
                    <a:pt x="24721" y="8955"/>
                  </a:cubicBezTo>
                  <a:cubicBezTo>
                    <a:pt x="24497" y="8888"/>
                    <a:pt x="24263" y="8854"/>
                    <a:pt x="24030" y="8854"/>
                  </a:cubicBezTo>
                  <a:cubicBezTo>
                    <a:pt x="23943" y="8854"/>
                    <a:pt x="23855" y="8859"/>
                    <a:pt x="23769" y="8869"/>
                  </a:cubicBezTo>
                  <a:cubicBezTo>
                    <a:pt x="23818" y="8791"/>
                    <a:pt x="23946" y="8759"/>
                    <a:pt x="24017" y="8718"/>
                  </a:cubicBezTo>
                  <a:cubicBezTo>
                    <a:pt x="24102" y="8668"/>
                    <a:pt x="24168" y="8600"/>
                    <a:pt x="24186" y="8502"/>
                  </a:cubicBezTo>
                  <a:cubicBezTo>
                    <a:pt x="24202" y="8417"/>
                    <a:pt x="24181" y="8355"/>
                    <a:pt x="24139" y="8314"/>
                  </a:cubicBezTo>
                  <a:cubicBezTo>
                    <a:pt x="24171" y="8294"/>
                    <a:pt x="24201" y="8271"/>
                    <a:pt x="24228" y="8244"/>
                  </a:cubicBezTo>
                  <a:cubicBezTo>
                    <a:pt x="24299" y="8173"/>
                    <a:pt x="24378" y="8053"/>
                    <a:pt x="24340" y="7949"/>
                  </a:cubicBezTo>
                  <a:cubicBezTo>
                    <a:pt x="24312" y="7872"/>
                    <a:pt x="24256" y="7844"/>
                    <a:pt x="24187" y="7844"/>
                  </a:cubicBezTo>
                  <a:cubicBezTo>
                    <a:pt x="24147" y="7844"/>
                    <a:pt x="24102" y="7854"/>
                    <a:pt x="24056" y="7870"/>
                  </a:cubicBezTo>
                  <a:cubicBezTo>
                    <a:pt x="24075" y="7835"/>
                    <a:pt x="24090" y="7802"/>
                    <a:pt x="24104" y="7766"/>
                  </a:cubicBezTo>
                  <a:cubicBezTo>
                    <a:pt x="24140" y="7674"/>
                    <a:pt x="24117" y="7601"/>
                    <a:pt x="24057" y="7573"/>
                  </a:cubicBezTo>
                  <a:cubicBezTo>
                    <a:pt x="24070" y="7465"/>
                    <a:pt x="24064" y="7353"/>
                    <a:pt x="24067" y="7245"/>
                  </a:cubicBezTo>
                  <a:cubicBezTo>
                    <a:pt x="24070" y="7155"/>
                    <a:pt x="24071" y="7067"/>
                    <a:pt x="24071" y="6978"/>
                  </a:cubicBezTo>
                  <a:close/>
                  <a:moveTo>
                    <a:pt x="31496" y="15274"/>
                  </a:moveTo>
                  <a:cubicBezTo>
                    <a:pt x="31559" y="15384"/>
                    <a:pt x="31588" y="15518"/>
                    <a:pt x="31608" y="15640"/>
                  </a:cubicBezTo>
                  <a:cubicBezTo>
                    <a:pt x="31619" y="15713"/>
                    <a:pt x="31626" y="15788"/>
                    <a:pt x="31628" y="15860"/>
                  </a:cubicBezTo>
                  <a:cubicBezTo>
                    <a:pt x="31630" y="15911"/>
                    <a:pt x="31627" y="15956"/>
                    <a:pt x="31639" y="15998"/>
                  </a:cubicBezTo>
                  <a:cubicBezTo>
                    <a:pt x="31512" y="16052"/>
                    <a:pt x="31377" y="16100"/>
                    <a:pt x="31257" y="16170"/>
                  </a:cubicBezTo>
                  <a:cubicBezTo>
                    <a:pt x="31238" y="16150"/>
                    <a:pt x="31217" y="16131"/>
                    <a:pt x="31196" y="16114"/>
                  </a:cubicBezTo>
                  <a:cubicBezTo>
                    <a:pt x="31236" y="16065"/>
                    <a:pt x="31250" y="15990"/>
                    <a:pt x="31270" y="15936"/>
                  </a:cubicBezTo>
                  <a:cubicBezTo>
                    <a:pt x="31303" y="15849"/>
                    <a:pt x="31335" y="15764"/>
                    <a:pt x="31367" y="15678"/>
                  </a:cubicBezTo>
                  <a:cubicBezTo>
                    <a:pt x="31415" y="15546"/>
                    <a:pt x="31461" y="15411"/>
                    <a:pt x="31496" y="15274"/>
                  </a:cubicBezTo>
                  <a:close/>
                  <a:moveTo>
                    <a:pt x="29756" y="15465"/>
                  </a:moveTo>
                  <a:cubicBezTo>
                    <a:pt x="29956" y="15654"/>
                    <a:pt x="30152" y="15844"/>
                    <a:pt x="30327" y="16057"/>
                  </a:cubicBezTo>
                  <a:cubicBezTo>
                    <a:pt x="30226" y="16083"/>
                    <a:pt x="30128" y="16120"/>
                    <a:pt x="30040" y="16178"/>
                  </a:cubicBezTo>
                  <a:cubicBezTo>
                    <a:pt x="29944" y="16112"/>
                    <a:pt x="29845" y="16048"/>
                    <a:pt x="29745" y="15986"/>
                  </a:cubicBezTo>
                  <a:cubicBezTo>
                    <a:pt x="29759" y="15857"/>
                    <a:pt x="29761" y="15733"/>
                    <a:pt x="29754" y="15603"/>
                  </a:cubicBezTo>
                  <a:cubicBezTo>
                    <a:pt x="29753" y="15554"/>
                    <a:pt x="29751" y="15508"/>
                    <a:pt x="29756" y="15465"/>
                  </a:cubicBezTo>
                  <a:close/>
                  <a:moveTo>
                    <a:pt x="23623" y="6624"/>
                  </a:moveTo>
                  <a:cubicBezTo>
                    <a:pt x="23659" y="6652"/>
                    <a:pt x="23696" y="6680"/>
                    <a:pt x="23731" y="6709"/>
                  </a:cubicBezTo>
                  <a:cubicBezTo>
                    <a:pt x="23770" y="6740"/>
                    <a:pt x="23809" y="6770"/>
                    <a:pt x="23847" y="6801"/>
                  </a:cubicBezTo>
                  <a:cubicBezTo>
                    <a:pt x="21679" y="7907"/>
                    <a:pt x="19537" y="9067"/>
                    <a:pt x="17425" y="10277"/>
                  </a:cubicBezTo>
                  <a:cubicBezTo>
                    <a:pt x="15303" y="11493"/>
                    <a:pt x="13209" y="12759"/>
                    <a:pt x="11148" y="14078"/>
                  </a:cubicBezTo>
                  <a:cubicBezTo>
                    <a:pt x="10565" y="14451"/>
                    <a:pt x="9985" y="14829"/>
                    <a:pt x="9406" y="15211"/>
                  </a:cubicBezTo>
                  <a:cubicBezTo>
                    <a:pt x="9122" y="15397"/>
                    <a:pt x="8840" y="15588"/>
                    <a:pt x="8560" y="15779"/>
                  </a:cubicBezTo>
                  <a:cubicBezTo>
                    <a:pt x="8303" y="15955"/>
                    <a:pt x="8043" y="16126"/>
                    <a:pt x="7797" y="16319"/>
                  </a:cubicBezTo>
                  <a:cubicBezTo>
                    <a:pt x="7735" y="16257"/>
                    <a:pt x="7672" y="16196"/>
                    <a:pt x="7609" y="16137"/>
                  </a:cubicBezTo>
                  <a:cubicBezTo>
                    <a:pt x="9584" y="14780"/>
                    <a:pt x="11593" y="13478"/>
                    <a:pt x="13636" y="12227"/>
                  </a:cubicBezTo>
                  <a:cubicBezTo>
                    <a:pt x="15710" y="10958"/>
                    <a:pt x="17816" y="9739"/>
                    <a:pt x="19952" y="8579"/>
                  </a:cubicBezTo>
                  <a:cubicBezTo>
                    <a:pt x="21149" y="7928"/>
                    <a:pt x="22357" y="7296"/>
                    <a:pt x="23573" y="6681"/>
                  </a:cubicBezTo>
                  <a:cubicBezTo>
                    <a:pt x="23602" y="6667"/>
                    <a:pt x="23618" y="6646"/>
                    <a:pt x="23623" y="6624"/>
                  </a:cubicBezTo>
                  <a:close/>
                  <a:moveTo>
                    <a:pt x="32077" y="16047"/>
                  </a:moveTo>
                  <a:cubicBezTo>
                    <a:pt x="32154" y="16047"/>
                    <a:pt x="32223" y="16087"/>
                    <a:pt x="32299" y="16123"/>
                  </a:cubicBezTo>
                  <a:cubicBezTo>
                    <a:pt x="32397" y="16170"/>
                    <a:pt x="32493" y="16221"/>
                    <a:pt x="32583" y="16283"/>
                  </a:cubicBezTo>
                  <a:cubicBezTo>
                    <a:pt x="32638" y="16320"/>
                    <a:pt x="32690" y="16364"/>
                    <a:pt x="32725" y="16420"/>
                  </a:cubicBezTo>
                  <a:cubicBezTo>
                    <a:pt x="32620" y="16508"/>
                    <a:pt x="32522" y="16602"/>
                    <a:pt x="32408" y="16680"/>
                  </a:cubicBezTo>
                  <a:cubicBezTo>
                    <a:pt x="32298" y="16759"/>
                    <a:pt x="32179" y="16827"/>
                    <a:pt x="32057" y="16888"/>
                  </a:cubicBezTo>
                  <a:cubicBezTo>
                    <a:pt x="32010" y="16912"/>
                    <a:pt x="31962" y="16934"/>
                    <a:pt x="31910" y="16934"/>
                  </a:cubicBezTo>
                  <a:cubicBezTo>
                    <a:pt x="31896" y="16934"/>
                    <a:pt x="31880" y="16932"/>
                    <a:pt x="31865" y="16928"/>
                  </a:cubicBezTo>
                  <a:cubicBezTo>
                    <a:pt x="31789" y="16904"/>
                    <a:pt x="31717" y="16857"/>
                    <a:pt x="31647" y="16824"/>
                  </a:cubicBezTo>
                  <a:cubicBezTo>
                    <a:pt x="31582" y="16793"/>
                    <a:pt x="31517" y="16760"/>
                    <a:pt x="31451" y="16728"/>
                  </a:cubicBezTo>
                  <a:cubicBezTo>
                    <a:pt x="31409" y="16708"/>
                    <a:pt x="31367" y="16692"/>
                    <a:pt x="31325" y="16678"/>
                  </a:cubicBezTo>
                  <a:cubicBezTo>
                    <a:pt x="31352" y="16621"/>
                    <a:pt x="31370" y="16559"/>
                    <a:pt x="31372" y="16492"/>
                  </a:cubicBezTo>
                  <a:cubicBezTo>
                    <a:pt x="31375" y="16419"/>
                    <a:pt x="31360" y="16351"/>
                    <a:pt x="31331" y="16290"/>
                  </a:cubicBezTo>
                  <a:cubicBezTo>
                    <a:pt x="31561" y="16239"/>
                    <a:pt x="31779" y="16135"/>
                    <a:pt x="32002" y="16060"/>
                  </a:cubicBezTo>
                  <a:cubicBezTo>
                    <a:pt x="32028" y="16051"/>
                    <a:pt x="32053" y="16047"/>
                    <a:pt x="32077" y="16047"/>
                  </a:cubicBezTo>
                  <a:close/>
                  <a:moveTo>
                    <a:pt x="30743" y="16172"/>
                  </a:moveTo>
                  <a:cubicBezTo>
                    <a:pt x="30941" y="16172"/>
                    <a:pt x="31143" y="16213"/>
                    <a:pt x="31248" y="16383"/>
                  </a:cubicBezTo>
                  <a:cubicBezTo>
                    <a:pt x="31287" y="16442"/>
                    <a:pt x="31293" y="16513"/>
                    <a:pt x="31264" y="16577"/>
                  </a:cubicBezTo>
                  <a:cubicBezTo>
                    <a:pt x="31241" y="16631"/>
                    <a:pt x="31205" y="16687"/>
                    <a:pt x="31153" y="16718"/>
                  </a:cubicBezTo>
                  <a:cubicBezTo>
                    <a:pt x="31101" y="16749"/>
                    <a:pt x="31055" y="16789"/>
                    <a:pt x="31000" y="16816"/>
                  </a:cubicBezTo>
                  <a:cubicBezTo>
                    <a:pt x="30922" y="16857"/>
                    <a:pt x="30840" y="16893"/>
                    <a:pt x="30757" y="16914"/>
                  </a:cubicBezTo>
                  <a:cubicBezTo>
                    <a:pt x="30687" y="16931"/>
                    <a:pt x="30602" y="16942"/>
                    <a:pt x="30515" y="16942"/>
                  </a:cubicBezTo>
                  <a:cubicBezTo>
                    <a:pt x="30324" y="16942"/>
                    <a:pt x="30122" y="16889"/>
                    <a:pt x="30040" y="16727"/>
                  </a:cubicBezTo>
                  <a:cubicBezTo>
                    <a:pt x="29961" y="16571"/>
                    <a:pt x="30066" y="16442"/>
                    <a:pt x="30184" y="16345"/>
                  </a:cubicBezTo>
                  <a:cubicBezTo>
                    <a:pt x="30263" y="16278"/>
                    <a:pt x="30353" y="16228"/>
                    <a:pt x="30449" y="16192"/>
                  </a:cubicBezTo>
                  <a:cubicBezTo>
                    <a:pt x="30455" y="16191"/>
                    <a:pt x="30460" y="16191"/>
                    <a:pt x="30464" y="16191"/>
                  </a:cubicBezTo>
                  <a:cubicBezTo>
                    <a:pt x="30548" y="16182"/>
                    <a:pt x="30645" y="16172"/>
                    <a:pt x="30743" y="16172"/>
                  </a:cubicBezTo>
                  <a:close/>
                  <a:moveTo>
                    <a:pt x="32149" y="14397"/>
                  </a:moveTo>
                  <a:cubicBezTo>
                    <a:pt x="32168" y="14397"/>
                    <a:pt x="32183" y="14402"/>
                    <a:pt x="32193" y="14415"/>
                  </a:cubicBezTo>
                  <a:cubicBezTo>
                    <a:pt x="32237" y="14474"/>
                    <a:pt x="32165" y="14602"/>
                    <a:pt x="32165" y="14669"/>
                  </a:cubicBezTo>
                  <a:cubicBezTo>
                    <a:pt x="32164" y="14728"/>
                    <a:pt x="32190" y="14785"/>
                    <a:pt x="32243" y="14815"/>
                  </a:cubicBezTo>
                  <a:cubicBezTo>
                    <a:pt x="32253" y="14820"/>
                    <a:pt x="32262" y="14826"/>
                    <a:pt x="32272" y="14828"/>
                  </a:cubicBezTo>
                  <a:cubicBezTo>
                    <a:pt x="32273" y="14828"/>
                    <a:pt x="32273" y="14828"/>
                    <a:pt x="32273" y="14830"/>
                  </a:cubicBezTo>
                  <a:cubicBezTo>
                    <a:pt x="32283" y="14832"/>
                    <a:pt x="32292" y="14835"/>
                    <a:pt x="32302" y="14836"/>
                  </a:cubicBezTo>
                  <a:cubicBezTo>
                    <a:pt x="32303" y="14837"/>
                    <a:pt x="32303" y="14837"/>
                    <a:pt x="32304" y="14837"/>
                  </a:cubicBezTo>
                  <a:cubicBezTo>
                    <a:pt x="32324" y="14841"/>
                    <a:pt x="32344" y="14843"/>
                    <a:pt x="32364" y="14843"/>
                  </a:cubicBezTo>
                  <a:cubicBezTo>
                    <a:pt x="32440" y="14843"/>
                    <a:pt x="32521" y="14821"/>
                    <a:pt x="32596" y="14821"/>
                  </a:cubicBezTo>
                  <a:cubicBezTo>
                    <a:pt x="32607" y="14821"/>
                    <a:pt x="32617" y="14821"/>
                    <a:pt x="32628" y="14822"/>
                  </a:cubicBezTo>
                  <a:cubicBezTo>
                    <a:pt x="32639" y="14822"/>
                    <a:pt x="32649" y="14825"/>
                    <a:pt x="32658" y="14827"/>
                  </a:cubicBezTo>
                  <a:cubicBezTo>
                    <a:pt x="32672" y="14830"/>
                    <a:pt x="32685" y="14833"/>
                    <a:pt x="32698" y="14840"/>
                  </a:cubicBezTo>
                  <a:cubicBezTo>
                    <a:pt x="32701" y="14841"/>
                    <a:pt x="32704" y="14842"/>
                    <a:pt x="32706" y="14843"/>
                  </a:cubicBezTo>
                  <a:cubicBezTo>
                    <a:pt x="32710" y="14845"/>
                    <a:pt x="32715" y="14847"/>
                    <a:pt x="32719" y="14851"/>
                  </a:cubicBezTo>
                  <a:cubicBezTo>
                    <a:pt x="32724" y="14854"/>
                    <a:pt x="32729" y="14857"/>
                    <a:pt x="32734" y="14861"/>
                  </a:cubicBezTo>
                  <a:cubicBezTo>
                    <a:pt x="32799" y="14910"/>
                    <a:pt x="32752" y="14956"/>
                    <a:pt x="32717" y="15010"/>
                  </a:cubicBezTo>
                  <a:cubicBezTo>
                    <a:pt x="32683" y="15062"/>
                    <a:pt x="32651" y="15119"/>
                    <a:pt x="32651" y="15186"/>
                  </a:cubicBezTo>
                  <a:cubicBezTo>
                    <a:pt x="32647" y="15367"/>
                    <a:pt x="32831" y="15413"/>
                    <a:pt x="32976" y="15427"/>
                  </a:cubicBezTo>
                  <a:cubicBezTo>
                    <a:pt x="33021" y="15431"/>
                    <a:pt x="33075" y="15425"/>
                    <a:pt x="33115" y="15452"/>
                  </a:cubicBezTo>
                  <a:cubicBezTo>
                    <a:pt x="33118" y="15453"/>
                    <a:pt x="33121" y="15456"/>
                    <a:pt x="33123" y="15458"/>
                  </a:cubicBezTo>
                  <a:cubicBezTo>
                    <a:pt x="33162" y="15486"/>
                    <a:pt x="33148" y="15503"/>
                    <a:pt x="33120" y="15540"/>
                  </a:cubicBezTo>
                  <a:cubicBezTo>
                    <a:pt x="33075" y="15598"/>
                    <a:pt x="33028" y="15645"/>
                    <a:pt x="33012" y="15721"/>
                  </a:cubicBezTo>
                  <a:cubicBezTo>
                    <a:pt x="33006" y="15754"/>
                    <a:pt x="33006" y="15789"/>
                    <a:pt x="33017" y="15821"/>
                  </a:cubicBezTo>
                  <a:cubicBezTo>
                    <a:pt x="33018" y="15827"/>
                    <a:pt x="33021" y="15835"/>
                    <a:pt x="33023" y="15840"/>
                  </a:cubicBezTo>
                  <a:cubicBezTo>
                    <a:pt x="33023" y="15841"/>
                    <a:pt x="33024" y="15841"/>
                    <a:pt x="33024" y="15842"/>
                  </a:cubicBezTo>
                  <a:cubicBezTo>
                    <a:pt x="33033" y="15866"/>
                    <a:pt x="33048" y="15887"/>
                    <a:pt x="33066" y="15904"/>
                  </a:cubicBezTo>
                  <a:cubicBezTo>
                    <a:pt x="33130" y="15960"/>
                    <a:pt x="33217" y="15945"/>
                    <a:pt x="33286" y="15988"/>
                  </a:cubicBezTo>
                  <a:cubicBezTo>
                    <a:pt x="33450" y="16090"/>
                    <a:pt x="33424" y="16299"/>
                    <a:pt x="33523" y="16442"/>
                  </a:cubicBezTo>
                  <a:cubicBezTo>
                    <a:pt x="33524" y="16444"/>
                    <a:pt x="33526" y="16446"/>
                    <a:pt x="33527" y="16447"/>
                  </a:cubicBezTo>
                  <a:cubicBezTo>
                    <a:pt x="33402" y="16755"/>
                    <a:pt x="33208" y="17039"/>
                    <a:pt x="32986" y="17293"/>
                  </a:cubicBezTo>
                  <a:cubicBezTo>
                    <a:pt x="32979" y="17303"/>
                    <a:pt x="32969" y="17311"/>
                    <a:pt x="32959" y="17321"/>
                  </a:cubicBezTo>
                  <a:cubicBezTo>
                    <a:pt x="32964" y="17268"/>
                    <a:pt x="32964" y="17215"/>
                    <a:pt x="32966" y="17168"/>
                  </a:cubicBezTo>
                  <a:cubicBezTo>
                    <a:pt x="32974" y="17025"/>
                    <a:pt x="32976" y="16881"/>
                    <a:pt x="32970" y="16739"/>
                  </a:cubicBezTo>
                  <a:cubicBezTo>
                    <a:pt x="32966" y="16617"/>
                    <a:pt x="32964" y="16487"/>
                    <a:pt x="32908" y="16374"/>
                  </a:cubicBezTo>
                  <a:cubicBezTo>
                    <a:pt x="32861" y="16277"/>
                    <a:pt x="32781" y="16201"/>
                    <a:pt x="32694" y="16139"/>
                  </a:cubicBezTo>
                  <a:cubicBezTo>
                    <a:pt x="32688" y="16135"/>
                    <a:pt x="32680" y="16129"/>
                    <a:pt x="32674" y="16126"/>
                  </a:cubicBezTo>
                  <a:cubicBezTo>
                    <a:pt x="32639" y="16101"/>
                    <a:pt x="32601" y="16078"/>
                    <a:pt x="32565" y="16059"/>
                  </a:cubicBezTo>
                  <a:cubicBezTo>
                    <a:pt x="32549" y="16049"/>
                    <a:pt x="32532" y="16041"/>
                    <a:pt x="32517" y="16033"/>
                  </a:cubicBezTo>
                  <a:cubicBezTo>
                    <a:pt x="32498" y="16022"/>
                    <a:pt x="32481" y="16013"/>
                    <a:pt x="32462" y="16003"/>
                  </a:cubicBezTo>
                  <a:cubicBezTo>
                    <a:pt x="32434" y="15988"/>
                    <a:pt x="32406" y="15973"/>
                    <a:pt x="32378" y="15960"/>
                  </a:cubicBezTo>
                  <a:cubicBezTo>
                    <a:pt x="32284" y="15910"/>
                    <a:pt x="32182" y="15852"/>
                    <a:pt x="32073" y="15852"/>
                  </a:cubicBezTo>
                  <a:cubicBezTo>
                    <a:pt x="32058" y="15852"/>
                    <a:pt x="32043" y="15853"/>
                    <a:pt x="32027" y="15856"/>
                  </a:cubicBezTo>
                  <a:cubicBezTo>
                    <a:pt x="31955" y="15868"/>
                    <a:pt x="31884" y="15894"/>
                    <a:pt x="31813" y="15924"/>
                  </a:cubicBezTo>
                  <a:cubicBezTo>
                    <a:pt x="31816" y="15884"/>
                    <a:pt x="31814" y="15840"/>
                    <a:pt x="31810" y="15798"/>
                  </a:cubicBezTo>
                  <a:cubicBezTo>
                    <a:pt x="31809" y="15795"/>
                    <a:pt x="31809" y="15791"/>
                    <a:pt x="31809" y="15789"/>
                  </a:cubicBezTo>
                  <a:cubicBezTo>
                    <a:pt x="31808" y="15772"/>
                    <a:pt x="31804" y="15755"/>
                    <a:pt x="31802" y="15738"/>
                  </a:cubicBezTo>
                  <a:cubicBezTo>
                    <a:pt x="31798" y="15713"/>
                    <a:pt x="31794" y="15690"/>
                    <a:pt x="31789" y="15666"/>
                  </a:cubicBezTo>
                  <a:cubicBezTo>
                    <a:pt x="31783" y="15634"/>
                    <a:pt x="31776" y="15604"/>
                    <a:pt x="31771" y="15576"/>
                  </a:cubicBezTo>
                  <a:cubicBezTo>
                    <a:pt x="31766" y="15549"/>
                    <a:pt x="31759" y="15522"/>
                    <a:pt x="31752" y="15493"/>
                  </a:cubicBezTo>
                  <a:lnTo>
                    <a:pt x="31741" y="15446"/>
                  </a:lnTo>
                  <a:cubicBezTo>
                    <a:pt x="31730" y="15411"/>
                    <a:pt x="31720" y="15377"/>
                    <a:pt x="31709" y="15341"/>
                  </a:cubicBezTo>
                  <a:cubicBezTo>
                    <a:pt x="31701" y="15324"/>
                    <a:pt x="31695" y="15306"/>
                    <a:pt x="31688" y="15290"/>
                  </a:cubicBezTo>
                  <a:cubicBezTo>
                    <a:pt x="31683" y="15274"/>
                    <a:pt x="31674" y="15260"/>
                    <a:pt x="31669" y="15246"/>
                  </a:cubicBezTo>
                  <a:cubicBezTo>
                    <a:pt x="31651" y="15206"/>
                    <a:pt x="31627" y="15168"/>
                    <a:pt x="31602" y="15134"/>
                  </a:cubicBezTo>
                  <a:cubicBezTo>
                    <a:pt x="31592" y="15121"/>
                    <a:pt x="31584" y="15108"/>
                    <a:pt x="31573" y="15096"/>
                  </a:cubicBezTo>
                  <a:cubicBezTo>
                    <a:pt x="31605" y="15088"/>
                    <a:pt x="31634" y="15066"/>
                    <a:pt x="31648" y="15025"/>
                  </a:cubicBezTo>
                  <a:cubicBezTo>
                    <a:pt x="31693" y="14892"/>
                    <a:pt x="31724" y="14755"/>
                    <a:pt x="31747" y="14613"/>
                  </a:cubicBezTo>
                  <a:cubicBezTo>
                    <a:pt x="31852" y="14536"/>
                    <a:pt x="32052" y="14397"/>
                    <a:pt x="32149" y="14397"/>
                  </a:cubicBezTo>
                  <a:close/>
                  <a:moveTo>
                    <a:pt x="29130" y="15865"/>
                  </a:moveTo>
                  <a:cubicBezTo>
                    <a:pt x="29177" y="15865"/>
                    <a:pt x="29226" y="15878"/>
                    <a:pt x="29283" y="15905"/>
                  </a:cubicBezTo>
                  <a:cubicBezTo>
                    <a:pt x="29508" y="16010"/>
                    <a:pt x="29716" y="16144"/>
                    <a:pt x="29915" y="16289"/>
                  </a:cubicBezTo>
                  <a:cubicBezTo>
                    <a:pt x="29825" y="16400"/>
                    <a:pt x="29770" y="16551"/>
                    <a:pt x="29826" y="16686"/>
                  </a:cubicBezTo>
                  <a:cubicBezTo>
                    <a:pt x="29827" y="16687"/>
                    <a:pt x="29829" y="16690"/>
                    <a:pt x="29830" y="16691"/>
                  </a:cubicBezTo>
                  <a:cubicBezTo>
                    <a:pt x="29832" y="16713"/>
                    <a:pt x="29837" y="16732"/>
                    <a:pt x="29842" y="16753"/>
                  </a:cubicBezTo>
                  <a:cubicBezTo>
                    <a:pt x="29795" y="16764"/>
                    <a:pt x="29752" y="16788"/>
                    <a:pt x="29705" y="16810"/>
                  </a:cubicBezTo>
                  <a:cubicBezTo>
                    <a:pt x="29643" y="16838"/>
                    <a:pt x="29582" y="16868"/>
                    <a:pt x="29522" y="16897"/>
                  </a:cubicBezTo>
                  <a:cubicBezTo>
                    <a:pt x="29386" y="16962"/>
                    <a:pt x="29252" y="17028"/>
                    <a:pt x="29118" y="17094"/>
                  </a:cubicBezTo>
                  <a:cubicBezTo>
                    <a:pt x="28888" y="17211"/>
                    <a:pt x="28657" y="17324"/>
                    <a:pt x="28450" y="17476"/>
                  </a:cubicBezTo>
                  <a:cubicBezTo>
                    <a:pt x="28449" y="17380"/>
                    <a:pt x="28429" y="17286"/>
                    <a:pt x="28418" y="17191"/>
                  </a:cubicBezTo>
                  <a:cubicBezTo>
                    <a:pt x="28402" y="17065"/>
                    <a:pt x="28397" y="16936"/>
                    <a:pt x="28402" y="16809"/>
                  </a:cubicBezTo>
                  <a:cubicBezTo>
                    <a:pt x="28414" y="16565"/>
                    <a:pt x="28490" y="16329"/>
                    <a:pt x="28659" y="16150"/>
                  </a:cubicBezTo>
                  <a:cubicBezTo>
                    <a:pt x="28740" y="16065"/>
                    <a:pt x="28835" y="15993"/>
                    <a:pt x="28935" y="15932"/>
                  </a:cubicBezTo>
                  <a:cubicBezTo>
                    <a:pt x="29006" y="15889"/>
                    <a:pt x="29066" y="15865"/>
                    <a:pt x="29130" y="15865"/>
                  </a:cubicBezTo>
                  <a:close/>
                  <a:moveTo>
                    <a:pt x="10823" y="15245"/>
                  </a:moveTo>
                  <a:cubicBezTo>
                    <a:pt x="10843" y="15245"/>
                    <a:pt x="10863" y="15248"/>
                    <a:pt x="10882" y="15255"/>
                  </a:cubicBezTo>
                  <a:cubicBezTo>
                    <a:pt x="10985" y="15293"/>
                    <a:pt x="11023" y="15395"/>
                    <a:pt x="11013" y="15498"/>
                  </a:cubicBezTo>
                  <a:cubicBezTo>
                    <a:pt x="11008" y="15541"/>
                    <a:pt x="11054" y="15579"/>
                    <a:pt x="11097" y="15579"/>
                  </a:cubicBezTo>
                  <a:cubicBezTo>
                    <a:pt x="11111" y="15579"/>
                    <a:pt x="11124" y="15576"/>
                    <a:pt x="11135" y="15567"/>
                  </a:cubicBezTo>
                  <a:cubicBezTo>
                    <a:pt x="11159" y="15549"/>
                    <a:pt x="11184" y="15541"/>
                    <a:pt x="11208" y="15541"/>
                  </a:cubicBezTo>
                  <a:cubicBezTo>
                    <a:pt x="11270" y="15541"/>
                    <a:pt x="11328" y="15592"/>
                    <a:pt x="11361" y="15650"/>
                  </a:cubicBezTo>
                  <a:cubicBezTo>
                    <a:pt x="11396" y="15715"/>
                    <a:pt x="11459" y="15833"/>
                    <a:pt x="11464" y="15918"/>
                  </a:cubicBezTo>
                  <a:cubicBezTo>
                    <a:pt x="11424" y="15930"/>
                    <a:pt x="11386" y="15939"/>
                    <a:pt x="11355" y="15951"/>
                  </a:cubicBezTo>
                  <a:cubicBezTo>
                    <a:pt x="11288" y="15982"/>
                    <a:pt x="11226" y="16024"/>
                    <a:pt x="11176" y="16077"/>
                  </a:cubicBezTo>
                  <a:cubicBezTo>
                    <a:pt x="11077" y="16186"/>
                    <a:pt x="11018" y="16336"/>
                    <a:pt x="11029" y="16482"/>
                  </a:cubicBezTo>
                  <a:cubicBezTo>
                    <a:pt x="11036" y="16570"/>
                    <a:pt x="11079" y="16637"/>
                    <a:pt x="10979" y="16679"/>
                  </a:cubicBezTo>
                  <a:cubicBezTo>
                    <a:pt x="10912" y="16708"/>
                    <a:pt x="10846" y="16731"/>
                    <a:pt x="10789" y="16779"/>
                  </a:cubicBezTo>
                  <a:cubicBezTo>
                    <a:pt x="10578" y="16957"/>
                    <a:pt x="10553" y="17282"/>
                    <a:pt x="10624" y="17532"/>
                  </a:cubicBezTo>
                  <a:cubicBezTo>
                    <a:pt x="10652" y="17626"/>
                    <a:pt x="10725" y="17725"/>
                    <a:pt x="10640" y="17806"/>
                  </a:cubicBezTo>
                  <a:cubicBezTo>
                    <a:pt x="10609" y="17836"/>
                    <a:pt x="10576" y="17861"/>
                    <a:pt x="10547" y="17892"/>
                  </a:cubicBezTo>
                  <a:cubicBezTo>
                    <a:pt x="10536" y="17887"/>
                    <a:pt x="10524" y="17884"/>
                    <a:pt x="10512" y="17884"/>
                  </a:cubicBezTo>
                  <a:cubicBezTo>
                    <a:pt x="10491" y="17884"/>
                    <a:pt x="10469" y="17892"/>
                    <a:pt x="10448" y="17907"/>
                  </a:cubicBezTo>
                  <a:cubicBezTo>
                    <a:pt x="10437" y="17917"/>
                    <a:pt x="10425" y="17921"/>
                    <a:pt x="10413" y="17921"/>
                  </a:cubicBezTo>
                  <a:cubicBezTo>
                    <a:pt x="10357" y="17921"/>
                    <a:pt x="10305" y="17827"/>
                    <a:pt x="10293" y="17789"/>
                  </a:cubicBezTo>
                  <a:cubicBezTo>
                    <a:pt x="10281" y="17744"/>
                    <a:pt x="10242" y="17720"/>
                    <a:pt x="10201" y="17720"/>
                  </a:cubicBezTo>
                  <a:cubicBezTo>
                    <a:pt x="10185" y="17720"/>
                    <a:pt x="10168" y="17724"/>
                    <a:pt x="10153" y="17731"/>
                  </a:cubicBezTo>
                  <a:cubicBezTo>
                    <a:pt x="10109" y="17753"/>
                    <a:pt x="10062" y="17768"/>
                    <a:pt x="10016" y="17768"/>
                  </a:cubicBezTo>
                  <a:cubicBezTo>
                    <a:pt x="9976" y="17768"/>
                    <a:pt x="9936" y="17757"/>
                    <a:pt x="9898" y="17728"/>
                  </a:cubicBezTo>
                  <a:cubicBezTo>
                    <a:pt x="9823" y="17673"/>
                    <a:pt x="9831" y="17574"/>
                    <a:pt x="9763" y="17513"/>
                  </a:cubicBezTo>
                  <a:cubicBezTo>
                    <a:pt x="9687" y="17442"/>
                    <a:pt x="9569" y="17442"/>
                    <a:pt x="9487" y="17377"/>
                  </a:cubicBezTo>
                  <a:cubicBezTo>
                    <a:pt x="9385" y="17293"/>
                    <a:pt x="9357" y="17164"/>
                    <a:pt x="9440" y="17055"/>
                  </a:cubicBezTo>
                  <a:cubicBezTo>
                    <a:pt x="9466" y="17022"/>
                    <a:pt x="9449" y="16952"/>
                    <a:pt x="9409" y="16936"/>
                  </a:cubicBezTo>
                  <a:cubicBezTo>
                    <a:pt x="9246" y="16866"/>
                    <a:pt x="9178" y="16676"/>
                    <a:pt x="9305" y="16535"/>
                  </a:cubicBezTo>
                  <a:cubicBezTo>
                    <a:pt x="9330" y="16507"/>
                    <a:pt x="9364" y="16491"/>
                    <a:pt x="9377" y="16451"/>
                  </a:cubicBezTo>
                  <a:cubicBezTo>
                    <a:pt x="9386" y="16420"/>
                    <a:pt x="9376" y="16383"/>
                    <a:pt x="9373" y="16350"/>
                  </a:cubicBezTo>
                  <a:cubicBezTo>
                    <a:pt x="9370" y="16263"/>
                    <a:pt x="9370" y="16123"/>
                    <a:pt x="9417" y="16048"/>
                  </a:cubicBezTo>
                  <a:cubicBezTo>
                    <a:pt x="9452" y="15992"/>
                    <a:pt x="9538" y="16023"/>
                    <a:pt x="9592" y="15977"/>
                  </a:cubicBezTo>
                  <a:cubicBezTo>
                    <a:pt x="9634" y="15942"/>
                    <a:pt x="9652" y="15889"/>
                    <a:pt x="9666" y="15838"/>
                  </a:cubicBezTo>
                  <a:cubicBezTo>
                    <a:pt x="9683" y="15773"/>
                    <a:pt x="9683" y="15712"/>
                    <a:pt x="9741" y="15668"/>
                  </a:cubicBezTo>
                  <a:cubicBezTo>
                    <a:pt x="9776" y="15641"/>
                    <a:pt x="9819" y="15626"/>
                    <a:pt x="9862" y="15626"/>
                  </a:cubicBezTo>
                  <a:cubicBezTo>
                    <a:pt x="9890" y="15626"/>
                    <a:pt x="9918" y="15632"/>
                    <a:pt x="9943" y="15645"/>
                  </a:cubicBezTo>
                  <a:cubicBezTo>
                    <a:pt x="9957" y="15653"/>
                    <a:pt x="9973" y="15656"/>
                    <a:pt x="9989" y="15656"/>
                  </a:cubicBezTo>
                  <a:cubicBezTo>
                    <a:pt x="10028" y="15656"/>
                    <a:pt x="10068" y="15635"/>
                    <a:pt x="10076" y="15592"/>
                  </a:cubicBezTo>
                  <a:cubicBezTo>
                    <a:pt x="10094" y="15491"/>
                    <a:pt x="10141" y="15383"/>
                    <a:pt x="10240" y="15338"/>
                  </a:cubicBezTo>
                  <a:cubicBezTo>
                    <a:pt x="10266" y="15327"/>
                    <a:pt x="10292" y="15321"/>
                    <a:pt x="10319" y="15321"/>
                  </a:cubicBezTo>
                  <a:cubicBezTo>
                    <a:pt x="10380" y="15321"/>
                    <a:pt x="10440" y="15351"/>
                    <a:pt x="10476" y="15405"/>
                  </a:cubicBezTo>
                  <a:cubicBezTo>
                    <a:pt x="10493" y="15432"/>
                    <a:pt x="10524" y="15446"/>
                    <a:pt x="10553" y="15446"/>
                  </a:cubicBezTo>
                  <a:cubicBezTo>
                    <a:pt x="10590" y="15446"/>
                    <a:pt x="10625" y="15426"/>
                    <a:pt x="10636" y="15384"/>
                  </a:cubicBezTo>
                  <a:cubicBezTo>
                    <a:pt x="10657" y="15300"/>
                    <a:pt x="10740" y="15245"/>
                    <a:pt x="10823" y="15245"/>
                  </a:cubicBezTo>
                  <a:close/>
                  <a:moveTo>
                    <a:pt x="30110" y="17046"/>
                  </a:moveTo>
                  <a:cubicBezTo>
                    <a:pt x="30235" y="17108"/>
                    <a:pt x="30383" y="17137"/>
                    <a:pt x="30518" y="17137"/>
                  </a:cubicBezTo>
                  <a:cubicBezTo>
                    <a:pt x="30563" y="17137"/>
                    <a:pt x="30607" y="17134"/>
                    <a:pt x="30647" y="17127"/>
                  </a:cubicBezTo>
                  <a:cubicBezTo>
                    <a:pt x="30714" y="17117"/>
                    <a:pt x="30785" y="17097"/>
                    <a:pt x="30855" y="17071"/>
                  </a:cubicBezTo>
                  <a:cubicBezTo>
                    <a:pt x="30930" y="17172"/>
                    <a:pt x="31030" y="17243"/>
                    <a:pt x="31125" y="17328"/>
                  </a:cubicBezTo>
                  <a:cubicBezTo>
                    <a:pt x="31240" y="17432"/>
                    <a:pt x="31311" y="17548"/>
                    <a:pt x="31350" y="17691"/>
                  </a:cubicBezTo>
                  <a:cubicBezTo>
                    <a:pt x="31105" y="17869"/>
                    <a:pt x="30777" y="17921"/>
                    <a:pt x="30472" y="17921"/>
                  </a:cubicBezTo>
                  <a:cubicBezTo>
                    <a:pt x="30431" y="17921"/>
                    <a:pt x="30390" y="17920"/>
                    <a:pt x="30349" y="17919"/>
                  </a:cubicBezTo>
                  <a:cubicBezTo>
                    <a:pt x="29992" y="17903"/>
                    <a:pt x="29657" y="17795"/>
                    <a:pt x="29327" y="17670"/>
                  </a:cubicBezTo>
                  <a:cubicBezTo>
                    <a:pt x="29330" y="17658"/>
                    <a:pt x="29330" y="17645"/>
                    <a:pt x="29330" y="17633"/>
                  </a:cubicBezTo>
                  <a:cubicBezTo>
                    <a:pt x="29348" y="17476"/>
                    <a:pt x="29564" y="17381"/>
                    <a:pt x="29683" y="17306"/>
                  </a:cubicBezTo>
                  <a:cubicBezTo>
                    <a:pt x="29761" y="17258"/>
                    <a:pt x="29839" y="17212"/>
                    <a:pt x="29919" y="17166"/>
                  </a:cubicBezTo>
                  <a:cubicBezTo>
                    <a:pt x="29986" y="17128"/>
                    <a:pt x="30047" y="17088"/>
                    <a:pt x="30110" y="17046"/>
                  </a:cubicBezTo>
                  <a:close/>
                  <a:moveTo>
                    <a:pt x="32784" y="16621"/>
                  </a:moveTo>
                  <a:cubicBezTo>
                    <a:pt x="32792" y="16691"/>
                    <a:pt x="32790" y="16764"/>
                    <a:pt x="32792" y="16831"/>
                  </a:cubicBezTo>
                  <a:cubicBezTo>
                    <a:pt x="32793" y="16954"/>
                    <a:pt x="32788" y="17076"/>
                    <a:pt x="32778" y="17198"/>
                  </a:cubicBezTo>
                  <a:cubicBezTo>
                    <a:pt x="32769" y="17309"/>
                    <a:pt x="32734" y="17435"/>
                    <a:pt x="32751" y="17546"/>
                  </a:cubicBezTo>
                  <a:cubicBezTo>
                    <a:pt x="32539" y="17765"/>
                    <a:pt x="32313" y="17971"/>
                    <a:pt x="32083" y="18171"/>
                  </a:cubicBezTo>
                  <a:cubicBezTo>
                    <a:pt x="32081" y="18113"/>
                    <a:pt x="32076" y="18055"/>
                    <a:pt x="32074" y="18003"/>
                  </a:cubicBezTo>
                  <a:cubicBezTo>
                    <a:pt x="32071" y="17894"/>
                    <a:pt x="32069" y="17785"/>
                    <a:pt x="32064" y="17676"/>
                  </a:cubicBezTo>
                  <a:cubicBezTo>
                    <a:pt x="32053" y="17479"/>
                    <a:pt x="32044" y="17281"/>
                    <a:pt x="32019" y="17088"/>
                  </a:cubicBezTo>
                  <a:cubicBezTo>
                    <a:pt x="32039" y="17082"/>
                    <a:pt x="32058" y="17075"/>
                    <a:pt x="32075" y="17068"/>
                  </a:cubicBezTo>
                  <a:cubicBezTo>
                    <a:pt x="32217" y="17013"/>
                    <a:pt x="32352" y="16937"/>
                    <a:pt x="32479" y="16853"/>
                  </a:cubicBezTo>
                  <a:cubicBezTo>
                    <a:pt x="32583" y="16785"/>
                    <a:pt x="32691" y="16708"/>
                    <a:pt x="32784" y="16621"/>
                  </a:cubicBezTo>
                  <a:close/>
                  <a:moveTo>
                    <a:pt x="27597" y="17180"/>
                  </a:moveTo>
                  <a:cubicBezTo>
                    <a:pt x="27671" y="17180"/>
                    <a:pt x="27746" y="17183"/>
                    <a:pt x="27820" y="17191"/>
                  </a:cubicBezTo>
                  <a:cubicBezTo>
                    <a:pt x="27955" y="17202"/>
                    <a:pt x="28082" y="17223"/>
                    <a:pt x="28152" y="17341"/>
                  </a:cubicBezTo>
                  <a:cubicBezTo>
                    <a:pt x="28102" y="17507"/>
                    <a:pt x="28054" y="17673"/>
                    <a:pt x="27998" y="17837"/>
                  </a:cubicBezTo>
                  <a:cubicBezTo>
                    <a:pt x="27968" y="17926"/>
                    <a:pt x="27936" y="18013"/>
                    <a:pt x="27904" y="18101"/>
                  </a:cubicBezTo>
                  <a:cubicBezTo>
                    <a:pt x="27889" y="18145"/>
                    <a:pt x="27872" y="18185"/>
                    <a:pt x="27852" y="18227"/>
                  </a:cubicBezTo>
                  <a:cubicBezTo>
                    <a:pt x="27846" y="18243"/>
                    <a:pt x="27840" y="18257"/>
                    <a:pt x="27834" y="18271"/>
                  </a:cubicBezTo>
                  <a:cubicBezTo>
                    <a:pt x="27743" y="18226"/>
                    <a:pt x="27642" y="18211"/>
                    <a:pt x="27540" y="18211"/>
                  </a:cubicBezTo>
                  <a:cubicBezTo>
                    <a:pt x="27468" y="18211"/>
                    <a:pt x="27396" y="18219"/>
                    <a:pt x="27327" y="18228"/>
                  </a:cubicBezTo>
                  <a:cubicBezTo>
                    <a:pt x="27265" y="18238"/>
                    <a:pt x="27201" y="18248"/>
                    <a:pt x="27138" y="18260"/>
                  </a:cubicBezTo>
                  <a:cubicBezTo>
                    <a:pt x="27137" y="18254"/>
                    <a:pt x="27133" y="18249"/>
                    <a:pt x="27131" y="18244"/>
                  </a:cubicBezTo>
                  <a:cubicBezTo>
                    <a:pt x="27085" y="18170"/>
                    <a:pt x="27019" y="18103"/>
                    <a:pt x="26961" y="18036"/>
                  </a:cubicBezTo>
                  <a:cubicBezTo>
                    <a:pt x="26900" y="17971"/>
                    <a:pt x="26840" y="17904"/>
                    <a:pt x="26777" y="17842"/>
                  </a:cubicBezTo>
                  <a:cubicBezTo>
                    <a:pt x="26660" y="17722"/>
                    <a:pt x="26538" y="17603"/>
                    <a:pt x="26390" y="17523"/>
                  </a:cubicBezTo>
                  <a:cubicBezTo>
                    <a:pt x="26420" y="17485"/>
                    <a:pt x="26466" y="17460"/>
                    <a:pt x="26507" y="17439"/>
                  </a:cubicBezTo>
                  <a:cubicBezTo>
                    <a:pt x="26773" y="17295"/>
                    <a:pt x="27080" y="17215"/>
                    <a:pt x="27382" y="17190"/>
                  </a:cubicBezTo>
                  <a:cubicBezTo>
                    <a:pt x="27454" y="17183"/>
                    <a:pt x="27525" y="17180"/>
                    <a:pt x="27597" y="17180"/>
                  </a:cubicBezTo>
                  <a:close/>
                  <a:moveTo>
                    <a:pt x="29915" y="16894"/>
                  </a:moveTo>
                  <a:cubicBezTo>
                    <a:pt x="29935" y="16920"/>
                    <a:pt x="29957" y="16944"/>
                    <a:pt x="29982" y="16964"/>
                  </a:cubicBezTo>
                  <a:cubicBezTo>
                    <a:pt x="29935" y="16982"/>
                    <a:pt x="29887" y="17004"/>
                    <a:pt x="29840" y="17030"/>
                  </a:cubicBezTo>
                  <a:cubicBezTo>
                    <a:pt x="29746" y="17082"/>
                    <a:pt x="29654" y="17137"/>
                    <a:pt x="29563" y="17194"/>
                  </a:cubicBezTo>
                  <a:cubicBezTo>
                    <a:pt x="29419" y="17283"/>
                    <a:pt x="29227" y="17379"/>
                    <a:pt x="29178" y="17558"/>
                  </a:cubicBezTo>
                  <a:cubicBezTo>
                    <a:pt x="29153" y="17648"/>
                    <a:pt x="29167" y="17743"/>
                    <a:pt x="29178" y="17834"/>
                  </a:cubicBezTo>
                  <a:cubicBezTo>
                    <a:pt x="29188" y="17935"/>
                    <a:pt x="29202" y="18034"/>
                    <a:pt x="29223" y="18134"/>
                  </a:cubicBezTo>
                  <a:cubicBezTo>
                    <a:pt x="29243" y="18231"/>
                    <a:pt x="29275" y="18326"/>
                    <a:pt x="29310" y="18419"/>
                  </a:cubicBezTo>
                  <a:cubicBezTo>
                    <a:pt x="29256" y="18377"/>
                    <a:pt x="29201" y="18337"/>
                    <a:pt x="29143" y="18300"/>
                  </a:cubicBezTo>
                  <a:cubicBezTo>
                    <a:pt x="29086" y="18262"/>
                    <a:pt x="29028" y="18227"/>
                    <a:pt x="28967" y="18194"/>
                  </a:cubicBezTo>
                  <a:cubicBezTo>
                    <a:pt x="28904" y="18158"/>
                    <a:pt x="28830" y="18106"/>
                    <a:pt x="28757" y="18092"/>
                  </a:cubicBezTo>
                  <a:cubicBezTo>
                    <a:pt x="28743" y="18089"/>
                    <a:pt x="28729" y="18088"/>
                    <a:pt x="28715" y="18088"/>
                  </a:cubicBezTo>
                  <a:cubicBezTo>
                    <a:pt x="28632" y="18088"/>
                    <a:pt x="28541" y="18128"/>
                    <a:pt x="28461" y="18170"/>
                  </a:cubicBezTo>
                  <a:cubicBezTo>
                    <a:pt x="28465" y="18131"/>
                    <a:pt x="28465" y="18090"/>
                    <a:pt x="28467" y="18049"/>
                  </a:cubicBezTo>
                  <a:cubicBezTo>
                    <a:pt x="28468" y="17947"/>
                    <a:pt x="28460" y="17846"/>
                    <a:pt x="28447" y="17743"/>
                  </a:cubicBezTo>
                  <a:cubicBezTo>
                    <a:pt x="28441" y="17699"/>
                    <a:pt x="28434" y="17653"/>
                    <a:pt x="28426" y="17607"/>
                  </a:cubicBezTo>
                  <a:cubicBezTo>
                    <a:pt x="28429" y="17606"/>
                    <a:pt x="28431" y="17603"/>
                    <a:pt x="28432" y="17601"/>
                  </a:cubicBezTo>
                  <a:cubicBezTo>
                    <a:pt x="28705" y="17513"/>
                    <a:pt x="28955" y="17372"/>
                    <a:pt x="29209" y="17244"/>
                  </a:cubicBezTo>
                  <a:cubicBezTo>
                    <a:pt x="29339" y="17180"/>
                    <a:pt x="29469" y="17117"/>
                    <a:pt x="29600" y="17054"/>
                  </a:cubicBezTo>
                  <a:cubicBezTo>
                    <a:pt x="29664" y="17024"/>
                    <a:pt x="29730" y="16993"/>
                    <a:pt x="29795" y="16962"/>
                  </a:cubicBezTo>
                  <a:cubicBezTo>
                    <a:pt x="29841" y="16941"/>
                    <a:pt x="29881" y="16923"/>
                    <a:pt x="29915" y="16894"/>
                  </a:cubicBezTo>
                  <a:close/>
                  <a:moveTo>
                    <a:pt x="26364" y="17606"/>
                  </a:moveTo>
                  <a:cubicBezTo>
                    <a:pt x="26458" y="17722"/>
                    <a:pt x="26567" y="17827"/>
                    <a:pt x="26670" y="17938"/>
                  </a:cubicBezTo>
                  <a:cubicBezTo>
                    <a:pt x="26727" y="18001"/>
                    <a:pt x="26784" y="18065"/>
                    <a:pt x="26838" y="18129"/>
                  </a:cubicBezTo>
                  <a:cubicBezTo>
                    <a:pt x="26885" y="18185"/>
                    <a:pt x="26929" y="18248"/>
                    <a:pt x="26977" y="18304"/>
                  </a:cubicBezTo>
                  <a:cubicBezTo>
                    <a:pt x="26893" y="18332"/>
                    <a:pt x="26812" y="18370"/>
                    <a:pt x="26742" y="18424"/>
                  </a:cubicBezTo>
                  <a:cubicBezTo>
                    <a:pt x="26740" y="18425"/>
                    <a:pt x="26740" y="18425"/>
                    <a:pt x="26739" y="18425"/>
                  </a:cubicBezTo>
                  <a:cubicBezTo>
                    <a:pt x="26648" y="18351"/>
                    <a:pt x="26546" y="18291"/>
                    <a:pt x="26445" y="18232"/>
                  </a:cubicBezTo>
                  <a:cubicBezTo>
                    <a:pt x="26443" y="18086"/>
                    <a:pt x="26415" y="17943"/>
                    <a:pt x="26393" y="17799"/>
                  </a:cubicBezTo>
                  <a:cubicBezTo>
                    <a:pt x="26384" y="17743"/>
                    <a:pt x="26362" y="17669"/>
                    <a:pt x="26364" y="17606"/>
                  </a:cubicBezTo>
                  <a:close/>
                  <a:moveTo>
                    <a:pt x="28218" y="17528"/>
                  </a:moveTo>
                  <a:cubicBezTo>
                    <a:pt x="28246" y="17629"/>
                    <a:pt x="28262" y="17734"/>
                    <a:pt x="28270" y="17836"/>
                  </a:cubicBezTo>
                  <a:cubicBezTo>
                    <a:pt x="28277" y="17911"/>
                    <a:pt x="28278" y="17988"/>
                    <a:pt x="28275" y="18066"/>
                  </a:cubicBezTo>
                  <a:cubicBezTo>
                    <a:pt x="28274" y="18104"/>
                    <a:pt x="28269" y="18143"/>
                    <a:pt x="28269" y="18181"/>
                  </a:cubicBezTo>
                  <a:cubicBezTo>
                    <a:pt x="28269" y="18212"/>
                    <a:pt x="28282" y="18237"/>
                    <a:pt x="28284" y="18268"/>
                  </a:cubicBezTo>
                  <a:cubicBezTo>
                    <a:pt x="28196" y="18320"/>
                    <a:pt x="28110" y="18377"/>
                    <a:pt x="28030" y="18443"/>
                  </a:cubicBezTo>
                  <a:cubicBezTo>
                    <a:pt x="28017" y="18421"/>
                    <a:pt x="27997" y="18399"/>
                    <a:pt x="27977" y="18377"/>
                  </a:cubicBezTo>
                  <a:cubicBezTo>
                    <a:pt x="27998" y="18351"/>
                    <a:pt x="28007" y="18318"/>
                    <a:pt x="28017" y="18284"/>
                  </a:cubicBezTo>
                  <a:cubicBezTo>
                    <a:pt x="28029" y="18236"/>
                    <a:pt x="28044" y="18189"/>
                    <a:pt x="28060" y="18141"/>
                  </a:cubicBezTo>
                  <a:cubicBezTo>
                    <a:pt x="28090" y="18052"/>
                    <a:pt x="28117" y="17962"/>
                    <a:pt x="28138" y="17873"/>
                  </a:cubicBezTo>
                  <a:cubicBezTo>
                    <a:pt x="28169" y="17758"/>
                    <a:pt x="28196" y="17644"/>
                    <a:pt x="28218" y="17528"/>
                  </a:cubicBezTo>
                  <a:close/>
                  <a:moveTo>
                    <a:pt x="26476" y="9890"/>
                  </a:moveTo>
                  <a:cubicBezTo>
                    <a:pt x="26790" y="9890"/>
                    <a:pt x="27109" y="10152"/>
                    <a:pt x="27352" y="10317"/>
                  </a:cubicBezTo>
                  <a:cubicBezTo>
                    <a:pt x="27529" y="10438"/>
                    <a:pt x="27702" y="10563"/>
                    <a:pt x="27875" y="10687"/>
                  </a:cubicBezTo>
                  <a:cubicBezTo>
                    <a:pt x="27894" y="10700"/>
                    <a:pt x="27910" y="10713"/>
                    <a:pt x="27927" y="10726"/>
                  </a:cubicBezTo>
                  <a:cubicBezTo>
                    <a:pt x="27770" y="10685"/>
                    <a:pt x="27607" y="10660"/>
                    <a:pt x="27445" y="10660"/>
                  </a:cubicBezTo>
                  <a:cubicBezTo>
                    <a:pt x="27228" y="10660"/>
                    <a:pt x="27013" y="10705"/>
                    <a:pt x="26817" y="10812"/>
                  </a:cubicBezTo>
                  <a:cubicBezTo>
                    <a:pt x="26786" y="10724"/>
                    <a:pt x="26746" y="10640"/>
                    <a:pt x="26705" y="10565"/>
                  </a:cubicBezTo>
                  <a:cubicBezTo>
                    <a:pt x="26636" y="10434"/>
                    <a:pt x="26511" y="10227"/>
                    <a:pt x="26340" y="10227"/>
                  </a:cubicBezTo>
                  <a:cubicBezTo>
                    <a:pt x="26323" y="10227"/>
                    <a:pt x="26305" y="10229"/>
                    <a:pt x="26287" y="10234"/>
                  </a:cubicBezTo>
                  <a:cubicBezTo>
                    <a:pt x="26162" y="10266"/>
                    <a:pt x="26091" y="10404"/>
                    <a:pt x="26076" y="10544"/>
                  </a:cubicBezTo>
                  <a:cubicBezTo>
                    <a:pt x="26051" y="10530"/>
                    <a:pt x="26026" y="10518"/>
                    <a:pt x="25999" y="10511"/>
                  </a:cubicBezTo>
                  <a:cubicBezTo>
                    <a:pt x="25977" y="10505"/>
                    <a:pt x="25955" y="10502"/>
                    <a:pt x="25933" y="10502"/>
                  </a:cubicBezTo>
                  <a:cubicBezTo>
                    <a:pt x="25852" y="10502"/>
                    <a:pt x="25778" y="10544"/>
                    <a:pt x="25731" y="10618"/>
                  </a:cubicBezTo>
                  <a:cubicBezTo>
                    <a:pt x="25671" y="10711"/>
                    <a:pt x="25649" y="10859"/>
                    <a:pt x="25683" y="10977"/>
                  </a:cubicBezTo>
                  <a:cubicBezTo>
                    <a:pt x="25672" y="10976"/>
                    <a:pt x="25662" y="10976"/>
                    <a:pt x="25650" y="10976"/>
                  </a:cubicBezTo>
                  <a:cubicBezTo>
                    <a:pt x="25590" y="10980"/>
                    <a:pt x="25532" y="10995"/>
                    <a:pt x="25482" y="11032"/>
                  </a:cubicBezTo>
                  <a:cubicBezTo>
                    <a:pt x="25386" y="11098"/>
                    <a:pt x="25330" y="11227"/>
                    <a:pt x="25384" y="11338"/>
                  </a:cubicBezTo>
                  <a:cubicBezTo>
                    <a:pt x="25428" y="11430"/>
                    <a:pt x="25536" y="11478"/>
                    <a:pt x="25636" y="11514"/>
                  </a:cubicBezTo>
                  <a:cubicBezTo>
                    <a:pt x="25055" y="12106"/>
                    <a:pt x="25156" y="13107"/>
                    <a:pt x="25563" y="13765"/>
                  </a:cubicBezTo>
                  <a:cubicBezTo>
                    <a:pt x="25633" y="13877"/>
                    <a:pt x="25709" y="13982"/>
                    <a:pt x="25792" y="14081"/>
                  </a:cubicBezTo>
                  <a:cubicBezTo>
                    <a:pt x="26244" y="14614"/>
                    <a:pt x="26896" y="14962"/>
                    <a:pt x="27588" y="15069"/>
                  </a:cubicBezTo>
                  <a:cubicBezTo>
                    <a:pt x="27733" y="15091"/>
                    <a:pt x="27882" y="15104"/>
                    <a:pt x="28033" y="15104"/>
                  </a:cubicBezTo>
                  <a:cubicBezTo>
                    <a:pt x="28320" y="15104"/>
                    <a:pt x="28609" y="15059"/>
                    <a:pt x="28874" y="14957"/>
                  </a:cubicBezTo>
                  <a:cubicBezTo>
                    <a:pt x="29262" y="14805"/>
                    <a:pt x="29559" y="14498"/>
                    <a:pt x="29729" y="14120"/>
                  </a:cubicBezTo>
                  <a:cubicBezTo>
                    <a:pt x="30015" y="13490"/>
                    <a:pt x="29921" y="12742"/>
                    <a:pt x="29624" y="12117"/>
                  </a:cubicBezTo>
                  <a:lnTo>
                    <a:pt x="29624" y="12117"/>
                  </a:lnTo>
                  <a:cubicBezTo>
                    <a:pt x="29752" y="12233"/>
                    <a:pt x="29890" y="12341"/>
                    <a:pt x="30024" y="12451"/>
                  </a:cubicBezTo>
                  <a:cubicBezTo>
                    <a:pt x="30154" y="12559"/>
                    <a:pt x="30279" y="12674"/>
                    <a:pt x="30388" y="12802"/>
                  </a:cubicBezTo>
                  <a:cubicBezTo>
                    <a:pt x="30502" y="12936"/>
                    <a:pt x="30602" y="13081"/>
                    <a:pt x="30734" y="13197"/>
                  </a:cubicBezTo>
                  <a:cubicBezTo>
                    <a:pt x="30861" y="13306"/>
                    <a:pt x="31008" y="13387"/>
                    <a:pt x="31155" y="13463"/>
                  </a:cubicBezTo>
                  <a:cubicBezTo>
                    <a:pt x="31231" y="13503"/>
                    <a:pt x="31307" y="13541"/>
                    <a:pt x="31379" y="13585"/>
                  </a:cubicBezTo>
                  <a:cubicBezTo>
                    <a:pt x="31413" y="13606"/>
                    <a:pt x="31455" y="13628"/>
                    <a:pt x="31492" y="13654"/>
                  </a:cubicBezTo>
                  <a:cubicBezTo>
                    <a:pt x="30911" y="13972"/>
                    <a:pt x="30372" y="14359"/>
                    <a:pt x="29826" y="14731"/>
                  </a:cubicBezTo>
                  <a:cubicBezTo>
                    <a:pt x="29562" y="14909"/>
                    <a:pt x="29291" y="15077"/>
                    <a:pt x="29012" y="15231"/>
                  </a:cubicBezTo>
                  <a:cubicBezTo>
                    <a:pt x="28747" y="15375"/>
                    <a:pt x="28452" y="15483"/>
                    <a:pt x="28197" y="15644"/>
                  </a:cubicBezTo>
                  <a:cubicBezTo>
                    <a:pt x="27953" y="15799"/>
                    <a:pt x="27825" y="16067"/>
                    <a:pt x="27556" y="16187"/>
                  </a:cubicBezTo>
                  <a:cubicBezTo>
                    <a:pt x="27436" y="16241"/>
                    <a:pt x="27309" y="16279"/>
                    <a:pt x="27197" y="16352"/>
                  </a:cubicBezTo>
                  <a:cubicBezTo>
                    <a:pt x="27077" y="16430"/>
                    <a:pt x="26979" y="16539"/>
                    <a:pt x="26860" y="16618"/>
                  </a:cubicBezTo>
                  <a:cubicBezTo>
                    <a:pt x="26737" y="16698"/>
                    <a:pt x="26597" y="16737"/>
                    <a:pt x="26461" y="16787"/>
                  </a:cubicBezTo>
                  <a:cubicBezTo>
                    <a:pt x="26325" y="16837"/>
                    <a:pt x="26202" y="16900"/>
                    <a:pt x="26088" y="16990"/>
                  </a:cubicBezTo>
                  <a:cubicBezTo>
                    <a:pt x="25984" y="17072"/>
                    <a:pt x="25890" y="17168"/>
                    <a:pt x="25790" y="17253"/>
                  </a:cubicBezTo>
                  <a:cubicBezTo>
                    <a:pt x="25700" y="17331"/>
                    <a:pt x="25599" y="17385"/>
                    <a:pt x="25500" y="17446"/>
                  </a:cubicBezTo>
                  <a:cubicBezTo>
                    <a:pt x="25471" y="17464"/>
                    <a:pt x="25442" y="17483"/>
                    <a:pt x="25412" y="17503"/>
                  </a:cubicBezTo>
                  <a:cubicBezTo>
                    <a:pt x="25278" y="17596"/>
                    <a:pt x="25191" y="17732"/>
                    <a:pt x="25074" y="17843"/>
                  </a:cubicBezTo>
                  <a:cubicBezTo>
                    <a:pt x="24969" y="17941"/>
                    <a:pt x="24842" y="18010"/>
                    <a:pt x="24716" y="18075"/>
                  </a:cubicBezTo>
                  <a:cubicBezTo>
                    <a:pt x="24462" y="18205"/>
                    <a:pt x="24166" y="18305"/>
                    <a:pt x="23988" y="18538"/>
                  </a:cubicBezTo>
                  <a:cubicBezTo>
                    <a:pt x="23984" y="18544"/>
                    <a:pt x="23980" y="18550"/>
                    <a:pt x="23978" y="18555"/>
                  </a:cubicBezTo>
                  <a:cubicBezTo>
                    <a:pt x="23626" y="18251"/>
                    <a:pt x="23276" y="17947"/>
                    <a:pt x="22926" y="17643"/>
                  </a:cubicBezTo>
                  <a:cubicBezTo>
                    <a:pt x="22738" y="17478"/>
                    <a:pt x="22550" y="17316"/>
                    <a:pt x="22362" y="17152"/>
                  </a:cubicBezTo>
                  <a:cubicBezTo>
                    <a:pt x="21445" y="16353"/>
                    <a:pt x="20531" y="15551"/>
                    <a:pt x="19631" y="14734"/>
                  </a:cubicBezTo>
                  <a:cubicBezTo>
                    <a:pt x="19795" y="14510"/>
                    <a:pt x="20040" y="14379"/>
                    <a:pt x="20254" y="14206"/>
                  </a:cubicBezTo>
                  <a:cubicBezTo>
                    <a:pt x="20511" y="13996"/>
                    <a:pt x="20677" y="13691"/>
                    <a:pt x="20945" y="13495"/>
                  </a:cubicBezTo>
                  <a:cubicBezTo>
                    <a:pt x="21219" y="13295"/>
                    <a:pt x="21562" y="13218"/>
                    <a:pt x="21839" y="13022"/>
                  </a:cubicBezTo>
                  <a:cubicBezTo>
                    <a:pt x="22123" y="12824"/>
                    <a:pt x="22343" y="12552"/>
                    <a:pt x="22625" y="12353"/>
                  </a:cubicBezTo>
                  <a:cubicBezTo>
                    <a:pt x="22914" y="12150"/>
                    <a:pt x="23231" y="11998"/>
                    <a:pt x="23515" y="11790"/>
                  </a:cubicBezTo>
                  <a:cubicBezTo>
                    <a:pt x="23654" y="11688"/>
                    <a:pt x="23776" y="11573"/>
                    <a:pt x="23904" y="11459"/>
                  </a:cubicBezTo>
                  <a:cubicBezTo>
                    <a:pt x="24047" y="11330"/>
                    <a:pt x="24201" y="11227"/>
                    <a:pt x="24371" y="11140"/>
                  </a:cubicBezTo>
                  <a:cubicBezTo>
                    <a:pt x="24708" y="10967"/>
                    <a:pt x="25039" y="10793"/>
                    <a:pt x="25353" y="10581"/>
                  </a:cubicBezTo>
                  <a:cubicBezTo>
                    <a:pt x="25506" y="10477"/>
                    <a:pt x="25656" y="10367"/>
                    <a:pt x="25805" y="10256"/>
                  </a:cubicBezTo>
                  <a:cubicBezTo>
                    <a:pt x="25942" y="10154"/>
                    <a:pt x="26073" y="10035"/>
                    <a:pt x="26226" y="9953"/>
                  </a:cubicBezTo>
                  <a:cubicBezTo>
                    <a:pt x="26308" y="9908"/>
                    <a:pt x="26392" y="9890"/>
                    <a:pt x="26476" y="9890"/>
                  </a:cubicBezTo>
                  <a:close/>
                  <a:moveTo>
                    <a:pt x="31267" y="16777"/>
                  </a:moveTo>
                  <a:cubicBezTo>
                    <a:pt x="31307" y="16805"/>
                    <a:pt x="31347" y="16832"/>
                    <a:pt x="31393" y="16857"/>
                  </a:cubicBezTo>
                  <a:lnTo>
                    <a:pt x="31639" y="16990"/>
                  </a:lnTo>
                  <a:cubicBezTo>
                    <a:pt x="31705" y="17025"/>
                    <a:pt x="31772" y="17071"/>
                    <a:pt x="31846" y="17091"/>
                  </a:cubicBezTo>
                  <a:cubicBezTo>
                    <a:pt x="31853" y="17093"/>
                    <a:pt x="31862" y="17093"/>
                    <a:pt x="31871" y="17094"/>
                  </a:cubicBezTo>
                  <a:cubicBezTo>
                    <a:pt x="31871" y="17292"/>
                    <a:pt x="31884" y="17489"/>
                    <a:pt x="31888" y="17686"/>
                  </a:cubicBezTo>
                  <a:cubicBezTo>
                    <a:pt x="31889" y="17791"/>
                    <a:pt x="31892" y="17897"/>
                    <a:pt x="31894" y="18002"/>
                  </a:cubicBezTo>
                  <a:cubicBezTo>
                    <a:pt x="31895" y="18050"/>
                    <a:pt x="31895" y="18099"/>
                    <a:pt x="31895" y="18148"/>
                  </a:cubicBezTo>
                  <a:cubicBezTo>
                    <a:pt x="31895" y="18203"/>
                    <a:pt x="31889" y="18262"/>
                    <a:pt x="31905" y="18315"/>
                  </a:cubicBezTo>
                  <a:cubicBezTo>
                    <a:pt x="31904" y="18320"/>
                    <a:pt x="31907" y="18321"/>
                    <a:pt x="31907" y="18324"/>
                  </a:cubicBezTo>
                  <a:cubicBezTo>
                    <a:pt x="31794" y="18421"/>
                    <a:pt x="31678" y="18516"/>
                    <a:pt x="31564" y="18610"/>
                  </a:cubicBezTo>
                  <a:lnTo>
                    <a:pt x="31564" y="18603"/>
                  </a:lnTo>
                  <a:cubicBezTo>
                    <a:pt x="31569" y="18492"/>
                    <a:pt x="31571" y="18378"/>
                    <a:pt x="31571" y="18264"/>
                  </a:cubicBezTo>
                  <a:cubicBezTo>
                    <a:pt x="31573" y="18092"/>
                    <a:pt x="31571" y="17914"/>
                    <a:pt x="31542" y="17742"/>
                  </a:cubicBezTo>
                  <a:cubicBezTo>
                    <a:pt x="31542" y="17739"/>
                    <a:pt x="31540" y="17735"/>
                    <a:pt x="31540" y="17731"/>
                  </a:cubicBezTo>
                  <a:cubicBezTo>
                    <a:pt x="31538" y="17716"/>
                    <a:pt x="31537" y="17700"/>
                    <a:pt x="31533" y="17684"/>
                  </a:cubicBezTo>
                  <a:cubicBezTo>
                    <a:pt x="31497" y="17518"/>
                    <a:pt x="31417" y="17362"/>
                    <a:pt x="31288" y="17247"/>
                  </a:cubicBezTo>
                  <a:cubicBezTo>
                    <a:pt x="31190" y="17159"/>
                    <a:pt x="31076" y="17092"/>
                    <a:pt x="30968" y="17020"/>
                  </a:cubicBezTo>
                  <a:cubicBezTo>
                    <a:pt x="31085" y="16961"/>
                    <a:pt x="31191" y="16878"/>
                    <a:pt x="31267" y="16777"/>
                  </a:cubicBezTo>
                  <a:close/>
                  <a:moveTo>
                    <a:pt x="20190" y="17367"/>
                  </a:moveTo>
                  <a:cubicBezTo>
                    <a:pt x="20208" y="17367"/>
                    <a:pt x="20225" y="17369"/>
                    <a:pt x="20241" y="17372"/>
                  </a:cubicBezTo>
                  <a:cubicBezTo>
                    <a:pt x="20351" y="17393"/>
                    <a:pt x="20434" y="17477"/>
                    <a:pt x="20489" y="17571"/>
                  </a:cubicBezTo>
                  <a:cubicBezTo>
                    <a:pt x="20504" y="17597"/>
                    <a:pt x="20533" y="17611"/>
                    <a:pt x="20562" y="17611"/>
                  </a:cubicBezTo>
                  <a:cubicBezTo>
                    <a:pt x="20590" y="17611"/>
                    <a:pt x="20617" y="17598"/>
                    <a:pt x="20632" y="17571"/>
                  </a:cubicBezTo>
                  <a:cubicBezTo>
                    <a:pt x="20650" y="17538"/>
                    <a:pt x="20679" y="17526"/>
                    <a:pt x="20709" y="17526"/>
                  </a:cubicBezTo>
                  <a:cubicBezTo>
                    <a:pt x="20758" y="17526"/>
                    <a:pt x="20813" y="17558"/>
                    <a:pt x="20840" y="17593"/>
                  </a:cubicBezTo>
                  <a:cubicBezTo>
                    <a:pt x="20900" y="17670"/>
                    <a:pt x="20901" y="17775"/>
                    <a:pt x="20896" y="17868"/>
                  </a:cubicBezTo>
                  <a:cubicBezTo>
                    <a:pt x="20895" y="17916"/>
                    <a:pt x="20941" y="17954"/>
                    <a:pt x="20987" y="17954"/>
                  </a:cubicBezTo>
                  <a:cubicBezTo>
                    <a:pt x="21002" y="17954"/>
                    <a:pt x="21016" y="17950"/>
                    <a:pt x="21030" y="17942"/>
                  </a:cubicBezTo>
                  <a:cubicBezTo>
                    <a:pt x="21046" y="17931"/>
                    <a:pt x="21064" y="17926"/>
                    <a:pt x="21081" y="17926"/>
                  </a:cubicBezTo>
                  <a:cubicBezTo>
                    <a:pt x="21128" y="17926"/>
                    <a:pt x="21172" y="17965"/>
                    <a:pt x="21190" y="18015"/>
                  </a:cubicBezTo>
                  <a:cubicBezTo>
                    <a:pt x="21214" y="18090"/>
                    <a:pt x="21176" y="18173"/>
                    <a:pt x="21143" y="18236"/>
                  </a:cubicBezTo>
                  <a:cubicBezTo>
                    <a:pt x="21115" y="18284"/>
                    <a:pt x="21139" y="18353"/>
                    <a:pt x="21195" y="18367"/>
                  </a:cubicBezTo>
                  <a:cubicBezTo>
                    <a:pt x="21311" y="18394"/>
                    <a:pt x="21359" y="18524"/>
                    <a:pt x="21292" y="18622"/>
                  </a:cubicBezTo>
                  <a:cubicBezTo>
                    <a:pt x="21257" y="18674"/>
                    <a:pt x="21300" y="18760"/>
                    <a:pt x="21364" y="18760"/>
                  </a:cubicBezTo>
                  <a:cubicBezTo>
                    <a:pt x="21366" y="18760"/>
                    <a:pt x="21369" y="18760"/>
                    <a:pt x="21372" y="18759"/>
                  </a:cubicBezTo>
                  <a:cubicBezTo>
                    <a:pt x="21378" y="18759"/>
                    <a:pt x="21383" y="18758"/>
                    <a:pt x="21387" y="18758"/>
                  </a:cubicBezTo>
                  <a:cubicBezTo>
                    <a:pt x="21468" y="18758"/>
                    <a:pt x="21460" y="18840"/>
                    <a:pt x="21436" y="18913"/>
                  </a:cubicBezTo>
                  <a:cubicBezTo>
                    <a:pt x="21372" y="18893"/>
                    <a:pt x="21306" y="18884"/>
                    <a:pt x="21240" y="18884"/>
                  </a:cubicBezTo>
                  <a:cubicBezTo>
                    <a:pt x="21120" y="18884"/>
                    <a:pt x="20999" y="18914"/>
                    <a:pt x="20885" y="18960"/>
                  </a:cubicBezTo>
                  <a:cubicBezTo>
                    <a:pt x="20823" y="18860"/>
                    <a:pt x="20722" y="18788"/>
                    <a:pt x="20604" y="18763"/>
                  </a:cubicBezTo>
                  <a:cubicBezTo>
                    <a:pt x="20574" y="18757"/>
                    <a:pt x="20543" y="18754"/>
                    <a:pt x="20512" y="18754"/>
                  </a:cubicBezTo>
                  <a:cubicBezTo>
                    <a:pt x="20465" y="18754"/>
                    <a:pt x="20419" y="18762"/>
                    <a:pt x="20374" y="18778"/>
                  </a:cubicBezTo>
                  <a:cubicBezTo>
                    <a:pt x="20298" y="18805"/>
                    <a:pt x="20217" y="18918"/>
                    <a:pt x="20140" y="18923"/>
                  </a:cubicBezTo>
                  <a:cubicBezTo>
                    <a:pt x="20140" y="18923"/>
                    <a:pt x="20139" y="18923"/>
                    <a:pt x="20139" y="18923"/>
                  </a:cubicBezTo>
                  <a:cubicBezTo>
                    <a:pt x="20095" y="18923"/>
                    <a:pt x="20045" y="18876"/>
                    <a:pt x="20007" y="18855"/>
                  </a:cubicBezTo>
                  <a:cubicBezTo>
                    <a:pt x="19972" y="18835"/>
                    <a:pt x="19933" y="18819"/>
                    <a:pt x="19894" y="18806"/>
                  </a:cubicBezTo>
                  <a:cubicBezTo>
                    <a:pt x="19846" y="18793"/>
                    <a:pt x="19797" y="18787"/>
                    <a:pt x="19747" y="18787"/>
                  </a:cubicBezTo>
                  <a:cubicBezTo>
                    <a:pt x="19714" y="18787"/>
                    <a:pt x="19682" y="18790"/>
                    <a:pt x="19650" y="18795"/>
                  </a:cubicBezTo>
                  <a:cubicBezTo>
                    <a:pt x="19515" y="18815"/>
                    <a:pt x="19394" y="18883"/>
                    <a:pt x="19307" y="18985"/>
                  </a:cubicBezTo>
                  <a:cubicBezTo>
                    <a:pt x="19218" y="18930"/>
                    <a:pt x="19117" y="18905"/>
                    <a:pt x="19011" y="18905"/>
                  </a:cubicBezTo>
                  <a:cubicBezTo>
                    <a:pt x="18993" y="18905"/>
                    <a:pt x="18974" y="18905"/>
                    <a:pt x="18955" y="18907"/>
                  </a:cubicBezTo>
                  <a:cubicBezTo>
                    <a:pt x="18886" y="18820"/>
                    <a:pt x="18812" y="18732"/>
                    <a:pt x="18772" y="18629"/>
                  </a:cubicBezTo>
                  <a:cubicBezTo>
                    <a:pt x="18730" y="18523"/>
                    <a:pt x="18739" y="18346"/>
                    <a:pt x="18871" y="18304"/>
                  </a:cubicBezTo>
                  <a:cubicBezTo>
                    <a:pt x="18906" y="18293"/>
                    <a:pt x="18928" y="18262"/>
                    <a:pt x="18929" y="18227"/>
                  </a:cubicBezTo>
                  <a:cubicBezTo>
                    <a:pt x="18934" y="18111"/>
                    <a:pt x="18916" y="17987"/>
                    <a:pt x="18967" y="17881"/>
                  </a:cubicBezTo>
                  <a:cubicBezTo>
                    <a:pt x="18998" y="17815"/>
                    <a:pt x="19060" y="17765"/>
                    <a:pt x="19127" y="17765"/>
                  </a:cubicBezTo>
                  <a:cubicBezTo>
                    <a:pt x="19155" y="17765"/>
                    <a:pt x="19183" y="17773"/>
                    <a:pt x="19210" y="17794"/>
                  </a:cubicBezTo>
                  <a:cubicBezTo>
                    <a:pt x="19224" y="17804"/>
                    <a:pt x="19240" y="17809"/>
                    <a:pt x="19255" y="17809"/>
                  </a:cubicBezTo>
                  <a:cubicBezTo>
                    <a:pt x="19305" y="17809"/>
                    <a:pt x="19353" y="17762"/>
                    <a:pt x="19354" y="17711"/>
                  </a:cubicBezTo>
                  <a:cubicBezTo>
                    <a:pt x="19354" y="17556"/>
                    <a:pt x="19455" y="17474"/>
                    <a:pt x="19567" y="17474"/>
                  </a:cubicBezTo>
                  <a:cubicBezTo>
                    <a:pt x="19641" y="17474"/>
                    <a:pt x="19719" y="17510"/>
                    <a:pt x="19778" y="17582"/>
                  </a:cubicBezTo>
                  <a:cubicBezTo>
                    <a:pt x="19793" y="17601"/>
                    <a:pt x="19814" y="17609"/>
                    <a:pt x="19835" y="17609"/>
                  </a:cubicBezTo>
                  <a:cubicBezTo>
                    <a:pt x="19873" y="17609"/>
                    <a:pt x="19913" y="17582"/>
                    <a:pt x="19924" y="17544"/>
                  </a:cubicBezTo>
                  <a:cubicBezTo>
                    <a:pt x="19955" y="17435"/>
                    <a:pt x="20078" y="17367"/>
                    <a:pt x="20190" y="17367"/>
                  </a:cubicBezTo>
                  <a:close/>
                  <a:moveTo>
                    <a:pt x="15407" y="11683"/>
                  </a:moveTo>
                  <a:cubicBezTo>
                    <a:pt x="15410" y="11853"/>
                    <a:pt x="15410" y="12025"/>
                    <a:pt x="15413" y="12196"/>
                  </a:cubicBezTo>
                  <a:cubicBezTo>
                    <a:pt x="15416" y="12284"/>
                    <a:pt x="15420" y="12373"/>
                    <a:pt x="15423" y="12462"/>
                  </a:cubicBezTo>
                  <a:cubicBezTo>
                    <a:pt x="15427" y="12536"/>
                    <a:pt x="15420" y="12625"/>
                    <a:pt x="15437" y="12702"/>
                  </a:cubicBezTo>
                  <a:cubicBezTo>
                    <a:pt x="15412" y="12714"/>
                    <a:pt x="15389" y="12728"/>
                    <a:pt x="15368" y="12745"/>
                  </a:cubicBezTo>
                  <a:cubicBezTo>
                    <a:pt x="15335" y="12771"/>
                    <a:pt x="15320" y="12804"/>
                    <a:pt x="15290" y="12804"/>
                  </a:cubicBezTo>
                  <a:cubicBezTo>
                    <a:pt x="15283" y="12804"/>
                    <a:pt x="15274" y="12802"/>
                    <a:pt x="15264" y="12797"/>
                  </a:cubicBezTo>
                  <a:cubicBezTo>
                    <a:pt x="15219" y="12776"/>
                    <a:pt x="15187" y="12718"/>
                    <a:pt x="15144" y="12691"/>
                  </a:cubicBezTo>
                  <a:cubicBezTo>
                    <a:pt x="15095" y="12659"/>
                    <a:pt x="15047" y="12646"/>
                    <a:pt x="15002" y="12646"/>
                  </a:cubicBezTo>
                  <a:cubicBezTo>
                    <a:pt x="14869" y="12646"/>
                    <a:pt x="14755" y="12761"/>
                    <a:pt x="14668" y="12872"/>
                  </a:cubicBezTo>
                  <a:cubicBezTo>
                    <a:pt x="14603" y="12832"/>
                    <a:pt x="14532" y="12814"/>
                    <a:pt x="14463" y="12814"/>
                  </a:cubicBezTo>
                  <a:cubicBezTo>
                    <a:pt x="14279" y="12814"/>
                    <a:pt x="14104" y="12942"/>
                    <a:pt x="14052" y="13134"/>
                  </a:cubicBezTo>
                  <a:cubicBezTo>
                    <a:pt x="14048" y="13134"/>
                    <a:pt x="14044" y="13134"/>
                    <a:pt x="14039" y="13134"/>
                  </a:cubicBezTo>
                  <a:cubicBezTo>
                    <a:pt x="13947" y="13134"/>
                    <a:pt x="13860" y="13178"/>
                    <a:pt x="13794" y="13254"/>
                  </a:cubicBezTo>
                  <a:cubicBezTo>
                    <a:pt x="13683" y="13382"/>
                    <a:pt x="13699" y="13558"/>
                    <a:pt x="13752" y="13708"/>
                  </a:cubicBezTo>
                  <a:cubicBezTo>
                    <a:pt x="13645" y="13808"/>
                    <a:pt x="13642" y="13978"/>
                    <a:pt x="13710" y="14108"/>
                  </a:cubicBezTo>
                  <a:cubicBezTo>
                    <a:pt x="13791" y="14258"/>
                    <a:pt x="13957" y="14327"/>
                    <a:pt x="14119" y="14375"/>
                  </a:cubicBezTo>
                  <a:cubicBezTo>
                    <a:pt x="14104" y="14390"/>
                    <a:pt x="14088" y="14406"/>
                    <a:pt x="14074" y="14425"/>
                  </a:cubicBezTo>
                  <a:cubicBezTo>
                    <a:pt x="14059" y="14443"/>
                    <a:pt x="14020" y="14531"/>
                    <a:pt x="13994" y="14534"/>
                  </a:cubicBezTo>
                  <a:cubicBezTo>
                    <a:pt x="13993" y="14534"/>
                    <a:pt x="13992" y="14534"/>
                    <a:pt x="13991" y="14534"/>
                  </a:cubicBezTo>
                  <a:cubicBezTo>
                    <a:pt x="13964" y="14534"/>
                    <a:pt x="13912" y="14484"/>
                    <a:pt x="13890" y="14472"/>
                  </a:cubicBezTo>
                  <a:cubicBezTo>
                    <a:pt x="13856" y="14451"/>
                    <a:pt x="13820" y="14435"/>
                    <a:pt x="13782" y="14425"/>
                  </a:cubicBezTo>
                  <a:cubicBezTo>
                    <a:pt x="13746" y="14415"/>
                    <a:pt x="13709" y="14410"/>
                    <a:pt x="13671" y="14410"/>
                  </a:cubicBezTo>
                  <a:cubicBezTo>
                    <a:pt x="13580" y="14410"/>
                    <a:pt x="13489" y="14438"/>
                    <a:pt x="13413" y="14488"/>
                  </a:cubicBezTo>
                  <a:cubicBezTo>
                    <a:pt x="13365" y="14522"/>
                    <a:pt x="13320" y="14566"/>
                    <a:pt x="13287" y="14618"/>
                  </a:cubicBezTo>
                  <a:cubicBezTo>
                    <a:pt x="13270" y="14649"/>
                    <a:pt x="13261" y="14693"/>
                    <a:pt x="13240" y="14719"/>
                  </a:cubicBezTo>
                  <a:cubicBezTo>
                    <a:pt x="13225" y="14738"/>
                    <a:pt x="13211" y="14744"/>
                    <a:pt x="13198" y="14744"/>
                  </a:cubicBezTo>
                  <a:cubicBezTo>
                    <a:pt x="13176" y="14744"/>
                    <a:pt x="13153" y="14728"/>
                    <a:pt x="13121" y="14714"/>
                  </a:cubicBezTo>
                  <a:cubicBezTo>
                    <a:pt x="13083" y="14698"/>
                    <a:pt x="13046" y="14691"/>
                    <a:pt x="13010" y="14691"/>
                  </a:cubicBezTo>
                  <a:cubicBezTo>
                    <a:pt x="12913" y="14691"/>
                    <a:pt x="12822" y="14741"/>
                    <a:pt x="12752" y="14816"/>
                  </a:cubicBezTo>
                  <a:cubicBezTo>
                    <a:pt x="12697" y="14875"/>
                    <a:pt x="12656" y="14943"/>
                    <a:pt x="12622" y="15016"/>
                  </a:cubicBezTo>
                  <a:cubicBezTo>
                    <a:pt x="12614" y="15036"/>
                    <a:pt x="12595" y="15097"/>
                    <a:pt x="12575" y="15103"/>
                  </a:cubicBezTo>
                  <a:cubicBezTo>
                    <a:pt x="12574" y="15103"/>
                    <a:pt x="12573" y="15103"/>
                    <a:pt x="12571" y="15103"/>
                  </a:cubicBezTo>
                  <a:cubicBezTo>
                    <a:pt x="12548" y="15103"/>
                    <a:pt x="12501" y="15065"/>
                    <a:pt x="12486" y="15056"/>
                  </a:cubicBezTo>
                  <a:cubicBezTo>
                    <a:pt x="12443" y="15035"/>
                    <a:pt x="12400" y="15024"/>
                    <a:pt x="12358" y="15024"/>
                  </a:cubicBezTo>
                  <a:cubicBezTo>
                    <a:pt x="12298" y="15024"/>
                    <a:pt x="12241" y="15047"/>
                    <a:pt x="12195" y="15098"/>
                  </a:cubicBezTo>
                  <a:cubicBezTo>
                    <a:pt x="12122" y="15182"/>
                    <a:pt x="12114" y="15299"/>
                    <a:pt x="12046" y="15385"/>
                  </a:cubicBezTo>
                  <a:cubicBezTo>
                    <a:pt x="12017" y="15421"/>
                    <a:pt x="11981" y="15426"/>
                    <a:pt x="11941" y="15426"/>
                  </a:cubicBezTo>
                  <a:cubicBezTo>
                    <a:pt x="11928" y="15426"/>
                    <a:pt x="11914" y="15425"/>
                    <a:pt x="11899" y="15425"/>
                  </a:cubicBezTo>
                  <a:cubicBezTo>
                    <a:pt x="11888" y="15425"/>
                    <a:pt x="11877" y="15425"/>
                    <a:pt x="11866" y="15427"/>
                  </a:cubicBezTo>
                  <a:cubicBezTo>
                    <a:pt x="11794" y="15436"/>
                    <a:pt x="11734" y="15468"/>
                    <a:pt x="11690" y="15525"/>
                  </a:cubicBezTo>
                  <a:cubicBezTo>
                    <a:pt x="11629" y="15605"/>
                    <a:pt x="11635" y="15721"/>
                    <a:pt x="11594" y="15808"/>
                  </a:cubicBezTo>
                  <a:cubicBezTo>
                    <a:pt x="11569" y="15598"/>
                    <a:pt x="11404" y="15378"/>
                    <a:pt x="11209" y="15378"/>
                  </a:cubicBezTo>
                  <a:cubicBezTo>
                    <a:pt x="11196" y="15378"/>
                    <a:pt x="11182" y="15379"/>
                    <a:pt x="11169" y="15381"/>
                  </a:cubicBezTo>
                  <a:cubicBezTo>
                    <a:pt x="11148" y="15248"/>
                    <a:pt x="11058" y="15129"/>
                    <a:pt x="10922" y="15087"/>
                  </a:cubicBezTo>
                  <a:cubicBezTo>
                    <a:pt x="10890" y="15077"/>
                    <a:pt x="10857" y="15072"/>
                    <a:pt x="10825" y="15072"/>
                  </a:cubicBezTo>
                  <a:cubicBezTo>
                    <a:pt x="10714" y="15072"/>
                    <a:pt x="10611" y="15129"/>
                    <a:pt x="10539" y="15213"/>
                  </a:cubicBezTo>
                  <a:cubicBezTo>
                    <a:pt x="10478" y="15164"/>
                    <a:pt x="10398" y="15139"/>
                    <a:pt x="10318" y="15139"/>
                  </a:cubicBezTo>
                  <a:cubicBezTo>
                    <a:pt x="10286" y="15139"/>
                    <a:pt x="10253" y="15143"/>
                    <a:pt x="10221" y="15152"/>
                  </a:cubicBezTo>
                  <a:cubicBezTo>
                    <a:pt x="10177" y="15165"/>
                    <a:pt x="10135" y="15185"/>
                    <a:pt x="10099" y="15211"/>
                  </a:cubicBezTo>
                  <a:cubicBezTo>
                    <a:pt x="10020" y="15269"/>
                    <a:pt x="9963" y="15355"/>
                    <a:pt x="9929" y="15448"/>
                  </a:cubicBezTo>
                  <a:cubicBezTo>
                    <a:pt x="9906" y="15443"/>
                    <a:pt x="9883" y="15441"/>
                    <a:pt x="9860" y="15441"/>
                  </a:cubicBezTo>
                  <a:cubicBezTo>
                    <a:pt x="9691" y="15441"/>
                    <a:pt x="9539" y="15573"/>
                    <a:pt x="9506" y="15754"/>
                  </a:cubicBezTo>
                  <a:cubicBezTo>
                    <a:pt x="9505" y="15766"/>
                    <a:pt x="9500" y="15820"/>
                    <a:pt x="9490" y="15829"/>
                  </a:cubicBezTo>
                  <a:cubicBezTo>
                    <a:pt x="9483" y="15835"/>
                    <a:pt x="9469" y="15836"/>
                    <a:pt x="9453" y="15836"/>
                  </a:cubicBezTo>
                  <a:cubicBezTo>
                    <a:pt x="9441" y="15836"/>
                    <a:pt x="9427" y="15836"/>
                    <a:pt x="9416" y="15836"/>
                  </a:cubicBezTo>
                  <a:cubicBezTo>
                    <a:pt x="9407" y="15836"/>
                    <a:pt x="9399" y="15836"/>
                    <a:pt x="9392" y="15838"/>
                  </a:cubicBezTo>
                  <a:cubicBezTo>
                    <a:pt x="9338" y="15854"/>
                    <a:pt x="9300" y="15894"/>
                    <a:pt x="9274" y="15942"/>
                  </a:cubicBezTo>
                  <a:cubicBezTo>
                    <a:pt x="9209" y="16066"/>
                    <a:pt x="9201" y="16240"/>
                    <a:pt x="9201" y="16385"/>
                  </a:cubicBezTo>
                  <a:cubicBezTo>
                    <a:pt x="9000" y="16567"/>
                    <a:pt x="9024" y="16894"/>
                    <a:pt x="9247" y="17044"/>
                  </a:cubicBezTo>
                  <a:cubicBezTo>
                    <a:pt x="9206" y="17150"/>
                    <a:pt x="9220" y="17275"/>
                    <a:pt x="9277" y="17378"/>
                  </a:cubicBezTo>
                  <a:cubicBezTo>
                    <a:pt x="9314" y="17446"/>
                    <a:pt x="9371" y="17502"/>
                    <a:pt x="9434" y="17546"/>
                  </a:cubicBezTo>
                  <a:cubicBezTo>
                    <a:pt x="9490" y="17585"/>
                    <a:pt x="9607" y="17604"/>
                    <a:pt x="9647" y="17656"/>
                  </a:cubicBezTo>
                  <a:cubicBezTo>
                    <a:pt x="9682" y="17702"/>
                    <a:pt x="9688" y="17766"/>
                    <a:pt x="9729" y="17815"/>
                  </a:cubicBezTo>
                  <a:cubicBezTo>
                    <a:pt x="9774" y="17864"/>
                    <a:pt x="9834" y="17903"/>
                    <a:pt x="9898" y="17926"/>
                  </a:cubicBezTo>
                  <a:cubicBezTo>
                    <a:pt x="9946" y="17944"/>
                    <a:pt x="9997" y="17954"/>
                    <a:pt x="10047" y="17954"/>
                  </a:cubicBezTo>
                  <a:cubicBezTo>
                    <a:pt x="10087" y="17954"/>
                    <a:pt x="10127" y="17948"/>
                    <a:pt x="10164" y="17935"/>
                  </a:cubicBezTo>
                  <a:cubicBezTo>
                    <a:pt x="10204" y="17999"/>
                    <a:pt x="10247" y="18059"/>
                    <a:pt x="10322" y="18091"/>
                  </a:cubicBezTo>
                  <a:cubicBezTo>
                    <a:pt x="10354" y="18103"/>
                    <a:pt x="10386" y="18109"/>
                    <a:pt x="10417" y="18109"/>
                  </a:cubicBezTo>
                  <a:cubicBezTo>
                    <a:pt x="10438" y="18109"/>
                    <a:pt x="10460" y="18107"/>
                    <a:pt x="10481" y="18101"/>
                  </a:cubicBezTo>
                  <a:cubicBezTo>
                    <a:pt x="10491" y="18226"/>
                    <a:pt x="10562" y="18347"/>
                    <a:pt x="10601" y="18461"/>
                  </a:cubicBezTo>
                  <a:cubicBezTo>
                    <a:pt x="10666" y="18649"/>
                    <a:pt x="10558" y="18845"/>
                    <a:pt x="10589" y="19039"/>
                  </a:cubicBezTo>
                  <a:cubicBezTo>
                    <a:pt x="10094" y="18539"/>
                    <a:pt x="9594" y="18048"/>
                    <a:pt x="9090" y="17558"/>
                  </a:cubicBezTo>
                  <a:cubicBezTo>
                    <a:pt x="8696" y="17175"/>
                    <a:pt x="8298" y="16795"/>
                    <a:pt x="7901" y="16415"/>
                  </a:cubicBezTo>
                  <a:cubicBezTo>
                    <a:pt x="8403" y="16126"/>
                    <a:pt x="8880" y="15784"/>
                    <a:pt x="9361" y="15467"/>
                  </a:cubicBezTo>
                  <a:cubicBezTo>
                    <a:pt x="9574" y="15328"/>
                    <a:pt x="9784" y="15190"/>
                    <a:pt x="9996" y="15052"/>
                  </a:cubicBezTo>
                  <a:cubicBezTo>
                    <a:pt x="10294" y="14858"/>
                    <a:pt x="10591" y="14665"/>
                    <a:pt x="10891" y="14473"/>
                  </a:cubicBezTo>
                  <a:cubicBezTo>
                    <a:pt x="11921" y="13812"/>
                    <a:pt x="12957" y="13162"/>
                    <a:pt x="14001" y="12528"/>
                  </a:cubicBezTo>
                  <a:cubicBezTo>
                    <a:pt x="14468" y="12243"/>
                    <a:pt x="14937" y="11963"/>
                    <a:pt x="15407" y="11683"/>
                  </a:cubicBezTo>
                  <a:close/>
                  <a:moveTo>
                    <a:pt x="27481" y="18392"/>
                  </a:moveTo>
                  <a:cubicBezTo>
                    <a:pt x="27679" y="18392"/>
                    <a:pt x="27880" y="18433"/>
                    <a:pt x="27985" y="18603"/>
                  </a:cubicBezTo>
                  <a:cubicBezTo>
                    <a:pt x="28148" y="18867"/>
                    <a:pt x="27689" y="19086"/>
                    <a:pt x="27493" y="19134"/>
                  </a:cubicBezTo>
                  <a:cubicBezTo>
                    <a:pt x="27423" y="19152"/>
                    <a:pt x="27338" y="19163"/>
                    <a:pt x="27250" y="19163"/>
                  </a:cubicBezTo>
                  <a:cubicBezTo>
                    <a:pt x="27061" y="19163"/>
                    <a:pt x="26860" y="19110"/>
                    <a:pt x="26777" y="18949"/>
                  </a:cubicBezTo>
                  <a:cubicBezTo>
                    <a:pt x="26697" y="18792"/>
                    <a:pt x="26803" y="18663"/>
                    <a:pt x="26920" y="18564"/>
                  </a:cubicBezTo>
                  <a:cubicBezTo>
                    <a:pt x="26999" y="18498"/>
                    <a:pt x="27090" y="18449"/>
                    <a:pt x="27186" y="18413"/>
                  </a:cubicBezTo>
                  <a:cubicBezTo>
                    <a:pt x="27191" y="18411"/>
                    <a:pt x="27196" y="18411"/>
                    <a:pt x="27200" y="18411"/>
                  </a:cubicBezTo>
                  <a:cubicBezTo>
                    <a:pt x="27285" y="18402"/>
                    <a:pt x="27382" y="18392"/>
                    <a:pt x="27481" y="18392"/>
                  </a:cubicBezTo>
                  <a:close/>
                  <a:moveTo>
                    <a:pt x="31566" y="13724"/>
                  </a:moveTo>
                  <a:cubicBezTo>
                    <a:pt x="31573" y="13733"/>
                    <a:pt x="31578" y="13742"/>
                    <a:pt x="31582" y="13753"/>
                  </a:cubicBezTo>
                  <a:cubicBezTo>
                    <a:pt x="31615" y="13831"/>
                    <a:pt x="31599" y="13958"/>
                    <a:pt x="31597" y="14042"/>
                  </a:cubicBezTo>
                  <a:cubicBezTo>
                    <a:pt x="31595" y="14140"/>
                    <a:pt x="31586" y="14239"/>
                    <a:pt x="31574" y="14337"/>
                  </a:cubicBezTo>
                  <a:cubicBezTo>
                    <a:pt x="31549" y="14552"/>
                    <a:pt x="31497" y="14758"/>
                    <a:pt x="31441" y="14966"/>
                  </a:cubicBezTo>
                  <a:cubicBezTo>
                    <a:pt x="31440" y="14972"/>
                    <a:pt x="31439" y="14981"/>
                    <a:pt x="31438" y="14987"/>
                  </a:cubicBezTo>
                  <a:cubicBezTo>
                    <a:pt x="31273" y="14894"/>
                    <a:pt x="31056" y="14870"/>
                    <a:pt x="30865" y="14870"/>
                  </a:cubicBezTo>
                  <a:cubicBezTo>
                    <a:pt x="30811" y="14870"/>
                    <a:pt x="30759" y="14872"/>
                    <a:pt x="30711" y="14875"/>
                  </a:cubicBezTo>
                  <a:cubicBezTo>
                    <a:pt x="30540" y="14885"/>
                    <a:pt x="30371" y="14914"/>
                    <a:pt x="30206" y="14958"/>
                  </a:cubicBezTo>
                  <a:cubicBezTo>
                    <a:pt x="30056" y="14998"/>
                    <a:pt x="29889" y="15039"/>
                    <a:pt x="29757" y="15120"/>
                  </a:cubicBezTo>
                  <a:cubicBezTo>
                    <a:pt x="29626" y="15201"/>
                    <a:pt x="29564" y="15320"/>
                    <a:pt x="29563" y="15472"/>
                  </a:cubicBezTo>
                  <a:cubicBezTo>
                    <a:pt x="29561" y="15619"/>
                    <a:pt x="29581" y="15768"/>
                    <a:pt x="29618" y="15910"/>
                  </a:cubicBezTo>
                  <a:cubicBezTo>
                    <a:pt x="29506" y="15842"/>
                    <a:pt x="29388" y="15768"/>
                    <a:pt x="29264" y="15721"/>
                  </a:cubicBezTo>
                  <a:cubicBezTo>
                    <a:pt x="29220" y="15704"/>
                    <a:pt x="29175" y="15696"/>
                    <a:pt x="29130" y="15696"/>
                  </a:cubicBezTo>
                  <a:cubicBezTo>
                    <a:pt x="28921" y="15696"/>
                    <a:pt x="28715" y="15862"/>
                    <a:pt x="28572" y="15998"/>
                  </a:cubicBezTo>
                  <a:cubicBezTo>
                    <a:pt x="28374" y="16187"/>
                    <a:pt x="28268" y="16436"/>
                    <a:pt x="28233" y="16705"/>
                  </a:cubicBezTo>
                  <a:cubicBezTo>
                    <a:pt x="28216" y="16857"/>
                    <a:pt x="28222" y="17007"/>
                    <a:pt x="28241" y="17158"/>
                  </a:cubicBezTo>
                  <a:cubicBezTo>
                    <a:pt x="28242" y="17165"/>
                    <a:pt x="28242" y="17170"/>
                    <a:pt x="28243" y="17175"/>
                  </a:cubicBezTo>
                  <a:cubicBezTo>
                    <a:pt x="28159" y="17091"/>
                    <a:pt x="28046" y="17051"/>
                    <a:pt x="27925" y="17035"/>
                  </a:cubicBezTo>
                  <a:cubicBezTo>
                    <a:pt x="27819" y="17020"/>
                    <a:pt x="27713" y="17013"/>
                    <a:pt x="27606" y="17013"/>
                  </a:cubicBezTo>
                  <a:cubicBezTo>
                    <a:pt x="27530" y="17013"/>
                    <a:pt x="27455" y="17017"/>
                    <a:pt x="27379" y="17023"/>
                  </a:cubicBezTo>
                  <a:cubicBezTo>
                    <a:pt x="27043" y="17053"/>
                    <a:pt x="26654" y="17134"/>
                    <a:pt x="26363" y="17317"/>
                  </a:cubicBezTo>
                  <a:cubicBezTo>
                    <a:pt x="26228" y="17402"/>
                    <a:pt x="26168" y="17518"/>
                    <a:pt x="26185" y="17675"/>
                  </a:cubicBezTo>
                  <a:cubicBezTo>
                    <a:pt x="26201" y="17827"/>
                    <a:pt x="26228" y="17986"/>
                    <a:pt x="26274" y="18136"/>
                  </a:cubicBezTo>
                  <a:cubicBezTo>
                    <a:pt x="26173" y="18075"/>
                    <a:pt x="26069" y="18013"/>
                    <a:pt x="25962" y="17967"/>
                  </a:cubicBezTo>
                  <a:cubicBezTo>
                    <a:pt x="25901" y="17940"/>
                    <a:pt x="25841" y="17928"/>
                    <a:pt x="25783" y="17928"/>
                  </a:cubicBezTo>
                  <a:cubicBezTo>
                    <a:pt x="25581" y="17928"/>
                    <a:pt x="25397" y="18070"/>
                    <a:pt x="25262" y="18225"/>
                  </a:cubicBezTo>
                  <a:cubicBezTo>
                    <a:pt x="25092" y="18419"/>
                    <a:pt x="24983" y="18658"/>
                    <a:pt x="24953" y="18914"/>
                  </a:cubicBezTo>
                  <a:cubicBezTo>
                    <a:pt x="24937" y="19055"/>
                    <a:pt x="24946" y="19196"/>
                    <a:pt x="24978" y="19334"/>
                  </a:cubicBezTo>
                  <a:cubicBezTo>
                    <a:pt x="24986" y="19368"/>
                    <a:pt x="24993" y="19409"/>
                    <a:pt x="25005" y="19450"/>
                  </a:cubicBezTo>
                  <a:cubicBezTo>
                    <a:pt x="24708" y="19190"/>
                    <a:pt x="24411" y="18931"/>
                    <a:pt x="24114" y="18674"/>
                  </a:cubicBezTo>
                  <a:cubicBezTo>
                    <a:pt x="24116" y="18672"/>
                    <a:pt x="24118" y="18671"/>
                    <a:pt x="24120" y="18670"/>
                  </a:cubicBezTo>
                  <a:cubicBezTo>
                    <a:pt x="24337" y="18513"/>
                    <a:pt x="24559" y="18398"/>
                    <a:pt x="24796" y="18277"/>
                  </a:cubicBezTo>
                  <a:cubicBezTo>
                    <a:pt x="24903" y="18225"/>
                    <a:pt x="25004" y="18166"/>
                    <a:pt x="25097" y="18093"/>
                  </a:cubicBezTo>
                  <a:cubicBezTo>
                    <a:pt x="25213" y="18003"/>
                    <a:pt x="25294" y="17893"/>
                    <a:pt x="25392" y="17784"/>
                  </a:cubicBezTo>
                  <a:cubicBezTo>
                    <a:pt x="25492" y="17675"/>
                    <a:pt x="25618" y="17617"/>
                    <a:pt x="25738" y="17536"/>
                  </a:cubicBezTo>
                  <a:cubicBezTo>
                    <a:pt x="25857" y="17458"/>
                    <a:pt x="25961" y="17363"/>
                    <a:pt x="26066" y="17270"/>
                  </a:cubicBezTo>
                  <a:cubicBezTo>
                    <a:pt x="26169" y="17180"/>
                    <a:pt x="26273" y="17092"/>
                    <a:pt x="26398" y="17033"/>
                  </a:cubicBezTo>
                  <a:cubicBezTo>
                    <a:pt x="26539" y="16967"/>
                    <a:pt x="26691" y="16931"/>
                    <a:pt x="26833" y="16867"/>
                  </a:cubicBezTo>
                  <a:cubicBezTo>
                    <a:pt x="26954" y="16811"/>
                    <a:pt x="27054" y="16729"/>
                    <a:pt x="27157" y="16647"/>
                  </a:cubicBezTo>
                  <a:cubicBezTo>
                    <a:pt x="27278" y="16549"/>
                    <a:pt x="27399" y="16483"/>
                    <a:pt x="27545" y="16429"/>
                  </a:cubicBezTo>
                  <a:cubicBezTo>
                    <a:pt x="27666" y="16385"/>
                    <a:pt x="27782" y="16340"/>
                    <a:pt x="27882" y="16258"/>
                  </a:cubicBezTo>
                  <a:cubicBezTo>
                    <a:pt x="27992" y="16170"/>
                    <a:pt x="28072" y="16057"/>
                    <a:pt x="28169" y="15958"/>
                  </a:cubicBezTo>
                  <a:cubicBezTo>
                    <a:pt x="28267" y="15861"/>
                    <a:pt x="28387" y="15798"/>
                    <a:pt x="28509" y="15736"/>
                  </a:cubicBezTo>
                  <a:cubicBezTo>
                    <a:pt x="28659" y="15660"/>
                    <a:pt x="28808" y="15581"/>
                    <a:pt x="28955" y="15497"/>
                  </a:cubicBezTo>
                  <a:cubicBezTo>
                    <a:pt x="29207" y="15349"/>
                    <a:pt x="29454" y="15191"/>
                    <a:pt x="29696" y="15029"/>
                  </a:cubicBezTo>
                  <a:cubicBezTo>
                    <a:pt x="29725" y="15010"/>
                    <a:pt x="29752" y="14993"/>
                    <a:pt x="29778" y="14975"/>
                  </a:cubicBezTo>
                  <a:cubicBezTo>
                    <a:pt x="30381" y="14576"/>
                    <a:pt x="30996" y="14190"/>
                    <a:pt x="31555" y="13732"/>
                  </a:cubicBezTo>
                  <a:cubicBezTo>
                    <a:pt x="31560" y="13729"/>
                    <a:pt x="31563" y="13727"/>
                    <a:pt x="31566" y="13724"/>
                  </a:cubicBezTo>
                  <a:close/>
                  <a:moveTo>
                    <a:pt x="28727" y="18291"/>
                  </a:moveTo>
                  <a:cubicBezTo>
                    <a:pt x="28750" y="18291"/>
                    <a:pt x="28773" y="18295"/>
                    <a:pt x="28796" y="18303"/>
                  </a:cubicBezTo>
                  <a:cubicBezTo>
                    <a:pt x="29023" y="18387"/>
                    <a:pt x="29246" y="18560"/>
                    <a:pt x="29418" y="18726"/>
                  </a:cubicBezTo>
                  <a:cubicBezTo>
                    <a:pt x="29462" y="18767"/>
                    <a:pt x="29493" y="18813"/>
                    <a:pt x="29518" y="18861"/>
                  </a:cubicBezTo>
                  <a:cubicBezTo>
                    <a:pt x="29507" y="18874"/>
                    <a:pt x="29495" y="18887"/>
                    <a:pt x="29483" y="18903"/>
                  </a:cubicBezTo>
                  <a:cubicBezTo>
                    <a:pt x="29454" y="18940"/>
                    <a:pt x="29421" y="18976"/>
                    <a:pt x="29387" y="19009"/>
                  </a:cubicBezTo>
                  <a:cubicBezTo>
                    <a:pt x="29321" y="19079"/>
                    <a:pt x="29249" y="19142"/>
                    <a:pt x="29171" y="19199"/>
                  </a:cubicBezTo>
                  <a:cubicBezTo>
                    <a:pt x="29092" y="19255"/>
                    <a:pt x="29011" y="19305"/>
                    <a:pt x="28925" y="19348"/>
                  </a:cubicBezTo>
                  <a:cubicBezTo>
                    <a:pt x="28861" y="19381"/>
                    <a:pt x="28780" y="19407"/>
                    <a:pt x="28718" y="19450"/>
                  </a:cubicBezTo>
                  <a:cubicBezTo>
                    <a:pt x="28613" y="19281"/>
                    <a:pt x="28383" y="19264"/>
                    <a:pt x="28202" y="19231"/>
                  </a:cubicBezTo>
                  <a:cubicBezTo>
                    <a:pt x="28080" y="19209"/>
                    <a:pt x="27959" y="19184"/>
                    <a:pt x="27835" y="19164"/>
                  </a:cubicBezTo>
                  <a:cubicBezTo>
                    <a:pt x="27987" y="19055"/>
                    <a:pt x="28103" y="18902"/>
                    <a:pt x="28110" y="18712"/>
                  </a:cubicBezTo>
                  <a:cubicBezTo>
                    <a:pt x="28111" y="18670"/>
                    <a:pt x="28107" y="18627"/>
                    <a:pt x="28097" y="18586"/>
                  </a:cubicBezTo>
                  <a:cubicBezTo>
                    <a:pt x="28204" y="18528"/>
                    <a:pt x="28311" y="18468"/>
                    <a:pt x="28420" y="18412"/>
                  </a:cubicBezTo>
                  <a:cubicBezTo>
                    <a:pt x="28509" y="18366"/>
                    <a:pt x="28620" y="18291"/>
                    <a:pt x="28727" y="18291"/>
                  </a:cubicBezTo>
                  <a:close/>
                  <a:moveTo>
                    <a:pt x="25775" y="18131"/>
                  </a:moveTo>
                  <a:cubicBezTo>
                    <a:pt x="25851" y="18131"/>
                    <a:pt x="25921" y="18166"/>
                    <a:pt x="25997" y="18206"/>
                  </a:cubicBezTo>
                  <a:cubicBezTo>
                    <a:pt x="26208" y="18311"/>
                    <a:pt x="26421" y="18440"/>
                    <a:pt x="26647" y="18518"/>
                  </a:cubicBezTo>
                  <a:cubicBezTo>
                    <a:pt x="26566" y="18622"/>
                    <a:pt x="26519" y="18756"/>
                    <a:pt x="26557" y="18880"/>
                  </a:cubicBezTo>
                  <a:cubicBezTo>
                    <a:pt x="26507" y="18892"/>
                    <a:pt x="26461" y="18916"/>
                    <a:pt x="26413" y="18939"/>
                  </a:cubicBezTo>
                  <a:cubicBezTo>
                    <a:pt x="26348" y="18968"/>
                    <a:pt x="26285" y="18998"/>
                    <a:pt x="26221" y="19026"/>
                  </a:cubicBezTo>
                  <a:lnTo>
                    <a:pt x="25866" y="19190"/>
                  </a:lnTo>
                  <a:cubicBezTo>
                    <a:pt x="25653" y="19290"/>
                    <a:pt x="25429" y="19383"/>
                    <a:pt x="25227" y="19508"/>
                  </a:cubicBezTo>
                  <a:cubicBezTo>
                    <a:pt x="25207" y="19437"/>
                    <a:pt x="25168" y="19366"/>
                    <a:pt x="25154" y="19301"/>
                  </a:cubicBezTo>
                  <a:cubicBezTo>
                    <a:pt x="25126" y="19184"/>
                    <a:pt x="25121" y="19060"/>
                    <a:pt x="25135" y="18942"/>
                  </a:cubicBezTo>
                  <a:cubicBezTo>
                    <a:pt x="25161" y="18728"/>
                    <a:pt x="25258" y="18523"/>
                    <a:pt x="25403" y="18363"/>
                  </a:cubicBezTo>
                  <a:cubicBezTo>
                    <a:pt x="25476" y="18283"/>
                    <a:pt x="25562" y="18202"/>
                    <a:pt x="25663" y="18157"/>
                  </a:cubicBezTo>
                  <a:cubicBezTo>
                    <a:pt x="25702" y="18139"/>
                    <a:pt x="25739" y="18131"/>
                    <a:pt x="25775" y="18131"/>
                  </a:cubicBezTo>
                  <a:close/>
                  <a:moveTo>
                    <a:pt x="29327" y="17774"/>
                  </a:moveTo>
                  <a:cubicBezTo>
                    <a:pt x="29642" y="17983"/>
                    <a:pt x="30028" y="18077"/>
                    <a:pt x="30403" y="18095"/>
                  </a:cubicBezTo>
                  <a:cubicBezTo>
                    <a:pt x="30447" y="18097"/>
                    <a:pt x="30492" y="18098"/>
                    <a:pt x="30537" y="18098"/>
                  </a:cubicBezTo>
                  <a:cubicBezTo>
                    <a:pt x="30691" y="18098"/>
                    <a:pt x="30846" y="18084"/>
                    <a:pt x="30997" y="18055"/>
                  </a:cubicBezTo>
                  <a:cubicBezTo>
                    <a:pt x="31123" y="18030"/>
                    <a:pt x="31267" y="17993"/>
                    <a:pt x="31383" y="17921"/>
                  </a:cubicBezTo>
                  <a:cubicBezTo>
                    <a:pt x="31396" y="18048"/>
                    <a:pt x="31392" y="18176"/>
                    <a:pt x="31389" y="18301"/>
                  </a:cubicBezTo>
                  <a:cubicBezTo>
                    <a:pt x="31388" y="18403"/>
                    <a:pt x="31384" y="18503"/>
                    <a:pt x="31377" y="18605"/>
                  </a:cubicBezTo>
                  <a:cubicBezTo>
                    <a:pt x="31375" y="18663"/>
                    <a:pt x="31363" y="18721"/>
                    <a:pt x="31371" y="18774"/>
                  </a:cubicBezTo>
                  <a:cubicBezTo>
                    <a:pt x="30823" y="19221"/>
                    <a:pt x="30259" y="19648"/>
                    <a:pt x="29686" y="20060"/>
                  </a:cubicBezTo>
                  <a:cubicBezTo>
                    <a:pt x="29702" y="19971"/>
                    <a:pt x="29704" y="19876"/>
                    <a:pt x="29714" y="19803"/>
                  </a:cubicBezTo>
                  <a:cubicBezTo>
                    <a:pt x="29736" y="19644"/>
                    <a:pt x="29757" y="19486"/>
                    <a:pt x="29759" y="19326"/>
                  </a:cubicBezTo>
                  <a:cubicBezTo>
                    <a:pt x="29761" y="19180"/>
                    <a:pt x="29763" y="19023"/>
                    <a:pt x="29717" y="18883"/>
                  </a:cubicBezTo>
                  <a:cubicBezTo>
                    <a:pt x="29684" y="18777"/>
                    <a:pt x="29620" y="18695"/>
                    <a:pt x="29542" y="18618"/>
                  </a:cubicBezTo>
                  <a:cubicBezTo>
                    <a:pt x="29572" y="18545"/>
                    <a:pt x="29532" y="18481"/>
                    <a:pt x="29503" y="18409"/>
                  </a:cubicBezTo>
                  <a:cubicBezTo>
                    <a:pt x="29469" y="18327"/>
                    <a:pt x="29440" y="18243"/>
                    <a:pt x="29415" y="18157"/>
                  </a:cubicBezTo>
                  <a:cubicBezTo>
                    <a:pt x="29382" y="18038"/>
                    <a:pt x="29339" y="17904"/>
                    <a:pt x="29327" y="17774"/>
                  </a:cubicBezTo>
                  <a:close/>
                  <a:moveTo>
                    <a:pt x="26608" y="19043"/>
                  </a:moveTo>
                  <a:cubicBezTo>
                    <a:pt x="26633" y="19093"/>
                    <a:pt x="26666" y="19138"/>
                    <a:pt x="26710" y="19177"/>
                  </a:cubicBezTo>
                  <a:cubicBezTo>
                    <a:pt x="26602" y="19233"/>
                    <a:pt x="26499" y="19296"/>
                    <a:pt x="26394" y="19353"/>
                  </a:cubicBezTo>
                  <a:cubicBezTo>
                    <a:pt x="26259" y="19429"/>
                    <a:pt x="26111" y="19489"/>
                    <a:pt x="25986" y="19580"/>
                  </a:cubicBezTo>
                  <a:cubicBezTo>
                    <a:pt x="25861" y="19669"/>
                    <a:pt x="25783" y="19794"/>
                    <a:pt x="25775" y="19950"/>
                  </a:cubicBezTo>
                  <a:cubicBezTo>
                    <a:pt x="25773" y="20016"/>
                    <a:pt x="25784" y="20082"/>
                    <a:pt x="25800" y="20147"/>
                  </a:cubicBezTo>
                  <a:cubicBezTo>
                    <a:pt x="25614" y="19983"/>
                    <a:pt x="25429" y="19816"/>
                    <a:pt x="25241" y="19653"/>
                  </a:cubicBezTo>
                  <a:cubicBezTo>
                    <a:pt x="25478" y="19577"/>
                    <a:pt x="25701" y="19455"/>
                    <a:pt x="25929" y="19352"/>
                  </a:cubicBezTo>
                  <a:cubicBezTo>
                    <a:pt x="26046" y="19297"/>
                    <a:pt x="26166" y="19243"/>
                    <a:pt x="26285" y="19190"/>
                  </a:cubicBezTo>
                  <a:cubicBezTo>
                    <a:pt x="26343" y="19163"/>
                    <a:pt x="26403" y="19137"/>
                    <a:pt x="26463" y="19110"/>
                  </a:cubicBezTo>
                  <a:cubicBezTo>
                    <a:pt x="26510" y="19088"/>
                    <a:pt x="26564" y="19071"/>
                    <a:pt x="26608" y="19043"/>
                  </a:cubicBezTo>
                  <a:close/>
                  <a:moveTo>
                    <a:pt x="26843" y="19268"/>
                  </a:moveTo>
                  <a:cubicBezTo>
                    <a:pt x="26968" y="19331"/>
                    <a:pt x="27118" y="19361"/>
                    <a:pt x="27255" y="19361"/>
                  </a:cubicBezTo>
                  <a:cubicBezTo>
                    <a:pt x="27301" y="19361"/>
                    <a:pt x="27345" y="19357"/>
                    <a:pt x="27387" y="19351"/>
                  </a:cubicBezTo>
                  <a:cubicBezTo>
                    <a:pt x="27418" y="19345"/>
                    <a:pt x="27450" y="19337"/>
                    <a:pt x="27481" y="19330"/>
                  </a:cubicBezTo>
                  <a:cubicBezTo>
                    <a:pt x="27668" y="19510"/>
                    <a:pt x="27867" y="19702"/>
                    <a:pt x="27940" y="19951"/>
                  </a:cubicBezTo>
                  <a:cubicBezTo>
                    <a:pt x="27897" y="19971"/>
                    <a:pt x="27856" y="20003"/>
                    <a:pt x="27814" y="20028"/>
                  </a:cubicBezTo>
                  <a:cubicBezTo>
                    <a:pt x="27726" y="20077"/>
                    <a:pt x="27634" y="20119"/>
                    <a:pt x="27541" y="20153"/>
                  </a:cubicBezTo>
                  <a:cubicBezTo>
                    <a:pt x="27368" y="20210"/>
                    <a:pt x="27187" y="20243"/>
                    <a:pt x="27006" y="20243"/>
                  </a:cubicBezTo>
                  <a:cubicBezTo>
                    <a:pt x="26998" y="20243"/>
                    <a:pt x="26990" y="20243"/>
                    <a:pt x="26981" y="20243"/>
                  </a:cubicBezTo>
                  <a:cubicBezTo>
                    <a:pt x="26613" y="20238"/>
                    <a:pt x="26280" y="20095"/>
                    <a:pt x="25977" y="19894"/>
                  </a:cubicBezTo>
                  <a:cubicBezTo>
                    <a:pt x="26005" y="19793"/>
                    <a:pt x="26093" y="19731"/>
                    <a:pt x="26182" y="19679"/>
                  </a:cubicBezTo>
                  <a:cubicBezTo>
                    <a:pt x="26406" y="19550"/>
                    <a:pt x="26644" y="19434"/>
                    <a:pt x="26843" y="19268"/>
                  </a:cubicBezTo>
                  <a:close/>
                  <a:moveTo>
                    <a:pt x="29585" y="19061"/>
                  </a:moveTo>
                  <a:cubicBezTo>
                    <a:pt x="29600" y="19189"/>
                    <a:pt x="29586" y="19320"/>
                    <a:pt x="29565" y="19449"/>
                  </a:cubicBezTo>
                  <a:cubicBezTo>
                    <a:pt x="29542" y="19583"/>
                    <a:pt x="29513" y="19719"/>
                    <a:pt x="29488" y="19854"/>
                  </a:cubicBezTo>
                  <a:cubicBezTo>
                    <a:pt x="29467" y="19961"/>
                    <a:pt x="29425" y="20107"/>
                    <a:pt x="29478" y="20207"/>
                  </a:cubicBezTo>
                  <a:cubicBezTo>
                    <a:pt x="29227" y="20387"/>
                    <a:pt x="28975" y="20563"/>
                    <a:pt x="28721" y="20738"/>
                  </a:cubicBezTo>
                  <a:cubicBezTo>
                    <a:pt x="28725" y="20686"/>
                    <a:pt x="28725" y="20634"/>
                    <a:pt x="28728" y="20591"/>
                  </a:cubicBezTo>
                  <a:cubicBezTo>
                    <a:pt x="28738" y="20465"/>
                    <a:pt x="28749" y="20339"/>
                    <a:pt x="28757" y="20214"/>
                  </a:cubicBezTo>
                  <a:cubicBezTo>
                    <a:pt x="28766" y="20077"/>
                    <a:pt x="28773" y="19940"/>
                    <a:pt x="28778" y="19802"/>
                  </a:cubicBezTo>
                  <a:cubicBezTo>
                    <a:pt x="28780" y="19727"/>
                    <a:pt x="28783" y="19650"/>
                    <a:pt x="28769" y="19576"/>
                  </a:cubicBezTo>
                  <a:cubicBezTo>
                    <a:pt x="28848" y="19571"/>
                    <a:pt x="28930" y="19532"/>
                    <a:pt x="28998" y="19501"/>
                  </a:cubicBezTo>
                  <a:cubicBezTo>
                    <a:pt x="29091" y="19456"/>
                    <a:pt x="29181" y="19405"/>
                    <a:pt x="29267" y="19345"/>
                  </a:cubicBezTo>
                  <a:cubicBezTo>
                    <a:pt x="29352" y="19285"/>
                    <a:pt x="29434" y="19219"/>
                    <a:pt x="29507" y="19147"/>
                  </a:cubicBezTo>
                  <a:cubicBezTo>
                    <a:pt x="29534" y="19118"/>
                    <a:pt x="29559" y="19090"/>
                    <a:pt x="29585" y="19061"/>
                  </a:cubicBezTo>
                  <a:close/>
                  <a:moveTo>
                    <a:pt x="27657" y="19299"/>
                  </a:moveTo>
                  <a:lnTo>
                    <a:pt x="27657" y="19299"/>
                  </a:lnTo>
                  <a:cubicBezTo>
                    <a:pt x="27832" y="19303"/>
                    <a:pt x="28006" y="19349"/>
                    <a:pt x="28176" y="19383"/>
                  </a:cubicBezTo>
                  <a:cubicBezTo>
                    <a:pt x="28274" y="19403"/>
                    <a:pt x="28379" y="19414"/>
                    <a:pt x="28474" y="19451"/>
                  </a:cubicBezTo>
                  <a:cubicBezTo>
                    <a:pt x="28570" y="19486"/>
                    <a:pt x="28609" y="19560"/>
                    <a:pt x="28614" y="19659"/>
                  </a:cubicBezTo>
                  <a:cubicBezTo>
                    <a:pt x="28629" y="19867"/>
                    <a:pt x="28600" y="20086"/>
                    <a:pt x="28581" y="20294"/>
                  </a:cubicBezTo>
                  <a:cubicBezTo>
                    <a:pt x="28571" y="20404"/>
                    <a:pt x="28560" y="20516"/>
                    <a:pt x="28549" y="20624"/>
                  </a:cubicBezTo>
                  <a:cubicBezTo>
                    <a:pt x="28543" y="20698"/>
                    <a:pt x="28517" y="20789"/>
                    <a:pt x="28543" y="20862"/>
                  </a:cubicBezTo>
                  <a:cubicBezTo>
                    <a:pt x="28407" y="20955"/>
                    <a:pt x="28272" y="21048"/>
                    <a:pt x="28136" y="21142"/>
                  </a:cubicBezTo>
                  <a:cubicBezTo>
                    <a:pt x="28140" y="21095"/>
                    <a:pt x="28140" y="21048"/>
                    <a:pt x="28142" y="21009"/>
                  </a:cubicBezTo>
                  <a:cubicBezTo>
                    <a:pt x="28146" y="20897"/>
                    <a:pt x="28148" y="20785"/>
                    <a:pt x="28152" y="20672"/>
                  </a:cubicBezTo>
                  <a:cubicBezTo>
                    <a:pt x="28158" y="20445"/>
                    <a:pt x="28186" y="20208"/>
                    <a:pt x="28148" y="19984"/>
                  </a:cubicBezTo>
                  <a:cubicBezTo>
                    <a:pt x="28096" y="19685"/>
                    <a:pt x="27893" y="19467"/>
                    <a:pt x="27657" y="19299"/>
                  </a:cubicBezTo>
                  <a:close/>
                  <a:moveTo>
                    <a:pt x="25979" y="20071"/>
                  </a:moveTo>
                  <a:lnTo>
                    <a:pt x="25979" y="20071"/>
                  </a:lnTo>
                  <a:cubicBezTo>
                    <a:pt x="26260" y="20294"/>
                    <a:pt x="26624" y="20409"/>
                    <a:pt x="26980" y="20418"/>
                  </a:cubicBezTo>
                  <a:cubicBezTo>
                    <a:pt x="26994" y="20419"/>
                    <a:pt x="27008" y="20419"/>
                    <a:pt x="27022" y="20419"/>
                  </a:cubicBezTo>
                  <a:cubicBezTo>
                    <a:pt x="27219" y="20419"/>
                    <a:pt x="27419" y="20384"/>
                    <a:pt x="27605" y="20320"/>
                  </a:cubicBezTo>
                  <a:cubicBezTo>
                    <a:pt x="27702" y="20287"/>
                    <a:pt x="27799" y="20245"/>
                    <a:pt x="27890" y="20195"/>
                  </a:cubicBezTo>
                  <a:cubicBezTo>
                    <a:pt x="27916" y="20181"/>
                    <a:pt x="27942" y="20167"/>
                    <a:pt x="27968" y="20152"/>
                  </a:cubicBezTo>
                  <a:lnTo>
                    <a:pt x="27968" y="20152"/>
                  </a:lnTo>
                  <a:cubicBezTo>
                    <a:pt x="27976" y="20344"/>
                    <a:pt x="27957" y="20540"/>
                    <a:pt x="27951" y="20733"/>
                  </a:cubicBezTo>
                  <a:cubicBezTo>
                    <a:pt x="27947" y="20839"/>
                    <a:pt x="27940" y="20944"/>
                    <a:pt x="27940" y="21049"/>
                  </a:cubicBezTo>
                  <a:cubicBezTo>
                    <a:pt x="27940" y="21118"/>
                    <a:pt x="27930" y="21198"/>
                    <a:pt x="27967" y="21257"/>
                  </a:cubicBezTo>
                  <a:cubicBezTo>
                    <a:pt x="27790" y="21377"/>
                    <a:pt x="27613" y="21497"/>
                    <a:pt x="27434" y="21617"/>
                  </a:cubicBezTo>
                  <a:cubicBezTo>
                    <a:pt x="26982" y="21201"/>
                    <a:pt x="26527" y="20792"/>
                    <a:pt x="26067" y="20384"/>
                  </a:cubicBezTo>
                  <a:cubicBezTo>
                    <a:pt x="26075" y="20368"/>
                    <a:pt x="26077" y="20349"/>
                    <a:pt x="26072" y="20332"/>
                  </a:cubicBezTo>
                  <a:cubicBezTo>
                    <a:pt x="26048" y="20242"/>
                    <a:pt x="26001" y="20160"/>
                    <a:pt x="25979" y="20071"/>
                  </a:cubicBezTo>
                  <a:close/>
                  <a:moveTo>
                    <a:pt x="15903" y="11389"/>
                  </a:moveTo>
                  <a:cubicBezTo>
                    <a:pt x="16576" y="12136"/>
                    <a:pt x="17301" y="12839"/>
                    <a:pt x="18029" y="13533"/>
                  </a:cubicBezTo>
                  <a:cubicBezTo>
                    <a:pt x="18748" y="14218"/>
                    <a:pt x="19480" y="14890"/>
                    <a:pt x="20221" y="15554"/>
                  </a:cubicBezTo>
                  <a:cubicBezTo>
                    <a:pt x="21714" y="16890"/>
                    <a:pt x="23238" y="18189"/>
                    <a:pt x="24744" y="19512"/>
                  </a:cubicBezTo>
                  <a:cubicBezTo>
                    <a:pt x="25583" y="20248"/>
                    <a:pt x="26419" y="20990"/>
                    <a:pt x="27242" y="21746"/>
                  </a:cubicBezTo>
                  <a:cubicBezTo>
                    <a:pt x="27150" y="21806"/>
                    <a:pt x="27061" y="21868"/>
                    <a:pt x="26971" y="21929"/>
                  </a:cubicBezTo>
                  <a:cubicBezTo>
                    <a:pt x="26935" y="21954"/>
                    <a:pt x="26898" y="21979"/>
                    <a:pt x="26862" y="22005"/>
                  </a:cubicBezTo>
                  <a:cubicBezTo>
                    <a:pt x="26861" y="21980"/>
                    <a:pt x="26850" y="21958"/>
                    <a:pt x="26827" y="21936"/>
                  </a:cubicBezTo>
                  <a:cubicBezTo>
                    <a:pt x="25393" y="20530"/>
                    <a:pt x="23887" y="19204"/>
                    <a:pt x="22377" y="17881"/>
                  </a:cubicBezTo>
                  <a:cubicBezTo>
                    <a:pt x="20867" y="16560"/>
                    <a:pt x="19344" y="15249"/>
                    <a:pt x="17896" y="13862"/>
                  </a:cubicBezTo>
                  <a:cubicBezTo>
                    <a:pt x="17115" y="13115"/>
                    <a:pt x="16368" y="12337"/>
                    <a:pt x="15621" y="11554"/>
                  </a:cubicBezTo>
                  <a:cubicBezTo>
                    <a:pt x="15715" y="11498"/>
                    <a:pt x="15809" y="11445"/>
                    <a:pt x="15903" y="11389"/>
                  </a:cubicBezTo>
                  <a:close/>
                  <a:moveTo>
                    <a:pt x="15447" y="19958"/>
                  </a:moveTo>
                  <a:cubicBezTo>
                    <a:pt x="15465" y="19958"/>
                    <a:pt x="15483" y="19960"/>
                    <a:pt x="15499" y="19964"/>
                  </a:cubicBezTo>
                  <a:cubicBezTo>
                    <a:pt x="15615" y="19992"/>
                    <a:pt x="15708" y="20091"/>
                    <a:pt x="15791" y="20172"/>
                  </a:cubicBezTo>
                  <a:cubicBezTo>
                    <a:pt x="15808" y="20189"/>
                    <a:pt x="15832" y="20199"/>
                    <a:pt x="15856" y="20199"/>
                  </a:cubicBezTo>
                  <a:cubicBezTo>
                    <a:pt x="15872" y="20199"/>
                    <a:pt x="15887" y="20195"/>
                    <a:pt x="15900" y="20186"/>
                  </a:cubicBezTo>
                  <a:cubicBezTo>
                    <a:pt x="15901" y="20185"/>
                    <a:pt x="15902" y="20185"/>
                    <a:pt x="15903" y="20185"/>
                  </a:cubicBezTo>
                  <a:cubicBezTo>
                    <a:pt x="15933" y="20185"/>
                    <a:pt x="16041" y="20384"/>
                    <a:pt x="16052" y="20408"/>
                  </a:cubicBezTo>
                  <a:cubicBezTo>
                    <a:pt x="16087" y="20475"/>
                    <a:pt x="16109" y="20548"/>
                    <a:pt x="16134" y="20620"/>
                  </a:cubicBezTo>
                  <a:cubicBezTo>
                    <a:pt x="16135" y="20626"/>
                    <a:pt x="16137" y="20633"/>
                    <a:pt x="16135" y="20638"/>
                  </a:cubicBezTo>
                  <a:cubicBezTo>
                    <a:pt x="16134" y="20644"/>
                    <a:pt x="16126" y="20648"/>
                    <a:pt x="16121" y="20651"/>
                  </a:cubicBezTo>
                  <a:cubicBezTo>
                    <a:pt x="16025" y="20710"/>
                    <a:pt x="15936" y="20767"/>
                    <a:pt x="15866" y="20858"/>
                  </a:cubicBezTo>
                  <a:cubicBezTo>
                    <a:pt x="15724" y="21047"/>
                    <a:pt x="15672" y="21289"/>
                    <a:pt x="15731" y="21516"/>
                  </a:cubicBezTo>
                  <a:lnTo>
                    <a:pt x="15731" y="21516"/>
                  </a:lnTo>
                  <a:cubicBezTo>
                    <a:pt x="15731" y="21516"/>
                    <a:pt x="15730" y="21516"/>
                    <a:pt x="15730" y="21516"/>
                  </a:cubicBezTo>
                  <a:cubicBezTo>
                    <a:pt x="15719" y="21516"/>
                    <a:pt x="15532" y="21699"/>
                    <a:pt x="15516" y="21722"/>
                  </a:cubicBezTo>
                  <a:cubicBezTo>
                    <a:pt x="15462" y="21809"/>
                    <a:pt x="15429" y="21908"/>
                    <a:pt x="15420" y="22011"/>
                  </a:cubicBezTo>
                  <a:cubicBezTo>
                    <a:pt x="15411" y="22112"/>
                    <a:pt x="15427" y="22216"/>
                    <a:pt x="15467" y="22310"/>
                  </a:cubicBezTo>
                  <a:cubicBezTo>
                    <a:pt x="15494" y="22377"/>
                    <a:pt x="15592" y="22455"/>
                    <a:pt x="15547" y="22534"/>
                  </a:cubicBezTo>
                  <a:cubicBezTo>
                    <a:pt x="15532" y="22563"/>
                    <a:pt x="15506" y="22581"/>
                    <a:pt x="15480" y="22599"/>
                  </a:cubicBezTo>
                  <a:cubicBezTo>
                    <a:pt x="15442" y="22623"/>
                    <a:pt x="15371" y="22666"/>
                    <a:pt x="15315" y="22666"/>
                  </a:cubicBezTo>
                  <a:cubicBezTo>
                    <a:pt x="15286" y="22666"/>
                    <a:pt x="15261" y="22656"/>
                    <a:pt x="15245" y="22626"/>
                  </a:cubicBezTo>
                  <a:cubicBezTo>
                    <a:pt x="15230" y="22596"/>
                    <a:pt x="15199" y="22581"/>
                    <a:pt x="15167" y="22581"/>
                  </a:cubicBezTo>
                  <a:cubicBezTo>
                    <a:pt x="15151" y="22581"/>
                    <a:pt x="15134" y="22585"/>
                    <a:pt x="15119" y="22594"/>
                  </a:cubicBezTo>
                  <a:cubicBezTo>
                    <a:pt x="15053" y="22630"/>
                    <a:pt x="14947" y="22674"/>
                    <a:pt x="14857" y="22674"/>
                  </a:cubicBezTo>
                  <a:cubicBezTo>
                    <a:pt x="14779" y="22674"/>
                    <a:pt x="14714" y="22641"/>
                    <a:pt x="14697" y="22543"/>
                  </a:cubicBezTo>
                  <a:cubicBezTo>
                    <a:pt x="14684" y="22475"/>
                    <a:pt x="14693" y="22413"/>
                    <a:pt x="14644" y="22357"/>
                  </a:cubicBezTo>
                  <a:cubicBezTo>
                    <a:pt x="14611" y="22320"/>
                    <a:pt x="14564" y="22299"/>
                    <a:pt x="14516" y="22284"/>
                  </a:cubicBezTo>
                  <a:cubicBezTo>
                    <a:pt x="14381" y="22246"/>
                    <a:pt x="14264" y="22229"/>
                    <a:pt x="14208" y="22078"/>
                  </a:cubicBezTo>
                  <a:cubicBezTo>
                    <a:pt x="14163" y="21958"/>
                    <a:pt x="14243" y="21826"/>
                    <a:pt x="14121" y="21738"/>
                  </a:cubicBezTo>
                  <a:cubicBezTo>
                    <a:pt x="14074" y="21703"/>
                    <a:pt x="14014" y="21694"/>
                    <a:pt x="13969" y="21653"/>
                  </a:cubicBezTo>
                  <a:cubicBezTo>
                    <a:pt x="13910" y="21604"/>
                    <a:pt x="13874" y="21529"/>
                    <a:pt x="13879" y="21451"/>
                  </a:cubicBezTo>
                  <a:cubicBezTo>
                    <a:pt x="13882" y="21384"/>
                    <a:pt x="13921" y="21318"/>
                    <a:pt x="13974" y="21276"/>
                  </a:cubicBezTo>
                  <a:cubicBezTo>
                    <a:pt x="14021" y="21240"/>
                    <a:pt x="14080" y="21232"/>
                    <a:pt x="14131" y="21199"/>
                  </a:cubicBezTo>
                  <a:cubicBezTo>
                    <a:pt x="14256" y="21121"/>
                    <a:pt x="14184" y="21007"/>
                    <a:pt x="14205" y="20891"/>
                  </a:cubicBezTo>
                  <a:cubicBezTo>
                    <a:pt x="14233" y="20741"/>
                    <a:pt x="14372" y="20662"/>
                    <a:pt x="14512" y="20659"/>
                  </a:cubicBezTo>
                  <a:cubicBezTo>
                    <a:pt x="14577" y="20658"/>
                    <a:pt x="14616" y="20600"/>
                    <a:pt x="14603" y="20539"/>
                  </a:cubicBezTo>
                  <a:cubicBezTo>
                    <a:pt x="14574" y="20412"/>
                    <a:pt x="14651" y="20271"/>
                    <a:pt x="14760" y="20207"/>
                  </a:cubicBezTo>
                  <a:cubicBezTo>
                    <a:pt x="14814" y="20175"/>
                    <a:pt x="14870" y="20162"/>
                    <a:pt x="14928" y="20162"/>
                  </a:cubicBezTo>
                  <a:cubicBezTo>
                    <a:pt x="14993" y="20162"/>
                    <a:pt x="15058" y="20179"/>
                    <a:pt x="15120" y="20207"/>
                  </a:cubicBezTo>
                  <a:cubicBezTo>
                    <a:pt x="15134" y="20213"/>
                    <a:pt x="15150" y="20216"/>
                    <a:pt x="15165" y="20216"/>
                  </a:cubicBezTo>
                  <a:cubicBezTo>
                    <a:pt x="15213" y="20216"/>
                    <a:pt x="15261" y="20186"/>
                    <a:pt x="15257" y="20129"/>
                  </a:cubicBezTo>
                  <a:cubicBezTo>
                    <a:pt x="15248" y="20021"/>
                    <a:pt x="15349" y="19958"/>
                    <a:pt x="15447" y="19958"/>
                  </a:cubicBezTo>
                  <a:close/>
                  <a:moveTo>
                    <a:pt x="15526" y="11681"/>
                  </a:moveTo>
                  <a:cubicBezTo>
                    <a:pt x="16149" y="12399"/>
                    <a:pt x="16824" y="13076"/>
                    <a:pt x="17504" y="13739"/>
                  </a:cubicBezTo>
                  <a:cubicBezTo>
                    <a:pt x="18220" y="14439"/>
                    <a:pt x="18956" y="15122"/>
                    <a:pt x="19697" y="15796"/>
                  </a:cubicBezTo>
                  <a:cubicBezTo>
                    <a:pt x="21182" y="17147"/>
                    <a:pt x="22708" y="18450"/>
                    <a:pt x="24202" y="19792"/>
                  </a:cubicBezTo>
                  <a:cubicBezTo>
                    <a:pt x="25038" y="20544"/>
                    <a:pt x="25864" y="21309"/>
                    <a:pt x="26668" y="22097"/>
                  </a:cubicBezTo>
                  <a:cubicBezTo>
                    <a:pt x="26676" y="22106"/>
                    <a:pt x="26686" y="22113"/>
                    <a:pt x="26696" y="22118"/>
                  </a:cubicBezTo>
                  <a:cubicBezTo>
                    <a:pt x="26025" y="22583"/>
                    <a:pt x="25366" y="23081"/>
                    <a:pt x="24692" y="23558"/>
                  </a:cubicBezTo>
                  <a:cubicBezTo>
                    <a:pt x="24686" y="23471"/>
                    <a:pt x="24658" y="23387"/>
                    <a:pt x="24612" y="23312"/>
                  </a:cubicBezTo>
                  <a:cubicBezTo>
                    <a:pt x="24805" y="23179"/>
                    <a:pt x="24807" y="22891"/>
                    <a:pt x="24644" y="22726"/>
                  </a:cubicBezTo>
                  <a:cubicBezTo>
                    <a:pt x="24857" y="22496"/>
                    <a:pt x="24790" y="22090"/>
                    <a:pt x="24509" y="21946"/>
                  </a:cubicBezTo>
                  <a:cubicBezTo>
                    <a:pt x="24623" y="21705"/>
                    <a:pt x="24489" y="21413"/>
                    <a:pt x="24232" y="21332"/>
                  </a:cubicBezTo>
                  <a:cubicBezTo>
                    <a:pt x="24328" y="21013"/>
                    <a:pt x="24097" y="20685"/>
                    <a:pt x="23773" y="20633"/>
                  </a:cubicBezTo>
                  <a:cubicBezTo>
                    <a:pt x="23800" y="20490"/>
                    <a:pt x="23759" y="20337"/>
                    <a:pt x="23661" y="20221"/>
                  </a:cubicBezTo>
                  <a:cubicBezTo>
                    <a:pt x="23555" y="20095"/>
                    <a:pt x="23389" y="20035"/>
                    <a:pt x="23227" y="20025"/>
                  </a:cubicBezTo>
                  <a:cubicBezTo>
                    <a:pt x="23257" y="19878"/>
                    <a:pt x="23208" y="19721"/>
                    <a:pt x="23083" y="19624"/>
                  </a:cubicBezTo>
                  <a:cubicBezTo>
                    <a:pt x="23012" y="19568"/>
                    <a:pt x="22923" y="19534"/>
                    <a:pt x="22833" y="19534"/>
                  </a:cubicBezTo>
                  <a:cubicBezTo>
                    <a:pt x="22829" y="19534"/>
                    <a:pt x="22825" y="19534"/>
                    <a:pt x="22821" y="19534"/>
                  </a:cubicBezTo>
                  <a:cubicBezTo>
                    <a:pt x="22791" y="19535"/>
                    <a:pt x="22736" y="19551"/>
                    <a:pt x="22699" y="19551"/>
                  </a:cubicBezTo>
                  <a:cubicBezTo>
                    <a:pt x="22688" y="19551"/>
                    <a:pt x="22678" y="19550"/>
                    <a:pt x="22671" y="19545"/>
                  </a:cubicBezTo>
                  <a:cubicBezTo>
                    <a:pt x="22648" y="19533"/>
                    <a:pt x="22624" y="19451"/>
                    <a:pt x="22606" y="19425"/>
                  </a:cubicBezTo>
                  <a:cubicBezTo>
                    <a:pt x="22482" y="19241"/>
                    <a:pt x="22262" y="19138"/>
                    <a:pt x="22043" y="19138"/>
                  </a:cubicBezTo>
                  <a:cubicBezTo>
                    <a:pt x="21952" y="19138"/>
                    <a:pt x="21860" y="19157"/>
                    <a:pt x="21776" y="19194"/>
                  </a:cubicBezTo>
                  <a:cubicBezTo>
                    <a:pt x="21737" y="19114"/>
                    <a:pt x="21676" y="19047"/>
                    <a:pt x="21604" y="18995"/>
                  </a:cubicBezTo>
                  <a:cubicBezTo>
                    <a:pt x="21638" y="18913"/>
                    <a:pt x="21651" y="18825"/>
                    <a:pt x="21619" y="18737"/>
                  </a:cubicBezTo>
                  <a:cubicBezTo>
                    <a:pt x="21597" y="18677"/>
                    <a:pt x="21552" y="18627"/>
                    <a:pt x="21498" y="18598"/>
                  </a:cubicBezTo>
                  <a:cubicBezTo>
                    <a:pt x="21523" y="18457"/>
                    <a:pt x="21458" y="18309"/>
                    <a:pt x="21337" y="18233"/>
                  </a:cubicBezTo>
                  <a:cubicBezTo>
                    <a:pt x="21381" y="18112"/>
                    <a:pt x="21390" y="17976"/>
                    <a:pt x="21308" y="17868"/>
                  </a:cubicBezTo>
                  <a:cubicBezTo>
                    <a:pt x="21251" y="17793"/>
                    <a:pt x="21165" y="17752"/>
                    <a:pt x="21077" y="17752"/>
                  </a:cubicBezTo>
                  <a:cubicBezTo>
                    <a:pt x="21073" y="17752"/>
                    <a:pt x="21070" y="17752"/>
                    <a:pt x="21067" y="17752"/>
                  </a:cubicBezTo>
                  <a:cubicBezTo>
                    <a:pt x="21052" y="17617"/>
                    <a:pt x="21006" y="17482"/>
                    <a:pt x="20885" y="17410"/>
                  </a:cubicBezTo>
                  <a:cubicBezTo>
                    <a:pt x="20835" y="17381"/>
                    <a:pt x="20780" y="17367"/>
                    <a:pt x="20725" y="17367"/>
                  </a:cubicBezTo>
                  <a:cubicBezTo>
                    <a:pt x="20678" y="17367"/>
                    <a:pt x="20632" y="17377"/>
                    <a:pt x="20591" y="17399"/>
                  </a:cubicBezTo>
                  <a:cubicBezTo>
                    <a:pt x="20513" y="17282"/>
                    <a:pt x="20383" y="17206"/>
                    <a:pt x="20237" y="17199"/>
                  </a:cubicBezTo>
                  <a:cubicBezTo>
                    <a:pt x="20228" y="17199"/>
                    <a:pt x="20219" y="17198"/>
                    <a:pt x="20211" y="17198"/>
                  </a:cubicBezTo>
                  <a:cubicBezTo>
                    <a:pt x="20059" y="17198"/>
                    <a:pt x="19940" y="17275"/>
                    <a:pt x="19843" y="17381"/>
                  </a:cubicBezTo>
                  <a:cubicBezTo>
                    <a:pt x="19772" y="17312"/>
                    <a:pt x="19679" y="17282"/>
                    <a:pt x="19586" y="17282"/>
                  </a:cubicBezTo>
                  <a:cubicBezTo>
                    <a:pt x="19581" y="17282"/>
                    <a:pt x="19576" y="17282"/>
                    <a:pt x="19572" y="17282"/>
                  </a:cubicBezTo>
                  <a:cubicBezTo>
                    <a:pt x="19548" y="17164"/>
                    <a:pt x="19473" y="17054"/>
                    <a:pt x="19369" y="16988"/>
                  </a:cubicBezTo>
                  <a:cubicBezTo>
                    <a:pt x="19430" y="16898"/>
                    <a:pt x="19448" y="16785"/>
                    <a:pt x="19404" y="16677"/>
                  </a:cubicBezTo>
                  <a:cubicBezTo>
                    <a:pt x="19359" y="16570"/>
                    <a:pt x="19258" y="16497"/>
                    <a:pt x="19146" y="16471"/>
                  </a:cubicBezTo>
                  <a:cubicBezTo>
                    <a:pt x="19170" y="16335"/>
                    <a:pt x="19129" y="16186"/>
                    <a:pt x="19041" y="16081"/>
                  </a:cubicBezTo>
                  <a:cubicBezTo>
                    <a:pt x="18961" y="15983"/>
                    <a:pt x="18853" y="15925"/>
                    <a:pt x="18734" y="15908"/>
                  </a:cubicBezTo>
                  <a:cubicBezTo>
                    <a:pt x="18759" y="15781"/>
                    <a:pt x="18724" y="15645"/>
                    <a:pt x="18635" y="15544"/>
                  </a:cubicBezTo>
                  <a:cubicBezTo>
                    <a:pt x="18526" y="15419"/>
                    <a:pt x="18342" y="15361"/>
                    <a:pt x="18171" y="15361"/>
                  </a:cubicBezTo>
                  <a:cubicBezTo>
                    <a:pt x="18156" y="15228"/>
                    <a:pt x="18086" y="15108"/>
                    <a:pt x="17968" y="15033"/>
                  </a:cubicBezTo>
                  <a:cubicBezTo>
                    <a:pt x="17896" y="14988"/>
                    <a:pt x="17815" y="14969"/>
                    <a:pt x="17733" y="14969"/>
                  </a:cubicBezTo>
                  <a:cubicBezTo>
                    <a:pt x="17684" y="14969"/>
                    <a:pt x="17635" y="14976"/>
                    <a:pt x="17588" y="14988"/>
                  </a:cubicBezTo>
                  <a:cubicBezTo>
                    <a:pt x="17536" y="14820"/>
                    <a:pt x="17361" y="14691"/>
                    <a:pt x="17187" y="14684"/>
                  </a:cubicBezTo>
                  <a:cubicBezTo>
                    <a:pt x="17181" y="14684"/>
                    <a:pt x="17175" y="14684"/>
                    <a:pt x="17169" y="14684"/>
                  </a:cubicBezTo>
                  <a:cubicBezTo>
                    <a:pt x="17116" y="14684"/>
                    <a:pt x="17069" y="14696"/>
                    <a:pt x="17017" y="14710"/>
                  </a:cubicBezTo>
                  <a:cubicBezTo>
                    <a:pt x="17001" y="14715"/>
                    <a:pt x="16964" y="14732"/>
                    <a:pt x="16943" y="14732"/>
                  </a:cubicBezTo>
                  <a:cubicBezTo>
                    <a:pt x="16941" y="14732"/>
                    <a:pt x="16939" y="14731"/>
                    <a:pt x="16937" y="14731"/>
                  </a:cubicBezTo>
                  <a:cubicBezTo>
                    <a:pt x="16891" y="14716"/>
                    <a:pt x="16897" y="14682"/>
                    <a:pt x="16885" y="14645"/>
                  </a:cubicBezTo>
                  <a:cubicBezTo>
                    <a:pt x="16860" y="14578"/>
                    <a:pt x="16812" y="14526"/>
                    <a:pt x="16751" y="14492"/>
                  </a:cubicBezTo>
                  <a:cubicBezTo>
                    <a:pt x="16787" y="14384"/>
                    <a:pt x="16756" y="14269"/>
                    <a:pt x="16682" y="14187"/>
                  </a:cubicBezTo>
                  <a:cubicBezTo>
                    <a:pt x="16756" y="14035"/>
                    <a:pt x="16683" y="13852"/>
                    <a:pt x="16535" y="13779"/>
                  </a:cubicBezTo>
                  <a:cubicBezTo>
                    <a:pt x="16590" y="13677"/>
                    <a:pt x="16619" y="13564"/>
                    <a:pt x="16573" y="13451"/>
                  </a:cubicBezTo>
                  <a:cubicBezTo>
                    <a:pt x="16538" y="13367"/>
                    <a:pt x="16463" y="13299"/>
                    <a:pt x="16376" y="13275"/>
                  </a:cubicBezTo>
                  <a:cubicBezTo>
                    <a:pt x="16402" y="13112"/>
                    <a:pt x="16318" y="12941"/>
                    <a:pt x="16152" y="12878"/>
                  </a:cubicBezTo>
                  <a:cubicBezTo>
                    <a:pt x="16108" y="12861"/>
                    <a:pt x="16060" y="12851"/>
                    <a:pt x="16013" y="12851"/>
                  </a:cubicBezTo>
                  <a:cubicBezTo>
                    <a:pt x="16008" y="12851"/>
                    <a:pt x="16004" y="12851"/>
                    <a:pt x="15999" y="12851"/>
                  </a:cubicBezTo>
                  <a:cubicBezTo>
                    <a:pt x="15979" y="12852"/>
                    <a:pt x="15955" y="12853"/>
                    <a:pt x="15934" y="12857"/>
                  </a:cubicBezTo>
                  <a:cubicBezTo>
                    <a:pt x="15932" y="12858"/>
                    <a:pt x="15869" y="12883"/>
                    <a:pt x="15864" y="12883"/>
                  </a:cubicBezTo>
                  <a:cubicBezTo>
                    <a:pt x="15859" y="12882"/>
                    <a:pt x="15812" y="12774"/>
                    <a:pt x="15800" y="12760"/>
                  </a:cubicBezTo>
                  <a:cubicBezTo>
                    <a:pt x="15769" y="12726"/>
                    <a:pt x="15728" y="12697"/>
                    <a:pt x="15682" y="12681"/>
                  </a:cubicBezTo>
                  <a:cubicBezTo>
                    <a:pt x="15662" y="12675"/>
                    <a:pt x="15642" y="12671"/>
                    <a:pt x="15621" y="12669"/>
                  </a:cubicBezTo>
                  <a:cubicBezTo>
                    <a:pt x="15623" y="12598"/>
                    <a:pt x="15611" y="12526"/>
                    <a:pt x="15606" y="12458"/>
                  </a:cubicBezTo>
                  <a:lnTo>
                    <a:pt x="15583" y="12193"/>
                  </a:lnTo>
                  <a:cubicBezTo>
                    <a:pt x="15566" y="12023"/>
                    <a:pt x="15543" y="11852"/>
                    <a:pt x="15526" y="11681"/>
                  </a:cubicBezTo>
                  <a:close/>
                  <a:moveTo>
                    <a:pt x="15099" y="14393"/>
                  </a:moveTo>
                  <a:cubicBezTo>
                    <a:pt x="15105" y="14393"/>
                    <a:pt x="15110" y="14393"/>
                    <a:pt x="15116" y="14393"/>
                  </a:cubicBezTo>
                  <a:cubicBezTo>
                    <a:pt x="15250" y="14399"/>
                    <a:pt x="15339" y="14482"/>
                    <a:pt x="15424" y="14573"/>
                  </a:cubicBezTo>
                  <a:cubicBezTo>
                    <a:pt x="15441" y="14590"/>
                    <a:pt x="15461" y="14597"/>
                    <a:pt x="15481" y="14597"/>
                  </a:cubicBezTo>
                  <a:cubicBezTo>
                    <a:pt x="15510" y="14597"/>
                    <a:pt x="15540" y="14582"/>
                    <a:pt x="15557" y="14556"/>
                  </a:cubicBezTo>
                  <a:cubicBezTo>
                    <a:pt x="15608" y="14476"/>
                    <a:pt x="15693" y="14443"/>
                    <a:pt x="15783" y="14443"/>
                  </a:cubicBezTo>
                  <a:cubicBezTo>
                    <a:pt x="15802" y="14443"/>
                    <a:pt x="15822" y="14445"/>
                    <a:pt x="15841" y="14448"/>
                  </a:cubicBezTo>
                  <a:cubicBezTo>
                    <a:pt x="15954" y="14466"/>
                    <a:pt x="16012" y="14531"/>
                    <a:pt x="16091" y="14603"/>
                  </a:cubicBezTo>
                  <a:cubicBezTo>
                    <a:pt x="16140" y="14646"/>
                    <a:pt x="16189" y="14660"/>
                    <a:pt x="16238" y="14660"/>
                  </a:cubicBezTo>
                  <a:cubicBezTo>
                    <a:pt x="16333" y="14660"/>
                    <a:pt x="16429" y="14608"/>
                    <a:pt x="16529" y="14608"/>
                  </a:cubicBezTo>
                  <a:cubicBezTo>
                    <a:pt x="16559" y="14608"/>
                    <a:pt x="16589" y="14613"/>
                    <a:pt x="16620" y="14626"/>
                  </a:cubicBezTo>
                  <a:cubicBezTo>
                    <a:pt x="16718" y="14665"/>
                    <a:pt x="16697" y="14764"/>
                    <a:pt x="16752" y="14838"/>
                  </a:cubicBezTo>
                  <a:cubicBezTo>
                    <a:pt x="16794" y="14893"/>
                    <a:pt x="16854" y="14914"/>
                    <a:pt x="16917" y="14914"/>
                  </a:cubicBezTo>
                  <a:cubicBezTo>
                    <a:pt x="16936" y="14914"/>
                    <a:pt x="16955" y="14913"/>
                    <a:pt x="16974" y="14909"/>
                  </a:cubicBezTo>
                  <a:cubicBezTo>
                    <a:pt x="17044" y="14896"/>
                    <a:pt x="17103" y="14870"/>
                    <a:pt x="17166" y="14870"/>
                  </a:cubicBezTo>
                  <a:cubicBezTo>
                    <a:pt x="17196" y="14870"/>
                    <a:pt x="17228" y="14876"/>
                    <a:pt x="17263" y="14893"/>
                  </a:cubicBezTo>
                  <a:cubicBezTo>
                    <a:pt x="17362" y="14941"/>
                    <a:pt x="17405" y="15031"/>
                    <a:pt x="17424" y="15134"/>
                  </a:cubicBezTo>
                  <a:cubicBezTo>
                    <a:pt x="17432" y="15178"/>
                    <a:pt x="17468" y="15197"/>
                    <a:pt x="17505" y="15197"/>
                  </a:cubicBezTo>
                  <a:cubicBezTo>
                    <a:pt x="17530" y="15197"/>
                    <a:pt x="17555" y="15188"/>
                    <a:pt x="17574" y="15172"/>
                  </a:cubicBezTo>
                  <a:cubicBezTo>
                    <a:pt x="17615" y="15138"/>
                    <a:pt x="17665" y="15122"/>
                    <a:pt x="17715" y="15122"/>
                  </a:cubicBezTo>
                  <a:cubicBezTo>
                    <a:pt x="17775" y="15122"/>
                    <a:pt x="17835" y="15145"/>
                    <a:pt x="17882" y="15186"/>
                  </a:cubicBezTo>
                  <a:cubicBezTo>
                    <a:pt x="17964" y="15256"/>
                    <a:pt x="17984" y="15360"/>
                    <a:pt x="17978" y="15463"/>
                  </a:cubicBezTo>
                  <a:cubicBezTo>
                    <a:pt x="17974" y="15520"/>
                    <a:pt x="18027" y="15558"/>
                    <a:pt x="18078" y="15558"/>
                  </a:cubicBezTo>
                  <a:cubicBezTo>
                    <a:pt x="18086" y="15558"/>
                    <a:pt x="18093" y="15557"/>
                    <a:pt x="18100" y="15556"/>
                  </a:cubicBezTo>
                  <a:cubicBezTo>
                    <a:pt x="18142" y="15546"/>
                    <a:pt x="18185" y="15540"/>
                    <a:pt x="18227" y="15540"/>
                  </a:cubicBezTo>
                  <a:cubicBezTo>
                    <a:pt x="18319" y="15540"/>
                    <a:pt x="18406" y="15569"/>
                    <a:pt x="18471" y="15649"/>
                  </a:cubicBezTo>
                  <a:cubicBezTo>
                    <a:pt x="18540" y="15737"/>
                    <a:pt x="18557" y="15860"/>
                    <a:pt x="18497" y="15956"/>
                  </a:cubicBezTo>
                  <a:cubicBezTo>
                    <a:pt x="18449" y="16029"/>
                    <a:pt x="18517" y="16106"/>
                    <a:pt x="18593" y="16106"/>
                  </a:cubicBezTo>
                  <a:cubicBezTo>
                    <a:pt x="18600" y="16106"/>
                    <a:pt x="18607" y="16106"/>
                    <a:pt x="18613" y="16105"/>
                  </a:cubicBezTo>
                  <a:cubicBezTo>
                    <a:pt x="18631" y="16102"/>
                    <a:pt x="18649" y="16100"/>
                    <a:pt x="18667" y="16100"/>
                  </a:cubicBezTo>
                  <a:cubicBezTo>
                    <a:pt x="18756" y="16100"/>
                    <a:pt x="18845" y="16137"/>
                    <a:pt x="18900" y="16211"/>
                  </a:cubicBezTo>
                  <a:cubicBezTo>
                    <a:pt x="18974" y="16313"/>
                    <a:pt x="18954" y="16424"/>
                    <a:pt x="18918" y="16537"/>
                  </a:cubicBezTo>
                  <a:cubicBezTo>
                    <a:pt x="18898" y="16598"/>
                    <a:pt x="18951" y="16664"/>
                    <a:pt x="19012" y="16664"/>
                  </a:cubicBezTo>
                  <a:cubicBezTo>
                    <a:pt x="19021" y="16664"/>
                    <a:pt x="19031" y="16662"/>
                    <a:pt x="19040" y="16659"/>
                  </a:cubicBezTo>
                  <a:cubicBezTo>
                    <a:pt x="19061" y="16652"/>
                    <a:pt x="19080" y="16648"/>
                    <a:pt x="19097" y="16648"/>
                  </a:cubicBezTo>
                  <a:cubicBezTo>
                    <a:pt x="19237" y="16648"/>
                    <a:pt x="19288" y="16847"/>
                    <a:pt x="19165" y="16941"/>
                  </a:cubicBezTo>
                  <a:cubicBezTo>
                    <a:pt x="19092" y="16997"/>
                    <a:pt x="19115" y="17103"/>
                    <a:pt x="19210" y="17112"/>
                  </a:cubicBezTo>
                  <a:cubicBezTo>
                    <a:pt x="19333" y="17122"/>
                    <a:pt x="19397" y="17216"/>
                    <a:pt x="19398" y="17326"/>
                  </a:cubicBezTo>
                  <a:cubicBezTo>
                    <a:pt x="19293" y="17376"/>
                    <a:pt x="19208" y="17467"/>
                    <a:pt x="19179" y="17586"/>
                  </a:cubicBezTo>
                  <a:cubicBezTo>
                    <a:pt x="19171" y="17586"/>
                    <a:pt x="19163" y="17586"/>
                    <a:pt x="19156" y="17586"/>
                  </a:cubicBezTo>
                  <a:cubicBezTo>
                    <a:pt x="19056" y="17586"/>
                    <a:pt x="18955" y="17634"/>
                    <a:pt x="18885" y="17711"/>
                  </a:cubicBezTo>
                  <a:cubicBezTo>
                    <a:pt x="18772" y="17835"/>
                    <a:pt x="18754" y="18019"/>
                    <a:pt x="18771" y="18183"/>
                  </a:cubicBezTo>
                  <a:cubicBezTo>
                    <a:pt x="18637" y="18264"/>
                    <a:pt x="18570" y="18421"/>
                    <a:pt x="18582" y="18578"/>
                  </a:cubicBezTo>
                  <a:cubicBezTo>
                    <a:pt x="18593" y="18726"/>
                    <a:pt x="18668" y="18851"/>
                    <a:pt x="18768" y="18954"/>
                  </a:cubicBezTo>
                  <a:cubicBezTo>
                    <a:pt x="18735" y="18967"/>
                    <a:pt x="18704" y="18983"/>
                    <a:pt x="18676" y="19004"/>
                  </a:cubicBezTo>
                  <a:cubicBezTo>
                    <a:pt x="18637" y="19029"/>
                    <a:pt x="18604" y="19060"/>
                    <a:pt x="18575" y="19093"/>
                  </a:cubicBezTo>
                  <a:cubicBezTo>
                    <a:pt x="18558" y="19113"/>
                    <a:pt x="18520" y="19198"/>
                    <a:pt x="18497" y="19207"/>
                  </a:cubicBezTo>
                  <a:cubicBezTo>
                    <a:pt x="18495" y="19208"/>
                    <a:pt x="18493" y="19208"/>
                    <a:pt x="18491" y="19208"/>
                  </a:cubicBezTo>
                  <a:cubicBezTo>
                    <a:pt x="18469" y="19208"/>
                    <a:pt x="18414" y="19184"/>
                    <a:pt x="18393" y="19180"/>
                  </a:cubicBezTo>
                  <a:cubicBezTo>
                    <a:pt x="18355" y="19173"/>
                    <a:pt x="18317" y="19169"/>
                    <a:pt x="18278" y="19169"/>
                  </a:cubicBezTo>
                  <a:cubicBezTo>
                    <a:pt x="18268" y="19169"/>
                    <a:pt x="18259" y="19169"/>
                    <a:pt x="18249" y="19169"/>
                  </a:cubicBezTo>
                  <a:cubicBezTo>
                    <a:pt x="18156" y="19174"/>
                    <a:pt x="18068" y="19197"/>
                    <a:pt x="17983" y="19233"/>
                  </a:cubicBezTo>
                  <a:cubicBezTo>
                    <a:pt x="17839" y="19297"/>
                    <a:pt x="17724" y="19401"/>
                    <a:pt x="17650" y="19535"/>
                  </a:cubicBezTo>
                  <a:cubicBezTo>
                    <a:pt x="17595" y="19514"/>
                    <a:pt x="17537" y="19503"/>
                    <a:pt x="17478" y="19503"/>
                  </a:cubicBezTo>
                  <a:cubicBezTo>
                    <a:pt x="17439" y="19503"/>
                    <a:pt x="17400" y="19507"/>
                    <a:pt x="17362" y="19517"/>
                  </a:cubicBezTo>
                  <a:cubicBezTo>
                    <a:pt x="17224" y="19552"/>
                    <a:pt x="17143" y="19650"/>
                    <a:pt x="17069" y="19763"/>
                  </a:cubicBezTo>
                  <a:cubicBezTo>
                    <a:pt x="17025" y="19830"/>
                    <a:pt x="16991" y="19884"/>
                    <a:pt x="16912" y="19908"/>
                  </a:cubicBezTo>
                  <a:cubicBezTo>
                    <a:pt x="16839" y="19929"/>
                    <a:pt x="16763" y="19926"/>
                    <a:pt x="16690" y="19955"/>
                  </a:cubicBezTo>
                  <a:cubicBezTo>
                    <a:pt x="16672" y="19961"/>
                    <a:pt x="16651" y="19970"/>
                    <a:pt x="16635" y="19979"/>
                  </a:cubicBezTo>
                  <a:cubicBezTo>
                    <a:pt x="16617" y="19988"/>
                    <a:pt x="16599" y="19997"/>
                    <a:pt x="16583" y="20009"/>
                  </a:cubicBezTo>
                  <a:lnTo>
                    <a:pt x="16579" y="20012"/>
                  </a:lnTo>
                  <a:cubicBezTo>
                    <a:pt x="16567" y="20019"/>
                    <a:pt x="16552" y="20029"/>
                    <a:pt x="16539" y="20039"/>
                  </a:cubicBezTo>
                  <a:cubicBezTo>
                    <a:pt x="16534" y="20043"/>
                    <a:pt x="16527" y="20046"/>
                    <a:pt x="16523" y="20052"/>
                  </a:cubicBezTo>
                  <a:cubicBezTo>
                    <a:pt x="16512" y="20061"/>
                    <a:pt x="16500" y="20070"/>
                    <a:pt x="16490" y="20082"/>
                  </a:cubicBezTo>
                  <a:cubicBezTo>
                    <a:pt x="16489" y="20082"/>
                    <a:pt x="16487" y="20083"/>
                    <a:pt x="16486" y="20086"/>
                  </a:cubicBezTo>
                  <a:cubicBezTo>
                    <a:pt x="16485" y="20086"/>
                    <a:pt x="16485" y="20087"/>
                    <a:pt x="16485" y="20087"/>
                  </a:cubicBezTo>
                  <a:lnTo>
                    <a:pt x="16466" y="20106"/>
                  </a:lnTo>
                  <a:cubicBezTo>
                    <a:pt x="16456" y="20114"/>
                    <a:pt x="16448" y="20123"/>
                    <a:pt x="16439" y="20135"/>
                  </a:cubicBezTo>
                  <a:cubicBezTo>
                    <a:pt x="16432" y="20143"/>
                    <a:pt x="16423" y="20154"/>
                    <a:pt x="16418" y="20163"/>
                  </a:cubicBezTo>
                  <a:cubicBezTo>
                    <a:pt x="16412" y="20169"/>
                    <a:pt x="16408" y="20178"/>
                    <a:pt x="16402" y="20184"/>
                  </a:cubicBezTo>
                  <a:cubicBezTo>
                    <a:pt x="16393" y="20195"/>
                    <a:pt x="16386" y="20208"/>
                    <a:pt x="16377" y="20220"/>
                  </a:cubicBezTo>
                  <a:cubicBezTo>
                    <a:pt x="16341" y="20280"/>
                    <a:pt x="16315" y="20348"/>
                    <a:pt x="16302" y="20418"/>
                  </a:cubicBezTo>
                  <a:cubicBezTo>
                    <a:pt x="16292" y="20470"/>
                    <a:pt x="16289" y="20514"/>
                    <a:pt x="16270" y="20550"/>
                  </a:cubicBezTo>
                  <a:cubicBezTo>
                    <a:pt x="16263" y="20424"/>
                    <a:pt x="16214" y="20296"/>
                    <a:pt x="16145" y="20192"/>
                  </a:cubicBezTo>
                  <a:cubicBezTo>
                    <a:pt x="16090" y="20109"/>
                    <a:pt x="16005" y="20001"/>
                    <a:pt x="15903" y="20001"/>
                  </a:cubicBezTo>
                  <a:cubicBezTo>
                    <a:pt x="15901" y="20001"/>
                    <a:pt x="15899" y="20001"/>
                    <a:pt x="15896" y="20002"/>
                  </a:cubicBezTo>
                  <a:cubicBezTo>
                    <a:pt x="15851" y="19950"/>
                    <a:pt x="15801" y="19902"/>
                    <a:pt x="15744" y="19863"/>
                  </a:cubicBezTo>
                  <a:cubicBezTo>
                    <a:pt x="15744" y="19863"/>
                    <a:pt x="15742" y="19863"/>
                    <a:pt x="15742" y="19862"/>
                  </a:cubicBezTo>
                  <a:cubicBezTo>
                    <a:pt x="15736" y="19858"/>
                    <a:pt x="15729" y="19853"/>
                    <a:pt x="15720" y="19849"/>
                  </a:cubicBezTo>
                  <a:cubicBezTo>
                    <a:pt x="15716" y="19846"/>
                    <a:pt x="15713" y="19843"/>
                    <a:pt x="15708" y="19842"/>
                  </a:cubicBezTo>
                  <a:cubicBezTo>
                    <a:pt x="15689" y="19832"/>
                    <a:pt x="15672" y="19822"/>
                    <a:pt x="15653" y="19815"/>
                  </a:cubicBezTo>
                  <a:cubicBezTo>
                    <a:pt x="15635" y="19807"/>
                    <a:pt x="15614" y="19800"/>
                    <a:pt x="15594" y="19794"/>
                  </a:cubicBezTo>
                  <a:cubicBezTo>
                    <a:pt x="15584" y="19791"/>
                    <a:pt x="15575" y="19789"/>
                    <a:pt x="15565" y="19788"/>
                  </a:cubicBezTo>
                  <a:cubicBezTo>
                    <a:pt x="15555" y="19786"/>
                    <a:pt x="15544" y="19784"/>
                    <a:pt x="15536" y="19783"/>
                  </a:cubicBezTo>
                  <a:cubicBezTo>
                    <a:pt x="15526" y="19781"/>
                    <a:pt x="15515" y="19780"/>
                    <a:pt x="15506" y="19779"/>
                  </a:cubicBezTo>
                  <a:cubicBezTo>
                    <a:pt x="15495" y="19778"/>
                    <a:pt x="15483" y="19778"/>
                    <a:pt x="15472" y="19778"/>
                  </a:cubicBezTo>
                  <a:cubicBezTo>
                    <a:pt x="15457" y="19778"/>
                    <a:pt x="15441" y="19779"/>
                    <a:pt x="15424" y="19780"/>
                  </a:cubicBezTo>
                  <a:cubicBezTo>
                    <a:pt x="15409" y="19781"/>
                    <a:pt x="15395" y="19784"/>
                    <a:pt x="15381" y="19788"/>
                  </a:cubicBezTo>
                  <a:cubicBezTo>
                    <a:pt x="15365" y="19791"/>
                    <a:pt x="15351" y="19794"/>
                    <a:pt x="15338" y="19801"/>
                  </a:cubicBezTo>
                  <a:cubicBezTo>
                    <a:pt x="15325" y="19805"/>
                    <a:pt x="15313" y="19809"/>
                    <a:pt x="15303" y="19814"/>
                  </a:cubicBezTo>
                  <a:cubicBezTo>
                    <a:pt x="15298" y="19815"/>
                    <a:pt x="15296" y="19816"/>
                    <a:pt x="15292" y="19819"/>
                  </a:cubicBezTo>
                  <a:cubicBezTo>
                    <a:pt x="15283" y="19822"/>
                    <a:pt x="15276" y="19827"/>
                    <a:pt x="15267" y="19832"/>
                  </a:cubicBezTo>
                  <a:cubicBezTo>
                    <a:pt x="15261" y="19835"/>
                    <a:pt x="15253" y="19838"/>
                    <a:pt x="15246" y="19845"/>
                  </a:cubicBezTo>
                  <a:cubicBezTo>
                    <a:pt x="15242" y="19846"/>
                    <a:pt x="15237" y="19851"/>
                    <a:pt x="15234" y="19854"/>
                  </a:cubicBezTo>
                  <a:cubicBezTo>
                    <a:pt x="15227" y="19858"/>
                    <a:pt x="15220" y="19863"/>
                    <a:pt x="15214" y="19869"/>
                  </a:cubicBezTo>
                  <a:cubicBezTo>
                    <a:pt x="15208" y="19874"/>
                    <a:pt x="15201" y="19880"/>
                    <a:pt x="15194" y="19887"/>
                  </a:cubicBezTo>
                  <a:cubicBezTo>
                    <a:pt x="15172" y="19906"/>
                    <a:pt x="15153" y="19930"/>
                    <a:pt x="15138" y="19955"/>
                  </a:cubicBezTo>
                  <a:cubicBezTo>
                    <a:pt x="15130" y="19967"/>
                    <a:pt x="15121" y="19982"/>
                    <a:pt x="15115" y="19997"/>
                  </a:cubicBezTo>
                  <a:lnTo>
                    <a:pt x="15076" y="19986"/>
                  </a:lnTo>
                  <a:cubicBezTo>
                    <a:pt x="15063" y="19982"/>
                    <a:pt x="15049" y="19979"/>
                    <a:pt x="15036" y="19978"/>
                  </a:cubicBezTo>
                  <a:cubicBezTo>
                    <a:pt x="15008" y="19973"/>
                    <a:pt x="14981" y="19971"/>
                    <a:pt x="14954" y="19971"/>
                  </a:cubicBezTo>
                  <a:cubicBezTo>
                    <a:pt x="14938" y="19971"/>
                    <a:pt x="14924" y="19972"/>
                    <a:pt x="14909" y="19973"/>
                  </a:cubicBezTo>
                  <a:cubicBezTo>
                    <a:pt x="14888" y="19976"/>
                    <a:pt x="14866" y="19978"/>
                    <a:pt x="14845" y="19983"/>
                  </a:cubicBezTo>
                  <a:cubicBezTo>
                    <a:pt x="14812" y="19989"/>
                    <a:pt x="14779" y="19998"/>
                    <a:pt x="14747" y="20013"/>
                  </a:cubicBezTo>
                  <a:cubicBezTo>
                    <a:pt x="14737" y="20017"/>
                    <a:pt x="14729" y="20019"/>
                    <a:pt x="14720" y="20025"/>
                  </a:cubicBezTo>
                  <a:cubicBezTo>
                    <a:pt x="14701" y="20034"/>
                    <a:pt x="14682" y="20045"/>
                    <a:pt x="14664" y="20057"/>
                  </a:cubicBezTo>
                  <a:cubicBezTo>
                    <a:pt x="14647" y="20069"/>
                    <a:pt x="14630" y="20082"/>
                    <a:pt x="14615" y="20096"/>
                  </a:cubicBezTo>
                  <a:cubicBezTo>
                    <a:pt x="14600" y="20109"/>
                    <a:pt x="14585" y="20123"/>
                    <a:pt x="14570" y="20139"/>
                  </a:cubicBezTo>
                  <a:cubicBezTo>
                    <a:pt x="14557" y="20155"/>
                    <a:pt x="14544" y="20169"/>
                    <a:pt x="14533" y="20186"/>
                  </a:cubicBezTo>
                  <a:cubicBezTo>
                    <a:pt x="14523" y="20201"/>
                    <a:pt x="14515" y="20215"/>
                    <a:pt x="14506" y="20231"/>
                  </a:cubicBezTo>
                  <a:cubicBezTo>
                    <a:pt x="14502" y="20237"/>
                    <a:pt x="14500" y="20243"/>
                    <a:pt x="14496" y="20248"/>
                  </a:cubicBezTo>
                  <a:cubicBezTo>
                    <a:pt x="14489" y="20262"/>
                    <a:pt x="14482" y="20274"/>
                    <a:pt x="14477" y="20289"/>
                  </a:cubicBezTo>
                  <a:cubicBezTo>
                    <a:pt x="14471" y="20305"/>
                    <a:pt x="14465" y="20319"/>
                    <a:pt x="14461" y="20336"/>
                  </a:cubicBezTo>
                  <a:cubicBezTo>
                    <a:pt x="14458" y="20346"/>
                    <a:pt x="14455" y="20357"/>
                    <a:pt x="14453" y="20367"/>
                  </a:cubicBezTo>
                  <a:cubicBezTo>
                    <a:pt x="14450" y="20373"/>
                    <a:pt x="14449" y="20380"/>
                    <a:pt x="14448" y="20385"/>
                  </a:cubicBezTo>
                  <a:cubicBezTo>
                    <a:pt x="14446" y="20395"/>
                    <a:pt x="14443" y="20404"/>
                    <a:pt x="14442" y="20414"/>
                  </a:cubicBezTo>
                  <a:cubicBezTo>
                    <a:pt x="14438" y="20431"/>
                    <a:pt x="14435" y="20449"/>
                    <a:pt x="14434" y="20466"/>
                  </a:cubicBezTo>
                  <a:cubicBezTo>
                    <a:pt x="14225" y="20484"/>
                    <a:pt x="14045" y="20669"/>
                    <a:pt x="14024" y="20882"/>
                  </a:cubicBezTo>
                  <a:cubicBezTo>
                    <a:pt x="14021" y="20920"/>
                    <a:pt x="14042" y="21022"/>
                    <a:pt x="14032" y="21036"/>
                  </a:cubicBezTo>
                  <a:cubicBezTo>
                    <a:pt x="14022" y="21049"/>
                    <a:pt x="13974" y="21057"/>
                    <a:pt x="13956" y="21065"/>
                  </a:cubicBezTo>
                  <a:cubicBezTo>
                    <a:pt x="13925" y="21080"/>
                    <a:pt x="13897" y="21097"/>
                    <a:pt x="13870" y="21118"/>
                  </a:cubicBezTo>
                  <a:cubicBezTo>
                    <a:pt x="13774" y="21195"/>
                    <a:pt x="13711" y="21312"/>
                    <a:pt x="13706" y="21436"/>
                  </a:cubicBezTo>
                  <a:cubicBezTo>
                    <a:pt x="13700" y="21556"/>
                    <a:pt x="13752" y="21679"/>
                    <a:pt x="13836" y="21765"/>
                  </a:cubicBezTo>
                  <a:cubicBezTo>
                    <a:pt x="13883" y="21811"/>
                    <a:pt x="13935" y="21829"/>
                    <a:pt x="13990" y="21861"/>
                  </a:cubicBezTo>
                  <a:cubicBezTo>
                    <a:pt x="14031" y="21884"/>
                    <a:pt x="14032" y="21881"/>
                    <a:pt x="14031" y="21930"/>
                  </a:cubicBezTo>
                  <a:cubicBezTo>
                    <a:pt x="14029" y="21970"/>
                    <a:pt x="14027" y="22003"/>
                    <a:pt x="14032" y="22041"/>
                  </a:cubicBezTo>
                  <a:cubicBezTo>
                    <a:pt x="14048" y="22158"/>
                    <a:pt x="14111" y="22267"/>
                    <a:pt x="14204" y="22341"/>
                  </a:cubicBezTo>
                  <a:cubicBezTo>
                    <a:pt x="14248" y="22376"/>
                    <a:pt x="14299" y="22402"/>
                    <a:pt x="14354" y="22419"/>
                  </a:cubicBezTo>
                  <a:cubicBezTo>
                    <a:pt x="14427" y="22442"/>
                    <a:pt x="14511" y="22429"/>
                    <a:pt x="14526" y="22518"/>
                  </a:cubicBezTo>
                  <a:cubicBezTo>
                    <a:pt x="14538" y="22596"/>
                    <a:pt x="14541" y="22653"/>
                    <a:pt x="14595" y="22718"/>
                  </a:cubicBezTo>
                  <a:cubicBezTo>
                    <a:pt x="14637" y="22768"/>
                    <a:pt x="14693" y="22803"/>
                    <a:pt x="14753" y="22826"/>
                  </a:cubicBezTo>
                  <a:cubicBezTo>
                    <a:pt x="14798" y="22842"/>
                    <a:pt x="14844" y="22849"/>
                    <a:pt x="14890" y="22849"/>
                  </a:cubicBezTo>
                  <a:cubicBezTo>
                    <a:pt x="14978" y="22849"/>
                    <a:pt x="15065" y="22823"/>
                    <a:pt x="15146" y="22787"/>
                  </a:cubicBezTo>
                  <a:cubicBezTo>
                    <a:pt x="15195" y="22832"/>
                    <a:pt x="15258" y="22855"/>
                    <a:pt x="15321" y="22855"/>
                  </a:cubicBezTo>
                  <a:cubicBezTo>
                    <a:pt x="15341" y="22855"/>
                    <a:pt x="15361" y="22853"/>
                    <a:pt x="15381" y="22848"/>
                  </a:cubicBezTo>
                  <a:lnTo>
                    <a:pt x="15381" y="22848"/>
                  </a:lnTo>
                  <a:cubicBezTo>
                    <a:pt x="15345" y="23034"/>
                    <a:pt x="15398" y="23233"/>
                    <a:pt x="15552" y="23376"/>
                  </a:cubicBezTo>
                  <a:cubicBezTo>
                    <a:pt x="15489" y="23492"/>
                    <a:pt x="15459" y="23622"/>
                    <a:pt x="15459" y="23753"/>
                  </a:cubicBezTo>
                  <a:cubicBezTo>
                    <a:pt x="15449" y="23772"/>
                    <a:pt x="15452" y="23788"/>
                    <a:pt x="15453" y="23807"/>
                  </a:cubicBezTo>
                  <a:cubicBezTo>
                    <a:pt x="15454" y="23823"/>
                    <a:pt x="15454" y="23836"/>
                    <a:pt x="15457" y="23851"/>
                  </a:cubicBezTo>
                  <a:cubicBezTo>
                    <a:pt x="15458" y="23859"/>
                    <a:pt x="15458" y="23866"/>
                    <a:pt x="15460" y="23876"/>
                  </a:cubicBezTo>
                  <a:cubicBezTo>
                    <a:pt x="15462" y="23888"/>
                    <a:pt x="15464" y="23903"/>
                    <a:pt x="15467" y="23916"/>
                  </a:cubicBezTo>
                  <a:cubicBezTo>
                    <a:pt x="15469" y="23930"/>
                    <a:pt x="15472" y="23945"/>
                    <a:pt x="15476" y="23959"/>
                  </a:cubicBezTo>
                  <a:cubicBezTo>
                    <a:pt x="15467" y="23951"/>
                    <a:pt x="15458" y="23943"/>
                    <a:pt x="15449" y="23934"/>
                  </a:cubicBezTo>
                  <a:cubicBezTo>
                    <a:pt x="15327" y="23823"/>
                    <a:pt x="15204" y="23708"/>
                    <a:pt x="15084" y="23595"/>
                  </a:cubicBezTo>
                  <a:cubicBezTo>
                    <a:pt x="14225" y="22773"/>
                    <a:pt x="13396" y="21922"/>
                    <a:pt x="12539" y="21096"/>
                  </a:cubicBezTo>
                  <a:cubicBezTo>
                    <a:pt x="12125" y="20623"/>
                    <a:pt x="11687" y="20169"/>
                    <a:pt x="11251" y="19717"/>
                  </a:cubicBezTo>
                  <a:cubicBezTo>
                    <a:pt x="11162" y="19623"/>
                    <a:pt x="11069" y="19530"/>
                    <a:pt x="10979" y="19436"/>
                  </a:cubicBezTo>
                  <a:cubicBezTo>
                    <a:pt x="10980" y="19418"/>
                    <a:pt x="10975" y="19398"/>
                    <a:pt x="10961" y="19381"/>
                  </a:cubicBezTo>
                  <a:cubicBezTo>
                    <a:pt x="10851" y="19258"/>
                    <a:pt x="10782" y="19103"/>
                    <a:pt x="10771" y="18939"/>
                  </a:cubicBezTo>
                  <a:cubicBezTo>
                    <a:pt x="10764" y="18824"/>
                    <a:pt x="10809" y="18710"/>
                    <a:pt x="10806" y="18596"/>
                  </a:cubicBezTo>
                  <a:lnTo>
                    <a:pt x="10806" y="18590"/>
                  </a:lnTo>
                  <a:cubicBezTo>
                    <a:pt x="10806" y="18584"/>
                    <a:pt x="10805" y="18575"/>
                    <a:pt x="10805" y="18569"/>
                  </a:cubicBezTo>
                  <a:cubicBezTo>
                    <a:pt x="10804" y="18559"/>
                    <a:pt x="10804" y="18550"/>
                    <a:pt x="10800" y="18540"/>
                  </a:cubicBezTo>
                  <a:cubicBezTo>
                    <a:pt x="10798" y="18523"/>
                    <a:pt x="10794" y="18503"/>
                    <a:pt x="10787" y="18485"/>
                  </a:cubicBezTo>
                  <a:cubicBezTo>
                    <a:pt x="10737" y="18352"/>
                    <a:pt x="10545" y="18189"/>
                    <a:pt x="10603" y="18034"/>
                  </a:cubicBezTo>
                  <a:cubicBezTo>
                    <a:pt x="10629" y="17961"/>
                    <a:pt x="10707" y="17944"/>
                    <a:pt x="10762" y="17899"/>
                  </a:cubicBezTo>
                  <a:cubicBezTo>
                    <a:pt x="10811" y="17858"/>
                    <a:pt x="10842" y="17806"/>
                    <a:pt x="10851" y="17743"/>
                  </a:cubicBezTo>
                  <a:cubicBezTo>
                    <a:pt x="10868" y="17605"/>
                    <a:pt x="10785" y="17475"/>
                    <a:pt x="10777" y="17337"/>
                  </a:cubicBezTo>
                  <a:cubicBezTo>
                    <a:pt x="10767" y="17216"/>
                    <a:pt x="10783" y="17081"/>
                    <a:pt x="10856" y="16978"/>
                  </a:cubicBezTo>
                  <a:cubicBezTo>
                    <a:pt x="10938" y="16863"/>
                    <a:pt x="11075" y="16872"/>
                    <a:pt x="11174" y="16786"/>
                  </a:cubicBezTo>
                  <a:cubicBezTo>
                    <a:pt x="11294" y="16681"/>
                    <a:pt x="11216" y="16555"/>
                    <a:pt x="11231" y="16423"/>
                  </a:cubicBezTo>
                  <a:cubicBezTo>
                    <a:pt x="11248" y="16272"/>
                    <a:pt x="11352" y="16158"/>
                    <a:pt x="11497" y="16119"/>
                  </a:cubicBezTo>
                  <a:cubicBezTo>
                    <a:pt x="11627" y="16086"/>
                    <a:pt x="11738" y="16036"/>
                    <a:pt x="11789" y="15904"/>
                  </a:cubicBezTo>
                  <a:cubicBezTo>
                    <a:pt x="11810" y="15850"/>
                    <a:pt x="11818" y="15794"/>
                    <a:pt x="11829" y="15739"/>
                  </a:cubicBezTo>
                  <a:cubicBezTo>
                    <a:pt x="11846" y="15663"/>
                    <a:pt x="11854" y="15630"/>
                    <a:pt x="11939" y="15621"/>
                  </a:cubicBezTo>
                  <a:cubicBezTo>
                    <a:pt x="12057" y="15609"/>
                    <a:pt x="12144" y="15587"/>
                    <a:pt x="12214" y="15483"/>
                  </a:cubicBezTo>
                  <a:cubicBezTo>
                    <a:pt x="12256" y="15419"/>
                    <a:pt x="12279" y="15273"/>
                    <a:pt x="12342" y="15229"/>
                  </a:cubicBezTo>
                  <a:cubicBezTo>
                    <a:pt x="12351" y="15222"/>
                    <a:pt x="12360" y="15220"/>
                    <a:pt x="12368" y="15220"/>
                  </a:cubicBezTo>
                  <a:cubicBezTo>
                    <a:pt x="12392" y="15220"/>
                    <a:pt x="12413" y="15240"/>
                    <a:pt x="12439" y="15254"/>
                  </a:cubicBezTo>
                  <a:cubicBezTo>
                    <a:pt x="12485" y="15279"/>
                    <a:pt x="12530" y="15299"/>
                    <a:pt x="12581" y="15299"/>
                  </a:cubicBezTo>
                  <a:cubicBezTo>
                    <a:pt x="12592" y="15299"/>
                    <a:pt x="12603" y="15298"/>
                    <a:pt x="12615" y="15296"/>
                  </a:cubicBezTo>
                  <a:cubicBezTo>
                    <a:pt x="12764" y="15269"/>
                    <a:pt x="12782" y="15105"/>
                    <a:pt x="12855" y="14998"/>
                  </a:cubicBezTo>
                  <a:cubicBezTo>
                    <a:pt x="12890" y="14948"/>
                    <a:pt x="12946" y="14880"/>
                    <a:pt x="13014" y="14880"/>
                  </a:cubicBezTo>
                  <a:cubicBezTo>
                    <a:pt x="13016" y="14880"/>
                    <a:pt x="13017" y="14880"/>
                    <a:pt x="13019" y="14880"/>
                  </a:cubicBezTo>
                  <a:cubicBezTo>
                    <a:pt x="13092" y="14883"/>
                    <a:pt x="13144" y="14948"/>
                    <a:pt x="13221" y="14948"/>
                  </a:cubicBezTo>
                  <a:cubicBezTo>
                    <a:pt x="13224" y="14948"/>
                    <a:pt x="13228" y="14948"/>
                    <a:pt x="13231" y="14947"/>
                  </a:cubicBezTo>
                  <a:cubicBezTo>
                    <a:pt x="13396" y="14935"/>
                    <a:pt x="13393" y="14760"/>
                    <a:pt x="13486" y="14666"/>
                  </a:cubicBezTo>
                  <a:cubicBezTo>
                    <a:pt x="13536" y="14619"/>
                    <a:pt x="13605" y="14591"/>
                    <a:pt x="13675" y="14591"/>
                  </a:cubicBezTo>
                  <a:cubicBezTo>
                    <a:pt x="13677" y="14591"/>
                    <a:pt x="13680" y="14591"/>
                    <a:pt x="13682" y="14591"/>
                  </a:cubicBezTo>
                  <a:cubicBezTo>
                    <a:pt x="13771" y="14592"/>
                    <a:pt x="13821" y="14645"/>
                    <a:pt x="13897" y="14683"/>
                  </a:cubicBezTo>
                  <a:cubicBezTo>
                    <a:pt x="13931" y="14700"/>
                    <a:pt x="13967" y="14711"/>
                    <a:pt x="14004" y="14711"/>
                  </a:cubicBezTo>
                  <a:cubicBezTo>
                    <a:pt x="14031" y="14711"/>
                    <a:pt x="14057" y="14706"/>
                    <a:pt x="14083" y="14693"/>
                  </a:cubicBezTo>
                  <a:cubicBezTo>
                    <a:pt x="14153" y="14660"/>
                    <a:pt x="14179" y="14582"/>
                    <a:pt x="14224" y="14524"/>
                  </a:cubicBezTo>
                  <a:cubicBezTo>
                    <a:pt x="14278" y="14451"/>
                    <a:pt x="14381" y="14395"/>
                    <a:pt x="14470" y="14395"/>
                  </a:cubicBezTo>
                  <a:cubicBezTo>
                    <a:pt x="14547" y="14395"/>
                    <a:pt x="14614" y="14437"/>
                    <a:pt x="14630" y="14545"/>
                  </a:cubicBezTo>
                  <a:cubicBezTo>
                    <a:pt x="14636" y="14590"/>
                    <a:pt x="14673" y="14610"/>
                    <a:pt x="14711" y="14610"/>
                  </a:cubicBezTo>
                  <a:cubicBezTo>
                    <a:pt x="14745" y="14610"/>
                    <a:pt x="14780" y="14594"/>
                    <a:pt x="14799" y="14566"/>
                  </a:cubicBezTo>
                  <a:cubicBezTo>
                    <a:pt x="14863" y="14466"/>
                    <a:pt x="14976" y="14393"/>
                    <a:pt x="15099" y="14393"/>
                  </a:cubicBezTo>
                  <a:close/>
                  <a:moveTo>
                    <a:pt x="20521" y="18946"/>
                  </a:moveTo>
                  <a:cubicBezTo>
                    <a:pt x="20620" y="18946"/>
                    <a:pt x="20718" y="19016"/>
                    <a:pt x="20745" y="19111"/>
                  </a:cubicBezTo>
                  <a:cubicBezTo>
                    <a:pt x="20759" y="19158"/>
                    <a:pt x="20797" y="19183"/>
                    <a:pt x="20839" y="19183"/>
                  </a:cubicBezTo>
                  <a:cubicBezTo>
                    <a:pt x="20856" y="19183"/>
                    <a:pt x="20874" y="19179"/>
                    <a:pt x="20891" y="19171"/>
                  </a:cubicBezTo>
                  <a:cubicBezTo>
                    <a:pt x="20987" y="19126"/>
                    <a:pt x="21114" y="19094"/>
                    <a:pt x="21237" y="19094"/>
                  </a:cubicBezTo>
                  <a:cubicBezTo>
                    <a:pt x="21418" y="19094"/>
                    <a:pt x="21589" y="19164"/>
                    <a:pt x="21628" y="19367"/>
                  </a:cubicBezTo>
                  <a:cubicBezTo>
                    <a:pt x="21637" y="19411"/>
                    <a:pt x="21684" y="19443"/>
                    <a:pt x="21729" y="19443"/>
                  </a:cubicBezTo>
                  <a:cubicBezTo>
                    <a:pt x="21746" y="19443"/>
                    <a:pt x="21762" y="19438"/>
                    <a:pt x="21776" y="19428"/>
                  </a:cubicBezTo>
                  <a:cubicBezTo>
                    <a:pt x="21857" y="19370"/>
                    <a:pt x="21954" y="19341"/>
                    <a:pt x="22052" y="19341"/>
                  </a:cubicBezTo>
                  <a:cubicBezTo>
                    <a:pt x="22212" y="19341"/>
                    <a:pt x="22371" y="19417"/>
                    <a:pt x="22455" y="19560"/>
                  </a:cubicBezTo>
                  <a:cubicBezTo>
                    <a:pt x="22490" y="19621"/>
                    <a:pt x="22505" y="19689"/>
                    <a:pt x="22570" y="19730"/>
                  </a:cubicBezTo>
                  <a:cubicBezTo>
                    <a:pt x="22602" y="19751"/>
                    <a:pt x="22635" y="19757"/>
                    <a:pt x="22670" y="19757"/>
                  </a:cubicBezTo>
                  <a:cubicBezTo>
                    <a:pt x="22704" y="19757"/>
                    <a:pt x="22739" y="19751"/>
                    <a:pt x="22774" y="19745"/>
                  </a:cubicBezTo>
                  <a:cubicBezTo>
                    <a:pt x="22788" y="19743"/>
                    <a:pt x="22803" y="19742"/>
                    <a:pt x="22816" y="19742"/>
                  </a:cubicBezTo>
                  <a:cubicBezTo>
                    <a:pt x="22991" y="19742"/>
                    <a:pt x="23101" y="19908"/>
                    <a:pt x="22999" y="20077"/>
                  </a:cubicBezTo>
                  <a:cubicBezTo>
                    <a:pt x="22956" y="20148"/>
                    <a:pt x="23018" y="20222"/>
                    <a:pt x="23090" y="20222"/>
                  </a:cubicBezTo>
                  <a:cubicBezTo>
                    <a:pt x="23097" y="20222"/>
                    <a:pt x="23103" y="20221"/>
                    <a:pt x="23109" y="20220"/>
                  </a:cubicBezTo>
                  <a:cubicBezTo>
                    <a:pt x="23140" y="20215"/>
                    <a:pt x="23172" y="20212"/>
                    <a:pt x="23204" y="20212"/>
                  </a:cubicBezTo>
                  <a:cubicBezTo>
                    <a:pt x="23313" y="20212"/>
                    <a:pt x="23421" y="20245"/>
                    <a:pt x="23499" y="20324"/>
                  </a:cubicBezTo>
                  <a:cubicBezTo>
                    <a:pt x="23593" y="20418"/>
                    <a:pt x="23614" y="20564"/>
                    <a:pt x="23544" y="20675"/>
                  </a:cubicBezTo>
                  <a:cubicBezTo>
                    <a:pt x="23506" y="20734"/>
                    <a:pt x="23550" y="20831"/>
                    <a:pt x="23623" y="20831"/>
                  </a:cubicBezTo>
                  <a:cubicBezTo>
                    <a:pt x="23626" y="20831"/>
                    <a:pt x="23630" y="20831"/>
                    <a:pt x="23633" y="20831"/>
                  </a:cubicBezTo>
                  <a:cubicBezTo>
                    <a:pt x="23651" y="20828"/>
                    <a:pt x="23669" y="20827"/>
                    <a:pt x="23686" y="20827"/>
                  </a:cubicBezTo>
                  <a:cubicBezTo>
                    <a:pt x="23967" y="20827"/>
                    <a:pt x="24139" y="21097"/>
                    <a:pt x="23994" y="21361"/>
                  </a:cubicBezTo>
                  <a:cubicBezTo>
                    <a:pt x="23959" y="21423"/>
                    <a:pt x="23999" y="21519"/>
                    <a:pt x="24076" y="21519"/>
                  </a:cubicBezTo>
                  <a:cubicBezTo>
                    <a:pt x="24079" y="21519"/>
                    <a:pt x="24082" y="21519"/>
                    <a:pt x="24085" y="21519"/>
                  </a:cubicBezTo>
                  <a:cubicBezTo>
                    <a:pt x="24093" y="21518"/>
                    <a:pt x="24101" y="21518"/>
                    <a:pt x="24108" y="21518"/>
                  </a:cubicBezTo>
                  <a:cubicBezTo>
                    <a:pt x="24329" y="21518"/>
                    <a:pt x="24423" y="21777"/>
                    <a:pt x="24253" y="21927"/>
                  </a:cubicBezTo>
                  <a:cubicBezTo>
                    <a:pt x="24192" y="21979"/>
                    <a:pt x="24221" y="22102"/>
                    <a:pt x="24302" y="22116"/>
                  </a:cubicBezTo>
                  <a:cubicBezTo>
                    <a:pt x="24588" y="22159"/>
                    <a:pt x="24656" y="22496"/>
                    <a:pt x="24398" y="22635"/>
                  </a:cubicBezTo>
                  <a:cubicBezTo>
                    <a:pt x="24312" y="22680"/>
                    <a:pt x="24332" y="22816"/>
                    <a:pt x="24425" y="22840"/>
                  </a:cubicBezTo>
                  <a:cubicBezTo>
                    <a:pt x="24604" y="22892"/>
                    <a:pt x="24595" y="23117"/>
                    <a:pt x="24419" y="23174"/>
                  </a:cubicBezTo>
                  <a:cubicBezTo>
                    <a:pt x="24354" y="23195"/>
                    <a:pt x="24310" y="23295"/>
                    <a:pt x="24375" y="23346"/>
                  </a:cubicBezTo>
                  <a:cubicBezTo>
                    <a:pt x="24484" y="23432"/>
                    <a:pt x="24525" y="23556"/>
                    <a:pt x="24484" y="23690"/>
                  </a:cubicBezTo>
                  <a:cubicBezTo>
                    <a:pt x="24483" y="23696"/>
                    <a:pt x="24482" y="23701"/>
                    <a:pt x="24482" y="23706"/>
                  </a:cubicBezTo>
                  <a:cubicBezTo>
                    <a:pt x="24390" y="23770"/>
                    <a:pt x="24300" y="23832"/>
                    <a:pt x="24208" y="23895"/>
                  </a:cubicBezTo>
                  <a:cubicBezTo>
                    <a:pt x="24117" y="23958"/>
                    <a:pt x="24025" y="24018"/>
                    <a:pt x="23934" y="24079"/>
                  </a:cubicBezTo>
                  <a:cubicBezTo>
                    <a:pt x="23841" y="24140"/>
                    <a:pt x="23749" y="24200"/>
                    <a:pt x="23656" y="24258"/>
                  </a:cubicBezTo>
                  <a:cubicBezTo>
                    <a:pt x="23578" y="24309"/>
                    <a:pt x="23499" y="24359"/>
                    <a:pt x="23418" y="24407"/>
                  </a:cubicBezTo>
                  <a:cubicBezTo>
                    <a:pt x="23263" y="24502"/>
                    <a:pt x="23105" y="24593"/>
                    <a:pt x="22948" y="24682"/>
                  </a:cubicBezTo>
                  <a:cubicBezTo>
                    <a:pt x="22860" y="24731"/>
                    <a:pt x="22772" y="24778"/>
                    <a:pt x="22685" y="24825"/>
                  </a:cubicBezTo>
                  <a:cubicBezTo>
                    <a:pt x="22628" y="24855"/>
                    <a:pt x="22570" y="24886"/>
                    <a:pt x="22511" y="24914"/>
                  </a:cubicBezTo>
                  <a:cubicBezTo>
                    <a:pt x="22464" y="24939"/>
                    <a:pt x="22416" y="24962"/>
                    <a:pt x="22368" y="24986"/>
                  </a:cubicBezTo>
                  <a:cubicBezTo>
                    <a:pt x="22318" y="25011"/>
                    <a:pt x="22269" y="25034"/>
                    <a:pt x="22219" y="25056"/>
                  </a:cubicBezTo>
                  <a:cubicBezTo>
                    <a:pt x="22190" y="25070"/>
                    <a:pt x="22161" y="25084"/>
                    <a:pt x="22132" y="25096"/>
                  </a:cubicBezTo>
                  <a:lnTo>
                    <a:pt x="22046" y="25136"/>
                  </a:lnTo>
                  <a:cubicBezTo>
                    <a:pt x="22024" y="25146"/>
                    <a:pt x="22002" y="25156"/>
                    <a:pt x="21979" y="25166"/>
                  </a:cubicBezTo>
                  <a:cubicBezTo>
                    <a:pt x="21929" y="25187"/>
                    <a:pt x="21878" y="25209"/>
                    <a:pt x="21827" y="25230"/>
                  </a:cubicBezTo>
                  <a:cubicBezTo>
                    <a:pt x="21734" y="25268"/>
                    <a:pt x="21637" y="25305"/>
                    <a:pt x="21542" y="25339"/>
                  </a:cubicBezTo>
                  <a:cubicBezTo>
                    <a:pt x="21499" y="25355"/>
                    <a:pt x="21456" y="25370"/>
                    <a:pt x="21412" y="25384"/>
                  </a:cubicBezTo>
                  <a:cubicBezTo>
                    <a:pt x="21325" y="25414"/>
                    <a:pt x="21239" y="25443"/>
                    <a:pt x="21151" y="25469"/>
                  </a:cubicBezTo>
                  <a:cubicBezTo>
                    <a:pt x="21108" y="25482"/>
                    <a:pt x="21065" y="25496"/>
                    <a:pt x="21019" y="25508"/>
                  </a:cubicBezTo>
                  <a:cubicBezTo>
                    <a:pt x="20932" y="25533"/>
                    <a:pt x="20842" y="25556"/>
                    <a:pt x="20753" y="25576"/>
                  </a:cubicBezTo>
                  <a:cubicBezTo>
                    <a:pt x="20714" y="25586"/>
                    <a:pt x="20677" y="25595"/>
                    <a:pt x="20638" y="25603"/>
                  </a:cubicBezTo>
                  <a:cubicBezTo>
                    <a:pt x="20628" y="25606"/>
                    <a:pt x="20617" y="25608"/>
                    <a:pt x="20607" y="25610"/>
                  </a:cubicBezTo>
                  <a:cubicBezTo>
                    <a:pt x="20571" y="25616"/>
                    <a:pt x="20536" y="25625"/>
                    <a:pt x="20499" y="25631"/>
                  </a:cubicBezTo>
                  <a:cubicBezTo>
                    <a:pt x="20487" y="25633"/>
                    <a:pt x="20474" y="25636"/>
                    <a:pt x="20463" y="25637"/>
                  </a:cubicBezTo>
                  <a:cubicBezTo>
                    <a:pt x="20424" y="25643"/>
                    <a:pt x="20386" y="25651"/>
                    <a:pt x="20347" y="25658"/>
                  </a:cubicBezTo>
                  <a:cubicBezTo>
                    <a:pt x="20302" y="25666"/>
                    <a:pt x="20258" y="25673"/>
                    <a:pt x="20212" y="25679"/>
                  </a:cubicBezTo>
                  <a:cubicBezTo>
                    <a:pt x="20192" y="25683"/>
                    <a:pt x="20172" y="25685"/>
                    <a:pt x="20154" y="25687"/>
                  </a:cubicBezTo>
                  <a:cubicBezTo>
                    <a:pt x="20122" y="25692"/>
                    <a:pt x="20089" y="25695"/>
                    <a:pt x="20058" y="25699"/>
                  </a:cubicBezTo>
                  <a:cubicBezTo>
                    <a:pt x="20009" y="25706"/>
                    <a:pt x="19959" y="25711"/>
                    <a:pt x="19909" y="25715"/>
                  </a:cubicBezTo>
                  <a:cubicBezTo>
                    <a:pt x="19890" y="25718"/>
                    <a:pt x="19874" y="25719"/>
                    <a:pt x="19855" y="25719"/>
                  </a:cubicBezTo>
                  <a:cubicBezTo>
                    <a:pt x="19823" y="25723"/>
                    <a:pt x="19789" y="25725"/>
                    <a:pt x="19755" y="25726"/>
                  </a:cubicBezTo>
                  <a:cubicBezTo>
                    <a:pt x="19739" y="25729"/>
                    <a:pt x="19725" y="25730"/>
                    <a:pt x="19711" y="25730"/>
                  </a:cubicBezTo>
                  <a:cubicBezTo>
                    <a:pt x="19670" y="25732"/>
                    <a:pt x="19630" y="25734"/>
                    <a:pt x="19589" y="25735"/>
                  </a:cubicBezTo>
                  <a:cubicBezTo>
                    <a:pt x="19521" y="25738"/>
                    <a:pt x="19453" y="25739"/>
                    <a:pt x="19384" y="25739"/>
                  </a:cubicBezTo>
                  <a:cubicBezTo>
                    <a:pt x="18956" y="25739"/>
                    <a:pt x="18527" y="25684"/>
                    <a:pt x="18109" y="25565"/>
                  </a:cubicBezTo>
                  <a:cubicBezTo>
                    <a:pt x="17307" y="25338"/>
                    <a:pt x="16602" y="24895"/>
                    <a:pt x="15959" y="24372"/>
                  </a:cubicBezTo>
                  <a:cubicBezTo>
                    <a:pt x="15957" y="24352"/>
                    <a:pt x="15946" y="24333"/>
                    <a:pt x="15926" y="24319"/>
                  </a:cubicBezTo>
                  <a:cubicBezTo>
                    <a:pt x="15635" y="24116"/>
                    <a:pt x="15533" y="23703"/>
                    <a:pt x="15730" y="23401"/>
                  </a:cubicBezTo>
                  <a:cubicBezTo>
                    <a:pt x="15757" y="23360"/>
                    <a:pt x="15736" y="23308"/>
                    <a:pt x="15699" y="23284"/>
                  </a:cubicBezTo>
                  <a:cubicBezTo>
                    <a:pt x="15670" y="23263"/>
                    <a:pt x="15644" y="23241"/>
                    <a:pt x="15621" y="23216"/>
                  </a:cubicBezTo>
                  <a:cubicBezTo>
                    <a:pt x="15610" y="23203"/>
                    <a:pt x="15599" y="23189"/>
                    <a:pt x="15590" y="23175"/>
                  </a:cubicBezTo>
                  <a:cubicBezTo>
                    <a:pt x="15572" y="23148"/>
                    <a:pt x="15557" y="23118"/>
                    <a:pt x="15545" y="23088"/>
                  </a:cubicBezTo>
                  <a:cubicBezTo>
                    <a:pt x="15516" y="23012"/>
                    <a:pt x="15512" y="22929"/>
                    <a:pt x="15531" y="22852"/>
                  </a:cubicBezTo>
                  <a:cubicBezTo>
                    <a:pt x="15535" y="22839"/>
                    <a:pt x="15537" y="22825"/>
                    <a:pt x="15543" y="22810"/>
                  </a:cubicBezTo>
                  <a:cubicBezTo>
                    <a:pt x="15547" y="22798"/>
                    <a:pt x="15554" y="22784"/>
                    <a:pt x="15561" y="22772"/>
                  </a:cubicBezTo>
                  <a:cubicBezTo>
                    <a:pt x="15567" y="22758"/>
                    <a:pt x="15573" y="22747"/>
                    <a:pt x="15582" y="22735"/>
                  </a:cubicBezTo>
                  <a:cubicBezTo>
                    <a:pt x="15589" y="22723"/>
                    <a:pt x="15597" y="22711"/>
                    <a:pt x="15608" y="22701"/>
                  </a:cubicBezTo>
                  <a:cubicBezTo>
                    <a:pt x="15609" y="22700"/>
                    <a:pt x="15610" y="22697"/>
                    <a:pt x="15611" y="22696"/>
                  </a:cubicBezTo>
                  <a:cubicBezTo>
                    <a:pt x="15619" y="22688"/>
                    <a:pt x="15627" y="22679"/>
                    <a:pt x="15636" y="22672"/>
                  </a:cubicBezTo>
                  <a:cubicBezTo>
                    <a:pt x="15641" y="22667"/>
                    <a:pt x="15646" y="22661"/>
                    <a:pt x="15653" y="22657"/>
                  </a:cubicBezTo>
                  <a:cubicBezTo>
                    <a:pt x="15660" y="22651"/>
                    <a:pt x="15667" y="22646"/>
                    <a:pt x="15675" y="22640"/>
                  </a:cubicBezTo>
                  <a:cubicBezTo>
                    <a:pt x="15683" y="22635"/>
                    <a:pt x="15691" y="22629"/>
                    <a:pt x="15699" y="22625"/>
                  </a:cubicBezTo>
                  <a:cubicBezTo>
                    <a:pt x="15709" y="22620"/>
                    <a:pt x="15718" y="22614"/>
                    <a:pt x="15728" y="22611"/>
                  </a:cubicBezTo>
                  <a:cubicBezTo>
                    <a:pt x="15738" y="22606"/>
                    <a:pt x="15746" y="22601"/>
                    <a:pt x="15757" y="22599"/>
                  </a:cubicBezTo>
                  <a:cubicBezTo>
                    <a:pt x="15835" y="22569"/>
                    <a:pt x="15842" y="22480"/>
                    <a:pt x="15778" y="22431"/>
                  </a:cubicBezTo>
                  <a:cubicBezTo>
                    <a:pt x="15507" y="22225"/>
                    <a:pt x="15557" y="21782"/>
                    <a:pt x="15885" y="21664"/>
                  </a:cubicBezTo>
                  <a:cubicBezTo>
                    <a:pt x="15936" y="21646"/>
                    <a:pt x="15977" y="21594"/>
                    <a:pt x="15958" y="21538"/>
                  </a:cubicBezTo>
                  <a:cubicBezTo>
                    <a:pt x="15885" y="21321"/>
                    <a:pt x="15929" y="21081"/>
                    <a:pt x="16094" y="20918"/>
                  </a:cubicBezTo>
                  <a:cubicBezTo>
                    <a:pt x="16181" y="20835"/>
                    <a:pt x="16297" y="20814"/>
                    <a:pt x="16386" y="20737"/>
                  </a:cubicBezTo>
                  <a:cubicBezTo>
                    <a:pt x="16488" y="20649"/>
                    <a:pt x="16473" y="20530"/>
                    <a:pt x="16511" y="20413"/>
                  </a:cubicBezTo>
                  <a:cubicBezTo>
                    <a:pt x="16546" y="20301"/>
                    <a:pt x="16635" y="20205"/>
                    <a:pt x="16740" y="20154"/>
                  </a:cubicBezTo>
                  <a:cubicBezTo>
                    <a:pt x="16854" y="20097"/>
                    <a:pt x="16986" y="20115"/>
                    <a:pt x="17090" y="20033"/>
                  </a:cubicBezTo>
                  <a:cubicBezTo>
                    <a:pt x="17176" y="19966"/>
                    <a:pt x="17210" y="19866"/>
                    <a:pt x="17275" y="19783"/>
                  </a:cubicBezTo>
                  <a:cubicBezTo>
                    <a:pt x="17325" y="19720"/>
                    <a:pt x="17400" y="19684"/>
                    <a:pt x="17475" y="19684"/>
                  </a:cubicBezTo>
                  <a:cubicBezTo>
                    <a:pt x="17527" y="19684"/>
                    <a:pt x="17580" y="19701"/>
                    <a:pt x="17624" y="19737"/>
                  </a:cubicBezTo>
                  <a:cubicBezTo>
                    <a:pt x="17647" y="19755"/>
                    <a:pt x="17671" y="19764"/>
                    <a:pt x="17693" y="19764"/>
                  </a:cubicBezTo>
                  <a:cubicBezTo>
                    <a:pt x="17732" y="19764"/>
                    <a:pt x="17767" y="19739"/>
                    <a:pt x="17785" y="19695"/>
                  </a:cubicBezTo>
                  <a:cubicBezTo>
                    <a:pt x="17845" y="19555"/>
                    <a:pt x="17973" y="19445"/>
                    <a:pt x="18118" y="19399"/>
                  </a:cubicBezTo>
                  <a:cubicBezTo>
                    <a:pt x="18170" y="19381"/>
                    <a:pt x="18225" y="19372"/>
                    <a:pt x="18280" y="19372"/>
                  </a:cubicBezTo>
                  <a:cubicBezTo>
                    <a:pt x="18304" y="19372"/>
                    <a:pt x="18329" y="19374"/>
                    <a:pt x="18353" y="19378"/>
                  </a:cubicBezTo>
                  <a:cubicBezTo>
                    <a:pt x="18406" y="19388"/>
                    <a:pt x="18455" y="19408"/>
                    <a:pt x="18507" y="19408"/>
                  </a:cubicBezTo>
                  <a:cubicBezTo>
                    <a:pt x="18526" y="19408"/>
                    <a:pt x="18545" y="19406"/>
                    <a:pt x="18565" y="19399"/>
                  </a:cubicBezTo>
                  <a:cubicBezTo>
                    <a:pt x="18635" y="19374"/>
                    <a:pt x="18665" y="19318"/>
                    <a:pt x="18704" y="19261"/>
                  </a:cubicBezTo>
                  <a:cubicBezTo>
                    <a:pt x="18745" y="19202"/>
                    <a:pt x="18796" y="19158"/>
                    <a:pt x="18862" y="19131"/>
                  </a:cubicBezTo>
                  <a:cubicBezTo>
                    <a:pt x="18914" y="19109"/>
                    <a:pt x="18970" y="19097"/>
                    <a:pt x="19025" y="19097"/>
                  </a:cubicBezTo>
                  <a:cubicBezTo>
                    <a:pt x="19112" y="19097"/>
                    <a:pt x="19199" y="19126"/>
                    <a:pt x="19265" y="19186"/>
                  </a:cubicBezTo>
                  <a:cubicBezTo>
                    <a:pt x="19286" y="19205"/>
                    <a:pt x="19313" y="19214"/>
                    <a:pt x="19339" y="19214"/>
                  </a:cubicBezTo>
                  <a:cubicBezTo>
                    <a:pt x="19371" y="19214"/>
                    <a:pt x="19403" y="19199"/>
                    <a:pt x="19421" y="19167"/>
                  </a:cubicBezTo>
                  <a:cubicBezTo>
                    <a:pt x="19487" y="19050"/>
                    <a:pt x="19611" y="18980"/>
                    <a:pt x="19745" y="18980"/>
                  </a:cubicBezTo>
                  <a:cubicBezTo>
                    <a:pt x="19747" y="18980"/>
                    <a:pt x="19749" y="18980"/>
                    <a:pt x="19751" y="18980"/>
                  </a:cubicBezTo>
                  <a:cubicBezTo>
                    <a:pt x="19893" y="18981"/>
                    <a:pt x="19980" y="19098"/>
                    <a:pt x="20114" y="19112"/>
                  </a:cubicBezTo>
                  <a:cubicBezTo>
                    <a:pt x="20124" y="19113"/>
                    <a:pt x="20134" y="19114"/>
                    <a:pt x="20143" y="19114"/>
                  </a:cubicBezTo>
                  <a:cubicBezTo>
                    <a:pt x="20277" y="19114"/>
                    <a:pt x="20336" y="18994"/>
                    <a:pt x="20458" y="18956"/>
                  </a:cubicBezTo>
                  <a:cubicBezTo>
                    <a:pt x="20478" y="18949"/>
                    <a:pt x="20500" y="18946"/>
                    <a:pt x="20521" y="18946"/>
                  </a:cubicBezTo>
                  <a:close/>
                  <a:moveTo>
                    <a:pt x="14170" y="1"/>
                  </a:moveTo>
                  <a:cubicBezTo>
                    <a:pt x="14049" y="1"/>
                    <a:pt x="13927" y="5"/>
                    <a:pt x="13806" y="14"/>
                  </a:cubicBezTo>
                  <a:cubicBezTo>
                    <a:pt x="13781" y="16"/>
                    <a:pt x="13756" y="18"/>
                    <a:pt x="13731" y="19"/>
                  </a:cubicBezTo>
                  <a:cubicBezTo>
                    <a:pt x="12832" y="101"/>
                    <a:pt x="11971" y="398"/>
                    <a:pt x="11146" y="756"/>
                  </a:cubicBezTo>
                  <a:cubicBezTo>
                    <a:pt x="10278" y="1132"/>
                    <a:pt x="9432" y="1563"/>
                    <a:pt x="8591" y="1996"/>
                  </a:cubicBezTo>
                  <a:cubicBezTo>
                    <a:pt x="6855" y="2894"/>
                    <a:pt x="5134" y="3819"/>
                    <a:pt x="3406" y="4732"/>
                  </a:cubicBezTo>
                  <a:cubicBezTo>
                    <a:pt x="2979" y="4959"/>
                    <a:pt x="2554" y="5185"/>
                    <a:pt x="2129" y="5418"/>
                  </a:cubicBezTo>
                  <a:cubicBezTo>
                    <a:pt x="1733" y="5636"/>
                    <a:pt x="1325" y="5849"/>
                    <a:pt x="951" y="6106"/>
                  </a:cubicBezTo>
                  <a:cubicBezTo>
                    <a:pt x="629" y="6327"/>
                    <a:pt x="343" y="6600"/>
                    <a:pt x="187" y="6965"/>
                  </a:cubicBezTo>
                  <a:cubicBezTo>
                    <a:pt x="41" y="7306"/>
                    <a:pt x="1" y="7686"/>
                    <a:pt x="45" y="8053"/>
                  </a:cubicBezTo>
                  <a:cubicBezTo>
                    <a:pt x="165" y="9067"/>
                    <a:pt x="907" y="9788"/>
                    <a:pt x="1591" y="10475"/>
                  </a:cubicBezTo>
                  <a:cubicBezTo>
                    <a:pt x="2483" y="11375"/>
                    <a:pt x="3378" y="12275"/>
                    <a:pt x="4270" y="13175"/>
                  </a:cubicBezTo>
                  <a:cubicBezTo>
                    <a:pt x="4992" y="13902"/>
                    <a:pt x="5723" y="14614"/>
                    <a:pt x="6465" y="15322"/>
                  </a:cubicBezTo>
                  <a:cubicBezTo>
                    <a:pt x="7929" y="16719"/>
                    <a:pt x="9406" y="18107"/>
                    <a:pt x="10819" y="19556"/>
                  </a:cubicBezTo>
                  <a:cubicBezTo>
                    <a:pt x="12090" y="20858"/>
                    <a:pt x="13359" y="22190"/>
                    <a:pt x="14663" y="23473"/>
                  </a:cubicBezTo>
                  <a:cubicBezTo>
                    <a:pt x="15536" y="24332"/>
                    <a:pt x="16478" y="25176"/>
                    <a:pt x="17633" y="25625"/>
                  </a:cubicBezTo>
                  <a:cubicBezTo>
                    <a:pt x="18202" y="25846"/>
                    <a:pt x="18799" y="25944"/>
                    <a:pt x="19397" y="25944"/>
                  </a:cubicBezTo>
                  <a:cubicBezTo>
                    <a:pt x="20116" y="25944"/>
                    <a:pt x="20838" y="25803"/>
                    <a:pt x="21519" y="25565"/>
                  </a:cubicBezTo>
                  <a:cubicBezTo>
                    <a:pt x="22807" y="25116"/>
                    <a:pt x="23942" y="24335"/>
                    <a:pt x="25028" y="23523"/>
                  </a:cubicBezTo>
                  <a:cubicBezTo>
                    <a:pt x="25596" y="23097"/>
                    <a:pt x="26190" y="22701"/>
                    <a:pt x="26774" y="22299"/>
                  </a:cubicBezTo>
                  <a:cubicBezTo>
                    <a:pt x="27270" y="21960"/>
                    <a:pt x="27765" y="21618"/>
                    <a:pt x="28259" y="21278"/>
                  </a:cubicBezTo>
                  <a:cubicBezTo>
                    <a:pt x="28754" y="20939"/>
                    <a:pt x="29249" y="20597"/>
                    <a:pt x="29745" y="20258"/>
                  </a:cubicBezTo>
                  <a:cubicBezTo>
                    <a:pt x="30889" y="19472"/>
                    <a:pt x="32092" y="18563"/>
                    <a:pt x="33038" y="17525"/>
                  </a:cubicBezTo>
                  <a:cubicBezTo>
                    <a:pt x="33371" y="17163"/>
                    <a:pt x="33658" y="16744"/>
                    <a:pt x="33784" y="16263"/>
                  </a:cubicBezTo>
                  <a:cubicBezTo>
                    <a:pt x="33912" y="15775"/>
                    <a:pt x="33850" y="15284"/>
                    <a:pt x="33588" y="14855"/>
                  </a:cubicBezTo>
                  <a:cubicBezTo>
                    <a:pt x="33334" y="14440"/>
                    <a:pt x="32966" y="14092"/>
                    <a:pt x="32621" y="13754"/>
                  </a:cubicBezTo>
                  <a:cubicBezTo>
                    <a:pt x="32279" y="13420"/>
                    <a:pt x="31924" y="13100"/>
                    <a:pt x="31559" y="12793"/>
                  </a:cubicBezTo>
                  <a:cubicBezTo>
                    <a:pt x="31153" y="12435"/>
                    <a:pt x="30731" y="12097"/>
                    <a:pt x="30310" y="11756"/>
                  </a:cubicBezTo>
                  <a:cubicBezTo>
                    <a:pt x="29686" y="11253"/>
                    <a:pt x="29063" y="10750"/>
                    <a:pt x="28436" y="10249"/>
                  </a:cubicBezTo>
                  <a:cubicBezTo>
                    <a:pt x="27196" y="9257"/>
                    <a:pt x="25962" y="8256"/>
                    <a:pt x="24717" y="7268"/>
                  </a:cubicBezTo>
                  <a:cubicBezTo>
                    <a:pt x="24385" y="7005"/>
                    <a:pt x="24052" y="6742"/>
                    <a:pt x="23719" y="6480"/>
                  </a:cubicBezTo>
                  <a:cubicBezTo>
                    <a:pt x="23556" y="6340"/>
                    <a:pt x="23394" y="6200"/>
                    <a:pt x="23231" y="6063"/>
                  </a:cubicBezTo>
                  <a:cubicBezTo>
                    <a:pt x="22769" y="5673"/>
                    <a:pt x="22302" y="5289"/>
                    <a:pt x="21837" y="4906"/>
                  </a:cubicBezTo>
                  <a:cubicBezTo>
                    <a:pt x="21528" y="4651"/>
                    <a:pt x="21219" y="4397"/>
                    <a:pt x="20910" y="4142"/>
                  </a:cubicBezTo>
                  <a:cubicBezTo>
                    <a:pt x="19774" y="3208"/>
                    <a:pt x="18414" y="1954"/>
                    <a:pt x="17250" y="1053"/>
                  </a:cubicBezTo>
                  <a:cubicBezTo>
                    <a:pt x="16368" y="372"/>
                    <a:pt x="15278" y="1"/>
                    <a:pt x="1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32"/>
            <p:cNvSpPr/>
            <p:nvPr/>
          </p:nvSpPr>
          <p:spPr>
            <a:xfrm>
              <a:off x="3679843" y="609358"/>
              <a:ext cx="13536" cy="14727"/>
            </a:xfrm>
            <a:custGeom>
              <a:rect b="b" l="l" r="r" t="t"/>
              <a:pathLst>
                <a:path extrusionOk="0" h="371" w="341">
                  <a:moveTo>
                    <a:pt x="177" y="0"/>
                  </a:moveTo>
                  <a:cubicBezTo>
                    <a:pt x="167" y="1"/>
                    <a:pt x="157" y="1"/>
                    <a:pt x="146" y="4"/>
                  </a:cubicBezTo>
                  <a:lnTo>
                    <a:pt x="145" y="4"/>
                  </a:lnTo>
                  <a:cubicBezTo>
                    <a:pt x="135" y="6"/>
                    <a:pt x="121" y="11"/>
                    <a:pt x="114" y="16"/>
                  </a:cubicBezTo>
                  <a:cubicBezTo>
                    <a:pt x="107" y="18"/>
                    <a:pt x="104" y="21"/>
                    <a:pt x="98" y="26"/>
                  </a:cubicBezTo>
                  <a:cubicBezTo>
                    <a:pt x="94" y="30"/>
                    <a:pt x="88" y="32"/>
                    <a:pt x="83" y="38"/>
                  </a:cubicBezTo>
                  <a:cubicBezTo>
                    <a:pt x="75" y="43"/>
                    <a:pt x="67" y="54"/>
                    <a:pt x="62" y="63"/>
                  </a:cubicBezTo>
                  <a:cubicBezTo>
                    <a:pt x="60" y="64"/>
                    <a:pt x="60" y="65"/>
                    <a:pt x="59" y="67"/>
                  </a:cubicBezTo>
                  <a:cubicBezTo>
                    <a:pt x="51" y="79"/>
                    <a:pt x="44" y="95"/>
                    <a:pt x="38" y="111"/>
                  </a:cubicBezTo>
                  <a:cubicBezTo>
                    <a:pt x="34" y="121"/>
                    <a:pt x="32" y="131"/>
                    <a:pt x="27" y="143"/>
                  </a:cubicBezTo>
                  <a:lnTo>
                    <a:pt x="23" y="147"/>
                  </a:lnTo>
                  <a:cubicBezTo>
                    <a:pt x="17" y="156"/>
                    <a:pt x="13" y="166"/>
                    <a:pt x="11" y="176"/>
                  </a:cubicBezTo>
                  <a:cubicBezTo>
                    <a:pt x="10" y="179"/>
                    <a:pt x="8" y="182"/>
                    <a:pt x="7" y="187"/>
                  </a:cubicBezTo>
                  <a:cubicBezTo>
                    <a:pt x="5" y="197"/>
                    <a:pt x="2" y="207"/>
                    <a:pt x="1" y="219"/>
                  </a:cubicBezTo>
                  <a:cubicBezTo>
                    <a:pt x="0" y="229"/>
                    <a:pt x="2" y="241"/>
                    <a:pt x="5" y="252"/>
                  </a:cubicBezTo>
                  <a:cubicBezTo>
                    <a:pt x="6" y="265"/>
                    <a:pt x="11" y="275"/>
                    <a:pt x="15" y="286"/>
                  </a:cubicBezTo>
                  <a:cubicBezTo>
                    <a:pt x="20" y="296"/>
                    <a:pt x="28" y="307"/>
                    <a:pt x="36" y="315"/>
                  </a:cubicBezTo>
                  <a:cubicBezTo>
                    <a:pt x="46" y="328"/>
                    <a:pt x="58" y="339"/>
                    <a:pt x="72" y="346"/>
                  </a:cubicBezTo>
                  <a:cubicBezTo>
                    <a:pt x="83" y="353"/>
                    <a:pt x="93" y="358"/>
                    <a:pt x="104" y="362"/>
                  </a:cubicBezTo>
                  <a:cubicBezTo>
                    <a:pt x="112" y="365"/>
                    <a:pt x="121" y="366"/>
                    <a:pt x="131" y="367"/>
                  </a:cubicBezTo>
                  <a:cubicBezTo>
                    <a:pt x="138" y="369"/>
                    <a:pt x="146" y="370"/>
                    <a:pt x="156" y="371"/>
                  </a:cubicBezTo>
                  <a:cubicBezTo>
                    <a:pt x="168" y="371"/>
                    <a:pt x="183" y="370"/>
                    <a:pt x="194" y="367"/>
                  </a:cubicBezTo>
                  <a:cubicBezTo>
                    <a:pt x="198" y="366"/>
                    <a:pt x="202" y="366"/>
                    <a:pt x="206" y="365"/>
                  </a:cubicBezTo>
                  <a:cubicBezTo>
                    <a:pt x="219" y="361"/>
                    <a:pt x="231" y="356"/>
                    <a:pt x="244" y="350"/>
                  </a:cubicBezTo>
                  <a:cubicBezTo>
                    <a:pt x="260" y="344"/>
                    <a:pt x="273" y="332"/>
                    <a:pt x="286" y="320"/>
                  </a:cubicBezTo>
                  <a:cubicBezTo>
                    <a:pt x="307" y="297"/>
                    <a:pt x="318" y="280"/>
                    <a:pt x="329" y="252"/>
                  </a:cubicBezTo>
                  <a:cubicBezTo>
                    <a:pt x="336" y="235"/>
                    <a:pt x="340" y="216"/>
                    <a:pt x="340" y="197"/>
                  </a:cubicBezTo>
                  <a:cubicBezTo>
                    <a:pt x="341" y="182"/>
                    <a:pt x="339" y="169"/>
                    <a:pt x="336" y="155"/>
                  </a:cubicBezTo>
                  <a:cubicBezTo>
                    <a:pt x="336" y="150"/>
                    <a:pt x="335" y="145"/>
                    <a:pt x="334" y="141"/>
                  </a:cubicBezTo>
                  <a:cubicBezTo>
                    <a:pt x="329" y="124"/>
                    <a:pt x="323" y="105"/>
                    <a:pt x="313" y="89"/>
                  </a:cubicBezTo>
                  <a:cubicBezTo>
                    <a:pt x="304" y="77"/>
                    <a:pt x="297" y="65"/>
                    <a:pt x="288" y="54"/>
                  </a:cubicBezTo>
                  <a:cubicBezTo>
                    <a:pt x="282" y="48"/>
                    <a:pt x="275" y="42"/>
                    <a:pt x="267" y="37"/>
                  </a:cubicBezTo>
                  <a:cubicBezTo>
                    <a:pt x="261" y="31"/>
                    <a:pt x="256" y="26"/>
                    <a:pt x="249" y="21"/>
                  </a:cubicBezTo>
                  <a:cubicBezTo>
                    <a:pt x="241" y="17"/>
                    <a:pt x="229" y="12"/>
                    <a:pt x="220" y="9"/>
                  </a:cubicBezTo>
                  <a:cubicBezTo>
                    <a:pt x="219" y="6"/>
                    <a:pt x="216" y="6"/>
                    <a:pt x="215" y="6"/>
                  </a:cubicBezTo>
                  <a:cubicBezTo>
                    <a:pt x="210" y="5"/>
                    <a:pt x="202" y="4"/>
                    <a:pt x="197" y="2"/>
                  </a:cubicBezTo>
                  <a:cubicBezTo>
                    <a:pt x="189" y="1"/>
                    <a:pt x="184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32"/>
            <p:cNvSpPr/>
            <p:nvPr/>
          </p:nvSpPr>
          <p:spPr>
            <a:xfrm>
              <a:off x="3650865" y="621861"/>
              <a:ext cx="24492" cy="20324"/>
            </a:xfrm>
            <a:custGeom>
              <a:rect b="b" l="l" r="r" t="t"/>
              <a:pathLst>
                <a:path extrusionOk="0" h="512" w="617">
                  <a:moveTo>
                    <a:pt x="486" y="0"/>
                  </a:moveTo>
                  <a:cubicBezTo>
                    <a:pt x="484" y="0"/>
                    <a:pt x="481" y="2"/>
                    <a:pt x="477" y="4"/>
                  </a:cubicBezTo>
                  <a:cubicBezTo>
                    <a:pt x="436" y="32"/>
                    <a:pt x="396" y="60"/>
                    <a:pt x="355" y="89"/>
                  </a:cubicBezTo>
                  <a:cubicBezTo>
                    <a:pt x="314" y="118"/>
                    <a:pt x="274" y="148"/>
                    <a:pt x="235" y="178"/>
                  </a:cubicBezTo>
                  <a:cubicBezTo>
                    <a:pt x="194" y="207"/>
                    <a:pt x="154" y="238"/>
                    <a:pt x="116" y="269"/>
                  </a:cubicBezTo>
                  <a:cubicBezTo>
                    <a:pt x="96" y="285"/>
                    <a:pt x="76" y="304"/>
                    <a:pt x="59" y="320"/>
                  </a:cubicBezTo>
                  <a:cubicBezTo>
                    <a:pt x="40" y="336"/>
                    <a:pt x="23" y="353"/>
                    <a:pt x="3" y="368"/>
                  </a:cubicBezTo>
                  <a:cubicBezTo>
                    <a:pt x="2" y="370"/>
                    <a:pt x="1" y="373"/>
                    <a:pt x="0" y="374"/>
                  </a:cubicBezTo>
                  <a:cubicBezTo>
                    <a:pt x="0" y="377"/>
                    <a:pt x="1" y="378"/>
                    <a:pt x="2" y="381"/>
                  </a:cubicBezTo>
                  <a:cubicBezTo>
                    <a:pt x="16" y="399"/>
                    <a:pt x="29" y="418"/>
                    <a:pt x="47" y="434"/>
                  </a:cubicBezTo>
                  <a:cubicBezTo>
                    <a:pt x="86" y="473"/>
                    <a:pt x="139" y="495"/>
                    <a:pt x="194" y="506"/>
                  </a:cubicBezTo>
                  <a:cubicBezTo>
                    <a:pt x="216" y="510"/>
                    <a:pt x="238" y="512"/>
                    <a:pt x="259" y="512"/>
                  </a:cubicBezTo>
                  <a:cubicBezTo>
                    <a:pt x="278" y="512"/>
                    <a:pt x="296" y="510"/>
                    <a:pt x="315" y="508"/>
                  </a:cubicBezTo>
                  <a:cubicBezTo>
                    <a:pt x="355" y="503"/>
                    <a:pt x="396" y="491"/>
                    <a:pt x="432" y="475"/>
                  </a:cubicBezTo>
                  <a:cubicBezTo>
                    <a:pt x="469" y="457"/>
                    <a:pt x="503" y="434"/>
                    <a:pt x="534" y="407"/>
                  </a:cubicBezTo>
                  <a:cubicBezTo>
                    <a:pt x="544" y="398"/>
                    <a:pt x="552" y="388"/>
                    <a:pt x="561" y="379"/>
                  </a:cubicBezTo>
                  <a:cubicBezTo>
                    <a:pt x="570" y="367"/>
                    <a:pt x="578" y="355"/>
                    <a:pt x="586" y="341"/>
                  </a:cubicBezTo>
                  <a:cubicBezTo>
                    <a:pt x="605" y="305"/>
                    <a:pt x="617" y="262"/>
                    <a:pt x="617" y="221"/>
                  </a:cubicBezTo>
                  <a:cubicBezTo>
                    <a:pt x="616" y="192"/>
                    <a:pt x="612" y="165"/>
                    <a:pt x="602" y="139"/>
                  </a:cubicBezTo>
                  <a:cubicBezTo>
                    <a:pt x="589" y="97"/>
                    <a:pt x="563" y="58"/>
                    <a:pt x="527" y="28"/>
                  </a:cubicBezTo>
                  <a:cubicBezTo>
                    <a:pt x="517" y="20"/>
                    <a:pt x="506" y="12"/>
                    <a:pt x="495" y="3"/>
                  </a:cubicBezTo>
                  <a:cubicBezTo>
                    <a:pt x="493" y="2"/>
                    <a:pt x="491" y="1"/>
                    <a:pt x="488" y="1"/>
                  </a:cubicBezTo>
                  <a:cubicBezTo>
                    <a:pt x="487" y="0"/>
                    <a:pt x="487" y="0"/>
                    <a:pt x="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2"/>
            <p:cNvSpPr/>
            <p:nvPr/>
          </p:nvSpPr>
          <p:spPr>
            <a:xfrm>
              <a:off x="3622563" y="680769"/>
              <a:ext cx="43109" cy="38147"/>
            </a:xfrm>
            <a:custGeom>
              <a:rect b="b" l="l" r="r" t="t"/>
              <a:pathLst>
                <a:path extrusionOk="0" h="961" w="1086">
                  <a:moveTo>
                    <a:pt x="448" y="171"/>
                  </a:moveTo>
                  <a:cubicBezTo>
                    <a:pt x="466" y="171"/>
                    <a:pt x="484" y="172"/>
                    <a:pt x="502" y="174"/>
                  </a:cubicBezTo>
                  <a:cubicBezTo>
                    <a:pt x="634" y="188"/>
                    <a:pt x="788" y="255"/>
                    <a:pt x="852" y="377"/>
                  </a:cubicBezTo>
                  <a:cubicBezTo>
                    <a:pt x="911" y="485"/>
                    <a:pt x="880" y="642"/>
                    <a:pt x="781" y="719"/>
                  </a:cubicBezTo>
                  <a:cubicBezTo>
                    <a:pt x="724" y="763"/>
                    <a:pt x="652" y="787"/>
                    <a:pt x="579" y="787"/>
                  </a:cubicBezTo>
                  <a:cubicBezTo>
                    <a:pt x="519" y="787"/>
                    <a:pt x="458" y="771"/>
                    <a:pt x="406" y="737"/>
                  </a:cubicBezTo>
                  <a:cubicBezTo>
                    <a:pt x="248" y="635"/>
                    <a:pt x="170" y="453"/>
                    <a:pt x="110" y="281"/>
                  </a:cubicBezTo>
                  <a:cubicBezTo>
                    <a:pt x="116" y="280"/>
                    <a:pt x="121" y="278"/>
                    <a:pt x="126" y="275"/>
                  </a:cubicBezTo>
                  <a:cubicBezTo>
                    <a:pt x="218" y="209"/>
                    <a:pt x="334" y="171"/>
                    <a:pt x="448" y="171"/>
                  </a:cubicBezTo>
                  <a:close/>
                  <a:moveTo>
                    <a:pt x="463" y="0"/>
                  </a:moveTo>
                  <a:cubicBezTo>
                    <a:pt x="310" y="0"/>
                    <a:pt x="158" y="51"/>
                    <a:pt x="44" y="155"/>
                  </a:cubicBezTo>
                  <a:cubicBezTo>
                    <a:pt x="13" y="183"/>
                    <a:pt x="1" y="222"/>
                    <a:pt x="26" y="257"/>
                  </a:cubicBezTo>
                  <a:cubicBezTo>
                    <a:pt x="27" y="259"/>
                    <a:pt x="29" y="261"/>
                    <a:pt x="32" y="263"/>
                  </a:cubicBezTo>
                  <a:cubicBezTo>
                    <a:pt x="60" y="480"/>
                    <a:pt x="100" y="715"/>
                    <a:pt x="281" y="857"/>
                  </a:cubicBezTo>
                  <a:cubicBezTo>
                    <a:pt x="368" y="926"/>
                    <a:pt x="477" y="961"/>
                    <a:pt x="587" y="961"/>
                  </a:cubicBezTo>
                  <a:cubicBezTo>
                    <a:pt x="674" y="961"/>
                    <a:pt x="762" y="938"/>
                    <a:pt x="839" y="892"/>
                  </a:cubicBezTo>
                  <a:cubicBezTo>
                    <a:pt x="1007" y="793"/>
                    <a:pt x="1085" y="580"/>
                    <a:pt x="1042" y="393"/>
                  </a:cubicBezTo>
                  <a:cubicBezTo>
                    <a:pt x="997" y="194"/>
                    <a:pt x="803" y="59"/>
                    <a:pt x="611" y="16"/>
                  </a:cubicBezTo>
                  <a:cubicBezTo>
                    <a:pt x="563" y="6"/>
                    <a:pt x="513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2"/>
            <p:cNvSpPr/>
            <p:nvPr/>
          </p:nvSpPr>
          <p:spPr>
            <a:xfrm>
              <a:off x="3631256" y="640280"/>
              <a:ext cx="14925" cy="15283"/>
            </a:xfrm>
            <a:custGeom>
              <a:rect b="b" l="l" r="r" t="t"/>
              <a:pathLst>
                <a:path extrusionOk="0" h="385" w="376">
                  <a:moveTo>
                    <a:pt x="182" y="0"/>
                  </a:moveTo>
                  <a:cubicBezTo>
                    <a:pt x="168" y="1"/>
                    <a:pt x="154" y="1"/>
                    <a:pt x="142" y="3"/>
                  </a:cubicBezTo>
                  <a:cubicBezTo>
                    <a:pt x="140" y="3"/>
                    <a:pt x="137" y="5"/>
                    <a:pt x="135" y="5"/>
                  </a:cubicBezTo>
                  <a:cubicBezTo>
                    <a:pt x="122" y="9"/>
                    <a:pt x="111" y="13"/>
                    <a:pt x="100" y="18"/>
                  </a:cubicBezTo>
                  <a:lnTo>
                    <a:pt x="91" y="22"/>
                  </a:lnTo>
                  <a:cubicBezTo>
                    <a:pt x="79" y="28"/>
                    <a:pt x="64" y="39"/>
                    <a:pt x="55" y="49"/>
                  </a:cubicBezTo>
                  <a:cubicBezTo>
                    <a:pt x="46" y="59"/>
                    <a:pt x="38" y="68"/>
                    <a:pt x="31" y="78"/>
                  </a:cubicBezTo>
                  <a:cubicBezTo>
                    <a:pt x="29" y="80"/>
                    <a:pt x="28" y="81"/>
                    <a:pt x="27" y="85"/>
                  </a:cubicBezTo>
                  <a:cubicBezTo>
                    <a:pt x="11" y="112"/>
                    <a:pt x="1" y="141"/>
                    <a:pt x="2" y="173"/>
                  </a:cubicBezTo>
                  <a:cubicBezTo>
                    <a:pt x="2" y="179"/>
                    <a:pt x="3" y="198"/>
                    <a:pt x="5" y="204"/>
                  </a:cubicBezTo>
                  <a:lnTo>
                    <a:pt x="5" y="210"/>
                  </a:lnTo>
                  <a:cubicBezTo>
                    <a:pt x="6" y="222"/>
                    <a:pt x="6" y="236"/>
                    <a:pt x="8" y="248"/>
                  </a:cubicBezTo>
                  <a:cubicBezTo>
                    <a:pt x="12" y="264"/>
                    <a:pt x="18" y="281"/>
                    <a:pt x="28" y="295"/>
                  </a:cubicBezTo>
                  <a:cubicBezTo>
                    <a:pt x="43" y="320"/>
                    <a:pt x="55" y="331"/>
                    <a:pt x="79" y="351"/>
                  </a:cubicBezTo>
                  <a:cubicBezTo>
                    <a:pt x="91" y="362"/>
                    <a:pt x="110" y="370"/>
                    <a:pt x="126" y="375"/>
                  </a:cubicBezTo>
                  <a:cubicBezTo>
                    <a:pt x="142" y="381"/>
                    <a:pt x="161" y="383"/>
                    <a:pt x="179" y="383"/>
                  </a:cubicBezTo>
                  <a:cubicBezTo>
                    <a:pt x="182" y="384"/>
                    <a:pt x="185" y="384"/>
                    <a:pt x="189" y="384"/>
                  </a:cubicBezTo>
                  <a:cubicBezTo>
                    <a:pt x="199" y="384"/>
                    <a:pt x="209" y="382"/>
                    <a:pt x="219" y="381"/>
                  </a:cubicBezTo>
                  <a:cubicBezTo>
                    <a:pt x="225" y="380"/>
                    <a:pt x="230" y="380"/>
                    <a:pt x="234" y="377"/>
                  </a:cubicBezTo>
                  <a:cubicBezTo>
                    <a:pt x="246" y="373"/>
                    <a:pt x="260" y="368"/>
                    <a:pt x="271" y="363"/>
                  </a:cubicBezTo>
                  <a:cubicBezTo>
                    <a:pt x="284" y="357"/>
                    <a:pt x="296" y="347"/>
                    <a:pt x="307" y="340"/>
                  </a:cubicBezTo>
                  <a:cubicBezTo>
                    <a:pt x="310" y="337"/>
                    <a:pt x="313" y="335"/>
                    <a:pt x="317" y="330"/>
                  </a:cubicBezTo>
                  <a:cubicBezTo>
                    <a:pt x="326" y="320"/>
                    <a:pt x="335" y="310"/>
                    <a:pt x="343" y="299"/>
                  </a:cubicBezTo>
                  <a:cubicBezTo>
                    <a:pt x="354" y="283"/>
                    <a:pt x="361" y="266"/>
                    <a:pt x="366" y="247"/>
                  </a:cubicBezTo>
                  <a:cubicBezTo>
                    <a:pt x="370" y="235"/>
                    <a:pt x="372" y="220"/>
                    <a:pt x="375" y="205"/>
                  </a:cubicBezTo>
                  <a:cubicBezTo>
                    <a:pt x="376" y="190"/>
                    <a:pt x="372" y="174"/>
                    <a:pt x="370" y="160"/>
                  </a:cubicBezTo>
                  <a:cubicBezTo>
                    <a:pt x="369" y="156"/>
                    <a:pt x="369" y="152"/>
                    <a:pt x="367" y="147"/>
                  </a:cubicBezTo>
                  <a:cubicBezTo>
                    <a:pt x="364" y="132"/>
                    <a:pt x="359" y="118"/>
                    <a:pt x="352" y="105"/>
                  </a:cubicBezTo>
                  <a:cubicBezTo>
                    <a:pt x="351" y="101"/>
                    <a:pt x="348" y="97"/>
                    <a:pt x="345" y="94"/>
                  </a:cubicBezTo>
                  <a:cubicBezTo>
                    <a:pt x="339" y="84"/>
                    <a:pt x="329" y="68"/>
                    <a:pt x="318" y="59"/>
                  </a:cubicBezTo>
                  <a:cubicBezTo>
                    <a:pt x="293" y="35"/>
                    <a:pt x="274" y="23"/>
                    <a:pt x="242" y="11"/>
                  </a:cubicBezTo>
                  <a:cubicBezTo>
                    <a:pt x="239" y="9"/>
                    <a:pt x="232" y="6"/>
                    <a:pt x="229" y="6"/>
                  </a:cubicBezTo>
                  <a:cubicBezTo>
                    <a:pt x="213" y="3"/>
                    <a:pt x="197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32"/>
            <p:cNvSpPr/>
            <p:nvPr/>
          </p:nvSpPr>
          <p:spPr>
            <a:xfrm>
              <a:off x="3427462" y="662747"/>
              <a:ext cx="199031" cy="191211"/>
            </a:xfrm>
            <a:custGeom>
              <a:rect b="b" l="l" r="r" t="t"/>
              <a:pathLst>
                <a:path extrusionOk="0" h="4817" w="5014">
                  <a:moveTo>
                    <a:pt x="1228" y="134"/>
                  </a:moveTo>
                  <a:cubicBezTo>
                    <a:pt x="1264" y="134"/>
                    <a:pt x="1300" y="157"/>
                    <a:pt x="1325" y="178"/>
                  </a:cubicBezTo>
                  <a:cubicBezTo>
                    <a:pt x="1399" y="238"/>
                    <a:pt x="1446" y="339"/>
                    <a:pt x="1488" y="425"/>
                  </a:cubicBezTo>
                  <a:cubicBezTo>
                    <a:pt x="1532" y="515"/>
                    <a:pt x="1573" y="613"/>
                    <a:pt x="1597" y="713"/>
                  </a:cubicBezTo>
                  <a:cubicBezTo>
                    <a:pt x="1656" y="958"/>
                    <a:pt x="1488" y="1134"/>
                    <a:pt x="1266" y="1202"/>
                  </a:cubicBezTo>
                  <a:cubicBezTo>
                    <a:pt x="1190" y="1225"/>
                    <a:pt x="1112" y="1235"/>
                    <a:pt x="1034" y="1235"/>
                  </a:cubicBezTo>
                  <a:cubicBezTo>
                    <a:pt x="856" y="1235"/>
                    <a:pt x="676" y="1181"/>
                    <a:pt x="516" y="1099"/>
                  </a:cubicBezTo>
                  <a:cubicBezTo>
                    <a:pt x="454" y="1069"/>
                    <a:pt x="428" y="1025"/>
                    <a:pt x="484" y="967"/>
                  </a:cubicBezTo>
                  <a:cubicBezTo>
                    <a:pt x="517" y="934"/>
                    <a:pt x="574" y="920"/>
                    <a:pt x="631" y="920"/>
                  </a:cubicBezTo>
                  <a:cubicBezTo>
                    <a:pt x="672" y="920"/>
                    <a:pt x="713" y="927"/>
                    <a:pt x="744" y="940"/>
                  </a:cubicBezTo>
                  <a:cubicBezTo>
                    <a:pt x="754" y="944"/>
                    <a:pt x="763" y="946"/>
                    <a:pt x="772" y="946"/>
                  </a:cubicBezTo>
                  <a:cubicBezTo>
                    <a:pt x="833" y="946"/>
                    <a:pt x="861" y="852"/>
                    <a:pt x="822" y="806"/>
                  </a:cubicBezTo>
                  <a:cubicBezTo>
                    <a:pt x="786" y="763"/>
                    <a:pt x="752" y="738"/>
                    <a:pt x="737" y="682"/>
                  </a:cubicBezTo>
                  <a:cubicBezTo>
                    <a:pt x="721" y="630"/>
                    <a:pt x="721" y="574"/>
                    <a:pt x="736" y="521"/>
                  </a:cubicBezTo>
                  <a:cubicBezTo>
                    <a:pt x="750" y="467"/>
                    <a:pt x="781" y="418"/>
                    <a:pt x="839" y="418"/>
                  </a:cubicBezTo>
                  <a:cubicBezTo>
                    <a:pt x="846" y="418"/>
                    <a:pt x="853" y="419"/>
                    <a:pt x="861" y="420"/>
                  </a:cubicBezTo>
                  <a:cubicBezTo>
                    <a:pt x="907" y="430"/>
                    <a:pt x="955" y="469"/>
                    <a:pt x="989" y="514"/>
                  </a:cubicBezTo>
                  <a:cubicBezTo>
                    <a:pt x="999" y="540"/>
                    <a:pt x="1011" y="563"/>
                    <a:pt x="1026" y="584"/>
                  </a:cubicBezTo>
                  <a:lnTo>
                    <a:pt x="1028" y="582"/>
                  </a:lnTo>
                  <a:cubicBezTo>
                    <a:pt x="1045" y="605"/>
                    <a:pt x="1069" y="615"/>
                    <a:pt x="1093" y="615"/>
                  </a:cubicBezTo>
                  <a:cubicBezTo>
                    <a:pt x="1135" y="615"/>
                    <a:pt x="1174" y="583"/>
                    <a:pt x="1158" y="529"/>
                  </a:cubicBezTo>
                  <a:cubicBezTo>
                    <a:pt x="1131" y="431"/>
                    <a:pt x="1100" y="350"/>
                    <a:pt x="1129" y="249"/>
                  </a:cubicBezTo>
                  <a:cubicBezTo>
                    <a:pt x="1141" y="204"/>
                    <a:pt x="1164" y="143"/>
                    <a:pt x="1216" y="135"/>
                  </a:cubicBezTo>
                  <a:cubicBezTo>
                    <a:pt x="1220" y="134"/>
                    <a:pt x="1224" y="134"/>
                    <a:pt x="1228" y="134"/>
                  </a:cubicBezTo>
                  <a:close/>
                  <a:moveTo>
                    <a:pt x="4132" y="1570"/>
                  </a:moveTo>
                  <a:cubicBezTo>
                    <a:pt x="4136" y="1574"/>
                    <a:pt x="4140" y="1580"/>
                    <a:pt x="4145" y="1582"/>
                  </a:cubicBezTo>
                  <a:cubicBezTo>
                    <a:pt x="4209" y="1619"/>
                    <a:pt x="4265" y="1671"/>
                    <a:pt x="4309" y="1733"/>
                  </a:cubicBezTo>
                  <a:cubicBezTo>
                    <a:pt x="4328" y="1763"/>
                    <a:pt x="4344" y="1793"/>
                    <a:pt x="4361" y="1822"/>
                  </a:cubicBezTo>
                  <a:cubicBezTo>
                    <a:pt x="4361" y="1822"/>
                    <a:pt x="4363" y="1822"/>
                    <a:pt x="4363" y="1824"/>
                  </a:cubicBezTo>
                  <a:cubicBezTo>
                    <a:pt x="4373" y="1845"/>
                    <a:pt x="4381" y="1866"/>
                    <a:pt x="4387" y="1888"/>
                  </a:cubicBezTo>
                  <a:cubicBezTo>
                    <a:pt x="4426" y="2016"/>
                    <a:pt x="4423" y="2182"/>
                    <a:pt x="4338" y="2290"/>
                  </a:cubicBezTo>
                  <a:cubicBezTo>
                    <a:pt x="4287" y="2353"/>
                    <a:pt x="4203" y="2389"/>
                    <a:pt x="4119" y="2389"/>
                  </a:cubicBezTo>
                  <a:cubicBezTo>
                    <a:pt x="4076" y="2389"/>
                    <a:pt x="4033" y="2380"/>
                    <a:pt x="3995" y="2359"/>
                  </a:cubicBezTo>
                  <a:cubicBezTo>
                    <a:pt x="3880" y="2295"/>
                    <a:pt x="3809" y="2157"/>
                    <a:pt x="3832" y="2022"/>
                  </a:cubicBezTo>
                  <a:cubicBezTo>
                    <a:pt x="3861" y="1837"/>
                    <a:pt x="3998" y="1694"/>
                    <a:pt x="4132" y="1570"/>
                  </a:cubicBezTo>
                  <a:close/>
                  <a:moveTo>
                    <a:pt x="2386" y="602"/>
                  </a:moveTo>
                  <a:cubicBezTo>
                    <a:pt x="2551" y="602"/>
                    <a:pt x="2719" y="630"/>
                    <a:pt x="2880" y="674"/>
                  </a:cubicBezTo>
                  <a:cubicBezTo>
                    <a:pt x="3266" y="778"/>
                    <a:pt x="3639" y="961"/>
                    <a:pt x="3927" y="1242"/>
                  </a:cubicBezTo>
                  <a:cubicBezTo>
                    <a:pt x="3999" y="1312"/>
                    <a:pt x="4067" y="1389"/>
                    <a:pt x="4130" y="1471"/>
                  </a:cubicBezTo>
                  <a:cubicBezTo>
                    <a:pt x="4125" y="1473"/>
                    <a:pt x="4124" y="1478"/>
                    <a:pt x="4121" y="1482"/>
                  </a:cubicBezTo>
                  <a:cubicBezTo>
                    <a:pt x="4120" y="1484"/>
                    <a:pt x="4119" y="1488"/>
                    <a:pt x="4117" y="1491"/>
                  </a:cubicBezTo>
                  <a:cubicBezTo>
                    <a:pt x="3931" y="1603"/>
                    <a:pt x="3731" y="1732"/>
                    <a:pt x="3671" y="1955"/>
                  </a:cubicBezTo>
                  <a:cubicBezTo>
                    <a:pt x="3620" y="2149"/>
                    <a:pt x="3695" y="2363"/>
                    <a:pt x="3859" y="2481"/>
                  </a:cubicBezTo>
                  <a:cubicBezTo>
                    <a:pt x="3934" y="2536"/>
                    <a:pt x="4024" y="2561"/>
                    <a:pt x="4114" y="2561"/>
                  </a:cubicBezTo>
                  <a:cubicBezTo>
                    <a:pt x="4215" y="2561"/>
                    <a:pt x="4317" y="2529"/>
                    <a:pt x="4398" y="2470"/>
                  </a:cubicBezTo>
                  <a:cubicBezTo>
                    <a:pt x="4471" y="2416"/>
                    <a:pt x="4522" y="2341"/>
                    <a:pt x="4551" y="2258"/>
                  </a:cubicBezTo>
                  <a:cubicBezTo>
                    <a:pt x="4682" y="2643"/>
                    <a:pt x="4720" y="3056"/>
                    <a:pt x="4632" y="3437"/>
                  </a:cubicBezTo>
                  <a:cubicBezTo>
                    <a:pt x="4551" y="3790"/>
                    <a:pt x="4354" y="4129"/>
                    <a:pt x="4051" y="4335"/>
                  </a:cubicBezTo>
                  <a:cubicBezTo>
                    <a:pt x="3737" y="4547"/>
                    <a:pt x="3343" y="4615"/>
                    <a:pt x="2969" y="4615"/>
                  </a:cubicBezTo>
                  <a:cubicBezTo>
                    <a:pt x="2947" y="4615"/>
                    <a:pt x="2925" y="4615"/>
                    <a:pt x="2903" y="4614"/>
                  </a:cubicBezTo>
                  <a:cubicBezTo>
                    <a:pt x="2151" y="4600"/>
                    <a:pt x="1414" y="4266"/>
                    <a:pt x="912" y="3703"/>
                  </a:cubicBezTo>
                  <a:cubicBezTo>
                    <a:pt x="625" y="3383"/>
                    <a:pt x="414" y="2976"/>
                    <a:pt x="364" y="2544"/>
                  </a:cubicBezTo>
                  <a:cubicBezTo>
                    <a:pt x="314" y="2115"/>
                    <a:pt x="429" y="1701"/>
                    <a:pt x="646" y="1334"/>
                  </a:cubicBezTo>
                  <a:cubicBezTo>
                    <a:pt x="717" y="1353"/>
                    <a:pt x="789" y="1358"/>
                    <a:pt x="862" y="1373"/>
                  </a:cubicBezTo>
                  <a:cubicBezTo>
                    <a:pt x="947" y="1393"/>
                    <a:pt x="1039" y="1405"/>
                    <a:pt x="1131" y="1405"/>
                  </a:cubicBezTo>
                  <a:cubicBezTo>
                    <a:pt x="1179" y="1405"/>
                    <a:pt x="1227" y="1402"/>
                    <a:pt x="1273" y="1394"/>
                  </a:cubicBezTo>
                  <a:cubicBezTo>
                    <a:pt x="1509" y="1356"/>
                    <a:pt x="1730" y="1163"/>
                    <a:pt x="1768" y="920"/>
                  </a:cubicBezTo>
                  <a:cubicBezTo>
                    <a:pt x="1776" y="871"/>
                    <a:pt x="1775" y="819"/>
                    <a:pt x="1770" y="769"/>
                  </a:cubicBezTo>
                  <a:cubicBezTo>
                    <a:pt x="1776" y="767"/>
                    <a:pt x="1781" y="764"/>
                    <a:pt x="1787" y="760"/>
                  </a:cubicBezTo>
                  <a:cubicBezTo>
                    <a:pt x="1972" y="646"/>
                    <a:pt x="2177" y="602"/>
                    <a:pt x="2386" y="602"/>
                  </a:cubicBezTo>
                  <a:close/>
                  <a:moveTo>
                    <a:pt x="1226" y="0"/>
                  </a:moveTo>
                  <a:cubicBezTo>
                    <a:pt x="1206" y="0"/>
                    <a:pt x="1186" y="3"/>
                    <a:pt x="1166" y="9"/>
                  </a:cubicBezTo>
                  <a:cubicBezTo>
                    <a:pt x="1042" y="46"/>
                    <a:pt x="974" y="185"/>
                    <a:pt x="965" y="327"/>
                  </a:cubicBezTo>
                  <a:cubicBezTo>
                    <a:pt x="940" y="314"/>
                    <a:pt x="916" y="302"/>
                    <a:pt x="887" y="297"/>
                  </a:cubicBezTo>
                  <a:cubicBezTo>
                    <a:pt x="867" y="292"/>
                    <a:pt x="847" y="289"/>
                    <a:pt x="828" y="289"/>
                  </a:cubicBezTo>
                  <a:cubicBezTo>
                    <a:pt x="743" y="289"/>
                    <a:pt x="667" y="335"/>
                    <a:pt x="622" y="414"/>
                  </a:cubicBezTo>
                  <a:cubicBezTo>
                    <a:pt x="567" y="508"/>
                    <a:pt x="549" y="657"/>
                    <a:pt x="589" y="775"/>
                  </a:cubicBezTo>
                  <a:cubicBezTo>
                    <a:pt x="578" y="775"/>
                    <a:pt x="568" y="775"/>
                    <a:pt x="556" y="776"/>
                  </a:cubicBezTo>
                  <a:cubicBezTo>
                    <a:pt x="495" y="783"/>
                    <a:pt x="438" y="800"/>
                    <a:pt x="390" y="837"/>
                  </a:cubicBezTo>
                  <a:cubicBezTo>
                    <a:pt x="297" y="907"/>
                    <a:pt x="245" y="1037"/>
                    <a:pt x="302" y="1145"/>
                  </a:cubicBezTo>
                  <a:cubicBezTo>
                    <a:pt x="350" y="1235"/>
                    <a:pt x="460" y="1281"/>
                    <a:pt x="560" y="1312"/>
                  </a:cubicBezTo>
                  <a:cubicBezTo>
                    <a:pt x="0" y="1925"/>
                    <a:pt x="137" y="2921"/>
                    <a:pt x="568" y="3566"/>
                  </a:cubicBezTo>
                  <a:cubicBezTo>
                    <a:pt x="714" y="3783"/>
                    <a:pt x="888" y="3976"/>
                    <a:pt x="1088" y="4139"/>
                  </a:cubicBezTo>
                  <a:cubicBezTo>
                    <a:pt x="1525" y="4502"/>
                    <a:pt x="2069" y="4728"/>
                    <a:pt x="2636" y="4796"/>
                  </a:cubicBezTo>
                  <a:cubicBezTo>
                    <a:pt x="2751" y="4809"/>
                    <a:pt x="2868" y="4816"/>
                    <a:pt x="2985" y="4816"/>
                  </a:cubicBezTo>
                  <a:cubicBezTo>
                    <a:pt x="3304" y="4816"/>
                    <a:pt x="3627" y="4763"/>
                    <a:pt x="3917" y="4638"/>
                  </a:cubicBezTo>
                  <a:cubicBezTo>
                    <a:pt x="3964" y="4618"/>
                    <a:pt x="4011" y="4595"/>
                    <a:pt x="4056" y="4570"/>
                  </a:cubicBezTo>
                  <a:cubicBezTo>
                    <a:pt x="4369" y="4393"/>
                    <a:pt x="4604" y="4106"/>
                    <a:pt x="4743" y="3771"/>
                  </a:cubicBezTo>
                  <a:cubicBezTo>
                    <a:pt x="5014" y="3116"/>
                    <a:pt x="4882" y="2348"/>
                    <a:pt x="4545" y="1727"/>
                  </a:cubicBezTo>
                  <a:cubicBezTo>
                    <a:pt x="4460" y="1570"/>
                    <a:pt x="4361" y="1421"/>
                    <a:pt x="4254" y="1288"/>
                  </a:cubicBezTo>
                  <a:cubicBezTo>
                    <a:pt x="3941" y="901"/>
                    <a:pt x="3512" y="645"/>
                    <a:pt x="3041" y="498"/>
                  </a:cubicBezTo>
                  <a:cubicBezTo>
                    <a:pt x="2836" y="433"/>
                    <a:pt x="2617" y="391"/>
                    <a:pt x="2400" y="391"/>
                  </a:cubicBezTo>
                  <a:cubicBezTo>
                    <a:pt x="2161" y="391"/>
                    <a:pt x="1925" y="442"/>
                    <a:pt x="1715" y="567"/>
                  </a:cubicBezTo>
                  <a:cubicBezTo>
                    <a:pt x="1681" y="481"/>
                    <a:pt x="1636" y="399"/>
                    <a:pt x="1594" y="325"/>
                  </a:cubicBezTo>
                  <a:cubicBezTo>
                    <a:pt x="1521" y="199"/>
                    <a:pt x="139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32"/>
            <p:cNvSpPr/>
            <p:nvPr/>
          </p:nvSpPr>
          <p:spPr>
            <a:xfrm>
              <a:off x="3535194" y="710778"/>
              <a:ext cx="13417" cy="14727"/>
            </a:xfrm>
            <a:custGeom>
              <a:rect b="b" l="l" r="r" t="t"/>
              <a:pathLst>
                <a:path extrusionOk="0" h="371" w="338">
                  <a:moveTo>
                    <a:pt x="168" y="1"/>
                  </a:moveTo>
                  <a:lnTo>
                    <a:pt x="137" y="5"/>
                  </a:lnTo>
                  <a:cubicBezTo>
                    <a:pt x="136" y="6"/>
                    <a:pt x="135" y="6"/>
                    <a:pt x="135" y="6"/>
                  </a:cubicBezTo>
                  <a:cubicBezTo>
                    <a:pt x="124" y="10"/>
                    <a:pt x="113" y="16"/>
                    <a:pt x="103" y="19"/>
                  </a:cubicBezTo>
                  <a:cubicBezTo>
                    <a:pt x="98" y="22"/>
                    <a:pt x="95" y="24"/>
                    <a:pt x="89" y="29"/>
                  </a:cubicBezTo>
                  <a:cubicBezTo>
                    <a:pt x="85" y="33"/>
                    <a:pt x="78" y="36"/>
                    <a:pt x="74" y="39"/>
                  </a:cubicBezTo>
                  <a:cubicBezTo>
                    <a:pt x="68" y="47"/>
                    <a:pt x="59" y="58"/>
                    <a:pt x="56" y="66"/>
                  </a:cubicBezTo>
                  <a:cubicBezTo>
                    <a:pt x="53" y="68"/>
                    <a:pt x="53" y="69"/>
                    <a:pt x="52" y="70"/>
                  </a:cubicBezTo>
                  <a:cubicBezTo>
                    <a:pt x="45" y="83"/>
                    <a:pt x="40" y="100"/>
                    <a:pt x="35" y="114"/>
                  </a:cubicBezTo>
                  <a:cubicBezTo>
                    <a:pt x="31" y="125"/>
                    <a:pt x="27" y="136"/>
                    <a:pt x="25" y="148"/>
                  </a:cubicBezTo>
                  <a:cubicBezTo>
                    <a:pt x="24" y="149"/>
                    <a:pt x="22" y="152"/>
                    <a:pt x="21" y="152"/>
                  </a:cubicBezTo>
                  <a:cubicBezTo>
                    <a:pt x="16" y="161"/>
                    <a:pt x="12" y="172"/>
                    <a:pt x="9" y="180"/>
                  </a:cubicBezTo>
                  <a:cubicBezTo>
                    <a:pt x="7" y="184"/>
                    <a:pt x="6" y="187"/>
                    <a:pt x="4" y="193"/>
                  </a:cubicBezTo>
                  <a:cubicBezTo>
                    <a:pt x="3" y="203"/>
                    <a:pt x="0" y="213"/>
                    <a:pt x="0" y="225"/>
                  </a:cubicBezTo>
                  <a:cubicBezTo>
                    <a:pt x="0" y="235"/>
                    <a:pt x="3" y="247"/>
                    <a:pt x="4" y="258"/>
                  </a:cubicBezTo>
                  <a:cubicBezTo>
                    <a:pt x="6" y="269"/>
                    <a:pt x="11" y="279"/>
                    <a:pt x="17" y="291"/>
                  </a:cubicBezTo>
                  <a:cubicBezTo>
                    <a:pt x="21" y="302"/>
                    <a:pt x="32" y="312"/>
                    <a:pt x="38" y="320"/>
                  </a:cubicBezTo>
                  <a:cubicBezTo>
                    <a:pt x="48" y="331"/>
                    <a:pt x="63" y="341"/>
                    <a:pt x="76" y="350"/>
                  </a:cubicBezTo>
                  <a:cubicBezTo>
                    <a:pt x="87" y="356"/>
                    <a:pt x="98" y="360"/>
                    <a:pt x="110" y="364"/>
                  </a:cubicBezTo>
                  <a:cubicBezTo>
                    <a:pt x="118" y="368"/>
                    <a:pt x="126" y="368"/>
                    <a:pt x="135" y="370"/>
                  </a:cubicBezTo>
                  <a:cubicBezTo>
                    <a:pt x="144" y="371"/>
                    <a:pt x="151" y="371"/>
                    <a:pt x="160" y="371"/>
                  </a:cubicBezTo>
                  <a:cubicBezTo>
                    <a:pt x="172" y="371"/>
                    <a:pt x="187" y="370"/>
                    <a:pt x="199" y="366"/>
                  </a:cubicBezTo>
                  <a:cubicBezTo>
                    <a:pt x="203" y="365"/>
                    <a:pt x="207" y="365"/>
                    <a:pt x="212" y="364"/>
                  </a:cubicBezTo>
                  <a:cubicBezTo>
                    <a:pt x="223" y="360"/>
                    <a:pt x="236" y="354"/>
                    <a:pt x="246" y="349"/>
                  </a:cubicBezTo>
                  <a:cubicBezTo>
                    <a:pt x="262" y="340"/>
                    <a:pt x="276" y="329"/>
                    <a:pt x="288" y="315"/>
                  </a:cubicBezTo>
                  <a:cubicBezTo>
                    <a:pt x="309" y="293"/>
                    <a:pt x="318" y="276"/>
                    <a:pt x="329" y="247"/>
                  </a:cubicBezTo>
                  <a:cubicBezTo>
                    <a:pt x="336" y="229"/>
                    <a:pt x="338" y="209"/>
                    <a:pt x="338" y="190"/>
                  </a:cubicBezTo>
                  <a:cubicBezTo>
                    <a:pt x="338" y="177"/>
                    <a:pt x="335" y="162"/>
                    <a:pt x="333" y="149"/>
                  </a:cubicBezTo>
                  <a:cubicBezTo>
                    <a:pt x="332" y="146"/>
                    <a:pt x="332" y="138"/>
                    <a:pt x="329" y="135"/>
                  </a:cubicBezTo>
                  <a:cubicBezTo>
                    <a:pt x="323" y="118"/>
                    <a:pt x="317" y="100"/>
                    <a:pt x="307" y="84"/>
                  </a:cubicBezTo>
                  <a:cubicBezTo>
                    <a:pt x="298" y="73"/>
                    <a:pt x="291" y="62"/>
                    <a:pt x="280" y="52"/>
                  </a:cubicBezTo>
                  <a:cubicBezTo>
                    <a:pt x="274" y="45"/>
                    <a:pt x="266" y="39"/>
                    <a:pt x="260" y="33"/>
                  </a:cubicBezTo>
                  <a:cubicBezTo>
                    <a:pt x="253" y="29"/>
                    <a:pt x="248" y="23"/>
                    <a:pt x="241" y="21"/>
                  </a:cubicBezTo>
                  <a:cubicBezTo>
                    <a:pt x="233" y="16"/>
                    <a:pt x="220" y="11"/>
                    <a:pt x="212" y="7"/>
                  </a:cubicBezTo>
                  <a:cubicBezTo>
                    <a:pt x="210" y="6"/>
                    <a:pt x="208" y="6"/>
                    <a:pt x="207" y="6"/>
                  </a:cubicBezTo>
                  <a:cubicBezTo>
                    <a:pt x="201" y="5"/>
                    <a:pt x="193" y="3"/>
                    <a:pt x="188" y="3"/>
                  </a:cubicBezTo>
                  <a:cubicBezTo>
                    <a:pt x="180" y="2"/>
                    <a:pt x="175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32"/>
            <p:cNvSpPr/>
            <p:nvPr/>
          </p:nvSpPr>
          <p:spPr>
            <a:xfrm>
              <a:off x="3506813" y="723957"/>
              <a:ext cx="24412" cy="20641"/>
            </a:xfrm>
            <a:custGeom>
              <a:rect b="b" l="l" r="r" t="t"/>
              <a:pathLst>
                <a:path extrusionOk="0" h="520" w="615">
                  <a:moveTo>
                    <a:pt x="476" y="0"/>
                  </a:moveTo>
                  <a:cubicBezTo>
                    <a:pt x="474" y="0"/>
                    <a:pt x="470" y="2"/>
                    <a:pt x="465" y="4"/>
                  </a:cubicBezTo>
                  <a:cubicBezTo>
                    <a:pt x="425" y="34"/>
                    <a:pt x="385" y="64"/>
                    <a:pt x="346" y="94"/>
                  </a:cubicBezTo>
                  <a:cubicBezTo>
                    <a:pt x="307" y="124"/>
                    <a:pt x="268" y="155"/>
                    <a:pt x="229" y="187"/>
                  </a:cubicBezTo>
                  <a:cubicBezTo>
                    <a:pt x="189" y="218"/>
                    <a:pt x="151" y="250"/>
                    <a:pt x="112" y="282"/>
                  </a:cubicBezTo>
                  <a:cubicBezTo>
                    <a:pt x="95" y="299"/>
                    <a:pt x="76" y="317"/>
                    <a:pt x="57" y="335"/>
                  </a:cubicBezTo>
                  <a:cubicBezTo>
                    <a:pt x="38" y="352"/>
                    <a:pt x="22" y="368"/>
                    <a:pt x="5" y="384"/>
                  </a:cubicBezTo>
                  <a:cubicBezTo>
                    <a:pt x="3" y="386"/>
                    <a:pt x="2" y="389"/>
                    <a:pt x="1" y="390"/>
                  </a:cubicBezTo>
                  <a:cubicBezTo>
                    <a:pt x="1" y="393"/>
                    <a:pt x="2" y="394"/>
                    <a:pt x="3" y="397"/>
                  </a:cubicBezTo>
                  <a:cubicBezTo>
                    <a:pt x="18" y="415"/>
                    <a:pt x="32" y="433"/>
                    <a:pt x="49" y="449"/>
                  </a:cubicBezTo>
                  <a:cubicBezTo>
                    <a:pt x="90" y="488"/>
                    <a:pt x="144" y="507"/>
                    <a:pt x="200" y="515"/>
                  </a:cubicBezTo>
                  <a:cubicBezTo>
                    <a:pt x="217" y="518"/>
                    <a:pt x="235" y="519"/>
                    <a:pt x="253" y="519"/>
                  </a:cubicBezTo>
                  <a:cubicBezTo>
                    <a:pt x="276" y="519"/>
                    <a:pt x="299" y="517"/>
                    <a:pt x="321" y="514"/>
                  </a:cubicBezTo>
                  <a:cubicBezTo>
                    <a:pt x="361" y="507"/>
                    <a:pt x="401" y="494"/>
                    <a:pt x="437" y="475"/>
                  </a:cubicBezTo>
                  <a:cubicBezTo>
                    <a:pt x="472" y="456"/>
                    <a:pt x="507" y="433"/>
                    <a:pt x="536" y="404"/>
                  </a:cubicBezTo>
                  <a:cubicBezTo>
                    <a:pt x="545" y="395"/>
                    <a:pt x="554" y="386"/>
                    <a:pt x="562" y="374"/>
                  </a:cubicBezTo>
                  <a:cubicBezTo>
                    <a:pt x="571" y="363"/>
                    <a:pt x="579" y="350"/>
                    <a:pt x="585" y="336"/>
                  </a:cubicBezTo>
                  <a:cubicBezTo>
                    <a:pt x="604" y="298"/>
                    <a:pt x="614" y="256"/>
                    <a:pt x="612" y="213"/>
                  </a:cubicBezTo>
                  <a:cubicBezTo>
                    <a:pt x="611" y="185"/>
                    <a:pt x="606" y="158"/>
                    <a:pt x="596" y="133"/>
                  </a:cubicBezTo>
                  <a:cubicBezTo>
                    <a:pt x="579" y="93"/>
                    <a:pt x="552" y="55"/>
                    <a:pt x="515" y="26"/>
                  </a:cubicBezTo>
                  <a:cubicBezTo>
                    <a:pt x="505" y="19"/>
                    <a:pt x="495" y="12"/>
                    <a:pt x="482" y="4"/>
                  </a:cubicBezTo>
                  <a:cubicBezTo>
                    <a:pt x="481" y="3"/>
                    <a:pt x="479" y="0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32"/>
            <p:cNvSpPr/>
            <p:nvPr/>
          </p:nvSpPr>
          <p:spPr>
            <a:xfrm>
              <a:off x="3480455" y="783857"/>
              <a:ext cx="43585" cy="37988"/>
            </a:xfrm>
            <a:custGeom>
              <a:rect b="b" l="l" r="r" t="t"/>
              <a:pathLst>
                <a:path extrusionOk="0" h="957" w="1098">
                  <a:moveTo>
                    <a:pt x="465" y="171"/>
                  </a:moveTo>
                  <a:cubicBezTo>
                    <a:pt x="476" y="171"/>
                    <a:pt x="488" y="171"/>
                    <a:pt x="499" y="172"/>
                  </a:cubicBezTo>
                  <a:cubicBezTo>
                    <a:pt x="634" y="182"/>
                    <a:pt x="789" y="245"/>
                    <a:pt x="858" y="364"/>
                  </a:cubicBezTo>
                  <a:cubicBezTo>
                    <a:pt x="919" y="469"/>
                    <a:pt x="894" y="626"/>
                    <a:pt x="797" y="707"/>
                  </a:cubicBezTo>
                  <a:cubicBezTo>
                    <a:pt x="739" y="756"/>
                    <a:pt x="663" y="783"/>
                    <a:pt x="586" y="783"/>
                  </a:cubicBezTo>
                  <a:cubicBezTo>
                    <a:pt x="530" y="783"/>
                    <a:pt x="474" y="768"/>
                    <a:pt x="424" y="739"/>
                  </a:cubicBezTo>
                  <a:cubicBezTo>
                    <a:pt x="263" y="644"/>
                    <a:pt x="177" y="464"/>
                    <a:pt x="112" y="295"/>
                  </a:cubicBezTo>
                  <a:cubicBezTo>
                    <a:pt x="117" y="293"/>
                    <a:pt x="122" y="291"/>
                    <a:pt x="128" y="288"/>
                  </a:cubicBezTo>
                  <a:cubicBezTo>
                    <a:pt x="222" y="214"/>
                    <a:pt x="345" y="171"/>
                    <a:pt x="465" y="171"/>
                  </a:cubicBezTo>
                  <a:close/>
                  <a:moveTo>
                    <a:pt x="483" y="0"/>
                  </a:moveTo>
                  <a:cubicBezTo>
                    <a:pt x="321" y="0"/>
                    <a:pt x="158" y="57"/>
                    <a:pt x="41" y="171"/>
                  </a:cubicBezTo>
                  <a:cubicBezTo>
                    <a:pt x="13" y="198"/>
                    <a:pt x="0" y="238"/>
                    <a:pt x="26" y="273"/>
                  </a:cubicBezTo>
                  <a:cubicBezTo>
                    <a:pt x="29" y="274"/>
                    <a:pt x="31" y="276"/>
                    <a:pt x="33" y="278"/>
                  </a:cubicBezTo>
                  <a:cubicBezTo>
                    <a:pt x="68" y="493"/>
                    <a:pt x="118" y="727"/>
                    <a:pt x="305" y="862"/>
                  </a:cubicBezTo>
                  <a:cubicBezTo>
                    <a:pt x="390" y="925"/>
                    <a:pt x="493" y="957"/>
                    <a:pt x="597" y="957"/>
                  </a:cubicBezTo>
                  <a:cubicBezTo>
                    <a:pt x="690" y="957"/>
                    <a:pt x="783" y="931"/>
                    <a:pt x="864" y="879"/>
                  </a:cubicBezTo>
                  <a:cubicBezTo>
                    <a:pt x="1026" y="774"/>
                    <a:pt x="1097" y="557"/>
                    <a:pt x="1047" y="372"/>
                  </a:cubicBezTo>
                  <a:cubicBezTo>
                    <a:pt x="995" y="174"/>
                    <a:pt x="796" y="45"/>
                    <a:pt x="603" y="11"/>
                  </a:cubicBezTo>
                  <a:cubicBezTo>
                    <a:pt x="564" y="4"/>
                    <a:pt x="5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32"/>
            <p:cNvSpPr/>
            <p:nvPr/>
          </p:nvSpPr>
          <p:spPr>
            <a:xfrm>
              <a:off x="3487600" y="743407"/>
              <a:ext cx="14886" cy="15283"/>
            </a:xfrm>
            <a:custGeom>
              <a:rect b="b" l="l" r="r" t="t"/>
              <a:pathLst>
                <a:path extrusionOk="0" h="385" w="375">
                  <a:moveTo>
                    <a:pt x="186" y="1"/>
                  </a:moveTo>
                  <a:cubicBezTo>
                    <a:pt x="182" y="1"/>
                    <a:pt x="178" y="1"/>
                    <a:pt x="175" y="2"/>
                  </a:cubicBezTo>
                  <a:cubicBezTo>
                    <a:pt x="162" y="3"/>
                    <a:pt x="147" y="4"/>
                    <a:pt x="136" y="7"/>
                  </a:cubicBezTo>
                  <a:cubicBezTo>
                    <a:pt x="133" y="7"/>
                    <a:pt x="131" y="8"/>
                    <a:pt x="128" y="8"/>
                  </a:cubicBezTo>
                  <a:cubicBezTo>
                    <a:pt x="116" y="12"/>
                    <a:pt x="105" y="17"/>
                    <a:pt x="93" y="23"/>
                  </a:cubicBezTo>
                  <a:cubicBezTo>
                    <a:pt x="90" y="24"/>
                    <a:pt x="88" y="25"/>
                    <a:pt x="86" y="27"/>
                  </a:cubicBezTo>
                  <a:cubicBezTo>
                    <a:pt x="74" y="34"/>
                    <a:pt x="60" y="44"/>
                    <a:pt x="50" y="56"/>
                  </a:cubicBezTo>
                  <a:cubicBezTo>
                    <a:pt x="42" y="65"/>
                    <a:pt x="34" y="75"/>
                    <a:pt x="28" y="85"/>
                  </a:cubicBezTo>
                  <a:cubicBezTo>
                    <a:pt x="27" y="87"/>
                    <a:pt x="26" y="89"/>
                    <a:pt x="24" y="91"/>
                  </a:cubicBezTo>
                  <a:cubicBezTo>
                    <a:pt x="11" y="118"/>
                    <a:pt x="1" y="150"/>
                    <a:pt x="3" y="181"/>
                  </a:cubicBezTo>
                  <a:cubicBezTo>
                    <a:pt x="3" y="188"/>
                    <a:pt x="6" y="206"/>
                    <a:pt x="7" y="212"/>
                  </a:cubicBezTo>
                  <a:cubicBezTo>
                    <a:pt x="6" y="215"/>
                    <a:pt x="6" y="216"/>
                    <a:pt x="6" y="217"/>
                  </a:cubicBezTo>
                  <a:cubicBezTo>
                    <a:pt x="7" y="231"/>
                    <a:pt x="8" y="243"/>
                    <a:pt x="12" y="257"/>
                  </a:cubicBezTo>
                  <a:cubicBezTo>
                    <a:pt x="16" y="272"/>
                    <a:pt x="24" y="289"/>
                    <a:pt x="33" y="304"/>
                  </a:cubicBezTo>
                  <a:cubicBezTo>
                    <a:pt x="50" y="329"/>
                    <a:pt x="62" y="339"/>
                    <a:pt x="85" y="357"/>
                  </a:cubicBezTo>
                  <a:cubicBezTo>
                    <a:pt x="100" y="367"/>
                    <a:pt x="116" y="373"/>
                    <a:pt x="133" y="378"/>
                  </a:cubicBezTo>
                  <a:cubicBezTo>
                    <a:pt x="147" y="382"/>
                    <a:pt x="161" y="385"/>
                    <a:pt x="175" y="385"/>
                  </a:cubicBezTo>
                  <a:cubicBezTo>
                    <a:pt x="179" y="385"/>
                    <a:pt x="183" y="384"/>
                    <a:pt x="187" y="384"/>
                  </a:cubicBezTo>
                  <a:cubicBezTo>
                    <a:pt x="200" y="384"/>
                    <a:pt x="214" y="382"/>
                    <a:pt x="227" y="381"/>
                  </a:cubicBezTo>
                  <a:cubicBezTo>
                    <a:pt x="232" y="379"/>
                    <a:pt x="237" y="379"/>
                    <a:pt x="241" y="377"/>
                  </a:cubicBezTo>
                  <a:cubicBezTo>
                    <a:pt x="255" y="372"/>
                    <a:pt x="266" y="366"/>
                    <a:pt x="278" y="361"/>
                  </a:cubicBezTo>
                  <a:cubicBezTo>
                    <a:pt x="291" y="355"/>
                    <a:pt x="303" y="344"/>
                    <a:pt x="312" y="336"/>
                  </a:cubicBezTo>
                  <a:cubicBezTo>
                    <a:pt x="315" y="334"/>
                    <a:pt x="318" y="331"/>
                    <a:pt x="322" y="327"/>
                  </a:cubicBezTo>
                  <a:cubicBezTo>
                    <a:pt x="331" y="316"/>
                    <a:pt x="340" y="306"/>
                    <a:pt x="346" y="294"/>
                  </a:cubicBezTo>
                  <a:cubicBezTo>
                    <a:pt x="357" y="279"/>
                    <a:pt x="364" y="261"/>
                    <a:pt x="367" y="242"/>
                  </a:cubicBezTo>
                  <a:cubicBezTo>
                    <a:pt x="370" y="228"/>
                    <a:pt x="371" y="214"/>
                    <a:pt x="372" y="200"/>
                  </a:cubicBezTo>
                  <a:cubicBezTo>
                    <a:pt x="374" y="185"/>
                    <a:pt x="371" y="169"/>
                    <a:pt x="369" y="155"/>
                  </a:cubicBezTo>
                  <a:cubicBezTo>
                    <a:pt x="367" y="152"/>
                    <a:pt x="367" y="146"/>
                    <a:pt x="366" y="142"/>
                  </a:cubicBezTo>
                  <a:cubicBezTo>
                    <a:pt x="362" y="128"/>
                    <a:pt x="356" y="115"/>
                    <a:pt x="350" y="101"/>
                  </a:cubicBezTo>
                  <a:cubicBezTo>
                    <a:pt x="348" y="96"/>
                    <a:pt x="345" y="94"/>
                    <a:pt x="343" y="90"/>
                  </a:cubicBezTo>
                  <a:cubicBezTo>
                    <a:pt x="336" y="80"/>
                    <a:pt x="325" y="64"/>
                    <a:pt x="314" y="55"/>
                  </a:cubicBezTo>
                  <a:cubicBezTo>
                    <a:pt x="289" y="33"/>
                    <a:pt x="268" y="19"/>
                    <a:pt x="236" y="9"/>
                  </a:cubicBezTo>
                  <a:cubicBezTo>
                    <a:pt x="232" y="8"/>
                    <a:pt x="226" y="7"/>
                    <a:pt x="221" y="6"/>
                  </a:cubicBezTo>
                  <a:cubicBezTo>
                    <a:pt x="210" y="3"/>
                    <a:pt x="198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32"/>
            <p:cNvSpPr/>
            <p:nvPr/>
          </p:nvSpPr>
          <p:spPr>
            <a:xfrm>
              <a:off x="3331281" y="996741"/>
              <a:ext cx="114361" cy="108645"/>
            </a:xfrm>
            <a:custGeom>
              <a:rect b="b" l="l" r="r" t="t"/>
              <a:pathLst>
                <a:path extrusionOk="0" h="2737" w="2881">
                  <a:moveTo>
                    <a:pt x="1439" y="211"/>
                  </a:moveTo>
                  <a:cubicBezTo>
                    <a:pt x="1510" y="211"/>
                    <a:pt x="1581" y="218"/>
                    <a:pt x="1652" y="233"/>
                  </a:cubicBezTo>
                  <a:cubicBezTo>
                    <a:pt x="2210" y="350"/>
                    <a:pt x="2578" y="874"/>
                    <a:pt x="2613" y="1426"/>
                  </a:cubicBezTo>
                  <a:cubicBezTo>
                    <a:pt x="2632" y="1700"/>
                    <a:pt x="2581" y="1984"/>
                    <a:pt x="2391" y="2195"/>
                  </a:cubicBezTo>
                  <a:cubicBezTo>
                    <a:pt x="2215" y="2390"/>
                    <a:pt x="1961" y="2507"/>
                    <a:pt x="1701" y="2533"/>
                  </a:cubicBezTo>
                  <a:cubicBezTo>
                    <a:pt x="1660" y="2537"/>
                    <a:pt x="1618" y="2539"/>
                    <a:pt x="1577" y="2539"/>
                  </a:cubicBezTo>
                  <a:cubicBezTo>
                    <a:pt x="1327" y="2539"/>
                    <a:pt x="1080" y="2470"/>
                    <a:pt x="858" y="2356"/>
                  </a:cubicBezTo>
                  <a:cubicBezTo>
                    <a:pt x="622" y="2237"/>
                    <a:pt x="395" y="2072"/>
                    <a:pt x="287" y="1822"/>
                  </a:cubicBezTo>
                  <a:cubicBezTo>
                    <a:pt x="163" y="1537"/>
                    <a:pt x="178" y="1225"/>
                    <a:pt x="287" y="950"/>
                  </a:cubicBezTo>
                  <a:cubicBezTo>
                    <a:pt x="311" y="988"/>
                    <a:pt x="346" y="1020"/>
                    <a:pt x="386" y="1043"/>
                  </a:cubicBezTo>
                  <a:cubicBezTo>
                    <a:pt x="441" y="1076"/>
                    <a:pt x="502" y="1090"/>
                    <a:pt x="565" y="1090"/>
                  </a:cubicBezTo>
                  <a:cubicBezTo>
                    <a:pt x="616" y="1090"/>
                    <a:pt x="667" y="1081"/>
                    <a:pt x="715" y="1065"/>
                  </a:cubicBezTo>
                  <a:cubicBezTo>
                    <a:pt x="827" y="1026"/>
                    <a:pt x="930" y="961"/>
                    <a:pt x="1018" y="884"/>
                  </a:cubicBezTo>
                  <a:lnTo>
                    <a:pt x="1027" y="875"/>
                  </a:lnTo>
                  <a:cubicBezTo>
                    <a:pt x="1081" y="926"/>
                    <a:pt x="1133" y="980"/>
                    <a:pt x="1180" y="1037"/>
                  </a:cubicBezTo>
                  <a:cubicBezTo>
                    <a:pt x="1225" y="1089"/>
                    <a:pt x="1264" y="1145"/>
                    <a:pt x="1304" y="1202"/>
                  </a:cubicBezTo>
                  <a:cubicBezTo>
                    <a:pt x="1342" y="1261"/>
                    <a:pt x="1391" y="1326"/>
                    <a:pt x="1402" y="1397"/>
                  </a:cubicBezTo>
                  <a:cubicBezTo>
                    <a:pt x="1419" y="1531"/>
                    <a:pt x="1278" y="1598"/>
                    <a:pt x="1167" y="1608"/>
                  </a:cubicBezTo>
                  <a:cubicBezTo>
                    <a:pt x="1145" y="1609"/>
                    <a:pt x="1123" y="1611"/>
                    <a:pt x="1101" y="1611"/>
                  </a:cubicBezTo>
                  <a:cubicBezTo>
                    <a:pt x="1060" y="1611"/>
                    <a:pt x="1019" y="1606"/>
                    <a:pt x="980" y="1594"/>
                  </a:cubicBezTo>
                  <a:cubicBezTo>
                    <a:pt x="924" y="1576"/>
                    <a:pt x="891" y="1547"/>
                    <a:pt x="847" y="1513"/>
                  </a:cubicBezTo>
                  <a:cubicBezTo>
                    <a:pt x="833" y="1501"/>
                    <a:pt x="815" y="1495"/>
                    <a:pt x="798" y="1495"/>
                  </a:cubicBezTo>
                  <a:cubicBezTo>
                    <a:pt x="773" y="1495"/>
                    <a:pt x="748" y="1510"/>
                    <a:pt x="741" y="1540"/>
                  </a:cubicBezTo>
                  <a:cubicBezTo>
                    <a:pt x="709" y="1683"/>
                    <a:pt x="867" y="1776"/>
                    <a:pt x="987" y="1797"/>
                  </a:cubicBezTo>
                  <a:cubicBezTo>
                    <a:pt x="1030" y="1805"/>
                    <a:pt x="1075" y="1810"/>
                    <a:pt x="1119" y="1810"/>
                  </a:cubicBezTo>
                  <a:cubicBezTo>
                    <a:pt x="1235" y="1810"/>
                    <a:pt x="1349" y="1780"/>
                    <a:pt x="1441" y="1707"/>
                  </a:cubicBezTo>
                  <a:cubicBezTo>
                    <a:pt x="1561" y="1612"/>
                    <a:pt x="1616" y="1453"/>
                    <a:pt x="1565" y="1308"/>
                  </a:cubicBezTo>
                  <a:cubicBezTo>
                    <a:pt x="1561" y="1296"/>
                    <a:pt x="1556" y="1284"/>
                    <a:pt x="1551" y="1273"/>
                  </a:cubicBezTo>
                  <a:lnTo>
                    <a:pt x="1551" y="1273"/>
                  </a:lnTo>
                  <a:cubicBezTo>
                    <a:pt x="1595" y="1289"/>
                    <a:pt x="1641" y="1297"/>
                    <a:pt x="1691" y="1300"/>
                  </a:cubicBezTo>
                  <a:cubicBezTo>
                    <a:pt x="1696" y="1301"/>
                    <a:pt x="1700" y="1301"/>
                    <a:pt x="1705" y="1301"/>
                  </a:cubicBezTo>
                  <a:cubicBezTo>
                    <a:pt x="1850" y="1301"/>
                    <a:pt x="2008" y="1220"/>
                    <a:pt x="2047" y="1072"/>
                  </a:cubicBezTo>
                  <a:cubicBezTo>
                    <a:pt x="2068" y="994"/>
                    <a:pt x="2054" y="905"/>
                    <a:pt x="2037" y="827"/>
                  </a:cubicBezTo>
                  <a:cubicBezTo>
                    <a:pt x="2017" y="738"/>
                    <a:pt x="1988" y="649"/>
                    <a:pt x="1898" y="612"/>
                  </a:cubicBezTo>
                  <a:cubicBezTo>
                    <a:pt x="1893" y="609"/>
                    <a:pt x="1886" y="608"/>
                    <a:pt x="1879" y="608"/>
                  </a:cubicBezTo>
                  <a:cubicBezTo>
                    <a:pt x="1852" y="608"/>
                    <a:pt x="1821" y="625"/>
                    <a:pt x="1810" y="648"/>
                  </a:cubicBezTo>
                  <a:cubicBezTo>
                    <a:pt x="1779" y="718"/>
                    <a:pt x="1799" y="781"/>
                    <a:pt x="1816" y="851"/>
                  </a:cubicBezTo>
                  <a:cubicBezTo>
                    <a:pt x="1830" y="900"/>
                    <a:pt x="1855" y="971"/>
                    <a:pt x="1842" y="1023"/>
                  </a:cubicBezTo>
                  <a:cubicBezTo>
                    <a:pt x="1829" y="1084"/>
                    <a:pt x="1751" y="1104"/>
                    <a:pt x="1687" y="1104"/>
                  </a:cubicBezTo>
                  <a:cubicBezTo>
                    <a:pt x="1668" y="1104"/>
                    <a:pt x="1650" y="1102"/>
                    <a:pt x="1636" y="1099"/>
                  </a:cubicBezTo>
                  <a:cubicBezTo>
                    <a:pt x="1525" y="1081"/>
                    <a:pt x="1429" y="1008"/>
                    <a:pt x="1342" y="938"/>
                  </a:cubicBezTo>
                  <a:cubicBezTo>
                    <a:pt x="1320" y="921"/>
                    <a:pt x="1299" y="906"/>
                    <a:pt x="1278" y="889"/>
                  </a:cubicBezTo>
                  <a:cubicBezTo>
                    <a:pt x="1235" y="843"/>
                    <a:pt x="1190" y="800"/>
                    <a:pt x="1142" y="765"/>
                  </a:cubicBezTo>
                  <a:cubicBezTo>
                    <a:pt x="1179" y="723"/>
                    <a:pt x="1211" y="678"/>
                    <a:pt x="1235" y="629"/>
                  </a:cubicBezTo>
                  <a:cubicBezTo>
                    <a:pt x="1285" y="524"/>
                    <a:pt x="1295" y="410"/>
                    <a:pt x="1246" y="303"/>
                  </a:cubicBezTo>
                  <a:cubicBezTo>
                    <a:pt x="1235" y="279"/>
                    <a:pt x="1219" y="255"/>
                    <a:pt x="1202" y="234"/>
                  </a:cubicBezTo>
                  <a:cubicBezTo>
                    <a:pt x="1280" y="220"/>
                    <a:pt x="1359" y="211"/>
                    <a:pt x="1439" y="211"/>
                  </a:cubicBezTo>
                  <a:close/>
                  <a:moveTo>
                    <a:pt x="1448" y="0"/>
                  </a:moveTo>
                  <a:cubicBezTo>
                    <a:pt x="1232" y="0"/>
                    <a:pt x="1015" y="52"/>
                    <a:pt x="821" y="146"/>
                  </a:cubicBezTo>
                  <a:cubicBezTo>
                    <a:pt x="586" y="260"/>
                    <a:pt x="280" y="493"/>
                    <a:pt x="201" y="769"/>
                  </a:cubicBezTo>
                  <a:cubicBezTo>
                    <a:pt x="57" y="1021"/>
                    <a:pt x="1" y="1322"/>
                    <a:pt x="44" y="1609"/>
                  </a:cubicBezTo>
                  <a:cubicBezTo>
                    <a:pt x="145" y="2290"/>
                    <a:pt x="847" y="2696"/>
                    <a:pt x="1489" y="2734"/>
                  </a:cubicBezTo>
                  <a:cubicBezTo>
                    <a:pt x="1517" y="2736"/>
                    <a:pt x="1545" y="2737"/>
                    <a:pt x="1573" y="2737"/>
                  </a:cubicBezTo>
                  <a:cubicBezTo>
                    <a:pt x="1861" y="2737"/>
                    <a:pt x="2145" y="2649"/>
                    <a:pt x="2373" y="2472"/>
                  </a:cubicBezTo>
                  <a:cubicBezTo>
                    <a:pt x="2632" y="2274"/>
                    <a:pt x="2770" y="1989"/>
                    <a:pt x="2807" y="1669"/>
                  </a:cubicBezTo>
                  <a:cubicBezTo>
                    <a:pt x="2881" y="1010"/>
                    <a:pt x="2534" y="331"/>
                    <a:pt x="1905" y="84"/>
                  </a:cubicBezTo>
                  <a:cubicBezTo>
                    <a:pt x="1758" y="27"/>
                    <a:pt x="1603" y="0"/>
                    <a:pt x="1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32"/>
            <p:cNvSpPr/>
            <p:nvPr/>
          </p:nvSpPr>
          <p:spPr>
            <a:xfrm>
              <a:off x="3386497" y="421918"/>
              <a:ext cx="16196" cy="12464"/>
            </a:xfrm>
            <a:custGeom>
              <a:rect b="b" l="l" r="r" t="t"/>
              <a:pathLst>
                <a:path extrusionOk="0" h="314" w="408">
                  <a:moveTo>
                    <a:pt x="126" y="1"/>
                  </a:moveTo>
                  <a:cubicBezTo>
                    <a:pt x="119" y="1"/>
                    <a:pt x="113" y="2"/>
                    <a:pt x="106" y="3"/>
                  </a:cubicBezTo>
                  <a:cubicBezTo>
                    <a:pt x="91" y="4"/>
                    <a:pt x="75" y="9"/>
                    <a:pt x="63" y="18"/>
                  </a:cubicBezTo>
                  <a:cubicBezTo>
                    <a:pt x="53" y="24"/>
                    <a:pt x="45" y="30"/>
                    <a:pt x="38" y="36"/>
                  </a:cubicBezTo>
                  <a:cubicBezTo>
                    <a:pt x="26" y="46"/>
                    <a:pt x="18" y="61"/>
                    <a:pt x="13" y="75"/>
                  </a:cubicBezTo>
                  <a:cubicBezTo>
                    <a:pt x="6" y="86"/>
                    <a:pt x="3" y="94"/>
                    <a:pt x="3" y="104"/>
                  </a:cubicBezTo>
                  <a:cubicBezTo>
                    <a:pt x="0" y="120"/>
                    <a:pt x="1" y="138"/>
                    <a:pt x="6" y="153"/>
                  </a:cubicBezTo>
                  <a:cubicBezTo>
                    <a:pt x="18" y="183"/>
                    <a:pt x="35" y="214"/>
                    <a:pt x="64" y="226"/>
                  </a:cubicBezTo>
                  <a:lnTo>
                    <a:pt x="148" y="266"/>
                  </a:lnTo>
                  <a:cubicBezTo>
                    <a:pt x="163" y="273"/>
                    <a:pt x="175" y="279"/>
                    <a:pt x="190" y="285"/>
                  </a:cubicBezTo>
                  <a:cubicBezTo>
                    <a:pt x="205" y="291"/>
                    <a:pt x="221" y="300"/>
                    <a:pt x="237" y="305"/>
                  </a:cubicBezTo>
                  <a:cubicBezTo>
                    <a:pt x="251" y="310"/>
                    <a:pt x="268" y="314"/>
                    <a:pt x="284" y="314"/>
                  </a:cubicBezTo>
                  <a:cubicBezTo>
                    <a:pt x="296" y="314"/>
                    <a:pt x="307" y="312"/>
                    <a:pt x="318" y="308"/>
                  </a:cubicBezTo>
                  <a:cubicBezTo>
                    <a:pt x="333" y="303"/>
                    <a:pt x="347" y="296"/>
                    <a:pt x="357" y="287"/>
                  </a:cubicBezTo>
                  <a:cubicBezTo>
                    <a:pt x="371" y="278"/>
                    <a:pt x="381" y="267"/>
                    <a:pt x="389" y="253"/>
                  </a:cubicBezTo>
                  <a:cubicBezTo>
                    <a:pt x="393" y="243"/>
                    <a:pt x="397" y="235"/>
                    <a:pt x="401" y="224"/>
                  </a:cubicBezTo>
                  <a:cubicBezTo>
                    <a:pt x="407" y="203"/>
                    <a:pt x="407" y="183"/>
                    <a:pt x="401" y="161"/>
                  </a:cubicBezTo>
                  <a:cubicBezTo>
                    <a:pt x="392" y="139"/>
                    <a:pt x="386" y="119"/>
                    <a:pt x="367" y="102"/>
                  </a:cubicBezTo>
                  <a:cubicBezTo>
                    <a:pt x="357" y="93"/>
                    <a:pt x="346" y="85"/>
                    <a:pt x="336" y="78"/>
                  </a:cubicBezTo>
                  <a:cubicBezTo>
                    <a:pt x="320" y="71"/>
                    <a:pt x="303" y="65"/>
                    <a:pt x="287" y="58"/>
                  </a:cubicBezTo>
                  <a:cubicBezTo>
                    <a:pt x="272" y="51"/>
                    <a:pt x="257" y="46"/>
                    <a:pt x="243" y="41"/>
                  </a:cubicBezTo>
                  <a:lnTo>
                    <a:pt x="153" y="5"/>
                  </a:ln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32"/>
            <p:cNvSpPr/>
            <p:nvPr/>
          </p:nvSpPr>
          <p:spPr>
            <a:xfrm>
              <a:off x="3370778" y="945256"/>
              <a:ext cx="25762" cy="26635"/>
            </a:xfrm>
            <a:custGeom>
              <a:rect b="b" l="l" r="r" t="t"/>
              <a:pathLst>
                <a:path extrusionOk="0" h="671" w="649">
                  <a:moveTo>
                    <a:pt x="303" y="0"/>
                  </a:moveTo>
                  <a:cubicBezTo>
                    <a:pt x="287" y="0"/>
                    <a:pt x="270" y="2"/>
                    <a:pt x="254" y="5"/>
                  </a:cubicBezTo>
                  <a:cubicBezTo>
                    <a:pt x="164" y="22"/>
                    <a:pt x="96" y="95"/>
                    <a:pt x="61" y="178"/>
                  </a:cubicBezTo>
                  <a:cubicBezTo>
                    <a:pt x="27" y="220"/>
                    <a:pt x="11" y="271"/>
                    <a:pt x="7" y="326"/>
                  </a:cubicBezTo>
                  <a:cubicBezTo>
                    <a:pt x="0" y="418"/>
                    <a:pt x="43" y="520"/>
                    <a:pt x="111" y="583"/>
                  </a:cubicBezTo>
                  <a:cubicBezTo>
                    <a:pt x="172" y="639"/>
                    <a:pt x="249" y="671"/>
                    <a:pt x="329" y="671"/>
                  </a:cubicBezTo>
                  <a:cubicBezTo>
                    <a:pt x="349" y="671"/>
                    <a:pt x="370" y="669"/>
                    <a:pt x="391" y="664"/>
                  </a:cubicBezTo>
                  <a:cubicBezTo>
                    <a:pt x="485" y="646"/>
                    <a:pt x="566" y="574"/>
                    <a:pt x="605" y="487"/>
                  </a:cubicBezTo>
                  <a:cubicBezTo>
                    <a:pt x="648" y="380"/>
                    <a:pt x="613" y="266"/>
                    <a:pt x="560" y="170"/>
                  </a:cubicBezTo>
                  <a:cubicBezTo>
                    <a:pt x="506" y="72"/>
                    <a:pt x="412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32"/>
            <p:cNvSpPr/>
            <p:nvPr/>
          </p:nvSpPr>
          <p:spPr>
            <a:xfrm>
              <a:off x="3367721" y="448315"/>
              <a:ext cx="15759" cy="12583"/>
            </a:xfrm>
            <a:custGeom>
              <a:rect b="b" l="l" r="r" t="t"/>
              <a:pathLst>
                <a:path extrusionOk="0" h="317" w="397">
                  <a:moveTo>
                    <a:pt x="112" y="1"/>
                  </a:moveTo>
                  <a:cubicBezTo>
                    <a:pt x="107" y="1"/>
                    <a:pt x="103" y="1"/>
                    <a:pt x="98" y="2"/>
                  </a:cubicBezTo>
                  <a:cubicBezTo>
                    <a:pt x="83" y="4"/>
                    <a:pt x="69" y="7"/>
                    <a:pt x="57" y="15"/>
                  </a:cubicBezTo>
                  <a:cubicBezTo>
                    <a:pt x="49" y="22"/>
                    <a:pt x="41" y="27"/>
                    <a:pt x="34" y="33"/>
                  </a:cubicBezTo>
                  <a:cubicBezTo>
                    <a:pt x="23" y="43"/>
                    <a:pt x="16" y="56"/>
                    <a:pt x="11" y="68"/>
                  </a:cubicBezTo>
                  <a:cubicBezTo>
                    <a:pt x="7" y="78"/>
                    <a:pt x="5" y="87"/>
                    <a:pt x="5" y="98"/>
                  </a:cubicBezTo>
                  <a:cubicBezTo>
                    <a:pt x="0" y="111"/>
                    <a:pt x="1" y="127"/>
                    <a:pt x="6" y="141"/>
                  </a:cubicBezTo>
                  <a:cubicBezTo>
                    <a:pt x="11" y="171"/>
                    <a:pt x="27" y="192"/>
                    <a:pt x="52" y="208"/>
                  </a:cubicBezTo>
                  <a:cubicBezTo>
                    <a:pt x="80" y="225"/>
                    <a:pt x="109" y="243"/>
                    <a:pt x="137" y="260"/>
                  </a:cubicBezTo>
                  <a:cubicBezTo>
                    <a:pt x="150" y="267"/>
                    <a:pt x="164" y="277"/>
                    <a:pt x="177" y="286"/>
                  </a:cubicBezTo>
                  <a:cubicBezTo>
                    <a:pt x="184" y="290"/>
                    <a:pt x="190" y="292"/>
                    <a:pt x="198" y="297"/>
                  </a:cubicBezTo>
                  <a:cubicBezTo>
                    <a:pt x="223" y="307"/>
                    <a:pt x="240" y="316"/>
                    <a:pt x="267" y="316"/>
                  </a:cubicBezTo>
                  <a:cubicBezTo>
                    <a:pt x="292" y="316"/>
                    <a:pt x="312" y="309"/>
                    <a:pt x="334" y="298"/>
                  </a:cubicBezTo>
                  <a:cubicBezTo>
                    <a:pt x="341" y="291"/>
                    <a:pt x="349" y="285"/>
                    <a:pt x="359" y="280"/>
                  </a:cubicBezTo>
                  <a:cubicBezTo>
                    <a:pt x="370" y="269"/>
                    <a:pt x="377" y="256"/>
                    <a:pt x="383" y="240"/>
                  </a:cubicBezTo>
                  <a:cubicBezTo>
                    <a:pt x="388" y="231"/>
                    <a:pt x="392" y="223"/>
                    <a:pt x="392" y="210"/>
                  </a:cubicBezTo>
                  <a:cubicBezTo>
                    <a:pt x="396" y="194"/>
                    <a:pt x="395" y="179"/>
                    <a:pt x="390" y="163"/>
                  </a:cubicBezTo>
                  <a:cubicBezTo>
                    <a:pt x="385" y="126"/>
                    <a:pt x="355" y="99"/>
                    <a:pt x="323" y="79"/>
                  </a:cubicBezTo>
                  <a:cubicBezTo>
                    <a:pt x="308" y="70"/>
                    <a:pt x="292" y="63"/>
                    <a:pt x="276" y="58"/>
                  </a:cubicBezTo>
                  <a:cubicBezTo>
                    <a:pt x="261" y="53"/>
                    <a:pt x="246" y="47"/>
                    <a:pt x="232" y="41"/>
                  </a:cubicBezTo>
                  <a:cubicBezTo>
                    <a:pt x="202" y="28"/>
                    <a:pt x="172" y="16"/>
                    <a:pt x="142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32"/>
            <p:cNvSpPr/>
            <p:nvPr/>
          </p:nvSpPr>
          <p:spPr>
            <a:xfrm>
              <a:off x="3345294" y="421481"/>
              <a:ext cx="15441" cy="10837"/>
            </a:xfrm>
            <a:custGeom>
              <a:rect b="b" l="l" r="r" t="t"/>
              <a:pathLst>
                <a:path extrusionOk="0" h="273" w="389">
                  <a:moveTo>
                    <a:pt x="253" y="1"/>
                  </a:moveTo>
                  <a:cubicBezTo>
                    <a:pt x="237" y="3"/>
                    <a:pt x="220" y="5"/>
                    <a:pt x="204" y="9"/>
                  </a:cubicBezTo>
                  <a:lnTo>
                    <a:pt x="166" y="21"/>
                  </a:lnTo>
                  <a:cubicBezTo>
                    <a:pt x="141" y="29"/>
                    <a:pt x="114" y="36"/>
                    <a:pt x="88" y="45"/>
                  </a:cubicBezTo>
                  <a:cubicBezTo>
                    <a:pt x="60" y="52"/>
                    <a:pt x="32" y="72"/>
                    <a:pt x="19" y="98"/>
                  </a:cubicBezTo>
                  <a:cubicBezTo>
                    <a:pt x="10" y="110"/>
                    <a:pt x="5" y="125"/>
                    <a:pt x="5" y="141"/>
                  </a:cubicBezTo>
                  <a:cubicBezTo>
                    <a:pt x="1" y="157"/>
                    <a:pt x="3" y="173"/>
                    <a:pt x="7" y="188"/>
                  </a:cubicBezTo>
                  <a:cubicBezTo>
                    <a:pt x="18" y="214"/>
                    <a:pt x="34" y="242"/>
                    <a:pt x="61" y="256"/>
                  </a:cubicBezTo>
                  <a:cubicBezTo>
                    <a:pt x="82" y="267"/>
                    <a:pt x="102" y="272"/>
                    <a:pt x="124" y="272"/>
                  </a:cubicBezTo>
                  <a:cubicBezTo>
                    <a:pt x="133" y="272"/>
                    <a:pt x="142" y="271"/>
                    <a:pt x="151" y="270"/>
                  </a:cubicBezTo>
                  <a:lnTo>
                    <a:pt x="229" y="251"/>
                  </a:lnTo>
                  <a:cubicBezTo>
                    <a:pt x="243" y="247"/>
                    <a:pt x="255" y="245"/>
                    <a:pt x="269" y="242"/>
                  </a:cubicBezTo>
                  <a:cubicBezTo>
                    <a:pt x="284" y="238"/>
                    <a:pt x="296" y="233"/>
                    <a:pt x="311" y="227"/>
                  </a:cubicBezTo>
                  <a:cubicBezTo>
                    <a:pt x="315" y="225"/>
                    <a:pt x="318" y="224"/>
                    <a:pt x="321" y="223"/>
                  </a:cubicBezTo>
                  <a:cubicBezTo>
                    <a:pt x="332" y="217"/>
                    <a:pt x="342" y="208"/>
                    <a:pt x="352" y="201"/>
                  </a:cubicBezTo>
                  <a:cubicBezTo>
                    <a:pt x="365" y="186"/>
                    <a:pt x="376" y="170"/>
                    <a:pt x="381" y="149"/>
                  </a:cubicBezTo>
                  <a:cubicBezTo>
                    <a:pt x="388" y="128"/>
                    <a:pt x="388" y="107"/>
                    <a:pt x="381" y="87"/>
                  </a:cubicBezTo>
                  <a:cubicBezTo>
                    <a:pt x="377" y="68"/>
                    <a:pt x="365" y="50"/>
                    <a:pt x="352" y="35"/>
                  </a:cubicBezTo>
                  <a:cubicBezTo>
                    <a:pt x="336" y="21"/>
                    <a:pt x="319" y="10"/>
                    <a:pt x="300" y="5"/>
                  </a:cubicBezTo>
                  <a:cubicBezTo>
                    <a:pt x="282" y="3"/>
                    <a:pt x="269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32"/>
            <p:cNvSpPr/>
            <p:nvPr/>
          </p:nvSpPr>
          <p:spPr>
            <a:xfrm>
              <a:off x="3317309" y="449784"/>
              <a:ext cx="17942" cy="10559"/>
            </a:xfrm>
            <a:custGeom>
              <a:rect b="b" l="l" r="r" t="t"/>
              <a:pathLst>
                <a:path extrusionOk="0" h="266" w="452">
                  <a:moveTo>
                    <a:pt x="123" y="0"/>
                  </a:moveTo>
                  <a:cubicBezTo>
                    <a:pt x="80" y="0"/>
                    <a:pt x="38" y="28"/>
                    <a:pt x="21" y="68"/>
                  </a:cubicBezTo>
                  <a:cubicBezTo>
                    <a:pt x="1" y="116"/>
                    <a:pt x="18" y="177"/>
                    <a:pt x="67" y="204"/>
                  </a:cubicBezTo>
                  <a:cubicBezTo>
                    <a:pt x="108" y="228"/>
                    <a:pt x="152" y="246"/>
                    <a:pt x="199" y="255"/>
                  </a:cubicBezTo>
                  <a:cubicBezTo>
                    <a:pt x="226" y="262"/>
                    <a:pt x="255" y="266"/>
                    <a:pt x="283" y="266"/>
                  </a:cubicBezTo>
                  <a:cubicBezTo>
                    <a:pt x="303" y="266"/>
                    <a:pt x="323" y="265"/>
                    <a:pt x="342" y="260"/>
                  </a:cubicBezTo>
                  <a:cubicBezTo>
                    <a:pt x="365" y="255"/>
                    <a:pt x="401" y="238"/>
                    <a:pt x="415" y="218"/>
                  </a:cubicBezTo>
                  <a:cubicBezTo>
                    <a:pt x="431" y="203"/>
                    <a:pt x="439" y="186"/>
                    <a:pt x="445" y="166"/>
                  </a:cubicBezTo>
                  <a:cubicBezTo>
                    <a:pt x="450" y="150"/>
                    <a:pt x="452" y="135"/>
                    <a:pt x="448" y="119"/>
                  </a:cubicBezTo>
                  <a:cubicBezTo>
                    <a:pt x="442" y="81"/>
                    <a:pt x="423" y="52"/>
                    <a:pt x="391" y="33"/>
                  </a:cubicBezTo>
                  <a:cubicBezTo>
                    <a:pt x="369" y="18"/>
                    <a:pt x="340" y="11"/>
                    <a:pt x="313" y="11"/>
                  </a:cubicBezTo>
                  <a:cubicBezTo>
                    <a:pt x="308" y="11"/>
                    <a:pt x="303" y="11"/>
                    <a:pt x="299" y="12"/>
                  </a:cubicBezTo>
                  <a:cubicBezTo>
                    <a:pt x="286" y="14"/>
                    <a:pt x="272" y="15"/>
                    <a:pt x="259" y="16"/>
                  </a:cubicBezTo>
                  <a:cubicBezTo>
                    <a:pt x="237" y="16"/>
                    <a:pt x="218" y="16"/>
                    <a:pt x="195" y="15"/>
                  </a:cubicBezTo>
                  <a:cubicBezTo>
                    <a:pt x="179" y="12"/>
                    <a:pt x="165" y="10"/>
                    <a:pt x="151" y="4"/>
                  </a:cubicBezTo>
                  <a:cubicBezTo>
                    <a:pt x="142" y="2"/>
                    <a:pt x="132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32"/>
            <p:cNvSpPr/>
            <p:nvPr/>
          </p:nvSpPr>
          <p:spPr>
            <a:xfrm>
              <a:off x="3300359" y="484477"/>
              <a:ext cx="14528" cy="12504"/>
            </a:xfrm>
            <a:custGeom>
              <a:rect b="b" l="l" r="r" t="t"/>
              <a:pathLst>
                <a:path extrusionOk="0" h="315" w="366">
                  <a:moveTo>
                    <a:pt x="105" y="1"/>
                  </a:moveTo>
                  <a:cubicBezTo>
                    <a:pt x="91" y="1"/>
                    <a:pt x="79" y="4"/>
                    <a:pt x="69" y="11"/>
                  </a:cubicBezTo>
                  <a:cubicBezTo>
                    <a:pt x="54" y="16"/>
                    <a:pt x="43" y="23"/>
                    <a:pt x="33" y="33"/>
                  </a:cubicBezTo>
                  <a:cubicBezTo>
                    <a:pt x="27" y="40"/>
                    <a:pt x="22" y="49"/>
                    <a:pt x="17" y="55"/>
                  </a:cubicBezTo>
                  <a:cubicBezTo>
                    <a:pt x="9" y="69"/>
                    <a:pt x="4" y="83"/>
                    <a:pt x="4" y="97"/>
                  </a:cubicBezTo>
                  <a:cubicBezTo>
                    <a:pt x="1" y="107"/>
                    <a:pt x="1" y="117"/>
                    <a:pt x="4" y="127"/>
                  </a:cubicBezTo>
                  <a:cubicBezTo>
                    <a:pt x="5" y="142"/>
                    <a:pt x="9" y="154"/>
                    <a:pt x="17" y="169"/>
                  </a:cubicBezTo>
                  <a:cubicBezTo>
                    <a:pt x="31" y="190"/>
                    <a:pt x="53" y="209"/>
                    <a:pt x="80" y="216"/>
                  </a:cubicBezTo>
                  <a:cubicBezTo>
                    <a:pt x="84" y="218"/>
                    <a:pt x="87" y="219"/>
                    <a:pt x="89" y="220"/>
                  </a:cubicBezTo>
                  <a:cubicBezTo>
                    <a:pt x="98" y="224"/>
                    <a:pt x="105" y="229"/>
                    <a:pt x="114" y="233"/>
                  </a:cubicBezTo>
                  <a:cubicBezTo>
                    <a:pt x="123" y="241"/>
                    <a:pt x="132" y="249"/>
                    <a:pt x="138" y="259"/>
                  </a:cubicBezTo>
                  <a:cubicBezTo>
                    <a:pt x="146" y="268"/>
                    <a:pt x="147" y="268"/>
                    <a:pt x="157" y="277"/>
                  </a:cubicBezTo>
                  <a:cubicBezTo>
                    <a:pt x="168" y="283"/>
                    <a:pt x="175" y="293"/>
                    <a:pt x="185" y="299"/>
                  </a:cubicBezTo>
                  <a:cubicBezTo>
                    <a:pt x="195" y="303"/>
                    <a:pt x="204" y="305"/>
                    <a:pt x="213" y="310"/>
                  </a:cubicBezTo>
                  <a:cubicBezTo>
                    <a:pt x="224" y="312"/>
                    <a:pt x="234" y="313"/>
                    <a:pt x="246" y="315"/>
                  </a:cubicBezTo>
                  <a:cubicBezTo>
                    <a:pt x="256" y="313"/>
                    <a:pt x="266" y="310"/>
                    <a:pt x="277" y="310"/>
                  </a:cubicBezTo>
                  <a:cubicBezTo>
                    <a:pt x="293" y="307"/>
                    <a:pt x="305" y="300"/>
                    <a:pt x="317" y="290"/>
                  </a:cubicBezTo>
                  <a:cubicBezTo>
                    <a:pt x="326" y="284"/>
                    <a:pt x="333" y="277"/>
                    <a:pt x="338" y="269"/>
                  </a:cubicBezTo>
                  <a:cubicBezTo>
                    <a:pt x="345" y="262"/>
                    <a:pt x="351" y="253"/>
                    <a:pt x="354" y="243"/>
                  </a:cubicBezTo>
                  <a:cubicBezTo>
                    <a:pt x="359" y="234"/>
                    <a:pt x="361" y="225"/>
                    <a:pt x="361" y="213"/>
                  </a:cubicBezTo>
                  <a:cubicBezTo>
                    <a:pt x="365" y="198"/>
                    <a:pt x="364" y="180"/>
                    <a:pt x="359" y="167"/>
                  </a:cubicBezTo>
                  <a:cubicBezTo>
                    <a:pt x="355" y="151"/>
                    <a:pt x="348" y="135"/>
                    <a:pt x="340" y="120"/>
                  </a:cubicBezTo>
                  <a:cubicBezTo>
                    <a:pt x="337" y="116"/>
                    <a:pt x="334" y="109"/>
                    <a:pt x="330" y="105"/>
                  </a:cubicBezTo>
                  <a:cubicBezTo>
                    <a:pt x="326" y="101"/>
                    <a:pt x="324" y="95"/>
                    <a:pt x="319" y="92"/>
                  </a:cubicBezTo>
                  <a:lnTo>
                    <a:pt x="314" y="89"/>
                  </a:lnTo>
                  <a:cubicBezTo>
                    <a:pt x="312" y="85"/>
                    <a:pt x="309" y="83"/>
                    <a:pt x="306" y="81"/>
                  </a:cubicBezTo>
                  <a:cubicBezTo>
                    <a:pt x="287" y="66"/>
                    <a:pt x="268" y="52"/>
                    <a:pt x="247" y="40"/>
                  </a:cubicBezTo>
                  <a:cubicBezTo>
                    <a:pt x="226" y="29"/>
                    <a:pt x="204" y="21"/>
                    <a:pt x="182" y="12"/>
                  </a:cubicBezTo>
                  <a:cubicBezTo>
                    <a:pt x="158" y="6"/>
                    <a:pt x="135" y="2"/>
                    <a:pt x="110" y="1"/>
                  </a:cubicBezTo>
                  <a:cubicBezTo>
                    <a:pt x="108" y="1"/>
                    <a:pt x="106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32"/>
            <p:cNvSpPr/>
            <p:nvPr/>
          </p:nvSpPr>
          <p:spPr>
            <a:xfrm>
              <a:off x="3267690" y="1003290"/>
              <a:ext cx="25722" cy="26596"/>
            </a:xfrm>
            <a:custGeom>
              <a:rect b="b" l="l" r="r" t="t"/>
              <a:pathLst>
                <a:path extrusionOk="0" h="670" w="648">
                  <a:moveTo>
                    <a:pt x="303" y="1"/>
                  </a:moveTo>
                  <a:cubicBezTo>
                    <a:pt x="287" y="1"/>
                    <a:pt x="271" y="2"/>
                    <a:pt x="254" y="5"/>
                  </a:cubicBezTo>
                  <a:cubicBezTo>
                    <a:pt x="164" y="22"/>
                    <a:pt x="96" y="95"/>
                    <a:pt x="62" y="178"/>
                  </a:cubicBezTo>
                  <a:cubicBezTo>
                    <a:pt x="26" y="220"/>
                    <a:pt x="11" y="270"/>
                    <a:pt x="6" y="324"/>
                  </a:cubicBezTo>
                  <a:cubicBezTo>
                    <a:pt x="0" y="418"/>
                    <a:pt x="43" y="518"/>
                    <a:pt x="111" y="582"/>
                  </a:cubicBezTo>
                  <a:cubicBezTo>
                    <a:pt x="171" y="639"/>
                    <a:pt x="248" y="670"/>
                    <a:pt x="328" y="670"/>
                  </a:cubicBezTo>
                  <a:cubicBezTo>
                    <a:pt x="349" y="670"/>
                    <a:pt x="370" y="668"/>
                    <a:pt x="391" y="664"/>
                  </a:cubicBezTo>
                  <a:cubicBezTo>
                    <a:pt x="485" y="645"/>
                    <a:pt x="568" y="574"/>
                    <a:pt x="604" y="487"/>
                  </a:cubicBezTo>
                  <a:cubicBezTo>
                    <a:pt x="648" y="380"/>
                    <a:pt x="614" y="266"/>
                    <a:pt x="559" y="169"/>
                  </a:cubicBezTo>
                  <a:cubicBezTo>
                    <a:pt x="505" y="72"/>
                    <a:pt x="412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32"/>
            <p:cNvSpPr/>
            <p:nvPr/>
          </p:nvSpPr>
          <p:spPr>
            <a:xfrm>
              <a:off x="3269000" y="472370"/>
              <a:ext cx="18974" cy="11869"/>
            </a:xfrm>
            <a:custGeom>
              <a:rect b="b" l="l" r="r" t="t"/>
              <a:pathLst>
                <a:path extrusionOk="0" h="299" w="478">
                  <a:moveTo>
                    <a:pt x="338" y="0"/>
                  </a:moveTo>
                  <a:cubicBezTo>
                    <a:pt x="313" y="0"/>
                    <a:pt x="287" y="6"/>
                    <a:pt x="263" y="10"/>
                  </a:cubicBezTo>
                  <a:cubicBezTo>
                    <a:pt x="244" y="14"/>
                    <a:pt x="226" y="21"/>
                    <a:pt x="207" y="26"/>
                  </a:cubicBezTo>
                  <a:cubicBezTo>
                    <a:pt x="170" y="36"/>
                    <a:pt x="133" y="47"/>
                    <a:pt x="96" y="56"/>
                  </a:cubicBezTo>
                  <a:cubicBezTo>
                    <a:pt x="66" y="63"/>
                    <a:pt x="37" y="86"/>
                    <a:pt x="22" y="112"/>
                  </a:cubicBezTo>
                  <a:cubicBezTo>
                    <a:pt x="8" y="139"/>
                    <a:pt x="0" y="177"/>
                    <a:pt x="10" y="207"/>
                  </a:cubicBezTo>
                  <a:cubicBezTo>
                    <a:pt x="20" y="236"/>
                    <a:pt x="39" y="264"/>
                    <a:pt x="67" y="280"/>
                  </a:cubicBezTo>
                  <a:lnTo>
                    <a:pt x="97" y="294"/>
                  </a:lnTo>
                  <a:cubicBezTo>
                    <a:pt x="108" y="297"/>
                    <a:pt x="119" y="298"/>
                    <a:pt x="130" y="298"/>
                  </a:cubicBezTo>
                  <a:cubicBezTo>
                    <a:pt x="141" y="298"/>
                    <a:pt x="151" y="297"/>
                    <a:pt x="162" y="294"/>
                  </a:cubicBezTo>
                  <a:cubicBezTo>
                    <a:pt x="201" y="286"/>
                    <a:pt x="238" y="280"/>
                    <a:pt x="276" y="274"/>
                  </a:cubicBezTo>
                  <a:cubicBezTo>
                    <a:pt x="323" y="265"/>
                    <a:pt x="370" y="258"/>
                    <a:pt x="412" y="233"/>
                  </a:cubicBezTo>
                  <a:cubicBezTo>
                    <a:pt x="436" y="219"/>
                    <a:pt x="452" y="198"/>
                    <a:pt x="463" y="173"/>
                  </a:cubicBezTo>
                  <a:cubicBezTo>
                    <a:pt x="473" y="149"/>
                    <a:pt x="477" y="119"/>
                    <a:pt x="469" y="93"/>
                  </a:cubicBezTo>
                  <a:cubicBezTo>
                    <a:pt x="463" y="72"/>
                    <a:pt x="451" y="53"/>
                    <a:pt x="437" y="37"/>
                  </a:cubicBezTo>
                  <a:cubicBezTo>
                    <a:pt x="426" y="25"/>
                    <a:pt x="412" y="17"/>
                    <a:pt x="398" y="11"/>
                  </a:cubicBezTo>
                  <a:cubicBezTo>
                    <a:pt x="384" y="5"/>
                    <a:pt x="370" y="1"/>
                    <a:pt x="355" y="1"/>
                  </a:cubicBezTo>
                  <a:cubicBezTo>
                    <a:pt x="353" y="1"/>
                    <a:pt x="351" y="1"/>
                    <a:pt x="349" y="1"/>
                  </a:cubicBezTo>
                  <a:cubicBezTo>
                    <a:pt x="346" y="1"/>
                    <a:pt x="342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32"/>
            <p:cNvSpPr/>
            <p:nvPr/>
          </p:nvSpPr>
          <p:spPr>
            <a:xfrm>
              <a:off x="3184013" y="355746"/>
              <a:ext cx="94315" cy="85979"/>
            </a:xfrm>
            <a:custGeom>
              <a:rect b="b" l="l" r="r" t="t"/>
              <a:pathLst>
                <a:path extrusionOk="0" h="2166" w="2376">
                  <a:moveTo>
                    <a:pt x="1856" y="234"/>
                  </a:moveTo>
                  <a:cubicBezTo>
                    <a:pt x="1860" y="234"/>
                    <a:pt x="1864" y="234"/>
                    <a:pt x="1869" y="234"/>
                  </a:cubicBezTo>
                  <a:cubicBezTo>
                    <a:pt x="1870" y="322"/>
                    <a:pt x="1849" y="414"/>
                    <a:pt x="1828" y="498"/>
                  </a:cubicBezTo>
                  <a:cubicBezTo>
                    <a:pt x="1805" y="593"/>
                    <a:pt x="1735" y="719"/>
                    <a:pt x="1761" y="816"/>
                  </a:cubicBezTo>
                  <a:cubicBezTo>
                    <a:pt x="1785" y="905"/>
                    <a:pt x="1883" y="947"/>
                    <a:pt x="1954" y="992"/>
                  </a:cubicBezTo>
                  <a:cubicBezTo>
                    <a:pt x="2013" y="1030"/>
                    <a:pt x="2067" y="1071"/>
                    <a:pt x="2117" y="1117"/>
                  </a:cubicBezTo>
                  <a:cubicBezTo>
                    <a:pt x="2000" y="1130"/>
                    <a:pt x="1886" y="1141"/>
                    <a:pt x="1772" y="1152"/>
                  </a:cubicBezTo>
                  <a:cubicBezTo>
                    <a:pt x="1688" y="1159"/>
                    <a:pt x="1605" y="1159"/>
                    <a:pt x="1524" y="1171"/>
                  </a:cubicBezTo>
                  <a:cubicBezTo>
                    <a:pt x="1480" y="1176"/>
                    <a:pt x="1444" y="1182"/>
                    <a:pt x="1416" y="1217"/>
                  </a:cubicBezTo>
                  <a:cubicBezTo>
                    <a:pt x="1380" y="1259"/>
                    <a:pt x="1376" y="1322"/>
                    <a:pt x="1365" y="1373"/>
                  </a:cubicBezTo>
                  <a:cubicBezTo>
                    <a:pt x="1347" y="1446"/>
                    <a:pt x="1326" y="1519"/>
                    <a:pt x="1301" y="1592"/>
                  </a:cubicBezTo>
                  <a:cubicBezTo>
                    <a:pt x="1275" y="1669"/>
                    <a:pt x="1245" y="1744"/>
                    <a:pt x="1214" y="1818"/>
                  </a:cubicBezTo>
                  <a:cubicBezTo>
                    <a:pt x="1178" y="1676"/>
                    <a:pt x="1157" y="1531"/>
                    <a:pt x="1144" y="1384"/>
                  </a:cubicBezTo>
                  <a:cubicBezTo>
                    <a:pt x="1135" y="1308"/>
                    <a:pt x="1142" y="1214"/>
                    <a:pt x="1086" y="1155"/>
                  </a:cubicBezTo>
                  <a:cubicBezTo>
                    <a:pt x="1046" y="1112"/>
                    <a:pt x="987" y="1102"/>
                    <a:pt x="928" y="1102"/>
                  </a:cubicBezTo>
                  <a:cubicBezTo>
                    <a:pt x="895" y="1102"/>
                    <a:pt x="863" y="1105"/>
                    <a:pt x="833" y="1107"/>
                  </a:cubicBezTo>
                  <a:cubicBezTo>
                    <a:pt x="728" y="1113"/>
                    <a:pt x="624" y="1131"/>
                    <a:pt x="519" y="1138"/>
                  </a:cubicBezTo>
                  <a:cubicBezTo>
                    <a:pt x="488" y="1140"/>
                    <a:pt x="456" y="1142"/>
                    <a:pt x="425" y="1142"/>
                  </a:cubicBezTo>
                  <a:cubicBezTo>
                    <a:pt x="405" y="1142"/>
                    <a:pt x="384" y="1141"/>
                    <a:pt x="364" y="1139"/>
                  </a:cubicBezTo>
                  <a:cubicBezTo>
                    <a:pt x="352" y="1139"/>
                    <a:pt x="317" y="1130"/>
                    <a:pt x="282" y="1121"/>
                  </a:cubicBezTo>
                  <a:cubicBezTo>
                    <a:pt x="293" y="1115"/>
                    <a:pt x="302" y="1110"/>
                    <a:pt x="312" y="1105"/>
                  </a:cubicBezTo>
                  <a:cubicBezTo>
                    <a:pt x="370" y="1078"/>
                    <a:pt x="428" y="1050"/>
                    <a:pt x="488" y="1024"/>
                  </a:cubicBezTo>
                  <a:cubicBezTo>
                    <a:pt x="604" y="972"/>
                    <a:pt x="720" y="911"/>
                    <a:pt x="843" y="871"/>
                  </a:cubicBezTo>
                  <a:cubicBezTo>
                    <a:pt x="886" y="857"/>
                    <a:pt x="921" y="810"/>
                    <a:pt x="905" y="761"/>
                  </a:cubicBezTo>
                  <a:cubicBezTo>
                    <a:pt x="844" y="586"/>
                    <a:pt x="784" y="410"/>
                    <a:pt x="715" y="238"/>
                  </a:cubicBezTo>
                  <a:lnTo>
                    <a:pt x="715" y="238"/>
                  </a:lnTo>
                  <a:cubicBezTo>
                    <a:pt x="899" y="306"/>
                    <a:pt x="1067" y="431"/>
                    <a:pt x="1229" y="535"/>
                  </a:cubicBezTo>
                  <a:cubicBezTo>
                    <a:pt x="1283" y="570"/>
                    <a:pt x="1330" y="585"/>
                    <a:pt x="1373" y="585"/>
                  </a:cubicBezTo>
                  <a:cubicBezTo>
                    <a:pt x="1478" y="585"/>
                    <a:pt x="1555" y="495"/>
                    <a:pt x="1639" y="389"/>
                  </a:cubicBezTo>
                  <a:cubicBezTo>
                    <a:pt x="1689" y="327"/>
                    <a:pt x="1769" y="234"/>
                    <a:pt x="1856" y="234"/>
                  </a:cubicBezTo>
                  <a:close/>
                  <a:moveTo>
                    <a:pt x="1995" y="1"/>
                  </a:moveTo>
                  <a:cubicBezTo>
                    <a:pt x="1844" y="1"/>
                    <a:pt x="1487" y="291"/>
                    <a:pt x="1443" y="344"/>
                  </a:cubicBezTo>
                  <a:cubicBezTo>
                    <a:pt x="1425" y="364"/>
                    <a:pt x="1407" y="385"/>
                    <a:pt x="1384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7" y="326"/>
                    <a:pt x="1139" y="297"/>
                  </a:cubicBezTo>
                  <a:cubicBezTo>
                    <a:pt x="967" y="195"/>
                    <a:pt x="792" y="113"/>
                    <a:pt x="602" y="51"/>
                  </a:cubicBezTo>
                  <a:cubicBezTo>
                    <a:pt x="595" y="48"/>
                    <a:pt x="587" y="47"/>
                    <a:pt x="580" y="47"/>
                  </a:cubicBezTo>
                  <a:cubicBezTo>
                    <a:pt x="533" y="47"/>
                    <a:pt x="495" y="98"/>
                    <a:pt x="506" y="145"/>
                  </a:cubicBezTo>
                  <a:cubicBezTo>
                    <a:pt x="563" y="349"/>
                    <a:pt x="634" y="548"/>
                    <a:pt x="707" y="747"/>
                  </a:cubicBezTo>
                  <a:cubicBezTo>
                    <a:pt x="609" y="799"/>
                    <a:pt x="505" y="842"/>
                    <a:pt x="404" y="889"/>
                  </a:cubicBezTo>
                  <a:cubicBezTo>
                    <a:pt x="302" y="936"/>
                    <a:pt x="163" y="970"/>
                    <a:pt x="73" y="1037"/>
                  </a:cubicBezTo>
                  <a:cubicBezTo>
                    <a:pt x="9" y="1087"/>
                    <a:pt x="0" y="1176"/>
                    <a:pt x="58" y="1234"/>
                  </a:cubicBezTo>
                  <a:cubicBezTo>
                    <a:pt x="124" y="1304"/>
                    <a:pt x="250" y="1312"/>
                    <a:pt x="342" y="1319"/>
                  </a:cubicBezTo>
                  <a:cubicBezTo>
                    <a:pt x="370" y="1322"/>
                    <a:pt x="398" y="1323"/>
                    <a:pt x="427" y="1323"/>
                  </a:cubicBezTo>
                  <a:cubicBezTo>
                    <a:pt x="515" y="1323"/>
                    <a:pt x="604" y="1313"/>
                    <a:pt x="692" y="1303"/>
                  </a:cubicBezTo>
                  <a:cubicBezTo>
                    <a:pt x="750" y="1297"/>
                    <a:pt x="810" y="1290"/>
                    <a:pt x="870" y="1285"/>
                  </a:cubicBezTo>
                  <a:cubicBezTo>
                    <a:pt x="869" y="1285"/>
                    <a:pt x="919" y="1278"/>
                    <a:pt x="941" y="1278"/>
                  </a:cubicBezTo>
                  <a:cubicBezTo>
                    <a:pt x="947" y="1278"/>
                    <a:pt x="950" y="1279"/>
                    <a:pt x="951" y="1280"/>
                  </a:cubicBezTo>
                  <a:cubicBezTo>
                    <a:pt x="961" y="1288"/>
                    <a:pt x="961" y="1342"/>
                    <a:pt x="964" y="1364"/>
                  </a:cubicBezTo>
                  <a:cubicBezTo>
                    <a:pt x="989" y="1611"/>
                    <a:pt x="1016" y="1863"/>
                    <a:pt x="1099" y="2098"/>
                  </a:cubicBezTo>
                  <a:cubicBezTo>
                    <a:pt x="1114" y="2139"/>
                    <a:pt x="1155" y="2166"/>
                    <a:pt x="1195" y="2166"/>
                  </a:cubicBezTo>
                  <a:cubicBezTo>
                    <a:pt x="1224" y="2166"/>
                    <a:pt x="1252" y="2152"/>
                    <a:pt x="1269" y="2120"/>
                  </a:cubicBezTo>
                  <a:cubicBezTo>
                    <a:pt x="1390" y="1884"/>
                    <a:pt x="1469" y="1637"/>
                    <a:pt x="1513" y="1375"/>
                  </a:cubicBezTo>
                  <a:cubicBezTo>
                    <a:pt x="1526" y="1297"/>
                    <a:pt x="1521" y="1312"/>
                    <a:pt x="1604" y="1306"/>
                  </a:cubicBezTo>
                  <a:cubicBezTo>
                    <a:pt x="1673" y="1301"/>
                    <a:pt x="1743" y="1297"/>
                    <a:pt x="1812" y="1292"/>
                  </a:cubicBezTo>
                  <a:cubicBezTo>
                    <a:pt x="1964" y="1285"/>
                    <a:pt x="2119" y="1282"/>
                    <a:pt x="2270" y="1269"/>
                  </a:cubicBezTo>
                  <a:cubicBezTo>
                    <a:pt x="2333" y="1265"/>
                    <a:pt x="2376" y="1204"/>
                    <a:pt x="2342" y="1147"/>
                  </a:cubicBezTo>
                  <a:cubicBezTo>
                    <a:pt x="2297" y="1068"/>
                    <a:pt x="2238" y="1008"/>
                    <a:pt x="2166" y="953"/>
                  </a:cubicBezTo>
                  <a:cubicBezTo>
                    <a:pt x="2128" y="923"/>
                    <a:pt x="2086" y="897"/>
                    <a:pt x="2045" y="870"/>
                  </a:cubicBezTo>
                  <a:cubicBezTo>
                    <a:pt x="2014" y="849"/>
                    <a:pt x="1926" y="808"/>
                    <a:pt x="1918" y="771"/>
                  </a:cubicBezTo>
                  <a:cubicBezTo>
                    <a:pt x="1911" y="738"/>
                    <a:pt x="1959" y="656"/>
                    <a:pt x="1970" y="624"/>
                  </a:cubicBezTo>
                  <a:cubicBezTo>
                    <a:pt x="1988" y="565"/>
                    <a:pt x="2004" y="506"/>
                    <a:pt x="2016" y="448"/>
                  </a:cubicBezTo>
                  <a:cubicBezTo>
                    <a:pt x="2043" y="328"/>
                    <a:pt x="2058" y="206"/>
                    <a:pt x="2062" y="83"/>
                  </a:cubicBezTo>
                  <a:cubicBezTo>
                    <a:pt x="2064" y="24"/>
                    <a:pt x="2038" y="1"/>
                    <a:pt x="1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32"/>
            <p:cNvSpPr/>
            <p:nvPr/>
          </p:nvSpPr>
          <p:spPr>
            <a:xfrm>
              <a:off x="3248279" y="511430"/>
              <a:ext cx="16394" cy="13060"/>
            </a:xfrm>
            <a:custGeom>
              <a:rect b="b" l="l" r="r" t="t"/>
              <a:pathLst>
                <a:path extrusionOk="0" h="329" w="413">
                  <a:moveTo>
                    <a:pt x="110" y="0"/>
                  </a:moveTo>
                  <a:cubicBezTo>
                    <a:pt x="101" y="0"/>
                    <a:pt x="92" y="1"/>
                    <a:pt x="84" y="3"/>
                  </a:cubicBezTo>
                  <a:cubicBezTo>
                    <a:pt x="63" y="9"/>
                    <a:pt x="45" y="21"/>
                    <a:pt x="32" y="40"/>
                  </a:cubicBezTo>
                  <a:cubicBezTo>
                    <a:pt x="1" y="80"/>
                    <a:pt x="5" y="134"/>
                    <a:pt x="40" y="172"/>
                  </a:cubicBezTo>
                  <a:cubicBezTo>
                    <a:pt x="66" y="198"/>
                    <a:pt x="93" y="223"/>
                    <a:pt x="121" y="247"/>
                  </a:cubicBezTo>
                  <a:cubicBezTo>
                    <a:pt x="142" y="264"/>
                    <a:pt x="163" y="280"/>
                    <a:pt x="186" y="295"/>
                  </a:cubicBezTo>
                  <a:cubicBezTo>
                    <a:pt x="192" y="300"/>
                    <a:pt x="202" y="303"/>
                    <a:pt x="210" y="307"/>
                  </a:cubicBezTo>
                  <a:cubicBezTo>
                    <a:pt x="213" y="309"/>
                    <a:pt x="214" y="309"/>
                    <a:pt x="217" y="310"/>
                  </a:cubicBezTo>
                  <a:cubicBezTo>
                    <a:pt x="218" y="311"/>
                    <a:pt x="218" y="311"/>
                    <a:pt x="219" y="311"/>
                  </a:cubicBezTo>
                  <a:cubicBezTo>
                    <a:pt x="235" y="321"/>
                    <a:pt x="250" y="325"/>
                    <a:pt x="266" y="326"/>
                  </a:cubicBezTo>
                  <a:cubicBezTo>
                    <a:pt x="279" y="327"/>
                    <a:pt x="282" y="329"/>
                    <a:pt x="288" y="329"/>
                  </a:cubicBezTo>
                  <a:cubicBezTo>
                    <a:pt x="291" y="329"/>
                    <a:pt x="295" y="328"/>
                    <a:pt x="303" y="327"/>
                  </a:cubicBezTo>
                  <a:cubicBezTo>
                    <a:pt x="318" y="325"/>
                    <a:pt x="337" y="321"/>
                    <a:pt x="351" y="311"/>
                  </a:cubicBezTo>
                  <a:cubicBezTo>
                    <a:pt x="359" y="305"/>
                    <a:pt x="366" y="299"/>
                    <a:pt x="376" y="292"/>
                  </a:cubicBezTo>
                  <a:cubicBezTo>
                    <a:pt x="387" y="281"/>
                    <a:pt x="395" y="268"/>
                    <a:pt x="401" y="253"/>
                  </a:cubicBezTo>
                  <a:cubicBezTo>
                    <a:pt x="406" y="243"/>
                    <a:pt x="408" y="233"/>
                    <a:pt x="408" y="222"/>
                  </a:cubicBezTo>
                  <a:cubicBezTo>
                    <a:pt x="412" y="206"/>
                    <a:pt x="412" y="190"/>
                    <a:pt x="407" y="174"/>
                  </a:cubicBezTo>
                  <a:cubicBezTo>
                    <a:pt x="403" y="154"/>
                    <a:pt x="395" y="144"/>
                    <a:pt x="383" y="129"/>
                  </a:cubicBezTo>
                  <a:cubicBezTo>
                    <a:pt x="372" y="117"/>
                    <a:pt x="360" y="103"/>
                    <a:pt x="345" y="94"/>
                  </a:cubicBezTo>
                  <a:cubicBezTo>
                    <a:pt x="333" y="88"/>
                    <a:pt x="318" y="83"/>
                    <a:pt x="304" y="78"/>
                  </a:cubicBezTo>
                  <a:cubicBezTo>
                    <a:pt x="293" y="75"/>
                    <a:pt x="286" y="71"/>
                    <a:pt x="276" y="68"/>
                  </a:cubicBezTo>
                  <a:cubicBezTo>
                    <a:pt x="262" y="65"/>
                    <a:pt x="247" y="57"/>
                    <a:pt x="236" y="54"/>
                  </a:cubicBezTo>
                  <a:cubicBezTo>
                    <a:pt x="210" y="42"/>
                    <a:pt x="186" y="29"/>
                    <a:pt x="162" y="14"/>
                  </a:cubicBezTo>
                  <a:cubicBezTo>
                    <a:pt x="148" y="4"/>
                    <a:pt x="128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32"/>
            <p:cNvSpPr/>
            <p:nvPr/>
          </p:nvSpPr>
          <p:spPr>
            <a:xfrm>
              <a:off x="3137729" y="812358"/>
              <a:ext cx="114441" cy="108685"/>
            </a:xfrm>
            <a:custGeom>
              <a:rect b="b" l="l" r="r" t="t"/>
              <a:pathLst>
                <a:path extrusionOk="0" h="2738" w="2883">
                  <a:moveTo>
                    <a:pt x="1437" y="212"/>
                  </a:moveTo>
                  <a:cubicBezTo>
                    <a:pt x="1508" y="212"/>
                    <a:pt x="1580" y="218"/>
                    <a:pt x="1650" y="233"/>
                  </a:cubicBezTo>
                  <a:cubicBezTo>
                    <a:pt x="2209" y="350"/>
                    <a:pt x="2577" y="875"/>
                    <a:pt x="2612" y="1427"/>
                  </a:cubicBezTo>
                  <a:cubicBezTo>
                    <a:pt x="2634" y="1700"/>
                    <a:pt x="2583" y="1984"/>
                    <a:pt x="2393" y="2195"/>
                  </a:cubicBezTo>
                  <a:cubicBezTo>
                    <a:pt x="2217" y="2390"/>
                    <a:pt x="1963" y="2508"/>
                    <a:pt x="1703" y="2534"/>
                  </a:cubicBezTo>
                  <a:cubicBezTo>
                    <a:pt x="1662" y="2537"/>
                    <a:pt x="1621" y="2539"/>
                    <a:pt x="1580" y="2539"/>
                  </a:cubicBezTo>
                  <a:cubicBezTo>
                    <a:pt x="1330" y="2539"/>
                    <a:pt x="1083" y="2470"/>
                    <a:pt x="860" y="2355"/>
                  </a:cubicBezTo>
                  <a:cubicBezTo>
                    <a:pt x="624" y="2237"/>
                    <a:pt x="397" y="2072"/>
                    <a:pt x="289" y="1822"/>
                  </a:cubicBezTo>
                  <a:cubicBezTo>
                    <a:pt x="165" y="1537"/>
                    <a:pt x="180" y="1226"/>
                    <a:pt x="289" y="950"/>
                  </a:cubicBezTo>
                  <a:cubicBezTo>
                    <a:pt x="313" y="988"/>
                    <a:pt x="348" y="1020"/>
                    <a:pt x="388" y="1043"/>
                  </a:cubicBezTo>
                  <a:cubicBezTo>
                    <a:pt x="443" y="1076"/>
                    <a:pt x="504" y="1090"/>
                    <a:pt x="567" y="1090"/>
                  </a:cubicBezTo>
                  <a:cubicBezTo>
                    <a:pt x="618" y="1090"/>
                    <a:pt x="669" y="1081"/>
                    <a:pt x="717" y="1065"/>
                  </a:cubicBezTo>
                  <a:cubicBezTo>
                    <a:pt x="829" y="1027"/>
                    <a:pt x="932" y="961"/>
                    <a:pt x="1020" y="884"/>
                  </a:cubicBezTo>
                  <a:cubicBezTo>
                    <a:pt x="1024" y="881"/>
                    <a:pt x="1027" y="879"/>
                    <a:pt x="1030" y="876"/>
                  </a:cubicBezTo>
                  <a:cubicBezTo>
                    <a:pt x="1084" y="927"/>
                    <a:pt x="1136" y="980"/>
                    <a:pt x="1182" y="1037"/>
                  </a:cubicBezTo>
                  <a:cubicBezTo>
                    <a:pt x="1227" y="1089"/>
                    <a:pt x="1266" y="1145"/>
                    <a:pt x="1306" y="1203"/>
                  </a:cubicBezTo>
                  <a:cubicBezTo>
                    <a:pt x="1344" y="1261"/>
                    <a:pt x="1394" y="1327"/>
                    <a:pt x="1404" y="1397"/>
                  </a:cubicBezTo>
                  <a:cubicBezTo>
                    <a:pt x="1421" y="1531"/>
                    <a:pt x="1279" y="1598"/>
                    <a:pt x="1167" y="1608"/>
                  </a:cubicBezTo>
                  <a:cubicBezTo>
                    <a:pt x="1146" y="1610"/>
                    <a:pt x="1124" y="1611"/>
                    <a:pt x="1102" y="1611"/>
                  </a:cubicBezTo>
                  <a:cubicBezTo>
                    <a:pt x="1061" y="1611"/>
                    <a:pt x="1020" y="1606"/>
                    <a:pt x="980" y="1594"/>
                  </a:cubicBezTo>
                  <a:cubicBezTo>
                    <a:pt x="925" y="1576"/>
                    <a:pt x="891" y="1547"/>
                    <a:pt x="848" y="1512"/>
                  </a:cubicBezTo>
                  <a:cubicBezTo>
                    <a:pt x="834" y="1501"/>
                    <a:pt x="817" y="1495"/>
                    <a:pt x="800" y="1495"/>
                  </a:cubicBezTo>
                  <a:cubicBezTo>
                    <a:pt x="774" y="1495"/>
                    <a:pt x="749" y="1509"/>
                    <a:pt x="742" y="1540"/>
                  </a:cubicBezTo>
                  <a:cubicBezTo>
                    <a:pt x="709" y="1683"/>
                    <a:pt x="868" y="1776"/>
                    <a:pt x="988" y="1797"/>
                  </a:cubicBezTo>
                  <a:cubicBezTo>
                    <a:pt x="1031" y="1805"/>
                    <a:pt x="1076" y="1810"/>
                    <a:pt x="1120" y="1810"/>
                  </a:cubicBezTo>
                  <a:cubicBezTo>
                    <a:pt x="1236" y="1810"/>
                    <a:pt x="1350" y="1780"/>
                    <a:pt x="1442" y="1707"/>
                  </a:cubicBezTo>
                  <a:cubicBezTo>
                    <a:pt x="1562" y="1612"/>
                    <a:pt x="1617" y="1454"/>
                    <a:pt x="1566" y="1308"/>
                  </a:cubicBezTo>
                  <a:cubicBezTo>
                    <a:pt x="1562" y="1296"/>
                    <a:pt x="1557" y="1284"/>
                    <a:pt x="1552" y="1273"/>
                  </a:cubicBezTo>
                  <a:lnTo>
                    <a:pt x="1552" y="1273"/>
                  </a:lnTo>
                  <a:cubicBezTo>
                    <a:pt x="1596" y="1288"/>
                    <a:pt x="1643" y="1297"/>
                    <a:pt x="1692" y="1301"/>
                  </a:cubicBezTo>
                  <a:cubicBezTo>
                    <a:pt x="1697" y="1301"/>
                    <a:pt x="1701" y="1301"/>
                    <a:pt x="1706" y="1301"/>
                  </a:cubicBezTo>
                  <a:cubicBezTo>
                    <a:pt x="1851" y="1301"/>
                    <a:pt x="2009" y="1220"/>
                    <a:pt x="2047" y="1072"/>
                  </a:cubicBezTo>
                  <a:cubicBezTo>
                    <a:pt x="2068" y="994"/>
                    <a:pt x="2055" y="905"/>
                    <a:pt x="2037" y="827"/>
                  </a:cubicBezTo>
                  <a:cubicBezTo>
                    <a:pt x="2018" y="738"/>
                    <a:pt x="1989" y="650"/>
                    <a:pt x="1899" y="612"/>
                  </a:cubicBezTo>
                  <a:cubicBezTo>
                    <a:pt x="1893" y="609"/>
                    <a:pt x="1886" y="608"/>
                    <a:pt x="1879" y="608"/>
                  </a:cubicBezTo>
                  <a:cubicBezTo>
                    <a:pt x="1852" y="608"/>
                    <a:pt x="1820" y="625"/>
                    <a:pt x="1810" y="649"/>
                  </a:cubicBezTo>
                  <a:cubicBezTo>
                    <a:pt x="1779" y="718"/>
                    <a:pt x="1799" y="781"/>
                    <a:pt x="1816" y="852"/>
                  </a:cubicBezTo>
                  <a:cubicBezTo>
                    <a:pt x="1828" y="901"/>
                    <a:pt x="1854" y="971"/>
                    <a:pt x="1841" y="1023"/>
                  </a:cubicBezTo>
                  <a:cubicBezTo>
                    <a:pt x="1827" y="1085"/>
                    <a:pt x="1749" y="1104"/>
                    <a:pt x="1685" y="1104"/>
                  </a:cubicBezTo>
                  <a:cubicBezTo>
                    <a:pt x="1666" y="1104"/>
                    <a:pt x="1648" y="1102"/>
                    <a:pt x="1634" y="1100"/>
                  </a:cubicBezTo>
                  <a:cubicBezTo>
                    <a:pt x="1524" y="1081"/>
                    <a:pt x="1427" y="1008"/>
                    <a:pt x="1341" y="938"/>
                  </a:cubicBezTo>
                  <a:cubicBezTo>
                    <a:pt x="1320" y="921"/>
                    <a:pt x="1296" y="906"/>
                    <a:pt x="1276" y="889"/>
                  </a:cubicBezTo>
                  <a:cubicBezTo>
                    <a:pt x="1234" y="843"/>
                    <a:pt x="1188" y="801"/>
                    <a:pt x="1140" y="765"/>
                  </a:cubicBezTo>
                  <a:cubicBezTo>
                    <a:pt x="1177" y="724"/>
                    <a:pt x="1211" y="678"/>
                    <a:pt x="1233" y="629"/>
                  </a:cubicBezTo>
                  <a:cubicBezTo>
                    <a:pt x="1284" y="525"/>
                    <a:pt x="1294" y="410"/>
                    <a:pt x="1245" y="303"/>
                  </a:cubicBezTo>
                  <a:cubicBezTo>
                    <a:pt x="1234" y="279"/>
                    <a:pt x="1218" y="255"/>
                    <a:pt x="1201" y="234"/>
                  </a:cubicBezTo>
                  <a:cubicBezTo>
                    <a:pt x="1278" y="220"/>
                    <a:pt x="1358" y="212"/>
                    <a:pt x="1437" y="212"/>
                  </a:cubicBezTo>
                  <a:close/>
                  <a:moveTo>
                    <a:pt x="1450" y="0"/>
                  </a:moveTo>
                  <a:cubicBezTo>
                    <a:pt x="1235" y="0"/>
                    <a:pt x="1018" y="52"/>
                    <a:pt x="823" y="147"/>
                  </a:cubicBezTo>
                  <a:cubicBezTo>
                    <a:pt x="588" y="260"/>
                    <a:pt x="281" y="493"/>
                    <a:pt x="202" y="769"/>
                  </a:cubicBezTo>
                  <a:cubicBezTo>
                    <a:pt x="58" y="1021"/>
                    <a:pt x="1" y="1322"/>
                    <a:pt x="45" y="1609"/>
                  </a:cubicBezTo>
                  <a:cubicBezTo>
                    <a:pt x="146" y="2290"/>
                    <a:pt x="848" y="2696"/>
                    <a:pt x="1490" y="2735"/>
                  </a:cubicBezTo>
                  <a:cubicBezTo>
                    <a:pt x="1518" y="2736"/>
                    <a:pt x="1546" y="2737"/>
                    <a:pt x="1574" y="2737"/>
                  </a:cubicBezTo>
                  <a:cubicBezTo>
                    <a:pt x="1862" y="2737"/>
                    <a:pt x="2146" y="2649"/>
                    <a:pt x="2374" y="2472"/>
                  </a:cubicBezTo>
                  <a:cubicBezTo>
                    <a:pt x="2633" y="2274"/>
                    <a:pt x="2771" y="1989"/>
                    <a:pt x="2808" y="1669"/>
                  </a:cubicBezTo>
                  <a:cubicBezTo>
                    <a:pt x="2883" y="1010"/>
                    <a:pt x="2537" y="331"/>
                    <a:pt x="1907" y="84"/>
                  </a:cubicBezTo>
                  <a:cubicBezTo>
                    <a:pt x="1760" y="27"/>
                    <a:pt x="1606" y="0"/>
                    <a:pt x="1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32"/>
            <p:cNvSpPr/>
            <p:nvPr/>
          </p:nvSpPr>
          <p:spPr>
            <a:xfrm>
              <a:off x="3214777" y="498529"/>
              <a:ext cx="20721" cy="11432"/>
            </a:xfrm>
            <a:custGeom>
              <a:rect b="b" l="l" r="r" t="t"/>
              <a:pathLst>
                <a:path extrusionOk="0" h="288" w="522">
                  <a:moveTo>
                    <a:pt x="375" y="1"/>
                  </a:moveTo>
                  <a:cubicBezTo>
                    <a:pt x="373" y="1"/>
                    <a:pt x="372" y="1"/>
                    <a:pt x="370" y="1"/>
                  </a:cubicBezTo>
                  <a:cubicBezTo>
                    <a:pt x="351" y="1"/>
                    <a:pt x="323" y="6"/>
                    <a:pt x="302" y="12"/>
                  </a:cubicBezTo>
                  <a:cubicBezTo>
                    <a:pt x="277" y="18"/>
                    <a:pt x="254" y="26"/>
                    <a:pt x="229" y="32"/>
                  </a:cubicBezTo>
                  <a:cubicBezTo>
                    <a:pt x="204" y="39"/>
                    <a:pt x="181" y="47"/>
                    <a:pt x="157" y="55"/>
                  </a:cubicBezTo>
                  <a:cubicBezTo>
                    <a:pt x="131" y="67"/>
                    <a:pt x="106" y="74"/>
                    <a:pt x="80" y="83"/>
                  </a:cubicBezTo>
                  <a:cubicBezTo>
                    <a:pt x="31" y="99"/>
                    <a:pt x="0" y="146"/>
                    <a:pt x="6" y="197"/>
                  </a:cubicBezTo>
                  <a:cubicBezTo>
                    <a:pt x="9" y="219"/>
                    <a:pt x="18" y="241"/>
                    <a:pt x="35" y="256"/>
                  </a:cubicBezTo>
                  <a:cubicBezTo>
                    <a:pt x="52" y="274"/>
                    <a:pt x="77" y="288"/>
                    <a:pt x="101" y="288"/>
                  </a:cubicBezTo>
                  <a:cubicBezTo>
                    <a:pt x="103" y="288"/>
                    <a:pt x="105" y="288"/>
                    <a:pt x="106" y="288"/>
                  </a:cubicBezTo>
                  <a:cubicBezTo>
                    <a:pt x="134" y="283"/>
                    <a:pt x="158" y="282"/>
                    <a:pt x="186" y="281"/>
                  </a:cubicBezTo>
                  <a:cubicBezTo>
                    <a:pt x="210" y="279"/>
                    <a:pt x="235" y="276"/>
                    <a:pt x="260" y="272"/>
                  </a:cubicBezTo>
                  <a:cubicBezTo>
                    <a:pt x="285" y="270"/>
                    <a:pt x="309" y="266"/>
                    <a:pt x="334" y="261"/>
                  </a:cubicBezTo>
                  <a:cubicBezTo>
                    <a:pt x="358" y="259"/>
                    <a:pt x="380" y="255"/>
                    <a:pt x="402" y="249"/>
                  </a:cubicBezTo>
                  <a:cubicBezTo>
                    <a:pt x="423" y="242"/>
                    <a:pt x="442" y="231"/>
                    <a:pt x="460" y="219"/>
                  </a:cubicBezTo>
                  <a:cubicBezTo>
                    <a:pt x="500" y="193"/>
                    <a:pt x="522" y="152"/>
                    <a:pt x="516" y="104"/>
                  </a:cubicBezTo>
                  <a:cubicBezTo>
                    <a:pt x="512" y="83"/>
                    <a:pt x="505" y="67"/>
                    <a:pt x="494" y="50"/>
                  </a:cubicBezTo>
                  <a:cubicBezTo>
                    <a:pt x="479" y="32"/>
                    <a:pt x="458" y="13"/>
                    <a:pt x="433" y="8"/>
                  </a:cubicBezTo>
                  <a:cubicBezTo>
                    <a:pt x="414" y="6"/>
                    <a:pt x="394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32"/>
            <p:cNvSpPr/>
            <p:nvPr/>
          </p:nvSpPr>
          <p:spPr>
            <a:xfrm>
              <a:off x="3190642" y="536994"/>
              <a:ext cx="14687" cy="12941"/>
            </a:xfrm>
            <a:custGeom>
              <a:rect b="b" l="l" r="r" t="t"/>
              <a:pathLst>
                <a:path extrusionOk="0" h="326" w="370">
                  <a:moveTo>
                    <a:pt x="105" y="0"/>
                  </a:moveTo>
                  <a:cubicBezTo>
                    <a:pt x="97" y="0"/>
                    <a:pt x="89" y="1"/>
                    <a:pt x="80" y="4"/>
                  </a:cubicBezTo>
                  <a:cubicBezTo>
                    <a:pt x="56" y="10"/>
                    <a:pt x="31" y="28"/>
                    <a:pt x="20" y="51"/>
                  </a:cubicBezTo>
                  <a:cubicBezTo>
                    <a:pt x="6" y="75"/>
                    <a:pt x="1" y="103"/>
                    <a:pt x="9" y="130"/>
                  </a:cubicBezTo>
                  <a:cubicBezTo>
                    <a:pt x="15" y="137"/>
                    <a:pt x="19" y="146"/>
                    <a:pt x="22" y="154"/>
                  </a:cubicBezTo>
                  <a:cubicBezTo>
                    <a:pt x="32" y="169"/>
                    <a:pt x="43" y="182"/>
                    <a:pt x="60" y="191"/>
                  </a:cubicBezTo>
                  <a:cubicBezTo>
                    <a:pt x="65" y="194"/>
                    <a:pt x="71" y="199"/>
                    <a:pt x="76" y="204"/>
                  </a:cubicBezTo>
                  <a:cubicBezTo>
                    <a:pt x="94" y="218"/>
                    <a:pt x="110" y="235"/>
                    <a:pt x="128" y="252"/>
                  </a:cubicBezTo>
                  <a:cubicBezTo>
                    <a:pt x="131" y="256"/>
                    <a:pt x="135" y="261"/>
                    <a:pt x="139" y="266"/>
                  </a:cubicBezTo>
                  <a:cubicBezTo>
                    <a:pt x="151" y="280"/>
                    <a:pt x="157" y="286"/>
                    <a:pt x="174" y="297"/>
                  </a:cubicBezTo>
                  <a:lnTo>
                    <a:pt x="189" y="309"/>
                  </a:lnTo>
                  <a:cubicBezTo>
                    <a:pt x="205" y="319"/>
                    <a:pt x="233" y="326"/>
                    <a:pt x="251" y="326"/>
                  </a:cubicBezTo>
                  <a:cubicBezTo>
                    <a:pt x="264" y="326"/>
                    <a:pt x="276" y="324"/>
                    <a:pt x="286" y="321"/>
                  </a:cubicBezTo>
                  <a:cubicBezTo>
                    <a:pt x="306" y="316"/>
                    <a:pt x="322" y="306"/>
                    <a:pt x="335" y="292"/>
                  </a:cubicBezTo>
                  <a:cubicBezTo>
                    <a:pt x="349" y="278"/>
                    <a:pt x="359" y="262"/>
                    <a:pt x="364" y="243"/>
                  </a:cubicBezTo>
                  <a:lnTo>
                    <a:pt x="364" y="240"/>
                  </a:lnTo>
                  <a:cubicBezTo>
                    <a:pt x="365" y="235"/>
                    <a:pt x="365" y="229"/>
                    <a:pt x="366" y="224"/>
                  </a:cubicBezTo>
                  <a:cubicBezTo>
                    <a:pt x="370" y="213"/>
                    <a:pt x="370" y="203"/>
                    <a:pt x="366" y="192"/>
                  </a:cubicBezTo>
                  <a:cubicBezTo>
                    <a:pt x="366" y="182"/>
                    <a:pt x="364" y="171"/>
                    <a:pt x="359" y="162"/>
                  </a:cubicBezTo>
                  <a:cubicBezTo>
                    <a:pt x="356" y="157"/>
                    <a:pt x="355" y="152"/>
                    <a:pt x="353" y="146"/>
                  </a:cubicBezTo>
                  <a:cubicBezTo>
                    <a:pt x="348" y="136"/>
                    <a:pt x="339" y="129"/>
                    <a:pt x="332" y="119"/>
                  </a:cubicBezTo>
                  <a:cubicBezTo>
                    <a:pt x="320" y="106"/>
                    <a:pt x="307" y="94"/>
                    <a:pt x="293" y="85"/>
                  </a:cubicBezTo>
                  <a:cubicBezTo>
                    <a:pt x="280" y="75"/>
                    <a:pt x="264" y="67"/>
                    <a:pt x="250" y="59"/>
                  </a:cubicBezTo>
                  <a:cubicBezTo>
                    <a:pt x="220" y="43"/>
                    <a:pt x="191" y="28"/>
                    <a:pt x="161" y="15"/>
                  </a:cubicBezTo>
                  <a:cubicBezTo>
                    <a:pt x="148" y="7"/>
                    <a:pt x="136" y="4"/>
                    <a:pt x="122" y="2"/>
                  </a:cubicBezTo>
                  <a:cubicBezTo>
                    <a:pt x="117" y="1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32"/>
            <p:cNvSpPr/>
            <p:nvPr/>
          </p:nvSpPr>
          <p:spPr>
            <a:xfrm>
              <a:off x="3177305" y="760873"/>
              <a:ext cx="25802" cy="26635"/>
            </a:xfrm>
            <a:custGeom>
              <a:rect b="b" l="l" r="r" t="t"/>
              <a:pathLst>
                <a:path extrusionOk="0" h="671" w="650">
                  <a:moveTo>
                    <a:pt x="305" y="1"/>
                  </a:moveTo>
                  <a:cubicBezTo>
                    <a:pt x="289" y="1"/>
                    <a:pt x="272" y="2"/>
                    <a:pt x="256" y="5"/>
                  </a:cubicBezTo>
                  <a:cubicBezTo>
                    <a:pt x="165" y="22"/>
                    <a:pt x="97" y="95"/>
                    <a:pt x="63" y="178"/>
                  </a:cubicBezTo>
                  <a:cubicBezTo>
                    <a:pt x="28" y="220"/>
                    <a:pt x="11" y="271"/>
                    <a:pt x="7" y="326"/>
                  </a:cubicBezTo>
                  <a:cubicBezTo>
                    <a:pt x="1" y="418"/>
                    <a:pt x="43" y="520"/>
                    <a:pt x="111" y="583"/>
                  </a:cubicBezTo>
                  <a:cubicBezTo>
                    <a:pt x="173" y="640"/>
                    <a:pt x="250" y="670"/>
                    <a:pt x="331" y="670"/>
                  </a:cubicBezTo>
                  <a:cubicBezTo>
                    <a:pt x="351" y="670"/>
                    <a:pt x="372" y="668"/>
                    <a:pt x="392" y="665"/>
                  </a:cubicBezTo>
                  <a:cubicBezTo>
                    <a:pt x="487" y="646"/>
                    <a:pt x="569" y="574"/>
                    <a:pt x="606" y="488"/>
                  </a:cubicBezTo>
                  <a:cubicBezTo>
                    <a:pt x="649" y="380"/>
                    <a:pt x="614" y="266"/>
                    <a:pt x="561" y="170"/>
                  </a:cubicBezTo>
                  <a:cubicBezTo>
                    <a:pt x="508" y="72"/>
                    <a:pt x="414" y="1"/>
                    <a:pt x="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32"/>
            <p:cNvSpPr/>
            <p:nvPr/>
          </p:nvSpPr>
          <p:spPr>
            <a:xfrm>
              <a:off x="3144636" y="537589"/>
              <a:ext cx="19292" cy="10321"/>
            </a:xfrm>
            <a:custGeom>
              <a:rect b="b" l="l" r="r" t="t"/>
              <a:pathLst>
                <a:path extrusionOk="0" h="260" w="486">
                  <a:moveTo>
                    <a:pt x="358" y="0"/>
                  </a:moveTo>
                  <a:cubicBezTo>
                    <a:pt x="349" y="0"/>
                    <a:pt x="340" y="1"/>
                    <a:pt x="331" y="2"/>
                  </a:cubicBezTo>
                  <a:cubicBezTo>
                    <a:pt x="289" y="12"/>
                    <a:pt x="251" y="23"/>
                    <a:pt x="210" y="34"/>
                  </a:cubicBezTo>
                  <a:cubicBezTo>
                    <a:pt x="174" y="44"/>
                    <a:pt x="134" y="52"/>
                    <a:pt x="97" y="59"/>
                  </a:cubicBezTo>
                  <a:cubicBezTo>
                    <a:pt x="71" y="61"/>
                    <a:pt x="50" y="68"/>
                    <a:pt x="30" y="87"/>
                  </a:cubicBezTo>
                  <a:cubicBezTo>
                    <a:pt x="13" y="104"/>
                    <a:pt x="1" y="133"/>
                    <a:pt x="1" y="158"/>
                  </a:cubicBezTo>
                  <a:cubicBezTo>
                    <a:pt x="2" y="183"/>
                    <a:pt x="11" y="210"/>
                    <a:pt x="30" y="227"/>
                  </a:cubicBezTo>
                  <a:cubicBezTo>
                    <a:pt x="50" y="246"/>
                    <a:pt x="72" y="254"/>
                    <a:pt x="101" y="256"/>
                  </a:cubicBezTo>
                  <a:cubicBezTo>
                    <a:pt x="124" y="259"/>
                    <a:pt x="148" y="260"/>
                    <a:pt x="173" y="260"/>
                  </a:cubicBezTo>
                  <a:cubicBezTo>
                    <a:pt x="194" y="260"/>
                    <a:pt x="215" y="259"/>
                    <a:pt x="236" y="257"/>
                  </a:cubicBezTo>
                  <a:cubicBezTo>
                    <a:pt x="289" y="255"/>
                    <a:pt x="344" y="249"/>
                    <a:pt x="393" y="230"/>
                  </a:cubicBezTo>
                  <a:cubicBezTo>
                    <a:pt x="424" y="220"/>
                    <a:pt x="449" y="204"/>
                    <a:pt x="464" y="176"/>
                  </a:cubicBezTo>
                  <a:cubicBezTo>
                    <a:pt x="480" y="151"/>
                    <a:pt x="485" y="113"/>
                    <a:pt x="477" y="86"/>
                  </a:cubicBezTo>
                  <a:cubicBezTo>
                    <a:pt x="466" y="58"/>
                    <a:pt x="450" y="30"/>
                    <a:pt x="423" y="16"/>
                  </a:cubicBezTo>
                  <a:cubicBezTo>
                    <a:pt x="401" y="5"/>
                    <a:pt x="38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32"/>
            <p:cNvSpPr/>
            <p:nvPr/>
          </p:nvSpPr>
          <p:spPr>
            <a:xfrm>
              <a:off x="3046748" y="431326"/>
              <a:ext cx="94236" cy="85900"/>
            </a:xfrm>
            <a:custGeom>
              <a:rect b="b" l="l" r="r" t="t"/>
              <a:pathLst>
                <a:path extrusionOk="0" h="2164" w="2374">
                  <a:moveTo>
                    <a:pt x="1853" y="234"/>
                  </a:moveTo>
                  <a:cubicBezTo>
                    <a:pt x="1857" y="234"/>
                    <a:pt x="1861" y="235"/>
                    <a:pt x="1865" y="235"/>
                  </a:cubicBezTo>
                  <a:cubicBezTo>
                    <a:pt x="1866" y="323"/>
                    <a:pt x="1844" y="414"/>
                    <a:pt x="1824" y="500"/>
                  </a:cubicBezTo>
                  <a:cubicBezTo>
                    <a:pt x="1801" y="594"/>
                    <a:pt x="1733" y="719"/>
                    <a:pt x="1759" y="818"/>
                  </a:cubicBezTo>
                  <a:cubicBezTo>
                    <a:pt x="1780" y="907"/>
                    <a:pt x="1879" y="948"/>
                    <a:pt x="1951" y="994"/>
                  </a:cubicBezTo>
                  <a:cubicBezTo>
                    <a:pt x="2010" y="1032"/>
                    <a:pt x="2064" y="1070"/>
                    <a:pt x="2113" y="1117"/>
                  </a:cubicBezTo>
                  <a:cubicBezTo>
                    <a:pt x="1998" y="1130"/>
                    <a:pt x="1884" y="1141"/>
                    <a:pt x="1770" y="1149"/>
                  </a:cubicBezTo>
                  <a:cubicBezTo>
                    <a:pt x="1687" y="1157"/>
                    <a:pt x="1602" y="1158"/>
                    <a:pt x="1520" y="1168"/>
                  </a:cubicBezTo>
                  <a:cubicBezTo>
                    <a:pt x="1478" y="1173"/>
                    <a:pt x="1441" y="1181"/>
                    <a:pt x="1412" y="1215"/>
                  </a:cubicBezTo>
                  <a:cubicBezTo>
                    <a:pt x="1377" y="1257"/>
                    <a:pt x="1373" y="1319"/>
                    <a:pt x="1361" y="1370"/>
                  </a:cubicBezTo>
                  <a:cubicBezTo>
                    <a:pt x="1343" y="1444"/>
                    <a:pt x="1322" y="1518"/>
                    <a:pt x="1297" y="1591"/>
                  </a:cubicBezTo>
                  <a:cubicBezTo>
                    <a:pt x="1271" y="1668"/>
                    <a:pt x="1241" y="1743"/>
                    <a:pt x="1209" y="1818"/>
                  </a:cubicBezTo>
                  <a:cubicBezTo>
                    <a:pt x="1175" y="1674"/>
                    <a:pt x="1152" y="1530"/>
                    <a:pt x="1139" y="1383"/>
                  </a:cubicBezTo>
                  <a:cubicBezTo>
                    <a:pt x="1132" y="1309"/>
                    <a:pt x="1137" y="1214"/>
                    <a:pt x="1083" y="1155"/>
                  </a:cubicBezTo>
                  <a:cubicBezTo>
                    <a:pt x="1043" y="1111"/>
                    <a:pt x="984" y="1101"/>
                    <a:pt x="926" y="1101"/>
                  </a:cubicBezTo>
                  <a:cubicBezTo>
                    <a:pt x="892" y="1101"/>
                    <a:pt x="859" y="1104"/>
                    <a:pt x="829" y="1107"/>
                  </a:cubicBezTo>
                  <a:cubicBezTo>
                    <a:pt x="724" y="1113"/>
                    <a:pt x="619" y="1132"/>
                    <a:pt x="514" y="1137"/>
                  </a:cubicBezTo>
                  <a:cubicBezTo>
                    <a:pt x="483" y="1139"/>
                    <a:pt x="452" y="1141"/>
                    <a:pt x="420" y="1141"/>
                  </a:cubicBezTo>
                  <a:cubicBezTo>
                    <a:pt x="400" y="1141"/>
                    <a:pt x="379" y="1140"/>
                    <a:pt x="359" y="1139"/>
                  </a:cubicBezTo>
                  <a:cubicBezTo>
                    <a:pt x="347" y="1138"/>
                    <a:pt x="312" y="1129"/>
                    <a:pt x="278" y="1121"/>
                  </a:cubicBezTo>
                  <a:cubicBezTo>
                    <a:pt x="288" y="1115"/>
                    <a:pt x="297" y="1110"/>
                    <a:pt x="307" y="1106"/>
                  </a:cubicBezTo>
                  <a:cubicBezTo>
                    <a:pt x="365" y="1079"/>
                    <a:pt x="422" y="1049"/>
                    <a:pt x="483" y="1026"/>
                  </a:cubicBezTo>
                  <a:cubicBezTo>
                    <a:pt x="600" y="973"/>
                    <a:pt x="717" y="913"/>
                    <a:pt x="839" y="872"/>
                  </a:cubicBezTo>
                  <a:cubicBezTo>
                    <a:pt x="882" y="859"/>
                    <a:pt x="917" y="810"/>
                    <a:pt x="900" y="763"/>
                  </a:cubicBezTo>
                  <a:cubicBezTo>
                    <a:pt x="840" y="588"/>
                    <a:pt x="780" y="412"/>
                    <a:pt x="712" y="239"/>
                  </a:cubicBezTo>
                  <a:lnTo>
                    <a:pt x="712" y="239"/>
                  </a:lnTo>
                  <a:cubicBezTo>
                    <a:pt x="895" y="308"/>
                    <a:pt x="1063" y="433"/>
                    <a:pt x="1225" y="536"/>
                  </a:cubicBezTo>
                  <a:cubicBezTo>
                    <a:pt x="1279" y="571"/>
                    <a:pt x="1326" y="585"/>
                    <a:pt x="1369" y="585"/>
                  </a:cubicBezTo>
                  <a:cubicBezTo>
                    <a:pt x="1474" y="585"/>
                    <a:pt x="1551" y="496"/>
                    <a:pt x="1636" y="391"/>
                  </a:cubicBezTo>
                  <a:cubicBezTo>
                    <a:pt x="1685" y="328"/>
                    <a:pt x="1767" y="234"/>
                    <a:pt x="1853" y="234"/>
                  </a:cubicBezTo>
                  <a:close/>
                  <a:moveTo>
                    <a:pt x="1993" y="0"/>
                  </a:moveTo>
                  <a:cubicBezTo>
                    <a:pt x="1841" y="0"/>
                    <a:pt x="1485" y="291"/>
                    <a:pt x="1439" y="343"/>
                  </a:cubicBezTo>
                  <a:cubicBezTo>
                    <a:pt x="1422" y="362"/>
                    <a:pt x="1406" y="385"/>
                    <a:pt x="1382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7" y="407"/>
                    <a:pt x="1184" y="324"/>
                    <a:pt x="1136" y="294"/>
                  </a:cubicBezTo>
                  <a:cubicBezTo>
                    <a:pt x="964" y="193"/>
                    <a:pt x="790" y="112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3"/>
                  </a:cubicBezTo>
                  <a:cubicBezTo>
                    <a:pt x="562" y="349"/>
                    <a:pt x="634" y="547"/>
                    <a:pt x="707" y="746"/>
                  </a:cubicBezTo>
                  <a:cubicBezTo>
                    <a:pt x="609" y="798"/>
                    <a:pt x="506" y="842"/>
                    <a:pt x="405" y="889"/>
                  </a:cubicBezTo>
                  <a:cubicBezTo>
                    <a:pt x="302" y="937"/>
                    <a:pt x="163" y="970"/>
                    <a:pt x="74" y="1038"/>
                  </a:cubicBezTo>
                  <a:cubicBezTo>
                    <a:pt x="7" y="1087"/>
                    <a:pt x="1" y="1174"/>
                    <a:pt x="58" y="1233"/>
                  </a:cubicBezTo>
                  <a:cubicBezTo>
                    <a:pt x="125" y="1304"/>
                    <a:pt x="251" y="1313"/>
                    <a:pt x="340" y="1319"/>
                  </a:cubicBezTo>
                  <a:cubicBezTo>
                    <a:pt x="368" y="1321"/>
                    <a:pt x="395" y="1322"/>
                    <a:pt x="423" y="1322"/>
                  </a:cubicBezTo>
                  <a:cubicBezTo>
                    <a:pt x="514" y="1322"/>
                    <a:pt x="603" y="1312"/>
                    <a:pt x="692" y="1303"/>
                  </a:cubicBezTo>
                  <a:cubicBezTo>
                    <a:pt x="750" y="1295"/>
                    <a:pt x="811" y="1289"/>
                    <a:pt x="869" y="1285"/>
                  </a:cubicBezTo>
                  <a:cubicBezTo>
                    <a:pt x="869" y="1285"/>
                    <a:pt x="923" y="1278"/>
                    <a:pt x="944" y="1278"/>
                  </a:cubicBezTo>
                  <a:cubicBezTo>
                    <a:pt x="948" y="1278"/>
                    <a:pt x="951" y="1278"/>
                    <a:pt x="951" y="1279"/>
                  </a:cubicBezTo>
                  <a:cubicBezTo>
                    <a:pt x="960" y="1288"/>
                    <a:pt x="962" y="1341"/>
                    <a:pt x="964" y="1363"/>
                  </a:cubicBezTo>
                  <a:cubicBezTo>
                    <a:pt x="989" y="1611"/>
                    <a:pt x="1016" y="1861"/>
                    <a:pt x="1099" y="2096"/>
                  </a:cubicBezTo>
                  <a:cubicBezTo>
                    <a:pt x="1114" y="2137"/>
                    <a:pt x="1155" y="2164"/>
                    <a:pt x="1195" y="2164"/>
                  </a:cubicBezTo>
                  <a:cubicBezTo>
                    <a:pt x="1224" y="2164"/>
                    <a:pt x="1253" y="2150"/>
                    <a:pt x="1269" y="2118"/>
                  </a:cubicBezTo>
                  <a:cubicBezTo>
                    <a:pt x="1390" y="1882"/>
                    <a:pt x="1470" y="1636"/>
                    <a:pt x="1515" y="1373"/>
                  </a:cubicBezTo>
                  <a:cubicBezTo>
                    <a:pt x="1527" y="1295"/>
                    <a:pt x="1522" y="1310"/>
                    <a:pt x="1604" y="1304"/>
                  </a:cubicBezTo>
                  <a:cubicBezTo>
                    <a:pt x="1675" y="1298"/>
                    <a:pt x="1744" y="1294"/>
                    <a:pt x="1813" y="1291"/>
                  </a:cubicBezTo>
                  <a:cubicBezTo>
                    <a:pt x="1965" y="1283"/>
                    <a:pt x="2119" y="1280"/>
                    <a:pt x="2271" y="1267"/>
                  </a:cubicBezTo>
                  <a:cubicBezTo>
                    <a:pt x="2328" y="1263"/>
                    <a:pt x="2373" y="1202"/>
                    <a:pt x="2340" y="1146"/>
                  </a:cubicBezTo>
                  <a:cubicBezTo>
                    <a:pt x="2295" y="1068"/>
                    <a:pt x="2235" y="1006"/>
                    <a:pt x="2163" y="951"/>
                  </a:cubicBezTo>
                  <a:cubicBezTo>
                    <a:pt x="2124" y="921"/>
                    <a:pt x="2082" y="895"/>
                    <a:pt x="2042" y="867"/>
                  </a:cubicBezTo>
                  <a:cubicBezTo>
                    <a:pt x="2012" y="848"/>
                    <a:pt x="1923" y="807"/>
                    <a:pt x="1916" y="768"/>
                  </a:cubicBezTo>
                  <a:cubicBezTo>
                    <a:pt x="1910" y="736"/>
                    <a:pt x="1957" y="654"/>
                    <a:pt x="1968" y="621"/>
                  </a:cubicBezTo>
                  <a:cubicBezTo>
                    <a:pt x="1986" y="563"/>
                    <a:pt x="2001" y="506"/>
                    <a:pt x="2015" y="445"/>
                  </a:cubicBezTo>
                  <a:cubicBezTo>
                    <a:pt x="2040" y="326"/>
                    <a:pt x="2056" y="205"/>
                    <a:pt x="2061" y="83"/>
                  </a:cubicBezTo>
                  <a:cubicBezTo>
                    <a:pt x="2062" y="24"/>
                    <a:pt x="2036" y="0"/>
                    <a:pt x="19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32"/>
            <p:cNvSpPr/>
            <p:nvPr/>
          </p:nvSpPr>
          <p:spPr>
            <a:xfrm>
              <a:off x="3074217" y="818907"/>
              <a:ext cx="25722" cy="26635"/>
            </a:xfrm>
            <a:custGeom>
              <a:rect b="b" l="l" r="r" t="t"/>
              <a:pathLst>
                <a:path extrusionOk="0" h="671" w="648">
                  <a:moveTo>
                    <a:pt x="303" y="1"/>
                  </a:moveTo>
                  <a:cubicBezTo>
                    <a:pt x="287" y="1"/>
                    <a:pt x="271" y="2"/>
                    <a:pt x="254" y="6"/>
                  </a:cubicBezTo>
                  <a:cubicBezTo>
                    <a:pt x="164" y="22"/>
                    <a:pt x="96" y="95"/>
                    <a:pt x="62" y="178"/>
                  </a:cubicBezTo>
                  <a:cubicBezTo>
                    <a:pt x="26" y="220"/>
                    <a:pt x="11" y="270"/>
                    <a:pt x="6" y="324"/>
                  </a:cubicBezTo>
                  <a:cubicBezTo>
                    <a:pt x="0" y="418"/>
                    <a:pt x="42" y="518"/>
                    <a:pt x="111" y="582"/>
                  </a:cubicBezTo>
                  <a:cubicBezTo>
                    <a:pt x="171" y="639"/>
                    <a:pt x="248" y="670"/>
                    <a:pt x="328" y="670"/>
                  </a:cubicBezTo>
                  <a:cubicBezTo>
                    <a:pt x="349" y="670"/>
                    <a:pt x="370" y="668"/>
                    <a:pt x="391" y="664"/>
                  </a:cubicBezTo>
                  <a:cubicBezTo>
                    <a:pt x="484" y="645"/>
                    <a:pt x="567" y="574"/>
                    <a:pt x="603" y="487"/>
                  </a:cubicBezTo>
                  <a:cubicBezTo>
                    <a:pt x="648" y="380"/>
                    <a:pt x="611" y="266"/>
                    <a:pt x="558" y="169"/>
                  </a:cubicBezTo>
                  <a:cubicBezTo>
                    <a:pt x="507" y="73"/>
                    <a:pt x="413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32"/>
            <p:cNvSpPr/>
            <p:nvPr/>
          </p:nvSpPr>
          <p:spPr>
            <a:xfrm>
              <a:off x="2831165" y="486224"/>
              <a:ext cx="42871" cy="39417"/>
            </a:xfrm>
            <a:custGeom>
              <a:rect b="b" l="l" r="r" t="t"/>
              <a:pathLst>
                <a:path extrusionOk="0" h="993" w="1080">
                  <a:moveTo>
                    <a:pt x="365" y="0"/>
                  </a:moveTo>
                  <a:cubicBezTo>
                    <a:pt x="347" y="0"/>
                    <a:pt x="329" y="2"/>
                    <a:pt x="312" y="7"/>
                  </a:cubicBezTo>
                  <a:cubicBezTo>
                    <a:pt x="282" y="13"/>
                    <a:pt x="258" y="29"/>
                    <a:pt x="235" y="49"/>
                  </a:cubicBezTo>
                  <a:cubicBezTo>
                    <a:pt x="234" y="50"/>
                    <a:pt x="232" y="50"/>
                    <a:pt x="231" y="50"/>
                  </a:cubicBezTo>
                  <a:cubicBezTo>
                    <a:pt x="198" y="75"/>
                    <a:pt x="168" y="102"/>
                    <a:pt x="147" y="139"/>
                  </a:cubicBezTo>
                  <a:cubicBezTo>
                    <a:pt x="136" y="157"/>
                    <a:pt x="126" y="177"/>
                    <a:pt x="123" y="198"/>
                  </a:cubicBezTo>
                  <a:cubicBezTo>
                    <a:pt x="116" y="227"/>
                    <a:pt x="116" y="250"/>
                    <a:pt x="121" y="280"/>
                  </a:cubicBezTo>
                  <a:cubicBezTo>
                    <a:pt x="125" y="300"/>
                    <a:pt x="135" y="321"/>
                    <a:pt x="143" y="337"/>
                  </a:cubicBezTo>
                  <a:cubicBezTo>
                    <a:pt x="155" y="355"/>
                    <a:pt x="167" y="373"/>
                    <a:pt x="183" y="384"/>
                  </a:cubicBezTo>
                  <a:cubicBezTo>
                    <a:pt x="205" y="403"/>
                    <a:pt x="226" y="416"/>
                    <a:pt x="256" y="425"/>
                  </a:cubicBezTo>
                  <a:cubicBezTo>
                    <a:pt x="271" y="428"/>
                    <a:pt x="286" y="430"/>
                    <a:pt x="302" y="430"/>
                  </a:cubicBezTo>
                  <a:cubicBezTo>
                    <a:pt x="316" y="430"/>
                    <a:pt x="331" y="429"/>
                    <a:pt x="344" y="426"/>
                  </a:cubicBezTo>
                  <a:cubicBezTo>
                    <a:pt x="358" y="424"/>
                    <a:pt x="370" y="418"/>
                    <a:pt x="382" y="411"/>
                  </a:cubicBezTo>
                  <a:cubicBezTo>
                    <a:pt x="416" y="467"/>
                    <a:pt x="444" y="526"/>
                    <a:pt x="463" y="587"/>
                  </a:cubicBezTo>
                  <a:cubicBezTo>
                    <a:pt x="468" y="607"/>
                    <a:pt x="473" y="627"/>
                    <a:pt x="475" y="645"/>
                  </a:cubicBezTo>
                  <a:cubicBezTo>
                    <a:pt x="475" y="650"/>
                    <a:pt x="477" y="664"/>
                    <a:pt x="477" y="666"/>
                  </a:cubicBezTo>
                  <a:cubicBezTo>
                    <a:pt x="478" y="675"/>
                    <a:pt x="478" y="682"/>
                    <a:pt x="478" y="690"/>
                  </a:cubicBezTo>
                  <a:cubicBezTo>
                    <a:pt x="478" y="700"/>
                    <a:pt x="477" y="707"/>
                    <a:pt x="477" y="716"/>
                  </a:cubicBezTo>
                  <a:cubicBezTo>
                    <a:pt x="475" y="717"/>
                    <a:pt x="473" y="734"/>
                    <a:pt x="473" y="737"/>
                  </a:cubicBezTo>
                  <a:cubicBezTo>
                    <a:pt x="471" y="739"/>
                    <a:pt x="467" y="755"/>
                    <a:pt x="467" y="757"/>
                  </a:cubicBezTo>
                  <a:cubicBezTo>
                    <a:pt x="464" y="763"/>
                    <a:pt x="462" y="768"/>
                    <a:pt x="458" y="775"/>
                  </a:cubicBezTo>
                  <a:lnTo>
                    <a:pt x="453" y="779"/>
                  </a:lnTo>
                  <a:lnTo>
                    <a:pt x="449" y="783"/>
                  </a:lnTo>
                  <a:lnTo>
                    <a:pt x="442" y="790"/>
                  </a:lnTo>
                  <a:cubicBezTo>
                    <a:pt x="440" y="791"/>
                    <a:pt x="439" y="791"/>
                    <a:pt x="438" y="794"/>
                  </a:cubicBezTo>
                  <a:cubicBezTo>
                    <a:pt x="435" y="795"/>
                    <a:pt x="419" y="804"/>
                    <a:pt x="418" y="805"/>
                  </a:cubicBezTo>
                  <a:cubicBezTo>
                    <a:pt x="412" y="806"/>
                    <a:pt x="406" y="809"/>
                    <a:pt x="398" y="811"/>
                  </a:cubicBezTo>
                  <a:cubicBezTo>
                    <a:pt x="395" y="812"/>
                    <a:pt x="392" y="812"/>
                    <a:pt x="388" y="812"/>
                  </a:cubicBezTo>
                  <a:lnTo>
                    <a:pt x="387" y="812"/>
                  </a:lnTo>
                  <a:cubicBezTo>
                    <a:pt x="376" y="814"/>
                    <a:pt x="366" y="814"/>
                    <a:pt x="356" y="814"/>
                  </a:cubicBezTo>
                  <a:cubicBezTo>
                    <a:pt x="354" y="814"/>
                    <a:pt x="335" y="812"/>
                    <a:pt x="333" y="812"/>
                  </a:cubicBezTo>
                  <a:cubicBezTo>
                    <a:pt x="325" y="811"/>
                    <a:pt x="317" y="810"/>
                    <a:pt x="310" y="809"/>
                  </a:cubicBezTo>
                  <a:cubicBezTo>
                    <a:pt x="289" y="805"/>
                    <a:pt x="268" y="800"/>
                    <a:pt x="249" y="793"/>
                  </a:cubicBezTo>
                  <a:cubicBezTo>
                    <a:pt x="239" y="790"/>
                    <a:pt x="229" y="786"/>
                    <a:pt x="218" y="783"/>
                  </a:cubicBezTo>
                  <a:cubicBezTo>
                    <a:pt x="216" y="783"/>
                    <a:pt x="205" y="779"/>
                    <a:pt x="199" y="776"/>
                  </a:cubicBezTo>
                  <a:cubicBezTo>
                    <a:pt x="197" y="775"/>
                    <a:pt x="183" y="768"/>
                    <a:pt x="182" y="767"/>
                  </a:cubicBezTo>
                  <a:cubicBezTo>
                    <a:pt x="172" y="763"/>
                    <a:pt x="163" y="758"/>
                    <a:pt x="155" y="753"/>
                  </a:cubicBezTo>
                  <a:cubicBezTo>
                    <a:pt x="153" y="752"/>
                    <a:pt x="139" y="742"/>
                    <a:pt x="137" y="742"/>
                  </a:cubicBezTo>
                  <a:cubicBezTo>
                    <a:pt x="130" y="736"/>
                    <a:pt x="121" y="728"/>
                    <a:pt x="113" y="723"/>
                  </a:cubicBezTo>
                  <a:cubicBezTo>
                    <a:pt x="104" y="717"/>
                    <a:pt x="94" y="715"/>
                    <a:pt x="84" y="715"/>
                  </a:cubicBezTo>
                  <a:cubicBezTo>
                    <a:pt x="62" y="715"/>
                    <a:pt x="42" y="726"/>
                    <a:pt x="30" y="744"/>
                  </a:cubicBezTo>
                  <a:cubicBezTo>
                    <a:pt x="0" y="791"/>
                    <a:pt x="25" y="854"/>
                    <a:pt x="62" y="890"/>
                  </a:cubicBezTo>
                  <a:cubicBezTo>
                    <a:pt x="97" y="925"/>
                    <a:pt x="144" y="942"/>
                    <a:pt x="188" y="960"/>
                  </a:cubicBezTo>
                  <a:cubicBezTo>
                    <a:pt x="240" y="980"/>
                    <a:pt x="299" y="993"/>
                    <a:pt x="356" y="993"/>
                  </a:cubicBezTo>
                  <a:cubicBezTo>
                    <a:pt x="387" y="993"/>
                    <a:pt x="419" y="989"/>
                    <a:pt x="448" y="981"/>
                  </a:cubicBezTo>
                  <a:cubicBezTo>
                    <a:pt x="540" y="955"/>
                    <a:pt x="611" y="883"/>
                    <a:pt x="635" y="791"/>
                  </a:cubicBezTo>
                  <a:cubicBezTo>
                    <a:pt x="647" y="741"/>
                    <a:pt x="647" y="687"/>
                    <a:pt x="640" y="635"/>
                  </a:cubicBezTo>
                  <a:lnTo>
                    <a:pt x="640" y="635"/>
                  </a:lnTo>
                  <a:cubicBezTo>
                    <a:pt x="664" y="645"/>
                    <a:pt x="690" y="655"/>
                    <a:pt x="718" y="659"/>
                  </a:cubicBezTo>
                  <a:cubicBezTo>
                    <a:pt x="731" y="661"/>
                    <a:pt x="745" y="662"/>
                    <a:pt x="758" y="662"/>
                  </a:cubicBezTo>
                  <a:cubicBezTo>
                    <a:pt x="921" y="662"/>
                    <a:pt x="1065" y="525"/>
                    <a:pt x="1076" y="361"/>
                  </a:cubicBezTo>
                  <a:cubicBezTo>
                    <a:pt x="1079" y="305"/>
                    <a:pt x="1066" y="249"/>
                    <a:pt x="1047" y="197"/>
                  </a:cubicBezTo>
                  <a:cubicBezTo>
                    <a:pt x="1037" y="168"/>
                    <a:pt x="1027" y="140"/>
                    <a:pt x="1015" y="112"/>
                  </a:cubicBezTo>
                  <a:cubicBezTo>
                    <a:pt x="1004" y="90"/>
                    <a:pt x="996" y="73"/>
                    <a:pt x="978" y="46"/>
                  </a:cubicBezTo>
                  <a:cubicBezTo>
                    <a:pt x="964" y="23"/>
                    <a:pt x="938" y="12"/>
                    <a:pt x="914" y="12"/>
                  </a:cubicBezTo>
                  <a:cubicBezTo>
                    <a:pt x="884" y="12"/>
                    <a:pt x="855" y="28"/>
                    <a:pt x="846" y="62"/>
                  </a:cubicBezTo>
                  <a:cubicBezTo>
                    <a:pt x="832" y="122"/>
                    <a:pt x="844" y="176"/>
                    <a:pt x="862" y="232"/>
                  </a:cubicBezTo>
                  <a:cubicBezTo>
                    <a:pt x="870" y="255"/>
                    <a:pt x="877" y="279"/>
                    <a:pt x="884" y="302"/>
                  </a:cubicBezTo>
                  <a:cubicBezTo>
                    <a:pt x="887" y="312"/>
                    <a:pt x="888" y="323"/>
                    <a:pt x="890" y="333"/>
                  </a:cubicBezTo>
                  <a:lnTo>
                    <a:pt x="890" y="335"/>
                  </a:lnTo>
                  <a:cubicBezTo>
                    <a:pt x="890" y="338"/>
                    <a:pt x="891" y="357"/>
                    <a:pt x="891" y="359"/>
                  </a:cubicBezTo>
                  <a:cubicBezTo>
                    <a:pt x="891" y="363"/>
                    <a:pt x="889" y="378"/>
                    <a:pt x="889" y="380"/>
                  </a:cubicBezTo>
                  <a:cubicBezTo>
                    <a:pt x="887" y="387"/>
                    <a:pt x="885" y="393"/>
                    <a:pt x="884" y="401"/>
                  </a:cubicBezTo>
                  <a:cubicBezTo>
                    <a:pt x="884" y="403"/>
                    <a:pt x="882" y="404"/>
                    <a:pt x="882" y="405"/>
                  </a:cubicBezTo>
                  <a:cubicBezTo>
                    <a:pt x="882" y="406"/>
                    <a:pt x="880" y="406"/>
                    <a:pt x="880" y="408"/>
                  </a:cubicBezTo>
                  <a:cubicBezTo>
                    <a:pt x="875" y="415"/>
                    <a:pt x="870" y="425"/>
                    <a:pt x="865" y="432"/>
                  </a:cubicBezTo>
                  <a:cubicBezTo>
                    <a:pt x="864" y="436"/>
                    <a:pt x="861" y="440"/>
                    <a:pt x="859" y="442"/>
                  </a:cubicBezTo>
                  <a:cubicBezTo>
                    <a:pt x="858" y="444"/>
                    <a:pt x="859" y="444"/>
                    <a:pt x="858" y="444"/>
                  </a:cubicBezTo>
                  <a:cubicBezTo>
                    <a:pt x="850" y="451"/>
                    <a:pt x="844" y="460"/>
                    <a:pt x="836" y="465"/>
                  </a:cubicBezTo>
                  <a:cubicBezTo>
                    <a:pt x="833" y="467"/>
                    <a:pt x="829" y="470"/>
                    <a:pt x="825" y="474"/>
                  </a:cubicBezTo>
                  <a:cubicBezTo>
                    <a:pt x="824" y="474"/>
                    <a:pt x="824" y="474"/>
                    <a:pt x="823" y="476"/>
                  </a:cubicBezTo>
                  <a:cubicBezTo>
                    <a:pt x="815" y="479"/>
                    <a:pt x="807" y="486"/>
                    <a:pt x="798" y="491"/>
                  </a:cubicBezTo>
                  <a:cubicBezTo>
                    <a:pt x="794" y="492"/>
                    <a:pt x="792" y="494"/>
                    <a:pt x="788" y="497"/>
                  </a:cubicBezTo>
                  <a:cubicBezTo>
                    <a:pt x="787" y="497"/>
                    <a:pt x="787" y="497"/>
                    <a:pt x="784" y="498"/>
                  </a:cubicBezTo>
                  <a:cubicBezTo>
                    <a:pt x="775" y="500"/>
                    <a:pt x="766" y="503"/>
                    <a:pt x="756" y="505"/>
                  </a:cubicBezTo>
                  <a:cubicBezTo>
                    <a:pt x="753" y="507"/>
                    <a:pt x="751" y="507"/>
                    <a:pt x="751" y="507"/>
                  </a:cubicBezTo>
                  <a:cubicBezTo>
                    <a:pt x="747" y="508"/>
                    <a:pt x="745" y="508"/>
                    <a:pt x="741" y="508"/>
                  </a:cubicBezTo>
                  <a:cubicBezTo>
                    <a:pt x="732" y="508"/>
                    <a:pt x="723" y="508"/>
                    <a:pt x="714" y="507"/>
                  </a:cubicBezTo>
                  <a:cubicBezTo>
                    <a:pt x="709" y="505"/>
                    <a:pt x="694" y="503"/>
                    <a:pt x="693" y="502"/>
                  </a:cubicBezTo>
                  <a:cubicBezTo>
                    <a:pt x="687" y="500"/>
                    <a:pt x="679" y="498"/>
                    <a:pt x="673" y="494"/>
                  </a:cubicBezTo>
                  <a:cubicBezTo>
                    <a:pt x="673" y="494"/>
                    <a:pt x="672" y="494"/>
                    <a:pt x="672" y="493"/>
                  </a:cubicBezTo>
                  <a:cubicBezTo>
                    <a:pt x="668" y="491"/>
                    <a:pt x="657" y="486"/>
                    <a:pt x="656" y="483"/>
                  </a:cubicBezTo>
                  <a:cubicBezTo>
                    <a:pt x="646" y="479"/>
                    <a:pt x="637" y="473"/>
                    <a:pt x="630" y="467"/>
                  </a:cubicBezTo>
                  <a:cubicBezTo>
                    <a:pt x="605" y="450"/>
                    <a:pt x="570" y="415"/>
                    <a:pt x="546" y="387"/>
                  </a:cubicBezTo>
                  <a:cubicBezTo>
                    <a:pt x="541" y="380"/>
                    <a:pt x="536" y="375"/>
                    <a:pt x="531" y="368"/>
                  </a:cubicBezTo>
                  <a:cubicBezTo>
                    <a:pt x="518" y="351"/>
                    <a:pt x="510" y="333"/>
                    <a:pt x="496" y="316"/>
                  </a:cubicBezTo>
                  <a:cubicBezTo>
                    <a:pt x="501" y="310"/>
                    <a:pt x="507" y="301"/>
                    <a:pt x="512" y="293"/>
                  </a:cubicBezTo>
                  <a:cubicBezTo>
                    <a:pt x="526" y="267"/>
                    <a:pt x="534" y="242"/>
                    <a:pt x="538" y="213"/>
                  </a:cubicBezTo>
                  <a:cubicBezTo>
                    <a:pt x="546" y="155"/>
                    <a:pt x="528" y="98"/>
                    <a:pt x="489" y="52"/>
                  </a:cubicBezTo>
                  <a:cubicBezTo>
                    <a:pt x="468" y="30"/>
                    <a:pt x="438" y="13"/>
                    <a:pt x="409" y="5"/>
                  </a:cubicBezTo>
                  <a:cubicBezTo>
                    <a:pt x="394" y="2"/>
                    <a:pt x="37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32"/>
            <p:cNvSpPr/>
            <p:nvPr/>
          </p:nvSpPr>
          <p:spPr>
            <a:xfrm>
              <a:off x="2843748" y="461295"/>
              <a:ext cx="12821" cy="13576"/>
            </a:xfrm>
            <a:custGeom>
              <a:rect b="b" l="l" r="r" t="t"/>
              <a:pathLst>
                <a:path extrusionOk="0" h="342" w="323">
                  <a:moveTo>
                    <a:pt x="154" y="0"/>
                  </a:moveTo>
                  <a:cubicBezTo>
                    <a:pt x="142" y="0"/>
                    <a:pt x="130" y="2"/>
                    <a:pt x="115" y="6"/>
                  </a:cubicBezTo>
                  <a:cubicBezTo>
                    <a:pt x="80" y="13"/>
                    <a:pt x="53" y="38"/>
                    <a:pt x="33" y="67"/>
                  </a:cubicBezTo>
                  <a:cubicBezTo>
                    <a:pt x="21" y="88"/>
                    <a:pt x="15" y="114"/>
                    <a:pt x="16" y="140"/>
                  </a:cubicBezTo>
                  <a:cubicBezTo>
                    <a:pt x="12" y="148"/>
                    <a:pt x="7" y="156"/>
                    <a:pt x="5" y="164"/>
                  </a:cubicBezTo>
                  <a:cubicBezTo>
                    <a:pt x="2" y="178"/>
                    <a:pt x="0" y="192"/>
                    <a:pt x="1" y="206"/>
                  </a:cubicBezTo>
                  <a:cubicBezTo>
                    <a:pt x="2" y="234"/>
                    <a:pt x="6" y="250"/>
                    <a:pt x="20" y="274"/>
                  </a:cubicBezTo>
                  <a:cubicBezTo>
                    <a:pt x="30" y="290"/>
                    <a:pt x="49" y="310"/>
                    <a:pt x="68" y="321"/>
                  </a:cubicBezTo>
                  <a:cubicBezTo>
                    <a:pt x="93" y="335"/>
                    <a:pt x="112" y="339"/>
                    <a:pt x="138" y="341"/>
                  </a:cubicBezTo>
                  <a:cubicBezTo>
                    <a:pt x="141" y="342"/>
                    <a:pt x="144" y="342"/>
                    <a:pt x="147" y="342"/>
                  </a:cubicBezTo>
                  <a:cubicBezTo>
                    <a:pt x="160" y="342"/>
                    <a:pt x="173" y="339"/>
                    <a:pt x="183" y="338"/>
                  </a:cubicBezTo>
                  <a:cubicBezTo>
                    <a:pt x="199" y="334"/>
                    <a:pt x="214" y="328"/>
                    <a:pt x="228" y="319"/>
                  </a:cubicBezTo>
                  <a:cubicBezTo>
                    <a:pt x="241" y="313"/>
                    <a:pt x="254" y="302"/>
                    <a:pt x="266" y="292"/>
                  </a:cubicBezTo>
                  <a:cubicBezTo>
                    <a:pt x="277" y="281"/>
                    <a:pt x="288" y="267"/>
                    <a:pt x="295" y="253"/>
                  </a:cubicBezTo>
                  <a:cubicBezTo>
                    <a:pt x="310" y="226"/>
                    <a:pt x="323" y="189"/>
                    <a:pt x="320" y="157"/>
                  </a:cubicBezTo>
                  <a:cubicBezTo>
                    <a:pt x="319" y="130"/>
                    <a:pt x="314" y="101"/>
                    <a:pt x="299" y="79"/>
                  </a:cubicBezTo>
                  <a:cubicBezTo>
                    <a:pt x="283" y="54"/>
                    <a:pt x="267" y="37"/>
                    <a:pt x="242" y="22"/>
                  </a:cubicBezTo>
                  <a:cubicBezTo>
                    <a:pt x="241" y="22"/>
                    <a:pt x="241" y="21"/>
                    <a:pt x="240" y="21"/>
                  </a:cubicBezTo>
                  <a:cubicBezTo>
                    <a:pt x="229" y="16"/>
                    <a:pt x="216" y="10"/>
                    <a:pt x="206" y="7"/>
                  </a:cubicBezTo>
                  <a:cubicBezTo>
                    <a:pt x="203" y="6"/>
                    <a:pt x="200" y="6"/>
                    <a:pt x="198" y="5"/>
                  </a:cubicBezTo>
                  <a:cubicBezTo>
                    <a:pt x="181" y="2"/>
                    <a:pt x="168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32"/>
            <p:cNvSpPr/>
            <p:nvPr/>
          </p:nvSpPr>
          <p:spPr>
            <a:xfrm>
              <a:off x="2802823" y="489915"/>
              <a:ext cx="13218" cy="13139"/>
            </a:xfrm>
            <a:custGeom>
              <a:rect b="b" l="l" r="r" t="t"/>
              <a:pathLst>
                <a:path extrusionOk="0" h="331" w="333">
                  <a:moveTo>
                    <a:pt x="168" y="0"/>
                  </a:moveTo>
                  <a:cubicBezTo>
                    <a:pt x="153" y="3"/>
                    <a:pt x="138" y="3"/>
                    <a:pt x="124" y="8"/>
                  </a:cubicBezTo>
                  <a:cubicBezTo>
                    <a:pt x="122" y="9"/>
                    <a:pt x="120" y="9"/>
                    <a:pt x="119" y="9"/>
                  </a:cubicBezTo>
                  <a:cubicBezTo>
                    <a:pt x="106" y="13"/>
                    <a:pt x="96" y="18"/>
                    <a:pt x="85" y="23"/>
                  </a:cubicBezTo>
                  <a:cubicBezTo>
                    <a:pt x="73" y="30"/>
                    <a:pt x="61" y="40"/>
                    <a:pt x="52" y="47"/>
                  </a:cubicBezTo>
                  <a:cubicBezTo>
                    <a:pt x="42" y="57"/>
                    <a:pt x="31" y="72"/>
                    <a:pt x="26" y="81"/>
                  </a:cubicBezTo>
                  <a:cubicBezTo>
                    <a:pt x="18" y="91"/>
                    <a:pt x="13" y="108"/>
                    <a:pt x="7" y="119"/>
                  </a:cubicBezTo>
                  <a:cubicBezTo>
                    <a:pt x="7" y="120"/>
                    <a:pt x="6" y="122"/>
                    <a:pt x="6" y="123"/>
                  </a:cubicBezTo>
                  <a:cubicBezTo>
                    <a:pt x="4" y="136"/>
                    <a:pt x="1" y="149"/>
                    <a:pt x="1" y="162"/>
                  </a:cubicBezTo>
                  <a:cubicBezTo>
                    <a:pt x="0" y="175"/>
                    <a:pt x="2" y="191"/>
                    <a:pt x="6" y="204"/>
                  </a:cubicBezTo>
                  <a:cubicBezTo>
                    <a:pt x="15" y="229"/>
                    <a:pt x="28" y="256"/>
                    <a:pt x="49" y="274"/>
                  </a:cubicBezTo>
                  <a:cubicBezTo>
                    <a:pt x="58" y="281"/>
                    <a:pt x="70" y="292"/>
                    <a:pt x="82" y="299"/>
                  </a:cubicBezTo>
                  <a:cubicBezTo>
                    <a:pt x="83" y="299"/>
                    <a:pt x="83" y="300"/>
                    <a:pt x="84" y="300"/>
                  </a:cubicBezTo>
                  <a:cubicBezTo>
                    <a:pt x="89" y="302"/>
                    <a:pt x="91" y="307"/>
                    <a:pt x="95" y="310"/>
                  </a:cubicBezTo>
                  <a:cubicBezTo>
                    <a:pt x="98" y="311"/>
                    <a:pt x="100" y="313"/>
                    <a:pt x="103" y="313"/>
                  </a:cubicBezTo>
                  <a:cubicBezTo>
                    <a:pt x="114" y="317"/>
                    <a:pt x="126" y="325"/>
                    <a:pt x="138" y="326"/>
                  </a:cubicBezTo>
                  <a:cubicBezTo>
                    <a:pt x="147" y="327"/>
                    <a:pt x="160" y="331"/>
                    <a:pt x="172" y="331"/>
                  </a:cubicBezTo>
                  <a:cubicBezTo>
                    <a:pt x="173" y="331"/>
                    <a:pt x="175" y="331"/>
                    <a:pt x="176" y="331"/>
                  </a:cubicBezTo>
                  <a:cubicBezTo>
                    <a:pt x="187" y="329"/>
                    <a:pt x="203" y="329"/>
                    <a:pt x="215" y="323"/>
                  </a:cubicBezTo>
                  <a:cubicBezTo>
                    <a:pt x="223" y="321"/>
                    <a:pt x="240" y="315"/>
                    <a:pt x="250" y="308"/>
                  </a:cubicBezTo>
                  <a:cubicBezTo>
                    <a:pt x="260" y="301"/>
                    <a:pt x="271" y="292"/>
                    <a:pt x="280" y="284"/>
                  </a:cubicBezTo>
                  <a:cubicBezTo>
                    <a:pt x="291" y="274"/>
                    <a:pt x="297" y="263"/>
                    <a:pt x="304" y="254"/>
                  </a:cubicBezTo>
                  <a:cubicBezTo>
                    <a:pt x="307" y="249"/>
                    <a:pt x="308" y="247"/>
                    <a:pt x="311" y="243"/>
                  </a:cubicBezTo>
                  <a:cubicBezTo>
                    <a:pt x="315" y="235"/>
                    <a:pt x="320" y="222"/>
                    <a:pt x="324" y="213"/>
                  </a:cubicBezTo>
                  <a:cubicBezTo>
                    <a:pt x="324" y="212"/>
                    <a:pt x="324" y="212"/>
                    <a:pt x="325" y="211"/>
                  </a:cubicBezTo>
                  <a:cubicBezTo>
                    <a:pt x="325" y="209"/>
                    <a:pt x="327" y="207"/>
                    <a:pt x="327" y="206"/>
                  </a:cubicBezTo>
                  <a:cubicBezTo>
                    <a:pt x="330" y="192"/>
                    <a:pt x="332" y="178"/>
                    <a:pt x="332" y="164"/>
                  </a:cubicBezTo>
                  <a:lnTo>
                    <a:pt x="332" y="159"/>
                  </a:lnTo>
                  <a:lnTo>
                    <a:pt x="328" y="123"/>
                  </a:lnTo>
                  <a:cubicBezTo>
                    <a:pt x="327" y="123"/>
                    <a:pt x="325" y="119"/>
                    <a:pt x="324" y="115"/>
                  </a:cubicBezTo>
                  <a:cubicBezTo>
                    <a:pt x="320" y="107"/>
                    <a:pt x="315" y="89"/>
                    <a:pt x="307" y="79"/>
                  </a:cubicBezTo>
                  <a:cubicBezTo>
                    <a:pt x="301" y="68"/>
                    <a:pt x="292" y="55"/>
                    <a:pt x="281" y="46"/>
                  </a:cubicBezTo>
                  <a:cubicBezTo>
                    <a:pt x="273" y="40"/>
                    <a:pt x="260" y="29"/>
                    <a:pt x="249" y="21"/>
                  </a:cubicBezTo>
                  <a:cubicBezTo>
                    <a:pt x="239" y="16"/>
                    <a:pt x="223" y="9"/>
                    <a:pt x="209" y="6"/>
                  </a:cubicBezTo>
                  <a:cubicBezTo>
                    <a:pt x="197" y="4"/>
                    <a:pt x="184" y="3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0" name="Google Shape;3110;p32"/>
          <p:cNvGrpSpPr/>
          <p:nvPr/>
        </p:nvGrpSpPr>
        <p:grpSpPr>
          <a:xfrm>
            <a:off x="6497767" y="4410436"/>
            <a:ext cx="150259" cy="142822"/>
            <a:chOff x="7988550" y="3122299"/>
            <a:chExt cx="266700" cy="253500"/>
          </a:xfrm>
        </p:grpSpPr>
        <p:sp>
          <p:nvSpPr>
            <p:cNvPr id="3111" name="Google Shape;3111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3" name="Google Shape;3113;p32"/>
          <p:cNvGrpSpPr/>
          <p:nvPr/>
        </p:nvGrpSpPr>
        <p:grpSpPr>
          <a:xfrm>
            <a:off x="4028017" y="4355786"/>
            <a:ext cx="150259" cy="142822"/>
            <a:chOff x="7988550" y="3122299"/>
            <a:chExt cx="266700" cy="253500"/>
          </a:xfrm>
        </p:grpSpPr>
        <p:sp>
          <p:nvSpPr>
            <p:cNvPr id="3114" name="Google Shape;3114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6" name="Google Shape;3116;p32"/>
          <p:cNvGrpSpPr/>
          <p:nvPr/>
        </p:nvGrpSpPr>
        <p:grpSpPr>
          <a:xfrm>
            <a:off x="3575292" y="4136636"/>
            <a:ext cx="150259" cy="142822"/>
            <a:chOff x="7988550" y="3122299"/>
            <a:chExt cx="266700" cy="253500"/>
          </a:xfrm>
        </p:grpSpPr>
        <p:sp>
          <p:nvSpPr>
            <p:cNvPr id="3117" name="Google Shape;3117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9" name="Google Shape;3119;p32"/>
          <p:cNvGrpSpPr/>
          <p:nvPr/>
        </p:nvGrpSpPr>
        <p:grpSpPr>
          <a:xfrm>
            <a:off x="8181142" y="2126986"/>
            <a:ext cx="150259" cy="142822"/>
            <a:chOff x="7988550" y="3122299"/>
            <a:chExt cx="266700" cy="253500"/>
          </a:xfrm>
        </p:grpSpPr>
        <p:sp>
          <p:nvSpPr>
            <p:cNvPr id="3120" name="Google Shape;3120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2" name="Google Shape;3122;p32"/>
          <p:cNvGrpSpPr/>
          <p:nvPr/>
        </p:nvGrpSpPr>
        <p:grpSpPr>
          <a:xfrm>
            <a:off x="7914192" y="1716374"/>
            <a:ext cx="150259" cy="142822"/>
            <a:chOff x="7988550" y="3122299"/>
            <a:chExt cx="266700" cy="253500"/>
          </a:xfrm>
        </p:grpSpPr>
        <p:sp>
          <p:nvSpPr>
            <p:cNvPr id="3123" name="Google Shape;3123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5" name="Google Shape;3125;p32"/>
          <p:cNvGrpSpPr/>
          <p:nvPr/>
        </p:nvGrpSpPr>
        <p:grpSpPr>
          <a:xfrm>
            <a:off x="4823392" y="580236"/>
            <a:ext cx="150259" cy="142822"/>
            <a:chOff x="7988550" y="3122299"/>
            <a:chExt cx="266700" cy="253500"/>
          </a:xfrm>
        </p:grpSpPr>
        <p:sp>
          <p:nvSpPr>
            <p:cNvPr id="3126" name="Google Shape;3126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8" name="Google Shape;3128;p32"/>
          <p:cNvGrpSpPr/>
          <p:nvPr/>
        </p:nvGrpSpPr>
        <p:grpSpPr>
          <a:xfrm>
            <a:off x="4264517" y="653711"/>
            <a:ext cx="150259" cy="142822"/>
            <a:chOff x="7988550" y="3122299"/>
            <a:chExt cx="266700" cy="253500"/>
          </a:xfrm>
        </p:grpSpPr>
        <p:sp>
          <p:nvSpPr>
            <p:cNvPr id="3129" name="Google Shape;3129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1" name="Google Shape;3131;p32"/>
          <p:cNvGrpSpPr/>
          <p:nvPr/>
        </p:nvGrpSpPr>
        <p:grpSpPr>
          <a:xfrm>
            <a:off x="2466617" y="2349486"/>
            <a:ext cx="150259" cy="142822"/>
            <a:chOff x="7988550" y="3122299"/>
            <a:chExt cx="266700" cy="253500"/>
          </a:xfrm>
        </p:grpSpPr>
        <p:sp>
          <p:nvSpPr>
            <p:cNvPr id="3132" name="Google Shape;3132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4" name="Google Shape;3134;p32"/>
          <p:cNvGrpSpPr/>
          <p:nvPr/>
        </p:nvGrpSpPr>
        <p:grpSpPr>
          <a:xfrm>
            <a:off x="391867" y="2206661"/>
            <a:ext cx="150259" cy="142822"/>
            <a:chOff x="7988550" y="3122299"/>
            <a:chExt cx="266700" cy="253500"/>
          </a:xfrm>
        </p:grpSpPr>
        <p:sp>
          <p:nvSpPr>
            <p:cNvPr id="3135" name="Google Shape;3135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7" name="Google Shape;3137;p32"/>
          <p:cNvGrpSpPr/>
          <p:nvPr/>
        </p:nvGrpSpPr>
        <p:grpSpPr>
          <a:xfrm>
            <a:off x="644867" y="3117386"/>
            <a:ext cx="150259" cy="142822"/>
            <a:chOff x="7988550" y="3122299"/>
            <a:chExt cx="266700" cy="253500"/>
          </a:xfrm>
        </p:grpSpPr>
        <p:sp>
          <p:nvSpPr>
            <p:cNvPr id="3138" name="Google Shape;3138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0" name="Google Shape;3140;p32"/>
          <p:cNvGrpSpPr/>
          <p:nvPr/>
        </p:nvGrpSpPr>
        <p:grpSpPr>
          <a:xfrm>
            <a:off x="1062917" y="2645386"/>
            <a:ext cx="150259" cy="142822"/>
            <a:chOff x="7988550" y="3122299"/>
            <a:chExt cx="266700" cy="253500"/>
          </a:xfrm>
        </p:grpSpPr>
        <p:sp>
          <p:nvSpPr>
            <p:cNvPr id="3141" name="Google Shape;3141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3" name="Google Shape;3143;p32"/>
          <p:cNvGrpSpPr/>
          <p:nvPr/>
        </p:nvGrpSpPr>
        <p:grpSpPr>
          <a:xfrm>
            <a:off x="2859292" y="2126986"/>
            <a:ext cx="150259" cy="142822"/>
            <a:chOff x="7988550" y="3122299"/>
            <a:chExt cx="266700" cy="253500"/>
          </a:xfrm>
        </p:grpSpPr>
        <p:sp>
          <p:nvSpPr>
            <p:cNvPr id="3144" name="Google Shape;3144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6" name="Google Shape;3146;p32"/>
          <p:cNvGrpSpPr/>
          <p:nvPr/>
        </p:nvGrpSpPr>
        <p:grpSpPr>
          <a:xfrm>
            <a:off x="2859292" y="2684911"/>
            <a:ext cx="150259" cy="142822"/>
            <a:chOff x="7988550" y="3122299"/>
            <a:chExt cx="266700" cy="253500"/>
          </a:xfrm>
        </p:grpSpPr>
        <p:sp>
          <p:nvSpPr>
            <p:cNvPr id="3147" name="Google Shape;3147;p32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32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2" name="Shape 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" name="Google Shape;3153;p33"/>
          <p:cNvSpPr txBox="1"/>
          <p:nvPr>
            <p:ph type="title"/>
          </p:nvPr>
        </p:nvSpPr>
        <p:spPr>
          <a:xfrm>
            <a:off x="1702550" y="1563174"/>
            <a:ext cx="5739000" cy="11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THE </a:t>
            </a:r>
            <a:r>
              <a:rPr lang="en" sz="5000">
                <a:solidFill>
                  <a:schemeClr val="lt1"/>
                </a:solidFill>
              </a:rPr>
              <a:t>PROBLEM</a:t>
            </a:r>
            <a:endParaRPr sz="5000">
              <a:solidFill>
                <a:schemeClr val="lt1"/>
              </a:solidFill>
            </a:endParaRPr>
          </a:p>
        </p:txBody>
      </p:sp>
      <p:sp>
        <p:nvSpPr>
          <p:cNvPr id="3154" name="Google Shape;3154;p33"/>
          <p:cNvSpPr txBox="1"/>
          <p:nvPr>
            <p:ph idx="1" type="subTitle"/>
          </p:nvPr>
        </p:nvSpPr>
        <p:spPr>
          <a:xfrm>
            <a:off x="1702450" y="2650025"/>
            <a:ext cx="5739000" cy="11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According to Maslow, diet is a fundamental need but the existence of nearly-infinite recipes </a:t>
            </a:r>
            <a:r>
              <a:rPr b="1" lang="en" sz="1500"/>
              <a:t>deplete the limited willpower in an era where we need it even more especially when preferences and restrictions are taken into consideration taking the limited local data into account</a:t>
            </a:r>
            <a:endParaRPr b="1" sz="15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3155" name="Google Shape;3155;p33"/>
          <p:cNvGrpSpPr/>
          <p:nvPr/>
        </p:nvGrpSpPr>
        <p:grpSpPr>
          <a:xfrm>
            <a:off x="178818" y="468108"/>
            <a:ext cx="1555073" cy="1662522"/>
            <a:chOff x="934468" y="2998108"/>
            <a:chExt cx="1555073" cy="1662522"/>
          </a:xfrm>
        </p:grpSpPr>
        <p:sp>
          <p:nvSpPr>
            <p:cNvPr id="3156" name="Google Shape;3156;p33"/>
            <p:cNvSpPr/>
            <p:nvPr/>
          </p:nvSpPr>
          <p:spPr>
            <a:xfrm>
              <a:off x="934468" y="2998108"/>
              <a:ext cx="1555073" cy="1662522"/>
            </a:xfrm>
            <a:custGeom>
              <a:rect b="b" l="l" r="r" t="t"/>
              <a:pathLst>
                <a:path extrusionOk="0" h="48217" w="45104">
                  <a:moveTo>
                    <a:pt x="13439" y="0"/>
                  </a:moveTo>
                  <a:cubicBezTo>
                    <a:pt x="13187" y="0"/>
                    <a:pt x="12933" y="63"/>
                    <a:pt x="12670" y="187"/>
                  </a:cubicBezTo>
                  <a:cubicBezTo>
                    <a:pt x="12344" y="338"/>
                    <a:pt x="12055" y="567"/>
                    <a:pt x="11835" y="856"/>
                  </a:cubicBezTo>
                  <a:cubicBezTo>
                    <a:pt x="11470" y="1344"/>
                    <a:pt x="11339" y="1978"/>
                    <a:pt x="11456" y="2687"/>
                  </a:cubicBezTo>
                  <a:cubicBezTo>
                    <a:pt x="11558" y="3316"/>
                    <a:pt x="11802" y="3894"/>
                    <a:pt x="12023" y="4416"/>
                  </a:cubicBezTo>
                  <a:cubicBezTo>
                    <a:pt x="12257" y="4971"/>
                    <a:pt x="12462" y="5487"/>
                    <a:pt x="12648" y="5991"/>
                  </a:cubicBezTo>
                  <a:cubicBezTo>
                    <a:pt x="12648" y="5991"/>
                    <a:pt x="12732" y="6223"/>
                    <a:pt x="12737" y="6231"/>
                  </a:cubicBezTo>
                  <a:cubicBezTo>
                    <a:pt x="12511" y="6366"/>
                    <a:pt x="12310" y="6518"/>
                    <a:pt x="12125" y="6692"/>
                  </a:cubicBezTo>
                  <a:cubicBezTo>
                    <a:pt x="11730" y="7063"/>
                    <a:pt x="11412" y="7490"/>
                    <a:pt x="11178" y="7960"/>
                  </a:cubicBezTo>
                  <a:cubicBezTo>
                    <a:pt x="10655" y="9008"/>
                    <a:pt x="10486" y="10147"/>
                    <a:pt x="10396" y="11023"/>
                  </a:cubicBezTo>
                  <a:cubicBezTo>
                    <a:pt x="10352" y="11459"/>
                    <a:pt x="10368" y="11893"/>
                    <a:pt x="10445" y="12320"/>
                  </a:cubicBezTo>
                  <a:cubicBezTo>
                    <a:pt x="10347" y="12472"/>
                    <a:pt x="10257" y="12623"/>
                    <a:pt x="10167" y="12772"/>
                  </a:cubicBezTo>
                  <a:lnTo>
                    <a:pt x="10142" y="12813"/>
                  </a:lnTo>
                  <a:cubicBezTo>
                    <a:pt x="10019" y="13015"/>
                    <a:pt x="9903" y="13219"/>
                    <a:pt x="9787" y="13425"/>
                  </a:cubicBezTo>
                  <a:lnTo>
                    <a:pt x="9659" y="13649"/>
                  </a:lnTo>
                  <a:cubicBezTo>
                    <a:pt x="9475" y="13973"/>
                    <a:pt x="9292" y="14299"/>
                    <a:pt x="9113" y="14625"/>
                  </a:cubicBezTo>
                  <a:cubicBezTo>
                    <a:pt x="9013" y="14793"/>
                    <a:pt x="8915" y="14963"/>
                    <a:pt x="8816" y="15133"/>
                  </a:cubicBezTo>
                  <a:cubicBezTo>
                    <a:pt x="8718" y="15302"/>
                    <a:pt x="8619" y="15473"/>
                    <a:pt x="8517" y="15647"/>
                  </a:cubicBezTo>
                  <a:cubicBezTo>
                    <a:pt x="8315" y="15991"/>
                    <a:pt x="8108" y="16333"/>
                    <a:pt x="7902" y="16676"/>
                  </a:cubicBezTo>
                  <a:cubicBezTo>
                    <a:pt x="7436" y="17449"/>
                    <a:pt x="6952" y="18249"/>
                    <a:pt x="6524" y="19078"/>
                  </a:cubicBezTo>
                  <a:cubicBezTo>
                    <a:pt x="6307" y="19500"/>
                    <a:pt x="6077" y="19959"/>
                    <a:pt x="5880" y="20444"/>
                  </a:cubicBezTo>
                  <a:lnTo>
                    <a:pt x="5869" y="20462"/>
                  </a:lnTo>
                  <a:cubicBezTo>
                    <a:pt x="5820" y="20543"/>
                    <a:pt x="5772" y="20626"/>
                    <a:pt x="5725" y="20710"/>
                  </a:cubicBezTo>
                  <a:lnTo>
                    <a:pt x="5591" y="20954"/>
                  </a:lnTo>
                  <a:cubicBezTo>
                    <a:pt x="5466" y="21182"/>
                    <a:pt x="5341" y="21412"/>
                    <a:pt x="5226" y="21639"/>
                  </a:cubicBezTo>
                  <a:lnTo>
                    <a:pt x="5155" y="21775"/>
                  </a:lnTo>
                  <a:cubicBezTo>
                    <a:pt x="4861" y="22344"/>
                    <a:pt x="4566" y="22914"/>
                    <a:pt x="4275" y="23483"/>
                  </a:cubicBezTo>
                  <a:cubicBezTo>
                    <a:pt x="3826" y="24360"/>
                    <a:pt x="3352" y="25263"/>
                    <a:pt x="2934" y="26059"/>
                  </a:cubicBezTo>
                  <a:cubicBezTo>
                    <a:pt x="2883" y="26155"/>
                    <a:pt x="2833" y="26253"/>
                    <a:pt x="2784" y="26349"/>
                  </a:cubicBezTo>
                  <a:cubicBezTo>
                    <a:pt x="2629" y="26651"/>
                    <a:pt x="2482" y="26937"/>
                    <a:pt x="2313" y="27198"/>
                  </a:cubicBezTo>
                  <a:cubicBezTo>
                    <a:pt x="2029" y="27638"/>
                    <a:pt x="1780" y="28039"/>
                    <a:pt x="1552" y="28426"/>
                  </a:cubicBezTo>
                  <a:cubicBezTo>
                    <a:pt x="1274" y="28898"/>
                    <a:pt x="1049" y="29296"/>
                    <a:pt x="847" y="29674"/>
                  </a:cubicBezTo>
                  <a:cubicBezTo>
                    <a:pt x="734" y="29883"/>
                    <a:pt x="623" y="30090"/>
                    <a:pt x="516" y="30300"/>
                  </a:cubicBezTo>
                  <a:cubicBezTo>
                    <a:pt x="499" y="30333"/>
                    <a:pt x="480" y="30367"/>
                    <a:pt x="462" y="30400"/>
                  </a:cubicBezTo>
                  <a:cubicBezTo>
                    <a:pt x="364" y="30576"/>
                    <a:pt x="229" y="30817"/>
                    <a:pt x="178" y="31124"/>
                  </a:cubicBezTo>
                  <a:cubicBezTo>
                    <a:pt x="1" y="32211"/>
                    <a:pt x="25" y="33124"/>
                    <a:pt x="251" y="33993"/>
                  </a:cubicBezTo>
                  <a:cubicBezTo>
                    <a:pt x="582" y="35278"/>
                    <a:pt x="1156" y="36539"/>
                    <a:pt x="1615" y="37550"/>
                  </a:cubicBezTo>
                  <a:cubicBezTo>
                    <a:pt x="2049" y="38508"/>
                    <a:pt x="2539" y="39440"/>
                    <a:pt x="3013" y="40341"/>
                  </a:cubicBezTo>
                  <a:cubicBezTo>
                    <a:pt x="3135" y="40577"/>
                    <a:pt x="3259" y="40813"/>
                    <a:pt x="3382" y="41047"/>
                  </a:cubicBezTo>
                  <a:lnTo>
                    <a:pt x="3415" y="41109"/>
                  </a:lnTo>
                  <a:cubicBezTo>
                    <a:pt x="3684" y="41631"/>
                    <a:pt x="3988" y="42223"/>
                    <a:pt x="4517" y="42689"/>
                  </a:cubicBezTo>
                  <a:cubicBezTo>
                    <a:pt x="5077" y="43187"/>
                    <a:pt x="5747" y="43446"/>
                    <a:pt x="6201" y="43599"/>
                  </a:cubicBezTo>
                  <a:cubicBezTo>
                    <a:pt x="7207" y="43936"/>
                    <a:pt x="8241" y="44111"/>
                    <a:pt x="9238" y="44282"/>
                  </a:cubicBezTo>
                  <a:cubicBezTo>
                    <a:pt x="9546" y="44334"/>
                    <a:pt x="9852" y="44386"/>
                    <a:pt x="10157" y="44443"/>
                  </a:cubicBezTo>
                  <a:cubicBezTo>
                    <a:pt x="11188" y="44636"/>
                    <a:pt x="12186" y="44920"/>
                    <a:pt x="13243" y="45220"/>
                  </a:cubicBezTo>
                  <a:cubicBezTo>
                    <a:pt x="13482" y="45288"/>
                    <a:pt x="13724" y="45358"/>
                    <a:pt x="13964" y="45423"/>
                  </a:cubicBezTo>
                  <a:cubicBezTo>
                    <a:pt x="15166" y="45759"/>
                    <a:pt x="16465" y="46090"/>
                    <a:pt x="17936" y="46439"/>
                  </a:cubicBezTo>
                  <a:cubicBezTo>
                    <a:pt x="20376" y="47020"/>
                    <a:pt x="23220" y="47670"/>
                    <a:pt x="26103" y="48026"/>
                  </a:cubicBezTo>
                  <a:cubicBezTo>
                    <a:pt x="26857" y="48121"/>
                    <a:pt x="27554" y="48178"/>
                    <a:pt x="28231" y="48203"/>
                  </a:cubicBezTo>
                  <a:cubicBezTo>
                    <a:pt x="28429" y="48209"/>
                    <a:pt x="28628" y="48216"/>
                    <a:pt x="28827" y="48216"/>
                  </a:cubicBezTo>
                  <a:cubicBezTo>
                    <a:pt x="29165" y="48216"/>
                    <a:pt x="29676" y="48201"/>
                    <a:pt x="30202" y="48071"/>
                  </a:cubicBezTo>
                  <a:cubicBezTo>
                    <a:pt x="31213" y="47818"/>
                    <a:pt x="32180" y="47222"/>
                    <a:pt x="33074" y="46295"/>
                  </a:cubicBezTo>
                  <a:cubicBezTo>
                    <a:pt x="33886" y="45454"/>
                    <a:pt x="34501" y="44498"/>
                    <a:pt x="34996" y="43672"/>
                  </a:cubicBezTo>
                  <a:cubicBezTo>
                    <a:pt x="35660" y="42559"/>
                    <a:pt x="36294" y="41385"/>
                    <a:pt x="36935" y="40079"/>
                  </a:cubicBezTo>
                  <a:cubicBezTo>
                    <a:pt x="37409" y="39114"/>
                    <a:pt x="37852" y="38122"/>
                    <a:pt x="38282" y="37163"/>
                  </a:cubicBezTo>
                  <a:cubicBezTo>
                    <a:pt x="38894" y="35795"/>
                    <a:pt x="39527" y="34382"/>
                    <a:pt x="40245" y="33056"/>
                  </a:cubicBezTo>
                  <a:cubicBezTo>
                    <a:pt x="40626" y="32356"/>
                    <a:pt x="41031" y="31648"/>
                    <a:pt x="41419" y="30963"/>
                  </a:cubicBezTo>
                  <a:cubicBezTo>
                    <a:pt x="41673" y="30517"/>
                    <a:pt x="41928" y="30070"/>
                    <a:pt x="42178" y="29621"/>
                  </a:cubicBezTo>
                  <a:lnTo>
                    <a:pt x="42360" y="29295"/>
                  </a:lnTo>
                  <a:cubicBezTo>
                    <a:pt x="42926" y="28286"/>
                    <a:pt x="43511" y="27244"/>
                    <a:pt x="43970" y="26143"/>
                  </a:cubicBezTo>
                  <a:cubicBezTo>
                    <a:pt x="44510" y="24846"/>
                    <a:pt x="44614" y="23553"/>
                    <a:pt x="44687" y="22119"/>
                  </a:cubicBezTo>
                  <a:cubicBezTo>
                    <a:pt x="44729" y="21281"/>
                    <a:pt x="44776" y="20443"/>
                    <a:pt x="44821" y="19605"/>
                  </a:cubicBezTo>
                  <a:cubicBezTo>
                    <a:pt x="44853" y="19052"/>
                    <a:pt x="44882" y="18499"/>
                    <a:pt x="44912" y="17948"/>
                  </a:cubicBezTo>
                  <a:cubicBezTo>
                    <a:pt x="44946" y="17325"/>
                    <a:pt x="44984" y="16700"/>
                    <a:pt x="45021" y="16079"/>
                  </a:cubicBezTo>
                  <a:cubicBezTo>
                    <a:pt x="45042" y="15964"/>
                    <a:pt x="45058" y="15848"/>
                    <a:pt x="45068" y="15740"/>
                  </a:cubicBezTo>
                  <a:cubicBezTo>
                    <a:pt x="45087" y="15543"/>
                    <a:pt x="45104" y="15309"/>
                    <a:pt x="45101" y="15049"/>
                  </a:cubicBezTo>
                  <a:cubicBezTo>
                    <a:pt x="45092" y="14550"/>
                    <a:pt x="44990" y="14094"/>
                    <a:pt x="44805" y="13704"/>
                  </a:cubicBezTo>
                  <a:cubicBezTo>
                    <a:pt x="44349" y="12737"/>
                    <a:pt x="43387" y="12338"/>
                    <a:pt x="42688" y="12047"/>
                  </a:cubicBezTo>
                  <a:lnTo>
                    <a:pt x="42666" y="12037"/>
                  </a:lnTo>
                  <a:cubicBezTo>
                    <a:pt x="42608" y="12015"/>
                    <a:pt x="42552" y="11992"/>
                    <a:pt x="42498" y="11974"/>
                  </a:cubicBezTo>
                  <a:cubicBezTo>
                    <a:pt x="42625" y="11651"/>
                    <a:pt x="42728" y="11355"/>
                    <a:pt x="42810" y="11072"/>
                  </a:cubicBezTo>
                  <a:cubicBezTo>
                    <a:pt x="43004" y="10422"/>
                    <a:pt x="43108" y="9888"/>
                    <a:pt x="43134" y="9391"/>
                  </a:cubicBezTo>
                  <a:cubicBezTo>
                    <a:pt x="43152" y="9052"/>
                    <a:pt x="43125" y="8720"/>
                    <a:pt x="43053" y="8413"/>
                  </a:cubicBezTo>
                  <a:cubicBezTo>
                    <a:pt x="42985" y="8110"/>
                    <a:pt x="42865" y="7849"/>
                    <a:pt x="42697" y="7636"/>
                  </a:cubicBezTo>
                  <a:cubicBezTo>
                    <a:pt x="42496" y="7382"/>
                    <a:pt x="42217" y="7214"/>
                    <a:pt x="41907" y="7157"/>
                  </a:cubicBezTo>
                  <a:cubicBezTo>
                    <a:pt x="41671" y="6822"/>
                    <a:pt x="41292" y="6616"/>
                    <a:pt x="40866" y="6610"/>
                  </a:cubicBezTo>
                  <a:cubicBezTo>
                    <a:pt x="40782" y="6610"/>
                    <a:pt x="40687" y="6618"/>
                    <a:pt x="40585" y="6642"/>
                  </a:cubicBezTo>
                  <a:cubicBezTo>
                    <a:pt x="40375" y="6521"/>
                    <a:pt x="40136" y="6455"/>
                    <a:pt x="39893" y="6455"/>
                  </a:cubicBezTo>
                  <a:cubicBezTo>
                    <a:pt x="39761" y="6455"/>
                    <a:pt x="39628" y="6475"/>
                    <a:pt x="39503" y="6511"/>
                  </a:cubicBezTo>
                  <a:cubicBezTo>
                    <a:pt x="39360" y="6418"/>
                    <a:pt x="39201" y="6352"/>
                    <a:pt x="39031" y="6320"/>
                  </a:cubicBezTo>
                  <a:cubicBezTo>
                    <a:pt x="38950" y="6305"/>
                    <a:pt x="38867" y="6298"/>
                    <a:pt x="38786" y="6298"/>
                  </a:cubicBezTo>
                  <a:cubicBezTo>
                    <a:pt x="38558" y="6298"/>
                    <a:pt x="38335" y="6353"/>
                    <a:pt x="38132" y="6457"/>
                  </a:cubicBezTo>
                  <a:cubicBezTo>
                    <a:pt x="38121" y="6374"/>
                    <a:pt x="38106" y="6293"/>
                    <a:pt x="38088" y="6215"/>
                  </a:cubicBezTo>
                  <a:cubicBezTo>
                    <a:pt x="37967" y="5639"/>
                    <a:pt x="37688" y="5264"/>
                    <a:pt x="37251" y="5097"/>
                  </a:cubicBezTo>
                  <a:cubicBezTo>
                    <a:pt x="37198" y="5077"/>
                    <a:pt x="37143" y="5061"/>
                    <a:pt x="37087" y="5049"/>
                  </a:cubicBezTo>
                  <a:cubicBezTo>
                    <a:pt x="36828" y="4748"/>
                    <a:pt x="36461" y="4576"/>
                    <a:pt x="36071" y="4576"/>
                  </a:cubicBezTo>
                  <a:cubicBezTo>
                    <a:pt x="36006" y="4576"/>
                    <a:pt x="35938" y="4582"/>
                    <a:pt x="35875" y="4591"/>
                  </a:cubicBezTo>
                  <a:cubicBezTo>
                    <a:pt x="35615" y="4366"/>
                    <a:pt x="35285" y="4243"/>
                    <a:pt x="34941" y="4243"/>
                  </a:cubicBezTo>
                  <a:cubicBezTo>
                    <a:pt x="34778" y="4243"/>
                    <a:pt x="34616" y="4272"/>
                    <a:pt x="34465" y="4325"/>
                  </a:cubicBezTo>
                  <a:cubicBezTo>
                    <a:pt x="34398" y="4348"/>
                    <a:pt x="34332" y="4379"/>
                    <a:pt x="34268" y="4413"/>
                  </a:cubicBezTo>
                  <a:cubicBezTo>
                    <a:pt x="34210" y="4388"/>
                    <a:pt x="34150" y="4366"/>
                    <a:pt x="34087" y="4348"/>
                  </a:cubicBezTo>
                  <a:cubicBezTo>
                    <a:pt x="33964" y="4314"/>
                    <a:pt x="33837" y="4296"/>
                    <a:pt x="33710" y="4296"/>
                  </a:cubicBezTo>
                  <a:cubicBezTo>
                    <a:pt x="33433" y="4296"/>
                    <a:pt x="33165" y="4383"/>
                    <a:pt x="32945" y="4538"/>
                  </a:cubicBezTo>
                  <a:cubicBezTo>
                    <a:pt x="32809" y="4503"/>
                    <a:pt x="32670" y="4484"/>
                    <a:pt x="32528" y="4484"/>
                  </a:cubicBezTo>
                  <a:cubicBezTo>
                    <a:pt x="31879" y="4484"/>
                    <a:pt x="31306" y="4863"/>
                    <a:pt x="31064" y="5455"/>
                  </a:cubicBezTo>
                  <a:cubicBezTo>
                    <a:pt x="30956" y="5723"/>
                    <a:pt x="30916" y="6023"/>
                    <a:pt x="30945" y="6387"/>
                  </a:cubicBezTo>
                  <a:cubicBezTo>
                    <a:pt x="30972" y="6673"/>
                    <a:pt x="31023" y="6970"/>
                    <a:pt x="31095" y="7270"/>
                  </a:cubicBezTo>
                  <a:cubicBezTo>
                    <a:pt x="31218" y="7785"/>
                    <a:pt x="31387" y="8278"/>
                    <a:pt x="31549" y="8753"/>
                  </a:cubicBezTo>
                  <a:lnTo>
                    <a:pt x="31565" y="8797"/>
                  </a:lnTo>
                  <a:cubicBezTo>
                    <a:pt x="31598" y="8898"/>
                    <a:pt x="31635" y="8998"/>
                    <a:pt x="31670" y="9099"/>
                  </a:cubicBezTo>
                  <a:cubicBezTo>
                    <a:pt x="31621" y="9090"/>
                    <a:pt x="31572" y="9081"/>
                    <a:pt x="31525" y="9073"/>
                  </a:cubicBezTo>
                  <a:cubicBezTo>
                    <a:pt x="31109" y="8997"/>
                    <a:pt x="30692" y="8915"/>
                    <a:pt x="30278" y="8832"/>
                  </a:cubicBezTo>
                  <a:lnTo>
                    <a:pt x="30020" y="8782"/>
                  </a:lnTo>
                  <a:cubicBezTo>
                    <a:pt x="29836" y="8745"/>
                    <a:pt x="29651" y="8710"/>
                    <a:pt x="29465" y="8674"/>
                  </a:cubicBezTo>
                  <a:cubicBezTo>
                    <a:pt x="29150" y="8613"/>
                    <a:pt x="28833" y="8554"/>
                    <a:pt x="28521" y="8486"/>
                  </a:cubicBezTo>
                  <a:cubicBezTo>
                    <a:pt x="28132" y="8400"/>
                    <a:pt x="27743" y="8309"/>
                    <a:pt x="27353" y="8216"/>
                  </a:cubicBezTo>
                  <a:lnTo>
                    <a:pt x="27047" y="8144"/>
                  </a:lnTo>
                  <a:cubicBezTo>
                    <a:pt x="25956" y="7886"/>
                    <a:pt x="24880" y="7674"/>
                    <a:pt x="23973" y="7501"/>
                  </a:cubicBezTo>
                  <a:cubicBezTo>
                    <a:pt x="23130" y="7340"/>
                    <a:pt x="22016" y="7133"/>
                    <a:pt x="20874" y="6947"/>
                  </a:cubicBezTo>
                  <a:cubicBezTo>
                    <a:pt x="20366" y="6861"/>
                    <a:pt x="19825" y="6773"/>
                    <a:pt x="19280" y="6705"/>
                  </a:cubicBezTo>
                  <a:cubicBezTo>
                    <a:pt x="19038" y="6675"/>
                    <a:pt x="18811" y="6647"/>
                    <a:pt x="18587" y="6603"/>
                  </a:cubicBezTo>
                  <a:lnTo>
                    <a:pt x="18417" y="6571"/>
                  </a:lnTo>
                  <a:cubicBezTo>
                    <a:pt x="18233" y="6534"/>
                    <a:pt x="18025" y="6494"/>
                    <a:pt x="17804" y="6475"/>
                  </a:cubicBezTo>
                  <a:cubicBezTo>
                    <a:pt x="17416" y="6189"/>
                    <a:pt x="17006" y="5971"/>
                    <a:pt x="16588" y="5826"/>
                  </a:cubicBezTo>
                  <a:cubicBezTo>
                    <a:pt x="16362" y="5749"/>
                    <a:pt x="16048" y="5663"/>
                    <a:pt x="15699" y="5621"/>
                  </a:cubicBezTo>
                  <a:cubicBezTo>
                    <a:pt x="15694" y="5576"/>
                    <a:pt x="15647" y="5179"/>
                    <a:pt x="15647" y="5179"/>
                  </a:cubicBezTo>
                  <a:cubicBezTo>
                    <a:pt x="15615" y="4912"/>
                    <a:pt x="15580" y="4644"/>
                    <a:pt x="15543" y="4377"/>
                  </a:cubicBezTo>
                  <a:cubicBezTo>
                    <a:pt x="15505" y="4079"/>
                    <a:pt x="15464" y="3781"/>
                    <a:pt x="15429" y="3483"/>
                  </a:cubicBezTo>
                  <a:lnTo>
                    <a:pt x="15423" y="3435"/>
                  </a:lnTo>
                  <a:cubicBezTo>
                    <a:pt x="15360" y="2893"/>
                    <a:pt x="15293" y="2332"/>
                    <a:pt x="15133" y="1759"/>
                  </a:cubicBezTo>
                  <a:cubicBezTo>
                    <a:pt x="15049" y="1467"/>
                    <a:pt x="14944" y="1192"/>
                    <a:pt x="14824" y="947"/>
                  </a:cubicBezTo>
                  <a:cubicBezTo>
                    <a:pt x="14627" y="549"/>
                    <a:pt x="14372" y="282"/>
                    <a:pt x="14033" y="127"/>
                  </a:cubicBezTo>
                  <a:cubicBezTo>
                    <a:pt x="13846" y="44"/>
                    <a:pt x="13647" y="0"/>
                    <a:pt x="1343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33"/>
            <p:cNvSpPr/>
            <p:nvPr/>
          </p:nvSpPr>
          <p:spPr>
            <a:xfrm>
              <a:off x="1577484" y="3376368"/>
              <a:ext cx="183731" cy="91200"/>
            </a:xfrm>
            <a:custGeom>
              <a:rect b="b" l="l" r="r" t="t"/>
              <a:pathLst>
                <a:path extrusionOk="0" h="2645" w="5329">
                  <a:moveTo>
                    <a:pt x="3201" y="1"/>
                  </a:moveTo>
                  <a:cubicBezTo>
                    <a:pt x="2209" y="1"/>
                    <a:pt x="1207" y="463"/>
                    <a:pt x="513" y="1155"/>
                  </a:cubicBezTo>
                  <a:cubicBezTo>
                    <a:pt x="485" y="1501"/>
                    <a:pt x="409" y="1844"/>
                    <a:pt x="257" y="2160"/>
                  </a:cubicBezTo>
                  <a:cubicBezTo>
                    <a:pt x="188" y="2305"/>
                    <a:pt x="99" y="2437"/>
                    <a:pt x="1" y="2560"/>
                  </a:cubicBezTo>
                  <a:cubicBezTo>
                    <a:pt x="83" y="2580"/>
                    <a:pt x="163" y="2609"/>
                    <a:pt x="241" y="2644"/>
                  </a:cubicBezTo>
                  <a:cubicBezTo>
                    <a:pt x="314" y="2264"/>
                    <a:pt x="614" y="1961"/>
                    <a:pt x="913" y="1730"/>
                  </a:cubicBezTo>
                  <a:cubicBezTo>
                    <a:pt x="1529" y="1258"/>
                    <a:pt x="2265" y="947"/>
                    <a:pt x="3030" y="822"/>
                  </a:cubicBezTo>
                  <a:cubicBezTo>
                    <a:pt x="3429" y="759"/>
                    <a:pt x="3832" y="744"/>
                    <a:pt x="4234" y="726"/>
                  </a:cubicBezTo>
                  <a:cubicBezTo>
                    <a:pt x="4349" y="720"/>
                    <a:pt x="4464" y="715"/>
                    <a:pt x="4578" y="715"/>
                  </a:cubicBezTo>
                  <a:cubicBezTo>
                    <a:pt x="4662" y="715"/>
                    <a:pt x="4747" y="718"/>
                    <a:pt x="4831" y="726"/>
                  </a:cubicBezTo>
                  <a:cubicBezTo>
                    <a:pt x="5000" y="739"/>
                    <a:pt x="5159" y="769"/>
                    <a:pt x="5317" y="822"/>
                  </a:cubicBezTo>
                  <a:cubicBezTo>
                    <a:pt x="5323" y="818"/>
                    <a:pt x="5326" y="812"/>
                    <a:pt x="5329" y="806"/>
                  </a:cubicBezTo>
                  <a:cubicBezTo>
                    <a:pt x="5171" y="693"/>
                    <a:pt x="5036" y="545"/>
                    <a:pt x="4860" y="453"/>
                  </a:cubicBezTo>
                  <a:cubicBezTo>
                    <a:pt x="4644" y="339"/>
                    <a:pt x="4416" y="246"/>
                    <a:pt x="4183" y="166"/>
                  </a:cubicBezTo>
                  <a:cubicBezTo>
                    <a:pt x="3865" y="53"/>
                    <a:pt x="3534" y="1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33"/>
            <p:cNvSpPr/>
            <p:nvPr/>
          </p:nvSpPr>
          <p:spPr>
            <a:xfrm>
              <a:off x="1592654" y="3411639"/>
              <a:ext cx="110362" cy="68650"/>
            </a:xfrm>
            <a:custGeom>
              <a:rect b="b" l="l" r="r" t="t"/>
              <a:pathLst>
                <a:path extrusionOk="0" h="1991" w="3201">
                  <a:moveTo>
                    <a:pt x="3201" y="1"/>
                  </a:moveTo>
                  <a:lnTo>
                    <a:pt x="3201" y="1"/>
                  </a:lnTo>
                  <a:cubicBezTo>
                    <a:pt x="2978" y="17"/>
                    <a:pt x="2752" y="39"/>
                    <a:pt x="2529" y="84"/>
                  </a:cubicBezTo>
                  <a:cubicBezTo>
                    <a:pt x="2145" y="156"/>
                    <a:pt x="1768" y="272"/>
                    <a:pt x="1415" y="445"/>
                  </a:cubicBezTo>
                  <a:cubicBezTo>
                    <a:pt x="1119" y="593"/>
                    <a:pt x="822" y="767"/>
                    <a:pt x="566" y="980"/>
                  </a:cubicBezTo>
                  <a:cubicBezTo>
                    <a:pt x="316" y="1188"/>
                    <a:pt x="131" y="1432"/>
                    <a:pt x="0" y="1725"/>
                  </a:cubicBezTo>
                  <a:cubicBezTo>
                    <a:pt x="95" y="1783"/>
                    <a:pt x="186" y="1846"/>
                    <a:pt x="273" y="1913"/>
                  </a:cubicBezTo>
                  <a:cubicBezTo>
                    <a:pt x="307" y="1938"/>
                    <a:pt x="338" y="1963"/>
                    <a:pt x="369" y="1991"/>
                  </a:cubicBezTo>
                  <a:cubicBezTo>
                    <a:pt x="478" y="1864"/>
                    <a:pt x="617" y="1765"/>
                    <a:pt x="751" y="1658"/>
                  </a:cubicBezTo>
                  <a:cubicBezTo>
                    <a:pt x="910" y="1531"/>
                    <a:pt x="1056" y="1392"/>
                    <a:pt x="1200" y="1249"/>
                  </a:cubicBezTo>
                  <a:cubicBezTo>
                    <a:pt x="1675" y="781"/>
                    <a:pt x="2217" y="318"/>
                    <a:pt x="2857" y="94"/>
                  </a:cubicBezTo>
                  <a:cubicBezTo>
                    <a:pt x="2970" y="54"/>
                    <a:pt x="3085" y="26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33"/>
            <p:cNvSpPr/>
            <p:nvPr/>
          </p:nvSpPr>
          <p:spPr>
            <a:xfrm>
              <a:off x="1609618" y="3415432"/>
              <a:ext cx="144943" cy="83786"/>
            </a:xfrm>
            <a:custGeom>
              <a:rect b="b" l="l" r="r" t="t"/>
              <a:pathLst>
                <a:path extrusionOk="0" h="2430" w="4204">
                  <a:moveTo>
                    <a:pt x="4203" y="0"/>
                  </a:moveTo>
                  <a:lnTo>
                    <a:pt x="4203" y="0"/>
                  </a:lnTo>
                  <a:cubicBezTo>
                    <a:pt x="4120" y="10"/>
                    <a:pt x="4031" y="10"/>
                    <a:pt x="3964" y="17"/>
                  </a:cubicBezTo>
                  <a:cubicBezTo>
                    <a:pt x="3782" y="23"/>
                    <a:pt x="3609" y="28"/>
                    <a:pt x="3427" y="50"/>
                  </a:cubicBezTo>
                  <a:cubicBezTo>
                    <a:pt x="3074" y="95"/>
                    <a:pt x="2719" y="128"/>
                    <a:pt x="2382" y="247"/>
                  </a:cubicBezTo>
                  <a:cubicBezTo>
                    <a:pt x="2073" y="356"/>
                    <a:pt x="1797" y="537"/>
                    <a:pt x="1542" y="738"/>
                  </a:cubicBezTo>
                  <a:cubicBezTo>
                    <a:pt x="1272" y="950"/>
                    <a:pt x="1025" y="1189"/>
                    <a:pt x="770" y="1422"/>
                  </a:cubicBezTo>
                  <a:cubicBezTo>
                    <a:pt x="637" y="1542"/>
                    <a:pt x="500" y="1655"/>
                    <a:pt x="348" y="1752"/>
                  </a:cubicBezTo>
                  <a:cubicBezTo>
                    <a:pt x="231" y="1828"/>
                    <a:pt x="110" y="1900"/>
                    <a:pt x="1" y="1984"/>
                  </a:cubicBezTo>
                  <a:cubicBezTo>
                    <a:pt x="153" y="2117"/>
                    <a:pt x="292" y="2265"/>
                    <a:pt x="412" y="2430"/>
                  </a:cubicBezTo>
                  <a:cubicBezTo>
                    <a:pt x="455" y="2345"/>
                    <a:pt x="525" y="2271"/>
                    <a:pt x="589" y="2203"/>
                  </a:cubicBezTo>
                  <a:cubicBezTo>
                    <a:pt x="697" y="2089"/>
                    <a:pt x="799" y="1974"/>
                    <a:pt x="905" y="1859"/>
                  </a:cubicBezTo>
                  <a:cubicBezTo>
                    <a:pt x="1304" y="1422"/>
                    <a:pt x="1741" y="997"/>
                    <a:pt x="2285" y="742"/>
                  </a:cubicBezTo>
                  <a:cubicBezTo>
                    <a:pt x="2534" y="626"/>
                    <a:pt x="2800" y="549"/>
                    <a:pt x="3074" y="521"/>
                  </a:cubicBezTo>
                  <a:cubicBezTo>
                    <a:pt x="3125" y="516"/>
                    <a:pt x="3174" y="513"/>
                    <a:pt x="3223" y="513"/>
                  </a:cubicBezTo>
                  <a:cubicBezTo>
                    <a:pt x="3458" y="513"/>
                    <a:pt x="3682" y="566"/>
                    <a:pt x="3912" y="623"/>
                  </a:cubicBezTo>
                  <a:cubicBezTo>
                    <a:pt x="3943" y="632"/>
                    <a:pt x="3962" y="651"/>
                    <a:pt x="3970" y="673"/>
                  </a:cubicBezTo>
                  <a:cubicBezTo>
                    <a:pt x="3995" y="633"/>
                    <a:pt x="4008" y="590"/>
                    <a:pt x="4020" y="543"/>
                  </a:cubicBezTo>
                  <a:cubicBezTo>
                    <a:pt x="4045" y="445"/>
                    <a:pt x="4064" y="349"/>
                    <a:pt x="4098" y="252"/>
                  </a:cubicBezTo>
                  <a:cubicBezTo>
                    <a:pt x="4128" y="166"/>
                    <a:pt x="4163" y="80"/>
                    <a:pt x="4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33"/>
            <p:cNvSpPr/>
            <p:nvPr/>
          </p:nvSpPr>
          <p:spPr>
            <a:xfrm>
              <a:off x="1629132" y="3441566"/>
              <a:ext cx="111087" cy="69960"/>
            </a:xfrm>
            <a:custGeom>
              <a:rect b="b" l="l" r="r" t="t"/>
              <a:pathLst>
                <a:path extrusionOk="0" h="2029" w="3222">
                  <a:moveTo>
                    <a:pt x="2849" y="0"/>
                  </a:moveTo>
                  <a:cubicBezTo>
                    <a:pt x="2706" y="0"/>
                    <a:pt x="2566" y="12"/>
                    <a:pt x="2428" y="36"/>
                  </a:cubicBezTo>
                  <a:cubicBezTo>
                    <a:pt x="1938" y="123"/>
                    <a:pt x="1488" y="378"/>
                    <a:pt x="1111" y="700"/>
                  </a:cubicBezTo>
                  <a:cubicBezTo>
                    <a:pt x="888" y="893"/>
                    <a:pt x="680" y="1105"/>
                    <a:pt x="480" y="1321"/>
                  </a:cubicBezTo>
                  <a:cubicBezTo>
                    <a:pt x="396" y="1412"/>
                    <a:pt x="311" y="1503"/>
                    <a:pt x="224" y="1593"/>
                  </a:cubicBezTo>
                  <a:cubicBezTo>
                    <a:pt x="149" y="1669"/>
                    <a:pt x="71" y="1749"/>
                    <a:pt x="32" y="1850"/>
                  </a:cubicBezTo>
                  <a:cubicBezTo>
                    <a:pt x="22" y="1871"/>
                    <a:pt x="13" y="1886"/>
                    <a:pt x="0" y="1899"/>
                  </a:cubicBezTo>
                  <a:cubicBezTo>
                    <a:pt x="24" y="1942"/>
                    <a:pt x="49" y="1985"/>
                    <a:pt x="69" y="2029"/>
                  </a:cubicBezTo>
                  <a:cubicBezTo>
                    <a:pt x="222" y="1858"/>
                    <a:pt x="475" y="1799"/>
                    <a:pt x="700" y="1777"/>
                  </a:cubicBezTo>
                  <a:cubicBezTo>
                    <a:pt x="754" y="1772"/>
                    <a:pt x="807" y="1770"/>
                    <a:pt x="861" y="1770"/>
                  </a:cubicBezTo>
                  <a:cubicBezTo>
                    <a:pt x="953" y="1770"/>
                    <a:pt x="1044" y="1777"/>
                    <a:pt x="1137" y="1788"/>
                  </a:cubicBezTo>
                  <a:cubicBezTo>
                    <a:pt x="1206" y="1798"/>
                    <a:pt x="1281" y="1809"/>
                    <a:pt x="1352" y="1822"/>
                  </a:cubicBezTo>
                  <a:cubicBezTo>
                    <a:pt x="1381" y="1827"/>
                    <a:pt x="1412" y="1831"/>
                    <a:pt x="1440" y="1840"/>
                  </a:cubicBezTo>
                  <a:cubicBezTo>
                    <a:pt x="1488" y="1595"/>
                    <a:pt x="1585" y="1360"/>
                    <a:pt x="1727" y="1139"/>
                  </a:cubicBezTo>
                  <a:cubicBezTo>
                    <a:pt x="1982" y="747"/>
                    <a:pt x="2308" y="410"/>
                    <a:pt x="2729" y="200"/>
                  </a:cubicBezTo>
                  <a:cubicBezTo>
                    <a:pt x="2831" y="149"/>
                    <a:pt x="2935" y="106"/>
                    <a:pt x="3048" y="75"/>
                  </a:cubicBezTo>
                  <a:cubicBezTo>
                    <a:pt x="3104" y="60"/>
                    <a:pt x="3163" y="44"/>
                    <a:pt x="3222" y="25"/>
                  </a:cubicBezTo>
                  <a:cubicBezTo>
                    <a:pt x="3099" y="3"/>
                    <a:pt x="2972" y="1"/>
                    <a:pt x="2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33"/>
            <p:cNvSpPr/>
            <p:nvPr/>
          </p:nvSpPr>
          <p:spPr>
            <a:xfrm>
              <a:off x="1635304" y="3512039"/>
              <a:ext cx="43269" cy="20654"/>
            </a:xfrm>
            <a:custGeom>
              <a:rect b="b" l="l" r="r" t="t"/>
              <a:pathLst>
                <a:path extrusionOk="0" h="599" w="1255">
                  <a:moveTo>
                    <a:pt x="658" y="1"/>
                  </a:moveTo>
                  <a:cubicBezTo>
                    <a:pt x="630" y="1"/>
                    <a:pt x="601" y="1"/>
                    <a:pt x="572" y="2"/>
                  </a:cubicBezTo>
                  <a:cubicBezTo>
                    <a:pt x="373" y="9"/>
                    <a:pt x="132" y="53"/>
                    <a:pt x="1" y="214"/>
                  </a:cubicBezTo>
                  <a:cubicBezTo>
                    <a:pt x="57" y="339"/>
                    <a:pt x="104" y="467"/>
                    <a:pt x="144" y="598"/>
                  </a:cubicBezTo>
                  <a:cubicBezTo>
                    <a:pt x="162" y="585"/>
                    <a:pt x="178" y="572"/>
                    <a:pt x="197" y="561"/>
                  </a:cubicBezTo>
                  <a:cubicBezTo>
                    <a:pt x="246" y="530"/>
                    <a:pt x="297" y="502"/>
                    <a:pt x="354" y="480"/>
                  </a:cubicBezTo>
                  <a:cubicBezTo>
                    <a:pt x="460" y="437"/>
                    <a:pt x="574" y="402"/>
                    <a:pt x="691" y="386"/>
                  </a:cubicBezTo>
                  <a:cubicBezTo>
                    <a:pt x="760" y="376"/>
                    <a:pt x="828" y="371"/>
                    <a:pt x="896" y="371"/>
                  </a:cubicBezTo>
                  <a:cubicBezTo>
                    <a:pt x="954" y="371"/>
                    <a:pt x="1012" y="375"/>
                    <a:pt x="1071" y="384"/>
                  </a:cubicBezTo>
                  <a:cubicBezTo>
                    <a:pt x="1130" y="392"/>
                    <a:pt x="1194" y="408"/>
                    <a:pt x="1255" y="433"/>
                  </a:cubicBezTo>
                  <a:cubicBezTo>
                    <a:pt x="1249" y="411"/>
                    <a:pt x="1246" y="389"/>
                    <a:pt x="1243" y="366"/>
                  </a:cubicBezTo>
                  <a:cubicBezTo>
                    <a:pt x="1233" y="264"/>
                    <a:pt x="1227" y="163"/>
                    <a:pt x="1231" y="64"/>
                  </a:cubicBezTo>
                  <a:cubicBezTo>
                    <a:pt x="1191" y="59"/>
                    <a:pt x="1152" y="46"/>
                    <a:pt x="1115" y="40"/>
                  </a:cubicBezTo>
                  <a:cubicBezTo>
                    <a:pt x="1052" y="30"/>
                    <a:pt x="1007" y="21"/>
                    <a:pt x="957" y="17"/>
                  </a:cubicBezTo>
                  <a:cubicBezTo>
                    <a:pt x="857" y="5"/>
                    <a:pt x="757" y="1"/>
                    <a:pt x="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33"/>
            <p:cNvSpPr/>
            <p:nvPr/>
          </p:nvSpPr>
          <p:spPr>
            <a:xfrm>
              <a:off x="1641406" y="3533140"/>
              <a:ext cx="58577" cy="42135"/>
            </a:xfrm>
            <a:custGeom>
              <a:rect b="b" l="l" r="r" t="t"/>
              <a:pathLst>
                <a:path extrusionOk="0" h="1222" w="1699">
                  <a:moveTo>
                    <a:pt x="661" y="1"/>
                  </a:moveTo>
                  <a:cubicBezTo>
                    <a:pt x="613" y="1"/>
                    <a:pt x="565" y="4"/>
                    <a:pt x="519" y="8"/>
                  </a:cubicBezTo>
                  <a:cubicBezTo>
                    <a:pt x="412" y="19"/>
                    <a:pt x="309" y="43"/>
                    <a:pt x="204" y="61"/>
                  </a:cubicBezTo>
                  <a:cubicBezTo>
                    <a:pt x="152" y="71"/>
                    <a:pt x="104" y="81"/>
                    <a:pt x="54" y="91"/>
                  </a:cubicBezTo>
                  <a:cubicBezTo>
                    <a:pt x="36" y="95"/>
                    <a:pt x="19" y="95"/>
                    <a:pt x="1" y="97"/>
                  </a:cubicBezTo>
                  <a:cubicBezTo>
                    <a:pt x="51" y="262"/>
                    <a:pt x="90" y="429"/>
                    <a:pt x="119" y="597"/>
                  </a:cubicBezTo>
                  <a:cubicBezTo>
                    <a:pt x="197" y="576"/>
                    <a:pt x="274" y="567"/>
                    <a:pt x="351" y="567"/>
                  </a:cubicBezTo>
                  <a:cubicBezTo>
                    <a:pt x="812" y="567"/>
                    <a:pt x="1252" y="904"/>
                    <a:pt x="1571" y="1212"/>
                  </a:cubicBezTo>
                  <a:cubicBezTo>
                    <a:pt x="1576" y="1215"/>
                    <a:pt x="1577" y="1219"/>
                    <a:pt x="1579" y="1222"/>
                  </a:cubicBezTo>
                  <a:cubicBezTo>
                    <a:pt x="1618" y="1200"/>
                    <a:pt x="1658" y="1178"/>
                    <a:pt x="1698" y="1155"/>
                  </a:cubicBezTo>
                  <a:cubicBezTo>
                    <a:pt x="1615" y="1090"/>
                    <a:pt x="1540" y="1013"/>
                    <a:pt x="1474" y="928"/>
                  </a:cubicBezTo>
                  <a:cubicBezTo>
                    <a:pt x="1301" y="696"/>
                    <a:pt x="1198" y="418"/>
                    <a:pt x="1133" y="131"/>
                  </a:cubicBezTo>
                  <a:cubicBezTo>
                    <a:pt x="1123" y="131"/>
                    <a:pt x="1114" y="128"/>
                    <a:pt x="1105" y="124"/>
                  </a:cubicBezTo>
                  <a:cubicBezTo>
                    <a:pt x="1057" y="105"/>
                    <a:pt x="1013" y="74"/>
                    <a:pt x="967" y="55"/>
                  </a:cubicBezTo>
                  <a:cubicBezTo>
                    <a:pt x="918" y="34"/>
                    <a:pt x="870" y="24"/>
                    <a:pt x="821" y="15"/>
                  </a:cubicBezTo>
                  <a:cubicBezTo>
                    <a:pt x="769" y="5"/>
                    <a:pt x="715" y="1"/>
                    <a:pt x="6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33"/>
            <p:cNvSpPr/>
            <p:nvPr/>
          </p:nvSpPr>
          <p:spPr>
            <a:xfrm>
              <a:off x="1646613" y="3559895"/>
              <a:ext cx="41856" cy="29584"/>
            </a:xfrm>
            <a:custGeom>
              <a:rect b="b" l="l" r="r" t="t"/>
              <a:pathLst>
                <a:path extrusionOk="0" h="858" w="1214">
                  <a:moveTo>
                    <a:pt x="1" y="1"/>
                  </a:moveTo>
                  <a:lnTo>
                    <a:pt x="1" y="1"/>
                  </a:lnTo>
                  <a:cubicBezTo>
                    <a:pt x="35" y="209"/>
                    <a:pt x="57" y="415"/>
                    <a:pt x="73" y="624"/>
                  </a:cubicBezTo>
                  <a:cubicBezTo>
                    <a:pt x="125" y="611"/>
                    <a:pt x="178" y="604"/>
                    <a:pt x="233" y="604"/>
                  </a:cubicBezTo>
                  <a:cubicBezTo>
                    <a:pt x="244" y="604"/>
                    <a:pt x="255" y="604"/>
                    <a:pt x="266" y="605"/>
                  </a:cubicBezTo>
                  <a:cubicBezTo>
                    <a:pt x="369" y="608"/>
                    <a:pt x="472" y="622"/>
                    <a:pt x="569" y="649"/>
                  </a:cubicBezTo>
                  <a:cubicBezTo>
                    <a:pt x="660" y="674"/>
                    <a:pt x="744" y="715"/>
                    <a:pt x="824" y="764"/>
                  </a:cubicBezTo>
                  <a:cubicBezTo>
                    <a:pt x="877" y="795"/>
                    <a:pt x="933" y="825"/>
                    <a:pt x="986" y="858"/>
                  </a:cubicBezTo>
                  <a:cubicBezTo>
                    <a:pt x="1028" y="801"/>
                    <a:pt x="1074" y="742"/>
                    <a:pt x="1124" y="689"/>
                  </a:cubicBezTo>
                  <a:cubicBezTo>
                    <a:pt x="1155" y="660"/>
                    <a:pt x="1183" y="632"/>
                    <a:pt x="1214" y="605"/>
                  </a:cubicBezTo>
                  <a:cubicBezTo>
                    <a:pt x="1037" y="430"/>
                    <a:pt x="849" y="270"/>
                    <a:pt x="628" y="153"/>
                  </a:cubicBezTo>
                  <a:cubicBezTo>
                    <a:pt x="437" y="51"/>
                    <a:pt x="219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33"/>
            <p:cNvSpPr/>
            <p:nvPr/>
          </p:nvSpPr>
          <p:spPr>
            <a:xfrm>
              <a:off x="1649681" y="3588822"/>
              <a:ext cx="26203" cy="27791"/>
            </a:xfrm>
            <a:custGeom>
              <a:rect b="b" l="l" r="r" t="t"/>
              <a:pathLst>
                <a:path extrusionOk="0" h="806" w="760">
                  <a:moveTo>
                    <a:pt x="0" y="0"/>
                  </a:moveTo>
                  <a:cubicBezTo>
                    <a:pt x="3" y="9"/>
                    <a:pt x="3" y="16"/>
                    <a:pt x="3" y="24"/>
                  </a:cubicBezTo>
                  <a:cubicBezTo>
                    <a:pt x="19" y="285"/>
                    <a:pt x="37" y="547"/>
                    <a:pt x="30" y="805"/>
                  </a:cubicBezTo>
                  <a:cubicBezTo>
                    <a:pt x="87" y="787"/>
                    <a:pt x="142" y="767"/>
                    <a:pt x="202" y="755"/>
                  </a:cubicBezTo>
                  <a:cubicBezTo>
                    <a:pt x="254" y="746"/>
                    <a:pt x="305" y="739"/>
                    <a:pt x="358" y="739"/>
                  </a:cubicBezTo>
                  <a:cubicBezTo>
                    <a:pt x="391" y="739"/>
                    <a:pt x="424" y="742"/>
                    <a:pt x="458" y="748"/>
                  </a:cubicBezTo>
                  <a:cubicBezTo>
                    <a:pt x="474" y="751"/>
                    <a:pt x="490" y="753"/>
                    <a:pt x="505" y="760"/>
                  </a:cubicBezTo>
                  <a:cubicBezTo>
                    <a:pt x="519" y="766"/>
                    <a:pt x="534" y="772"/>
                    <a:pt x="550" y="778"/>
                  </a:cubicBezTo>
                  <a:cubicBezTo>
                    <a:pt x="552" y="778"/>
                    <a:pt x="557" y="782"/>
                    <a:pt x="562" y="784"/>
                  </a:cubicBezTo>
                  <a:cubicBezTo>
                    <a:pt x="566" y="788"/>
                    <a:pt x="573" y="789"/>
                    <a:pt x="577" y="792"/>
                  </a:cubicBezTo>
                  <a:cubicBezTo>
                    <a:pt x="594" y="670"/>
                    <a:pt x="624" y="552"/>
                    <a:pt x="668" y="436"/>
                  </a:cubicBezTo>
                  <a:cubicBezTo>
                    <a:pt x="694" y="370"/>
                    <a:pt x="725" y="304"/>
                    <a:pt x="759" y="240"/>
                  </a:cubicBezTo>
                  <a:cubicBezTo>
                    <a:pt x="650" y="178"/>
                    <a:pt x="551" y="91"/>
                    <a:pt x="433" y="53"/>
                  </a:cubicBezTo>
                  <a:cubicBezTo>
                    <a:pt x="293" y="6"/>
                    <a:pt x="147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33"/>
            <p:cNvSpPr/>
            <p:nvPr/>
          </p:nvSpPr>
          <p:spPr>
            <a:xfrm>
              <a:off x="1639648" y="3622266"/>
              <a:ext cx="36374" cy="45100"/>
            </a:xfrm>
            <a:custGeom>
              <a:rect b="b" l="l" r="r" t="t"/>
              <a:pathLst>
                <a:path extrusionOk="0" h="1308" w="1055">
                  <a:moveTo>
                    <a:pt x="596" y="1"/>
                  </a:moveTo>
                  <a:cubicBezTo>
                    <a:pt x="562" y="1"/>
                    <a:pt x="527" y="3"/>
                    <a:pt x="493" y="7"/>
                  </a:cubicBezTo>
                  <a:cubicBezTo>
                    <a:pt x="457" y="10"/>
                    <a:pt x="422" y="15"/>
                    <a:pt x="388" y="19"/>
                  </a:cubicBezTo>
                  <a:lnTo>
                    <a:pt x="381" y="19"/>
                  </a:lnTo>
                  <a:cubicBezTo>
                    <a:pt x="381" y="19"/>
                    <a:pt x="379" y="19"/>
                    <a:pt x="375" y="22"/>
                  </a:cubicBezTo>
                  <a:cubicBezTo>
                    <a:pt x="368" y="22"/>
                    <a:pt x="359" y="24"/>
                    <a:pt x="353" y="24"/>
                  </a:cubicBezTo>
                  <a:cubicBezTo>
                    <a:pt x="339" y="27"/>
                    <a:pt x="323" y="28"/>
                    <a:pt x="312" y="31"/>
                  </a:cubicBezTo>
                  <a:cubicBezTo>
                    <a:pt x="291" y="353"/>
                    <a:pt x="229" y="665"/>
                    <a:pt x="91" y="955"/>
                  </a:cubicBezTo>
                  <a:cubicBezTo>
                    <a:pt x="63" y="1011"/>
                    <a:pt x="32" y="1064"/>
                    <a:pt x="1" y="1117"/>
                  </a:cubicBezTo>
                  <a:cubicBezTo>
                    <a:pt x="139" y="1179"/>
                    <a:pt x="277" y="1230"/>
                    <a:pt x="407" y="1308"/>
                  </a:cubicBezTo>
                  <a:cubicBezTo>
                    <a:pt x="410" y="1303"/>
                    <a:pt x="415" y="1299"/>
                    <a:pt x="419" y="1296"/>
                  </a:cubicBezTo>
                  <a:cubicBezTo>
                    <a:pt x="519" y="1220"/>
                    <a:pt x="638" y="1161"/>
                    <a:pt x="760" y="1134"/>
                  </a:cubicBezTo>
                  <a:cubicBezTo>
                    <a:pt x="823" y="1117"/>
                    <a:pt x="894" y="1111"/>
                    <a:pt x="961" y="1111"/>
                  </a:cubicBezTo>
                  <a:cubicBezTo>
                    <a:pt x="989" y="1111"/>
                    <a:pt x="1023" y="1111"/>
                    <a:pt x="1055" y="1114"/>
                  </a:cubicBezTo>
                  <a:cubicBezTo>
                    <a:pt x="1047" y="1094"/>
                    <a:pt x="1041" y="1071"/>
                    <a:pt x="1035" y="1052"/>
                  </a:cubicBezTo>
                  <a:cubicBezTo>
                    <a:pt x="933" y="736"/>
                    <a:pt x="851" y="407"/>
                    <a:pt x="851" y="80"/>
                  </a:cubicBezTo>
                  <a:cubicBezTo>
                    <a:pt x="844" y="81"/>
                    <a:pt x="836" y="81"/>
                    <a:pt x="829" y="81"/>
                  </a:cubicBezTo>
                  <a:cubicBezTo>
                    <a:pt x="793" y="81"/>
                    <a:pt x="759" y="71"/>
                    <a:pt x="733" y="46"/>
                  </a:cubicBezTo>
                  <a:cubicBezTo>
                    <a:pt x="729" y="38"/>
                    <a:pt x="721" y="33"/>
                    <a:pt x="717" y="27"/>
                  </a:cubicBezTo>
                  <a:cubicBezTo>
                    <a:pt x="714" y="24"/>
                    <a:pt x="711" y="23"/>
                    <a:pt x="708" y="21"/>
                  </a:cubicBezTo>
                  <a:cubicBezTo>
                    <a:pt x="695" y="15"/>
                    <a:pt x="682" y="12"/>
                    <a:pt x="670" y="9"/>
                  </a:cubicBezTo>
                  <a:cubicBezTo>
                    <a:pt x="667" y="9"/>
                    <a:pt x="662" y="9"/>
                    <a:pt x="659" y="6"/>
                  </a:cubicBezTo>
                  <a:lnTo>
                    <a:pt x="655" y="6"/>
                  </a:lnTo>
                  <a:cubicBezTo>
                    <a:pt x="652" y="6"/>
                    <a:pt x="646" y="3"/>
                    <a:pt x="643" y="3"/>
                  </a:cubicBezTo>
                  <a:cubicBezTo>
                    <a:pt x="628" y="3"/>
                    <a:pt x="612" y="1"/>
                    <a:pt x="5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33"/>
            <p:cNvSpPr/>
            <p:nvPr/>
          </p:nvSpPr>
          <p:spPr>
            <a:xfrm>
              <a:off x="1675919" y="3717253"/>
              <a:ext cx="66473" cy="33652"/>
            </a:xfrm>
            <a:custGeom>
              <a:rect b="b" l="l" r="r" t="t"/>
              <a:pathLst>
                <a:path extrusionOk="0" h="976" w="1928">
                  <a:moveTo>
                    <a:pt x="77" y="0"/>
                  </a:moveTo>
                  <a:cubicBezTo>
                    <a:pt x="86" y="162"/>
                    <a:pt x="70" y="324"/>
                    <a:pt x="10" y="472"/>
                  </a:cubicBezTo>
                  <a:cubicBezTo>
                    <a:pt x="8" y="479"/>
                    <a:pt x="4" y="485"/>
                    <a:pt x="0" y="491"/>
                  </a:cubicBezTo>
                  <a:cubicBezTo>
                    <a:pt x="641" y="655"/>
                    <a:pt x="1285" y="817"/>
                    <a:pt x="1927" y="975"/>
                  </a:cubicBezTo>
                  <a:cubicBezTo>
                    <a:pt x="1922" y="972"/>
                    <a:pt x="1920" y="964"/>
                    <a:pt x="1916" y="960"/>
                  </a:cubicBezTo>
                  <a:cubicBezTo>
                    <a:pt x="1859" y="879"/>
                    <a:pt x="1794" y="808"/>
                    <a:pt x="1724" y="740"/>
                  </a:cubicBezTo>
                  <a:cubicBezTo>
                    <a:pt x="1581" y="597"/>
                    <a:pt x="1421" y="472"/>
                    <a:pt x="1246" y="366"/>
                  </a:cubicBezTo>
                  <a:cubicBezTo>
                    <a:pt x="1064" y="257"/>
                    <a:pt x="859" y="171"/>
                    <a:pt x="652" y="111"/>
                  </a:cubicBezTo>
                  <a:cubicBezTo>
                    <a:pt x="541" y="80"/>
                    <a:pt x="427" y="54"/>
                    <a:pt x="313" y="36"/>
                  </a:cubicBezTo>
                  <a:cubicBezTo>
                    <a:pt x="239" y="25"/>
                    <a:pt x="157" y="5"/>
                    <a:pt x="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33"/>
            <p:cNvSpPr/>
            <p:nvPr/>
          </p:nvSpPr>
          <p:spPr>
            <a:xfrm>
              <a:off x="1660852" y="3669639"/>
              <a:ext cx="235447" cy="117956"/>
            </a:xfrm>
            <a:custGeom>
              <a:rect b="b" l="l" r="r" t="t"/>
              <a:pathLst>
                <a:path extrusionOk="0" h="3421" w="6829">
                  <a:moveTo>
                    <a:pt x="526" y="1"/>
                  </a:moveTo>
                  <a:cubicBezTo>
                    <a:pt x="508" y="7"/>
                    <a:pt x="493" y="10"/>
                    <a:pt x="473" y="10"/>
                  </a:cubicBezTo>
                  <a:cubicBezTo>
                    <a:pt x="457" y="10"/>
                    <a:pt x="443" y="6"/>
                    <a:pt x="430" y="6"/>
                  </a:cubicBezTo>
                  <a:cubicBezTo>
                    <a:pt x="401" y="5"/>
                    <a:pt x="373" y="2"/>
                    <a:pt x="346" y="2"/>
                  </a:cubicBezTo>
                  <a:cubicBezTo>
                    <a:pt x="317" y="5"/>
                    <a:pt x="291" y="6"/>
                    <a:pt x="264" y="8"/>
                  </a:cubicBezTo>
                  <a:cubicBezTo>
                    <a:pt x="259" y="8"/>
                    <a:pt x="252" y="8"/>
                    <a:pt x="248" y="11"/>
                  </a:cubicBezTo>
                  <a:cubicBezTo>
                    <a:pt x="234" y="13"/>
                    <a:pt x="224" y="15"/>
                    <a:pt x="213" y="17"/>
                  </a:cubicBezTo>
                  <a:cubicBezTo>
                    <a:pt x="188" y="22"/>
                    <a:pt x="162" y="29"/>
                    <a:pt x="138" y="36"/>
                  </a:cubicBezTo>
                  <a:cubicBezTo>
                    <a:pt x="124" y="39"/>
                    <a:pt x="113" y="44"/>
                    <a:pt x="99" y="48"/>
                  </a:cubicBezTo>
                  <a:cubicBezTo>
                    <a:pt x="94" y="52"/>
                    <a:pt x="81" y="55"/>
                    <a:pt x="75" y="58"/>
                  </a:cubicBezTo>
                  <a:cubicBezTo>
                    <a:pt x="47" y="68"/>
                    <a:pt x="25" y="83"/>
                    <a:pt x="0" y="95"/>
                  </a:cubicBezTo>
                  <a:cubicBezTo>
                    <a:pt x="109" y="205"/>
                    <a:pt x="191" y="336"/>
                    <a:pt x="257" y="480"/>
                  </a:cubicBezTo>
                  <a:cubicBezTo>
                    <a:pt x="356" y="692"/>
                    <a:pt x="447" y="906"/>
                    <a:pt x="487" y="1136"/>
                  </a:cubicBezTo>
                  <a:cubicBezTo>
                    <a:pt x="492" y="1162"/>
                    <a:pt x="497" y="1192"/>
                    <a:pt x="500" y="1220"/>
                  </a:cubicBezTo>
                  <a:cubicBezTo>
                    <a:pt x="523" y="1211"/>
                    <a:pt x="547" y="1204"/>
                    <a:pt x="572" y="1198"/>
                  </a:cubicBezTo>
                  <a:cubicBezTo>
                    <a:pt x="632" y="1185"/>
                    <a:pt x="697" y="1176"/>
                    <a:pt x="757" y="1173"/>
                  </a:cubicBezTo>
                  <a:cubicBezTo>
                    <a:pt x="761" y="1173"/>
                    <a:pt x="765" y="1173"/>
                    <a:pt x="769" y="1173"/>
                  </a:cubicBezTo>
                  <a:cubicBezTo>
                    <a:pt x="891" y="1173"/>
                    <a:pt x="1017" y="1189"/>
                    <a:pt x="1138" y="1216"/>
                  </a:cubicBezTo>
                  <a:cubicBezTo>
                    <a:pt x="1378" y="1270"/>
                    <a:pt x="1612" y="1366"/>
                    <a:pt x="1825" y="1489"/>
                  </a:cubicBezTo>
                  <a:cubicBezTo>
                    <a:pt x="2024" y="1604"/>
                    <a:pt x="2208" y="1747"/>
                    <a:pt x="2374" y="1911"/>
                  </a:cubicBezTo>
                  <a:cubicBezTo>
                    <a:pt x="2453" y="1991"/>
                    <a:pt x="2530" y="2078"/>
                    <a:pt x="2598" y="2172"/>
                  </a:cubicBezTo>
                  <a:cubicBezTo>
                    <a:pt x="2658" y="2252"/>
                    <a:pt x="2729" y="2349"/>
                    <a:pt x="2733" y="2449"/>
                  </a:cubicBezTo>
                  <a:cubicBezTo>
                    <a:pt x="3291" y="2587"/>
                    <a:pt x="3851" y="2724"/>
                    <a:pt x="4413" y="2858"/>
                  </a:cubicBezTo>
                  <a:cubicBezTo>
                    <a:pt x="5216" y="3052"/>
                    <a:pt x="6023" y="3236"/>
                    <a:pt x="6829" y="3421"/>
                  </a:cubicBezTo>
                  <a:cubicBezTo>
                    <a:pt x="6782" y="3344"/>
                    <a:pt x="6747" y="3261"/>
                    <a:pt x="6720" y="3174"/>
                  </a:cubicBezTo>
                  <a:cubicBezTo>
                    <a:pt x="6685" y="3062"/>
                    <a:pt x="6665" y="2944"/>
                    <a:pt x="6663" y="2823"/>
                  </a:cubicBezTo>
                  <a:cubicBezTo>
                    <a:pt x="6548" y="2851"/>
                    <a:pt x="6424" y="2863"/>
                    <a:pt x="6308" y="2876"/>
                  </a:cubicBezTo>
                  <a:cubicBezTo>
                    <a:pt x="6192" y="2889"/>
                    <a:pt x="6079" y="2895"/>
                    <a:pt x="5964" y="2895"/>
                  </a:cubicBezTo>
                  <a:cubicBezTo>
                    <a:pt x="5939" y="2895"/>
                    <a:pt x="5913" y="2894"/>
                    <a:pt x="5887" y="2894"/>
                  </a:cubicBezTo>
                  <a:cubicBezTo>
                    <a:pt x="5612" y="2885"/>
                    <a:pt x="5332" y="2847"/>
                    <a:pt x="5067" y="2782"/>
                  </a:cubicBezTo>
                  <a:cubicBezTo>
                    <a:pt x="4637" y="2676"/>
                    <a:pt x="4233" y="2460"/>
                    <a:pt x="3934" y="2132"/>
                  </a:cubicBezTo>
                  <a:cubicBezTo>
                    <a:pt x="3856" y="2124"/>
                    <a:pt x="3777" y="2109"/>
                    <a:pt x="3701" y="2090"/>
                  </a:cubicBezTo>
                  <a:cubicBezTo>
                    <a:pt x="3446" y="2027"/>
                    <a:pt x="3200" y="1917"/>
                    <a:pt x="2984" y="1771"/>
                  </a:cubicBezTo>
                  <a:cubicBezTo>
                    <a:pt x="2877" y="1699"/>
                    <a:pt x="2773" y="1621"/>
                    <a:pt x="2682" y="1534"/>
                  </a:cubicBezTo>
                  <a:cubicBezTo>
                    <a:pt x="2588" y="1446"/>
                    <a:pt x="2519" y="1345"/>
                    <a:pt x="2441" y="1247"/>
                  </a:cubicBezTo>
                  <a:cubicBezTo>
                    <a:pt x="2394" y="1190"/>
                    <a:pt x="2335" y="1182"/>
                    <a:pt x="2238" y="1166"/>
                  </a:cubicBezTo>
                  <a:cubicBezTo>
                    <a:pt x="2107" y="1143"/>
                    <a:pt x="1973" y="1129"/>
                    <a:pt x="1841" y="1110"/>
                  </a:cubicBezTo>
                  <a:cubicBezTo>
                    <a:pt x="1586" y="1067"/>
                    <a:pt x="1332" y="994"/>
                    <a:pt x="1118" y="841"/>
                  </a:cubicBezTo>
                  <a:cubicBezTo>
                    <a:pt x="936" y="714"/>
                    <a:pt x="790" y="549"/>
                    <a:pt x="680" y="357"/>
                  </a:cubicBezTo>
                  <a:cubicBezTo>
                    <a:pt x="618" y="244"/>
                    <a:pt x="570" y="122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33"/>
            <p:cNvSpPr/>
            <p:nvPr/>
          </p:nvSpPr>
          <p:spPr>
            <a:xfrm>
              <a:off x="1809970" y="3731665"/>
              <a:ext cx="91365" cy="27377"/>
            </a:xfrm>
            <a:custGeom>
              <a:rect b="b" l="l" r="r" t="t"/>
              <a:pathLst>
                <a:path extrusionOk="0" h="794" w="2650">
                  <a:moveTo>
                    <a:pt x="1093" y="0"/>
                  </a:moveTo>
                  <a:cubicBezTo>
                    <a:pt x="1027" y="41"/>
                    <a:pt x="963" y="76"/>
                    <a:pt x="896" y="109"/>
                  </a:cubicBezTo>
                  <a:cubicBezTo>
                    <a:pt x="615" y="247"/>
                    <a:pt x="308" y="331"/>
                    <a:pt x="0" y="349"/>
                  </a:cubicBezTo>
                  <a:cubicBezTo>
                    <a:pt x="74" y="394"/>
                    <a:pt x="148" y="438"/>
                    <a:pt x="224" y="478"/>
                  </a:cubicBezTo>
                  <a:cubicBezTo>
                    <a:pt x="406" y="578"/>
                    <a:pt x="605" y="650"/>
                    <a:pt x="808" y="700"/>
                  </a:cubicBezTo>
                  <a:cubicBezTo>
                    <a:pt x="1057" y="759"/>
                    <a:pt x="1311" y="791"/>
                    <a:pt x="1563" y="794"/>
                  </a:cubicBezTo>
                  <a:cubicBezTo>
                    <a:pt x="1695" y="794"/>
                    <a:pt x="1824" y="786"/>
                    <a:pt x="1954" y="769"/>
                  </a:cubicBezTo>
                  <a:cubicBezTo>
                    <a:pt x="2083" y="753"/>
                    <a:pt x="2208" y="717"/>
                    <a:pt x="2338" y="697"/>
                  </a:cubicBezTo>
                  <a:cubicBezTo>
                    <a:pt x="2345" y="695"/>
                    <a:pt x="2354" y="695"/>
                    <a:pt x="2363" y="695"/>
                  </a:cubicBezTo>
                  <a:cubicBezTo>
                    <a:pt x="2384" y="585"/>
                    <a:pt x="2418" y="481"/>
                    <a:pt x="2465" y="384"/>
                  </a:cubicBezTo>
                  <a:cubicBezTo>
                    <a:pt x="2512" y="292"/>
                    <a:pt x="2575" y="195"/>
                    <a:pt x="2650" y="107"/>
                  </a:cubicBezTo>
                  <a:lnTo>
                    <a:pt x="2650" y="107"/>
                  </a:lnTo>
                  <a:cubicBezTo>
                    <a:pt x="2473" y="165"/>
                    <a:pt x="2285" y="192"/>
                    <a:pt x="2101" y="206"/>
                  </a:cubicBezTo>
                  <a:cubicBezTo>
                    <a:pt x="2049" y="210"/>
                    <a:pt x="1998" y="212"/>
                    <a:pt x="1946" y="212"/>
                  </a:cubicBezTo>
                  <a:cubicBezTo>
                    <a:pt x="1796" y="212"/>
                    <a:pt x="1647" y="195"/>
                    <a:pt x="1499" y="164"/>
                  </a:cubicBezTo>
                  <a:cubicBezTo>
                    <a:pt x="1405" y="144"/>
                    <a:pt x="1318" y="117"/>
                    <a:pt x="1230" y="78"/>
                  </a:cubicBezTo>
                  <a:cubicBezTo>
                    <a:pt x="1182" y="56"/>
                    <a:pt x="1136" y="29"/>
                    <a:pt x="1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33"/>
            <p:cNvSpPr/>
            <p:nvPr/>
          </p:nvSpPr>
          <p:spPr>
            <a:xfrm>
              <a:off x="1854722" y="3700738"/>
              <a:ext cx="60853" cy="28067"/>
            </a:xfrm>
            <a:custGeom>
              <a:rect b="b" l="l" r="r" t="t"/>
              <a:pathLst>
                <a:path extrusionOk="0" h="814" w="1765">
                  <a:moveTo>
                    <a:pt x="1708" y="0"/>
                  </a:moveTo>
                  <a:lnTo>
                    <a:pt x="1708" y="0"/>
                  </a:lnTo>
                  <a:cubicBezTo>
                    <a:pt x="1516" y="43"/>
                    <a:pt x="1331" y="97"/>
                    <a:pt x="1136" y="119"/>
                  </a:cubicBezTo>
                  <a:cubicBezTo>
                    <a:pt x="1097" y="123"/>
                    <a:pt x="1058" y="126"/>
                    <a:pt x="1020" y="126"/>
                  </a:cubicBezTo>
                  <a:cubicBezTo>
                    <a:pt x="955" y="126"/>
                    <a:pt x="890" y="119"/>
                    <a:pt x="824" y="104"/>
                  </a:cubicBezTo>
                  <a:cubicBezTo>
                    <a:pt x="775" y="89"/>
                    <a:pt x="722" y="73"/>
                    <a:pt x="678" y="45"/>
                  </a:cubicBezTo>
                  <a:cubicBezTo>
                    <a:pt x="666" y="38"/>
                    <a:pt x="659" y="30"/>
                    <a:pt x="647" y="20"/>
                  </a:cubicBezTo>
                  <a:cubicBezTo>
                    <a:pt x="640" y="31"/>
                    <a:pt x="635" y="43"/>
                    <a:pt x="629" y="56"/>
                  </a:cubicBezTo>
                  <a:cubicBezTo>
                    <a:pt x="470" y="328"/>
                    <a:pt x="254" y="567"/>
                    <a:pt x="1" y="757"/>
                  </a:cubicBezTo>
                  <a:cubicBezTo>
                    <a:pt x="79" y="772"/>
                    <a:pt x="160" y="783"/>
                    <a:pt x="235" y="795"/>
                  </a:cubicBezTo>
                  <a:cubicBezTo>
                    <a:pt x="330" y="808"/>
                    <a:pt x="426" y="813"/>
                    <a:pt x="522" y="813"/>
                  </a:cubicBezTo>
                  <a:cubicBezTo>
                    <a:pt x="609" y="813"/>
                    <a:pt x="695" y="809"/>
                    <a:pt x="781" y="801"/>
                  </a:cubicBezTo>
                  <a:cubicBezTo>
                    <a:pt x="956" y="788"/>
                    <a:pt x="1125" y="748"/>
                    <a:pt x="1292" y="692"/>
                  </a:cubicBezTo>
                  <a:cubicBezTo>
                    <a:pt x="1362" y="667"/>
                    <a:pt x="1432" y="640"/>
                    <a:pt x="1499" y="604"/>
                  </a:cubicBezTo>
                  <a:cubicBezTo>
                    <a:pt x="1581" y="562"/>
                    <a:pt x="1659" y="484"/>
                    <a:pt x="1755" y="484"/>
                  </a:cubicBezTo>
                  <a:lnTo>
                    <a:pt x="1764" y="484"/>
                  </a:lnTo>
                  <a:cubicBezTo>
                    <a:pt x="1729" y="353"/>
                    <a:pt x="1708" y="219"/>
                    <a:pt x="1706" y="85"/>
                  </a:cubicBezTo>
                  <a:cubicBezTo>
                    <a:pt x="1706" y="57"/>
                    <a:pt x="1706" y="28"/>
                    <a:pt x="1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33"/>
            <p:cNvSpPr/>
            <p:nvPr/>
          </p:nvSpPr>
          <p:spPr>
            <a:xfrm>
              <a:off x="1879857" y="3668708"/>
              <a:ext cx="46131" cy="27239"/>
            </a:xfrm>
            <a:custGeom>
              <a:rect b="b" l="l" r="r" t="t"/>
              <a:pathLst>
                <a:path extrusionOk="0" h="790" w="1338">
                  <a:moveTo>
                    <a:pt x="1037" y="0"/>
                  </a:moveTo>
                  <a:cubicBezTo>
                    <a:pt x="978" y="60"/>
                    <a:pt x="916" y="118"/>
                    <a:pt x="850" y="172"/>
                  </a:cubicBezTo>
                  <a:cubicBezTo>
                    <a:pt x="748" y="256"/>
                    <a:pt x="640" y="324"/>
                    <a:pt x="520" y="381"/>
                  </a:cubicBezTo>
                  <a:cubicBezTo>
                    <a:pt x="406" y="433"/>
                    <a:pt x="282" y="465"/>
                    <a:pt x="167" y="514"/>
                  </a:cubicBezTo>
                  <a:cubicBezTo>
                    <a:pt x="92" y="547"/>
                    <a:pt x="77" y="587"/>
                    <a:pt x="48" y="662"/>
                  </a:cubicBezTo>
                  <a:cubicBezTo>
                    <a:pt x="35" y="699"/>
                    <a:pt x="20" y="740"/>
                    <a:pt x="1" y="777"/>
                  </a:cubicBezTo>
                  <a:cubicBezTo>
                    <a:pt x="55" y="790"/>
                    <a:pt x="115" y="790"/>
                    <a:pt x="167" y="790"/>
                  </a:cubicBezTo>
                  <a:cubicBezTo>
                    <a:pt x="256" y="788"/>
                    <a:pt x="332" y="782"/>
                    <a:pt x="412" y="766"/>
                  </a:cubicBezTo>
                  <a:cubicBezTo>
                    <a:pt x="587" y="729"/>
                    <a:pt x="755" y="669"/>
                    <a:pt x="925" y="613"/>
                  </a:cubicBezTo>
                  <a:cubicBezTo>
                    <a:pt x="937" y="609"/>
                    <a:pt x="950" y="607"/>
                    <a:pt x="963" y="607"/>
                  </a:cubicBezTo>
                  <a:cubicBezTo>
                    <a:pt x="986" y="607"/>
                    <a:pt x="1009" y="613"/>
                    <a:pt x="1031" y="625"/>
                  </a:cubicBezTo>
                  <a:cubicBezTo>
                    <a:pt x="1068" y="497"/>
                    <a:pt x="1127" y="374"/>
                    <a:pt x="1203" y="265"/>
                  </a:cubicBezTo>
                  <a:cubicBezTo>
                    <a:pt x="1243" y="206"/>
                    <a:pt x="1287" y="147"/>
                    <a:pt x="1337" y="96"/>
                  </a:cubicBezTo>
                  <a:cubicBezTo>
                    <a:pt x="1332" y="95"/>
                    <a:pt x="1331" y="95"/>
                    <a:pt x="1328" y="92"/>
                  </a:cubicBezTo>
                  <a:cubicBezTo>
                    <a:pt x="1326" y="92"/>
                    <a:pt x="1323" y="90"/>
                    <a:pt x="1321" y="90"/>
                  </a:cubicBezTo>
                  <a:cubicBezTo>
                    <a:pt x="1312" y="85"/>
                    <a:pt x="1302" y="82"/>
                    <a:pt x="1292" y="79"/>
                  </a:cubicBezTo>
                  <a:cubicBezTo>
                    <a:pt x="1250" y="66"/>
                    <a:pt x="1208" y="58"/>
                    <a:pt x="1167" y="44"/>
                  </a:cubicBezTo>
                  <a:cubicBezTo>
                    <a:pt x="1123" y="32"/>
                    <a:pt x="1081" y="19"/>
                    <a:pt x="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33"/>
            <p:cNvSpPr/>
            <p:nvPr/>
          </p:nvSpPr>
          <p:spPr>
            <a:xfrm>
              <a:off x="1921851" y="3633264"/>
              <a:ext cx="28341" cy="31653"/>
            </a:xfrm>
            <a:custGeom>
              <a:rect b="b" l="l" r="r" t="t"/>
              <a:pathLst>
                <a:path extrusionOk="0" h="918" w="822">
                  <a:moveTo>
                    <a:pt x="499" y="0"/>
                  </a:moveTo>
                  <a:cubicBezTo>
                    <a:pt x="484" y="0"/>
                    <a:pt x="469" y="1"/>
                    <a:pt x="454" y="3"/>
                  </a:cubicBezTo>
                  <a:cubicBezTo>
                    <a:pt x="449" y="3"/>
                    <a:pt x="447" y="5"/>
                    <a:pt x="443" y="5"/>
                  </a:cubicBezTo>
                  <a:cubicBezTo>
                    <a:pt x="437" y="5"/>
                    <a:pt x="430" y="6"/>
                    <a:pt x="421" y="9"/>
                  </a:cubicBezTo>
                  <a:cubicBezTo>
                    <a:pt x="332" y="296"/>
                    <a:pt x="188" y="578"/>
                    <a:pt x="0" y="821"/>
                  </a:cubicBezTo>
                  <a:lnTo>
                    <a:pt x="3" y="821"/>
                  </a:lnTo>
                  <a:cubicBezTo>
                    <a:pt x="25" y="820"/>
                    <a:pt x="48" y="819"/>
                    <a:pt x="70" y="819"/>
                  </a:cubicBezTo>
                  <a:cubicBezTo>
                    <a:pt x="93" y="819"/>
                    <a:pt x="115" y="820"/>
                    <a:pt x="137" y="821"/>
                  </a:cubicBezTo>
                  <a:cubicBezTo>
                    <a:pt x="202" y="827"/>
                    <a:pt x="260" y="837"/>
                    <a:pt x="318" y="868"/>
                  </a:cubicBezTo>
                  <a:cubicBezTo>
                    <a:pt x="340" y="880"/>
                    <a:pt x="358" y="898"/>
                    <a:pt x="369" y="917"/>
                  </a:cubicBezTo>
                  <a:cubicBezTo>
                    <a:pt x="391" y="901"/>
                    <a:pt x="416" y="888"/>
                    <a:pt x="441" y="874"/>
                  </a:cubicBezTo>
                  <a:cubicBezTo>
                    <a:pt x="562" y="810"/>
                    <a:pt x="689" y="770"/>
                    <a:pt x="821" y="743"/>
                  </a:cubicBezTo>
                  <a:cubicBezTo>
                    <a:pt x="706" y="524"/>
                    <a:pt x="684" y="263"/>
                    <a:pt x="740" y="19"/>
                  </a:cubicBezTo>
                  <a:cubicBezTo>
                    <a:pt x="730" y="16"/>
                    <a:pt x="720" y="15"/>
                    <a:pt x="709" y="13"/>
                  </a:cubicBezTo>
                  <a:cubicBezTo>
                    <a:pt x="652" y="6"/>
                    <a:pt x="597" y="4"/>
                    <a:pt x="542" y="3"/>
                  </a:cubicBezTo>
                  <a:cubicBezTo>
                    <a:pt x="528" y="1"/>
                    <a:pt x="513" y="0"/>
                    <a:pt x="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33"/>
            <p:cNvSpPr/>
            <p:nvPr/>
          </p:nvSpPr>
          <p:spPr>
            <a:xfrm>
              <a:off x="1938573" y="3602924"/>
              <a:ext cx="30995" cy="20860"/>
            </a:xfrm>
            <a:custGeom>
              <a:rect b="b" l="l" r="r" t="t"/>
              <a:pathLst>
                <a:path extrusionOk="0" h="605" w="899">
                  <a:moveTo>
                    <a:pt x="389" y="0"/>
                  </a:moveTo>
                  <a:cubicBezTo>
                    <a:pt x="271" y="0"/>
                    <a:pt x="155" y="9"/>
                    <a:pt x="40" y="33"/>
                  </a:cubicBezTo>
                  <a:cubicBezTo>
                    <a:pt x="40" y="110"/>
                    <a:pt x="40" y="188"/>
                    <a:pt x="36" y="264"/>
                  </a:cubicBezTo>
                  <a:cubicBezTo>
                    <a:pt x="30" y="376"/>
                    <a:pt x="19" y="493"/>
                    <a:pt x="1" y="605"/>
                  </a:cubicBezTo>
                  <a:cubicBezTo>
                    <a:pt x="47" y="596"/>
                    <a:pt x="93" y="589"/>
                    <a:pt x="138" y="587"/>
                  </a:cubicBezTo>
                  <a:cubicBezTo>
                    <a:pt x="187" y="587"/>
                    <a:pt x="234" y="587"/>
                    <a:pt x="284" y="590"/>
                  </a:cubicBezTo>
                  <a:cubicBezTo>
                    <a:pt x="312" y="593"/>
                    <a:pt x="342" y="596"/>
                    <a:pt x="370" y="599"/>
                  </a:cubicBezTo>
                  <a:cubicBezTo>
                    <a:pt x="493" y="369"/>
                    <a:pt x="688" y="196"/>
                    <a:pt x="898" y="35"/>
                  </a:cubicBezTo>
                  <a:cubicBezTo>
                    <a:pt x="878" y="35"/>
                    <a:pt x="859" y="34"/>
                    <a:pt x="839" y="31"/>
                  </a:cubicBezTo>
                  <a:cubicBezTo>
                    <a:pt x="745" y="21"/>
                    <a:pt x="652" y="13"/>
                    <a:pt x="555" y="6"/>
                  </a:cubicBezTo>
                  <a:cubicBezTo>
                    <a:pt x="499" y="2"/>
                    <a:pt x="444" y="0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33"/>
            <p:cNvSpPr/>
            <p:nvPr/>
          </p:nvSpPr>
          <p:spPr>
            <a:xfrm>
              <a:off x="1935608" y="3572859"/>
              <a:ext cx="41442" cy="23171"/>
            </a:xfrm>
            <a:custGeom>
              <a:rect b="b" l="l" r="r" t="t"/>
              <a:pathLst>
                <a:path extrusionOk="0" h="672" w="1202">
                  <a:moveTo>
                    <a:pt x="674" y="0"/>
                  </a:moveTo>
                  <a:cubicBezTo>
                    <a:pt x="642" y="0"/>
                    <a:pt x="610" y="3"/>
                    <a:pt x="579" y="6"/>
                  </a:cubicBezTo>
                  <a:cubicBezTo>
                    <a:pt x="470" y="21"/>
                    <a:pt x="362" y="45"/>
                    <a:pt x="255" y="64"/>
                  </a:cubicBezTo>
                  <a:cubicBezTo>
                    <a:pt x="237" y="86"/>
                    <a:pt x="216" y="110"/>
                    <a:pt x="196" y="130"/>
                  </a:cubicBezTo>
                  <a:cubicBezTo>
                    <a:pt x="137" y="195"/>
                    <a:pt x="69" y="253"/>
                    <a:pt x="0" y="307"/>
                  </a:cubicBezTo>
                  <a:cubicBezTo>
                    <a:pt x="31" y="366"/>
                    <a:pt x="55" y="429"/>
                    <a:pt x="71" y="494"/>
                  </a:cubicBezTo>
                  <a:cubicBezTo>
                    <a:pt x="87" y="553"/>
                    <a:pt x="97" y="611"/>
                    <a:pt x="106" y="672"/>
                  </a:cubicBezTo>
                  <a:cubicBezTo>
                    <a:pt x="263" y="626"/>
                    <a:pt x="424" y="611"/>
                    <a:pt x="587" y="611"/>
                  </a:cubicBezTo>
                  <a:cubicBezTo>
                    <a:pt x="599" y="611"/>
                    <a:pt x="610" y="611"/>
                    <a:pt x="621" y="611"/>
                  </a:cubicBezTo>
                  <a:cubicBezTo>
                    <a:pt x="719" y="612"/>
                    <a:pt x="818" y="620"/>
                    <a:pt x="915" y="625"/>
                  </a:cubicBezTo>
                  <a:cubicBezTo>
                    <a:pt x="924" y="625"/>
                    <a:pt x="933" y="625"/>
                    <a:pt x="942" y="625"/>
                  </a:cubicBezTo>
                  <a:cubicBezTo>
                    <a:pt x="966" y="625"/>
                    <a:pt x="990" y="624"/>
                    <a:pt x="1016" y="624"/>
                  </a:cubicBezTo>
                  <a:cubicBezTo>
                    <a:pt x="1082" y="624"/>
                    <a:pt x="1150" y="629"/>
                    <a:pt x="1201" y="662"/>
                  </a:cubicBezTo>
                  <a:cubicBezTo>
                    <a:pt x="1175" y="619"/>
                    <a:pt x="1154" y="571"/>
                    <a:pt x="1135" y="522"/>
                  </a:cubicBezTo>
                  <a:cubicBezTo>
                    <a:pt x="1097" y="428"/>
                    <a:pt x="1064" y="333"/>
                    <a:pt x="1033" y="236"/>
                  </a:cubicBezTo>
                  <a:cubicBezTo>
                    <a:pt x="1014" y="173"/>
                    <a:pt x="1001" y="107"/>
                    <a:pt x="990" y="42"/>
                  </a:cubicBezTo>
                  <a:cubicBezTo>
                    <a:pt x="916" y="37"/>
                    <a:pt x="838" y="21"/>
                    <a:pt x="764" y="8"/>
                  </a:cubicBezTo>
                  <a:cubicBezTo>
                    <a:pt x="735" y="3"/>
                    <a:pt x="705" y="0"/>
                    <a:pt x="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33"/>
            <p:cNvSpPr/>
            <p:nvPr/>
          </p:nvSpPr>
          <p:spPr>
            <a:xfrm>
              <a:off x="1950744" y="3531244"/>
              <a:ext cx="30478" cy="35721"/>
            </a:xfrm>
            <a:custGeom>
              <a:rect b="b" l="l" r="r" t="t"/>
              <a:pathLst>
                <a:path extrusionOk="0" h="1036" w="884">
                  <a:moveTo>
                    <a:pt x="530" y="0"/>
                  </a:moveTo>
                  <a:cubicBezTo>
                    <a:pt x="514" y="0"/>
                    <a:pt x="498" y="1"/>
                    <a:pt x="481" y="2"/>
                  </a:cubicBezTo>
                  <a:cubicBezTo>
                    <a:pt x="470" y="46"/>
                    <a:pt x="457" y="84"/>
                    <a:pt x="443" y="127"/>
                  </a:cubicBezTo>
                  <a:cubicBezTo>
                    <a:pt x="335" y="442"/>
                    <a:pt x="193" y="759"/>
                    <a:pt x="1" y="1036"/>
                  </a:cubicBezTo>
                  <a:cubicBezTo>
                    <a:pt x="35" y="1025"/>
                    <a:pt x="68" y="1014"/>
                    <a:pt x="104" y="1002"/>
                  </a:cubicBezTo>
                  <a:cubicBezTo>
                    <a:pt x="181" y="983"/>
                    <a:pt x="256" y="970"/>
                    <a:pt x="334" y="970"/>
                  </a:cubicBezTo>
                  <a:cubicBezTo>
                    <a:pt x="398" y="974"/>
                    <a:pt x="463" y="980"/>
                    <a:pt x="528" y="980"/>
                  </a:cubicBezTo>
                  <a:cubicBezTo>
                    <a:pt x="531" y="755"/>
                    <a:pt x="584" y="533"/>
                    <a:pt x="693" y="324"/>
                  </a:cubicBezTo>
                  <a:cubicBezTo>
                    <a:pt x="746" y="224"/>
                    <a:pt x="812" y="134"/>
                    <a:pt x="884" y="49"/>
                  </a:cubicBezTo>
                  <a:cubicBezTo>
                    <a:pt x="839" y="40"/>
                    <a:pt x="793" y="28"/>
                    <a:pt x="750" y="22"/>
                  </a:cubicBezTo>
                  <a:cubicBezTo>
                    <a:pt x="739" y="20"/>
                    <a:pt x="726" y="16"/>
                    <a:pt x="714" y="15"/>
                  </a:cubicBezTo>
                  <a:cubicBezTo>
                    <a:pt x="712" y="15"/>
                    <a:pt x="684" y="11"/>
                    <a:pt x="681" y="11"/>
                  </a:cubicBezTo>
                  <a:cubicBezTo>
                    <a:pt x="658" y="7"/>
                    <a:pt x="636" y="7"/>
                    <a:pt x="611" y="5"/>
                  </a:cubicBezTo>
                  <a:cubicBezTo>
                    <a:pt x="584" y="2"/>
                    <a:pt x="55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33"/>
            <p:cNvSpPr/>
            <p:nvPr/>
          </p:nvSpPr>
          <p:spPr>
            <a:xfrm>
              <a:off x="1944400" y="3462667"/>
              <a:ext cx="50682" cy="61650"/>
            </a:xfrm>
            <a:custGeom>
              <a:rect b="b" l="l" r="r" t="t"/>
              <a:pathLst>
                <a:path extrusionOk="0" h="1788" w="1470">
                  <a:moveTo>
                    <a:pt x="354" y="0"/>
                  </a:moveTo>
                  <a:cubicBezTo>
                    <a:pt x="236" y="0"/>
                    <a:pt x="118" y="11"/>
                    <a:pt x="0" y="25"/>
                  </a:cubicBezTo>
                  <a:cubicBezTo>
                    <a:pt x="276" y="250"/>
                    <a:pt x="534" y="511"/>
                    <a:pt x="672" y="848"/>
                  </a:cubicBezTo>
                  <a:cubicBezTo>
                    <a:pt x="794" y="1151"/>
                    <a:pt x="785" y="1475"/>
                    <a:pt x="719" y="1788"/>
                  </a:cubicBezTo>
                  <a:cubicBezTo>
                    <a:pt x="776" y="1775"/>
                    <a:pt x="836" y="1768"/>
                    <a:pt x="897" y="1768"/>
                  </a:cubicBezTo>
                  <a:cubicBezTo>
                    <a:pt x="910" y="1768"/>
                    <a:pt x="922" y="1768"/>
                    <a:pt x="935" y="1769"/>
                  </a:cubicBezTo>
                  <a:cubicBezTo>
                    <a:pt x="993" y="1771"/>
                    <a:pt x="1052" y="1776"/>
                    <a:pt x="1112" y="1780"/>
                  </a:cubicBezTo>
                  <a:cubicBezTo>
                    <a:pt x="1168" y="1782"/>
                    <a:pt x="1225" y="1780"/>
                    <a:pt x="1283" y="1785"/>
                  </a:cubicBezTo>
                  <a:cubicBezTo>
                    <a:pt x="1293" y="1785"/>
                    <a:pt x="1302" y="1786"/>
                    <a:pt x="1308" y="1788"/>
                  </a:cubicBezTo>
                  <a:lnTo>
                    <a:pt x="1470" y="1626"/>
                  </a:lnTo>
                  <a:cubicBezTo>
                    <a:pt x="1394" y="1479"/>
                    <a:pt x="1287" y="1349"/>
                    <a:pt x="1194" y="1213"/>
                  </a:cubicBezTo>
                  <a:cubicBezTo>
                    <a:pt x="1092" y="1063"/>
                    <a:pt x="1011" y="901"/>
                    <a:pt x="986" y="723"/>
                  </a:cubicBezTo>
                  <a:cubicBezTo>
                    <a:pt x="962" y="536"/>
                    <a:pt x="1001" y="348"/>
                    <a:pt x="1075" y="177"/>
                  </a:cubicBezTo>
                  <a:cubicBezTo>
                    <a:pt x="1044" y="162"/>
                    <a:pt x="1016" y="146"/>
                    <a:pt x="988" y="134"/>
                  </a:cubicBezTo>
                  <a:cubicBezTo>
                    <a:pt x="944" y="111"/>
                    <a:pt x="897" y="95"/>
                    <a:pt x="850" y="80"/>
                  </a:cubicBezTo>
                  <a:cubicBezTo>
                    <a:pt x="746" y="43"/>
                    <a:pt x="637" y="20"/>
                    <a:pt x="524" y="9"/>
                  </a:cubicBezTo>
                  <a:cubicBezTo>
                    <a:pt x="468" y="3"/>
                    <a:pt x="411" y="0"/>
                    <a:pt x="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33"/>
            <p:cNvSpPr/>
            <p:nvPr/>
          </p:nvSpPr>
          <p:spPr>
            <a:xfrm>
              <a:off x="1923058" y="3431016"/>
              <a:ext cx="85366" cy="29377"/>
            </a:xfrm>
            <a:custGeom>
              <a:rect b="b" l="l" r="r" t="t"/>
              <a:pathLst>
                <a:path extrusionOk="0" h="852" w="2476">
                  <a:moveTo>
                    <a:pt x="1571" y="1"/>
                  </a:moveTo>
                  <a:cubicBezTo>
                    <a:pt x="1340" y="1"/>
                    <a:pt x="1108" y="19"/>
                    <a:pt x="881" y="51"/>
                  </a:cubicBezTo>
                  <a:cubicBezTo>
                    <a:pt x="581" y="92"/>
                    <a:pt x="268" y="164"/>
                    <a:pt x="1" y="314"/>
                  </a:cubicBezTo>
                  <a:cubicBezTo>
                    <a:pt x="29" y="425"/>
                    <a:pt x="42" y="533"/>
                    <a:pt x="132" y="616"/>
                  </a:cubicBezTo>
                  <a:cubicBezTo>
                    <a:pt x="219" y="699"/>
                    <a:pt x="341" y="748"/>
                    <a:pt x="447" y="814"/>
                  </a:cubicBezTo>
                  <a:cubicBezTo>
                    <a:pt x="621" y="701"/>
                    <a:pt x="827" y="661"/>
                    <a:pt x="1033" y="661"/>
                  </a:cubicBezTo>
                  <a:cubicBezTo>
                    <a:pt x="1070" y="661"/>
                    <a:pt x="1107" y="662"/>
                    <a:pt x="1143" y="665"/>
                  </a:cubicBezTo>
                  <a:cubicBezTo>
                    <a:pt x="1282" y="674"/>
                    <a:pt x="1421" y="696"/>
                    <a:pt x="1553" y="739"/>
                  </a:cubicBezTo>
                  <a:cubicBezTo>
                    <a:pt x="1633" y="762"/>
                    <a:pt x="1749" y="797"/>
                    <a:pt x="1830" y="852"/>
                  </a:cubicBezTo>
                  <a:cubicBezTo>
                    <a:pt x="1995" y="620"/>
                    <a:pt x="2239" y="453"/>
                    <a:pt x="2475" y="292"/>
                  </a:cubicBezTo>
                  <a:cubicBezTo>
                    <a:pt x="2466" y="248"/>
                    <a:pt x="2458" y="204"/>
                    <a:pt x="2450" y="161"/>
                  </a:cubicBezTo>
                  <a:cubicBezTo>
                    <a:pt x="2361" y="154"/>
                    <a:pt x="2283" y="90"/>
                    <a:pt x="2197" y="65"/>
                  </a:cubicBezTo>
                  <a:cubicBezTo>
                    <a:pt x="2098" y="37"/>
                    <a:pt x="1997" y="20"/>
                    <a:pt x="1895" y="14"/>
                  </a:cubicBezTo>
                  <a:cubicBezTo>
                    <a:pt x="1788" y="5"/>
                    <a:pt x="1679" y="1"/>
                    <a:pt x="1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33"/>
            <p:cNvSpPr/>
            <p:nvPr/>
          </p:nvSpPr>
          <p:spPr>
            <a:xfrm>
              <a:off x="1910232" y="3406605"/>
              <a:ext cx="96089" cy="28618"/>
            </a:xfrm>
            <a:custGeom>
              <a:rect b="b" l="l" r="r" t="t"/>
              <a:pathLst>
                <a:path extrusionOk="0" h="830" w="2787">
                  <a:moveTo>
                    <a:pt x="1361" y="0"/>
                  </a:moveTo>
                  <a:cubicBezTo>
                    <a:pt x="1327" y="0"/>
                    <a:pt x="1294" y="1"/>
                    <a:pt x="1260" y="2"/>
                  </a:cubicBezTo>
                  <a:cubicBezTo>
                    <a:pt x="1008" y="12"/>
                    <a:pt x="776" y="71"/>
                    <a:pt x="532" y="124"/>
                  </a:cubicBezTo>
                  <a:cubicBezTo>
                    <a:pt x="360" y="159"/>
                    <a:pt x="162" y="175"/>
                    <a:pt x="1" y="256"/>
                  </a:cubicBezTo>
                  <a:cubicBezTo>
                    <a:pt x="129" y="433"/>
                    <a:pt x="234" y="624"/>
                    <a:pt x="310" y="830"/>
                  </a:cubicBezTo>
                  <a:cubicBezTo>
                    <a:pt x="425" y="742"/>
                    <a:pt x="556" y="680"/>
                    <a:pt x="690" y="631"/>
                  </a:cubicBezTo>
                  <a:cubicBezTo>
                    <a:pt x="1066" y="494"/>
                    <a:pt x="1477" y="451"/>
                    <a:pt x="1872" y="438"/>
                  </a:cubicBezTo>
                  <a:cubicBezTo>
                    <a:pt x="1927" y="437"/>
                    <a:pt x="1982" y="436"/>
                    <a:pt x="2036" y="436"/>
                  </a:cubicBezTo>
                  <a:cubicBezTo>
                    <a:pt x="2161" y="436"/>
                    <a:pt x="2286" y="441"/>
                    <a:pt x="2410" y="456"/>
                  </a:cubicBezTo>
                  <a:cubicBezTo>
                    <a:pt x="2513" y="470"/>
                    <a:pt x="2666" y="487"/>
                    <a:pt x="2787" y="538"/>
                  </a:cubicBezTo>
                  <a:cubicBezTo>
                    <a:pt x="2785" y="513"/>
                    <a:pt x="2783" y="491"/>
                    <a:pt x="2785" y="470"/>
                  </a:cubicBezTo>
                  <a:cubicBezTo>
                    <a:pt x="2771" y="462"/>
                    <a:pt x="2758" y="454"/>
                    <a:pt x="2745" y="444"/>
                  </a:cubicBezTo>
                  <a:cubicBezTo>
                    <a:pt x="2692" y="384"/>
                    <a:pt x="2645" y="329"/>
                    <a:pt x="2587" y="290"/>
                  </a:cubicBezTo>
                  <a:cubicBezTo>
                    <a:pt x="2515" y="243"/>
                    <a:pt x="2437" y="205"/>
                    <a:pt x="2357" y="176"/>
                  </a:cubicBezTo>
                  <a:cubicBezTo>
                    <a:pt x="2042" y="61"/>
                    <a:pt x="1696" y="0"/>
                    <a:pt x="13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33"/>
            <p:cNvSpPr/>
            <p:nvPr/>
          </p:nvSpPr>
          <p:spPr>
            <a:xfrm>
              <a:off x="1678160" y="3588650"/>
              <a:ext cx="252858" cy="146126"/>
            </a:xfrm>
            <a:custGeom>
              <a:rect b="b" l="l" r="r" t="t"/>
              <a:pathLst>
                <a:path extrusionOk="0" h="4238" w="7334">
                  <a:moveTo>
                    <a:pt x="7250" y="0"/>
                  </a:moveTo>
                  <a:cubicBezTo>
                    <a:pt x="7219" y="21"/>
                    <a:pt x="7188" y="39"/>
                    <a:pt x="7160" y="58"/>
                  </a:cubicBezTo>
                  <a:cubicBezTo>
                    <a:pt x="7153" y="60"/>
                    <a:pt x="7146" y="66"/>
                    <a:pt x="7140" y="70"/>
                  </a:cubicBezTo>
                  <a:cubicBezTo>
                    <a:pt x="7271" y="438"/>
                    <a:pt x="7120" y="845"/>
                    <a:pt x="6931" y="1166"/>
                  </a:cubicBezTo>
                  <a:cubicBezTo>
                    <a:pt x="6735" y="1500"/>
                    <a:pt x="6473" y="1809"/>
                    <a:pt x="6157" y="2037"/>
                  </a:cubicBezTo>
                  <a:cubicBezTo>
                    <a:pt x="6005" y="2149"/>
                    <a:pt x="5829" y="2227"/>
                    <a:pt x="5646" y="2271"/>
                  </a:cubicBezTo>
                  <a:cubicBezTo>
                    <a:pt x="5547" y="2293"/>
                    <a:pt x="5442" y="2297"/>
                    <a:pt x="5344" y="2325"/>
                  </a:cubicBezTo>
                  <a:cubicBezTo>
                    <a:pt x="5287" y="2340"/>
                    <a:pt x="5254" y="2378"/>
                    <a:pt x="5225" y="2425"/>
                  </a:cubicBezTo>
                  <a:cubicBezTo>
                    <a:pt x="5132" y="2568"/>
                    <a:pt x="5075" y="2718"/>
                    <a:pt x="4970" y="2852"/>
                  </a:cubicBezTo>
                  <a:cubicBezTo>
                    <a:pt x="4846" y="3008"/>
                    <a:pt x="4704" y="3147"/>
                    <a:pt x="4543" y="3263"/>
                  </a:cubicBezTo>
                  <a:cubicBezTo>
                    <a:pt x="4249" y="3474"/>
                    <a:pt x="3889" y="3607"/>
                    <a:pt x="3523" y="3607"/>
                  </a:cubicBezTo>
                  <a:cubicBezTo>
                    <a:pt x="3518" y="3607"/>
                    <a:pt x="3514" y="3607"/>
                    <a:pt x="3510" y="3607"/>
                  </a:cubicBezTo>
                  <a:cubicBezTo>
                    <a:pt x="3119" y="3604"/>
                    <a:pt x="2701" y="3448"/>
                    <a:pt x="2422" y="3173"/>
                  </a:cubicBezTo>
                  <a:cubicBezTo>
                    <a:pt x="2294" y="3048"/>
                    <a:pt x="2205" y="2892"/>
                    <a:pt x="2136" y="2730"/>
                  </a:cubicBezTo>
                  <a:cubicBezTo>
                    <a:pt x="2102" y="2656"/>
                    <a:pt x="2074" y="2548"/>
                    <a:pt x="2042" y="2490"/>
                  </a:cubicBezTo>
                  <a:cubicBezTo>
                    <a:pt x="2038" y="2482"/>
                    <a:pt x="2036" y="2481"/>
                    <a:pt x="2036" y="2479"/>
                  </a:cubicBezTo>
                  <a:cubicBezTo>
                    <a:pt x="2034" y="2479"/>
                    <a:pt x="2034" y="2476"/>
                    <a:pt x="2032" y="2476"/>
                  </a:cubicBezTo>
                  <a:cubicBezTo>
                    <a:pt x="2032" y="2476"/>
                    <a:pt x="2031" y="2473"/>
                    <a:pt x="2028" y="2473"/>
                  </a:cubicBezTo>
                  <a:cubicBezTo>
                    <a:pt x="2024" y="2469"/>
                    <a:pt x="2011" y="2457"/>
                    <a:pt x="2008" y="2457"/>
                  </a:cubicBezTo>
                  <a:cubicBezTo>
                    <a:pt x="1992" y="2448"/>
                    <a:pt x="1965" y="2441"/>
                    <a:pt x="1934" y="2435"/>
                  </a:cubicBezTo>
                  <a:cubicBezTo>
                    <a:pt x="1797" y="2412"/>
                    <a:pt x="1628" y="2431"/>
                    <a:pt x="1481" y="2400"/>
                  </a:cubicBezTo>
                  <a:cubicBezTo>
                    <a:pt x="1315" y="2367"/>
                    <a:pt x="1153" y="2306"/>
                    <a:pt x="1001" y="2237"/>
                  </a:cubicBezTo>
                  <a:cubicBezTo>
                    <a:pt x="693" y="2096"/>
                    <a:pt x="408" y="1892"/>
                    <a:pt x="205" y="1622"/>
                  </a:cubicBezTo>
                  <a:cubicBezTo>
                    <a:pt x="96" y="1480"/>
                    <a:pt x="31" y="1325"/>
                    <a:pt x="0" y="1162"/>
                  </a:cubicBezTo>
                  <a:lnTo>
                    <a:pt x="0" y="1162"/>
                  </a:lnTo>
                  <a:cubicBezTo>
                    <a:pt x="8" y="1326"/>
                    <a:pt x="40" y="1486"/>
                    <a:pt x="84" y="1646"/>
                  </a:cubicBezTo>
                  <a:cubicBezTo>
                    <a:pt x="151" y="1884"/>
                    <a:pt x="231" y="2129"/>
                    <a:pt x="328" y="2360"/>
                  </a:cubicBezTo>
                  <a:cubicBezTo>
                    <a:pt x="493" y="2746"/>
                    <a:pt x="793" y="3017"/>
                    <a:pt x="1201" y="3124"/>
                  </a:cubicBezTo>
                  <a:cubicBezTo>
                    <a:pt x="1440" y="3186"/>
                    <a:pt x="1694" y="3189"/>
                    <a:pt x="1932" y="3258"/>
                  </a:cubicBezTo>
                  <a:cubicBezTo>
                    <a:pt x="2141" y="3319"/>
                    <a:pt x="2219" y="3522"/>
                    <a:pt x="2360" y="3669"/>
                  </a:cubicBezTo>
                  <a:cubicBezTo>
                    <a:pt x="2692" y="4006"/>
                    <a:pt x="3153" y="4224"/>
                    <a:pt x="3627" y="4237"/>
                  </a:cubicBezTo>
                  <a:cubicBezTo>
                    <a:pt x="3645" y="4237"/>
                    <a:pt x="3662" y="4237"/>
                    <a:pt x="3680" y="4237"/>
                  </a:cubicBezTo>
                  <a:cubicBezTo>
                    <a:pt x="4124" y="4237"/>
                    <a:pt x="4553" y="4073"/>
                    <a:pt x="4912" y="3813"/>
                  </a:cubicBezTo>
                  <a:cubicBezTo>
                    <a:pt x="5083" y="3688"/>
                    <a:pt x="5245" y="3533"/>
                    <a:pt x="5374" y="3364"/>
                  </a:cubicBezTo>
                  <a:cubicBezTo>
                    <a:pt x="5497" y="3202"/>
                    <a:pt x="5582" y="3028"/>
                    <a:pt x="5660" y="2843"/>
                  </a:cubicBezTo>
                  <a:cubicBezTo>
                    <a:pt x="5695" y="2753"/>
                    <a:pt x="5751" y="2674"/>
                    <a:pt x="5838" y="2628"/>
                  </a:cubicBezTo>
                  <a:cubicBezTo>
                    <a:pt x="5944" y="2572"/>
                    <a:pt x="6066" y="2547"/>
                    <a:pt x="6176" y="2501"/>
                  </a:cubicBezTo>
                  <a:cubicBezTo>
                    <a:pt x="6385" y="2413"/>
                    <a:pt x="6559" y="2278"/>
                    <a:pt x="6713" y="2110"/>
                  </a:cubicBezTo>
                  <a:cubicBezTo>
                    <a:pt x="7006" y="1791"/>
                    <a:pt x="7225" y="1377"/>
                    <a:pt x="7293" y="949"/>
                  </a:cubicBezTo>
                  <a:cubicBezTo>
                    <a:pt x="7324" y="777"/>
                    <a:pt x="7334" y="595"/>
                    <a:pt x="7328" y="418"/>
                  </a:cubicBezTo>
                  <a:cubicBezTo>
                    <a:pt x="7321" y="279"/>
                    <a:pt x="7306" y="132"/>
                    <a:pt x="725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33"/>
            <p:cNvSpPr/>
            <p:nvPr/>
          </p:nvSpPr>
          <p:spPr>
            <a:xfrm>
              <a:off x="1683090" y="3483526"/>
              <a:ext cx="280371" cy="148885"/>
            </a:xfrm>
            <a:custGeom>
              <a:rect b="b" l="l" r="r" t="t"/>
              <a:pathLst>
                <a:path extrusionOk="0" h="4318" w="8132">
                  <a:moveTo>
                    <a:pt x="385" y="1"/>
                  </a:moveTo>
                  <a:lnTo>
                    <a:pt x="385" y="1"/>
                  </a:lnTo>
                  <a:cubicBezTo>
                    <a:pt x="251" y="175"/>
                    <a:pt x="149" y="369"/>
                    <a:pt x="95" y="586"/>
                  </a:cubicBezTo>
                  <a:cubicBezTo>
                    <a:pt x="1" y="972"/>
                    <a:pt x="86" y="1404"/>
                    <a:pt x="216" y="1771"/>
                  </a:cubicBezTo>
                  <a:cubicBezTo>
                    <a:pt x="279" y="1950"/>
                    <a:pt x="365" y="2125"/>
                    <a:pt x="488" y="2271"/>
                  </a:cubicBezTo>
                  <a:cubicBezTo>
                    <a:pt x="618" y="2427"/>
                    <a:pt x="787" y="2534"/>
                    <a:pt x="978" y="2602"/>
                  </a:cubicBezTo>
                  <a:cubicBezTo>
                    <a:pt x="1169" y="2674"/>
                    <a:pt x="1363" y="2735"/>
                    <a:pt x="1556" y="2801"/>
                  </a:cubicBezTo>
                  <a:cubicBezTo>
                    <a:pt x="1728" y="2863"/>
                    <a:pt x="1895" y="2950"/>
                    <a:pt x="1998" y="3103"/>
                  </a:cubicBezTo>
                  <a:cubicBezTo>
                    <a:pt x="2055" y="3186"/>
                    <a:pt x="2096" y="3276"/>
                    <a:pt x="2151" y="3358"/>
                  </a:cubicBezTo>
                  <a:cubicBezTo>
                    <a:pt x="2207" y="3436"/>
                    <a:pt x="2266" y="3510"/>
                    <a:pt x="2328" y="3580"/>
                  </a:cubicBezTo>
                  <a:cubicBezTo>
                    <a:pt x="2451" y="3713"/>
                    <a:pt x="2589" y="3832"/>
                    <a:pt x="2742" y="3932"/>
                  </a:cubicBezTo>
                  <a:cubicBezTo>
                    <a:pt x="3046" y="4132"/>
                    <a:pt x="3403" y="4263"/>
                    <a:pt x="3765" y="4301"/>
                  </a:cubicBezTo>
                  <a:cubicBezTo>
                    <a:pt x="3869" y="4312"/>
                    <a:pt x="3974" y="4317"/>
                    <a:pt x="4078" y="4317"/>
                  </a:cubicBezTo>
                  <a:cubicBezTo>
                    <a:pt x="4360" y="4317"/>
                    <a:pt x="4642" y="4278"/>
                    <a:pt x="4913" y="4203"/>
                  </a:cubicBezTo>
                  <a:cubicBezTo>
                    <a:pt x="5286" y="4098"/>
                    <a:pt x="5658" y="3920"/>
                    <a:pt x="5899" y="3607"/>
                  </a:cubicBezTo>
                  <a:cubicBezTo>
                    <a:pt x="6017" y="3453"/>
                    <a:pt x="6116" y="3294"/>
                    <a:pt x="6279" y="3179"/>
                  </a:cubicBezTo>
                  <a:cubicBezTo>
                    <a:pt x="6444" y="3063"/>
                    <a:pt x="6645" y="2997"/>
                    <a:pt x="6824" y="2900"/>
                  </a:cubicBezTo>
                  <a:cubicBezTo>
                    <a:pt x="7192" y="2706"/>
                    <a:pt x="7514" y="2441"/>
                    <a:pt x="7728" y="2078"/>
                  </a:cubicBezTo>
                  <a:cubicBezTo>
                    <a:pt x="7953" y="1701"/>
                    <a:pt x="8124" y="1245"/>
                    <a:pt x="8128" y="803"/>
                  </a:cubicBezTo>
                  <a:cubicBezTo>
                    <a:pt x="8131" y="709"/>
                    <a:pt x="8119" y="619"/>
                    <a:pt x="8100" y="535"/>
                  </a:cubicBezTo>
                  <a:cubicBezTo>
                    <a:pt x="8088" y="635"/>
                    <a:pt x="8069" y="735"/>
                    <a:pt x="8039" y="832"/>
                  </a:cubicBezTo>
                  <a:cubicBezTo>
                    <a:pt x="7972" y="1068"/>
                    <a:pt x="7853" y="1280"/>
                    <a:pt x="7701" y="1472"/>
                  </a:cubicBezTo>
                  <a:cubicBezTo>
                    <a:pt x="7400" y="1857"/>
                    <a:pt x="6965" y="2135"/>
                    <a:pt x="6493" y="2263"/>
                  </a:cubicBezTo>
                  <a:cubicBezTo>
                    <a:pt x="6418" y="2281"/>
                    <a:pt x="6327" y="2300"/>
                    <a:pt x="6293" y="2378"/>
                  </a:cubicBezTo>
                  <a:cubicBezTo>
                    <a:pt x="6249" y="2469"/>
                    <a:pt x="6231" y="2567"/>
                    <a:pt x="6184" y="2656"/>
                  </a:cubicBezTo>
                  <a:cubicBezTo>
                    <a:pt x="6098" y="2818"/>
                    <a:pt x="5986" y="2966"/>
                    <a:pt x="5856" y="3093"/>
                  </a:cubicBezTo>
                  <a:cubicBezTo>
                    <a:pt x="5590" y="3353"/>
                    <a:pt x="5250" y="3533"/>
                    <a:pt x="4898" y="3640"/>
                  </a:cubicBezTo>
                  <a:cubicBezTo>
                    <a:pt x="4642" y="3718"/>
                    <a:pt x="4372" y="3758"/>
                    <a:pt x="4104" y="3758"/>
                  </a:cubicBezTo>
                  <a:cubicBezTo>
                    <a:pt x="3999" y="3758"/>
                    <a:pt x="3894" y="3752"/>
                    <a:pt x="3790" y="3740"/>
                  </a:cubicBezTo>
                  <a:cubicBezTo>
                    <a:pt x="3416" y="3695"/>
                    <a:pt x="3029" y="3576"/>
                    <a:pt x="2735" y="3335"/>
                  </a:cubicBezTo>
                  <a:cubicBezTo>
                    <a:pt x="2555" y="3192"/>
                    <a:pt x="2430" y="2990"/>
                    <a:pt x="2354" y="2774"/>
                  </a:cubicBezTo>
                  <a:cubicBezTo>
                    <a:pt x="2320" y="2665"/>
                    <a:pt x="2297" y="2547"/>
                    <a:pt x="2289" y="2435"/>
                  </a:cubicBezTo>
                  <a:cubicBezTo>
                    <a:pt x="2287" y="2405"/>
                    <a:pt x="2287" y="2375"/>
                    <a:pt x="2285" y="2347"/>
                  </a:cubicBezTo>
                  <a:lnTo>
                    <a:pt x="2285" y="2316"/>
                  </a:lnTo>
                  <a:cubicBezTo>
                    <a:pt x="2278" y="2313"/>
                    <a:pt x="2273" y="2311"/>
                    <a:pt x="2266" y="2306"/>
                  </a:cubicBezTo>
                  <a:cubicBezTo>
                    <a:pt x="2045" y="2202"/>
                    <a:pt x="1799" y="2160"/>
                    <a:pt x="1573" y="2066"/>
                  </a:cubicBezTo>
                  <a:cubicBezTo>
                    <a:pt x="1370" y="1983"/>
                    <a:pt x="1176" y="1881"/>
                    <a:pt x="997" y="1750"/>
                  </a:cubicBezTo>
                  <a:cubicBezTo>
                    <a:pt x="821" y="1620"/>
                    <a:pt x="659" y="1468"/>
                    <a:pt x="537" y="1284"/>
                  </a:cubicBezTo>
                  <a:cubicBezTo>
                    <a:pt x="414" y="1096"/>
                    <a:pt x="354" y="881"/>
                    <a:pt x="329" y="662"/>
                  </a:cubicBezTo>
                  <a:cubicBezTo>
                    <a:pt x="303" y="441"/>
                    <a:pt x="318" y="211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33"/>
            <p:cNvSpPr/>
            <p:nvPr/>
          </p:nvSpPr>
          <p:spPr>
            <a:xfrm>
              <a:off x="1680401" y="3576893"/>
              <a:ext cx="238274" cy="127024"/>
            </a:xfrm>
            <a:custGeom>
              <a:rect b="b" l="l" r="r" t="t"/>
              <a:pathLst>
                <a:path extrusionOk="0" h="3684" w="6911">
                  <a:moveTo>
                    <a:pt x="744" y="0"/>
                  </a:moveTo>
                  <a:cubicBezTo>
                    <a:pt x="674" y="50"/>
                    <a:pt x="609" y="104"/>
                    <a:pt x="544" y="162"/>
                  </a:cubicBezTo>
                  <a:cubicBezTo>
                    <a:pt x="291" y="388"/>
                    <a:pt x="1" y="718"/>
                    <a:pt x="4" y="1073"/>
                  </a:cubicBezTo>
                  <a:cubicBezTo>
                    <a:pt x="6" y="1406"/>
                    <a:pt x="201" y="1738"/>
                    <a:pt x="435" y="1963"/>
                  </a:cubicBezTo>
                  <a:cubicBezTo>
                    <a:pt x="680" y="2201"/>
                    <a:pt x="1004" y="2362"/>
                    <a:pt x="1334" y="2447"/>
                  </a:cubicBezTo>
                  <a:cubicBezTo>
                    <a:pt x="1482" y="2484"/>
                    <a:pt x="1602" y="2483"/>
                    <a:pt x="1759" y="2487"/>
                  </a:cubicBezTo>
                  <a:cubicBezTo>
                    <a:pt x="1905" y="2490"/>
                    <a:pt x="2070" y="2509"/>
                    <a:pt x="2176" y="2622"/>
                  </a:cubicBezTo>
                  <a:cubicBezTo>
                    <a:pt x="2239" y="2687"/>
                    <a:pt x="2264" y="2778"/>
                    <a:pt x="2295" y="2862"/>
                  </a:cubicBezTo>
                  <a:cubicBezTo>
                    <a:pt x="2320" y="2934"/>
                    <a:pt x="2346" y="3005"/>
                    <a:pt x="2379" y="3075"/>
                  </a:cubicBezTo>
                  <a:cubicBezTo>
                    <a:pt x="2448" y="3215"/>
                    <a:pt x="2542" y="3344"/>
                    <a:pt x="2674" y="3434"/>
                  </a:cubicBezTo>
                  <a:cubicBezTo>
                    <a:pt x="2901" y="3592"/>
                    <a:pt x="3175" y="3683"/>
                    <a:pt x="3451" y="3683"/>
                  </a:cubicBezTo>
                  <a:cubicBezTo>
                    <a:pt x="3522" y="3683"/>
                    <a:pt x="3594" y="3677"/>
                    <a:pt x="3666" y="3664"/>
                  </a:cubicBezTo>
                  <a:cubicBezTo>
                    <a:pt x="3999" y="3603"/>
                    <a:pt x="4296" y="3431"/>
                    <a:pt x="4536" y="3197"/>
                  </a:cubicBezTo>
                  <a:cubicBezTo>
                    <a:pt x="4661" y="3076"/>
                    <a:pt x="4760" y="2947"/>
                    <a:pt x="4842" y="2795"/>
                  </a:cubicBezTo>
                  <a:cubicBezTo>
                    <a:pt x="4914" y="2660"/>
                    <a:pt x="4997" y="2507"/>
                    <a:pt x="5145" y="2451"/>
                  </a:cubicBezTo>
                  <a:cubicBezTo>
                    <a:pt x="5224" y="2420"/>
                    <a:pt x="5317" y="2422"/>
                    <a:pt x="5403" y="2404"/>
                  </a:cubicBezTo>
                  <a:cubicBezTo>
                    <a:pt x="5488" y="2385"/>
                    <a:pt x="5576" y="2364"/>
                    <a:pt x="5658" y="2332"/>
                  </a:cubicBezTo>
                  <a:cubicBezTo>
                    <a:pt x="5812" y="2274"/>
                    <a:pt x="5947" y="2176"/>
                    <a:pt x="6069" y="2065"/>
                  </a:cubicBezTo>
                  <a:cubicBezTo>
                    <a:pt x="6304" y="1847"/>
                    <a:pt x="6515" y="1599"/>
                    <a:pt x="6674" y="1322"/>
                  </a:cubicBezTo>
                  <a:cubicBezTo>
                    <a:pt x="6809" y="1086"/>
                    <a:pt x="6911" y="801"/>
                    <a:pt x="6836" y="534"/>
                  </a:cubicBezTo>
                  <a:lnTo>
                    <a:pt x="6836" y="534"/>
                  </a:lnTo>
                  <a:cubicBezTo>
                    <a:pt x="6726" y="587"/>
                    <a:pt x="6617" y="640"/>
                    <a:pt x="6522" y="709"/>
                  </a:cubicBezTo>
                  <a:cubicBezTo>
                    <a:pt x="6363" y="823"/>
                    <a:pt x="6272" y="995"/>
                    <a:pt x="6142" y="1136"/>
                  </a:cubicBezTo>
                  <a:cubicBezTo>
                    <a:pt x="6003" y="1292"/>
                    <a:pt x="5828" y="1420"/>
                    <a:pt x="5643" y="1516"/>
                  </a:cubicBezTo>
                  <a:cubicBezTo>
                    <a:pt x="5268" y="1709"/>
                    <a:pt x="4840" y="1808"/>
                    <a:pt x="4422" y="1847"/>
                  </a:cubicBezTo>
                  <a:cubicBezTo>
                    <a:pt x="4325" y="1856"/>
                    <a:pt x="4227" y="1861"/>
                    <a:pt x="4129" y="1861"/>
                  </a:cubicBezTo>
                  <a:cubicBezTo>
                    <a:pt x="3824" y="1861"/>
                    <a:pt x="3516" y="1816"/>
                    <a:pt x="3227" y="1724"/>
                  </a:cubicBezTo>
                  <a:cubicBezTo>
                    <a:pt x="2841" y="1602"/>
                    <a:pt x="2483" y="1392"/>
                    <a:pt x="2209" y="1093"/>
                  </a:cubicBezTo>
                  <a:cubicBezTo>
                    <a:pt x="2066" y="938"/>
                    <a:pt x="1953" y="764"/>
                    <a:pt x="1860" y="578"/>
                  </a:cubicBezTo>
                  <a:cubicBezTo>
                    <a:pt x="1822" y="506"/>
                    <a:pt x="1789" y="429"/>
                    <a:pt x="1719" y="379"/>
                  </a:cubicBezTo>
                  <a:cubicBezTo>
                    <a:pt x="1645" y="321"/>
                    <a:pt x="1551" y="287"/>
                    <a:pt x="1464" y="256"/>
                  </a:cubicBezTo>
                  <a:cubicBezTo>
                    <a:pt x="1263" y="186"/>
                    <a:pt x="1056" y="139"/>
                    <a:pt x="859" y="57"/>
                  </a:cubicBezTo>
                  <a:cubicBezTo>
                    <a:pt x="820" y="41"/>
                    <a:pt x="782" y="20"/>
                    <a:pt x="7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33"/>
            <p:cNvSpPr/>
            <p:nvPr/>
          </p:nvSpPr>
          <p:spPr>
            <a:xfrm>
              <a:off x="1698812" y="3386022"/>
              <a:ext cx="256685" cy="217707"/>
            </a:xfrm>
            <a:custGeom>
              <a:rect b="b" l="l" r="r" t="t"/>
              <a:pathLst>
                <a:path extrusionOk="0" h="6314" w="7445">
                  <a:moveTo>
                    <a:pt x="3754" y="0"/>
                  </a:moveTo>
                  <a:cubicBezTo>
                    <a:pt x="3110" y="0"/>
                    <a:pt x="2386" y="183"/>
                    <a:pt x="2012" y="728"/>
                  </a:cubicBezTo>
                  <a:cubicBezTo>
                    <a:pt x="1892" y="906"/>
                    <a:pt x="1800" y="1109"/>
                    <a:pt x="1746" y="1315"/>
                  </a:cubicBezTo>
                  <a:cubicBezTo>
                    <a:pt x="1695" y="1511"/>
                    <a:pt x="1674" y="1708"/>
                    <a:pt x="1496" y="1836"/>
                  </a:cubicBezTo>
                  <a:cubicBezTo>
                    <a:pt x="1327" y="1958"/>
                    <a:pt x="1110" y="1970"/>
                    <a:pt x="923" y="2048"/>
                  </a:cubicBezTo>
                  <a:cubicBezTo>
                    <a:pt x="724" y="2132"/>
                    <a:pt x="548" y="2251"/>
                    <a:pt x="380" y="2383"/>
                  </a:cubicBezTo>
                  <a:cubicBezTo>
                    <a:pt x="354" y="2402"/>
                    <a:pt x="329" y="2426"/>
                    <a:pt x="304" y="2445"/>
                  </a:cubicBezTo>
                  <a:cubicBezTo>
                    <a:pt x="259" y="2507"/>
                    <a:pt x="222" y="2573"/>
                    <a:pt x="188" y="2639"/>
                  </a:cubicBezTo>
                  <a:cubicBezTo>
                    <a:pt x="5" y="2990"/>
                    <a:pt x="1" y="3474"/>
                    <a:pt x="167" y="3837"/>
                  </a:cubicBezTo>
                  <a:cubicBezTo>
                    <a:pt x="332" y="4203"/>
                    <a:pt x="697" y="4445"/>
                    <a:pt x="1059" y="4594"/>
                  </a:cubicBezTo>
                  <a:cubicBezTo>
                    <a:pt x="1272" y="4685"/>
                    <a:pt x="1496" y="4722"/>
                    <a:pt x="1715" y="4791"/>
                  </a:cubicBezTo>
                  <a:cubicBezTo>
                    <a:pt x="1814" y="4820"/>
                    <a:pt x="1923" y="4853"/>
                    <a:pt x="2008" y="4916"/>
                  </a:cubicBezTo>
                  <a:cubicBezTo>
                    <a:pt x="2093" y="4976"/>
                    <a:pt x="2117" y="5059"/>
                    <a:pt x="2124" y="5156"/>
                  </a:cubicBezTo>
                  <a:cubicBezTo>
                    <a:pt x="2140" y="5351"/>
                    <a:pt x="2169" y="5534"/>
                    <a:pt x="2267" y="5706"/>
                  </a:cubicBezTo>
                  <a:cubicBezTo>
                    <a:pt x="2362" y="5874"/>
                    <a:pt x="2502" y="5993"/>
                    <a:pt x="2671" y="6083"/>
                  </a:cubicBezTo>
                  <a:cubicBezTo>
                    <a:pt x="2960" y="6241"/>
                    <a:pt x="3298" y="6313"/>
                    <a:pt x="3637" y="6313"/>
                  </a:cubicBezTo>
                  <a:cubicBezTo>
                    <a:pt x="3966" y="6313"/>
                    <a:pt x="4296" y="6246"/>
                    <a:pt x="4584" y="6122"/>
                  </a:cubicBezTo>
                  <a:cubicBezTo>
                    <a:pt x="4880" y="5994"/>
                    <a:pt x="5163" y="5794"/>
                    <a:pt x="5349" y="5534"/>
                  </a:cubicBezTo>
                  <a:cubicBezTo>
                    <a:pt x="5396" y="5468"/>
                    <a:pt x="5438" y="5396"/>
                    <a:pt x="5474" y="5322"/>
                  </a:cubicBezTo>
                  <a:cubicBezTo>
                    <a:pt x="5513" y="5244"/>
                    <a:pt x="5536" y="5156"/>
                    <a:pt x="5577" y="5075"/>
                  </a:cubicBezTo>
                  <a:cubicBezTo>
                    <a:pt x="5678" y="4865"/>
                    <a:pt x="5906" y="4841"/>
                    <a:pt x="6106" y="4787"/>
                  </a:cubicBezTo>
                  <a:cubicBezTo>
                    <a:pt x="6313" y="4729"/>
                    <a:pt x="6516" y="4602"/>
                    <a:pt x="6684" y="4468"/>
                  </a:cubicBezTo>
                  <a:cubicBezTo>
                    <a:pt x="6860" y="4327"/>
                    <a:pt x="7009" y="4160"/>
                    <a:pt x="7131" y="3972"/>
                  </a:cubicBezTo>
                  <a:cubicBezTo>
                    <a:pt x="7250" y="3787"/>
                    <a:pt x="7338" y="3588"/>
                    <a:pt x="7379" y="3369"/>
                  </a:cubicBezTo>
                  <a:cubicBezTo>
                    <a:pt x="7410" y="3197"/>
                    <a:pt x="7444" y="2973"/>
                    <a:pt x="7338" y="2820"/>
                  </a:cubicBezTo>
                  <a:cubicBezTo>
                    <a:pt x="7326" y="2807"/>
                    <a:pt x="7322" y="2792"/>
                    <a:pt x="7320" y="2779"/>
                  </a:cubicBezTo>
                  <a:cubicBezTo>
                    <a:pt x="7292" y="2745"/>
                    <a:pt x="7261" y="2712"/>
                    <a:pt x="7227" y="2681"/>
                  </a:cubicBezTo>
                  <a:cubicBezTo>
                    <a:pt x="7088" y="2550"/>
                    <a:pt x="6937" y="2428"/>
                    <a:pt x="6776" y="2326"/>
                  </a:cubicBezTo>
                  <a:cubicBezTo>
                    <a:pt x="6602" y="2216"/>
                    <a:pt x="6403" y="2107"/>
                    <a:pt x="6300" y="1916"/>
                  </a:cubicBezTo>
                  <a:cubicBezTo>
                    <a:pt x="6202" y="1730"/>
                    <a:pt x="6188" y="1516"/>
                    <a:pt x="6116" y="1324"/>
                  </a:cubicBezTo>
                  <a:cubicBezTo>
                    <a:pt x="6084" y="1234"/>
                    <a:pt x="6046" y="1150"/>
                    <a:pt x="6010" y="1062"/>
                  </a:cubicBezTo>
                  <a:cubicBezTo>
                    <a:pt x="6001" y="1052"/>
                    <a:pt x="5994" y="1038"/>
                    <a:pt x="5985" y="1027"/>
                  </a:cubicBezTo>
                  <a:cubicBezTo>
                    <a:pt x="5510" y="416"/>
                    <a:pt x="4773" y="68"/>
                    <a:pt x="4008" y="10"/>
                  </a:cubicBezTo>
                  <a:cubicBezTo>
                    <a:pt x="3926" y="3"/>
                    <a:pt x="3841" y="0"/>
                    <a:pt x="375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33"/>
            <p:cNvSpPr/>
            <p:nvPr/>
          </p:nvSpPr>
          <p:spPr>
            <a:xfrm>
              <a:off x="2319108" y="3434084"/>
              <a:ext cx="128360" cy="320078"/>
            </a:xfrm>
            <a:custGeom>
              <a:rect b="b" l="l" r="r" t="t"/>
              <a:pathLst>
                <a:path extrusionOk="0" h="9283" w="3723">
                  <a:moveTo>
                    <a:pt x="1066" y="1"/>
                  </a:moveTo>
                  <a:cubicBezTo>
                    <a:pt x="1029" y="79"/>
                    <a:pt x="991" y="156"/>
                    <a:pt x="954" y="231"/>
                  </a:cubicBezTo>
                  <a:cubicBezTo>
                    <a:pt x="901" y="336"/>
                    <a:pt x="845" y="442"/>
                    <a:pt x="779" y="539"/>
                  </a:cubicBezTo>
                  <a:cubicBezTo>
                    <a:pt x="724" y="627"/>
                    <a:pt x="666" y="710"/>
                    <a:pt x="638" y="810"/>
                  </a:cubicBezTo>
                  <a:cubicBezTo>
                    <a:pt x="626" y="862"/>
                    <a:pt x="591" y="893"/>
                    <a:pt x="557" y="907"/>
                  </a:cubicBezTo>
                  <a:cubicBezTo>
                    <a:pt x="560" y="915"/>
                    <a:pt x="567" y="924"/>
                    <a:pt x="579" y="931"/>
                  </a:cubicBezTo>
                  <a:cubicBezTo>
                    <a:pt x="642" y="971"/>
                    <a:pt x="739" y="971"/>
                    <a:pt x="810" y="1007"/>
                  </a:cubicBezTo>
                  <a:cubicBezTo>
                    <a:pt x="882" y="1043"/>
                    <a:pt x="945" y="1106"/>
                    <a:pt x="998" y="1165"/>
                  </a:cubicBezTo>
                  <a:cubicBezTo>
                    <a:pt x="1002" y="1165"/>
                    <a:pt x="1006" y="1165"/>
                    <a:pt x="1011" y="1165"/>
                  </a:cubicBezTo>
                  <a:cubicBezTo>
                    <a:pt x="1127" y="1165"/>
                    <a:pt x="1239" y="1191"/>
                    <a:pt x="1351" y="1219"/>
                  </a:cubicBezTo>
                  <a:cubicBezTo>
                    <a:pt x="1482" y="1255"/>
                    <a:pt x="1612" y="1297"/>
                    <a:pt x="1735" y="1357"/>
                  </a:cubicBezTo>
                  <a:cubicBezTo>
                    <a:pt x="1822" y="1402"/>
                    <a:pt x="1914" y="1446"/>
                    <a:pt x="1996" y="1500"/>
                  </a:cubicBezTo>
                  <a:cubicBezTo>
                    <a:pt x="2172" y="1588"/>
                    <a:pt x="2331" y="1700"/>
                    <a:pt x="2449" y="1860"/>
                  </a:cubicBezTo>
                  <a:cubicBezTo>
                    <a:pt x="2581" y="2038"/>
                    <a:pt x="2647" y="2272"/>
                    <a:pt x="2635" y="2494"/>
                  </a:cubicBezTo>
                  <a:cubicBezTo>
                    <a:pt x="2615" y="2813"/>
                    <a:pt x="2471" y="3105"/>
                    <a:pt x="2309" y="3371"/>
                  </a:cubicBezTo>
                  <a:cubicBezTo>
                    <a:pt x="2266" y="3443"/>
                    <a:pt x="2218" y="3507"/>
                    <a:pt x="2168" y="3574"/>
                  </a:cubicBezTo>
                  <a:cubicBezTo>
                    <a:pt x="2078" y="3768"/>
                    <a:pt x="1992" y="3964"/>
                    <a:pt x="1912" y="4163"/>
                  </a:cubicBezTo>
                  <a:cubicBezTo>
                    <a:pt x="1574" y="4996"/>
                    <a:pt x="1312" y="5860"/>
                    <a:pt x="1006" y="6703"/>
                  </a:cubicBezTo>
                  <a:cubicBezTo>
                    <a:pt x="720" y="7490"/>
                    <a:pt x="370" y="8245"/>
                    <a:pt x="1" y="8995"/>
                  </a:cubicBezTo>
                  <a:lnTo>
                    <a:pt x="595" y="9282"/>
                  </a:lnTo>
                  <a:cubicBezTo>
                    <a:pt x="760" y="8943"/>
                    <a:pt x="925" y="8605"/>
                    <a:pt x="1088" y="8266"/>
                  </a:cubicBezTo>
                  <a:cubicBezTo>
                    <a:pt x="1526" y="7360"/>
                    <a:pt x="1956" y="6452"/>
                    <a:pt x="2387" y="5543"/>
                  </a:cubicBezTo>
                  <a:cubicBezTo>
                    <a:pt x="2600" y="5090"/>
                    <a:pt x="2815" y="4635"/>
                    <a:pt x="3027" y="4179"/>
                  </a:cubicBezTo>
                  <a:cubicBezTo>
                    <a:pt x="3283" y="3636"/>
                    <a:pt x="3722" y="2959"/>
                    <a:pt x="3698" y="2344"/>
                  </a:cubicBezTo>
                  <a:cubicBezTo>
                    <a:pt x="3687" y="2049"/>
                    <a:pt x="3629" y="1750"/>
                    <a:pt x="3486" y="1488"/>
                  </a:cubicBezTo>
                  <a:cubicBezTo>
                    <a:pt x="3327" y="1200"/>
                    <a:pt x="3073" y="1014"/>
                    <a:pt x="2796" y="851"/>
                  </a:cubicBezTo>
                  <a:cubicBezTo>
                    <a:pt x="2643" y="761"/>
                    <a:pt x="2487" y="678"/>
                    <a:pt x="2329" y="599"/>
                  </a:cubicBezTo>
                  <a:cubicBezTo>
                    <a:pt x="2182" y="528"/>
                    <a:pt x="2036" y="452"/>
                    <a:pt x="1882" y="396"/>
                  </a:cubicBezTo>
                  <a:cubicBezTo>
                    <a:pt x="1596" y="293"/>
                    <a:pt x="1304" y="196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33"/>
            <p:cNvSpPr/>
            <p:nvPr/>
          </p:nvSpPr>
          <p:spPr>
            <a:xfrm>
              <a:off x="975117" y="3549931"/>
              <a:ext cx="1470845" cy="1067018"/>
            </a:xfrm>
            <a:custGeom>
              <a:rect b="b" l="l" r="r" t="t"/>
              <a:pathLst>
                <a:path extrusionOk="0" h="30946" w="42661">
                  <a:moveTo>
                    <a:pt x="42651" y="0"/>
                  </a:moveTo>
                  <a:cubicBezTo>
                    <a:pt x="42492" y="303"/>
                    <a:pt x="42373" y="645"/>
                    <a:pt x="42231" y="951"/>
                  </a:cubicBezTo>
                  <a:cubicBezTo>
                    <a:pt x="40489" y="4698"/>
                    <a:pt x="38716" y="8432"/>
                    <a:pt x="36891" y="12139"/>
                  </a:cubicBezTo>
                  <a:cubicBezTo>
                    <a:pt x="35996" y="13955"/>
                    <a:pt x="35053" y="15746"/>
                    <a:pt x="34045" y="17500"/>
                  </a:cubicBezTo>
                  <a:cubicBezTo>
                    <a:pt x="33564" y="18334"/>
                    <a:pt x="33078" y="19166"/>
                    <a:pt x="32562" y="19978"/>
                  </a:cubicBezTo>
                  <a:cubicBezTo>
                    <a:pt x="32131" y="20655"/>
                    <a:pt x="31652" y="21332"/>
                    <a:pt x="31037" y="21854"/>
                  </a:cubicBezTo>
                  <a:cubicBezTo>
                    <a:pt x="30380" y="22410"/>
                    <a:pt x="29589" y="22699"/>
                    <a:pt x="28742" y="22812"/>
                  </a:cubicBezTo>
                  <a:cubicBezTo>
                    <a:pt x="28093" y="22900"/>
                    <a:pt x="27433" y="22933"/>
                    <a:pt x="26775" y="22933"/>
                  </a:cubicBezTo>
                  <a:cubicBezTo>
                    <a:pt x="26440" y="22933"/>
                    <a:pt x="26105" y="22925"/>
                    <a:pt x="25772" y="22910"/>
                  </a:cubicBezTo>
                  <a:cubicBezTo>
                    <a:pt x="23757" y="22817"/>
                    <a:pt x="21763" y="22458"/>
                    <a:pt x="19795" y="22036"/>
                  </a:cubicBezTo>
                  <a:cubicBezTo>
                    <a:pt x="17806" y="21606"/>
                    <a:pt x="15832" y="21106"/>
                    <a:pt x="13864" y="20583"/>
                  </a:cubicBezTo>
                  <a:cubicBezTo>
                    <a:pt x="11890" y="20058"/>
                    <a:pt x="9920" y="19492"/>
                    <a:pt x="7928" y="19037"/>
                  </a:cubicBezTo>
                  <a:cubicBezTo>
                    <a:pt x="6966" y="18817"/>
                    <a:pt x="5996" y="18628"/>
                    <a:pt x="5034" y="18412"/>
                  </a:cubicBezTo>
                  <a:cubicBezTo>
                    <a:pt x="4123" y="18206"/>
                    <a:pt x="3227" y="17959"/>
                    <a:pt x="2339" y="17675"/>
                  </a:cubicBezTo>
                  <a:cubicBezTo>
                    <a:pt x="1682" y="17466"/>
                    <a:pt x="959" y="17220"/>
                    <a:pt x="528" y="16646"/>
                  </a:cubicBezTo>
                  <a:cubicBezTo>
                    <a:pt x="353" y="16414"/>
                    <a:pt x="194" y="16090"/>
                    <a:pt x="128" y="15759"/>
                  </a:cubicBezTo>
                  <a:cubicBezTo>
                    <a:pt x="101" y="15888"/>
                    <a:pt x="81" y="16022"/>
                    <a:pt x="71" y="16158"/>
                  </a:cubicBezTo>
                  <a:cubicBezTo>
                    <a:pt x="1" y="17282"/>
                    <a:pt x="434" y="18378"/>
                    <a:pt x="849" y="19398"/>
                  </a:cubicBezTo>
                  <a:cubicBezTo>
                    <a:pt x="1329" y="20590"/>
                    <a:pt x="1872" y="21749"/>
                    <a:pt x="2459" y="22887"/>
                  </a:cubicBezTo>
                  <a:cubicBezTo>
                    <a:pt x="2743" y="23437"/>
                    <a:pt x="3044" y="23976"/>
                    <a:pt x="3328" y="24522"/>
                  </a:cubicBezTo>
                  <a:cubicBezTo>
                    <a:pt x="3583" y="25016"/>
                    <a:pt x="3843" y="25530"/>
                    <a:pt x="4295" y="25874"/>
                  </a:cubicBezTo>
                  <a:cubicBezTo>
                    <a:pt x="4729" y="26204"/>
                    <a:pt x="5260" y="26385"/>
                    <a:pt x="5777" y="26532"/>
                  </a:cubicBezTo>
                  <a:cubicBezTo>
                    <a:pt x="6392" y="26708"/>
                    <a:pt x="7020" y="26834"/>
                    <a:pt x="7647" y="26948"/>
                  </a:cubicBezTo>
                  <a:cubicBezTo>
                    <a:pt x="8927" y="27179"/>
                    <a:pt x="10190" y="27403"/>
                    <a:pt x="11442" y="27754"/>
                  </a:cubicBezTo>
                  <a:cubicBezTo>
                    <a:pt x="14009" y="28469"/>
                    <a:pt x="16582" y="29138"/>
                    <a:pt x="19186" y="29714"/>
                  </a:cubicBezTo>
                  <a:cubicBezTo>
                    <a:pt x="20496" y="30002"/>
                    <a:pt x="21808" y="30266"/>
                    <a:pt x="23131" y="30485"/>
                  </a:cubicBezTo>
                  <a:cubicBezTo>
                    <a:pt x="24439" y="30703"/>
                    <a:pt x="25755" y="30890"/>
                    <a:pt x="27083" y="30935"/>
                  </a:cubicBezTo>
                  <a:cubicBezTo>
                    <a:pt x="27266" y="30940"/>
                    <a:pt x="27449" y="30946"/>
                    <a:pt x="27631" y="30946"/>
                  </a:cubicBezTo>
                  <a:cubicBezTo>
                    <a:pt x="28013" y="30946"/>
                    <a:pt x="28393" y="30921"/>
                    <a:pt x="28765" y="30822"/>
                  </a:cubicBezTo>
                  <a:cubicBezTo>
                    <a:pt x="29230" y="30697"/>
                    <a:pt x="29661" y="30481"/>
                    <a:pt x="30057" y="30207"/>
                  </a:cubicBezTo>
                  <a:cubicBezTo>
                    <a:pt x="30869" y="29641"/>
                    <a:pt x="31513" y="28855"/>
                    <a:pt x="32067" y="28044"/>
                  </a:cubicBezTo>
                  <a:cubicBezTo>
                    <a:pt x="33453" y="26014"/>
                    <a:pt x="34542" y="23765"/>
                    <a:pt x="35563" y="21533"/>
                  </a:cubicBezTo>
                  <a:cubicBezTo>
                    <a:pt x="36094" y="20378"/>
                    <a:pt x="36574" y="19198"/>
                    <a:pt x="37137" y="18056"/>
                  </a:cubicBezTo>
                  <a:cubicBezTo>
                    <a:pt x="37698" y="16924"/>
                    <a:pt x="38319" y="15823"/>
                    <a:pt x="38943" y="14726"/>
                  </a:cubicBezTo>
                  <a:cubicBezTo>
                    <a:pt x="39571" y="13631"/>
                    <a:pt x="40204" y="12538"/>
                    <a:pt x="40791" y="11421"/>
                  </a:cubicBezTo>
                  <a:cubicBezTo>
                    <a:pt x="41390" y="10283"/>
                    <a:pt x="41971" y="9170"/>
                    <a:pt x="42133" y="7875"/>
                  </a:cubicBezTo>
                  <a:cubicBezTo>
                    <a:pt x="42215" y="7250"/>
                    <a:pt x="42230" y="6618"/>
                    <a:pt x="42258" y="5990"/>
                  </a:cubicBezTo>
                  <a:cubicBezTo>
                    <a:pt x="42290" y="5307"/>
                    <a:pt x="42324" y="4623"/>
                    <a:pt x="42361" y="3940"/>
                  </a:cubicBezTo>
                  <a:cubicBezTo>
                    <a:pt x="42430" y="2654"/>
                    <a:pt x="42523" y="1370"/>
                    <a:pt x="42660" y="88"/>
                  </a:cubicBezTo>
                  <a:cubicBezTo>
                    <a:pt x="42658" y="59"/>
                    <a:pt x="42654" y="30"/>
                    <a:pt x="426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33"/>
            <p:cNvSpPr/>
            <p:nvPr/>
          </p:nvSpPr>
          <p:spPr>
            <a:xfrm>
              <a:off x="2357309" y="3485215"/>
              <a:ext cx="42097" cy="60306"/>
            </a:xfrm>
            <a:custGeom>
              <a:rect b="b" l="l" r="r" t="t"/>
              <a:pathLst>
                <a:path extrusionOk="0" h="1749" w="1221">
                  <a:moveTo>
                    <a:pt x="70" y="1"/>
                  </a:moveTo>
                  <a:cubicBezTo>
                    <a:pt x="91" y="63"/>
                    <a:pt x="101" y="129"/>
                    <a:pt x="103" y="201"/>
                  </a:cubicBezTo>
                  <a:cubicBezTo>
                    <a:pt x="109" y="362"/>
                    <a:pt x="66" y="521"/>
                    <a:pt x="0" y="668"/>
                  </a:cubicBezTo>
                  <a:cubicBezTo>
                    <a:pt x="39" y="685"/>
                    <a:pt x="78" y="699"/>
                    <a:pt x="112" y="712"/>
                  </a:cubicBezTo>
                  <a:cubicBezTo>
                    <a:pt x="181" y="743"/>
                    <a:pt x="247" y="784"/>
                    <a:pt x="309" y="829"/>
                  </a:cubicBezTo>
                  <a:cubicBezTo>
                    <a:pt x="430" y="918"/>
                    <a:pt x="533" y="1028"/>
                    <a:pt x="627" y="1146"/>
                  </a:cubicBezTo>
                  <a:cubicBezTo>
                    <a:pt x="760" y="1315"/>
                    <a:pt x="911" y="1524"/>
                    <a:pt x="971" y="1748"/>
                  </a:cubicBezTo>
                  <a:cubicBezTo>
                    <a:pt x="1029" y="1646"/>
                    <a:pt x="1089" y="1543"/>
                    <a:pt x="1154" y="1443"/>
                  </a:cubicBezTo>
                  <a:cubicBezTo>
                    <a:pt x="1197" y="1297"/>
                    <a:pt x="1221" y="1147"/>
                    <a:pt x="1216" y="991"/>
                  </a:cubicBezTo>
                  <a:cubicBezTo>
                    <a:pt x="1210" y="805"/>
                    <a:pt x="1156" y="642"/>
                    <a:pt x="1044" y="522"/>
                  </a:cubicBezTo>
                  <a:cubicBezTo>
                    <a:pt x="921" y="391"/>
                    <a:pt x="778" y="306"/>
                    <a:pt x="603" y="228"/>
                  </a:cubicBezTo>
                  <a:cubicBezTo>
                    <a:pt x="519" y="190"/>
                    <a:pt x="422" y="150"/>
                    <a:pt x="328" y="110"/>
                  </a:cubicBezTo>
                  <a:cubicBezTo>
                    <a:pt x="269" y="85"/>
                    <a:pt x="214" y="63"/>
                    <a:pt x="164" y="32"/>
                  </a:cubicBezTo>
                  <a:cubicBezTo>
                    <a:pt x="137" y="23"/>
                    <a:pt x="109" y="13"/>
                    <a:pt x="81" y="4"/>
                  </a:cubicBezTo>
                  <a:cubicBezTo>
                    <a:pt x="78" y="3"/>
                    <a:pt x="73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33"/>
            <p:cNvSpPr/>
            <p:nvPr/>
          </p:nvSpPr>
          <p:spPr>
            <a:xfrm>
              <a:off x="2217156" y="3255557"/>
              <a:ext cx="165561" cy="188985"/>
            </a:xfrm>
            <a:custGeom>
              <a:rect b="b" l="l" r="r" t="t"/>
              <a:pathLst>
                <a:path extrusionOk="0" h="5481" w="4802">
                  <a:moveTo>
                    <a:pt x="1596" y="1"/>
                  </a:moveTo>
                  <a:cubicBezTo>
                    <a:pt x="1469" y="1"/>
                    <a:pt x="1363" y="134"/>
                    <a:pt x="1301" y="230"/>
                  </a:cubicBezTo>
                  <a:cubicBezTo>
                    <a:pt x="1199" y="383"/>
                    <a:pt x="1185" y="567"/>
                    <a:pt x="1093" y="723"/>
                  </a:cubicBezTo>
                  <a:cubicBezTo>
                    <a:pt x="1067" y="766"/>
                    <a:pt x="1017" y="791"/>
                    <a:pt x="968" y="791"/>
                  </a:cubicBezTo>
                  <a:cubicBezTo>
                    <a:pt x="935" y="791"/>
                    <a:pt x="902" y="779"/>
                    <a:pt x="877" y="752"/>
                  </a:cubicBezTo>
                  <a:cubicBezTo>
                    <a:pt x="803" y="667"/>
                    <a:pt x="794" y="558"/>
                    <a:pt x="734" y="468"/>
                  </a:cubicBezTo>
                  <a:cubicBezTo>
                    <a:pt x="673" y="380"/>
                    <a:pt x="575" y="287"/>
                    <a:pt x="472" y="253"/>
                  </a:cubicBezTo>
                  <a:cubicBezTo>
                    <a:pt x="440" y="241"/>
                    <a:pt x="411" y="236"/>
                    <a:pt x="382" y="236"/>
                  </a:cubicBezTo>
                  <a:cubicBezTo>
                    <a:pt x="349" y="236"/>
                    <a:pt x="319" y="243"/>
                    <a:pt x="289" y="256"/>
                  </a:cubicBezTo>
                  <a:cubicBezTo>
                    <a:pt x="266" y="266"/>
                    <a:pt x="217" y="307"/>
                    <a:pt x="199" y="332"/>
                  </a:cubicBezTo>
                  <a:cubicBezTo>
                    <a:pt x="55" y="519"/>
                    <a:pt x="34" y="807"/>
                    <a:pt x="18" y="1037"/>
                  </a:cubicBezTo>
                  <a:cubicBezTo>
                    <a:pt x="0" y="1333"/>
                    <a:pt x="18" y="1627"/>
                    <a:pt x="47" y="1920"/>
                  </a:cubicBezTo>
                  <a:cubicBezTo>
                    <a:pt x="101" y="2425"/>
                    <a:pt x="212" y="2922"/>
                    <a:pt x="318" y="3419"/>
                  </a:cubicBezTo>
                  <a:cubicBezTo>
                    <a:pt x="371" y="3665"/>
                    <a:pt x="418" y="3914"/>
                    <a:pt x="480" y="4161"/>
                  </a:cubicBezTo>
                  <a:cubicBezTo>
                    <a:pt x="543" y="4400"/>
                    <a:pt x="602" y="4634"/>
                    <a:pt x="637" y="4880"/>
                  </a:cubicBezTo>
                  <a:cubicBezTo>
                    <a:pt x="689" y="4864"/>
                    <a:pt x="732" y="4810"/>
                    <a:pt x="767" y="4775"/>
                  </a:cubicBezTo>
                  <a:cubicBezTo>
                    <a:pt x="882" y="4659"/>
                    <a:pt x="986" y="4550"/>
                    <a:pt x="1148" y="4496"/>
                  </a:cubicBezTo>
                  <a:cubicBezTo>
                    <a:pt x="1218" y="4475"/>
                    <a:pt x="1289" y="4457"/>
                    <a:pt x="1363" y="4445"/>
                  </a:cubicBezTo>
                  <a:cubicBezTo>
                    <a:pt x="1293" y="3986"/>
                    <a:pt x="1251" y="3521"/>
                    <a:pt x="1218" y="3059"/>
                  </a:cubicBezTo>
                  <a:cubicBezTo>
                    <a:pt x="1199" y="2815"/>
                    <a:pt x="1174" y="2571"/>
                    <a:pt x="1158" y="2325"/>
                  </a:cubicBezTo>
                  <a:cubicBezTo>
                    <a:pt x="1152" y="2209"/>
                    <a:pt x="1147" y="2094"/>
                    <a:pt x="1143" y="1978"/>
                  </a:cubicBezTo>
                  <a:cubicBezTo>
                    <a:pt x="1136" y="1865"/>
                    <a:pt x="1150" y="1763"/>
                    <a:pt x="1205" y="1660"/>
                  </a:cubicBezTo>
                  <a:cubicBezTo>
                    <a:pt x="1223" y="1625"/>
                    <a:pt x="1251" y="1611"/>
                    <a:pt x="1279" y="1611"/>
                  </a:cubicBezTo>
                  <a:cubicBezTo>
                    <a:pt x="1328" y="1611"/>
                    <a:pt x="1378" y="1654"/>
                    <a:pt x="1384" y="1709"/>
                  </a:cubicBezTo>
                  <a:cubicBezTo>
                    <a:pt x="1397" y="1812"/>
                    <a:pt x="1424" y="1912"/>
                    <a:pt x="1431" y="2018"/>
                  </a:cubicBezTo>
                  <a:cubicBezTo>
                    <a:pt x="1437" y="2136"/>
                    <a:pt x="1440" y="2254"/>
                    <a:pt x="1447" y="2370"/>
                  </a:cubicBezTo>
                  <a:cubicBezTo>
                    <a:pt x="1462" y="2604"/>
                    <a:pt x="1478" y="2838"/>
                    <a:pt x="1491" y="3076"/>
                  </a:cubicBezTo>
                  <a:cubicBezTo>
                    <a:pt x="1515" y="3528"/>
                    <a:pt x="1556" y="3976"/>
                    <a:pt x="1564" y="4427"/>
                  </a:cubicBezTo>
                  <a:lnTo>
                    <a:pt x="1576" y="4427"/>
                  </a:lnTo>
                  <a:cubicBezTo>
                    <a:pt x="1582" y="4427"/>
                    <a:pt x="1588" y="4427"/>
                    <a:pt x="1595" y="4427"/>
                  </a:cubicBezTo>
                  <a:cubicBezTo>
                    <a:pt x="1737" y="4427"/>
                    <a:pt x="1885" y="4450"/>
                    <a:pt x="2007" y="4525"/>
                  </a:cubicBezTo>
                  <a:cubicBezTo>
                    <a:pt x="2057" y="4556"/>
                    <a:pt x="2104" y="4596"/>
                    <a:pt x="2139" y="4645"/>
                  </a:cubicBezTo>
                  <a:cubicBezTo>
                    <a:pt x="2146" y="4489"/>
                    <a:pt x="2152" y="4335"/>
                    <a:pt x="2163" y="4181"/>
                  </a:cubicBezTo>
                  <a:cubicBezTo>
                    <a:pt x="2182" y="3910"/>
                    <a:pt x="2204" y="3640"/>
                    <a:pt x="2229" y="3370"/>
                  </a:cubicBezTo>
                  <a:cubicBezTo>
                    <a:pt x="2253" y="3120"/>
                    <a:pt x="2272" y="2869"/>
                    <a:pt x="2301" y="2622"/>
                  </a:cubicBezTo>
                  <a:cubicBezTo>
                    <a:pt x="2313" y="2499"/>
                    <a:pt x="2331" y="2375"/>
                    <a:pt x="2351" y="2253"/>
                  </a:cubicBezTo>
                  <a:cubicBezTo>
                    <a:pt x="2373" y="2128"/>
                    <a:pt x="2402" y="1998"/>
                    <a:pt x="2474" y="1892"/>
                  </a:cubicBezTo>
                  <a:cubicBezTo>
                    <a:pt x="2497" y="1858"/>
                    <a:pt x="2531" y="1842"/>
                    <a:pt x="2565" y="1842"/>
                  </a:cubicBezTo>
                  <a:cubicBezTo>
                    <a:pt x="2615" y="1842"/>
                    <a:pt x="2664" y="1878"/>
                    <a:pt x="2666" y="1942"/>
                  </a:cubicBezTo>
                  <a:cubicBezTo>
                    <a:pt x="2672" y="2071"/>
                    <a:pt x="2637" y="2198"/>
                    <a:pt x="2615" y="2323"/>
                  </a:cubicBezTo>
                  <a:cubicBezTo>
                    <a:pt x="2593" y="2442"/>
                    <a:pt x="2578" y="2557"/>
                    <a:pt x="2564" y="2676"/>
                  </a:cubicBezTo>
                  <a:cubicBezTo>
                    <a:pt x="2538" y="2915"/>
                    <a:pt x="2521" y="3154"/>
                    <a:pt x="2496" y="3395"/>
                  </a:cubicBezTo>
                  <a:cubicBezTo>
                    <a:pt x="2442" y="3913"/>
                    <a:pt x="2386" y="4431"/>
                    <a:pt x="2327" y="4952"/>
                  </a:cubicBezTo>
                  <a:cubicBezTo>
                    <a:pt x="2337" y="4950"/>
                    <a:pt x="2346" y="4948"/>
                    <a:pt x="2355" y="4945"/>
                  </a:cubicBezTo>
                  <a:cubicBezTo>
                    <a:pt x="2419" y="4934"/>
                    <a:pt x="2479" y="4925"/>
                    <a:pt x="2541" y="4925"/>
                  </a:cubicBezTo>
                  <a:cubicBezTo>
                    <a:pt x="2559" y="4925"/>
                    <a:pt x="2577" y="4926"/>
                    <a:pt x="2596" y="4928"/>
                  </a:cubicBezTo>
                  <a:cubicBezTo>
                    <a:pt x="2665" y="4931"/>
                    <a:pt x="2736" y="4943"/>
                    <a:pt x="2806" y="4956"/>
                  </a:cubicBezTo>
                  <a:cubicBezTo>
                    <a:pt x="2850" y="4730"/>
                    <a:pt x="2921" y="4513"/>
                    <a:pt x="2995" y="4292"/>
                  </a:cubicBezTo>
                  <a:cubicBezTo>
                    <a:pt x="3073" y="4060"/>
                    <a:pt x="3144" y="3825"/>
                    <a:pt x="3219" y="3593"/>
                  </a:cubicBezTo>
                  <a:cubicBezTo>
                    <a:pt x="3295" y="3358"/>
                    <a:pt x="3371" y="3126"/>
                    <a:pt x="3447" y="2892"/>
                  </a:cubicBezTo>
                  <a:cubicBezTo>
                    <a:pt x="3485" y="2773"/>
                    <a:pt x="3526" y="2654"/>
                    <a:pt x="3563" y="2535"/>
                  </a:cubicBezTo>
                  <a:cubicBezTo>
                    <a:pt x="3601" y="2418"/>
                    <a:pt x="3631" y="2291"/>
                    <a:pt x="3737" y="2217"/>
                  </a:cubicBezTo>
                  <a:cubicBezTo>
                    <a:pt x="3752" y="2207"/>
                    <a:pt x="3768" y="2202"/>
                    <a:pt x="3784" y="2202"/>
                  </a:cubicBezTo>
                  <a:cubicBezTo>
                    <a:pt x="3828" y="2202"/>
                    <a:pt x="3869" y="2235"/>
                    <a:pt x="3883" y="2275"/>
                  </a:cubicBezTo>
                  <a:cubicBezTo>
                    <a:pt x="3924" y="2398"/>
                    <a:pt x="3856" y="2534"/>
                    <a:pt x="3818" y="2653"/>
                  </a:cubicBezTo>
                  <a:cubicBezTo>
                    <a:pt x="3781" y="2767"/>
                    <a:pt x="3744" y="2881"/>
                    <a:pt x="3706" y="2994"/>
                  </a:cubicBezTo>
                  <a:cubicBezTo>
                    <a:pt x="3633" y="3228"/>
                    <a:pt x="3557" y="3461"/>
                    <a:pt x="3481" y="3696"/>
                  </a:cubicBezTo>
                  <a:cubicBezTo>
                    <a:pt x="3406" y="3929"/>
                    <a:pt x="3322" y="4160"/>
                    <a:pt x="3240" y="4391"/>
                  </a:cubicBezTo>
                  <a:cubicBezTo>
                    <a:pt x="3167" y="4603"/>
                    <a:pt x="3089" y="4811"/>
                    <a:pt x="2984" y="5006"/>
                  </a:cubicBezTo>
                  <a:cubicBezTo>
                    <a:pt x="3000" y="5012"/>
                    <a:pt x="3015" y="5017"/>
                    <a:pt x="3028" y="5021"/>
                  </a:cubicBezTo>
                  <a:cubicBezTo>
                    <a:pt x="3246" y="5106"/>
                    <a:pt x="3432" y="5266"/>
                    <a:pt x="3506" y="5481"/>
                  </a:cubicBezTo>
                  <a:cubicBezTo>
                    <a:pt x="3548" y="5408"/>
                    <a:pt x="3593" y="5336"/>
                    <a:pt x="3631" y="5264"/>
                  </a:cubicBezTo>
                  <a:cubicBezTo>
                    <a:pt x="3749" y="5040"/>
                    <a:pt x="3861" y="4811"/>
                    <a:pt x="3964" y="4581"/>
                  </a:cubicBezTo>
                  <a:cubicBezTo>
                    <a:pt x="4154" y="4158"/>
                    <a:pt x="4325" y="3726"/>
                    <a:pt x="4463" y="3283"/>
                  </a:cubicBezTo>
                  <a:cubicBezTo>
                    <a:pt x="4598" y="2846"/>
                    <a:pt x="4728" y="2390"/>
                    <a:pt x="4775" y="1935"/>
                  </a:cubicBezTo>
                  <a:cubicBezTo>
                    <a:pt x="4800" y="1700"/>
                    <a:pt x="4801" y="1461"/>
                    <a:pt x="4757" y="1228"/>
                  </a:cubicBezTo>
                  <a:cubicBezTo>
                    <a:pt x="4735" y="1111"/>
                    <a:pt x="4708" y="964"/>
                    <a:pt x="4624" y="876"/>
                  </a:cubicBezTo>
                  <a:cubicBezTo>
                    <a:pt x="4581" y="830"/>
                    <a:pt x="4536" y="811"/>
                    <a:pt x="4491" y="811"/>
                  </a:cubicBezTo>
                  <a:cubicBezTo>
                    <a:pt x="4413" y="811"/>
                    <a:pt x="4337" y="868"/>
                    <a:pt x="4271" y="935"/>
                  </a:cubicBezTo>
                  <a:cubicBezTo>
                    <a:pt x="4167" y="1044"/>
                    <a:pt x="4124" y="1234"/>
                    <a:pt x="3976" y="1303"/>
                  </a:cubicBezTo>
                  <a:cubicBezTo>
                    <a:pt x="3954" y="1315"/>
                    <a:pt x="3926" y="1320"/>
                    <a:pt x="3899" y="1320"/>
                  </a:cubicBezTo>
                  <a:cubicBezTo>
                    <a:pt x="3832" y="1320"/>
                    <a:pt x="3764" y="1286"/>
                    <a:pt x="3753" y="1212"/>
                  </a:cubicBezTo>
                  <a:cubicBezTo>
                    <a:pt x="3725" y="1046"/>
                    <a:pt x="3775" y="874"/>
                    <a:pt x="3791" y="722"/>
                  </a:cubicBezTo>
                  <a:cubicBezTo>
                    <a:pt x="3799" y="640"/>
                    <a:pt x="3804" y="557"/>
                    <a:pt x="3799" y="475"/>
                  </a:cubicBezTo>
                  <a:cubicBezTo>
                    <a:pt x="3797" y="443"/>
                    <a:pt x="3793" y="419"/>
                    <a:pt x="3782" y="382"/>
                  </a:cubicBezTo>
                  <a:cubicBezTo>
                    <a:pt x="3778" y="363"/>
                    <a:pt x="3782" y="374"/>
                    <a:pt x="3768" y="350"/>
                  </a:cubicBezTo>
                  <a:cubicBezTo>
                    <a:pt x="3763" y="343"/>
                    <a:pt x="3760" y="335"/>
                    <a:pt x="3760" y="332"/>
                  </a:cubicBezTo>
                  <a:cubicBezTo>
                    <a:pt x="3738" y="315"/>
                    <a:pt x="3715" y="309"/>
                    <a:pt x="3693" y="309"/>
                  </a:cubicBezTo>
                  <a:cubicBezTo>
                    <a:pt x="3673" y="309"/>
                    <a:pt x="3654" y="314"/>
                    <a:pt x="3638" y="322"/>
                  </a:cubicBezTo>
                  <a:cubicBezTo>
                    <a:pt x="3586" y="352"/>
                    <a:pt x="3533" y="410"/>
                    <a:pt x="3495" y="463"/>
                  </a:cubicBezTo>
                  <a:cubicBezTo>
                    <a:pt x="3397" y="609"/>
                    <a:pt x="3338" y="772"/>
                    <a:pt x="3247" y="919"/>
                  </a:cubicBezTo>
                  <a:cubicBezTo>
                    <a:pt x="3216" y="972"/>
                    <a:pt x="3166" y="995"/>
                    <a:pt x="3116" y="995"/>
                  </a:cubicBezTo>
                  <a:cubicBezTo>
                    <a:pt x="3035" y="995"/>
                    <a:pt x="2953" y="934"/>
                    <a:pt x="2951" y="838"/>
                  </a:cubicBezTo>
                  <a:cubicBezTo>
                    <a:pt x="2945" y="670"/>
                    <a:pt x="2977" y="505"/>
                    <a:pt x="2927" y="339"/>
                  </a:cubicBezTo>
                  <a:cubicBezTo>
                    <a:pt x="2908" y="280"/>
                    <a:pt x="2880" y="217"/>
                    <a:pt x="2824" y="183"/>
                  </a:cubicBezTo>
                  <a:cubicBezTo>
                    <a:pt x="2792" y="165"/>
                    <a:pt x="2757" y="154"/>
                    <a:pt x="2724" y="149"/>
                  </a:cubicBezTo>
                  <a:cubicBezTo>
                    <a:pt x="2718" y="149"/>
                    <a:pt x="2713" y="149"/>
                    <a:pt x="2707" y="149"/>
                  </a:cubicBezTo>
                  <a:cubicBezTo>
                    <a:pt x="2690" y="149"/>
                    <a:pt x="2674" y="152"/>
                    <a:pt x="2652" y="159"/>
                  </a:cubicBezTo>
                  <a:cubicBezTo>
                    <a:pt x="2600" y="171"/>
                    <a:pt x="2558" y="208"/>
                    <a:pt x="2509" y="261"/>
                  </a:cubicBezTo>
                  <a:cubicBezTo>
                    <a:pt x="2462" y="313"/>
                    <a:pt x="2427" y="369"/>
                    <a:pt x="2386" y="436"/>
                  </a:cubicBezTo>
                  <a:cubicBezTo>
                    <a:pt x="2306" y="570"/>
                    <a:pt x="2240" y="711"/>
                    <a:pt x="2142" y="833"/>
                  </a:cubicBezTo>
                  <a:cubicBezTo>
                    <a:pt x="2120" y="861"/>
                    <a:pt x="2085" y="874"/>
                    <a:pt x="2049" y="874"/>
                  </a:cubicBezTo>
                  <a:cubicBezTo>
                    <a:pt x="1999" y="874"/>
                    <a:pt x="1946" y="848"/>
                    <a:pt x="1922" y="805"/>
                  </a:cubicBezTo>
                  <a:cubicBezTo>
                    <a:pt x="1837" y="644"/>
                    <a:pt x="1869" y="473"/>
                    <a:pt x="1830" y="305"/>
                  </a:cubicBezTo>
                  <a:cubicBezTo>
                    <a:pt x="1806" y="197"/>
                    <a:pt x="1756" y="32"/>
                    <a:pt x="1634" y="5"/>
                  </a:cubicBezTo>
                  <a:cubicBezTo>
                    <a:pt x="1621" y="2"/>
                    <a:pt x="1608" y="1"/>
                    <a:pt x="15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33"/>
            <p:cNvSpPr/>
            <p:nvPr/>
          </p:nvSpPr>
          <p:spPr>
            <a:xfrm>
              <a:off x="2070900" y="3416707"/>
              <a:ext cx="313814" cy="446999"/>
            </a:xfrm>
            <a:custGeom>
              <a:rect b="b" l="l" r="r" t="t"/>
              <a:pathLst>
                <a:path extrusionOk="0" h="12964" w="9102">
                  <a:moveTo>
                    <a:pt x="5839" y="0"/>
                  </a:moveTo>
                  <a:cubicBezTo>
                    <a:pt x="5773" y="0"/>
                    <a:pt x="5707" y="8"/>
                    <a:pt x="5644" y="19"/>
                  </a:cubicBezTo>
                  <a:cubicBezTo>
                    <a:pt x="5519" y="41"/>
                    <a:pt x="5404" y="72"/>
                    <a:pt x="5311" y="162"/>
                  </a:cubicBezTo>
                  <a:cubicBezTo>
                    <a:pt x="5211" y="256"/>
                    <a:pt x="5126" y="374"/>
                    <a:pt x="4998" y="433"/>
                  </a:cubicBezTo>
                  <a:cubicBezTo>
                    <a:pt x="4955" y="453"/>
                    <a:pt x="4915" y="460"/>
                    <a:pt x="4876" y="460"/>
                  </a:cubicBezTo>
                  <a:cubicBezTo>
                    <a:pt x="4776" y="460"/>
                    <a:pt x="4684" y="411"/>
                    <a:pt x="4574" y="397"/>
                  </a:cubicBezTo>
                  <a:cubicBezTo>
                    <a:pt x="4539" y="393"/>
                    <a:pt x="4503" y="391"/>
                    <a:pt x="4468" y="391"/>
                  </a:cubicBezTo>
                  <a:cubicBezTo>
                    <a:pt x="4352" y="391"/>
                    <a:pt x="4240" y="413"/>
                    <a:pt x="4132" y="454"/>
                  </a:cubicBezTo>
                  <a:cubicBezTo>
                    <a:pt x="3851" y="563"/>
                    <a:pt x="3643" y="804"/>
                    <a:pt x="3523" y="1074"/>
                  </a:cubicBezTo>
                  <a:cubicBezTo>
                    <a:pt x="3468" y="1193"/>
                    <a:pt x="3398" y="1265"/>
                    <a:pt x="3279" y="1321"/>
                  </a:cubicBezTo>
                  <a:cubicBezTo>
                    <a:pt x="3208" y="1353"/>
                    <a:pt x="3125" y="1371"/>
                    <a:pt x="3062" y="1418"/>
                  </a:cubicBezTo>
                  <a:cubicBezTo>
                    <a:pt x="3013" y="1457"/>
                    <a:pt x="2976" y="1510"/>
                    <a:pt x="2941" y="1559"/>
                  </a:cubicBezTo>
                  <a:cubicBezTo>
                    <a:pt x="2795" y="1785"/>
                    <a:pt x="2707" y="2097"/>
                    <a:pt x="2863" y="2337"/>
                  </a:cubicBezTo>
                  <a:cubicBezTo>
                    <a:pt x="2895" y="2385"/>
                    <a:pt x="2888" y="2473"/>
                    <a:pt x="2841" y="2510"/>
                  </a:cubicBezTo>
                  <a:cubicBezTo>
                    <a:pt x="2748" y="2588"/>
                    <a:pt x="2644" y="2631"/>
                    <a:pt x="2529" y="2672"/>
                  </a:cubicBezTo>
                  <a:cubicBezTo>
                    <a:pt x="2432" y="2706"/>
                    <a:pt x="2330" y="2734"/>
                    <a:pt x="2258" y="2808"/>
                  </a:cubicBezTo>
                  <a:cubicBezTo>
                    <a:pt x="2097" y="2973"/>
                    <a:pt x="2036" y="3238"/>
                    <a:pt x="2030" y="3457"/>
                  </a:cubicBezTo>
                  <a:cubicBezTo>
                    <a:pt x="2028" y="3557"/>
                    <a:pt x="2034" y="3657"/>
                    <a:pt x="2059" y="3754"/>
                  </a:cubicBezTo>
                  <a:cubicBezTo>
                    <a:pt x="2081" y="3834"/>
                    <a:pt x="2122" y="3907"/>
                    <a:pt x="2137" y="3988"/>
                  </a:cubicBezTo>
                  <a:cubicBezTo>
                    <a:pt x="2180" y="4193"/>
                    <a:pt x="1990" y="4350"/>
                    <a:pt x="1849" y="4466"/>
                  </a:cubicBezTo>
                  <a:cubicBezTo>
                    <a:pt x="1705" y="4588"/>
                    <a:pt x="1583" y="4718"/>
                    <a:pt x="1562" y="4912"/>
                  </a:cubicBezTo>
                  <a:cubicBezTo>
                    <a:pt x="1534" y="5132"/>
                    <a:pt x="1633" y="5308"/>
                    <a:pt x="1740" y="5489"/>
                  </a:cubicBezTo>
                  <a:cubicBezTo>
                    <a:pt x="1841" y="5658"/>
                    <a:pt x="1988" y="5905"/>
                    <a:pt x="1816" y="6076"/>
                  </a:cubicBezTo>
                  <a:cubicBezTo>
                    <a:pt x="1758" y="6135"/>
                    <a:pt x="1681" y="6170"/>
                    <a:pt x="1622" y="6228"/>
                  </a:cubicBezTo>
                  <a:cubicBezTo>
                    <a:pt x="1559" y="6289"/>
                    <a:pt x="1513" y="6363"/>
                    <a:pt x="1484" y="6445"/>
                  </a:cubicBezTo>
                  <a:cubicBezTo>
                    <a:pt x="1427" y="6615"/>
                    <a:pt x="1434" y="6791"/>
                    <a:pt x="1494" y="6956"/>
                  </a:cubicBezTo>
                  <a:cubicBezTo>
                    <a:pt x="1520" y="7030"/>
                    <a:pt x="1567" y="7110"/>
                    <a:pt x="1617" y="7168"/>
                  </a:cubicBezTo>
                  <a:cubicBezTo>
                    <a:pt x="1680" y="7246"/>
                    <a:pt x="1750" y="7287"/>
                    <a:pt x="1826" y="7352"/>
                  </a:cubicBezTo>
                  <a:cubicBezTo>
                    <a:pt x="1905" y="7420"/>
                    <a:pt x="1877" y="7557"/>
                    <a:pt x="1792" y="7607"/>
                  </a:cubicBezTo>
                  <a:cubicBezTo>
                    <a:pt x="1557" y="7739"/>
                    <a:pt x="1347" y="7935"/>
                    <a:pt x="1302" y="8212"/>
                  </a:cubicBezTo>
                  <a:cubicBezTo>
                    <a:pt x="1286" y="8326"/>
                    <a:pt x="1299" y="8449"/>
                    <a:pt x="1346" y="8556"/>
                  </a:cubicBezTo>
                  <a:cubicBezTo>
                    <a:pt x="1404" y="8697"/>
                    <a:pt x="1514" y="8795"/>
                    <a:pt x="1620" y="8898"/>
                  </a:cubicBezTo>
                  <a:cubicBezTo>
                    <a:pt x="1658" y="8935"/>
                    <a:pt x="1675" y="9015"/>
                    <a:pt x="1640" y="9062"/>
                  </a:cubicBezTo>
                  <a:cubicBezTo>
                    <a:pt x="1550" y="9184"/>
                    <a:pt x="1406" y="9224"/>
                    <a:pt x="1300" y="9325"/>
                  </a:cubicBezTo>
                  <a:cubicBezTo>
                    <a:pt x="1192" y="9426"/>
                    <a:pt x="1117" y="9550"/>
                    <a:pt x="1094" y="9696"/>
                  </a:cubicBezTo>
                  <a:cubicBezTo>
                    <a:pt x="1045" y="10018"/>
                    <a:pt x="1253" y="10243"/>
                    <a:pt x="1406" y="10498"/>
                  </a:cubicBezTo>
                  <a:cubicBezTo>
                    <a:pt x="1467" y="10599"/>
                    <a:pt x="1393" y="10749"/>
                    <a:pt x="1272" y="10749"/>
                  </a:cubicBezTo>
                  <a:cubicBezTo>
                    <a:pt x="1268" y="10749"/>
                    <a:pt x="1264" y="10749"/>
                    <a:pt x="1261" y="10748"/>
                  </a:cubicBezTo>
                  <a:cubicBezTo>
                    <a:pt x="1210" y="10746"/>
                    <a:pt x="1156" y="10746"/>
                    <a:pt x="1107" y="10739"/>
                  </a:cubicBezTo>
                  <a:cubicBezTo>
                    <a:pt x="1072" y="10735"/>
                    <a:pt x="1032" y="10730"/>
                    <a:pt x="995" y="10730"/>
                  </a:cubicBezTo>
                  <a:cubicBezTo>
                    <a:pt x="980" y="10730"/>
                    <a:pt x="965" y="10731"/>
                    <a:pt x="951" y="10733"/>
                  </a:cubicBezTo>
                  <a:cubicBezTo>
                    <a:pt x="852" y="10748"/>
                    <a:pt x="749" y="10805"/>
                    <a:pt x="665" y="10854"/>
                  </a:cubicBezTo>
                  <a:cubicBezTo>
                    <a:pt x="534" y="10930"/>
                    <a:pt x="427" y="11030"/>
                    <a:pt x="334" y="11150"/>
                  </a:cubicBezTo>
                  <a:cubicBezTo>
                    <a:pt x="240" y="11274"/>
                    <a:pt x="154" y="11407"/>
                    <a:pt x="94" y="11553"/>
                  </a:cubicBezTo>
                  <a:cubicBezTo>
                    <a:pt x="50" y="11660"/>
                    <a:pt x="0" y="11812"/>
                    <a:pt x="75" y="11915"/>
                  </a:cubicBezTo>
                  <a:cubicBezTo>
                    <a:pt x="82" y="11924"/>
                    <a:pt x="86" y="11932"/>
                    <a:pt x="88" y="11942"/>
                  </a:cubicBezTo>
                  <a:cubicBezTo>
                    <a:pt x="419" y="12020"/>
                    <a:pt x="747" y="12101"/>
                    <a:pt x="1077" y="12176"/>
                  </a:cubicBezTo>
                  <a:cubicBezTo>
                    <a:pt x="1779" y="12344"/>
                    <a:pt x="2484" y="12504"/>
                    <a:pt x="3192" y="12639"/>
                  </a:cubicBezTo>
                  <a:cubicBezTo>
                    <a:pt x="3550" y="12705"/>
                    <a:pt x="3910" y="12768"/>
                    <a:pt x="4267" y="12826"/>
                  </a:cubicBezTo>
                  <a:cubicBezTo>
                    <a:pt x="4526" y="12868"/>
                    <a:pt x="4799" y="12855"/>
                    <a:pt x="5040" y="12963"/>
                  </a:cubicBezTo>
                  <a:cubicBezTo>
                    <a:pt x="5862" y="11372"/>
                    <a:pt x="6689" y="9778"/>
                    <a:pt x="7450" y="8154"/>
                  </a:cubicBezTo>
                  <a:cubicBezTo>
                    <a:pt x="8072" y="6825"/>
                    <a:pt x="8431" y="5369"/>
                    <a:pt x="9102" y="4062"/>
                  </a:cubicBezTo>
                  <a:cubicBezTo>
                    <a:pt x="9058" y="4046"/>
                    <a:pt x="9021" y="4005"/>
                    <a:pt x="9024" y="3940"/>
                  </a:cubicBezTo>
                  <a:cubicBezTo>
                    <a:pt x="9032" y="3685"/>
                    <a:pt x="8878" y="3431"/>
                    <a:pt x="8717" y="3245"/>
                  </a:cubicBezTo>
                  <a:cubicBezTo>
                    <a:pt x="8627" y="3145"/>
                    <a:pt x="8529" y="3053"/>
                    <a:pt x="8408" y="2988"/>
                  </a:cubicBezTo>
                  <a:cubicBezTo>
                    <a:pt x="8284" y="2920"/>
                    <a:pt x="8144" y="2896"/>
                    <a:pt x="8037" y="2798"/>
                  </a:cubicBezTo>
                  <a:cubicBezTo>
                    <a:pt x="7990" y="2756"/>
                    <a:pt x="7986" y="2682"/>
                    <a:pt x="8014" y="2629"/>
                  </a:cubicBezTo>
                  <a:cubicBezTo>
                    <a:pt x="8107" y="2463"/>
                    <a:pt x="8183" y="2259"/>
                    <a:pt x="8127" y="2067"/>
                  </a:cubicBezTo>
                  <a:cubicBezTo>
                    <a:pt x="8089" y="1928"/>
                    <a:pt x="7971" y="1774"/>
                    <a:pt x="7827" y="1736"/>
                  </a:cubicBezTo>
                  <a:cubicBezTo>
                    <a:pt x="7740" y="1712"/>
                    <a:pt x="7650" y="1696"/>
                    <a:pt x="7581" y="1630"/>
                  </a:cubicBezTo>
                  <a:cubicBezTo>
                    <a:pt x="7514" y="1571"/>
                    <a:pt x="7481" y="1486"/>
                    <a:pt x="7472" y="1399"/>
                  </a:cubicBezTo>
                  <a:cubicBezTo>
                    <a:pt x="7454" y="1235"/>
                    <a:pt x="7548" y="1071"/>
                    <a:pt x="7512" y="910"/>
                  </a:cubicBezTo>
                  <a:cubicBezTo>
                    <a:pt x="7454" y="656"/>
                    <a:pt x="7201" y="535"/>
                    <a:pt x="6960" y="504"/>
                  </a:cubicBezTo>
                  <a:cubicBezTo>
                    <a:pt x="6915" y="497"/>
                    <a:pt x="6866" y="490"/>
                    <a:pt x="6818" y="490"/>
                  </a:cubicBezTo>
                  <a:cubicBezTo>
                    <a:pt x="6798" y="490"/>
                    <a:pt x="6779" y="491"/>
                    <a:pt x="6759" y="494"/>
                  </a:cubicBezTo>
                  <a:cubicBezTo>
                    <a:pt x="6681" y="504"/>
                    <a:pt x="6606" y="530"/>
                    <a:pt x="6525" y="532"/>
                  </a:cubicBezTo>
                  <a:cubicBezTo>
                    <a:pt x="6521" y="532"/>
                    <a:pt x="6518" y="532"/>
                    <a:pt x="6514" y="532"/>
                  </a:cubicBezTo>
                  <a:cubicBezTo>
                    <a:pt x="6341" y="532"/>
                    <a:pt x="6236" y="415"/>
                    <a:pt x="6207" y="251"/>
                  </a:cubicBezTo>
                  <a:cubicBezTo>
                    <a:pt x="6199" y="192"/>
                    <a:pt x="6199" y="135"/>
                    <a:pt x="6154" y="94"/>
                  </a:cubicBezTo>
                  <a:cubicBezTo>
                    <a:pt x="6118" y="58"/>
                    <a:pt x="6071" y="38"/>
                    <a:pt x="6024" y="22"/>
                  </a:cubicBezTo>
                  <a:cubicBezTo>
                    <a:pt x="5964" y="7"/>
                    <a:pt x="5901" y="0"/>
                    <a:pt x="583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33"/>
            <p:cNvSpPr/>
            <p:nvPr/>
          </p:nvSpPr>
          <p:spPr>
            <a:xfrm>
              <a:off x="984840" y="3441014"/>
              <a:ext cx="1354724" cy="888170"/>
            </a:xfrm>
            <a:custGeom>
              <a:rect b="b" l="l" r="r" t="t"/>
              <a:pathLst>
                <a:path extrusionOk="0" h="25759" w="39293">
                  <a:moveTo>
                    <a:pt x="10054" y="1"/>
                  </a:moveTo>
                  <a:cubicBezTo>
                    <a:pt x="9927" y="237"/>
                    <a:pt x="9790" y="466"/>
                    <a:pt x="9656" y="696"/>
                  </a:cubicBezTo>
                  <a:cubicBezTo>
                    <a:pt x="9344" y="1234"/>
                    <a:pt x="9046" y="1776"/>
                    <a:pt x="8696" y="2289"/>
                  </a:cubicBezTo>
                  <a:cubicBezTo>
                    <a:pt x="8679" y="2316"/>
                    <a:pt x="8664" y="2342"/>
                    <a:pt x="8645" y="2369"/>
                  </a:cubicBezTo>
                  <a:cubicBezTo>
                    <a:pt x="8406" y="2780"/>
                    <a:pt x="8172" y="3193"/>
                    <a:pt x="7932" y="3604"/>
                  </a:cubicBezTo>
                  <a:cubicBezTo>
                    <a:pt x="7602" y="4170"/>
                    <a:pt x="7265" y="4731"/>
                    <a:pt x="6935" y="5295"/>
                  </a:cubicBezTo>
                  <a:cubicBezTo>
                    <a:pt x="6613" y="5851"/>
                    <a:pt x="6303" y="6411"/>
                    <a:pt x="6001" y="6978"/>
                  </a:cubicBezTo>
                  <a:cubicBezTo>
                    <a:pt x="5542" y="7843"/>
                    <a:pt x="5121" y="8723"/>
                    <a:pt x="4687" y="9598"/>
                  </a:cubicBezTo>
                  <a:cubicBezTo>
                    <a:pt x="4076" y="10837"/>
                    <a:pt x="3448" y="12068"/>
                    <a:pt x="2809" y="13294"/>
                  </a:cubicBezTo>
                  <a:cubicBezTo>
                    <a:pt x="2423" y="14036"/>
                    <a:pt x="2024" y="14763"/>
                    <a:pt x="1588" y="15479"/>
                  </a:cubicBezTo>
                  <a:cubicBezTo>
                    <a:pt x="1147" y="16197"/>
                    <a:pt x="694" y="16909"/>
                    <a:pt x="319" y="17664"/>
                  </a:cubicBezTo>
                  <a:cubicBezTo>
                    <a:pt x="82" y="18142"/>
                    <a:pt x="1" y="18611"/>
                    <a:pt x="179" y="19127"/>
                  </a:cubicBezTo>
                  <a:cubicBezTo>
                    <a:pt x="432" y="19859"/>
                    <a:pt x="1064" y="20217"/>
                    <a:pt x="1761" y="20458"/>
                  </a:cubicBezTo>
                  <a:cubicBezTo>
                    <a:pt x="2574" y="20739"/>
                    <a:pt x="3405" y="20973"/>
                    <a:pt x="4243" y="21170"/>
                  </a:cubicBezTo>
                  <a:cubicBezTo>
                    <a:pt x="5165" y="21389"/>
                    <a:pt x="6093" y="21567"/>
                    <a:pt x="7023" y="21764"/>
                  </a:cubicBezTo>
                  <a:cubicBezTo>
                    <a:pt x="7976" y="21967"/>
                    <a:pt x="8924" y="22206"/>
                    <a:pt x="9870" y="22449"/>
                  </a:cubicBezTo>
                  <a:cubicBezTo>
                    <a:pt x="13691" y="23432"/>
                    <a:pt x="17490" y="24532"/>
                    <a:pt x="21375" y="25243"/>
                  </a:cubicBezTo>
                  <a:cubicBezTo>
                    <a:pt x="23026" y="25544"/>
                    <a:pt x="24701" y="25759"/>
                    <a:pt x="26381" y="25759"/>
                  </a:cubicBezTo>
                  <a:cubicBezTo>
                    <a:pt x="26672" y="25759"/>
                    <a:pt x="26962" y="25753"/>
                    <a:pt x="27253" y="25739"/>
                  </a:cubicBezTo>
                  <a:cubicBezTo>
                    <a:pt x="28171" y="25697"/>
                    <a:pt x="29129" y="25620"/>
                    <a:pt x="29949" y="25168"/>
                  </a:cubicBezTo>
                  <a:cubicBezTo>
                    <a:pt x="30655" y="24779"/>
                    <a:pt x="31193" y="24138"/>
                    <a:pt x="31646" y="23485"/>
                  </a:cubicBezTo>
                  <a:cubicBezTo>
                    <a:pt x="32151" y="22759"/>
                    <a:pt x="32595" y="21989"/>
                    <a:pt x="33042" y="21230"/>
                  </a:cubicBezTo>
                  <a:cubicBezTo>
                    <a:pt x="33540" y="20385"/>
                    <a:pt x="34020" y="19532"/>
                    <a:pt x="34491" y="18675"/>
                  </a:cubicBezTo>
                  <a:cubicBezTo>
                    <a:pt x="35431" y="16956"/>
                    <a:pt x="36301" y="15208"/>
                    <a:pt x="37164" y="13450"/>
                  </a:cubicBezTo>
                  <a:cubicBezTo>
                    <a:pt x="37876" y="11996"/>
                    <a:pt x="38586" y="10539"/>
                    <a:pt x="39293" y="9081"/>
                  </a:cubicBezTo>
                  <a:lnTo>
                    <a:pt x="38698" y="8794"/>
                  </a:lnTo>
                  <a:cubicBezTo>
                    <a:pt x="38645" y="8901"/>
                    <a:pt x="38593" y="9008"/>
                    <a:pt x="38541" y="9115"/>
                  </a:cubicBezTo>
                  <a:cubicBezTo>
                    <a:pt x="37645" y="10933"/>
                    <a:pt x="36694" y="12721"/>
                    <a:pt x="35783" y="14531"/>
                  </a:cubicBezTo>
                  <a:cubicBezTo>
                    <a:pt x="34903" y="16275"/>
                    <a:pt x="34016" y="18003"/>
                    <a:pt x="32982" y="19662"/>
                  </a:cubicBezTo>
                  <a:cubicBezTo>
                    <a:pt x="32469" y="20489"/>
                    <a:pt x="31926" y="21297"/>
                    <a:pt x="31359" y="22088"/>
                  </a:cubicBezTo>
                  <a:cubicBezTo>
                    <a:pt x="30924" y="22693"/>
                    <a:pt x="30459" y="23260"/>
                    <a:pt x="29798" y="23627"/>
                  </a:cubicBezTo>
                  <a:cubicBezTo>
                    <a:pt x="29171" y="23975"/>
                    <a:pt x="28463" y="24112"/>
                    <a:pt x="27754" y="24172"/>
                  </a:cubicBezTo>
                  <a:cubicBezTo>
                    <a:pt x="27436" y="24199"/>
                    <a:pt x="27117" y="24210"/>
                    <a:pt x="26799" y="24210"/>
                  </a:cubicBezTo>
                  <a:cubicBezTo>
                    <a:pt x="26097" y="24210"/>
                    <a:pt x="25396" y="24155"/>
                    <a:pt x="24697" y="24090"/>
                  </a:cubicBezTo>
                  <a:cubicBezTo>
                    <a:pt x="22711" y="23904"/>
                    <a:pt x="20726" y="23717"/>
                    <a:pt x="18762" y="23367"/>
                  </a:cubicBezTo>
                  <a:cubicBezTo>
                    <a:pt x="14736" y="22645"/>
                    <a:pt x="10763" y="21618"/>
                    <a:pt x="6815" y="20560"/>
                  </a:cubicBezTo>
                  <a:cubicBezTo>
                    <a:pt x="5849" y="20301"/>
                    <a:pt x="4907" y="19954"/>
                    <a:pt x="3946" y="19679"/>
                  </a:cubicBezTo>
                  <a:cubicBezTo>
                    <a:pt x="3521" y="19557"/>
                    <a:pt x="3094" y="19442"/>
                    <a:pt x="2686" y="19273"/>
                  </a:cubicBezTo>
                  <a:cubicBezTo>
                    <a:pt x="2382" y="19148"/>
                    <a:pt x="2038" y="18997"/>
                    <a:pt x="1842" y="18720"/>
                  </a:cubicBezTo>
                  <a:cubicBezTo>
                    <a:pt x="1516" y="18257"/>
                    <a:pt x="1719" y="17656"/>
                    <a:pt x="1954" y="17203"/>
                  </a:cubicBezTo>
                  <a:cubicBezTo>
                    <a:pt x="2069" y="16985"/>
                    <a:pt x="2243" y="16783"/>
                    <a:pt x="2340" y="16558"/>
                  </a:cubicBezTo>
                  <a:cubicBezTo>
                    <a:pt x="2432" y="16350"/>
                    <a:pt x="2547" y="16164"/>
                    <a:pt x="2666" y="15970"/>
                  </a:cubicBezTo>
                  <a:cubicBezTo>
                    <a:pt x="2931" y="15534"/>
                    <a:pt x="3188" y="15084"/>
                    <a:pt x="3427" y="14641"/>
                  </a:cubicBezTo>
                  <a:cubicBezTo>
                    <a:pt x="3754" y="14038"/>
                    <a:pt x="4069" y="13433"/>
                    <a:pt x="4379" y="12821"/>
                  </a:cubicBezTo>
                  <a:cubicBezTo>
                    <a:pt x="4691" y="12204"/>
                    <a:pt x="5015" y="11592"/>
                    <a:pt x="5310" y="10967"/>
                  </a:cubicBezTo>
                  <a:cubicBezTo>
                    <a:pt x="5602" y="10345"/>
                    <a:pt x="5876" y="9715"/>
                    <a:pt x="6169" y="9095"/>
                  </a:cubicBezTo>
                  <a:cubicBezTo>
                    <a:pt x="6313" y="8784"/>
                    <a:pt x="6459" y="8476"/>
                    <a:pt x="6591" y="8160"/>
                  </a:cubicBezTo>
                  <a:cubicBezTo>
                    <a:pt x="6655" y="8004"/>
                    <a:pt x="6717" y="7851"/>
                    <a:pt x="6791" y="7699"/>
                  </a:cubicBezTo>
                  <a:cubicBezTo>
                    <a:pt x="6857" y="7562"/>
                    <a:pt x="6916" y="7425"/>
                    <a:pt x="7013" y="7312"/>
                  </a:cubicBezTo>
                  <a:cubicBezTo>
                    <a:pt x="7060" y="7207"/>
                    <a:pt x="7107" y="7105"/>
                    <a:pt x="7156" y="7002"/>
                  </a:cubicBezTo>
                  <a:cubicBezTo>
                    <a:pt x="7281" y="6741"/>
                    <a:pt x="7421" y="6487"/>
                    <a:pt x="7558" y="6232"/>
                  </a:cubicBezTo>
                  <a:cubicBezTo>
                    <a:pt x="8051" y="5311"/>
                    <a:pt x="8563" y="4398"/>
                    <a:pt x="9081" y="3492"/>
                  </a:cubicBezTo>
                  <a:cubicBezTo>
                    <a:pt x="9343" y="3035"/>
                    <a:pt x="9602" y="2580"/>
                    <a:pt x="9852" y="2118"/>
                  </a:cubicBezTo>
                  <a:cubicBezTo>
                    <a:pt x="9972" y="1895"/>
                    <a:pt x="10108" y="1677"/>
                    <a:pt x="10239" y="1462"/>
                  </a:cubicBezTo>
                  <a:cubicBezTo>
                    <a:pt x="10305" y="1353"/>
                    <a:pt x="10367" y="1244"/>
                    <a:pt x="10430" y="1138"/>
                  </a:cubicBezTo>
                  <a:cubicBezTo>
                    <a:pt x="10474" y="1060"/>
                    <a:pt x="10514" y="981"/>
                    <a:pt x="10564" y="906"/>
                  </a:cubicBezTo>
                  <a:cubicBezTo>
                    <a:pt x="10445" y="755"/>
                    <a:pt x="10337" y="591"/>
                    <a:pt x="10247" y="421"/>
                  </a:cubicBezTo>
                  <a:cubicBezTo>
                    <a:pt x="10172" y="285"/>
                    <a:pt x="10109" y="144"/>
                    <a:pt x="100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33"/>
            <p:cNvSpPr/>
            <p:nvPr/>
          </p:nvSpPr>
          <p:spPr>
            <a:xfrm>
              <a:off x="1234427" y="3650745"/>
              <a:ext cx="1005260" cy="251049"/>
            </a:xfrm>
            <a:custGeom>
              <a:rect b="b" l="l" r="r" t="t"/>
              <a:pathLst>
                <a:path extrusionOk="0" h="7281" w="29157">
                  <a:moveTo>
                    <a:pt x="709" y="1"/>
                  </a:moveTo>
                  <a:cubicBezTo>
                    <a:pt x="625" y="150"/>
                    <a:pt x="537" y="300"/>
                    <a:pt x="451" y="452"/>
                  </a:cubicBezTo>
                  <a:cubicBezTo>
                    <a:pt x="321" y="681"/>
                    <a:pt x="191" y="912"/>
                    <a:pt x="57" y="1139"/>
                  </a:cubicBezTo>
                  <a:cubicBezTo>
                    <a:pt x="36" y="1170"/>
                    <a:pt x="20" y="1199"/>
                    <a:pt x="1" y="1231"/>
                  </a:cubicBezTo>
                  <a:cubicBezTo>
                    <a:pt x="504" y="1263"/>
                    <a:pt x="998" y="1350"/>
                    <a:pt x="1493" y="1440"/>
                  </a:cubicBezTo>
                  <a:cubicBezTo>
                    <a:pt x="2024" y="1539"/>
                    <a:pt x="2555" y="1639"/>
                    <a:pt x="3086" y="1733"/>
                  </a:cubicBezTo>
                  <a:cubicBezTo>
                    <a:pt x="4028" y="1901"/>
                    <a:pt x="4969" y="2054"/>
                    <a:pt x="5908" y="2242"/>
                  </a:cubicBezTo>
                  <a:cubicBezTo>
                    <a:pt x="6843" y="2429"/>
                    <a:pt x="7779" y="2626"/>
                    <a:pt x="8713" y="2829"/>
                  </a:cubicBezTo>
                  <a:cubicBezTo>
                    <a:pt x="9649" y="3034"/>
                    <a:pt x="10580" y="3257"/>
                    <a:pt x="11513" y="3466"/>
                  </a:cubicBezTo>
                  <a:cubicBezTo>
                    <a:pt x="11981" y="3570"/>
                    <a:pt x="12446" y="3679"/>
                    <a:pt x="12914" y="3784"/>
                  </a:cubicBezTo>
                  <a:cubicBezTo>
                    <a:pt x="13141" y="3834"/>
                    <a:pt x="13368" y="3878"/>
                    <a:pt x="13594" y="3928"/>
                  </a:cubicBezTo>
                  <a:cubicBezTo>
                    <a:pt x="13708" y="3955"/>
                    <a:pt x="13821" y="3984"/>
                    <a:pt x="13933" y="4016"/>
                  </a:cubicBezTo>
                  <a:cubicBezTo>
                    <a:pt x="14184" y="4057"/>
                    <a:pt x="14435" y="4100"/>
                    <a:pt x="14683" y="4153"/>
                  </a:cubicBezTo>
                  <a:cubicBezTo>
                    <a:pt x="15221" y="4272"/>
                    <a:pt x="15755" y="4399"/>
                    <a:pt x="16288" y="4522"/>
                  </a:cubicBezTo>
                  <a:cubicBezTo>
                    <a:pt x="17359" y="4771"/>
                    <a:pt x="18429" y="4998"/>
                    <a:pt x="19500" y="5239"/>
                  </a:cubicBezTo>
                  <a:cubicBezTo>
                    <a:pt x="20573" y="5477"/>
                    <a:pt x="21640" y="5736"/>
                    <a:pt x="22714" y="5966"/>
                  </a:cubicBezTo>
                  <a:cubicBezTo>
                    <a:pt x="23769" y="6192"/>
                    <a:pt x="24827" y="6388"/>
                    <a:pt x="25881" y="6612"/>
                  </a:cubicBezTo>
                  <a:cubicBezTo>
                    <a:pt x="26406" y="6721"/>
                    <a:pt x="26928" y="6838"/>
                    <a:pt x="27448" y="6969"/>
                  </a:cubicBezTo>
                  <a:cubicBezTo>
                    <a:pt x="27707" y="7034"/>
                    <a:pt x="27956" y="7117"/>
                    <a:pt x="28213" y="7184"/>
                  </a:cubicBezTo>
                  <a:cubicBezTo>
                    <a:pt x="28382" y="7230"/>
                    <a:pt x="28567" y="7220"/>
                    <a:pt x="28734" y="7280"/>
                  </a:cubicBezTo>
                  <a:cubicBezTo>
                    <a:pt x="28842" y="7070"/>
                    <a:pt x="28947" y="6861"/>
                    <a:pt x="29054" y="6652"/>
                  </a:cubicBezTo>
                  <a:cubicBezTo>
                    <a:pt x="29087" y="6588"/>
                    <a:pt x="29122" y="6522"/>
                    <a:pt x="29156" y="6456"/>
                  </a:cubicBezTo>
                  <a:cubicBezTo>
                    <a:pt x="29056" y="6429"/>
                    <a:pt x="28952" y="6418"/>
                    <a:pt x="28849" y="6411"/>
                  </a:cubicBezTo>
                  <a:cubicBezTo>
                    <a:pt x="28166" y="6344"/>
                    <a:pt x="27483" y="6200"/>
                    <a:pt x="26811" y="6058"/>
                  </a:cubicBezTo>
                  <a:cubicBezTo>
                    <a:pt x="26097" y="5906"/>
                    <a:pt x="25388" y="5739"/>
                    <a:pt x="24680" y="5564"/>
                  </a:cubicBezTo>
                  <a:cubicBezTo>
                    <a:pt x="23264" y="5220"/>
                    <a:pt x="21845" y="4881"/>
                    <a:pt x="20423" y="4559"/>
                  </a:cubicBezTo>
                  <a:cubicBezTo>
                    <a:pt x="18986" y="4234"/>
                    <a:pt x="17554" y="3894"/>
                    <a:pt x="16126" y="3539"/>
                  </a:cubicBezTo>
                  <a:cubicBezTo>
                    <a:pt x="14185" y="3055"/>
                    <a:pt x="12257" y="2537"/>
                    <a:pt x="10313" y="2069"/>
                  </a:cubicBezTo>
                  <a:cubicBezTo>
                    <a:pt x="7463" y="1383"/>
                    <a:pt x="4604" y="783"/>
                    <a:pt x="1737" y="178"/>
                  </a:cubicBezTo>
                  <a:cubicBezTo>
                    <a:pt x="1560" y="138"/>
                    <a:pt x="1381" y="103"/>
                    <a:pt x="1203" y="72"/>
                  </a:cubicBezTo>
                  <a:cubicBezTo>
                    <a:pt x="1040" y="44"/>
                    <a:pt x="875" y="12"/>
                    <a:pt x="7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33"/>
            <p:cNvSpPr/>
            <p:nvPr/>
          </p:nvSpPr>
          <p:spPr>
            <a:xfrm>
              <a:off x="2015252" y="3868129"/>
              <a:ext cx="204762" cy="101544"/>
            </a:xfrm>
            <a:custGeom>
              <a:rect b="b" l="l" r="r" t="t"/>
              <a:pathLst>
                <a:path extrusionOk="0" h="2945" w="5939">
                  <a:moveTo>
                    <a:pt x="76" y="1"/>
                  </a:moveTo>
                  <a:lnTo>
                    <a:pt x="0" y="352"/>
                  </a:lnTo>
                  <a:cubicBezTo>
                    <a:pt x="91" y="369"/>
                    <a:pt x="170" y="412"/>
                    <a:pt x="228" y="497"/>
                  </a:cubicBezTo>
                  <a:cubicBezTo>
                    <a:pt x="300" y="610"/>
                    <a:pt x="299" y="759"/>
                    <a:pt x="358" y="872"/>
                  </a:cubicBezTo>
                  <a:cubicBezTo>
                    <a:pt x="402" y="952"/>
                    <a:pt x="469" y="978"/>
                    <a:pt x="545" y="978"/>
                  </a:cubicBezTo>
                  <a:cubicBezTo>
                    <a:pt x="596" y="978"/>
                    <a:pt x="651" y="966"/>
                    <a:pt x="705" y="950"/>
                  </a:cubicBezTo>
                  <a:cubicBezTo>
                    <a:pt x="879" y="900"/>
                    <a:pt x="1042" y="825"/>
                    <a:pt x="1217" y="769"/>
                  </a:cubicBezTo>
                  <a:cubicBezTo>
                    <a:pt x="1295" y="745"/>
                    <a:pt x="1386" y="728"/>
                    <a:pt x="1475" y="728"/>
                  </a:cubicBezTo>
                  <a:cubicBezTo>
                    <a:pt x="1559" y="728"/>
                    <a:pt x="1641" y="743"/>
                    <a:pt x="1712" y="781"/>
                  </a:cubicBezTo>
                  <a:cubicBezTo>
                    <a:pt x="1841" y="847"/>
                    <a:pt x="1882" y="990"/>
                    <a:pt x="1913" y="1122"/>
                  </a:cubicBezTo>
                  <a:cubicBezTo>
                    <a:pt x="1930" y="1197"/>
                    <a:pt x="1941" y="1279"/>
                    <a:pt x="1963" y="1354"/>
                  </a:cubicBezTo>
                  <a:cubicBezTo>
                    <a:pt x="1973" y="1388"/>
                    <a:pt x="1974" y="1390"/>
                    <a:pt x="1992" y="1419"/>
                  </a:cubicBezTo>
                  <a:cubicBezTo>
                    <a:pt x="1994" y="1424"/>
                    <a:pt x="1997" y="1425"/>
                    <a:pt x="1997" y="1427"/>
                  </a:cubicBezTo>
                  <a:cubicBezTo>
                    <a:pt x="1997" y="1427"/>
                    <a:pt x="1998" y="1427"/>
                    <a:pt x="1998" y="1427"/>
                  </a:cubicBezTo>
                  <a:cubicBezTo>
                    <a:pt x="1999" y="1427"/>
                    <a:pt x="2000" y="1428"/>
                    <a:pt x="2003" y="1431"/>
                  </a:cubicBezTo>
                  <a:cubicBezTo>
                    <a:pt x="2005" y="1435"/>
                    <a:pt x="2014" y="1443"/>
                    <a:pt x="2019" y="1446"/>
                  </a:cubicBezTo>
                  <a:cubicBezTo>
                    <a:pt x="2025" y="1449"/>
                    <a:pt x="2059" y="1468"/>
                    <a:pt x="2059" y="1468"/>
                  </a:cubicBezTo>
                  <a:cubicBezTo>
                    <a:pt x="2077" y="1475"/>
                    <a:pt x="2098" y="1482"/>
                    <a:pt x="2117" y="1484"/>
                  </a:cubicBezTo>
                  <a:cubicBezTo>
                    <a:pt x="2123" y="1487"/>
                    <a:pt x="2129" y="1487"/>
                    <a:pt x="2135" y="1487"/>
                  </a:cubicBezTo>
                  <a:lnTo>
                    <a:pt x="2174" y="1487"/>
                  </a:lnTo>
                  <a:cubicBezTo>
                    <a:pt x="2200" y="1487"/>
                    <a:pt x="2227" y="1486"/>
                    <a:pt x="2255" y="1483"/>
                  </a:cubicBezTo>
                  <a:cubicBezTo>
                    <a:pt x="2274" y="1481"/>
                    <a:pt x="2305" y="1475"/>
                    <a:pt x="2346" y="1471"/>
                  </a:cubicBezTo>
                  <a:cubicBezTo>
                    <a:pt x="2354" y="1468"/>
                    <a:pt x="2357" y="1468"/>
                    <a:pt x="2357" y="1468"/>
                  </a:cubicBezTo>
                  <a:lnTo>
                    <a:pt x="2363" y="1468"/>
                  </a:lnTo>
                  <a:cubicBezTo>
                    <a:pt x="2380" y="1466"/>
                    <a:pt x="2399" y="1462"/>
                    <a:pt x="2414" y="1460"/>
                  </a:cubicBezTo>
                  <a:cubicBezTo>
                    <a:pt x="2477" y="1450"/>
                    <a:pt x="2538" y="1437"/>
                    <a:pt x="2598" y="1428"/>
                  </a:cubicBezTo>
                  <a:cubicBezTo>
                    <a:pt x="2696" y="1410"/>
                    <a:pt x="2810" y="1387"/>
                    <a:pt x="2920" y="1387"/>
                  </a:cubicBezTo>
                  <a:cubicBezTo>
                    <a:pt x="3043" y="1387"/>
                    <a:pt x="3162" y="1416"/>
                    <a:pt x="3247" y="1510"/>
                  </a:cubicBezTo>
                  <a:cubicBezTo>
                    <a:pt x="3340" y="1616"/>
                    <a:pt x="3359" y="1763"/>
                    <a:pt x="3353" y="1897"/>
                  </a:cubicBezTo>
                  <a:cubicBezTo>
                    <a:pt x="3348" y="1961"/>
                    <a:pt x="3337" y="2025"/>
                    <a:pt x="3333" y="2091"/>
                  </a:cubicBezTo>
                  <a:lnTo>
                    <a:pt x="3333" y="2153"/>
                  </a:lnTo>
                  <a:cubicBezTo>
                    <a:pt x="3336" y="2153"/>
                    <a:pt x="3336" y="2160"/>
                    <a:pt x="3336" y="2163"/>
                  </a:cubicBezTo>
                  <a:cubicBezTo>
                    <a:pt x="3340" y="2164"/>
                    <a:pt x="3342" y="2166"/>
                    <a:pt x="3342" y="2166"/>
                  </a:cubicBezTo>
                  <a:cubicBezTo>
                    <a:pt x="3358" y="2171"/>
                    <a:pt x="3371" y="2175"/>
                    <a:pt x="3389" y="2178"/>
                  </a:cubicBezTo>
                  <a:cubicBezTo>
                    <a:pt x="3405" y="2181"/>
                    <a:pt x="3422" y="2181"/>
                    <a:pt x="3439" y="2181"/>
                  </a:cubicBezTo>
                  <a:cubicBezTo>
                    <a:pt x="3459" y="2181"/>
                    <a:pt x="3479" y="2180"/>
                    <a:pt x="3498" y="2180"/>
                  </a:cubicBezTo>
                  <a:cubicBezTo>
                    <a:pt x="3518" y="2179"/>
                    <a:pt x="3539" y="2179"/>
                    <a:pt x="3561" y="2176"/>
                  </a:cubicBezTo>
                  <a:lnTo>
                    <a:pt x="3564" y="2176"/>
                  </a:lnTo>
                  <a:cubicBezTo>
                    <a:pt x="3570" y="2175"/>
                    <a:pt x="3588" y="2173"/>
                    <a:pt x="3592" y="2173"/>
                  </a:cubicBezTo>
                  <a:cubicBezTo>
                    <a:pt x="3623" y="2166"/>
                    <a:pt x="3653" y="2161"/>
                    <a:pt x="3684" y="2154"/>
                  </a:cubicBezTo>
                  <a:cubicBezTo>
                    <a:pt x="3837" y="2123"/>
                    <a:pt x="3993" y="2083"/>
                    <a:pt x="4152" y="2083"/>
                  </a:cubicBezTo>
                  <a:cubicBezTo>
                    <a:pt x="4294" y="2086"/>
                    <a:pt x="4449" y="2129"/>
                    <a:pt x="4509" y="2275"/>
                  </a:cubicBezTo>
                  <a:cubicBezTo>
                    <a:pt x="4580" y="2444"/>
                    <a:pt x="4498" y="2606"/>
                    <a:pt x="4424" y="2756"/>
                  </a:cubicBezTo>
                  <a:cubicBezTo>
                    <a:pt x="4418" y="2769"/>
                    <a:pt x="4411" y="2788"/>
                    <a:pt x="4409" y="2791"/>
                  </a:cubicBezTo>
                  <a:cubicBezTo>
                    <a:pt x="4409" y="2794"/>
                    <a:pt x="4408" y="2803"/>
                    <a:pt x="4404" y="2809"/>
                  </a:cubicBezTo>
                  <a:cubicBezTo>
                    <a:pt x="4451" y="2817"/>
                    <a:pt x="4492" y="2842"/>
                    <a:pt x="4541" y="2845"/>
                  </a:cubicBezTo>
                  <a:cubicBezTo>
                    <a:pt x="4547" y="2845"/>
                    <a:pt x="4553" y="2845"/>
                    <a:pt x="4559" y="2845"/>
                  </a:cubicBezTo>
                  <a:cubicBezTo>
                    <a:pt x="4615" y="2845"/>
                    <a:pt x="4672" y="2837"/>
                    <a:pt x="4726" y="2831"/>
                  </a:cubicBezTo>
                  <a:cubicBezTo>
                    <a:pt x="4744" y="2830"/>
                    <a:pt x="4762" y="2829"/>
                    <a:pt x="4780" y="2829"/>
                  </a:cubicBezTo>
                  <a:cubicBezTo>
                    <a:pt x="4873" y="2829"/>
                    <a:pt x="4969" y="2850"/>
                    <a:pt x="5044" y="2900"/>
                  </a:cubicBezTo>
                  <a:cubicBezTo>
                    <a:pt x="5064" y="2914"/>
                    <a:pt x="5079" y="2929"/>
                    <a:pt x="5095" y="2945"/>
                  </a:cubicBezTo>
                  <a:cubicBezTo>
                    <a:pt x="5377" y="2388"/>
                    <a:pt x="5657" y="1827"/>
                    <a:pt x="5939" y="1269"/>
                  </a:cubicBezTo>
                  <a:cubicBezTo>
                    <a:pt x="5884" y="1262"/>
                    <a:pt x="5831" y="1257"/>
                    <a:pt x="5775" y="1249"/>
                  </a:cubicBezTo>
                  <a:cubicBezTo>
                    <a:pt x="5529" y="1227"/>
                    <a:pt x="5304" y="1149"/>
                    <a:pt x="5069" y="1081"/>
                  </a:cubicBezTo>
                  <a:cubicBezTo>
                    <a:pt x="4817" y="1008"/>
                    <a:pt x="4559" y="946"/>
                    <a:pt x="4303" y="886"/>
                  </a:cubicBezTo>
                  <a:cubicBezTo>
                    <a:pt x="3775" y="761"/>
                    <a:pt x="3247" y="646"/>
                    <a:pt x="2717" y="537"/>
                  </a:cubicBezTo>
                  <a:cubicBezTo>
                    <a:pt x="1838" y="358"/>
                    <a:pt x="956" y="19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33"/>
            <p:cNvSpPr/>
            <p:nvPr/>
          </p:nvSpPr>
          <p:spPr>
            <a:xfrm>
              <a:off x="1897785" y="3347199"/>
              <a:ext cx="317917" cy="479203"/>
            </a:xfrm>
            <a:custGeom>
              <a:rect b="b" l="l" r="r" t="t"/>
              <a:pathLst>
                <a:path extrusionOk="0" h="13898" w="9221">
                  <a:moveTo>
                    <a:pt x="5562" y="1"/>
                  </a:moveTo>
                  <a:cubicBezTo>
                    <a:pt x="5543" y="1"/>
                    <a:pt x="5523" y="1"/>
                    <a:pt x="5504" y="2"/>
                  </a:cubicBezTo>
                  <a:cubicBezTo>
                    <a:pt x="5380" y="12"/>
                    <a:pt x="5244" y="54"/>
                    <a:pt x="5133" y="121"/>
                  </a:cubicBezTo>
                  <a:cubicBezTo>
                    <a:pt x="5014" y="190"/>
                    <a:pt x="4932" y="284"/>
                    <a:pt x="4874" y="409"/>
                  </a:cubicBezTo>
                  <a:cubicBezTo>
                    <a:pt x="4820" y="525"/>
                    <a:pt x="4811" y="671"/>
                    <a:pt x="4839" y="802"/>
                  </a:cubicBezTo>
                  <a:cubicBezTo>
                    <a:pt x="4860" y="893"/>
                    <a:pt x="4800" y="968"/>
                    <a:pt x="4708" y="974"/>
                  </a:cubicBezTo>
                  <a:cubicBezTo>
                    <a:pt x="4499" y="990"/>
                    <a:pt x="4287" y="1000"/>
                    <a:pt x="4087" y="1074"/>
                  </a:cubicBezTo>
                  <a:cubicBezTo>
                    <a:pt x="3900" y="1143"/>
                    <a:pt x="3694" y="1323"/>
                    <a:pt x="3592" y="1492"/>
                  </a:cubicBezTo>
                  <a:cubicBezTo>
                    <a:pt x="3345" y="1901"/>
                    <a:pt x="3479" y="2354"/>
                    <a:pt x="3537" y="2793"/>
                  </a:cubicBezTo>
                  <a:cubicBezTo>
                    <a:pt x="3545" y="2843"/>
                    <a:pt x="3504" y="2906"/>
                    <a:pt x="3459" y="2928"/>
                  </a:cubicBezTo>
                  <a:cubicBezTo>
                    <a:pt x="3088" y="3125"/>
                    <a:pt x="2618" y="3415"/>
                    <a:pt x="2598" y="3886"/>
                  </a:cubicBezTo>
                  <a:cubicBezTo>
                    <a:pt x="2590" y="4092"/>
                    <a:pt x="2688" y="4259"/>
                    <a:pt x="2806" y="4417"/>
                  </a:cubicBezTo>
                  <a:cubicBezTo>
                    <a:pt x="2935" y="4589"/>
                    <a:pt x="3068" y="4761"/>
                    <a:pt x="3128" y="4969"/>
                  </a:cubicBezTo>
                  <a:cubicBezTo>
                    <a:pt x="3142" y="5014"/>
                    <a:pt x="3128" y="5076"/>
                    <a:pt x="3093" y="5108"/>
                  </a:cubicBezTo>
                  <a:cubicBezTo>
                    <a:pt x="2980" y="5203"/>
                    <a:pt x="2858" y="5303"/>
                    <a:pt x="2749" y="5416"/>
                  </a:cubicBezTo>
                  <a:cubicBezTo>
                    <a:pt x="2610" y="5552"/>
                    <a:pt x="2490" y="5704"/>
                    <a:pt x="2427" y="5883"/>
                  </a:cubicBezTo>
                  <a:cubicBezTo>
                    <a:pt x="2301" y="6229"/>
                    <a:pt x="2379" y="6582"/>
                    <a:pt x="2525" y="6910"/>
                  </a:cubicBezTo>
                  <a:cubicBezTo>
                    <a:pt x="2543" y="6953"/>
                    <a:pt x="2562" y="6995"/>
                    <a:pt x="2581" y="7037"/>
                  </a:cubicBezTo>
                  <a:cubicBezTo>
                    <a:pt x="2583" y="7037"/>
                    <a:pt x="2593" y="7056"/>
                    <a:pt x="2599" y="7062"/>
                  </a:cubicBezTo>
                  <a:cubicBezTo>
                    <a:pt x="2608" y="7072"/>
                    <a:pt x="2618" y="7078"/>
                    <a:pt x="2626" y="7087"/>
                  </a:cubicBezTo>
                  <a:cubicBezTo>
                    <a:pt x="2689" y="7151"/>
                    <a:pt x="2729" y="7228"/>
                    <a:pt x="2704" y="7319"/>
                  </a:cubicBezTo>
                  <a:cubicBezTo>
                    <a:pt x="2665" y="7472"/>
                    <a:pt x="2515" y="7540"/>
                    <a:pt x="2392" y="7609"/>
                  </a:cubicBezTo>
                  <a:cubicBezTo>
                    <a:pt x="2133" y="7759"/>
                    <a:pt x="1874" y="7969"/>
                    <a:pt x="1769" y="8258"/>
                  </a:cubicBezTo>
                  <a:cubicBezTo>
                    <a:pt x="1764" y="8266"/>
                    <a:pt x="1760" y="8275"/>
                    <a:pt x="1756" y="8286"/>
                  </a:cubicBezTo>
                  <a:cubicBezTo>
                    <a:pt x="1671" y="8542"/>
                    <a:pt x="1689" y="8836"/>
                    <a:pt x="1870" y="9047"/>
                  </a:cubicBezTo>
                  <a:cubicBezTo>
                    <a:pt x="1948" y="9141"/>
                    <a:pt x="1899" y="9292"/>
                    <a:pt x="1767" y="9295"/>
                  </a:cubicBezTo>
                  <a:cubicBezTo>
                    <a:pt x="1595" y="9297"/>
                    <a:pt x="1420" y="9318"/>
                    <a:pt x="1261" y="9385"/>
                  </a:cubicBezTo>
                  <a:cubicBezTo>
                    <a:pt x="1095" y="9457"/>
                    <a:pt x="973" y="9583"/>
                    <a:pt x="880" y="9735"/>
                  </a:cubicBezTo>
                  <a:cubicBezTo>
                    <a:pt x="756" y="9935"/>
                    <a:pt x="701" y="10155"/>
                    <a:pt x="720" y="10390"/>
                  </a:cubicBezTo>
                  <a:cubicBezTo>
                    <a:pt x="738" y="10617"/>
                    <a:pt x="823" y="10832"/>
                    <a:pt x="899" y="11045"/>
                  </a:cubicBezTo>
                  <a:cubicBezTo>
                    <a:pt x="929" y="11132"/>
                    <a:pt x="848" y="11215"/>
                    <a:pt x="767" y="11215"/>
                  </a:cubicBezTo>
                  <a:cubicBezTo>
                    <a:pt x="756" y="11215"/>
                    <a:pt x="745" y="11214"/>
                    <a:pt x="734" y="11210"/>
                  </a:cubicBezTo>
                  <a:cubicBezTo>
                    <a:pt x="710" y="11204"/>
                    <a:pt x="686" y="11201"/>
                    <a:pt x="663" y="11201"/>
                  </a:cubicBezTo>
                  <a:cubicBezTo>
                    <a:pt x="511" y="11201"/>
                    <a:pt x="375" y="11332"/>
                    <a:pt x="282" y="11438"/>
                  </a:cubicBezTo>
                  <a:cubicBezTo>
                    <a:pt x="170" y="11566"/>
                    <a:pt x="94" y="11710"/>
                    <a:pt x="57" y="11875"/>
                  </a:cubicBezTo>
                  <a:cubicBezTo>
                    <a:pt x="45" y="11922"/>
                    <a:pt x="38" y="11972"/>
                    <a:pt x="32" y="12023"/>
                  </a:cubicBezTo>
                  <a:cubicBezTo>
                    <a:pt x="1" y="12307"/>
                    <a:pt x="51" y="12645"/>
                    <a:pt x="262" y="12837"/>
                  </a:cubicBezTo>
                  <a:cubicBezTo>
                    <a:pt x="264" y="12838"/>
                    <a:pt x="264" y="12841"/>
                    <a:pt x="266" y="12841"/>
                  </a:cubicBezTo>
                  <a:cubicBezTo>
                    <a:pt x="791" y="12960"/>
                    <a:pt x="1316" y="13078"/>
                    <a:pt x="1840" y="13194"/>
                  </a:cubicBezTo>
                  <a:cubicBezTo>
                    <a:pt x="2847" y="13416"/>
                    <a:pt x="3850" y="13656"/>
                    <a:pt x="4853" y="13897"/>
                  </a:cubicBezTo>
                  <a:cubicBezTo>
                    <a:pt x="4758" y="13625"/>
                    <a:pt x="5003" y="13259"/>
                    <a:pt x="5155" y="13060"/>
                  </a:cubicBezTo>
                  <a:cubicBezTo>
                    <a:pt x="5270" y="12905"/>
                    <a:pt x="5401" y="12776"/>
                    <a:pt x="5572" y="12680"/>
                  </a:cubicBezTo>
                  <a:cubicBezTo>
                    <a:pt x="5680" y="12620"/>
                    <a:pt x="5796" y="12586"/>
                    <a:pt x="5910" y="12541"/>
                  </a:cubicBezTo>
                  <a:cubicBezTo>
                    <a:pt x="5943" y="12530"/>
                    <a:pt x="5976" y="12514"/>
                    <a:pt x="6010" y="12499"/>
                  </a:cubicBezTo>
                  <a:cubicBezTo>
                    <a:pt x="5867" y="12255"/>
                    <a:pt x="5789" y="11982"/>
                    <a:pt x="5844" y="11695"/>
                  </a:cubicBezTo>
                  <a:cubicBezTo>
                    <a:pt x="5881" y="11523"/>
                    <a:pt x="5976" y="11364"/>
                    <a:pt x="6091" y="11232"/>
                  </a:cubicBezTo>
                  <a:cubicBezTo>
                    <a:pt x="6143" y="11171"/>
                    <a:pt x="6201" y="11118"/>
                    <a:pt x="6268" y="11073"/>
                  </a:cubicBezTo>
                  <a:cubicBezTo>
                    <a:pt x="6292" y="11056"/>
                    <a:pt x="6321" y="11041"/>
                    <a:pt x="6346" y="11023"/>
                  </a:cubicBezTo>
                  <a:cubicBezTo>
                    <a:pt x="6127" y="10805"/>
                    <a:pt x="6020" y="10495"/>
                    <a:pt x="6073" y="10187"/>
                  </a:cubicBezTo>
                  <a:cubicBezTo>
                    <a:pt x="6118" y="9920"/>
                    <a:pt x="6273" y="9682"/>
                    <a:pt x="6467" y="9492"/>
                  </a:cubicBezTo>
                  <a:cubicBezTo>
                    <a:pt x="6347" y="9372"/>
                    <a:pt x="6258" y="9202"/>
                    <a:pt x="6211" y="9055"/>
                  </a:cubicBezTo>
                  <a:cubicBezTo>
                    <a:pt x="6140" y="8834"/>
                    <a:pt x="6140" y="8582"/>
                    <a:pt x="6229" y="8367"/>
                  </a:cubicBezTo>
                  <a:cubicBezTo>
                    <a:pt x="6270" y="8264"/>
                    <a:pt x="6326" y="8170"/>
                    <a:pt x="6395" y="8086"/>
                  </a:cubicBezTo>
                  <a:cubicBezTo>
                    <a:pt x="6458" y="8008"/>
                    <a:pt x="6535" y="7952"/>
                    <a:pt x="6601" y="7896"/>
                  </a:cubicBezTo>
                  <a:cubicBezTo>
                    <a:pt x="6578" y="7854"/>
                    <a:pt x="6561" y="7807"/>
                    <a:pt x="6539" y="7764"/>
                  </a:cubicBezTo>
                  <a:cubicBezTo>
                    <a:pt x="6490" y="7667"/>
                    <a:pt x="6437" y="7572"/>
                    <a:pt x="6394" y="7474"/>
                  </a:cubicBezTo>
                  <a:cubicBezTo>
                    <a:pt x="6294" y="7244"/>
                    <a:pt x="6254" y="6991"/>
                    <a:pt x="6344" y="6750"/>
                  </a:cubicBezTo>
                  <a:cubicBezTo>
                    <a:pt x="6417" y="6546"/>
                    <a:pt x="6573" y="6417"/>
                    <a:pt x="6719" y="6267"/>
                  </a:cubicBezTo>
                  <a:cubicBezTo>
                    <a:pt x="6753" y="6231"/>
                    <a:pt x="6787" y="6198"/>
                    <a:pt x="6816" y="6160"/>
                  </a:cubicBezTo>
                  <a:cubicBezTo>
                    <a:pt x="6831" y="6141"/>
                    <a:pt x="6846" y="6120"/>
                    <a:pt x="6859" y="6098"/>
                  </a:cubicBezTo>
                  <a:cubicBezTo>
                    <a:pt x="6868" y="6084"/>
                    <a:pt x="6865" y="6081"/>
                    <a:pt x="6868" y="6078"/>
                  </a:cubicBezTo>
                  <a:lnTo>
                    <a:pt x="6868" y="6075"/>
                  </a:lnTo>
                  <a:lnTo>
                    <a:pt x="6864" y="6072"/>
                  </a:lnTo>
                  <a:lnTo>
                    <a:pt x="6864" y="6074"/>
                  </a:lnTo>
                  <a:cubicBezTo>
                    <a:pt x="6862" y="6068"/>
                    <a:pt x="6857" y="6061"/>
                    <a:pt x="6854" y="6056"/>
                  </a:cubicBezTo>
                  <a:cubicBezTo>
                    <a:pt x="6832" y="6011"/>
                    <a:pt x="6812" y="5969"/>
                    <a:pt x="6799" y="5920"/>
                  </a:cubicBezTo>
                  <a:cubicBezTo>
                    <a:pt x="6733" y="5696"/>
                    <a:pt x="6745" y="5443"/>
                    <a:pt x="6799" y="5218"/>
                  </a:cubicBezTo>
                  <a:cubicBezTo>
                    <a:pt x="6851" y="5003"/>
                    <a:pt x="6953" y="4766"/>
                    <a:pt x="7132" y="4625"/>
                  </a:cubicBezTo>
                  <a:cubicBezTo>
                    <a:pt x="7217" y="4558"/>
                    <a:pt x="7316" y="4509"/>
                    <a:pt x="7414" y="4464"/>
                  </a:cubicBezTo>
                  <a:cubicBezTo>
                    <a:pt x="7464" y="4441"/>
                    <a:pt x="7518" y="4418"/>
                    <a:pt x="7567" y="4390"/>
                  </a:cubicBezTo>
                  <a:cubicBezTo>
                    <a:pt x="7426" y="4087"/>
                    <a:pt x="7524" y="3707"/>
                    <a:pt x="7707" y="3434"/>
                  </a:cubicBezTo>
                  <a:cubicBezTo>
                    <a:pt x="7759" y="3361"/>
                    <a:pt x="7816" y="3287"/>
                    <a:pt x="7884" y="3231"/>
                  </a:cubicBezTo>
                  <a:cubicBezTo>
                    <a:pt x="7972" y="3162"/>
                    <a:pt x="8068" y="3140"/>
                    <a:pt x="8166" y="3093"/>
                  </a:cubicBezTo>
                  <a:cubicBezTo>
                    <a:pt x="8200" y="3078"/>
                    <a:pt x="8228" y="3051"/>
                    <a:pt x="8262" y="3035"/>
                  </a:cubicBezTo>
                  <a:cubicBezTo>
                    <a:pt x="8266" y="3028"/>
                    <a:pt x="8271" y="3022"/>
                    <a:pt x="8275" y="3015"/>
                  </a:cubicBezTo>
                  <a:cubicBezTo>
                    <a:pt x="8316" y="2934"/>
                    <a:pt x="8351" y="2854"/>
                    <a:pt x="8400" y="2778"/>
                  </a:cubicBezTo>
                  <a:cubicBezTo>
                    <a:pt x="8581" y="2501"/>
                    <a:pt x="8856" y="2276"/>
                    <a:pt x="9180" y="2188"/>
                  </a:cubicBezTo>
                  <a:cubicBezTo>
                    <a:pt x="9186" y="2188"/>
                    <a:pt x="9195" y="2187"/>
                    <a:pt x="9198" y="2184"/>
                  </a:cubicBezTo>
                  <a:lnTo>
                    <a:pt x="9198" y="2176"/>
                  </a:lnTo>
                  <a:cubicBezTo>
                    <a:pt x="9221" y="1856"/>
                    <a:pt x="9129" y="1539"/>
                    <a:pt x="8867" y="1339"/>
                  </a:cubicBezTo>
                  <a:cubicBezTo>
                    <a:pt x="8718" y="1224"/>
                    <a:pt x="8537" y="1162"/>
                    <a:pt x="8355" y="1162"/>
                  </a:cubicBezTo>
                  <a:cubicBezTo>
                    <a:pt x="8235" y="1162"/>
                    <a:pt x="8115" y="1189"/>
                    <a:pt x="8003" y="1245"/>
                  </a:cubicBezTo>
                  <a:cubicBezTo>
                    <a:pt x="7980" y="1257"/>
                    <a:pt x="7956" y="1262"/>
                    <a:pt x="7933" y="1262"/>
                  </a:cubicBezTo>
                  <a:cubicBezTo>
                    <a:pt x="7875" y="1262"/>
                    <a:pt x="7821" y="1228"/>
                    <a:pt x="7804" y="1164"/>
                  </a:cubicBezTo>
                  <a:cubicBezTo>
                    <a:pt x="7722" y="874"/>
                    <a:pt x="7757" y="525"/>
                    <a:pt x="7482" y="328"/>
                  </a:cubicBezTo>
                  <a:cubicBezTo>
                    <a:pt x="7352" y="235"/>
                    <a:pt x="7182" y="163"/>
                    <a:pt x="7015" y="163"/>
                  </a:cubicBezTo>
                  <a:cubicBezTo>
                    <a:pt x="6982" y="163"/>
                    <a:pt x="6948" y="166"/>
                    <a:pt x="6915" y="172"/>
                  </a:cubicBezTo>
                  <a:cubicBezTo>
                    <a:pt x="6724" y="210"/>
                    <a:pt x="6560" y="325"/>
                    <a:pt x="6400" y="431"/>
                  </a:cubicBezTo>
                  <a:cubicBezTo>
                    <a:pt x="6380" y="445"/>
                    <a:pt x="6357" y="451"/>
                    <a:pt x="6333" y="451"/>
                  </a:cubicBezTo>
                  <a:cubicBezTo>
                    <a:pt x="6282" y="451"/>
                    <a:pt x="6231" y="424"/>
                    <a:pt x="6207" y="381"/>
                  </a:cubicBezTo>
                  <a:cubicBezTo>
                    <a:pt x="6127" y="232"/>
                    <a:pt x="6044" y="137"/>
                    <a:pt x="5888" y="63"/>
                  </a:cubicBezTo>
                  <a:cubicBezTo>
                    <a:pt x="5794" y="22"/>
                    <a:pt x="5679" y="1"/>
                    <a:pt x="556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33"/>
            <p:cNvSpPr/>
            <p:nvPr/>
          </p:nvSpPr>
          <p:spPr>
            <a:xfrm>
              <a:off x="2041628" y="3182946"/>
              <a:ext cx="168009" cy="184158"/>
            </a:xfrm>
            <a:custGeom>
              <a:rect b="b" l="l" r="r" t="t"/>
              <a:pathLst>
                <a:path extrusionOk="0" h="5341" w="4873">
                  <a:moveTo>
                    <a:pt x="2822" y="0"/>
                  </a:moveTo>
                  <a:cubicBezTo>
                    <a:pt x="2776" y="0"/>
                    <a:pt x="2725" y="14"/>
                    <a:pt x="2669" y="44"/>
                  </a:cubicBezTo>
                  <a:cubicBezTo>
                    <a:pt x="2405" y="192"/>
                    <a:pt x="2385" y="578"/>
                    <a:pt x="2387" y="840"/>
                  </a:cubicBezTo>
                  <a:cubicBezTo>
                    <a:pt x="2388" y="931"/>
                    <a:pt x="2315" y="981"/>
                    <a:pt x="2240" y="981"/>
                  </a:cubicBezTo>
                  <a:cubicBezTo>
                    <a:pt x="2180" y="981"/>
                    <a:pt x="2119" y="948"/>
                    <a:pt x="2099" y="878"/>
                  </a:cubicBezTo>
                  <a:cubicBezTo>
                    <a:pt x="2050" y="703"/>
                    <a:pt x="2006" y="521"/>
                    <a:pt x="1922" y="356"/>
                  </a:cubicBezTo>
                  <a:cubicBezTo>
                    <a:pt x="1860" y="229"/>
                    <a:pt x="1770" y="101"/>
                    <a:pt x="1620" y="73"/>
                  </a:cubicBezTo>
                  <a:cubicBezTo>
                    <a:pt x="1604" y="68"/>
                    <a:pt x="1589" y="66"/>
                    <a:pt x="1575" y="66"/>
                  </a:cubicBezTo>
                  <a:cubicBezTo>
                    <a:pt x="1549" y="66"/>
                    <a:pt x="1527" y="73"/>
                    <a:pt x="1504" y="88"/>
                  </a:cubicBezTo>
                  <a:cubicBezTo>
                    <a:pt x="1475" y="109"/>
                    <a:pt x="1451" y="140"/>
                    <a:pt x="1426" y="184"/>
                  </a:cubicBezTo>
                  <a:cubicBezTo>
                    <a:pt x="1324" y="375"/>
                    <a:pt x="1322" y="638"/>
                    <a:pt x="1328" y="864"/>
                  </a:cubicBezTo>
                  <a:cubicBezTo>
                    <a:pt x="1332" y="943"/>
                    <a:pt x="1267" y="990"/>
                    <a:pt x="1201" y="990"/>
                  </a:cubicBezTo>
                  <a:cubicBezTo>
                    <a:pt x="1158" y="990"/>
                    <a:pt x="1115" y="971"/>
                    <a:pt x="1089" y="929"/>
                  </a:cubicBezTo>
                  <a:cubicBezTo>
                    <a:pt x="946" y="688"/>
                    <a:pt x="815" y="283"/>
                    <a:pt x="482" y="263"/>
                  </a:cubicBezTo>
                  <a:cubicBezTo>
                    <a:pt x="470" y="263"/>
                    <a:pt x="458" y="262"/>
                    <a:pt x="446" y="262"/>
                  </a:cubicBezTo>
                  <a:cubicBezTo>
                    <a:pt x="319" y="262"/>
                    <a:pt x="184" y="299"/>
                    <a:pt x="102" y="402"/>
                  </a:cubicBezTo>
                  <a:cubicBezTo>
                    <a:pt x="24" y="495"/>
                    <a:pt x="4" y="628"/>
                    <a:pt x="1" y="751"/>
                  </a:cubicBezTo>
                  <a:cubicBezTo>
                    <a:pt x="1" y="940"/>
                    <a:pt x="48" y="1133"/>
                    <a:pt x="83" y="1318"/>
                  </a:cubicBezTo>
                  <a:cubicBezTo>
                    <a:pt x="130" y="1546"/>
                    <a:pt x="183" y="1772"/>
                    <a:pt x="249" y="1997"/>
                  </a:cubicBezTo>
                  <a:cubicBezTo>
                    <a:pt x="373" y="2444"/>
                    <a:pt x="522" y="2885"/>
                    <a:pt x="677" y="3322"/>
                  </a:cubicBezTo>
                  <a:cubicBezTo>
                    <a:pt x="757" y="3549"/>
                    <a:pt x="839" y="3773"/>
                    <a:pt x="905" y="4005"/>
                  </a:cubicBezTo>
                  <a:cubicBezTo>
                    <a:pt x="958" y="4193"/>
                    <a:pt x="976" y="4396"/>
                    <a:pt x="1069" y="4570"/>
                  </a:cubicBezTo>
                  <a:cubicBezTo>
                    <a:pt x="1072" y="4570"/>
                    <a:pt x="1072" y="4573"/>
                    <a:pt x="1072" y="4573"/>
                  </a:cubicBezTo>
                  <a:cubicBezTo>
                    <a:pt x="1172" y="4540"/>
                    <a:pt x="1280" y="4516"/>
                    <a:pt x="1382" y="4512"/>
                  </a:cubicBezTo>
                  <a:cubicBezTo>
                    <a:pt x="1400" y="4511"/>
                    <a:pt x="1419" y="4511"/>
                    <a:pt x="1438" y="4511"/>
                  </a:cubicBezTo>
                  <a:cubicBezTo>
                    <a:pt x="1605" y="4511"/>
                    <a:pt x="1774" y="4552"/>
                    <a:pt x="1922" y="4631"/>
                  </a:cubicBezTo>
                  <a:cubicBezTo>
                    <a:pt x="1835" y="4381"/>
                    <a:pt x="1770" y="4124"/>
                    <a:pt x="1719" y="3860"/>
                  </a:cubicBezTo>
                  <a:cubicBezTo>
                    <a:pt x="1679" y="3658"/>
                    <a:pt x="1647" y="3455"/>
                    <a:pt x="1623" y="3252"/>
                  </a:cubicBezTo>
                  <a:cubicBezTo>
                    <a:pt x="1599" y="3088"/>
                    <a:pt x="1552" y="2853"/>
                    <a:pt x="1642" y="2700"/>
                  </a:cubicBezTo>
                  <a:cubicBezTo>
                    <a:pt x="1655" y="2679"/>
                    <a:pt x="1676" y="2670"/>
                    <a:pt x="1696" y="2670"/>
                  </a:cubicBezTo>
                  <a:cubicBezTo>
                    <a:pt x="1718" y="2670"/>
                    <a:pt x="1740" y="2681"/>
                    <a:pt x="1754" y="2700"/>
                  </a:cubicBezTo>
                  <a:cubicBezTo>
                    <a:pt x="1811" y="2773"/>
                    <a:pt x="1820" y="2872"/>
                    <a:pt x="1833" y="2964"/>
                  </a:cubicBezTo>
                  <a:cubicBezTo>
                    <a:pt x="1844" y="3058"/>
                    <a:pt x="1854" y="3155"/>
                    <a:pt x="1864" y="3251"/>
                  </a:cubicBezTo>
                  <a:cubicBezTo>
                    <a:pt x="1884" y="3440"/>
                    <a:pt x="1911" y="3627"/>
                    <a:pt x="1942" y="3812"/>
                  </a:cubicBezTo>
                  <a:cubicBezTo>
                    <a:pt x="2002" y="4162"/>
                    <a:pt x="2084" y="4512"/>
                    <a:pt x="2189" y="4853"/>
                  </a:cubicBezTo>
                  <a:lnTo>
                    <a:pt x="2209" y="4880"/>
                  </a:lnTo>
                  <a:cubicBezTo>
                    <a:pt x="2369" y="4792"/>
                    <a:pt x="2534" y="4720"/>
                    <a:pt x="2718" y="4695"/>
                  </a:cubicBezTo>
                  <a:cubicBezTo>
                    <a:pt x="2671" y="4376"/>
                    <a:pt x="2645" y="4052"/>
                    <a:pt x="2651" y="3730"/>
                  </a:cubicBezTo>
                  <a:cubicBezTo>
                    <a:pt x="2657" y="3391"/>
                    <a:pt x="2676" y="3038"/>
                    <a:pt x="2810" y="2723"/>
                  </a:cubicBezTo>
                  <a:cubicBezTo>
                    <a:pt x="2826" y="2687"/>
                    <a:pt x="2858" y="2671"/>
                    <a:pt x="2892" y="2671"/>
                  </a:cubicBezTo>
                  <a:cubicBezTo>
                    <a:pt x="2947" y="2671"/>
                    <a:pt x="3007" y="2713"/>
                    <a:pt x="3003" y="2773"/>
                  </a:cubicBezTo>
                  <a:cubicBezTo>
                    <a:pt x="2976" y="3098"/>
                    <a:pt x="2925" y="3418"/>
                    <a:pt x="2916" y="3744"/>
                  </a:cubicBezTo>
                  <a:cubicBezTo>
                    <a:pt x="2906" y="4061"/>
                    <a:pt x="2916" y="4375"/>
                    <a:pt x="2950" y="4692"/>
                  </a:cubicBezTo>
                  <a:cubicBezTo>
                    <a:pt x="3090" y="4707"/>
                    <a:pt x="3227" y="4751"/>
                    <a:pt x="3352" y="4820"/>
                  </a:cubicBezTo>
                  <a:cubicBezTo>
                    <a:pt x="3426" y="4592"/>
                    <a:pt x="3468" y="4355"/>
                    <a:pt x="3508" y="4124"/>
                  </a:cubicBezTo>
                  <a:cubicBezTo>
                    <a:pt x="3554" y="3859"/>
                    <a:pt x="3598" y="3591"/>
                    <a:pt x="3723" y="3350"/>
                  </a:cubicBezTo>
                  <a:cubicBezTo>
                    <a:pt x="3744" y="3306"/>
                    <a:pt x="3783" y="3288"/>
                    <a:pt x="3823" y="3288"/>
                  </a:cubicBezTo>
                  <a:cubicBezTo>
                    <a:pt x="3902" y="3288"/>
                    <a:pt x="3986" y="3359"/>
                    <a:pt x="3955" y="3450"/>
                  </a:cubicBezTo>
                  <a:cubicBezTo>
                    <a:pt x="3873" y="3700"/>
                    <a:pt x="3805" y="3955"/>
                    <a:pt x="3743" y="4214"/>
                  </a:cubicBezTo>
                  <a:cubicBezTo>
                    <a:pt x="3685" y="4458"/>
                    <a:pt x="3624" y="4701"/>
                    <a:pt x="3510" y="4926"/>
                  </a:cubicBezTo>
                  <a:cubicBezTo>
                    <a:pt x="3635" y="5026"/>
                    <a:pt x="3728" y="5153"/>
                    <a:pt x="3781" y="5307"/>
                  </a:cubicBezTo>
                  <a:cubicBezTo>
                    <a:pt x="3786" y="5318"/>
                    <a:pt x="3790" y="5329"/>
                    <a:pt x="3793" y="5340"/>
                  </a:cubicBezTo>
                  <a:cubicBezTo>
                    <a:pt x="3906" y="4984"/>
                    <a:pt x="4031" y="4631"/>
                    <a:pt x="4153" y="4276"/>
                  </a:cubicBezTo>
                  <a:cubicBezTo>
                    <a:pt x="4296" y="3865"/>
                    <a:pt x="4417" y="3449"/>
                    <a:pt x="4539" y="3031"/>
                  </a:cubicBezTo>
                  <a:cubicBezTo>
                    <a:pt x="4653" y="2650"/>
                    <a:pt x="4775" y="2268"/>
                    <a:pt x="4833" y="1872"/>
                  </a:cubicBezTo>
                  <a:cubicBezTo>
                    <a:pt x="4861" y="1682"/>
                    <a:pt x="4873" y="1482"/>
                    <a:pt x="4861" y="1288"/>
                  </a:cubicBezTo>
                  <a:cubicBezTo>
                    <a:pt x="4852" y="1147"/>
                    <a:pt x="4836" y="944"/>
                    <a:pt x="4758" y="826"/>
                  </a:cubicBezTo>
                  <a:cubicBezTo>
                    <a:pt x="4744" y="808"/>
                    <a:pt x="4739" y="812"/>
                    <a:pt x="4733" y="808"/>
                  </a:cubicBezTo>
                  <a:cubicBezTo>
                    <a:pt x="4733" y="805"/>
                    <a:pt x="4730" y="805"/>
                    <a:pt x="4730" y="805"/>
                  </a:cubicBezTo>
                  <a:lnTo>
                    <a:pt x="4730" y="803"/>
                  </a:lnTo>
                  <a:cubicBezTo>
                    <a:pt x="4726" y="805"/>
                    <a:pt x="4723" y="805"/>
                    <a:pt x="4718" y="805"/>
                  </a:cubicBezTo>
                  <a:cubicBezTo>
                    <a:pt x="4717" y="805"/>
                    <a:pt x="4717" y="805"/>
                    <a:pt x="4714" y="808"/>
                  </a:cubicBezTo>
                  <a:cubicBezTo>
                    <a:pt x="4677" y="829"/>
                    <a:pt x="4649" y="851"/>
                    <a:pt x="4622" y="888"/>
                  </a:cubicBezTo>
                  <a:cubicBezTo>
                    <a:pt x="4586" y="934"/>
                    <a:pt x="4556" y="987"/>
                    <a:pt x="4536" y="1041"/>
                  </a:cubicBezTo>
                  <a:cubicBezTo>
                    <a:pt x="4534" y="1115"/>
                    <a:pt x="4524" y="1187"/>
                    <a:pt x="4496" y="1253"/>
                  </a:cubicBezTo>
                  <a:cubicBezTo>
                    <a:pt x="4471" y="1318"/>
                    <a:pt x="4423" y="1361"/>
                    <a:pt x="4355" y="1361"/>
                  </a:cubicBezTo>
                  <a:cubicBezTo>
                    <a:pt x="4349" y="1361"/>
                    <a:pt x="4342" y="1361"/>
                    <a:pt x="4335" y="1360"/>
                  </a:cubicBezTo>
                  <a:cubicBezTo>
                    <a:pt x="4270" y="1350"/>
                    <a:pt x="4196" y="1286"/>
                    <a:pt x="4205" y="1214"/>
                  </a:cubicBezTo>
                  <a:lnTo>
                    <a:pt x="4211" y="1173"/>
                  </a:lnTo>
                  <a:cubicBezTo>
                    <a:pt x="4212" y="1164"/>
                    <a:pt x="4212" y="1157"/>
                    <a:pt x="4215" y="1145"/>
                  </a:cubicBezTo>
                  <a:cubicBezTo>
                    <a:pt x="4217" y="1140"/>
                    <a:pt x="4217" y="1137"/>
                    <a:pt x="4217" y="1133"/>
                  </a:cubicBezTo>
                  <a:cubicBezTo>
                    <a:pt x="4217" y="1127"/>
                    <a:pt x="4222" y="1099"/>
                    <a:pt x="4222" y="1095"/>
                  </a:cubicBezTo>
                  <a:cubicBezTo>
                    <a:pt x="4226" y="1062"/>
                    <a:pt x="4227" y="1057"/>
                    <a:pt x="4228" y="1057"/>
                  </a:cubicBezTo>
                  <a:cubicBezTo>
                    <a:pt x="4228" y="1057"/>
                    <a:pt x="4228" y="1058"/>
                    <a:pt x="4229" y="1058"/>
                  </a:cubicBezTo>
                  <a:cubicBezTo>
                    <a:pt x="4229" y="1058"/>
                    <a:pt x="4229" y="1055"/>
                    <a:pt x="4231" y="1033"/>
                  </a:cubicBezTo>
                  <a:cubicBezTo>
                    <a:pt x="4232" y="1015"/>
                    <a:pt x="4232" y="995"/>
                    <a:pt x="4234" y="977"/>
                  </a:cubicBezTo>
                  <a:cubicBezTo>
                    <a:pt x="4237" y="895"/>
                    <a:pt x="4232" y="809"/>
                    <a:pt x="4219" y="734"/>
                  </a:cubicBezTo>
                  <a:cubicBezTo>
                    <a:pt x="4194" y="602"/>
                    <a:pt x="4145" y="418"/>
                    <a:pt x="4029" y="356"/>
                  </a:cubicBezTo>
                  <a:cubicBezTo>
                    <a:pt x="4003" y="342"/>
                    <a:pt x="3976" y="336"/>
                    <a:pt x="3950" y="336"/>
                  </a:cubicBezTo>
                  <a:cubicBezTo>
                    <a:pt x="3848" y="336"/>
                    <a:pt x="3751" y="428"/>
                    <a:pt x="3695" y="517"/>
                  </a:cubicBezTo>
                  <a:cubicBezTo>
                    <a:pt x="3618" y="636"/>
                    <a:pt x="3567" y="765"/>
                    <a:pt x="3551" y="902"/>
                  </a:cubicBezTo>
                  <a:cubicBezTo>
                    <a:pt x="3551" y="922"/>
                    <a:pt x="3551" y="939"/>
                    <a:pt x="3549" y="958"/>
                  </a:cubicBezTo>
                  <a:cubicBezTo>
                    <a:pt x="3549" y="960"/>
                    <a:pt x="3546" y="961"/>
                    <a:pt x="3546" y="964"/>
                  </a:cubicBezTo>
                  <a:cubicBezTo>
                    <a:pt x="3546" y="976"/>
                    <a:pt x="3546" y="986"/>
                    <a:pt x="3542" y="997"/>
                  </a:cubicBezTo>
                  <a:lnTo>
                    <a:pt x="3542" y="1005"/>
                  </a:lnTo>
                  <a:cubicBezTo>
                    <a:pt x="3521" y="1064"/>
                    <a:pt x="3468" y="1111"/>
                    <a:pt x="3399" y="1111"/>
                  </a:cubicBezTo>
                  <a:cubicBezTo>
                    <a:pt x="3311" y="1111"/>
                    <a:pt x="3260" y="1044"/>
                    <a:pt x="3252" y="964"/>
                  </a:cubicBezTo>
                  <a:cubicBezTo>
                    <a:pt x="3243" y="883"/>
                    <a:pt x="3249" y="800"/>
                    <a:pt x="3243" y="718"/>
                  </a:cubicBezTo>
                  <a:cubicBezTo>
                    <a:pt x="3236" y="635"/>
                    <a:pt x="3222" y="559"/>
                    <a:pt x="3202" y="471"/>
                  </a:cubicBezTo>
                  <a:cubicBezTo>
                    <a:pt x="3153" y="271"/>
                    <a:pt x="3032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33"/>
            <p:cNvSpPr/>
            <p:nvPr/>
          </p:nvSpPr>
          <p:spPr>
            <a:xfrm>
              <a:off x="1986808" y="3888127"/>
              <a:ext cx="200211" cy="200501"/>
            </a:xfrm>
            <a:custGeom>
              <a:rect b="b" l="l" r="r" t="t"/>
              <a:pathLst>
                <a:path extrusionOk="0" h="5815" w="5807">
                  <a:moveTo>
                    <a:pt x="749" y="1"/>
                  </a:moveTo>
                  <a:cubicBezTo>
                    <a:pt x="740" y="1"/>
                    <a:pt x="730" y="1"/>
                    <a:pt x="720" y="2"/>
                  </a:cubicBezTo>
                  <a:cubicBezTo>
                    <a:pt x="630" y="5"/>
                    <a:pt x="541" y="32"/>
                    <a:pt x="459" y="60"/>
                  </a:cubicBezTo>
                  <a:cubicBezTo>
                    <a:pt x="299" y="116"/>
                    <a:pt x="112" y="213"/>
                    <a:pt x="0" y="347"/>
                  </a:cubicBezTo>
                  <a:cubicBezTo>
                    <a:pt x="0" y="350"/>
                    <a:pt x="2" y="352"/>
                    <a:pt x="2" y="356"/>
                  </a:cubicBezTo>
                  <a:cubicBezTo>
                    <a:pt x="8" y="370"/>
                    <a:pt x="10" y="386"/>
                    <a:pt x="12" y="399"/>
                  </a:cubicBezTo>
                  <a:cubicBezTo>
                    <a:pt x="18" y="440"/>
                    <a:pt x="20" y="479"/>
                    <a:pt x="16" y="521"/>
                  </a:cubicBezTo>
                  <a:cubicBezTo>
                    <a:pt x="13" y="542"/>
                    <a:pt x="8" y="560"/>
                    <a:pt x="5" y="580"/>
                  </a:cubicBezTo>
                  <a:cubicBezTo>
                    <a:pt x="69" y="567"/>
                    <a:pt x="134" y="560"/>
                    <a:pt x="199" y="560"/>
                  </a:cubicBezTo>
                  <a:cubicBezTo>
                    <a:pt x="346" y="560"/>
                    <a:pt x="492" y="594"/>
                    <a:pt x="625" y="667"/>
                  </a:cubicBezTo>
                  <a:cubicBezTo>
                    <a:pt x="875" y="803"/>
                    <a:pt x="995" y="1054"/>
                    <a:pt x="991" y="1333"/>
                  </a:cubicBezTo>
                  <a:cubicBezTo>
                    <a:pt x="991" y="1393"/>
                    <a:pt x="948" y="1520"/>
                    <a:pt x="1006" y="1547"/>
                  </a:cubicBezTo>
                  <a:cubicBezTo>
                    <a:pt x="1046" y="1566"/>
                    <a:pt x="1091" y="1571"/>
                    <a:pt x="1136" y="1571"/>
                  </a:cubicBezTo>
                  <a:cubicBezTo>
                    <a:pt x="1186" y="1571"/>
                    <a:pt x="1237" y="1565"/>
                    <a:pt x="1282" y="1565"/>
                  </a:cubicBezTo>
                  <a:cubicBezTo>
                    <a:pt x="1286" y="1565"/>
                    <a:pt x="1289" y="1565"/>
                    <a:pt x="1293" y="1565"/>
                  </a:cubicBezTo>
                  <a:cubicBezTo>
                    <a:pt x="1552" y="1569"/>
                    <a:pt x="1811" y="1713"/>
                    <a:pt x="1927" y="1947"/>
                  </a:cubicBezTo>
                  <a:cubicBezTo>
                    <a:pt x="2018" y="2135"/>
                    <a:pt x="1997" y="2346"/>
                    <a:pt x="1900" y="2521"/>
                  </a:cubicBezTo>
                  <a:cubicBezTo>
                    <a:pt x="1965" y="2526"/>
                    <a:pt x="2028" y="2530"/>
                    <a:pt x="2094" y="2546"/>
                  </a:cubicBezTo>
                  <a:cubicBezTo>
                    <a:pt x="2244" y="2579"/>
                    <a:pt x="2380" y="2662"/>
                    <a:pt x="2462" y="2796"/>
                  </a:cubicBezTo>
                  <a:cubicBezTo>
                    <a:pt x="2540" y="2924"/>
                    <a:pt x="2533" y="3068"/>
                    <a:pt x="2474" y="3202"/>
                  </a:cubicBezTo>
                  <a:cubicBezTo>
                    <a:pt x="2450" y="3255"/>
                    <a:pt x="2419" y="3304"/>
                    <a:pt x="2392" y="3358"/>
                  </a:cubicBezTo>
                  <a:cubicBezTo>
                    <a:pt x="2616" y="3390"/>
                    <a:pt x="2848" y="3401"/>
                    <a:pt x="3010" y="3589"/>
                  </a:cubicBezTo>
                  <a:cubicBezTo>
                    <a:pt x="3084" y="3676"/>
                    <a:pt x="3132" y="3778"/>
                    <a:pt x="3160" y="3885"/>
                  </a:cubicBezTo>
                  <a:cubicBezTo>
                    <a:pt x="3203" y="3692"/>
                    <a:pt x="3218" y="3490"/>
                    <a:pt x="3218" y="3296"/>
                  </a:cubicBezTo>
                  <a:cubicBezTo>
                    <a:pt x="3215" y="3095"/>
                    <a:pt x="3209" y="2895"/>
                    <a:pt x="3181" y="2695"/>
                  </a:cubicBezTo>
                  <a:cubicBezTo>
                    <a:pt x="3168" y="2604"/>
                    <a:pt x="3152" y="2515"/>
                    <a:pt x="3134" y="2423"/>
                  </a:cubicBezTo>
                  <a:cubicBezTo>
                    <a:pt x="3118" y="2345"/>
                    <a:pt x="3089" y="2261"/>
                    <a:pt x="3099" y="2179"/>
                  </a:cubicBezTo>
                  <a:cubicBezTo>
                    <a:pt x="3101" y="2143"/>
                    <a:pt x="3131" y="2116"/>
                    <a:pt x="3164" y="2116"/>
                  </a:cubicBezTo>
                  <a:cubicBezTo>
                    <a:pt x="3179" y="2116"/>
                    <a:pt x="3194" y="2122"/>
                    <a:pt x="3208" y="2136"/>
                  </a:cubicBezTo>
                  <a:cubicBezTo>
                    <a:pt x="3270" y="2200"/>
                    <a:pt x="3299" y="2297"/>
                    <a:pt x="3324" y="2382"/>
                  </a:cubicBezTo>
                  <a:cubicBezTo>
                    <a:pt x="3353" y="2475"/>
                    <a:pt x="3374" y="2573"/>
                    <a:pt x="3392" y="2669"/>
                  </a:cubicBezTo>
                  <a:cubicBezTo>
                    <a:pt x="3431" y="2881"/>
                    <a:pt x="3458" y="3101"/>
                    <a:pt x="3455" y="3318"/>
                  </a:cubicBezTo>
                  <a:cubicBezTo>
                    <a:pt x="3452" y="3708"/>
                    <a:pt x="3401" y="4155"/>
                    <a:pt x="3130" y="4457"/>
                  </a:cubicBezTo>
                  <a:cubicBezTo>
                    <a:pt x="3192" y="4465"/>
                    <a:pt x="3260" y="4469"/>
                    <a:pt x="3323" y="4488"/>
                  </a:cubicBezTo>
                  <a:cubicBezTo>
                    <a:pt x="3452" y="4528"/>
                    <a:pt x="3578" y="4606"/>
                    <a:pt x="3644" y="4729"/>
                  </a:cubicBezTo>
                  <a:cubicBezTo>
                    <a:pt x="3760" y="4938"/>
                    <a:pt x="3712" y="5193"/>
                    <a:pt x="3582" y="5387"/>
                  </a:cubicBezTo>
                  <a:cubicBezTo>
                    <a:pt x="3616" y="5400"/>
                    <a:pt x="3651" y="5412"/>
                    <a:pt x="3682" y="5428"/>
                  </a:cubicBezTo>
                  <a:cubicBezTo>
                    <a:pt x="3782" y="5475"/>
                    <a:pt x="3868" y="5546"/>
                    <a:pt x="3934" y="5634"/>
                  </a:cubicBezTo>
                  <a:cubicBezTo>
                    <a:pt x="3977" y="5689"/>
                    <a:pt x="4006" y="5752"/>
                    <a:pt x="4025" y="5814"/>
                  </a:cubicBezTo>
                  <a:cubicBezTo>
                    <a:pt x="4214" y="5502"/>
                    <a:pt x="4402" y="5187"/>
                    <a:pt x="4583" y="4868"/>
                  </a:cubicBezTo>
                  <a:cubicBezTo>
                    <a:pt x="5011" y="4121"/>
                    <a:pt x="5413" y="3354"/>
                    <a:pt x="5806" y="2586"/>
                  </a:cubicBezTo>
                  <a:cubicBezTo>
                    <a:pt x="5776" y="2554"/>
                    <a:pt x="5747" y="2525"/>
                    <a:pt x="5717" y="2505"/>
                  </a:cubicBezTo>
                  <a:cubicBezTo>
                    <a:pt x="5675" y="2481"/>
                    <a:pt x="5628" y="2474"/>
                    <a:pt x="5581" y="2474"/>
                  </a:cubicBezTo>
                  <a:cubicBezTo>
                    <a:pt x="5517" y="2474"/>
                    <a:pt x="5452" y="2487"/>
                    <a:pt x="5394" y="2489"/>
                  </a:cubicBezTo>
                  <a:cubicBezTo>
                    <a:pt x="5382" y="2490"/>
                    <a:pt x="5370" y="2490"/>
                    <a:pt x="5357" y="2490"/>
                  </a:cubicBezTo>
                  <a:cubicBezTo>
                    <a:pt x="5264" y="2490"/>
                    <a:pt x="5162" y="2468"/>
                    <a:pt x="5085" y="2417"/>
                  </a:cubicBezTo>
                  <a:cubicBezTo>
                    <a:pt x="4925" y="2310"/>
                    <a:pt x="4998" y="2141"/>
                    <a:pt x="5072" y="2005"/>
                  </a:cubicBezTo>
                  <a:cubicBezTo>
                    <a:pt x="5103" y="1945"/>
                    <a:pt x="5139" y="1881"/>
                    <a:pt x="5135" y="1814"/>
                  </a:cubicBezTo>
                  <a:cubicBezTo>
                    <a:pt x="5132" y="1801"/>
                    <a:pt x="5132" y="1794"/>
                    <a:pt x="5125" y="1776"/>
                  </a:cubicBezTo>
                  <a:lnTo>
                    <a:pt x="5121" y="1772"/>
                  </a:lnTo>
                  <a:cubicBezTo>
                    <a:pt x="5115" y="1764"/>
                    <a:pt x="5114" y="1763"/>
                    <a:pt x="5114" y="1763"/>
                  </a:cubicBezTo>
                  <a:cubicBezTo>
                    <a:pt x="5114" y="1763"/>
                    <a:pt x="5113" y="1763"/>
                    <a:pt x="5113" y="1763"/>
                  </a:cubicBezTo>
                  <a:cubicBezTo>
                    <a:pt x="5112" y="1763"/>
                    <a:pt x="5110" y="1763"/>
                    <a:pt x="5106" y="1760"/>
                  </a:cubicBezTo>
                  <a:cubicBezTo>
                    <a:pt x="5103" y="1757"/>
                    <a:pt x="5092" y="1750"/>
                    <a:pt x="5088" y="1750"/>
                  </a:cubicBezTo>
                  <a:cubicBezTo>
                    <a:pt x="5056" y="1738"/>
                    <a:pt x="5020" y="1734"/>
                    <a:pt x="4981" y="1734"/>
                  </a:cubicBezTo>
                  <a:cubicBezTo>
                    <a:pt x="4892" y="1734"/>
                    <a:pt x="4792" y="1759"/>
                    <a:pt x="4710" y="1777"/>
                  </a:cubicBezTo>
                  <a:cubicBezTo>
                    <a:pt x="4600" y="1800"/>
                    <a:pt x="4429" y="1845"/>
                    <a:pt x="4273" y="1845"/>
                  </a:cubicBezTo>
                  <a:cubicBezTo>
                    <a:pt x="4244" y="1845"/>
                    <a:pt x="4216" y="1843"/>
                    <a:pt x="4189" y="1840"/>
                  </a:cubicBezTo>
                  <a:lnTo>
                    <a:pt x="4189" y="1840"/>
                  </a:lnTo>
                  <a:cubicBezTo>
                    <a:pt x="4245" y="1940"/>
                    <a:pt x="4304" y="2039"/>
                    <a:pt x="4348" y="2146"/>
                  </a:cubicBezTo>
                  <a:cubicBezTo>
                    <a:pt x="4420" y="2319"/>
                    <a:pt x="4475" y="2499"/>
                    <a:pt x="4514" y="2684"/>
                  </a:cubicBezTo>
                  <a:cubicBezTo>
                    <a:pt x="4551" y="2865"/>
                    <a:pt x="4573" y="3048"/>
                    <a:pt x="4564" y="3233"/>
                  </a:cubicBezTo>
                  <a:cubicBezTo>
                    <a:pt x="4556" y="3432"/>
                    <a:pt x="4509" y="3616"/>
                    <a:pt x="4437" y="3801"/>
                  </a:cubicBezTo>
                  <a:cubicBezTo>
                    <a:pt x="4423" y="3835"/>
                    <a:pt x="4388" y="3853"/>
                    <a:pt x="4355" y="3853"/>
                  </a:cubicBezTo>
                  <a:cubicBezTo>
                    <a:pt x="4317" y="3853"/>
                    <a:pt x="4282" y="3830"/>
                    <a:pt x="4287" y="3781"/>
                  </a:cubicBezTo>
                  <a:cubicBezTo>
                    <a:pt x="4321" y="3428"/>
                    <a:pt x="4334" y="3062"/>
                    <a:pt x="4267" y="2711"/>
                  </a:cubicBezTo>
                  <a:cubicBezTo>
                    <a:pt x="4231" y="2528"/>
                    <a:pt x="4184" y="2341"/>
                    <a:pt x="4124" y="2164"/>
                  </a:cubicBezTo>
                  <a:cubicBezTo>
                    <a:pt x="4080" y="2027"/>
                    <a:pt x="4028" y="1896"/>
                    <a:pt x="4000" y="1760"/>
                  </a:cubicBezTo>
                  <a:cubicBezTo>
                    <a:pt x="3968" y="1729"/>
                    <a:pt x="3943" y="1688"/>
                    <a:pt x="3931" y="1635"/>
                  </a:cubicBezTo>
                  <a:cubicBezTo>
                    <a:pt x="3902" y="1510"/>
                    <a:pt x="3964" y="1380"/>
                    <a:pt x="3970" y="1255"/>
                  </a:cubicBezTo>
                  <a:cubicBezTo>
                    <a:pt x="3975" y="1193"/>
                    <a:pt x="3975" y="1133"/>
                    <a:pt x="3953" y="1078"/>
                  </a:cubicBezTo>
                  <a:cubicBezTo>
                    <a:pt x="3939" y="1049"/>
                    <a:pt x="3923" y="1033"/>
                    <a:pt x="3896" y="1021"/>
                  </a:cubicBezTo>
                  <a:cubicBezTo>
                    <a:pt x="3860" y="1006"/>
                    <a:pt x="3829" y="1003"/>
                    <a:pt x="3785" y="1003"/>
                  </a:cubicBezTo>
                  <a:cubicBezTo>
                    <a:pt x="3726" y="1006"/>
                    <a:pt x="3694" y="1010"/>
                    <a:pt x="3639" y="1021"/>
                  </a:cubicBezTo>
                  <a:cubicBezTo>
                    <a:pt x="3517" y="1046"/>
                    <a:pt x="3402" y="1084"/>
                    <a:pt x="3286" y="1112"/>
                  </a:cubicBezTo>
                  <a:cubicBezTo>
                    <a:pt x="3199" y="1135"/>
                    <a:pt x="3097" y="1154"/>
                    <a:pt x="2999" y="1154"/>
                  </a:cubicBezTo>
                  <a:cubicBezTo>
                    <a:pt x="2853" y="1154"/>
                    <a:pt x="2714" y="1112"/>
                    <a:pt x="2634" y="979"/>
                  </a:cubicBezTo>
                  <a:cubicBezTo>
                    <a:pt x="2558" y="851"/>
                    <a:pt x="2574" y="697"/>
                    <a:pt x="2558" y="554"/>
                  </a:cubicBezTo>
                  <a:cubicBezTo>
                    <a:pt x="2543" y="432"/>
                    <a:pt x="2505" y="341"/>
                    <a:pt x="2369" y="338"/>
                  </a:cubicBezTo>
                  <a:cubicBezTo>
                    <a:pt x="2363" y="338"/>
                    <a:pt x="2357" y="338"/>
                    <a:pt x="2351" y="338"/>
                  </a:cubicBezTo>
                  <a:cubicBezTo>
                    <a:pt x="2193" y="338"/>
                    <a:pt x="2051" y="406"/>
                    <a:pt x="1908" y="469"/>
                  </a:cubicBezTo>
                  <a:cubicBezTo>
                    <a:pt x="1777" y="529"/>
                    <a:pt x="1643" y="589"/>
                    <a:pt x="1500" y="616"/>
                  </a:cubicBezTo>
                  <a:cubicBezTo>
                    <a:pt x="1603" y="699"/>
                    <a:pt x="1697" y="793"/>
                    <a:pt x="1783" y="891"/>
                  </a:cubicBezTo>
                  <a:cubicBezTo>
                    <a:pt x="1969" y="1096"/>
                    <a:pt x="2129" y="1328"/>
                    <a:pt x="2259" y="1570"/>
                  </a:cubicBezTo>
                  <a:cubicBezTo>
                    <a:pt x="2290" y="1631"/>
                    <a:pt x="2239" y="1684"/>
                    <a:pt x="2188" y="1684"/>
                  </a:cubicBezTo>
                  <a:cubicBezTo>
                    <a:pt x="2166" y="1684"/>
                    <a:pt x="2143" y="1674"/>
                    <a:pt x="2127" y="1648"/>
                  </a:cubicBezTo>
                  <a:cubicBezTo>
                    <a:pt x="1990" y="1428"/>
                    <a:pt x="1843" y="1214"/>
                    <a:pt x="1674" y="1015"/>
                  </a:cubicBezTo>
                  <a:cubicBezTo>
                    <a:pt x="1558" y="877"/>
                    <a:pt x="1427" y="741"/>
                    <a:pt x="1281" y="627"/>
                  </a:cubicBezTo>
                  <a:cubicBezTo>
                    <a:pt x="1150" y="604"/>
                    <a:pt x="1038" y="526"/>
                    <a:pt x="973" y="403"/>
                  </a:cubicBezTo>
                  <a:cubicBezTo>
                    <a:pt x="914" y="288"/>
                    <a:pt x="901" y="135"/>
                    <a:pt x="845" y="38"/>
                  </a:cubicBezTo>
                  <a:cubicBezTo>
                    <a:pt x="845" y="38"/>
                    <a:pt x="834" y="26"/>
                    <a:pt x="834" y="23"/>
                  </a:cubicBezTo>
                  <a:cubicBezTo>
                    <a:pt x="827" y="17"/>
                    <a:pt x="818" y="13"/>
                    <a:pt x="818" y="13"/>
                  </a:cubicBezTo>
                  <a:cubicBezTo>
                    <a:pt x="795" y="4"/>
                    <a:pt x="773" y="1"/>
                    <a:pt x="74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33"/>
            <p:cNvSpPr/>
            <p:nvPr/>
          </p:nvSpPr>
          <p:spPr>
            <a:xfrm>
              <a:off x="1831484" y="3915675"/>
              <a:ext cx="285198" cy="347455"/>
            </a:xfrm>
            <a:custGeom>
              <a:rect b="b" l="l" r="r" t="t"/>
              <a:pathLst>
                <a:path extrusionOk="0" h="10077" w="8272">
                  <a:moveTo>
                    <a:pt x="4583" y="1"/>
                  </a:moveTo>
                  <a:cubicBezTo>
                    <a:pt x="4512" y="1"/>
                    <a:pt x="4441" y="9"/>
                    <a:pt x="4373" y="25"/>
                  </a:cubicBezTo>
                  <a:cubicBezTo>
                    <a:pt x="4326" y="78"/>
                    <a:pt x="4274" y="124"/>
                    <a:pt x="4224" y="168"/>
                  </a:cubicBezTo>
                  <a:cubicBezTo>
                    <a:pt x="4149" y="233"/>
                    <a:pt x="4071" y="293"/>
                    <a:pt x="3993" y="354"/>
                  </a:cubicBezTo>
                  <a:cubicBezTo>
                    <a:pt x="3959" y="381"/>
                    <a:pt x="3922" y="407"/>
                    <a:pt x="3887" y="434"/>
                  </a:cubicBezTo>
                  <a:cubicBezTo>
                    <a:pt x="3873" y="443"/>
                    <a:pt x="3861" y="454"/>
                    <a:pt x="3849" y="463"/>
                  </a:cubicBezTo>
                  <a:cubicBezTo>
                    <a:pt x="3844" y="464"/>
                    <a:pt x="3828" y="480"/>
                    <a:pt x="3824" y="483"/>
                  </a:cubicBezTo>
                  <a:cubicBezTo>
                    <a:pt x="3632" y="640"/>
                    <a:pt x="3444" y="805"/>
                    <a:pt x="3257" y="965"/>
                  </a:cubicBezTo>
                  <a:cubicBezTo>
                    <a:pt x="3047" y="1140"/>
                    <a:pt x="2841" y="1318"/>
                    <a:pt x="2642" y="1505"/>
                  </a:cubicBezTo>
                  <a:cubicBezTo>
                    <a:pt x="2278" y="1849"/>
                    <a:pt x="1948" y="2241"/>
                    <a:pt x="1643" y="2639"/>
                  </a:cubicBezTo>
                  <a:cubicBezTo>
                    <a:pt x="1351" y="3020"/>
                    <a:pt x="1101" y="3428"/>
                    <a:pt x="888" y="3859"/>
                  </a:cubicBezTo>
                  <a:cubicBezTo>
                    <a:pt x="428" y="4791"/>
                    <a:pt x="149" y="5804"/>
                    <a:pt x="53" y="6837"/>
                  </a:cubicBezTo>
                  <a:cubicBezTo>
                    <a:pt x="0" y="7404"/>
                    <a:pt x="6" y="7971"/>
                    <a:pt x="33" y="8538"/>
                  </a:cubicBezTo>
                  <a:cubicBezTo>
                    <a:pt x="48" y="8818"/>
                    <a:pt x="65" y="9097"/>
                    <a:pt x="107" y="9372"/>
                  </a:cubicBezTo>
                  <a:cubicBezTo>
                    <a:pt x="121" y="9460"/>
                    <a:pt x="132" y="9548"/>
                    <a:pt x="146" y="9637"/>
                  </a:cubicBezTo>
                  <a:cubicBezTo>
                    <a:pt x="154" y="9684"/>
                    <a:pt x="163" y="9731"/>
                    <a:pt x="174" y="9775"/>
                  </a:cubicBezTo>
                  <a:cubicBezTo>
                    <a:pt x="175" y="9782"/>
                    <a:pt x="184" y="9804"/>
                    <a:pt x="186" y="9813"/>
                  </a:cubicBezTo>
                  <a:cubicBezTo>
                    <a:pt x="191" y="9819"/>
                    <a:pt x="198" y="9831"/>
                    <a:pt x="200" y="9835"/>
                  </a:cubicBezTo>
                  <a:cubicBezTo>
                    <a:pt x="228" y="9872"/>
                    <a:pt x="228" y="9922"/>
                    <a:pt x="213" y="9966"/>
                  </a:cubicBezTo>
                  <a:cubicBezTo>
                    <a:pt x="780" y="10018"/>
                    <a:pt x="1349" y="10060"/>
                    <a:pt x="1917" y="10071"/>
                  </a:cubicBezTo>
                  <a:cubicBezTo>
                    <a:pt x="2056" y="10075"/>
                    <a:pt x="2195" y="10077"/>
                    <a:pt x="2335" y="10077"/>
                  </a:cubicBezTo>
                  <a:cubicBezTo>
                    <a:pt x="3035" y="10077"/>
                    <a:pt x="3748" y="10023"/>
                    <a:pt x="4414" y="9815"/>
                  </a:cubicBezTo>
                  <a:cubicBezTo>
                    <a:pt x="5061" y="9612"/>
                    <a:pt x="5606" y="9227"/>
                    <a:pt x="6047" y="8712"/>
                  </a:cubicBezTo>
                  <a:cubicBezTo>
                    <a:pt x="6325" y="8384"/>
                    <a:pt x="6567" y="8019"/>
                    <a:pt x="6814" y="7664"/>
                  </a:cubicBezTo>
                  <a:cubicBezTo>
                    <a:pt x="7089" y="7270"/>
                    <a:pt x="7358" y="6871"/>
                    <a:pt x="7619" y="6468"/>
                  </a:cubicBezTo>
                  <a:cubicBezTo>
                    <a:pt x="7824" y="6153"/>
                    <a:pt x="8025" y="5833"/>
                    <a:pt x="8224" y="5514"/>
                  </a:cubicBezTo>
                  <a:cubicBezTo>
                    <a:pt x="8193" y="5468"/>
                    <a:pt x="8193" y="5409"/>
                    <a:pt x="8215" y="5356"/>
                  </a:cubicBezTo>
                  <a:cubicBezTo>
                    <a:pt x="8271" y="5225"/>
                    <a:pt x="8270" y="5098"/>
                    <a:pt x="8196" y="4978"/>
                  </a:cubicBezTo>
                  <a:cubicBezTo>
                    <a:pt x="8160" y="4921"/>
                    <a:pt x="8109" y="4878"/>
                    <a:pt x="8050" y="4846"/>
                  </a:cubicBezTo>
                  <a:cubicBezTo>
                    <a:pt x="7986" y="4808"/>
                    <a:pt x="7937" y="4799"/>
                    <a:pt x="7873" y="4799"/>
                  </a:cubicBezTo>
                  <a:cubicBezTo>
                    <a:pt x="7862" y="4799"/>
                    <a:pt x="7850" y="4799"/>
                    <a:pt x="7838" y="4800"/>
                  </a:cubicBezTo>
                  <a:cubicBezTo>
                    <a:pt x="7836" y="4800"/>
                    <a:pt x="7833" y="4800"/>
                    <a:pt x="7831" y="4800"/>
                  </a:cubicBezTo>
                  <a:cubicBezTo>
                    <a:pt x="7715" y="4800"/>
                    <a:pt x="7670" y="4653"/>
                    <a:pt x="7744" y="4574"/>
                  </a:cubicBezTo>
                  <a:cubicBezTo>
                    <a:pt x="7868" y="4445"/>
                    <a:pt x="7996" y="4217"/>
                    <a:pt x="7896" y="4042"/>
                  </a:cubicBezTo>
                  <a:cubicBezTo>
                    <a:pt x="7850" y="3959"/>
                    <a:pt x="7782" y="3912"/>
                    <a:pt x="7697" y="3875"/>
                  </a:cubicBezTo>
                  <a:cubicBezTo>
                    <a:pt x="7615" y="3838"/>
                    <a:pt x="7542" y="3804"/>
                    <a:pt x="7454" y="3804"/>
                  </a:cubicBezTo>
                  <a:cubicBezTo>
                    <a:pt x="7441" y="3804"/>
                    <a:pt x="7429" y="3805"/>
                    <a:pt x="7416" y="3806"/>
                  </a:cubicBezTo>
                  <a:cubicBezTo>
                    <a:pt x="7413" y="3806"/>
                    <a:pt x="7410" y="3807"/>
                    <a:pt x="7407" y="3807"/>
                  </a:cubicBezTo>
                  <a:cubicBezTo>
                    <a:pt x="7354" y="3807"/>
                    <a:pt x="7309" y="3750"/>
                    <a:pt x="7309" y="3699"/>
                  </a:cubicBezTo>
                  <a:cubicBezTo>
                    <a:pt x="7312" y="3565"/>
                    <a:pt x="7365" y="3436"/>
                    <a:pt x="7381" y="3302"/>
                  </a:cubicBezTo>
                  <a:cubicBezTo>
                    <a:pt x="7395" y="3178"/>
                    <a:pt x="7353" y="3056"/>
                    <a:pt x="7265" y="2969"/>
                  </a:cubicBezTo>
                  <a:cubicBezTo>
                    <a:pt x="7121" y="2826"/>
                    <a:pt x="6863" y="2842"/>
                    <a:pt x="6678" y="2806"/>
                  </a:cubicBezTo>
                  <a:cubicBezTo>
                    <a:pt x="6622" y="2797"/>
                    <a:pt x="6572" y="2730"/>
                    <a:pt x="6575" y="2672"/>
                  </a:cubicBezTo>
                  <a:cubicBezTo>
                    <a:pt x="6585" y="2556"/>
                    <a:pt x="6631" y="2456"/>
                    <a:pt x="6682" y="2350"/>
                  </a:cubicBezTo>
                  <a:cubicBezTo>
                    <a:pt x="6715" y="2281"/>
                    <a:pt x="6748" y="2217"/>
                    <a:pt x="6719" y="2151"/>
                  </a:cubicBezTo>
                  <a:cubicBezTo>
                    <a:pt x="6626" y="1939"/>
                    <a:pt x="6350" y="1954"/>
                    <a:pt x="6157" y="1948"/>
                  </a:cubicBezTo>
                  <a:cubicBezTo>
                    <a:pt x="6061" y="1944"/>
                    <a:pt x="5981" y="1835"/>
                    <a:pt x="6041" y="1745"/>
                  </a:cubicBezTo>
                  <a:cubicBezTo>
                    <a:pt x="6108" y="1642"/>
                    <a:pt x="6204" y="1543"/>
                    <a:pt x="6213" y="1415"/>
                  </a:cubicBezTo>
                  <a:cubicBezTo>
                    <a:pt x="6220" y="1296"/>
                    <a:pt x="6151" y="1187"/>
                    <a:pt x="6061" y="1113"/>
                  </a:cubicBezTo>
                  <a:cubicBezTo>
                    <a:pt x="5907" y="988"/>
                    <a:pt x="5726" y="1025"/>
                    <a:pt x="5546" y="1007"/>
                  </a:cubicBezTo>
                  <a:cubicBezTo>
                    <a:pt x="5445" y="996"/>
                    <a:pt x="5341" y="963"/>
                    <a:pt x="5282" y="875"/>
                  </a:cubicBezTo>
                  <a:cubicBezTo>
                    <a:pt x="5224" y="788"/>
                    <a:pt x="5235" y="681"/>
                    <a:pt x="5235" y="583"/>
                  </a:cubicBezTo>
                  <a:cubicBezTo>
                    <a:pt x="5235" y="485"/>
                    <a:pt x="5214" y="382"/>
                    <a:pt x="5173" y="295"/>
                  </a:cubicBezTo>
                  <a:cubicBezTo>
                    <a:pt x="5126" y="196"/>
                    <a:pt x="5045" y="134"/>
                    <a:pt x="4954" y="87"/>
                  </a:cubicBezTo>
                  <a:cubicBezTo>
                    <a:pt x="4841" y="28"/>
                    <a:pt x="4712" y="1"/>
                    <a:pt x="4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33"/>
            <p:cNvSpPr/>
            <p:nvPr/>
          </p:nvSpPr>
          <p:spPr>
            <a:xfrm>
              <a:off x="1546833" y="3260694"/>
              <a:ext cx="510543" cy="122301"/>
            </a:xfrm>
            <a:custGeom>
              <a:rect b="b" l="l" r="r" t="t"/>
              <a:pathLst>
                <a:path extrusionOk="0" h="3547" w="14808">
                  <a:moveTo>
                    <a:pt x="0" y="0"/>
                  </a:moveTo>
                  <a:lnTo>
                    <a:pt x="0" y="0"/>
                  </a:lnTo>
                  <a:cubicBezTo>
                    <a:pt x="197" y="200"/>
                    <a:pt x="374" y="422"/>
                    <a:pt x="529" y="659"/>
                  </a:cubicBezTo>
                  <a:cubicBezTo>
                    <a:pt x="701" y="728"/>
                    <a:pt x="895" y="749"/>
                    <a:pt x="1073" y="793"/>
                  </a:cubicBezTo>
                  <a:cubicBezTo>
                    <a:pt x="1330" y="856"/>
                    <a:pt x="1587" y="908"/>
                    <a:pt x="1848" y="959"/>
                  </a:cubicBezTo>
                  <a:cubicBezTo>
                    <a:pt x="2099" y="1011"/>
                    <a:pt x="2348" y="1079"/>
                    <a:pt x="2598" y="1140"/>
                  </a:cubicBezTo>
                  <a:cubicBezTo>
                    <a:pt x="2859" y="1204"/>
                    <a:pt x="3123" y="1261"/>
                    <a:pt x="3384" y="1314"/>
                  </a:cubicBezTo>
                  <a:cubicBezTo>
                    <a:pt x="3856" y="1413"/>
                    <a:pt x="4325" y="1517"/>
                    <a:pt x="4791" y="1638"/>
                  </a:cubicBezTo>
                  <a:cubicBezTo>
                    <a:pt x="5247" y="1755"/>
                    <a:pt x="5706" y="1858"/>
                    <a:pt x="6161" y="1979"/>
                  </a:cubicBezTo>
                  <a:cubicBezTo>
                    <a:pt x="6621" y="2100"/>
                    <a:pt x="7076" y="2231"/>
                    <a:pt x="7544" y="2328"/>
                  </a:cubicBezTo>
                  <a:cubicBezTo>
                    <a:pt x="8007" y="2422"/>
                    <a:pt x="8467" y="2536"/>
                    <a:pt x="8930" y="2646"/>
                  </a:cubicBezTo>
                  <a:cubicBezTo>
                    <a:pt x="9870" y="2871"/>
                    <a:pt x="10819" y="3056"/>
                    <a:pt x="11771" y="3230"/>
                  </a:cubicBezTo>
                  <a:cubicBezTo>
                    <a:pt x="12248" y="3320"/>
                    <a:pt x="12726" y="3417"/>
                    <a:pt x="13209" y="3476"/>
                  </a:cubicBezTo>
                  <a:cubicBezTo>
                    <a:pt x="13350" y="3491"/>
                    <a:pt x="13490" y="3496"/>
                    <a:pt x="13631" y="3511"/>
                  </a:cubicBezTo>
                  <a:cubicBezTo>
                    <a:pt x="13693" y="3520"/>
                    <a:pt x="13762" y="3528"/>
                    <a:pt x="13825" y="3547"/>
                  </a:cubicBezTo>
                  <a:cubicBezTo>
                    <a:pt x="13930" y="3459"/>
                    <a:pt x="14048" y="3385"/>
                    <a:pt x="14178" y="3334"/>
                  </a:cubicBezTo>
                  <a:cubicBezTo>
                    <a:pt x="14356" y="3264"/>
                    <a:pt x="14550" y="3233"/>
                    <a:pt x="14742" y="3220"/>
                  </a:cubicBezTo>
                  <a:cubicBezTo>
                    <a:pt x="14741" y="3095"/>
                    <a:pt x="14761" y="2972"/>
                    <a:pt x="14808" y="2855"/>
                  </a:cubicBezTo>
                  <a:cubicBezTo>
                    <a:pt x="14734" y="2839"/>
                    <a:pt x="14658" y="2832"/>
                    <a:pt x="14583" y="2825"/>
                  </a:cubicBezTo>
                  <a:cubicBezTo>
                    <a:pt x="14339" y="2787"/>
                    <a:pt x="14099" y="2725"/>
                    <a:pt x="13855" y="2682"/>
                  </a:cubicBezTo>
                  <a:cubicBezTo>
                    <a:pt x="13600" y="2636"/>
                    <a:pt x="13349" y="2593"/>
                    <a:pt x="13094" y="2546"/>
                  </a:cubicBezTo>
                  <a:cubicBezTo>
                    <a:pt x="12591" y="2452"/>
                    <a:pt x="12091" y="2349"/>
                    <a:pt x="11589" y="2252"/>
                  </a:cubicBezTo>
                  <a:cubicBezTo>
                    <a:pt x="11086" y="2158"/>
                    <a:pt x="10586" y="2063"/>
                    <a:pt x="10090" y="1950"/>
                  </a:cubicBezTo>
                  <a:cubicBezTo>
                    <a:pt x="9592" y="1839"/>
                    <a:pt x="9096" y="1720"/>
                    <a:pt x="8601" y="1606"/>
                  </a:cubicBezTo>
                  <a:cubicBezTo>
                    <a:pt x="7596" y="1375"/>
                    <a:pt x="6581" y="1188"/>
                    <a:pt x="5570" y="997"/>
                  </a:cubicBezTo>
                  <a:cubicBezTo>
                    <a:pt x="4555" y="808"/>
                    <a:pt x="3538" y="624"/>
                    <a:pt x="2520" y="461"/>
                  </a:cubicBezTo>
                  <a:cubicBezTo>
                    <a:pt x="2004" y="377"/>
                    <a:pt x="1490" y="304"/>
                    <a:pt x="974" y="221"/>
                  </a:cubicBezTo>
                  <a:cubicBezTo>
                    <a:pt x="735" y="182"/>
                    <a:pt x="508" y="100"/>
                    <a:pt x="273" y="44"/>
                  </a:cubicBezTo>
                  <a:cubicBezTo>
                    <a:pt x="185" y="22"/>
                    <a:pt x="92" y="1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33"/>
            <p:cNvSpPr/>
            <p:nvPr/>
          </p:nvSpPr>
          <p:spPr>
            <a:xfrm>
              <a:off x="1550522" y="3762178"/>
              <a:ext cx="467377" cy="131748"/>
            </a:xfrm>
            <a:custGeom>
              <a:rect b="b" l="l" r="r" t="t"/>
              <a:pathLst>
                <a:path extrusionOk="0" h="3821" w="13556">
                  <a:moveTo>
                    <a:pt x="73" y="0"/>
                  </a:moveTo>
                  <a:lnTo>
                    <a:pt x="1" y="334"/>
                  </a:lnTo>
                  <a:cubicBezTo>
                    <a:pt x="142" y="369"/>
                    <a:pt x="266" y="452"/>
                    <a:pt x="373" y="560"/>
                  </a:cubicBezTo>
                  <a:cubicBezTo>
                    <a:pt x="495" y="678"/>
                    <a:pt x="591" y="847"/>
                    <a:pt x="779" y="869"/>
                  </a:cubicBezTo>
                  <a:cubicBezTo>
                    <a:pt x="805" y="872"/>
                    <a:pt x="831" y="873"/>
                    <a:pt x="857" y="873"/>
                  </a:cubicBezTo>
                  <a:cubicBezTo>
                    <a:pt x="1043" y="873"/>
                    <a:pt x="1229" y="806"/>
                    <a:pt x="1417" y="806"/>
                  </a:cubicBezTo>
                  <a:cubicBezTo>
                    <a:pt x="1438" y="806"/>
                    <a:pt x="1460" y="807"/>
                    <a:pt x="1482" y="809"/>
                  </a:cubicBezTo>
                  <a:cubicBezTo>
                    <a:pt x="1685" y="827"/>
                    <a:pt x="1825" y="930"/>
                    <a:pt x="1932" y="1102"/>
                  </a:cubicBezTo>
                  <a:cubicBezTo>
                    <a:pt x="1997" y="1208"/>
                    <a:pt x="2052" y="1370"/>
                    <a:pt x="2150" y="1437"/>
                  </a:cubicBezTo>
                  <a:cubicBezTo>
                    <a:pt x="2178" y="1456"/>
                    <a:pt x="2211" y="1463"/>
                    <a:pt x="2246" y="1463"/>
                  </a:cubicBezTo>
                  <a:cubicBezTo>
                    <a:pt x="2287" y="1463"/>
                    <a:pt x="2331" y="1453"/>
                    <a:pt x="2371" y="1443"/>
                  </a:cubicBezTo>
                  <a:cubicBezTo>
                    <a:pt x="2485" y="1415"/>
                    <a:pt x="2595" y="1368"/>
                    <a:pt x="2709" y="1343"/>
                  </a:cubicBezTo>
                  <a:cubicBezTo>
                    <a:pt x="2757" y="1334"/>
                    <a:pt x="2805" y="1328"/>
                    <a:pt x="2852" y="1328"/>
                  </a:cubicBezTo>
                  <a:cubicBezTo>
                    <a:pt x="2999" y="1328"/>
                    <a:pt x="3133" y="1380"/>
                    <a:pt x="3211" y="1524"/>
                  </a:cubicBezTo>
                  <a:cubicBezTo>
                    <a:pt x="3254" y="1601"/>
                    <a:pt x="3280" y="1685"/>
                    <a:pt x="3345" y="1748"/>
                  </a:cubicBezTo>
                  <a:cubicBezTo>
                    <a:pt x="3391" y="1791"/>
                    <a:pt x="3441" y="1805"/>
                    <a:pt x="3498" y="1805"/>
                  </a:cubicBezTo>
                  <a:cubicBezTo>
                    <a:pt x="3511" y="1805"/>
                    <a:pt x="3525" y="1804"/>
                    <a:pt x="3539" y="1803"/>
                  </a:cubicBezTo>
                  <a:cubicBezTo>
                    <a:pt x="3701" y="1793"/>
                    <a:pt x="3855" y="1738"/>
                    <a:pt x="4014" y="1738"/>
                  </a:cubicBezTo>
                  <a:cubicBezTo>
                    <a:pt x="4036" y="1738"/>
                    <a:pt x="4057" y="1739"/>
                    <a:pt x="4079" y="1742"/>
                  </a:cubicBezTo>
                  <a:cubicBezTo>
                    <a:pt x="4257" y="1756"/>
                    <a:pt x="4423" y="1844"/>
                    <a:pt x="4563" y="1953"/>
                  </a:cubicBezTo>
                  <a:cubicBezTo>
                    <a:pt x="4842" y="2168"/>
                    <a:pt x="5126" y="2489"/>
                    <a:pt x="5032" y="2867"/>
                  </a:cubicBezTo>
                  <a:cubicBezTo>
                    <a:pt x="5198" y="2780"/>
                    <a:pt x="5329" y="2645"/>
                    <a:pt x="5528" y="2627"/>
                  </a:cubicBezTo>
                  <a:cubicBezTo>
                    <a:pt x="5545" y="2626"/>
                    <a:pt x="5562" y="2625"/>
                    <a:pt x="5578" y="2625"/>
                  </a:cubicBezTo>
                  <a:cubicBezTo>
                    <a:pt x="5780" y="2625"/>
                    <a:pt x="5961" y="2721"/>
                    <a:pt x="6111" y="2851"/>
                  </a:cubicBezTo>
                  <a:cubicBezTo>
                    <a:pt x="6246" y="2750"/>
                    <a:pt x="6396" y="2664"/>
                    <a:pt x="6564" y="2635"/>
                  </a:cubicBezTo>
                  <a:cubicBezTo>
                    <a:pt x="6610" y="2627"/>
                    <a:pt x="6655" y="2623"/>
                    <a:pt x="6699" y="2623"/>
                  </a:cubicBezTo>
                  <a:cubicBezTo>
                    <a:pt x="6886" y="2623"/>
                    <a:pt x="7053" y="2695"/>
                    <a:pt x="7210" y="2816"/>
                  </a:cubicBezTo>
                  <a:cubicBezTo>
                    <a:pt x="7239" y="2805"/>
                    <a:pt x="7270" y="2795"/>
                    <a:pt x="7301" y="2783"/>
                  </a:cubicBezTo>
                  <a:cubicBezTo>
                    <a:pt x="7522" y="2706"/>
                    <a:pt x="7756" y="2674"/>
                    <a:pt x="7991" y="2661"/>
                  </a:cubicBezTo>
                  <a:cubicBezTo>
                    <a:pt x="8048" y="2659"/>
                    <a:pt x="8105" y="2657"/>
                    <a:pt x="8162" y="2657"/>
                  </a:cubicBezTo>
                  <a:cubicBezTo>
                    <a:pt x="9150" y="2657"/>
                    <a:pt x="10080" y="3027"/>
                    <a:pt x="11021" y="3283"/>
                  </a:cubicBezTo>
                  <a:cubicBezTo>
                    <a:pt x="11218" y="3336"/>
                    <a:pt x="11415" y="3385"/>
                    <a:pt x="11614" y="3426"/>
                  </a:cubicBezTo>
                  <a:cubicBezTo>
                    <a:pt x="11763" y="3456"/>
                    <a:pt x="11907" y="3491"/>
                    <a:pt x="12050" y="3538"/>
                  </a:cubicBezTo>
                  <a:cubicBezTo>
                    <a:pt x="12209" y="3591"/>
                    <a:pt x="12363" y="3660"/>
                    <a:pt x="12493" y="3769"/>
                  </a:cubicBezTo>
                  <a:cubicBezTo>
                    <a:pt x="12511" y="3785"/>
                    <a:pt x="12528" y="3802"/>
                    <a:pt x="12546" y="3820"/>
                  </a:cubicBezTo>
                  <a:cubicBezTo>
                    <a:pt x="12578" y="3779"/>
                    <a:pt x="12617" y="3739"/>
                    <a:pt x="12660" y="3705"/>
                  </a:cubicBezTo>
                  <a:cubicBezTo>
                    <a:pt x="12821" y="3577"/>
                    <a:pt x="13026" y="3479"/>
                    <a:pt x="13227" y="3436"/>
                  </a:cubicBezTo>
                  <a:cubicBezTo>
                    <a:pt x="13281" y="3425"/>
                    <a:pt x="13336" y="3418"/>
                    <a:pt x="13391" y="3418"/>
                  </a:cubicBezTo>
                  <a:cubicBezTo>
                    <a:pt x="13421" y="3418"/>
                    <a:pt x="13451" y="3420"/>
                    <a:pt x="13479" y="3425"/>
                  </a:cubicBezTo>
                  <a:lnTo>
                    <a:pt x="13555" y="3075"/>
                  </a:lnTo>
                  <a:cubicBezTo>
                    <a:pt x="13385" y="3040"/>
                    <a:pt x="13216" y="3003"/>
                    <a:pt x="13047" y="2966"/>
                  </a:cubicBezTo>
                  <a:cubicBezTo>
                    <a:pt x="11977" y="2727"/>
                    <a:pt x="10912" y="2473"/>
                    <a:pt x="9845" y="2227"/>
                  </a:cubicBezTo>
                  <a:cubicBezTo>
                    <a:pt x="8777" y="1979"/>
                    <a:pt x="7713" y="1732"/>
                    <a:pt x="6649" y="1462"/>
                  </a:cubicBezTo>
                  <a:cubicBezTo>
                    <a:pt x="6121" y="1325"/>
                    <a:pt x="5595" y="1187"/>
                    <a:pt x="5066" y="1056"/>
                  </a:cubicBezTo>
                  <a:cubicBezTo>
                    <a:pt x="4811" y="994"/>
                    <a:pt x="4557" y="936"/>
                    <a:pt x="4304" y="867"/>
                  </a:cubicBezTo>
                  <a:lnTo>
                    <a:pt x="4302" y="867"/>
                  </a:lnTo>
                  <a:cubicBezTo>
                    <a:pt x="4296" y="867"/>
                    <a:pt x="4290" y="867"/>
                    <a:pt x="4283" y="864"/>
                  </a:cubicBezTo>
                  <a:cubicBezTo>
                    <a:pt x="4025" y="837"/>
                    <a:pt x="3766" y="782"/>
                    <a:pt x="3509" y="734"/>
                  </a:cubicBezTo>
                  <a:cubicBezTo>
                    <a:pt x="2981" y="635"/>
                    <a:pt x="2459" y="515"/>
                    <a:pt x="1937" y="403"/>
                  </a:cubicBezTo>
                  <a:cubicBezTo>
                    <a:pt x="1317" y="271"/>
                    <a:pt x="695" y="135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33"/>
            <p:cNvSpPr/>
            <p:nvPr/>
          </p:nvSpPr>
          <p:spPr>
            <a:xfrm>
              <a:off x="1570623" y="3292690"/>
              <a:ext cx="444656" cy="117991"/>
            </a:xfrm>
            <a:custGeom>
              <a:rect b="b" l="l" r="r" t="t"/>
              <a:pathLst>
                <a:path extrusionOk="0" h="3422" w="12897">
                  <a:moveTo>
                    <a:pt x="1" y="0"/>
                  </a:moveTo>
                  <a:cubicBezTo>
                    <a:pt x="172" y="310"/>
                    <a:pt x="309" y="636"/>
                    <a:pt x="412" y="971"/>
                  </a:cubicBezTo>
                  <a:cubicBezTo>
                    <a:pt x="539" y="1383"/>
                    <a:pt x="606" y="1804"/>
                    <a:pt x="656" y="2232"/>
                  </a:cubicBezTo>
                  <a:cubicBezTo>
                    <a:pt x="696" y="2562"/>
                    <a:pt x="727" y="2895"/>
                    <a:pt x="727" y="3228"/>
                  </a:cubicBezTo>
                  <a:cubicBezTo>
                    <a:pt x="930" y="3033"/>
                    <a:pt x="1156" y="2866"/>
                    <a:pt x="1399" y="2723"/>
                  </a:cubicBezTo>
                  <a:cubicBezTo>
                    <a:pt x="2000" y="2367"/>
                    <a:pt x="2709" y="2157"/>
                    <a:pt x="3411" y="2157"/>
                  </a:cubicBezTo>
                  <a:cubicBezTo>
                    <a:pt x="3443" y="2157"/>
                    <a:pt x="3474" y="2157"/>
                    <a:pt x="3505" y="2158"/>
                  </a:cubicBezTo>
                  <a:cubicBezTo>
                    <a:pt x="3896" y="2169"/>
                    <a:pt x="4270" y="2263"/>
                    <a:pt x="4635" y="2393"/>
                  </a:cubicBezTo>
                  <a:cubicBezTo>
                    <a:pt x="4851" y="2469"/>
                    <a:pt x="5078" y="2549"/>
                    <a:pt x="5278" y="2663"/>
                  </a:cubicBezTo>
                  <a:cubicBezTo>
                    <a:pt x="5443" y="2754"/>
                    <a:pt x="5587" y="2885"/>
                    <a:pt x="5730" y="3007"/>
                  </a:cubicBezTo>
                  <a:cubicBezTo>
                    <a:pt x="5817" y="2925"/>
                    <a:pt x="5916" y="2847"/>
                    <a:pt x="6023" y="2781"/>
                  </a:cubicBezTo>
                  <a:cubicBezTo>
                    <a:pt x="6443" y="2523"/>
                    <a:pt x="6946" y="2411"/>
                    <a:pt x="7448" y="2411"/>
                  </a:cubicBezTo>
                  <a:cubicBezTo>
                    <a:pt x="7758" y="2411"/>
                    <a:pt x="8069" y="2453"/>
                    <a:pt x="8359" y="2531"/>
                  </a:cubicBezTo>
                  <a:cubicBezTo>
                    <a:pt x="8896" y="2676"/>
                    <a:pt x="9392" y="2991"/>
                    <a:pt x="9748" y="3422"/>
                  </a:cubicBezTo>
                  <a:cubicBezTo>
                    <a:pt x="9910" y="3253"/>
                    <a:pt x="10143" y="3237"/>
                    <a:pt x="10369" y="3175"/>
                  </a:cubicBezTo>
                  <a:cubicBezTo>
                    <a:pt x="10645" y="3102"/>
                    <a:pt x="10922" y="3047"/>
                    <a:pt x="11212" y="3044"/>
                  </a:cubicBezTo>
                  <a:cubicBezTo>
                    <a:pt x="11227" y="3043"/>
                    <a:pt x="11243" y="3043"/>
                    <a:pt x="11258" y="3043"/>
                  </a:cubicBezTo>
                  <a:cubicBezTo>
                    <a:pt x="11460" y="3043"/>
                    <a:pt x="11658" y="3068"/>
                    <a:pt x="11858" y="3106"/>
                  </a:cubicBezTo>
                  <a:cubicBezTo>
                    <a:pt x="12042" y="3140"/>
                    <a:pt x="12230" y="3185"/>
                    <a:pt x="12405" y="3259"/>
                  </a:cubicBezTo>
                  <a:cubicBezTo>
                    <a:pt x="12489" y="3291"/>
                    <a:pt x="12583" y="3337"/>
                    <a:pt x="12663" y="3398"/>
                  </a:cubicBezTo>
                  <a:cubicBezTo>
                    <a:pt x="12697" y="3223"/>
                    <a:pt x="12763" y="3056"/>
                    <a:pt x="12869" y="2904"/>
                  </a:cubicBezTo>
                  <a:cubicBezTo>
                    <a:pt x="12878" y="2893"/>
                    <a:pt x="12888" y="2881"/>
                    <a:pt x="12896" y="2870"/>
                  </a:cubicBezTo>
                  <a:cubicBezTo>
                    <a:pt x="12847" y="2864"/>
                    <a:pt x="12791" y="2861"/>
                    <a:pt x="12741" y="2858"/>
                  </a:cubicBezTo>
                  <a:cubicBezTo>
                    <a:pt x="12531" y="2843"/>
                    <a:pt x="12327" y="2814"/>
                    <a:pt x="12118" y="2780"/>
                  </a:cubicBezTo>
                  <a:cubicBezTo>
                    <a:pt x="11584" y="2693"/>
                    <a:pt x="11055" y="2586"/>
                    <a:pt x="10524" y="2483"/>
                  </a:cubicBezTo>
                  <a:cubicBezTo>
                    <a:pt x="9578" y="2302"/>
                    <a:pt x="8642" y="2097"/>
                    <a:pt x="7709" y="1872"/>
                  </a:cubicBezTo>
                  <a:cubicBezTo>
                    <a:pt x="7244" y="1759"/>
                    <a:pt x="6776" y="1672"/>
                    <a:pt x="6313" y="1556"/>
                  </a:cubicBezTo>
                  <a:cubicBezTo>
                    <a:pt x="5865" y="1442"/>
                    <a:pt x="5421" y="1306"/>
                    <a:pt x="4968" y="1201"/>
                  </a:cubicBezTo>
                  <a:cubicBezTo>
                    <a:pt x="4505" y="1093"/>
                    <a:pt x="4049" y="966"/>
                    <a:pt x="3590" y="852"/>
                  </a:cubicBezTo>
                  <a:cubicBezTo>
                    <a:pt x="3135" y="740"/>
                    <a:pt x="2674" y="650"/>
                    <a:pt x="2216" y="550"/>
                  </a:cubicBezTo>
                  <a:cubicBezTo>
                    <a:pt x="1761" y="450"/>
                    <a:pt x="1312" y="327"/>
                    <a:pt x="856" y="224"/>
                  </a:cubicBezTo>
                  <a:cubicBezTo>
                    <a:pt x="644" y="176"/>
                    <a:pt x="434" y="117"/>
                    <a:pt x="222" y="63"/>
                  </a:cubicBezTo>
                  <a:cubicBezTo>
                    <a:pt x="148" y="45"/>
                    <a:pt x="73" y="2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33"/>
            <p:cNvSpPr/>
            <p:nvPr/>
          </p:nvSpPr>
          <p:spPr>
            <a:xfrm>
              <a:off x="1666575" y="3864647"/>
              <a:ext cx="309677" cy="393624"/>
            </a:xfrm>
            <a:custGeom>
              <a:rect b="b" l="l" r="r" t="t"/>
              <a:pathLst>
                <a:path extrusionOk="0" h="11416" w="8982">
                  <a:moveTo>
                    <a:pt x="4797" y="1"/>
                  </a:moveTo>
                  <a:cubicBezTo>
                    <a:pt x="4576" y="1"/>
                    <a:pt x="4357" y="22"/>
                    <a:pt x="4145" y="79"/>
                  </a:cubicBezTo>
                  <a:cubicBezTo>
                    <a:pt x="3692" y="197"/>
                    <a:pt x="3365" y="533"/>
                    <a:pt x="3071" y="883"/>
                  </a:cubicBezTo>
                  <a:cubicBezTo>
                    <a:pt x="2735" y="1280"/>
                    <a:pt x="2410" y="1688"/>
                    <a:pt x="2110" y="2110"/>
                  </a:cubicBezTo>
                  <a:cubicBezTo>
                    <a:pt x="1493" y="2974"/>
                    <a:pt x="1003" y="3903"/>
                    <a:pt x="671" y="4912"/>
                  </a:cubicBezTo>
                  <a:cubicBezTo>
                    <a:pt x="342" y="5926"/>
                    <a:pt x="145" y="6986"/>
                    <a:pt x="56" y="8050"/>
                  </a:cubicBezTo>
                  <a:cubicBezTo>
                    <a:pt x="9" y="8611"/>
                    <a:pt x="1" y="9171"/>
                    <a:pt x="44" y="9732"/>
                  </a:cubicBezTo>
                  <a:cubicBezTo>
                    <a:pt x="60" y="9939"/>
                    <a:pt x="62" y="10149"/>
                    <a:pt x="84" y="10357"/>
                  </a:cubicBezTo>
                  <a:cubicBezTo>
                    <a:pt x="105" y="10545"/>
                    <a:pt x="133" y="10739"/>
                    <a:pt x="230" y="10903"/>
                  </a:cubicBezTo>
                  <a:cubicBezTo>
                    <a:pt x="237" y="10914"/>
                    <a:pt x="242" y="10924"/>
                    <a:pt x="245" y="10933"/>
                  </a:cubicBezTo>
                  <a:cubicBezTo>
                    <a:pt x="435" y="10963"/>
                    <a:pt x="625" y="10989"/>
                    <a:pt x="815" y="11014"/>
                  </a:cubicBezTo>
                  <a:cubicBezTo>
                    <a:pt x="1780" y="11144"/>
                    <a:pt x="2748" y="11242"/>
                    <a:pt x="3718" y="11330"/>
                  </a:cubicBezTo>
                  <a:cubicBezTo>
                    <a:pt x="4035" y="11357"/>
                    <a:pt x="4352" y="11388"/>
                    <a:pt x="4670" y="11416"/>
                  </a:cubicBezTo>
                  <a:cubicBezTo>
                    <a:pt x="4649" y="11366"/>
                    <a:pt x="4635" y="11305"/>
                    <a:pt x="4626" y="11251"/>
                  </a:cubicBezTo>
                  <a:cubicBezTo>
                    <a:pt x="4608" y="11158"/>
                    <a:pt x="4599" y="11061"/>
                    <a:pt x="4586" y="10965"/>
                  </a:cubicBezTo>
                  <a:lnTo>
                    <a:pt x="4586" y="10961"/>
                  </a:lnTo>
                  <a:cubicBezTo>
                    <a:pt x="4583" y="10958"/>
                    <a:pt x="4583" y="10956"/>
                    <a:pt x="4583" y="10951"/>
                  </a:cubicBezTo>
                  <a:cubicBezTo>
                    <a:pt x="4582" y="10942"/>
                    <a:pt x="4582" y="10932"/>
                    <a:pt x="4579" y="10923"/>
                  </a:cubicBezTo>
                  <a:cubicBezTo>
                    <a:pt x="4576" y="10889"/>
                    <a:pt x="4567" y="10854"/>
                    <a:pt x="4564" y="10820"/>
                  </a:cubicBezTo>
                  <a:cubicBezTo>
                    <a:pt x="4555" y="10752"/>
                    <a:pt x="4546" y="10681"/>
                    <a:pt x="4539" y="10614"/>
                  </a:cubicBezTo>
                  <a:cubicBezTo>
                    <a:pt x="4525" y="10476"/>
                    <a:pt x="4519" y="10335"/>
                    <a:pt x="4512" y="10196"/>
                  </a:cubicBezTo>
                  <a:cubicBezTo>
                    <a:pt x="4499" y="9915"/>
                    <a:pt x="4487" y="9632"/>
                    <a:pt x="4487" y="9351"/>
                  </a:cubicBezTo>
                  <a:cubicBezTo>
                    <a:pt x="4487" y="8796"/>
                    <a:pt x="4524" y="8239"/>
                    <a:pt x="4624" y="7693"/>
                  </a:cubicBezTo>
                  <a:cubicBezTo>
                    <a:pt x="4801" y="6713"/>
                    <a:pt x="5164" y="5761"/>
                    <a:pt x="5669" y="4904"/>
                  </a:cubicBezTo>
                  <a:cubicBezTo>
                    <a:pt x="6162" y="4061"/>
                    <a:pt x="6744" y="3269"/>
                    <a:pt x="7455" y="2597"/>
                  </a:cubicBezTo>
                  <a:cubicBezTo>
                    <a:pt x="7647" y="2416"/>
                    <a:pt x="7843" y="2241"/>
                    <a:pt x="8040" y="2067"/>
                  </a:cubicBezTo>
                  <a:cubicBezTo>
                    <a:pt x="8195" y="1927"/>
                    <a:pt x="8343" y="1786"/>
                    <a:pt x="8504" y="1656"/>
                  </a:cubicBezTo>
                  <a:cubicBezTo>
                    <a:pt x="8643" y="1546"/>
                    <a:pt x="8783" y="1434"/>
                    <a:pt x="8901" y="1300"/>
                  </a:cubicBezTo>
                  <a:cubicBezTo>
                    <a:pt x="8933" y="1266"/>
                    <a:pt x="8933" y="1269"/>
                    <a:pt x="8957" y="1231"/>
                  </a:cubicBezTo>
                  <a:cubicBezTo>
                    <a:pt x="8960" y="1227"/>
                    <a:pt x="8969" y="1209"/>
                    <a:pt x="8973" y="1199"/>
                  </a:cubicBezTo>
                  <a:cubicBezTo>
                    <a:pt x="8975" y="1196"/>
                    <a:pt x="8977" y="1191"/>
                    <a:pt x="8977" y="1187"/>
                  </a:cubicBezTo>
                  <a:cubicBezTo>
                    <a:pt x="8977" y="1187"/>
                    <a:pt x="8978" y="1165"/>
                    <a:pt x="8981" y="1151"/>
                  </a:cubicBezTo>
                  <a:lnTo>
                    <a:pt x="8981" y="1149"/>
                  </a:lnTo>
                  <a:cubicBezTo>
                    <a:pt x="8981" y="1147"/>
                    <a:pt x="8978" y="1142"/>
                    <a:pt x="8981" y="1140"/>
                  </a:cubicBezTo>
                  <a:cubicBezTo>
                    <a:pt x="8976" y="1129"/>
                    <a:pt x="8975" y="1118"/>
                    <a:pt x="8972" y="1106"/>
                  </a:cubicBezTo>
                  <a:cubicBezTo>
                    <a:pt x="8967" y="1099"/>
                    <a:pt x="8966" y="1094"/>
                    <a:pt x="8962" y="1090"/>
                  </a:cubicBezTo>
                  <a:cubicBezTo>
                    <a:pt x="8959" y="1084"/>
                    <a:pt x="8946" y="1064"/>
                    <a:pt x="8944" y="1062"/>
                  </a:cubicBezTo>
                  <a:cubicBezTo>
                    <a:pt x="8936" y="1053"/>
                    <a:pt x="8928" y="1041"/>
                    <a:pt x="8919" y="1035"/>
                  </a:cubicBezTo>
                  <a:cubicBezTo>
                    <a:pt x="8908" y="1020"/>
                    <a:pt x="8895" y="1010"/>
                    <a:pt x="8883" y="1000"/>
                  </a:cubicBezTo>
                  <a:lnTo>
                    <a:pt x="8877" y="994"/>
                  </a:lnTo>
                  <a:cubicBezTo>
                    <a:pt x="8874" y="991"/>
                    <a:pt x="8872" y="991"/>
                    <a:pt x="8868" y="987"/>
                  </a:cubicBezTo>
                  <a:cubicBezTo>
                    <a:pt x="8808" y="944"/>
                    <a:pt x="8741" y="909"/>
                    <a:pt x="8674" y="879"/>
                  </a:cubicBezTo>
                  <a:cubicBezTo>
                    <a:pt x="8554" y="822"/>
                    <a:pt x="8395" y="772"/>
                    <a:pt x="8252" y="735"/>
                  </a:cubicBezTo>
                  <a:cubicBezTo>
                    <a:pt x="8093" y="692"/>
                    <a:pt x="7930" y="659"/>
                    <a:pt x="7769" y="616"/>
                  </a:cubicBezTo>
                  <a:cubicBezTo>
                    <a:pt x="7506" y="547"/>
                    <a:pt x="7242" y="475"/>
                    <a:pt x="6978" y="401"/>
                  </a:cubicBezTo>
                  <a:cubicBezTo>
                    <a:pt x="6470" y="256"/>
                    <a:pt x="5958" y="119"/>
                    <a:pt x="5434" y="50"/>
                  </a:cubicBezTo>
                  <a:cubicBezTo>
                    <a:pt x="5225" y="21"/>
                    <a:pt x="5010" y="1"/>
                    <a:pt x="479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33"/>
            <p:cNvSpPr/>
            <p:nvPr/>
          </p:nvSpPr>
          <p:spPr>
            <a:xfrm>
              <a:off x="1489910" y="3861096"/>
              <a:ext cx="299230" cy="378728"/>
            </a:xfrm>
            <a:custGeom>
              <a:rect b="b" l="l" r="r" t="t"/>
              <a:pathLst>
                <a:path extrusionOk="0" h="10984" w="8679">
                  <a:moveTo>
                    <a:pt x="7300" y="0"/>
                  </a:moveTo>
                  <a:cubicBezTo>
                    <a:pt x="7274" y="0"/>
                    <a:pt x="7248" y="4"/>
                    <a:pt x="7222" y="11"/>
                  </a:cubicBezTo>
                  <a:cubicBezTo>
                    <a:pt x="7139" y="35"/>
                    <a:pt x="7074" y="94"/>
                    <a:pt x="7008" y="141"/>
                  </a:cubicBezTo>
                  <a:cubicBezTo>
                    <a:pt x="6924" y="197"/>
                    <a:pt x="6827" y="257"/>
                    <a:pt x="6731" y="282"/>
                  </a:cubicBezTo>
                  <a:cubicBezTo>
                    <a:pt x="6711" y="287"/>
                    <a:pt x="6693" y="289"/>
                    <a:pt x="6675" y="289"/>
                  </a:cubicBezTo>
                  <a:cubicBezTo>
                    <a:pt x="6600" y="289"/>
                    <a:pt x="6537" y="250"/>
                    <a:pt x="6468" y="210"/>
                  </a:cubicBezTo>
                  <a:cubicBezTo>
                    <a:pt x="6367" y="152"/>
                    <a:pt x="6245" y="107"/>
                    <a:pt x="6128" y="107"/>
                  </a:cubicBezTo>
                  <a:cubicBezTo>
                    <a:pt x="6038" y="107"/>
                    <a:pt x="5951" y="134"/>
                    <a:pt x="5879" y="202"/>
                  </a:cubicBezTo>
                  <a:cubicBezTo>
                    <a:pt x="5877" y="202"/>
                    <a:pt x="5877" y="202"/>
                    <a:pt x="5877" y="204"/>
                  </a:cubicBezTo>
                  <a:lnTo>
                    <a:pt x="5874" y="204"/>
                  </a:lnTo>
                  <a:cubicBezTo>
                    <a:pt x="5871" y="210"/>
                    <a:pt x="5868" y="215"/>
                    <a:pt x="5864" y="222"/>
                  </a:cubicBezTo>
                  <a:cubicBezTo>
                    <a:pt x="5858" y="238"/>
                    <a:pt x="5849" y="254"/>
                    <a:pt x="5842" y="271"/>
                  </a:cubicBezTo>
                  <a:cubicBezTo>
                    <a:pt x="5825" y="309"/>
                    <a:pt x="5809" y="347"/>
                    <a:pt x="5793" y="385"/>
                  </a:cubicBezTo>
                  <a:cubicBezTo>
                    <a:pt x="5754" y="470"/>
                    <a:pt x="5688" y="528"/>
                    <a:pt x="5596" y="528"/>
                  </a:cubicBezTo>
                  <a:cubicBezTo>
                    <a:pt x="5584" y="528"/>
                    <a:pt x="5572" y="527"/>
                    <a:pt x="5559" y="525"/>
                  </a:cubicBezTo>
                  <a:cubicBezTo>
                    <a:pt x="5497" y="516"/>
                    <a:pt x="5458" y="472"/>
                    <a:pt x="5418" y="447"/>
                  </a:cubicBezTo>
                  <a:cubicBezTo>
                    <a:pt x="5403" y="438"/>
                    <a:pt x="5330" y="425"/>
                    <a:pt x="5296" y="418"/>
                  </a:cubicBezTo>
                  <a:cubicBezTo>
                    <a:pt x="5245" y="407"/>
                    <a:pt x="5193" y="400"/>
                    <a:pt x="5141" y="400"/>
                  </a:cubicBezTo>
                  <a:cubicBezTo>
                    <a:pt x="5087" y="400"/>
                    <a:pt x="5033" y="408"/>
                    <a:pt x="4983" y="431"/>
                  </a:cubicBezTo>
                  <a:cubicBezTo>
                    <a:pt x="4885" y="472"/>
                    <a:pt x="4831" y="556"/>
                    <a:pt x="4780" y="646"/>
                  </a:cubicBezTo>
                  <a:cubicBezTo>
                    <a:pt x="4728" y="736"/>
                    <a:pt x="4672" y="817"/>
                    <a:pt x="4587" y="876"/>
                  </a:cubicBezTo>
                  <a:cubicBezTo>
                    <a:pt x="4507" y="936"/>
                    <a:pt x="4404" y="962"/>
                    <a:pt x="4303" y="962"/>
                  </a:cubicBezTo>
                  <a:cubicBezTo>
                    <a:pt x="4281" y="962"/>
                    <a:pt x="4259" y="961"/>
                    <a:pt x="4237" y="959"/>
                  </a:cubicBezTo>
                  <a:cubicBezTo>
                    <a:pt x="4140" y="948"/>
                    <a:pt x="4037" y="914"/>
                    <a:pt x="3938" y="914"/>
                  </a:cubicBezTo>
                  <a:cubicBezTo>
                    <a:pt x="3919" y="914"/>
                    <a:pt x="3901" y="915"/>
                    <a:pt x="3882" y="918"/>
                  </a:cubicBezTo>
                  <a:cubicBezTo>
                    <a:pt x="3857" y="922"/>
                    <a:pt x="3835" y="932"/>
                    <a:pt x="3812" y="938"/>
                  </a:cubicBezTo>
                  <a:cubicBezTo>
                    <a:pt x="3806" y="942"/>
                    <a:pt x="3781" y="953"/>
                    <a:pt x="3775" y="958"/>
                  </a:cubicBezTo>
                  <a:cubicBezTo>
                    <a:pt x="3766" y="962"/>
                    <a:pt x="3742" y="977"/>
                    <a:pt x="3738" y="980"/>
                  </a:cubicBezTo>
                  <a:cubicBezTo>
                    <a:pt x="3736" y="983"/>
                    <a:pt x="3716" y="1003"/>
                    <a:pt x="3708" y="1007"/>
                  </a:cubicBezTo>
                  <a:cubicBezTo>
                    <a:pt x="3697" y="1020"/>
                    <a:pt x="3686" y="1035"/>
                    <a:pt x="3675" y="1047"/>
                  </a:cubicBezTo>
                  <a:cubicBezTo>
                    <a:pt x="3670" y="1052"/>
                    <a:pt x="3654" y="1074"/>
                    <a:pt x="3650" y="1082"/>
                  </a:cubicBezTo>
                  <a:cubicBezTo>
                    <a:pt x="3632" y="1110"/>
                    <a:pt x="3615" y="1141"/>
                    <a:pt x="3597" y="1172"/>
                  </a:cubicBezTo>
                  <a:cubicBezTo>
                    <a:pt x="3525" y="1307"/>
                    <a:pt x="3456" y="1462"/>
                    <a:pt x="3322" y="1543"/>
                  </a:cubicBezTo>
                  <a:cubicBezTo>
                    <a:pt x="3248" y="1589"/>
                    <a:pt x="3169" y="1601"/>
                    <a:pt x="3088" y="1601"/>
                  </a:cubicBezTo>
                  <a:cubicBezTo>
                    <a:pt x="3002" y="1601"/>
                    <a:pt x="2913" y="1587"/>
                    <a:pt x="2826" y="1587"/>
                  </a:cubicBezTo>
                  <a:cubicBezTo>
                    <a:pt x="2804" y="1587"/>
                    <a:pt x="2782" y="1588"/>
                    <a:pt x="2761" y="1590"/>
                  </a:cubicBezTo>
                  <a:cubicBezTo>
                    <a:pt x="2524" y="1613"/>
                    <a:pt x="2433" y="1860"/>
                    <a:pt x="2405" y="2066"/>
                  </a:cubicBezTo>
                  <a:cubicBezTo>
                    <a:pt x="2394" y="2163"/>
                    <a:pt x="2416" y="2259"/>
                    <a:pt x="2403" y="2355"/>
                  </a:cubicBezTo>
                  <a:cubicBezTo>
                    <a:pt x="2389" y="2458"/>
                    <a:pt x="2317" y="2521"/>
                    <a:pt x="2219" y="2546"/>
                  </a:cubicBezTo>
                  <a:cubicBezTo>
                    <a:pt x="2133" y="2570"/>
                    <a:pt x="2036" y="2572"/>
                    <a:pt x="1945" y="2581"/>
                  </a:cubicBezTo>
                  <a:cubicBezTo>
                    <a:pt x="1905" y="2582"/>
                    <a:pt x="1864" y="2588"/>
                    <a:pt x="1823" y="2594"/>
                  </a:cubicBezTo>
                  <a:cubicBezTo>
                    <a:pt x="1806" y="2597"/>
                    <a:pt x="1787" y="2602"/>
                    <a:pt x="1768" y="2605"/>
                  </a:cubicBezTo>
                  <a:cubicBezTo>
                    <a:pt x="1760" y="2608"/>
                    <a:pt x="1749" y="2609"/>
                    <a:pt x="1740" y="2612"/>
                  </a:cubicBezTo>
                  <a:cubicBezTo>
                    <a:pt x="1740" y="2615"/>
                    <a:pt x="1740" y="2615"/>
                    <a:pt x="1738" y="2615"/>
                  </a:cubicBezTo>
                  <a:cubicBezTo>
                    <a:pt x="1558" y="2708"/>
                    <a:pt x="1504" y="2932"/>
                    <a:pt x="1492" y="3118"/>
                  </a:cubicBezTo>
                  <a:cubicBezTo>
                    <a:pt x="1483" y="3274"/>
                    <a:pt x="1542" y="3457"/>
                    <a:pt x="1414" y="3580"/>
                  </a:cubicBezTo>
                  <a:cubicBezTo>
                    <a:pt x="1336" y="3654"/>
                    <a:pt x="1230" y="3698"/>
                    <a:pt x="1133" y="3736"/>
                  </a:cubicBezTo>
                  <a:cubicBezTo>
                    <a:pt x="1041" y="3771"/>
                    <a:pt x="940" y="3796"/>
                    <a:pt x="874" y="3876"/>
                  </a:cubicBezTo>
                  <a:cubicBezTo>
                    <a:pt x="791" y="3979"/>
                    <a:pt x="791" y="4098"/>
                    <a:pt x="805" y="4223"/>
                  </a:cubicBezTo>
                  <a:cubicBezTo>
                    <a:pt x="817" y="4347"/>
                    <a:pt x="832" y="4475"/>
                    <a:pt x="789" y="4593"/>
                  </a:cubicBezTo>
                  <a:cubicBezTo>
                    <a:pt x="745" y="4710"/>
                    <a:pt x="659" y="4781"/>
                    <a:pt x="567" y="4857"/>
                  </a:cubicBezTo>
                  <a:cubicBezTo>
                    <a:pt x="499" y="4917"/>
                    <a:pt x="435" y="4982"/>
                    <a:pt x="384" y="5056"/>
                  </a:cubicBezTo>
                  <a:cubicBezTo>
                    <a:pt x="166" y="5363"/>
                    <a:pt x="1" y="5817"/>
                    <a:pt x="216" y="6167"/>
                  </a:cubicBezTo>
                  <a:cubicBezTo>
                    <a:pt x="219" y="6176"/>
                    <a:pt x="225" y="6187"/>
                    <a:pt x="229" y="6198"/>
                  </a:cubicBezTo>
                  <a:cubicBezTo>
                    <a:pt x="244" y="6208"/>
                    <a:pt x="263" y="6217"/>
                    <a:pt x="279" y="6226"/>
                  </a:cubicBezTo>
                  <a:cubicBezTo>
                    <a:pt x="459" y="6341"/>
                    <a:pt x="540" y="6555"/>
                    <a:pt x="581" y="6756"/>
                  </a:cubicBezTo>
                  <a:cubicBezTo>
                    <a:pt x="612" y="6925"/>
                    <a:pt x="578" y="7093"/>
                    <a:pt x="568" y="7263"/>
                  </a:cubicBezTo>
                  <a:lnTo>
                    <a:pt x="568" y="7318"/>
                  </a:lnTo>
                  <a:cubicBezTo>
                    <a:pt x="703" y="7252"/>
                    <a:pt x="832" y="7169"/>
                    <a:pt x="966" y="7102"/>
                  </a:cubicBezTo>
                  <a:cubicBezTo>
                    <a:pt x="1088" y="7041"/>
                    <a:pt x="1203" y="6998"/>
                    <a:pt x="1330" y="6998"/>
                  </a:cubicBezTo>
                  <a:cubicBezTo>
                    <a:pt x="1369" y="6998"/>
                    <a:pt x="1409" y="7002"/>
                    <a:pt x="1450" y="7011"/>
                  </a:cubicBezTo>
                  <a:cubicBezTo>
                    <a:pt x="1624" y="7049"/>
                    <a:pt x="1754" y="7174"/>
                    <a:pt x="1818" y="7337"/>
                  </a:cubicBezTo>
                  <a:cubicBezTo>
                    <a:pt x="1943" y="7644"/>
                    <a:pt x="1857" y="8004"/>
                    <a:pt x="1759" y="8307"/>
                  </a:cubicBezTo>
                  <a:cubicBezTo>
                    <a:pt x="1755" y="8323"/>
                    <a:pt x="1749" y="8342"/>
                    <a:pt x="1745" y="8357"/>
                  </a:cubicBezTo>
                  <a:lnTo>
                    <a:pt x="1765" y="8357"/>
                  </a:lnTo>
                  <a:cubicBezTo>
                    <a:pt x="1935" y="8335"/>
                    <a:pt x="2099" y="8289"/>
                    <a:pt x="2271" y="8285"/>
                  </a:cubicBezTo>
                  <a:cubicBezTo>
                    <a:pt x="2283" y="8285"/>
                    <a:pt x="2295" y="8285"/>
                    <a:pt x="2308" y="8285"/>
                  </a:cubicBezTo>
                  <a:cubicBezTo>
                    <a:pt x="2459" y="8285"/>
                    <a:pt x="2622" y="8317"/>
                    <a:pt x="2729" y="8432"/>
                  </a:cubicBezTo>
                  <a:cubicBezTo>
                    <a:pt x="2846" y="8552"/>
                    <a:pt x="2880" y="8752"/>
                    <a:pt x="2830" y="8908"/>
                  </a:cubicBezTo>
                  <a:cubicBezTo>
                    <a:pt x="2779" y="9062"/>
                    <a:pt x="2701" y="9203"/>
                    <a:pt x="2651" y="9357"/>
                  </a:cubicBezTo>
                  <a:cubicBezTo>
                    <a:pt x="2641" y="9393"/>
                    <a:pt x="2629" y="9431"/>
                    <a:pt x="2623" y="9468"/>
                  </a:cubicBezTo>
                  <a:cubicBezTo>
                    <a:pt x="2625" y="9468"/>
                    <a:pt x="2629" y="9471"/>
                    <a:pt x="2633" y="9471"/>
                  </a:cubicBezTo>
                  <a:cubicBezTo>
                    <a:pt x="2648" y="9474"/>
                    <a:pt x="2639" y="9474"/>
                    <a:pt x="2667" y="9474"/>
                  </a:cubicBezTo>
                  <a:cubicBezTo>
                    <a:pt x="2677" y="9474"/>
                    <a:pt x="2688" y="9475"/>
                    <a:pt x="2698" y="9475"/>
                  </a:cubicBezTo>
                  <a:cubicBezTo>
                    <a:pt x="2703" y="9475"/>
                    <a:pt x="2709" y="9475"/>
                    <a:pt x="2714" y="9474"/>
                  </a:cubicBezTo>
                  <a:cubicBezTo>
                    <a:pt x="2813" y="9473"/>
                    <a:pt x="2918" y="9458"/>
                    <a:pt x="3022" y="9458"/>
                  </a:cubicBezTo>
                  <a:cubicBezTo>
                    <a:pt x="3097" y="9458"/>
                    <a:pt x="3171" y="9466"/>
                    <a:pt x="3242" y="9492"/>
                  </a:cubicBezTo>
                  <a:cubicBezTo>
                    <a:pt x="3414" y="9557"/>
                    <a:pt x="3484" y="9711"/>
                    <a:pt x="3492" y="9888"/>
                  </a:cubicBezTo>
                  <a:cubicBezTo>
                    <a:pt x="3498" y="10054"/>
                    <a:pt x="3457" y="10223"/>
                    <a:pt x="3417" y="10387"/>
                  </a:cubicBezTo>
                  <a:cubicBezTo>
                    <a:pt x="3401" y="10456"/>
                    <a:pt x="3383" y="10524"/>
                    <a:pt x="3368" y="10596"/>
                  </a:cubicBezTo>
                  <a:cubicBezTo>
                    <a:pt x="3363" y="10607"/>
                    <a:pt x="3362" y="10621"/>
                    <a:pt x="3358" y="10634"/>
                  </a:cubicBezTo>
                  <a:cubicBezTo>
                    <a:pt x="3368" y="10656"/>
                    <a:pt x="3370" y="10679"/>
                    <a:pt x="3368" y="10702"/>
                  </a:cubicBezTo>
                  <a:cubicBezTo>
                    <a:pt x="3915" y="10803"/>
                    <a:pt x="4462" y="10899"/>
                    <a:pt x="5009" y="10984"/>
                  </a:cubicBezTo>
                  <a:cubicBezTo>
                    <a:pt x="4956" y="10851"/>
                    <a:pt x="4925" y="10711"/>
                    <a:pt x="4903" y="10572"/>
                  </a:cubicBezTo>
                  <a:cubicBezTo>
                    <a:pt x="4870" y="10352"/>
                    <a:pt x="4864" y="10129"/>
                    <a:pt x="4852" y="9905"/>
                  </a:cubicBezTo>
                  <a:cubicBezTo>
                    <a:pt x="4833" y="9634"/>
                    <a:pt x="4814" y="9366"/>
                    <a:pt x="4814" y="9093"/>
                  </a:cubicBezTo>
                  <a:cubicBezTo>
                    <a:pt x="4811" y="8509"/>
                    <a:pt x="4870" y="7924"/>
                    <a:pt x="4948" y="7346"/>
                  </a:cubicBezTo>
                  <a:cubicBezTo>
                    <a:pt x="5092" y="6283"/>
                    <a:pt x="5341" y="5230"/>
                    <a:pt x="5748" y="4237"/>
                  </a:cubicBezTo>
                  <a:cubicBezTo>
                    <a:pt x="6165" y="3218"/>
                    <a:pt x="6759" y="2296"/>
                    <a:pt x="7436" y="1431"/>
                  </a:cubicBezTo>
                  <a:cubicBezTo>
                    <a:pt x="7753" y="1029"/>
                    <a:pt x="8060" y="601"/>
                    <a:pt x="8450" y="268"/>
                  </a:cubicBezTo>
                  <a:cubicBezTo>
                    <a:pt x="8524" y="206"/>
                    <a:pt x="8600" y="149"/>
                    <a:pt x="8678" y="98"/>
                  </a:cubicBezTo>
                  <a:cubicBezTo>
                    <a:pt x="8611" y="56"/>
                    <a:pt x="8538" y="30"/>
                    <a:pt x="8462" y="30"/>
                  </a:cubicBezTo>
                  <a:cubicBezTo>
                    <a:pt x="8428" y="30"/>
                    <a:pt x="8393" y="35"/>
                    <a:pt x="8358" y="46"/>
                  </a:cubicBezTo>
                  <a:cubicBezTo>
                    <a:pt x="8212" y="90"/>
                    <a:pt x="8087" y="193"/>
                    <a:pt x="7975" y="293"/>
                  </a:cubicBezTo>
                  <a:cubicBezTo>
                    <a:pt x="7942" y="323"/>
                    <a:pt x="7903" y="338"/>
                    <a:pt x="7864" y="338"/>
                  </a:cubicBezTo>
                  <a:cubicBezTo>
                    <a:pt x="7825" y="338"/>
                    <a:pt x="7786" y="323"/>
                    <a:pt x="7753" y="293"/>
                  </a:cubicBezTo>
                  <a:cubicBezTo>
                    <a:pt x="7671" y="218"/>
                    <a:pt x="7603" y="122"/>
                    <a:pt x="7507" y="62"/>
                  </a:cubicBezTo>
                  <a:cubicBezTo>
                    <a:pt x="7446" y="25"/>
                    <a:pt x="7372" y="0"/>
                    <a:pt x="7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33"/>
            <p:cNvSpPr/>
            <p:nvPr/>
          </p:nvSpPr>
          <p:spPr>
            <a:xfrm>
              <a:off x="1583345" y="3799208"/>
              <a:ext cx="131911" cy="84373"/>
            </a:xfrm>
            <a:custGeom>
              <a:rect b="b" l="l" r="r" t="t"/>
              <a:pathLst>
                <a:path extrusionOk="0" h="2447" w="3826">
                  <a:moveTo>
                    <a:pt x="481" y="0"/>
                  </a:moveTo>
                  <a:cubicBezTo>
                    <a:pt x="341" y="0"/>
                    <a:pt x="180" y="57"/>
                    <a:pt x="59" y="75"/>
                  </a:cubicBezTo>
                  <a:cubicBezTo>
                    <a:pt x="38" y="77"/>
                    <a:pt x="19" y="79"/>
                    <a:pt x="1" y="81"/>
                  </a:cubicBezTo>
                  <a:lnTo>
                    <a:pt x="44" y="454"/>
                  </a:lnTo>
                  <a:cubicBezTo>
                    <a:pt x="94" y="454"/>
                    <a:pt x="143" y="496"/>
                    <a:pt x="150" y="551"/>
                  </a:cubicBezTo>
                  <a:cubicBezTo>
                    <a:pt x="153" y="590"/>
                    <a:pt x="159" y="629"/>
                    <a:pt x="159" y="668"/>
                  </a:cubicBezTo>
                  <a:cubicBezTo>
                    <a:pt x="159" y="702"/>
                    <a:pt x="152" y="742"/>
                    <a:pt x="147" y="777"/>
                  </a:cubicBezTo>
                  <a:cubicBezTo>
                    <a:pt x="138" y="861"/>
                    <a:pt x="120" y="945"/>
                    <a:pt x="105" y="1027"/>
                  </a:cubicBezTo>
                  <a:cubicBezTo>
                    <a:pt x="97" y="1067"/>
                    <a:pt x="91" y="1106"/>
                    <a:pt x="85" y="1149"/>
                  </a:cubicBezTo>
                  <a:cubicBezTo>
                    <a:pt x="80" y="1181"/>
                    <a:pt x="77" y="1197"/>
                    <a:pt x="74" y="1240"/>
                  </a:cubicBezTo>
                  <a:cubicBezTo>
                    <a:pt x="66" y="1287"/>
                    <a:pt x="64" y="1301"/>
                    <a:pt x="58" y="1352"/>
                  </a:cubicBezTo>
                  <a:cubicBezTo>
                    <a:pt x="56" y="1374"/>
                    <a:pt x="56" y="1397"/>
                    <a:pt x="54" y="1421"/>
                  </a:cubicBezTo>
                  <a:cubicBezTo>
                    <a:pt x="194" y="1466"/>
                    <a:pt x="325" y="1566"/>
                    <a:pt x="431" y="1660"/>
                  </a:cubicBezTo>
                  <a:cubicBezTo>
                    <a:pt x="655" y="1857"/>
                    <a:pt x="856" y="2139"/>
                    <a:pt x="928" y="2441"/>
                  </a:cubicBezTo>
                  <a:cubicBezTo>
                    <a:pt x="972" y="2419"/>
                    <a:pt x="1021" y="2402"/>
                    <a:pt x="1070" y="2392"/>
                  </a:cubicBezTo>
                  <a:cubicBezTo>
                    <a:pt x="1114" y="2383"/>
                    <a:pt x="1157" y="2380"/>
                    <a:pt x="1199" y="2380"/>
                  </a:cubicBezTo>
                  <a:cubicBezTo>
                    <a:pt x="1237" y="2380"/>
                    <a:pt x="1274" y="2383"/>
                    <a:pt x="1311" y="2388"/>
                  </a:cubicBezTo>
                  <a:cubicBezTo>
                    <a:pt x="1298" y="2223"/>
                    <a:pt x="1271" y="2060"/>
                    <a:pt x="1242" y="1894"/>
                  </a:cubicBezTo>
                  <a:cubicBezTo>
                    <a:pt x="1206" y="1697"/>
                    <a:pt x="1155" y="1501"/>
                    <a:pt x="1152" y="1295"/>
                  </a:cubicBezTo>
                  <a:cubicBezTo>
                    <a:pt x="1152" y="1228"/>
                    <a:pt x="1205" y="1193"/>
                    <a:pt x="1258" y="1193"/>
                  </a:cubicBezTo>
                  <a:cubicBezTo>
                    <a:pt x="1301" y="1193"/>
                    <a:pt x="1345" y="1217"/>
                    <a:pt x="1361" y="1268"/>
                  </a:cubicBezTo>
                  <a:cubicBezTo>
                    <a:pt x="1420" y="1464"/>
                    <a:pt x="1439" y="1671"/>
                    <a:pt x="1459" y="1877"/>
                  </a:cubicBezTo>
                  <a:cubicBezTo>
                    <a:pt x="1479" y="2055"/>
                    <a:pt x="1481" y="2236"/>
                    <a:pt x="1467" y="2414"/>
                  </a:cubicBezTo>
                  <a:cubicBezTo>
                    <a:pt x="1476" y="2415"/>
                    <a:pt x="1483" y="2415"/>
                    <a:pt x="1492" y="2418"/>
                  </a:cubicBezTo>
                  <a:cubicBezTo>
                    <a:pt x="1539" y="2428"/>
                    <a:pt x="1602" y="2446"/>
                    <a:pt x="1659" y="2446"/>
                  </a:cubicBezTo>
                  <a:cubicBezTo>
                    <a:pt x="1696" y="2446"/>
                    <a:pt x="1730" y="2439"/>
                    <a:pt x="1758" y="2415"/>
                  </a:cubicBezTo>
                  <a:cubicBezTo>
                    <a:pt x="1829" y="2358"/>
                    <a:pt x="1867" y="2256"/>
                    <a:pt x="1923" y="2184"/>
                  </a:cubicBezTo>
                  <a:cubicBezTo>
                    <a:pt x="2064" y="2006"/>
                    <a:pt x="2269" y="1934"/>
                    <a:pt x="2485" y="1934"/>
                  </a:cubicBezTo>
                  <a:cubicBezTo>
                    <a:pt x="2521" y="1934"/>
                    <a:pt x="2558" y="1936"/>
                    <a:pt x="2595" y="1940"/>
                  </a:cubicBezTo>
                  <a:cubicBezTo>
                    <a:pt x="2659" y="1949"/>
                    <a:pt x="2731" y="1952"/>
                    <a:pt x="2794" y="1967"/>
                  </a:cubicBezTo>
                  <a:cubicBezTo>
                    <a:pt x="2800" y="1971"/>
                    <a:pt x="2823" y="1977"/>
                    <a:pt x="2850" y="1990"/>
                  </a:cubicBezTo>
                  <a:cubicBezTo>
                    <a:pt x="2866" y="1956"/>
                    <a:pt x="2878" y="1924"/>
                    <a:pt x="2897" y="1889"/>
                  </a:cubicBezTo>
                  <a:cubicBezTo>
                    <a:pt x="2990" y="1710"/>
                    <a:pt x="3211" y="1632"/>
                    <a:pt x="3409" y="1632"/>
                  </a:cubicBezTo>
                  <a:cubicBezTo>
                    <a:pt x="3438" y="1632"/>
                    <a:pt x="3466" y="1634"/>
                    <a:pt x="3493" y="1637"/>
                  </a:cubicBezTo>
                  <a:cubicBezTo>
                    <a:pt x="3601" y="1652"/>
                    <a:pt x="3705" y="1683"/>
                    <a:pt x="3802" y="1727"/>
                  </a:cubicBezTo>
                  <a:cubicBezTo>
                    <a:pt x="3823" y="1667"/>
                    <a:pt x="3826" y="1611"/>
                    <a:pt x="3813" y="1549"/>
                  </a:cubicBezTo>
                  <a:cubicBezTo>
                    <a:pt x="3751" y="1254"/>
                    <a:pt x="3480" y="949"/>
                    <a:pt x="3168" y="924"/>
                  </a:cubicBezTo>
                  <a:cubicBezTo>
                    <a:pt x="3154" y="923"/>
                    <a:pt x="3141" y="922"/>
                    <a:pt x="3127" y="922"/>
                  </a:cubicBezTo>
                  <a:cubicBezTo>
                    <a:pt x="2972" y="922"/>
                    <a:pt x="2815" y="988"/>
                    <a:pt x="2663" y="1008"/>
                  </a:cubicBezTo>
                  <a:cubicBezTo>
                    <a:pt x="2633" y="1012"/>
                    <a:pt x="2604" y="1014"/>
                    <a:pt x="2576" y="1014"/>
                  </a:cubicBezTo>
                  <a:cubicBezTo>
                    <a:pt x="2404" y="1014"/>
                    <a:pt x="2252" y="939"/>
                    <a:pt x="2151" y="790"/>
                  </a:cubicBezTo>
                  <a:cubicBezTo>
                    <a:pt x="2101" y="721"/>
                    <a:pt x="2079" y="637"/>
                    <a:pt x="2039" y="561"/>
                  </a:cubicBezTo>
                  <a:cubicBezTo>
                    <a:pt x="2010" y="505"/>
                    <a:pt x="1971" y="483"/>
                    <a:pt x="1905" y="483"/>
                  </a:cubicBezTo>
                  <a:cubicBezTo>
                    <a:pt x="1902" y="483"/>
                    <a:pt x="1899" y="483"/>
                    <a:pt x="1896" y="483"/>
                  </a:cubicBezTo>
                  <a:cubicBezTo>
                    <a:pt x="1685" y="490"/>
                    <a:pt x="1502" y="635"/>
                    <a:pt x="1290" y="635"/>
                  </a:cubicBezTo>
                  <a:cubicBezTo>
                    <a:pt x="1277" y="635"/>
                    <a:pt x="1265" y="634"/>
                    <a:pt x="1252" y="633"/>
                  </a:cubicBezTo>
                  <a:cubicBezTo>
                    <a:pt x="1084" y="619"/>
                    <a:pt x="971" y="508"/>
                    <a:pt x="887" y="372"/>
                  </a:cubicBezTo>
                  <a:cubicBezTo>
                    <a:pt x="820" y="264"/>
                    <a:pt x="759" y="117"/>
                    <a:pt x="659" y="48"/>
                  </a:cubicBezTo>
                  <a:cubicBezTo>
                    <a:pt x="608" y="13"/>
                    <a:pt x="547" y="0"/>
                    <a:pt x="48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33"/>
            <p:cNvSpPr/>
            <p:nvPr/>
          </p:nvSpPr>
          <p:spPr>
            <a:xfrm>
              <a:off x="1582173" y="3666846"/>
              <a:ext cx="86401" cy="64926"/>
            </a:xfrm>
            <a:custGeom>
              <a:rect b="b" l="l" r="r" t="t"/>
              <a:pathLst>
                <a:path extrusionOk="0" h="1883" w="2506">
                  <a:moveTo>
                    <a:pt x="1551" y="0"/>
                  </a:moveTo>
                  <a:cubicBezTo>
                    <a:pt x="1437" y="155"/>
                    <a:pt x="1303" y="300"/>
                    <a:pt x="1160" y="427"/>
                  </a:cubicBezTo>
                  <a:cubicBezTo>
                    <a:pt x="927" y="638"/>
                    <a:pt x="671" y="818"/>
                    <a:pt x="418" y="1005"/>
                  </a:cubicBezTo>
                  <a:cubicBezTo>
                    <a:pt x="281" y="1107"/>
                    <a:pt x="147" y="1212"/>
                    <a:pt x="0" y="1292"/>
                  </a:cubicBezTo>
                  <a:cubicBezTo>
                    <a:pt x="98" y="1317"/>
                    <a:pt x="197" y="1339"/>
                    <a:pt x="295" y="1361"/>
                  </a:cubicBezTo>
                  <a:cubicBezTo>
                    <a:pt x="1004" y="1523"/>
                    <a:pt x="1712" y="1695"/>
                    <a:pt x="2417" y="1875"/>
                  </a:cubicBezTo>
                  <a:cubicBezTo>
                    <a:pt x="2425" y="1878"/>
                    <a:pt x="2431" y="1879"/>
                    <a:pt x="2437" y="1882"/>
                  </a:cubicBezTo>
                  <a:cubicBezTo>
                    <a:pt x="2438" y="1873"/>
                    <a:pt x="2438" y="1862"/>
                    <a:pt x="2441" y="1853"/>
                  </a:cubicBezTo>
                  <a:cubicBezTo>
                    <a:pt x="2482" y="1648"/>
                    <a:pt x="2506" y="1451"/>
                    <a:pt x="2466" y="1242"/>
                  </a:cubicBezTo>
                  <a:cubicBezTo>
                    <a:pt x="2431" y="1042"/>
                    <a:pt x="2359" y="852"/>
                    <a:pt x="2281" y="669"/>
                  </a:cubicBezTo>
                  <a:cubicBezTo>
                    <a:pt x="2209" y="498"/>
                    <a:pt x="2115" y="347"/>
                    <a:pt x="1959" y="242"/>
                  </a:cubicBezTo>
                  <a:cubicBezTo>
                    <a:pt x="1879" y="188"/>
                    <a:pt x="1789" y="148"/>
                    <a:pt x="1704" y="101"/>
                  </a:cubicBezTo>
                  <a:cubicBezTo>
                    <a:pt x="1651" y="72"/>
                    <a:pt x="1600" y="36"/>
                    <a:pt x="155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33"/>
            <p:cNvSpPr/>
            <p:nvPr/>
          </p:nvSpPr>
          <p:spPr>
            <a:xfrm>
              <a:off x="1363823" y="3470769"/>
              <a:ext cx="275682" cy="237326"/>
            </a:xfrm>
            <a:custGeom>
              <a:rect b="b" l="l" r="r" t="t"/>
              <a:pathLst>
                <a:path extrusionOk="0" h="6883" w="7996">
                  <a:moveTo>
                    <a:pt x="6034" y="1"/>
                  </a:moveTo>
                  <a:cubicBezTo>
                    <a:pt x="5925" y="113"/>
                    <a:pt x="5808" y="213"/>
                    <a:pt x="5683" y="307"/>
                  </a:cubicBezTo>
                  <a:cubicBezTo>
                    <a:pt x="5058" y="776"/>
                    <a:pt x="4281" y="1040"/>
                    <a:pt x="3521" y="1187"/>
                  </a:cubicBezTo>
                  <a:cubicBezTo>
                    <a:pt x="3169" y="1255"/>
                    <a:pt x="2807" y="1293"/>
                    <a:pt x="2446" y="1293"/>
                  </a:cubicBezTo>
                  <a:cubicBezTo>
                    <a:pt x="1949" y="1293"/>
                    <a:pt x="1453" y="1220"/>
                    <a:pt x="984" y="1051"/>
                  </a:cubicBezTo>
                  <a:cubicBezTo>
                    <a:pt x="740" y="1265"/>
                    <a:pt x="516" y="1503"/>
                    <a:pt x="360" y="1792"/>
                  </a:cubicBezTo>
                  <a:cubicBezTo>
                    <a:pt x="69" y="2333"/>
                    <a:pt x="0" y="2978"/>
                    <a:pt x="69" y="3584"/>
                  </a:cubicBezTo>
                  <a:cubicBezTo>
                    <a:pt x="116" y="3977"/>
                    <a:pt x="205" y="4358"/>
                    <a:pt x="319" y="4736"/>
                  </a:cubicBezTo>
                  <a:cubicBezTo>
                    <a:pt x="411" y="5038"/>
                    <a:pt x="495" y="5367"/>
                    <a:pt x="763" y="5562"/>
                  </a:cubicBezTo>
                  <a:cubicBezTo>
                    <a:pt x="1059" y="5779"/>
                    <a:pt x="1462" y="5790"/>
                    <a:pt x="1812" y="5853"/>
                  </a:cubicBezTo>
                  <a:cubicBezTo>
                    <a:pt x="2256" y="5931"/>
                    <a:pt x="2697" y="6025"/>
                    <a:pt x="3136" y="6122"/>
                  </a:cubicBezTo>
                  <a:cubicBezTo>
                    <a:pt x="4036" y="6319"/>
                    <a:pt x="4927" y="6556"/>
                    <a:pt x="5802" y="6840"/>
                  </a:cubicBezTo>
                  <a:cubicBezTo>
                    <a:pt x="5847" y="6856"/>
                    <a:pt x="5892" y="6867"/>
                    <a:pt x="5936" y="6883"/>
                  </a:cubicBezTo>
                  <a:cubicBezTo>
                    <a:pt x="6069" y="6830"/>
                    <a:pt x="6189" y="6739"/>
                    <a:pt x="6301" y="6655"/>
                  </a:cubicBezTo>
                  <a:cubicBezTo>
                    <a:pt x="6427" y="6561"/>
                    <a:pt x="6545" y="6457"/>
                    <a:pt x="6667" y="6361"/>
                  </a:cubicBezTo>
                  <a:cubicBezTo>
                    <a:pt x="6933" y="6156"/>
                    <a:pt x="7194" y="5951"/>
                    <a:pt x="7425" y="5705"/>
                  </a:cubicBezTo>
                  <a:cubicBezTo>
                    <a:pt x="7624" y="5493"/>
                    <a:pt x="7790" y="5253"/>
                    <a:pt x="7880" y="4974"/>
                  </a:cubicBezTo>
                  <a:cubicBezTo>
                    <a:pt x="7968" y="4698"/>
                    <a:pt x="7993" y="4409"/>
                    <a:pt x="7995" y="4122"/>
                  </a:cubicBezTo>
                  <a:cubicBezTo>
                    <a:pt x="7995" y="3825"/>
                    <a:pt x="7980" y="3528"/>
                    <a:pt x="7964" y="3232"/>
                  </a:cubicBezTo>
                  <a:cubicBezTo>
                    <a:pt x="7953" y="2962"/>
                    <a:pt x="7925" y="2691"/>
                    <a:pt x="7879" y="2422"/>
                  </a:cubicBezTo>
                  <a:cubicBezTo>
                    <a:pt x="7782" y="1886"/>
                    <a:pt x="7613" y="1341"/>
                    <a:pt x="7276" y="904"/>
                  </a:cubicBezTo>
                  <a:cubicBezTo>
                    <a:pt x="7117" y="696"/>
                    <a:pt x="6914" y="510"/>
                    <a:pt x="6704" y="354"/>
                  </a:cubicBezTo>
                  <a:cubicBezTo>
                    <a:pt x="6505" y="207"/>
                    <a:pt x="6277" y="70"/>
                    <a:pt x="603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33"/>
            <p:cNvSpPr/>
            <p:nvPr/>
          </p:nvSpPr>
          <p:spPr>
            <a:xfrm>
              <a:off x="1222773" y="3804138"/>
              <a:ext cx="383631" cy="292597"/>
            </a:xfrm>
            <a:custGeom>
              <a:rect b="b" l="l" r="r" t="t"/>
              <a:pathLst>
                <a:path extrusionOk="0" h="8486" w="11127">
                  <a:moveTo>
                    <a:pt x="5343" y="718"/>
                  </a:moveTo>
                  <a:cubicBezTo>
                    <a:pt x="6005" y="718"/>
                    <a:pt x="6688" y="1209"/>
                    <a:pt x="6665" y="1917"/>
                  </a:cubicBezTo>
                  <a:cubicBezTo>
                    <a:pt x="6642" y="2525"/>
                    <a:pt x="6160" y="2941"/>
                    <a:pt x="5626" y="3130"/>
                  </a:cubicBezTo>
                  <a:cubicBezTo>
                    <a:pt x="5389" y="3214"/>
                    <a:pt x="5124" y="3269"/>
                    <a:pt x="4863" y="3269"/>
                  </a:cubicBezTo>
                  <a:cubicBezTo>
                    <a:pt x="4596" y="3269"/>
                    <a:pt x="4333" y="3212"/>
                    <a:pt x="4106" y="3068"/>
                  </a:cubicBezTo>
                  <a:cubicBezTo>
                    <a:pt x="3851" y="2904"/>
                    <a:pt x="3687" y="2619"/>
                    <a:pt x="3663" y="2319"/>
                  </a:cubicBezTo>
                  <a:cubicBezTo>
                    <a:pt x="3645" y="2094"/>
                    <a:pt x="3700" y="1875"/>
                    <a:pt x="3809" y="1679"/>
                  </a:cubicBezTo>
                  <a:cubicBezTo>
                    <a:pt x="4061" y="1234"/>
                    <a:pt x="4669" y="787"/>
                    <a:pt x="5185" y="728"/>
                  </a:cubicBezTo>
                  <a:cubicBezTo>
                    <a:pt x="5237" y="721"/>
                    <a:pt x="5290" y="718"/>
                    <a:pt x="5343" y="718"/>
                  </a:cubicBezTo>
                  <a:close/>
                  <a:moveTo>
                    <a:pt x="5948" y="3357"/>
                  </a:moveTo>
                  <a:cubicBezTo>
                    <a:pt x="6097" y="3357"/>
                    <a:pt x="6243" y="3433"/>
                    <a:pt x="6314" y="3571"/>
                  </a:cubicBezTo>
                  <a:cubicBezTo>
                    <a:pt x="6400" y="3733"/>
                    <a:pt x="6378" y="3923"/>
                    <a:pt x="6329" y="4095"/>
                  </a:cubicBezTo>
                  <a:lnTo>
                    <a:pt x="6329" y="4099"/>
                  </a:lnTo>
                  <a:cubicBezTo>
                    <a:pt x="6364" y="4105"/>
                    <a:pt x="6403" y="4115"/>
                    <a:pt x="6439" y="4121"/>
                  </a:cubicBezTo>
                  <a:cubicBezTo>
                    <a:pt x="6503" y="4136"/>
                    <a:pt x="6569" y="4151"/>
                    <a:pt x="6631" y="4155"/>
                  </a:cubicBezTo>
                  <a:cubicBezTo>
                    <a:pt x="6651" y="4156"/>
                    <a:pt x="6672" y="4157"/>
                    <a:pt x="6692" y="4157"/>
                  </a:cubicBezTo>
                  <a:cubicBezTo>
                    <a:pt x="6737" y="4157"/>
                    <a:pt x="6782" y="4154"/>
                    <a:pt x="6821" y="4146"/>
                  </a:cubicBezTo>
                  <a:cubicBezTo>
                    <a:pt x="6888" y="4133"/>
                    <a:pt x="6940" y="4115"/>
                    <a:pt x="6993" y="4083"/>
                  </a:cubicBezTo>
                  <a:cubicBezTo>
                    <a:pt x="7043" y="4056"/>
                    <a:pt x="7080" y="4019"/>
                    <a:pt x="7108" y="3972"/>
                  </a:cubicBezTo>
                  <a:cubicBezTo>
                    <a:pt x="7140" y="3918"/>
                    <a:pt x="7147" y="3892"/>
                    <a:pt x="7144" y="3833"/>
                  </a:cubicBezTo>
                  <a:cubicBezTo>
                    <a:pt x="7144" y="3832"/>
                    <a:pt x="7144" y="3821"/>
                    <a:pt x="7142" y="3814"/>
                  </a:cubicBezTo>
                  <a:cubicBezTo>
                    <a:pt x="7139" y="3802"/>
                    <a:pt x="7136" y="3792"/>
                    <a:pt x="7132" y="3780"/>
                  </a:cubicBezTo>
                  <a:cubicBezTo>
                    <a:pt x="7129" y="3776"/>
                    <a:pt x="7128" y="3769"/>
                    <a:pt x="7126" y="3765"/>
                  </a:cubicBezTo>
                  <a:lnTo>
                    <a:pt x="7126" y="3761"/>
                  </a:lnTo>
                  <a:cubicBezTo>
                    <a:pt x="7119" y="3749"/>
                    <a:pt x="7112" y="3734"/>
                    <a:pt x="7103" y="3722"/>
                  </a:cubicBezTo>
                  <a:cubicBezTo>
                    <a:pt x="7102" y="3719"/>
                    <a:pt x="7091" y="3703"/>
                    <a:pt x="7091" y="3699"/>
                  </a:cubicBezTo>
                  <a:cubicBezTo>
                    <a:pt x="7084" y="3693"/>
                    <a:pt x="7079" y="3686"/>
                    <a:pt x="7072" y="3679"/>
                  </a:cubicBezTo>
                  <a:cubicBezTo>
                    <a:pt x="7069" y="3673"/>
                    <a:pt x="7064" y="3671"/>
                    <a:pt x="7059" y="3664"/>
                  </a:cubicBezTo>
                  <a:cubicBezTo>
                    <a:pt x="7051" y="3660"/>
                    <a:pt x="7039" y="3651"/>
                    <a:pt x="7032" y="3645"/>
                  </a:cubicBezTo>
                  <a:cubicBezTo>
                    <a:pt x="7029" y="3644"/>
                    <a:pt x="7028" y="3644"/>
                    <a:pt x="7025" y="3641"/>
                  </a:cubicBezTo>
                  <a:cubicBezTo>
                    <a:pt x="6983" y="3604"/>
                    <a:pt x="6959" y="3566"/>
                    <a:pt x="6966" y="3506"/>
                  </a:cubicBezTo>
                  <a:cubicBezTo>
                    <a:pt x="6972" y="3459"/>
                    <a:pt x="7012" y="3400"/>
                    <a:pt x="7066" y="3391"/>
                  </a:cubicBezTo>
                  <a:cubicBezTo>
                    <a:pt x="7081" y="3389"/>
                    <a:pt x="7096" y="3387"/>
                    <a:pt x="7111" y="3387"/>
                  </a:cubicBezTo>
                  <a:cubicBezTo>
                    <a:pt x="7193" y="3387"/>
                    <a:pt x="7264" y="3422"/>
                    <a:pt x="7321" y="3489"/>
                  </a:cubicBezTo>
                  <a:cubicBezTo>
                    <a:pt x="7372" y="3548"/>
                    <a:pt x="7408" y="3623"/>
                    <a:pt x="7430" y="3698"/>
                  </a:cubicBezTo>
                  <a:cubicBezTo>
                    <a:pt x="7522" y="4017"/>
                    <a:pt x="7278" y="4306"/>
                    <a:pt x="6983" y="4388"/>
                  </a:cubicBezTo>
                  <a:cubicBezTo>
                    <a:pt x="6928" y="4404"/>
                    <a:pt x="6868" y="4411"/>
                    <a:pt x="6809" y="4420"/>
                  </a:cubicBezTo>
                  <a:cubicBezTo>
                    <a:pt x="7008" y="4723"/>
                    <a:pt x="6846" y="5098"/>
                    <a:pt x="6577" y="5297"/>
                  </a:cubicBezTo>
                  <a:cubicBezTo>
                    <a:pt x="6452" y="5388"/>
                    <a:pt x="6300" y="5441"/>
                    <a:pt x="6147" y="5451"/>
                  </a:cubicBezTo>
                  <a:cubicBezTo>
                    <a:pt x="6138" y="5451"/>
                    <a:pt x="6130" y="5451"/>
                    <a:pt x="6121" y="5451"/>
                  </a:cubicBezTo>
                  <a:cubicBezTo>
                    <a:pt x="6054" y="5451"/>
                    <a:pt x="5986" y="5441"/>
                    <a:pt x="5923" y="5419"/>
                  </a:cubicBezTo>
                  <a:cubicBezTo>
                    <a:pt x="5881" y="5405"/>
                    <a:pt x="5842" y="5385"/>
                    <a:pt x="5806" y="5360"/>
                  </a:cubicBezTo>
                  <a:cubicBezTo>
                    <a:pt x="5748" y="5315"/>
                    <a:pt x="5723" y="5274"/>
                    <a:pt x="5720" y="5199"/>
                  </a:cubicBezTo>
                  <a:cubicBezTo>
                    <a:pt x="5717" y="5155"/>
                    <a:pt x="5754" y="5099"/>
                    <a:pt x="5801" y="5092"/>
                  </a:cubicBezTo>
                  <a:cubicBezTo>
                    <a:pt x="5821" y="5089"/>
                    <a:pt x="5839" y="5088"/>
                    <a:pt x="5857" y="5088"/>
                  </a:cubicBezTo>
                  <a:cubicBezTo>
                    <a:pt x="5893" y="5088"/>
                    <a:pt x="5925" y="5095"/>
                    <a:pt x="5963" y="5114"/>
                  </a:cubicBezTo>
                  <a:cubicBezTo>
                    <a:pt x="5963" y="5117"/>
                    <a:pt x="5963" y="5117"/>
                    <a:pt x="5966" y="5117"/>
                  </a:cubicBezTo>
                  <a:cubicBezTo>
                    <a:pt x="5970" y="5117"/>
                    <a:pt x="5977" y="5121"/>
                    <a:pt x="5981" y="5121"/>
                  </a:cubicBezTo>
                  <a:cubicBezTo>
                    <a:pt x="5993" y="5126"/>
                    <a:pt x="6002" y="5130"/>
                    <a:pt x="6009" y="5133"/>
                  </a:cubicBezTo>
                  <a:cubicBezTo>
                    <a:pt x="6012" y="5133"/>
                    <a:pt x="6015" y="5134"/>
                    <a:pt x="6018" y="5136"/>
                  </a:cubicBezTo>
                  <a:cubicBezTo>
                    <a:pt x="6022" y="5136"/>
                    <a:pt x="6027" y="5138"/>
                    <a:pt x="6030" y="5140"/>
                  </a:cubicBezTo>
                  <a:cubicBezTo>
                    <a:pt x="6045" y="5146"/>
                    <a:pt x="6061" y="5149"/>
                    <a:pt x="6074" y="5152"/>
                  </a:cubicBezTo>
                  <a:cubicBezTo>
                    <a:pt x="6082" y="5154"/>
                    <a:pt x="6090" y="5154"/>
                    <a:pt x="6096" y="5156"/>
                  </a:cubicBezTo>
                  <a:lnTo>
                    <a:pt x="6098" y="5156"/>
                  </a:lnTo>
                  <a:cubicBezTo>
                    <a:pt x="6118" y="5156"/>
                    <a:pt x="6139" y="5157"/>
                    <a:pt x="6159" y="5157"/>
                  </a:cubicBezTo>
                  <a:cubicBezTo>
                    <a:pt x="6169" y="5157"/>
                    <a:pt x="6179" y="5157"/>
                    <a:pt x="6189" y="5156"/>
                  </a:cubicBezTo>
                  <a:cubicBezTo>
                    <a:pt x="6191" y="5156"/>
                    <a:pt x="6200" y="5154"/>
                    <a:pt x="6206" y="5154"/>
                  </a:cubicBezTo>
                  <a:cubicBezTo>
                    <a:pt x="6211" y="5151"/>
                    <a:pt x="6213" y="5151"/>
                    <a:pt x="6213" y="5151"/>
                  </a:cubicBezTo>
                  <a:cubicBezTo>
                    <a:pt x="6226" y="5149"/>
                    <a:pt x="6241" y="5146"/>
                    <a:pt x="6253" y="5141"/>
                  </a:cubicBezTo>
                  <a:cubicBezTo>
                    <a:pt x="6269" y="5138"/>
                    <a:pt x="6285" y="5133"/>
                    <a:pt x="6298" y="5129"/>
                  </a:cubicBezTo>
                  <a:cubicBezTo>
                    <a:pt x="6303" y="5129"/>
                    <a:pt x="6316" y="5123"/>
                    <a:pt x="6325" y="5120"/>
                  </a:cubicBezTo>
                  <a:cubicBezTo>
                    <a:pt x="6331" y="5117"/>
                    <a:pt x="6341" y="5110"/>
                    <a:pt x="6341" y="5110"/>
                  </a:cubicBezTo>
                  <a:cubicBezTo>
                    <a:pt x="6347" y="5108"/>
                    <a:pt x="6352" y="5107"/>
                    <a:pt x="6358" y="5104"/>
                  </a:cubicBezTo>
                  <a:cubicBezTo>
                    <a:pt x="6369" y="5098"/>
                    <a:pt x="6382" y="5091"/>
                    <a:pt x="6394" y="5084"/>
                  </a:cubicBezTo>
                  <a:cubicBezTo>
                    <a:pt x="6407" y="5076"/>
                    <a:pt x="6421" y="5066"/>
                    <a:pt x="6434" y="5057"/>
                  </a:cubicBezTo>
                  <a:cubicBezTo>
                    <a:pt x="6439" y="5055"/>
                    <a:pt x="6444" y="5051"/>
                    <a:pt x="6447" y="5048"/>
                  </a:cubicBezTo>
                  <a:cubicBezTo>
                    <a:pt x="6450" y="5048"/>
                    <a:pt x="6450" y="5048"/>
                    <a:pt x="6450" y="5046"/>
                  </a:cubicBezTo>
                  <a:cubicBezTo>
                    <a:pt x="6472" y="5027"/>
                    <a:pt x="6496" y="5006"/>
                    <a:pt x="6515" y="4987"/>
                  </a:cubicBezTo>
                  <a:cubicBezTo>
                    <a:pt x="6527" y="4977"/>
                    <a:pt x="6538" y="4964"/>
                    <a:pt x="6546" y="4952"/>
                  </a:cubicBezTo>
                  <a:cubicBezTo>
                    <a:pt x="6550" y="4951"/>
                    <a:pt x="6550" y="4948"/>
                    <a:pt x="6550" y="4948"/>
                  </a:cubicBezTo>
                  <a:cubicBezTo>
                    <a:pt x="6553" y="4946"/>
                    <a:pt x="6554" y="4942"/>
                    <a:pt x="6556" y="4938"/>
                  </a:cubicBezTo>
                  <a:cubicBezTo>
                    <a:pt x="6575" y="4911"/>
                    <a:pt x="6591" y="4885"/>
                    <a:pt x="6606" y="4858"/>
                  </a:cubicBezTo>
                  <a:cubicBezTo>
                    <a:pt x="6607" y="4854"/>
                    <a:pt x="6607" y="4849"/>
                    <a:pt x="6610" y="4845"/>
                  </a:cubicBezTo>
                  <a:cubicBezTo>
                    <a:pt x="6613" y="4845"/>
                    <a:pt x="6613" y="4843"/>
                    <a:pt x="6613" y="4843"/>
                  </a:cubicBezTo>
                  <a:cubicBezTo>
                    <a:pt x="6617" y="4829"/>
                    <a:pt x="6622" y="4815"/>
                    <a:pt x="6626" y="4802"/>
                  </a:cubicBezTo>
                  <a:cubicBezTo>
                    <a:pt x="6631" y="4786"/>
                    <a:pt x="6633" y="4770"/>
                    <a:pt x="6638" y="4751"/>
                  </a:cubicBezTo>
                  <a:cubicBezTo>
                    <a:pt x="6638" y="4750"/>
                    <a:pt x="6640" y="4748"/>
                    <a:pt x="6640" y="4748"/>
                  </a:cubicBezTo>
                  <a:lnTo>
                    <a:pt x="6640" y="4735"/>
                  </a:lnTo>
                  <a:cubicBezTo>
                    <a:pt x="6640" y="4720"/>
                    <a:pt x="6643" y="4704"/>
                    <a:pt x="6640" y="4688"/>
                  </a:cubicBezTo>
                  <a:cubicBezTo>
                    <a:pt x="6640" y="4673"/>
                    <a:pt x="6640" y="4661"/>
                    <a:pt x="6638" y="4655"/>
                  </a:cubicBezTo>
                  <a:cubicBezTo>
                    <a:pt x="6624" y="4589"/>
                    <a:pt x="6595" y="4532"/>
                    <a:pt x="6550" y="4483"/>
                  </a:cubicBezTo>
                  <a:cubicBezTo>
                    <a:pt x="6501" y="4430"/>
                    <a:pt x="6451" y="4392"/>
                    <a:pt x="6382" y="4368"/>
                  </a:cubicBezTo>
                  <a:cubicBezTo>
                    <a:pt x="6342" y="4352"/>
                    <a:pt x="6301" y="4343"/>
                    <a:pt x="6262" y="4327"/>
                  </a:cubicBezTo>
                  <a:cubicBezTo>
                    <a:pt x="6252" y="4323"/>
                    <a:pt x="6243" y="4318"/>
                    <a:pt x="6233" y="4313"/>
                  </a:cubicBezTo>
                  <a:cubicBezTo>
                    <a:pt x="6100" y="4530"/>
                    <a:pt x="5876" y="4678"/>
                    <a:pt x="5619" y="4738"/>
                  </a:cubicBezTo>
                  <a:cubicBezTo>
                    <a:pt x="5561" y="4752"/>
                    <a:pt x="5497" y="4762"/>
                    <a:pt x="5434" y="4762"/>
                  </a:cubicBezTo>
                  <a:cubicBezTo>
                    <a:pt x="5355" y="4762"/>
                    <a:pt x="5277" y="4746"/>
                    <a:pt x="5211" y="4703"/>
                  </a:cubicBezTo>
                  <a:cubicBezTo>
                    <a:pt x="5061" y="4603"/>
                    <a:pt x="5036" y="4412"/>
                    <a:pt x="5070" y="4248"/>
                  </a:cubicBezTo>
                  <a:cubicBezTo>
                    <a:pt x="5096" y="4107"/>
                    <a:pt x="5173" y="3968"/>
                    <a:pt x="5264" y="3852"/>
                  </a:cubicBezTo>
                  <a:cubicBezTo>
                    <a:pt x="5305" y="3782"/>
                    <a:pt x="5351" y="3718"/>
                    <a:pt x="5400" y="3657"/>
                  </a:cubicBezTo>
                  <a:cubicBezTo>
                    <a:pt x="5525" y="3505"/>
                    <a:pt x="5713" y="3374"/>
                    <a:pt x="5916" y="3358"/>
                  </a:cubicBezTo>
                  <a:cubicBezTo>
                    <a:pt x="5926" y="3358"/>
                    <a:pt x="5937" y="3357"/>
                    <a:pt x="5948" y="3357"/>
                  </a:cubicBezTo>
                  <a:close/>
                  <a:moveTo>
                    <a:pt x="3044" y="3647"/>
                  </a:moveTo>
                  <a:cubicBezTo>
                    <a:pt x="3241" y="3647"/>
                    <a:pt x="3438" y="3703"/>
                    <a:pt x="3601" y="3818"/>
                  </a:cubicBezTo>
                  <a:cubicBezTo>
                    <a:pt x="4031" y="4126"/>
                    <a:pt x="4207" y="4694"/>
                    <a:pt x="4232" y="5203"/>
                  </a:cubicBezTo>
                  <a:cubicBezTo>
                    <a:pt x="4259" y="5770"/>
                    <a:pt x="4057" y="6373"/>
                    <a:pt x="3502" y="6623"/>
                  </a:cubicBezTo>
                  <a:cubicBezTo>
                    <a:pt x="3364" y="6685"/>
                    <a:pt x="3223" y="6714"/>
                    <a:pt x="3084" y="6714"/>
                  </a:cubicBezTo>
                  <a:cubicBezTo>
                    <a:pt x="2522" y="6714"/>
                    <a:pt x="1993" y="6254"/>
                    <a:pt x="1844" y="5706"/>
                  </a:cubicBezTo>
                  <a:cubicBezTo>
                    <a:pt x="1704" y="5203"/>
                    <a:pt x="1885" y="4473"/>
                    <a:pt x="2203" y="4071"/>
                  </a:cubicBezTo>
                  <a:cubicBezTo>
                    <a:pt x="2344" y="3894"/>
                    <a:pt x="2526" y="3759"/>
                    <a:pt x="2742" y="3693"/>
                  </a:cubicBezTo>
                  <a:cubicBezTo>
                    <a:pt x="2839" y="3662"/>
                    <a:pt x="2941" y="3647"/>
                    <a:pt x="3044" y="3647"/>
                  </a:cubicBezTo>
                  <a:close/>
                  <a:moveTo>
                    <a:pt x="6878" y="1"/>
                  </a:moveTo>
                  <a:cubicBezTo>
                    <a:pt x="6828" y="1"/>
                    <a:pt x="6776" y="14"/>
                    <a:pt x="6721" y="42"/>
                  </a:cubicBezTo>
                  <a:cubicBezTo>
                    <a:pt x="6593" y="108"/>
                    <a:pt x="6476" y="186"/>
                    <a:pt x="6330" y="205"/>
                  </a:cubicBezTo>
                  <a:cubicBezTo>
                    <a:pt x="6306" y="209"/>
                    <a:pt x="6282" y="210"/>
                    <a:pt x="6259" y="210"/>
                  </a:cubicBezTo>
                  <a:cubicBezTo>
                    <a:pt x="6188" y="210"/>
                    <a:pt x="6121" y="194"/>
                    <a:pt x="6055" y="161"/>
                  </a:cubicBezTo>
                  <a:cubicBezTo>
                    <a:pt x="5973" y="121"/>
                    <a:pt x="5905" y="54"/>
                    <a:pt x="5815" y="38"/>
                  </a:cubicBezTo>
                  <a:cubicBezTo>
                    <a:pt x="5797" y="35"/>
                    <a:pt x="5779" y="34"/>
                    <a:pt x="5762" y="34"/>
                  </a:cubicBezTo>
                  <a:cubicBezTo>
                    <a:pt x="5609" y="34"/>
                    <a:pt x="5481" y="150"/>
                    <a:pt x="5363" y="238"/>
                  </a:cubicBezTo>
                  <a:cubicBezTo>
                    <a:pt x="5242" y="328"/>
                    <a:pt x="5117" y="378"/>
                    <a:pt x="4973" y="378"/>
                  </a:cubicBezTo>
                  <a:cubicBezTo>
                    <a:pt x="4944" y="378"/>
                    <a:pt x="4914" y="376"/>
                    <a:pt x="4883" y="372"/>
                  </a:cubicBezTo>
                  <a:cubicBezTo>
                    <a:pt x="4756" y="357"/>
                    <a:pt x="4625" y="311"/>
                    <a:pt x="4496" y="311"/>
                  </a:cubicBezTo>
                  <a:cubicBezTo>
                    <a:pt x="4467" y="311"/>
                    <a:pt x="4439" y="313"/>
                    <a:pt x="4411" y="318"/>
                  </a:cubicBezTo>
                  <a:cubicBezTo>
                    <a:pt x="4076" y="383"/>
                    <a:pt x="4010" y="845"/>
                    <a:pt x="3654" y="886"/>
                  </a:cubicBezTo>
                  <a:cubicBezTo>
                    <a:pt x="3644" y="887"/>
                    <a:pt x="3634" y="888"/>
                    <a:pt x="3624" y="888"/>
                  </a:cubicBezTo>
                  <a:cubicBezTo>
                    <a:pt x="3493" y="888"/>
                    <a:pt x="3383" y="796"/>
                    <a:pt x="3255" y="796"/>
                  </a:cubicBezTo>
                  <a:cubicBezTo>
                    <a:pt x="3237" y="796"/>
                    <a:pt x="3219" y="798"/>
                    <a:pt x="3201" y="802"/>
                  </a:cubicBezTo>
                  <a:cubicBezTo>
                    <a:pt x="3086" y="825"/>
                    <a:pt x="3021" y="942"/>
                    <a:pt x="2961" y="1033"/>
                  </a:cubicBezTo>
                  <a:cubicBezTo>
                    <a:pt x="2864" y="1173"/>
                    <a:pt x="2755" y="1308"/>
                    <a:pt x="2581" y="1351"/>
                  </a:cubicBezTo>
                  <a:cubicBezTo>
                    <a:pt x="2426" y="1388"/>
                    <a:pt x="2250" y="1357"/>
                    <a:pt x="2116" y="1460"/>
                  </a:cubicBezTo>
                  <a:cubicBezTo>
                    <a:pt x="2029" y="1528"/>
                    <a:pt x="1977" y="1637"/>
                    <a:pt x="1923" y="1737"/>
                  </a:cubicBezTo>
                  <a:cubicBezTo>
                    <a:pt x="1858" y="1856"/>
                    <a:pt x="1785" y="1969"/>
                    <a:pt x="1673" y="2049"/>
                  </a:cubicBezTo>
                  <a:cubicBezTo>
                    <a:pt x="1562" y="2131"/>
                    <a:pt x="1407" y="2157"/>
                    <a:pt x="1298" y="2213"/>
                  </a:cubicBezTo>
                  <a:cubicBezTo>
                    <a:pt x="1166" y="2277"/>
                    <a:pt x="1113" y="2422"/>
                    <a:pt x="1074" y="2565"/>
                  </a:cubicBezTo>
                  <a:cubicBezTo>
                    <a:pt x="1046" y="2663"/>
                    <a:pt x="1019" y="2763"/>
                    <a:pt x="968" y="2853"/>
                  </a:cubicBezTo>
                  <a:cubicBezTo>
                    <a:pt x="918" y="2931"/>
                    <a:pt x="853" y="3001"/>
                    <a:pt x="785" y="3062"/>
                  </a:cubicBezTo>
                  <a:cubicBezTo>
                    <a:pt x="663" y="3164"/>
                    <a:pt x="516" y="3249"/>
                    <a:pt x="447" y="3398"/>
                  </a:cubicBezTo>
                  <a:cubicBezTo>
                    <a:pt x="355" y="3595"/>
                    <a:pt x="426" y="3817"/>
                    <a:pt x="413" y="4022"/>
                  </a:cubicBezTo>
                  <a:cubicBezTo>
                    <a:pt x="406" y="4130"/>
                    <a:pt x="375" y="4234"/>
                    <a:pt x="316" y="4324"/>
                  </a:cubicBezTo>
                  <a:cubicBezTo>
                    <a:pt x="264" y="4397"/>
                    <a:pt x="199" y="4460"/>
                    <a:pt x="141" y="4527"/>
                  </a:cubicBezTo>
                  <a:cubicBezTo>
                    <a:pt x="0" y="4686"/>
                    <a:pt x="30" y="4891"/>
                    <a:pt x="88" y="5079"/>
                  </a:cubicBezTo>
                  <a:cubicBezTo>
                    <a:pt x="147" y="5278"/>
                    <a:pt x="222" y="5448"/>
                    <a:pt x="191" y="5660"/>
                  </a:cubicBezTo>
                  <a:cubicBezTo>
                    <a:pt x="168" y="5817"/>
                    <a:pt x="104" y="5968"/>
                    <a:pt x="121" y="6127"/>
                  </a:cubicBezTo>
                  <a:cubicBezTo>
                    <a:pt x="142" y="6322"/>
                    <a:pt x="285" y="6410"/>
                    <a:pt x="406" y="6538"/>
                  </a:cubicBezTo>
                  <a:cubicBezTo>
                    <a:pt x="531" y="6675"/>
                    <a:pt x="486" y="6856"/>
                    <a:pt x="462" y="7019"/>
                  </a:cubicBezTo>
                  <a:cubicBezTo>
                    <a:pt x="439" y="7162"/>
                    <a:pt x="564" y="7265"/>
                    <a:pt x="671" y="7340"/>
                  </a:cubicBezTo>
                  <a:cubicBezTo>
                    <a:pt x="800" y="7434"/>
                    <a:pt x="949" y="7532"/>
                    <a:pt x="952" y="7709"/>
                  </a:cubicBezTo>
                  <a:cubicBezTo>
                    <a:pt x="954" y="7796"/>
                    <a:pt x="917" y="7874"/>
                    <a:pt x="908" y="7959"/>
                  </a:cubicBezTo>
                  <a:cubicBezTo>
                    <a:pt x="900" y="8036"/>
                    <a:pt x="931" y="8087"/>
                    <a:pt x="990" y="8133"/>
                  </a:cubicBezTo>
                  <a:cubicBezTo>
                    <a:pt x="1105" y="8227"/>
                    <a:pt x="1269" y="8276"/>
                    <a:pt x="1412" y="8298"/>
                  </a:cubicBezTo>
                  <a:cubicBezTo>
                    <a:pt x="1469" y="8309"/>
                    <a:pt x="1534" y="8317"/>
                    <a:pt x="1598" y="8317"/>
                  </a:cubicBezTo>
                  <a:cubicBezTo>
                    <a:pt x="1680" y="8317"/>
                    <a:pt x="1761" y="8303"/>
                    <a:pt x="1829" y="8264"/>
                  </a:cubicBezTo>
                  <a:cubicBezTo>
                    <a:pt x="1851" y="8252"/>
                    <a:pt x="1870" y="8247"/>
                    <a:pt x="1888" y="8247"/>
                  </a:cubicBezTo>
                  <a:cubicBezTo>
                    <a:pt x="1893" y="8247"/>
                    <a:pt x="1899" y="8247"/>
                    <a:pt x="1904" y="8248"/>
                  </a:cubicBezTo>
                  <a:cubicBezTo>
                    <a:pt x="2048" y="8056"/>
                    <a:pt x="2297" y="7969"/>
                    <a:pt x="2547" y="7953"/>
                  </a:cubicBezTo>
                  <a:cubicBezTo>
                    <a:pt x="2572" y="7952"/>
                    <a:pt x="2598" y="7951"/>
                    <a:pt x="2623" y="7951"/>
                  </a:cubicBezTo>
                  <a:cubicBezTo>
                    <a:pt x="2981" y="7951"/>
                    <a:pt x="3307" y="8116"/>
                    <a:pt x="3630" y="8262"/>
                  </a:cubicBezTo>
                  <a:cubicBezTo>
                    <a:pt x="3667" y="8137"/>
                    <a:pt x="3706" y="8014"/>
                    <a:pt x="3768" y="7900"/>
                  </a:cubicBezTo>
                  <a:cubicBezTo>
                    <a:pt x="3868" y="7718"/>
                    <a:pt x="4040" y="7594"/>
                    <a:pt x="4245" y="7566"/>
                  </a:cubicBezTo>
                  <a:cubicBezTo>
                    <a:pt x="4280" y="7561"/>
                    <a:pt x="4313" y="7558"/>
                    <a:pt x="4346" y="7558"/>
                  </a:cubicBezTo>
                  <a:cubicBezTo>
                    <a:pt x="4717" y="7558"/>
                    <a:pt x="5008" y="7862"/>
                    <a:pt x="5188" y="8166"/>
                  </a:cubicBezTo>
                  <a:cubicBezTo>
                    <a:pt x="5203" y="8194"/>
                    <a:pt x="5221" y="8224"/>
                    <a:pt x="5239" y="8253"/>
                  </a:cubicBezTo>
                  <a:cubicBezTo>
                    <a:pt x="5294" y="8156"/>
                    <a:pt x="5341" y="8058"/>
                    <a:pt x="5391" y="7963"/>
                  </a:cubicBezTo>
                  <a:cubicBezTo>
                    <a:pt x="5469" y="7817"/>
                    <a:pt x="5601" y="7694"/>
                    <a:pt x="5750" y="7623"/>
                  </a:cubicBezTo>
                  <a:cubicBezTo>
                    <a:pt x="5831" y="7586"/>
                    <a:pt x="5916" y="7568"/>
                    <a:pt x="6001" y="7568"/>
                  </a:cubicBezTo>
                  <a:cubicBezTo>
                    <a:pt x="6125" y="7568"/>
                    <a:pt x="6248" y="7607"/>
                    <a:pt x="6356" y="7681"/>
                  </a:cubicBezTo>
                  <a:cubicBezTo>
                    <a:pt x="6630" y="7871"/>
                    <a:pt x="6743" y="8192"/>
                    <a:pt x="6877" y="8485"/>
                  </a:cubicBezTo>
                  <a:cubicBezTo>
                    <a:pt x="6899" y="8456"/>
                    <a:pt x="6920" y="8427"/>
                    <a:pt x="6940" y="8396"/>
                  </a:cubicBezTo>
                  <a:cubicBezTo>
                    <a:pt x="7085" y="8183"/>
                    <a:pt x="7361" y="7889"/>
                    <a:pt x="7654" y="7819"/>
                  </a:cubicBezTo>
                  <a:cubicBezTo>
                    <a:pt x="7629" y="7775"/>
                    <a:pt x="7611" y="7728"/>
                    <a:pt x="7598" y="7679"/>
                  </a:cubicBezTo>
                  <a:cubicBezTo>
                    <a:pt x="7487" y="7237"/>
                    <a:pt x="7697" y="6740"/>
                    <a:pt x="7994" y="6415"/>
                  </a:cubicBezTo>
                  <a:cubicBezTo>
                    <a:pt x="8067" y="6337"/>
                    <a:pt x="8158" y="6281"/>
                    <a:pt x="8233" y="6205"/>
                  </a:cubicBezTo>
                  <a:cubicBezTo>
                    <a:pt x="8321" y="6120"/>
                    <a:pt x="8307" y="6008"/>
                    <a:pt x="8296" y="5895"/>
                  </a:cubicBezTo>
                  <a:cubicBezTo>
                    <a:pt x="8284" y="5758"/>
                    <a:pt x="8286" y="5624"/>
                    <a:pt x="8349" y="5499"/>
                  </a:cubicBezTo>
                  <a:cubicBezTo>
                    <a:pt x="8405" y="5385"/>
                    <a:pt x="8498" y="5296"/>
                    <a:pt x="8604" y="5233"/>
                  </a:cubicBezTo>
                  <a:cubicBezTo>
                    <a:pt x="8698" y="5177"/>
                    <a:pt x="8806" y="5143"/>
                    <a:pt x="8898" y="5083"/>
                  </a:cubicBezTo>
                  <a:cubicBezTo>
                    <a:pt x="8916" y="5071"/>
                    <a:pt x="8932" y="5058"/>
                    <a:pt x="8948" y="5046"/>
                  </a:cubicBezTo>
                  <a:lnTo>
                    <a:pt x="8961" y="5032"/>
                  </a:lnTo>
                  <a:lnTo>
                    <a:pt x="8961" y="5030"/>
                  </a:lnTo>
                  <a:lnTo>
                    <a:pt x="8961" y="5026"/>
                  </a:lnTo>
                  <a:lnTo>
                    <a:pt x="8961" y="5010"/>
                  </a:lnTo>
                  <a:cubicBezTo>
                    <a:pt x="8952" y="4791"/>
                    <a:pt x="8945" y="4584"/>
                    <a:pt x="9036" y="4379"/>
                  </a:cubicBezTo>
                  <a:cubicBezTo>
                    <a:pt x="9129" y="4170"/>
                    <a:pt x="9305" y="4019"/>
                    <a:pt x="9535" y="3991"/>
                  </a:cubicBezTo>
                  <a:cubicBezTo>
                    <a:pt x="9629" y="3979"/>
                    <a:pt x="9725" y="3979"/>
                    <a:pt x="9821" y="3973"/>
                  </a:cubicBezTo>
                  <a:cubicBezTo>
                    <a:pt x="9850" y="3968"/>
                    <a:pt x="9879" y="3958"/>
                    <a:pt x="9907" y="3954"/>
                  </a:cubicBezTo>
                  <a:lnTo>
                    <a:pt x="9907" y="3926"/>
                  </a:lnTo>
                  <a:cubicBezTo>
                    <a:pt x="9897" y="3681"/>
                    <a:pt x="9929" y="3420"/>
                    <a:pt x="10087" y="3223"/>
                  </a:cubicBezTo>
                  <a:cubicBezTo>
                    <a:pt x="10243" y="3029"/>
                    <a:pt x="10461" y="2995"/>
                    <a:pt x="10695" y="2989"/>
                  </a:cubicBezTo>
                  <a:cubicBezTo>
                    <a:pt x="10745" y="2986"/>
                    <a:pt x="10789" y="2982"/>
                    <a:pt x="10836" y="2970"/>
                  </a:cubicBezTo>
                  <a:cubicBezTo>
                    <a:pt x="10841" y="2970"/>
                    <a:pt x="10844" y="2969"/>
                    <a:pt x="10847" y="2967"/>
                  </a:cubicBezTo>
                  <a:cubicBezTo>
                    <a:pt x="10850" y="2967"/>
                    <a:pt x="10854" y="2963"/>
                    <a:pt x="10856" y="2963"/>
                  </a:cubicBezTo>
                  <a:cubicBezTo>
                    <a:pt x="10861" y="2960"/>
                    <a:pt x="10866" y="2957"/>
                    <a:pt x="10870" y="2953"/>
                  </a:cubicBezTo>
                  <a:lnTo>
                    <a:pt x="10873" y="2949"/>
                  </a:lnTo>
                  <a:cubicBezTo>
                    <a:pt x="10887" y="2939"/>
                    <a:pt x="10898" y="2927"/>
                    <a:pt x="10912" y="2915"/>
                  </a:cubicBezTo>
                  <a:lnTo>
                    <a:pt x="10914" y="2912"/>
                  </a:lnTo>
                  <a:cubicBezTo>
                    <a:pt x="10919" y="2905"/>
                    <a:pt x="10922" y="2900"/>
                    <a:pt x="10925" y="2896"/>
                  </a:cubicBezTo>
                  <a:cubicBezTo>
                    <a:pt x="10943" y="2866"/>
                    <a:pt x="10961" y="2835"/>
                    <a:pt x="10976" y="2806"/>
                  </a:cubicBezTo>
                  <a:cubicBezTo>
                    <a:pt x="11021" y="2713"/>
                    <a:pt x="11068" y="2616"/>
                    <a:pt x="11126" y="2529"/>
                  </a:cubicBezTo>
                  <a:cubicBezTo>
                    <a:pt x="11123" y="2516"/>
                    <a:pt x="11120" y="2504"/>
                    <a:pt x="11120" y="2489"/>
                  </a:cubicBezTo>
                  <a:cubicBezTo>
                    <a:pt x="11113" y="2333"/>
                    <a:pt x="11064" y="2186"/>
                    <a:pt x="10987" y="2038"/>
                  </a:cubicBezTo>
                  <a:cubicBezTo>
                    <a:pt x="10902" y="1880"/>
                    <a:pt x="10788" y="1736"/>
                    <a:pt x="10649" y="1620"/>
                  </a:cubicBezTo>
                  <a:cubicBezTo>
                    <a:pt x="10590" y="1566"/>
                    <a:pt x="10513" y="1511"/>
                    <a:pt x="10437" y="1484"/>
                  </a:cubicBezTo>
                  <a:cubicBezTo>
                    <a:pt x="10413" y="1477"/>
                    <a:pt x="10389" y="1474"/>
                    <a:pt x="10364" y="1474"/>
                  </a:cubicBezTo>
                  <a:cubicBezTo>
                    <a:pt x="10306" y="1474"/>
                    <a:pt x="10245" y="1488"/>
                    <a:pt x="10189" y="1488"/>
                  </a:cubicBezTo>
                  <a:cubicBezTo>
                    <a:pt x="10186" y="1488"/>
                    <a:pt x="10183" y="1488"/>
                    <a:pt x="10181" y="1488"/>
                  </a:cubicBezTo>
                  <a:cubicBezTo>
                    <a:pt x="10035" y="1484"/>
                    <a:pt x="9921" y="1455"/>
                    <a:pt x="9872" y="1309"/>
                  </a:cubicBezTo>
                  <a:cubicBezTo>
                    <a:pt x="9850" y="1240"/>
                    <a:pt x="9828" y="1171"/>
                    <a:pt x="9781" y="1113"/>
                  </a:cubicBezTo>
                  <a:cubicBezTo>
                    <a:pt x="9765" y="1093"/>
                    <a:pt x="9746" y="1075"/>
                    <a:pt x="9721" y="1066"/>
                  </a:cubicBezTo>
                  <a:cubicBezTo>
                    <a:pt x="9712" y="1062"/>
                    <a:pt x="9699" y="1059"/>
                    <a:pt x="9677" y="1059"/>
                  </a:cubicBezTo>
                  <a:cubicBezTo>
                    <a:pt x="9614" y="1060"/>
                    <a:pt x="9555" y="1065"/>
                    <a:pt x="9498" y="1065"/>
                  </a:cubicBezTo>
                  <a:cubicBezTo>
                    <a:pt x="9420" y="1065"/>
                    <a:pt x="9344" y="1056"/>
                    <a:pt x="9264" y="1016"/>
                  </a:cubicBezTo>
                  <a:cubicBezTo>
                    <a:pt x="9106" y="934"/>
                    <a:pt x="9043" y="750"/>
                    <a:pt x="8905" y="644"/>
                  </a:cubicBezTo>
                  <a:cubicBezTo>
                    <a:pt x="8832" y="585"/>
                    <a:pt x="8749" y="541"/>
                    <a:pt x="8655" y="526"/>
                  </a:cubicBezTo>
                  <a:cubicBezTo>
                    <a:pt x="8635" y="522"/>
                    <a:pt x="8616" y="521"/>
                    <a:pt x="8597" y="521"/>
                  </a:cubicBezTo>
                  <a:cubicBezTo>
                    <a:pt x="8537" y="521"/>
                    <a:pt x="8480" y="534"/>
                    <a:pt x="8418" y="537"/>
                  </a:cubicBezTo>
                  <a:cubicBezTo>
                    <a:pt x="8412" y="537"/>
                    <a:pt x="8407" y="538"/>
                    <a:pt x="8401" y="538"/>
                  </a:cubicBezTo>
                  <a:cubicBezTo>
                    <a:pt x="8214" y="538"/>
                    <a:pt x="8135" y="377"/>
                    <a:pt x="8050" y="235"/>
                  </a:cubicBezTo>
                  <a:cubicBezTo>
                    <a:pt x="8004" y="156"/>
                    <a:pt x="7940" y="132"/>
                    <a:pt x="7869" y="132"/>
                  </a:cubicBezTo>
                  <a:cubicBezTo>
                    <a:pt x="7785" y="132"/>
                    <a:pt x="7691" y="167"/>
                    <a:pt x="7607" y="186"/>
                  </a:cubicBezTo>
                  <a:cubicBezTo>
                    <a:pt x="7553" y="198"/>
                    <a:pt x="7496" y="206"/>
                    <a:pt x="7440" y="206"/>
                  </a:cubicBezTo>
                  <a:cubicBezTo>
                    <a:pt x="7389" y="206"/>
                    <a:pt x="7339" y="199"/>
                    <a:pt x="7292" y="183"/>
                  </a:cubicBezTo>
                  <a:cubicBezTo>
                    <a:pt x="7213" y="160"/>
                    <a:pt x="7146" y="112"/>
                    <a:pt x="7080" y="70"/>
                  </a:cubicBezTo>
                  <a:cubicBezTo>
                    <a:pt x="7010" y="25"/>
                    <a:pt x="6945" y="1"/>
                    <a:pt x="6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33"/>
            <p:cNvSpPr/>
            <p:nvPr/>
          </p:nvSpPr>
          <p:spPr>
            <a:xfrm>
              <a:off x="1457052" y="4083032"/>
              <a:ext cx="143564" cy="145057"/>
            </a:xfrm>
            <a:custGeom>
              <a:rect b="b" l="l" r="r" t="t"/>
              <a:pathLst>
                <a:path extrusionOk="0" h="4207" w="4164">
                  <a:moveTo>
                    <a:pt x="993" y="0"/>
                  </a:moveTo>
                  <a:cubicBezTo>
                    <a:pt x="982" y="0"/>
                    <a:pt x="970" y="1"/>
                    <a:pt x="958" y="3"/>
                  </a:cubicBezTo>
                  <a:cubicBezTo>
                    <a:pt x="774" y="31"/>
                    <a:pt x="602" y="203"/>
                    <a:pt x="480" y="337"/>
                  </a:cubicBezTo>
                  <a:cubicBezTo>
                    <a:pt x="345" y="489"/>
                    <a:pt x="280" y="692"/>
                    <a:pt x="74" y="773"/>
                  </a:cubicBezTo>
                  <a:cubicBezTo>
                    <a:pt x="63" y="777"/>
                    <a:pt x="51" y="780"/>
                    <a:pt x="39" y="780"/>
                  </a:cubicBezTo>
                  <a:lnTo>
                    <a:pt x="1" y="1255"/>
                  </a:lnTo>
                  <a:cubicBezTo>
                    <a:pt x="22" y="1255"/>
                    <a:pt x="41" y="1261"/>
                    <a:pt x="57" y="1277"/>
                  </a:cubicBezTo>
                  <a:cubicBezTo>
                    <a:pt x="321" y="1530"/>
                    <a:pt x="422" y="1932"/>
                    <a:pt x="498" y="2275"/>
                  </a:cubicBezTo>
                  <a:cubicBezTo>
                    <a:pt x="539" y="2463"/>
                    <a:pt x="582" y="2655"/>
                    <a:pt x="588" y="2850"/>
                  </a:cubicBezTo>
                  <a:cubicBezTo>
                    <a:pt x="592" y="3058"/>
                    <a:pt x="566" y="3263"/>
                    <a:pt x="555" y="3471"/>
                  </a:cubicBezTo>
                  <a:cubicBezTo>
                    <a:pt x="555" y="3472"/>
                    <a:pt x="555" y="3472"/>
                    <a:pt x="552" y="3475"/>
                  </a:cubicBezTo>
                  <a:cubicBezTo>
                    <a:pt x="723" y="3514"/>
                    <a:pt x="889" y="3551"/>
                    <a:pt x="1057" y="3589"/>
                  </a:cubicBezTo>
                  <a:cubicBezTo>
                    <a:pt x="1409" y="3665"/>
                    <a:pt x="1759" y="3742"/>
                    <a:pt x="2112" y="3817"/>
                  </a:cubicBezTo>
                  <a:cubicBezTo>
                    <a:pt x="2057" y="3634"/>
                    <a:pt x="2119" y="3426"/>
                    <a:pt x="2146" y="3245"/>
                  </a:cubicBezTo>
                  <a:cubicBezTo>
                    <a:pt x="2166" y="3097"/>
                    <a:pt x="2193" y="2955"/>
                    <a:pt x="2229" y="2810"/>
                  </a:cubicBezTo>
                  <a:cubicBezTo>
                    <a:pt x="2260" y="2685"/>
                    <a:pt x="2281" y="2486"/>
                    <a:pt x="2403" y="2414"/>
                  </a:cubicBezTo>
                  <a:cubicBezTo>
                    <a:pt x="2414" y="2407"/>
                    <a:pt x="2427" y="2404"/>
                    <a:pt x="2439" y="2404"/>
                  </a:cubicBezTo>
                  <a:cubicBezTo>
                    <a:pt x="2465" y="2404"/>
                    <a:pt x="2490" y="2417"/>
                    <a:pt x="2503" y="2441"/>
                  </a:cubicBezTo>
                  <a:cubicBezTo>
                    <a:pt x="2566" y="2555"/>
                    <a:pt x="2500" y="2718"/>
                    <a:pt x="2476" y="2837"/>
                  </a:cubicBezTo>
                  <a:cubicBezTo>
                    <a:pt x="2450" y="2972"/>
                    <a:pt x="2430" y="3112"/>
                    <a:pt x="2407" y="3249"/>
                  </a:cubicBezTo>
                  <a:cubicBezTo>
                    <a:pt x="2391" y="3349"/>
                    <a:pt x="2367" y="3452"/>
                    <a:pt x="2351" y="3553"/>
                  </a:cubicBezTo>
                  <a:cubicBezTo>
                    <a:pt x="2338" y="3631"/>
                    <a:pt x="2316" y="3731"/>
                    <a:pt x="2351" y="3805"/>
                  </a:cubicBezTo>
                  <a:cubicBezTo>
                    <a:pt x="2364" y="3829"/>
                    <a:pt x="2367" y="3852"/>
                    <a:pt x="2364" y="3872"/>
                  </a:cubicBezTo>
                  <a:cubicBezTo>
                    <a:pt x="2914" y="3987"/>
                    <a:pt x="3464" y="4101"/>
                    <a:pt x="4016" y="4206"/>
                  </a:cubicBezTo>
                  <a:lnTo>
                    <a:pt x="4016" y="4194"/>
                  </a:lnTo>
                  <a:cubicBezTo>
                    <a:pt x="4020" y="4050"/>
                    <a:pt x="4075" y="3909"/>
                    <a:pt x="4109" y="3772"/>
                  </a:cubicBezTo>
                  <a:cubicBezTo>
                    <a:pt x="4128" y="3700"/>
                    <a:pt x="4150" y="3611"/>
                    <a:pt x="4156" y="3546"/>
                  </a:cubicBezTo>
                  <a:cubicBezTo>
                    <a:pt x="4159" y="3523"/>
                    <a:pt x="4164" y="3475"/>
                    <a:pt x="4164" y="3441"/>
                  </a:cubicBezTo>
                  <a:cubicBezTo>
                    <a:pt x="4161" y="3425"/>
                    <a:pt x="4161" y="3409"/>
                    <a:pt x="4159" y="3394"/>
                  </a:cubicBezTo>
                  <a:cubicBezTo>
                    <a:pt x="4159" y="3394"/>
                    <a:pt x="4159" y="3392"/>
                    <a:pt x="4160" y="3390"/>
                  </a:cubicBezTo>
                  <a:cubicBezTo>
                    <a:pt x="4159" y="3383"/>
                    <a:pt x="4159" y="3378"/>
                    <a:pt x="4156" y="3372"/>
                  </a:cubicBezTo>
                  <a:cubicBezTo>
                    <a:pt x="4156" y="3369"/>
                    <a:pt x="4152" y="3353"/>
                    <a:pt x="4150" y="3349"/>
                  </a:cubicBezTo>
                  <a:lnTo>
                    <a:pt x="4150" y="3347"/>
                  </a:lnTo>
                  <a:cubicBezTo>
                    <a:pt x="4147" y="3343"/>
                    <a:pt x="4144" y="3338"/>
                    <a:pt x="4141" y="3333"/>
                  </a:cubicBezTo>
                  <a:cubicBezTo>
                    <a:pt x="4124" y="3313"/>
                    <a:pt x="4115" y="3309"/>
                    <a:pt x="4081" y="3300"/>
                  </a:cubicBezTo>
                  <a:cubicBezTo>
                    <a:pt x="4042" y="3288"/>
                    <a:pt x="3999" y="3285"/>
                    <a:pt x="3955" y="3285"/>
                  </a:cubicBezTo>
                  <a:cubicBezTo>
                    <a:pt x="3921" y="3285"/>
                    <a:pt x="3886" y="3287"/>
                    <a:pt x="3851" y="3289"/>
                  </a:cubicBezTo>
                  <a:cubicBezTo>
                    <a:pt x="3793" y="3291"/>
                    <a:pt x="3727" y="3298"/>
                    <a:pt x="3660" y="3298"/>
                  </a:cubicBezTo>
                  <a:cubicBezTo>
                    <a:pt x="3558" y="3298"/>
                    <a:pt x="3456" y="3282"/>
                    <a:pt x="3386" y="3210"/>
                  </a:cubicBezTo>
                  <a:cubicBezTo>
                    <a:pt x="3271" y="3092"/>
                    <a:pt x="3341" y="2914"/>
                    <a:pt x="3390" y="2781"/>
                  </a:cubicBezTo>
                  <a:cubicBezTo>
                    <a:pt x="3442" y="2650"/>
                    <a:pt x="3515" y="2516"/>
                    <a:pt x="3542" y="2375"/>
                  </a:cubicBezTo>
                  <a:lnTo>
                    <a:pt x="3542" y="2375"/>
                  </a:lnTo>
                  <a:cubicBezTo>
                    <a:pt x="3542" y="2376"/>
                    <a:pt x="3541" y="2376"/>
                    <a:pt x="3541" y="2376"/>
                  </a:cubicBezTo>
                  <a:cubicBezTo>
                    <a:pt x="3540" y="2376"/>
                    <a:pt x="3542" y="2340"/>
                    <a:pt x="3542" y="2332"/>
                  </a:cubicBezTo>
                  <a:cubicBezTo>
                    <a:pt x="3542" y="2311"/>
                    <a:pt x="3541" y="2294"/>
                    <a:pt x="3539" y="2275"/>
                  </a:cubicBezTo>
                  <a:cubicBezTo>
                    <a:pt x="3529" y="2238"/>
                    <a:pt x="3526" y="2226"/>
                    <a:pt x="3504" y="2195"/>
                  </a:cubicBezTo>
                  <a:cubicBezTo>
                    <a:pt x="3498" y="2188"/>
                    <a:pt x="3487" y="2174"/>
                    <a:pt x="3482" y="2170"/>
                  </a:cubicBezTo>
                  <a:cubicBezTo>
                    <a:pt x="3475" y="2163"/>
                    <a:pt x="3475" y="2163"/>
                    <a:pt x="3475" y="2163"/>
                  </a:cubicBezTo>
                  <a:cubicBezTo>
                    <a:pt x="3475" y="2163"/>
                    <a:pt x="3474" y="2163"/>
                    <a:pt x="3463" y="2157"/>
                  </a:cubicBezTo>
                  <a:cubicBezTo>
                    <a:pt x="3438" y="2143"/>
                    <a:pt x="3457" y="2151"/>
                    <a:pt x="3438" y="2145"/>
                  </a:cubicBezTo>
                  <a:cubicBezTo>
                    <a:pt x="3422" y="2139"/>
                    <a:pt x="3406" y="2135"/>
                    <a:pt x="3391" y="2133"/>
                  </a:cubicBezTo>
                  <a:cubicBezTo>
                    <a:pt x="3352" y="2123"/>
                    <a:pt x="3309" y="2120"/>
                    <a:pt x="3264" y="2120"/>
                  </a:cubicBezTo>
                  <a:cubicBezTo>
                    <a:pt x="3166" y="2120"/>
                    <a:pt x="3058" y="2137"/>
                    <a:pt x="2964" y="2154"/>
                  </a:cubicBezTo>
                  <a:cubicBezTo>
                    <a:pt x="2875" y="2171"/>
                    <a:pt x="2752" y="2208"/>
                    <a:pt x="2642" y="2208"/>
                  </a:cubicBezTo>
                  <a:cubicBezTo>
                    <a:pt x="2572" y="2208"/>
                    <a:pt x="2507" y="2193"/>
                    <a:pt x="2459" y="2148"/>
                  </a:cubicBezTo>
                  <a:cubicBezTo>
                    <a:pt x="2342" y="2039"/>
                    <a:pt x="2405" y="1880"/>
                    <a:pt x="2447" y="1755"/>
                  </a:cubicBezTo>
                  <a:cubicBezTo>
                    <a:pt x="2496" y="1607"/>
                    <a:pt x="2539" y="1453"/>
                    <a:pt x="2547" y="1312"/>
                  </a:cubicBezTo>
                  <a:cubicBezTo>
                    <a:pt x="2550" y="1271"/>
                    <a:pt x="2552" y="1233"/>
                    <a:pt x="2550" y="1190"/>
                  </a:cubicBezTo>
                  <a:cubicBezTo>
                    <a:pt x="2550" y="1156"/>
                    <a:pt x="2546" y="1120"/>
                    <a:pt x="2543" y="1103"/>
                  </a:cubicBezTo>
                  <a:cubicBezTo>
                    <a:pt x="2531" y="1024"/>
                    <a:pt x="2520" y="979"/>
                    <a:pt x="2477" y="919"/>
                  </a:cubicBezTo>
                  <a:cubicBezTo>
                    <a:pt x="2472" y="919"/>
                    <a:pt x="2453" y="894"/>
                    <a:pt x="2449" y="891"/>
                  </a:cubicBezTo>
                  <a:cubicBezTo>
                    <a:pt x="2437" y="878"/>
                    <a:pt x="2431" y="873"/>
                    <a:pt x="2427" y="873"/>
                  </a:cubicBezTo>
                  <a:cubicBezTo>
                    <a:pt x="2396" y="852"/>
                    <a:pt x="2385" y="847"/>
                    <a:pt x="2349" y="838"/>
                  </a:cubicBezTo>
                  <a:cubicBezTo>
                    <a:pt x="2317" y="829"/>
                    <a:pt x="2287" y="827"/>
                    <a:pt x="2252" y="827"/>
                  </a:cubicBezTo>
                  <a:cubicBezTo>
                    <a:pt x="2248" y="827"/>
                    <a:pt x="2237" y="828"/>
                    <a:pt x="2233" y="831"/>
                  </a:cubicBezTo>
                  <a:cubicBezTo>
                    <a:pt x="2217" y="833"/>
                    <a:pt x="2202" y="838"/>
                    <a:pt x="2189" y="842"/>
                  </a:cubicBezTo>
                  <a:cubicBezTo>
                    <a:pt x="2163" y="852"/>
                    <a:pt x="2142" y="862"/>
                    <a:pt x="2108" y="880"/>
                  </a:cubicBezTo>
                  <a:cubicBezTo>
                    <a:pt x="2071" y="898"/>
                    <a:pt x="2037" y="919"/>
                    <a:pt x="2001" y="938"/>
                  </a:cubicBezTo>
                  <a:cubicBezTo>
                    <a:pt x="1925" y="982"/>
                    <a:pt x="1853" y="1029"/>
                    <a:pt x="1778" y="1076"/>
                  </a:cubicBezTo>
                  <a:cubicBezTo>
                    <a:pt x="1682" y="1132"/>
                    <a:pt x="1557" y="1225"/>
                    <a:pt x="1435" y="1225"/>
                  </a:cubicBezTo>
                  <a:cubicBezTo>
                    <a:pt x="1417" y="1225"/>
                    <a:pt x="1399" y="1223"/>
                    <a:pt x="1382" y="1218"/>
                  </a:cubicBezTo>
                  <a:cubicBezTo>
                    <a:pt x="1196" y="1171"/>
                    <a:pt x="1217" y="927"/>
                    <a:pt x="1230" y="781"/>
                  </a:cubicBezTo>
                  <a:cubicBezTo>
                    <a:pt x="1239" y="692"/>
                    <a:pt x="1251" y="605"/>
                    <a:pt x="1257" y="515"/>
                  </a:cubicBezTo>
                  <a:cubicBezTo>
                    <a:pt x="1261" y="482"/>
                    <a:pt x="1264" y="448"/>
                    <a:pt x="1261" y="412"/>
                  </a:cubicBezTo>
                  <a:lnTo>
                    <a:pt x="1261" y="409"/>
                  </a:lnTo>
                  <a:cubicBezTo>
                    <a:pt x="1260" y="402"/>
                    <a:pt x="1260" y="393"/>
                    <a:pt x="1257" y="386"/>
                  </a:cubicBezTo>
                  <a:cubicBezTo>
                    <a:pt x="1254" y="364"/>
                    <a:pt x="1249" y="341"/>
                    <a:pt x="1244" y="322"/>
                  </a:cubicBezTo>
                  <a:cubicBezTo>
                    <a:pt x="1215" y="186"/>
                    <a:pt x="1154" y="0"/>
                    <a:pt x="99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33"/>
            <p:cNvSpPr/>
            <p:nvPr/>
          </p:nvSpPr>
          <p:spPr>
            <a:xfrm>
              <a:off x="1395819" y="3765212"/>
              <a:ext cx="189075" cy="82442"/>
            </a:xfrm>
            <a:custGeom>
              <a:rect b="b" l="l" r="r" t="t"/>
              <a:pathLst>
                <a:path extrusionOk="0" h="2391" w="5484">
                  <a:moveTo>
                    <a:pt x="909" y="1"/>
                  </a:moveTo>
                  <a:cubicBezTo>
                    <a:pt x="776" y="1"/>
                    <a:pt x="644" y="33"/>
                    <a:pt x="521" y="88"/>
                  </a:cubicBezTo>
                  <a:cubicBezTo>
                    <a:pt x="415" y="135"/>
                    <a:pt x="312" y="194"/>
                    <a:pt x="215" y="254"/>
                  </a:cubicBezTo>
                  <a:cubicBezTo>
                    <a:pt x="141" y="301"/>
                    <a:pt x="67" y="348"/>
                    <a:pt x="0" y="401"/>
                  </a:cubicBezTo>
                  <a:cubicBezTo>
                    <a:pt x="0" y="404"/>
                    <a:pt x="3" y="405"/>
                    <a:pt x="3" y="407"/>
                  </a:cubicBezTo>
                  <a:cubicBezTo>
                    <a:pt x="46" y="535"/>
                    <a:pt x="77" y="669"/>
                    <a:pt x="83" y="801"/>
                  </a:cubicBezTo>
                  <a:cubicBezTo>
                    <a:pt x="93" y="931"/>
                    <a:pt x="73" y="1068"/>
                    <a:pt x="108" y="1196"/>
                  </a:cubicBezTo>
                  <a:cubicBezTo>
                    <a:pt x="113" y="1217"/>
                    <a:pt x="115" y="1234"/>
                    <a:pt x="113" y="1253"/>
                  </a:cubicBezTo>
                  <a:cubicBezTo>
                    <a:pt x="162" y="1230"/>
                    <a:pt x="203" y="1199"/>
                    <a:pt x="246" y="1167"/>
                  </a:cubicBezTo>
                  <a:cubicBezTo>
                    <a:pt x="400" y="1057"/>
                    <a:pt x="552" y="956"/>
                    <a:pt x="749" y="952"/>
                  </a:cubicBezTo>
                  <a:cubicBezTo>
                    <a:pt x="754" y="952"/>
                    <a:pt x="759" y="952"/>
                    <a:pt x="764" y="952"/>
                  </a:cubicBezTo>
                  <a:cubicBezTo>
                    <a:pt x="864" y="952"/>
                    <a:pt x="956" y="982"/>
                    <a:pt x="1046" y="1030"/>
                  </a:cubicBezTo>
                  <a:cubicBezTo>
                    <a:pt x="1117" y="1068"/>
                    <a:pt x="1177" y="1111"/>
                    <a:pt x="1257" y="1111"/>
                  </a:cubicBezTo>
                  <a:cubicBezTo>
                    <a:pt x="1264" y="1111"/>
                    <a:pt x="1270" y="1111"/>
                    <a:pt x="1276" y="1110"/>
                  </a:cubicBezTo>
                  <a:cubicBezTo>
                    <a:pt x="1407" y="1099"/>
                    <a:pt x="1514" y="1009"/>
                    <a:pt x="1633" y="958"/>
                  </a:cubicBezTo>
                  <a:cubicBezTo>
                    <a:pt x="1707" y="926"/>
                    <a:pt x="1781" y="910"/>
                    <a:pt x="1854" y="910"/>
                  </a:cubicBezTo>
                  <a:cubicBezTo>
                    <a:pt x="1937" y="910"/>
                    <a:pt x="2019" y="930"/>
                    <a:pt x="2100" y="969"/>
                  </a:cubicBezTo>
                  <a:cubicBezTo>
                    <a:pt x="2178" y="1008"/>
                    <a:pt x="2250" y="1070"/>
                    <a:pt x="2334" y="1098"/>
                  </a:cubicBezTo>
                  <a:cubicBezTo>
                    <a:pt x="2360" y="1105"/>
                    <a:pt x="2385" y="1109"/>
                    <a:pt x="2411" y="1109"/>
                  </a:cubicBezTo>
                  <a:cubicBezTo>
                    <a:pt x="2477" y="1109"/>
                    <a:pt x="2542" y="1088"/>
                    <a:pt x="2603" y="1070"/>
                  </a:cubicBezTo>
                  <a:cubicBezTo>
                    <a:pt x="2689" y="1045"/>
                    <a:pt x="2780" y="1025"/>
                    <a:pt x="2868" y="1025"/>
                  </a:cubicBezTo>
                  <a:cubicBezTo>
                    <a:pt x="2982" y="1025"/>
                    <a:pt x="3091" y="1058"/>
                    <a:pt x="3180" y="1152"/>
                  </a:cubicBezTo>
                  <a:cubicBezTo>
                    <a:pt x="3238" y="1214"/>
                    <a:pt x="3269" y="1291"/>
                    <a:pt x="3313" y="1360"/>
                  </a:cubicBezTo>
                  <a:cubicBezTo>
                    <a:pt x="3343" y="1409"/>
                    <a:pt x="3367" y="1425"/>
                    <a:pt x="3406" y="1425"/>
                  </a:cubicBezTo>
                  <a:cubicBezTo>
                    <a:pt x="3420" y="1425"/>
                    <a:pt x="3435" y="1423"/>
                    <a:pt x="3454" y="1419"/>
                  </a:cubicBezTo>
                  <a:cubicBezTo>
                    <a:pt x="3501" y="1410"/>
                    <a:pt x="3548" y="1406"/>
                    <a:pt x="3595" y="1406"/>
                  </a:cubicBezTo>
                  <a:cubicBezTo>
                    <a:pt x="3756" y="1406"/>
                    <a:pt x="3909" y="1458"/>
                    <a:pt x="4047" y="1551"/>
                  </a:cubicBezTo>
                  <a:cubicBezTo>
                    <a:pt x="4138" y="1608"/>
                    <a:pt x="4196" y="1684"/>
                    <a:pt x="4256" y="1769"/>
                  </a:cubicBezTo>
                  <a:cubicBezTo>
                    <a:pt x="4296" y="1824"/>
                    <a:pt x="4337" y="1896"/>
                    <a:pt x="4401" y="1925"/>
                  </a:cubicBezTo>
                  <a:cubicBezTo>
                    <a:pt x="4442" y="1943"/>
                    <a:pt x="4487" y="1947"/>
                    <a:pt x="4534" y="1947"/>
                  </a:cubicBezTo>
                  <a:cubicBezTo>
                    <a:pt x="4569" y="1947"/>
                    <a:pt x="4606" y="1945"/>
                    <a:pt x="4642" y="1945"/>
                  </a:cubicBezTo>
                  <a:cubicBezTo>
                    <a:pt x="4684" y="1945"/>
                    <a:pt x="4727" y="1948"/>
                    <a:pt x="4768" y="1961"/>
                  </a:cubicBezTo>
                  <a:cubicBezTo>
                    <a:pt x="4945" y="2014"/>
                    <a:pt x="5036" y="2195"/>
                    <a:pt x="5082" y="2360"/>
                  </a:cubicBezTo>
                  <a:cubicBezTo>
                    <a:pt x="5086" y="2367"/>
                    <a:pt x="5087" y="2373"/>
                    <a:pt x="5089" y="2383"/>
                  </a:cubicBezTo>
                  <a:cubicBezTo>
                    <a:pt x="5093" y="2383"/>
                    <a:pt x="5098" y="2383"/>
                    <a:pt x="5102" y="2385"/>
                  </a:cubicBezTo>
                  <a:cubicBezTo>
                    <a:pt x="5129" y="2389"/>
                    <a:pt x="5155" y="2390"/>
                    <a:pt x="5181" y="2390"/>
                  </a:cubicBezTo>
                  <a:cubicBezTo>
                    <a:pt x="5196" y="2390"/>
                    <a:pt x="5212" y="2390"/>
                    <a:pt x="5227" y="2389"/>
                  </a:cubicBezTo>
                  <a:cubicBezTo>
                    <a:pt x="5226" y="2240"/>
                    <a:pt x="5239" y="2098"/>
                    <a:pt x="5261" y="1953"/>
                  </a:cubicBezTo>
                  <a:cubicBezTo>
                    <a:pt x="5274" y="1872"/>
                    <a:pt x="5286" y="1794"/>
                    <a:pt x="5307" y="1718"/>
                  </a:cubicBezTo>
                  <a:cubicBezTo>
                    <a:pt x="5331" y="1635"/>
                    <a:pt x="5365" y="1563"/>
                    <a:pt x="5405" y="1488"/>
                  </a:cubicBezTo>
                  <a:cubicBezTo>
                    <a:pt x="5425" y="1454"/>
                    <a:pt x="5452" y="1438"/>
                    <a:pt x="5483" y="1438"/>
                  </a:cubicBezTo>
                  <a:lnTo>
                    <a:pt x="5440" y="1066"/>
                  </a:lnTo>
                  <a:cubicBezTo>
                    <a:pt x="5411" y="1069"/>
                    <a:pt x="5383" y="1070"/>
                    <a:pt x="5355" y="1070"/>
                  </a:cubicBezTo>
                  <a:cubicBezTo>
                    <a:pt x="5191" y="1070"/>
                    <a:pt x="5035" y="1027"/>
                    <a:pt x="4901" y="917"/>
                  </a:cubicBezTo>
                  <a:cubicBezTo>
                    <a:pt x="4764" y="800"/>
                    <a:pt x="4679" y="619"/>
                    <a:pt x="4511" y="537"/>
                  </a:cubicBezTo>
                  <a:cubicBezTo>
                    <a:pt x="4456" y="511"/>
                    <a:pt x="4400" y="501"/>
                    <a:pt x="4343" y="501"/>
                  </a:cubicBezTo>
                  <a:cubicBezTo>
                    <a:pt x="4247" y="501"/>
                    <a:pt x="4150" y="530"/>
                    <a:pt x="4060" y="565"/>
                  </a:cubicBezTo>
                  <a:cubicBezTo>
                    <a:pt x="4120" y="655"/>
                    <a:pt x="4165" y="751"/>
                    <a:pt x="4190" y="858"/>
                  </a:cubicBezTo>
                  <a:cubicBezTo>
                    <a:pt x="4203" y="920"/>
                    <a:pt x="4212" y="983"/>
                    <a:pt x="4223" y="1045"/>
                  </a:cubicBezTo>
                  <a:cubicBezTo>
                    <a:pt x="4237" y="1117"/>
                    <a:pt x="4250" y="1186"/>
                    <a:pt x="4248" y="1255"/>
                  </a:cubicBezTo>
                  <a:cubicBezTo>
                    <a:pt x="4246" y="1315"/>
                    <a:pt x="4198" y="1351"/>
                    <a:pt x="4150" y="1351"/>
                  </a:cubicBezTo>
                  <a:cubicBezTo>
                    <a:pt x="4119" y="1351"/>
                    <a:pt x="4088" y="1336"/>
                    <a:pt x="4067" y="1305"/>
                  </a:cubicBezTo>
                  <a:cubicBezTo>
                    <a:pt x="3993" y="1190"/>
                    <a:pt x="4009" y="1042"/>
                    <a:pt x="4002" y="911"/>
                  </a:cubicBezTo>
                  <a:cubicBezTo>
                    <a:pt x="3999" y="852"/>
                    <a:pt x="3995" y="801"/>
                    <a:pt x="3984" y="742"/>
                  </a:cubicBezTo>
                  <a:cubicBezTo>
                    <a:pt x="3974" y="692"/>
                    <a:pt x="3962" y="652"/>
                    <a:pt x="3937" y="612"/>
                  </a:cubicBezTo>
                  <a:cubicBezTo>
                    <a:pt x="3787" y="673"/>
                    <a:pt x="3626" y="731"/>
                    <a:pt x="3463" y="731"/>
                  </a:cubicBezTo>
                  <a:cubicBezTo>
                    <a:pt x="3415" y="731"/>
                    <a:pt x="3367" y="726"/>
                    <a:pt x="3318" y="714"/>
                  </a:cubicBezTo>
                  <a:cubicBezTo>
                    <a:pt x="3174" y="680"/>
                    <a:pt x="3066" y="577"/>
                    <a:pt x="2984" y="456"/>
                  </a:cubicBezTo>
                  <a:cubicBezTo>
                    <a:pt x="2919" y="363"/>
                    <a:pt x="2875" y="250"/>
                    <a:pt x="2787" y="178"/>
                  </a:cubicBezTo>
                  <a:cubicBezTo>
                    <a:pt x="2752" y="148"/>
                    <a:pt x="2710" y="136"/>
                    <a:pt x="2665" y="136"/>
                  </a:cubicBezTo>
                  <a:cubicBezTo>
                    <a:pt x="2574" y="136"/>
                    <a:pt x="2472" y="184"/>
                    <a:pt x="2394" y="222"/>
                  </a:cubicBezTo>
                  <a:cubicBezTo>
                    <a:pt x="2238" y="296"/>
                    <a:pt x="2089" y="359"/>
                    <a:pt x="1926" y="359"/>
                  </a:cubicBezTo>
                  <a:cubicBezTo>
                    <a:pt x="1872" y="359"/>
                    <a:pt x="1816" y="352"/>
                    <a:pt x="1758" y="336"/>
                  </a:cubicBezTo>
                  <a:cubicBezTo>
                    <a:pt x="1539" y="274"/>
                    <a:pt x="1368" y="110"/>
                    <a:pt x="1152" y="39"/>
                  </a:cubicBezTo>
                  <a:cubicBezTo>
                    <a:pt x="1072" y="13"/>
                    <a:pt x="991" y="1"/>
                    <a:pt x="90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33"/>
            <p:cNvSpPr/>
            <p:nvPr/>
          </p:nvSpPr>
          <p:spPr>
            <a:xfrm>
              <a:off x="1331897" y="3232870"/>
              <a:ext cx="252582" cy="274426"/>
            </a:xfrm>
            <a:custGeom>
              <a:rect b="b" l="l" r="r" t="t"/>
              <a:pathLst>
                <a:path extrusionOk="0" h="7959" w="7326">
                  <a:moveTo>
                    <a:pt x="3780" y="1"/>
                  </a:moveTo>
                  <a:cubicBezTo>
                    <a:pt x="3747" y="1"/>
                    <a:pt x="3714" y="2"/>
                    <a:pt x="3681" y="7"/>
                  </a:cubicBezTo>
                  <a:lnTo>
                    <a:pt x="3671" y="7"/>
                  </a:lnTo>
                  <a:cubicBezTo>
                    <a:pt x="3669" y="7"/>
                    <a:pt x="3666" y="10"/>
                    <a:pt x="3660" y="10"/>
                  </a:cubicBezTo>
                  <a:cubicBezTo>
                    <a:pt x="3645" y="15"/>
                    <a:pt x="3632" y="17"/>
                    <a:pt x="3617" y="21"/>
                  </a:cubicBezTo>
                  <a:cubicBezTo>
                    <a:pt x="3614" y="21"/>
                    <a:pt x="3609" y="22"/>
                    <a:pt x="3605" y="25"/>
                  </a:cubicBezTo>
                  <a:cubicBezTo>
                    <a:pt x="3604" y="25"/>
                    <a:pt x="3597" y="28"/>
                    <a:pt x="3592" y="32"/>
                  </a:cubicBezTo>
                  <a:cubicBezTo>
                    <a:pt x="3559" y="56"/>
                    <a:pt x="3520" y="71"/>
                    <a:pt x="3481" y="71"/>
                  </a:cubicBezTo>
                  <a:cubicBezTo>
                    <a:pt x="3468" y="71"/>
                    <a:pt x="3454" y="69"/>
                    <a:pt x="3440" y="65"/>
                  </a:cubicBezTo>
                  <a:lnTo>
                    <a:pt x="3440" y="65"/>
                  </a:lnTo>
                  <a:cubicBezTo>
                    <a:pt x="3448" y="121"/>
                    <a:pt x="3455" y="178"/>
                    <a:pt x="3459" y="238"/>
                  </a:cubicBezTo>
                  <a:cubicBezTo>
                    <a:pt x="3472" y="369"/>
                    <a:pt x="3474" y="502"/>
                    <a:pt x="3478" y="635"/>
                  </a:cubicBezTo>
                  <a:cubicBezTo>
                    <a:pt x="3480" y="722"/>
                    <a:pt x="3480" y="809"/>
                    <a:pt x="3431" y="885"/>
                  </a:cubicBezTo>
                  <a:cubicBezTo>
                    <a:pt x="3347" y="1019"/>
                    <a:pt x="3186" y="1069"/>
                    <a:pt x="3028" y="1069"/>
                  </a:cubicBezTo>
                  <a:cubicBezTo>
                    <a:pt x="2956" y="1069"/>
                    <a:pt x="2884" y="1059"/>
                    <a:pt x="2822" y="1041"/>
                  </a:cubicBezTo>
                  <a:cubicBezTo>
                    <a:pt x="2763" y="1025"/>
                    <a:pt x="2738" y="978"/>
                    <a:pt x="2740" y="928"/>
                  </a:cubicBezTo>
                  <a:cubicBezTo>
                    <a:pt x="2690" y="803"/>
                    <a:pt x="2638" y="678"/>
                    <a:pt x="2587" y="551"/>
                  </a:cubicBezTo>
                  <a:cubicBezTo>
                    <a:pt x="2525" y="389"/>
                    <a:pt x="2462" y="223"/>
                    <a:pt x="2400" y="60"/>
                  </a:cubicBezTo>
                  <a:cubicBezTo>
                    <a:pt x="2269" y="161"/>
                    <a:pt x="2127" y="251"/>
                    <a:pt x="1984" y="339"/>
                  </a:cubicBezTo>
                  <a:cubicBezTo>
                    <a:pt x="1630" y="552"/>
                    <a:pt x="1329" y="819"/>
                    <a:pt x="1077" y="1145"/>
                  </a:cubicBezTo>
                  <a:cubicBezTo>
                    <a:pt x="827" y="1466"/>
                    <a:pt x="624" y="1828"/>
                    <a:pt x="477" y="2208"/>
                  </a:cubicBezTo>
                  <a:cubicBezTo>
                    <a:pt x="309" y="2637"/>
                    <a:pt x="195" y="3084"/>
                    <a:pt x="115" y="3537"/>
                  </a:cubicBezTo>
                  <a:cubicBezTo>
                    <a:pt x="46" y="3937"/>
                    <a:pt x="0" y="4355"/>
                    <a:pt x="18" y="4761"/>
                  </a:cubicBezTo>
                  <a:cubicBezTo>
                    <a:pt x="46" y="5443"/>
                    <a:pt x="256" y="6136"/>
                    <a:pt x="642" y="6703"/>
                  </a:cubicBezTo>
                  <a:cubicBezTo>
                    <a:pt x="1069" y="7326"/>
                    <a:pt x="1722" y="7700"/>
                    <a:pt x="2449" y="7862"/>
                  </a:cubicBezTo>
                  <a:cubicBezTo>
                    <a:pt x="2743" y="7928"/>
                    <a:pt x="3040" y="7958"/>
                    <a:pt x="3336" y="7958"/>
                  </a:cubicBezTo>
                  <a:cubicBezTo>
                    <a:pt x="3840" y="7958"/>
                    <a:pt x="4343" y="7872"/>
                    <a:pt x="4832" y="7731"/>
                  </a:cubicBezTo>
                  <a:cubicBezTo>
                    <a:pt x="5528" y="7531"/>
                    <a:pt x="6237" y="7219"/>
                    <a:pt x="6743" y="6687"/>
                  </a:cubicBezTo>
                  <a:cubicBezTo>
                    <a:pt x="6995" y="6422"/>
                    <a:pt x="7159" y="6107"/>
                    <a:pt x="7242" y="5752"/>
                  </a:cubicBezTo>
                  <a:cubicBezTo>
                    <a:pt x="7321" y="5396"/>
                    <a:pt x="7326" y="5028"/>
                    <a:pt x="7307" y="4668"/>
                  </a:cubicBezTo>
                  <a:cubicBezTo>
                    <a:pt x="7286" y="4299"/>
                    <a:pt x="7247" y="3926"/>
                    <a:pt x="7196" y="3561"/>
                  </a:cubicBezTo>
                  <a:cubicBezTo>
                    <a:pt x="7133" y="3152"/>
                    <a:pt x="7029" y="2750"/>
                    <a:pt x="6877" y="2365"/>
                  </a:cubicBezTo>
                  <a:cubicBezTo>
                    <a:pt x="6575" y="1608"/>
                    <a:pt x="6052" y="947"/>
                    <a:pt x="5360" y="510"/>
                  </a:cubicBezTo>
                  <a:cubicBezTo>
                    <a:pt x="5039" y="307"/>
                    <a:pt x="4696" y="167"/>
                    <a:pt x="4328" y="83"/>
                  </a:cubicBezTo>
                  <a:cubicBezTo>
                    <a:pt x="4183" y="47"/>
                    <a:pt x="4040" y="18"/>
                    <a:pt x="3900" y="7"/>
                  </a:cubicBezTo>
                  <a:cubicBezTo>
                    <a:pt x="3860" y="3"/>
                    <a:pt x="3820" y="1"/>
                    <a:pt x="378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33"/>
            <p:cNvSpPr/>
            <p:nvPr/>
          </p:nvSpPr>
          <p:spPr>
            <a:xfrm>
              <a:off x="1234772" y="3703565"/>
              <a:ext cx="318193" cy="77752"/>
            </a:xfrm>
            <a:custGeom>
              <a:rect b="b" l="l" r="r" t="t"/>
              <a:pathLst>
                <a:path extrusionOk="0" h="2255" w="9229">
                  <a:moveTo>
                    <a:pt x="0" y="1"/>
                  </a:moveTo>
                  <a:lnTo>
                    <a:pt x="0" y="1"/>
                  </a:lnTo>
                  <a:cubicBezTo>
                    <a:pt x="49" y="124"/>
                    <a:pt x="86" y="251"/>
                    <a:pt x="121" y="381"/>
                  </a:cubicBezTo>
                  <a:cubicBezTo>
                    <a:pt x="164" y="535"/>
                    <a:pt x="214" y="685"/>
                    <a:pt x="251" y="839"/>
                  </a:cubicBezTo>
                  <a:cubicBezTo>
                    <a:pt x="293" y="997"/>
                    <a:pt x="343" y="1155"/>
                    <a:pt x="382" y="1316"/>
                  </a:cubicBezTo>
                  <a:cubicBezTo>
                    <a:pt x="413" y="1425"/>
                    <a:pt x="435" y="1535"/>
                    <a:pt x="457" y="1647"/>
                  </a:cubicBezTo>
                  <a:cubicBezTo>
                    <a:pt x="598" y="1489"/>
                    <a:pt x="809" y="1417"/>
                    <a:pt x="1018" y="1382"/>
                  </a:cubicBezTo>
                  <a:cubicBezTo>
                    <a:pt x="1101" y="1368"/>
                    <a:pt x="1190" y="1358"/>
                    <a:pt x="1279" y="1358"/>
                  </a:cubicBezTo>
                  <a:cubicBezTo>
                    <a:pt x="1397" y="1358"/>
                    <a:pt x="1515" y="1377"/>
                    <a:pt x="1617" y="1433"/>
                  </a:cubicBezTo>
                  <a:cubicBezTo>
                    <a:pt x="1974" y="1106"/>
                    <a:pt x="2435" y="901"/>
                    <a:pt x="2932" y="901"/>
                  </a:cubicBezTo>
                  <a:cubicBezTo>
                    <a:pt x="2953" y="901"/>
                    <a:pt x="2975" y="902"/>
                    <a:pt x="2997" y="903"/>
                  </a:cubicBezTo>
                  <a:cubicBezTo>
                    <a:pt x="3502" y="920"/>
                    <a:pt x="3975" y="1117"/>
                    <a:pt x="4304" y="1511"/>
                  </a:cubicBezTo>
                  <a:cubicBezTo>
                    <a:pt x="4436" y="1672"/>
                    <a:pt x="4541" y="1850"/>
                    <a:pt x="4619" y="2040"/>
                  </a:cubicBezTo>
                  <a:cubicBezTo>
                    <a:pt x="4663" y="1991"/>
                    <a:pt x="4709" y="1943"/>
                    <a:pt x="4760" y="1900"/>
                  </a:cubicBezTo>
                  <a:cubicBezTo>
                    <a:pt x="4938" y="1744"/>
                    <a:pt x="5144" y="1620"/>
                    <a:pt x="5375" y="1569"/>
                  </a:cubicBezTo>
                  <a:cubicBezTo>
                    <a:pt x="5450" y="1553"/>
                    <a:pt x="5523" y="1545"/>
                    <a:pt x="5596" y="1545"/>
                  </a:cubicBezTo>
                  <a:cubicBezTo>
                    <a:pt x="5765" y="1545"/>
                    <a:pt x="5929" y="1588"/>
                    <a:pt x="6083" y="1669"/>
                  </a:cubicBezTo>
                  <a:cubicBezTo>
                    <a:pt x="6256" y="1760"/>
                    <a:pt x="6449" y="1918"/>
                    <a:pt x="6650" y="1918"/>
                  </a:cubicBezTo>
                  <a:cubicBezTo>
                    <a:pt x="6663" y="1918"/>
                    <a:pt x="6676" y="1917"/>
                    <a:pt x="6688" y="1916"/>
                  </a:cubicBezTo>
                  <a:cubicBezTo>
                    <a:pt x="6908" y="1893"/>
                    <a:pt x="7083" y="1732"/>
                    <a:pt x="7307" y="1719"/>
                  </a:cubicBezTo>
                  <a:cubicBezTo>
                    <a:pt x="7313" y="1719"/>
                    <a:pt x="7320" y="1719"/>
                    <a:pt x="7326" y="1719"/>
                  </a:cubicBezTo>
                  <a:cubicBezTo>
                    <a:pt x="7457" y="1719"/>
                    <a:pt x="7580" y="1780"/>
                    <a:pt x="7669" y="1875"/>
                  </a:cubicBezTo>
                  <a:cubicBezTo>
                    <a:pt x="7756" y="1971"/>
                    <a:pt x="7814" y="2088"/>
                    <a:pt x="7904" y="2174"/>
                  </a:cubicBezTo>
                  <a:cubicBezTo>
                    <a:pt x="7944" y="2211"/>
                    <a:pt x="7984" y="2236"/>
                    <a:pt x="8038" y="2249"/>
                  </a:cubicBezTo>
                  <a:cubicBezTo>
                    <a:pt x="8057" y="2253"/>
                    <a:pt x="8076" y="2255"/>
                    <a:pt x="8097" y="2255"/>
                  </a:cubicBezTo>
                  <a:cubicBezTo>
                    <a:pt x="8167" y="2255"/>
                    <a:pt x="8248" y="2236"/>
                    <a:pt x="8315" y="2215"/>
                  </a:cubicBezTo>
                  <a:cubicBezTo>
                    <a:pt x="8543" y="2141"/>
                    <a:pt x="8754" y="2016"/>
                    <a:pt x="9001" y="2016"/>
                  </a:cubicBezTo>
                  <a:cubicBezTo>
                    <a:pt x="9055" y="2016"/>
                    <a:pt x="9107" y="2022"/>
                    <a:pt x="9158" y="2034"/>
                  </a:cubicBezTo>
                  <a:lnTo>
                    <a:pt x="9229" y="1700"/>
                  </a:lnTo>
                  <a:cubicBezTo>
                    <a:pt x="8920" y="1635"/>
                    <a:pt x="8609" y="1569"/>
                    <a:pt x="8296" y="1506"/>
                  </a:cubicBezTo>
                  <a:cubicBezTo>
                    <a:pt x="7359" y="1315"/>
                    <a:pt x="6420" y="1137"/>
                    <a:pt x="5480" y="956"/>
                  </a:cubicBezTo>
                  <a:cubicBezTo>
                    <a:pt x="4541" y="772"/>
                    <a:pt x="3596" y="626"/>
                    <a:pt x="2653" y="457"/>
                  </a:cubicBezTo>
                  <a:cubicBezTo>
                    <a:pt x="2182" y="376"/>
                    <a:pt x="1713" y="288"/>
                    <a:pt x="1242" y="201"/>
                  </a:cubicBezTo>
                  <a:cubicBezTo>
                    <a:pt x="828" y="128"/>
                    <a:pt x="416" y="66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33"/>
            <p:cNvSpPr/>
            <p:nvPr/>
          </p:nvSpPr>
          <p:spPr>
            <a:xfrm>
              <a:off x="1245701" y="4073688"/>
              <a:ext cx="223069" cy="127507"/>
            </a:xfrm>
            <a:custGeom>
              <a:rect b="b" l="l" r="r" t="t"/>
              <a:pathLst>
                <a:path extrusionOk="0" h="3698" w="6470">
                  <a:moveTo>
                    <a:pt x="5349" y="0"/>
                  </a:moveTo>
                  <a:cubicBezTo>
                    <a:pt x="5213" y="0"/>
                    <a:pt x="5084" y="102"/>
                    <a:pt x="5012" y="202"/>
                  </a:cubicBezTo>
                  <a:cubicBezTo>
                    <a:pt x="4943" y="296"/>
                    <a:pt x="4907" y="418"/>
                    <a:pt x="4860" y="524"/>
                  </a:cubicBezTo>
                  <a:cubicBezTo>
                    <a:pt x="4819" y="619"/>
                    <a:pt x="4762" y="761"/>
                    <a:pt x="4657" y="811"/>
                  </a:cubicBezTo>
                  <a:cubicBezTo>
                    <a:pt x="4844" y="1041"/>
                    <a:pt x="4988" y="1298"/>
                    <a:pt x="5106" y="1573"/>
                  </a:cubicBezTo>
                  <a:cubicBezTo>
                    <a:pt x="5194" y="1777"/>
                    <a:pt x="5272" y="1985"/>
                    <a:pt x="5340" y="2197"/>
                  </a:cubicBezTo>
                  <a:cubicBezTo>
                    <a:pt x="5376" y="2305"/>
                    <a:pt x="5410" y="2414"/>
                    <a:pt x="5438" y="2523"/>
                  </a:cubicBezTo>
                  <a:cubicBezTo>
                    <a:pt x="5467" y="2629"/>
                    <a:pt x="5501" y="2740"/>
                    <a:pt x="5476" y="2847"/>
                  </a:cubicBezTo>
                  <a:cubicBezTo>
                    <a:pt x="5467" y="2877"/>
                    <a:pt x="5442" y="2892"/>
                    <a:pt x="5415" y="2892"/>
                  </a:cubicBezTo>
                  <a:cubicBezTo>
                    <a:pt x="5400" y="2892"/>
                    <a:pt x="5383" y="2886"/>
                    <a:pt x="5371" y="2875"/>
                  </a:cubicBezTo>
                  <a:cubicBezTo>
                    <a:pt x="5290" y="2801"/>
                    <a:pt x="5257" y="2683"/>
                    <a:pt x="5224" y="2583"/>
                  </a:cubicBezTo>
                  <a:cubicBezTo>
                    <a:pt x="5188" y="2482"/>
                    <a:pt x="5157" y="2381"/>
                    <a:pt x="5126" y="2281"/>
                  </a:cubicBezTo>
                  <a:cubicBezTo>
                    <a:pt x="5061" y="2078"/>
                    <a:pt x="4992" y="1878"/>
                    <a:pt x="4911" y="1678"/>
                  </a:cubicBezTo>
                  <a:cubicBezTo>
                    <a:pt x="4827" y="1466"/>
                    <a:pt x="4726" y="1259"/>
                    <a:pt x="4608" y="1060"/>
                  </a:cubicBezTo>
                  <a:cubicBezTo>
                    <a:pt x="4504" y="886"/>
                    <a:pt x="4358" y="745"/>
                    <a:pt x="4257" y="577"/>
                  </a:cubicBezTo>
                  <a:cubicBezTo>
                    <a:pt x="4128" y="360"/>
                    <a:pt x="3979" y="42"/>
                    <a:pt x="3697" y="42"/>
                  </a:cubicBezTo>
                  <a:cubicBezTo>
                    <a:pt x="3669" y="42"/>
                    <a:pt x="3640" y="45"/>
                    <a:pt x="3608" y="52"/>
                  </a:cubicBezTo>
                  <a:cubicBezTo>
                    <a:pt x="3468" y="81"/>
                    <a:pt x="3398" y="166"/>
                    <a:pt x="3336" y="293"/>
                  </a:cubicBezTo>
                  <a:cubicBezTo>
                    <a:pt x="3224" y="527"/>
                    <a:pt x="3148" y="802"/>
                    <a:pt x="3199" y="1061"/>
                  </a:cubicBezTo>
                  <a:cubicBezTo>
                    <a:pt x="3252" y="1339"/>
                    <a:pt x="3355" y="1602"/>
                    <a:pt x="3398" y="1885"/>
                  </a:cubicBezTo>
                  <a:cubicBezTo>
                    <a:pt x="3423" y="2039"/>
                    <a:pt x="3429" y="2204"/>
                    <a:pt x="3390" y="2357"/>
                  </a:cubicBezTo>
                  <a:cubicBezTo>
                    <a:pt x="3378" y="2399"/>
                    <a:pt x="3342" y="2419"/>
                    <a:pt x="3306" y="2419"/>
                  </a:cubicBezTo>
                  <a:cubicBezTo>
                    <a:pt x="3268" y="2419"/>
                    <a:pt x="3231" y="2398"/>
                    <a:pt x="3220" y="2357"/>
                  </a:cubicBezTo>
                  <a:cubicBezTo>
                    <a:pt x="3181" y="2216"/>
                    <a:pt x="3169" y="2065"/>
                    <a:pt x="3153" y="1919"/>
                  </a:cubicBezTo>
                  <a:cubicBezTo>
                    <a:pt x="3141" y="1770"/>
                    <a:pt x="3117" y="1626"/>
                    <a:pt x="3083" y="1483"/>
                  </a:cubicBezTo>
                  <a:cubicBezTo>
                    <a:pt x="3046" y="1334"/>
                    <a:pt x="3011" y="1187"/>
                    <a:pt x="2948" y="1047"/>
                  </a:cubicBezTo>
                  <a:cubicBezTo>
                    <a:pt x="2901" y="943"/>
                    <a:pt x="2861" y="803"/>
                    <a:pt x="2778" y="723"/>
                  </a:cubicBezTo>
                  <a:cubicBezTo>
                    <a:pt x="2720" y="666"/>
                    <a:pt x="2620" y="605"/>
                    <a:pt x="2548" y="561"/>
                  </a:cubicBezTo>
                  <a:cubicBezTo>
                    <a:pt x="2466" y="509"/>
                    <a:pt x="2361" y="474"/>
                    <a:pt x="2267" y="440"/>
                  </a:cubicBezTo>
                  <a:cubicBezTo>
                    <a:pt x="2154" y="402"/>
                    <a:pt x="2034" y="377"/>
                    <a:pt x="1915" y="377"/>
                  </a:cubicBezTo>
                  <a:cubicBezTo>
                    <a:pt x="1842" y="377"/>
                    <a:pt x="1770" y="386"/>
                    <a:pt x="1698" y="406"/>
                  </a:cubicBezTo>
                  <a:cubicBezTo>
                    <a:pt x="1564" y="444"/>
                    <a:pt x="1453" y="526"/>
                    <a:pt x="1402" y="654"/>
                  </a:cubicBezTo>
                  <a:cubicBezTo>
                    <a:pt x="1336" y="810"/>
                    <a:pt x="1361" y="977"/>
                    <a:pt x="1395" y="1138"/>
                  </a:cubicBezTo>
                  <a:cubicBezTo>
                    <a:pt x="1408" y="1207"/>
                    <a:pt x="1375" y="1269"/>
                    <a:pt x="1308" y="1291"/>
                  </a:cubicBezTo>
                  <a:cubicBezTo>
                    <a:pt x="1245" y="1312"/>
                    <a:pt x="1181" y="1320"/>
                    <a:pt x="1116" y="1320"/>
                  </a:cubicBezTo>
                  <a:cubicBezTo>
                    <a:pt x="987" y="1320"/>
                    <a:pt x="857" y="1288"/>
                    <a:pt x="734" y="1260"/>
                  </a:cubicBezTo>
                  <a:cubicBezTo>
                    <a:pt x="629" y="1236"/>
                    <a:pt x="518" y="1208"/>
                    <a:pt x="408" y="1208"/>
                  </a:cubicBezTo>
                  <a:cubicBezTo>
                    <a:pt x="347" y="1208"/>
                    <a:pt x="286" y="1217"/>
                    <a:pt x="227" y="1240"/>
                  </a:cubicBezTo>
                  <a:cubicBezTo>
                    <a:pt x="90" y="1297"/>
                    <a:pt x="1" y="1425"/>
                    <a:pt x="12" y="1574"/>
                  </a:cubicBezTo>
                  <a:cubicBezTo>
                    <a:pt x="23" y="1719"/>
                    <a:pt x="110" y="1863"/>
                    <a:pt x="206" y="1969"/>
                  </a:cubicBezTo>
                  <a:cubicBezTo>
                    <a:pt x="303" y="2078"/>
                    <a:pt x="419" y="2185"/>
                    <a:pt x="559" y="2232"/>
                  </a:cubicBezTo>
                  <a:cubicBezTo>
                    <a:pt x="575" y="2239"/>
                    <a:pt x="588" y="2247"/>
                    <a:pt x="600" y="2259"/>
                  </a:cubicBezTo>
                  <a:cubicBezTo>
                    <a:pt x="875" y="2329"/>
                    <a:pt x="1149" y="2398"/>
                    <a:pt x="1424" y="2467"/>
                  </a:cubicBezTo>
                  <a:cubicBezTo>
                    <a:pt x="1630" y="2520"/>
                    <a:pt x="1834" y="2572"/>
                    <a:pt x="2042" y="2626"/>
                  </a:cubicBezTo>
                  <a:cubicBezTo>
                    <a:pt x="2027" y="2530"/>
                    <a:pt x="2000" y="2434"/>
                    <a:pt x="1975" y="2340"/>
                  </a:cubicBezTo>
                  <a:cubicBezTo>
                    <a:pt x="1953" y="2237"/>
                    <a:pt x="1924" y="2137"/>
                    <a:pt x="1893" y="2036"/>
                  </a:cubicBezTo>
                  <a:cubicBezTo>
                    <a:pt x="1831" y="1833"/>
                    <a:pt x="1751" y="1625"/>
                    <a:pt x="1719" y="1415"/>
                  </a:cubicBezTo>
                  <a:cubicBezTo>
                    <a:pt x="1715" y="1380"/>
                    <a:pt x="1745" y="1340"/>
                    <a:pt x="1778" y="1340"/>
                  </a:cubicBezTo>
                  <a:cubicBezTo>
                    <a:pt x="1791" y="1340"/>
                    <a:pt x="1803" y="1346"/>
                    <a:pt x="1815" y="1359"/>
                  </a:cubicBezTo>
                  <a:cubicBezTo>
                    <a:pt x="1960" y="1531"/>
                    <a:pt x="2049" y="1762"/>
                    <a:pt x="2104" y="1978"/>
                  </a:cubicBezTo>
                  <a:cubicBezTo>
                    <a:pt x="2131" y="2087"/>
                    <a:pt x="2153" y="2202"/>
                    <a:pt x="2166" y="2315"/>
                  </a:cubicBezTo>
                  <a:cubicBezTo>
                    <a:pt x="2176" y="2431"/>
                    <a:pt x="2170" y="2541"/>
                    <a:pt x="2163" y="2655"/>
                  </a:cubicBezTo>
                  <a:cubicBezTo>
                    <a:pt x="3595" y="3018"/>
                    <a:pt x="5029" y="3369"/>
                    <a:pt x="6469" y="3697"/>
                  </a:cubicBezTo>
                  <a:cubicBezTo>
                    <a:pt x="6443" y="3514"/>
                    <a:pt x="6457" y="3333"/>
                    <a:pt x="6451" y="3148"/>
                  </a:cubicBezTo>
                  <a:cubicBezTo>
                    <a:pt x="6443" y="2972"/>
                    <a:pt x="6401" y="2800"/>
                    <a:pt x="6359" y="2635"/>
                  </a:cubicBezTo>
                  <a:cubicBezTo>
                    <a:pt x="6276" y="2290"/>
                    <a:pt x="6151" y="1967"/>
                    <a:pt x="6041" y="1634"/>
                  </a:cubicBezTo>
                  <a:cubicBezTo>
                    <a:pt x="6020" y="1573"/>
                    <a:pt x="6073" y="1529"/>
                    <a:pt x="6126" y="1529"/>
                  </a:cubicBezTo>
                  <a:lnTo>
                    <a:pt x="6163" y="1053"/>
                  </a:lnTo>
                  <a:cubicBezTo>
                    <a:pt x="6111" y="1053"/>
                    <a:pt x="6058" y="1020"/>
                    <a:pt x="6036" y="979"/>
                  </a:cubicBezTo>
                  <a:cubicBezTo>
                    <a:pt x="5939" y="802"/>
                    <a:pt x="5887" y="608"/>
                    <a:pt x="5806" y="427"/>
                  </a:cubicBezTo>
                  <a:cubicBezTo>
                    <a:pt x="5729" y="255"/>
                    <a:pt x="5618" y="72"/>
                    <a:pt x="5426" y="11"/>
                  </a:cubicBezTo>
                  <a:cubicBezTo>
                    <a:pt x="5400" y="4"/>
                    <a:pt x="5375" y="0"/>
                    <a:pt x="534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33"/>
            <p:cNvSpPr/>
            <p:nvPr/>
          </p:nvSpPr>
          <p:spPr>
            <a:xfrm>
              <a:off x="1357583" y="3835858"/>
              <a:ext cx="88331" cy="71546"/>
            </a:xfrm>
            <a:custGeom>
              <a:rect b="b" l="l" r="r" t="t"/>
              <a:pathLst>
                <a:path extrusionOk="0" h="2075" w="2562">
                  <a:moveTo>
                    <a:pt x="1043" y="1109"/>
                  </a:moveTo>
                  <a:cubicBezTo>
                    <a:pt x="1106" y="1109"/>
                    <a:pt x="1168" y="1124"/>
                    <a:pt x="1213" y="1168"/>
                  </a:cubicBezTo>
                  <a:cubicBezTo>
                    <a:pt x="1224" y="1179"/>
                    <a:pt x="1233" y="1188"/>
                    <a:pt x="1242" y="1199"/>
                  </a:cubicBezTo>
                  <a:cubicBezTo>
                    <a:pt x="1249" y="1203"/>
                    <a:pt x="1255" y="1208"/>
                    <a:pt x="1261" y="1215"/>
                  </a:cubicBezTo>
                  <a:cubicBezTo>
                    <a:pt x="1308" y="1255"/>
                    <a:pt x="1334" y="1311"/>
                    <a:pt x="1337" y="1371"/>
                  </a:cubicBezTo>
                  <a:cubicBezTo>
                    <a:pt x="1338" y="1433"/>
                    <a:pt x="1316" y="1496"/>
                    <a:pt x="1272" y="1540"/>
                  </a:cubicBezTo>
                  <a:cubicBezTo>
                    <a:pt x="1258" y="1555"/>
                    <a:pt x="1245" y="1571"/>
                    <a:pt x="1229" y="1580"/>
                  </a:cubicBezTo>
                  <a:cubicBezTo>
                    <a:pt x="1211" y="1595"/>
                    <a:pt x="1192" y="1605"/>
                    <a:pt x="1173" y="1615"/>
                  </a:cubicBezTo>
                  <a:cubicBezTo>
                    <a:pt x="1155" y="1623"/>
                    <a:pt x="1138" y="1632"/>
                    <a:pt x="1120" y="1639"/>
                  </a:cubicBezTo>
                  <a:cubicBezTo>
                    <a:pt x="1065" y="1657"/>
                    <a:pt x="1014" y="1667"/>
                    <a:pt x="959" y="1667"/>
                  </a:cubicBezTo>
                  <a:cubicBezTo>
                    <a:pt x="951" y="1667"/>
                    <a:pt x="944" y="1667"/>
                    <a:pt x="936" y="1667"/>
                  </a:cubicBezTo>
                  <a:cubicBezTo>
                    <a:pt x="870" y="1663"/>
                    <a:pt x="810" y="1626"/>
                    <a:pt x="767" y="1575"/>
                  </a:cubicBezTo>
                  <a:cubicBezTo>
                    <a:pt x="744" y="1548"/>
                    <a:pt x="733" y="1519"/>
                    <a:pt x="724" y="1488"/>
                  </a:cubicBezTo>
                  <a:cubicBezTo>
                    <a:pt x="714" y="1456"/>
                    <a:pt x="713" y="1425"/>
                    <a:pt x="718" y="1394"/>
                  </a:cubicBezTo>
                  <a:cubicBezTo>
                    <a:pt x="727" y="1341"/>
                    <a:pt x="751" y="1290"/>
                    <a:pt x="782" y="1247"/>
                  </a:cubicBezTo>
                  <a:cubicBezTo>
                    <a:pt x="810" y="1216"/>
                    <a:pt x="842" y="1185"/>
                    <a:pt x="876" y="1163"/>
                  </a:cubicBezTo>
                  <a:cubicBezTo>
                    <a:pt x="925" y="1134"/>
                    <a:pt x="974" y="1110"/>
                    <a:pt x="1030" y="1110"/>
                  </a:cubicBezTo>
                  <a:cubicBezTo>
                    <a:pt x="1034" y="1109"/>
                    <a:pt x="1039" y="1109"/>
                    <a:pt x="1043" y="1109"/>
                  </a:cubicBezTo>
                  <a:close/>
                  <a:moveTo>
                    <a:pt x="1393" y="0"/>
                  </a:moveTo>
                  <a:cubicBezTo>
                    <a:pt x="895" y="0"/>
                    <a:pt x="451" y="322"/>
                    <a:pt x="147" y="720"/>
                  </a:cubicBezTo>
                  <a:cubicBezTo>
                    <a:pt x="136" y="745"/>
                    <a:pt x="124" y="771"/>
                    <a:pt x="112" y="798"/>
                  </a:cubicBezTo>
                  <a:cubicBezTo>
                    <a:pt x="49" y="945"/>
                    <a:pt x="5" y="1116"/>
                    <a:pt x="2" y="1278"/>
                  </a:cubicBezTo>
                  <a:cubicBezTo>
                    <a:pt x="0" y="1513"/>
                    <a:pt x="98" y="1734"/>
                    <a:pt x="259" y="1868"/>
                  </a:cubicBezTo>
                  <a:cubicBezTo>
                    <a:pt x="413" y="1995"/>
                    <a:pt x="599" y="2049"/>
                    <a:pt x="804" y="2069"/>
                  </a:cubicBezTo>
                  <a:cubicBezTo>
                    <a:pt x="849" y="2073"/>
                    <a:pt x="895" y="2075"/>
                    <a:pt x="942" y="2075"/>
                  </a:cubicBezTo>
                  <a:cubicBezTo>
                    <a:pt x="1117" y="2075"/>
                    <a:pt x="1302" y="2047"/>
                    <a:pt x="1459" y="2003"/>
                  </a:cubicBezTo>
                  <a:cubicBezTo>
                    <a:pt x="1900" y="1881"/>
                    <a:pt x="2314" y="1649"/>
                    <a:pt x="2468" y="1198"/>
                  </a:cubicBezTo>
                  <a:cubicBezTo>
                    <a:pt x="2562" y="917"/>
                    <a:pt x="2499" y="613"/>
                    <a:pt x="2303" y="392"/>
                  </a:cubicBezTo>
                  <a:cubicBezTo>
                    <a:pt x="2096" y="155"/>
                    <a:pt x="1763" y="14"/>
                    <a:pt x="1449" y="1"/>
                  </a:cubicBezTo>
                  <a:cubicBezTo>
                    <a:pt x="1430" y="1"/>
                    <a:pt x="1412" y="0"/>
                    <a:pt x="1393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33"/>
            <p:cNvSpPr/>
            <p:nvPr/>
          </p:nvSpPr>
          <p:spPr>
            <a:xfrm>
              <a:off x="1368167" y="3038069"/>
              <a:ext cx="73437" cy="222879"/>
            </a:xfrm>
            <a:custGeom>
              <a:rect b="b" l="l" r="r" t="t"/>
              <a:pathLst>
                <a:path extrusionOk="0" h="6464" w="2130">
                  <a:moveTo>
                    <a:pt x="867" y="1"/>
                  </a:moveTo>
                  <a:cubicBezTo>
                    <a:pt x="823" y="1"/>
                    <a:pt x="776" y="10"/>
                    <a:pt x="725" y="27"/>
                  </a:cubicBezTo>
                  <a:cubicBezTo>
                    <a:pt x="381" y="143"/>
                    <a:pt x="135" y="426"/>
                    <a:pt x="69" y="775"/>
                  </a:cubicBezTo>
                  <a:cubicBezTo>
                    <a:pt x="0" y="1151"/>
                    <a:pt x="123" y="1569"/>
                    <a:pt x="241" y="1940"/>
                  </a:cubicBezTo>
                  <a:cubicBezTo>
                    <a:pt x="402" y="2444"/>
                    <a:pt x="598" y="2936"/>
                    <a:pt x="791" y="3429"/>
                  </a:cubicBezTo>
                  <a:cubicBezTo>
                    <a:pt x="1181" y="4430"/>
                    <a:pt x="1490" y="5459"/>
                    <a:pt x="1868" y="6464"/>
                  </a:cubicBezTo>
                  <a:cubicBezTo>
                    <a:pt x="1943" y="6462"/>
                    <a:pt x="2021" y="6452"/>
                    <a:pt x="2086" y="6421"/>
                  </a:cubicBezTo>
                  <a:cubicBezTo>
                    <a:pt x="2095" y="6415"/>
                    <a:pt x="2112" y="6405"/>
                    <a:pt x="2124" y="6399"/>
                  </a:cubicBezTo>
                  <a:lnTo>
                    <a:pt x="2128" y="6395"/>
                  </a:lnTo>
                  <a:lnTo>
                    <a:pt x="2130" y="6395"/>
                  </a:lnTo>
                  <a:lnTo>
                    <a:pt x="2130" y="6391"/>
                  </a:lnTo>
                  <a:lnTo>
                    <a:pt x="2129" y="6391"/>
                  </a:lnTo>
                  <a:lnTo>
                    <a:pt x="2129" y="6353"/>
                  </a:lnTo>
                  <a:cubicBezTo>
                    <a:pt x="2126" y="6243"/>
                    <a:pt x="2129" y="6130"/>
                    <a:pt x="2123" y="6019"/>
                  </a:cubicBezTo>
                  <a:cubicBezTo>
                    <a:pt x="2110" y="5748"/>
                    <a:pt x="2071" y="5479"/>
                    <a:pt x="2035" y="5208"/>
                  </a:cubicBezTo>
                  <a:cubicBezTo>
                    <a:pt x="1962" y="4659"/>
                    <a:pt x="1904" y="4107"/>
                    <a:pt x="1834" y="3557"/>
                  </a:cubicBezTo>
                  <a:cubicBezTo>
                    <a:pt x="1769" y="3042"/>
                    <a:pt x="1704" y="2529"/>
                    <a:pt x="1638" y="2015"/>
                  </a:cubicBezTo>
                  <a:cubicBezTo>
                    <a:pt x="1578" y="1529"/>
                    <a:pt x="1500" y="1041"/>
                    <a:pt x="1328" y="583"/>
                  </a:cubicBezTo>
                  <a:cubicBezTo>
                    <a:pt x="1269" y="426"/>
                    <a:pt x="1206" y="249"/>
                    <a:pt x="1097" y="117"/>
                  </a:cubicBezTo>
                  <a:cubicBezTo>
                    <a:pt x="1029" y="37"/>
                    <a:pt x="955" y="1"/>
                    <a:pt x="8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33"/>
            <p:cNvSpPr/>
            <p:nvPr/>
          </p:nvSpPr>
          <p:spPr>
            <a:xfrm>
              <a:off x="1406093" y="3927777"/>
              <a:ext cx="28754" cy="31480"/>
            </a:xfrm>
            <a:custGeom>
              <a:rect b="b" l="l" r="r" t="t"/>
              <a:pathLst>
                <a:path extrusionOk="0" h="913" w="834">
                  <a:moveTo>
                    <a:pt x="636" y="1"/>
                  </a:moveTo>
                  <a:cubicBezTo>
                    <a:pt x="581" y="1"/>
                    <a:pt x="531" y="11"/>
                    <a:pt x="479" y="33"/>
                  </a:cubicBezTo>
                  <a:cubicBezTo>
                    <a:pt x="447" y="47"/>
                    <a:pt x="417" y="64"/>
                    <a:pt x="388" y="82"/>
                  </a:cubicBezTo>
                  <a:cubicBezTo>
                    <a:pt x="370" y="102"/>
                    <a:pt x="354" y="120"/>
                    <a:pt x="342" y="142"/>
                  </a:cubicBezTo>
                  <a:cubicBezTo>
                    <a:pt x="290" y="212"/>
                    <a:pt x="233" y="282"/>
                    <a:pt x="182" y="350"/>
                  </a:cubicBezTo>
                  <a:cubicBezTo>
                    <a:pt x="130" y="414"/>
                    <a:pt x="87" y="486"/>
                    <a:pt x="52" y="560"/>
                  </a:cubicBezTo>
                  <a:cubicBezTo>
                    <a:pt x="25" y="621"/>
                    <a:pt x="7" y="696"/>
                    <a:pt x="3" y="752"/>
                  </a:cubicBezTo>
                  <a:cubicBezTo>
                    <a:pt x="0" y="771"/>
                    <a:pt x="0" y="790"/>
                    <a:pt x="3" y="809"/>
                  </a:cubicBezTo>
                  <a:lnTo>
                    <a:pt x="3" y="831"/>
                  </a:lnTo>
                  <a:cubicBezTo>
                    <a:pt x="3" y="831"/>
                    <a:pt x="5" y="831"/>
                    <a:pt x="5" y="834"/>
                  </a:cubicBezTo>
                  <a:cubicBezTo>
                    <a:pt x="8" y="845"/>
                    <a:pt x="10" y="852"/>
                    <a:pt x="15" y="865"/>
                  </a:cubicBezTo>
                  <a:cubicBezTo>
                    <a:pt x="15" y="866"/>
                    <a:pt x="16" y="873"/>
                    <a:pt x="19" y="877"/>
                  </a:cubicBezTo>
                  <a:lnTo>
                    <a:pt x="23" y="882"/>
                  </a:lnTo>
                  <a:cubicBezTo>
                    <a:pt x="25" y="884"/>
                    <a:pt x="29" y="888"/>
                    <a:pt x="29" y="891"/>
                  </a:cubicBezTo>
                  <a:cubicBezTo>
                    <a:pt x="29" y="891"/>
                    <a:pt x="30" y="893"/>
                    <a:pt x="33" y="893"/>
                  </a:cubicBezTo>
                  <a:cubicBezTo>
                    <a:pt x="33" y="896"/>
                    <a:pt x="33" y="896"/>
                    <a:pt x="35" y="896"/>
                  </a:cubicBezTo>
                  <a:cubicBezTo>
                    <a:pt x="42" y="896"/>
                    <a:pt x="49" y="897"/>
                    <a:pt x="49" y="899"/>
                  </a:cubicBezTo>
                  <a:cubicBezTo>
                    <a:pt x="55" y="903"/>
                    <a:pt x="61" y="903"/>
                    <a:pt x="68" y="907"/>
                  </a:cubicBezTo>
                  <a:cubicBezTo>
                    <a:pt x="72" y="908"/>
                    <a:pt x="80" y="910"/>
                    <a:pt x="83" y="910"/>
                  </a:cubicBezTo>
                  <a:cubicBezTo>
                    <a:pt x="96" y="910"/>
                    <a:pt x="107" y="913"/>
                    <a:pt x="118" y="913"/>
                  </a:cubicBezTo>
                  <a:cubicBezTo>
                    <a:pt x="128" y="913"/>
                    <a:pt x="141" y="913"/>
                    <a:pt x="153" y="910"/>
                  </a:cubicBezTo>
                  <a:cubicBezTo>
                    <a:pt x="159" y="910"/>
                    <a:pt x="169" y="910"/>
                    <a:pt x="175" y="908"/>
                  </a:cubicBezTo>
                  <a:cubicBezTo>
                    <a:pt x="227" y="901"/>
                    <a:pt x="275" y="888"/>
                    <a:pt x="325" y="870"/>
                  </a:cubicBezTo>
                  <a:cubicBezTo>
                    <a:pt x="337" y="866"/>
                    <a:pt x="352" y="861"/>
                    <a:pt x="365" y="857"/>
                  </a:cubicBezTo>
                  <a:cubicBezTo>
                    <a:pt x="372" y="855"/>
                    <a:pt x="380" y="850"/>
                    <a:pt x="384" y="847"/>
                  </a:cubicBezTo>
                  <a:cubicBezTo>
                    <a:pt x="405" y="841"/>
                    <a:pt x="422" y="832"/>
                    <a:pt x="441" y="823"/>
                  </a:cubicBezTo>
                  <a:cubicBezTo>
                    <a:pt x="494" y="794"/>
                    <a:pt x="544" y="763"/>
                    <a:pt x="587" y="722"/>
                  </a:cubicBezTo>
                  <a:cubicBezTo>
                    <a:pt x="693" y="623"/>
                    <a:pt x="784" y="495"/>
                    <a:pt x="815" y="351"/>
                  </a:cubicBezTo>
                  <a:cubicBezTo>
                    <a:pt x="828" y="292"/>
                    <a:pt x="833" y="217"/>
                    <a:pt x="822" y="167"/>
                  </a:cubicBezTo>
                  <a:cubicBezTo>
                    <a:pt x="811" y="111"/>
                    <a:pt x="796" y="80"/>
                    <a:pt x="765" y="45"/>
                  </a:cubicBezTo>
                  <a:cubicBezTo>
                    <a:pt x="744" y="21"/>
                    <a:pt x="697" y="4"/>
                    <a:pt x="663" y="2"/>
                  </a:cubicBezTo>
                  <a:cubicBezTo>
                    <a:pt x="654" y="1"/>
                    <a:pt x="645" y="1"/>
                    <a:pt x="636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33"/>
            <p:cNvSpPr/>
            <p:nvPr/>
          </p:nvSpPr>
          <p:spPr>
            <a:xfrm>
              <a:off x="1274939" y="3741457"/>
              <a:ext cx="113810" cy="104199"/>
            </a:xfrm>
            <a:custGeom>
              <a:rect b="b" l="l" r="r" t="t"/>
              <a:pathLst>
                <a:path extrusionOk="0" h="3022" w="3301">
                  <a:moveTo>
                    <a:pt x="1792" y="1"/>
                  </a:moveTo>
                  <a:cubicBezTo>
                    <a:pt x="1763" y="1"/>
                    <a:pt x="1734" y="2"/>
                    <a:pt x="1705" y="4"/>
                  </a:cubicBezTo>
                  <a:cubicBezTo>
                    <a:pt x="1287" y="32"/>
                    <a:pt x="884" y="227"/>
                    <a:pt x="587" y="522"/>
                  </a:cubicBezTo>
                  <a:lnTo>
                    <a:pt x="554" y="556"/>
                  </a:lnTo>
                  <a:cubicBezTo>
                    <a:pt x="544" y="571"/>
                    <a:pt x="537" y="587"/>
                    <a:pt x="524" y="599"/>
                  </a:cubicBezTo>
                  <a:cubicBezTo>
                    <a:pt x="516" y="611"/>
                    <a:pt x="506" y="617"/>
                    <a:pt x="493" y="623"/>
                  </a:cubicBezTo>
                  <a:cubicBezTo>
                    <a:pt x="212" y="945"/>
                    <a:pt x="23" y="1381"/>
                    <a:pt x="9" y="1803"/>
                  </a:cubicBezTo>
                  <a:cubicBezTo>
                    <a:pt x="1" y="2060"/>
                    <a:pt x="59" y="2312"/>
                    <a:pt x="190" y="2536"/>
                  </a:cubicBezTo>
                  <a:cubicBezTo>
                    <a:pt x="253" y="2643"/>
                    <a:pt x="325" y="2748"/>
                    <a:pt x="409" y="2839"/>
                  </a:cubicBezTo>
                  <a:cubicBezTo>
                    <a:pt x="452" y="2886"/>
                    <a:pt x="498" y="2927"/>
                    <a:pt x="534" y="2977"/>
                  </a:cubicBezTo>
                  <a:cubicBezTo>
                    <a:pt x="545" y="2993"/>
                    <a:pt x="554" y="3006"/>
                    <a:pt x="565" y="3022"/>
                  </a:cubicBezTo>
                  <a:cubicBezTo>
                    <a:pt x="647" y="2989"/>
                    <a:pt x="735" y="2969"/>
                    <a:pt x="829" y="2961"/>
                  </a:cubicBezTo>
                  <a:cubicBezTo>
                    <a:pt x="910" y="2955"/>
                    <a:pt x="1004" y="2959"/>
                    <a:pt x="1079" y="2912"/>
                  </a:cubicBezTo>
                  <a:cubicBezTo>
                    <a:pt x="1137" y="2875"/>
                    <a:pt x="1179" y="2814"/>
                    <a:pt x="1219" y="2756"/>
                  </a:cubicBezTo>
                  <a:cubicBezTo>
                    <a:pt x="1299" y="2633"/>
                    <a:pt x="1377" y="2497"/>
                    <a:pt x="1512" y="2425"/>
                  </a:cubicBezTo>
                  <a:cubicBezTo>
                    <a:pt x="1585" y="2387"/>
                    <a:pt x="1666" y="2366"/>
                    <a:pt x="1746" y="2366"/>
                  </a:cubicBezTo>
                  <a:cubicBezTo>
                    <a:pt x="1750" y="2366"/>
                    <a:pt x="1754" y="2367"/>
                    <a:pt x="1758" y="2367"/>
                  </a:cubicBezTo>
                  <a:cubicBezTo>
                    <a:pt x="1861" y="2370"/>
                    <a:pt x="1942" y="2403"/>
                    <a:pt x="2035" y="2441"/>
                  </a:cubicBezTo>
                  <a:cubicBezTo>
                    <a:pt x="2056" y="2449"/>
                    <a:pt x="2077" y="2453"/>
                    <a:pt x="2096" y="2453"/>
                  </a:cubicBezTo>
                  <a:cubicBezTo>
                    <a:pt x="2209" y="2453"/>
                    <a:pt x="2292" y="2329"/>
                    <a:pt x="2361" y="2242"/>
                  </a:cubicBezTo>
                  <a:cubicBezTo>
                    <a:pt x="2472" y="2099"/>
                    <a:pt x="2584" y="1967"/>
                    <a:pt x="2763" y="1911"/>
                  </a:cubicBezTo>
                  <a:cubicBezTo>
                    <a:pt x="2828" y="1890"/>
                    <a:pt x="2895" y="1881"/>
                    <a:pt x="2961" y="1881"/>
                  </a:cubicBezTo>
                  <a:cubicBezTo>
                    <a:pt x="3074" y="1881"/>
                    <a:pt x="3188" y="1906"/>
                    <a:pt x="3301" y="1933"/>
                  </a:cubicBezTo>
                  <a:cubicBezTo>
                    <a:pt x="3265" y="1794"/>
                    <a:pt x="3280" y="1656"/>
                    <a:pt x="3282" y="1513"/>
                  </a:cubicBezTo>
                  <a:cubicBezTo>
                    <a:pt x="3282" y="1391"/>
                    <a:pt x="3255" y="1270"/>
                    <a:pt x="3222" y="1152"/>
                  </a:cubicBezTo>
                  <a:cubicBezTo>
                    <a:pt x="3156" y="912"/>
                    <a:pt x="3038" y="678"/>
                    <a:pt x="2870" y="491"/>
                  </a:cubicBezTo>
                  <a:cubicBezTo>
                    <a:pt x="2598" y="185"/>
                    <a:pt x="2200" y="1"/>
                    <a:pt x="179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33"/>
            <p:cNvSpPr/>
            <p:nvPr/>
          </p:nvSpPr>
          <p:spPr>
            <a:xfrm>
              <a:off x="1261561" y="3479354"/>
              <a:ext cx="128187" cy="182227"/>
            </a:xfrm>
            <a:custGeom>
              <a:rect b="b" l="l" r="r" t="t"/>
              <a:pathLst>
                <a:path extrusionOk="0" h="5285" w="3718">
                  <a:moveTo>
                    <a:pt x="2716" y="1"/>
                  </a:moveTo>
                  <a:cubicBezTo>
                    <a:pt x="2691" y="63"/>
                    <a:pt x="2660" y="126"/>
                    <a:pt x="2632" y="186"/>
                  </a:cubicBezTo>
                  <a:cubicBezTo>
                    <a:pt x="2569" y="317"/>
                    <a:pt x="2498" y="442"/>
                    <a:pt x="2426" y="567"/>
                  </a:cubicBezTo>
                  <a:cubicBezTo>
                    <a:pt x="2286" y="813"/>
                    <a:pt x="2149" y="1058"/>
                    <a:pt x="2014" y="1304"/>
                  </a:cubicBezTo>
                  <a:cubicBezTo>
                    <a:pt x="1505" y="2230"/>
                    <a:pt x="974" y="3141"/>
                    <a:pt x="447" y="4056"/>
                  </a:cubicBezTo>
                  <a:cubicBezTo>
                    <a:pt x="300" y="4314"/>
                    <a:pt x="150" y="4573"/>
                    <a:pt x="0" y="4829"/>
                  </a:cubicBezTo>
                  <a:cubicBezTo>
                    <a:pt x="61" y="4828"/>
                    <a:pt x="122" y="4826"/>
                    <a:pt x="183" y="4826"/>
                  </a:cubicBezTo>
                  <a:cubicBezTo>
                    <a:pt x="284" y="4826"/>
                    <a:pt x="386" y="4830"/>
                    <a:pt x="488" y="4842"/>
                  </a:cubicBezTo>
                  <a:cubicBezTo>
                    <a:pt x="693" y="4863"/>
                    <a:pt x="899" y="4891"/>
                    <a:pt x="1102" y="4926"/>
                  </a:cubicBezTo>
                  <a:cubicBezTo>
                    <a:pt x="1509" y="4995"/>
                    <a:pt x="1915" y="5060"/>
                    <a:pt x="2322" y="5123"/>
                  </a:cubicBezTo>
                  <a:cubicBezTo>
                    <a:pt x="2643" y="5175"/>
                    <a:pt x="2963" y="5225"/>
                    <a:pt x="3283" y="5284"/>
                  </a:cubicBezTo>
                  <a:cubicBezTo>
                    <a:pt x="3215" y="5187"/>
                    <a:pt x="3168" y="5062"/>
                    <a:pt x="3133" y="4969"/>
                  </a:cubicBezTo>
                  <a:cubicBezTo>
                    <a:pt x="3075" y="4816"/>
                    <a:pt x="3034" y="4659"/>
                    <a:pt x="2989" y="4500"/>
                  </a:cubicBezTo>
                  <a:cubicBezTo>
                    <a:pt x="2871" y="4081"/>
                    <a:pt x="2804" y="3650"/>
                    <a:pt x="2765" y="3214"/>
                  </a:cubicBezTo>
                  <a:cubicBezTo>
                    <a:pt x="2737" y="2886"/>
                    <a:pt x="2753" y="2552"/>
                    <a:pt x="2812" y="2228"/>
                  </a:cubicBezTo>
                  <a:cubicBezTo>
                    <a:pt x="2920" y="1656"/>
                    <a:pt x="3211" y="1035"/>
                    <a:pt x="3717" y="713"/>
                  </a:cubicBezTo>
                  <a:cubicBezTo>
                    <a:pt x="3415" y="580"/>
                    <a:pt x="3137" y="406"/>
                    <a:pt x="2890" y="176"/>
                  </a:cubicBezTo>
                  <a:cubicBezTo>
                    <a:pt x="2830" y="120"/>
                    <a:pt x="2773" y="6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33"/>
            <p:cNvSpPr/>
            <p:nvPr/>
          </p:nvSpPr>
          <p:spPr>
            <a:xfrm>
              <a:off x="1287109" y="3938741"/>
              <a:ext cx="73506" cy="88855"/>
            </a:xfrm>
            <a:custGeom>
              <a:rect b="b" l="l" r="r" t="t"/>
              <a:pathLst>
                <a:path extrusionOk="0" h="2577" w="2132">
                  <a:moveTo>
                    <a:pt x="1366" y="651"/>
                  </a:moveTo>
                  <a:cubicBezTo>
                    <a:pt x="1384" y="651"/>
                    <a:pt x="1402" y="653"/>
                    <a:pt x="1420" y="658"/>
                  </a:cubicBezTo>
                  <a:cubicBezTo>
                    <a:pt x="1486" y="678"/>
                    <a:pt x="1542" y="721"/>
                    <a:pt x="1570" y="781"/>
                  </a:cubicBezTo>
                  <a:cubicBezTo>
                    <a:pt x="1599" y="839"/>
                    <a:pt x="1612" y="897"/>
                    <a:pt x="1615" y="959"/>
                  </a:cubicBezTo>
                  <a:cubicBezTo>
                    <a:pt x="1616" y="979"/>
                    <a:pt x="1615" y="1000"/>
                    <a:pt x="1612" y="1019"/>
                  </a:cubicBezTo>
                  <a:cubicBezTo>
                    <a:pt x="1610" y="1042"/>
                    <a:pt x="1607" y="1062"/>
                    <a:pt x="1602" y="1086"/>
                  </a:cubicBezTo>
                  <a:cubicBezTo>
                    <a:pt x="1598" y="1107"/>
                    <a:pt x="1590" y="1125"/>
                    <a:pt x="1581" y="1143"/>
                  </a:cubicBezTo>
                  <a:cubicBezTo>
                    <a:pt x="1553" y="1201"/>
                    <a:pt x="1507" y="1246"/>
                    <a:pt x="1446" y="1268"/>
                  </a:cubicBezTo>
                  <a:cubicBezTo>
                    <a:pt x="1422" y="1276"/>
                    <a:pt x="1397" y="1280"/>
                    <a:pt x="1372" y="1280"/>
                  </a:cubicBezTo>
                  <a:cubicBezTo>
                    <a:pt x="1338" y="1280"/>
                    <a:pt x="1304" y="1273"/>
                    <a:pt x="1272" y="1258"/>
                  </a:cubicBezTo>
                  <a:cubicBezTo>
                    <a:pt x="1265" y="1255"/>
                    <a:pt x="1259" y="1250"/>
                    <a:pt x="1249" y="1243"/>
                  </a:cubicBezTo>
                  <a:cubicBezTo>
                    <a:pt x="1239" y="1239"/>
                    <a:pt x="1225" y="1234"/>
                    <a:pt x="1212" y="1227"/>
                  </a:cubicBezTo>
                  <a:cubicBezTo>
                    <a:pt x="1149" y="1200"/>
                    <a:pt x="1112" y="1142"/>
                    <a:pt x="1087" y="1081"/>
                  </a:cubicBezTo>
                  <a:cubicBezTo>
                    <a:pt x="1067" y="1028"/>
                    <a:pt x="1071" y="972"/>
                    <a:pt x="1081" y="919"/>
                  </a:cubicBezTo>
                  <a:cubicBezTo>
                    <a:pt x="1087" y="876"/>
                    <a:pt x="1103" y="835"/>
                    <a:pt x="1124" y="798"/>
                  </a:cubicBezTo>
                  <a:cubicBezTo>
                    <a:pt x="1149" y="752"/>
                    <a:pt x="1190" y="710"/>
                    <a:pt x="1234" y="683"/>
                  </a:cubicBezTo>
                  <a:cubicBezTo>
                    <a:pt x="1264" y="668"/>
                    <a:pt x="1293" y="658"/>
                    <a:pt x="1324" y="654"/>
                  </a:cubicBezTo>
                  <a:cubicBezTo>
                    <a:pt x="1339" y="652"/>
                    <a:pt x="1352" y="651"/>
                    <a:pt x="1366" y="651"/>
                  </a:cubicBezTo>
                  <a:close/>
                  <a:moveTo>
                    <a:pt x="1172" y="1"/>
                  </a:moveTo>
                  <a:cubicBezTo>
                    <a:pt x="1067" y="1"/>
                    <a:pt x="959" y="22"/>
                    <a:pt x="857" y="65"/>
                  </a:cubicBezTo>
                  <a:cubicBezTo>
                    <a:pt x="707" y="127"/>
                    <a:pt x="565" y="232"/>
                    <a:pt x="452" y="349"/>
                  </a:cubicBezTo>
                  <a:cubicBezTo>
                    <a:pt x="431" y="368"/>
                    <a:pt x="414" y="389"/>
                    <a:pt x="396" y="412"/>
                  </a:cubicBezTo>
                  <a:cubicBezTo>
                    <a:pt x="132" y="860"/>
                    <a:pt x="1" y="1413"/>
                    <a:pt x="221" y="1887"/>
                  </a:cubicBezTo>
                  <a:cubicBezTo>
                    <a:pt x="352" y="2171"/>
                    <a:pt x="608" y="2428"/>
                    <a:pt x="908" y="2531"/>
                  </a:cubicBezTo>
                  <a:cubicBezTo>
                    <a:pt x="997" y="2562"/>
                    <a:pt x="1089" y="2577"/>
                    <a:pt x="1180" y="2577"/>
                  </a:cubicBezTo>
                  <a:cubicBezTo>
                    <a:pt x="1373" y="2577"/>
                    <a:pt x="1563" y="2508"/>
                    <a:pt x="1716" y="2377"/>
                  </a:cubicBezTo>
                  <a:cubicBezTo>
                    <a:pt x="2074" y="2067"/>
                    <a:pt x="2131" y="1594"/>
                    <a:pt x="2080" y="1141"/>
                  </a:cubicBezTo>
                  <a:cubicBezTo>
                    <a:pt x="2055" y="934"/>
                    <a:pt x="1991" y="696"/>
                    <a:pt x="1893" y="508"/>
                  </a:cubicBezTo>
                  <a:cubicBezTo>
                    <a:pt x="1797" y="326"/>
                    <a:pt x="1677" y="174"/>
                    <a:pt x="1500" y="80"/>
                  </a:cubicBezTo>
                  <a:cubicBezTo>
                    <a:pt x="1403" y="27"/>
                    <a:pt x="1289" y="1"/>
                    <a:pt x="117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33"/>
            <p:cNvSpPr/>
            <p:nvPr/>
          </p:nvSpPr>
          <p:spPr>
            <a:xfrm>
              <a:off x="1157575" y="3760385"/>
              <a:ext cx="132187" cy="180468"/>
            </a:xfrm>
            <a:custGeom>
              <a:rect b="b" l="l" r="r" t="t"/>
              <a:pathLst>
                <a:path extrusionOk="0" h="5234" w="3834">
                  <a:moveTo>
                    <a:pt x="3437" y="1"/>
                  </a:moveTo>
                  <a:cubicBezTo>
                    <a:pt x="3275" y="1"/>
                    <a:pt x="3086" y="23"/>
                    <a:pt x="2971" y="114"/>
                  </a:cubicBezTo>
                  <a:cubicBezTo>
                    <a:pt x="2777" y="266"/>
                    <a:pt x="2811" y="568"/>
                    <a:pt x="2636" y="738"/>
                  </a:cubicBezTo>
                  <a:cubicBezTo>
                    <a:pt x="2570" y="803"/>
                    <a:pt x="2496" y="824"/>
                    <a:pt x="2414" y="824"/>
                  </a:cubicBezTo>
                  <a:cubicBezTo>
                    <a:pt x="2391" y="824"/>
                    <a:pt x="2367" y="823"/>
                    <a:pt x="2342" y="820"/>
                  </a:cubicBezTo>
                  <a:cubicBezTo>
                    <a:pt x="2321" y="818"/>
                    <a:pt x="2299" y="816"/>
                    <a:pt x="2276" y="816"/>
                  </a:cubicBezTo>
                  <a:cubicBezTo>
                    <a:pt x="2204" y="816"/>
                    <a:pt x="2129" y="828"/>
                    <a:pt x="2077" y="853"/>
                  </a:cubicBezTo>
                  <a:cubicBezTo>
                    <a:pt x="2058" y="863"/>
                    <a:pt x="2046" y="873"/>
                    <a:pt x="2027" y="882"/>
                  </a:cubicBezTo>
                  <a:lnTo>
                    <a:pt x="2027" y="884"/>
                  </a:lnTo>
                  <a:lnTo>
                    <a:pt x="2015" y="896"/>
                  </a:lnTo>
                  <a:cubicBezTo>
                    <a:pt x="1990" y="930"/>
                    <a:pt x="1999" y="919"/>
                    <a:pt x="1987" y="958"/>
                  </a:cubicBezTo>
                  <a:cubicBezTo>
                    <a:pt x="1985" y="966"/>
                    <a:pt x="1983" y="974"/>
                    <a:pt x="1983" y="981"/>
                  </a:cubicBezTo>
                  <a:cubicBezTo>
                    <a:pt x="1983" y="984"/>
                    <a:pt x="1980" y="992"/>
                    <a:pt x="1980" y="994"/>
                  </a:cubicBezTo>
                  <a:cubicBezTo>
                    <a:pt x="1980" y="1010"/>
                    <a:pt x="1978" y="1026"/>
                    <a:pt x="1980" y="1045"/>
                  </a:cubicBezTo>
                  <a:cubicBezTo>
                    <a:pt x="1980" y="1060"/>
                    <a:pt x="1980" y="1077"/>
                    <a:pt x="1983" y="1096"/>
                  </a:cubicBezTo>
                  <a:cubicBezTo>
                    <a:pt x="1983" y="1104"/>
                    <a:pt x="1985" y="1114"/>
                    <a:pt x="1985" y="1123"/>
                  </a:cubicBezTo>
                  <a:lnTo>
                    <a:pt x="1985" y="1127"/>
                  </a:lnTo>
                  <a:cubicBezTo>
                    <a:pt x="1985" y="1129"/>
                    <a:pt x="1988" y="1129"/>
                    <a:pt x="1988" y="1133"/>
                  </a:cubicBezTo>
                  <a:cubicBezTo>
                    <a:pt x="2000" y="1205"/>
                    <a:pt x="2015" y="1283"/>
                    <a:pt x="2031" y="1358"/>
                  </a:cubicBezTo>
                  <a:cubicBezTo>
                    <a:pt x="2042" y="1364"/>
                    <a:pt x="2052" y="1370"/>
                    <a:pt x="2056" y="1383"/>
                  </a:cubicBezTo>
                  <a:cubicBezTo>
                    <a:pt x="2105" y="1510"/>
                    <a:pt x="2192" y="1624"/>
                    <a:pt x="2271" y="1736"/>
                  </a:cubicBezTo>
                  <a:cubicBezTo>
                    <a:pt x="2342" y="1836"/>
                    <a:pt x="2420" y="1935"/>
                    <a:pt x="2501" y="2029"/>
                  </a:cubicBezTo>
                  <a:cubicBezTo>
                    <a:pt x="2580" y="2125"/>
                    <a:pt x="2670" y="2216"/>
                    <a:pt x="2757" y="2306"/>
                  </a:cubicBezTo>
                  <a:cubicBezTo>
                    <a:pt x="2804" y="2356"/>
                    <a:pt x="2851" y="2401"/>
                    <a:pt x="2895" y="2452"/>
                  </a:cubicBezTo>
                  <a:cubicBezTo>
                    <a:pt x="2944" y="2508"/>
                    <a:pt x="2980" y="2560"/>
                    <a:pt x="3005" y="2629"/>
                  </a:cubicBezTo>
                  <a:cubicBezTo>
                    <a:pt x="3023" y="2679"/>
                    <a:pt x="2977" y="2732"/>
                    <a:pt x="2927" y="2732"/>
                  </a:cubicBezTo>
                  <a:cubicBezTo>
                    <a:pt x="2919" y="2732"/>
                    <a:pt x="2912" y="2731"/>
                    <a:pt x="2905" y="2729"/>
                  </a:cubicBezTo>
                  <a:cubicBezTo>
                    <a:pt x="2767" y="2685"/>
                    <a:pt x="2667" y="2572"/>
                    <a:pt x="2571" y="2466"/>
                  </a:cubicBezTo>
                  <a:cubicBezTo>
                    <a:pt x="2480" y="2364"/>
                    <a:pt x="2392" y="2260"/>
                    <a:pt x="2312" y="2149"/>
                  </a:cubicBezTo>
                  <a:cubicBezTo>
                    <a:pt x="2234" y="2042"/>
                    <a:pt x="2167" y="1930"/>
                    <a:pt x="2111" y="1807"/>
                  </a:cubicBezTo>
                  <a:cubicBezTo>
                    <a:pt x="2099" y="1776"/>
                    <a:pt x="2085" y="1744"/>
                    <a:pt x="2074" y="1710"/>
                  </a:cubicBezTo>
                  <a:cubicBezTo>
                    <a:pt x="2068" y="1867"/>
                    <a:pt x="2021" y="2012"/>
                    <a:pt x="1869" y="2122"/>
                  </a:cubicBezTo>
                  <a:cubicBezTo>
                    <a:pt x="1728" y="2224"/>
                    <a:pt x="1547" y="2249"/>
                    <a:pt x="1377" y="2271"/>
                  </a:cubicBezTo>
                  <a:cubicBezTo>
                    <a:pt x="1233" y="2293"/>
                    <a:pt x="1047" y="2305"/>
                    <a:pt x="940" y="2419"/>
                  </a:cubicBezTo>
                  <a:cubicBezTo>
                    <a:pt x="785" y="2577"/>
                    <a:pt x="902" y="2847"/>
                    <a:pt x="978" y="3014"/>
                  </a:cubicBezTo>
                  <a:cubicBezTo>
                    <a:pt x="1087" y="3249"/>
                    <a:pt x="1198" y="3531"/>
                    <a:pt x="1060" y="3779"/>
                  </a:cubicBezTo>
                  <a:cubicBezTo>
                    <a:pt x="931" y="4013"/>
                    <a:pt x="681" y="4106"/>
                    <a:pt x="435" y="4171"/>
                  </a:cubicBezTo>
                  <a:cubicBezTo>
                    <a:pt x="334" y="4199"/>
                    <a:pt x="224" y="4223"/>
                    <a:pt x="142" y="4290"/>
                  </a:cubicBezTo>
                  <a:cubicBezTo>
                    <a:pt x="41" y="4373"/>
                    <a:pt x="15" y="4514"/>
                    <a:pt x="12" y="4637"/>
                  </a:cubicBezTo>
                  <a:cubicBezTo>
                    <a:pt x="6" y="4772"/>
                    <a:pt x="20" y="4906"/>
                    <a:pt x="0" y="5040"/>
                  </a:cubicBezTo>
                  <a:cubicBezTo>
                    <a:pt x="197" y="5055"/>
                    <a:pt x="391" y="5128"/>
                    <a:pt x="588" y="5147"/>
                  </a:cubicBezTo>
                  <a:cubicBezTo>
                    <a:pt x="777" y="5166"/>
                    <a:pt x="966" y="5172"/>
                    <a:pt x="1156" y="5172"/>
                  </a:cubicBezTo>
                  <a:cubicBezTo>
                    <a:pt x="1289" y="5172"/>
                    <a:pt x="1422" y="5169"/>
                    <a:pt x="1555" y="5165"/>
                  </a:cubicBezTo>
                  <a:cubicBezTo>
                    <a:pt x="1556" y="5165"/>
                    <a:pt x="1557" y="5165"/>
                    <a:pt x="1558" y="5165"/>
                  </a:cubicBezTo>
                  <a:cubicBezTo>
                    <a:pt x="1595" y="5165"/>
                    <a:pt x="1621" y="5201"/>
                    <a:pt x="1621" y="5234"/>
                  </a:cubicBezTo>
                  <a:lnTo>
                    <a:pt x="2009" y="5221"/>
                  </a:lnTo>
                  <a:cubicBezTo>
                    <a:pt x="2009" y="5189"/>
                    <a:pt x="2009" y="5154"/>
                    <a:pt x="2006" y="5123"/>
                  </a:cubicBezTo>
                  <a:cubicBezTo>
                    <a:pt x="2000" y="5036"/>
                    <a:pt x="1996" y="4949"/>
                    <a:pt x="2000" y="4862"/>
                  </a:cubicBezTo>
                  <a:cubicBezTo>
                    <a:pt x="1996" y="4857"/>
                    <a:pt x="1990" y="4856"/>
                    <a:pt x="1987" y="4852"/>
                  </a:cubicBezTo>
                  <a:lnTo>
                    <a:pt x="1959" y="4835"/>
                  </a:lnTo>
                  <a:cubicBezTo>
                    <a:pt x="1920" y="4810"/>
                    <a:pt x="1878" y="4788"/>
                    <a:pt x="1837" y="4769"/>
                  </a:cubicBezTo>
                  <a:cubicBezTo>
                    <a:pt x="1765" y="4736"/>
                    <a:pt x="1693" y="4708"/>
                    <a:pt x="1619" y="4680"/>
                  </a:cubicBezTo>
                  <a:cubicBezTo>
                    <a:pt x="1503" y="4633"/>
                    <a:pt x="1384" y="4592"/>
                    <a:pt x="1263" y="4555"/>
                  </a:cubicBezTo>
                  <a:cubicBezTo>
                    <a:pt x="1143" y="4514"/>
                    <a:pt x="1031" y="4461"/>
                    <a:pt x="912" y="4414"/>
                  </a:cubicBezTo>
                  <a:cubicBezTo>
                    <a:pt x="865" y="4396"/>
                    <a:pt x="877" y="4327"/>
                    <a:pt x="921" y="4327"/>
                  </a:cubicBezTo>
                  <a:cubicBezTo>
                    <a:pt x="926" y="4327"/>
                    <a:pt x="932" y="4328"/>
                    <a:pt x="937" y="4330"/>
                  </a:cubicBezTo>
                  <a:cubicBezTo>
                    <a:pt x="1066" y="4376"/>
                    <a:pt x="1205" y="4382"/>
                    <a:pt x="1339" y="4400"/>
                  </a:cubicBezTo>
                  <a:cubicBezTo>
                    <a:pt x="1462" y="4419"/>
                    <a:pt x="1581" y="4440"/>
                    <a:pt x="1699" y="4475"/>
                  </a:cubicBezTo>
                  <a:cubicBezTo>
                    <a:pt x="1789" y="4502"/>
                    <a:pt x="1880" y="4529"/>
                    <a:pt x="1967" y="4562"/>
                  </a:cubicBezTo>
                  <a:cubicBezTo>
                    <a:pt x="1995" y="4572"/>
                    <a:pt x="2026" y="4585"/>
                    <a:pt x="2054" y="4600"/>
                  </a:cubicBezTo>
                  <a:cubicBezTo>
                    <a:pt x="2113" y="4465"/>
                    <a:pt x="2210" y="4350"/>
                    <a:pt x="2332" y="4257"/>
                  </a:cubicBezTo>
                  <a:cubicBezTo>
                    <a:pt x="2403" y="4200"/>
                    <a:pt x="2478" y="4150"/>
                    <a:pt x="2540" y="4091"/>
                  </a:cubicBezTo>
                  <a:cubicBezTo>
                    <a:pt x="2343" y="4062"/>
                    <a:pt x="2176" y="3919"/>
                    <a:pt x="2037" y="3788"/>
                  </a:cubicBezTo>
                  <a:cubicBezTo>
                    <a:pt x="1953" y="3708"/>
                    <a:pt x="1881" y="3618"/>
                    <a:pt x="1807" y="3531"/>
                  </a:cubicBezTo>
                  <a:cubicBezTo>
                    <a:pt x="1745" y="3453"/>
                    <a:pt x="1662" y="3356"/>
                    <a:pt x="1645" y="3253"/>
                  </a:cubicBezTo>
                  <a:cubicBezTo>
                    <a:pt x="1636" y="3203"/>
                    <a:pt x="1668" y="3156"/>
                    <a:pt x="1719" y="3156"/>
                  </a:cubicBezTo>
                  <a:cubicBezTo>
                    <a:pt x="1726" y="3156"/>
                    <a:pt x="1733" y="3157"/>
                    <a:pt x="1740" y="3159"/>
                  </a:cubicBezTo>
                  <a:cubicBezTo>
                    <a:pt x="1836" y="3181"/>
                    <a:pt x="1916" y="3268"/>
                    <a:pt x="1982" y="3340"/>
                  </a:cubicBezTo>
                  <a:cubicBezTo>
                    <a:pt x="2056" y="3418"/>
                    <a:pt x="2129" y="3496"/>
                    <a:pt x="2203" y="3575"/>
                  </a:cubicBezTo>
                  <a:cubicBezTo>
                    <a:pt x="2240" y="3614"/>
                    <a:pt x="2281" y="3655"/>
                    <a:pt x="2322" y="3690"/>
                  </a:cubicBezTo>
                  <a:cubicBezTo>
                    <a:pt x="2339" y="3707"/>
                    <a:pt x="2360" y="3725"/>
                    <a:pt x="2380" y="3741"/>
                  </a:cubicBezTo>
                  <a:cubicBezTo>
                    <a:pt x="2380" y="3741"/>
                    <a:pt x="2397" y="3754"/>
                    <a:pt x="2400" y="3754"/>
                  </a:cubicBezTo>
                  <a:cubicBezTo>
                    <a:pt x="2406" y="3760"/>
                    <a:pt x="2415" y="3768"/>
                    <a:pt x="2425" y="3772"/>
                  </a:cubicBezTo>
                  <a:cubicBezTo>
                    <a:pt x="2464" y="3801"/>
                    <a:pt x="2505" y="3828"/>
                    <a:pt x="2550" y="3851"/>
                  </a:cubicBezTo>
                  <a:cubicBezTo>
                    <a:pt x="2558" y="3857"/>
                    <a:pt x="2566" y="3862"/>
                    <a:pt x="2578" y="3866"/>
                  </a:cubicBezTo>
                  <a:cubicBezTo>
                    <a:pt x="2580" y="3866"/>
                    <a:pt x="2580" y="3866"/>
                    <a:pt x="2580" y="3868"/>
                  </a:cubicBezTo>
                  <a:cubicBezTo>
                    <a:pt x="2585" y="3868"/>
                    <a:pt x="2588" y="3871"/>
                    <a:pt x="2592" y="3871"/>
                  </a:cubicBezTo>
                  <a:cubicBezTo>
                    <a:pt x="2613" y="3880"/>
                    <a:pt x="2635" y="3887"/>
                    <a:pt x="2657" y="3893"/>
                  </a:cubicBezTo>
                  <a:cubicBezTo>
                    <a:pt x="2663" y="3894"/>
                    <a:pt x="2668" y="3894"/>
                    <a:pt x="2673" y="3897"/>
                  </a:cubicBezTo>
                  <a:cubicBezTo>
                    <a:pt x="2673" y="3894"/>
                    <a:pt x="2675" y="3890"/>
                    <a:pt x="2677" y="3888"/>
                  </a:cubicBezTo>
                  <a:cubicBezTo>
                    <a:pt x="2738" y="3705"/>
                    <a:pt x="2779" y="3513"/>
                    <a:pt x="2916" y="3367"/>
                  </a:cubicBezTo>
                  <a:cubicBezTo>
                    <a:pt x="3021" y="3259"/>
                    <a:pt x="3164" y="3224"/>
                    <a:pt x="3301" y="3175"/>
                  </a:cubicBezTo>
                  <a:cubicBezTo>
                    <a:pt x="3428" y="3128"/>
                    <a:pt x="3493" y="3059"/>
                    <a:pt x="3556" y="2942"/>
                  </a:cubicBezTo>
                  <a:cubicBezTo>
                    <a:pt x="3622" y="2826"/>
                    <a:pt x="3676" y="2700"/>
                    <a:pt x="3774" y="2602"/>
                  </a:cubicBezTo>
                  <a:cubicBezTo>
                    <a:pt x="3791" y="2582"/>
                    <a:pt x="3812" y="2564"/>
                    <a:pt x="3834" y="2549"/>
                  </a:cubicBezTo>
                  <a:cubicBezTo>
                    <a:pt x="3818" y="2543"/>
                    <a:pt x="3802" y="2536"/>
                    <a:pt x="3784" y="2525"/>
                  </a:cubicBezTo>
                  <a:cubicBezTo>
                    <a:pt x="3718" y="2491"/>
                    <a:pt x="3656" y="2434"/>
                    <a:pt x="3603" y="2384"/>
                  </a:cubicBezTo>
                  <a:cubicBezTo>
                    <a:pt x="3480" y="2279"/>
                    <a:pt x="3378" y="2156"/>
                    <a:pt x="3296" y="2015"/>
                  </a:cubicBezTo>
                  <a:cubicBezTo>
                    <a:pt x="3134" y="1728"/>
                    <a:pt x="3097" y="1395"/>
                    <a:pt x="3146" y="1073"/>
                  </a:cubicBezTo>
                  <a:cubicBezTo>
                    <a:pt x="3208" y="686"/>
                    <a:pt x="3383" y="320"/>
                    <a:pt x="3630" y="18"/>
                  </a:cubicBezTo>
                  <a:cubicBezTo>
                    <a:pt x="3588" y="5"/>
                    <a:pt x="3563" y="4"/>
                    <a:pt x="3514" y="2"/>
                  </a:cubicBezTo>
                  <a:cubicBezTo>
                    <a:pt x="3489" y="1"/>
                    <a:pt x="3463" y="1"/>
                    <a:pt x="343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33"/>
            <p:cNvSpPr/>
            <p:nvPr/>
          </p:nvSpPr>
          <p:spPr>
            <a:xfrm>
              <a:off x="1085688" y="3940258"/>
              <a:ext cx="199004" cy="206259"/>
            </a:xfrm>
            <a:custGeom>
              <a:rect b="b" l="l" r="r" t="t"/>
              <a:pathLst>
                <a:path extrusionOk="0" h="5982" w="5772">
                  <a:moveTo>
                    <a:pt x="4097" y="1"/>
                  </a:moveTo>
                  <a:lnTo>
                    <a:pt x="3710" y="14"/>
                  </a:lnTo>
                  <a:cubicBezTo>
                    <a:pt x="3710" y="36"/>
                    <a:pt x="3698" y="58"/>
                    <a:pt x="3675" y="70"/>
                  </a:cubicBezTo>
                  <a:cubicBezTo>
                    <a:pt x="3479" y="171"/>
                    <a:pt x="3266" y="203"/>
                    <a:pt x="3050" y="203"/>
                  </a:cubicBezTo>
                  <a:cubicBezTo>
                    <a:pt x="2939" y="203"/>
                    <a:pt x="2828" y="195"/>
                    <a:pt x="2717" y="183"/>
                  </a:cubicBezTo>
                  <a:cubicBezTo>
                    <a:pt x="2577" y="168"/>
                    <a:pt x="2443" y="139"/>
                    <a:pt x="2306" y="102"/>
                  </a:cubicBezTo>
                  <a:cubicBezTo>
                    <a:pt x="2210" y="72"/>
                    <a:pt x="2111" y="43"/>
                    <a:pt x="2013" y="36"/>
                  </a:cubicBezTo>
                  <a:cubicBezTo>
                    <a:pt x="1972" y="108"/>
                    <a:pt x="1913" y="171"/>
                    <a:pt x="1841" y="218"/>
                  </a:cubicBezTo>
                  <a:cubicBezTo>
                    <a:pt x="1741" y="287"/>
                    <a:pt x="1623" y="328"/>
                    <a:pt x="1520" y="395"/>
                  </a:cubicBezTo>
                  <a:cubicBezTo>
                    <a:pt x="1451" y="440"/>
                    <a:pt x="1418" y="479"/>
                    <a:pt x="1398" y="553"/>
                  </a:cubicBezTo>
                  <a:cubicBezTo>
                    <a:pt x="1361" y="670"/>
                    <a:pt x="1353" y="791"/>
                    <a:pt x="1310" y="906"/>
                  </a:cubicBezTo>
                  <a:cubicBezTo>
                    <a:pt x="1273" y="1015"/>
                    <a:pt x="1215" y="1117"/>
                    <a:pt x="1129" y="1199"/>
                  </a:cubicBezTo>
                  <a:cubicBezTo>
                    <a:pt x="965" y="1362"/>
                    <a:pt x="674" y="1437"/>
                    <a:pt x="574" y="1661"/>
                  </a:cubicBezTo>
                  <a:cubicBezTo>
                    <a:pt x="449" y="1938"/>
                    <a:pt x="670" y="2240"/>
                    <a:pt x="623" y="2529"/>
                  </a:cubicBezTo>
                  <a:cubicBezTo>
                    <a:pt x="579" y="2801"/>
                    <a:pt x="371" y="2998"/>
                    <a:pt x="230" y="3223"/>
                  </a:cubicBezTo>
                  <a:cubicBezTo>
                    <a:pt x="68" y="3487"/>
                    <a:pt x="0" y="3811"/>
                    <a:pt x="149" y="4094"/>
                  </a:cubicBezTo>
                  <a:cubicBezTo>
                    <a:pt x="218" y="4223"/>
                    <a:pt x="351" y="4325"/>
                    <a:pt x="465" y="4416"/>
                  </a:cubicBezTo>
                  <a:cubicBezTo>
                    <a:pt x="577" y="4507"/>
                    <a:pt x="674" y="4607"/>
                    <a:pt x="758" y="4728"/>
                  </a:cubicBezTo>
                  <a:cubicBezTo>
                    <a:pt x="785" y="4768"/>
                    <a:pt x="788" y="4802"/>
                    <a:pt x="774" y="4833"/>
                  </a:cubicBezTo>
                  <a:cubicBezTo>
                    <a:pt x="1586" y="5081"/>
                    <a:pt x="2403" y="5330"/>
                    <a:pt x="3215" y="5577"/>
                  </a:cubicBezTo>
                  <a:cubicBezTo>
                    <a:pt x="3698" y="5723"/>
                    <a:pt x="4183" y="5854"/>
                    <a:pt x="4672" y="5982"/>
                  </a:cubicBezTo>
                  <a:cubicBezTo>
                    <a:pt x="4660" y="5968"/>
                    <a:pt x="4650" y="5955"/>
                    <a:pt x="4638" y="5941"/>
                  </a:cubicBezTo>
                  <a:cubicBezTo>
                    <a:pt x="4521" y="5795"/>
                    <a:pt x="4429" y="5613"/>
                    <a:pt x="4429" y="5420"/>
                  </a:cubicBezTo>
                  <a:cubicBezTo>
                    <a:pt x="4429" y="5219"/>
                    <a:pt x="4546" y="5038"/>
                    <a:pt x="4724" y="4945"/>
                  </a:cubicBezTo>
                  <a:cubicBezTo>
                    <a:pt x="4824" y="4892"/>
                    <a:pt x="4931" y="4874"/>
                    <a:pt x="5039" y="4874"/>
                  </a:cubicBezTo>
                  <a:cubicBezTo>
                    <a:pt x="5134" y="4874"/>
                    <a:pt x="5229" y="4888"/>
                    <a:pt x="5323" y="4904"/>
                  </a:cubicBezTo>
                  <a:cubicBezTo>
                    <a:pt x="5436" y="4922"/>
                    <a:pt x="5574" y="4965"/>
                    <a:pt x="5701" y="4965"/>
                  </a:cubicBezTo>
                  <a:cubicBezTo>
                    <a:pt x="5725" y="4965"/>
                    <a:pt x="5749" y="4964"/>
                    <a:pt x="5772" y="4960"/>
                  </a:cubicBezTo>
                  <a:cubicBezTo>
                    <a:pt x="5750" y="4842"/>
                    <a:pt x="5745" y="4719"/>
                    <a:pt x="5763" y="4601"/>
                  </a:cubicBezTo>
                  <a:lnTo>
                    <a:pt x="5763" y="4601"/>
                  </a:lnTo>
                  <a:cubicBezTo>
                    <a:pt x="5698" y="4620"/>
                    <a:pt x="5628" y="4629"/>
                    <a:pt x="5559" y="4629"/>
                  </a:cubicBezTo>
                  <a:cubicBezTo>
                    <a:pt x="5528" y="4629"/>
                    <a:pt x="5497" y="4628"/>
                    <a:pt x="5467" y="4624"/>
                  </a:cubicBezTo>
                  <a:cubicBezTo>
                    <a:pt x="5261" y="4604"/>
                    <a:pt x="4956" y="4510"/>
                    <a:pt x="4795" y="4330"/>
                  </a:cubicBezTo>
                  <a:cubicBezTo>
                    <a:pt x="4618" y="4515"/>
                    <a:pt x="4389" y="4635"/>
                    <a:pt x="4149" y="4723"/>
                  </a:cubicBezTo>
                  <a:cubicBezTo>
                    <a:pt x="3889" y="4817"/>
                    <a:pt x="3605" y="4864"/>
                    <a:pt x="3324" y="4864"/>
                  </a:cubicBezTo>
                  <a:cubicBezTo>
                    <a:pt x="3312" y="4864"/>
                    <a:pt x="3300" y="4864"/>
                    <a:pt x="3288" y="4863"/>
                  </a:cubicBezTo>
                  <a:cubicBezTo>
                    <a:pt x="3035" y="4861"/>
                    <a:pt x="2774" y="4830"/>
                    <a:pt x="2533" y="4752"/>
                  </a:cubicBezTo>
                  <a:cubicBezTo>
                    <a:pt x="2272" y="4666"/>
                    <a:pt x="2039" y="4528"/>
                    <a:pt x="1825" y="4356"/>
                  </a:cubicBezTo>
                  <a:cubicBezTo>
                    <a:pt x="1382" y="4000"/>
                    <a:pt x="1048" y="3445"/>
                    <a:pt x="1056" y="2864"/>
                  </a:cubicBezTo>
                  <a:cubicBezTo>
                    <a:pt x="1063" y="2244"/>
                    <a:pt x="1475" y="1690"/>
                    <a:pt x="1946" y="1321"/>
                  </a:cubicBezTo>
                  <a:cubicBezTo>
                    <a:pt x="2199" y="1125"/>
                    <a:pt x="2482" y="969"/>
                    <a:pt x="2785" y="870"/>
                  </a:cubicBezTo>
                  <a:cubicBezTo>
                    <a:pt x="2956" y="813"/>
                    <a:pt x="3129" y="766"/>
                    <a:pt x="3306" y="751"/>
                  </a:cubicBezTo>
                  <a:cubicBezTo>
                    <a:pt x="3341" y="747"/>
                    <a:pt x="3377" y="746"/>
                    <a:pt x="3413" y="746"/>
                  </a:cubicBezTo>
                  <a:cubicBezTo>
                    <a:pt x="3529" y="746"/>
                    <a:pt x="3645" y="762"/>
                    <a:pt x="3759" y="774"/>
                  </a:cubicBezTo>
                  <a:cubicBezTo>
                    <a:pt x="3763" y="749"/>
                    <a:pt x="3768" y="723"/>
                    <a:pt x="3774" y="696"/>
                  </a:cubicBezTo>
                  <a:cubicBezTo>
                    <a:pt x="3803" y="586"/>
                    <a:pt x="3856" y="489"/>
                    <a:pt x="3924" y="402"/>
                  </a:cubicBezTo>
                  <a:cubicBezTo>
                    <a:pt x="3972" y="345"/>
                    <a:pt x="4039" y="286"/>
                    <a:pt x="4070" y="218"/>
                  </a:cubicBezTo>
                  <a:cubicBezTo>
                    <a:pt x="4100" y="154"/>
                    <a:pt x="4101" y="76"/>
                    <a:pt x="409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33"/>
            <p:cNvSpPr/>
            <p:nvPr/>
          </p:nvSpPr>
          <p:spPr>
            <a:xfrm>
              <a:off x="1129096" y="3973081"/>
              <a:ext cx="119396" cy="124645"/>
            </a:xfrm>
            <a:custGeom>
              <a:rect b="b" l="l" r="r" t="t"/>
              <a:pathLst>
                <a:path extrusionOk="0" h="3615" w="3463">
                  <a:moveTo>
                    <a:pt x="2361" y="1"/>
                  </a:moveTo>
                  <a:cubicBezTo>
                    <a:pt x="2247" y="1"/>
                    <a:pt x="2133" y="9"/>
                    <a:pt x="2023" y="31"/>
                  </a:cubicBezTo>
                  <a:cubicBezTo>
                    <a:pt x="1848" y="66"/>
                    <a:pt x="1679" y="136"/>
                    <a:pt x="1514" y="203"/>
                  </a:cubicBezTo>
                  <a:cubicBezTo>
                    <a:pt x="1219" y="328"/>
                    <a:pt x="953" y="500"/>
                    <a:pt x="717" y="714"/>
                  </a:cubicBezTo>
                  <a:cubicBezTo>
                    <a:pt x="323" y="1077"/>
                    <a:pt x="0" y="1563"/>
                    <a:pt x="61" y="2119"/>
                  </a:cubicBezTo>
                  <a:cubicBezTo>
                    <a:pt x="117" y="2624"/>
                    <a:pt x="463" y="3099"/>
                    <a:pt x="896" y="3352"/>
                  </a:cubicBezTo>
                  <a:cubicBezTo>
                    <a:pt x="1231" y="3547"/>
                    <a:pt x="1615" y="3614"/>
                    <a:pt x="1997" y="3614"/>
                  </a:cubicBezTo>
                  <a:cubicBezTo>
                    <a:pt x="2071" y="3614"/>
                    <a:pt x="2144" y="3612"/>
                    <a:pt x="2216" y="3607"/>
                  </a:cubicBezTo>
                  <a:cubicBezTo>
                    <a:pt x="2648" y="3582"/>
                    <a:pt x="3106" y="3475"/>
                    <a:pt x="3393" y="3129"/>
                  </a:cubicBezTo>
                  <a:cubicBezTo>
                    <a:pt x="3403" y="3118"/>
                    <a:pt x="3414" y="3111"/>
                    <a:pt x="3427" y="3104"/>
                  </a:cubicBezTo>
                  <a:cubicBezTo>
                    <a:pt x="3427" y="3099"/>
                    <a:pt x="3425" y="3098"/>
                    <a:pt x="3425" y="3095"/>
                  </a:cubicBezTo>
                  <a:cubicBezTo>
                    <a:pt x="3429" y="3015"/>
                    <a:pt x="3462" y="2937"/>
                    <a:pt x="3456" y="2855"/>
                  </a:cubicBezTo>
                  <a:cubicBezTo>
                    <a:pt x="3452" y="2785"/>
                    <a:pt x="3415" y="2753"/>
                    <a:pt x="3357" y="2711"/>
                  </a:cubicBezTo>
                  <a:cubicBezTo>
                    <a:pt x="3212" y="2598"/>
                    <a:pt x="3054" y="2520"/>
                    <a:pt x="2976" y="2343"/>
                  </a:cubicBezTo>
                  <a:cubicBezTo>
                    <a:pt x="2940" y="2267"/>
                    <a:pt x="2925" y="2187"/>
                    <a:pt x="2931" y="2102"/>
                  </a:cubicBezTo>
                  <a:cubicBezTo>
                    <a:pt x="2935" y="2031"/>
                    <a:pt x="2951" y="1958"/>
                    <a:pt x="2937" y="1884"/>
                  </a:cubicBezTo>
                  <a:cubicBezTo>
                    <a:pt x="2931" y="1854"/>
                    <a:pt x="2921" y="1838"/>
                    <a:pt x="2909" y="1824"/>
                  </a:cubicBezTo>
                  <a:cubicBezTo>
                    <a:pt x="2887" y="1796"/>
                    <a:pt x="2856" y="1769"/>
                    <a:pt x="2831" y="1740"/>
                  </a:cubicBezTo>
                  <a:cubicBezTo>
                    <a:pt x="2753" y="1655"/>
                    <a:pt x="2690" y="1561"/>
                    <a:pt x="2648" y="1454"/>
                  </a:cubicBezTo>
                  <a:cubicBezTo>
                    <a:pt x="2578" y="1285"/>
                    <a:pt x="2603" y="1113"/>
                    <a:pt x="2623" y="936"/>
                  </a:cubicBezTo>
                  <a:cubicBezTo>
                    <a:pt x="2633" y="850"/>
                    <a:pt x="2645" y="765"/>
                    <a:pt x="2645" y="681"/>
                  </a:cubicBezTo>
                  <a:cubicBezTo>
                    <a:pt x="2645" y="584"/>
                    <a:pt x="2625" y="504"/>
                    <a:pt x="2593" y="412"/>
                  </a:cubicBezTo>
                  <a:cubicBezTo>
                    <a:pt x="2552" y="281"/>
                    <a:pt x="2509" y="141"/>
                    <a:pt x="2497" y="4"/>
                  </a:cubicBezTo>
                  <a:cubicBezTo>
                    <a:pt x="2452" y="2"/>
                    <a:pt x="2407" y="1"/>
                    <a:pt x="23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33"/>
            <p:cNvSpPr/>
            <p:nvPr/>
          </p:nvSpPr>
          <p:spPr>
            <a:xfrm>
              <a:off x="1050693" y="3707013"/>
              <a:ext cx="194522" cy="396520"/>
            </a:xfrm>
            <a:custGeom>
              <a:rect b="b" l="l" r="r" t="t"/>
              <a:pathLst>
                <a:path extrusionOk="0" h="11500" w="5642">
                  <a:moveTo>
                    <a:pt x="5171" y="1"/>
                  </a:moveTo>
                  <a:cubicBezTo>
                    <a:pt x="5146" y="56"/>
                    <a:pt x="5118" y="109"/>
                    <a:pt x="5096" y="162"/>
                  </a:cubicBezTo>
                  <a:cubicBezTo>
                    <a:pt x="5017" y="334"/>
                    <a:pt x="4953" y="512"/>
                    <a:pt x="4886" y="687"/>
                  </a:cubicBezTo>
                  <a:cubicBezTo>
                    <a:pt x="4750" y="1046"/>
                    <a:pt x="4594" y="1397"/>
                    <a:pt x="4437" y="1748"/>
                  </a:cubicBezTo>
                  <a:cubicBezTo>
                    <a:pt x="4160" y="2381"/>
                    <a:pt x="3879" y="3016"/>
                    <a:pt x="3579" y="3640"/>
                  </a:cubicBezTo>
                  <a:cubicBezTo>
                    <a:pt x="3278" y="4261"/>
                    <a:pt x="2957" y="4876"/>
                    <a:pt x="2633" y="5488"/>
                  </a:cubicBezTo>
                  <a:cubicBezTo>
                    <a:pt x="2312" y="6094"/>
                    <a:pt x="1981" y="6698"/>
                    <a:pt x="1631" y="7292"/>
                  </a:cubicBezTo>
                  <a:cubicBezTo>
                    <a:pt x="1481" y="7545"/>
                    <a:pt x="1322" y="7813"/>
                    <a:pt x="1166" y="8070"/>
                  </a:cubicBezTo>
                  <a:cubicBezTo>
                    <a:pt x="1021" y="8304"/>
                    <a:pt x="916" y="8553"/>
                    <a:pt x="768" y="8784"/>
                  </a:cubicBezTo>
                  <a:cubicBezTo>
                    <a:pt x="459" y="9259"/>
                    <a:pt x="112" y="9771"/>
                    <a:pt x="63" y="10354"/>
                  </a:cubicBezTo>
                  <a:cubicBezTo>
                    <a:pt x="1" y="11075"/>
                    <a:pt x="880" y="11331"/>
                    <a:pt x="1448" y="11499"/>
                  </a:cubicBezTo>
                  <a:cubicBezTo>
                    <a:pt x="1388" y="11434"/>
                    <a:pt x="1326" y="11368"/>
                    <a:pt x="1270" y="11299"/>
                  </a:cubicBezTo>
                  <a:cubicBezTo>
                    <a:pt x="1073" y="11065"/>
                    <a:pt x="919" y="10784"/>
                    <a:pt x="908" y="10471"/>
                  </a:cubicBezTo>
                  <a:cubicBezTo>
                    <a:pt x="904" y="10319"/>
                    <a:pt x="935" y="10163"/>
                    <a:pt x="989" y="10019"/>
                  </a:cubicBezTo>
                  <a:cubicBezTo>
                    <a:pt x="1038" y="9886"/>
                    <a:pt x="1116" y="9771"/>
                    <a:pt x="1194" y="9655"/>
                  </a:cubicBezTo>
                  <a:cubicBezTo>
                    <a:pt x="1266" y="9546"/>
                    <a:pt x="1338" y="9434"/>
                    <a:pt x="1369" y="9306"/>
                  </a:cubicBezTo>
                  <a:cubicBezTo>
                    <a:pt x="1403" y="9161"/>
                    <a:pt x="1371" y="9021"/>
                    <a:pt x="1346" y="8878"/>
                  </a:cubicBezTo>
                  <a:cubicBezTo>
                    <a:pt x="1319" y="8719"/>
                    <a:pt x="1307" y="8559"/>
                    <a:pt x="1362" y="8406"/>
                  </a:cubicBezTo>
                  <a:cubicBezTo>
                    <a:pt x="1409" y="8290"/>
                    <a:pt x="1490" y="8181"/>
                    <a:pt x="1584" y="8097"/>
                  </a:cubicBezTo>
                  <a:cubicBezTo>
                    <a:pt x="1756" y="7943"/>
                    <a:pt x="1982" y="7833"/>
                    <a:pt x="2042" y="7597"/>
                  </a:cubicBezTo>
                  <a:cubicBezTo>
                    <a:pt x="2070" y="7478"/>
                    <a:pt x="2067" y="7353"/>
                    <a:pt x="2098" y="7238"/>
                  </a:cubicBezTo>
                  <a:cubicBezTo>
                    <a:pt x="2126" y="7128"/>
                    <a:pt x="2183" y="7026"/>
                    <a:pt x="2270" y="6951"/>
                  </a:cubicBezTo>
                  <a:cubicBezTo>
                    <a:pt x="2370" y="6864"/>
                    <a:pt x="2489" y="6812"/>
                    <a:pt x="2604" y="6752"/>
                  </a:cubicBezTo>
                  <a:cubicBezTo>
                    <a:pt x="2710" y="6696"/>
                    <a:pt x="2786" y="6636"/>
                    <a:pt x="2817" y="6518"/>
                  </a:cubicBezTo>
                  <a:cubicBezTo>
                    <a:pt x="2851" y="6374"/>
                    <a:pt x="2839" y="6223"/>
                    <a:pt x="2870" y="6078"/>
                  </a:cubicBezTo>
                  <a:cubicBezTo>
                    <a:pt x="2898" y="5940"/>
                    <a:pt x="2970" y="5812"/>
                    <a:pt x="3075" y="5716"/>
                  </a:cubicBezTo>
                  <a:cubicBezTo>
                    <a:pt x="3166" y="5636"/>
                    <a:pt x="3268" y="5584"/>
                    <a:pt x="3381" y="5546"/>
                  </a:cubicBezTo>
                  <a:cubicBezTo>
                    <a:pt x="3500" y="5506"/>
                    <a:pt x="3625" y="5482"/>
                    <a:pt x="3734" y="5419"/>
                  </a:cubicBezTo>
                  <a:cubicBezTo>
                    <a:pt x="3837" y="5359"/>
                    <a:pt x="3918" y="5274"/>
                    <a:pt x="3958" y="5160"/>
                  </a:cubicBezTo>
                  <a:cubicBezTo>
                    <a:pt x="4004" y="5037"/>
                    <a:pt x="3983" y="4914"/>
                    <a:pt x="3945" y="4791"/>
                  </a:cubicBezTo>
                  <a:cubicBezTo>
                    <a:pt x="3869" y="4547"/>
                    <a:pt x="3735" y="4307"/>
                    <a:pt x="3802" y="4042"/>
                  </a:cubicBezTo>
                  <a:cubicBezTo>
                    <a:pt x="3849" y="3854"/>
                    <a:pt x="3980" y="3738"/>
                    <a:pt x="4155" y="3670"/>
                  </a:cubicBezTo>
                  <a:cubicBezTo>
                    <a:pt x="4319" y="3603"/>
                    <a:pt x="4497" y="3579"/>
                    <a:pt x="4660" y="3513"/>
                  </a:cubicBezTo>
                  <a:cubicBezTo>
                    <a:pt x="4669" y="3506"/>
                    <a:pt x="4698" y="3495"/>
                    <a:pt x="4704" y="3491"/>
                  </a:cubicBezTo>
                  <a:lnTo>
                    <a:pt x="4751" y="3464"/>
                  </a:lnTo>
                  <a:cubicBezTo>
                    <a:pt x="4757" y="3458"/>
                    <a:pt x="4762" y="3454"/>
                    <a:pt x="4766" y="3452"/>
                  </a:cubicBezTo>
                  <a:cubicBezTo>
                    <a:pt x="4772" y="3449"/>
                    <a:pt x="4773" y="3446"/>
                    <a:pt x="4776" y="3443"/>
                  </a:cubicBezTo>
                  <a:cubicBezTo>
                    <a:pt x="4782" y="3437"/>
                    <a:pt x="4806" y="3412"/>
                    <a:pt x="4809" y="3409"/>
                  </a:cubicBezTo>
                  <a:cubicBezTo>
                    <a:pt x="4812" y="3406"/>
                    <a:pt x="4830" y="3375"/>
                    <a:pt x="4837" y="3366"/>
                  </a:cubicBezTo>
                  <a:cubicBezTo>
                    <a:pt x="4839" y="3360"/>
                    <a:pt x="4840" y="3359"/>
                    <a:pt x="4844" y="3357"/>
                  </a:cubicBezTo>
                  <a:cubicBezTo>
                    <a:pt x="4844" y="3354"/>
                    <a:pt x="4844" y="3350"/>
                    <a:pt x="4846" y="3342"/>
                  </a:cubicBezTo>
                  <a:cubicBezTo>
                    <a:pt x="4853" y="3326"/>
                    <a:pt x="4855" y="3310"/>
                    <a:pt x="4859" y="3295"/>
                  </a:cubicBezTo>
                  <a:lnTo>
                    <a:pt x="4859" y="3291"/>
                  </a:lnTo>
                  <a:cubicBezTo>
                    <a:pt x="4861" y="3285"/>
                    <a:pt x="4861" y="3279"/>
                    <a:pt x="4861" y="3272"/>
                  </a:cubicBezTo>
                  <a:cubicBezTo>
                    <a:pt x="4877" y="2962"/>
                    <a:pt x="4697" y="2555"/>
                    <a:pt x="4927" y="2290"/>
                  </a:cubicBezTo>
                  <a:cubicBezTo>
                    <a:pt x="5064" y="2126"/>
                    <a:pt x="5286" y="2118"/>
                    <a:pt x="5483" y="2111"/>
                  </a:cubicBezTo>
                  <a:cubicBezTo>
                    <a:pt x="5485" y="2111"/>
                    <a:pt x="5504" y="2109"/>
                    <a:pt x="5510" y="2109"/>
                  </a:cubicBezTo>
                  <a:cubicBezTo>
                    <a:pt x="5510" y="2109"/>
                    <a:pt x="5512" y="2109"/>
                    <a:pt x="5512" y="2105"/>
                  </a:cubicBezTo>
                  <a:cubicBezTo>
                    <a:pt x="5513" y="2104"/>
                    <a:pt x="5514" y="2104"/>
                    <a:pt x="5515" y="2104"/>
                  </a:cubicBezTo>
                  <a:cubicBezTo>
                    <a:pt x="5516" y="2104"/>
                    <a:pt x="5516" y="2104"/>
                    <a:pt x="5516" y="2105"/>
                  </a:cubicBezTo>
                  <a:cubicBezTo>
                    <a:pt x="5519" y="2103"/>
                    <a:pt x="5519" y="2100"/>
                    <a:pt x="5523" y="2096"/>
                  </a:cubicBezTo>
                  <a:cubicBezTo>
                    <a:pt x="5557" y="2050"/>
                    <a:pt x="5584" y="1996"/>
                    <a:pt x="5604" y="1943"/>
                  </a:cubicBezTo>
                  <a:cubicBezTo>
                    <a:pt x="5616" y="1910"/>
                    <a:pt x="5629" y="1874"/>
                    <a:pt x="5641" y="1840"/>
                  </a:cubicBezTo>
                  <a:cubicBezTo>
                    <a:pt x="5616" y="1824"/>
                    <a:pt x="5594" y="1802"/>
                    <a:pt x="5578" y="1767"/>
                  </a:cubicBezTo>
                  <a:cubicBezTo>
                    <a:pt x="5528" y="1610"/>
                    <a:pt x="5490" y="1451"/>
                    <a:pt x="5453" y="1292"/>
                  </a:cubicBezTo>
                  <a:cubicBezTo>
                    <a:pt x="5415" y="1135"/>
                    <a:pt x="5368" y="981"/>
                    <a:pt x="5330" y="824"/>
                  </a:cubicBezTo>
                  <a:cubicBezTo>
                    <a:pt x="5292" y="666"/>
                    <a:pt x="5252" y="509"/>
                    <a:pt x="5224" y="347"/>
                  </a:cubicBezTo>
                  <a:cubicBezTo>
                    <a:pt x="5202" y="233"/>
                    <a:pt x="5189" y="116"/>
                    <a:pt x="517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33"/>
            <p:cNvSpPr/>
            <p:nvPr/>
          </p:nvSpPr>
          <p:spPr>
            <a:xfrm>
              <a:off x="1453259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5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33"/>
            <p:cNvSpPr/>
            <p:nvPr/>
          </p:nvSpPr>
          <p:spPr>
            <a:xfrm>
              <a:off x="1282076" y="4474703"/>
              <a:ext cx="40201" cy="20550"/>
            </a:xfrm>
            <a:custGeom>
              <a:rect b="b" l="l" r="r" t="t"/>
              <a:pathLst>
                <a:path extrusionOk="0" h="596" w="1166">
                  <a:moveTo>
                    <a:pt x="555" y="1"/>
                  </a:moveTo>
                  <a:cubicBezTo>
                    <a:pt x="309" y="1"/>
                    <a:pt x="97" y="148"/>
                    <a:pt x="1" y="358"/>
                  </a:cubicBezTo>
                  <a:cubicBezTo>
                    <a:pt x="391" y="432"/>
                    <a:pt x="779" y="511"/>
                    <a:pt x="1165" y="596"/>
                  </a:cubicBezTo>
                  <a:cubicBezTo>
                    <a:pt x="1157" y="265"/>
                    <a:pt x="887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33"/>
            <p:cNvSpPr/>
            <p:nvPr/>
          </p:nvSpPr>
          <p:spPr>
            <a:xfrm>
              <a:off x="1159644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4"/>
                    <a:pt x="1" y="613"/>
                  </a:cubicBezTo>
                  <a:cubicBezTo>
                    <a:pt x="1" y="952"/>
                    <a:pt x="274" y="1226"/>
                    <a:pt x="613" y="1226"/>
                  </a:cubicBezTo>
                  <a:cubicBezTo>
                    <a:pt x="951" y="1226"/>
                    <a:pt x="1226" y="952"/>
                    <a:pt x="1226" y="613"/>
                  </a:cubicBezTo>
                  <a:cubicBezTo>
                    <a:pt x="1226" y="274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33"/>
            <p:cNvSpPr/>
            <p:nvPr/>
          </p:nvSpPr>
          <p:spPr>
            <a:xfrm>
              <a:off x="1520905" y="4474669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1"/>
                  </a:moveTo>
                  <a:cubicBezTo>
                    <a:pt x="276" y="1"/>
                    <a:pt x="1" y="276"/>
                    <a:pt x="1" y="614"/>
                  </a:cubicBezTo>
                  <a:cubicBezTo>
                    <a:pt x="1" y="954"/>
                    <a:pt x="276" y="1227"/>
                    <a:pt x="614" y="1227"/>
                  </a:cubicBezTo>
                  <a:cubicBezTo>
                    <a:pt x="952" y="1227"/>
                    <a:pt x="1226" y="953"/>
                    <a:pt x="1226" y="614"/>
                  </a:cubicBezTo>
                  <a:cubicBezTo>
                    <a:pt x="1226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33"/>
            <p:cNvSpPr/>
            <p:nvPr/>
          </p:nvSpPr>
          <p:spPr>
            <a:xfrm>
              <a:off x="1212464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3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33"/>
            <p:cNvSpPr/>
            <p:nvPr/>
          </p:nvSpPr>
          <p:spPr>
            <a:xfrm>
              <a:off x="1762252" y="4329309"/>
              <a:ext cx="39201" cy="16585"/>
            </a:xfrm>
            <a:custGeom>
              <a:rect b="b" l="l" r="r" t="t"/>
              <a:pathLst>
                <a:path extrusionOk="0" h="481" w="1137">
                  <a:moveTo>
                    <a:pt x="0" y="0"/>
                  </a:moveTo>
                  <a:lnTo>
                    <a:pt x="0" y="0"/>
                  </a:lnTo>
                  <a:cubicBezTo>
                    <a:pt x="62" y="275"/>
                    <a:pt x="305" y="480"/>
                    <a:pt x="598" y="480"/>
                  </a:cubicBezTo>
                  <a:cubicBezTo>
                    <a:pt x="832" y="480"/>
                    <a:pt x="1034" y="347"/>
                    <a:pt x="1136" y="152"/>
                  </a:cubicBezTo>
                  <a:cubicBezTo>
                    <a:pt x="756" y="108"/>
                    <a:pt x="378" y="57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33"/>
            <p:cNvSpPr/>
            <p:nvPr/>
          </p:nvSpPr>
          <p:spPr>
            <a:xfrm>
              <a:off x="1814521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33"/>
            <p:cNvSpPr/>
            <p:nvPr/>
          </p:nvSpPr>
          <p:spPr>
            <a:xfrm>
              <a:off x="1814521" y="4554968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33"/>
            <p:cNvSpPr/>
            <p:nvPr/>
          </p:nvSpPr>
          <p:spPr>
            <a:xfrm>
              <a:off x="1520905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6" y="0"/>
                    <a:pt x="1" y="275"/>
                    <a:pt x="1" y="614"/>
                  </a:cubicBezTo>
                  <a:cubicBezTo>
                    <a:pt x="1" y="952"/>
                    <a:pt x="276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33"/>
            <p:cNvSpPr/>
            <p:nvPr/>
          </p:nvSpPr>
          <p:spPr>
            <a:xfrm>
              <a:off x="1579794" y="4554968"/>
              <a:ext cx="34995" cy="14378"/>
            </a:xfrm>
            <a:custGeom>
              <a:rect b="b" l="l" r="r" t="t"/>
              <a:pathLst>
                <a:path extrusionOk="0" h="417" w="1015">
                  <a:moveTo>
                    <a:pt x="437" y="1"/>
                  </a:moveTo>
                  <a:cubicBezTo>
                    <a:pt x="266" y="1"/>
                    <a:pt x="111" y="71"/>
                    <a:pt x="1" y="183"/>
                  </a:cubicBezTo>
                  <a:cubicBezTo>
                    <a:pt x="338" y="262"/>
                    <a:pt x="676" y="339"/>
                    <a:pt x="1015" y="416"/>
                  </a:cubicBezTo>
                  <a:cubicBezTo>
                    <a:pt x="933" y="177"/>
                    <a:pt x="706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33"/>
            <p:cNvSpPr/>
            <p:nvPr/>
          </p:nvSpPr>
          <p:spPr>
            <a:xfrm>
              <a:off x="1573691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33"/>
            <p:cNvSpPr/>
            <p:nvPr/>
          </p:nvSpPr>
          <p:spPr>
            <a:xfrm>
              <a:off x="1332862" y="4227529"/>
              <a:ext cx="41821" cy="27515"/>
            </a:xfrm>
            <a:custGeom>
              <a:rect b="b" l="l" r="r" t="t"/>
              <a:pathLst>
                <a:path extrusionOk="0" h="798" w="1213">
                  <a:moveTo>
                    <a:pt x="34" y="1"/>
                  </a:moveTo>
                  <a:cubicBezTo>
                    <a:pt x="15" y="60"/>
                    <a:pt x="3" y="120"/>
                    <a:pt x="3" y="185"/>
                  </a:cubicBezTo>
                  <a:cubicBezTo>
                    <a:pt x="1" y="524"/>
                    <a:pt x="275" y="797"/>
                    <a:pt x="614" y="797"/>
                  </a:cubicBezTo>
                  <a:cubicBezTo>
                    <a:pt x="909" y="797"/>
                    <a:pt x="1153" y="591"/>
                    <a:pt x="1213" y="315"/>
                  </a:cubicBezTo>
                  <a:cubicBezTo>
                    <a:pt x="820" y="208"/>
                    <a:pt x="426" y="104"/>
                    <a:pt x="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33"/>
            <p:cNvSpPr/>
            <p:nvPr/>
          </p:nvSpPr>
          <p:spPr>
            <a:xfrm>
              <a:off x="1039246" y="4153746"/>
              <a:ext cx="38201" cy="21033"/>
            </a:xfrm>
            <a:custGeom>
              <a:rect b="b" l="l" r="r" t="t"/>
              <a:pathLst>
                <a:path extrusionOk="0" h="610" w="1108">
                  <a:moveTo>
                    <a:pt x="1" y="0"/>
                  </a:moveTo>
                  <a:lnTo>
                    <a:pt x="1" y="0"/>
                  </a:lnTo>
                  <a:cubicBezTo>
                    <a:pt x="4" y="337"/>
                    <a:pt x="276" y="610"/>
                    <a:pt x="613" y="610"/>
                  </a:cubicBezTo>
                  <a:cubicBezTo>
                    <a:pt x="817" y="610"/>
                    <a:pt x="996" y="509"/>
                    <a:pt x="1108" y="357"/>
                  </a:cubicBezTo>
                  <a:cubicBezTo>
                    <a:pt x="896" y="294"/>
                    <a:pt x="687" y="228"/>
                    <a:pt x="478" y="162"/>
                  </a:cubicBezTo>
                  <a:cubicBezTo>
                    <a:pt x="322" y="112"/>
                    <a:pt x="161" y="6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33"/>
            <p:cNvSpPr/>
            <p:nvPr/>
          </p:nvSpPr>
          <p:spPr>
            <a:xfrm>
              <a:off x="1092032" y="421273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2" y="953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33"/>
            <p:cNvSpPr/>
            <p:nvPr/>
          </p:nvSpPr>
          <p:spPr>
            <a:xfrm>
              <a:off x="1003113" y="4215600"/>
              <a:ext cx="10826" cy="23929"/>
            </a:xfrm>
            <a:custGeom>
              <a:rect b="b" l="l" r="r" t="t"/>
              <a:pathLst>
                <a:path extrusionOk="0" h="694" w="314">
                  <a:moveTo>
                    <a:pt x="1" y="1"/>
                  </a:moveTo>
                  <a:lnTo>
                    <a:pt x="1" y="1"/>
                  </a:lnTo>
                  <a:cubicBezTo>
                    <a:pt x="12" y="31"/>
                    <a:pt x="26" y="62"/>
                    <a:pt x="37" y="91"/>
                  </a:cubicBezTo>
                  <a:cubicBezTo>
                    <a:pt x="118" y="293"/>
                    <a:pt x="204" y="492"/>
                    <a:pt x="288" y="693"/>
                  </a:cubicBezTo>
                  <a:cubicBezTo>
                    <a:pt x="303" y="641"/>
                    <a:pt x="313" y="588"/>
                    <a:pt x="313" y="532"/>
                  </a:cubicBezTo>
                  <a:cubicBezTo>
                    <a:pt x="313" y="303"/>
                    <a:pt x="187" y="105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33"/>
            <p:cNvSpPr/>
            <p:nvPr/>
          </p:nvSpPr>
          <p:spPr>
            <a:xfrm>
              <a:off x="1045315" y="4303623"/>
              <a:ext cx="36236" cy="41997"/>
            </a:xfrm>
            <a:custGeom>
              <a:rect b="b" l="l" r="r" t="t"/>
              <a:pathLst>
                <a:path extrusionOk="0" h="1218" w="1051">
                  <a:moveTo>
                    <a:pt x="438" y="0"/>
                  </a:moveTo>
                  <a:cubicBezTo>
                    <a:pt x="266" y="0"/>
                    <a:pt x="111" y="72"/>
                    <a:pt x="1" y="186"/>
                  </a:cubicBezTo>
                  <a:cubicBezTo>
                    <a:pt x="138" y="468"/>
                    <a:pt x="281" y="748"/>
                    <a:pt x="423" y="1027"/>
                  </a:cubicBezTo>
                  <a:cubicBezTo>
                    <a:pt x="456" y="1092"/>
                    <a:pt x="491" y="1154"/>
                    <a:pt x="525" y="1218"/>
                  </a:cubicBezTo>
                  <a:cubicBezTo>
                    <a:pt x="822" y="1175"/>
                    <a:pt x="1050" y="922"/>
                    <a:pt x="1050" y="614"/>
                  </a:cubicBezTo>
                  <a:cubicBezTo>
                    <a:pt x="1049" y="274"/>
                    <a:pt x="776" y="0"/>
                    <a:pt x="4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33"/>
            <p:cNvSpPr/>
            <p:nvPr/>
          </p:nvSpPr>
          <p:spPr>
            <a:xfrm>
              <a:off x="1092550" y="4383819"/>
              <a:ext cx="41787" cy="42307"/>
            </a:xfrm>
            <a:custGeom>
              <a:rect b="b" l="l" r="r" t="t"/>
              <a:pathLst>
                <a:path extrusionOk="0" h="1227" w="1212">
                  <a:moveTo>
                    <a:pt x="599" y="1"/>
                  </a:moveTo>
                  <a:cubicBezTo>
                    <a:pt x="304" y="1"/>
                    <a:pt x="59" y="208"/>
                    <a:pt x="0" y="485"/>
                  </a:cubicBezTo>
                  <a:cubicBezTo>
                    <a:pt x="127" y="731"/>
                    <a:pt x="263" y="976"/>
                    <a:pt x="424" y="1199"/>
                  </a:cubicBezTo>
                  <a:cubicBezTo>
                    <a:pt x="481" y="1216"/>
                    <a:pt x="539" y="1227"/>
                    <a:pt x="599" y="1227"/>
                  </a:cubicBezTo>
                  <a:cubicBezTo>
                    <a:pt x="937" y="1227"/>
                    <a:pt x="1211" y="953"/>
                    <a:pt x="1211" y="614"/>
                  </a:cubicBezTo>
                  <a:cubicBezTo>
                    <a:pt x="1211" y="276"/>
                    <a:pt x="937" y="1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33"/>
            <p:cNvSpPr/>
            <p:nvPr/>
          </p:nvSpPr>
          <p:spPr>
            <a:xfrm>
              <a:off x="1212464" y="421277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33"/>
            <p:cNvSpPr/>
            <p:nvPr/>
          </p:nvSpPr>
          <p:spPr>
            <a:xfrm>
              <a:off x="1332896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5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33"/>
            <p:cNvSpPr/>
            <p:nvPr/>
          </p:nvSpPr>
          <p:spPr>
            <a:xfrm>
              <a:off x="1400473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4"/>
                    <a:pt x="1" y="613"/>
                  </a:cubicBezTo>
                  <a:cubicBezTo>
                    <a:pt x="1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3"/>
                  </a:cubicBezTo>
                  <a:cubicBezTo>
                    <a:pt x="1226" y="274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33"/>
            <p:cNvSpPr/>
            <p:nvPr/>
          </p:nvSpPr>
          <p:spPr>
            <a:xfrm>
              <a:off x="1280110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3" y="1"/>
                    <a:pt x="1" y="275"/>
                    <a:pt x="1" y="614"/>
                  </a:cubicBezTo>
                  <a:cubicBezTo>
                    <a:pt x="1" y="952"/>
                    <a:pt x="275" y="1226"/>
                    <a:pt x="613" y="1226"/>
                  </a:cubicBezTo>
                  <a:cubicBezTo>
                    <a:pt x="951" y="1226"/>
                    <a:pt x="1226" y="952"/>
                    <a:pt x="1226" y="614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33"/>
            <p:cNvSpPr/>
            <p:nvPr/>
          </p:nvSpPr>
          <p:spPr>
            <a:xfrm>
              <a:off x="1761700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33"/>
            <p:cNvSpPr/>
            <p:nvPr/>
          </p:nvSpPr>
          <p:spPr>
            <a:xfrm>
              <a:off x="1400473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33"/>
            <p:cNvSpPr/>
            <p:nvPr/>
          </p:nvSpPr>
          <p:spPr>
            <a:xfrm>
              <a:off x="2436402" y="3549896"/>
              <a:ext cx="9585" cy="20722"/>
            </a:xfrm>
            <a:custGeom>
              <a:rect b="b" l="l" r="r" t="t"/>
              <a:pathLst>
                <a:path extrusionOk="0" h="601" w="278">
                  <a:moveTo>
                    <a:pt x="269" y="0"/>
                  </a:moveTo>
                  <a:cubicBezTo>
                    <a:pt x="168" y="192"/>
                    <a:pt x="85" y="396"/>
                    <a:pt x="0" y="596"/>
                  </a:cubicBezTo>
                  <a:cubicBezTo>
                    <a:pt x="14" y="598"/>
                    <a:pt x="25" y="600"/>
                    <a:pt x="38" y="600"/>
                  </a:cubicBezTo>
                  <a:cubicBezTo>
                    <a:pt x="106" y="600"/>
                    <a:pt x="170" y="587"/>
                    <a:pt x="230" y="566"/>
                  </a:cubicBezTo>
                  <a:cubicBezTo>
                    <a:pt x="246" y="406"/>
                    <a:pt x="261" y="247"/>
                    <a:pt x="277" y="88"/>
                  </a:cubicBezTo>
                  <a:cubicBezTo>
                    <a:pt x="275" y="59"/>
                    <a:pt x="271" y="28"/>
                    <a:pt x="2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33"/>
            <p:cNvSpPr/>
            <p:nvPr/>
          </p:nvSpPr>
          <p:spPr>
            <a:xfrm>
              <a:off x="2243359" y="3961393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33"/>
            <p:cNvSpPr/>
            <p:nvPr/>
          </p:nvSpPr>
          <p:spPr>
            <a:xfrm>
              <a:off x="2296180" y="3870543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3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33"/>
            <p:cNvSpPr/>
            <p:nvPr/>
          </p:nvSpPr>
          <p:spPr>
            <a:xfrm>
              <a:off x="2416577" y="3699704"/>
              <a:ext cx="18377" cy="41445"/>
            </a:xfrm>
            <a:custGeom>
              <a:rect b="b" l="l" r="r" t="t"/>
              <a:pathLst>
                <a:path extrusionOk="0" h="1202" w="533">
                  <a:moveTo>
                    <a:pt x="533" y="0"/>
                  </a:moveTo>
                  <a:lnTo>
                    <a:pt x="533" y="0"/>
                  </a:lnTo>
                  <a:cubicBezTo>
                    <a:pt x="233" y="41"/>
                    <a:pt x="0" y="295"/>
                    <a:pt x="0" y="606"/>
                  </a:cubicBezTo>
                  <a:cubicBezTo>
                    <a:pt x="0" y="896"/>
                    <a:pt x="201" y="1136"/>
                    <a:pt x="472" y="1201"/>
                  </a:cubicBezTo>
                  <a:cubicBezTo>
                    <a:pt x="492" y="801"/>
                    <a:pt x="512" y="401"/>
                    <a:pt x="5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33"/>
            <p:cNvSpPr/>
            <p:nvPr/>
          </p:nvSpPr>
          <p:spPr>
            <a:xfrm>
              <a:off x="2395753" y="3636988"/>
              <a:ext cx="10309" cy="21378"/>
            </a:xfrm>
            <a:custGeom>
              <a:rect b="b" l="l" r="r" t="t"/>
              <a:pathLst>
                <a:path extrusionOk="0" h="620" w="299">
                  <a:moveTo>
                    <a:pt x="289" y="1"/>
                  </a:moveTo>
                  <a:cubicBezTo>
                    <a:pt x="193" y="207"/>
                    <a:pt x="96" y="413"/>
                    <a:pt x="0" y="619"/>
                  </a:cubicBezTo>
                  <a:cubicBezTo>
                    <a:pt x="178" y="512"/>
                    <a:pt x="298" y="320"/>
                    <a:pt x="298" y="96"/>
                  </a:cubicBezTo>
                  <a:cubicBezTo>
                    <a:pt x="298" y="63"/>
                    <a:pt x="293" y="32"/>
                    <a:pt x="2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33"/>
            <p:cNvSpPr/>
            <p:nvPr/>
          </p:nvSpPr>
          <p:spPr>
            <a:xfrm>
              <a:off x="2188298" y="4044899"/>
              <a:ext cx="29754" cy="39031"/>
            </a:xfrm>
            <a:custGeom>
              <a:rect b="b" l="l" r="r" t="t"/>
              <a:pathLst>
                <a:path extrusionOk="0" h="1132" w="863">
                  <a:moveTo>
                    <a:pt x="574" y="1"/>
                  </a:moveTo>
                  <a:cubicBezTo>
                    <a:pt x="385" y="361"/>
                    <a:pt x="195" y="720"/>
                    <a:pt x="1" y="1079"/>
                  </a:cubicBezTo>
                  <a:cubicBezTo>
                    <a:pt x="77" y="1113"/>
                    <a:pt x="160" y="1132"/>
                    <a:pt x="249" y="1132"/>
                  </a:cubicBezTo>
                  <a:cubicBezTo>
                    <a:pt x="588" y="1132"/>
                    <a:pt x="862" y="858"/>
                    <a:pt x="862" y="519"/>
                  </a:cubicBezTo>
                  <a:cubicBezTo>
                    <a:pt x="862" y="301"/>
                    <a:pt x="746" y="110"/>
                    <a:pt x="5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33"/>
            <p:cNvSpPr/>
            <p:nvPr/>
          </p:nvSpPr>
          <p:spPr>
            <a:xfrm>
              <a:off x="2363722" y="379027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33"/>
            <p:cNvSpPr/>
            <p:nvPr/>
          </p:nvSpPr>
          <p:spPr>
            <a:xfrm>
              <a:off x="2175748" y="421277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33"/>
            <p:cNvSpPr/>
            <p:nvPr/>
          </p:nvSpPr>
          <p:spPr>
            <a:xfrm>
              <a:off x="2243359" y="4132508"/>
              <a:ext cx="31375" cy="40204"/>
            </a:xfrm>
            <a:custGeom>
              <a:rect b="b" l="l" r="r" t="t"/>
              <a:pathLst>
                <a:path extrusionOk="0" h="1166" w="910">
                  <a:moveTo>
                    <a:pt x="610" y="1"/>
                  </a:moveTo>
                  <a:cubicBezTo>
                    <a:pt x="274" y="1"/>
                    <a:pt x="0" y="275"/>
                    <a:pt x="0" y="613"/>
                  </a:cubicBezTo>
                  <a:cubicBezTo>
                    <a:pt x="0" y="858"/>
                    <a:pt x="145" y="1066"/>
                    <a:pt x="350" y="1165"/>
                  </a:cubicBezTo>
                  <a:cubicBezTo>
                    <a:pt x="351" y="1163"/>
                    <a:pt x="351" y="1161"/>
                    <a:pt x="353" y="1160"/>
                  </a:cubicBezTo>
                  <a:cubicBezTo>
                    <a:pt x="533" y="797"/>
                    <a:pt x="720" y="438"/>
                    <a:pt x="910" y="82"/>
                  </a:cubicBezTo>
                  <a:cubicBezTo>
                    <a:pt x="821" y="32"/>
                    <a:pt x="721" y="1"/>
                    <a:pt x="612" y="1"/>
                  </a:cubicBezTo>
                  <a:cubicBezTo>
                    <a:pt x="611" y="1"/>
                    <a:pt x="611" y="1"/>
                    <a:pt x="6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33"/>
            <p:cNvSpPr/>
            <p:nvPr/>
          </p:nvSpPr>
          <p:spPr>
            <a:xfrm>
              <a:off x="2296180" y="4041623"/>
              <a:ext cx="29789" cy="38445"/>
            </a:xfrm>
            <a:custGeom>
              <a:rect b="b" l="l" r="r" t="t"/>
              <a:pathLst>
                <a:path extrusionOk="0" h="1115" w="864">
                  <a:moveTo>
                    <a:pt x="614" y="1"/>
                  </a:moveTo>
                  <a:cubicBezTo>
                    <a:pt x="273" y="2"/>
                    <a:pt x="0" y="276"/>
                    <a:pt x="0" y="614"/>
                  </a:cubicBezTo>
                  <a:cubicBezTo>
                    <a:pt x="0" y="821"/>
                    <a:pt x="104" y="1003"/>
                    <a:pt x="261" y="1114"/>
                  </a:cubicBezTo>
                  <a:cubicBezTo>
                    <a:pt x="383" y="898"/>
                    <a:pt x="506" y="680"/>
                    <a:pt x="629" y="464"/>
                  </a:cubicBezTo>
                  <a:cubicBezTo>
                    <a:pt x="708" y="328"/>
                    <a:pt x="786" y="190"/>
                    <a:pt x="864" y="55"/>
                  </a:cubicBezTo>
                  <a:cubicBezTo>
                    <a:pt x="787" y="22"/>
                    <a:pt x="70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33"/>
            <p:cNvSpPr/>
            <p:nvPr/>
          </p:nvSpPr>
          <p:spPr>
            <a:xfrm>
              <a:off x="2122927" y="43035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33"/>
            <p:cNvSpPr/>
            <p:nvPr/>
          </p:nvSpPr>
          <p:spPr>
            <a:xfrm>
              <a:off x="2137098" y="4137576"/>
              <a:ext cx="28168" cy="37204"/>
            </a:xfrm>
            <a:custGeom>
              <a:rect b="b" l="l" r="r" t="t"/>
              <a:pathLst>
                <a:path extrusionOk="0" h="1079" w="817">
                  <a:moveTo>
                    <a:pt x="599" y="1"/>
                  </a:moveTo>
                  <a:cubicBezTo>
                    <a:pt x="512" y="152"/>
                    <a:pt x="431" y="303"/>
                    <a:pt x="343" y="454"/>
                  </a:cubicBezTo>
                  <a:cubicBezTo>
                    <a:pt x="230" y="651"/>
                    <a:pt x="114" y="846"/>
                    <a:pt x="1" y="1042"/>
                  </a:cubicBezTo>
                  <a:cubicBezTo>
                    <a:pt x="64" y="1065"/>
                    <a:pt x="132" y="1079"/>
                    <a:pt x="204" y="1079"/>
                  </a:cubicBezTo>
                  <a:cubicBezTo>
                    <a:pt x="541" y="1079"/>
                    <a:pt x="816" y="805"/>
                    <a:pt x="816" y="466"/>
                  </a:cubicBezTo>
                  <a:cubicBezTo>
                    <a:pt x="816" y="279"/>
                    <a:pt x="730" y="113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33"/>
            <p:cNvSpPr/>
            <p:nvPr/>
          </p:nvSpPr>
          <p:spPr>
            <a:xfrm>
              <a:off x="2090897" y="4240976"/>
              <a:ext cx="5447" cy="8379"/>
            </a:xfrm>
            <a:custGeom>
              <a:rect b="b" l="l" r="r" t="t"/>
              <a:pathLst>
                <a:path extrusionOk="0" h="243" w="158">
                  <a:moveTo>
                    <a:pt x="158" y="0"/>
                  </a:moveTo>
                  <a:lnTo>
                    <a:pt x="158" y="0"/>
                  </a:lnTo>
                  <a:cubicBezTo>
                    <a:pt x="106" y="81"/>
                    <a:pt x="54" y="161"/>
                    <a:pt x="1" y="243"/>
                  </a:cubicBezTo>
                  <a:cubicBezTo>
                    <a:pt x="70" y="176"/>
                    <a:pt x="123" y="93"/>
                    <a:pt x="158" y="0"/>
                  </a:cubicBezTo>
                  <a:close/>
                </a:path>
              </a:pathLst>
            </a:custGeom>
            <a:solidFill>
              <a:srgbClr val="FFC7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33"/>
            <p:cNvSpPr/>
            <p:nvPr/>
          </p:nvSpPr>
          <p:spPr>
            <a:xfrm>
              <a:off x="1889338" y="4340238"/>
              <a:ext cx="28237" cy="5655"/>
            </a:xfrm>
            <a:custGeom>
              <a:rect b="b" l="l" r="r" t="t"/>
              <a:pathLst>
                <a:path extrusionOk="0" h="164" w="819">
                  <a:moveTo>
                    <a:pt x="818" y="1"/>
                  </a:moveTo>
                  <a:cubicBezTo>
                    <a:pt x="616" y="7"/>
                    <a:pt x="412" y="10"/>
                    <a:pt x="209" y="10"/>
                  </a:cubicBezTo>
                  <a:cubicBezTo>
                    <a:pt x="140" y="10"/>
                    <a:pt x="70" y="10"/>
                    <a:pt x="1" y="9"/>
                  </a:cubicBezTo>
                  <a:lnTo>
                    <a:pt x="1" y="9"/>
                  </a:lnTo>
                  <a:cubicBezTo>
                    <a:pt x="108" y="104"/>
                    <a:pt x="249" y="163"/>
                    <a:pt x="405" y="163"/>
                  </a:cubicBezTo>
                  <a:cubicBezTo>
                    <a:pt x="564" y="163"/>
                    <a:pt x="709" y="101"/>
                    <a:pt x="8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33"/>
            <p:cNvSpPr/>
            <p:nvPr/>
          </p:nvSpPr>
          <p:spPr>
            <a:xfrm>
              <a:off x="1882132" y="447470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6" y="953"/>
                    <a:pt x="1226" y="614"/>
                  </a:cubicBezTo>
                  <a:cubicBezTo>
                    <a:pt x="1225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33"/>
            <p:cNvSpPr/>
            <p:nvPr/>
          </p:nvSpPr>
          <p:spPr>
            <a:xfrm>
              <a:off x="1694123" y="4554968"/>
              <a:ext cx="42304" cy="38066"/>
            </a:xfrm>
            <a:custGeom>
              <a:rect b="b" l="l" r="r" t="t"/>
              <a:pathLst>
                <a:path extrusionOk="0" h="1104" w="1227">
                  <a:moveTo>
                    <a:pt x="613" y="1"/>
                  </a:moveTo>
                  <a:cubicBezTo>
                    <a:pt x="274" y="1"/>
                    <a:pt x="1" y="275"/>
                    <a:pt x="1" y="614"/>
                  </a:cubicBezTo>
                  <a:cubicBezTo>
                    <a:pt x="1" y="731"/>
                    <a:pt x="35" y="839"/>
                    <a:pt x="91" y="933"/>
                  </a:cubicBezTo>
                  <a:cubicBezTo>
                    <a:pt x="387" y="991"/>
                    <a:pt x="681" y="1048"/>
                    <a:pt x="977" y="1103"/>
                  </a:cubicBezTo>
                  <a:cubicBezTo>
                    <a:pt x="1127" y="991"/>
                    <a:pt x="1226" y="816"/>
                    <a:pt x="1226" y="614"/>
                  </a:cubicBezTo>
                  <a:cubicBezTo>
                    <a:pt x="1226" y="275"/>
                    <a:pt x="951" y="1"/>
                    <a:pt x="6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33"/>
            <p:cNvSpPr/>
            <p:nvPr/>
          </p:nvSpPr>
          <p:spPr>
            <a:xfrm>
              <a:off x="2055316" y="438381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1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33"/>
            <p:cNvSpPr/>
            <p:nvPr/>
          </p:nvSpPr>
          <p:spPr>
            <a:xfrm>
              <a:off x="1641268" y="447466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3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33"/>
            <p:cNvSpPr/>
            <p:nvPr/>
          </p:nvSpPr>
          <p:spPr>
            <a:xfrm>
              <a:off x="1641337" y="4307898"/>
              <a:ext cx="42304" cy="37997"/>
            </a:xfrm>
            <a:custGeom>
              <a:rect b="b" l="l" r="r" t="t"/>
              <a:pathLst>
                <a:path extrusionOk="0" h="1102" w="1227">
                  <a:moveTo>
                    <a:pt x="247" y="0"/>
                  </a:moveTo>
                  <a:cubicBezTo>
                    <a:pt x="97" y="112"/>
                    <a:pt x="1" y="289"/>
                    <a:pt x="1" y="489"/>
                  </a:cubicBezTo>
                  <a:cubicBezTo>
                    <a:pt x="1" y="827"/>
                    <a:pt x="274" y="1101"/>
                    <a:pt x="613" y="1101"/>
                  </a:cubicBezTo>
                  <a:cubicBezTo>
                    <a:pt x="951" y="1101"/>
                    <a:pt x="1226" y="827"/>
                    <a:pt x="1226" y="489"/>
                  </a:cubicBezTo>
                  <a:cubicBezTo>
                    <a:pt x="1226" y="380"/>
                    <a:pt x="1196" y="280"/>
                    <a:pt x="1147" y="192"/>
                  </a:cubicBezTo>
                  <a:cubicBezTo>
                    <a:pt x="923" y="146"/>
                    <a:pt x="699" y="99"/>
                    <a:pt x="475" y="51"/>
                  </a:cubicBezTo>
                  <a:cubicBezTo>
                    <a:pt x="399" y="34"/>
                    <a:pt x="323" y="16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33"/>
            <p:cNvSpPr/>
            <p:nvPr/>
          </p:nvSpPr>
          <p:spPr>
            <a:xfrm>
              <a:off x="1694123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33"/>
            <p:cNvSpPr/>
            <p:nvPr/>
          </p:nvSpPr>
          <p:spPr>
            <a:xfrm>
              <a:off x="1934918" y="4554968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33"/>
            <p:cNvSpPr/>
            <p:nvPr/>
          </p:nvSpPr>
          <p:spPr>
            <a:xfrm>
              <a:off x="1934953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4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33"/>
            <p:cNvSpPr/>
            <p:nvPr/>
          </p:nvSpPr>
          <p:spPr>
            <a:xfrm>
              <a:off x="2002495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33"/>
            <p:cNvSpPr/>
            <p:nvPr/>
          </p:nvSpPr>
          <p:spPr>
            <a:xfrm>
              <a:off x="2002806" y="4309105"/>
              <a:ext cx="42028" cy="36790"/>
            </a:xfrm>
            <a:custGeom>
              <a:rect b="b" l="l" r="r" t="t"/>
              <a:pathLst>
                <a:path extrusionOk="0" h="1067" w="1219">
                  <a:moveTo>
                    <a:pt x="1015" y="1"/>
                  </a:moveTo>
                  <a:cubicBezTo>
                    <a:pt x="701" y="230"/>
                    <a:pt x="360" y="404"/>
                    <a:pt x="1" y="534"/>
                  </a:cubicBezTo>
                  <a:cubicBezTo>
                    <a:pt x="40" y="835"/>
                    <a:pt x="295" y="1066"/>
                    <a:pt x="605" y="1066"/>
                  </a:cubicBezTo>
                  <a:cubicBezTo>
                    <a:pt x="943" y="1066"/>
                    <a:pt x="1218" y="792"/>
                    <a:pt x="1218" y="454"/>
                  </a:cubicBezTo>
                  <a:cubicBezTo>
                    <a:pt x="1218" y="273"/>
                    <a:pt x="1139" y="112"/>
                    <a:pt x="10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33"/>
            <p:cNvSpPr/>
            <p:nvPr/>
          </p:nvSpPr>
          <p:spPr>
            <a:xfrm>
              <a:off x="1378373" y="4006835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5" y="1"/>
                  </a:moveTo>
                  <a:cubicBezTo>
                    <a:pt x="888" y="1"/>
                    <a:pt x="803" y="16"/>
                    <a:pt x="707" y="51"/>
                  </a:cubicBezTo>
                  <a:cubicBezTo>
                    <a:pt x="1" y="304"/>
                    <a:pt x="14" y="1413"/>
                    <a:pt x="682" y="1413"/>
                  </a:cubicBezTo>
                  <a:cubicBezTo>
                    <a:pt x="756" y="1413"/>
                    <a:pt x="837" y="1400"/>
                    <a:pt x="926" y="1370"/>
                  </a:cubicBezTo>
                  <a:cubicBezTo>
                    <a:pt x="1577" y="1155"/>
                    <a:pt x="1623" y="1"/>
                    <a:pt x="96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33"/>
            <p:cNvSpPr/>
            <p:nvPr/>
          </p:nvSpPr>
          <p:spPr>
            <a:xfrm>
              <a:off x="1466637" y="3864923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3" y="0"/>
                  </a:moveTo>
                  <a:cubicBezTo>
                    <a:pt x="887" y="0"/>
                    <a:pt x="801" y="16"/>
                    <a:pt x="706" y="50"/>
                  </a:cubicBezTo>
                  <a:cubicBezTo>
                    <a:pt x="1" y="303"/>
                    <a:pt x="13" y="1413"/>
                    <a:pt x="681" y="1413"/>
                  </a:cubicBezTo>
                  <a:cubicBezTo>
                    <a:pt x="754" y="1413"/>
                    <a:pt x="835" y="1400"/>
                    <a:pt x="925" y="1370"/>
                  </a:cubicBezTo>
                  <a:cubicBezTo>
                    <a:pt x="1577" y="1154"/>
                    <a:pt x="1623" y="0"/>
                    <a:pt x="9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33"/>
            <p:cNvSpPr/>
            <p:nvPr/>
          </p:nvSpPr>
          <p:spPr>
            <a:xfrm>
              <a:off x="1551419" y="4033624"/>
              <a:ext cx="23514" cy="50306"/>
            </a:xfrm>
            <a:custGeom>
              <a:rect b="b" l="l" r="r" t="t"/>
              <a:pathLst>
                <a:path extrusionOk="0" h="1459" w="682">
                  <a:moveTo>
                    <a:pt x="543" y="709"/>
                  </a:moveTo>
                  <a:cubicBezTo>
                    <a:pt x="544" y="710"/>
                    <a:pt x="544" y="711"/>
                    <a:pt x="544" y="713"/>
                  </a:cubicBezTo>
                  <a:lnTo>
                    <a:pt x="544" y="713"/>
                  </a:lnTo>
                  <a:cubicBezTo>
                    <a:pt x="544" y="711"/>
                    <a:pt x="544" y="710"/>
                    <a:pt x="543" y="709"/>
                  </a:cubicBezTo>
                  <a:close/>
                  <a:moveTo>
                    <a:pt x="281" y="0"/>
                  </a:moveTo>
                  <a:cubicBezTo>
                    <a:pt x="278" y="0"/>
                    <a:pt x="275" y="1"/>
                    <a:pt x="272" y="1"/>
                  </a:cubicBezTo>
                  <a:cubicBezTo>
                    <a:pt x="122" y="8"/>
                    <a:pt x="28" y="114"/>
                    <a:pt x="15" y="258"/>
                  </a:cubicBezTo>
                  <a:cubicBezTo>
                    <a:pt x="2" y="393"/>
                    <a:pt x="1" y="530"/>
                    <a:pt x="7" y="665"/>
                  </a:cubicBezTo>
                  <a:cubicBezTo>
                    <a:pt x="16" y="855"/>
                    <a:pt x="33" y="1058"/>
                    <a:pt x="112" y="1233"/>
                  </a:cubicBezTo>
                  <a:cubicBezTo>
                    <a:pt x="169" y="1359"/>
                    <a:pt x="271" y="1459"/>
                    <a:pt x="409" y="1459"/>
                  </a:cubicBezTo>
                  <a:cubicBezTo>
                    <a:pt x="431" y="1459"/>
                    <a:pt x="453" y="1456"/>
                    <a:pt x="476" y="1451"/>
                  </a:cubicBezTo>
                  <a:cubicBezTo>
                    <a:pt x="632" y="1414"/>
                    <a:pt x="682" y="1235"/>
                    <a:pt x="641" y="1098"/>
                  </a:cubicBezTo>
                  <a:cubicBezTo>
                    <a:pt x="621" y="1032"/>
                    <a:pt x="597" y="968"/>
                    <a:pt x="580" y="902"/>
                  </a:cubicBezTo>
                  <a:cubicBezTo>
                    <a:pt x="570" y="865"/>
                    <a:pt x="563" y="829"/>
                    <a:pt x="557" y="791"/>
                  </a:cubicBezTo>
                  <a:cubicBezTo>
                    <a:pt x="555" y="781"/>
                    <a:pt x="553" y="770"/>
                    <a:pt x="552" y="760"/>
                  </a:cubicBezTo>
                  <a:cubicBezTo>
                    <a:pt x="552" y="758"/>
                    <a:pt x="549" y="745"/>
                    <a:pt x="548" y="735"/>
                  </a:cubicBezTo>
                  <a:cubicBezTo>
                    <a:pt x="547" y="728"/>
                    <a:pt x="545" y="721"/>
                    <a:pt x="544" y="714"/>
                  </a:cubicBezTo>
                  <a:lnTo>
                    <a:pt x="544" y="714"/>
                  </a:lnTo>
                  <a:cubicBezTo>
                    <a:pt x="527" y="563"/>
                    <a:pt x="520" y="410"/>
                    <a:pt x="528" y="258"/>
                  </a:cubicBezTo>
                  <a:cubicBezTo>
                    <a:pt x="534" y="127"/>
                    <a:pt x="411" y="0"/>
                    <a:pt x="2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33"/>
            <p:cNvSpPr/>
            <p:nvPr/>
          </p:nvSpPr>
          <p:spPr>
            <a:xfrm>
              <a:off x="1570244" y="4058552"/>
              <a:ext cx="207" cy="1276"/>
            </a:xfrm>
            <a:custGeom>
              <a:rect b="b" l="l" r="r" t="t"/>
              <a:pathLst>
                <a:path extrusionOk="0" h="37" w="6">
                  <a:moveTo>
                    <a:pt x="1" y="0"/>
                  </a:moveTo>
                  <a:lnTo>
                    <a:pt x="1" y="4"/>
                  </a:lnTo>
                  <a:cubicBezTo>
                    <a:pt x="2" y="7"/>
                    <a:pt x="2" y="9"/>
                    <a:pt x="2" y="11"/>
                  </a:cubicBezTo>
                  <a:cubicBezTo>
                    <a:pt x="3" y="19"/>
                    <a:pt x="4" y="27"/>
                    <a:pt x="6" y="36"/>
                  </a:cubicBezTo>
                  <a:lnTo>
                    <a:pt x="6" y="36"/>
                  </a:lnTo>
                  <a:cubicBezTo>
                    <a:pt x="5" y="33"/>
                    <a:pt x="4" y="24"/>
                    <a:pt x="1" y="0"/>
                  </a:cubicBezTo>
                  <a:close/>
                  <a:moveTo>
                    <a:pt x="6" y="36"/>
                  </a:move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33"/>
            <p:cNvSpPr/>
            <p:nvPr/>
          </p:nvSpPr>
          <p:spPr>
            <a:xfrm>
              <a:off x="1585552" y="4031521"/>
              <a:ext cx="43442" cy="34721"/>
            </a:xfrm>
            <a:custGeom>
              <a:rect b="b" l="l" r="r" t="t"/>
              <a:pathLst>
                <a:path extrusionOk="0" h="1007" w="1260">
                  <a:moveTo>
                    <a:pt x="282" y="0"/>
                  </a:moveTo>
                  <a:cubicBezTo>
                    <a:pt x="209" y="0"/>
                    <a:pt x="136" y="27"/>
                    <a:pt x="86" y="81"/>
                  </a:cubicBezTo>
                  <a:cubicBezTo>
                    <a:pt x="37" y="135"/>
                    <a:pt x="0" y="206"/>
                    <a:pt x="2" y="282"/>
                  </a:cubicBezTo>
                  <a:cubicBezTo>
                    <a:pt x="6" y="361"/>
                    <a:pt x="33" y="423"/>
                    <a:pt x="86" y="482"/>
                  </a:cubicBezTo>
                  <a:cubicBezTo>
                    <a:pt x="199" y="612"/>
                    <a:pt x="341" y="722"/>
                    <a:pt x="481" y="821"/>
                  </a:cubicBezTo>
                  <a:cubicBezTo>
                    <a:pt x="611" y="913"/>
                    <a:pt x="782" y="1007"/>
                    <a:pt x="944" y="1007"/>
                  </a:cubicBezTo>
                  <a:cubicBezTo>
                    <a:pt x="1028" y="1007"/>
                    <a:pt x="1109" y="982"/>
                    <a:pt x="1181" y="920"/>
                  </a:cubicBezTo>
                  <a:cubicBezTo>
                    <a:pt x="1224" y="883"/>
                    <a:pt x="1246" y="822"/>
                    <a:pt x="1252" y="769"/>
                  </a:cubicBezTo>
                  <a:cubicBezTo>
                    <a:pt x="1259" y="715"/>
                    <a:pt x="1254" y="645"/>
                    <a:pt x="1221" y="601"/>
                  </a:cubicBezTo>
                  <a:cubicBezTo>
                    <a:pt x="1182" y="549"/>
                    <a:pt x="1171" y="538"/>
                    <a:pt x="1119" y="499"/>
                  </a:cubicBezTo>
                  <a:cubicBezTo>
                    <a:pt x="1111" y="494"/>
                    <a:pt x="1105" y="489"/>
                    <a:pt x="1098" y="483"/>
                  </a:cubicBezTo>
                  <a:cubicBezTo>
                    <a:pt x="1079" y="472"/>
                    <a:pt x="1059" y="463"/>
                    <a:pt x="1038" y="454"/>
                  </a:cubicBezTo>
                  <a:cubicBezTo>
                    <a:pt x="965" y="420"/>
                    <a:pt x="892" y="377"/>
                    <a:pt x="822" y="336"/>
                  </a:cubicBezTo>
                  <a:cubicBezTo>
                    <a:pt x="750" y="294"/>
                    <a:pt x="683" y="246"/>
                    <a:pt x="617" y="196"/>
                  </a:cubicBezTo>
                  <a:cubicBezTo>
                    <a:pt x="572" y="160"/>
                    <a:pt x="526" y="123"/>
                    <a:pt x="485" y="81"/>
                  </a:cubicBezTo>
                  <a:cubicBezTo>
                    <a:pt x="433" y="28"/>
                    <a:pt x="357" y="0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33"/>
            <p:cNvSpPr/>
            <p:nvPr/>
          </p:nvSpPr>
          <p:spPr>
            <a:xfrm>
              <a:off x="1590517" y="3991871"/>
              <a:ext cx="52302" cy="22205"/>
            </a:xfrm>
            <a:custGeom>
              <a:rect b="b" l="l" r="r" t="t"/>
              <a:pathLst>
                <a:path extrusionOk="0" h="644" w="1517">
                  <a:moveTo>
                    <a:pt x="615" y="1"/>
                  </a:moveTo>
                  <a:cubicBezTo>
                    <a:pt x="492" y="1"/>
                    <a:pt x="368" y="8"/>
                    <a:pt x="246" y="17"/>
                  </a:cubicBezTo>
                  <a:cubicBezTo>
                    <a:pt x="121" y="27"/>
                    <a:pt x="1" y="120"/>
                    <a:pt x="6" y="257"/>
                  </a:cubicBezTo>
                  <a:cubicBezTo>
                    <a:pt x="12" y="388"/>
                    <a:pt x="111" y="493"/>
                    <a:pt x="246" y="496"/>
                  </a:cubicBezTo>
                  <a:cubicBezTo>
                    <a:pt x="336" y="497"/>
                    <a:pt x="429" y="499"/>
                    <a:pt x="520" y="507"/>
                  </a:cubicBezTo>
                  <a:cubicBezTo>
                    <a:pt x="566" y="510"/>
                    <a:pt x="615" y="514"/>
                    <a:pt x="662" y="519"/>
                  </a:cubicBezTo>
                  <a:cubicBezTo>
                    <a:pt x="670" y="521"/>
                    <a:pt x="679" y="521"/>
                    <a:pt x="686" y="522"/>
                  </a:cubicBezTo>
                  <a:cubicBezTo>
                    <a:pt x="711" y="525"/>
                    <a:pt x="735" y="530"/>
                    <a:pt x="759" y="534"/>
                  </a:cubicBezTo>
                  <a:cubicBezTo>
                    <a:pt x="852" y="550"/>
                    <a:pt x="941" y="574"/>
                    <a:pt x="1032" y="600"/>
                  </a:cubicBezTo>
                  <a:cubicBezTo>
                    <a:pt x="1077" y="613"/>
                    <a:pt x="1120" y="630"/>
                    <a:pt x="1167" y="638"/>
                  </a:cubicBezTo>
                  <a:cubicBezTo>
                    <a:pt x="1191" y="642"/>
                    <a:pt x="1214" y="644"/>
                    <a:pt x="1235" y="644"/>
                  </a:cubicBezTo>
                  <a:cubicBezTo>
                    <a:pt x="1297" y="644"/>
                    <a:pt x="1353" y="628"/>
                    <a:pt x="1415" y="599"/>
                  </a:cubicBezTo>
                  <a:cubicBezTo>
                    <a:pt x="1475" y="571"/>
                    <a:pt x="1516" y="493"/>
                    <a:pt x="1512" y="430"/>
                  </a:cubicBezTo>
                  <a:cubicBezTo>
                    <a:pt x="1497" y="97"/>
                    <a:pt x="1108" y="34"/>
                    <a:pt x="847" y="11"/>
                  </a:cubicBezTo>
                  <a:cubicBezTo>
                    <a:pt x="770" y="4"/>
                    <a:pt x="692" y="1"/>
                    <a:pt x="6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33"/>
            <p:cNvSpPr/>
            <p:nvPr/>
          </p:nvSpPr>
          <p:spPr>
            <a:xfrm>
              <a:off x="1621409" y="3929707"/>
              <a:ext cx="24341" cy="42997"/>
            </a:xfrm>
            <a:custGeom>
              <a:rect b="b" l="l" r="r" t="t"/>
              <a:pathLst>
                <a:path extrusionOk="0" h="1247" w="706">
                  <a:moveTo>
                    <a:pt x="243" y="0"/>
                  </a:moveTo>
                  <a:cubicBezTo>
                    <a:pt x="204" y="0"/>
                    <a:pt x="165" y="10"/>
                    <a:pt x="133" y="31"/>
                  </a:cubicBezTo>
                  <a:cubicBezTo>
                    <a:pt x="22" y="103"/>
                    <a:pt x="1" y="224"/>
                    <a:pt x="53" y="340"/>
                  </a:cubicBezTo>
                  <a:cubicBezTo>
                    <a:pt x="55" y="347"/>
                    <a:pt x="58" y="353"/>
                    <a:pt x="60" y="358"/>
                  </a:cubicBezTo>
                  <a:cubicBezTo>
                    <a:pt x="65" y="373"/>
                    <a:pt x="70" y="385"/>
                    <a:pt x="76" y="400"/>
                  </a:cubicBezTo>
                  <a:cubicBezTo>
                    <a:pt x="89" y="434"/>
                    <a:pt x="101" y="468"/>
                    <a:pt x="111" y="504"/>
                  </a:cubicBezTo>
                  <a:cubicBezTo>
                    <a:pt x="132" y="570"/>
                    <a:pt x="145" y="638"/>
                    <a:pt x="159" y="706"/>
                  </a:cubicBezTo>
                  <a:cubicBezTo>
                    <a:pt x="171" y="774"/>
                    <a:pt x="185" y="842"/>
                    <a:pt x="197" y="910"/>
                  </a:cubicBezTo>
                  <a:cubicBezTo>
                    <a:pt x="205" y="945"/>
                    <a:pt x="213" y="976"/>
                    <a:pt x="227" y="1009"/>
                  </a:cubicBezTo>
                  <a:cubicBezTo>
                    <a:pt x="239" y="1041"/>
                    <a:pt x="249" y="1076"/>
                    <a:pt x="268" y="1106"/>
                  </a:cubicBezTo>
                  <a:cubicBezTo>
                    <a:pt x="284" y="1132"/>
                    <a:pt x="309" y="1158"/>
                    <a:pt x="328" y="1182"/>
                  </a:cubicBezTo>
                  <a:cubicBezTo>
                    <a:pt x="363" y="1226"/>
                    <a:pt x="417" y="1246"/>
                    <a:pt x="473" y="1246"/>
                  </a:cubicBezTo>
                  <a:cubicBezTo>
                    <a:pt x="571" y="1246"/>
                    <a:pt x="674" y="1185"/>
                    <a:pt x="689" y="1087"/>
                  </a:cubicBezTo>
                  <a:cubicBezTo>
                    <a:pt x="699" y="1033"/>
                    <a:pt x="706" y="983"/>
                    <a:pt x="699" y="930"/>
                  </a:cubicBezTo>
                  <a:cubicBezTo>
                    <a:pt x="693" y="879"/>
                    <a:pt x="688" y="828"/>
                    <a:pt x="673" y="779"/>
                  </a:cubicBezTo>
                  <a:cubicBezTo>
                    <a:pt x="653" y="707"/>
                    <a:pt x="632" y="637"/>
                    <a:pt x="610" y="565"/>
                  </a:cubicBezTo>
                  <a:cubicBezTo>
                    <a:pt x="561" y="411"/>
                    <a:pt x="511" y="258"/>
                    <a:pt x="441" y="112"/>
                  </a:cubicBezTo>
                  <a:cubicBezTo>
                    <a:pt x="407" y="40"/>
                    <a:pt x="324" y="0"/>
                    <a:pt x="24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33"/>
            <p:cNvSpPr/>
            <p:nvPr/>
          </p:nvSpPr>
          <p:spPr>
            <a:xfrm>
              <a:off x="1661886" y="3896436"/>
              <a:ext cx="43614" cy="31584"/>
            </a:xfrm>
            <a:custGeom>
              <a:rect b="b" l="l" r="r" t="t"/>
              <a:pathLst>
                <a:path extrusionOk="0" h="916" w="1265">
                  <a:moveTo>
                    <a:pt x="286" y="0"/>
                  </a:moveTo>
                  <a:cubicBezTo>
                    <a:pt x="222" y="0"/>
                    <a:pt x="146" y="29"/>
                    <a:pt x="103" y="75"/>
                  </a:cubicBezTo>
                  <a:cubicBezTo>
                    <a:pt x="10" y="177"/>
                    <a:pt x="0" y="340"/>
                    <a:pt x="103" y="442"/>
                  </a:cubicBezTo>
                  <a:cubicBezTo>
                    <a:pt x="224" y="560"/>
                    <a:pt x="363" y="667"/>
                    <a:pt x="506" y="755"/>
                  </a:cubicBezTo>
                  <a:cubicBezTo>
                    <a:pt x="589" y="806"/>
                    <a:pt x="673" y="846"/>
                    <a:pt x="765" y="880"/>
                  </a:cubicBezTo>
                  <a:cubicBezTo>
                    <a:pt x="798" y="894"/>
                    <a:pt x="837" y="897"/>
                    <a:pt x="871" y="902"/>
                  </a:cubicBezTo>
                  <a:cubicBezTo>
                    <a:pt x="907" y="907"/>
                    <a:pt x="944" y="916"/>
                    <a:pt x="981" y="916"/>
                  </a:cubicBezTo>
                  <a:cubicBezTo>
                    <a:pt x="983" y="916"/>
                    <a:pt x="986" y="916"/>
                    <a:pt x="988" y="916"/>
                  </a:cubicBezTo>
                  <a:cubicBezTo>
                    <a:pt x="1043" y="913"/>
                    <a:pt x="1094" y="896"/>
                    <a:pt x="1141" y="868"/>
                  </a:cubicBezTo>
                  <a:cubicBezTo>
                    <a:pt x="1185" y="842"/>
                    <a:pt x="1217" y="802"/>
                    <a:pt x="1235" y="755"/>
                  </a:cubicBezTo>
                  <a:cubicBezTo>
                    <a:pt x="1253" y="710"/>
                    <a:pt x="1265" y="649"/>
                    <a:pt x="1246" y="602"/>
                  </a:cubicBezTo>
                  <a:cubicBezTo>
                    <a:pt x="1227" y="552"/>
                    <a:pt x="1207" y="505"/>
                    <a:pt x="1171" y="465"/>
                  </a:cubicBezTo>
                  <a:cubicBezTo>
                    <a:pt x="1142" y="436"/>
                    <a:pt x="1105" y="413"/>
                    <a:pt x="1071" y="392"/>
                  </a:cubicBezTo>
                  <a:cubicBezTo>
                    <a:pt x="1052" y="380"/>
                    <a:pt x="1035" y="369"/>
                    <a:pt x="1017" y="359"/>
                  </a:cubicBezTo>
                  <a:cubicBezTo>
                    <a:pt x="979" y="335"/>
                    <a:pt x="937" y="322"/>
                    <a:pt x="895" y="304"/>
                  </a:cubicBezTo>
                  <a:lnTo>
                    <a:pt x="895" y="304"/>
                  </a:lnTo>
                  <a:cubicBezTo>
                    <a:pt x="918" y="315"/>
                    <a:pt x="942" y="324"/>
                    <a:pt x="965" y="335"/>
                  </a:cubicBezTo>
                  <a:cubicBezTo>
                    <a:pt x="906" y="310"/>
                    <a:pt x="848" y="287"/>
                    <a:pt x="788" y="262"/>
                  </a:cubicBezTo>
                  <a:cubicBezTo>
                    <a:pt x="687" y="218"/>
                    <a:pt x="588" y="167"/>
                    <a:pt x="499" y="101"/>
                  </a:cubicBezTo>
                  <a:cubicBezTo>
                    <a:pt x="489" y="93"/>
                    <a:pt x="478" y="85"/>
                    <a:pt x="468" y="75"/>
                  </a:cubicBezTo>
                  <a:cubicBezTo>
                    <a:pt x="416" y="31"/>
                    <a:pt x="358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33"/>
            <p:cNvSpPr/>
            <p:nvPr/>
          </p:nvSpPr>
          <p:spPr>
            <a:xfrm>
              <a:off x="1668127" y="3937017"/>
              <a:ext cx="18514" cy="42859"/>
            </a:xfrm>
            <a:custGeom>
              <a:rect b="b" l="l" r="r" t="t"/>
              <a:pathLst>
                <a:path extrusionOk="0" h="1243" w="537">
                  <a:moveTo>
                    <a:pt x="286" y="1"/>
                  </a:moveTo>
                  <a:cubicBezTo>
                    <a:pt x="283" y="1"/>
                    <a:pt x="280" y="1"/>
                    <a:pt x="276" y="1"/>
                  </a:cubicBezTo>
                  <a:cubicBezTo>
                    <a:pt x="137" y="8"/>
                    <a:pt x="27" y="113"/>
                    <a:pt x="23" y="254"/>
                  </a:cubicBezTo>
                  <a:cubicBezTo>
                    <a:pt x="21" y="399"/>
                    <a:pt x="7" y="543"/>
                    <a:pt x="3" y="688"/>
                  </a:cubicBezTo>
                  <a:cubicBezTo>
                    <a:pt x="0" y="779"/>
                    <a:pt x="0" y="871"/>
                    <a:pt x="23" y="961"/>
                  </a:cubicBezTo>
                  <a:cubicBezTo>
                    <a:pt x="50" y="1072"/>
                    <a:pt x="115" y="1157"/>
                    <a:pt x="211" y="1218"/>
                  </a:cubicBezTo>
                  <a:cubicBezTo>
                    <a:pt x="238" y="1234"/>
                    <a:pt x="270" y="1242"/>
                    <a:pt x="301" y="1242"/>
                  </a:cubicBezTo>
                  <a:cubicBezTo>
                    <a:pt x="366" y="1242"/>
                    <a:pt x="431" y="1208"/>
                    <a:pt x="465" y="1151"/>
                  </a:cubicBezTo>
                  <a:cubicBezTo>
                    <a:pt x="471" y="1140"/>
                    <a:pt x="480" y="1128"/>
                    <a:pt x="485" y="1116"/>
                  </a:cubicBezTo>
                  <a:cubicBezTo>
                    <a:pt x="493" y="1095"/>
                    <a:pt x="502" y="1073"/>
                    <a:pt x="512" y="1051"/>
                  </a:cubicBezTo>
                  <a:lnTo>
                    <a:pt x="512" y="1051"/>
                  </a:lnTo>
                  <a:cubicBezTo>
                    <a:pt x="501" y="1075"/>
                    <a:pt x="496" y="1087"/>
                    <a:pt x="496" y="1087"/>
                  </a:cubicBezTo>
                  <a:cubicBezTo>
                    <a:pt x="496" y="1087"/>
                    <a:pt x="500" y="1077"/>
                    <a:pt x="508" y="1057"/>
                  </a:cubicBezTo>
                  <a:cubicBezTo>
                    <a:pt x="532" y="1001"/>
                    <a:pt x="534" y="939"/>
                    <a:pt x="536" y="878"/>
                  </a:cubicBezTo>
                  <a:cubicBezTo>
                    <a:pt x="537" y="810"/>
                    <a:pt x="529" y="743"/>
                    <a:pt x="527" y="673"/>
                  </a:cubicBezTo>
                  <a:cubicBezTo>
                    <a:pt x="523" y="534"/>
                    <a:pt x="532" y="395"/>
                    <a:pt x="529" y="254"/>
                  </a:cubicBezTo>
                  <a:cubicBezTo>
                    <a:pt x="526" y="124"/>
                    <a:pt x="419" y="1"/>
                    <a:pt x="2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33"/>
            <p:cNvSpPr/>
            <p:nvPr/>
          </p:nvSpPr>
          <p:spPr>
            <a:xfrm>
              <a:off x="1592551" y="4082894"/>
              <a:ext cx="46062" cy="20516"/>
            </a:xfrm>
            <a:custGeom>
              <a:rect b="b" l="l" r="r" t="t"/>
              <a:pathLst>
                <a:path extrusionOk="0" h="595" w="1336">
                  <a:moveTo>
                    <a:pt x="879" y="0"/>
                  </a:moveTo>
                  <a:cubicBezTo>
                    <a:pt x="814" y="0"/>
                    <a:pt x="750" y="8"/>
                    <a:pt x="682" y="18"/>
                  </a:cubicBezTo>
                  <a:cubicBezTo>
                    <a:pt x="548" y="39"/>
                    <a:pt x="418" y="79"/>
                    <a:pt x="282" y="100"/>
                  </a:cubicBezTo>
                  <a:cubicBezTo>
                    <a:pt x="272" y="101"/>
                    <a:pt x="263" y="102"/>
                    <a:pt x="252" y="102"/>
                  </a:cubicBezTo>
                  <a:cubicBezTo>
                    <a:pt x="125" y="110"/>
                    <a:pt x="0" y="210"/>
                    <a:pt x="7" y="347"/>
                  </a:cubicBezTo>
                  <a:cubicBezTo>
                    <a:pt x="12" y="476"/>
                    <a:pt x="112" y="594"/>
                    <a:pt x="247" y="594"/>
                  </a:cubicBezTo>
                  <a:cubicBezTo>
                    <a:pt x="249" y="594"/>
                    <a:pt x="251" y="594"/>
                    <a:pt x="252" y="594"/>
                  </a:cubicBezTo>
                  <a:cubicBezTo>
                    <a:pt x="350" y="590"/>
                    <a:pt x="449" y="573"/>
                    <a:pt x="546" y="556"/>
                  </a:cubicBezTo>
                  <a:cubicBezTo>
                    <a:pt x="633" y="545"/>
                    <a:pt x="720" y="537"/>
                    <a:pt x="807" y="537"/>
                  </a:cubicBezTo>
                  <a:cubicBezTo>
                    <a:pt x="850" y="537"/>
                    <a:pt x="894" y="539"/>
                    <a:pt x="938" y="543"/>
                  </a:cubicBezTo>
                  <a:cubicBezTo>
                    <a:pt x="978" y="550"/>
                    <a:pt x="1017" y="558"/>
                    <a:pt x="1057" y="558"/>
                  </a:cubicBezTo>
                  <a:cubicBezTo>
                    <a:pt x="1083" y="558"/>
                    <a:pt x="1110" y="554"/>
                    <a:pt x="1136" y="545"/>
                  </a:cubicBezTo>
                  <a:cubicBezTo>
                    <a:pt x="1265" y="504"/>
                    <a:pt x="1335" y="386"/>
                    <a:pt x="1304" y="256"/>
                  </a:cubicBezTo>
                  <a:cubicBezTo>
                    <a:pt x="1273" y="118"/>
                    <a:pt x="1141" y="40"/>
                    <a:pt x="1011" y="13"/>
                  </a:cubicBezTo>
                  <a:cubicBezTo>
                    <a:pt x="966" y="4"/>
                    <a:pt x="922" y="0"/>
                    <a:pt x="8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33"/>
            <p:cNvSpPr/>
            <p:nvPr/>
          </p:nvSpPr>
          <p:spPr>
            <a:xfrm>
              <a:off x="1597964" y="4120475"/>
              <a:ext cx="39856" cy="24998"/>
            </a:xfrm>
            <a:custGeom>
              <a:rect b="b" l="l" r="r" t="t"/>
              <a:pathLst>
                <a:path extrusionOk="0" h="725" w="1156">
                  <a:moveTo>
                    <a:pt x="263" y="1"/>
                  </a:moveTo>
                  <a:cubicBezTo>
                    <a:pt x="220" y="1"/>
                    <a:pt x="179" y="9"/>
                    <a:pt x="137" y="33"/>
                  </a:cubicBezTo>
                  <a:cubicBezTo>
                    <a:pt x="83" y="67"/>
                    <a:pt x="31" y="128"/>
                    <a:pt x="16" y="192"/>
                  </a:cubicBezTo>
                  <a:cubicBezTo>
                    <a:pt x="1" y="259"/>
                    <a:pt x="5" y="334"/>
                    <a:pt x="42" y="395"/>
                  </a:cubicBezTo>
                  <a:cubicBezTo>
                    <a:pt x="78" y="449"/>
                    <a:pt x="134" y="504"/>
                    <a:pt x="199" y="515"/>
                  </a:cubicBezTo>
                  <a:cubicBezTo>
                    <a:pt x="326" y="537"/>
                    <a:pt x="448" y="577"/>
                    <a:pt x="567" y="625"/>
                  </a:cubicBezTo>
                  <a:cubicBezTo>
                    <a:pt x="615" y="647"/>
                    <a:pt x="662" y="669"/>
                    <a:pt x="710" y="688"/>
                  </a:cubicBezTo>
                  <a:cubicBezTo>
                    <a:pt x="761" y="708"/>
                    <a:pt x="822" y="724"/>
                    <a:pt x="881" y="724"/>
                  </a:cubicBezTo>
                  <a:cubicBezTo>
                    <a:pt x="909" y="724"/>
                    <a:pt x="937" y="720"/>
                    <a:pt x="963" y="711"/>
                  </a:cubicBezTo>
                  <a:cubicBezTo>
                    <a:pt x="1006" y="698"/>
                    <a:pt x="1057" y="674"/>
                    <a:pt x="1087" y="640"/>
                  </a:cubicBezTo>
                  <a:cubicBezTo>
                    <a:pt x="1146" y="575"/>
                    <a:pt x="1155" y="507"/>
                    <a:pt x="1142" y="424"/>
                  </a:cubicBezTo>
                  <a:cubicBezTo>
                    <a:pt x="1126" y="329"/>
                    <a:pt x="1047" y="245"/>
                    <a:pt x="965" y="199"/>
                  </a:cubicBezTo>
                  <a:cubicBezTo>
                    <a:pt x="864" y="142"/>
                    <a:pt x="745" y="105"/>
                    <a:pt x="634" y="73"/>
                  </a:cubicBezTo>
                  <a:cubicBezTo>
                    <a:pt x="537" y="46"/>
                    <a:pt x="441" y="21"/>
                    <a:pt x="340" y="7"/>
                  </a:cubicBezTo>
                  <a:cubicBezTo>
                    <a:pt x="313" y="3"/>
                    <a:pt x="288" y="1"/>
                    <a:pt x="2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33"/>
            <p:cNvSpPr/>
            <p:nvPr/>
          </p:nvSpPr>
          <p:spPr>
            <a:xfrm>
              <a:off x="1881788" y="4150333"/>
              <a:ext cx="20273" cy="30549"/>
            </a:xfrm>
            <a:custGeom>
              <a:rect b="b" l="l" r="r" t="t"/>
              <a:pathLst>
                <a:path extrusionOk="0" h="886" w="588">
                  <a:moveTo>
                    <a:pt x="65" y="504"/>
                  </a:moveTo>
                  <a:cubicBezTo>
                    <a:pt x="65" y="507"/>
                    <a:pt x="65" y="510"/>
                    <a:pt x="66" y="512"/>
                  </a:cubicBezTo>
                  <a:lnTo>
                    <a:pt x="66" y="512"/>
                  </a:lnTo>
                  <a:cubicBezTo>
                    <a:pt x="65" y="510"/>
                    <a:pt x="65" y="507"/>
                    <a:pt x="65" y="504"/>
                  </a:cubicBezTo>
                  <a:close/>
                  <a:moveTo>
                    <a:pt x="266" y="1"/>
                  </a:moveTo>
                  <a:cubicBezTo>
                    <a:pt x="244" y="1"/>
                    <a:pt x="222" y="3"/>
                    <a:pt x="202" y="10"/>
                  </a:cubicBezTo>
                  <a:cubicBezTo>
                    <a:pt x="140" y="31"/>
                    <a:pt x="79" y="68"/>
                    <a:pt x="47" y="129"/>
                  </a:cubicBezTo>
                  <a:cubicBezTo>
                    <a:pt x="15" y="190"/>
                    <a:pt x="0" y="260"/>
                    <a:pt x="21" y="327"/>
                  </a:cubicBezTo>
                  <a:cubicBezTo>
                    <a:pt x="46" y="409"/>
                    <a:pt x="64" y="490"/>
                    <a:pt x="74" y="573"/>
                  </a:cubicBezTo>
                  <a:cubicBezTo>
                    <a:pt x="73" y="567"/>
                    <a:pt x="73" y="560"/>
                    <a:pt x="72" y="553"/>
                  </a:cubicBezTo>
                  <a:lnTo>
                    <a:pt x="72" y="553"/>
                  </a:lnTo>
                  <a:cubicBezTo>
                    <a:pt x="87" y="649"/>
                    <a:pt x="113" y="751"/>
                    <a:pt x="182" y="821"/>
                  </a:cubicBezTo>
                  <a:cubicBezTo>
                    <a:pt x="219" y="857"/>
                    <a:pt x="279" y="886"/>
                    <a:pt x="333" y="886"/>
                  </a:cubicBezTo>
                  <a:cubicBezTo>
                    <a:pt x="335" y="886"/>
                    <a:pt x="337" y="886"/>
                    <a:pt x="339" y="886"/>
                  </a:cubicBezTo>
                  <a:cubicBezTo>
                    <a:pt x="393" y="884"/>
                    <a:pt x="458" y="867"/>
                    <a:pt x="495" y="821"/>
                  </a:cubicBezTo>
                  <a:cubicBezTo>
                    <a:pt x="507" y="804"/>
                    <a:pt x="521" y="789"/>
                    <a:pt x="533" y="770"/>
                  </a:cubicBezTo>
                  <a:cubicBezTo>
                    <a:pt x="542" y="750"/>
                    <a:pt x="551" y="733"/>
                    <a:pt x="558" y="713"/>
                  </a:cubicBezTo>
                  <a:cubicBezTo>
                    <a:pt x="562" y="703"/>
                    <a:pt x="567" y="696"/>
                    <a:pt x="569" y="687"/>
                  </a:cubicBezTo>
                  <a:cubicBezTo>
                    <a:pt x="577" y="662"/>
                    <a:pt x="577" y="633"/>
                    <a:pt x="579" y="607"/>
                  </a:cubicBezTo>
                  <a:cubicBezTo>
                    <a:pt x="580" y="598"/>
                    <a:pt x="580" y="589"/>
                    <a:pt x="582" y="582"/>
                  </a:cubicBezTo>
                  <a:cubicBezTo>
                    <a:pt x="583" y="562"/>
                    <a:pt x="587" y="542"/>
                    <a:pt x="585" y="523"/>
                  </a:cubicBezTo>
                  <a:cubicBezTo>
                    <a:pt x="583" y="485"/>
                    <a:pt x="575" y="446"/>
                    <a:pt x="569" y="409"/>
                  </a:cubicBezTo>
                  <a:cubicBezTo>
                    <a:pt x="557" y="334"/>
                    <a:pt x="542" y="263"/>
                    <a:pt x="520" y="191"/>
                  </a:cubicBezTo>
                  <a:cubicBezTo>
                    <a:pt x="500" y="127"/>
                    <a:pt x="458" y="70"/>
                    <a:pt x="401" y="36"/>
                  </a:cubicBezTo>
                  <a:cubicBezTo>
                    <a:pt x="363" y="14"/>
                    <a:pt x="313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33"/>
            <p:cNvSpPr/>
            <p:nvPr/>
          </p:nvSpPr>
          <p:spPr>
            <a:xfrm>
              <a:off x="1926816" y="4117096"/>
              <a:ext cx="43993" cy="33239"/>
            </a:xfrm>
            <a:custGeom>
              <a:rect b="b" l="l" r="r" t="t"/>
              <a:pathLst>
                <a:path extrusionOk="0" h="964" w="1276">
                  <a:moveTo>
                    <a:pt x="278" y="1"/>
                  </a:moveTo>
                  <a:cubicBezTo>
                    <a:pt x="211" y="1"/>
                    <a:pt x="144" y="25"/>
                    <a:pt x="99" y="74"/>
                  </a:cubicBezTo>
                  <a:cubicBezTo>
                    <a:pt x="0" y="181"/>
                    <a:pt x="5" y="327"/>
                    <a:pt x="99" y="435"/>
                  </a:cubicBezTo>
                  <a:cubicBezTo>
                    <a:pt x="148" y="493"/>
                    <a:pt x="201" y="546"/>
                    <a:pt x="251" y="603"/>
                  </a:cubicBezTo>
                  <a:cubicBezTo>
                    <a:pt x="304" y="667"/>
                    <a:pt x="363" y="727"/>
                    <a:pt x="427" y="779"/>
                  </a:cubicBezTo>
                  <a:cubicBezTo>
                    <a:pt x="521" y="855"/>
                    <a:pt x="620" y="917"/>
                    <a:pt x="740" y="947"/>
                  </a:cubicBezTo>
                  <a:cubicBezTo>
                    <a:pt x="784" y="958"/>
                    <a:pt x="831" y="964"/>
                    <a:pt x="878" y="964"/>
                  </a:cubicBezTo>
                  <a:cubicBezTo>
                    <a:pt x="991" y="964"/>
                    <a:pt x="1105" y="929"/>
                    <a:pt x="1182" y="843"/>
                  </a:cubicBezTo>
                  <a:cubicBezTo>
                    <a:pt x="1246" y="772"/>
                    <a:pt x="1276" y="681"/>
                    <a:pt x="1250" y="586"/>
                  </a:cubicBezTo>
                  <a:cubicBezTo>
                    <a:pt x="1227" y="505"/>
                    <a:pt x="1153" y="416"/>
                    <a:pt x="1065" y="402"/>
                  </a:cubicBezTo>
                  <a:cubicBezTo>
                    <a:pt x="1019" y="396"/>
                    <a:pt x="972" y="392"/>
                    <a:pt x="925" y="386"/>
                  </a:cubicBezTo>
                  <a:cubicBezTo>
                    <a:pt x="897" y="383"/>
                    <a:pt x="870" y="373"/>
                    <a:pt x="841" y="364"/>
                  </a:cubicBezTo>
                  <a:cubicBezTo>
                    <a:pt x="762" y="326"/>
                    <a:pt x="687" y="281"/>
                    <a:pt x="617" y="229"/>
                  </a:cubicBezTo>
                  <a:cubicBezTo>
                    <a:pt x="560" y="182"/>
                    <a:pt x="508" y="128"/>
                    <a:pt x="459" y="74"/>
                  </a:cubicBezTo>
                  <a:cubicBezTo>
                    <a:pt x="413" y="25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33"/>
            <p:cNvSpPr/>
            <p:nvPr/>
          </p:nvSpPr>
          <p:spPr>
            <a:xfrm>
              <a:off x="1923816" y="4173261"/>
              <a:ext cx="22617" cy="40238"/>
            </a:xfrm>
            <a:custGeom>
              <a:rect b="b" l="l" r="r" t="t"/>
              <a:pathLst>
                <a:path extrusionOk="0" h="1167" w="656">
                  <a:moveTo>
                    <a:pt x="536" y="398"/>
                  </a:moveTo>
                  <a:cubicBezTo>
                    <a:pt x="537" y="404"/>
                    <a:pt x="538" y="409"/>
                    <a:pt x="538" y="415"/>
                  </a:cubicBezTo>
                  <a:lnTo>
                    <a:pt x="538" y="415"/>
                  </a:lnTo>
                  <a:lnTo>
                    <a:pt x="536" y="398"/>
                  </a:lnTo>
                  <a:close/>
                  <a:moveTo>
                    <a:pt x="264" y="1"/>
                  </a:moveTo>
                  <a:cubicBezTo>
                    <a:pt x="252" y="1"/>
                    <a:pt x="241" y="1"/>
                    <a:pt x="229" y="3"/>
                  </a:cubicBezTo>
                  <a:cubicBezTo>
                    <a:pt x="176" y="10"/>
                    <a:pt x="120" y="32"/>
                    <a:pt x="83" y="73"/>
                  </a:cubicBezTo>
                  <a:cubicBezTo>
                    <a:pt x="40" y="118"/>
                    <a:pt x="1" y="185"/>
                    <a:pt x="9" y="251"/>
                  </a:cubicBezTo>
                  <a:cubicBezTo>
                    <a:pt x="23" y="376"/>
                    <a:pt x="32" y="501"/>
                    <a:pt x="46" y="626"/>
                  </a:cubicBezTo>
                  <a:cubicBezTo>
                    <a:pt x="56" y="706"/>
                    <a:pt x="66" y="787"/>
                    <a:pt x="82" y="866"/>
                  </a:cubicBezTo>
                  <a:cubicBezTo>
                    <a:pt x="92" y="917"/>
                    <a:pt x="114" y="963"/>
                    <a:pt x="137" y="1008"/>
                  </a:cubicBezTo>
                  <a:cubicBezTo>
                    <a:pt x="179" y="1086"/>
                    <a:pt x="236" y="1128"/>
                    <a:pt x="318" y="1158"/>
                  </a:cubicBezTo>
                  <a:cubicBezTo>
                    <a:pt x="336" y="1164"/>
                    <a:pt x="355" y="1167"/>
                    <a:pt x="375" y="1167"/>
                  </a:cubicBezTo>
                  <a:cubicBezTo>
                    <a:pt x="408" y="1167"/>
                    <a:pt x="442" y="1159"/>
                    <a:pt x="469" y="1146"/>
                  </a:cubicBezTo>
                  <a:cubicBezTo>
                    <a:pt x="515" y="1127"/>
                    <a:pt x="556" y="1095"/>
                    <a:pt x="580" y="1052"/>
                  </a:cubicBezTo>
                  <a:cubicBezTo>
                    <a:pt x="656" y="923"/>
                    <a:pt x="611" y="788"/>
                    <a:pt x="580" y="655"/>
                  </a:cubicBezTo>
                  <a:cubicBezTo>
                    <a:pt x="562" y="575"/>
                    <a:pt x="549" y="496"/>
                    <a:pt x="538" y="415"/>
                  </a:cubicBezTo>
                  <a:lnTo>
                    <a:pt x="538" y="415"/>
                  </a:lnTo>
                  <a:lnTo>
                    <a:pt x="545" y="467"/>
                  </a:lnTo>
                  <a:cubicBezTo>
                    <a:pt x="532" y="373"/>
                    <a:pt x="520" y="278"/>
                    <a:pt x="506" y="184"/>
                  </a:cubicBezTo>
                  <a:cubicBezTo>
                    <a:pt x="496" y="129"/>
                    <a:pt x="438" y="59"/>
                    <a:pt x="390" y="33"/>
                  </a:cubicBezTo>
                  <a:cubicBezTo>
                    <a:pt x="350" y="12"/>
                    <a:pt x="308" y="1"/>
                    <a:pt x="2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33"/>
            <p:cNvSpPr/>
            <p:nvPr/>
          </p:nvSpPr>
          <p:spPr>
            <a:xfrm>
              <a:off x="1988325" y="4140438"/>
              <a:ext cx="27444" cy="48410"/>
            </a:xfrm>
            <a:custGeom>
              <a:rect b="b" l="l" r="r" t="t"/>
              <a:pathLst>
                <a:path extrusionOk="0" h="1404" w="796">
                  <a:moveTo>
                    <a:pt x="505" y="1"/>
                  </a:moveTo>
                  <a:cubicBezTo>
                    <a:pt x="384" y="1"/>
                    <a:pt x="273" y="74"/>
                    <a:pt x="239" y="198"/>
                  </a:cubicBezTo>
                  <a:cubicBezTo>
                    <a:pt x="197" y="349"/>
                    <a:pt x="149" y="499"/>
                    <a:pt x="104" y="650"/>
                  </a:cubicBezTo>
                  <a:cubicBezTo>
                    <a:pt x="52" y="829"/>
                    <a:pt x="0" y="1034"/>
                    <a:pt x="54" y="1218"/>
                  </a:cubicBezTo>
                  <a:cubicBezTo>
                    <a:pt x="82" y="1316"/>
                    <a:pt x="166" y="1388"/>
                    <a:pt x="266" y="1401"/>
                  </a:cubicBezTo>
                  <a:cubicBezTo>
                    <a:pt x="277" y="1402"/>
                    <a:pt x="289" y="1403"/>
                    <a:pt x="300" y="1403"/>
                  </a:cubicBezTo>
                  <a:cubicBezTo>
                    <a:pt x="390" y="1403"/>
                    <a:pt x="473" y="1357"/>
                    <a:pt x="520" y="1279"/>
                  </a:cubicBezTo>
                  <a:cubicBezTo>
                    <a:pt x="607" y="1134"/>
                    <a:pt x="630" y="956"/>
                    <a:pt x="661" y="793"/>
                  </a:cubicBezTo>
                  <a:cubicBezTo>
                    <a:pt x="692" y="642"/>
                    <a:pt x="727" y="491"/>
                    <a:pt x="763" y="342"/>
                  </a:cubicBezTo>
                  <a:cubicBezTo>
                    <a:pt x="796" y="204"/>
                    <a:pt x="721" y="42"/>
                    <a:pt x="573" y="8"/>
                  </a:cubicBezTo>
                  <a:cubicBezTo>
                    <a:pt x="550" y="3"/>
                    <a:pt x="527" y="1"/>
                    <a:pt x="5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33"/>
            <p:cNvSpPr/>
            <p:nvPr/>
          </p:nvSpPr>
          <p:spPr>
            <a:xfrm>
              <a:off x="2003530" y="4073343"/>
              <a:ext cx="43683" cy="29584"/>
            </a:xfrm>
            <a:custGeom>
              <a:rect b="b" l="l" r="r" t="t"/>
              <a:pathLst>
                <a:path extrusionOk="0" h="858" w="1267">
                  <a:moveTo>
                    <a:pt x="266" y="0"/>
                  </a:moveTo>
                  <a:cubicBezTo>
                    <a:pt x="243" y="0"/>
                    <a:pt x="221" y="3"/>
                    <a:pt x="203" y="9"/>
                  </a:cubicBezTo>
                  <a:cubicBezTo>
                    <a:pt x="151" y="26"/>
                    <a:pt x="109" y="54"/>
                    <a:pt x="77" y="96"/>
                  </a:cubicBezTo>
                  <a:cubicBezTo>
                    <a:pt x="9" y="185"/>
                    <a:pt x="1" y="340"/>
                    <a:pt x="95" y="416"/>
                  </a:cubicBezTo>
                  <a:cubicBezTo>
                    <a:pt x="202" y="503"/>
                    <a:pt x="313" y="576"/>
                    <a:pt x="429" y="647"/>
                  </a:cubicBezTo>
                  <a:cubicBezTo>
                    <a:pt x="552" y="721"/>
                    <a:pt x="677" y="786"/>
                    <a:pt x="812" y="835"/>
                  </a:cubicBezTo>
                  <a:cubicBezTo>
                    <a:pt x="854" y="850"/>
                    <a:pt x="899" y="858"/>
                    <a:pt x="943" y="858"/>
                  </a:cubicBezTo>
                  <a:cubicBezTo>
                    <a:pt x="1052" y="858"/>
                    <a:pt x="1156" y="809"/>
                    <a:pt x="1202" y="700"/>
                  </a:cubicBezTo>
                  <a:cubicBezTo>
                    <a:pt x="1266" y="546"/>
                    <a:pt x="1163" y="394"/>
                    <a:pt x="1022" y="333"/>
                  </a:cubicBezTo>
                  <a:cubicBezTo>
                    <a:pt x="907" y="283"/>
                    <a:pt x="787" y="242"/>
                    <a:pt x="669" y="193"/>
                  </a:cubicBezTo>
                  <a:cubicBezTo>
                    <a:pt x="572" y="149"/>
                    <a:pt x="477" y="96"/>
                    <a:pt x="391" y="34"/>
                  </a:cubicBezTo>
                  <a:cubicBezTo>
                    <a:pt x="360" y="11"/>
                    <a:pt x="311" y="0"/>
                    <a:pt x="2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33"/>
            <p:cNvSpPr/>
            <p:nvPr/>
          </p:nvSpPr>
          <p:spPr>
            <a:xfrm>
              <a:off x="1898854" y="4032556"/>
              <a:ext cx="31271" cy="47893"/>
            </a:xfrm>
            <a:custGeom>
              <a:rect b="b" l="l" r="r" t="t"/>
              <a:pathLst>
                <a:path extrusionOk="0" h="1389" w="907">
                  <a:moveTo>
                    <a:pt x="637" y="1"/>
                  </a:moveTo>
                  <a:cubicBezTo>
                    <a:pt x="593" y="1"/>
                    <a:pt x="549" y="11"/>
                    <a:pt x="512" y="35"/>
                  </a:cubicBezTo>
                  <a:cubicBezTo>
                    <a:pt x="454" y="72"/>
                    <a:pt x="423" y="122"/>
                    <a:pt x="397" y="186"/>
                  </a:cubicBezTo>
                  <a:cubicBezTo>
                    <a:pt x="389" y="207"/>
                    <a:pt x="380" y="228"/>
                    <a:pt x="371" y="248"/>
                  </a:cubicBezTo>
                  <a:cubicBezTo>
                    <a:pt x="369" y="252"/>
                    <a:pt x="364" y="264"/>
                    <a:pt x="360" y="274"/>
                  </a:cubicBezTo>
                  <a:lnTo>
                    <a:pt x="360" y="274"/>
                  </a:lnTo>
                  <a:cubicBezTo>
                    <a:pt x="343" y="310"/>
                    <a:pt x="329" y="345"/>
                    <a:pt x="314" y="380"/>
                  </a:cubicBezTo>
                  <a:cubicBezTo>
                    <a:pt x="275" y="473"/>
                    <a:pt x="234" y="567"/>
                    <a:pt x="197" y="662"/>
                  </a:cubicBezTo>
                  <a:cubicBezTo>
                    <a:pt x="125" y="842"/>
                    <a:pt x="1" y="1097"/>
                    <a:pt x="116" y="1280"/>
                  </a:cubicBezTo>
                  <a:cubicBezTo>
                    <a:pt x="158" y="1344"/>
                    <a:pt x="234" y="1388"/>
                    <a:pt x="310" y="1388"/>
                  </a:cubicBezTo>
                  <a:cubicBezTo>
                    <a:pt x="345" y="1388"/>
                    <a:pt x="380" y="1379"/>
                    <a:pt x="411" y="1357"/>
                  </a:cubicBezTo>
                  <a:cubicBezTo>
                    <a:pt x="526" y="1280"/>
                    <a:pt x="563" y="1165"/>
                    <a:pt x="603" y="1040"/>
                  </a:cubicBezTo>
                  <a:cubicBezTo>
                    <a:pt x="627" y="958"/>
                    <a:pt x="657" y="877"/>
                    <a:pt x="688" y="797"/>
                  </a:cubicBezTo>
                  <a:cubicBezTo>
                    <a:pt x="751" y="638"/>
                    <a:pt x="822" y="480"/>
                    <a:pt x="884" y="320"/>
                  </a:cubicBezTo>
                  <a:cubicBezTo>
                    <a:pt x="907" y="261"/>
                    <a:pt x="889" y="175"/>
                    <a:pt x="859" y="124"/>
                  </a:cubicBezTo>
                  <a:cubicBezTo>
                    <a:pt x="828" y="72"/>
                    <a:pt x="767" y="21"/>
                    <a:pt x="708" y="9"/>
                  </a:cubicBezTo>
                  <a:cubicBezTo>
                    <a:pt x="685" y="4"/>
                    <a:pt x="661" y="1"/>
                    <a:pt x="6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33"/>
            <p:cNvSpPr/>
            <p:nvPr/>
          </p:nvSpPr>
          <p:spPr>
            <a:xfrm>
              <a:off x="1974844" y="4064862"/>
              <a:ext cx="1207" cy="552"/>
            </a:xfrm>
            <a:custGeom>
              <a:rect b="b" l="l" r="r" t="t"/>
              <a:pathLst>
                <a:path extrusionOk="0" h="16" w="35">
                  <a:moveTo>
                    <a:pt x="35" y="15"/>
                  </a:moveTo>
                  <a:cubicBezTo>
                    <a:pt x="23" y="10"/>
                    <a:pt x="11" y="6"/>
                    <a:pt x="1" y="1"/>
                  </a:cubicBezTo>
                  <a:lnTo>
                    <a:pt x="1" y="1"/>
                  </a:lnTo>
                  <a:cubicBezTo>
                    <a:pt x="11" y="6"/>
                    <a:pt x="23" y="10"/>
                    <a:pt x="35" y="15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33"/>
            <p:cNvSpPr/>
            <p:nvPr/>
          </p:nvSpPr>
          <p:spPr>
            <a:xfrm>
              <a:off x="1948744" y="4044209"/>
              <a:ext cx="32960" cy="39204"/>
            </a:xfrm>
            <a:custGeom>
              <a:rect b="b" l="l" r="r" t="t"/>
              <a:pathLst>
                <a:path extrusionOk="0" h="1137" w="956">
                  <a:moveTo>
                    <a:pt x="748" y="598"/>
                  </a:moveTo>
                  <a:cubicBezTo>
                    <a:pt x="750" y="599"/>
                    <a:pt x="752" y="600"/>
                    <a:pt x="754" y="601"/>
                  </a:cubicBezTo>
                  <a:lnTo>
                    <a:pt x="754" y="601"/>
                  </a:lnTo>
                  <a:cubicBezTo>
                    <a:pt x="752" y="599"/>
                    <a:pt x="751" y="598"/>
                    <a:pt x="748" y="598"/>
                  </a:cubicBezTo>
                  <a:close/>
                  <a:moveTo>
                    <a:pt x="745" y="597"/>
                  </a:move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6" y="597"/>
                    <a:pt x="746" y="597"/>
                    <a:pt x="745" y="597"/>
                  </a:cubicBez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7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8" y="597"/>
                    <a:pt x="748" y="598"/>
                  </a:cubicBezTo>
                  <a:lnTo>
                    <a:pt x="748" y="598"/>
                  </a:lnTo>
                  <a:cubicBezTo>
                    <a:pt x="748" y="598"/>
                    <a:pt x="748" y="598"/>
                    <a:pt x="748" y="598"/>
                  </a:cubicBezTo>
                  <a:lnTo>
                    <a:pt x="748" y="598"/>
                  </a:lnTo>
                  <a:cubicBezTo>
                    <a:pt x="751" y="598"/>
                    <a:pt x="754" y="600"/>
                    <a:pt x="757" y="602"/>
                  </a:cubicBezTo>
                  <a:cubicBezTo>
                    <a:pt x="756" y="601"/>
                    <a:pt x="755" y="601"/>
                    <a:pt x="754" y="601"/>
                  </a:cubicBezTo>
                  <a:lnTo>
                    <a:pt x="754" y="601"/>
                  </a:lnTo>
                  <a:cubicBezTo>
                    <a:pt x="755" y="601"/>
                    <a:pt x="755" y="601"/>
                    <a:pt x="755" y="602"/>
                  </a:cubicBezTo>
                  <a:cubicBezTo>
                    <a:pt x="751" y="600"/>
                    <a:pt x="747" y="599"/>
                    <a:pt x="745" y="597"/>
                  </a:cubicBezTo>
                  <a:close/>
                  <a:moveTo>
                    <a:pt x="260" y="1"/>
                  </a:moveTo>
                  <a:cubicBezTo>
                    <a:pt x="237" y="1"/>
                    <a:pt x="215" y="4"/>
                    <a:pt x="195" y="10"/>
                  </a:cubicBezTo>
                  <a:cubicBezTo>
                    <a:pt x="132" y="31"/>
                    <a:pt x="70" y="71"/>
                    <a:pt x="39" y="130"/>
                  </a:cubicBezTo>
                  <a:cubicBezTo>
                    <a:pt x="31" y="151"/>
                    <a:pt x="22" y="172"/>
                    <a:pt x="13" y="193"/>
                  </a:cubicBezTo>
                  <a:cubicBezTo>
                    <a:pt x="0" y="239"/>
                    <a:pt x="0" y="285"/>
                    <a:pt x="13" y="332"/>
                  </a:cubicBezTo>
                  <a:cubicBezTo>
                    <a:pt x="29" y="447"/>
                    <a:pt x="70" y="555"/>
                    <a:pt x="116" y="660"/>
                  </a:cubicBezTo>
                  <a:cubicBezTo>
                    <a:pt x="167" y="777"/>
                    <a:pt x="224" y="886"/>
                    <a:pt x="314" y="982"/>
                  </a:cubicBezTo>
                  <a:cubicBezTo>
                    <a:pt x="375" y="1047"/>
                    <a:pt x="447" y="1087"/>
                    <a:pt x="531" y="1117"/>
                  </a:cubicBezTo>
                  <a:cubicBezTo>
                    <a:pt x="566" y="1129"/>
                    <a:pt x="605" y="1136"/>
                    <a:pt x="643" y="1136"/>
                  </a:cubicBezTo>
                  <a:cubicBezTo>
                    <a:pt x="648" y="1136"/>
                    <a:pt x="653" y="1136"/>
                    <a:pt x="658" y="1136"/>
                  </a:cubicBezTo>
                  <a:cubicBezTo>
                    <a:pt x="711" y="1134"/>
                    <a:pt x="765" y="1124"/>
                    <a:pt x="812" y="1097"/>
                  </a:cubicBezTo>
                  <a:cubicBezTo>
                    <a:pt x="856" y="1071"/>
                    <a:pt x="890" y="1035"/>
                    <a:pt x="919" y="992"/>
                  </a:cubicBezTo>
                  <a:cubicBezTo>
                    <a:pt x="928" y="972"/>
                    <a:pt x="937" y="951"/>
                    <a:pt x="945" y="930"/>
                  </a:cubicBezTo>
                  <a:cubicBezTo>
                    <a:pt x="954" y="893"/>
                    <a:pt x="955" y="858"/>
                    <a:pt x="948" y="824"/>
                  </a:cubicBezTo>
                  <a:cubicBezTo>
                    <a:pt x="940" y="763"/>
                    <a:pt x="916" y="724"/>
                    <a:pt x="876" y="676"/>
                  </a:cubicBezTo>
                  <a:cubicBezTo>
                    <a:pt x="861" y="657"/>
                    <a:pt x="841" y="645"/>
                    <a:pt x="820" y="632"/>
                  </a:cubicBezTo>
                  <a:lnTo>
                    <a:pt x="820" y="632"/>
                  </a:lnTo>
                  <a:cubicBezTo>
                    <a:pt x="799" y="616"/>
                    <a:pt x="774" y="605"/>
                    <a:pt x="748" y="597"/>
                  </a:cubicBezTo>
                  <a:lnTo>
                    <a:pt x="748" y="597"/>
                  </a:lnTo>
                  <a:cubicBezTo>
                    <a:pt x="737" y="591"/>
                    <a:pt x="727" y="585"/>
                    <a:pt x="718" y="578"/>
                  </a:cubicBezTo>
                  <a:cubicBezTo>
                    <a:pt x="697" y="560"/>
                    <a:pt x="677" y="539"/>
                    <a:pt x="659" y="519"/>
                  </a:cubicBezTo>
                  <a:cubicBezTo>
                    <a:pt x="624" y="468"/>
                    <a:pt x="594" y="414"/>
                    <a:pt x="568" y="358"/>
                  </a:cubicBezTo>
                  <a:cubicBezTo>
                    <a:pt x="547" y="305"/>
                    <a:pt x="528" y="249"/>
                    <a:pt x="517" y="193"/>
                  </a:cubicBezTo>
                  <a:cubicBezTo>
                    <a:pt x="506" y="131"/>
                    <a:pt x="449" y="68"/>
                    <a:pt x="397" y="36"/>
                  </a:cubicBezTo>
                  <a:cubicBezTo>
                    <a:pt x="359" y="14"/>
                    <a:pt x="308" y="1"/>
                    <a:pt x="26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33"/>
            <p:cNvSpPr/>
            <p:nvPr/>
          </p:nvSpPr>
          <p:spPr>
            <a:xfrm>
              <a:off x="1952157" y="4065551"/>
              <a:ext cx="965" cy="2310"/>
            </a:xfrm>
            <a:custGeom>
              <a:rect b="b" l="l" r="r" t="t"/>
              <a:pathLst>
                <a:path extrusionOk="0" h="67" w="28">
                  <a:moveTo>
                    <a:pt x="0" y="1"/>
                  </a:moveTo>
                  <a:cubicBezTo>
                    <a:pt x="2" y="5"/>
                    <a:pt x="4" y="10"/>
                    <a:pt x="6" y="14"/>
                  </a:cubicBezTo>
                  <a:lnTo>
                    <a:pt x="6" y="14"/>
                  </a:lnTo>
                  <a:cubicBezTo>
                    <a:pt x="4" y="9"/>
                    <a:pt x="2" y="5"/>
                    <a:pt x="0" y="1"/>
                  </a:cubicBezTo>
                  <a:close/>
                  <a:moveTo>
                    <a:pt x="6" y="14"/>
                  </a:moveTo>
                  <a:lnTo>
                    <a:pt x="6" y="14"/>
                  </a:lnTo>
                  <a:cubicBezTo>
                    <a:pt x="12" y="29"/>
                    <a:pt x="19" y="45"/>
                    <a:pt x="25" y="61"/>
                  </a:cubicBezTo>
                  <a:lnTo>
                    <a:pt x="25" y="61"/>
                  </a:lnTo>
                  <a:cubicBezTo>
                    <a:pt x="22" y="53"/>
                    <a:pt x="20" y="46"/>
                    <a:pt x="17" y="38"/>
                  </a:cubicBezTo>
                  <a:cubicBezTo>
                    <a:pt x="14" y="30"/>
                    <a:pt x="10" y="22"/>
                    <a:pt x="6" y="14"/>
                  </a:cubicBezTo>
                  <a:close/>
                  <a:moveTo>
                    <a:pt x="25" y="61"/>
                  </a:moveTo>
                  <a:cubicBezTo>
                    <a:pt x="26" y="63"/>
                    <a:pt x="27" y="64"/>
                    <a:pt x="27" y="66"/>
                  </a:cubicBezTo>
                  <a:cubicBezTo>
                    <a:pt x="27" y="64"/>
                    <a:pt x="26" y="63"/>
                    <a:pt x="25" y="6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33"/>
            <p:cNvSpPr/>
            <p:nvPr/>
          </p:nvSpPr>
          <p:spPr>
            <a:xfrm>
              <a:off x="1958639" y="3995043"/>
              <a:ext cx="44028" cy="25170"/>
            </a:xfrm>
            <a:custGeom>
              <a:rect b="b" l="l" r="r" t="t"/>
              <a:pathLst>
                <a:path extrusionOk="0" h="730" w="1277">
                  <a:moveTo>
                    <a:pt x="255" y="1"/>
                  </a:moveTo>
                  <a:cubicBezTo>
                    <a:pt x="165" y="1"/>
                    <a:pt x="78" y="62"/>
                    <a:pt x="44" y="144"/>
                  </a:cubicBezTo>
                  <a:cubicBezTo>
                    <a:pt x="1" y="244"/>
                    <a:pt x="36" y="378"/>
                    <a:pt x="137" y="431"/>
                  </a:cubicBezTo>
                  <a:cubicBezTo>
                    <a:pt x="282" y="507"/>
                    <a:pt x="429" y="577"/>
                    <a:pt x="581" y="639"/>
                  </a:cubicBezTo>
                  <a:cubicBezTo>
                    <a:pt x="686" y="680"/>
                    <a:pt x="826" y="729"/>
                    <a:pt x="952" y="729"/>
                  </a:cubicBezTo>
                  <a:cubicBezTo>
                    <a:pt x="1069" y="729"/>
                    <a:pt x="1173" y="688"/>
                    <a:pt x="1226" y="561"/>
                  </a:cubicBezTo>
                  <a:cubicBezTo>
                    <a:pt x="1277" y="445"/>
                    <a:pt x="1224" y="306"/>
                    <a:pt x="1114" y="242"/>
                  </a:cubicBezTo>
                  <a:cubicBezTo>
                    <a:pt x="1066" y="213"/>
                    <a:pt x="1014" y="198"/>
                    <a:pt x="959" y="186"/>
                  </a:cubicBezTo>
                  <a:cubicBezTo>
                    <a:pt x="887" y="167"/>
                    <a:pt x="814" y="154"/>
                    <a:pt x="742" y="136"/>
                  </a:cubicBezTo>
                  <a:cubicBezTo>
                    <a:pt x="599" y="101"/>
                    <a:pt x="456" y="56"/>
                    <a:pt x="315" y="11"/>
                  </a:cubicBezTo>
                  <a:cubicBezTo>
                    <a:pt x="295" y="4"/>
                    <a:pt x="275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33"/>
            <p:cNvSpPr/>
            <p:nvPr/>
          </p:nvSpPr>
          <p:spPr>
            <a:xfrm>
              <a:off x="1922127" y="3963392"/>
              <a:ext cx="33374" cy="39135"/>
            </a:xfrm>
            <a:custGeom>
              <a:rect b="b" l="l" r="r" t="t"/>
              <a:pathLst>
                <a:path extrusionOk="0" h="1135" w="968">
                  <a:moveTo>
                    <a:pt x="754" y="1"/>
                  </a:moveTo>
                  <a:cubicBezTo>
                    <a:pt x="708" y="1"/>
                    <a:pt x="664" y="17"/>
                    <a:pt x="631" y="53"/>
                  </a:cubicBezTo>
                  <a:cubicBezTo>
                    <a:pt x="441" y="262"/>
                    <a:pt x="258" y="484"/>
                    <a:pt x="108" y="723"/>
                  </a:cubicBezTo>
                  <a:cubicBezTo>
                    <a:pt x="53" y="814"/>
                    <a:pt x="1" y="944"/>
                    <a:pt x="60" y="1045"/>
                  </a:cubicBezTo>
                  <a:cubicBezTo>
                    <a:pt x="93" y="1101"/>
                    <a:pt x="156" y="1135"/>
                    <a:pt x="219" y="1135"/>
                  </a:cubicBezTo>
                  <a:cubicBezTo>
                    <a:pt x="235" y="1135"/>
                    <a:pt x="251" y="1133"/>
                    <a:pt x="266" y="1129"/>
                  </a:cubicBezTo>
                  <a:cubicBezTo>
                    <a:pt x="334" y="1110"/>
                    <a:pt x="382" y="1056"/>
                    <a:pt x="417" y="998"/>
                  </a:cubicBezTo>
                  <a:cubicBezTo>
                    <a:pt x="487" y="884"/>
                    <a:pt x="547" y="762"/>
                    <a:pt x="623" y="652"/>
                  </a:cubicBezTo>
                  <a:cubicBezTo>
                    <a:pt x="647" y="618"/>
                    <a:pt x="670" y="585"/>
                    <a:pt x="695" y="553"/>
                  </a:cubicBezTo>
                  <a:cubicBezTo>
                    <a:pt x="707" y="537"/>
                    <a:pt x="719" y="521"/>
                    <a:pt x="731" y="507"/>
                  </a:cubicBezTo>
                  <a:lnTo>
                    <a:pt x="742" y="491"/>
                  </a:lnTo>
                  <a:cubicBezTo>
                    <a:pt x="743" y="490"/>
                    <a:pt x="743" y="490"/>
                    <a:pt x="745" y="488"/>
                  </a:cubicBezTo>
                  <a:cubicBezTo>
                    <a:pt x="792" y="428"/>
                    <a:pt x="840" y="367"/>
                    <a:pt x="889" y="310"/>
                  </a:cubicBezTo>
                  <a:cubicBezTo>
                    <a:pt x="952" y="239"/>
                    <a:pt x="967" y="125"/>
                    <a:pt x="889" y="53"/>
                  </a:cubicBezTo>
                  <a:cubicBezTo>
                    <a:pt x="853" y="20"/>
                    <a:pt x="803" y="1"/>
                    <a:pt x="7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33"/>
            <p:cNvSpPr/>
            <p:nvPr/>
          </p:nvSpPr>
          <p:spPr>
            <a:xfrm>
              <a:off x="1982084" y="3951463"/>
              <a:ext cx="276" cy="241"/>
            </a:xfrm>
            <a:custGeom>
              <a:rect b="b" l="l" r="r" t="t"/>
              <a:pathLst>
                <a:path extrusionOk="0" h="7" w="8">
                  <a:moveTo>
                    <a:pt x="1" y="1"/>
                  </a:moveTo>
                  <a:cubicBezTo>
                    <a:pt x="2" y="2"/>
                    <a:pt x="4" y="3"/>
                    <a:pt x="7" y="6"/>
                  </a:cubicBezTo>
                  <a:cubicBezTo>
                    <a:pt x="4" y="3"/>
                    <a:pt x="3" y="2"/>
                    <a:pt x="1" y="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33"/>
            <p:cNvSpPr/>
            <p:nvPr/>
          </p:nvSpPr>
          <p:spPr>
            <a:xfrm>
              <a:off x="1967810" y="3948326"/>
              <a:ext cx="43131" cy="25170"/>
            </a:xfrm>
            <a:custGeom>
              <a:rect b="b" l="l" r="r" t="t"/>
              <a:pathLst>
                <a:path extrusionOk="0" h="730" w="1251">
                  <a:moveTo>
                    <a:pt x="224" y="1"/>
                  </a:moveTo>
                  <a:cubicBezTo>
                    <a:pt x="171" y="1"/>
                    <a:pt x="118" y="20"/>
                    <a:pt x="81" y="61"/>
                  </a:cubicBezTo>
                  <a:cubicBezTo>
                    <a:pt x="0" y="147"/>
                    <a:pt x="5" y="267"/>
                    <a:pt x="81" y="354"/>
                  </a:cubicBezTo>
                  <a:cubicBezTo>
                    <a:pt x="101" y="379"/>
                    <a:pt x="125" y="401"/>
                    <a:pt x="148" y="422"/>
                  </a:cubicBezTo>
                  <a:cubicBezTo>
                    <a:pt x="172" y="442"/>
                    <a:pt x="197" y="462"/>
                    <a:pt x="221" y="479"/>
                  </a:cubicBezTo>
                  <a:lnTo>
                    <a:pt x="237" y="491"/>
                  </a:lnTo>
                  <a:cubicBezTo>
                    <a:pt x="245" y="496"/>
                    <a:pt x="248" y="499"/>
                    <a:pt x="248" y="499"/>
                  </a:cubicBezTo>
                  <a:cubicBezTo>
                    <a:pt x="248" y="499"/>
                    <a:pt x="244" y="495"/>
                    <a:pt x="240" y="491"/>
                  </a:cubicBezTo>
                  <a:lnTo>
                    <a:pt x="240" y="491"/>
                  </a:lnTo>
                  <a:cubicBezTo>
                    <a:pt x="313" y="548"/>
                    <a:pt x="385" y="597"/>
                    <a:pt x="471" y="631"/>
                  </a:cubicBezTo>
                  <a:cubicBezTo>
                    <a:pt x="612" y="688"/>
                    <a:pt x="763" y="722"/>
                    <a:pt x="914" y="729"/>
                  </a:cubicBezTo>
                  <a:cubicBezTo>
                    <a:pt x="921" y="730"/>
                    <a:pt x="928" y="730"/>
                    <a:pt x="935" y="730"/>
                  </a:cubicBezTo>
                  <a:cubicBezTo>
                    <a:pt x="1023" y="730"/>
                    <a:pt x="1132" y="701"/>
                    <a:pt x="1194" y="640"/>
                  </a:cubicBezTo>
                  <a:cubicBezTo>
                    <a:pt x="1235" y="599"/>
                    <a:pt x="1250" y="546"/>
                    <a:pt x="1244" y="490"/>
                  </a:cubicBezTo>
                  <a:cubicBezTo>
                    <a:pt x="1238" y="421"/>
                    <a:pt x="1192" y="369"/>
                    <a:pt x="1141" y="329"/>
                  </a:cubicBezTo>
                  <a:cubicBezTo>
                    <a:pt x="1069" y="274"/>
                    <a:pt x="990" y="245"/>
                    <a:pt x="901" y="225"/>
                  </a:cubicBezTo>
                  <a:cubicBezTo>
                    <a:pt x="837" y="212"/>
                    <a:pt x="771" y="202"/>
                    <a:pt x="707" y="189"/>
                  </a:cubicBezTo>
                  <a:cubicBezTo>
                    <a:pt x="636" y="173"/>
                    <a:pt x="563" y="156"/>
                    <a:pt x="494" y="135"/>
                  </a:cubicBezTo>
                  <a:cubicBezTo>
                    <a:pt x="484" y="131"/>
                    <a:pt x="474" y="128"/>
                    <a:pt x="464" y="124"/>
                  </a:cubicBezTo>
                  <a:cubicBezTo>
                    <a:pt x="459" y="119"/>
                    <a:pt x="439" y="109"/>
                    <a:pt x="434" y="105"/>
                  </a:cubicBezTo>
                  <a:cubicBezTo>
                    <a:pt x="428" y="103"/>
                    <a:pt x="424" y="99"/>
                    <a:pt x="419" y="97"/>
                  </a:cubicBezTo>
                  <a:lnTo>
                    <a:pt x="419" y="97"/>
                  </a:lnTo>
                  <a:cubicBezTo>
                    <a:pt x="421" y="98"/>
                    <a:pt x="423" y="99"/>
                    <a:pt x="424" y="102"/>
                  </a:cubicBezTo>
                  <a:cubicBezTo>
                    <a:pt x="423" y="99"/>
                    <a:pt x="421" y="98"/>
                    <a:pt x="418" y="97"/>
                  </a:cubicBezTo>
                  <a:lnTo>
                    <a:pt x="417" y="97"/>
                  </a:lnTo>
                  <a:cubicBezTo>
                    <a:pt x="407" y="90"/>
                    <a:pt x="404" y="88"/>
                    <a:pt x="405" y="88"/>
                  </a:cubicBezTo>
                  <a:lnTo>
                    <a:pt x="405" y="88"/>
                  </a:lnTo>
                  <a:cubicBezTo>
                    <a:pt x="405" y="88"/>
                    <a:pt x="408" y="90"/>
                    <a:pt x="412" y="93"/>
                  </a:cubicBezTo>
                  <a:cubicBezTo>
                    <a:pt x="400" y="82"/>
                    <a:pt x="387" y="71"/>
                    <a:pt x="375" y="61"/>
                  </a:cubicBezTo>
                  <a:cubicBezTo>
                    <a:pt x="335" y="22"/>
                    <a:pt x="279" y="1"/>
                    <a:pt x="2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33"/>
            <p:cNvSpPr/>
            <p:nvPr/>
          </p:nvSpPr>
          <p:spPr>
            <a:xfrm>
              <a:off x="1856446" y="4086514"/>
              <a:ext cx="32340" cy="35618"/>
            </a:xfrm>
            <a:custGeom>
              <a:rect b="b" l="l" r="r" t="t"/>
              <a:pathLst>
                <a:path extrusionOk="0" h="1033" w="938">
                  <a:moveTo>
                    <a:pt x="702" y="1"/>
                  </a:moveTo>
                  <a:cubicBezTo>
                    <a:pt x="699" y="1"/>
                    <a:pt x="696" y="1"/>
                    <a:pt x="693" y="1"/>
                  </a:cubicBezTo>
                  <a:cubicBezTo>
                    <a:pt x="631" y="3"/>
                    <a:pt x="564" y="24"/>
                    <a:pt x="522" y="73"/>
                  </a:cubicBezTo>
                  <a:cubicBezTo>
                    <a:pt x="428" y="178"/>
                    <a:pt x="330" y="279"/>
                    <a:pt x="237" y="386"/>
                  </a:cubicBezTo>
                  <a:cubicBezTo>
                    <a:pt x="182" y="451"/>
                    <a:pt x="126" y="516"/>
                    <a:pt x="79" y="588"/>
                  </a:cubicBezTo>
                  <a:cubicBezTo>
                    <a:pt x="53" y="627"/>
                    <a:pt x="26" y="680"/>
                    <a:pt x="13" y="725"/>
                  </a:cubicBezTo>
                  <a:cubicBezTo>
                    <a:pt x="1" y="770"/>
                    <a:pt x="2" y="820"/>
                    <a:pt x="8" y="866"/>
                  </a:cubicBezTo>
                  <a:cubicBezTo>
                    <a:pt x="17" y="921"/>
                    <a:pt x="29" y="961"/>
                    <a:pt x="74" y="996"/>
                  </a:cubicBezTo>
                  <a:cubicBezTo>
                    <a:pt x="103" y="1019"/>
                    <a:pt x="140" y="1033"/>
                    <a:pt x="177" y="1033"/>
                  </a:cubicBezTo>
                  <a:cubicBezTo>
                    <a:pt x="191" y="1033"/>
                    <a:pt x="205" y="1031"/>
                    <a:pt x="219" y="1027"/>
                  </a:cubicBezTo>
                  <a:cubicBezTo>
                    <a:pt x="248" y="1017"/>
                    <a:pt x="276" y="1006"/>
                    <a:pt x="304" y="994"/>
                  </a:cubicBezTo>
                  <a:cubicBezTo>
                    <a:pt x="315" y="989"/>
                    <a:pt x="328" y="986"/>
                    <a:pt x="338" y="980"/>
                  </a:cubicBezTo>
                  <a:cubicBezTo>
                    <a:pt x="364" y="965"/>
                    <a:pt x="386" y="944"/>
                    <a:pt x="407" y="923"/>
                  </a:cubicBezTo>
                  <a:cubicBezTo>
                    <a:pt x="432" y="901"/>
                    <a:pt x="454" y="877"/>
                    <a:pt x="476" y="854"/>
                  </a:cubicBezTo>
                  <a:cubicBezTo>
                    <a:pt x="521" y="805"/>
                    <a:pt x="559" y="753"/>
                    <a:pt x="602" y="705"/>
                  </a:cubicBezTo>
                  <a:cubicBezTo>
                    <a:pt x="688" y="607"/>
                    <a:pt x="778" y="513"/>
                    <a:pt x="864" y="417"/>
                  </a:cubicBezTo>
                  <a:cubicBezTo>
                    <a:pt x="907" y="369"/>
                    <a:pt x="935" y="312"/>
                    <a:pt x="935" y="246"/>
                  </a:cubicBezTo>
                  <a:cubicBezTo>
                    <a:pt x="937" y="184"/>
                    <a:pt x="911" y="112"/>
                    <a:pt x="865" y="73"/>
                  </a:cubicBezTo>
                  <a:cubicBezTo>
                    <a:pt x="821" y="31"/>
                    <a:pt x="764" y="1"/>
                    <a:pt x="7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33"/>
            <p:cNvSpPr/>
            <p:nvPr/>
          </p:nvSpPr>
          <p:spPr>
            <a:xfrm>
              <a:off x="1865342" y="4120716"/>
              <a:ext cx="1724" cy="690"/>
            </a:xfrm>
            <a:custGeom>
              <a:rect b="b" l="l" r="r" t="t"/>
              <a:pathLst>
                <a:path extrusionOk="0" h="20" w="50">
                  <a:moveTo>
                    <a:pt x="49" y="0"/>
                  </a:moveTo>
                  <a:lnTo>
                    <a:pt x="0" y="20"/>
                  </a:lnTo>
                  <a:cubicBezTo>
                    <a:pt x="16" y="15"/>
                    <a:pt x="31" y="8"/>
                    <a:pt x="49" y="0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33"/>
            <p:cNvSpPr/>
            <p:nvPr/>
          </p:nvSpPr>
          <p:spPr>
            <a:xfrm>
              <a:off x="1859860" y="4202843"/>
              <a:ext cx="40166" cy="30618"/>
            </a:xfrm>
            <a:custGeom>
              <a:rect b="b" l="l" r="r" t="t"/>
              <a:pathLst>
                <a:path extrusionOk="0" h="888" w="1165">
                  <a:moveTo>
                    <a:pt x="286" y="0"/>
                  </a:moveTo>
                  <a:cubicBezTo>
                    <a:pt x="222" y="0"/>
                    <a:pt x="147" y="28"/>
                    <a:pt x="104" y="75"/>
                  </a:cubicBezTo>
                  <a:cubicBezTo>
                    <a:pt x="10" y="177"/>
                    <a:pt x="1" y="340"/>
                    <a:pt x="104" y="441"/>
                  </a:cubicBezTo>
                  <a:cubicBezTo>
                    <a:pt x="206" y="542"/>
                    <a:pt x="324" y="630"/>
                    <a:pt x="448" y="704"/>
                  </a:cubicBezTo>
                  <a:cubicBezTo>
                    <a:pt x="573" y="778"/>
                    <a:pt x="705" y="834"/>
                    <a:pt x="843" y="878"/>
                  </a:cubicBezTo>
                  <a:cubicBezTo>
                    <a:pt x="863" y="884"/>
                    <a:pt x="885" y="887"/>
                    <a:pt x="908" y="887"/>
                  </a:cubicBezTo>
                  <a:cubicBezTo>
                    <a:pt x="953" y="887"/>
                    <a:pt x="1002" y="875"/>
                    <a:pt x="1036" y="854"/>
                  </a:cubicBezTo>
                  <a:cubicBezTo>
                    <a:pt x="1083" y="824"/>
                    <a:pt x="1116" y="786"/>
                    <a:pt x="1137" y="734"/>
                  </a:cubicBezTo>
                  <a:cubicBezTo>
                    <a:pt x="1156" y="685"/>
                    <a:pt x="1164" y="626"/>
                    <a:pt x="1147" y="573"/>
                  </a:cubicBezTo>
                  <a:cubicBezTo>
                    <a:pt x="1130" y="516"/>
                    <a:pt x="1091" y="449"/>
                    <a:pt x="1033" y="423"/>
                  </a:cubicBezTo>
                  <a:cubicBezTo>
                    <a:pt x="870" y="350"/>
                    <a:pt x="708" y="266"/>
                    <a:pt x="564" y="158"/>
                  </a:cubicBezTo>
                  <a:cubicBezTo>
                    <a:pt x="532" y="131"/>
                    <a:pt x="498" y="105"/>
                    <a:pt x="468" y="75"/>
                  </a:cubicBezTo>
                  <a:cubicBezTo>
                    <a:pt x="419" y="28"/>
                    <a:pt x="353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33"/>
            <p:cNvSpPr/>
            <p:nvPr/>
          </p:nvSpPr>
          <p:spPr>
            <a:xfrm>
              <a:off x="2033870" y="4126508"/>
              <a:ext cx="35615" cy="43031"/>
            </a:xfrm>
            <a:custGeom>
              <a:rect b="b" l="l" r="r" t="t"/>
              <a:pathLst>
                <a:path extrusionOk="0" h="1248" w="1033">
                  <a:moveTo>
                    <a:pt x="737" y="1"/>
                  </a:moveTo>
                  <a:cubicBezTo>
                    <a:pt x="649" y="1"/>
                    <a:pt x="566" y="47"/>
                    <a:pt x="511" y="128"/>
                  </a:cubicBezTo>
                  <a:cubicBezTo>
                    <a:pt x="431" y="247"/>
                    <a:pt x="359" y="369"/>
                    <a:pt x="285" y="491"/>
                  </a:cubicBezTo>
                  <a:cubicBezTo>
                    <a:pt x="249" y="553"/>
                    <a:pt x="210" y="613"/>
                    <a:pt x="173" y="674"/>
                  </a:cubicBezTo>
                  <a:cubicBezTo>
                    <a:pt x="134" y="733"/>
                    <a:pt x="90" y="789"/>
                    <a:pt x="59" y="853"/>
                  </a:cubicBezTo>
                  <a:cubicBezTo>
                    <a:pt x="1" y="972"/>
                    <a:pt x="18" y="1110"/>
                    <a:pt x="127" y="1193"/>
                  </a:cubicBezTo>
                  <a:cubicBezTo>
                    <a:pt x="174" y="1230"/>
                    <a:pt x="231" y="1248"/>
                    <a:pt x="287" y="1248"/>
                  </a:cubicBezTo>
                  <a:cubicBezTo>
                    <a:pt x="355" y="1248"/>
                    <a:pt x="422" y="1222"/>
                    <a:pt x="474" y="1173"/>
                  </a:cubicBezTo>
                  <a:cubicBezTo>
                    <a:pt x="588" y="1061"/>
                    <a:pt x="665" y="905"/>
                    <a:pt x="743" y="765"/>
                  </a:cubicBezTo>
                  <a:cubicBezTo>
                    <a:pt x="813" y="639"/>
                    <a:pt x="884" y="512"/>
                    <a:pt x="962" y="389"/>
                  </a:cubicBezTo>
                  <a:cubicBezTo>
                    <a:pt x="1033" y="275"/>
                    <a:pt x="988" y="98"/>
                    <a:pt x="866" y="34"/>
                  </a:cubicBezTo>
                  <a:cubicBezTo>
                    <a:pt x="823" y="11"/>
                    <a:pt x="779" y="1"/>
                    <a:pt x="7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33"/>
            <p:cNvSpPr/>
            <p:nvPr/>
          </p:nvSpPr>
          <p:spPr>
            <a:xfrm>
              <a:off x="2041904" y="4053863"/>
              <a:ext cx="35202" cy="25308"/>
            </a:xfrm>
            <a:custGeom>
              <a:rect b="b" l="l" r="r" t="t"/>
              <a:pathLst>
                <a:path extrusionOk="0" h="734" w="1021">
                  <a:moveTo>
                    <a:pt x="267" y="1"/>
                  </a:moveTo>
                  <a:cubicBezTo>
                    <a:pt x="219" y="1"/>
                    <a:pt x="169" y="15"/>
                    <a:pt x="132" y="36"/>
                  </a:cubicBezTo>
                  <a:cubicBezTo>
                    <a:pt x="79" y="68"/>
                    <a:pt x="29" y="127"/>
                    <a:pt x="15" y="189"/>
                  </a:cubicBezTo>
                  <a:cubicBezTo>
                    <a:pt x="1" y="254"/>
                    <a:pt x="3" y="327"/>
                    <a:pt x="41" y="385"/>
                  </a:cubicBezTo>
                  <a:cubicBezTo>
                    <a:pt x="54" y="402"/>
                    <a:pt x="67" y="419"/>
                    <a:pt x="81" y="437"/>
                  </a:cubicBezTo>
                  <a:cubicBezTo>
                    <a:pt x="100" y="455"/>
                    <a:pt x="121" y="470"/>
                    <a:pt x="144" y="481"/>
                  </a:cubicBezTo>
                  <a:cubicBezTo>
                    <a:pt x="324" y="558"/>
                    <a:pt x="488" y="661"/>
                    <a:pt x="675" y="724"/>
                  </a:cubicBezTo>
                  <a:cubicBezTo>
                    <a:pt x="695" y="730"/>
                    <a:pt x="717" y="734"/>
                    <a:pt x="741" y="734"/>
                  </a:cubicBezTo>
                  <a:cubicBezTo>
                    <a:pt x="790" y="734"/>
                    <a:pt x="843" y="720"/>
                    <a:pt x="882" y="697"/>
                  </a:cubicBezTo>
                  <a:cubicBezTo>
                    <a:pt x="938" y="663"/>
                    <a:pt x="991" y="600"/>
                    <a:pt x="1006" y="536"/>
                  </a:cubicBezTo>
                  <a:cubicBezTo>
                    <a:pt x="1021" y="466"/>
                    <a:pt x="1016" y="390"/>
                    <a:pt x="977" y="328"/>
                  </a:cubicBezTo>
                  <a:cubicBezTo>
                    <a:pt x="939" y="270"/>
                    <a:pt x="886" y="224"/>
                    <a:pt x="816" y="204"/>
                  </a:cubicBezTo>
                  <a:cubicBezTo>
                    <a:pt x="760" y="189"/>
                    <a:pt x="705" y="168"/>
                    <a:pt x="650" y="146"/>
                  </a:cubicBezTo>
                  <a:cubicBezTo>
                    <a:pt x="544" y="99"/>
                    <a:pt x="438" y="49"/>
                    <a:pt x="329" y="10"/>
                  </a:cubicBezTo>
                  <a:cubicBezTo>
                    <a:pt x="310" y="4"/>
                    <a:pt x="289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33"/>
            <p:cNvSpPr/>
            <p:nvPr/>
          </p:nvSpPr>
          <p:spPr>
            <a:xfrm>
              <a:off x="2000254" y="4015765"/>
              <a:ext cx="26272" cy="33101"/>
            </a:xfrm>
            <a:custGeom>
              <a:rect b="b" l="l" r="r" t="t"/>
              <a:pathLst>
                <a:path extrusionOk="0" h="960" w="762">
                  <a:moveTo>
                    <a:pt x="496" y="1"/>
                  </a:moveTo>
                  <a:cubicBezTo>
                    <a:pt x="474" y="1"/>
                    <a:pt x="453" y="4"/>
                    <a:pt x="433" y="10"/>
                  </a:cubicBezTo>
                  <a:cubicBezTo>
                    <a:pt x="370" y="31"/>
                    <a:pt x="317" y="69"/>
                    <a:pt x="282" y="126"/>
                  </a:cubicBezTo>
                  <a:cubicBezTo>
                    <a:pt x="193" y="271"/>
                    <a:pt x="111" y="422"/>
                    <a:pt x="38" y="575"/>
                  </a:cubicBezTo>
                  <a:cubicBezTo>
                    <a:pt x="21" y="604"/>
                    <a:pt x="10" y="636"/>
                    <a:pt x="8" y="670"/>
                  </a:cubicBezTo>
                  <a:cubicBezTo>
                    <a:pt x="1" y="704"/>
                    <a:pt x="2" y="737"/>
                    <a:pt x="12" y="772"/>
                  </a:cubicBezTo>
                  <a:cubicBezTo>
                    <a:pt x="28" y="830"/>
                    <a:pt x="75" y="895"/>
                    <a:pt x="130" y="924"/>
                  </a:cubicBezTo>
                  <a:cubicBezTo>
                    <a:pt x="170" y="945"/>
                    <a:pt x="216" y="959"/>
                    <a:pt x="263" y="959"/>
                  </a:cubicBezTo>
                  <a:cubicBezTo>
                    <a:pt x="284" y="959"/>
                    <a:pt x="305" y="956"/>
                    <a:pt x="326" y="950"/>
                  </a:cubicBezTo>
                  <a:cubicBezTo>
                    <a:pt x="386" y="930"/>
                    <a:pt x="451" y="893"/>
                    <a:pt x="479" y="832"/>
                  </a:cubicBezTo>
                  <a:cubicBezTo>
                    <a:pt x="550" y="678"/>
                    <a:pt x="631" y="528"/>
                    <a:pt x="719" y="382"/>
                  </a:cubicBezTo>
                  <a:cubicBezTo>
                    <a:pt x="753" y="326"/>
                    <a:pt x="761" y="250"/>
                    <a:pt x="744" y="188"/>
                  </a:cubicBezTo>
                  <a:cubicBezTo>
                    <a:pt x="729" y="128"/>
                    <a:pt x="683" y="65"/>
                    <a:pt x="628" y="37"/>
                  </a:cubicBezTo>
                  <a:cubicBezTo>
                    <a:pt x="588" y="15"/>
                    <a:pt x="542" y="1"/>
                    <a:pt x="4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33"/>
            <p:cNvSpPr/>
            <p:nvPr/>
          </p:nvSpPr>
          <p:spPr>
            <a:xfrm>
              <a:off x="1373753" y="3278381"/>
              <a:ext cx="181662" cy="206052"/>
            </a:xfrm>
            <a:custGeom>
              <a:rect b="b" l="l" r="r" t="t"/>
              <a:pathLst>
                <a:path extrusionOk="0" h="5976" w="5269">
                  <a:moveTo>
                    <a:pt x="3288" y="0"/>
                  </a:moveTo>
                  <a:cubicBezTo>
                    <a:pt x="3270" y="0"/>
                    <a:pt x="3251" y="3"/>
                    <a:pt x="3231" y="8"/>
                  </a:cubicBezTo>
                  <a:cubicBezTo>
                    <a:pt x="2471" y="216"/>
                    <a:pt x="1733" y="403"/>
                    <a:pt x="1046" y="807"/>
                  </a:cubicBezTo>
                  <a:cubicBezTo>
                    <a:pt x="650" y="1041"/>
                    <a:pt x="1" y="1456"/>
                    <a:pt x="155" y="2009"/>
                  </a:cubicBezTo>
                  <a:cubicBezTo>
                    <a:pt x="235" y="2296"/>
                    <a:pt x="470" y="2384"/>
                    <a:pt x="724" y="2384"/>
                  </a:cubicBezTo>
                  <a:cubicBezTo>
                    <a:pt x="900" y="2384"/>
                    <a:pt x="1084" y="2342"/>
                    <a:pt x="1234" y="2294"/>
                  </a:cubicBezTo>
                  <a:cubicBezTo>
                    <a:pt x="1698" y="2145"/>
                    <a:pt x="2135" y="1934"/>
                    <a:pt x="2602" y="1790"/>
                  </a:cubicBezTo>
                  <a:cubicBezTo>
                    <a:pt x="2962" y="1681"/>
                    <a:pt x="3332" y="1578"/>
                    <a:pt x="3708" y="1561"/>
                  </a:cubicBezTo>
                  <a:cubicBezTo>
                    <a:pt x="3763" y="1559"/>
                    <a:pt x="3824" y="1555"/>
                    <a:pt x="3886" y="1555"/>
                  </a:cubicBezTo>
                  <a:cubicBezTo>
                    <a:pt x="3984" y="1555"/>
                    <a:pt x="4085" y="1564"/>
                    <a:pt x="4165" y="1604"/>
                  </a:cubicBezTo>
                  <a:cubicBezTo>
                    <a:pt x="4182" y="1613"/>
                    <a:pt x="4193" y="1616"/>
                    <a:pt x="4200" y="1617"/>
                  </a:cubicBezTo>
                  <a:cubicBezTo>
                    <a:pt x="4198" y="1617"/>
                    <a:pt x="4196" y="1617"/>
                    <a:pt x="4194" y="1617"/>
                  </a:cubicBezTo>
                  <a:cubicBezTo>
                    <a:pt x="4183" y="1617"/>
                    <a:pt x="4168" y="1620"/>
                    <a:pt x="4150" y="1634"/>
                  </a:cubicBezTo>
                  <a:cubicBezTo>
                    <a:pt x="4096" y="1676"/>
                    <a:pt x="4032" y="1708"/>
                    <a:pt x="3972" y="1737"/>
                  </a:cubicBezTo>
                  <a:cubicBezTo>
                    <a:pt x="3493" y="1965"/>
                    <a:pt x="2941" y="1997"/>
                    <a:pt x="2446" y="2186"/>
                  </a:cubicBezTo>
                  <a:cubicBezTo>
                    <a:pt x="1906" y="2392"/>
                    <a:pt x="1342" y="2634"/>
                    <a:pt x="914" y="3033"/>
                  </a:cubicBezTo>
                  <a:cubicBezTo>
                    <a:pt x="626" y="3299"/>
                    <a:pt x="173" y="4067"/>
                    <a:pt x="780" y="4263"/>
                  </a:cubicBezTo>
                  <a:cubicBezTo>
                    <a:pt x="838" y="4281"/>
                    <a:pt x="898" y="4289"/>
                    <a:pt x="959" y="4289"/>
                  </a:cubicBezTo>
                  <a:cubicBezTo>
                    <a:pt x="1143" y="4289"/>
                    <a:pt x="1335" y="4220"/>
                    <a:pt x="1497" y="4163"/>
                  </a:cubicBezTo>
                  <a:cubicBezTo>
                    <a:pt x="1937" y="4008"/>
                    <a:pt x="2374" y="3852"/>
                    <a:pt x="2826" y="3736"/>
                  </a:cubicBezTo>
                  <a:cubicBezTo>
                    <a:pt x="3206" y="3638"/>
                    <a:pt x="3593" y="3567"/>
                    <a:pt x="3982" y="3519"/>
                  </a:cubicBezTo>
                  <a:cubicBezTo>
                    <a:pt x="4091" y="3506"/>
                    <a:pt x="4218" y="3489"/>
                    <a:pt x="4344" y="3489"/>
                  </a:cubicBezTo>
                  <a:cubicBezTo>
                    <a:pt x="4440" y="3489"/>
                    <a:pt x="4535" y="3499"/>
                    <a:pt x="4622" y="3527"/>
                  </a:cubicBezTo>
                  <a:cubicBezTo>
                    <a:pt x="4445" y="3626"/>
                    <a:pt x="4198" y="3669"/>
                    <a:pt x="4037" y="3707"/>
                  </a:cubicBezTo>
                  <a:cubicBezTo>
                    <a:pt x="3727" y="3784"/>
                    <a:pt x="3424" y="3853"/>
                    <a:pt x="3124" y="3971"/>
                  </a:cubicBezTo>
                  <a:cubicBezTo>
                    <a:pt x="2732" y="4123"/>
                    <a:pt x="2351" y="4305"/>
                    <a:pt x="2003" y="4545"/>
                  </a:cubicBezTo>
                  <a:cubicBezTo>
                    <a:pt x="1755" y="4717"/>
                    <a:pt x="1441" y="4928"/>
                    <a:pt x="1369" y="5244"/>
                  </a:cubicBezTo>
                  <a:cubicBezTo>
                    <a:pt x="1239" y="5817"/>
                    <a:pt x="1849" y="5976"/>
                    <a:pt x="2335" y="5976"/>
                  </a:cubicBezTo>
                  <a:cubicBezTo>
                    <a:pt x="2458" y="5976"/>
                    <a:pt x="2573" y="5966"/>
                    <a:pt x="2666" y="5950"/>
                  </a:cubicBezTo>
                  <a:cubicBezTo>
                    <a:pt x="3286" y="5841"/>
                    <a:pt x="3885" y="5568"/>
                    <a:pt x="4422" y="5247"/>
                  </a:cubicBezTo>
                  <a:cubicBezTo>
                    <a:pt x="4597" y="5141"/>
                    <a:pt x="4509" y="4871"/>
                    <a:pt x="4324" y="4871"/>
                  </a:cubicBezTo>
                  <a:cubicBezTo>
                    <a:pt x="4306" y="4871"/>
                    <a:pt x="4287" y="4873"/>
                    <a:pt x="4268" y="4879"/>
                  </a:cubicBezTo>
                  <a:cubicBezTo>
                    <a:pt x="3770" y="5022"/>
                    <a:pt x="3311" y="5264"/>
                    <a:pt x="2813" y="5400"/>
                  </a:cubicBezTo>
                  <a:cubicBezTo>
                    <a:pt x="2648" y="5445"/>
                    <a:pt x="2465" y="5490"/>
                    <a:pt x="2288" y="5490"/>
                  </a:cubicBezTo>
                  <a:cubicBezTo>
                    <a:pt x="2212" y="5490"/>
                    <a:pt x="2138" y="5482"/>
                    <a:pt x="2066" y="5462"/>
                  </a:cubicBezTo>
                  <a:cubicBezTo>
                    <a:pt x="1968" y="5435"/>
                    <a:pt x="1868" y="5409"/>
                    <a:pt x="1896" y="5315"/>
                  </a:cubicBezTo>
                  <a:cubicBezTo>
                    <a:pt x="1936" y="5186"/>
                    <a:pt x="2164" y="5072"/>
                    <a:pt x="2269" y="5001"/>
                  </a:cubicBezTo>
                  <a:cubicBezTo>
                    <a:pt x="2789" y="4650"/>
                    <a:pt x="3373" y="4402"/>
                    <a:pt x="3981" y="4258"/>
                  </a:cubicBezTo>
                  <a:cubicBezTo>
                    <a:pt x="4425" y="4153"/>
                    <a:pt x="4968" y="4045"/>
                    <a:pt x="5213" y="3613"/>
                  </a:cubicBezTo>
                  <a:cubicBezTo>
                    <a:pt x="5268" y="3514"/>
                    <a:pt x="5243" y="3406"/>
                    <a:pt x="5174" y="3321"/>
                  </a:cubicBezTo>
                  <a:cubicBezTo>
                    <a:pt x="4970" y="3077"/>
                    <a:pt x="4665" y="3009"/>
                    <a:pt x="4352" y="3009"/>
                  </a:cubicBezTo>
                  <a:cubicBezTo>
                    <a:pt x="4135" y="3009"/>
                    <a:pt x="3915" y="3042"/>
                    <a:pt x="3722" y="3070"/>
                  </a:cubicBezTo>
                  <a:cubicBezTo>
                    <a:pt x="2995" y="3178"/>
                    <a:pt x="2296" y="3349"/>
                    <a:pt x="1601" y="3585"/>
                  </a:cubicBezTo>
                  <a:cubicBezTo>
                    <a:pt x="1468" y="3628"/>
                    <a:pt x="1338" y="3679"/>
                    <a:pt x="1204" y="3719"/>
                  </a:cubicBezTo>
                  <a:cubicBezTo>
                    <a:pt x="1196" y="3721"/>
                    <a:pt x="1133" y="3731"/>
                    <a:pt x="1073" y="3742"/>
                  </a:cubicBezTo>
                  <a:cubicBezTo>
                    <a:pt x="1086" y="3710"/>
                    <a:pt x="1097" y="3678"/>
                    <a:pt x="1105" y="3664"/>
                  </a:cubicBezTo>
                  <a:cubicBezTo>
                    <a:pt x="1174" y="3545"/>
                    <a:pt x="1280" y="3448"/>
                    <a:pt x="1385" y="3363"/>
                  </a:cubicBezTo>
                  <a:cubicBezTo>
                    <a:pt x="1786" y="3039"/>
                    <a:pt x="2313" y="2824"/>
                    <a:pt x="2799" y="2660"/>
                  </a:cubicBezTo>
                  <a:cubicBezTo>
                    <a:pt x="3276" y="2497"/>
                    <a:pt x="3797" y="2455"/>
                    <a:pt x="4250" y="2217"/>
                  </a:cubicBezTo>
                  <a:cubicBezTo>
                    <a:pt x="4686" y="1991"/>
                    <a:pt x="4953" y="1403"/>
                    <a:pt x="4390" y="1142"/>
                  </a:cubicBezTo>
                  <a:cubicBezTo>
                    <a:pt x="4206" y="1057"/>
                    <a:pt x="3999" y="1024"/>
                    <a:pt x="3785" y="1024"/>
                  </a:cubicBezTo>
                  <a:cubicBezTo>
                    <a:pt x="3332" y="1024"/>
                    <a:pt x="2845" y="1171"/>
                    <a:pt x="2462" y="1287"/>
                  </a:cubicBezTo>
                  <a:cubicBezTo>
                    <a:pt x="2030" y="1417"/>
                    <a:pt x="1628" y="1604"/>
                    <a:pt x="1203" y="1747"/>
                  </a:cubicBezTo>
                  <a:cubicBezTo>
                    <a:pt x="1130" y="1772"/>
                    <a:pt x="896" y="1869"/>
                    <a:pt x="752" y="1869"/>
                  </a:cubicBezTo>
                  <a:cubicBezTo>
                    <a:pt x="712" y="1869"/>
                    <a:pt x="679" y="1861"/>
                    <a:pt x="658" y="1842"/>
                  </a:cubicBezTo>
                  <a:lnTo>
                    <a:pt x="658" y="1842"/>
                  </a:lnTo>
                  <a:cubicBezTo>
                    <a:pt x="662" y="1845"/>
                    <a:pt x="665" y="1847"/>
                    <a:pt x="669" y="1847"/>
                  </a:cubicBezTo>
                  <a:cubicBezTo>
                    <a:pt x="704" y="1847"/>
                    <a:pt x="748" y="1719"/>
                    <a:pt x="792" y="1669"/>
                  </a:cubicBezTo>
                  <a:cubicBezTo>
                    <a:pt x="885" y="1565"/>
                    <a:pt x="999" y="1479"/>
                    <a:pt x="1114" y="1403"/>
                  </a:cubicBezTo>
                  <a:cubicBezTo>
                    <a:pt x="1781" y="949"/>
                    <a:pt x="2565" y="616"/>
                    <a:pt x="3336" y="392"/>
                  </a:cubicBezTo>
                  <a:cubicBezTo>
                    <a:pt x="3562" y="326"/>
                    <a:pt x="3493" y="0"/>
                    <a:pt x="3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33"/>
            <p:cNvSpPr/>
            <p:nvPr/>
          </p:nvSpPr>
          <p:spPr>
            <a:xfrm>
              <a:off x="1414403" y="3502489"/>
              <a:ext cx="197625" cy="180158"/>
            </a:xfrm>
            <a:custGeom>
              <a:rect b="b" l="l" r="r" t="t"/>
              <a:pathLst>
                <a:path extrusionOk="0" h="5225" w="5732">
                  <a:moveTo>
                    <a:pt x="4586" y="1"/>
                  </a:moveTo>
                  <a:cubicBezTo>
                    <a:pt x="4570" y="1"/>
                    <a:pt x="4554" y="2"/>
                    <a:pt x="4537" y="6"/>
                  </a:cubicBezTo>
                  <a:cubicBezTo>
                    <a:pt x="3555" y="211"/>
                    <a:pt x="2590" y="365"/>
                    <a:pt x="1684" y="815"/>
                  </a:cubicBezTo>
                  <a:cubicBezTo>
                    <a:pt x="1360" y="976"/>
                    <a:pt x="1037" y="1150"/>
                    <a:pt x="740" y="1359"/>
                  </a:cubicBezTo>
                  <a:cubicBezTo>
                    <a:pt x="504" y="1523"/>
                    <a:pt x="206" y="1734"/>
                    <a:pt x="124" y="2027"/>
                  </a:cubicBezTo>
                  <a:cubicBezTo>
                    <a:pt x="1" y="2472"/>
                    <a:pt x="333" y="2587"/>
                    <a:pt x="673" y="2587"/>
                  </a:cubicBezTo>
                  <a:cubicBezTo>
                    <a:pt x="816" y="2587"/>
                    <a:pt x="962" y="2567"/>
                    <a:pt x="1074" y="2542"/>
                  </a:cubicBezTo>
                  <a:cubicBezTo>
                    <a:pt x="1699" y="2402"/>
                    <a:pt x="2299" y="2166"/>
                    <a:pt x="2915" y="1992"/>
                  </a:cubicBezTo>
                  <a:cubicBezTo>
                    <a:pt x="3250" y="1897"/>
                    <a:pt x="3595" y="1803"/>
                    <a:pt x="3944" y="1778"/>
                  </a:cubicBezTo>
                  <a:cubicBezTo>
                    <a:pt x="3997" y="1775"/>
                    <a:pt x="4052" y="1772"/>
                    <a:pt x="4107" y="1772"/>
                  </a:cubicBezTo>
                  <a:cubicBezTo>
                    <a:pt x="4159" y="1772"/>
                    <a:pt x="4211" y="1774"/>
                    <a:pt x="4261" y="1780"/>
                  </a:cubicBezTo>
                  <a:cubicBezTo>
                    <a:pt x="3986" y="1888"/>
                    <a:pt x="3643" y="1916"/>
                    <a:pt x="3394" y="2004"/>
                  </a:cubicBezTo>
                  <a:cubicBezTo>
                    <a:pt x="2906" y="2178"/>
                    <a:pt x="2427" y="2407"/>
                    <a:pt x="2007" y="2716"/>
                  </a:cubicBezTo>
                  <a:cubicBezTo>
                    <a:pt x="1686" y="2953"/>
                    <a:pt x="1303" y="3262"/>
                    <a:pt x="1116" y="3626"/>
                  </a:cubicBezTo>
                  <a:cubicBezTo>
                    <a:pt x="924" y="3998"/>
                    <a:pt x="1206" y="4254"/>
                    <a:pt x="1575" y="4254"/>
                  </a:cubicBezTo>
                  <a:cubicBezTo>
                    <a:pt x="1578" y="4254"/>
                    <a:pt x="1582" y="4254"/>
                    <a:pt x="1586" y="4254"/>
                  </a:cubicBezTo>
                  <a:cubicBezTo>
                    <a:pt x="2086" y="4246"/>
                    <a:pt x="2552" y="3988"/>
                    <a:pt x="2997" y="3790"/>
                  </a:cubicBezTo>
                  <a:cubicBezTo>
                    <a:pt x="3261" y="3673"/>
                    <a:pt x="3532" y="3588"/>
                    <a:pt x="3813" y="3520"/>
                  </a:cubicBezTo>
                  <a:cubicBezTo>
                    <a:pt x="4114" y="3445"/>
                    <a:pt x="4423" y="3381"/>
                    <a:pt x="4732" y="3376"/>
                  </a:cubicBezTo>
                  <a:cubicBezTo>
                    <a:pt x="4764" y="3376"/>
                    <a:pt x="4800" y="3374"/>
                    <a:pt x="4837" y="3374"/>
                  </a:cubicBezTo>
                  <a:cubicBezTo>
                    <a:pt x="4924" y="3374"/>
                    <a:pt x="5018" y="3381"/>
                    <a:pt x="5085" y="3419"/>
                  </a:cubicBezTo>
                  <a:cubicBezTo>
                    <a:pt x="5084" y="3418"/>
                    <a:pt x="5084" y="3418"/>
                    <a:pt x="5084" y="3418"/>
                  </a:cubicBezTo>
                  <a:lnTo>
                    <a:pt x="5084" y="3418"/>
                  </a:lnTo>
                  <a:cubicBezTo>
                    <a:pt x="5083" y="3418"/>
                    <a:pt x="5119" y="3438"/>
                    <a:pt x="5133" y="3449"/>
                  </a:cubicBezTo>
                  <a:cubicBezTo>
                    <a:pt x="5121" y="3460"/>
                    <a:pt x="5109" y="3478"/>
                    <a:pt x="5095" y="3483"/>
                  </a:cubicBezTo>
                  <a:cubicBezTo>
                    <a:pt x="4333" y="3866"/>
                    <a:pt x="3305" y="4007"/>
                    <a:pt x="3029" y="4949"/>
                  </a:cubicBezTo>
                  <a:cubicBezTo>
                    <a:pt x="2984" y="5105"/>
                    <a:pt x="3121" y="5225"/>
                    <a:pt x="3254" y="5225"/>
                  </a:cubicBezTo>
                  <a:cubicBezTo>
                    <a:pt x="3323" y="5225"/>
                    <a:pt x="3391" y="5193"/>
                    <a:pt x="3432" y="5118"/>
                  </a:cubicBezTo>
                  <a:cubicBezTo>
                    <a:pt x="3657" y="4709"/>
                    <a:pt x="4115" y="4480"/>
                    <a:pt x="4527" y="4301"/>
                  </a:cubicBezTo>
                  <a:cubicBezTo>
                    <a:pt x="4750" y="4203"/>
                    <a:pt x="5117" y="4114"/>
                    <a:pt x="5360" y="3934"/>
                  </a:cubicBezTo>
                  <a:cubicBezTo>
                    <a:pt x="5605" y="3752"/>
                    <a:pt x="5732" y="3457"/>
                    <a:pt x="5548" y="3179"/>
                  </a:cubicBezTo>
                  <a:cubicBezTo>
                    <a:pt x="5385" y="2931"/>
                    <a:pt x="5054" y="2881"/>
                    <a:pt x="4779" y="2879"/>
                  </a:cubicBezTo>
                  <a:cubicBezTo>
                    <a:pt x="4769" y="2879"/>
                    <a:pt x="4758" y="2879"/>
                    <a:pt x="4748" y="2879"/>
                  </a:cubicBezTo>
                  <a:cubicBezTo>
                    <a:pt x="4210" y="2879"/>
                    <a:pt x="3628" y="3013"/>
                    <a:pt x="3125" y="3199"/>
                  </a:cubicBezTo>
                  <a:cubicBezTo>
                    <a:pt x="2656" y="3372"/>
                    <a:pt x="2198" y="3683"/>
                    <a:pt x="1693" y="3741"/>
                  </a:cubicBezTo>
                  <a:cubicBezTo>
                    <a:pt x="1684" y="3744"/>
                    <a:pt x="1672" y="3744"/>
                    <a:pt x="1660" y="3744"/>
                  </a:cubicBezTo>
                  <a:cubicBezTo>
                    <a:pt x="1803" y="3578"/>
                    <a:pt x="1969" y="3427"/>
                    <a:pt x="2139" y="3293"/>
                  </a:cubicBezTo>
                  <a:cubicBezTo>
                    <a:pt x="2609" y="2923"/>
                    <a:pt x="3169" y="2626"/>
                    <a:pt x="3743" y="2458"/>
                  </a:cubicBezTo>
                  <a:cubicBezTo>
                    <a:pt x="4193" y="2325"/>
                    <a:pt x="4669" y="2276"/>
                    <a:pt x="4974" y="1876"/>
                  </a:cubicBezTo>
                  <a:cubicBezTo>
                    <a:pt x="5043" y="1784"/>
                    <a:pt x="5002" y="1647"/>
                    <a:pt x="4934" y="1570"/>
                  </a:cubicBezTo>
                  <a:cubicBezTo>
                    <a:pt x="4727" y="1333"/>
                    <a:pt x="4421" y="1265"/>
                    <a:pt x="4111" y="1265"/>
                  </a:cubicBezTo>
                  <a:cubicBezTo>
                    <a:pt x="3920" y="1265"/>
                    <a:pt x="3728" y="1291"/>
                    <a:pt x="3555" y="1319"/>
                  </a:cubicBezTo>
                  <a:cubicBezTo>
                    <a:pt x="2928" y="1422"/>
                    <a:pt x="2323" y="1632"/>
                    <a:pt x="1717" y="1819"/>
                  </a:cubicBezTo>
                  <a:cubicBezTo>
                    <a:pt x="1459" y="1898"/>
                    <a:pt x="1199" y="1980"/>
                    <a:pt x="935" y="2038"/>
                  </a:cubicBezTo>
                  <a:cubicBezTo>
                    <a:pt x="860" y="2054"/>
                    <a:pt x="813" y="2063"/>
                    <a:pt x="750" y="2068"/>
                  </a:cubicBezTo>
                  <a:cubicBezTo>
                    <a:pt x="809" y="2006"/>
                    <a:pt x="871" y="1949"/>
                    <a:pt x="938" y="1898"/>
                  </a:cubicBezTo>
                  <a:cubicBezTo>
                    <a:pt x="1206" y="1693"/>
                    <a:pt x="1508" y="1526"/>
                    <a:pt x="1808" y="1370"/>
                  </a:cubicBezTo>
                  <a:cubicBezTo>
                    <a:pt x="2701" y="901"/>
                    <a:pt x="3678" y="669"/>
                    <a:pt x="4645" y="396"/>
                  </a:cubicBezTo>
                  <a:cubicBezTo>
                    <a:pt x="4881" y="329"/>
                    <a:pt x="4804" y="1"/>
                    <a:pt x="45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33"/>
            <p:cNvSpPr/>
            <p:nvPr/>
          </p:nvSpPr>
          <p:spPr>
            <a:xfrm>
              <a:off x="1628684" y="3719356"/>
              <a:ext cx="1172" cy="483"/>
            </a:xfrm>
            <a:custGeom>
              <a:rect b="b" l="l" r="r" t="t"/>
              <a:pathLst>
                <a:path extrusionOk="0" h="14" w="34">
                  <a:moveTo>
                    <a:pt x="33" y="1"/>
                  </a:moveTo>
                  <a:cubicBezTo>
                    <a:pt x="33" y="1"/>
                    <a:pt x="32" y="1"/>
                    <a:pt x="30" y="2"/>
                  </a:cubicBezTo>
                  <a:cubicBezTo>
                    <a:pt x="25" y="3"/>
                    <a:pt x="21" y="6"/>
                    <a:pt x="16" y="7"/>
                  </a:cubicBezTo>
                  <a:cubicBezTo>
                    <a:pt x="15" y="7"/>
                    <a:pt x="11" y="8"/>
                    <a:pt x="9" y="10"/>
                  </a:cubicBezTo>
                  <a:lnTo>
                    <a:pt x="1" y="13"/>
                  </a:lnTo>
                  <a:cubicBezTo>
                    <a:pt x="25" y="5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33"/>
            <p:cNvSpPr/>
            <p:nvPr/>
          </p:nvSpPr>
          <p:spPr>
            <a:xfrm>
              <a:off x="1638993" y="3716839"/>
              <a:ext cx="1517" cy="103"/>
            </a:xfrm>
            <a:custGeom>
              <a:rect b="b" l="l" r="r" t="t"/>
              <a:pathLst>
                <a:path extrusionOk="0" h="3" w="44">
                  <a:moveTo>
                    <a:pt x="28" y="0"/>
                  </a:moveTo>
                  <a:cubicBezTo>
                    <a:pt x="20" y="0"/>
                    <a:pt x="10" y="1"/>
                    <a:pt x="1" y="2"/>
                  </a:cubicBezTo>
                  <a:cubicBezTo>
                    <a:pt x="43" y="2"/>
                    <a:pt x="42" y="0"/>
                    <a:pt x="28" y="0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33"/>
            <p:cNvSpPr/>
            <p:nvPr/>
          </p:nvSpPr>
          <p:spPr>
            <a:xfrm>
              <a:off x="1602446" y="3697808"/>
              <a:ext cx="49579" cy="29825"/>
            </a:xfrm>
            <a:custGeom>
              <a:rect b="b" l="l" r="r" t="t"/>
              <a:pathLst>
                <a:path extrusionOk="0" h="865" w="1438">
                  <a:moveTo>
                    <a:pt x="761" y="638"/>
                  </a:moveTo>
                  <a:cubicBezTo>
                    <a:pt x="759" y="639"/>
                    <a:pt x="757" y="640"/>
                    <a:pt x="755" y="641"/>
                  </a:cubicBezTo>
                  <a:lnTo>
                    <a:pt x="755" y="641"/>
                  </a:lnTo>
                  <a:cubicBezTo>
                    <a:pt x="757" y="641"/>
                    <a:pt x="759" y="640"/>
                    <a:pt x="761" y="638"/>
                  </a:cubicBezTo>
                  <a:close/>
                  <a:moveTo>
                    <a:pt x="1039" y="0"/>
                  </a:moveTo>
                  <a:cubicBezTo>
                    <a:pt x="866" y="0"/>
                    <a:pt x="694" y="71"/>
                    <a:pt x="540" y="143"/>
                  </a:cubicBezTo>
                  <a:cubicBezTo>
                    <a:pt x="369" y="222"/>
                    <a:pt x="220" y="336"/>
                    <a:pt x="74" y="451"/>
                  </a:cubicBezTo>
                  <a:cubicBezTo>
                    <a:pt x="29" y="485"/>
                    <a:pt x="1" y="570"/>
                    <a:pt x="2" y="623"/>
                  </a:cubicBezTo>
                  <a:cubicBezTo>
                    <a:pt x="5" y="678"/>
                    <a:pt x="20" y="726"/>
                    <a:pt x="54" y="771"/>
                  </a:cubicBezTo>
                  <a:cubicBezTo>
                    <a:pt x="101" y="832"/>
                    <a:pt x="172" y="865"/>
                    <a:pt x="246" y="865"/>
                  </a:cubicBezTo>
                  <a:cubicBezTo>
                    <a:pt x="287" y="865"/>
                    <a:pt x="328" y="855"/>
                    <a:pt x="366" y="833"/>
                  </a:cubicBezTo>
                  <a:cubicBezTo>
                    <a:pt x="493" y="762"/>
                    <a:pt x="623" y="701"/>
                    <a:pt x="755" y="641"/>
                  </a:cubicBezTo>
                  <a:lnTo>
                    <a:pt x="755" y="641"/>
                  </a:lnTo>
                  <a:cubicBezTo>
                    <a:pt x="753" y="642"/>
                    <a:pt x="752" y="642"/>
                    <a:pt x="749" y="643"/>
                  </a:cubicBezTo>
                  <a:lnTo>
                    <a:pt x="769" y="635"/>
                  </a:lnTo>
                  <a:cubicBezTo>
                    <a:pt x="770" y="633"/>
                    <a:pt x="772" y="633"/>
                    <a:pt x="774" y="632"/>
                  </a:cubicBezTo>
                  <a:cubicBezTo>
                    <a:pt x="780" y="629"/>
                    <a:pt x="786" y="628"/>
                    <a:pt x="789" y="627"/>
                  </a:cubicBezTo>
                  <a:cubicBezTo>
                    <a:pt x="803" y="622"/>
                    <a:pt x="817" y="617"/>
                    <a:pt x="830" y="611"/>
                  </a:cubicBezTo>
                  <a:cubicBezTo>
                    <a:pt x="867" y="598"/>
                    <a:pt x="907" y="586"/>
                    <a:pt x="944" y="576"/>
                  </a:cubicBezTo>
                  <a:cubicBezTo>
                    <a:pt x="983" y="567"/>
                    <a:pt x="1020" y="560"/>
                    <a:pt x="1058" y="554"/>
                  </a:cubicBezTo>
                  <a:lnTo>
                    <a:pt x="1047" y="554"/>
                  </a:lnTo>
                  <a:cubicBezTo>
                    <a:pt x="1065" y="554"/>
                    <a:pt x="1085" y="551"/>
                    <a:pt x="1104" y="550"/>
                  </a:cubicBezTo>
                  <a:cubicBezTo>
                    <a:pt x="1250" y="537"/>
                    <a:pt x="1427" y="482"/>
                    <a:pt x="1433" y="301"/>
                  </a:cubicBezTo>
                  <a:cubicBezTo>
                    <a:pt x="1438" y="118"/>
                    <a:pt x="1259" y="21"/>
                    <a:pt x="1098" y="3"/>
                  </a:cubicBezTo>
                  <a:cubicBezTo>
                    <a:pt x="1079" y="1"/>
                    <a:pt x="1059" y="0"/>
                    <a:pt x="10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33"/>
            <p:cNvSpPr/>
            <p:nvPr/>
          </p:nvSpPr>
          <p:spPr>
            <a:xfrm>
              <a:off x="1777836" y="3446290"/>
              <a:ext cx="98226" cy="96096"/>
            </a:xfrm>
            <a:custGeom>
              <a:rect b="b" l="l" r="r" t="t"/>
              <a:pathLst>
                <a:path extrusionOk="0" h="2787" w="2849">
                  <a:moveTo>
                    <a:pt x="1453" y="0"/>
                  </a:moveTo>
                  <a:cubicBezTo>
                    <a:pt x="1431" y="0"/>
                    <a:pt x="1408" y="3"/>
                    <a:pt x="1385" y="10"/>
                  </a:cubicBezTo>
                  <a:cubicBezTo>
                    <a:pt x="1037" y="114"/>
                    <a:pt x="912" y="463"/>
                    <a:pt x="908" y="796"/>
                  </a:cubicBezTo>
                  <a:cubicBezTo>
                    <a:pt x="907" y="877"/>
                    <a:pt x="913" y="961"/>
                    <a:pt x="923" y="1046"/>
                  </a:cubicBezTo>
                  <a:cubicBezTo>
                    <a:pt x="876" y="1041"/>
                    <a:pt x="829" y="1038"/>
                    <a:pt x="782" y="1038"/>
                  </a:cubicBezTo>
                  <a:cubicBezTo>
                    <a:pt x="572" y="1038"/>
                    <a:pt x="363" y="1093"/>
                    <a:pt x="174" y="1219"/>
                  </a:cubicBezTo>
                  <a:cubicBezTo>
                    <a:pt x="54" y="1298"/>
                    <a:pt x="0" y="1456"/>
                    <a:pt x="78" y="1586"/>
                  </a:cubicBezTo>
                  <a:cubicBezTo>
                    <a:pt x="228" y="1835"/>
                    <a:pt x="485" y="1912"/>
                    <a:pt x="759" y="1912"/>
                  </a:cubicBezTo>
                  <a:cubicBezTo>
                    <a:pt x="771" y="1912"/>
                    <a:pt x="784" y="1912"/>
                    <a:pt x="797" y="1912"/>
                  </a:cubicBezTo>
                  <a:lnTo>
                    <a:pt x="797" y="1912"/>
                  </a:lnTo>
                  <a:cubicBezTo>
                    <a:pt x="735" y="2023"/>
                    <a:pt x="682" y="2142"/>
                    <a:pt x="657" y="2262"/>
                  </a:cubicBezTo>
                  <a:cubicBezTo>
                    <a:pt x="605" y="2518"/>
                    <a:pt x="726" y="2780"/>
                    <a:pt x="1018" y="2787"/>
                  </a:cubicBezTo>
                  <a:cubicBezTo>
                    <a:pt x="1022" y="2787"/>
                    <a:pt x="1026" y="2787"/>
                    <a:pt x="1030" y="2787"/>
                  </a:cubicBezTo>
                  <a:cubicBezTo>
                    <a:pt x="1323" y="2787"/>
                    <a:pt x="1516" y="2563"/>
                    <a:pt x="1615" y="2312"/>
                  </a:cubicBezTo>
                  <a:cubicBezTo>
                    <a:pt x="1647" y="2232"/>
                    <a:pt x="1669" y="2146"/>
                    <a:pt x="1687" y="2059"/>
                  </a:cubicBezTo>
                  <a:cubicBezTo>
                    <a:pt x="1777" y="2090"/>
                    <a:pt x="1870" y="2114"/>
                    <a:pt x="1965" y="2121"/>
                  </a:cubicBezTo>
                  <a:cubicBezTo>
                    <a:pt x="1989" y="2123"/>
                    <a:pt x="2012" y="2124"/>
                    <a:pt x="2036" y="2124"/>
                  </a:cubicBezTo>
                  <a:cubicBezTo>
                    <a:pt x="2297" y="2124"/>
                    <a:pt x="2540" y="2008"/>
                    <a:pt x="2738" y="1841"/>
                  </a:cubicBezTo>
                  <a:cubicBezTo>
                    <a:pt x="2848" y="1747"/>
                    <a:pt x="2844" y="1584"/>
                    <a:pt x="2787" y="1469"/>
                  </a:cubicBezTo>
                  <a:cubicBezTo>
                    <a:pt x="2636" y="1163"/>
                    <a:pt x="2335" y="1048"/>
                    <a:pt x="2023" y="1048"/>
                  </a:cubicBezTo>
                  <a:cubicBezTo>
                    <a:pt x="1946" y="1048"/>
                    <a:pt x="1869" y="1054"/>
                    <a:pt x="1793" y="1067"/>
                  </a:cubicBezTo>
                  <a:cubicBezTo>
                    <a:pt x="1778" y="1069"/>
                    <a:pt x="1762" y="1075"/>
                    <a:pt x="1747" y="1080"/>
                  </a:cubicBezTo>
                  <a:cubicBezTo>
                    <a:pt x="1786" y="781"/>
                    <a:pt x="1787" y="475"/>
                    <a:pt x="1705" y="192"/>
                  </a:cubicBezTo>
                  <a:cubicBezTo>
                    <a:pt x="1673" y="81"/>
                    <a:pt x="1567" y="0"/>
                    <a:pt x="14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33"/>
            <p:cNvSpPr/>
            <p:nvPr/>
          </p:nvSpPr>
          <p:spPr>
            <a:xfrm>
              <a:off x="2248945" y="3499800"/>
              <a:ext cx="44407" cy="39859"/>
            </a:xfrm>
            <a:custGeom>
              <a:rect b="b" l="l" r="r" t="t"/>
              <a:pathLst>
                <a:path extrusionOk="0" h="1156" w="1288">
                  <a:moveTo>
                    <a:pt x="996" y="0"/>
                  </a:moveTo>
                  <a:cubicBezTo>
                    <a:pt x="950" y="0"/>
                    <a:pt x="904" y="12"/>
                    <a:pt x="860" y="38"/>
                  </a:cubicBezTo>
                  <a:cubicBezTo>
                    <a:pt x="694" y="138"/>
                    <a:pt x="526" y="246"/>
                    <a:pt x="380" y="372"/>
                  </a:cubicBezTo>
                  <a:cubicBezTo>
                    <a:pt x="314" y="430"/>
                    <a:pt x="250" y="490"/>
                    <a:pt x="192" y="555"/>
                  </a:cubicBezTo>
                  <a:cubicBezTo>
                    <a:pt x="113" y="642"/>
                    <a:pt x="69" y="770"/>
                    <a:pt x="30" y="879"/>
                  </a:cubicBezTo>
                  <a:cubicBezTo>
                    <a:pt x="1" y="961"/>
                    <a:pt x="44" y="1059"/>
                    <a:pt x="108" y="1109"/>
                  </a:cubicBezTo>
                  <a:cubicBezTo>
                    <a:pt x="145" y="1137"/>
                    <a:pt x="198" y="1156"/>
                    <a:pt x="249" y="1156"/>
                  </a:cubicBezTo>
                  <a:cubicBezTo>
                    <a:pt x="285" y="1156"/>
                    <a:pt x="321" y="1146"/>
                    <a:pt x="350" y="1125"/>
                  </a:cubicBezTo>
                  <a:cubicBezTo>
                    <a:pt x="397" y="1091"/>
                    <a:pt x="447" y="1060"/>
                    <a:pt x="497" y="1032"/>
                  </a:cubicBezTo>
                  <a:cubicBezTo>
                    <a:pt x="572" y="990"/>
                    <a:pt x="630" y="929"/>
                    <a:pt x="694" y="873"/>
                  </a:cubicBezTo>
                  <a:cubicBezTo>
                    <a:pt x="785" y="794"/>
                    <a:pt x="877" y="717"/>
                    <a:pt x="973" y="643"/>
                  </a:cubicBezTo>
                  <a:cubicBezTo>
                    <a:pt x="1028" y="601"/>
                    <a:pt x="1084" y="560"/>
                    <a:pt x="1141" y="519"/>
                  </a:cubicBezTo>
                  <a:cubicBezTo>
                    <a:pt x="1203" y="477"/>
                    <a:pt x="1250" y="425"/>
                    <a:pt x="1270" y="352"/>
                  </a:cubicBezTo>
                  <a:cubicBezTo>
                    <a:pt x="1287" y="286"/>
                    <a:pt x="1279" y="197"/>
                    <a:pt x="1241" y="138"/>
                  </a:cubicBezTo>
                  <a:cubicBezTo>
                    <a:pt x="1187" y="53"/>
                    <a:pt x="1093" y="0"/>
                    <a:pt x="99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33"/>
            <p:cNvSpPr/>
            <p:nvPr/>
          </p:nvSpPr>
          <p:spPr>
            <a:xfrm>
              <a:off x="2293353" y="3541139"/>
              <a:ext cx="32030" cy="38583"/>
            </a:xfrm>
            <a:custGeom>
              <a:rect b="b" l="l" r="r" t="t"/>
              <a:pathLst>
                <a:path extrusionOk="0" h="1119" w="929">
                  <a:moveTo>
                    <a:pt x="261" y="0"/>
                  </a:moveTo>
                  <a:cubicBezTo>
                    <a:pt x="239" y="0"/>
                    <a:pt x="218" y="3"/>
                    <a:pt x="198" y="10"/>
                  </a:cubicBezTo>
                  <a:cubicBezTo>
                    <a:pt x="137" y="29"/>
                    <a:pt x="77" y="68"/>
                    <a:pt x="46" y="126"/>
                  </a:cubicBezTo>
                  <a:cubicBezTo>
                    <a:pt x="15" y="187"/>
                    <a:pt x="0" y="256"/>
                    <a:pt x="20" y="323"/>
                  </a:cubicBezTo>
                  <a:cubicBezTo>
                    <a:pt x="57" y="448"/>
                    <a:pt x="119" y="569"/>
                    <a:pt x="187" y="680"/>
                  </a:cubicBezTo>
                  <a:cubicBezTo>
                    <a:pt x="248" y="780"/>
                    <a:pt x="321" y="870"/>
                    <a:pt x="394" y="961"/>
                  </a:cubicBezTo>
                  <a:cubicBezTo>
                    <a:pt x="399" y="968"/>
                    <a:pt x="404" y="975"/>
                    <a:pt x="409" y="982"/>
                  </a:cubicBezTo>
                  <a:cubicBezTo>
                    <a:pt x="411" y="984"/>
                    <a:pt x="413" y="985"/>
                    <a:pt x="416" y="989"/>
                  </a:cubicBezTo>
                  <a:cubicBezTo>
                    <a:pt x="417" y="992"/>
                    <a:pt x="420" y="995"/>
                    <a:pt x="423" y="998"/>
                  </a:cubicBezTo>
                  <a:lnTo>
                    <a:pt x="423" y="998"/>
                  </a:lnTo>
                  <a:cubicBezTo>
                    <a:pt x="463" y="1050"/>
                    <a:pt x="508" y="1091"/>
                    <a:pt x="574" y="1109"/>
                  </a:cubicBezTo>
                  <a:cubicBezTo>
                    <a:pt x="597" y="1116"/>
                    <a:pt x="622" y="1119"/>
                    <a:pt x="648" y="1119"/>
                  </a:cubicBezTo>
                  <a:cubicBezTo>
                    <a:pt x="697" y="1119"/>
                    <a:pt x="748" y="1107"/>
                    <a:pt x="786" y="1082"/>
                  </a:cubicBezTo>
                  <a:cubicBezTo>
                    <a:pt x="845" y="1045"/>
                    <a:pt x="897" y="987"/>
                    <a:pt x="912" y="917"/>
                  </a:cubicBezTo>
                  <a:cubicBezTo>
                    <a:pt x="928" y="844"/>
                    <a:pt x="922" y="770"/>
                    <a:pt x="884" y="704"/>
                  </a:cubicBezTo>
                  <a:cubicBezTo>
                    <a:pt x="833" y="618"/>
                    <a:pt x="775" y="537"/>
                    <a:pt x="711" y="458"/>
                  </a:cubicBezTo>
                  <a:cubicBezTo>
                    <a:pt x="672" y="412"/>
                    <a:pt x="630" y="365"/>
                    <a:pt x="592" y="318"/>
                  </a:cubicBezTo>
                  <a:cubicBezTo>
                    <a:pt x="555" y="270"/>
                    <a:pt x="524" y="219"/>
                    <a:pt x="500" y="163"/>
                  </a:cubicBezTo>
                  <a:lnTo>
                    <a:pt x="500" y="163"/>
                  </a:lnTo>
                  <a:cubicBezTo>
                    <a:pt x="503" y="168"/>
                    <a:pt x="504" y="173"/>
                    <a:pt x="507" y="177"/>
                  </a:cubicBezTo>
                  <a:cubicBezTo>
                    <a:pt x="483" y="119"/>
                    <a:pt x="452" y="68"/>
                    <a:pt x="395" y="36"/>
                  </a:cubicBezTo>
                  <a:cubicBezTo>
                    <a:pt x="358" y="14"/>
                    <a:pt x="309" y="0"/>
                    <a:pt x="2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33"/>
            <p:cNvSpPr/>
            <p:nvPr/>
          </p:nvSpPr>
          <p:spPr>
            <a:xfrm>
              <a:off x="2232775" y="3587960"/>
              <a:ext cx="41304" cy="52754"/>
            </a:xfrm>
            <a:custGeom>
              <a:rect b="b" l="l" r="r" t="t"/>
              <a:pathLst>
                <a:path extrusionOk="0" h="1530" w="1198">
                  <a:moveTo>
                    <a:pt x="880" y="1"/>
                  </a:moveTo>
                  <a:cubicBezTo>
                    <a:pt x="783" y="1"/>
                    <a:pt x="691" y="48"/>
                    <a:pt x="637" y="138"/>
                  </a:cubicBezTo>
                  <a:cubicBezTo>
                    <a:pt x="527" y="323"/>
                    <a:pt x="424" y="511"/>
                    <a:pt x="312" y="693"/>
                  </a:cubicBezTo>
                  <a:cubicBezTo>
                    <a:pt x="256" y="780"/>
                    <a:pt x="195" y="865"/>
                    <a:pt x="141" y="952"/>
                  </a:cubicBezTo>
                  <a:cubicBezTo>
                    <a:pt x="112" y="997"/>
                    <a:pt x="84" y="1046"/>
                    <a:pt x="55" y="1094"/>
                  </a:cubicBezTo>
                  <a:cubicBezTo>
                    <a:pt x="3" y="1184"/>
                    <a:pt x="0" y="1273"/>
                    <a:pt x="21" y="1375"/>
                  </a:cubicBezTo>
                  <a:cubicBezTo>
                    <a:pt x="42" y="1470"/>
                    <a:pt x="134" y="1522"/>
                    <a:pt x="223" y="1528"/>
                  </a:cubicBezTo>
                  <a:cubicBezTo>
                    <a:pt x="233" y="1529"/>
                    <a:pt x="242" y="1529"/>
                    <a:pt x="251" y="1529"/>
                  </a:cubicBezTo>
                  <a:cubicBezTo>
                    <a:pt x="341" y="1529"/>
                    <a:pt x="424" y="1493"/>
                    <a:pt x="491" y="1429"/>
                  </a:cubicBezTo>
                  <a:cubicBezTo>
                    <a:pt x="528" y="1394"/>
                    <a:pt x="564" y="1356"/>
                    <a:pt x="598" y="1318"/>
                  </a:cubicBezTo>
                  <a:cubicBezTo>
                    <a:pt x="680" y="1220"/>
                    <a:pt x="747" y="1107"/>
                    <a:pt x="811" y="997"/>
                  </a:cubicBezTo>
                  <a:cubicBezTo>
                    <a:pt x="919" y="808"/>
                    <a:pt x="1018" y="615"/>
                    <a:pt x="1125" y="424"/>
                  </a:cubicBezTo>
                  <a:cubicBezTo>
                    <a:pt x="1198" y="294"/>
                    <a:pt x="1160" y="110"/>
                    <a:pt x="1023" y="37"/>
                  </a:cubicBezTo>
                  <a:cubicBezTo>
                    <a:pt x="977" y="13"/>
                    <a:pt x="928" y="1"/>
                    <a:pt x="8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33"/>
            <p:cNvSpPr/>
            <p:nvPr/>
          </p:nvSpPr>
          <p:spPr>
            <a:xfrm>
              <a:off x="2189436" y="3563446"/>
              <a:ext cx="43683" cy="32963"/>
            </a:xfrm>
            <a:custGeom>
              <a:rect b="b" l="l" r="r" t="t"/>
              <a:pathLst>
                <a:path extrusionOk="0" h="956" w="1267">
                  <a:moveTo>
                    <a:pt x="267" y="0"/>
                  </a:moveTo>
                  <a:cubicBezTo>
                    <a:pt x="242" y="0"/>
                    <a:pt x="218" y="3"/>
                    <a:pt x="199" y="9"/>
                  </a:cubicBezTo>
                  <a:cubicBezTo>
                    <a:pt x="143" y="28"/>
                    <a:pt x="97" y="57"/>
                    <a:pt x="61" y="104"/>
                  </a:cubicBezTo>
                  <a:cubicBezTo>
                    <a:pt x="25" y="149"/>
                    <a:pt x="0" y="207"/>
                    <a:pt x="3" y="264"/>
                  </a:cubicBezTo>
                  <a:cubicBezTo>
                    <a:pt x="6" y="331"/>
                    <a:pt x="28" y="408"/>
                    <a:pt x="81" y="452"/>
                  </a:cubicBezTo>
                  <a:cubicBezTo>
                    <a:pt x="324" y="651"/>
                    <a:pt x="592" y="836"/>
                    <a:pt x="888" y="946"/>
                  </a:cubicBezTo>
                  <a:cubicBezTo>
                    <a:pt x="907" y="953"/>
                    <a:pt x="930" y="956"/>
                    <a:pt x="954" y="956"/>
                  </a:cubicBezTo>
                  <a:cubicBezTo>
                    <a:pt x="1006" y="956"/>
                    <a:pt x="1063" y="941"/>
                    <a:pt x="1100" y="918"/>
                  </a:cubicBezTo>
                  <a:cubicBezTo>
                    <a:pt x="1150" y="885"/>
                    <a:pt x="1189" y="842"/>
                    <a:pt x="1212" y="786"/>
                  </a:cubicBezTo>
                  <a:cubicBezTo>
                    <a:pt x="1267" y="664"/>
                    <a:pt x="1222" y="509"/>
                    <a:pt x="1101" y="443"/>
                  </a:cubicBezTo>
                  <a:cubicBezTo>
                    <a:pt x="982" y="379"/>
                    <a:pt x="862" y="322"/>
                    <a:pt x="743" y="255"/>
                  </a:cubicBezTo>
                  <a:cubicBezTo>
                    <a:pt x="626" y="189"/>
                    <a:pt x="512" y="118"/>
                    <a:pt x="403" y="36"/>
                  </a:cubicBezTo>
                  <a:cubicBezTo>
                    <a:pt x="370" y="12"/>
                    <a:pt x="316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33"/>
            <p:cNvSpPr/>
            <p:nvPr/>
          </p:nvSpPr>
          <p:spPr>
            <a:xfrm>
              <a:off x="2179127" y="3498903"/>
              <a:ext cx="39890" cy="41790"/>
            </a:xfrm>
            <a:custGeom>
              <a:rect b="b" l="l" r="r" t="t"/>
              <a:pathLst>
                <a:path extrusionOk="0" h="1212" w="1157">
                  <a:moveTo>
                    <a:pt x="875" y="1"/>
                  </a:moveTo>
                  <a:cubicBezTo>
                    <a:pt x="853" y="1"/>
                    <a:pt x="830" y="4"/>
                    <a:pt x="809" y="11"/>
                  </a:cubicBezTo>
                  <a:cubicBezTo>
                    <a:pt x="788" y="20"/>
                    <a:pt x="766" y="29"/>
                    <a:pt x="745" y="38"/>
                  </a:cubicBezTo>
                  <a:cubicBezTo>
                    <a:pt x="704" y="62"/>
                    <a:pt x="672" y="94"/>
                    <a:pt x="649" y="135"/>
                  </a:cubicBezTo>
                  <a:cubicBezTo>
                    <a:pt x="613" y="182"/>
                    <a:pt x="576" y="230"/>
                    <a:pt x="540" y="277"/>
                  </a:cubicBezTo>
                  <a:cubicBezTo>
                    <a:pt x="465" y="372"/>
                    <a:pt x="391" y="466"/>
                    <a:pt x="309" y="554"/>
                  </a:cubicBezTo>
                  <a:cubicBezTo>
                    <a:pt x="269" y="599"/>
                    <a:pt x="227" y="641"/>
                    <a:pt x="188" y="685"/>
                  </a:cubicBezTo>
                  <a:cubicBezTo>
                    <a:pt x="171" y="704"/>
                    <a:pt x="152" y="723"/>
                    <a:pt x="134" y="741"/>
                  </a:cubicBezTo>
                  <a:cubicBezTo>
                    <a:pt x="85" y="788"/>
                    <a:pt x="57" y="839"/>
                    <a:pt x="36" y="902"/>
                  </a:cubicBezTo>
                  <a:cubicBezTo>
                    <a:pt x="0" y="1008"/>
                    <a:pt x="50" y="1119"/>
                    <a:pt x="141" y="1177"/>
                  </a:cubicBezTo>
                  <a:cubicBezTo>
                    <a:pt x="178" y="1200"/>
                    <a:pt x="228" y="1211"/>
                    <a:pt x="277" y="1211"/>
                  </a:cubicBezTo>
                  <a:cubicBezTo>
                    <a:pt x="310" y="1211"/>
                    <a:pt x="343" y="1206"/>
                    <a:pt x="371" y="1197"/>
                  </a:cubicBezTo>
                  <a:cubicBezTo>
                    <a:pt x="459" y="1169"/>
                    <a:pt x="537" y="1099"/>
                    <a:pt x="605" y="1042"/>
                  </a:cubicBezTo>
                  <a:cubicBezTo>
                    <a:pt x="698" y="964"/>
                    <a:pt x="772" y="860"/>
                    <a:pt x="847" y="765"/>
                  </a:cubicBezTo>
                  <a:cubicBezTo>
                    <a:pt x="938" y="647"/>
                    <a:pt x="1025" y="526"/>
                    <a:pt x="1114" y="407"/>
                  </a:cubicBezTo>
                  <a:cubicBezTo>
                    <a:pt x="1151" y="353"/>
                    <a:pt x="1156" y="260"/>
                    <a:pt x="1140" y="198"/>
                  </a:cubicBezTo>
                  <a:cubicBezTo>
                    <a:pt x="1123" y="136"/>
                    <a:pt x="1074" y="68"/>
                    <a:pt x="1016" y="38"/>
                  </a:cubicBezTo>
                  <a:cubicBezTo>
                    <a:pt x="973" y="16"/>
                    <a:pt x="924" y="1"/>
                    <a:pt x="8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33"/>
            <p:cNvSpPr/>
            <p:nvPr/>
          </p:nvSpPr>
          <p:spPr>
            <a:xfrm>
              <a:off x="2219432" y="3464701"/>
              <a:ext cx="43855" cy="32135"/>
            </a:xfrm>
            <a:custGeom>
              <a:rect b="b" l="l" r="r" t="t"/>
              <a:pathLst>
                <a:path extrusionOk="0" h="932" w="1272">
                  <a:moveTo>
                    <a:pt x="272" y="1"/>
                  </a:moveTo>
                  <a:cubicBezTo>
                    <a:pt x="223" y="1"/>
                    <a:pt x="171" y="15"/>
                    <a:pt x="134" y="36"/>
                  </a:cubicBezTo>
                  <a:cubicBezTo>
                    <a:pt x="81" y="68"/>
                    <a:pt x="30" y="129"/>
                    <a:pt x="17" y="192"/>
                  </a:cubicBezTo>
                  <a:cubicBezTo>
                    <a:pt x="1" y="258"/>
                    <a:pt x="4" y="332"/>
                    <a:pt x="43" y="390"/>
                  </a:cubicBezTo>
                  <a:cubicBezTo>
                    <a:pt x="76" y="444"/>
                    <a:pt x="117" y="474"/>
                    <a:pt x="172" y="499"/>
                  </a:cubicBezTo>
                  <a:lnTo>
                    <a:pt x="172" y="499"/>
                  </a:lnTo>
                  <a:cubicBezTo>
                    <a:pt x="171" y="498"/>
                    <a:pt x="170" y="498"/>
                    <a:pt x="169" y="498"/>
                  </a:cubicBezTo>
                  <a:lnTo>
                    <a:pt x="169" y="498"/>
                  </a:lnTo>
                  <a:cubicBezTo>
                    <a:pt x="296" y="552"/>
                    <a:pt x="417" y="616"/>
                    <a:pt x="533" y="691"/>
                  </a:cubicBezTo>
                  <a:cubicBezTo>
                    <a:pt x="591" y="729"/>
                    <a:pt x="650" y="770"/>
                    <a:pt x="709" y="809"/>
                  </a:cubicBezTo>
                  <a:cubicBezTo>
                    <a:pt x="778" y="854"/>
                    <a:pt x="860" y="880"/>
                    <a:pt x="936" y="913"/>
                  </a:cubicBezTo>
                  <a:cubicBezTo>
                    <a:pt x="930" y="910"/>
                    <a:pt x="925" y="908"/>
                    <a:pt x="918" y="905"/>
                  </a:cubicBezTo>
                  <a:lnTo>
                    <a:pt x="918" y="905"/>
                  </a:lnTo>
                  <a:cubicBezTo>
                    <a:pt x="956" y="921"/>
                    <a:pt x="989" y="932"/>
                    <a:pt x="1028" y="932"/>
                  </a:cubicBezTo>
                  <a:cubicBezTo>
                    <a:pt x="1037" y="932"/>
                    <a:pt x="1046" y="931"/>
                    <a:pt x="1056" y="930"/>
                  </a:cubicBezTo>
                  <a:cubicBezTo>
                    <a:pt x="1103" y="923"/>
                    <a:pt x="1152" y="904"/>
                    <a:pt x="1184" y="869"/>
                  </a:cubicBezTo>
                  <a:cubicBezTo>
                    <a:pt x="1250" y="795"/>
                    <a:pt x="1271" y="684"/>
                    <a:pt x="1219" y="597"/>
                  </a:cubicBezTo>
                  <a:cubicBezTo>
                    <a:pt x="1171" y="520"/>
                    <a:pt x="1121" y="442"/>
                    <a:pt x="1054" y="382"/>
                  </a:cubicBezTo>
                  <a:cubicBezTo>
                    <a:pt x="980" y="318"/>
                    <a:pt x="894" y="266"/>
                    <a:pt x="808" y="221"/>
                  </a:cubicBezTo>
                  <a:cubicBezTo>
                    <a:pt x="655" y="139"/>
                    <a:pt x="497" y="68"/>
                    <a:pt x="334" y="10"/>
                  </a:cubicBezTo>
                  <a:cubicBezTo>
                    <a:pt x="315" y="4"/>
                    <a:pt x="294" y="1"/>
                    <a:pt x="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33"/>
            <p:cNvSpPr/>
            <p:nvPr/>
          </p:nvSpPr>
          <p:spPr>
            <a:xfrm>
              <a:off x="2161336" y="3615922"/>
              <a:ext cx="38270" cy="44479"/>
            </a:xfrm>
            <a:custGeom>
              <a:rect b="b" l="l" r="r" t="t"/>
              <a:pathLst>
                <a:path extrusionOk="0" h="1290" w="1110">
                  <a:moveTo>
                    <a:pt x="832" y="0"/>
                  </a:moveTo>
                  <a:cubicBezTo>
                    <a:pt x="766" y="0"/>
                    <a:pt x="701" y="24"/>
                    <a:pt x="655" y="77"/>
                  </a:cubicBezTo>
                  <a:cubicBezTo>
                    <a:pt x="532" y="216"/>
                    <a:pt x="385" y="332"/>
                    <a:pt x="261" y="470"/>
                  </a:cubicBezTo>
                  <a:cubicBezTo>
                    <a:pt x="188" y="550"/>
                    <a:pt x="115" y="639"/>
                    <a:pt x="70" y="738"/>
                  </a:cubicBezTo>
                  <a:cubicBezTo>
                    <a:pt x="32" y="818"/>
                    <a:pt x="7" y="891"/>
                    <a:pt x="5" y="979"/>
                  </a:cubicBezTo>
                  <a:cubicBezTo>
                    <a:pt x="1" y="1110"/>
                    <a:pt x="96" y="1252"/>
                    <a:pt x="225" y="1283"/>
                  </a:cubicBezTo>
                  <a:cubicBezTo>
                    <a:pt x="246" y="1287"/>
                    <a:pt x="266" y="1290"/>
                    <a:pt x="286" y="1290"/>
                  </a:cubicBezTo>
                  <a:cubicBezTo>
                    <a:pt x="390" y="1290"/>
                    <a:pt x="480" y="1228"/>
                    <a:pt x="531" y="1133"/>
                  </a:cubicBezTo>
                  <a:cubicBezTo>
                    <a:pt x="555" y="1086"/>
                    <a:pt x="569" y="1037"/>
                    <a:pt x="585" y="987"/>
                  </a:cubicBezTo>
                  <a:cubicBezTo>
                    <a:pt x="606" y="946"/>
                    <a:pt x="630" y="908"/>
                    <a:pt x="656" y="870"/>
                  </a:cubicBezTo>
                  <a:cubicBezTo>
                    <a:pt x="773" y="724"/>
                    <a:pt x="915" y="600"/>
                    <a:pt x="1032" y="455"/>
                  </a:cubicBezTo>
                  <a:cubicBezTo>
                    <a:pt x="1078" y="397"/>
                    <a:pt x="1110" y="342"/>
                    <a:pt x="1110" y="266"/>
                  </a:cubicBezTo>
                  <a:cubicBezTo>
                    <a:pt x="1110" y="200"/>
                    <a:pt x="1082" y="122"/>
                    <a:pt x="1032" y="77"/>
                  </a:cubicBezTo>
                  <a:cubicBezTo>
                    <a:pt x="979" y="29"/>
                    <a:pt x="905" y="0"/>
                    <a:pt x="8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33"/>
            <p:cNvSpPr/>
            <p:nvPr/>
          </p:nvSpPr>
          <p:spPr>
            <a:xfrm>
              <a:off x="2202261" y="3675328"/>
              <a:ext cx="44683" cy="39790"/>
            </a:xfrm>
            <a:custGeom>
              <a:rect b="b" l="l" r="r" t="t"/>
              <a:pathLst>
                <a:path extrusionOk="0" h="1154" w="1296">
                  <a:moveTo>
                    <a:pt x="282" y="1"/>
                  </a:moveTo>
                  <a:cubicBezTo>
                    <a:pt x="222" y="1"/>
                    <a:pt x="162" y="20"/>
                    <a:pt x="113" y="58"/>
                  </a:cubicBezTo>
                  <a:cubicBezTo>
                    <a:pt x="68" y="93"/>
                    <a:pt x="28" y="143"/>
                    <a:pt x="16" y="200"/>
                  </a:cubicBezTo>
                  <a:cubicBezTo>
                    <a:pt x="0" y="267"/>
                    <a:pt x="0" y="353"/>
                    <a:pt x="43" y="410"/>
                  </a:cubicBezTo>
                  <a:cubicBezTo>
                    <a:pt x="151" y="553"/>
                    <a:pt x="260" y="695"/>
                    <a:pt x="385" y="822"/>
                  </a:cubicBezTo>
                  <a:cubicBezTo>
                    <a:pt x="455" y="894"/>
                    <a:pt x="536" y="956"/>
                    <a:pt x="618" y="1014"/>
                  </a:cubicBezTo>
                  <a:cubicBezTo>
                    <a:pt x="701" y="1075"/>
                    <a:pt x="796" y="1113"/>
                    <a:pt x="893" y="1143"/>
                  </a:cubicBezTo>
                  <a:cubicBezTo>
                    <a:pt x="918" y="1150"/>
                    <a:pt x="943" y="1154"/>
                    <a:pt x="968" y="1154"/>
                  </a:cubicBezTo>
                  <a:cubicBezTo>
                    <a:pt x="1084" y="1154"/>
                    <a:pt x="1193" y="1080"/>
                    <a:pt x="1239" y="973"/>
                  </a:cubicBezTo>
                  <a:cubicBezTo>
                    <a:pt x="1296" y="836"/>
                    <a:pt x="1244" y="684"/>
                    <a:pt x="1119" y="606"/>
                  </a:cubicBezTo>
                  <a:cubicBezTo>
                    <a:pt x="1085" y="586"/>
                    <a:pt x="1056" y="565"/>
                    <a:pt x="1026" y="543"/>
                  </a:cubicBezTo>
                  <a:lnTo>
                    <a:pt x="1026" y="543"/>
                  </a:lnTo>
                  <a:cubicBezTo>
                    <a:pt x="1043" y="556"/>
                    <a:pt x="1060" y="569"/>
                    <a:pt x="1077" y="582"/>
                  </a:cubicBezTo>
                  <a:lnTo>
                    <a:pt x="1077" y="582"/>
                  </a:lnTo>
                  <a:cubicBezTo>
                    <a:pt x="1000" y="524"/>
                    <a:pt x="918" y="475"/>
                    <a:pt x="843" y="419"/>
                  </a:cubicBezTo>
                  <a:cubicBezTo>
                    <a:pt x="841" y="418"/>
                    <a:pt x="840" y="417"/>
                    <a:pt x="839" y="416"/>
                  </a:cubicBezTo>
                  <a:lnTo>
                    <a:pt x="839" y="416"/>
                  </a:lnTo>
                  <a:cubicBezTo>
                    <a:pt x="840" y="417"/>
                    <a:pt x="842" y="418"/>
                    <a:pt x="844" y="420"/>
                  </a:cubicBezTo>
                  <a:cubicBezTo>
                    <a:pt x="831" y="410"/>
                    <a:pt x="819" y="400"/>
                    <a:pt x="806" y="390"/>
                  </a:cubicBezTo>
                  <a:lnTo>
                    <a:pt x="806" y="390"/>
                  </a:lnTo>
                  <a:cubicBezTo>
                    <a:pt x="817" y="399"/>
                    <a:pt x="828" y="407"/>
                    <a:pt x="839" y="416"/>
                  </a:cubicBezTo>
                  <a:lnTo>
                    <a:pt x="839" y="416"/>
                  </a:lnTo>
                  <a:cubicBezTo>
                    <a:pt x="827" y="406"/>
                    <a:pt x="814" y="396"/>
                    <a:pt x="802" y="387"/>
                  </a:cubicBezTo>
                  <a:lnTo>
                    <a:pt x="802" y="387"/>
                  </a:lnTo>
                  <a:cubicBezTo>
                    <a:pt x="803" y="388"/>
                    <a:pt x="805" y="389"/>
                    <a:pt x="806" y="390"/>
                  </a:cubicBezTo>
                  <a:lnTo>
                    <a:pt x="806" y="390"/>
                  </a:lnTo>
                  <a:cubicBezTo>
                    <a:pt x="798" y="384"/>
                    <a:pt x="790" y="378"/>
                    <a:pt x="782" y="372"/>
                  </a:cubicBezTo>
                  <a:lnTo>
                    <a:pt x="782" y="372"/>
                  </a:lnTo>
                  <a:cubicBezTo>
                    <a:pt x="789" y="377"/>
                    <a:pt x="795" y="382"/>
                    <a:pt x="802" y="387"/>
                  </a:cubicBezTo>
                  <a:lnTo>
                    <a:pt x="802" y="387"/>
                  </a:lnTo>
                  <a:cubicBezTo>
                    <a:pt x="685" y="292"/>
                    <a:pt x="577" y="186"/>
                    <a:pt x="472" y="79"/>
                  </a:cubicBezTo>
                  <a:cubicBezTo>
                    <a:pt x="421" y="27"/>
                    <a:pt x="352" y="1"/>
                    <a:pt x="2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33"/>
            <p:cNvSpPr/>
            <p:nvPr/>
          </p:nvSpPr>
          <p:spPr>
            <a:xfrm>
              <a:off x="2290939" y="3667467"/>
              <a:ext cx="690" cy="931"/>
            </a:xfrm>
            <a:custGeom>
              <a:rect b="b" l="l" r="r" t="t"/>
              <a:pathLst>
                <a:path extrusionOk="0" h="27" w="20">
                  <a:moveTo>
                    <a:pt x="0" y="0"/>
                  </a:moveTo>
                  <a:lnTo>
                    <a:pt x="0" y="0"/>
                  </a:lnTo>
                  <a:cubicBezTo>
                    <a:pt x="12" y="20"/>
                    <a:pt x="17" y="27"/>
                    <a:pt x="18" y="27"/>
                  </a:cubicBezTo>
                  <a:cubicBezTo>
                    <a:pt x="19" y="27"/>
                    <a:pt x="14" y="16"/>
                    <a:pt x="7" y="7"/>
                  </a:cubicBezTo>
                  <a:cubicBezTo>
                    <a:pt x="5" y="5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33"/>
            <p:cNvSpPr/>
            <p:nvPr/>
          </p:nvSpPr>
          <p:spPr>
            <a:xfrm>
              <a:off x="2271976" y="3622197"/>
              <a:ext cx="36477" cy="49789"/>
            </a:xfrm>
            <a:custGeom>
              <a:rect b="b" l="l" r="r" t="t"/>
              <a:pathLst>
                <a:path extrusionOk="0" h="1444" w="1058">
                  <a:moveTo>
                    <a:pt x="414" y="1029"/>
                  </a:moveTo>
                  <a:lnTo>
                    <a:pt x="415" y="1031"/>
                  </a:lnTo>
                  <a:lnTo>
                    <a:pt x="415" y="1031"/>
                  </a:lnTo>
                  <a:cubicBezTo>
                    <a:pt x="415" y="1030"/>
                    <a:pt x="414" y="1029"/>
                    <a:pt x="414" y="1029"/>
                  </a:cubicBezTo>
                  <a:close/>
                  <a:moveTo>
                    <a:pt x="323" y="0"/>
                  </a:moveTo>
                  <a:cubicBezTo>
                    <a:pt x="275" y="0"/>
                    <a:pt x="227" y="13"/>
                    <a:pt x="184" y="40"/>
                  </a:cubicBezTo>
                  <a:cubicBezTo>
                    <a:pt x="49" y="128"/>
                    <a:pt x="1" y="296"/>
                    <a:pt x="80" y="439"/>
                  </a:cubicBezTo>
                  <a:cubicBezTo>
                    <a:pt x="183" y="626"/>
                    <a:pt x="313" y="795"/>
                    <a:pt x="400" y="991"/>
                  </a:cubicBezTo>
                  <a:cubicBezTo>
                    <a:pt x="412" y="1021"/>
                    <a:pt x="423" y="1050"/>
                    <a:pt x="435" y="1080"/>
                  </a:cubicBezTo>
                  <a:lnTo>
                    <a:pt x="435" y="1080"/>
                  </a:lnTo>
                  <a:lnTo>
                    <a:pt x="415" y="1031"/>
                  </a:lnTo>
                  <a:lnTo>
                    <a:pt x="415" y="1031"/>
                  </a:lnTo>
                  <a:cubicBezTo>
                    <a:pt x="443" y="1101"/>
                    <a:pt x="454" y="1183"/>
                    <a:pt x="495" y="1246"/>
                  </a:cubicBezTo>
                  <a:cubicBezTo>
                    <a:pt x="511" y="1271"/>
                    <a:pt x="531" y="1292"/>
                    <a:pt x="550" y="1314"/>
                  </a:cubicBezTo>
                  <a:cubicBezTo>
                    <a:pt x="548" y="1311"/>
                    <a:pt x="547" y="1310"/>
                    <a:pt x="546" y="1306"/>
                  </a:cubicBezTo>
                  <a:lnTo>
                    <a:pt x="546" y="1306"/>
                  </a:lnTo>
                  <a:cubicBezTo>
                    <a:pt x="564" y="1339"/>
                    <a:pt x="590" y="1367"/>
                    <a:pt x="616" y="1391"/>
                  </a:cubicBezTo>
                  <a:cubicBezTo>
                    <a:pt x="653" y="1426"/>
                    <a:pt x="700" y="1444"/>
                    <a:pt x="747" y="1444"/>
                  </a:cubicBezTo>
                  <a:cubicBezTo>
                    <a:pt x="779" y="1444"/>
                    <a:pt x="810" y="1436"/>
                    <a:pt x="840" y="1419"/>
                  </a:cubicBezTo>
                  <a:cubicBezTo>
                    <a:pt x="973" y="1345"/>
                    <a:pt x="1058" y="1176"/>
                    <a:pt x="1040" y="1027"/>
                  </a:cubicBezTo>
                  <a:cubicBezTo>
                    <a:pt x="1032" y="959"/>
                    <a:pt x="1025" y="886"/>
                    <a:pt x="999" y="821"/>
                  </a:cubicBezTo>
                  <a:cubicBezTo>
                    <a:pt x="973" y="757"/>
                    <a:pt x="946" y="693"/>
                    <a:pt x="911" y="632"/>
                  </a:cubicBezTo>
                  <a:cubicBezTo>
                    <a:pt x="816" y="460"/>
                    <a:pt x="688" y="310"/>
                    <a:pt x="583" y="145"/>
                  </a:cubicBezTo>
                  <a:cubicBezTo>
                    <a:pt x="527" y="57"/>
                    <a:pt x="425" y="0"/>
                    <a:pt x="3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33"/>
            <p:cNvSpPr/>
            <p:nvPr/>
          </p:nvSpPr>
          <p:spPr>
            <a:xfrm>
              <a:off x="2237257" y="3707392"/>
              <a:ext cx="39580" cy="56375"/>
            </a:xfrm>
            <a:custGeom>
              <a:rect b="b" l="l" r="r" t="t"/>
              <a:pathLst>
                <a:path extrusionOk="0" h="1635" w="1148">
                  <a:moveTo>
                    <a:pt x="815" y="1"/>
                  </a:moveTo>
                  <a:cubicBezTo>
                    <a:pt x="707" y="1"/>
                    <a:pt x="599" y="49"/>
                    <a:pt x="548" y="152"/>
                  </a:cubicBezTo>
                  <a:cubicBezTo>
                    <a:pt x="459" y="336"/>
                    <a:pt x="374" y="522"/>
                    <a:pt x="283" y="706"/>
                  </a:cubicBezTo>
                  <a:cubicBezTo>
                    <a:pt x="239" y="796"/>
                    <a:pt x="189" y="884"/>
                    <a:pt x="145" y="974"/>
                  </a:cubicBezTo>
                  <a:cubicBezTo>
                    <a:pt x="112" y="1039"/>
                    <a:pt x="74" y="1103"/>
                    <a:pt x="56" y="1173"/>
                  </a:cubicBezTo>
                  <a:cubicBezTo>
                    <a:pt x="43" y="1220"/>
                    <a:pt x="34" y="1269"/>
                    <a:pt x="23" y="1316"/>
                  </a:cubicBezTo>
                  <a:cubicBezTo>
                    <a:pt x="0" y="1416"/>
                    <a:pt x="32" y="1516"/>
                    <a:pt x="113" y="1581"/>
                  </a:cubicBezTo>
                  <a:cubicBezTo>
                    <a:pt x="157" y="1615"/>
                    <a:pt x="215" y="1634"/>
                    <a:pt x="272" y="1634"/>
                  </a:cubicBezTo>
                  <a:cubicBezTo>
                    <a:pt x="315" y="1634"/>
                    <a:pt x="357" y="1624"/>
                    <a:pt x="392" y="1600"/>
                  </a:cubicBezTo>
                  <a:cubicBezTo>
                    <a:pt x="446" y="1563"/>
                    <a:pt x="501" y="1525"/>
                    <a:pt x="550" y="1482"/>
                  </a:cubicBezTo>
                  <a:cubicBezTo>
                    <a:pt x="602" y="1436"/>
                    <a:pt x="641" y="1378"/>
                    <a:pt x="678" y="1319"/>
                  </a:cubicBezTo>
                  <a:cubicBezTo>
                    <a:pt x="736" y="1229"/>
                    <a:pt x="783" y="1133"/>
                    <a:pt x="828" y="1036"/>
                  </a:cubicBezTo>
                  <a:cubicBezTo>
                    <a:pt x="918" y="849"/>
                    <a:pt x="1000" y="657"/>
                    <a:pt x="1089" y="470"/>
                  </a:cubicBezTo>
                  <a:cubicBezTo>
                    <a:pt x="1127" y="391"/>
                    <a:pt x="1147" y="313"/>
                    <a:pt x="1122" y="227"/>
                  </a:cubicBezTo>
                  <a:cubicBezTo>
                    <a:pt x="1103" y="154"/>
                    <a:pt x="1046" y="74"/>
                    <a:pt x="978" y="40"/>
                  </a:cubicBezTo>
                  <a:cubicBezTo>
                    <a:pt x="929" y="14"/>
                    <a:pt x="872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33"/>
            <p:cNvSpPr/>
            <p:nvPr/>
          </p:nvSpPr>
          <p:spPr>
            <a:xfrm>
              <a:off x="2167956" y="3714288"/>
              <a:ext cx="36167" cy="47858"/>
            </a:xfrm>
            <a:custGeom>
              <a:rect b="b" l="l" r="r" t="t"/>
              <a:pathLst>
                <a:path extrusionOk="0" h="1388" w="1049">
                  <a:moveTo>
                    <a:pt x="303" y="0"/>
                  </a:moveTo>
                  <a:cubicBezTo>
                    <a:pt x="279" y="0"/>
                    <a:pt x="254" y="4"/>
                    <a:pt x="231" y="12"/>
                  </a:cubicBezTo>
                  <a:cubicBezTo>
                    <a:pt x="80" y="59"/>
                    <a:pt x="0" y="202"/>
                    <a:pt x="34" y="356"/>
                  </a:cubicBezTo>
                  <a:cubicBezTo>
                    <a:pt x="79" y="558"/>
                    <a:pt x="117" y="754"/>
                    <a:pt x="199" y="945"/>
                  </a:cubicBezTo>
                  <a:cubicBezTo>
                    <a:pt x="242" y="1044"/>
                    <a:pt x="302" y="1134"/>
                    <a:pt x="378" y="1212"/>
                  </a:cubicBezTo>
                  <a:cubicBezTo>
                    <a:pt x="425" y="1261"/>
                    <a:pt x="480" y="1301"/>
                    <a:pt x="539" y="1330"/>
                  </a:cubicBezTo>
                  <a:cubicBezTo>
                    <a:pt x="589" y="1353"/>
                    <a:pt x="632" y="1373"/>
                    <a:pt x="685" y="1379"/>
                  </a:cubicBezTo>
                  <a:cubicBezTo>
                    <a:pt x="720" y="1384"/>
                    <a:pt x="753" y="1387"/>
                    <a:pt x="788" y="1387"/>
                  </a:cubicBezTo>
                  <a:cubicBezTo>
                    <a:pt x="884" y="1387"/>
                    <a:pt x="971" y="1326"/>
                    <a:pt x="1008" y="1238"/>
                  </a:cubicBezTo>
                  <a:cubicBezTo>
                    <a:pt x="1048" y="1149"/>
                    <a:pt x="1026" y="1050"/>
                    <a:pt x="960" y="977"/>
                  </a:cubicBezTo>
                  <a:cubicBezTo>
                    <a:pt x="946" y="962"/>
                    <a:pt x="934" y="947"/>
                    <a:pt x="920" y="931"/>
                  </a:cubicBezTo>
                  <a:lnTo>
                    <a:pt x="920" y="931"/>
                  </a:lnTo>
                  <a:cubicBezTo>
                    <a:pt x="933" y="948"/>
                    <a:pt x="945" y="964"/>
                    <a:pt x="957" y="980"/>
                  </a:cubicBezTo>
                  <a:lnTo>
                    <a:pt x="957" y="980"/>
                  </a:lnTo>
                  <a:cubicBezTo>
                    <a:pt x="903" y="909"/>
                    <a:pt x="837" y="850"/>
                    <a:pt x="778" y="783"/>
                  </a:cubicBezTo>
                  <a:cubicBezTo>
                    <a:pt x="750" y="742"/>
                    <a:pt x="725" y="699"/>
                    <a:pt x="703" y="654"/>
                  </a:cubicBezTo>
                  <a:cubicBezTo>
                    <a:pt x="647" y="509"/>
                    <a:pt x="615" y="357"/>
                    <a:pt x="575" y="207"/>
                  </a:cubicBezTo>
                  <a:cubicBezTo>
                    <a:pt x="545" y="89"/>
                    <a:pt x="424" y="0"/>
                    <a:pt x="3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33"/>
            <p:cNvSpPr/>
            <p:nvPr/>
          </p:nvSpPr>
          <p:spPr>
            <a:xfrm>
              <a:off x="2129133" y="3760075"/>
              <a:ext cx="38718" cy="46341"/>
            </a:xfrm>
            <a:custGeom>
              <a:rect b="b" l="l" r="r" t="t"/>
              <a:pathLst>
                <a:path extrusionOk="0" h="1344" w="1123">
                  <a:moveTo>
                    <a:pt x="819" y="1"/>
                  </a:moveTo>
                  <a:cubicBezTo>
                    <a:pt x="815" y="1"/>
                    <a:pt x="812" y="1"/>
                    <a:pt x="809" y="1"/>
                  </a:cubicBezTo>
                  <a:cubicBezTo>
                    <a:pt x="735" y="4"/>
                    <a:pt x="642" y="28"/>
                    <a:pt x="594" y="88"/>
                  </a:cubicBezTo>
                  <a:cubicBezTo>
                    <a:pt x="486" y="228"/>
                    <a:pt x="358" y="351"/>
                    <a:pt x="251" y="489"/>
                  </a:cubicBezTo>
                  <a:cubicBezTo>
                    <a:pt x="167" y="597"/>
                    <a:pt x="89" y="702"/>
                    <a:pt x="40" y="830"/>
                  </a:cubicBezTo>
                  <a:cubicBezTo>
                    <a:pt x="19" y="885"/>
                    <a:pt x="1" y="957"/>
                    <a:pt x="2" y="1015"/>
                  </a:cubicBezTo>
                  <a:cubicBezTo>
                    <a:pt x="3" y="1118"/>
                    <a:pt x="49" y="1200"/>
                    <a:pt x="116" y="1273"/>
                  </a:cubicBezTo>
                  <a:cubicBezTo>
                    <a:pt x="159" y="1318"/>
                    <a:pt x="228" y="1344"/>
                    <a:pt x="296" y="1344"/>
                  </a:cubicBezTo>
                  <a:cubicBezTo>
                    <a:pt x="360" y="1344"/>
                    <a:pt x="423" y="1321"/>
                    <a:pt x="461" y="1273"/>
                  </a:cubicBezTo>
                  <a:cubicBezTo>
                    <a:pt x="472" y="1258"/>
                    <a:pt x="486" y="1247"/>
                    <a:pt x="498" y="1234"/>
                  </a:cubicBezTo>
                  <a:cubicBezTo>
                    <a:pt x="535" y="1200"/>
                    <a:pt x="555" y="1156"/>
                    <a:pt x="573" y="1112"/>
                  </a:cubicBezTo>
                  <a:cubicBezTo>
                    <a:pt x="611" y="1030"/>
                    <a:pt x="659" y="955"/>
                    <a:pt x="712" y="882"/>
                  </a:cubicBezTo>
                  <a:cubicBezTo>
                    <a:pt x="830" y="737"/>
                    <a:pt x="959" y="605"/>
                    <a:pt x="1071" y="457"/>
                  </a:cubicBezTo>
                  <a:cubicBezTo>
                    <a:pt x="1115" y="402"/>
                    <a:pt x="1122" y="288"/>
                    <a:pt x="1101" y="223"/>
                  </a:cubicBezTo>
                  <a:cubicBezTo>
                    <a:pt x="1081" y="159"/>
                    <a:pt x="1045" y="107"/>
                    <a:pt x="992" y="66"/>
                  </a:cubicBezTo>
                  <a:cubicBezTo>
                    <a:pt x="944" y="29"/>
                    <a:pt x="882" y="1"/>
                    <a:pt x="8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33"/>
            <p:cNvSpPr/>
            <p:nvPr/>
          </p:nvSpPr>
          <p:spPr>
            <a:xfrm>
              <a:off x="2172783" y="3799828"/>
              <a:ext cx="52923" cy="20240"/>
            </a:xfrm>
            <a:custGeom>
              <a:rect b="b" l="l" r="r" t="t"/>
              <a:pathLst>
                <a:path extrusionOk="0" h="587" w="1535">
                  <a:moveTo>
                    <a:pt x="1176" y="1"/>
                  </a:moveTo>
                  <a:cubicBezTo>
                    <a:pt x="1134" y="1"/>
                    <a:pt x="1091" y="4"/>
                    <a:pt x="1047" y="7"/>
                  </a:cubicBezTo>
                  <a:cubicBezTo>
                    <a:pt x="961" y="12"/>
                    <a:pt x="878" y="22"/>
                    <a:pt x="794" y="25"/>
                  </a:cubicBezTo>
                  <a:cubicBezTo>
                    <a:pt x="724" y="26"/>
                    <a:pt x="654" y="27"/>
                    <a:pt x="584" y="27"/>
                  </a:cubicBezTo>
                  <a:cubicBezTo>
                    <a:pt x="537" y="27"/>
                    <a:pt x="491" y="27"/>
                    <a:pt x="444" y="27"/>
                  </a:cubicBezTo>
                  <a:cubicBezTo>
                    <a:pt x="385" y="27"/>
                    <a:pt x="327" y="27"/>
                    <a:pt x="269" y="28"/>
                  </a:cubicBezTo>
                  <a:cubicBezTo>
                    <a:pt x="131" y="32"/>
                    <a:pt x="0" y="147"/>
                    <a:pt x="6" y="291"/>
                  </a:cubicBezTo>
                  <a:cubicBezTo>
                    <a:pt x="13" y="437"/>
                    <a:pt x="122" y="550"/>
                    <a:pt x="269" y="554"/>
                  </a:cubicBezTo>
                  <a:cubicBezTo>
                    <a:pt x="450" y="559"/>
                    <a:pt x="631" y="578"/>
                    <a:pt x="812" y="584"/>
                  </a:cubicBezTo>
                  <a:cubicBezTo>
                    <a:pt x="851" y="585"/>
                    <a:pt x="892" y="586"/>
                    <a:pt x="934" y="586"/>
                  </a:cubicBezTo>
                  <a:cubicBezTo>
                    <a:pt x="1138" y="586"/>
                    <a:pt x="1367" y="560"/>
                    <a:pt x="1471" y="373"/>
                  </a:cubicBezTo>
                  <a:cubicBezTo>
                    <a:pt x="1534" y="260"/>
                    <a:pt x="1494" y="130"/>
                    <a:pt x="1388" y="58"/>
                  </a:cubicBezTo>
                  <a:cubicBezTo>
                    <a:pt x="1320" y="12"/>
                    <a:pt x="1249" y="1"/>
                    <a:pt x="11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33"/>
            <p:cNvSpPr/>
            <p:nvPr/>
          </p:nvSpPr>
          <p:spPr>
            <a:xfrm>
              <a:off x="1973396" y="3710702"/>
              <a:ext cx="29789" cy="49134"/>
            </a:xfrm>
            <a:custGeom>
              <a:rect b="b" l="l" r="r" t="t"/>
              <a:pathLst>
                <a:path extrusionOk="0" h="1425" w="864">
                  <a:moveTo>
                    <a:pt x="311" y="1"/>
                  </a:moveTo>
                  <a:cubicBezTo>
                    <a:pt x="286" y="1"/>
                    <a:pt x="262" y="5"/>
                    <a:pt x="237" y="12"/>
                  </a:cubicBezTo>
                  <a:cubicBezTo>
                    <a:pt x="89" y="59"/>
                    <a:pt x="1" y="205"/>
                    <a:pt x="40" y="357"/>
                  </a:cubicBezTo>
                  <a:cubicBezTo>
                    <a:pt x="83" y="525"/>
                    <a:pt x="108" y="697"/>
                    <a:pt x="150" y="865"/>
                  </a:cubicBezTo>
                  <a:cubicBezTo>
                    <a:pt x="207" y="1091"/>
                    <a:pt x="317" y="1425"/>
                    <a:pt x="600" y="1425"/>
                  </a:cubicBezTo>
                  <a:cubicBezTo>
                    <a:pt x="603" y="1425"/>
                    <a:pt x="605" y="1425"/>
                    <a:pt x="607" y="1425"/>
                  </a:cubicBezTo>
                  <a:cubicBezTo>
                    <a:pt x="709" y="1421"/>
                    <a:pt x="798" y="1355"/>
                    <a:pt x="827" y="1257"/>
                  </a:cubicBezTo>
                  <a:cubicBezTo>
                    <a:pt x="863" y="1134"/>
                    <a:pt x="815" y="1017"/>
                    <a:pt x="766" y="905"/>
                  </a:cubicBezTo>
                  <a:cubicBezTo>
                    <a:pt x="677" y="681"/>
                    <a:pt x="647" y="440"/>
                    <a:pt x="582" y="209"/>
                  </a:cubicBezTo>
                  <a:cubicBezTo>
                    <a:pt x="548" y="91"/>
                    <a:pt x="432" y="1"/>
                    <a:pt x="3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33"/>
            <p:cNvSpPr/>
            <p:nvPr/>
          </p:nvSpPr>
          <p:spPr>
            <a:xfrm>
              <a:off x="2003564" y="3684706"/>
              <a:ext cx="56853" cy="30653"/>
            </a:xfrm>
            <a:custGeom>
              <a:rect b="b" l="l" r="r" t="t"/>
              <a:pathLst>
                <a:path extrusionOk="0" h="889" w="1649">
                  <a:moveTo>
                    <a:pt x="304" y="0"/>
                  </a:moveTo>
                  <a:cubicBezTo>
                    <a:pt x="185" y="0"/>
                    <a:pt x="62" y="88"/>
                    <a:pt x="36" y="204"/>
                  </a:cubicBezTo>
                  <a:cubicBezTo>
                    <a:pt x="1" y="358"/>
                    <a:pt x="83" y="490"/>
                    <a:pt x="229" y="542"/>
                  </a:cubicBezTo>
                  <a:cubicBezTo>
                    <a:pt x="244" y="548"/>
                    <a:pt x="260" y="554"/>
                    <a:pt x="276" y="560"/>
                  </a:cubicBezTo>
                  <a:cubicBezTo>
                    <a:pt x="279" y="561"/>
                    <a:pt x="281" y="563"/>
                    <a:pt x="285" y="564"/>
                  </a:cubicBezTo>
                  <a:cubicBezTo>
                    <a:pt x="331" y="584"/>
                    <a:pt x="375" y="605"/>
                    <a:pt x="420" y="626"/>
                  </a:cubicBezTo>
                  <a:cubicBezTo>
                    <a:pt x="469" y="648"/>
                    <a:pt x="520" y="670"/>
                    <a:pt x="571" y="691"/>
                  </a:cubicBezTo>
                  <a:lnTo>
                    <a:pt x="645" y="723"/>
                  </a:lnTo>
                  <a:cubicBezTo>
                    <a:pt x="633" y="717"/>
                    <a:pt x="618" y="712"/>
                    <a:pt x="605" y="706"/>
                  </a:cubicBezTo>
                  <a:lnTo>
                    <a:pt x="605" y="706"/>
                  </a:lnTo>
                  <a:cubicBezTo>
                    <a:pt x="616" y="714"/>
                    <a:pt x="633" y="717"/>
                    <a:pt x="645" y="725"/>
                  </a:cubicBezTo>
                  <a:cubicBezTo>
                    <a:pt x="691" y="743"/>
                    <a:pt x="737" y="763"/>
                    <a:pt x="782" y="782"/>
                  </a:cubicBezTo>
                  <a:cubicBezTo>
                    <a:pt x="909" y="834"/>
                    <a:pt x="1085" y="889"/>
                    <a:pt x="1245" y="889"/>
                  </a:cubicBezTo>
                  <a:cubicBezTo>
                    <a:pt x="1413" y="889"/>
                    <a:pt x="1563" y="829"/>
                    <a:pt x="1624" y="645"/>
                  </a:cubicBezTo>
                  <a:cubicBezTo>
                    <a:pt x="1648" y="563"/>
                    <a:pt x="1622" y="437"/>
                    <a:pt x="1551" y="381"/>
                  </a:cubicBezTo>
                  <a:cubicBezTo>
                    <a:pt x="1484" y="328"/>
                    <a:pt x="1425" y="295"/>
                    <a:pt x="1334" y="292"/>
                  </a:cubicBezTo>
                  <a:lnTo>
                    <a:pt x="1274" y="292"/>
                  </a:lnTo>
                  <a:cubicBezTo>
                    <a:pt x="1233" y="292"/>
                    <a:pt x="1190" y="284"/>
                    <a:pt x="1148" y="282"/>
                  </a:cubicBezTo>
                  <a:cubicBezTo>
                    <a:pt x="1143" y="281"/>
                    <a:pt x="1138" y="281"/>
                    <a:pt x="1134" y="279"/>
                  </a:cubicBezTo>
                  <a:cubicBezTo>
                    <a:pt x="1109" y="274"/>
                    <a:pt x="1083" y="269"/>
                    <a:pt x="1058" y="263"/>
                  </a:cubicBezTo>
                  <a:cubicBezTo>
                    <a:pt x="1006" y="251"/>
                    <a:pt x="956" y="236"/>
                    <a:pt x="905" y="220"/>
                  </a:cubicBezTo>
                  <a:cubicBezTo>
                    <a:pt x="854" y="203"/>
                    <a:pt x="803" y="184"/>
                    <a:pt x="753" y="164"/>
                  </a:cubicBezTo>
                  <a:lnTo>
                    <a:pt x="686" y="137"/>
                  </a:lnTo>
                  <a:lnTo>
                    <a:pt x="686" y="137"/>
                  </a:lnTo>
                  <a:cubicBezTo>
                    <a:pt x="715" y="149"/>
                    <a:pt x="726" y="153"/>
                    <a:pt x="726" y="153"/>
                  </a:cubicBezTo>
                  <a:cubicBezTo>
                    <a:pt x="726" y="153"/>
                    <a:pt x="677" y="134"/>
                    <a:pt x="663" y="128"/>
                  </a:cubicBezTo>
                  <a:cubicBezTo>
                    <a:pt x="568" y="87"/>
                    <a:pt x="474" y="44"/>
                    <a:pt x="375" y="11"/>
                  </a:cubicBezTo>
                  <a:cubicBezTo>
                    <a:pt x="352" y="4"/>
                    <a:pt x="328" y="0"/>
                    <a:pt x="3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33"/>
            <p:cNvSpPr/>
            <p:nvPr/>
          </p:nvSpPr>
          <p:spPr>
            <a:xfrm>
              <a:off x="2002392" y="3620473"/>
              <a:ext cx="36236" cy="52582"/>
            </a:xfrm>
            <a:custGeom>
              <a:rect b="b" l="l" r="r" t="t"/>
              <a:pathLst>
                <a:path extrusionOk="0" h="1525" w="1051">
                  <a:moveTo>
                    <a:pt x="746" y="1"/>
                  </a:moveTo>
                  <a:cubicBezTo>
                    <a:pt x="652" y="1"/>
                    <a:pt x="559" y="43"/>
                    <a:pt x="513" y="132"/>
                  </a:cubicBezTo>
                  <a:cubicBezTo>
                    <a:pt x="419" y="313"/>
                    <a:pt x="311" y="486"/>
                    <a:pt x="211" y="663"/>
                  </a:cubicBezTo>
                  <a:cubicBezTo>
                    <a:pt x="152" y="767"/>
                    <a:pt x="97" y="871"/>
                    <a:pt x="54" y="983"/>
                  </a:cubicBezTo>
                  <a:cubicBezTo>
                    <a:pt x="37" y="1028"/>
                    <a:pt x="20" y="1070"/>
                    <a:pt x="13" y="1119"/>
                  </a:cubicBezTo>
                  <a:cubicBezTo>
                    <a:pt x="1" y="1187"/>
                    <a:pt x="0" y="1233"/>
                    <a:pt x="9" y="1298"/>
                  </a:cubicBezTo>
                  <a:cubicBezTo>
                    <a:pt x="12" y="1321"/>
                    <a:pt x="16" y="1343"/>
                    <a:pt x="20" y="1365"/>
                  </a:cubicBezTo>
                  <a:cubicBezTo>
                    <a:pt x="40" y="1466"/>
                    <a:pt x="138" y="1524"/>
                    <a:pt x="234" y="1524"/>
                  </a:cubicBezTo>
                  <a:cubicBezTo>
                    <a:pt x="290" y="1524"/>
                    <a:pt x="346" y="1504"/>
                    <a:pt x="385" y="1461"/>
                  </a:cubicBezTo>
                  <a:cubicBezTo>
                    <a:pt x="425" y="1417"/>
                    <a:pt x="467" y="1376"/>
                    <a:pt x="497" y="1323"/>
                  </a:cubicBezTo>
                  <a:cubicBezTo>
                    <a:pt x="522" y="1282"/>
                    <a:pt x="541" y="1240"/>
                    <a:pt x="563" y="1197"/>
                  </a:cubicBezTo>
                  <a:cubicBezTo>
                    <a:pt x="606" y="1106"/>
                    <a:pt x="651" y="1016"/>
                    <a:pt x="699" y="928"/>
                  </a:cubicBezTo>
                  <a:cubicBezTo>
                    <a:pt x="794" y="755"/>
                    <a:pt x="897" y="585"/>
                    <a:pt x="986" y="408"/>
                  </a:cubicBezTo>
                  <a:cubicBezTo>
                    <a:pt x="1050" y="282"/>
                    <a:pt x="1024" y="108"/>
                    <a:pt x="888" y="35"/>
                  </a:cubicBezTo>
                  <a:cubicBezTo>
                    <a:pt x="845" y="12"/>
                    <a:pt x="795" y="1"/>
                    <a:pt x="74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33"/>
            <p:cNvSpPr/>
            <p:nvPr/>
          </p:nvSpPr>
          <p:spPr>
            <a:xfrm>
              <a:off x="2045731" y="3592442"/>
              <a:ext cx="50510" cy="34756"/>
            </a:xfrm>
            <a:custGeom>
              <a:rect b="b" l="l" r="r" t="t"/>
              <a:pathLst>
                <a:path extrusionOk="0" h="1008" w="1465">
                  <a:moveTo>
                    <a:pt x="289" y="0"/>
                  </a:moveTo>
                  <a:cubicBezTo>
                    <a:pt x="199" y="0"/>
                    <a:pt x="109" y="44"/>
                    <a:pt x="65" y="126"/>
                  </a:cubicBezTo>
                  <a:cubicBezTo>
                    <a:pt x="0" y="250"/>
                    <a:pt x="34" y="403"/>
                    <a:pt x="158" y="478"/>
                  </a:cubicBezTo>
                  <a:cubicBezTo>
                    <a:pt x="400" y="623"/>
                    <a:pt x="668" y="722"/>
                    <a:pt x="897" y="887"/>
                  </a:cubicBezTo>
                  <a:lnTo>
                    <a:pt x="897" y="887"/>
                  </a:lnTo>
                  <a:cubicBezTo>
                    <a:pt x="959" y="936"/>
                    <a:pt x="1013" y="974"/>
                    <a:pt x="1091" y="997"/>
                  </a:cubicBezTo>
                  <a:cubicBezTo>
                    <a:pt x="1115" y="1004"/>
                    <a:pt x="1139" y="1008"/>
                    <a:pt x="1164" y="1008"/>
                  </a:cubicBezTo>
                  <a:cubicBezTo>
                    <a:pt x="1250" y="1008"/>
                    <a:pt x="1335" y="964"/>
                    <a:pt x="1388" y="896"/>
                  </a:cubicBezTo>
                  <a:cubicBezTo>
                    <a:pt x="1463" y="801"/>
                    <a:pt x="1465" y="684"/>
                    <a:pt x="1413" y="579"/>
                  </a:cubicBezTo>
                  <a:cubicBezTo>
                    <a:pt x="1358" y="471"/>
                    <a:pt x="1241" y="406"/>
                    <a:pt x="1137" y="351"/>
                  </a:cubicBezTo>
                  <a:cubicBezTo>
                    <a:pt x="1041" y="303"/>
                    <a:pt x="940" y="262"/>
                    <a:pt x="840" y="223"/>
                  </a:cubicBezTo>
                  <a:cubicBezTo>
                    <a:pt x="801" y="208"/>
                    <a:pt x="761" y="192"/>
                    <a:pt x="721" y="177"/>
                  </a:cubicBezTo>
                  <a:cubicBezTo>
                    <a:pt x="702" y="169"/>
                    <a:pt x="683" y="162"/>
                    <a:pt x="662" y="156"/>
                  </a:cubicBezTo>
                  <a:cubicBezTo>
                    <a:pt x="651" y="151"/>
                    <a:pt x="640" y="147"/>
                    <a:pt x="629" y="142"/>
                  </a:cubicBezTo>
                  <a:cubicBezTo>
                    <a:pt x="619" y="138"/>
                    <a:pt x="614" y="137"/>
                    <a:pt x="612" y="137"/>
                  </a:cubicBezTo>
                  <a:cubicBezTo>
                    <a:pt x="603" y="132"/>
                    <a:pt x="593" y="125"/>
                    <a:pt x="589" y="124"/>
                  </a:cubicBezTo>
                  <a:cubicBezTo>
                    <a:pt x="570" y="115"/>
                    <a:pt x="552" y="106"/>
                    <a:pt x="533" y="96"/>
                  </a:cubicBezTo>
                  <a:cubicBezTo>
                    <a:pt x="494" y="77"/>
                    <a:pt x="454" y="56"/>
                    <a:pt x="417" y="34"/>
                  </a:cubicBezTo>
                  <a:cubicBezTo>
                    <a:pt x="378" y="11"/>
                    <a:pt x="334" y="0"/>
                    <a:pt x="2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33"/>
            <p:cNvSpPr/>
            <p:nvPr/>
          </p:nvSpPr>
          <p:spPr>
            <a:xfrm>
              <a:off x="2027975" y="3535726"/>
              <a:ext cx="40925" cy="47238"/>
            </a:xfrm>
            <a:custGeom>
              <a:rect b="b" l="l" r="r" t="t"/>
              <a:pathLst>
                <a:path extrusionOk="0" h="1370" w="1187">
                  <a:moveTo>
                    <a:pt x="872" y="1"/>
                  </a:moveTo>
                  <a:cubicBezTo>
                    <a:pt x="779" y="1"/>
                    <a:pt x="690" y="48"/>
                    <a:pt x="634" y="135"/>
                  </a:cubicBezTo>
                  <a:cubicBezTo>
                    <a:pt x="504" y="337"/>
                    <a:pt x="363" y="532"/>
                    <a:pt x="218" y="723"/>
                  </a:cubicBezTo>
                  <a:cubicBezTo>
                    <a:pt x="123" y="842"/>
                    <a:pt x="1" y="981"/>
                    <a:pt x="15" y="1139"/>
                  </a:cubicBezTo>
                  <a:cubicBezTo>
                    <a:pt x="22" y="1214"/>
                    <a:pt x="46" y="1275"/>
                    <a:pt x="108" y="1323"/>
                  </a:cubicBezTo>
                  <a:cubicBezTo>
                    <a:pt x="153" y="1357"/>
                    <a:pt x="198" y="1369"/>
                    <a:pt x="249" y="1369"/>
                  </a:cubicBezTo>
                  <a:cubicBezTo>
                    <a:pt x="269" y="1369"/>
                    <a:pt x="290" y="1367"/>
                    <a:pt x="312" y="1364"/>
                  </a:cubicBezTo>
                  <a:cubicBezTo>
                    <a:pt x="451" y="1344"/>
                    <a:pt x="555" y="1210"/>
                    <a:pt x="634" y="1106"/>
                  </a:cubicBezTo>
                  <a:cubicBezTo>
                    <a:pt x="691" y="1031"/>
                    <a:pt x="748" y="954"/>
                    <a:pt x="802" y="877"/>
                  </a:cubicBezTo>
                  <a:cubicBezTo>
                    <a:pt x="910" y="726"/>
                    <a:pt x="1014" y="572"/>
                    <a:pt x="1110" y="413"/>
                  </a:cubicBezTo>
                  <a:cubicBezTo>
                    <a:pt x="1186" y="290"/>
                    <a:pt x="1141" y="105"/>
                    <a:pt x="1011" y="36"/>
                  </a:cubicBezTo>
                  <a:cubicBezTo>
                    <a:pt x="966" y="12"/>
                    <a:pt x="919" y="1"/>
                    <a:pt x="8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33"/>
            <p:cNvSpPr/>
            <p:nvPr/>
          </p:nvSpPr>
          <p:spPr>
            <a:xfrm>
              <a:off x="2064108" y="3490387"/>
              <a:ext cx="483" cy="241"/>
            </a:xfrm>
            <a:custGeom>
              <a:rect b="b" l="l" r="r" t="t"/>
              <a:pathLst>
                <a:path extrusionOk="0" h="7" w="14">
                  <a:moveTo>
                    <a:pt x="1" y="1"/>
                  </a:moveTo>
                  <a:cubicBezTo>
                    <a:pt x="1" y="1"/>
                    <a:pt x="4" y="2"/>
                    <a:pt x="13" y="7"/>
                  </a:cubicBezTo>
                  <a:cubicBezTo>
                    <a:pt x="6" y="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33"/>
            <p:cNvSpPr/>
            <p:nvPr/>
          </p:nvSpPr>
          <p:spPr>
            <a:xfrm>
              <a:off x="2035181" y="3479078"/>
              <a:ext cx="51682" cy="33239"/>
            </a:xfrm>
            <a:custGeom>
              <a:rect b="b" l="l" r="r" t="t"/>
              <a:pathLst>
                <a:path extrusionOk="0" h="964" w="1499">
                  <a:moveTo>
                    <a:pt x="851" y="336"/>
                  </a:moveTo>
                  <a:cubicBezTo>
                    <a:pt x="855" y="338"/>
                    <a:pt x="860" y="341"/>
                    <a:pt x="865" y="343"/>
                  </a:cubicBezTo>
                  <a:lnTo>
                    <a:pt x="865" y="343"/>
                  </a:lnTo>
                  <a:cubicBezTo>
                    <a:pt x="859" y="339"/>
                    <a:pt x="855" y="337"/>
                    <a:pt x="851" y="336"/>
                  </a:cubicBezTo>
                  <a:close/>
                  <a:moveTo>
                    <a:pt x="276" y="1"/>
                  </a:moveTo>
                  <a:cubicBezTo>
                    <a:pt x="211" y="1"/>
                    <a:pt x="146" y="24"/>
                    <a:pt x="99" y="75"/>
                  </a:cubicBezTo>
                  <a:cubicBezTo>
                    <a:pt x="3" y="180"/>
                    <a:pt x="0" y="335"/>
                    <a:pt x="99" y="440"/>
                  </a:cubicBezTo>
                  <a:cubicBezTo>
                    <a:pt x="241" y="588"/>
                    <a:pt x="409" y="722"/>
                    <a:pt x="590" y="820"/>
                  </a:cubicBezTo>
                  <a:cubicBezTo>
                    <a:pt x="689" y="873"/>
                    <a:pt x="797" y="920"/>
                    <a:pt x="907" y="945"/>
                  </a:cubicBezTo>
                  <a:cubicBezTo>
                    <a:pt x="959" y="957"/>
                    <a:pt x="1014" y="963"/>
                    <a:pt x="1067" y="963"/>
                  </a:cubicBezTo>
                  <a:cubicBezTo>
                    <a:pt x="1081" y="963"/>
                    <a:pt x="1095" y="963"/>
                    <a:pt x="1108" y="962"/>
                  </a:cubicBezTo>
                  <a:cubicBezTo>
                    <a:pt x="1199" y="957"/>
                    <a:pt x="1264" y="934"/>
                    <a:pt x="1347" y="895"/>
                  </a:cubicBezTo>
                  <a:cubicBezTo>
                    <a:pt x="1446" y="848"/>
                    <a:pt x="1499" y="705"/>
                    <a:pt x="1464" y="604"/>
                  </a:cubicBezTo>
                  <a:cubicBezTo>
                    <a:pt x="1430" y="494"/>
                    <a:pt x="1343" y="432"/>
                    <a:pt x="1232" y="418"/>
                  </a:cubicBezTo>
                  <a:cubicBezTo>
                    <a:pt x="1192" y="413"/>
                    <a:pt x="1152" y="409"/>
                    <a:pt x="1112" y="404"/>
                  </a:cubicBezTo>
                  <a:cubicBezTo>
                    <a:pt x="1051" y="394"/>
                    <a:pt x="992" y="384"/>
                    <a:pt x="932" y="366"/>
                  </a:cubicBezTo>
                  <a:cubicBezTo>
                    <a:pt x="915" y="361"/>
                    <a:pt x="895" y="354"/>
                    <a:pt x="877" y="347"/>
                  </a:cubicBezTo>
                  <a:cubicBezTo>
                    <a:pt x="873" y="346"/>
                    <a:pt x="869" y="345"/>
                    <a:pt x="865" y="343"/>
                  </a:cubicBezTo>
                  <a:lnTo>
                    <a:pt x="865" y="343"/>
                  </a:lnTo>
                  <a:cubicBezTo>
                    <a:pt x="867" y="344"/>
                    <a:pt x="870" y="346"/>
                    <a:pt x="874" y="348"/>
                  </a:cubicBezTo>
                  <a:cubicBezTo>
                    <a:pt x="842" y="331"/>
                    <a:pt x="806" y="317"/>
                    <a:pt x="773" y="299"/>
                  </a:cubicBezTo>
                  <a:cubicBezTo>
                    <a:pt x="707" y="264"/>
                    <a:pt x="645" y="223"/>
                    <a:pt x="585" y="180"/>
                  </a:cubicBezTo>
                  <a:cubicBezTo>
                    <a:pt x="582" y="179"/>
                    <a:pt x="582" y="177"/>
                    <a:pt x="581" y="176"/>
                  </a:cubicBezTo>
                  <a:cubicBezTo>
                    <a:pt x="568" y="165"/>
                    <a:pt x="556" y="156"/>
                    <a:pt x="545" y="145"/>
                  </a:cubicBezTo>
                  <a:cubicBezTo>
                    <a:pt x="517" y="122"/>
                    <a:pt x="491" y="98"/>
                    <a:pt x="465" y="75"/>
                  </a:cubicBezTo>
                  <a:cubicBezTo>
                    <a:pt x="415" y="27"/>
                    <a:pt x="345" y="1"/>
                    <a:pt x="2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33"/>
            <p:cNvSpPr/>
            <p:nvPr/>
          </p:nvSpPr>
          <p:spPr>
            <a:xfrm>
              <a:off x="2077554" y="3493421"/>
              <a:ext cx="655" cy="138"/>
            </a:xfrm>
            <a:custGeom>
              <a:rect b="b" l="l" r="r" t="t"/>
              <a:pathLst>
                <a:path extrusionOk="0" h="4" w="19">
                  <a:moveTo>
                    <a:pt x="0" y="0"/>
                  </a:moveTo>
                  <a:cubicBezTo>
                    <a:pt x="1" y="0"/>
                    <a:pt x="2" y="1"/>
                    <a:pt x="3" y="1"/>
                  </a:cubicBezTo>
                  <a:lnTo>
                    <a:pt x="3" y="1"/>
                  </a:lnTo>
                  <a:cubicBezTo>
                    <a:pt x="3" y="0"/>
                    <a:pt x="2" y="0"/>
                    <a:pt x="0" y="0"/>
                  </a:cubicBezTo>
                  <a:close/>
                  <a:moveTo>
                    <a:pt x="3" y="1"/>
                  </a:moveTo>
                  <a:lnTo>
                    <a:pt x="3" y="1"/>
                  </a:lnTo>
                  <a:cubicBezTo>
                    <a:pt x="4" y="1"/>
                    <a:pt x="4" y="2"/>
                    <a:pt x="4" y="2"/>
                  </a:cubicBezTo>
                  <a:cubicBezTo>
                    <a:pt x="9" y="3"/>
                    <a:pt x="15" y="3"/>
                    <a:pt x="19" y="3"/>
                  </a:cubicBezTo>
                  <a:cubicBezTo>
                    <a:pt x="14" y="2"/>
                    <a:pt x="9" y="2"/>
                    <a:pt x="3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33"/>
            <p:cNvSpPr/>
            <p:nvPr/>
          </p:nvSpPr>
          <p:spPr>
            <a:xfrm>
              <a:off x="2075692" y="3493180"/>
              <a:ext cx="1896" cy="276"/>
            </a:xfrm>
            <a:custGeom>
              <a:rect b="b" l="l" r="r" t="t"/>
              <a:pathLst>
                <a:path extrusionOk="0" h="8" w="55">
                  <a:moveTo>
                    <a:pt x="1" y="1"/>
                  </a:moveTo>
                  <a:cubicBezTo>
                    <a:pt x="18" y="4"/>
                    <a:pt x="36" y="6"/>
                    <a:pt x="53" y="7"/>
                  </a:cubicBezTo>
                  <a:lnTo>
                    <a:pt x="53" y="7"/>
                  </a:lnTo>
                  <a:cubicBezTo>
                    <a:pt x="50" y="7"/>
                    <a:pt x="46" y="5"/>
                    <a:pt x="42" y="5"/>
                  </a:cubicBezTo>
                  <a:cubicBezTo>
                    <a:pt x="28" y="4"/>
                    <a:pt x="16" y="2"/>
                    <a:pt x="1" y="1"/>
                  </a:cubicBezTo>
                  <a:close/>
                  <a:moveTo>
                    <a:pt x="53" y="7"/>
                  </a:moveTo>
                  <a:cubicBezTo>
                    <a:pt x="53" y="7"/>
                    <a:pt x="54" y="7"/>
                    <a:pt x="54" y="7"/>
                  </a:cubicBezTo>
                  <a:cubicBezTo>
                    <a:pt x="54" y="7"/>
                    <a:pt x="53" y="7"/>
                    <a:pt x="53" y="7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33"/>
            <p:cNvSpPr/>
            <p:nvPr/>
          </p:nvSpPr>
          <p:spPr>
            <a:xfrm>
              <a:off x="2097034" y="3497662"/>
              <a:ext cx="27754" cy="49513"/>
            </a:xfrm>
            <a:custGeom>
              <a:rect b="b" l="l" r="r" t="t"/>
              <a:pathLst>
                <a:path extrusionOk="0" h="1436" w="805">
                  <a:moveTo>
                    <a:pt x="732" y="926"/>
                  </a:moveTo>
                  <a:cubicBezTo>
                    <a:pt x="734" y="932"/>
                    <a:pt x="737" y="937"/>
                    <a:pt x="739" y="943"/>
                  </a:cubicBezTo>
                  <a:lnTo>
                    <a:pt x="739" y="943"/>
                  </a:lnTo>
                  <a:cubicBezTo>
                    <a:pt x="737" y="937"/>
                    <a:pt x="734" y="931"/>
                    <a:pt x="732" y="926"/>
                  </a:cubicBezTo>
                  <a:close/>
                  <a:moveTo>
                    <a:pt x="293" y="1"/>
                  </a:moveTo>
                  <a:cubicBezTo>
                    <a:pt x="291" y="1"/>
                    <a:pt x="289" y="1"/>
                    <a:pt x="287" y="1"/>
                  </a:cubicBezTo>
                  <a:cubicBezTo>
                    <a:pt x="153" y="7"/>
                    <a:pt x="1" y="121"/>
                    <a:pt x="16" y="272"/>
                  </a:cubicBezTo>
                  <a:cubicBezTo>
                    <a:pt x="27" y="381"/>
                    <a:pt x="41" y="489"/>
                    <a:pt x="56" y="597"/>
                  </a:cubicBezTo>
                  <a:lnTo>
                    <a:pt x="56" y="597"/>
                  </a:lnTo>
                  <a:cubicBezTo>
                    <a:pt x="71" y="717"/>
                    <a:pt x="84" y="836"/>
                    <a:pt x="112" y="953"/>
                  </a:cubicBezTo>
                  <a:cubicBezTo>
                    <a:pt x="126" y="1007"/>
                    <a:pt x="142" y="1060"/>
                    <a:pt x="163" y="1114"/>
                  </a:cubicBezTo>
                  <a:cubicBezTo>
                    <a:pt x="205" y="1218"/>
                    <a:pt x="263" y="1345"/>
                    <a:pt x="370" y="1398"/>
                  </a:cubicBezTo>
                  <a:cubicBezTo>
                    <a:pt x="419" y="1422"/>
                    <a:pt x="471" y="1436"/>
                    <a:pt x="522" y="1436"/>
                  </a:cubicBezTo>
                  <a:cubicBezTo>
                    <a:pt x="569" y="1436"/>
                    <a:pt x="616" y="1424"/>
                    <a:pt x="661" y="1398"/>
                  </a:cubicBezTo>
                  <a:cubicBezTo>
                    <a:pt x="746" y="1347"/>
                    <a:pt x="805" y="1250"/>
                    <a:pt x="804" y="1149"/>
                  </a:cubicBezTo>
                  <a:cubicBezTo>
                    <a:pt x="802" y="1070"/>
                    <a:pt x="770" y="1010"/>
                    <a:pt x="739" y="943"/>
                  </a:cubicBezTo>
                  <a:lnTo>
                    <a:pt x="739" y="943"/>
                  </a:lnTo>
                  <a:cubicBezTo>
                    <a:pt x="747" y="961"/>
                    <a:pt x="755" y="979"/>
                    <a:pt x="762" y="997"/>
                  </a:cubicBezTo>
                  <a:cubicBezTo>
                    <a:pt x="738" y="941"/>
                    <a:pt x="710" y="886"/>
                    <a:pt x="685" y="832"/>
                  </a:cubicBezTo>
                  <a:cubicBezTo>
                    <a:pt x="633" y="704"/>
                    <a:pt x="595" y="569"/>
                    <a:pt x="575" y="432"/>
                  </a:cubicBezTo>
                  <a:cubicBezTo>
                    <a:pt x="569" y="379"/>
                    <a:pt x="563" y="325"/>
                    <a:pt x="558" y="272"/>
                  </a:cubicBezTo>
                  <a:cubicBezTo>
                    <a:pt x="549" y="198"/>
                    <a:pt x="533" y="135"/>
                    <a:pt x="479" y="80"/>
                  </a:cubicBezTo>
                  <a:cubicBezTo>
                    <a:pt x="433" y="35"/>
                    <a:pt x="359" y="1"/>
                    <a:pt x="2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33"/>
            <p:cNvSpPr/>
            <p:nvPr/>
          </p:nvSpPr>
          <p:spPr>
            <a:xfrm>
              <a:off x="2101413" y="3430981"/>
              <a:ext cx="46338" cy="37962"/>
            </a:xfrm>
            <a:custGeom>
              <a:rect b="b" l="l" r="r" t="t"/>
              <a:pathLst>
                <a:path extrusionOk="0" h="1101" w="1344">
                  <a:moveTo>
                    <a:pt x="294" y="1"/>
                  </a:moveTo>
                  <a:cubicBezTo>
                    <a:pt x="249" y="1"/>
                    <a:pt x="204" y="12"/>
                    <a:pt x="165" y="38"/>
                  </a:cubicBezTo>
                  <a:cubicBezTo>
                    <a:pt x="36" y="120"/>
                    <a:pt x="1" y="270"/>
                    <a:pt x="68" y="404"/>
                  </a:cubicBezTo>
                  <a:cubicBezTo>
                    <a:pt x="152" y="570"/>
                    <a:pt x="281" y="723"/>
                    <a:pt x="426" y="837"/>
                  </a:cubicBezTo>
                  <a:cubicBezTo>
                    <a:pt x="508" y="903"/>
                    <a:pt x="592" y="964"/>
                    <a:pt x="686" y="1011"/>
                  </a:cubicBezTo>
                  <a:cubicBezTo>
                    <a:pt x="780" y="1057"/>
                    <a:pt x="898" y="1101"/>
                    <a:pt x="1009" y="1101"/>
                  </a:cubicBezTo>
                  <a:cubicBezTo>
                    <a:pt x="1048" y="1101"/>
                    <a:pt x="1087" y="1095"/>
                    <a:pt x="1123" y="1082"/>
                  </a:cubicBezTo>
                  <a:cubicBezTo>
                    <a:pt x="1217" y="1049"/>
                    <a:pt x="1291" y="986"/>
                    <a:pt x="1318" y="887"/>
                  </a:cubicBezTo>
                  <a:cubicBezTo>
                    <a:pt x="1343" y="795"/>
                    <a:pt x="1317" y="684"/>
                    <a:pt x="1245" y="617"/>
                  </a:cubicBezTo>
                  <a:cubicBezTo>
                    <a:pt x="1221" y="593"/>
                    <a:pt x="1190" y="564"/>
                    <a:pt x="1164" y="550"/>
                  </a:cubicBezTo>
                  <a:cubicBezTo>
                    <a:pt x="1134" y="534"/>
                    <a:pt x="1101" y="524"/>
                    <a:pt x="1070" y="512"/>
                  </a:cubicBezTo>
                  <a:cubicBezTo>
                    <a:pt x="1045" y="503"/>
                    <a:pt x="1020" y="496"/>
                    <a:pt x="997" y="487"/>
                  </a:cubicBezTo>
                  <a:cubicBezTo>
                    <a:pt x="963" y="476"/>
                    <a:pt x="930" y="461"/>
                    <a:pt x="895" y="449"/>
                  </a:cubicBezTo>
                  <a:cubicBezTo>
                    <a:pt x="831" y="419"/>
                    <a:pt x="769" y="383"/>
                    <a:pt x="711" y="342"/>
                  </a:cubicBezTo>
                  <a:cubicBezTo>
                    <a:pt x="665" y="304"/>
                    <a:pt x="624" y="262"/>
                    <a:pt x="587" y="217"/>
                  </a:cubicBezTo>
                  <a:cubicBezTo>
                    <a:pt x="567" y="190"/>
                    <a:pt x="547" y="161"/>
                    <a:pt x="532" y="133"/>
                  </a:cubicBezTo>
                  <a:cubicBezTo>
                    <a:pt x="485" y="51"/>
                    <a:pt x="389" y="1"/>
                    <a:pt x="2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33"/>
            <p:cNvSpPr/>
            <p:nvPr/>
          </p:nvSpPr>
          <p:spPr>
            <a:xfrm>
              <a:off x="2061074" y="3410260"/>
              <a:ext cx="34650" cy="45617"/>
            </a:xfrm>
            <a:custGeom>
              <a:rect b="b" l="l" r="r" t="t"/>
              <a:pathLst>
                <a:path extrusionOk="0" h="1323" w="1005">
                  <a:moveTo>
                    <a:pt x="704" y="0"/>
                  </a:moveTo>
                  <a:cubicBezTo>
                    <a:pt x="605" y="0"/>
                    <a:pt x="507" y="44"/>
                    <a:pt x="460" y="139"/>
                  </a:cubicBezTo>
                  <a:cubicBezTo>
                    <a:pt x="386" y="290"/>
                    <a:pt x="293" y="430"/>
                    <a:pt x="205" y="574"/>
                  </a:cubicBezTo>
                  <a:cubicBezTo>
                    <a:pt x="153" y="660"/>
                    <a:pt x="101" y="749"/>
                    <a:pt x="65" y="844"/>
                  </a:cubicBezTo>
                  <a:cubicBezTo>
                    <a:pt x="19" y="962"/>
                    <a:pt x="0" y="1109"/>
                    <a:pt x="78" y="1219"/>
                  </a:cubicBezTo>
                  <a:cubicBezTo>
                    <a:pt x="120" y="1277"/>
                    <a:pt x="186" y="1322"/>
                    <a:pt x="258" y="1322"/>
                  </a:cubicBezTo>
                  <a:cubicBezTo>
                    <a:pt x="276" y="1322"/>
                    <a:pt x="294" y="1319"/>
                    <a:pt x="312" y="1313"/>
                  </a:cubicBezTo>
                  <a:cubicBezTo>
                    <a:pt x="378" y="1293"/>
                    <a:pt x="426" y="1261"/>
                    <a:pt x="476" y="1214"/>
                  </a:cubicBezTo>
                  <a:cubicBezTo>
                    <a:pt x="517" y="1174"/>
                    <a:pt x="547" y="1124"/>
                    <a:pt x="577" y="1075"/>
                  </a:cubicBezTo>
                  <a:cubicBezTo>
                    <a:pt x="622" y="1004"/>
                    <a:pt x="658" y="928"/>
                    <a:pt x="702" y="856"/>
                  </a:cubicBezTo>
                  <a:cubicBezTo>
                    <a:pt x="788" y="715"/>
                    <a:pt x="881" y="577"/>
                    <a:pt x="956" y="428"/>
                  </a:cubicBezTo>
                  <a:cubicBezTo>
                    <a:pt x="990" y="356"/>
                    <a:pt x="1004" y="281"/>
                    <a:pt x="983" y="206"/>
                  </a:cubicBezTo>
                  <a:cubicBezTo>
                    <a:pt x="965" y="140"/>
                    <a:pt x="914" y="68"/>
                    <a:pt x="852" y="36"/>
                  </a:cubicBezTo>
                  <a:cubicBezTo>
                    <a:pt x="808" y="12"/>
                    <a:pt x="756" y="0"/>
                    <a:pt x="7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33"/>
            <p:cNvSpPr/>
            <p:nvPr/>
          </p:nvSpPr>
          <p:spPr>
            <a:xfrm>
              <a:off x="1684849" y="3858579"/>
              <a:ext cx="164906" cy="390314"/>
            </a:xfrm>
            <a:custGeom>
              <a:rect b="b" l="l" r="r" t="t"/>
              <a:pathLst>
                <a:path extrusionOk="0" h="11320" w="4783">
                  <a:moveTo>
                    <a:pt x="4626" y="1"/>
                  </a:moveTo>
                  <a:cubicBezTo>
                    <a:pt x="4616" y="1"/>
                    <a:pt x="4607" y="2"/>
                    <a:pt x="4597" y="5"/>
                  </a:cubicBezTo>
                  <a:cubicBezTo>
                    <a:pt x="4245" y="104"/>
                    <a:pt x="3970" y="412"/>
                    <a:pt x="3711" y="654"/>
                  </a:cubicBezTo>
                  <a:cubicBezTo>
                    <a:pt x="3407" y="936"/>
                    <a:pt x="3116" y="1222"/>
                    <a:pt x="2849" y="1540"/>
                  </a:cubicBezTo>
                  <a:cubicBezTo>
                    <a:pt x="2308" y="2182"/>
                    <a:pt x="1833" y="2890"/>
                    <a:pt x="1437" y="3632"/>
                  </a:cubicBezTo>
                  <a:cubicBezTo>
                    <a:pt x="648" y="5114"/>
                    <a:pt x="192" y="6752"/>
                    <a:pt x="58" y="8424"/>
                  </a:cubicBezTo>
                  <a:cubicBezTo>
                    <a:pt x="16" y="8946"/>
                    <a:pt x="1" y="9471"/>
                    <a:pt x="22" y="9993"/>
                  </a:cubicBezTo>
                  <a:cubicBezTo>
                    <a:pt x="31" y="10226"/>
                    <a:pt x="47" y="10459"/>
                    <a:pt x="64" y="10690"/>
                  </a:cubicBezTo>
                  <a:cubicBezTo>
                    <a:pt x="82" y="10894"/>
                    <a:pt x="110" y="11092"/>
                    <a:pt x="200" y="11278"/>
                  </a:cubicBezTo>
                  <a:cubicBezTo>
                    <a:pt x="213" y="11307"/>
                    <a:pt x="239" y="11319"/>
                    <a:pt x="266" y="11319"/>
                  </a:cubicBezTo>
                  <a:cubicBezTo>
                    <a:pt x="319" y="11319"/>
                    <a:pt x="376" y="11273"/>
                    <a:pt x="354" y="11214"/>
                  </a:cubicBezTo>
                  <a:cubicBezTo>
                    <a:pt x="221" y="10865"/>
                    <a:pt x="246" y="10445"/>
                    <a:pt x="230" y="10077"/>
                  </a:cubicBezTo>
                  <a:cubicBezTo>
                    <a:pt x="210" y="9627"/>
                    <a:pt x="217" y="9176"/>
                    <a:pt x="245" y="8727"/>
                  </a:cubicBezTo>
                  <a:cubicBezTo>
                    <a:pt x="297" y="7892"/>
                    <a:pt x="423" y="7064"/>
                    <a:pt x="639" y="6255"/>
                  </a:cubicBezTo>
                  <a:cubicBezTo>
                    <a:pt x="1056" y="4692"/>
                    <a:pt x="1795" y="3218"/>
                    <a:pt x="2803" y="1953"/>
                  </a:cubicBezTo>
                  <a:cubicBezTo>
                    <a:pt x="3084" y="1603"/>
                    <a:pt x="3386" y="1269"/>
                    <a:pt x="3718" y="967"/>
                  </a:cubicBezTo>
                  <a:cubicBezTo>
                    <a:pt x="4021" y="690"/>
                    <a:pt x="4310" y="393"/>
                    <a:pt x="4680" y="206"/>
                  </a:cubicBezTo>
                  <a:cubicBezTo>
                    <a:pt x="4783" y="153"/>
                    <a:pt x="4726" y="1"/>
                    <a:pt x="46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33"/>
            <p:cNvSpPr/>
            <p:nvPr/>
          </p:nvSpPr>
          <p:spPr>
            <a:xfrm>
              <a:off x="1709466" y="3868095"/>
              <a:ext cx="165526" cy="383624"/>
            </a:xfrm>
            <a:custGeom>
              <a:rect b="b" l="l" r="r" t="t"/>
              <a:pathLst>
                <a:path extrusionOk="0" h="11126" w="4801">
                  <a:moveTo>
                    <a:pt x="4704" y="1"/>
                  </a:moveTo>
                  <a:cubicBezTo>
                    <a:pt x="4688" y="1"/>
                    <a:pt x="4671" y="6"/>
                    <a:pt x="4654" y="19"/>
                  </a:cubicBezTo>
                  <a:cubicBezTo>
                    <a:pt x="3972" y="576"/>
                    <a:pt x="3350" y="1175"/>
                    <a:pt x="2801" y="1865"/>
                  </a:cubicBezTo>
                  <a:cubicBezTo>
                    <a:pt x="2274" y="2526"/>
                    <a:pt x="1806" y="3238"/>
                    <a:pt x="1411" y="3988"/>
                  </a:cubicBezTo>
                  <a:cubicBezTo>
                    <a:pt x="613" y="5508"/>
                    <a:pt x="93" y="7213"/>
                    <a:pt x="20" y="8934"/>
                  </a:cubicBezTo>
                  <a:cubicBezTo>
                    <a:pt x="0" y="9394"/>
                    <a:pt x="31" y="9848"/>
                    <a:pt x="90" y="10305"/>
                  </a:cubicBezTo>
                  <a:cubicBezTo>
                    <a:pt x="123" y="10552"/>
                    <a:pt x="135" y="10942"/>
                    <a:pt x="358" y="11104"/>
                  </a:cubicBezTo>
                  <a:cubicBezTo>
                    <a:pt x="379" y="11119"/>
                    <a:pt x="400" y="11125"/>
                    <a:pt x="419" y="11125"/>
                  </a:cubicBezTo>
                  <a:cubicBezTo>
                    <a:pt x="512" y="11125"/>
                    <a:pt x="573" y="10976"/>
                    <a:pt x="474" y="10905"/>
                  </a:cubicBezTo>
                  <a:cubicBezTo>
                    <a:pt x="405" y="10856"/>
                    <a:pt x="387" y="10691"/>
                    <a:pt x="371" y="10617"/>
                  </a:cubicBezTo>
                  <a:cubicBezTo>
                    <a:pt x="343" y="10483"/>
                    <a:pt x="326" y="10346"/>
                    <a:pt x="308" y="10211"/>
                  </a:cubicBezTo>
                  <a:cubicBezTo>
                    <a:pt x="257" y="9804"/>
                    <a:pt x="235" y="9399"/>
                    <a:pt x="249" y="8987"/>
                  </a:cubicBezTo>
                  <a:cubicBezTo>
                    <a:pt x="280" y="8149"/>
                    <a:pt x="427" y="7312"/>
                    <a:pt x="652" y="6504"/>
                  </a:cubicBezTo>
                  <a:cubicBezTo>
                    <a:pt x="1089" y="4942"/>
                    <a:pt x="1848" y="3488"/>
                    <a:pt x="2824" y="2196"/>
                  </a:cubicBezTo>
                  <a:cubicBezTo>
                    <a:pt x="3104" y="1824"/>
                    <a:pt x="3406" y="1469"/>
                    <a:pt x="3728" y="1134"/>
                  </a:cubicBezTo>
                  <a:cubicBezTo>
                    <a:pt x="4058" y="788"/>
                    <a:pt x="4448" y="490"/>
                    <a:pt x="4753" y="121"/>
                  </a:cubicBezTo>
                  <a:cubicBezTo>
                    <a:pt x="4801" y="66"/>
                    <a:pt x="4759" y="1"/>
                    <a:pt x="470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33"/>
            <p:cNvSpPr/>
            <p:nvPr/>
          </p:nvSpPr>
          <p:spPr>
            <a:xfrm>
              <a:off x="1737255" y="3874991"/>
              <a:ext cx="182248" cy="381038"/>
            </a:xfrm>
            <a:custGeom>
              <a:rect b="b" l="l" r="r" t="t"/>
              <a:pathLst>
                <a:path extrusionOk="0" h="11051" w="5286">
                  <a:moveTo>
                    <a:pt x="5132" y="0"/>
                  </a:moveTo>
                  <a:cubicBezTo>
                    <a:pt x="5118" y="0"/>
                    <a:pt x="5103" y="3"/>
                    <a:pt x="5088" y="9"/>
                  </a:cubicBezTo>
                  <a:cubicBezTo>
                    <a:pt x="4745" y="142"/>
                    <a:pt x="4470" y="392"/>
                    <a:pt x="4212" y="646"/>
                  </a:cubicBezTo>
                  <a:cubicBezTo>
                    <a:pt x="3915" y="938"/>
                    <a:pt x="3611" y="1224"/>
                    <a:pt x="3317" y="1518"/>
                  </a:cubicBezTo>
                  <a:cubicBezTo>
                    <a:pt x="2708" y="2127"/>
                    <a:pt x="2213" y="2819"/>
                    <a:pt x="1775" y="3558"/>
                  </a:cubicBezTo>
                  <a:cubicBezTo>
                    <a:pt x="923" y="4992"/>
                    <a:pt x="225" y="6544"/>
                    <a:pt x="51" y="8218"/>
                  </a:cubicBezTo>
                  <a:cubicBezTo>
                    <a:pt x="0" y="8704"/>
                    <a:pt x="0" y="9198"/>
                    <a:pt x="42" y="9684"/>
                  </a:cubicBezTo>
                  <a:cubicBezTo>
                    <a:pt x="62" y="9924"/>
                    <a:pt x="98" y="10161"/>
                    <a:pt x="126" y="10399"/>
                  </a:cubicBezTo>
                  <a:cubicBezTo>
                    <a:pt x="151" y="10611"/>
                    <a:pt x="174" y="10830"/>
                    <a:pt x="293" y="11014"/>
                  </a:cubicBezTo>
                  <a:cubicBezTo>
                    <a:pt x="309" y="11039"/>
                    <a:pt x="335" y="11050"/>
                    <a:pt x="361" y="11050"/>
                  </a:cubicBezTo>
                  <a:cubicBezTo>
                    <a:pt x="409" y="11050"/>
                    <a:pt x="456" y="11011"/>
                    <a:pt x="438" y="10952"/>
                  </a:cubicBezTo>
                  <a:cubicBezTo>
                    <a:pt x="380" y="10771"/>
                    <a:pt x="359" y="10588"/>
                    <a:pt x="339" y="10399"/>
                  </a:cubicBezTo>
                  <a:cubicBezTo>
                    <a:pt x="315" y="10179"/>
                    <a:pt x="286" y="9959"/>
                    <a:pt x="268" y="9738"/>
                  </a:cubicBezTo>
                  <a:cubicBezTo>
                    <a:pt x="237" y="9327"/>
                    <a:pt x="225" y="8911"/>
                    <a:pt x="252" y="8500"/>
                  </a:cubicBezTo>
                  <a:cubicBezTo>
                    <a:pt x="304" y="7702"/>
                    <a:pt x="491" y="6911"/>
                    <a:pt x="760" y="6158"/>
                  </a:cubicBezTo>
                  <a:cubicBezTo>
                    <a:pt x="1027" y="5409"/>
                    <a:pt x="1396" y="4692"/>
                    <a:pt x="1785" y="4001"/>
                  </a:cubicBezTo>
                  <a:cubicBezTo>
                    <a:pt x="2194" y="3276"/>
                    <a:pt x="2647" y="2563"/>
                    <a:pt x="3218" y="1954"/>
                  </a:cubicBezTo>
                  <a:cubicBezTo>
                    <a:pt x="3527" y="1626"/>
                    <a:pt x="3859" y="1321"/>
                    <a:pt x="4181" y="1007"/>
                  </a:cubicBezTo>
                  <a:cubicBezTo>
                    <a:pt x="4469" y="722"/>
                    <a:pt x="4766" y="389"/>
                    <a:pt x="5154" y="243"/>
                  </a:cubicBezTo>
                  <a:cubicBezTo>
                    <a:pt x="5286" y="196"/>
                    <a:pt x="5247" y="0"/>
                    <a:pt x="5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33"/>
            <p:cNvSpPr/>
            <p:nvPr/>
          </p:nvSpPr>
          <p:spPr>
            <a:xfrm>
              <a:off x="1766596" y="3879990"/>
              <a:ext cx="178111" cy="378349"/>
            </a:xfrm>
            <a:custGeom>
              <a:rect b="b" l="l" r="r" t="t"/>
              <a:pathLst>
                <a:path extrusionOk="0" h="10973" w="5166">
                  <a:moveTo>
                    <a:pt x="5042" y="1"/>
                  </a:moveTo>
                  <a:cubicBezTo>
                    <a:pt x="5028" y="1"/>
                    <a:pt x="5013" y="4"/>
                    <a:pt x="4997" y="13"/>
                  </a:cubicBezTo>
                  <a:cubicBezTo>
                    <a:pt x="3608" y="769"/>
                    <a:pt x="2536" y="2066"/>
                    <a:pt x="1769" y="3424"/>
                  </a:cubicBezTo>
                  <a:cubicBezTo>
                    <a:pt x="1382" y="4107"/>
                    <a:pt x="1065" y="4830"/>
                    <a:pt x="806" y="5570"/>
                  </a:cubicBezTo>
                  <a:cubicBezTo>
                    <a:pt x="494" y="6470"/>
                    <a:pt x="233" y="7393"/>
                    <a:pt x="104" y="8339"/>
                  </a:cubicBezTo>
                  <a:cubicBezTo>
                    <a:pt x="35" y="8855"/>
                    <a:pt x="0" y="9378"/>
                    <a:pt x="29" y="9898"/>
                  </a:cubicBezTo>
                  <a:cubicBezTo>
                    <a:pt x="47" y="10240"/>
                    <a:pt x="75" y="10664"/>
                    <a:pt x="305" y="10937"/>
                  </a:cubicBezTo>
                  <a:cubicBezTo>
                    <a:pt x="327" y="10962"/>
                    <a:pt x="354" y="10973"/>
                    <a:pt x="381" y="10973"/>
                  </a:cubicBezTo>
                  <a:cubicBezTo>
                    <a:pt x="464" y="10973"/>
                    <a:pt x="549" y="10876"/>
                    <a:pt x="493" y="10792"/>
                  </a:cubicBezTo>
                  <a:cubicBezTo>
                    <a:pt x="323" y="10542"/>
                    <a:pt x="297" y="10193"/>
                    <a:pt x="281" y="9900"/>
                  </a:cubicBezTo>
                  <a:cubicBezTo>
                    <a:pt x="257" y="9455"/>
                    <a:pt x="279" y="9008"/>
                    <a:pt x="330" y="8565"/>
                  </a:cubicBezTo>
                  <a:cubicBezTo>
                    <a:pt x="434" y="7661"/>
                    <a:pt x="674" y="6774"/>
                    <a:pt x="961" y="5913"/>
                  </a:cubicBezTo>
                  <a:cubicBezTo>
                    <a:pt x="1450" y="4450"/>
                    <a:pt x="2150" y="3043"/>
                    <a:pt x="3159" y="1868"/>
                  </a:cubicBezTo>
                  <a:cubicBezTo>
                    <a:pt x="3723" y="1211"/>
                    <a:pt x="4371" y="653"/>
                    <a:pt x="5086" y="168"/>
                  </a:cubicBezTo>
                  <a:cubicBezTo>
                    <a:pt x="5166" y="113"/>
                    <a:pt x="5119" y="1"/>
                    <a:pt x="50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33"/>
            <p:cNvSpPr/>
            <p:nvPr/>
          </p:nvSpPr>
          <p:spPr>
            <a:xfrm>
              <a:off x="1796213" y="3890437"/>
              <a:ext cx="174456" cy="366040"/>
            </a:xfrm>
            <a:custGeom>
              <a:rect b="b" l="l" r="r" t="t"/>
              <a:pathLst>
                <a:path extrusionOk="0" h="10616" w="5060">
                  <a:moveTo>
                    <a:pt x="4862" y="1"/>
                  </a:moveTo>
                  <a:cubicBezTo>
                    <a:pt x="4853" y="1"/>
                    <a:pt x="4844" y="2"/>
                    <a:pt x="4835" y="4"/>
                  </a:cubicBezTo>
                  <a:cubicBezTo>
                    <a:pt x="4572" y="54"/>
                    <a:pt x="4332" y="308"/>
                    <a:pt x="4140" y="476"/>
                  </a:cubicBezTo>
                  <a:cubicBezTo>
                    <a:pt x="3882" y="707"/>
                    <a:pt x="3619" y="934"/>
                    <a:pt x="3369" y="1174"/>
                  </a:cubicBezTo>
                  <a:cubicBezTo>
                    <a:pt x="2785" y="1738"/>
                    <a:pt x="2264" y="2366"/>
                    <a:pt x="1812" y="3041"/>
                  </a:cubicBezTo>
                  <a:cubicBezTo>
                    <a:pt x="865" y="4460"/>
                    <a:pt x="273" y="6065"/>
                    <a:pt x="82" y="7761"/>
                  </a:cubicBezTo>
                  <a:cubicBezTo>
                    <a:pt x="23" y="8280"/>
                    <a:pt x="0" y="8803"/>
                    <a:pt x="31" y="9323"/>
                  </a:cubicBezTo>
                  <a:cubicBezTo>
                    <a:pt x="54" y="9740"/>
                    <a:pt x="57" y="10181"/>
                    <a:pt x="252" y="10561"/>
                  </a:cubicBezTo>
                  <a:cubicBezTo>
                    <a:pt x="272" y="10600"/>
                    <a:pt x="303" y="10616"/>
                    <a:pt x="335" y="10616"/>
                  </a:cubicBezTo>
                  <a:cubicBezTo>
                    <a:pt x="405" y="10616"/>
                    <a:pt x="478" y="10537"/>
                    <a:pt x="440" y="10451"/>
                  </a:cubicBezTo>
                  <a:cubicBezTo>
                    <a:pt x="290" y="10121"/>
                    <a:pt x="297" y="9730"/>
                    <a:pt x="280" y="9376"/>
                  </a:cubicBezTo>
                  <a:cubicBezTo>
                    <a:pt x="259" y="8934"/>
                    <a:pt x="269" y="8491"/>
                    <a:pt x="307" y="8052"/>
                  </a:cubicBezTo>
                  <a:cubicBezTo>
                    <a:pt x="378" y="7219"/>
                    <a:pt x="550" y="6398"/>
                    <a:pt x="816" y="5605"/>
                  </a:cubicBezTo>
                  <a:cubicBezTo>
                    <a:pt x="1318" y="4107"/>
                    <a:pt x="2200" y="2729"/>
                    <a:pt x="3301" y="1600"/>
                  </a:cubicBezTo>
                  <a:cubicBezTo>
                    <a:pt x="3580" y="1315"/>
                    <a:pt x="3877" y="1051"/>
                    <a:pt x="4174" y="788"/>
                  </a:cubicBezTo>
                  <a:cubicBezTo>
                    <a:pt x="4304" y="673"/>
                    <a:pt x="4431" y="559"/>
                    <a:pt x="4566" y="452"/>
                  </a:cubicBezTo>
                  <a:cubicBezTo>
                    <a:pt x="4664" y="377"/>
                    <a:pt x="4779" y="280"/>
                    <a:pt x="4903" y="257"/>
                  </a:cubicBezTo>
                  <a:cubicBezTo>
                    <a:pt x="5060" y="228"/>
                    <a:pt x="5007" y="1"/>
                    <a:pt x="48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33"/>
            <p:cNvSpPr/>
            <p:nvPr/>
          </p:nvSpPr>
          <p:spPr>
            <a:xfrm>
              <a:off x="1374787" y="4095409"/>
              <a:ext cx="37167" cy="55892"/>
            </a:xfrm>
            <a:custGeom>
              <a:rect b="b" l="l" r="r" t="t"/>
              <a:pathLst>
                <a:path extrusionOk="0" h="1621" w="1078">
                  <a:moveTo>
                    <a:pt x="245" y="1"/>
                  </a:moveTo>
                  <a:cubicBezTo>
                    <a:pt x="208" y="1"/>
                    <a:pt x="170" y="10"/>
                    <a:pt x="137" y="31"/>
                  </a:cubicBezTo>
                  <a:cubicBezTo>
                    <a:pt x="31" y="100"/>
                    <a:pt x="1" y="225"/>
                    <a:pt x="57" y="337"/>
                  </a:cubicBezTo>
                  <a:cubicBezTo>
                    <a:pt x="157" y="535"/>
                    <a:pt x="268" y="728"/>
                    <a:pt x="365" y="926"/>
                  </a:cubicBezTo>
                  <a:cubicBezTo>
                    <a:pt x="390" y="975"/>
                    <a:pt x="413" y="1026"/>
                    <a:pt x="437" y="1077"/>
                  </a:cubicBezTo>
                  <a:lnTo>
                    <a:pt x="453" y="1112"/>
                  </a:lnTo>
                  <a:cubicBezTo>
                    <a:pt x="453" y="1113"/>
                    <a:pt x="453" y="1113"/>
                    <a:pt x="453" y="1113"/>
                  </a:cubicBezTo>
                  <a:cubicBezTo>
                    <a:pt x="453" y="1113"/>
                    <a:pt x="453" y="1113"/>
                    <a:pt x="454" y="1113"/>
                  </a:cubicBezTo>
                  <a:cubicBezTo>
                    <a:pt x="464" y="1139"/>
                    <a:pt x="475" y="1164"/>
                    <a:pt x="485" y="1190"/>
                  </a:cubicBezTo>
                  <a:cubicBezTo>
                    <a:pt x="535" y="1310"/>
                    <a:pt x="563" y="1466"/>
                    <a:pt x="660" y="1557"/>
                  </a:cubicBezTo>
                  <a:cubicBezTo>
                    <a:pt x="706" y="1601"/>
                    <a:pt x="762" y="1621"/>
                    <a:pt x="817" y="1621"/>
                  </a:cubicBezTo>
                  <a:cubicBezTo>
                    <a:pt x="912" y="1621"/>
                    <a:pt x="1003" y="1561"/>
                    <a:pt x="1035" y="1458"/>
                  </a:cubicBezTo>
                  <a:cubicBezTo>
                    <a:pt x="1078" y="1326"/>
                    <a:pt x="1015" y="1174"/>
                    <a:pt x="965" y="1049"/>
                  </a:cubicBezTo>
                  <a:cubicBezTo>
                    <a:pt x="917" y="929"/>
                    <a:pt x="859" y="814"/>
                    <a:pt x="796" y="701"/>
                  </a:cubicBezTo>
                  <a:cubicBezTo>
                    <a:pt x="683" y="502"/>
                    <a:pt x="558" y="310"/>
                    <a:pt x="444" y="112"/>
                  </a:cubicBezTo>
                  <a:cubicBezTo>
                    <a:pt x="404" y="43"/>
                    <a:pt x="324" y="1"/>
                    <a:pt x="2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33"/>
            <p:cNvSpPr/>
            <p:nvPr/>
          </p:nvSpPr>
          <p:spPr>
            <a:xfrm>
              <a:off x="1319519" y="4095788"/>
              <a:ext cx="30995" cy="50134"/>
            </a:xfrm>
            <a:custGeom>
              <a:rect b="b" l="l" r="r" t="t"/>
              <a:pathLst>
                <a:path extrusionOk="0" h="1454" w="899">
                  <a:moveTo>
                    <a:pt x="259" y="1"/>
                  </a:moveTo>
                  <a:cubicBezTo>
                    <a:pt x="217" y="1"/>
                    <a:pt x="175" y="11"/>
                    <a:pt x="141" y="34"/>
                  </a:cubicBezTo>
                  <a:cubicBezTo>
                    <a:pt x="21" y="111"/>
                    <a:pt x="0" y="239"/>
                    <a:pt x="55" y="363"/>
                  </a:cubicBezTo>
                  <a:cubicBezTo>
                    <a:pt x="129" y="533"/>
                    <a:pt x="218" y="695"/>
                    <a:pt x="292" y="864"/>
                  </a:cubicBezTo>
                  <a:cubicBezTo>
                    <a:pt x="293" y="866"/>
                    <a:pt x="294" y="869"/>
                    <a:pt x="296" y="873"/>
                  </a:cubicBezTo>
                  <a:cubicBezTo>
                    <a:pt x="297" y="876"/>
                    <a:pt x="298" y="878"/>
                    <a:pt x="298" y="879"/>
                  </a:cubicBezTo>
                  <a:cubicBezTo>
                    <a:pt x="307" y="902"/>
                    <a:pt x="317" y="925"/>
                    <a:pt x="324" y="949"/>
                  </a:cubicBezTo>
                  <a:cubicBezTo>
                    <a:pt x="342" y="993"/>
                    <a:pt x="355" y="1039"/>
                    <a:pt x="369" y="1085"/>
                  </a:cubicBezTo>
                  <a:cubicBezTo>
                    <a:pt x="385" y="1142"/>
                    <a:pt x="400" y="1199"/>
                    <a:pt x="428" y="1252"/>
                  </a:cubicBezTo>
                  <a:cubicBezTo>
                    <a:pt x="448" y="1289"/>
                    <a:pt x="472" y="1322"/>
                    <a:pt x="493" y="1359"/>
                  </a:cubicBezTo>
                  <a:cubicBezTo>
                    <a:pt x="528" y="1420"/>
                    <a:pt x="597" y="1453"/>
                    <a:pt x="666" y="1453"/>
                  </a:cubicBezTo>
                  <a:cubicBezTo>
                    <a:pt x="731" y="1453"/>
                    <a:pt x="794" y="1423"/>
                    <a:pt x="827" y="1359"/>
                  </a:cubicBezTo>
                  <a:cubicBezTo>
                    <a:pt x="852" y="1310"/>
                    <a:pt x="875" y="1260"/>
                    <a:pt x="884" y="1205"/>
                  </a:cubicBezTo>
                  <a:cubicBezTo>
                    <a:pt x="895" y="1143"/>
                    <a:pt x="899" y="1096"/>
                    <a:pt x="888" y="1035"/>
                  </a:cubicBezTo>
                  <a:cubicBezTo>
                    <a:pt x="884" y="1013"/>
                    <a:pt x="879" y="991"/>
                    <a:pt x="873" y="968"/>
                  </a:cubicBezTo>
                  <a:cubicBezTo>
                    <a:pt x="843" y="855"/>
                    <a:pt x="791" y="744"/>
                    <a:pt x="741" y="639"/>
                  </a:cubicBezTo>
                  <a:cubicBezTo>
                    <a:pt x="657" y="462"/>
                    <a:pt x="556" y="295"/>
                    <a:pt x="470" y="119"/>
                  </a:cubicBezTo>
                  <a:cubicBezTo>
                    <a:pt x="433" y="44"/>
                    <a:pt x="345" y="1"/>
                    <a:pt x="2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33"/>
            <p:cNvSpPr/>
            <p:nvPr/>
          </p:nvSpPr>
          <p:spPr>
            <a:xfrm>
              <a:off x="1281007" y="4124405"/>
              <a:ext cx="17859" cy="20171"/>
            </a:xfrm>
            <a:custGeom>
              <a:rect b="b" l="l" r="r" t="t"/>
              <a:pathLst>
                <a:path extrusionOk="0" h="585" w="518">
                  <a:moveTo>
                    <a:pt x="224" y="0"/>
                  </a:moveTo>
                  <a:cubicBezTo>
                    <a:pt x="206" y="0"/>
                    <a:pt x="189" y="3"/>
                    <a:pt x="170" y="8"/>
                  </a:cubicBezTo>
                  <a:lnTo>
                    <a:pt x="116" y="32"/>
                  </a:lnTo>
                  <a:cubicBezTo>
                    <a:pt x="81" y="53"/>
                    <a:pt x="54" y="80"/>
                    <a:pt x="34" y="113"/>
                  </a:cubicBezTo>
                  <a:lnTo>
                    <a:pt x="11" y="168"/>
                  </a:lnTo>
                  <a:cubicBezTo>
                    <a:pt x="1" y="209"/>
                    <a:pt x="1" y="250"/>
                    <a:pt x="11" y="290"/>
                  </a:cubicBezTo>
                  <a:cubicBezTo>
                    <a:pt x="28" y="332"/>
                    <a:pt x="43" y="373"/>
                    <a:pt x="60" y="415"/>
                  </a:cubicBezTo>
                  <a:cubicBezTo>
                    <a:pt x="66" y="445"/>
                    <a:pt x="81" y="471"/>
                    <a:pt x="102" y="493"/>
                  </a:cubicBezTo>
                  <a:cubicBezTo>
                    <a:pt x="117" y="518"/>
                    <a:pt x="139" y="538"/>
                    <a:pt x="167" y="554"/>
                  </a:cubicBezTo>
                  <a:cubicBezTo>
                    <a:pt x="193" y="570"/>
                    <a:pt x="221" y="580"/>
                    <a:pt x="253" y="581"/>
                  </a:cubicBezTo>
                  <a:cubicBezTo>
                    <a:pt x="266" y="583"/>
                    <a:pt x="279" y="585"/>
                    <a:pt x="292" y="585"/>
                  </a:cubicBezTo>
                  <a:cubicBezTo>
                    <a:pt x="310" y="585"/>
                    <a:pt x="328" y="582"/>
                    <a:pt x="345" y="577"/>
                  </a:cubicBezTo>
                  <a:lnTo>
                    <a:pt x="400" y="554"/>
                  </a:lnTo>
                  <a:cubicBezTo>
                    <a:pt x="435" y="533"/>
                    <a:pt x="462" y="506"/>
                    <a:pt x="482" y="471"/>
                  </a:cubicBezTo>
                  <a:lnTo>
                    <a:pt x="506" y="417"/>
                  </a:lnTo>
                  <a:cubicBezTo>
                    <a:pt x="517" y="376"/>
                    <a:pt x="517" y="335"/>
                    <a:pt x="506" y="294"/>
                  </a:cubicBezTo>
                  <a:cubicBezTo>
                    <a:pt x="488" y="253"/>
                    <a:pt x="472" y="211"/>
                    <a:pt x="456" y="169"/>
                  </a:cubicBezTo>
                  <a:cubicBezTo>
                    <a:pt x="450" y="140"/>
                    <a:pt x="435" y="114"/>
                    <a:pt x="414" y="91"/>
                  </a:cubicBezTo>
                  <a:cubicBezTo>
                    <a:pt x="398" y="67"/>
                    <a:pt x="377" y="47"/>
                    <a:pt x="350" y="32"/>
                  </a:cubicBezTo>
                  <a:cubicBezTo>
                    <a:pt x="324" y="15"/>
                    <a:pt x="294" y="6"/>
                    <a:pt x="263" y="5"/>
                  </a:cubicBezTo>
                  <a:cubicBezTo>
                    <a:pt x="250" y="2"/>
                    <a:pt x="237" y="0"/>
                    <a:pt x="2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33"/>
            <p:cNvSpPr/>
            <p:nvPr/>
          </p:nvSpPr>
          <p:spPr>
            <a:xfrm>
              <a:off x="1424470" y="4098995"/>
              <a:ext cx="24376" cy="38445"/>
            </a:xfrm>
            <a:custGeom>
              <a:rect b="b" l="l" r="r" t="t"/>
              <a:pathLst>
                <a:path extrusionOk="0" h="1115" w="707">
                  <a:moveTo>
                    <a:pt x="256" y="0"/>
                  </a:moveTo>
                  <a:cubicBezTo>
                    <a:pt x="226" y="0"/>
                    <a:pt x="197" y="6"/>
                    <a:pt x="168" y="19"/>
                  </a:cubicBezTo>
                  <a:cubicBezTo>
                    <a:pt x="73" y="60"/>
                    <a:pt x="0" y="177"/>
                    <a:pt x="39" y="281"/>
                  </a:cubicBezTo>
                  <a:cubicBezTo>
                    <a:pt x="84" y="399"/>
                    <a:pt x="130" y="515"/>
                    <a:pt x="172" y="633"/>
                  </a:cubicBezTo>
                  <a:cubicBezTo>
                    <a:pt x="193" y="691"/>
                    <a:pt x="209" y="750"/>
                    <a:pt x="230" y="807"/>
                  </a:cubicBezTo>
                  <a:cubicBezTo>
                    <a:pt x="246" y="849"/>
                    <a:pt x="259" y="895"/>
                    <a:pt x="282" y="934"/>
                  </a:cubicBezTo>
                  <a:cubicBezTo>
                    <a:pt x="299" y="962"/>
                    <a:pt x="319" y="990"/>
                    <a:pt x="336" y="1018"/>
                  </a:cubicBezTo>
                  <a:cubicBezTo>
                    <a:pt x="369" y="1074"/>
                    <a:pt x="436" y="1114"/>
                    <a:pt x="504" y="1114"/>
                  </a:cubicBezTo>
                  <a:cubicBezTo>
                    <a:pt x="521" y="1114"/>
                    <a:pt x="538" y="1112"/>
                    <a:pt x="554" y="1106"/>
                  </a:cubicBezTo>
                  <a:cubicBezTo>
                    <a:pt x="587" y="1096"/>
                    <a:pt x="616" y="1078"/>
                    <a:pt x="641" y="1056"/>
                  </a:cubicBezTo>
                  <a:cubicBezTo>
                    <a:pt x="680" y="1020"/>
                    <a:pt x="691" y="971"/>
                    <a:pt x="698" y="920"/>
                  </a:cubicBezTo>
                  <a:cubicBezTo>
                    <a:pt x="701" y="885"/>
                    <a:pt x="705" y="852"/>
                    <a:pt x="706" y="820"/>
                  </a:cubicBezTo>
                  <a:cubicBezTo>
                    <a:pt x="706" y="773"/>
                    <a:pt x="695" y="726"/>
                    <a:pt x="684" y="681"/>
                  </a:cubicBezTo>
                  <a:cubicBezTo>
                    <a:pt x="669" y="620"/>
                    <a:pt x="643" y="560"/>
                    <a:pt x="620" y="503"/>
                  </a:cubicBezTo>
                  <a:cubicBezTo>
                    <a:pt x="565" y="370"/>
                    <a:pt x="505" y="242"/>
                    <a:pt x="448" y="109"/>
                  </a:cubicBezTo>
                  <a:cubicBezTo>
                    <a:pt x="428" y="65"/>
                    <a:pt x="362" y="18"/>
                    <a:pt x="314" y="7"/>
                  </a:cubicBezTo>
                  <a:cubicBezTo>
                    <a:pt x="294" y="3"/>
                    <a:pt x="275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33"/>
            <p:cNvSpPr/>
            <p:nvPr/>
          </p:nvSpPr>
          <p:spPr>
            <a:xfrm>
              <a:off x="1481118" y="4110373"/>
              <a:ext cx="20031" cy="61823"/>
            </a:xfrm>
            <a:custGeom>
              <a:rect b="b" l="l" r="r" t="t"/>
              <a:pathLst>
                <a:path extrusionOk="0" h="1793" w="581">
                  <a:moveTo>
                    <a:pt x="200" y="1"/>
                  </a:moveTo>
                  <a:cubicBezTo>
                    <a:pt x="192" y="1"/>
                    <a:pt x="185" y="1"/>
                    <a:pt x="178" y="2"/>
                  </a:cubicBezTo>
                  <a:cubicBezTo>
                    <a:pt x="94" y="16"/>
                    <a:pt x="1" y="95"/>
                    <a:pt x="13" y="189"/>
                  </a:cubicBezTo>
                  <a:cubicBezTo>
                    <a:pt x="45" y="449"/>
                    <a:pt x="40" y="706"/>
                    <a:pt x="40" y="968"/>
                  </a:cubicBezTo>
                  <a:cubicBezTo>
                    <a:pt x="40" y="1230"/>
                    <a:pt x="37" y="1571"/>
                    <a:pt x="255" y="1754"/>
                  </a:cubicBezTo>
                  <a:cubicBezTo>
                    <a:pt x="286" y="1781"/>
                    <a:pt x="320" y="1793"/>
                    <a:pt x="353" y="1793"/>
                  </a:cubicBezTo>
                  <a:cubicBezTo>
                    <a:pt x="408" y="1793"/>
                    <a:pt x="460" y="1757"/>
                    <a:pt x="485" y="1694"/>
                  </a:cubicBezTo>
                  <a:cubicBezTo>
                    <a:pt x="581" y="1459"/>
                    <a:pt x="508" y="1174"/>
                    <a:pt x="479" y="929"/>
                  </a:cubicBezTo>
                  <a:cubicBezTo>
                    <a:pt x="447" y="667"/>
                    <a:pt x="426" y="402"/>
                    <a:pt x="386" y="139"/>
                  </a:cubicBezTo>
                  <a:cubicBezTo>
                    <a:pt x="374" y="55"/>
                    <a:pt x="280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33"/>
            <p:cNvSpPr/>
            <p:nvPr/>
          </p:nvSpPr>
          <p:spPr>
            <a:xfrm>
              <a:off x="1142336" y="3950670"/>
              <a:ext cx="38960" cy="19067"/>
            </a:xfrm>
            <a:custGeom>
              <a:rect b="b" l="l" r="r" t="t"/>
              <a:pathLst>
                <a:path extrusionOk="0" h="553" w="1130">
                  <a:moveTo>
                    <a:pt x="226" y="1"/>
                  </a:moveTo>
                  <a:cubicBezTo>
                    <a:pt x="131" y="1"/>
                    <a:pt x="36" y="68"/>
                    <a:pt x="14" y="161"/>
                  </a:cubicBezTo>
                  <a:cubicBezTo>
                    <a:pt x="1" y="218"/>
                    <a:pt x="4" y="280"/>
                    <a:pt x="36" y="329"/>
                  </a:cubicBezTo>
                  <a:cubicBezTo>
                    <a:pt x="47" y="344"/>
                    <a:pt x="58" y="359"/>
                    <a:pt x="70" y="374"/>
                  </a:cubicBezTo>
                  <a:cubicBezTo>
                    <a:pt x="97" y="401"/>
                    <a:pt x="130" y="420"/>
                    <a:pt x="166" y="430"/>
                  </a:cubicBezTo>
                  <a:cubicBezTo>
                    <a:pt x="270" y="474"/>
                    <a:pt x="383" y="494"/>
                    <a:pt x="494" y="511"/>
                  </a:cubicBezTo>
                  <a:cubicBezTo>
                    <a:pt x="548" y="521"/>
                    <a:pt x="603" y="528"/>
                    <a:pt x="657" y="539"/>
                  </a:cubicBezTo>
                  <a:cubicBezTo>
                    <a:pt x="705" y="548"/>
                    <a:pt x="749" y="552"/>
                    <a:pt x="792" y="552"/>
                  </a:cubicBezTo>
                  <a:cubicBezTo>
                    <a:pt x="834" y="552"/>
                    <a:pt x="875" y="549"/>
                    <a:pt x="920" y="540"/>
                  </a:cubicBezTo>
                  <a:cubicBezTo>
                    <a:pt x="1073" y="510"/>
                    <a:pt x="1130" y="284"/>
                    <a:pt x="1014" y="182"/>
                  </a:cubicBezTo>
                  <a:cubicBezTo>
                    <a:pt x="958" y="134"/>
                    <a:pt x="899" y="97"/>
                    <a:pt x="825" y="78"/>
                  </a:cubicBezTo>
                  <a:cubicBezTo>
                    <a:pt x="766" y="63"/>
                    <a:pt x="706" y="60"/>
                    <a:pt x="644" y="56"/>
                  </a:cubicBezTo>
                  <a:cubicBezTo>
                    <a:pt x="570" y="51"/>
                    <a:pt x="494" y="47"/>
                    <a:pt x="420" y="39"/>
                  </a:cubicBezTo>
                  <a:cubicBezTo>
                    <a:pt x="373" y="31"/>
                    <a:pt x="327" y="24"/>
                    <a:pt x="282" y="9"/>
                  </a:cubicBezTo>
                  <a:cubicBezTo>
                    <a:pt x="264" y="4"/>
                    <a:pt x="245" y="1"/>
                    <a:pt x="2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33"/>
            <p:cNvSpPr/>
            <p:nvPr/>
          </p:nvSpPr>
          <p:spPr>
            <a:xfrm>
              <a:off x="1113892" y="3983286"/>
              <a:ext cx="24548" cy="17757"/>
            </a:xfrm>
            <a:custGeom>
              <a:rect b="b" l="l" r="r" t="t"/>
              <a:pathLst>
                <a:path extrusionOk="0" h="515" w="712">
                  <a:moveTo>
                    <a:pt x="370" y="1"/>
                  </a:moveTo>
                  <a:cubicBezTo>
                    <a:pt x="330" y="1"/>
                    <a:pt x="288" y="8"/>
                    <a:pt x="248" y="15"/>
                  </a:cubicBezTo>
                  <a:cubicBezTo>
                    <a:pt x="227" y="18"/>
                    <a:pt x="207" y="22"/>
                    <a:pt x="187" y="29"/>
                  </a:cubicBezTo>
                  <a:cubicBezTo>
                    <a:pt x="154" y="37"/>
                    <a:pt x="127" y="52"/>
                    <a:pt x="102" y="73"/>
                  </a:cubicBezTo>
                  <a:cubicBezTo>
                    <a:pt x="75" y="90"/>
                    <a:pt x="54" y="114"/>
                    <a:pt x="38" y="142"/>
                  </a:cubicBezTo>
                  <a:cubicBezTo>
                    <a:pt x="19" y="171"/>
                    <a:pt x="11" y="201"/>
                    <a:pt x="8" y="235"/>
                  </a:cubicBezTo>
                  <a:cubicBezTo>
                    <a:pt x="1" y="267"/>
                    <a:pt x="2" y="302"/>
                    <a:pt x="12" y="334"/>
                  </a:cubicBezTo>
                  <a:cubicBezTo>
                    <a:pt x="19" y="354"/>
                    <a:pt x="29" y="372"/>
                    <a:pt x="37" y="392"/>
                  </a:cubicBezTo>
                  <a:cubicBezTo>
                    <a:pt x="59" y="430"/>
                    <a:pt x="89" y="459"/>
                    <a:pt x="126" y="481"/>
                  </a:cubicBezTo>
                  <a:cubicBezTo>
                    <a:pt x="146" y="489"/>
                    <a:pt x="164" y="497"/>
                    <a:pt x="184" y="506"/>
                  </a:cubicBezTo>
                  <a:cubicBezTo>
                    <a:pt x="206" y="511"/>
                    <a:pt x="228" y="514"/>
                    <a:pt x="250" y="514"/>
                  </a:cubicBezTo>
                  <a:cubicBezTo>
                    <a:pt x="272" y="514"/>
                    <a:pt x="293" y="511"/>
                    <a:pt x="315" y="506"/>
                  </a:cubicBezTo>
                  <a:cubicBezTo>
                    <a:pt x="334" y="499"/>
                    <a:pt x="354" y="495"/>
                    <a:pt x="373" y="491"/>
                  </a:cubicBezTo>
                  <a:cubicBezTo>
                    <a:pt x="385" y="491"/>
                    <a:pt x="397" y="490"/>
                    <a:pt x="408" y="490"/>
                  </a:cubicBezTo>
                  <a:cubicBezTo>
                    <a:pt x="419" y="490"/>
                    <a:pt x="430" y="488"/>
                    <a:pt x="441" y="487"/>
                  </a:cubicBezTo>
                  <a:cubicBezTo>
                    <a:pt x="457" y="486"/>
                    <a:pt x="493" y="482"/>
                    <a:pt x="508" y="478"/>
                  </a:cubicBezTo>
                  <a:cubicBezTo>
                    <a:pt x="511" y="477"/>
                    <a:pt x="513" y="477"/>
                    <a:pt x="514" y="475"/>
                  </a:cubicBezTo>
                  <a:lnTo>
                    <a:pt x="530" y="471"/>
                  </a:lnTo>
                  <a:cubicBezTo>
                    <a:pt x="605" y="452"/>
                    <a:pt x="664" y="391"/>
                    <a:pt x="685" y="316"/>
                  </a:cubicBezTo>
                  <a:cubicBezTo>
                    <a:pt x="711" y="239"/>
                    <a:pt x="687" y="161"/>
                    <a:pt x="632" y="102"/>
                  </a:cubicBezTo>
                  <a:cubicBezTo>
                    <a:pt x="627" y="95"/>
                    <a:pt x="620" y="90"/>
                    <a:pt x="614" y="85"/>
                  </a:cubicBezTo>
                  <a:cubicBezTo>
                    <a:pt x="569" y="46"/>
                    <a:pt x="557" y="42"/>
                    <a:pt x="502" y="20"/>
                  </a:cubicBezTo>
                  <a:cubicBezTo>
                    <a:pt x="498" y="18"/>
                    <a:pt x="494" y="17"/>
                    <a:pt x="490" y="15"/>
                  </a:cubicBezTo>
                  <a:cubicBezTo>
                    <a:pt x="461" y="5"/>
                    <a:pt x="430" y="3"/>
                    <a:pt x="401" y="2"/>
                  </a:cubicBezTo>
                  <a:cubicBezTo>
                    <a:pt x="389" y="1"/>
                    <a:pt x="381" y="1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33"/>
            <p:cNvSpPr/>
            <p:nvPr/>
          </p:nvSpPr>
          <p:spPr>
            <a:xfrm>
              <a:off x="1098721" y="4057070"/>
              <a:ext cx="23169" cy="18723"/>
            </a:xfrm>
            <a:custGeom>
              <a:rect b="b" l="l" r="r" t="t"/>
              <a:pathLst>
                <a:path extrusionOk="0" h="543" w="672">
                  <a:moveTo>
                    <a:pt x="656" y="243"/>
                  </a:moveTo>
                  <a:lnTo>
                    <a:pt x="657" y="245"/>
                  </a:lnTo>
                  <a:lnTo>
                    <a:pt x="657" y="245"/>
                  </a:lnTo>
                  <a:cubicBezTo>
                    <a:pt x="656" y="245"/>
                    <a:pt x="656" y="245"/>
                    <a:pt x="656" y="244"/>
                  </a:cubicBezTo>
                  <a:cubicBezTo>
                    <a:pt x="656" y="244"/>
                    <a:pt x="656" y="244"/>
                    <a:pt x="656" y="243"/>
                  </a:cubicBezTo>
                  <a:close/>
                  <a:moveTo>
                    <a:pt x="660" y="254"/>
                  </a:moveTo>
                  <a:lnTo>
                    <a:pt x="665" y="265"/>
                  </a:lnTo>
                  <a:cubicBezTo>
                    <a:pt x="662" y="261"/>
                    <a:pt x="661" y="258"/>
                    <a:pt x="660" y="254"/>
                  </a:cubicBezTo>
                  <a:close/>
                  <a:moveTo>
                    <a:pt x="255" y="1"/>
                  </a:moveTo>
                  <a:cubicBezTo>
                    <a:pt x="241" y="1"/>
                    <a:pt x="227" y="3"/>
                    <a:pt x="214" y="6"/>
                  </a:cubicBezTo>
                  <a:cubicBezTo>
                    <a:pt x="181" y="7"/>
                    <a:pt x="151" y="17"/>
                    <a:pt x="123" y="34"/>
                  </a:cubicBezTo>
                  <a:cubicBezTo>
                    <a:pt x="94" y="50"/>
                    <a:pt x="72" y="71"/>
                    <a:pt x="53" y="97"/>
                  </a:cubicBezTo>
                  <a:cubicBezTo>
                    <a:pt x="31" y="121"/>
                    <a:pt x="17" y="148"/>
                    <a:pt x="10" y="180"/>
                  </a:cubicBezTo>
                  <a:cubicBezTo>
                    <a:pt x="6" y="203"/>
                    <a:pt x="4" y="223"/>
                    <a:pt x="0" y="246"/>
                  </a:cubicBezTo>
                  <a:cubicBezTo>
                    <a:pt x="0" y="289"/>
                    <a:pt x="12" y="330"/>
                    <a:pt x="35" y="369"/>
                  </a:cubicBezTo>
                  <a:lnTo>
                    <a:pt x="72" y="418"/>
                  </a:lnTo>
                  <a:cubicBezTo>
                    <a:pt x="102" y="449"/>
                    <a:pt x="139" y="469"/>
                    <a:pt x="180" y="481"/>
                  </a:cubicBezTo>
                  <a:cubicBezTo>
                    <a:pt x="223" y="499"/>
                    <a:pt x="267" y="517"/>
                    <a:pt x="312" y="529"/>
                  </a:cubicBezTo>
                  <a:cubicBezTo>
                    <a:pt x="340" y="535"/>
                    <a:pt x="373" y="538"/>
                    <a:pt x="404" y="540"/>
                  </a:cubicBezTo>
                  <a:cubicBezTo>
                    <a:pt x="411" y="540"/>
                    <a:pt x="417" y="542"/>
                    <a:pt x="423" y="542"/>
                  </a:cubicBezTo>
                  <a:cubicBezTo>
                    <a:pt x="444" y="539"/>
                    <a:pt x="465" y="537"/>
                    <a:pt x="488" y="533"/>
                  </a:cubicBezTo>
                  <a:cubicBezTo>
                    <a:pt x="508" y="525"/>
                    <a:pt x="527" y="517"/>
                    <a:pt x="547" y="508"/>
                  </a:cubicBezTo>
                  <a:cubicBezTo>
                    <a:pt x="577" y="491"/>
                    <a:pt x="598" y="469"/>
                    <a:pt x="620" y="443"/>
                  </a:cubicBezTo>
                  <a:cubicBezTo>
                    <a:pt x="629" y="431"/>
                    <a:pt x="639" y="418"/>
                    <a:pt x="647" y="407"/>
                  </a:cubicBezTo>
                  <a:cubicBezTo>
                    <a:pt x="660" y="386"/>
                    <a:pt x="667" y="364"/>
                    <a:pt x="668" y="340"/>
                  </a:cubicBezTo>
                  <a:cubicBezTo>
                    <a:pt x="672" y="325"/>
                    <a:pt x="672" y="309"/>
                    <a:pt x="668" y="293"/>
                  </a:cubicBezTo>
                  <a:cubicBezTo>
                    <a:pt x="669" y="269"/>
                    <a:pt x="662" y="249"/>
                    <a:pt x="652" y="231"/>
                  </a:cubicBezTo>
                  <a:lnTo>
                    <a:pt x="652" y="231"/>
                  </a:lnTo>
                  <a:cubicBezTo>
                    <a:pt x="646" y="215"/>
                    <a:pt x="640" y="200"/>
                    <a:pt x="632" y="185"/>
                  </a:cubicBezTo>
                  <a:cubicBezTo>
                    <a:pt x="620" y="169"/>
                    <a:pt x="607" y="154"/>
                    <a:pt x="595" y="137"/>
                  </a:cubicBezTo>
                  <a:cubicBezTo>
                    <a:pt x="572" y="111"/>
                    <a:pt x="550" y="100"/>
                    <a:pt x="523" y="88"/>
                  </a:cubicBezTo>
                  <a:cubicBezTo>
                    <a:pt x="495" y="75"/>
                    <a:pt x="468" y="62"/>
                    <a:pt x="439" y="53"/>
                  </a:cubicBezTo>
                  <a:cubicBezTo>
                    <a:pt x="396" y="38"/>
                    <a:pt x="353" y="25"/>
                    <a:pt x="312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33"/>
            <p:cNvSpPr/>
            <p:nvPr/>
          </p:nvSpPr>
          <p:spPr>
            <a:xfrm>
              <a:off x="1242047" y="3855717"/>
              <a:ext cx="1345" cy="1690"/>
            </a:xfrm>
            <a:custGeom>
              <a:rect b="b" l="l" r="r" t="t"/>
              <a:pathLst>
                <a:path extrusionOk="0" h="49" w="39">
                  <a:moveTo>
                    <a:pt x="1" y="0"/>
                  </a:moveTo>
                  <a:lnTo>
                    <a:pt x="1" y="0"/>
                  </a:lnTo>
                  <a:cubicBezTo>
                    <a:pt x="6" y="9"/>
                    <a:pt x="12" y="17"/>
                    <a:pt x="18" y="25"/>
                  </a:cubicBezTo>
                  <a:lnTo>
                    <a:pt x="18" y="25"/>
                  </a:lnTo>
                  <a:cubicBezTo>
                    <a:pt x="12" y="17"/>
                    <a:pt x="7" y="8"/>
                    <a:pt x="1" y="0"/>
                  </a:cubicBezTo>
                  <a:close/>
                  <a:moveTo>
                    <a:pt x="18" y="25"/>
                  </a:moveTo>
                  <a:cubicBezTo>
                    <a:pt x="20" y="27"/>
                    <a:pt x="21" y="29"/>
                    <a:pt x="23" y="31"/>
                  </a:cubicBezTo>
                  <a:cubicBezTo>
                    <a:pt x="24" y="32"/>
                    <a:pt x="25" y="34"/>
                    <a:pt x="27" y="36"/>
                  </a:cubicBezTo>
                  <a:lnTo>
                    <a:pt x="27" y="36"/>
                  </a:lnTo>
                  <a:cubicBezTo>
                    <a:pt x="24" y="32"/>
                    <a:pt x="21" y="29"/>
                    <a:pt x="18" y="25"/>
                  </a:cubicBezTo>
                  <a:close/>
                  <a:moveTo>
                    <a:pt x="27" y="36"/>
                  </a:moveTo>
                  <a:lnTo>
                    <a:pt x="27" y="36"/>
                  </a:lnTo>
                  <a:cubicBezTo>
                    <a:pt x="31" y="40"/>
                    <a:pt x="34" y="44"/>
                    <a:pt x="38" y="48"/>
                  </a:cubicBezTo>
                  <a:cubicBezTo>
                    <a:pt x="34" y="44"/>
                    <a:pt x="31" y="40"/>
                    <a:pt x="27" y="36"/>
                  </a:cubicBezTo>
                  <a:close/>
                </a:path>
              </a:pathLst>
            </a:custGeom>
            <a:solidFill>
              <a:srgbClr val="A6D3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33"/>
            <p:cNvSpPr/>
            <p:nvPr/>
          </p:nvSpPr>
          <p:spPr>
            <a:xfrm>
              <a:off x="1212499" y="3838547"/>
              <a:ext cx="33443" cy="31791"/>
            </a:xfrm>
            <a:custGeom>
              <a:rect b="b" l="l" r="r" t="t"/>
              <a:pathLst>
                <a:path extrusionOk="0" h="922" w="970">
                  <a:moveTo>
                    <a:pt x="255" y="1"/>
                  </a:moveTo>
                  <a:cubicBezTo>
                    <a:pt x="197" y="1"/>
                    <a:pt x="129" y="27"/>
                    <a:pt x="89" y="69"/>
                  </a:cubicBezTo>
                  <a:cubicBezTo>
                    <a:pt x="1" y="167"/>
                    <a:pt x="1" y="304"/>
                    <a:pt x="89" y="399"/>
                  </a:cubicBezTo>
                  <a:cubicBezTo>
                    <a:pt x="173" y="493"/>
                    <a:pt x="256" y="591"/>
                    <a:pt x="342" y="684"/>
                  </a:cubicBezTo>
                  <a:cubicBezTo>
                    <a:pt x="363" y="707"/>
                    <a:pt x="385" y="730"/>
                    <a:pt x="407" y="751"/>
                  </a:cubicBezTo>
                  <a:cubicBezTo>
                    <a:pt x="442" y="787"/>
                    <a:pt x="480" y="816"/>
                    <a:pt x="520" y="846"/>
                  </a:cubicBezTo>
                  <a:cubicBezTo>
                    <a:pt x="557" y="873"/>
                    <a:pt x="609" y="898"/>
                    <a:pt x="651" y="909"/>
                  </a:cubicBezTo>
                  <a:cubicBezTo>
                    <a:pt x="685" y="917"/>
                    <a:pt x="717" y="922"/>
                    <a:pt x="750" y="922"/>
                  </a:cubicBezTo>
                  <a:cubicBezTo>
                    <a:pt x="775" y="922"/>
                    <a:pt x="800" y="919"/>
                    <a:pt x="826" y="913"/>
                  </a:cubicBezTo>
                  <a:cubicBezTo>
                    <a:pt x="869" y="902"/>
                    <a:pt x="918" y="866"/>
                    <a:pt x="939" y="825"/>
                  </a:cubicBezTo>
                  <a:cubicBezTo>
                    <a:pt x="965" y="783"/>
                    <a:pt x="969" y="736"/>
                    <a:pt x="959" y="684"/>
                  </a:cubicBezTo>
                  <a:cubicBezTo>
                    <a:pt x="947" y="623"/>
                    <a:pt x="913" y="575"/>
                    <a:pt x="879" y="529"/>
                  </a:cubicBezTo>
                  <a:cubicBezTo>
                    <a:pt x="858" y="501"/>
                    <a:pt x="837" y="475"/>
                    <a:pt x="812" y="450"/>
                  </a:cubicBezTo>
                  <a:cubicBezTo>
                    <a:pt x="792" y="433"/>
                    <a:pt x="771" y="415"/>
                    <a:pt x="751" y="397"/>
                  </a:cubicBezTo>
                  <a:cubicBezTo>
                    <a:pt x="713" y="362"/>
                    <a:pt x="673" y="325"/>
                    <a:pt x="636" y="289"/>
                  </a:cubicBezTo>
                  <a:cubicBezTo>
                    <a:pt x="563" y="217"/>
                    <a:pt x="493" y="142"/>
                    <a:pt x="420" y="69"/>
                  </a:cubicBezTo>
                  <a:cubicBezTo>
                    <a:pt x="377" y="27"/>
                    <a:pt x="31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33"/>
            <p:cNvSpPr/>
            <p:nvPr/>
          </p:nvSpPr>
          <p:spPr>
            <a:xfrm>
              <a:off x="1238668" y="3791174"/>
              <a:ext cx="23445" cy="25860"/>
            </a:xfrm>
            <a:custGeom>
              <a:rect b="b" l="l" r="r" t="t"/>
              <a:pathLst>
                <a:path extrusionOk="0" h="750" w="680">
                  <a:moveTo>
                    <a:pt x="249" y="1"/>
                  </a:moveTo>
                  <a:cubicBezTo>
                    <a:pt x="247" y="1"/>
                    <a:pt x="245" y="1"/>
                    <a:pt x="242" y="1"/>
                  </a:cubicBezTo>
                  <a:cubicBezTo>
                    <a:pt x="184" y="1"/>
                    <a:pt x="113" y="27"/>
                    <a:pt x="74" y="71"/>
                  </a:cubicBezTo>
                  <a:cubicBezTo>
                    <a:pt x="32" y="116"/>
                    <a:pt x="1" y="177"/>
                    <a:pt x="3" y="240"/>
                  </a:cubicBezTo>
                  <a:lnTo>
                    <a:pt x="12" y="304"/>
                  </a:lnTo>
                  <a:cubicBezTo>
                    <a:pt x="24" y="345"/>
                    <a:pt x="43" y="380"/>
                    <a:pt x="74" y="409"/>
                  </a:cubicBezTo>
                  <a:cubicBezTo>
                    <a:pt x="74" y="409"/>
                    <a:pt x="74" y="411"/>
                    <a:pt x="75" y="411"/>
                  </a:cubicBezTo>
                  <a:cubicBezTo>
                    <a:pt x="107" y="454"/>
                    <a:pt x="138" y="498"/>
                    <a:pt x="169" y="542"/>
                  </a:cubicBezTo>
                  <a:cubicBezTo>
                    <a:pt x="204" y="588"/>
                    <a:pt x="238" y="633"/>
                    <a:pt x="283" y="668"/>
                  </a:cubicBezTo>
                  <a:cubicBezTo>
                    <a:pt x="325" y="701"/>
                    <a:pt x="372" y="731"/>
                    <a:pt x="425" y="740"/>
                  </a:cubicBezTo>
                  <a:cubicBezTo>
                    <a:pt x="431" y="741"/>
                    <a:pt x="436" y="741"/>
                    <a:pt x="443" y="742"/>
                  </a:cubicBezTo>
                  <a:cubicBezTo>
                    <a:pt x="457" y="745"/>
                    <a:pt x="480" y="750"/>
                    <a:pt x="495" y="750"/>
                  </a:cubicBezTo>
                  <a:cubicBezTo>
                    <a:pt x="503" y="750"/>
                    <a:pt x="538" y="744"/>
                    <a:pt x="545" y="742"/>
                  </a:cubicBezTo>
                  <a:cubicBezTo>
                    <a:pt x="589" y="732"/>
                    <a:pt x="627" y="704"/>
                    <a:pt x="650" y="667"/>
                  </a:cubicBezTo>
                  <a:cubicBezTo>
                    <a:pt x="676" y="627"/>
                    <a:pt x="680" y="579"/>
                    <a:pt x="680" y="532"/>
                  </a:cubicBezTo>
                  <a:cubicBezTo>
                    <a:pt x="679" y="501"/>
                    <a:pt x="673" y="472"/>
                    <a:pt x="662" y="442"/>
                  </a:cubicBezTo>
                  <a:cubicBezTo>
                    <a:pt x="652" y="411"/>
                    <a:pt x="641" y="378"/>
                    <a:pt x="623" y="350"/>
                  </a:cubicBezTo>
                  <a:cubicBezTo>
                    <a:pt x="607" y="325"/>
                    <a:pt x="591" y="300"/>
                    <a:pt x="574" y="277"/>
                  </a:cubicBezTo>
                  <a:cubicBezTo>
                    <a:pt x="522" y="208"/>
                    <a:pt x="467" y="137"/>
                    <a:pt x="412" y="71"/>
                  </a:cubicBezTo>
                  <a:cubicBezTo>
                    <a:pt x="389" y="48"/>
                    <a:pt x="365" y="31"/>
                    <a:pt x="335" y="22"/>
                  </a:cubicBezTo>
                  <a:cubicBezTo>
                    <a:pt x="308" y="8"/>
                    <a:pt x="280" y="1"/>
                    <a:pt x="2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33"/>
            <p:cNvSpPr/>
            <p:nvPr/>
          </p:nvSpPr>
          <p:spPr>
            <a:xfrm>
              <a:off x="2067590" y="3933672"/>
              <a:ext cx="21342" cy="48100"/>
            </a:xfrm>
            <a:custGeom>
              <a:rect b="b" l="l" r="r" t="t"/>
              <a:pathLst>
                <a:path extrusionOk="0" h="1395" w="619">
                  <a:moveTo>
                    <a:pt x="208" y="1"/>
                  </a:moveTo>
                  <a:cubicBezTo>
                    <a:pt x="184" y="1"/>
                    <a:pt x="159" y="5"/>
                    <a:pt x="138" y="14"/>
                  </a:cubicBezTo>
                  <a:cubicBezTo>
                    <a:pt x="60" y="46"/>
                    <a:pt x="1" y="144"/>
                    <a:pt x="33" y="230"/>
                  </a:cubicBezTo>
                  <a:cubicBezTo>
                    <a:pt x="64" y="315"/>
                    <a:pt x="91" y="399"/>
                    <a:pt x="107" y="489"/>
                  </a:cubicBezTo>
                  <a:cubicBezTo>
                    <a:pt x="110" y="506"/>
                    <a:pt x="112" y="524"/>
                    <a:pt x="116" y="541"/>
                  </a:cubicBezTo>
                  <a:lnTo>
                    <a:pt x="116" y="544"/>
                  </a:lnTo>
                  <a:cubicBezTo>
                    <a:pt x="117" y="553"/>
                    <a:pt x="118" y="562"/>
                    <a:pt x="120" y="572"/>
                  </a:cubicBezTo>
                  <a:cubicBezTo>
                    <a:pt x="123" y="613"/>
                    <a:pt x="128" y="652"/>
                    <a:pt x="131" y="692"/>
                  </a:cubicBezTo>
                  <a:cubicBezTo>
                    <a:pt x="136" y="773"/>
                    <a:pt x="141" y="853"/>
                    <a:pt x="143" y="936"/>
                  </a:cubicBezTo>
                  <a:cubicBezTo>
                    <a:pt x="146" y="1040"/>
                    <a:pt x="165" y="1142"/>
                    <a:pt x="186" y="1243"/>
                  </a:cubicBezTo>
                  <a:cubicBezTo>
                    <a:pt x="203" y="1325"/>
                    <a:pt x="295" y="1395"/>
                    <a:pt x="380" y="1395"/>
                  </a:cubicBezTo>
                  <a:cubicBezTo>
                    <a:pt x="382" y="1395"/>
                    <a:pt x="385" y="1395"/>
                    <a:pt x="387" y="1395"/>
                  </a:cubicBezTo>
                  <a:cubicBezTo>
                    <a:pt x="470" y="1392"/>
                    <a:pt x="574" y="1334"/>
                    <a:pt x="587" y="1243"/>
                  </a:cubicBezTo>
                  <a:cubicBezTo>
                    <a:pt x="602" y="1140"/>
                    <a:pt x="618" y="1039"/>
                    <a:pt x="607" y="936"/>
                  </a:cubicBezTo>
                  <a:cubicBezTo>
                    <a:pt x="594" y="831"/>
                    <a:pt x="583" y="727"/>
                    <a:pt x="558" y="626"/>
                  </a:cubicBezTo>
                  <a:cubicBezTo>
                    <a:pt x="513" y="442"/>
                    <a:pt x="445" y="262"/>
                    <a:pt x="367" y="90"/>
                  </a:cubicBezTo>
                  <a:cubicBezTo>
                    <a:pt x="340" y="30"/>
                    <a:pt x="273" y="1"/>
                    <a:pt x="2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33"/>
            <p:cNvSpPr/>
            <p:nvPr/>
          </p:nvSpPr>
          <p:spPr>
            <a:xfrm>
              <a:off x="2103585" y="3936465"/>
              <a:ext cx="21342" cy="46203"/>
            </a:xfrm>
            <a:custGeom>
              <a:rect b="b" l="l" r="r" t="t"/>
              <a:pathLst>
                <a:path extrusionOk="0" h="1340" w="619">
                  <a:moveTo>
                    <a:pt x="224" y="1155"/>
                  </a:moveTo>
                  <a:cubicBezTo>
                    <a:pt x="225" y="1157"/>
                    <a:pt x="226" y="1161"/>
                    <a:pt x="228" y="1166"/>
                  </a:cubicBezTo>
                  <a:cubicBezTo>
                    <a:pt x="227" y="1162"/>
                    <a:pt x="225" y="1159"/>
                    <a:pt x="224" y="1155"/>
                  </a:cubicBezTo>
                  <a:close/>
                  <a:moveTo>
                    <a:pt x="235" y="1"/>
                  </a:moveTo>
                  <a:cubicBezTo>
                    <a:pt x="217" y="1"/>
                    <a:pt x="198" y="4"/>
                    <a:pt x="179" y="10"/>
                  </a:cubicBezTo>
                  <a:cubicBezTo>
                    <a:pt x="70" y="45"/>
                    <a:pt x="0" y="156"/>
                    <a:pt x="31" y="269"/>
                  </a:cubicBezTo>
                  <a:cubicBezTo>
                    <a:pt x="75" y="432"/>
                    <a:pt x="113" y="597"/>
                    <a:pt x="139" y="764"/>
                  </a:cubicBezTo>
                  <a:cubicBezTo>
                    <a:pt x="151" y="847"/>
                    <a:pt x="170" y="931"/>
                    <a:pt x="183" y="1014"/>
                  </a:cubicBezTo>
                  <a:cubicBezTo>
                    <a:pt x="187" y="1031"/>
                    <a:pt x="189" y="1048"/>
                    <a:pt x="192" y="1067"/>
                  </a:cubicBezTo>
                  <a:cubicBezTo>
                    <a:pt x="197" y="1098"/>
                    <a:pt x="212" y="1127"/>
                    <a:pt x="224" y="1155"/>
                  </a:cubicBezTo>
                  <a:lnTo>
                    <a:pt x="224" y="1155"/>
                  </a:lnTo>
                  <a:cubicBezTo>
                    <a:pt x="223" y="1153"/>
                    <a:pt x="223" y="1152"/>
                    <a:pt x="223" y="1152"/>
                  </a:cubicBezTo>
                  <a:lnTo>
                    <a:pt x="223" y="1152"/>
                  </a:lnTo>
                  <a:cubicBezTo>
                    <a:pt x="223" y="1152"/>
                    <a:pt x="248" y="1211"/>
                    <a:pt x="248" y="1211"/>
                  </a:cubicBezTo>
                  <a:cubicBezTo>
                    <a:pt x="248" y="1211"/>
                    <a:pt x="247" y="1210"/>
                    <a:pt x="247" y="1210"/>
                  </a:cubicBezTo>
                  <a:lnTo>
                    <a:pt x="247" y="1210"/>
                  </a:lnTo>
                  <a:cubicBezTo>
                    <a:pt x="255" y="1229"/>
                    <a:pt x="266" y="1246"/>
                    <a:pt x="276" y="1265"/>
                  </a:cubicBezTo>
                  <a:cubicBezTo>
                    <a:pt x="304" y="1314"/>
                    <a:pt x="359" y="1340"/>
                    <a:pt x="413" y="1340"/>
                  </a:cubicBezTo>
                  <a:cubicBezTo>
                    <a:pt x="465" y="1340"/>
                    <a:pt x="516" y="1316"/>
                    <a:pt x="542" y="1265"/>
                  </a:cubicBezTo>
                  <a:cubicBezTo>
                    <a:pt x="593" y="1165"/>
                    <a:pt x="619" y="1068"/>
                    <a:pt x="613" y="955"/>
                  </a:cubicBezTo>
                  <a:cubicBezTo>
                    <a:pt x="608" y="856"/>
                    <a:pt x="599" y="757"/>
                    <a:pt x="578" y="661"/>
                  </a:cubicBezTo>
                  <a:cubicBezTo>
                    <a:pt x="542" y="490"/>
                    <a:pt x="493" y="322"/>
                    <a:pt x="438" y="157"/>
                  </a:cubicBezTo>
                  <a:cubicBezTo>
                    <a:pt x="409" y="70"/>
                    <a:pt x="326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33"/>
            <p:cNvSpPr/>
            <p:nvPr/>
          </p:nvSpPr>
          <p:spPr>
            <a:xfrm>
              <a:off x="2145200" y="3977356"/>
              <a:ext cx="18445" cy="34032"/>
            </a:xfrm>
            <a:custGeom>
              <a:rect b="b" l="l" r="r" t="t"/>
              <a:pathLst>
                <a:path extrusionOk="0" h="987" w="535">
                  <a:moveTo>
                    <a:pt x="298" y="1"/>
                  </a:moveTo>
                  <a:cubicBezTo>
                    <a:pt x="295" y="1"/>
                    <a:pt x="292" y="1"/>
                    <a:pt x="290" y="1"/>
                  </a:cubicBezTo>
                  <a:cubicBezTo>
                    <a:pt x="228" y="3"/>
                    <a:pt x="163" y="24"/>
                    <a:pt x="120" y="71"/>
                  </a:cubicBezTo>
                  <a:cubicBezTo>
                    <a:pt x="107" y="86"/>
                    <a:pt x="95" y="104"/>
                    <a:pt x="82" y="119"/>
                  </a:cubicBezTo>
                  <a:cubicBezTo>
                    <a:pt x="61" y="157"/>
                    <a:pt x="50" y="198"/>
                    <a:pt x="50" y="240"/>
                  </a:cubicBezTo>
                  <a:cubicBezTo>
                    <a:pt x="37" y="355"/>
                    <a:pt x="35" y="470"/>
                    <a:pt x="20" y="585"/>
                  </a:cubicBezTo>
                  <a:cubicBezTo>
                    <a:pt x="18" y="590"/>
                    <a:pt x="18" y="594"/>
                    <a:pt x="17" y="600"/>
                  </a:cubicBezTo>
                  <a:cubicBezTo>
                    <a:pt x="16" y="609"/>
                    <a:pt x="14" y="619"/>
                    <a:pt x="12" y="628"/>
                  </a:cubicBezTo>
                  <a:cubicBezTo>
                    <a:pt x="1" y="689"/>
                    <a:pt x="0" y="710"/>
                    <a:pt x="12" y="771"/>
                  </a:cubicBezTo>
                  <a:cubicBezTo>
                    <a:pt x="17" y="797"/>
                    <a:pt x="21" y="819"/>
                    <a:pt x="31" y="844"/>
                  </a:cubicBezTo>
                  <a:cubicBezTo>
                    <a:pt x="45" y="875"/>
                    <a:pt x="55" y="891"/>
                    <a:pt x="74" y="916"/>
                  </a:cubicBezTo>
                  <a:cubicBezTo>
                    <a:pt x="112" y="964"/>
                    <a:pt x="162" y="987"/>
                    <a:pt x="217" y="987"/>
                  </a:cubicBezTo>
                  <a:cubicBezTo>
                    <a:pt x="237" y="987"/>
                    <a:pt x="257" y="984"/>
                    <a:pt x="277" y="979"/>
                  </a:cubicBezTo>
                  <a:cubicBezTo>
                    <a:pt x="358" y="956"/>
                    <a:pt x="413" y="893"/>
                    <a:pt x="456" y="825"/>
                  </a:cubicBezTo>
                  <a:cubicBezTo>
                    <a:pt x="495" y="762"/>
                    <a:pt x="498" y="675"/>
                    <a:pt x="505" y="604"/>
                  </a:cubicBezTo>
                  <a:cubicBezTo>
                    <a:pt x="509" y="563"/>
                    <a:pt x="514" y="523"/>
                    <a:pt x="515" y="482"/>
                  </a:cubicBezTo>
                  <a:cubicBezTo>
                    <a:pt x="520" y="402"/>
                    <a:pt x="521" y="319"/>
                    <a:pt x="527" y="239"/>
                  </a:cubicBezTo>
                  <a:cubicBezTo>
                    <a:pt x="534" y="183"/>
                    <a:pt x="499" y="111"/>
                    <a:pt x="458" y="71"/>
                  </a:cubicBezTo>
                  <a:cubicBezTo>
                    <a:pt x="419" y="31"/>
                    <a:pt x="355" y="1"/>
                    <a:pt x="29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33"/>
            <p:cNvSpPr/>
            <p:nvPr/>
          </p:nvSpPr>
          <p:spPr>
            <a:xfrm>
              <a:off x="965360" y="3028932"/>
              <a:ext cx="1493324" cy="1600975"/>
            </a:xfrm>
            <a:custGeom>
              <a:rect b="b" l="l" r="r" t="t"/>
              <a:pathLst>
                <a:path extrusionOk="0" h="46432" w="43313">
                  <a:moveTo>
                    <a:pt x="12549" y="266"/>
                  </a:moveTo>
                  <a:cubicBezTo>
                    <a:pt x="12637" y="266"/>
                    <a:pt x="12712" y="303"/>
                    <a:pt x="12780" y="383"/>
                  </a:cubicBezTo>
                  <a:cubicBezTo>
                    <a:pt x="12889" y="514"/>
                    <a:pt x="12952" y="691"/>
                    <a:pt x="13011" y="848"/>
                  </a:cubicBezTo>
                  <a:cubicBezTo>
                    <a:pt x="13183" y="1306"/>
                    <a:pt x="13261" y="1794"/>
                    <a:pt x="13321" y="2280"/>
                  </a:cubicBezTo>
                  <a:cubicBezTo>
                    <a:pt x="13387" y="2794"/>
                    <a:pt x="13452" y="3307"/>
                    <a:pt x="13517" y="3822"/>
                  </a:cubicBezTo>
                  <a:cubicBezTo>
                    <a:pt x="13587" y="4372"/>
                    <a:pt x="13645" y="4924"/>
                    <a:pt x="13718" y="5473"/>
                  </a:cubicBezTo>
                  <a:cubicBezTo>
                    <a:pt x="13754" y="5744"/>
                    <a:pt x="13793" y="6013"/>
                    <a:pt x="13806" y="6284"/>
                  </a:cubicBezTo>
                  <a:cubicBezTo>
                    <a:pt x="13812" y="6395"/>
                    <a:pt x="13809" y="6508"/>
                    <a:pt x="13812" y="6618"/>
                  </a:cubicBezTo>
                  <a:lnTo>
                    <a:pt x="13812" y="6656"/>
                  </a:lnTo>
                  <a:lnTo>
                    <a:pt x="13812" y="6660"/>
                  </a:lnTo>
                  <a:lnTo>
                    <a:pt x="13809" y="6660"/>
                  </a:lnTo>
                  <a:lnTo>
                    <a:pt x="13806" y="6664"/>
                  </a:lnTo>
                  <a:cubicBezTo>
                    <a:pt x="13793" y="6670"/>
                    <a:pt x="13777" y="6680"/>
                    <a:pt x="13767" y="6686"/>
                  </a:cubicBezTo>
                  <a:cubicBezTo>
                    <a:pt x="13703" y="6717"/>
                    <a:pt x="13625" y="6727"/>
                    <a:pt x="13548" y="6729"/>
                  </a:cubicBezTo>
                  <a:cubicBezTo>
                    <a:pt x="13173" y="5724"/>
                    <a:pt x="12864" y="4695"/>
                    <a:pt x="12474" y="3695"/>
                  </a:cubicBezTo>
                  <a:cubicBezTo>
                    <a:pt x="12281" y="3201"/>
                    <a:pt x="12085" y="2709"/>
                    <a:pt x="11924" y="2206"/>
                  </a:cubicBezTo>
                  <a:cubicBezTo>
                    <a:pt x="11806" y="1834"/>
                    <a:pt x="11683" y="1416"/>
                    <a:pt x="11752" y="1040"/>
                  </a:cubicBezTo>
                  <a:cubicBezTo>
                    <a:pt x="11818" y="691"/>
                    <a:pt x="12064" y="409"/>
                    <a:pt x="12408" y="292"/>
                  </a:cubicBezTo>
                  <a:cubicBezTo>
                    <a:pt x="12459" y="275"/>
                    <a:pt x="12505" y="266"/>
                    <a:pt x="12549" y="266"/>
                  </a:cubicBezTo>
                  <a:close/>
                  <a:moveTo>
                    <a:pt x="34041" y="4469"/>
                  </a:moveTo>
                  <a:cubicBezTo>
                    <a:pt x="34250" y="4469"/>
                    <a:pt x="34371" y="4739"/>
                    <a:pt x="34419" y="4941"/>
                  </a:cubicBezTo>
                  <a:cubicBezTo>
                    <a:pt x="34439" y="5027"/>
                    <a:pt x="34453" y="5103"/>
                    <a:pt x="34460" y="5186"/>
                  </a:cubicBezTo>
                  <a:cubicBezTo>
                    <a:pt x="34466" y="5269"/>
                    <a:pt x="34460" y="5352"/>
                    <a:pt x="34469" y="5432"/>
                  </a:cubicBezTo>
                  <a:cubicBezTo>
                    <a:pt x="34478" y="5513"/>
                    <a:pt x="34528" y="5579"/>
                    <a:pt x="34616" y="5579"/>
                  </a:cubicBezTo>
                  <a:cubicBezTo>
                    <a:pt x="34685" y="5579"/>
                    <a:pt x="34739" y="5532"/>
                    <a:pt x="34760" y="5473"/>
                  </a:cubicBezTo>
                  <a:lnTo>
                    <a:pt x="34760" y="5466"/>
                  </a:lnTo>
                  <a:cubicBezTo>
                    <a:pt x="34763" y="5454"/>
                    <a:pt x="34763" y="5444"/>
                    <a:pt x="34763" y="5432"/>
                  </a:cubicBezTo>
                  <a:cubicBezTo>
                    <a:pt x="34763" y="5430"/>
                    <a:pt x="34766" y="5428"/>
                    <a:pt x="34766" y="5426"/>
                  </a:cubicBezTo>
                  <a:cubicBezTo>
                    <a:pt x="34768" y="5407"/>
                    <a:pt x="34768" y="5390"/>
                    <a:pt x="34768" y="5370"/>
                  </a:cubicBezTo>
                  <a:cubicBezTo>
                    <a:pt x="34784" y="5233"/>
                    <a:pt x="34835" y="5104"/>
                    <a:pt x="34912" y="4985"/>
                  </a:cubicBezTo>
                  <a:cubicBezTo>
                    <a:pt x="34969" y="4896"/>
                    <a:pt x="35066" y="4805"/>
                    <a:pt x="35168" y="4805"/>
                  </a:cubicBezTo>
                  <a:cubicBezTo>
                    <a:pt x="35194" y="4805"/>
                    <a:pt x="35220" y="4811"/>
                    <a:pt x="35246" y="4824"/>
                  </a:cubicBezTo>
                  <a:cubicBezTo>
                    <a:pt x="35362" y="4886"/>
                    <a:pt x="35412" y="5071"/>
                    <a:pt x="35437" y="5202"/>
                  </a:cubicBezTo>
                  <a:cubicBezTo>
                    <a:pt x="35449" y="5277"/>
                    <a:pt x="35454" y="5363"/>
                    <a:pt x="35452" y="5446"/>
                  </a:cubicBezTo>
                  <a:cubicBezTo>
                    <a:pt x="35449" y="5463"/>
                    <a:pt x="35449" y="5483"/>
                    <a:pt x="35448" y="5501"/>
                  </a:cubicBezTo>
                  <a:cubicBezTo>
                    <a:pt x="35446" y="5523"/>
                    <a:pt x="35446" y="5526"/>
                    <a:pt x="35446" y="5526"/>
                  </a:cubicBezTo>
                  <a:cubicBezTo>
                    <a:pt x="35446" y="5526"/>
                    <a:pt x="35445" y="5525"/>
                    <a:pt x="35445" y="5525"/>
                  </a:cubicBezTo>
                  <a:cubicBezTo>
                    <a:pt x="35444" y="5525"/>
                    <a:pt x="35443" y="5530"/>
                    <a:pt x="35439" y="5563"/>
                  </a:cubicBezTo>
                  <a:cubicBezTo>
                    <a:pt x="35439" y="5568"/>
                    <a:pt x="35435" y="5595"/>
                    <a:pt x="35435" y="5602"/>
                  </a:cubicBezTo>
                  <a:cubicBezTo>
                    <a:pt x="35435" y="5605"/>
                    <a:pt x="35435" y="5608"/>
                    <a:pt x="35432" y="5613"/>
                  </a:cubicBezTo>
                  <a:cubicBezTo>
                    <a:pt x="35429" y="5625"/>
                    <a:pt x="35429" y="5633"/>
                    <a:pt x="35428" y="5641"/>
                  </a:cubicBezTo>
                  <a:lnTo>
                    <a:pt x="35422" y="5682"/>
                  </a:lnTo>
                  <a:cubicBezTo>
                    <a:pt x="35413" y="5754"/>
                    <a:pt x="35487" y="5818"/>
                    <a:pt x="35552" y="5828"/>
                  </a:cubicBezTo>
                  <a:cubicBezTo>
                    <a:pt x="35559" y="5829"/>
                    <a:pt x="35566" y="5829"/>
                    <a:pt x="35572" y="5829"/>
                  </a:cubicBezTo>
                  <a:cubicBezTo>
                    <a:pt x="35640" y="5829"/>
                    <a:pt x="35689" y="5786"/>
                    <a:pt x="35714" y="5722"/>
                  </a:cubicBezTo>
                  <a:cubicBezTo>
                    <a:pt x="35741" y="5655"/>
                    <a:pt x="35751" y="5583"/>
                    <a:pt x="35754" y="5509"/>
                  </a:cubicBezTo>
                  <a:cubicBezTo>
                    <a:pt x="35773" y="5456"/>
                    <a:pt x="35803" y="5402"/>
                    <a:pt x="35839" y="5357"/>
                  </a:cubicBezTo>
                  <a:cubicBezTo>
                    <a:pt x="35866" y="5319"/>
                    <a:pt x="35895" y="5297"/>
                    <a:pt x="35932" y="5276"/>
                  </a:cubicBezTo>
                  <a:cubicBezTo>
                    <a:pt x="35934" y="5274"/>
                    <a:pt x="35934" y="5274"/>
                    <a:pt x="35936" y="5274"/>
                  </a:cubicBezTo>
                  <a:cubicBezTo>
                    <a:pt x="35940" y="5274"/>
                    <a:pt x="35943" y="5274"/>
                    <a:pt x="35948" y="5271"/>
                  </a:cubicBezTo>
                  <a:lnTo>
                    <a:pt x="35948" y="5274"/>
                  </a:lnTo>
                  <a:cubicBezTo>
                    <a:pt x="35948" y="5274"/>
                    <a:pt x="35950" y="5274"/>
                    <a:pt x="35950" y="5276"/>
                  </a:cubicBezTo>
                  <a:cubicBezTo>
                    <a:pt x="35956" y="5280"/>
                    <a:pt x="35961" y="5276"/>
                    <a:pt x="35975" y="5295"/>
                  </a:cubicBezTo>
                  <a:cubicBezTo>
                    <a:pt x="36057" y="5410"/>
                    <a:pt x="36073" y="5613"/>
                    <a:pt x="36081" y="5754"/>
                  </a:cubicBezTo>
                  <a:cubicBezTo>
                    <a:pt x="36094" y="5948"/>
                    <a:pt x="36081" y="6147"/>
                    <a:pt x="36054" y="6338"/>
                  </a:cubicBezTo>
                  <a:cubicBezTo>
                    <a:pt x="35996" y="6734"/>
                    <a:pt x="35873" y="7115"/>
                    <a:pt x="35760" y="7497"/>
                  </a:cubicBezTo>
                  <a:cubicBezTo>
                    <a:pt x="35639" y="7915"/>
                    <a:pt x="35517" y="8330"/>
                    <a:pt x="35373" y="8742"/>
                  </a:cubicBezTo>
                  <a:cubicBezTo>
                    <a:pt x="35252" y="9097"/>
                    <a:pt x="35127" y="9450"/>
                    <a:pt x="35014" y="9806"/>
                  </a:cubicBezTo>
                  <a:cubicBezTo>
                    <a:pt x="35012" y="9795"/>
                    <a:pt x="35008" y="9784"/>
                    <a:pt x="35002" y="9773"/>
                  </a:cubicBezTo>
                  <a:cubicBezTo>
                    <a:pt x="34949" y="9619"/>
                    <a:pt x="34856" y="9492"/>
                    <a:pt x="34732" y="9391"/>
                  </a:cubicBezTo>
                  <a:cubicBezTo>
                    <a:pt x="34846" y="9166"/>
                    <a:pt x="34906" y="8924"/>
                    <a:pt x="34964" y="8680"/>
                  </a:cubicBezTo>
                  <a:cubicBezTo>
                    <a:pt x="35026" y="8421"/>
                    <a:pt x="35094" y="8166"/>
                    <a:pt x="35175" y="7916"/>
                  </a:cubicBezTo>
                  <a:cubicBezTo>
                    <a:pt x="35206" y="7825"/>
                    <a:pt x="35123" y="7753"/>
                    <a:pt x="35044" y="7753"/>
                  </a:cubicBezTo>
                  <a:cubicBezTo>
                    <a:pt x="35004" y="7753"/>
                    <a:pt x="34965" y="7772"/>
                    <a:pt x="34944" y="7816"/>
                  </a:cubicBezTo>
                  <a:cubicBezTo>
                    <a:pt x="34819" y="8057"/>
                    <a:pt x="34774" y="8325"/>
                    <a:pt x="34729" y="8589"/>
                  </a:cubicBezTo>
                  <a:cubicBezTo>
                    <a:pt x="34689" y="8821"/>
                    <a:pt x="34647" y="9057"/>
                    <a:pt x="34573" y="9285"/>
                  </a:cubicBezTo>
                  <a:cubicBezTo>
                    <a:pt x="34448" y="9217"/>
                    <a:pt x="34311" y="9171"/>
                    <a:pt x="34170" y="9158"/>
                  </a:cubicBezTo>
                  <a:cubicBezTo>
                    <a:pt x="34137" y="8841"/>
                    <a:pt x="34127" y="8526"/>
                    <a:pt x="34137" y="8209"/>
                  </a:cubicBezTo>
                  <a:cubicBezTo>
                    <a:pt x="34146" y="7884"/>
                    <a:pt x="34196" y="7563"/>
                    <a:pt x="34224" y="7239"/>
                  </a:cubicBezTo>
                  <a:cubicBezTo>
                    <a:pt x="34228" y="7178"/>
                    <a:pt x="34168" y="7137"/>
                    <a:pt x="34113" y="7137"/>
                  </a:cubicBezTo>
                  <a:cubicBezTo>
                    <a:pt x="34079" y="7137"/>
                    <a:pt x="34047" y="7152"/>
                    <a:pt x="34032" y="7188"/>
                  </a:cubicBezTo>
                  <a:cubicBezTo>
                    <a:pt x="33897" y="7504"/>
                    <a:pt x="33879" y="7857"/>
                    <a:pt x="33872" y="8196"/>
                  </a:cubicBezTo>
                  <a:cubicBezTo>
                    <a:pt x="33866" y="8518"/>
                    <a:pt x="33892" y="8842"/>
                    <a:pt x="33939" y="9161"/>
                  </a:cubicBezTo>
                  <a:cubicBezTo>
                    <a:pt x="33756" y="9185"/>
                    <a:pt x="33590" y="9258"/>
                    <a:pt x="33430" y="9346"/>
                  </a:cubicBezTo>
                  <a:lnTo>
                    <a:pt x="33410" y="9318"/>
                  </a:lnTo>
                  <a:cubicBezTo>
                    <a:pt x="33305" y="8978"/>
                    <a:pt x="33222" y="8628"/>
                    <a:pt x="33163" y="8278"/>
                  </a:cubicBezTo>
                  <a:cubicBezTo>
                    <a:pt x="33132" y="8093"/>
                    <a:pt x="33105" y="7906"/>
                    <a:pt x="33085" y="7717"/>
                  </a:cubicBezTo>
                  <a:cubicBezTo>
                    <a:pt x="33076" y="7620"/>
                    <a:pt x="33065" y="7524"/>
                    <a:pt x="33054" y="7430"/>
                  </a:cubicBezTo>
                  <a:cubicBezTo>
                    <a:pt x="33040" y="7338"/>
                    <a:pt x="33032" y="7239"/>
                    <a:pt x="32976" y="7166"/>
                  </a:cubicBezTo>
                  <a:cubicBezTo>
                    <a:pt x="32961" y="7147"/>
                    <a:pt x="32938" y="7136"/>
                    <a:pt x="32917" y="7136"/>
                  </a:cubicBezTo>
                  <a:cubicBezTo>
                    <a:pt x="32896" y="7136"/>
                    <a:pt x="32877" y="7145"/>
                    <a:pt x="32863" y="7166"/>
                  </a:cubicBezTo>
                  <a:cubicBezTo>
                    <a:pt x="32774" y="7318"/>
                    <a:pt x="32820" y="7553"/>
                    <a:pt x="32844" y="7718"/>
                  </a:cubicBezTo>
                  <a:cubicBezTo>
                    <a:pt x="32868" y="7921"/>
                    <a:pt x="32900" y="8124"/>
                    <a:pt x="32940" y="8326"/>
                  </a:cubicBezTo>
                  <a:cubicBezTo>
                    <a:pt x="32991" y="8589"/>
                    <a:pt x="33056" y="8847"/>
                    <a:pt x="33143" y="9097"/>
                  </a:cubicBezTo>
                  <a:cubicBezTo>
                    <a:pt x="32995" y="9019"/>
                    <a:pt x="32828" y="8976"/>
                    <a:pt x="32662" y="8976"/>
                  </a:cubicBezTo>
                  <a:cubicBezTo>
                    <a:pt x="32642" y="8976"/>
                    <a:pt x="32623" y="8977"/>
                    <a:pt x="32603" y="8978"/>
                  </a:cubicBezTo>
                  <a:cubicBezTo>
                    <a:pt x="32501" y="8982"/>
                    <a:pt x="32393" y="9005"/>
                    <a:pt x="32293" y="9039"/>
                  </a:cubicBezTo>
                  <a:cubicBezTo>
                    <a:pt x="32293" y="9039"/>
                    <a:pt x="32293" y="9036"/>
                    <a:pt x="32290" y="9036"/>
                  </a:cubicBezTo>
                  <a:cubicBezTo>
                    <a:pt x="32197" y="8862"/>
                    <a:pt x="32179" y="8659"/>
                    <a:pt x="32126" y="8471"/>
                  </a:cubicBezTo>
                  <a:cubicBezTo>
                    <a:pt x="32057" y="8242"/>
                    <a:pt x="31975" y="8018"/>
                    <a:pt x="31894" y="7790"/>
                  </a:cubicBezTo>
                  <a:cubicBezTo>
                    <a:pt x="31740" y="7353"/>
                    <a:pt x="31591" y="6913"/>
                    <a:pt x="31466" y="6466"/>
                  </a:cubicBezTo>
                  <a:cubicBezTo>
                    <a:pt x="31401" y="6241"/>
                    <a:pt x="31347" y="6014"/>
                    <a:pt x="31300" y="5786"/>
                  </a:cubicBezTo>
                  <a:cubicBezTo>
                    <a:pt x="31266" y="5602"/>
                    <a:pt x="31219" y="5409"/>
                    <a:pt x="31219" y="5219"/>
                  </a:cubicBezTo>
                  <a:cubicBezTo>
                    <a:pt x="31221" y="5097"/>
                    <a:pt x="31241" y="4963"/>
                    <a:pt x="31319" y="4870"/>
                  </a:cubicBezTo>
                  <a:cubicBezTo>
                    <a:pt x="31401" y="4769"/>
                    <a:pt x="31534" y="4731"/>
                    <a:pt x="31660" y="4731"/>
                  </a:cubicBezTo>
                  <a:cubicBezTo>
                    <a:pt x="31673" y="4731"/>
                    <a:pt x="31686" y="4731"/>
                    <a:pt x="31699" y="4732"/>
                  </a:cubicBezTo>
                  <a:cubicBezTo>
                    <a:pt x="32032" y="4751"/>
                    <a:pt x="32163" y="5156"/>
                    <a:pt x="32307" y="5398"/>
                  </a:cubicBezTo>
                  <a:cubicBezTo>
                    <a:pt x="32332" y="5439"/>
                    <a:pt x="32375" y="5458"/>
                    <a:pt x="32418" y="5458"/>
                  </a:cubicBezTo>
                  <a:cubicBezTo>
                    <a:pt x="32484" y="5458"/>
                    <a:pt x="32550" y="5412"/>
                    <a:pt x="32546" y="5332"/>
                  </a:cubicBezTo>
                  <a:cubicBezTo>
                    <a:pt x="32539" y="5107"/>
                    <a:pt x="32542" y="4843"/>
                    <a:pt x="32643" y="4652"/>
                  </a:cubicBezTo>
                  <a:cubicBezTo>
                    <a:pt x="32668" y="4608"/>
                    <a:pt x="32693" y="4577"/>
                    <a:pt x="32722" y="4556"/>
                  </a:cubicBezTo>
                  <a:cubicBezTo>
                    <a:pt x="32745" y="4542"/>
                    <a:pt x="32768" y="4535"/>
                    <a:pt x="32793" y="4535"/>
                  </a:cubicBezTo>
                  <a:cubicBezTo>
                    <a:pt x="32807" y="4535"/>
                    <a:pt x="32821" y="4537"/>
                    <a:pt x="32837" y="4541"/>
                  </a:cubicBezTo>
                  <a:cubicBezTo>
                    <a:pt x="32987" y="4569"/>
                    <a:pt x="33077" y="4697"/>
                    <a:pt x="33139" y="4824"/>
                  </a:cubicBezTo>
                  <a:cubicBezTo>
                    <a:pt x="33225" y="4990"/>
                    <a:pt x="33267" y="5171"/>
                    <a:pt x="33316" y="5347"/>
                  </a:cubicBezTo>
                  <a:cubicBezTo>
                    <a:pt x="33336" y="5417"/>
                    <a:pt x="33397" y="5449"/>
                    <a:pt x="33457" y="5449"/>
                  </a:cubicBezTo>
                  <a:cubicBezTo>
                    <a:pt x="33531" y="5449"/>
                    <a:pt x="33606" y="5400"/>
                    <a:pt x="33605" y="5308"/>
                  </a:cubicBezTo>
                  <a:cubicBezTo>
                    <a:pt x="33602" y="5046"/>
                    <a:pt x="33622" y="4660"/>
                    <a:pt x="33886" y="4514"/>
                  </a:cubicBezTo>
                  <a:cubicBezTo>
                    <a:pt x="33942" y="4482"/>
                    <a:pt x="33994" y="4469"/>
                    <a:pt x="34041" y="4469"/>
                  </a:cubicBezTo>
                  <a:close/>
                  <a:moveTo>
                    <a:pt x="16864" y="6724"/>
                  </a:moveTo>
                  <a:cubicBezTo>
                    <a:pt x="16957" y="6732"/>
                    <a:pt x="17050" y="6743"/>
                    <a:pt x="17138" y="6765"/>
                  </a:cubicBezTo>
                  <a:cubicBezTo>
                    <a:pt x="17373" y="6821"/>
                    <a:pt x="17600" y="6903"/>
                    <a:pt x="17839" y="6942"/>
                  </a:cubicBezTo>
                  <a:cubicBezTo>
                    <a:pt x="18355" y="7024"/>
                    <a:pt x="18869" y="7098"/>
                    <a:pt x="19385" y="7182"/>
                  </a:cubicBezTo>
                  <a:cubicBezTo>
                    <a:pt x="20403" y="7345"/>
                    <a:pt x="21420" y="7529"/>
                    <a:pt x="22435" y="7718"/>
                  </a:cubicBezTo>
                  <a:cubicBezTo>
                    <a:pt x="23446" y="7909"/>
                    <a:pt x="24461" y="8096"/>
                    <a:pt x="25466" y="8327"/>
                  </a:cubicBezTo>
                  <a:cubicBezTo>
                    <a:pt x="25961" y="8441"/>
                    <a:pt x="26457" y="8560"/>
                    <a:pt x="26955" y="8671"/>
                  </a:cubicBezTo>
                  <a:cubicBezTo>
                    <a:pt x="27451" y="8783"/>
                    <a:pt x="27951" y="8879"/>
                    <a:pt x="28454" y="8973"/>
                  </a:cubicBezTo>
                  <a:cubicBezTo>
                    <a:pt x="28956" y="9070"/>
                    <a:pt x="29456" y="9173"/>
                    <a:pt x="29959" y="9267"/>
                  </a:cubicBezTo>
                  <a:cubicBezTo>
                    <a:pt x="30214" y="9314"/>
                    <a:pt x="30465" y="9357"/>
                    <a:pt x="30720" y="9403"/>
                  </a:cubicBezTo>
                  <a:cubicBezTo>
                    <a:pt x="30964" y="9446"/>
                    <a:pt x="31204" y="9508"/>
                    <a:pt x="31448" y="9546"/>
                  </a:cubicBezTo>
                  <a:cubicBezTo>
                    <a:pt x="31522" y="9558"/>
                    <a:pt x="31597" y="9565"/>
                    <a:pt x="31672" y="9580"/>
                  </a:cubicBezTo>
                  <a:cubicBezTo>
                    <a:pt x="31624" y="9696"/>
                    <a:pt x="31605" y="9820"/>
                    <a:pt x="31606" y="9945"/>
                  </a:cubicBezTo>
                  <a:cubicBezTo>
                    <a:pt x="31413" y="9957"/>
                    <a:pt x="31220" y="9988"/>
                    <a:pt x="31042" y="10058"/>
                  </a:cubicBezTo>
                  <a:cubicBezTo>
                    <a:pt x="30911" y="10108"/>
                    <a:pt x="30794" y="10183"/>
                    <a:pt x="30689" y="10270"/>
                  </a:cubicBezTo>
                  <a:cubicBezTo>
                    <a:pt x="30626" y="10252"/>
                    <a:pt x="30556" y="10243"/>
                    <a:pt x="30495" y="10235"/>
                  </a:cubicBezTo>
                  <a:cubicBezTo>
                    <a:pt x="30354" y="10219"/>
                    <a:pt x="30214" y="10215"/>
                    <a:pt x="30073" y="10200"/>
                  </a:cubicBezTo>
                  <a:cubicBezTo>
                    <a:pt x="29590" y="10141"/>
                    <a:pt x="29112" y="10044"/>
                    <a:pt x="28634" y="9954"/>
                  </a:cubicBezTo>
                  <a:cubicBezTo>
                    <a:pt x="27683" y="9779"/>
                    <a:pt x="26733" y="9594"/>
                    <a:pt x="25794" y="9369"/>
                  </a:cubicBezTo>
                  <a:cubicBezTo>
                    <a:pt x="25331" y="9259"/>
                    <a:pt x="24872" y="9145"/>
                    <a:pt x="24408" y="9051"/>
                  </a:cubicBezTo>
                  <a:cubicBezTo>
                    <a:pt x="23940" y="8955"/>
                    <a:pt x="23486" y="8824"/>
                    <a:pt x="23025" y="8702"/>
                  </a:cubicBezTo>
                  <a:cubicBezTo>
                    <a:pt x="22569" y="8581"/>
                    <a:pt x="22111" y="8478"/>
                    <a:pt x="21655" y="8362"/>
                  </a:cubicBezTo>
                  <a:cubicBezTo>
                    <a:pt x="21187" y="8241"/>
                    <a:pt x="20719" y="8137"/>
                    <a:pt x="20248" y="8038"/>
                  </a:cubicBezTo>
                  <a:cubicBezTo>
                    <a:pt x="19987" y="7984"/>
                    <a:pt x="19723" y="7928"/>
                    <a:pt x="19462" y="7863"/>
                  </a:cubicBezTo>
                  <a:cubicBezTo>
                    <a:pt x="19212" y="7803"/>
                    <a:pt x="18963" y="7733"/>
                    <a:pt x="18712" y="7682"/>
                  </a:cubicBezTo>
                  <a:cubicBezTo>
                    <a:pt x="18451" y="7632"/>
                    <a:pt x="18193" y="7580"/>
                    <a:pt x="17937" y="7517"/>
                  </a:cubicBezTo>
                  <a:cubicBezTo>
                    <a:pt x="17759" y="7472"/>
                    <a:pt x="17565" y="7451"/>
                    <a:pt x="17391" y="7383"/>
                  </a:cubicBezTo>
                  <a:cubicBezTo>
                    <a:pt x="17238" y="7145"/>
                    <a:pt x="17061" y="6925"/>
                    <a:pt x="16864" y="6724"/>
                  </a:cubicBezTo>
                  <a:close/>
                  <a:moveTo>
                    <a:pt x="17556" y="7648"/>
                  </a:moveTo>
                  <a:cubicBezTo>
                    <a:pt x="17628" y="7673"/>
                    <a:pt x="17703" y="7692"/>
                    <a:pt x="17777" y="7711"/>
                  </a:cubicBezTo>
                  <a:cubicBezTo>
                    <a:pt x="17989" y="7764"/>
                    <a:pt x="18199" y="7824"/>
                    <a:pt x="18411" y="7872"/>
                  </a:cubicBezTo>
                  <a:cubicBezTo>
                    <a:pt x="18867" y="7975"/>
                    <a:pt x="19316" y="8097"/>
                    <a:pt x="19771" y="8197"/>
                  </a:cubicBezTo>
                  <a:cubicBezTo>
                    <a:pt x="20229" y="8298"/>
                    <a:pt x="20690" y="8388"/>
                    <a:pt x="21145" y="8499"/>
                  </a:cubicBezTo>
                  <a:cubicBezTo>
                    <a:pt x="21604" y="8613"/>
                    <a:pt x="22060" y="8741"/>
                    <a:pt x="22523" y="8848"/>
                  </a:cubicBezTo>
                  <a:cubicBezTo>
                    <a:pt x="22976" y="8954"/>
                    <a:pt x="23420" y="9090"/>
                    <a:pt x="23868" y="9203"/>
                  </a:cubicBezTo>
                  <a:cubicBezTo>
                    <a:pt x="24331" y="9320"/>
                    <a:pt x="24799" y="9407"/>
                    <a:pt x="25264" y="9519"/>
                  </a:cubicBezTo>
                  <a:cubicBezTo>
                    <a:pt x="26197" y="9744"/>
                    <a:pt x="27133" y="9950"/>
                    <a:pt x="28079" y="10131"/>
                  </a:cubicBezTo>
                  <a:cubicBezTo>
                    <a:pt x="28610" y="10233"/>
                    <a:pt x="29139" y="10340"/>
                    <a:pt x="29673" y="10427"/>
                  </a:cubicBezTo>
                  <a:cubicBezTo>
                    <a:pt x="29882" y="10461"/>
                    <a:pt x="30086" y="10489"/>
                    <a:pt x="30297" y="10505"/>
                  </a:cubicBezTo>
                  <a:cubicBezTo>
                    <a:pt x="30346" y="10509"/>
                    <a:pt x="30402" y="10514"/>
                    <a:pt x="30450" y="10519"/>
                  </a:cubicBezTo>
                  <a:cubicBezTo>
                    <a:pt x="30441" y="10530"/>
                    <a:pt x="30432" y="10540"/>
                    <a:pt x="30423" y="10553"/>
                  </a:cubicBezTo>
                  <a:cubicBezTo>
                    <a:pt x="30318" y="10705"/>
                    <a:pt x="30252" y="10873"/>
                    <a:pt x="30219" y="11046"/>
                  </a:cubicBezTo>
                  <a:cubicBezTo>
                    <a:pt x="30138" y="10986"/>
                    <a:pt x="30044" y="10940"/>
                    <a:pt x="29960" y="10908"/>
                  </a:cubicBezTo>
                  <a:cubicBezTo>
                    <a:pt x="29785" y="10833"/>
                    <a:pt x="29597" y="10789"/>
                    <a:pt x="29413" y="10754"/>
                  </a:cubicBezTo>
                  <a:cubicBezTo>
                    <a:pt x="29213" y="10716"/>
                    <a:pt x="29015" y="10691"/>
                    <a:pt x="28813" y="10691"/>
                  </a:cubicBezTo>
                  <a:cubicBezTo>
                    <a:pt x="28798" y="10691"/>
                    <a:pt x="28782" y="10691"/>
                    <a:pt x="28767" y="10691"/>
                  </a:cubicBezTo>
                  <a:cubicBezTo>
                    <a:pt x="28477" y="10696"/>
                    <a:pt x="28200" y="10751"/>
                    <a:pt x="27924" y="10824"/>
                  </a:cubicBezTo>
                  <a:cubicBezTo>
                    <a:pt x="27699" y="10886"/>
                    <a:pt x="27465" y="10902"/>
                    <a:pt x="27303" y="11071"/>
                  </a:cubicBezTo>
                  <a:cubicBezTo>
                    <a:pt x="26947" y="10639"/>
                    <a:pt x="26451" y="10325"/>
                    <a:pt x="25914" y="10179"/>
                  </a:cubicBezTo>
                  <a:cubicBezTo>
                    <a:pt x="25623" y="10101"/>
                    <a:pt x="25313" y="10058"/>
                    <a:pt x="25001" y="10058"/>
                  </a:cubicBezTo>
                  <a:cubicBezTo>
                    <a:pt x="24500" y="10058"/>
                    <a:pt x="23998" y="10170"/>
                    <a:pt x="23578" y="10429"/>
                  </a:cubicBezTo>
                  <a:cubicBezTo>
                    <a:pt x="23471" y="10494"/>
                    <a:pt x="23372" y="10572"/>
                    <a:pt x="23285" y="10654"/>
                  </a:cubicBezTo>
                  <a:cubicBezTo>
                    <a:pt x="23142" y="10533"/>
                    <a:pt x="22998" y="10402"/>
                    <a:pt x="22833" y="10310"/>
                  </a:cubicBezTo>
                  <a:cubicBezTo>
                    <a:pt x="22633" y="10196"/>
                    <a:pt x="22406" y="10117"/>
                    <a:pt x="22190" y="10039"/>
                  </a:cubicBezTo>
                  <a:cubicBezTo>
                    <a:pt x="21825" y="9910"/>
                    <a:pt x="21451" y="9816"/>
                    <a:pt x="21060" y="9805"/>
                  </a:cubicBezTo>
                  <a:cubicBezTo>
                    <a:pt x="21029" y="9804"/>
                    <a:pt x="20998" y="9804"/>
                    <a:pt x="20966" y="9804"/>
                  </a:cubicBezTo>
                  <a:cubicBezTo>
                    <a:pt x="20264" y="9804"/>
                    <a:pt x="19555" y="10014"/>
                    <a:pt x="18954" y="10371"/>
                  </a:cubicBezTo>
                  <a:cubicBezTo>
                    <a:pt x="18711" y="10513"/>
                    <a:pt x="18485" y="10680"/>
                    <a:pt x="18282" y="10876"/>
                  </a:cubicBezTo>
                  <a:cubicBezTo>
                    <a:pt x="18282" y="10543"/>
                    <a:pt x="18251" y="10210"/>
                    <a:pt x="18211" y="9879"/>
                  </a:cubicBezTo>
                  <a:cubicBezTo>
                    <a:pt x="18161" y="9451"/>
                    <a:pt x="18094" y="9030"/>
                    <a:pt x="17967" y="8618"/>
                  </a:cubicBezTo>
                  <a:cubicBezTo>
                    <a:pt x="17864" y="8284"/>
                    <a:pt x="17727" y="7957"/>
                    <a:pt x="17556" y="7648"/>
                  </a:cubicBezTo>
                  <a:close/>
                  <a:moveTo>
                    <a:pt x="36075" y="7530"/>
                  </a:moveTo>
                  <a:cubicBezTo>
                    <a:pt x="36001" y="8270"/>
                    <a:pt x="36155" y="9019"/>
                    <a:pt x="36318" y="9737"/>
                  </a:cubicBezTo>
                  <a:cubicBezTo>
                    <a:pt x="36384" y="10039"/>
                    <a:pt x="36445" y="10340"/>
                    <a:pt x="36536" y="10637"/>
                  </a:cubicBezTo>
                  <a:cubicBezTo>
                    <a:pt x="36617" y="10896"/>
                    <a:pt x="36710" y="11153"/>
                    <a:pt x="36788" y="11414"/>
                  </a:cubicBezTo>
                  <a:cubicBezTo>
                    <a:pt x="36777" y="11412"/>
                    <a:pt x="36770" y="11408"/>
                    <a:pt x="36760" y="11405"/>
                  </a:cubicBezTo>
                  <a:cubicBezTo>
                    <a:pt x="36692" y="11392"/>
                    <a:pt x="36620" y="11383"/>
                    <a:pt x="36548" y="11383"/>
                  </a:cubicBezTo>
                  <a:cubicBezTo>
                    <a:pt x="36567" y="10989"/>
                    <a:pt x="36365" y="10608"/>
                    <a:pt x="36058" y="10374"/>
                  </a:cubicBezTo>
                  <a:cubicBezTo>
                    <a:pt x="35859" y="10220"/>
                    <a:pt x="35625" y="10147"/>
                    <a:pt x="35386" y="10147"/>
                  </a:cubicBezTo>
                  <a:cubicBezTo>
                    <a:pt x="35319" y="10147"/>
                    <a:pt x="35251" y="10153"/>
                    <a:pt x="35184" y="10164"/>
                  </a:cubicBezTo>
                  <a:cubicBezTo>
                    <a:pt x="35327" y="9718"/>
                    <a:pt x="35494" y="9280"/>
                    <a:pt x="35651" y="8838"/>
                  </a:cubicBezTo>
                  <a:cubicBezTo>
                    <a:pt x="35807" y="8406"/>
                    <a:pt x="35945" y="7969"/>
                    <a:pt x="36075" y="7530"/>
                  </a:cubicBezTo>
                  <a:close/>
                  <a:moveTo>
                    <a:pt x="28761" y="10954"/>
                  </a:moveTo>
                  <a:cubicBezTo>
                    <a:pt x="29098" y="10954"/>
                    <a:pt x="29445" y="11014"/>
                    <a:pt x="29762" y="11130"/>
                  </a:cubicBezTo>
                  <a:cubicBezTo>
                    <a:pt x="29842" y="11159"/>
                    <a:pt x="29920" y="11197"/>
                    <a:pt x="29992" y="11244"/>
                  </a:cubicBezTo>
                  <a:cubicBezTo>
                    <a:pt x="30050" y="11283"/>
                    <a:pt x="30097" y="11338"/>
                    <a:pt x="30151" y="11398"/>
                  </a:cubicBezTo>
                  <a:cubicBezTo>
                    <a:pt x="30163" y="11410"/>
                    <a:pt x="30175" y="11419"/>
                    <a:pt x="30189" y="11426"/>
                  </a:cubicBezTo>
                  <a:cubicBezTo>
                    <a:pt x="30188" y="11445"/>
                    <a:pt x="30190" y="11468"/>
                    <a:pt x="30193" y="11492"/>
                  </a:cubicBezTo>
                  <a:cubicBezTo>
                    <a:pt x="30071" y="11441"/>
                    <a:pt x="29918" y="11424"/>
                    <a:pt x="29815" y="11410"/>
                  </a:cubicBezTo>
                  <a:cubicBezTo>
                    <a:pt x="29691" y="11395"/>
                    <a:pt x="29567" y="11390"/>
                    <a:pt x="29442" y="11390"/>
                  </a:cubicBezTo>
                  <a:cubicBezTo>
                    <a:pt x="29387" y="11390"/>
                    <a:pt x="29333" y="11391"/>
                    <a:pt x="29277" y="11392"/>
                  </a:cubicBezTo>
                  <a:cubicBezTo>
                    <a:pt x="28882" y="11405"/>
                    <a:pt x="28471" y="11449"/>
                    <a:pt x="28095" y="11585"/>
                  </a:cubicBezTo>
                  <a:cubicBezTo>
                    <a:pt x="27961" y="11634"/>
                    <a:pt x="27830" y="11696"/>
                    <a:pt x="27715" y="11784"/>
                  </a:cubicBezTo>
                  <a:cubicBezTo>
                    <a:pt x="27639" y="11579"/>
                    <a:pt x="27534" y="11387"/>
                    <a:pt x="27407" y="11210"/>
                  </a:cubicBezTo>
                  <a:cubicBezTo>
                    <a:pt x="27568" y="11129"/>
                    <a:pt x="27766" y="11113"/>
                    <a:pt x="27938" y="11078"/>
                  </a:cubicBezTo>
                  <a:cubicBezTo>
                    <a:pt x="28181" y="11025"/>
                    <a:pt x="28413" y="10966"/>
                    <a:pt x="28665" y="10956"/>
                  </a:cubicBezTo>
                  <a:cubicBezTo>
                    <a:pt x="28697" y="10955"/>
                    <a:pt x="28729" y="10954"/>
                    <a:pt x="28761" y="10954"/>
                  </a:cubicBezTo>
                  <a:close/>
                  <a:moveTo>
                    <a:pt x="37904" y="6572"/>
                  </a:moveTo>
                  <a:cubicBezTo>
                    <a:pt x="37916" y="6572"/>
                    <a:pt x="37929" y="6574"/>
                    <a:pt x="37942" y="6577"/>
                  </a:cubicBezTo>
                  <a:cubicBezTo>
                    <a:pt x="38064" y="6604"/>
                    <a:pt x="38114" y="6769"/>
                    <a:pt x="38139" y="6877"/>
                  </a:cubicBezTo>
                  <a:cubicBezTo>
                    <a:pt x="38177" y="7045"/>
                    <a:pt x="38145" y="7216"/>
                    <a:pt x="38230" y="7377"/>
                  </a:cubicBezTo>
                  <a:cubicBezTo>
                    <a:pt x="38254" y="7420"/>
                    <a:pt x="38307" y="7446"/>
                    <a:pt x="38358" y="7446"/>
                  </a:cubicBezTo>
                  <a:cubicBezTo>
                    <a:pt x="38393" y="7446"/>
                    <a:pt x="38428" y="7433"/>
                    <a:pt x="38452" y="7405"/>
                  </a:cubicBezTo>
                  <a:cubicBezTo>
                    <a:pt x="38548" y="7283"/>
                    <a:pt x="38614" y="7142"/>
                    <a:pt x="38694" y="7008"/>
                  </a:cubicBezTo>
                  <a:cubicBezTo>
                    <a:pt x="38735" y="6941"/>
                    <a:pt x="38770" y="6885"/>
                    <a:pt x="38817" y="6833"/>
                  </a:cubicBezTo>
                  <a:cubicBezTo>
                    <a:pt x="38866" y="6780"/>
                    <a:pt x="38908" y="6743"/>
                    <a:pt x="38960" y="6731"/>
                  </a:cubicBezTo>
                  <a:cubicBezTo>
                    <a:pt x="38982" y="6724"/>
                    <a:pt x="38997" y="6720"/>
                    <a:pt x="39014" y="6720"/>
                  </a:cubicBezTo>
                  <a:cubicBezTo>
                    <a:pt x="39020" y="6720"/>
                    <a:pt x="39025" y="6721"/>
                    <a:pt x="39032" y="6721"/>
                  </a:cubicBezTo>
                  <a:cubicBezTo>
                    <a:pt x="39066" y="6726"/>
                    <a:pt x="39100" y="6737"/>
                    <a:pt x="39132" y="6755"/>
                  </a:cubicBezTo>
                  <a:cubicBezTo>
                    <a:pt x="39188" y="6789"/>
                    <a:pt x="39217" y="6852"/>
                    <a:pt x="39235" y="6911"/>
                  </a:cubicBezTo>
                  <a:cubicBezTo>
                    <a:pt x="39286" y="7077"/>
                    <a:pt x="39255" y="7242"/>
                    <a:pt x="39260" y="7410"/>
                  </a:cubicBezTo>
                  <a:cubicBezTo>
                    <a:pt x="39262" y="7506"/>
                    <a:pt x="39343" y="7567"/>
                    <a:pt x="39424" y="7567"/>
                  </a:cubicBezTo>
                  <a:cubicBezTo>
                    <a:pt x="39475" y="7567"/>
                    <a:pt x="39525" y="7544"/>
                    <a:pt x="39557" y="7491"/>
                  </a:cubicBezTo>
                  <a:cubicBezTo>
                    <a:pt x="39646" y="7343"/>
                    <a:pt x="39705" y="7181"/>
                    <a:pt x="39803" y="7035"/>
                  </a:cubicBezTo>
                  <a:cubicBezTo>
                    <a:pt x="39841" y="6982"/>
                    <a:pt x="39895" y="6923"/>
                    <a:pt x="39947" y="6894"/>
                  </a:cubicBezTo>
                  <a:cubicBezTo>
                    <a:pt x="39963" y="6886"/>
                    <a:pt x="39982" y="6881"/>
                    <a:pt x="40001" y="6881"/>
                  </a:cubicBezTo>
                  <a:cubicBezTo>
                    <a:pt x="40023" y="6881"/>
                    <a:pt x="40047" y="6887"/>
                    <a:pt x="40068" y="6904"/>
                  </a:cubicBezTo>
                  <a:cubicBezTo>
                    <a:pt x="40068" y="6906"/>
                    <a:pt x="40072" y="6915"/>
                    <a:pt x="40077" y="6921"/>
                  </a:cubicBezTo>
                  <a:cubicBezTo>
                    <a:pt x="40090" y="6946"/>
                    <a:pt x="40086" y="6935"/>
                    <a:pt x="40090" y="6953"/>
                  </a:cubicBezTo>
                  <a:cubicBezTo>
                    <a:pt x="40101" y="6991"/>
                    <a:pt x="40105" y="7015"/>
                    <a:pt x="40109" y="7046"/>
                  </a:cubicBezTo>
                  <a:cubicBezTo>
                    <a:pt x="40112" y="7129"/>
                    <a:pt x="40109" y="7212"/>
                    <a:pt x="40099" y="7294"/>
                  </a:cubicBezTo>
                  <a:cubicBezTo>
                    <a:pt x="40084" y="7446"/>
                    <a:pt x="40034" y="7618"/>
                    <a:pt x="40062" y="7784"/>
                  </a:cubicBezTo>
                  <a:cubicBezTo>
                    <a:pt x="40073" y="7858"/>
                    <a:pt x="40140" y="7892"/>
                    <a:pt x="40207" y="7892"/>
                  </a:cubicBezTo>
                  <a:cubicBezTo>
                    <a:pt x="40235" y="7892"/>
                    <a:pt x="40262" y="7886"/>
                    <a:pt x="40286" y="7874"/>
                  </a:cubicBezTo>
                  <a:cubicBezTo>
                    <a:pt x="40432" y="7806"/>
                    <a:pt x="40475" y="7616"/>
                    <a:pt x="40579" y="7507"/>
                  </a:cubicBezTo>
                  <a:cubicBezTo>
                    <a:pt x="40645" y="7439"/>
                    <a:pt x="40722" y="7383"/>
                    <a:pt x="40799" y="7383"/>
                  </a:cubicBezTo>
                  <a:cubicBezTo>
                    <a:pt x="40844" y="7383"/>
                    <a:pt x="40889" y="7401"/>
                    <a:pt x="40932" y="7447"/>
                  </a:cubicBezTo>
                  <a:cubicBezTo>
                    <a:pt x="41017" y="7539"/>
                    <a:pt x="41045" y="7685"/>
                    <a:pt x="41067" y="7803"/>
                  </a:cubicBezTo>
                  <a:cubicBezTo>
                    <a:pt x="41110" y="8035"/>
                    <a:pt x="41109" y="8274"/>
                    <a:pt x="41084" y="8509"/>
                  </a:cubicBezTo>
                  <a:cubicBezTo>
                    <a:pt x="41037" y="8965"/>
                    <a:pt x="40907" y="9420"/>
                    <a:pt x="40772" y="9857"/>
                  </a:cubicBezTo>
                  <a:cubicBezTo>
                    <a:pt x="40635" y="10300"/>
                    <a:pt x="40464" y="10732"/>
                    <a:pt x="40274" y="11155"/>
                  </a:cubicBezTo>
                  <a:cubicBezTo>
                    <a:pt x="40171" y="11386"/>
                    <a:pt x="40059" y="11615"/>
                    <a:pt x="39940" y="11839"/>
                  </a:cubicBezTo>
                  <a:cubicBezTo>
                    <a:pt x="39902" y="11910"/>
                    <a:pt x="39859" y="11982"/>
                    <a:pt x="39815" y="12055"/>
                  </a:cubicBezTo>
                  <a:cubicBezTo>
                    <a:pt x="39741" y="11840"/>
                    <a:pt x="39557" y="11680"/>
                    <a:pt x="39338" y="11595"/>
                  </a:cubicBezTo>
                  <a:cubicBezTo>
                    <a:pt x="39324" y="11591"/>
                    <a:pt x="39309" y="11586"/>
                    <a:pt x="39293" y="11580"/>
                  </a:cubicBezTo>
                  <a:cubicBezTo>
                    <a:pt x="39399" y="11386"/>
                    <a:pt x="39477" y="11178"/>
                    <a:pt x="39549" y="10965"/>
                  </a:cubicBezTo>
                  <a:cubicBezTo>
                    <a:pt x="39632" y="10735"/>
                    <a:pt x="39715" y="10503"/>
                    <a:pt x="39791" y="10270"/>
                  </a:cubicBezTo>
                  <a:cubicBezTo>
                    <a:pt x="39866" y="10035"/>
                    <a:pt x="39943" y="9803"/>
                    <a:pt x="40016" y="9569"/>
                  </a:cubicBezTo>
                  <a:cubicBezTo>
                    <a:pt x="40053" y="9454"/>
                    <a:pt x="40090" y="9341"/>
                    <a:pt x="40128" y="9227"/>
                  </a:cubicBezTo>
                  <a:cubicBezTo>
                    <a:pt x="40166" y="9108"/>
                    <a:pt x="40235" y="8972"/>
                    <a:pt x="40193" y="8850"/>
                  </a:cubicBezTo>
                  <a:cubicBezTo>
                    <a:pt x="40178" y="8809"/>
                    <a:pt x="40137" y="8776"/>
                    <a:pt x="40094" y="8776"/>
                  </a:cubicBezTo>
                  <a:cubicBezTo>
                    <a:pt x="40078" y="8776"/>
                    <a:pt x="40062" y="8781"/>
                    <a:pt x="40047" y="8791"/>
                  </a:cubicBezTo>
                  <a:cubicBezTo>
                    <a:pt x="39941" y="8866"/>
                    <a:pt x="39911" y="8992"/>
                    <a:pt x="39873" y="9111"/>
                  </a:cubicBezTo>
                  <a:cubicBezTo>
                    <a:pt x="39835" y="9228"/>
                    <a:pt x="39795" y="9347"/>
                    <a:pt x="39757" y="9466"/>
                  </a:cubicBezTo>
                  <a:cubicBezTo>
                    <a:pt x="39682" y="9700"/>
                    <a:pt x="39604" y="9933"/>
                    <a:pt x="39529" y="10168"/>
                  </a:cubicBezTo>
                  <a:cubicBezTo>
                    <a:pt x="39453" y="10399"/>
                    <a:pt x="39382" y="10634"/>
                    <a:pt x="39306" y="10866"/>
                  </a:cubicBezTo>
                  <a:cubicBezTo>
                    <a:pt x="39231" y="11087"/>
                    <a:pt x="39160" y="11304"/>
                    <a:pt x="39115" y="11530"/>
                  </a:cubicBezTo>
                  <a:cubicBezTo>
                    <a:pt x="39046" y="11517"/>
                    <a:pt x="38974" y="11506"/>
                    <a:pt x="38906" y="11502"/>
                  </a:cubicBezTo>
                  <a:cubicBezTo>
                    <a:pt x="38889" y="11500"/>
                    <a:pt x="38872" y="11500"/>
                    <a:pt x="38856" y="11500"/>
                  </a:cubicBezTo>
                  <a:cubicBezTo>
                    <a:pt x="38792" y="11500"/>
                    <a:pt x="38730" y="11509"/>
                    <a:pt x="38665" y="11519"/>
                  </a:cubicBezTo>
                  <a:cubicBezTo>
                    <a:pt x="38656" y="11523"/>
                    <a:pt x="38646" y="11524"/>
                    <a:pt x="38636" y="11527"/>
                  </a:cubicBezTo>
                  <a:cubicBezTo>
                    <a:pt x="38696" y="11006"/>
                    <a:pt x="38752" y="10487"/>
                    <a:pt x="38806" y="9970"/>
                  </a:cubicBezTo>
                  <a:cubicBezTo>
                    <a:pt x="38830" y="9728"/>
                    <a:pt x="38848" y="9489"/>
                    <a:pt x="38874" y="9251"/>
                  </a:cubicBezTo>
                  <a:cubicBezTo>
                    <a:pt x="38887" y="9132"/>
                    <a:pt x="38903" y="9017"/>
                    <a:pt x="38925" y="8898"/>
                  </a:cubicBezTo>
                  <a:cubicBezTo>
                    <a:pt x="38947" y="8773"/>
                    <a:pt x="38981" y="8645"/>
                    <a:pt x="38975" y="8517"/>
                  </a:cubicBezTo>
                  <a:cubicBezTo>
                    <a:pt x="38974" y="8453"/>
                    <a:pt x="38925" y="8416"/>
                    <a:pt x="38874" y="8416"/>
                  </a:cubicBezTo>
                  <a:cubicBezTo>
                    <a:pt x="38841" y="8416"/>
                    <a:pt x="38806" y="8432"/>
                    <a:pt x="38783" y="8466"/>
                  </a:cubicBezTo>
                  <a:cubicBezTo>
                    <a:pt x="38712" y="8572"/>
                    <a:pt x="38683" y="8702"/>
                    <a:pt x="38661" y="8827"/>
                  </a:cubicBezTo>
                  <a:cubicBezTo>
                    <a:pt x="38641" y="8950"/>
                    <a:pt x="38623" y="9074"/>
                    <a:pt x="38610" y="9196"/>
                  </a:cubicBezTo>
                  <a:cubicBezTo>
                    <a:pt x="38582" y="9444"/>
                    <a:pt x="38563" y="9695"/>
                    <a:pt x="38538" y="9945"/>
                  </a:cubicBezTo>
                  <a:cubicBezTo>
                    <a:pt x="38514" y="10215"/>
                    <a:pt x="38491" y="10485"/>
                    <a:pt x="38473" y="10756"/>
                  </a:cubicBezTo>
                  <a:cubicBezTo>
                    <a:pt x="38462" y="10909"/>
                    <a:pt x="38455" y="11064"/>
                    <a:pt x="38448" y="11220"/>
                  </a:cubicBezTo>
                  <a:cubicBezTo>
                    <a:pt x="38413" y="11171"/>
                    <a:pt x="38366" y="11131"/>
                    <a:pt x="38317" y="11100"/>
                  </a:cubicBezTo>
                  <a:cubicBezTo>
                    <a:pt x="38197" y="11026"/>
                    <a:pt x="38051" y="11002"/>
                    <a:pt x="37912" y="11002"/>
                  </a:cubicBezTo>
                  <a:cubicBezTo>
                    <a:pt x="37903" y="11002"/>
                    <a:pt x="37895" y="11002"/>
                    <a:pt x="37886" y="11002"/>
                  </a:cubicBezTo>
                  <a:lnTo>
                    <a:pt x="37875" y="11002"/>
                  </a:lnTo>
                  <a:cubicBezTo>
                    <a:pt x="37865" y="10550"/>
                    <a:pt x="37824" y="10102"/>
                    <a:pt x="37801" y="9650"/>
                  </a:cubicBezTo>
                  <a:cubicBezTo>
                    <a:pt x="37787" y="9414"/>
                    <a:pt x="37772" y="9179"/>
                    <a:pt x="37756" y="8945"/>
                  </a:cubicBezTo>
                  <a:cubicBezTo>
                    <a:pt x="37750" y="8829"/>
                    <a:pt x="37747" y="8711"/>
                    <a:pt x="37740" y="8592"/>
                  </a:cubicBezTo>
                  <a:cubicBezTo>
                    <a:pt x="37734" y="8487"/>
                    <a:pt x="37707" y="8387"/>
                    <a:pt x="37693" y="8284"/>
                  </a:cubicBezTo>
                  <a:cubicBezTo>
                    <a:pt x="37687" y="8228"/>
                    <a:pt x="37637" y="8185"/>
                    <a:pt x="37588" y="8185"/>
                  </a:cubicBezTo>
                  <a:cubicBezTo>
                    <a:pt x="37560" y="8185"/>
                    <a:pt x="37533" y="8199"/>
                    <a:pt x="37515" y="8234"/>
                  </a:cubicBezTo>
                  <a:cubicBezTo>
                    <a:pt x="37459" y="8337"/>
                    <a:pt x="37447" y="8440"/>
                    <a:pt x="37453" y="8553"/>
                  </a:cubicBezTo>
                  <a:cubicBezTo>
                    <a:pt x="37457" y="8669"/>
                    <a:pt x="37462" y="8783"/>
                    <a:pt x="37468" y="8899"/>
                  </a:cubicBezTo>
                  <a:cubicBezTo>
                    <a:pt x="37484" y="9145"/>
                    <a:pt x="37509" y="9389"/>
                    <a:pt x="37527" y="9633"/>
                  </a:cubicBezTo>
                  <a:cubicBezTo>
                    <a:pt x="37561" y="10096"/>
                    <a:pt x="37603" y="10560"/>
                    <a:pt x="37673" y="11019"/>
                  </a:cubicBezTo>
                  <a:cubicBezTo>
                    <a:pt x="37599" y="11032"/>
                    <a:pt x="37527" y="11049"/>
                    <a:pt x="37458" y="11071"/>
                  </a:cubicBezTo>
                  <a:cubicBezTo>
                    <a:pt x="37297" y="11124"/>
                    <a:pt x="37192" y="11233"/>
                    <a:pt x="37077" y="11350"/>
                  </a:cubicBezTo>
                  <a:cubicBezTo>
                    <a:pt x="37042" y="11384"/>
                    <a:pt x="36999" y="11439"/>
                    <a:pt x="36947" y="11455"/>
                  </a:cubicBezTo>
                  <a:cubicBezTo>
                    <a:pt x="36912" y="11209"/>
                    <a:pt x="36853" y="10975"/>
                    <a:pt x="36790" y="10736"/>
                  </a:cubicBezTo>
                  <a:cubicBezTo>
                    <a:pt x="36728" y="10488"/>
                    <a:pt x="36681" y="10240"/>
                    <a:pt x="36627" y="9993"/>
                  </a:cubicBezTo>
                  <a:cubicBezTo>
                    <a:pt x="36522" y="9497"/>
                    <a:pt x="36411" y="8999"/>
                    <a:pt x="36356" y="8494"/>
                  </a:cubicBezTo>
                  <a:cubicBezTo>
                    <a:pt x="36327" y="8199"/>
                    <a:pt x="36308" y="7905"/>
                    <a:pt x="36327" y="7609"/>
                  </a:cubicBezTo>
                  <a:cubicBezTo>
                    <a:pt x="36343" y="7379"/>
                    <a:pt x="36365" y="7091"/>
                    <a:pt x="36507" y="6904"/>
                  </a:cubicBezTo>
                  <a:cubicBezTo>
                    <a:pt x="36526" y="6879"/>
                    <a:pt x="36574" y="6838"/>
                    <a:pt x="36597" y="6828"/>
                  </a:cubicBezTo>
                  <a:cubicBezTo>
                    <a:pt x="36627" y="6815"/>
                    <a:pt x="36658" y="6808"/>
                    <a:pt x="36691" y="6808"/>
                  </a:cubicBezTo>
                  <a:cubicBezTo>
                    <a:pt x="36719" y="6808"/>
                    <a:pt x="36749" y="6813"/>
                    <a:pt x="36781" y="6825"/>
                  </a:cubicBezTo>
                  <a:cubicBezTo>
                    <a:pt x="36883" y="6859"/>
                    <a:pt x="36981" y="6952"/>
                    <a:pt x="37042" y="7040"/>
                  </a:cubicBezTo>
                  <a:cubicBezTo>
                    <a:pt x="37103" y="7130"/>
                    <a:pt x="37111" y="7239"/>
                    <a:pt x="37186" y="7324"/>
                  </a:cubicBezTo>
                  <a:cubicBezTo>
                    <a:pt x="37210" y="7351"/>
                    <a:pt x="37243" y="7363"/>
                    <a:pt x="37277" y="7363"/>
                  </a:cubicBezTo>
                  <a:cubicBezTo>
                    <a:pt x="37326" y="7363"/>
                    <a:pt x="37375" y="7338"/>
                    <a:pt x="37401" y="7295"/>
                  </a:cubicBezTo>
                  <a:cubicBezTo>
                    <a:pt x="37494" y="7139"/>
                    <a:pt x="37507" y="6954"/>
                    <a:pt x="37609" y="6802"/>
                  </a:cubicBezTo>
                  <a:cubicBezTo>
                    <a:pt x="37672" y="6706"/>
                    <a:pt x="37777" y="6572"/>
                    <a:pt x="37904" y="6572"/>
                  </a:cubicBezTo>
                  <a:close/>
                  <a:moveTo>
                    <a:pt x="29348" y="11662"/>
                  </a:moveTo>
                  <a:cubicBezTo>
                    <a:pt x="29456" y="11662"/>
                    <a:pt x="29565" y="11666"/>
                    <a:pt x="29672" y="11675"/>
                  </a:cubicBezTo>
                  <a:cubicBezTo>
                    <a:pt x="29774" y="11681"/>
                    <a:pt x="29875" y="11696"/>
                    <a:pt x="29974" y="11726"/>
                  </a:cubicBezTo>
                  <a:cubicBezTo>
                    <a:pt x="30061" y="11751"/>
                    <a:pt x="30139" y="11815"/>
                    <a:pt x="30229" y="11821"/>
                  </a:cubicBezTo>
                  <a:cubicBezTo>
                    <a:pt x="30235" y="11866"/>
                    <a:pt x="30243" y="11910"/>
                    <a:pt x="30252" y="11954"/>
                  </a:cubicBezTo>
                  <a:cubicBezTo>
                    <a:pt x="30016" y="12115"/>
                    <a:pt x="29772" y="12282"/>
                    <a:pt x="29607" y="12514"/>
                  </a:cubicBezTo>
                  <a:cubicBezTo>
                    <a:pt x="29526" y="12459"/>
                    <a:pt x="29410" y="12424"/>
                    <a:pt x="29330" y="12399"/>
                  </a:cubicBezTo>
                  <a:cubicBezTo>
                    <a:pt x="29198" y="12357"/>
                    <a:pt x="29059" y="12335"/>
                    <a:pt x="28920" y="12325"/>
                  </a:cubicBezTo>
                  <a:cubicBezTo>
                    <a:pt x="28884" y="12323"/>
                    <a:pt x="28847" y="12322"/>
                    <a:pt x="28810" y="12322"/>
                  </a:cubicBezTo>
                  <a:cubicBezTo>
                    <a:pt x="28604" y="12322"/>
                    <a:pt x="28398" y="12362"/>
                    <a:pt x="28224" y="12475"/>
                  </a:cubicBezTo>
                  <a:cubicBezTo>
                    <a:pt x="28118" y="12409"/>
                    <a:pt x="27996" y="12360"/>
                    <a:pt x="27909" y="12277"/>
                  </a:cubicBezTo>
                  <a:cubicBezTo>
                    <a:pt x="27819" y="12194"/>
                    <a:pt x="27806" y="12086"/>
                    <a:pt x="27778" y="11975"/>
                  </a:cubicBezTo>
                  <a:cubicBezTo>
                    <a:pt x="28045" y="11825"/>
                    <a:pt x="28358" y="11753"/>
                    <a:pt x="28658" y="11712"/>
                  </a:cubicBezTo>
                  <a:cubicBezTo>
                    <a:pt x="28885" y="11680"/>
                    <a:pt x="29117" y="11662"/>
                    <a:pt x="29348" y="11662"/>
                  </a:cubicBezTo>
                  <a:close/>
                  <a:moveTo>
                    <a:pt x="20955" y="10078"/>
                  </a:moveTo>
                  <a:cubicBezTo>
                    <a:pt x="21288" y="10078"/>
                    <a:pt x="21619" y="10130"/>
                    <a:pt x="21937" y="10243"/>
                  </a:cubicBezTo>
                  <a:cubicBezTo>
                    <a:pt x="22170" y="10323"/>
                    <a:pt x="22398" y="10416"/>
                    <a:pt x="22614" y="10530"/>
                  </a:cubicBezTo>
                  <a:cubicBezTo>
                    <a:pt x="22791" y="10622"/>
                    <a:pt x="22925" y="10770"/>
                    <a:pt x="23083" y="10883"/>
                  </a:cubicBezTo>
                  <a:cubicBezTo>
                    <a:pt x="23080" y="10889"/>
                    <a:pt x="23077" y="10895"/>
                    <a:pt x="23071" y="10899"/>
                  </a:cubicBezTo>
                  <a:cubicBezTo>
                    <a:pt x="22913" y="10846"/>
                    <a:pt x="22754" y="10816"/>
                    <a:pt x="22585" y="10803"/>
                  </a:cubicBezTo>
                  <a:cubicBezTo>
                    <a:pt x="22501" y="10795"/>
                    <a:pt x="22416" y="10792"/>
                    <a:pt x="22332" y="10792"/>
                  </a:cubicBezTo>
                  <a:cubicBezTo>
                    <a:pt x="22218" y="10792"/>
                    <a:pt x="22103" y="10797"/>
                    <a:pt x="21988" y="10803"/>
                  </a:cubicBezTo>
                  <a:cubicBezTo>
                    <a:pt x="21586" y="10821"/>
                    <a:pt x="21183" y="10836"/>
                    <a:pt x="20784" y="10899"/>
                  </a:cubicBezTo>
                  <a:cubicBezTo>
                    <a:pt x="20019" y="11024"/>
                    <a:pt x="19283" y="11335"/>
                    <a:pt x="18667" y="11807"/>
                  </a:cubicBezTo>
                  <a:cubicBezTo>
                    <a:pt x="18368" y="12038"/>
                    <a:pt x="18068" y="12341"/>
                    <a:pt x="17995" y="12721"/>
                  </a:cubicBezTo>
                  <a:cubicBezTo>
                    <a:pt x="17917" y="12686"/>
                    <a:pt x="17837" y="12657"/>
                    <a:pt x="17755" y="12637"/>
                  </a:cubicBezTo>
                  <a:cubicBezTo>
                    <a:pt x="17853" y="12513"/>
                    <a:pt x="17942" y="12382"/>
                    <a:pt x="18011" y="12237"/>
                  </a:cubicBezTo>
                  <a:cubicBezTo>
                    <a:pt x="18164" y="11921"/>
                    <a:pt x="18239" y="11578"/>
                    <a:pt x="18268" y="11232"/>
                  </a:cubicBezTo>
                  <a:cubicBezTo>
                    <a:pt x="18962" y="10540"/>
                    <a:pt x="19964" y="10078"/>
                    <a:pt x="20955" y="10078"/>
                  </a:cubicBezTo>
                  <a:close/>
                  <a:moveTo>
                    <a:pt x="21395" y="11101"/>
                  </a:moveTo>
                  <a:lnTo>
                    <a:pt x="21395" y="11101"/>
                  </a:lnTo>
                  <a:cubicBezTo>
                    <a:pt x="21279" y="11126"/>
                    <a:pt x="21163" y="11154"/>
                    <a:pt x="21051" y="11194"/>
                  </a:cubicBezTo>
                  <a:cubicBezTo>
                    <a:pt x="20411" y="11418"/>
                    <a:pt x="19869" y="11881"/>
                    <a:pt x="19394" y="12349"/>
                  </a:cubicBezTo>
                  <a:cubicBezTo>
                    <a:pt x="19250" y="12492"/>
                    <a:pt x="19104" y="12631"/>
                    <a:pt x="18944" y="12758"/>
                  </a:cubicBezTo>
                  <a:cubicBezTo>
                    <a:pt x="18811" y="12865"/>
                    <a:pt x="18672" y="12964"/>
                    <a:pt x="18563" y="13091"/>
                  </a:cubicBezTo>
                  <a:cubicBezTo>
                    <a:pt x="18532" y="13061"/>
                    <a:pt x="18501" y="13037"/>
                    <a:pt x="18467" y="13012"/>
                  </a:cubicBezTo>
                  <a:cubicBezTo>
                    <a:pt x="18380" y="12945"/>
                    <a:pt x="18289" y="12882"/>
                    <a:pt x="18195" y="12824"/>
                  </a:cubicBezTo>
                  <a:cubicBezTo>
                    <a:pt x="18326" y="12530"/>
                    <a:pt x="18510" y="12287"/>
                    <a:pt x="18760" y="12079"/>
                  </a:cubicBezTo>
                  <a:cubicBezTo>
                    <a:pt x="19016" y="11866"/>
                    <a:pt x="19313" y="11691"/>
                    <a:pt x="19609" y="11544"/>
                  </a:cubicBezTo>
                  <a:cubicBezTo>
                    <a:pt x="19962" y="11370"/>
                    <a:pt x="20339" y="11254"/>
                    <a:pt x="20723" y="11183"/>
                  </a:cubicBezTo>
                  <a:cubicBezTo>
                    <a:pt x="20947" y="11139"/>
                    <a:pt x="21172" y="11117"/>
                    <a:pt x="21395" y="11101"/>
                  </a:cubicBezTo>
                  <a:close/>
                  <a:moveTo>
                    <a:pt x="22890" y="11210"/>
                  </a:moveTo>
                  <a:cubicBezTo>
                    <a:pt x="22851" y="11290"/>
                    <a:pt x="22815" y="11375"/>
                    <a:pt x="22785" y="11462"/>
                  </a:cubicBezTo>
                  <a:cubicBezTo>
                    <a:pt x="22752" y="11559"/>
                    <a:pt x="22732" y="11655"/>
                    <a:pt x="22707" y="11753"/>
                  </a:cubicBezTo>
                  <a:cubicBezTo>
                    <a:pt x="22696" y="11800"/>
                    <a:pt x="22682" y="11843"/>
                    <a:pt x="22658" y="11882"/>
                  </a:cubicBezTo>
                  <a:cubicBezTo>
                    <a:pt x="22649" y="11859"/>
                    <a:pt x="22630" y="11841"/>
                    <a:pt x="22599" y="11832"/>
                  </a:cubicBezTo>
                  <a:cubicBezTo>
                    <a:pt x="22367" y="11775"/>
                    <a:pt x="22143" y="11722"/>
                    <a:pt x="21907" y="11722"/>
                  </a:cubicBezTo>
                  <a:cubicBezTo>
                    <a:pt x="21859" y="11722"/>
                    <a:pt x="21811" y="11724"/>
                    <a:pt x="21762" y="11729"/>
                  </a:cubicBezTo>
                  <a:cubicBezTo>
                    <a:pt x="21487" y="11758"/>
                    <a:pt x="21222" y="11835"/>
                    <a:pt x="20972" y="11951"/>
                  </a:cubicBezTo>
                  <a:cubicBezTo>
                    <a:pt x="20429" y="12206"/>
                    <a:pt x="19992" y="12630"/>
                    <a:pt x="19592" y="13067"/>
                  </a:cubicBezTo>
                  <a:cubicBezTo>
                    <a:pt x="19487" y="13180"/>
                    <a:pt x="19384" y="13298"/>
                    <a:pt x="19276" y="13411"/>
                  </a:cubicBezTo>
                  <a:cubicBezTo>
                    <a:pt x="19212" y="13480"/>
                    <a:pt x="19143" y="13554"/>
                    <a:pt x="19099" y="13639"/>
                  </a:cubicBezTo>
                  <a:cubicBezTo>
                    <a:pt x="18979" y="13473"/>
                    <a:pt x="18841" y="13326"/>
                    <a:pt x="18688" y="13192"/>
                  </a:cubicBezTo>
                  <a:cubicBezTo>
                    <a:pt x="18797" y="13108"/>
                    <a:pt x="18919" y="13037"/>
                    <a:pt x="19035" y="12961"/>
                  </a:cubicBezTo>
                  <a:cubicBezTo>
                    <a:pt x="19187" y="12863"/>
                    <a:pt x="19325" y="12751"/>
                    <a:pt x="19457" y="12631"/>
                  </a:cubicBezTo>
                  <a:cubicBezTo>
                    <a:pt x="19712" y="12398"/>
                    <a:pt x="19959" y="12159"/>
                    <a:pt x="20229" y="11946"/>
                  </a:cubicBezTo>
                  <a:cubicBezTo>
                    <a:pt x="20485" y="11746"/>
                    <a:pt x="20761" y="11565"/>
                    <a:pt x="21070" y="11456"/>
                  </a:cubicBezTo>
                  <a:cubicBezTo>
                    <a:pt x="21406" y="11337"/>
                    <a:pt x="21762" y="11304"/>
                    <a:pt x="22114" y="11259"/>
                  </a:cubicBezTo>
                  <a:cubicBezTo>
                    <a:pt x="22296" y="11237"/>
                    <a:pt x="22471" y="11232"/>
                    <a:pt x="22651" y="11226"/>
                  </a:cubicBezTo>
                  <a:cubicBezTo>
                    <a:pt x="22717" y="11222"/>
                    <a:pt x="22807" y="11222"/>
                    <a:pt x="22890" y="11210"/>
                  </a:cubicBezTo>
                  <a:close/>
                  <a:moveTo>
                    <a:pt x="14408" y="5916"/>
                  </a:moveTo>
                  <a:cubicBezTo>
                    <a:pt x="14448" y="5916"/>
                    <a:pt x="14487" y="5918"/>
                    <a:pt x="14527" y="5922"/>
                  </a:cubicBezTo>
                  <a:cubicBezTo>
                    <a:pt x="14668" y="5933"/>
                    <a:pt x="14812" y="5962"/>
                    <a:pt x="14957" y="5998"/>
                  </a:cubicBezTo>
                  <a:cubicBezTo>
                    <a:pt x="15324" y="6082"/>
                    <a:pt x="15667" y="6222"/>
                    <a:pt x="15989" y="6425"/>
                  </a:cubicBezTo>
                  <a:cubicBezTo>
                    <a:pt x="16681" y="6862"/>
                    <a:pt x="17203" y="7523"/>
                    <a:pt x="17505" y="8280"/>
                  </a:cubicBezTo>
                  <a:cubicBezTo>
                    <a:pt x="17657" y="8665"/>
                    <a:pt x="17761" y="9067"/>
                    <a:pt x="17824" y="9476"/>
                  </a:cubicBezTo>
                  <a:cubicBezTo>
                    <a:pt x="17878" y="9842"/>
                    <a:pt x="17917" y="10215"/>
                    <a:pt x="17937" y="10586"/>
                  </a:cubicBezTo>
                  <a:cubicBezTo>
                    <a:pt x="17956" y="10946"/>
                    <a:pt x="17951" y="11314"/>
                    <a:pt x="17870" y="11669"/>
                  </a:cubicBezTo>
                  <a:cubicBezTo>
                    <a:pt x="17789" y="12024"/>
                    <a:pt x="17625" y="12340"/>
                    <a:pt x="17373" y="12606"/>
                  </a:cubicBezTo>
                  <a:cubicBezTo>
                    <a:pt x="16865" y="13137"/>
                    <a:pt x="16157" y="13449"/>
                    <a:pt x="15462" y="13648"/>
                  </a:cubicBezTo>
                  <a:cubicBezTo>
                    <a:pt x="14972" y="13789"/>
                    <a:pt x="14469" y="13875"/>
                    <a:pt x="13966" y="13875"/>
                  </a:cubicBezTo>
                  <a:cubicBezTo>
                    <a:pt x="13670" y="13875"/>
                    <a:pt x="13373" y="13845"/>
                    <a:pt x="13079" y="13779"/>
                  </a:cubicBezTo>
                  <a:cubicBezTo>
                    <a:pt x="12351" y="13617"/>
                    <a:pt x="11699" y="13243"/>
                    <a:pt x="11272" y="12621"/>
                  </a:cubicBezTo>
                  <a:cubicBezTo>
                    <a:pt x="10885" y="12054"/>
                    <a:pt x="10675" y="11361"/>
                    <a:pt x="10648" y="10677"/>
                  </a:cubicBezTo>
                  <a:cubicBezTo>
                    <a:pt x="10630" y="10269"/>
                    <a:pt x="10676" y="9852"/>
                    <a:pt x="10745" y="9452"/>
                  </a:cubicBezTo>
                  <a:cubicBezTo>
                    <a:pt x="10825" y="8999"/>
                    <a:pt x="10939" y="8552"/>
                    <a:pt x="11106" y="8123"/>
                  </a:cubicBezTo>
                  <a:cubicBezTo>
                    <a:pt x="11254" y="7743"/>
                    <a:pt x="11457" y="7381"/>
                    <a:pt x="11707" y="7060"/>
                  </a:cubicBezTo>
                  <a:cubicBezTo>
                    <a:pt x="11959" y="6734"/>
                    <a:pt x="12260" y="6467"/>
                    <a:pt x="12613" y="6254"/>
                  </a:cubicBezTo>
                  <a:cubicBezTo>
                    <a:pt x="12756" y="6166"/>
                    <a:pt x="12897" y="6076"/>
                    <a:pt x="13028" y="5975"/>
                  </a:cubicBezTo>
                  <a:cubicBezTo>
                    <a:pt x="13090" y="6138"/>
                    <a:pt x="13153" y="6304"/>
                    <a:pt x="13215" y="6466"/>
                  </a:cubicBezTo>
                  <a:cubicBezTo>
                    <a:pt x="13266" y="6593"/>
                    <a:pt x="13318" y="6718"/>
                    <a:pt x="13369" y="6843"/>
                  </a:cubicBezTo>
                  <a:cubicBezTo>
                    <a:pt x="13366" y="6893"/>
                    <a:pt x="13391" y="6940"/>
                    <a:pt x="13450" y="6956"/>
                  </a:cubicBezTo>
                  <a:cubicBezTo>
                    <a:pt x="13513" y="6974"/>
                    <a:pt x="13584" y="6984"/>
                    <a:pt x="13657" y="6984"/>
                  </a:cubicBezTo>
                  <a:cubicBezTo>
                    <a:pt x="13814" y="6984"/>
                    <a:pt x="13975" y="6934"/>
                    <a:pt x="14059" y="6800"/>
                  </a:cubicBezTo>
                  <a:cubicBezTo>
                    <a:pt x="14109" y="6724"/>
                    <a:pt x="14109" y="6637"/>
                    <a:pt x="14106" y="6550"/>
                  </a:cubicBezTo>
                  <a:cubicBezTo>
                    <a:pt x="14103" y="6417"/>
                    <a:pt x="14099" y="6284"/>
                    <a:pt x="14088" y="6153"/>
                  </a:cubicBezTo>
                  <a:cubicBezTo>
                    <a:pt x="14084" y="6093"/>
                    <a:pt x="14076" y="6036"/>
                    <a:pt x="14068" y="5980"/>
                  </a:cubicBezTo>
                  <a:lnTo>
                    <a:pt x="14068" y="5980"/>
                  </a:lnTo>
                  <a:cubicBezTo>
                    <a:pt x="14082" y="5984"/>
                    <a:pt x="14096" y="5986"/>
                    <a:pt x="14110" y="5986"/>
                  </a:cubicBezTo>
                  <a:cubicBezTo>
                    <a:pt x="14149" y="5986"/>
                    <a:pt x="14187" y="5971"/>
                    <a:pt x="14220" y="5947"/>
                  </a:cubicBezTo>
                  <a:cubicBezTo>
                    <a:pt x="14224" y="5943"/>
                    <a:pt x="14233" y="5940"/>
                    <a:pt x="14234" y="5940"/>
                  </a:cubicBezTo>
                  <a:cubicBezTo>
                    <a:pt x="14238" y="5937"/>
                    <a:pt x="14242" y="5936"/>
                    <a:pt x="14245" y="5936"/>
                  </a:cubicBezTo>
                  <a:cubicBezTo>
                    <a:pt x="14261" y="5932"/>
                    <a:pt x="14274" y="5930"/>
                    <a:pt x="14288" y="5925"/>
                  </a:cubicBezTo>
                  <a:cubicBezTo>
                    <a:pt x="14295" y="5925"/>
                    <a:pt x="14297" y="5922"/>
                    <a:pt x="14300" y="5922"/>
                  </a:cubicBezTo>
                  <a:lnTo>
                    <a:pt x="14309" y="5922"/>
                  </a:lnTo>
                  <a:cubicBezTo>
                    <a:pt x="14343" y="5917"/>
                    <a:pt x="14376" y="5916"/>
                    <a:pt x="14408" y="5916"/>
                  </a:cubicBezTo>
                  <a:close/>
                  <a:moveTo>
                    <a:pt x="22099" y="11970"/>
                  </a:moveTo>
                  <a:cubicBezTo>
                    <a:pt x="22224" y="11970"/>
                    <a:pt x="22352" y="11972"/>
                    <a:pt x="22474" y="11994"/>
                  </a:cubicBezTo>
                  <a:cubicBezTo>
                    <a:pt x="22415" y="12013"/>
                    <a:pt x="22356" y="12029"/>
                    <a:pt x="22300" y="12044"/>
                  </a:cubicBezTo>
                  <a:cubicBezTo>
                    <a:pt x="22187" y="12076"/>
                    <a:pt x="22083" y="12118"/>
                    <a:pt x="21981" y="12169"/>
                  </a:cubicBezTo>
                  <a:cubicBezTo>
                    <a:pt x="21560" y="12379"/>
                    <a:pt x="21234" y="12716"/>
                    <a:pt x="20979" y="13108"/>
                  </a:cubicBezTo>
                  <a:cubicBezTo>
                    <a:pt x="20837" y="13329"/>
                    <a:pt x="20740" y="13564"/>
                    <a:pt x="20692" y="13810"/>
                  </a:cubicBezTo>
                  <a:cubicBezTo>
                    <a:pt x="20664" y="13800"/>
                    <a:pt x="20633" y="13796"/>
                    <a:pt x="20604" y="13792"/>
                  </a:cubicBezTo>
                  <a:cubicBezTo>
                    <a:pt x="20533" y="13778"/>
                    <a:pt x="20458" y="13767"/>
                    <a:pt x="20389" y="13757"/>
                  </a:cubicBezTo>
                  <a:cubicBezTo>
                    <a:pt x="20295" y="13746"/>
                    <a:pt x="20202" y="13739"/>
                    <a:pt x="20108" y="13739"/>
                  </a:cubicBezTo>
                  <a:cubicBezTo>
                    <a:pt x="20056" y="13739"/>
                    <a:pt x="20004" y="13741"/>
                    <a:pt x="19952" y="13746"/>
                  </a:cubicBezTo>
                  <a:cubicBezTo>
                    <a:pt x="19727" y="13768"/>
                    <a:pt x="19474" y="13827"/>
                    <a:pt x="19321" y="13998"/>
                  </a:cubicBezTo>
                  <a:cubicBezTo>
                    <a:pt x="19301" y="13954"/>
                    <a:pt x="19276" y="13911"/>
                    <a:pt x="19252" y="13868"/>
                  </a:cubicBezTo>
                  <a:cubicBezTo>
                    <a:pt x="19265" y="13854"/>
                    <a:pt x="19273" y="13839"/>
                    <a:pt x="19282" y="13818"/>
                  </a:cubicBezTo>
                  <a:cubicBezTo>
                    <a:pt x="19322" y="13717"/>
                    <a:pt x="19400" y="13637"/>
                    <a:pt x="19474" y="13561"/>
                  </a:cubicBezTo>
                  <a:cubicBezTo>
                    <a:pt x="19562" y="13471"/>
                    <a:pt x="19646" y="13380"/>
                    <a:pt x="19729" y="13289"/>
                  </a:cubicBezTo>
                  <a:cubicBezTo>
                    <a:pt x="19930" y="13073"/>
                    <a:pt x="20139" y="12861"/>
                    <a:pt x="20362" y="12668"/>
                  </a:cubicBezTo>
                  <a:cubicBezTo>
                    <a:pt x="20739" y="12346"/>
                    <a:pt x="21187" y="12091"/>
                    <a:pt x="21679" y="12006"/>
                  </a:cubicBezTo>
                  <a:cubicBezTo>
                    <a:pt x="21817" y="11981"/>
                    <a:pt x="21957" y="11970"/>
                    <a:pt x="22099" y="11970"/>
                  </a:cubicBezTo>
                  <a:close/>
                  <a:moveTo>
                    <a:pt x="28755" y="12579"/>
                  </a:moveTo>
                  <a:cubicBezTo>
                    <a:pt x="28811" y="12579"/>
                    <a:pt x="28867" y="12581"/>
                    <a:pt x="28922" y="12587"/>
                  </a:cubicBezTo>
                  <a:cubicBezTo>
                    <a:pt x="29034" y="12599"/>
                    <a:pt x="29143" y="12622"/>
                    <a:pt x="29247" y="12659"/>
                  </a:cubicBezTo>
                  <a:cubicBezTo>
                    <a:pt x="29294" y="12674"/>
                    <a:pt x="29341" y="12690"/>
                    <a:pt x="29386" y="12712"/>
                  </a:cubicBezTo>
                  <a:cubicBezTo>
                    <a:pt x="29413" y="12725"/>
                    <a:pt x="29441" y="12741"/>
                    <a:pt x="29472" y="12756"/>
                  </a:cubicBezTo>
                  <a:cubicBezTo>
                    <a:pt x="29398" y="12927"/>
                    <a:pt x="29360" y="13115"/>
                    <a:pt x="29383" y="13302"/>
                  </a:cubicBezTo>
                  <a:cubicBezTo>
                    <a:pt x="29408" y="13480"/>
                    <a:pt x="29490" y="13642"/>
                    <a:pt x="29591" y="13792"/>
                  </a:cubicBezTo>
                  <a:cubicBezTo>
                    <a:pt x="29683" y="13929"/>
                    <a:pt x="29790" y="14059"/>
                    <a:pt x="29866" y="14206"/>
                  </a:cubicBezTo>
                  <a:lnTo>
                    <a:pt x="29705" y="14367"/>
                  </a:lnTo>
                  <a:cubicBezTo>
                    <a:pt x="29699" y="14365"/>
                    <a:pt x="29690" y="14363"/>
                    <a:pt x="29681" y="14363"/>
                  </a:cubicBezTo>
                  <a:cubicBezTo>
                    <a:pt x="29622" y="14359"/>
                    <a:pt x="29565" y="14360"/>
                    <a:pt x="29509" y="14359"/>
                  </a:cubicBezTo>
                  <a:cubicBezTo>
                    <a:pt x="29449" y="14355"/>
                    <a:pt x="29391" y="14350"/>
                    <a:pt x="29332" y="14347"/>
                  </a:cubicBezTo>
                  <a:cubicBezTo>
                    <a:pt x="29322" y="14347"/>
                    <a:pt x="29313" y="14347"/>
                    <a:pt x="29304" y="14347"/>
                  </a:cubicBezTo>
                  <a:cubicBezTo>
                    <a:pt x="29239" y="14347"/>
                    <a:pt x="29176" y="14353"/>
                    <a:pt x="29116" y="14367"/>
                  </a:cubicBezTo>
                  <a:cubicBezTo>
                    <a:pt x="29183" y="14054"/>
                    <a:pt x="29191" y="13730"/>
                    <a:pt x="29069" y="13427"/>
                  </a:cubicBezTo>
                  <a:cubicBezTo>
                    <a:pt x="28931" y="13090"/>
                    <a:pt x="28673" y="12828"/>
                    <a:pt x="28397" y="12602"/>
                  </a:cubicBezTo>
                  <a:cubicBezTo>
                    <a:pt x="28516" y="12590"/>
                    <a:pt x="28636" y="12579"/>
                    <a:pt x="28755" y="12579"/>
                  </a:cubicBezTo>
                  <a:close/>
                  <a:moveTo>
                    <a:pt x="20089" y="14013"/>
                  </a:moveTo>
                  <a:cubicBezTo>
                    <a:pt x="20188" y="14013"/>
                    <a:pt x="20288" y="14017"/>
                    <a:pt x="20388" y="14029"/>
                  </a:cubicBezTo>
                  <a:cubicBezTo>
                    <a:pt x="20438" y="14033"/>
                    <a:pt x="20483" y="14042"/>
                    <a:pt x="20546" y="14052"/>
                  </a:cubicBezTo>
                  <a:cubicBezTo>
                    <a:pt x="20583" y="14058"/>
                    <a:pt x="20622" y="14071"/>
                    <a:pt x="20662" y="14076"/>
                  </a:cubicBezTo>
                  <a:cubicBezTo>
                    <a:pt x="20658" y="14174"/>
                    <a:pt x="20662" y="14276"/>
                    <a:pt x="20674" y="14378"/>
                  </a:cubicBezTo>
                  <a:cubicBezTo>
                    <a:pt x="20677" y="14401"/>
                    <a:pt x="20680" y="14423"/>
                    <a:pt x="20686" y="14445"/>
                  </a:cubicBezTo>
                  <a:cubicBezTo>
                    <a:pt x="20625" y="14420"/>
                    <a:pt x="20561" y="14404"/>
                    <a:pt x="20502" y="14396"/>
                  </a:cubicBezTo>
                  <a:cubicBezTo>
                    <a:pt x="20443" y="14387"/>
                    <a:pt x="20385" y="14383"/>
                    <a:pt x="20327" y="14383"/>
                  </a:cubicBezTo>
                  <a:cubicBezTo>
                    <a:pt x="20259" y="14383"/>
                    <a:pt x="20191" y="14388"/>
                    <a:pt x="20122" y="14398"/>
                  </a:cubicBezTo>
                  <a:cubicBezTo>
                    <a:pt x="20005" y="14414"/>
                    <a:pt x="19891" y="14449"/>
                    <a:pt x="19785" y="14492"/>
                  </a:cubicBezTo>
                  <a:cubicBezTo>
                    <a:pt x="19728" y="14514"/>
                    <a:pt x="19677" y="14542"/>
                    <a:pt x="19628" y="14573"/>
                  </a:cubicBezTo>
                  <a:cubicBezTo>
                    <a:pt x="19609" y="14584"/>
                    <a:pt x="19593" y="14597"/>
                    <a:pt x="19575" y="14610"/>
                  </a:cubicBezTo>
                  <a:cubicBezTo>
                    <a:pt x="19535" y="14479"/>
                    <a:pt x="19488" y="14351"/>
                    <a:pt x="19432" y="14226"/>
                  </a:cubicBezTo>
                  <a:cubicBezTo>
                    <a:pt x="19563" y="14066"/>
                    <a:pt x="19805" y="14021"/>
                    <a:pt x="20003" y="14014"/>
                  </a:cubicBezTo>
                  <a:cubicBezTo>
                    <a:pt x="20032" y="14013"/>
                    <a:pt x="20061" y="14013"/>
                    <a:pt x="20089" y="14013"/>
                  </a:cubicBezTo>
                  <a:close/>
                  <a:moveTo>
                    <a:pt x="40443" y="13233"/>
                  </a:moveTo>
                  <a:cubicBezTo>
                    <a:pt x="40447" y="13233"/>
                    <a:pt x="40452" y="13236"/>
                    <a:pt x="40454" y="13237"/>
                  </a:cubicBezTo>
                  <a:cubicBezTo>
                    <a:pt x="40483" y="13246"/>
                    <a:pt x="40511" y="13254"/>
                    <a:pt x="40537" y="13264"/>
                  </a:cubicBezTo>
                  <a:cubicBezTo>
                    <a:pt x="40588" y="13295"/>
                    <a:pt x="40642" y="13318"/>
                    <a:pt x="40702" y="13342"/>
                  </a:cubicBezTo>
                  <a:cubicBezTo>
                    <a:pt x="40796" y="13383"/>
                    <a:pt x="40892" y="13423"/>
                    <a:pt x="40977" y="13461"/>
                  </a:cubicBezTo>
                  <a:cubicBezTo>
                    <a:pt x="41151" y="13539"/>
                    <a:pt x="41294" y="13623"/>
                    <a:pt x="41417" y="13755"/>
                  </a:cubicBezTo>
                  <a:cubicBezTo>
                    <a:pt x="41529" y="13876"/>
                    <a:pt x="41582" y="14039"/>
                    <a:pt x="41588" y="14224"/>
                  </a:cubicBezTo>
                  <a:cubicBezTo>
                    <a:pt x="41593" y="14380"/>
                    <a:pt x="41569" y="14529"/>
                    <a:pt x="41526" y="14675"/>
                  </a:cubicBezTo>
                  <a:cubicBezTo>
                    <a:pt x="41461" y="14776"/>
                    <a:pt x="41401" y="14878"/>
                    <a:pt x="41343" y="14981"/>
                  </a:cubicBezTo>
                  <a:cubicBezTo>
                    <a:pt x="41283" y="14757"/>
                    <a:pt x="41132" y="14548"/>
                    <a:pt x="40999" y="14378"/>
                  </a:cubicBezTo>
                  <a:cubicBezTo>
                    <a:pt x="40905" y="14260"/>
                    <a:pt x="40802" y="14151"/>
                    <a:pt x="40681" y="14061"/>
                  </a:cubicBezTo>
                  <a:cubicBezTo>
                    <a:pt x="40619" y="14017"/>
                    <a:pt x="40553" y="13976"/>
                    <a:pt x="40484" y="13945"/>
                  </a:cubicBezTo>
                  <a:cubicBezTo>
                    <a:pt x="40450" y="13932"/>
                    <a:pt x="40411" y="13918"/>
                    <a:pt x="40372" y="13901"/>
                  </a:cubicBezTo>
                  <a:cubicBezTo>
                    <a:pt x="40438" y="13753"/>
                    <a:pt x="40481" y="13595"/>
                    <a:pt x="40475" y="13434"/>
                  </a:cubicBezTo>
                  <a:cubicBezTo>
                    <a:pt x="40474" y="13362"/>
                    <a:pt x="40463" y="13295"/>
                    <a:pt x="40443" y="13233"/>
                  </a:cubicBezTo>
                  <a:close/>
                  <a:moveTo>
                    <a:pt x="29112" y="14569"/>
                  </a:moveTo>
                  <a:cubicBezTo>
                    <a:pt x="29139" y="14569"/>
                    <a:pt x="29166" y="14571"/>
                    <a:pt x="29193" y="14574"/>
                  </a:cubicBezTo>
                  <a:cubicBezTo>
                    <a:pt x="29217" y="14576"/>
                    <a:pt x="29240" y="14576"/>
                    <a:pt x="29262" y="14580"/>
                  </a:cubicBezTo>
                  <a:cubicBezTo>
                    <a:pt x="29266" y="14580"/>
                    <a:pt x="29293" y="14584"/>
                    <a:pt x="29295" y="14584"/>
                  </a:cubicBezTo>
                  <a:cubicBezTo>
                    <a:pt x="29308" y="14586"/>
                    <a:pt x="29320" y="14587"/>
                    <a:pt x="29331" y="14591"/>
                  </a:cubicBezTo>
                  <a:cubicBezTo>
                    <a:pt x="29375" y="14597"/>
                    <a:pt x="29420" y="14608"/>
                    <a:pt x="29465" y="14618"/>
                  </a:cubicBezTo>
                  <a:cubicBezTo>
                    <a:pt x="29392" y="14703"/>
                    <a:pt x="29328" y="14792"/>
                    <a:pt x="29274" y="14893"/>
                  </a:cubicBezTo>
                  <a:cubicBezTo>
                    <a:pt x="29165" y="15102"/>
                    <a:pt x="29112" y="15324"/>
                    <a:pt x="29110" y="15549"/>
                  </a:cubicBezTo>
                  <a:cubicBezTo>
                    <a:pt x="29044" y="15549"/>
                    <a:pt x="28980" y="15543"/>
                    <a:pt x="28915" y="15539"/>
                  </a:cubicBezTo>
                  <a:cubicBezTo>
                    <a:pt x="28837" y="15539"/>
                    <a:pt x="28762" y="15551"/>
                    <a:pt x="28685" y="15571"/>
                  </a:cubicBezTo>
                  <a:cubicBezTo>
                    <a:pt x="28649" y="15582"/>
                    <a:pt x="28616" y="15592"/>
                    <a:pt x="28582" y="15605"/>
                  </a:cubicBezTo>
                  <a:cubicBezTo>
                    <a:pt x="28774" y="15328"/>
                    <a:pt x="28917" y="15011"/>
                    <a:pt x="29024" y="14696"/>
                  </a:cubicBezTo>
                  <a:cubicBezTo>
                    <a:pt x="29038" y="14653"/>
                    <a:pt x="29053" y="14615"/>
                    <a:pt x="29063" y="14571"/>
                  </a:cubicBezTo>
                  <a:cubicBezTo>
                    <a:pt x="29079" y="14570"/>
                    <a:pt x="29096" y="14569"/>
                    <a:pt x="29112" y="14569"/>
                  </a:cubicBezTo>
                  <a:close/>
                  <a:moveTo>
                    <a:pt x="20271" y="14623"/>
                  </a:moveTo>
                  <a:cubicBezTo>
                    <a:pt x="20324" y="14623"/>
                    <a:pt x="20377" y="14627"/>
                    <a:pt x="20428" y="14637"/>
                  </a:cubicBezTo>
                  <a:cubicBezTo>
                    <a:pt x="20478" y="14647"/>
                    <a:pt x="20526" y="14657"/>
                    <a:pt x="20574" y="14678"/>
                  </a:cubicBezTo>
                  <a:cubicBezTo>
                    <a:pt x="20621" y="14696"/>
                    <a:pt x="20665" y="14727"/>
                    <a:pt x="20713" y="14747"/>
                  </a:cubicBezTo>
                  <a:cubicBezTo>
                    <a:pt x="20722" y="14751"/>
                    <a:pt x="20730" y="14753"/>
                    <a:pt x="20741" y="14753"/>
                  </a:cubicBezTo>
                  <a:cubicBezTo>
                    <a:pt x="20806" y="15039"/>
                    <a:pt x="20909" y="15319"/>
                    <a:pt x="21082" y="15550"/>
                  </a:cubicBezTo>
                  <a:cubicBezTo>
                    <a:pt x="21147" y="15637"/>
                    <a:pt x="21223" y="15713"/>
                    <a:pt x="21306" y="15778"/>
                  </a:cubicBezTo>
                  <a:cubicBezTo>
                    <a:pt x="21266" y="15800"/>
                    <a:pt x="21225" y="15823"/>
                    <a:pt x="21187" y="15845"/>
                  </a:cubicBezTo>
                  <a:cubicBezTo>
                    <a:pt x="21185" y="15841"/>
                    <a:pt x="21183" y="15838"/>
                    <a:pt x="21178" y="15835"/>
                  </a:cubicBezTo>
                  <a:cubicBezTo>
                    <a:pt x="20860" y="15527"/>
                    <a:pt x="20420" y="15190"/>
                    <a:pt x="19960" y="15190"/>
                  </a:cubicBezTo>
                  <a:cubicBezTo>
                    <a:pt x="19883" y="15190"/>
                    <a:pt x="19805" y="15199"/>
                    <a:pt x="19727" y="15220"/>
                  </a:cubicBezTo>
                  <a:cubicBezTo>
                    <a:pt x="19698" y="15052"/>
                    <a:pt x="19658" y="14885"/>
                    <a:pt x="19609" y="14720"/>
                  </a:cubicBezTo>
                  <a:cubicBezTo>
                    <a:pt x="19627" y="14719"/>
                    <a:pt x="19644" y="14719"/>
                    <a:pt x="19662" y="14714"/>
                  </a:cubicBezTo>
                  <a:cubicBezTo>
                    <a:pt x="19712" y="14704"/>
                    <a:pt x="19760" y="14694"/>
                    <a:pt x="19812" y="14684"/>
                  </a:cubicBezTo>
                  <a:cubicBezTo>
                    <a:pt x="19917" y="14665"/>
                    <a:pt x="20020" y="14642"/>
                    <a:pt x="20126" y="14631"/>
                  </a:cubicBezTo>
                  <a:cubicBezTo>
                    <a:pt x="20173" y="14627"/>
                    <a:pt x="20222" y="14623"/>
                    <a:pt x="20271" y="14623"/>
                  </a:cubicBezTo>
                  <a:close/>
                  <a:moveTo>
                    <a:pt x="19760" y="15401"/>
                  </a:moveTo>
                  <a:lnTo>
                    <a:pt x="19760" y="15401"/>
                  </a:lnTo>
                  <a:cubicBezTo>
                    <a:pt x="19978" y="15404"/>
                    <a:pt x="20196" y="15451"/>
                    <a:pt x="20387" y="15553"/>
                  </a:cubicBezTo>
                  <a:cubicBezTo>
                    <a:pt x="20608" y="15669"/>
                    <a:pt x="20796" y="15830"/>
                    <a:pt x="20972" y="16005"/>
                  </a:cubicBezTo>
                  <a:cubicBezTo>
                    <a:pt x="20941" y="16032"/>
                    <a:pt x="20912" y="16060"/>
                    <a:pt x="20881" y="16089"/>
                  </a:cubicBezTo>
                  <a:cubicBezTo>
                    <a:pt x="20832" y="16142"/>
                    <a:pt x="20785" y="16201"/>
                    <a:pt x="20744" y="16258"/>
                  </a:cubicBezTo>
                  <a:cubicBezTo>
                    <a:pt x="20692" y="16226"/>
                    <a:pt x="20636" y="16195"/>
                    <a:pt x="20583" y="16164"/>
                  </a:cubicBezTo>
                  <a:cubicBezTo>
                    <a:pt x="20503" y="16115"/>
                    <a:pt x="20419" y="16074"/>
                    <a:pt x="20328" y="16049"/>
                  </a:cubicBezTo>
                  <a:cubicBezTo>
                    <a:pt x="20231" y="16022"/>
                    <a:pt x="20128" y="16008"/>
                    <a:pt x="20025" y="16005"/>
                  </a:cubicBezTo>
                  <a:cubicBezTo>
                    <a:pt x="20014" y="16004"/>
                    <a:pt x="20003" y="16004"/>
                    <a:pt x="19992" y="16004"/>
                  </a:cubicBezTo>
                  <a:cubicBezTo>
                    <a:pt x="19937" y="16004"/>
                    <a:pt x="19884" y="16011"/>
                    <a:pt x="19832" y="16024"/>
                  </a:cubicBezTo>
                  <a:cubicBezTo>
                    <a:pt x="19816" y="15815"/>
                    <a:pt x="19794" y="15609"/>
                    <a:pt x="19760" y="15401"/>
                  </a:cubicBezTo>
                  <a:close/>
                  <a:moveTo>
                    <a:pt x="28812" y="15776"/>
                  </a:moveTo>
                  <a:cubicBezTo>
                    <a:pt x="28844" y="15776"/>
                    <a:pt x="28875" y="15778"/>
                    <a:pt x="28905" y="15784"/>
                  </a:cubicBezTo>
                  <a:cubicBezTo>
                    <a:pt x="28979" y="15797"/>
                    <a:pt x="29057" y="15813"/>
                    <a:pt x="29131" y="15818"/>
                  </a:cubicBezTo>
                  <a:cubicBezTo>
                    <a:pt x="29142" y="15883"/>
                    <a:pt x="29157" y="15949"/>
                    <a:pt x="29175" y="16013"/>
                  </a:cubicBezTo>
                  <a:cubicBezTo>
                    <a:pt x="29205" y="16110"/>
                    <a:pt x="29238" y="16204"/>
                    <a:pt x="29276" y="16298"/>
                  </a:cubicBezTo>
                  <a:cubicBezTo>
                    <a:pt x="29295" y="16347"/>
                    <a:pt x="29316" y="16395"/>
                    <a:pt x="29342" y="16438"/>
                  </a:cubicBezTo>
                  <a:cubicBezTo>
                    <a:pt x="29289" y="16404"/>
                    <a:pt x="29217" y="16400"/>
                    <a:pt x="29149" y="16400"/>
                  </a:cubicBezTo>
                  <a:cubicBezTo>
                    <a:pt x="29131" y="16400"/>
                    <a:pt x="29113" y="16400"/>
                    <a:pt x="29095" y="16400"/>
                  </a:cubicBezTo>
                  <a:cubicBezTo>
                    <a:pt x="29082" y="16400"/>
                    <a:pt x="29068" y="16400"/>
                    <a:pt x="29056" y="16400"/>
                  </a:cubicBezTo>
                  <a:cubicBezTo>
                    <a:pt x="28959" y="16396"/>
                    <a:pt x="28860" y="16388"/>
                    <a:pt x="28762" y="16387"/>
                  </a:cubicBezTo>
                  <a:cubicBezTo>
                    <a:pt x="28747" y="16387"/>
                    <a:pt x="28732" y="16387"/>
                    <a:pt x="28717" y="16387"/>
                  </a:cubicBezTo>
                  <a:cubicBezTo>
                    <a:pt x="28558" y="16387"/>
                    <a:pt x="28401" y="16403"/>
                    <a:pt x="28247" y="16448"/>
                  </a:cubicBezTo>
                  <a:cubicBezTo>
                    <a:pt x="28238" y="16387"/>
                    <a:pt x="28228" y="16329"/>
                    <a:pt x="28212" y="16269"/>
                  </a:cubicBezTo>
                  <a:cubicBezTo>
                    <a:pt x="28196" y="16205"/>
                    <a:pt x="28172" y="16142"/>
                    <a:pt x="28141" y="16083"/>
                  </a:cubicBezTo>
                  <a:cubicBezTo>
                    <a:pt x="28210" y="16029"/>
                    <a:pt x="28278" y="15971"/>
                    <a:pt x="28337" y="15905"/>
                  </a:cubicBezTo>
                  <a:cubicBezTo>
                    <a:pt x="28357" y="15886"/>
                    <a:pt x="28378" y="15862"/>
                    <a:pt x="28396" y="15840"/>
                  </a:cubicBezTo>
                  <a:cubicBezTo>
                    <a:pt x="28503" y="15821"/>
                    <a:pt x="28611" y="15797"/>
                    <a:pt x="28720" y="15782"/>
                  </a:cubicBezTo>
                  <a:cubicBezTo>
                    <a:pt x="28750" y="15778"/>
                    <a:pt x="28781" y="15776"/>
                    <a:pt x="28812" y="15776"/>
                  </a:cubicBezTo>
                  <a:close/>
                  <a:moveTo>
                    <a:pt x="25027" y="10357"/>
                  </a:moveTo>
                  <a:cubicBezTo>
                    <a:pt x="25114" y="10357"/>
                    <a:pt x="25199" y="10360"/>
                    <a:pt x="25281" y="10367"/>
                  </a:cubicBezTo>
                  <a:cubicBezTo>
                    <a:pt x="26046" y="10425"/>
                    <a:pt x="26783" y="10773"/>
                    <a:pt x="27258" y="11384"/>
                  </a:cubicBezTo>
                  <a:cubicBezTo>
                    <a:pt x="27267" y="11395"/>
                    <a:pt x="27274" y="11409"/>
                    <a:pt x="27283" y="11419"/>
                  </a:cubicBezTo>
                  <a:cubicBezTo>
                    <a:pt x="27319" y="11507"/>
                    <a:pt x="27357" y="11591"/>
                    <a:pt x="27389" y="11681"/>
                  </a:cubicBezTo>
                  <a:cubicBezTo>
                    <a:pt x="27461" y="11876"/>
                    <a:pt x="27475" y="12090"/>
                    <a:pt x="27572" y="12274"/>
                  </a:cubicBezTo>
                  <a:cubicBezTo>
                    <a:pt x="27675" y="12465"/>
                    <a:pt x="27874" y="12574"/>
                    <a:pt x="28048" y="12684"/>
                  </a:cubicBezTo>
                  <a:cubicBezTo>
                    <a:pt x="28209" y="12787"/>
                    <a:pt x="28360" y="12908"/>
                    <a:pt x="28498" y="13039"/>
                  </a:cubicBezTo>
                  <a:cubicBezTo>
                    <a:pt x="28533" y="13070"/>
                    <a:pt x="28564" y="13104"/>
                    <a:pt x="28592" y="13137"/>
                  </a:cubicBezTo>
                  <a:cubicBezTo>
                    <a:pt x="28595" y="13149"/>
                    <a:pt x="28599" y="13164"/>
                    <a:pt x="28611" y="13177"/>
                  </a:cubicBezTo>
                  <a:cubicBezTo>
                    <a:pt x="28717" y="13330"/>
                    <a:pt x="28683" y="13554"/>
                    <a:pt x="28652" y="13726"/>
                  </a:cubicBezTo>
                  <a:cubicBezTo>
                    <a:pt x="28611" y="13945"/>
                    <a:pt x="28523" y="14144"/>
                    <a:pt x="28404" y="14329"/>
                  </a:cubicBezTo>
                  <a:cubicBezTo>
                    <a:pt x="28282" y="14517"/>
                    <a:pt x="28133" y="14684"/>
                    <a:pt x="27957" y="14825"/>
                  </a:cubicBezTo>
                  <a:cubicBezTo>
                    <a:pt x="27789" y="14959"/>
                    <a:pt x="27586" y="15086"/>
                    <a:pt x="27379" y="15144"/>
                  </a:cubicBezTo>
                  <a:cubicBezTo>
                    <a:pt x="27179" y="15198"/>
                    <a:pt x="26951" y="15222"/>
                    <a:pt x="26850" y="15432"/>
                  </a:cubicBezTo>
                  <a:cubicBezTo>
                    <a:pt x="26809" y="15513"/>
                    <a:pt x="26786" y="15601"/>
                    <a:pt x="26747" y="15679"/>
                  </a:cubicBezTo>
                  <a:cubicBezTo>
                    <a:pt x="26711" y="15753"/>
                    <a:pt x="26669" y="15825"/>
                    <a:pt x="26622" y="15891"/>
                  </a:cubicBezTo>
                  <a:cubicBezTo>
                    <a:pt x="26436" y="16151"/>
                    <a:pt x="26153" y="16351"/>
                    <a:pt x="25857" y="16479"/>
                  </a:cubicBezTo>
                  <a:cubicBezTo>
                    <a:pt x="25569" y="16603"/>
                    <a:pt x="25239" y="16670"/>
                    <a:pt x="24910" y="16670"/>
                  </a:cubicBezTo>
                  <a:cubicBezTo>
                    <a:pt x="24571" y="16670"/>
                    <a:pt x="24233" y="16598"/>
                    <a:pt x="23944" y="16440"/>
                  </a:cubicBezTo>
                  <a:cubicBezTo>
                    <a:pt x="23775" y="16350"/>
                    <a:pt x="23635" y="16231"/>
                    <a:pt x="23540" y="16063"/>
                  </a:cubicBezTo>
                  <a:cubicBezTo>
                    <a:pt x="23442" y="15891"/>
                    <a:pt x="23413" y="15708"/>
                    <a:pt x="23397" y="15513"/>
                  </a:cubicBezTo>
                  <a:cubicBezTo>
                    <a:pt x="23390" y="15416"/>
                    <a:pt x="23366" y="15333"/>
                    <a:pt x="23281" y="15273"/>
                  </a:cubicBezTo>
                  <a:cubicBezTo>
                    <a:pt x="23196" y="15210"/>
                    <a:pt x="23087" y="15177"/>
                    <a:pt x="22988" y="15148"/>
                  </a:cubicBezTo>
                  <a:cubicBezTo>
                    <a:pt x="22769" y="15079"/>
                    <a:pt x="22545" y="15042"/>
                    <a:pt x="22332" y="14951"/>
                  </a:cubicBezTo>
                  <a:cubicBezTo>
                    <a:pt x="21970" y="14802"/>
                    <a:pt x="21605" y="14560"/>
                    <a:pt x="21440" y="14194"/>
                  </a:cubicBezTo>
                  <a:cubicBezTo>
                    <a:pt x="21274" y="13831"/>
                    <a:pt x="21278" y="13347"/>
                    <a:pt x="21461" y="12996"/>
                  </a:cubicBezTo>
                  <a:cubicBezTo>
                    <a:pt x="21495" y="12930"/>
                    <a:pt x="21532" y="12864"/>
                    <a:pt x="21577" y="12802"/>
                  </a:cubicBezTo>
                  <a:cubicBezTo>
                    <a:pt x="21602" y="12783"/>
                    <a:pt x="21627" y="12759"/>
                    <a:pt x="21653" y="12740"/>
                  </a:cubicBezTo>
                  <a:cubicBezTo>
                    <a:pt x="21821" y="12608"/>
                    <a:pt x="21997" y="12489"/>
                    <a:pt x="22196" y="12405"/>
                  </a:cubicBezTo>
                  <a:cubicBezTo>
                    <a:pt x="22383" y="12327"/>
                    <a:pt x="22600" y="12315"/>
                    <a:pt x="22769" y="12193"/>
                  </a:cubicBezTo>
                  <a:cubicBezTo>
                    <a:pt x="22947" y="12065"/>
                    <a:pt x="22968" y="11868"/>
                    <a:pt x="23019" y="11672"/>
                  </a:cubicBezTo>
                  <a:cubicBezTo>
                    <a:pt x="23073" y="11466"/>
                    <a:pt x="23165" y="11263"/>
                    <a:pt x="23285" y="11085"/>
                  </a:cubicBezTo>
                  <a:cubicBezTo>
                    <a:pt x="23659" y="10540"/>
                    <a:pt x="24383" y="10357"/>
                    <a:pt x="25027" y="10357"/>
                  </a:cubicBezTo>
                  <a:close/>
                  <a:moveTo>
                    <a:pt x="19847" y="16239"/>
                  </a:moveTo>
                  <a:cubicBezTo>
                    <a:pt x="19994" y="16239"/>
                    <a:pt x="20140" y="16245"/>
                    <a:pt x="20280" y="16292"/>
                  </a:cubicBezTo>
                  <a:cubicBezTo>
                    <a:pt x="20399" y="16330"/>
                    <a:pt x="20497" y="16417"/>
                    <a:pt x="20606" y="16477"/>
                  </a:cubicBezTo>
                  <a:cubicBezTo>
                    <a:pt x="20572" y="16542"/>
                    <a:pt x="20541" y="16606"/>
                    <a:pt x="20515" y="16674"/>
                  </a:cubicBezTo>
                  <a:cubicBezTo>
                    <a:pt x="20471" y="16789"/>
                    <a:pt x="20441" y="16908"/>
                    <a:pt x="20424" y="17029"/>
                  </a:cubicBezTo>
                  <a:cubicBezTo>
                    <a:pt x="20420" y="17027"/>
                    <a:pt x="20412" y="17026"/>
                    <a:pt x="20408" y="17022"/>
                  </a:cubicBezTo>
                  <a:cubicBezTo>
                    <a:pt x="20404" y="17020"/>
                    <a:pt x="20399" y="17016"/>
                    <a:pt x="20396" y="17016"/>
                  </a:cubicBezTo>
                  <a:cubicBezTo>
                    <a:pt x="20380" y="17010"/>
                    <a:pt x="20365" y="17003"/>
                    <a:pt x="20352" y="16997"/>
                  </a:cubicBezTo>
                  <a:cubicBezTo>
                    <a:pt x="20337" y="16991"/>
                    <a:pt x="20321" y="16989"/>
                    <a:pt x="20305" y="16986"/>
                  </a:cubicBezTo>
                  <a:cubicBezTo>
                    <a:pt x="20270" y="16980"/>
                    <a:pt x="20235" y="16977"/>
                    <a:pt x="20201" y="16977"/>
                  </a:cubicBezTo>
                  <a:cubicBezTo>
                    <a:pt x="20150" y="16977"/>
                    <a:pt x="20099" y="16983"/>
                    <a:pt x="20049" y="16992"/>
                  </a:cubicBezTo>
                  <a:cubicBezTo>
                    <a:pt x="19989" y="17005"/>
                    <a:pt x="19933" y="17023"/>
                    <a:pt x="19877" y="17043"/>
                  </a:cubicBezTo>
                  <a:cubicBezTo>
                    <a:pt x="19884" y="16786"/>
                    <a:pt x="19865" y="16526"/>
                    <a:pt x="19849" y="16263"/>
                  </a:cubicBezTo>
                  <a:cubicBezTo>
                    <a:pt x="19849" y="16255"/>
                    <a:pt x="19849" y="16248"/>
                    <a:pt x="19847" y="16239"/>
                  </a:cubicBezTo>
                  <a:close/>
                  <a:moveTo>
                    <a:pt x="28617" y="16649"/>
                  </a:moveTo>
                  <a:cubicBezTo>
                    <a:pt x="28672" y="16649"/>
                    <a:pt x="28727" y="16650"/>
                    <a:pt x="28782" y="16654"/>
                  </a:cubicBezTo>
                  <a:cubicBezTo>
                    <a:pt x="28878" y="16660"/>
                    <a:pt x="28971" y="16669"/>
                    <a:pt x="29065" y="16679"/>
                  </a:cubicBezTo>
                  <a:cubicBezTo>
                    <a:pt x="29085" y="16682"/>
                    <a:pt x="29103" y="16683"/>
                    <a:pt x="29123" y="16683"/>
                  </a:cubicBezTo>
                  <a:cubicBezTo>
                    <a:pt x="28914" y="16844"/>
                    <a:pt x="28720" y="17018"/>
                    <a:pt x="28597" y="17247"/>
                  </a:cubicBezTo>
                  <a:cubicBezTo>
                    <a:pt x="28569" y="17244"/>
                    <a:pt x="28539" y="17241"/>
                    <a:pt x="28511" y="17239"/>
                  </a:cubicBezTo>
                  <a:cubicBezTo>
                    <a:pt x="28461" y="17235"/>
                    <a:pt x="28414" y="17235"/>
                    <a:pt x="28365" y="17235"/>
                  </a:cubicBezTo>
                  <a:cubicBezTo>
                    <a:pt x="28320" y="17237"/>
                    <a:pt x="28274" y="17244"/>
                    <a:pt x="28228" y="17253"/>
                  </a:cubicBezTo>
                  <a:cubicBezTo>
                    <a:pt x="28246" y="17141"/>
                    <a:pt x="28257" y="17026"/>
                    <a:pt x="28263" y="16912"/>
                  </a:cubicBezTo>
                  <a:cubicBezTo>
                    <a:pt x="28267" y="16836"/>
                    <a:pt x="28267" y="16758"/>
                    <a:pt x="28267" y="16682"/>
                  </a:cubicBezTo>
                  <a:cubicBezTo>
                    <a:pt x="28382" y="16658"/>
                    <a:pt x="28499" y="16649"/>
                    <a:pt x="28617" y="16649"/>
                  </a:cubicBezTo>
                  <a:close/>
                  <a:moveTo>
                    <a:pt x="21203" y="13186"/>
                  </a:moveTo>
                  <a:lnTo>
                    <a:pt x="21203" y="13186"/>
                  </a:lnTo>
                  <a:cubicBezTo>
                    <a:pt x="21138" y="13396"/>
                    <a:pt x="21122" y="13626"/>
                    <a:pt x="21148" y="13847"/>
                  </a:cubicBezTo>
                  <a:cubicBezTo>
                    <a:pt x="21172" y="14066"/>
                    <a:pt x="21232" y="14280"/>
                    <a:pt x="21356" y="14469"/>
                  </a:cubicBezTo>
                  <a:cubicBezTo>
                    <a:pt x="21477" y="14653"/>
                    <a:pt x="21639" y="14805"/>
                    <a:pt x="21815" y="14935"/>
                  </a:cubicBezTo>
                  <a:cubicBezTo>
                    <a:pt x="21994" y="15064"/>
                    <a:pt x="22189" y="15168"/>
                    <a:pt x="22392" y="15251"/>
                  </a:cubicBezTo>
                  <a:cubicBezTo>
                    <a:pt x="22617" y="15345"/>
                    <a:pt x="22863" y="15387"/>
                    <a:pt x="23085" y="15491"/>
                  </a:cubicBezTo>
                  <a:cubicBezTo>
                    <a:pt x="23091" y="15496"/>
                    <a:pt x="23096" y="15498"/>
                    <a:pt x="23103" y="15501"/>
                  </a:cubicBezTo>
                  <a:lnTo>
                    <a:pt x="23103" y="15532"/>
                  </a:lnTo>
                  <a:cubicBezTo>
                    <a:pt x="23106" y="15560"/>
                    <a:pt x="23106" y="15590"/>
                    <a:pt x="23107" y="15620"/>
                  </a:cubicBezTo>
                  <a:cubicBezTo>
                    <a:pt x="23116" y="15732"/>
                    <a:pt x="23138" y="15850"/>
                    <a:pt x="23174" y="15959"/>
                  </a:cubicBezTo>
                  <a:cubicBezTo>
                    <a:pt x="23249" y="16175"/>
                    <a:pt x="23373" y="16377"/>
                    <a:pt x="23554" y="16520"/>
                  </a:cubicBezTo>
                  <a:cubicBezTo>
                    <a:pt x="23847" y="16761"/>
                    <a:pt x="24234" y="16880"/>
                    <a:pt x="24608" y="16923"/>
                  </a:cubicBezTo>
                  <a:cubicBezTo>
                    <a:pt x="24712" y="16936"/>
                    <a:pt x="24817" y="16942"/>
                    <a:pt x="24923" y="16942"/>
                  </a:cubicBezTo>
                  <a:cubicBezTo>
                    <a:pt x="25191" y="16942"/>
                    <a:pt x="25461" y="16902"/>
                    <a:pt x="25716" y="16823"/>
                  </a:cubicBezTo>
                  <a:cubicBezTo>
                    <a:pt x="26069" y="16716"/>
                    <a:pt x="26408" y="16537"/>
                    <a:pt x="26674" y="16277"/>
                  </a:cubicBezTo>
                  <a:cubicBezTo>
                    <a:pt x="26804" y="16149"/>
                    <a:pt x="26918" y="16002"/>
                    <a:pt x="27002" y="15840"/>
                  </a:cubicBezTo>
                  <a:cubicBezTo>
                    <a:pt x="27049" y="15751"/>
                    <a:pt x="27069" y="15653"/>
                    <a:pt x="27111" y="15562"/>
                  </a:cubicBezTo>
                  <a:cubicBezTo>
                    <a:pt x="27145" y="15484"/>
                    <a:pt x="27236" y="15465"/>
                    <a:pt x="27311" y="15446"/>
                  </a:cubicBezTo>
                  <a:cubicBezTo>
                    <a:pt x="27783" y="15319"/>
                    <a:pt x="28217" y="15039"/>
                    <a:pt x="28519" y="14656"/>
                  </a:cubicBezTo>
                  <a:cubicBezTo>
                    <a:pt x="28672" y="14464"/>
                    <a:pt x="28790" y="14252"/>
                    <a:pt x="28857" y="14016"/>
                  </a:cubicBezTo>
                  <a:cubicBezTo>
                    <a:pt x="28884" y="13922"/>
                    <a:pt x="28904" y="13821"/>
                    <a:pt x="28915" y="13721"/>
                  </a:cubicBezTo>
                  <a:cubicBezTo>
                    <a:pt x="28935" y="13805"/>
                    <a:pt x="28946" y="13896"/>
                    <a:pt x="28944" y="13990"/>
                  </a:cubicBezTo>
                  <a:cubicBezTo>
                    <a:pt x="28940" y="14432"/>
                    <a:pt x="28769" y="14887"/>
                    <a:pt x="28544" y="15265"/>
                  </a:cubicBezTo>
                  <a:cubicBezTo>
                    <a:pt x="28332" y="15625"/>
                    <a:pt x="28011" y="15890"/>
                    <a:pt x="27642" y="16085"/>
                  </a:cubicBezTo>
                  <a:cubicBezTo>
                    <a:pt x="27464" y="16182"/>
                    <a:pt x="27262" y="16248"/>
                    <a:pt x="27097" y="16364"/>
                  </a:cubicBezTo>
                  <a:cubicBezTo>
                    <a:pt x="26934" y="16478"/>
                    <a:pt x="26835" y="16638"/>
                    <a:pt x="26717" y="16792"/>
                  </a:cubicBezTo>
                  <a:cubicBezTo>
                    <a:pt x="26476" y="17105"/>
                    <a:pt x="26105" y="17283"/>
                    <a:pt x="25731" y="17388"/>
                  </a:cubicBezTo>
                  <a:cubicBezTo>
                    <a:pt x="25461" y="17463"/>
                    <a:pt x="25179" y="17502"/>
                    <a:pt x="24897" y="17502"/>
                  </a:cubicBezTo>
                  <a:cubicBezTo>
                    <a:pt x="24792" y="17502"/>
                    <a:pt x="24687" y="17497"/>
                    <a:pt x="24583" y="17486"/>
                  </a:cubicBezTo>
                  <a:cubicBezTo>
                    <a:pt x="24221" y="17448"/>
                    <a:pt x="23864" y="17316"/>
                    <a:pt x="23560" y="17117"/>
                  </a:cubicBezTo>
                  <a:cubicBezTo>
                    <a:pt x="23408" y="17017"/>
                    <a:pt x="23269" y="16898"/>
                    <a:pt x="23148" y="16764"/>
                  </a:cubicBezTo>
                  <a:cubicBezTo>
                    <a:pt x="23085" y="16695"/>
                    <a:pt x="23025" y="16621"/>
                    <a:pt x="22970" y="16543"/>
                  </a:cubicBezTo>
                  <a:cubicBezTo>
                    <a:pt x="22914" y="16461"/>
                    <a:pt x="22873" y="16371"/>
                    <a:pt x="22816" y="16288"/>
                  </a:cubicBezTo>
                  <a:cubicBezTo>
                    <a:pt x="22713" y="16135"/>
                    <a:pt x="22546" y="16048"/>
                    <a:pt x="22374" y="15986"/>
                  </a:cubicBezTo>
                  <a:cubicBezTo>
                    <a:pt x="22181" y="15920"/>
                    <a:pt x="21987" y="15858"/>
                    <a:pt x="21796" y="15787"/>
                  </a:cubicBezTo>
                  <a:cubicBezTo>
                    <a:pt x="21606" y="15719"/>
                    <a:pt x="21436" y="15612"/>
                    <a:pt x="21306" y="15456"/>
                  </a:cubicBezTo>
                  <a:cubicBezTo>
                    <a:pt x="21184" y="15310"/>
                    <a:pt x="21097" y="15134"/>
                    <a:pt x="21034" y="14956"/>
                  </a:cubicBezTo>
                  <a:cubicBezTo>
                    <a:pt x="20905" y="14589"/>
                    <a:pt x="20820" y="14157"/>
                    <a:pt x="20914" y="13770"/>
                  </a:cubicBezTo>
                  <a:cubicBezTo>
                    <a:pt x="20967" y="13554"/>
                    <a:pt x="21070" y="13359"/>
                    <a:pt x="21203" y="13186"/>
                  </a:cubicBezTo>
                  <a:close/>
                  <a:moveTo>
                    <a:pt x="11307" y="13066"/>
                  </a:moveTo>
                  <a:cubicBezTo>
                    <a:pt x="11364" y="13126"/>
                    <a:pt x="11421" y="13185"/>
                    <a:pt x="11481" y="13241"/>
                  </a:cubicBezTo>
                  <a:cubicBezTo>
                    <a:pt x="11728" y="13469"/>
                    <a:pt x="12006" y="13643"/>
                    <a:pt x="12308" y="13777"/>
                  </a:cubicBezTo>
                  <a:cubicBezTo>
                    <a:pt x="11801" y="14099"/>
                    <a:pt x="11510" y="14720"/>
                    <a:pt x="11403" y="15293"/>
                  </a:cubicBezTo>
                  <a:cubicBezTo>
                    <a:pt x="11344" y="15617"/>
                    <a:pt x="11328" y="15951"/>
                    <a:pt x="11356" y="16279"/>
                  </a:cubicBezTo>
                  <a:cubicBezTo>
                    <a:pt x="11395" y="16715"/>
                    <a:pt x="11462" y="17146"/>
                    <a:pt x="11580" y="17565"/>
                  </a:cubicBezTo>
                  <a:cubicBezTo>
                    <a:pt x="11625" y="17724"/>
                    <a:pt x="11666" y="17881"/>
                    <a:pt x="11724" y="18034"/>
                  </a:cubicBezTo>
                  <a:cubicBezTo>
                    <a:pt x="11759" y="18127"/>
                    <a:pt x="11806" y="18252"/>
                    <a:pt x="11874" y="18349"/>
                  </a:cubicBezTo>
                  <a:cubicBezTo>
                    <a:pt x="11554" y="18291"/>
                    <a:pt x="11234" y="18240"/>
                    <a:pt x="10913" y="18188"/>
                  </a:cubicBezTo>
                  <a:cubicBezTo>
                    <a:pt x="10506" y="18125"/>
                    <a:pt x="10100" y="18060"/>
                    <a:pt x="9693" y="17991"/>
                  </a:cubicBezTo>
                  <a:cubicBezTo>
                    <a:pt x="9490" y="17956"/>
                    <a:pt x="9284" y="17928"/>
                    <a:pt x="9079" y="17907"/>
                  </a:cubicBezTo>
                  <a:cubicBezTo>
                    <a:pt x="8981" y="17895"/>
                    <a:pt x="8884" y="17892"/>
                    <a:pt x="8787" y="17892"/>
                  </a:cubicBezTo>
                  <a:cubicBezTo>
                    <a:pt x="8722" y="17892"/>
                    <a:pt x="8657" y="17893"/>
                    <a:pt x="8591" y="17895"/>
                  </a:cubicBezTo>
                  <a:cubicBezTo>
                    <a:pt x="8741" y="17638"/>
                    <a:pt x="8891" y="17380"/>
                    <a:pt x="9038" y="17121"/>
                  </a:cubicBezTo>
                  <a:cubicBezTo>
                    <a:pt x="9565" y="16206"/>
                    <a:pt x="10096" y="15295"/>
                    <a:pt x="10605" y="14370"/>
                  </a:cubicBezTo>
                  <a:cubicBezTo>
                    <a:pt x="10740" y="14123"/>
                    <a:pt x="10877" y="13878"/>
                    <a:pt x="11017" y="13632"/>
                  </a:cubicBezTo>
                  <a:cubicBezTo>
                    <a:pt x="11089" y="13508"/>
                    <a:pt x="11160" y="13383"/>
                    <a:pt x="11223" y="13251"/>
                  </a:cubicBezTo>
                  <a:cubicBezTo>
                    <a:pt x="11251" y="13191"/>
                    <a:pt x="11282" y="13128"/>
                    <a:pt x="11307" y="13066"/>
                  </a:cubicBezTo>
                  <a:close/>
                  <a:moveTo>
                    <a:pt x="28241" y="17528"/>
                  </a:moveTo>
                  <a:cubicBezTo>
                    <a:pt x="28255" y="17528"/>
                    <a:pt x="28270" y="17529"/>
                    <a:pt x="28284" y="17531"/>
                  </a:cubicBezTo>
                  <a:cubicBezTo>
                    <a:pt x="28340" y="17533"/>
                    <a:pt x="28395" y="17534"/>
                    <a:pt x="28452" y="17542"/>
                  </a:cubicBezTo>
                  <a:cubicBezTo>
                    <a:pt x="28464" y="17544"/>
                    <a:pt x="28473" y="17546"/>
                    <a:pt x="28483" y="17548"/>
                  </a:cubicBezTo>
                  <a:cubicBezTo>
                    <a:pt x="28427" y="17792"/>
                    <a:pt x="28450" y="18053"/>
                    <a:pt x="28564" y="18272"/>
                  </a:cubicBezTo>
                  <a:cubicBezTo>
                    <a:pt x="28432" y="18299"/>
                    <a:pt x="28305" y="18339"/>
                    <a:pt x="28184" y="18403"/>
                  </a:cubicBezTo>
                  <a:cubicBezTo>
                    <a:pt x="28158" y="18417"/>
                    <a:pt x="28133" y="18429"/>
                    <a:pt x="28111" y="18445"/>
                  </a:cubicBezTo>
                  <a:cubicBezTo>
                    <a:pt x="28100" y="18426"/>
                    <a:pt x="28082" y="18408"/>
                    <a:pt x="28060" y="18396"/>
                  </a:cubicBezTo>
                  <a:cubicBezTo>
                    <a:pt x="28002" y="18365"/>
                    <a:pt x="27944" y="18355"/>
                    <a:pt x="27879" y="18349"/>
                  </a:cubicBezTo>
                  <a:cubicBezTo>
                    <a:pt x="27857" y="18348"/>
                    <a:pt x="27835" y="18347"/>
                    <a:pt x="27812" y="18347"/>
                  </a:cubicBezTo>
                  <a:cubicBezTo>
                    <a:pt x="27789" y="18347"/>
                    <a:pt x="27767" y="18348"/>
                    <a:pt x="27744" y="18349"/>
                  </a:cubicBezTo>
                  <a:lnTo>
                    <a:pt x="27742" y="18349"/>
                  </a:lnTo>
                  <a:cubicBezTo>
                    <a:pt x="27930" y="18106"/>
                    <a:pt x="28074" y="17824"/>
                    <a:pt x="28163" y="17537"/>
                  </a:cubicBezTo>
                  <a:cubicBezTo>
                    <a:pt x="28171" y="17534"/>
                    <a:pt x="28179" y="17533"/>
                    <a:pt x="28185" y="17533"/>
                  </a:cubicBezTo>
                  <a:cubicBezTo>
                    <a:pt x="28189" y="17533"/>
                    <a:pt x="28191" y="17531"/>
                    <a:pt x="28196" y="17531"/>
                  </a:cubicBezTo>
                  <a:cubicBezTo>
                    <a:pt x="28211" y="17529"/>
                    <a:pt x="28226" y="17528"/>
                    <a:pt x="28241" y="17528"/>
                  </a:cubicBezTo>
                  <a:close/>
                  <a:moveTo>
                    <a:pt x="20151" y="17210"/>
                  </a:moveTo>
                  <a:cubicBezTo>
                    <a:pt x="20167" y="17210"/>
                    <a:pt x="20183" y="17213"/>
                    <a:pt x="20198" y="17213"/>
                  </a:cubicBezTo>
                  <a:cubicBezTo>
                    <a:pt x="20202" y="17213"/>
                    <a:pt x="20207" y="17215"/>
                    <a:pt x="20211" y="17215"/>
                  </a:cubicBezTo>
                  <a:lnTo>
                    <a:pt x="20214" y="17215"/>
                  </a:lnTo>
                  <a:cubicBezTo>
                    <a:pt x="20218" y="17218"/>
                    <a:pt x="20223" y="17218"/>
                    <a:pt x="20226" y="17218"/>
                  </a:cubicBezTo>
                  <a:cubicBezTo>
                    <a:pt x="20238" y="17221"/>
                    <a:pt x="20250" y="17224"/>
                    <a:pt x="20264" y="17230"/>
                  </a:cubicBezTo>
                  <a:cubicBezTo>
                    <a:pt x="20266" y="17232"/>
                    <a:pt x="20270" y="17234"/>
                    <a:pt x="20273" y="17236"/>
                  </a:cubicBezTo>
                  <a:cubicBezTo>
                    <a:pt x="20276" y="17242"/>
                    <a:pt x="20285" y="17247"/>
                    <a:pt x="20289" y="17255"/>
                  </a:cubicBezTo>
                  <a:cubicBezTo>
                    <a:pt x="20314" y="17280"/>
                    <a:pt x="20348" y="17290"/>
                    <a:pt x="20383" y="17290"/>
                  </a:cubicBezTo>
                  <a:cubicBezTo>
                    <a:pt x="20391" y="17290"/>
                    <a:pt x="20399" y="17290"/>
                    <a:pt x="20406" y="17289"/>
                  </a:cubicBezTo>
                  <a:cubicBezTo>
                    <a:pt x="20410" y="17617"/>
                    <a:pt x="20491" y="17945"/>
                    <a:pt x="20592" y="18261"/>
                  </a:cubicBezTo>
                  <a:cubicBezTo>
                    <a:pt x="20598" y="18280"/>
                    <a:pt x="20604" y="18303"/>
                    <a:pt x="20611" y="18323"/>
                  </a:cubicBezTo>
                  <a:cubicBezTo>
                    <a:pt x="20579" y="18320"/>
                    <a:pt x="20546" y="18320"/>
                    <a:pt x="20517" y="18320"/>
                  </a:cubicBezTo>
                  <a:cubicBezTo>
                    <a:pt x="20451" y="18320"/>
                    <a:pt x="20380" y="18327"/>
                    <a:pt x="20317" y="18343"/>
                  </a:cubicBezTo>
                  <a:cubicBezTo>
                    <a:pt x="20194" y="18370"/>
                    <a:pt x="20076" y="18429"/>
                    <a:pt x="19976" y="18505"/>
                  </a:cubicBezTo>
                  <a:cubicBezTo>
                    <a:pt x="19972" y="18508"/>
                    <a:pt x="19967" y="18512"/>
                    <a:pt x="19964" y="18517"/>
                  </a:cubicBezTo>
                  <a:cubicBezTo>
                    <a:pt x="19834" y="18439"/>
                    <a:pt x="19696" y="18387"/>
                    <a:pt x="19558" y="18327"/>
                  </a:cubicBezTo>
                  <a:cubicBezTo>
                    <a:pt x="19588" y="18273"/>
                    <a:pt x="19619" y="18220"/>
                    <a:pt x="19646" y="18164"/>
                  </a:cubicBezTo>
                  <a:cubicBezTo>
                    <a:pt x="19785" y="17874"/>
                    <a:pt x="19847" y="17562"/>
                    <a:pt x="19868" y="17240"/>
                  </a:cubicBezTo>
                  <a:cubicBezTo>
                    <a:pt x="19879" y="17237"/>
                    <a:pt x="19895" y="17236"/>
                    <a:pt x="19909" y="17234"/>
                  </a:cubicBezTo>
                  <a:cubicBezTo>
                    <a:pt x="19915" y="17234"/>
                    <a:pt x="19924" y="17231"/>
                    <a:pt x="19930" y="17231"/>
                  </a:cubicBezTo>
                  <a:cubicBezTo>
                    <a:pt x="19935" y="17229"/>
                    <a:pt x="19937" y="17229"/>
                    <a:pt x="19937" y="17229"/>
                  </a:cubicBezTo>
                  <a:lnTo>
                    <a:pt x="19943" y="17229"/>
                  </a:lnTo>
                  <a:cubicBezTo>
                    <a:pt x="19978" y="17224"/>
                    <a:pt x="20013" y="17219"/>
                    <a:pt x="20048" y="17216"/>
                  </a:cubicBezTo>
                  <a:cubicBezTo>
                    <a:pt x="20083" y="17213"/>
                    <a:pt x="20118" y="17210"/>
                    <a:pt x="20151" y="17210"/>
                  </a:cubicBezTo>
                  <a:close/>
                  <a:moveTo>
                    <a:pt x="27561" y="18558"/>
                  </a:moveTo>
                  <a:cubicBezTo>
                    <a:pt x="27605" y="18577"/>
                    <a:pt x="27647" y="18589"/>
                    <a:pt x="27691" y="18601"/>
                  </a:cubicBezTo>
                  <a:cubicBezTo>
                    <a:pt x="27732" y="18615"/>
                    <a:pt x="27774" y="18624"/>
                    <a:pt x="27816" y="18636"/>
                  </a:cubicBezTo>
                  <a:cubicBezTo>
                    <a:pt x="27826" y="18640"/>
                    <a:pt x="27836" y="18642"/>
                    <a:pt x="27845" y="18647"/>
                  </a:cubicBezTo>
                  <a:cubicBezTo>
                    <a:pt x="27848" y="18647"/>
                    <a:pt x="27850" y="18650"/>
                    <a:pt x="27852" y="18650"/>
                  </a:cubicBezTo>
                  <a:cubicBezTo>
                    <a:pt x="27854" y="18652"/>
                    <a:pt x="27856" y="18652"/>
                    <a:pt x="27861" y="18653"/>
                  </a:cubicBezTo>
                  <a:cubicBezTo>
                    <a:pt x="27811" y="18704"/>
                    <a:pt x="27767" y="18763"/>
                    <a:pt x="27727" y="18823"/>
                  </a:cubicBezTo>
                  <a:cubicBezTo>
                    <a:pt x="27650" y="18932"/>
                    <a:pt x="27592" y="19054"/>
                    <a:pt x="27555" y="19182"/>
                  </a:cubicBezTo>
                  <a:cubicBezTo>
                    <a:pt x="27534" y="19171"/>
                    <a:pt x="27511" y="19165"/>
                    <a:pt x="27488" y="19165"/>
                  </a:cubicBezTo>
                  <a:cubicBezTo>
                    <a:pt x="27475" y="19165"/>
                    <a:pt x="27461" y="19167"/>
                    <a:pt x="27449" y="19171"/>
                  </a:cubicBezTo>
                  <a:cubicBezTo>
                    <a:pt x="27279" y="19226"/>
                    <a:pt x="27111" y="19287"/>
                    <a:pt x="26936" y="19323"/>
                  </a:cubicBezTo>
                  <a:cubicBezTo>
                    <a:pt x="26856" y="19339"/>
                    <a:pt x="26780" y="19345"/>
                    <a:pt x="26691" y="19348"/>
                  </a:cubicBezTo>
                  <a:cubicBezTo>
                    <a:pt x="26639" y="19348"/>
                    <a:pt x="26579" y="19348"/>
                    <a:pt x="26525" y="19334"/>
                  </a:cubicBezTo>
                  <a:cubicBezTo>
                    <a:pt x="26544" y="19297"/>
                    <a:pt x="26559" y="19256"/>
                    <a:pt x="26572" y="19219"/>
                  </a:cubicBezTo>
                  <a:cubicBezTo>
                    <a:pt x="26601" y="19145"/>
                    <a:pt x="26616" y="19104"/>
                    <a:pt x="26691" y="19072"/>
                  </a:cubicBezTo>
                  <a:cubicBezTo>
                    <a:pt x="26806" y="19022"/>
                    <a:pt x="26930" y="18990"/>
                    <a:pt x="27044" y="18938"/>
                  </a:cubicBezTo>
                  <a:cubicBezTo>
                    <a:pt x="27164" y="18881"/>
                    <a:pt x="27272" y="18813"/>
                    <a:pt x="27374" y="18729"/>
                  </a:cubicBezTo>
                  <a:cubicBezTo>
                    <a:pt x="27440" y="18676"/>
                    <a:pt x="27502" y="18617"/>
                    <a:pt x="27561" y="18558"/>
                  </a:cubicBezTo>
                  <a:close/>
                  <a:moveTo>
                    <a:pt x="21483" y="15892"/>
                  </a:moveTo>
                  <a:cubicBezTo>
                    <a:pt x="21521" y="15912"/>
                    <a:pt x="21559" y="15933"/>
                    <a:pt x="21598" y="15949"/>
                  </a:cubicBezTo>
                  <a:cubicBezTo>
                    <a:pt x="21795" y="16031"/>
                    <a:pt x="22002" y="16079"/>
                    <a:pt x="22203" y="16148"/>
                  </a:cubicBezTo>
                  <a:cubicBezTo>
                    <a:pt x="22290" y="16179"/>
                    <a:pt x="22384" y="16213"/>
                    <a:pt x="22458" y="16269"/>
                  </a:cubicBezTo>
                  <a:cubicBezTo>
                    <a:pt x="22528" y="16320"/>
                    <a:pt x="22561" y="16398"/>
                    <a:pt x="22599" y="16470"/>
                  </a:cubicBezTo>
                  <a:cubicBezTo>
                    <a:pt x="22692" y="16656"/>
                    <a:pt x="22805" y="16830"/>
                    <a:pt x="22948" y="16985"/>
                  </a:cubicBezTo>
                  <a:cubicBezTo>
                    <a:pt x="23222" y="17284"/>
                    <a:pt x="23580" y="17493"/>
                    <a:pt x="23966" y="17616"/>
                  </a:cubicBezTo>
                  <a:cubicBezTo>
                    <a:pt x="24253" y="17707"/>
                    <a:pt x="24560" y="17753"/>
                    <a:pt x="24864" y="17753"/>
                  </a:cubicBezTo>
                  <a:cubicBezTo>
                    <a:pt x="24963" y="17753"/>
                    <a:pt x="25062" y="17748"/>
                    <a:pt x="25161" y="17738"/>
                  </a:cubicBezTo>
                  <a:cubicBezTo>
                    <a:pt x="25579" y="17700"/>
                    <a:pt x="26007" y="17601"/>
                    <a:pt x="26382" y="17408"/>
                  </a:cubicBezTo>
                  <a:cubicBezTo>
                    <a:pt x="26567" y="17311"/>
                    <a:pt x="26742" y="17184"/>
                    <a:pt x="26881" y="17028"/>
                  </a:cubicBezTo>
                  <a:cubicBezTo>
                    <a:pt x="27011" y="16887"/>
                    <a:pt x="27102" y="16715"/>
                    <a:pt x="27261" y="16601"/>
                  </a:cubicBezTo>
                  <a:cubicBezTo>
                    <a:pt x="27357" y="16532"/>
                    <a:pt x="27466" y="16478"/>
                    <a:pt x="27576" y="16424"/>
                  </a:cubicBezTo>
                  <a:lnTo>
                    <a:pt x="27576" y="16424"/>
                  </a:lnTo>
                  <a:cubicBezTo>
                    <a:pt x="27652" y="16691"/>
                    <a:pt x="27549" y="16976"/>
                    <a:pt x="27414" y="17212"/>
                  </a:cubicBezTo>
                  <a:cubicBezTo>
                    <a:pt x="27256" y="17490"/>
                    <a:pt x="27044" y="17737"/>
                    <a:pt x="26809" y="17955"/>
                  </a:cubicBezTo>
                  <a:cubicBezTo>
                    <a:pt x="26688" y="18066"/>
                    <a:pt x="26553" y="18164"/>
                    <a:pt x="26398" y="18222"/>
                  </a:cubicBezTo>
                  <a:cubicBezTo>
                    <a:pt x="26316" y="18253"/>
                    <a:pt x="26228" y="18276"/>
                    <a:pt x="26143" y="18294"/>
                  </a:cubicBezTo>
                  <a:cubicBezTo>
                    <a:pt x="26058" y="18313"/>
                    <a:pt x="25965" y="18310"/>
                    <a:pt x="25887" y="18341"/>
                  </a:cubicBezTo>
                  <a:cubicBezTo>
                    <a:pt x="25737" y="18397"/>
                    <a:pt x="25654" y="18551"/>
                    <a:pt x="25582" y="18685"/>
                  </a:cubicBezTo>
                  <a:cubicBezTo>
                    <a:pt x="25501" y="18838"/>
                    <a:pt x="25402" y="18966"/>
                    <a:pt x="25277" y="19087"/>
                  </a:cubicBezTo>
                  <a:cubicBezTo>
                    <a:pt x="25036" y="19321"/>
                    <a:pt x="24739" y="19494"/>
                    <a:pt x="24406" y="19554"/>
                  </a:cubicBezTo>
                  <a:cubicBezTo>
                    <a:pt x="24334" y="19567"/>
                    <a:pt x="24263" y="19573"/>
                    <a:pt x="24191" y="19573"/>
                  </a:cubicBezTo>
                  <a:cubicBezTo>
                    <a:pt x="23915" y="19573"/>
                    <a:pt x="23641" y="19482"/>
                    <a:pt x="23414" y="19324"/>
                  </a:cubicBezTo>
                  <a:cubicBezTo>
                    <a:pt x="23283" y="19234"/>
                    <a:pt x="23189" y="19105"/>
                    <a:pt x="23119" y="18965"/>
                  </a:cubicBezTo>
                  <a:cubicBezTo>
                    <a:pt x="23086" y="18896"/>
                    <a:pt x="23060" y="18824"/>
                    <a:pt x="23035" y="18752"/>
                  </a:cubicBezTo>
                  <a:cubicBezTo>
                    <a:pt x="23004" y="18668"/>
                    <a:pt x="22979" y="18578"/>
                    <a:pt x="22916" y="18512"/>
                  </a:cubicBezTo>
                  <a:cubicBezTo>
                    <a:pt x="22810" y="18399"/>
                    <a:pt x="22646" y="18380"/>
                    <a:pt x="22499" y="18377"/>
                  </a:cubicBezTo>
                  <a:cubicBezTo>
                    <a:pt x="22342" y="18374"/>
                    <a:pt x="22222" y="18375"/>
                    <a:pt x="22075" y="18337"/>
                  </a:cubicBezTo>
                  <a:cubicBezTo>
                    <a:pt x="21744" y="18252"/>
                    <a:pt x="21420" y="18091"/>
                    <a:pt x="21175" y="17852"/>
                  </a:cubicBezTo>
                  <a:cubicBezTo>
                    <a:pt x="20941" y="17627"/>
                    <a:pt x="20747" y="17297"/>
                    <a:pt x="20744" y="16964"/>
                  </a:cubicBezTo>
                  <a:cubicBezTo>
                    <a:pt x="20742" y="16610"/>
                    <a:pt x="21031" y="16279"/>
                    <a:pt x="21283" y="16054"/>
                  </a:cubicBezTo>
                  <a:cubicBezTo>
                    <a:pt x="21348" y="15996"/>
                    <a:pt x="21413" y="15942"/>
                    <a:pt x="21483" y="15892"/>
                  </a:cubicBezTo>
                  <a:close/>
                  <a:moveTo>
                    <a:pt x="17591" y="12818"/>
                  </a:moveTo>
                  <a:cubicBezTo>
                    <a:pt x="17833" y="12889"/>
                    <a:pt x="18061" y="13024"/>
                    <a:pt x="18260" y="13173"/>
                  </a:cubicBezTo>
                  <a:cubicBezTo>
                    <a:pt x="18469" y="13329"/>
                    <a:pt x="18672" y="13514"/>
                    <a:pt x="18832" y="13722"/>
                  </a:cubicBezTo>
                  <a:cubicBezTo>
                    <a:pt x="19169" y="14159"/>
                    <a:pt x="19338" y="14705"/>
                    <a:pt x="19435" y="15242"/>
                  </a:cubicBezTo>
                  <a:cubicBezTo>
                    <a:pt x="19482" y="15507"/>
                    <a:pt x="19510" y="15778"/>
                    <a:pt x="19521" y="16048"/>
                  </a:cubicBezTo>
                  <a:cubicBezTo>
                    <a:pt x="19537" y="16344"/>
                    <a:pt x="19552" y="16641"/>
                    <a:pt x="19552" y="16938"/>
                  </a:cubicBezTo>
                  <a:cubicBezTo>
                    <a:pt x="19550" y="17225"/>
                    <a:pt x="19525" y="17515"/>
                    <a:pt x="19437" y="17791"/>
                  </a:cubicBezTo>
                  <a:cubicBezTo>
                    <a:pt x="19347" y="18069"/>
                    <a:pt x="19181" y="18309"/>
                    <a:pt x="18982" y="18521"/>
                  </a:cubicBezTo>
                  <a:cubicBezTo>
                    <a:pt x="18751" y="18767"/>
                    <a:pt x="18490" y="18973"/>
                    <a:pt x="18224" y="19177"/>
                  </a:cubicBezTo>
                  <a:cubicBezTo>
                    <a:pt x="18102" y="19273"/>
                    <a:pt x="17984" y="19377"/>
                    <a:pt x="17858" y="19471"/>
                  </a:cubicBezTo>
                  <a:cubicBezTo>
                    <a:pt x="17746" y="19556"/>
                    <a:pt x="17626" y="19646"/>
                    <a:pt x="17493" y="19699"/>
                  </a:cubicBezTo>
                  <a:cubicBezTo>
                    <a:pt x="17449" y="19683"/>
                    <a:pt x="17404" y="19672"/>
                    <a:pt x="17359" y="19656"/>
                  </a:cubicBezTo>
                  <a:cubicBezTo>
                    <a:pt x="16484" y="19372"/>
                    <a:pt x="15593" y="19136"/>
                    <a:pt x="14693" y="18938"/>
                  </a:cubicBezTo>
                  <a:cubicBezTo>
                    <a:pt x="14254" y="18841"/>
                    <a:pt x="13813" y="18747"/>
                    <a:pt x="13369" y="18669"/>
                  </a:cubicBezTo>
                  <a:cubicBezTo>
                    <a:pt x="13019" y="18606"/>
                    <a:pt x="12616" y="18595"/>
                    <a:pt x="12320" y="18379"/>
                  </a:cubicBezTo>
                  <a:cubicBezTo>
                    <a:pt x="12052" y="18183"/>
                    <a:pt x="11968" y="17855"/>
                    <a:pt x="11876" y="17553"/>
                  </a:cubicBezTo>
                  <a:cubicBezTo>
                    <a:pt x="11762" y="17174"/>
                    <a:pt x="11673" y="16793"/>
                    <a:pt x="11626" y="16401"/>
                  </a:cubicBezTo>
                  <a:cubicBezTo>
                    <a:pt x="11557" y="15795"/>
                    <a:pt x="11626" y="15149"/>
                    <a:pt x="11917" y="14609"/>
                  </a:cubicBezTo>
                  <a:cubicBezTo>
                    <a:pt x="12073" y="14319"/>
                    <a:pt x="12297" y="14081"/>
                    <a:pt x="12541" y="13867"/>
                  </a:cubicBezTo>
                  <a:cubicBezTo>
                    <a:pt x="13010" y="14036"/>
                    <a:pt x="13506" y="14109"/>
                    <a:pt x="14003" y="14109"/>
                  </a:cubicBezTo>
                  <a:cubicBezTo>
                    <a:pt x="14364" y="14109"/>
                    <a:pt x="14726" y="14071"/>
                    <a:pt x="15078" y="14003"/>
                  </a:cubicBezTo>
                  <a:cubicBezTo>
                    <a:pt x="15838" y="13856"/>
                    <a:pt x="16615" y="13592"/>
                    <a:pt x="17240" y="13123"/>
                  </a:cubicBezTo>
                  <a:cubicBezTo>
                    <a:pt x="17365" y="13029"/>
                    <a:pt x="17482" y="12930"/>
                    <a:pt x="17591" y="12818"/>
                  </a:cubicBezTo>
                  <a:close/>
                  <a:moveTo>
                    <a:pt x="27503" y="19485"/>
                  </a:moveTo>
                  <a:lnTo>
                    <a:pt x="27503" y="19485"/>
                  </a:lnTo>
                  <a:cubicBezTo>
                    <a:pt x="27501" y="19513"/>
                    <a:pt x="27501" y="19542"/>
                    <a:pt x="27501" y="19570"/>
                  </a:cubicBezTo>
                  <a:cubicBezTo>
                    <a:pt x="27503" y="19704"/>
                    <a:pt x="27524" y="19838"/>
                    <a:pt x="27559" y="19969"/>
                  </a:cubicBezTo>
                  <a:lnTo>
                    <a:pt x="27550" y="19969"/>
                  </a:lnTo>
                  <a:cubicBezTo>
                    <a:pt x="27454" y="19969"/>
                    <a:pt x="27376" y="20047"/>
                    <a:pt x="27294" y="20089"/>
                  </a:cubicBezTo>
                  <a:cubicBezTo>
                    <a:pt x="27227" y="20125"/>
                    <a:pt x="27157" y="20152"/>
                    <a:pt x="27087" y="20177"/>
                  </a:cubicBezTo>
                  <a:cubicBezTo>
                    <a:pt x="26920" y="20233"/>
                    <a:pt x="26751" y="20273"/>
                    <a:pt x="26576" y="20286"/>
                  </a:cubicBezTo>
                  <a:cubicBezTo>
                    <a:pt x="26490" y="20294"/>
                    <a:pt x="26404" y="20298"/>
                    <a:pt x="26317" y="20298"/>
                  </a:cubicBezTo>
                  <a:cubicBezTo>
                    <a:pt x="26221" y="20298"/>
                    <a:pt x="26125" y="20293"/>
                    <a:pt x="26030" y="20280"/>
                  </a:cubicBezTo>
                  <a:cubicBezTo>
                    <a:pt x="25955" y="20268"/>
                    <a:pt x="25874" y="20257"/>
                    <a:pt x="25796" y="20242"/>
                  </a:cubicBezTo>
                  <a:cubicBezTo>
                    <a:pt x="26049" y="20052"/>
                    <a:pt x="26265" y="19813"/>
                    <a:pt x="26424" y="19541"/>
                  </a:cubicBezTo>
                  <a:cubicBezTo>
                    <a:pt x="26430" y="19528"/>
                    <a:pt x="26435" y="19516"/>
                    <a:pt x="26442" y="19505"/>
                  </a:cubicBezTo>
                  <a:cubicBezTo>
                    <a:pt x="26454" y="19515"/>
                    <a:pt x="26461" y="19523"/>
                    <a:pt x="26473" y="19530"/>
                  </a:cubicBezTo>
                  <a:cubicBezTo>
                    <a:pt x="26517" y="19558"/>
                    <a:pt x="26570" y="19574"/>
                    <a:pt x="26619" y="19589"/>
                  </a:cubicBezTo>
                  <a:cubicBezTo>
                    <a:pt x="26685" y="19604"/>
                    <a:pt x="26750" y="19611"/>
                    <a:pt x="26815" y="19611"/>
                  </a:cubicBezTo>
                  <a:cubicBezTo>
                    <a:pt x="26853" y="19611"/>
                    <a:pt x="26892" y="19608"/>
                    <a:pt x="26931" y="19604"/>
                  </a:cubicBezTo>
                  <a:cubicBezTo>
                    <a:pt x="27126" y="19582"/>
                    <a:pt x="27311" y="19528"/>
                    <a:pt x="27503" y="19485"/>
                  </a:cubicBezTo>
                  <a:close/>
                  <a:moveTo>
                    <a:pt x="19442" y="18502"/>
                  </a:moveTo>
                  <a:cubicBezTo>
                    <a:pt x="19488" y="18539"/>
                    <a:pt x="19540" y="18574"/>
                    <a:pt x="19593" y="18604"/>
                  </a:cubicBezTo>
                  <a:cubicBezTo>
                    <a:pt x="19677" y="18651"/>
                    <a:pt x="19768" y="18692"/>
                    <a:pt x="19848" y="18745"/>
                  </a:cubicBezTo>
                  <a:cubicBezTo>
                    <a:pt x="20004" y="18850"/>
                    <a:pt x="20098" y="19001"/>
                    <a:pt x="20170" y="19172"/>
                  </a:cubicBezTo>
                  <a:cubicBezTo>
                    <a:pt x="20250" y="19355"/>
                    <a:pt x="20322" y="19544"/>
                    <a:pt x="20357" y="19743"/>
                  </a:cubicBezTo>
                  <a:cubicBezTo>
                    <a:pt x="20398" y="19953"/>
                    <a:pt x="20373" y="20149"/>
                    <a:pt x="20332" y="20355"/>
                  </a:cubicBezTo>
                  <a:cubicBezTo>
                    <a:pt x="20330" y="20364"/>
                    <a:pt x="20330" y="20375"/>
                    <a:pt x="20328" y="20383"/>
                  </a:cubicBezTo>
                  <a:cubicBezTo>
                    <a:pt x="20322" y="20381"/>
                    <a:pt x="20316" y="20380"/>
                    <a:pt x="20309" y="20377"/>
                  </a:cubicBezTo>
                  <a:cubicBezTo>
                    <a:pt x="19603" y="20197"/>
                    <a:pt x="18895" y="20024"/>
                    <a:pt x="18186" y="19862"/>
                  </a:cubicBezTo>
                  <a:cubicBezTo>
                    <a:pt x="18088" y="19841"/>
                    <a:pt x="17989" y="19819"/>
                    <a:pt x="17891" y="19794"/>
                  </a:cubicBezTo>
                  <a:cubicBezTo>
                    <a:pt x="18039" y="19714"/>
                    <a:pt x="18173" y="19609"/>
                    <a:pt x="18310" y="19507"/>
                  </a:cubicBezTo>
                  <a:cubicBezTo>
                    <a:pt x="18562" y="19320"/>
                    <a:pt x="18818" y="19140"/>
                    <a:pt x="19051" y="18929"/>
                  </a:cubicBezTo>
                  <a:cubicBezTo>
                    <a:pt x="19195" y="18802"/>
                    <a:pt x="19329" y="18657"/>
                    <a:pt x="19442" y="18502"/>
                  </a:cubicBezTo>
                  <a:close/>
                  <a:moveTo>
                    <a:pt x="27923" y="16234"/>
                  </a:moveTo>
                  <a:cubicBezTo>
                    <a:pt x="27981" y="16364"/>
                    <a:pt x="27996" y="16511"/>
                    <a:pt x="28003" y="16649"/>
                  </a:cubicBezTo>
                  <a:cubicBezTo>
                    <a:pt x="28009" y="16826"/>
                    <a:pt x="27999" y="17008"/>
                    <a:pt x="27969" y="17180"/>
                  </a:cubicBezTo>
                  <a:cubicBezTo>
                    <a:pt x="27900" y="17609"/>
                    <a:pt x="27681" y="18022"/>
                    <a:pt x="27388" y="18341"/>
                  </a:cubicBezTo>
                  <a:cubicBezTo>
                    <a:pt x="27235" y="18510"/>
                    <a:pt x="27060" y="18645"/>
                    <a:pt x="26851" y="18731"/>
                  </a:cubicBezTo>
                  <a:cubicBezTo>
                    <a:pt x="26742" y="18778"/>
                    <a:pt x="26619" y="18803"/>
                    <a:pt x="26513" y="18860"/>
                  </a:cubicBezTo>
                  <a:cubicBezTo>
                    <a:pt x="26425" y="18911"/>
                    <a:pt x="26369" y="18989"/>
                    <a:pt x="26332" y="19077"/>
                  </a:cubicBezTo>
                  <a:cubicBezTo>
                    <a:pt x="26254" y="19262"/>
                    <a:pt x="26170" y="19436"/>
                    <a:pt x="26046" y="19598"/>
                  </a:cubicBezTo>
                  <a:cubicBezTo>
                    <a:pt x="25918" y="19767"/>
                    <a:pt x="25756" y="19922"/>
                    <a:pt x="25584" y="20047"/>
                  </a:cubicBezTo>
                  <a:cubicBezTo>
                    <a:pt x="25226" y="20307"/>
                    <a:pt x="24797" y="20471"/>
                    <a:pt x="24353" y="20471"/>
                  </a:cubicBezTo>
                  <a:cubicBezTo>
                    <a:pt x="24335" y="20471"/>
                    <a:pt x="24318" y="20471"/>
                    <a:pt x="24300" y="20471"/>
                  </a:cubicBezTo>
                  <a:cubicBezTo>
                    <a:pt x="23825" y="20458"/>
                    <a:pt x="23364" y="20240"/>
                    <a:pt x="23033" y="19903"/>
                  </a:cubicBezTo>
                  <a:cubicBezTo>
                    <a:pt x="22892" y="19756"/>
                    <a:pt x="22814" y="19553"/>
                    <a:pt x="22604" y="19492"/>
                  </a:cubicBezTo>
                  <a:cubicBezTo>
                    <a:pt x="22367" y="19423"/>
                    <a:pt x="22113" y="19421"/>
                    <a:pt x="21874" y="19358"/>
                  </a:cubicBezTo>
                  <a:cubicBezTo>
                    <a:pt x="21466" y="19251"/>
                    <a:pt x="21166" y="18980"/>
                    <a:pt x="21000" y="18594"/>
                  </a:cubicBezTo>
                  <a:cubicBezTo>
                    <a:pt x="20904" y="18364"/>
                    <a:pt x="20823" y="18119"/>
                    <a:pt x="20757" y="17880"/>
                  </a:cubicBezTo>
                  <a:cubicBezTo>
                    <a:pt x="20713" y="17720"/>
                    <a:pt x="20681" y="17560"/>
                    <a:pt x="20672" y="17396"/>
                  </a:cubicBezTo>
                  <a:lnTo>
                    <a:pt x="20672" y="17396"/>
                  </a:lnTo>
                  <a:cubicBezTo>
                    <a:pt x="20703" y="17559"/>
                    <a:pt x="20769" y="17714"/>
                    <a:pt x="20878" y="17856"/>
                  </a:cubicBezTo>
                  <a:cubicBezTo>
                    <a:pt x="21081" y="18126"/>
                    <a:pt x="21365" y="18330"/>
                    <a:pt x="21674" y="18471"/>
                  </a:cubicBezTo>
                  <a:cubicBezTo>
                    <a:pt x="21826" y="18540"/>
                    <a:pt x="21988" y="18601"/>
                    <a:pt x="22154" y="18635"/>
                  </a:cubicBezTo>
                  <a:cubicBezTo>
                    <a:pt x="22301" y="18665"/>
                    <a:pt x="22468" y="18646"/>
                    <a:pt x="22607" y="18669"/>
                  </a:cubicBezTo>
                  <a:cubicBezTo>
                    <a:pt x="22638" y="18676"/>
                    <a:pt x="22665" y="18682"/>
                    <a:pt x="22681" y="18692"/>
                  </a:cubicBezTo>
                  <a:cubicBezTo>
                    <a:pt x="22684" y="18692"/>
                    <a:pt x="22697" y="18703"/>
                    <a:pt x="22701" y="18707"/>
                  </a:cubicBezTo>
                  <a:cubicBezTo>
                    <a:pt x="22703" y="18707"/>
                    <a:pt x="22705" y="18710"/>
                    <a:pt x="22705" y="18710"/>
                  </a:cubicBezTo>
                  <a:cubicBezTo>
                    <a:pt x="22707" y="18710"/>
                    <a:pt x="22707" y="18713"/>
                    <a:pt x="22708" y="18713"/>
                  </a:cubicBezTo>
                  <a:cubicBezTo>
                    <a:pt x="22708" y="18715"/>
                    <a:pt x="22711" y="18716"/>
                    <a:pt x="22715" y="18724"/>
                  </a:cubicBezTo>
                  <a:cubicBezTo>
                    <a:pt x="22747" y="18782"/>
                    <a:pt x="22775" y="18890"/>
                    <a:pt x="22809" y="18964"/>
                  </a:cubicBezTo>
                  <a:cubicBezTo>
                    <a:pt x="22878" y="19126"/>
                    <a:pt x="22967" y="19282"/>
                    <a:pt x="23095" y="19407"/>
                  </a:cubicBezTo>
                  <a:cubicBezTo>
                    <a:pt x="23373" y="19682"/>
                    <a:pt x="23791" y="19838"/>
                    <a:pt x="24182" y="19841"/>
                  </a:cubicBezTo>
                  <a:cubicBezTo>
                    <a:pt x="24186" y="19841"/>
                    <a:pt x="24190" y="19841"/>
                    <a:pt x="24194" y="19841"/>
                  </a:cubicBezTo>
                  <a:cubicBezTo>
                    <a:pt x="24562" y="19841"/>
                    <a:pt x="24922" y="19708"/>
                    <a:pt x="25216" y="19497"/>
                  </a:cubicBezTo>
                  <a:cubicBezTo>
                    <a:pt x="25377" y="19381"/>
                    <a:pt x="25519" y="19242"/>
                    <a:pt x="25643" y="19086"/>
                  </a:cubicBezTo>
                  <a:cubicBezTo>
                    <a:pt x="25748" y="18952"/>
                    <a:pt x="25805" y="18802"/>
                    <a:pt x="25898" y="18659"/>
                  </a:cubicBezTo>
                  <a:cubicBezTo>
                    <a:pt x="25926" y="18612"/>
                    <a:pt x="25960" y="18574"/>
                    <a:pt x="26017" y="18559"/>
                  </a:cubicBezTo>
                  <a:cubicBezTo>
                    <a:pt x="26114" y="18531"/>
                    <a:pt x="26220" y="18527"/>
                    <a:pt x="26319" y="18505"/>
                  </a:cubicBezTo>
                  <a:cubicBezTo>
                    <a:pt x="26502" y="18461"/>
                    <a:pt x="26678" y="18383"/>
                    <a:pt x="26830" y="18271"/>
                  </a:cubicBezTo>
                  <a:cubicBezTo>
                    <a:pt x="27145" y="18043"/>
                    <a:pt x="27408" y="17734"/>
                    <a:pt x="27603" y="17400"/>
                  </a:cubicBezTo>
                  <a:cubicBezTo>
                    <a:pt x="27793" y="17079"/>
                    <a:pt x="27944" y="16672"/>
                    <a:pt x="27813" y="16304"/>
                  </a:cubicBezTo>
                  <a:cubicBezTo>
                    <a:pt x="27819" y="16300"/>
                    <a:pt x="27826" y="16294"/>
                    <a:pt x="27832" y="16292"/>
                  </a:cubicBezTo>
                  <a:cubicBezTo>
                    <a:pt x="27861" y="16273"/>
                    <a:pt x="27892" y="16255"/>
                    <a:pt x="27923" y="16234"/>
                  </a:cubicBezTo>
                  <a:close/>
                  <a:moveTo>
                    <a:pt x="20686" y="19963"/>
                  </a:moveTo>
                  <a:lnTo>
                    <a:pt x="20686" y="19963"/>
                  </a:lnTo>
                  <a:cubicBezTo>
                    <a:pt x="20766" y="19967"/>
                    <a:pt x="20848" y="19988"/>
                    <a:pt x="20922" y="19999"/>
                  </a:cubicBezTo>
                  <a:cubicBezTo>
                    <a:pt x="21035" y="20017"/>
                    <a:pt x="21150" y="20043"/>
                    <a:pt x="21262" y="20074"/>
                  </a:cubicBezTo>
                  <a:cubicBezTo>
                    <a:pt x="21468" y="20134"/>
                    <a:pt x="21674" y="20220"/>
                    <a:pt x="21856" y="20329"/>
                  </a:cubicBezTo>
                  <a:cubicBezTo>
                    <a:pt x="22030" y="20434"/>
                    <a:pt x="22190" y="20559"/>
                    <a:pt x="22333" y="20702"/>
                  </a:cubicBezTo>
                  <a:cubicBezTo>
                    <a:pt x="22403" y="20771"/>
                    <a:pt x="22470" y="20842"/>
                    <a:pt x="22526" y="20923"/>
                  </a:cubicBezTo>
                  <a:cubicBezTo>
                    <a:pt x="22530" y="20927"/>
                    <a:pt x="22533" y="20934"/>
                    <a:pt x="22538" y="20938"/>
                  </a:cubicBezTo>
                  <a:cubicBezTo>
                    <a:pt x="21895" y="20780"/>
                    <a:pt x="21252" y="20616"/>
                    <a:pt x="20612" y="20454"/>
                  </a:cubicBezTo>
                  <a:cubicBezTo>
                    <a:pt x="20614" y="20448"/>
                    <a:pt x="20618" y="20441"/>
                    <a:pt x="20620" y="20434"/>
                  </a:cubicBezTo>
                  <a:cubicBezTo>
                    <a:pt x="20679" y="20287"/>
                    <a:pt x="20695" y="20125"/>
                    <a:pt x="20686" y="19963"/>
                  </a:cubicBezTo>
                  <a:close/>
                  <a:moveTo>
                    <a:pt x="25590" y="20381"/>
                  </a:moveTo>
                  <a:cubicBezTo>
                    <a:pt x="25633" y="20410"/>
                    <a:pt x="25679" y="20437"/>
                    <a:pt x="25727" y="20459"/>
                  </a:cubicBezTo>
                  <a:cubicBezTo>
                    <a:pt x="25815" y="20497"/>
                    <a:pt x="25902" y="20525"/>
                    <a:pt x="25996" y="20544"/>
                  </a:cubicBezTo>
                  <a:cubicBezTo>
                    <a:pt x="26144" y="20576"/>
                    <a:pt x="26294" y="20593"/>
                    <a:pt x="26444" y="20593"/>
                  </a:cubicBezTo>
                  <a:cubicBezTo>
                    <a:pt x="26495" y="20593"/>
                    <a:pt x="26546" y="20591"/>
                    <a:pt x="26598" y="20587"/>
                  </a:cubicBezTo>
                  <a:cubicBezTo>
                    <a:pt x="26782" y="20574"/>
                    <a:pt x="26970" y="20547"/>
                    <a:pt x="27145" y="20489"/>
                  </a:cubicBezTo>
                  <a:lnTo>
                    <a:pt x="27145" y="20489"/>
                  </a:lnTo>
                  <a:cubicBezTo>
                    <a:pt x="27072" y="20575"/>
                    <a:pt x="27009" y="20674"/>
                    <a:pt x="26962" y="20765"/>
                  </a:cubicBezTo>
                  <a:cubicBezTo>
                    <a:pt x="26915" y="20861"/>
                    <a:pt x="26881" y="20965"/>
                    <a:pt x="26860" y="21075"/>
                  </a:cubicBezTo>
                  <a:cubicBezTo>
                    <a:pt x="26851" y="21075"/>
                    <a:pt x="26842" y="21075"/>
                    <a:pt x="26835" y="21078"/>
                  </a:cubicBezTo>
                  <a:cubicBezTo>
                    <a:pt x="26705" y="21098"/>
                    <a:pt x="26580" y="21134"/>
                    <a:pt x="26451" y="21150"/>
                  </a:cubicBezTo>
                  <a:cubicBezTo>
                    <a:pt x="26321" y="21167"/>
                    <a:pt x="26192" y="21174"/>
                    <a:pt x="26060" y="21174"/>
                  </a:cubicBezTo>
                  <a:cubicBezTo>
                    <a:pt x="25808" y="21172"/>
                    <a:pt x="25554" y="21140"/>
                    <a:pt x="25305" y="21080"/>
                  </a:cubicBezTo>
                  <a:cubicBezTo>
                    <a:pt x="25102" y="21031"/>
                    <a:pt x="24903" y="20959"/>
                    <a:pt x="24721" y="20859"/>
                  </a:cubicBezTo>
                  <a:cubicBezTo>
                    <a:pt x="24645" y="20818"/>
                    <a:pt x="24571" y="20774"/>
                    <a:pt x="24497" y="20730"/>
                  </a:cubicBezTo>
                  <a:cubicBezTo>
                    <a:pt x="24805" y="20712"/>
                    <a:pt x="25112" y="20627"/>
                    <a:pt x="25393" y="20490"/>
                  </a:cubicBezTo>
                  <a:cubicBezTo>
                    <a:pt x="25460" y="20457"/>
                    <a:pt x="25524" y="20422"/>
                    <a:pt x="25590" y="20381"/>
                  </a:cubicBezTo>
                  <a:close/>
                  <a:moveTo>
                    <a:pt x="20698" y="18584"/>
                  </a:moveTo>
                  <a:cubicBezTo>
                    <a:pt x="20742" y="18705"/>
                    <a:pt x="20790" y="18827"/>
                    <a:pt x="20852" y="18940"/>
                  </a:cubicBezTo>
                  <a:cubicBezTo>
                    <a:pt x="20962" y="19132"/>
                    <a:pt x="21108" y="19297"/>
                    <a:pt x="21290" y="19424"/>
                  </a:cubicBezTo>
                  <a:cubicBezTo>
                    <a:pt x="21504" y="19577"/>
                    <a:pt x="21758" y="19650"/>
                    <a:pt x="22013" y="19693"/>
                  </a:cubicBezTo>
                  <a:cubicBezTo>
                    <a:pt x="22145" y="19712"/>
                    <a:pt x="22279" y="19726"/>
                    <a:pt x="22410" y="19749"/>
                  </a:cubicBezTo>
                  <a:cubicBezTo>
                    <a:pt x="22507" y="19765"/>
                    <a:pt x="22566" y="19773"/>
                    <a:pt x="22613" y="19830"/>
                  </a:cubicBezTo>
                  <a:cubicBezTo>
                    <a:pt x="22691" y="19928"/>
                    <a:pt x="22760" y="20029"/>
                    <a:pt x="22854" y="20117"/>
                  </a:cubicBezTo>
                  <a:cubicBezTo>
                    <a:pt x="22945" y="20204"/>
                    <a:pt x="23049" y="20282"/>
                    <a:pt x="23156" y="20354"/>
                  </a:cubicBezTo>
                  <a:cubicBezTo>
                    <a:pt x="23372" y="20500"/>
                    <a:pt x="23618" y="20610"/>
                    <a:pt x="23873" y="20673"/>
                  </a:cubicBezTo>
                  <a:cubicBezTo>
                    <a:pt x="23949" y="20692"/>
                    <a:pt x="24028" y="20707"/>
                    <a:pt x="24106" y="20715"/>
                  </a:cubicBezTo>
                  <a:cubicBezTo>
                    <a:pt x="24405" y="21043"/>
                    <a:pt x="24809" y="21259"/>
                    <a:pt x="25239" y="21365"/>
                  </a:cubicBezTo>
                  <a:cubicBezTo>
                    <a:pt x="25504" y="21430"/>
                    <a:pt x="25784" y="21468"/>
                    <a:pt x="26059" y="21477"/>
                  </a:cubicBezTo>
                  <a:cubicBezTo>
                    <a:pt x="26085" y="21477"/>
                    <a:pt x="26111" y="21478"/>
                    <a:pt x="26136" y="21478"/>
                  </a:cubicBezTo>
                  <a:cubicBezTo>
                    <a:pt x="26251" y="21478"/>
                    <a:pt x="26364" y="21472"/>
                    <a:pt x="26480" y="21459"/>
                  </a:cubicBezTo>
                  <a:cubicBezTo>
                    <a:pt x="26596" y="21446"/>
                    <a:pt x="26720" y="21434"/>
                    <a:pt x="26835" y="21406"/>
                  </a:cubicBezTo>
                  <a:cubicBezTo>
                    <a:pt x="26837" y="21527"/>
                    <a:pt x="26857" y="21645"/>
                    <a:pt x="26892" y="21756"/>
                  </a:cubicBezTo>
                  <a:cubicBezTo>
                    <a:pt x="26919" y="21843"/>
                    <a:pt x="26954" y="21925"/>
                    <a:pt x="27001" y="22002"/>
                  </a:cubicBezTo>
                  <a:cubicBezTo>
                    <a:pt x="26195" y="21818"/>
                    <a:pt x="25388" y="21633"/>
                    <a:pt x="24585" y="21439"/>
                  </a:cubicBezTo>
                  <a:cubicBezTo>
                    <a:pt x="24023" y="21305"/>
                    <a:pt x="23463" y="21168"/>
                    <a:pt x="22905" y="21031"/>
                  </a:cubicBezTo>
                  <a:cubicBezTo>
                    <a:pt x="22901" y="20930"/>
                    <a:pt x="22830" y="20834"/>
                    <a:pt x="22770" y="20753"/>
                  </a:cubicBezTo>
                  <a:cubicBezTo>
                    <a:pt x="22702" y="20659"/>
                    <a:pt x="22625" y="20573"/>
                    <a:pt x="22546" y="20491"/>
                  </a:cubicBezTo>
                  <a:cubicBezTo>
                    <a:pt x="22380" y="20330"/>
                    <a:pt x="22195" y="20187"/>
                    <a:pt x="21997" y="20072"/>
                  </a:cubicBezTo>
                  <a:cubicBezTo>
                    <a:pt x="21784" y="19949"/>
                    <a:pt x="21550" y="19853"/>
                    <a:pt x="21310" y="19799"/>
                  </a:cubicBezTo>
                  <a:cubicBezTo>
                    <a:pt x="21189" y="19772"/>
                    <a:pt x="21063" y="19756"/>
                    <a:pt x="20941" y="19756"/>
                  </a:cubicBezTo>
                  <a:cubicBezTo>
                    <a:pt x="20937" y="19756"/>
                    <a:pt x="20933" y="19756"/>
                    <a:pt x="20929" y="19756"/>
                  </a:cubicBezTo>
                  <a:cubicBezTo>
                    <a:pt x="20869" y="19759"/>
                    <a:pt x="20804" y="19768"/>
                    <a:pt x="20744" y="19781"/>
                  </a:cubicBezTo>
                  <a:cubicBezTo>
                    <a:pt x="20719" y="19787"/>
                    <a:pt x="20695" y="19794"/>
                    <a:pt x="20672" y="19803"/>
                  </a:cubicBezTo>
                  <a:cubicBezTo>
                    <a:pt x="20669" y="19775"/>
                    <a:pt x="20664" y="19745"/>
                    <a:pt x="20659" y="19719"/>
                  </a:cubicBezTo>
                  <a:cubicBezTo>
                    <a:pt x="20619" y="19489"/>
                    <a:pt x="20528" y="19275"/>
                    <a:pt x="20429" y="19063"/>
                  </a:cubicBezTo>
                  <a:cubicBezTo>
                    <a:pt x="20363" y="18919"/>
                    <a:pt x="20281" y="18788"/>
                    <a:pt x="20172" y="18678"/>
                  </a:cubicBezTo>
                  <a:cubicBezTo>
                    <a:pt x="20197" y="18666"/>
                    <a:pt x="20219" y="18651"/>
                    <a:pt x="20247" y="18641"/>
                  </a:cubicBezTo>
                  <a:cubicBezTo>
                    <a:pt x="20253" y="18638"/>
                    <a:pt x="20266" y="18635"/>
                    <a:pt x="20271" y="18631"/>
                  </a:cubicBezTo>
                  <a:cubicBezTo>
                    <a:pt x="20285" y="18627"/>
                    <a:pt x="20296" y="18622"/>
                    <a:pt x="20310" y="18619"/>
                  </a:cubicBezTo>
                  <a:cubicBezTo>
                    <a:pt x="20334" y="18612"/>
                    <a:pt x="20360" y="18605"/>
                    <a:pt x="20385" y="18600"/>
                  </a:cubicBezTo>
                  <a:cubicBezTo>
                    <a:pt x="20396" y="18598"/>
                    <a:pt x="20406" y="18596"/>
                    <a:pt x="20420" y="18594"/>
                  </a:cubicBezTo>
                  <a:cubicBezTo>
                    <a:pt x="20424" y="18591"/>
                    <a:pt x="20431" y="18591"/>
                    <a:pt x="20436" y="18591"/>
                  </a:cubicBezTo>
                  <a:cubicBezTo>
                    <a:pt x="20463" y="18589"/>
                    <a:pt x="20489" y="18588"/>
                    <a:pt x="20518" y="18585"/>
                  </a:cubicBezTo>
                  <a:cubicBezTo>
                    <a:pt x="20545" y="18585"/>
                    <a:pt x="20573" y="18588"/>
                    <a:pt x="20602" y="18589"/>
                  </a:cubicBezTo>
                  <a:cubicBezTo>
                    <a:pt x="20615" y="18589"/>
                    <a:pt x="20629" y="18593"/>
                    <a:pt x="20645" y="18593"/>
                  </a:cubicBezTo>
                  <a:cubicBezTo>
                    <a:pt x="20665" y="18593"/>
                    <a:pt x="20680" y="18590"/>
                    <a:pt x="20698" y="18584"/>
                  </a:cubicBezTo>
                  <a:close/>
                  <a:moveTo>
                    <a:pt x="32616" y="9231"/>
                  </a:moveTo>
                  <a:cubicBezTo>
                    <a:pt x="32730" y="9231"/>
                    <a:pt x="32843" y="9252"/>
                    <a:pt x="32935" y="9294"/>
                  </a:cubicBezTo>
                  <a:cubicBezTo>
                    <a:pt x="33091" y="9368"/>
                    <a:pt x="33175" y="9463"/>
                    <a:pt x="33255" y="9612"/>
                  </a:cubicBezTo>
                  <a:cubicBezTo>
                    <a:pt x="33278" y="9655"/>
                    <a:pt x="33330" y="9681"/>
                    <a:pt x="33380" y="9681"/>
                  </a:cubicBezTo>
                  <a:cubicBezTo>
                    <a:pt x="33404" y="9681"/>
                    <a:pt x="33428" y="9675"/>
                    <a:pt x="33448" y="9661"/>
                  </a:cubicBezTo>
                  <a:cubicBezTo>
                    <a:pt x="33607" y="9556"/>
                    <a:pt x="33772" y="9441"/>
                    <a:pt x="33963" y="9403"/>
                  </a:cubicBezTo>
                  <a:cubicBezTo>
                    <a:pt x="33996" y="9397"/>
                    <a:pt x="34030" y="9394"/>
                    <a:pt x="34064" y="9394"/>
                  </a:cubicBezTo>
                  <a:cubicBezTo>
                    <a:pt x="34230" y="9394"/>
                    <a:pt x="34401" y="9466"/>
                    <a:pt x="34531" y="9559"/>
                  </a:cubicBezTo>
                  <a:cubicBezTo>
                    <a:pt x="34804" y="9755"/>
                    <a:pt x="34770" y="10104"/>
                    <a:pt x="34851" y="10395"/>
                  </a:cubicBezTo>
                  <a:cubicBezTo>
                    <a:pt x="34869" y="10459"/>
                    <a:pt x="34924" y="10493"/>
                    <a:pt x="34982" y="10493"/>
                  </a:cubicBezTo>
                  <a:cubicBezTo>
                    <a:pt x="35005" y="10493"/>
                    <a:pt x="35029" y="10487"/>
                    <a:pt x="35051" y="10476"/>
                  </a:cubicBezTo>
                  <a:cubicBezTo>
                    <a:pt x="35163" y="10420"/>
                    <a:pt x="35283" y="10393"/>
                    <a:pt x="35403" y="10393"/>
                  </a:cubicBezTo>
                  <a:cubicBezTo>
                    <a:pt x="35585" y="10393"/>
                    <a:pt x="35766" y="10455"/>
                    <a:pt x="35916" y="10570"/>
                  </a:cubicBezTo>
                  <a:cubicBezTo>
                    <a:pt x="36177" y="10770"/>
                    <a:pt x="36268" y="11087"/>
                    <a:pt x="36246" y="11407"/>
                  </a:cubicBezTo>
                  <a:lnTo>
                    <a:pt x="36246" y="11415"/>
                  </a:lnTo>
                  <a:cubicBezTo>
                    <a:pt x="36242" y="11418"/>
                    <a:pt x="36234" y="11419"/>
                    <a:pt x="36228" y="11419"/>
                  </a:cubicBezTo>
                  <a:cubicBezTo>
                    <a:pt x="35903" y="11507"/>
                    <a:pt x="35629" y="11732"/>
                    <a:pt x="35448" y="12009"/>
                  </a:cubicBezTo>
                  <a:cubicBezTo>
                    <a:pt x="35398" y="12085"/>
                    <a:pt x="35364" y="12165"/>
                    <a:pt x="35323" y="12246"/>
                  </a:cubicBezTo>
                  <a:cubicBezTo>
                    <a:pt x="35319" y="12253"/>
                    <a:pt x="35314" y="12259"/>
                    <a:pt x="35310" y="12266"/>
                  </a:cubicBezTo>
                  <a:cubicBezTo>
                    <a:pt x="35276" y="12282"/>
                    <a:pt x="35247" y="12309"/>
                    <a:pt x="35214" y="12324"/>
                  </a:cubicBezTo>
                  <a:cubicBezTo>
                    <a:pt x="35116" y="12371"/>
                    <a:pt x="35020" y="12393"/>
                    <a:pt x="34933" y="12462"/>
                  </a:cubicBezTo>
                  <a:cubicBezTo>
                    <a:pt x="34863" y="12518"/>
                    <a:pt x="34808" y="12592"/>
                    <a:pt x="34755" y="12665"/>
                  </a:cubicBezTo>
                  <a:cubicBezTo>
                    <a:pt x="34571" y="12938"/>
                    <a:pt x="34474" y="13318"/>
                    <a:pt x="34615" y="13621"/>
                  </a:cubicBezTo>
                  <a:cubicBezTo>
                    <a:pt x="34565" y="13649"/>
                    <a:pt x="34512" y="13672"/>
                    <a:pt x="34461" y="13695"/>
                  </a:cubicBezTo>
                  <a:cubicBezTo>
                    <a:pt x="34363" y="13740"/>
                    <a:pt x="34264" y="13789"/>
                    <a:pt x="34180" y="13856"/>
                  </a:cubicBezTo>
                  <a:cubicBezTo>
                    <a:pt x="34001" y="13997"/>
                    <a:pt x="33898" y="14234"/>
                    <a:pt x="33846" y="14449"/>
                  </a:cubicBezTo>
                  <a:cubicBezTo>
                    <a:pt x="33793" y="14674"/>
                    <a:pt x="33780" y="14927"/>
                    <a:pt x="33846" y="15151"/>
                  </a:cubicBezTo>
                  <a:cubicBezTo>
                    <a:pt x="33860" y="15200"/>
                    <a:pt x="33881" y="15242"/>
                    <a:pt x="33903" y="15287"/>
                  </a:cubicBezTo>
                  <a:cubicBezTo>
                    <a:pt x="33905" y="15292"/>
                    <a:pt x="33909" y="15299"/>
                    <a:pt x="33912" y="15305"/>
                  </a:cubicBezTo>
                  <a:lnTo>
                    <a:pt x="33909" y="15305"/>
                  </a:lnTo>
                  <a:lnTo>
                    <a:pt x="33913" y="15309"/>
                  </a:lnTo>
                  <a:lnTo>
                    <a:pt x="33913" y="15312"/>
                  </a:lnTo>
                  <a:cubicBezTo>
                    <a:pt x="33910" y="15314"/>
                    <a:pt x="33913" y="15319"/>
                    <a:pt x="33904" y="15331"/>
                  </a:cubicBezTo>
                  <a:cubicBezTo>
                    <a:pt x="33891" y="15354"/>
                    <a:pt x="33876" y="15375"/>
                    <a:pt x="33861" y="15394"/>
                  </a:cubicBezTo>
                  <a:cubicBezTo>
                    <a:pt x="33832" y="15432"/>
                    <a:pt x="33798" y="15465"/>
                    <a:pt x="33764" y="15501"/>
                  </a:cubicBezTo>
                  <a:cubicBezTo>
                    <a:pt x="33618" y="15651"/>
                    <a:pt x="33462" y="15779"/>
                    <a:pt x="33389" y="15984"/>
                  </a:cubicBezTo>
                  <a:cubicBezTo>
                    <a:pt x="33300" y="16225"/>
                    <a:pt x="33339" y="16477"/>
                    <a:pt x="33439" y="16708"/>
                  </a:cubicBezTo>
                  <a:cubicBezTo>
                    <a:pt x="33482" y="16805"/>
                    <a:pt x="33535" y="16902"/>
                    <a:pt x="33584" y="16997"/>
                  </a:cubicBezTo>
                  <a:cubicBezTo>
                    <a:pt x="33606" y="17041"/>
                    <a:pt x="33624" y="17088"/>
                    <a:pt x="33646" y="17130"/>
                  </a:cubicBezTo>
                  <a:cubicBezTo>
                    <a:pt x="33580" y="17185"/>
                    <a:pt x="33503" y="17241"/>
                    <a:pt x="33440" y="17319"/>
                  </a:cubicBezTo>
                  <a:cubicBezTo>
                    <a:pt x="33371" y="17404"/>
                    <a:pt x="33315" y="17497"/>
                    <a:pt x="33275" y="17600"/>
                  </a:cubicBezTo>
                  <a:cubicBezTo>
                    <a:pt x="33185" y="17815"/>
                    <a:pt x="33185" y="18068"/>
                    <a:pt x="33256" y="18288"/>
                  </a:cubicBezTo>
                  <a:cubicBezTo>
                    <a:pt x="33303" y="18435"/>
                    <a:pt x="33392" y="18605"/>
                    <a:pt x="33512" y="18725"/>
                  </a:cubicBezTo>
                  <a:cubicBezTo>
                    <a:pt x="33318" y="18916"/>
                    <a:pt x="33163" y="19153"/>
                    <a:pt x="33118" y="19421"/>
                  </a:cubicBezTo>
                  <a:cubicBezTo>
                    <a:pt x="33065" y="19729"/>
                    <a:pt x="33172" y="20038"/>
                    <a:pt x="33391" y="20256"/>
                  </a:cubicBezTo>
                  <a:cubicBezTo>
                    <a:pt x="33366" y="20275"/>
                    <a:pt x="33337" y="20290"/>
                    <a:pt x="33313" y="20307"/>
                  </a:cubicBezTo>
                  <a:cubicBezTo>
                    <a:pt x="33246" y="20351"/>
                    <a:pt x="33188" y="20405"/>
                    <a:pt x="33136" y="20465"/>
                  </a:cubicBezTo>
                  <a:cubicBezTo>
                    <a:pt x="33023" y="20598"/>
                    <a:pt x="32926" y="20756"/>
                    <a:pt x="32889" y="20928"/>
                  </a:cubicBezTo>
                  <a:cubicBezTo>
                    <a:pt x="32834" y="21215"/>
                    <a:pt x="32912" y="21489"/>
                    <a:pt x="33055" y="21733"/>
                  </a:cubicBezTo>
                  <a:cubicBezTo>
                    <a:pt x="33021" y="21749"/>
                    <a:pt x="32988" y="21764"/>
                    <a:pt x="32955" y="21776"/>
                  </a:cubicBezTo>
                  <a:cubicBezTo>
                    <a:pt x="32841" y="21819"/>
                    <a:pt x="32725" y="21854"/>
                    <a:pt x="32617" y="21913"/>
                  </a:cubicBezTo>
                  <a:cubicBezTo>
                    <a:pt x="32446" y="22010"/>
                    <a:pt x="32315" y="22139"/>
                    <a:pt x="32200" y="22293"/>
                  </a:cubicBezTo>
                  <a:cubicBezTo>
                    <a:pt x="32048" y="22493"/>
                    <a:pt x="31803" y="22859"/>
                    <a:pt x="31898" y="23131"/>
                  </a:cubicBezTo>
                  <a:cubicBezTo>
                    <a:pt x="30895" y="22890"/>
                    <a:pt x="29892" y="22650"/>
                    <a:pt x="28885" y="22428"/>
                  </a:cubicBezTo>
                  <a:cubicBezTo>
                    <a:pt x="28361" y="22312"/>
                    <a:pt x="27836" y="22193"/>
                    <a:pt x="27311" y="22074"/>
                  </a:cubicBezTo>
                  <a:cubicBezTo>
                    <a:pt x="27309" y="22074"/>
                    <a:pt x="27309" y="22072"/>
                    <a:pt x="27307" y="22071"/>
                  </a:cubicBezTo>
                  <a:cubicBezTo>
                    <a:pt x="27096" y="21879"/>
                    <a:pt x="27046" y="21541"/>
                    <a:pt x="27077" y="21256"/>
                  </a:cubicBezTo>
                  <a:cubicBezTo>
                    <a:pt x="27083" y="21205"/>
                    <a:pt x="27090" y="21156"/>
                    <a:pt x="27102" y="21109"/>
                  </a:cubicBezTo>
                  <a:cubicBezTo>
                    <a:pt x="27139" y="20943"/>
                    <a:pt x="27215" y="20799"/>
                    <a:pt x="27327" y="20672"/>
                  </a:cubicBezTo>
                  <a:cubicBezTo>
                    <a:pt x="27420" y="20565"/>
                    <a:pt x="27556" y="20434"/>
                    <a:pt x="27708" y="20434"/>
                  </a:cubicBezTo>
                  <a:cubicBezTo>
                    <a:pt x="27731" y="20434"/>
                    <a:pt x="27755" y="20437"/>
                    <a:pt x="27779" y="20444"/>
                  </a:cubicBezTo>
                  <a:cubicBezTo>
                    <a:pt x="27790" y="20447"/>
                    <a:pt x="27801" y="20448"/>
                    <a:pt x="27812" y="20448"/>
                  </a:cubicBezTo>
                  <a:cubicBezTo>
                    <a:pt x="27893" y="20448"/>
                    <a:pt x="27974" y="20365"/>
                    <a:pt x="27944" y="20278"/>
                  </a:cubicBezTo>
                  <a:cubicBezTo>
                    <a:pt x="27868" y="20067"/>
                    <a:pt x="27783" y="19850"/>
                    <a:pt x="27765" y="19624"/>
                  </a:cubicBezTo>
                  <a:cubicBezTo>
                    <a:pt x="27747" y="19390"/>
                    <a:pt x="27801" y="19168"/>
                    <a:pt x="27925" y="18969"/>
                  </a:cubicBezTo>
                  <a:cubicBezTo>
                    <a:pt x="28018" y="18817"/>
                    <a:pt x="28140" y="18690"/>
                    <a:pt x="28306" y="18619"/>
                  </a:cubicBezTo>
                  <a:cubicBezTo>
                    <a:pt x="28465" y="18552"/>
                    <a:pt x="28640" y="18531"/>
                    <a:pt x="28812" y="18528"/>
                  </a:cubicBezTo>
                  <a:cubicBezTo>
                    <a:pt x="28944" y="18526"/>
                    <a:pt x="28993" y="18375"/>
                    <a:pt x="28915" y="18282"/>
                  </a:cubicBezTo>
                  <a:cubicBezTo>
                    <a:pt x="28734" y="18069"/>
                    <a:pt x="28716" y="17776"/>
                    <a:pt x="28803" y="17520"/>
                  </a:cubicBezTo>
                  <a:cubicBezTo>
                    <a:pt x="28805" y="17508"/>
                    <a:pt x="28809" y="17500"/>
                    <a:pt x="28814" y="17491"/>
                  </a:cubicBezTo>
                  <a:cubicBezTo>
                    <a:pt x="28919" y="17204"/>
                    <a:pt x="29179" y="16992"/>
                    <a:pt x="29438" y="16843"/>
                  </a:cubicBezTo>
                  <a:cubicBezTo>
                    <a:pt x="29560" y="16773"/>
                    <a:pt x="29710" y="16705"/>
                    <a:pt x="29750" y="16553"/>
                  </a:cubicBezTo>
                  <a:cubicBezTo>
                    <a:pt x="29774" y="16461"/>
                    <a:pt x="29735" y="16385"/>
                    <a:pt x="29672" y="16320"/>
                  </a:cubicBezTo>
                  <a:cubicBezTo>
                    <a:pt x="29663" y="16312"/>
                    <a:pt x="29653" y="16305"/>
                    <a:pt x="29644" y="16297"/>
                  </a:cubicBezTo>
                  <a:cubicBezTo>
                    <a:pt x="29638" y="16289"/>
                    <a:pt x="29628" y="16272"/>
                    <a:pt x="29626" y="16272"/>
                  </a:cubicBezTo>
                  <a:cubicBezTo>
                    <a:pt x="29607" y="16229"/>
                    <a:pt x="29589" y="16187"/>
                    <a:pt x="29570" y="16143"/>
                  </a:cubicBezTo>
                  <a:cubicBezTo>
                    <a:pt x="29424" y="15815"/>
                    <a:pt x="29346" y="15463"/>
                    <a:pt x="29472" y="15117"/>
                  </a:cubicBezTo>
                  <a:cubicBezTo>
                    <a:pt x="29535" y="14938"/>
                    <a:pt x="29656" y="14786"/>
                    <a:pt x="29794" y="14649"/>
                  </a:cubicBezTo>
                  <a:cubicBezTo>
                    <a:pt x="29903" y="14538"/>
                    <a:pt x="30025" y="14438"/>
                    <a:pt x="30138" y="14341"/>
                  </a:cubicBezTo>
                  <a:cubicBezTo>
                    <a:pt x="30173" y="14309"/>
                    <a:pt x="30188" y="14247"/>
                    <a:pt x="30173" y="14203"/>
                  </a:cubicBezTo>
                  <a:cubicBezTo>
                    <a:pt x="30113" y="13995"/>
                    <a:pt x="29980" y="13823"/>
                    <a:pt x="29851" y="13651"/>
                  </a:cubicBezTo>
                  <a:cubicBezTo>
                    <a:pt x="29733" y="13492"/>
                    <a:pt x="29636" y="13325"/>
                    <a:pt x="29643" y="13120"/>
                  </a:cubicBezTo>
                  <a:cubicBezTo>
                    <a:pt x="29663" y="12648"/>
                    <a:pt x="30134" y="12358"/>
                    <a:pt x="30504" y="12162"/>
                  </a:cubicBezTo>
                  <a:cubicBezTo>
                    <a:pt x="30549" y="12139"/>
                    <a:pt x="30590" y="12077"/>
                    <a:pt x="30582" y="12028"/>
                  </a:cubicBezTo>
                  <a:cubicBezTo>
                    <a:pt x="30524" y="11587"/>
                    <a:pt x="30390" y="11134"/>
                    <a:pt x="30637" y="10726"/>
                  </a:cubicBezTo>
                  <a:cubicBezTo>
                    <a:pt x="30739" y="10556"/>
                    <a:pt x="30945" y="10377"/>
                    <a:pt x="31132" y="10308"/>
                  </a:cubicBezTo>
                  <a:cubicBezTo>
                    <a:pt x="31333" y="10233"/>
                    <a:pt x="31544" y="10223"/>
                    <a:pt x="31753" y="10207"/>
                  </a:cubicBezTo>
                  <a:cubicBezTo>
                    <a:pt x="31847" y="10197"/>
                    <a:pt x="31907" y="10124"/>
                    <a:pt x="31887" y="10033"/>
                  </a:cubicBezTo>
                  <a:cubicBezTo>
                    <a:pt x="31859" y="9902"/>
                    <a:pt x="31868" y="9756"/>
                    <a:pt x="31922" y="9640"/>
                  </a:cubicBezTo>
                  <a:cubicBezTo>
                    <a:pt x="31980" y="9515"/>
                    <a:pt x="32062" y="9421"/>
                    <a:pt x="32180" y="9352"/>
                  </a:cubicBezTo>
                  <a:cubicBezTo>
                    <a:pt x="32292" y="9285"/>
                    <a:pt x="32428" y="9243"/>
                    <a:pt x="32552" y="9233"/>
                  </a:cubicBezTo>
                  <a:cubicBezTo>
                    <a:pt x="32573" y="9232"/>
                    <a:pt x="32594" y="9231"/>
                    <a:pt x="32616" y="9231"/>
                  </a:cubicBezTo>
                  <a:close/>
                  <a:moveTo>
                    <a:pt x="10770" y="20667"/>
                  </a:moveTo>
                  <a:cubicBezTo>
                    <a:pt x="11178" y="20667"/>
                    <a:pt x="11576" y="20851"/>
                    <a:pt x="11847" y="21157"/>
                  </a:cubicBezTo>
                  <a:cubicBezTo>
                    <a:pt x="12015" y="21344"/>
                    <a:pt x="12133" y="21578"/>
                    <a:pt x="12200" y="21818"/>
                  </a:cubicBezTo>
                  <a:cubicBezTo>
                    <a:pt x="12234" y="21937"/>
                    <a:pt x="12260" y="22058"/>
                    <a:pt x="12260" y="22180"/>
                  </a:cubicBezTo>
                  <a:cubicBezTo>
                    <a:pt x="12259" y="22322"/>
                    <a:pt x="12244" y="22460"/>
                    <a:pt x="12278" y="22599"/>
                  </a:cubicBezTo>
                  <a:cubicBezTo>
                    <a:pt x="12165" y="22572"/>
                    <a:pt x="12052" y="22547"/>
                    <a:pt x="11938" y="22547"/>
                  </a:cubicBezTo>
                  <a:cubicBezTo>
                    <a:pt x="11872" y="22547"/>
                    <a:pt x="11806" y="22556"/>
                    <a:pt x="11741" y="22577"/>
                  </a:cubicBezTo>
                  <a:cubicBezTo>
                    <a:pt x="11562" y="22633"/>
                    <a:pt x="11450" y="22765"/>
                    <a:pt x="11339" y="22908"/>
                  </a:cubicBezTo>
                  <a:cubicBezTo>
                    <a:pt x="11269" y="22995"/>
                    <a:pt x="11187" y="23119"/>
                    <a:pt x="11074" y="23119"/>
                  </a:cubicBezTo>
                  <a:cubicBezTo>
                    <a:pt x="11055" y="23119"/>
                    <a:pt x="11034" y="23115"/>
                    <a:pt x="11013" y="23107"/>
                  </a:cubicBezTo>
                  <a:cubicBezTo>
                    <a:pt x="10919" y="23069"/>
                    <a:pt x="10839" y="23036"/>
                    <a:pt x="10736" y="23033"/>
                  </a:cubicBezTo>
                  <a:cubicBezTo>
                    <a:pt x="10732" y="23033"/>
                    <a:pt x="10728" y="23032"/>
                    <a:pt x="10724" y="23032"/>
                  </a:cubicBezTo>
                  <a:cubicBezTo>
                    <a:pt x="10643" y="23032"/>
                    <a:pt x="10562" y="23053"/>
                    <a:pt x="10490" y="23091"/>
                  </a:cubicBezTo>
                  <a:cubicBezTo>
                    <a:pt x="10355" y="23163"/>
                    <a:pt x="10277" y="23299"/>
                    <a:pt x="10196" y="23422"/>
                  </a:cubicBezTo>
                  <a:cubicBezTo>
                    <a:pt x="10156" y="23480"/>
                    <a:pt x="10115" y="23541"/>
                    <a:pt x="10055" y="23578"/>
                  </a:cubicBezTo>
                  <a:cubicBezTo>
                    <a:pt x="9982" y="23625"/>
                    <a:pt x="9888" y="23621"/>
                    <a:pt x="9806" y="23627"/>
                  </a:cubicBezTo>
                  <a:cubicBezTo>
                    <a:pt x="9712" y="23635"/>
                    <a:pt x="9625" y="23655"/>
                    <a:pt x="9543" y="23688"/>
                  </a:cubicBezTo>
                  <a:cubicBezTo>
                    <a:pt x="9532" y="23672"/>
                    <a:pt x="9523" y="23659"/>
                    <a:pt x="9512" y="23643"/>
                  </a:cubicBezTo>
                  <a:cubicBezTo>
                    <a:pt x="9476" y="23593"/>
                    <a:pt x="9430" y="23552"/>
                    <a:pt x="9387" y="23505"/>
                  </a:cubicBezTo>
                  <a:cubicBezTo>
                    <a:pt x="9302" y="23414"/>
                    <a:pt x="9231" y="23309"/>
                    <a:pt x="9168" y="23202"/>
                  </a:cubicBezTo>
                  <a:cubicBezTo>
                    <a:pt x="9037" y="22978"/>
                    <a:pt x="8978" y="22726"/>
                    <a:pt x="8987" y="22469"/>
                  </a:cubicBezTo>
                  <a:cubicBezTo>
                    <a:pt x="9000" y="22047"/>
                    <a:pt x="9190" y="21611"/>
                    <a:pt x="9471" y="21289"/>
                  </a:cubicBezTo>
                  <a:cubicBezTo>
                    <a:pt x="9483" y="21283"/>
                    <a:pt x="9493" y="21277"/>
                    <a:pt x="9502" y="21265"/>
                  </a:cubicBezTo>
                  <a:cubicBezTo>
                    <a:pt x="9514" y="21253"/>
                    <a:pt x="9522" y="21237"/>
                    <a:pt x="9532" y="21222"/>
                  </a:cubicBezTo>
                  <a:lnTo>
                    <a:pt x="9565" y="21188"/>
                  </a:lnTo>
                  <a:cubicBezTo>
                    <a:pt x="9862" y="20893"/>
                    <a:pt x="10264" y="20698"/>
                    <a:pt x="10683" y="20670"/>
                  </a:cubicBezTo>
                  <a:cubicBezTo>
                    <a:pt x="10712" y="20668"/>
                    <a:pt x="10741" y="20667"/>
                    <a:pt x="10770" y="20667"/>
                  </a:cubicBezTo>
                  <a:close/>
                  <a:moveTo>
                    <a:pt x="37903" y="11249"/>
                  </a:moveTo>
                  <a:cubicBezTo>
                    <a:pt x="37965" y="11249"/>
                    <a:pt x="38028" y="11255"/>
                    <a:pt x="38088" y="11272"/>
                  </a:cubicBezTo>
                  <a:cubicBezTo>
                    <a:pt x="38135" y="11287"/>
                    <a:pt x="38182" y="11306"/>
                    <a:pt x="38218" y="11342"/>
                  </a:cubicBezTo>
                  <a:cubicBezTo>
                    <a:pt x="38262" y="11383"/>
                    <a:pt x="38262" y="11440"/>
                    <a:pt x="38271" y="11499"/>
                  </a:cubicBezTo>
                  <a:cubicBezTo>
                    <a:pt x="38300" y="11664"/>
                    <a:pt x="38405" y="11780"/>
                    <a:pt x="38578" y="11780"/>
                  </a:cubicBezTo>
                  <a:cubicBezTo>
                    <a:pt x="38581" y="11780"/>
                    <a:pt x="38585" y="11780"/>
                    <a:pt x="38589" y="11780"/>
                  </a:cubicBezTo>
                  <a:cubicBezTo>
                    <a:pt x="38670" y="11778"/>
                    <a:pt x="38745" y="11752"/>
                    <a:pt x="38823" y="11742"/>
                  </a:cubicBezTo>
                  <a:cubicBezTo>
                    <a:pt x="38843" y="11740"/>
                    <a:pt x="38862" y="11738"/>
                    <a:pt x="38882" y="11738"/>
                  </a:cubicBezTo>
                  <a:cubicBezTo>
                    <a:pt x="38930" y="11738"/>
                    <a:pt x="38979" y="11745"/>
                    <a:pt x="39024" y="11752"/>
                  </a:cubicBezTo>
                  <a:cubicBezTo>
                    <a:pt x="39265" y="11783"/>
                    <a:pt x="39517" y="11904"/>
                    <a:pt x="39576" y="12158"/>
                  </a:cubicBezTo>
                  <a:cubicBezTo>
                    <a:pt x="39611" y="12319"/>
                    <a:pt x="39517" y="12483"/>
                    <a:pt x="39536" y="12647"/>
                  </a:cubicBezTo>
                  <a:cubicBezTo>
                    <a:pt x="39545" y="12735"/>
                    <a:pt x="39578" y="12819"/>
                    <a:pt x="39645" y="12878"/>
                  </a:cubicBezTo>
                  <a:cubicBezTo>
                    <a:pt x="39714" y="12944"/>
                    <a:pt x="39803" y="12960"/>
                    <a:pt x="39891" y="12985"/>
                  </a:cubicBezTo>
                  <a:cubicBezTo>
                    <a:pt x="40035" y="13022"/>
                    <a:pt x="40152" y="13177"/>
                    <a:pt x="40191" y="13315"/>
                  </a:cubicBezTo>
                  <a:cubicBezTo>
                    <a:pt x="40246" y="13508"/>
                    <a:pt x="40171" y="13711"/>
                    <a:pt x="40078" y="13877"/>
                  </a:cubicBezTo>
                  <a:cubicBezTo>
                    <a:pt x="40044" y="13935"/>
                    <a:pt x="40050" y="14007"/>
                    <a:pt x="40096" y="14050"/>
                  </a:cubicBezTo>
                  <a:cubicBezTo>
                    <a:pt x="40203" y="14148"/>
                    <a:pt x="40344" y="14172"/>
                    <a:pt x="40468" y="14241"/>
                  </a:cubicBezTo>
                  <a:cubicBezTo>
                    <a:pt x="40589" y="14305"/>
                    <a:pt x="40687" y="14397"/>
                    <a:pt x="40777" y="14497"/>
                  </a:cubicBezTo>
                  <a:cubicBezTo>
                    <a:pt x="40943" y="14678"/>
                    <a:pt x="41097" y="14933"/>
                    <a:pt x="41087" y="15187"/>
                  </a:cubicBezTo>
                  <a:cubicBezTo>
                    <a:pt x="41084" y="15252"/>
                    <a:pt x="41121" y="15293"/>
                    <a:pt x="41166" y="15309"/>
                  </a:cubicBezTo>
                  <a:cubicBezTo>
                    <a:pt x="40495" y="16616"/>
                    <a:pt x="40136" y="18072"/>
                    <a:pt x="39514" y="19401"/>
                  </a:cubicBezTo>
                  <a:cubicBezTo>
                    <a:pt x="38752" y="21025"/>
                    <a:pt x="37926" y="22619"/>
                    <a:pt x="37104" y="24212"/>
                  </a:cubicBezTo>
                  <a:cubicBezTo>
                    <a:pt x="36863" y="24102"/>
                    <a:pt x="36589" y="24115"/>
                    <a:pt x="36330" y="24073"/>
                  </a:cubicBezTo>
                  <a:cubicBezTo>
                    <a:pt x="35974" y="24015"/>
                    <a:pt x="35614" y="23952"/>
                    <a:pt x="35256" y="23886"/>
                  </a:cubicBezTo>
                  <a:cubicBezTo>
                    <a:pt x="34548" y="23751"/>
                    <a:pt x="33843" y="23592"/>
                    <a:pt x="33141" y="23423"/>
                  </a:cubicBezTo>
                  <a:cubicBezTo>
                    <a:pt x="32810" y="23348"/>
                    <a:pt x="32482" y="23267"/>
                    <a:pt x="32152" y="23189"/>
                  </a:cubicBezTo>
                  <a:cubicBezTo>
                    <a:pt x="32149" y="23180"/>
                    <a:pt x="32146" y="23171"/>
                    <a:pt x="32138" y="23162"/>
                  </a:cubicBezTo>
                  <a:cubicBezTo>
                    <a:pt x="32064" y="23059"/>
                    <a:pt x="32114" y="22907"/>
                    <a:pt x="32158" y="22800"/>
                  </a:cubicBezTo>
                  <a:cubicBezTo>
                    <a:pt x="32216" y="22656"/>
                    <a:pt x="32304" y="22521"/>
                    <a:pt x="32398" y="22397"/>
                  </a:cubicBezTo>
                  <a:cubicBezTo>
                    <a:pt x="32491" y="22277"/>
                    <a:pt x="32597" y="22177"/>
                    <a:pt x="32728" y="22101"/>
                  </a:cubicBezTo>
                  <a:cubicBezTo>
                    <a:pt x="32813" y="22052"/>
                    <a:pt x="32915" y="21995"/>
                    <a:pt x="33014" y="21980"/>
                  </a:cubicBezTo>
                  <a:cubicBezTo>
                    <a:pt x="33028" y="21978"/>
                    <a:pt x="33043" y="21977"/>
                    <a:pt x="33059" y="21977"/>
                  </a:cubicBezTo>
                  <a:cubicBezTo>
                    <a:pt x="33096" y="21977"/>
                    <a:pt x="33136" y="21982"/>
                    <a:pt x="33170" y="21986"/>
                  </a:cubicBezTo>
                  <a:cubicBezTo>
                    <a:pt x="33220" y="21993"/>
                    <a:pt x="33273" y="21993"/>
                    <a:pt x="33325" y="21995"/>
                  </a:cubicBezTo>
                  <a:cubicBezTo>
                    <a:pt x="33328" y="21996"/>
                    <a:pt x="33332" y="21996"/>
                    <a:pt x="33335" y="21996"/>
                  </a:cubicBezTo>
                  <a:cubicBezTo>
                    <a:pt x="33457" y="21996"/>
                    <a:pt x="33531" y="21846"/>
                    <a:pt x="33470" y="21745"/>
                  </a:cubicBezTo>
                  <a:cubicBezTo>
                    <a:pt x="33316" y="21490"/>
                    <a:pt x="33108" y="21265"/>
                    <a:pt x="33158" y="20943"/>
                  </a:cubicBezTo>
                  <a:cubicBezTo>
                    <a:pt x="33180" y="20797"/>
                    <a:pt x="33256" y="20673"/>
                    <a:pt x="33364" y="20572"/>
                  </a:cubicBezTo>
                  <a:cubicBezTo>
                    <a:pt x="33470" y="20471"/>
                    <a:pt x="33613" y="20431"/>
                    <a:pt x="33704" y="20309"/>
                  </a:cubicBezTo>
                  <a:cubicBezTo>
                    <a:pt x="33739" y="20262"/>
                    <a:pt x="33721" y="20182"/>
                    <a:pt x="33684" y="20145"/>
                  </a:cubicBezTo>
                  <a:cubicBezTo>
                    <a:pt x="33578" y="20042"/>
                    <a:pt x="33468" y="19944"/>
                    <a:pt x="33409" y="19803"/>
                  </a:cubicBezTo>
                  <a:cubicBezTo>
                    <a:pt x="33362" y="19697"/>
                    <a:pt x="33350" y="19573"/>
                    <a:pt x="33366" y="19459"/>
                  </a:cubicBezTo>
                  <a:cubicBezTo>
                    <a:pt x="33410" y="19182"/>
                    <a:pt x="33621" y="18986"/>
                    <a:pt x="33856" y="18854"/>
                  </a:cubicBezTo>
                  <a:cubicBezTo>
                    <a:pt x="33940" y="18804"/>
                    <a:pt x="33969" y="18667"/>
                    <a:pt x="33890" y="18599"/>
                  </a:cubicBezTo>
                  <a:cubicBezTo>
                    <a:pt x="33814" y="18534"/>
                    <a:pt x="33744" y="18494"/>
                    <a:pt x="33680" y="18416"/>
                  </a:cubicBezTo>
                  <a:cubicBezTo>
                    <a:pt x="33631" y="18357"/>
                    <a:pt x="33584" y="18277"/>
                    <a:pt x="33558" y="18203"/>
                  </a:cubicBezTo>
                  <a:cubicBezTo>
                    <a:pt x="33497" y="18038"/>
                    <a:pt x="33491" y="17862"/>
                    <a:pt x="33548" y="17692"/>
                  </a:cubicBezTo>
                  <a:cubicBezTo>
                    <a:pt x="33576" y="17610"/>
                    <a:pt x="33622" y="17536"/>
                    <a:pt x="33685" y="17475"/>
                  </a:cubicBezTo>
                  <a:cubicBezTo>
                    <a:pt x="33745" y="17417"/>
                    <a:pt x="33822" y="17382"/>
                    <a:pt x="33880" y="17323"/>
                  </a:cubicBezTo>
                  <a:cubicBezTo>
                    <a:pt x="34051" y="17152"/>
                    <a:pt x="33904" y="16906"/>
                    <a:pt x="33804" y="16736"/>
                  </a:cubicBezTo>
                  <a:cubicBezTo>
                    <a:pt x="33697" y="16555"/>
                    <a:pt x="33598" y="16380"/>
                    <a:pt x="33626" y="16159"/>
                  </a:cubicBezTo>
                  <a:cubicBezTo>
                    <a:pt x="33647" y="15965"/>
                    <a:pt x="33768" y="15835"/>
                    <a:pt x="33913" y="15713"/>
                  </a:cubicBezTo>
                  <a:cubicBezTo>
                    <a:pt x="34054" y="15597"/>
                    <a:pt x="34244" y="15440"/>
                    <a:pt x="34200" y="15235"/>
                  </a:cubicBezTo>
                  <a:cubicBezTo>
                    <a:pt x="34185" y="15154"/>
                    <a:pt x="34145" y="15081"/>
                    <a:pt x="34122" y="15001"/>
                  </a:cubicBezTo>
                  <a:cubicBezTo>
                    <a:pt x="34098" y="14904"/>
                    <a:pt x="34091" y="14804"/>
                    <a:pt x="34094" y="14704"/>
                  </a:cubicBezTo>
                  <a:cubicBezTo>
                    <a:pt x="34100" y="14485"/>
                    <a:pt x="34161" y="14220"/>
                    <a:pt x="34322" y="14057"/>
                  </a:cubicBezTo>
                  <a:cubicBezTo>
                    <a:pt x="34393" y="13982"/>
                    <a:pt x="34496" y="13954"/>
                    <a:pt x="34593" y="13920"/>
                  </a:cubicBezTo>
                  <a:cubicBezTo>
                    <a:pt x="34708" y="13880"/>
                    <a:pt x="34812" y="13836"/>
                    <a:pt x="34905" y="13759"/>
                  </a:cubicBezTo>
                  <a:cubicBezTo>
                    <a:pt x="34952" y="13721"/>
                    <a:pt x="34959" y="13634"/>
                    <a:pt x="34927" y="13585"/>
                  </a:cubicBezTo>
                  <a:cubicBezTo>
                    <a:pt x="34771" y="13345"/>
                    <a:pt x="34859" y="13033"/>
                    <a:pt x="35005" y="12808"/>
                  </a:cubicBezTo>
                  <a:cubicBezTo>
                    <a:pt x="35039" y="12758"/>
                    <a:pt x="35077" y="12705"/>
                    <a:pt x="35126" y="12667"/>
                  </a:cubicBezTo>
                  <a:cubicBezTo>
                    <a:pt x="35189" y="12620"/>
                    <a:pt x="35272" y="12601"/>
                    <a:pt x="35343" y="12569"/>
                  </a:cubicBezTo>
                  <a:cubicBezTo>
                    <a:pt x="35461" y="12513"/>
                    <a:pt x="35532" y="12441"/>
                    <a:pt x="35586" y="12323"/>
                  </a:cubicBezTo>
                  <a:cubicBezTo>
                    <a:pt x="35707" y="12053"/>
                    <a:pt x="35914" y="11811"/>
                    <a:pt x="36195" y="11702"/>
                  </a:cubicBezTo>
                  <a:cubicBezTo>
                    <a:pt x="36301" y="11661"/>
                    <a:pt x="36413" y="11640"/>
                    <a:pt x="36527" y="11640"/>
                  </a:cubicBezTo>
                  <a:cubicBezTo>
                    <a:pt x="36564" y="11640"/>
                    <a:pt x="36601" y="11642"/>
                    <a:pt x="36637" y="11646"/>
                  </a:cubicBezTo>
                  <a:cubicBezTo>
                    <a:pt x="36748" y="11659"/>
                    <a:pt x="36839" y="11708"/>
                    <a:pt x="36940" y="11708"/>
                  </a:cubicBezTo>
                  <a:cubicBezTo>
                    <a:pt x="36979" y="11708"/>
                    <a:pt x="37019" y="11701"/>
                    <a:pt x="37062" y="11681"/>
                  </a:cubicBezTo>
                  <a:cubicBezTo>
                    <a:pt x="37189" y="11622"/>
                    <a:pt x="37275" y="11504"/>
                    <a:pt x="37375" y="11410"/>
                  </a:cubicBezTo>
                  <a:cubicBezTo>
                    <a:pt x="37468" y="11320"/>
                    <a:pt x="37583" y="11289"/>
                    <a:pt x="37708" y="11267"/>
                  </a:cubicBezTo>
                  <a:cubicBezTo>
                    <a:pt x="37771" y="11256"/>
                    <a:pt x="37837" y="11249"/>
                    <a:pt x="37903" y="11249"/>
                  </a:cubicBezTo>
                  <a:close/>
                  <a:moveTo>
                    <a:pt x="13394" y="21357"/>
                  </a:moveTo>
                  <a:cubicBezTo>
                    <a:pt x="13475" y="21357"/>
                    <a:pt x="13557" y="21369"/>
                    <a:pt x="13637" y="21395"/>
                  </a:cubicBezTo>
                  <a:cubicBezTo>
                    <a:pt x="13853" y="21467"/>
                    <a:pt x="14024" y="21630"/>
                    <a:pt x="14243" y="21692"/>
                  </a:cubicBezTo>
                  <a:cubicBezTo>
                    <a:pt x="14301" y="21708"/>
                    <a:pt x="14357" y="21716"/>
                    <a:pt x="14411" y="21716"/>
                  </a:cubicBezTo>
                  <a:cubicBezTo>
                    <a:pt x="14574" y="21716"/>
                    <a:pt x="14723" y="21652"/>
                    <a:pt x="14879" y="21578"/>
                  </a:cubicBezTo>
                  <a:cubicBezTo>
                    <a:pt x="14957" y="21540"/>
                    <a:pt x="15058" y="21493"/>
                    <a:pt x="15149" y="21493"/>
                  </a:cubicBezTo>
                  <a:cubicBezTo>
                    <a:pt x="15194" y="21493"/>
                    <a:pt x="15237" y="21505"/>
                    <a:pt x="15272" y="21535"/>
                  </a:cubicBezTo>
                  <a:cubicBezTo>
                    <a:pt x="15360" y="21606"/>
                    <a:pt x="15404" y="21719"/>
                    <a:pt x="15469" y="21812"/>
                  </a:cubicBezTo>
                  <a:cubicBezTo>
                    <a:pt x="15551" y="21933"/>
                    <a:pt x="15659" y="22036"/>
                    <a:pt x="15803" y="22071"/>
                  </a:cubicBezTo>
                  <a:cubicBezTo>
                    <a:pt x="15851" y="22083"/>
                    <a:pt x="15899" y="22088"/>
                    <a:pt x="15946" y="22088"/>
                  </a:cubicBezTo>
                  <a:cubicBezTo>
                    <a:pt x="16110" y="22088"/>
                    <a:pt x="16272" y="22029"/>
                    <a:pt x="16422" y="21968"/>
                  </a:cubicBezTo>
                  <a:cubicBezTo>
                    <a:pt x="16447" y="22009"/>
                    <a:pt x="16459" y="22048"/>
                    <a:pt x="16469" y="22098"/>
                  </a:cubicBezTo>
                  <a:cubicBezTo>
                    <a:pt x="16480" y="22157"/>
                    <a:pt x="16484" y="22208"/>
                    <a:pt x="16487" y="22267"/>
                  </a:cubicBezTo>
                  <a:cubicBezTo>
                    <a:pt x="16494" y="22399"/>
                    <a:pt x="16478" y="22546"/>
                    <a:pt x="16552" y="22661"/>
                  </a:cubicBezTo>
                  <a:cubicBezTo>
                    <a:pt x="16573" y="22693"/>
                    <a:pt x="16604" y="22707"/>
                    <a:pt x="16635" y="22707"/>
                  </a:cubicBezTo>
                  <a:cubicBezTo>
                    <a:pt x="16683" y="22707"/>
                    <a:pt x="16731" y="22671"/>
                    <a:pt x="16733" y="22611"/>
                  </a:cubicBezTo>
                  <a:cubicBezTo>
                    <a:pt x="16737" y="22541"/>
                    <a:pt x="16723" y="22472"/>
                    <a:pt x="16709" y="22400"/>
                  </a:cubicBezTo>
                  <a:cubicBezTo>
                    <a:pt x="16698" y="22338"/>
                    <a:pt x="16691" y="22275"/>
                    <a:pt x="16676" y="22213"/>
                  </a:cubicBezTo>
                  <a:cubicBezTo>
                    <a:pt x="16651" y="22106"/>
                    <a:pt x="16607" y="22010"/>
                    <a:pt x="16546" y="21920"/>
                  </a:cubicBezTo>
                  <a:cubicBezTo>
                    <a:pt x="16637" y="21885"/>
                    <a:pt x="16734" y="21856"/>
                    <a:pt x="16830" y="21856"/>
                  </a:cubicBezTo>
                  <a:cubicBezTo>
                    <a:pt x="16887" y="21856"/>
                    <a:pt x="16943" y="21866"/>
                    <a:pt x="16998" y="21892"/>
                  </a:cubicBezTo>
                  <a:cubicBezTo>
                    <a:pt x="17165" y="21974"/>
                    <a:pt x="17250" y="22155"/>
                    <a:pt x="17388" y="22272"/>
                  </a:cubicBezTo>
                  <a:cubicBezTo>
                    <a:pt x="17518" y="22381"/>
                    <a:pt x="17672" y="22424"/>
                    <a:pt x="17836" y="22424"/>
                  </a:cubicBezTo>
                  <a:cubicBezTo>
                    <a:pt x="17865" y="22424"/>
                    <a:pt x="17895" y="22423"/>
                    <a:pt x="17925" y="22420"/>
                  </a:cubicBezTo>
                  <a:cubicBezTo>
                    <a:pt x="17943" y="22417"/>
                    <a:pt x="17962" y="22416"/>
                    <a:pt x="17983" y="22413"/>
                  </a:cubicBezTo>
                  <a:cubicBezTo>
                    <a:pt x="18104" y="22395"/>
                    <a:pt x="18265" y="22338"/>
                    <a:pt x="18405" y="22338"/>
                  </a:cubicBezTo>
                  <a:cubicBezTo>
                    <a:pt x="18471" y="22338"/>
                    <a:pt x="18532" y="22351"/>
                    <a:pt x="18583" y="22386"/>
                  </a:cubicBezTo>
                  <a:cubicBezTo>
                    <a:pt x="18683" y="22455"/>
                    <a:pt x="18744" y="22602"/>
                    <a:pt x="18811" y="22710"/>
                  </a:cubicBezTo>
                  <a:cubicBezTo>
                    <a:pt x="18895" y="22847"/>
                    <a:pt x="19007" y="22958"/>
                    <a:pt x="19176" y="22972"/>
                  </a:cubicBezTo>
                  <a:cubicBezTo>
                    <a:pt x="19188" y="22973"/>
                    <a:pt x="19200" y="22974"/>
                    <a:pt x="19212" y="22974"/>
                  </a:cubicBezTo>
                  <a:cubicBezTo>
                    <a:pt x="19425" y="22974"/>
                    <a:pt x="19609" y="22828"/>
                    <a:pt x="19820" y="22822"/>
                  </a:cubicBezTo>
                  <a:cubicBezTo>
                    <a:pt x="19825" y="22822"/>
                    <a:pt x="19829" y="22822"/>
                    <a:pt x="19833" y="22822"/>
                  </a:cubicBezTo>
                  <a:cubicBezTo>
                    <a:pt x="19896" y="22822"/>
                    <a:pt x="19934" y="22844"/>
                    <a:pt x="19963" y="22900"/>
                  </a:cubicBezTo>
                  <a:cubicBezTo>
                    <a:pt x="20003" y="22975"/>
                    <a:pt x="20025" y="23059"/>
                    <a:pt x="20074" y="23128"/>
                  </a:cubicBezTo>
                  <a:cubicBezTo>
                    <a:pt x="20176" y="23278"/>
                    <a:pt x="20330" y="23353"/>
                    <a:pt x="20502" y="23353"/>
                  </a:cubicBezTo>
                  <a:cubicBezTo>
                    <a:pt x="20530" y="23353"/>
                    <a:pt x="20558" y="23351"/>
                    <a:pt x="20587" y="23347"/>
                  </a:cubicBezTo>
                  <a:cubicBezTo>
                    <a:pt x="20739" y="23326"/>
                    <a:pt x="20898" y="23260"/>
                    <a:pt x="21053" y="23260"/>
                  </a:cubicBezTo>
                  <a:cubicBezTo>
                    <a:pt x="21066" y="23260"/>
                    <a:pt x="21079" y="23261"/>
                    <a:pt x="21092" y="23262"/>
                  </a:cubicBezTo>
                  <a:cubicBezTo>
                    <a:pt x="21404" y="23290"/>
                    <a:pt x="21675" y="23595"/>
                    <a:pt x="21737" y="23890"/>
                  </a:cubicBezTo>
                  <a:cubicBezTo>
                    <a:pt x="21750" y="23952"/>
                    <a:pt x="21747" y="24008"/>
                    <a:pt x="21726" y="24068"/>
                  </a:cubicBezTo>
                  <a:cubicBezTo>
                    <a:pt x="21629" y="24024"/>
                    <a:pt x="21525" y="23993"/>
                    <a:pt x="21417" y="23978"/>
                  </a:cubicBezTo>
                  <a:cubicBezTo>
                    <a:pt x="21390" y="23975"/>
                    <a:pt x="21362" y="23973"/>
                    <a:pt x="21333" y="23973"/>
                  </a:cubicBezTo>
                  <a:cubicBezTo>
                    <a:pt x="21135" y="23973"/>
                    <a:pt x="20914" y="24051"/>
                    <a:pt x="20821" y="24230"/>
                  </a:cubicBezTo>
                  <a:cubicBezTo>
                    <a:pt x="20802" y="24265"/>
                    <a:pt x="20790" y="24297"/>
                    <a:pt x="20774" y="24331"/>
                  </a:cubicBezTo>
                  <a:cubicBezTo>
                    <a:pt x="20747" y="24318"/>
                    <a:pt x="20724" y="24312"/>
                    <a:pt x="20718" y="24308"/>
                  </a:cubicBezTo>
                  <a:cubicBezTo>
                    <a:pt x="20655" y="24293"/>
                    <a:pt x="20583" y="24290"/>
                    <a:pt x="20519" y="24281"/>
                  </a:cubicBezTo>
                  <a:cubicBezTo>
                    <a:pt x="20482" y="24277"/>
                    <a:pt x="20445" y="24275"/>
                    <a:pt x="20409" y="24275"/>
                  </a:cubicBezTo>
                  <a:cubicBezTo>
                    <a:pt x="20193" y="24275"/>
                    <a:pt x="19988" y="24347"/>
                    <a:pt x="19847" y="24525"/>
                  </a:cubicBezTo>
                  <a:cubicBezTo>
                    <a:pt x="19791" y="24597"/>
                    <a:pt x="19753" y="24699"/>
                    <a:pt x="19682" y="24756"/>
                  </a:cubicBezTo>
                  <a:cubicBezTo>
                    <a:pt x="19654" y="24780"/>
                    <a:pt x="19620" y="24787"/>
                    <a:pt x="19583" y="24787"/>
                  </a:cubicBezTo>
                  <a:cubicBezTo>
                    <a:pt x="19526" y="24787"/>
                    <a:pt x="19463" y="24769"/>
                    <a:pt x="19416" y="24759"/>
                  </a:cubicBezTo>
                  <a:cubicBezTo>
                    <a:pt x="19407" y="24756"/>
                    <a:pt x="19400" y="24756"/>
                    <a:pt x="19391" y="24755"/>
                  </a:cubicBezTo>
                  <a:cubicBezTo>
                    <a:pt x="19405" y="24577"/>
                    <a:pt x="19403" y="24396"/>
                    <a:pt x="19383" y="24218"/>
                  </a:cubicBezTo>
                  <a:cubicBezTo>
                    <a:pt x="19363" y="24012"/>
                    <a:pt x="19344" y="23805"/>
                    <a:pt x="19285" y="23609"/>
                  </a:cubicBezTo>
                  <a:cubicBezTo>
                    <a:pt x="19269" y="23558"/>
                    <a:pt x="19225" y="23534"/>
                    <a:pt x="19182" y="23534"/>
                  </a:cubicBezTo>
                  <a:cubicBezTo>
                    <a:pt x="19129" y="23534"/>
                    <a:pt x="19076" y="23569"/>
                    <a:pt x="19076" y="23636"/>
                  </a:cubicBezTo>
                  <a:cubicBezTo>
                    <a:pt x="19079" y="23842"/>
                    <a:pt x="19130" y="24038"/>
                    <a:pt x="19166" y="24235"/>
                  </a:cubicBezTo>
                  <a:cubicBezTo>
                    <a:pt x="19195" y="24401"/>
                    <a:pt x="19222" y="24564"/>
                    <a:pt x="19235" y="24729"/>
                  </a:cubicBezTo>
                  <a:cubicBezTo>
                    <a:pt x="19198" y="24724"/>
                    <a:pt x="19161" y="24721"/>
                    <a:pt x="19123" y="24721"/>
                  </a:cubicBezTo>
                  <a:cubicBezTo>
                    <a:pt x="19081" y="24721"/>
                    <a:pt x="19038" y="24724"/>
                    <a:pt x="18994" y="24733"/>
                  </a:cubicBezTo>
                  <a:cubicBezTo>
                    <a:pt x="18945" y="24743"/>
                    <a:pt x="18896" y="24760"/>
                    <a:pt x="18852" y="24782"/>
                  </a:cubicBezTo>
                  <a:cubicBezTo>
                    <a:pt x="18780" y="24480"/>
                    <a:pt x="18579" y="24198"/>
                    <a:pt x="18355" y="24001"/>
                  </a:cubicBezTo>
                  <a:cubicBezTo>
                    <a:pt x="18249" y="23907"/>
                    <a:pt x="18118" y="23807"/>
                    <a:pt x="17978" y="23762"/>
                  </a:cubicBezTo>
                  <a:cubicBezTo>
                    <a:pt x="17980" y="23738"/>
                    <a:pt x="17980" y="23715"/>
                    <a:pt x="17982" y="23693"/>
                  </a:cubicBezTo>
                  <a:cubicBezTo>
                    <a:pt x="17988" y="23642"/>
                    <a:pt x="17990" y="23628"/>
                    <a:pt x="17998" y="23581"/>
                  </a:cubicBezTo>
                  <a:cubicBezTo>
                    <a:pt x="18001" y="23538"/>
                    <a:pt x="18004" y="23522"/>
                    <a:pt x="18009" y="23490"/>
                  </a:cubicBezTo>
                  <a:cubicBezTo>
                    <a:pt x="18015" y="23447"/>
                    <a:pt x="18021" y="23408"/>
                    <a:pt x="18029" y="23368"/>
                  </a:cubicBezTo>
                  <a:cubicBezTo>
                    <a:pt x="18044" y="23286"/>
                    <a:pt x="18062" y="23202"/>
                    <a:pt x="18071" y="23118"/>
                  </a:cubicBezTo>
                  <a:cubicBezTo>
                    <a:pt x="18076" y="23083"/>
                    <a:pt x="18083" y="23043"/>
                    <a:pt x="18083" y="23009"/>
                  </a:cubicBezTo>
                  <a:cubicBezTo>
                    <a:pt x="18083" y="22970"/>
                    <a:pt x="18077" y="22931"/>
                    <a:pt x="18074" y="22892"/>
                  </a:cubicBezTo>
                  <a:cubicBezTo>
                    <a:pt x="18067" y="22837"/>
                    <a:pt x="18018" y="22795"/>
                    <a:pt x="17968" y="22795"/>
                  </a:cubicBezTo>
                  <a:cubicBezTo>
                    <a:pt x="17937" y="22795"/>
                    <a:pt x="17910" y="22811"/>
                    <a:pt x="17890" y="22844"/>
                  </a:cubicBezTo>
                  <a:cubicBezTo>
                    <a:pt x="17850" y="22920"/>
                    <a:pt x="17816" y="22991"/>
                    <a:pt x="17792" y="23074"/>
                  </a:cubicBezTo>
                  <a:cubicBezTo>
                    <a:pt x="17771" y="23150"/>
                    <a:pt x="17759" y="23228"/>
                    <a:pt x="17746" y="23309"/>
                  </a:cubicBezTo>
                  <a:cubicBezTo>
                    <a:pt x="17724" y="23454"/>
                    <a:pt x="17711" y="23597"/>
                    <a:pt x="17712" y="23745"/>
                  </a:cubicBezTo>
                  <a:cubicBezTo>
                    <a:pt x="17695" y="23746"/>
                    <a:pt x="17679" y="23747"/>
                    <a:pt x="17663" y="23747"/>
                  </a:cubicBezTo>
                  <a:cubicBezTo>
                    <a:pt x="17638" y="23747"/>
                    <a:pt x="17613" y="23745"/>
                    <a:pt x="17587" y="23741"/>
                  </a:cubicBezTo>
                  <a:cubicBezTo>
                    <a:pt x="17583" y="23739"/>
                    <a:pt x="17578" y="23739"/>
                    <a:pt x="17574" y="23739"/>
                  </a:cubicBezTo>
                  <a:cubicBezTo>
                    <a:pt x="17572" y="23729"/>
                    <a:pt x="17571" y="23723"/>
                    <a:pt x="17567" y="23717"/>
                  </a:cubicBezTo>
                  <a:cubicBezTo>
                    <a:pt x="17521" y="23551"/>
                    <a:pt x="17430" y="23370"/>
                    <a:pt x="17253" y="23317"/>
                  </a:cubicBezTo>
                  <a:cubicBezTo>
                    <a:pt x="17212" y="23304"/>
                    <a:pt x="17169" y="23301"/>
                    <a:pt x="17127" y="23301"/>
                  </a:cubicBezTo>
                  <a:cubicBezTo>
                    <a:pt x="17091" y="23301"/>
                    <a:pt x="17056" y="23303"/>
                    <a:pt x="17022" y="23303"/>
                  </a:cubicBezTo>
                  <a:cubicBezTo>
                    <a:pt x="16974" y="23303"/>
                    <a:pt x="16928" y="23300"/>
                    <a:pt x="16886" y="23282"/>
                  </a:cubicBezTo>
                  <a:cubicBezTo>
                    <a:pt x="16822" y="23253"/>
                    <a:pt x="16781" y="23182"/>
                    <a:pt x="16741" y="23125"/>
                  </a:cubicBezTo>
                  <a:cubicBezTo>
                    <a:pt x="16681" y="23041"/>
                    <a:pt x="16623" y="22964"/>
                    <a:pt x="16532" y="22907"/>
                  </a:cubicBezTo>
                  <a:cubicBezTo>
                    <a:pt x="16394" y="22814"/>
                    <a:pt x="16241" y="22762"/>
                    <a:pt x="16080" y="22762"/>
                  </a:cubicBezTo>
                  <a:cubicBezTo>
                    <a:pt x="16033" y="22762"/>
                    <a:pt x="15986" y="22766"/>
                    <a:pt x="15939" y="22775"/>
                  </a:cubicBezTo>
                  <a:cubicBezTo>
                    <a:pt x="15920" y="22779"/>
                    <a:pt x="15904" y="22781"/>
                    <a:pt x="15891" y="22781"/>
                  </a:cubicBezTo>
                  <a:cubicBezTo>
                    <a:pt x="15852" y="22781"/>
                    <a:pt x="15828" y="22765"/>
                    <a:pt x="15798" y="22717"/>
                  </a:cubicBezTo>
                  <a:cubicBezTo>
                    <a:pt x="15754" y="22647"/>
                    <a:pt x="15723" y="22571"/>
                    <a:pt x="15665" y="22509"/>
                  </a:cubicBezTo>
                  <a:cubicBezTo>
                    <a:pt x="15576" y="22415"/>
                    <a:pt x="15466" y="22382"/>
                    <a:pt x="15352" y="22382"/>
                  </a:cubicBezTo>
                  <a:cubicBezTo>
                    <a:pt x="15264" y="22382"/>
                    <a:pt x="15174" y="22401"/>
                    <a:pt x="15088" y="22426"/>
                  </a:cubicBezTo>
                  <a:cubicBezTo>
                    <a:pt x="15028" y="22444"/>
                    <a:pt x="14963" y="22465"/>
                    <a:pt x="14897" y="22465"/>
                  </a:cubicBezTo>
                  <a:cubicBezTo>
                    <a:pt x="14871" y="22465"/>
                    <a:pt x="14845" y="22462"/>
                    <a:pt x="14819" y="22454"/>
                  </a:cubicBezTo>
                  <a:cubicBezTo>
                    <a:pt x="14735" y="22426"/>
                    <a:pt x="14663" y="22364"/>
                    <a:pt x="14585" y="22327"/>
                  </a:cubicBezTo>
                  <a:cubicBezTo>
                    <a:pt x="14503" y="22286"/>
                    <a:pt x="14421" y="22266"/>
                    <a:pt x="14339" y="22266"/>
                  </a:cubicBezTo>
                  <a:cubicBezTo>
                    <a:pt x="14266" y="22266"/>
                    <a:pt x="14192" y="22282"/>
                    <a:pt x="14118" y="22314"/>
                  </a:cubicBezTo>
                  <a:cubicBezTo>
                    <a:pt x="13999" y="22365"/>
                    <a:pt x="13892" y="22455"/>
                    <a:pt x="13761" y="22467"/>
                  </a:cubicBezTo>
                  <a:cubicBezTo>
                    <a:pt x="13755" y="22467"/>
                    <a:pt x="13750" y="22468"/>
                    <a:pt x="13745" y="22468"/>
                  </a:cubicBezTo>
                  <a:cubicBezTo>
                    <a:pt x="13664" y="22468"/>
                    <a:pt x="13603" y="22424"/>
                    <a:pt x="13531" y="22386"/>
                  </a:cubicBezTo>
                  <a:cubicBezTo>
                    <a:pt x="13440" y="22338"/>
                    <a:pt x="13346" y="22308"/>
                    <a:pt x="13244" y="22308"/>
                  </a:cubicBezTo>
                  <a:cubicBezTo>
                    <a:pt x="13241" y="22308"/>
                    <a:pt x="13237" y="22308"/>
                    <a:pt x="13234" y="22308"/>
                  </a:cubicBezTo>
                  <a:cubicBezTo>
                    <a:pt x="13037" y="22312"/>
                    <a:pt x="12885" y="22413"/>
                    <a:pt x="12731" y="22524"/>
                  </a:cubicBezTo>
                  <a:cubicBezTo>
                    <a:pt x="12688" y="22556"/>
                    <a:pt x="12647" y="22587"/>
                    <a:pt x="12598" y="22609"/>
                  </a:cubicBezTo>
                  <a:cubicBezTo>
                    <a:pt x="12600" y="22590"/>
                    <a:pt x="12598" y="22573"/>
                    <a:pt x="12593" y="22553"/>
                  </a:cubicBezTo>
                  <a:cubicBezTo>
                    <a:pt x="12558" y="22425"/>
                    <a:pt x="12578" y="22287"/>
                    <a:pt x="12568" y="22157"/>
                  </a:cubicBezTo>
                  <a:cubicBezTo>
                    <a:pt x="12562" y="22026"/>
                    <a:pt x="12531" y="21891"/>
                    <a:pt x="12488" y="21764"/>
                  </a:cubicBezTo>
                  <a:cubicBezTo>
                    <a:pt x="12488" y="21761"/>
                    <a:pt x="12485" y="21760"/>
                    <a:pt x="12485" y="21757"/>
                  </a:cubicBezTo>
                  <a:cubicBezTo>
                    <a:pt x="12552" y="21704"/>
                    <a:pt x="12626" y="21657"/>
                    <a:pt x="12700" y="21610"/>
                  </a:cubicBezTo>
                  <a:cubicBezTo>
                    <a:pt x="12797" y="21551"/>
                    <a:pt x="12900" y="21491"/>
                    <a:pt x="13006" y="21444"/>
                  </a:cubicBezTo>
                  <a:cubicBezTo>
                    <a:pt x="13129" y="21389"/>
                    <a:pt x="13261" y="21357"/>
                    <a:pt x="13394" y="21357"/>
                  </a:cubicBezTo>
                  <a:close/>
                  <a:moveTo>
                    <a:pt x="8513" y="18036"/>
                  </a:moveTo>
                  <a:cubicBezTo>
                    <a:pt x="8679" y="18047"/>
                    <a:pt x="8844" y="18079"/>
                    <a:pt x="9007" y="18107"/>
                  </a:cubicBezTo>
                  <a:cubicBezTo>
                    <a:pt x="9185" y="18138"/>
                    <a:pt x="9364" y="18173"/>
                    <a:pt x="9541" y="18213"/>
                  </a:cubicBezTo>
                  <a:cubicBezTo>
                    <a:pt x="12408" y="18818"/>
                    <a:pt x="15267" y="19418"/>
                    <a:pt x="18117" y="20104"/>
                  </a:cubicBezTo>
                  <a:cubicBezTo>
                    <a:pt x="20060" y="20571"/>
                    <a:pt x="21989" y="21090"/>
                    <a:pt x="23930" y="21574"/>
                  </a:cubicBezTo>
                  <a:cubicBezTo>
                    <a:pt x="25358" y="21929"/>
                    <a:pt x="26790" y="22268"/>
                    <a:pt x="28227" y="22594"/>
                  </a:cubicBezTo>
                  <a:cubicBezTo>
                    <a:pt x="29649" y="22916"/>
                    <a:pt x="31068" y="23255"/>
                    <a:pt x="32484" y="23599"/>
                  </a:cubicBezTo>
                  <a:cubicBezTo>
                    <a:pt x="33192" y="23773"/>
                    <a:pt x="33901" y="23941"/>
                    <a:pt x="34615" y="24093"/>
                  </a:cubicBezTo>
                  <a:cubicBezTo>
                    <a:pt x="35287" y="24235"/>
                    <a:pt x="35970" y="24379"/>
                    <a:pt x="36653" y="24445"/>
                  </a:cubicBezTo>
                  <a:cubicBezTo>
                    <a:pt x="36756" y="24454"/>
                    <a:pt x="36861" y="24465"/>
                    <a:pt x="36962" y="24493"/>
                  </a:cubicBezTo>
                  <a:cubicBezTo>
                    <a:pt x="36927" y="24558"/>
                    <a:pt x="36893" y="24624"/>
                    <a:pt x="36859" y="24689"/>
                  </a:cubicBezTo>
                  <a:cubicBezTo>
                    <a:pt x="36752" y="24897"/>
                    <a:pt x="36647" y="25107"/>
                    <a:pt x="36541" y="25317"/>
                  </a:cubicBezTo>
                  <a:cubicBezTo>
                    <a:pt x="36371" y="25255"/>
                    <a:pt x="36186" y="25265"/>
                    <a:pt x="36017" y="25219"/>
                  </a:cubicBezTo>
                  <a:cubicBezTo>
                    <a:pt x="35760" y="25152"/>
                    <a:pt x="35511" y="25069"/>
                    <a:pt x="35252" y="25004"/>
                  </a:cubicBezTo>
                  <a:cubicBezTo>
                    <a:pt x="34732" y="24873"/>
                    <a:pt x="34210" y="24756"/>
                    <a:pt x="33685" y="24647"/>
                  </a:cubicBezTo>
                  <a:cubicBezTo>
                    <a:pt x="32631" y="24423"/>
                    <a:pt x="31573" y="24227"/>
                    <a:pt x="30518" y="24001"/>
                  </a:cubicBezTo>
                  <a:cubicBezTo>
                    <a:pt x="29444" y="23771"/>
                    <a:pt x="28377" y="23512"/>
                    <a:pt x="27304" y="23274"/>
                  </a:cubicBezTo>
                  <a:cubicBezTo>
                    <a:pt x="26233" y="23033"/>
                    <a:pt x="25163" y="22806"/>
                    <a:pt x="24092" y="22557"/>
                  </a:cubicBezTo>
                  <a:cubicBezTo>
                    <a:pt x="23559" y="22434"/>
                    <a:pt x="23025" y="22307"/>
                    <a:pt x="22487" y="22188"/>
                  </a:cubicBezTo>
                  <a:cubicBezTo>
                    <a:pt x="22239" y="22135"/>
                    <a:pt x="21988" y="22092"/>
                    <a:pt x="21737" y="22051"/>
                  </a:cubicBezTo>
                  <a:cubicBezTo>
                    <a:pt x="21625" y="22019"/>
                    <a:pt x="21512" y="21990"/>
                    <a:pt x="21398" y="21963"/>
                  </a:cubicBezTo>
                  <a:cubicBezTo>
                    <a:pt x="21172" y="21913"/>
                    <a:pt x="20945" y="21869"/>
                    <a:pt x="20718" y="21819"/>
                  </a:cubicBezTo>
                  <a:cubicBezTo>
                    <a:pt x="20250" y="21714"/>
                    <a:pt x="19785" y="21605"/>
                    <a:pt x="19317" y="21501"/>
                  </a:cubicBezTo>
                  <a:cubicBezTo>
                    <a:pt x="18384" y="21292"/>
                    <a:pt x="17453" y="21069"/>
                    <a:pt x="16517" y="20864"/>
                  </a:cubicBezTo>
                  <a:cubicBezTo>
                    <a:pt x="15583" y="20661"/>
                    <a:pt x="14647" y="20464"/>
                    <a:pt x="13712" y="20277"/>
                  </a:cubicBezTo>
                  <a:cubicBezTo>
                    <a:pt x="12773" y="20089"/>
                    <a:pt x="11832" y="19936"/>
                    <a:pt x="10890" y="19768"/>
                  </a:cubicBezTo>
                  <a:cubicBezTo>
                    <a:pt x="10359" y="19674"/>
                    <a:pt x="9828" y="19574"/>
                    <a:pt x="9297" y="19475"/>
                  </a:cubicBezTo>
                  <a:cubicBezTo>
                    <a:pt x="8802" y="19385"/>
                    <a:pt x="8308" y="19298"/>
                    <a:pt x="7805" y="19266"/>
                  </a:cubicBezTo>
                  <a:cubicBezTo>
                    <a:pt x="7824" y="19234"/>
                    <a:pt x="7840" y="19205"/>
                    <a:pt x="7861" y="19174"/>
                  </a:cubicBezTo>
                  <a:cubicBezTo>
                    <a:pt x="7995" y="18947"/>
                    <a:pt x="8125" y="18716"/>
                    <a:pt x="8255" y="18487"/>
                  </a:cubicBezTo>
                  <a:cubicBezTo>
                    <a:pt x="8341" y="18335"/>
                    <a:pt x="8429" y="18185"/>
                    <a:pt x="8513" y="18036"/>
                  </a:cubicBezTo>
                  <a:close/>
                  <a:moveTo>
                    <a:pt x="7817" y="19568"/>
                  </a:moveTo>
                  <a:lnTo>
                    <a:pt x="7817" y="19568"/>
                  </a:lnTo>
                  <a:cubicBezTo>
                    <a:pt x="8232" y="19633"/>
                    <a:pt x="8645" y="19695"/>
                    <a:pt x="9059" y="19768"/>
                  </a:cubicBezTo>
                  <a:cubicBezTo>
                    <a:pt x="9531" y="19855"/>
                    <a:pt x="9999" y="19943"/>
                    <a:pt x="10470" y="20024"/>
                  </a:cubicBezTo>
                  <a:cubicBezTo>
                    <a:pt x="11412" y="20193"/>
                    <a:pt x="12358" y="20339"/>
                    <a:pt x="13297" y="20523"/>
                  </a:cubicBezTo>
                  <a:cubicBezTo>
                    <a:pt x="14236" y="20704"/>
                    <a:pt x="15176" y="20882"/>
                    <a:pt x="16114" y="21073"/>
                  </a:cubicBezTo>
                  <a:cubicBezTo>
                    <a:pt x="16423" y="21135"/>
                    <a:pt x="16734" y="21200"/>
                    <a:pt x="17043" y="21266"/>
                  </a:cubicBezTo>
                  <a:cubicBezTo>
                    <a:pt x="17666" y="21401"/>
                    <a:pt x="18287" y="21537"/>
                    <a:pt x="18907" y="21668"/>
                  </a:cubicBezTo>
                  <a:cubicBezTo>
                    <a:pt x="19430" y="21781"/>
                    <a:pt x="19952" y="21901"/>
                    <a:pt x="20479" y="21999"/>
                  </a:cubicBezTo>
                  <a:cubicBezTo>
                    <a:pt x="20737" y="22048"/>
                    <a:pt x="20995" y="22102"/>
                    <a:pt x="21254" y="22128"/>
                  </a:cubicBezTo>
                  <a:cubicBezTo>
                    <a:pt x="21260" y="22131"/>
                    <a:pt x="21266" y="22131"/>
                    <a:pt x="21273" y="22131"/>
                  </a:cubicBezTo>
                  <a:lnTo>
                    <a:pt x="21275" y="22131"/>
                  </a:lnTo>
                  <a:cubicBezTo>
                    <a:pt x="21528" y="22199"/>
                    <a:pt x="21781" y="22258"/>
                    <a:pt x="22036" y="22320"/>
                  </a:cubicBezTo>
                  <a:cubicBezTo>
                    <a:pt x="22566" y="22450"/>
                    <a:pt x="23092" y="22589"/>
                    <a:pt x="23619" y="22725"/>
                  </a:cubicBezTo>
                  <a:cubicBezTo>
                    <a:pt x="24684" y="22996"/>
                    <a:pt x="25748" y="23244"/>
                    <a:pt x="26815" y="23491"/>
                  </a:cubicBezTo>
                  <a:cubicBezTo>
                    <a:pt x="27883" y="23737"/>
                    <a:pt x="28948" y="23991"/>
                    <a:pt x="30018" y="24230"/>
                  </a:cubicBezTo>
                  <a:cubicBezTo>
                    <a:pt x="30188" y="24268"/>
                    <a:pt x="30357" y="24306"/>
                    <a:pt x="30527" y="24340"/>
                  </a:cubicBezTo>
                  <a:cubicBezTo>
                    <a:pt x="31407" y="24530"/>
                    <a:pt x="32289" y="24697"/>
                    <a:pt x="33168" y="24876"/>
                  </a:cubicBezTo>
                  <a:cubicBezTo>
                    <a:pt x="33698" y="24985"/>
                    <a:pt x="34226" y="25100"/>
                    <a:pt x="34754" y="25225"/>
                  </a:cubicBezTo>
                  <a:cubicBezTo>
                    <a:pt x="35010" y="25285"/>
                    <a:pt x="35268" y="25346"/>
                    <a:pt x="35520" y="25419"/>
                  </a:cubicBezTo>
                  <a:cubicBezTo>
                    <a:pt x="35754" y="25488"/>
                    <a:pt x="35979" y="25566"/>
                    <a:pt x="36225" y="25588"/>
                  </a:cubicBezTo>
                  <a:cubicBezTo>
                    <a:pt x="36281" y="25595"/>
                    <a:pt x="36334" y="25600"/>
                    <a:pt x="36387" y="25608"/>
                  </a:cubicBezTo>
                  <a:cubicBezTo>
                    <a:pt x="36106" y="26166"/>
                    <a:pt x="35827" y="26726"/>
                    <a:pt x="35544" y="27283"/>
                  </a:cubicBezTo>
                  <a:cubicBezTo>
                    <a:pt x="35528" y="27267"/>
                    <a:pt x="35513" y="27252"/>
                    <a:pt x="35494" y="27239"/>
                  </a:cubicBezTo>
                  <a:cubicBezTo>
                    <a:pt x="35419" y="27189"/>
                    <a:pt x="35322" y="27168"/>
                    <a:pt x="35228" y="27168"/>
                  </a:cubicBezTo>
                  <a:cubicBezTo>
                    <a:pt x="35211" y="27168"/>
                    <a:pt x="35194" y="27169"/>
                    <a:pt x="35177" y="27170"/>
                  </a:cubicBezTo>
                  <a:cubicBezTo>
                    <a:pt x="35125" y="27176"/>
                    <a:pt x="35071" y="27183"/>
                    <a:pt x="35018" y="27183"/>
                  </a:cubicBezTo>
                  <a:cubicBezTo>
                    <a:pt x="35009" y="27183"/>
                    <a:pt x="35000" y="27183"/>
                    <a:pt x="34992" y="27183"/>
                  </a:cubicBezTo>
                  <a:cubicBezTo>
                    <a:pt x="34943" y="27181"/>
                    <a:pt x="34902" y="27156"/>
                    <a:pt x="34855" y="27148"/>
                  </a:cubicBezTo>
                  <a:cubicBezTo>
                    <a:pt x="34859" y="27141"/>
                    <a:pt x="34860" y="27132"/>
                    <a:pt x="34860" y="27130"/>
                  </a:cubicBezTo>
                  <a:cubicBezTo>
                    <a:pt x="34862" y="27126"/>
                    <a:pt x="34869" y="27108"/>
                    <a:pt x="34875" y="27094"/>
                  </a:cubicBezTo>
                  <a:cubicBezTo>
                    <a:pt x="34949" y="26944"/>
                    <a:pt x="35031" y="26782"/>
                    <a:pt x="34960" y="26614"/>
                  </a:cubicBezTo>
                  <a:cubicBezTo>
                    <a:pt x="34900" y="26468"/>
                    <a:pt x="34745" y="26424"/>
                    <a:pt x="34603" y="26421"/>
                  </a:cubicBezTo>
                  <a:cubicBezTo>
                    <a:pt x="34444" y="26421"/>
                    <a:pt x="34288" y="26462"/>
                    <a:pt x="34135" y="26493"/>
                  </a:cubicBezTo>
                  <a:cubicBezTo>
                    <a:pt x="34104" y="26500"/>
                    <a:pt x="34074" y="26505"/>
                    <a:pt x="34043" y="26511"/>
                  </a:cubicBezTo>
                  <a:cubicBezTo>
                    <a:pt x="34039" y="26511"/>
                    <a:pt x="34021" y="26514"/>
                    <a:pt x="34015" y="26515"/>
                  </a:cubicBezTo>
                  <a:lnTo>
                    <a:pt x="34012" y="26515"/>
                  </a:lnTo>
                  <a:cubicBezTo>
                    <a:pt x="33990" y="26518"/>
                    <a:pt x="33969" y="26518"/>
                    <a:pt x="33949" y="26519"/>
                  </a:cubicBezTo>
                  <a:cubicBezTo>
                    <a:pt x="33934" y="26519"/>
                    <a:pt x="33917" y="26520"/>
                    <a:pt x="33901" y="26520"/>
                  </a:cubicBezTo>
                  <a:cubicBezTo>
                    <a:pt x="33880" y="26520"/>
                    <a:pt x="33860" y="26519"/>
                    <a:pt x="33840" y="26516"/>
                  </a:cubicBezTo>
                  <a:cubicBezTo>
                    <a:pt x="33822" y="26514"/>
                    <a:pt x="33809" y="26510"/>
                    <a:pt x="33793" y="26505"/>
                  </a:cubicBezTo>
                  <a:cubicBezTo>
                    <a:pt x="33793" y="26505"/>
                    <a:pt x="33791" y="26502"/>
                    <a:pt x="33787" y="26501"/>
                  </a:cubicBezTo>
                  <a:cubicBezTo>
                    <a:pt x="33787" y="26499"/>
                    <a:pt x="33787" y="26491"/>
                    <a:pt x="33784" y="26491"/>
                  </a:cubicBezTo>
                  <a:lnTo>
                    <a:pt x="33784" y="26429"/>
                  </a:lnTo>
                  <a:cubicBezTo>
                    <a:pt x="33788" y="26364"/>
                    <a:pt x="33799" y="26299"/>
                    <a:pt x="33804" y="26235"/>
                  </a:cubicBezTo>
                  <a:cubicBezTo>
                    <a:pt x="33810" y="26102"/>
                    <a:pt x="33791" y="25954"/>
                    <a:pt x="33698" y="25849"/>
                  </a:cubicBezTo>
                  <a:cubicBezTo>
                    <a:pt x="33612" y="25754"/>
                    <a:pt x="33494" y="25726"/>
                    <a:pt x="33370" y="25726"/>
                  </a:cubicBezTo>
                  <a:cubicBezTo>
                    <a:pt x="33261" y="25726"/>
                    <a:pt x="33147" y="25748"/>
                    <a:pt x="33049" y="25766"/>
                  </a:cubicBezTo>
                  <a:cubicBezTo>
                    <a:pt x="32989" y="25776"/>
                    <a:pt x="32928" y="25789"/>
                    <a:pt x="32865" y="25798"/>
                  </a:cubicBezTo>
                  <a:cubicBezTo>
                    <a:pt x="32850" y="25801"/>
                    <a:pt x="32831" y="25804"/>
                    <a:pt x="32814" y="25807"/>
                  </a:cubicBezTo>
                  <a:lnTo>
                    <a:pt x="32808" y="25807"/>
                  </a:lnTo>
                  <a:cubicBezTo>
                    <a:pt x="32808" y="25807"/>
                    <a:pt x="32805" y="25807"/>
                    <a:pt x="32797" y="25810"/>
                  </a:cubicBezTo>
                  <a:cubicBezTo>
                    <a:pt x="32756" y="25813"/>
                    <a:pt x="32725" y="25818"/>
                    <a:pt x="32706" y="25822"/>
                  </a:cubicBezTo>
                  <a:cubicBezTo>
                    <a:pt x="32678" y="25824"/>
                    <a:pt x="32651" y="25825"/>
                    <a:pt x="32625" y="25825"/>
                  </a:cubicBezTo>
                  <a:lnTo>
                    <a:pt x="32586" y="25825"/>
                  </a:lnTo>
                  <a:cubicBezTo>
                    <a:pt x="32580" y="25825"/>
                    <a:pt x="32574" y="25825"/>
                    <a:pt x="32568" y="25823"/>
                  </a:cubicBezTo>
                  <a:cubicBezTo>
                    <a:pt x="32549" y="25820"/>
                    <a:pt x="32528" y="25813"/>
                    <a:pt x="32510" y="25807"/>
                  </a:cubicBezTo>
                  <a:cubicBezTo>
                    <a:pt x="32510" y="25807"/>
                    <a:pt x="32476" y="25787"/>
                    <a:pt x="32470" y="25785"/>
                  </a:cubicBezTo>
                  <a:cubicBezTo>
                    <a:pt x="32465" y="25782"/>
                    <a:pt x="32456" y="25773"/>
                    <a:pt x="32454" y="25770"/>
                  </a:cubicBezTo>
                  <a:cubicBezTo>
                    <a:pt x="32451" y="25767"/>
                    <a:pt x="32450" y="25766"/>
                    <a:pt x="32449" y="25766"/>
                  </a:cubicBezTo>
                  <a:cubicBezTo>
                    <a:pt x="32449" y="25766"/>
                    <a:pt x="32448" y="25766"/>
                    <a:pt x="32448" y="25766"/>
                  </a:cubicBezTo>
                  <a:cubicBezTo>
                    <a:pt x="32448" y="25764"/>
                    <a:pt x="32445" y="25762"/>
                    <a:pt x="32443" y="25757"/>
                  </a:cubicBezTo>
                  <a:cubicBezTo>
                    <a:pt x="32425" y="25729"/>
                    <a:pt x="32424" y="25726"/>
                    <a:pt x="32414" y="25692"/>
                  </a:cubicBezTo>
                  <a:cubicBezTo>
                    <a:pt x="32392" y="25616"/>
                    <a:pt x="32381" y="25536"/>
                    <a:pt x="32364" y="25460"/>
                  </a:cubicBezTo>
                  <a:cubicBezTo>
                    <a:pt x="32333" y="25329"/>
                    <a:pt x="32292" y="25186"/>
                    <a:pt x="32163" y="25120"/>
                  </a:cubicBezTo>
                  <a:cubicBezTo>
                    <a:pt x="32092" y="25082"/>
                    <a:pt x="32010" y="25067"/>
                    <a:pt x="31926" y="25067"/>
                  </a:cubicBezTo>
                  <a:cubicBezTo>
                    <a:pt x="31837" y="25067"/>
                    <a:pt x="31746" y="25084"/>
                    <a:pt x="31668" y="25108"/>
                  </a:cubicBezTo>
                  <a:cubicBezTo>
                    <a:pt x="31493" y="25163"/>
                    <a:pt x="31330" y="25239"/>
                    <a:pt x="31156" y="25288"/>
                  </a:cubicBezTo>
                  <a:cubicBezTo>
                    <a:pt x="31102" y="25304"/>
                    <a:pt x="31046" y="25316"/>
                    <a:pt x="30995" y="25316"/>
                  </a:cubicBezTo>
                  <a:cubicBezTo>
                    <a:pt x="30920" y="25316"/>
                    <a:pt x="30853" y="25290"/>
                    <a:pt x="30809" y="25210"/>
                  </a:cubicBezTo>
                  <a:cubicBezTo>
                    <a:pt x="30750" y="25098"/>
                    <a:pt x="30751" y="24949"/>
                    <a:pt x="30680" y="24835"/>
                  </a:cubicBezTo>
                  <a:cubicBezTo>
                    <a:pt x="30622" y="24751"/>
                    <a:pt x="30543" y="24708"/>
                    <a:pt x="30453" y="24692"/>
                  </a:cubicBezTo>
                  <a:cubicBezTo>
                    <a:pt x="30423" y="24687"/>
                    <a:pt x="30393" y="24684"/>
                    <a:pt x="30362" y="24684"/>
                  </a:cubicBezTo>
                  <a:cubicBezTo>
                    <a:pt x="30308" y="24684"/>
                    <a:pt x="30253" y="24691"/>
                    <a:pt x="30200" y="24703"/>
                  </a:cubicBezTo>
                  <a:cubicBezTo>
                    <a:pt x="30000" y="24746"/>
                    <a:pt x="29794" y="24844"/>
                    <a:pt x="29633" y="24971"/>
                  </a:cubicBezTo>
                  <a:cubicBezTo>
                    <a:pt x="29590" y="25006"/>
                    <a:pt x="29552" y="25046"/>
                    <a:pt x="29519" y="25087"/>
                  </a:cubicBezTo>
                  <a:cubicBezTo>
                    <a:pt x="29501" y="25069"/>
                    <a:pt x="29485" y="25052"/>
                    <a:pt x="29466" y="25036"/>
                  </a:cubicBezTo>
                  <a:cubicBezTo>
                    <a:pt x="29336" y="24927"/>
                    <a:pt x="29183" y="24858"/>
                    <a:pt x="29023" y="24804"/>
                  </a:cubicBezTo>
                  <a:cubicBezTo>
                    <a:pt x="28881" y="24757"/>
                    <a:pt x="28736" y="24723"/>
                    <a:pt x="28587" y="24693"/>
                  </a:cubicBezTo>
                  <a:cubicBezTo>
                    <a:pt x="28388" y="24652"/>
                    <a:pt x="28191" y="24603"/>
                    <a:pt x="27995" y="24549"/>
                  </a:cubicBezTo>
                  <a:cubicBezTo>
                    <a:pt x="27053" y="24293"/>
                    <a:pt x="26124" y="23924"/>
                    <a:pt x="25137" y="23924"/>
                  </a:cubicBezTo>
                  <a:cubicBezTo>
                    <a:pt x="25080" y="23924"/>
                    <a:pt x="25022" y="23926"/>
                    <a:pt x="24965" y="23928"/>
                  </a:cubicBezTo>
                  <a:cubicBezTo>
                    <a:pt x="24731" y="23940"/>
                    <a:pt x="24496" y="23973"/>
                    <a:pt x="24274" y="24049"/>
                  </a:cubicBezTo>
                  <a:cubicBezTo>
                    <a:pt x="24243" y="24062"/>
                    <a:pt x="24212" y="24072"/>
                    <a:pt x="24184" y="24083"/>
                  </a:cubicBezTo>
                  <a:cubicBezTo>
                    <a:pt x="24028" y="23962"/>
                    <a:pt x="23860" y="23890"/>
                    <a:pt x="23672" y="23890"/>
                  </a:cubicBezTo>
                  <a:cubicBezTo>
                    <a:pt x="23629" y="23890"/>
                    <a:pt x="23584" y="23894"/>
                    <a:pt x="23538" y="23902"/>
                  </a:cubicBezTo>
                  <a:cubicBezTo>
                    <a:pt x="23369" y="23931"/>
                    <a:pt x="23220" y="24017"/>
                    <a:pt x="23085" y="24117"/>
                  </a:cubicBezTo>
                  <a:cubicBezTo>
                    <a:pt x="22933" y="23986"/>
                    <a:pt x="22752" y="23891"/>
                    <a:pt x="22550" y="23891"/>
                  </a:cubicBezTo>
                  <a:cubicBezTo>
                    <a:pt x="22534" y="23891"/>
                    <a:pt x="22518" y="23892"/>
                    <a:pt x="22502" y="23893"/>
                  </a:cubicBezTo>
                  <a:cubicBezTo>
                    <a:pt x="22302" y="23912"/>
                    <a:pt x="22171" y="24047"/>
                    <a:pt x="22005" y="24134"/>
                  </a:cubicBezTo>
                  <a:cubicBezTo>
                    <a:pt x="22099" y="23756"/>
                    <a:pt x="21815" y="23435"/>
                    <a:pt x="21536" y="23220"/>
                  </a:cubicBezTo>
                  <a:cubicBezTo>
                    <a:pt x="21396" y="23111"/>
                    <a:pt x="21231" y="23023"/>
                    <a:pt x="21052" y="23008"/>
                  </a:cubicBezTo>
                  <a:cubicBezTo>
                    <a:pt x="21031" y="23006"/>
                    <a:pt x="21011" y="23005"/>
                    <a:pt x="20990" y="23005"/>
                  </a:cubicBezTo>
                  <a:cubicBezTo>
                    <a:pt x="20830" y="23005"/>
                    <a:pt x="20675" y="23060"/>
                    <a:pt x="20513" y="23070"/>
                  </a:cubicBezTo>
                  <a:cubicBezTo>
                    <a:pt x="20498" y="23071"/>
                    <a:pt x="20485" y="23072"/>
                    <a:pt x="20471" y="23072"/>
                  </a:cubicBezTo>
                  <a:cubicBezTo>
                    <a:pt x="20414" y="23072"/>
                    <a:pt x="20364" y="23058"/>
                    <a:pt x="20318" y="23015"/>
                  </a:cubicBezTo>
                  <a:cubicBezTo>
                    <a:pt x="20253" y="22952"/>
                    <a:pt x="20227" y="22867"/>
                    <a:pt x="20185" y="22791"/>
                  </a:cubicBezTo>
                  <a:cubicBezTo>
                    <a:pt x="20106" y="22647"/>
                    <a:pt x="19972" y="22595"/>
                    <a:pt x="19825" y="22595"/>
                  </a:cubicBezTo>
                  <a:cubicBezTo>
                    <a:pt x="19778" y="22595"/>
                    <a:pt x="19730" y="22601"/>
                    <a:pt x="19682" y="22610"/>
                  </a:cubicBezTo>
                  <a:cubicBezTo>
                    <a:pt x="19568" y="22635"/>
                    <a:pt x="19458" y="22682"/>
                    <a:pt x="19344" y="22710"/>
                  </a:cubicBezTo>
                  <a:cubicBezTo>
                    <a:pt x="19304" y="22720"/>
                    <a:pt x="19260" y="22730"/>
                    <a:pt x="19219" y="22730"/>
                  </a:cubicBezTo>
                  <a:cubicBezTo>
                    <a:pt x="19184" y="22730"/>
                    <a:pt x="19151" y="22723"/>
                    <a:pt x="19123" y="22704"/>
                  </a:cubicBezTo>
                  <a:cubicBezTo>
                    <a:pt x="19025" y="22637"/>
                    <a:pt x="18971" y="22475"/>
                    <a:pt x="18905" y="22369"/>
                  </a:cubicBezTo>
                  <a:cubicBezTo>
                    <a:pt x="18799" y="22197"/>
                    <a:pt x="18659" y="22094"/>
                    <a:pt x="18456" y="22076"/>
                  </a:cubicBezTo>
                  <a:cubicBezTo>
                    <a:pt x="18434" y="22074"/>
                    <a:pt x="18412" y="22073"/>
                    <a:pt x="18390" y="22073"/>
                  </a:cubicBezTo>
                  <a:cubicBezTo>
                    <a:pt x="18202" y="22073"/>
                    <a:pt x="18017" y="22140"/>
                    <a:pt x="17831" y="22140"/>
                  </a:cubicBezTo>
                  <a:cubicBezTo>
                    <a:pt x="17805" y="22140"/>
                    <a:pt x="17779" y="22139"/>
                    <a:pt x="17753" y="22136"/>
                  </a:cubicBezTo>
                  <a:cubicBezTo>
                    <a:pt x="17565" y="22114"/>
                    <a:pt x="17468" y="21945"/>
                    <a:pt x="17347" y="21826"/>
                  </a:cubicBezTo>
                  <a:cubicBezTo>
                    <a:pt x="17239" y="21719"/>
                    <a:pt x="17115" y="21636"/>
                    <a:pt x="16974" y="21601"/>
                  </a:cubicBezTo>
                  <a:cubicBezTo>
                    <a:pt x="16923" y="21589"/>
                    <a:pt x="16871" y="21583"/>
                    <a:pt x="16818" y="21583"/>
                  </a:cubicBezTo>
                  <a:cubicBezTo>
                    <a:pt x="16571" y="21583"/>
                    <a:pt x="16359" y="21708"/>
                    <a:pt x="16131" y="21782"/>
                  </a:cubicBezTo>
                  <a:cubicBezTo>
                    <a:pt x="16065" y="21802"/>
                    <a:pt x="15986" y="21821"/>
                    <a:pt x="15917" y="21821"/>
                  </a:cubicBezTo>
                  <a:cubicBezTo>
                    <a:pt x="15895" y="21821"/>
                    <a:pt x="15874" y="21819"/>
                    <a:pt x="15854" y="21815"/>
                  </a:cubicBezTo>
                  <a:cubicBezTo>
                    <a:pt x="15801" y="21803"/>
                    <a:pt x="15761" y="21778"/>
                    <a:pt x="15720" y="21741"/>
                  </a:cubicBezTo>
                  <a:cubicBezTo>
                    <a:pt x="15630" y="21654"/>
                    <a:pt x="15573" y="21538"/>
                    <a:pt x="15486" y="21442"/>
                  </a:cubicBezTo>
                  <a:cubicBezTo>
                    <a:pt x="15397" y="21347"/>
                    <a:pt x="15275" y="21286"/>
                    <a:pt x="15146" y="21286"/>
                  </a:cubicBezTo>
                  <a:cubicBezTo>
                    <a:pt x="15139" y="21286"/>
                    <a:pt x="15131" y="21286"/>
                    <a:pt x="15124" y="21286"/>
                  </a:cubicBezTo>
                  <a:cubicBezTo>
                    <a:pt x="14900" y="21299"/>
                    <a:pt x="14724" y="21460"/>
                    <a:pt x="14506" y="21482"/>
                  </a:cubicBezTo>
                  <a:cubicBezTo>
                    <a:pt x="14492" y="21483"/>
                    <a:pt x="14479" y="21484"/>
                    <a:pt x="14466" y="21484"/>
                  </a:cubicBezTo>
                  <a:cubicBezTo>
                    <a:pt x="14265" y="21484"/>
                    <a:pt x="14073" y="21327"/>
                    <a:pt x="13900" y="21236"/>
                  </a:cubicBezTo>
                  <a:cubicBezTo>
                    <a:pt x="13745" y="21155"/>
                    <a:pt x="13582" y="21112"/>
                    <a:pt x="13413" y="21112"/>
                  </a:cubicBezTo>
                  <a:cubicBezTo>
                    <a:pt x="13340" y="21112"/>
                    <a:pt x="13267" y="21120"/>
                    <a:pt x="13192" y="21136"/>
                  </a:cubicBezTo>
                  <a:cubicBezTo>
                    <a:pt x="12960" y="21187"/>
                    <a:pt x="12755" y="21310"/>
                    <a:pt x="12577" y="21466"/>
                  </a:cubicBezTo>
                  <a:cubicBezTo>
                    <a:pt x="12526" y="21510"/>
                    <a:pt x="12480" y="21558"/>
                    <a:pt x="12436" y="21607"/>
                  </a:cubicBezTo>
                  <a:cubicBezTo>
                    <a:pt x="12358" y="21417"/>
                    <a:pt x="12252" y="21239"/>
                    <a:pt x="12121" y="21078"/>
                  </a:cubicBezTo>
                  <a:cubicBezTo>
                    <a:pt x="11793" y="20684"/>
                    <a:pt x="11319" y="20487"/>
                    <a:pt x="10814" y="20470"/>
                  </a:cubicBezTo>
                  <a:cubicBezTo>
                    <a:pt x="10792" y="20469"/>
                    <a:pt x="10770" y="20468"/>
                    <a:pt x="10749" y="20468"/>
                  </a:cubicBezTo>
                  <a:cubicBezTo>
                    <a:pt x="10253" y="20468"/>
                    <a:pt x="9791" y="20673"/>
                    <a:pt x="9434" y="21000"/>
                  </a:cubicBezTo>
                  <a:cubicBezTo>
                    <a:pt x="9332" y="20944"/>
                    <a:pt x="9214" y="20925"/>
                    <a:pt x="9095" y="20925"/>
                  </a:cubicBezTo>
                  <a:cubicBezTo>
                    <a:pt x="9007" y="20925"/>
                    <a:pt x="8918" y="20935"/>
                    <a:pt x="8835" y="20949"/>
                  </a:cubicBezTo>
                  <a:cubicBezTo>
                    <a:pt x="8627" y="20984"/>
                    <a:pt x="8414" y="21055"/>
                    <a:pt x="8274" y="21214"/>
                  </a:cubicBezTo>
                  <a:cubicBezTo>
                    <a:pt x="8252" y="21102"/>
                    <a:pt x="8230" y="20992"/>
                    <a:pt x="8200" y="20883"/>
                  </a:cubicBezTo>
                  <a:cubicBezTo>
                    <a:pt x="8159" y="20722"/>
                    <a:pt x="8110" y="20564"/>
                    <a:pt x="8068" y="20406"/>
                  </a:cubicBezTo>
                  <a:cubicBezTo>
                    <a:pt x="8031" y="20252"/>
                    <a:pt x="7981" y="20102"/>
                    <a:pt x="7938" y="19948"/>
                  </a:cubicBezTo>
                  <a:cubicBezTo>
                    <a:pt x="7903" y="19818"/>
                    <a:pt x="7866" y="19691"/>
                    <a:pt x="7817" y="19568"/>
                  </a:cubicBezTo>
                  <a:close/>
                  <a:moveTo>
                    <a:pt x="30374" y="24922"/>
                  </a:moveTo>
                  <a:cubicBezTo>
                    <a:pt x="30398" y="24922"/>
                    <a:pt x="30420" y="24925"/>
                    <a:pt x="30444" y="24935"/>
                  </a:cubicBezTo>
                  <a:cubicBezTo>
                    <a:pt x="30444" y="24935"/>
                    <a:pt x="30453" y="24938"/>
                    <a:pt x="30460" y="24944"/>
                  </a:cubicBezTo>
                  <a:cubicBezTo>
                    <a:pt x="30460" y="24947"/>
                    <a:pt x="30471" y="24959"/>
                    <a:pt x="30471" y="24959"/>
                  </a:cubicBezTo>
                  <a:cubicBezTo>
                    <a:pt x="30527" y="25056"/>
                    <a:pt x="30540" y="25209"/>
                    <a:pt x="30599" y="25324"/>
                  </a:cubicBezTo>
                  <a:cubicBezTo>
                    <a:pt x="30664" y="25447"/>
                    <a:pt x="30776" y="25525"/>
                    <a:pt x="30907" y="25548"/>
                  </a:cubicBezTo>
                  <a:cubicBezTo>
                    <a:pt x="31053" y="25661"/>
                    <a:pt x="31184" y="25798"/>
                    <a:pt x="31300" y="25936"/>
                  </a:cubicBezTo>
                  <a:cubicBezTo>
                    <a:pt x="31469" y="26135"/>
                    <a:pt x="31616" y="26349"/>
                    <a:pt x="31753" y="26570"/>
                  </a:cubicBezTo>
                  <a:cubicBezTo>
                    <a:pt x="31769" y="26595"/>
                    <a:pt x="31791" y="26606"/>
                    <a:pt x="31814" y="26606"/>
                  </a:cubicBezTo>
                  <a:cubicBezTo>
                    <a:pt x="31865" y="26606"/>
                    <a:pt x="31916" y="26552"/>
                    <a:pt x="31885" y="26492"/>
                  </a:cubicBezTo>
                  <a:cubicBezTo>
                    <a:pt x="31755" y="26249"/>
                    <a:pt x="31595" y="26018"/>
                    <a:pt x="31409" y="25812"/>
                  </a:cubicBezTo>
                  <a:cubicBezTo>
                    <a:pt x="31323" y="25714"/>
                    <a:pt x="31229" y="25620"/>
                    <a:pt x="31126" y="25537"/>
                  </a:cubicBezTo>
                  <a:cubicBezTo>
                    <a:pt x="31269" y="25510"/>
                    <a:pt x="31403" y="25451"/>
                    <a:pt x="31534" y="25390"/>
                  </a:cubicBezTo>
                  <a:cubicBezTo>
                    <a:pt x="31677" y="25328"/>
                    <a:pt x="31819" y="25259"/>
                    <a:pt x="31978" y="25259"/>
                  </a:cubicBezTo>
                  <a:cubicBezTo>
                    <a:pt x="31983" y="25259"/>
                    <a:pt x="31989" y="25259"/>
                    <a:pt x="31995" y="25259"/>
                  </a:cubicBezTo>
                  <a:cubicBezTo>
                    <a:pt x="32131" y="25263"/>
                    <a:pt x="32169" y="25353"/>
                    <a:pt x="32184" y="25475"/>
                  </a:cubicBezTo>
                  <a:cubicBezTo>
                    <a:pt x="32200" y="25619"/>
                    <a:pt x="32184" y="25772"/>
                    <a:pt x="32260" y="25900"/>
                  </a:cubicBezTo>
                  <a:cubicBezTo>
                    <a:pt x="32340" y="26034"/>
                    <a:pt x="32480" y="26075"/>
                    <a:pt x="32626" y="26075"/>
                  </a:cubicBezTo>
                  <a:cubicBezTo>
                    <a:pt x="32724" y="26075"/>
                    <a:pt x="32825" y="26056"/>
                    <a:pt x="32912" y="26034"/>
                  </a:cubicBezTo>
                  <a:cubicBezTo>
                    <a:pt x="33028" y="26005"/>
                    <a:pt x="33143" y="25967"/>
                    <a:pt x="33265" y="25942"/>
                  </a:cubicBezTo>
                  <a:cubicBezTo>
                    <a:pt x="33320" y="25931"/>
                    <a:pt x="33352" y="25927"/>
                    <a:pt x="33411" y="25925"/>
                  </a:cubicBezTo>
                  <a:cubicBezTo>
                    <a:pt x="33455" y="25925"/>
                    <a:pt x="33486" y="25927"/>
                    <a:pt x="33522" y="25942"/>
                  </a:cubicBezTo>
                  <a:cubicBezTo>
                    <a:pt x="33549" y="25954"/>
                    <a:pt x="33565" y="25972"/>
                    <a:pt x="33579" y="25999"/>
                  </a:cubicBezTo>
                  <a:cubicBezTo>
                    <a:pt x="33601" y="26055"/>
                    <a:pt x="33601" y="26114"/>
                    <a:pt x="33596" y="26176"/>
                  </a:cubicBezTo>
                  <a:cubicBezTo>
                    <a:pt x="33590" y="26301"/>
                    <a:pt x="33528" y="26431"/>
                    <a:pt x="33557" y="26556"/>
                  </a:cubicBezTo>
                  <a:cubicBezTo>
                    <a:pt x="33569" y="26609"/>
                    <a:pt x="33594" y="26650"/>
                    <a:pt x="33626" y="26681"/>
                  </a:cubicBezTo>
                  <a:cubicBezTo>
                    <a:pt x="33654" y="26817"/>
                    <a:pt x="33706" y="26948"/>
                    <a:pt x="33750" y="27084"/>
                  </a:cubicBezTo>
                  <a:cubicBezTo>
                    <a:pt x="33810" y="27261"/>
                    <a:pt x="33857" y="27448"/>
                    <a:pt x="33893" y="27631"/>
                  </a:cubicBezTo>
                  <a:cubicBezTo>
                    <a:pt x="33960" y="27982"/>
                    <a:pt x="33947" y="28348"/>
                    <a:pt x="33913" y="28701"/>
                  </a:cubicBezTo>
                  <a:cubicBezTo>
                    <a:pt x="33908" y="28750"/>
                    <a:pt x="33943" y="28773"/>
                    <a:pt x="33981" y="28773"/>
                  </a:cubicBezTo>
                  <a:cubicBezTo>
                    <a:pt x="34014" y="28773"/>
                    <a:pt x="34049" y="28755"/>
                    <a:pt x="34063" y="28721"/>
                  </a:cubicBezTo>
                  <a:cubicBezTo>
                    <a:pt x="34135" y="28536"/>
                    <a:pt x="34182" y="28352"/>
                    <a:pt x="34190" y="28153"/>
                  </a:cubicBezTo>
                  <a:cubicBezTo>
                    <a:pt x="34199" y="27968"/>
                    <a:pt x="34177" y="27785"/>
                    <a:pt x="34140" y="27604"/>
                  </a:cubicBezTo>
                  <a:cubicBezTo>
                    <a:pt x="34101" y="27419"/>
                    <a:pt x="34046" y="27239"/>
                    <a:pt x="33974" y="27066"/>
                  </a:cubicBezTo>
                  <a:cubicBezTo>
                    <a:pt x="33930" y="26959"/>
                    <a:pt x="33871" y="26860"/>
                    <a:pt x="33815" y="26760"/>
                  </a:cubicBezTo>
                  <a:lnTo>
                    <a:pt x="33815" y="26760"/>
                  </a:lnTo>
                  <a:cubicBezTo>
                    <a:pt x="33842" y="26763"/>
                    <a:pt x="33870" y="26765"/>
                    <a:pt x="33899" y="26765"/>
                  </a:cubicBezTo>
                  <a:cubicBezTo>
                    <a:pt x="34055" y="26765"/>
                    <a:pt x="34226" y="26720"/>
                    <a:pt x="34336" y="26697"/>
                  </a:cubicBezTo>
                  <a:cubicBezTo>
                    <a:pt x="34418" y="26679"/>
                    <a:pt x="34518" y="26654"/>
                    <a:pt x="34607" y="26654"/>
                  </a:cubicBezTo>
                  <a:cubicBezTo>
                    <a:pt x="34646" y="26654"/>
                    <a:pt x="34682" y="26658"/>
                    <a:pt x="34714" y="26670"/>
                  </a:cubicBezTo>
                  <a:cubicBezTo>
                    <a:pt x="34718" y="26670"/>
                    <a:pt x="34729" y="26677"/>
                    <a:pt x="34732" y="26680"/>
                  </a:cubicBezTo>
                  <a:cubicBezTo>
                    <a:pt x="34736" y="26683"/>
                    <a:pt x="34738" y="26683"/>
                    <a:pt x="34739" y="26683"/>
                  </a:cubicBezTo>
                  <a:cubicBezTo>
                    <a:pt x="34739" y="26683"/>
                    <a:pt x="34740" y="26683"/>
                    <a:pt x="34740" y="26683"/>
                  </a:cubicBezTo>
                  <a:cubicBezTo>
                    <a:pt x="34740" y="26683"/>
                    <a:pt x="34741" y="26684"/>
                    <a:pt x="34747" y="26692"/>
                  </a:cubicBezTo>
                  <a:lnTo>
                    <a:pt x="34751" y="26696"/>
                  </a:lnTo>
                  <a:cubicBezTo>
                    <a:pt x="34758" y="26714"/>
                    <a:pt x="34758" y="26721"/>
                    <a:pt x="34761" y="26734"/>
                  </a:cubicBezTo>
                  <a:cubicBezTo>
                    <a:pt x="34765" y="26801"/>
                    <a:pt x="34729" y="26865"/>
                    <a:pt x="34698" y="26925"/>
                  </a:cubicBezTo>
                  <a:cubicBezTo>
                    <a:pt x="34624" y="27061"/>
                    <a:pt x="34551" y="27230"/>
                    <a:pt x="34711" y="27337"/>
                  </a:cubicBezTo>
                  <a:cubicBezTo>
                    <a:pt x="34788" y="27388"/>
                    <a:pt x="34890" y="27410"/>
                    <a:pt x="34983" y="27410"/>
                  </a:cubicBezTo>
                  <a:cubicBezTo>
                    <a:pt x="34996" y="27410"/>
                    <a:pt x="35008" y="27410"/>
                    <a:pt x="35020" y="27409"/>
                  </a:cubicBezTo>
                  <a:cubicBezTo>
                    <a:pt x="35081" y="27405"/>
                    <a:pt x="35147" y="27390"/>
                    <a:pt x="35211" y="27390"/>
                  </a:cubicBezTo>
                  <a:cubicBezTo>
                    <a:pt x="35257" y="27390"/>
                    <a:pt x="35302" y="27398"/>
                    <a:pt x="35344" y="27421"/>
                  </a:cubicBezTo>
                  <a:cubicBezTo>
                    <a:pt x="35375" y="27441"/>
                    <a:pt x="35403" y="27471"/>
                    <a:pt x="35433" y="27503"/>
                  </a:cubicBezTo>
                  <a:cubicBezTo>
                    <a:pt x="35041" y="28270"/>
                    <a:pt x="34638" y="29037"/>
                    <a:pt x="34210" y="29784"/>
                  </a:cubicBezTo>
                  <a:cubicBezTo>
                    <a:pt x="34029" y="30103"/>
                    <a:pt x="33841" y="30419"/>
                    <a:pt x="33652" y="30731"/>
                  </a:cubicBezTo>
                  <a:cubicBezTo>
                    <a:pt x="33633" y="30669"/>
                    <a:pt x="33605" y="30606"/>
                    <a:pt x="33562" y="30550"/>
                  </a:cubicBezTo>
                  <a:cubicBezTo>
                    <a:pt x="33492" y="30468"/>
                    <a:pt x="33408" y="30396"/>
                    <a:pt x="33308" y="30349"/>
                  </a:cubicBezTo>
                  <a:cubicBezTo>
                    <a:pt x="33277" y="30333"/>
                    <a:pt x="33242" y="30321"/>
                    <a:pt x="33208" y="30309"/>
                  </a:cubicBezTo>
                  <a:cubicBezTo>
                    <a:pt x="33338" y="30114"/>
                    <a:pt x="33386" y="29859"/>
                    <a:pt x="33270" y="29650"/>
                  </a:cubicBezTo>
                  <a:cubicBezTo>
                    <a:pt x="33204" y="29528"/>
                    <a:pt x="33078" y="29450"/>
                    <a:pt x="32949" y="29409"/>
                  </a:cubicBezTo>
                  <a:cubicBezTo>
                    <a:pt x="32886" y="29390"/>
                    <a:pt x="32818" y="29388"/>
                    <a:pt x="32756" y="29378"/>
                  </a:cubicBezTo>
                  <a:cubicBezTo>
                    <a:pt x="33027" y="29076"/>
                    <a:pt x="33078" y="28629"/>
                    <a:pt x="33081" y="28239"/>
                  </a:cubicBezTo>
                  <a:cubicBezTo>
                    <a:pt x="33084" y="28023"/>
                    <a:pt x="33057" y="27802"/>
                    <a:pt x="33018" y="27591"/>
                  </a:cubicBezTo>
                  <a:cubicBezTo>
                    <a:pt x="33000" y="27494"/>
                    <a:pt x="32978" y="27396"/>
                    <a:pt x="32950" y="27303"/>
                  </a:cubicBezTo>
                  <a:cubicBezTo>
                    <a:pt x="32925" y="27218"/>
                    <a:pt x="32896" y="27122"/>
                    <a:pt x="32834" y="27057"/>
                  </a:cubicBezTo>
                  <a:cubicBezTo>
                    <a:pt x="32820" y="27043"/>
                    <a:pt x="32805" y="27037"/>
                    <a:pt x="32790" y="27037"/>
                  </a:cubicBezTo>
                  <a:cubicBezTo>
                    <a:pt x="32757" y="27037"/>
                    <a:pt x="32727" y="27065"/>
                    <a:pt x="32725" y="27102"/>
                  </a:cubicBezTo>
                  <a:cubicBezTo>
                    <a:pt x="32715" y="27182"/>
                    <a:pt x="32744" y="27266"/>
                    <a:pt x="32760" y="27344"/>
                  </a:cubicBezTo>
                  <a:cubicBezTo>
                    <a:pt x="32778" y="27436"/>
                    <a:pt x="32794" y="27525"/>
                    <a:pt x="32807" y="27617"/>
                  </a:cubicBezTo>
                  <a:cubicBezTo>
                    <a:pt x="32835" y="27816"/>
                    <a:pt x="32841" y="28016"/>
                    <a:pt x="32844" y="28217"/>
                  </a:cubicBezTo>
                  <a:cubicBezTo>
                    <a:pt x="32844" y="28411"/>
                    <a:pt x="32829" y="28613"/>
                    <a:pt x="32786" y="28806"/>
                  </a:cubicBezTo>
                  <a:cubicBezTo>
                    <a:pt x="32758" y="28700"/>
                    <a:pt x="32710" y="28597"/>
                    <a:pt x="32636" y="28510"/>
                  </a:cubicBezTo>
                  <a:cubicBezTo>
                    <a:pt x="32474" y="28322"/>
                    <a:pt x="32242" y="28311"/>
                    <a:pt x="32018" y="28279"/>
                  </a:cubicBezTo>
                  <a:cubicBezTo>
                    <a:pt x="32045" y="28226"/>
                    <a:pt x="32076" y="28176"/>
                    <a:pt x="32100" y="28123"/>
                  </a:cubicBezTo>
                  <a:cubicBezTo>
                    <a:pt x="32159" y="27989"/>
                    <a:pt x="32166" y="27846"/>
                    <a:pt x="32088" y="27717"/>
                  </a:cubicBezTo>
                  <a:cubicBezTo>
                    <a:pt x="32006" y="27583"/>
                    <a:pt x="31870" y="27500"/>
                    <a:pt x="31720" y="27467"/>
                  </a:cubicBezTo>
                  <a:cubicBezTo>
                    <a:pt x="31654" y="27451"/>
                    <a:pt x="31589" y="27447"/>
                    <a:pt x="31526" y="27442"/>
                  </a:cubicBezTo>
                  <a:cubicBezTo>
                    <a:pt x="31623" y="27268"/>
                    <a:pt x="31644" y="27056"/>
                    <a:pt x="31553" y="26868"/>
                  </a:cubicBezTo>
                  <a:cubicBezTo>
                    <a:pt x="31437" y="26634"/>
                    <a:pt x="31178" y="26490"/>
                    <a:pt x="30919" y="26487"/>
                  </a:cubicBezTo>
                  <a:cubicBezTo>
                    <a:pt x="30913" y="26487"/>
                    <a:pt x="30908" y="26487"/>
                    <a:pt x="30902" y="26487"/>
                  </a:cubicBezTo>
                  <a:cubicBezTo>
                    <a:pt x="30859" y="26487"/>
                    <a:pt x="30811" y="26492"/>
                    <a:pt x="30764" y="26492"/>
                  </a:cubicBezTo>
                  <a:cubicBezTo>
                    <a:pt x="30718" y="26492"/>
                    <a:pt x="30672" y="26487"/>
                    <a:pt x="30632" y="26468"/>
                  </a:cubicBezTo>
                  <a:cubicBezTo>
                    <a:pt x="30574" y="26441"/>
                    <a:pt x="30617" y="26315"/>
                    <a:pt x="30617" y="26254"/>
                  </a:cubicBezTo>
                  <a:cubicBezTo>
                    <a:pt x="30621" y="25975"/>
                    <a:pt x="30501" y="25724"/>
                    <a:pt x="30251" y="25588"/>
                  </a:cubicBezTo>
                  <a:cubicBezTo>
                    <a:pt x="30118" y="25515"/>
                    <a:pt x="29971" y="25481"/>
                    <a:pt x="29824" y="25481"/>
                  </a:cubicBezTo>
                  <a:cubicBezTo>
                    <a:pt x="29760" y="25481"/>
                    <a:pt x="29695" y="25488"/>
                    <a:pt x="29631" y="25501"/>
                  </a:cubicBezTo>
                  <a:cubicBezTo>
                    <a:pt x="29634" y="25482"/>
                    <a:pt x="29639" y="25463"/>
                    <a:pt x="29642" y="25443"/>
                  </a:cubicBezTo>
                  <a:cubicBezTo>
                    <a:pt x="29646" y="25400"/>
                    <a:pt x="29644" y="25361"/>
                    <a:pt x="29638" y="25321"/>
                  </a:cubicBezTo>
                  <a:cubicBezTo>
                    <a:pt x="29636" y="25307"/>
                    <a:pt x="29634" y="25292"/>
                    <a:pt x="29628" y="25277"/>
                  </a:cubicBezTo>
                  <a:cubicBezTo>
                    <a:pt x="29628" y="25274"/>
                    <a:pt x="29626" y="25271"/>
                    <a:pt x="29626" y="25269"/>
                  </a:cubicBezTo>
                  <a:cubicBezTo>
                    <a:pt x="29738" y="25134"/>
                    <a:pt x="29925" y="25037"/>
                    <a:pt x="30085" y="24982"/>
                  </a:cubicBezTo>
                  <a:cubicBezTo>
                    <a:pt x="30167" y="24953"/>
                    <a:pt x="30256" y="24926"/>
                    <a:pt x="30346" y="24923"/>
                  </a:cubicBezTo>
                  <a:cubicBezTo>
                    <a:pt x="30356" y="24922"/>
                    <a:pt x="30365" y="24922"/>
                    <a:pt x="30374" y="24922"/>
                  </a:cubicBezTo>
                  <a:close/>
                  <a:moveTo>
                    <a:pt x="14342" y="22494"/>
                  </a:moveTo>
                  <a:cubicBezTo>
                    <a:pt x="14409" y="22494"/>
                    <a:pt x="14474" y="22518"/>
                    <a:pt x="14544" y="22563"/>
                  </a:cubicBezTo>
                  <a:cubicBezTo>
                    <a:pt x="14611" y="22606"/>
                    <a:pt x="14678" y="22652"/>
                    <a:pt x="14757" y="22676"/>
                  </a:cubicBezTo>
                  <a:cubicBezTo>
                    <a:pt x="14804" y="22692"/>
                    <a:pt x="14854" y="22699"/>
                    <a:pt x="14904" y="22699"/>
                  </a:cubicBezTo>
                  <a:cubicBezTo>
                    <a:pt x="14961" y="22699"/>
                    <a:pt x="15018" y="22691"/>
                    <a:pt x="15072" y="22679"/>
                  </a:cubicBezTo>
                  <a:cubicBezTo>
                    <a:pt x="15156" y="22660"/>
                    <a:pt x="15250" y="22625"/>
                    <a:pt x="15334" y="22625"/>
                  </a:cubicBezTo>
                  <a:cubicBezTo>
                    <a:pt x="15405" y="22625"/>
                    <a:pt x="15468" y="22649"/>
                    <a:pt x="15515" y="22729"/>
                  </a:cubicBezTo>
                  <a:cubicBezTo>
                    <a:pt x="15599" y="22870"/>
                    <a:pt x="15679" y="23031"/>
                    <a:pt x="15865" y="23031"/>
                  </a:cubicBezTo>
                  <a:cubicBezTo>
                    <a:pt x="15871" y="23031"/>
                    <a:pt x="15876" y="23031"/>
                    <a:pt x="15882" y="23031"/>
                  </a:cubicBezTo>
                  <a:cubicBezTo>
                    <a:pt x="15945" y="23027"/>
                    <a:pt x="16001" y="23015"/>
                    <a:pt x="16062" y="23015"/>
                  </a:cubicBezTo>
                  <a:cubicBezTo>
                    <a:pt x="16081" y="23015"/>
                    <a:pt x="16100" y="23016"/>
                    <a:pt x="16120" y="23019"/>
                  </a:cubicBezTo>
                  <a:cubicBezTo>
                    <a:pt x="16214" y="23035"/>
                    <a:pt x="16297" y="23078"/>
                    <a:pt x="16370" y="23137"/>
                  </a:cubicBezTo>
                  <a:cubicBezTo>
                    <a:pt x="16507" y="23243"/>
                    <a:pt x="16570" y="23427"/>
                    <a:pt x="16729" y="23510"/>
                  </a:cubicBezTo>
                  <a:cubicBezTo>
                    <a:pt x="16808" y="23549"/>
                    <a:pt x="16883" y="23558"/>
                    <a:pt x="16961" y="23558"/>
                  </a:cubicBezTo>
                  <a:cubicBezTo>
                    <a:pt x="17019" y="23558"/>
                    <a:pt x="17079" y="23553"/>
                    <a:pt x="17141" y="23552"/>
                  </a:cubicBezTo>
                  <a:cubicBezTo>
                    <a:pt x="17163" y="23552"/>
                    <a:pt x="17177" y="23555"/>
                    <a:pt x="17186" y="23559"/>
                  </a:cubicBezTo>
                  <a:cubicBezTo>
                    <a:pt x="17210" y="23568"/>
                    <a:pt x="17230" y="23587"/>
                    <a:pt x="17246" y="23605"/>
                  </a:cubicBezTo>
                  <a:cubicBezTo>
                    <a:pt x="17292" y="23665"/>
                    <a:pt x="17314" y="23734"/>
                    <a:pt x="17337" y="23802"/>
                  </a:cubicBezTo>
                  <a:cubicBezTo>
                    <a:pt x="17386" y="23948"/>
                    <a:pt x="17500" y="23977"/>
                    <a:pt x="17646" y="23980"/>
                  </a:cubicBezTo>
                  <a:cubicBezTo>
                    <a:pt x="17650" y="23980"/>
                    <a:pt x="17654" y="23981"/>
                    <a:pt x="17658" y="23981"/>
                  </a:cubicBezTo>
                  <a:cubicBezTo>
                    <a:pt x="17713" y="23981"/>
                    <a:pt x="17771" y="23967"/>
                    <a:pt x="17828" y="23967"/>
                  </a:cubicBezTo>
                  <a:cubicBezTo>
                    <a:pt x="17853" y="23967"/>
                    <a:pt x="17878" y="23970"/>
                    <a:pt x="17902" y="23977"/>
                  </a:cubicBezTo>
                  <a:cubicBezTo>
                    <a:pt x="17978" y="24004"/>
                    <a:pt x="18054" y="24058"/>
                    <a:pt x="18114" y="24114"/>
                  </a:cubicBezTo>
                  <a:cubicBezTo>
                    <a:pt x="18252" y="24229"/>
                    <a:pt x="18366" y="24373"/>
                    <a:pt x="18452" y="24531"/>
                  </a:cubicBezTo>
                  <a:cubicBezTo>
                    <a:pt x="18527" y="24670"/>
                    <a:pt x="18577" y="24818"/>
                    <a:pt x="18583" y="24974"/>
                  </a:cubicBezTo>
                  <a:cubicBezTo>
                    <a:pt x="18583" y="24989"/>
                    <a:pt x="18587" y="25001"/>
                    <a:pt x="18589" y="25014"/>
                  </a:cubicBezTo>
                  <a:cubicBezTo>
                    <a:pt x="18531" y="25102"/>
                    <a:pt x="18484" y="25198"/>
                    <a:pt x="18439" y="25292"/>
                  </a:cubicBezTo>
                  <a:cubicBezTo>
                    <a:pt x="18423" y="25321"/>
                    <a:pt x="18406" y="25352"/>
                    <a:pt x="18389" y="25381"/>
                  </a:cubicBezTo>
                  <a:cubicBezTo>
                    <a:pt x="18385" y="25385"/>
                    <a:pt x="18382" y="25390"/>
                    <a:pt x="18377" y="25397"/>
                  </a:cubicBezTo>
                  <a:lnTo>
                    <a:pt x="18375" y="25400"/>
                  </a:lnTo>
                  <a:cubicBezTo>
                    <a:pt x="18361" y="25412"/>
                    <a:pt x="18350" y="25425"/>
                    <a:pt x="18337" y="25435"/>
                  </a:cubicBezTo>
                  <a:lnTo>
                    <a:pt x="18333" y="25438"/>
                  </a:lnTo>
                  <a:cubicBezTo>
                    <a:pt x="18329" y="25443"/>
                    <a:pt x="18324" y="25446"/>
                    <a:pt x="18319" y="25448"/>
                  </a:cubicBezTo>
                  <a:cubicBezTo>
                    <a:pt x="18317" y="25448"/>
                    <a:pt x="18313" y="25452"/>
                    <a:pt x="18311" y="25452"/>
                  </a:cubicBezTo>
                  <a:cubicBezTo>
                    <a:pt x="18307" y="25454"/>
                    <a:pt x="18304" y="25456"/>
                    <a:pt x="18299" y="25456"/>
                  </a:cubicBezTo>
                  <a:cubicBezTo>
                    <a:pt x="18252" y="25468"/>
                    <a:pt x="18208" y="25472"/>
                    <a:pt x="18158" y="25474"/>
                  </a:cubicBezTo>
                  <a:cubicBezTo>
                    <a:pt x="17924" y="25480"/>
                    <a:pt x="17707" y="25514"/>
                    <a:pt x="17551" y="25708"/>
                  </a:cubicBezTo>
                  <a:cubicBezTo>
                    <a:pt x="17391" y="25905"/>
                    <a:pt x="17360" y="26166"/>
                    <a:pt x="17370" y="26411"/>
                  </a:cubicBezTo>
                  <a:lnTo>
                    <a:pt x="17370" y="26440"/>
                  </a:lnTo>
                  <a:cubicBezTo>
                    <a:pt x="17342" y="26443"/>
                    <a:pt x="17313" y="26453"/>
                    <a:pt x="17285" y="26458"/>
                  </a:cubicBezTo>
                  <a:cubicBezTo>
                    <a:pt x="17188" y="26464"/>
                    <a:pt x="17093" y="26464"/>
                    <a:pt x="16999" y="26477"/>
                  </a:cubicBezTo>
                  <a:cubicBezTo>
                    <a:pt x="16768" y="26504"/>
                    <a:pt x="16593" y="26655"/>
                    <a:pt x="16500" y="26864"/>
                  </a:cubicBezTo>
                  <a:cubicBezTo>
                    <a:pt x="16408" y="27070"/>
                    <a:pt x="16416" y="27277"/>
                    <a:pt x="16424" y="27495"/>
                  </a:cubicBezTo>
                  <a:lnTo>
                    <a:pt x="16424" y="27511"/>
                  </a:lnTo>
                  <a:cubicBezTo>
                    <a:pt x="16427" y="27511"/>
                    <a:pt x="16427" y="27509"/>
                    <a:pt x="16428" y="27509"/>
                  </a:cubicBezTo>
                  <a:lnTo>
                    <a:pt x="16428" y="27509"/>
                  </a:lnTo>
                  <a:cubicBezTo>
                    <a:pt x="16428" y="27509"/>
                    <a:pt x="16426" y="27511"/>
                    <a:pt x="16426" y="27515"/>
                  </a:cubicBezTo>
                  <a:lnTo>
                    <a:pt x="16423" y="27515"/>
                  </a:lnTo>
                  <a:lnTo>
                    <a:pt x="16423" y="27518"/>
                  </a:lnTo>
                  <a:lnTo>
                    <a:pt x="16426" y="27520"/>
                  </a:lnTo>
                  <a:cubicBezTo>
                    <a:pt x="16423" y="27520"/>
                    <a:pt x="16423" y="27523"/>
                    <a:pt x="16423" y="27523"/>
                  </a:cubicBezTo>
                  <a:lnTo>
                    <a:pt x="16423" y="27519"/>
                  </a:lnTo>
                  <a:lnTo>
                    <a:pt x="16410" y="27532"/>
                  </a:lnTo>
                  <a:cubicBezTo>
                    <a:pt x="16395" y="27545"/>
                    <a:pt x="16379" y="27557"/>
                    <a:pt x="16359" y="27570"/>
                  </a:cubicBezTo>
                  <a:cubicBezTo>
                    <a:pt x="16268" y="27630"/>
                    <a:pt x="16160" y="27664"/>
                    <a:pt x="16067" y="27719"/>
                  </a:cubicBezTo>
                  <a:cubicBezTo>
                    <a:pt x="15959" y="27782"/>
                    <a:pt x="15867" y="27872"/>
                    <a:pt x="15812" y="27985"/>
                  </a:cubicBezTo>
                  <a:cubicBezTo>
                    <a:pt x="15749" y="28110"/>
                    <a:pt x="15746" y="28244"/>
                    <a:pt x="15757" y="28383"/>
                  </a:cubicBezTo>
                  <a:cubicBezTo>
                    <a:pt x="15770" y="28494"/>
                    <a:pt x="15782" y="28607"/>
                    <a:pt x="15695" y="28692"/>
                  </a:cubicBezTo>
                  <a:cubicBezTo>
                    <a:pt x="15620" y="28768"/>
                    <a:pt x="15530" y="28823"/>
                    <a:pt x="15455" y="28901"/>
                  </a:cubicBezTo>
                  <a:cubicBezTo>
                    <a:pt x="15159" y="29227"/>
                    <a:pt x="14949" y="29723"/>
                    <a:pt x="15060" y="30165"/>
                  </a:cubicBezTo>
                  <a:cubicBezTo>
                    <a:pt x="15073" y="30215"/>
                    <a:pt x="15091" y="30262"/>
                    <a:pt x="15116" y="30306"/>
                  </a:cubicBezTo>
                  <a:cubicBezTo>
                    <a:pt x="14823" y="30375"/>
                    <a:pt x="14547" y="30671"/>
                    <a:pt x="14401" y="30883"/>
                  </a:cubicBezTo>
                  <a:cubicBezTo>
                    <a:pt x="14382" y="30914"/>
                    <a:pt x="14361" y="30942"/>
                    <a:pt x="14339" y="30973"/>
                  </a:cubicBezTo>
                  <a:cubicBezTo>
                    <a:pt x="14205" y="30679"/>
                    <a:pt x="14093" y="30358"/>
                    <a:pt x="13818" y="30169"/>
                  </a:cubicBezTo>
                  <a:cubicBezTo>
                    <a:pt x="13710" y="30094"/>
                    <a:pt x="13586" y="30055"/>
                    <a:pt x="13462" y="30055"/>
                  </a:cubicBezTo>
                  <a:cubicBezTo>
                    <a:pt x="13378" y="30055"/>
                    <a:pt x="13293" y="30073"/>
                    <a:pt x="13213" y="30109"/>
                  </a:cubicBezTo>
                  <a:cubicBezTo>
                    <a:pt x="13063" y="30181"/>
                    <a:pt x="12932" y="30304"/>
                    <a:pt x="12854" y="30450"/>
                  </a:cubicBezTo>
                  <a:cubicBezTo>
                    <a:pt x="12803" y="30546"/>
                    <a:pt x="12756" y="30644"/>
                    <a:pt x="12701" y="30739"/>
                  </a:cubicBezTo>
                  <a:cubicBezTo>
                    <a:pt x="12683" y="30711"/>
                    <a:pt x="12666" y="30681"/>
                    <a:pt x="12651" y="30653"/>
                  </a:cubicBezTo>
                  <a:cubicBezTo>
                    <a:pt x="12470" y="30348"/>
                    <a:pt x="12178" y="30045"/>
                    <a:pt x="11807" y="30045"/>
                  </a:cubicBezTo>
                  <a:cubicBezTo>
                    <a:pt x="11775" y="30045"/>
                    <a:pt x="11742" y="30047"/>
                    <a:pt x="11708" y="30052"/>
                  </a:cubicBezTo>
                  <a:cubicBezTo>
                    <a:pt x="11502" y="30081"/>
                    <a:pt x="11330" y="30205"/>
                    <a:pt x="11230" y="30387"/>
                  </a:cubicBezTo>
                  <a:cubicBezTo>
                    <a:pt x="11168" y="30500"/>
                    <a:pt x="11130" y="30624"/>
                    <a:pt x="11092" y="30749"/>
                  </a:cubicBezTo>
                  <a:cubicBezTo>
                    <a:pt x="10769" y="30603"/>
                    <a:pt x="10443" y="30438"/>
                    <a:pt x="10085" y="30438"/>
                  </a:cubicBezTo>
                  <a:cubicBezTo>
                    <a:pt x="10060" y="30438"/>
                    <a:pt x="10034" y="30439"/>
                    <a:pt x="10009" y="30440"/>
                  </a:cubicBezTo>
                  <a:cubicBezTo>
                    <a:pt x="9759" y="30456"/>
                    <a:pt x="9511" y="30544"/>
                    <a:pt x="9366" y="30734"/>
                  </a:cubicBezTo>
                  <a:cubicBezTo>
                    <a:pt x="9361" y="30733"/>
                    <a:pt x="9356" y="30733"/>
                    <a:pt x="9351" y="30733"/>
                  </a:cubicBezTo>
                  <a:cubicBezTo>
                    <a:pt x="9333" y="30733"/>
                    <a:pt x="9313" y="30738"/>
                    <a:pt x="9292" y="30750"/>
                  </a:cubicBezTo>
                  <a:cubicBezTo>
                    <a:pt x="9224" y="30790"/>
                    <a:pt x="9141" y="30804"/>
                    <a:pt x="9059" y="30804"/>
                  </a:cubicBezTo>
                  <a:cubicBezTo>
                    <a:pt x="8995" y="30804"/>
                    <a:pt x="8931" y="30796"/>
                    <a:pt x="8873" y="30785"/>
                  </a:cubicBezTo>
                  <a:cubicBezTo>
                    <a:pt x="8731" y="30763"/>
                    <a:pt x="8568" y="30713"/>
                    <a:pt x="8452" y="30620"/>
                  </a:cubicBezTo>
                  <a:cubicBezTo>
                    <a:pt x="8393" y="30573"/>
                    <a:pt x="8362" y="30523"/>
                    <a:pt x="8370" y="30446"/>
                  </a:cubicBezTo>
                  <a:cubicBezTo>
                    <a:pt x="8379" y="30361"/>
                    <a:pt x="8417" y="30283"/>
                    <a:pt x="8414" y="30196"/>
                  </a:cubicBezTo>
                  <a:cubicBezTo>
                    <a:pt x="8412" y="30019"/>
                    <a:pt x="8262" y="29921"/>
                    <a:pt x="8133" y="29827"/>
                  </a:cubicBezTo>
                  <a:cubicBezTo>
                    <a:pt x="8027" y="29752"/>
                    <a:pt x="7902" y="29649"/>
                    <a:pt x="7924" y="29505"/>
                  </a:cubicBezTo>
                  <a:cubicBezTo>
                    <a:pt x="7949" y="29343"/>
                    <a:pt x="7992" y="29162"/>
                    <a:pt x="7867" y="29025"/>
                  </a:cubicBezTo>
                  <a:cubicBezTo>
                    <a:pt x="7747" y="28895"/>
                    <a:pt x="7605" y="28810"/>
                    <a:pt x="7584" y="28614"/>
                  </a:cubicBezTo>
                  <a:cubicBezTo>
                    <a:pt x="7565" y="28455"/>
                    <a:pt x="7631" y="28304"/>
                    <a:pt x="7653" y="28146"/>
                  </a:cubicBezTo>
                  <a:cubicBezTo>
                    <a:pt x="7684" y="27935"/>
                    <a:pt x="7610" y="27765"/>
                    <a:pt x="7550" y="27566"/>
                  </a:cubicBezTo>
                  <a:cubicBezTo>
                    <a:pt x="7491" y="27379"/>
                    <a:pt x="7462" y="27172"/>
                    <a:pt x="7603" y="27014"/>
                  </a:cubicBezTo>
                  <a:cubicBezTo>
                    <a:pt x="7662" y="26947"/>
                    <a:pt x="7726" y="26884"/>
                    <a:pt x="7778" y="26811"/>
                  </a:cubicBezTo>
                  <a:cubicBezTo>
                    <a:pt x="7837" y="26721"/>
                    <a:pt x="7867" y="26617"/>
                    <a:pt x="7876" y="26509"/>
                  </a:cubicBezTo>
                  <a:cubicBezTo>
                    <a:pt x="7888" y="26303"/>
                    <a:pt x="7816" y="26082"/>
                    <a:pt x="7909" y="25885"/>
                  </a:cubicBezTo>
                  <a:cubicBezTo>
                    <a:pt x="7978" y="25735"/>
                    <a:pt x="8126" y="25651"/>
                    <a:pt x="8246" y="25548"/>
                  </a:cubicBezTo>
                  <a:cubicBezTo>
                    <a:pt x="8315" y="25488"/>
                    <a:pt x="8381" y="25418"/>
                    <a:pt x="8430" y="25339"/>
                  </a:cubicBezTo>
                  <a:cubicBezTo>
                    <a:pt x="8481" y="25250"/>
                    <a:pt x="8508" y="25150"/>
                    <a:pt x="8537" y="25052"/>
                  </a:cubicBezTo>
                  <a:cubicBezTo>
                    <a:pt x="8575" y="24909"/>
                    <a:pt x="8628" y="24765"/>
                    <a:pt x="8761" y="24699"/>
                  </a:cubicBezTo>
                  <a:cubicBezTo>
                    <a:pt x="8870" y="24644"/>
                    <a:pt x="9023" y="24618"/>
                    <a:pt x="9136" y="24536"/>
                  </a:cubicBezTo>
                  <a:cubicBezTo>
                    <a:pt x="9247" y="24456"/>
                    <a:pt x="9320" y="24343"/>
                    <a:pt x="9386" y="24224"/>
                  </a:cubicBezTo>
                  <a:cubicBezTo>
                    <a:pt x="9439" y="24124"/>
                    <a:pt x="9491" y="24015"/>
                    <a:pt x="9578" y="23947"/>
                  </a:cubicBezTo>
                  <a:cubicBezTo>
                    <a:pt x="9712" y="23844"/>
                    <a:pt x="9888" y="23875"/>
                    <a:pt x="10043" y="23838"/>
                  </a:cubicBezTo>
                  <a:cubicBezTo>
                    <a:pt x="10217" y="23795"/>
                    <a:pt x="10326" y="23661"/>
                    <a:pt x="10423" y="23520"/>
                  </a:cubicBezTo>
                  <a:cubicBezTo>
                    <a:pt x="10482" y="23428"/>
                    <a:pt x="10548" y="23312"/>
                    <a:pt x="10663" y="23288"/>
                  </a:cubicBezTo>
                  <a:cubicBezTo>
                    <a:pt x="10681" y="23284"/>
                    <a:pt x="10698" y="23282"/>
                    <a:pt x="10716" y="23282"/>
                  </a:cubicBezTo>
                  <a:cubicBezTo>
                    <a:pt x="10844" y="23282"/>
                    <a:pt x="10955" y="23375"/>
                    <a:pt x="11086" y="23375"/>
                  </a:cubicBezTo>
                  <a:cubicBezTo>
                    <a:pt x="11096" y="23375"/>
                    <a:pt x="11106" y="23374"/>
                    <a:pt x="11116" y="23373"/>
                  </a:cubicBezTo>
                  <a:cubicBezTo>
                    <a:pt x="11472" y="23333"/>
                    <a:pt x="11537" y="22870"/>
                    <a:pt x="11873" y="22806"/>
                  </a:cubicBezTo>
                  <a:cubicBezTo>
                    <a:pt x="11901" y="22800"/>
                    <a:pt x="11930" y="22798"/>
                    <a:pt x="11958" y="22798"/>
                  </a:cubicBezTo>
                  <a:cubicBezTo>
                    <a:pt x="12087" y="22798"/>
                    <a:pt x="12218" y="22843"/>
                    <a:pt x="12345" y="22859"/>
                  </a:cubicBezTo>
                  <a:cubicBezTo>
                    <a:pt x="12381" y="22865"/>
                    <a:pt x="12417" y="22868"/>
                    <a:pt x="12451" y="22868"/>
                  </a:cubicBezTo>
                  <a:cubicBezTo>
                    <a:pt x="12591" y="22868"/>
                    <a:pt x="12712" y="22818"/>
                    <a:pt x="12828" y="22731"/>
                  </a:cubicBezTo>
                  <a:cubicBezTo>
                    <a:pt x="12946" y="22644"/>
                    <a:pt x="13074" y="22527"/>
                    <a:pt x="13226" y="22527"/>
                  </a:cubicBezTo>
                  <a:cubicBezTo>
                    <a:pt x="13243" y="22527"/>
                    <a:pt x="13261" y="22529"/>
                    <a:pt x="13279" y="22532"/>
                  </a:cubicBezTo>
                  <a:cubicBezTo>
                    <a:pt x="13370" y="22547"/>
                    <a:pt x="13438" y="22614"/>
                    <a:pt x="13520" y="22655"/>
                  </a:cubicBezTo>
                  <a:cubicBezTo>
                    <a:pt x="13585" y="22687"/>
                    <a:pt x="13653" y="22704"/>
                    <a:pt x="13723" y="22704"/>
                  </a:cubicBezTo>
                  <a:cubicBezTo>
                    <a:pt x="13747" y="22704"/>
                    <a:pt x="13770" y="22702"/>
                    <a:pt x="13794" y="22698"/>
                  </a:cubicBezTo>
                  <a:cubicBezTo>
                    <a:pt x="13940" y="22679"/>
                    <a:pt x="14058" y="22600"/>
                    <a:pt x="14185" y="22536"/>
                  </a:cubicBezTo>
                  <a:cubicBezTo>
                    <a:pt x="14240" y="22507"/>
                    <a:pt x="14292" y="22494"/>
                    <a:pt x="14342" y="22494"/>
                  </a:cubicBezTo>
                  <a:close/>
                  <a:moveTo>
                    <a:pt x="7119" y="27383"/>
                  </a:moveTo>
                  <a:cubicBezTo>
                    <a:pt x="7161" y="27383"/>
                    <a:pt x="7204" y="27384"/>
                    <a:pt x="7246" y="27386"/>
                  </a:cubicBezTo>
                  <a:cubicBezTo>
                    <a:pt x="7258" y="27524"/>
                    <a:pt x="7302" y="27664"/>
                    <a:pt x="7344" y="27795"/>
                  </a:cubicBezTo>
                  <a:cubicBezTo>
                    <a:pt x="7375" y="27886"/>
                    <a:pt x="7394" y="27967"/>
                    <a:pt x="7394" y="28063"/>
                  </a:cubicBezTo>
                  <a:cubicBezTo>
                    <a:pt x="7394" y="28148"/>
                    <a:pt x="7382" y="28233"/>
                    <a:pt x="7372" y="28318"/>
                  </a:cubicBezTo>
                  <a:cubicBezTo>
                    <a:pt x="7352" y="28495"/>
                    <a:pt x="7328" y="28667"/>
                    <a:pt x="7397" y="28837"/>
                  </a:cubicBezTo>
                  <a:cubicBezTo>
                    <a:pt x="7439" y="28943"/>
                    <a:pt x="7502" y="29037"/>
                    <a:pt x="7580" y="29123"/>
                  </a:cubicBezTo>
                  <a:cubicBezTo>
                    <a:pt x="7605" y="29151"/>
                    <a:pt x="7636" y="29179"/>
                    <a:pt x="7658" y="29207"/>
                  </a:cubicBezTo>
                  <a:cubicBezTo>
                    <a:pt x="7670" y="29221"/>
                    <a:pt x="7680" y="29237"/>
                    <a:pt x="7687" y="29266"/>
                  </a:cubicBezTo>
                  <a:cubicBezTo>
                    <a:pt x="7700" y="29341"/>
                    <a:pt x="7684" y="29414"/>
                    <a:pt x="7680" y="29484"/>
                  </a:cubicBezTo>
                  <a:cubicBezTo>
                    <a:pt x="7674" y="29570"/>
                    <a:pt x="7689" y="29650"/>
                    <a:pt x="7725" y="29726"/>
                  </a:cubicBezTo>
                  <a:cubicBezTo>
                    <a:pt x="7803" y="29903"/>
                    <a:pt x="7961" y="29981"/>
                    <a:pt x="8106" y="30094"/>
                  </a:cubicBezTo>
                  <a:cubicBezTo>
                    <a:pt x="8162" y="30136"/>
                    <a:pt x="8198" y="30169"/>
                    <a:pt x="8203" y="30239"/>
                  </a:cubicBezTo>
                  <a:cubicBezTo>
                    <a:pt x="8209" y="30321"/>
                    <a:pt x="8175" y="30399"/>
                    <a:pt x="8171" y="30479"/>
                  </a:cubicBezTo>
                  <a:cubicBezTo>
                    <a:pt x="8174" y="30481"/>
                    <a:pt x="8177" y="30483"/>
                    <a:pt x="8177" y="30487"/>
                  </a:cubicBezTo>
                  <a:cubicBezTo>
                    <a:pt x="8163" y="30494"/>
                    <a:pt x="8152" y="30500"/>
                    <a:pt x="8142" y="30512"/>
                  </a:cubicBezTo>
                  <a:cubicBezTo>
                    <a:pt x="7855" y="30858"/>
                    <a:pt x="7397" y="30965"/>
                    <a:pt x="6965" y="30989"/>
                  </a:cubicBezTo>
                  <a:cubicBezTo>
                    <a:pt x="6891" y="30994"/>
                    <a:pt x="6816" y="30997"/>
                    <a:pt x="6741" y="30997"/>
                  </a:cubicBezTo>
                  <a:cubicBezTo>
                    <a:pt x="6361" y="30997"/>
                    <a:pt x="5979" y="30929"/>
                    <a:pt x="5646" y="30734"/>
                  </a:cubicBezTo>
                  <a:cubicBezTo>
                    <a:pt x="5212" y="30482"/>
                    <a:pt x="4866" y="30007"/>
                    <a:pt x="4810" y="29502"/>
                  </a:cubicBezTo>
                  <a:cubicBezTo>
                    <a:pt x="4750" y="28946"/>
                    <a:pt x="5073" y="28459"/>
                    <a:pt x="5466" y="28097"/>
                  </a:cubicBezTo>
                  <a:cubicBezTo>
                    <a:pt x="5703" y="27883"/>
                    <a:pt x="5969" y="27711"/>
                    <a:pt x="6263" y="27586"/>
                  </a:cubicBezTo>
                  <a:cubicBezTo>
                    <a:pt x="6428" y="27519"/>
                    <a:pt x="6597" y="27448"/>
                    <a:pt x="6772" y="27414"/>
                  </a:cubicBezTo>
                  <a:cubicBezTo>
                    <a:pt x="6884" y="27391"/>
                    <a:pt x="7002" y="27383"/>
                    <a:pt x="7119" y="27383"/>
                  </a:cubicBezTo>
                  <a:close/>
                  <a:moveTo>
                    <a:pt x="7646" y="19668"/>
                  </a:moveTo>
                  <a:cubicBezTo>
                    <a:pt x="7664" y="19783"/>
                    <a:pt x="7677" y="19899"/>
                    <a:pt x="7699" y="20014"/>
                  </a:cubicBezTo>
                  <a:cubicBezTo>
                    <a:pt x="7727" y="20175"/>
                    <a:pt x="7767" y="20333"/>
                    <a:pt x="7805" y="20491"/>
                  </a:cubicBezTo>
                  <a:cubicBezTo>
                    <a:pt x="7843" y="20648"/>
                    <a:pt x="7890" y="20802"/>
                    <a:pt x="7928" y="20959"/>
                  </a:cubicBezTo>
                  <a:cubicBezTo>
                    <a:pt x="7965" y="21118"/>
                    <a:pt x="8003" y="21277"/>
                    <a:pt x="8053" y="21434"/>
                  </a:cubicBezTo>
                  <a:cubicBezTo>
                    <a:pt x="8064" y="21469"/>
                    <a:pt x="8086" y="21493"/>
                    <a:pt x="8111" y="21509"/>
                  </a:cubicBezTo>
                  <a:cubicBezTo>
                    <a:pt x="8099" y="21542"/>
                    <a:pt x="8086" y="21578"/>
                    <a:pt x="8074" y="21611"/>
                  </a:cubicBezTo>
                  <a:cubicBezTo>
                    <a:pt x="8054" y="21665"/>
                    <a:pt x="8027" y="21718"/>
                    <a:pt x="7992" y="21765"/>
                  </a:cubicBezTo>
                  <a:cubicBezTo>
                    <a:pt x="7989" y="21768"/>
                    <a:pt x="7989" y="21771"/>
                    <a:pt x="7986" y="21775"/>
                  </a:cubicBezTo>
                  <a:cubicBezTo>
                    <a:pt x="7986" y="21773"/>
                    <a:pt x="7986" y="21772"/>
                    <a:pt x="7985" y="21772"/>
                  </a:cubicBezTo>
                  <a:cubicBezTo>
                    <a:pt x="7984" y="21772"/>
                    <a:pt x="7983" y="21773"/>
                    <a:pt x="7982" y="21775"/>
                  </a:cubicBezTo>
                  <a:cubicBezTo>
                    <a:pt x="7982" y="21777"/>
                    <a:pt x="7980" y="21777"/>
                    <a:pt x="7980" y="21777"/>
                  </a:cubicBezTo>
                  <a:cubicBezTo>
                    <a:pt x="7974" y="21777"/>
                    <a:pt x="7955" y="21780"/>
                    <a:pt x="7953" y="21780"/>
                  </a:cubicBezTo>
                  <a:cubicBezTo>
                    <a:pt x="7756" y="21786"/>
                    <a:pt x="7534" y="21795"/>
                    <a:pt x="7397" y="21958"/>
                  </a:cubicBezTo>
                  <a:cubicBezTo>
                    <a:pt x="7171" y="22222"/>
                    <a:pt x="7352" y="22629"/>
                    <a:pt x="7336" y="22939"/>
                  </a:cubicBezTo>
                  <a:cubicBezTo>
                    <a:pt x="7336" y="22946"/>
                    <a:pt x="7336" y="22952"/>
                    <a:pt x="7334" y="22958"/>
                  </a:cubicBezTo>
                  <a:lnTo>
                    <a:pt x="7334" y="22961"/>
                  </a:lnTo>
                  <a:cubicBezTo>
                    <a:pt x="7330" y="22977"/>
                    <a:pt x="7328" y="22992"/>
                    <a:pt x="7321" y="23009"/>
                  </a:cubicBezTo>
                  <a:cubicBezTo>
                    <a:pt x="7319" y="23017"/>
                    <a:pt x="7319" y="23021"/>
                    <a:pt x="7319" y="23024"/>
                  </a:cubicBezTo>
                  <a:cubicBezTo>
                    <a:pt x="7315" y="23026"/>
                    <a:pt x="7314" y="23027"/>
                    <a:pt x="7312" y="23033"/>
                  </a:cubicBezTo>
                  <a:cubicBezTo>
                    <a:pt x="7305" y="23042"/>
                    <a:pt x="7287" y="23073"/>
                    <a:pt x="7284" y="23076"/>
                  </a:cubicBezTo>
                  <a:cubicBezTo>
                    <a:pt x="7281" y="23079"/>
                    <a:pt x="7257" y="23104"/>
                    <a:pt x="7251" y="23110"/>
                  </a:cubicBezTo>
                  <a:cubicBezTo>
                    <a:pt x="7248" y="23113"/>
                    <a:pt x="7247" y="23116"/>
                    <a:pt x="7241" y="23119"/>
                  </a:cubicBezTo>
                  <a:cubicBezTo>
                    <a:pt x="7237" y="23121"/>
                    <a:pt x="7232" y="23125"/>
                    <a:pt x="7226" y="23131"/>
                  </a:cubicBezTo>
                  <a:lnTo>
                    <a:pt x="7179" y="23158"/>
                  </a:lnTo>
                  <a:cubicBezTo>
                    <a:pt x="7173" y="23162"/>
                    <a:pt x="7144" y="23173"/>
                    <a:pt x="7135" y="23180"/>
                  </a:cubicBezTo>
                  <a:cubicBezTo>
                    <a:pt x="6972" y="23246"/>
                    <a:pt x="6794" y="23270"/>
                    <a:pt x="6630" y="23337"/>
                  </a:cubicBezTo>
                  <a:cubicBezTo>
                    <a:pt x="6455" y="23405"/>
                    <a:pt x="6324" y="23521"/>
                    <a:pt x="6277" y="23709"/>
                  </a:cubicBezTo>
                  <a:cubicBezTo>
                    <a:pt x="6210" y="23974"/>
                    <a:pt x="6344" y="24214"/>
                    <a:pt x="6420" y="24458"/>
                  </a:cubicBezTo>
                  <a:cubicBezTo>
                    <a:pt x="6458" y="24581"/>
                    <a:pt x="6479" y="24704"/>
                    <a:pt x="6433" y="24827"/>
                  </a:cubicBezTo>
                  <a:cubicBezTo>
                    <a:pt x="6393" y="24942"/>
                    <a:pt x="6312" y="25026"/>
                    <a:pt x="6209" y="25086"/>
                  </a:cubicBezTo>
                  <a:cubicBezTo>
                    <a:pt x="6100" y="25149"/>
                    <a:pt x="5975" y="25173"/>
                    <a:pt x="5856" y="25213"/>
                  </a:cubicBezTo>
                  <a:cubicBezTo>
                    <a:pt x="5743" y="25251"/>
                    <a:pt x="5641" y="25303"/>
                    <a:pt x="5550" y="25383"/>
                  </a:cubicBezTo>
                  <a:cubicBezTo>
                    <a:pt x="5445" y="25479"/>
                    <a:pt x="5373" y="25607"/>
                    <a:pt x="5345" y="25745"/>
                  </a:cubicBezTo>
                  <a:cubicBezTo>
                    <a:pt x="5314" y="25890"/>
                    <a:pt x="5326" y="26041"/>
                    <a:pt x="5292" y="26185"/>
                  </a:cubicBezTo>
                  <a:cubicBezTo>
                    <a:pt x="5261" y="26303"/>
                    <a:pt x="5185" y="26363"/>
                    <a:pt x="5079" y="26419"/>
                  </a:cubicBezTo>
                  <a:cubicBezTo>
                    <a:pt x="4964" y="26479"/>
                    <a:pt x="4845" y="26531"/>
                    <a:pt x="4745" y="26618"/>
                  </a:cubicBezTo>
                  <a:cubicBezTo>
                    <a:pt x="4658" y="26693"/>
                    <a:pt x="4601" y="26795"/>
                    <a:pt x="4573" y="26905"/>
                  </a:cubicBezTo>
                  <a:cubicBezTo>
                    <a:pt x="4542" y="27020"/>
                    <a:pt x="4545" y="27145"/>
                    <a:pt x="4517" y="27264"/>
                  </a:cubicBezTo>
                  <a:cubicBezTo>
                    <a:pt x="4457" y="27500"/>
                    <a:pt x="4231" y="27610"/>
                    <a:pt x="4059" y="27764"/>
                  </a:cubicBezTo>
                  <a:cubicBezTo>
                    <a:pt x="3965" y="27848"/>
                    <a:pt x="3884" y="27957"/>
                    <a:pt x="3837" y="28073"/>
                  </a:cubicBezTo>
                  <a:cubicBezTo>
                    <a:pt x="3782" y="28225"/>
                    <a:pt x="3794" y="28386"/>
                    <a:pt x="3821" y="28545"/>
                  </a:cubicBezTo>
                  <a:cubicBezTo>
                    <a:pt x="3846" y="28688"/>
                    <a:pt x="3878" y="28828"/>
                    <a:pt x="3844" y="28973"/>
                  </a:cubicBezTo>
                  <a:cubicBezTo>
                    <a:pt x="3813" y="29100"/>
                    <a:pt x="3741" y="29213"/>
                    <a:pt x="3669" y="29322"/>
                  </a:cubicBezTo>
                  <a:cubicBezTo>
                    <a:pt x="3591" y="29438"/>
                    <a:pt x="3513" y="29553"/>
                    <a:pt x="3464" y="29686"/>
                  </a:cubicBezTo>
                  <a:cubicBezTo>
                    <a:pt x="3410" y="29829"/>
                    <a:pt x="3379" y="29985"/>
                    <a:pt x="3383" y="30138"/>
                  </a:cubicBezTo>
                  <a:cubicBezTo>
                    <a:pt x="3394" y="30451"/>
                    <a:pt x="3548" y="30732"/>
                    <a:pt x="3745" y="30966"/>
                  </a:cubicBezTo>
                  <a:cubicBezTo>
                    <a:pt x="3801" y="31035"/>
                    <a:pt x="3863" y="31100"/>
                    <a:pt x="3923" y="31166"/>
                  </a:cubicBezTo>
                  <a:cubicBezTo>
                    <a:pt x="3355" y="30998"/>
                    <a:pt x="2476" y="30742"/>
                    <a:pt x="2538" y="30021"/>
                  </a:cubicBezTo>
                  <a:cubicBezTo>
                    <a:pt x="2587" y="29438"/>
                    <a:pt x="2934" y="28926"/>
                    <a:pt x="3243" y="28451"/>
                  </a:cubicBezTo>
                  <a:cubicBezTo>
                    <a:pt x="3391" y="28220"/>
                    <a:pt x="3496" y="27970"/>
                    <a:pt x="3641" y="27736"/>
                  </a:cubicBezTo>
                  <a:cubicBezTo>
                    <a:pt x="3797" y="27480"/>
                    <a:pt x="3956" y="27212"/>
                    <a:pt x="4106" y="26959"/>
                  </a:cubicBezTo>
                  <a:cubicBezTo>
                    <a:pt x="4456" y="26365"/>
                    <a:pt x="4787" y="25761"/>
                    <a:pt x="5108" y="25155"/>
                  </a:cubicBezTo>
                  <a:cubicBezTo>
                    <a:pt x="5432" y="24543"/>
                    <a:pt x="5753" y="23928"/>
                    <a:pt x="6054" y="23307"/>
                  </a:cubicBezTo>
                  <a:cubicBezTo>
                    <a:pt x="6354" y="22683"/>
                    <a:pt x="6635" y="22048"/>
                    <a:pt x="6912" y="21414"/>
                  </a:cubicBezTo>
                  <a:cubicBezTo>
                    <a:pt x="7069" y="21064"/>
                    <a:pt x="7225" y="20713"/>
                    <a:pt x="7361" y="20354"/>
                  </a:cubicBezTo>
                  <a:cubicBezTo>
                    <a:pt x="7428" y="20179"/>
                    <a:pt x="7492" y="20001"/>
                    <a:pt x="7571" y="19829"/>
                  </a:cubicBezTo>
                  <a:cubicBezTo>
                    <a:pt x="7593" y="19776"/>
                    <a:pt x="7621" y="19722"/>
                    <a:pt x="7646" y="19668"/>
                  </a:cubicBezTo>
                  <a:close/>
                  <a:moveTo>
                    <a:pt x="9019" y="21214"/>
                  </a:moveTo>
                  <a:cubicBezTo>
                    <a:pt x="9044" y="21214"/>
                    <a:pt x="9068" y="21214"/>
                    <a:pt x="9091" y="21215"/>
                  </a:cubicBezTo>
                  <a:cubicBezTo>
                    <a:pt x="9141" y="21218"/>
                    <a:pt x="9165" y="21219"/>
                    <a:pt x="9207" y="21231"/>
                  </a:cubicBezTo>
                  <a:cubicBezTo>
                    <a:pt x="8960" y="21533"/>
                    <a:pt x="8785" y="21898"/>
                    <a:pt x="8724" y="22287"/>
                  </a:cubicBezTo>
                  <a:cubicBezTo>
                    <a:pt x="8675" y="22609"/>
                    <a:pt x="8711" y="22942"/>
                    <a:pt x="8873" y="23229"/>
                  </a:cubicBezTo>
                  <a:cubicBezTo>
                    <a:pt x="8955" y="23370"/>
                    <a:pt x="9058" y="23493"/>
                    <a:pt x="9180" y="23598"/>
                  </a:cubicBezTo>
                  <a:cubicBezTo>
                    <a:pt x="9233" y="23647"/>
                    <a:pt x="9295" y="23704"/>
                    <a:pt x="9361" y="23739"/>
                  </a:cubicBezTo>
                  <a:cubicBezTo>
                    <a:pt x="9376" y="23747"/>
                    <a:pt x="9392" y="23754"/>
                    <a:pt x="9408" y="23757"/>
                  </a:cubicBezTo>
                  <a:cubicBezTo>
                    <a:pt x="9386" y="23773"/>
                    <a:pt x="9365" y="23792"/>
                    <a:pt x="9347" y="23812"/>
                  </a:cubicBezTo>
                  <a:cubicBezTo>
                    <a:pt x="9250" y="23908"/>
                    <a:pt x="9195" y="24036"/>
                    <a:pt x="9129" y="24152"/>
                  </a:cubicBezTo>
                  <a:cubicBezTo>
                    <a:pt x="9066" y="24268"/>
                    <a:pt x="9002" y="24338"/>
                    <a:pt x="8873" y="24384"/>
                  </a:cubicBezTo>
                  <a:cubicBezTo>
                    <a:pt x="8737" y="24433"/>
                    <a:pt x="8595" y="24469"/>
                    <a:pt x="8490" y="24577"/>
                  </a:cubicBezTo>
                  <a:cubicBezTo>
                    <a:pt x="8352" y="24723"/>
                    <a:pt x="8311" y="24913"/>
                    <a:pt x="8251" y="25098"/>
                  </a:cubicBezTo>
                  <a:cubicBezTo>
                    <a:pt x="8248" y="25100"/>
                    <a:pt x="8246" y="25104"/>
                    <a:pt x="8246" y="25106"/>
                  </a:cubicBezTo>
                  <a:cubicBezTo>
                    <a:pt x="8242" y="25104"/>
                    <a:pt x="8237" y="25104"/>
                    <a:pt x="8231" y="25103"/>
                  </a:cubicBezTo>
                  <a:cubicBezTo>
                    <a:pt x="8209" y="25096"/>
                    <a:pt x="8186" y="25089"/>
                    <a:pt x="8165" y="25080"/>
                  </a:cubicBezTo>
                  <a:cubicBezTo>
                    <a:pt x="8162" y="25080"/>
                    <a:pt x="8159" y="25078"/>
                    <a:pt x="8154" y="25078"/>
                  </a:cubicBezTo>
                  <a:cubicBezTo>
                    <a:pt x="8154" y="25075"/>
                    <a:pt x="8154" y="25075"/>
                    <a:pt x="8152" y="25075"/>
                  </a:cubicBezTo>
                  <a:cubicBezTo>
                    <a:pt x="8139" y="25072"/>
                    <a:pt x="8132" y="25067"/>
                    <a:pt x="8123" y="25059"/>
                  </a:cubicBezTo>
                  <a:cubicBezTo>
                    <a:pt x="8079" y="25037"/>
                    <a:pt x="8038" y="25010"/>
                    <a:pt x="7998" y="24981"/>
                  </a:cubicBezTo>
                  <a:cubicBezTo>
                    <a:pt x="7988" y="24978"/>
                    <a:pt x="7980" y="24970"/>
                    <a:pt x="7973" y="24963"/>
                  </a:cubicBezTo>
                  <a:cubicBezTo>
                    <a:pt x="7970" y="24963"/>
                    <a:pt x="7954" y="24950"/>
                    <a:pt x="7954" y="24950"/>
                  </a:cubicBezTo>
                  <a:cubicBezTo>
                    <a:pt x="7934" y="24934"/>
                    <a:pt x="7913" y="24917"/>
                    <a:pt x="7894" y="24900"/>
                  </a:cubicBezTo>
                  <a:cubicBezTo>
                    <a:pt x="7855" y="24865"/>
                    <a:pt x="7814" y="24824"/>
                    <a:pt x="7777" y="24783"/>
                  </a:cubicBezTo>
                  <a:cubicBezTo>
                    <a:pt x="7702" y="24705"/>
                    <a:pt x="7629" y="24627"/>
                    <a:pt x="7555" y="24549"/>
                  </a:cubicBezTo>
                  <a:cubicBezTo>
                    <a:pt x="7490" y="24478"/>
                    <a:pt x="7409" y="24391"/>
                    <a:pt x="7314" y="24369"/>
                  </a:cubicBezTo>
                  <a:cubicBezTo>
                    <a:pt x="7307" y="24367"/>
                    <a:pt x="7300" y="24366"/>
                    <a:pt x="7293" y="24366"/>
                  </a:cubicBezTo>
                  <a:cubicBezTo>
                    <a:pt x="7242" y="24366"/>
                    <a:pt x="7210" y="24413"/>
                    <a:pt x="7218" y="24463"/>
                  </a:cubicBezTo>
                  <a:cubicBezTo>
                    <a:pt x="7236" y="24565"/>
                    <a:pt x="7319" y="24662"/>
                    <a:pt x="7381" y="24741"/>
                  </a:cubicBezTo>
                  <a:cubicBezTo>
                    <a:pt x="7455" y="24828"/>
                    <a:pt x="7527" y="24918"/>
                    <a:pt x="7611" y="24997"/>
                  </a:cubicBezTo>
                  <a:cubicBezTo>
                    <a:pt x="7749" y="25129"/>
                    <a:pt x="7917" y="25272"/>
                    <a:pt x="8113" y="25301"/>
                  </a:cubicBezTo>
                  <a:cubicBezTo>
                    <a:pt x="8051" y="25360"/>
                    <a:pt x="7977" y="25410"/>
                    <a:pt x="7905" y="25465"/>
                  </a:cubicBezTo>
                  <a:cubicBezTo>
                    <a:pt x="7784" y="25560"/>
                    <a:pt x="7686" y="25674"/>
                    <a:pt x="7628" y="25809"/>
                  </a:cubicBezTo>
                  <a:cubicBezTo>
                    <a:pt x="7600" y="25793"/>
                    <a:pt x="7568" y="25782"/>
                    <a:pt x="7540" y="25772"/>
                  </a:cubicBezTo>
                  <a:cubicBezTo>
                    <a:pt x="7454" y="25738"/>
                    <a:pt x="7362" y="25712"/>
                    <a:pt x="7273" y="25684"/>
                  </a:cubicBezTo>
                  <a:cubicBezTo>
                    <a:pt x="7154" y="25650"/>
                    <a:pt x="7035" y="25629"/>
                    <a:pt x="6913" y="25610"/>
                  </a:cubicBezTo>
                  <a:cubicBezTo>
                    <a:pt x="6779" y="25590"/>
                    <a:pt x="6638" y="25585"/>
                    <a:pt x="6511" y="25538"/>
                  </a:cubicBezTo>
                  <a:cubicBezTo>
                    <a:pt x="6506" y="25536"/>
                    <a:pt x="6501" y="25536"/>
                    <a:pt x="6496" y="25536"/>
                  </a:cubicBezTo>
                  <a:cubicBezTo>
                    <a:pt x="6452" y="25536"/>
                    <a:pt x="6439" y="25606"/>
                    <a:pt x="6486" y="25624"/>
                  </a:cubicBezTo>
                  <a:cubicBezTo>
                    <a:pt x="6605" y="25671"/>
                    <a:pt x="6717" y="25724"/>
                    <a:pt x="6836" y="25764"/>
                  </a:cubicBezTo>
                  <a:cubicBezTo>
                    <a:pt x="6957" y="25802"/>
                    <a:pt x="7076" y="25842"/>
                    <a:pt x="7191" y="25889"/>
                  </a:cubicBezTo>
                  <a:cubicBezTo>
                    <a:pt x="7266" y="25917"/>
                    <a:pt x="7339" y="25945"/>
                    <a:pt x="7410" y="25979"/>
                  </a:cubicBezTo>
                  <a:cubicBezTo>
                    <a:pt x="7451" y="25997"/>
                    <a:pt x="7492" y="26019"/>
                    <a:pt x="7533" y="26043"/>
                  </a:cubicBezTo>
                  <a:lnTo>
                    <a:pt x="7560" y="26062"/>
                  </a:lnTo>
                  <a:cubicBezTo>
                    <a:pt x="7564" y="26064"/>
                    <a:pt x="7570" y="26066"/>
                    <a:pt x="7574" y="26072"/>
                  </a:cubicBezTo>
                  <a:cubicBezTo>
                    <a:pt x="7570" y="26158"/>
                    <a:pt x="7574" y="26245"/>
                    <a:pt x="7580" y="26333"/>
                  </a:cubicBezTo>
                  <a:cubicBezTo>
                    <a:pt x="7582" y="26364"/>
                    <a:pt x="7582" y="26398"/>
                    <a:pt x="7582" y="26431"/>
                  </a:cubicBezTo>
                  <a:cubicBezTo>
                    <a:pt x="7586" y="26505"/>
                    <a:pt x="7585" y="26583"/>
                    <a:pt x="7555" y="26646"/>
                  </a:cubicBezTo>
                  <a:cubicBezTo>
                    <a:pt x="7524" y="26715"/>
                    <a:pt x="7457" y="26775"/>
                    <a:pt x="7409" y="26832"/>
                  </a:cubicBezTo>
                  <a:cubicBezTo>
                    <a:pt x="7340" y="26918"/>
                    <a:pt x="7287" y="27015"/>
                    <a:pt x="7259" y="27124"/>
                  </a:cubicBezTo>
                  <a:cubicBezTo>
                    <a:pt x="7253" y="27152"/>
                    <a:pt x="7248" y="27178"/>
                    <a:pt x="7244" y="27203"/>
                  </a:cubicBezTo>
                  <a:cubicBezTo>
                    <a:pt x="7131" y="27191"/>
                    <a:pt x="7016" y="27175"/>
                    <a:pt x="6901" y="27175"/>
                  </a:cubicBezTo>
                  <a:cubicBezTo>
                    <a:pt x="6864" y="27175"/>
                    <a:pt x="6827" y="27177"/>
                    <a:pt x="6791" y="27181"/>
                  </a:cubicBezTo>
                  <a:cubicBezTo>
                    <a:pt x="6613" y="27196"/>
                    <a:pt x="6441" y="27243"/>
                    <a:pt x="6270" y="27298"/>
                  </a:cubicBezTo>
                  <a:cubicBezTo>
                    <a:pt x="5967" y="27399"/>
                    <a:pt x="5683" y="27554"/>
                    <a:pt x="5430" y="27750"/>
                  </a:cubicBezTo>
                  <a:cubicBezTo>
                    <a:pt x="4960" y="28119"/>
                    <a:pt x="4548" y="28673"/>
                    <a:pt x="4541" y="29293"/>
                  </a:cubicBezTo>
                  <a:cubicBezTo>
                    <a:pt x="4533" y="29874"/>
                    <a:pt x="4867" y="30430"/>
                    <a:pt x="5310" y="30785"/>
                  </a:cubicBezTo>
                  <a:cubicBezTo>
                    <a:pt x="5524" y="30957"/>
                    <a:pt x="5756" y="31094"/>
                    <a:pt x="6018" y="31181"/>
                  </a:cubicBezTo>
                  <a:cubicBezTo>
                    <a:pt x="6258" y="31259"/>
                    <a:pt x="6520" y="31290"/>
                    <a:pt x="6773" y="31292"/>
                  </a:cubicBezTo>
                  <a:cubicBezTo>
                    <a:pt x="6785" y="31293"/>
                    <a:pt x="6797" y="31293"/>
                    <a:pt x="6809" y="31293"/>
                  </a:cubicBezTo>
                  <a:cubicBezTo>
                    <a:pt x="7090" y="31293"/>
                    <a:pt x="7373" y="31246"/>
                    <a:pt x="7634" y="31153"/>
                  </a:cubicBezTo>
                  <a:cubicBezTo>
                    <a:pt x="7874" y="31065"/>
                    <a:pt x="8103" y="30944"/>
                    <a:pt x="8280" y="30759"/>
                  </a:cubicBezTo>
                  <a:cubicBezTo>
                    <a:pt x="8441" y="30940"/>
                    <a:pt x="8745" y="31034"/>
                    <a:pt x="8952" y="31054"/>
                  </a:cubicBezTo>
                  <a:cubicBezTo>
                    <a:pt x="8977" y="31056"/>
                    <a:pt x="9003" y="31057"/>
                    <a:pt x="9029" y="31057"/>
                  </a:cubicBezTo>
                  <a:cubicBezTo>
                    <a:pt x="9103" y="31057"/>
                    <a:pt x="9177" y="31048"/>
                    <a:pt x="9246" y="31026"/>
                  </a:cubicBezTo>
                  <a:lnTo>
                    <a:pt x="9246" y="31026"/>
                  </a:lnTo>
                  <a:cubicBezTo>
                    <a:pt x="9228" y="31144"/>
                    <a:pt x="9233" y="31266"/>
                    <a:pt x="9256" y="31385"/>
                  </a:cubicBezTo>
                  <a:cubicBezTo>
                    <a:pt x="9232" y="31389"/>
                    <a:pt x="9207" y="31390"/>
                    <a:pt x="9182" y="31390"/>
                  </a:cubicBezTo>
                  <a:cubicBezTo>
                    <a:pt x="9055" y="31390"/>
                    <a:pt x="8918" y="31348"/>
                    <a:pt x="8806" y="31330"/>
                  </a:cubicBezTo>
                  <a:cubicBezTo>
                    <a:pt x="8712" y="31313"/>
                    <a:pt x="8615" y="31299"/>
                    <a:pt x="8520" y="31299"/>
                  </a:cubicBezTo>
                  <a:cubicBezTo>
                    <a:pt x="8412" y="31299"/>
                    <a:pt x="8306" y="31317"/>
                    <a:pt x="8207" y="31369"/>
                  </a:cubicBezTo>
                  <a:cubicBezTo>
                    <a:pt x="8029" y="31463"/>
                    <a:pt x="7913" y="31644"/>
                    <a:pt x="7913" y="31845"/>
                  </a:cubicBezTo>
                  <a:cubicBezTo>
                    <a:pt x="7913" y="32039"/>
                    <a:pt x="8004" y="32220"/>
                    <a:pt x="8121" y="32367"/>
                  </a:cubicBezTo>
                  <a:cubicBezTo>
                    <a:pt x="8133" y="32380"/>
                    <a:pt x="8143" y="32394"/>
                    <a:pt x="8155" y="32408"/>
                  </a:cubicBezTo>
                  <a:cubicBezTo>
                    <a:pt x="7665" y="32280"/>
                    <a:pt x="7181" y="32148"/>
                    <a:pt x="6699" y="32004"/>
                  </a:cubicBezTo>
                  <a:cubicBezTo>
                    <a:pt x="5887" y="31757"/>
                    <a:pt x="5070" y="31508"/>
                    <a:pt x="4258" y="31260"/>
                  </a:cubicBezTo>
                  <a:cubicBezTo>
                    <a:pt x="4278" y="31236"/>
                    <a:pt x="4274" y="31200"/>
                    <a:pt x="4247" y="31161"/>
                  </a:cubicBezTo>
                  <a:cubicBezTo>
                    <a:pt x="4163" y="31040"/>
                    <a:pt x="4066" y="30940"/>
                    <a:pt x="3954" y="30849"/>
                  </a:cubicBezTo>
                  <a:cubicBezTo>
                    <a:pt x="3840" y="30758"/>
                    <a:pt x="3707" y="30656"/>
                    <a:pt x="3638" y="30528"/>
                  </a:cubicBezTo>
                  <a:cubicBezTo>
                    <a:pt x="3488" y="30244"/>
                    <a:pt x="3556" y="29920"/>
                    <a:pt x="3719" y="29656"/>
                  </a:cubicBezTo>
                  <a:cubicBezTo>
                    <a:pt x="3860" y="29431"/>
                    <a:pt x="4068" y="29234"/>
                    <a:pt x="4112" y="28962"/>
                  </a:cubicBezTo>
                  <a:cubicBezTo>
                    <a:pt x="4159" y="28674"/>
                    <a:pt x="3937" y="28372"/>
                    <a:pt x="4062" y="28094"/>
                  </a:cubicBezTo>
                  <a:cubicBezTo>
                    <a:pt x="4163" y="27870"/>
                    <a:pt x="4452" y="27795"/>
                    <a:pt x="4618" y="27633"/>
                  </a:cubicBezTo>
                  <a:cubicBezTo>
                    <a:pt x="4702" y="27550"/>
                    <a:pt x="4762" y="27448"/>
                    <a:pt x="4799" y="27339"/>
                  </a:cubicBezTo>
                  <a:cubicBezTo>
                    <a:pt x="4842" y="27224"/>
                    <a:pt x="4850" y="27103"/>
                    <a:pt x="4887" y="26987"/>
                  </a:cubicBezTo>
                  <a:cubicBezTo>
                    <a:pt x="4906" y="26912"/>
                    <a:pt x="4940" y="26872"/>
                    <a:pt x="5009" y="26828"/>
                  </a:cubicBezTo>
                  <a:cubicBezTo>
                    <a:pt x="5112" y="26761"/>
                    <a:pt x="5230" y="26720"/>
                    <a:pt x="5330" y="26651"/>
                  </a:cubicBezTo>
                  <a:cubicBezTo>
                    <a:pt x="5402" y="26604"/>
                    <a:pt x="5460" y="26541"/>
                    <a:pt x="5502" y="26469"/>
                  </a:cubicBezTo>
                  <a:cubicBezTo>
                    <a:pt x="5600" y="26476"/>
                    <a:pt x="5699" y="26505"/>
                    <a:pt x="5795" y="26535"/>
                  </a:cubicBezTo>
                  <a:cubicBezTo>
                    <a:pt x="5931" y="26572"/>
                    <a:pt x="6066" y="26602"/>
                    <a:pt x="6206" y="26616"/>
                  </a:cubicBezTo>
                  <a:cubicBezTo>
                    <a:pt x="6317" y="26628"/>
                    <a:pt x="6428" y="26636"/>
                    <a:pt x="6540" y="26636"/>
                  </a:cubicBezTo>
                  <a:cubicBezTo>
                    <a:pt x="6755" y="26636"/>
                    <a:pt x="6969" y="26605"/>
                    <a:pt x="7164" y="26504"/>
                  </a:cubicBezTo>
                  <a:cubicBezTo>
                    <a:pt x="7186" y="26491"/>
                    <a:pt x="7199" y="26469"/>
                    <a:pt x="7199" y="26448"/>
                  </a:cubicBezTo>
                  <a:cubicBezTo>
                    <a:pt x="7199" y="26415"/>
                    <a:pt x="7173" y="26379"/>
                    <a:pt x="7137" y="26379"/>
                  </a:cubicBezTo>
                  <a:cubicBezTo>
                    <a:pt x="7135" y="26379"/>
                    <a:pt x="7134" y="26379"/>
                    <a:pt x="7132" y="26379"/>
                  </a:cubicBezTo>
                  <a:cubicBezTo>
                    <a:pt x="7004" y="26383"/>
                    <a:pt x="6876" y="26385"/>
                    <a:pt x="6748" y="26385"/>
                  </a:cubicBezTo>
                  <a:cubicBezTo>
                    <a:pt x="6553" y="26385"/>
                    <a:pt x="6359" y="26379"/>
                    <a:pt x="6165" y="26360"/>
                  </a:cubicBezTo>
                  <a:cubicBezTo>
                    <a:pt x="5968" y="26342"/>
                    <a:pt x="5774" y="26269"/>
                    <a:pt x="5577" y="26254"/>
                  </a:cubicBezTo>
                  <a:cubicBezTo>
                    <a:pt x="5597" y="26119"/>
                    <a:pt x="5585" y="25985"/>
                    <a:pt x="5590" y="25850"/>
                  </a:cubicBezTo>
                  <a:cubicBezTo>
                    <a:pt x="5592" y="25728"/>
                    <a:pt x="5618" y="25587"/>
                    <a:pt x="5720" y="25504"/>
                  </a:cubicBezTo>
                  <a:cubicBezTo>
                    <a:pt x="5801" y="25437"/>
                    <a:pt x="5913" y="25412"/>
                    <a:pt x="6013" y="25385"/>
                  </a:cubicBezTo>
                  <a:cubicBezTo>
                    <a:pt x="6258" y="25319"/>
                    <a:pt x="6508" y="25226"/>
                    <a:pt x="6637" y="24992"/>
                  </a:cubicBezTo>
                  <a:cubicBezTo>
                    <a:pt x="6775" y="24745"/>
                    <a:pt x="6665" y="24463"/>
                    <a:pt x="6555" y="24228"/>
                  </a:cubicBezTo>
                  <a:cubicBezTo>
                    <a:pt x="6480" y="24059"/>
                    <a:pt x="6362" y="23791"/>
                    <a:pt x="6518" y="23631"/>
                  </a:cubicBezTo>
                  <a:cubicBezTo>
                    <a:pt x="6624" y="23518"/>
                    <a:pt x="6810" y="23506"/>
                    <a:pt x="6955" y="23485"/>
                  </a:cubicBezTo>
                  <a:cubicBezTo>
                    <a:pt x="7124" y="23463"/>
                    <a:pt x="7305" y="23438"/>
                    <a:pt x="7446" y="23335"/>
                  </a:cubicBezTo>
                  <a:cubicBezTo>
                    <a:pt x="7598" y="23225"/>
                    <a:pt x="7647" y="23079"/>
                    <a:pt x="7652" y="22923"/>
                  </a:cubicBezTo>
                  <a:cubicBezTo>
                    <a:pt x="7663" y="22958"/>
                    <a:pt x="7676" y="22990"/>
                    <a:pt x="7689" y="23021"/>
                  </a:cubicBezTo>
                  <a:cubicBezTo>
                    <a:pt x="7746" y="23143"/>
                    <a:pt x="7811" y="23255"/>
                    <a:pt x="7889" y="23362"/>
                  </a:cubicBezTo>
                  <a:cubicBezTo>
                    <a:pt x="7970" y="23474"/>
                    <a:pt x="8058" y="23578"/>
                    <a:pt x="8149" y="23679"/>
                  </a:cubicBezTo>
                  <a:cubicBezTo>
                    <a:pt x="8245" y="23786"/>
                    <a:pt x="8345" y="23898"/>
                    <a:pt x="8482" y="23943"/>
                  </a:cubicBezTo>
                  <a:cubicBezTo>
                    <a:pt x="8489" y="23945"/>
                    <a:pt x="8496" y="23946"/>
                    <a:pt x="8503" y="23946"/>
                  </a:cubicBezTo>
                  <a:cubicBezTo>
                    <a:pt x="8554" y="23946"/>
                    <a:pt x="8600" y="23893"/>
                    <a:pt x="8582" y="23843"/>
                  </a:cubicBezTo>
                  <a:cubicBezTo>
                    <a:pt x="8558" y="23773"/>
                    <a:pt x="8522" y="23721"/>
                    <a:pt x="8472" y="23666"/>
                  </a:cubicBezTo>
                  <a:cubicBezTo>
                    <a:pt x="8429" y="23615"/>
                    <a:pt x="8382" y="23569"/>
                    <a:pt x="8335" y="23520"/>
                  </a:cubicBezTo>
                  <a:cubicBezTo>
                    <a:pt x="8248" y="23429"/>
                    <a:pt x="8158" y="23339"/>
                    <a:pt x="8079" y="23242"/>
                  </a:cubicBezTo>
                  <a:cubicBezTo>
                    <a:pt x="7998" y="23148"/>
                    <a:pt x="7919" y="23049"/>
                    <a:pt x="7848" y="22949"/>
                  </a:cubicBezTo>
                  <a:cubicBezTo>
                    <a:pt x="7769" y="22838"/>
                    <a:pt x="7683" y="22724"/>
                    <a:pt x="7633" y="22596"/>
                  </a:cubicBezTo>
                  <a:cubicBezTo>
                    <a:pt x="7629" y="22584"/>
                    <a:pt x="7621" y="22577"/>
                    <a:pt x="7608" y="22572"/>
                  </a:cubicBezTo>
                  <a:cubicBezTo>
                    <a:pt x="7592" y="22496"/>
                    <a:pt x="7577" y="22418"/>
                    <a:pt x="7565" y="22346"/>
                  </a:cubicBezTo>
                  <a:cubicBezTo>
                    <a:pt x="7565" y="22343"/>
                    <a:pt x="7563" y="22343"/>
                    <a:pt x="7563" y="22340"/>
                  </a:cubicBezTo>
                  <a:lnTo>
                    <a:pt x="7563" y="22336"/>
                  </a:lnTo>
                  <a:cubicBezTo>
                    <a:pt x="7563" y="22328"/>
                    <a:pt x="7560" y="22318"/>
                    <a:pt x="7560" y="22309"/>
                  </a:cubicBezTo>
                  <a:cubicBezTo>
                    <a:pt x="7558" y="22291"/>
                    <a:pt x="7558" y="22273"/>
                    <a:pt x="7558" y="22258"/>
                  </a:cubicBezTo>
                  <a:cubicBezTo>
                    <a:pt x="7555" y="22240"/>
                    <a:pt x="7558" y="22224"/>
                    <a:pt x="7558" y="22208"/>
                  </a:cubicBezTo>
                  <a:cubicBezTo>
                    <a:pt x="7558" y="22205"/>
                    <a:pt x="7560" y="22198"/>
                    <a:pt x="7560" y="22194"/>
                  </a:cubicBezTo>
                  <a:cubicBezTo>
                    <a:pt x="7560" y="22188"/>
                    <a:pt x="7563" y="22179"/>
                    <a:pt x="7564" y="22172"/>
                  </a:cubicBezTo>
                  <a:cubicBezTo>
                    <a:pt x="7576" y="22132"/>
                    <a:pt x="7568" y="22143"/>
                    <a:pt x="7592" y="22110"/>
                  </a:cubicBezTo>
                  <a:lnTo>
                    <a:pt x="7605" y="22098"/>
                  </a:lnTo>
                  <a:lnTo>
                    <a:pt x="7605" y="22095"/>
                  </a:lnTo>
                  <a:cubicBezTo>
                    <a:pt x="7623" y="22086"/>
                    <a:pt x="7636" y="22076"/>
                    <a:pt x="7654" y="22067"/>
                  </a:cubicBezTo>
                  <a:cubicBezTo>
                    <a:pt x="7706" y="22041"/>
                    <a:pt x="7782" y="22029"/>
                    <a:pt x="7853" y="22029"/>
                  </a:cubicBezTo>
                  <a:cubicBezTo>
                    <a:pt x="7876" y="22029"/>
                    <a:pt x="7898" y="22031"/>
                    <a:pt x="7919" y="22033"/>
                  </a:cubicBezTo>
                  <a:cubicBezTo>
                    <a:pt x="7945" y="22036"/>
                    <a:pt x="7970" y="22038"/>
                    <a:pt x="7994" y="22038"/>
                  </a:cubicBezTo>
                  <a:cubicBezTo>
                    <a:pt x="8075" y="22038"/>
                    <a:pt x="8148" y="22017"/>
                    <a:pt x="8214" y="21951"/>
                  </a:cubicBezTo>
                  <a:cubicBezTo>
                    <a:pt x="8388" y="21782"/>
                    <a:pt x="8355" y="21480"/>
                    <a:pt x="8548" y="21328"/>
                  </a:cubicBezTo>
                  <a:cubicBezTo>
                    <a:pt x="8665" y="21236"/>
                    <a:pt x="8857" y="21214"/>
                    <a:pt x="9019" y="21214"/>
                  </a:cubicBezTo>
                  <a:close/>
                  <a:moveTo>
                    <a:pt x="13481" y="30304"/>
                  </a:moveTo>
                  <a:cubicBezTo>
                    <a:pt x="13507" y="30304"/>
                    <a:pt x="13533" y="30308"/>
                    <a:pt x="13559" y="30315"/>
                  </a:cubicBezTo>
                  <a:cubicBezTo>
                    <a:pt x="13752" y="30375"/>
                    <a:pt x="13862" y="30558"/>
                    <a:pt x="13939" y="30730"/>
                  </a:cubicBezTo>
                  <a:cubicBezTo>
                    <a:pt x="14021" y="30911"/>
                    <a:pt x="14073" y="31105"/>
                    <a:pt x="14169" y="31282"/>
                  </a:cubicBezTo>
                  <a:cubicBezTo>
                    <a:pt x="14192" y="31323"/>
                    <a:pt x="14245" y="31357"/>
                    <a:pt x="14297" y="31357"/>
                  </a:cubicBezTo>
                  <a:cubicBezTo>
                    <a:pt x="14309" y="31357"/>
                    <a:pt x="14322" y="31354"/>
                    <a:pt x="14333" y="31350"/>
                  </a:cubicBezTo>
                  <a:cubicBezTo>
                    <a:pt x="14538" y="31269"/>
                    <a:pt x="14603" y="31066"/>
                    <a:pt x="14739" y="30914"/>
                  </a:cubicBezTo>
                  <a:cubicBezTo>
                    <a:pt x="14860" y="30780"/>
                    <a:pt x="15031" y="30608"/>
                    <a:pt x="15216" y="30579"/>
                  </a:cubicBezTo>
                  <a:cubicBezTo>
                    <a:pt x="15228" y="30577"/>
                    <a:pt x="15239" y="30576"/>
                    <a:pt x="15250" y="30576"/>
                  </a:cubicBezTo>
                  <a:cubicBezTo>
                    <a:pt x="15412" y="30576"/>
                    <a:pt x="15473" y="30763"/>
                    <a:pt x="15502" y="30899"/>
                  </a:cubicBezTo>
                  <a:cubicBezTo>
                    <a:pt x="15506" y="30917"/>
                    <a:pt x="15512" y="30941"/>
                    <a:pt x="15516" y="30963"/>
                  </a:cubicBezTo>
                  <a:cubicBezTo>
                    <a:pt x="15518" y="30969"/>
                    <a:pt x="15518" y="30979"/>
                    <a:pt x="15520" y="30985"/>
                  </a:cubicBezTo>
                  <a:lnTo>
                    <a:pt x="15520" y="30989"/>
                  </a:lnTo>
                  <a:cubicBezTo>
                    <a:pt x="15522" y="31025"/>
                    <a:pt x="15520" y="31058"/>
                    <a:pt x="15516" y="31092"/>
                  </a:cubicBezTo>
                  <a:cubicBezTo>
                    <a:pt x="15510" y="31182"/>
                    <a:pt x="15497" y="31269"/>
                    <a:pt x="15489" y="31358"/>
                  </a:cubicBezTo>
                  <a:cubicBezTo>
                    <a:pt x="15475" y="31504"/>
                    <a:pt x="15454" y="31748"/>
                    <a:pt x="15641" y="31795"/>
                  </a:cubicBezTo>
                  <a:cubicBezTo>
                    <a:pt x="15658" y="31800"/>
                    <a:pt x="15675" y="31801"/>
                    <a:pt x="15693" y="31801"/>
                  </a:cubicBezTo>
                  <a:cubicBezTo>
                    <a:pt x="15814" y="31801"/>
                    <a:pt x="15941" y="31709"/>
                    <a:pt x="16036" y="31652"/>
                  </a:cubicBezTo>
                  <a:cubicBezTo>
                    <a:pt x="16110" y="31605"/>
                    <a:pt x="16183" y="31558"/>
                    <a:pt x="16260" y="31515"/>
                  </a:cubicBezTo>
                  <a:cubicBezTo>
                    <a:pt x="16296" y="31495"/>
                    <a:pt x="16329" y="31475"/>
                    <a:pt x="16366" y="31457"/>
                  </a:cubicBezTo>
                  <a:cubicBezTo>
                    <a:pt x="16401" y="31438"/>
                    <a:pt x="16422" y="31428"/>
                    <a:pt x="16448" y="31419"/>
                  </a:cubicBezTo>
                  <a:cubicBezTo>
                    <a:pt x="16460" y="31415"/>
                    <a:pt x="16475" y="31410"/>
                    <a:pt x="16491" y="31407"/>
                  </a:cubicBezTo>
                  <a:cubicBezTo>
                    <a:pt x="16495" y="31405"/>
                    <a:pt x="16506" y="31404"/>
                    <a:pt x="16510" y="31404"/>
                  </a:cubicBezTo>
                  <a:cubicBezTo>
                    <a:pt x="16546" y="31404"/>
                    <a:pt x="16575" y="31406"/>
                    <a:pt x="16608" y="31415"/>
                  </a:cubicBezTo>
                  <a:cubicBezTo>
                    <a:pt x="16643" y="31425"/>
                    <a:pt x="16655" y="31428"/>
                    <a:pt x="16686" y="31451"/>
                  </a:cubicBezTo>
                  <a:cubicBezTo>
                    <a:pt x="16688" y="31451"/>
                    <a:pt x="16695" y="31454"/>
                    <a:pt x="16708" y="31468"/>
                  </a:cubicBezTo>
                  <a:cubicBezTo>
                    <a:pt x="16712" y="31471"/>
                    <a:pt x="16730" y="31495"/>
                    <a:pt x="16735" y="31495"/>
                  </a:cubicBezTo>
                  <a:cubicBezTo>
                    <a:pt x="16778" y="31556"/>
                    <a:pt x="16788" y="31602"/>
                    <a:pt x="16802" y="31680"/>
                  </a:cubicBezTo>
                  <a:cubicBezTo>
                    <a:pt x="16804" y="31697"/>
                    <a:pt x="16808" y="31733"/>
                    <a:pt x="16808" y="31766"/>
                  </a:cubicBezTo>
                  <a:cubicBezTo>
                    <a:pt x="16811" y="31810"/>
                    <a:pt x="16808" y="31848"/>
                    <a:pt x="16806" y="31889"/>
                  </a:cubicBezTo>
                  <a:cubicBezTo>
                    <a:pt x="16797" y="32030"/>
                    <a:pt x="16755" y="32183"/>
                    <a:pt x="16705" y="32332"/>
                  </a:cubicBezTo>
                  <a:cubicBezTo>
                    <a:pt x="16662" y="32457"/>
                    <a:pt x="16600" y="32615"/>
                    <a:pt x="16718" y="32724"/>
                  </a:cubicBezTo>
                  <a:cubicBezTo>
                    <a:pt x="16766" y="32770"/>
                    <a:pt x="16832" y="32785"/>
                    <a:pt x="16902" y="32785"/>
                  </a:cubicBezTo>
                  <a:cubicBezTo>
                    <a:pt x="17012" y="32785"/>
                    <a:pt x="17134" y="32748"/>
                    <a:pt x="17223" y="32732"/>
                  </a:cubicBezTo>
                  <a:cubicBezTo>
                    <a:pt x="17317" y="32714"/>
                    <a:pt x="17426" y="32697"/>
                    <a:pt x="17525" y="32697"/>
                  </a:cubicBezTo>
                  <a:cubicBezTo>
                    <a:pt x="17569" y="32697"/>
                    <a:pt x="17612" y="32700"/>
                    <a:pt x="17650" y="32709"/>
                  </a:cubicBezTo>
                  <a:cubicBezTo>
                    <a:pt x="17665" y="32712"/>
                    <a:pt x="17681" y="32716"/>
                    <a:pt x="17697" y="32722"/>
                  </a:cubicBezTo>
                  <a:cubicBezTo>
                    <a:pt x="17715" y="32729"/>
                    <a:pt x="17697" y="32719"/>
                    <a:pt x="17721" y="32734"/>
                  </a:cubicBezTo>
                  <a:cubicBezTo>
                    <a:pt x="17732" y="32740"/>
                    <a:pt x="17733" y="32740"/>
                    <a:pt x="17733" y="32740"/>
                  </a:cubicBezTo>
                  <a:cubicBezTo>
                    <a:pt x="17733" y="32740"/>
                    <a:pt x="17732" y="32740"/>
                    <a:pt x="17740" y="32747"/>
                  </a:cubicBezTo>
                  <a:cubicBezTo>
                    <a:pt x="17744" y="32750"/>
                    <a:pt x="17756" y="32765"/>
                    <a:pt x="17762" y="32771"/>
                  </a:cubicBezTo>
                  <a:cubicBezTo>
                    <a:pt x="17785" y="32802"/>
                    <a:pt x="17787" y="32815"/>
                    <a:pt x="17797" y="32852"/>
                  </a:cubicBezTo>
                  <a:cubicBezTo>
                    <a:pt x="17799" y="32870"/>
                    <a:pt x="17801" y="32888"/>
                    <a:pt x="17801" y="32909"/>
                  </a:cubicBezTo>
                  <a:cubicBezTo>
                    <a:pt x="17801" y="32916"/>
                    <a:pt x="17798" y="32953"/>
                    <a:pt x="17800" y="32953"/>
                  </a:cubicBezTo>
                  <a:cubicBezTo>
                    <a:pt x="17800" y="32953"/>
                    <a:pt x="17800" y="32953"/>
                    <a:pt x="17801" y="32952"/>
                  </a:cubicBezTo>
                  <a:lnTo>
                    <a:pt x="17801" y="32952"/>
                  </a:lnTo>
                  <a:cubicBezTo>
                    <a:pt x="17773" y="33093"/>
                    <a:pt x="17700" y="33227"/>
                    <a:pt x="17648" y="33359"/>
                  </a:cubicBezTo>
                  <a:cubicBezTo>
                    <a:pt x="17599" y="33490"/>
                    <a:pt x="17530" y="33669"/>
                    <a:pt x="17644" y="33787"/>
                  </a:cubicBezTo>
                  <a:cubicBezTo>
                    <a:pt x="17714" y="33858"/>
                    <a:pt x="17816" y="33875"/>
                    <a:pt x="17917" y="33875"/>
                  </a:cubicBezTo>
                  <a:cubicBezTo>
                    <a:pt x="17984" y="33875"/>
                    <a:pt x="18051" y="33868"/>
                    <a:pt x="18109" y="33865"/>
                  </a:cubicBezTo>
                  <a:cubicBezTo>
                    <a:pt x="18142" y="33863"/>
                    <a:pt x="18176" y="33862"/>
                    <a:pt x="18209" y="33862"/>
                  </a:cubicBezTo>
                  <a:cubicBezTo>
                    <a:pt x="18255" y="33862"/>
                    <a:pt x="18299" y="33865"/>
                    <a:pt x="18339" y="33877"/>
                  </a:cubicBezTo>
                  <a:cubicBezTo>
                    <a:pt x="18374" y="33886"/>
                    <a:pt x="18382" y="33890"/>
                    <a:pt x="18400" y="33911"/>
                  </a:cubicBezTo>
                  <a:cubicBezTo>
                    <a:pt x="18402" y="33915"/>
                    <a:pt x="18406" y="33920"/>
                    <a:pt x="18408" y="33924"/>
                  </a:cubicBezTo>
                  <a:lnTo>
                    <a:pt x="18408" y="33926"/>
                  </a:lnTo>
                  <a:cubicBezTo>
                    <a:pt x="18411" y="33930"/>
                    <a:pt x="18415" y="33946"/>
                    <a:pt x="18415" y="33948"/>
                  </a:cubicBezTo>
                  <a:cubicBezTo>
                    <a:pt x="18417" y="33955"/>
                    <a:pt x="18417" y="33961"/>
                    <a:pt x="18418" y="33967"/>
                  </a:cubicBezTo>
                  <a:lnTo>
                    <a:pt x="18418" y="33971"/>
                  </a:lnTo>
                  <a:cubicBezTo>
                    <a:pt x="18421" y="33987"/>
                    <a:pt x="18421" y="34002"/>
                    <a:pt x="18422" y="34018"/>
                  </a:cubicBezTo>
                  <a:cubicBezTo>
                    <a:pt x="18422" y="34051"/>
                    <a:pt x="18418" y="34099"/>
                    <a:pt x="18416" y="34123"/>
                  </a:cubicBezTo>
                  <a:cubicBezTo>
                    <a:pt x="18410" y="34188"/>
                    <a:pt x="18387" y="34276"/>
                    <a:pt x="18369" y="34348"/>
                  </a:cubicBezTo>
                  <a:cubicBezTo>
                    <a:pt x="18334" y="34486"/>
                    <a:pt x="18280" y="34627"/>
                    <a:pt x="18276" y="34770"/>
                  </a:cubicBezTo>
                  <a:lnTo>
                    <a:pt x="18276" y="34783"/>
                  </a:lnTo>
                  <a:cubicBezTo>
                    <a:pt x="17724" y="34677"/>
                    <a:pt x="17173" y="34565"/>
                    <a:pt x="16624" y="34448"/>
                  </a:cubicBezTo>
                  <a:cubicBezTo>
                    <a:pt x="16626" y="34429"/>
                    <a:pt x="16624" y="34405"/>
                    <a:pt x="16610" y="34382"/>
                  </a:cubicBezTo>
                  <a:cubicBezTo>
                    <a:pt x="16575" y="34307"/>
                    <a:pt x="16598" y="34207"/>
                    <a:pt x="16610" y="34129"/>
                  </a:cubicBezTo>
                  <a:cubicBezTo>
                    <a:pt x="16626" y="34029"/>
                    <a:pt x="16651" y="33926"/>
                    <a:pt x="16667" y="33826"/>
                  </a:cubicBezTo>
                  <a:cubicBezTo>
                    <a:pt x="16688" y="33688"/>
                    <a:pt x="16709" y="33549"/>
                    <a:pt x="16735" y="33414"/>
                  </a:cubicBezTo>
                  <a:cubicBezTo>
                    <a:pt x="16761" y="33290"/>
                    <a:pt x="16826" y="33127"/>
                    <a:pt x="16763" y="33013"/>
                  </a:cubicBezTo>
                  <a:cubicBezTo>
                    <a:pt x="16750" y="32989"/>
                    <a:pt x="16725" y="32976"/>
                    <a:pt x="16699" y="32976"/>
                  </a:cubicBezTo>
                  <a:cubicBezTo>
                    <a:pt x="16686" y="32976"/>
                    <a:pt x="16674" y="32979"/>
                    <a:pt x="16662" y="32986"/>
                  </a:cubicBezTo>
                  <a:cubicBezTo>
                    <a:pt x="16541" y="33057"/>
                    <a:pt x="16520" y="33257"/>
                    <a:pt x="16488" y="33381"/>
                  </a:cubicBezTo>
                  <a:cubicBezTo>
                    <a:pt x="16453" y="33527"/>
                    <a:pt x="16426" y="33669"/>
                    <a:pt x="16406" y="33817"/>
                  </a:cubicBezTo>
                  <a:cubicBezTo>
                    <a:pt x="16379" y="33998"/>
                    <a:pt x="16317" y="34205"/>
                    <a:pt x="16371" y="34389"/>
                  </a:cubicBezTo>
                  <a:cubicBezTo>
                    <a:pt x="16019" y="34314"/>
                    <a:pt x="15668" y="34237"/>
                    <a:pt x="15317" y="34160"/>
                  </a:cubicBezTo>
                  <a:cubicBezTo>
                    <a:pt x="15149" y="34123"/>
                    <a:pt x="14983" y="34086"/>
                    <a:pt x="14812" y="34046"/>
                  </a:cubicBezTo>
                  <a:cubicBezTo>
                    <a:pt x="14814" y="34044"/>
                    <a:pt x="14814" y="34044"/>
                    <a:pt x="14814" y="34043"/>
                  </a:cubicBezTo>
                  <a:cubicBezTo>
                    <a:pt x="14826" y="33835"/>
                    <a:pt x="14852" y="33629"/>
                    <a:pt x="14848" y="33421"/>
                  </a:cubicBezTo>
                  <a:cubicBezTo>
                    <a:pt x="14841" y="33227"/>
                    <a:pt x="14798" y="33035"/>
                    <a:pt x="14757" y="32847"/>
                  </a:cubicBezTo>
                  <a:cubicBezTo>
                    <a:pt x="14682" y="32504"/>
                    <a:pt x="14580" y="32102"/>
                    <a:pt x="14317" y="31848"/>
                  </a:cubicBezTo>
                  <a:cubicBezTo>
                    <a:pt x="14301" y="31833"/>
                    <a:pt x="14282" y="31827"/>
                    <a:pt x="14261" y="31827"/>
                  </a:cubicBezTo>
                  <a:cubicBezTo>
                    <a:pt x="14208" y="31827"/>
                    <a:pt x="14156" y="31870"/>
                    <a:pt x="14176" y="31932"/>
                  </a:cubicBezTo>
                  <a:cubicBezTo>
                    <a:pt x="14286" y="32265"/>
                    <a:pt x="14411" y="32588"/>
                    <a:pt x="14494" y="32933"/>
                  </a:cubicBezTo>
                  <a:cubicBezTo>
                    <a:pt x="14534" y="33102"/>
                    <a:pt x="14575" y="33274"/>
                    <a:pt x="14584" y="33451"/>
                  </a:cubicBezTo>
                  <a:cubicBezTo>
                    <a:pt x="14590" y="33636"/>
                    <a:pt x="14577" y="33817"/>
                    <a:pt x="14603" y="34000"/>
                  </a:cubicBezTo>
                  <a:cubicBezTo>
                    <a:pt x="13162" y="33672"/>
                    <a:pt x="11729" y="33321"/>
                    <a:pt x="10297" y="32958"/>
                  </a:cubicBezTo>
                  <a:cubicBezTo>
                    <a:pt x="10303" y="32844"/>
                    <a:pt x="10310" y="32734"/>
                    <a:pt x="10299" y="32618"/>
                  </a:cubicBezTo>
                  <a:cubicBezTo>
                    <a:pt x="10287" y="32504"/>
                    <a:pt x="10264" y="32390"/>
                    <a:pt x="10237" y="32281"/>
                  </a:cubicBezTo>
                  <a:cubicBezTo>
                    <a:pt x="10184" y="32065"/>
                    <a:pt x="10094" y="31835"/>
                    <a:pt x="9949" y="31662"/>
                  </a:cubicBezTo>
                  <a:cubicBezTo>
                    <a:pt x="9938" y="31649"/>
                    <a:pt x="9925" y="31643"/>
                    <a:pt x="9912" y="31643"/>
                  </a:cubicBezTo>
                  <a:cubicBezTo>
                    <a:pt x="9879" y="31643"/>
                    <a:pt x="9848" y="31683"/>
                    <a:pt x="9852" y="31718"/>
                  </a:cubicBezTo>
                  <a:cubicBezTo>
                    <a:pt x="9884" y="31928"/>
                    <a:pt x="9965" y="32136"/>
                    <a:pt x="10027" y="32339"/>
                  </a:cubicBezTo>
                  <a:cubicBezTo>
                    <a:pt x="10059" y="32440"/>
                    <a:pt x="10086" y="32540"/>
                    <a:pt x="10110" y="32643"/>
                  </a:cubicBezTo>
                  <a:cubicBezTo>
                    <a:pt x="10134" y="32737"/>
                    <a:pt x="10160" y="32833"/>
                    <a:pt x="10175" y="32930"/>
                  </a:cubicBezTo>
                  <a:cubicBezTo>
                    <a:pt x="9967" y="32875"/>
                    <a:pt x="9763" y="32823"/>
                    <a:pt x="9558" y="32770"/>
                  </a:cubicBezTo>
                  <a:cubicBezTo>
                    <a:pt x="9283" y="32701"/>
                    <a:pt x="9008" y="32633"/>
                    <a:pt x="8733" y="32562"/>
                  </a:cubicBezTo>
                  <a:cubicBezTo>
                    <a:pt x="8721" y="32550"/>
                    <a:pt x="8709" y="32542"/>
                    <a:pt x="8693" y="32535"/>
                  </a:cubicBezTo>
                  <a:cubicBezTo>
                    <a:pt x="8553" y="32488"/>
                    <a:pt x="8436" y="32381"/>
                    <a:pt x="8340" y="32273"/>
                  </a:cubicBezTo>
                  <a:cubicBezTo>
                    <a:pt x="8243" y="32166"/>
                    <a:pt x="8157" y="32023"/>
                    <a:pt x="8146" y="31878"/>
                  </a:cubicBezTo>
                  <a:cubicBezTo>
                    <a:pt x="8134" y="31728"/>
                    <a:pt x="8225" y="31600"/>
                    <a:pt x="8361" y="31544"/>
                  </a:cubicBezTo>
                  <a:cubicBezTo>
                    <a:pt x="8420" y="31520"/>
                    <a:pt x="8481" y="31511"/>
                    <a:pt x="8543" y="31511"/>
                  </a:cubicBezTo>
                  <a:cubicBezTo>
                    <a:pt x="8652" y="31511"/>
                    <a:pt x="8764" y="31539"/>
                    <a:pt x="8867" y="31563"/>
                  </a:cubicBezTo>
                  <a:cubicBezTo>
                    <a:pt x="8990" y="31592"/>
                    <a:pt x="9121" y="31623"/>
                    <a:pt x="9249" y="31623"/>
                  </a:cubicBezTo>
                  <a:cubicBezTo>
                    <a:pt x="9314" y="31623"/>
                    <a:pt x="9379" y="31615"/>
                    <a:pt x="9441" y="31594"/>
                  </a:cubicBezTo>
                  <a:cubicBezTo>
                    <a:pt x="9508" y="31572"/>
                    <a:pt x="9542" y="31510"/>
                    <a:pt x="9528" y="31441"/>
                  </a:cubicBezTo>
                  <a:cubicBezTo>
                    <a:pt x="9495" y="31281"/>
                    <a:pt x="9470" y="31113"/>
                    <a:pt x="9535" y="30957"/>
                  </a:cubicBezTo>
                  <a:cubicBezTo>
                    <a:pt x="9586" y="30829"/>
                    <a:pt x="9698" y="30748"/>
                    <a:pt x="9832" y="30709"/>
                  </a:cubicBezTo>
                  <a:cubicBezTo>
                    <a:pt x="9903" y="30689"/>
                    <a:pt x="9976" y="30680"/>
                    <a:pt x="10049" y="30680"/>
                  </a:cubicBezTo>
                  <a:cubicBezTo>
                    <a:pt x="10168" y="30680"/>
                    <a:pt x="10288" y="30705"/>
                    <a:pt x="10401" y="30743"/>
                  </a:cubicBezTo>
                  <a:cubicBezTo>
                    <a:pt x="10495" y="30777"/>
                    <a:pt x="10600" y="30812"/>
                    <a:pt x="10682" y="30864"/>
                  </a:cubicBezTo>
                  <a:cubicBezTo>
                    <a:pt x="10753" y="30909"/>
                    <a:pt x="10854" y="30969"/>
                    <a:pt x="10913" y="31026"/>
                  </a:cubicBezTo>
                  <a:cubicBezTo>
                    <a:pt x="10995" y="31107"/>
                    <a:pt x="11034" y="31248"/>
                    <a:pt x="11081" y="31350"/>
                  </a:cubicBezTo>
                  <a:cubicBezTo>
                    <a:pt x="11144" y="31490"/>
                    <a:pt x="11179" y="31638"/>
                    <a:pt x="11216" y="31786"/>
                  </a:cubicBezTo>
                  <a:cubicBezTo>
                    <a:pt x="11251" y="31930"/>
                    <a:pt x="11274" y="32073"/>
                    <a:pt x="11287" y="32222"/>
                  </a:cubicBezTo>
                  <a:cubicBezTo>
                    <a:pt x="11303" y="32368"/>
                    <a:pt x="11315" y="32519"/>
                    <a:pt x="11354" y="32660"/>
                  </a:cubicBezTo>
                  <a:cubicBezTo>
                    <a:pt x="11365" y="32701"/>
                    <a:pt x="11402" y="32722"/>
                    <a:pt x="11439" y="32722"/>
                  </a:cubicBezTo>
                  <a:cubicBezTo>
                    <a:pt x="11476" y="32722"/>
                    <a:pt x="11512" y="32702"/>
                    <a:pt x="11523" y="32660"/>
                  </a:cubicBezTo>
                  <a:cubicBezTo>
                    <a:pt x="11563" y="32508"/>
                    <a:pt x="11557" y="32342"/>
                    <a:pt x="11532" y="32188"/>
                  </a:cubicBezTo>
                  <a:cubicBezTo>
                    <a:pt x="11490" y="31905"/>
                    <a:pt x="11386" y="31643"/>
                    <a:pt x="11333" y="31364"/>
                  </a:cubicBezTo>
                  <a:cubicBezTo>
                    <a:pt x="11282" y="31105"/>
                    <a:pt x="11357" y="30831"/>
                    <a:pt x="11470" y="30597"/>
                  </a:cubicBezTo>
                  <a:cubicBezTo>
                    <a:pt x="11532" y="30469"/>
                    <a:pt x="11601" y="30384"/>
                    <a:pt x="11742" y="30355"/>
                  </a:cubicBezTo>
                  <a:cubicBezTo>
                    <a:pt x="11773" y="30348"/>
                    <a:pt x="11802" y="30345"/>
                    <a:pt x="11831" y="30345"/>
                  </a:cubicBezTo>
                  <a:cubicBezTo>
                    <a:pt x="12113" y="30345"/>
                    <a:pt x="12261" y="30663"/>
                    <a:pt x="12391" y="30880"/>
                  </a:cubicBezTo>
                  <a:cubicBezTo>
                    <a:pt x="12491" y="31048"/>
                    <a:pt x="12637" y="31190"/>
                    <a:pt x="12741" y="31363"/>
                  </a:cubicBezTo>
                  <a:cubicBezTo>
                    <a:pt x="12860" y="31562"/>
                    <a:pt x="12960" y="31769"/>
                    <a:pt x="13044" y="31982"/>
                  </a:cubicBezTo>
                  <a:cubicBezTo>
                    <a:pt x="13126" y="32181"/>
                    <a:pt x="13194" y="32381"/>
                    <a:pt x="13260" y="32584"/>
                  </a:cubicBezTo>
                  <a:cubicBezTo>
                    <a:pt x="13291" y="32685"/>
                    <a:pt x="13322" y="32785"/>
                    <a:pt x="13357" y="32886"/>
                  </a:cubicBezTo>
                  <a:cubicBezTo>
                    <a:pt x="13391" y="32987"/>
                    <a:pt x="13424" y="33104"/>
                    <a:pt x="13505" y="33179"/>
                  </a:cubicBezTo>
                  <a:cubicBezTo>
                    <a:pt x="13517" y="33190"/>
                    <a:pt x="13533" y="33195"/>
                    <a:pt x="13548" y="33195"/>
                  </a:cubicBezTo>
                  <a:cubicBezTo>
                    <a:pt x="13574" y="33195"/>
                    <a:pt x="13601" y="33180"/>
                    <a:pt x="13610" y="33150"/>
                  </a:cubicBezTo>
                  <a:cubicBezTo>
                    <a:pt x="13635" y="33044"/>
                    <a:pt x="13601" y="32932"/>
                    <a:pt x="13572" y="32826"/>
                  </a:cubicBezTo>
                  <a:cubicBezTo>
                    <a:pt x="13543" y="32717"/>
                    <a:pt x="13510" y="32608"/>
                    <a:pt x="13475" y="32500"/>
                  </a:cubicBezTo>
                  <a:cubicBezTo>
                    <a:pt x="13406" y="32289"/>
                    <a:pt x="13328" y="32081"/>
                    <a:pt x="13240" y="31876"/>
                  </a:cubicBezTo>
                  <a:cubicBezTo>
                    <a:pt x="13121" y="31602"/>
                    <a:pt x="12977" y="31344"/>
                    <a:pt x="12791" y="31114"/>
                  </a:cubicBezTo>
                  <a:cubicBezTo>
                    <a:pt x="12897" y="31065"/>
                    <a:pt x="12953" y="30922"/>
                    <a:pt x="12994" y="30827"/>
                  </a:cubicBezTo>
                  <a:cubicBezTo>
                    <a:pt x="13041" y="30722"/>
                    <a:pt x="13076" y="30599"/>
                    <a:pt x="13146" y="30505"/>
                  </a:cubicBezTo>
                  <a:cubicBezTo>
                    <a:pt x="13217" y="30405"/>
                    <a:pt x="13346" y="30304"/>
                    <a:pt x="13481" y="30304"/>
                  </a:cubicBezTo>
                  <a:close/>
                  <a:moveTo>
                    <a:pt x="22514" y="24135"/>
                  </a:moveTo>
                  <a:cubicBezTo>
                    <a:pt x="22586" y="24135"/>
                    <a:pt x="22660" y="24160"/>
                    <a:pt x="22721" y="24197"/>
                  </a:cubicBezTo>
                  <a:cubicBezTo>
                    <a:pt x="22817" y="24256"/>
                    <a:pt x="22885" y="24353"/>
                    <a:pt x="22967" y="24428"/>
                  </a:cubicBezTo>
                  <a:cubicBezTo>
                    <a:pt x="23000" y="24458"/>
                    <a:pt x="23039" y="24473"/>
                    <a:pt x="23078" y="24473"/>
                  </a:cubicBezTo>
                  <a:cubicBezTo>
                    <a:pt x="23117" y="24473"/>
                    <a:pt x="23156" y="24458"/>
                    <a:pt x="23189" y="24428"/>
                  </a:cubicBezTo>
                  <a:cubicBezTo>
                    <a:pt x="23301" y="24328"/>
                    <a:pt x="23426" y="24225"/>
                    <a:pt x="23572" y="24181"/>
                  </a:cubicBezTo>
                  <a:cubicBezTo>
                    <a:pt x="23608" y="24170"/>
                    <a:pt x="23644" y="24165"/>
                    <a:pt x="23679" y="24165"/>
                  </a:cubicBezTo>
                  <a:cubicBezTo>
                    <a:pt x="23757" y="24165"/>
                    <a:pt x="23830" y="24191"/>
                    <a:pt x="23897" y="24232"/>
                  </a:cubicBezTo>
                  <a:cubicBezTo>
                    <a:pt x="23819" y="24282"/>
                    <a:pt x="23743" y="24339"/>
                    <a:pt x="23669" y="24401"/>
                  </a:cubicBezTo>
                  <a:cubicBezTo>
                    <a:pt x="23279" y="24734"/>
                    <a:pt x="22973" y="25162"/>
                    <a:pt x="22655" y="25565"/>
                  </a:cubicBezTo>
                  <a:cubicBezTo>
                    <a:pt x="21978" y="26430"/>
                    <a:pt x="21384" y="27351"/>
                    <a:pt x="20967" y="28370"/>
                  </a:cubicBezTo>
                  <a:cubicBezTo>
                    <a:pt x="20561" y="29364"/>
                    <a:pt x="20312" y="30415"/>
                    <a:pt x="20167" y="31479"/>
                  </a:cubicBezTo>
                  <a:cubicBezTo>
                    <a:pt x="20089" y="32057"/>
                    <a:pt x="20030" y="32643"/>
                    <a:pt x="20034" y="33227"/>
                  </a:cubicBezTo>
                  <a:cubicBezTo>
                    <a:pt x="20028" y="33502"/>
                    <a:pt x="20049" y="33770"/>
                    <a:pt x="20066" y="34040"/>
                  </a:cubicBezTo>
                  <a:cubicBezTo>
                    <a:pt x="20078" y="34264"/>
                    <a:pt x="20084" y="34486"/>
                    <a:pt x="20117" y="34707"/>
                  </a:cubicBezTo>
                  <a:cubicBezTo>
                    <a:pt x="20139" y="34846"/>
                    <a:pt x="20170" y="34986"/>
                    <a:pt x="20223" y="35119"/>
                  </a:cubicBezTo>
                  <a:cubicBezTo>
                    <a:pt x="19676" y="35034"/>
                    <a:pt x="19129" y="34938"/>
                    <a:pt x="18582" y="34837"/>
                  </a:cubicBezTo>
                  <a:cubicBezTo>
                    <a:pt x="18584" y="34813"/>
                    <a:pt x="18582" y="34791"/>
                    <a:pt x="18572" y="34769"/>
                  </a:cubicBezTo>
                  <a:cubicBezTo>
                    <a:pt x="18576" y="34756"/>
                    <a:pt x="18577" y="34742"/>
                    <a:pt x="18582" y="34731"/>
                  </a:cubicBezTo>
                  <a:cubicBezTo>
                    <a:pt x="18597" y="34659"/>
                    <a:pt x="18615" y="34591"/>
                    <a:pt x="18631" y="34522"/>
                  </a:cubicBezTo>
                  <a:cubicBezTo>
                    <a:pt x="18671" y="34358"/>
                    <a:pt x="18712" y="34189"/>
                    <a:pt x="18706" y="34023"/>
                  </a:cubicBezTo>
                  <a:cubicBezTo>
                    <a:pt x="18698" y="33846"/>
                    <a:pt x="18628" y="33692"/>
                    <a:pt x="18456" y="33627"/>
                  </a:cubicBezTo>
                  <a:cubicBezTo>
                    <a:pt x="18385" y="33601"/>
                    <a:pt x="18311" y="33593"/>
                    <a:pt x="18236" y="33593"/>
                  </a:cubicBezTo>
                  <a:cubicBezTo>
                    <a:pt x="18132" y="33593"/>
                    <a:pt x="18027" y="33608"/>
                    <a:pt x="17928" y="33609"/>
                  </a:cubicBezTo>
                  <a:cubicBezTo>
                    <a:pt x="17923" y="33610"/>
                    <a:pt x="17917" y="33610"/>
                    <a:pt x="17912" y="33610"/>
                  </a:cubicBezTo>
                  <a:cubicBezTo>
                    <a:pt x="17902" y="33610"/>
                    <a:pt x="17891" y="33609"/>
                    <a:pt x="17881" y="33609"/>
                  </a:cubicBezTo>
                  <a:cubicBezTo>
                    <a:pt x="17853" y="33609"/>
                    <a:pt x="17862" y="33609"/>
                    <a:pt x="17847" y="33606"/>
                  </a:cubicBezTo>
                  <a:cubicBezTo>
                    <a:pt x="17843" y="33606"/>
                    <a:pt x="17839" y="33603"/>
                    <a:pt x="17837" y="33603"/>
                  </a:cubicBezTo>
                  <a:cubicBezTo>
                    <a:pt x="17843" y="33566"/>
                    <a:pt x="17855" y="33528"/>
                    <a:pt x="17865" y="33492"/>
                  </a:cubicBezTo>
                  <a:cubicBezTo>
                    <a:pt x="17915" y="33338"/>
                    <a:pt x="17993" y="33197"/>
                    <a:pt x="18044" y="33043"/>
                  </a:cubicBezTo>
                  <a:cubicBezTo>
                    <a:pt x="18094" y="32887"/>
                    <a:pt x="18060" y="32687"/>
                    <a:pt x="17943" y="32567"/>
                  </a:cubicBezTo>
                  <a:cubicBezTo>
                    <a:pt x="17836" y="32451"/>
                    <a:pt x="17673" y="32420"/>
                    <a:pt x="17522" y="32420"/>
                  </a:cubicBezTo>
                  <a:cubicBezTo>
                    <a:pt x="17509" y="32420"/>
                    <a:pt x="17497" y="32420"/>
                    <a:pt x="17485" y="32420"/>
                  </a:cubicBezTo>
                  <a:cubicBezTo>
                    <a:pt x="17313" y="32424"/>
                    <a:pt x="17149" y="32470"/>
                    <a:pt x="16979" y="32492"/>
                  </a:cubicBezTo>
                  <a:lnTo>
                    <a:pt x="16959" y="32492"/>
                  </a:lnTo>
                  <a:cubicBezTo>
                    <a:pt x="16963" y="32476"/>
                    <a:pt x="16969" y="32458"/>
                    <a:pt x="16973" y="32442"/>
                  </a:cubicBezTo>
                  <a:cubicBezTo>
                    <a:pt x="17071" y="32139"/>
                    <a:pt x="17157" y="31779"/>
                    <a:pt x="17032" y="31471"/>
                  </a:cubicBezTo>
                  <a:cubicBezTo>
                    <a:pt x="16968" y="31309"/>
                    <a:pt x="16838" y="31184"/>
                    <a:pt x="16664" y="31145"/>
                  </a:cubicBezTo>
                  <a:cubicBezTo>
                    <a:pt x="16623" y="31137"/>
                    <a:pt x="16583" y="31133"/>
                    <a:pt x="16544" y="31133"/>
                  </a:cubicBezTo>
                  <a:cubicBezTo>
                    <a:pt x="16417" y="31133"/>
                    <a:pt x="16302" y="31176"/>
                    <a:pt x="16180" y="31237"/>
                  </a:cubicBezTo>
                  <a:cubicBezTo>
                    <a:pt x="16046" y="31304"/>
                    <a:pt x="15917" y="31387"/>
                    <a:pt x="15782" y="31453"/>
                  </a:cubicBezTo>
                  <a:lnTo>
                    <a:pt x="15782" y="31398"/>
                  </a:lnTo>
                  <a:cubicBezTo>
                    <a:pt x="15792" y="31228"/>
                    <a:pt x="15826" y="31060"/>
                    <a:pt x="15795" y="30890"/>
                  </a:cubicBezTo>
                  <a:cubicBezTo>
                    <a:pt x="15754" y="30690"/>
                    <a:pt x="15673" y="30476"/>
                    <a:pt x="15493" y="30361"/>
                  </a:cubicBezTo>
                  <a:cubicBezTo>
                    <a:pt x="15477" y="30352"/>
                    <a:pt x="15458" y="30343"/>
                    <a:pt x="15443" y="30333"/>
                  </a:cubicBezTo>
                  <a:cubicBezTo>
                    <a:pt x="15439" y="30322"/>
                    <a:pt x="15433" y="30311"/>
                    <a:pt x="15430" y="30302"/>
                  </a:cubicBezTo>
                  <a:cubicBezTo>
                    <a:pt x="15215" y="29952"/>
                    <a:pt x="15380" y="29498"/>
                    <a:pt x="15598" y="29191"/>
                  </a:cubicBezTo>
                  <a:cubicBezTo>
                    <a:pt x="15649" y="29117"/>
                    <a:pt x="15713" y="29052"/>
                    <a:pt x="15781" y="28992"/>
                  </a:cubicBezTo>
                  <a:cubicBezTo>
                    <a:pt x="15873" y="28916"/>
                    <a:pt x="15959" y="28844"/>
                    <a:pt x="16003" y="28728"/>
                  </a:cubicBezTo>
                  <a:cubicBezTo>
                    <a:pt x="16046" y="28610"/>
                    <a:pt x="16031" y="28481"/>
                    <a:pt x="16019" y="28358"/>
                  </a:cubicBezTo>
                  <a:cubicBezTo>
                    <a:pt x="16005" y="28233"/>
                    <a:pt x="16005" y="28114"/>
                    <a:pt x="16088" y="28011"/>
                  </a:cubicBezTo>
                  <a:cubicBezTo>
                    <a:pt x="16154" y="27931"/>
                    <a:pt x="16255" y="27906"/>
                    <a:pt x="16347" y="27870"/>
                  </a:cubicBezTo>
                  <a:cubicBezTo>
                    <a:pt x="16444" y="27833"/>
                    <a:pt x="16550" y="27789"/>
                    <a:pt x="16628" y="27714"/>
                  </a:cubicBezTo>
                  <a:cubicBezTo>
                    <a:pt x="16758" y="27592"/>
                    <a:pt x="16697" y="27409"/>
                    <a:pt x="16706" y="27253"/>
                  </a:cubicBezTo>
                  <a:cubicBezTo>
                    <a:pt x="16718" y="27067"/>
                    <a:pt x="16772" y="26843"/>
                    <a:pt x="16952" y="26750"/>
                  </a:cubicBezTo>
                  <a:cubicBezTo>
                    <a:pt x="16954" y="26750"/>
                    <a:pt x="16954" y="26750"/>
                    <a:pt x="16954" y="26747"/>
                  </a:cubicBezTo>
                  <a:cubicBezTo>
                    <a:pt x="16963" y="26744"/>
                    <a:pt x="16974" y="26743"/>
                    <a:pt x="16982" y="26740"/>
                  </a:cubicBezTo>
                  <a:cubicBezTo>
                    <a:pt x="17001" y="26737"/>
                    <a:pt x="17020" y="26732"/>
                    <a:pt x="17037" y="26729"/>
                  </a:cubicBezTo>
                  <a:cubicBezTo>
                    <a:pt x="17078" y="26722"/>
                    <a:pt x="17119" y="26717"/>
                    <a:pt x="17159" y="26716"/>
                  </a:cubicBezTo>
                  <a:cubicBezTo>
                    <a:pt x="17250" y="26707"/>
                    <a:pt x="17347" y="26704"/>
                    <a:pt x="17433" y="26681"/>
                  </a:cubicBezTo>
                  <a:cubicBezTo>
                    <a:pt x="17531" y="26656"/>
                    <a:pt x="17603" y="26593"/>
                    <a:pt x="17617" y="26490"/>
                  </a:cubicBezTo>
                  <a:cubicBezTo>
                    <a:pt x="17630" y="26394"/>
                    <a:pt x="17608" y="26298"/>
                    <a:pt x="17619" y="26201"/>
                  </a:cubicBezTo>
                  <a:cubicBezTo>
                    <a:pt x="17647" y="25994"/>
                    <a:pt x="17738" y="25748"/>
                    <a:pt x="17975" y="25725"/>
                  </a:cubicBezTo>
                  <a:cubicBezTo>
                    <a:pt x="17996" y="25723"/>
                    <a:pt x="18018" y="25722"/>
                    <a:pt x="18040" y="25722"/>
                  </a:cubicBezTo>
                  <a:cubicBezTo>
                    <a:pt x="18127" y="25722"/>
                    <a:pt x="18216" y="25735"/>
                    <a:pt x="18302" y="25735"/>
                  </a:cubicBezTo>
                  <a:cubicBezTo>
                    <a:pt x="18383" y="25735"/>
                    <a:pt x="18462" y="25724"/>
                    <a:pt x="18536" y="25678"/>
                  </a:cubicBezTo>
                  <a:cubicBezTo>
                    <a:pt x="18670" y="25597"/>
                    <a:pt x="18739" y="25441"/>
                    <a:pt x="18811" y="25307"/>
                  </a:cubicBezTo>
                  <a:cubicBezTo>
                    <a:pt x="18829" y="25276"/>
                    <a:pt x="18846" y="25245"/>
                    <a:pt x="18864" y="25217"/>
                  </a:cubicBezTo>
                  <a:cubicBezTo>
                    <a:pt x="18868" y="25209"/>
                    <a:pt x="18884" y="25187"/>
                    <a:pt x="18889" y="25182"/>
                  </a:cubicBezTo>
                  <a:cubicBezTo>
                    <a:pt x="18900" y="25170"/>
                    <a:pt x="18911" y="25155"/>
                    <a:pt x="18922" y="25142"/>
                  </a:cubicBezTo>
                  <a:cubicBezTo>
                    <a:pt x="18930" y="25138"/>
                    <a:pt x="18950" y="25118"/>
                    <a:pt x="18952" y="25114"/>
                  </a:cubicBezTo>
                  <a:cubicBezTo>
                    <a:pt x="18956" y="25112"/>
                    <a:pt x="18980" y="25097"/>
                    <a:pt x="18989" y="25093"/>
                  </a:cubicBezTo>
                  <a:cubicBezTo>
                    <a:pt x="18995" y="25088"/>
                    <a:pt x="19020" y="25077"/>
                    <a:pt x="19026" y="25073"/>
                  </a:cubicBezTo>
                  <a:cubicBezTo>
                    <a:pt x="19049" y="25067"/>
                    <a:pt x="19071" y="25057"/>
                    <a:pt x="19096" y="25053"/>
                  </a:cubicBezTo>
                  <a:cubicBezTo>
                    <a:pt x="19115" y="25050"/>
                    <a:pt x="19133" y="25049"/>
                    <a:pt x="19152" y="25049"/>
                  </a:cubicBezTo>
                  <a:cubicBezTo>
                    <a:pt x="19251" y="25049"/>
                    <a:pt x="19354" y="25083"/>
                    <a:pt x="19451" y="25094"/>
                  </a:cubicBezTo>
                  <a:cubicBezTo>
                    <a:pt x="19473" y="25096"/>
                    <a:pt x="19495" y="25097"/>
                    <a:pt x="19517" y="25097"/>
                  </a:cubicBezTo>
                  <a:cubicBezTo>
                    <a:pt x="19618" y="25097"/>
                    <a:pt x="19721" y="25071"/>
                    <a:pt x="19801" y="25011"/>
                  </a:cubicBezTo>
                  <a:cubicBezTo>
                    <a:pt x="19886" y="24952"/>
                    <a:pt x="19942" y="24871"/>
                    <a:pt x="19994" y="24781"/>
                  </a:cubicBezTo>
                  <a:cubicBezTo>
                    <a:pt x="20045" y="24691"/>
                    <a:pt x="20099" y="24607"/>
                    <a:pt x="20197" y="24566"/>
                  </a:cubicBezTo>
                  <a:cubicBezTo>
                    <a:pt x="20247" y="24543"/>
                    <a:pt x="20301" y="24535"/>
                    <a:pt x="20355" y="24535"/>
                  </a:cubicBezTo>
                  <a:cubicBezTo>
                    <a:pt x="20407" y="24535"/>
                    <a:pt x="20459" y="24542"/>
                    <a:pt x="20510" y="24553"/>
                  </a:cubicBezTo>
                  <a:cubicBezTo>
                    <a:pt x="20544" y="24560"/>
                    <a:pt x="20617" y="24573"/>
                    <a:pt x="20632" y="24582"/>
                  </a:cubicBezTo>
                  <a:cubicBezTo>
                    <a:pt x="20672" y="24607"/>
                    <a:pt x="20711" y="24651"/>
                    <a:pt x="20773" y="24660"/>
                  </a:cubicBezTo>
                  <a:cubicBezTo>
                    <a:pt x="20786" y="24662"/>
                    <a:pt x="20798" y="24663"/>
                    <a:pt x="20810" y="24663"/>
                  </a:cubicBezTo>
                  <a:cubicBezTo>
                    <a:pt x="20902" y="24663"/>
                    <a:pt x="20968" y="24605"/>
                    <a:pt x="21007" y="24520"/>
                  </a:cubicBezTo>
                  <a:cubicBezTo>
                    <a:pt x="21023" y="24482"/>
                    <a:pt x="21039" y="24444"/>
                    <a:pt x="21056" y="24406"/>
                  </a:cubicBezTo>
                  <a:cubicBezTo>
                    <a:pt x="21063" y="24389"/>
                    <a:pt x="21072" y="24373"/>
                    <a:pt x="21078" y="24357"/>
                  </a:cubicBezTo>
                  <a:cubicBezTo>
                    <a:pt x="21082" y="24350"/>
                    <a:pt x="21085" y="24345"/>
                    <a:pt x="21088" y="24339"/>
                  </a:cubicBezTo>
                  <a:lnTo>
                    <a:pt x="21091" y="24339"/>
                  </a:lnTo>
                  <a:cubicBezTo>
                    <a:pt x="21091" y="24337"/>
                    <a:pt x="21091" y="24337"/>
                    <a:pt x="21093" y="24337"/>
                  </a:cubicBezTo>
                  <a:cubicBezTo>
                    <a:pt x="21165" y="24269"/>
                    <a:pt x="21252" y="24242"/>
                    <a:pt x="21342" y="24242"/>
                  </a:cubicBezTo>
                  <a:cubicBezTo>
                    <a:pt x="21459" y="24242"/>
                    <a:pt x="21581" y="24287"/>
                    <a:pt x="21682" y="24345"/>
                  </a:cubicBezTo>
                  <a:cubicBezTo>
                    <a:pt x="21751" y="24385"/>
                    <a:pt x="21814" y="24424"/>
                    <a:pt x="21889" y="24424"/>
                  </a:cubicBezTo>
                  <a:cubicBezTo>
                    <a:pt x="21907" y="24424"/>
                    <a:pt x="21925" y="24421"/>
                    <a:pt x="21945" y="24417"/>
                  </a:cubicBezTo>
                  <a:cubicBezTo>
                    <a:pt x="22041" y="24392"/>
                    <a:pt x="22138" y="24332"/>
                    <a:pt x="22222" y="24276"/>
                  </a:cubicBezTo>
                  <a:cubicBezTo>
                    <a:pt x="22288" y="24229"/>
                    <a:pt x="22353" y="24170"/>
                    <a:pt x="22436" y="24146"/>
                  </a:cubicBezTo>
                  <a:cubicBezTo>
                    <a:pt x="22462" y="24139"/>
                    <a:pt x="22488" y="24135"/>
                    <a:pt x="22514" y="24135"/>
                  </a:cubicBezTo>
                  <a:close/>
                  <a:moveTo>
                    <a:pt x="25132" y="24240"/>
                  </a:moveTo>
                  <a:cubicBezTo>
                    <a:pt x="25346" y="24240"/>
                    <a:pt x="25560" y="24260"/>
                    <a:pt x="25769" y="24289"/>
                  </a:cubicBezTo>
                  <a:cubicBezTo>
                    <a:pt x="26294" y="24358"/>
                    <a:pt x="26805" y="24495"/>
                    <a:pt x="27314" y="24640"/>
                  </a:cubicBezTo>
                  <a:cubicBezTo>
                    <a:pt x="27577" y="24714"/>
                    <a:pt x="27841" y="24786"/>
                    <a:pt x="28105" y="24855"/>
                  </a:cubicBezTo>
                  <a:cubicBezTo>
                    <a:pt x="28266" y="24898"/>
                    <a:pt x="28429" y="24931"/>
                    <a:pt x="28587" y="24974"/>
                  </a:cubicBezTo>
                  <a:cubicBezTo>
                    <a:pt x="28731" y="25011"/>
                    <a:pt x="28889" y="25061"/>
                    <a:pt x="29009" y="25118"/>
                  </a:cubicBezTo>
                  <a:cubicBezTo>
                    <a:pt x="29075" y="25148"/>
                    <a:pt x="29143" y="25183"/>
                    <a:pt x="29204" y="25226"/>
                  </a:cubicBezTo>
                  <a:cubicBezTo>
                    <a:pt x="29207" y="25230"/>
                    <a:pt x="29210" y="25230"/>
                    <a:pt x="29212" y="25233"/>
                  </a:cubicBezTo>
                  <a:lnTo>
                    <a:pt x="29219" y="25239"/>
                  </a:lnTo>
                  <a:cubicBezTo>
                    <a:pt x="29231" y="25249"/>
                    <a:pt x="29243" y="25259"/>
                    <a:pt x="29254" y="25274"/>
                  </a:cubicBezTo>
                  <a:cubicBezTo>
                    <a:pt x="29263" y="25280"/>
                    <a:pt x="29272" y="25292"/>
                    <a:pt x="29279" y="25301"/>
                  </a:cubicBezTo>
                  <a:cubicBezTo>
                    <a:pt x="29282" y="25303"/>
                    <a:pt x="29294" y="25323"/>
                    <a:pt x="29298" y="25329"/>
                  </a:cubicBezTo>
                  <a:cubicBezTo>
                    <a:pt x="29300" y="25333"/>
                    <a:pt x="29302" y="25338"/>
                    <a:pt x="29308" y="25345"/>
                  </a:cubicBezTo>
                  <a:cubicBezTo>
                    <a:pt x="29310" y="25357"/>
                    <a:pt x="29311" y="25368"/>
                    <a:pt x="29316" y="25379"/>
                  </a:cubicBezTo>
                  <a:cubicBezTo>
                    <a:pt x="29316" y="25381"/>
                    <a:pt x="29319" y="25385"/>
                    <a:pt x="29319" y="25388"/>
                  </a:cubicBezTo>
                  <a:lnTo>
                    <a:pt x="29319" y="25390"/>
                  </a:lnTo>
                  <a:cubicBezTo>
                    <a:pt x="29316" y="25404"/>
                    <a:pt x="29315" y="25426"/>
                    <a:pt x="29315" y="25426"/>
                  </a:cubicBezTo>
                  <a:cubicBezTo>
                    <a:pt x="29315" y="25430"/>
                    <a:pt x="29313" y="25435"/>
                    <a:pt x="29311" y="25438"/>
                  </a:cubicBezTo>
                  <a:cubicBezTo>
                    <a:pt x="29307" y="25448"/>
                    <a:pt x="29298" y="25466"/>
                    <a:pt x="29295" y="25470"/>
                  </a:cubicBezTo>
                  <a:cubicBezTo>
                    <a:pt x="29271" y="25508"/>
                    <a:pt x="29271" y="25505"/>
                    <a:pt x="29239" y="25539"/>
                  </a:cubicBezTo>
                  <a:cubicBezTo>
                    <a:pt x="29121" y="25673"/>
                    <a:pt x="28981" y="25785"/>
                    <a:pt x="28842" y="25895"/>
                  </a:cubicBezTo>
                  <a:cubicBezTo>
                    <a:pt x="28681" y="26025"/>
                    <a:pt x="28533" y="26166"/>
                    <a:pt x="28378" y="26306"/>
                  </a:cubicBezTo>
                  <a:cubicBezTo>
                    <a:pt x="28181" y="26480"/>
                    <a:pt x="27985" y="26655"/>
                    <a:pt x="27793" y="26836"/>
                  </a:cubicBezTo>
                  <a:cubicBezTo>
                    <a:pt x="27082" y="27508"/>
                    <a:pt x="26500" y="28300"/>
                    <a:pt x="26007" y="29143"/>
                  </a:cubicBezTo>
                  <a:cubicBezTo>
                    <a:pt x="25502" y="30000"/>
                    <a:pt x="25139" y="30952"/>
                    <a:pt x="24962" y="31932"/>
                  </a:cubicBezTo>
                  <a:cubicBezTo>
                    <a:pt x="24862" y="32478"/>
                    <a:pt x="24825" y="33035"/>
                    <a:pt x="24825" y="33590"/>
                  </a:cubicBezTo>
                  <a:cubicBezTo>
                    <a:pt x="24824" y="33871"/>
                    <a:pt x="24835" y="34154"/>
                    <a:pt x="24847" y="34435"/>
                  </a:cubicBezTo>
                  <a:cubicBezTo>
                    <a:pt x="24853" y="34574"/>
                    <a:pt x="24861" y="34715"/>
                    <a:pt x="24874" y="34853"/>
                  </a:cubicBezTo>
                  <a:cubicBezTo>
                    <a:pt x="24882" y="34920"/>
                    <a:pt x="24890" y="34991"/>
                    <a:pt x="24899" y="35059"/>
                  </a:cubicBezTo>
                  <a:cubicBezTo>
                    <a:pt x="24903" y="35093"/>
                    <a:pt x="24911" y="35128"/>
                    <a:pt x="24915" y="35162"/>
                  </a:cubicBezTo>
                  <a:cubicBezTo>
                    <a:pt x="24917" y="35171"/>
                    <a:pt x="24917" y="35181"/>
                    <a:pt x="24919" y="35190"/>
                  </a:cubicBezTo>
                  <a:cubicBezTo>
                    <a:pt x="24919" y="35195"/>
                    <a:pt x="24919" y="35197"/>
                    <a:pt x="24921" y="35200"/>
                  </a:cubicBezTo>
                  <a:lnTo>
                    <a:pt x="24921" y="35204"/>
                  </a:lnTo>
                  <a:cubicBezTo>
                    <a:pt x="24935" y="35300"/>
                    <a:pt x="24943" y="35397"/>
                    <a:pt x="24962" y="35490"/>
                  </a:cubicBezTo>
                  <a:cubicBezTo>
                    <a:pt x="24971" y="35544"/>
                    <a:pt x="24984" y="35605"/>
                    <a:pt x="25004" y="35655"/>
                  </a:cubicBezTo>
                  <a:cubicBezTo>
                    <a:pt x="24687" y="35627"/>
                    <a:pt x="24371" y="35596"/>
                    <a:pt x="24054" y="35569"/>
                  </a:cubicBezTo>
                  <a:cubicBezTo>
                    <a:pt x="23083" y="35481"/>
                    <a:pt x="22114" y="35383"/>
                    <a:pt x="21150" y="35253"/>
                  </a:cubicBezTo>
                  <a:cubicBezTo>
                    <a:pt x="20960" y="35228"/>
                    <a:pt x="20770" y="35202"/>
                    <a:pt x="20581" y="35172"/>
                  </a:cubicBezTo>
                  <a:cubicBezTo>
                    <a:pt x="20577" y="35163"/>
                    <a:pt x="20572" y="35153"/>
                    <a:pt x="20566" y="35142"/>
                  </a:cubicBezTo>
                  <a:cubicBezTo>
                    <a:pt x="20468" y="34978"/>
                    <a:pt x="20441" y="34784"/>
                    <a:pt x="20420" y="34596"/>
                  </a:cubicBezTo>
                  <a:cubicBezTo>
                    <a:pt x="20398" y="34388"/>
                    <a:pt x="20395" y="34178"/>
                    <a:pt x="20379" y="33971"/>
                  </a:cubicBezTo>
                  <a:cubicBezTo>
                    <a:pt x="20337" y="33410"/>
                    <a:pt x="20344" y="32850"/>
                    <a:pt x="20391" y="32289"/>
                  </a:cubicBezTo>
                  <a:cubicBezTo>
                    <a:pt x="20481" y="31225"/>
                    <a:pt x="20677" y="30165"/>
                    <a:pt x="21007" y="29151"/>
                  </a:cubicBezTo>
                  <a:cubicBezTo>
                    <a:pt x="21337" y="28142"/>
                    <a:pt x="21828" y="27213"/>
                    <a:pt x="22446" y="26349"/>
                  </a:cubicBezTo>
                  <a:cubicBezTo>
                    <a:pt x="22744" y="25927"/>
                    <a:pt x="23070" y="25519"/>
                    <a:pt x="23406" y="25122"/>
                  </a:cubicBezTo>
                  <a:cubicBezTo>
                    <a:pt x="23701" y="24772"/>
                    <a:pt x="24028" y="24436"/>
                    <a:pt x="24481" y="24318"/>
                  </a:cubicBezTo>
                  <a:cubicBezTo>
                    <a:pt x="24693" y="24261"/>
                    <a:pt x="24912" y="24240"/>
                    <a:pt x="25132" y="24240"/>
                  </a:cubicBezTo>
                  <a:close/>
                  <a:moveTo>
                    <a:pt x="29704" y="25720"/>
                  </a:moveTo>
                  <a:cubicBezTo>
                    <a:pt x="29833" y="25720"/>
                    <a:pt x="29962" y="25747"/>
                    <a:pt x="30075" y="25806"/>
                  </a:cubicBezTo>
                  <a:cubicBezTo>
                    <a:pt x="30166" y="25853"/>
                    <a:pt x="30247" y="25915"/>
                    <a:pt x="30294" y="26014"/>
                  </a:cubicBezTo>
                  <a:cubicBezTo>
                    <a:pt x="30335" y="26101"/>
                    <a:pt x="30356" y="26204"/>
                    <a:pt x="30356" y="26302"/>
                  </a:cubicBezTo>
                  <a:cubicBezTo>
                    <a:pt x="30356" y="26400"/>
                    <a:pt x="30345" y="26507"/>
                    <a:pt x="30403" y="26594"/>
                  </a:cubicBezTo>
                  <a:cubicBezTo>
                    <a:pt x="30462" y="26682"/>
                    <a:pt x="30566" y="26715"/>
                    <a:pt x="30667" y="26726"/>
                  </a:cubicBezTo>
                  <a:cubicBezTo>
                    <a:pt x="30847" y="26744"/>
                    <a:pt x="31028" y="26707"/>
                    <a:pt x="31182" y="26832"/>
                  </a:cubicBezTo>
                  <a:cubicBezTo>
                    <a:pt x="31272" y="26906"/>
                    <a:pt x="31341" y="27015"/>
                    <a:pt x="31334" y="27134"/>
                  </a:cubicBezTo>
                  <a:cubicBezTo>
                    <a:pt x="31325" y="27264"/>
                    <a:pt x="31229" y="27361"/>
                    <a:pt x="31162" y="27464"/>
                  </a:cubicBezTo>
                  <a:cubicBezTo>
                    <a:pt x="31102" y="27554"/>
                    <a:pt x="31182" y="27663"/>
                    <a:pt x="31278" y="27667"/>
                  </a:cubicBezTo>
                  <a:cubicBezTo>
                    <a:pt x="31471" y="27673"/>
                    <a:pt x="31747" y="27658"/>
                    <a:pt x="31840" y="27870"/>
                  </a:cubicBezTo>
                  <a:cubicBezTo>
                    <a:pt x="31869" y="27936"/>
                    <a:pt x="31836" y="28000"/>
                    <a:pt x="31803" y="28069"/>
                  </a:cubicBezTo>
                  <a:cubicBezTo>
                    <a:pt x="31752" y="28175"/>
                    <a:pt x="31706" y="28275"/>
                    <a:pt x="31696" y="28391"/>
                  </a:cubicBezTo>
                  <a:cubicBezTo>
                    <a:pt x="31693" y="28449"/>
                    <a:pt x="31743" y="28516"/>
                    <a:pt x="31799" y="28525"/>
                  </a:cubicBezTo>
                  <a:cubicBezTo>
                    <a:pt x="31984" y="28561"/>
                    <a:pt x="32242" y="28545"/>
                    <a:pt x="32386" y="28688"/>
                  </a:cubicBezTo>
                  <a:cubicBezTo>
                    <a:pt x="32474" y="28775"/>
                    <a:pt x="32516" y="28897"/>
                    <a:pt x="32502" y="29021"/>
                  </a:cubicBezTo>
                  <a:cubicBezTo>
                    <a:pt x="32486" y="29155"/>
                    <a:pt x="32433" y="29284"/>
                    <a:pt x="32430" y="29418"/>
                  </a:cubicBezTo>
                  <a:cubicBezTo>
                    <a:pt x="32430" y="29469"/>
                    <a:pt x="32475" y="29525"/>
                    <a:pt x="32529" y="29525"/>
                  </a:cubicBezTo>
                  <a:cubicBezTo>
                    <a:pt x="32532" y="29525"/>
                    <a:pt x="32534" y="29525"/>
                    <a:pt x="32537" y="29525"/>
                  </a:cubicBezTo>
                  <a:cubicBezTo>
                    <a:pt x="32550" y="29524"/>
                    <a:pt x="32562" y="29523"/>
                    <a:pt x="32575" y="29523"/>
                  </a:cubicBezTo>
                  <a:cubicBezTo>
                    <a:pt x="32663" y="29523"/>
                    <a:pt x="32736" y="29557"/>
                    <a:pt x="32818" y="29594"/>
                  </a:cubicBezTo>
                  <a:cubicBezTo>
                    <a:pt x="32903" y="29631"/>
                    <a:pt x="32971" y="29678"/>
                    <a:pt x="33017" y="29761"/>
                  </a:cubicBezTo>
                  <a:cubicBezTo>
                    <a:pt x="33117" y="29936"/>
                    <a:pt x="32989" y="30164"/>
                    <a:pt x="32865" y="30293"/>
                  </a:cubicBezTo>
                  <a:cubicBezTo>
                    <a:pt x="32791" y="30372"/>
                    <a:pt x="32836" y="30519"/>
                    <a:pt x="32952" y="30519"/>
                  </a:cubicBezTo>
                  <a:cubicBezTo>
                    <a:pt x="32954" y="30519"/>
                    <a:pt x="32957" y="30519"/>
                    <a:pt x="32959" y="30519"/>
                  </a:cubicBezTo>
                  <a:cubicBezTo>
                    <a:pt x="32971" y="30518"/>
                    <a:pt x="32983" y="30518"/>
                    <a:pt x="32994" y="30518"/>
                  </a:cubicBezTo>
                  <a:cubicBezTo>
                    <a:pt x="33058" y="30518"/>
                    <a:pt x="33107" y="30527"/>
                    <a:pt x="33171" y="30565"/>
                  </a:cubicBezTo>
                  <a:cubicBezTo>
                    <a:pt x="33230" y="30599"/>
                    <a:pt x="33281" y="30644"/>
                    <a:pt x="33317" y="30699"/>
                  </a:cubicBezTo>
                  <a:cubicBezTo>
                    <a:pt x="33391" y="30821"/>
                    <a:pt x="33392" y="30947"/>
                    <a:pt x="33336" y="31077"/>
                  </a:cubicBezTo>
                  <a:cubicBezTo>
                    <a:pt x="33314" y="31128"/>
                    <a:pt x="33314" y="31189"/>
                    <a:pt x="33345" y="31233"/>
                  </a:cubicBezTo>
                  <a:cubicBezTo>
                    <a:pt x="33146" y="31552"/>
                    <a:pt x="32945" y="31872"/>
                    <a:pt x="32740" y="32187"/>
                  </a:cubicBezTo>
                  <a:cubicBezTo>
                    <a:pt x="32479" y="32590"/>
                    <a:pt x="32210" y="32989"/>
                    <a:pt x="31935" y="33383"/>
                  </a:cubicBezTo>
                  <a:cubicBezTo>
                    <a:pt x="31688" y="33738"/>
                    <a:pt x="31446" y="34103"/>
                    <a:pt x="31168" y="34431"/>
                  </a:cubicBezTo>
                  <a:cubicBezTo>
                    <a:pt x="30727" y="34946"/>
                    <a:pt x="30182" y="35331"/>
                    <a:pt x="29535" y="35534"/>
                  </a:cubicBezTo>
                  <a:cubicBezTo>
                    <a:pt x="28869" y="35742"/>
                    <a:pt x="28156" y="35796"/>
                    <a:pt x="27456" y="35796"/>
                  </a:cubicBezTo>
                  <a:cubicBezTo>
                    <a:pt x="27316" y="35796"/>
                    <a:pt x="27177" y="35794"/>
                    <a:pt x="27038" y="35790"/>
                  </a:cubicBezTo>
                  <a:cubicBezTo>
                    <a:pt x="26470" y="35779"/>
                    <a:pt x="25901" y="35737"/>
                    <a:pt x="25334" y="35685"/>
                  </a:cubicBezTo>
                  <a:cubicBezTo>
                    <a:pt x="25349" y="35641"/>
                    <a:pt x="25349" y="35591"/>
                    <a:pt x="25321" y="35554"/>
                  </a:cubicBezTo>
                  <a:cubicBezTo>
                    <a:pt x="25319" y="35550"/>
                    <a:pt x="25312" y="35538"/>
                    <a:pt x="25307" y="35532"/>
                  </a:cubicBezTo>
                  <a:cubicBezTo>
                    <a:pt x="25305" y="35523"/>
                    <a:pt x="25296" y="35501"/>
                    <a:pt x="25295" y="35494"/>
                  </a:cubicBezTo>
                  <a:cubicBezTo>
                    <a:pt x="25284" y="35450"/>
                    <a:pt x="25275" y="35403"/>
                    <a:pt x="25267" y="35356"/>
                  </a:cubicBezTo>
                  <a:cubicBezTo>
                    <a:pt x="25253" y="35267"/>
                    <a:pt x="25242" y="35179"/>
                    <a:pt x="25228" y="35091"/>
                  </a:cubicBezTo>
                  <a:cubicBezTo>
                    <a:pt x="25186" y="34816"/>
                    <a:pt x="25169" y="34537"/>
                    <a:pt x="25154" y="34257"/>
                  </a:cubicBezTo>
                  <a:cubicBezTo>
                    <a:pt x="25127" y="33690"/>
                    <a:pt x="25121" y="33123"/>
                    <a:pt x="25174" y="32556"/>
                  </a:cubicBezTo>
                  <a:cubicBezTo>
                    <a:pt x="25270" y="31523"/>
                    <a:pt x="25549" y="30510"/>
                    <a:pt x="26009" y="29578"/>
                  </a:cubicBezTo>
                  <a:cubicBezTo>
                    <a:pt x="26222" y="29147"/>
                    <a:pt x="26472" y="28739"/>
                    <a:pt x="26764" y="28358"/>
                  </a:cubicBezTo>
                  <a:cubicBezTo>
                    <a:pt x="27069" y="27960"/>
                    <a:pt x="27399" y="27568"/>
                    <a:pt x="27763" y="27224"/>
                  </a:cubicBezTo>
                  <a:cubicBezTo>
                    <a:pt x="27962" y="27037"/>
                    <a:pt x="28168" y="26859"/>
                    <a:pt x="28378" y="26684"/>
                  </a:cubicBezTo>
                  <a:cubicBezTo>
                    <a:pt x="28565" y="26525"/>
                    <a:pt x="28753" y="26359"/>
                    <a:pt x="28945" y="26202"/>
                  </a:cubicBezTo>
                  <a:cubicBezTo>
                    <a:pt x="28949" y="26199"/>
                    <a:pt x="28965" y="26183"/>
                    <a:pt x="28970" y="26182"/>
                  </a:cubicBezTo>
                  <a:cubicBezTo>
                    <a:pt x="28982" y="26173"/>
                    <a:pt x="28994" y="26162"/>
                    <a:pt x="29008" y="26153"/>
                  </a:cubicBezTo>
                  <a:cubicBezTo>
                    <a:pt x="29043" y="26126"/>
                    <a:pt x="29080" y="26100"/>
                    <a:pt x="29114" y="26073"/>
                  </a:cubicBezTo>
                  <a:cubicBezTo>
                    <a:pt x="29192" y="26012"/>
                    <a:pt x="29270" y="25952"/>
                    <a:pt x="29345" y="25887"/>
                  </a:cubicBezTo>
                  <a:cubicBezTo>
                    <a:pt x="29395" y="25843"/>
                    <a:pt x="29447" y="25797"/>
                    <a:pt x="29494" y="25744"/>
                  </a:cubicBezTo>
                  <a:cubicBezTo>
                    <a:pt x="29562" y="25728"/>
                    <a:pt x="29633" y="25720"/>
                    <a:pt x="29704" y="25720"/>
                  </a:cubicBezTo>
                  <a:close/>
                  <a:moveTo>
                    <a:pt x="40333" y="11749"/>
                  </a:moveTo>
                  <a:cubicBezTo>
                    <a:pt x="40570" y="11945"/>
                    <a:pt x="40864" y="12041"/>
                    <a:pt x="41149" y="12144"/>
                  </a:cubicBezTo>
                  <a:cubicBezTo>
                    <a:pt x="41302" y="12200"/>
                    <a:pt x="41448" y="12275"/>
                    <a:pt x="41595" y="12347"/>
                  </a:cubicBezTo>
                  <a:cubicBezTo>
                    <a:pt x="41754" y="12425"/>
                    <a:pt x="41910" y="12509"/>
                    <a:pt x="42062" y="12600"/>
                  </a:cubicBezTo>
                  <a:cubicBezTo>
                    <a:pt x="42339" y="12763"/>
                    <a:pt x="42593" y="12949"/>
                    <a:pt x="42752" y="13237"/>
                  </a:cubicBezTo>
                  <a:cubicBezTo>
                    <a:pt x="42895" y="13498"/>
                    <a:pt x="42953" y="13798"/>
                    <a:pt x="42964" y="14092"/>
                  </a:cubicBezTo>
                  <a:cubicBezTo>
                    <a:pt x="42986" y="14711"/>
                    <a:pt x="42547" y="15387"/>
                    <a:pt x="42291" y="15930"/>
                  </a:cubicBezTo>
                  <a:cubicBezTo>
                    <a:pt x="42079" y="16386"/>
                    <a:pt x="41864" y="16841"/>
                    <a:pt x="41651" y="17294"/>
                  </a:cubicBezTo>
                  <a:cubicBezTo>
                    <a:pt x="41220" y="18203"/>
                    <a:pt x="40790" y="19111"/>
                    <a:pt x="40352" y="20017"/>
                  </a:cubicBezTo>
                  <a:cubicBezTo>
                    <a:pt x="40189" y="20356"/>
                    <a:pt x="40024" y="20694"/>
                    <a:pt x="39859" y="21033"/>
                  </a:cubicBezTo>
                  <a:cubicBezTo>
                    <a:pt x="39152" y="22491"/>
                    <a:pt x="38442" y="23948"/>
                    <a:pt x="37730" y="25402"/>
                  </a:cubicBezTo>
                  <a:cubicBezTo>
                    <a:pt x="36869" y="27160"/>
                    <a:pt x="35997" y="28908"/>
                    <a:pt x="35057" y="30627"/>
                  </a:cubicBezTo>
                  <a:cubicBezTo>
                    <a:pt x="34586" y="31484"/>
                    <a:pt x="34106" y="32337"/>
                    <a:pt x="33609" y="33182"/>
                  </a:cubicBezTo>
                  <a:cubicBezTo>
                    <a:pt x="33162" y="33941"/>
                    <a:pt x="32716" y="34711"/>
                    <a:pt x="32213" y="35437"/>
                  </a:cubicBezTo>
                  <a:cubicBezTo>
                    <a:pt x="31760" y="36090"/>
                    <a:pt x="31221" y="36731"/>
                    <a:pt x="30516" y="37120"/>
                  </a:cubicBezTo>
                  <a:cubicBezTo>
                    <a:pt x="29695" y="37572"/>
                    <a:pt x="28737" y="37649"/>
                    <a:pt x="27819" y="37691"/>
                  </a:cubicBezTo>
                  <a:cubicBezTo>
                    <a:pt x="27529" y="37705"/>
                    <a:pt x="27238" y="37711"/>
                    <a:pt x="26947" y="37711"/>
                  </a:cubicBezTo>
                  <a:cubicBezTo>
                    <a:pt x="25267" y="37711"/>
                    <a:pt x="23592" y="37496"/>
                    <a:pt x="21942" y="37195"/>
                  </a:cubicBezTo>
                  <a:cubicBezTo>
                    <a:pt x="18056" y="36484"/>
                    <a:pt x="14257" y="35384"/>
                    <a:pt x="10437" y="34401"/>
                  </a:cubicBezTo>
                  <a:cubicBezTo>
                    <a:pt x="9490" y="34158"/>
                    <a:pt x="8542" y="33919"/>
                    <a:pt x="7589" y="33716"/>
                  </a:cubicBezTo>
                  <a:cubicBezTo>
                    <a:pt x="6659" y="33519"/>
                    <a:pt x="5731" y="33341"/>
                    <a:pt x="4809" y="33122"/>
                  </a:cubicBezTo>
                  <a:cubicBezTo>
                    <a:pt x="3971" y="32925"/>
                    <a:pt x="3141" y="32691"/>
                    <a:pt x="2327" y="32410"/>
                  </a:cubicBezTo>
                  <a:cubicBezTo>
                    <a:pt x="1631" y="32169"/>
                    <a:pt x="998" y="31811"/>
                    <a:pt x="746" y="31079"/>
                  </a:cubicBezTo>
                  <a:cubicBezTo>
                    <a:pt x="567" y="30563"/>
                    <a:pt x="648" y="30094"/>
                    <a:pt x="887" y="29616"/>
                  </a:cubicBezTo>
                  <a:cubicBezTo>
                    <a:pt x="1261" y="28861"/>
                    <a:pt x="1715" y="28149"/>
                    <a:pt x="2154" y="27431"/>
                  </a:cubicBezTo>
                  <a:cubicBezTo>
                    <a:pt x="2590" y="26715"/>
                    <a:pt x="2990" y="25988"/>
                    <a:pt x="3376" y="25246"/>
                  </a:cubicBezTo>
                  <a:cubicBezTo>
                    <a:pt x="4014" y="24020"/>
                    <a:pt x="4642" y="22789"/>
                    <a:pt x="5253" y="21550"/>
                  </a:cubicBezTo>
                  <a:cubicBezTo>
                    <a:pt x="5688" y="20675"/>
                    <a:pt x="6109" y="19795"/>
                    <a:pt x="6568" y="18930"/>
                  </a:cubicBezTo>
                  <a:cubicBezTo>
                    <a:pt x="6870" y="18363"/>
                    <a:pt x="7179" y="17803"/>
                    <a:pt x="7501" y="17246"/>
                  </a:cubicBezTo>
                  <a:cubicBezTo>
                    <a:pt x="7831" y="16681"/>
                    <a:pt x="8168" y="16121"/>
                    <a:pt x="8500" y="15555"/>
                  </a:cubicBezTo>
                  <a:cubicBezTo>
                    <a:pt x="8739" y="15144"/>
                    <a:pt x="8973" y="14731"/>
                    <a:pt x="9211" y="14320"/>
                  </a:cubicBezTo>
                  <a:cubicBezTo>
                    <a:pt x="9230" y="14293"/>
                    <a:pt x="9245" y="14267"/>
                    <a:pt x="9262" y="14239"/>
                  </a:cubicBezTo>
                  <a:cubicBezTo>
                    <a:pt x="9612" y="13727"/>
                    <a:pt x="9911" y="13185"/>
                    <a:pt x="10223" y="12647"/>
                  </a:cubicBezTo>
                  <a:cubicBezTo>
                    <a:pt x="10356" y="12416"/>
                    <a:pt x="10494" y="12187"/>
                    <a:pt x="10620" y="11952"/>
                  </a:cubicBezTo>
                  <a:cubicBezTo>
                    <a:pt x="10676" y="12095"/>
                    <a:pt x="10739" y="12236"/>
                    <a:pt x="10813" y="12371"/>
                  </a:cubicBezTo>
                  <a:cubicBezTo>
                    <a:pt x="10903" y="12540"/>
                    <a:pt x="11012" y="12705"/>
                    <a:pt x="11130" y="12856"/>
                  </a:cubicBezTo>
                  <a:cubicBezTo>
                    <a:pt x="11080" y="12930"/>
                    <a:pt x="11041" y="13009"/>
                    <a:pt x="10996" y="13087"/>
                  </a:cubicBezTo>
                  <a:cubicBezTo>
                    <a:pt x="10933" y="13194"/>
                    <a:pt x="10871" y="13303"/>
                    <a:pt x="10806" y="13411"/>
                  </a:cubicBezTo>
                  <a:cubicBezTo>
                    <a:pt x="10674" y="13627"/>
                    <a:pt x="10538" y="13845"/>
                    <a:pt x="10418" y="14067"/>
                  </a:cubicBezTo>
                  <a:cubicBezTo>
                    <a:pt x="10168" y="14529"/>
                    <a:pt x="9909" y="14985"/>
                    <a:pt x="9647" y="15440"/>
                  </a:cubicBezTo>
                  <a:cubicBezTo>
                    <a:pt x="9130" y="16348"/>
                    <a:pt x="8617" y="17261"/>
                    <a:pt x="8125" y="18180"/>
                  </a:cubicBezTo>
                  <a:cubicBezTo>
                    <a:pt x="7987" y="18436"/>
                    <a:pt x="7847" y="18690"/>
                    <a:pt x="7722" y="18951"/>
                  </a:cubicBezTo>
                  <a:cubicBezTo>
                    <a:pt x="7673" y="19054"/>
                    <a:pt x="7626" y="19157"/>
                    <a:pt x="7579" y="19262"/>
                  </a:cubicBezTo>
                  <a:cubicBezTo>
                    <a:pt x="7482" y="19375"/>
                    <a:pt x="7423" y="19511"/>
                    <a:pt x="7357" y="19648"/>
                  </a:cubicBezTo>
                  <a:cubicBezTo>
                    <a:pt x="7283" y="19801"/>
                    <a:pt x="7221" y="19954"/>
                    <a:pt x="7157" y="20110"/>
                  </a:cubicBezTo>
                  <a:cubicBezTo>
                    <a:pt x="7026" y="20426"/>
                    <a:pt x="6880" y="20734"/>
                    <a:pt x="6735" y="21043"/>
                  </a:cubicBezTo>
                  <a:cubicBezTo>
                    <a:pt x="6443" y="21665"/>
                    <a:pt x="6168" y="22295"/>
                    <a:pt x="5876" y="22917"/>
                  </a:cubicBezTo>
                  <a:cubicBezTo>
                    <a:pt x="5581" y="23542"/>
                    <a:pt x="5258" y="24154"/>
                    <a:pt x="4945" y="24771"/>
                  </a:cubicBezTo>
                  <a:cubicBezTo>
                    <a:pt x="4636" y="25382"/>
                    <a:pt x="4320" y="25988"/>
                    <a:pt x="3993" y="26590"/>
                  </a:cubicBezTo>
                  <a:cubicBezTo>
                    <a:pt x="3754" y="27033"/>
                    <a:pt x="3497" y="27484"/>
                    <a:pt x="3232" y="27920"/>
                  </a:cubicBezTo>
                  <a:cubicBezTo>
                    <a:pt x="3113" y="28114"/>
                    <a:pt x="2998" y="28300"/>
                    <a:pt x="2907" y="28506"/>
                  </a:cubicBezTo>
                  <a:cubicBezTo>
                    <a:pt x="2809" y="28732"/>
                    <a:pt x="2636" y="28933"/>
                    <a:pt x="2520" y="29153"/>
                  </a:cubicBezTo>
                  <a:cubicBezTo>
                    <a:pt x="2285" y="29605"/>
                    <a:pt x="2082" y="30207"/>
                    <a:pt x="2408" y="30670"/>
                  </a:cubicBezTo>
                  <a:cubicBezTo>
                    <a:pt x="2605" y="30947"/>
                    <a:pt x="2949" y="31098"/>
                    <a:pt x="3252" y="31223"/>
                  </a:cubicBezTo>
                  <a:cubicBezTo>
                    <a:pt x="3660" y="31392"/>
                    <a:pt x="4087" y="31506"/>
                    <a:pt x="4512" y="31629"/>
                  </a:cubicBezTo>
                  <a:cubicBezTo>
                    <a:pt x="5474" y="31904"/>
                    <a:pt x="6415" y="32249"/>
                    <a:pt x="7381" y="32509"/>
                  </a:cubicBezTo>
                  <a:cubicBezTo>
                    <a:pt x="11329" y="33567"/>
                    <a:pt x="15302" y="34595"/>
                    <a:pt x="19329" y="35315"/>
                  </a:cubicBezTo>
                  <a:cubicBezTo>
                    <a:pt x="21292" y="35665"/>
                    <a:pt x="23278" y="35853"/>
                    <a:pt x="25263" y="36039"/>
                  </a:cubicBezTo>
                  <a:cubicBezTo>
                    <a:pt x="25964" y="36104"/>
                    <a:pt x="26668" y="36159"/>
                    <a:pt x="27372" y="36159"/>
                  </a:cubicBezTo>
                  <a:cubicBezTo>
                    <a:pt x="27688" y="36159"/>
                    <a:pt x="28004" y="36148"/>
                    <a:pt x="28320" y="36122"/>
                  </a:cubicBezTo>
                  <a:cubicBezTo>
                    <a:pt x="29029" y="36061"/>
                    <a:pt x="29737" y="35925"/>
                    <a:pt x="30365" y="35576"/>
                  </a:cubicBezTo>
                  <a:cubicBezTo>
                    <a:pt x="31026" y="35210"/>
                    <a:pt x="31491" y="34643"/>
                    <a:pt x="31925" y="34038"/>
                  </a:cubicBezTo>
                  <a:cubicBezTo>
                    <a:pt x="32492" y="33247"/>
                    <a:pt x="33036" y="32439"/>
                    <a:pt x="33548" y="31612"/>
                  </a:cubicBezTo>
                  <a:cubicBezTo>
                    <a:pt x="34583" y="29952"/>
                    <a:pt x="35469" y="28224"/>
                    <a:pt x="36349" y="26480"/>
                  </a:cubicBezTo>
                  <a:cubicBezTo>
                    <a:pt x="37260" y="24671"/>
                    <a:pt x="38212" y="22882"/>
                    <a:pt x="39108" y="21064"/>
                  </a:cubicBezTo>
                  <a:cubicBezTo>
                    <a:pt x="39161" y="20958"/>
                    <a:pt x="39213" y="20850"/>
                    <a:pt x="39266" y="20744"/>
                  </a:cubicBezTo>
                  <a:cubicBezTo>
                    <a:pt x="39635" y="19993"/>
                    <a:pt x="39985" y="19238"/>
                    <a:pt x="40271" y="18452"/>
                  </a:cubicBezTo>
                  <a:cubicBezTo>
                    <a:pt x="40577" y="17609"/>
                    <a:pt x="40839" y="16745"/>
                    <a:pt x="41178" y="15912"/>
                  </a:cubicBezTo>
                  <a:cubicBezTo>
                    <a:pt x="41259" y="15713"/>
                    <a:pt x="41344" y="15516"/>
                    <a:pt x="41435" y="15323"/>
                  </a:cubicBezTo>
                  <a:cubicBezTo>
                    <a:pt x="41484" y="15256"/>
                    <a:pt x="41532" y="15190"/>
                    <a:pt x="41576" y="15120"/>
                  </a:cubicBezTo>
                  <a:cubicBezTo>
                    <a:pt x="41738" y="14854"/>
                    <a:pt x="41881" y="14560"/>
                    <a:pt x="41901" y="14242"/>
                  </a:cubicBezTo>
                  <a:cubicBezTo>
                    <a:pt x="41914" y="14021"/>
                    <a:pt x="41848" y="13787"/>
                    <a:pt x="41717" y="13607"/>
                  </a:cubicBezTo>
                  <a:cubicBezTo>
                    <a:pt x="41598" y="13449"/>
                    <a:pt x="41438" y="13336"/>
                    <a:pt x="41263" y="13248"/>
                  </a:cubicBezTo>
                  <a:cubicBezTo>
                    <a:pt x="41181" y="13195"/>
                    <a:pt x="41089" y="13150"/>
                    <a:pt x="41001" y="13106"/>
                  </a:cubicBezTo>
                  <a:cubicBezTo>
                    <a:pt x="40879" y="13045"/>
                    <a:pt x="40749" y="13002"/>
                    <a:pt x="40617" y="12967"/>
                  </a:cubicBezTo>
                  <a:cubicBezTo>
                    <a:pt x="40507" y="12940"/>
                    <a:pt x="40397" y="12914"/>
                    <a:pt x="40283" y="12914"/>
                  </a:cubicBezTo>
                  <a:cubicBezTo>
                    <a:pt x="40277" y="12914"/>
                    <a:pt x="40271" y="12914"/>
                    <a:pt x="40265" y="12914"/>
                  </a:cubicBezTo>
                  <a:cubicBezTo>
                    <a:pt x="40211" y="12853"/>
                    <a:pt x="40148" y="12791"/>
                    <a:pt x="40077" y="12755"/>
                  </a:cubicBezTo>
                  <a:cubicBezTo>
                    <a:pt x="40005" y="12720"/>
                    <a:pt x="39910" y="12720"/>
                    <a:pt x="39845" y="12680"/>
                  </a:cubicBezTo>
                  <a:cubicBezTo>
                    <a:pt x="39834" y="12673"/>
                    <a:pt x="39827" y="12664"/>
                    <a:pt x="39823" y="12655"/>
                  </a:cubicBezTo>
                  <a:cubicBezTo>
                    <a:pt x="39859" y="12642"/>
                    <a:pt x="39892" y="12611"/>
                    <a:pt x="39905" y="12559"/>
                  </a:cubicBezTo>
                  <a:cubicBezTo>
                    <a:pt x="39933" y="12458"/>
                    <a:pt x="39990" y="12374"/>
                    <a:pt x="40046" y="12288"/>
                  </a:cubicBezTo>
                  <a:cubicBezTo>
                    <a:pt x="40111" y="12190"/>
                    <a:pt x="40167" y="12085"/>
                    <a:pt x="40220" y="11979"/>
                  </a:cubicBezTo>
                  <a:cubicBezTo>
                    <a:pt x="40257" y="11904"/>
                    <a:pt x="40296" y="11827"/>
                    <a:pt x="40333" y="11749"/>
                  </a:cubicBezTo>
                  <a:close/>
                  <a:moveTo>
                    <a:pt x="42936" y="15112"/>
                  </a:moveTo>
                  <a:cubicBezTo>
                    <a:pt x="42938" y="15142"/>
                    <a:pt x="42942" y="15172"/>
                    <a:pt x="42945" y="15200"/>
                  </a:cubicBezTo>
                  <a:cubicBezTo>
                    <a:pt x="42806" y="16480"/>
                    <a:pt x="42714" y="17765"/>
                    <a:pt x="42644" y="19051"/>
                  </a:cubicBezTo>
                  <a:cubicBezTo>
                    <a:pt x="42607" y="19734"/>
                    <a:pt x="42573" y="20418"/>
                    <a:pt x="42541" y="21101"/>
                  </a:cubicBezTo>
                  <a:cubicBezTo>
                    <a:pt x="42513" y="21729"/>
                    <a:pt x="42498" y="22361"/>
                    <a:pt x="42416" y="22986"/>
                  </a:cubicBezTo>
                  <a:cubicBezTo>
                    <a:pt x="42254" y="24281"/>
                    <a:pt x="41673" y="25394"/>
                    <a:pt x="41074" y="26532"/>
                  </a:cubicBezTo>
                  <a:cubicBezTo>
                    <a:pt x="40487" y="27649"/>
                    <a:pt x="39854" y="28742"/>
                    <a:pt x="39227" y="29837"/>
                  </a:cubicBezTo>
                  <a:cubicBezTo>
                    <a:pt x="38603" y="30934"/>
                    <a:pt x="37981" y="32035"/>
                    <a:pt x="37421" y="33167"/>
                  </a:cubicBezTo>
                  <a:cubicBezTo>
                    <a:pt x="36858" y="34309"/>
                    <a:pt x="36377" y="35489"/>
                    <a:pt x="35846" y="36644"/>
                  </a:cubicBezTo>
                  <a:cubicBezTo>
                    <a:pt x="34825" y="38876"/>
                    <a:pt x="33736" y="41125"/>
                    <a:pt x="32350" y="43155"/>
                  </a:cubicBezTo>
                  <a:cubicBezTo>
                    <a:pt x="31797" y="43966"/>
                    <a:pt x="31152" y="44752"/>
                    <a:pt x="30340" y="45318"/>
                  </a:cubicBezTo>
                  <a:cubicBezTo>
                    <a:pt x="29944" y="45592"/>
                    <a:pt x="29513" y="45808"/>
                    <a:pt x="29048" y="45933"/>
                  </a:cubicBezTo>
                  <a:cubicBezTo>
                    <a:pt x="28676" y="46032"/>
                    <a:pt x="28296" y="46057"/>
                    <a:pt x="27914" y="46057"/>
                  </a:cubicBezTo>
                  <a:cubicBezTo>
                    <a:pt x="27732" y="46057"/>
                    <a:pt x="27549" y="46051"/>
                    <a:pt x="27366" y="46046"/>
                  </a:cubicBezTo>
                  <a:cubicBezTo>
                    <a:pt x="26038" y="46001"/>
                    <a:pt x="24722" y="45814"/>
                    <a:pt x="23414" y="45596"/>
                  </a:cubicBezTo>
                  <a:cubicBezTo>
                    <a:pt x="22091" y="45377"/>
                    <a:pt x="20779" y="45113"/>
                    <a:pt x="19469" y="44825"/>
                  </a:cubicBezTo>
                  <a:cubicBezTo>
                    <a:pt x="16865" y="44249"/>
                    <a:pt x="14292" y="43580"/>
                    <a:pt x="11725" y="42865"/>
                  </a:cubicBezTo>
                  <a:cubicBezTo>
                    <a:pt x="10473" y="42514"/>
                    <a:pt x="9210" y="42290"/>
                    <a:pt x="7930" y="42059"/>
                  </a:cubicBezTo>
                  <a:cubicBezTo>
                    <a:pt x="7303" y="41945"/>
                    <a:pt x="6675" y="41819"/>
                    <a:pt x="6060" y="41643"/>
                  </a:cubicBezTo>
                  <a:cubicBezTo>
                    <a:pt x="5543" y="41496"/>
                    <a:pt x="5012" y="41315"/>
                    <a:pt x="4578" y="40985"/>
                  </a:cubicBezTo>
                  <a:cubicBezTo>
                    <a:pt x="4126" y="40641"/>
                    <a:pt x="3866" y="40127"/>
                    <a:pt x="3611" y="39633"/>
                  </a:cubicBezTo>
                  <a:cubicBezTo>
                    <a:pt x="3327" y="39087"/>
                    <a:pt x="3027" y="38548"/>
                    <a:pt x="2742" y="37998"/>
                  </a:cubicBezTo>
                  <a:cubicBezTo>
                    <a:pt x="2155" y="36860"/>
                    <a:pt x="1612" y="35701"/>
                    <a:pt x="1132" y="34509"/>
                  </a:cubicBezTo>
                  <a:cubicBezTo>
                    <a:pt x="717" y="33489"/>
                    <a:pt x="284" y="32393"/>
                    <a:pt x="355" y="31269"/>
                  </a:cubicBezTo>
                  <a:cubicBezTo>
                    <a:pt x="364" y="31133"/>
                    <a:pt x="384" y="30999"/>
                    <a:pt x="411" y="30870"/>
                  </a:cubicBezTo>
                  <a:cubicBezTo>
                    <a:pt x="477" y="31201"/>
                    <a:pt x="637" y="31525"/>
                    <a:pt x="811" y="31757"/>
                  </a:cubicBezTo>
                  <a:cubicBezTo>
                    <a:pt x="1242" y="32331"/>
                    <a:pt x="1965" y="32577"/>
                    <a:pt x="2622" y="32786"/>
                  </a:cubicBezTo>
                  <a:cubicBezTo>
                    <a:pt x="3511" y="33070"/>
                    <a:pt x="4407" y="33317"/>
                    <a:pt x="5318" y="33523"/>
                  </a:cubicBezTo>
                  <a:cubicBezTo>
                    <a:pt x="6279" y="33739"/>
                    <a:pt x="7250" y="33928"/>
                    <a:pt x="8211" y="34148"/>
                  </a:cubicBezTo>
                  <a:cubicBezTo>
                    <a:pt x="10203" y="34603"/>
                    <a:pt x="12173" y="35169"/>
                    <a:pt x="14147" y="35694"/>
                  </a:cubicBezTo>
                  <a:cubicBezTo>
                    <a:pt x="16115" y="36217"/>
                    <a:pt x="18089" y="36717"/>
                    <a:pt x="20078" y="37147"/>
                  </a:cubicBezTo>
                  <a:cubicBezTo>
                    <a:pt x="22046" y="37569"/>
                    <a:pt x="24040" y="37928"/>
                    <a:pt x="26055" y="38021"/>
                  </a:cubicBezTo>
                  <a:cubicBezTo>
                    <a:pt x="26388" y="38036"/>
                    <a:pt x="26723" y="38044"/>
                    <a:pt x="27058" y="38044"/>
                  </a:cubicBezTo>
                  <a:cubicBezTo>
                    <a:pt x="27716" y="38044"/>
                    <a:pt x="28376" y="38011"/>
                    <a:pt x="29026" y="37923"/>
                  </a:cubicBezTo>
                  <a:cubicBezTo>
                    <a:pt x="29872" y="37810"/>
                    <a:pt x="30663" y="37521"/>
                    <a:pt x="31320" y="36965"/>
                  </a:cubicBezTo>
                  <a:cubicBezTo>
                    <a:pt x="31935" y="36443"/>
                    <a:pt x="32414" y="35766"/>
                    <a:pt x="32845" y="35089"/>
                  </a:cubicBezTo>
                  <a:cubicBezTo>
                    <a:pt x="33361" y="34277"/>
                    <a:pt x="33848" y="33445"/>
                    <a:pt x="34328" y="32611"/>
                  </a:cubicBezTo>
                  <a:cubicBezTo>
                    <a:pt x="35336" y="30857"/>
                    <a:pt x="36280" y="29066"/>
                    <a:pt x="37174" y="27250"/>
                  </a:cubicBezTo>
                  <a:cubicBezTo>
                    <a:pt x="38999" y="23543"/>
                    <a:pt x="40772" y="19809"/>
                    <a:pt x="42514" y="16062"/>
                  </a:cubicBezTo>
                  <a:cubicBezTo>
                    <a:pt x="42657" y="15758"/>
                    <a:pt x="42776" y="15416"/>
                    <a:pt x="42936" y="15112"/>
                  </a:cubicBezTo>
                  <a:close/>
                  <a:moveTo>
                    <a:pt x="12545" y="1"/>
                  </a:moveTo>
                  <a:cubicBezTo>
                    <a:pt x="12410" y="1"/>
                    <a:pt x="12275" y="45"/>
                    <a:pt x="12149" y="105"/>
                  </a:cubicBezTo>
                  <a:cubicBezTo>
                    <a:pt x="11955" y="195"/>
                    <a:pt x="11784" y="329"/>
                    <a:pt x="11656" y="499"/>
                  </a:cubicBezTo>
                  <a:cubicBezTo>
                    <a:pt x="11409" y="827"/>
                    <a:pt x="11378" y="1260"/>
                    <a:pt x="11444" y="1653"/>
                  </a:cubicBezTo>
                  <a:cubicBezTo>
                    <a:pt x="11528" y="2181"/>
                    <a:pt x="11746" y="2687"/>
                    <a:pt x="11953" y="3176"/>
                  </a:cubicBezTo>
                  <a:cubicBezTo>
                    <a:pt x="12178" y="3710"/>
                    <a:pt x="12392" y="4246"/>
                    <a:pt x="12593" y="4791"/>
                  </a:cubicBezTo>
                  <a:cubicBezTo>
                    <a:pt x="12711" y="5114"/>
                    <a:pt x="12830" y="5440"/>
                    <a:pt x="12950" y="5764"/>
                  </a:cubicBezTo>
                  <a:cubicBezTo>
                    <a:pt x="12772" y="5867"/>
                    <a:pt x="12581" y="5949"/>
                    <a:pt x="12401" y="6048"/>
                  </a:cubicBezTo>
                  <a:cubicBezTo>
                    <a:pt x="12195" y="6160"/>
                    <a:pt x="12012" y="6289"/>
                    <a:pt x="11842" y="6451"/>
                  </a:cubicBezTo>
                  <a:cubicBezTo>
                    <a:pt x="11533" y="6740"/>
                    <a:pt x="11273" y="7084"/>
                    <a:pt x="11083" y="7467"/>
                  </a:cubicBezTo>
                  <a:cubicBezTo>
                    <a:pt x="10658" y="8318"/>
                    <a:pt x="10487" y="9280"/>
                    <a:pt x="10391" y="10221"/>
                  </a:cubicBezTo>
                  <a:cubicBezTo>
                    <a:pt x="10344" y="10687"/>
                    <a:pt x="10384" y="11160"/>
                    <a:pt x="10508" y="11612"/>
                  </a:cubicBezTo>
                  <a:cubicBezTo>
                    <a:pt x="10325" y="11859"/>
                    <a:pt x="10169" y="12123"/>
                    <a:pt x="10011" y="12387"/>
                  </a:cubicBezTo>
                  <a:cubicBezTo>
                    <a:pt x="9847" y="12655"/>
                    <a:pt x="9695" y="12930"/>
                    <a:pt x="9539" y="13201"/>
                  </a:cubicBezTo>
                  <a:cubicBezTo>
                    <a:pt x="9355" y="13525"/>
                    <a:pt x="9173" y="13851"/>
                    <a:pt x="8993" y="14178"/>
                  </a:cubicBezTo>
                  <a:cubicBezTo>
                    <a:pt x="8790" y="14519"/>
                    <a:pt x="8594" y="14866"/>
                    <a:pt x="8391" y="15207"/>
                  </a:cubicBezTo>
                  <a:cubicBezTo>
                    <a:pt x="7732" y="16334"/>
                    <a:pt x="7022" y="17434"/>
                    <a:pt x="6424" y="18595"/>
                  </a:cubicBezTo>
                  <a:cubicBezTo>
                    <a:pt x="6196" y="19038"/>
                    <a:pt x="5972" y="19488"/>
                    <a:pt x="5788" y="19950"/>
                  </a:cubicBezTo>
                  <a:cubicBezTo>
                    <a:pt x="5728" y="20048"/>
                    <a:pt x="5669" y="20147"/>
                    <a:pt x="5616" y="20245"/>
                  </a:cubicBezTo>
                  <a:cubicBezTo>
                    <a:pt x="5450" y="20548"/>
                    <a:pt x="5280" y="20850"/>
                    <a:pt x="5124" y="21156"/>
                  </a:cubicBezTo>
                  <a:cubicBezTo>
                    <a:pt x="4807" y="21770"/>
                    <a:pt x="4491" y="22385"/>
                    <a:pt x="4175" y="22997"/>
                  </a:cubicBezTo>
                  <a:cubicBezTo>
                    <a:pt x="3733" y="23862"/>
                    <a:pt x="3283" y="24721"/>
                    <a:pt x="2831" y="25582"/>
                  </a:cubicBezTo>
                  <a:cubicBezTo>
                    <a:pt x="2616" y="25990"/>
                    <a:pt x="2420" y="26403"/>
                    <a:pt x="2170" y="26790"/>
                  </a:cubicBezTo>
                  <a:cubicBezTo>
                    <a:pt x="1914" y="27186"/>
                    <a:pt x="1667" y="27583"/>
                    <a:pt x="1427" y="27988"/>
                  </a:cubicBezTo>
                  <a:cubicBezTo>
                    <a:pt x="1191" y="28390"/>
                    <a:pt x="958" y="28796"/>
                    <a:pt x="738" y="29208"/>
                  </a:cubicBezTo>
                  <a:cubicBezTo>
                    <a:pt x="628" y="29409"/>
                    <a:pt x="521" y="29610"/>
                    <a:pt x="416" y="29817"/>
                  </a:cubicBezTo>
                  <a:cubicBezTo>
                    <a:pt x="326" y="29991"/>
                    <a:pt x="197" y="30178"/>
                    <a:pt x="164" y="30378"/>
                  </a:cubicBezTo>
                  <a:cubicBezTo>
                    <a:pt x="25" y="31227"/>
                    <a:pt x="0" y="32039"/>
                    <a:pt x="219" y="32881"/>
                  </a:cubicBezTo>
                  <a:cubicBezTo>
                    <a:pt x="521" y="34054"/>
                    <a:pt x="1031" y="35193"/>
                    <a:pt x="1533" y="36291"/>
                  </a:cubicBezTo>
                  <a:cubicBezTo>
                    <a:pt x="2067" y="37471"/>
                    <a:pt x="2682" y="38601"/>
                    <a:pt x="3280" y="39747"/>
                  </a:cubicBezTo>
                  <a:cubicBezTo>
                    <a:pt x="3535" y="40240"/>
                    <a:pt x="3791" y="40758"/>
                    <a:pt x="4213" y="41132"/>
                  </a:cubicBezTo>
                  <a:cubicBezTo>
                    <a:pt x="4607" y="41481"/>
                    <a:pt x="5096" y="41696"/>
                    <a:pt x="5590" y="41862"/>
                  </a:cubicBezTo>
                  <a:cubicBezTo>
                    <a:pt x="6829" y="42278"/>
                    <a:pt x="8142" y="42436"/>
                    <a:pt x="9424" y="42674"/>
                  </a:cubicBezTo>
                  <a:cubicBezTo>
                    <a:pt x="10740" y="42920"/>
                    <a:pt x="12019" y="43314"/>
                    <a:pt x="13308" y="43673"/>
                  </a:cubicBezTo>
                  <a:cubicBezTo>
                    <a:pt x="14615" y="44038"/>
                    <a:pt x="15927" y="44368"/>
                    <a:pt x="17247" y="44680"/>
                  </a:cubicBezTo>
                  <a:cubicBezTo>
                    <a:pt x="19912" y="45314"/>
                    <a:pt x="22597" y="45913"/>
                    <a:pt x="25318" y="46251"/>
                  </a:cubicBezTo>
                  <a:cubicBezTo>
                    <a:pt x="25998" y="46335"/>
                    <a:pt x="26680" y="46396"/>
                    <a:pt x="27366" y="46419"/>
                  </a:cubicBezTo>
                  <a:cubicBezTo>
                    <a:pt x="27557" y="46426"/>
                    <a:pt x="27747" y="46432"/>
                    <a:pt x="27938" y="46432"/>
                  </a:cubicBezTo>
                  <a:cubicBezTo>
                    <a:pt x="28325" y="46432"/>
                    <a:pt x="28711" y="46407"/>
                    <a:pt x="29090" y="46313"/>
                  </a:cubicBezTo>
                  <a:cubicBezTo>
                    <a:pt x="30041" y="46076"/>
                    <a:pt x="30863" y="45480"/>
                    <a:pt x="31534" y="44783"/>
                  </a:cubicBezTo>
                  <a:cubicBezTo>
                    <a:pt x="32242" y="44050"/>
                    <a:pt x="32810" y="43195"/>
                    <a:pt x="33332" y="42324"/>
                  </a:cubicBezTo>
                  <a:cubicBezTo>
                    <a:pt x="34018" y="41176"/>
                    <a:pt x="34647" y="39996"/>
                    <a:pt x="35236" y="38795"/>
                  </a:cubicBezTo>
                  <a:cubicBezTo>
                    <a:pt x="36383" y="36460"/>
                    <a:pt x="37321" y="34026"/>
                    <a:pt x="38563" y="31738"/>
                  </a:cubicBezTo>
                  <a:cubicBezTo>
                    <a:pt x="39193" y="30581"/>
                    <a:pt x="39859" y="29444"/>
                    <a:pt x="40501" y="28295"/>
                  </a:cubicBezTo>
                  <a:cubicBezTo>
                    <a:pt x="41117" y="27192"/>
                    <a:pt x="41761" y="26078"/>
                    <a:pt x="42249" y="24908"/>
                  </a:cubicBezTo>
                  <a:cubicBezTo>
                    <a:pt x="42747" y="23714"/>
                    <a:pt x="42833" y="22461"/>
                    <a:pt x="42898" y="21184"/>
                  </a:cubicBezTo>
                  <a:cubicBezTo>
                    <a:pt x="42967" y="19793"/>
                    <a:pt x="43051" y="18399"/>
                    <a:pt x="43124" y="17008"/>
                  </a:cubicBezTo>
                  <a:cubicBezTo>
                    <a:pt x="43158" y="16365"/>
                    <a:pt x="43197" y="15720"/>
                    <a:pt x="43236" y="15076"/>
                  </a:cubicBezTo>
                  <a:cubicBezTo>
                    <a:pt x="43256" y="14976"/>
                    <a:pt x="43271" y="14873"/>
                    <a:pt x="43281" y="14768"/>
                  </a:cubicBezTo>
                  <a:cubicBezTo>
                    <a:pt x="43298" y="14571"/>
                    <a:pt x="43312" y="14374"/>
                    <a:pt x="43309" y="14175"/>
                  </a:cubicBezTo>
                  <a:cubicBezTo>
                    <a:pt x="43306" y="13836"/>
                    <a:pt x="43248" y="13498"/>
                    <a:pt x="43100" y="13190"/>
                  </a:cubicBezTo>
                  <a:cubicBezTo>
                    <a:pt x="42787" y="12526"/>
                    <a:pt x="42061" y="12232"/>
                    <a:pt x="41423" y="11966"/>
                  </a:cubicBezTo>
                  <a:cubicBezTo>
                    <a:pt x="41254" y="11894"/>
                    <a:pt x="41074" y="11855"/>
                    <a:pt x="40899" y="11807"/>
                  </a:cubicBezTo>
                  <a:cubicBezTo>
                    <a:pt x="40727" y="11763"/>
                    <a:pt x="40543" y="11722"/>
                    <a:pt x="40394" y="11624"/>
                  </a:cubicBezTo>
                  <a:cubicBezTo>
                    <a:pt x="40441" y="11524"/>
                    <a:pt x="40487" y="11424"/>
                    <a:pt x="40531" y="11320"/>
                  </a:cubicBezTo>
                  <a:cubicBezTo>
                    <a:pt x="40732" y="10865"/>
                    <a:pt x="40918" y="10400"/>
                    <a:pt x="41058" y="9920"/>
                  </a:cubicBezTo>
                  <a:cubicBezTo>
                    <a:pt x="41202" y="9442"/>
                    <a:pt x="41321" y="8943"/>
                    <a:pt x="41347" y="8446"/>
                  </a:cubicBezTo>
                  <a:cubicBezTo>
                    <a:pt x="41359" y="8200"/>
                    <a:pt x="41343" y="7952"/>
                    <a:pt x="41286" y="7713"/>
                  </a:cubicBezTo>
                  <a:cubicBezTo>
                    <a:pt x="41253" y="7563"/>
                    <a:pt x="41197" y="7416"/>
                    <a:pt x="41102" y="7295"/>
                  </a:cubicBezTo>
                  <a:cubicBezTo>
                    <a:pt x="41016" y="7187"/>
                    <a:pt x="40895" y="7132"/>
                    <a:pt x="40770" y="7132"/>
                  </a:cubicBezTo>
                  <a:cubicBezTo>
                    <a:pt x="40696" y="7132"/>
                    <a:pt x="40620" y="7151"/>
                    <a:pt x="40550" y="7190"/>
                  </a:cubicBezTo>
                  <a:cubicBezTo>
                    <a:pt x="40488" y="7223"/>
                    <a:pt x="40431" y="7268"/>
                    <a:pt x="40378" y="7320"/>
                  </a:cubicBezTo>
                  <a:cubicBezTo>
                    <a:pt x="40390" y="7167"/>
                    <a:pt x="40390" y="7016"/>
                    <a:pt x="40335" y="6873"/>
                  </a:cubicBezTo>
                  <a:cubicBezTo>
                    <a:pt x="40275" y="6721"/>
                    <a:pt x="40145" y="6610"/>
                    <a:pt x="39975" y="6608"/>
                  </a:cubicBezTo>
                  <a:cubicBezTo>
                    <a:pt x="39973" y="6608"/>
                    <a:pt x="39971" y="6608"/>
                    <a:pt x="39969" y="6608"/>
                  </a:cubicBezTo>
                  <a:cubicBezTo>
                    <a:pt x="39785" y="6608"/>
                    <a:pt x="39649" y="6744"/>
                    <a:pt x="39545" y="6883"/>
                  </a:cubicBezTo>
                  <a:cubicBezTo>
                    <a:pt x="39533" y="6895"/>
                    <a:pt x="39526" y="6910"/>
                    <a:pt x="39516" y="6923"/>
                  </a:cubicBezTo>
                  <a:cubicBezTo>
                    <a:pt x="39478" y="6762"/>
                    <a:pt x="39394" y="6606"/>
                    <a:pt x="39245" y="6520"/>
                  </a:cubicBezTo>
                  <a:cubicBezTo>
                    <a:pt x="39168" y="6476"/>
                    <a:pt x="39083" y="6453"/>
                    <a:pt x="38998" y="6453"/>
                  </a:cubicBezTo>
                  <a:cubicBezTo>
                    <a:pt x="38922" y="6453"/>
                    <a:pt x="38846" y="6472"/>
                    <a:pt x="38777" y="6508"/>
                  </a:cubicBezTo>
                  <a:cubicBezTo>
                    <a:pt x="38638" y="6577"/>
                    <a:pt x="38537" y="6708"/>
                    <a:pt x="38458" y="6838"/>
                  </a:cubicBezTo>
                  <a:lnTo>
                    <a:pt x="38411" y="6913"/>
                  </a:lnTo>
                  <a:cubicBezTo>
                    <a:pt x="38402" y="6841"/>
                    <a:pt x="38389" y="6772"/>
                    <a:pt x="38364" y="6705"/>
                  </a:cubicBezTo>
                  <a:cubicBezTo>
                    <a:pt x="38297" y="6526"/>
                    <a:pt x="38177" y="6342"/>
                    <a:pt x="37974" y="6305"/>
                  </a:cubicBezTo>
                  <a:cubicBezTo>
                    <a:pt x="37946" y="6300"/>
                    <a:pt x="37918" y="6297"/>
                    <a:pt x="37890" y="6297"/>
                  </a:cubicBezTo>
                  <a:cubicBezTo>
                    <a:pt x="37704" y="6297"/>
                    <a:pt x="37529" y="6410"/>
                    <a:pt x="37414" y="6552"/>
                  </a:cubicBezTo>
                  <a:cubicBezTo>
                    <a:pt x="37346" y="6634"/>
                    <a:pt x="37289" y="6731"/>
                    <a:pt x="37252" y="6831"/>
                  </a:cubicBezTo>
                  <a:cubicBezTo>
                    <a:pt x="37243" y="6856"/>
                    <a:pt x="37234" y="6880"/>
                    <a:pt x="37230" y="6905"/>
                  </a:cubicBezTo>
                  <a:lnTo>
                    <a:pt x="37224" y="6898"/>
                  </a:lnTo>
                  <a:cubicBezTo>
                    <a:pt x="37148" y="6811"/>
                    <a:pt x="37062" y="6731"/>
                    <a:pt x="36961" y="6675"/>
                  </a:cubicBezTo>
                  <a:cubicBezTo>
                    <a:pt x="36871" y="6625"/>
                    <a:pt x="36771" y="6593"/>
                    <a:pt x="36671" y="6593"/>
                  </a:cubicBezTo>
                  <a:cubicBezTo>
                    <a:pt x="36606" y="6593"/>
                    <a:pt x="36541" y="6606"/>
                    <a:pt x="36479" y="6637"/>
                  </a:cubicBezTo>
                  <a:cubicBezTo>
                    <a:pt x="36385" y="6681"/>
                    <a:pt x="36313" y="6758"/>
                    <a:pt x="36257" y="6848"/>
                  </a:cubicBezTo>
                  <a:cubicBezTo>
                    <a:pt x="36308" y="6621"/>
                    <a:pt x="36349" y="6389"/>
                    <a:pt x="36365" y="6156"/>
                  </a:cubicBezTo>
                  <a:cubicBezTo>
                    <a:pt x="36380" y="5937"/>
                    <a:pt x="36367" y="5716"/>
                    <a:pt x="36318" y="5504"/>
                  </a:cubicBezTo>
                  <a:cubicBezTo>
                    <a:pt x="36282" y="5334"/>
                    <a:pt x="36221" y="5108"/>
                    <a:pt x="36040" y="5039"/>
                  </a:cubicBezTo>
                  <a:cubicBezTo>
                    <a:pt x="36008" y="5028"/>
                    <a:pt x="35976" y="5022"/>
                    <a:pt x="35946" y="5022"/>
                  </a:cubicBezTo>
                  <a:cubicBezTo>
                    <a:pt x="35855" y="5022"/>
                    <a:pt x="35771" y="5068"/>
                    <a:pt x="35703" y="5129"/>
                  </a:cubicBezTo>
                  <a:cubicBezTo>
                    <a:pt x="35668" y="4995"/>
                    <a:pt x="35613" y="4863"/>
                    <a:pt x="35526" y="4754"/>
                  </a:cubicBezTo>
                  <a:cubicBezTo>
                    <a:pt x="35435" y="4642"/>
                    <a:pt x="35312" y="4576"/>
                    <a:pt x="35174" y="4576"/>
                  </a:cubicBezTo>
                  <a:cubicBezTo>
                    <a:pt x="35150" y="4576"/>
                    <a:pt x="35126" y="4578"/>
                    <a:pt x="35101" y="4582"/>
                  </a:cubicBezTo>
                  <a:cubicBezTo>
                    <a:pt x="34929" y="4609"/>
                    <a:pt x="34795" y="4741"/>
                    <a:pt x="34701" y="4876"/>
                  </a:cubicBezTo>
                  <a:cubicBezTo>
                    <a:pt x="34698" y="4883"/>
                    <a:pt x="34693" y="4892"/>
                    <a:pt x="34689" y="4899"/>
                  </a:cubicBezTo>
                  <a:cubicBezTo>
                    <a:pt x="34638" y="4715"/>
                    <a:pt x="34554" y="4521"/>
                    <a:pt x="34412" y="4390"/>
                  </a:cubicBezTo>
                  <a:cubicBezTo>
                    <a:pt x="34311" y="4295"/>
                    <a:pt x="34180" y="4242"/>
                    <a:pt x="34045" y="4242"/>
                  </a:cubicBezTo>
                  <a:cubicBezTo>
                    <a:pt x="33985" y="4242"/>
                    <a:pt x="33925" y="4253"/>
                    <a:pt x="33866" y="4274"/>
                  </a:cubicBezTo>
                  <a:cubicBezTo>
                    <a:pt x="33683" y="4339"/>
                    <a:pt x="33544" y="4498"/>
                    <a:pt x="33457" y="4670"/>
                  </a:cubicBezTo>
                  <a:cubicBezTo>
                    <a:pt x="33441" y="4701"/>
                    <a:pt x="33426" y="4735"/>
                    <a:pt x="33413" y="4772"/>
                  </a:cubicBezTo>
                  <a:cubicBezTo>
                    <a:pt x="33313" y="4563"/>
                    <a:pt x="33174" y="4379"/>
                    <a:pt x="32949" y="4314"/>
                  </a:cubicBezTo>
                  <a:cubicBezTo>
                    <a:pt x="32904" y="4301"/>
                    <a:pt x="32858" y="4295"/>
                    <a:pt x="32813" y="4295"/>
                  </a:cubicBezTo>
                  <a:cubicBezTo>
                    <a:pt x="32697" y="4295"/>
                    <a:pt x="32584" y="4337"/>
                    <a:pt x="32502" y="4426"/>
                  </a:cubicBezTo>
                  <a:cubicBezTo>
                    <a:pt x="32395" y="4542"/>
                    <a:pt x="32342" y="4701"/>
                    <a:pt x="32314" y="4853"/>
                  </a:cubicBezTo>
                  <a:cubicBezTo>
                    <a:pt x="32311" y="4869"/>
                    <a:pt x="32310" y="4884"/>
                    <a:pt x="32308" y="4900"/>
                  </a:cubicBezTo>
                  <a:cubicBezTo>
                    <a:pt x="32202" y="4739"/>
                    <a:pt x="32077" y="4598"/>
                    <a:pt x="31887" y="4529"/>
                  </a:cubicBezTo>
                  <a:cubicBezTo>
                    <a:pt x="31803" y="4498"/>
                    <a:pt x="31716" y="4483"/>
                    <a:pt x="31630" y="4483"/>
                  </a:cubicBezTo>
                  <a:cubicBezTo>
                    <a:pt x="31360" y="4483"/>
                    <a:pt x="31103" y="4631"/>
                    <a:pt x="30994" y="4895"/>
                  </a:cubicBezTo>
                  <a:cubicBezTo>
                    <a:pt x="30929" y="5056"/>
                    <a:pt x="30923" y="5234"/>
                    <a:pt x="30935" y="5406"/>
                  </a:cubicBezTo>
                  <a:cubicBezTo>
                    <a:pt x="30960" y="5661"/>
                    <a:pt x="31004" y="5915"/>
                    <a:pt x="31066" y="6165"/>
                  </a:cubicBezTo>
                  <a:cubicBezTo>
                    <a:pt x="31184" y="6656"/>
                    <a:pt x="31350" y="7136"/>
                    <a:pt x="31512" y="7614"/>
                  </a:cubicBezTo>
                  <a:cubicBezTo>
                    <a:pt x="31606" y="7891"/>
                    <a:pt x="31709" y="8164"/>
                    <a:pt x="31805" y="8438"/>
                  </a:cubicBezTo>
                  <a:cubicBezTo>
                    <a:pt x="31886" y="8675"/>
                    <a:pt x="31919" y="8935"/>
                    <a:pt x="32043" y="9155"/>
                  </a:cubicBezTo>
                  <a:cubicBezTo>
                    <a:pt x="31936" y="9221"/>
                    <a:pt x="31843" y="9305"/>
                    <a:pt x="31770" y="9405"/>
                  </a:cubicBezTo>
                  <a:cubicBezTo>
                    <a:pt x="31707" y="9363"/>
                    <a:pt x="31642" y="9333"/>
                    <a:pt x="31561" y="9315"/>
                  </a:cubicBezTo>
                  <a:cubicBezTo>
                    <a:pt x="31446" y="9285"/>
                    <a:pt x="31334" y="9254"/>
                    <a:pt x="31218" y="9221"/>
                  </a:cubicBezTo>
                  <a:cubicBezTo>
                    <a:pt x="30972" y="9151"/>
                    <a:pt x="30722" y="9102"/>
                    <a:pt x="30470" y="9057"/>
                  </a:cubicBezTo>
                  <a:cubicBezTo>
                    <a:pt x="29964" y="8967"/>
                    <a:pt x="29456" y="8864"/>
                    <a:pt x="28949" y="8764"/>
                  </a:cubicBezTo>
                  <a:cubicBezTo>
                    <a:pt x="28444" y="8664"/>
                    <a:pt x="27937" y="8573"/>
                    <a:pt x="27432" y="8464"/>
                  </a:cubicBezTo>
                  <a:cubicBezTo>
                    <a:pt x="26936" y="8354"/>
                    <a:pt x="26441" y="8237"/>
                    <a:pt x="25945" y="8120"/>
                  </a:cubicBezTo>
                  <a:cubicBezTo>
                    <a:pt x="24937" y="7881"/>
                    <a:pt x="23925" y="7677"/>
                    <a:pt x="22910" y="7484"/>
                  </a:cubicBezTo>
                  <a:cubicBezTo>
                    <a:pt x="21885" y="7290"/>
                    <a:pt x="20859" y="7103"/>
                    <a:pt x="19829" y="6935"/>
                  </a:cubicBezTo>
                  <a:cubicBezTo>
                    <a:pt x="19312" y="6847"/>
                    <a:pt x="18793" y="6763"/>
                    <a:pt x="18271" y="6697"/>
                  </a:cubicBezTo>
                  <a:cubicBezTo>
                    <a:pt x="18025" y="6666"/>
                    <a:pt x="17776" y="6635"/>
                    <a:pt x="17530" y="6588"/>
                  </a:cubicBezTo>
                  <a:cubicBezTo>
                    <a:pt x="17286" y="6544"/>
                    <a:pt x="17049" y="6488"/>
                    <a:pt x="16802" y="6467"/>
                  </a:cubicBezTo>
                  <a:cubicBezTo>
                    <a:pt x="16726" y="6461"/>
                    <a:pt x="16652" y="6458"/>
                    <a:pt x="16577" y="6454"/>
                  </a:cubicBezTo>
                  <a:lnTo>
                    <a:pt x="16570" y="6448"/>
                  </a:lnTo>
                  <a:cubicBezTo>
                    <a:pt x="16221" y="6161"/>
                    <a:pt x="15833" y="5926"/>
                    <a:pt x="15405" y="5777"/>
                  </a:cubicBezTo>
                  <a:cubicBezTo>
                    <a:pt x="15096" y="5672"/>
                    <a:pt x="14749" y="5597"/>
                    <a:pt x="14422" y="5597"/>
                  </a:cubicBezTo>
                  <a:cubicBezTo>
                    <a:pt x="14284" y="5597"/>
                    <a:pt x="14145" y="5619"/>
                    <a:pt x="14033" y="5702"/>
                  </a:cubicBezTo>
                  <a:cubicBezTo>
                    <a:pt x="14013" y="5561"/>
                    <a:pt x="13990" y="5421"/>
                    <a:pt x="13973" y="5280"/>
                  </a:cubicBezTo>
                  <a:cubicBezTo>
                    <a:pt x="13935" y="4985"/>
                    <a:pt x="13902" y="4687"/>
                    <a:pt x="13866" y="4394"/>
                  </a:cubicBezTo>
                  <a:cubicBezTo>
                    <a:pt x="13797" y="3826"/>
                    <a:pt x="13714" y="3261"/>
                    <a:pt x="13647" y="2693"/>
                  </a:cubicBezTo>
                  <a:cubicBezTo>
                    <a:pt x="13585" y="2163"/>
                    <a:pt x="13526" y="1629"/>
                    <a:pt x="13380" y="1111"/>
                  </a:cubicBezTo>
                  <a:cubicBezTo>
                    <a:pt x="13314" y="886"/>
                    <a:pt x="13232" y="660"/>
                    <a:pt x="13127" y="449"/>
                  </a:cubicBezTo>
                  <a:cubicBezTo>
                    <a:pt x="13049" y="290"/>
                    <a:pt x="12939" y="125"/>
                    <a:pt x="12774" y="49"/>
                  </a:cubicBezTo>
                  <a:cubicBezTo>
                    <a:pt x="12698" y="15"/>
                    <a:pt x="12621" y="1"/>
                    <a:pt x="12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33"/>
            <p:cNvSpPr/>
            <p:nvPr/>
          </p:nvSpPr>
          <p:spPr>
            <a:xfrm>
              <a:off x="1396371" y="3919881"/>
              <a:ext cx="85746" cy="72236"/>
            </a:xfrm>
            <a:custGeom>
              <a:rect b="b" l="l" r="r" t="t"/>
              <a:pathLst>
                <a:path extrusionOk="0" h="2095" w="2487">
                  <a:moveTo>
                    <a:pt x="918" y="231"/>
                  </a:moveTo>
                  <a:cubicBezTo>
                    <a:pt x="927" y="231"/>
                    <a:pt x="936" y="231"/>
                    <a:pt x="945" y="232"/>
                  </a:cubicBezTo>
                  <a:cubicBezTo>
                    <a:pt x="979" y="235"/>
                    <a:pt x="1026" y="251"/>
                    <a:pt x="1047" y="276"/>
                  </a:cubicBezTo>
                  <a:cubicBezTo>
                    <a:pt x="1082" y="310"/>
                    <a:pt x="1097" y="341"/>
                    <a:pt x="1108" y="397"/>
                  </a:cubicBezTo>
                  <a:cubicBezTo>
                    <a:pt x="1115" y="448"/>
                    <a:pt x="1112" y="521"/>
                    <a:pt x="1097" y="582"/>
                  </a:cubicBezTo>
                  <a:cubicBezTo>
                    <a:pt x="1066" y="725"/>
                    <a:pt x="975" y="854"/>
                    <a:pt x="869" y="953"/>
                  </a:cubicBezTo>
                  <a:cubicBezTo>
                    <a:pt x="826" y="993"/>
                    <a:pt x="776" y="1024"/>
                    <a:pt x="723" y="1053"/>
                  </a:cubicBezTo>
                  <a:cubicBezTo>
                    <a:pt x="704" y="1063"/>
                    <a:pt x="687" y="1071"/>
                    <a:pt x="666" y="1078"/>
                  </a:cubicBezTo>
                  <a:cubicBezTo>
                    <a:pt x="662" y="1080"/>
                    <a:pt x="654" y="1085"/>
                    <a:pt x="647" y="1087"/>
                  </a:cubicBezTo>
                  <a:cubicBezTo>
                    <a:pt x="634" y="1091"/>
                    <a:pt x="619" y="1096"/>
                    <a:pt x="607" y="1100"/>
                  </a:cubicBezTo>
                  <a:cubicBezTo>
                    <a:pt x="557" y="1118"/>
                    <a:pt x="509" y="1131"/>
                    <a:pt x="457" y="1138"/>
                  </a:cubicBezTo>
                  <a:cubicBezTo>
                    <a:pt x="451" y="1141"/>
                    <a:pt x="441" y="1141"/>
                    <a:pt x="435" y="1141"/>
                  </a:cubicBezTo>
                  <a:cubicBezTo>
                    <a:pt x="423" y="1143"/>
                    <a:pt x="410" y="1143"/>
                    <a:pt x="400" y="1143"/>
                  </a:cubicBezTo>
                  <a:cubicBezTo>
                    <a:pt x="388" y="1143"/>
                    <a:pt x="378" y="1141"/>
                    <a:pt x="365" y="1141"/>
                  </a:cubicBezTo>
                  <a:cubicBezTo>
                    <a:pt x="362" y="1141"/>
                    <a:pt x="354" y="1138"/>
                    <a:pt x="350" y="1137"/>
                  </a:cubicBezTo>
                  <a:cubicBezTo>
                    <a:pt x="343" y="1133"/>
                    <a:pt x="337" y="1133"/>
                    <a:pt x="331" y="1130"/>
                  </a:cubicBezTo>
                  <a:cubicBezTo>
                    <a:pt x="331" y="1127"/>
                    <a:pt x="324" y="1126"/>
                    <a:pt x="317" y="1126"/>
                  </a:cubicBezTo>
                  <a:cubicBezTo>
                    <a:pt x="315" y="1126"/>
                    <a:pt x="315" y="1126"/>
                    <a:pt x="315" y="1123"/>
                  </a:cubicBezTo>
                  <a:cubicBezTo>
                    <a:pt x="312" y="1123"/>
                    <a:pt x="311" y="1121"/>
                    <a:pt x="311" y="1121"/>
                  </a:cubicBezTo>
                  <a:cubicBezTo>
                    <a:pt x="311" y="1118"/>
                    <a:pt x="307" y="1115"/>
                    <a:pt x="305" y="1112"/>
                  </a:cubicBezTo>
                  <a:lnTo>
                    <a:pt x="301" y="1107"/>
                  </a:lnTo>
                  <a:cubicBezTo>
                    <a:pt x="298" y="1104"/>
                    <a:pt x="297" y="1096"/>
                    <a:pt x="297" y="1095"/>
                  </a:cubicBezTo>
                  <a:cubicBezTo>
                    <a:pt x="292" y="1084"/>
                    <a:pt x="290" y="1075"/>
                    <a:pt x="287" y="1064"/>
                  </a:cubicBezTo>
                  <a:cubicBezTo>
                    <a:pt x="287" y="1061"/>
                    <a:pt x="285" y="1061"/>
                    <a:pt x="285" y="1061"/>
                  </a:cubicBezTo>
                  <a:lnTo>
                    <a:pt x="285" y="1039"/>
                  </a:lnTo>
                  <a:cubicBezTo>
                    <a:pt x="282" y="1021"/>
                    <a:pt x="282" y="1001"/>
                    <a:pt x="285" y="982"/>
                  </a:cubicBezTo>
                  <a:cubicBezTo>
                    <a:pt x="289" y="927"/>
                    <a:pt x="307" y="851"/>
                    <a:pt x="334" y="790"/>
                  </a:cubicBezTo>
                  <a:cubicBezTo>
                    <a:pt x="369" y="716"/>
                    <a:pt x="412" y="644"/>
                    <a:pt x="464" y="580"/>
                  </a:cubicBezTo>
                  <a:cubicBezTo>
                    <a:pt x="515" y="512"/>
                    <a:pt x="572" y="443"/>
                    <a:pt x="624" y="372"/>
                  </a:cubicBezTo>
                  <a:cubicBezTo>
                    <a:pt x="636" y="350"/>
                    <a:pt x="652" y="332"/>
                    <a:pt x="670" y="313"/>
                  </a:cubicBezTo>
                  <a:cubicBezTo>
                    <a:pt x="699" y="294"/>
                    <a:pt x="729" y="277"/>
                    <a:pt x="761" y="263"/>
                  </a:cubicBezTo>
                  <a:cubicBezTo>
                    <a:pt x="813" y="241"/>
                    <a:pt x="863" y="231"/>
                    <a:pt x="918" y="231"/>
                  </a:cubicBezTo>
                  <a:close/>
                  <a:moveTo>
                    <a:pt x="913" y="0"/>
                  </a:moveTo>
                  <a:cubicBezTo>
                    <a:pt x="902" y="0"/>
                    <a:pt x="891" y="1"/>
                    <a:pt x="881" y="1"/>
                  </a:cubicBezTo>
                  <a:cubicBezTo>
                    <a:pt x="678" y="17"/>
                    <a:pt x="490" y="148"/>
                    <a:pt x="365" y="300"/>
                  </a:cubicBezTo>
                  <a:cubicBezTo>
                    <a:pt x="316" y="361"/>
                    <a:pt x="270" y="425"/>
                    <a:pt x="229" y="495"/>
                  </a:cubicBezTo>
                  <a:cubicBezTo>
                    <a:pt x="138" y="611"/>
                    <a:pt x="61" y="750"/>
                    <a:pt x="35" y="891"/>
                  </a:cubicBezTo>
                  <a:cubicBezTo>
                    <a:pt x="1" y="1055"/>
                    <a:pt x="26" y="1246"/>
                    <a:pt x="176" y="1346"/>
                  </a:cubicBezTo>
                  <a:cubicBezTo>
                    <a:pt x="242" y="1389"/>
                    <a:pt x="320" y="1405"/>
                    <a:pt x="399" y="1405"/>
                  </a:cubicBezTo>
                  <a:cubicBezTo>
                    <a:pt x="462" y="1405"/>
                    <a:pt x="526" y="1395"/>
                    <a:pt x="584" y="1381"/>
                  </a:cubicBezTo>
                  <a:cubicBezTo>
                    <a:pt x="841" y="1321"/>
                    <a:pt x="1065" y="1173"/>
                    <a:pt x="1198" y="956"/>
                  </a:cubicBezTo>
                  <a:cubicBezTo>
                    <a:pt x="1208" y="961"/>
                    <a:pt x="1217" y="966"/>
                    <a:pt x="1227" y="970"/>
                  </a:cubicBezTo>
                  <a:cubicBezTo>
                    <a:pt x="1266" y="986"/>
                    <a:pt x="1307" y="995"/>
                    <a:pt x="1347" y="1011"/>
                  </a:cubicBezTo>
                  <a:cubicBezTo>
                    <a:pt x="1416" y="1035"/>
                    <a:pt x="1466" y="1073"/>
                    <a:pt x="1515" y="1126"/>
                  </a:cubicBezTo>
                  <a:cubicBezTo>
                    <a:pt x="1560" y="1175"/>
                    <a:pt x="1589" y="1232"/>
                    <a:pt x="1603" y="1298"/>
                  </a:cubicBezTo>
                  <a:cubicBezTo>
                    <a:pt x="1605" y="1304"/>
                    <a:pt x="1605" y="1316"/>
                    <a:pt x="1605" y="1331"/>
                  </a:cubicBezTo>
                  <a:cubicBezTo>
                    <a:pt x="1608" y="1347"/>
                    <a:pt x="1605" y="1363"/>
                    <a:pt x="1605" y="1378"/>
                  </a:cubicBezTo>
                  <a:lnTo>
                    <a:pt x="1605" y="1391"/>
                  </a:lnTo>
                  <a:cubicBezTo>
                    <a:pt x="1605" y="1391"/>
                    <a:pt x="1603" y="1393"/>
                    <a:pt x="1603" y="1394"/>
                  </a:cubicBezTo>
                  <a:cubicBezTo>
                    <a:pt x="1598" y="1413"/>
                    <a:pt x="1596" y="1429"/>
                    <a:pt x="1591" y="1445"/>
                  </a:cubicBezTo>
                  <a:cubicBezTo>
                    <a:pt x="1587" y="1458"/>
                    <a:pt x="1582" y="1472"/>
                    <a:pt x="1578" y="1486"/>
                  </a:cubicBezTo>
                  <a:cubicBezTo>
                    <a:pt x="1578" y="1486"/>
                    <a:pt x="1578" y="1488"/>
                    <a:pt x="1575" y="1488"/>
                  </a:cubicBezTo>
                  <a:cubicBezTo>
                    <a:pt x="1572" y="1492"/>
                    <a:pt x="1572" y="1497"/>
                    <a:pt x="1571" y="1501"/>
                  </a:cubicBezTo>
                  <a:cubicBezTo>
                    <a:pt x="1556" y="1528"/>
                    <a:pt x="1540" y="1554"/>
                    <a:pt x="1521" y="1581"/>
                  </a:cubicBezTo>
                  <a:cubicBezTo>
                    <a:pt x="1519" y="1585"/>
                    <a:pt x="1518" y="1589"/>
                    <a:pt x="1515" y="1591"/>
                  </a:cubicBezTo>
                  <a:cubicBezTo>
                    <a:pt x="1515" y="1591"/>
                    <a:pt x="1515" y="1594"/>
                    <a:pt x="1511" y="1595"/>
                  </a:cubicBezTo>
                  <a:cubicBezTo>
                    <a:pt x="1503" y="1607"/>
                    <a:pt x="1492" y="1620"/>
                    <a:pt x="1480" y="1630"/>
                  </a:cubicBezTo>
                  <a:cubicBezTo>
                    <a:pt x="1461" y="1649"/>
                    <a:pt x="1437" y="1670"/>
                    <a:pt x="1415" y="1689"/>
                  </a:cubicBezTo>
                  <a:cubicBezTo>
                    <a:pt x="1415" y="1691"/>
                    <a:pt x="1415" y="1691"/>
                    <a:pt x="1412" y="1691"/>
                  </a:cubicBezTo>
                  <a:cubicBezTo>
                    <a:pt x="1409" y="1694"/>
                    <a:pt x="1404" y="1698"/>
                    <a:pt x="1399" y="1700"/>
                  </a:cubicBezTo>
                  <a:cubicBezTo>
                    <a:pt x="1386" y="1709"/>
                    <a:pt x="1372" y="1719"/>
                    <a:pt x="1359" y="1727"/>
                  </a:cubicBezTo>
                  <a:cubicBezTo>
                    <a:pt x="1347" y="1734"/>
                    <a:pt x="1334" y="1741"/>
                    <a:pt x="1323" y="1747"/>
                  </a:cubicBezTo>
                  <a:cubicBezTo>
                    <a:pt x="1317" y="1750"/>
                    <a:pt x="1312" y="1751"/>
                    <a:pt x="1306" y="1753"/>
                  </a:cubicBezTo>
                  <a:cubicBezTo>
                    <a:pt x="1306" y="1753"/>
                    <a:pt x="1296" y="1760"/>
                    <a:pt x="1290" y="1763"/>
                  </a:cubicBezTo>
                  <a:cubicBezTo>
                    <a:pt x="1281" y="1766"/>
                    <a:pt x="1268" y="1772"/>
                    <a:pt x="1263" y="1772"/>
                  </a:cubicBezTo>
                  <a:cubicBezTo>
                    <a:pt x="1250" y="1776"/>
                    <a:pt x="1234" y="1781"/>
                    <a:pt x="1218" y="1784"/>
                  </a:cubicBezTo>
                  <a:cubicBezTo>
                    <a:pt x="1206" y="1789"/>
                    <a:pt x="1191" y="1792"/>
                    <a:pt x="1178" y="1794"/>
                  </a:cubicBezTo>
                  <a:cubicBezTo>
                    <a:pt x="1178" y="1794"/>
                    <a:pt x="1176" y="1794"/>
                    <a:pt x="1171" y="1797"/>
                  </a:cubicBezTo>
                  <a:cubicBezTo>
                    <a:pt x="1165" y="1797"/>
                    <a:pt x="1156" y="1799"/>
                    <a:pt x="1154" y="1799"/>
                  </a:cubicBezTo>
                  <a:cubicBezTo>
                    <a:pt x="1144" y="1800"/>
                    <a:pt x="1134" y="1800"/>
                    <a:pt x="1124" y="1800"/>
                  </a:cubicBezTo>
                  <a:cubicBezTo>
                    <a:pt x="1104" y="1800"/>
                    <a:pt x="1083" y="1799"/>
                    <a:pt x="1063" y="1799"/>
                  </a:cubicBezTo>
                  <a:lnTo>
                    <a:pt x="1061" y="1799"/>
                  </a:lnTo>
                  <a:cubicBezTo>
                    <a:pt x="1055" y="1797"/>
                    <a:pt x="1047" y="1797"/>
                    <a:pt x="1039" y="1795"/>
                  </a:cubicBezTo>
                  <a:cubicBezTo>
                    <a:pt x="1026" y="1792"/>
                    <a:pt x="1010" y="1789"/>
                    <a:pt x="995" y="1783"/>
                  </a:cubicBezTo>
                  <a:cubicBezTo>
                    <a:pt x="992" y="1781"/>
                    <a:pt x="987" y="1779"/>
                    <a:pt x="983" y="1779"/>
                  </a:cubicBezTo>
                  <a:cubicBezTo>
                    <a:pt x="980" y="1777"/>
                    <a:pt x="977" y="1776"/>
                    <a:pt x="974" y="1776"/>
                  </a:cubicBezTo>
                  <a:cubicBezTo>
                    <a:pt x="967" y="1773"/>
                    <a:pt x="958" y="1769"/>
                    <a:pt x="946" y="1764"/>
                  </a:cubicBezTo>
                  <a:cubicBezTo>
                    <a:pt x="942" y="1764"/>
                    <a:pt x="935" y="1760"/>
                    <a:pt x="931" y="1760"/>
                  </a:cubicBezTo>
                  <a:cubicBezTo>
                    <a:pt x="928" y="1760"/>
                    <a:pt x="928" y="1760"/>
                    <a:pt x="928" y="1757"/>
                  </a:cubicBezTo>
                  <a:cubicBezTo>
                    <a:pt x="890" y="1738"/>
                    <a:pt x="858" y="1731"/>
                    <a:pt x="822" y="1731"/>
                  </a:cubicBezTo>
                  <a:cubicBezTo>
                    <a:pt x="804" y="1731"/>
                    <a:pt x="786" y="1732"/>
                    <a:pt x="766" y="1735"/>
                  </a:cubicBezTo>
                  <a:cubicBezTo>
                    <a:pt x="719" y="1742"/>
                    <a:pt x="682" y="1798"/>
                    <a:pt x="685" y="1842"/>
                  </a:cubicBezTo>
                  <a:cubicBezTo>
                    <a:pt x="688" y="1917"/>
                    <a:pt x="713" y="1958"/>
                    <a:pt x="771" y="2003"/>
                  </a:cubicBezTo>
                  <a:cubicBezTo>
                    <a:pt x="807" y="2028"/>
                    <a:pt x="846" y="2048"/>
                    <a:pt x="888" y="2062"/>
                  </a:cubicBezTo>
                  <a:cubicBezTo>
                    <a:pt x="951" y="2084"/>
                    <a:pt x="1019" y="2094"/>
                    <a:pt x="1086" y="2094"/>
                  </a:cubicBezTo>
                  <a:cubicBezTo>
                    <a:pt x="1095" y="2094"/>
                    <a:pt x="1103" y="2094"/>
                    <a:pt x="1112" y="2094"/>
                  </a:cubicBezTo>
                  <a:cubicBezTo>
                    <a:pt x="1265" y="2084"/>
                    <a:pt x="1417" y="2031"/>
                    <a:pt x="1542" y="1940"/>
                  </a:cubicBezTo>
                  <a:cubicBezTo>
                    <a:pt x="1811" y="1741"/>
                    <a:pt x="1973" y="1366"/>
                    <a:pt x="1774" y="1063"/>
                  </a:cubicBezTo>
                  <a:cubicBezTo>
                    <a:pt x="1833" y="1059"/>
                    <a:pt x="1893" y="1049"/>
                    <a:pt x="1948" y="1034"/>
                  </a:cubicBezTo>
                  <a:cubicBezTo>
                    <a:pt x="2243" y="951"/>
                    <a:pt x="2487" y="663"/>
                    <a:pt x="2395" y="344"/>
                  </a:cubicBezTo>
                  <a:cubicBezTo>
                    <a:pt x="2373" y="268"/>
                    <a:pt x="2337" y="194"/>
                    <a:pt x="2286" y="134"/>
                  </a:cubicBezTo>
                  <a:cubicBezTo>
                    <a:pt x="2229" y="68"/>
                    <a:pt x="2159" y="34"/>
                    <a:pt x="2076" y="34"/>
                  </a:cubicBezTo>
                  <a:cubicBezTo>
                    <a:pt x="2061" y="34"/>
                    <a:pt x="2046" y="35"/>
                    <a:pt x="2031" y="37"/>
                  </a:cubicBezTo>
                  <a:cubicBezTo>
                    <a:pt x="1977" y="45"/>
                    <a:pt x="1937" y="106"/>
                    <a:pt x="1931" y="152"/>
                  </a:cubicBezTo>
                  <a:cubicBezTo>
                    <a:pt x="1924" y="211"/>
                    <a:pt x="1948" y="250"/>
                    <a:pt x="1990" y="287"/>
                  </a:cubicBezTo>
                  <a:cubicBezTo>
                    <a:pt x="1993" y="289"/>
                    <a:pt x="1994" y="289"/>
                    <a:pt x="1997" y="290"/>
                  </a:cubicBezTo>
                  <a:cubicBezTo>
                    <a:pt x="2004" y="297"/>
                    <a:pt x="2016" y="306"/>
                    <a:pt x="2024" y="310"/>
                  </a:cubicBezTo>
                  <a:cubicBezTo>
                    <a:pt x="2029" y="316"/>
                    <a:pt x="2034" y="319"/>
                    <a:pt x="2037" y="325"/>
                  </a:cubicBezTo>
                  <a:cubicBezTo>
                    <a:pt x="2044" y="332"/>
                    <a:pt x="2049" y="339"/>
                    <a:pt x="2056" y="345"/>
                  </a:cubicBezTo>
                  <a:cubicBezTo>
                    <a:pt x="2056" y="349"/>
                    <a:pt x="2067" y="365"/>
                    <a:pt x="2068" y="367"/>
                  </a:cubicBezTo>
                  <a:cubicBezTo>
                    <a:pt x="2077" y="381"/>
                    <a:pt x="2084" y="394"/>
                    <a:pt x="2091" y="408"/>
                  </a:cubicBezTo>
                  <a:lnTo>
                    <a:pt x="2091" y="410"/>
                  </a:lnTo>
                  <a:cubicBezTo>
                    <a:pt x="2093" y="414"/>
                    <a:pt x="2094" y="422"/>
                    <a:pt x="2097" y="425"/>
                  </a:cubicBezTo>
                  <a:cubicBezTo>
                    <a:pt x="2101" y="438"/>
                    <a:pt x="2104" y="448"/>
                    <a:pt x="2107" y="460"/>
                  </a:cubicBezTo>
                  <a:cubicBezTo>
                    <a:pt x="2109" y="466"/>
                    <a:pt x="2109" y="477"/>
                    <a:pt x="2109" y="479"/>
                  </a:cubicBezTo>
                  <a:cubicBezTo>
                    <a:pt x="2112" y="538"/>
                    <a:pt x="2105" y="564"/>
                    <a:pt x="2073" y="617"/>
                  </a:cubicBezTo>
                  <a:cubicBezTo>
                    <a:pt x="2045" y="664"/>
                    <a:pt x="2008" y="701"/>
                    <a:pt x="1958" y="729"/>
                  </a:cubicBezTo>
                  <a:cubicBezTo>
                    <a:pt x="1905" y="761"/>
                    <a:pt x="1853" y="778"/>
                    <a:pt x="1786" y="792"/>
                  </a:cubicBezTo>
                  <a:cubicBezTo>
                    <a:pt x="1749" y="799"/>
                    <a:pt x="1706" y="802"/>
                    <a:pt x="1663" y="802"/>
                  </a:cubicBezTo>
                  <a:cubicBezTo>
                    <a:pt x="1641" y="802"/>
                    <a:pt x="1618" y="802"/>
                    <a:pt x="1596" y="800"/>
                  </a:cubicBezTo>
                  <a:cubicBezTo>
                    <a:pt x="1534" y="794"/>
                    <a:pt x="1468" y="779"/>
                    <a:pt x="1404" y="764"/>
                  </a:cubicBezTo>
                  <a:cubicBezTo>
                    <a:pt x="1368" y="758"/>
                    <a:pt x="1329" y="748"/>
                    <a:pt x="1294" y="742"/>
                  </a:cubicBezTo>
                  <a:lnTo>
                    <a:pt x="1294" y="738"/>
                  </a:lnTo>
                  <a:cubicBezTo>
                    <a:pt x="1343" y="566"/>
                    <a:pt x="1365" y="376"/>
                    <a:pt x="1279" y="214"/>
                  </a:cubicBezTo>
                  <a:cubicBezTo>
                    <a:pt x="1208" y="76"/>
                    <a:pt x="1062" y="0"/>
                    <a:pt x="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33"/>
            <p:cNvSpPr/>
            <p:nvPr/>
          </p:nvSpPr>
          <p:spPr>
            <a:xfrm>
              <a:off x="1348412" y="3828893"/>
              <a:ext cx="104915" cy="87993"/>
            </a:xfrm>
            <a:custGeom>
              <a:rect b="b" l="l" r="r" t="t"/>
              <a:pathLst>
                <a:path extrusionOk="0" h="2552" w="3043">
                  <a:moveTo>
                    <a:pt x="1661" y="202"/>
                  </a:moveTo>
                  <a:cubicBezTo>
                    <a:pt x="1680" y="202"/>
                    <a:pt x="1698" y="203"/>
                    <a:pt x="1717" y="203"/>
                  </a:cubicBezTo>
                  <a:cubicBezTo>
                    <a:pt x="2029" y="216"/>
                    <a:pt x="2362" y="357"/>
                    <a:pt x="2569" y="594"/>
                  </a:cubicBezTo>
                  <a:cubicBezTo>
                    <a:pt x="2765" y="815"/>
                    <a:pt x="2828" y="1119"/>
                    <a:pt x="2734" y="1400"/>
                  </a:cubicBezTo>
                  <a:cubicBezTo>
                    <a:pt x="2580" y="1851"/>
                    <a:pt x="2166" y="2083"/>
                    <a:pt x="1725" y="2205"/>
                  </a:cubicBezTo>
                  <a:cubicBezTo>
                    <a:pt x="1568" y="2249"/>
                    <a:pt x="1383" y="2277"/>
                    <a:pt x="1208" y="2277"/>
                  </a:cubicBezTo>
                  <a:cubicBezTo>
                    <a:pt x="1161" y="2277"/>
                    <a:pt x="1115" y="2275"/>
                    <a:pt x="1070" y="2271"/>
                  </a:cubicBezTo>
                  <a:cubicBezTo>
                    <a:pt x="865" y="2251"/>
                    <a:pt x="679" y="2197"/>
                    <a:pt x="525" y="2070"/>
                  </a:cubicBezTo>
                  <a:cubicBezTo>
                    <a:pt x="364" y="1936"/>
                    <a:pt x="266" y="1715"/>
                    <a:pt x="268" y="1480"/>
                  </a:cubicBezTo>
                  <a:cubicBezTo>
                    <a:pt x="271" y="1318"/>
                    <a:pt x="315" y="1147"/>
                    <a:pt x="378" y="1000"/>
                  </a:cubicBezTo>
                  <a:cubicBezTo>
                    <a:pt x="390" y="973"/>
                    <a:pt x="402" y="947"/>
                    <a:pt x="413" y="922"/>
                  </a:cubicBezTo>
                  <a:cubicBezTo>
                    <a:pt x="718" y="524"/>
                    <a:pt x="1163" y="202"/>
                    <a:pt x="1661" y="202"/>
                  </a:cubicBezTo>
                  <a:close/>
                  <a:moveTo>
                    <a:pt x="1697" y="0"/>
                  </a:moveTo>
                  <a:cubicBezTo>
                    <a:pt x="1645" y="0"/>
                    <a:pt x="1592" y="3"/>
                    <a:pt x="1540" y="10"/>
                  </a:cubicBezTo>
                  <a:cubicBezTo>
                    <a:pt x="1024" y="69"/>
                    <a:pt x="416" y="516"/>
                    <a:pt x="163" y="961"/>
                  </a:cubicBezTo>
                  <a:cubicBezTo>
                    <a:pt x="54" y="1157"/>
                    <a:pt x="0" y="1376"/>
                    <a:pt x="17" y="1601"/>
                  </a:cubicBezTo>
                  <a:cubicBezTo>
                    <a:pt x="42" y="1901"/>
                    <a:pt x="205" y="2186"/>
                    <a:pt x="460" y="2350"/>
                  </a:cubicBezTo>
                  <a:cubicBezTo>
                    <a:pt x="687" y="2494"/>
                    <a:pt x="951" y="2551"/>
                    <a:pt x="1218" y="2551"/>
                  </a:cubicBezTo>
                  <a:cubicBezTo>
                    <a:pt x="1479" y="2551"/>
                    <a:pt x="1743" y="2496"/>
                    <a:pt x="1980" y="2412"/>
                  </a:cubicBezTo>
                  <a:cubicBezTo>
                    <a:pt x="2515" y="2223"/>
                    <a:pt x="2998" y="1807"/>
                    <a:pt x="3020" y="1199"/>
                  </a:cubicBezTo>
                  <a:cubicBezTo>
                    <a:pt x="3043" y="491"/>
                    <a:pt x="235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33"/>
            <p:cNvSpPr/>
            <p:nvPr/>
          </p:nvSpPr>
          <p:spPr>
            <a:xfrm>
              <a:off x="1382131" y="3874025"/>
              <a:ext cx="21583" cy="19378"/>
            </a:xfrm>
            <a:custGeom>
              <a:rect b="b" l="l" r="r" t="t"/>
              <a:pathLst>
                <a:path extrusionOk="0" h="562" w="626">
                  <a:moveTo>
                    <a:pt x="324" y="0"/>
                  </a:moveTo>
                  <a:cubicBezTo>
                    <a:pt x="322" y="0"/>
                    <a:pt x="319" y="0"/>
                    <a:pt x="317" y="0"/>
                  </a:cubicBezTo>
                  <a:cubicBezTo>
                    <a:pt x="261" y="0"/>
                    <a:pt x="211" y="25"/>
                    <a:pt x="163" y="55"/>
                  </a:cubicBezTo>
                  <a:cubicBezTo>
                    <a:pt x="127" y="76"/>
                    <a:pt x="96" y="108"/>
                    <a:pt x="69" y="139"/>
                  </a:cubicBezTo>
                  <a:cubicBezTo>
                    <a:pt x="38" y="182"/>
                    <a:pt x="13" y="233"/>
                    <a:pt x="5" y="286"/>
                  </a:cubicBezTo>
                  <a:cubicBezTo>
                    <a:pt x="0" y="317"/>
                    <a:pt x="1" y="348"/>
                    <a:pt x="11" y="380"/>
                  </a:cubicBezTo>
                  <a:cubicBezTo>
                    <a:pt x="18" y="414"/>
                    <a:pt x="31" y="442"/>
                    <a:pt x="52" y="469"/>
                  </a:cubicBezTo>
                  <a:cubicBezTo>
                    <a:pt x="95" y="520"/>
                    <a:pt x="156" y="557"/>
                    <a:pt x="221" y="561"/>
                  </a:cubicBezTo>
                  <a:cubicBezTo>
                    <a:pt x="231" y="561"/>
                    <a:pt x="240" y="562"/>
                    <a:pt x="249" y="562"/>
                  </a:cubicBezTo>
                  <a:cubicBezTo>
                    <a:pt x="304" y="562"/>
                    <a:pt x="353" y="551"/>
                    <a:pt x="405" y="534"/>
                  </a:cubicBezTo>
                  <a:cubicBezTo>
                    <a:pt x="423" y="526"/>
                    <a:pt x="440" y="518"/>
                    <a:pt x="459" y="509"/>
                  </a:cubicBezTo>
                  <a:cubicBezTo>
                    <a:pt x="478" y="499"/>
                    <a:pt x="496" y="489"/>
                    <a:pt x="515" y="474"/>
                  </a:cubicBezTo>
                  <a:cubicBezTo>
                    <a:pt x="533" y="463"/>
                    <a:pt x="546" y="447"/>
                    <a:pt x="559" y="432"/>
                  </a:cubicBezTo>
                  <a:cubicBezTo>
                    <a:pt x="603" y="388"/>
                    <a:pt x="625" y="325"/>
                    <a:pt x="624" y="263"/>
                  </a:cubicBezTo>
                  <a:cubicBezTo>
                    <a:pt x="621" y="203"/>
                    <a:pt x="595" y="146"/>
                    <a:pt x="548" y="107"/>
                  </a:cubicBezTo>
                  <a:cubicBezTo>
                    <a:pt x="542" y="99"/>
                    <a:pt x="536" y="94"/>
                    <a:pt x="528" y="91"/>
                  </a:cubicBezTo>
                  <a:cubicBezTo>
                    <a:pt x="520" y="79"/>
                    <a:pt x="511" y="71"/>
                    <a:pt x="500" y="60"/>
                  </a:cubicBezTo>
                  <a:cubicBezTo>
                    <a:pt x="452" y="15"/>
                    <a:pt x="389" y="0"/>
                    <a:pt x="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33"/>
            <p:cNvSpPr/>
            <p:nvPr/>
          </p:nvSpPr>
          <p:spPr>
            <a:xfrm>
              <a:off x="1281524" y="3929845"/>
              <a:ext cx="88228" cy="105785"/>
            </a:xfrm>
            <a:custGeom>
              <a:rect b="b" l="l" r="r" t="t"/>
              <a:pathLst>
                <a:path extrusionOk="0" h="3068" w="2559">
                  <a:moveTo>
                    <a:pt x="1334" y="259"/>
                  </a:moveTo>
                  <a:cubicBezTo>
                    <a:pt x="1451" y="259"/>
                    <a:pt x="1565" y="285"/>
                    <a:pt x="1662" y="338"/>
                  </a:cubicBezTo>
                  <a:cubicBezTo>
                    <a:pt x="1839" y="432"/>
                    <a:pt x="1959" y="584"/>
                    <a:pt x="2055" y="766"/>
                  </a:cubicBezTo>
                  <a:cubicBezTo>
                    <a:pt x="2153" y="954"/>
                    <a:pt x="2217" y="1192"/>
                    <a:pt x="2242" y="1399"/>
                  </a:cubicBezTo>
                  <a:cubicBezTo>
                    <a:pt x="2293" y="1852"/>
                    <a:pt x="2236" y="2325"/>
                    <a:pt x="1878" y="2635"/>
                  </a:cubicBezTo>
                  <a:cubicBezTo>
                    <a:pt x="1725" y="2766"/>
                    <a:pt x="1535" y="2835"/>
                    <a:pt x="1342" y="2835"/>
                  </a:cubicBezTo>
                  <a:cubicBezTo>
                    <a:pt x="1251" y="2835"/>
                    <a:pt x="1159" y="2820"/>
                    <a:pt x="1070" y="2789"/>
                  </a:cubicBezTo>
                  <a:cubicBezTo>
                    <a:pt x="770" y="2686"/>
                    <a:pt x="514" y="2429"/>
                    <a:pt x="383" y="2145"/>
                  </a:cubicBezTo>
                  <a:cubicBezTo>
                    <a:pt x="163" y="1671"/>
                    <a:pt x="294" y="1118"/>
                    <a:pt x="558" y="670"/>
                  </a:cubicBezTo>
                  <a:cubicBezTo>
                    <a:pt x="576" y="647"/>
                    <a:pt x="593" y="626"/>
                    <a:pt x="614" y="607"/>
                  </a:cubicBezTo>
                  <a:cubicBezTo>
                    <a:pt x="727" y="490"/>
                    <a:pt x="869" y="385"/>
                    <a:pt x="1019" y="323"/>
                  </a:cubicBezTo>
                  <a:cubicBezTo>
                    <a:pt x="1121" y="280"/>
                    <a:pt x="1229" y="259"/>
                    <a:pt x="1334" y="259"/>
                  </a:cubicBezTo>
                  <a:close/>
                  <a:moveTo>
                    <a:pt x="1340" y="1"/>
                  </a:moveTo>
                  <a:cubicBezTo>
                    <a:pt x="1237" y="1"/>
                    <a:pt x="1135" y="16"/>
                    <a:pt x="1038" y="47"/>
                  </a:cubicBezTo>
                  <a:cubicBezTo>
                    <a:pt x="822" y="113"/>
                    <a:pt x="640" y="248"/>
                    <a:pt x="499" y="425"/>
                  </a:cubicBezTo>
                  <a:cubicBezTo>
                    <a:pt x="181" y="827"/>
                    <a:pt x="0" y="1557"/>
                    <a:pt x="140" y="2060"/>
                  </a:cubicBezTo>
                  <a:cubicBezTo>
                    <a:pt x="290" y="2608"/>
                    <a:pt x="820" y="3068"/>
                    <a:pt x="1382" y="3068"/>
                  </a:cubicBezTo>
                  <a:cubicBezTo>
                    <a:pt x="1521" y="3068"/>
                    <a:pt x="1662" y="3039"/>
                    <a:pt x="1800" y="2977"/>
                  </a:cubicBezTo>
                  <a:cubicBezTo>
                    <a:pt x="2356" y="2727"/>
                    <a:pt x="2558" y="2124"/>
                    <a:pt x="2530" y="1557"/>
                  </a:cubicBezTo>
                  <a:cubicBezTo>
                    <a:pt x="2504" y="1048"/>
                    <a:pt x="2327" y="480"/>
                    <a:pt x="1897" y="172"/>
                  </a:cubicBezTo>
                  <a:cubicBezTo>
                    <a:pt x="1734" y="57"/>
                    <a:pt x="1537" y="1"/>
                    <a:pt x="1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33"/>
            <p:cNvSpPr/>
            <p:nvPr/>
          </p:nvSpPr>
          <p:spPr>
            <a:xfrm>
              <a:off x="1323863" y="3961117"/>
              <a:ext cx="18894" cy="21757"/>
            </a:xfrm>
            <a:custGeom>
              <a:rect b="b" l="l" r="r" t="t"/>
              <a:pathLst>
                <a:path extrusionOk="0" h="631" w="548">
                  <a:moveTo>
                    <a:pt x="299" y="1"/>
                  </a:moveTo>
                  <a:cubicBezTo>
                    <a:pt x="285" y="1"/>
                    <a:pt x="271" y="2"/>
                    <a:pt x="256" y="4"/>
                  </a:cubicBezTo>
                  <a:cubicBezTo>
                    <a:pt x="225" y="8"/>
                    <a:pt x="197" y="18"/>
                    <a:pt x="167" y="33"/>
                  </a:cubicBezTo>
                  <a:cubicBezTo>
                    <a:pt x="123" y="60"/>
                    <a:pt x="82" y="102"/>
                    <a:pt x="57" y="148"/>
                  </a:cubicBezTo>
                  <a:cubicBezTo>
                    <a:pt x="36" y="185"/>
                    <a:pt x="20" y="226"/>
                    <a:pt x="14" y="269"/>
                  </a:cubicBezTo>
                  <a:cubicBezTo>
                    <a:pt x="4" y="322"/>
                    <a:pt x="0" y="378"/>
                    <a:pt x="20" y="431"/>
                  </a:cubicBezTo>
                  <a:cubicBezTo>
                    <a:pt x="45" y="492"/>
                    <a:pt x="82" y="550"/>
                    <a:pt x="145" y="577"/>
                  </a:cubicBezTo>
                  <a:cubicBezTo>
                    <a:pt x="157" y="583"/>
                    <a:pt x="172" y="588"/>
                    <a:pt x="182" y="593"/>
                  </a:cubicBezTo>
                  <a:cubicBezTo>
                    <a:pt x="192" y="599"/>
                    <a:pt x="198" y="604"/>
                    <a:pt x="204" y="608"/>
                  </a:cubicBezTo>
                  <a:cubicBezTo>
                    <a:pt x="237" y="623"/>
                    <a:pt x="271" y="630"/>
                    <a:pt x="305" y="630"/>
                  </a:cubicBezTo>
                  <a:cubicBezTo>
                    <a:pt x="330" y="630"/>
                    <a:pt x="355" y="626"/>
                    <a:pt x="379" y="618"/>
                  </a:cubicBezTo>
                  <a:cubicBezTo>
                    <a:pt x="439" y="596"/>
                    <a:pt x="485" y="551"/>
                    <a:pt x="514" y="493"/>
                  </a:cubicBezTo>
                  <a:cubicBezTo>
                    <a:pt x="522" y="474"/>
                    <a:pt x="531" y="457"/>
                    <a:pt x="535" y="436"/>
                  </a:cubicBezTo>
                  <a:cubicBezTo>
                    <a:pt x="540" y="414"/>
                    <a:pt x="542" y="394"/>
                    <a:pt x="545" y="372"/>
                  </a:cubicBezTo>
                  <a:cubicBezTo>
                    <a:pt x="547" y="352"/>
                    <a:pt x="548" y="331"/>
                    <a:pt x="547" y="311"/>
                  </a:cubicBezTo>
                  <a:cubicBezTo>
                    <a:pt x="545" y="249"/>
                    <a:pt x="531" y="191"/>
                    <a:pt x="503" y="133"/>
                  </a:cubicBezTo>
                  <a:cubicBezTo>
                    <a:pt x="474" y="71"/>
                    <a:pt x="419" y="29"/>
                    <a:pt x="353" y="8"/>
                  </a:cubicBezTo>
                  <a:cubicBezTo>
                    <a:pt x="335" y="3"/>
                    <a:pt x="317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2" name="Google Shape;3352;p33"/>
          <p:cNvGrpSpPr/>
          <p:nvPr/>
        </p:nvGrpSpPr>
        <p:grpSpPr>
          <a:xfrm>
            <a:off x="6855241" y="3573756"/>
            <a:ext cx="1568761" cy="1389923"/>
            <a:chOff x="4814666" y="3244731"/>
            <a:chExt cx="1568761" cy="1389923"/>
          </a:xfrm>
        </p:grpSpPr>
        <p:sp>
          <p:nvSpPr>
            <p:cNvPr id="3353" name="Google Shape;3353;p33"/>
            <p:cNvSpPr/>
            <p:nvPr/>
          </p:nvSpPr>
          <p:spPr>
            <a:xfrm>
              <a:off x="4814666" y="3244731"/>
              <a:ext cx="1568761" cy="1389923"/>
            </a:xfrm>
            <a:custGeom>
              <a:rect b="b" l="l" r="r" t="t"/>
              <a:pathLst>
                <a:path extrusionOk="0" h="40311" w="45501">
                  <a:moveTo>
                    <a:pt x="31670" y="0"/>
                  </a:moveTo>
                  <a:cubicBezTo>
                    <a:pt x="31638" y="0"/>
                    <a:pt x="31605" y="1"/>
                    <a:pt x="31569" y="3"/>
                  </a:cubicBezTo>
                  <a:cubicBezTo>
                    <a:pt x="31063" y="32"/>
                    <a:pt x="30640" y="219"/>
                    <a:pt x="30344" y="542"/>
                  </a:cubicBezTo>
                  <a:cubicBezTo>
                    <a:pt x="29837" y="1100"/>
                    <a:pt x="29886" y="1813"/>
                    <a:pt x="29915" y="2240"/>
                  </a:cubicBezTo>
                  <a:cubicBezTo>
                    <a:pt x="29918" y="2291"/>
                    <a:pt x="29921" y="2341"/>
                    <a:pt x="29923" y="2394"/>
                  </a:cubicBezTo>
                  <a:cubicBezTo>
                    <a:pt x="29941" y="2781"/>
                    <a:pt x="29959" y="3181"/>
                    <a:pt x="30028" y="3592"/>
                  </a:cubicBezTo>
                  <a:lnTo>
                    <a:pt x="30030" y="3598"/>
                  </a:lnTo>
                  <a:cubicBezTo>
                    <a:pt x="29606" y="3813"/>
                    <a:pt x="29215" y="4128"/>
                    <a:pt x="28877" y="4529"/>
                  </a:cubicBezTo>
                  <a:cubicBezTo>
                    <a:pt x="28786" y="4639"/>
                    <a:pt x="28702" y="4754"/>
                    <a:pt x="28622" y="4874"/>
                  </a:cubicBezTo>
                  <a:cubicBezTo>
                    <a:pt x="28423" y="4827"/>
                    <a:pt x="28228" y="4791"/>
                    <a:pt x="28033" y="4753"/>
                  </a:cubicBezTo>
                  <a:cubicBezTo>
                    <a:pt x="27928" y="4733"/>
                    <a:pt x="27822" y="4713"/>
                    <a:pt x="27713" y="4691"/>
                  </a:cubicBezTo>
                  <a:lnTo>
                    <a:pt x="27539" y="4654"/>
                  </a:lnTo>
                  <a:cubicBezTo>
                    <a:pt x="27296" y="4603"/>
                    <a:pt x="27044" y="4551"/>
                    <a:pt x="26796" y="4518"/>
                  </a:cubicBezTo>
                  <a:cubicBezTo>
                    <a:pt x="26757" y="4511"/>
                    <a:pt x="26720" y="4507"/>
                    <a:pt x="26682" y="4502"/>
                  </a:cubicBezTo>
                  <a:cubicBezTo>
                    <a:pt x="25494" y="4203"/>
                    <a:pt x="24247" y="3922"/>
                    <a:pt x="22974" y="3666"/>
                  </a:cubicBezTo>
                  <a:cubicBezTo>
                    <a:pt x="22633" y="3597"/>
                    <a:pt x="22293" y="3534"/>
                    <a:pt x="21953" y="3468"/>
                  </a:cubicBezTo>
                  <a:cubicBezTo>
                    <a:pt x="21297" y="3343"/>
                    <a:pt x="20617" y="3214"/>
                    <a:pt x="19967" y="3060"/>
                  </a:cubicBezTo>
                  <a:cubicBezTo>
                    <a:pt x="19613" y="2974"/>
                    <a:pt x="19261" y="2884"/>
                    <a:pt x="18908" y="2792"/>
                  </a:cubicBezTo>
                  <a:cubicBezTo>
                    <a:pt x="18256" y="2624"/>
                    <a:pt x="17581" y="2451"/>
                    <a:pt x="16895" y="2315"/>
                  </a:cubicBezTo>
                  <a:cubicBezTo>
                    <a:pt x="16742" y="2285"/>
                    <a:pt x="16588" y="2254"/>
                    <a:pt x="16435" y="2224"/>
                  </a:cubicBezTo>
                  <a:cubicBezTo>
                    <a:pt x="15717" y="2079"/>
                    <a:pt x="14976" y="1929"/>
                    <a:pt x="14206" y="1885"/>
                  </a:cubicBezTo>
                  <a:cubicBezTo>
                    <a:pt x="14061" y="1876"/>
                    <a:pt x="13915" y="1873"/>
                    <a:pt x="13766" y="1870"/>
                  </a:cubicBezTo>
                  <a:cubicBezTo>
                    <a:pt x="13290" y="1873"/>
                    <a:pt x="12734" y="1916"/>
                    <a:pt x="12223" y="2240"/>
                  </a:cubicBezTo>
                  <a:cubicBezTo>
                    <a:pt x="11786" y="2516"/>
                    <a:pt x="11500" y="2902"/>
                    <a:pt x="11271" y="3212"/>
                  </a:cubicBezTo>
                  <a:lnTo>
                    <a:pt x="11243" y="3250"/>
                  </a:lnTo>
                  <a:cubicBezTo>
                    <a:pt x="10032" y="4884"/>
                    <a:pt x="8859" y="6640"/>
                    <a:pt x="7757" y="8471"/>
                  </a:cubicBezTo>
                  <a:cubicBezTo>
                    <a:pt x="6976" y="9768"/>
                    <a:pt x="6261" y="11116"/>
                    <a:pt x="5568" y="12420"/>
                  </a:cubicBezTo>
                  <a:cubicBezTo>
                    <a:pt x="5279" y="12966"/>
                    <a:pt x="4989" y="13511"/>
                    <a:pt x="4694" y="14053"/>
                  </a:cubicBezTo>
                  <a:cubicBezTo>
                    <a:pt x="3668" y="15949"/>
                    <a:pt x="2621" y="17850"/>
                    <a:pt x="1606" y="19692"/>
                  </a:cubicBezTo>
                  <a:cubicBezTo>
                    <a:pt x="1461" y="19956"/>
                    <a:pt x="1313" y="20222"/>
                    <a:pt x="1164" y="20486"/>
                  </a:cubicBezTo>
                  <a:lnTo>
                    <a:pt x="888" y="20979"/>
                  </a:lnTo>
                  <a:cubicBezTo>
                    <a:pt x="668" y="21376"/>
                    <a:pt x="422" y="21845"/>
                    <a:pt x="287" y="22388"/>
                  </a:cubicBezTo>
                  <a:cubicBezTo>
                    <a:pt x="1" y="23543"/>
                    <a:pt x="410" y="24533"/>
                    <a:pt x="773" y="25407"/>
                  </a:cubicBezTo>
                  <a:lnTo>
                    <a:pt x="852" y="25600"/>
                  </a:lnTo>
                  <a:cubicBezTo>
                    <a:pt x="1262" y="26593"/>
                    <a:pt x="1711" y="27553"/>
                    <a:pt x="2137" y="28453"/>
                  </a:cubicBezTo>
                  <a:cubicBezTo>
                    <a:pt x="2247" y="28686"/>
                    <a:pt x="2356" y="28918"/>
                    <a:pt x="2466" y="29150"/>
                  </a:cubicBezTo>
                  <a:cubicBezTo>
                    <a:pt x="2576" y="29386"/>
                    <a:pt x="2688" y="29621"/>
                    <a:pt x="2800" y="29857"/>
                  </a:cubicBezTo>
                  <a:lnTo>
                    <a:pt x="2862" y="29988"/>
                  </a:lnTo>
                  <a:cubicBezTo>
                    <a:pt x="3062" y="30404"/>
                    <a:pt x="3268" y="30834"/>
                    <a:pt x="3550" y="31242"/>
                  </a:cubicBezTo>
                  <a:cubicBezTo>
                    <a:pt x="4126" y="32078"/>
                    <a:pt x="5027" y="32419"/>
                    <a:pt x="5749" y="32693"/>
                  </a:cubicBezTo>
                  <a:cubicBezTo>
                    <a:pt x="5829" y="32723"/>
                    <a:pt x="5908" y="32754"/>
                    <a:pt x="5984" y="32784"/>
                  </a:cubicBezTo>
                  <a:cubicBezTo>
                    <a:pt x="6885" y="33136"/>
                    <a:pt x="7860" y="33508"/>
                    <a:pt x="8967" y="33917"/>
                  </a:cubicBezTo>
                  <a:lnTo>
                    <a:pt x="9778" y="34219"/>
                  </a:lnTo>
                  <a:cubicBezTo>
                    <a:pt x="11443" y="34841"/>
                    <a:pt x="13167" y="35482"/>
                    <a:pt x="14864" y="36102"/>
                  </a:cubicBezTo>
                  <a:cubicBezTo>
                    <a:pt x="18103" y="37286"/>
                    <a:pt x="22389" y="38760"/>
                    <a:pt x="26826" y="39653"/>
                  </a:cubicBezTo>
                  <a:cubicBezTo>
                    <a:pt x="27854" y="39861"/>
                    <a:pt x="28892" y="40039"/>
                    <a:pt x="29912" y="40179"/>
                  </a:cubicBezTo>
                  <a:cubicBezTo>
                    <a:pt x="30324" y="40236"/>
                    <a:pt x="30692" y="40274"/>
                    <a:pt x="31033" y="40294"/>
                  </a:cubicBezTo>
                  <a:cubicBezTo>
                    <a:pt x="31234" y="40305"/>
                    <a:pt x="31428" y="40311"/>
                    <a:pt x="31617" y="40311"/>
                  </a:cubicBezTo>
                  <a:cubicBezTo>
                    <a:pt x="31958" y="40311"/>
                    <a:pt x="32282" y="40292"/>
                    <a:pt x="32595" y="40253"/>
                  </a:cubicBezTo>
                  <a:cubicBezTo>
                    <a:pt x="33585" y="40129"/>
                    <a:pt x="34454" y="39794"/>
                    <a:pt x="35178" y="39254"/>
                  </a:cubicBezTo>
                  <a:cubicBezTo>
                    <a:pt x="36026" y="38622"/>
                    <a:pt x="36613" y="37744"/>
                    <a:pt x="37027" y="37051"/>
                  </a:cubicBezTo>
                  <a:cubicBezTo>
                    <a:pt x="37385" y="36455"/>
                    <a:pt x="37693" y="35836"/>
                    <a:pt x="37989" y="35239"/>
                  </a:cubicBezTo>
                  <a:cubicBezTo>
                    <a:pt x="38088" y="35041"/>
                    <a:pt x="38186" y="34842"/>
                    <a:pt x="38286" y="34645"/>
                  </a:cubicBezTo>
                  <a:cubicBezTo>
                    <a:pt x="38566" y="34097"/>
                    <a:pt x="38864" y="33541"/>
                    <a:pt x="39152" y="33004"/>
                  </a:cubicBezTo>
                  <a:cubicBezTo>
                    <a:pt x="39343" y="32646"/>
                    <a:pt x="39535" y="32290"/>
                    <a:pt x="39722" y="31932"/>
                  </a:cubicBezTo>
                  <a:cubicBezTo>
                    <a:pt x="40159" y="31105"/>
                    <a:pt x="40602" y="30284"/>
                    <a:pt x="41047" y="29462"/>
                  </a:cubicBezTo>
                  <a:cubicBezTo>
                    <a:pt x="41562" y="28510"/>
                    <a:pt x="42094" y="27526"/>
                    <a:pt x="42606" y="26547"/>
                  </a:cubicBezTo>
                  <a:cubicBezTo>
                    <a:pt x="43478" y="24876"/>
                    <a:pt x="44437" y="22922"/>
                    <a:pt x="44763" y="20854"/>
                  </a:cubicBezTo>
                  <a:cubicBezTo>
                    <a:pt x="44887" y="20066"/>
                    <a:pt x="44926" y="19282"/>
                    <a:pt x="44962" y="18524"/>
                  </a:cubicBezTo>
                  <a:cubicBezTo>
                    <a:pt x="44973" y="18274"/>
                    <a:pt x="44987" y="18024"/>
                    <a:pt x="45002" y="17773"/>
                  </a:cubicBezTo>
                  <a:cubicBezTo>
                    <a:pt x="45022" y="17412"/>
                    <a:pt x="45046" y="17051"/>
                    <a:pt x="45070" y="16689"/>
                  </a:cubicBezTo>
                  <a:cubicBezTo>
                    <a:pt x="45116" y="15999"/>
                    <a:pt x="45164" y="15285"/>
                    <a:pt x="45190" y="14579"/>
                  </a:cubicBezTo>
                  <a:cubicBezTo>
                    <a:pt x="45203" y="14259"/>
                    <a:pt x="45241" y="13923"/>
                    <a:pt x="45280" y="13569"/>
                  </a:cubicBezTo>
                  <a:cubicBezTo>
                    <a:pt x="45384" y="12659"/>
                    <a:pt x="45500" y="11626"/>
                    <a:pt x="45183" y="10611"/>
                  </a:cubicBezTo>
                  <a:cubicBezTo>
                    <a:pt x="45049" y="10183"/>
                    <a:pt x="44860" y="9840"/>
                    <a:pt x="44602" y="9559"/>
                  </a:cubicBezTo>
                  <a:cubicBezTo>
                    <a:pt x="44241" y="9168"/>
                    <a:pt x="43778" y="8935"/>
                    <a:pt x="43440" y="8765"/>
                  </a:cubicBezTo>
                  <a:cubicBezTo>
                    <a:pt x="42519" y="8300"/>
                    <a:pt x="41541" y="8044"/>
                    <a:pt x="40794" y="7873"/>
                  </a:cubicBezTo>
                  <a:cubicBezTo>
                    <a:pt x="40535" y="7814"/>
                    <a:pt x="40275" y="7760"/>
                    <a:pt x="40017" y="7708"/>
                  </a:cubicBezTo>
                  <a:cubicBezTo>
                    <a:pt x="39890" y="7682"/>
                    <a:pt x="39765" y="7656"/>
                    <a:pt x="39638" y="7630"/>
                  </a:cubicBezTo>
                  <a:cubicBezTo>
                    <a:pt x="39497" y="7601"/>
                    <a:pt x="39349" y="7560"/>
                    <a:pt x="39191" y="7515"/>
                  </a:cubicBezTo>
                  <a:cubicBezTo>
                    <a:pt x="39085" y="7486"/>
                    <a:pt x="38974" y="7456"/>
                    <a:pt x="38857" y="7426"/>
                  </a:cubicBezTo>
                  <a:cubicBezTo>
                    <a:pt x="38764" y="7019"/>
                    <a:pt x="38590" y="6672"/>
                    <a:pt x="38333" y="6385"/>
                  </a:cubicBezTo>
                  <a:cubicBezTo>
                    <a:pt x="37974" y="5995"/>
                    <a:pt x="37499" y="5763"/>
                    <a:pt x="36995" y="5733"/>
                  </a:cubicBezTo>
                  <a:cubicBezTo>
                    <a:pt x="36968" y="5732"/>
                    <a:pt x="36941" y="5731"/>
                    <a:pt x="36915" y="5731"/>
                  </a:cubicBezTo>
                  <a:cubicBezTo>
                    <a:pt x="36904" y="5731"/>
                    <a:pt x="36893" y="5731"/>
                    <a:pt x="36882" y="5731"/>
                  </a:cubicBezTo>
                  <a:cubicBezTo>
                    <a:pt x="36244" y="5731"/>
                    <a:pt x="35620" y="6032"/>
                    <a:pt x="35133" y="6557"/>
                  </a:cubicBezTo>
                  <a:cubicBezTo>
                    <a:pt x="35019" y="6535"/>
                    <a:pt x="34907" y="6515"/>
                    <a:pt x="34796" y="6498"/>
                  </a:cubicBezTo>
                  <a:cubicBezTo>
                    <a:pt x="34693" y="5934"/>
                    <a:pt x="34535" y="5463"/>
                    <a:pt x="34307" y="5044"/>
                  </a:cubicBezTo>
                  <a:cubicBezTo>
                    <a:pt x="34010" y="4495"/>
                    <a:pt x="33603" y="4054"/>
                    <a:pt x="33128" y="3758"/>
                  </a:cubicBezTo>
                  <a:cubicBezTo>
                    <a:pt x="33131" y="3713"/>
                    <a:pt x="33136" y="3670"/>
                    <a:pt x="33140" y="3628"/>
                  </a:cubicBezTo>
                  <a:cubicBezTo>
                    <a:pt x="33181" y="3279"/>
                    <a:pt x="33206" y="2931"/>
                    <a:pt x="33213" y="2589"/>
                  </a:cubicBezTo>
                  <a:cubicBezTo>
                    <a:pt x="33220" y="2196"/>
                    <a:pt x="33208" y="1868"/>
                    <a:pt x="33177" y="1558"/>
                  </a:cubicBezTo>
                  <a:cubicBezTo>
                    <a:pt x="33151" y="1277"/>
                    <a:pt x="33088" y="911"/>
                    <a:pt x="32849" y="578"/>
                  </a:cubicBezTo>
                  <a:cubicBezTo>
                    <a:pt x="32602" y="233"/>
                    <a:pt x="32217" y="30"/>
                    <a:pt x="31762" y="3"/>
                  </a:cubicBezTo>
                  <a:cubicBezTo>
                    <a:pt x="31732" y="1"/>
                    <a:pt x="31702" y="0"/>
                    <a:pt x="3167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33"/>
            <p:cNvSpPr/>
            <p:nvPr/>
          </p:nvSpPr>
          <p:spPr>
            <a:xfrm>
              <a:off x="4862867" y="3675948"/>
              <a:ext cx="1472982" cy="916340"/>
            </a:xfrm>
            <a:custGeom>
              <a:rect b="b" l="l" r="r" t="t"/>
              <a:pathLst>
                <a:path extrusionOk="0" h="26576" w="42723">
                  <a:moveTo>
                    <a:pt x="42722" y="1"/>
                  </a:moveTo>
                  <a:lnTo>
                    <a:pt x="42722" y="1"/>
                  </a:lnTo>
                  <a:cubicBezTo>
                    <a:pt x="42683" y="137"/>
                    <a:pt x="42642" y="273"/>
                    <a:pt x="42594" y="410"/>
                  </a:cubicBezTo>
                  <a:cubicBezTo>
                    <a:pt x="42276" y="1385"/>
                    <a:pt x="41875" y="2324"/>
                    <a:pt x="41489" y="3271"/>
                  </a:cubicBezTo>
                  <a:cubicBezTo>
                    <a:pt x="41106" y="4218"/>
                    <a:pt x="40749" y="5175"/>
                    <a:pt x="40396" y="6131"/>
                  </a:cubicBezTo>
                  <a:cubicBezTo>
                    <a:pt x="39688" y="8054"/>
                    <a:pt x="38970" y="9961"/>
                    <a:pt x="38116" y="11824"/>
                  </a:cubicBezTo>
                  <a:cubicBezTo>
                    <a:pt x="37294" y="13610"/>
                    <a:pt x="36486" y="15404"/>
                    <a:pt x="35544" y="17133"/>
                  </a:cubicBezTo>
                  <a:cubicBezTo>
                    <a:pt x="35147" y="17862"/>
                    <a:pt x="34705" y="18585"/>
                    <a:pt x="34121" y="19180"/>
                  </a:cubicBezTo>
                  <a:cubicBezTo>
                    <a:pt x="33549" y="19765"/>
                    <a:pt x="32821" y="20135"/>
                    <a:pt x="32013" y="20260"/>
                  </a:cubicBezTo>
                  <a:cubicBezTo>
                    <a:pt x="31747" y="20302"/>
                    <a:pt x="31478" y="20321"/>
                    <a:pt x="31209" y="20321"/>
                  </a:cubicBezTo>
                  <a:cubicBezTo>
                    <a:pt x="30648" y="20321"/>
                    <a:pt x="30085" y="20241"/>
                    <a:pt x="29535" y="20130"/>
                  </a:cubicBezTo>
                  <a:cubicBezTo>
                    <a:pt x="28513" y="19927"/>
                    <a:pt x="27493" y="19715"/>
                    <a:pt x="26472" y="19528"/>
                  </a:cubicBezTo>
                  <a:cubicBezTo>
                    <a:pt x="24425" y="19156"/>
                    <a:pt x="22374" y="18804"/>
                    <a:pt x="20348" y="18337"/>
                  </a:cubicBezTo>
                  <a:cubicBezTo>
                    <a:pt x="16314" y="17414"/>
                    <a:pt x="12475" y="15861"/>
                    <a:pt x="8509" y="14709"/>
                  </a:cubicBezTo>
                  <a:cubicBezTo>
                    <a:pt x="6569" y="14147"/>
                    <a:pt x="4628" y="13614"/>
                    <a:pt x="2780" y="12789"/>
                  </a:cubicBezTo>
                  <a:cubicBezTo>
                    <a:pt x="1702" y="12306"/>
                    <a:pt x="476" y="11737"/>
                    <a:pt x="13" y="10623"/>
                  </a:cubicBezTo>
                  <a:lnTo>
                    <a:pt x="13" y="10623"/>
                  </a:lnTo>
                  <a:cubicBezTo>
                    <a:pt x="0" y="10812"/>
                    <a:pt x="13" y="11003"/>
                    <a:pt x="56" y="11192"/>
                  </a:cubicBezTo>
                  <a:cubicBezTo>
                    <a:pt x="165" y="11675"/>
                    <a:pt x="380" y="12154"/>
                    <a:pt x="566" y="12611"/>
                  </a:cubicBezTo>
                  <a:cubicBezTo>
                    <a:pt x="934" y="13524"/>
                    <a:pt x="1356" y="14420"/>
                    <a:pt x="1776" y="15310"/>
                  </a:cubicBezTo>
                  <a:cubicBezTo>
                    <a:pt x="2195" y="16191"/>
                    <a:pt x="2570" y="17111"/>
                    <a:pt x="3076" y="17944"/>
                  </a:cubicBezTo>
                  <a:cubicBezTo>
                    <a:pt x="3520" y="18680"/>
                    <a:pt x="4411" y="18918"/>
                    <a:pt x="5166" y="19211"/>
                  </a:cubicBezTo>
                  <a:cubicBezTo>
                    <a:pt x="7065" y="19950"/>
                    <a:pt x="8976" y="20649"/>
                    <a:pt x="10889" y="21355"/>
                  </a:cubicBezTo>
                  <a:cubicBezTo>
                    <a:pt x="12781" y="22055"/>
                    <a:pt x="14667" y="22770"/>
                    <a:pt x="16578" y="23422"/>
                  </a:cubicBezTo>
                  <a:cubicBezTo>
                    <a:pt x="20370" y="24719"/>
                    <a:pt x="24245" y="25819"/>
                    <a:pt x="28216" y="26396"/>
                  </a:cubicBezTo>
                  <a:cubicBezTo>
                    <a:pt x="28862" y="26490"/>
                    <a:pt x="29543" y="26576"/>
                    <a:pt x="30217" y="26576"/>
                  </a:cubicBezTo>
                  <a:cubicBezTo>
                    <a:pt x="31170" y="26576"/>
                    <a:pt x="32109" y="26405"/>
                    <a:pt x="32913" y="25850"/>
                  </a:cubicBezTo>
                  <a:cubicBezTo>
                    <a:pt x="33601" y="25375"/>
                    <a:pt x="34111" y="24658"/>
                    <a:pt x="34540" y="23952"/>
                  </a:cubicBezTo>
                  <a:cubicBezTo>
                    <a:pt x="34980" y="23223"/>
                    <a:pt x="35345" y="22452"/>
                    <a:pt x="35729" y="21690"/>
                  </a:cubicBezTo>
                  <a:cubicBezTo>
                    <a:pt x="36627" y="19908"/>
                    <a:pt x="37585" y="18152"/>
                    <a:pt x="38528" y="16391"/>
                  </a:cubicBezTo>
                  <a:cubicBezTo>
                    <a:pt x="39429" y="14709"/>
                    <a:pt x="40397" y="13056"/>
                    <a:pt x="41150" y="11296"/>
                  </a:cubicBezTo>
                  <a:cubicBezTo>
                    <a:pt x="41520" y="10430"/>
                    <a:pt x="41861" y="9528"/>
                    <a:pt x="42057" y="8602"/>
                  </a:cubicBezTo>
                  <a:cubicBezTo>
                    <a:pt x="42259" y="7648"/>
                    <a:pt x="42282" y="6662"/>
                    <a:pt x="42333" y="5690"/>
                  </a:cubicBezTo>
                  <a:cubicBezTo>
                    <a:pt x="42417" y="4021"/>
                    <a:pt x="42511" y="2348"/>
                    <a:pt x="42668" y="683"/>
                  </a:cubicBezTo>
                  <a:cubicBezTo>
                    <a:pt x="42691" y="459"/>
                    <a:pt x="42710" y="230"/>
                    <a:pt x="4272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33"/>
            <p:cNvSpPr/>
            <p:nvPr/>
          </p:nvSpPr>
          <p:spPr>
            <a:xfrm>
              <a:off x="4865211" y="3538001"/>
              <a:ext cx="1470086" cy="827520"/>
            </a:xfrm>
            <a:custGeom>
              <a:rect b="b" l="l" r="r" t="t"/>
              <a:pathLst>
                <a:path extrusionOk="0" h="24000" w="42639">
                  <a:moveTo>
                    <a:pt x="36612" y="1"/>
                  </a:moveTo>
                  <a:lnTo>
                    <a:pt x="36612" y="1"/>
                  </a:lnTo>
                  <a:cubicBezTo>
                    <a:pt x="36613" y="12"/>
                    <a:pt x="36613" y="25"/>
                    <a:pt x="36615" y="37"/>
                  </a:cubicBezTo>
                  <a:cubicBezTo>
                    <a:pt x="36642" y="388"/>
                    <a:pt x="36643" y="741"/>
                    <a:pt x="36630" y="1095"/>
                  </a:cubicBezTo>
                  <a:cubicBezTo>
                    <a:pt x="36651" y="1085"/>
                    <a:pt x="36675" y="1078"/>
                    <a:pt x="36701" y="1078"/>
                  </a:cubicBezTo>
                  <a:cubicBezTo>
                    <a:pt x="36717" y="1078"/>
                    <a:pt x="36733" y="1080"/>
                    <a:pt x="36751" y="1086"/>
                  </a:cubicBezTo>
                  <a:cubicBezTo>
                    <a:pt x="37151" y="1206"/>
                    <a:pt x="37546" y="1340"/>
                    <a:pt x="37946" y="1462"/>
                  </a:cubicBezTo>
                  <a:cubicBezTo>
                    <a:pt x="38303" y="1571"/>
                    <a:pt x="38667" y="1656"/>
                    <a:pt x="39024" y="1762"/>
                  </a:cubicBezTo>
                  <a:cubicBezTo>
                    <a:pt x="39709" y="1965"/>
                    <a:pt x="40439" y="2221"/>
                    <a:pt x="40995" y="2684"/>
                  </a:cubicBezTo>
                  <a:cubicBezTo>
                    <a:pt x="41175" y="2831"/>
                    <a:pt x="41325" y="3011"/>
                    <a:pt x="41381" y="3241"/>
                  </a:cubicBezTo>
                  <a:cubicBezTo>
                    <a:pt x="41434" y="3463"/>
                    <a:pt x="41390" y="3693"/>
                    <a:pt x="41345" y="3911"/>
                  </a:cubicBezTo>
                  <a:cubicBezTo>
                    <a:pt x="41018" y="5517"/>
                    <a:pt x="40298" y="6966"/>
                    <a:pt x="39674" y="8470"/>
                  </a:cubicBezTo>
                  <a:cubicBezTo>
                    <a:pt x="38377" y="11595"/>
                    <a:pt x="37250" y="14800"/>
                    <a:pt x="35820" y="17865"/>
                  </a:cubicBezTo>
                  <a:cubicBezTo>
                    <a:pt x="35480" y="18597"/>
                    <a:pt x="35115" y="19316"/>
                    <a:pt x="34726" y="20026"/>
                  </a:cubicBezTo>
                  <a:cubicBezTo>
                    <a:pt x="34413" y="20597"/>
                    <a:pt x="34108" y="21178"/>
                    <a:pt x="33730" y="21710"/>
                  </a:cubicBezTo>
                  <a:cubicBezTo>
                    <a:pt x="33373" y="22211"/>
                    <a:pt x="32930" y="22722"/>
                    <a:pt x="32359" y="22981"/>
                  </a:cubicBezTo>
                  <a:cubicBezTo>
                    <a:pt x="32022" y="23134"/>
                    <a:pt x="31666" y="23186"/>
                    <a:pt x="31305" y="23186"/>
                  </a:cubicBezTo>
                  <a:cubicBezTo>
                    <a:pt x="30951" y="23186"/>
                    <a:pt x="30592" y="23136"/>
                    <a:pt x="30244" y="23082"/>
                  </a:cubicBezTo>
                  <a:cubicBezTo>
                    <a:pt x="26849" y="22555"/>
                    <a:pt x="23552" y="21590"/>
                    <a:pt x="20251" y="20666"/>
                  </a:cubicBezTo>
                  <a:cubicBezTo>
                    <a:pt x="18579" y="20201"/>
                    <a:pt x="16902" y="19765"/>
                    <a:pt x="15215" y="19361"/>
                  </a:cubicBezTo>
                  <a:cubicBezTo>
                    <a:pt x="13537" y="18957"/>
                    <a:pt x="11835" y="18594"/>
                    <a:pt x="10184" y="18073"/>
                  </a:cubicBezTo>
                  <a:cubicBezTo>
                    <a:pt x="9389" y="17820"/>
                    <a:pt x="8601" y="17535"/>
                    <a:pt x="7807" y="17269"/>
                  </a:cubicBezTo>
                  <a:cubicBezTo>
                    <a:pt x="7014" y="17003"/>
                    <a:pt x="6207" y="16785"/>
                    <a:pt x="5410" y="16525"/>
                  </a:cubicBezTo>
                  <a:cubicBezTo>
                    <a:pt x="4653" y="16281"/>
                    <a:pt x="3905" y="15999"/>
                    <a:pt x="3182" y="15665"/>
                  </a:cubicBezTo>
                  <a:cubicBezTo>
                    <a:pt x="2576" y="15384"/>
                    <a:pt x="1904" y="15092"/>
                    <a:pt x="1399" y="14645"/>
                  </a:cubicBezTo>
                  <a:cubicBezTo>
                    <a:pt x="1187" y="14462"/>
                    <a:pt x="1005" y="14228"/>
                    <a:pt x="948" y="13948"/>
                  </a:cubicBezTo>
                  <a:cubicBezTo>
                    <a:pt x="885" y="13646"/>
                    <a:pt x="994" y="13353"/>
                    <a:pt x="1133" y="13088"/>
                  </a:cubicBezTo>
                  <a:cubicBezTo>
                    <a:pt x="1216" y="12927"/>
                    <a:pt x="1312" y="12767"/>
                    <a:pt x="1411" y="12613"/>
                  </a:cubicBezTo>
                  <a:lnTo>
                    <a:pt x="910" y="12332"/>
                  </a:lnTo>
                  <a:cubicBezTo>
                    <a:pt x="853" y="12438"/>
                    <a:pt x="796" y="12543"/>
                    <a:pt x="735" y="12647"/>
                  </a:cubicBezTo>
                  <a:cubicBezTo>
                    <a:pt x="508" y="13050"/>
                    <a:pt x="269" y="13448"/>
                    <a:pt x="107" y="13883"/>
                  </a:cubicBezTo>
                  <a:cubicBezTo>
                    <a:pt x="63" y="13999"/>
                    <a:pt x="29" y="14115"/>
                    <a:pt x="1" y="14234"/>
                  </a:cubicBezTo>
                  <a:cubicBezTo>
                    <a:pt x="98" y="14501"/>
                    <a:pt x="232" y="14756"/>
                    <a:pt x="402" y="14979"/>
                  </a:cubicBezTo>
                  <a:cubicBezTo>
                    <a:pt x="837" y="15553"/>
                    <a:pt x="1472" y="15922"/>
                    <a:pt x="2113" y="16226"/>
                  </a:cubicBezTo>
                  <a:cubicBezTo>
                    <a:pt x="2895" y="16596"/>
                    <a:pt x="3697" y="16924"/>
                    <a:pt x="4510" y="17211"/>
                  </a:cubicBezTo>
                  <a:cubicBezTo>
                    <a:pt x="6400" y="17872"/>
                    <a:pt x="8345" y="18349"/>
                    <a:pt x="10252" y="18955"/>
                  </a:cubicBezTo>
                  <a:cubicBezTo>
                    <a:pt x="12163" y="19560"/>
                    <a:pt x="14055" y="20229"/>
                    <a:pt x="15969" y="20835"/>
                  </a:cubicBezTo>
                  <a:cubicBezTo>
                    <a:pt x="17897" y="21445"/>
                    <a:pt x="19850" y="21962"/>
                    <a:pt x="21835" y="22362"/>
                  </a:cubicBezTo>
                  <a:cubicBezTo>
                    <a:pt x="23859" y="22768"/>
                    <a:pt x="25899" y="23095"/>
                    <a:pt x="27924" y="23487"/>
                  </a:cubicBezTo>
                  <a:cubicBezTo>
                    <a:pt x="28946" y="23684"/>
                    <a:pt x="30067" y="23999"/>
                    <a:pt x="31149" y="23999"/>
                  </a:cubicBezTo>
                  <a:cubicBezTo>
                    <a:pt x="31806" y="23999"/>
                    <a:pt x="32449" y="23883"/>
                    <a:pt x="33045" y="23553"/>
                  </a:cubicBezTo>
                  <a:cubicBezTo>
                    <a:pt x="33763" y="23157"/>
                    <a:pt x="34275" y="22477"/>
                    <a:pt x="34708" y="21799"/>
                  </a:cubicBezTo>
                  <a:cubicBezTo>
                    <a:pt x="35159" y="21083"/>
                    <a:pt x="35555" y="20324"/>
                    <a:pt x="35940" y="19570"/>
                  </a:cubicBezTo>
                  <a:cubicBezTo>
                    <a:pt x="36403" y="18670"/>
                    <a:pt x="36828" y="17748"/>
                    <a:pt x="37249" y="16826"/>
                  </a:cubicBezTo>
                  <a:cubicBezTo>
                    <a:pt x="37663" y="15921"/>
                    <a:pt x="38089" y="15020"/>
                    <a:pt x="38473" y="14103"/>
                  </a:cubicBezTo>
                  <a:cubicBezTo>
                    <a:pt x="39249" y="12253"/>
                    <a:pt x="39893" y="10354"/>
                    <a:pt x="40610" y="8480"/>
                  </a:cubicBezTo>
                  <a:cubicBezTo>
                    <a:pt x="41296" y="6678"/>
                    <a:pt x="42104" y="4932"/>
                    <a:pt x="42639" y="3079"/>
                  </a:cubicBezTo>
                  <a:cubicBezTo>
                    <a:pt x="42629" y="2981"/>
                    <a:pt x="42618" y="2882"/>
                    <a:pt x="42598" y="2784"/>
                  </a:cubicBezTo>
                  <a:cubicBezTo>
                    <a:pt x="42551" y="2519"/>
                    <a:pt x="42473" y="2248"/>
                    <a:pt x="42315" y="2023"/>
                  </a:cubicBezTo>
                  <a:cubicBezTo>
                    <a:pt x="42132" y="1758"/>
                    <a:pt x="41828" y="1592"/>
                    <a:pt x="41551" y="1440"/>
                  </a:cubicBezTo>
                  <a:cubicBezTo>
                    <a:pt x="40804" y="1033"/>
                    <a:pt x="39970" y="792"/>
                    <a:pt x="39147" y="594"/>
                  </a:cubicBezTo>
                  <a:cubicBezTo>
                    <a:pt x="38767" y="504"/>
                    <a:pt x="38382" y="423"/>
                    <a:pt x="37998" y="345"/>
                  </a:cubicBezTo>
                  <a:cubicBezTo>
                    <a:pt x="37535" y="248"/>
                    <a:pt x="37085" y="43"/>
                    <a:pt x="3661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33"/>
            <p:cNvSpPr/>
            <p:nvPr/>
          </p:nvSpPr>
          <p:spPr>
            <a:xfrm>
              <a:off x="6120766" y="3586616"/>
              <a:ext cx="164389" cy="96751"/>
            </a:xfrm>
            <a:custGeom>
              <a:rect b="b" l="l" r="r" t="t"/>
              <a:pathLst>
                <a:path extrusionOk="0" h="2806" w="4768">
                  <a:moveTo>
                    <a:pt x="198" y="1"/>
                  </a:moveTo>
                  <a:cubicBezTo>
                    <a:pt x="183" y="259"/>
                    <a:pt x="164" y="514"/>
                    <a:pt x="128" y="769"/>
                  </a:cubicBezTo>
                  <a:cubicBezTo>
                    <a:pt x="105" y="941"/>
                    <a:pt x="85" y="1114"/>
                    <a:pt x="61" y="1285"/>
                  </a:cubicBezTo>
                  <a:cubicBezTo>
                    <a:pt x="42" y="1417"/>
                    <a:pt x="19" y="1547"/>
                    <a:pt x="0" y="1681"/>
                  </a:cubicBezTo>
                  <a:cubicBezTo>
                    <a:pt x="64" y="1631"/>
                    <a:pt x="128" y="1586"/>
                    <a:pt x="194" y="1540"/>
                  </a:cubicBezTo>
                  <a:cubicBezTo>
                    <a:pt x="689" y="1202"/>
                    <a:pt x="1267" y="970"/>
                    <a:pt x="1874" y="970"/>
                  </a:cubicBezTo>
                  <a:cubicBezTo>
                    <a:pt x="1910" y="970"/>
                    <a:pt x="1945" y="971"/>
                    <a:pt x="1981" y="972"/>
                  </a:cubicBezTo>
                  <a:cubicBezTo>
                    <a:pt x="2623" y="998"/>
                    <a:pt x="3234" y="1275"/>
                    <a:pt x="3714" y="1696"/>
                  </a:cubicBezTo>
                  <a:cubicBezTo>
                    <a:pt x="3964" y="1914"/>
                    <a:pt x="4177" y="2174"/>
                    <a:pt x="4345" y="2461"/>
                  </a:cubicBezTo>
                  <a:cubicBezTo>
                    <a:pt x="4411" y="2570"/>
                    <a:pt x="4466" y="2687"/>
                    <a:pt x="4511" y="2805"/>
                  </a:cubicBezTo>
                  <a:cubicBezTo>
                    <a:pt x="4616" y="2388"/>
                    <a:pt x="4768" y="1909"/>
                    <a:pt x="4401" y="1590"/>
                  </a:cubicBezTo>
                  <a:cubicBezTo>
                    <a:pt x="3881" y="1138"/>
                    <a:pt x="3141" y="893"/>
                    <a:pt x="2491" y="697"/>
                  </a:cubicBezTo>
                  <a:cubicBezTo>
                    <a:pt x="2121" y="587"/>
                    <a:pt x="1747" y="497"/>
                    <a:pt x="1378" y="380"/>
                  </a:cubicBezTo>
                  <a:cubicBezTo>
                    <a:pt x="991" y="259"/>
                    <a:pt x="607" y="125"/>
                    <a:pt x="220" y="9"/>
                  </a:cubicBezTo>
                  <a:cubicBezTo>
                    <a:pt x="211" y="9"/>
                    <a:pt x="204" y="4"/>
                    <a:pt x="19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33"/>
            <p:cNvSpPr/>
            <p:nvPr/>
          </p:nvSpPr>
          <p:spPr>
            <a:xfrm>
              <a:off x="6085563" y="3630472"/>
              <a:ext cx="184799" cy="155919"/>
            </a:xfrm>
            <a:custGeom>
              <a:rect b="b" l="l" r="r" t="t"/>
              <a:pathLst>
                <a:path extrusionOk="0" h="4522" w="5360">
                  <a:moveTo>
                    <a:pt x="2904" y="1"/>
                  </a:moveTo>
                  <a:cubicBezTo>
                    <a:pt x="2846" y="1"/>
                    <a:pt x="2788" y="3"/>
                    <a:pt x="2730" y="8"/>
                  </a:cubicBezTo>
                  <a:cubicBezTo>
                    <a:pt x="2172" y="53"/>
                    <a:pt x="1638" y="321"/>
                    <a:pt x="1203" y="667"/>
                  </a:cubicBezTo>
                  <a:cubicBezTo>
                    <a:pt x="766" y="1014"/>
                    <a:pt x="398" y="1459"/>
                    <a:pt x="189" y="1980"/>
                  </a:cubicBezTo>
                  <a:cubicBezTo>
                    <a:pt x="85" y="2235"/>
                    <a:pt x="17" y="2502"/>
                    <a:pt x="8" y="2778"/>
                  </a:cubicBezTo>
                  <a:cubicBezTo>
                    <a:pt x="1" y="3032"/>
                    <a:pt x="48" y="3278"/>
                    <a:pt x="94" y="3527"/>
                  </a:cubicBezTo>
                  <a:cubicBezTo>
                    <a:pt x="596" y="3218"/>
                    <a:pt x="1180" y="3047"/>
                    <a:pt x="1773" y="3047"/>
                  </a:cubicBezTo>
                  <a:cubicBezTo>
                    <a:pt x="1929" y="3047"/>
                    <a:pt x="2085" y="3059"/>
                    <a:pt x="2241" y="3083"/>
                  </a:cubicBezTo>
                  <a:cubicBezTo>
                    <a:pt x="2721" y="3158"/>
                    <a:pt x="3193" y="3331"/>
                    <a:pt x="3606" y="3585"/>
                  </a:cubicBezTo>
                  <a:cubicBezTo>
                    <a:pt x="3812" y="3711"/>
                    <a:pt x="4006" y="3864"/>
                    <a:pt x="4164" y="4044"/>
                  </a:cubicBezTo>
                  <a:cubicBezTo>
                    <a:pt x="4286" y="4184"/>
                    <a:pt x="4395" y="4344"/>
                    <a:pt x="4451" y="4521"/>
                  </a:cubicBezTo>
                  <a:cubicBezTo>
                    <a:pt x="4542" y="4302"/>
                    <a:pt x="4634" y="4081"/>
                    <a:pt x="4729" y="3864"/>
                  </a:cubicBezTo>
                  <a:cubicBezTo>
                    <a:pt x="4963" y="3315"/>
                    <a:pt x="5188" y="2760"/>
                    <a:pt x="5360" y="2187"/>
                  </a:cubicBezTo>
                  <a:cubicBezTo>
                    <a:pt x="5331" y="2109"/>
                    <a:pt x="5315" y="2037"/>
                    <a:pt x="5303" y="1951"/>
                  </a:cubicBezTo>
                  <a:cubicBezTo>
                    <a:pt x="5287" y="1859"/>
                    <a:pt x="5263" y="1767"/>
                    <a:pt x="5232" y="1674"/>
                  </a:cubicBezTo>
                  <a:cubicBezTo>
                    <a:pt x="5171" y="1503"/>
                    <a:pt x="5085" y="1342"/>
                    <a:pt x="4986" y="1191"/>
                  </a:cubicBezTo>
                  <a:cubicBezTo>
                    <a:pt x="4814" y="924"/>
                    <a:pt x="4589" y="686"/>
                    <a:pt x="4335" y="495"/>
                  </a:cubicBezTo>
                  <a:cubicBezTo>
                    <a:pt x="3924" y="186"/>
                    <a:pt x="3420" y="1"/>
                    <a:pt x="290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33"/>
            <p:cNvSpPr/>
            <p:nvPr/>
          </p:nvSpPr>
          <p:spPr>
            <a:xfrm>
              <a:off x="6049879" y="3746215"/>
              <a:ext cx="185661" cy="136058"/>
            </a:xfrm>
            <a:custGeom>
              <a:rect b="b" l="l" r="r" t="t"/>
              <a:pathLst>
                <a:path extrusionOk="0" h="3946" w="5385">
                  <a:moveTo>
                    <a:pt x="2809" y="1"/>
                  </a:moveTo>
                  <a:cubicBezTo>
                    <a:pt x="2388" y="1"/>
                    <a:pt x="1967" y="97"/>
                    <a:pt x="1589" y="273"/>
                  </a:cubicBezTo>
                  <a:cubicBezTo>
                    <a:pt x="1105" y="498"/>
                    <a:pt x="695" y="852"/>
                    <a:pt x="403" y="1301"/>
                  </a:cubicBezTo>
                  <a:cubicBezTo>
                    <a:pt x="254" y="1529"/>
                    <a:pt x="148" y="1772"/>
                    <a:pt x="84" y="2036"/>
                  </a:cubicBezTo>
                  <a:cubicBezTo>
                    <a:pt x="59" y="2142"/>
                    <a:pt x="33" y="2246"/>
                    <a:pt x="20" y="2354"/>
                  </a:cubicBezTo>
                  <a:cubicBezTo>
                    <a:pt x="11" y="2439"/>
                    <a:pt x="0" y="2546"/>
                    <a:pt x="36" y="2624"/>
                  </a:cubicBezTo>
                  <a:cubicBezTo>
                    <a:pt x="49" y="2655"/>
                    <a:pt x="49" y="2686"/>
                    <a:pt x="39" y="2712"/>
                  </a:cubicBezTo>
                  <a:cubicBezTo>
                    <a:pt x="507" y="2846"/>
                    <a:pt x="971" y="2977"/>
                    <a:pt x="1438" y="3111"/>
                  </a:cubicBezTo>
                  <a:cubicBezTo>
                    <a:pt x="1937" y="3253"/>
                    <a:pt x="2439" y="3397"/>
                    <a:pt x="2944" y="3534"/>
                  </a:cubicBezTo>
                  <a:cubicBezTo>
                    <a:pt x="3416" y="3660"/>
                    <a:pt x="3885" y="3777"/>
                    <a:pt x="4343" y="3946"/>
                  </a:cubicBezTo>
                  <a:cubicBezTo>
                    <a:pt x="4345" y="3946"/>
                    <a:pt x="4922" y="2520"/>
                    <a:pt x="4974" y="2392"/>
                  </a:cubicBezTo>
                  <a:cubicBezTo>
                    <a:pt x="5188" y="1875"/>
                    <a:pt x="5385" y="1599"/>
                    <a:pt x="5084" y="1090"/>
                  </a:cubicBezTo>
                  <a:cubicBezTo>
                    <a:pt x="5033" y="1003"/>
                    <a:pt x="4964" y="918"/>
                    <a:pt x="4887" y="838"/>
                  </a:cubicBezTo>
                  <a:cubicBezTo>
                    <a:pt x="4720" y="663"/>
                    <a:pt x="4515" y="524"/>
                    <a:pt x="4298" y="406"/>
                  </a:cubicBezTo>
                  <a:cubicBezTo>
                    <a:pt x="3926" y="202"/>
                    <a:pt x="3499" y="56"/>
                    <a:pt x="3073" y="13"/>
                  </a:cubicBezTo>
                  <a:cubicBezTo>
                    <a:pt x="2985" y="5"/>
                    <a:pt x="2897" y="1"/>
                    <a:pt x="28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33"/>
            <p:cNvSpPr/>
            <p:nvPr/>
          </p:nvSpPr>
          <p:spPr>
            <a:xfrm>
              <a:off x="5117419" y="3609475"/>
              <a:ext cx="1079594" cy="324629"/>
            </a:xfrm>
            <a:custGeom>
              <a:rect b="b" l="l" r="r" t="t"/>
              <a:pathLst>
                <a:path extrusionOk="0" h="9415" w="31313">
                  <a:moveTo>
                    <a:pt x="758" y="0"/>
                  </a:moveTo>
                  <a:cubicBezTo>
                    <a:pt x="504" y="435"/>
                    <a:pt x="254" y="872"/>
                    <a:pt x="0" y="1308"/>
                  </a:cubicBezTo>
                  <a:cubicBezTo>
                    <a:pt x="1" y="1310"/>
                    <a:pt x="4" y="1310"/>
                    <a:pt x="4" y="1310"/>
                  </a:cubicBezTo>
                  <a:cubicBezTo>
                    <a:pt x="229" y="1391"/>
                    <a:pt x="455" y="1451"/>
                    <a:pt x="687" y="1505"/>
                  </a:cubicBezTo>
                  <a:cubicBezTo>
                    <a:pt x="1161" y="1615"/>
                    <a:pt x="1641" y="1685"/>
                    <a:pt x="2115" y="1778"/>
                  </a:cubicBezTo>
                  <a:cubicBezTo>
                    <a:pt x="2630" y="1882"/>
                    <a:pt x="3140" y="2001"/>
                    <a:pt x="3651" y="2111"/>
                  </a:cubicBezTo>
                  <a:cubicBezTo>
                    <a:pt x="4699" y="2338"/>
                    <a:pt x="5749" y="2550"/>
                    <a:pt x="6795" y="2788"/>
                  </a:cubicBezTo>
                  <a:cubicBezTo>
                    <a:pt x="8846" y="3250"/>
                    <a:pt x="10869" y="3823"/>
                    <a:pt x="12895" y="4385"/>
                  </a:cubicBezTo>
                  <a:cubicBezTo>
                    <a:pt x="14938" y="4950"/>
                    <a:pt x="16991" y="5457"/>
                    <a:pt x="19043" y="5992"/>
                  </a:cubicBezTo>
                  <a:cubicBezTo>
                    <a:pt x="21092" y="6526"/>
                    <a:pt x="23137" y="7086"/>
                    <a:pt x="25170" y="7688"/>
                  </a:cubicBezTo>
                  <a:cubicBezTo>
                    <a:pt x="26187" y="7989"/>
                    <a:pt x="27206" y="8301"/>
                    <a:pt x="28217" y="8628"/>
                  </a:cubicBezTo>
                  <a:cubicBezTo>
                    <a:pt x="28664" y="8770"/>
                    <a:pt x="29116" y="8885"/>
                    <a:pt x="29575" y="8998"/>
                  </a:cubicBezTo>
                  <a:cubicBezTo>
                    <a:pt x="29990" y="9100"/>
                    <a:pt x="30403" y="9215"/>
                    <a:pt x="30784" y="9415"/>
                  </a:cubicBezTo>
                  <a:cubicBezTo>
                    <a:pt x="30960" y="8975"/>
                    <a:pt x="31135" y="8538"/>
                    <a:pt x="31312" y="8099"/>
                  </a:cubicBezTo>
                  <a:cubicBezTo>
                    <a:pt x="31106" y="8073"/>
                    <a:pt x="30900" y="8043"/>
                    <a:pt x="30696" y="7994"/>
                  </a:cubicBezTo>
                  <a:cubicBezTo>
                    <a:pt x="28650" y="7502"/>
                    <a:pt x="26634" y="6875"/>
                    <a:pt x="24615" y="6289"/>
                  </a:cubicBezTo>
                  <a:cubicBezTo>
                    <a:pt x="22564" y="5698"/>
                    <a:pt x="20514" y="5106"/>
                    <a:pt x="18450" y="4561"/>
                  </a:cubicBezTo>
                  <a:cubicBezTo>
                    <a:pt x="16407" y="4022"/>
                    <a:pt x="14352" y="3540"/>
                    <a:pt x="12316" y="2974"/>
                  </a:cubicBezTo>
                  <a:cubicBezTo>
                    <a:pt x="11303" y="2693"/>
                    <a:pt x="10287" y="2410"/>
                    <a:pt x="9264" y="2163"/>
                  </a:cubicBezTo>
                  <a:cubicBezTo>
                    <a:pt x="8228" y="1914"/>
                    <a:pt x="7185" y="1732"/>
                    <a:pt x="6152" y="1476"/>
                  </a:cubicBezTo>
                  <a:cubicBezTo>
                    <a:pt x="5170" y="1234"/>
                    <a:pt x="4199" y="938"/>
                    <a:pt x="3210" y="724"/>
                  </a:cubicBezTo>
                  <a:cubicBezTo>
                    <a:pt x="2386" y="544"/>
                    <a:pt x="1506" y="412"/>
                    <a:pt x="758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33"/>
            <p:cNvSpPr/>
            <p:nvPr/>
          </p:nvSpPr>
          <p:spPr>
            <a:xfrm>
              <a:off x="5567668" y="3774349"/>
              <a:ext cx="607631" cy="222051"/>
            </a:xfrm>
            <a:custGeom>
              <a:rect b="b" l="l" r="r" t="t"/>
              <a:pathLst>
                <a:path extrusionOk="0" h="6440" w="17624">
                  <a:moveTo>
                    <a:pt x="95" y="0"/>
                  </a:moveTo>
                  <a:lnTo>
                    <a:pt x="1" y="339"/>
                  </a:lnTo>
                  <a:cubicBezTo>
                    <a:pt x="106" y="364"/>
                    <a:pt x="207" y="414"/>
                    <a:pt x="298" y="489"/>
                  </a:cubicBezTo>
                  <a:cubicBezTo>
                    <a:pt x="444" y="605"/>
                    <a:pt x="582" y="766"/>
                    <a:pt x="629" y="949"/>
                  </a:cubicBezTo>
                  <a:cubicBezTo>
                    <a:pt x="658" y="945"/>
                    <a:pt x="687" y="943"/>
                    <a:pt x="718" y="943"/>
                  </a:cubicBezTo>
                  <a:cubicBezTo>
                    <a:pt x="723" y="943"/>
                    <a:pt x="728" y="943"/>
                    <a:pt x="732" y="943"/>
                  </a:cubicBezTo>
                  <a:cubicBezTo>
                    <a:pt x="898" y="943"/>
                    <a:pt x="1042" y="1014"/>
                    <a:pt x="1163" y="1122"/>
                  </a:cubicBezTo>
                  <a:cubicBezTo>
                    <a:pt x="1240" y="1189"/>
                    <a:pt x="1307" y="1265"/>
                    <a:pt x="1384" y="1329"/>
                  </a:cubicBezTo>
                  <a:cubicBezTo>
                    <a:pt x="1516" y="1186"/>
                    <a:pt x="1681" y="1069"/>
                    <a:pt x="1869" y="1069"/>
                  </a:cubicBezTo>
                  <a:cubicBezTo>
                    <a:pt x="1926" y="1069"/>
                    <a:pt x="1985" y="1080"/>
                    <a:pt x="2046" y="1104"/>
                  </a:cubicBezTo>
                  <a:cubicBezTo>
                    <a:pt x="2202" y="1168"/>
                    <a:pt x="2334" y="1286"/>
                    <a:pt x="2408" y="1437"/>
                  </a:cubicBezTo>
                  <a:cubicBezTo>
                    <a:pt x="2449" y="1525"/>
                    <a:pt x="2474" y="1620"/>
                    <a:pt x="2503" y="1714"/>
                  </a:cubicBezTo>
                  <a:cubicBezTo>
                    <a:pt x="2595" y="1666"/>
                    <a:pt x="2684" y="1605"/>
                    <a:pt x="2781" y="1567"/>
                  </a:cubicBezTo>
                  <a:cubicBezTo>
                    <a:pt x="2875" y="1530"/>
                    <a:pt x="2975" y="1507"/>
                    <a:pt x="3075" y="1507"/>
                  </a:cubicBezTo>
                  <a:cubicBezTo>
                    <a:pt x="3139" y="1507"/>
                    <a:pt x="3204" y="1517"/>
                    <a:pt x="3266" y="1539"/>
                  </a:cubicBezTo>
                  <a:cubicBezTo>
                    <a:pt x="3510" y="1624"/>
                    <a:pt x="3693" y="1865"/>
                    <a:pt x="3754" y="2119"/>
                  </a:cubicBezTo>
                  <a:cubicBezTo>
                    <a:pt x="3781" y="2109"/>
                    <a:pt x="3807" y="2099"/>
                    <a:pt x="3832" y="2087"/>
                  </a:cubicBezTo>
                  <a:cubicBezTo>
                    <a:pt x="3904" y="2048"/>
                    <a:pt x="3972" y="2010"/>
                    <a:pt x="4045" y="1976"/>
                  </a:cubicBezTo>
                  <a:cubicBezTo>
                    <a:pt x="4146" y="1928"/>
                    <a:pt x="4255" y="1896"/>
                    <a:pt x="4365" y="1896"/>
                  </a:cubicBezTo>
                  <a:cubicBezTo>
                    <a:pt x="4428" y="1896"/>
                    <a:pt x="4491" y="1907"/>
                    <a:pt x="4553" y="1931"/>
                  </a:cubicBezTo>
                  <a:cubicBezTo>
                    <a:pt x="4737" y="2002"/>
                    <a:pt x="4906" y="2153"/>
                    <a:pt x="4932" y="2355"/>
                  </a:cubicBezTo>
                  <a:cubicBezTo>
                    <a:pt x="4942" y="2433"/>
                    <a:pt x="4940" y="2511"/>
                    <a:pt x="4933" y="2589"/>
                  </a:cubicBezTo>
                  <a:cubicBezTo>
                    <a:pt x="4931" y="2611"/>
                    <a:pt x="4930" y="2631"/>
                    <a:pt x="4928" y="2650"/>
                  </a:cubicBezTo>
                  <a:cubicBezTo>
                    <a:pt x="5097" y="2611"/>
                    <a:pt x="5274" y="2576"/>
                    <a:pt x="5448" y="2576"/>
                  </a:cubicBezTo>
                  <a:cubicBezTo>
                    <a:pt x="5621" y="2576"/>
                    <a:pt x="5791" y="2611"/>
                    <a:pt x="5942" y="2709"/>
                  </a:cubicBezTo>
                  <a:cubicBezTo>
                    <a:pt x="6263" y="2921"/>
                    <a:pt x="6349" y="3272"/>
                    <a:pt x="6348" y="3629"/>
                  </a:cubicBezTo>
                  <a:cubicBezTo>
                    <a:pt x="6471" y="3572"/>
                    <a:pt x="6594" y="3516"/>
                    <a:pt x="6716" y="3460"/>
                  </a:cubicBezTo>
                  <a:cubicBezTo>
                    <a:pt x="6915" y="3367"/>
                    <a:pt x="7123" y="3292"/>
                    <a:pt x="7334" y="3229"/>
                  </a:cubicBezTo>
                  <a:cubicBezTo>
                    <a:pt x="7601" y="3089"/>
                    <a:pt x="7906" y="2948"/>
                    <a:pt x="8210" y="2948"/>
                  </a:cubicBezTo>
                  <a:cubicBezTo>
                    <a:pt x="8263" y="2948"/>
                    <a:pt x="8317" y="2953"/>
                    <a:pt x="8370" y="2962"/>
                  </a:cubicBezTo>
                  <a:cubicBezTo>
                    <a:pt x="8724" y="3022"/>
                    <a:pt x="8924" y="3317"/>
                    <a:pt x="8979" y="3654"/>
                  </a:cubicBezTo>
                  <a:cubicBezTo>
                    <a:pt x="9189" y="3472"/>
                    <a:pt x="9437" y="3348"/>
                    <a:pt x="9724" y="3333"/>
                  </a:cubicBezTo>
                  <a:cubicBezTo>
                    <a:pt x="9742" y="3332"/>
                    <a:pt x="9760" y="3331"/>
                    <a:pt x="9778" y="3331"/>
                  </a:cubicBezTo>
                  <a:cubicBezTo>
                    <a:pt x="10061" y="3331"/>
                    <a:pt x="10312" y="3467"/>
                    <a:pt x="10496" y="3676"/>
                  </a:cubicBezTo>
                  <a:cubicBezTo>
                    <a:pt x="10646" y="3534"/>
                    <a:pt x="10857" y="3450"/>
                    <a:pt x="11064" y="3450"/>
                  </a:cubicBezTo>
                  <a:cubicBezTo>
                    <a:pt x="11114" y="3450"/>
                    <a:pt x="11164" y="3455"/>
                    <a:pt x="11213" y="3465"/>
                  </a:cubicBezTo>
                  <a:cubicBezTo>
                    <a:pt x="11461" y="3515"/>
                    <a:pt x="11576" y="3712"/>
                    <a:pt x="11720" y="3900"/>
                  </a:cubicBezTo>
                  <a:cubicBezTo>
                    <a:pt x="11736" y="3920"/>
                    <a:pt x="11752" y="3942"/>
                    <a:pt x="11769" y="3960"/>
                  </a:cubicBezTo>
                  <a:cubicBezTo>
                    <a:pt x="11791" y="3984"/>
                    <a:pt x="11796" y="3988"/>
                    <a:pt x="11806" y="3995"/>
                  </a:cubicBezTo>
                  <a:cubicBezTo>
                    <a:pt x="11810" y="3999"/>
                    <a:pt x="11820" y="4005"/>
                    <a:pt x="11830" y="4010"/>
                  </a:cubicBezTo>
                  <a:lnTo>
                    <a:pt x="11837" y="4010"/>
                  </a:lnTo>
                  <a:cubicBezTo>
                    <a:pt x="11911" y="3996"/>
                    <a:pt x="11991" y="3937"/>
                    <a:pt x="12056" y="3891"/>
                  </a:cubicBezTo>
                  <a:cubicBezTo>
                    <a:pt x="12147" y="3831"/>
                    <a:pt x="12242" y="3769"/>
                    <a:pt x="12352" y="3751"/>
                  </a:cubicBezTo>
                  <a:cubicBezTo>
                    <a:pt x="12377" y="3747"/>
                    <a:pt x="12401" y="3745"/>
                    <a:pt x="12425" y="3745"/>
                  </a:cubicBezTo>
                  <a:cubicBezTo>
                    <a:pt x="12537" y="3745"/>
                    <a:pt x="12643" y="3784"/>
                    <a:pt x="12738" y="3844"/>
                  </a:cubicBezTo>
                  <a:cubicBezTo>
                    <a:pt x="12939" y="3972"/>
                    <a:pt x="13091" y="4195"/>
                    <a:pt x="13191" y="4417"/>
                  </a:cubicBezTo>
                  <a:cubicBezTo>
                    <a:pt x="13368" y="4319"/>
                    <a:pt x="13562" y="4226"/>
                    <a:pt x="13760" y="4226"/>
                  </a:cubicBezTo>
                  <a:cubicBezTo>
                    <a:pt x="13842" y="4226"/>
                    <a:pt x="13925" y="4242"/>
                    <a:pt x="14007" y="4280"/>
                  </a:cubicBezTo>
                  <a:cubicBezTo>
                    <a:pt x="14205" y="4370"/>
                    <a:pt x="14368" y="4579"/>
                    <a:pt x="14414" y="4803"/>
                  </a:cubicBezTo>
                  <a:cubicBezTo>
                    <a:pt x="14600" y="4729"/>
                    <a:pt x="14796" y="4675"/>
                    <a:pt x="14990" y="4675"/>
                  </a:cubicBezTo>
                  <a:cubicBezTo>
                    <a:pt x="15154" y="4675"/>
                    <a:pt x="15316" y="4714"/>
                    <a:pt x="15467" y="4811"/>
                  </a:cubicBezTo>
                  <a:cubicBezTo>
                    <a:pt x="15650" y="4930"/>
                    <a:pt x="15767" y="5108"/>
                    <a:pt x="15769" y="5328"/>
                  </a:cubicBezTo>
                  <a:cubicBezTo>
                    <a:pt x="15771" y="5438"/>
                    <a:pt x="15749" y="5546"/>
                    <a:pt x="15727" y="5651"/>
                  </a:cubicBezTo>
                  <a:cubicBezTo>
                    <a:pt x="15741" y="5651"/>
                    <a:pt x="15755" y="5651"/>
                    <a:pt x="15770" y="5651"/>
                  </a:cubicBezTo>
                  <a:cubicBezTo>
                    <a:pt x="15838" y="5651"/>
                    <a:pt x="15908" y="5656"/>
                    <a:pt x="15976" y="5666"/>
                  </a:cubicBezTo>
                  <a:cubicBezTo>
                    <a:pt x="16148" y="5687"/>
                    <a:pt x="16324" y="5728"/>
                    <a:pt x="16483" y="5802"/>
                  </a:cubicBezTo>
                  <a:cubicBezTo>
                    <a:pt x="16658" y="5883"/>
                    <a:pt x="16787" y="5999"/>
                    <a:pt x="16882" y="6167"/>
                  </a:cubicBezTo>
                  <a:cubicBezTo>
                    <a:pt x="16922" y="6239"/>
                    <a:pt x="16953" y="6316"/>
                    <a:pt x="16985" y="6394"/>
                  </a:cubicBezTo>
                  <a:cubicBezTo>
                    <a:pt x="16990" y="6406"/>
                    <a:pt x="16996" y="6423"/>
                    <a:pt x="17001" y="6440"/>
                  </a:cubicBezTo>
                  <a:cubicBezTo>
                    <a:pt x="17211" y="5922"/>
                    <a:pt x="17417" y="5407"/>
                    <a:pt x="17623" y="4893"/>
                  </a:cubicBezTo>
                  <a:cubicBezTo>
                    <a:pt x="17433" y="4806"/>
                    <a:pt x="17233" y="4733"/>
                    <a:pt x="17032" y="4675"/>
                  </a:cubicBezTo>
                  <a:cubicBezTo>
                    <a:pt x="16591" y="4536"/>
                    <a:pt x="16137" y="4448"/>
                    <a:pt x="15690" y="4332"/>
                  </a:cubicBezTo>
                  <a:cubicBezTo>
                    <a:pt x="15209" y="4208"/>
                    <a:pt x="14741" y="4043"/>
                    <a:pt x="14268" y="3898"/>
                  </a:cubicBezTo>
                  <a:cubicBezTo>
                    <a:pt x="13251" y="3582"/>
                    <a:pt x="12233" y="3275"/>
                    <a:pt x="11212" y="2978"/>
                  </a:cubicBezTo>
                  <a:cubicBezTo>
                    <a:pt x="9177" y="2387"/>
                    <a:pt x="7129" y="1832"/>
                    <a:pt x="5078" y="1306"/>
                  </a:cubicBezTo>
                  <a:cubicBezTo>
                    <a:pt x="3416" y="875"/>
                    <a:pt x="1754" y="450"/>
                    <a:pt x="95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33"/>
            <p:cNvSpPr/>
            <p:nvPr/>
          </p:nvSpPr>
          <p:spPr>
            <a:xfrm>
              <a:off x="5975061" y="3913020"/>
              <a:ext cx="174387" cy="152953"/>
            </a:xfrm>
            <a:custGeom>
              <a:rect b="b" l="l" r="r" t="t"/>
              <a:pathLst>
                <a:path extrusionOk="0" h="4436" w="5058">
                  <a:moveTo>
                    <a:pt x="618" y="1"/>
                  </a:moveTo>
                  <a:cubicBezTo>
                    <a:pt x="571" y="1"/>
                    <a:pt x="533" y="20"/>
                    <a:pt x="479" y="50"/>
                  </a:cubicBezTo>
                  <a:cubicBezTo>
                    <a:pt x="413" y="90"/>
                    <a:pt x="332" y="163"/>
                    <a:pt x="251" y="207"/>
                  </a:cubicBezTo>
                  <a:cubicBezTo>
                    <a:pt x="184" y="244"/>
                    <a:pt x="101" y="273"/>
                    <a:pt x="20" y="273"/>
                  </a:cubicBezTo>
                  <a:cubicBezTo>
                    <a:pt x="13" y="273"/>
                    <a:pt x="7" y="273"/>
                    <a:pt x="0" y="272"/>
                  </a:cubicBezTo>
                  <a:lnTo>
                    <a:pt x="0" y="272"/>
                  </a:lnTo>
                  <a:lnTo>
                    <a:pt x="47" y="777"/>
                  </a:lnTo>
                  <a:cubicBezTo>
                    <a:pt x="111" y="768"/>
                    <a:pt x="175" y="763"/>
                    <a:pt x="240" y="763"/>
                  </a:cubicBezTo>
                  <a:cubicBezTo>
                    <a:pt x="408" y="763"/>
                    <a:pt x="576" y="795"/>
                    <a:pt x="728" y="859"/>
                  </a:cubicBezTo>
                  <a:cubicBezTo>
                    <a:pt x="963" y="958"/>
                    <a:pt x="1174" y="1133"/>
                    <a:pt x="1297" y="1359"/>
                  </a:cubicBezTo>
                  <a:cubicBezTo>
                    <a:pt x="1410" y="1566"/>
                    <a:pt x="1462" y="1852"/>
                    <a:pt x="1371" y="2077"/>
                  </a:cubicBezTo>
                  <a:cubicBezTo>
                    <a:pt x="1261" y="2349"/>
                    <a:pt x="1005" y="2444"/>
                    <a:pt x="738" y="2444"/>
                  </a:cubicBezTo>
                  <a:cubicBezTo>
                    <a:pt x="714" y="2444"/>
                    <a:pt x="690" y="2443"/>
                    <a:pt x="667" y="2442"/>
                  </a:cubicBezTo>
                  <a:lnTo>
                    <a:pt x="667" y="2442"/>
                  </a:lnTo>
                  <a:lnTo>
                    <a:pt x="808" y="2841"/>
                  </a:lnTo>
                  <a:cubicBezTo>
                    <a:pt x="851" y="2822"/>
                    <a:pt x="897" y="2813"/>
                    <a:pt x="948" y="2813"/>
                  </a:cubicBezTo>
                  <a:cubicBezTo>
                    <a:pt x="963" y="2813"/>
                    <a:pt x="978" y="2814"/>
                    <a:pt x="994" y="2816"/>
                  </a:cubicBezTo>
                  <a:cubicBezTo>
                    <a:pt x="1095" y="2826"/>
                    <a:pt x="1198" y="2856"/>
                    <a:pt x="1299" y="2884"/>
                  </a:cubicBezTo>
                  <a:cubicBezTo>
                    <a:pt x="1447" y="2926"/>
                    <a:pt x="1593" y="2970"/>
                    <a:pt x="1743" y="3004"/>
                  </a:cubicBezTo>
                  <a:cubicBezTo>
                    <a:pt x="2052" y="3082"/>
                    <a:pt x="2359" y="3173"/>
                    <a:pt x="2650" y="3289"/>
                  </a:cubicBezTo>
                  <a:cubicBezTo>
                    <a:pt x="3016" y="3436"/>
                    <a:pt x="3388" y="3595"/>
                    <a:pt x="3723" y="3801"/>
                  </a:cubicBezTo>
                  <a:cubicBezTo>
                    <a:pt x="3979" y="3958"/>
                    <a:pt x="4238" y="4163"/>
                    <a:pt x="4360" y="4436"/>
                  </a:cubicBezTo>
                  <a:cubicBezTo>
                    <a:pt x="4596" y="3867"/>
                    <a:pt x="4828" y="3299"/>
                    <a:pt x="5057" y="2730"/>
                  </a:cubicBezTo>
                  <a:cubicBezTo>
                    <a:pt x="5054" y="2726"/>
                    <a:pt x="5047" y="2723"/>
                    <a:pt x="5041" y="2718"/>
                  </a:cubicBezTo>
                  <a:cubicBezTo>
                    <a:pt x="4971" y="2655"/>
                    <a:pt x="4935" y="2598"/>
                    <a:pt x="4902" y="2508"/>
                  </a:cubicBezTo>
                  <a:cubicBezTo>
                    <a:pt x="4879" y="2442"/>
                    <a:pt x="4857" y="2376"/>
                    <a:pt x="4827" y="2311"/>
                  </a:cubicBezTo>
                  <a:cubicBezTo>
                    <a:pt x="4770" y="2186"/>
                    <a:pt x="4677" y="2095"/>
                    <a:pt x="4564" y="2044"/>
                  </a:cubicBezTo>
                  <a:cubicBezTo>
                    <a:pt x="4416" y="1977"/>
                    <a:pt x="4213" y="1916"/>
                    <a:pt x="4032" y="1916"/>
                  </a:cubicBezTo>
                  <a:cubicBezTo>
                    <a:pt x="3945" y="1916"/>
                    <a:pt x="3862" y="1930"/>
                    <a:pt x="3795" y="1966"/>
                  </a:cubicBezTo>
                  <a:cubicBezTo>
                    <a:pt x="3771" y="1979"/>
                    <a:pt x="3746" y="1985"/>
                    <a:pt x="3723" y="1985"/>
                  </a:cubicBezTo>
                  <a:cubicBezTo>
                    <a:pt x="3640" y="1985"/>
                    <a:pt x="3571" y="1908"/>
                    <a:pt x="3569" y="1819"/>
                  </a:cubicBezTo>
                  <a:cubicBezTo>
                    <a:pt x="3566" y="1663"/>
                    <a:pt x="3630" y="1507"/>
                    <a:pt x="3650" y="1362"/>
                  </a:cubicBezTo>
                  <a:cubicBezTo>
                    <a:pt x="3672" y="1213"/>
                    <a:pt x="3628" y="1105"/>
                    <a:pt x="3499" y="1015"/>
                  </a:cubicBezTo>
                  <a:cubicBezTo>
                    <a:pt x="3395" y="942"/>
                    <a:pt x="3279" y="912"/>
                    <a:pt x="3159" y="912"/>
                  </a:cubicBezTo>
                  <a:cubicBezTo>
                    <a:pt x="2937" y="912"/>
                    <a:pt x="2705" y="1014"/>
                    <a:pt x="2524" y="1126"/>
                  </a:cubicBezTo>
                  <a:cubicBezTo>
                    <a:pt x="2504" y="1139"/>
                    <a:pt x="2482" y="1145"/>
                    <a:pt x="2460" y="1145"/>
                  </a:cubicBezTo>
                  <a:cubicBezTo>
                    <a:pt x="2382" y="1145"/>
                    <a:pt x="2308" y="1070"/>
                    <a:pt x="2313" y="989"/>
                  </a:cubicBezTo>
                  <a:cubicBezTo>
                    <a:pt x="2329" y="795"/>
                    <a:pt x="2261" y="575"/>
                    <a:pt x="2069" y="488"/>
                  </a:cubicBezTo>
                  <a:cubicBezTo>
                    <a:pt x="2018" y="464"/>
                    <a:pt x="1966" y="454"/>
                    <a:pt x="1912" y="454"/>
                  </a:cubicBezTo>
                  <a:cubicBezTo>
                    <a:pt x="1728" y="454"/>
                    <a:pt x="1537" y="575"/>
                    <a:pt x="1398" y="678"/>
                  </a:cubicBezTo>
                  <a:cubicBezTo>
                    <a:pt x="1370" y="700"/>
                    <a:pt x="1338" y="710"/>
                    <a:pt x="1307" y="710"/>
                  </a:cubicBezTo>
                  <a:cubicBezTo>
                    <a:pt x="1261" y="710"/>
                    <a:pt x="1217" y="687"/>
                    <a:pt x="1192" y="639"/>
                  </a:cubicBezTo>
                  <a:cubicBezTo>
                    <a:pt x="1074" y="414"/>
                    <a:pt x="959" y="90"/>
                    <a:pt x="684" y="12"/>
                  </a:cubicBezTo>
                  <a:cubicBezTo>
                    <a:pt x="659" y="4"/>
                    <a:pt x="638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33"/>
            <p:cNvSpPr/>
            <p:nvPr/>
          </p:nvSpPr>
          <p:spPr>
            <a:xfrm>
              <a:off x="5914587" y="4018626"/>
              <a:ext cx="204796" cy="266082"/>
            </a:xfrm>
            <a:custGeom>
              <a:rect b="b" l="l" r="r" t="t"/>
              <a:pathLst>
                <a:path extrusionOk="0" h="7717" w="5940">
                  <a:moveTo>
                    <a:pt x="2644" y="0"/>
                  </a:moveTo>
                  <a:cubicBezTo>
                    <a:pt x="2640" y="2"/>
                    <a:pt x="2634" y="1"/>
                    <a:pt x="2629" y="4"/>
                  </a:cubicBezTo>
                  <a:cubicBezTo>
                    <a:pt x="2625" y="6"/>
                    <a:pt x="2613" y="12"/>
                    <a:pt x="2611" y="15"/>
                  </a:cubicBezTo>
                  <a:cubicBezTo>
                    <a:pt x="2604" y="19"/>
                    <a:pt x="2592" y="31"/>
                    <a:pt x="2590" y="34"/>
                  </a:cubicBezTo>
                  <a:cubicBezTo>
                    <a:pt x="2541" y="82"/>
                    <a:pt x="2492" y="173"/>
                    <a:pt x="2455" y="244"/>
                  </a:cubicBezTo>
                  <a:cubicBezTo>
                    <a:pt x="2382" y="374"/>
                    <a:pt x="2316" y="504"/>
                    <a:pt x="2250" y="639"/>
                  </a:cubicBezTo>
                  <a:cubicBezTo>
                    <a:pt x="2120" y="909"/>
                    <a:pt x="1998" y="1185"/>
                    <a:pt x="1868" y="1454"/>
                  </a:cubicBezTo>
                  <a:cubicBezTo>
                    <a:pt x="1596" y="2015"/>
                    <a:pt x="1280" y="2558"/>
                    <a:pt x="976" y="3102"/>
                  </a:cubicBezTo>
                  <a:cubicBezTo>
                    <a:pt x="828" y="3364"/>
                    <a:pt x="688" y="3627"/>
                    <a:pt x="541" y="3891"/>
                  </a:cubicBezTo>
                  <a:cubicBezTo>
                    <a:pt x="456" y="4047"/>
                    <a:pt x="360" y="4197"/>
                    <a:pt x="273" y="4354"/>
                  </a:cubicBezTo>
                  <a:cubicBezTo>
                    <a:pt x="175" y="4532"/>
                    <a:pt x="82" y="4716"/>
                    <a:pt x="30" y="4914"/>
                  </a:cubicBezTo>
                  <a:cubicBezTo>
                    <a:pt x="10" y="4985"/>
                    <a:pt x="0" y="5083"/>
                    <a:pt x="5" y="5138"/>
                  </a:cubicBezTo>
                  <a:cubicBezTo>
                    <a:pt x="10" y="5161"/>
                    <a:pt x="13" y="5182"/>
                    <a:pt x="20" y="5203"/>
                  </a:cubicBezTo>
                  <a:cubicBezTo>
                    <a:pt x="25" y="5231"/>
                    <a:pt x="20" y="5213"/>
                    <a:pt x="28" y="5231"/>
                  </a:cubicBezTo>
                  <a:cubicBezTo>
                    <a:pt x="30" y="5236"/>
                    <a:pt x="46" y="5261"/>
                    <a:pt x="46" y="5263"/>
                  </a:cubicBezTo>
                  <a:cubicBezTo>
                    <a:pt x="54" y="5275"/>
                    <a:pt x="63" y="5284"/>
                    <a:pt x="71" y="5293"/>
                  </a:cubicBezTo>
                  <a:cubicBezTo>
                    <a:pt x="93" y="5314"/>
                    <a:pt x="73" y="5299"/>
                    <a:pt x="103" y="5319"/>
                  </a:cubicBezTo>
                  <a:cubicBezTo>
                    <a:pt x="118" y="5329"/>
                    <a:pt x="130" y="5339"/>
                    <a:pt x="146" y="5346"/>
                  </a:cubicBezTo>
                  <a:cubicBezTo>
                    <a:pt x="167" y="5360"/>
                    <a:pt x="198" y="5372"/>
                    <a:pt x="238" y="5386"/>
                  </a:cubicBezTo>
                  <a:cubicBezTo>
                    <a:pt x="321" y="5414"/>
                    <a:pt x="416" y="5437"/>
                    <a:pt x="495" y="5449"/>
                  </a:cubicBezTo>
                  <a:cubicBezTo>
                    <a:pt x="679" y="5483"/>
                    <a:pt x="865" y="5500"/>
                    <a:pt x="1046" y="5544"/>
                  </a:cubicBezTo>
                  <a:cubicBezTo>
                    <a:pt x="1269" y="5600"/>
                    <a:pt x="1479" y="5730"/>
                    <a:pt x="1659" y="5866"/>
                  </a:cubicBezTo>
                  <a:cubicBezTo>
                    <a:pt x="1874" y="6028"/>
                    <a:pt x="2062" y="6220"/>
                    <a:pt x="2229" y="6431"/>
                  </a:cubicBezTo>
                  <a:cubicBezTo>
                    <a:pt x="2529" y="6815"/>
                    <a:pt x="2736" y="7257"/>
                    <a:pt x="2887" y="7716"/>
                  </a:cubicBezTo>
                  <a:cubicBezTo>
                    <a:pt x="2906" y="7690"/>
                    <a:pt x="2926" y="7664"/>
                    <a:pt x="2942" y="7641"/>
                  </a:cubicBezTo>
                  <a:cubicBezTo>
                    <a:pt x="3315" y="7134"/>
                    <a:pt x="3614" y="6578"/>
                    <a:pt x="3915" y="6026"/>
                  </a:cubicBezTo>
                  <a:cubicBezTo>
                    <a:pt x="4668" y="4648"/>
                    <a:pt x="5332" y="3236"/>
                    <a:pt x="5940" y="1790"/>
                  </a:cubicBezTo>
                  <a:cubicBezTo>
                    <a:pt x="5898" y="1772"/>
                    <a:pt x="5864" y="1734"/>
                    <a:pt x="5858" y="1680"/>
                  </a:cubicBezTo>
                  <a:cubicBezTo>
                    <a:pt x="5846" y="1585"/>
                    <a:pt x="5838" y="1568"/>
                    <a:pt x="5793" y="1492"/>
                  </a:cubicBezTo>
                  <a:cubicBezTo>
                    <a:pt x="5783" y="1476"/>
                    <a:pt x="5773" y="1456"/>
                    <a:pt x="5763" y="1441"/>
                  </a:cubicBezTo>
                  <a:cubicBezTo>
                    <a:pt x="5757" y="1438"/>
                    <a:pt x="5743" y="1417"/>
                    <a:pt x="5739" y="1412"/>
                  </a:cubicBezTo>
                  <a:cubicBezTo>
                    <a:pt x="5715" y="1378"/>
                    <a:pt x="5685" y="1346"/>
                    <a:pt x="5655" y="1318"/>
                  </a:cubicBezTo>
                  <a:cubicBezTo>
                    <a:pt x="5627" y="1284"/>
                    <a:pt x="5591" y="1251"/>
                    <a:pt x="5574" y="1237"/>
                  </a:cubicBezTo>
                  <a:cubicBezTo>
                    <a:pt x="5538" y="1205"/>
                    <a:pt x="5497" y="1175"/>
                    <a:pt x="5457" y="1147"/>
                  </a:cubicBezTo>
                  <a:cubicBezTo>
                    <a:pt x="5296" y="1029"/>
                    <a:pt x="5124" y="930"/>
                    <a:pt x="4946" y="842"/>
                  </a:cubicBezTo>
                  <a:cubicBezTo>
                    <a:pt x="4814" y="774"/>
                    <a:pt x="4640" y="698"/>
                    <a:pt x="4486" y="630"/>
                  </a:cubicBezTo>
                  <a:cubicBezTo>
                    <a:pt x="4249" y="526"/>
                    <a:pt x="4010" y="439"/>
                    <a:pt x="3764" y="362"/>
                  </a:cubicBezTo>
                  <a:cubicBezTo>
                    <a:pt x="3484" y="277"/>
                    <a:pt x="3197" y="195"/>
                    <a:pt x="2926" y="84"/>
                  </a:cubicBezTo>
                  <a:cubicBezTo>
                    <a:pt x="2875" y="64"/>
                    <a:pt x="2826" y="44"/>
                    <a:pt x="2775" y="26"/>
                  </a:cubicBezTo>
                  <a:cubicBezTo>
                    <a:pt x="2758" y="21"/>
                    <a:pt x="2741" y="16"/>
                    <a:pt x="2723" y="12"/>
                  </a:cubicBezTo>
                  <a:cubicBezTo>
                    <a:pt x="2717" y="9"/>
                    <a:pt x="2695" y="6"/>
                    <a:pt x="2691" y="2"/>
                  </a:cubicBezTo>
                  <a:lnTo>
                    <a:pt x="26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33"/>
            <p:cNvSpPr/>
            <p:nvPr/>
          </p:nvSpPr>
          <p:spPr>
            <a:xfrm>
              <a:off x="6026847" y="3482595"/>
              <a:ext cx="91469" cy="216017"/>
            </a:xfrm>
            <a:custGeom>
              <a:rect b="b" l="l" r="r" t="t"/>
              <a:pathLst>
                <a:path extrusionOk="0" h="6265" w="2653">
                  <a:moveTo>
                    <a:pt x="1661" y="1"/>
                  </a:moveTo>
                  <a:cubicBezTo>
                    <a:pt x="1648" y="1"/>
                    <a:pt x="1634" y="1"/>
                    <a:pt x="1620" y="2"/>
                  </a:cubicBezTo>
                  <a:cubicBezTo>
                    <a:pt x="1108" y="33"/>
                    <a:pt x="683" y="496"/>
                    <a:pt x="459" y="921"/>
                  </a:cubicBezTo>
                  <a:cubicBezTo>
                    <a:pt x="315" y="1192"/>
                    <a:pt x="225" y="1490"/>
                    <a:pt x="158" y="1790"/>
                  </a:cubicBezTo>
                  <a:cubicBezTo>
                    <a:pt x="129" y="1913"/>
                    <a:pt x="95" y="2036"/>
                    <a:pt x="63" y="2160"/>
                  </a:cubicBezTo>
                  <a:cubicBezTo>
                    <a:pt x="37" y="2254"/>
                    <a:pt x="1" y="2385"/>
                    <a:pt x="7" y="2469"/>
                  </a:cubicBezTo>
                  <a:cubicBezTo>
                    <a:pt x="8" y="2482"/>
                    <a:pt x="8" y="2496"/>
                    <a:pt x="7" y="2509"/>
                  </a:cubicBezTo>
                  <a:cubicBezTo>
                    <a:pt x="54" y="2543"/>
                    <a:pt x="101" y="2582"/>
                    <a:pt x="148" y="2623"/>
                  </a:cubicBezTo>
                  <a:cubicBezTo>
                    <a:pt x="435" y="2883"/>
                    <a:pt x="643" y="3233"/>
                    <a:pt x="810" y="3579"/>
                  </a:cubicBezTo>
                  <a:cubicBezTo>
                    <a:pt x="1009" y="3995"/>
                    <a:pt x="1194" y="4422"/>
                    <a:pt x="1311" y="4865"/>
                  </a:cubicBezTo>
                  <a:cubicBezTo>
                    <a:pt x="1434" y="5328"/>
                    <a:pt x="1488" y="5795"/>
                    <a:pt x="1545" y="6265"/>
                  </a:cubicBezTo>
                  <a:cubicBezTo>
                    <a:pt x="1581" y="6162"/>
                    <a:pt x="1622" y="6062"/>
                    <a:pt x="1670" y="5964"/>
                  </a:cubicBezTo>
                  <a:cubicBezTo>
                    <a:pt x="1882" y="5535"/>
                    <a:pt x="2185" y="5157"/>
                    <a:pt x="2547" y="4843"/>
                  </a:cubicBezTo>
                  <a:cubicBezTo>
                    <a:pt x="2544" y="4838"/>
                    <a:pt x="2543" y="4837"/>
                    <a:pt x="2540" y="4832"/>
                  </a:cubicBezTo>
                  <a:cubicBezTo>
                    <a:pt x="2507" y="4649"/>
                    <a:pt x="2495" y="4472"/>
                    <a:pt x="2508" y="4284"/>
                  </a:cubicBezTo>
                  <a:cubicBezTo>
                    <a:pt x="2518" y="4104"/>
                    <a:pt x="2550" y="3921"/>
                    <a:pt x="2573" y="3740"/>
                  </a:cubicBezTo>
                  <a:cubicBezTo>
                    <a:pt x="2616" y="3371"/>
                    <a:pt x="2632" y="2999"/>
                    <a:pt x="2642" y="2629"/>
                  </a:cubicBezTo>
                  <a:cubicBezTo>
                    <a:pt x="2652" y="2297"/>
                    <a:pt x="2652" y="1967"/>
                    <a:pt x="2622" y="1635"/>
                  </a:cubicBezTo>
                  <a:cubicBezTo>
                    <a:pt x="2602" y="1390"/>
                    <a:pt x="2595" y="1144"/>
                    <a:pt x="2553" y="900"/>
                  </a:cubicBezTo>
                  <a:cubicBezTo>
                    <a:pt x="2514" y="670"/>
                    <a:pt x="2438" y="447"/>
                    <a:pt x="2273" y="275"/>
                  </a:cubicBezTo>
                  <a:cubicBezTo>
                    <a:pt x="2115" y="107"/>
                    <a:pt x="1893" y="1"/>
                    <a:pt x="166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33"/>
            <p:cNvSpPr/>
            <p:nvPr/>
          </p:nvSpPr>
          <p:spPr>
            <a:xfrm>
              <a:off x="5952995" y="3568756"/>
              <a:ext cx="124188" cy="268358"/>
            </a:xfrm>
            <a:custGeom>
              <a:rect b="b" l="l" r="r" t="t"/>
              <a:pathLst>
                <a:path extrusionOk="0" h="7783" w="3602">
                  <a:moveTo>
                    <a:pt x="1312" y="1"/>
                  </a:moveTo>
                  <a:cubicBezTo>
                    <a:pt x="1169" y="1"/>
                    <a:pt x="1025" y="29"/>
                    <a:pt x="890" y="85"/>
                  </a:cubicBezTo>
                  <a:cubicBezTo>
                    <a:pt x="499" y="251"/>
                    <a:pt x="275" y="606"/>
                    <a:pt x="152" y="998"/>
                  </a:cubicBezTo>
                  <a:cubicBezTo>
                    <a:pt x="1" y="1481"/>
                    <a:pt x="45" y="1985"/>
                    <a:pt x="157" y="2471"/>
                  </a:cubicBezTo>
                  <a:cubicBezTo>
                    <a:pt x="216" y="2731"/>
                    <a:pt x="296" y="2984"/>
                    <a:pt x="367" y="3242"/>
                  </a:cubicBezTo>
                  <a:cubicBezTo>
                    <a:pt x="435" y="3501"/>
                    <a:pt x="494" y="3763"/>
                    <a:pt x="544" y="4027"/>
                  </a:cubicBezTo>
                  <a:cubicBezTo>
                    <a:pt x="636" y="4547"/>
                    <a:pt x="687" y="5077"/>
                    <a:pt x="645" y="5603"/>
                  </a:cubicBezTo>
                  <a:cubicBezTo>
                    <a:pt x="625" y="5869"/>
                    <a:pt x="583" y="6132"/>
                    <a:pt x="519" y="6391"/>
                  </a:cubicBezTo>
                  <a:cubicBezTo>
                    <a:pt x="489" y="6520"/>
                    <a:pt x="446" y="6641"/>
                    <a:pt x="399" y="6764"/>
                  </a:cubicBezTo>
                  <a:cubicBezTo>
                    <a:pt x="355" y="6881"/>
                    <a:pt x="295" y="6991"/>
                    <a:pt x="239" y="7103"/>
                  </a:cubicBezTo>
                  <a:cubicBezTo>
                    <a:pt x="556" y="7194"/>
                    <a:pt x="873" y="7287"/>
                    <a:pt x="1190" y="7377"/>
                  </a:cubicBezTo>
                  <a:cubicBezTo>
                    <a:pt x="1656" y="7515"/>
                    <a:pt x="2123" y="7650"/>
                    <a:pt x="2588" y="7783"/>
                  </a:cubicBezTo>
                  <a:cubicBezTo>
                    <a:pt x="2502" y="7568"/>
                    <a:pt x="2551" y="7296"/>
                    <a:pt x="2599" y="7083"/>
                  </a:cubicBezTo>
                  <a:cubicBezTo>
                    <a:pt x="2675" y="6746"/>
                    <a:pt x="2820" y="6437"/>
                    <a:pt x="3024" y="6158"/>
                  </a:cubicBezTo>
                  <a:cubicBezTo>
                    <a:pt x="3189" y="5929"/>
                    <a:pt x="3384" y="5729"/>
                    <a:pt x="3602" y="5555"/>
                  </a:cubicBezTo>
                  <a:cubicBezTo>
                    <a:pt x="3566" y="5533"/>
                    <a:pt x="3541" y="5498"/>
                    <a:pt x="3550" y="5444"/>
                  </a:cubicBezTo>
                  <a:cubicBezTo>
                    <a:pt x="3562" y="5329"/>
                    <a:pt x="3571" y="5211"/>
                    <a:pt x="3568" y="5095"/>
                  </a:cubicBezTo>
                  <a:cubicBezTo>
                    <a:pt x="3560" y="4849"/>
                    <a:pt x="3521" y="4605"/>
                    <a:pt x="3483" y="4362"/>
                  </a:cubicBezTo>
                  <a:cubicBezTo>
                    <a:pt x="3447" y="4121"/>
                    <a:pt x="3415" y="3879"/>
                    <a:pt x="3385" y="3636"/>
                  </a:cubicBezTo>
                  <a:cubicBezTo>
                    <a:pt x="3323" y="3120"/>
                    <a:pt x="3212" y="2612"/>
                    <a:pt x="3050" y="2120"/>
                  </a:cubicBezTo>
                  <a:cubicBezTo>
                    <a:pt x="2922" y="1739"/>
                    <a:pt x="2750" y="1367"/>
                    <a:pt x="2568" y="1011"/>
                  </a:cubicBezTo>
                  <a:cubicBezTo>
                    <a:pt x="2408" y="701"/>
                    <a:pt x="2213" y="383"/>
                    <a:pt x="1916" y="183"/>
                  </a:cubicBezTo>
                  <a:cubicBezTo>
                    <a:pt x="1736" y="62"/>
                    <a:pt x="1525" y="1"/>
                    <a:pt x="131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33"/>
            <p:cNvSpPr/>
            <p:nvPr/>
          </p:nvSpPr>
          <p:spPr>
            <a:xfrm>
              <a:off x="5678825" y="3898332"/>
              <a:ext cx="329122" cy="427069"/>
            </a:xfrm>
            <a:custGeom>
              <a:rect b="b" l="l" r="r" t="t"/>
              <a:pathLst>
                <a:path extrusionOk="0" h="12386" w="9546">
                  <a:moveTo>
                    <a:pt x="5751" y="1989"/>
                  </a:moveTo>
                  <a:cubicBezTo>
                    <a:pt x="5890" y="1989"/>
                    <a:pt x="6031" y="2044"/>
                    <a:pt x="6129" y="2142"/>
                  </a:cubicBezTo>
                  <a:cubicBezTo>
                    <a:pt x="6269" y="2283"/>
                    <a:pt x="6297" y="2518"/>
                    <a:pt x="6215" y="2694"/>
                  </a:cubicBezTo>
                  <a:cubicBezTo>
                    <a:pt x="6165" y="2800"/>
                    <a:pt x="6094" y="2883"/>
                    <a:pt x="5998" y="2945"/>
                  </a:cubicBezTo>
                  <a:cubicBezTo>
                    <a:pt x="5951" y="2976"/>
                    <a:pt x="5896" y="2993"/>
                    <a:pt x="5844" y="3007"/>
                  </a:cubicBezTo>
                  <a:cubicBezTo>
                    <a:pt x="5797" y="3020"/>
                    <a:pt x="5746" y="3027"/>
                    <a:pt x="5698" y="3027"/>
                  </a:cubicBezTo>
                  <a:cubicBezTo>
                    <a:pt x="5692" y="3027"/>
                    <a:pt x="5686" y="3027"/>
                    <a:pt x="5680" y="3027"/>
                  </a:cubicBezTo>
                  <a:cubicBezTo>
                    <a:pt x="5587" y="3017"/>
                    <a:pt x="5494" y="2977"/>
                    <a:pt x="5437" y="2903"/>
                  </a:cubicBezTo>
                  <a:cubicBezTo>
                    <a:pt x="5379" y="2829"/>
                    <a:pt x="5358" y="2742"/>
                    <a:pt x="5354" y="2651"/>
                  </a:cubicBezTo>
                  <a:lnTo>
                    <a:pt x="5354" y="2647"/>
                  </a:lnTo>
                  <a:cubicBezTo>
                    <a:pt x="5327" y="2573"/>
                    <a:pt x="5315" y="2497"/>
                    <a:pt x="5315" y="2423"/>
                  </a:cubicBezTo>
                  <a:cubicBezTo>
                    <a:pt x="5311" y="2264"/>
                    <a:pt x="5393" y="2104"/>
                    <a:pt x="5540" y="2037"/>
                  </a:cubicBezTo>
                  <a:cubicBezTo>
                    <a:pt x="5605" y="2004"/>
                    <a:pt x="5678" y="1989"/>
                    <a:pt x="5751" y="1989"/>
                  </a:cubicBezTo>
                  <a:close/>
                  <a:moveTo>
                    <a:pt x="5354" y="3248"/>
                  </a:moveTo>
                  <a:cubicBezTo>
                    <a:pt x="5612" y="3248"/>
                    <a:pt x="5863" y="3353"/>
                    <a:pt x="6057" y="3537"/>
                  </a:cubicBezTo>
                  <a:cubicBezTo>
                    <a:pt x="6308" y="3777"/>
                    <a:pt x="6454" y="4132"/>
                    <a:pt x="6506" y="4471"/>
                  </a:cubicBezTo>
                  <a:cubicBezTo>
                    <a:pt x="6560" y="4839"/>
                    <a:pt x="6512" y="5217"/>
                    <a:pt x="6327" y="5546"/>
                  </a:cubicBezTo>
                  <a:cubicBezTo>
                    <a:pt x="6151" y="5862"/>
                    <a:pt x="5852" y="6109"/>
                    <a:pt x="5500" y="6195"/>
                  </a:cubicBezTo>
                  <a:cubicBezTo>
                    <a:pt x="5400" y="6220"/>
                    <a:pt x="5298" y="6232"/>
                    <a:pt x="5195" y="6232"/>
                  </a:cubicBezTo>
                  <a:cubicBezTo>
                    <a:pt x="4893" y="6232"/>
                    <a:pt x="4589" y="6128"/>
                    <a:pt x="4357" y="5937"/>
                  </a:cubicBezTo>
                  <a:cubicBezTo>
                    <a:pt x="4140" y="5755"/>
                    <a:pt x="4009" y="5520"/>
                    <a:pt x="3968" y="5265"/>
                  </a:cubicBezTo>
                  <a:cubicBezTo>
                    <a:pt x="3958" y="5219"/>
                    <a:pt x="3948" y="5177"/>
                    <a:pt x="3944" y="5132"/>
                  </a:cubicBezTo>
                  <a:cubicBezTo>
                    <a:pt x="3898" y="4756"/>
                    <a:pt x="4012" y="4399"/>
                    <a:pt x="4194" y="4075"/>
                  </a:cubicBezTo>
                  <a:cubicBezTo>
                    <a:pt x="4381" y="3740"/>
                    <a:pt x="4677" y="3424"/>
                    <a:pt x="5048" y="3299"/>
                  </a:cubicBezTo>
                  <a:cubicBezTo>
                    <a:pt x="5149" y="3265"/>
                    <a:pt x="5252" y="3248"/>
                    <a:pt x="5354" y="3248"/>
                  </a:cubicBezTo>
                  <a:close/>
                  <a:moveTo>
                    <a:pt x="3374" y="6140"/>
                  </a:moveTo>
                  <a:cubicBezTo>
                    <a:pt x="3513" y="6140"/>
                    <a:pt x="3654" y="6195"/>
                    <a:pt x="3752" y="6293"/>
                  </a:cubicBezTo>
                  <a:cubicBezTo>
                    <a:pt x="3891" y="6435"/>
                    <a:pt x="3917" y="6669"/>
                    <a:pt x="3838" y="6848"/>
                  </a:cubicBezTo>
                  <a:cubicBezTo>
                    <a:pt x="3789" y="6952"/>
                    <a:pt x="3717" y="7033"/>
                    <a:pt x="3618" y="7100"/>
                  </a:cubicBezTo>
                  <a:cubicBezTo>
                    <a:pt x="3571" y="7129"/>
                    <a:pt x="3519" y="7146"/>
                    <a:pt x="3467" y="7160"/>
                  </a:cubicBezTo>
                  <a:cubicBezTo>
                    <a:pt x="3422" y="7174"/>
                    <a:pt x="3377" y="7180"/>
                    <a:pt x="3332" y="7180"/>
                  </a:cubicBezTo>
                  <a:cubicBezTo>
                    <a:pt x="3322" y="7180"/>
                    <a:pt x="3312" y="7180"/>
                    <a:pt x="3302" y="7179"/>
                  </a:cubicBezTo>
                  <a:cubicBezTo>
                    <a:pt x="3211" y="7172"/>
                    <a:pt x="3117" y="7130"/>
                    <a:pt x="3058" y="7056"/>
                  </a:cubicBezTo>
                  <a:cubicBezTo>
                    <a:pt x="3003" y="6983"/>
                    <a:pt x="2982" y="6897"/>
                    <a:pt x="2978" y="6803"/>
                  </a:cubicBezTo>
                  <a:cubicBezTo>
                    <a:pt x="2974" y="6801"/>
                    <a:pt x="2978" y="6801"/>
                    <a:pt x="2974" y="6798"/>
                  </a:cubicBezTo>
                  <a:cubicBezTo>
                    <a:pt x="2950" y="6726"/>
                    <a:pt x="2937" y="6648"/>
                    <a:pt x="2935" y="6574"/>
                  </a:cubicBezTo>
                  <a:cubicBezTo>
                    <a:pt x="2935" y="6418"/>
                    <a:pt x="3015" y="6257"/>
                    <a:pt x="3162" y="6188"/>
                  </a:cubicBezTo>
                  <a:cubicBezTo>
                    <a:pt x="3228" y="6156"/>
                    <a:pt x="3301" y="6140"/>
                    <a:pt x="3374" y="6140"/>
                  </a:cubicBezTo>
                  <a:close/>
                  <a:moveTo>
                    <a:pt x="6458" y="9539"/>
                  </a:moveTo>
                  <a:cubicBezTo>
                    <a:pt x="6485" y="9539"/>
                    <a:pt x="6512" y="9540"/>
                    <a:pt x="6539" y="9541"/>
                  </a:cubicBezTo>
                  <a:cubicBezTo>
                    <a:pt x="6728" y="9551"/>
                    <a:pt x="6918" y="9590"/>
                    <a:pt x="7057" y="9726"/>
                  </a:cubicBezTo>
                  <a:cubicBezTo>
                    <a:pt x="7166" y="9833"/>
                    <a:pt x="7218" y="9988"/>
                    <a:pt x="7207" y="10139"/>
                  </a:cubicBezTo>
                  <a:cubicBezTo>
                    <a:pt x="7186" y="10420"/>
                    <a:pt x="6993" y="10647"/>
                    <a:pt x="6786" y="10822"/>
                  </a:cubicBezTo>
                  <a:cubicBezTo>
                    <a:pt x="6555" y="11011"/>
                    <a:pt x="6284" y="11155"/>
                    <a:pt x="6000" y="11246"/>
                  </a:cubicBezTo>
                  <a:cubicBezTo>
                    <a:pt x="5837" y="11298"/>
                    <a:pt x="5661" y="11333"/>
                    <a:pt x="5488" y="11333"/>
                  </a:cubicBezTo>
                  <a:cubicBezTo>
                    <a:pt x="5378" y="11333"/>
                    <a:pt x="5270" y="11319"/>
                    <a:pt x="5166" y="11287"/>
                  </a:cubicBezTo>
                  <a:cubicBezTo>
                    <a:pt x="4946" y="11219"/>
                    <a:pt x="4732" y="11048"/>
                    <a:pt x="4664" y="10825"/>
                  </a:cubicBezTo>
                  <a:cubicBezTo>
                    <a:pt x="4531" y="10428"/>
                    <a:pt x="4973" y="10110"/>
                    <a:pt x="5275" y="9942"/>
                  </a:cubicBezTo>
                  <a:cubicBezTo>
                    <a:pt x="5279" y="9937"/>
                    <a:pt x="5286" y="9930"/>
                    <a:pt x="5296" y="9923"/>
                  </a:cubicBezTo>
                  <a:cubicBezTo>
                    <a:pt x="5644" y="9707"/>
                    <a:pt x="6041" y="9539"/>
                    <a:pt x="6458" y="9539"/>
                  </a:cubicBezTo>
                  <a:close/>
                  <a:moveTo>
                    <a:pt x="6519" y="1"/>
                  </a:moveTo>
                  <a:cubicBezTo>
                    <a:pt x="6504" y="1"/>
                    <a:pt x="6488" y="1"/>
                    <a:pt x="6472" y="3"/>
                  </a:cubicBezTo>
                  <a:cubicBezTo>
                    <a:pt x="6212" y="20"/>
                    <a:pt x="5969" y="160"/>
                    <a:pt x="5776" y="332"/>
                  </a:cubicBezTo>
                  <a:cubicBezTo>
                    <a:pt x="5779" y="607"/>
                    <a:pt x="5726" y="888"/>
                    <a:pt x="5643" y="1139"/>
                  </a:cubicBezTo>
                  <a:cubicBezTo>
                    <a:pt x="5520" y="1509"/>
                    <a:pt x="5301" y="1934"/>
                    <a:pt x="4938" y="2118"/>
                  </a:cubicBezTo>
                  <a:cubicBezTo>
                    <a:pt x="4798" y="2188"/>
                    <a:pt x="4647" y="2216"/>
                    <a:pt x="4494" y="2216"/>
                  </a:cubicBezTo>
                  <a:cubicBezTo>
                    <a:pt x="4266" y="2216"/>
                    <a:pt x="4033" y="2155"/>
                    <a:pt x="3823" y="2084"/>
                  </a:cubicBezTo>
                  <a:cubicBezTo>
                    <a:pt x="3557" y="1994"/>
                    <a:pt x="3286" y="1892"/>
                    <a:pt x="3030" y="1769"/>
                  </a:cubicBezTo>
                  <a:cubicBezTo>
                    <a:pt x="2854" y="1686"/>
                    <a:pt x="2674" y="1590"/>
                    <a:pt x="2526" y="1461"/>
                  </a:cubicBezTo>
                  <a:cubicBezTo>
                    <a:pt x="2364" y="1476"/>
                    <a:pt x="2207" y="1562"/>
                    <a:pt x="2083" y="1663"/>
                  </a:cubicBezTo>
                  <a:cubicBezTo>
                    <a:pt x="1935" y="1783"/>
                    <a:pt x="1843" y="1923"/>
                    <a:pt x="1808" y="2113"/>
                  </a:cubicBezTo>
                  <a:cubicBezTo>
                    <a:pt x="1780" y="2274"/>
                    <a:pt x="1768" y="2439"/>
                    <a:pt x="1716" y="2596"/>
                  </a:cubicBezTo>
                  <a:cubicBezTo>
                    <a:pt x="1676" y="2712"/>
                    <a:pt x="1624" y="2801"/>
                    <a:pt x="1499" y="2840"/>
                  </a:cubicBezTo>
                  <a:cubicBezTo>
                    <a:pt x="1371" y="2874"/>
                    <a:pt x="1255" y="2910"/>
                    <a:pt x="1152" y="2998"/>
                  </a:cubicBezTo>
                  <a:cubicBezTo>
                    <a:pt x="1031" y="3097"/>
                    <a:pt x="933" y="3238"/>
                    <a:pt x="926" y="3402"/>
                  </a:cubicBezTo>
                  <a:cubicBezTo>
                    <a:pt x="923" y="3486"/>
                    <a:pt x="956" y="3561"/>
                    <a:pt x="974" y="3641"/>
                  </a:cubicBezTo>
                  <a:cubicBezTo>
                    <a:pt x="990" y="3725"/>
                    <a:pt x="988" y="3808"/>
                    <a:pt x="953" y="3883"/>
                  </a:cubicBezTo>
                  <a:cubicBezTo>
                    <a:pt x="886" y="4027"/>
                    <a:pt x="717" y="4039"/>
                    <a:pt x="610" y="4133"/>
                  </a:cubicBezTo>
                  <a:cubicBezTo>
                    <a:pt x="491" y="4240"/>
                    <a:pt x="375" y="4381"/>
                    <a:pt x="328" y="4537"/>
                  </a:cubicBezTo>
                  <a:cubicBezTo>
                    <a:pt x="277" y="4704"/>
                    <a:pt x="364" y="4856"/>
                    <a:pt x="432" y="5001"/>
                  </a:cubicBezTo>
                  <a:cubicBezTo>
                    <a:pt x="467" y="5069"/>
                    <a:pt x="443" y="5173"/>
                    <a:pt x="368" y="5205"/>
                  </a:cubicBezTo>
                  <a:cubicBezTo>
                    <a:pt x="144" y="5294"/>
                    <a:pt x="0" y="5457"/>
                    <a:pt x="1" y="5704"/>
                  </a:cubicBezTo>
                  <a:cubicBezTo>
                    <a:pt x="3" y="5810"/>
                    <a:pt x="29" y="5920"/>
                    <a:pt x="71" y="6019"/>
                  </a:cubicBezTo>
                  <a:cubicBezTo>
                    <a:pt x="107" y="6111"/>
                    <a:pt x="172" y="6193"/>
                    <a:pt x="211" y="6283"/>
                  </a:cubicBezTo>
                  <a:cubicBezTo>
                    <a:pt x="443" y="6292"/>
                    <a:pt x="678" y="6392"/>
                    <a:pt x="879" y="6506"/>
                  </a:cubicBezTo>
                  <a:cubicBezTo>
                    <a:pt x="1220" y="6701"/>
                    <a:pt x="1521" y="6987"/>
                    <a:pt x="1714" y="7330"/>
                  </a:cubicBezTo>
                  <a:cubicBezTo>
                    <a:pt x="1905" y="7672"/>
                    <a:pt x="1979" y="8091"/>
                    <a:pt x="1838" y="8464"/>
                  </a:cubicBezTo>
                  <a:cubicBezTo>
                    <a:pt x="1697" y="8843"/>
                    <a:pt x="1367" y="9097"/>
                    <a:pt x="1021" y="9282"/>
                  </a:cubicBezTo>
                  <a:cubicBezTo>
                    <a:pt x="811" y="9395"/>
                    <a:pt x="592" y="9487"/>
                    <a:pt x="374" y="9584"/>
                  </a:cubicBezTo>
                  <a:cubicBezTo>
                    <a:pt x="317" y="9610"/>
                    <a:pt x="260" y="9638"/>
                    <a:pt x="203" y="9666"/>
                  </a:cubicBezTo>
                  <a:cubicBezTo>
                    <a:pt x="130" y="9990"/>
                    <a:pt x="436" y="10220"/>
                    <a:pt x="698" y="10359"/>
                  </a:cubicBezTo>
                  <a:cubicBezTo>
                    <a:pt x="750" y="10386"/>
                    <a:pt x="811" y="10408"/>
                    <a:pt x="849" y="10453"/>
                  </a:cubicBezTo>
                  <a:cubicBezTo>
                    <a:pt x="870" y="10475"/>
                    <a:pt x="886" y="10506"/>
                    <a:pt x="894" y="10537"/>
                  </a:cubicBezTo>
                  <a:cubicBezTo>
                    <a:pt x="895" y="10546"/>
                    <a:pt x="899" y="10568"/>
                    <a:pt x="897" y="10584"/>
                  </a:cubicBezTo>
                  <a:cubicBezTo>
                    <a:pt x="900" y="10594"/>
                    <a:pt x="899" y="10599"/>
                    <a:pt x="896" y="10601"/>
                  </a:cubicBezTo>
                  <a:cubicBezTo>
                    <a:pt x="905" y="10671"/>
                    <a:pt x="920" y="10741"/>
                    <a:pt x="944" y="10808"/>
                  </a:cubicBezTo>
                  <a:cubicBezTo>
                    <a:pt x="956" y="10841"/>
                    <a:pt x="972" y="10874"/>
                    <a:pt x="993" y="10901"/>
                  </a:cubicBezTo>
                  <a:cubicBezTo>
                    <a:pt x="1020" y="10935"/>
                    <a:pt x="1055" y="10950"/>
                    <a:pt x="1088" y="10975"/>
                  </a:cubicBezTo>
                  <a:cubicBezTo>
                    <a:pt x="1128" y="11001"/>
                    <a:pt x="1145" y="11046"/>
                    <a:pt x="1145" y="11090"/>
                  </a:cubicBezTo>
                  <a:cubicBezTo>
                    <a:pt x="1987" y="11309"/>
                    <a:pt x="2829" y="11517"/>
                    <a:pt x="3677" y="11704"/>
                  </a:cubicBezTo>
                  <a:cubicBezTo>
                    <a:pt x="4493" y="11887"/>
                    <a:pt x="5315" y="12051"/>
                    <a:pt x="6138" y="12190"/>
                  </a:cubicBezTo>
                  <a:cubicBezTo>
                    <a:pt x="6625" y="12271"/>
                    <a:pt x="7146" y="12385"/>
                    <a:pt x="7656" y="12385"/>
                  </a:cubicBezTo>
                  <a:cubicBezTo>
                    <a:pt x="7876" y="12385"/>
                    <a:pt x="8095" y="12364"/>
                    <a:pt x="8307" y="12309"/>
                  </a:cubicBezTo>
                  <a:cubicBezTo>
                    <a:pt x="8810" y="12183"/>
                    <a:pt x="9215" y="11825"/>
                    <a:pt x="9546" y="11427"/>
                  </a:cubicBezTo>
                  <a:cubicBezTo>
                    <a:pt x="9489" y="11333"/>
                    <a:pt x="9441" y="11236"/>
                    <a:pt x="9394" y="11130"/>
                  </a:cubicBezTo>
                  <a:cubicBezTo>
                    <a:pt x="9278" y="10862"/>
                    <a:pt x="9166" y="10599"/>
                    <a:pt x="8999" y="10354"/>
                  </a:cubicBezTo>
                  <a:cubicBezTo>
                    <a:pt x="8851" y="10135"/>
                    <a:pt x="8684" y="9927"/>
                    <a:pt x="8488" y="9745"/>
                  </a:cubicBezTo>
                  <a:cubicBezTo>
                    <a:pt x="8306" y="9576"/>
                    <a:pt x="8086" y="9419"/>
                    <a:pt x="7848" y="9341"/>
                  </a:cubicBezTo>
                  <a:cubicBezTo>
                    <a:pt x="7692" y="9288"/>
                    <a:pt x="7531" y="9278"/>
                    <a:pt x="7352" y="9248"/>
                  </a:cubicBezTo>
                  <a:cubicBezTo>
                    <a:pt x="7155" y="9211"/>
                    <a:pt x="6941" y="9173"/>
                    <a:pt x="6776" y="9055"/>
                  </a:cubicBezTo>
                  <a:cubicBezTo>
                    <a:pt x="6613" y="8937"/>
                    <a:pt x="6552" y="8755"/>
                    <a:pt x="6571" y="8559"/>
                  </a:cubicBezTo>
                  <a:cubicBezTo>
                    <a:pt x="6613" y="8140"/>
                    <a:pt x="6863" y="7755"/>
                    <a:pt x="7076" y="7403"/>
                  </a:cubicBezTo>
                  <a:cubicBezTo>
                    <a:pt x="7203" y="7193"/>
                    <a:pt x="7319" y="6974"/>
                    <a:pt x="7439" y="6757"/>
                  </a:cubicBezTo>
                  <a:cubicBezTo>
                    <a:pt x="7596" y="6472"/>
                    <a:pt x="7758" y="6188"/>
                    <a:pt x="7918" y="5899"/>
                  </a:cubicBezTo>
                  <a:cubicBezTo>
                    <a:pt x="8076" y="5617"/>
                    <a:pt x="8237" y="5334"/>
                    <a:pt x="8385" y="5043"/>
                  </a:cubicBezTo>
                  <a:cubicBezTo>
                    <a:pt x="8525" y="4763"/>
                    <a:pt x="8654" y="4477"/>
                    <a:pt x="8788" y="4191"/>
                  </a:cubicBezTo>
                  <a:cubicBezTo>
                    <a:pt x="8908" y="3940"/>
                    <a:pt x="9022" y="3670"/>
                    <a:pt x="9185" y="3444"/>
                  </a:cubicBezTo>
                  <a:cubicBezTo>
                    <a:pt x="9243" y="3361"/>
                    <a:pt x="9311" y="3299"/>
                    <a:pt x="9395" y="3268"/>
                  </a:cubicBezTo>
                  <a:lnTo>
                    <a:pt x="9253" y="2869"/>
                  </a:lnTo>
                  <a:cubicBezTo>
                    <a:pt x="9124" y="2861"/>
                    <a:pt x="8996" y="2834"/>
                    <a:pt x="8883" y="2796"/>
                  </a:cubicBezTo>
                  <a:cubicBezTo>
                    <a:pt x="8692" y="2731"/>
                    <a:pt x="8502" y="2633"/>
                    <a:pt x="8366" y="2482"/>
                  </a:cubicBezTo>
                  <a:cubicBezTo>
                    <a:pt x="8269" y="2374"/>
                    <a:pt x="8205" y="2242"/>
                    <a:pt x="8154" y="2108"/>
                  </a:cubicBezTo>
                  <a:cubicBezTo>
                    <a:pt x="8139" y="2071"/>
                    <a:pt x="8133" y="2036"/>
                    <a:pt x="8126" y="1999"/>
                  </a:cubicBezTo>
                  <a:cubicBezTo>
                    <a:pt x="8075" y="1889"/>
                    <a:pt x="8046" y="1769"/>
                    <a:pt x="8062" y="1649"/>
                  </a:cubicBezTo>
                  <a:cubicBezTo>
                    <a:pt x="8096" y="1397"/>
                    <a:pt x="8321" y="1269"/>
                    <a:pt x="8548" y="1220"/>
                  </a:cubicBezTo>
                  <a:cubicBezTo>
                    <a:pt x="8577" y="1213"/>
                    <a:pt x="8607" y="1208"/>
                    <a:pt x="8637" y="1202"/>
                  </a:cubicBezTo>
                  <a:lnTo>
                    <a:pt x="8590" y="697"/>
                  </a:lnTo>
                  <a:cubicBezTo>
                    <a:pt x="8569" y="696"/>
                    <a:pt x="8549" y="692"/>
                    <a:pt x="8530" y="687"/>
                  </a:cubicBezTo>
                  <a:cubicBezTo>
                    <a:pt x="8440" y="661"/>
                    <a:pt x="8369" y="595"/>
                    <a:pt x="8316" y="520"/>
                  </a:cubicBezTo>
                  <a:cubicBezTo>
                    <a:pt x="8215" y="383"/>
                    <a:pt x="8133" y="149"/>
                    <a:pt x="7957" y="97"/>
                  </a:cubicBezTo>
                  <a:cubicBezTo>
                    <a:pt x="7919" y="86"/>
                    <a:pt x="7878" y="81"/>
                    <a:pt x="7837" y="81"/>
                  </a:cubicBezTo>
                  <a:cubicBezTo>
                    <a:pt x="7762" y="81"/>
                    <a:pt x="7685" y="99"/>
                    <a:pt x="7618" y="132"/>
                  </a:cubicBezTo>
                  <a:cubicBezTo>
                    <a:pt x="7512" y="186"/>
                    <a:pt x="7441" y="289"/>
                    <a:pt x="7384" y="390"/>
                  </a:cubicBezTo>
                  <a:cubicBezTo>
                    <a:pt x="7359" y="436"/>
                    <a:pt x="7318" y="455"/>
                    <a:pt x="7276" y="455"/>
                  </a:cubicBezTo>
                  <a:cubicBezTo>
                    <a:pt x="7222" y="455"/>
                    <a:pt x="7165" y="423"/>
                    <a:pt x="7135" y="376"/>
                  </a:cubicBezTo>
                  <a:cubicBezTo>
                    <a:pt x="6994" y="155"/>
                    <a:pt x="6783" y="1"/>
                    <a:pt x="651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33"/>
            <p:cNvSpPr/>
            <p:nvPr/>
          </p:nvSpPr>
          <p:spPr>
            <a:xfrm>
              <a:off x="5964476" y="3946464"/>
              <a:ext cx="51682" cy="40962"/>
            </a:xfrm>
            <a:custGeom>
              <a:rect b="b" l="l" r="r" t="t"/>
              <a:pathLst>
                <a:path extrusionOk="0" h="1188" w="1499">
                  <a:moveTo>
                    <a:pt x="553" y="0"/>
                  </a:moveTo>
                  <a:cubicBezTo>
                    <a:pt x="421" y="0"/>
                    <a:pt x="288" y="27"/>
                    <a:pt x="172" y="84"/>
                  </a:cubicBezTo>
                  <a:cubicBezTo>
                    <a:pt x="104" y="116"/>
                    <a:pt x="46" y="167"/>
                    <a:pt x="25" y="225"/>
                  </a:cubicBezTo>
                  <a:cubicBezTo>
                    <a:pt x="1" y="285"/>
                    <a:pt x="5" y="351"/>
                    <a:pt x="25" y="425"/>
                  </a:cubicBezTo>
                  <a:cubicBezTo>
                    <a:pt x="73" y="597"/>
                    <a:pt x="183" y="766"/>
                    <a:pt x="296" y="903"/>
                  </a:cubicBezTo>
                  <a:cubicBezTo>
                    <a:pt x="312" y="922"/>
                    <a:pt x="327" y="940"/>
                    <a:pt x="341" y="959"/>
                  </a:cubicBezTo>
                  <a:cubicBezTo>
                    <a:pt x="488" y="1060"/>
                    <a:pt x="628" y="1121"/>
                    <a:pt x="808" y="1162"/>
                  </a:cubicBezTo>
                  <a:cubicBezTo>
                    <a:pt x="846" y="1170"/>
                    <a:pt x="821" y="1168"/>
                    <a:pt x="859" y="1172"/>
                  </a:cubicBezTo>
                  <a:cubicBezTo>
                    <a:pt x="879" y="1175"/>
                    <a:pt x="896" y="1178"/>
                    <a:pt x="916" y="1179"/>
                  </a:cubicBezTo>
                  <a:cubicBezTo>
                    <a:pt x="958" y="1184"/>
                    <a:pt x="1000" y="1187"/>
                    <a:pt x="1042" y="1187"/>
                  </a:cubicBezTo>
                  <a:cubicBezTo>
                    <a:pt x="1044" y="1187"/>
                    <a:pt x="1046" y="1188"/>
                    <a:pt x="1048" y="1188"/>
                  </a:cubicBezTo>
                  <a:cubicBezTo>
                    <a:pt x="1063" y="1188"/>
                    <a:pt x="1094" y="1185"/>
                    <a:pt x="1094" y="1185"/>
                  </a:cubicBezTo>
                  <a:cubicBezTo>
                    <a:pt x="1110" y="1184"/>
                    <a:pt x="1128" y="1183"/>
                    <a:pt x="1140" y="1179"/>
                  </a:cubicBezTo>
                  <a:cubicBezTo>
                    <a:pt x="1176" y="1175"/>
                    <a:pt x="1212" y="1166"/>
                    <a:pt x="1248" y="1154"/>
                  </a:cubicBezTo>
                  <a:cubicBezTo>
                    <a:pt x="1294" y="1141"/>
                    <a:pt x="1341" y="1117"/>
                    <a:pt x="1385" y="1075"/>
                  </a:cubicBezTo>
                  <a:cubicBezTo>
                    <a:pt x="1388" y="1073"/>
                    <a:pt x="1396" y="1060"/>
                    <a:pt x="1399" y="1058"/>
                  </a:cubicBezTo>
                  <a:cubicBezTo>
                    <a:pt x="1404" y="1054"/>
                    <a:pt x="1406" y="1049"/>
                    <a:pt x="1409" y="1045"/>
                  </a:cubicBezTo>
                  <a:cubicBezTo>
                    <a:pt x="1416" y="1036"/>
                    <a:pt x="1433" y="1008"/>
                    <a:pt x="1433" y="1006"/>
                  </a:cubicBezTo>
                  <a:cubicBezTo>
                    <a:pt x="1441" y="990"/>
                    <a:pt x="1459" y="938"/>
                    <a:pt x="1466" y="907"/>
                  </a:cubicBezTo>
                  <a:cubicBezTo>
                    <a:pt x="1498" y="730"/>
                    <a:pt x="1438" y="503"/>
                    <a:pt x="1320" y="351"/>
                  </a:cubicBezTo>
                  <a:cubicBezTo>
                    <a:pt x="1188" y="183"/>
                    <a:pt x="997" y="76"/>
                    <a:pt x="792" y="29"/>
                  </a:cubicBezTo>
                  <a:cubicBezTo>
                    <a:pt x="716" y="10"/>
                    <a:pt x="634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33"/>
            <p:cNvSpPr/>
            <p:nvPr/>
          </p:nvSpPr>
          <p:spPr>
            <a:xfrm>
              <a:off x="5987818" y="3504316"/>
              <a:ext cx="45407" cy="45203"/>
            </a:xfrm>
            <a:custGeom>
              <a:rect b="b" l="l" r="r" t="t"/>
              <a:pathLst>
                <a:path extrusionOk="0" h="1311" w="1317">
                  <a:moveTo>
                    <a:pt x="1" y="1"/>
                  </a:moveTo>
                  <a:lnTo>
                    <a:pt x="1" y="1"/>
                  </a:lnTo>
                  <a:cubicBezTo>
                    <a:pt x="17" y="200"/>
                    <a:pt x="29" y="401"/>
                    <a:pt x="32" y="601"/>
                  </a:cubicBezTo>
                  <a:cubicBezTo>
                    <a:pt x="36" y="757"/>
                    <a:pt x="34" y="913"/>
                    <a:pt x="25" y="1069"/>
                  </a:cubicBezTo>
                  <a:cubicBezTo>
                    <a:pt x="45" y="1067"/>
                    <a:pt x="66" y="1066"/>
                    <a:pt x="88" y="1066"/>
                  </a:cubicBezTo>
                  <a:cubicBezTo>
                    <a:pt x="220" y="1066"/>
                    <a:pt x="357" y="1105"/>
                    <a:pt x="477" y="1139"/>
                  </a:cubicBezTo>
                  <a:cubicBezTo>
                    <a:pt x="570" y="1168"/>
                    <a:pt x="665" y="1204"/>
                    <a:pt x="756" y="1238"/>
                  </a:cubicBezTo>
                  <a:cubicBezTo>
                    <a:pt x="829" y="1264"/>
                    <a:pt x="903" y="1285"/>
                    <a:pt x="978" y="1311"/>
                  </a:cubicBezTo>
                  <a:lnTo>
                    <a:pt x="1063" y="994"/>
                  </a:lnTo>
                  <a:cubicBezTo>
                    <a:pt x="1128" y="755"/>
                    <a:pt x="1209" y="526"/>
                    <a:pt x="1316" y="304"/>
                  </a:cubicBezTo>
                  <a:cubicBezTo>
                    <a:pt x="1315" y="304"/>
                    <a:pt x="1315" y="304"/>
                    <a:pt x="1312" y="302"/>
                  </a:cubicBezTo>
                  <a:cubicBezTo>
                    <a:pt x="883" y="167"/>
                    <a:pt x="432" y="127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33"/>
            <p:cNvSpPr/>
            <p:nvPr/>
          </p:nvSpPr>
          <p:spPr>
            <a:xfrm>
              <a:off x="5988163" y="3550138"/>
              <a:ext cx="30926" cy="13826"/>
            </a:xfrm>
            <a:custGeom>
              <a:rect b="b" l="l" r="r" t="t"/>
              <a:pathLst>
                <a:path extrusionOk="0" h="401" w="897">
                  <a:moveTo>
                    <a:pt x="58" y="1"/>
                  </a:moveTo>
                  <a:cubicBezTo>
                    <a:pt x="50" y="1"/>
                    <a:pt x="19" y="4"/>
                    <a:pt x="19" y="4"/>
                  </a:cubicBezTo>
                  <a:cubicBezTo>
                    <a:pt x="15" y="4"/>
                    <a:pt x="6" y="5"/>
                    <a:pt x="3" y="5"/>
                  </a:cubicBezTo>
                  <a:cubicBezTo>
                    <a:pt x="0" y="103"/>
                    <a:pt x="0" y="202"/>
                    <a:pt x="11" y="297"/>
                  </a:cubicBezTo>
                  <a:cubicBezTo>
                    <a:pt x="63" y="290"/>
                    <a:pt x="113" y="282"/>
                    <a:pt x="166" y="279"/>
                  </a:cubicBezTo>
                  <a:cubicBezTo>
                    <a:pt x="206" y="275"/>
                    <a:pt x="246" y="274"/>
                    <a:pt x="285" y="274"/>
                  </a:cubicBezTo>
                  <a:cubicBezTo>
                    <a:pt x="492" y="274"/>
                    <a:pt x="690" y="318"/>
                    <a:pt x="873" y="401"/>
                  </a:cubicBezTo>
                  <a:cubicBezTo>
                    <a:pt x="878" y="352"/>
                    <a:pt x="888" y="303"/>
                    <a:pt x="897" y="253"/>
                  </a:cubicBezTo>
                  <a:cubicBezTo>
                    <a:pt x="732" y="218"/>
                    <a:pt x="573" y="140"/>
                    <a:pt x="412" y="85"/>
                  </a:cubicBezTo>
                  <a:cubicBezTo>
                    <a:pt x="366" y="69"/>
                    <a:pt x="322" y="54"/>
                    <a:pt x="276" y="40"/>
                  </a:cubicBezTo>
                  <a:cubicBezTo>
                    <a:pt x="254" y="35"/>
                    <a:pt x="230" y="28"/>
                    <a:pt x="208" y="22"/>
                  </a:cubicBezTo>
                  <a:cubicBezTo>
                    <a:pt x="201" y="20"/>
                    <a:pt x="192" y="16"/>
                    <a:pt x="182" y="16"/>
                  </a:cubicBezTo>
                  <a:cubicBezTo>
                    <a:pt x="182" y="16"/>
                    <a:pt x="170" y="14"/>
                    <a:pt x="163" y="11"/>
                  </a:cubicBezTo>
                  <a:cubicBezTo>
                    <a:pt x="156" y="10"/>
                    <a:pt x="146" y="7"/>
                    <a:pt x="144" y="7"/>
                  </a:cubicBezTo>
                  <a:cubicBezTo>
                    <a:pt x="131" y="7"/>
                    <a:pt x="121" y="6"/>
                    <a:pt x="113" y="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33"/>
            <p:cNvSpPr/>
            <p:nvPr/>
          </p:nvSpPr>
          <p:spPr>
            <a:xfrm>
              <a:off x="5791017" y="3395917"/>
              <a:ext cx="188351" cy="392831"/>
            </a:xfrm>
            <a:custGeom>
              <a:rect b="b" l="l" r="r" t="t"/>
              <a:pathLst>
                <a:path extrusionOk="0" h="11393" w="5463">
                  <a:moveTo>
                    <a:pt x="3129" y="1"/>
                  </a:moveTo>
                  <a:cubicBezTo>
                    <a:pt x="2840" y="1"/>
                    <a:pt x="2554" y="70"/>
                    <a:pt x="2286" y="209"/>
                  </a:cubicBezTo>
                  <a:cubicBezTo>
                    <a:pt x="1839" y="445"/>
                    <a:pt x="1480" y="832"/>
                    <a:pt x="1229" y="1266"/>
                  </a:cubicBezTo>
                  <a:cubicBezTo>
                    <a:pt x="926" y="1794"/>
                    <a:pt x="818" y="2384"/>
                    <a:pt x="711" y="2977"/>
                  </a:cubicBezTo>
                  <a:cubicBezTo>
                    <a:pt x="585" y="3681"/>
                    <a:pt x="413" y="4375"/>
                    <a:pt x="299" y="5082"/>
                  </a:cubicBezTo>
                  <a:cubicBezTo>
                    <a:pt x="187" y="5791"/>
                    <a:pt x="132" y="6512"/>
                    <a:pt x="85" y="7230"/>
                  </a:cubicBezTo>
                  <a:cubicBezTo>
                    <a:pt x="41" y="7910"/>
                    <a:pt x="1" y="8598"/>
                    <a:pt x="21" y="9278"/>
                  </a:cubicBezTo>
                  <a:cubicBezTo>
                    <a:pt x="38" y="9794"/>
                    <a:pt x="116" y="10323"/>
                    <a:pt x="435" y="10748"/>
                  </a:cubicBezTo>
                  <a:cubicBezTo>
                    <a:pt x="456" y="10779"/>
                    <a:pt x="459" y="10815"/>
                    <a:pt x="445" y="10847"/>
                  </a:cubicBezTo>
                  <a:cubicBezTo>
                    <a:pt x="1103" y="11027"/>
                    <a:pt x="1756" y="11209"/>
                    <a:pt x="2408" y="11393"/>
                  </a:cubicBezTo>
                  <a:cubicBezTo>
                    <a:pt x="2204" y="10658"/>
                    <a:pt x="2062" y="9904"/>
                    <a:pt x="1960" y="9148"/>
                  </a:cubicBezTo>
                  <a:cubicBezTo>
                    <a:pt x="1820" y="8069"/>
                    <a:pt x="1688" y="6889"/>
                    <a:pt x="2189" y="5874"/>
                  </a:cubicBezTo>
                  <a:cubicBezTo>
                    <a:pt x="2424" y="5403"/>
                    <a:pt x="2819" y="5064"/>
                    <a:pt x="3345" y="4958"/>
                  </a:cubicBezTo>
                  <a:cubicBezTo>
                    <a:pt x="3433" y="4940"/>
                    <a:pt x="3524" y="4931"/>
                    <a:pt x="3614" y="4931"/>
                  </a:cubicBezTo>
                  <a:cubicBezTo>
                    <a:pt x="3830" y="4931"/>
                    <a:pt x="4045" y="4984"/>
                    <a:pt x="4229" y="5102"/>
                  </a:cubicBezTo>
                  <a:cubicBezTo>
                    <a:pt x="4424" y="5229"/>
                    <a:pt x="4561" y="5424"/>
                    <a:pt x="4678" y="5623"/>
                  </a:cubicBezTo>
                  <a:cubicBezTo>
                    <a:pt x="4724" y="5533"/>
                    <a:pt x="4776" y="5444"/>
                    <a:pt x="4834" y="5361"/>
                  </a:cubicBezTo>
                  <a:cubicBezTo>
                    <a:pt x="4994" y="5135"/>
                    <a:pt x="5213" y="4958"/>
                    <a:pt x="5462" y="4853"/>
                  </a:cubicBezTo>
                  <a:cubicBezTo>
                    <a:pt x="5463" y="4847"/>
                    <a:pt x="5461" y="4843"/>
                    <a:pt x="5461" y="4837"/>
                  </a:cubicBezTo>
                  <a:cubicBezTo>
                    <a:pt x="5437" y="4675"/>
                    <a:pt x="5435" y="4510"/>
                    <a:pt x="5438" y="4347"/>
                  </a:cubicBezTo>
                  <a:cubicBezTo>
                    <a:pt x="5457" y="3664"/>
                    <a:pt x="5440" y="2982"/>
                    <a:pt x="5326" y="2309"/>
                  </a:cubicBezTo>
                  <a:cubicBezTo>
                    <a:pt x="5242" y="1836"/>
                    <a:pt x="5089" y="1367"/>
                    <a:pt x="4828" y="963"/>
                  </a:cubicBezTo>
                  <a:cubicBezTo>
                    <a:pt x="4574" y="571"/>
                    <a:pt x="4202" y="265"/>
                    <a:pt x="3757" y="110"/>
                  </a:cubicBezTo>
                  <a:cubicBezTo>
                    <a:pt x="3551" y="37"/>
                    <a:pt x="3339" y="1"/>
                    <a:pt x="312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33"/>
            <p:cNvSpPr/>
            <p:nvPr/>
          </p:nvSpPr>
          <p:spPr>
            <a:xfrm>
              <a:off x="5865938" y="3576031"/>
              <a:ext cx="102674" cy="235567"/>
            </a:xfrm>
            <a:custGeom>
              <a:rect b="b" l="l" r="r" t="t"/>
              <a:pathLst>
                <a:path extrusionOk="0" h="6832" w="2978">
                  <a:moveTo>
                    <a:pt x="1418" y="0"/>
                  </a:moveTo>
                  <a:cubicBezTo>
                    <a:pt x="1250" y="0"/>
                    <a:pt x="1082" y="42"/>
                    <a:pt x="934" y="114"/>
                  </a:cubicBezTo>
                  <a:cubicBezTo>
                    <a:pt x="541" y="304"/>
                    <a:pt x="317" y="694"/>
                    <a:pt x="184" y="1097"/>
                  </a:cubicBezTo>
                  <a:cubicBezTo>
                    <a:pt x="46" y="1517"/>
                    <a:pt x="0" y="1959"/>
                    <a:pt x="0" y="2409"/>
                  </a:cubicBezTo>
                  <a:cubicBezTo>
                    <a:pt x="3" y="3017"/>
                    <a:pt x="90" y="3627"/>
                    <a:pt x="171" y="4230"/>
                  </a:cubicBezTo>
                  <a:cubicBezTo>
                    <a:pt x="259" y="4893"/>
                    <a:pt x="383" y="5549"/>
                    <a:pt x="490" y="6212"/>
                  </a:cubicBezTo>
                  <a:cubicBezTo>
                    <a:pt x="493" y="6221"/>
                    <a:pt x="492" y="6230"/>
                    <a:pt x="492" y="6240"/>
                  </a:cubicBezTo>
                  <a:cubicBezTo>
                    <a:pt x="1181" y="6435"/>
                    <a:pt x="1867" y="6632"/>
                    <a:pt x="2555" y="6831"/>
                  </a:cubicBezTo>
                  <a:cubicBezTo>
                    <a:pt x="2606" y="6703"/>
                    <a:pt x="2638" y="6569"/>
                    <a:pt x="2674" y="6438"/>
                  </a:cubicBezTo>
                  <a:cubicBezTo>
                    <a:pt x="2978" y="5375"/>
                    <a:pt x="2866" y="4269"/>
                    <a:pt x="2588" y="3214"/>
                  </a:cubicBezTo>
                  <a:cubicBezTo>
                    <a:pt x="2452" y="2686"/>
                    <a:pt x="2288" y="2166"/>
                    <a:pt x="2267" y="1613"/>
                  </a:cubicBezTo>
                  <a:cubicBezTo>
                    <a:pt x="2257" y="1326"/>
                    <a:pt x="2290" y="1029"/>
                    <a:pt x="2371" y="748"/>
                  </a:cubicBezTo>
                  <a:cubicBezTo>
                    <a:pt x="2368" y="746"/>
                    <a:pt x="2364" y="743"/>
                    <a:pt x="2362" y="741"/>
                  </a:cubicBezTo>
                  <a:cubicBezTo>
                    <a:pt x="2169" y="522"/>
                    <a:pt x="2070" y="218"/>
                    <a:pt x="1793" y="82"/>
                  </a:cubicBezTo>
                  <a:cubicBezTo>
                    <a:pt x="1676" y="25"/>
                    <a:pt x="1547" y="0"/>
                    <a:pt x="1418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33"/>
            <p:cNvSpPr/>
            <p:nvPr/>
          </p:nvSpPr>
          <p:spPr>
            <a:xfrm>
              <a:off x="5847527" y="4235942"/>
              <a:ext cx="72644" cy="43824"/>
            </a:xfrm>
            <a:custGeom>
              <a:rect b="b" l="l" r="r" t="t"/>
              <a:pathLst>
                <a:path extrusionOk="0" h="1271" w="2107">
                  <a:moveTo>
                    <a:pt x="1564" y="1"/>
                  </a:moveTo>
                  <a:cubicBezTo>
                    <a:pt x="1513" y="1"/>
                    <a:pt x="1465" y="3"/>
                    <a:pt x="1423" y="6"/>
                  </a:cubicBezTo>
                  <a:cubicBezTo>
                    <a:pt x="1291" y="16"/>
                    <a:pt x="1162" y="42"/>
                    <a:pt x="1033" y="77"/>
                  </a:cubicBezTo>
                  <a:cubicBezTo>
                    <a:pt x="830" y="151"/>
                    <a:pt x="636" y="251"/>
                    <a:pt x="451" y="366"/>
                  </a:cubicBezTo>
                  <a:cubicBezTo>
                    <a:pt x="309" y="453"/>
                    <a:pt x="162" y="568"/>
                    <a:pt x="73" y="694"/>
                  </a:cubicBezTo>
                  <a:cubicBezTo>
                    <a:pt x="62" y="713"/>
                    <a:pt x="52" y="729"/>
                    <a:pt x="39" y="746"/>
                  </a:cubicBezTo>
                  <a:cubicBezTo>
                    <a:pt x="24" y="775"/>
                    <a:pt x="37" y="750"/>
                    <a:pt x="27" y="772"/>
                  </a:cubicBezTo>
                  <a:cubicBezTo>
                    <a:pt x="22" y="788"/>
                    <a:pt x="15" y="802"/>
                    <a:pt x="11" y="821"/>
                  </a:cubicBezTo>
                  <a:cubicBezTo>
                    <a:pt x="8" y="827"/>
                    <a:pt x="6" y="834"/>
                    <a:pt x="3" y="844"/>
                  </a:cubicBezTo>
                  <a:lnTo>
                    <a:pt x="3" y="848"/>
                  </a:lnTo>
                  <a:lnTo>
                    <a:pt x="1" y="901"/>
                  </a:lnTo>
                  <a:cubicBezTo>
                    <a:pt x="3" y="909"/>
                    <a:pt x="3" y="916"/>
                    <a:pt x="4" y="922"/>
                  </a:cubicBezTo>
                  <a:cubicBezTo>
                    <a:pt x="7" y="935"/>
                    <a:pt x="8" y="948"/>
                    <a:pt x="14" y="963"/>
                  </a:cubicBezTo>
                  <a:cubicBezTo>
                    <a:pt x="14" y="965"/>
                    <a:pt x="28" y="994"/>
                    <a:pt x="30" y="999"/>
                  </a:cubicBezTo>
                  <a:cubicBezTo>
                    <a:pt x="49" y="1034"/>
                    <a:pt x="56" y="1046"/>
                    <a:pt x="90" y="1081"/>
                  </a:cubicBezTo>
                  <a:cubicBezTo>
                    <a:pt x="125" y="1118"/>
                    <a:pt x="151" y="1139"/>
                    <a:pt x="190" y="1166"/>
                  </a:cubicBezTo>
                  <a:cubicBezTo>
                    <a:pt x="271" y="1222"/>
                    <a:pt x="363" y="1253"/>
                    <a:pt x="458" y="1264"/>
                  </a:cubicBezTo>
                  <a:cubicBezTo>
                    <a:pt x="499" y="1269"/>
                    <a:pt x="540" y="1271"/>
                    <a:pt x="582" y="1271"/>
                  </a:cubicBezTo>
                  <a:cubicBezTo>
                    <a:pt x="776" y="1271"/>
                    <a:pt x="972" y="1218"/>
                    <a:pt x="1152" y="1146"/>
                  </a:cubicBezTo>
                  <a:cubicBezTo>
                    <a:pt x="1381" y="1055"/>
                    <a:pt x="1600" y="938"/>
                    <a:pt x="1789" y="775"/>
                  </a:cubicBezTo>
                  <a:cubicBezTo>
                    <a:pt x="1935" y="647"/>
                    <a:pt x="2107" y="456"/>
                    <a:pt x="2059" y="244"/>
                  </a:cubicBezTo>
                  <a:cubicBezTo>
                    <a:pt x="2012" y="41"/>
                    <a:pt x="1765" y="1"/>
                    <a:pt x="156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33"/>
            <p:cNvSpPr/>
            <p:nvPr/>
          </p:nvSpPr>
          <p:spPr>
            <a:xfrm>
              <a:off x="5822806" y="4019764"/>
              <a:ext cx="72127" cy="83545"/>
            </a:xfrm>
            <a:custGeom>
              <a:rect b="b" l="l" r="r" t="t"/>
              <a:pathLst>
                <a:path extrusionOk="0" h="2423" w="2092">
                  <a:moveTo>
                    <a:pt x="1186" y="1"/>
                  </a:moveTo>
                  <a:cubicBezTo>
                    <a:pt x="800" y="1"/>
                    <a:pt x="446" y="354"/>
                    <a:pt x="225" y="693"/>
                  </a:cubicBezTo>
                  <a:cubicBezTo>
                    <a:pt x="128" y="892"/>
                    <a:pt x="50" y="1103"/>
                    <a:pt x="24" y="1329"/>
                  </a:cubicBezTo>
                  <a:cubicBezTo>
                    <a:pt x="0" y="1532"/>
                    <a:pt x="25" y="1750"/>
                    <a:pt x="126" y="1931"/>
                  </a:cubicBezTo>
                  <a:cubicBezTo>
                    <a:pt x="220" y="2098"/>
                    <a:pt x="376" y="2233"/>
                    <a:pt x="548" y="2318"/>
                  </a:cubicBezTo>
                  <a:cubicBezTo>
                    <a:pt x="688" y="2387"/>
                    <a:pt x="845" y="2423"/>
                    <a:pt x="1003" y="2423"/>
                  </a:cubicBezTo>
                  <a:cubicBezTo>
                    <a:pt x="1155" y="2423"/>
                    <a:pt x="1307" y="2390"/>
                    <a:pt x="1443" y="2322"/>
                  </a:cubicBezTo>
                  <a:cubicBezTo>
                    <a:pt x="1705" y="2187"/>
                    <a:pt x="1889" y="1939"/>
                    <a:pt x="1988" y="1666"/>
                  </a:cubicBezTo>
                  <a:cubicBezTo>
                    <a:pt x="2087" y="1389"/>
                    <a:pt x="2091" y="1094"/>
                    <a:pt x="2014" y="811"/>
                  </a:cubicBezTo>
                  <a:cubicBezTo>
                    <a:pt x="1943" y="541"/>
                    <a:pt x="1796" y="267"/>
                    <a:pt x="1552" y="113"/>
                  </a:cubicBezTo>
                  <a:cubicBezTo>
                    <a:pt x="1429" y="35"/>
                    <a:pt x="1306" y="1"/>
                    <a:pt x="118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33"/>
            <p:cNvSpPr/>
            <p:nvPr/>
          </p:nvSpPr>
          <p:spPr>
            <a:xfrm>
              <a:off x="5885970" y="3283967"/>
              <a:ext cx="34581" cy="106129"/>
            </a:xfrm>
            <a:custGeom>
              <a:rect b="b" l="l" r="r" t="t"/>
              <a:pathLst>
                <a:path extrusionOk="0" h="3078" w="1003">
                  <a:moveTo>
                    <a:pt x="607" y="0"/>
                  </a:moveTo>
                  <a:cubicBezTo>
                    <a:pt x="547" y="0"/>
                    <a:pt x="484" y="10"/>
                    <a:pt x="428" y="23"/>
                  </a:cubicBezTo>
                  <a:cubicBezTo>
                    <a:pt x="268" y="61"/>
                    <a:pt x="125" y="148"/>
                    <a:pt x="65" y="288"/>
                  </a:cubicBezTo>
                  <a:cubicBezTo>
                    <a:pt x="2" y="440"/>
                    <a:pt x="0" y="612"/>
                    <a:pt x="5" y="784"/>
                  </a:cubicBezTo>
                  <a:cubicBezTo>
                    <a:pt x="12" y="1019"/>
                    <a:pt x="27" y="1253"/>
                    <a:pt x="41" y="1490"/>
                  </a:cubicBezTo>
                  <a:cubicBezTo>
                    <a:pt x="57" y="1783"/>
                    <a:pt x="85" y="2075"/>
                    <a:pt x="127" y="2365"/>
                  </a:cubicBezTo>
                  <a:cubicBezTo>
                    <a:pt x="158" y="2581"/>
                    <a:pt x="168" y="2809"/>
                    <a:pt x="231" y="3018"/>
                  </a:cubicBezTo>
                  <a:cubicBezTo>
                    <a:pt x="267" y="3017"/>
                    <a:pt x="302" y="3016"/>
                    <a:pt x="338" y="3016"/>
                  </a:cubicBezTo>
                  <a:cubicBezTo>
                    <a:pt x="514" y="3016"/>
                    <a:pt x="691" y="3037"/>
                    <a:pt x="860" y="3078"/>
                  </a:cubicBezTo>
                  <a:cubicBezTo>
                    <a:pt x="859" y="2975"/>
                    <a:pt x="872" y="2871"/>
                    <a:pt x="885" y="2769"/>
                  </a:cubicBezTo>
                  <a:cubicBezTo>
                    <a:pt x="902" y="2625"/>
                    <a:pt x="921" y="2481"/>
                    <a:pt x="937" y="2336"/>
                  </a:cubicBezTo>
                  <a:cubicBezTo>
                    <a:pt x="971" y="2012"/>
                    <a:pt x="995" y="1685"/>
                    <a:pt x="999" y="1360"/>
                  </a:cubicBezTo>
                  <a:cubicBezTo>
                    <a:pt x="1002" y="1084"/>
                    <a:pt x="997" y="803"/>
                    <a:pt x="967" y="529"/>
                  </a:cubicBezTo>
                  <a:cubicBezTo>
                    <a:pt x="957" y="440"/>
                    <a:pt x="945" y="351"/>
                    <a:pt x="923" y="266"/>
                  </a:cubicBezTo>
                  <a:cubicBezTo>
                    <a:pt x="906" y="205"/>
                    <a:pt x="877" y="138"/>
                    <a:pt x="844" y="97"/>
                  </a:cubicBezTo>
                  <a:cubicBezTo>
                    <a:pt x="802" y="48"/>
                    <a:pt x="760" y="23"/>
                    <a:pt x="690" y="8"/>
                  </a:cubicBezTo>
                  <a:cubicBezTo>
                    <a:pt x="664" y="3"/>
                    <a:pt x="636" y="0"/>
                    <a:pt x="60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33"/>
            <p:cNvSpPr/>
            <p:nvPr/>
          </p:nvSpPr>
          <p:spPr>
            <a:xfrm>
              <a:off x="5765710" y="3885748"/>
              <a:ext cx="103088" cy="78925"/>
            </a:xfrm>
            <a:custGeom>
              <a:rect b="b" l="l" r="r" t="t"/>
              <a:pathLst>
                <a:path extrusionOk="0" h="2289" w="2990">
                  <a:moveTo>
                    <a:pt x="2468" y="1"/>
                  </a:moveTo>
                  <a:cubicBezTo>
                    <a:pt x="2419" y="1"/>
                    <a:pt x="2370" y="5"/>
                    <a:pt x="2323" y="12"/>
                  </a:cubicBezTo>
                  <a:cubicBezTo>
                    <a:pt x="1969" y="62"/>
                    <a:pt x="1642" y="233"/>
                    <a:pt x="1303" y="339"/>
                  </a:cubicBezTo>
                  <a:cubicBezTo>
                    <a:pt x="1296" y="343"/>
                    <a:pt x="1289" y="344"/>
                    <a:pt x="1282" y="344"/>
                  </a:cubicBezTo>
                  <a:cubicBezTo>
                    <a:pt x="1276" y="344"/>
                    <a:pt x="1270" y="343"/>
                    <a:pt x="1264" y="342"/>
                  </a:cubicBezTo>
                  <a:cubicBezTo>
                    <a:pt x="1180" y="378"/>
                    <a:pt x="1098" y="419"/>
                    <a:pt x="1015" y="462"/>
                  </a:cubicBezTo>
                  <a:cubicBezTo>
                    <a:pt x="849" y="549"/>
                    <a:pt x="681" y="633"/>
                    <a:pt x="521" y="728"/>
                  </a:cubicBezTo>
                  <a:cubicBezTo>
                    <a:pt x="369" y="821"/>
                    <a:pt x="209" y="928"/>
                    <a:pt x="99" y="1069"/>
                  </a:cubicBezTo>
                  <a:cubicBezTo>
                    <a:pt x="57" y="1126"/>
                    <a:pt x="30" y="1171"/>
                    <a:pt x="10" y="1232"/>
                  </a:cubicBezTo>
                  <a:cubicBezTo>
                    <a:pt x="10" y="1232"/>
                    <a:pt x="6" y="1254"/>
                    <a:pt x="3" y="1258"/>
                  </a:cubicBezTo>
                  <a:lnTo>
                    <a:pt x="1" y="1292"/>
                  </a:lnTo>
                  <a:cubicBezTo>
                    <a:pt x="0" y="1301"/>
                    <a:pt x="0" y="1311"/>
                    <a:pt x="1" y="1321"/>
                  </a:cubicBezTo>
                  <a:cubicBezTo>
                    <a:pt x="0" y="1325"/>
                    <a:pt x="5" y="1342"/>
                    <a:pt x="5" y="1346"/>
                  </a:cubicBezTo>
                  <a:cubicBezTo>
                    <a:pt x="7" y="1355"/>
                    <a:pt x="11" y="1366"/>
                    <a:pt x="12" y="1376"/>
                  </a:cubicBezTo>
                  <a:cubicBezTo>
                    <a:pt x="14" y="1382"/>
                    <a:pt x="19" y="1398"/>
                    <a:pt x="21" y="1400"/>
                  </a:cubicBezTo>
                  <a:cubicBezTo>
                    <a:pt x="31" y="1423"/>
                    <a:pt x="43" y="1443"/>
                    <a:pt x="56" y="1466"/>
                  </a:cubicBezTo>
                  <a:cubicBezTo>
                    <a:pt x="61" y="1469"/>
                    <a:pt x="72" y="1487"/>
                    <a:pt x="72" y="1487"/>
                  </a:cubicBezTo>
                  <a:cubicBezTo>
                    <a:pt x="77" y="1493"/>
                    <a:pt x="84" y="1504"/>
                    <a:pt x="90" y="1511"/>
                  </a:cubicBezTo>
                  <a:cubicBezTo>
                    <a:pt x="109" y="1534"/>
                    <a:pt x="129" y="1556"/>
                    <a:pt x="152" y="1577"/>
                  </a:cubicBezTo>
                  <a:cubicBezTo>
                    <a:pt x="317" y="1738"/>
                    <a:pt x="563" y="1857"/>
                    <a:pt x="780" y="1951"/>
                  </a:cubicBezTo>
                  <a:cubicBezTo>
                    <a:pt x="1036" y="2061"/>
                    <a:pt x="1297" y="2164"/>
                    <a:pt x="1566" y="2233"/>
                  </a:cubicBezTo>
                  <a:cubicBezTo>
                    <a:pt x="1688" y="2264"/>
                    <a:pt x="1819" y="2288"/>
                    <a:pt x="1947" y="2288"/>
                  </a:cubicBezTo>
                  <a:cubicBezTo>
                    <a:pt x="2117" y="2288"/>
                    <a:pt x="2282" y="2245"/>
                    <a:pt x="2414" y="2120"/>
                  </a:cubicBezTo>
                  <a:cubicBezTo>
                    <a:pt x="2672" y="1877"/>
                    <a:pt x="2800" y="1525"/>
                    <a:pt x="2881" y="1188"/>
                  </a:cubicBezTo>
                  <a:cubicBezTo>
                    <a:pt x="2949" y="908"/>
                    <a:pt x="2989" y="611"/>
                    <a:pt x="2911" y="339"/>
                  </a:cubicBezTo>
                  <a:cubicBezTo>
                    <a:pt x="2883" y="235"/>
                    <a:pt x="2824" y="131"/>
                    <a:pt x="2733" y="70"/>
                  </a:cubicBezTo>
                  <a:cubicBezTo>
                    <a:pt x="2655" y="18"/>
                    <a:pt x="2562" y="1"/>
                    <a:pt x="24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33"/>
            <p:cNvSpPr/>
            <p:nvPr/>
          </p:nvSpPr>
          <p:spPr>
            <a:xfrm>
              <a:off x="5724061" y="3648711"/>
              <a:ext cx="73299" cy="118680"/>
            </a:xfrm>
            <a:custGeom>
              <a:rect b="b" l="l" r="r" t="t"/>
              <a:pathLst>
                <a:path extrusionOk="0" h="3442" w="2126">
                  <a:moveTo>
                    <a:pt x="1712" y="0"/>
                  </a:moveTo>
                  <a:lnTo>
                    <a:pt x="1712" y="0"/>
                  </a:lnTo>
                  <a:cubicBezTo>
                    <a:pt x="1655" y="97"/>
                    <a:pt x="1595" y="195"/>
                    <a:pt x="1534" y="291"/>
                  </a:cubicBezTo>
                  <a:cubicBezTo>
                    <a:pt x="1254" y="729"/>
                    <a:pt x="978" y="1169"/>
                    <a:pt x="730" y="1625"/>
                  </a:cubicBezTo>
                  <a:cubicBezTo>
                    <a:pt x="498" y="2054"/>
                    <a:pt x="271" y="2483"/>
                    <a:pt x="0" y="2884"/>
                  </a:cubicBezTo>
                  <a:cubicBezTo>
                    <a:pt x="577" y="3030"/>
                    <a:pt x="1152" y="3180"/>
                    <a:pt x="1727" y="3333"/>
                  </a:cubicBezTo>
                  <a:cubicBezTo>
                    <a:pt x="1860" y="3369"/>
                    <a:pt x="1995" y="3406"/>
                    <a:pt x="2126" y="3441"/>
                  </a:cubicBezTo>
                  <a:cubicBezTo>
                    <a:pt x="2074" y="3387"/>
                    <a:pt x="2029" y="3326"/>
                    <a:pt x="1985" y="3259"/>
                  </a:cubicBezTo>
                  <a:cubicBezTo>
                    <a:pt x="1837" y="3028"/>
                    <a:pt x="1761" y="2739"/>
                    <a:pt x="1718" y="2472"/>
                  </a:cubicBezTo>
                  <a:cubicBezTo>
                    <a:pt x="1671" y="2197"/>
                    <a:pt x="1659" y="1920"/>
                    <a:pt x="1659" y="1643"/>
                  </a:cubicBezTo>
                  <a:cubicBezTo>
                    <a:pt x="1661" y="1094"/>
                    <a:pt x="1680" y="546"/>
                    <a:pt x="1712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33"/>
            <p:cNvSpPr/>
            <p:nvPr/>
          </p:nvSpPr>
          <p:spPr>
            <a:xfrm>
              <a:off x="4896621" y="3351302"/>
              <a:ext cx="916343" cy="621536"/>
            </a:xfrm>
            <a:custGeom>
              <a:rect b="b" l="l" r="r" t="t"/>
              <a:pathLst>
                <a:path extrusionOk="0" h="18026" w="26578">
                  <a:moveTo>
                    <a:pt x="11322" y="1"/>
                  </a:moveTo>
                  <a:cubicBezTo>
                    <a:pt x="11058" y="1"/>
                    <a:pt x="10794" y="32"/>
                    <a:pt x="10564" y="152"/>
                  </a:cubicBezTo>
                  <a:cubicBezTo>
                    <a:pt x="10225" y="326"/>
                    <a:pt x="10000" y="667"/>
                    <a:pt x="9777" y="963"/>
                  </a:cubicBezTo>
                  <a:cubicBezTo>
                    <a:pt x="9185" y="1761"/>
                    <a:pt x="8613" y="2570"/>
                    <a:pt x="8069" y="3402"/>
                  </a:cubicBezTo>
                  <a:cubicBezTo>
                    <a:pt x="6961" y="5090"/>
                    <a:pt x="5927" y="6806"/>
                    <a:pt x="4977" y="8585"/>
                  </a:cubicBezTo>
                  <a:cubicBezTo>
                    <a:pt x="3999" y="10417"/>
                    <a:pt x="3006" y="12239"/>
                    <a:pt x="2013" y="14063"/>
                  </a:cubicBezTo>
                  <a:cubicBezTo>
                    <a:pt x="1521" y="14967"/>
                    <a:pt x="1027" y="15872"/>
                    <a:pt x="532" y="16778"/>
                  </a:cubicBezTo>
                  <a:cubicBezTo>
                    <a:pt x="355" y="17099"/>
                    <a:pt x="180" y="17425"/>
                    <a:pt x="0" y="17746"/>
                  </a:cubicBezTo>
                  <a:lnTo>
                    <a:pt x="501" y="18025"/>
                  </a:lnTo>
                  <a:cubicBezTo>
                    <a:pt x="602" y="17871"/>
                    <a:pt x="702" y="17716"/>
                    <a:pt x="798" y="17561"/>
                  </a:cubicBezTo>
                  <a:cubicBezTo>
                    <a:pt x="1030" y="17191"/>
                    <a:pt x="1261" y="16817"/>
                    <a:pt x="1490" y="16446"/>
                  </a:cubicBezTo>
                  <a:cubicBezTo>
                    <a:pt x="2404" y="14963"/>
                    <a:pt x="3303" y="13471"/>
                    <a:pt x="4186" y="11970"/>
                  </a:cubicBezTo>
                  <a:cubicBezTo>
                    <a:pt x="5929" y="9011"/>
                    <a:pt x="7591" y="6007"/>
                    <a:pt x="9414" y="3094"/>
                  </a:cubicBezTo>
                  <a:cubicBezTo>
                    <a:pt x="10077" y="2033"/>
                    <a:pt x="10883" y="933"/>
                    <a:pt x="12251" y="933"/>
                  </a:cubicBezTo>
                  <a:cubicBezTo>
                    <a:pt x="12273" y="933"/>
                    <a:pt x="12295" y="934"/>
                    <a:pt x="12316" y="934"/>
                  </a:cubicBezTo>
                  <a:cubicBezTo>
                    <a:pt x="13137" y="956"/>
                    <a:pt x="13953" y="1133"/>
                    <a:pt x="14747" y="1325"/>
                  </a:cubicBezTo>
                  <a:cubicBezTo>
                    <a:pt x="15583" y="1528"/>
                    <a:pt x="16413" y="1751"/>
                    <a:pt x="17241" y="1985"/>
                  </a:cubicBezTo>
                  <a:cubicBezTo>
                    <a:pt x="18073" y="2221"/>
                    <a:pt x="18906" y="2465"/>
                    <a:pt x="19741" y="2679"/>
                  </a:cubicBezTo>
                  <a:cubicBezTo>
                    <a:pt x="20574" y="2895"/>
                    <a:pt x="21419" y="3060"/>
                    <a:pt x="22252" y="3276"/>
                  </a:cubicBezTo>
                  <a:cubicBezTo>
                    <a:pt x="23012" y="3473"/>
                    <a:pt x="23767" y="3695"/>
                    <a:pt x="24550" y="3793"/>
                  </a:cubicBezTo>
                  <a:cubicBezTo>
                    <a:pt x="25152" y="3869"/>
                    <a:pt x="25811" y="3909"/>
                    <a:pt x="26347" y="4221"/>
                  </a:cubicBezTo>
                  <a:cubicBezTo>
                    <a:pt x="26383" y="4012"/>
                    <a:pt x="26421" y="3799"/>
                    <a:pt x="26466" y="3590"/>
                  </a:cubicBezTo>
                  <a:cubicBezTo>
                    <a:pt x="26498" y="3447"/>
                    <a:pt x="26534" y="3304"/>
                    <a:pt x="26578" y="3165"/>
                  </a:cubicBezTo>
                  <a:cubicBezTo>
                    <a:pt x="26550" y="3153"/>
                    <a:pt x="26524" y="3139"/>
                    <a:pt x="26495" y="3130"/>
                  </a:cubicBezTo>
                  <a:cubicBezTo>
                    <a:pt x="26491" y="3130"/>
                    <a:pt x="26488" y="3130"/>
                    <a:pt x="26484" y="3130"/>
                  </a:cubicBezTo>
                  <a:cubicBezTo>
                    <a:pt x="26475" y="3130"/>
                    <a:pt x="26465" y="3129"/>
                    <a:pt x="26456" y="3128"/>
                  </a:cubicBezTo>
                  <a:cubicBezTo>
                    <a:pt x="25508" y="2883"/>
                    <a:pt x="24556" y="2674"/>
                    <a:pt x="23602" y="2459"/>
                  </a:cubicBezTo>
                  <a:cubicBezTo>
                    <a:pt x="22618" y="2234"/>
                    <a:pt x="21630" y="2026"/>
                    <a:pt x="20640" y="1825"/>
                  </a:cubicBezTo>
                  <a:cubicBezTo>
                    <a:pt x="19652" y="1625"/>
                    <a:pt x="18658" y="1459"/>
                    <a:pt x="17678" y="1240"/>
                  </a:cubicBezTo>
                  <a:cubicBezTo>
                    <a:pt x="16695" y="1022"/>
                    <a:pt x="15727" y="737"/>
                    <a:pt x="14745" y="522"/>
                  </a:cubicBezTo>
                  <a:cubicBezTo>
                    <a:pt x="13793" y="309"/>
                    <a:pt x="12811" y="99"/>
                    <a:pt x="11836" y="26"/>
                  </a:cubicBezTo>
                  <a:cubicBezTo>
                    <a:pt x="11672" y="14"/>
                    <a:pt x="11497" y="1"/>
                    <a:pt x="1132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33"/>
            <p:cNvSpPr/>
            <p:nvPr/>
          </p:nvSpPr>
          <p:spPr>
            <a:xfrm>
              <a:off x="5396726" y="3408398"/>
              <a:ext cx="405145" cy="119301"/>
            </a:xfrm>
            <a:custGeom>
              <a:rect b="b" l="l" r="r" t="t"/>
              <a:pathLst>
                <a:path extrusionOk="0" h="3460" w="11751">
                  <a:moveTo>
                    <a:pt x="100" y="1"/>
                  </a:moveTo>
                  <a:lnTo>
                    <a:pt x="0" y="422"/>
                  </a:lnTo>
                  <a:cubicBezTo>
                    <a:pt x="211" y="474"/>
                    <a:pt x="423" y="586"/>
                    <a:pt x="570" y="740"/>
                  </a:cubicBezTo>
                  <a:cubicBezTo>
                    <a:pt x="654" y="826"/>
                    <a:pt x="717" y="932"/>
                    <a:pt x="758" y="1047"/>
                  </a:cubicBezTo>
                  <a:cubicBezTo>
                    <a:pt x="774" y="1095"/>
                    <a:pt x="788" y="1143"/>
                    <a:pt x="804" y="1192"/>
                  </a:cubicBezTo>
                  <a:cubicBezTo>
                    <a:pt x="805" y="1199"/>
                    <a:pt x="814" y="1214"/>
                    <a:pt x="820" y="1229"/>
                  </a:cubicBezTo>
                  <a:cubicBezTo>
                    <a:pt x="1139" y="1230"/>
                    <a:pt x="1458" y="1273"/>
                    <a:pt x="1760" y="1382"/>
                  </a:cubicBezTo>
                  <a:cubicBezTo>
                    <a:pt x="2070" y="1494"/>
                    <a:pt x="2349" y="1674"/>
                    <a:pt x="2578" y="1906"/>
                  </a:cubicBezTo>
                  <a:cubicBezTo>
                    <a:pt x="2667" y="1737"/>
                    <a:pt x="2802" y="1590"/>
                    <a:pt x="3001" y="1583"/>
                  </a:cubicBezTo>
                  <a:cubicBezTo>
                    <a:pt x="3006" y="1583"/>
                    <a:pt x="3012" y="1583"/>
                    <a:pt x="3017" y="1583"/>
                  </a:cubicBezTo>
                  <a:cubicBezTo>
                    <a:pt x="3145" y="1583"/>
                    <a:pt x="3262" y="1640"/>
                    <a:pt x="3356" y="1725"/>
                  </a:cubicBezTo>
                  <a:cubicBezTo>
                    <a:pt x="3438" y="1802"/>
                    <a:pt x="3497" y="1903"/>
                    <a:pt x="3580" y="1977"/>
                  </a:cubicBezTo>
                  <a:cubicBezTo>
                    <a:pt x="3614" y="2006"/>
                    <a:pt x="3651" y="2026"/>
                    <a:pt x="3692" y="2037"/>
                  </a:cubicBezTo>
                  <a:cubicBezTo>
                    <a:pt x="3704" y="2041"/>
                    <a:pt x="3721" y="2043"/>
                    <a:pt x="3733" y="2043"/>
                  </a:cubicBezTo>
                  <a:cubicBezTo>
                    <a:pt x="3737" y="2043"/>
                    <a:pt x="3740" y="2042"/>
                    <a:pt x="3742" y="2042"/>
                  </a:cubicBezTo>
                  <a:cubicBezTo>
                    <a:pt x="3799" y="2032"/>
                    <a:pt x="3840" y="2010"/>
                    <a:pt x="3893" y="1968"/>
                  </a:cubicBezTo>
                  <a:cubicBezTo>
                    <a:pt x="4013" y="1871"/>
                    <a:pt x="4120" y="1760"/>
                    <a:pt x="4255" y="1683"/>
                  </a:cubicBezTo>
                  <a:cubicBezTo>
                    <a:pt x="4327" y="1641"/>
                    <a:pt x="4409" y="1620"/>
                    <a:pt x="4491" y="1620"/>
                  </a:cubicBezTo>
                  <a:cubicBezTo>
                    <a:pt x="4587" y="1620"/>
                    <a:pt x="4684" y="1649"/>
                    <a:pt x="4766" y="1706"/>
                  </a:cubicBezTo>
                  <a:cubicBezTo>
                    <a:pt x="4865" y="1776"/>
                    <a:pt x="4917" y="1878"/>
                    <a:pt x="4982" y="1976"/>
                  </a:cubicBezTo>
                  <a:cubicBezTo>
                    <a:pt x="5007" y="2012"/>
                    <a:pt x="5036" y="2046"/>
                    <a:pt x="5078" y="2068"/>
                  </a:cubicBezTo>
                  <a:cubicBezTo>
                    <a:pt x="5080" y="2068"/>
                    <a:pt x="5093" y="2076"/>
                    <a:pt x="5096" y="2079"/>
                  </a:cubicBezTo>
                  <a:lnTo>
                    <a:pt x="5096" y="2076"/>
                  </a:lnTo>
                  <a:lnTo>
                    <a:pt x="5099" y="2076"/>
                  </a:lnTo>
                  <a:lnTo>
                    <a:pt x="5099" y="2079"/>
                  </a:lnTo>
                  <a:lnTo>
                    <a:pt x="5101" y="2079"/>
                  </a:lnTo>
                  <a:lnTo>
                    <a:pt x="5105" y="2081"/>
                  </a:lnTo>
                  <a:cubicBezTo>
                    <a:pt x="5105" y="2081"/>
                    <a:pt x="5107" y="2081"/>
                    <a:pt x="5105" y="2079"/>
                  </a:cubicBezTo>
                  <a:cubicBezTo>
                    <a:pt x="5114" y="2075"/>
                    <a:pt x="5119" y="2070"/>
                    <a:pt x="5125" y="2064"/>
                  </a:cubicBezTo>
                  <a:cubicBezTo>
                    <a:pt x="5126" y="2064"/>
                    <a:pt x="5126" y="2064"/>
                    <a:pt x="5126" y="2064"/>
                  </a:cubicBezTo>
                  <a:cubicBezTo>
                    <a:pt x="5128" y="2064"/>
                    <a:pt x="5130" y="2063"/>
                    <a:pt x="5132" y="2063"/>
                  </a:cubicBezTo>
                  <a:cubicBezTo>
                    <a:pt x="5156" y="2047"/>
                    <a:pt x="5176" y="2031"/>
                    <a:pt x="5199" y="2016"/>
                  </a:cubicBezTo>
                  <a:cubicBezTo>
                    <a:pt x="5241" y="1990"/>
                    <a:pt x="5284" y="1970"/>
                    <a:pt x="5333" y="1955"/>
                  </a:cubicBezTo>
                  <a:cubicBezTo>
                    <a:pt x="5374" y="1942"/>
                    <a:pt x="5421" y="1934"/>
                    <a:pt x="5468" y="1934"/>
                  </a:cubicBezTo>
                  <a:cubicBezTo>
                    <a:pt x="5534" y="1934"/>
                    <a:pt x="5599" y="1949"/>
                    <a:pt x="5650" y="1987"/>
                  </a:cubicBezTo>
                  <a:cubicBezTo>
                    <a:pt x="5735" y="2050"/>
                    <a:pt x="5725" y="2137"/>
                    <a:pt x="5761" y="2226"/>
                  </a:cubicBezTo>
                  <a:cubicBezTo>
                    <a:pt x="5763" y="2227"/>
                    <a:pt x="5778" y="2257"/>
                    <a:pt x="5786" y="2263"/>
                  </a:cubicBezTo>
                  <a:cubicBezTo>
                    <a:pt x="5794" y="2271"/>
                    <a:pt x="5807" y="2287"/>
                    <a:pt x="5813" y="2292"/>
                  </a:cubicBezTo>
                  <a:cubicBezTo>
                    <a:pt x="5822" y="2297"/>
                    <a:pt x="5838" y="2298"/>
                    <a:pt x="5838" y="2298"/>
                  </a:cubicBezTo>
                  <a:cubicBezTo>
                    <a:pt x="5861" y="2297"/>
                    <a:pt x="5888" y="2291"/>
                    <a:pt x="5911" y="2283"/>
                  </a:cubicBezTo>
                  <a:cubicBezTo>
                    <a:pt x="6044" y="2245"/>
                    <a:pt x="6184" y="2202"/>
                    <a:pt x="6323" y="2202"/>
                  </a:cubicBezTo>
                  <a:cubicBezTo>
                    <a:pt x="6392" y="2202"/>
                    <a:pt x="6461" y="2212"/>
                    <a:pt x="6528" y="2239"/>
                  </a:cubicBezTo>
                  <a:cubicBezTo>
                    <a:pt x="6729" y="2318"/>
                    <a:pt x="6839" y="2521"/>
                    <a:pt x="6880" y="2721"/>
                  </a:cubicBezTo>
                  <a:lnTo>
                    <a:pt x="6880" y="2724"/>
                  </a:lnTo>
                  <a:cubicBezTo>
                    <a:pt x="7057" y="2682"/>
                    <a:pt x="7236" y="2654"/>
                    <a:pt x="7421" y="2651"/>
                  </a:cubicBezTo>
                  <a:cubicBezTo>
                    <a:pt x="7453" y="2651"/>
                    <a:pt x="7486" y="2650"/>
                    <a:pt x="7518" y="2650"/>
                  </a:cubicBezTo>
                  <a:cubicBezTo>
                    <a:pt x="7725" y="2650"/>
                    <a:pt x="7939" y="2669"/>
                    <a:pt x="8134" y="2737"/>
                  </a:cubicBezTo>
                  <a:cubicBezTo>
                    <a:pt x="8349" y="2812"/>
                    <a:pt x="8547" y="2938"/>
                    <a:pt x="8720" y="3084"/>
                  </a:cubicBezTo>
                  <a:cubicBezTo>
                    <a:pt x="8783" y="3135"/>
                    <a:pt x="8842" y="3192"/>
                    <a:pt x="8900" y="3246"/>
                  </a:cubicBezTo>
                  <a:cubicBezTo>
                    <a:pt x="9020" y="3117"/>
                    <a:pt x="9160" y="3016"/>
                    <a:pt x="9335" y="3016"/>
                  </a:cubicBezTo>
                  <a:cubicBezTo>
                    <a:pt x="9359" y="3016"/>
                    <a:pt x="9383" y="3017"/>
                    <a:pt x="9408" y="3021"/>
                  </a:cubicBezTo>
                  <a:cubicBezTo>
                    <a:pt x="9503" y="3033"/>
                    <a:pt x="9589" y="3065"/>
                    <a:pt x="9677" y="3099"/>
                  </a:cubicBezTo>
                  <a:cubicBezTo>
                    <a:pt x="9769" y="3138"/>
                    <a:pt x="9885" y="3169"/>
                    <a:pt x="9962" y="3235"/>
                  </a:cubicBezTo>
                  <a:cubicBezTo>
                    <a:pt x="9969" y="3244"/>
                    <a:pt x="9981" y="3251"/>
                    <a:pt x="9989" y="3261"/>
                  </a:cubicBezTo>
                  <a:lnTo>
                    <a:pt x="9992" y="3261"/>
                  </a:lnTo>
                  <a:cubicBezTo>
                    <a:pt x="9999" y="3258"/>
                    <a:pt x="10008" y="3254"/>
                    <a:pt x="10010" y="3254"/>
                  </a:cubicBezTo>
                  <a:lnTo>
                    <a:pt x="10010" y="3254"/>
                  </a:lnTo>
                  <a:cubicBezTo>
                    <a:pt x="10011" y="3254"/>
                    <a:pt x="10010" y="3255"/>
                    <a:pt x="10004" y="3261"/>
                  </a:cubicBezTo>
                  <a:cubicBezTo>
                    <a:pt x="10035" y="3239"/>
                    <a:pt x="10075" y="3223"/>
                    <a:pt x="10108" y="3202"/>
                  </a:cubicBezTo>
                  <a:cubicBezTo>
                    <a:pt x="10208" y="3135"/>
                    <a:pt x="10294" y="3074"/>
                    <a:pt x="10410" y="3046"/>
                  </a:cubicBezTo>
                  <a:cubicBezTo>
                    <a:pt x="10486" y="3028"/>
                    <a:pt x="10565" y="3017"/>
                    <a:pt x="10644" y="3017"/>
                  </a:cubicBezTo>
                  <a:cubicBezTo>
                    <a:pt x="10774" y="3017"/>
                    <a:pt x="10902" y="3046"/>
                    <a:pt x="11015" y="3112"/>
                  </a:cubicBezTo>
                  <a:cubicBezTo>
                    <a:pt x="11145" y="3187"/>
                    <a:pt x="11258" y="3315"/>
                    <a:pt x="11315" y="3460"/>
                  </a:cubicBezTo>
                  <a:cubicBezTo>
                    <a:pt x="11348" y="3411"/>
                    <a:pt x="11380" y="3360"/>
                    <a:pt x="11415" y="3308"/>
                  </a:cubicBezTo>
                  <a:cubicBezTo>
                    <a:pt x="11529" y="3141"/>
                    <a:pt x="11646" y="2973"/>
                    <a:pt x="11750" y="2798"/>
                  </a:cubicBezTo>
                  <a:cubicBezTo>
                    <a:pt x="11737" y="2796"/>
                    <a:pt x="11723" y="2793"/>
                    <a:pt x="11713" y="2786"/>
                  </a:cubicBezTo>
                  <a:cubicBezTo>
                    <a:pt x="11181" y="2477"/>
                    <a:pt x="10509" y="2464"/>
                    <a:pt x="9912" y="2391"/>
                  </a:cubicBezTo>
                  <a:cubicBezTo>
                    <a:pt x="9196" y="2304"/>
                    <a:pt x="8500" y="2107"/>
                    <a:pt x="7801" y="1930"/>
                  </a:cubicBezTo>
                  <a:cubicBezTo>
                    <a:pt x="6978" y="1724"/>
                    <a:pt x="6146" y="1564"/>
                    <a:pt x="5320" y="1362"/>
                  </a:cubicBezTo>
                  <a:cubicBezTo>
                    <a:pt x="3700" y="966"/>
                    <a:pt x="2099" y="497"/>
                    <a:pt x="480" y="95"/>
                  </a:cubicBezTo>
                  <a:cubicBezTo>
                    <a:pt x="352" y="62"/>
                    <a:pt x="225" y="31"/>
                    <a:pt x="100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33"/>
            <p:cNvSpPr/>
            <p:nvPr/>
          </p:nvSpPr>
          <p:spPr>
            <a:xfrm>
              <a:off x="5669585" y="3527244"/>
              <a:ext cx="129325" cy="218569"/>
            </a:xfrm>
            <a:custGeom>
              <a:rect b="b" l="l" r="r" t="t"/>
              <a:pathLst>
                <a:path extrusionOk="0" h="6339" w="3751">
                  <a:moveTo>
                    <a:pt x="3751" y="0"/>
                  </a:moveTo>
                  <a:cubicBezTo>
                    <a:pt x="3729" y="33"/>
                    <a:pt x="3706" y="71"/>
                    <a:pt x="3684" y="105"/>
                  </a:cubicBezTo>
                  <a:cubicBezTo>
                    <a:pt x="3529" y="351"/>
                    <a:pt x="3385" y="601"/>
                    <a:pt x="3227" y="844"/>
                  </a:cubicBezTo>
                  <a:cubicBezTo>
                    <a:pt x="2672" y="1708"/>
                    <a:pt x="2080" y="2552"/>
                    <a:pt x="1521" y="3413"/>
                  </a:cubicBezTo>
                  <a:cubicBezTo>
                    <a:pt x="1238" y="3850"/>
                    <a:pt x="964" y="4289"/>
                    <a:pt x="704" y="4739"/>
                  </a:cubicBezTo>
                  <a:cubicBezTo>
                    <a:pt x="576" y="4961"/>
                    <a:pt x="450" y="5183"/>
                    <a:pt x="332" y="5408"/>
                  </a:cubicBezTo>
                  <a:cubicBezTo>
                    <a:pt x="272" y="5518"/>
                    <a:pt x="216" y="5631"/>
                    <a:pt x="159" y="5742"/>
                  </a:cubicBezTo>
                  <a:cubicBezTo>
                    <a:pt x="108" y="5834"/>
                    <a:pt x="55" y="5921"/>
                    <a:pt x="0" y="6011"/>
                  </a:cubicBezTo>
                  <a:cubicBezTo>
                    <a:pt x="436" y="6120"/>
                    <a:pt x="873" y="6228"/>
                    <a:pt x="1310" y="6338"/>
                  </a:cubicBezTo>
                  <a:cubicBezTo>
                    <a:pt x="1310" y="6335"/>
                    <a:pt x="1313" y="6333"/>
                    <a:pt x="1313" y="6329"/>
                  </a:cubicBezTo>
                  <a:cubicBezTo>
                    <a:pt x="1467" y="6085"/>
                    <a:pt x="1606" y="5834"/>
                    <a:pt x="1751" y="5584"/>
                  </a:cubicBezTo>
                  <a:cubicBezTo>
                    <a:pt x="2007" y="5142"/>
                    <a:pt x="2248" y="4689"/>
                    <a:pt x="2510" y="4251"/>
                  </a:cubicBezTo>
                  <a:cubicBezTo>
                    <a:pt x="2647" y="4026"/>
                    <a:pt x="2787" y="3804"/>
                    <a:pt x="2923" y="3580"/>
                  </a:cubicBezTo>
                  <a:cubicBezTo>
                    <a:pt x="2991" y="3468"/>
                    <a:pt x="3063" y="3359"/>
                    <a:pt x="3132" y="3246"/>
                  </a:cubicBezTo>
                  <a:cubicBezTo>
                    <a:pt x="3170" y="3188"/>
                    <a:pt x="3203" y="3128"/>
                    <a:pt x="3239" y="3072"/>
                  </a:cubicBezTo>
                  <a:cubicBezTo>
                    <a:pt x="3262" y="3036"/>
                    <a:pt x="3298" y="3010"/>
                    <a:pt x="3329" y="2980"/>
                  </a:cubicBezTo>
                  <a:lnTo>
                    <a:pt x="3333" y="2917"/>
                  </a:lnTo>
                  <a:cubicBezTo>
                    <a:pt x="3390" y="2162"/>
                    <a:pt x="3472" y="1412"/>
                    <a:pt x="3614" y="667"/>
                  </a:cubicBezTo>
                  <a:cubicBezTo>
                    <a:pt x="3656" y="443"/>
                    <a:pt x="3704" y="222"/>
                    <a:pt x="375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33"/>
            <p:cNvSpPr/>
            <p:nvPr/>
          </p:nvSpPr>
          <p:spPr>
            <a:xfrm>
              <a:off x="5358179" y="3815274"/>
              <a:ext cx="418453" cy="461377"/>
            </a:xfrm>
            <a:custGeom>
              <a:rect b="b" l="l" r="r" t="t"/>
              <a:pathLst>
                <a:path extrusionOk="0" h="13381" w="12137">
                  <a:moveTo>
                    <a:pt x="5561" y="2063"/>
                  </a:moveTo>
                  <a:cubicBezTo>
                    <a:pt x="5700" y="2063"/>
                    <a:pt x="5841" y="2117"/>
                    <a:pt x="5937" y="2215"/>
                  </a:cubicBezTo>
                  <a:cubicBezTo>
                    <a:pt x="6080" y="2358"/>
                    <a:pt x="6106" y="2592"/>
                    <a:pt x="6024" y="2770"/>
                  </a:cubicBezTo>
                  <a:cubicBezTo>
                    <a:pt x="5976" y="2875"/>
                    <a:pt x="5906" y="2957"/>
                    <a:pt x="5806" y="3019"/>
                  </a:cubicBezTo>
                  <a:cubicBezTo>
                    <a:pt x="5759" y="3050"/>
                    <a:pt x="5705" y="3067"/>
                    <a:pt x="5653" y="3081"/>
                  </a:cubicBezTo>
                  <a:cubicBezTo>
                    <a:pt x="5610" y="3095"/>
                    <a:pt x="5565" y="3101"/>
                    <a:pt x="5519" y="3101"/>
                  </a:cubicBezTo>
                  <a:cubicBezTo>
                    <a:pt x="5509" y="3101"/>
                    <a:pt x="5499" y="3101"/>
                    <a:pt x="5488" y="3100"/>
                  </a:cubicBezTo>
                  <a:cubicBezTo>
                    <a:pt x="5396" y="3093"/>
                    <a:pt x="5305" y="3052"/>
                    <a:pt x="5247" y="2977"/>
                  </a:cubicBezTo>
                  <a:cubicBezTo>
                    <a:pt x="5187" y="2904"/>
                    <a:pt x="5167" y="2816"/>
                    <a:pt x="5163" y="2724"/>
                  </a:cubicBezTo>
                  <a:lnTo>
                    <a:pt x="5163" y="2720"/>
                  </a:lnTo>
                  <a:cubicBezTo>
                    <a:pt x="5135" y="2646"/>
                    <a:pt x="5123" y="2571"/>
                    <a:pt x="5123" y="2496"/>
                  </a:cubicBezTo>
                  <a:cubicBezTo>
                    <a:pt x="5120" y="2340"/>
                    <a:pt x="5203" y="2178"/>
                    <a:pt x="5348" y="2110"/>
                  </a:cubicBezTo>
                  <a:cubicBezTo>
                    <a:pt x="5414" y="2078"/>
                    <a:pt x="5487" y="2063"/>
                    <a:pt x="5561" y="2063"/>
                  </a:cubicBezTo>
                  <a:close/>
                  <a:moveTo>
                    <a:pt x="4997" y="3840"/>
                  </a:moveTo>
                  <a:cubicBezTo>
                    <a:pt x="5078" y="3840"/>
                    <a:pt x="5159" y="3854"/>
                    <a:pt x="5236" y="3885"/>
                  </a:cubicBezTo>
                  <a:cubicBezTo>
                    <a:pt x="5707" y="4073"/>
                    <a:pt x="5544" y="4657"/>
                    <a:pt x="5406" y="5015"/>
                  </a:cubicBezTo>
                  <a:cubicBezTo>
                    <a:pt x="5320" y="5242"/>
                    <a:pt x="5197" y="5489"/>
                    <a:pt x="4995" y="5638"/>
                  </a:cubicBezTo>
                  <a:cubicBezTo>
                    <a:pt x="4903" y="5707"/>
                    <a:pt x="4803" y="5738"/>
                    <a:pt x="4705" y="5738"/>
                  </a:cubicBezTo>
                  <a:cubicBezTo>
                    <a:pt x="4616" y="5738"/>
                    <a:pt x="4528" y="5713"/>
                    <a:pt x="4447" y="5667"/>
                  </a:cubicBezTo>
                  <a:cubicBezTo>
                    <a:pt x="4194" y="5604"/>
                    <a:pt x="4031" y="5296"/>
                    <a:pt x="3981" y="5060"/>
                  </a:cubicBezTo>
                  <a:cubicBezTo>
                    <a:pt x="3926" y="4792"/>
                    <a:pt x="3964" y="4515"/>
                    <a:pt x="4140" y="4301"/>
                  </a:cubicBezTo>
                  <a:cubicBezTo>
                    <a:pt x="4335" y="4064"/>
                    <a:pt x="4671" y="3840"/>
                    <a:pt x="4997" y="3840"/>
                  </a:cubicBezTo>
                  <a:close/>
                  <a:moveTo>
                    <a:pt x="3265" y="6330"/>
                  </a:moveTo>
                  <a:cubicBezTo>
                    <a:pt x="3404" y="6330"/>
                    <a:pt x="3546" y="6384"/>
                    <a:pt x="3644" y="6483"/>
                  </a:cubicBezTo>
                  <a:cubicBezTo>
                    <a:pt x="3784" y="6624"/>
                    <a:pt x="3812" y="6859"/>
                    <a:pt x="3729" y="7037"/>
                  </a:cubicBezTo>
                  <a:cubicBezTo>
                    <a:pt x="3681" y="7143"/>
                    <a:pt x="3609" y="7224"/>
                    <a:pt x="3513" y="7288"/>
                  </a:cubicBezTo>
                  <a:cubicBezTo>
                    <a:pt x="3466" y="7317"/>
                    <a:pt x="3411" y="7333"/>
                    <a:pt x="3359" y="7348"/>
                  </a:cubicBezTo>
                  <a:cubicBezTo>
                    <a:pt x="3314" y="7362"/>
                    <a:pt x="3264" y="7368"/>
                    <a:pt x="3217" y="7368"/>
                  </a:cubicBezTo>
                  <a:cubicBezTo>
                    <a:pt x="3210" y="7368"/>
                    <a:pt x="3202" y="7368"/>
                    <a:pt x="3195" y="7368"/>
                  </a:cubicBezTo>
                  <a:cubicBezTo>
                    <a:pt x="3102" y="7360"/>
                    <a:pt x="3011" y="7321"/>
                    <a:pt x="2952" y="7244"/>
                  </a:cubicBezTo>
                  <a:cubicBezTo>
                    <a:pt x="2894" y="7171"/>
                    <a:pt x="2873" y="7086"/>
                    <a:pt x="2869" y="6992"/>
                  </a:cubicBezTo>
                  <a:lnTo>
                    <a:pt x="2869" y="6988"/>
                  </a:lnTo>
                  <a:cubicBezTo>
                    <a:pt x="2842" y="6916"/>
                    <a:pt x="2828" y="6838"/>
                    <a:pt x="2828" y="6764"/>
                  </a:cubicBezTo>
                  <a:cubicBezTo>
                    <a:pt x="2826" y="6608"/>
                    <a:pt x="2907" y="6446"/>
                    <a:pt x="3054" y="6376"/>
                  </a:cubicBezTo>
                  <a:cubicBezTo>
                    <a:pt x="3120" y="6345"/>
                    <a:pt x="3192" y="6330"/>
                    <a:pt x="3265" y="6330"/>
                  </a:cubicBezTo>
                  <a:close/>
                  <a:moveTo>
                    <a:pt x="6790" y="1"/>
                  </a:moveTo>
                  <a:cubicBezTo>
                    <a:pt x="6736" y="1"/>
                    <a:pt x="6682" y="8"/>
                    <a:pt x="6630" y="21"/>
                  </a:cubicBezTo>
                  <a:cubicBezTo>
                    <a:pt x="6617" y="27"/>
                    <a:pt x="6603" y="31"/>
                    <a:pt x="6587" y="35"/>
                  </a:cubicBezTo>
                  <a:cubicBezTo>
                    <a:pt x="6511" y="61"/>
                    <a:pt x="6440" y="101"/>
                    <a:pt x="6376" y="156"/>
                  </a:cubicBezTo>
                  <a:cubicBezTo>
                    <a:pt x="6256" y="258"/>
                    <a:pt x="6157" y="382"/>
                    <a:pt x="6037" y="486"/>
                  </a:cubicBezTo>
                  <a:cubicBezTo>
                    <a:pt x="6009" y="510"/>
                    <a:pt x="5979" y="521"/>
                    <a:pt x="5948" y="521"/>
                  </a:cubicBezTo>
                  <a:cubicBezTo>
                    <a:pt x="5909" y="521"/>
                    <a:pt x="5869" y="503"/>
                    <a:pt x="5837" y="475"/>
                  </a:cubicBezTo>
                  <a:cubicBezTo>
                    <a:pt x="5682" y="337"/>
                    <a:pt x="5577" y="69"/>
                    <a:pt x="5362" y="69"/>
                  </a:cubicBezTo>
                  <a:cubicBezTo>
                    <a:pt x="5339" y="69"/>
                    <a:pt x="5315" y="72"/>
                    <a:pt x="5289" y="79"/>
                  </a:cubicBezTo>
                  <a:cubicBezTo>
                    <a:pt x="5003" y="152"/>
                    <a:pt x="4969" y="464"/>
                    <a:pt x="4891" y="701"/>
                  </a:cubicBezTo>
                  <a:cubicBezTo>
                    <a:pt x="4869" y="765"/>
                    <a:pt x="4815" y="794"/>
                    <a:pt x="4759" y="794"/>
                  </a:cubicBezTo>
                  <a:cubicBezTo>
                    <a:pt x="4732" y="794"/>
                    <a:pt x="4704" y="787"/>
                    <a:pt x="4678" y="774"/>
                  </a:cubicBezTo>
                  <a:cubicBezTo>
                    <a:pt x="4538" y="704"/>
                    <a:pt x="4385" y="641"/>
                    <a:pt x="4228" y="641"/>
                  </a:cubicBezTo>
                  <a:cubicBezTo>
                    <a:pt x="4199" y="641"/>
                    <a:pt x="4169" y="644"/>
                    <a:pt x="4140" y="648"/>
                  </a:cubicBezTo>
                  <a:cubicBezTo>
                    <a:pt x="3990" y="673"/>
                    <a:pt x="3845" y="750"/>
                    <a:pt x="3749" y="867"/>
                  </a:cubicBezTo>
                  <a:cubicBezTo>
                    <a:pt x="3713" y="912"/>
                    <a:pt x="3678" y="964"/>
                    <a:pt x="3657" y="1018"/>
                  </a:cubicBezTo>
                  <a:cubicBezTo>
                    <a:pt x="3647" y="1044"/>
                    <a:pt x="3645" y="1085"/>
                    <a:pt x="3637" y="1136"/>
                  </a:cubicBezTo>
                  <a:cubicBezTo>
                    <a:pt x="3624" y="1249"/>
                    <a:pt x="3616" y="1383"/>
                    <a:pt x="3550" y="1480"/>
                  </a:cubicBezTo>
                  <a:cubicBezTo>
                    <a:pt x="3500" y="1553"/>
                    <a:pt x="3429" y="1575"/>
                    <a:pt x="3352" y="1575"/>
                  </a:cubicBezTo>
                  <a:cubicBezTo>
                    <a:pt x="3295" y="1575"/>
                    <a:pt x="3234" y="1563"/>
                    <a:pt x="3177" y="1551"/>
                  </a:cubicBezTo>
                  <a:cubicBezTo>
                    <a:pt x="3162" y="1548"/>
                    <a:pt x="3147" y="1543"/>
                    <a:pt x="3129" y="1539"/>
                  </a:cubicBezTo>
                  <a:lnTo>
                    <a:pt x="3125" y="1539"/>
                  </a:lnTo>
                  <a:cubicBezTo>
                    <a:pt x="3090" y="1536"/>
                    <a:pt x="3051" y="1533"/>
                    <a:pt x="3016" y="1533"/>
                  </a:cubicBezTo>
                  <a:cubicBezTo>
                    <a:pt x="3012" y="1533"/>
                    <a:pt x="3008" y="1533"/>
                    <a:pt x="3004" y="1533"/>
                  </a:cubicBezTo>
                  <a:cubicBezTo>
                    <a:pt x="2944" y="1533"/>
                    <a:pt x="2885" y="1540"/>
                    <a:pt x="2827" y="1553"/>
                  </a:cubicBezTo>
                  <a:cubicBezTo>
                    <a:pt x="2604" y="1610"/>
                    <a:pt x="2422" y="1791"/>
                    <a:pt x="2278" y="1980"/>
                  </a:cubicBezTo>
                  <a:cubicBezTo>
                    <a:pt x="2146" y="2148"/>
                    <a:pt x="1988" y="2395"/>
                    <a:pt x="2043" y="2619"/>
                  </a:cubicBezTo>
                  <a:cubicBezTo>
                    <a:pt x="2053" y="2662"/>
                    <a:pt x="2037" y="2699"/>
                    <a:pt x="2011" y="2724"/>
                  </a:cubicBezTo>
                  <a:cubicBezTo>
                    <a:pt x="2101" y="2832"/>
                    <a:pt x="2186" y="2947"/>
                    <a:pt x="2249" y="3070"/>
                  </a:cubicBezTo>
                  <a:cubicBezTo>
                    <a:pt x="2488" y="3531"/>
                    <a:pt x="2334" y="4126"/>
                    <a:pt x="1938" y="4452"/>
                  </a:cubicBezTo>
                  <a:cubicBezTo>
                    <a:pt x="1783" y="4580"/>
                    <a:pt x="1610" y="4640"/>
                    <a:pt x="1426" y="4678"/>
                  </a:cubicBezTo>
                  <a:cubicBezTo>
                    <a:pt x="1304" y="4732"/>
                    <a:pt x="1174" y="4767"/>
                    <a:pt x="1041" y="4793"/>
                  </a:cubicBezTo>
                  <a:cubicBezTo>
                    <a:pt x="903" y="4822"/>
                    <a:pt x="764" y="4835"/>
                    <a:pt x="624" y="4838"/>
                  </a:cubicBezTo>
                  <a:cubicBezTo>
                    <a:pt x="561" y="4877"/>
                    <a:pt x="509" y="4940"/>
                    <a:pt x="470" y="4990"/>
                  </a:cubicBezTo>
                  <a:cubicBezTo>
                    <a:pt x="395" y="5099"/>
                    <a:pt x="335" y="5219"/>
                    <a:pt x="293" y="5342"/>
                  </a:cubicBezTo>
                  <a:cubicBezTo>
                    <a:pt x="252" y="5469"/>
                    <a:pt x="239" y="5599"/>
                    <a:pt x="293" y="5726"/>
                  </a:cubicBezTo>
                  <a:cubicBezTo>
                    <a:pt x="354" y="5873"/>
                    <a:pt x="473" y="5991"/>
                    <a:pt x="568" y="6115"/>
                  </a:cubicBezTo>
                  <a:cubicBezTo>
                    <a:pt x="620" y="6183"/>
                    <a:pt x="611" y="6287"/>
                    <a:pt x="528" y="6327"/>
                  </a:cubicBezTo>
                  <a:cubicBezTo>
                    <a:pt x="322" y="6427"/>
                    <a:pt x="119" y="6572"/>
                    <a:pt x="104" y="6821"/>
                  </a:cubicBezTo>
                  <a:cubicBezTo>
                    <a:pt x="98" y="6933"/>
                    <a:pt x="116" y="7006"/>
                    <a:pt x="184" y="7092"/>
                  </a:cubicBezTo>
                  <a:cubicBezTo>
                    <a:pt x="252" y="7177"/>
                    <a:pt x="333" y="7251"/>
                    <a:pt x="390" y="7344"/>
                  </a:cubicBezTo>
                  <a:cubicBezTo>
                    <a:pt x="442" y="7422"/>
                    <a:pt x="458" y="7515"/>
                    <a:pt x="424" y="7604"/>
                  </a:cubicBezTo>
                  <a:cubicBezTo>
                    <a:pt x="384" y="7703"/>
                    <a:pt x="287" y="7791"/>
                    <a:pt x="219" y="7868"/>
                  </a:cubicBezTo>
                  <a:cubicBezTo>
                    <a:pt x="155" y="7938"/>
                    <a:pt x="116" y="7988"/>
                    <a:pt x="82" y="8078"/>
                  </a:cubicBezTo>
                  <a:cubicBezTo>
                    <a:pt x="31" y="8209"/>
                    <a:pt x="1" y="8353"/>
                    <a:pt x="44" y="8490"/>
                  </a:cubicBezTo>
                  <a:cubicBezTo>
                    <a:pt x="78" y="8597"/>
                    <a:pt x="151" y="8686"/>
                    <a:pt x="234" y="8755"/>
                  </a:cubicBezTo>
                  <a:cubicBezTo>
                    <a:pt x="324" y="8828"/>
                    <a:pt x="437" y="8907"/>
                    <a:pt x="547" y="8948"/>
                  </a:cubicBezTo>
                  <a:cubicBezTo>
                    <a:pt x="629" y="8978"/>
                    <a:pt x="677" y="9087"/>
                    <a:pt x="620" y="9160"/>
                  </a:cubicBezTo>
                  <a:cubicBezTo>
                    <a:pt x="554" y="9246"/>
                    <a:pt x="464" y="9329"/>
                    <a:pt x="445" y="9440"/>
                  </a:cubicBezTo>
                  <a:cubicBezTo>
                    <a:pt x="428" y="9534"/>
                    <a:pt x="463" y="9618"/>
                    <a:pt x="510" y="9697"/>
                  </a:cubicBezTo>
                  <a:cubicBezTo>
                    <a:pt x="624" y="9886"/>
                    <a:pt x="819" y="10020"/>
                    <a:pt x="1002" y="10134"/>
                  </a:cubicBezTo>
                  <a:cubicBezTo>
                    <a:pt x="1057" y="10165"/>
                    <a:pt x="1093" y="10253"/>
                    <a:pt x="1063" y="10311"/>
                  </a:cubicBezTo>
                  <a:cubicBezTo>
                    <a:pt x="1005" y="10432"/>
                    <a:pt x="993" y="10555"/>
                    <a:pt x="1023" y="10686"/>
                  </a:cubicBezTo>
                  <a:cubicBezTo>
                    <a:pt x="1051" y="10817"/>
                    <a:pt x="1119" y="10899"/>
                    <a:pt x="1229" y="10974"/>
                  </a:cubicBezTo>
                  <a:cubicBezTo>
                    <a:pt x="1259" y="10997"/>
                    <a:pt x="1273" y="11026"/>
                    <a:pt x="1276" y="11061"/>
                  </a:cubicBezTo>
                  <a:cubicBezTo>
                    <a:pt x="1970" y="11229"/>
                    <a:pt x="2668" y="11399"/>
                    <a:pt x="3361" y="11576"/>
                  </a:cubicBezTo>
                  <a:cubicBezTo>
                    <a:pt x="4969" y="11988"/>
                    <a:pt x="6565" y="12443"/>
                    <a:pt x="8164" y="12884"/>
                  </a:cubicBezTo>
                  <a:cubicBezTo>
                    <a:pt x="8774" y="13052"/>
                    <a:pt x="9384" y="13220"/>
                    <a:pt x="9998" y="13380"/>
                  </a:cubicBezTo>
                  <a:cubicBezTo>
                    <a:pt x="9956" y="13298"/>
                    <a:pt x="9929" y="13205"/>
                    <a:pt x="9913" y="13119"/>
                  </a:cubicBezTo>
                  <a:cubicBezTo>
                    <a:pt x="9910" y="13094"/>
                    <a:pt x="9908" y="13070"/>
                    <a:pt x="9906" y="13042"/>
                  </a:cubicBezTo>
                  <a:cubicBezTo>
                    <a:pt x="9903" y="13040"/>
                    <a:pt x="9899" y="13038"/>
                    <a:pt x="9896" y="13038"/>
                  </a:cubicBezTo>
                  <a:cubicBezTo>
                    <a:pt x="9854" y="13013"/>
                    <a:pt x="9815" y="12988"/>
                    <a:pt x="9775" y="12963"/>
                  </a:cubicBezTo>
                  <a:cubicBezTo>
                    <a:pt x="9603" y="12855"/>
                    <a:pt x="9443" y="12719"/>
                    <a:pt x="9335" y="12546"/>
                  </a:cubicBezTo>
                  <a:cubicBezTo>
                    <a:pt x="9271" y="12440"/>
                    <a:pt x="9242" y="12323"/>
                    <a:pt x="9239" y="12205"/>
                  </a:cubicBezTo>
                  <a:cubicBezTo>
                    <a:pt x="9185" y="12229"/>
                    <a:pt x="9131" y="12250"/>
                    <a:pt x="9076" y="12268"/>
                  </a:cubicBezTo>
                  <a:cubicBezTo>
                    <a:pt x="9025" y="12283"/>
                    <a:pt x="8974" y="12290"/>
                    <a:pt x="8924" y="12290"/>
                  </a:cubicBezTo>
                  <a:cubicBezTo>
                    <a:pt x="8782" y="12290"/>
                    <a:pt x="8648" y="12232"/>
                    <a:pt x="8544" y="12127"/>
                  </a:cubicBezTo>
                  <a:cubicBezTo>
                    <a:pt x="8422" y="12008"/>
                    <a:pt x="8364" y="11839"/>
                    <a:pt x="8333" y="11676"/>
                  </a:cubicBezTo>
                  <a:cubicBezTo>
                    <a:pt x="8258" y="11290"/>
                    <a:pt x="8307" y="10875"/>
                    <a:pt x="8375" y="10493"/>
                  </a:cubicBezTo>
                  <a:cubicBezTo>
                    <a:pt x="8383" y="10469"/>
                    <a:pt x="8388" y="10447"/>
                    <a:pt x="8391" y="10422"/>
                  </a:cubicBezTo>
                  <a:cubicBezTo>
                    <a:pt x="8368" y="10415"/>
                    <a:pt x="8346" y="10398"/>
                    <a:pt x="8330" y="10370"/>
                  </a:cubicBezTo>
                  <a:cubicBezTo>
                    <a:pt x="8282" y="10287"/>
                    <a:pt x="8228" y="10209"/>
                    <a:pt x="8172" y="10128"/>
                  </a:cubicBezTo>
                  <a:cubicBezTo>
                    <a:pt x="7936" y="9781"/>
                    <a:pt x="7625" y="9484"/>
                    <a:pt x="7285" y="9240"/>
                  </a:cubicBezTo>
                  <a:cubicBezTo>
                    <a:pt x="6975" y="9022"/>
                    <a:pt x="6630" y="8826"/>
                    <a:pt x="6260" y="8734"/>
                  </a:cubicBezTo>
                  <a:cubicBezTo>
                    <a:pt x="5975" y="8661"/>
                    <a:pt x="5620" y="8597"/>
                    <a:pt x="5534" y="8266"/>
                  </a:cubicBezTo>
                  <a:cubicBezTo>
                    <a:pt x="5487" y="8076"/>
                    <a:pt x="5550" y="7858"/>
                    <a:pt x="5600" y="7676"/>
                  </a:cubicBezTo>
                  <a:cubicBezTo>
                    <a:pt x="5660" y="7454"/>
                    <a:pt x="5749" y="7241"/>
                    <a:pt x="5845" y="7035"/>
                  </a:cubicBezTo>
                  <a:cubicBezTo>
                    <a:pt x="6039" y="6618"/>
                    <a:pt x="6266" y="6218"/>
                    <a:pt x="6463" y="5803"/>
                  </a:cubicBezTo>
                  <a:cubicBezTo>
                    <a:pt x="6688" y="5325"/>
                    <a:pt x="6915" y="4848"/>
                    <a:pt x="7141" y="4370"/>
                  </a:cubicBezTo>
                  <a:cubicBezTo>
                    <a:pt x="7234" y="4176"/>
                    <a:pt x="7331" y="3983"/>
                    <a:pt x="7415" y="3785"/>
                  </a:cubicBezTo>
                  <a:cubicBezTo>
                    <a:pt x="7489" y="3620"/>
                    <a:pt x="7562" y="3452"/>
                    <a:pt x="7669" y="3304"/>
                  </a:cubicBezTo>
                  <a:cubicBezTo>
                    <a:pt x="7779" y="3151"/>
                    <a:pt x="7911" y="3049"/>
                    <a:pt x="8093" y="2997"/>
                  </a:cubicBezTo>
                  <a:cubicBezTo>
                    <a:pt x="8261" y="2950"/>
                    <a:pt x="8440" y="2936"/>
                    <a:pt x="8616" y="2936"/>
                  </a:cubicBezTo>
                  <a:cubicBezTo>
                    <a:pt x="8647" y="2936"/>
                    <a:pt x="8679" y="2937"/>
                    <a:pt x="8711" y="2938"/>
                  </a:cubicBezTo>
                  <a:cubicBezTo>
                    <a:pt x="9129" y="2950"/>
                    <a:pt x="9557" y="3033"/>
                    <a:pt x="9956" y="3167"/>
                  </a:cubicBezTo>
                  <a:cubicBezTo>
                    <a:pt x="10187" y="3242"/>
                    <a:pt x="10421" y="3339"/>
                    <a:pt x="10628" y="3471"/>
                  </a:cubicBezTo>
                  <a:cubicBezTo>
                    <a:pt x="10812" y="3587"/>
                    <a:pt x="10974" y="3736"/>
                    <a:pt x="11161" y="3853"/>
                  </a:cubicBezTo>
                  <a:cubicBezTo>
                    <a:pt x="11187" y="3870"/>
                    <a:pt x="11206" y="3887"/>
                    <a:pt x="11216" y="3911"/>
                  </a:cubicBezTo>
                  <a:cubicBezTo>
                    <a:pt x="11273" y="3869"/>
                    <a:pt x="11331" y="3829"/>
                    <a:pt x="11390" y="3797"/>
                  </a:cubicBezTo>
                  <a:cubicBezTo>
                    <a:pt x="11471" y="3747"/>
                    <a:pt x="11561" y="3708"/>
                    <a:pt x="11654" y="3682"/>
                  </a:cubicBezTo>
                  <a:cubicBezTo>
                    <a:pt x="11644" y="3671"/>
                    <a:pt x="11634" y="3659"/>
                    <a:pt x="11627" y="3645"/>
                  </a:cubicBezTo>
                  <a:cubicBezTo>
                    <a:pt x="11437" y="3352"/>
                    <a:pt x="11577" y="3041"/>
                    <a:pt x="11810" y="2827"/>
                  </a:cubicBezTo>
                  <a:cubicBezTo>
                    <a:pt x="11909" y="2738"/>
                    <a:pt x="12016" y="2661"/>
                    <a:pt x="12132" y="2594"/>
                  </a:cubicBezTo>
                  <a:cubicBezTo>
                    <a:pt x="12117" y="2571"/>
                    <a:pt x="12113" y="2545"/>
                    <a:pt x="12115" y="2511"/>
                  </a:cubicBezTo>
                  <a:cubicBezTo>
                    <a:pt x="12137" y="2222"/>
                    <a:pt x="12116" y="1920"/>
                    <a:pt x="11853" y="1742"/>
                  </a:cubicBezTo>
                  <a:cubicBezTo>
                    <a:pt x="11750" y="1675"/>
                    <a:pt x="11641" y="1650"/>
                    <a:pt x="11529" y="1650"/>
                  </a:cubicBezTo>
                  <a:cubicBezTo>
                    <a:pt x="11334" y="1650"/>
                    <a:pt x="11134" y="1727"/>
                    <a:pt x="10955" y="1794"/>
                  </a:cubicBezTo>
                  <a:cubicBezTo>
                    <a:pt x="10930" y="1804"/>
                    <a:pt x="10904" y="1809"/>
                    <a:pt x="10878" y="1809"/>
                  </a:cubicBezTo>
                  <a:cubicBezTo>
                    <a:pt x="10821" y="1809"/>
                    <a:pt x="10766" y="1783"/>
                    <a:pt x="10737" y="1724"/>
                  </a:cubicBezTo>
                  <a:cubicBezTo>
                    <a:pt x="10665" y="1577"/>
                    <a:pt x="10682" y="1428"/>
                    <a:pt x="10701" y="1271"/>
                  </a:cubicBezTo>
                  <a:cubicBezTo>
                    <a:pt x="10702" y="1245"/>
                    <a:pt x="10705" y="1202"/>
                    <a:pt x="10703" y="1187"/>
                  </a:cubicBezTo>
                  <a:cubicBezTo>
                    <a:pt x="10702" y="1173"/>
                    <a:pt x="10692" y="1141"/>
                    <a:pt x="10682" y="1125"/>
                  </a:cubicBezTo>
                  <a:cubicBezTo>
                    <a:pt x="10649" y="1065"/>
                    <a:pt x="10585" y="1015"/>
                    <a:pt x="10521" y="989"/>
                  </a:cubicBezTo>
                  <a:cubicBezTo>
                    <a:pt x="10487" y="975"/>
                    <a:pt x="10453" y="969"/>
                    <a:pt x="10419" y="969"/>
                  </a:cubicBezTo>
                  <a:cubicBezTo>
                    <a:pt x="10329" y="969"/>
                    <a:pt x="10238" y="1010"/>
                    <a:pt x="10156" y="1047"/>
                  </a:cubicBezTo>
                  <a:cubicBezTo>
                    <a:pt x="10021" y="1113"/>
                    <a:pt x="9885" y="1197"/>
                    <a:pt x="9742" y="1235"/>
                  </a:cubicBezTo>
                  <a:cubicBezTo>
                    <a:pt x="9732" y="1237"/>
                    <a:pt x="9722" y="1239"/>
                    <a:pt x="9711" y="1239"/>
                  </a:cubicBezTo>
                  <a:cubicBezTo>
                    <a:pt x="9647" y="1239"/>
                    <a:pt x="9582" y="1188"/>
                    <a:pt x="9572" y="1124"/>
                  </a:cubicBezTo>
                  <a:cubicBezTo>
                    <a:pt x="9536" y="914"/>
                    <a:pt x="9446" y="651"/>
                    <a:pt x="9219" y="584"/>
                  </a:cubicBezTo>
                  <a:cubicBezTo>
                    <a:pt x="9186" y="574"/>
                    <a:pt x="9154" y="569"/>
                    <a:pt x="9122" y="569"/>
                  </a:cubicBezTo>
                  <a:cubicBezTo>
                    <a:pt x="8917" y="569"/>
                    <a:pt x="8728" y="754"/>
                    <a:pt x="8556" y="840"/>
                  </a:cubicBezTo>
                  <a:cubicBezTo>
                    <a:pt x="8535" y="850"/>
                    <a:pt x="8513" y="855"/>
                    <a:pt x="8491" y="855"/>
                  </a:cubicBezTo>
                  <a:cubicBezTo>
                    <a:pt x="8438" y="855"/>
                    <a:pt x="8388" y="827"/>
                    <a:pt x="8364" y="778"/>
                  </a:cubicBezTo>
                  <a:cubicBezTo>
                    <a:pt x="8259" y="571"/>
                    <a:pt x="8287" y="309"/>
                    <a:pt x="8073" y="171"/>
                  </a:cubicBezTo>
                  <a:cubicBezTo>
                    <a:pt x="8026" y="143"/>
                    <a:pt x="7981" y="127"/>
                    <a:pt x="7934" y="127"/>
                  </a:cubicBezTo>
                  <a:cubicBezTo>
                    <a:pt x="7895" y="127"/>
                    <a:pt x="7856" y="138"/>
                    <a:pt x="7815" y="163"/>
                  </a:cubicBezTo>
                  <a:cubicBezTo>
                    <a:pt x="7722" y="218"/>
                    <a:pt x="7655" y="311"/>
                    <a:pt x="7596" y="401"/>
                  </a:cubicBezTo>
                  <a:cubicBezTo>
                    <a:pt x="7569" y="440"/>
                    <a:pt x="7527" y="459"/>
                    <a:pt x="7483" y="459"/>
                  </a:cubicBezTo>
                  <a:cubicBezTo>
                    <a:pt x="7456" y="459"/>
                    <a:pt x="7429" y="452"/>
                    <a:pt x="7405" y="438"/>
                  </a:cubicBezTo>
                  <a:cubicBezTo>
                    <a:pt x="7188" y="309"/>
                    <a:pt x="7072" y="10"/>
                    <a:pt x="6801" y="1"/>
                  </a:cubicBezTo>
                  <a:cubicBezTo>
                    <a:pt x="6797" y="1"/>
                    <a:pt x="6793" y="1"/>
                    <a:pt x="679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33"/>
            <p:cNvSpPr/>
            <p:nvPr/>
          </p:nvSpPr>
          <p:spPr>
            <a:xfrm>
              <a:off x="5707373" y="3519073"/>
              <a:ext cx="72713" cy="60995"/>
            </a:xfrm>
            <a:custGeom>
              <a:rect b="b" l="l" r="r" t="t"/>
              <a:pathLst>
                <a:path extrusionOk="0" h="1769" w="2109">
                  <a:moveTo>
                    <a:pt x="288" y="0"/>
                  </a:moveTo>
                  <a:cubicBezTo>
                    <a:pt x="175" y="0"/>
                    <a:pt x="81" y="64"/>
                    <a:pt x="0" y="146"/>
                  </a:cubicBezTo>
                  <a:cubicBezTo>
                    <a:pt x="232" y="389"/>
                    <a:pt x="432" y="661"/>
                    <a:pt x="612" y="942"/>
                  </a:cubicBezTo>
                  <a:cubicBezTo>
                    <a:pt x="748" y="1154"/>
                    <a:pt x="870" y="1373"/>
                    <a:pt x="975" y="1599"/>
                  </a:cubicBezTo>
                  <a:cubicBezTo>
                    <a:pt x="993" y="1634"/>
                    <a:pt x="1008" y="1669"/>
                    <a:pt x="1024" y="1702"/>
                  </a:cubicBezTo>
                  <a:cubicBezTo>
                    <a:pt x="1026" y="1695"/>
                    <a:pt x="1027" y="1686"/>
                    <a:pt x="1030" y="1676"/>
                  </a:cubicBezTo>
                  <a:cubicBezTo>
                    <a:pt x="1053" y="1579"/>
                    <a:pt x="1077" y="1480"/>
                    <a:pt x="1094" y="1381"/>
                  </a:cubicBezTo>
                  <a:cubicBezTo>
                    <a:pt x="1128" y="1178"/>
                    <a:pt x="1144" y="956"/>
                    <a:pt x="1102" y="753"/>
                  </a:cubicBezTo>
                  <a:cubicBezTo>
                    <a:pt x="1093" y="716"/>
                    <a:pt x="1122" y="695"/>
                    <a:pt x="1150" y="695"/>
                  </a:cubicBezTo>
                  <a:cubicBezTo>
                    <a:pt x="1170" y="695"/>
                    <a:pt x="1191" y="706"/>
                    <a:pt x="1197" y="732"/>
                  </a:cubicBezTo>
                  <a:cubicBezTo>
                    <a:pt x="1253" y="946"/>
                    <a:pt x="1282" y="1161"/>
                    <a:pt x="1297" y="1383"/>
                  </a:cubicBezTo>
                  <a:cubicBezTo>
                    <a:pt x="1304" y="1492"/>
                    <a:pt x="1308" y="1599"/>
                    <a:pt x="1313" y="1709"/>
                  </a:cubicBezTo>
                  <a:cubicBezTo>
                    <a:pt x="1315" y="1730"/>
                    <a:pt x="1313" y="1748"/>
                    <a:pt x="1315" y="1768"/>
                  </a:cubicBezTo>
                  <a:cubicBezTo>
                    <a:pt x="1540" y="1430"/>
                    <a:pt x="1760" y="1089"/>
                    <a:pt x="1982" y="747"/>
                  </a:cubicBezTo>
                  <a:cubicBezTo>
                    <a:pt x="2024" y="683"/>
                    <a:pt x="2067" y="617"/>
                    <a:pt x="2109" y="552"/>
                  </a:cubicBezTo>
                  <a:cubicBezTo>
                    <a:pt x="2076" y="530"/>
                    <a:pt x="2051" y="492"/>
                    <a:pt x="2036" y="451"/>
                  </a:cubicBezTo>
                  <a:cubicBezTo>
                    <a:pt x="2005" y="363"/>
                    <a:pt x="2004" y="282"/>
                    <a:pt x="1945" y="208"/>
                  </a:cubicBezTo>
                  <a:cubicBezTo>
                    <a:pt x="1899" y="146"/>
                    <a:pt x="1829" y="110"/>
                    <a:pt x="1754" y="92"/>
                  </a:cubicBezTo>
                  <a:cubicBezTo>
                    <a:pt x="1714" y="83"/>
                    <a:pt x="1673" y="78"/>
                    <a:pt x="1632" y="78"/>
                  </a:cubicBezTo>
                  <a:cubicBezTo>
                    <a:pt x="1517" y="78"/>
                    <a:pt x="1402" y="115"/>
                    <a:pt x="1308" y="180"/>
                  </a:cubicBezTo>
                  <a:cubicBezTo>
                    <a:pt x="1228" y="237"/>
                    <a:pt x="1146" y="305"/>
                    <a:pt x="1041" y="320"/>
                  </a:cubicBezTo>
                  <a:cubicBezTo>
                    <a:pt x="1026" y="323"/>
                    <a:pt x="1011" y="324"/>
                    <a:pt x="996" y="324"/>
                  </a:cubicBezTo>
                  <a:cubicBezTo>
                    <a:pt x="912" y="324"/>
                    <a:pt x="845" y="286"/>
                    <a:pt x="784" y="223"/>
                  </a:cubicBezTo>
                  <a:cubicBezTo>
                    <a:pt x="732" y="166"/>
                    <a:pt x="642" y="136"/>
                    <a:pt x="574" y="102"/>
                  </a:cubicBezTo>
                  <a:cubicBezTo>
                    <a:pt x="508" y="66"/>
                    <a:pt x="441" y="34"/>
                    <a:pt x="370" y="11"/>
                  </a:cubicBezTo>
                  <a:cubicBezTo>
                    <a:pt x="341" y="4"/>
                    <a:pt x="314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33"/>
            <p:cNvSpPr/>
            <p:nvPr/>
          </p:nvSpPr>
          <p:spPr>
            <a:xfrm>
              <a:off x="5654001" y="4125957"/>
              <a:ext cx="80470" cy="102647"/>
            </a:xfrm>
            <a:custGeom>
              <a:rect b="b" l="l" r="r" t="t"/>
              <a:pathLst>
                <a:path extrusionOk="0" h="2977" w="2334">
                  <a:moveTo>
                    <a:pt x="880" y="0"/>
                  </a:moveTo>
                  <a:cubicBezTo>
                    <a:pt x="862" y="0"/>
                    <a:pt x="844" y="1"/>
                    <a:pt x="827" y="3"/>
                  </a:cubicBezTo>
                  <a:cubicBezTo>
                    <a:pt x="703" y="23"/>
                    <a:pt x="632" y="64"/>
                    <a:pt x="542" y="152"/>
                  </a:cubicBezTo>
                  <a:cubicBezTo>
                    <a:pt x="458" y="234"/>
                    <a:pt x="383" y="359"/>
                    <a:pt x="327" y="476"/>
                  </a:cubicBezTo>
                  <a:cubicBezTo>
                    <a:pt x="288" y="560"/>
                    <a:pt x="251" y="647"/>
                    <a:pt x="220" y="731"/>
                  </a:cubicBezTo>
                  <a:cubicBezTo>
                    <a:pt x="209" y="774"/>
                    <a:pt x="197" y="819"/>
                    <a:pt x="185" y="863"/>
                  </a:cubicBezTo>
                  <a:cubicBezTo>
                    <a:pt x="125" y="1100"/>
                    <a:pt x="80" y="1341"/>
                    <a:pt x="47" y="1584"/>
                  </a:cubicBezTo>
                  <a:cubicBezTo>
                    <a:pt x="16" y="1814"/>
                    <a:pt x="0" y="2050"/>
                    <a:pt x="7" y="2283"/>
                  </a:cubicBezTo>
                  <a:cubicBezTo>
                    <a:pt x="12" y="2417"/>
                    <a:pt x="27" y="2571"/>
                    <a:pt x="75" y="2711"/>
                  </a:cubicBezTo>
                  <a:cubicBezTo>
                    <a:pt x="89" y="2749"/>
                    <a:pt x="130" y="2835"/>
                    <a:pt x="147" y="2862"/>
                  </a:cubicBezTo>
                  <a:cubicBezTo>
                    <a:pt x="182" y="2909"/>
                    <a:pt x="216" y="2939"/>
                    <a:pt x="251" y="2957"/>
                  </a:cubicBezTo>
                  <a:cubicBezTo>
                    <a:pt x="281" y="2971"/>
                    <a:pt x="311" y="2976"/>
                    <a:pt x="342" y="2976"/>
                  </a:cubicBezTo>
                  <a:cubicBezTo>
                    <a:pt x="463" y="2976"/>
                    <a:pt x="589" y="2889"/>
                    <a:pt x="688" y="2837"/>
                  </a:cubicBezTo>
                  <a:cubicBezTo>
                    <a:pt x="1052" y="2654"/>
                    <a:pt x="1443" y="2529"/>
                    <a:pt x="1786" y="2304"/>
                  </a:cubicBezTo>
                  <a:cubicBezTo>
                    <a:pt x="2062" y="2124"/>
                    <a:pt x="2287" y="1867"/>
                    <a:pt x="2309" y="1527"/>
                  </a:cubicBezTo>
                  <a:cubicBezTo>
                    <a:pt x="2333" y="1209"/>
                    <a:pt x="2190" y="905"/>
                    <a:pt x="1992" y="666"/>
                  </a:cubicBezTo>
                  <a:cubicBezTo>
                    <a:pt x="1789" y="418"/>
                    <a:pt x="1526" y="205"/>
                    <a:pt x="1226" y="83"/>
                  </a:cubicBezTo>
                  <a:cubicBezTo>
                    <a:pt x="1114" y="36"/>
                    <a:pt x="986" y="0"/>
                    <a:pt x="88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33"/>
            <p:cNvSpPr/>
            <p:nvPr/>
          </p:nvSpPr>
          <p:spPr>
            <a:xfrm>
              <a:off x="5559152" y="3926742"/>
              <a:ext cx="178628" cy="236360"/>
            </a:xfrm>
            <a:custGeom>
              <a:rect b="b" l="l" r="r" t="t"/>
              <a:pathLst>
                <a:path extrusionOk="0" h="6855" w="5181">
                  <a:moveTo>
                    <a:pt x="2795" y="0"/>
                  </a:moveTo>
                  <a:cubicBezTo>
                    <a:pt x="2723" y="0"/>
                    <a:pt x="2652" y="3"/>
                    <a:pt x="2581" y="10"/>
                  </a:cubicBezTo>
                  <a:cubicBezTo>
                    <a:pt x="2422" y="25"/>
                    <a:pt x="2258" y="39"/>
                    <a:pt x="2142" y="145"/>
                  </a:cubicBezTo>
                  <a:cubicBezTo>
                    <a:pt x="2023" y="254"/>
                    <a:pt x="1943" y="405"/>
                    <a:pt x="1872" y="548"/>
                  </a:cubicBezTo>
                  <a:cubicBezTo>
                    <a:pt x="1674" y="942"/>
                    <a:pt x="1488" y="1344"/>
                    <a:pt x="1299" y="1738"/>
                  </a:cubicBezTo>
                  <a:cubicBezTo>
                    <a:pt x="1090" y="2163"/>
                    <a:pt x="898" y="2596"/>
                    <a:pt x="685" y="3022"/>
                  </a:cubicBezTo>
                  <a:cubicBezTo>
                    <a:pt x="486" y="3418"/>
                    <a:pt x="279" y="3814"/>
                    <a:pt x="138" y="4238"/>
                  </a:cubicBezTo>
                  <a:cubicBezTo>
                    <a:pt x="74" y="4433"/>
                    <a:pt x="17" y="4637"/>
                    <a:pt x="4" y="4842"/>
                  </a:cubicBezTo>
                  <a:cubicBezTo>
                    <a:pt x="1" y="4911"/>
                    <a:pt x="9" y="4957"/>
                    <a:pt x="35" y="5004"/>
                  </a:cubicBezTo>
                  <a:cubicBezTo>
                    <a:pt x="37" y="5007"/>
                    <a:pt x="39" y="5007"/>
                    <a:pt x="39" y="5010"/>
                  </a:cubicBezTo>
                  <a:lnTo>
                    <a:pt x="67" y="5041"/>
                  </a:lnTo>
                  <a:cubicBezTo>
                    <a:pt x="74" y="5043"/>
                    <a:pt x="85" y="5056"/>
                    <a:pt x="87" y="5058"/>
                  </a:cubicBezTo>
                  <a:cubicBezTo>
                    <a:pt x="101" y="5066"/>
                    <a:pt x="111" y="5072"/>
                    <a:pt x="124" y="5079"/>
                  </a:cubicBezTo>
                  <a:cubicBezTo>
                    <a:pt x="131" y="5083"/>
                    <a:pt x="134" y="5088"/>
                    <a:pt x="142" y="5090"/>
                  </a:cubicBezTo>
                  <a:cubicBezTo>
                    <a:pt x="144" y="5090"/>
                    <a:pt x="148" y="5093"/>
                    <a:pt x="154" y="5095"/>
                  </a:cubicBezTo>
                  <a:cubicBezTo>
                    <a:pt x="169" y="5103"/>
                    <a:pt x="184" y="5109"/>
                    <a:pt x="200" y="5114"/>
                  </a:cubicBezTo>
                  <a:cubicBezTo>
                    <a:pt x="231" y="5124"/>
                    <a:pt x="261" y="5135"/>
                    <a:pt x="293" y="5144"/>
                  </a:cubicBezTo>
                  <a:cubicBezTo>
                    <a:pt x="358" y="5163"/>
                    <a:pt x="424" y="5178"/>
                    <a:pt x="490" y="5196"/>
                  </a:cubicBezTo>
                  <a:cubicBezTo>
                    <a:pt x="652" y="5235"/>
                    <a:pt x="803" y="5290"/>
                    <a:pt x="950" y="5361"/>
                  </a:cubicBezTo>
                  <a:cubicBezTo>
                    <a:pt x="1330" y="5545"/>
                    <a:pt x="1675" y="5788"/>
                    <a:pt x="1983" y="6076"/>
                  </a:cubicBezTo>
                  <a:cubicBezTo>
                    <a:pt x="2227" y="6302"/>
                    <a:pt x="2450" y="6561"/>
                    <a:pt x="2615" y="6854"/>
                  </a:cubicBezTo>
                  <a:cubicBezTo>
                    <a:pt x="2644" y="6677"/>
                    <a:pt x="2686" y="6501"/>
                    <a:pt x="2743" y="6328"/>
                  </a:cubicBezTo>
                  <a:cubicBezTo>
                    <a:pt x="2844" y="6021"/>
                    <a:pt x="3013" y="5678"/>
                    <a:pt x="3319" y="5531"/>
                  </a:cubicBezTo>
                  <a:cubicBezTo>
                    <a:pt x="3342" y="5520"/>
                    <a:pt x="3367" y="5510"/>
                    <a:pt x="3394" y="5500"/>
                  </a:cubicBezTo>
                  <a:cubicBezTo>
                    <a:pt x="3391" y="5497"/>
                    <a:pt x="3389" y="5494"/>
                    <a:pt x="3387" y="5491"/>
                  </a:cubicBezTo>
                  <a:cubicBezTo>
                    <a:pt x="3350" y="5428"/>
                    <a:pt x="3318" y="5362"/>
                    <a:pt x="3293" y="5293"/>
                  </a:cubicBezTo>
                  <a:cubicBezTo>
                    <a:pt x="3238" y="5148"/>
                    <a:pt x="3205" y="5001"/>
                    <a:pt x="3210" y="4848"/>
                  </a:cubicBezTo>
                  <a:cubicBezTo>
                    <a:pt x="3217" y="4572"/>
                    <a:pt x="3358" y="4336"/>
                    <a:pt x="3579" y="4187"/>
                  </a:cubicBezTo>
                  <a:cubicBezTo>
                    <a:pt x="3513" y="4021"/>
                    <a:pt x="3475" y="3852"/>
                    <a:pt x="3519" y="3674"/>
                  </a:cubicBezTo>
                  <a:cubicBezTo>
                    <a:pt x="3570" y="3463"/>
                    <a:pt x="3726" y="3266"/>
                    <a:pt x="3882" y="3122"/>
                  </a:cubicBezTo>
                  <a:cubicBezTo>
                    <a:pt x="3946" y="3065"/>
                    <a:pt x="4012" y="3021"/>
                    <a:pt x="4090" y="2989"/>
                  </a:cubicBezTo>
                  <a:cubicBezTo>
                    <a:pt x="4126" y="2974"/>
                    <a:pt x="4162" y="2951"/>
                    <a:pt x="4198" y="2939"/>
                  </a:cubicBezTo>
                  <a:cubicBezTo>
                    <a:pt x="4204" y="2929"/>
                    <a:pt x="4209" y="2917"/>
                    <a:pt x="4210" y="2904"/>
                  </a:cubicBezTo>
                  <a:cubicBezTo>
                    <a:pt x="4214" y="2857"/>
                    <a:pt x="4188" y="2807"/>
                    <a:pt x="4177" y="2761"/>
                  </a:cubicBezTo>
                  <a:cubicBezTo>
                    <a:pt x="4165" y="2720"/>
                    <a:pt x="4158" y="2677"/>
                    <a:pt x="4157" y="2632"/>
                  </a:cubicBezTo>
                  <a:cubicBezTo>
                    <a:pt x="4151" y="2547"/>
                    <a:pt x="4165" y="2460"/>
                    <a:pt x="4193" y="2380"/>
                  </a:cubicBezTo>
                  <a:cubicBezTo>
                    <a:pt x="4252" y="2208"/>
                    <a:pt x="4368" y="2053"/>
                    <a:pt x="4513" y="1944"/>
                  </a:cubicBezTo>
                  <a:cubicBezTo>
                    <a:pt x="4590" y="1887"/>
                    <a:pt x="4669" y="1844"/>
                    <a:pt x="4757" y="1810"/>
                  </a:cubicBezTo>
                  <a:cubicBezTo>
                    <a:pt x="4794" y="1798"/>
                    <a:pt x="4831" y="1784"/>
                    <a:pt x="4871" y="1773"/>
                  </a:cubicBezTo>
                  <a:cubicBezTo>
                    <a:pt x="4882" y="1769"/>
                    <a:pt x="4896" y="1766"/>
                    <a:pt x="4907" y="1761"/>
                  </a:cubicBezTo>
                  <a:lnTo>
                    <a:pt x="4912" y="1761"/>
                  </a:lnTo>
                  <a:lnTo>
                    <a:pt x="4912" y="1757"/>
                  </a:lnTo>
                  <a:cubicBezTo>
                    <a:pt x="4915" y="1750"/>
                    <a:pt x="4925" y="1730"/>
                    <a:pt x="4933" y="1707"/>
                  </a:cubicBezTo>
                  <a:cubicBezTo>
                    <a:pt x="4961" y="1630"/>
                    <a:pt x="4982" y="1551"/>
                    <a:pt x="4996" y="1471"/>
                  </a:cubicBezTo>
                  <a:cubicBezTo>
                    <a:pt x="5028" y="1292"/>
                    <a:pt x="5054" y="1113"/>
                    <a:pt x="5144" y="950"/>
                  </a:cubicBezTo>
                  <a:cubicBezTo>
                    <a:pt x="5156" y="930"/>
                    <a:pt x="5169" y="912"/>
                    <a:pt x="5180" y="895"/>
                  </a:cubicBezTo>
                  <a:cubicBezTo>
                    <a:pt x="5172" y="890"/>
                    <a:pt x="5164" y="887"/>
                    <a:pt x="5157" y="881"/>
                  </a:cubicBezTo>
                  <a:cubicBezTo>
                    <a:pt x="4956" y="755"/>
                    <a:pt x="4786" y="591"/>
                    <a:pt x="4583" y="470"/>
                  </a:cubicBezTo>
                  <a:cubicBezTo>
                    <a:pt x="4360" y="336"/>
                    <a:pt x="4112" y="244"/>
                    <a:pt x="3866" y="173"/>
                  </a:cubicBezTo>
                  <a:cubicBezTo>
                    <a:pt x="3523" y="76"/>
                    <a:pt x="3156" y="0"/>
                    <a:pt x="279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33"/>
            <p:cNvSpPr/>
            <p:nvPr/>
          </p:nvSpPr>
          <p:spPr>
            <a:xfrm>
              <a:off x="5493023" y="3543828"/>
              <a:ext cx="245721" cy="188950"/>
            </a:xfrm>
            <a:custGeom>
              <a:rect b="b" l="l" r="r" t="t"/>
              <a:pathLst>
                <a:path extrusionOk="0" h="5480" w="7127">
                  <a:moveTo>
                    <a:pt x="6260" y="0"/>
                  </a:moveTo>
                  <a:cubicBezTo>
                    <a:pt x="6288" y="184"/>
                    <a:pt x="6289" y="376"/>
                    <a:pt x="6269" y="563"/>
                  </a:cubicBezTo>
                  <a:cubicBezTo>
                    <a:pt x="6208" y="1187"/>
                    <a:pt x="5967" y="1812"/>
                    <a:pt x="5581" y="2306"/>
                  </a:cubicBezTo>
                  <a:cubicBezTo>
                    <a:pt x="5139" y="2873"/>
                    <a:pt x="4515" y="3259"/>
                    <a:pt x="3844" y="3494"/>
                  </a:cubicBezTo>
                  <a:cubicBezTo>
                    <a:pt x="3504" y="3614"/>
                    <a:pt x="3151" y="3690"/>
                    <a:pt x="2792" y="3732"/>
                  </a:cubicBezTo>
                  <a:cubicBezTo>
                    <a:pt x="2551" y="3758"/>
                    <a:pt x="2307" y="3777"/>
                    <a:pt x="2064" y="3777"/>
                  </a:cubicBezTo>
                  <a:cubicBezTo>
                    <a:pt x="1893" y="3777"/>
                    <a:pt x="1723" y="3768"/>
                    <a:pt x="1554" y="3745"/>
                  </a:cubicBezTo>
                  <a:cubicBezTo>
                    <a:pt x="1143" y="3690"/>
                    <a:pt x="742" y="3561"/>
                    <a:pt x="404" y="3316"/>
                  </a:cubicBezTo>
                  <a:cubicBezTo>
                    <a:pt x="264" y="3214"/>
                    <a:pt x="143" y="3097"/>
                    <a:pt x="50" y="2954"/>
                  </a:cubicBezTo>
                  <a:cubicBezTo>
                    <a:pt x="31" y="2928"/>
                    <a:pt x="16" y="2899"/>
                    <a:pt x="1" y="2871"/>
                  </a:cubicBezTo>
                  <a:lnTo>
                    <a:pt x="1" y="2871"/>
                  </a:lnTo>
                  <a:cubicBezTo>
                    <a:pt x="8" y="2900"/>
                    <a:pt x="18" y="2927"/>
                    <a:pt x="27" y="2957"/>
                  </a:cubicBezTo>
                  <a:cubicBezTo>
                    <a:pt x="88" y="3131"/>
                    <a:pt x="195" y="3294"/>
                    <a:pt x="307" y="3443"/>
                  </a:cubicBezTo>
                  <a:cubicBezTo>
                    <a:pt x="436" y="3612"/>
                    <a:pt x="578" y="3769"/>
                    <a:pt x="721" y="3926"/>
                  </a:cubicBezTo>
                  <a:cubicBezTo>
                    <a:pt x="854" y="4072"/>
                    <a:pt x="985" y="4216"/>
                    <a:pt x="1071" y="4393"/>
                  </a:cubicBezTo>
                  <a:cubicBezTo>
                    <a:pt x="1083" y="4415"/>
                    <a:pt x="1083" y="4440"/>
                    <a:pt x="1077" y="4462"/>
                  </a:cubicBezTo>
                  <a:cubicBezTo>
                    <a:pt x="1479" y="4572"/>
                    <a:pt x="1880" y="4686"/>
                    <a:pt x="2283" y="4796"/>
                  </a:cubicBezTo>
                  <a:cubicBezTo>
                    <a:pt x="3158" y="5037"/>
                    <a:pt x="4035" y="5259"/>
                    <a:pt x="4913" y="5479"/>
                  </a:cubicBezTo>
                  <a:cubicBezTo>
                    <a:pt x="4932" y="5419"/>
                    <a:pt x="4946" y="5354"/>
                    <a:pt x="4972" y="5296"/>
                  </a:cubicBezTo>
                  <a:cubicBezTo>
                    <a:pt x="5002" y="5228"/>
                    <a:pt x="5029" y="5160"/>
                    <a:pt x="5061" y="5092"/>
                  </a:cubicBezTo>
                  <a:cubicBezTo>
                    <a:pt x="5125" y="4959"/>
                    <a:pt x="5191" y="4828"/>
                    <a:pt x="5257" y="4698"/>
                  </a:cubicBezTo>
                  <a:cubicBezTo>
                    <a:pt x="5388" y="4441"/>
                    <a:pt x="5525" y="4187"/>
                    <a:pt x="5671" y="3937"/>
                  </a:cubicBezTo>
                  <a:cubicBezTo>
                    <a:pt x="6124" y="3157"/>
                    <a:pt x="6624" y="2407"/>
                    <a:pt x="7126" y="1660"/>
                  </a:cubicBezTo>
                  <a:cubicBezTo>
                    <a:pt x="7124" y="1654"/>
                    <a:pt x="7119" y="1649"/>
                    <a:pt x="7118" y="1642"/>
                  </a:cubicBezTo>
                  <a:cubicBezTo>
                    <a:pt x="7086" y="1545"/>
                    <a:pt x="7055" y="1444"/>
                    <a:pt x="7020" y="1350"/>
                  </a:cubicBezTo>
                  <a:cubicBezTo>
                    <a:pt x="6866" y="920"/>
                    <a:pt x="6633" y="506"/>
                    <a:pt x="6364" y="139"/>
                  </a:cubicBezTo>
                  <a:cubicBezTo>
                    <a:pt x="6327" y="92"/>
                    <a:pt x="6295" y="45"/>
                    <a:pt x="626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33"/>
            <p:cNvSpPr/>
            <p:nvPr/>
          </p:nvSpPr>
          <p:spPr>
            <a:xfrm>
              <a:off x="5491575" y="3472010"/>
              <a:ext cx="132359" cy="87510"/>
            </a:xfrm>
            <a:custGeom>
              <a:rect b="b" l="l" r="r" t="t"/>
              <a:pathLst>
                <a:path extrusionOk="0" h="2538" w="3839">
                  <a:moveTo>
                    <a:pt x="265" y="1"/>
                  </a:moveTo>
                  <a:cubicBezTo>
                    <a:pt x="140" y="1"/>
                    <a:pt x="53" y="141"/>
                    <a:pt x="1" y="255"/>
                  </a:cubicBezTo>
                  <a:cubicBezTo>
                    <a:pt x="17" y="271"/>
                    <a:pt x="31" y="290"/>
                    <a:pt x="46" y="307"/>
                  </a:cubicBezTo>
                  <a:cubicBezTo>
                    <a:pt x="305" y="657"/>
                    <a:pt x="487" y="1051"/>
                    <a:pt x="649" y="1453"/>
                  </a:cubicBezTo>
                  <a:cubicBezTo>
                    <a:pt x="677" y="1523"/>
                    <a:pt x="706" y="1598"/>
                    <a:pt x="735" y="1668"/>
                  </a:cubicBezTo>
                  <a:cubicBezTo>
                    <a:pt x="738" y="1605"/>
                    <a:pt x="740" y="1542"/>
                    <a:pt x="748" y="1479"/>
                  </a:cubicBezTo>
                  <a:cubicBezTo>
                    <a:pt x="759" y="1352"/>
                    <a:pt x="776" y="1224"/>
                    <a:pt x="810" y="1103"/>
                  </a:cubicBezTo>
                  <a:cubicBezTo>
                    <a:pt x="836" y="1010"/>
                    <a:pt x="884" y="824"/>
                    <a:pt x="1004" y="824"/>
                  </a:cubicBezTo>
                  <a:cubicBezTo>
                    <a:pt x="1007" y="824"/>
                    <a:pt x="1009" y="824"/>
                    <a:pt x="1011" y="824"/>
                  </a:cubicBezTo>
                  <a:cubicBezTo>
                    <a:pt x="1152" y="835"/>
                    <a:pt x="1108" y="1025"/>
                    <a:pt x="1093" y="1111"/>
                  </a:cubicBezTo>
                  <a:cubicBezTo>
                    <a:pt x="1074" y="1230"/>
                    <a:pt x="1060" y="1353"/>
                    <a:pt x="1051" y="1473"/>
                  </a:cubicBezTo>
                  <a:cubicBezTo>
                    <a:pt x="1034" y="1718"/>
                    <a:pt x="1022" y="1962"/>
                    <a:pt x="974" y="2203"/>
                  </a:cubicBezTo>
                  <a:cubicBezTo>
                    <a:pt x="973" y="2217"/>
                    <a:pt x="967" y="2228"/>
                    <a:pt x="964" y="2238"/>
                  </a:cubicBezTo>
                  <a:cubicBezTo>
                    <a:pt x="1006" y="2338"/>
                    <a:pt x="1047" y="2438"/>
                    <a:pt x="1088" y="2537"/>
                  </a:cubicBezTo>
                  <a:cubicBezTo>
                    <a:pt x="1139" y="2501"/>
                    <a:pt x="1188" y="2467"/>
                    <a:pt x="1239" y="2428"/>
                  </a:cubicBezTo>
                  <a:cubicBezTo>
                    <a:pt x="1369" y="2336"/>
                    <a:pt x="1505" y="2246"/>
                    <a:pt x="1639" y="2157"/>
                  </a:cubicBezTo>
                  <a:cubicBezTo>
                    <a:pt x="1626" y="2136"/>
                    <a:pt x="1619" y="2112"/>
                    <a:pt x="1620" y="2083"/>
                  </a:cubicBezTo>
                  <a:cubicBezTo>
                    <a:pt x="1619" y="1874"/>
                    <a:pt x="1605" y="1663"/>
                    <a:pt x="1626" y="1452"/>
                  </a:cubicBezTo>
                  <a:cubicBezTo>
                    <a:pt x="1638" y="1347"/>
                    <a:pt x="1654" y="1236"/>
                    <a:pt x="1682" y="1135"/>
                  </a:cubicBezTo>
                  <a:cubicBezTo>
                    <a:pt x="1709" y="1038"/>
                    <a:pt x="1751" y="916"/>
                    <a:pt x="1834" y="855"/>
                  </a:cubicBezTo>
                  <a:cubicBezTo>
                    <a:pt x="1851" y="843"/>
                    <a:pt x="1871" y="837"/>
                    <a:pt x="1890" y="837"/>
                  </a:cubicBezTo>
                  <a:cubicBezTo>
                    <a:pt x="1925" y="837"/>
                    <a:pt x="1959" y="857"/>
                    <a:pt x="1968" y="899"/>
                  </a:cubicBezTo>
                  <a:cubicBezTo>
                    <a:pt x="1985" y="993"/>
                    <a:pt x="1964" y="1093"/>
                    <a:pt x="1954" y="1187"/>
                  </a:cubicBezTo>
                  <a:cubicBezTo>
                    <a:pt x="1945" y="1288"/>
                    <a:pt x="1940" y="1391"/>
                    <a:pt x="1936" y="1491"/>
                  </a:cubicBezTo>
                  <a:cubicBezTo>
                    <a:pt x="1930" y="1657"/>
                    <a:pt x="1921" y="1823"/>
                    <a:pt x="1907" y="1987"/>
                  </a:cubicBezTo>
                  <a:cubicBezTo>
                    <a:pt x="1995" y="1932"/>
                    <a:pt x="2081" y="1879"/>
                    <a:pt x="2169" y="1824"/>
                  </a:cubicBezTo>
                  <a:cubicBezTo>
                    <a:pt x="2560" y="1587"/>
                    <a:pt x="2947" y="1338"/>
                    <a:pt x="3367" y="1147"/>
                  </a:cubicBezTo>
                  <a:cubicBezTo>
                    <a:pt x="3520" y="1078"/>
                    <a:pt x="3677" y="1015"/>
                    <a:pt x="3839" y="962"/>
                  </a:cubicBezTo>
                  <a:cubicBezTo>
                    <a:pt x="3836" y="953"/>
                    <a:pt x="3833" y="947"/>
                    <a:pt x="3833" y="941"/>
                  </a:cubicBezTo>
                  <a:cubicBezTo>
                    <a:pt x="3820" y="842"/>
                    <a:pt x="3806" y="756"/>
                    <a:pt x="3741" y="691"/>
                  </a:cubicBezTo>
                  <a:cubicBezTo>
                    <a:pt x="3727" y="677"/>
                    <a:pt x="3699" y="661"/>
                    <a:pt x="3668" y="650"/>
                  </a:cubicBezTo>
                  <a:cubicBezTo>
                    <a:pt x="3642" y="642"/>
                    <a:pt x="3604" y="637"/>
                    <a:pt x="3561" y="637"/>
                  </a:cubicBezTo>
                  <a:cubicBezTo>
                    <a:pt x="3403" y="640"/>
                    <a:pt x="3240" y="736"/>
                    <a:pt x="3082" y="736"/>
                  </a:cubicBezTo>
                  <a:cubicBezTo>
                    <a:pt x="3017" y="736"/>
                    <a:pt x="2953" y="719"/>
                    <a:pt x="2891" y="673"/>
                  </a:cubicBezTo>
                  <a:cubicBezTo>
                    <a:pt x="2801" y="605"/>
                    <a:pt x="2744" y="513"/>
                    <a:pt x="2717" y="403"/>
                  </a:cubicBezTo>
                  <a:cubicBezTo>
                    <a:pt x="2717" y="396"/>
                    <a:pt x="2714" y="390"/>
                    <a:pt x="2713" y="383"/>
                  </a:cubicBezTo>
                  <a:cubicBezTo>
                    <a:pt x="2704" y="385"/>
                    <a:pt x="2693" y="385"/>
                    <a:pt x="2685" y="386"/>
                  </a:cubicBezTo>
                  <a:cubicBezTo>
                    <a:pt x="2617" y="396"/>
                    <a:pt x="2562" y="452"/>
                    <a:pt x="2498" y="485"/>
                  </a:cubicBezTo>
                  <a:cubicBezTo>
                    <a:pt x="2452" y="507"/>
                    <a:pt x="2406" y="518"/>
                    <a:pt x="2359" y="518"/>
                  </a:cubicBezTo>
                  <a:cubicBezTo>
                    <a:pt x="2308" y="518"/>
                    <a:pt x="2257" y="505"/>
                    <a:pt x="2208" y="479"/>
                  </a:cubicBezTo>
                  <a:cubicBezTo>
                    <a:pt x="2104" y="424"/>
                    <a:pt x="2035" y="338"/>
                    <a:pt x="1977" y="239"/>
                  </a:cubicBezTo>
                  <a:cubicBezTo>
                    <a:pt x="1933" y="167"/>
                    <a:pt x="1902" y="86"/>
                    <a:pt x="1823" y="48"/>
                  </a:cubicBezTo>
                  <a:cubicBezTo>
                    <a:pt x="1783" y="28"/>
                    <a:pt x="1751" y="19"/>
                    <a:pt x="1719" y="19"/>
                  </a:cubicBezTo>
                  <a:cubicBezTo>
                    <a:pt x="1700" y="19"/>
                    <a:pt x="1681" y="22"/>
                    <a:pt x="1660" y="27"/>
                  </a:cubicBezTo>
                  <a:cubicBezTo>
                    <a:pt x="1615" y="39"/>
                    <a:pt x="1557" y="75"/>
                    <a:pt x="1513" y="111"/>
                  </a:cubicBezTo>
                  <a:cubicBezTo>
                    <a:pt x="1402" y="205"/>
                    <a:pt x="1307" y="310"/>
                    <a:pt x="1182" y="388"/>
                  </a:cubicBezTo>
                  <a:cubicBezTo>
                    <a:pt x="1111" y="432"/>
                    <a:pt x="1032" y="455"/>
                    <a:pt x="953" y="455"/>
                  </a:cubicBezTo>
                  <a:cubicBezTo>
                    <a:pt x="867" y="455"/>
                    <a:pt x="781" y="428"/>
                    <a:pt x="707" y="374"/>
                  </a:cubicBezTo>
                  <a:cubicBezTo>
                    <a:pt x="624" y="313"/>
                    <a:pt x="563" y="234"/>
                    <a:pt x="499" y="153"/>
                  </a:cubicBezTo>
                  <a:cubicBezTo>
                    <a:pt x="444" y="89"/>
                    <a:pt x="388" y="21"/>
                    <a:pt x="300" y="5"/>
                  </a:cubicBezTo>
                  <a:cubicBezTo>
                    <a:pt x="288" y="2"/>
                    <a:pt x="276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33"/>
            <p:cNvSpPr/>
            <p:nvPr/>
          </p:nvSpPr>
          <p:spPr>
            <a:xfrm>
              <a:off x="5430307" y="3770418"/>
              <a:ext cx="148219" cy="62823"/>
            </a:xfrm>
            <a:custGeom>
              <a:rect b="b" l="l" r="r" t="t"/>
              <a:pathLst>
                <a:path extrusionOk="0" h="1822" w="4299">
                  <a:moveTo>
                    <a:pt x="357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69" y="19"/>
                    <a:pt x="67" y="100"/>
                    <a:pt x="0" y="209"/>
                  </a:cubicBezTo>
                  <a:cubicBezTo>
                    <a:pt x="19" y="291"/>
                    <a:pt x="26" y="375"/>
                    <a:pt x="19" y="454"/>
                  </a:cubicBezTo>
                  <a:cubicBezTo>
                    <a:pt x="32" y="453"/>
                    <a:pt x="47" y="452"/>
                    <a:pt x="60" y="451"/>
                  </a:cubicBezTo>
                  <a:cubicBezTo>
                    <a:pt x="97" y="447"/>
                    <a:pt x="134" y="445"/>
                    <a:pt x="170" y="445"/>
                  </a:cubicBezTo>
                  <a:cubicBezTo>
                    <a:pt x="209" y="445"/>
                    <a:pt x="247" y="448"/>
                    <a:pt x="285" y="453"/>
                  </a:cubicBezTo>
                  <a:cubicBezTo>
                    <a:pt x="422" y="474"/>
                    <a:pt x="547" y="525"/>
                    <a:pt x="648" y="617"/>
                  </a:cubicBezTo>
                  <a:cubicBezTo>
                    <a:pt x="829" y="786"/>
                    <a:pt x="861" y="1034"/>
                    <a:pt x="830" y="1268"/>
                  </a:cubicBezTo>
                  <a:cubicBezTo>
                    <a:pt x="831" y="1268"/>
                    <a:pt x="833" y="1269"/>
                    <a:pt x="834" y="1269"/>
                  </a:cubicBezTo>
                  <a:cubicBezTo>
                    <a:pt x="842" y="1269"/>
                    <a:pt x="851" y="1266"/>
                    <a:pt x="859" y="1265"/>
                  </a:cubicBezTo>
                  <a:cubicBezTo>
                    <a:pt x="921" y="1260"/>
                    <a:pt x="982" y="1253"/>
                    <a:pt x="1042" y="1253"/>
                  </a:cubicBezTo>
                  <a:cubicBezTo>
                    <a:pt x="1055" y="1253"/>
                    <a:pt x="1068" y="1253"/>
                    <a:pt x="1080" y="1254"/>
                  </a:cubicBezTo>
                  <a:cubicBezTo>
                    <a:pt x="1224" y="1260"/>
                    <a:pt x="1369" y="1316"/>
                    <a:pt x="1471" y="1417"/>
                  </a:cubicBezTo>
                  <a:cubicBezTo>
                    <a:pt x="1549" y="1494"/>
                    <a:pt x="1593" y="1597"/>
                    <a:pt x="1604" y="1703"/>
                  </a:cubicBezTo>
                  <a:cubicBezTo>
                    <a:pt x="1610" y="1745"/>
                    <a:pt x="1610" y="1784"/>
                    <a:pt x="1607" y="1821"/>
                  </a:cubicBezTo>
                  <a:cubicBezTo>
                    <a:pt x="1622" y="1813"/>
                    <a:pt x="1635" y="1803"/>
                    <a:pt x="1650" y="1795"/>
                  </a:cubicBezTo>
                  <a:cubicBezTo>
                    <a:pt x="1801" y="1701"/>
                    <a:pt x="1966" y="1658"/>
                    <a:pt x="2132" y="1658"/>
                  </a:cubicBezTo>
                  <a:cubicBezTo>
                    <a:pt x="2287" y="1658"/>
                    <a:pt x="2443" y="1695"/>
                    <a:pt x="2589" y="1761"/>
                  </a:cubicBezTo>
                  <a:cubicBezTo>
                    <a:pt x="2697" y="1487"/>
                    <a:pt x="2834" y="1229"/>
                    <a:pt x="3141" y="1131"/>
                  </a:cubicBezTo>
                  <a:cubicBezTo>
                    <a:pt x="3193" y="1115"/>
                    <a:pt x="3244" y="1107"/>
                    <a:pt x="3296" y="1107"/>
                  </a:cubicBezTo>
                  <a:cubicBezTo>
                    <a:pt x="3416" y="1107"/>
                    <a:pt x="3532" y="1150"/>
                    <a:pt x="3629" y="1232"/>
                  </a:cubicBezTo>
                  <a:cubicBezTo>
                    <a:pt x="3718" y="1308"/>
                    <a:pt x="3792" y="1400"/>
                    <a:pt x="3868" y="1489"/>
                  </a:cubicBezTo>
                  <a:cubicBezTo>
                    <a:pt x="3964" y="1404"/>
                    <a:pt x="4054" y="1311"/>
                    <a:pt x="4159" y="1237"/>
                  </a:cubicBezTo>
                  <a:cubicBezTo>
                    <a:pt x="4207" y="1206"/>
                    <a:pt x="4253" y="1177"/>
                    <a:pt x="4298" y="1154"/>
                  </a:cubicBezTo>
                  <a:cubicBezTo>
                    <a:pt x="4288" y="1070"/>
                    <a:pt x="4269" y="998"/>
                    <a:pt x="4217" y="923"/>
                  </a:cubicBezTo>
                  <a:cubicBezTo>
                    <a:pt x="4156" y="838"/>
                    <a:pt x="4069" y="769"/>
                    <a:pt x="3973" y="728"/>
                  </a:cubicBezTo>
                  <a:cubicBezTo>
                    <a:pt x="3931" y="711"/>
                    <a:pt x="3889" y="705"/>
                    <a:pt x="3847" y="705"/>
                  </a:cubicBezTo>
                  <a:cubicBezTo>
                    <a:pt x="3707" y="705"/>
                    <a:pt x="3567" y="777"/>
                    <a:pt x="3427" y="803"/>
                  </a:cubicBezTo>
                  <a:cubicBezTo>
                    <a:pt x="3391" y="810"/>
                    <a:pt x="3357" y="813"/>
                    <a:pt x="3325" y="813"/>
                  </a:cubicBezTo>
                  <a:cubicBezTo>
                    <a:pt x="3178" y="813"/>
                    <a:pt x="3056" y="744"/>
                    <a:pt x="2966" y="610"/>
                  </a:cubicBezTo>
                  <a:cubicBezTo>
                    <a:pt x="2950" y="583"/>
                    <a:pt x="2934" y="556"/>
                    <a:pt x="2917" y="530"/>
                  </a:cubicBezTo>
                  <a:cubicBezTo>
                    <a:pt x="2914" y="527"/>
                    <a:pt x="2914" y="527"/>
                    <a:pt x="2914" y="525"/>
                  </a:cubicBezTo>
                  <a:cubicBezTo>
                    <a:pt x="2913" y="522"/>
                    <a:pt x="2909" y="517"/>
                    <a:pt x="2907" y="515"/>
                  </a:cubicBezTo>
                  <a:cubicBezTo>
                    <a:pt x="2903" y="510"/>
                    <a:pt x="2888" y="497"/>
                    <a:pt x="2886" y="491"/>
                  </a:cubicBezTo>
                  <a:cubicBezTo>
                    <a:pt x="2862" y="474"/>
                    <a:pt x="2827" y="468"/>
                    <a:pt x="2790" y="468"/>
                  </a:cubicBezTo>
                  <a:cubicBezTo>
                    <a:pt x="2757" y="468"/>
                    <a:pt x="2723" y="473"/>
                    <a:pt x="2692" y="480"/>
                  </a:cubicBezTo>
                  <a:cubicBezTo>
                    <a:pt x="2554" y="510"/>
                    <a:pt x="2424" y="583"/>
                    <a:pt x="2283" y="583"/>
                  </a:cubicBezTo>
                  <a:cubicBezTo>
                    <a:pt x="2249" y="583"/>
                    <a:pt x="2214" y="579"/>
                    <a:pt x="2178" y="568"/>
                  </a:cubicBezTo>
                  <a:cubicBezTo>
                    <a:pt x="1989" y="513"/>
                    <a:pt x="1907" y="316"/>
                    <a:pt x="1750" y="213"/>
                  </a:cubicBezTo>
                  <a:cubicBezTo>
                    <a:pt x="1695" y="177"/>
                    <a:pt x="1637" y="164"/>
                    <a:pt x="1577" y="164"/>
                  </a:cubicBezTo>
                  <a:cubicBezTo>
                    <a:pt x="1490" y="164"/>
                    <a:pt x="1400" y="192"/>
                    <a:pt x="1316" y="222"/>
                  </a:cubicBezTo>
                  <a:cubicBezTo>
                    <a:pt x="1232" y="250"/>
                    <a:pt x="1144" y="284"/>
                    <a:pt x="1055" y="284"/>
                  </a:cubicBezTo>
                  <a:cubicBezTo>
                    <a:pt x="1040" y="284"/>
                    <a:pt x="1026" y="283"/>
                    <a:pt x="1011" y="281"/>
                  </a:cubicBezTo>
                  <a:cubicBezTo>
                    <a:pt x="920" y="270"/>
                    <a:pt x="839" y="224"/>
                    <a:pt x="766" y="173"/>
                  </a:cubicBezTo>
                  <a:cubicBezTo>
                    <a:pt x="636" y="83"/>
                    <a:pt x="516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33"/>
            <p:cNvSpPr/>
            <p:nvPr/>
          </p:nvSpPr>
          <p:spPr>
            <a:xfrm>
              <a:off x="4996745" y="3659123"/>
              <a:ext cx="574223" cy="206604"/>
            </a:xfrm>
            <a:custGeom>
              <a:rect b="b" l="l" r="r" t="t"/>
              <a:pathLst>
                <a:path extrusionOk="0" h="5992" w="16655">
                  <a:moveTo>
                    <a:pt x="3421" y="0"/>
                  </a:moveTo>
                  <a:cubicBezTo>
                    <a:pt x="2425" y="1725"/>
                    <a:pt x="1436" y="3453"/>
                    <a:pt x="413" y="5161"/>
                  </a:cubicBezTo>
                  <a:cubicBezTo>
                    <a:pt x="276" y="5389"/>
                    <a:pt x="139" y="5619"/>
                    <a:pt x="1" y="5848"/>
                  </a:cubicBezTo>
                  <a:lnTo>
                    <a:pt x="240" y="5992"/>
                  </a:lnTo>
                  <a:cubicBezTo>
                    <a:pt x="282" y="5919"/>
                    <a:pt x="335" y="5849"/>
                    <a:pt x="395" y="5785"/>
                  </a:cubicBezTo>
                  <a:cubicBezTo>
                    <a:pt x="573" y="5593"/>
                    <a:pt x="791" y="5446"/>
                    <a:pt x="973" y="5260"/>
                  </a:cubicBezTo>
                  <a:cubicBezTo>
                    <a:pt x="1062" y="5170"/>
                    <a:pt x="1141" y="5070"/>
                    <a:pt x="1194" y="4956"/>
                  </a:cubicBezTo>
                  <a:cubicBezTo>
                    <a:pt x="1246" y="4842"/>
                    <a:pt x="1278" y="4719"/>
                    <a:pt x="1306" y="4596"/>
                  </a:cubicBezTo>
                  <a:cubicBezTo>
                    <a:pt x="1333" y="4478"/>
                    <a:pt x="1349" y="4352"/>
                    <a:pt x="1394" y="4235"/>
                  </a:cubicBezTo>
                  <a:cubicBezTo>
                    <a:pt x="1436" y="4131"/>
                    <a:pt x="1494" y="4040"/>
                    <a:pt x="1568" y="3956"/>
                  </a:cubicBezTo>
                  <a:cubicBezTo>
                    <a:pt x="1692" y="3817"/>
                    <a:pt x="1855" y="3719"/>
                    <a:pt x="1995" y="3599"/>
                  </a:cubicBezTo>
                  <a:cubicBezTo>
                    <a:pt x="2167" y="3456"/>
                    <a:pt x="2264" y="3286"/>
                    <a:pt x="2303" y="3063"/>
                  </a:cubicBezTo>
                  <a:cubicBezTo>
                    <a:pt x="2353" y="2798"/>
                    <a:pt x="2347" y="2514"/>
                    <a:pt x="2489" y="2275"/>
                  </a:cubicBezTo>
                  <a:cubicBezTo>
                    <a:pt x="2590" y="2098"/>
                    <a:pt x="2772" y="2005"/>
                    <a:pt x="2957" y="1933"/>
                  </a:cubicBezTo>
                  <a:cubicBezTo>
                    <a:pt x="3114" y="1873"/>
                    <a:pt x="3298" y="1831"/>
                    <a:pt x="3420" y="1713"/>
                  </a:cubicBezTo>
                  <a:cubicBezTo>
                    <a:pt x="3483" y="1652"/>
                    <a:pt x="3521" y="1569"/>
                    <a:pt x="3557" y="1491"/>
                  </a:cubicBezTo>
                  <a:cubicBezTo>
                    <a:pt x="3600" y="1397"/>
                    <a:pt x="3651" y="1312"/>
                    <a:pt x="3724" y="1240"/>
                  </a:cubicBezTo>
                  <a:cubicBezTo>
                    <a:pt x="3844" y="1119"/>
                    <a:pt x="4016" y="1062"/>
                    <a:pt x="4183" y="1062"/>
                  </a:cubicBezTo>
                  <a:cubicBezTo>
                    <a:pt x="4184" y="1062"/>
                    <a:pt x="4186" y="1062"/>
                    <a:pt x="4187" y="1062"/>
                  </a:cubicBezTo>
                  <a:cubicBezTo>
                    <a:pt x="4537" y="1062"/>
                    <a:pt x="4900" y="1284"/>
                    <a:pt x="5103" y="1558"/>
                  </a:cubicBezTo>
                  <a:cubicBezTo>
                    <a:pt x="5124" y="1588"/>
                    <a:pt x="5134" y="1615"/>
                    <a:pt x="5136" y="1640"/>
                  </a:cubicBezTo>
                  <a:cubicBezTo>
                    <a:pt x="5409" y="1551"/>
                    <a:pt x="5699" y="1482"/>
                    <a:pt x="5984" y="1454"/>
                  </a:cubicBezTo>
                  <a:cubicBezTo>
                    <a:pt x="6073" y="1446"/>
                    <a:pt x="6161" y="1441"/>
                    <a:pt x="6250" y="1441"/>
                  </a:cubicBezTo>
                  <a:cubicBezTo>
                    <a:pt x="6756" y="1441"/>
                    <a:pt x="7251" y="1586"/>
                    <a:pt x="7660" y="1899"/>
                  </a:cubicBezTo>
                  <a:cubicBezTo>
                    <a:pt x="7797" y="2003"/>
                    <a:pt x="7925" y="2129"/>
                    <a:pt x="8028" y="2271"/>
                  </a:cubicBezTo>
                  <a:cubicBezTo>
                    <a:pt x="8191" y="2048"/>
                    <a:pt x="8471" y="1917"/>
                    <a:pt x="8744" y="1906"/>
                  </a:cubicBezTo>
                  <a:cubicBezTo>
                    <a:pt x="8756" y="1906"/>
                    <a:pt x="8768" y="1905"/>
                    <a:pt x="8780" y="1905"/>
                  </a:cubicBezTo>
                  <a:cubicBezTo>
                    <a:pt x="8934" y="1905"/>
                    <a:pt x="9088" y="1959"/>
                    <a:pt x="9218" y="2043"/>
                  </a:cubicBezTo>
                  <a:cubicBezTo>
                    <a:pt x="9294" y="2090"/>
                    <a:pt x="9366" y="2150"/>
                    <a:pt x="9431" y="2209"/>
                  </a:cubicBezTo>
                  <a:cubicBezTo>
                    <a:pt x="9468" y="2244"/>
                    <a:pt x="9499" y="2281"/>
                    <a:pt x="9533" y="2317"/>
                  </a:cubicBezTo>
                  <a:cubicBezTo>
                    <a:pt x="9591" y="2270"/>
                    <a:pt x="9650" y="2219"/>
                    <a:pt x="9719" y="2185"/>
                  </a:cubicBezTo>
                  <a:cubicBezTo>
                    <a:pt x="9776" y="2158"/>
                    <a:pt x="9836" y="2144"/>
                    <a:pt x="9895" y="2144"/>
                  </a:cubicBezTo>
                  <a:cubicBezTo>
                    <a:pt x="9956" y="2144"/>
                    <a:pt x="10017" y="2159"/>
                    <a:pt x="10076" y="2187"/>
                  </a:cubicBezTo>
                  <a:cubicBezTo>
                    <a:pt x="10187" y="2241"/>
                    <a:pt x="10268" y="2333"/>
                    <a:pt x="10310" y="2449"/>
                  </a:cubicBezTo>
                  <a:cubicBezTo>
                    <a:pt x="10326" y="2492"/>
                    <a:pt x="10335" y="2534"/>
                    <a:pt x="10345" y="2574"/>
                  </a:cubicBezTo>
                  <a:cubicBezTo>
                    <a:pt x="10354" y="2569"/>
                    <a:pt x="10366" y="2560"/>
                    <a:pt x="10378" y="2552"/>
                  </a:cubicBezTo>
                  <a:cubicBezTo>
                    <a:pt x="10445" y="2509"/>
                    <a:pt x="10523" y="2480"/>
                    <a:pt x="10602" y="2462"/>
                  </a:cubicBezTo>
                  <a:cubicBezTo>
                    <a:pt x="10678" y="2444"/>
                    <a:pt x="10760" y="2434"/>
                    <a:pt x="10841" y="2434"/>
                  </a:cubicBezTo>
                  <a:cubicBezTo>
                    <a:pt x="10926" y="2434"/>
                    <a:pt x="11011" y="2445"/>
                    <a:pt x="11090" y="2469"/>
                  </a:cubicBezTo>
                  <a:cubicBezTo>
                    <a:pt x="11327" y="2544"/>
                    <a:pt x="11498" y="2760"/>
                    <a:pt x="11595" y="2992"/>
                  </a:cubicBezTo>
                  <a:cubicBezTo>
                    <a:pt x="11706" y="2954"/>
                    <a:pt x="11823" y="2930"/>
                    <a:pt x="11939" y="2930"/>
                  </a:cubicBezTo>
                  <a:cubicBezTo>
                    <a:pt x="12077" y="2930"/>
                    <a:pt x="12212" y="2965"/>
                    <a:pt x="12330" y="3055"/>
                  </a:cubicBezTo>
                  <a:cubicBezTo>
                    <a:pt x="12387" y="3097"/>
                    <a:pt x="12435" y="3151"/>
                    <a:pt x="12473" y="3211"/>
                  </a:cubicBezTo>
                  <a:cubicBezTo>
                    <a:pt x="12553" y="3110"/>
                    <a:pt x="12660" y="3034"/>
                    <a:pt x="12790" y="2995"/>
                  </a:cubicBezTo>
                  <a:cubicBezTo>
                    <a:pt x="12846" y="2978"/>
                    <a:pt x="12901" y="2971"/>
                    <a:pt x="12956" y="2971"/>
                  </a:cubicBezTo>
                  <a:cubicBezTo>
                    <a:pt x="13136" y="2971"/>
                    <a:pt x="13309" y="3050"/>
                    <a:pt x="13459" y="3152"/>
                  </a:cubicBezTo>
                  <a:cubicBezTo>
                    <a:pt x="13519" y="3192"/>
                    <a:pt x="13576" y="3255"/>
                    <a:pt x="13643" y="3263"/>
                  </a:cubicBezTo>
                  <a:cubicBezTo>
                    <a:pt x="13651" y="3264"/>
                    <a:pt x="13660" y="3265"/>
                    <a:pt x="13668" y="3265"/>
                  </a:cubicBezTo>
                  <a:cubicBezTo>
                    <a:pt x="13765" y="3265"/>
                    <a:pt x="13871" y="3204"/>
                    <a:pt x="13962" y="3180"/>
                  </a:cubicBezTo>
                  <a:cubicBezTo>
                    <a:pt x="14024" y="3166"/>
                    <a:pt x="14085" y="3158"/>
                    <a:pt x="14145" y="3158"/>
                  </a:cubicBezTo>
                  <a:cubicBezTo>
                    <a:pt x="14263" y="3158"/>
                    <a:pt x="14378" y="3188"/>
                    <a:pt x="14481" y="3259"/>
                  </a:cubicBezTo>
                  <a:cubicBezTo>
                    <a:pt x="14561" y="3315"/>
                    <a:pt x="14633" y="3386"/>
                    <a:pt x="14701" y="3459"/>
                  </a:cubicBezTo>
                  <a:cubicBezTo>
                    <a:pt x="14750" y="3512"/>
                    <a:pt x="14795" y="3557"/>
                    <a:pt x="14861" y="3557"/>
                  </a:cubicBezTo>
                  <a:cubicBezTo>
                    <a:pt x="14871" y="3557"/>
                    <a:pt x="14881" y="3556"/>
                    <a:pt x="14892" y="3554"/>
                  </a:cubicBezTo>
                  <a:cubicBezTo>
                    <a:pt x="14985" y="3536"/>
                    <a:pt x="15072" y="3491"/>
                    <a:pt x="15163" y="3465"/>
                  </a:cubicBezTo>
                  <a:cubicBezTo>
                    <a:pt x="15228" y="3445"/>
                    <a:pt x="15296" y="3434"/>
                    <a:pt x="15364" y="3434"/>
                  </a:cubicBezTo>
                  <a:cubicBezTo>
                    <a:pt x="15407" y="3434"/>
                    <a:pt x="15450" y="3438"/>
                    <a:pt x="15492" y="3448"/>
                  </a:cubicBezTo>
                  <a:cubicBezTo>
                    <a:pt x="15575" y="3467"/>
                    <a:pt x="15644" y="3514"/>
                    <a:pt x="15696" y="3582"/>
                  </a:cubicBezTo>
                  <a:cubicBezTo>
                    <a:pt x="15745" y="3644"/>
                    <a:pt x="15762" y="3700"/>
                    <a:pt x="15813" y="3744"/>
                  </a:cubicBezTo>
                  <a:cubicBezTo>
                    <a:pt x="15816" y="3750"/>
                    <a:pt x="15827" y="3757"/>
                    <a:pt x="15842" y="3764"/>
                  </a:cubicBezTo>
                  <a:cubicBezTo>
                    <a:pt x="15844" y="3767"/>
                    <a:pt x="15866" y="3769"/>
                    <a:pt x="15866" y="3773"/>
                  </a:cubicBezTo>
                  <a:cubicBezTo>
                    <a:pt x="15871" y="3773"/>
                    <a:pt x="15875" y="3773"/>
                    <a:pt x="15880" y="3773"/>
                  </a:cubicBezTo>
                  <a:cubicBezTo>
                    <a:pt x="15906" y="3773"/>
                    <a:pt x="15932" y="3768"/>
                    <a:pt x="15961" y="3760"/>
                  </a:cubicBezTo>
                  <a:cubicBezTo>
                    <a:pt x="16060" y="3739"/>
                    <a:pt x="16152" y="3703"/>
                    <a:pt x="16248" y="3680"/>
                  </a:cubicBezTo>
                  <a:cubicBezTo>
                    <a:pt x="16304" y="3667"/>
                    <a:pt x="16360" y="3660"/>
                    <a:pt x="16415" y="3660"/>
                  </a:cubicBezTo>
                  <a:cubicBezTo>
                    <a:pt x="16464" y="3660"/>
                    <a:pt x="16513" y="3665"/>
                    <a:pt x="16561" y="3676"/>
                  </a:cubicBezTo>
                  <a:lnTo>
                    <a:pt x="16655" y="3337"/>
                  </a:lnTo>
                  <a:cubicBezTo>
                    <a:pt x="16269" y="3234"/>
                    <a:pt x="15886" y="3129"/>
                    <a:pt x="15495" y="3024"/>
                  </a:cubicBezTo>
                  <a:cubicBezTo>
                    <a:pt x="13466" y="2460"/>
                    <a:pt x="11435" y="1917"/>
                    <a:pt x="9377" y="1464"/>
                  </a:cubicBezTo>
                  <a:cubicBezTo>
                    <a:pt x="8342" y="1233"/>
                    <a:pt x="7302" y="1012"/>
                    <a:pt x="6268" y="777"/>
                  </a:cubicBezTo>
                  <a:cubicBezTo>
                    <a:pt x="5327" y="563"/>
                    <a:pt x="4333" y="418"/>
                    <a:pt x="3448" y="22"/>
                  </a:cubicBezTo>
                  <a:cubicBezTo>
                    <a:pt x="3438" y="17"/>
                    <a:pt x="3427" y="10"/>
                    <a:pt x="342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33"/>
            <p:cNvSpPr/>
            <p:nvPr/>
          </p:nvSpPr>
          <p:spPr>
            <a:xfrm>
              <a:off x="5502298" y="3957117"/>
              <a:ext cx="38270" cy="46755"/>
            </a:xfrm>
            <a:custGeom>
              <a:rect b="b" l="l" r="r" t="t"/>
              <a:pathLst>
                <a:path extrusionOk="0" h="1356" w="1110">
                  <a:moveTo>
                    <a:pt x="808" y="0"/>
                  </a:moveTo>
                  <a:cubicBezTo>
                    <a:pt x="804" y="1"/>
                    <a:pt x="800" y="2"/>
                    <a:pt x="796" y="2"/>
                  </a:cubicBezTo>
                  <a:cubicBezTo>
                    <a:pt x="792" y="2"/>
                    <a:pt x="788" y="1"/>
                    <a:pt x="783" y="1"/>
                  </a:cubicBezTo>
                  <a:lnTo>
                    <a:pt x="781" y="1"/>
                  </a:lnTo>
                  <a:cubicBezTo>
                    <a:pt x="778" y="1"/>
                    <a:pt x="778" y="5"/>
                    <a:pt x="776" y="5"/>
                  </a:cubicBezTo>
                  <a:cubicBezTo>
                    <a:pt x="760" y="6"/>
                    <a:pt x="741" y="7"/>
                    <a:pt x="723" y="8"/>
                  </a:cubicBezTo>
                  <a:lnTo>
                    <a:pt x="720" y="8"/>
                  </a:lnTo>
                  <a:cubicBezTo>
                    <a:pt x="699" y="12"/>
                    <a:pt x="679" y="12"/>
                    <a:pt x="662" y="16"/>
                  </a:cubicBezTo>
                  <a:cubicBezTo>
                    <a:pt x="582" y="28"/>
                    <a:pt x="501" y="51"/>
                    <a:pt x="432" y="75"/>
                  </a:cubicBezTo>
                  <a:cubicBezTo>
                    <a:pt x="377" y="99"/>
                    <a:pt x="324" y="125"/>
                    <a:pt x="273" y="158"/>
                  </a:cubicBezTo>
                  <a:cubicBezTo>
                    <a:pt x="117" y="303"/>
                    <a:pt x="0" y="479"/>
                    <a:pt x="18" y="705"/>
                  </a:cubicBezTo>
                  <a:cubicBezTo>
                    <a:pt x="38" y="951"/>
                    <a:pt x="186" y="1265"/>
                    <a:pt x="436" y="1347"/>
                  </a:cubicBezTo>
                  <a:cubicBezTo>
                    <a:pt x="456" y="1353"/>
                    <a:pt x="474" y="1356"/>
                    <a:pt x="493" y="1356"/>
                  </a:cubicBezTo>
                  <a:cubicBezTo>
                    <a:pt x="531" y="1356"/>
                    <a:pt x="566" y="1343"/>
                    <a:pt x="606" y="1321"/>
                  </a:cubicBezTo>
                  <a:cubicBezTo>
                    <a:pt x="616" y="1314"/>
                    <a:pt x="625" y="1308"/>
                    <a:pt x="635" y="1302"/>
                  </a:cubicBezTo>
                  <a:cubicBezTo>
                    <a:pt x="638" y="1300"/>
                    <a:pt x="647" y="1295"/>
                    <a:pt x="650" y="1292"/>
                  </a:cubicBezTo>
                  <a:cubicBezTo>
                    <a:pt x="666" y="1277"/>
                    <a:pt x="682" y="1262"/>
                    <a:pt x="697" y="1248"/>
                  </a:cubicBezTo>
                  <a:cubicBezTo>
                    <a:pt x="726" y="1218"/>
                    <a:pt x="742" y="1201"/>
                    <a:pt x="771" y="1157"/>
                  </a:cubicBezTo>
                  <a:cubicBezTo>
                    <a:pt x="887" y="995"/>
                    <a:pt x="959" y="818"/>
                    <a:pt x="1025" y="625"/>
                  </a:cubicBezTo>
                  <a:cubicBezTo>
                    <a:pt x="1049" y="548"/>
                    <a:pt x="1077" y="468"/>
                    <a:pt x="1090" y="389"/>
                  </a:cubicBezTo>
                  <a:cubicBezTo>
                    <a:pt x="1109" y="300"/>
                    <a:pt x="1109" y="229"/>
                    <a:pt x="1089" y="155"/>
                  </a:cubicBezTo>
                  <a:cubicBezTo>
                    <a:pt x="1089" y="152"/>
                    <a:pt x="1088" y="151"/>
                    <a:pt x="1089" y="147"/>
                  </a:cubicBezTo>
                  <a:cubicBezTo>
                    <a:pt x="1089" y="145"/>
                    <a:pt x="1085" y="145"/>
                    <a:pt x="1085" y="142"/>
                  </a:cubicBezTo>
                  <a:cubicBezTo>
                    <a:pt x="1082" y="133"/>
                    <a:pt x="1078" y="124"/>
                    <a:pt x="1074" y="117"/>
                  </a:cubicBezTo>
                  <a:cubicBezTo>
                    <a:pt x="1070" y="111"/>
                    <a:pt x="1067" y="103"/>
                    <a:pt x="1063" y="96"/>
                  </a:cubicBezTo>
                  <a:lnTo>
                    <a:pt x="1063" y="94"/>
                  </a:lnTo>
                  <a:cubicBezTo>
                    <a:pt x="1052" y="83"/>
                    <a:pt x="1042" y="73"/>
                    <a:pt x="1031" y="62"/>
                  </a:cubicBezTo>
                  <a:cubicBezTo>
                    <a:pt x="1030" y="60"/>
                    <a:pt x="1023" y="55"/>
                    <a:pt x="1015" y="49"/>
                  </a:cubicBezTo>
                  <a:cubicBezTo>
                    <a:pt x="1005" y="44"/>
                    <a:pt x="981" y="33"/>
                    <a:pt x="979" y="31"/>
                  </a:cubicBezTo>
                  <a:cubicBezTo>
                    <a:pt x="966" y="25"/>
                    <a:pt x="953" y="20"/>
                    <a:pt x="940" y="17"/>
                  </a:cubicBezTo>
                  <a:cubicBezTo>
                    <a:pt x="933" y="15"/>
                    <a:pt x="918" y="12"/>
                    <a:pt x="914" y="10"/>
                  </a:cubicBezTo>
                  <a:cubicBezTo>
                    <a:pt x="900" y="6"/>
                    <a:pt x="884" y="6"/>
                    <a:pt x="866" y="5"/>
                  </a:cubicBezTo>
                  <a:lnTo>
                    <a:pt x="808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33"/>
            <p:cNvSpPr/>
            <p:nvPr/>
          </p:nvSpPr>
          <p:spPr>
            <a:xfrm>
              <a:off x="5271225" y="3488181"/>
              <a:ext cx="250134" cy="206432"/>
            </a:xfrm>
            <a:custGeom>
              <a:rect b="b" l="l" r="r" t="t"/>
              <a:pathLst>
                <a:path extrusionOk="0" h="5987" w="7255">
                  <a:moveTo>
                    <a:pt x="6100" y="0"/>
                  </a:moveTo>
                  <a:lnTo>
                    <a:pt x="6100" y="9"/>
                  </a:lnTo>
                  <a:cubicBezTo>
                    <a:pt x="6093" y="185"/>
                    <a:pt x="6061" y="359"/>
                    <a:pt x="6019" y="528"/>
                  </a:cubicBezTo>
                  <a:cubicBezTo>
                    <a:pt x="5941" y="870"/>
                    <a:pt x="5807" y="1195"/>
                    <a:pt x="5619" y="1489"/>
                  </a:cubicBezTo>
                  <a:cubicBezTo>
                    <a:pt x="5274" y="2031"/>
                    <a:pt x="4778" y="2459"/>
                    <a:pt x="4240" y="2806"/>
                  </a:cubicBezTo>
                  <a:cubicBezTo>
                    <a:pt x="3691" y="3158"/>
                    <a:pt x="3067" y="3415"/>
                    <a:pt x="2418" y="3509"/>
                  </a:cubicBezTo>
                  <a:cubicBezTo>
                    <a:pt x="2249" y="3533"/>
                    <a:pt x="2079" y="3545"/>
                    <a:pt x="1909" y="3545"/>
                  </a:cubicBezTo>
                  <a:cubicBezTo>
                    <a:pt x="1525" y="3545"/>
                    <a:pt x="1143" y="3482"/>
                    <a:pt x="778" y="3347"/>
                  </a:cubicBezTo>
                  <a:cubicBezTo>
                    <a:pt x="491" y="3241"/>
                    <a:pt x="197" y="3084"/>
                    <a:pt x="1" y="2850"/>
                  </a:cubicBezTo>
                  <a:lnTo>
                    <a:pt x="1" y="2850"/>
                  </a:lnTo>
                  <a:cubicBezTo>
                    <a:pt x="72" y="3045"/>
                    <a:pt x="166" y="3233"/>
                    <a:pt x="265" y="3410"/>
                  </a:cubicBezTo>
                  <a:cubicBezTo>
                    <a:pt x="360" y="3580"/>
                    <a:pt x="459" y="3752"/>
                    <a:pt x="574" y="3912"/>
                  </a:cubicBezTo>
                  <a:cubicBezTo>
                    <a:pt x="659" y="4030"/>
                    <a:pt x="801" y="4196"/>
                    <a:pt x="949" y="4334"/>
                  </a:cubicBezTo>
                  <a:cubicBezTo>
                    <a:pt x="1051" y="4431"/>
                    <a:pt x="1158" y="4519"/>
                    <a:pt x="1249" y="4568"/>
                  </a:cubicBezTo>
                  <a:cubicBezTo>
                    <a:pt x="1617" y="4769"/>
                    <a:pt x="2213" y="4811"/>
                    <a:pt x="2622" y="4901"/>
                  </a:cubicBezTo>
                  <a:cubicBezTo>
                    <a:pt x="3637" y="5124"/>
                    <a:pt x="4658" y="5322"/>
                    <a:pt x="5667" y="5579"/>
                  </a:cubicBezTo>
                  <a:cubicBezTo>
                    <a:pt x="6172" y="5709"/>
                    <a:pt x="6676" y="5847"/>
                    <a:pt x="7178" y="5986"/>
                  </a:cubicBezTo>
                  <a:cubicBezTo>
                    <a:pt x="7165" y="5972"/>
                    <a:pt x="7149" y="5957"/>
                    <a:pt x="7134" y="5943"/>
                  </a:cubicBezTo>
                  <a:cubicBezTo>
                    <a:pt x="6829" y="5634"/>
                    <a:pt x="6504" y="5315"/>
                    <a:pt x="6281" y="4935"/>
                  </a:cubicBezTo>
                  <a:cubicBezTo>
                    <a:pt x="6073" y="4580"/>
                    <a:pt x="6031" y="4172"/>
                    <a:pt x="6125" y="3776"/>
                  </a:cubicBezTo>
                  <a:cubicBezTo>
                    <a:pt x="6219" y="3391"/>
                    <a:pt x="6453" y="3053"/>
                    <a:pt x="6710" y="2760"/>
                  </a:cubicBezTo>
                  <a:cubicBezTo>
                    <a:pt x="6875" y="2569"/>
                    <a:pt x="7061" y="2403"/>
                    <a:pt x="7254" y="2244"/>
                  </a:cubicBezTo>
                  <a:cubicBezTo>
                    <a:pt x="7212" y="2179"/>
                    <a:pt x="7171" y="2114"/>
                    <a:pt x="7134" y="2045"/>
                  </a:cubicBezTo>
                  <a:cubicBezTo>
                    <a:pt x="6796" y="1361"/>
                    <a:pt x="6588" y="598"/>
                    <a:pt x="610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33"/>
            <p:cNvSpPr/>
            <p:nvPr/>
          </p:nvSpPr>
          <p:spPr>
            <a:xfrm>
              <a:off x="5031396" y="3734975"/>
              <a:ext cx="445863" cy="457894"/>
            </a:xfrm>
            <a:custGeom>
              <a:rect b="b" l="l" r="r" t="t"/>
              <a:pathLst>
                <a:path extrusionOk="0" h="13280" w="12932">
                  <a:moveTo>
                    <a:pt x="5801" y="2696"/>
                  </a:moveTo>
                  <a:cubicBezTo>
                    <a:pt x="5941" y="2696"/>
                    <a:pt x="6083" y="2750"/>
                    <a:pt x="6180" y="2848"/>
                  </a:cubicBezTo>
                  <a:cubicBezTo>
                    <a:pt x="6318" y="2990"/>
                    <a:pt x="6347" y="3224"/>
                    <a:pt x="6265" y="3402"/>
                  </a:cubicBezTo>
                  <a:cubicBezTo>
                    <a:pt x="6216" y="3506"/>
                    <a:pt x="6144" y="3589"/>
                    <a:pt x="6047" y="3653"/>
                  </a:cubicBezTo>
                  <a:cubicBezTo>
                    <a:pt x="6001" y="3682"/>
                    <a:pt x="5946" y="3699"/>
                    <a:pt x="5894" y="3714"/>
                  </a:cubicBezTo>
                  <a:cubicBezTo>
                    <a:pt x="5851" y="3728"/>
                    <a:pt x="5804" y="3734"/>
                    <a:pt x="5758" y="3734"/>
                  </a:cubicBezTo>
                  <a:cubicBezTo>
                    <a:pt x="5748" y="3734"/>
                    <a:pt x="5739" y="3734"/>
                    <a:pt x="5730" y="3734"/>
                  </a:cubicBezTo>
                  <a:cubicBezTo>
                    <a:pt x="5638" y="3725"/>
                    <a:pt x="5546" y="3687"/>
                    <a:pt x="5488" y="3610"/>
                  </a:cubicBezTo>
                  <a:cubicBezTo>
                    <a:pt x="5430" y="3537"/>
                    <a:pt x="5409" y="3450"/>
                    <a:pt x="5405" y="3357"/>
                  </a:cubicBezTo>
                  <a:lnTo>
                    <a:pt x="5405" y="3353"/>
                  </a:lnTo>
                  <a:cubicBezTo>
                    <a:pt x="5378" y="3282"/>
                    <a:pt x="5364" y="3203"/>
                    <a:pt x="5364" y="3129"/>
                  </a:cubicBezTo>
                  <a:cubicBezTo>
                    <a:pt x="5362" y="2973"/>
                    <a:pt x="5445" y="2813"/>
                    <a:pt x="5589" y="2742"/>
                  </a:cubicBezTo>
                  <a:cubicBezTo>
                    <a:pt x="5655" y="2711"/>
                    <a:pt x="5728" y="2696"/>
                    <a:pt x="5801" y="2696"/>
                  </a:cubicBezTo>
                  <a:close/>
                  <a:moveTo>
                    <a:pt x="6595" y="3898"/>
                  </a:moveTo>
                  <a:cubicBezTo>
                    <a:pt x="6617" y="3898"/>
                    <a:pt x="6640" y="3905"/>
                    <a:pt x="6661" y="3922"/>
                  </a:cubicBezTo>
                  <a:cubicBezTo>
                    <a:pt x="6704" y="3958"/>
                    <a:pt x="6742" y="3990"/>
                    <a:pt x="6770" y="4041"/>
                  </a:cubicBezTo>
                  <a:cubicBezTo>
                    <a:pt x="6789" y="4073"/>
                    <a:pt x="6807" y="4108"/>
                    <a:pt x="6820" y="4142"/>
                  </a:cubicBezTo>
                  <a:cubicBezTo>
                    <a:pt x="6853" y="4221"/>
                    <a:pt x="6880" y="4303"/>
                    <a:pt x="6890" y="4390"/>
                  </a:cubicBezTo>
                  <a:cubicBezTo>
                    <a:pt x="6909" y="4542"/>
                    <a:pt x="6891" y="4698"/>
                    <a:pt x="6815" y="4835"/>
                  </a:cubicBezTo>
                  <a:cubicBezTo>
                    <a:pt x="6730" y="4986"/>
                    <a:pt x="6575" y="5087"/>
                    <a:pt x="6412" y="5141"/>
                  </a:cubicBezTo>
                  <a:cubicBezTo>
                    <a:pt x="6403" y="5144"/>
                    <a:pt x="6394" y="5147"/>
                    <a:pt x="6385" y="5148"/>
                  </a:cubicBezTo>
                  <a:cubicBezTo>
                    <a:pt x="6407" y="5189"/>
                    <a:pt x="6422" y="5234"/>
                    <a:pt x="6433" y="5281"/>
                  </a:cubicBezTo>
                  <a:cubicBezTo>
                    <a:pt x="6465" y="5447"/>
                    <a:pt x="6413" y="5614"/>
                    <a:pt x="6322" y="5752"/>
                  </a:cubicBezTo>
                  <a:cubicBezTo>
                    <a:pt x="6233" y="5885"/>
                    <a:pt x="6095" y="5996"/>
                    <a:pt x="5950" y="6054"/>
                  </a:cubicBezTo>
                  <a:cubicBezTo>
                    <a:pt x="5880" y="6082"/>
                    <a:pt x="5791" y="6105"/>
                    <a:pt x="5706" y="6105"/>
                  </a:cubicBezTo>
                  <a:cubicBezTo>
                    <a:pt x="5596" y="6105"/>
                    <a:pt x="5494" y="6066"/>
                    <a:pt x="5454" y="5949"/>
                  </a:cubicBezTo>
                  <a:cubicBezTo>
                    <a:pt x="5442" y="5912"/>
                    <a:pt x="5460" y="5860"/>
                    <a:pt x="5489" y="5839"/>
                  </a:cubicBezTo>
                  <a:cubicBezTo>
                    <a:pt x="5526" y="5812"/>
                    <a:pt x="5565" y="5797"/>
                    <a:pt x="5608" y="5790"/>
                  </a:cubicBezTo>
                  <a:cubicBezTo>
                    <a:pt x="5631" y="5786"/>
                    <a:pt x="5653" y="5786"/>
                    <a:pt x="5676" y="5785"/>
                  </a:cubicBezTo>
                  <a:cubicBezTo>
                    <a:pt x="5678" y="5782"/>
                    <a:pt x="5696" y="5781"/>
                    <a:pt x="5703" y="5780"/>
                  </a:cubicBezTo>
                  <a:cubicBezTo>
                    <a:pt x="5732" y="5775"/>
                    <a:pt x="5761" y="5766"/>
                    <a:pt x="5789" y="5757"/>
                  </a:cubicBezTo>
                  <a:cubicBezTo>
                    <a:pt x="5795" y="5756"/>
                    <a:pt x="5816" y="5749"/>
                    <a:pt x="5822" y="5745"/>
                  </a:cubicBezTo>
                  <a:cubicBezTo>
                    <a:pt x="5837" y="5738"/>
                    <a:pt x="5853" y="5730"/>
                    <a:pt x="5867" y="5723"/>
                  </a:cubicBezTo>
                  <a:cubicBezTo>
                    <a:pt x="5875" y="5719"/>
                    <a:pt x="5884" y="5714"/>
                    <a:pt x="5890" y="5710"/>
                  </a:cubicBezTo>
                  <a:cubicBezTo>
                    <a:pt x="5892" y="5709"/>
                    <a:pt x="5896" y="5707"/>
                    <a:pt x="5902" y="5703"/>
                  </a:cubicBezTo>
                  <a:cubicBezTo>
                    <a:pt x="5907" y="5698"/>
                    <a:pt x="5920" y="5688"/>
                    <a:pt x="5926" y="5686"/>
                  </a:cubicBezTo>
                  <a:cubicBezTo>
                    <a:pt x="5948" y="5666"/>
                    <a:pt x="5972" y="5646"/>
                    <a:pt x="5993" y="5625"/>
                  </a:cubicBezTo>
                  <a:cubicBezTo>
                    <a:pt x="6005" y="5611"/>
                    <a:pt x="6015" y="5601"/>
                    <a:pt x="6024" y="5588"/>
                  </a:cubicBezTo>
                  <a:cubicBezTo>
                    <a:pt x="6030" y="5584"/>
                    <a:pt x="6036" y="5575"/>
                    <a:pt x="6039" y="5572"/>
                  </a:cubicBezTo>
                  <a:cubicBezTo>
                    <a:pt x="6058" y="5548"/>
                    <a:pt x="6073" y="5522"/>
                    <a:pt x="6088" y="5496"/>
                  </a:cubicBezTo>
                  <a:cubicBezTo>
                    <a:pt x="6090" y="5490"/>
                    <a:pt x="6093" y="5489"/>
                    <a:pt x="6093" y="5486"/>
                  </a:cubicBezTo>
                  <a:cubicBezTo>
                    <a:pt x="6093" y="5484"/>
                    <a:pt x="6095" y="5483"/>
                    <a:pt x="6095" y="5480"/>
                  </a:cubicBezTo>
                  <a:cubicBezTo>
                    <a:pt x="6102" y="5464"/>
                    <a:pt x="6107" y="5452"/>
                    <a:pt x="6112" y="5436"/>
                  </a:cubicBezTo>
                  <a:cubicBezTo>
                    <a:pt x="6112" y="5433"/>
                    <a:pt x="6114" y="5421"/>
                    <a:pt x="6117" y="5413"/>
                  </a:cubicBezTo>
                  <a:cubicBezTo>
                    <a:pt x="6117" y="5405"/>
                    <a:pt x="6120" y="5389"/>
                    <a:pt x="6120" y="5382"/>
                  </a:cubicBezTo>
                  <a:cubicBezTo>
                    <a:pt x="6120" y="5379"/>
                    <a:pt x="6121" y="5365"/>
                    <a:pt x="6121" y="5356"/>
                  </a:cubicBezTo>
                  <a:cubicBezTo>
                    <a:pt x="6119" y="5348"/>
                    <a:pt x="6119" y="5330"/>
                    <a:pt x="6117" y="5325"/>
                  </a:cubicBezTo>
                  <a:cubicBezTo>
                    <a:pt x="6114" y="5317"/>
                    <a:pt x="6113" y="5307"/>
                    <a:pt x="6109" y="5298"/>
                  </a:cubicBezTo>
                  <a:cubicBezTo>
                    <a:pt x="6109" y="5293"/>
                    <a:pt x="6104" y="5282"/>
                    <a:pt x="6101" y="5277"/>
                  </a:cubicBezTo>
                  <a:cubicBezTo>
                    <a:pt x="6077" y="5229"/>
                    <a:pt x="6032" y="5186"/>
                    <a:pt x="5985" y="5152"/>
                  </a:cubicBezTo>
                  <a:cubicBezTo>
                    <a:pt x="5978" y="5145"/>
                    <a:pt x="5968" y="5137"/>
                    <a:pt x="5958" y="5132"/>
                  </a:cubicBezTo>
                  <a:cubicBezTo>
                    <a:pt x="5932" y="5125"/>
                    <a:pt x="5906" y="5114"/>
                    <a:pt x="5880" y="5104"/>
                  </a:cubicBezTo>
                  <a:cubicBezTo>
                    <a:pt x="5798" y="5070"/>
                    <a:pt x="5726" y="5026"/>
                    <a:pt x="5657" y="4975"/>
                  </a:cubicBezTo>
                  <a:cubicBezTo>
                    <a:pt x="5655" y="4979"/>
                    <a:pt x="5652" y="4984"/>
                    <a:pt x="5650" y="4988"/>
                  </a:cubicBezTo>
                  <a:cubicBezTo>
                    <a:pt x="5614" y="5041"/>
                    <a:pt x="5571" y="5085"/>
                    <a:pt x="5520" y="5124"/>
                  </a:cubicBezTo>
                  <a:cubicBezTo>
                    <a:pt x="5453" y="5187"/>
                    <a:pt x="5366" y="5227"/>
                    <a:pt x="5268" y="5227"/>
                  </a:cubicBezTo>
                  <a:cubicBezTo>
                    <a:pt x="5256" y="5227"/>
                    <a:pt x="5243" y="5226"/>
                    <a:pt x="5231" y="5225"/>
                  </a:cubicBezTo>
                  <a:cubicBezTo>
                    <a:pt x="5127" y="5214"/>
                    <a:pt x="5037" y="5162"/>
                    <a:pt x="4986" y="5066"/>
                  </a:cubicBezTo>
                  <a:cubicBezTo>
                    <a:pt x="4949" y="4995"/>
                    <a:pt x="4941" y="4906"/>
                    <a:pt x="4948" y="4826"/>
                  </a:cubicBezTo>
                  <a:cubicBezTo>
                    <a:pt x="4965" y="4661"/>
                    <a:pt x="5036" y="4492"/>
                    <a:pt x="5157" y="4376"/>
                  </a:cubicBezTo>
                  <a:cubicBezTo>
                    <a:pt x="5223" y="4314"/>
                    <a:pt x="5309" y="4277"/>
                    <a:pt x="5401" y="4277"/>
                  </a:cubicBezTo>
                  <a:cubicBezTo>
                    <a:pt x="5402" y="4277"/>
                    <a:pt x="5404" y="4277"/>
                    <a:pt x="5405" y="4277"/>
                  </a:cubicBezTo>
                  <a:cubicBezTo>
                    <a:pt x="5502" y="4281"/>
                    <a:pt x="5608" y="4342"/>
                    <a:pt x="5663" y="4422"/>
                  </a:cubicBezTo>
                  <a:cubicBezTo>
                    <a:pt x="5729" y="4506"/>
                    <a:pt x="5752" y="4605"/>
                    <a:pt x="5745" y="4705"/>
                  </a:cubicBezTo>
                  <a:cubicBezTo>
                    <a:pt x="5775" y="4721"/>
                    <a:pt x="5803" y="4732"/>
                    <a:pt x="5827" y="4746"/>
                  </a:cubicBezTo>
                  <a:cubicBezTo>
                    <a:pt x="5916" y="4784"/>
                    <a:pt x="6007" y="4821"/>
                    <a:pt x="6092" y="4867"/>
                  </a:cubicBezTo>
                  <a:lnTo>
                    <a:pt x="6101" y="4867"/>
                  </a:lnTo>
                  <a:cubicBezTo>
                    <a:pt x="6121" y="4869"/>
                    <a:pt x="6141" y="4870"/>
                    <a:pt x="6161" y="4870"/>
                  </a:cubicBezTo>
                  <a:cubicBezTo>
                    <a:pt x="6172" y="4870"/>
                    <a:pt x="6182" y="4870"/>
                    <a:pt x="6192" y="4870"/>
                  </a:cubicBezTo>
                  <a:cubicBezTo>
                    <a:pt x="6194" y="4868"/>
                    <a:pt x="6202" y="4868"/>
                    <a:pt x="6204" y="4868"/>
                  </a:cubicBezTo>
                  <a:cubicBezTo>
                    <a:pt x="6213" y="4867"/>
                    <a:pt x="6219" y="4865"/>
                    <a:pt x="6229" y="4862"/>
                  </a:cubicBezTo>
                  <a:cubicBezTo>
                    <a:pt x="6247" y="4861"/>
                    <a:pt x="6265" y="4856"/>
                    <a:pt x="6283" y="4852"/>
                  </a:cubicBezTo>
                  <a:cubicBezTo>
                    <a:pt x="6317" y="4844"/>
                    <a:pt x="6320" y="4844"/>
                    <a:pt x="6356" y="4825"/>
                  </a:cubicBezTo>
                  <a:cubicBezTo>
                    <a:pt x="6378" y="4818"/>
                    <a:pt x="6395" y="4807"/>
                    <a:pt x="6413" y="4796"/>
                  </a:cubicBezTo>
                  <a:cubicBezTo>
                    <a:pt x="6417" y="4794"/>
                    <a:pt x="6420" y="4792"/>
                    <a:pt x="6422" y="4792"/>
                  </a:cubicBezTo>
                  <a:cubicBezTo>
                    <a:pt x="6422" y="4791"/>
                    <a:pt x="6425" y="4791"/>
                    <a:pt x="6428" y="4787"/>
                  </a:cubicBezTo>
                  <a:cubicBezTo>
                    <a:pt x="6451" y="4770"/>
                    <a:pt x="6473" y="4747"/>
                    <a:pt x="6494" y="4729"/>
                  </a:cubicBezTo>
                  <a:cubicBezTo>
                    <a:pt x="6495" y="4725"/>
                    <a:pt x="6500" y="4720"/>
                    <a:pt x="6504" y="4716"/>
                  </a:cubicBezTo>
                  <a:cubicBezTo>
                    <a:pt x="6511" y="4704"/>
                    <a:pt x="6518" y="4694"/>
                    <a:pt x="6525" y="4683"/>
                  </a:cubicBezTo>
                  <a:cubicBezTo>
                    <a:pt x="6529" y="4681"/>
                    <a:pt x="6539" y="4658"/>
                    <a:pt x="6541" y="4655"/>
                  </a:cubicBezTo>
                  <a:cubicBezTo>
                    <a:pt x="6544" y="4648"/>
                    <a:pt x="6546" y="4642"/>
                    <a:pt x="6549" y="4640"/>
                  </a:cubicBezTo>
                  <a:cubicBezTo>
                    <a:pt x="6555" y="4626"/>
                    <a:pt x="6557" y="4614"/>
                    <a:pt x="6562" y="4600"/>
                  </a:cubicBezTo>
                  <a:cubicBezTo>
                    <a:pt x="6563" y="4599"/>
                    <a:pt x="6565" y="4588"/>
                    <a:pt x="6567" y="4580"/>
                  </a:cubicBezTo>
                  <a:cubicBezTo>
                    <a:pt x="6567" y="4577"/>
                    <a:pt x="6571" y="4558"/>
                    <a:pt x="6571" y="4554"/>
                  </a:cubicBezTo>
                  <a:cubicBezTo>
                    <a:pt x="6573" y="4542"/>
                    <a:pt x="6573" y="4530"/>
                    <a:pt x="6575" y="4517"/>
                  </a:cubicBezTo>
                  <a:cubicBezTo>
                    <a:pt x="6575" y="4502"/>
                    <a:pt x="6576" y="4486"/>
                    <a:pt x="6575" y="4474"/>
                  </a:cubicBezTo>
                  <a:lnTo>
                    <a:pt x="6575" y="4440"/>
                  </a:lnTo>
                  <a:cubicBezTo>
                    <a:pt x="6572" y="4431"/>
                    <a:pt x="6573" y="4424"/>
                    <a:pt x="6571" y="4422"/>
                  </a:cubicBezTo>
                  <a:cubicBezTo>
                    <a:pt x="6570" y="4408"/>
                    <a:pt x="6568" y="4396"/>
                    <a:pt x="6565" y="4384"/>
                  </a:cubicBezTo>
                  <a:cubicBezTo>
                    <a:pt x="6560" y="4355"/>
                    <a:pt x="6553" y="4324"/>
                    <a:pt x="6545" y="4294"/>
                  </a:cubicBezTo>
                  <a:cubicBezTo>
                    <a:pt x="6541" y="4282"/>
                    <a:pt x="6537" y="4270"/>
                    <a:pt x="6534" y="4257"/>
                  </a:cubicBezTo>
                  <a:cubicBezTo>
                    <a:pt x="6532" y="4251"/>
                    <a:pt x="6526" y="4236"/>
                    <a:pt x="6524" y="4230"/>
                  </a:cubicBezTo>
                  <a:cubicBezTo>
                    <a:pt x="6515" y="4205"/>
                    <a:pt x="6505" y="4182"/>
                    <a:pt x="6493" y="4157"/>
                  </a:cubicBezTo>
                  <a:cubicBezTo>
                    <a:pt x="6480" y="4124"/>
                    <a:pt x="6474" y="4090"/>
                    <a:pt x="6468" y="4053"/>
                  </a:cubicBezTo>
                  <a:cubicBezTo>
                    <a:pt x="6452" y="3976"/>
                    <a:pt x="6521" y="3898"/>
                    <a:pt x="6595" y="3898"/>
                  </a:cubicBezTo>
                  <a:close/>
                  <a:moveTo>
                    <a:pt x="3798" y="5735"/>
                  </a:moveTo>
                  <a:cubicBezTo>
                    <a:pt x="3938" y="5735"/>
                    <a:pt x="4080" y="5790"/>
                    <a:pt x="4177" y="5889"/>
                  </a:cubicBezTo>
                  <a:cubicBezTo>
                    <a:pt x="4319" y="6030"/>
                    <a:pt x="4345" y="6262"/>
                    <a:pt x="4263" y="6441"/>
                  </a:cubicBezTo>
                  <a:cubicBezTo>
                    <a:pt x="4214" y="6548"/>
                    <a:pt x="4145" y="6631"/>
                    <a:pt x="4047" y="6692"/>
                  </a:cubicBezTo>
                  <a:cubicBezTo>
                    <a:pt x="4000" y="6720"/>
                    <a:pt x="3946" y="6740"/>
                    <a:pt x="3894" y="6755"/>
                  </a:cubicBezTo>
                  <a:cubicBezTo>
                    <a:pt x="3853" y="6766"/>
                    <a:pt x="3810" y="6773"/>
                    <a:pt x="3766" y="6773"/>
                  </a:cubicBezTo>
                  <a:cubicBezTo>
                    <a:pt x="3754" y="6773"/>
                    <a:pt x="3741" y="6773"/>
                    <a:pt x="3729" y="6771"/>
                  </a:cubicBezTo>
                  <a:cubicBezTo>
                    <a:pt x="3639" y="6764"/>
                    <a:pt x="3545" y="6725"/>
                    <a:pt x="3485" y="6651"/>
                  </a:cubicBezTo>
                  <a:cubicBezTo>
                    <a:pt x="3427" y="6577"/>
                    <a:pt x="3406" y="6489"/>
                    <a:pt x="3402" y="6398"/>
                  </a:cubicBezTo>
                  <a:lnTo>
                    <a:pt x="3402" y="6391"/>
                  </a:lnTo>
                  <a:cubicBezTo>
                    <a:pt x="3375" y="6319"/>
                    <a:pt x="3363" y="6241"/>
                    <a:pt x="3363" y="6167"/>
                  </a:cubicBezTo>
                  <a:cubicBezTo>
                    <a:pt x="3359" y="6011"/>
                    <a:pt x="3443" y="5850"/>
                    <a:pt x="3587" y="5781"/>
                  </a:cubicBezTo>
                  <a:cubicBezTo>
                    <a:pt x="3653" y="5750"/>
                    <a:pt x="3725" y="5735"/>
                    <a:pt x="3798" y="5735"/>
                  </a:cubicBezTo>
                  <a:close/>
                  <a:moveTo>
                    <a:pt x="7707" y="0"/>
                  </a:moveTo>
                  <a:cubicBezTo>
                    <a:pt x="7488" y="0"/>
                    <a:pt x="7292" y="110"/>
                    <a:pt x="7133" y="253"/>
                  </a:cubicBezTo>
                  <a:cubicBezTo>
                    <a:pt x="7245" y="464"/>
                    <a:pt x="7300" y="703"/>
                    <a:pt x="7270" y="949"/>
                  </a:cubicBezTo>
                  <a:cubicBezTo>
                    <a:pt x="7202" y="1473"/>
                    <a:pt x="6738" y="1886"/>
                    <a:pt x="6213" y="1932"/>
                  </a:cubicBezTo>
                  <a:cubicBezTo>
                    <a:pt x="6183" y="1934"/>
                    <a:pt x="6153" y="1935"/>
                    <a:pt x="6123" y="1935"/>
                  </a:cubicBezTo>
                  <a:cubicBezTo>
                    <a:pt x="5876" y="1935"/>
                    <a:pt x="5642" y="1859"/>
                    <a:pt x="5412" y="1776"/>
                  </a:cubicBezTo>
                  <a:cubicBezTo>
                    <a:pt x="5277" y="1727"/>
                    <a:pt x="5141" y="1673"/>
                    <a:pt x="5004" y="1637"/>
                  </a:cubicBezTo>
                  <a:cubicBezTo>
                    <a:pt x="4957" y="1625"/>
                    <a:pt x="4908" y="1620"/>
                    <a:pt x="4860" y="1620"/>
                  </a:cubicBezTo>
                  <a:cubicBezTo>
                    <a:pt x="4793" y="1620"/>
                    <a:pt x="4726" y="1629"/>
                    <a:pt x="4660" y="1643"/>
                  </a:cubicBezTo>
                  <a:cubicBezTo>
                    <a:pt x="4400" y="1702"/>
                    <a:pt x="4167" y="1837"/>
                    <a:pt x="3930" y="1954"/>
                  </a:cubicBezTo>
                  <a:cubicBezTo>
                    <a:pt x="3687" y="2070"/>
                    <a:pt x="3439" y="2159"/>
                    <a:pt x="3171" y="2174"/>
                  </a:cubicBezTo>
                  <a:cubicBezTo>
                    <a:pt x="3142" y="2176"/>
                    <a:pt x="3112" y="2177"/>
                    <a:pt x="3082" y="2177"/>
                  </a:cubicBezTo>
                  <a:cubicBezTo>
                    <a:pt x="2735" y="2177"/>
                    <a:pt x="2365" y="2048"/>
                    <a:pt x="2186" y="1746"/>
                  </a:cubicBezTo>
                  <a:cubicBezTo>
                    <a:pt x="2145" y="1772"/>
                    <a:pt x="2102" y="1793"/>
                    <a:pt x="2058" y="1819"/>
                  </a:cubicBezTo>
                  <a:cubicBezTo>
                    <a:pt x="1984" y="1863"/>
                    <a:pt x="1916" y="1915"/>
                    <a:pt x="1855" y="1975"/>
                  </a:cubicBezTo>
                  <a:cubicBezTo>
                    <a:pt x="1828" y="2002"/>
                    <a:pt x="1807" y="2029"/>
                    <a:pt x="1790" y="2062"/>
                  </a:cubicBezTo>
                  <a:cubicBezTo>
                    <a:pt x="1777" y="2081"/>
                    <a:pt x="1783" y="2068"/>
                    <a:pt x="1775" y="2088"/>
                  </a:cubicBezTo>
                  <a:cubicBezTo>
                    <a:pt x="1772" y="2094"/>
                    <a:pt x="1760" y="2133"/>
                    <a:pt x="1760" y="2133"/>
                  </a:cubicBezTo>
                  <a:cubicBezTo>
                    <a:pt x="1745" y="2210"/>
                    <a:pt x="1781" y="2257"/>
                    <a:pt x="1818" y="2341"/>
                  </a:cubicBezTo>
                  <a:cubicBezTo>
                    <a:pt x="1856" y="2429"/>
                    <a:pt x="1818" y="2569"/>
                    <a:pt x="1707" y="2579"/>
                  </a:cubicBezTo>
                  <a:cubicBezTo>
                    <a:pt x="1442" y="2599"/>
                    <a:pt x="1205" y="2737"/>
                    <a:pt x="1131" y="2985"/>
                  </a:cubicBezTo>
                  <a:cubicBezTo>
                    <a:pt x="1057" y="3226"/>
                    <a:pt x="1121" y="3517"/>
                    <a:pt x="1196" y="3773"/>
                  </a:cubicBezTo>
                  <a:cubicBezTo>
                    <a:pt x="1215" y="3843"/>
                    <a:pt x="1168" y="3917"/>
                    <a:pt x="1111" y="3952"/>
                  </a:cubicBezTo>
                  <a:cubicBezTo>
                    <a:pt x="991" y="4017"/>
                    <a:pt x="877" y="4083"/>
                    <a:pt x="780" y="4178"/>
                  </a:cubicBezTo>
                  <a:cubicBezTo>
                    <a:pt x="696" y="4262"/>
                    <a:pt x="641" y="4364"/>
                    <a:pt x="598" y="4468"/>
                  </a:cubicBezTo>
                  <a:cubicBezTo>
                    <a:pt x="521" y="4655"/>
                    <a:pt x="433" y="4910"/>
                    <a:pt x="533" y="5104"/>
                  </a:cubicBezTo>
                  <a:cubicBezTo>
                    <a:pt x="642" y="5111"/>
                    <a:pt x="749" y="5137"/>
                    <a:pt x="848" y="5182"/>
                  </a:cubicBezTo>
                  <a:cubicBezTo>
                    <a:pt x="1094" y="5287"/>
                    <a:pt x="1304" y="5458"/>
                    <a:pt x="1463" y="5673"/>
                  </a:cubicBezTo>
                  <a:cubicBezTo>
                    <a:pt x="1636" y="5908"/>
                    <a:pt x="1725" y="6177"/>
                    <a:pt x="1760" y="6464"/>
                  </a:cubicBezTo>
                  <a:cubicBezTo>
                    <a:pt x="1822" y="6968"/>
                    <a:pt x="1775" y="7538"/>
                    <a:pt x="2083" y="7972"/>
                  </a:cubicBezTo>
                  <a:cubicBezTo>
                    <a:pt x="2359" y="8359"/>
                    <a:pt x="2887" y="8602"/>
                    <a:pt x="2915" y="9128"/>
                  </a:cubicBezTo>
                  <a:cubicBezTo>
                    <a:pt x="2942" y="9621"/>
                    <a:pt x="2520" y="10029"/>
                    <a:pt x="2062" y="10119"/>
                  </a:cubicBezTo>
                  <a:cubicBezTo>
                    <a:pt x="1974" y="10136"/>
                    <a:pt x="1886" y="10144"/>
                    <a:pt x="1799" y="10144"/>
                  </a:cubicBezTo>
                  <a:cubicBezTo>
                    <a:pt x="1425" y="10144"/>
                    <a:pt x="1064" y="9998"/>
                    <a:pt x="754" y="9787"/>
                  </a:cubicBezTo>
                  <a:cubicBezTo>
                    <a:pt x="478" y="9600"/>
                    <a:pt x="234" y="9364"/>
                    <a:pt x="31" y="9097"/>
                  </a:cubicBezTo>
                  <a:lnTo>
                    <a:pt x="31" y="9097"/>
                  </a:lnTo>
                  <a:cubicBezTo>
                    <a:pt x="1" y="9229"/>
                    <a:pt x="40" y="9370"/>
                    <a:pt x="121" y="9479"/>
                  </a:cubicBezTo>
                  <a:cubicBezTo>
                    <a:pt x="176" y="9550"/>
                    <a:pt x="245" y="9598"/>
                    <a:pt x="309" y="9657"/>
                  </a:cubicBezTo>
                  <a:cubicBezTo>
                    <a:pt x="333" y="9681"/>
                    <a:pt x="350" y="9704"/>
                    <a:pt x="368" y="9730"/>
                  </a:cubicBezTo>
                  <a:cubicBezTo>
                    <a:pt x="369" y="9729"/>
                    <a:pt x="366" y="9727"/>
                    <a:pt x="366" y="9724"/>
                  </a:cubicBezTo>
                  <a:lnTo>
                    <a:pt x="366" y="9724"/>
                  </a:lnTo>
                  <a:cubicBezTo>
                    <a:pt x="375" y="9735"/>
                    <a:pt x="382" y="9745"/>
                    <a:pt x="389" y="9756"/>
                  </a:cubicBezTo>
                  <a:cubicBezTo>
                    <a:pt x="397" y="9772"/>
                    <a:pt x="402" y="9791"/>
                    <a:pt x="406" y="9808"/>
                  </a:cubicBezTo>
                  <a:cubicBezTo>
                    <a:pt x="420" y="9868"/>
                    <a:pt x="423" y="9930"/>
                    <a:pt x="431" y="9991"/>
                  </a:cubicBezTo>
                  <a:cubicBezTo>
                    <a:pt x="437" y="10041"/>
                    <a:pt x="443" y="10086"/>
                    <a:pt x="454" y="10126"/>
                  </a:cubicBezTo>
                  <a:cubicBezTo>
                    <a:pt x="489" y="10173"/>
                    <a:pt x="527" y="10217"/>
                    <a:pt x="564" y="10260"/>
                  </a:cubicBezTo>
                  <a:cubicBezTo>
                    <a:pt x="611" y="10315"/>
                    <a:pt x="676" y="10358"/>
                    <a:pt x="714" y="10417"/>
                  </a:cubicBezTo>
                  <a:cubicBezTo>
                    <a:pt x="733" y="10444"/>
                    <a:pt x="744" y="10472"/>
                    <a:pt x="750" y="10501"/>
                  </a:cubicBezTo>
                  <a:cubicBezTo>
                    <a:pt x="1564" y="10763"/>
                    <a:pt x="2389" y="10999"/>
                    <a:pt x="3202" y="11275"/>
                  </a:cubicBezTo>
                  <a:cubicBezTo>
                    <a:pt x="3980" y="11539"/>
                    <a:pt x="4758" y="11816"/>
                    <a:pt x="5544" y="12063"/>
                  </a:cubicBezTo>
                  <a:cubicBezTo>
                    <a:pt x="6322" y="12307"/>
                    <a:pt x="7112" y="12506"/>
                    <a:pt x="7901" y="12701"/>
                  </a:cubicBezTo>
                  <a:cubicBezTo>
                    <a:pt x="8700" y="12898"/>
                    <a:pt x="9499" y="13089"/>
                    <a:pt x="10299" y="13279"/>
                  </a:cubicBezTo>
                  <a:cubicBezTo>
                    <a:pt x="10265" y="13227"/>
                    <a:pt x="10241" y="13169"/>
                    <a:pt x="10222" y="13112"/>
                  </a:cubicBezTo>
                  <a:cubicBezTo>
                    <a:pt x="10176" y="12968"/>
                    <a:pt x="10170" y="12806"/>
                    <a:pt x="10206" y="12656"/>
                  </a:cubicBezTo>
                  <a:cubicBezTo>
                    <a:pt x="9999" y="12514"/>
                    <a:pt x="9801" y="12328"/>
                    <a:pt x="9696" y="12102"/>
                  </a:cubicBezTo>
                  <a:cubicBezTo>
                    <a:pt x="9592" y="11876"/>
                    <a:pt x="9609" y="11627"/>
                    <a:pt x="9748" y="11441"/>
                  </a:cubicBezTo>
                  <a:cubicBezTo>
                    <a:pt x="9727" y="11430"/>
                    <a:pt x="9707" y="11416"/>
                    <a:pt x="9687" y="11405"/>
                  </a:cubicBezTo>
                  <a:cubicBezTo>
                    <a:pt x="9622" y="11363"/>
                    <a:pt x="9560" y="11312"/>
                    <a:pt x="9500" y="11260"/>
                  </a:cubicBezTo>
                  <a:cubicBezTo>
                    <a:pt x="9375" y="11147"/>
                    <a:pt x="9279" y="11005"/>
                    <a:pt x="9234" y="10842"/>
                  </a:cubicBezTo>
                  <a:cubicBezTo>
                    <a:pt x="9206" y="10735"/>
                    <a:pt x="9203" y="10620"/>
                    <a:pt x="9219" y="10506"/>
                  </a:cubicBezTo>
                  <a:cubicBezTo>
                    <a:pt x="9212" y="10499"/>
                    <a:pt x="9205" y="10495"/>
                    <a:pt x="9196" y="10487"/>
                  </a:cubicBezTo>
                  <a:cubicBezTo>
                    <a:pt x="9108" y="10396"/>
                    <a:pt x="9019" y="10307"/>
                    <a:pt x="8925" y="10224"/>
                  </a:cubicBezTo>
                  <a:cubicBezTo>
                    <a:pt x="8551" y="9884"/>
                    <a:pt x="8146" y="9586"/>
                    <a:pt x="7688" y="9376"/>
                  </a:cubicBezTo>
                  <a:cubicBezTo>
                    <a:pt x="7456" y="9271"/>
                    <a:pt x="7216" y="9178"/>
                    <a:pt x="6976" y="9082"/>
                  </a:cubicBezTo>
                  <a:cubicBezTo>
                    <a:pt x="6795" y="9007"/>
                    <a:pt x="6587" y="8935"/>
                    <a:pt x="6458" y="8780"/>
                  </a:cubicBezTo>
                  <a:cubicBezTo>
                    <a:pt x="6352" y="8653"/>
                    <a:pt x="6321" y="8491"/>
                    <a:pt x="6346" y="8329"/>
                  </a:cubicBezTo>
                  <a:cubicBezTo>
                    <a:pt x="6380" y="8090"/>
                    <a:pt x="6468" y="7855"/>
                    <a:pt x="6557" y="7632"/>
                  </a:cubicBezTo>
                  <a:cubicBezTo>
                    <a:pt x="6755" y="7141"/>
                    <a:pt x="7016" y="6677"/>
                    <a:pt x="7243" y="6199"/>
                  </a:cubicBezTo>
                  <a:cubicBezTo>
                    <a:pt x="7488" y="5682"/>
                    <a:pt x="7726" y="5162"/>
                    <a:pt x="7966" y="4646"/>
                  </a:cubicBezTo>
                  <a:cubicBezTo>
                    <a:pt x="8073" y="4415"/>
                    <a:pt x="8187" y="4190"/>
                    <a:pt x="8283" y="3956"/>
                  </a:cubicBezTo>
                  <a:cubicBezTo>
                    <a:pt x="8358" y="3772"/>
                    <a:pt x="8426" y="3584"/>
                    <a:pt x="8513" y="3403"/>
                  </a:cubicBezTo>
                  <a:cubicBezTo>
                    <a:pt x="8598" y="3229"/>
                    <a:pt x="8696" y="3048"/>
                    <a:pt x="8848" y="2920"/>
                  </a:cubicBezTo>
                  <a:cubicBezTo>
                    <a:pt x="8982" y="2809"/>
                    <a:pt x="9155" y="2751"/>
                    <a:pt x="9325" y="2721"/>
                  </a:cubicBezTo>
                  <a:cubicBezTo>
                    <a:pt x="9465" y="2698"/>
                    <a:pt x="9608" y="2687"/>
                    <a:pt x="9752" y="2687"/>
                  </a:cubicBezTo>
                  <a:cubicBezTo>
                    <a:pt x="9988" y="2687"/>
                    <a:pt x="10227" y="2715"/>
                    <a:pt x="10456" y="2759"/>
                  </a:cubicBezTo>
                  <a:cubicBezTo>
                    <a:pt x="10764" y="2818"/>
                    <a:pt x="11067" y="2918"/>
                    <a:pt x="11351" y="3055"/>
                  </a:cubicBezTo>
                  <a:cubicBezTo>
                    <a:pt x="11621" y="3184"/>
                    <a:pt x="11936" y="3367"/>
                    <a:pt x="12060" y="3656"/>
                  </a:cubicBezTo>
                  <a:cubicBezTo>
                    <a:pt x="12118" y="3626"/>
                    <a:pt x="12176" y="3601"/>
                    <a:pt x="12241" y="3585"/>
                  </a:cubicBezTo>
                  <a:cubicBezTo>
                    <a:pt x="12323" y="3562"/>
                    <a:pt x="12410" y="3551"/>
                    <a:pt x="12496" y="3551"/>
                  </a:cubicBezTo>
                  <a:cubicBezTo>
                    <a:pt x="12570" y="3551"/>
                    <a:pt x="12644" y="3559"/>
                    <a:pt x="12715" y="3576"/>
                  </a:cubicBezTo>
                  <a:cubicBezTo>
                    <a:pt x="12742" y="3585"/>
                    <a:pt x="12768" y="3593"/>
                    <a:pt x="12794" y="3599"/>
                  </a:cubicBezTo>
                  <a:cubicBezTo>
                    <a:pt x="12796" y="3584"/>
                    <a:pt x="12799" y="3574"/>
                    <a:pt x="12800" y="3562"/>
                  </a:cubicBezTo>
                  <a:cubicBezTo>
                    <a:pt x="12824" y="3432"/>
                    <a:pt x="12826" y="3298"/>
                    <a:pt x="12888" y="3178"/>
                  </a:cubicBezTo>
                  <a:cubicBezTo>
                    <a:pt x="12899" y="3152"/>
                    <a:pt x="12915" y="3126"/>
                    <a:pt x="12931" y="3103"/>
                  </a:cubicBezTo>
                  <a:cubicBezTo>
                    <a:pt x="12923" y="3095"/>
                    <a:pt x="12915" y="3086"/>
                    <a:pt x="12904" y="3071"/>
                  </a:cubicBezTo>
                  <a:cubicBezTo>
                    <a:pt x="12861" y="2977"/>
                    <a:pt x="12843" y="2894"/>
                    <a:pt x="12845" y="2792"/>
                  </a:cubicBezTo>
                  <a:cubicBezTo>
                    <a:pt x="12847" y="2742"/>
                    <a:pt x="12842" y="2686"/>
                    <a:pt x="12804" y="2648"/>
                  </a:cubicBezTo>
                  <a:cubicBezTo>
                    <a:pt x="12735" y="2576"/>
                    <a:pt x="12642" y="2556"/>
                    <a:pt x="12543" y="2556"/>
                  </a:cubicBezTo>
                  <a:cubicBezTo>
                    <a:pt x="12428" y="2556"/>
                    <a:pt x="12306" y="2583"/>
                    <a:pt x="12205" y="2586"/>
                  </a:cubicBezTo>
                  <a:cubicBezTo>
                    <a:pt x="12204" y="2586"/>
                    <a:pt x="12203" y="2586"/>
                    <a:pt x="12201" y="2586"/>
                  </a:cubicBezTo>
                  <a:cubicBezTo>
                    <a:pt x="12105" y="2586"/>
                    <a:pt x="12050" y="2475"/>
                    <a:pt x="12074" y="2391"/>
                  </a:cubicBezTo>
                  <a:cubicBezTo>
                    <a:pt x="12109" y="2278"/>
                    <a:pt x="12133" y="2146"/>
                    <a:pt x="12114" y="2040"/>
                  </a:cubicBezTo>
                  <a:cubicBezTo>
                    <a:pt x="12100" y="1951"/>
                    <a:pt x="12071" y="1887"/>
                    <a:pt x="12007" y="1828"/>
                  </a:cubicBezTo>
                  <a:cubicBezTo>
                    <a:pt x="12004" y="1828"/>
                    <a:pt x="11975" y="1806"/>
                    <a:pt x="11966" y="1799"/>
                  </a:cubicBezTo>
                  <a:cubicBezTo>
                    <a:pt x="11944" y="1784"/>
                    <a:pt x="11931" y="1779"/>
                    <a:pt x="11918" y="1774"/>
                  </a:cubicBezTo>
                  <a:cubicBezTo>
                    <a:pt x="11874" y="1756"/>
                    <a:pt x="11835" y="1745"/>
                    <a:pt x="11793" y="1740"/>
                  </a:cubicBezTo>
                  <a:cubicBezTo>
                    <a:pt x="11765" y="1737"/>
                    <a:pt x="11737" y="1735"/>
                    <a:pt x="11709" y="1735"/>
                  </a:cubicBezTo>
                  <a:cubicBezTo>
                    <a:pt x="11686" y="1735"/>
                    <a:pt x="11663" y="1737"/>
                    <a:pt x="11640" y="1740"/>
                  </a:cubicBezTo>
                  <a:cubicBezTo>
                    <a:pt x="11585" y="1745"/>
                    <a:pt x="11499" y="1750"/>
                    <a:pt x="11453" y="1780"/>
                  </a:cubicBezTo>
                  <a:cubicBezTo>
                    <a:pt x="11433" y="1793"/>
                    <a:pt x="11413" y="1799"/>
                    <a:pt x="11393" y="1799"/>
                  </a:cubicBezTo>
                  <a:cubicBezTo>
                    <a:pt x="11322" y="1799"/>
                    <a:pt x="11255" y="1724"/>
                    <a:pt x="11258" y="1653"/>
                  </a:cubicBezTo>
                  <a:cubicBezTo>
                    <a:pt x="11263" y="1526"/>
                    <a:pt x="11296" y="1403"/>
                    <a:pt x="11272" y="1283"/>
                  </a:cubicBezTo>
                  <a:cubicBezTo>
                    <a:pt x="11257" y="1194"/>
                    <a:pt x="11217" y="1116"/>
                    <a:pt x="11150" y="1059"/>
                  </a:cubicBezTo>
                  <a:cubicBezTo>
                    <a:pt x="11078" y="998"/>
                    <a:pt x="10993" y="973"/>
                    <a:pt x="10904" y="973"/>
                  </a:cubicBezTo>
                  <a:cubicBezTo>
                    <a:pt x="10787" y="973"/>
                    <a:pt x="10664" y="1017"/>
                    <a:pt x="10562" y="1082"/>
                  </a:cubicBezTo>
                  <a:cubicBezTo>
                    <a:pt x="10546" y="1092"/>
                    <a:pt x="10528" y="1097"/>
                    <a:pt x="10508" y="1097"/>
                  </a:cubicBezTo>
                  <a:cubicBezTo>
                    <a:pt x="10469" y="1097"/>
                    <a:pt x="10428" y="1078"/>
                    <a:pt x="10404" y="1051"/>
                  </a:cubicBezTo>
                  <a:cubicBezTo>
                    <a:pt x="10356" y="997"/>
                    <a:pt x="10317" y="949"/>
                    <a:pt x="10284" y="883"/>
                  </a:cubicBezTo>
                  <a:cubicBezTo>
                    <a:pt x="10258" y="833"/>
                    <a:pt x="10229" y="782"/>
                    <a:pt x="10197" y="734"/>
                  </a:cubicBezTo>
                  <a:cubicBezTo>
                    <a:pt x="10137" y="651"/>
                    <a:pt x="10061" y="576"/>
                    <a:pt x="9957" y="553"/>
                  </a:cubicBezTo>
                  <a:cubicBezTo>
                    <a:pt x="9916" y="542"/>
                    <a:pt x="9871" y="537"/>
                    <a:pt x="9825" y="537"/>
                  </a:cubicBezTo>
                  <a:cubicBezTo>
                    <a:pt x="9744" y="537"/>
                    <a:pt x="9660" y="553"/>
                    <a:pt x="9590" y="580"/>
                  </a:cubicBezTo>
                  <a:cubicBezTo>
                    <a:pt x="9472" y="627"/>
                    <a:pt x="9390" y="725"/>
                    <a:pt x="9259" y="748"/>
                  </a:cubicBezTo>
                  <a:cubicBezTo>
                    <a:pt x="9249" y="750"/>
                    <a:pt x="9239" y="751"/>
                    <a:pt x="9229" y="751"/>
                  </a:cubicBezTo>
                  <a:cubicBezTo>
                    <a:pt x="9157" y="751"/>
                    <a:pt x="9098" y="702"/>
                    <a:pt x="9078" y="631"/>
                  </a:cubicBezTo>
                  <a:cubicBezTo>
                    <a:pt x="9056" y="553"/>
                    <a:pt x="9047" y="472"/>
                    <a:pt x="9034" y="392"/>
                  </a:cubicBezTo>
                  <a:cubicBezTo>
                    <a:pt x="9021" y="331"/>
                    <a:pt x="9012" y="273"/>
                    <a:pt x="8962" y="232"/>
                  </a:cubicBezTo>
                  <a:cubicBezTo>
                    <a:pt x="8927" y="203"/>
                    <a:pt x="8892" y="192"/>
                    <a:pt x="8858" y="192"/>
                  </a:cubicBezTo>
                  <a:cubicBezTo>
                    <a:pt x="8758" y="192"/>
                    <a:pt x="8665" y="293"/>
                    <a:pt x="8593" y="362"/>
                  </a:cubicBezTo>
                  <a:cubicBezTo>
                    <a:pt x="8573" y="382"/>
                    <a:pt x="8540" y="395"/>
                    <a:pt x="8510" y="395"/>
                  </a:cubicBezTo>
                  <a:cubicBezTo>
                    <a:pt x="8497" y="395"/>
                    <a:pt x="8484" y="393"/>
                    <a:pt x="8473" y="387"/>
                  </a:cubicBezTo>
                  <a:cubicBezTo>
                    <a:pt x="8401" y="356"/>
                    <a:pt x="8327" y="324"/>
                    <a:pt x="8264" y="279"/>
                  </a:cubicBezTo>
                  <a:cubicBezTo>
                    <a:pt x="8203" y="241"/>
                    <a:pt x="8153" y="185"/>
                    <a:pt x="8096" y="143"/>
                  </a:cubicBezTo>
                  <a:cubicBezTo>
                    <a:pt x="7994" y="63"/>
                    <a:pt x="7888" y="12"/>
                    <a:pt x="7758" y="2"/>
                  </a:cubicBezTo>
                  <a:cubicBezTo>
                    <a:pt x="7741" y="1"/>
                    <a:pt x="7724" y="0"/>
                    <a:pt x="77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33"/>
            <p:cNvSpPr/>
            <p:nvPr/>
          </p:nvSpPr>
          <p:spPr>
            <a:xfrm>
              <a:off x="5259572" y="3837478"/>
              <a:ext cx="178111" cy="250704"/>
            </a:xfrm>
            <a:custGeom>
              <a:rect b="b" l="l" r="r" t="t"/>
              <a:pathLst>
                <a:path extrusionOk="0" h="7271" w="5166">
                  <a:moveTo>
                    <a:pt x="3115" y="0"/>
                  </a:moveTo>
                  <a:cubicBezTo>
                    <a:pt x="2901" y="0"/>
                    <a:pt x="2685" y="30"/>
                    <a:pt x="2510" y="129"/>
                  </a:cubicBezTo>
                  <a:cubicBezTo>
                    <a:pt x="2474" y="150"/>
                    <a:pt x="2474" y="148"/>
                    <a:pt x="2436" y="179"/>
                  </a:cubicBezTo>
                  <a:cubicBezTo>
                    <a:pt x="2411" y="202"/>
                    <a:pt x="2384" y="227"/>
                    <a:pt x="2364" y="251"/>
                  </a:cubicBezTo>
                  <a:cubicBezTo>
                    <a:pt x="2308" y="315"/>
                    <a:pt x="2260" y="394"/>
                    <a:pt x="2217" y="470"/>
                  </a:cubicBezTo>
                  <a:cubicBezTo>
                    <a:pt x="2130" y="633"/>
                    <a:pt x="2063" y="808"/>
                    <a:pt x="1993" y="978"/>
                  </a:cubicBezTo>
                  <a:cubicBezTo>
                    <a:pt x="1811" y="1433"/>
                    <a:pt x="1584" y="1868"/>
                    <a:pt x="1377" y="2309"/>
                  </a:cubicBezTo>
                  <a:cubicBezTo>
                    <a:pt x="1147" y="2793"/>
                    <a:pt x="922" y="3280"/>
                    <a:pt x="677" y="3759"/>
                  </a:cubicBezTo>
                  <a:cubicBezTo>
                    <a:pt x="449" y="4204"/>
                    <a:pt x="189" y="4646"/>
                    <a:pt x="56" y="5131"/>
                  </a:cubicBezTo>
                  <a:cubicBezTo>
                    <a:pt x="33" y="5220"/>
                    <a:pt x="11" y="5307"/>
                    <a:pt x="2" y="5401"/>
                  </a:cubicBezTo>
                  <a:cubicBezTo>
                    <a:pt x="0" y="5462"/>
                    <a:pt x="5" y="5519"/>
                    <a:pt x="21" y="5553"/>
                  </a:cubicBezTo>
                  <a:cubicBezTo>
                    <a:pt x="25" y="5557"/>
                    <a:pt x="36" y="5575"/>
                    <a:pt x="36" y="5578"/>
                  </a:cubicBezTo>
                  <a:cubicBezTo>
                    <a:pt x="44" y="5589"/>
                    <a:pt x="51" y="5597"/>
                    <a:pt x="58" y="5606"/>
                  </a:cubicBezTo>
                  <a:cubicBezTo>
                    <a:pt x="74" y="5627"/>
                    <a:pt x="80" y="5630"/>
                    <a:pt x="114" y="5654"/>
                  </a:cubicBezTo>
                  <a:cubicBezTo>
                    <a:pt x="184" y="5704"/>
                    <a:pt x="263" y="5740"/>
                    <a:pt x="341" y="5773"/>
                  </a:cubicBezTo>
                  <a:cubicBezTo>
                    <a:pt x="793" y="5970"/>
                    <a:pt x="1264" y="6134"/>
                    <a:pt x="1683" y="6400"/>
                  </a:cubicBezTo>
                  <a:cubicBezTo>
                    <a:pt x="2058" y="6636"/>
                    <a:pt x="2398" y="6930"/>
                    <a:pt x="2679" y="7271"/>
                  </a:cubicBezTo>
                  <a:cubicBezTo>
                    <a:pt x="2714" y="7193"/>
                    <a:pt x="2759" y="7121"/>
                    <a:pt x="2812" y="7057"/>
                  </a:cubicBezTo>
                  <a:cubicBezTo>
                    <a:pt x="2855" y="7006"/>
                    <a:pt x="2901" y="6957"/>
                    <a:pt x="2943" y="6908"/>
                  </a:cubicBezTo>
                  <a:cubicBezTo>
                    <a:pt x="2953" y="6896"/>
                    <a:pt x="2972" y="6866"/>
                    <a:pt x="2994" y="6838"/>
                  </a:cubicBezTo>
                  <a:cubicBezTo>
                    <a:pt x="2965" y="6797"/>
                    <a:pt x="2928" y="6759"/>
                    <a:pt x="2894" y="6719"/>
                  </a:cubicBezTo>
                  <a:cubicBezTo>
                    <a:pt x="2812" y="6622"/>
                    <a:pt x="2728" y="6518"/>
                    <a:pt x="2699" y="6392"/>
                  </a:cubicBezTo>
                  <a:cubicBezTo>
                    <a:pt x="2666" y="6255"/>
                    <a:pt x="2676" y="6100"/>
                    <a:pt x="2720" y="5969"/>
                  </a:cubicBezTo>
                  <a:cubicBezTo>
                    <a:pt x="2788" y="5770"/>
                    <a:pt x="2942" y="5626"/>
                    <a:pt x="3118" y="5521"/>
                  </a:cubicBezTo>
                  <a:cubicBezTo>
                    <a:pt x="3028" y="5406"/>
                    <a:pt x="2942" y="5291"/>
                    <a:pt x="2894" y="5151"/>
                  </a:cubicBezTo>
                  <a:cubicBezTo>
                    <a:pt x="2830" y="4971"/>
                    <a:pt x="2848" y="4783"/>
                    <a:pt x="2912" y="4603"/>
                  </a:cubicBezTo>
                  <a:cubicBezTo>
                    <a:pt x="2958" y="4471"/>
                    <a:pt x="3036" y="4309"/>
                    <a:pt x="3144" y="4182"/>
                  </a:cubicBezTo>
                  <a:cubicBezTo>
                    <a:pt x="3129" y="4178"/>
                    <a:pt x="3115" y="4178"/>
                    <a:pt x="3103" y="4176"/>
                  </a:cubicBezTo>
                  <a:cubicBezTo>
                    <a:pt x="2861" y="4140"/>
                    <a:pt x="2559" y="4085"/>
                    <a:pt x="2380" y="3907"/>
                  </a:cubicBezTo>
                  <a:cubicBezTo>
                    <a:pt x="2202" y="3724"/>
                    <a:pt x="2231" y="3438"/>
                    <a:pt x="2379" y="3245"/>
                  </a:cubicBezTo>
                  <a:cubicBezTo>
                    <a:pt x="2453" y="3148"/>
                    <a:pt x="2557" y="3080"/>
                    <a:pt x="2667" y="3028"/>
                  </a:cubicBezTo>
                  <a:cubicBezTo>
                    <a:pt x="2677" y="3024"/>
                    <a:pt x="2684" y="3022"/>
                    <a:pt x="2691" y="3017"/>
                  </a:cubicBezTo>
                  <a:cubicBezTo>
                    <a:pt x="2646" y="2981"/>
                    <a:pt x="2604" y="2938"/>
                    <a:pt x="2568" y="2893"/>
                  </a:cubicBezTo>
                  <a:cubicBezTo>
                    <a:pt x="2457" y="2758"/>
                    <a:pt x="2361" y="2586"/>
                    <a:pt x="2340" y="2409"/>
                  </a:cubicBezTo>
                  <a:cubicBezTo>
                    <a:pt x="2319" y="2261"/>
                    <a:pt x="2364" y="2085"/>
                    <a:pt x="2488" y="1987"/>
                  </a:cubicBezTo>
                  <a:cubicBezTo>
                    <a:pt x="2562" y="1932"/>
                    <a:pt x="2645" y="1911"/>
                    <a:pt x="2733" y="1911"/>
                  </a:cubicBezTo>
                  <a:cubicBezTo>
                    <a:pt x="2798" y="1911"/>
                    <a:pt x="2866" y="1922"/>
                    <a:pt x="2933" y="1938"/>
                  </a:cubicBezTo>
                  <a:cubicBezTo>
                    <a:pt x="2845" y="1703"/>
                    <a:pt x="2851" y="1427"/>
                    <a:pt x="2989" y="1241"/>
                  </a:cubicBezTo>
                  <a:cubicBezTo>
                    <a:pt x="3098" y="1094"/>
                    <a:pt x="3245" y="1038"/>
                    <a:pt x="3401" y="1038"/>
                  </a:cubicBezTo>
                  <a:cubicBezTo>
                    <a:pt x="3650" y="1038"/>
                    <a:pt x="3923" y="1180"/>
                    <a:pt x="4110" y="1320"/>
                  </a:cubicBezTo>
                  <a:cubicBezTo>
                    <a:pt x="4302" y="1465"/>
                    <a:pt x="4475" y="1636"/>
                    <a:pt x="4637" y="1818"/>
                  </a:cubicBezTo>
                  <a:cubicBezTo>
                    <a:pt x="4642" y="1574"/>
                    <a:pt x="4775" y="1336"/>
                    <a:pt x="4922" y="1144"/>
                  </a:cubicBezTo>
                  <a:cubicBezTo>
                    <a:pt x="4995" y="1050"/>
                    <a:pt x="5076" y="959"/>
                    <a:pt x="5166" y="877"/>
                  </a:cubicBezTo>
                  <a:cubicBezTo>
                    <a:pt x="5163" y="875"/>
                    <a:pt x="5162" y="872"/>
                    <a:pt x="5162" y="868"/>
                  </a:cubicBezTo>
                  <a:cubicBezTo>
                    <a:pt x="5159" y="863"/>
                    <a:pt x="5154" y="839"/>
                    <a:pt x="5151" y="831"/>
                  </a:cubicBezTo>
                  <a:cubicBezTo>
                    <a:pt x="5150" y="825"/>
                    <a:pt x="5140" y="801"/>
                    <a:pt x="5135" y="795"/>
                  </a:cubicBezTo>
                  <a:cubicBezTo>
                    <a:pt x="5130" y="780"/>
                    <a:pt x="5123" y="768"/>
                    <a:pt x="5116" y="756"/>
                  </a:cubicBezTo>
                  <a:cubicBezTo>
                    <a:pt x="5114" y="751"/>
                    <a:pt x="5103" y="738"/>
                    <a:pt x="5099" y="732"/>
                  </a:cubicBezTo>
                  <a:cubicBezTo>
                    <a:pt x="4920" y="488"/>
                    <a:pt x="4607" y="330"/>
                    <a:pt x="4322" y="216"/>
                  </a:cubicBezTo>
                  <a:cubicBezTo>
                    <a:pt x="4047" y="103"/>
                    <a:pt x="3769" y="50"/>
                    <a:pt x="3475" y="22"/>
                  </a:cubicBezTo>
                  <a:cubicBezTo>
                    <a:pt x="3361" y="10"/>
                    <a:pt x="3238" y="0"/>
                    <a:pt x="311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33"/>
            <p:cNvSpPr/>
            <p:nvPr/>
          </p:nvSpPr>
          <p:spPr>
            <a:xfrm>
              <a:off x="5337010" y="3880507"/>
              <a:ext cx="93227" cy="92268"/>
            </a:xfrm>
            <a:custGeom>
              <a:rect b="b" l="l" r="r" t="t"/>
              <a:pathLst>
                <a:path extrusionOk="0" h="2676" w="2704">
                  <a:moveTo>
                    <a:pt x="833" y="1611"/>
                  </a:moveTo>
                  <a:cubicBezTo>
                    <a:pt x="834" y="1611"/>
                    <a:pt x="836" y="1612"/>
                    <a:pt x="837" y="1612"/>
                  </a:cubicBezTo>
                  <a:lnTo>
                    <a:pt x="837" y="1612"/>
                  </a:lnTo>
                  <a:cubicBezTo>
                    <a:pt x="836" y="1612"/>
                    <a:pt x="834" y="1611"/>
                    <a:pt x="833" y="1611"/>
                  </a:cubicBezTo>
                  <a:close/>
                  <a:moveTo>
                    <a:pt x="1127" y="0"/>
                  </a:moveTo>
                  <a:cubicBezTo>
                    <a:pt x="1018" y="0"/>
                    <a:pt x="922" y="41"/>
                    <a:pt x="881" y="154"/>
                  </a:cubicBezTo>
                  <a:cubicBezTo>
                    <a:pt x="840" y="270"/>
                    <a:pt x="861" y="411"/>
                    <a:pt x="899" y="519"/>
                  </a:cubicBezTo>
                  <a:cubicBezTo>
                    <a:pt x="922" y="580"/>
                    <a:pt x="960" y="658"/>
                    <a:pt x="991" y="702"/>
                  </a:cubicBezTo>
                  <a:cubicBezTo>
                    <a:pt x="1001" y="716"/>
                    <a:pt x="1033" y="754"/>
                    <a:pt x="1053" y="775"/>
                  </a:cubicBezTo>
                  <a:cubicBezTo>
                    <a:pt x="1064" y="784"/>
                    <a:pt x="1074" y="796"/>
                    <a:pt x="1085" y="807"/>
                  </a:cubicBezTo>
                  <a:cubicBezTo>
                    <a:pt x="1088" y="810"/>
                    <a:pt x="1092" y="812"/>
                    <a:pt x="1094" y="815"/>
                  </a:cubicBezTo>
                  <a:lnTo>
                    <a:pt x="1097" y="817"/>
                  </a:lnTo>
                  <a:cubicBezTo>
                    <a:pt x="1099" y="817"/>
                    <a:pt x="1103" y="821"/>
                    <a:pt x="1107" y="823"/>
                  </a:cubicBezTo>
                  <a:cubicBezTo>
                    <a:pt x="1216" y="910"/>
                    <a:pt x="1155" y="1078"/>
                    <a:pt x="1030" y="1078"/>
                  </a:cubicBezTo>
                  <a:cubicBezTo>
                    <a:pt x="1016" y="1078"/>
                    <a:pt x="1001" y="1075"/>
                    <a:pt x="985" y="1071"/>
                  </a:cubicBezTo>
                  <a:cubicBezTo>
                    <a:pt x="844" y="1028"/>
                    <a:pt x="716" y="955"/>
                    <a:pt x="575" y="913"/>
                  </a:cubicBezTo>
                  <a:cubicBezTo>
                    <a:pt x="536" y="901"/>
                    <a:pt x="491" y="891"/>
                    <a:pt x="451" y="891"/>
                  </a:cubicBezTo>
                  <a:cubicBezTo>
                    <a:pt x="388" y="891"/>
                    <a:pt x="335" y="916"/>
                    <a:pt x="322" y="997"/>
                  </a:cubicBezTo>
                  <a:cubicBezTo>
                    <a:pt x="299" y="1138"/>
                    <a:pt x="395" y="1281"/>
                    <a:pt x="485" y="1383"/>
                  </a:cubicBezTo>
                  <a:cubicBezTo>
                    <a:pt x="541" y="1448"/>
                    <a:pt x="601" y="1502"/>
                    <a:pt x="674" y="1545"/>
                  </a:cubicBezTo>
                  <a:cubicBezTo>
                    <a:pt x="717" y="1573"/>
                    <a:pt x="713" y="1570"/>
                    <a:pt x="759" y="1586"/>
                  </a:cubicBezTo>
                  <a:cubicBezTo>
                    <a:pt x="773" y="1591"/>
                    <a:pt x="789" y="1595"/>
                    <a:pt x="805" y="1601"/>
                  </a:cubicBezTo>
                  <a:cubicBezTo>
                    <a:pt x="810" y="1602"/>
                    <a:pt x="850" y="1613"/>
                    <a:pt x="843" y="1613"/>
                  </a:cubicBezTo>
                  <a:cubicBezTo>
                    <a:pt x="843" y="1613"/>
                    <a:pt x="841" y="1612"/>
                    <a:pt x="837" y="1612"/>
                  </a:cubicBezTo>
                  <a:lnTo>
                    <a:pt x="837" y="1612"/>
                  </a:lnTo>
                  <a:cubicBezTo>
                    <a:pt x="907" y="1624"/>
                    <a:pt x="964" y="1665"/>
                    <a:pt x="979" y="1736"/>
                  </a:cubicBezTo>
                  <a:cubicBezTo>
                    <a:pt x="993" y="1799"/>
                    <a:pt x="961" y="1884"/>
                    <a:pt x="896" y="1909"/>
                  </a:cubicBezTo>
                  <a:cubicBezTo>
                    <a:pt x="784" y="1953"/>
                    <a:pt x="669" y="1991"/>
                    <a:pt x="552" y="2031"/>
                  </a:cubicBezTo>
                  <a:cubicBezTo>
                    <a:pt x="464" y="2059"/>
                    <a:pt x="373" y="2097"/>
                    <a:pt x="317" y="2173"/>
                  </a:cubicBezTo>
                  <a:cubicBezTo>
                    <a:pt x="1" y="2583"/>
                    <a:pt x="838" y="2665"/>
                    <a:pt x="1070" y="2674"/>
                  </a:cubicBezTo>
                  <a:cubicBezTo>
                    <a:pt x="1096" y="2675"/>
                    <a:pt x="1122" y="2676"/>
                    <a:pt x="1148" y="2676"/>
                  </a:cubicBezTo>
                  <a:cubicBezTo>
                    <a:pt x="1231" y="2676"/>
                    <a:pt x="1314" y="2671"/>
                    <a:pt x="1396" y="2664"/>
                  </a:cubicBezTo>
                  <a:cubicBezTo>
                    <a:pt x="1531" y="2643"/>
                    <a:pt x="1665" y="2617"/>
                    <a:pt x="1799" y="2585"/>
                  </a:cubicBezTo>
                  <a:cubicBezTo>
                    <a:pt x="1888" y="2564"/>
                    <a:pt x="1973" y="2541"/>
                    <a:pt x="2055" y="2513"/>
                  </a:cubicBezTo>
                  <a:cubicBezTo>
                    <a:pt x="2103" y="2496"/>
                    <a:pt x="2151" y="2476"/>
                    <a:pt x="2197" y="2457"/>
                  </a:cubicBezTo>
                  <a:cubicBezTo>
                    <a:pt x="2204" y="2451"/>
                    <a:pt x="2214" y="2447"/>
                    <a:pt x="2221" y="2446"/>
                  </a:cubicBezTo>
                  <a:cubicBezTo>
                    <a:pt x="2221" y="2444"/>
                    <a:pt x="2223" y="2444"/>
                    <a:pt x="2223" y="2444"/>
                  </a:cubicBezTo>
                  <a:cubicBezTo>
                    <a:pt x="2301" y="2400"/>
                    <a:pt x="2372" y="2348"/>
                    <a:pt x="2434" y="2278"/>
                  </a:cubicBezTo>
                  <a:cubicBezTo>
                    <a:pt x="2557" y="2133"/>
                    <a:pt x="2646" y="1935"/>
                    <a:pt x="2672" y="1749"/>
                  </a:cubicBezTo>
                  <a:cubicBezTo>
                    <a:pt x="2703" y="1551"/>
                    <a:pt x="2648" y="1372"/>
                    <a:pt x="2544" y="1200"/>
                  </a:cubicBezTo>
                  <a:cubicBezTo>
                    <a:pt x="2438" y="1030"/>
                    <a:pt x="2299" y="877"/>
                    <a:pt x="2165" y="731"/>
                  </a:cubicBezTo>
                  <a:cubicBezTo>
                    <a:pt x="2020" y="561"/>
                    <a:pt x="1871" y="394"/>
                    <a:pt x="1698" y="254"/>
                  </a:cubicBezTo>
                  <a:cubicBezTo>
                    <a:pt x="1546" y="133"/>
                    <a:pt x="1366" y="18"/>
                    <a:pt x="1166" y="2"/>
                  </a:cubicBezTo>
                  <a:cubicBezTo>
                    <a:pt x="1153" y="1"/>
                    <a:pt x="1140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33"/>
            <p:cNvSpPr/>
            <p:nvPr/>
          </p:nvSpPr>
          <p:spPr>
            <a:xfrm>
              <a:off x="5281810" y="3425637"/>
              <a:ext cx="132359" cy="75477"/>
            </a:xfrm>
            <a:custGeom>
              <a:rect b="b" l="l" r="r" t="t"/>
              <a:pathLst>
                <a:path extrusionOk="0" h="2189" w="3839">
                  <a:moveTo>
                    <a:pt x="1809" y="0"/>
                  </a:moveTo>
                  <a:cubicBezTo>
                    <a:pt x="1797" y="0"/>
                    <a:pt x="1785" y="1"/>
                    <a:pt x="1772" y="3"/>
                  </a:cubicBezTo>
                  <a:cubicBezTo>
                    <a:pt x="1637" y="24"/>
                    <a:pt x="1557" y="185"/>
                    <a:pt x="1490" y="295"/>
                  </a:cubicBezTo>
                  <a:cubicBezTo>
                    <a:pt x="1398" y="446"/>
                    <a:pt x="1304" y="610"/>
                    <a:pt x="1135" y="680"/>
                  </a:cubicBezTo>
                  <a:cubicBezTo>
                    <a:pt x="1069" y="707"/>
                    <a:pt x="1003" y="717"/>
                    <a:pt x="937" y="717"/>
                  </a:cubicBezTo>
                  <a:cubicBezTo>
                    <a:pt x="771" y="717"/>
                    <a:pt x="608" y="651"/>
                    <a:pt x="443" y="620"/>
                  </a:cubicBezTo>
                  <a:cubicBezTo>
                    <a:pt x="402" y="611"/>
                    <a:pt x="359" y="606"/>
                    <a:pt x="316" y="606"/>
                  </a:cubicBezTo>
                  <a:cubicBezTo>
                    <a:pt x="258" y="606"/>
                    <a:pt x="201" y="615"/>
                    <a:pt x="146" y="637"/>
                  </a:cubicBezTo>
                  <a:cubicBezTo>
                    <a:pt x="75" y="665"/>
                    <a:pt x="45" y="705"/>
                    <a:pt x="31" y="766"/>
                  </a:cubicBezTo>
                  <a:cubicBezTo>
                    <a:pt x="23" y="791"/>
                    <a:pt x="21" y="824"/>
                    <a:pt x="21" y="864"/>
                  </a:cubicBezTo>
                  <a:cubicBezTo>
                    <a:pt x="17" y="904"/>
                    <a:pt x="19" y="944"/>
                    <a:pt x="22" y="985"/>
                  </a:cubicBezTo>
                  <a:cubicBezTo>
                    <a:pt x="27" y="1070"/>
                    <a:pt x="28" y="1159"/>
                    <a:pt x="21" y="1246"/>
                  </a:cubicBezTo>
                  <a:cubicBezTo>
                    <a:pt x="16" y="1282"/>
                    <a:pt x="10" y="1317"/>
                    <a:pt x="1" y="1352"/>
                  </a:cubicBezTo>
                  <a:cubicBezTo>
                    <a:pt x="64" y="1428"/>
                    <a:pt x="131" y="1494"/>
                    <a:pt x="201" y="1560"/>
                  </a:cubicBezTo>
                  <a:cubicBezTo>
                    <a:pt x="222" y="1579"/>
                    <a:pt x="242" y="1598"/>
                    <a:pt x="262" y="1615"/>
                  </a:cubicBezTo>
                  <a:cubicBezTo>
                    <a:pt x="266" y="1617"/>
                    <a:pt x="271" y="1621"/>
                    <a:pt x="273" y="1627"/>
                  </a:cubicBezTo>
                  <a:cubicBezTo>
                    <a:pt x="274" y="1632"/>
                    <a:pt x="297" y="1643"/>
                    <a:pt x="300" y="1648"/>
                  </a:cubicBezTo>
                  <a:cubicBezTo>
                    <a:pt x="347" y="1690"/>
                    <a:pt x="398" y="1727"/>
                    <a:pt x="438" y="1771"/>
                  </a:cubicBezTo>
                  <a:cubicBezTo>
                    <a:pt x="469" y="1808"/>
                    <a:pt x="495" y="1852"/>
                    <a:pt x="500" y="1902"/>
                  </a:cubicBezTo>
                  <a:cubicBezTo>
                    <a:pt x="501" y="1942"/>
                    <a:pt x="487" y="1981"/>
                    <a:pt x="459" y="2008"/>
                  </a:cubicBezTo>
                  <a:lnTo>
                    <a:pt x="605" y="2189"/>
                  </a:lnTo>
                  <a:cubicBezTo>
                    <a:pt x="789" y="2039"/>
                    <a:pt x="981" y="1893"/>
                    <a:pt x="1177" y="1758"/>
                  </a:cubicBezTo>
                  <a:cubicBezTo>
                    <a:pt x="1163" y="1740"/>
                    <a:pt x="1152" y="1720"/>
                    <a:pt x="1141" y="1705"/>
                  </a:cubicBezTo>
                  <a:cubicBezTo>
                    <a:pt x="1109" y="1656"/>
                    <a:pt x="1079" y="1605"/>
                    <a:pt x="1053" y="1550"/>
                  </a:cubicBezTo>
                  <a:cubicBezTo>
                    <a:pt x="1024" y="1495"/>
                    <a:pt x="1000" y="1440"/>
                    <a:pt x="970" y="1387"/>
                  </a:cubicBezTo>
                  <a:cubicBezTo>
                    <a:pt x="956" y="1360"/>
                    <a:pt x="935" y="1334"/>
                    <a:pt x="927" y="1307"/>
                  </a:cubicBezTo>
                  <a:cubicBezTo>
                    <a:pt x="924" y="1304"/>
                    <a:pt x="924" y="1304"/>
                    <a:pt x="924" y="1302"/>
                  </a:cubicBezTo>
                  <a:lnTo>
                    <a:pt x="921" y="1302"/>
                  </a:lnTo>
                  <a:cubicBezTo>
                    <a:pt x="918" y="1294"/>
                    <a:pt x="914" y="1291"/>
                    <a:pt x="911" y="1286"/>
                  </a:cubicBezTo>
                  <a:cubicBezTo>
                    <a:pt x="901" y="1272"/>
                    <a:pt x="890" y="1258"/>
                    <a:pt x="880" y="1244"/>
                  </a:cubicBezTo>
                  <a:cubicBezTo>
                    <a:pt x="844" y="1196"/>
                    <a:pt x="845" y="1137"/>
                    <a:pt x="888" y="1092"/>
                  </a:cubicBezTo>
                  <a:cubicBezTo>
                    <a:pt x="908" y="1075"/>
                    <a:pt x="932" y="1067"/>
                    <a:pt x="956" y="1067"/>
                  </a:cubicBezTo>
                  <a:cubicBezTo>
                    <a:pt x="987" y="1067"/>
                    <a:pt x="1019" y="1080"/>
                    <a:pt x="1042" y="1102"/>
                  </a:cubicBezTo>
                  <a:cubicBezTo>
                    <a:pt x="1128" y="1189"/>
                    <a:pt x="1211" y="1282"/>
                    <a:pt x="1293" y="1376"/>
                  </a:cubicBezTo>
                  <a:cubicBezTo>
                    <a:pt x="1333" y="1422"/>
                    <a:pt x="1370" y="1469"/>
                    <a:pt x="1408" y="1516"/>
                  </a:cubicBezTo>
                  <a:cubicBezTo>
                    <a:pt x="1422" y="1535"/>
                    <a:pt x="1439" y="1552"/>
                    <a:pt x="1454" y="1568"/>
                  </a:cubicBezTo>
                  <a:cubicBezTo>
                    <a:pt x="1814" y="1338"/>
                    <a:pt x="2194" y="1141"/>
                    <a:pt x="2604" y="1004"/>
                  </a:cubicBezTo>
                  <a:cubicBezTo>
                    <a:pt x="2997" y="873"/>
                    <a:pt x="3405" y="779"/>
                    <a:pt x="3820" y="746"/>
                  </a:cubicBezTo>
                  <a:cubicBezTo>
                    <a:pt x="3827" y="746"/>
                    <a:pt x="3832" y="743"/>
                    <a:pt x="3839" y="743"/>
                  </a:cubicBezTo>
                  <a:cubicBezTo>
                    <a:pt x="3815" y="652"/>
                    <a:pt x="3804" y="580"/>
                    <a:pt x="3756" y="497"/>
                  </a:cubicBezTo>
                  <a:cubicBezTo>
                    <a:pt x="3700" y="412"/>
                    <a:pt x="3620" y="350"/>
                    <a:pt x="3535" y="300"/>
                  </a:cubicBezTo>
                  <a:cubicBezTo>
                    <a:pt x="3416" y="228"/>
                    <a:pt x="3280" y="165"/>
                    <a:pt x="3142" y="165"/>
                  </a:cubicBezTo>
                  <a:cubicBezTo>
                    <a:pt x="3086" y="165"/>
                    <a:pt x="3030" y="175"/>
                    <a:pt x="2974" y="200"/>
                  </a:cubicBezTo>
                  <a:cubicBezTo>
                    <a:pt x="2870" y="246"/>
                    <a:pt x="2789" y="321"/>
                    <a:pt x="2702" y="397"/>
                  </a:cubicBezTo>
                  <a:cubicBezTo>
                    <a:pt x="2630" y="461"/>
                    <a:pt x="2540" y="517"/>
                    <a:pt x="2439" y="517"/>
                  </a:cubicBezTo>
                  <a:cubicBezTo>
                    <a:pt x="2439" y="517"/>
                    <a:pt x="2438" y="517"/>
                    <a:pt x="2437" y="517"/>
                  </a:cubicBezTo>
                  <a:cubicBezTo>
                    <a:pt x="2263" y="511"/>
                    <a:pt x="2178" y="351"/>
                    <a:pt x="2099" y="221"/>
                  </a:cubicBezTo>
                  <a:cubicBezTo>
                    <a:pt x="2033" y="115"/>
                    <a:pt x="1939" y="0"/>
                    <a:pt x="180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33"/>
            <p:cNvSpPr/>
            <p:nvPr/>
          </p:nvSpPr>
          <p:spPr>
            <a:xfrm>
              <a:off x="5148035" y="3396021"/>
              <a:ext cx="252272" cy="224982"/>
            </a:xfrm>
            <a:custGeom>
              <a:rect b="b" l="l" r="r" t="t"/>
              <a:pathLst>
                <a:path extrusionOk="0" h="6525" w="7317">
                  <a:moveTo>
                    <a:pt x="4952" y="0"/>
                  </a:moveTo>
                  <a:cubicBezTo>
                    <a:pt x="4742" y="0"/>
                    <a:pt x="4533" y="21"/>
                    <a:pt x="4326" y="84"/>
                  </a:cubicBezTo>
                  <a:cubicBezTo>
                    <a:pt x="4034" y="174"/>
                    <a:pt x="3768" y="339"/>
                    <a:pt x="3538" y="536"/>
                  </a:cubicBezTo>
                  <a:cubicBezTo>
                    <a:pt x="3033" y="964"/>
                    <a:pt x="2685" y="1531"/>
                    <a:pt x="2334" y="2080"/>
                  </a:cubicBezTo>
                  <a:cubicBezTo>
                    <a:pt x="1892" y="2773"/>
                    <a:pt x="1469" y="3479"/>
                    <a:pt x="1048" y="4186"/>
                  </a:cubicBezTo>
                  <a:cubicBezTo>
                    <a:pt x="695" y="4777"/>
                    <a:pt x="347" y="5369"/>
                    <a:pt x="0" y="5965"/>
                  </a:cubicBezTo>
                  <a:cubicBezTo>
                    <a:pt x="167" y="6038"/>
                    <a:pt x="340" y="6105"/>
                    <a:pt x="511" y="6163"/>
                  </a:cubicBezTo>
                  <a:cubicBezTo>
                    <a:pt x="966" y="6317"/>
                    <a:pt x="1434" y="6422"/>
                    <a:pt x="1904" y="6524"/>
                  </a:cubicBezTo>
                  <a:cubicBezTo>
                    <a:pt x="1889" y="6504"/>
                    <a:pt x="1872" y="6484"/>
                    <a:pt x="1855" y="6463"/>
                  </a:cubicBezTo>
                  <a:cubicBezTo>
                    <a:pt x="1563" y="6088"/>
                    <a:pt x="1304" y="5551"/>
                    <a:pt x="1430" y="5064"/>
                  </a:cubicBezTo>
                  <a:cubicBezTo>
                    <a:pt x="1482" y="4866"/>
                    <a:pt x="1621" y="4717"/>
                    <a:pt x="1778" y="4589"/>
                  </a:cubicBezTo>
                  <a:cubicBezTo>
                    <a:pt x="1919" y="4475"/>
                    <a:pt x="2078" y="4377"/>
                    <a:pt x="2177" y="4220"/>
                  </a:cubicBezTo>
                  <a:cubicBezTo>
                    <a:pt x="2272" y="4068"/>
                    <a:pt x="2272" y="3884"/>
                    <a:pt x="2257" y="3709"/>
                  </a:cubicBezTo>
                  <a:cubicBezTo>
                    <a:pt x="2243" y="3510"/>
                    <a:pt x="2208" y="3307"/>
                    <a:pt x="2242" y="3108"/>
                  </a:cubicBezTo>
                  <a:cubicBezTo>
                    <a:pt x="2279" y="2892"/>
                    <a:pt x="2394" y="2726"/>
                    <a:pt x="2578" y="2605"/>
                  </a:cubicBezTo>
                  <a:cubicBezTo>
                    <a:pt x="2746" y="2495"/>
                    <a:pt x="2940" y="2475"/>
                    <a:pt x="3132" y="2442"/>
                  </a:cubicBezTo>
                  <a:cubicBezTo>
                    <a:pt x="3215" y="2426"/>
                    <a:pt x="3317" y="2411"/>
                    <a:pt x="3386" y="2380"/>
                  </a:cubicBezTo>
                  <a:cubicBezTo>
                    <a:pt x="3459" y="2351"/>
                    <a:pt x="3515" y="2313"/>
                    <a:pt x="3554" y="2254"/>
                  </a:cubicBezTo>
                  <a:cubicBezTo>
                    <a:pt x="3594" y="2187"/>
                    <a:pt x="3605" y="2114"/>
                    <a:pt x="3610" y="2032"/>
                  </a:cubicBezTo>
                  <a:cubicBezTo>
                    <a:pt x="3615" y="1942"/>
                    <a:pt x="3611" y="1853"/>
                    <a:pt x="3619" y="1766"/>
                  </a:cubicBezTo>
                  <a:cubicBezTo>
                    <a:pt x="3632" y="1574"/>
                    <a:pt x="3693" y="1407"/>
                    <a:pt x="3865" y="1303"/>
                  </a:cubicBezTo>
                  <a:cubicBezTo>
                    <a:pt x="3964" y="1244"/>
                    <a:pt x="4070" y="1223"/>
                    <a:pt x="4177" y="1223"/>
                  </a:cubicBezTo>
                  <a:cubicBezTo>
                    <a:pt x="4306" y="1223"/>
                    <a:pt x="4438" y="1254"/>
                    <a:pt x="4564" y="1288"/>
                  </a:cubicBezTo>
                  <a:cubicBezTo>
                    <a:pt x="4642" y="1308"/>
                    <a:pt x="4723" y="1332"/>
                    <a:pt x="4804" y="1332"/>
                  </a:cubicBezTo>
                  <a:cubicBezTo>
                    <a:pt x="4829" y="1332"/>
                    <a:pt x="4854" y="1330"/>
                    <a:pt x="4880" y="1324"/>
                  </a:cubicBezTo>
                  <a:cubicBezTo>
                    <a:pt x="4960" y="1305"/>
                    <a:pt x="5020" y="1250"/>
                    <a:pt x="5065" y="1190"/>
                  </a:cubicBezTo>
                  <a:cubicBezTo>
                    <a:pt x="5169" y="1057"/>
                    <a:pt x="5247" y="904"/>
                    <a:pt x="5369" y="782"/>
                  </a:cubicBezTo>
                  <a:cubicBezTo>
                    <a:pt x="5463" y="686"/>
                    <a:pt x="5579" y="634"/>
                    <a:pt x="5704" y="634"/>
                  </a:cubicBezTo>
                  <a:cubicBezTo>
                    <a:pt x="5755" y="634"/>
                    <a:pt x="5807" y="643"/>
                    <a:pt x="5861" y="661"/>
                  </a:cubicBezTo>
                  <a:cubicBezTo>
                    <a:pt x="6041" y="721"/>
                    <a:pt x="6141" y="880"/>
                    <a:pt x="6240" y="1017"/>
                  </a:cubicBezTo>
                  <a:cubicBezTo>
                    <a:pt x="6257" y="1043"/>
                    <a:pt x="6276" y="1069"/>
                    <a:pt x="6299" y="1093"/>
                  </a:cubicBezTo>
                  <a:cubicBezTo>
                    <a:pt x="6299" y="1093"/>
                    <a:pt x="6309" y="1099"/>
                    <a:pt x="6317" y="1105"/>
                  </a:cubicBezTo>
                  <a:lnTo>
                    <a:pt x="6320" y="1105"/>
                  </a:lnTo>
                  <a:cubicBezTo>
                    <a:pt x="6329" y="1099"/>
                    <a:pt x="6345" y="1091"/>
                    <a:pt x="6350" y="1089"/>
                  </a:cubicBezTo>
                  <a:cubicBezTo>
                    <a:pt x="6400" y="1056"/>
                    <a:pt x="6440" y="1007"/>
                    <a:pt x="6487" y="968"/>
                  </a:cubicBezTo>
                  <a:cubicBezTo>
                    <a:pt x="6639" y="843"/>
                    <a:pt x="6821" y="757"/>
                    <a:pt x="7016" y="757"/>
                  </a:cubicBezTo>
                  <a:cubicBezTo>
                    <a:pt x="7052" y="757"/>
                    <a:pt x="7089" y="760"/>
                    <a:pt x="7126" y="766"/>
                  </a:cubicBezTo>
                  <a:cubicBezTo>
                    <a:pt x="7155" y="769"/>
                    <a:pt x="7184" y="778"/>
                    <a:pt x="7216" y="784"/>
                  </a:cubicBezTo>
                  <a:lnTo>
                    <a:pt x="7317" y="364"/>
                  </a:lnTo>
                  <a:cubicBezTo>
                    <a:pt x="6660" y="205"/>
                    <a:pt x="5999" y="65"/>
                    <a:pt x="5320" y="17"/>
                  </a:cubicBezTo>
                  <a:cubicBezTo>
                    <a:pt x="5197" y="7"/>
                    <a:pt x="5074" y="0"/>
                    <a:pt x="4952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33"/>
            <p:cNvSpPr/>
            <p:nvPr/>
          </p:nvSpPr>
          <p:spPr>
            <a:xfrm>
              <a:off x="5204752" y="3480561"/>
              <a:ext cx="97813" cy="159160"/>
            </a:xfrm>
            <a:custGeom>
              <a:rect b="b" l="l" r="r" t="t"/>
              <a:pathLst>
                <a:path extrusionOk="0" h="4616" w="2837">
                  <a:moveTo>
                    <a:pt x="2131" y="0"/>
                  </a:moveTo>
                  <a:cubicBezTo>
                    <a:pt x="2087" y="61"/>
                    <a:pt x="2029" y="113"/>
                    <a:pt x="1955" y="151"/>
                  </a:cubicBezTo>
                  <a:cubicBezTo>
                    <a:pt x="1784" y="237"/>
                    <a:pt x="1594" y="237"/>
                    <a:pt x="1408" y="255"/>
                  </a:cubicBezTo>
                  <a:cubicBezTo>
                    <a:pt x="1233" y="271"/>
                    <a:pt x="1039" y="307"/>
                    <a:pt x="928" y="461"/>
                  </a:cubicBezTo>
                  <a:cubicBezTo>
                    <a:pt x="824" y="605"/>
                    <a:pt x="832" y="787"/>
                    <a:pt x="842" y="954"/>
                  </a:cubicBezTo>
                  <a:cubicBezTo>
                    <a:pt x="856" y="1147"/>
                    <a:pt x="887" y="1339"/>
                    <a:pt x="868" y="1529"/>
                  </a:cubicBezTo>
                  <a:cubicBezTo>
                    <a:pt x="848" y="1731"/>
                    <a:pt x="766" y="1907"/>
                    <a:pt x="617" y="2048"/>
                  </a:cubicBezTo>
                  <a:cubicBezTo>
                    <a:pt x="486" y="2173"/>
                    <a:pt x="325" y="2258"/>
                    <a:pt x="191" y="2385"/>
                  </a:cubicBezTo>
                  <a:cubicBezTo>
                    <a:pt x="55" y="2512"/>
                    <a:pt x="1" y="2685"/>
                    <a:pt x="13" y="2872"/>
                  </a:cubicBezTo>
                  <a:cubicBezTo>
                    <a:pt x="32" y="3105"/>
                    <a:pt x="137" y="3325"/>
                    <a:pt x="248" y="3528"/>
                  </a:cubicBezTo>
                  <a:cubicBezTo>
                    <a:pt x="357" y="3726"/>
                    <a:pt x="491" y="3914"/>
                    <a:pt x="647" y="4080"/>
                  </a:cubicBezTo>
                  <a:cubicBezTo>
                    <a:pt x="669" y="4104"/>
                    <a:pt x="681" y="4131"/>
                    <a:pt x="684" y="4156"/>
                  </a:cubicBezTo>
                  <a:cubicBezTo>
                    <a:pt x="949" y="4213"/>
                    <a:pt x="1215" y="4271"/>
                    <a:pt x="1477" y="4340"/>
                  </a:cubicBezTo>
                  <a:cubicBezTo>
                    <a:pt x="1825" y="4430"/>
                    <a:pt x="2179" y="4523"/>
                    <a:pt x="2527" y="4616"/>
                  </a:cubicBezTo>
                  <a:cubicBezTo>
                    <a:pt x="2519" y="4610"/>
                    <a:pt x="2508" y="4599"/>
                    <a:pt x="2500" y="4590"/>
                  </a:cubicBezTo>
                  <a:cubicBezTo>
                    <a:pt x="2215" y="4282"/>
                    <a:pt x="2013" y="3874"/>
                    <a:pt x="1835" y="3495"/>
                  </a:cubicBezTo>
                  <a:cubicBezTo>
                    <a:pt x="1827" y="3475"/>
                    <a:pt x="1816" y="3454"/>
                    <a:pt x="1809" y="3435"/>
                  </a:cubicBezTo>
                  <a:cubicBezTo>
                    <a:pt x="1789" y="3438"/>
                    <a:pt x="1766" y="3437"/>
                    <a:pt x="1746" y="3438"/>
                  </a:cubicBezTo>
                  <a:lnTo>
                    <a:pt x="1741" y="3438"/>
                  </a:lnTo>
                  <a:cubicBezTo>
                    <a:pt x="1740" y="3438"/>
                    <a:pt x="1738" y="3438"/>
                    <a:pt x="1736" y="3438"/>
                  </a:cubicBezTo>
                  <a:cubicBezTo>
                    <a:pt x="1734" y="3438"/>
                    <a:pt x="1732" y="3438"/>
                    <a:pt x="1730" y="3439"/>
                  </a:cubicBezTo>
                  <a:lnTo>
                    <a:pt x="1726" y="3439"/>
                  </a:lnTo>
                  <a:cubicBezTo>
                    <a:pt x="1716" y="3439"/>
                    <a:pt x="1707" y="3440"/>
                    <a:pt x="1701" y="3440"/>
                  </a:cubicBezTo>
                  <a:lnTo>
                    <a:pt x="1689" y="3440"/>
                  </a:lnTo>
                  <a:cubicBezTo>
                    <a:pt x="1622" y="3451"/>
                    <a:pt x="1558" y="3463"/>
                    <a:pt x="1492" y="3471"/>
                  </a:cubicBezTo>
                  <a:cubicBezTo>
                    <a:pt x="1378" y="3490"/>
                    <a:pt x="1263" y="3503"/>
                    <a:pt x="1149" y="3518"/>
                  </a:cubicBezTo>
                  <a:cubicBezTo>
                    <a:pt x="1145" y="3519"/>
                    <a:pt x="1141" y="3519"/>
                    <a:pt x="1137" y="3519"/>
                  </a:cubicBezTo>
                  <a:cubicBezTo>
                    <a:pt x="1099" y="3519"/>
                    <a:pt x="1064" y="3501"/>
                    <a:pt x="1050" y="3461"/>
                  </a:cubicBezTo>
                  <a:cubicBezTo>
                    <a:pt x="1035" y="3425"/>
                    <a:pt x="1053" y="3370"/>
                    <a:pt x="1091" y="3355"/>
                  </a:cubicBezTo>
                  <a:cubicBezTo>
                    <a:pt x="1139" y="3338"/>
                    <a:pt x="1183" y="3314"/>
                    <a:pt x="1227" y="3289"/>
                  </a:cubicBezTo>
                  <a:cubicBezTo>
                    <a:pt x="1287" y="3255"/>
                    <a:pt x="1350" y="3225"/>
                    <a:pt x="1413" y="3200"/>
                  </a:cubicBezTo>
                  <a:cubicBezTo>
                    <a:pt x="1486" y="3168"/>
                    <a:pt x="1559" y="3143"/>
                    <a:pt x="1636" y="3128"/>
                  </a:cubicBezTo>
                  <a:cubicBezTo>
                    <a:pt x="1648" y="3127"/>
                    <a:pt x="1665" y="3123"/>
                    <a:pt x="1679" y="3121"/>
                  </a:cubicBezTo>
                  <a:cubicBezTo>
                    <a:pt x="1568" y="2808"/>
                    <a:pt x="1501" y="2471"/>
                    <a:pt x="1553" y="2151"/>
                  </a:cubicBezTo>
                  <a:cubicBezTo>
                    <a:pt x="1582" y="1979"/>
                    <a:pt x="1647" y="1824"/>
                    <a:pt x="1733" y="1682"/>
                  </a:cubicBezTo>
                  <a:cubicBezTo>
                    <a:pt x="1652" y="1651"/>
                    <a:pt x="1570" y="1611"/>
                    <a:pt x="1495" y="1568"/>
                  </a:cubicBezTo>
                  <a:cubicBezTo>
                    <a:pt x="1456" y="1544"/>
                    <a:pt x="1419" y="1524"/>
                    <a:pt x="1383" y="1502"/>
                  </a:cubicBezTo>
                  <a:cubicBezTo>
                    <a:pt x="1363" y="1493"/>
                    <a:pt x="1346" y="1482"/>
                    <a:pt x="1327" y="1475"/>
                  </a:cubicBezTo>
                  <a:cubicBezTo>
                    <a:pt x="1319" y="1470"/>
                    <a:pt x="1313" y="1465"/>
                    <a:pt x="1304" y="1461"/>
                  </a:cubicBezTo>
                  <a:cubicBezTo>
                    <a:pt x="1301" y="1459"/>
                    <a:pt x="1292" y="1456"/>
                    <a:pt x="1288" y="1454"/>
                  </a:cubicBezTo>
                  <a:cubicBezTo>
                    <a:pt x="1236" y="1428"/>
                    <a:pt x="1207" y="1382"/>
                    <a:pt x="1225" y="1323"/>
                  </a:cubicBezTo>
                  <a:cubicBezTo>
                    <a:pt x="1238" y="1276"/>
                    <a:pt x="1281" y="1255"/>
                    <a:pt x="1326" y="1255"/>
                  </a:cubicBezTo>
                  <a:cubicBezTo>
                    <a:pt x="1336" y="1255"/>
                    <a:pt x="1346" y="1256"/>
                    <a:pt x="1356" y="1258"/>
                  </a:cubicBezTo>
                  <a:cubicBezTo>
                    <a:pt x="1448" y="1282"/>
                    <a:pt x="1539" y="1312"/>
                    <a:pt x="1632" y="1342"/>
                  </a:cubicBezTo>
                  <a:cubicBezTo>
                    <a:pt x="1673" y="1355"/>
                    <a:pt x="1715" y="1372"/>
                    <a:pt x="1757" y="1385"/>
                  </a:cubicBezTo>
                  <a:cubicBezTo>
                    <a:pt x="1795" y="1399"/>
                    <a:pt x="1837" y="1408"/>
                    <a:pt x="1879" y="1422"/>
                  </a:cubicBezTo>
                  <a:cubicBezTo>
                    <a:pt x="1889" y="1424"/>
                    <a:pt x="1902" y="1429"/>
                    <a:pt x="1912" y="1434"/>
                  </a:cubicBezTo>
                  <a:cubicBezTo>
                    <a:pt x="2043" y="1276"/>
                    <a:pt x="2196" y="1135"/>
                    <a:pt x="2351" y="1001"/>
                  </a:cubicBezTo>
                  <a:cubicBezTo>
                    <a:pt x="2512" y="863"/>
                    <a:pt x="2670" y="730"/>
                    <a:pt x="2837" y="599"/>
                  </a:cubicBezTo>
                  <a:lnTo>
                    <a:pt x="2691" y="418"/>
                  </a:lnTo>
                  <a:cubicBezTo>
                    <a:pt x="2683" y="424"/>
                    <a:pt x="2673" y="432"/>
                    <a:pt x="2663" y="435"/>
                  </a:cubicBezTo>
                  <a:cubicBezTo>
                    <a:pt x="2642" y="444"/>
                    <a:pt x="2621" y="449"/>
                    <a:pt x="2601" y="449"/>
                  </a:cubicBezTo>
                  <a:cubicBezTo>
                    <a:pt x="2529" y="449"/>
                    <a:pt x="2463" y="395"/>
                    <a:pt x="2413" y="349"/>
                  </a:cubicBezTo>
                  <a:cubicBezTo>
                    <a:pt x="2372" y="313"/>
                    <a:pt x="2339" y="271"/>
                    <a:pt x="2304" y="230"/>
                  </a:cubicBezTo>
                  <a:cubicBezTo>
                    <a:pt x="2268" y="191"/>
                    <a:pt x="2233" y="148"/>
                    <a:pt x="2201" y="106"/>
                  </a:cubicBezTo>
                  <a:cubicBezTo>
                    <a:pt x="2177" y="71"/>
                    <a:pt x="2152" y="35"/>
                    <a:pt x="213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33"/>
            <p:cNvSpPr/>
            <p:nvPr/>
          </p:nvSpPr>
          <p:spPr>
            <a:xfrm>
              <a:off x="5113557" y="3719460"/>
              <a:ext cx="158838" cy="79752"/>
            </a:xfrm>
            <a:custGeom>
              <a:rect b="b" l="l" r="r" t="t"/>
              <a:pathLst>
                <a:path extrusionOk="0" h="2313" w="4607">
                  <a:moveTo>
                    <a:pt x="2851" y="1"/>
                  </a:moveTo>
                  <a:cubicBezTo>
                    <a:pt x="2622" y="1"/>
                    <a:pt x="2391" y="30"/>
                    <a:pt x="2162" y="75"/>
                  </a:cubicBezTo>
                  <a:cubicBezTo>
                    <a:pt x="1882" y="127"/>
                    <a:pt x="1606" y="198"/>
                    <a:pt x="1342" y="292"/>
                  </a:cubicBezTo>
                  <a:cubicBezTo>
                    <a:pt x="1299" y="307"/>
                    <a:pt x="1258" y="325"/>
                    <a:pt x="1215" y="341"/>
                  </a:cubicBezTo>
                  <a:cubicBezTo>
                    <a:pt x="842" y="533"/>
                    <a:pt x="511" y="788"/>
                    <a:pt x="271" y="1139"/>
                  </a:cubicBezTo>
                  <a:cubicBezTo>
                    <a:pt x="154" y="1311"/>
                    <a:pt x="37" y="1517"/>
                    <a:pt x="16" y="1718"/>
                  </a:cubicBezTo>
                  <a:cubicBezTo>
                    <a:pt x="1" y="1882"/>
                    <a:pt x="39" y="2010"/>
                    <a:pt x="144" y="2117"/>
                  </a:cubicBezTo>
                  <a:cubicBezTo>
                    <a:pt x="176" y="2153"/>
                    <a:pt x="264" y="2213"/>
                    <a:pt x="308" y="2232"/>
                  </a:cubicBezTo>
                  <a:cubicBezTo>
                    <a:pt x="392" y="2269"/>
                    <a:pt x="481" y="2293"/>
                    <a:pt x="560" y="2302"/>
                  </a:cubicBezTo>
                  <a:cubicBezTo>
                    <a:pt x="614" y="2309"/>
                    <a:pt x="668" y="2313"/>
                    <a:pt x="721" y="2313"/>
                  </a:cubicBezTo>
                  <a:cubicBezTo>
                    <a:pt x="872" y="2313"/>
                    <a:pt x="1020" y="2284"/>
                    <a:pt x="1163" y="2233"/>
                  </a:cubicBezTo>
                  <a:cubicBezTo>
                    <a:pt x="1552" y="2093"/>
                    <a:pt x="1966" y="1834"/>
                    <a:pt x="2392" y="1834"/>
                  </a:cubicBezTo>
                  <a:cubicBezTo>
                    <a:pt x="2448" y="1834"/>
                    <a:pt x="2504" y="1839"/>
                    <a:pt x="2560" y="1849"/>
                  </a:cubicBezTo>
                  <a:cubicBezTo>
                    <a:pt x="2937" y="1913"/>
                    <a:pt x="3303" y="2128"/>
                    <a:pt x="3682" y="2128"/>
                  </a:cubicBezTo>
                  <a:cubicBezTo>
                    <a:pt x="3789" y="2128"/>
                    <a:pt x="3898" y="2110"/>
                    <a:pt x="4008" y="2067"/>
                  </a:cubicBezTo>
                  <a:cubicBezTo>
                    <a:pt x="4215" y="1987"/>
                    <a:pt x="4409" y="1840"/>
                    <a:pt x="4511" y="1635"/>
                  </a:cubicBezTo>
                  <a:cubicBezTo>
                    <a:pt x="4591" y="1477"/>
                    <a:pt x="4607" y="1295"/>
                    <a:pt x="4575" y="1125"/>
                  </a:cubicBezTo>
                  <a:cubicBezTo>
                    <a:pt x="4491" y="682"/>
                    <a:pt x="4115" y="354"/>
                    <a:pt x="3715" y="175"/>
                  </a:cubicBezTo>
                  <a:cubicBezTo>
                    <a:pt x="3435" y="49"/>
                    <a:pt x="3144" y="1"/>
                    <a:pt x="285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33"/>
            <p:cNvSpPr/>
            <p:nvPr/>
          </p:nvSpPr>
          <p:spPr>
            <a:xfrm>
              <a:off x="5042739" y="3703290"/>
              <a:ext cx="122464" cy="149540"/>
            </a:xfrm>
            <a:custGeom>
              <a:rect b="b" l="l" r="r" t="t"/>
              <a:pathLst>
                <a:path extrusionOk="0" h="4337" w="3552">
                  <a:moveTo>
                    <a:pt x="2812" y="1"/>
                  </a:moveTo>
                  <a:cubicBezTo>
                    <a:pt x="2736" y="1"/>
                    <a:pt x="2662" y="19"/>
                    <a:pt x="2597" y="64"/>
                  </a:cubicBezTo>
                  <a:cubicBezTo>
                    <a:pt x="2442" y="171"/>
                    <a:pt x="2416" y="373"/>
                    <a:pt x="2312" y="519"/>
                  </a:cubicBezTo>
                  <a:cubicBezTo>
                    <a:pt x="2209" y="665"/>
                    <a:pt x="2067" y="735"/>
                    <a:pt x="1903" y="792"/>
                  </a:cubicBezTo>
                  <a:cubicBezTo>
                    <a:pt x="1735" y="850"/>
                    <a:pt x="1533" y="894"/>
                    <a:pt x="1403" y="1024"/>
                  </a:cubicBezTo>
                  <a:cubicBezTo>
                    <a:pt x="1238" y="1191"/>
                    <a:pt x="1236" y="1467"/>
                    <a:pt x="1210" y="1683"/>
                  </a:cubicBezTo>
                  <a:cubicBezTo>
                    <a:pt x="1182" y="1923"/>
                    <a:pt x="1126" y="2156"/>
                    <a:pt x="967" y="2344"/>
                  </a:cubicBezTo>
                  <a:cubicBezTo>
                    <a:pt x="848" y="2488"/>
                    <a:pt x="693" y="2592"/>
                    <a:pt x="557" y="2714"/>
                  </a:cubicBezTo>
                  <a:cubicBezTo>
                    <a:pt x="421" y="2838"/>
                    <a:pt x="328" y="2978"/>
                    <a:pt x="290" y="3159"/>
                  </a:cubicBezTo>
                  <a:cubicBezTo>
                    <a:pt x="239" y="3414"/>
                    <a:pt x="213" y="3666"/>
                    <a:pt x="82" y="3899"/>
                  </a:cubicBezTo>
                  <a:cubicBezTo>
                    <a:pt x="57" y="3938"/>
                    <a:pt x="30" y="3979"/>
                    <a:pt x="1" y="4018"/>
                  </a:cubicBezTo>
                  <a:cubicBezTo>
                    <a:pt x="27" y="4040"/>
                    <a:pt x="52" y="4061"/>
                    <a:pt x="78" y="4083"/>
                  </a:cubicBezTo>
                  <a:cubicBezTo>
                    <a:pt x="98" y="4098"/>
                    <a:pt x="119" y="4118"/>
                    <a:pt x="137" y="4135"/>
                  </a:cubicBezTo>
                  <a:cubicBezTo>
                    <a:pt x="147" y="4141"/>
                    <a:pt x="152" y="4148"/>
                    <a:pt x="161" y="4156"/>
                  </a:cubicBezTo>
                  <a:cubicBezTo>
                    <a:pt x="172" y="4167"/>
                    <a:pt x="182" y="4183"/>
                    <a:pt x="189" y="4197"/>
                  </a:cubicBezTo>
                  <a:cubicBezTo>
                    <a:pt x="214" y="4235"/>
                    <a:pt x="228" y="4273"/>
                    <a:pt x="244" y="4315"/>
                  </a:cubicBezTo>
                  <a:cubicBezTo>
                    <a:pt x="246" y="4321"/>
                    <a:pt x="245" y="4331"/>
                    <a:pt x="245" y="4337"/>
                  </a:cubicBezTo>
                  <a:lnTo>
                    <a:pt x="468" y="4318"/>
                  </a:lnTo>
                  <a:cubicBezTo>
                    <a:pt x="455" y="4135"/>
                    <a:pt x="475" y="3949"/>
                    <a:pt x="546" y="3781"/>
                  </a:cubicBezTo>
                  <a:cubicBezTo>
                    <a:pt x="605" y="3639"/>
                    <a:pt x="701" y="3506"/>
                    <a:pt x="822" y="3411"/>
                  </a:cubicBezTo>
                  <a:cubicBezTo>
                    <a:pt x="886" y="3359"/>
                    <a:pt x="955" y="3322"/>
                    <a:pt x="1027" y="3287"/>
                  </a:cubicBezTo>
                  <a:cubicBezTo>
                    <a:pt x="999" y="3250"/>
                    <a:pt x="974" y="3211"/>
                    <a:pt x="952" y="3172"/>
                  </a:cubicBezTo>
                  <a:cubicBezTo>
                    <a:pt x="948" y="3165"/>
                    <a:pt x="943" y="3157"/>
                    <a:pt x="940" y="3151"/>
                  </a:cubicBezTo>
                  <a:cubicBezTo>
                    <a:pt x="938" y="3149"/>
                    <a:pt x="935" y="3145"/>
                    <a:pt x="932" y="3139"/>
                  </a:cubicBezTo>
                  <a:cubicBezTo>
                    <a:pt x="921" y="3126"/>
                    <a:pt x="911" y="3112"/>
                    <a:pt x="898" y="3098"/>
                  </a:cubicBezTo>
                  <a:lnTo>
                    <a:pt x="860" y="3055"/>
                  </a:lnTo>
                  <a:cubicBezTo>
                    <a:pt x="859" y="3055"/>
                    <a:pt x="859" y="3052"/>
                    <a:pt x="857" y="3052"/>
                  </a:cubicBezTo>
                  <a:lnTo>
                    <a:pt x="854" y="3050"/>
                  </a:lnTo>
                  <a:cubicBezTo>
                    <a:pt x="847" y="3042"/>
                    <a:pt x="837" y="3037"/>
                    <a:pt x="831" y="3032"/>
                  </a:cubicBezTo>
                  <a:cubicBezTo>
                    <a:pt x="787" y="3003"/>
                    <a:pt x="777" y="2947"/>
                    <a:pt x="805" y="2904"/>
                  </a:cubicBezTo>
                  <a:cubicBezTo>
                    <a:pt x="821" y="2877"/>
                    <a:pt x="849" y="2865"/>
                    <a:pt x="878" y="2865"/>
                  </a:cubicBezTo>
                  <a:cubicBezTo>
                    <a:pt x="896" y="2865"/>
                    <a:pt x="915" y="2870"/>
                    <a:pt x="931" y="2880"/>
                  </a:cubicBezTo>
                  <a:cubicBezTo>
                    <a:pt x="1010" y="2925"/>
                    <a:pt x="1065" y="2998"/>
                    <a:pt x="1120" y="3065"/>
                  </a:cubicBezTo>
                  <a:cubicBezTo>
                    <a:pt x="1139" y="2948"/>
                    <a:pt x="1196" y="2833"/>
                    <a:pt x="1282" y="2743"/>
                  </a:cubicBezTo>
                  <a:cubicBezTo>
                    <a:pt x="1363" y="2658"/>
                    <a:pt x="1463" y="2593"/>
                    <a:pt x="1565" y="2538"/>
                  </a:cubicBezTo>
                  <a:cubicBezTo>
                    <a:pt x="1630" y="2504"/>
                    <a:pt x="1698" y="2463"/>
                    <a:pt x="1771" y="2443"/>
                  </a:cubicBezTo>
                  <a:cubicBezTo>
                    <a:pt x="1697" y="2105"/>
                    <a:pt x="1857" y="1755"/>
                    <a:pt x="2061" y="1471"/>
                  </a:cubicBezTo>
                  <a:cubicBezTo>
                    <a:pt x="2039" y="1464"/>
                    <a:pt x="2019" y="1452"/>
                    <a:pt x="2005" y="1435"/>
                  </a:cubicBezTo>
                  <a:cubicBezTo>
                    <a:pt x="1992" y="1419"/>
                    <a:pt x="1974" y="1402"/>
                    <a:pt x="1961" y="1386"/>
                  </a:cubicBezTo>
                  <a:cubicBezTo>
                    <a:pt x="1948" y="1369"/>
                    <a:pt x="1933" y="1353"/>
                    <a:pt x="1919" y="1337"/>
                  </a:cubicBezTo>
                  <a:cubicBezTo>
                    <a:pt x="1891" y="1304"/>
                    <a:pt x="1863" y="1271"/>
                    <a:pt x="1838" y="1233"/>
                  </a:cubicBezTo>
                  <a:cubicBezTo>
                    <a:pt x="1828" y="1222"/>
                    <a:pt x="1820" y="1207"/>
                    <a:pt x="1816" y="1192"/>
                  </a:cubicBezTo>
                  <a:cubicBezTo>
                    <a:pt x="1816" y="1182"/>
                    <a:pt x="1815" y="1176"/>
                    <a:pt x="1815" y="1167"/>
                  </a:cubicBezTo>
                  <a:cubicBezTo>
                    <a:pt x="1815" y="1143"/>
                    <a:pt x="1828" y="1119"/>
                    <a:pt x="1846" y="1102"/>
                  </a:cubicBezTo>
                  <a:cubicBezTo>
                    <a:pt x="1862" y="1087"/>
                    <a:pt x="1887" y="1078"/>
                    <a:pt x="1909" y="1078"/>
                  </a:cubicBezTo>
                  <a:cubicBezTo>
                    <a:pt x="1910" y="1078"/>
                    <a:pt x="1911" y="1078"/>
                    <a:pt x="1912" y="1078"/>
                  </a:cubicBezTo>
                  <a:cubicBezTo>
                    <a:pt x="1938" y="1081"/>
                    <a:pt x="1958" y="1093"/>
                    <a:pt x="1978" y="1110"/>
                  </a:cubicBezTo>
                  <a:cubicBezTo>
                    <a:pt x="1982" y="1115"/>
                    <a:pt x="1985" y="1119"/>
                    <a:pt x="1992" y="1124"/>
                  </a:cubicBezTo>
                  <a:cubicBezTo>
                    <a:pt x="2016" y="1146"/>
                    <a:pt x="2045" y="1167"/>
                    <a:pt x="2072" y="1190"/>
                  </a:cubicBezTo>
                  <a:cubicBezTo>
                    <a:pt x="2093" y="1206"/>
                    <a:pt x="2117" y="1223"/>
                    <a:pt x="2136" y="1243"/>
                  </a:cubicBezTo>
                  <a:cubicBezTo>
                    <a:pt x="2149" y="1257"/>
                    <a:pt x="2161" y="1270"/>
                    <a:pt x="2174" y="1287"/>
                  </a:cubicBezTo>
                  <a:cubicBezTo>
                    <a:pt x="2177" y="1291"/>
                    <a:pt x="2182" y="1299"/>
                    <a:pt x="2186" y="1305"/>
                  </a:cubicBezTo>
                  <a:cubicBezTo>
                    <a:pt x="2213" y="1276"/>
                    <a:pt x="2239" y="1244"/>
                    <a:pt x="2265" y="1217"/>
                  </a:cubicBezTo>
                  <a:cubicBezTo>
                    <a:pt x="2597" y="852"/>
                    <a:pt x="3040" y="609"/>
                    <a:pt x="3505" y="462"/>
                  </a:cubicBezTo>
                  <a:cubicBezTo>
                    <a:pt x="3508" y="462"/>
                    <a:pt x="3513" y="461"/>
                    <a:pt x="3515" y="461"/>
                  </a:cubicBezTo>
                  <a:cubicBezTo>
                    <a:pt x="3529" y="455"/>
                    <a:pt x="3540" y="451"/>
                    <a:pt x="3551" y="447"/>
                  </a:cubicBezTo>
                  <a:cubicBezTo>
                    <a:pt x="3549" y="442"/>
                    <a:pt x="3545" y="440"/>
                    <a:pt x="3538" y="436"/>
                  </a:cubicBezTo>
                  <a:cubicBezTo>
                    <a:pt x="3534" y="426"/>
                    <a:pt x="3498" y="379"/>
                    <a:pt x="3479" y="359"/>
                  </a:cubicBezTo>
                  <a:cubicBezTo>
                    <a:pt x="3452" y="328"/>
                    <a:pt x="3425" y="300"/>
                    <a:pt x="3395" y="271"/>
                  </a:cubicBezTo>
                  <a:cubicBezTo>
                    <a:pt x="3258" y="144"/>
                    <a:pt x="3024" y="1"/>
                    <a:pt x="281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33"/>
            <p:cNvSpPr/>
            <p:nvPr/>
          </p:nvSpPr>
          <p:spPr>
            <a:xfrm>
              <a:off x="5018122" y="3922570"/>
              <a:ext cx="102364" cy="150816"/>
            </a:xfrm>
            <a:custGeom>
              <a:rect b="b" l="l" r="r" t="t"/>
              <a:pathLst>
                <a:path extrusionOk="0" h="4374" w="2969">
                  <a:moveTo>
                    <a:pt x="808" y="0"/>
                  </a:moveTo>
                  <a:cubicBezTo>
                    <a:pt x="679" y="0"/>
                    <a:pt x="562" y="45"/>
                    <a:pt x="460" y="117"/>
                  </a:cubicBezTo>
                  <a:cubicBezTo>
                    <a:pt x="402" y="189"/>
                    <a:pt x="346" y="261"/>
                    <a:pt x="302" y="340"/>
                  </a:cubicBezTo>
                  <a:cubicBezTo>
                    <a:pt x="54" y="761"/>
                    <a:pt x="0" y="1264"/>
                    <a:pt x="12" y="1745"/>
                  </a:cubicBezTo>
                  <a:cubicBezTo>
                    <a:pt x="23" y="2283"/>
                    <a:pt x="191" y="2788"/>
                    <a:pt x="481" y="3239"/>
                  </a:cubicBezTo>
                  <a:cubicBezTo>
                    <a:pt x="742" y="3648"/>
                    <a:pt x="1109" y="4000"/>
                    <a:pt x="1539" y="4220"/>
                  </a:cubicBezTo>
                  <a:cubicBezTo>
                    <a:pt x="1708" y="4308"/>
                    <a:pt x="1884" y="4356"/>
                    <a:pt x="2059" y="4369"/>
                  </a:cubicBezTo>
                  <a:cubicBezTo>
                    <a:pt x="2092" y="4372"/>
                    <a:pt x="2126" y="4373"/>
                    <a:pt x="2159" y="4373"/>
                  </a:cubicBezTo>
                  <a:cubicBezTo>
                    <a:pt x="2299" y="4373"/>
                    <a:pt x="2438" y="4349"/>
                    <a:pt x="2557" y="4293"/>
                  </a:cubicBezTo>
                  <a:cubicBezTo>
                    <a:pt x="2707" y="4221"/>
                    <a:pt x="2829" y="4105"/>
                    <a:pt x="2895" y="3956"/>
                  </a:cubicBezTo>
                  <a:cubicBezTo>
                    <a:pt x="2936" y="3864"/>
                    <a:pt x="2969" y="3765"/>
                    <a:pt x="2962" y="3675"/>
                  </a:cubicBezTo>
                  <a:cubicBezTo>
                    <a:pt x="2958" y="3596"/>
                    <a:pt x="2927" y="3521"/>
                    <a:pt x="2875" y="3435"/>
                  </a:cubicBezTo>
                  <a:cubicBezTo>
                    <a:pt x="2776" y="3278"/>
                    <a:pt x="2601" y="3130"/>
                    <a:pt x="2471" y="2981"/>
                  </a:cubicBezTo>
                  <a:cubicBezTo>
                    <a:pt x="2313" y="2800"/>
                    <a:pt x="2188" y="2589"/>
                    <a:pt x="2105" y="2365"/>
                  </a:cubicBezTo>
                  <a:cubicBezTo>
                    <a:pt x="2022" y="2142"/>
                    <a:pt x="1978" y="1906"/>
                    <a:pt x="1949" y="1670"/>
                  </a:cubicBezTo>
                  <a:cubicBezTo>
                    <a:pt x="1917" y="1413"/>
                    <a:pt x="1903" y="1149"/>
                    <a:pt x="1833" y="898"/>
                  </a:cubicBezTo>
                  <a:cubicBezTo>
                    <a:pt x="1720" y="482"/>
                    <a:pt x="1348" y="89"/>
                    <a:pt x="919" y="11"/>
                  </a:cubicBezTo>
                  <a:cubicBezTo>
                    <a:pt x="881" y="4"/>
                    <a:pt x="844" y="0"/>
                    <a:pt x="8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33"/>
            <p:cNvSpPr/>
            <p:nvPr/>
          </p:nvSpPr>
          <p:spPr>
            <a:xfrm>
              <a:off x="4958819" y="3847098"/>
              <a:ext cx="102053" cy="244325"/>
            </a:xfrm>
            <a:custGeom>
              <a:rect b="b" l="l" r="r" t="t"/>
              <a:pathLst>
                <a:path extrusionOk="0" h="7086" w="2960">
                  <a:moveTo>
                    <a:pt x="2307" y="0"/>
                  </a:moveTo>
                  <a:cubicBezTo>
                    <a:pt x="2201" y="109"/>
                    <a:pt x="2089" y="206"/>
                    <a:pt x="1979" y="299"/>
                  </a:cubicBezTo>
                  <a:cubicBezTo>
                    <a:pt x="1820" y="433"/>
                    <a:pt x="1635" y="571"/>
                    <a:pt x="1558" y="770"/>
                  </a:cubicBezTo>
                  <a:cubicBezTo>
                    <a:pt x="1468" y="1004"/>
                    <a:pt x="1548" y="1254"/>
                    <a:pt x="1549" y="1495"/>
                  </a:cubicBezTo>
                  <a:cubicBezTo>
                    <a:pt x="1554" y="1757"/>
                    <a:pt x="1454" y="1978"/>
                    <a:pt x="1246" y="2135"/>
                  </a:cubicBezTo>
                  <a:cubicBezTo>
                    <a:pt x="1071" y="2271"/>
                    <a:pt x="875" y="2373"/>
                    <a:pt x="729" y="2544"/>
                  </a:cubicBezTo>
                  <a:cubicBezTo>
                    <a:pt x="578" y="2721"/>
                    <a:pt x="506" y="2951"/>
                    <a:pt x="502" y="3180"/>
                  </a:cubicBezTo>
                  <a:cubicBezTo>
                    <a:pt x="496" y="3452"/>
                    <a:pt x="583" y="3720"/>
                    <a:pt x="555" y="3991"/>
                  </a:cubicBezTo>
                  <a:cubicBezTo>
                    <a:pt x="526" y="4270"/>
                    <a:pt x="371" y="4477"/>
                    <a:pt x="232" y="4707"/>
                  </a:cubicBezTo>
                  <a:cubicBezTo>
                    <a:pt x="101" y="4923"/>
                    <a:pt x="11" y="5161"/>
                    <a:pt x="6" y="5413"/>
                  </a:cubicBezTo>
                  <a:cubicBezTo>
                    <a:pt x="1" y="5664"/>
                    <a:pt x="74" y="5939"/>
                    <a:pt x="206" y="6149"/>
                  </a:cubicBezTo>
                  <a:cubicBezTo>
                    <a:pt x="224" y="6175"/>
                    <a:pt x="226" y="6200"/>
                    <a:pt x="219" y="6220"/>
                  </a:cubicBezTo>
                  <a:cubicBezTo>
                    <a:pt x="424" y="6319"/>
                    <a:pt x="633" y="6410"/>
                    <a:pt x="838" y="6501"/>
                  </a:cubicBezTo>
                  <a:cubicBezTo>
                    <a:pt x="1336" y="6722"/>
                    <a:pt x="1843" y="6909"/>
                    <a:pt x="2357" y="7085"/>
                  </a:cubicBezTo>
                  <a:cubicBezTo>
                    <a:pt x="2354" y="7079"/>
                    <a:pt x="2348" y="7071"/>
                    <a:pt x="2346" y="7065"/>
                  </a:cubicBezTo>
                  <a:cubicBezTo>
                    <a:pt x="2318" y="7028"/>
                    <a:pt x="2293" y="6981"/>
                    <a:pt x="2281" y="6939"/>
                  </a:cubicBezTo>
                  <a:cubicBezTo>
                    <a:pt x="2256" y="6866"/>
                    <a:pt x="2240" y="6784"/>
                    <a:pt x="2234" y="6707"/>
                  </a:cubicBezTo>
                  <a:cubicBezTo>
                    <a:pt x="2231" y="6674"/>
                    <a:pt x="2229" y="6643"/>
                    <a:pt x="2229" y="6608"/>
                  </a:cubicBezTo>
                  <a:cubicBezTo>
                    <a:pt x="2228" y="6619"/>
                    <a:pt x="2227" y="6623"/>
                    <a:pt x="2227" y="6623"/>
                  </a:cubicBezTo>
                  <a:cubicBezTo>
                    <a:pt x="2226" y="6623"/>
                    <a:pt x="2226" y="6616"/>
                    <a:pt x="2226" y="6608"/>
                  </a:cubicBezTo>
                  <a:cubicBezTo>
                    <a:pt x="2218" y="6599"/>
                    <a:pt x="2209" y="6592"/>
                    <a:pt x="2201" y="6582"/>
                  </a:cubicBezTo>
                  <a:cubicBezTo>
                    <a:pt x="2166" y="6550"/>
                    <a:pt x="2126" y="6520"/>
                    <a:pt x="2089" y="6485"/>
                  </a:cubicBezTo>
                  <a:cubicBezTo>
                    <a:pt x="2012" y="6409"/>
                    <a:pt x="1954" y="6315"/>
                    <a:pt x="1914" y="6215"/>
                  </a:cubicBezTo>
                  <a:cubicBezTo>
                    <a:pt x="1875" y="6111"/>
                    <a:pt x="1852" y="5997"/>
                    <a:pt x="1865" y="5884"/>
                  </a:cubicBezTo>
                  <a:cubicBezTo>
                    <a:pt x="1878" y="5785"/>
                    <a:pt x="1921" y="5697"/>
                    <a:pt x="1981" y="5621"/>
                  </a:cubicBezTo>
                  <a:cubicBezTo>
                    <a:pt x="1943" y="5564"/>
                    <a:pt x="1909" y="5504"/>
                    <a:pt x="1877" y="5447"/>
                  </a:cubicBezTo>
                  <a:cubicBezTo>
                    <a:pt x="1789" y="5444"/>
                    <a:pt x="1695" y="5385"/>
                    <a:pt x="1631" y="5343"/>
                  </a:cubicBezTo>
                  <a:cubicBezTo>
                    <a:pt x="1476" y="5246"/>
                    <a:pt x="1335" y="5119"/>
                    <a:pt x="1219" y="4973"/>
                  </a:cubicBezTo>
                  <a:cubicBezTo>
                    <a:pt x="1161" y="4904"/>
                    <a:pt x="1107" y="4831"/>
                    <a:pt x="1063" y="4749"/>
                  </a:cubicBezTo>
                  <a:cubicBezTo>
                    <a:pt x="1021" y="4679"/>
                    <a:pt x="985" y="4600"/>
                    <a:pt x="945" y="4525"/>
                  </a:cubicBezTo>
                  <a:cubicBezTo>
                    <a:pt x="922" y="4485"/>
                    <a:pt x="962" y="4443"/>
                    <a:pt x="1000" y="4443"/>
                  </a:cubicBezTo>
                  <a:cubicBezTo>
                    <a:pt x="1014" y="4443"/>
                    <a:pt x="1027" y="4448"/>
                    <a:pt x="1037" y="4462"/>
                  </a:cubicBezTo>
                  <a:cubicBezTo>
                    <a:pt x="1096" y="4544"/>
                    <a:pt x="1167" y="4613"/>
                    <a:pt x="1239" y="4680"/>
                  </a:cubicBezTo>
                  <a:cubicBezTo>
                    <a:pt x="1309" y="4743"/>
                    <a:pt x="1377" y="4812"/>
                    <a:pt x="1451" y="4872"/>
                  </a:cubicBezTo>
                  <a:cubicBezTo>
                    <a:pt x="1523" y="4929"/>
                    <a:pt x="1590" y="4983"/>
                    <a:pt x="1663" y="5033"/>
                  </a:cubicBezTo>
                  <a:cubicBezTo>
                    <a:pt x="1673" y="5036"/>
                    <a:pt x="1680" y="5041"/>
                    <a:pt x="1689" y="5046"/>
                  </a:cubicBezTo>
                  <a:cubicBezTo>
                    <a:pt x="1536" y="4656"/>
                    <a:pt x="1461" y="4239"/>
                    <a:pt x="1474" y="3817"/>
                  </a:cubicBezTo>
                  <a:cubicBezTo>
                    <a:pt x="1465" y="3790"/>
                    <a:pt x="1459" y="3760"/>
                    <a:pt x="1454" y="3729"/>
                  </a:cubicBezTo>
                  <a:cubicBezTo>
                    <a:pt x="1380" y="3293"/>
                    <a:pt x="1516" y="2812"/>
                    <a:pt x="1731" y="2432"/>
                  </a:cubicBezTo>
                  <a:cubicBezTo>
                    <a:pt x="1838" y="2239"/>
                    <a:pt x="1987" y="2052"/>
                    <a:pt x="2188" y="1946"/>
                  </a:cubicBezTo>
                  <a:cubicBezTo>
                    <a:pt x="2206" y="1937"/>
                    <a:pt x="2224" y="1927"/>
                    <a:pt x="2242" y="1920"/>
                  </a:cubicBezTo>
                  <a:cubicBezTo>
                    <a:pt x="2234" y="1911"/>
                    <a:pt x="2226" y="1908"/>
                    <a:pt x="2216" y="1900"/>
                  </a:cubicBezTo>
                  <a:cubicBezTo>
                    <a:pt x="2208" y="1894"/>
                    <a:pt x="2198" y="1885"/>
                    <a:pt x="2190" y="1877"/>
                  </a:cubicBezTo>
                  <a:lnTo>
                    <a:pt x="2188" y="1877"/>
                  </a:lnTo>
                  <a:cubicBezTo>
                    <a:pt x="2171" y="1859"/>
                    <a:pt x="2152" y="1846"/>
                    <a:pt x="2132" y="1831"/>
                  </a:cubicBezTo>
                  <a:cubicBezTo>
                    <a:pt x="2089" y="1795"/>
                    <a:pt x="2047" y="1757"/>
                    <a:pt x="2007" y="1717"/>
                  </a:cubicBezTo>
                  <a:cubicBezTo>
                    <a:pt x="2003" y="1714"/>
                    <a:pt x="2000" y="1710"/>
                    <a:pt x="1996" y="1705"/>
                  </a:cubicBezTo>
                  <a:cubicBezTo>
                    <a:pt x="1994" y="1702"/>
                    <a:pt x="1990" y="1697"/>
                    <a:pt x="1987" y="1697"/>
                  </a:cubicBezTo>
                  <a:cubicBezTo>
                    <a:pt x="1981" y="1691"/>
                    <a:pt x="1973" y="1684"/>
                    <a:pt x="1964" y="1676"/>
                  </a:cubicBezTo>
                  <a:cubicBezTo>
                    <a:pt x="1940" y="1656"/>
                    <a:pt x="1919" y="1638"/>
                    <a:pt x="1899" y="1617"/>
                  </a:cubicBezTo>
                  <a:cubicBezTo>
                    <a:pt x="1871" y="1591"/>
                    <a:pt x="1876" y="1544"/>
                    <a:pt x="1897" y="1516"/>
                  </a:cubicBezTo>
                  <a:cubicBezTo>
                    <a:pt x="1913" y="1499"/>
                    <a:pt x="1936" y="1489"/>
                    <a:pt x="1959" y="1489"/>
                  </a:cubicBezTo>
                  <a:cubicBezTo>
                    <a:pt x="1974" y="1489"/>
                    <a:pt x="1988" y="1493"/>
                    <a:pt x="2000" y="1502"/>
                  </a:cubicBezTo>
                  <a:cubicBezTo>
                    <a:pt x="2020" y="1518"/>
                    <a:pt x="2042" y="1533"/>
                    <a:pt x="2063" y="1547"/>
                  </a:cubicBezTo>
                  <a:cubicBezTo>
                    <a:pt x="2067" y="1551"/>
                    <a:pt x="2072" y="1554"/>
                    <a:pt x="2076" y="1556"/>
                  </a:cubicBezTo>
                  <a:cubicBezTo>
                    <a:pt x="2080" y="1559"/>
                    <a:pt x="2080" y="1562"/>
                    <a:pt x="2080" y="1562"/>
                  </a:cubicBezTo>
                  <a:cubicBezTo>
                    <a:pt x="2090" y="1567"/>
                    <a:pt x="2102" y="1570"/>
                    <a:pt x="2112" y="1575"/>
                  </a:cubicBezTo>
                  <a:cubicBezTo>
                    <a:pt x="2162" y="1598"/>
                    <a:pt x="2213" y="1622"/>
                    <a:pt x="2262" y="1646"/>
                  </a:cubicBezTo>
                  <a:cubicBezTo>
                    <a:pt x="2287" y="1661"/>
                    <a:pt x="2313" y="1674"/>
                    <a:pt x="2336" y="1686"/>
                  </a:cubicBezTo>
                  <a:cubicBezTo>
                    <a:pt x="2318" y="1505"/>
                    <a:pt x="2370" y="1302"/>
                    <a:pt x="2427" y="1141"/>
                  </a:cubicBezTo>
                  <a:cubicBezTo>
                    <a:pt x="2482" y="984"/>
                    <a:pt x="2558" y="841"/>
                    <a:pt x="2669" y="716"/>
                  </a:cubicBezTo>
                  <a:cubicBezTo>
                    <a:pt x="2752" y="624"/>
                    <a:pt x="2856" y="550"/>
                    <a:pt x="2960" y="483"/>
                  </a:cubicBezTo>
                  <a:cubicBezTo>
                    <a:pt x="2933" y="374"/>
                    <a:pt x="2911" y="264"/>
                    <a:pt x="2904" y="149"/>
                  </a:cubicBezTo>
                  <a:lnTo>
                    <a:pt x="2680" y="165"/>
                  </a:lnTo>
                  <a:cubicBezTo>
                    <a:pt x="2680" y="183"/>
                    <a:pt x="2673" y="200"/>
                    <a:pt x="2664" y="213"/>
                  </a:cubicBezTo>
                  <a:cubicBezTo>
                    <a:pt x="2658" y="226"/>
                    <a:pt x="2646" y="237"/>
                    <a:pt x="2632" y="244"/>
                  </a:cubicBezTo>
                  <a:cubicBezTo>
                    <a:pt x="2618" y="251"/>
                    <a:pt x="2604" y="254"/>
                    <a:pt x="2589" y="254"/>
                  </a:cubicBezTo>
                  <a:cubicBezTo>
                    <a:pt x="2583" y="254"/>
                    <a:pt x="2576" y="253"/>
                    <a:pt x="2570" y="252"/>
                  </a:cubicBezTo>
                  <a:cubicBezTo>
                    <a:pt x="2551" y="248"/>
                    <a:pt x="2536" y="237"/>
                    <a:pt x="2521" y="224"/>
                  </a:cubicBezTo>
                  <a:cubicBezTo>
                    <a:pt x="2518" y="222"/>
                    <a:pt x="2515" y="217"/>
                    <a:pt x="2512" y="217"/>
                  </a:cubicBezTo>
                  <a:cubicBezTo>
                    <a:pt x="2506" y="212"/>
                    <a:pt x="2499" y="208"/>
                    <a:pt x="2492" y="202"/>
                  </a:cubicBezTo>
                  <a:cubicBezTo>
                    <a:pt x="2470" y="186"/>
                    <a:pt x="2453" y="167"/>
                    <a:pt x="2433" y="150"/>
                  </a:cubicBezTo>
                  <a:cubicBezTo>
                    <a:pt x="2419" y="139"/>
                    <a:pt x="2411" y="123"/>
                    <a:pt x="2397" y="109"/>
                  </a:cubicBezTo>
                  <a:cubicBezTo>
                    <a:pt x="2387" y="96"/>
                    <a:pt x="2375" y="82"/>
                    <a:pt x="2362" y="67"/>
                  </a:cubicBezTo>
                  <a:cubicBezTo>
                    <a:pt x="2344" y="45"/>
                    <a:pt x="2324" y="24"/>
                    <a:pt x="2307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33"/>
            <p:cNvSpPr/>
            <p:nvPr/>
          </p:nvSpPr>
          <p:spPr>
            <a:xfrm>
              <a:off x="4908861" y="3860751"/>
              <a:ext cx="96330" cy="196053"/>
            </a:xfrm>
            <a:custGeom>
              <a:rect b="b" l="l" r="r" t="t"/>
              <a:pathLst>
                <a:path extrusionOk="0" h="5686" w="2794">
                  <a:moveTo>
                    <a:pt x="2554" y="0"/>
                  </a:moveTo>
                  <a:cubicBezTo>
                    <a:pt x="1845" y="1184"/>
                    <a:pt x="1132" y="2363"/>
                    <a:pt x="394" y="3530"/>
                  </a:cubicBezTo>
                  <a:cubicBezTo>
                    <a:pt x="227" y="3791"/>
                    <a:pt x="0" y="4112"/>
                    <a:pt x="21" y="4439"/>
                  </a:cubicBezTo>
                  <a:cubicBezTo>
                    <a:pt x="41" y="4718"/>
                    <a:pt x="249" y="4945"/>
                    <a:pt x="461" y="5112"/>
                  </a:cubicBezTo>
                  <a:cubicBezTo>
                    <a:pt x="740" y="5334"/>
                    <a:pt x="1052" y="5519"/>
                    <a:pt x="1378" y="5685"/>
                  </a:cubicBezTo>
                  <a:cubicBezTo>
                    <a:pt x="1335" y="5616"/>
                    <a:pt x="1299" y="5545"/>
                    <a:pt x="1270" y="5467"/>
                  </a:cubicBezTo>
                  <a:cubicBezTo>
                    <a:pt x="1180" y="5213"/>
                    <a:pt x="1171" y="4951"/>
                    <a:pt x="1233" y="4690"/>
                  </a:cubicBezTo>
                  <a:cubicBezTo>
                    <a:pt x="1299" y="4414"/>
                    <a:pt x="1446" y="4179"/>
                    <a:pt x="1598" y="3945"/>
                  </a:cubicBezTo>
                  <a:cubicBezTo>
                    <a:pt x="1670" y="3838"/>
                    <a:pt x="1732" y="3727"/>
                    <a:pt x="1766" y="3603"/>
                  </a:cubicBezTo>
                  <a:cubicBezTo>
                    <a:pt x="1802" y="3467"/>
                    <a:pt x="1791" y="3321"/>
                    <a:pt x="1779" y="3180"/>
                  </a:cubicBezTo>
                  <a:cubicBezTo>
                    <a:pt x="1752" y="2910"/>
                    <a:pt x="1733" y="2643"/>
                    <a:pt x="1821" y="2383"/>
                  </a:cubicBezTo>
                  <a:cubicBezTo>
                    <a:pt x="1896" y="2161"/>
                    <a:pt x="2036" y="1968"/>
                    <a:pt x="2208" y="1814"/>
                  </a:cubicBezTo>
                  <a:cubicBezTo>
                    <a:pt x="2359" y="1677"/>
                    <a:pt x="2582" y="1575"/>
                    <a:pt x="2674" y="1383"/>
                  </a:cubicBezTo>
                  <a:cubicBezTo>
                    <a:pt x="2732" y="1259"/>
                    <a:pt x="2721" y="1114"/>
                    <a:pt x="2701" y="984"/>
                  </a:cubicBezTo>
                  <a:cubicBezTo>
                    <a:pt x="2685" y="847"/>
                    <a:pt x="2663" y="707"/>
                    <a:pt x="2670" y="570"/>
                  </a:cubicBezTo>
                  <a:cubicBezTo>
                    <a:pt x="2678" y="414"/>
                    <a:pt x="2722" y="271"/>
                    <a:pt x="2793" y="144"/>
                  </a:cubicBezTo>
                  <a:lnTo>
                    <a:pt x="2554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33"/>
            <p:cNvSpPr/>
            <p:nvPr/>
          </p:nvSpPr>
          <p:spPr>
            <a:xfrm>
              <a:off x="5896530" y="4363407"/>
              <a:ext cx="120326" cy="61030"/>
            </a:xfrm>
            <a:custGeom>
              <a:rect b="b" l="l" r="r" t="t"/>
              <a:pathLst>
                <a:path extrusionOk="0" h="1770" w="3490">
                  <a:moveTo>
                    <a:pt x="2880" y="1"/>
                  </a:moveTo>
                  <a:cubicBezTo>
                    <a:pt x="2610" y="110"/>
                    <a:pt x="2328" y="188"/>
                    <a:pt x="2033" y="234"/>
                  </a:cubicBezTo>
                  <a:cubicBezTo>
                    <a:pt x="1768" y="276"/>
                    <a:pt x="1501" y="294"/>
                    <a:pt x="1234" y="294"/>
                  </a:cubicBezTo>
                  <a:cubicBezTo>
                    <a:pt x="827" y="294"/>
                    <a:pt x="419" y="252"/>
                    <a:pt x="16" y="187"/>
                  </a:cubicBezTo>
                  <a:lnTo>
                    <a:pt x="16" y="189"/>
                  </a:lnTo>
                  <a:cubicBezTo>
                    <a:pt x="0" y="300"/>
                    <a:pt x="81" y="429"/>
                    <a:pt x="189" y="461"/>
                  </a:cubicBezTo>
                  <a:cubicBezTo>
                    <a:pt x="312" y="499"/>
                    <a:pt x="434" y="514"/>
                    <a:pt x="554" y="514"/>
                  </a:cubicBezTo>
                  <a:cubicBezTo>
                    <a:pt x="659" y="514"/>
                    <a:pt x="763" y="503"/>
                    <a:pt x="867" y="486"/>
                  </a:cubicBezTo>
                  <a:lnTo>
                    <a:pt x="867" y="486"/>
                  </a:lnTo>
                  <a:lnTo>
                    <a:pt x="844" y="526"/>
                  </a:lnTo>
                  <a:cubicBezTo>
                    <a:pt x="702" y="792"/>
                    <a:pt x="584" y="1090"/>
                    <a:pt x="573" y="1396"/>
                  </a:cubicBezTo>
                  <a:cubicBezTo>
                    <a:pt x="568" y="1568"/>
                    <a:pt x="698" y="1703"/>
                    <a:pt x="856" y="1703"/>
                  </a:cubicBezTo>
                  <a:cubicBezTo>
                    <a:pt x="894" y="1703"/>
                    <a:pt x="934" y="1695"/>
                    <a:pt x="974" y="1678"/>
                  </a:cubicBezTo>
                  <a:cubicBezTo>
                    <a:pt x="1221" y="1568"/>
                    <a:pt x="1325" y="1276"/>
                    <a:pt x="1408" y="1038"/>
                  </a:cubicBezTo>
                  <a:cubicBezTo>
                    <a:pt x="1429" y="980"/>
                    <a:pt x="1450" y="919"/>
                    <a:pt x="1471" y="860"/>
                  </a:cubicBezTo>
                  <a:cubicBezTo>
                    <a:pt x="1479" y="873"/>
                    <a:pt x="1487" y="886"/>
                    <a:pt x="1494" y="899"/>
                  </a:cubicBezTo>
                  <a:cubicBezTo>
                    <a:pt x="1662" y="1189"/>
                    <a:pt x="1819" y="1560"/>
                    <a:pt x="2126" y="1727"/>
                  </a:cubicBezTo>
                  <a:cubicBezTo>
                    <a:pt x="2178" y="1755"/>
                    <a:pt x="2238" y="1770"/>
                    <a:pt x="2298" y="1770"/>
                  </a:cubicBezTo>
                  <a:cubicBezTo>
                    <a:pt x="2410" y="1770"/>
                    <a:pt x="2519" y="1715"/>
                    <a:pt x="2554" y="1590"/>
                  </a:cubicBezTo>
                  <a:cubicBezTo>
                    <a:pt x="2651" y="1257"/>
                    <a:pt x="2474" y="954"/>
                    <a:pt x="2297" y="682"/>
                  </a:cubicBezTo>
                  <a:cubicBezTo>
                    <a:pt x="2296" y="680"/>
                    <a:pt x="2294" y="678"/>
                    <a:pt x="2293" y="677"/>
                  </a:cubicBezTo>
                  <a:lnTo>
                    <a:pt x="2293" y="677"/>
                  </a:lnTo>
                  <a:cubicBezTo>
                    <a:pt x="2482" y="753"/>
                    <a:pt x="2677" y="805"/>
                    <a:pt x="2882" y="805"/>
                  </a:cubicBezTo>
                  <a:cubicBezTo>
                    <a:pt x="2967" y="805"/>
                    <a:pt x="3053" y="796"/>
                    <a:pt x="3142" y="776"/>
                  </a:cubicBezTo>
                  <a:cubicBezTo>
                    <a:pt x="3337" y="731"/>
                    <a:pt x="3489" y="461"/>
                    <a:pt x="3316" y="299"/>
                  </a:cubicBezTo>
                  <a:cubicBezTo>
                    <a:pt x="3183" y="174"/>
                    <a:pt x="3036" y="76"/>
                    <a:pt x="28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33"/>
            <p:cNvSpPr/>
            <p:nvPr/>
          </p:nvSpPr>
          <p:spPr>
            <a:xfrm>
              <a:off x="5691764" y="4348857"/>
              <a:ext cx="129773" cy="115646"/>
            </a:xfrm>
            <a:custGeom>
              <a:rect b="b" l="l" r="r" t="t"/>
              <a:pathLst>
                <a:path extrusionOk="0" h="3354" w="3764">
                  <a:moveTo>
                    <a:pt x="2775" y="1"/>
                  </a:moveTo>
                  <a:cubicBezTo>
                    <a:pt x="2505" y="1"/>
                    <a:pt x="2252" y="283"/>
                    <a:pt x="2112" y="482"/>
                  </a:cubicBezTo>
                  <a:cubicBezTo>
                    <a:pt x="2035" y="592"/>
                    <a:pt x="1955" y="716"/>
                    <a:pt x="1887" y="848"/>
                  </a:cubicBezTo>
                  <a:cubicBezTo>
                    <a:pt x="1766" y="495"/>
                    <a:pt x="1576" y="130"/>
                    <a:pt x="1256" y="130"/>
                  </a:cubicBezTo>
                  <a:cubicBezTo>
                    <a:pt x="1210" y="130"/>
                    <a:pt x="1161" y="138"/>
                    <a:pt x="1109" y="154"/>
                  </a:cubicBezTo>
                  <a:cubicBezTo>
                    <a:pt x="1003" y="189"/>
                    <a:pt x="921" y="315"/>
                    <a:pt x="936" y="426"/>
                  </a:cubicBezTo>
                  <a:cubicBezTo>
                    <a:pt x="971" y="666"/>
                    <a:pt x="1076" y="863"/>
                    <a:pt x="1202" y="1051"/>
                  </a:cubicBezTo>
                  <a:cubicBezTo>
                    <a:pt x="1186" y="1050"/>
                    <a:pt x="1172" y="1048"/>
                    <a:pt x="1156" y="1048"/>
                  </a:cubicBezTo>
                  <a:cubicBezTo>
                    <a:pt x="1100" y="1045"/>
                    <a:pt x="1042" y="1043"/>
                    <a:pt x="985" y="1043"/>
                  </a:cubicBezTo>
                  <a:cubicBezTo>
                    <a:pt x="736" y="1043"/>
                    <a:pt x="482" y="1074"/>
                    <a:pt x="253" y="1173"/>
                  </a:cubicBezTo>
                  <a:cubicBezTo>
                    <a:pt x="56" y="1257"/>
                    <a:pt x="0" y="1508"/>
                    <a:pt x="169" y="1654"/>
                  </a:cubicBezTo>
                  <a:cubicBezTo>
                    <a:pt x="299" y="1767"/>
                    <a:pt x="471" y="1795"/>
                    <a:pt x="644" y="1795"/>
                  </a:cubicBezTo>
                  <a:cubicBezTo>
                    <a:pt x="742" y="1795"/>
                    <a:pt x="840" y="1786"/>
                    <a:pt x="931" y="1778"/>
                  </a:cubicBezTo>
                  <a:lnTo>
                    <a:pt x="1119" y="1758"/>
                  </a:lnTo>
                  <a:lnTo>
                    <a:pt x="1119" y="1758"/>
                  </a:lnTo>
                  <a:cubicBezTo>
                    <a:pt x="1111" y="1770"/>
                    <a:pt x="1102" y="1783"/>
                    <a:pt x="1092" y="1794"/>
                  </a:cubicBezTo>
                  <a:cubicBezTo>
                    <a:pt x="903" y="2068"/>
                    <a:pt x="633" y="2369"/>
                    <a:pt x="611" y="2716"/>
                  </a:cubicBezTo>
                  <a:cubicBezTo>
                    <a:pt x="602" y="2873"/>
                    <a:pt x="702" y="3050"/>
                    <a:pt x="873" y="3050"/>
                  </a:cubicBezTo>
                  <a:cubicBezTo>
                    <a:pt x="887" y="3050"/>
                    <a:pt x="902" y="3049"/>
                    <a:pt x="916" y="3046"/>
                  </a:cubicBezTo>
                  <a:cubicBezTo>
                    <a:pt x="1259" y="2991"/>
                    <a:pt x="1458" y="2703"/>
                    <a:pt x="1630" y="2428"/>
                  </a:cubicBezTo>
                  <a:cubicBezTo>
                    <a:pt x="1632" y="2426"/>
                    <a:pt x="1633" y="2423"/>
                    <a:pt x="1634" y="2422"/>
                  </a:cubicBezTo>
                  <a:cubicBezTo>
                    <a:pt x="1650" y="2711"/>
                    <a:pt x="1713" y="2989"/>
                    <a:pt x="1906" y="3233"/>
                  </a:cubicBezTo>
                  <a:cubicBezTo>
                    <a:pt x="1966" y="3309"/>
                    <a:pt x="2070" y="3354"/>
                    <a:pt x="2169" y="3354"/>
                  </a:cubicBezTo>
                  <a:cubicBezTo>
                    <a:pt x="2273" y="3354"/>
                    <a:pt x="2373" y="3304"/>
                    <a:pt x="2411" y="3188"/>
                  </a:cubicBezTo>
                  <a:cubicBezTo>
                    <a:pt x="2526" y="2840"/>
                    <a:pt x="2515" y="2487"/>
                    <a:pt x="2433" y="2146"/>
                  </a:cubicBezTo>
                  <a:lnTo>
                    <a:pt x="2433" y="2146"/>
                  </a:lnTo>
                  <a:cubicBezTo>
                    <a:pt x="2453" y="2159"/>
                    <a:pt x="2471" y="2172"/>
                    <a:pt x="2492" y="2185"/>
                  </a:cubicBezTo>
                  <a:cubicBezTo>
                    <a:pt x="2723" y="2321"/>
                    <a:pt x="2962" y="2440"/>
                    <a:pt x="3229" y="2488"/>
                  </a:cubicBezTo>
                  <a:cubicBezTo>
                    <a:pt x="3246" y="2491"/>
                    <a:pt x="3263" y="2493"/>
                    <a:pt x="3280" y="2493"/>
                  </a:cubicBezTo>
                  <a:cubicBezTo>
                    <a:pt x="3475" y="2493"/>
                    <a:pt x="3611" y="2292"/>
                    <a:pt x="3549" y="2103"/>
                  </a:cubicBezTo>
                  <a:cubicBezTo>
                    <a:pt x="3444" y="1773"/>
                    <a:pt x="3145" y="1601"/>
                    <a:pt x="2827" y="1462"/>
                  </a:cubicBezTo>
                  <a:cubicBezTo>
                    <a:pt x="2858" y="1456"/>
                    <a:pt x="2887" y="1451"/>
                    <a:pt x="2918" y="1445"/>
                  </a:cubicBezTo>
                  <a:cubicBezTo>
                    <a:pt x="3192" y="1382"/>
                    <a:pt x="3591" y="1288"/>
                    <a:pt x="3701" y="990"/>
                  </a:cubicBezTo>
                  <a:cubicBezTo>
                    <a:pt x="3764" y="822"/>
                    <a:pt x="3675" y="680"/>
                    <a:pt x="3510" y="632"/>
                  </a:cubicBezTo>
                  <a:cubicBezTo>
                    <a:pt x="3418" y="605"/>
                    <a:pt x="3325" y="594"/>
                    <a:pt x="3230" y="594"/>
                  </a:cubicBezTo>
                  <a:cubicBezTo>
                    <a:pt x="3139" y="594"/>
                    <a:pt x="3047" y="604"/>
                    <a:pt x="2956" y="623"/>
                  </a:cubicBezTo>
                  <a:cubicBezTo>
                    <a:pt x="3018" y="524"/>
                    <a:pt x="3070" y="419"/>
                    <a:pt x="3101" y="300"/>
                  </a:cubicBezTo>
                  <a:cubicBezTo>
                    <a:pt x="3129" y="197"/>
                    <a:pt x="3054" y="101"/>
                    <a:pt x="2970" y="54"/>
                  </a:cubicBezTo>
                  <a:cubicBezTo>
                    <a:pt x="2905" y="17"/>
                    <a:pt x="2840" y="1"/>
                    <a:pt x="27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33"/>
            <p:cNvSpPr/>
            <p:nvPr/>
          </p:nvSpPr>
          <p:spPr>
            <a:xfrm>
              <a:off x="6151288" y="4066482"/>
              <a:ext cx="107639" cy="126300"/>
            </a:xfrm>
            <a:custGeom>
              <a:rect b="b" l="l" r="r" t="t"/>
              <a:pathLst>
                <a:path extrusionOk="0" h="3663" w="3122">
                  <a:moveTo>
                    <a:pt x="1979" y="1"/>
                  </a:moveTo>
                  <a:cubicBezTo>
                    <a:pt x="1599" y="1"/>
                    <a:pt x="1473" y="488"/>
                    <a:pt x="1439" y="786"/>
                  </a:cubicBezTo>
                  <a:cubicBezTo>
                    <a:pt x="1423" y="919"/>
                    <a:pt x="1412" y="1067"/>
                    <a:pt x="1416" y="1214"/>
                  </a:cubicBezTo>
                  <a:cubicBezTo>
                    <a:pt x="1202" y="1017"/>
                    <a:pt x="948" y="836"/>
                    <a:pt x="713" y="836"/>
                  </a:cubicBezTo>
                  <a:cubicBezTo>
                    <a:pt x="651" y="836"/>
                    <a:pt x="591" y="849"/>
                    <a:pt x="533" y="877"/>
                  </a:cubicBezTo>
                  <a:cubicBezTo>
                    <a:pt x="474" y="1004"/>
                    <a:pt x="417" y="1130"/>
                    <a:pt x="359" y="1256"/>
                  </a:cubicBezTo>
                  <a:cubicBezTo>
                    <a:pt x="365" y="1270"/>
                    <a:pt x="369" y="1285"/>
                    <a:pt x="376" y="1297"/>
                  </a:cubicBezTo>
                  <a:cubicBezTo>
                    <a:pt x="520" y="1491"/>
                    <a:pt x="708" y="1614"/>
                    <a:pt x="908" y="1720"/>
                  </a:cubicBezTo>
                  <a:cubicBezTo>
                    <a:pt x="893" y="1726"/>
                    <a:pt x="878" y="1731"/>
                    <a:pt x="866" y="1738"/>
                  </a:cubicBezTo>
                  <a:cubicBezTo>
                    <a:pt x="594" y="1868"/>
                    <a:pt x="320" y="2037"/>
                    <a:pt x="132" y="2278"/>
                  </a:cubicBezTo>
                  <a:cubicBezTo>
                    <a:pt x="0" y="2446"/>
                    <a:pt x="69" y="2693"/>
                    <a:pt x="287" y="2741"/>
                  </a:cubicBezTo>
                  <a:cubicBezTo>
                    <a:pt x="323" y="2749"/>
                    <a:pt x="360" y="2753"/>
                    <a:pt x="396" y="2753"/>
                  </a:cubicBezTo>
                  <a:cubicBezTo>
                    <a:pt x="621" y="2753"/>
                    <a:pt x="837" y="2607"/>
                    <a:pt x="1017" y="2486"/>
                  </a:cubicBezTo>
                  <a:lnTo>
                    <a:pt x="1173" y="2381"/>
                  </a:lnTo>
                  <a:lnTo>
                    <a:pt x="1173" y="2381"/>
                  </a:lnTo>
                  <a:cubicBezTo>
                    <a:pt x="1172" y="2395"/>
                    <a:pt x="1169" y="2411"/>
                    <a:pt x="1168" y="2426"/>
                  </a:cubicBezTo>
                  <a:cubicBezTo>
                    <a:pt x="1130" y="2759"/>
                    <a:pt x="1038" y="3150"/>
                    <a:pt x="1184" y="3467"/>
                  </a:cubicBezTo>
                  <a:cubicBezTo>
                    <a:pt x="1234" y="3575"/>
                    <a:pt x="1347" y="3662"/>
                    <a:pt x="1464" y="3662"/>
                  </a:cubicBezTo>
                  <a:cubicBezTo>
                    <a:pt x="1513" y="3662"/>
                    <a:pt x="1563" y="3647"/>
                    <a:pt x="1610" y="3611"/>
                  </a:cubicBezTo>
                  <a:cubicBezTo>
                    <a:pt x="1884" y="3400"/>
                    <a:pt x="1923" y="3052"/>
                    <a:pt x="1943" y="2728"/>
                  </a:cubicBezTo>
                  <a:lnTo>
                    <a:pt x="1943" y="2720"/>
                  </a:lnTo>
                  <a:cubicBezTo>
                    <a:pt x="2018" y="2843"/>
                    <a:pt x="2101" y="2957"/>
                    <a:pt x="2203" y="3056"/>
                  </a:cubicBezTo>
                  <a:cubicBezTo>
                    <a:pt x="2349" y="2787"/>
                    <a:pt x="2492" y="2517"/>
                    <a:pt x="2635" y="2246"/>
                  </a:cubicBezTo>
                  <a:cubicBezTo>
                    <a:pt x="2596" y="2196"/>
                    <a:pt x="2557" y="2145"/>
                    <a:pt x="2515" y="2098"/>
                  </a:cubicBezTo>
                  <a:lnTo>
                    <a:pt x="2515" y="2098"/>
                  </a:lnTo>
                  <a:cubicBezTo>
                    <a:pt x="2537" y="2099"/>
                    <a:pt x="2559" y="2103"/>
                    <a:pt x="2583" y="2104"/>
                  </a:cubicBezTo>
                  <a:cubicBezTo>
                    <a:pt x="2625" y="2105"/>
                    <a:pt x="2667" y="2105"/>
                    <a:pt x="2709" y="2105"/>
                  </a:cubicBezTo>
                  <a:cubicBezTo>
                    <a:pt x="2844" y="1849"/>
                    <a:pt x="2975" y="1590"/>
                    <a:pt x="3104" y="1332"/>
                  </a:cubicBezTo>
                  <a:cubicBezTo>
                    <a:pt x="2999" y="1306"/>
                    <a:pt x="2889" y="1296"/>
                    <a:pt x="2775" y="1296"/>
                  </a:cubicBezTo>
                  <a:cubicBezTo>
                    <a:pt x="2696" y="1296"/>
                    <a:pt x="2614" y="1301"/>
                    <a:pt x="2533" y="1308"/>
                  </a:cubicBezTo>
                  <a:cubicBezTo>
                    <a:pt x="2557" y="1287"/>
                    <a:pt x="2580" y="1271"/>
                    <a:pt x="2605" y="1249"/>
                  </a:cubicBezTo>
                  <a:cubicBezTo>
                    <a:pt x="2817" y="1062"/>
                    <a:pt x="3122" y="792"/>
                    <a:pt x="3078" y="475"/>
                  </a:cubicBezTo>
                  <a:cubicBezTo>
                    <a:pt x="3057" y="325"/>
                    <a:pt x="2950" y="243"/>
                    <a:pt x="2816" y="243"/>
                  </a:cubicBezTo>
                  <a:cubicBezTo>
                    <a:pt x="2791" y="243"/>
                    <a:pt x="2766" y="245"/>
                    <a:pt x="2739" y="251"/>
                  </a:cubicBezTo>
                  <a:cubicBezTo>
                    <a:pt x="2554" y="291"/>
                    <a:pt x="2393" y="385"/>
                    <a:pt x="2247" y="507"/>
                  </a:cubicBezTo>
                  <a:cubicBezTo>
                    <a:pt x="2255" y="391"/>
                    <a:pt x="2250" y="273"/>
                    <a:pt x="2223" y="155"/>
                  </a:cubicBezTo>
                  <a:cubicBezTo>
                    <a:pt x="2198" y="51"/>
                    <a:pt x="2084" y="4"/>
                    <a:pt x="1990" y="1"/>
                  </a:cubicBezTo>
                  <a:cubicBezTo>
                    <a:pt x="1986" y="1"/>
                    <a:pt x="1982" y="1"/>
                    <a:pt x="197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33"/>
            <p:cNvSpPr/>
            <p:nvPr/>
          </p:nvSpPr>
          <p:spPr>
            <a:xfrm>
              <a:off x="6047061" y="4291107"/>
              <a:ext cx="106122" cy="126128"/>
            </a:xfrm>
            <a:custGeom>
              <a:rect b="b" l="l" r="r" t="t"/>
              <a:pathLst>
                <a:path extrusionOk="0" h="3658" w="3078">
                  <a:moveTo>
                    <a:pt x="1976" y="0"/>
                  </a:moveTo>
                  <a:cubicBezTo>
                    <a:pt x="1596" y="0"/>
                    <a:pt x="1470" y="487"/>
                    <a:pt x="1436" y="786"/>
                  </a:cubicBezTo>
                  <a:cubicBezTo>
                    <a:pt x="1421" y="918"/>
                    <a:pt x="1409" y="1066"/>
                    <a:pt x="1413" y="1214"/>
                  </a:cubicBezTo>
                  <a:cubicBezTo>
                    <a:pt x="1200" y="1016"/>
                    <a:pt x="946" y="834"/>
                    <a:pt x="712" y="834"/>
                  </a:cubicBezTo>
                  <a:cubicBezTo>
                    <a:pt x="601" y="834"/>
                    <a:pt x="495" y="875"/>
                    <a:pt x="399" y="974"/>
                  </a:cubicBezTo>
                  <a:cubicBezTo>
                    <a:pt x="321" y="1055"/>
                    <a:pt x="309" y="1206"/>
                    <a:pt x="377" y="1296"/>
                  </a:cubicBezTo>
                  <a:cubicBezTo>
                    <a:pt x="520" y="1491"/>
                    <a:pt x="707" y="1614"/>
                    <a:pt x="908" y="1719"/>
                  </a:cubicBezTo>
                  <a:cubicBezTo>
                    <a:pt x="894" y="1725"/>
                    <a:pt x="879" y="1730"/>
                    <a:pt x="867" y="1738"/>
                  </a:cubicBezTo>
                  <a:cubicBezTo>
                    <a:pt x="594" y="1868"/>
                    <a:pt x="321" y="2036"/>
                    <a:pt x="132" y="2277"/>
                  </a:cubicBezTo>
                  <a:cubicBezTo>
                    <a:pt x="0" y="2446"/>
                    <a:pt x="70" y="2693"/>
                    <a:pt x="287" y="2740"/>
                  </a:cubicBezTo>
                  <a:cubicBezTo>
                    <a:pt x="323" y="2749"/>
                    <a:pt x="360" y="2752"/>
                    <a:pt x="396" y="2752"/>
                  </a:cubicBezTo>
                  <a:cubicBezTo>
                    <a:pt x="621" y="2752"/>
                    <a:pt x="838" y="2606"/>
                    <a:pt x="1018" y="2485"/>
                  </a:cubicBezTo>
                  <a:lnTo>
                    <a:pt x="1174" y="2380"/>
                  </a:lnTo>
                  <a:lnTo>
                    <a:pt x="1174" y="2380"/>
                  </a:lnTo>
                  <a:cubicBezTo>
                    <a:pt x="1172" y="2395"/>
                    <a:pt x="1170" y="2410"/>
                    <a:pt x="1169" y="2425"/>
                  </a:cubicBezTo>
                  <a:cubicBezTo>
                    <a:pt x="1130" y="2758"/>
                    <a:pt x="1038" y="3150"/>
                    <a:pt x="1184" y="3466"/>
                  </a:cubicBezTo>
                  <a:cubicBezTo>
                    <a:pt x="1231" y="3566"/>
                    <a:pt x="1331" y="3646"/>
                    <a:pt x="1437" y="3658"/>
                  </a:cubicBezTo>
                  <a:cubicBezTo>
                    <a:pt x="1837" y="2869"/>
                    <a:pt x="2249" y="2082"/>
                    <a:pt x="2665" y="1298"/>
                  </a:cubicBezTo>
                  <a:cubicBezTo>
                    <a:pt x="2619" y="1298"/>
                    <a:pt x="2576" y="1302"/>
                    <a:pt x="2531" y="1306"/>
                  </a:cubicBezTo>
                  <a:cubicBezTo>
                    <a:pt x="2555" y="1286"/>
                    <a:pt x="2578" y="1269"/>
                    <a:pt x="2603" y="1246"/>
                  </a:cubicBezTo>
                  <a:cubicBezTo>
                    <a:pt x="2656" y="1199"/>
                    <a:pt x="2716" y="1147"/>
                    <a:pt x="2774" y="1090"/>
                  </a:cubicBezTo>
                  <a:cubicBezTo>
                    <a:pt x="2873" y="901"/>
                    <a:pt x="2976" y="714"/>
                    <a:pt x="3076" y="525"/>
                  </a:cubicBezTo>
                  <a:cubicBezTo>
                    <a:pt x="3076" y="509"/>
                    <a:pt x="3078" y="491"/>
                    <a:pt x="3076" y="474"/>
                  </a:cubicBezTo>
                  <a:cubicBezTo>
                    <a:pt x="3054" y="324"/>
                    <a:pt x="2947" y="242"/>
                    <a:pt x="2813" y="242"/>
                  </a:cubicBezTo>
                  <a:cubicBezTo>
                    <a:pt x="2789" y="242"/>
                    <a:pt x="2763" y="245"/>
                    <a:pt x="2737" y="250"/>
                  </a:cubicBezTo>
                  <a:cubicBezTo>
                    <a:pt x="2552" y="290"/>
                    <a:pt x="2390" y="385"/>
                    <a:pt x="2244" y="507"/>
                  </a:cubicBezTo>
                  <a:cubicBezTo>
                    <a:pt x="2253" y="390"/>
                    <a:pt x="2248" y="272"/>
                    <a:pt x="2221" y="155"/>
                  </a:cubicBezTo>
                  <a:cubicBezTo>
                    <a:pt x="2196" y="50"/>
                    <a:pt x="2082" y="4"/>
                    <a:pt x="1987" y="0"/>
                  </a:cubicBezTo>
                  <a:cubicBezTo>
                    <a:pt x="1984" y="0"/>
                    <a:pt x="1980" y="0"/>
                    <a:pt x="19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33"/>
            <p:cNvSpPr/>
            <p:nvPr/>
          </p:nvSpPr>
          <p:spPr>
            <a:xfrm>
              <a:off x="5805921" y="4434777"/>
              <a:ext cx="120395" cy="126197"/>
            </a:xfrm>
            <a:custGeom>
              <a:rect b="b" l="l" r="r" t="t"/>
              <a:pathLst>
                <a:path extrusionOk="0" h="3660" w="3492">
                  <a:moveTo>
                    <a:pt x="1683" y="1"/>
                  </a:moveTo>
                  <a:cubicBezTo>
                    <a:pt x="1606" y="1"/>
                    <a:pt x="1530" y="39"/>
                    <a:pt x="1468" y="109"/>
                  </a:cubicBezTo>
                  <a:cubicBezTo>
                    <a:pt x="1343" y="250"/>
                    <a:pt x="1270" y="422"/>
                    <a:pt x="1225" y="607"/>
                  </a:cubicBezTo>
                  <a:cubicBezTo>
                    <a:pt x="1161" y="508"/>
                    <a:pt x="1088" y="417"/>
                    <a:pt x="994" y="338"/>
                  </a:cubicBezTo>
                  <a:cubicBezTo>
                    <a:pt x="960" y="309"/>
                    <a:pt x="919" y="297"/>
                    <a:pt x="878" y="297"/>
                  </a:cubicBezTo>
                  <a:cubicBezTo>
                    <a:pt x="821" y="297"/>
                    <a:pt x="762" y="320"/>
                    <a:pt x="716" y="352"/>
                  </a:cubicBezTo>
                  <a:cubicBezTo>
                    <a:pt x="399" y="575"/>
                    <a:pt x="588" y="1049"/>
                    <a:pt x="739" y="1311"/>
                  </a:cubicBezTo>
                  <a:cubicBezTo>
                    <a:pt x="806" y="1427"/>
                    <a:pt x="884" y="1552"/>
                    <a:pt x="975" y="1671"/>
                  </a:cubicBezTo>
                  <a:cubicBezTo>
                    <a:pt x="885" y="1661"/>
                    <a:pt x="793" y="1654"/>
                    <a:pt x="703" y="1654"/>
                  </a:cubicBezTo>
                  <a:cubicBezTo>
                    <a:pt x="368" y="1654"/>
                    <a:pt x="62" y="1744"/>
                    <a:pt x="16" y="2080"/>
                  </a:cubicBezTo>
                  <a:cubicBezTo>
                    <a:pt x="1" y="2190"/>
                    <a:pt x="82" y="2320"/>
                    <a:pt x="189" y="2352"/>
                  </a:cubicBezTo>
                  <a:cubicBezTo>
                    <a:pt x="312" y="2390"/>
                    <a:pt x="433" y="2404"/>
                    <a:pt x="552" y="2404"/>
                  </a:cubicBezTo>
                  <a:cubicBezTo>
                    <a:pt x="658" y="2404"/>
                    <a:pt x="764" y="2393"/>
                    <a:pt x="868" y="2377"/>
                  </a:cubicBezTo>
                  <a:lnTo>
                    <a:pt x="868" y="2377"/>
                  </a:lnTo>
                  <a:lnTo>
                    <a:pt x="844" y="2415"/>
                  </a:lnTo>
                  <a:cubicBezTo>
                    <a:pt x="703" y="2682"/>
                    <a:pt x="584" y="2981"/>
                    <a:pt x="574" y="3286"/>
                  </a:cubicBezTo>
                  <a:cubicBezTo>
                    <a:pt x="569" y="3457"/>
                    <a:pt x="699" y="3593"/>
                    <a:pt x="856" y="3593"/>
                  </a:cubicBezTo>
                  <a:cubicBezTo>
                    <a:pt x="894" y="3593"/>
                    <a:pt x="934" y="3585"/>
                    <a:pt x="975" y="3567"/>
                  </a:cubicBezTo>
                  <a:cubicBezTo>
                    <a:pt x="1222" y="3458"/>
                    <a:pt x="1327" y="3165"/>
                    <a:pt x="1411" y="2929"/>
                  </a:cubicBezTo>
                  <a:cubicBezTo>
                    <a:pt x="1432" y="2869"/>
                    <a:pt x="1453" y="2810"/>
                    <a:pt x="1473" y="2750"/>
                  </a:cubicBezTo>
                  <a:cubicBezTo>
                    <a:pt x="1482" y="2763"/>
                    <a:pt x="1489" y="2776"/>
                    <a:pt x="1495" y="2789"/>
                  </a:cubicBezTo>
                  <a:cubicBezTo>
                    <a:pt x="1664" y="3080"/>
                    <a:pt x="1821" y="3451"/>
                    <a:pt x="2129" y="3617"/>
                  </a:cubicBezTo>
                  <a:cubicBezTo>
                    <a:pt x="2179" y="3645"/>
                    <a:pt x="2240" y="3660"/>
                    <a:pt x="2299" y="3660"/>
                  </a:cubicBezTo>
                  <a:cubicBezTo>
                    <a:pt x="2412" y="3660"/>
                    <a:pt x="2521" y="3606"/>
                    <a:pt x="2557" y="3481"/>
                  </a:cubicBezTo>
                  <a:cubicBezTo>
                    <a:pt x="2653" y="3147"/>
                    <a:pt x="2476" y="2843"/>
                    <a:pt x="2299" y="2572"/>
                  </a:cubicBezTo>
                  <a:cubicBezTo>
                    <a:pt x="2297" y="2571"/>
                    <a:pt x="2296" y="2567"/>
                    <a:pt x="2295" y="2566"/>
                  </a:cubicBezTo>
                  <a:lnTo>
                    <a:pt x="2295" y="2566"/>
                  </a:lnTo>
                  <a:cubicBezTo>
                    <a:pt x="2484" y="2643"/>
                    <a:pt x="2678" y="2695"/>
                    <a:pt x="2882" y="2695"/>
                  </a:cubicBezTo>
                  <a:cubicBezTo>
                    <a:pt x="2968" y="2695"/>
                    <a:pt x="3055" y="2686"/>
                    <a:pt x="3145" y="2665"/>
                  </a:cubicBezTo>
                  <a:cubicBezTo>
                    <a:pt x="3339" y="2622"/>
                    <a:pt x="3492" y="2352"/>
                    <a:pt x="3318" y="2189"/>
                  </a:cubicBezTo>
                  <a:cubicBezTo>
                    <a:pt x="3051" y="1937"/>
                    <a:pt x="2728" y="1797"/>
                    <a:pt x="2385" y="1727"/>
                  </a:cubicBezTo>
                  <a:cubicBezTo>
                    <a:pt x="2404" y="1713"/>
                    <a:pt x="2425" y="1703"/>
                    <a:pt x="2445" y="1690"/>
                  </a:cubicBezTo>
                  <a:cubicBezTo>
                    <a:pt x="2664" y="1539"/>
                    <a:pt x="2873" y="1373"/>
                    <a:pt x="3029" y="1153"/>
                  </a:cubicBezTo>
                  <a:cubicBezTo>
                    <a:pt x="3160" y="969"/>
                    <a:pt x="3029" y="726"/>
                    <a:pt x="2817" y="698"/>
                  </a:cubicBezTo>
                  <a:cubicBezTo>
                    <a:pt x="2784" y="694"/>
                    <a:pt x="2752" y="692"/>
                    <a:pt x="2721" y="692"/>
                  </a:cubicBezTo>
                  <a:cubicBezTo>
                    <a:pt x="2420" y="692"/>
                    <a:pt x="2166" y="873"/>
                    <a:pt x="1931" y="1080"/>
                  </a:cubicBezTo>
                  <a:cubicBezTo>
                    <a:pt x="1937" y="1050"/>
                    <a:pt x="1945" y="1021"/>
                    <a:pt x="1952" y="990"/>
                  </a:cubicBezTo>
                  <a:cubicBezTo>
                    <a:pt x="2013" y="714"/>
                    <a:pt x="2097" y="315"/>
                    <a:pt x="1873" y="88"/>
                  </a:cubicBezTo>
                  <a:cubicBezTo>
                    <a:pt x="1815" y="28"/>
                    <a:pt x="1749" y="1"/>
                    <a:pt x="16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33"/>
            <p:cNvSpPr/>
            <p:nvPr/>
          </p:nvSpPr>
          <p:spPr>
            <a:xfrm>
              <a:off x="5612568" y="4482943"/>
              <a:ext cx="128670" cy="81752"/>
            </a:xfrm>
            <a:custGeom>
              <a:rect b="b" l="l" r="r" t="t"/>
              <a:pathLst>
                <a:path extrusionOk="0" h="2371" w="3732">
                  <a:moveTo>
                    <a:pt x="2742" y="1"/>
                  </a:moveTo>
                  <a:cubicBezTo>
                    <a:pt x="2472" y="1"/>
                    <a:pt x="2219" y="283"/>
                    <a:pt x="2078" y="482"/>
                  </a:cubicBezTo>
                  <a:cubicBezTo>
                    <a:pt x="2002" y="591"/>
                    <a:pt x="1921" y="715"/>
                    <a:pt x="1853" y="848"/>
                  </a:cubicBezTo>
                  <a:cubicBezTo>
                    <a:pt x="1733" y="494"/>
                    <a:pt x="1543" y="130"/>
                    <a:pt x="1223" y="130"/>
                  </a:cubicBezTo>
                  <a:cubicBezTo>
                    <a:pt x="1177" y="130"/>
                    <a:pt x="1128" y="138"/>
                    <a:pt x="1076" y="154"/>
                  </a:cubicBezTo>
                  <a:cubicBezTo>
                    <a:pt x="969" y="188"/>
                    <a:pt x="888" y="314"/>
                    <a:pt x="904" y="426"/>
                  </a:cubicBezTo>
                  <a:cubicBezTo>
                    <a:pt x="937" y="665"/>
                    <a:pt x="1042" y="863"/>
                    <a:pt x="1169" y="1051"/>
                  </a:cubicBezTo>
                  <a:cubicBezTo>
                    <a:pt x="1154" y="1050"/>
                    <a:pt x="1139" y="1048"/>
                    <a:pt x="1123" y="1048"/>
                  </a:cubicBezTo>
                  <a:cubicBezTo>
                    <a:pt x="1067" y="1045"/>
                    <a:pt x="1010" y="1043"/>
                    <a:pt x="952" y="1043"/>
                  </a:cubicBezTo>
                  <a:cubicBezTo>
                    <a:pt x="703" y="1043"/>
                    <a:pt x="448" y="1073"/>
                    <a:pt x="219" y="1172"/>
                  </a:cubicBezTo>
                  <a:cubicBezTo>
                    <a:pt x="67" y="1238"/>
                    <a:pt x="1" y="1404"/>
                    <a:pt x="57" y="1543"/>
                  </a:cubicBezTo>
                  <a:cubicBezTo>
                    <a:pt x="347" y="1621"/>
                    <a:pt x="636" y="1699"/>
                    <a:pt x="928" y="1773"/>
                  </a:cubicBezTo>
                  <a:cubicBezTo>
                    <a:pt x="980" y="1768"/>
                    <a:pt x="1034" y="1763"/>
                    <a:pt x="1087" y="1758"/>
                  </a:cubicBezTo>
                  <a:lnTo>
                    <a:pt x="1087" y="1758"/>
                  </a:lnTo>
                  <a:cubicBezTo>
                    <a:pt x="1079" y="1769"/>
                    <a:pt x="1070" y="1783"/>
                    <a:pt x="1061" y="1794"/>
                  </a:cubicBezTo>
                  <a:cubicBezTo>
                    <a:pt x="1058" y="1795"/>
                    <a:pt x="1056" y="1799"/>
                    <a:pt x="1052" y="1804"/>
                  </a:cubicBezTo>
                  <a:cubicBezTo>
                    <a:pt x="1856" y="2008"/>
                    <a:pt x="2662" y="2200"/>
                    <a:pt x="3473" y="2370"/>
                  </a:cubicBezTo>
                  <a:cubicBezTo>
                    <a:pt x="3525" y="2295"/>
                    <a:pt x="3546" y="2198"/>
                    <a:pt x="3516" y="2102"/>
                  </a:cubicBezTo>
                  <a:cubicBezTo>
                    <a:pt x="3410" y="1772"/>
                    <a:pt x="3112" y="1601"/>
                    <a:pt x="2794" y="1462"/>
                  </a:cubicBezTo>
                  <a:cubicBezTo>
                    <a:pt x="2825" y="1456"/>
                    <a:pt x="2853" y="1451"/>
                    <a:pt x="2884" y="1444"/>
                  </a:cubicBezTo>
                  <a:cubicBezTo>
                    <a:pt x="3159" y="1382"/>
                    <a:pt x="3557" y="1288"/>
                    <a:pt x="3669" y="990"/>
                  </a:cubicBezTo>
                  <a:cubicBezTo>
                    <a:pt x="3731" y="822"/>
                    <a:pt x="3643" y="680"/>
                    <a:pt x="3477" y="632"/>
                  </a:cubicBezTo>
                  <a:cubicBezTo>
                    <a:pt x="3385" y="605"/>
                    <a:pt x="3291" y="593"/>
                    <a:pt x="3197" y="593"/>
                  </a:cubicBezTo>
                  <a:cubicBezTo>
                    <a:pt x="3105" y="593"/>
                    <a:pt x="3013" y="604"/>
                    <a:pt x="2922" y="623"/>
                  </a:cubicBezTo>
                  <a:cubicBezTo>
                    <a:pt x="2984" y="524"/>
                    <a:pt x="3036" y="418"/>
                    <a:pt x="3068" y="300"/>
                  </a:cubicBezTo>
                  <a:cubicBezTo>
                    <a:pt x="3096" y="197"/>
                    <a:pt x="3020" y="101"/>
                    <a:pt x="2936" y="54"/>
                  </a:cubicBezTo>
                  <a:cubicBezTo>
                    <a:pt x="2871" y="17"/>
                    <a:pt x="2806" y="1"/>
                    <a:pt x="27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33"/>
            <p:cNvSpPr/>
            <p:nvPr/>
          </p:nvSpPr>
          <p:spPr>
            <a:xfrm>
              <a:off x="4955588" y="4227736"/>
              <a:ext cx="119809" cy="103716"/>
            </a:xfrm>
            <a:custGeom>
              <a:rect b="b" l="l" r="r" t="t"/>
              <a:pathLst>
                <a:path extrusionOk="0" h="3008" w="3475">
                  <a:moveTo>
                    <a:pt x="2486" y="0"/>
                  </a:moveTo>
                  <a:cubicBezTo>
                    <a:pt x="2216" y="0"/>
                    <a:pt x="1962" y="282"/>
                    <a:pt x="1823" y="482"/>
                  </a:cubicBezTo>
                  <a:cubicBezTo>
                    <a:pt x="1746" y="592"/>
                    <a:pt x="1666" y="715"/>
                    <a:pt x="1598" y="848"/>
                  </a:cubicBezTo>
                  <a:cubicBezTo>
                    <a:pt x="1477" y="494"/>
                    <a:pt x="1287" y="130"/>
                    <a:pt x="967" y="130"/>
                  </a:cubicBezTo>
                  <a:cubicBezTo>
                    <a:pt x="921" y="130"/>
                    <a:pt x="872" y="138"/>
                    <a:pt x="820" y="154"/>
                  </a:cubicBezTo>
                  <a:cubicBezTo>
                    <a:pt x="714" y="188"/>
                    <a:pt x="631" y="314"/>
                    <a:pt x="647" y="426"/>
                  </a:cubicBezTo>
                  <a:cubicBezTo>
                    <a:pt x="679" y="666"/>
                    <a:pt x="787" y="864"/>
                    <a:pt x="913" y="1051"/>
                  </a:cubicBezTo>
                  <a:cubicBezTo>
                    <a:pt x="897" y="1050"/>
                    <a:pt x="882" y="1047"/>
                    <a:pt x="867" y="1047"/>
                  </a:cubicBezTo>
                  <a:cubicBezTo>
                    <a:pt x="812" y="1044"/>
                    <a:pt x="757" y="1043"/>
                    <a:pt x="702" y="1043"/>
                  </a:cubicBezTo>
                  <a:cubicBezTo>
                    <a:pt x="464" y="1043"/>
                    <a:pt x="221" y="1072"/>
                    <a:pt x="0" y="1160"/>
                  </a:cubicBezTo>
                  <a:cubicBezTo>
                    <a:pt x="111" y="1376"/>
                    <a:pt x="228" y="1588"/>
                    <a:pt x="351" y="1796"/>
                  </a:cubicBezTo>
                  <a:cubicBezTo>
                    <a:pt x="452" y="1796"/>
                    <a:pt x="551" y="1786"/>
                    <a:pt x="643" y="1777"/>
                  </a:cubicBezTo>
                  <a:lnTo>
                    <a:pt x="830" y="1758"/>
                  </a:lnTo>
                  <a:lnTo>
                    <a:pt x="830" y="1758"/>
                  </a:lnTo>
                  <a:cubicBezTo>
                    <a:pt x="823" y="1770"/>
                    <a:pt x="814" y="1782"/>
                    <a:pt x="804" y="1795"/>
                  </a:cubicBezTo>
                  <a:cubicBezTo>
                    <a:pt x="733" y="1897"/>
                    <a:pt x="651" y="2003"/>
                    <a:pt x="575" y="2113"/>
                  </a:cubicBezTo>
                  <a:cubicBezTo>
                    <a:pt x="757" y="2318"/>
                    <a:pt x="983" y="2474"/>
                    <a:pt x="1226" y="2605"/>
                  </a:cubicBezTo>
                  <a:cubicBezTo>
                    <a:pt x="1267" y="2548"/>
                    <a:pt x="1304" y="2488"/>
                    <a:pt x="1343" y="2430"/>
                  </a:cubicBezTo>
                  <a:cubicBezTo>
                    <a:pt x="1344" y="2428"/>
                    <a:pt x="1345" y="2426"/>
                    <a:pt x="1346" y="2425"/>
                  </a:cubicBezTo>
                  <a:cubicBezTo>
                    <a:pt x="1351" y="2513"/>
                    <a:pt x="1364" y="2599"/>
                    <a:pt x="1379" y="2685"/>
                  </a:cubicBezTo>
                  <a:cubicBezTo>
                    <a:pt x="1634" y="2808"/>
                    <a:pt x="1903" y="2909"/>
                    <a:pt x="2168" y="3008"/>
                  </a:cubicBezTo>
                  <a:cubicBezTo>
                    <a:pt x="2226" y="2716"/>
                    <a:pt x="2213" y="2427"/>
                    <a:pt x="2145" y="2146"/>
                  </a:cubicBezTo>
                  <a:lnTo>
                    <a:pt x="2145" y="2146"/>
                  </a:lnTo>
                  <a:cubicBezTo>
                    <a:pt x="2163" y="2159"/>
                    <a:pt x="2182" y="2172"/>
                    <a:pt x="2203" y="2185"/>
                  </a:cubicBezTo>
                  <a:cubicBezTo>
                    <a:pt x="2434" y="2322"/>
                    <a:pt x="2673" y="2440"/>
                    <a:pt x="2939" y="2488"/>
                  </a:cubicBezTo>
                  <a:cubicBezTo>
                    <a:pt x="2956" y="2491"/>
                    <a:pt x="2973" y="2493"/>
                    <a:pt x="2990" y="2493"/>
                  </a:cubicBezTo>
                  <a:cubicBezTo>
                    <a:pt x="3185" y="2493"/>
                    <a:pt x="3321" y="2291"/>
                    <a:pt x="3260" y="2103"/>
                  </a:cubicBezTo>
                  <a:cubicBezTo>
                    <a:pt x="3155" y="1772"/>
                    <a:pt x="2856" y="1600"/>
                    <a:pt x="2537" y="1462"/>
                  </a:cubicBezTo>
                  <a:cubicBezTo>
                    <a:pt x="2568" y="1456"/>
                    <a:pt x="2598" y="1451"/>
                    <a:pt x="2629" y="1444"/>
                  </a:cubicBezTo>
                  <a:cubicBezTo>
                    <a:pt x="2903" y="1381"/>
                    <a:pt x="3302" y="1287"/>
                    <a:pt x="3412" y="990"/>
                  </a:cubicBezTo>
                  <a:cubicBezTo>
                    <a:pt x="3475" y="822"/>
                    <a:pt x="3386" y="680"/>
                    <a:pt x="3220" y="631"/>
                  </a:cubicBezTo>
                  <a:cubicBezTo>
                    <a:pt x="3129" y="604"/>
                    <a:pt x="3036" y="593"/>
                    <a:pt x="2943" y="593"/>
                  </a:cubicBezTo>
                  <a:cubicBezTo>
                    <a:pt x="2851" y="593"/>
                    <a:pt x="2759" y="604"/>
                    <a:pt x="2666" y="623"/>
                  </a:cubicBezTo>
                  <a:cubicBezTo>
                    <a:pt x="2729" y="523"/>
                    <a:pt x="2781" y="418"/>
                    <a:pt x="2812" y="300"/>
                  </a:cubicBezTo>
                  <a:cubicBezTo>
                    <a:pt x="2839" y="197"/>
                    <a:pt x="2764" y="100"/>
                    <a:pt x="2681" y="53"/>
                  </a:cubicBezTo>
                  <a:cubicBezTo>
                    <a:pt x="2616" y="16"/>
                    <a:pt x="2550" y="0"/>
                    <a:pt x="24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33"/>
            <p:cNvSpPr/>
            <p:nvPr/>
          </p:nvSpPr>
          <p:spPr>
            <a:xfrm>
              <a:off x="4915524" y="4102615"/>
              <a:ext cx="104122" cy="57823"/>
            </a:xfrm>
            <a:custGeom>
              <a:rect b="b" l="l" r="r" t="t"/>
              <a:pathLst>
                <a:path extrusionOk="0" h="1677" w="3020">
                  <a:moveTo>
                    <a:pt x="554" y="1"/>
                  </a:moveTo>
                  <a:cubicBezTo>
                    <a:pt x="378" y="138"/>
                    <a:pt x="219" y="298"/>
                    <a:pt x="106" y="488"/>
                  </a:cubicBezTo>
                  <a:cubicBezTo>
                    <a:pt x="0" y="673"/>
                    <a:pt x="102" y="909"/>
                    <a:pt x="325" y="926"/>
                  </a:cubicBezTo>
                  <a:cubicBezTo>
                    <a:pt x="338" y="927"/>
                    <a:pt x="350" y="927"/>
                    <a:pt x="363" y="927"/>
                  </a:cubicBezTo>
                  <a:cubicBezTo>
                    <a:pt x="616" y="927"/>
                    <a:pt x="835" y="731"/>
                    <a:pt x="1012" y="572"/>
                  </a:cubicBezTo>
                  <a:cubicBezTo>
                    <a:pt x="1059" y="530"/>
                    <a:pt x="1105" y="487"/>
                    <a:pt x="1152" y="446"/>
                  </a:cubicBezTo>
                  <a:cubicBezTo>
                    <a:pt x="1152" y="459"/>
                    <a:pt x="1153" y="475"/>
                    <a:pt x="1153" y="489"/>
                  </a:cubicBezTo>
                  <a:cubicBezTo>
                    <a:pt x="1162" y="824"/>
                    <a:pt x="1124" y="1227"/>
                    <a:pt x="1314" y="1519"/>
                  </a:cubicBezTo>
                  <a:cubicBezTo>
                    <a:pt x="1373" y="1609"/>
                    <a:pt x="1480" y="1676"/>
                    <a:pt x="1585" y="1676"/>
                  </a:cubicBezTo>
                  <a:cubicBezTo>
                    <a:pt x="1646" y="1676"/>
                    <a:pt x="1706" y="1654"/>
                    <a:pt x="1757" y="1603"/>
                  </a:cubicBezTo>
                  <a:cubicBezTo>
                    <a:pt x="2001" y="1355"/>
                    <a:pt x="1988" y="1005"/>
                    <a:pt x="1962" y="681"/>
                  </a:cubicBezTo>
                  <a:lnTo>
                    <a:pt x="1962" y="675"/>
                  </a:lnTo>
                  <a:cubicBezTo>
                    <a:pt x="2146" y="896"/>
                    <a:pt x="2363" y="1083"/>
                    <a:pt x="2663" y="1165"/>
                  </a:cubicBezTo>
                  <a:cubicBezTo>
                    <a:pt x="2687" y="1172"/>
                    <a:pt x="2713" y="1175"/>
                    <a:pt x="2739" y="1175"/>
                  </a:cubicBezTo>
                  <a:cubicBezTo>
                    <a:pt x="2849" y="1175"/>
                    <a:pt x="2963" y="1117"/>
                    <a:pt x="3019" y="1025"/>
                  </a:cubicBezTo>
                  <a:cubicBezTo>
                    <a:pt x="2424" y="813"/>
                    <a:pt x="1835" y="586"/>
                    <a:pt x="1254" y="327"/>
                  </a:cubicBezTo>
                  <a:cubicBezTo>
                    <a:pt x="1024" y="224"/>
                    <a:pt x="788" y="115"/>
                    <a:pt x="5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33"/>
            <p:cNvSpPr/>
            <p:nvPr/>
          </p:nvSpPr>
          <p:spPr>
            <a:xfrm>
              <a:off x="6199144" y="3918708"/>
              <a:ext cx="84022" cy="117991"/>
            </a:xfrm>
            <a:custGeom>
              <a:rect b="b" l="l" r="r" t="t"/>
              <a:pathLst>
                <a:path extrusionOk="0" h="3422" w="2437">
                  <a:moveTo>
                    <a:pt x="1625" y="1"/>
                  </a:moveTo>
                  <a:cubicBezTo>
                    <a:pt x="1600" y="1"/>
                    <a:pt x="1575" y="3"/>
                    <a:pt x="1549" y="9"/>
                  </a:cubicBezTo>
                  <a:cubicBezTo>
                    <a:pt x="1428" y="35"/>
                    <a:pt x="1317" y="86"/>
                    <a:pt x="1214" y="153"/>
                  </a:cubicBezTo>
                  <a:cubicBezTo>
                    <a:pt x="827" y="1189"/>
                    <a:pt x="430" y="2218"/>
                    <a:pt x="1" y="3236"/>
                  </a:cubicBezTo>
                  <a:cubicBezTo>
                    <a:pt x="53" y="3339"/>
                    <a:pt x="160" y="3421"/>
                    <a:pt x="273" y="3421"/>
                  </a:cubicBezTo>
                  <a:cubicBezTo>
                    <a:pt x="322" y="3421"/>
                    <a:pt x="372" y="3406"/>
                    <a:pt x="419" y="3370"/>
                  </a:cubicBezTo>
                  <a:cubicBezTo>
                    <a:pt x="694" y="3158"/>
                    <a:pt x="733" y="2809"/>
                    <a:pt x="753" y="2485"/>
                  </a:cubicBezTo>
                  <a:lnTo>
                    <a:pt x="753" y="2479"/>
                  </a:lnTo>
                  <a:cubicBezTo>
                    <a:pt x="904" y="2725"/>
                    <a:pt x="1092" y="2939"/>
                    <a:pt x="1378" y="3063"/>
                  </a:cubicBezTo>
                  <a:cubicBezTo>
                    <a:pt x="1415" y="3080"/>
                    <a:pt x="1456" y="3087"/>
                    <a:pt x="1498" y="3087"/>
                  </a:cubicBezTo>
                  <a:cubicBezTo>
                    <a:pt x="1661" y="3087"/>
                    <a:pt x="1834" y="2970"/>
                    <a:pt x="1800" y="2782"/>
                  </a:cubicBezTo>
                  <a:cubicBezTo>
                    <a:pt x="1736" y="2422"/>
                    <a:pt x="1559" y="2116"/>
                    <a:pt x="1324" y="1855"/>
                  </a:cubicBezTo>
                  <a:lnTo>
                    <a:pt x="1324" y="1855"/>
                  </a:lnTo>
                  <a:cubicBezTo>
                    <a:pt x="1347" y="1856"/>
                    <a:pt x="1369" y="1861"/>
                    <a:pt x="1393" y="1862"/>
                  </a:cubicBezTo>
                  <a:cubicBezTo>
                    <a:pt x="1445" y="1863"/>
                    <a:pt x="1497" y="1865"/>
                    <a:pt x="1549" y="1865"/>
                  </a:cubicBezTo>
                  <a:cubicBezTo>
                    <a:pt x="1764" y="1865"/>
                    <a:pt x="1978" y="1845"/>
                    <a:pt x="2185" y="1777"/>
                  </a:cubicBezTo>
                  <a:cubicBezTo>
                    <a:pt x="2398" y="1707"/>
                    <a:pt x="2437" y="1434"/>
                    <a:pt x="2284" y="1287"/>
                  </a:cubicBezTo>
                  <a:cubicBezTo>
                    <a:pt x="2093" y="1104"/>
                    <a:pt x="1849" y="1055"/>
                    <a:pt x="1590" y="1055"/>
                  </a:cubicBezTo>
                  <a:cubicBezTo>
                    <a:pt x="1509" y="1055"/>
                    <a:pt x="1426" y="1060"/>
                    <a:pt x="1343" y="1067"/>
                  </a:cubicBezTo>
                  <a:cubicBezTo>
                    <a:pt x="1367" y="1046"/>
                    <a:pt x="1390" y="1028"/>
                    <a:pt x="1415" y="1007"/>
                  </a:cubicBezTo>
                  <a:cubicBezTo>
                    <a:pt x="1625" y="820"/>
                    <a:pt x="1932" y="549"/>
                    <a:pt x="1888" y="234"/>
                  </a:cubicBezTo>
                  <a:cubicBezTo>
                    <a:pt x="1867" y="82"/>
                    <a:pt x="1759" y="1"/>
                    <a:pt x="16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33"/>
            <p:cNvSpPr/>
            <p:nvPr/>
          </p:nvSpPr>
          <p:spPr>
            <a:xfrm>
              <a:off x="6275409" y="3792277"/>
              <a:ext cx="51268" cy="106440"/>
            </a:xfrm>
            <a:custGeom>
              <a:rect b="b" l="l" r="r" t="t"/>
              <a:pathLst>
                <a:path extrusionOk="0" h="3087" w="1487">
                  <a:moveTo>
                    <a:pt x="1487" y="1"/>
                  </a:moveTo>
                  <a:cubicBezTo>
                    <a:pt x="1463" y="90"/>
                    <a:pt x="1447" y="179"/>
                    <a:pt x="1438" y="256"/>
                  </a:cubicBezTo>
                  <a:cubicBezTo>
                    <a:pt x="1422" y="388"/>
                    <a:pt x="1411" y="535"/>
                    <a:pt x="1415" y="684"/>
                  </a:cubicBezTo>
                  <a:cubicBezTo>
                    <a:pt x="1202" y="486"/>
                    <a:pt x="949" y="305"/>
                    <a:pt x="715" y="305"/>
                  </a:cubicBezTo>
                  <a:cubicBezTo>
                    <a:pt x="604" y="305"/>
                    <a:pt x="497" y="345"/>
                    <a:pt x="401" y="444"/>
                  </a:cubicBezTo>
                  <a:cubicBezTo>
                    <a:pt x="323" y="524"/>
                    <a:pt x="311" y="675"/>
                    <a:pt x="379" y="766"/>
                  </a:cubicBezTo>
                  <a:cubicBezTo>
                    <a:pt x="521" y="961"/>
                    <a:pt x="709" y="1084"/>
                    <a:pt x="910" y="1189"/>
                  </a:cubicBezTo>
                  <a:cubicBezTo>
                    <a:pt x="895" y="1195"/>
                    <a:pt x="881" y="1200"/>
                    <a:pt x="868" y="1207"/>
                  </a:cubicBezTo>
                  <a:cubicBezTo>
                    <a:pt x="594" y="1337"/>
                    <a:pt x="323" y="1507"/>
                    <a:pt x="133" y="1747"/>
                  </a:cubicBezTo>
                  <a:cubicBezTo>
                    <a:pt x="1" y="1915"/>
                    <a:pt x="71" y="2163"/>
                    <a:pt x="287" y="2211"/>
                  </a:cubicBezTo>
                  <a:cubicBezTo>
                    <a:pt x="323" y="2219"/>
                    <a:pt x="359" y="2222"/>
                    <a:pt x="395" y="2222"/>
                  </a:cubicBezTo>
                  <a:cubicBezTo>
                    <a:pt x="621" y="2222"/>
                    <a:pt x="838" y="2077"/>
                    <a:pt x="1018" y="1955"/>
                  </a:cubicBezTo>
                  <a:lnTo>
                    <a:pt x="1174" y="1850"/>
                  </a:lnTo>
                  <a:lnTo>
                    <a:pt x="1174" y="1850"/>
                  </a:lnTo>
                  <a:cubicBezTo>
                    <a:pt x="1172" y="1865"/>
                    <a:pt x="1170" y="1879"/>
                    <a:pt x="1169" y="1894"/>
                  </a:cubicBezTo>
                  <a:cubicBezTo>
                    <a:pt x="1131" y="2227"/>
                    <a:pt x="1039" y="2620"/>
                    <a:pt x="1185" y="2935"/>
                  </a:cubicBezTo>
                  <a:cubicBezTo>
                    <a:pt x="1213" y="2997"/>
                    <a:pt x="1261" y="3050"/>
                    <a:pt x="1320" y="3086"/>
                  </a:cubicBezTo>
                  <a:cubicBezTo>
                    <a:pt x="1336" y="2800"/>
                    <a:pt x="1348" y="2514"/>
                    <a:pt x="1363" y="2230"/>
                  </a:cubicBezTo>
                  <a:cubicBezTo>
                    <a:pt x="1400" y="1487"/>
                    <a:pt x="1441" y="743"/>
                    <a:pt x="14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33"/>
            <p:cNvSpPr/>
            <p:nvPr/>
          </p:nvSpPr>
          <p:spPr>
            <a:xfrm>
              <a:off x="4922144" y="4196774"/>
              <a:ext cx="9205" cy="15137"/>
            </a:xfrm>
            <a:custGeom>
              <a:rect b="b" l="l" r="r" t="t"/>
              <a:pathLst>
                <a:path extrusionOk="0" h="439" w="267">
                  <a:moveTo>
                    <a:pt x="1" y="0"/>
                  </a:moveTo>
                  <a:cubicBezTo>
                    <a:pt x="18" y="39"/>
                    <a:pt x="37" y="79"/>
                    <a:pt x="56" y="117"/>
                  </a:cubicBezTo>
                  <a:cubicBezTo>
                    <a:pt x="107" y="224"/>
                    <a:pt x="155" y="332"/>
                    <a:pt x="205" y="439"/>
                  </a:cubicBezTo>
                  <a:cubicBezTo>
                    <a:pt x="266" y="315"/>
                    <a:pt x="232" y="153"/>
                    <a:pt x="110" y="65"/>
                  </a:cubicBezTo>
                  <a:cubicBezTo>
                    <a:pt x="75" y="39"/>
                    <a:pt x="38" y="18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33"/>
            <p:cNvSpPr/>
            <p:nvPr/>
          </p:nvSpPr>
          <p:spPr>
            <a:xfrm>
              <a:off x="5075227" y="4157849"/>
              <a:ext cx="107191" cy="81235"/>
            </a:xfrm>
            <a:custGeom>
              <a:rect b="b" l="l" r="r" t="t"/>
              <a:pathLst>
                <a:path extrusionOk="0" h="2356" w="3109">
                  <a:moveTo>
                    <a:pt x="149" y="1"/>
                  </a:moveTo>
                  <a:lnTo>
                    <a:pt x="149" y="1"/>
                  </a:lnTo>
                  <a:cubicBezTo>
                    <a:pt x="153" y="60"/>
                    <a:pt x="174" y="120"/>
                    <a:pt x="214" y="162"/>
                  </a:cubicBezTo>
                  <a:cubicBezTo>
                    <a:pt x="384" y="335"/>
                    <a:pt x="587" y="432"/>
                    <a:pt x="799" y="507"/>
                  </a:cubicBezTo>
                  <a:lnTo>
                    <a:pt x="760" y="531"/>
                  </a:lnTo>
                  <a:cubicBezTo>
                    <a:pt x="509" y="698"/>
                    <a:pt x="261" y="902"/>
                    <a:pt x="108" y="1167"/>
                  </a:cubicBezTo>
                  <a:cubicBezTo>
                    <a:pt x="0" y="1351"/>
                    <a:pt x="103" y="1587"/>
                    <a:pt x="326" y="1604"/>
                  </a:cubicBezTo>
                  <a:cubicBezTo>
                    <a:pt x="339" y="1605"/>
                    <a:pt x="352" y="1606"/>
                    <a:pt x="364" y="1606"/>
                  </a:cubicBezTo>
                  <a:cubicBezTo>
                    <a:pt x="618" y="1606"/>
                    <a:pt x="836" y="1410"/>
                    <a:pt x="1014" y="1250"/>
                  </a:cubicBezTo>
                  <a:cubicBezTo>
                    <a:pt x="1061" y="1209"/>
                    <a:pt x="1105" y="1166"/>
                    <a:pt x="1152" y="1123"/>
                  </a:cubicBezTo>
                  <a:cubicBezTo>
                    <a:pt x="1152" y="1138"/>
                    <a:pt x="1154" y="1153"/>
                    <a:pt x="1154" y="1168"/>
                  </a:cubicBezTo>
                  <a:cubicBezTo>
                    <a:pt x="1164" y="1502"/>
                    <a:pt x="1125" y="1904"/>
                    <a:pt x="1316" y="2198"/>
                  </a:cubicBezTo>
                  <a:cubicBezTo>
                    <a:pt x="1375" y="2288"/>
                    <a:pt x="1481" y="2355"/>
                    <a:pt x="1587" y="2355"/>
                  </a:cubicBezTo>
                  <a:cubicBezTo>
                    <a:pt x="1647" y="2355"/>
                    <a:pt x="1707" y="2333"/>
                    <a:pt x="1758" y="2281"/>
                  </a:cubicBezTo>
                  <a:cubicBezTo>
                    <a:pt x="2002" y="2033"/>
                    <a:pt x="1990" y="1684"/>
                    <a:pt x="1963" y="1360"/>
                  </a:cubicBezTo>
                  <a:lnTo>
                    <a:pt x="1963" y="1352"/>
                  </a:lnTo>
                  <a:cubicBezTo>
                    <a:pt x="2147" y="1575"/>
                    <a:pt x="2364" y="1762"/>
                    <a:pt x="2664" y="1844"/>
                  </a:cubicBezTo>
                  <a:cubicBezTo>
                    <a:pt x="2689" y="1851"/>
                    <a:pt x="2715" y="1854"/>
                    <a:pt x="2741" y="1854"/>
                  </a:cubicBezTo>
                  <a:cubicBezTo>
                    <a:pt x="2917" y="1854"/>
                    <a:pt x="3109" y="1704"/>
                    <a:pt x="3042" y="1506"/>
                  </a:cubicBezTo>
                  <a:cubicBezTo>
                    <a:pt x="2932" y="1169"/>
                    <a:pt x="2723" y="900"/>
                    <a:pt x="2467" y="679"/>
                  </a:cubicBezTo>
                  <a:cubicBezTo>
                    <a:pt x="2427" y="667"/>
                    <a:pt x="2389" y="656"/>
                    <a:pt x="2350" y="645"/>
                  </a:cubicBezTo>
                  <a:cubicBezTo>
                    <a:pt x="1615" y="432"/>
                    <a:pt x="879" y="223"/>
                    <a:pt x="1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33"/>
            <p:cNvSpPr/>
            <p:nvPr/>
          </p:nvSpPr>
          <p:spPr>
            <a:xfrm>
              <a:off x="5275855" y="4224736"/>
              <a:ext cx="124498" cy="78683"/>
            </a:xfrm>
            <a:custGeom>
              <a:rect b="b" l="l" r="r" t="t"/>
              <a:pathLst>
                <a:path extrusionOk="0" h="2282" w="3611">
                  <a:moveTo>
                    <a:pt x="608" y="1"/>
                  </a:moveTo>
                  <a:cubicBezTo>
                    <a:pt x="486" y="20"/>
                    <a:pt x="367" y="49"/>
                    <a:pt x="253" y="98"/>
                  </a:cubicBezTo>
                  <a:cubicBezTo>
                    <a:pt x="57" y="182"/>
                    <a:pt x="1" y="434"/>
                    <a:pt x="169" y="580"/>
                  </a:cubicBezTo>
                  <a:cubicBezTo>
                    <a:pt x="298" y="692"/>
                    <a:pt x="470" y="721"/>
                    <a:pt x="642" y="721"/>
                  </a:cubicBezTo>
                  <a:cubicBezTo>
                    <a:pt x="741" y="721"/>
                    <a:pt x="841" y="711"/>
                    <a:pt x="932" y="703"/>
                  </a:cubicBezTo>
                  <a:lnTo>
                    <a:pt x="1119" y="684"/>
                  </a:lnTo>
                  <a:lnTo>
                    <a:pt x="1119" y="684"/>
                  </a:lnTo>
                  <a:cubicBezTo>
                    <a:pt x="1111" y="695"/>
                    <a:pt x="1102" y="708"/>
                    <a:pt x="1093" y="720"/>
                  </a:cubicBezTo>
                  <a:cubicBezTo>
                    <a:pt x="902" y="994"/>
                    <a:pt x="632" y="1295"/>
                    <a:pt x="611" y="1644"/>
                  </a:cubicBezTo>
                  <a:cubicBezTo>
                    <a:pt x="602" y="1801"/>
                    <a:pt x="702" y="1977"/>
                    <a:pt x="873" y="1977"/>
                  </a:cubicBezTo>
                  <a:cubicBezTo>
                    <a:pt x="887" y="1977"/>
                    <a:pt x="902" y="1976"/>
                    <a:pt x="917" y="1973"/>
                  </a:cubicBezTo>
                  <a:cubicBezTo>
                    <a:pt x="1260" y="1919"/>
                    <a:pt x="1459" y="1630"/>
                    <a:pt x="1631" y="1356"/>
                  </a:cubicBezTo>
                  <a:cubicBezTo>
                    <a:pt x="1632" y="1354"/>
                    <a:pt x="1633" y="1352"/>
                    <a:pt x="1634" y="1351"/>
                  </a:cubicBezTo>
                  <a:cubicBezTo>
                    <a:pt x="1651" y="1639"/>
                    <a:pt x="1714" y="1916"/>
                    <a:pt x="1907" y="2161"/>
                  </a:cubicBezTo>
                  <a:cubicBezTo>
                    <a:pt x="1966" y="2237"/>
                    <a:pt x="2070" y="2282"/>
                    <a:pt x="2169" y="2282"/>
                  </a:cubicBezTo>
                  <a:cubicBezTo>
                    <a:pt x="2274" y="2282"/>
                    <a:pt x="2373" y="2232"/>
                    <a:pt x="2412" y="2116"/>
                  </a:cubicBezTo>
                  <a:cubicBezTo>
                    <a:pt x="2526" y="1768"/>
                    <a:pt x="2516" y="1415"/>
                    <a:pt x="2434" y="1075"/>
                  </a:cubicBezTo>
                  <a:lnTo>
                    <a:pt x="2434" y="1075"/>
                  </a:lnTo>
                  <a:cubicBezTo>
                    <a:pt x="2454" y="1087"/>
                    <a:pt x="2471" y="1101"/>
                    <a:pt x="2492" y="1113"/>
                  </a:cubicBezTo>
                  <a:cubicBezTo>
                    <a:pt x="2724" y="1249"/>
                    <a:pt x="2962" y="1368"/>
                    <a:pt x="3229" y="1416"/>
                  </a:cubicBezTo>
                  <a:cubicBezTo>
                    <a:pt x="3247" y="1419"/>
                    <a:pt x="3264" y="1421"/>
                    <a:pt x="3281" y="1421"/>
                  </a:cubicBezTo>
                  <a:cubicBezTo>
                    <a:pt x="3475" y="1421"/>
                    <a:pt x="3611" y="1219"/>
                    <a:pt x="3549" y="1031"/>
                  </a:cubicBezTo>
                  <a:cubicBezTo>
                    <a:pt x="3542" y="1008"/>
                    <a:pt x="3531" y="985"/>
                    <a:pt x="3521" y="963"/>
                  </a:cubicBezTo>
                  <a:cubicBezTo>
                    <a:pt x="2548" y="650"/>
                    <a:pt x="1579" y="324"/>
                    <a:pt x="6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33"/>
            <p:cNvSpPr/>
            <p:nvPr/>
          </p:nvSpPr>
          <p:spPr>
            <a:xfrm>
              <a:off x="5983828" y="4427916"/>
              <a:ext cx="95330" cy="123852"/>
            </a:xfrm>
            <a:custGeom>
              <a:rect b="b" l="l" r="r" t="t"/>
              <a:pathLst>
                <a:path extrusionOk="0" h="3592" w="2765">
                  <a:moveTo>
                    <a:pt x="1682" y="1"/>
                  </a:moveTo>
                  <a:cubicBezTo>
                    <a:pt x="1605" y="1"/>
                    <a:pt x="1529" y="39"/>
                    <a:pt x="1468" y="109"/>
                  </a:cubicBezTo>
                  <a:cubicBezTo>
                    <a:pt x="1343" y="250"/>
                    <a:pt x="1270" y="422"/>
                    <a:pt x="1224" y="607"/>
                  </a:cubicBezTo>
                  <a:cubicBezTo>
                    <a:pt x="1160" y="509"/>
                    <a:pt x="1087" y="417"/>
                    <a:pt x="994" y="338"/>
                  </a:cubicBezTo>
                  <a:cubicBezTo>
                    <a:pt x="959" y="309"/>
                    <a:pt x="919" y="297"/>
                    <a:pt x="877" y="297"/>
                  </a:cubicBezTo>
                  <a:cubicBezTo>
                    <a:pt x="819" y="297"/>
                    <a:pt x="760" y="320"/>
                    <a:pt x="715" y="352"/>
                  </a:cubicBezTo>
                  <a:cubicBezTo>
                    <a:pt x="397" y="574"/>
                    <a:pt x="588" y="1048"/>
                    <a:pt x="739" y="1311"/>
                  </a:cubicBezTo>
                  <a:cubicBezTo>
                    <a:pt x="805" y="1427"/>
                    <a:pt x="883" y="1552"/>
                    <a:pt x="974" y="1671"/>
                  </a:cubicBezTo>
                  <a:cubicBezTo>
                    <a:pt x="884" y="1661"/>
                    <a:pt x="792" y="1654"/>
                    <a:pt x="702" y="1654"/>
                  </a:cubicBezTo>
                  <a:cubicBezTo>
                    <a:pt x="366" y="1654"/>
                    <a:pt x="61" y="1744"/>
                    <a:pt x="16" y="2079"/>
                  </a:cubicBezTo>
                  <a:cubicBezTo>
                    <a:pt x="0" y="2190"/>
                    <a:pt x="80" y="2319"/>
                    <a:pt x="189" y="2352"/>
                  </a:cubicBezTo>
                  <a:cubicBezTo>
                    <a:pt x="312" y="2389"/>
                    <a:pt x="432" y="2404"/>
                    <a:pt x="552" y="2404"/>
                  </a:cubicBezTo>
                  <a:cubicBezTo>
                    <a:pt x="658" y="2404"/>
                    <a:pt x="762" y="2392"/>
                    <a:pt x="867" y="2376"/>
                  </a:cubicBezTo>
                  <a:lnTo>
                    <a:pt x="867" y="2376"/>
                  </a:lnTo>
                  <a:lnTo>
                    <a:pt x="844" y="2415"/>
                  </a:lnTo>
                  <a:cubicBezTo>
                    <a:pt x="702" y="2682"/>
                    <a:pt x="583" y="2980"/>
                    <a:pt x="573" y="3286"/>
                  </a:cubicBezTo>
                  <a:cubicBezTo>
                    <a:pt x="568" y="3454"/>
                    <a:pt x="693" y="3586"/>
                    <a:pt x="845" y="3591"/>
                  </a:cubicBezTo>
                  <a:cubicBezTo>
                    <a:pt x="1041" y="3409"/>
                    <a:pt x="1219" y="3207"/>
                    <a:pt x="1385" y="2996"/>
                  </a:cubicBezTo>
                  <a:cubicBezTo>
                    <a:pt x="1394" y="2974"/>
                    <a:pt x="1402" y="2950"/>
                    <a:pt x="1410" y="2928"/>
                  </a:cubicBezTo>
                  <a:cubicBezTo>
                    <a:pt x="1431" y="2869"/>
                    <a:pt x="1452" y="2809"/>
                    <a:pt x="1473" y="2750"/>
                  </a:cubicBezTo>
                  <a:cubicBezTo>
                    <a:pt x="1480" y="2762"/>
                    <a:pt x="1488" y="2776"/>
                    <a:pt x="1495" y="2788"/>
                  </a:cubicBezTo>
                  <a:cubicBezTo>
                    <a:pt x="1501" y="2801"/>
                    <a:pt x="1509" y="2814"/>
                    <a:pt x="1515" y="2827"/>
                  </a:cubicBezTo>
                  <a:cubicBezTo>
                    <a:pt x="1701" y="2577"/>
                    <a:pt x="1869" y="2314"/>
                    <a:pt x="2027" y="2056"/>
                  </a:cubicBezTo>
                  <a:cubicBezTo>
                    <a:pt x="2293" y="1615"/>
                    <a:pt x="2532" y="1156"/>
                    <a:pt x="2764" y="695"/>
                  </a:cubicBezTo>
                  <a:cubicBezTo>
                    <a:pt x="2749" y="694"/>
                    <a:pt x="2734" y="694"/>
                    <a:pt x="2719" y="694"/>
                  </a:cubicBezTo>
                  <a:cubicBezTo>
                    <a:pt x="2418" y="694"/>
                    <a:pt x="2165" y="871"/>
                    <a:pt x="1930" y="1079"/>
                  </a:cubicBezTo>
                  <a:cubicBezTo>
                    <a:pt x="1936" y="1050"/>
                    <a:pt x="1943" y="1021"/>
                    <a:pt x="1952" y="990"/>
                  </a:cubicBezTo>
                  <a:cubicBezTo>
                    <a:pt x="2011" y="714"/>
                    <a:pt x="2097" y="314"/>
                    <a:pt x="1873" y="88"/>
                  </a:cubicBezTo>
                  <a:cubicBezTo>
                    <a:pt x="1814" y="28"/>
                    <a:pt x="1748" y="1"/>
                    <a:pt x="16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33"/>
            <p:cNvSpPr/>
            <p:nvPr/>
          </p:nvSpPr>
          <p:spPr>
            <a:xfrm>
              <a:off x="5415112" y="4406574"/>
              <a:ext cx="115913" cy="100682"/>
            </a:xfrm>
            <a:custGeom>
              <a:rect b="b" l="l" r="r" t="t"/>
              <a:pathLst>
                <a:path extrusionOk="0" h="2920" w="3362">
                  <a:moveTo>
                    <a:pt x="1544" y="0"/>
                  </a:moveTo>
                  <a:cubicBezTo>
                    <a:pt x="1531" y="0"/>
                    <a:pt x="1517" y="1"/>
                    <a:pt x="1505" y="3"/>
                  </a:cubicBezTo>
                  <a:cubicBezTo>
                    <a:pt x="1119" y="47"/>
                    <a:pt x="1061" y="555"/>
                    <a:pt x="1069" y="857"/>
                  </a:cubicBezTo>
                  <a:cubicBezTo>
                    <a:pt x="1071" y="989"/>
                    <a:pt x="1081" y="1138"/>
                    <a:pt x="1106" y="1285"/>
                  </a:cubicBezTo>
                  <a:cubicBezTo>
                    <a:pt x="889" y="1135"/>
                    <a:pt x="643" y="1002"/>
                    <a:pt x="426" y="1002"/>
                  </a:cubicBezTo>
                  <a:cubicBezTo>
                    <a:pt x="290" y="1002"/>
                    <a:pt x="165" y="1054"/>
                    <a:pt x="67" y="1188"/>
                  </a:cubicBezTo>
                  <a:cubicBezTo>
                    <a:pt x="1" y="1279"/>
                    <a:pt x="12" y="1430"/>
                    <a:pt x="90" y="1510"/>
                  </a:cubicBezTo>
                  <a:cubicBezTo>
                    <a:pt x="259" y="1683"/>
                    <a:pt x="462" y="1779"/>
                    <a:pt x="675" y="1854"/>
                  </a:cubicBezTo>
                  <a:lnTo>
                    <a:pt x="635" y="1878"/>
                  </a:lnTo>
                  <a:cubicBezTo>
                    <a:pt x="544" y="1940"/>
                    <a:pt x="455" y="2008"/>
                    <a:pt x="368" y="2078"/>
                  </a:cubicBezTo>
                  <a:cubicBezTo>
                    <a:pt x="432" y="2101"/>
                    <a:pt x="495" y="2124"/>
                    <a:pt x="560" y="2145"/>
                  </a:cubicBezTo>
                  <a:cubicBezTo>
                    <a:pt x="1344" y="2414"/>
                    <a:pt x="2135" y="2671"/>
                    <a:pt x="2928" y="2920"/>
                  </a:cubicBezTo>
                  <a:cubicBezTo>
                    <a:pt x="2926" y="2899"/>
                    <a:pt x="2925" y="2878"/>
                    <a:pt x="2918" y="2856"/>
                  </a:cubicBezTo>
                  <a:cubicBezTo>
                    <a:pt x="2803" y="2507"/>
                    <a:pt x="2586" y="2228"/>
                    <a:pt x="2316" y="2004"/>
                  </a:cubicBezTo>
                  <a:cubicBezTo>
                    <a:pt x="2340" y="2003"/>
                    <a:pt x="2363" y="2003"/>
                    <a:pt x="2387" y="2000"/>
                  </a:cubicBezTo>
                  <a:cubicBezTo>
                    <a:pt x="2653" y="1973"/>
                    <a:pt x="2916" y="1926"/>
                    <a:pt x="3158" y="1807"/>
                  </a:cubicBezTo>
                  <a:cubicBezTo>
                    <a:pt x="3360" y="1708"/>
                    <a:pt x="3361" y="1432"/>
                    <a:pt x="3186" y="1307"/>
                  </a:cubicBezTo>
                  <a:cubicBezTo>
                    <a:pt x="3034" y="1197"/>
                    <a:pt x="2864" y="1158"/>
                    <a:pt x="2686" y="1158"/>
                  </a:cubicBezTo>
                  <a:cubicBezTo>
                    <a:pt x="2536" y="1158"/>
                    <a:pt x="2380" y="1185"/>
                    <a:pt x="2225" y="1221"/>
                  </a:cubicBezTo>
                  <a:cubicBezTo>
                    <a:pt x="2246" y="1197"/>
                    <a:pt x="2265" y="1176"/>
                    <a:pt x="2288" y="1151"/>
                  </a:cubicBezTo>
                  <a:cubicBezTo>
                    <a:pt x="2471" y="938"/>
                    <a:pt x="2736" y="628"/>
                    <a:pt x="2648" y="320"/>
                  </a:cubicBezTo>
                  <a:cubicBezTo>
                    <a:pt x="2611" y="190"/>
                    <a:pt x="2514" y="123"/>
                    <a:pt x="2400" y="123"/>
                  </a:cubicBezTo>
                  <a:cubicBezTo>
                    <a:pt x="2363" y="123"/>
                    <a:pt x="2323" y="131"/>
                    <a:pt x="2283" y="145"/>
                  </a:cubicBezTo>
                  <a:cubicBezTo>
                    <a:pt x="2105" y="211"/>
                    <a:pt x="1958" y="327"/>
                    <a:pt x="1831" y="468"/>
                  </a:cubicBezTo>
                  <a:cubicBezTo>
                    <a:pt x="1821" y="352"/>
                    <a:pt x="1800" y="235"/>
                    <a:pt x="1757" y="123"/>
                  </a:cubicBezTo>
                  <a:cubicBezTo>
                    <a:pt x="1722" y="35"/>
                    <a:pt x="1629" y="0"/>
                    <a:pt x="15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33"/>
            <p:cNvSpPr/>
            <p:nvPr/>
          </p:nvSpPr>
          <p:spPr>
            <a:xfrm>
              <a:off x="5107671" y="4251767"/>
              <a:ext cx="129808" cy="115749"/>
            </a:xfrm>
            <a:custGeom>
              <a:rect b="b" l="l" r="r" t="t"/>
              <a:pathLst>
                <a:path extrusionOk="0" h="3357" w="3765">
                  <a:moveTo>
                    <a:pt x="2776" y="1"/>
                  </a:moveTo>
                  <a:cubicBezTo>
                    <a:pt x="2506" y="1"/>
                    <a:pt x="2252" y="283"/>
                    <a:pt x="2113" y="483"/>
                  </a:cubicBezTo>
                  <a:cubicBezTo>
                    <a:pt x="2036" y="593"/>
                    <a:pt x="1955" y="715"/>
                    <a:pt x="1887" y="849"/>
                  </a:cubicBezTo>
                  <a:cubicBezTo>
                    <a:pt x="1767" y="495"/>
                    <a:pt x="1577" y="131"/>
                    <a:pt x="1257" y="131"/>
                  </a:cubicBezTo>
                  <a:cubicBezTo>
                    <a:pt x="1211" y="131"/>
                    <a:pt x="1162" y="139"/>
                    <a:pt x="1110" y="155"/>
                  </a:cubicBezTo>
                  <a:cubicBezTo>
                    <a:pt x="1004" y="188"/>
                    <a:pt x="921" y="314"/>
                    <a:pt x="937" y="427"/>
                  </a:cubicBezTo>
                  <a:cubicBezTo>
                    <a:pt x="970" y="666"/>
                    <a:pt x="1077" y="864"/>
                    <a:pt x="1203" y="1052"/>
                  </a:cubicBezTo>
                  <a:cubicBezTo>
                    <a:pt x="1187" y="1051"/>
                    <a:pt x="1172" y="1048"/>
                    <a:pt x="1157" y="1048"/>
                  </a:cubicBezTo>
                  <a:cubicBezTo>
                    <a:pt x="1101" y="1045"/>
                    <a:pt x="1045" y="1043"/>
                    <a:pt x="989" y="1043"/>
                  </a:cubicBezTo>
                  <a:cubicBezTo>
                    <a:pt x="739" y="1043"/>
                    <a:pt x="483" y="1074"/>
                    <a:pt x="254" y="1173"/>
                  </a:cubicBezTo>
                  <a:cubicBezTo>
                    <a:pt x="57" y="1257"/>
                    <a:pt x="1" y="1509"/>
                    <a:pt x="169" y="1655"/>
                  </a:cubicBezTo>
                  <a:cubicBezTo>
                    <a:pt x="299" y="1767"/>
                    <a:pt x="470" y="1796"/>
                    <a:pt x="642" y="1796"/>
                  </a:cubicBezTo>
                  <a:cubicBezTo>
                    <a:pt x="741" y="1796"/>
                    <a:pt x="841" y="1786"/>
                    <a:pt x="932" y="1778"/>
                  </a:cubicBezTo>
                  <a:lnTo>
                    <a:pt x="1119" y="1759"/>
                  </a:lnTo>
                  <a:lnTo>
                    <a:pt x="1119" y="1759"/>
                  </a:lnTo>
                  <a:cubicBezTo>
                    <a:pt x="1111" y="1770"/>
                    <a:pt x="1103" y="1783"/>
                    <a:pt x="1093" y="1795"/>
                  </a:cubicBezTo>
                  <a:cubicBezTo>
                    <a:pt x="902" y="2069"/>
                    <a:pt x="632" y="2370"/>
                    <a:pt x="611" y="2719"/>
                  </a:cubicBezTo>
                  <a:cubicBezTo>
                    <a:pt x="602" y="2876"/>
                    <a:pt x="702" y="3052"/>
                    <a:pt x="873" y="3052"/>
                  </a:cubicBezTo>
                  <a:cubicBezTo>
                    <a:pt x="887" y="3052"/>
                    <a:pt x="902" y="3051"/>
                    <a:pt x="917" y="3048"/>
                  </a:cubicBezTo>
                  <a:cubicBezTo>
                    <a:pt x="1260" y="2994"/>
                    <a:pt x="1459" y="2705"/>
                    <a:pt x="1631" y="2431"/>
                  </a:cubicBezTo>
                  <a:cubicBezTo>
                    <a:pt x="1632" y="2429"/>
                    <a:pt x="1634" y="2427"/>
                    <a:pt x="1635" y="2425"/>
                  </a:cubicBezTo>
                  <a:cubicBezTo>
                    <a:pt x="1650" y="2714"/>
                    <a:pt x="1714" y="2991"/>
                    <a:pt x="1907" y="3236"/>
                  </a:cubicBezTo>
                  <a:cubicBezTo>
                    <a:pt x="1967" y="3312"/>
                    <a:pt x="2070" y="3357"/>
                    <a:pt x="2170" y="3357"/>
                  </a:cubicBezTo>
                  <a:cubicBezTo>
                    <a:pt x="2274" y="3357"/>
                    <a:pt x="2374" y="3307"/>
                    <a:pt x="2412" y="3191"/>
                  </a:cubicBezTo>
                  <a:cubicBezTo>
                    <a:pt x="2526" y="2843"/>
                    <a:pt x="2516" y="2490"/>
                    <a:pt x="2434" y="2150"/>
                  </a:cubicBezTo>
                  <a:lnTo>
                    <a:pt x="2434" y="2150"/>
                  </a:lnTo>
                  <a:cubicBezTo>
                    <a:pt x="2453" y="2162"/>
                    <a:pt x="2472" y="2176"/>
                    <a:pt x="2493" y="2188"/>
                  </a:cubicBezTo>
                  <a:cubicBezTo>
                    <a:pt x="2724" y="2324"/>
                    <a:pt x="2963" y="2443"/>
                    <a:pt x="3229" y="2491"/>
                  </a:cubicBezTo>
                  <a:cubicBezTo>
                    <a:pt x="3247" y="2494"/>
                    <a:pt x="3264" y="2496"/>
                    <a:pt x="3281" y="2496"/>
                  </a:cubicBezTo>
                  <a:cubicBezTo>
                    <a:pt x="3476" y="2496"/>
                    <a:pt x="3610" y="2295"/>
                    <a:pt x="3550" y="2106"/>
                  </a:cubicBezTo>
                  <a:cubicBezTo>
                    <a:pt x="3444" y="1776"/>
                    <a:pt x="3146" y="1604"/>
                    <a:pt x="2827" y="1465"/>
                  </a:cubicBezTo>
                  <a:cubicBezTo>
                    <a:pt x="2859" y="1459"/>
                    <a:pt x="2886" y="1454"/>
                    <a:pt x="2918" y="1448"/>
                  </a:cubicBezTo>
                  <a:cubicBezTo>
                    <a:pt x="3193" y="1381"/>
                    <a:pt x="3592" y="1288"/>
                    <a:pt x="3702" y="990"/>
                  </a:cubicBezTo>
                  <a:cubicBezTo>
                    <a:pt x="3765" y="823"/>
                    <a:pt x="3676" y="681"/>
                    <a:pt x="3511" y="632"/>
                  </a:cubicBezTo>
                  <a:cubicBezTo>
                    <a:pt x="3419" y="605"/>
                    <a:pt x="3326" y="594"/>
                    <a:pt x="3232" y="594"/>
                  </a:cubicBezTo>
                  <a:cubicBezTo>
                    <a:pt x="3140" y="594"/>
                    <a:pt x="3048" y="605"/>
                    <a:pt x="2956" y="624"/>
                  </a:cubicBezTo>
                  <a:cubicBezTo>
                    <a:pt x="3019" y="525"/>
                    <a:pt x="3071" y="419"/>
                    <a:pt x="3102" y="301"/>
                  </a:cubicBezTo>
                  <a:cubicBezTo>
                    <a:pt x="3129" y="198"/>
                    <a:pt x="3053" y="101"/>
                    <a:pt x="2970" y="54"/>
                  </a:cubicBezTo>
                  <a:cubicBezTo>
                    <a:pt x="2905" y="17"/>
                    <a:pt x="2840" y="1"/>
                    <a:pt x="27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33"/>
            <p:cNvSpPr/>
            <p:nvPr/>
          </p:nvSpPr>
          <p:spPr>
            <a:xfrm>
              <a:off x="5529614" y="4324826"/>
              <a:ext cx="129808" cy="115646"/>
            </a:xfrm>
            <a:custGeom>
              <a:rect b="b" l="l" r="r" t="t"/>
              <a:pathLst>
                <a:path extrusionOk="0" h="3354" w="3765">
                  <a:moveTo>
                    <a:pt x="2776" y="0"/>
                  </a:moveTo>
                  <a:cubicBezTo>
                    <a:pt x="2506" y="0"/>
                    <a:pt x="2252" y="282"/>
                    <a:pt x="2113" y="481"/>
                  </a:cubicBezTo>
                  <a:cubicBezTo>
                    <a:pt x="2036" y="591"/>
                    <a:pt x="1955" y="715"/>
                    <a:pt x="1888" y="848"/>
                  </a:cubicBezTo>
                  <a:cubicBezTo>
                    <a:pt x="1767" y="494"/>
                    <a:pt x="1577" y="130"/>
                    <a:pt x="1257" y="130"/>
                  </a:cubicBezTo>
                  <a:cubicBezTo>
                    <a:pt x="1211" y="130"/>
                    <a:pt x="1162" y="137"/>
                    <a:pt x="1110" y="153"/>
                  </a:cubicBezTo>
                  <a:cubicBezTo>
                    <a:pt x="1004" y="188"/>
                    <a:pt x="922" y="314"/>
                    <a:pt x="937" y="426"/>
                  </a:cubicBezTo>
                  <a:cubicBezTo>
                    <a:pt x="972" y="663"/>
                    <a:pt x="1077" y="861"/>
                    <a:pt x="1203" y="1048"/>
                  </a:cubicBezTo>
                  <a:cubicBezTo>
                    <a:pt x="1187" y="1047"/>
                    <a:pt x="1173" y="1044"/>
                    <a:pt x="1157" y="1044"/>
                  </a:cubicBezTo>
                  <a:cubicBezTo>
                    <a:pt x="1103" y="1041"/>
                    <a:pt x="1048" y="1040"/>
                    <a:pt x="993" y="1040"/>
                  </a:cubicBezTo>
                  <a:cubicBezTo>
                    <a:pt x="741" y="1040"/>
                    <a:pt x="485" y="1070"/>
                    <a:pt x="254" y="1169"/>
                  </a:cubicBezTo>
                  <a:cubicBezTo>
                    <a:pt x="57" y="1254"/>
                    <a:pt x="1" y="1505"/>
                    <a:pt x="170" y="1651"/>
                  </a:cubicBezTo>
                  <a:cubicBezTo>
                    <a:pt x="300" y="1764"/>
                    <a:pt x="472" y="1793"/>
                    <a:pt x="645" y="1793"/>
                  </a:cubicBezTo>
                  <a:cubicBezTo>
                    <a:pt x="743" y="1793"/>
                    <a:pt x="841" y="1783"/>
                    <a:pt x="932" y="1775"/>
                  </a:cubicBezTo>
                  <a:lnTo>
                    <a:pt x="1119" y="1755"/>
                  </a:lnTo>
                  <a:lnTo>
                    <a:pt x="1119" y="1755"/>
                  </a:lnTo>
                  <a:cubicBezTo>
                    <a:pt x="1112" y="1767"/>
                    <a:pt x="1103" y="1780"/>
                    <a:pt x="1093" y="1792"/>
                  </a:cubicBezTo>
                  <a:cubicBezTo>
                    <a:pt x="902" y="2067"/>
                    <a:pt x="633" y="2366"/>
                    <a:pt x="612" y="2715"/>
                  </a:cubicBezTo>
                  <a:cubicBezTo>
                    <a:pt x="603" y="2872"/>
                    <a:pt x="703" y="3049"/>
                    <a:pt x="874" y="3049"/>
                  </a:cubicBezTo>
                  <a:cubicBezTo>
                    <a:pt x="888" y="3049"/>
                    <a:pt x="903" y="3048"/>
                    <a:pt x="917" y="3045"/>
                  </a:cubicBezTo>
                  <a:cubicBezTo>
                    <a:pt x="1260" y="2990"/>
                    <a:pt x="1459" y="2702"/>
                    <a:pt x="1631" y="2427"/>
                  </a:cubicBezTo>
                  <a:cubicBezTo>
                    <a:pt x="1633" y="2426"/>
                    <a:pt x="1634" y="2423"/>
                    <a:pt x="1635" y="2422"/>
                  </a:cubicBezTo>
                  <a:cubicBezTo>
                    <a:pt x="1651" y="2710"/>
                    <a:pt x="1714" y="2988"/>
                    <a:pt x="1907" y="3233"/>
                  </a:cubicBezTo>
                  <a:cubicBezTo>
                    <a:pt x="1966" y="3309"/>
                    <a:pt x="2070" y="3353"/>
                    <a:pt x="2169" y="3353"/>
                  </a:cubicBezTo>
                  <a:cubicBezTo>
                    <a:pt x="2274" y="3353"/>
                    <a:pt x="2374" y="3303"/>
                    <a:pt x="2412" y="3187"/>
                  </a:cubicBezTo>
                  <a:cubicBezTo>
                    <a:pt x="2526" y="2839"/>
                    <a:pt x="2516" y="2486"/>
                    <a:pt x="2434" y="2146"/>
                  </a:cubicBezTo>
                  <a:lnTo>
                    <a:pt x="2434" y="2146"/>
                  </a:lnTo>
                  <a:cubicBezTo>
                    <a:pt x="2453" y="2158"/>
                    <a:pt x="2472" y="2172"/>
                    <a:pt x="2493" y="2184"/>
                  </a:cubicBezTo>
                  <a:cubicBezTo>
                    <a:pt x="2724" y="2322"/>
                    <a:pt x="2963" y="2439"/>
                    <a:pt x="3229" y="2488"/>
                  </a:cubicBezTo>
                  <a:cubicBezTo>
                    <a:pt x="3247" y="2491"/>
                    <a:pt x="3264" y="2493"/>
                    <a:pt x="3280" y="2493"/>
                  </a:cubicBezTo>
                  <a:cubicBezTo>
                    <a:pt x="3476" y="2493"/>
                    <a:pt x="3612" y="2291"/>
                    <a:pt x="3550" y="2103"/>
                  </a:cubicBezTo>
                  <a:cubicBezTo>
                    <a:pt x="3444" y="1772"/>
                    <a:pt x="3146" y="1600"/>
                    <a:pt x="2827" y="1461"/>
                  </a:cubicBezTo>
                  <a:cubicBezTo>
                    <a:pt x="2859" y="1455"/>
                    <a:pt x="2888" y="1450"/>
                    <a:pt x="2918" y="1444"/>
                  </a:cubicBezTo>
                  <a:cubicBezTo>
                    <a:pt x="3193" y="1381"/>
                    <a:pt x="3592" y="1288"/>
                    <a:pt x="3702" y="990"/>
                  </a:cubicBezTo>
                  <a:cubicBezTo>
                    <a:pt x="3765" y="822"/>
                    <a:pt x="3676" y="679"/>
                    <a:pt x="3511" y="631"/>
                  </a:cubicBezTo>
                  <a:cubicBezTo>
                    <a:pt x="3419" y="604"/>
                    <a:pt x="3325" y="593"/>
                    <a:pt x="3231" y="593"/>
                  </a:cubicBezTo>
                  <a:cubicBezTo>
                    <a:pt x="3140" y="593"/>
                    <a:pt x="3048" y="604"/>
                    <a:pt x="2957" y="622"/>
                  </a:cubicBezTo>
                  <a:cubicBezTo>
                    <a:pt x="3019" y="523"/>
                    <a:pt x="3071" y="418"/>
                    <a:pt x="3102" y="299"/>
                  </a:cubicBezTo>
                  <a:cubicBezTo>
                    <a:pt x="3129" y="197"/>
                    <a:pt x="3053" y="100"/>
                    <a:pt x="2970" y="53"/>
                  </a:cubicBezTo>
                  <a:cubicBezTo>
                    <a:pt x="2905" y="16"/>
                    <a:pt x="2840" y="0"/>
                    <a:pt x="27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33"/>
            <p:cNvSpPr/>
            <p:nvPr/>
          </p:nvSpPr>
          <p:spPr>
            <a:xfrm>
              <a:off x="5395804" y="4270592"/>
              <a:ext cx="120223" cy="108129"/>
            </a:xfrm>
            <a:custGeom>
              <a:rect b="b" l="l" r="r" t="t"/>
              <a:pathLst>
                <a:path extrusionOk="0" h="3136" w="3487">
                  <a:moveTo>
                    <a:pt x="1208" y="1"/>
                  </a:moveTo>
                  <a:cubicBezTo>
                    <a:pt x="1194" y="102"/>
                    <a:pt x="1190" y="204"/>
                    <a:pt x="1193" y="288"/>
                  </a:cubicBezTo>
                  <a:cubicBezTo>
                    <a:pt x="1195" y="421"/>
                    <a:pt x="1204" y="569"/>
                    <a:pt x="1229" y="716"/>
                  </a:cubicBezTo>
                  <a:cubicBezTo>
                    <a:pt x="1013" y="567"/>
                    <a:pt x="766" y="434"/>
                    <a:pt x="550" y="434"/>
                  </a:cubicBezTo>
                  <a:cubicBezTo>
                    <a:pt x="413" y="434"/>
                    <a:pt x="289" y="486"/>
                    <a:pt x="191" y="620"/>
                  </a:cubicBezTo>
                  <a:cubicBezTo>
                    <a:pt x="125" y="710"/>
                    <a:pt x="136" y="861"/>
                    <a:pt x="214" y="942"/>
                  </a:cubicBezTo>
                  <a:cubicBezTo>
                    <a:pt x="383" y="1115"/>
                    <a:pt x="586" y="1211"/>
                    <a:pt x="798" y="1287"/>
                  </a:cubicBezTo>
                  <a:lnTo>
                    <a:pt x="759" y="1310"/>
                  </a:lnTo>
                  <a:cubicBezTo>
                    <a:pt x="508" y="1479"/>
                    <a:pt x="261" y="1683"/>
                    <a:pt x="107" y="1947"/>
                  </a:cubicBezTo>
                  <a:cubicBezTo>
                    <a:pt x="0" y="2132"/>
                    <a:pt x="104" y="2367"/>
                    <a:pt x="325" y="2385"/>
                  </a:cubicBezTo>
                  <a:cubicBezTo>
                    <a:pt x="338" y="2386"/>
                    <a:pt x="351" y="2386"/>
                    <a:pt x="363" y="2386"/>
                  </a:cubicBezTo>
                  <a:cubicBezTo>
                    <a:pt x="617" y="2386"/>
                    <a:pt x="835" y="2190"/>
                    <a:pt x="1013" y="2030"/>
                  </a:cubicBezTo>
                  <a:cubicBezTo>
                    <a:pt x="1060" y="1989"/>
                    <a:pt x="1105" y="1945"/>
                    <a:pt x="1152" y="1903"/>
                  </a:cubicBezTo>
                  <a:cubicBezTo>
                    <a:pt x="1152" y="1918"/>
                    <a:pt x="1153" y="1934"/>
                    <a:pt x="1153" y="1948"/>
                  </a:cubicBezTo>
                  <a:cubicBezTo>
                    <a:pt x="1163" y="2283"/>
                    <a:pt x="1125" y="2685"/>
                    <a:pt x="1315" y="2978"/>
                  </a:cubicBezTo>
                  <a:cubicBezTo>
                    <a:pt x="1374" y="3068"/>
                    <a:pt x="1480" y="3135"/>
                    <a:pt x="1586" y="3135"/>
                  </a:cubicBezTo>
                  <a:cubicBezTo>
                    <a:pt x="1646" y="3135"/>
                    <a:pt x="1706" y="3113"/>
                    <a:pt x="1757" y="3062"/>
                  </a:cubicBezTo>
                  <a:cubicBezTo>
                    <a:pt x="2001" y="2814"/>
                    <a:pt x="1990" y="2464"/>
                    <a:pt x="1964" y="2140"/>
                  </a:cubicBezTo>
                  <a:lnTo>
                    <a:pt x="1964" y="2133"/>
                  </a:lnTo>
                  <a:cubicBezTo>
                    <a:pt x="2147" y="2355"/>
                    <a:pt x="2364" y="2542"/>
                    <a:pt x="2663" y="2624"/>
                  </a:cubicBezTo>
                  <a:cubicBezTo>
                    <a:pt x="2688" y="2631"/>
                    <a:pt x="2714" y="2634"/>
                    <a:pt x="2740" y="2634"/>
                  </a:cubicBezTo>
                  <a:cubicBezTo>
                    <a:pt x="2917" y="2634"/>
                    <a:pt x="3108" y="2484"/>
                    <a:pt x="3042" y="2287"/>
                  </a:cubicBezTo>
                  <a:cubicBezTo>
                    <a:pt x="2928" y="1939"/>
                    <a:pt x="2710" y="1661"/>
                    <a:pt x="2441" y="1435"/>
                  </a:cubicBezTo>
                  <a:cubicBezTo>
                    <a:pt x="2464" y="1434"/>
                    <a:pt x="2487" y="1434"/>
                    <a:pt x="2511" y="1432"/>
                  </a:cubicBezTo>
                  <a:cubicBezTo>
                    <a:pt x="2778" y="1404"/>
                    <a:pt x="3041" y="1357"/>
                    <a:pt x="3283" y="1237"/>
                  </a:cubicBezTo>
                  <a:cubicBezTo>
                    <a:pt x="3485" y="1138"/>
                    <a:pt x="3486" y="862"/>
                    <a:pt x="3312" y="737"/>
                  </a:cubicBezTo>
                  <a:cubicBezTo>
                    <a:pt x="3160" y="627"/>
                    <a:pt x="2989" y="588"/>
                    <a:pt x="2810" y="588"/>
                  </a:cubicBezTo>
                  <a:cubicBezTo>
                    <a:pt x="2660" y="588"/>
                    <a:pt x="2505" y="615"/>
                    <a:pt x="2350" y="652"/>
                  </a:cubicBezTo>
                  <a:cubicBezTo>
                    <a:pt x="2371" y="628"/>
                    <a:pt x="2391" y="607"/>
                    <a:pt x="2412" y="583"/>
                  </a:cubicBezTo>
                  <a:cubicBezTo>
                    <a:pt x="2458" y="528"/>
                    <a:pt x="2510" y="466"/>
                    <a:pt x="2561" y="402"/>
                  </a:cubicBezTo>
                  <a:cubicBezTo>
                    <a:pt x="2108" y="273"/>
                    <a:pt x="1657" y="138"/>
                    <a:pt x="12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33"/>
            <p:cNvSpPr/>
            <p:nvPr/>
          </p:nvSpPr>
          <p:spPr>
            <a:xfrm>
              <a:off x="6320024" y="3672983"/>
              <a:ext cx="15825" cy="70684"/>
            </a:xfrm>
            <a:custGeom>
              <a:rect b="b" l="l" r="r" t="t"/>
              <a:pathLst>
                <a:path extrusionOk="0" h="2050" w="459">
                  <a:moveTo>
                    <a:pt x="458" y="1"/>
                  </a:moveTo>
                  <a:lnTo>
                    <a:pt x="458" y="1"/>
                  </a:lnTo>
                  <a:cubicBezTo>
                    <a:pt x="419" y="138"/>
                    <a:pt x="380" y="274"/>
                    <a:pt x="333" y="409"/>
                  </a:cubicBezTo>
                  <a:cubicBezTo>
                    <a:pt x="235" y="711"/>
                    <a:pt x="126" y="1009"/>
                    <a:pt x="14" y="1307"/>
                  </a:cubicBezTo>
                  <a:cubicBezTo>
                    <a:pt x="0" y="1503"/>
                    <a:pt x="8" y="1696"/>
                    <a:pt x="87" y="1868"/>
                  </a:cubicBezTo>
                  <a:cubicBezTo>
                    <a:pt x="126" y="1952"/>
                    <a:pt x="201" y="2021"/>
                    <a:pt x="289" y="2049"/>
                  </a:cubicBezTo>
                  <a:cubicBezTo>
                    <a:pt x="324" y="1593"/>
                    <a:pt x="361" y="1138"/>
                    <a:pt x="404" y="683"/>
                  </a:cubicBezTo>
                  <a:cubicBezTo>
                    <a:pt x="427" y="459"/>
                    <a:pt x="446" y="230"/>
                    <a:pt x="4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33"/>
            <p:cNvSpPr/>
            <p:nvPr/>
          </p:nvSpPr>
          <p:spPr>
            <a:xfrm>
              <a:off x="5254547" y="4327860"/>
              <a:ext cx="116741" cy="111060"/>
            </a:xfrm>
            <a:custGeom>
              <a:rect b="b" l="l" r="r" t="t"/>
              <a:pathLst>
                <a:path extrusionOk="0" h="3221" w="3386">
                  <a:moveTo>
                    <a:pt x="1568" y="1"/>
                  </a:moveTo>
                  <a:cubicBezTo>
                    <a:pt x="1555" y="1"/>
                    <a:pt x="1542" y="1"/>
                    <a:pt x="1530" y="3"/>
                  </a:cubicBezTo>
                  <a:cubicBezTo>
                    <a:pt x="1145" y="48"/>
                    <a:pt x="1086" y="555"/>
                    <a:pt x="1094" y="857"/>
                  </a:cubicBezTo>
                  <a:cubicBezTo>
                    <a:pt x="1096" y="990"/>
                    <a:pt x="1106" y="1138"/>
                    <a:pt x="1130" y="1286"/>
                  </a:cubicBezTo>
                  <a:cubicBezTo>
                    <a:pt x="914" y="1136"/>
                    <a:pt x="667" y="1003"/>
                    <a:pt x="451" y="1003"/>
                  </a:cubicBezTo>
                  <a:cubicBezTo>
                    <a:pt x="315" y="1003"/>
                    <a:pt x="191" y="1055"/>
                    <a:pt x="93" y="1189"/>
                  </a:cubicBezTo>
                  <a:cubicBezTo>
                    <a:pt x="26" y="1279"/>
                    <a:pt x="37" y="1430"/>
                    <a:pt x="115" y="1511"/>
                  </a:cubicBezTo>
                  <a:cubicBezTo>
                    <a:pt x="284" y="1684"/>
                    <a:pt x="487" y="1781"/>
                    <a:pt x="699" y="1856"/>
                  </a:cubicBezTo>
                  <a:lnTo>
                    <a:pt x="661" y="1880"/>
                  </a:lnTo>
                  <a:cubicBezTo>
                    <a:pt x="409" y="2047"/>
                    <a:pt x="162" y="2251"/>
                    <a:pt x="8" y="2516"/>
                  </a:cubicBezTo>
                  <a:cubicBezTo>
                    <a:pt x="5" y="2522"/>
                    <a:pt x="2" y="2527"/>
                    <a:pt x="0" y="2534"/>
                  </a:cubicBezTo>
                  <a:cubicBezTo>
                    <a:pt x="229" y="2619"/>
                    <a:pt x="459" y="2704"/>
                    <a:pt x="688" y="2789"/>
                  </a:cubicBezTo>
                  <a:cubicBezTo>
                    <a:pt x="768" y="2729"/>
                    <a:pt x="844" y="2662"/>
                    <a:pt x="914" y="2599"/>
                  </a:cubicBezTo>
                  <a:cubicBezTo>
                    <a:pt x="961" y="2558"/>
                    <a:pt x="1006" y="2515"/>
                    <a:pt x="1053" y="2473"/>
                  </a:cubicBezTo>
                  <a:cubicBezTo>
                    <a:pt x="1053" y="2487"/>
                    <a:pt x="1054" y="2502"/>
                    <a:pt x="1054" y="2517"/>
                  </a:cubicBezTo>
                  <a:cubicBezTo>
                    <a:pt x="1058" y="2647"/>
                    <a:pt x="1054" y="2788"/>
                    <a:pt x="1062" y="2927"/>
                  </a:cubicBezTo>
                  <a:cubicBezTo>
                    <a:pt x="1327" y="3026"/>
                    <a:pt x="1593" y="3124"/>
                    <a:pt x="1856" y="3221"/>
                  </a:cubicBezTo>
                  <a:cubicBezTo>
                    <a:pt x="1884" y="3057"/>
                    <a:pt x="1876" y="2879"/>
                    <a:pt x="1862" y="2710"/>
                  </a:cubicBezTo>
                  <a:lnTo>
                    <a:pt x="1862" y="2703"/>
                  </a:lnTo>
                  <a:cubicBezTo>
                    <a:pt x="2046" y="2926"/>
                    <a:pt x="2263" y="3112"/>
                    <a:pt x="2562" y="3194"/>
                  </a:cubicBezTo>
                  <a:cubicBezTo>
                    <a:pt x="2587" y="3201"/>
                    <a:pt x="2613" y="3204"/>
                    <a:pt x="2639" y="3204"/>
                  </a:cubicBezTo>
                  <a:cubicBezTo>
                    <a:pt x="2816" y="3204"/>
                    <a:pt x="3007" y="3054"/>
                    <a:pt x="2941" y="2856"/>
                  </a:cubicBezTo>
                  <a:cubicBezTo>
                    <a:pt x="2827" y="2510"/>
                    <a:pt x="2609" y="2231"/>
                    <a:pt x="2339" y="2006"/>
                  </a:cubicBezTo>
                  <a:cubicBezTo>
                    <a:pt x="2363" y="2005"/>
                    <a:pt x="2386" y="2005"/>
                    <a:pt x="2410" y="2001"/>
                  </a:cubicBezTo>
                  <a:cubicBezTo>
                    <a:pt x="2677" y="1974"/>
                    <a:pt x="2940" y="1928"/>
                    <a:pt x="3182" y="1808"/>
                  </a:cubicBezTo>
                  <a:cubicBezTo>
                    <a:pt x="3384" y="1709"/>
                    <a:pt x="3385" y="1433"/>
                    <a:pt x="3212" y="1308"/>
                  </a:cubicBezTo>
                  <a:cubicBezTo>
                    <a:pt x="3059" y="1197"/>
                    <a:pt x="2888" y="1158"/>
                    <a:pt x="2709" y="1158"/>
                  </a:cubicBezTo>
                  <a:cubicBezTo>
                    <a:pt x="2559" y="1158"/>
                    <a:pt x="2404" y="1185"/>
                    <a:pt x="2250" y="1221"/>
                  </a:cubicBezTo>
                  <a:cubicBezTo>
                    <a:pt x="2271" y="1198"/>
                    <a:pt x="2290" y="1178"/>
                    <a:pt x="2312" y="1153"/>
                  </a:cubicBezTo>
                  <a:cubicBezTo>
                    <a:pt x="2496" y="939"/>
                    <a:pt x="2760" y="628"/>
                    <a:pt x="2673" y="321"/>
                  </a:cubicBezTo>
                  <a:cubicBezTo>
                    <a:pt x="2636" y="191"/>
                    <a:pt x="2540" y="124"/>
                    <a:pt x="2426" y="124"/>
                  </a:cubicBezTo>
                  <a:cubicBezTo>
                    <a:pt x="2388" y="124"/>
                    <a:pt x="2348" y="131"/>
                    <a:pt x="2307" y="147"/>
                  </a:cubicBezTo>
                  <a:cubicBezTo>
                    <a:pt x="2130" y="211"/>
                    <a:pt x="1983" y="328"/>
                    <a:pt x="1855" y="469"/>
                  </a:cubicBezTo>
                  <a:cubicBezTo>
                    <a:pt x="1846" y="352"/>
                    <a:pt x="1825" y="236"/>
                    <a:pt x="1781" y="123"/>
                  </a:cubicBezTo>
                  <a:cubicBezTo>
                    <a:pt x="1747" y="36"/>
                    <a:pt x="1653" y="1"/>
                    <a:pt x="15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33"/>
            <p:cNvSpPr/>
            <p:nvPr/>
          </p:nvSpPr>
          <p:spPr>
            <a:xfrm>
              <a:off x="5573633" y="3551586"/>
              <a:ext cx="68955" cy="46824"/>
            </a:xfrm>
            <a:custGeom>
              <a:rect b="b" l="l" r="r" t="t"/>
              <a:pathLst>
                <a:path extrusionOk="0" h="1358" w="2000">
                  <a:moveTo>
                    <a:pt x="1518" y="1"/>
                  </a:moveTo>
                  <a:cubicBezTo>
                    <a:pt x="1333" y="1"/>
                    <a:pt x="1134" y="55"/>
                    <a:pt x="1015" y="104"/>
                  </a:cubicBezTo>
                  <a:cubicBezTo>
                    <a:pt x="656" y="255"/>
                    <a:pt x="338" y="510"/>
                    <a:pt x="118" y="832"/>
                  </a:cubicBezTo>
                  <a:cubicBezTo>
                    <a:pt x="57" y="922"/>
                    <a:pt x="1" y="1030"/>
                    <a:pt x="32" y="1134"/>
                  </a:cubicBezTo>
                  <a:cubicBezTo>
                    <a:pt x="48" y="1188"/>
                    <a:pt x="87" y="1232"/>
                    <a:pt x="131" y="1266"/>
                  </a:cubicBezTo>
                  <a:cubicBezTo>
                    <a:pt x="220" y="1333"/>
                    <a:pt x="330" y="1357"/>
                    <a:pt x="443" y="1357"/>
                  </a:cubicBezTo>
                  <a:cubicBezTo>
                    <a:pt x="525" y="1357"/>
                    <a:pt x="609" y="1344"/>
                    <a:pt x="688" y="1326"/>
                  </a:cubicBezTo>
                  <a:cubicBezTo>
                    <a:pt x="1128" y="1223"/>
                    <a:pt x="1530" y="972"/>
                    <a:pt x="1815" y="623"/>
                  </a:cubicBezTo>
                  <a:cubicBezTo>
                    <a:pt x="1912" y="503"/>
                    <a:pt x="1999" y="341"/>
                    <a:pt x="1933" y="201"/>
                  </a:cubicBezTo>
                  <a:cubicBezTo>
                    <a:pt x="1861" y="50"/>
                    <a:pt x="1695" y="1"/>
                    <a:pt x="151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33"/>
            <p:cNvSpPr/>
            <p:nvPr/>
          </p:nvSpPr>
          <p:spPr>
            <a:xfrm>
              <a:off x="5337561" y="3495386"/>
              <a:ext cx="73782" cy="48789"/>
            </a:xfrm>
            <a:custGeom>
              <a:rect b="b" l="l" r="r" t="t"/>
              <a:pathLst>
                <a:path extrusionOk="0" h="1415" w="2140">
                  <a:moveTo>
                    <a:pt x="1610" y="0"/>
                  </a:moveTo>
                  <a:cubicBezTo>
                    <a:pt x="1262" y="0"/>
                    <a:pt x="791" y="277"/>
                    <a:pt x="529" y="443"/>
                  </a:cubicBezTo>
                  <a:cubicBezTo>
                    <a:pt x="358" y="551"/>
                    <a:pt x="196" y="681"/>
                    <a:pt x="86" y="851"/>
                  </a:cubicBezTo>
                  <a:cubicBezTo>
                    <a:pt x="39" y="921"/>
                    <a:pt x="0" y="1005"/>
                    <a:pt x="20" y="1089"/>
                  </a:cubicBezTo>
                  <a:cubicBezTo>
                    <a:pt x="37" y="1161"/>
                    <a:pt x="92" y="1216"/>
                    <a:pt x="151" y="1258"/>
                  </a:cubicBezTo>
                  <a:cubicBezTo>
                    <a:pt x="305" y="1368"/>
                    <a:pt x="498" y="1415"/>
                    <a:pt x="688" y="1415"/>
                  </a:cubicBezTo>
                  <a:cubicBezTo>
                    <a:pt x="717" y="1415"/>
                    <a:pt x="746" y="1414"/>
                    <a:pt x="774" y="1412"/>
                  </a:cubicBezTo>
                  <a:cubicBezTo>
                    <a:pt x="992" y="1395"/>
                    <a:pt x="1201" y="1323"/>
                    <a:pt x="1400" y="1235"/>
                  </a:cubicBezTo>
                  <a:cubicBezTo>
                    <a:pt x="1576" y="1156"/>
                    <a:pt x="1750" y="1063"/>
                    <a:pt x="1882" y="921"/>
                  </a:cubicBezTo>
                  <a:cubicBezTo>
                    <a:pt x="2132" y="651"/>
                    <a:pt x="2139" y="58"/>
                    <a:pt x="1680" y="5"/>
                  </a:cubicBezTo>
                  <a:cubicBezTo>
                    <a:pt x="1657" y="2"/>
                    <a:pt x="1634" y="0"/>
                    <a:pt x="161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33"/>
            <p:cNvSpPr/>
            <p:nvPr/>
          </p:nvSpPr>
          <p:spPr>
            <a:xfrm>
              <a:off x="5624384" y="3573652"/>
              <a:ext cx="37270" cy="23274"/>
            </a:xfrm>
            <a:custGeom>
              <a:rect b="b" l="l" r="r" t="t"/>
              <a:pathLst>
                <a:path extrusionOk="0" h="675" w="1081">
                  <a:moveTo>
                    <a:pt x="713" y="1"/>
                  </a:moveTo>
                  <a:cubicBezTo>
                    <a:pt x="553" y="1"/>
                    <a:pt x="386" y="61"/>
                    <a:pt x="267" y="161"/>
                  </a:cubicBezTo>
                  <a:cubicBezTo>
                    <a:pt x="48" y="345"/>
                    <a:pt x="1" y="674"/>
                    <a:pt x="335" y="674"/>
                  </a:cubicBezTo>
                  <a:cubicBezTo>
                    <a:pt x="349" y="674"/>
                    <a:pt x="363" y="674"/>
                    <a:pt x="377" y="672"/>
                  </a:cubicBezTo>
                  <a:cubicBezTo>
                    <a:pt x="608" y="656"/>
                    <a:pt x="916" y="526"/>
                    <a:pt x="1010" y="295"/>
                  </a:cubicBezTo>
                  <a:cubicBezTo>
                    <a:pt x="1080" y="125"/>
                    <a:pt x="984" y="39"/>
                    <a:pt x="815" y="9"/>
                  </a:cubicBezTo>
                  <a:cubicBezTo>
                    <a:pt x="781" y="3"/>
                    <a:pt x="747" y="1"/>
                    <a:pt x="7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33"/>
            <p:cNvSpPr/>
            <p:nvPr/>
          </p:nvSpPr>
          <p:spPr>
            <a:xfrm>
              <a:off x="5402966" y="3512212"/>
              <a:ext cx="37994" cy="26481"/>
            </a:xfrm>
            <a:custGeom>
              <a:rect b="b" l="l" r="r" t="t"/>
              <a:pathLst>
                <a:path extrusionOk="0" h="768" w="1102">
                  <a:moveTo>
                    <a:pt x="754" y="0"/>
                  </a:moveTo>
                  <a:cubicBezTo>
                    <a:pt x="735" y="0"/>
                    <a:pt x="715" y="1"/>
                    <a:pt x="695" y="4"/>
                  </a:cubicBezTo>
                  <a:cubicBezTo>
                    <a:pt x="259" y="58"/>
                    <a:pt x="1" y="767"/>
                    <a:pt x="449" y="767"/>
                  </a:cubicBezTo>
                  <a:cubicBezTo>
                    <a:pt x="490" y="767"/>
                    <a:pt x="537" y="762"/>
                    <a:pt x="590" y="749"/>
                  </a:cubicBezTo>
                  <a:cubicBezTo>
                    <a:pt x="810" y="694"/>
                    <a:pt x="1101" y="485"/>
                    <a:pt x="1054" y="228"/>
                  </a:cubicBezTo>
                  <a:cubicBezTo>
                    <a:pt x="1023" y="70"/>
                    <a:pt x="897" y="0"/>
                    <a:pt x="7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33"/>
            <p:cNvSpPr/>
            <p:nvPr/>
          </p:nvSpPr>
          <p:spPr>
            <a:xfrm>
              <a:off x="5345388" y="3548552"/>
              <a:ext cx="55543" cy="22412"/>
            </a:xfrm>
            <a:custGeom>
              <a:rect b="b" l="l" r="r" t="t"/>
              <a:pathLst>
                <a:path extrusionOk="0" h="650" w="1611">
                  <a:moveTo>
                    <a:pt x="1216" y="0"/>
                  </a:moveTo>
                  <a:cubicBezTo>
                    <a:pt x="854" y="0"/>
                    <a:pt x="293" y="214"/>
                    <a:pt x="156" y="288"/>
                  </a:cubicBezTo>
                  <a:cubicBezTo>
                    <a:pt x="80" y="328"/>
                    <a:pt x="0" y="400"/>
                    <a:pt x="17" y="484"/>
                  </a:cubicBezTo>
                  <a:cubicBezTo>
                    <a:pt x="32" y="564"/>
                    <a:pt x="122" y="601"/>
                    <a:pt x="202" y="617"/>
                  </a:cubicBezTo>
                  <a:cubicBezTo>
                    <a:pt x="302" y="639"/>
                    <a:pt x="404" y="650"/>
                    <a:pt x="507" y="650"/>
                  </a:cubicBezTo>
                  <a:cubicBezTo>
                    <a:pt x="700" y="650"/>
                    <a:pt x="894" y="612"/>
                    <a:pt x="1073" y="538"/>
                  </a:cubicBezTo>
                  <a:cubicBezTo>
                    <a:pt x="1199" y="486"/>
                    <a:pt x="1610" y="300"/>
                    <a:pt x="1510" y="114"/>
                  </a:cubicBezTo>
                  <a:cubicBezTo>
                    <a:pt x="1465" y="32"/>
                    <a:pt x="1355" y="0"/>
                    <a:pt x="121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33"/>
            <p:cNvSpPr/>
            <p:nvPr/>
          </p:nvSpPr>
          <p:spPr>
            <a:xfrm>
              <a:off x="5562393" y="3604510"/>
              <a:ext cx="71334" cy="25515"/>
            </a:xfrm>
            <a:custGeom>
              <a:rect b="b" l="l" r="r" t="t"/>
              <a:pathLst>
                <a:path extrusionOk="0" h="740" w="2069">
                  <a:moveTo>
                    <a:pt x="1396" y="0"/>
                  </a:moveTo>
                  <a:cubicBezTo>
                    <a:pt x="1200" y="0"/>
                    <a:pt x="992" y="54"/>
                    <a:pt x="801" y="76"/>
                  </a:cubicBezTo>
                  <a:cubicBezTo>
                    <a:pt x="560" y="104"/>
                    <a:pt x="308" y="139"/>
                    <a:pt x="106" y="286"/>
                  </a:cubicBezTo>
                  <a:cubicBezTo>
                    <a:pt x="59" y="321"/>
                    <a:pt x="12" y="366"/>
                    <a:pt x="7" y="425"/>
                  </a:cubicBezTo>
                  <a:cubicBezTo>
                    <a:pt x="1" y="498"/>
                    <a:pt x="60" y="559"/>
                    <a:pt x="121" y="597"/>
                  </a:cubicBezTo>
                  <a:cubicBezTo>
                    <a:pt x="263" y="687"/>
                    <a:pt x="435" y="714"/>
                    <a:pt x="603" y="728"/>
                  </a:cubicBezTo>
                  <a:cubicBezTo>
                    <a:pt x="681" y="735"/>
                    <a:pt x="760" y="740"/>
                    <a:pt x="839" y="740"/>
                  </a:cubicBezTo>
                  <a:cubicBezTo>
                    <a:pt x="990" y="740"/>
                    <a:pt x="1141" y="723"/>
                    <a:pt x="1285" y="675"/>
                  </a:cubicBezTo>
                  <a:cubicBezTo>
                    <a:pt x="1602" y="569"/>
                    <a:pt x="2069" y="51"/>
                    <a:pt x="1476" y="3"/>
                  </a:cubicBezTo>
                  <a:cubicBezTo>
                    <a:pt x="1450" y="1"/>
                    <a:pt x="1423" y="0"/>
                    <a:pt x="139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33"/>
            <p:cNvSpPr/>
            <p:nvPr/>
          </p:nvSpPr>
          <p:spPr>
            <a:xfrm>
              <a:off x="5187375" y="3966771"/>
              <a:ext cx="43855" cy="45789"/>
            </a:xfrm>
            <a:custGeom>
              <a:rect b="b" l="l" r="r" t="t"/>
              <a:pathLst>
                <a:path extrusionOk="0" h="1328" w="1272">
                  <a:moveTo>
                    <a:pt x="662" y="1"/>
                  </a:moveTo>
                  <a:cubicBezTo>
                    <a:pt x="635" y="1"/>
                    <a:pt x="608" y="3"/>
                    <a:pt x="581" y="8"/>
                  </a:cubicBezTo>
                  <a:cubicBezTo>
                    <a:pt x="425" y="34"/>
                    <a:pt x="304" y="158"/>
                    <a:pt x="215" y="281"/>
                  </a:cubicBezTo>
                  <a:cubicBezTo>
                    <a:pt x="132" y="396"/>
                    <a:pt x="64" y="534"/>
                    <a:pt x="33" y="673"/>
                  </a:cubicBezTo>
                  <a:cubicBezTo>
                    <a:pt x="11" y="771"/>
                    <a:pt x="1" y="855"/>
                    <a:pt x="12" y="953"/>
                  </a:cubicBezTo>
                  <a:cubicBezTo>
                    <a:pt x="42" y="1221"/>
                    <a:pt x="209" y="1327"/>
                    <a:pt x="411" y="1327"/>
                  </a:cubicBezTo>
                  <a:cubicBezTo>
                    <a:pt x="779" y="1327"/>
                    <a:pt x="1266" y="979"/>
                    <a:pt x="1270" y="616"/>
                  </a:cubicBezTo>
                  <a:cubicBezTo>
                    <a:pt x="1271" y="512"/>
                    <a:pt x="1240" y="406"/>
                    <a:pt x="1183" y="317"/>
                  </a:cubicBezTo>
                  <a:cubicBezTo>
                    <a:pt x="1068" y="141"/>
                    <a:pt x="875" y="1"/>
                    <a:pt x="66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33"/>
            <p:cNvSpPr/>
            <p:nvPr/>
          </p:nvSpPr>
          <p:spPr>
            <a:xfrm>
              <a:off x="5497850" y="4064034"/>
              <a:ext cx="43821" cy="45720"/>
            </a:xfrm>
            <a:custGeom>
              <a:rect b="b" l="l" r="r" t="t"/>
              <a:pathLst>
                <a:path extrusionOk="0" h="1326" w="1271">
                  <a:moveTo>
                    <a:pt x="663" y="0"/>
                  </a:moveTo>
                  <a:cubicBezTo>
                    <a:pt x="636" y="0"/>
                    <a:pt x="609" y="2"/>
                    <a:pt x="581" y="7"/>
                  </a:cubicBezTo>
                  <a:cubicBezTo>
                    <a:pt x="425" y="33"/>
                    <a:pt x="303" y="157"/>
                    <a:pt x="215" y="279"/>
                  </a:cubicBezTo>
                  <a:cubicBezTo>
                    <a:pt x="131" y="394"/>
                    <a:pt x="64" y="533"/>
                    <a:pt x="32" y="673"/>
                  </a:cubicBezTo>
                  <a:cubicBezTo>
                    <a:pt x="11" y="769"/>
                    <a:pt x="0" y="853"/>
                    <a:pt x="12" y="952"/>
                  </a:cubicBezTo>
                  <a:cubicBezTo>
                    <a:pt x="42" y="1220"/>
                    <a:pt x="208" y="1326"/>
                    <a:pt x="411" y="1326"/>
                  </a:cubicBezTo>
                  <a:cubicBezTo>
                    <a:pt x="779" y="1326"/>
                    <a:pt x="1265" y="978"/>
                    <a:pt x="1270" y="615"/>
                  </a:cubicBezTo>
                  <a:cubicBezTo>
                    <a:pt x="1271" y="511"/>
                    <a:pt x="1239" y="404"/>
                    <a:pt x="1182" y="315"/>
                  </a:cubicBezTo>
                  <a:cubicBezTo>
                    <a:pt x="1068" y="140"/>
                    <a:pt x="876" y="0"/>
                    <a:pt x="6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33"/>
            <p:cNvSpPr/>
            <p:nvPr/>
          </p:nvSpPr>
          <p:spPr>
            <a:xfrm>
              <a:off x="5835735" y="4131611"/>
              <a:ext cx="43821" cy="45755"/>
            </a:xfrm>
            <a:custGeom>
              <a:rect b="b" l="l" r="r" t="t"/>
              <a:pathLst>
                <a:path extrusionOk="0" h="1327" w="1271">
                  <a:moveTo>
                    <a:pt x="663" y="0"/>
                  </a:moveTo>
                  <a:cubicBezTo>
                    <a:pt x="636" y="0"/>
                    <a:pt x="609" y="2"/>
                    <a:pt x="581" y="7"/>
                  </a:cubicBezTo>
                  <a:cubicBezTo>
                    <a:pt x="425" y="33"/>
                    <a:pt x="303" y="157"/>
                    <a:pt x="215" y="279"/>
                  </a:cubicBezTo>
                  <a:cubicBezTo>
                    <a:pt x="131" y="396"/>
                    <a:pt x="64" y="533"/>
                    <a:pt x="32" y="673"/>
                  </a:cubicBezTo>
                  <a:cubicBezTo>
                    <a:pt x="11" y="770"/>
                    <a:pt x="0" y="854"/>
                    <a:pt x="12" y="953"/>
                  </a:cubicBezTo>
                  <a:cubicBezTo>
                    <a:pt x="42" y="1220"/>
                    <a:pt x="209" y="1326"/>
                    <a:pt x="412" y="1326"/>
                  </a:cubicBezTo>
                  <a:cubicBezTo>
                    <a:pt x="780" y="1326"/>
                    <a:pt x="1266" y="978"/>
                    <a:pt x="1270" y="615"/>
                  </a:cubicBezTo>
                  <a:cubicBezTo>
                    <a:pt x="1271" y="510"/>
                    <a:pt x="1240" y="405"/>
                    <a:pt x="1182" y="316"/>
                  </a:cubicBezTo>
                  <a:cubicBezTo>
                    <a:pt x="1068" y="140"/>
                    <a:pt x="876" y="0"/>
                    <a:pt x="6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33"/>
            <p:cNvSpPr/>
            <p:nvPr/>
          </p:nvSpPr>
          <p:spPr>
            <a:xfrm>
              <a:off x="5905519" y="3975770"/>
              <a:ext cx="43855" cy="45755"/>
            </a:xfrm>
            <a:custGeom>
              <a:rect b="b" l="l" r="r" t="t"/>
              <a:pathLst>
                <a:path extrusionOk="0" h="1327" w="1272">
                  <a:moveTo>
                    <a:pt x="662" y="0"/>
                  </a:moveTo>
                  <a:cubicBezTo>
                    <a:pt x="635" y="0"/>
                    <a:pt x="608" y="3"/>
                    <a:pt x="581" y="7"/>
                  </a:cubicBezTo>
                  <a:cubicBezTo>
                    <a:pt x="425" y="33"/>
                    <a:pt x="304" y="157"/>
                    <a:pt x="215" y="280"/>
                  </a:cubicBezTo>
                  <a:cubicBezTo>
                    <a:pt x="132" y="396"/>
                    <a:pt x="64" y="533"/>
                    <a:pt x="33" y="673"/>
                  </a:cubicBezTo>
                  <a:cubicBezTo>
                    <a:pt x="11" y="771"/>
                    <a:pt x="1" y="854"/>
                    <a:pt x="12" y="953"/>
                  </a:cubicBezTo>
                  <a:cubicBezTo>
                    <a:pt x="42" y="1221"/>
                    <a:pt x="209" y="1327"/>
                    <a:pt x="411" y="1327"/>
                  </a:cubicBezTo>
                  <a:cubicBezTo>
                    <a:pt x="779" y="1327"/>
                    <a:pt x="1266" y="978"/>
                    <a:pt x="1270" y="615"/>
                  </a:cubicBezTo>
                  <a:cubicBezTo>
                    <a:pt x="1271" y="511"/>
                    <a:pt x="1240" y="405"/>
                    <a:pt x="1183" y="316"/>
                  </a:cubicBezTo>
                  <a:cubicBezTo>
                    <a:pt x="1068" y="141"/>
                    <a:pt x="875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33"/>
            <p:cNvSpPr/>
            <p:nvPr/>
          </p:nvSpPr>
          <p:spPr>
            <a:xfrm>
              <a:off x="5578908" y="3887747"/>
              <a:ext cx="43855" cy="45755"/>
            </a:xfrm>
            <a:custGeom>
              <a:rect b="b" l="l" r="r" t="t"/>
              <a:pathLst>
                <a:path extrusionOk="0" h="1327" w="1272">
                  <a:moveTo>
                    <a:pt x="663" y="1"/>
                  </a:moveTo>
                  <a:cubicBezTo>
                    <a:pt x="636" y="1"/>
                    <a:pt x="608" y="3"/>
                    <a:pt x="581" y="8"/>
                  </a:cubicBezTo>
                  <a:cubicBezTo>
                    <a:pt x="425" y="34"/>
                    <a:pt x="304" y="158"/>
                    <a:pt x="215" y="279"/>
                  </a:cubicBezTo>
                  <a:cubicBezTo>
                    <a:pt x="132" y="395"/>
                    <a:pt x="64" y="534"/>
                    <a:pt x="33" y="673"/>
                  </a:cubicBezTo>
                  <a:cubicBezTo>
                    <a:pt x="10" y="771"/>
                    <a:pt x="1" y="854"/>
                    <a:pt x="12" y="953"/>
                  </a:cubicBezTo>
                  <a:cubicBezTo>
                    <a:pt x="42" y="1221"/>
                    <a:pt x="209" y="1327"/>
                    <a:pt x="411" y="1327"/>
                  </a:cubicBezTo>
                  <a:cubicBezTo>
                    <a:pt x="779" y="1327"/>
                    <a:pt x="1265" y="978"/>
                    <a:pt x="1269" y="616"/>
                  </a:cubicBezTo>
                  <a:cubicBezTo>
                    <a:pt x="1271" y="511"/>
                    <a:pt x="1240" y="404"/>
                    <a:pt x="1183" y="316"/>
                  </a:cubicBezTo>
                  <a:cubicBezTo>
                    <a:pt x="1068" y="140"/>
                    <a:pt x="876" y="1"/>
                    <a:pt x="66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33"/>
            <p:cNvSpPr/>
            <p:nvPr/>
          </p:nvSpPr>
          <p:spPr>
            <a:xfrm>
              <a:off x="5271432" y="3818274"/>
              <a:ext cx="43855" cy="45755"/>
            </a:xfrm>
            <a:custGeom>
              <a:rect b="b" l="l" r="r" t="t"/>
              <a:pathLst>
                <a:path extrusionOk="0" h="1327" w="1272">
                  <a:moveTo>
                    <a:pt x="664" y="0"/>
                  </a:moveTo>
                  <a:cubicBezTo>
                    <a:pt x="637" y="0"/>
                    <a:pt x="609" y="3"/>
                    <a:pt x="582" y="7"/>
                  </a:cubicBezTo>
                  <a:cubicBezTo>
                    <a:pt x="426" y="33"/>
                    <a:pt x="304" y="157"/>
                    <a:pt x="215" y="279"/>
                  </a:cubicBezTo>
                  <a:cubicBezTo>
                    <a:pt x="132" y="396"/>
                    <a:pt x="64" y="533"/>
                    <a:pt x="33" y="673"/>
                  </a:cubicBezTo>
                  <a:cubicBezTo>
                    <a:pt x="11" y="771"/>
                    <a:pt x="1" y="854"/>
                    <a:pt x="12" y="953"/>
                  </a:cubicBezTo>
                  <a:cubicBezTo>
                    <a:pt x="42" y="1221"/>
                    <a:pt x="209" y="1326"/>
                    <a:pt x="412" y="1326"/>
                  </a:cubicBezTo>
                  <a:cubicBezTo>
                    <a:pt x="780" y="1326"/>
                    <a:pt x="1266" y="978"/>
                    <a:pt x="1270" y="616"/>
                  </a:cubicBezTo>
                  <a:cubicBezTo>
                    <a:pt x="1271" y="510"/>
                    <a:pt x="1240" y="404"/>
                    <a:pt x="1183" y="316"/>
                  </a:cubicBezTo>
                  <a:cubicBezTo>
                    <a:pt x="1068" y="140"/>
                    <a:pt x="876" y="0"/>
                    <a:pt x="66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33"/>
            <p:cNvSpPr/>
            <p:nvPr/>
          </p:nvSpPr>
          <p:spPr>
            <a:xfrm>
              <a:off x="5833011" y="4063310"/>
              <a:ext cx="35374" cy="28963"/>
            </a:xfrm>
            <a:custGeom>
              <a:rect b="b" l="l" r="r" t="t"/>
              <a:pathLst>
                <a:path extrusionOk="0" h="840" w="1026">
                  <a:moveTo>
                    <a:pt x="401" y="0"/>
                  </a:moveTo>
                  <a:cubicBezTo>
                    <a:pt x="289" y="0"/>
                    <a:pt x="178" y="29"/>
                    <a:pt x="89" y="105"/>
                  </a:cubicBezTo>
                  <a:cubicBezTo>
                    <a:pt x="47" y="142"/>
                    <a:pt x="22" y="191"/>
                    <a:pt x="11" y="244"/>
                  </a:cubicBezTo>
                  <a:cubicBezTo>
                    <a:pt x="0" y="301"/>
                    <a:pt x="9" y="351"/>
                    <a:pt x="32" y="405"/>
                  </a:cubicBezTo>
                  <a:cubicBezTo>
                    <a:pt x="47" y="438"/>
                    <a:pt x="70" y="468"/>
                    <a:pt x="91" y="497"/>
                  </a:cubicBezTo>
                  <a:cubicBezTo>
                    <a:pt x="103" y="514"/>
                    <a:pt x="117" y="530"/>
                    <a:pt x="131" y="548"/>
                  </a:cubicBezTo>
                  <a:cubicBezTo>
                    <a:pt x="177" y="600"/>
                    <a:pt x="230" y="645"/>
                    <a:pt x="285" y="688"/>
                  </a:cubicBezTo>
                  <a:cubicBezTo>
                    <a:pt x="353" y="740"/>
                    <a:pt x="429" y="780"/>
                    <a:pt x="511" y="799"/>
                  </a:cubicBezTo>
                  <a:cubicBezTo>
                    <a:pt x="567" y="824"/>
                    <a:pt x="626" y="839"/>
                    <a:pt x="686" y="839"/>
                  </a:cubicBezTo>
                  <a:cubicBezTo>
                    <a:pt x="731" y="839"/>
                    <a:pt x="777" y="830"/>
                    <a:pt x="823" y="810"/>
                  </a:cubicBezTo>
                  <a:cubicBezTo>
                    <a:pt x="910" y="773"/>
                    <a:pt x="979" y="681"/>
                    <a:pt x="1002" y="590"/>
                  </a:cubicBezTo>
                  <a:cubicBezTo>
                    <a:pt x="1026" y="490"/>
                    <a:pt x="1022" y="387"/>
                    <a:pt x="973" y="295"/>
                  </a:cubicBezTo>
                  <a:cubicBezTo>
                    <a:pt x="898" y="158"/>
                    <a:pt x="756" y="66"/>
                    <a:pt x="608" y="28"/>
                  </a:cubicBezTo>
                  <a:cubicBezTo>
                    <a:pt x="541" y="11"/>
                    <a:pt x="471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33"/>
            <p:cNvSpPr/>
            <p:nvPr/>
          </p:nvSpPr>
          <p:spPr>
            <a:xfrm>
              <a:off x="5851664" y="4033314"/>
              <a:ext cx="30685" cy="27032"/>
            </a:xfrm>
            <a:custGeom>
              <a:rect b="b" l="l" r="r" t="t"/>
              <a:pathLst>
                <a:path extrusionOk="0" h="784" w="890">
                  <a:moveTo>
                    <a:pt x="344" y="1"/>
                  </a:moveTo>
                  <a:cubicBezTo>
                    <a:pt x="339" y="1"/>
                    <a:pt x="335" y="1"/>
                    <a:pt x="331" y="1"/>
                  </a:cubicBezTo>
                  <a:cubicBezTo>
                    <a:pt x="294" y="1"/>
                    <a:pt x="252" y="1"/>
                    <a:pt x="215" y="13"/>
                  </a:cubicBezTo>
                  <a:cubicBezTo>
                    <a:pt x="193" y="20"/>
                    <a:pt x="171" y="28"/>
                    <a:pt x="151" y="36"/>
                  </a:cubicBezTo>
                  <a:cubicBezTo>
                    <a:pt x="117" y="51"/>
                    <a:pt x="91" y="72"/>
                    <a:pt x="70" y="101"/>
                  </a:cubicBezTo>
                  <a:cubicBezTo>
                    <a:pt x="35" y="142"/>
                    <a:pt x="1" y="204"/>
                    <a:pt x="3" y="260"/>
                  </a:cubicBezTo>
                  <a:cubicBezTo>
                    <a:pt x="7" y="336"/>
                    <a:pt x="11" y="379"/>
                    <a:pt x="42" y="450"/>
                  </a:cubicBezTo>
                  <a:cubicBezTo>
                    <a:pt x="50" y="467"/>
                    <a:pt x="61" y="481"/>
                    <a:pt x="71" y="498"/>
                  </a:cubicBezTo>
                  <a:cubicBezTo>
                    <a:pt x="84" y="515"/>
                    <a:pt x="92" y="529"/>
                    <a:pt x="107" y="544"/>
                  </a:cubicBezTo>
                  <a:cubicBezTo>
                    <a:pt x="136" y="571"/>
                    <a:pt x="163" y="596"/>
                    <a:pt x="198" y="614"/>
                  </a:cubicBezTo>
                  <a:cubicBezTo>
                    <a:pt x="208" y="619"/>
                    <a:pt x="221" y="627"/>
                    <a:pt x="236" y="634"/>
                  </a:cubicBezTo>
                  <a:cubicBezTo>
                    <a:pt x="262" y="659"/>
                    <a:pt x="288" y="686"/>
                    <a:pt x="317" y="706"/>
                  </a:cubicBezTo>
                  <a:cubicBezTo>
                    <a:pt x="376" y="749"/>
                    <a:pt x="444" y="775"/>
                    <a:pt x="517" y="782"/>
                  </a:cubicBezTo>
                  <a:cubicBezTo>
                    <a:pt x="522" y="783"/>
                    <a:pt x="527" y="783"/>
                    <a:pt x="532" y="783"/>
                  </a:cubicBezTo>
                  <a:cubicBezTo>
                    <a:pt x="553" y="783"/>
                    <a:pt x="575" y="780"/>
                    <a:pt x="596" y="778"/>
                  </a:cubicBezTo>
                  <a:cubicBezTo>
                    <a:pt x="606" y="777"/>
                    <a:pt x="613" y="775"/>
                    <a:pt x="621" y="773"/>
                  </a:cubicBezTo>
                  <a:cubicBezTo>
                    <a:pt x="678" y="757"/>
                    <a:pt x="721" y="736"/>
                    <a:pt x="766" y="697"/>
                  </a:cubicBezTo>
                  <a:cubicBezTo>
                    <a:pt x="788" y="679"/>
                    <a:pt x="807" y="655"/>
                    <a:pt x="823" y="634"/>
                  </a:cubicBezTo>
                  <a:cubicBezTo>
                    <a:pt x="829" y="627"/>
                    <a:pt x="833" y="619"/>
                    <a:pt x="836" y="613"/>
                  </a:cubicBezTo>
                  <a:cubicBezTo>
                    <a:pt x="864" y="561"/>
                    <a:pt x="883" y="515"/>
                    <a:pt x="885" y="455"/>
                  </a:cubicBezTo>
                  <a:cubicBezTo>
                    <a:pt x="890" y="392"/>
                    <a:pt x="876" y="341"/>
                    <a:pt x="851" y="286"/>
                  </a:cubicBezTo>
                  <a:cubicBezTo>
                    <a:pt x="840" y="260"/>
                    <a:pt x="822" y="237"/>
                    <a:pt x="805" y="215"/>
                  </a:cubicBezTo>
                  <a:cubicBezTo>
                    <a:pt x="799" y="208"/>
                    <a:pt x="793" y="201"/>
                    <a:pt x="787" y="195"/>
                  </a:cubicBezTo>
                  <a:cubicBezTo>
                    <a:pt x="758" y="168"/>
                    <a:pt x="729" y="140"/>
                    <a:pt x="694" y="118"/>
                  </a:cubicBezTo>
                  <a:cubicBezTo>
                    <a:pt x="660" y="96"/>
                    <a:pt x="621" y="77"/>
                    <a:pt x="585" y="61"/>
                  </a:cubicBezTo>
                  <a:cubicBezTo>
                    <a:pt x="522" y="31"/>
                    <a:pt x="458" y="18"/>
                    <a:pt x="390" y="7"/>
                  </a:cubicBezTo>
                  <a:cubicBezTo>
                    <a:pt x="375" y="3"/>
                    <a:pt x="359" y="1"/>
                    <a:pt x="3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33"/>
            <p:cNvSpPr/>
            <p:nvPr/>
          </p:nvSpPr>
          <p:spPr>
            <a:xfrm>
              <a:off x="5912183" y="4172019"/>
              <a:ext cx="121085" cy="96372"/>
            </a:xfrm>
            <a:custGeom>
              <a:rect b="b" l="l" r="r" t="t"/>
              <a:pathLst>
                <a:path extrusionOk="0" h="2795" w="3512">
                  <a:moveTo>
                    <a:pt x="427" y="1"/>
                  </a:moveTo>
                  <a:cubicBezTo>
                    <a:pt x="295" y="1"/>
                    <a:pt x="169" y="28"/>
                    <a:pt x="63" y="104"/>
                  </a:cubicBezTo>
                  <a:cubicBezTo>
                    <a:pt x="0" y="150"/>
                    <a:pt x="51" y="246"/>
                    <a:pt x="119" y="246"/>
                  </a:cubicBezTo>
                  <a:cubicBezTo>
                    <a:pt x="124" y="246"/>
                    <a:pt x="129" y="246"/>
                    <a:pt x="135" y="245"/>
                  </a:cubicBezTo>
                  <a:cubicBezTo>
                    <a:pt x="199" y="230"/>
                    <a:pt x="264" y="224"/>
                    <a:pt x="330" y="224"/>
                  </a:cubicBezTo>
                  <a:cubicBezTo>
                    <a:pt x="565" y="224"/>
                    <a:pt x="805" y="304"/>
                    <a:pt x="1021" y="375"/>
                  </a:cubicBezTo>
                  <a:cubicBezTo>
                    <a:pt x="1389" y="492"/>
                    <a:pt x="1733" y="653"/>
                    <a:pt x="2046" y="882"/>
                  </a:cubicBezTo>
                  <a:cubicBezTo>
                    <a:pt x="2369" y="1117"/>
                    <a:pt x="2638" y="1414"/>
                    <a:pt x="2834" y="1763"/>
                  </a:cubicBezTo>
                  <a:cubicBezTo>
                    <a:pt x="2927" y="1927"/>
                    <a:pt x="3004" y="2095"/>
                    <a:pt x="3078" y="2267"/>
                  </a:cubicBezTo>
                  <a:cubicBezTo>
                    <a:pt x="3114" y="2350"/>
                    <a:pt x="3147" y="2437"/>
                    <a:pt x="3183" y="2518"/>
                  </a:cubicBezTo>
                  <a:cubicBezTo>
                    <a:pt x="3229" y="2619"/>
                    <a:pt x="3296" y="2679"/>
                    <a:pt x="3358" y="2766"/>
                  </a:cubicBezTo>
                  <a:cubicBezTo>
                    <a:pt x="3373" y="2786"/>
                    <a:pt x="3394" y="2795"/>
                    <a:pt x="3414" y="2795"/>
                  </a:cubicBezTo>
                  <a:cubicBezTo>
                    <a:pt x="3462" y="2795"/>
                    <a:pt x="3512" y="2746"/>
                    <a:pt x="3501" y="2694"/>
                  </a:cubicBezTo>
                  <a:cubicBezTo>
                    <a:pt x="3479" y="2589"/>
                    <a:pt x="3478" y="2495"/>
                    <a:pt x="3435" y="2392"/>
                  </a:cubicBezTo>
                  <a:cubicBezTo>
                    <a:pt x="3395" y="2294"/>
                    <a:pt x="3350" y="2198"/>
                    <a:pt x="3306" y="2102"/>
                  </a:cubicBezTo>
                  <a:cubicBezTo>
                    <a:pt x="3220" y="1912"/>
                    <a:pt x="3126" y="1725"/>
                    <a:pt x="3015" y="1547"/>
                  </a:cubicBezTo>
                  <a:cubicBezTo>
                    <a:pt x="2784" y="1174"/>
                    <a:pt x="2477" y="860"/>
                    <a:pt x="2114" y="612"/>
                  </a:cubicBezTo>
                  <a:cubicBezTo>
                    <a:pt x="1777" y="383"/>
                    <a:pt x="1410" y="231"/>
                    <a:pt x="1020" y="117"/>
                  </a:cubicBezTo>
                  <a:cubicBezTo>
                    <a:pt x="846" y="65"/>
                    <a:pt x="630" y="1"/>
                    <a:pt x="4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33"/>
            <p:cNvSpPr/>
            <p:nvPr/>
          </p:nvSpPr>
          <p:spPr>
            <a:xfrm>
              <a:off x="5925905" y="4142506"/>
              <a:ext cx="121775" cy="100854"/>
            </a:xfrm>
            <a:custGeom>
              <a:rect b="b" l="l" r="r" t="t"/>
              <a:pathLst>
                <a:path extrusionOk="0" h="2925" w="3532">
                  <a:moveTo>
                    <a:pt x="294" y="1"/>
                  </a:moveTo>
                  <a:cubicBezTo>
                    <a:pt x="226" y="1"/>
                    <a:pt x="160" y="16"/>
                    <a:pt x="103" y="60"/>
                  </a:cubicBezTo>
                  <a:cubicBezTo>
                    <a:pt x="1" y="141"/>
                    <a:pt x="86" y="291"/>
                    <a:pt x="196" y="291"/>
                  </a:cubicBezTo>
                  <a:cubicBezTo>
                    <a:pt x="214" y="291"/>
                    <a:pt x="233" y="287"/>
                    <a:pt x="252" y="278"/>
                  </a:cubicBezTo>
                  <a:cubicBezTo>
                    <a:pt x="268" y="270"/>
                    <a:pt x="288" y="267"/>
                    <a:pt x="310" y="267"/>
                  </a:cubicBezTo>
                  <a:cubicBezTo>
                    <a:pt x="394" y="267"/>
                    <a:pt x="514" y="314"/>
                    <a:pt x="574" y="330"/>
                  </a:cubicBezTo>
                  <a:cubicBezTo>
                    <a:pt x="737" y="373"/>
                    <a:pt x="899" y="411"/>
                    <a:pt x="1059" y="465"/>
                  </a:cubicBezTo>
                  <a:cubicBezTo>
                    <a:pt x="1433" y="590"/>
                    <a:pt x="1775" y="763"/>
                    <a:pt x="2064" y="1035"/>
                  </a:cubicBezTo>
                  <a:cubicBezTo>
                    <a:pt x="2337" y="1294"/>
                    <a:pt x="2584" y="1595"/>
                    <a:pt x="2789" y="1910"/>
                  </a:cubicBezTo>
                  <a:cubicBezTo>
                    <a:pt x="2900" y="2080"/>
                    <a:pt x="3004" y="2255"/>
                    <a:pt x="3090" y="2437"/>
                  </a:cubicBezTo>
                  <a:cubicBezTo>
                    <a:pt x="3162" y="2590"/>
                    <a:pt x="3211" y="2747"/>
                    <a:pt x="3310" y="2885"/>
                  </a:cubicBezTo>
                  <a:cubicBezTo>
                    <a:pt x="3329" y="2913"/>
                    <a:pt x="3356" y="2924"/>
                    <a:pt x="3384" y="2924"/>
                  </a:cubicBezTo>
                  <a:cubicBezTo>
                    <a:pt x="3456" y="2924"/>
                    <a:pt x="3532" y="2843"/>
                    <a:pt x="3487" y="2765"/>
                  </a:cubicBezTo>
                  <a:cubicBezTo>
                    <a:pt x="3383" y="2587"/>
                    <a:pt x="3342" y="2373"/>
                    <a:pt x="3252" y="2186"/>
                  </a:cubicBezTo>
                  <a:cubicBezTo>
                    <a:pt x="3158" y="1993"/>
                    <a:pt x="3048" y="1810"/>
                    <a:pt x="2925" y="1634"/>
                  </a:cubicBezTo>
                  <a:cubicBezTo>
                    <a:pt x="2689" y="1294"/>
                    <a:pt x="2421" y="968"/>
                    <a:pt x="2102" y="703"/>
                  </a:cubicBezTo>
                  <a:cubicBezTo>
                    <a:pt x="1770" y="429"/>
                    <a:pt x="1364" y="260"/>
                    <a:pt x="952" y="145"/>
                  </a:cubicBezTo>
                  <a:cubicBezTo>
                    <a:pt x="803" y="103"/>
                    <a:pt x="652" y="61"/>
                    <a:pt x="499" y="30"/>
                  </a:cubicBezTo>
                  <a:cubicBezTo>
                    <a:pt x="433" y="16"/>
                    <a:pt x="362" y="1"/>
                    <a:pt x="2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33"/>
            <p:cNvSpPr/>
            <p:nvPr/>
          </p:nvSpPr>
          <p:spPr>
            <a:xfrm>
              <a:off x="5937593" y="4119337"/>
              <a:ext cx="126257" cy="93924"/>
            </a:xfrm>
            <a:custGeom>
              <a:rect b="b" l="l" r="r" t="t"/>
              <a:pathLst>
                <a:path extrusionOk="0" h="2724" w="3662">
                  <a:moveTo>
                    <a:pt x="619" y="1"/>
                  </a:moveTo>
                  <a:cubicBezTo>
                    <a:pt x="444" y="1"/>
                    <a:pt x="270" y="33"/>
                    <a:pt x="100" y="108"/>
                  </a:cubicBezTo>
                  <a:cubicBezTo>
                    <a:pt x="0" y="152"/>
                    <a:pt x="44" y="313"/>
                    <a:pt x="140" y="313"/>
                  </a:cubicBezTo>
                  <a:cubicBezTo>
                    <a:pt x="149" y="313"/>
                    <a:pt x="159" y="312"/>
                    <a:pt x="170" y="308"/>
                  </a:cubicBezTo>
                  <a:cubicBezTo>
                    <a:pt x="297" y="269"/>
                    <a:pt x="426" y="251"/>
                    <a:pt x="553" y="251"/>
                  </a:cubicBezTo>
                  <a:cubicBezTo>
                    <a:pt x="1130" y="251"/>
                    <a:pt x="1690" y="613"/>
                    <a:pt x="2117" y="970"/>
                  </a:cubicBezTo>
                  <a:cubicBezTo>
                    <a:pt x="2375" y="1185"/>
                    <a:pt x="2611" y="1433"/>
                    <a:pt x="2835" y="1682"/>
                  </a:cubicBezTo>
                  <a:cubicBezTo>
                    <a:pt x="2961" y="1823"/>
                    <a:pt x="3083" y="1968"/>
                    <a:pt x="3185" y="2129"/>
                  </a:cubicBezTo>
                  <a:cubicBezTo>
                    <a:pt x="3287" y="2289"/>
                    <a:pt x="3346" y="2457"/>
                    <a:pt x="3407" y="2635"/>
                  </a:cubicBezTo>
                  <a:cubicBezTo>
                    <a:pt x="3427" y="2693"/>
                    <a:pt x="3481" y="2724"/>
                    <a:pt x="3532" y="2724"/>
                  </a:cubicBezTo>
                  <a:cubicBezTo>
                    <a:pt x="3585" y="2724"/>
                    <a:pt x="3634" y="2690"/>
                    <a:pt x="3638" y="2618"/>
                  </a:cubicBezTo>
                  <a:cubicBezTo>
                    <a:pt x="3662" y="2228"/>
                    <a:pt x="3333" y="1841"/>
                    <a:pt x="3094" y="1567"/>
                  </a:cubicBezTo>
                  <a:cubicBezTo>
                    <a:pt x="2839" y="1278"/>
                    <a:pt x="2563" y="995"/>
                    <a:pt x="2266" y="749"/>
                  </a:cubicBezTo>
                  <a:cubicBezTo>
                    <a:pt x="1824" y="383"/>
                    <a:pt x="1219" y="1"/>
                    <a:pt x="6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33"/>
            <p:cNvSpPr/>
            <p:nvPr/>
          </p:nvSpPr>
          <p:spPr>
            <a:xfrm>
              <a:off x="5956728" y="4091340"/>
              <a:ext cx="117810" cy="96578"/>
            </a:xfrm>
            <a:custGeom>
              <a:rect b="b" l="l" r="r" t="t"/>
              <a:pathLst>
                <a:path extrusionOk="0" h="2801" w="3417">
                  <a:moveTo>
                    <a:pt x="257" y="0"/>
                  </a:moveTo>
                  <a:cubicBezTo>
                    <a:pt x="232" y="0"/>
                    <a:pt x="208" y="1"/>
                    <a:pt x="183" y="3"/>
                  </a:cubicBezTo>
                  <a:cubicBezTo>
                    <a:pt x="20" y="13"/>
                    <a:pt x="1" y="234"/>
                    <a:pt x="168" y="260"/>
                  </a:cubicBezTo>
                  <a:cubicBezTo>
                    <a:pt x="346" y="288"/>
                    <a:pt x="520" y="304"/>
                    <a:pt x="692" y="361"/>
                  </a:cubicBezTo>
                  <a:cubicBezTo>
                    <a:pt x="858" y="414"/>
                    <a:pt x="1015" y="487"/>
                    <a:pt x="1165" y="573"/>
                  </a:cubicBezTo>
                  <a:cubicBezTo>
                    <a:pt x="1460" y="743"/>
                    <a:pt x="1728" y="963"/>
                    <a:pt x="1978" y="1194"/>
                  </a:cubicBezTo>
                  <a:cubicBezTo>
                    <a:pt x="2477" y="1658"/>
                    <a:pt x="2858" y="2196"/>
                    <a:pt x="3238" y="2758"/>
                  </a:cubicBezTo>
                  <a:cubicBezTo>
                    <a:pt x="3259" y="2787"/>
                    <a:pt x="3287" y="2800"/>
                    <a:pt x="3314" y="2800"/>
                  </a:cubicBezTo>
                  <a:cubicBezTo>
                    <a:pt x="3368" y="2800"/>
                    <a:pt x="3416" y="2749"/>
                    <a:pt x="3390" y="2679"/>
                  </a:cubicBezTo>
                  <a:cubicBezTo>
                    <a:pt x="3143" y="2010"/>
                    <a:pt x="2625" y="1429"/>
                    <a:pt x="2107" y="956"/>
                  </a:cubicBezTo>
                  <a:cubicBezTo>
                    <a:pt x="1843" y="716"/>
                    <a:pt x="1565" y="486"/>
                    <a:pt x="1251" y="314"/>
                  </a:cubicBezTo>
                  <a:cubicBezTo>
                    <a:pt x="961" y="155"/>
                    <a:pt x="599" y="0"/>
                    <a:pt x="25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33"/>
            <p:cNvSpPr/>
            <p:nvPr/>
          </p:nvSpPr>
          <p:spPr>
            <a:xfrm>
              <a:off x="5964658" y="4070929"/>
              <a:ext cx="127050" cy="88855"/>
            </a:xfrm>
            <a:custGeom>
              <a:rect b="b" l="l" r="r" t="t"/>
              <a:pathLst>
                <a:path extrusionOk="0" h="2577" w="3685">
                  <a:moveTo>
                    <a:pt x="532" y="0"/>
                  </a:moveTo>
                  <a:cubicBezTo>
                    <a:pt x="381" y="0"/>
                    <a:pt x="232" y="25"/>
                    <a:pt x="89" y="84"/>
                  </a:cubicBezTo>
                  <a:cubicBezTo>
                    <a:pt x="0" y="119"/>
                    <a:pt x="57" y="232"/>
                    <a:pt x="134" y="232"/>
                  </a:cubicBezTo>
                  <a:cubicBezTo>
                    <a:pt x="136" y="232"/>
                    <a:pt x="139" y="232"/>
                    <a:pt x="141" y="231"/>
                  </a:cubicBezTo>
                  <a:cubicBezTo>
                    <a:pt x="196" y="227"/>
                    <a:pt x="250" y="225"/>
                    <a:pt x="304" y="225"/>
                  </a:cubicBezTo>
                  <a:cubicBezTo>
                    <a:pt x="962" y="225"/>
                    <a:pt x="1546" y="549"/>
                    <a:pt x="2071" y="935"/>
                  </a:cubicBezTo>
                  <a:cubicBezTo>
                    <a:pt x="2364" y="1151"/>
                    <a:pt x="2653" y="1381"/>
                    <a:pt x="2894" y="1653"/>
                  </a:cubicBezTo>
                  <a:cubicBezTo>
                    <a:pt x="3017" y="1789"/>
                    <a:pt x="3132" y="1934"/>
                    <a:pt x="3200" y="2106"/>
                  </a:cubicBezTo>
                  <a:cubicBezTo>
                    <a:pt x="3260" y="2256"/>
                    <a:pt x="3298" y="2414"/>
                    <a:pt x="3408" y="2537"/>
                  </a:cubicBezTo>
                  <a:cubicBezTo>
                    <a:pt x="3433" y="2565"/>
                    <a:pt x="3465" y="2577"/>
                    <a:pt x="3498" y="2577"/>
                  </a:cubicBezTo>
                  <a:cubicBezTo>
                    <a:pt x="3590" y="2577"/>
                    <a:pt x="3685" y="2483"/>
                    <a:pt x="3623" y="2387"/>
                  </a:cubicBezTo>
                  <a:cubicBezTo>
                    <a:pt x="3524" y="2232"/>
                    <a:pt x="3488" y="2050"/>
                    <a:pt x="3405" y="1888"/>
                  </a:cubicBezTo>
                  <a:cubicBezTo>
                    <a:pt x="3316" y="1715"/>
                    <a:pt x="3180" y="1559"/>
                    <a:pt x="3045" y="1420"/>
                  </a:cubicBezTo>
                  <a:cubicBezTo>
                    <a:pt x="2775" y="1139"/>
                    <a:pt x="2463" y="896"/>
                    <a:pt x="2144" y="673"/>
                  </a:cubicBezTo>
                  <a:cubicBezTo>
                    <a:pt x="1707" y="368"/>
                    <a:pt x="1107" y="0"/>
                    <a:pt x="5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33"/>
            <p:cNvSpPr/>
            <p:nvPr/>
          </p:nvSpPr>
          <p:spPr>
            <a:xfrm>
              <a:off x="5982380" y="4042761"/>
              <a:ext cx="121257" cy="89372"/>
            </a:xfrm>
            <a:custGeom>
              <a:rect b="b" l="l" r="r" t="t"/>
              <a:pathLst>
                <a:path extrusionOk="0" h="2592" w="3517">
                  <a:moveTo>
                    <a:pt x="193" y="1"/>
                  </a:moveTo>
                  <a:cubicBezTo>
                    <a:pt x="190" y="1"/>
                    <a:pt x="187" y="1"/>
                    <a:pt x="184" y="1"/>
                  </a:cubicBezTo>
                  <a:cubicBezTo>
                    <a:pt x="14" y="2"/>
                    <a:pt x="0" y="241"/>
                    <a:pt x="168" y="264"/>
                  </a:cubicBezTo>
                  <a:cubicBezTo>
                    <a:pt x="505" y="310"/>
                    <a:pt x="821" y="360"/>
                    <a:pt x="1135" y="494"/>
                  </a:cubicBezTo>
                  <a:cubicBezTo>
                    <a:pt x="1444" y="627"/>
                    <a:pt x="1730" y="825"/>
                    <a:pt x="1998" y="1028"/>
                  </a:cubicBezTo>
                  <a:cubicBezTo>
                    <a:pt x="2260" y="1228"/>
                    <a:pt x="2503" y="1456"/>
                    <a:pt x="2707" y="1715"/>
                  </a:cubicBezTo>
                  <a:cubicBezTo>
                    <a:pt x="2918" y="1983"/>
                    <a:pt x="3084" y="2284"/>
                    <a:pt x="3296" y="2553"/>
                  </a:cubicBezTo>
                  <a:cubicBezTo>
                    <a:pt x="3316" y="2580"/>
                    <a:pt x="3343" y="2592"/>
                    <a:pt x="3370" y="2592"/>
                  </a:cubicBezTo>
                  <a:cubicBezTo>
                    <a:pt x="3442" y="2592"/>
                    <a:pt x="3516" y="2511"/>
                    <a:pt x="3474" y="2431"/>
                  </a:cubicBezTo>
                  <a:cubicBezTo>
                    <a:pt x="3133" y="1788"/>
                    <a:pt x="2711" y="1230"/>
                    <a:pt x="2128" y="788"/>
                  </a:cubicBezTo>
                  <a:cubicBezTo>
                    <a:pt x="1575" y="369"/>
                    <a:pt x="907" y="1"/>
                    <a:pt x="1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33"/>
            <p:cNvSpPr/>
            <p:nvPr/>
          </p:nvSpPr>
          <p:spPr>
            <a:xfrm>
              <a:off x="5986966" y="4027866"/>
              <a:ext cx="125670" cy="74994"/>
            </a:xfrm>
            <a:custGeom>
              <a:rect b="b" l="l" r="r" t="t"/>
              <a:pathLst>
                <a:path extrusionOk="0" h="2175" w="3645">
                  <a:moveTo>
                    <a:pt x="95" y="1"/>
                  </a:moveTo>
                  <a:cubicBezTo>
                    <a:pt x="11" y="1"/>
                    <a:pt x="0" y="128"/>
                    <a:pt x="76" y="159"/>
                  </a:cubicBezTo>
                  <a:cubicBezTo>
                    <a:pt x="407" y="293"/>
                    <a:pt x="775" y="292"/>
                    <a:pt x="1116" y="395"/>
                  </a:cubicBezTo>
                  <a:cubicBezTo>
                    <a:pt x="1456" y="497"/>
                    <a:pt x="1788" y="633"/>
                    <a:pt x="2092" y="814"/>
                  </a:cubicBezTo>
                  <a:cubicBezTo>
                    <a:pt x="2615" y="1124"/>
                    <a:pt x="3106" y="1542"/>
                    <a:pt x="3367" y="2099"/>
                  </a:cubicBezTo>
                  <a:cubicBezTo>
                    <a:pt x="3392" y="2152"/>
                    <a:pt x="3433" y="2174"/>
                    <a:pt x="3475" y="2174"/>
                  </a:cubicBezTo>
                  <a:cubicBezTo>
                    <a:pt x="3559" y="2174"/>
                    <a:pt x="3645" y="2084"/>
                    <a:pt x="3606" y="1979"/>
                  </a:cubicBezTo>
                  <a:cubicBezTo>
                    <a:pt x="3498" y="1683"/>
                    <a:pt x="3262" y="1422"/>
                    <a:pt x="3037" y="1209"/>
                  </a:cubicBezTo>
                  <a:cubicBezTo>
                    <a:pt x="2799" y="984"/>
                    <a:pt x="2537" y="783"/>
                    <a:pt x="2256" y="616"/>
                  </a:cubicBezTo>
                  <a:cubicBezTo>
                    <a:pt x="1939" y="428"/>
                    <a:pt x="1595" y="283"/>
                    <a:pt x="1243" y="174"/>
                  </a:cubicBezTo>
                  <a:cubicBezTo>
                    <a:pt x="868" y="59"/>
                    <a:pt x="492" y="57"/>
                    <a:pt x="107" y="2"/>
                  </a:cubicBezTo>
                  <a:cubicBezTo>
                    <a:pt x="103" y="1"/>
                    <a:pt x="99" y="1"/>
                    <a:pt x="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33"/>
            <p:cNvSpPr/>
            <p:nvPr/>
          </p:nvSpPr>
          <p:spPr>
            <a:xfrm>
              <a:off x="5553162" y="4078066"/>
              <a:ext cx="108639" cy="59650"/>
            </a:xfrm>
            <a:custGeom>
              <a:rect b="b" l="l" r="r" t="t"/>
              <a:pathLst>
                <a:path extrusionOk="0" h="1730" w="3151">
                  <a:moveTo>
                    <a:pt x="307" y="0"/>
                  </a:moveTo>
                  <a:cubicBezTo>
                    <a:pt x="223" y="0"/>
                    <a:pt x="139" y="12"/>
                    <a:pt x="56" y="43"/>
                  </a:cubicBezTo>
                  <a:cubicBezTo>
                    <a:pt x="1" y="64"/>
                    <a:pt x="20" y="160"/>
                    <a:pt x="78" y="160"/>
                  </a:cubicBezTo>
                  <a:cubicBezTo>
                    <a:pt x="79" y="160"/>
                    <a:pt x="80" y="160"/>
                    <a:pt x="81" y="160"/>
                  </a:cubicBezTo>
                  <a:cubicBezTo>
                    <a:pt x="99" y="159"/>
                    <a:pt x="116" y="158"/>
                    <a:pt x="133" y="158"/>
                  </a:cubicBezTo>
                  <a:cubicBezTo>
                    <a:pt x="368" y="158"/>
                    <a:pt x="605" y="246"/>
                    <a:pt x="829" y="305"/>
                  </a:cubicBezTo>
                  <a:cubicBezTo>
                    <a:pt x="1130" y="383"/>
                    <a:pt x="1431" y="487"/>
                    <a:pt x="1706" y="634"/>
                  </a:cubicBezTo>
                  <a:cubicBezTo>
                    <a:pt x="1968" y="774"/>
                    <a:pt x="2195" y="968"/>
                    <a:pt x="2411" y="1171"/>
                  </a:cubicBezTo>
                  <a:cubicBezTo>
                    <a:pt x="2510" y="1264"/>
                    <a:pt x="2598" y="1357"/>
                    <a:pt x="2682" y="1465"/>
                  </a:cubicBezTo>
                  <a:cubicBezTo>
                    <a:pt x="2760" y="1565"/>
                    <a:pt x="2838" y="1666"/>
                    <a:pt x="2957" y="1720"/>
                  </a:cubicBezTo>
                  <a:cubicBezTo>
                    <a:pt x="2971" y="1726"/>
                    <a:pt x="2986" y="1729"/>
                    <a:pt x="2999" y="1729"/>
                  </a:cubicBezTo>
                  <a:cubicBezTo>
                    <a:pt x="3089" y="1729"/>
                    <a:pt x="3151" y="1601"/>
                    <a:pt x="3085" y="1529"/>
                  </a:cubicBezTo>
                  <a:cubicBezTo>
                    <a:pt x="2883" y="1312"/>
                    <a:pt x="2695" y="1091"/>
                    <a:pt x="2469" y="894"/>
                  </a:cubicBezTo>
                  <a:cubicBezTo>
                    <a:pt x="2239" y="692"/>
                    <a:pt x="1999" y="515"/>
                    <a:pt x="1719" y="383"/>
                  </a:cubicBezTo>
                  <a:cubicBezTo>
                    <a:pt x="1430" y="244"/>
                    <a:pt x="1126" y="156"/>
                    <a:pt x="813" y="86"/>
                  </a:cubicBezTo>
                  <a:cubicBezTo>
                    <a:pt x="648" y="48"/>
                    <a:pt x="477" y="0"/>
                    <a:pt x="3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33"/>
            <p:cNvSpPr/>
            <p:nvPr/>
          </p:nvSpPr>
          <p:spPr>
            <a:xfrm>
              <a:off x="5561402" y="4051794"/>
              <a:ext cx="115465" cy="69891"/>
            </a:xfrm>
            <a:custGeom>
              <a:rect b="b" l="l" r="r" t="t"/>
              <a:pathLst>
                <a:path extrusionOk="0" h="2027" w="3349">
                  <a:moveTo>
                    <a:pt x="222" y="0"/>
                  </a:moveTo>
                  <a:cubicBezTo>
                    <a:pt x="189" y="0"/>
                    <a:pt x="156" y="2"/>
                    <a:pt x="123" y="6"/>
                  </a:cubicBezTo>
                  <a:cubicBezTo>
                    <a:pt x="10" y="21"/>
                    <a:pt x="1" y="202"/>
                    <a:pt x="110" y="230"/>
                  </a:cubicBezTo>
                  <a:cubicBezTo>
                    <a:pt x="271" y="275"/>
                    <a:pt x="441" y="277"/>
                    <a:pt x="605" y="316"/>
                  </a:cubicBezTo>
                  <a:cubicBezTo>
                    <a:pt x="760" y="352"/>
                    <a:pt x="914" y="399"/>
                    <a:pt x="1063" y="454"/>
                  </a:cubicBezTo>
                  <a:cubicBezTo>
                    <a:pt x="1343" y="557"/>
                    <a:pt x="1615" y="683"/>
                    <a:pt x="1873" y="833"/>
                  </a:cubicBezTo>
                  <a:cubicBezTo>
                    <a:pt x="2364" y="1119"/>
                    <a:pt x="2821" y="1493"/>
                    <a:pt x="3129" y="1975"/>
                  </a:cubicBezTo>
                  <a:cubicBezTo>
                    <a:pt x="3152" y="2011"/>
                    <a:pt x="3186" y="2026"/>
                    <a:pt x="3219" y="2026"/>
                  </a:cubicBezTo>
                  <a:cubicBezTo>
                    <a:pt x="3285" y="2026"/>
                    <a:pt x="3349" y="1964"/>
                    <a:pt x="3309" y="1884"/>
                  </a:cubicBezTo>
                  <a:cubicBezTo>
                    <a:pt x="3035" y="1334"/>
                    <a:pt x="2531" y="930"/>
                    <a:pt x="2011" y="625"/>
                  </a:cubicBezTo>
                  <a:cubicBezTo>
                    <a:pt x="1743" y="468"/>
                    <a:pt x="1459" y="333"/>
                    <a:pt x="1167" y="223"/>
                  </a:cubicBezTo>
                  <a:cubicBezTo>
                    <a:pt x="994" y="157"/>
                    <a:pt x="817" y="102"/>
                    <a:pt x="638" y="63"/>
                  </a:cubicBezTo>
                  <a:cubicBezTo>
                    <a:pt x="503" y="33"/>
                    <a:pt x="361" y="0"/>
                    <a:pt x="2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33"/>
            <p:cNvSpPr/>
            <p:nvPr/>
          </p:nvSpPr>
          <p:spPr>
            <a:xfrm>
              <a:off x="5571505" y="4026556"/>
              <a:ext cx="112535" cy="55823"/>
            </a:xfrm>
            <a:custGeom>
              <a:rect b="b" l="l" r="r" t="t"/>
              <a:pathLst>
                <a:path extrusionOk="0" h="1619" w="3264">
                  <a:moveTo>
                    <a:pt x="444" y="1"/>
                  </a:moveTo>
                  <a:cubicBezTo>
                    <a:pt x="321" y="1"/>
                    <a:pt x="201" y="20"/>
                    <a:pt x="95" y="77"/>
                  </a:cubicBezTo>
                  <a:cubicBezTo>
                    <a:pt x="0" y="127"/>
                    <a:pt x="51" y="254"/>
                    <a:pt x="139" y="254"/>
                  </a:cubicBezTo>
                  <a:cubicBezTo>
                    <a:pt x="152" y="254"/>
                    <a:pt x="165" y="252"/>
                    <a:pt x="179" y="246"/>
                  </a:cubicBezTo>
                  <a:cubicBezTo>
                    <a:pt x="230" y="224"/>
                    <a:pt x="286" y="217"/>
                    <a:pt x="343" y="217"/>
                  </a:cubicBezTo>
                  <a:cubicBezTo>
                    <a:pt x="413" y="217"/>
                    <a:pt x="485" y="227"/>
                    <a:pt x="549" y="233"/>
                  </a:cubicBezTo>
                  <a:cubicBezTo>
                    <a:pt x="679" y="248"/>
                    <a:pt x="806" y="273"/>
                    <a:pt x="934" y="298"/>
                  </a:cubicBezTo>
                  <a:cubicBezTo>
                    <a:pt x="1288" y="363"/>
                    <a:pt x="1611" y="482"/>
                    <a:pt x="1923" y="663"/>
                  </a:cubicBezTo>
                  <a:cubicBezTo>
                    <a:pt x="2179" y="813"/>
                    <a:pt x="2457" y="975"/>
                    <a:pt x="2644" y="1209"/>
                  </a:cubicBezTo>
                  <a:cubicBezTo>
                    <a:pt x="2752" y="1341"/>
                    <a:pt x="2891" y="1605"/>
                    <a:pt x="3082" y="1618"/>
                  </a:cubicBezTo>
                  <a:cubicBezTo>
                    <a:pt x="3085" y="1619"/>
                    <a:pt x="3088" y="1619"/>
                    <a:pt x="3091" y="1619"/>
                  </a:cubicBezTo>
                  <a:cubicBezTo>
                    <a:pt x="3222" y="1619"/>
                    <a:pt x="3263" y="1417"/>
                    <a:pt x="3131" y="1377"/>
                  </a:cubicBezTo>
                  <a:lnTo>
                    <a:pt x="3131" y="1377"/>
                  </a:lnTo>
                  <a:cubicBezTo>
                    <a:pt x="3131" y="1377"/>
                    <a:pt x="3131" y="1377"/>
                    <a:pt x="3131" y="1377"/>
                  </a:cubicBezTo>
                  <a:cubicBezTo>
                    <a:pt x="3139" y="1377"/>
                    <a:pt x="3082" y="1329"/>
                    <a:pt x="3068" y="1314"/>
                  </a:cubicBezTo>
                  <a:cubicBezTo>
                    <a:pt x="3025" y="1268"/>
                    <a:pt x="2986" y="1221"/>
                    <a:pt x="2946" y="1173"/>
                  </a:cubicBezTo>
                  <a:cubicBezTo>
                    <a:pt x="2882" y="1091"/>
                    <a:pt x="2819" y="1004"/>
                    <a:pt x="2745" y="930"/>
                  </a:cubicBezTo>
                  <a:cubicBezTo>
                    <a:pt x="2493" y="681"/>
                    <a:pt x="2154" y="492"/>
                    <a:pt x="1839" y="336"/>
                  </a:cubicBezTo>
                  <a:cubicBezTo>
                    <a:pt x="1532" y="184"/>
                    <a:pt x="1222" y="105"/>
                    <a:pt x="886" y="51"/>
                  </a:cubicBezTo>
                  <a:cubicBezTo>
                    <a:pt x="747" y="29"/>
                    <a:pt x="593" y="1"/>
                    <a:pt x="4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33"/>
            <p:cNvSpPr/>
            <p:nvPr/>
          </p:nvSpPr>
          <p:spPr>
            <a:xfrm>
              <a:off x="5589606" y="3998629"/>
              <a:ext cx="100812" cy="56168"/>
            </a:xfrm>
            <a:custGeom>
              <a:rect b="b" l="l" r="r" t="t"/>
              <a:pathLst>
                <a:path extrusionOk="0" h="1629" w="2924">
                  <a:moveTo>
                    <a:pt x="155" y="0"/>
                  </a:moveTo>
                  <a:cubicBezTo>
                    <a:pt x="117" y="0"/>
                    <a:pt x="81" y="8"/>
                    <a:pt x="49" y="28"/>
                  </a:cubicBezTo>
                  <a:cubicBezTo>
                    <a:pt x="21" y="46"/>
                    <a:pt x="0" y="78"/>
                    <a:pt x="8" y="111"/>
                  </a:cubicBezTo>
                  <a:cubicBezTo>
                    <a:pt x="63" y="325"/>
                    <a:pt x="455" y="332"/>
                    <a:pt x="630" y="359"/>
                  </a:cubicBezTo>
                  <a:cubicBezTo>
                    <a:pt x="920" y="405"/>
                    <a:pt x="1175" y="484"/>
                    <a:pt x="1431" y="625"/>
                  </a:cubicBezTo>
                  <a:cubicBezTo>
                    <a:pt x="1901" y="882"/>
                    <a:pt x="2299" y="1238"/>
                    <a:pt x="2691" y="1598"/>
                  </a:cubicBezTo>
                  <a:cubicBezTo>
                    <a:pt x="2715" y="1620"/>
                    <a:pt x="2742" y="1629"/>
                    <a:pt x="2768" y="1629"/>
                  </a:cubicBezTo>
                  <a:cubicBezTo>
                    <a:pt x="2851" y="1629"/>
                    <a:pt x="2924" y="1536"/>
                    <a:pt x="2852" y="1455"/>
                  </a:cubicBezTo>
                  <a:cubicBezTo>
                    <a:pt x="2489" y="1051"/>
                    <a:pt x="2069" y="686"/>
                    <a:pt x="1596" y="420"/>
                  </a:cubicBezTo>
                  <a:cubicBezTo>
                    <a:pt x="1354" y="285"/>
                    <a:pt x="1111" y="182"/>
                    <a:pt x="841" y="131"/>
                  </a:cubicBezTo>
                  <a:cubicBezTo>
                    <a:pt x="702" y="105"/>
                    <a:pt x="562" y="87"/>
                    <a:pt x="425" y="59"/>
                  </a:cubicBezTo>
                  <a:cubicBezTo>
                    <a:pt x="343" y="44"/>
                    <a:pt x="245" y="0"/>
                    <a:pt x="1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33"/>
            <p:cNvSpPr/>
            <p:nvPr/>
          </p:nvSpPr>
          <p:spPr>
            <a:xfrm>
              <a:off x="5596949" y="3981941"/>
              <a:ext cx="109983" cy="50030"/>
            </a:xfrm>
            <a:custGeom>
              <a:rect b="b" l="l" r="r" t="t"/>
              <a:pathLst>
                <a:path extrusionOk="0" h="1451" w="3190">
                  <a:moveTo>
                    <a:pt x="683" y="0"/>
                  </a:moveTo>
                  <a:cubicBezTo>
                    <a:pt x="638" y="0"/>
                    <a:pt x="592" y="2"/>
                    <a:pt x="546" y="7"/>
                  </a:cubicBezTo>
                  <a:cubicBezTo>
                    <a:pt x="389" y="22"/>
                    <a:pt x="232" y="67"/>
                    <a:pt x="73" y="77"/>
                  </a:cubicBezTo>
                  <a:cubicBezTo>
                    <a:pt x="27" y="79"/>
                    <a:pt x="1" y="153"/>
                    <a:pt x="57" y="166"/>
                  </a:cubicBezTo>
                  <a:cubicBezTo>
                    <a:pt x="310" y="225"/>
                    <a:pt x="561" y="182"/>
                    <a:pt x="813" y="228"/>
                  </a:cubicBezTo>
                  <a:cubicBezTo>
                    <a:pt x="1094" y="276"/>
                    <a:pt x="1375" y="365"/>
                    <a:pt x="1639" y="474"/>
                  </a:cubicBezTo>
                  <a:cubicBezTo>
                    <a:pt x="1893" y="580"/>
                    <a:pt x="2136" y="712"/>
                    <a:pt x="2349" y="884"/>
                  </a:cubicBezTo>
                  <a:cubicBezTo>
                    <a:pt x="2555" y="1048"/>
                    <a:pt x="2703" y="1295"/>
                    <a:pt x="2929" y="1432"/>
                  </a:cubicBezTo>
                  <a:cubicBezTo>
                    <a:pt x="2950" y="1445"/>
                    <a:pt x="2972" y="1450"/>
                    <a:pt x="2993" y="1450"/>
                  </a:cubicBezTo>
                  <a:cubicBezTo>
                    <a:pt x="3096" y="1450"/>
                    <a:pt x="3189" y="1327"/>
                    <a:pt x="3097" y="1243"/>
                  </a:cubicBezTo>
                  <a:cubicBezTo>
                    <a:pt x="2899" y="1061"/>
                    <a:pt x="2723" y="853"/>
                    <a:pt x="2513" y="686"/>
                  </a:cubicBezTo>
                  <a:cubicBezTo>
                    <a:pt x="2287" y="506"/>
                    <a:pt x="2030" y="370"/>
                    <a:pt x="1765" y="261"/>
                  </a:cubicBezTo>
                  <a:cubicBezTo>
                    <a:pt x="1499" y="152"/>
                    <a:pt x="1224" y="71"/>
                    <a:pt x="941" y="22"/>
                  </a:cubicBezTo>
                  <a:cubicBezTo>
                    <a:pt x="853" y="8"/>
                    <a:pt x="769" y="0"/>
                    <a:pt x="68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33"/>
            <p:cNvSpPr/>
            <p:nvPr/>
          </p:nvSpPr>
          <p:spPr>
            <a:xfrm>
              <a:off x="5606810" y="3955876"/>
              <a:ext cx="104639" cy="49031"/>
            </a:xfrm>
            <a:custGeom>
              <a:rect b="b" l="l" r="r" t="t"/>
              <a:pathLst>
                <a:path extrusionOk="0" h="1422" w="3035">
                  <a:moveTo>
                    <a:pt x="399" y="1"/>
                  </a:moveTo>
                  <a:cubicBezTo>
                    <a:pt x="318" y="1"/>
                    <a:pt x="237" y="6"/>
                    <a:pt x="158" y="17"/>
                  </a:cubicBezTo>
                  <a:cubicBezTo>
                    <a:pt x="0" y="40"/>
                    <a:pt x="44" y="272"/>
                    <a:pt x="194" y="272"/>
                  </a:cubicBezTo>
                  <a:cubicBezTo>
                    <a:pt x="200" y="272"/>
                    <a:pt x="207" y="272"/>
                    <a:pt x="213" y="271"/>
                  </a:cubicBezTo>
                  <a:cubicBezTo>
                    <a:pt x="278" y="263"/>
                    <a:pt x="343" y="259"/>
                    <a:pt x="410" y="259"/>
                  </a:cubicBezTo>
                  <a:cubicBezTo>
                    <a:pt x="821" y="259"/>
                    <a:pt x="1260" y="404"/>
                    <a:pt x="1625" y="559"/>
                  </a:cubicBezTo>
                  <a:cubicBezTo>
                    <a:pt x="2073" y="749"/>
                    <a:pt x="2480" y="1032"/>
                    <a:pt x="2813" y="1388"/>
                  </a:cubicBezTo>
                  <a:cubicBezTo>
                    <a:pt x="2835" y="1412"/>
                    <a:pt x="2861" y="1422"/>
                    <a:pt x="2887" y="1422"/>
                  </a:cubicBezTo>
                  <a:cubicBezTo>
                    <a:pt x="2964" y="1422"/>
                    <a:pt x="3034" y="1326"/>
                    <a:pt x="2968" y="1249"/>
                  </a:cubicBezTo>
                  <a:cubicBezTo>
                    <a:pt x="2625" y="843"/>
                    <a:pt x="2187" y="539"/>
                    <a:pt x="1703" y="327"/>
                  </a:cubicBezTo>
                  <a:cubicBezTo>
                    <a:pt x="1312" y="156"/>
                    <a:pt x="842" y="1"/>
                    <a:pt x="3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33"/>
            <p:cNvSpPr/>
            <p:nvPr/>
          </p:nvSpPr>
          <p:spPr>
            <a:xfrm>
              <a:off x="5614188" y="3937396"/>
              <a:ext cx="121533" cy="50927"/>
            </a:xfrm>
            <a:custGeom>
              <a:rect b="b" l="l" r="r" t="t"/>
              <a:pathLst>
                <a:path extrusionOk="0" h="1477" w="3525">
                  <a:moveTo>
                    <a:pt x="622" y="1"/>
                  </a:moveTo>
                  <a:cubicBezTo>
                    <a:pt x="435" y="1"/>
                    <a:pt x="249" y="24"/>
                    <a:pt x="77" y="99"/>
                  </a:cubicBezTo>
                  <a:cubicBezTo>
                    <a:pt x="1" y="132"/>
                    <a:pt x="34" y="256"/>
                    <a:pt x="108" y="256"/>
                  </a:cubicBezTo>
                  <a:cubicBezTo>
                    <a:pt x="115" y="256"/>
                    <a:pt x="123" y="255"/>
                    <a:pt x="131" y="252"/>
                  </a:cubicBezTo>
                  <a:cubicBezTo>
                    <a:pt x="251" y="212"/>
                    <a:pt x="381" y="199"/>
                    <a:pt x="511" y="199"/>
                  </a:cubicBezTo>
                  <a:cubicBezTo>
                    <a:pt x="644" y="199"/>
                    <a:pt x="777" y="213"/>
                    <a:pt x="903" y="228"/>
                  </a:cubicBezTo>
                  <a:cubicBezTo>
                    <a:pt x="1196" y="263"/>
                    <a:pt x="1482" y="323"/>
                    <a:pt x="1763" y="417"/>
                  </a:cubicBezTo>
                  <a:cubicBezTo>
                    <a:pt x="2322" y="603"/>
                    <a:pt x="2931" y="869"/>
                    <a:pt x="3232" y="1407"/>
                  </a:cubicBezTo>
                  <a:cubicBezTo>
                    <a:pt x="3259" y="1456"/>
                    <a:pt x="3302" y="1476"/>
                    <a:pt x="3346" y="1476"/>
                  </a:cubicBezTo>
                  <a:cubicBezTo>
                    <a:pt x="3435" y="1476"/>
                    <a:pt x="3525" y="1389"/>
                    <a:pt x="3471" y="1285"/>
                  </a:cubicBezTo>
                  <a:cubicBezTo>
                    <a:pt x="3158" y="692"/>
                    <a:pt x="2471" y="390"/>
                    <a:pt x="1863" y="198"/>
                  </a:cubicBezTo>
                  <a:cubicBezTo>
                    <a:pt x="1555" y="101"/>
                    <a:pt x="1237" y="44"/>
                    <a:pt x="915" y="16"/>
                  </a:cubicBezTo>
                  <a:cubicBezTo>
                    <a:pt x="818" y="7"/>
                    <a:pt x="720" y="1"/>
                    <a:pt x="6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33"/>
            <p:cNvSpPr/>
            <p:nvPr/>
          </p:nvSpPr>
          <p:spPr>
            <a:xfrm>
              <a:off x="5255848" y="4007318"/>
              <a:ext cx="104053" cy="54961"/>
            </a:xfrm>
            <a:custGeom>
              <a:rect b="b" l="l" r="r" t="t"/>
              <a:pathLst>
                <a:path extrusionOk="0" h="1594" w="3018">
                  <a:moveTo>
                    <a:pt x="151" y="0"/>
                  </a:moveTo>
                  <a:cubicBezTo>
                    <a:pt x="50" y="0"/>
                    <a:pt x="0" y="150"/>
                    <a:pt x="111" y="182"/>
                  </a:cubicBezTo>
                  <a:cubicBezTo>
                    <a:pt x="626" y="329"/>
                    <a:pt x="1146" y="475"/>
                    <a:pt x="1632" y="702"/>
                  </a:cubicBezTo>
                  <a:cubicBezTo>
                    <a:pt x="1871" y="815"/>
                    <a:pt x="2100" y="949"/>
                    <a:pt x="2313" y="1106"/>
                  </a:cubicBezTo>
                  <a:cubicBezTo>
                    <a:pt x="2427" y="1191"/>
                    <a:pt x="2536" y="1283"/>
                    <a:pt x="2637" y="1384"/>
                  </a:cubicBezTo>
                  <a:cubicBezTo>
                    <a:pt x="2722" y="1468"/>
                    <a:pt x="2798" y="1581"/>
                    <a:pt x="2923" y="1593"/>
                  </a:cubicBezTo>
                  <a:cubicBezTo>
                    <a:pt x="2925" y="1593"/>
                    <a:pt x="2928" y="1593"/>
                    <a:pt x="2930" y="1593"/>
                  </a:cubicBezTo>
                  <a:cubicBezTo>
                    <a:pt x="2971" y="1593"/>
                    <a:pt x="3004" y="1558"/>
                    <a:pt x="3006" y="1519"/>
                  </a:cubicBezTo>
                  <a:cubicBezTo>
                    <a:pt x="3018" y="1383"/>
                    <a:pt x="2899" y="1287"/>
                    <a:pt x="2811" y="1201"/>
                  </a:cubicBezTo>
                  <a:cubicBezTo>
                    <a:pt x="2713" y="1109"/>
                    <a:pt x="2610" y="1021"/>
                    <a:pt x="2503" y="940"/>
                  </a:cubicBezTo>
                  <a:cubicBezTo>
                    <a:pt x="2281" y="772"/>
                    <a:pt x="2040" y="634"/>
                    <a:pt x="1789" y="514"/>
                  </a:cubicBezTo>
                  <a:cubicBezTo>
                    <a:pt x="1276" y="270"/>
                    <a:pt x="728" y="116"/>
                    <a:pt x="173" y="2"/>
                  </a:cubicBezTo>
                  <a:cubicBezTo>
                    <a:pt x="165" y="1"/>
                    <a:pt x="158" y="0"/>
                    <a:pt x="1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33"/>
            <p:cNvSpPr/>
            <p:nvPr/>
          </p:nvSpPr>
          <p:spPr>
            <a:xfrm>
              <a:off x="5267709" y="3977977"/>
              <a:ext cx="97571" cy="60374"/>
            </a:xfrm>
            <a:custGeom>
              <a:rect b="b" l="l" r="r" t="t"/>
              <a:pathLst>
                <a:path extrusionOk="0" h="1751" w="2830">
                  <a:moveTo>
                    <a:pt x="173" y="0"/>
                  </a:moveTo>
                  <a:cubicBezTo>
                    <a:pt x="14" y="0"/>
                    <a:pt x="0" y="248"/>
                    <a:pt x="161" y="250"/>
                  </a:cubicBezTo>
                  <a:cubicBezTo>
                    <a:pt x="620" y="260"/>
                    <a:pt x="1031" y="560"/>
                    <a:pt x="1403" y="799"/>
                  </a:cubicBezTo>
                  <a:cubicBezTo>
                    <a:pt x="1826" y="1070"/>
                    <a:pt x="2242" y="1356"/>
                    <a:pt x="2594" y="1717"/>
                  </a:cubicBezTo>
                  <a:cubicBezTo>
                    <a:pt x="2618" y="1741"/>
                    <a:pt x="2645" y="1751"/>
                    <a:pt x="2671" y="1751"/>
                  </a:cubicBezTo>
                  <a:cubicBezTo>
                    <a:pt x="2755" y="1751"/>
                    <a:pt x="2829" y="1651"/>
                    <a:pt x="2758" y="1571"/>
                  </a:cubicBezTo>
                  <a:cubicBezTo>
                    <a:pt x="2400" y="1167"/>
                    <a:pt x="1953" y="859"/>
                    <a:pt x="1503" y="567"/>
                  </a:cubicBezTo>
                  <a:cubicBezTo>
                    <a:pt x="1107" y="311"/>
                    <a:pt x="666" y="11"/>
                    <a:pt x="175" y="0"/>
                  </a:cubicBezTo>
                  <a:cubicBezTo>
                    <a:pt x="174" y="0"/>
                    <a:pt x="173" y="0"/>
                    <a:pt x="17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33"/>
            <p:cNvSpPr/>
            <p:nvPr/>
          </p:nvSpPr>
          <p:spPr>
            <a:xfrm>
              <a:off x="5276259" y="3963703"/>
              <a:ext cx="89469" cy="39204"/>
            </a:xfrm>
            <a:custGeom>
              <a:rect b="b" l="l" r="r" t="t"/>
              <a:pathLst>
                <a:path extrusionOk="0" h="1137" w="2595">
                  <a:moveTo>
                    <a:pt x="117" y="1"/>
                  </a:moveTo>
                  <a:cubicBezTo>
                    <a:pt x="53" y="1"/>
                    <a:pt x="0" y="88"/>
                    <a:pt x="70" y="124"/>
                  </a:cubicBezTo>
                  <a:cubicBezTo>
                    <a:pt x="235" y="210"/>
                    <a:pt x="416" y="222"/>
                    <a:pt x="595" y="256"/>
                  </a:cubicBezTo>
                  <a:cubicBezTo>
                    <a:pt x="835" y="301"/>
                    <a:pt x="1067" y="379"/>
                    <a:pt x="1293" y="470"/>
                  </a:cubicBezTo>
                  <a:cubicBezTo>
                    <a:pt x="1501" y="553"/>
                    <a:pt x="1697" y="653"/>
                    <a:pt x="1882" y="779"/>
                  </a:cubicBezTo>
                  <a:cubicBezTo>
                    <a:pt x="1970" y="839"/>
                    <a:pt x="2055" y="902"/>
                    <a:pt x="2141" y="964"/>
                  </a:cubicBezTo>
                  <a:cubicBezTo>
                    <a:pt x="2222" y="1026"/>
                    <a:pt x="2303" y="1105"/>
                    <a:pt x="2404" y="1132"/>
                  </a:cubicBezTo>
                  <a:cubicBezTo>
                    <a:pt x="2414" y="1135"/>
                    <a:pt x="2424" y="1136"/>
                    <a:pt x="2434" y="1136"/>
                  </a:cubicBezTo>
                  <a:cubicBezTo>
                    <a:pt x="2512" y="1136"/>
                    <a:pt x="2594" y="1054"/>
                    <a:pt x="2542" y="975"/>
                  </a:cubicBezTo>
                  <a:cubicBezTo>
                    <a:pt x="2484" y="887"/>
                    <a:pt x="2400" y="834"/>
                    <a:pt x="2317" y="773"/>
                  </a:cubicBezTo>
                  <a:cubicBezTo>
                    <a:pt x="2225" y="706"/>
                    <a:pt x="2135" y="639"/>
                    <a:pt x="2042" y="578"/>
                  </a:cubicBezTo>
                  <a:cubicBezTo>
                    <a:pt x="1856" y="454"/>
                    <a:pt x="1663" y="349"/>
                    <a:pt x="1455" y="269"/>
                  </a:cubicBezTo>
                  <a:cubicBezTo>
                    <a:pt x="1233" y="184"/>
                    <a:pt x="1004" y="112"/>
                    <a:pt x="770" y="66"/>
                  </a:cubicBezTo>
                  <a:cubicBezTo>
                    <a:pt x="662" y="44"/>
                    <a:pt x="554" y="28"/>
                    <a:pt x="444" y="23"/>
                  </a:cubicBezTo>
                  <a:cubicBezTo>
                    <a:pt x="340" y="18"/>
                    <a:pt x="234" y="24"/>
                    <a:pt x="131" y="2"/>
                  </a:cubicBezTo>
                  <a:cubicBezTo>
                    <a:pt x="126" y="1"/>
                    <a:pt x="121" y="1"/>
                    <a:pt x="11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33"/>
            <p:cNvSpPr/>
            <p:nvPr/>
          </p:nvSpPr>
          <p:spPr>
            <a:xfrm>
              <a:off x="5290361" y="3935051"/>
              <a:ext cx="56164" cy="20757"/>
            </a:xfrm>
            <a:custGeom>
              <a:rect b="b" l="l" r="r" t="t"/>
              <a:pathLst>
                <a:path extrusionOk="0" h="602" w="1629">
                  <a:moveTo>
                    <a:pt x="106" y="0"/>
                  </a:moveTo>
                  <a:cubicBezTo>
                    <a:pt x="45" y="0"/>
                    <a:pt x="1" y="87"/>
                    <a:pt x="65" y="123"/>
                  </a:cubicBezTo>
                  <a:cubicBezTo>
                    <a:pt x="114" y="150"/>
                    <a:pt x="159" y="183"/>
                    <a:pt x="212" y="206"/>
                  </a:cubicBezTo>
                  <a:cubicBezTo>
                    <a:pt x="268" y="229"/>
                    <a:pt x="329" y="239"/>
                    <a:pt x="388" y="251"/>
                  </a:cubicBezTo>
                  <a:cubicBezTo>
                    <a:pt x="505" y="275"/>
                    <a:pt x="622" y="282"/>
                    <a:pt x="738" y="315"/>
                  </a:cubicBezTo>
                  <a:cubicBezTo>
                    <a:pt x="863" y="350"/>
                    <a:pt x="985" y="396"/>
                    <a:pt x="1104" y="447"/>
                  </a:cubicBezTo>
                  <a:cubicBezTo>
                    <a:pt x="1164" y="473"/>
                    <a:pt x="1223" y="500"/>
                    <a:pt x="1283" y="529"/>
                  </a:cubicBezTo>
                  <a:cubicBezTo>
                    <a:pt x="1343" y="558"/>
                    <a:pt x="1402" y="600"/>
                    <a:pt x="1472" y="602"/>
                  </a:cubicBezTo>
                  <a:cubicBezTo>
                    <a:pt x="1474" y="602"/>
                    <a:pt x="1475" y="602"/>
                    <a:pt x="1476" y="602"/>
                  </a:cubicBezTo>
                  <a:cubicBezTo>
                    <a:pt x="1582" y="602"/>
                    <a:pt x="1629" y="487"/>
                    <a:pt x="1569" y="409"/>
                  </a:cubicBezTo>
                  <a:cubicBezTo>
                    <a:pt x="1525" y="353"/>
                    <a:pt x="1451" y="328"/>
                    <a:pt x="1389" y="298"/>
                  </a:cubicBezTo>
                  <a:cubicBezTo>
                    <a:pt x="1331" y="270"/>
                    <a:pt x="1270" y="244"/>
                    <a:pt x="1210" y="218"/>
                  </a:cubicBezTo>
                  <a:cubicBezTo>
                    <a:pt x="1090" y="168"/>
                    <a:pt x="967" y="125"/>
                    <a:pt x="842" y="93"/>
                  </a:cubicBezTo>
                  <a:cubicBezTo>
                    <a:pt x="722" y="61"/>
                    <a:pt x="603" y="44"/>
                    <a:pt x="481" y="30"/>
                  </a:cubicBezTo>
                  <a:cubicBezTo>
                    <a:pt x="419" y="24"/>
                    <a:pt x="358" y="19"/>
                    <a:pt x="295" y="13"/>
                  </a:cubicBezTo>
                  <a:cubicBezTo>
                    <a:pt x="283" y="12"/>
                    <a:pt x="270" y="12"/>
                    <a:pt x="257" y="12"/>
                  </a:cubicBezTo>
                  <a:cubicBezTo>
                    <a:pt x="243" y="12"/>
                    <a:pt x="229" y="13"/>
                    <a:pt x="214" y="13"/>
                  </a:cubicBezTo>
                  <a:cubicBezTo>
                    <a:pt x="184" y="13"/>
                    <a:pt x="153" y="11"/>
                    <a:pt x="124" y="3"/>
                  </a:cubicBezTo>
                  <a:cubicBezTo>
                    <a:pt x="117" y="1"/>
                    <a:pt x="111" y="0"/>
                    <a:pt x="10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33"/>
            <p:cNvSpPr/>
            <p:nvPr/>
          </p:nvSpPr>
          <p:spPr>
            <a:xfrm>
              <a:off x="5303531" y="3909710"/>
              <a:ext cx="41959" cy="18309"/>
            </a:xfrm>
            <a:custGeom>
              <a:rect b="b" l="l" r="r" t="t"/>
              <a:pathLst>
                <a:path extrusionOk="0" h="531" w="1217">
                  <a:moveTo>
                    <a:pt x="120" y="1"/>
                  </a:moveTo>
                  <a:cubicBezTo>
                    <a:pt x="32" y="1"/>
                    <a:pt x="1" y="122"/>
                    <a:pt x="90" y="163"/>
                  </a:cubicBezTo>
                  <a:cubicBezTo>
                    <a:pt x="231" y="229"/>
                    <a:pt x="378" y="266"/>
                    <a:pt x="528" y="304"/>
                  </a:cubicBezTo>
                  <a:cubicBezTo>
                    <a:pt x="600" y="322"/>
                    <a:pt x="669" y="343"/>
                    <a:pt x="736" y="375"/>
                  </a:cubicBezTo>
                  <a:cubicBezTo>
                    <a:pt x="799" y="405"/>
                    <a:pt x="858" y="443"/>
                    <a:pt x="919" y="476"/>
                  </a:cubicBezTo>
                  <a:cubicBezTo>
                    <a:pt x="969" y="501"/>
                    <a:pt x="1024" y="530"/>
                    <a:pt x="1078" y="530"/>
                  </a:cubicBezTo>
                  <a:cubicBezTo>
                    <a:pt x="1109" y="530"/>
                    <a:pt x="1140" y="520"/>
                    <a:pt x="1168" y="495"/>
                  </a:cubicBezTo>
                  <a:cubicBezTo>
                    <a:pt x="1216" y="455"/>
                    <a:pt x="1214" y="390"/>
                    <a:pt x="1184" y="342"/>
                  </a:cubicBezTo>
                  <a:cubicBezTo>
                    <a:pt x="1158" y="299"/>
                    <a:pt x="1116" y="280"/>
                    <a:pt x="1073" y="259"/>
                  </a:cubicBezTo>
                  <a:cubicBezTo>
                    <a:pt x="949" y="199"/>
                    <a:pt x="809" y="127"/>
                    <a:pt x="666" y="99"/>
                  </a:cubicBezTo>
                  <a:cubicBezTo>
                    <a:pt x="492" y="64"/>
                    <a:pt x="315" y="46"/>
                    <a:pt x="146" y="4"/>
                  </a:cubicBezTo>
                  <a:cubicBezTo>
                    <a:pt x="137" y="2"/>
                    <a:pt x="128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33"/>
            <p:cNvSpPr/>
            <p:nvPr/>
          </p:nvSpPr>
          <p:spPr>
            <a:xfrm>
              <a:off x="5314944" y="3881921"/>
              <a:ext cx="52233" cy="24964"/>
            </a:xfrm>
            <a:custGeom>
              <a:rect b="b" l="l" r="r" t="t"/>
              <a:pathLst>
                <a:path extrusionOk="0" h="724" w="1515">
                  <a:moveTo>
                    <a:pt x="94" y="1"/>
                  </a:moveTo>
                  <a:cubicBezTo>
                    <a:pt x="38" y="1"/>
                    <a:pt x="0" y="92"/>
                    <a:pt x="57" y="123"/>
                  </a:cubicBezTo>
                  <a:cubicBezTo>
                    <a:pt x="166" y="183"/>
                    <a:pt x="271" y="240"/>
                    <a:pt x="391" y="276"/>
                  </a:cubicBezTo>
                  <a:cubicBezTo>
                    <a:pt x="514" y="313"/>
                    <a:pt x="641" y="339"/>
                    <a:pt x="763" y="383"/>
                  </a:cubicBezTo>
                  <a:cubicBezTo>
                    <a:pt x="877" y="421"/>
                    <a:pt x="982" y="474"/>
                    <a:pt x="1082" y="537"/>
                  </a:cubicBezTo>
                  <a:cubicBezTo>
                    <a:pt x="1134" y="570"/>
                    <a:pt x="1184" y="605"/>
                    <a:pt x="1231" y="643"/>
                  </a:cubicBezTo>
                  <a:cubicBezTo>
                    <a:pt x="1287" y="687"/>
                    <a:pt x="1328" y="724"/>
                    <a:pt x="1396" y="724"/>
                  </a:cubicBezTo>
                  <a:cubicBezTo>
                    <a:pt x="1404" y="724"/>
                    <a:pt x="1413" y="723"/>
                    <a:pt x="1422" y="722"/>
                  </a:cubicBezTo>
                  <a:cubicBezTo>
                    <a:pt x="1468" y="717"/>
                    <a:pt x="1508" y="666"/>
                    <a:pt x="1509" y="620"/>
                  </a:cubicBezTo>
                  <a:cubicBezTo>
                    <a:pt x="1514" y="485"/>
                    <a:pt x="1348" y="396"/>
                    <a:pt x="1247" y="334"/>
                  </a:cubicBezTo>
                  <a:cubicBezTo>
                    <a:pt x="1133" y="265"/>
                    <a:pt x="1010" y="211"/>
                    <a:pt x="884" y="171"/>
                  </a:cubicBezTo>
                  <a:cubicBezTo>
                    <a:pt x="759" y="134"/>
                    <a:pt x="628" y="110"/>
                    <a:pt x="499" y="89"/>
                  </a:cubicBezTo>
                  <a:cubicBezTo>
                    <a:pt x="373" y="68"/>
                    <a:pt x="233" y="58"/>
                    <a:pt x="117" y="6"/>
                  </a:cubicBezTo>
                  <a:cubicBezTo>
                    <a:pt x="109" y="2"/>
                    <a:pt x="101" y="1"/>
                    <a:pt x="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33"/>
            <p:cNvSpPr/>
            <p:nvPr/>
          </p:nvSpPr>
          <p:spPr>
            <a:xfrm>
              <a:off x="5324701" y="3859406"/>
              <a:ext cx="50337" cy="21929"/>
            </a:xfrm>
            <a:custGeom>
              <a:rect b="b" l="l" r="r" t="t"/>
              <a:pathLst>
                <a:path extrusionOk="0" h="636" w="1460">
                  <a:moveTo>
                    <a:pt x="297" y="0"/>
                  </a:moveTo>
                  <a:cubicBezTo>
                    <a:pt x="230" y="0"/>
                    <a:pt x="163" y="3"/>
                    <a:pt x="96" y="8"/>
                  </a:cubicBezTo>
                  <a:cubicBezTo>
                    <a:pt x="7" y="15"/>
                    <a:pt x="0" y="131"/>
                    <a:pt x="89" y="147"/>
                  </a:cubicBezTo>
                  <a:cubicBezTo>
                    <a:pt x="325" y="193"/>
                    <a:pt x="579" y="227"/>
                    <a:pt x="800" y="324"/>
                  </a:cubicBezTo>
                  <a:cubicBezTo>
                    <a:pt x="904" y="370"/>
                    <a:pt x="998" y="433"/>
                    <a:pt x="1094" y="494"/>
                  </a:cubicBezTo>
                  <a:cubicBezTo>
                    <a:pt x="1121" y="511"/>
                    <a:pt x="1148" y="528"/>
                    <a:pt x="1174" y="546"/>
                  </a:cubicBezTo>
                  <a:cubicBezTo>
                    <a:pt x="1167" y="541"/>
                    <a:pt x="1163" y="539"/>
                    <a:pt x="1163" y="539"/>
                  </a:cubicBezTo>
                  <a:lnTo>
                    <a:pt x="1163" y="539"/>
                  </a:lnTo>
                  <a:cubicBezTo>
                    <a:pt x="1162" y="539"/>
                    <a:pt x="1186" y="558"/>
                    <a:pt x="1190" y="562"/>
                  </a:cubicBezTo>
                  <a:cubicBezTo>
                    <a:pt x="1230" y="599"/>
                    <a:pt x="1260" y="624"/>
                    <a:pt x="1316" y="635"/>
                  </a:cubicBezTo>
                  <a:cubicBezTo>
                    <a:pt x="1321" y="636"/>
                    <a:pt x="1327" y="636"/>
                    <a:pt x="1332" y="636"/>
                  </a:cubicBezTo>
                  <a:cubicBezTo>
                    <a:pt x="1424" y="636"/>
                    <a:pt x="1460" y="527"/>
                    <a:pt x="1434" y="453"/>
                  </a:cubicBezTo>
                  <a:cubicBezTo>
                    <a:pt x="1402" y="364"/>
                    <a:pt x="1302" y="313"/>
                    <a:pt x="1226" y="270"/>
                  </a:cubicBezTo>
                  <a:cubicBezTo>
                    <a:pt x="1113" y="206"/>
                    <a:pt x="1000" y="141"/>
                    <a:pt x="877" y="95"/>
                  </a:cubicBezTo>
                  <a:cubicBezTo>
                    <a:pt x="691" y="25"/>
                    <a:pt x="494" y="0"/>
                    <a:pt x="29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33"/>
            <p:cNvSpPr/>
            <p:nvPr/>
          </p:nvSpPr>
          <p:spPr>
            <a:xfrm>
              <a:off x="5339113" y="3838754"/>
              <a:ext cx="93089" cy="52789"/>
            </a:xfrm>
            <a:custGeom>
              <a:rect b="b" l="l" r="r" t="t"/>
              <a:pathLst>
                <a:path extrusionOk="0" h="1531" w="2700">
                  <a:moveTo>
                    <a:pt x="118" y="1"/>
                  </a:moveTo>
                  <a:cubicBezTo>
                    <a:pt x="50" y="1"/>
                    <a:pt x="1" y="92"/>
                    <a:pt x="72" y="133"/>
                  </a:cubicBezTo>
                  <a:cubicBezTo>
                    <a:pt x="257" y="242"/>
                    <a:pt x="462" y="263"/>
                    <a:pt x="667" y="314"/>
                  </a:cubicBezTo>
                  <a:cubicBezTo>
                    <a:pt x="911" y="375"/>
                    <a:pt x="1140" y="484"/>
                    <a:pt x="1358" y="607"/>
                  </a:cubicBezTo>
                  <a:cubicBezTo>
                    <a:pt x="1559" y="721"/>
                    <a:pt x="1746" y="851"/>
                    <a:pt x="1917" y="1010"/>
                  </a:cubicBezTo>
                  <a:cubicBezTo>
                    <a:pt x="2084" y="1164"/>
                    <a:pt x="2240" y="1331"/>
                    <a:pt x="2408" y="1486"/>
                  </a:cubicBezTo>
                  <a:cubicBezTo>
                    <a:pt x="2442" y="1518"/>
                    <a:pt x="2477" y="1531"/>
                    <a:pt x="2510" y="1531"/>
                  </a:cubicBezTo>
                  <a:cubicBezTo>
                    <a:pt x="2620" y="1531"/>
                    <a:pt x="2699" y="1383"/>
                    <a:pt x="2619" y="1296"/>
                  </a:cubicBezTo>
                  <a:cubicBezTo>
                    <a:pt x="2260" y="979"/>
                    <a:pt x="1943" y="637"/>
                    <a:pt x="1517" y="407"/>
                  </a:cubicBezTo>
                  <a:cubicBezTo>
                    <a:pt x="1304" y="291"/>
                    <a:pt x="1078" y="178"/>
                    <a:pt x="840" y="115"/>
                  </a:cubicBezTo>
                  <a:cubicBezTo>
                    <a:pt x="610" y="54"/>
                    <a:pt x="367" y="58"/>
                    <a:pt x="135" y="3"/>
                  </a:cubicBezTo>
                  <a:cubicBezTo>
                    <a:pt x="129" y="1"/>
                    <a:pt x="124" y="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33"/>
            <p:cNvSpPr/>
            <p:nvPr/>
          </p:nvSpPr>
          <p:spPr>
            <a:xfrm>
              <a:off x="5177730" y="4073412"/>
              <a:ext cx="36650" cy="20309"/>
            </a:xfrm>
            <a:custGeom>
              <a:rect b="b" l="l" r="r" t="t"/>
              <a:pathLst>
                <a:path extrusionOk="0" h="589" w="1063">
                  <a:moveTo>
                    <a:pt x="226" y="409"/>
                  </a:moveTo>
                  <a:cubicBezTo>
                    <a:pt x="229" y="410"/>
                    <a:pt x="231" y="412"/>
                    <a:pt x="234" y="413"/>
                  </a:cubicBezTo>
                  <a:cubicBezTo>
                    <a:pt x="232" y="411"/>
                    <a:pt x="229" y="410"/>
                    <a:pt x="226" y="409"/>
                  </a:cubicBezTo>
                  <a:close/>
                  <a:moveTo>
                    <a:pt x="199" y="0"/>
                  </a:moveTo>
                  <a:cubicBezTo>
                    <a:pt x="167" y="0"/>
                    <a:pt x="132" y="9"/>
                    <a:pt x="108" y="21"/>
                  </a:cubicBezTo>
                  <a:cubicBezTo>
                    <a:pt x="67" y="42"/>
                    <a:pt x="28" y="84"/>
                    <a:pt x="15" y="128"/>
                  </a:cubicBezTo>
                  <a:cubicBezTo>
                    <a:pt x="1" y="175"/>
                    <a:pt x="1" y="230"/>
                    <a:pt x="26" y="273"/>
                  </a:cubicBezTo>
                  <a:cubicBezTo>
                    <a:pt x="52" y="319"/>
                    <a:pt x="87" y="344"/>
                    <a:pt x="132" y="366"/>
                  </a:cubicBezTo>
                  <a:cubicBezTo>
                    <a:pt x="158" y="380"/>
                    <a:pt x="184" y="391"/>
                    <a:pt x="212" y="403"/>
                  </a:cubicBezTo>
                  <a:cubicBezTo>
                    <a:pt x="217" y="405"/>
                    <a:pt x="222" y="407"/>
                    <a:pt x="226" y="409"/>
                  </a:cubicBezTo>
                  <a:lnTo>
                    <a:pt x="226" y="409"/>
                  </a:lnTo>
                  <a:cubicBezTo>
                    <a:pt x="216" y="404"/>
                    <a:pt x="211" y="401"/>
                    <a:pt x="211" y="401"/>
                  </a:cubicBezTo>
                  <a:lnTo>
                    <a:pt x="211" y="401"/>
                  </a:lnTo>
                  <a:cubicBezTo>
                    <a:pt x="211" y="401"/>
                    <a:pt x="215" y="403"/>
                    <a:pt x="223" y="407"/>
                  </a:cubicBezTo>
                  <a:cubicBezTo>
                    <a:pt x="244" y="417"/>
                    <a:pt x="266" y="429"/>
                    <a:pt x="288" y="439"/>
                  </a:cubicBezTo>
                  <a:cubicBezTo>
                    <a:pt x="340" y="464"/>
                    <a:pt x="392" y="486"/>
                    <a:pt x="446" y="507"/>
                  </a:cubicBezTo>
                  <a:cubicBezTo>
                    <a:pt x="545" y="545"/>
                    <a:pt x="657" y="589"/>
                    <a:pt x="766" y="589"/>
                  </a:cubicBezTo>
                  <a:cubicBezTo>
                    <a:pt x="813" y="589"/>
                    <a:pt x="860" y="580"/>
                    <a:pt x="906" y="560"/>
                  </a:cubicBezTo>
                  <a:cubicBezTo>
                    <a:pt x="1024" y="510"/>
                    <a:pt x="1063" y="330"/>
                    <a:pt x="969" y="239"/>
                  </a:cubicBezTo>
                  <a:cubicBezTo>
                    <a:pt x="928" y="199"/>
                    <a:pt x="883" y="168"/>
                    <a:pt x="826" y="154"/>
                  </a:cubicBezTo>
                  <a:cubicBezTo>
                    <a:pt x="780" y="142"/>
                    <a:pt x="734" y="132"/>
                    <a:pt x="688" y="126"/>
                  </a:cubicBezTo>
                  <a:cubicBezTo>
                    <a:pt x="641" y="119"/>
                    <a:pt x="596" y="111"/>
                    <a:pt x="548" y="104"/>
                  </a:cubicBezTo>
                  <a:cubicBezTo>
                    <a:pt x="447" y="83"/>
                    <a:pt x="350" y="54"/>
                    <a:pt x="254" y="11"/>
                  </a:cubicBezTo>
                  <a:cubicBezTo>
                    <a:pt x="238" y="4"/>
                    <a:pt x="219" y="0"/>
                    <a:pt x="1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33"/>
            <p:cNvSpPr/>
            <p:nvPr/>
          </p:nvSpPr>
          <p:spPr>
            <a:xfrm>
              <a:off x="5236757" y="4067965"/>
              <a:ext cx="20824" cy="37445"/>
            </a:xfrm>
            <a:custGeom>
              <a:rect b="b" l="l" r="r" t="t"/>
              <a:pathLst>
                <a:path extrusionOk="0" h="1086" w="604">
                  <a:moveTo>
                    <a:pt x="248" y="0"/>
                  </a:moveTo>
                  <a:cubicBezTo>
                    <a:pt x="232" y="0"/>
                    <a:pt x="216" y="2"/>
                    <a:pt x="200" y="7"/>
                  </a:cubicBezTo>
                  <a:cubicBezTo>
                    <a:pt x="80" y="38"/>
                    <a:pt x="1" y="150"/>
                    <a:pt x="26" y="274"/>
                  </a:cubicBezTo>
                  <a:cubicBezTo>
                    <a:pt x="52" y="399"/>
                    <a:pt x="69" y="525"/>
                    <a:pt x="82" y="653"/>
                  </a:cubicBezTo>
                  <a:cubicBezTo>
                    <a:pt x="88" y="712"/>
                    <a:pt x="89" y="774"/>
                    <a:pt x="108" y="830"/>
                  </a:cubicBezTo>
                  <a:cubicBezTo>
                    <a:pt x="129" y="895"/>
                    <a:pt x="148" y="952"/>
                    <a:pt x="194" y="1004"/>
                  </a:cubicBezTo>
                  <a:cubicBezTo>
                    <a:pt x="237" y="1054"/>
                    <a:pt x="305" y="1086"/>
                    <a:pt x="373" y="1086"/>
                  </a:cubicBezTo>
                  <a:cubicBezTo>
                    <a:pt x="387" y="1086"/>
                    <a:pt x="401" y="1084"/>
                    <a:pt x="415" y="1081"/>
                  </a:cubicBezTo>
                  <a:cubicBezTo>
                    <a:pt x="491" y="1065"/>
                    <a:pt x="554" y="999"/>
                    <a:pt x="580" y="926"/>
                  </a:cubicBezTo>
                  <a:cubicBezTo>
                    <a:pt x="604" y="861"/>
                    <a:pt x="594" y="795"/>
                    <a:pt x="587" y="727"/>
                  </a:cubicBezTo>
                  <a:cubicBezTo>
                    <a:pt x="580" y="669"/>
                    <a:pt x="559" y="612"/>
                    <a:pt x="547" y="554"/>
                  </a:cubicBezTo>
                  <a:cubicBezTo>
                    <a:pt x="517" y="430"/>
                    <a:pt x="497" y="304"/>
                    <a:pt x="468" y="181"/>
                  </a:cubicBezTo>
                  <a:cubicBezTo>
                    <a:pt x="445" y="81"/>
                    <a:pt x="351" y="0"/>
                    <a:pt x="2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33"/>
            <p:cNvSpPr/>
            <p:nvPr/>
          </p:nvSpPr>
          <p:spPr>
            <a:xfrm>
              <a:off x="5273131" y="4094651"/>
              <a:ext cx="45855" cy="26929"/>
            </a:xfrm>
            <a:custGeom>
              <a:rect b="b" l="l" r="r" t="t"/>
              <a:pathLst>
                <a:path extrusionOk="0" h="781" w="1330">
                  <a:moveTo>
                    <a:pt x="274" y="0"/>
                  </a:moveTo>
                  <a:cubicBezTo>
                    <a:pt x="259" y="0"/>
                    <a:pt x="243" y="2"/>
                    <a:pt x="227" y="5"/>
                  </a:cubicBezTo>
                  <a:cubicBezTo>
                    <a:pt x="167" y="19"/>
                    <a:pt x="102" y="61"/>
                    <a:pt x="70" y="113"/>
                  </a:cubicBezTo>
                  <a:cubicBezTo>
                    <a:pt x="1" y="225"/>
                    <a:pt x="20" y="389"/>
                    <a:pt x="139" y="463"/>
                  </a:cubicBezTo>
                  <a:cubicBezTo>
                    <a:pt x="261" y="536"/>
                    <a:pt x="394" y="593"/>
                    <a:pt x="529" y="641"/>
                  </a:cubicBezTo>
                  <a:cubicBezTo>
                    <a:pt x="649" y="683"/>
                    <a:pt x="768" y="725"/>
                    <a:pt x="889" y="761"/>
                  </a:cubicBezTo>
                  <a:cubicBezTo>
                    <a:pt x="930" y="773"/>
                    <a:pt x="976" y="781"/>
                    <a:pt x="1022" y="781"/>
                  </a:cubicBezTo>
                  <a:cubicBezTo>
                    <a:pt x="1072" y="781"/>
                    <a:pt x="1122" y="772"/>
                    <a:pt x="1163" y="749"/>
                  </a:cubicBezTo>
                  <a:cubicBezTo>
                    <a:pt x="1273" y="685"/>
                    <a:pt x="1330" y="576"/>
                    <a:pt x="1310" y="449"/>
                  </a:cubicBezTo>
                  <a:cubicBezTo>
                    <a:pt x="1288" y="298"/>
                    <a:pt x="1146" y="218"/>
                    <a:pt x="1014" y="178"/>
                  </a:cubicBezTo>
                  <a:cubicBezTo>
                    <a:pt x="889" y="141"/>
                    <a:pt x="757" y="125"/>
                    <a:pt x="627" y="103"/>
                  </a:cubicBezTo>
                  <a:cubicBezTo>
                    <a:pt x="543" y="84"/>
                    <a:pt x="464" y="62"/>
                    <a:pt x="386" y="25"/>
                  </a:cubicBezTo>
                  <a:lnTo>
                    <a:pt x="386" y="25"/>
                  </a:lnTo>
                  <a:cubicBezTo>
                    <a:pt x="393" y="29"/>
                    <a:pt x="402" y="32"/>
                    <a:pt x="408" y="37"/>
                  </a:cubicBezTo>
                  <a:cubicBezTo>
                    <a:pt x="364" y="15"/>
                    <a:pt x="321" y="0"/>
                    <a:pt x="2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33"/>
            <p:cNvSpPr/>
            <p:nvPr/>
          </p:nvSpPr>
          <p:spPr>
            <a:xfrm>
              <a:off x="5181557" y="4020385"/>
              <a:ext cx="34822" cy="38928"/>
            </a:xfrm>
            <a:custGeom>
              <a:rect b="b" l="l" r="r" t="t"/>
              <a:pathLst>
                <a:path extrusionOk="0" h="1129" w="1010">
                  <a:moveTo>
                    <a:pt x="152" y="611"/>
                  </a:moveTo>
                  <a:lnTo>
                    <a:pt x="152" y="611"/>
                  </a:lnTo>
                  <a:cubicBezTo>
                    <a:pt x="149" y="615"/>
                    <a:pt x="146" y="618"/>
                    <a:pt x="142" y="622"/>
                  </a:cubicBezTo>
                  <a:lnTo>
                    <a:pt x="142" y="622"/>
                  </a:lnTo>
                  <a:cubicBezTo>
                    <a:pt x="146" y="618"/>
                    <a:pt x="149" y="615"/>
                    <a:pt x="152" y="611"/>
                  </a:cubicBezTo>
                  <a:close/>
                  <a:moveTo>
                    <a:pt x="726" y="0"/>
                  </a:moveTo>
                  <a:cubicBezTo>
                    <a:pt x="645" y="0"/>
                    <a:pt x="567" y="38"/>
                    <a:pt x="517" y="111"/>
                  </a:cubicBezTo>
                  <a:cubicBezTo>
                    <a:pt x="401" y="276"/>
                    <a:pt x="292" y="445"/>
                    <a:pt x="162" y="599"/>
                  </a:cubicBezTo>
                  <a:lnTo>
                    <a:pt x="162" y="599"/>
                  </a:lnTo>
                  <a:cubicBezTo>
                    <a:pt x="166" y="594"/>
                    <a:pt x="171" y="589"/>
                    <a:pt x="175" y="585"/>
                  </a:cubicBezTo>
                  <a:lnTo>
                    <a:pt x="175" y="585"/>
                  </a:lnTo>
                  <a:cubicBezTo>
                    <a:pt x="167" y="593"/>
                    <a:pt x="160" y="602"/>
                    <a:pt x="152" y="611"/>
                  </a:cubicBezTo>
                  <a:lnTo>
                    <a:pt x="152" y="611"/>
                  </a:lnTo>
                  <a:cubicBezTo>
                    <a:pt x="155" y="607"/>
                    <a:pt x="159" y="603"/>
                    <a:pt x="162" y="599"/>
                  </a:cubicBezTo>
                  <a:lnTo>
                    <a:pt x="162" y="599"/>
                  </a:lnTo>
                  <a:cubicBezTo>
                    <a:pt x="152" y="610"/>
                    <a:pt x="143" y="622"/>
                    <a:pt x="132" y="634"/>
                  </a:cubicBezTo>
                  <a:cubicBezTo>
                    <a:pt x="136" y="630"/>
                    <a:pt x="139" y="626"/>
                    <a:pt x="142" y="622"/>
                  </a:cubicBezTo>
                  <a:lnTo>
                    <a:pt x="142" y="622"/>
                  </a:lnTo>
                  <a:cubicBezTo>
                    <a:pt x="105" y="666"/>
                    <a:pt x="68" y="714"/>
                    <a:pt x="43" y="764"/>
                  </a:cubicBezTo>
                  <a:cubicBezTo>
                    <a:pt x="20" y="810"/>
                    <a:pt x="8" y="840"/>
                    <a:pt x="3" y="893"/>
                  </a:cubicBezTo>
                  <a:cubicBezTo>
                    <a:pt x="2" y="910"/>
                    <a:pt x="0" y="925"/>
                    <a:pt x="0" y="942"/>
                  </a:cubicBezTo>
                  <a:cubicBezTo>
                    <a:pt x="0" y="985"/>
                    <a:pt x="13" y="1034"/>
                    <a:pt x="44" y="1066"/>
                  </a:cubicBezTo>
                  <a:cubicBezTo>
                    <a:pt x="77" y="1101"/>
                    <a:pt x="114" y="1114"/>
                    <a:pt x="160" y="1123"/>
                  </a:cubicBezTo>
                  <a:cubicBezTo>
                    <a:pt x="180" y="1127"/>
                    <a:pt x="200" y="1129"/>
                    <a:pt x="219" y="1129"/>
                  </a:cubicBezTo>
                  <a:cubicBezTo>
                    <a:pt x="417" y="1129"/>
                    <a:pt x="561" y="932"/>
                    <a:pt x="669" y="785"/>
                  </a:cubicBezTo>
                  <a:cubicBezTo>
                    <a:pt x="762" y="658"/>
                    <a:pt x="847" y="523"/>
                    <a:pt x="934" y="391"/>
                  </a:cubicBezTo>
                  <a:cubicBezTo>
                    <a:pt x="1009" y="281"/>
                    <a:pt x="982" y="112"/>
                    <a:pt x="867" y="40"/>
                  </a:cubicBezTo>
                  <a:cubicBezTo>
                    <a:pt x="822" y="13"/>
                    <a:pt x="774" y="0"/>
                    <a:pt x="7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33"/>
            <p:cNvSpPr/>
            <p:nvPr/>
          </p:nvSpPr>
          <p:spPr>
            <a:xfrm>
              <a:off x="5128875" y="4001663"/>
              <a:ext cx="32340" cy="22067"/>
            </a:xfrm>
            <a:custGeom>
              <a:rect b="b" l="l" r="r" t="t"/>
              <a:pathLst>
                <a:path extrusionOk="0" h="640" w="938">
                  <a:moveTo>
                    <a:pt x="264" y="1"/>
                  </a:moveTo>
                  <a:cubicBezTo>
                    <a:pt x="222" y="1"/>
                    <a:pt x="178" y="11"/>
                    <a:pt x="145" y="29"/>
                  </a:cubicBezTo>
                  <a:cubicBezTo>
                    <a:pt x="90" y="56"/>
                    <a:pt x="37" y="113"/>
                    <a:pt x="20" y="172"/>
                  </a:cubicBezTo>
                  <a:cubicBezTo>
                    <a:pt x="1" y="235"/>
                    <a:pt x="0" y="308"/>
                    <a:pt x="35" y="367"/>
                  </a:cubicBezTo>
                  <a:cubicBezTo>
                    <a:pt x="46" y="385"/>
                    <a:pt x="59" y="402"/>
                    <a:pt x="71" y="421"/>
                  </a:cubicBezTo>
                  <a:cubicBezTo>
                    <a:pt x="100" y="453"/>
                    <a:pt x="136" y="478"/>
                    <a:pt x="177" y="492"/>
                  </a:cubicBezTo>
                  <a:cubicBezTo>
                    <a:pt x="254" y="527"/>
                    <a:pt x="335" y="551"/>
                    <a:pt x="415" y="576"/>
                  </a:cubicBezTo>
                  <a:cubicBezTo>
                    <a:pt x="452" y="587"/>
                    <a:pt x="489" y="599"/>
                    <a:pt x="525" y="612"/>
                  </a:cubicBezTo>
                  <a:cubicBezTo>
                    <a:pt x="566" y="626"/>
                    <a:pt x="604" y="639"/>
                    <a:pt x="647" y="639"/>
                  </a:cubicBezTo>
                  <a:cubicBezTo>
                    <a:pt x="694" y="639"/>
                    <a:pt x="739" y="635"/>
                    <a:pt x="781" y="613"/>
                  </a:cubicBezTo>
                  <a:cubicBezTo>
                    <a:pt x="839" y="584"/>
                    <a:pt x="884" y="534"/>
                    <a:pt x="904" y="473"/>
                  </a:cubicBezTo>
                  <a:cubicBezTo>
                    <a:pt x="938" y="386"/>
                    <a:pt x="915" y="281"/>
                    <a:pt x="847" y="217"/>
                  </a:cubicBezTo>
                  <a:cubicBezTo>
                    <a:pt x="802" y="176"/>
                    <a:pt x="780" y="159"/>
                    <a:pt x="724" y="135"/>
                  </a:cubicBezTo>
                  <a:lnTo>
                    <a:pt x="693" y="124"/>
                  </a:lnTo>
                  <a:cubicBezTo>
                    <a:pt x="656" y="110"/>
                    <a:pt x="619" y="99"/>
                    <a:pt x="581" y="88"/>
                  </a:cubicBezTo>
                  <a:cubicBezTo>
                    <a:pt x="500" y="66"/>
                    <a:pt x="418" y="46"/>
                    <a:pt x="340" y="14"/>
                  </a:cubicBezTo>
                  <a:cubicBezTo>
                    <a:pt x="317" y="5"/>
                    <a:pt x="291" y="1"/>
                    <a:pt x="2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33"/>
            <p:cNvSpPr/>
            <p:nvPr/>
          </p:nvSpPr>
          <p:spPr>
            <a:xfrm>
              <a:off x="5104223" y="3867992"/>
              <a:ext cx="24100" cy="46548"/>
            </a:xfrm>
            <a:custGeom>
              <a:rect b="b" l="l" r="r" t="t"/>
              <a:pathLst>
                <a:path extrusionOk="0" h="1350" w="699">
                  <a:moveTo>
                    <a:pt x="621" y="467"/>
                  </a:moveTo>
                  <a:cubicBezTo>
                    <a:pt x="621" y="469"/>
                    <a:pt x="620" y="470"/>
                    <a:pt x="620" y="471"/>
                  </a:cubicBezTo>
                  <a:lnTo>
                    <a:pt x="620" y="471"/>
                  </a:lnTo>
                  <a:cubicBezTo>
                    <a:pt x="620" y="470"/>
                    <a:pt x="620" y="469"/>
                    <a:pt x="621" y="467"/>
                  </a:cubicBezTo>
                  <a:close/>
                  <a:moveTo>
                    <a:pt x="5" y="1115"/>
                  </a:moveTo>
                  <a:cubicBezTo>
                    <a:pt x="5" y="1115"/>
                    <a:pt x="5" y="1115"/>
                    <a:pt x="5" y="1115"/>
                  </a:cubicBezTo>
                  <a:cubicBezTo>
                    <a:pt x="5" y="1115"/>
                    <a:pt x="5" y="1115"/>
                    <a:pt x="5" y="1115"/>
                  </a:cubicBezTo>
                  <a:cubicBezTo>
                    <a:pt x="5" y="1115"/>
                    <a:pt x="5" y="1115"/>
                    <a:pt x="5" y="1115"/>
                  </a:cubicBezTo>
                  <a:close/>
                  <a:moveTo>
                    <a:pt x="449" y="1"/>
                  </a:moveTo>
                  <a:cubicBezTo>
                    <a:pt x="353" y="1"/>
                    <a:pt x="267" y="57"/>
                    <a:pt x="231" y="154"/>
                  </a:cubicBezTo>
                  <a:cubicBezTo>
                    <a:pt x="183" y="283"/>
                    <a:pt x="156" y="417"/>
                    <a:pt x="123" y="550"/>
                  </a:cubicBezTo>
                  <a:cubicBezTo>
                    <a:pt x="91" y="683"/>
                    <a:pt x="54" y="811"/>
                    <a:pt x="21" y="941"/>
                  </a:cubicBezTo>
                  <a:cubicBezTo>
                    <a:pt x="13" y="965"/>
                    <a:pt x="10" y="990"/>
                    <a:pt x="6" y="1014"/>
                  </a:cubicBezTo>
                  <a:cubicBezTo>
                    <a:pt x="1" y="1040"/>
                    <a:pt x="0" y="1064"/>
                    <a:pt x="2" y="1089"/>
                  </a:cubicBezTo>
                  <a:lnTo>
                    <a:pt x="2" y="1089"/>
                  </a:lnTo>
                  <a:cubicBezTo>
                    <a:pt x="5" y="1160"/>
                    <a:pt x="12" y="1228"/>
                    <a:pt x="63" y="1284"/>
                  </a:cubicBezTo>
                  <a:cubicBezTo>
                    <a:pt x="106" y="1330"/>
                    <a:pt x="158" y="1349"/>
                    <a:pt x="211" y="1349"/>
                  </a:cubicBezTo>
                  <a:cubicBezTo>
                    <a:pt x="307" y="1349"/>
                    <a:pt x="406" y="1285"/>
                    <a:pt x="460" y="1201"/>
                  </a:cubicBezTo>
                  <a:cubicBezTo>
                    <a:pt x="552" y="1063"/>
                    <a:pt x="567" y="877"/>
                    <a:pt x="586" y="716"/>
                  </a:cubicBezTo>
                  <a:cubicBezTo>
                    <a:pt x="596" y="638"/>
                    <a:pt x="604" y="560"/>
                    <a:pt x="617" y="483"/>
                  </a:cubicBezTo>
                  <a:cubicBezTo>
                    <a:pt x="619" y="480"/>
                    <a:pt x="619" y="477"/>
                    <a:pt x="619" y="474"/>
                  </a:cubicBezTo>
                  <a:lnTo>
                    <a:pt x="619" y="474"/>
                  </a:lnTo>
                  <a:cubicBezTo>
                    <a:pt x="619" y="474"/>
                    <a:pt x="619" y="474"/>
                    <a:pt x="619" y="474"/>
                  </a:cubicBezTo>
                  <a:cubicBezTo>
                    <a:pt x="621" y="471"/>
                    <a:pt x="621" y="467"/>
                    <a:pt x="622" y="465"/>
                  </a:cubicBezTo>
                  <a:cubicBezTo>
                    <a:pt x="622" y="464"/>
                    <a:pt x="622" y="462"/>
                    <a:pt x="623" y="461"/>
                  </a:cubicBezTo>
                  <a:cubicBezTo>
                    <a:pt x="624" y="452"/>
                    <a:pt x="625" y="448"/>
                    <a:pt x="625" y="448"/>
                  </a:cubicBezTo>
                  <a:lnTo>
                    <a:pt x="625" y="448"/>
                  </a:lnTo>
                  <a:cubicBezTo>
                    <a:pt x="625" y="448"/>
                    <a:pt x="625" y="451"/>
                    <a:pt x="625" y="456"/>
                  </a:cubicBezTo>
                  <a:cubicBezTo>
                    <a:pt x="627" y="444"/>
                    <a:pt x="630" y="431"/>
                    <a:pt x="632" y="419"/>
                  </a:cubicBezTo>
                  <a:cubicBezTo>
                    <a:pt x="641" y="381"/>
                    <a:pt x="652" y="341"/>
                    <a:pt x="663" y="304"/>
                  </a:cubicBezTo>
                  <a:cubicBezTo>
                    <a:pt x="699" y="186"/>
                    <a:pt x="641" y="45"/>
                    <a:pt x="521" y="11"/>
                  </a:cubicBezTo>
                  <a:cubicBezTo>
                    <a:pt x="497" y="4"/>
                    <a:pt x="473" y="1"/>
                    <a:pt x="4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33"/>
            <p:cNvSpPr/>
            <p:nvPr/>
          </p:nvSpPr>
          <p:spPr>
            <a:xfrm>
              <a:off x="5125659" y="3883541"/>
              <a:ext cx="138" cy="483"/>
            </a:xfrm>
            <a:custGeom>
              <a:rect b="b" l="l" r="r" t="t"/>
              <a:pathLst>
                <a:path extrusionOk="0" h="14" w="4">
                  <a:moveTo>
                    <a:pt x="4" y="0"/>
                  </a:moveTo>
                  <a:cubicBezTo>
                    <a:pt x="2" y="4"/>
                    <a:pt x="2" y="8"/>
                    <a:pt x="1" y="10"/>
                  </a:cubicBezTo>
                  <a:lnTo>
                    <a:pt x="1" y="14"/>
                  </a:lnTo>
                  <a:cubicBezTo>
                    <a:pt x="2" y="9"/>
                    <a:pt x="4" y="5"/>
                    <a:pt x="4" y="0"/>
                  </a:cubicBezTo>
                  <a:close/>
                </a:path>
              </a:pathLst>
            </a:custGeom>
            <a:solidFill>
              <a:srgbClr val="FFF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33"/>
            <p:cNvSpPr/>
            <p:nvPr/>
          </p:nvSpPr>
          <p:spPr>
            <a:xfrm>
              <a:off x="5145390" y="3847925"/>
              <a:ext cx="30375" cy="34894"/>
            </a:xfrm>
            <a:custGeom>
              <a:rect b="b" l="l" r="r" t="t"/>
              <a:pathLst>
                <a:path extrusionOk="0" h="1012" w="881">
                  <a:moveTo>
                    <a:pt x="244" y="1"/>
                  </a:moveTo>
                  <a:cubicBezTo>
                    <a:pt x="187" y="1"/>
                    <a:pt x="122" y="23"/>
                    <a:pt x="83" y="63"/>
                  </a:cubicBezTo>
                  <a:cubicBezTo>
                    <a:pt x="37" y="107"/>
                    <a:pt x="1" y="166"/>
                    <a:pt x="1" y="230"/>
                  </a:cubicBezTo>
                  <a:cubicBezTo>
                    <a:pt x="0" y="288"/>
                    <a:pt x="19" y="340"/>
                    <a:pt x="52" y="387"/>
                  </a:cubicBezTo>
                  <a:lnTo>
                    <a:pt x="52" y="387"/>
                  </a:lnTo>
                  <a:cubicBezTo>
                    <a:pt x="52" y="387"/>
                    <a:pt x="52" y="387"/>
                    <a:pt x="51" y="387"/>
                  </a:cubicBezTo>
                  <a:lnTo>
                    <a:pt x="51" y="387"/>
                  </a:lnTo>
                  <a:cubicBezTo>
                    <a:pt x="53" y="391"/>
                    <a:pt x="57" y="396"/>
                    <a:pt x="59" y="400"/>
                  </a:cubicBezTo>
                  <a:lnTo>
                    <a:pt x="63" y="408"/>
                  </a:lnTo>
                  <a:cubicBezTo>
                    <a:pt x="116" y="490"/>
                    <a:pt x="158" y="580"/>
                    <a:pt x="201" y="668"/>
                  </a:cubicBezTo>
                  <a:cubicBezTo>
                    <a:pt x="281" y="828"/>
                    <a:pt x="407" y="1011"/>
                    <a:pt x="599" y="1011"/>
                  </a:cubicBezTo>
                  <a:cubicBezTo>
                    <a:pt x="621" y="1011"/>
                    <a:pt x="643" y="1009"/>
                    <a:pt x="666" y="1004"/>
                  </a:cubicBezTo>
                  <a:cubicBezTo>
                    <a:pt x="746" y="987"/>
                    <a:pt x="809" y="935"/>
                    <a:pt x="844" y="862"/>
                  </a:cubicBezTo>
                  <a:cubicBezTo>
                    <a:pt x="880" y="786"/>
                    <a:pt x="880" y="704"/>
                    <a:pt x="844" y="627"/>
                  </a:cubicBezTo>
                  <a:cubicBezTo>
                    <a:pt x="827" y="593"/>
                    <a:pt x="803" y="564"/>
                    <a:pt x="775" y="538"/>
                  </a:cubicBezTo>
                  <a:cubicBezTo>
                    <a:pt x="774" y="537"/>
                    <a:pt x="772" y="534"/>
                    <a:pt x="771" y="533"/>
                  </a:cubicBezTo>
                  <a:cubicBezTo>
                    <a:pt x="760" y="522"/>
                    <a:pt x="748" y="513"/>
                    <a:pt x="736" y="504"/>
                  </a:cubicBezTo>
                  <a:cubicBezTo>
                    <a:pt x="689" y="463"/>
                    <a:pt x="651" y="412"/>
                    <a:pt x="615" y="361"/>
                  </a:cubicBezTo>
                  <a:cubicBezTo>
                    <a:pt x="556" y="266"/>
                    <a:pt x="503" y="163"/>
                    <a:pt x="426" y="83"/>
                  </a:cubicBezTo>
                  <a:cubicBezTo>
                    <a:pt x="382" y="36"/>
                    <a:pt x="323" y="4"/>
                    <a:pt x="259" y="1"/>
                  </a:cubicBezTo>
                  <a:cubicBezTo>
                    <a:pt x="254" y="1"/>
                    <a:pt x="249" y="1"/>
                    <a:pt x="2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33"/>
            <p:cNvSpPr/>
            <p:nvPr/>
          </p:nvSpPr>
          <p:spPr>
            <a:xfrm>
              <a:off x="5141770" y="3814964"/>
              <a:ext cx="43717" cy="18861"/>
            </a:xfrm>
            <a:custGeom>
              <a:rect b="b" l="l" r="r" t="t"/>
              <a:pathLst>
                <a:path extrusionOk="0" h="547" w="1268">
                  <a:moveTo>
                    <a:pt x="981" y="0"/>
                  </a:moveTo>
                  <a:cubicBezTo>
                    <a:pt x="964" y="0"/>
                    <a:pt x="946" y="2"/>
                    <a:pt x="928" y="5"/>
                  </a:cubicBezTo>
                  <a:cubicBezTo>
                    <a:pt x="846" y="23"/>
                    <a:pt x="763" y="34"/>
                    <a:pt x="679" y="41"/>
                  </a:cubicBezTo>
                  <a:cubicBezTo>
                    <a:pt x="624" y="44"/>
                    <a:pt x="568" y="46"/>
                    <a:pt x="512" y="46"/>
                  </a:cubicBezTo>
                  <a:cubicBezTo>
                    <a:pt x="428" y="46"/>
                    <a:pt x="344" y="42"/>
                    <a:pt x="261" y="37"/>
                  </a:cubicBezTo>
                  <a:cubicBezTo>
                    <a:pt x="256" y="36"/>
                    <a:pt x="251" y="36"/>
                    <a:pt x="246" y="36"/>
                  </a:cubicBezTo>
                  <a:cubicBezTo>
                    <a:pt x="123" y="36"/>
                    <a:pt x="2" y="141"/>
                    <a:pt x="1" y="268"/>
                  </a:cubicBezTo>
                  <a:cubicBezTo>
                    <a:pt x="0" y="405"/>
                    <a:pt x="95" y="513"/>
                    <a:pt x="231" y="526"/>
                  </a:cubicBezTo>
                  <a:cubicBezTo>
                    <a:pt x="352" y="539"/>
                    <a:pt x="474" y="546"/>
                    <a:pt x="595" y="546"/>
                  </a:cubicBezTo>
                  <a:cubicBezTo>
                    <a:pt x="743" y="546"/>
                    <a:pt x="891" y="535"/>
                    <a:pt x="1036" y="510"/>
                  </a:cubicBezTo>
                  <a:cubicBezTo>
                    <a:pt x="1169" y="487"/>
                    <a:pt x="1268" y="336"/>
                    <a:pt x="1234" y="203"/>
                  </a:cubicBezTo>
                  <a:cubicBezTo>
                    <a:pt x="1203" y="85"/>
                    <a:pt x="1101" y="0"/>
                    <a:pt x="9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33"/>
            <p:cNvSpPr/>
            <p:nvPr/>
          </p:nvSpPr>
          <p:spPr>
            <a:xfrm>
              <a:off x="5304024" y="3775969"/>
              <a:ext cx="44131" cy="18861"/>
            </a:xfrm>
            <a:custGeom>
              <a:rect b="b" l="l" r="r" t="t"/>
              <a:pathLst>
                <a:path extrusionOk="0" h="547" w="1280">
                  <a:moveTo>
                    <a:pt x="461" y="1"/>
                  </a:moveTo>
                  <a:cubicBezTo>
                    <a:pt x="399" y="1"/>
                    <a:pt x="338" y="2"/>
                    <a:pt x="276" y="7"/>
                  </a:cubicBezTo>
                  <a:cubicBezTo>
                    <a:pt x="205" y="12"/>
                    <a:pt x="144" y="22"/>
                    <a:pt x="89" y="72"/>
                  </a:cubicBezTo>
                  <a:cubicBezTo>
                    <a:pt x="40" y="114"/>
                    <a:pt x="3" y="187"/>
                    <a:pt x="2" y="250"/>
                  </a:cubicBezTo>
                  <a:cubicBezTo>
                    <a:pt x="0" y="318"/>
                    <a:pt x="18" y="389"/>
                    <a:pt x="66" y="438"/>
                  </a:cubicBezTo>
                  <a:cubicBezTo>
                    <a:pt x="111" y="483"/>
                    <a:pt x="174" y="525"/>
                    <a:pt x="240" y="525"/>
                  </a:cubicBezTo>
                  <a:cubicBezTo>
                    <a:pt x="242" y="525"/>
                    <a:pt x="244" y="525"/>
                    <a:pt x="245" y="525"/>
                  </a:cubicBezTo>
                  <a:cubicBezTo>
                    <a:pt x="288" y="523"/>
                    <a:pt x="330" y="522"/>
                    <a:pt x="373" y="522"/>
                  </a:cubicBezTo>
                  <a:cubicBezTo>
                    <a:pt x="469" y="522"/>
                    <a:pt x="564" y="527"/>
                    <a:pt x="660" y="532"/>
                  </a:cubicBezTo>
                  <a:cubicBezTo>
                    <a:pt x="726" y="537"/>
                    <a:pt x="793" y="543"/>
                    <a:pt x="858" y="545"/>
                  </a:cubicBezTo>
                  <a:cubicBezTo>
                    <a:pt x="880" y="545"/>
                    <a:pt x="904" y="547"/>
                    <a:pt x="928" y="547"/>
                  </a:cubicBezTo>
                  <a:cubicBezTo>
                    <a:pt x="959" y="547"/>
                    <a:pt x="991" y="544"/>
                    <a:pt x="1019" y="536"/>
                  </a:cubicBezTo>
                  <a:cubicBezTo>
                    <a:pt x="1066" y="521"/>
                    <a:pt x="1113" y="503"/>
                    <a:pt x="1159" y="486"/>
                  </a:cubicBezTo>
                  <a:cubicBezTo>
                    <a:pt x="1190" y="474"/>
                    <a:pt x="1224" y="439"/>
                    <a:pt x="1242" y="412"/>
                  </a:cubicBezTo>
                  <a:cubicBezTo>
                    <a:pt x="1269" y="370"/>
                    <a:pt x="1279" y="322"/>
                    <a:pt x="1276" y="274"/>
                  </a:cubicBezTo>
                  <a:cubicBezTo>
                    <a:pt x="1269" y="181"/>
                    <a:pt x="1212" y="116"/>
                    <a:pt x="1130" y="82"/>
                  </a:cubicBezTo>
                  <a:cubicBezTo>
                    <a:pt x="1099" y="68"/>
                    <a:pt x="1066" y="51"/>
                    <a:pt x="1035" y="40"/>
                  </a:cubicBezTo>
                  <a:cubicBezTo>
                    <a:pt x="991" y="23"/>
                    <a:pt x="936" y="22"/>
                    <a:pt x="891" y="18"/>
                  </a:cubicBezTo>
                  <a:cubicBezTo>
                    <a:pt x="821" y="12"/>
                    <a:pt x="752" y="10"/>
                    <a:pt x="685" y="7"/>
                  </a:cubicBezTo>
                  <a:cubicBezTo>
                    <a:pt x="610" y="3"/>
                    <a:pt x="535" y="1"/>
                    <a:pt x="4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33"/>
            <p:cNvSpPr/>
            <p:nvPr/>
          </p:nvSpPr>
          <p:spPr>
            <a:xfrm>
              <a:off x="5355982" y="3774039"/>
              <a:ext cx="29030" cy="43996"/>
            </a:xfrm>
            <a:custGeom>
              <a:rect b="b" l="l" r="r" t="t"/>
              <a:pathLst>
                <a:path extrusionOk="0" h="1276" w="842">
                  <a:moveTo>
                    <a:pt x="553" y="1"/>
                  </a:moveTo>
                  <a:cubicBezTo>
                    <a:pt x="512" y="1"/>
                    <a:pt x="472" y="10"/>
                    <a:pt x="436" y="30"/>
                  </a:cubicBezTo>
                  <a:cubicBezTo>
                    <a:pt x="416" y="44"/>
                    <a:pt x="397" y="56"/>
                    <a:pt x="378" y="70"/>
                  </a:cubicBezTo>
                  <a:cubicBezTo>
                    <a:pt x="343" y="101"/>
                    <a:pt x="317" y="140"/>
                    <a:pt x="301" y="184"/>
                  </a:cubicBezTo>
                  <a:cubicBezTo>
                    <a:pt x="244" y="304"/>
                    <a:pt x="192" y="426"/>
                    <a:pt x="144" y="549"/>
                  </a:cubicBezTo>
                  <a:cubicBezTo>
                    <a:pt x="120" y="608"/>
                    <a:pt x="97" y="670"/>
                    <a:pt x="74" y="731"/>
                  </a:cubicBezTo>
                  <a:cubicBezTo>
                    <a:pt x="51" y="795"/>
                    <a:pt x="36" y="859"/>
                    <a:pt x="19" y="926"/>
                  </a:cubicBezTo>
                  <a:cubicBezTo>
                    <a:pt x="0" y="995"/>
                    <a:pt x="0" y="1065"/>
                    <a:pt x="33" y="1132"/>
                  </a:cubicBezTo>
                  <a:cubicBezTo>
                    <a:pt x="62" y="1189"/>
                    <a:pt x="121" y="1245"/>
                    <a:pt x="184" y="1262"/>
                  </a:cubicBezTo>
                  <a:cubicBezTo>
                    <a:pt x="213" y="1271"/>
                    <a:pt x="245" y="1276"/>
                    <a:pt x="276" y="1276"/>
                  </a:cubicBezTo>
                  <a:cubicBezTo>
                    <a:pt x="316" y="1276"/>
                    <a:pt x="355" y="1267"/>
                    <a:pt x="390" y="1248"/>
                  </a:cubicBezTo>
                  <a:cubicBezTo>
                    <a:pt x="452" y="1212"/>
                    <a:pt x="491" y="1163"/>
                    <a:pt x="520" y="1097"/>
                  </a:cubicBezTo>
                  <a:cubicBezTo>
                    <a:pt x="547" y="1034"/>
                    <a:pt x="576" y="973"/>
                    <a:pt x="598" y="909"/>
                  </a:cubicBezTo>
                  <a:cubicBezTo>
                    <a:pt x="619" y="848"/>
                    <a:pt x="641" y="786"/>
                    <a:pt x="663" y="725"/>
                  </a:cubicBezTo>
                  <a:cubicBezTo>
                    <a:pt x="709" y="602"/>
                    <a:pt x="759" y="478"/>
                    <a:pt x="812" y="357"/>
                  </a:cubicBezTo>
                  <a:cubicBezTo>
                    <a:pt x="842" y="296"/>
                    <a:pt x="828" y="205"/>
                    <a:pt x="798" y="148"/>
                  </a:cubicBezTo>
                  <a:cubicBezTo>
                    <a:pt x="769" y="91"/>
                    <a:pt x="709" y="33"/>
                    <a:pt x="645" y="15"/>
                  </a:cubicBezTo>
                  <a:cubicBezTo>
                    <a:pt x="616" y="6"/>
                    <a:pt x="584" y="1"/>
                    <a:pt x="5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33"/>
            <p:cNvSpPr/>
            <p:nvPr/>
          </p:nvSpPr>
          <p:spPr>
            <a:xfrm>
              <a:off x="5137081" y="4069861"/>
              <a:ext cx="23238" cy="39066"/>
            </a:xfrm>
            <a:custGeom>
              <a:rect b="b" l="l" r="r" t="t"/>
              <a:pathLst>
                <a:path extrusionOk="0" h="1133" w="674">
                  <a:moveTo>
                    <a:pt x="282" y="0"/>
                  </a:moveTo>
                  <a:cubicBezTo>
                    <a:pt x="263" y="0"/>
                    <a:pt x="245" y="2"/>
                    <a:pt x="229" y="7"/>
                  </a:cubicBezTo>
                  <a:cubicBezTo>
                    <a:pt x="162" y="24"/>
                    <a:pt x="96" y="62"/>
                    <a:pt x="59" y="121"/>
                  </a:cubicBezTo>
                  <a:cubicBezTo>
                    <a:pt x="23" y="183"/>
                    <a:pt x="1" y="259"/>
                    <a:pt x="21" y="329"/>
                  </a:cubicBezTo>
                  <a:cubicBezTo>
                    <a:pt x="50" y="438"/>
                    <a:pt x="67" y="551"/>
                    <a:pt x="84" y="663"/>
                  </a:cubicBezTo>
                  <a:cubicBezTo>
                    <a:pt x="96" y="739"/>
                    <a:pt x="109" y="814"/>
                    <a:pt x="138" y="886"/>
                  </a:cubicBezTo>
                  <a:cubicBezTo>
                    <a:pt x="149" y="911"/>
                    <a:pt x="159" y="934"/>
                    <a:pt x="173" y="958"/>
                  </a:cubicBezTo>
                  <a:cubicBezTo>
                    <a:pt x="205" y="1016"/>
                    <a:pt x="252" y="1051"/>
                    <a:pt x="302" y="1094"/>
                  </a:cubicBezTo>
                  <a:cubicBezTo>
                    <a:pt x="333" y="1121"/>
                    <a:pt x="377" y="1132"/>
                    <a:pt x="419" y="1132"/>
                  </a:cubicBezTo>
                  <a:cubicBezTo>
                    <a:pt x="449" y="1132"/>
                    <a:pt x="478" y="1127"/>
                    <a:pt x="503" y="1118"/>
                  </a:cubicBezTo>
                  <a:cubicBezTo>
                    <a:pt x="567" y="1095"/>
                    <a:pt x="625" y="1045"/>
                    <a:pt x="643" y="978"/>
                  </a:cubicBezTo>
                  <a:cubicBezTo>
                    <a:pt x="656" y="936"/>
                    <a:pt x="674" y="892"/>
                    <a:pt x="674" y="848"/>
                  </a:cubicBezTo>
                  <a:cubicBezTo>
                    <a:pt x="671" y="800"/>
                    <a:pt x="671" y="744"/>
                    <a:pt x="663" y="699"/>
                  </a:cubicBezTo>
                  <a:cubicBezTo>
                    <a:pt x="654" y="646"/>
                    <a:pt x="643" y="594"/>
                    <a:pt x="632" y="541"/>
                  </a:cubicBezTo>
                  <a:cubicBezTo>
                    <a:pt x="609" y="432"/>
                    <a:pt x="585" y="322"/>
                    <a:pt x="550" y="215"/>
                  </a:cubicBezTo>
                  <a:cubicBezTo>
                    <a:pt x="527" y="146"/>
                    <a:pt x="498" y="88"/>
                    <a:pt x="435" y="46"/>
                  </a:cubicBezTo>
                  <a:cubicBezTo>
                    <a:pt x="394" y="18"/>
                    <a:pt x="336" y="0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33"/>
            <p:cNvSpPr/>
            <p:nvPr/>
          </p:nvSpPr>
          <p:spPr>
            <a:xfrm>
              <a:off x="5189108" y="4111131"/>
              <a:ext cx="40787" cy="22446"/>
            </a:xfrm>
            <a:custGeom>
              <a:rect b="b" l="l" r="r" t="t"/>
              <a:pathLst>
                <a:path extrusionOk="0" h="651" w="1183">
                  <a:moveTo>
                    <a:pt x="833" y="0"/>
                  </a:moveTo>
                  <a:cubicBezTo>
                    <a:pt x="802" y="0"/>
                    <a:pt x="772" y="4"/>
                    <a:pt x="741" y="11"/>
                  </a:cubicBezTo>
                  <a:cubicBezTo>
                    <a:pt x="684" y="22"/>
                    <a:pt x="627" y="36"/>
                    <a:pt x="571" y="49"/>
                  </a:cubicBezTo>
                  <a:cubicBezTo>
                    <a:pt x="455" y="79"/>
                    <a:pt x="340" y="111"/>
                    <a:pt x="222" y="129"/>
                  </a:cubicBezTo>
                  <a:cubicBezTo>
                    <a:pt x="158" y="138"/>
                    <a:pt x="91" y="189"/>
                    <a:pt x="56" y="241"/>
                  </a:cubicBezTo>
                  <a:cubicBezTo>
                    <a:pt x="20" y="296"/>
                    <a:pt x="1" y="377"/>
                    <a:pt x="17" y="443"/>
                  </a:cubicBezTo>
                  <a:cubicBezTo>
                    <a:pt x="34" y="507"/>
                    <a:pt x="71" y="572"/>
                    <a:pt x="129" y="608"/>
                  </a:cubicBezTo>
                  <a:cubicBezTo>
                    <a:pt x="178" y="637"/>
                    <a:pt x="228" y="651"/>
                    <a:pt x="281" y="651"/>
                  </a:cubicBezTo>
                  <a:cubicBezTo>
                    <a:pt x="297" y="651"/>
                    <a:pt x="314" y="649"/>
                    <a:pt x="331" y="647"/>
                  </a:cubicBezTo>
                  <a:cubicBezTo>
                    <a:pt x="447" y="630"/>
                    <a:pt x="560" y="600"/>
                    <a:pt x="674" y="572"/>
                  </a:cubicBezTo>
                  <a:cubicBezTo>
                    <a:pt x="728" y="558"/>
                    <a:pt x="783" y="544"/>
                    <a:pt x="839" y="533"/>
                  </a:cubicBezTo>
                  <a:cubicBezTo>
                    <a:pt x="917" y="518"/>
                    <a:pt x="983" y="483"/>
                    <a:pt x="1056" y="454"/>
                  </a:cubicBezTo>
                  <a:cubicBezTo>
                    <a:pt x="1089" y="442"/>
                    <a:pt x="1124" y="406"/>
                    <a:pt x="1143" y="376"/>
                  </a:cubicBezTo>
                  <a:cubicBezTo>
                    <a:pt x="1172" y="333"/>
                    <a:pt x="1183" y="282"/>
                    <a:pt x="1179" y="231"/>
                  </a:cubicBezTo>
                  <a:cubicBezTo>
                    <a:pt x="1179" y="190"/>
                    <a:pt x="1165" y="155"/>
                    <a:pt x="1142" y="121"/>
                  </a:cubicBezTo>
                  <a:cubicBezTo>
                    <a:pt x="1116" y="83"/>
                    <a:pt x="1075" y="42"/>
                    <a:pt x="1028" y="31"/>
                  </a:cubicBezTo>
                  <a:cubicBezTo>
                    <a:pt x="980" y="21"/>
                    <a:pt x="931" y="12"/>
                    <a:pt x="883" y="4"/>
                  </a:cubicBezTo>
                  <a:cubicBezTo>
                    <a:pt x="866" y="1"/>
                    <a:pt x="850" y="0"/>
                    <a:pt x="8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33"/>
            <p:cNvSpPr/>
            <p:nvPr/>
          </p:nvSpPr>
          <p:spPr>
            <a:xfrm>
              <a:off x="5287853" y="4132232"/>
              <a:ext cx="35788" cy="29067"/>
            </a:xfrm>
            <a:custGeom>
              <a:rect b="b" l="l" r="r" t="t"/>
              <a:pathLst>
                <a:path extrusionOk="0" h="843" w="1038">
                  <a:moveTo>
                    <a:pt x="275" y="1"/>
                  </a:moveTo>
                  <a:cubicBezTo>
                    <a:pt x="257" y="1"/>
                    <a:pt x="239" y="3"/>
                    <a:pt x="221" y="8"/>
                  </a:cubicBezTo>
                  <a:cubicBezTo>
                    <a:pt x="160" y="23"/>
                    <a:pt x="111" y="52"/>
                    <a:pt x="71" y="98"/>
                  </a:cubicBezTo>
                  <a:cubicBezTo>
                    <a:pt x="32" y="143"/>
                    <a:pt x="3" y="202"/>
                    <a:pt x="2" y="263"/>
                  </a:cubicBezTo>
                  <a:cubicBezTo>
                    <a:pt x="1" y="332"/>
                    <a:pt x="19" y="414"/>
                    <a:pt x="71" y="463"/>
                  </a:cubicBezTo>
                  <a:cubicBezTo>
                    <a:pt x="163" y="549"/>
                    <a:pt x="261" y="632"/>
                    <a:pt x="367" y="700"/>
                  </a:cubicBezTo>
                  <a:cubicBezTo>
                    <a:pt x="429" y="741"/>
                    <a:pt x="498" y="770"/>
                    <a:pt x="562" y="803"/>
                  </a:cubicBezTo>
                  <a:cubicBezTo>
                    <a:pt x="605" y="824"/>
                    <a:pt x="655" y="826"/>
                    <a:pt x="701" y="833"/>
                  </a:cubicBezTo>
                  <a:cubicBezTo>
                    <a:pt x="727" y="837"/>
                    <a:pt x="753" y="840"/>
                    <a:pt x="779" y="842"/>
                  </a:cubicBezTo>
                  <a:cubicBezTo>
                    <a:pt x="784" y="843"/>
                    <a:pt x="790" y="843"/>
                    <a:pt x="795" y="843"/>
                  </a:cubicBezTo>
                  <a:cubicBezTo>
                    <a:pt x="831" y="843"/>
                    <a:pt x="872" y="832"/>
                    <a:pt x="903" y="816"/>
                  </a:cubicBezTo>
                  <a:cubicBezTo>
                    <a:pt x="950" y="793"/>
                    <a:pt x="984" y="753"/>
                    <a:pt x="1008" y="707"/>
                  </a:cubicBezTo>
                  <a:cubicBezTo>
                    <a:pt x="1029" y="663"/>
                    <a:pt x="1037" y="623"/>
                    <a:pt x="1033" y="580"/>
                  </a:cubicBezTo>
                  <a:cubicBezTo>
                    <a:pt x="1029" y="531"/>
                    <a:pt x="1012" y="470"/>
                    <a:pt x="975" y="436"/>
                  </a:cubicBezTo>
                  <a:cubicBezTo>
                    <a:pt x="956" y="420"/>
                    <a:pt x="938" y="404"/>
                    <a:pt x="920" y="387"/>
                  </a:cubicBezTo>
                  <a:cubicBezTo>
                    <a:pt x="889" y="357"/>
                    <a:pt x="858" y="321"/>
                    <a:pt x="820" y="299"/>
                  </a:cubicBezTo>
                  <a:cubicBezTo>
                    <a:pt x="777" y="273"/>
                    <a:pt x="731" y="246"/>
                    <a:pt x="685" y="221"/>
                  </a:cubicBezTo>
                  <a:cubicBezTo>
                    <a:pt x="595" y="170"/>
                    <a:pt x="511" y="113"/>
                    <a:pt x="431" y="48"/>
                  </a:cubicBezTo>
                  <a:cubicBezTo>
                    <a:pt x="402" y="26"/>
                    <a:pt x="367" y="13"/>
                    <a:pt x="331" y="9"/>
                  </a:cubicBezTo>
                  <a:cubicBezTo>
                    <a:pt x="312" y="4"/>
                    <a:pt x="294" y="1"/>
                    <a:pt x="2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33"/>
            <p:cNvSpPr/>
            <p:nvPr/>
          </p:nvSpPr>
          <p:spPr>
            <a:xfrm>
              <a:off x="5399907" y="4065793"/>
              <a:ext cx="23962" cy="33790"/>
            </a:xfrm>
            <a:custGeom>
              <a:rect b="b" l="l" r="r" t="t"/>
              <a:pathLst>
                <a:path extrusionOk="0" h="980" w="695">
                  <a:moveTo>
                    <a:pt x="457" y="1"/>
                  </a:moveTo>
                  <a:cubicBezTo>
                    <a:pt x="384" y="1"/>
                    <a:pt x="313" y="33"/>
                    <a:pt x="272" y="99"/>
                  </a:cubicBezTo>
                  <a:cubicBezTo>
                    <a:pt x="219" y="184"/>
                    <a:pt x="165" y="268"/>
                    <a:pt x="121" y="357"/>
                  </a:cubicBezTo>
                  <a:cubicBezTo>
                    <a:pt x="61" y="477"/>
                    <a:pt x="0" y="602"/>
                    <a:pt x="2" y="739"/>
                  </a:cubicBezTo>
                  <a:cubicBezTo>
                    <a:pt x="3" y="845"/>
                    <a:pt x="57" y="929"/>
                    <a:pt x="155" y="967"/>
                  </a:cubicBezTo>
                  <a:cubicBezTo>
                    <a:pt x="177" y="976"/>
                    <a:pt x="199" y="980"/>
                    <a:pt x="222" y="980"/>
                  </a:cubicBezTo>
                  <a:cubicBezTo>
                    <a:pt x="240" y="980"/>
                    <a:pt x="258" y="977"/>
                    <a:pt x="275" y="974"/>
                  </a:cubicBezTo>
                  <a:cubicBezTo>
                    <a:pt x="349" y="961"/>
                    <a:pt x="424" y="899"/>
                    <a:pt x="442" y="826"/>
                  </a:cubicBezTo>
                  <a:cubicBezTo>
                    <a:pt x="467" y="731"/>
                    <a:pt x="497" y="638"/>
                    <a:pt x="539" y="549"/>
                  </a:cubicBezTo>
                  <a:cubicBezTo>
                    <a:pt x="574" y="481"/>
                    <a:pt x="610" y="415"/>
                    <a:pt x="648" y="349"/>
                  </a:cubicBezTo>
                  <a:cubicBezTo>
                    <a:pt x="680" y="297"/>
                    <a:pt x="695" y="238"/>
                    <a:pt x="682" y="177"/>
                  </a:cubicBezTo>
                  <a:cubicBezTo>
                    <a:pt x="670" y="124"/>
                    <a:pt x="633" y="65"/>
                    <a:pt x="585" y="36"/>
                  </a:cubicBezTo>
                  <a:cubicBezTo>
                    <a:pt x="546" y="13"/>
                    <a:pt x="501" y="1"/>
                    <a:pt x="4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33"/>
            <p:cNvSpPr/>
            <p:nvPr/>
          </p:nvSpPr>
          <p:spPr>
            <a:xfrm>
              <a:off x="5425283" y="4108339"/>
              <a:ext cx="25169" cy="37376"/>
            </a:xfrm>
            <a:custGeom>
              <a:rect b="b" l="l" r="r" t="t"/>
              <a:pathLst>
                <a:path extrusionOk="0" h="1084" w="730">
                  <a:moveTo>
                    <a:pt x="270" y="1"/>
                  </a:moveTo>
                  <a:cubicBezTo>
                    <a:pt x="252" y="1"/>
                    <a:pt x="235" y="3"/>
                    <a:pt x="218" y="7"/>
                  </a:cubicBezTo>
                  <a:cubicBezTo>
                    <a:pt x="151" y="24"/>
                    <a:pt x="88" y="60"/>
                    <a:pt x="51" y="120"/>
                  </a:cubicBezTo>
                  <a:cubicBezTo>
                    <a:pt x="12" y="184"/>
                    <a:pt x="0" y="250"/>
                    <a:pt x="12" y="325"/>
                  </a:cubicBezTo>
                  <a:cubicBezTo>
                    <a:pt x="31" y="439"/>
                    <a:pt x="50" y="552"/>
                    <a:pt x="84" y="663"/>
                  </a:cubicBezTo>
                  <a:cubicBezTo>
                    <a:pt x="99" y="712"/>
                    <a:pt x="116" y="762"/>
                    <a:pt x="136" y="810"/>
                  </a:cubicBezTo>
                  <a:cubicBezTo>
                    <a:pt x="155" y="857"/>
                    <a:pt x="186" y="898"/>
                    <a:pt x="214" y="939"/>
                  </a:cubicBezTo>
                  <a:cubicBezTo>
                    <a:pt x="222" y="950"/>
                    <a:pt x="229" y="960"/>
                    <a:pt x="236" y="968"/>
                  </a:cubicBezTo>
                  <a:cubicBezTo>
                    <a:pt x="267" y="1005"/>
                    <a:pt x="301" y="1026"/>
                    <a:pt x="343" y="1047"/>
                  </a:cubicBezTo>
                  <a:cubicBezTo>
                    <a:pt x="386" y="1068"/>
                    <a:pt x="429" y="1084"/>
                    <a:pt x="477" y="1084"/>
                  </a:cubicBezTo>
                  <a:cubicBezTo>
                    <a:pt x="483" y="1084"/>
                    <a:pt x="488" y="1083"/>
                    <a:pt x="494" y="1083"/>
                  </a:cubicBezTo>
                  <a:cubicBezTo>
                    <a:pt x="552" y="1080"/>
                    <a:pt x="610" y="1071"/>
                    <a:pt x="656" y="1028"/>
                  </a:cubicBezTo>
                  <a:cubicBezTo>
                    <a:pt x="697" y="987"/>
                    <a:pt x="729" y="934"/>
                    <a:pt x="729" y="874"/>
                  </a:cubicBezTo>
                  <a:cubicBezTo>
                    <a:pt x="728" y="831"/>
                    <a:pt x="727" y="789"/>
                    <a:pt x="719" y="747"/>
                  </a:cubicBezTo>
                  <a:cubicBezTo>
                    <a:pt x="710" y="696"/>
                    <a:pt x="684" y="654"/>
                    <a:pt x="665" y="607"/>
                  </a:cubicBezTo>
                  <a:cubicBezTo>
                    <a:pt x="645" y="560"/>
                    <a:pt x="624" y="514"/>
                    <a:pt x="606" y="466"/>
                  </a:cubicBezTo>
                  <a:cubicBezTo>
                    <a:pt x="578" y="383"/>
                    <a:pt x="556" y="299"/>
                    <a:pt x="536" y="212"/>
                  </a:cubicBezTo>
                  <a:cubicBezTo>
                    <a:pt x="520" y="146"/>
                    <a:pt x="480" y="83"/>
                    <a:pt x="422" y="46"/>
                  </a:cubicBezTo>
                  <a:cubicBezTo>
                    <a:pt x="380" y="19"/>
                    <a:pt x="323" y="1"/>
                    <a:pt x="2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33"/>
            <p:cNvSpPr/>
            <p:nvPr/>
          </p:nvSpPr>
          <p:spPr>
            <a:xfrm>
              <a:off x="5457279" y="4108856"/>
              <a:ext cx="37925" cy="32101"/>
            </a:xfrm>
            <a:custGeom>
              <a:rect b="b" l="l" r="r" t="t"/>
              <a:pathLst>
                <a:path extrusionOk="0" h="931" w="1100">
                  <a:moveTo>
                    <a:pt x="282" y="0"/>
                  </a:moveTo>
                  <a:cubicBezTo>
                    <a:pt x="193" y="0"/>
                    <a:pt x="104" y="42"/>
                    <a:pt x="58" y="118"/>
                  </a:cubicBezTo>
                  <a:cubicBezTo>
                    <a:pt x="21" y="178"/>
                    <a:pt x="0" y="253"/>
                    <a:pt x="19" y="321"/>
                  </a:cubicBezTo>
                  <a:cubicBezTo>
                    <a:pt x="37" y="391"/>
                    <a:pt x="74" y="441"/>
                    <a:pt x="133" y="488"/>
                  </a:cubicBezTo>
                  <a:cubicBezTo>
                    <a:pt x="235" y="571"/>
                    <a:pt x="334" y="657"/>
                    <a:pt x="436" y="740"/>
                  </a:cubicBezTo>
                  <a:cubicBezTo>
                    <a:pt x="494" y="789"/>
                    <a:pt x="552" y="833"/>
                    <a:pt x="621" y="867"/>
                  </a:cubicBezTo>
                  <a:cubicBezTo>
                    <a:pt x="660" y="885"/>
                    <a:pt x="696" y="905"/>
                    <a:pt x="736" y="914"/>
                  </a:cubicBezTo>
                  <a:cubicBezTo>
                    <a:pt x="773" y="922"/>
                    <a:pt x="810" y="930"/>
                    <a:pt x="848" y="930"/>
                  </a:cubicBezTo>
                  <a:cubicBezTo>
                    <a:pt x="863" y="930"/>
                    <a:pt x="877" y="929"/>
                    <a:pt x="892" y="926"/>
                  </a:cubicBezTo>
                  <a:cubicBezTo>
                    <a:pt x="921" y="921"/>
                    <a:pt x="949" y="907"/>
                    <a:pt x="977" y="896"/>
                  </a:cubicBezTo>
                  <a:lnTo>
                    <a:pt x="1024" y="865"/>
                  </a:lnTo>
                  <a:cubicBezTo>
                    <a:pt x="1046" y="847"/>
                    <a:pt x="1063" y="823"/>
                    <a:pt x="1073" y="797"/>
                  </a:cubicBezTo>
                  <a:cubicBezTo>
                    <a:pt x="1096" y="749"/>
                    <a:pt x="1099" y="706"/>
                    <a:pt x="1092" y="655"/>
                  </a:cubicBezTo>
                  <a:cubicBezTo>
                    <a:pt x="1075" y="535"/>
                    <a:pt x="988" y="456"/>
                    <a:pt x="900" y="383"/>
                  </a:cubicBezTo>
                  <a:cubicBezTo>
                    <a:pt x="849" y="341"/>
                    <a:pt x="796" y="306"/>
                    <a:pt x="743" y="269"/>
                  </a:cubicBezTo>
                  <a:cubicBezTo>
                    <a:pt x="636" y="196"/>
                    <a:pt x="534" y="118"/>
                    <a:pt x="427" y="44"/>
                  </a:cubicBezTo>
                  <a:cubicBezTo>
                    <a:pt x="385" y="14"/>
                    <a:pt x="334" y="0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33"/>
            <p:cNvSpPr/>
            <p:nvPr/>
          </p:nvSpPr>
          <p:spPr>
            <a:xfrm>
              <a:off x="5489412" y="4152022"/>
              <a:ext cx="26237" cy="41686"/>
            </a:xfrm>
            <a:custGeom>
              <a:rect b="b" l="l" r="r" t="t"/>
              <a:pathLst>
                <a:path extrusionOk="0" h="1209" w="761">
                  <a:moveTo>
                    <a:pt x="481" y="0"/>
                  </a:moveTo>
                  <a:cubicBezTo>
                    <a:pt x="372" y="0"/>
                    <a:pt x="269" y="64"/>
                    <a:pt x="232" y="174"/>
                  </a:cubicBezTo>
                  <a:cubicBezTo>
                    <a:pt x="167" y="361"/>
                    <a:pt x="76" y="542"/>
                    <a:pt x="34" y="735"/>
                  </a:cubicBezTo>
                  <a:cubicBezTo>
                    <a:pt x="13" y="825"/>
                    <a:pt x="0" y="928"/>
                    <a:pt x="34" y="1017"/>
                  </a:cubicBezTo>
                  <a:cubicBezTo>
                    <a:pt x="71" y="1120"/>
                    <a:pt x="166" y="1209"/>
                    <a:pt x="277" y="1209"/>
                  </a:cubicBezTo>
                  <a:cubicBezTo>
                    <a:pt x="292" y="1209"/>
                    <a:pt x="306" y="1207"/>
                    <a:pt x="321" y="1204"/>
                  </a:cubicBezTo>
                  <a:cubicBezTo>
                    <a:pt x="419" y="1183"/>
                    <a:pt x="508" y="1100"/>
                    <a:pt x="535" y="1003"/>
                  </a:cubicBezTo>
                  <a:cubicBezTo>
                    <a:pt x="548" y="957"/>
                    <a:pt x="558" y="910"/>
                    <a:pt x="567" y="863"/>
                  </a:cubicBezTo>
                  <a:lnTo>
                    <a:pt x="567" y="863"/>
                  </a:lnTo>
                  <a:cubicBezTo>
                    <a:pt x="567" y="865"/>
                    <a:pt x="566" y="866"/>
                    <a:pt x="566" y="868"/>
                  </a:cubicBezTo>
                  <a:cubicBezTo>
                    <a:pt x="567" y="863"/>
                    <a:pt x="568" y="857"/>
                    <a:pt x="569" y="852"/>
                  </a:cubicBezTo>
                  <a:lnTo>
                    <a:pt x="569" y="852"/>
                  </a:lnTo>
                  <a:cubicBezTo>
                    <a:pt x="568" y="856"/>
                    <a:pt x="568" y="859"/>
                    <a:pt x="567" y="863"/>
                  </a:cubicBezTo>
                  <a:lnTo>
                    <a:pt x="567" y="863"/>
                  </a:lnTo>
                  <a:cubicBezTo>
                    <a:pt x="568" y="856"/>
                    <a:pt x="570" y="850"/>
                    <a:pt x="571" y="843"/>
                  </a:cubicBezTo>
                  <a:lnTo>
                    <a:pt x="571" y="843"/>
                  </a:lnTo>
                  <a:cubicBezTo>
                    <a:pt x="570" y="846"/>
                    <a:pt x="570" y="849"/>
                    <a:pt x="569" y="852"/>
                  </a:cubicBezTo>
                  <a:lnTo>
                    <a:pt x="569" y="852"/>
                  </a:lnTo>
                  <a:cubicBezTo>
                    <a:pt x="572" y="837"/>
                    <a:pt x="575" y="821"/>
                    <a:pt x="578" y="806"/>
                  </a:cubicBezTo>
                  <a:lnTo>
                    <a:pt x="578" y="806"/>
                  </a:lnTo>
                  <a:cubicBezTo>
                    <a:pt x="576" y="818"/>
                    <a:pt x="573" y="831"/>
                    <a:pt x="571" y="843"/>
                  </a:cubicBezTo>
                  <a:lnTo>
                    <a:pt x="571" y="843"/>
                  </a:lnTo>
                  <a:cubicBezTo>
                    <a:pt x="608" y="672"/>
                    <a:pt x="674" y="510"/>
                    <a:pt x="723" y="342"/>
                  </a:cubicBezTo>
                  <a:cubicBezTo>
                    <a:pt x="761" y="212"/>
                    <a:pt x="698" y="52"/>
                    <a:pt x="561" y="12"/>
                  </a:cubicBezTo>
                  <a:cubicBezTo>
                    <a:pt x="534" y="4"/>
                    <a:pt x="507" y="0"/>
                    <a:pt x="4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33"/>
            <p:cNvSpPr/>
            <p:nvPr/>
          </p:nvSpPr>
          <p:spPr>
            <a:xfrm>
              <a:off x="5532855" y="4175812"/>
              <a:ext cx="30857" cy="33928"/>
            </a:xfrm>
            <a:custGeom>
              <a:rect b="b" l="l" r="r" t="t"/>
              <a:pathLst>
                <a:path extrusionOk="0" h="984" w="895">
                  <a:moveTo>
                    <a:pt x="293" y="0"/>
                  </a:moveTo>
                  <a:cubicBezTo>
                    <a:pt x="283" y="0"/>
                    <a:pt x="273" y="1"/>
                    <a:pt x="263" y="2"/>
                  </a:cubicBezTo>
                  <a:cubicBezTo>
                    <a:pt x="227" y="2"/>
                    <a:pt x="191" y="11"/>
                    <a:pt x="159" y="30"/>
                  </a:cubicBezTo>
                  <a:cubicBezTo>
                    <a:pt x="97" y="65"/>
                    <a:pt x="42" y="119"/>
                    <a:pt x="21" y="188"/>
                  </a:cubicBezTo>
                  <a:cubicBezTo>
                    <a:pt x="1" y="260"/>
                    <a:pt x="3" y="335"/>
                    <a:pt x="37" y="402"/>
                  </a:cubicBezTo>
                  <a:cubicBezTo>
                    <a:pt x="84" y="492"/>
                    <a:pt x="129" y="586"/>
                    <a:pt x="181" y="673"/>
                  </a:cubicBezTo>
                  <a:cubicBezTo>
                    <a:pt x="206" y="715"/>
                    <a:pt x="233" y="754"/>
                    <a:pt x="261" y="793"/>
                  </a:cubicBezTo>
                  <a:cubicBezTo>
                    <a:pt x="291" y="833"/>
                    <a:pt x="329" y="864"/>
                    <a:pt x="368" y="896"/>
                  </a:cubicBezTo>
                  <a:cubicBezTo>
                    <a:pt x="432" y="949"/>
                    <a:pt x="519" y="983"/>
                    <a:pt x="604" y="983"/>
                  </a:cubicBezTo>
                  <a:cubicBezTo>
                    <a:pt x="633" y="983"/>
                    <a:pt x="662" y="979"/>
                    <a:pt x="690" y="971"/>
                  </a:cubicBezTo>
                  <a:cubicBezTo>
                    <a:pt x="734" y="963"/>
                    <a:pt x="773" y="943"/>
                    <a:pt x="807" y="913"/>
                  </a:cubicBezTo>
                  <a:cubicBezTo>
                    <a:pt x="833" y="891"/>
                    <a:pt x="853" y="865"/>
                    <a:pt x="864" y="833"/>
                  </a:cubicBezTo>
                  <a:cubicBezTo>
                    <a:pt x="883" y="803"/>
                    <a:pt x="891" y="771"/>
                    <a:pt x="891" y="736"/>
                  </a:cubicBezTo>
                  <a:cubicBezTo>
                    <a:pt x="894" y="690"/>
                    <a:pt x="885" y="647"/>
                    <a:pt x="864" y="605"/>
                  </a:cubicBezTo>
                  <a:cubicBezTo>
                    <a:pt x="843" y="574"/>
                    <a:pt x="828" y="542"/>
                    <a:pt x="801" y="515"/>
                  </a:cubicBezTo>
                  <a:cubicBezTo>
                    <a:pt x="790" y="502"/>
                    <a:pt x="777" y="489"/>
                    <a:pt x="764" y="477"/>
                  </a:cubicBezTo>
                  <a:lnTo>
                    <a:pt x="764" y="477"/>
                  </a:lnTo>
                  <a:cubicBezTo>
                    <a:pt x="765" y="478"/>
                    <a:pt x="765" y="479"/>
                    <a:pt x="766" y="479"/>
                  </a:cubicBezTo>
                  <a:cubicBezTo>
                    <a:pt x="765" y="478"/>
                    <a:pt x="764" y="478"/>
                    <a:pt x="763" y="477"/>
                  </a:cubicBezTo>
                  <a:lnTo>
                    <a:pt x="763" y="477"/>
                  </a:lnTo>
                  <a:cubicBezTo>
                    <a:pt x="763" y="477"/>
                    <a:pt x="764" y="477"/>
                    <a:pt x="764" y="477"/>
                  </a:cubicBezTo>
                  <a:lnTo>
                    <a:pt x="764" y="477"/>
                  </a:lnTo>
                  <a:cubicBezTo>
                    <a:pt x="763" y="476"/>
                    <a:pt x="762" y="476"/>
                    <a:pt x="761" y="475"/>
                  </a:cubicBezTo>
                  <a:lnTo>
                    <a:pt x="761" y="475"/>
                  </a:lnTo>
                  <a:cubicBezTo>
                    <a:pt x="762" y="475"/>
                    <a:pt x="762" y="476"/>
                    <a:pt x="763" y="477"/>
                  </a:cubicBezTo>
                  <a:lnTo>
                    <a:pt x="763" y="477"/>
                  </a:lnTo>
                  <a:cubicBezTo>
                    <a:pt x="761" y="474"/>
                    <a:pt x="758" y="472"/>
                    <a:pt x="755" y="470"/>
                  </a:cubicBezTo>
                  <a:lnTo>
                    <a:pt x="755" y="470"/>
                  </a:lnTo>
                  <a:cubicBezTo>
                    <a:pt x="705" y="424"/>
                    <a:pt x="661" y="368"/>
                    <a:pt x="619" y="313"/>
                  </a:cubicBezTo>
                  <a:cubicBezTo>
                    <a:pt x="587" y="261"/>
                    <a:pt x="558" y="205"/>
                    <a:pt x="530" y="151"/>
                  </a:cubicBezTo>
                  <a:cubicBezTo>
                    <a:pt x="495" y="89"/>
                    <a:pt x="440" y="38"/>
                    <a:pt x="372" y="15"/>
                  </a:cubicBezTo>
                  <a:cubicBezTo>
                    <a:pt x="346" y="5"/>
                    <a:pt x="320" y="0"/>
                    <a:pt x="2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33"/>
            <p:cNvSpPr/>
            <p:nvPr/>
          </p:nvSpPr>
          <p:spPr>
            <a:xfrm>
              <a:off x="5545956" y="4133162"/>
              <a:ext cx="41752" cy="22171"/>
            </a:xfrm>
            <a:custGeom>
              <a:rect b="b" l="l" r="r" t="t"/>
              <a:pathLst>
                <a:path extrusionOk="0" h="643" w="1211">
                  <a:moveTo>
                    <a:pt x="260" y="0"/>
                  </a:moveTo>
                  <a:cubicBezTo>
                    <a:pt x="133" y="0"/>
                    <a:pt x="5" y="93"/>
                    <a:pt x="3" y="229"/>
                  </a:cubicBezTo>
                  <a:cubicBezTo>
                    <a:pt x="1" y="367"/>
                    <a:pt x="94" y="473"/>
                    <a:pt x="232" y="487"/>
                  </a:cubicBezTo>
                  <a:cubicBezTo>
                    <a:pt x="249" y="488"/>
                    <a:pt x="265" y="493"/>
                    <a:pt x="282" y="495"/>
                  </a:cubicBezTo>
                  <a:cubicBezTo>
                    <a:pt x="396" y="521"/>
                    <a:pt x="506" y="568"/>
                    <a:pt x="619" y="597"/>
                  </a:cubicBezTo>
                  <a:cubicBezTo>
                    <a:pt x="696" y="616"/>
                    <a:pt x="775" y="636"/>
                    <a:pt x="854" y="642"/>
                  </a:cubicBezTo>
                  <a:cubicBezTo>
                    <a:pt x="864" y="642"/>
                    <a:pt x="874" y="643"/>
                    <a:pt x="883" y="643"/>
                  </a:cubicBezTo>
                  <a:cubicBezTo>
                    <a:pt x="983" y="643"/>
                    <a:pt x="1065" y="605"/>
                    <a:pt x="1144" y="545"/>
                  </a:cubicBezTo>
                  <a:cubicBezTo>
                    <a:pt x="1192" y="508"/>
                    <a:pt x="1211" y="443"/>
                    <a:pt x="1207" y="385"/>
                  </a:cubicBezTo>
                  <a:cubicBezTo>
                    <a:pt x="1200" y="321"/>
                    <a:pt x="1170" y="280"/>
                    <a:pt x="1122" y="240"/>
                  </a:cubicBezTo>
                  <a:cubicBezTo>
                    <a:pt x="1106" y="226"/>
                    <a:pt x="1086" y="209"/>
                    <a:pt x="1085" y="207"/>
                  </a:cubicBezTo>
                  <a:lnTo>
                    <a:pt x="1085" y="207"/>
                  </a:lnTo>
                  <a:cubicBezTo>
                    <a:pt x="1086" y="208"/>
                    <a:pt x="1086" y="208"/>
                    <a:pt x="1087" y="208"/>
                  </a:cubicBezTo>
                  <a:cubicBezTo>
                    <a:pt x="1086" y="208"/>
                    <a:pt x="1085" y="207"/>
                    <a:pt x="1085" y="207"/>
                  </a:cubicBezTo>
                  <a:lnTo>
                    <a:pt x="1085" y="207"/>
                  </a:lnTo>
                  <a:cubicBezTo>
                    <a:pt x="1085" y="207"/>
                    <a:pt x="1085" y="207"/>
                    <a:pt x="1085" y="207"/>
                  </a:cubicBezTo>
                  <a:lnTo>
                    <a:pt x="1085" y="207"/>
                  </a:lnTo>
                  <a:cubicBezTo>
                    <a:pt x="1072" y="199"/>
                    <a:pt x="1060" y="189"/>
                    <a:pt x="1047" y="181"/>
                  </a:cubicBezTo>
                  <a:cubicBezTo>
                    <a:pt x="1008" y="155"/>
                    <a:pt x="959" y="141"/>
                    <a:pt x="914" y="128"/>
                  </a:cubicBezTo>
                  <a:cubicBezTo>
                    <a:pt x="848" y="109"/>
                    <a:pt x="784" y="91"/>
                    <a:pt x="718" y="75"/>
                  </a:cubicBezTo>
                  <a:cubicBezTo>
                    <a:pt x="567" y="40"/>
                    <a:pt x="415" y="2"/>
                    <a:pt x="26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33"/>
            <p:cNvSpPr/>
            <p:nvPr/>
          </p:nvSpPr>
          <p:spPr>
            <a:xfrm>
              <a:off x="5584666" y="4144403"/>
              <a:ext cx="827" cy="724"/>
            </a:xfrm>
            <a:custGeom>
              <a:rect b="b" l="l" r="r" t="t"/>
              <a:pathLst>
                <a:path extrusionOk="0" h="21" w="24">
                  <a:moveTo>
                    <a:pt x="0" y="1"/>
                  </a:moveTo>
                  <a:cubicBezTo>
                    <a:pt x="17" y="15"/>
                    <a:pt x="23" y="21"/>
                    <a:pt x="23" y="21"/>
                  </a:cubicBezTo>
                  <a:cubicBezTo>
                    <a:pt x="24" y="21"/>
                    <a:pt x="13" y="11"/>
                    <a:pt x="0" y="1"/>
                  </a:cubicBezTo>
                  <a:close/>
                </a:path>
              </a:pathLst>
            </a:custGeom>
            <a:solidFill>
              <a:srgbClr val="F4E3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33"/>
            <p:cNvSpPr/>
            <p:nvPr/>
          </p:nvSpPr>
          <p:spPr>
            <a:xfrm>
              <a:off x="5578400" y="4170433"/>
              <a:ext cx="33236" cy="35411"/>
            </a:xfrm>
            <a:custGeom>
              <a:rect b="b" l="l" r="r" t="t"/>
              <a:pathLst>
                <a:path extrusionOk="0" h="1027" w="964">
                  <a:moveTo>
                    <a:pt x="707" y="1"/>
                  </a:moveTo>
                  <a:cubicBezTo>
                    <a:pt x="671" y="1"/>
                    <a:pt x="633" y="9"/>
                    <a:pt x="598" y="27"/>
                  </a:cubicBezTo>
                  <a:cubicBezTo>
                    <a:pt x="478" y="89"/>
                    <a:pt x="364" y="178"/>
                    <a:pt x="272" y="277"/>
                  </a:cubicBezTo>
                  <a:cubicBezTo>
                    <a:pt x="216" y="339"/>
                    <a:pt x="164" y="403"/>
                    <a:pt x="120" y="474"/>
                  </a:cubicBezTo>
                  <a:cubicBezTo>
                    <a:pt x="57" y="573"/>
                    <a:pt x="0" y="700"/>
                    <a:pt x="32" y="820"/>
                  </a:cubicBezTo>
                  <a:cubicBezTo>
                    <a:pt x="55" y="910"/>
                    <a:pt x="115" y="983"/>
                    <a:pt x="204" y="1012"/>
                  </a:cubicBezTo>
                  <a:cubicBezTo>
                    <a:pt x="232" y="1022"/>
                    <a:pt x="261" y="1027"/>
                    <a:pt x="289" y="1027"/>
                  </a:cubicBezTo>
                  <a:cubicBezTo>
                    <a:pt x="307" y="1027"/>
                    <a:pt x="326" y="1025"/>
                    <a:pt x="344" y="1021"/>
                  </a:cubicBezTo>
                  <a:cubicBezTo>
                    <a:pt x="390" y="1010"/>
                    <a:pt x="428" y="990"/>
                    <a:pt x="464" y="960"/>
                  </a:cubicBezTo>
                  <a:cubicBezTo>
                    <a:pt x="515" y="924"/>
                    <a:pt x="548" y="861"/>
                    <a:pt x="577" y="803"/>
                  </a:cubicBezTo>
                  <a:cubicBezTo>
                    <a:pt x="622" y="713"/>
                    <a:pt x="681" y="629"/>
                    <a:pt x="745" y="551"/>
                  </a:cubicBezTo>
                  <a:cubicBezTo>
                    <a:pt x="776" y="517"/>
                    <a:pt x="808" y="483"/>
                    <a:pt x="844" y="455"/>
                  </a:cubicBezTo>
                  <a:lnTo>
                    <a:pt x="844" y="455"/>
                  </a:lnTo>
                  <a:cubicBezTo>
                    <a:pt x="852" y="450"/>
                    <a:pt x="859" y="445"/>
                    <a:pt x="865" y="439"/>
                  </a:cubicBezTo>
                  <a:lnTo>
                    <a:pt x="865" y="439"/>
                  </a:lnTo>
                  <a:cubicBezTo>
                    <a:pt x="866" y="438"/>
                    <a:pt x="867" y="437"/>
                    <a:pt x="869" y="436"/>
                  </a:cubicBezTo>
                  <a:lnTo>
                    <a:pt x="869" y="436"/>
                  </a:lnTo>
                  <a:lnTo>
                    <a:pt x="866" y="438"/>
                  </a:lnTo>
                  <a:lnTo>
                    <a:pt x="866" y="438"/>
                  </a:lnTo>
                  <a:cubicBezTo>
                    <a:pt x="876" y="429"/>
                    <a:pt x="886" y="419"/>
                    <a:pt x="895" y="407"/>
                  </a:cubicBezTo>
                  <a:cubicBezTo>
                    <a:pt x="918" y="385"/>
                    <a:pt x="933" y="358"/>
                    <a:pt x="944" y="327"/>
                  </a:cubicBezTo>
                  <a:cubicBezTo>
                    <a:pt x="964" y="268"/>
                    <a:pt x="960" y="189"/>
                    <a:pt x="929" y="135"/>
                  </a:cubicBezTo>
                  <a:cubicBezTo>
                    <a:pt x="882" y="52"/>
                    <a:pt x="797" y="1"/>
                    <a:pt x="7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33"/>
            <p:cNvSpPr/>
            <p:nvPr/>
          </p:nvSpPr>
          <p:spPr>
            <a:xfrm>
              <a:off x="5680559" y="3879473"/>
              <a:ext cx="31168" cy="31480"/>
            </a:xfrm>
            <a:custGeom>
              <a:rect b="b" l="l" r="r" t="t"/>
              <a:pathLst>
                <a:path extrusionOk="0" h="913" w="904">
                  <a:moveTo>
                    <a:pt x="77" y="403"/>
                  </a:moveTo>
                  <a:cubicBezTo>
                    <a:pt x="79" y="404"/>
                    <a:pt x="81" y="406"/>
                    <a:pt x="82" y="408"/>
                  </a:cubicBezTo>
                  <a:lnTo>
                    <a:pt x="82" y="408"/>
                  </a:lnTo>
                  <a:cubicBezTo>
                    <a:pt x="81" y="406"/>
                    <a:pt x="79" y="404"/>
                    <a:pt x="77" y="403"/>
                  </a:cubicBezTo>
                  <a:close/>
                  <a:moveTo>
                    <a:pt x="248" y="1"/>
                  </a:moveTo>
                  <a:cubicBezTo>
                    <a:pt x="231" y="1"/>
                    <a:pt x="214" y="3"/>
                    <a:pt x="199" y="6"/>
                  </a:cubicBezTo>
                  <a:cubicBezTo>
                    <a:pt x="143" y="17"/>
                    <a:pt x="80" y="56"/>
                    <a:pt x="51" y="107"/>
                  </a:cubicBezTo>
                  <a:cubicBezTo>
                    <a:pt x="18" y="160"/>
                    <a:pt x="0" y="227"/>
                    <a:pt x="16" y="289"/>
                  </a:cubicBezTo>
                  <a:cubicBezTo>
                    <a:pt x="22" y="309"/>
                    <a:pt x="30" y="328"/>
                    <a:pt x="37" y="348"/>
                  </a:cubicBezTo>
                  <a:cubicBezTo>
                    <a:pt x="55" y="381"/>
                    <a:pt x="78" y="410"/>
                    <a:pt x="108" y="431"/>
                  </a:cubicBezTo>
                  <a:lnTo>
                    <a:pt x="108" y="431"/>
                  </a:lnTo>
                  <a:cubicBezTo>
                    <a:pt x="135" y="458"/>
                    <a:pt x="162" y="486"/>
                    <a:pt x="188" y="515"/>
                  </a:cubicBezTo>
                  <a:cubicBezTo>
                    <a:pt x="221" y="555"/>
                    <a:pt x="250" y="601"/>
                    <a:pt x="280" y="643"/>
                  </a:cubicBezTo>
                  <a:cubicBezTo>
                    <a:pt x="308" y="686"/>
                    <a:pt x="335" y="729"/>
                    <a:pt x="372" y="765"/>
                  </a:cubicBezTo>
                  <a:cubicBezTo>
                    <a:pt x="381" y="775"/>
                    <a:pt x="392" y="785"/>
                    <a:pt x="402" y="794"/>
                  </a:cubicBezTo>
                  <a:cubicBezTo>
                    <a:pt x="419" y="809"/>
                    <a:pt x="436" y="825"/>
                    <a:pt x="453" y="838"/>
                  </a:cubicBezTo>
                  <a:cubicBezTo>
                    <a:pt x="464" y="847"/>
                    <a:pt x="475" y="854"/>
                    <a:pt x="490" y="858"/>
                  </a:cubicBezTo>
                  <a:cubicBezTo>
                    <a:pt x="504" y="864"/>
                    <a:pt x="518" y="872"/>
                    <a:pt x="532" y="879"/>
                  </a:cubicBezTo>
                  <a:cubicBezTo>
                    <a:pt x="573" y="897"/>
                    <a:pt x="611" y="905"/>
                    <a:pt x="656" y="911"/>
                  </a:cubicBezTo>
                  <a:cubicBezTo>
                    <a:pt x="664" y="912"/>
                    <a:pt x="671" y="913"/>
                    <a:pt x="679" y="913"/>
                  </a:cubicBezTo>
                  <a:cubicBezTo>
                    <a:pt x="739" y="913"/>
                    <a:pt x="799" y="877"/>
                    <a:pt x="837" y="833"/>
                  </a:cubicBezTo>
                  <a:cubicBezTo>
                    <a:pt x="882" y="779"/>
                    <a:pt x="903" y="710"/>
                    <a:pt x="887" y="639"/>
                  </a:cubicBezTo>
                  <a:cubicBezTo>
                    <a:pt x="879" y="596"/>
                    <a:pt x="860" y="558"/>
                    <a:pt x="845" y="517"/>
                  </a:cubicBezTo>
                  <a:cubicBezTo>
                    <a:pt x="829" y="476"/>
                    <a:pt x="797" y="441"/>
                    <a:pt x="770" y="407"/>
                  </a:cubicBezTo>
                  <a:cubicBezTo>
                    <a:pt x="736" y="365"/>
                    <a:pt x="697" y="329"/>
                    <a:pt x="658" y="290"/>
                  </a:cubicBezTo>
                  <a:cubicBezTo>
                    <a:pt x="570" y="204"/>
                    <a:pt x="480" y="115"/>
                    <a:pt x="381" y="40"/>
                  </a:cubicBezTo>
                  <a:cubicBezTo>
                    <a:pt x="346" y="14"/>
                    <a:pt x="295" y="1"/>
                    <a:pt x="2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33"/>
            <p:cNvSpPr/>
            <p:nvPr/>
          </p:nvSpPr>
          <p:spPr>
            <a:xfrm>
              <a:off x="5732104" y="3888920"/>
              <a:ext cx="34512" cy="19136"/>
            </a:xfrm>
            <a:custGeom>
              <a:rect b="b" l="l" r="r" t="t"/>
              <a:pathLst>
                <a:path extrusionOk="0" h="555" w="1001">
                  <a:moveTo>
                    <a:pt x="652" y="1"/>
                  </a:moveTo>
                  <a:cubicBezTo>
                    <a:pt x="599" y="3"/>
                    <a:pt x="548" y="5"/>
                    <a:pt x="496" y="9"/>
                  </a:cubicBezTo>
                  <a:cubicBezTo>
                    <a:pt x="403" y="15"/>
                    <a:pt x="311" y="26"/>
                    <a:pt x="217" y="42"/>
                  </a:cubicBezTo>
                  <a:cubicBezTo>
                    <a:pt x="155" y="55"/>
                    <a:pt x="90" y="100"/>
                    <a:pt x="56" y="152"/>
                  </a:cubicBezTo>
                  <a:cubicBezTo>
                    <a:pt x="20" y="206"/>
                    <a:pt x="1" y="286"/>
                    <a:pt x="17" y="350"/>
                  </a:cubicBezTo>
                  <a:cubicBezTo>
                    <a:pt x="35" y="414"/>
                    <a:pt x="69" y="477"/>
                    <a:pt x="127" y="511"/>
                  </a:cubicBezTo>
                  <a:cubicBezTo>
                    <a:pt x="146" y="521"/>
                    <a:pt x="167" y="531"/>
                    <a:pt x="187" y="541"/>
                  </a:cubicBezTo>
                  <a:cubicBezTo>
                    <a:pt x="213" y="550"/>
                    <a:pt x="240" y="554"/>
                    <a:pt x="267" y="554"/>
                  </a:cubicBezTo>
                  <a:cubicBezTo>
                    <a:pt x="282" y="554"/>
                    <a:pt x="298" y="553"/>
                    <a:pt x="314" y="551"/>
                  </a:cubicBezTo>
                  <a:cubicBezTo>
                    <a:pt x="370" y="546"/>
                    <a:pt x="425" y="544"/>
                    <a:pt x="480" y="544"/>
                  </a:cubicBezTo>
                  <a:cubicBezTo>
                    <a:pt x="495" y="544"/>
                    <a:pt x="510" y="544"/>
                    <a:pt x="525" y="544"/>
                  </a:cubicBezTo>
                  <a:cubicBezTo>
                    <a:pt x="571" y="545"/>
                    <a:pt x="619" y="549"/>
                    <a:pt x="666" y="549"/>
                  </a:cubicBezTo>
                  <a:cubicBezTo>
                    <a:pt x="735" y="549"/>
                    <a:pt x="802" y="541"/>
                    <a:pt x="859" y="505"/>
                  </a:cubicBezTo>
                  <a:cubicBezTo>
                    <a:pt x="897" y="484"/>
                    <a:pt x="931" y="456"/>
                    <a:pt x="955" y="419"/>
                  </a:cubicBezTo>
                  <a:cubicBezTo>
                    <a:pt x="980" y="381"/>
                    <a:pt x="994" y="338"/>
                    <a:pt x="996" y="292"/>
                  </a:cubicBezTo>
                  <a:cubicBezTo>
                    <a:pt x="1000" y="250"/>
                    <a:pt x="991" y="207"/>
                    <a:pt x="970" y="165"/>
                  </a:cubicBezTo>
                  <a:cubicBezTo>
                    <a:pt x="949" y="126"/>
                    <a:pt x="921" y="93"/>
                    <a:pt x="885" y="68"/>
                  </a:cubicBezTo>
                  <a:cubicBezTo>
                    <a:pt x="838" y="30"/>
                    <a:pt x="774" y="15"/>
                    <a:pt x="715" y="6"/>
                  </a:cubicBezTo>
                  <a:cubicBezTo>
                    <a:pt x="693" y="3"/>
                    <a:pt x="673" y="1"/>
                    <a:pt x="6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33"/>
            <p:cNvSpPr/>
            <p:nvPr/>
          </p:nvSpPr>
          <p:spPr>
            <a:xfrm>
              <a:off x="5621015" y="3858855"/>
              <a:ext cx="27927" cy="31756"/>
            </a:xfrm>
            <a:custGeom>
              <a:rect b="b" l="l" r="r" t="t"/>
              <a:pathLst>
                <a:path extrusionOk="0" h="921" w="810">
                  <a:moveTo>
                    <a:pt x="253" y="0"/>
                  </a:moveTo>
                  <a:cubicBezTo>
                    <a:pt x="214" y="0"/>
                    <a:pt x="173" y="9"/>
                    <a:pt x="141" y="27"/>
                  </a:cubicBezTo>
                  <a:cubicBezTo>
                    <a:pt x="87" y="58"/>
                    <a:pt x="37" y="105"/>
                    <a:pt x="19" y="168"/>
                  </a:cubicBezTo>
                  <a:cubicBezTo>
                    <a:pt x="0" y="230"/>
                    <a:pt x="0" y="300"/>
                    <a:pt x="34" y="358"/>
                  </a:cubicBezTo>
                  <a:cubicBezTo>
                    <a:pt x="68" y="425"/>
                    <a:pt x="112" y="486"/>
                    <a:pt x="156" y="548"/>
                  </a:cubicBezTo>
                  <a:cubicBezTo>
                    <a:pt x="182" y="589"/>
                    <a:pt x="208" y="629"/>
                    <a:pt x="234" y="671"/>
                  </a:cubicBezTo>
                  <a:cubicBezTo>
                    <a:pt x="259" y="711"/>
                    <a:pt x="281" y="752"/>
                    <a:pt x="312" y="788"/>
                  </a:cubicBezTo>
                  <a:cubicBezTo>
                    <a:pt x="321" y="799"/>
                    <a:pt x="331" y="810"/>
                    <a:pt x="339" y="821"/>
                  </a:cubicBezTo>
                  <a:cubicBezTo>
                    <a:pt x="357" y="840"/>
                    <a:pt x="383" y="865"/>
                    <a:pt x="399" y="876"/>
                  </a:cubicBezTo>
                  <a:cubicBezTo>
                    <a:pt x="420" y="888"/>
                    <a:pt x="447" y="903"/>
                    <a:pt x="471" y="908"/>
                  </a:cubicBezTo>
                  <a:cubicBezTo>
                    <a:pt x="493" y="917"/>
                    <a:pt x="516" y="921"/>
                    <a:pt x="540" y="921"/>
                  </a:cubicBezTo>
                  <a:cubicBezTo>
                    <a:pt x="550" y="921"/>
                    <a:pt x="561" y="920"/>
                    <a:pt x="571" y="918"/>
                  </a:cubicBezTo>
                  <a:cubicBezTo>
                    <a:pt x="604" y="918"/>
                    <a:pt x="636" y="910"/>
                    <a:pt x="666" y="893"/>
                  </a:cubicBezTo>
                  <a:cubicBezTo>
                    <a:pt x="721" y="862"/>
                    <a:pt x="774" y="813"/>
                    <a:pt x="790" y="751"/>
                  </a:cubicBezTo>
                  <a:cubicBezTo>
                    <a:pt x="802" y="696"/>
                    <a:pt x="810" y="657"/>
                    <a:pt x="797" y="602"/>
                  </a:cubicBezTo>
                  <a:cubicBezTo>
                    <a:pt x="791" y="574"/>
                    <a:pt x="780" y="545"/>
                    <a:pt x="766" y="519"/>
                  </a:cubicBezTo>
                  <a:cubicBezTo>
                    <a:pt x="748" y="484"/>
                    <a:pt x="728" y="449"/>
                    <a:pt x="703" y="419"/>
                  </a:cubicBezTo>
                  <a:cubicBezTo>
                    <a:pt x="680" y="390"/>
                    <a:pt x="655" y="364"/>
                    <a:pt x="630" y="338"/>
                  </a:cubicBezTo>
                  <a:cubicBezTo>
                    <a:pt x="606" y="310"/>
                    <a:pt x="580" y="284"/>
                    <a:pt x="556" y="257"/>
                  </a:cubicBezTo>
                  <a:cubicBezTo>
                    <a:pt x="539" y="236"/>
                    <a:pt x="523" y="213"/>
                    <a:pt x="508" y="189"/>
                  </a:cubicBezTo>
                  <a:cubicBezTo>
                    <a:pt x="495" y="171"/>
                    <a:pt x="484" y="153"/>
                    <a:pt x="473" y="134"/>
                  </a:cubicBezTo>
                  <a:cubicBezTo>
                    <a:pt x="442" y="79"/>
                    <a:pt x="394" y="33"/>
                    <a:pt x="333" y="12"/>
                  </a:cubicBezTo>
                  <a:cubicBezTo>
                    <a:pt x="309" y="4"/>
                    <a:pt x="281" y="0"/>
                    <a:pt x="2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33"/>
            <p:cNvSpPr/>
            <p:nvPr/>
          </p:nvSpPr>
          <p:spPr>
            <a:xfrm>
              <a:off x="5565092" y="3844995"/>
              <a:ext cx="34133" cy="20309"/>
            </a:xfrm>
            <a:custGeom>
              <a:rect b="b" l="l" r="r" t="t"/>
              <a:pathLst>
                <a:path extrusionOk="0" h="589" w="990">
                  <a:moveTo>
                    <a:pt x="248" y="1"/>
                  </a:moveTo>
                  <a:cubicBezTo>
                    <a:pt x="233" y="1"/>
                    <a:pt x="217" y="3"/>
                    <a:pt x="201" y="6"/>
                  </a:cubicBezTo>
                  <a:cubicBezTo>
                    <a:pt x="146" y="18"/>
                    <a:pt x="81" y="58"/>
                    <a:pt x="52" y="107"/>
                  </a:cubicBezTo>
                  <a:cubicBezTo>
                    <a:pt x="19" y="160"/>
                    <a:pt x="1" y="228"/>
                    <a:pt x="16" y="290"/>
                  </a:cubicBezTo>
                  <a:cubicBezTo>
                    <a:pt x="33" y="353"/>
                    <a:pt x="65" y="402"/>
                    <a:pt x="117" y="440"/>
                  </a:cubicBezTo>
                  <a:cubicBezTo>
                    <a:pt x="226" y="523"/>
                    <a:pt x="352" y="561"/>
                    <a:pt x="485" y="584"/>
                  </a:cubicBezTo>
                  <a:cubicBezTo>
                    <a:pt x="509" y="588"/>
                    <a:pt x="533" y="589"/>
                    <a:pt x="557" y="589"/>
                  </a:cubicBezTo>
                  <a:cubicBezTo>
                    <a:pt x="599" y="589"/>
                    <a:pt x="641" y="585"/>
                    <a:pt x="683" y="581"/>
                  </a:cubicBezTo>
                  <a:cubicBezTo>
                    <a:pt x="729" y="577"/>
                    <a:pt x="767" y="563"/>
                    <a:pt x="810" y="547"/>
                  </a:cubicBezTo>
                  <a:cubicBezTo>
                    <a:pt x="831" y="539"/>
                    <a:pt x="844" y="531"/>
                    <a:pt x="865" y="518"/>
                  </a:cubicBezTo>
                  <a:cubicBezTo>
                    <a:pt x="896" y="495"/>
                    <a:pt x="895" y="498"/>
                    <a:pt x="919" y="469"/>
                  </a:cubicBezTo>
                  <a:cubicBezTo>
                    <a:pt x="944" y="442"/>
                    <a:pt x="956" y="413"/>
                    <a:pt x="974" y="381"/>
                  </a:cubicBezTo>
                  <a:cubicBezTo>
                    <a:pt x="977" y="358"/>
                    <a:pt x="982" y="336"/>
                    <a:pt x="986" y="314"/>
                  </a:cubicBezTo>
                  <a:cubicBezTo>
                    <a:pt x="989" y="280"/>
                    <a:pt x="984" y="248"/>
                    <a:pt x="970" y="217"/>
                  </a:cubicBezTo>
                  <a:cubicBezTo>
                    <a:pt x="953" y="164"/>
                    <a:pt x="921" y="124"/>
                    <a:pt x="876" y="92"/>
                  </a:cubicBezTo>
                  <a:cubicBezTo>
                    <a:pt x="826" y="55"/>
                    <a:pt x="772" y="44"/>
                    <a:pt x="717" y="44"/>
                  </a:cubicBezTo>
                  <a:cubicBezTo>
                    <a:pt x="667" y="44"/>
                    <a:pt x="617" y="53"/>
                    <a:pt x="567" y="59"/>
                  </a:cubicBezTo>
                  <a:cubicBezTo>
                    <a:pt x="558" y="60"/>
                    <a:pt x="548" y="60"/>
                    <a:pt x="539" y="60"/>
                  </a:cubicBezTo>
                  <a:cubicBezTo>
                    <a:pt x="508" y="60"/>
                    <a:pt x="477" y="58"/>
                    <a:pt x="446" y="55"/>
                  </a:cubicBezTo>
                  <a:cubicBezTo>
                    <a:pt x="411" y="46"/>
                    <a:pt x="377" y="37"/>
                    <a:pt x="345" y="22"/>
                  </a:cubicBezTo>
                  <a:lnTo>
                    <a:pt x="345" y="22"/>
                  </a:lnTo>
                  <a:lnTo>
                    <a:pt x="351" y="25"/>
                  </a:lnTo>
                  <a:lnTo>
                    <a:pt x="351" y="25"/>
                  </a:lnTo>
                  <a:cubicBezTo>
                    <a:pt x="317" y="10"/>
                    <a:pt x="284" y="1"/>
                    <a:pt x="2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33"/>
            <p:cNvSpPr/>
            <p:nvPr/>
          </p:nvSpPr>
          <p:spPr>
            <a:xfrm>
              <a:off x="5464450" y="3887334"/>
              <a:ext cx="38270" cy="19171"/>
            </a:xfrm>
            <a:custGeom>
              <a:rect b="b" l="l" r="r" t="t"/>
              <a:pathLst>
                <a:path extrusionOk="0" h="556" w="1110">
                  <a:moveTo>
                    <a:pt x="736" y="545"/>
                  </a:moveTo>
                  <a:lnTo>
                    <a:pt x="736" y="545"/>
                  </a:lnTo>
                  <a:cubicBezTo>
                    <a:pt x="736" y="545"/>
                    <a:pt x="737" y="545"/>
                    <a:pt x="737" y="546"/>
                  </a:cubicBezTo>
                  <a:cubicBezTo>
                    <a:pt x="737" y="545"/>
                    <a:pt x="736" y="545"/>
                    <a:pt x="736" y="545"/>
                  </a:cubicBezTo>
                  <a:close/>
                  <a:moveTo>
                    <a:pt x="242" y="0"/>
                  </a:moveTo>
                  <a:cubicBezTo>
                    <a:pt x="189" y="0"/>
                    <a:pt x="121" y="29"/>
                    <a:pt x="87" y="62"/>
                  </a:cubicBezTo>
                  <a:cubicBezTo>
                    <a:pt x="48" y="101"/>
                    <a:pt x="21" y="145"/>
                    <a:pt x="11" y="198"/>
                  </a:cubicBezTo>
                  <a:cubicBezTo>
                    <a:pt x="1" y="250"/>
                    <a:pt x="5" y="307"/>
                    <a:pt x="31" y="354"/>
                  </a:cubicBezTo>
                  <a:cubicBezTo>
                    <a:pt x="60" y="405"/>
                    <a:pt x="109" y="462"/>
                    <a:pt x="170" y="474"/>
                  </a:cubicBezTo>
                  <a:cubicBezTo>
                    <a:pt x="274" y="494"/>
                    <a:pt x="375" y="508"/>
                    <a:pt x="479" y="515"/>
                  </a:cubicBezTo>
                  <a:cubicBezTo>
                    <a:pt x="565" y="523"/>
                    <a:pt x="651" y="530"/>
                    <a:pt x="736" y="545"/>
                  </a:cubicBezTo>
                  <a:lnTo>
                    <a:pt x="736" y="545"/>
                  </a:lnTo>
                  <a:cubicBezTo>
                    <a:pt x="734" y="545"/>
                    <a:pt x="731" y="544"/>
                    <a:pt x="729" y="544"/>
                  </a:cubicBezTo>
                  <a:lnTo>
                    <a:pt x="729" y="544"/>
                  </a:lnTo>
                  <a:cubicBezTo>
                    <a:pt x="767" y="551"/>
                    <a:pt x="806" y="556"/>
                    <a:pt x="845" y="556"/>
                  </a:cubicBezTo>
                  <a:cubicBezTo>
                    <a:pt x="891" y="556"/>
                    <a:pt x="936" y="548"/>
                    <a:pt x="974" y="525"/>
                  </a:cubicBezTo>
                  <a:cubicBezTo>
                    <a:pt x="1025" y="493"/>
                    <a:pt x="1075" y="450"/>
                    <a:pt x="1092" y="389"/>
                  </a:cubicBezTo>
                  <a:cubicBezTo>
                    <a:pt x="1110" y="330"/>
                    <a:pt x="1110" y="263"/>
                    <a:pt x="1079" y="206"/>
                  </a:cubicBezTo>
                  <a:cubicBezTo>
                    <a:pt x="987" y="33"/>
                    <a:pt x="770" y="26"/>
                    <a:pt x="598" y="25"/>
                  </a:cubicBezTo>
                  <a:cubicBezTo>
                    <a:pt x="487" y="24"/>
                    <a:pt x="373" y="20"/>
                    <a:pt x="263" y="2"/>
                  </a:cubicBezTo>
                  <a:cubicBezTo>
                    <a:pt x="257" y="1"/>
                    <a:pt x="250" y="0"/>
                    <a:pt x="24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33"/>
            <p:cNvSpPr/>
            <p:nvPr/>
          </p:nvSpPr>
          <p:spPr>
            <a:xfrm>
              <a:off x="5457279" y="3937465"/>
              <a:ext cx="20204" cy="38687"/>
            </a:xfrm>
            <a:custGeom>
              <a:rect b="b" l="l" r="r" t="t"/>
              <a:pathLst>
                <a:path extrusionOk="0" h="1122" w="586">
                  <a:moveTo>
                    <a:pt x="573" y="858"/>
                  </a:moveTo>
                  <a:cubicBezTo>
                    <a:pt x="572" y="862"/>
                    <a:pt x="572" y="866"/>
                    <a:pt x="571" y="870"/>
                  </a:cubicBezTo>
                  <a:lnTo>
                    <a:pt x="571" y="870"/>
                  </a:lnTo>
                  <a:cubicBezTo>
                    <a:pt x="572" y="866"/>
                    <a:pt x="573" y="862"/>
                    <a:pt x="573" y="858"/>
                  </a:cubicBezTo>
                  <a:close/>
                  <a:moveTo>
                    <a:pt x="310" y="1"/>
                  </a:moveTo>
                  <a:cubicBezTo>
                    <a:pt x="242" y="1"/>
                    <a:pt x="172" y="21"/>
                    <a:pt x="122" y="69"/>
                  </a:cubicBezTo>
                  <a:cubicBezTo>
                    <a:pt x="72" y="117"/>
                    <a:pt x="30" y="185"/>
                    <a:pt x="31" y="258"/>
                  </a:cubicBezTo>
                  <a:cubicBezTo>
                    <a:pt x="34" y="384"/>
                    <a:pt x="10" y="508"/>
                    <a:pt x="5" y="634"/>
                  </a:cubicBezTo>
                  <a:cubicBezTo>
                    <a:pt x="0" y="737"/>
                    <a:pt x="5" y="842"/>
                    <a:pt x="45" y="939"/>
                  </a:cubicBezTo>
                  <a:cubicBezTo>
                    <a:pt x="84" y="1029"/>
                    <a:pt x="166" y="1097"/>
                    <a:pt x="261" y="1117"/>
                  </a:cubicBezTo>
                  <a:cubicBezTo>
                    <a:pt x="277" y="1120"/>
                    <a:pt x="295" y="1122"/>
                    <a:pt x="312" y="1122"/>
                  </a:cubicBezTo>
                  <a:cubicBezTo>
                    <a:pt x="374" y="1122"/>
                    <a:pt x="438" y="1101"/>
                    <a:pt x="483" y="1058"/>
                  </a:cubicBezTo>
                  <a:cubicBezTo>
                    <a:pt x="515" y="1024"/>
                    <a:pt x="540" y="988"/>
                    <a:pt x="556" y="945"/>
                  </a:cubicBezTo>
                  <a:cubicBezTo>
                    <a:pt x="565" y="926"/>
                    <a:pt x="567" y="895"/>
                    <a:pt x="571" y="870"/>
                  </a:cubicBezTo>
                  <a:lnTo>
                    <a:pt x="571" y="870"/>
                  </a:lnTo>
                  <a:cubicBezTo>
                    <a:pt x="571" y="873"/>
                    <a:pt x="570" y="877"/>
                    <a:pt x="569" y="880"/>
                  </a:cubicBezTo>
                  <a:lnTo>
                    <a:pt x="569" y="880"/>
                  </a:lnTo>
                  <a:cubicBezTo>
                    <a:pt x="578" y="829"/>
                    <a:pt x="579" y="793"/>
                    <a:pt x="571" y="731"/>
                  </a:cubicBezTo>
                  <a:cubicBezTo>
                    <a:pt x="569" y="721"/>
                    <a:pt x="568" y="712"/>
                    <a:pt x="567" y="705"/>
                  </a:cubicBezTo>
                  <a:cubicBezTo>
                    <a:pt x="563" y="566"/>
                    <a:pt x="586" y="429"/>
                    <a:pt x="576" y="289"/>
                  </a:cubicBezTo>
                  <a:cubicBezTo>
                    <a:pt x="580" y="252"/>
                    <a:pt x="573" y="216"/>
                    <a:pt x="560" y="183"/>
                  </a:cubicBezTo>
                  <a:cubicBezTo>
                    <a:pt x="550" y="149"/>
                    <a:pt x="534" y="117"/>
                    <a:pt x="509" y="91"/>
                  </a:cubicBezTo>
                  <a:cubicBezTo>
                    <a:pt x="464" y="42"/>
                    <a:pt x="389" y="2"/>
                    <a:pt x="320" y="1"/>
                  </a:cubicBezTo>
                  <a:cubicBezTo>
                    <a:pt x="317" y="1"/>
                    <a:pt x="313" y="1"/>
                    <a:pt x="3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33"/>
            <p:cNvSpPr/>
            <p:nvPr/>
          </p:nvSpPr>
          <p:spPr>
            <a:xfrm>
              <a:off x="5403389" y="3991147"/>
              <a:ext cx="26789" cy="40859"/>
            </a:xfrm>
            <a:custGeom>
              <a:rect b="b" l="l" r="r" t="t"/>
              <a:pathLst>
                <a:path extrusionOk="0" h="1185" w="777">
                  <a:moveTo>
                    <a:pt x="490" y="0"/>
                  </a:moveTo>
                  <a:cubicBezTo>
                    <a:pt x="370" y="0"/>
                    <a:pt x="255" y="68"/>
                    <a:pt x="215" y="189"/>
                  </a:cubicBezTo>
                  <a:cubicBezTo>
                    <a:pt x="174" y="314"/>
                    <a:pt x="111" y="431"/>
                    <a:pt x="67" y="555"/>
                  </a:cubicBezTo>
                  <a:cubicBezTo>
                    <a:pt x="37" y="636"/>
                    <a:pt x="16" y="720"/>
                    <a:pt x="4" y="806"/>
                  </a:cubicBezTo>
                  <a:cubicBezTo>
                    <a:pt x="0" y="832"/>
                    <a:pt x="4" y="858"/>
                    <a:pt x="6" y="884"/>
                  </a:cubicBezTo>
                  <a:cubicBezTo>
                    <a:pt x="11" y="933"/>
                    <a:pt x="16" y="970"/>
                    <a:pt x="40" y="1017"/>
                  </a:cubicBezTo>
                  <a:cubicBezTo>
                    <a:pt x="81" y="1097"/>
                    <a:pt x="139" y="1137"/>
                    <a:pt x="217" y="1172"/>
                  </a:cubicBezTo>
                  <a:lnTo>
                    <a:pt x="275" y="1184"/>
                  </a:lnTo>
                  <a:cubicBezTo>
                    <a:pt x="281" y="1184"/>
                    <a:pt x="286" y="1184"/>
                    <a:pt x="292" y="1184"/>
                  </a:cubicBezTo>
                  <a:cubicBezTo>
                    <a:pt x="317" y="1184"/>
                    <a:pt x="340" y="1180"/>
                    <a:pt x="363" y="1169"/>
                  </a:cubicBezTo>
                  <a:cubicBezTo>
                    <a:pt x="407" y="1154"/>
                    <a:pt x="437" y="1128"/>
                    <a:pt x="468" y="1091"/>
                  </a:cubicBezTo>
                  <a:cubicBezTo>
                    <a:pt x="494" y="1061"/>
                    <a:pt x="517" y="1030"/>
                    <a:pt x="532" y="990"/>
                  </a:cubicBezTo>
                  <a:cubicBezTo>
                    <a:pt x="547" y="954"/>
                    <a:pt x="551" y="913"/>
                    <a:pt x="557" y="875"/>
                  </a:cubicBezTo>
                  <a:cubicBezTo>
                    <a:pt x="597" y="698"/>
                    <a:pt x="696" y="543"/>
                    <a:pt x="753" y="372"/>
                  </a:cubicBezTo>
                  <a:cubicBezTo>
                    <a:pt x="776" y="304"/>
                    <a:pt x="770" y="219"/>
                    <a:pt x="737" y="153"/>
                  </a:cubicBezTo>
                  <a:cubicBezTo>
                    <a:pt x="706" y="91"/>
                    <a:pt x="642" y="32"/>
                    <a:pt x="576" y="12"/>
                  </a:cubicBezTo>
                  <a:cubicBezTo>
                    <a:pt x="548" y="4"/>
                    <a:pt x="518" y="0"/>
                    <a:pt x="4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33"/>
            <p:cNvSpPr/>
            <p:nvPr/>
          </p:nvSpPr>
          <p:spPr>
            <a:xfrm>
              <a:off x="5418654" y="4028591"/>
              <a:ext cx="1069" cy="1241"/>
            </a:xfrm>
            <a:custGeom>
              <a:rect b="b" l="l" r="r" t="t"/>
              <a:pathLst>
                <a:path extrusionOk="0" h="36" w="31">
                  <a:moveTo>
                    <a:pt x="31" y="1"/>
                  </a:moveTo>
                  <a:lnTo>
                    <a:pt x="31" y="1"/>
                  </a:lnTo>
                  <a:cubicBezTo>
                    <a:pt x="30" y="2"/>
                    <a:pt x="29" y="3"/>
                    <a:pt x="28" y="5"/>
                  </a:cubicBezTo>
                  <a:lnTo>
                    <a:pt x="28" y="5"/>
                  </a:lnTo>
                  <a:cubicBezTo>
                    <a:pt x="29" y="4"/>
                    <a:pt x="30" y="3"/>
                    <a:pt x="31" y="1"/>
                  </a:cubicBezTo>
                  <a:close/>
                  <a:moveTo>
                    <a:pt x="28" y="5"/>
                  </a:moveTo>
                  <a:cubicBezTo>
                    <a:pt x="27" y="5"/>
                    <a:pt x="26" y="6"/>
                    <a:pt x="26" y="6"/>
                  </a:cubicBezTo>
                  <a:cubicBezTo>
                    <a:pt x="17" y="15"/>
                    <a:pt x="10" y="26"/>
                    <a:pt x="1" y="35"/>
                  </a:cubicBezTo>
                  <a:cubicBezTo>
                    <a:pt x="10" y="26"/>
                    <a:pt x="19" y="16"/>
                    <a:pt x="28" y="5"/>
                  </a:cubicBezTo>
                  <a:close/>
                </a:path>
              </a:pathLst>
            </a:custGeom>
            <a:solidFill>
              <a:srgbClr val="F4E3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33"/>
            <p:cNvSpPr/>
            <p:nvPr/>
          </p:nvSpPr>
          <p:spPr>
            <a:xfrm>
              <a:off x="5419688" y="4028211"/>
              <a:ext cx="414" cy="414"/>
            </a:xfrm>
            <a:custGeom>
              <a:rect b="b" l="l" r="r" t="t"/>
              <a:pathLst>
                <a:path extrusionOk="0" h="12" w="12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6" y="7"/>
                    <a:pt x="3" y="10"/>
                  </a:cubicBezTo>
                  <a:lnTo>
                    <a:pt x="1" y="12"/>
                  </a:lnTo>
                  <a:cubicBezTo>
                    <a:pt x="5" y="9"/>
                    <a:pt x="8" y="5"/>
                    <a:pt x="11" y="0"/>
                  </a:cubicBezTo>
                  <a:close/>
                </a:path>
              </a:pathLst>
            </a:custGeom>
            <a:solidFill>
              <a:srgbClr val="F4E3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33"/>
            <p:cNvSpPr/>
            <p:nvPr/>
          </p:nvSpPr>
          <p:spPr>
            <a:xfrm>
              <a:off x="5760780" y="4236287"/>
              <a:ext cx="1172" cy="1724"/>
            </a:xfrm>
            <a:custGeom>
              <a:rect b="b" l="l" r="r" t="t"/>
              <a:pathLst>
                <a:path extrusionOk="0" h="50" w="34">
                  <a:moveTo>
                    <a:pt x="1" y="1"/>
                  </a:moveTo>
                  <a:lnTo>
                    <a:pt x="1" y="1"/>
                  </a:lnTo>
                  <a:cubicBezTo>
                    <a:pt x="7" y="10"/>
                    <a:pt x="12" y="17"/>
                    <a:pt x="17" y="26"/>
                  </a:cubicBezTo>
                  <a:cubicBezTo>
                    <a:pt x="23" y="33"/>
                    <a:pt x="28" y="41"/>
                    <a:pt x="34" y="50"/>
                  </a:cubicBezTo>
                  <a:cubicBezTo>
                    <a:pt x="24" y="33"/>
                    <a:pt x="12" y="16"/>
                    <a:pt x="1" y="1"/>
                  </a:cubicBezTo>
                  <a:close/>
                </a:path>
              </a:pathLst>
            </a:custGeom>
            <a:solidFill>
              <a:srgbClr val="F9D4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33"/>
            <p:cNvSpPr/>
            <p:nvPr/>
          </p:nvSpPr>
          <p:spPr>
            <a:xfrm>
              <a:off x="5728276" y="4218668"/>
              <a:ext cx="34891" cy="28412"/>
            </a:xfrm>
            <a:custGeom>
              <a:rect b="b" l="l" r="r" t="t"/>
              <a:pathLst>
                <a:path extrusionOk="0" h="824" w="1012">
                  <a:moveTo>
                    <a:pt x="247" y="0"/>
                  </a:moveTo>
                  <a:cubicBezTo>
                    <a:pt x="169" y="0"/>
                    <a:pt x="89" y="38"/>
                    <a:pt x="49" y="105"/>
                  </a:cubicBezTo>
                  <a:cubicBezTo>
                    <a:pt x="18" y="157"/>
                    <a:pt x="0" y="222"/>
                    <a:pt x="16" y="283"/>
                  </a:cubicBezTo>
                  <a:cubicBezTo>
                    <a:pt x="31" y="344"/>
                    <a:pt x="65" y="388"/>
                    <a:pt x="115" y="429"/>
                  </a:cubicBezTo>
                  <a:cubicBezTo>
                    <a:pt x="188" y="486"/>
                    <a:pt x="257" y="548"/>
                    <a:pt x="328" y="608"/>
                  </a:cubicBezTo>
                  <a:cubicBezTo>
                    <a:pt x="313" y="595"/>
                    <a:pt x="297" y="581"/>
                    <a:pt x="281" y="568"/>
                  </a:cubicBezTo>
                  <a:lnTo>
                    <a:pt x="281" y="568"/>
                  </a:lnTo>
                  <a:cubicBezTo>
                    <a:pt x="381" y="657"/>
                    <a:pt x="482" y="747"/>
                    <a:pt x="610" y="793"/>
                  </a:cubicBezTo>
                  <a:cubicBezTo>
                    <a:pt x="648" y="806"/>
                    <a:pt x="693" y="820"/>
                    <a:pt x="731" y="824"/>
                  </a:cubicBezTo>
                  <a:cubicBezTo>
                    <a:pt x="735" y="824"/>
                    <a:pt x="739" y="824"/>
                    <a:pt x="742" y="824"/>
                  </a:cubicBezTo>
                  <a:cubicBezTo>
                    <a:pt x="810" y="824"/>
                    <a:pt x="887" y="797"/>
                    <a:pt x="936" y="753"/>
                  </a:cubicBezTo>
                  <a:cubicBezTo>
                    <a:pt x="979" y="715"/>
                    <a:pt x="1005" y="664"/>
                    <a:pt x="1008" y="608"/>
                  </a:cubicBezTo>
                  <a:cubicBezTo>
                    <a:pt x="1011" y="585"/>
                    <a:pt x="1008" y="561"/>
                    <a:pt x="1005" y="540"/>
                  </a:cubicBezTo>
                  <a:cubicBezTo>
                    <a:pt x="997" y="504"/>
                    <a:pt x="979" y="477"/>
                    <a:pt x="960" y="450"/>
                  </a:cubicBezTo>
                  <a:cubicBezTo>
                    <a:pt x="946" y="428"/>
                    <a:pt x="932" y="409"/>
                    <a:pt x="909" y="389"/>
                  </a:cubicBezTo>
                  <a:cubicBezTo>
                    <a:pt x="885" y="368"/>
                    <a:pt x="857" y="355"/>
                    <a:pt x="828" y="341"/>
                  </a:cubicBezTo>
                  <a:lnTo>
                    <a:pt x="828" y="341"/>
                  </a:lnTo>
                  <a:cubicBezTo>
                    <a:pt x="842" y="347"/>
                    <a:pt x="855" y="355"/>
                    <a:pt x="868" y="361"/>
                  </a:cubicBezTo>
                  <a:cubicBezTo>
                    <a:pt x="853" y="354"/>
                    <a:pt x="839" y="347"/>
                    <a:pt x="825" y="339"/>
                  </a:cubicBezTo>
                  <a:lnTo>
                    <a:pt x="825" y="339"/>
                  </a:lnTo>
                  <a:cubicBezTo>
                    <a:pt x="826" y="340"/>
                    <a:pt x="827" y="340"/>
                    <a:pt x="828" y="341"/>
                  </a:cubicBezTo>
                  <a:lnTo>
                    <a:pt x="828" y="341"/>
                  </a:lnTo>
                  <a:cubicBezTo>
                    <a:pt x="826" y="340"/>
                    <a:pt x="825" y="339"/>
                    <a:pt x="824" y="338"/>
                  </a:cubicBezTo>
                  <a:lnTo>
                    <a:pt x="824" y="338"/>
                  </a:lnTo>
                  <a:cubicBezTo>
                    <a:pt x="824" y="339"/>
                    <a:pt x="825" y="339"/>
                    <a:pt x="825" y="339"/>
                  </a:cubicBezTo>
                  <a:lnTo>
                    <a:pt x="825" y="339"/>
                  </a:lnTo>
                  <a:cubicBezTo>
                    <a:pt x="820" y="337"/>
                    <a:pt x="815" y="334"/>
                    <a:pt x="810" y="332"/>
                  </a:cubicBezTo>
                  <a:lnTo>
                    <a:pt x="810" y="332"/>
                  </a:lnTo>
                  <a:cubicBezTo>
                    <a:pt x="815" y="334"/>
                    <a:pt x="819" y="336"/>
                    <a:pt x="824" y="338"/>
                  </a:cubicBezTo>
                  <a:lnTo>
                    <a:pt x="824" y="338"/>
                  </a:lnTo>
                  <a:cubicBezTo>
                    <a:pt x="799" y="325"/>
                    <a:pt x="775" y="312"/>
                    <a:pt x="750" y="300"/>
                  </a:cubicBezTo>
                  <a:lnTo>
                    <a:pt x="750" y="300"/>
                  </a:lnTo>
                  <a:cubicBezTo>
                    <a:pt x="755" y="302"/>
                    <a:pt x="759" y="304"/>
                    <a:pt x="764" y="306"/>
                  </a:cubicBezTo>
                  <a:cubicBezTo>
                    <a:pt x="621" y="236"/>
                    <a:pt x="502" y="132"/>
                    <a:pt x="373" y="39"/>
                  </a:cubicBezTo>
                  <a:cubicBezTo>
                    <a:pt x="337" y="13"/>
                    <a:pt x="292" y="0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33"/>
            <p:cNvSpPr/>
            <p:nvPr/>
          </p:nvSpPr>
          <p:spPr>
            <a:xfrm>
              <a:off x="5764754" y="4189189"/>
              <a:ext cx="17101" cy="41031"/>
            </a:xfrm>
            <a:custGeom>
              <a:rect b="b" l="l" r="r" t="t"/>
              <a:pathLst>
                <a:path extrusionOk="0" h="1190" w="496">
                  <a:moveTo>
                    <a:pt x="262" y="0"/>
                  </a:moveTo>
                  <a:cubicBezTo>
                    <a:pt x="257" y="0"/>
                    <a:pt x="251" y="0"/>
                    <a:pt x="246" y="1"/>
                  </a:cubicBezTo>
                  <a:cubicBezTo>
                    <a:pt x="148" y="9"/>
                    <a:pt x="42" y="96"/>
                    <a:pt x="47" y="202"/>
                  </a:cubicBezTo>
                  <a:cubicBezTo>
                    <a:pt x="53" y="341"/>
                    <a:pt x="30" y="480"/>
                    <a:pt x="15" y="619"/>
                  </a:cubicBezTo>
                  <a:cubicBezTo>
                    <a:pt x="7" y="688"/>
                    <a:pt x="0" y="758"/>
                    <a:pt x="0" y="827"/>
                  </a:cubicBezTo>
                  <a:cubicBezTo>
                    <a:pt x="0" y="878"/>
                    <a:pt x="0" y="931"/>
                    <a:pt x="15" y="979"/>
                  </a:cubicBezTo>
                  <a:cubicBezTo>
                    <a:pt x="42" y="1073"/>
                    <a:pt x="90" y="1140"/>
                    <a:pt x="184" y="1178"/>
                  </a:cubicBezTo>
                  <a:cubicBezTo>
                    <a:pt x="203" y="1186"/>
                    <a:pt x="226" y="1190"/>
                    <a:pt x="250" y="1190"/>
                  </a:cubicBezTo>
                  <a:cubicBezTo>
                    <a:pt x="302" y="1190"/>
                    <a:pt x="358" y="1170"/>
                    <a:pt x="391" y="1136"/>
                  </a:cubicBezTo>
                  <a:cubicBezTo>
                    <a:pt x="444" y="1082"/>
                    <a:pt x="474" y="1020"/>
                    <a:pt x="475" y="943"/>
                  </a:cubicBezTo>
                  <a:cubicBezTo>
                    <a:pt x="474" y="910"/>
                    <a:pt x="471" y="877"/>
                    <a:pt x="467" y="842"/>
                  </a:cubicBezTo>
                  <a:lnTo>
                    <a:pt x="467" y="842"/>
                  </a:lnTo>
                  <a:cubicBezTo>
                    <a:pt x="455" y="617"/>
                    <a:pt x="495" y="393"/>
                    <a:pt x="472" y="169"/>
                  </a:cubicBezTo>
                  <a:cubicBezTo>
                    <a:pt x="468" y="121"/>
                    <a:pt x="422" y="58"/>
                    <a:pt x="381" y="35"/>
                  </a:cubicBezTo>
                  <a:cubicBezTo>
                    <a:pt x="344" y="12"/>
                    <a:pt x="305" y="0"/>
                    <a:pt x="2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33"/>
            <p:cNvSpPr/>
            <p:nvPr/>
          </p:nvSpPr>
          <p:spPr>
            <a:xfrm>
              <a:off x="5804473" y="4189672"/>
              <a:ext cx="35408" cy="28205"/>
            </a:xfrm>
            <a:custGeom>
              <a:rect b="b" l="l" r="r" t="t"/>
              <a:pathLst>
                <a:path extrusionOk="0" h="818" w="1027">
                  <a:moveTo>
                    <a:pt x="280" y="1"/>
                  </a:moveTo>
                  <a:cubicBezTo>
                    <a:pt x="263" y="1"/>
                    <a:pt x="246" y="3"/>
                    <a:pt x="228" y="7"/>
                  </a:cubicBezTo>
                  <a:cubicBezTo>
                    <a:pt x="165" y="20"/>
                    <a:pt x="93" y="65"/>
                    <a:pt x="58" y="121"/>
                  </a:cubicBezTo>
                  <a:cubicBezTo>
                    <a:pt x="22" y="183"/>
                    <a:pt x="0" y="258"/>
                    <a:pt x="20" y="328"/>
                  </a:cubicBezTo>
                  <a:cubicBezTo>
                    <a:pt x="37" y="396"/>
                    <a:pt x="74" y="460"/>
                    <a:pt x="134" y="497"/>
                  </a:cubicBezTo>
                  <a:cubicBezTo>
                    <a:pt x="214" y="547"/>
                    <a:pt x="298" y="583"/>
                    <a:pt x="376" y="635"/>
                  </a:cubicBezTo>
                  <a:cubicBezTo>
                    <a:pt x="417" y="661"/>
                    <a:pt x="456" y="688"/>
                    <a:pt x="497" y="713"/>
                  </a:cubicBezTo>
                  <a:cubicBezTo>
                    <a:pt x="518" y="724"/>
                    <a:pt x="538" y="737"/>
                    <a:pt x="556" y="751"/>
                  </a:cubicBezTo>
                  <a:cubicBezTo>
                    <a:pt x="598" y="783"/>
                    <a:pt x="680" y="818"/>
                    <a:pt x="736" y="818"/>
                  </a:cubicBezTo>
                  <a:cubicBezTo>
                    <a:pt x="737" y="818"/>
                    <a:pt x="738" y="818"/>
                    <a:pt x="739" y="818"/>
                  </a:cubicBezTo>
                  <a:cubicBezTo>
                    <a:pt x="807" y="818"/>
                    <a:pt x="880" y="799"/>
                    <a:pt x="932" y="750"/>
                  </a:cubicBezTo>
                  <a:cubicBezTo>
                    <a:pt x="984" y="699"/>
                    <a:pt x="1016" y="638"/>
                    <a:pt x="1022" y="565"/>
                  </a:cubicBezTo>
                  <a:cubicBezTo>
                    <a:pt x="1027" y="489"/>
                    <a:pt x="989" y="390"/>
                    <a:pt x="937" y="331"/>
                  </a:cubicBezTo>
                  <a:cubicBezTo>
                    <a:pt x="910" y="300"/>
                    <a:pt x="873" y="270"/>
                    <a:pt x="842" y="245"/>
                  </a:cubicBezTo>
                  <a:cubicBezTo>
                    <a:pt x="790" y="202"/>
                    <a:pt x="732" y="172"/>
                    <a:pt x="670" y="146"/>
                  </a:cubicBezTo>
                  <a:cubicBezTo>
                    <a:pt x="629" y="129"/>
                    <a:pt x="589" y="115"/>
                    <a:pt x="548" y="99"/>
                  </a:cubicBezTo>
                  <a:cubicBezTo>
                    <a:pt x="519" y="89"/>
                    <a:pt x="491" y="73"/>
                    <a:pt x="463" y="61"/>
                  </a:cubicBezTo>
                  <a:cubicBezTo>
                    <a:pt x="453" y="55"/>
                    <a:pt x="444" y="51"/>
                    <a:pt x="435" y="46"/>
                  </a:cubicBezTo>
                  <a:cubicBezTo>
                    <a:pt x="386" y="18"/>
                    <a:pt x="334" y="1"/>
                    <a:pt x="2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33"/>
            <p:cNvSpPr/>
            <p:nvPr/>
          </p:nvSpPr>
          <p:spPr>
            <a:xfrm>
              <a:off x="5787613" y="4233114"/>
              <a:ext cx="21928" cy="40928"/>
            </a:xfrm>
            <a:custGeom>
              <a:rect b="b" l="l" r="r" t="t"/>
              <a:pathLst>
                <a:path extrusionOk="0" h="1187" w="636">
                  <a:moveTo>
                    <a:pt x="323" y="0"/>
                  </a:moveTo>
                  <a:cubicBezTo>
                    <a:pt x="315" y="0"/>
                    <a:pt x="308" y="1"/>
                    <a:pt x="300" y="1"/>
                  </a:cubicBezTo>
                  <a:cubicBezTo>
                    <a:pt x="240" y="6"/>
                    <a:pt x="180" y="26"/>
                    <a:pt x="136" y="68"/>
                  </a:cubicBezTo>
                  <a:cubicBezTo>
                    <a:pt x="87" y="116"/>
                    <a:pt x="40" y="187"/>
                    <a:pt x="44" y="259"/>
                  </a:cubicBezTo>
                  <a:cubicBezTo>
                    <a:pt x="52" y="412"/>
                    <a:pt x="63" y="566"/>
                    <a:pt x="37" y="718"/>
                  </a:cubicBezTo>
                  <a:cubicBezTo>
                    <a:pt x="31" y="751"/>
                    <a:pt x="24" y="786"/>
                    <a:pt x="16" y="821"/>
                  </a:cubicBezTo>
                  <a:lnTo>
                    <a:pt x="32" y="743"/>
                  </a:lnTo>
                  <a:lnTo>
                    <a:pt x="20" y="793"/>
                  </a:lnTo>
                  <a:cubicBezTo>
                    <a:pt x="1" y="876"/>
                    <a:pt x="3" y="954"/>
                    <a:pt x="37" y="1033"/>
                  </a:cubicBezTo>
                  <a:cubicBezTo>
                    <a:pt x="67" y="1098"/>
                    <a:pt x="131" y="1146"/>
                    <a:pt x="196" y="1171"/>
                  </a:cubicBezTo>
                  <a:cubicBezTo>
                    <a:pt x="223" y="1182"/>
                    <a:pt x="252" y="1186"/>
                    <a:pt x="280" y="1186"/>
                  </a:cubicBezTo>
                  <a:cubicBezTo>
                    <a:pt x="353" y="1186"/>
                    <a:pt x="426" y="1155"/>
                    <a:pt x="480" y="1110"/>
                  </a:cubicBezTo>
                  <a:cubicBezTo>
                    <a:pt x="584" y="1020"/>
                    <a:pt x="619" y="865"/>
                    <a:pt x="628" y="733"/>
                  </a:cubicBezTo>
                  <a:cubicBezTo>
                    <a:pt x="636" y="562"/>
                    <a:pt x="610" y="387"/>
                    <a:pt x="591" y="218"/>
                  </a:cubicBezTo>
                  <a:cubicBezTo>
                    <a:pt x="583" y="156"/>
                    <a:pt x="526" y="78"/>
                    <a:pt x="474" y="45"/>
                  </a:cubicBezTo>
                  <a:cubicBezTo>
                    <a:pt x="426" y="16"/>
                    <a:pt x="377" y="0"/>
                    <a:pt x="3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33"/>
            <p:cNvSpPr/>
            <p:nvPr/>
          </p:nvSpPr>
          <p:spPr>
            <a:xfrm>
              <a:off x="5716140" y="4096512"/>
              <a:ext cx="49923" cy="20447"/>
            </a:xfrm>
            <a:custGeom>
              <a:rect b="b" l="l" r="r" t="t"/>
              <a:pathLst>
                <a:path extrusionOk="0" h="593" w="1448">
                  <a:moveTo>
                    <a:pt x="1095" y="1"/>
                  </a:moveTo>
                  <a:cubicBezTo>
                    <a:pt x="1018" y="1"/>
                    <a:pt x="941" y="24"/>
                    <a:pt x="865" y="36"/>
                  </a:cubicBezTo>
                  <a:cubicBezTo>
                    <a:pt x="814" y="46"/>
                    <a:pt x="761" y="50"/>
                    <a:pt x="709" y="55"/>
                  </a:cubicBezTo>
                  <a:cubicBezTo>
                    <a:pt x="566" y="62"/>
                    <a:pt x="422" y="57"/>
                    <a:pt x="277" y="66"/>
                  </a:cubicBezTo>
                  <a:cubicBezTo>
                    <a:pt x="206" y="72"/>
                    <a:pt x="145" y="82"/>
                    <a:pt x="89" y="131"/>
                  </a:cubicBezTo>
                  <a:cubicBezTo>
                    <a:pt x="41" y="175"/>
                    <a:pt x="3" y="246"/>
                    <a:pt x="1" y="311"/>
                  </a:cubicBezTo>
                  <a:cubicBezTo>
                    <a:pt x="0" y="379"/>
                    <a:pt x="18" y="451"/>
                    <a:pt x="67" y="500"/>
                  </a:cubicBezTo>
                  <a:cubicBezTo>
                    <a:pt x="110" y="544"/>
                    <a:pt x="172" y="587"/>
                    <a:pt x="237" y="587"/>
                  </a:cubicBezTo>
                  <a:cubicBezTo>
                    <a:pt x="240" y="587"/>
                    <a:pt x="243" y="587"/>
                    <a:pt x="246" y="587"/>
                  </a:cubicBezTo>
                  <a:cubicBezTo>
                    <a:pt x="293" y="585"/>
                    <a:pt x="340" y="584"/>
                    <a:pt x="387" y="584"/>
                  </a:cubicBezTo>
                  <a:cubicBezTo>
                    <a:pt x="528" y="584"/>
                    <a:pt x="668" y="592"/>
                    <a:pt x="809" y="592"/>
                  </a:cubicBezTo>
                  <a:cubicBezTo>
                    <a:pt x="889" y="592"/>
                    <a:pt x="968" y="590"/>
                    <a:pt x="1048" y="581"/>
                  </a:cubicBezTo>
                  <a:cubicBezTo>
                    <a:pt x="1171" y="567"/>
                    <a:pt x="1298" y="504"/>
                    <a:pt x="1354" y="390"/>
                  </a:cubicBezTo>
                  <a:cubicBezTo>
                    <a:pt x="1448" y="204"/>
                    <a:pt x="1310" y="9"/>
                    <a:pt x="1105" y="1"/>
                  </a:cubicBezTo>
                  <a:cubicBezTo>
                    <a:pt x="1102" y="1"/>
                    <a:pt x="1099" y="1"/>
                    <a:pt x="10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33"/>
            <p:cNvSpPr/>
            <p:nvPr/>
          </p:nvSpPr>
          <p:spPr>
            <a:xfrm>
              <a:off x="5721036" y="4053828"/>
              <a:ext cx="37339" cy="20447"/>
            </a:xfrm>
            <a:custGeom>
              <a:rect b="b" l="l" r="r" t="t"/>
              <a:pathLst>
                <a:path extrusionOk="0" h="593" w="1083">
                  <a:moveTo>
                    <a:pt x="258" y="0"/>
                  </a:moveTo>
                  <a:cubicBezTo>
                    <a:pt x="199" y="0"/>
                    <a:pt x="132" y="29"/>
                    <a:pt x="90" y="66"/>
                  </a:cubicBezTo>
                  <a:cubicBezTo>
                    <a:pt x="41" y="109"/>
                    <a:pt x="4" y="181"/>
                    <a:pt x="3" y="246"/>
                  </a:cubicBezTo>
                  <a:cubicBezTo>
                    <a:pt x="1" y="314"/>
                    <a:pt x="20" y="385"/>
                    <a:pt x="67" y="435"/>
                  </a:cubicBezTo>
                  <a:cubicBezTo>
                    <a:pt x="119" y="487"/>
                    <a:pt x="176" y="510"/>
                    <a:pt x="248" y="522"/>
                  </a:cubicBezTo>
                  <a:cubicBezTo>
                    <a:pt x="347" y="538"/>
                    <a:pt x="446" y="551"/>
                    <a:pt x="544" y="566"/>
                  </a:cubicBezTo>
                  <a:cubicBezTo>
                    <a:pt x="615" y="577"/>
                    <a:pt x="692" y="593"/>
                    <a:pt x="767" y="593"/>
                  </a:cubicBezTo>
                  <a:cubicBezTo>
                    <a:pt x="829" y="593"/>
                    <a:pt x="889" y="582"/>
                    <a:pt x="942" y="550"/>
                  </a:cubicBezTo>
                  <a:cubicBezTo>
                    <a:pt x="1009" y="512"/>
                    <a:pt x="1053" y="458"/>
                    <a:pt x="1067" y="382"/>
                  </a:cubicBezTo>
                  <a:cubicBezTo>
                    <a:pt x="1083" y="310"/>
                    <a:pt x="1069" y="229"/>
                    <a:pt x="1015" y="175"/>
                  </a:cubicBezTo>
                  <a:cubicBezTo>
                    <a:pt x="971" y="132"/>
                    <a:pt x="926" y="97"/>
                    <a:pt x="864" y="81"/>
                  </a:cubicBezTo>
                  <a:cubicBezTo>
                    <a:pt x="822" y="69"/>
                    <a:pt x="780" y="57"/>
                    <a:pt x="736" y="52"/>
                  </a:cubicBezTo>
                  <a:cubicBezTo>
                    <a:pt x="685" y="45"/>
                    <a:pt x="634" y="40"/>
                    <a:pt x="583" y="35"/>
                  </a:cubicBezTo>
                  <a:cubicBezTo>
                    <a:pt x="482" y="23"/>
                    <a:pt x="380" y="13"/>
                    <a:pt x="279" y="2"/>
                  </a:cubicBezTo>
                  <a:cubicBezTo>
                    <a:pt x="272" y="1"/>
                    <a:pt x="265" y="0"/>
                    <a:pt x="25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33"/>
            <p:cNvSpPr/>
            <p:nvPr/>
          </p:nvSpPr>
          <p:spPr>
            <a:xfrm>
              <a:off x="5735724" y="3988837"/>
              <a:ext cx="25444" cy="41652"/>
            </a:xfrm>
            <a:custGeom>
              <a:rect b="b" l="l" r="r" t="t"/>
              <a:pathLst>
                <a:path extrusionOk="0" h="1208" w="738">
                  <a:moveTo>
                    <a:pt x="441" y="1"/>
                  </a:moveTo>
                  <a:cubicBezTo>
                    <a:pt x="329" y="1"/>
                    <a:pt x="225" y="67"/>
                    <a:pt x="185" y="181"/>
                  </a:cubicBezTo>
                  <a:cubicBezTo>
                    <a:pt x="139" y="306"/>
                    <a:pt x="90" y="430"/>
                    <a:pt x="60" y="559"/>
                  </a:cubicBezTo>
                  <a:cubicBezTo>
                    <a:pt x="37" y="644"/>
                    <a:pt x="20" y="733"/>
                    <a:pt x="12" y="821"/>
                  </a:cubicBezTo>
                  <a:cubicBezTo>
                    <a:pt x="1" y="977"/>
                    <a:pt x="67" y="1139"/>
                    <a:pt x="224" y="1195"/>
                  </a:cubicBezTo>
                  <a:cubicBezTo>
                    <a:pt x="246" y="1203"/>
                    <a:pt x="270" y="1207"/>
                    <a:pt x="294" y="1207"/>
                  </a:cubicBezTo>
                  <a:cubicBezTo>
                    <a:pt x="349" y="1207"/>
                    <a:pt x="406" y="1186"/>
                    <a:pt x="447" y="1149"/>
                  </a:cubicBezTo>
                  <a:cubicBezTo>
                    <a:pt x="565" y="1041"/>
                    <a:pt x="556" y="893"/>
                    <a:pt x="576" y="749"/>
                  </a:cubicBezTo>
                  <a:cubicBezTo>
                    <a:pt x="604" y="614"/>
                    <a:pt x="649" y="484"/>
                    <a:pt x="692" y="354"/>
                  </a:cubicBezTo>
                  <a:cubicBezTo>
                    <a:pt x="737" y="221"/>
                    <a:pt x="664" y="55"/>
                    <a:pt x="525" y="13"/>
                  </a:cubicBezTo>
                  <a:cubicBezTo>
                    <a:pt x="497" y="5"/>
                    <a:pt x="469" y="1"/>
                    <a:pt x="44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33"/>
            <p:cNvSpPr/>
            <p:nvPr/>
          </p:nvSpPr>
          <p:spPr>
            <a:xfrm>
              <a:off x="5774477" y="3978321"/>
              <a:ext cx="22686" cy="39755"/>
            </a:xfrm>
            <a:custGeom>
              <a:rect b="b" l="l" r="r" t="t"/>
              <a:pathLst>
                <a:path extrusionOk="0" h="1153" w="658">
                  <a:moveTo>
                    <a:pt x="412" y="0"/>
                  </a:moveTo>
                  <a:cubicBezTo>
                    <a:pt x="273" y="0"/>
                    <a:pt x="155" y="100"/>
                    <a:pt x="144" y="242"/>
                  </a:cubicBezTo>
                  <a:cubicBezTo>
                    <a:pt x="141" y="275"/>
                    <a:pt x="136" y="307"/>
                    <a:pt x="131" y="339"/>
                  </a:cubicBezTo>
                  <a:cubicBezTo>
                    <a:pt x="114" y="415"/>
                    <a:pt x="92" y="491"/>
                    <a:pt x="73" y="567"/>
                  </a:cubicBezTo>
                  <a:cubicBezTo>
                    <a:pt x="38" y="714"/>
                    <a:pt x="1" y="867"/>
                    <a:pt x="77" y="1009"/>
                  </a:cubicBezTo>
                  <a:cubicBezTo>
                    <a:pt x="123" y="1098"/>
                    <a:pt x="215" y="1153"/>
                    <a:pt x="313" y="1153"/>
                  </a:cubicBezTo>
                  <a:cubicBezTo>
                    <a:pt x="320" y="1153"/>
                    <a:pt x="327" y="1153"/>
                    <a:pt x="334" y="1152"/>
                  </a:cubicBezTo>
                  <a:cubicBezTo>
                    <a:pt x="442" y="1144"/>
                    <a:pt x="527" y="1074"/>
                    <a:pt x="567" y="974"/>
                  </a:cubicBezTo>
                  <a:cubicBezTo>
                    <a:pt x="594" y="902"/>
                    <a:pt x="593" y="831"/>
                    <a:pt x="598" y="757"/>
                  </a:cubicBezTo>
                  <a:cubicBezTo>
                    <a:pt x="602" y="703"/>
                    <a:pt x="610" y="649"/>
                    <a:pt x="619" y="596"/>
                  </a:cubicBezTo>
                  <a:cubicBezTo>
                    <a:pt x="636" y="490"/>
                    <a:pt x="658" y="383"/>
                    <a:pt x="657" y="273"/>
                  </a:cubicBezTo>
                  <a:cubicBezTo>
                    <a:pt x="658" y="203"/>
                    <a:pt x="640" y="140"/>
                    <a:pt x="593" y="86"/>
                  </a:cubicBezTo>
                  <a:cubicBezTo>
                    <a:pt x="551" y="39"/>
                    <a:pt x="480" y="1"/>
                    <a:pt x="416" y="0"/>
                  </a:cubicBezTo>
                  <a:cubicBezTo>
                    <a:pt x="415" y="0"/>
                    <a:pt x="413" y="0"/>
                    <a:pt x="4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33"/>
            <p:cNvSpPr/>
            <p:nvPr/>
          </p:nvSpPr>
          <p:spPr>
            <a:xfrm>
              <a:off x="5891013" y="3921846"/>
              <a:ext cx="43200" cy="20309"/>
            </a:xfrm>
            <a:custGeom>
              <a:rect b="b" l="l" r="r" t="t"/>
              <a:pathLst>
                <a:path extrusionOk="0" h="589" w="1253">
                  <a:moveTo>
                    <a:pt x="890" y="0"/>
                  </a:moveTo>
                  <a:cubicBezTo>
                    <a:pt x="887" y="0"/>
                    <a:pt x="883" y="0"/>
                    <a:pt x="880" y="0"/>
                  </a:cubicBezTo>
                  <a:cubicBezTo>
                    <a:pt x="793" y="2"/>
                    <a:pt x="707" y="15"/>
                    <a:pt x="621" y="24"/>
                  </a:cubicBezTo>
                  <a:cubicBezTo>
                    <a:pt x="487" y="40"/>
                    <a:pt x="353" y="52"/>
                    <a:pt x="219" y="71"/>
                  </a:cubicBezTo>
                  <a:cubicBezTo>
                    <a:pt x="156" y="80"/>
                    <a:pt x="89" y="130"/>
                    <a:pt x="55" y="182"/>
                  </a:cubicBezTo>
                  <a:cubicBezTo>
                    <a:pt x="19" y="238"/>
                    <a:pt x="0" y="320"/>
                    <a:pt x="17" y="383"/>
                  </a:cubicBezTo>
                  <a:cubicBezTo>
                    <a:pt x="34" y="448"/>
                    <a:pt x="69" y="513"/>
                    <a:pt x="129" y="547"/>
                  </a:cubicBezTo>
                  <a:cubicBezTo>
                    <a:pt x="178" y="577"/>
                    <a:pt x="226" y="588"/>
                    <a:pt x="278" y="588"/>
                  </a:cubicBezTo>
                  <a:cubicBezTo>
                    <a:pt x="295" y="588"/>
                    <a:pt x="312" y="587"/>
                    <a:pt x="329" y="585"/>
                  </a:cubicBezTo>
                  <a:cubicBezTo>
                    <a:pt x="463" y="569"/>
                    <a:pt x="599" y="560"/>
                    <a:pt x="734" y="549"/>
                  </a:cubicBezTo>
                  <a:cubicBezTo>
                    <a:pt x="801" y="544"/>
                    <a:pt x="870" y="541"/>
                    <a:pt x="935" y="521"/>
                  </a:cubicBezTo>
                  <a:cubicBezTo>
                    <a:pt x="996" y="504"/>
                    <a:pt x="1067" y="482"/>
                    <a:pt x="1115" y="438"/>
                  </a:cubicBezTo>
                  <a:cubicBezTo>
                    <a:pt x="1146" y="410"/>
                    <a:pt x="1173" y="378"/>
                    <a:pt x="1196" y="344"/>
                  </a:cubicBezTo>
                  <a:cubicBezTo>
                    <a:pt x="1253" y="255"/>
                    <a:pt x="1224" y="143"/>
                    <a:pt x="1140" y="81"/>
                  </a:cubicBezTo>
                  <a:cubicBezTo>
                    <a:pt x="1066" y="27"/>
                    <a:pt x="981" y="0"/>
                    <a:pt x="8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33"/>
            <p:cNvSpPr/>
            <p:nvPr/>
          </p:nvSpPr>
          <p:spPr>
            <a:xfrm>
              <a:off x="6050612" y="3964185"/>
              <a:ext cx="20997" cy="35963"/>
            </a:xfrm>
            <a:custGeom>
              <a:rect b="b" l="l" r="r" t="t"/>
              <a:pathLst>
                <a:path extrusionOk="0" h="1043" w="609">
                  <a:moveTo>
                    <a:pt x="510" y="473"/>
                  </a:moveTo>
                  <a:lnTo>
                    <a:pt x="510" y="473"/>
                  </a:lnTo>
                  <a:cubicBezTo>
                    <a:pt x="510" y="475"/>
                    <a:pt x="511" y="477"/>
                    <a:pt x="512" y="479"/>
                  </a:cubicBezTo>
                  <a:lnTo>
                    <a:pt x="512" y="479"/>
                  </a:lnTo>
                  <a:cubicBezTo>
                    <a:pt x="511" y="477"/>
                    <a:pt x="510" y="475"/>
                    <a:pt x="510" y="473"/>
                  </a:cubicBezTo>
                  <a:close/>
                  <a:moveTo>
                    <a:pt x="526" y="521"/>
                  </a:moveTo>
                  <a:cubicBezTo>
                    <a:pt x="528" y="526"/>
                    <a:pt x="530" y="530"/>
                    <a:pt x="531" y="535"/>
                  </a:cubicBezTo>
                  <a:cubicBezTo>
                    <a:pt x="530" y="530"/>
                    <a:pt x="528" y="526"/>
                    <a:pt x="526" y="521"/>
                  </a:cubicBezTo>
                  <a:close/>
                  <a:moveTo>
                    <a:pt x="262" y="1"/>
                  </a:moveTo>
                  <a:cubicBezTo>
                    <a:pt x="203" y="1"/>
                    <a:pt x="140" y="18"/>
                    <a:pt x="97" y="61"/>
                  </a:cubicBezTo>
                  <a:cubicBezTo>
                    <a:pt x="50" y="106"/>
                    <a:pt x="26" y="158"/>
                    <a:pt x="17" y="224"/>
                  </a:cubicBezTo>
                  <a:cubicBezTo>
                    <a:pt x="0" y="353"/>
                    <a:pt x="9" y="489"/>
                    <a:pt x="29" y="619"/>
                  </a:cubicBezTo>
                  <a:cubicBezTo>
                    <a:pt x="41" y="692"/>
                    <a:pt x="63" y="760"/>
                    <a:pt x="90" y="829"/>
                  </a:cubicBezTo>
                  <a:cubicBezTo>
                    <a:pt x="108" y="870"/>
                    <a:pt x="131" y="912"/>
                    <a:pt x="160" y="944"/>
                  </a:cubicBezTo>
                  <a:cubicBezTo>
                    <a:pt x="194" y="984"/>
                    <a:pt x="255" y="1025"/>
                    <a:pt x="309" y="1035"/>
                  </a:cubicBezTo>
                  <a:cubicBezTo>
                    <a:pt x="332" y="1040"/>
                    <a:pt x="355" y="1043"/>
                    <a:pt x="377" y="1043"/>
                  </a:cubicBezTo>
                  <a:cubicBezTo>
                    <a:pt x="397" y="1043"/>
                    <a:pt x="417" y="1040"/>
                    <a:pt x="439" y="1032"/>
                  </a:cubicBezTo>
                  <a:cubicBezTo>
                    <a:pt x="479" y="1017"/>
                    <a:pt x="515" y="994"/>
                    <a:pt x="540" y="955"/>
                  </a:cubicBezTo>
                  <a:cubicBezTo>
                    <a:pt x="595" y="874"/>
                    <a:pt x="608" y="766"/>
                    <a:pt x="578" y="672"/>
                  </a:cubicBezTo>
                  <a:cubicBezTo>
                    <a:pt x="562" y="618"/>
                    <a:pt x="542" y="565"/>
                    <a:pt x="523" y="512"/>
                  </a:cubicBezTo>
                  <a:lnTo>
                    <a:pt x="523" y="512"/>
                  </a:lnTo>
                  <a:cubicBezTo>
                    <a:pt x="507" y="464"/>
                    <a:pt x="495" y="414"/>
                    <a:pt x="489" y="363"/>
                  </a:cubicBezTo>
                  <a:cubicBezTo>
                    <a:pt x="488" y="326"/>
                    <a:pt x="486" y="287"/>
                    <a:pt x="490" y="251"/>
                  </a:cubicBezTo>
                  <a:cubicBezTo>
                    <a:pt x="500" y="127"/>
                    <a:pt x="394" y="2"/>
                    <a:pt x="267" y="1"/>
                  </a:cubicBezTo>
                  <a:cubicBezTo>
                    <a:pt x="265" y="1"/>
                    <a:pt x="263" y="1"/>
                    <a:pt x="2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33"/>
            <p:cNvSpPr/>
            <p:nvPr/>
          </p:nvSpPr>
          <p:spPr>
            <a:xfrm>
              <a:off x="6088159" y="3984458"/>
              <a:ext cx="30340" cy="30825"/>
            </a:xfrm>
            <a:custGeom>
              <a:rect b="b" l="l" r="r" t="t"/>
              <a:pathLst>
                <a:path extrusionOk="0" h="894" w="880">
                  <a:moveTo>
                    <a:pt x="540" y="119"/>
                  </a:moveTo>
                  <a:lnTo>
                    <a:pt x="544" y="125"/>
                  </a:lnTo>
                  <a:lnTo>
                    <a:pt x="544" y="125"/>
                  </a:lnTo>
                  <a:cubicBezTo>
                    <a:pt x="543" y="123"/>
                    <a:pt x="541" y="121"/>
                    <a:pt x="540" y="119"/>
                  </a:cubicBezTo>
                  <a:close/>
                  <a:moveTo>
                    <a:pt x="321" y="0"/>
                  </a:moveTo>
                  <a:cubicBezTo>
                    <a:pt x="309" y="0"/>
                    <a:pt x="296" y="1"/>
                    <a:pt x="284" y="4"/>
                  </a:cubicBezTo>
                  <a:cubicBezTo>
                    <a:pt x="244" y="4"/>
                    <a:pt x="207" y="12"/>
                    <a:pt x="171" y="32"/>
                  </a:cubicBezTo>
                  <a:cubicBezTo>
                    <a:pt x="107" y="68"/>
                    <a:pt x="46" y="125"/>
                    <a:pt x="26" y="201"/>
                  </a:cubicBezTo>
                  <a:cubicBezTo>
                    <a:pt x="5" y="274"/>
                    <a:pt x="1" y="364"/>
                    <a:pt x="42" y="431"/>
                  </a:cubicBezTo>
                  <a:cubicBezTo>
                    <a:pt x="88" y="501"/>
                    <a:pt x="136" y="572"/>
                    <a:pt x="193" y="636"/>
                  </a:cubicBezTo>
                  <a:cubicBezTo>
                    <a:pt x="214" y="658"/>
                    <a:pt x="235" y="680"/>
                    <a:pt x="257" y="702"/>
                  </a:cubicBezTo>
                  <a:cubicBezTo>
                    <a:pt x="295" y="739"/>
                    <a:pt x="334" y="777"/>
                    <a:pt x="378" y="808"/>
                  </a:cubicBezTo>
                  <a:cubicBezTo>
                    <a:pt x="389" y="816"/>
                    <a:pt x="402" y="824"/>
                    <a:pt x="413" y="833"/>
                  </a:cubicBezTo>
                  <a:cubicBezTo>
                    <a:pt x="418" y="837"/>
                    <a:pt x="426" y="840"/>
                    <a:pt x="431" y="844"/>
                  </a:cubicBezTo>
                  <a:cubicBezTo>
                    <a:pt x="463" y="865"/>
                    <a:pt x="476" y="871"/>
                    <a:pt x="504" y="878"/>
                  </a:cubicBezTo>
                  <a:cubicBezTo>
                    <a:pt x="528" y="884"/>
                    <a:pt x="553" y="887"/>
                    <a:pt x="579" y="892"/>
                  </a:cubicBezTo>
                  <a:cubicBezTo>
                    <a:pt x="587" y="893"/>
                    <a:pt x="594" y="893"/>
                    <a:pt x="602" y="893"/>
                  </a:cubicBezTo>
                  <a:cubicBezTo>
                    <a:pt x="633" y="893"/>
                    <a:pt x="662" y="887"/>
                    <a:pt x="689" y="874"/>
                  </a:cubicBezTo>
                  <a:cubicBezTo>
                    <a:pt x="705" y="869"/>
                    <a:pt x="717" y="865"/>
                    <a:pt x="730" y="859"/>
                  </a:cubicBezTo>
                  <a:cubicBezTo>
                    <a:pt x="770" y="839"/>
                    <a:pt x="806" y="803"/>
                    <a:pt x="832" y="769"/>
                  </a:cubicBezTo>
                  <a:cubicBezTo>
                    <a:pt x="843" y="748"/>
                    <a:pt x="854" y="727"/>
                    <a:pt x="863" y="704"/>
                  </a:cubicBezTo>
                  <a:cubicBezTo>
                    <a:pt x="879" y="662"/>
                    <a:pt x="880" y="628"/>
                    <a:pt x="878" y="587"/>
                  </a:cubicBezTo>
                  <a:cubicBezTo>
                    <a:pt x="875" y="573"/>
                    <a:pt x="875" y="561"/>
                    <a:pt x="874" y="548"/>
                  </a:cubicBezTo>
                  <a:cubicBezTo>
                    <a:pt x="867" y="525"/>
                    <a:pt x="858" y="501"/>
                    <a:pt x="849" y="478"/>
                  </a:cubicBezTo>
                  <a:cubicBezTo>
                    <a:pt x="838" y="454"/>
                    <a:pt x="818" y="427"/>
                    <a:pt x="801" y="408"/>
                  </a:cubicBezTo>
                  <a:cubicBezTo>
                    <a:pt x="784" y="386"/>
                    <a:pt x="765" y="360"/>
                    <a:pt x="743" y="340"/>
                  </a:cubicBezTo>
                  <a:cubicBezTo>
                    <a:pt x="721" y="321"/>
                    <a:pt x="698" y="300"/>
                    <a:pt x="678" y="280"/>
                  </a:cubicBezTo>
                  <a:cubicBezTo>
                    <a:pt x="637" y="239"/>
                    <a:pt x="599" y="198"/>
                    <a:pt x="565" y="153"/>
                  </a:cubicBezTo>
                  <a:lnTo>
                    <a:pt x="565" y="153"/>
                  </a:lnTo>
                  <a:cubicBezTo>
                    <a:pt x="548" y="121"/>
                    <a:pt x="527" y="94"/>
                    <a:pt x="498" y="73"/>
                  </a:cubicBezTo>
                  <a:cubicBezTo>
                    <a:pt x="471" y="46"/>
                    <a:pt x="438" y="26"/>
                    <a:pt x="401" y="15"/>
                  </a:cubicBezTo>
                  <a:cubicBezTo>
                    <a:pt x="374" y="5"/>
                    <a:pt x="348" y="0"/>
                    <a:pt x="3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33"/>
            <p:cNvSpPr/>
            <p:nvPr/>
          </p:nvSpPr>
          <p:spPr>
            <a:xfrm>
              <a:off x="5948040" y="4011489"/>
              <a:ext cx="33822" cy="26998"/>
            </a:xfrm>
            <a:custGeom>
              <a:rect b="b" l="l" r="r" t="t"/>
              <a:pathLst>
                <a:path extrusionOk="0" h="783" w="981">
                  <a:moveTo>
                    <a:pt x="711" y="1"/>
                  </a:moveTo>
                  <a:cubicBezTo>
                    <a:pt x="673" y="1"/>
                    <a:pt x="636" y="9"/>
                    <a:pt x="605" y="29"/>
                  </a:cubicBezTo>
                  <a:cubicBezTo>
                    <a:pt x="522" y="81"/>
                    <a:pt x="437" y="128"/>
                    <a:pt x="351" y="178"/>
                  </a:cubicBezTo>
                  <a:cubicBezTo>
                    <a:pt x="294" y="211"/>
                    <a:pt x="231" y="243"/>
                    <a:pt x="180" y="285"/>
                  </a:cubicBezTo>
                  <a:cubicBezTo>
                    <a:pt x="162" y="300"/>
                    <a:pt x="145" y="315"/>
                    <a:pt x="128" y="331"/>
                  </a:cubicBezTo>
                  <a:cubicBezTo>
                    <a:pt x="99" y="358"/>
                    <a:pt x="73" y="388"/>
                    <a:pt x="54" y="424"/>
                  </a:cubicBezTo>
                  <a:cubicBezTo>
                    <a:pt x="45" y="442"/>
                    <a:pt x="37" y="461"/>
                    <a:pt x="29" y="481"/>
                  </a:cubicBezTo>
                  <a:cubicBezTo>
                    <a:pt x="1" y="556"/>
                    <a:pt x="23" y="647"/>
                    <a:pt x="75" y="706"/>
                  </a:cubicBezTo>
                  <a:cubicBezTo>
                    <a:pt x="102" y="736"/>
                    <a:pt x="134" y="758"/>
                    <a:pt x="173" y="770"/>
                  </a:cubicBezTo>
                  <a:cubicBezTo>
                    <a:pt x="197" y="778"/>
                    <a:pt x="221" y="782"/>
                    <a:pt x="246" y="782"/>
                  </a:cubicBezTo>
                  <a:cubicBezTo>
                    <a:pt x="262" y="782"/>
                    <a:pt x="278" y="781"/>
                    <a:pt x="294" y="778"/>
                  </a:cubicBezTo>
                  <a:cubicBezTo>
                    <a:pt x="357" y="770"/>
                    <a:pt x="414" y="739"/>
                    <a:pt x="472" y="711"/>
                  </a:cubicBezTo>
                  <a:cubicBezTo>
                    <a:pt x="514" y="689"/>
                    <a:pt x="554" y="659"/>
                    <a:pt x="594" y="634"/>
                  </a:cubicBezTo>
                  <a:cubicBezTo>
                    <a:pt x="675" y="583"/>
                    <a:pt x="757" y="535"/>
                    <a:pt x="836" y="482"/>
                  </a:cubicBezTo>
                  <a:cubicBezTo>
                    <a:pt x="866" y="467"/>
                    <a:pt x="892" y="446"/>
                    <a:pt x="912" y="420"/>
                  </a:cubicBezTo>
                  <a:cubicBezTo>
                    <a:pt x="935" y="397"/>
                    <a:pt x="952" y="369"/>
                    <a:pt x="962" y="337"/>
                  </a:cubicBezTo>
                  <a:cubicBezTo>
                    <a:pt x="981" y="277"/>
                    <a:pt x="979" y="195"/>
                    <a:pt x="945" y="139"/>
                  </a:cubicBezTo>
                  <a:cubicBezTo>
                    <a:pt x="914" y="84"/>
                    <a:pt x="865" y="33"/>
                    <a:pt x="802" y="14"/>
                  </a:cubicBezTo>
                  <a:cubicBezTo>
                    <a:pt x="774" y="6"/>
                    <a:pt x="742" y="1"/>
                    <a:pt x="7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33"/>
            <p:cNvSpPr/>
            <p:nvPr/>
          </p:nvSpPr>
          <p:spPr>
            <a:xfrm>
              <a:off x="5922974" y="4062586"/>
              <a:ext cx="23996" cy="28239"/>
            </a:xfrm>
            <a:custGeom>
              <a:rect b="b" l="l" r="r" t="t"/>
              <a:pathLst>
                <a:path extrusionOk="0" h="819" w="696">
                  <a:moveTo>
                    <a:pt x="283" y="1"/>
                  </a:moveTo>
                  <a:cubicBezTo>
                    <a:pt x="272" y="1"/>
                    <a:pt x="260" y="2"/>
                    <a:pt x="249" y="4"/>
                  </a:cubicBezTo>
                  <a:cubicBezTo>
                    <a:pt x="213" y="4"/>
                    <a:pt x="181" y="11"/>
                    <a:pt x="150" y="29"/>
                  </a:cubicBezTo>
                  <a:cubicBezTo>
                    <a:pt x="93" y="61"/>
                    <a:pt x="41" y="112"/>
                    <a:pt x="21" y="177"/>
                  </a:cubicBezTo>
                  <a:cubicBezTo>
                    <a:pt x="1" y="243"/>
                    <a:pt x="1" y="317"/>
                    <a:pt x="35" y="379"/>
                  </a:cubicBezTo>
                  <a:cubicBezTo>
                    <a:pt x="53" y="412"/>
                    <a:pt x="72" y="447"/>
                    <a:pt x="89" y="482"/>
                  </a:cubicBezTo>
                  <a:cubicBezTo>
                    <a:pt x="107" y="515"/>
                    <a:pt x="124" y="552"/>
                    <a:pt x="145" y="584"/>
                  </a:cubicBezTo>
                  <a:cubicBezTo>
                    <a:pt x="176" y="633"/>
                    <a:pt x="207" y="682"/>
                    <a:pt x="249" y="722"/>
                  </a:cubicBezTo>
                  <a:lnTo>
                    <a:pt x="259" y="733"/>
                  </a:lnTo>
                  <a:cubicBezTo>
                    <a:pt x="269" y="740"/>
                    <a:pt x="277" y="749"/>
                    <a:pt x="287" y="757"/>
                  </a:cubicBezTo>
                  <a:cubicBezTo>
                    <a:pt x="302" y="773"/>
                    <a:pt x="319" y="785"/>
                    <a:pt x="339" y="792"/>
                  </a:cubicBezTo>
                  <a:cubicBezTo>
                    <a:pt x="373" y="809"/>
                    <a:pt x="396" y="817"/>
                    <a:pt x="436" y="818"/>
                  </a:cubicBezTo>
                  <a:cubicBezTo>
                    <a:pt x="444" y="819"/>
                    <a:pt x="450" y="819"/>
                    <a:pt x="456" y="819"/>
                  </a:cubicBezTo>
                  <a:cubicBezTo>
                    <a:pt x="474" y="819"/>
                    <a:pt x="488" y="817"/>
                    <a:pt x="504" y="813"/>
                  </a:cubicBezTo>
                  <a:cubicBezTo>
                    <a:pt x="516" y="811"/>
                    <a:pt x="527" y="806"/>
                    <a:pt x="540" y="801"/>
                  </a:cubicBezTo>
                  <a:cubicBezTo>
                    <a:pt x="566" y="795"/>
                    <a:pt x="589" y="782"/>
                    <a:pt x="609" y="763"/>
                  </a:cubicBezTo>
                  <a:cubicBezTo>
                    <a:pt x="621" y="749"/>
                    <a:pt x="633" y="735"/>
                    <a:pt x="645" y="722"/>
                  </a:cubicBezTo>
                  <a:cubicBezTo>
                    <a:pt x="646" y="719"/>
                    <a:pt x="647" y="716"/>
                    <a:pt x="650" y="713"/>
                  </a:cubicBezTo>
                  <a:cubicBezTo>
                    <a:pt x="655" y="704"/>
                    <a:pt x="659" y="695"/>
                    <a:pt x="664" y="684"/>
                  </a:cubicBezTo>
                  <a:cubicBezTo>
                    <a:pt x="682" y="648"/>
                    <a:pt x="677" y="662"/>
                    <a:pt x="685" y="620"/>
                  </a:cubicBezTo>
                  <a:cubicBezTo>
                    <a:pt x="694" y="589"/>
                    <a:pt x="696" y="557"/>
                    <a:pt x="686" y="524"/>
                  </a:cubicBezTo>
                  <a:cubicBezTo>
                    <a:pt x="680" y="505"/>
                    <a:pt x="672" y="484"/>
                    <a:pt x="665" y="464"/>
                  </a:cubicBezTo>
                  <a:cubicBezTo>
                    <a:pt x="659" y="448"/>
                    <a:pt x="652" y="435"/>
                    <a:pt x="647" y="419"/>
                  </a:cubicBezTo>
                  <a:cubicBezTo>
                    <a:pt x="634" y="386"/>
                    <a:pt x="617" y="355"/>
                    <a:pt x="600" y="326"/>
                  </a:cubicBezTo>
                  <a:cubicBezTo>
                    <a:pt x="566" y="265"/>
                    <a:pt x="536" y="203"/>
                    <a:pt x="501" y="143"/>
                  </a:cubicBezTo>
                  <a:cubicBezTo>
                    <a:pt x="468" y="84"/>
                    <a:pt x="418" y="36"/>
                    <a:pt x="353" y="14"/>
                  </a:cubicBezTo>
                  <a:cubicBezTo>
                    <a:pt x="330" y="5"/>
                    <a:pt x="307" y="1"/>
                    <a:pt x="2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33"/>
            <p:cNvSpPr/>
            <p:nvPr/>
          </p:nvSpPr>
          <p:spPr>
            <a:xfrm>
              <a:off x="5897426" y="4121750"/>
              <a:ext cx="25548" cy="24412"/>
            </a:xfrm>
            <a:custGeom>
              <a:rect b="b" l="l" r="r" t="t"/>
              <a:pathLst>
                <a:path extrusionOk="0" h="708" w="741">
                  <a:moveTo>
                    <a:pt x="485" y="1"/>
                  </a:moveTo>
                  <a:cubicBezTo>
                    <a:pt x="468" y="1"/>
                    <a:pt x="451" y="2"/>
                    <a:pt x="434" y="6"/>
                  </a:cubicBezTo>
                  <a:cubicBezTo>
                    <a:pt x="419" y="8"/>
                    <a:pt x="405" y="11"/>
                    <a:pt x="391" y="17"/>
                  </a:cubicBezTo>
                  <a:cubicBezTo>
                    <a:pt x="359" y="27"/>
                    <a:pt x="323" y="37"/>
                    <a:pt x="293" y="54"/>
                  </a:cubicBezTo>
                  <a:cubicBezTo>
                    <a:pt x="263" y="70"/>
                    <a:pt x="235" y="90"/>
                    <a:pt x="208" y="110"/>
                  </a:cubicBezTo>
                  <a:cubicBezTo>
                    <a:pt x="195" y="118"/>
                    <a:pt x="185" y="127"/>
                    <a:pt x="176" y="136"/>
                  </a:cubicBezTo>
                  <a:cubicBezTo>
                    <a:pt x="151" y="159"/>
                    <a:pt x="130" y="186"/>
                    <a:pt x="107" y="212"/>
                  </a:cubicBezTo>
                  <a:cubicBezTo>
                    <a:pt x="98" y="223"/>
                    <a:pt x="89" y="235"/>
                    <a:pt x="81" y="247"/>
                  </a:cubicBezTo>
                  <a:cubicBezTo>
                    <a:pt x="53" y="287"/>
                    <a:pt x="32" y="334"/>
                    <a:pt x="16" y="381"/>
                  </a:cubicBezTo>
                  <a:cubicBezTo>
                    <a:pt x="5" y="413"/>
                    <a:pt x="0" y="446"/>
                    <a:pt x="6" y="478"/>
                  </a:cubicBezTo>
                  <a:cubicBezTo>
                    <a:pt x="6" y="511"/>
                    <a:pt x="13" y="542"/>
                    <a:pt x="29" y="572"/>
                  </a:cubicBezTo>
                  <a:cubicBezTo>
                    <a:pt x="41" y="589"/>
                    <a:pt x="53" y="607"/>
                    <a:pt x="64" y="624"/>
                  </a:cubicBezTo>
                  <a:cubicBezTo>
                    <a:pt x="85" y="649"/>
                    <a:pt x="111" y="668"/>
                    <a:pt x="141" y="680"/>
                  </a:cubicBezTo>
                  <a:cubicBezTo>
                    <a:pt x="159" y="691"/>
                    <a:pt x="180" y="700"/>
                    <a:pt x="202" y="701"/>
                  </a:cubicBezTo>
                  <a:cubicBezTo>
                    <a:pt x="219" y="706"/>
                    <a:pt x="236" y="708"/>
                    <a:pt x="253" y="708"/>
                  </a:cubicBezTo>
                  <a:cubicBezTo>
                    <a:pt x="269" y="708"/>
                    <a:pt x="285" y="706"/>
                    <a:pt x="301" y="702"/>
                  </a:cubicBezTo>
                  <a:cubicBezTo>
                    <a:pt x="320" y="696"/>
                    <a:pt x="341" y="688"/>
                    <a:pt x="361" y="681"/>
                  </a:cubicBezTo>
                  <a:cubicBezTo>
                    <a:pt x="398" y="662"/>
                    <a:pt x="430" y="633"/>
                    <a:pt x="455" y="598"/>
                  </a:cubicBezTo>
                  <a:cubicBezTo>
                    <a:pt x="468" y="579"/>
                    <a:pt x="482" y="560"/>
                    <a:pt x="494" y="540"/>
                  </a:cubicBezTo>
                  <a:cubicBezTo>
                    <a:pt x="499" y="532"/>
                    <a:pt x="506" y="524"/>
                    <a:pt x="512" y="516"/>
                  </a:cubicBezTo>
                  <a:cubicBezTo>
                    <a:pt x="517" y="511"/>
                    <a:pt x="523" y="506"/>
                    <a:pt x="531" y="501"/>
                  </a:cubicBezTo>
                  <a:cubicBezTo>
                    <a:pt x="532" y="501"/>
                    <a:pt x="533" y="499"/>
                    <a:pt x="534" y="499"/>
                  </a:cubicBezTo>
                  <a:cubicBezTo>
                    <a:pt x="536" y="499"/>
                    <a:pt x="536" y="499"/>
                    <a:pt x="537" y="498"/>
                  </a:cubicBezTo>
                  <a:cubicBezTo>
                    <a:pt x="569" y="492"/>
                    <a:pt x="599" y="478"/>
                    <a:pt x="624" y="457"/>
                  </a:cubicBezTo>
                  <a:cubicBezTo>
                    <a:pt x="652" y="441"/>
                    <a:pt x="674" y="420"/>
                    <a:pt x="693" y="391"/>
                  </a:cubicBezTo>
                  <a:cubicBezTo>
                    <a:pt x="713" y="363"/>
                    <a:pt x="724" y="332"/>
                    <a:pt x="728" y="300"/>
                  </a:cubicBezTo>
                  <a:cubicBezTo>
                    <a:pt x="740" y="266"/>
                    <a:pt x="741" y="232"/>
                    <a:pt x="732" y="199"/>
                  </a:cubicBezTo>
                  <a:cubicBezTo>
                    <a:pt x="724" y="178"/>
                    <a:pt x="718" y="158"/>
                    <a:pt x="710" y="137"/>
                  </a:cubicBezTo>
                  <a:cubicBezTo>
                    <a:pt x="690" y="99"/>
                    <a:pt x="662" y="68"/>
                    <a:pt x="625" y="43"/>
                  </a:cubicBezTo>
                  <a:cubicBezTo>
                    <a:pt x="606" y="33"/>
                    <a:pt x="586" y="23"/>
                    <a:pt x="567" y="13"/>
                  </a:cubicBezTo>
                  <a:cubicBezTo>
                    <a:pt x="540" y="5"/>
                    <a:pt x="513" y="1"/>
                    <a:pt x="4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33"/>
            <p:cNvSpPr/>
            <p:nvPr/>
          </p:nvSpPr>
          <p:spPr>
            <a:xfrm>
              <a:off x="5935835" y="4256077"/>
              <a:ext cx="34202" cy="31446"/>
            </a:xfrm>
            <a:custGeom>
              <a:rect b="b" l="l" r="r" t="t"/>
              <a:pathLst>
                <a:path extrusionOk="0" h="912" w="992">
                  <a:moveTo>
                    <a:pt x="296" y="0"/>
                  </a:moveTo>
                  <a:cubicBezTo>
                    <a:pt x="277" y="0"/>
                    <a:pt x="259" y="2"/>
                    <a:pt x="240" y="6"/>
                  </a:cubicBezTo>
                  <a:cubicBezTo>
                    <a:pt x="173" y="21"/>
                    <a:pt x="99" y="68"/>
                    <a:pt x="62" y="127"/>
                  </a:cubicBezTo>
                  <a:cubicBezTo>
                    <a:pt x="23" y="192"/>
                    <a:pt x="1" y="271"/>
                    <a:pt x="20" y="345"/>
                  </a:cubicBezTo>
                  <a:cubicBezTo>
                    <a:pt x="39" y="418"/>
                    <a:pt x="79" y="479"/>
                    <a:pt x="141" y="523"/>
                  </a:cubicBezTo>
                  <a:cubicBezTo>
                    <a:pt x="211" y="574"/>
                    <a:pt x="282" y="626"/>
                    <a:pt x="348" y="681"/>
                  </a:cubicBezTo>
                  <a:cubicBezTo>
                    <a:pt x="386" y="715"/>
                    <a:pt x="423" y="751"/>
                    <a:pt x="456" y="788"/>
                  </a:cubicBezTo>
                  <a:cubicBezTo>
                    <a:pt x="481" y="814"/>
                    <a:pt x="504" y="840"/>
                    <a:pt x="534" y="863"/>
                  </a:cubicBezTo>
                  <a:cubicBezTo>
                    <a:pt x="580" y="897"/>
                    <a:pt x="641" y="911"/>
                    <a:pt x="696" y="911"/>
                  </a:cubicBezTo>
                  <a:lnTo>
                    <a:pt x="706" y="911"/>
                  </a:lnTo>
                  <a:cubicBezTo>
                    <a:pt x="707" y="911"/>
                    <a:pt x="709" y="911"/>
                    <a:pt x="711" y="911"/>
                  </a:cubicBezTo>
                  <a:cubicBezTo>
                    <a:pt x="776" y="911"/>
                    <a:pt x="833" y="890"/>
                    <a:pt x="884" y="850"/>
                  </a:cubicBezTo>
                  <a:cubicBezTo>
                    <a:pt x="903" y="834"/>
                    <a:pt x="922" y="811"/>
                    <a:pt x="934" y="788"/>
                  </a:cubicBezTo>
                  <a:cubicBezTo>
                    <a:pt x="945" y="767"/>
                    <a:pt x="960" y="739"/>
                    <a:pt x="969" y="717"/>
                  </a:cubicBezTo>
                  <a:cubicBezTo>
                    <a:pt x="991" y="662"/>
                    <a:pt x="987" y="643"/>
                    <a:pt x="985" y="598"/>
                  </a:cubicBezTo>
                  <a:cubicBezTo>
                    <a:pt x="982" y="559"/>
                    <a:pt x="975" y="521"/>
                    <a:pt x="956" y="488"/>
                  </a:cubicBezTo>
                  <a:cubicBezTo>
                    <a:pt x="938" y="455"/>
                    <a:pt x="913" y="423"/>
                    <a:pt x="892" y="393"/>
                  </a:cubicBezTo>
                  <a:cubicBezTo>
                    <a:pt x="875" y="367"/>
                    <a:pt x="854" y="346"/>
                    <a:pt x="830" y="325"/>
                  </a:cubicBezTo>
                  <a:cubicBezTo>
                    <a:pt x="765" y="265"/>
                    <a:pt x="695" y="208"/>
                    <a:pt x="623" y="157"/>
                  </a:cubicBezTo>
                  <a:cubicBezTo>
                    <a:pt x="569" y="120"/>
                    <a:pt x="513" y="83"/>
                    <a:pt x="458" y="48"/>
                  </a:cubicBezTo>
                  <a:cubicBezTo>
                    <a:pt x="411" y="17"/>
                    <a:pt x="353" y="0"/>
                    <a:pt x="29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33"/>
            <p:cNvSpPr/>
            <p:nvPr/>
          </p:nvSpPr>
          <p:spPr>
            <a:xfrm>
              <a:off x="5905839" y="4270351"/>
              <a:ext cx="29409" cy="34032"/>
            </a:xfrm>
            <a:custGeom>
              <a:rect b="b" l="l" r="r" t="t"/>
              <a:pathLst>
                <a:path extrusionOk="0" h="987" w="853">
                  <a:moveTo>
                    <a:pt x="565" y="1"/>
                  </a:moveTo>
                  <a:cubicBezTo>
                    <a:pt x="547" y="1"/>
                    <a:pt x="528" y="3"/>
                    <a:pt x="510" y="8"/>
                  </a:cubicBezTo>
                  <a:cubicBezTo>
                    <a:pt x="439" y="25"/>
                    <a:pt x="382" y="65"/>
                    <a:pt x="337" y="124"/>
                  </a:cubicBezTo>
                  <a:cubicBezTo>
                    <a:pt x="288" y="191"/>
                    <a:pt x="245" y="263"/>
                    <a:pt x="201" y="333"/>
                  </a:cubicBezTo>
                  <a:cubicBezTo>
                    <a:pt x="180" y="368"/>
                    <a:pt x="158" y="403"/>
                    <a:pt x="137" y="439"/>
                  </a:cubicBezTo>
                  <a:cubicBezTo>
                    <a:pt x="126" y="454"/>
                    <a:pt x="115" y="471"/>
                    <a:pt x="104" y="487"/>
                  </a:cubicBezTo>
                  <a:cubicBezTo>
                    <a:pt x="92" y="504"/>
                    <a:pt x="84" y="525"/>
                    <a:pt x="75" y="545"/>
                  </a:cubicBezTo>
                  <a:cubicBezTo>
                    <a:pt x="69" y="559"/>
                    <a:pt x="63" y="571"/>
                    <a:pt x="55" y="583"/>
                  </a:cubicBezTo>
                  <a:cubicBezTo>
                    <a:pt x="23" y="643"/>
                    <a:pt x="0" y="713"/>
                    <a:pt x="18" y="783"/>
                  </a:cubicBezTo>
                  <a:cubicBezTo>
                    <a:pt x="32" y="838"/>
                    <a:pt x="59" y="885"/>
                    <a:pt x="104" y="923"/>
                  </a:cubicBezTo>
                  <a:cubicBezTo>
                    <a:pt x="153" y="965"/>
                    <a:pt x="213" y="986"/>
                    <a:pt x="273" y="986"/>
                  </a:cubicBezTo>
                  <a:cubicBezTo>
                    <a:pt x="335" y="986"/>
                    <a:pt x="396" y="965"/>
                    <a:pt x="448" y="923"/>
                  </a:cubicBezTo>
                  <a:cubicBezTo>
                    <a:pt x="498" y="880"/>
                    <a:pt x="548" y="835"/>
                    <a:pt x="583" y="779"/>
                  </a:cubicBezTo>
                  <a:cubicBezTo>
                    <a:pt x="607" y="742"/>
                    <a:pt x="631" y="702"/>
                    <a:pt x="653" y="664"/>
                  </a:cubicBezTo>
                  <a:cubicBezTo>
                    <a:pt x="699" y="585"/>
                    <a:pt x="745" y="504"/>
                    <a:pt x="798" y="432"/>
                  </a:cubicBezTo>
                  <a:cubicBezTo>
                    <a:pt x="840" y="376"/>
                    <a:pt x="852" y="289"/>
                    <a:pt x="838" y="221"/>
                  </a:cubicBezTo>
                  <a:cubicBezTo>
                    <a:pt x="824" y="156"/>
                    <a:pt x="778" y="83"/>
                    <a:pt x="721" y="48"/>
                  </a:cubicBezTo>
                  <a:cubicBezTo>
                    <a:pt x="674" y="20"/>
                    <a:pt x="620" y="1"/>
                    <a:pt x="5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33"/>
            <p:cNvSpPr/>
            <p:nvPr/>
          </p:nvSpPr>
          <p:spPr>
            <a:xfrm>
              <a:off x="5302083" y="3598648"/>
              <a:ext cx="40304" cy="59202"/>
            </a:xfrm>
            <a:custGeom>
              <a:rect b="b" l="l" r="r" t="t"/>
              <a:pathLst>
                <a:path extrusionOk="0" h="1717" w="1169">
                  <a:moveTo>
                    <a:pt x="115" y="1"/>
                  </a:moveTo>
                  <a:cubicBezTo>
                    <a:pt x="53" y="1"/>
                    <a:pt x="1" y="60"/>
                    <a:pt x="29" y="137"/>
                  </a:cubicBezTo>
                  <a:cubicBezTo>
                    <a:pt x="126" y="383"/>
                    <a:pt x="243" y="623"/>
                    <a:pt x="388" y="843"/>
                  </a:cubicBezTo>
                  <a:cubicBezTo>
                    <a:pt x="471" y="970"/>
                    <a:pt x="564" y="1091"/>
                    <a:pt x="641" y="1220"/>
                  </a:cubicBezTo>
                  <a:cubicBezTo>
                    <a:pt x="696" y="1315"/>
                    <a:pt x="736" y="1418"/>
                    <a:pt x="794" y="1512"/>
                  </a:cubicBezTo>
                  <a:cubicBezTo>
                    <a:pt x="842" y="1590"/>
                    <a:pt x="938" y="1716"/>
                    <a:pt x="1045" y="1716"/>
                  </a:cubicBezTo>
                  <a:cubicBezTo>
                    <a:pt x="1056" y="1716"/>
                    <a:pt x="1068" y="1715"/>
                    <a:pt x="1079" y="1712"/>
                  </a:cubicBezTo>
                  <a:cubicBezTo>
                    <a:pt x="1138" y="1696"/>
                    <a:pt x="1169" y="1645"/>
                    <a:pt x="1156" y="1587"/>
                  </a:cubicBezTo>
                  <a:cubicBezTo>
                    <a:pt x="1144" y="1536"/>
                    <a:pt x="1095" y="1486"/>
                    <a:pt x="1066" y="1442"/>
                  </a:cubicBezTo>
                  <a:cubicBezTo>
                    <a:pt x="1003" y="1348"/>
                    <a:pt x="954" y="1248"/>
                    <a:pt x="898" y="1149"/>
                  </a:cubicBezTo>
                  <a:cubicBezTo>
                    <a:pt x="830" y="1029"/>
                    <a:pt x="742" y="918"/>
                    <a:pt x="663" y="805"/>
                  </a:cubicBezTo>
                  <a:cubicBezTo>
                    <a:pt x="570" y="674"/>
                    <a:pt x="479" y="540"/>
                    <a:pt x="404" y="398"/>
                  </a:cubicBezTo>
                  <a:cubicBezTo>
                    <a:pt x="342" y="279"/>
                    <a:pt x="290" y="121"/>
                    <a:pt x="188" y="30"/>
                  </a:cubicBezTo>
                  <a:cubicBezTo>
                    <a:pt x="165" y="10"/>
                    <a:pt x="139" y="1"/>
                    <a:pt x="1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33"/>
            <p:cNvSpPr/>
            <p:nvPr/>
          </p:nvSpPr>
          <p:spPr>
            <a:xfrm>
              <a:off x="5335424" y="3603544"/>
              <a:ext cx="42890" cy="60892"/>
            </a:xfrm>
            <a:custGeom>
              <a:rect b="b" l="l" r="r" t="t"/>
              <a:pathLst>
                <a:path extrusionOk="0" h="1766" w="1244">
                  <a:moveTo>
                    <a:pt x="107" y="1"/>
                  </a:moveTo>
                  <a:cubicBezTo>
                    <a:pt x="55" y="1"/>
                    <a:pt x="1" y="60"/>
                    <a:pt x="31" y="116"/>
                  </a:cubicBezTo>
                  <a:cubicBezTo>
                    <a:pt x="168" y="370"/>
                    <a:pt x="301" y="625"/>
                    <a:pt x="455" y="870"/>
                  </a:cubicBezTo>
                  <a:cubicBezTo>
                    <a:pt x="598" y="1101"/>
                    <a:pt x="755" y="1328"/>
                    <a:pt x="893" y="1563"/>
                  </a:cubicBezTo>
                  <a:cubicBezTo>
                    <a:pt x="936" y="1638"/>
                    <a:pt x="1024" y="1766"/>
                    <a:pt x="1124" y="1766"/>
                  </a:cubicBezTo>
                  <a:cubicBezTo>
                    <a:pt x="1138" y="1766"/>
                    <a:pt x="1151" y="1763"/>
                    <a:pt x="1165" y="1758"/>
                  </a:cubicBezTo>
                  <a:cubicBezTo>
                    <a:pt x="1215" y="1740"/>
                    <a:pt x="1243" y="1697"/>
                    <a:pt x="1239" y="1644"/>
                  </a:cubicBezTo>
                  <a:cubicBezTo>
                    <a:pt x="1236" y="1592"/>
                    <a:pt x="1190" y="1544"/>
                    <a:pt x="1165" y="1498"/>
                  </a:cubicBezTo>
                  <a:cubicBezTo>
                    <a:pt x="1041" y="1266"/>
                    <a:pt x="872" y="1052"/>
                    <a:pt x="727" y="831"/>
                  </a:cubicBezTo>
                  <a:cubicBezTo>
                    <a:pt x="545" y="558"/>
                    <a:pt x="356" y="293"/>
                    <a:pt x="160" y="28"/>
                  </a:cubicBezTo>
                  <a:cubicBezTo>
                    <a:pt x="146" y="9"/>
                    <a:pt x="126" y="1"/>
                    <a:pt x="1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33"/>
            <p:cNvSpPr/>
            <p:nvPr/>
          </p:nvSpPr>
          <p:spPr>
            <a:xfrm>
              <a:off x="5370729" y="3597924"/>
              <a:ext cx="50854" cy="77787"/>
            </a:xfrm>
            <a:custGeom>
              <a:rect b="b" l="l" r="r" t="t"/>
              <a:pathLst>
                <a:path extrusionOk="0" h="2256" w="1475">
                  <a:moveTo>
                    <a:pt x="104" y="1"/>
                  </a:moveTo>
                  <a:cubicBezTo>
                    <a:pt x="54" y="1"/>
                    <a:pt x="1" y="54"/>
                    <a:pt x="26" y="116"/>
                  </a:cubicBezTo>
                  <a:cubicBezTo>
                    <a:pt x="111" y="320"/>
                    <a:pt x="182" y="526"/>
                    <a:pt x="290" y="721"/>
                  </a:cubicBezTo>
                  <a:cubicBezTo>
                    <a:pt x="396" y="914"/>
                    <a:pt x="510" y="1102"/>
                    <a:pt x="625" y="1289"/>
                  </a:cubicBezTo>
                  <a:cubicBezTo>
                    <a:pt x="729" y="1456"/>
                    <a:pt x="824" y="1628"/>
                    <a:pt x="922" y="1798"/>
                  </a:cubicBezTo>
                  <a:cubicBezTo>
                    <a:pt x="973" y="1887"/>
                    <a:pt x="1026" y="1973"/>
                    <a:pt x="1087" y="2059"/>
                  </a:cubicBezTo>
                  <a:cubicBezTo>
                    <a:pt x="1139" y="2133"/>
                    <a:pt x="1203" y="2234"/>
                    <a:pt x="1297" y="2253"/>
                  </a:cubicBezTo>
                  <a:cubicBezTo>
                    <a:pt x="1307" y="2255"/>
                    <a:pt x="1316" y="2256"/>
                    <a:pt x="1326" y="2256"/>
                  </a:cubicBezTo>
                  <a:cubicBezTo>
                    <a:pt x="1404" y="2256"/>
                    <a:pt x="1475" y="2200"/>
                    <a:pt x="1456" y="2112"/>
                  </a:cubicBezTo>
                  <a:cubicBezTo>
                    <a:pt x="1437" y="2020"/>
                    <a:pt x="1358" y="1958"/>
                    <a:pt x="1303" y="1885"/>
                  </a:cubicBezTo>
                  <a:cubicBezTo>
                    <a:pt x="1248" y="1810"/>
                    <a:pt x="1198" y="1727"/>
                    <a:pt x="1150" y="1645"/>
                  </a:cubicBezTo>
                  <a:cubicBezTo>
                    <a:pt x="1050" y="1475"/>
                    <a:pt x="949" y="1305"/>
                    <a:pt x="843" y="1138"/>
                  </a:cubicBezTo>
                  <a:cubicBezTo>
                    <a:pt x="729" y="962"/>
                    <a:pt x="610" y="791"/>
                    <a:pt x="499" y="614"/>
                  </a:cubicBezTo>
                  <a:cubicBezTo>
                    <a:pt x="384" y="430"/>
                    <a:pt x="249" y="247"/>
                    <a:pt x="166" y="45"/>
                  </a:cubicBezTo>
                  <a:cubicBezTo>
                    <a:pt x="153" y="14"/>
                    <a:pt x="129" y="1"/>
                    <a:pt x="10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33"/>
            <p:cNvSpPr/>
            <p:nvPr/>
          </p:nvSpPr>
          <p:spPr>
            <a:xfrm>
              <a:off x="5397381" y="3584857"/>
              <a:ext cx="63404" cy="96820"/>
            </a:xfrm>
            <a:custGeom>
              <a:rect b="b" l="l" r="r" t="t"/>
              <a:pathLst>
                <a:path extrusionOk="0" h="2808" w="1839">
                  <a:moveTo>
                    <a:pt x="113" y="0"/>
                  </a:moveTo>
                  <a:cubicBezTo>
                    <a:pt x="57" y="0"/>
                    <a:pt x="1" y="55"/>
                    <a:pt x="35" y="119"/>
                  </a:cubicBezTo>
                  <a:cubicBezTo>
                    <a:pt x="268" y="580"/>
                    <a:pt x="483" y="1044"/>
                    <a:pt x="746" y="1490"/>
                  </a:cubicBezTo>
                  <a:cubicBezTo>
                    <a:pt x="872" y="1704"/>
                    <a:pt x="1002" y="1918"/>
                    <a:pt x="1136" y="2128"/>
                  </a:cubicBezTo>
                  <a:cubicBezTo>
                    <a:pt x="1207" y="2241"/>
                    <a:pt x="1280" y="2350"/>
                    <a:pt x="1355" y="2460"/>
                  </a:cubicBezTo>
                  <a:cubicBezTo>
                    <a:pt x="1425" y="2563"/>
                    <a:pt x="1491" y="2683"/>
                    <a:pt x="1581" y="2769"/>
                  </a:cubicBezTo>
                  <a:cubicBezTo>
                    <a:pt x="1610" y="2795"/>
                    <a:pt x="1643" y="2807"/>
                    <a:pt x="1675" y="2807"/>
                  </a:cubicBezTo>
                  <a:cubicBezTo>
                    <a:pt x="1761" y="2807"/>
                    <a:pt x="1838" y="2724"/>
                    <a:pt x="1794" y="2622"/>
                  </a:cubicBezTo>
                  <a:cubicBezTo>
                    <a:pt x="1746" y="2514"/>
                    <a:pt x="1663" y="2418"/>
                    <a:pt x="1596" y="2321"/>
                  </a:cubicBezTo>
                  <a:cubicBezTo>
                    <a:pt x="1523" y="2216"/>
                    <a:pt x="1452" y="2110"/>
                    <a:pt x="1382" y="2002"/>
                  </a:cubicBezTo>
                  <a:cubicBezTo>
                    <a:pt x="1238" y="1788"/>
                    <a:pt x="1100" y="1570"/>
                    <a:pt x="966" y="1350"/>
                  </a:cubicBezTo>
                  <a:cubicBezTo>
                    <a:pt x="700" y="918"/>
                    <a:pt x="423" y="491"/>
                    <a:pt x="183" y="44"/>
                  </a:cubicBezTo>
                  <a:cubicBezTo>
                    <a:pt x="167" y="13"/>
                    <a:pt x="140" y="0"/>
                    <a:pt x="1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33"/>
            <p:cNvSpPr/>
            <p:nvPr/>
          </p:nvSpPr>
          <p:spPr>
            <a:xfrm>
              <a:off x="5424136" y="3568963"/>
              <a:ext cx="92986" cy="130403"/>
            </a:xfrm>
            <a:custGeom>
              <a:rect b="b" l="l" r="r" t="t"/>
              <a:pathLst>
                <a:path extrusionOk="0" h="3782" w="2697">
                  <a:moveTo>
                    <a:pt x="91" y="1"/>
                  </a:moveTo>
                  <a:cubicBezTo>
                    <a:pt x="48" y="1"/>
                    <a:pt x="1" y="38"/>
                    <a:pt x="13" y="89"/>
                  </a:cubicBezTo>
                  <a:cubicBezTo>
                    <a:pt x="91" y="428"/>
                    <a:pt x="278" y="714"/>
                    <a:pt x="475" y="996"/>
                  </a:cubicBezTo>
                  <a:cubicBezTo>
                    <a:pt x="694" y="1308"/>
                    <a:pt x="900" y="1630"/>
                    <a:pt x="1119" y="1943"/>
                  </a:cubicBezTo>
                  <a:cubicBezTo>
                    <a:pt x="1355" y="2280"/>
                    <a:pt x="1592" y="2615"/>
                    <a:pt x="1839" y="2947"/>
                  </a:cubicBezTo>
                  <a:cubicBezTo>
                    <a:pt x="1950" y="3097"/>
                    <a:pt x="2056" y="3244"/>
                    <a:pt x="2149" y="3407"/>
                  </a:cubicBezTo>
                  <a:cubicBezTo>
                    <a:pt x="2221" y="3535"/>
                    <a:pt x="2295" y="3666"/>
                    <a:pt x="2415" y="3754"/>
                  </a:cubicBezTo>
                  <a:cubicBezTo>
                    <a:pt x="2442" y="3773"/>
                    <a:pt x="2468" y="3781"/>
                    <a:pt x="2494" y="3781"/>
                  </a:cubicBezTo>
                  <a:cubicBezTo>
                    <a:pt x="2611" y="3781"/>
                    <a:pt x="2696" y="3604"/>
                    <a:pt x="2575" y="3515"/>
                  </a:cubicBezTo>
                  <a:cubicBezTo>
                    <a:pt x="2464" y="3435"/>
                    <a:pt x="2407" y="3279"/>
                    <a:pt x="2337" y="3165"/>
                  </a:cubicBezTo>
                  <a:cubicBezTo>
                    <a:pt x="2246" y="3016"/>
                    <a:pt x="2139" y="2878"/>
                    <a:pt x="2034" y="2738"/>
                  </a:cubicBezTo>
                  <a:cubicBezTo>
                    <a:pt x="1798" y="2423"/>
                    <a:pt x="1570" y="2102"/>
                    <a:pt x="1341" y="1780"/>
                  </a:cubicBezTo>
                  <a:cubicBezTo>
                    <a:pt x="1133" y="1488"/>
                    <a:pt x="936" y="1185"/>
                    <a:pt x="712" y="904"/>
                  </a:cubicBezTo>
                  <a:cubicBezTo>
                    <a:pt x="499" y="637"/>
                    <a:pt x="269" y="365"/>
                    <a:pt x="149" y="41"/>
                  </a:cubicBezTo>
                  <a:cubicBezTo>
                    <a:pt x="139" y="13"/>
                    <a:pt x="116" y="1"/>
                    <a:pt x="9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33"/>
            <p:cNvSpPr/>
            <p:nvPr/>
          </p:nvSpPr>
          <p:spPr>
            <a:xfrm>
              <a:off x="5448994" y="3552034"/>
              <a:ext cx="44683" cy="60926"/>
            </a:xfrm>
            <a:custGeom>
              <a:rect b="b" l="l" r="r" t="t"/>
              <a:pathLst>
                <a:path extrusionOk="0" h="1767" w="1296">
                  <a:moveTo>
                    <a:pt x="118" y="1"/>
                  </a:moveTo>
                  <a:cubicBezTo>
                    <a:pt x="60" y="1"/>
                    <a:pt x="0" y="61"/>
                    <a:pt x="38" y="122"/>
                  </a:cubicBezTo>
                  <a:cubicBezTo>
                    <a:pt x="215" y="402"/>
                    <a:pt x="366" y="698"/>
                    <a:pt x="537" y="981"/>
                  </a:cubicBezTo>
                  <a:cubicBezTo>
                    <a:pt x="618" y="1115"/>
                    <a:pt x="704" y="1245"/>
                    <a:pt x="788" y="1377"/>
                  </a:cubicBezTo>
                  <a:cubicBezTo>
                    <a:pt x="829" y="1439"/>
                    <a:pt x="869" y="1503"/>
                    <a:pt x="905" y="1568"/>
                  </a:cubicBezTo>
                  <a:cubicBezTo>
                    <a:pt x="946" y="1646"/>
                    <a:pt x="976" y="1734"/>
                    <a:pt x="1070" y="1761"/>
                  </a:cubicBezTo>
                  <a:cubicBezTo>
                    <a:pt x="1082" y="1764"/>
                    <a:pt x="1094" y="1766"/>
                    <a:pt x="1107" y="1766"/>
                  </a:cubicBezTo>
                  <a:cubicBezTo>
                    <a:pt x="1145" y="1766"/>
                    <a:pt x="1184" y="1749"/>
                    <a:pt x="1205" y="1715"/>
                  </a:cubicBezTo>
                  <a:cubicBezTo>
                    <a:pt x="1295" y="1563"/>
                    <a:pt x="1140" y="1385"/>
                    <a:pt x="1054" y="1260"/>
                  </a:cubicBezTo>
                  <a:cubicBezTo>
                    <a:pt x="962" y="1126"/>
                    <a:pt x="865" y="995"/>
                    <a:pt x="777" y="859"/>
                  </a:cubicBezTo>
                  <a:cubicBezTo>
                    <a:pt x="589" y="573"/>
                    <a:pt x="395" y="291"/>
                    <a:pt x="177" y="28"/>
                  </a:cubicBezTo>
                  <a:cubicBezTo>
                    <a:pt x="161" y="9"/>
                    <a:pt x="139" y="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33"/>
            <p:cNvSpPr/>
            <p:nvPr/>
          </p:nvSpPr>
          <p:spPr>
            <a:xfrm>
              <a:off x="5466578" y="3514108"/>
              <a:ext cx="43338" cy="71098"/>
            </a:xfrm>
            <a:custGeom>
              <a:rect b="b" l="l" r="r" t="t"/>
              <a:pathLst>
                <a:path extrusionOk="0" h="2062" w="1257">
                  <a:moveTo>
                    <a:pt x="102" y="1"/>
                  </a:moveTo>
                  <a:cubicBezTo>
                    <a:pt x="54" y="1"/>
                    <a:pt x="1" y="52"/>
                    <a:pt x="25" y="112"/>
                  </a:cubicBezTo>
                  <a:cubicBezTo>
                    <a:pt x="89" y="272"/>
                    <a:pt x="145" y="433"/>
                    <a:pt x="218" y="586"/>
                  </a:cubicBezTo>
                  <a:cubicBezTo>
                    <a:pt x="289" y="737"/>
                    <a:pt x="374" y="882"/>
                    <a:pt x="457" y="1026"/>
                  </a:cubicBezTo>
                  <a:cubicBezTo>
                    <a:pt x="536" y="1163"/>
                    <a:pt x="620" y="1300"/>
                    <a:pt x="687" y="1442"/>
                  </a:cubicBezTo>
                  <a:cubicBezTo>
                    <a:pt x="739" y="1552"/>
                    <a:pt x="781" y="1667"/>
                    <a:pt x="834" y="1775"/>
                  </a:cubicBezTo>
                  <a:cubicBezTo>
                    <a:pt x="886" y="1877"/>
                    <a:pt x="971" y="2062"/>
                    <a:pt x="1104" y="2062"/>
                  </a:cubicBezTo>
                  <a:cubicBezTo>
                    <a:pt x="1114" y="2062"/>
                    <a:pt x="1124" y="2061"/>
                    <a:pt x="1134" y="2059"/>
                  </a:cubicBezTo>
                  <a:cubicBezTo>
                    <a:pt x="1209" y="2043"/>
                    <a:pt x="1256" y="1977"/>
                    <a:pt x="1250" y="1901"/>
                  </a:cubicBezTo>
                  <a:cubicBezTo>
                    <a:pt x="1244" y="1832"/>
                    <a:pt x="1187" y="1790"/>
                    <a:pt x="1151" y="1737"/>
                  </a:cubicBezTo>
                  <a:cubicBezTo>
                    <a:pt x="1079" y="1631"/>
                    <a:pt x="1030" y="1508"/>
                    <a:pt x="975" y="1392"/>
                  </a:cubicBezTo>
                  <a:cubicBezTo>
                    <a:pt x="915" y="1267"/>
                    <a:pt x="841" y="1150"/>
                    <a:pt x="768" y="1033"/>
                  </a:cubicBezTo>
                  <a:cubicBezTo>
                    <a:pt x="666" y="868"/>
                    <a:pt x="557" y="706"/>
                    <a:pt x="452" y="540"/>
                  </a:cubicBezTo>
                  <a:cubicBezTo>
                    <a:pt x="349" y="379"/>
                    <a:pt x="234" y="222"/>
                    <a:pt x="161" y="44"/>
                  </a:cubicBezTo>
                  <a:cubicBezTo>
                    <a:pt x="149" y="13"/>
                    <a:pt x="126" y="1"/>
                    <a:pt x="1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33"/>
            <p:cNvSpPr/>
            <p:nvPr/>
          </p:nvSpPr>
          <p:spPr>
            <a:xfrm>
              <a:off x="5533535" y="3665674"/>
              <a:ext cx="34340" cy="46582"/>
            </a:xfrm>
            <a:custGeom>
              <a:rect b="b" l="l" r="r" t="t"/>
              <a:pathLst>
                <a:path extrusionOk="0" h="1351" w="996">
                  <a:moveTo>
                    <a:pt x="80" y="1"/>
                  </a:moveTo>
                  <a:cubicBezTo>
                    <a:pt x="39" y="1"/>
                    <a:pt x="1" y="48"/>
                    <a:pt x="23" y="90"/>
                  </a:cubicBezTo>
                  <a:cubicBezTo>
                    <a:pt x="145" y="307"/>
                    <a:pt x="282" y="521"/>
                    <a:pt x="418" y="729"/>
                  </a:cubicBezTo>
                  <a:cubicBezTo>
                    <a:pt x="486" y="833"/>
                    <a:pt x="545" y="940"/>
                    <a:pt x="609" y="1048"/>
                  </a:cubicBezTo>
                  <a:cubicBezTo>
                    <a:pt x="640" y="1100"/>
                    <a:pt x="670" y="1151"/>
                    <a:pt x="704" y="1201"/>
                  </a:cubicBezTo>
                  <a:cubicBezTo>
                    <a:pt x="748" y="1266"/>
                    <a:pt x="792" y="1310"/>
                    <a:pt x="865" y="1343"/>
                  </a:cubicBezTo>
                  <a:cubicBezTo>
                    <a:pt x="875" y="1348"/>
                    <a:pt x="885" y="1350"/>
                    <a:pt x="895" y="1350"/>
                  </a:cubicBezTo>
                  <a:cubicBezTo>
                    <a:pt x="949" y="1350"/>
                    <a:pt x="996" y="1290"/>
                    <a:pt x="982" y="1237"/>
                  </a:cubicBezTo>
                  <a:cubicBezTo>
                    <a:pt x="954" y="1116"/>
                    <a:pt x="864" y="1021"/>
                    <a:pt x="797" y="918"/>
                  </a:cubicBezTo>
                  <a:cubicBezTo>
                    <a:pt x="725" y="810"/>
                    <a:pt x="656" y="701"/>
                    <a:pt x="579" y="596"/>
                  </a:cubicBezTo>
                  <a:cubicBezTo>
                    <a:pt x="434" y="397"/>
                    <a:pt x="315" y="158"/>
                    <a:pt x="112" y="11"/>
                  </a:cubicBezTo>
                  <a:cubicBezTo>
                    <a:pt x="102" y="4"/>
                    <a:pt x="91" y="1"/>
                    <a:pt x="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33"/>
            <p:cNvSpPr/>
            <p:nvPr/>
          </p:nvSpPr>
          <p:spPr>
            <a:xfrm>
              <a:off x="5565737" y="3667432"/>
              <a:ext cx="42614" cy="55789"/>
            </a:xfrm>
            <a:custGeom>
              <a:rect b="b" l="l" r="r" t="t"/>
              <a:pathLst>
                <a:path extrusionOk="0" h="1618" w="1236">
                  <a:moveTo>
                    <a:pt x="94" y="1"/>
                  </a:moveTo>
                  <a:cubicBezTo>
                    <a:pt x="46" y="1"/>
                    <a:pt x="0" y="60"/>
                    <a:pt x="21" y="113"/>
                  </a:cubicBezTo>
                  <a:cubicBezTo>
                    <a:pt x="145" y="431"/>
                    <a:pt x="383" y="700"/>
                    <a:pt x="572" y="978"/>
                  </a:cubicBezTo>
                  <a:cubicBezTo>
                    <a:pt x="646" y="1087"/>
                    <a:pt x="711" y="1205"/>
                    <a:pt x="784" y="1315"/>
                  </a:cubicBezTo>
                  <a:cubicBezTo>
                    <a:pt x="862" y="1435"/>
                    <a:pt x="952" y="1595"/>
                    <a:pt x="1107" y="1616"/>
                  </a:cubicBezTo>
                  <a:cubicBezTo>
                    <a:pt x="1111" y="1617"/>
                    <a:pt x="1116" y="1617"/>
                    <a:pt x="1120" y="1617"/>
                  </a:cubicBezTo>
                  <a:cubicBezTo>
                    <a:pt x="1199" y="1617"/>
                    <a:pt x="1235" y="1523"/>
                    <a:pt x="1209" y="1457"/>
                  </a:cubicBezTo>
                  <a:cubicBezTo>
                    <a:pt x="1185" y="1396"/>
                    <a:pt x="1133" y="1351"/>
                    <a:pt x="1092" y="1301"/>
                  </a:cubicBezTo>
                  <a:cubicBezTo>
                    <a:pt x="1051" y="1252"/>
                    <a:pt x="1015" y="1199"/>
                    <a:pt x="979" y="1145"/>
                  </a:cubicBezTo>
                  <a:cubicBezTo>
                    <a:pt x="907" y="1030"/>
                    <a:pt x="836" y="917"/>
                    <a:pt x="752" y="810"/>
                  </a:cubicBezTo>
                  <a:cubicBezTo>
                    <a:pt x="550" y="550"/>
                    <a:pt x="348" y="289"/>
                    <a:pt x="145" y="29"/>
                  </a:cubicBezTo>
                  <a:cubicBezTo>
                    <a:pt x="130" y="9"/>
                    <a:pt x="112" y="1"/>
                    <a:pt x="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33"/>
            <p:cNvSpPr/>
            <p:nvPr/>
          </p:nvSpPr>
          <p:spPr>
            <a:xfrm>
              <a:off x="5596319" y="3666157"/>
              <a:ext cx="54819" cy="67374"/>
            </a:xfrm>
            <a:custGeom>
              <a:rect b="b" l="l" r="r" t="t"/>
              <a:pathLst>
                <a:path extrusionOk="0" h="1954" w="1590">
                  <a:moveTo>
                    <a:pt x="141" y="0"/>
                  </a:moveTo>
                  <a:cubicBezTo>
                    <a:pt x="68" y="0"/>
                    <a:pt x="0" y="102"/>
                    <a:pt x="65" y="161"/>
                  </a:cubicBezTo>
                  <a:cubicBezTo>
                    <a:pt x="190" y="275"/>
                    <a:pt x="263" y="426"/>
                    <a:pt x="351" y="569"/>
                  </a:cubicBezTo>
                  <a:cubicBezTo>
                    <a:pt x="455" y="737"/>
                    <a:pt x="584" y="891"/>
                    <a:pt x="701" y="1050"/>
                  </a:cubicBezTo>
                  <a:cubicBezTo>
                    <a:pt x="822" y="1216"/>
                    <a:pt x="949" y="1377"/>
                    <a:pt x="1075" y="1539"/>
                  </a:cubicBezTo>
                  <a:cubicBezTo>
                    <a:pt x="1129" y="1611"/>
                    <a:pt x="1184" y="1680"/>
                    <a:pt x="1242" y="1749"/>
                  </a:cubicBezTo>
                  <a:cubicBezTo>
                    <a:pt x="1269" y="1782"/>
                    <a:pt x="1295" y="1815"/>
                    <a:pt x="1320" y="1848"/>
                  </a:cubicBezTo>
                  <a:cubicBezTo>
                    <a:pt x="1344" y="1879"/>
                    <a:pt x="1373" y="1897"/>
                    <a:pt x="1398" y="1923"/>
                  </a:cubicBezTo>
                  <a:cubicBezTo>
                    <a:pt x="1418" y="1943"/>
                    <a:pt x="1445" y="1953"/>
                    <a:pt x="1471" y="1953"/>
                  </a:cubicBezTo>
                  <a:cubicBezTo>
                    <a:pt x="1510" y="1953"/>
                    <a:pt x="1547" y="1932"/>
                    <a:pt x="1559" y="1890"/>
                  </a:cubicBezTo>
                  <a:cubicBezTo>
                    <a:pt x="1589" y="1794"/>
                    <a:pt x="1571" y="1723"/>
                    <a:pt x="1513" y="1643"/>
                  </a:cubicBezTo>
                  <a:cubicBezTo>
                    <a:pt x="1460" y="1570"/>
                    <a:pt x="1396" y="1502"/>
                    <a:pt x="1339" y="1431"/>
                  </a:cubicBezTo>
                  <a:cubicBezTo>
                    <a:pt x="1201" y="1259"/>
                    <a:pt x="1061" y="1090"/>
                    <a:pt x="924" y="916"/>
                  </a:cubicBezTo>
                  <a:cubicBezTo>
                    <a:pt x="798" y="757"/>
                    <a:pt x="660" y="602"/>
                    <a:pt x="540" y="439"/>
                  </a:cubicBezTo>
                  <a:cubicBezTo>
                    <a:pt x="431" y="290"/>
                    <a:pt x="337" y="133"/>
                    <a:pt x="190" y="18"/>
                  </a:cubicBezTo>
                  <a:cubicBezTo>
                    <a:pt x="175" y="6"/>
                    <a:pt x="158" y="0"/>
                    <a:pt x="1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33"/>
            <p:cNvSpPr/>
            <p:nvPr/>
          </p:nvSpPr>
          <p:spPr>
            <a:xfrm>
              <a:off x="5639107" y="3650055"/>
              <a:ext cx="39890" cy="57685"/>
            </a:xfrm>
            <a:custGeom>
              <a:rect b="b" l="l" r="r" t="t"/>
              <a:pathLst>
                <a:path extrusionOk="0" h="1673" w="1157">
                  <a:moveTo>
                    <a:pt x="92" y="0"/>
                  </a:moveTo>
                  <a:cubicBezTo>
                    <a:pt x="47" y="0"/>
                    <a:pt x="1" y="53"/>
                    <a:pt x="24" y="102"/>
                  </a:cubicBezTo>
                  <a:cubicBezTo>
                    <a:pt x="185" y="428"/>
                    <a:pt x="368" y="737"/>
                    <a:pt x="548" y="1054"/>
                  </a:cubicBezTo>
                  <a:cubicBezTo>
                    <a:pt x="607" y="1159"/>
                    <a:pt x="653" y="1274"/>
                    <a:pt x="710" y="1382"/>
                  </a:cubicBezTo>
                  <a:cubicBezTo>
                    <a:pt x="777" y="1507"/>
                    <a:pt x="852" y="1645"/>
                    <a:pt x="1002" y="1671"/>
                  </a:cubicBezTo>
                  <a:cubicBezTo>
                    <a:pt x="1007" y="1672"/>
                    <a:pt x="1012" y="1673"/>
                    <a:pt x="1017" y="1673"/>
                  </a:cubicBezTo>
                  <a:cubicBezTo>
                    <a:pt x="1104" y="1673"/>
                    <a:pt x="1156" y="1564"/>
                    <a:pt x="1120" y="1492"/>
                  </a:cubicBezTo>
                  <a:cubicBezTo>
                    <a:pt x="1093" y="1440"/>
                    <a:pt x="1054" y="1403"/>
                    <a:pt x="1019" y="1357"/>
                  </a:cubicBezTo>
                  <a:cubicBezTo>
                    <a:pt x="985" y="1313"/>
                    <a:pt x="958" y="1262"/>
                    <a:pt x="931" y="1213"/>
                  </a:cubicBezTo>
                  <a:cubicBezTo>
                    <a:pt x="871" y="1104"/>
                    <a:pt x="819" y="991"/>
                    <a:pt x="752" y="887"/>
                  </a:cubicBezTo>
                  <a:cubicBezTo>
                    <a:pt x="561" y="590"/>
                    <a:pt x="342" y="314"/>
                    <a:pt x="138" y="25"/>
                  </a:cubicBezTo>
                  <a:cubicBezTo>
                    <a:pt x="125" y="7"/>
                    <a:pt x="109" y="0"/>
                    <a:pt x="9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33"/>
            <p:cNvSpPr/>
            <p:nvPr/>
          </p:nvSpPr>
          <p:spPr>
            <a:xfrm>
              <a:off x="5665965" y="3632678"/>
              <a:ext cx="31340" cy="43996"/>
            </a:xfrm>
            <a:custGeom>
              <a:rect b="b" l="l" r="r" t="t"/>
              <a:pathLst>
                <a:path extrusionOk="0" h="1276" w="909">
                  <a:moveTo>
                    <a:pt x="101" y="0"/>
                  </a:moveTo>
                  <a:cubicBezTo>
                    <a:pt x="48" y="0"/>
                    <a:pt x="0" y="67"/>
                    <a:pt x="44" y="121"/>
                  </a:cubicBezTo>
                  <a:cubicBezTo>
                    <a:pt x="187" y="297"/>
                    <a:pt x="265" y="517"/>
                    <a:pt x="358" y="721"/>
                  </a:cubicBezTo>
                  <a:cubicBezTo>
                    <a:pt x="407" y="824"/>
                    <a:pt x="462" y="926"/>
                    <a:pt x="519" y="1023"/>
                  </a:cubicBezTo>
                  <a:cubicBezTo>
                    <a:pt x="580" y="1127"/>
                    <a:pt x="681" y="1267"/>
                    <a:pt x="815" y="1276"/>
                  </a:cubicBezTo>
                  <a:cubicBezTo>
                    <a:pt x="815" y="1276"/>
                    <a:pt x="816" y="1276"/>
                    <a:pt x="817" y="1276"/>
                  </a:cubicBezTo>
                  <a:cubicBezTo>
                    <a:pt x="842" y="1276"/>
                    <a:pt x="872" y="1258"/>
                    <a:pt x="878" y="1233"/>
                  </a:cubicBezTo>
                  <a:cubicBezTo>
                    <a:pt x="908" y="1106"/>
                    <a:pt x="824" y="975"/>
                    <a:pt x="754" y="875"/>
                  </a:cubicBezTo>
                  <a:cubicBezTo>
                    <a:pt x="689" y="780"/>
                    <a:pt x="629" y="682"/>
                    <a:pt x="567" y="584"/>
                  </a:cubicBezTo>
                  <a:cubicBezTo>
                    <a:pt x="442" y="387"/>
                    <a:pt x="310" y="197"/>
                    <a:pt x="152" y="25"/>
                  </a:cubicBezTo>
                  <a:cubicBezTo>
                    <a:pt x="137" y="8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33"/>
            <p:cNvSpPr/>
            <p:nvPr/>
          </p:nvSpPr>
          <p:spPr>
            <a:xfrm>
              <a:off x="5681963" y="3612509"/>
              <a:ext cx="34271" cy="43617"/>
            </a:xfrm>
            <a:custGeom>
              <a:rect b="b" l="l" r="r" t="t"/>
              <a:pathLst>
                <a:path extrusionOk="0" h="1265" w="994">
                  <a:moveTo>
                    <a:pt x="124" y="0"/>
                  </a:moveTo>
                  <a:cubicBezTo>
                    <a:pt x="64" y="0"/>
                    <a:pt x="0" y="66"/>
                    <a:pt x="39" y="128"/>
                  </a:cubicBezTo>
                  <a:cubicBezTo>
                    <a:pt x="176" y="340"/>
                    <a:pt x="289" y="566"/>
                    <a:pt x="418" y="784"/>
                  </a:cubicBezTo>
                  <a:cubicBezTo>
                    <a:pt x="517" y="949"/>
                    <a:pt x="596" y="1206"/>
                    <a:pt x="804" y="1261"/>
                  </a:cubicBezTo>
                  <a:cubicBezTo>
                    <a:pt x="814" y="1263"/>
                    <a:pt x="824" y="1264"/>
                    <a:pt x="834" y="1264"/>
                  </a:cubicBezTo>
                  <a:cubicBezTo>
                    <a:pt x="927" y="1264"/>
                    <a:pt x="993" y="1159"/>
                    <a:pt x="924" y="1078"/>
                  </a:cubicBezTo>
                  <a:cubicBezTo>
                    <a:pt x="868" y="1012"/>
                    <a:pt x="809" y="940"/>
                    <a:pt x="768" y="877"/>
                  </a:cubicBezTo>
                  <a:cubicBezTo>
                    <a:pt x="713" y="793"/>
                    <a:pt x="661" y="709"/>
                    <a:pt x="601" y="629"/>
                  </a:cubicBezTo>
                  <a:cubicBezTo>
                    <a:pt x="451" y="436"/>
                    <a:pt x="329" y="226"/>
                    <a:pt x="183" y="30"/>
                  </a:cubicBezTo>
                  <a:cubicBezTo>
                    <a:pt x="167" y="9"/>
                    <a:pt x="146" y="0"/>
                    <a:pt x="1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33"/>
            <p:cNvSpPr/>
            <p:nvPr/>
          </p:nvSpPr>
          <p:spPr>
            <a:xfrm>
              <a:off x="5697961" y="3585892"/>
              <a:ext cx="33926" cy="46514"/>
            </a:xfrm>
            <a:custGeom>
              <a:rect b="b" l="l" r="r" t="t"/>
              <a:pathLst>
                <a:path extrusionOk="0" h="1349" w="984">
                  <a:moveTo>
                    <a:pt x="128" y="0"/>
                  </a:moveTo>
                  <a:cubicBezTo>
                    <a:pt x="66" y="0"/>
                    <a:pt x="1" y="66"/>
                    <a:pt x="43" y="128"/>
                  </a:cubicBezTo>
                  <a:cubicBezTo>
                    <a:pt x="172" y="317"/>
                    <a:pt x="257" y="530"/>
                    <a:pt x="350" y="738"/>
                  </a:cubicBezTo>
                  <a:cubicBezTo>
                    <a:pt x="397" y="842"/>
                    <a:pt x="446" y="944"/>
                    <a:pt x="506" y="1040"/>
                  </a:cubicBezTo>
                  <a:cubicBezTo>
                    <a:pt x="571" y="1145"/>
                    <a:pt x="642" y="1260"/>
                    <a:pt x="747" y="1330"/>
                  </a:cubicBezTo>
                  <a:cubicBezTo>
                    <a:pt x="767" y="1343"/>
                    <a:pt x="789" y="1349"/>
                    <a:pt x="811" y="1349"/>
                  </a:cubicBezTo>
                  <a:cubicBezTo>
                    <a:pt x="898" y="1349"/>
                    <a:pt x="984" y="1257"/>
                    <a:pt x="928" y="1169"/>
                  </a:cubicBezTo>
                  <a:cubicBezTo>
                    <a:pt x="868" y="1075"/>
                    <a:pt x="787" y="994"/>
                    <a:pt x="726" y="901"/>
                  </a:cubicBezTo>
                  <a:cubicBezTo>
                    <a:pt x="664" y="806"/>
                    <a:pt x="607" y="707"/>
                    <a:pt x="553" y="608"/>
                  </a:cubicBezTo>
                  <a:cubicBezTo>
                    <a:pt x="443" y="409"/>
                    <a:pt x="334" y="206"/>
                    <a:pt x="189" y="29"/>
                  </a:cubicBezTo>
                  <a:cubicBezTo>
                    <a:pt x="172" y="9"/>
                    <a:pt x="150" y="0"/>
                    <a:pt x="1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33"/>
            <p:cNvSpPr/>
            <p:nvPr/>
          </p:nvSpPr>
          <p:spPr>
            <a:xfrm>
              <a:off x="5871834" y="3421707"/>
              <a:ext cx="39477" cy="35204"/>
            </a:xfrm>
            <a:custGeom>
              <a:rect b="b" l="l" r="r" t="t"/>
              <a:pathLst>
                <a:path extrusionOk="0" h="1021" w="1145">
                  <a:moveTo>
                    <a:pt x="1032" y="406"/>
                  </a:moveTo>
                  <a:cubicBezTo>
                    <a:pt x="1029" y="408"/>
                    <a:pt x="1026" y="410"/>
                    <a:pt x="1023" y="412"/>
                  </a:cubicBezTo>
                  <a:lnTo>
                    <a:pt x="1023" y="412"/>
                  </a:lnTo>
                  <a:cubicBezTo>
                    <a:pt x="1026" y="410"/>
                    <a:pt x="1029" y="408"/>
                    <a:pt x="1032" y="406"/>
                  </a:cubicBezTo>
                  <a:close/>
                  <a:moveTo>
                    <a:pt x="915" y="1"/>
                  </a:moveTo>
                  <a:cubicBezTo>
                    <a:pt x="883" y="1"/>
                    <a:pt x="851" y="8"/>
                    <a:pt x="820" y="25"/>
                  </a:cubicBezTo>
                  <a:cubicBezTo>
                    <a:pt x="555" y="171"/>
                    <a:pt x="307" y="357"/>
                    <a:pt x="95" y="575"/>
                  </a:cubicBezTo>
                  <a:cubicBezTo>
                    <a:pt x="46" y="626"/>
                    <a:pt x="17" y="681"/>
                    <a:pt x="9" y="751"/>
                  </a:cubicBezTo>
                  <a:cubicBezTo>
                    <a:pt x="1" y="830"/>
                    <a:pt x="40" y="907"/>
                    <a:pt x="98" y="958"/>
                  </a:cubicBezTo>
                  <a:cubicBezTo>
                    <a:pt x="145" y="1000"/>
                    <a:pt x="200" y="1021"/>
                    <a:pt x="261" y="1021"/>
                  </a:cubicBezTo>
                  <a:cubicBezTo>
                    <a:pt x="269" y="1021"/>
                    <a:pt x="276" y="1020"/>
                    <a:pt x="283" y="1020"/>
                  </a:cubicBezTo>
                  <a:cubicBezTo>
                    <a:pt x="369" y="1013"/>
                    <a:pt x="424" y="973"/>
                    <a:pt x="478" y="908"/>
                  </a:cubicBezTo>
                  <a:cubicBezTo>
                    <a:pt x="485" y="900"/>
                    <a:pt x="493" y="891"/>
                    <a:pt x="501" y="880"/>
                  </a:cubicBezTo>
                  <a:cubicBezTo>
                    <a:pt x="656" y="705"/>
                    <a:pt x="829" y="547"/>
                    <a:pt x="1021" y="414"/>
                  </a:cubicBezTo>
                  <a:lnTo>
                    <a:pt x="1021" y="414"/>
                  </a:lnTo>
                  <a:cubicBezTo>
                    <a:pt x="1021" y="414"/>
                    <a:pt x="1021" y="414"/>
                    <a:pt x="1020" y="414"/>
                  </a:cubicBezTo>
                  <a:cubicBezTo>
                    <a:pt x="1021" y="413"/>
                    <a:pt x="1022" y="413"/>
                    <a:pt x="1023" y="412"/>
                  </a:cubicBezTo>
                  <a:lnTo>
                    <a:pt x="1023" y="412"/>
                  </a:lnTo>
                  <a:cubicBezTo>
                    <a:pt x="1022" y="413"/>
                    <a:pt x="1021" y="413"/>
                    <a:pt x="1021" y="414"/>
                  </a:cubicBezTo>
                  <a:lnTo>
                    <a:pt x="1021" y="414"/>
                  </a:lnTo>
                  <a:cubicBezTo>
                    <a:pt x="1026" y="410"/>
                    <a:pt x="1032" y="406"/>
                    <a:pt x="1037" y="402"/>
                  </a:cubicBezTo>
                  <a:lnTo>
                    <a:pt x="1037" y="402"/>
                  </a:lnTo>
                  <a:cubicBezTo>
                    <a:pt x="1036" y="403"/>
                    <a:pt x="1034" y="404"/>
                    <a:pt x="1032" y="406"/>
                  </a:cubicBezTo>
                  <a:lnTo>
                    <a:pt x="1032" y="406"/>
                  </a:lnTo>
                  <a:cubicBezTo>
                    <a:pt x="1075" y="376"/>
                    <a:pt x="1108" y="344"/>
                    <a:pt x="1126" y="290"/>
                  </a:cubicBezTo>
                  <a:cubicBezTo>
                    <a:pt x="1144" y="240"/>
                    <a:pt x="1143" y="169"/>
                    <a:pt x="1115" y="121"/>
                  </a:cubicBezTo>
                  <a:cubicBezTo>
                    <a:pt x="1074" y="50"/>
                    <a:pt x="996" y="1"/>
                    <a:pt x="9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33"/>
            <p:cNvSpPr/>
            <p:nvPr/>
          </p:nvSpPr>
          <p:spPr>
            <a:xfrm>
              <a:off x="5912035" y="3445428"/>
              <a:ext cx="33650" cy="33515"/>
            </a:xfrm>
            <a:custGeom>
              <a:rect b="b" l="l" r="r" t="t"/>
              <a:pathLst>
                <a:path extrusionOk="0" h="972" w="976">
                  <a:moveTo>
                    <a:pt x="260" y="0"/>
                  </a:moveTo>
                  <a:cubicBezTo>
                    <a:pt x="198" y="0"/>
                    <a:pt x="130" y="24"/>
                    <a:pt x="87" y="66"/>
                  </a:cubicBezTo>
                  <a:cubicBezTo>
                    <a:pt x="38" y="113"/>
                    <a:pt x="0" y="176"/>
                    <a:pt x="0" y="244"/>
                  </a:cubicBezTo>
                  <a:cubicBezTo>
                    <a:pt x="1" y="267"/>
                    <a:pt x="4" y="291"/>
                    <a:pt x="5" y="313"/>
                  </a:cubicBezTo>
                  <a:cubicBezTo>
                    <a:pt x="15" y="358"/>
                    <a:pt x="36" y="398"/>
                    <a:pt x="66" y="432"/>
                  </a:cubicBezTo>
                  <a:cubicBezTo>
                    <a:pt x="198" y="621"/>
                    <a:pt x="374" y="783"/>
                    <a:pt x="553" y="927"/>
                  </a:cubicBezTo>
                  <a:cubicBezTo>
                    <a:pt x="583" y="948"/>
                    <a:pt x="616" y="960"/>
                    <a:pt x="652" y="964"/>
                  </a:cubicBezTo>
                  <a:cubicBezTo>
                    <a:pt x="670" y="969"/>
                    <a:pt x="689" y="972"/>
                    <a:pt x="707" y="972"/>
                  </a:cubicBezTo>
                  <a:cubicBezTo>
                    <a:pt x="725" y="972"/>
                    <a:pt x="743" y="970"/>
                    <a:pt x="761" y="965"/>
                  </a:cubicBezTo>
                  <a:cubicBezTo>
                    <a:pt x="819" y="949"/>
                    <a:pt x="868" y="922"/>
                    <a:pt x="907" y="877"/>
                  </a:cubicBezTo>
                  <a:cubicBezTo>
                    <a:pt x="945" y="833"/>
                    <a:pt x="974" y="776"/>
                    <a:pt x="975" y="715"/>
                  </a:cubicBezTo>
                  <a:cubicBezTo>
                    <a:pt x="975" y="650"/>
                    <a:pt x="958" y="567"/>
                    <a:pt x="906" y="520"/>
                  </a:cubicBezTo>
                  <a:cubicBezTo>
                    <a:pt x="839" y="459"/>
                    <a:pt x="769" y="401"/>
                    <a:pt x="698" y="340"/>
                  </a:cubicBezTo>
                  <a:cubicBezTo>
                    <a:pt x="610" y="262"/>
                    <a:pt x="525" y="181"/>
                    <a:pt x="452" y="88"/>
                  </a:cubicBezTo>
                  <a:cubicBezTo>
                    <a:pt x="412" y="37"/>
                    <a:pt x="337" y="5"/>
                    <a:pt x="274" y="1"/>
                  </a:cubicBezTo>
                  <a:cubicBezTo>
                    <a:pt x="269" y="0"/>
                    <a:pt x="264" y="0"/>
                    <a:pt x="26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33"/>
            <p:cNvSpPr/>
            <p:nvPr/>
          </p:nvSpPr>
          <p:spPr>
            <a:xfrm>
              <a:off x="5880833" y="3472458"/>
              <a:ext cx="32581" cy="36101"/>
            </a:xfrm>
            <a:custGeom>
              <a:rect b="b" l="l" r="r" t="t"/>
              <a:pathLst>
                <a:path extrusionOk="0" h="1047" w="945">
                  <a:moveTo>
                    <a:pt x="689" y="1"/>
                  </a:moveTo>
                  <a:cubicBezTo>
                    <a:pt x="624" y="1"/>
                    <a:pt x="563" y="22"/>
                    <a:pt x="513" y="66"/>
                  </a:cubicBezTo>
                  <a:cubicBezTo>
                    <a:pt x="412" y="150"/>
                    <a:pt x="326" y="252"/>
                    <a:pt x="247" y="356"/>
                  </a:cubicBezTo>
                  <a:cubicBezTo>
                    <a:pt x="166" y="461"/>
                    <a:pt x="91" y="572"/>
                    <a:pt x="45" y="698"/>
                  </a:cubicBezTo>
                  <a:cubicBezTo>
                    <a:pt x="0" y="822"/>
                    <a:pt x="65" y="960"/>
                    <a:pt x="179" y="1017"/>
                  </a:cubicBezTo>
                  <a:cubicBezTo>
                    <a:pt x="215" y="1035"/>
                    <a:pt x="257" y="1046"/>
                    <a:pt x="299" y="1046"/>
                  </a:cubicBezTo>
                  <a:cubicBezTo>
                    <a:pt x="316" y="1046"/>
                    <a:pt x="333" y="1044"/>
                    <a:pt x="349" y="1040"/>
                  </a:cubicBezTo>
                  <a:cubicBezTo>
                    <a:pt x="419" y="1023"/>
                    <a:pt x="469" y="986"/>
                    <a:pt x="514" y="929"/>
                  </a:cubicBezTo>
                  <a:cubicBezTo>
                    <a:pt x="526" y="911"/>
                    <a:pt x="542" y="895"/>
                    <a:pt x="554" y="877"/>
                  </a:cubicBezTo>
                  <a:cubicBezTo>
                    <a:pt x="567" y="858"/>
                    <a:pt x="576" y="837"/>
                    <a:pt x="588" y="817"/>
                  </a:cubicBezTo>
                  <a:cubicBezTo>
                    <a:pt x="608" y="780"/>
                    <a:pt x="632" y="743"/>
                    <a:pt x="655" y="707"/>
                  </a:cubicBezTo>
                  <a:cubicBezTo>
                    <a:pt x="700" y="638"/>
                    <a:pt x="748" y="573"/>
                    <a:pt x="800" y="510"/>
                  </a:cubicBezTo>
                  <a:cubicBezTo>
                    <a:pt x="818" y="491"/>
                    <a:pt x="837" y="471"/>
                    <a:pt x="856" y="452"/>
                  </a:cubicBezTo>
                  <a:cubicBezTo>
                    <a:pt x="903" y="404"/>
                    <a:pt x="937" y="341"/>
                    <a:pt x="941" y="273"/>
                  </a:cubicBezTo>
                  <a:cubicBezTo>
                    <a:pt x="945" y="210"/>
                    <a:pt x="921" y="132"/>
                    <a:pt x="875" y="86"/>
                  </a:cubicBezTo>
                  <a:cubicBezTo>
                    <a:pt x="828" y="38"/>
                    <a:pt x="766" y="2"/>
                    <a:pt x="698" y="1"/>
                  </a:cubicBezTo>
                  <a:cubicBezTo>
                    <a:pt x="695" y="1"/>
                    <a:pt x="692" y="1"/>
                    <a:pt x="6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33"/>
            <p:cNvSpPr/>
            <p:nvPr/>
          </p:nvSpPr>
          <p:spPr>
            <a:xfrm>
              <a:off x="5838080" y="3477630"/>
              <a:ext cx="32271" cy="29446"/>
            </a:xfrm>
            <a:custGeom>
              <a:rect b="b" l="l" r="r" t="t"/>
              <a:pathLst>
                <a:path extrusionOk="0" h="854" w="936">
                  <a:moveTo>
                    <a:pt x="252" y="1"/>
                  </a:moveTo>
                  <a:cubicBezTo>
                    <a:pt x="236" y="1"/>
                    <a:pt x="220" y="3"/>
                    <a:pt x="204" y="7"/>
                  </a:cubicBezTo>
                  <a:lnTo>
                    <a:pt x="142" y="29"/>
                  </a:lnTo>
                  <a:cubicBezTo>
                    <a:pt x="112" y="44"/>
                    <a:pt x="86" y="64"/>
                    <a:pt x="67" y="90"/>
                  </a:cubicBezTo>
                  <a:cubicBezTo>
                    <a:pt x="31" y="130"/>
                    <a:pt x="4" y="185"/>
                    <a:pt x="3" y="241"/>
                  </a:cubicBezTo>
                  <a:cubicBezTo>
                    <a:pt x="1" y="305"/>
                    <a:pt x="19" y="380"/>
                    <a:pt x="67" y="425"/>
                  </a:cubicBezTo>
                  <a:cubicBezTo>
                    <a:pt x="144" y="495"/>
                    <a:pt x="225" y="560"/>
                    <a:pt x="305" y="627"/>
                  </a:cubicBezTo>
                  <a:cubicBezTo>
                    <a:pt x="323" y="642"/>
                    <a:pt x="339" y="658"/>
                    <a:pt x="357" y="675"/>
                  </a:cubicBezTo>
                  <a:cubicBezTo>
                    <a:pt x="369" y="686"/>
                    <a:pt x="379" y="698"/>
                    <a:pt x="389" y="710"/>
                  </a:cubicBezTo>
                  <a:cubicBezTo>
                    <a:pt x="409" y="732"/>
                    <a:pt x="432" y="750"/>
                    <a:pt x="456" y="768"/>
                  </a:cubicBezTo>
                  <a:cubicBezTo>
                    <a:pt x="478" y="791"/>
                    <a:pt x="503" y="812"/>
                    <a:pt x="532" y="825"/>
                  </a:cubicBezTo>
                  <a:cubicBezTo>
                    <a:pt x="563" y="843"/>
                    <a:pt x="599" y="853"/>
                    <a:pt x="636" y="854"/>
                  </a:cubicBezTo>
                  <a:cubicBezTo>
                    <a:pt x="661" y="853"/>
                    <a:pt x="686" y="851"/>
                    <a:pt x="711" y="849"/>
                  </a:cubicBezTo>
                  <a:cubicBezTo>
                    <a:pt x="748" y="842"/>
                    <a:pt x="779" y="828"/>
                    <a:pt x="807" y="805"/>
                  </a:cubicBezTo>
                  <a:cubicBezTo>
                    <a:pt x="828" y="794"/>
                    <a:pt x="847" y="779"/>
                    <a:pt x="859" y="758"/>
                  </a:cubicBezTo>
                  <a:cubicBezTo>
                    <a:pt x="885" y="733"/>
                    <a:pt x="904" y="703"/>
                    <a:pt x="914" y="666"/>
                  </a:cubicBezTo>
                  <a:cubicBezTo>
                    <a:pt x="932" y="601"/>
                    <a:pt x="935" y="519"/>
                    <a:pt x="897" y="456"/>
                  </a:cubicBezTo>
                  <a:cubicBezTo>
                    <a:pt x="875" y="420"/>
                    <a:pt x="850" y="382"/>
                    <a:pt x="824" y="348"/>
                  </a:cubicBezTo>
                  <a:cubicBezTo>
                    <a:pt x="805" y="323"/>
                    <a:pt x="776" y="304"/>
                    <a:pt x="753" y="283"/>
                  </a:cubicBezTo>
                  <a:cubicBezTo>
                    <a:pt x="743" y="275"/>
                    <a:pt x="735" y="269"/>
                    <a:pt x="727" y="260"/>
                  </a:cubicBezTo>
                  <a:cubicBezTo>
                    <a:pt x="692" y="233"/>
                    <a:pt x="656" y="208"/>
                    <a:pt x="620" y="185"/>
                  </a:cubicBezTo>
                  <a:cubicBezTo>
                    <a:pt x="546" y="138"/>
                    <a:pt x="470" y="94"/>
                    <a:pt x="399" y="44"/>
                  </a:cubicBezTo>
                  <a:cubicBezTo>
                    <a:pt x="370" y="23"/>
                    <a:pt x="339" y="10"/>
                    <a:pt x="306" y="8"/>
                  </a:cubicBezTo>
                  <a:cubicBezTo>
                    <a:pt x="288" y="3"/>
                    <a:pt x="270" y="1"/>
                    <a:pt x="2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33"/>
            <p:cNvSpPr/>
            <p:nvPr/>
          </p:nvSpPr>
          <p:spPr>
            <a:xfrm>
              <a:off x="5852560" y="3503110"/>
              <a:ext cx="1172" cy="1034"/>
            </a:xfrm>
            <a:custGeom>
              <a:rect b="b" l="l" r="r" t="t"/>
              <a:pathLst>
                <a:path extrusionOk="0" h="30" w="34">
                  <a:moveTo>
                    <a:pt x="1" y="0"/>
                  </a:moveTo>
                  <a:lnTo>
                    <a:pt x="1" y="0"/>
                  </a:lnTo>
                  <a:cubicBezTo>
                    <a:pt x="8" y="9"/>
                    <a:pt x="17" y="16"/>
                    <a:pt x="27" y="24"/>
                  </a:cubicBezTo>
                  <a:cubicBezTo>
                    <a:pt x="28" y="25"/>
                    <a:pt x="29" y="26"/>
                    <a:pt x="30" y="27"/>
                  </a:cubicBezTo>
                  <a:lnTo>
                    <a:pt x="30" y="27"/>
                  </a:lnTo>
                  <a:cubicBezTo>
                    <a:pt x="20" y="18"/>
                    <a:pt x="11" y="9"/>
                    <a:pt x="1" y="0"/>
                  </a:cubicBezTo>
                  <a:close/>
                  <a:moveTo>
                    <a:pt x="30" y="27"/>
                  </a:moveTo>
                  <a:lnTo>
                    <a:pt x="30" y="27"/>
                  </a:lnTo>
                  <a:cubicBezTo>
                    <a:pt x="32" y="28"/>
                    <a:pt x="33" y="28"/>
                    <a:pt x="34" y="29"/>
                  </a:cubicBezTo>
                  <a:cubicBezTo>
                    <a:pt x="33" y="28"/>
                    <a:pt x="32" y="27"/>
                    <a:pt x="30" y="27"/>
                  </a:cubicBez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33"/>
            <p:cNvSpPr/>
            <p:nvPr/>
          </p:nvSpPr>
          <p:spPr>
            <a:xfrm>
              <a:off x="5853698" y="3504109"/>
              <a:ext cx="724" cy="655"/>
            </a:xfrm>
            <a:custGeom>
              <a:rect b="b" l="l" r="r" t="t"/>
              <a:pathLst>
                <a:path extrusionOk="0" h="19" w="21">
                  <a:moveTo>
                    <a:pt x="1" y="0"/>
                  </a:moveTo>
                  <a:cubicBezTo>
                    <a:pt x="1" y="1"/>
                    <a:pt x="1" y="1"/>
                    <a:pt x="2" y="1"/>
                  </a:cubicBezTo>
                  <a:lnTo>
                    <a:pt x="2" y="1"/>
                  </a:lnTo>
                  <a:lnTo>
                    <a:pt x="1" y="0"/>
                  </a:lnTo>
                  <a:close/>
                  <a:moveTo>
                    <a:pt x="2" y="1"/>
                  </a:moveTo>
                  <a:lnTo>
                    <a:pt x="17" y="14"/>
                  </a:lnTo>
                  <a:lnTo>
                    <a:pt x="17" y="14"/>
                  </a:lnTo>
                  <a:cubicBezTo>
                    <a:pt x="12" y="10"/>
                    <a:pt x="8" y="6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close/>
                  <a:moveTo>
                    <a:pt x="17" y="14"/>
                  </a:moveTo>
                  <a:lnTo>
                    <a:pt x="17" y="14"/>
                  </a:lnTo>
                  <a:cubicBezTo>
                    <a:pt x="18" y="16"/>
                    <a:pt x="19" y="17"/>
                    <a:pt x="21" y="18"/>
                  </a:cubicBezTo>
                  <a:lnTo>
                    <a:pt x="17" y="14"/>
                  </a:ln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33"/>
            <p:cNvSpPr/>
            <p:nvPr/>
          </p:nvSpPr>
          <p:spPr>
            <a:xfrm>
              <a:off x="5848596" y="3544828"/>
              <a:ext cx="34" cy="69"/>
            </a:xfrm>
            <a:custGeom>
              <a:rect b="b" l="l" r="r" t="t"/>
              <a:pathLst>
                <a:path extrusionOk="0" h="2" w="1">
                  <a:moveTo>
                    <a:pt x="0" y="0"/>
                  </a:moveTo>
                  <a:cubicBezTo>
                    <a:pt x="0" y="2"/>
                    <a:pt x="0" y="2"/>
                    <a:pt x="0" y="0"/>
                  </a:cubicBezTo>
                  <a:cubicBezTo>
                    <a:pt x="0" y="2"/>
                    <a:pt x="0" y="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33"/>
            <p:cNvSpPr/>
            <p:nvPr/>
          </p:nvSpPr>
          <p:spPr>
            <a:xfrm>
              <a:off x="5845355" y="3549965"/>
              <a:ext cx="931" cy="1069"/>
            </a:xfrm>
            <a:custGeom>
              <a:rect b="b" l="l" r="r" t="t"/>
              <a:pathLst>
                <a:path extrusionOk="0" h="31" w="27">
                  <a:moveTo>
                    <a:pt x="26" y="0"/>
                  </a:moveTo>
                  <a:lnTo>
                    <a:pt x="26" y="0"/>
                  </a:lnTo>
                  <a:cubicBezTo>
                    <a:pt x="17" y="11"/>
                    <a:pt x="9" y="20"/>
                    <a:pt x="0" y="31"/>
                  </a:cubicBezTo>
                  <a:cubicBezTo>
                    <a:pt x="9" y="20"/>
                    <a:pt x="17" y="11"/>
                    <a:pt x="26" y="0"/>
                  </a:cubicBez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33"/>
            <p:cNvSpPr/>
            <p:nvPr/>
          </p:nvSpPr>
          <p:spPr>
            <a:xfrm>
              <a:off x="5829736" y="3516039"/>
              <a:ext cx="29995" cy="37652"/>
            </a:xfrm>
            <a:custGeom>
              <a:rect b="b" l="l" r="r" t="t"/>
              <a:pathLst>
                <a:path extrusionOk="0" h="1092" w="870">
                  <a:moveTo>
                    <a:pt x="592" y="0"/>
                  </a:moveTo>
                  <a:cubicBezTo>
                    <a:pt x="524" y="0"/>
                    <a:pt x="444" y="19"/>
                    <a:pt x="396" y="71"/>
                  </a:cubicBezTo>
                  <a:cubicBezTo>
                    <a:pt x="300" y="175"/>
                    <a:pt x="206" y="283"/>
                    <a:pt x="131" y="403"/>
                  </a:cubicBezTo>
                  <a:cubicBezTo>
                    <a:pt x="87" y="473"/>
                    <a:pt x="43" y="550"/>
                    <a:pt x="23" y="632"/>
                  </a:cubicBezTo>
                  <a:cubicBezTo>
                    <a:pt x="13" y="677"/>
                    <a:pt x="0" y="729"/>
                    <a:pt x="0" y="778"/>
                  </a:cubicBezTo>
                  <a:cubicBezTo>
                    <a:pt x="0" y="856"/>
                    <a:pt x="17" y="931"/>
                    <a:pt x="73" y="992"/>
                  </a:cubicBezTo>
                  <a:cubicBezTo>
                    <a:pt x="94" y="1014"/>
                    <a:pt x="116" y="1035"/>
                    <a:pt x="141" y="1050"/>
                  </a:cubicBezTo>
                  <a:cubicBezTo>
                    <a:pt x="182" y="1075"/>
                    <a:pt x="233" y="1092"/>
                    <a:pt x="283" y="1092"/>
                  </a:cubicBezTo>
                  <a:cubicBezTo>
                    <a:pt x="299" y="1092"/>
                    <a:pt x="314" y="1090"/>
                    <a:pt x="329" y="1086"/>
                  </a:cubicBezTo>
                  <a:cubicBezTo>
                    <a:pt x="349" y="1080"/>
                    <a:pt x="370" y="1072"/>
                    <a:pt x="389" y="1066"/>
                  </a:cubicBezTo>
                  <a:cubicBezTo>
                    <a:pt x="424" y="1047"/>
                    <a:pt x="453" y="1020"/>
                    <a:pt x="476" y="988"/>
                  </a:cubicBezTo>
                  <a:cubicBezTo>
                    <a:pt x="500" y="960"/>
                    <a:pt x="519" y="934"/>
                    <a:pt x="533" y="895"/>
                  </a:cubicBezTo>
                  <a:cubicBezTo>
                    <a:pt x="542" y="874"/>
                    <a:pt x="544" y="854"/>
                    <a:pt x="547" y="835"/>
                  </a:cubicBezTo>
                  <a:cubicBezTo>
                    <a:pt x="548" y="823"/>
                    <a:pt x="550" y="813"/>
                    <a:pt x="553" y="802"/>
                  </a:cubicBezTo>
                  <a:lnTo>
                    <a:pt x="553" y="802"/>
                  </a:lnTo>
                  <a:cubicBezTo>
                    <a:pt x="552" y="815"/>
                    <a:pt x="549" y="825"/>
                    <a:pt x="547" y="835"/>
                  </a:cubicBezTo>
                  <a:cubicBezTo>
                    <a:pt x="557" y="816"/>
                    <a:pt x="566" y="796"/>
                    <a:pt x="575" y="776"/>
                  </a:cubicBezTo>
                  <a:cubicBezTo>
                    <a:pt x="638" y="651"/>
                    <a:pt x="724" y="537"/>
                    <a:pt x="814" y="431"/>
                  </a:cubicBezTo>
                  <a:cubicBezTo>
                    <a:pt x="855" y="382"/>
                    <a:pt x="870" y="279"/>
                    <a:pt x="854" y="219"/>
                  </a:cubicBezTo>
                  <a:cubicBezTo>
                    <a:pt x="839" y="160"/>
                    <a:pt x="809" y="110"/>
                    <a:pt x="763" y="70"/>
                  </a:cubicBezTo>
                  <a:cubicBezTo>
                    <a:pt x="719" y="30"/>
                    <a:pt x="658" y="0"/>
                    <a:pt x="597" y="0"/>
                  </a:cubicBezTo>
                  <a:cubicBezTo>
                    <a:pt x="595" y="0"/>
                    <a:pt x="593" y="0"/>
                    <a:pt x="59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33"/>
            <p:cNvSpPr/>
            <p:nvPr/>
          </p:nvSpPr>
          <p:spPr>
            <a:xfrm>
              <a:off x="5848285" y="3543035"/>
              <a:ext cx="1241" cy="3207"/>
            </a:xfrm>
            <a:custGeom>
              <a:rect b="b" l="l" r="r" t="t"/>
              <a:pathLst>
                <a:path extrusionOk="0" h="93" w="36">
                  <a:moveTo>
                    <a:pt x="35" y="0"/>
                  </a:moveTo>
                  <a:cubicBezTo>
                    <a:pt x="26" y="17"/>
                    <a:pt x="17" y="35"/>
                    <a:pt x="9" y="52"/>
                  </a:cubicBezTo>
                  <a:cubicBezTo>
                    <a:pt x="6" y="65"/>
                    <a:pt x="4" y="78"/>
                    <a:pt x="1" y="92"/>
                  </a:cubicBezTo>
                  <a:cubicBezTo>
                    <a:pt x="9" y="60"/>
                    <a:pt x="20" y="30"/>
                    <a:pt x="35" y="0"/>
                  </a:cubicBez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33"/>
            <p:cNvSpPr/>
            <p:nvPr/>
          </p:nvSpPr>
          <p:spPr>
            <a:xfrm>
              <a:off x="5846251" y="3549207"/>
              <a:ext cx="655" cy="759"/>
            </a:xfrm>
            <a:custGeom>
              <a:rect b="b" l="l" r="r" t="t"/>
              <a:pathLst>
                <a:path extrusionOk="0" h="22" w="19">
                  <a:moveTo>
                    <a:pt x="18" y="1"/>
                  </a:moveTo>
                  <a:lnTo>
                    <a:pt x="2" y="20"/>
                  </a:lnTo>
                  <a:lnTo>
                    <a:pt x="2" y="20"/>
                  </a:lnTo>
                  <a:cubicBezTo>
                    <a:pt x="3" y="19"/>
                    <a:pt x="4" y="18"/>
                    <a:pt x="6" y="16"/>
                  </a:cubicBezTo>
                  <a:cubicBezTo>
                    <a:pt x="11" y="12"/>
                    <a:pt x="14" y="7"/>
                    <a:pt x="18" y="1"/>
                  </a:cubicBezTo>
                  <a:close/>
                  <a:moveTo>
                    <a:pt x="2" y="20"/>
                  </a:moveTo>
                  <a:cubicBezTo>
                    <a:pt x="1" y="20"/>
                    <a:pt x="1" y="21"/>
                    <a:pt x="0" y="21"/>
                  </a:cubicBezTo>
                  <a:lnTo>
                    <a:pt x="2" y="20"/>
                  </a:lnTo>
                  <a:close/>
                </a:path>
              </a:pathLst>
            </a:custGeom>
            <a:solidFill>
              <a:srgbClr val="CE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33"/>
            <p:cNvSpPr/>
            <p:nvPr/>
          </p:nvSpPr>
          <p:spPr>
            <a:xfrm>
              <a:off x="5869765" y="3531899"/>
              <a:ext cx="30547" cy="27756"/>
            </a:xfrm>
            <a:custGeom>
              <a:rect b="b" l="l" r="r" t="t"/>
              <a:pathLst>
                <a:path extrusionOk="0" h="805" w="886">
                  <a:moveTo>
                    <a:pt x="258" y="1"/>
                  </a:moveTo>
                  <a:cubicBezTo>
                    <a:pt x="241" y="1"/>
                    <a:pt x="224" y="3"/>
                    <a:pt x="207" y="8"/>
                  </a:cubicBezTo>
                  <a:cubicBezTo>
                    <a:pt x="186" y="16"/>
                    <a:pt x="164" y="23"/>
                    <a:pt x="143" y="30"/>
                  </a:cubicBezTo>
                  <a:cubicBezTo>
                    <a:pt x="112" y="44"/>
                    <a:pt x="86" y="65"/>
                    <a:pt x="66" y="92"/>
                  </a:cubicBezTo>
                  <a:cubicBezTo>
                    <a:pt x="49" y="108"/>
                    <a:pt x="37" y="127"/>
                    <a:pt x="30" y="148"/>
                  </a:cubicBezTo>
                  <a:cubicBezTo>
                    <a:pt x="12" y="179"/>
                    <a:pt x="3" y="211"/>
                    <a:pt x="2" y="247"/>
                  </a:cubicBezTo>
                  <a:cubicBezTo>
                    <a:pt x="0" y="313"/>
                    <a:pt x="17" y="389"/>
                    <a:pt x="66" y="436"/>
                  </a:cubicBezTo>
                  <a:cubicBezTo>
                    <a:pt x="120" y="486"/>
                    <a:pt x="172" y="538"/>
                    <a:pt x="224" y="589"/>
                  </a:cubicBezTo>
                  <a:cubicBezTo>
                    <a:pt x="266" y="629"/>
                    <a:pt x="309" y="668"/>
                    <a:pt x="355" y="704"/>
                  </a:cubicBezTo>
                  <a:cubicBezTo>
                    <a:pt x="402" y="741"/>
                    <a:pt x="459" y="764"/>
                    <a:pt x="514" y="789"/>
                  </a:cubicBezTo>
                  <a:cubicBezTo>
                    <a:pt x="539" y="794"/>
                    <a:pt x="563" y="798"/>
                    <a:pt x="587" y="803"/>
                  </a:cubicBezTo>
                  <a:cubicBezTo>
                    <a:pt x="594" y="804"/>
                    <a:pt x="601" y="805"/>
                    <a:pt x="609" y="805"/>
                  </a:cubicBezTo>
                  <a:cubicBezTo>
                    <a:pt x="639" y="805"/>
                    <a:pt x="668" y="798"/>
                    <a:pt x="695" y="787"/>
                  </a:cubicBezTo>
                  <a:cubicBezTo>
                    <a:pt x="719" y="782"/>
                    <a:pt x="740" y="771"/>
                    <a:pt x="758" y="754"/>
                  </a:cubicBezTo>
                  <a:cubicBezTo>
                    <a:pt x="789" y="736"/>
                    <a:pt x="814" y="712"/>
                    <a:pt x="834" y="681"/>
                  </a:cubicBezTo>
                  <a:cubicBezTo>
                    <a:pt x="843" y="660"/>
                    <a:pt x="854" y="638"/>
                    <a:pt x="864" y="617"/>
                  </a:cubicBezTo>
                  <a:cubicBezTo>
                    <a:pt x="869" y="592"/>
                    <a:pt x="873" y="569"/>
                    <a:pt x="878" y="544"/>
                  </a:cubicBezTo>
                  <a:cubicBezTo>
                    <a:pt x="886" y="506"/>
                    <a:pt x="878" y="470"/>
                    <a:pt x="863" y="436"/>
                  </a:cubicBezTo>
                  <a:cubicBezTo>
                    <a:pt x="854" y="401"/>
                    <a:pt x="837" y="371"/>
                    <a:pt x="811" y="344"/>
                  </a:cubicBezTo>
                  <a:cubicBezTo>
                    <a:pt x="769" y="304"/>
                    <a:pt x="727" y="262"/>
                    <a:pt x="679" y="228"/>
                  </a:cubicBezTo>
                  <a:cubicBezTo>
                    <a:pt x="649" y="206"/>
                    <a:pt x="618" y="186"/>
                    <a:pt x="589" y="165"/>
                  </a:cubicBezTo>
                  <a:cubicBezTo>
                    <a:pt x="527" y="126"/>
                    <a:pt x="467" y="85"/>
                    <a:pt x="407" y="45"/>
                  </a:cubicBezTo>
                  <a:cubicBezTo>
                    <a:pt x="377" y="24"/>
                    <a:pt x="346" y="13"/>
                    <a:pt x="311" y="9"/>
                  </a:cubicBezTo>
                  <a:cubicBezTo>
                    <a:pt x="294" y="4"/>
                    <a:pt x="276" y="1"/>
                    <a:pt x="2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33"/>
            <p:cNvSpPr/>
            <p:nvPr/>
          </p:nvSpPr>
          <p:spPr>
            <a:xfrm>
              <a:off x="5914242" y="3504696"/>
              <a:ext cx="28996" cy="32066"/>
            </a:xfrm>
            <a:custGeom>
              <a:rect b="b" l="l" r="r" t="t"/>
              <a:pathLst>
                <a:path extrusionOk="0" h="930" w="841">
                  <a:moveTo>
                    <a:pt x="261" y="1"/>
                  </a:moveTo>
                  <a:cubicBezTo>
                    <a:pt x="201" y="1"/>
                    <a:pt x="132" y="24"/>
                    <a:pt x="88" y="67"/>
                  </a:cubicBezTo>
                  <a:cubicBezTo>
                    <a:pt x="40" y="114"/>
                    <a:pt x="3" y="176"/>
                    <a:pt x="3" y="245"/>
                  </a:cubicBezTo>
                  <a:cubicBezTo>
                    <a:pt x="1" y="315"/>
                    <a:pt x="22" y="378"/>
                    <a:pt x="67" y="432"/>
                  </a:cubicBezTo>
                  <a:cubicBezTo>
                    <a:pt x="84" y="453"/>
                    <a:pt x="100" y="475"/>
                    <a:pt x="116" y="497"/>
                  </a:cubicBezTo>
                  <a:cubicBezTo>
                    <a:pt x="145" y="544"/>
                    <a:pt x="170" y="594"/>
                    <a:pt x="196" y="642"/>
                  </a:cubicBezTo>
                  <a:cubicBezTo>
                    <a:pt x="222" y="689"/>
                    <a:pt x="251" y="733"/>
                    <a:pt x="284" y="776"/>
                  </a:cubicBezTo>
                  <a:cubicBezTo>
                    <a:pt x="316" y="820"/>
                    <a:pt x="360" y="853"/>
                    <a:pt x="405" y="884"/>
                  </a:cubicBezTo>
                  <a:cubicBezTo>
                    <a:pt x="426" y="895"/>
                    <a:pt x="448" y="905"/>
                    <a:pt x="468" y="916"/>
                  </a:cubicBezTo>
                  <a:cubicBezTo>
                    <a:pt x="494" y="925"/>
                    <a:pt x="519" y="929"/>
                    <a:pt x="545" y="929"/>
                  </a:cubicBezTo>
                  <a:cubicBezTo>
                    <a:pt x="556" y="929"/>
                    <a:pt x="567" y="929"/>
                    <a:pt x="578" y="927"/>
                  </a:cubicBezTo>
                  <a:cubicBezTo>
                    <a:pt x="580" y="927"/>
                    <a:pt x="582" y="927"/>
                    <a:pt x="584" y="927"/>
                  </a:cubicBezTo>
                  <a:cubicBezTo>
                    <a:pt x="607" y="927"/>
                    <a:pt x="628" y="922"/>
                    <a:pt x="649" y="912"/>
                  </a:cubicBezTo>
                  <a:cubicBezTo>
                    <a:pt x="683" y="903"/>
                    <a:pt x="713" y="886"/>
                    <a:pt x="740" y="860"/>
                  </a:cubicBezTo>
                  <a:cubicBezTo>
                    <a:pt x="775" y="827"/>
                    <a:pt x="802" y="787"/>
                    <a:pt x="818" y="744"/>
                  </a:cubicBezTo>
                  <a:cubicBezTo>
                    <a:pt x="836" y="707"/>
                    <a:pt x="840" y="671"/>
                    <a:pt x="833" y="633"/>
                  </a:cubicBezTo>
                  <a:cubicBezTo>
                    <a:pt x="833" y="597"/>
                    <a:pt x="826" y="561"/>
                    <a:pt x="806" y="529"/>
                  </a:cubicBezTo>
                  <a:cubicBezTo>
                    <a:pt x="789" y="501"/>
                    <a:pt x="775" y="475"/>
                    <a:pt x="757" y="449"/>
                  </a:cubicBezTo>
                  <a:cubicBezTo>
                    <a:pt x="738" y="423"/>
                    <a:pt x="718" y="399"/>
                    <a:pt x="698" y="374"/>
                  </a:cubicBezTo>
                  <a:cubicBezTo>
                    <a:pt x="672" y="342"/>
                    <a:pt x="642" y="312"/>
                    <a:pt x="614" y="280"/>
                  </a:cubicBezTo>
                  <a:cubicBezTo>
                    <a:pt x="587" y="249"/>
                    <a:pt x="560" y="219"/>
                    <a:pt x="535" y="187"/>
                  </a:cubicBezTo>
                  <a:cubicBezTo>
                    <a:pt x="509" y="152"/>
                    <a:pt x="483" y="120"/>
                    <a:pt x="455" y="89"/>
                  </a:cubicBezTo>
                  <a:cubicBezTo>
                    <a:pt x="410" y="40"/>
                    <a:pt x="342" y="6"/>
                    <a:pt x="276" y="1"/>
                  </a:cubicBezTo>
                  <a:cubicBezTo>
                    <a:pt x="271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33"/>
            <p:cNvSpPr/>
            <p:nvPr/>
          </p:nvSpPr>
          <p:spPr>
            <a:xfrm>
              <a:off x="5826943" y="3568584"/>
              <a:ext cx="34891" cy="33239"/>
            </a:xfrm>
            <a:custGeom>
              <a:rect b="b" l="l" r="r" t="t"/>
              <a:pathLst>
                <a:path extrusionOk="0" h="964" w="1012">
                  <a:moveTo>
                    <a:pt x="754" y="1"/>
                  </a:moveTo>
                  <a:cubicBezTo>
                    <a:pt x="684" y="1"/>
                    <a:pt x="622" y="22"/>
                    <a:pt x="568" y="68"/>
                  </a:cubicBezTo>
                  <a:cubicBezTo>
                    <a:pt x="478" y="145"/>
                    <a:pt x="384" y="214"/>
                    <a:pt x="295" y="290"/>
                  </a:cubicBezTo>
                  <a:cubicBezTo>
                    <a:pt x="250" y="327"/>
                    <a:pt x="206" y="364"/>
                    <a:pt x="165" y="405"/>
                  </a:cubicBezTo>
                  <a:cubicBezTo>
                    <a:pt x="130" y="437"/>
                    <a:pt x="98" y="478"/>
                    <a:pt x="69" y="515"/>
                  </a:cubicBezTo>
                  <a:cubicBezTo>
                    <a:pt x="25" y="572"/>
                    <a:pt x="16" y="642"/>
                    <a:pt x="8" y="710"/>
                  </a:cubicBezTo>
                  <a:cubicBezTo>
                    <a:pt x="0" y="785"/>
                    <a:pt x="36" y="856"/>
                    <a:pt x="92" y="903"/>
                  </a:cubicBezTo>
                  <a:cubicBezTo>
                    <a:pt x="114" y="926"/>
                    <a:pt x="140" y="941"/>
                    <a:pt x="170" y="950"/>
                  </a:cubicBezTo>
                  <a:cubicBezTo>
                    <a:pt x="196" y="959"/>
                    <a:pt x="221" y="963"/>
                    <a:pt x="247" y="963"/>
                  </a:cubicBezTo>
                  <a:cubicBezTo>
                    <a:pt x="263" y="963"/>
                    <a:pt x="280" y="962"/>
                    <a:pt x="296" y="958"/>
                  </a:cubicBezTo>
                  <a:cubicBezTo>
                    <a:pt x="306" y="954"/>
                    <a:pt x="317" y="952"/>
                    <a:pt x="328" y="948"/>
                  </a:cubicBezTo>
                  <a:cubicBezTo>
                    <a:pt x="380" y="932"/>
                    <a:pt x="430" y="913"/>
                    <a:pt x="472" y="876"/>
                  </a:cubicBezTo>
                  <a:cubicBezTo>
                    <a:pt x="494" y="856"/>
                    <a:pt x="516" y="835"/>
                    <a:pt x="535" y="814"/>
                  </a:cubicBezTo>
                  <a:cubicBezTo>
                    <a:pt x="576" y="773"/>
                    <a:pt x="618" y="733"/>
                    <a:pt x="660" y="693"/>
                  </a:cubicBezTo>
                  <a:cubicBezTo>
                    <a:pt x="746" y="615"/>
                    <a:pt x="836" y="541"/>
                    <a:pt x="921" y="462"/>
                  </a:cubicBezTo>
                  <a:cubicBezTo>
                    <a:pt x="972" y="415"/>
                    <a:pt x="1005" y="349"/>
                    <a:pt x="1009" y="280"/>
                  </a:cubicBezTo>
                  <a:cubicBezTo>
                    <a:pt x="1011" y="218"/>
                    <a:pt x="988" y="137"/>
                    <a:pt x="941" y="89"/>
                  </a:cubicBezTo>
                  <a:cubicBezTo>
                    <a:pt x="894" y="40"/>
                    <a:pt x="829" y="2"/>
                    <a:pt x="759" y="1"/>
                  </a:cubicBezTo>
                  <a:cubicBezTo>
                    <a:pt x="758" y="1"/>
                    <a:pt x="756" y="1"/>
                    <a:pt x="7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33"/>
            <p:cNvSpPr/>
            <p:nvPr/>
          </p:nvSpPr>
          <p:spPr>
            <a:xfrm>
              <a:off x="5815841" y="3624231"/>
              <a:ext cx="31961" cy="26343"/>
            </a:xfrm>
            <a:custGeom>
              <a:rect b="b" l="l" r="r" t="t"/>
              <a:pathLst>
                <a:path extrusionOk="0" h="764" w="927">
                  <a:moveTo>
                    <a:pt x="254" y="0"/>
                  </a:moveTo>
                  <a:cubicBezTo>
                    <a:pt x="238" y="0"/>
                    <a:pt x="221" y="2"/>
                    <a:pt x="205" y="5"/>
                  </a:cubicBezTo>
                  <a:cubicBezTo>
                    <a:pt x="148" y="17"/>
                    <a:pt x="84" y="57"/>
                    <a:pt x="52" y="108"/>
                  </a:cubicBezTo>
                  <a:cubicBezTo>
                    <a:pt x="20" y="163"/>
                    <a:pt x="0" y="230"/>
                    <a:pt x="18" y="294"/>
                  </a:cubicBezTo>
                  <a:cubicBezTo>
                    <a:pt x="35" y="356"/>
                    <a:pt x="67" y="407"/>
                    <a:pt x="120" y="447"/>
                  </a:cubicBezTo>
                  <a:cubicBezTo>
                    <a:pt x="154" y="471"/>
                    <a:pt x="188" y="494"/>
                    <a:pt x="221" y="521"/>
                  </a:cubicBezTo>
                  <a:cubicBezTo>
                    <a:pt x="253" y="548"/>
                    <a:pt x="287" y="575"/>
                    <a:pt x="321" y="603"/>
                  </a:cubicBezTo>
                  <a:cubicBezTo>
                    <a:pt x="353" y="629"/>
                    <a:pt x="385" y="657"/>
                    <a:pt x="419" y="681"/>
                  </a:cubicBezTo>
                  <a:cubicBezTo>
                    <a:pt x="453" y="704"/>
                    <a:pt x="490" y="728"/>
                    <a:pt x="530" y="736"/>
                  </a:cubicBezTo>
                  <a:cubicBezTo>
                    <a:pt x="551" y="742"/>
                    <a:pt x="572" y="746"/>
                    <a:pt x="593" y="750"/>
                  </a:cubicBezTo>
                  <a:lnTo>
                    <a:pt x="658" y="762"/>
                  </a:lnTo>
                  <a:cubicBezTo>
                    <a:pt x="665" y="763"/>
                    <a:pt x="672" y="764"/>
                    <a:pt x="679" y="764"/>
                  </a:cubicBezTo>
                  <a:cubicBezTo>
                    <a:pt x="705" y="764"/>
                    <a:pt x="730" y="758"/>
                    <a:pt x="754" y="747"/>
                  </a:cubicBezTo>
                  <a:cubicBezTo>
                    <a:pt x="804" y="730"/>
                    <a:pt x="852" y="698"/>
                    <a:pt x="879" y="652"/>
                  </a:cubicBezTo>
                  <a:cubicBezTo>
                    <a:pt x="903" y="615"/>
                    <a:pt x="916" y="573"/>
                    <a:pt x="921" y="528"/>
                  </a:cubicBezTo>
                  <a:cubicBezTo>
                    <a:pt x="926" y="495"/>
                    <a:pt x="921" y="463"/>
                    <a:pt x="906" y="431"/>
                  </a:cubicBezTo>
                  <a:cubicBezTo>
                    <a:pt x="899" y="400"/>
                    <a:pt x="883" y="372"/>
                    <a:pt x="859" y="348"/>
                  </a:cubicBezTo>
                  <a:cubicBezTo>
                    <a:pt x="828" y="301"/>
                    <a:pt x="802" y="265"/>
                    <a:pt x="752" y="231"/>
                  </a:cubicBezTo>
                  <a:cubicBezTo>
                    <a:pt x="706" y="200"/>
                    <a:pt x="654" y="178"/>
                    <a:pt x="604" y="155"/>
                  </a:cubicBezTo>
                  <a:cubicBezTo>
                    <a:pt x="562" y="134"/>
                    <a:pt x="520" y="115"/>
                    <a:pt x="477" y="94"/>
                  </a:cubicBezTo>
                  <a:cubicBezTo>
                    <a:pt x="447" y="78"/>
                    <a:pt x="419" y="59"/>
                    <a:pt x="391" y="41"/>
                  </a:cubicBezTo>
                  <a:cubicBezTo>
                    <a:pt x="351" y="14"/>
                    <a:pt x="303" y="0"/>
                    <a:pt x="2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33"/>
            <p:cNvSpPr/>
            <p:nvPr/>
          </p:nvSpPr>
          <p:spPr>
            <a:xfrm>
              <a:off x="5811083" y="3658537"/>
              <a:ext cx="29685" cy="30239"/>
            </a:xfrm>
            <a:custGeom>
              <a:rect b="b" l="l" r="r" t="t"/>
              <a:pathLst>
                <a:path extrusionOk="0" h="877" w="861">
                  <a:moveTo>
                    <a:pt x="550" y="697"/>
                  </a:moveTo>
                  <a:lnTo>
                    <a:pt x="550" y="697"/>
                  </a:lnTo>
                  <a:cubicBezTo>
                    <a:pt x="548" y="699"/>
                    <a:pt x="546" y="701"/>
                    <a:pt x="545" y="703"/>
                  </a:cubicBezTo>
                  <a:lnTo>
                    <a:pt x="545" y="703"/>
                  </a:lnTo>
                  <a:cubicBezTo>
                    <a:pt x="546" y="701"/>
                    <a:pt x="548" y="699"/>
                    <a:pt x="550" y="697"/>
                  </a:cubicBezTo>
                  <a:close/>
                  <a:moveTo>
                    <a:pt x="521" y="730"/>
                  </a:moveTo>
                  <a:cubicBezTo>
                    <a:pt x="515" y="737"/>
                    <a:pt x="509" y="744"/>
                    <a:pt x="503" y="751"/>
                  </a:cubicBezTo>
                  <a:cubicBezTo>
                    <a:pt x="509" y="744"/>
                    <a:pt x="515" y="737"/>
                    <a:pt x="521" y="730"/>
                  </a:cubicBezTo>
                  <a:close/>
                  <a:moveTo>
                    <a:pt x="596" y="1"/>
                  </a:moveTo>
                  <a:cubicBezTo>
                    <a:pt x="573" y="2"/>
                    <a:pt x="548" y="5"/>
                    <a:pt x="523" y="6"/>
                  </a:cubicBezTo>
                  <a:cubicBezTo>
                    <a:pt x="475" y="16"/>
                    <a:pt x="433" y="37"/>
                    <a:pt x="397" y="69"/>
                  </a:cubicBezTo>
                  <a:cubicBezTo>
                    <a:pt x="342" y="131"/>
                    <a:pt x="282" y="185"/>
                    <a:pt x="223" y="241"/>
                  </a:cubicBezTo>
                  <a:cubicBezTo>
                    <a:pt x="194" y="269"/>
                    <a:pt x="166" y="298"/>
                    <a:pt x="138" y="328"/>
                  </a:cubicBezTo>
                  <a:cubicBezTo>
                    <a:pt x="117" y="351"/>
                    <a:pt x="97" y="376"/>
                    <a:pt x="76" y="400"/>
                  </a:cubicBezTo>
                  <a:cubicBezTo>
                    <a:pt x="62" y="416"/>
                    <a:pt x="54" y="429"/>
                    <a:pt x="43" y="453"/>
                  </a:cubicBezTo>
                  <a:cubicBezTo>
                    <a:pt x="33" y="475"/>
                    <a:pt x="26" y="488"/>
                    <a:pt x="22" y="510"/>
                  </a:cubicBezTo>
                  <a:cubicBezTo>
                    <a:pt x="14" y="541"/>
                    <a:pt x="8" y="572"/>
                    <a:pt x="3" y="604"/>
                  </a:cubicBezTo>
                  <a:cubicBezTo>
                    <a:pt x="1" y="651"/>
                    <a:pt x="10" y="693"/>
                    <a:pt x="31" y="735"/>
                  </a:cubicBezTo>
                  <a:cubicBezTo>
                    <a:pt x="52" y="776"/>
                    <a:pt x="80" y="808"/>
                    <a:pt x="117" y="833"/>
                  </a:cubicBezTo>
                  <a:cubicBezTo>
                    <a:pt x="157" y="859"/>
                    <a:pt x="199" y="873"/>
                    <a:pt x="245" y="876"/>
                  </a:cubicBezTo>
                  <a:cubicBezTo>
                    <a:pt x="251" y="876"/>
                    <a:pt x="257" y="876"/>
                    <a:pt x="263" y="876"/>
                  </a:cubicBezTo>
                  <a:cubicBezTo>
                    <a:pt x="303" y="876"/>
                    <a:pt x="340" y="867"/>
                    <a:pt x="377" y="848"/>
                  </a:cubicBezTo>
                  <a:cubicBezTo>
                    <a:pt x="408" y="829"/>
                    <a:pt x="444" y="813"/>
                    <a:pt x="471" y="787"/>
                  </a:cubicBezTo>
                  <a:cubicBezTo>
                    <a:pt x="493" y="768"/>
                    <a:pt x="512" y="743"/>
                    <a:pt x="530" y="720"/>
                  </a:cubicBezTo>
                  <a:lnTo>
                    <a:pt x="530" y="720"/>
                  </a:lnTo>
                  <a:cubicBezTo>
                    <a:pt x="606" y="640"/>
                    <a:pt x="693" y="570"/>
                    <a:pt x="766" y="486"/>
                  </a:cubicBezTo>
                  <a:cubicBezTo>
                    <a:pt x="794" y="463"/>
                    <a:pt x="815" y="434"/>
                    <a:pt x="829" y="401"/>
                  </a:cubicBezTo>
                  <a:cubicBezTo>
                    <a:pt x="847" y="368"/>
                    <a:pt x="858" y="333"/>
                    <a:pt x="858" y="295"/>
                  </a:cubicBezTo>
                  <a:cubicBezTo>
                    <a:pt x="861" y="256"/>
                    <a:pt x="856" y="219"/>
                    <a:pt x="840" y="186"/>
                  </a:cubicBezTo>
                  <a:cubicBezTo>
                    <a:pt x="831" y="151"/>
                    <a:pt x="814" y="119"/>
                    <a:pt x="788" y="93"/>
                  </a:cubicBezTo>
                  <a:cubicBezTo>
                    <a:pt x="737" y="41"/>
                    <a:pt x="671" y="1"/>
                    <a:pt x="5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33"/>
            <p:cNvSpPr/>
            <p:nvPr/>
          </p:nvSpPr>
          <p:spPr>
            <a:xfrm>
              <a:off x="5815290" y="3707255"/>
              <a:ext cx="29651" cy="31273"/>
            </a:xfrm>
            <a:custGeom>
              <a:rect b="b" l="l" r="r" t="t"/>
              <a:pathLst>
                <a:path extrusionOk="0" h="907" w="860">
                  <a:moveTo>
                    <a:pt x="187" y="555"/>
                  </a:moveTo>
                  <a:lnTo>
                    <a:pt x="187" y="555"/>
                  </a:lnTo>
                  <a:cubicBezTo>
                    <a:pt x="190" y="559"/>
                    <a:pt x="193" y="563"/>
                    <a:pt x="195" y="567"/>
                  </a:cubicBezTo>
                  <a:lnTo>
                    <a:pt x="195" y="567"/>
                  </a:lnTo>
                  <a:cubicBezTo>
                    <a:pt x="193" y="563"/>
                    <a:pt x="190" y="559"/>
                    <a:pt x="187" y="555"/>
                  </a:cubicBezTo>
                  <a:close/>
                  <a:moveTo>
                    <a:pt x="206" y="582"/>
                  </a:moveTo>
                  <a:lnTo>
                    <a:pt x="206" y="582"/>
                  </a:lnTo>
                  <a:cubicBezTo>
                    <a:pt x="213" y="592"/>
                    <a:pt x="220" y="603"/>
                    <a:pt x="228" y="613"/>
                  </a:cubicBezTo>
                  <a:cubicBezTo>
                    <a:pt x="220" y="603"/>
                    <a:pt x="213" y="592"/>
                    <a:pt x="206" y="582"/>
                  </a:cubicBezTo>
                  <a:close/>
                  <a:moveTo>
                    <a:pt x="277" y="0"/>
                  </a:moveTo>
                  <a:cubicBezTo>
                    <a:pt x="260" y="0"/>
                    <a:pt x="242" y="3"/>
                    <a:pt x="225" y="7"/>
                  </a:cubicBezTo>
                  <a:cubicBezTo>
                    <a:pt x="190" y="13"/>
                    <a:pt x="159" y="28"/>
                    <a:pt x="131" y="50"/>
                  </a:cubicBezTo>
                  <a:cubicBezTo>
                    <a:pt x="102" y="67"/>
                    <a:pt x="77" y="91"/>
                    <a:pt x="58" y="122"/>
                  </a:cubicBezTo>
                  <a:cubicBezTo>
                    <a:pt x="21" y="181"/>
                    <a:pt x="1" y="255"/>
                    <a:pt x="19" y="326"/>
                  </a:cubicBezTo>
                  <a:cubicBezTo>
                    <a:pt x="27" y="348"/>
                    <a:pt x="35" y="370"/>
                    <a:pt x="42" y="390"/>
                  </a:cubicBezTo>
                  <a:cubicBezTo>
                    <a:pt x="61" y="427"/>
                    <a:pt x="88" y="457"/>
                    <a:pt x="119" y="482"/>
                  </a:cubicBezTo>
                  <a:lnTo>
                    <a:pt x="119" y="482"/>
                  </a:lnTo>
                  <a:cubicBezTo>
                    <a:pt x="151" y="511"/>
                    <a:pt x="178" y="544"/>
                    <a:pt x="203" y="578"/>
                  </a:cubicBezTo>
                  <a:lnTo>
                    <a:pt x="203" y="578"/>
                  </a:lnTo>
                  <a:cubicBezTo>
                    <a:pt x="258" y="658"/>
                    <a:pt x="312" y="735"/>
                    <a:pt x="369" y="812"/>
                  </a:cubicBezTo>
                  <a:cubicBezTo>
                    <a:pt x="392" y="841"/>
                    <a:pt x="421" y="862"/>
                    <a:pt x="457" y="875"/>
                  </a:cubicBezTo>
                  <a:cubicBezTo>
                    <a:pt x="489" y="895"/>
                    <a:pt x="524" y="905"/>
                    <a:pt x="563" y="905"/>
                  </a:cubicBezTo>
                  <a:cubicBezTo>
                    <a:pt x="570" y="906"/>
                    <a:pt x="578" y="906"/>
                    <a:pt x="585" y="906"/>
                  </a:cubicBezTo>
                  <a:cubicBezTo>
                    <a:pt x="616" y="906"/>
                    <a:pt x="644" y="899"/>
                    <a:pt x="672" y="887"/>
                  </a:cubicBezTo>
                  <a:cubicBezTo>
                    <a:pt x="708" y="878"/>
                    <a:pt x="739" y="859"/>
                    <a:pt x="766" y="835"/>
                  </a:cubicBezTo>
                  <a:cubicBezTo>
                    <a:pt x="818" y="784"/>
                    <a:pt x="859" y="716"/>
                    <a:pt x="860" y="643"/>
                  </a:cubicBezTo>
                  <a:cubicBezTo>
                    <a:pt x="859" y="616"/>
                    <a:pt x="857" y="591"/>
                    <a:pt x="855" y="566"/>
                  </a:cubicBezTo>
                  <a:cubicBezTo>
                    <a:pt x="844" y="519"/>
                    <a:pt x="822" y="476"/>
                    <a:pt x="790" y="439"/>
                  </a:cubicBezTo>
                  <a:cubicBezTo>
                    <a:pt x="744" y="375"/>
                    <a:pt x="703" y="307"/>
                    <a:pt x="649" y="249"/>
                  </a:cubicBezTo>
                  <a:cubicBezTo>
                    <a:pt x="583" y="175"/>
                    <a:pt x="509" y="104"/>
                    <a:pt x="430" y="46"/>
                  </a:cubicBezTo>
                  <a:cubicBezTo>
                    <a:pt x="399" y="25"/>
                    <a:pt x="367" y="12"/>
                    <a:pt x="332" y="8"/>
                  </a:cubicBezTo>
                  <a:cubicBezTo>
                    <a:pt x="314" y="3"/>
                    <a:pt x="295" y="0"/>
                    <a:pt x="2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33"/>
            <p:cNvSpPr/>
            <p:nvPr/>
          </p:nvSpPr>
          <p:spPr>
            <a:xfrm>
              <a:off x="5873109" y="3591201"/>
              <a:ext cx="38236" cy="141299"/>
            </a:xfrm>
            <a:custGeom>
              <a:rect b="b" l="l" r="r" t="t"/>
              <a:pathLst>
                <a:path extrusionOk="0" h="4098" w="1109">
                  <a:moveTo>
                    <a:pt x="870" y="0"/>
                  </a:moveTo>
                  <a:cubicBezTo>
                    <a:pt x="835" y="0"/>
                    <a:pt x="800" y="13"/>
                    <a:pt x="771" y="44"/>
                  </a:cubicBezTo>
                  <a:cubicBezTo>
                    <a:pt x="669" y="153"/>
                    <a:pt x="549" y="246"/>
                    <a:pt x="466" y="374"/>
                  </a:cubicBezTo>
                  <a:cubicBezTo>
                    <a:pt x="377" y="510"/>
                    <a:pt x="310" y="662"/>
                    <a:pt x="255" y="814"/>
                  </a:cubicBezTo>
                  <a:cubicBezTo>
                    <a:pt x="141" y="1143"/>
                    <a:pt x="68" y="1501"/>
                    <a:pt x="36" y="1846"/>
                  </a:cubicBezTo>
                  <a:cubicBezTo>
                    <a:pt x="0" y="2220"/>
                    <a:pt x="37" y="2605"/>
                    <a:pt x="103" y="2973"/>
                  </a:cubicBezTo>
                  <a:cubicBezTo>
                    <a:pt x="136" y="3158"/>
                    <a:pt x="179" y="3340"/>
                    <a:pt x="232" y="3520"/>
                  </a:cubicBezTo>
                  <a:cubicBezTo>
                    <a:pt x="291" y="3726"/>
                    <a:pt x="372" y="3875"/>
                    <a:pt x="511" y="4038"/>
                  </a:cubicBezTo>
                  <a:cubicBezTo>
                    <a:pt x="547" y="4080"/>
                    <a:pt x="590" y="4097"/>
                    <a:pt x="633" y="4097"/>
                  </a:cubicBezTo>
                  <a:cubicBezTo>
                    <a:pt x="719" y="4097"/>
                    <a:pt x="802" y="4025"/>
                    <a:pt x="818" y="3931"/>
                  </a:cubicBezTo>
                  <a:cubicBezTo>
                    <a:pt x="877" y="3588"/>
                    <a:pt x="778" y="3282"/>
                    <a:pt x="711" y="2944"/>
                  </a:cubicBezTo>
                  <a:cubicBezTo>
                    <a:pt x="643" y="2616"/>
                    <a:pt x="610" y="2288"/>
                    <a:pt x="622" y="1952"/>
                  </a:cubicBezTo>
                  <a:cubicBezTo>
                    <a:pt x="632" y="1653"/>
                    <a:pt x="685" y="1356"/>
                    <a:pt x="744" y="1063"/>
                  </a:cubicBezTo>
                  <a:cubicBezTo>
                    <a:pt x="773" y="927"/>
                    <a:pt x="806" y="788"/>
                    <a:pt x="848" y="655"/>
                  </a:cubicBezTo>
                  <a:cubicBezTo>
                    <a:pt x="890" y="521"/>
                    <a:pt x="923" y="366"/>
                    <a:pt x="1016" y="257"/>
                  </a:cubicBezTo>
                  <a:cubicBezTo>
                    <a:pt x="1108" y="149"/>
                    <a:pt x="988" y="0"/>
                    <a:pt x="8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33"/>
            <p:cNvSpPr/>
            <p:nvPr/>
          </p:nvSpPr>
          <p:spPr>
            <a:xfrm>
              <a:off x="5961891" y="3582892"/>
              <a:ext cx="34271" cy="127335"/>
            </a:xfrm>
            <a:custGeom>
              <a:rect b="b" l="l" r="r" t="t"/>
              <a:pathLst>
                <a:path extrusionOk="0" h="3693" w="994">
                  <a:moveTo>
                    <a:pt x="662" y="1"/>
                  </a:moveTo>
                  <a:cubicBezTo>
                    <a:pt x="596" y="1"/>
                    <a:pt x="530" y="30"/>
                    <a:pt x="480" y="99"/>
                  </a:cubicBezTo>
                  <a:cubicBezTo>
                    <a:pt x="304" y="344"/>
                    <a:pt x="161" y="602"/>
                    <a:pt x="90" y="898"/>
                  </a:cubicBezTo>
                  <a:cubicBezTo>
                    <a:pt x="13" y="1221"/>
                    <a:pt x="1" y="1538"/>
                    <a:pt x="28" y="1867"/>
                  </a:cubicBezTo>
                  <a:cubicBezTo>
                    <a:pt x="53" y="2170"/>
                    <a:pt x="106" y="2474"/>
                    <a:pt x="188" y="2766"/>
                  </a:cubicBezTo>
                  <a:cubicBezTo>
                    <a:pt x="274" y="3070"/>
                    <a:pt x="367" y="3366"/>
                    <a:pt x="565" y="3615"/>
                  </a:cubicBezTo>
                  <a:cubicBezTo>
                    <a:pt x="608" y="3669"/>
                    <a:pt x="673" y="3693"/>
                    <a:pt x="739" y="3693"/>
                  </a:cubicBezTo>
                  <a:cubicBezTo>
                    <a:pt x="864" y="3693"/>
                    <a:pt x="994" y="3606"/>
                    <a:pt x="987" y="3468"/>
                  </a:cubicBezTo>
                  <a:cubicBezTo>
                    <a:pt x="976" y="3192"/>
                    <a:pt x="890" y="2949"/>
                    <a:pt x="817" y="2683"/>
                  </a:cubicBezTo>
                  <a:cubicBezTo>
                    <a:pt x="742" y="2413"/>
                    <a:pt x="673" y="2144"/>
                    <a:pt x="633" y="1866"/>
                  </a:cubicBezTo>
                  <a:cubicBezTo>
                    <a:pt x="564" y="1372"/>
                    <a:pt x="576" y="781"/>
                    <a:pt x="865" y="356"/>
                  </a:cubicBezTo>
                  <a:cubicBezTo>
                    <a:pt x="985" y="179"/>
                    <a:pt x="826" y="1"/>
                    <a:pt x="6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33"/>
            <p:cNvSpPr/>
            <p:nvPr/>
          </p:nvSpPr>
          <p:spPr>
            <a:xfrm>
              <a:off x="6085977" y="3499214"/>
              <a:ext cx="25686" cy="95716"/>
            </a:xfrm>
            <a:custGeom>
              <a:rect b="b" l="l" r="r" t="t"/>
              <a:pathLst>
                <a:path extrusionOk="0" h="2776" w="745">
                  <a:moveTo>
                    <a:pt x="269" y="0"/>
                  </a:moveTo>
                  <a:cubicBezTo>
                    <a:pt x="253" y="0"/>
                    <a:pt x="236" y="2"/>
                    <a:pt x="219" y="6"/>
                  </a:cubicBezTo>
                  <a:cubicBezTo>
                    <a:pt x="99" y="32"/>
                    <a:pt x="0" y="164"/>
                    <a:pt x="34" y="289"/>
                  </a:cubicBezTo>
                  <a:cubicBezTo>
                    <a:pt x="139" y="658"/>
                    <a:pt x="151" y="1038"/>
                    <a:pt x="142" y="1418"/>
                  </a:cubicBezTo>
                  <a:cubicBezTo>
                    <a:pt x="132" y="1816"/>
                    <a:pt x="51" y="2221"/>
                    <a:pt x="167" y="2610"/>
                  </a:cubicBezTo>
                  <a:cubicBezTo>
                    <a:pt x="199" y="2719"/>
                    <a:pt x="288" y="2775"/>
                    <a:pt x="378" y="2775"/>
                  </a:cubicBezTo>
                  <a:cubicBezTo>
                    <a:pt x="459" y="2775"/>
                    <a:pt x="541" y="2729"/>
                    <a:pt x="581" y="2634"/>
                  </a:cubicBezTo>
                  <a:cubicBezTo>
                    <a:pt x="745" y="2252"/>
                    <a:pt x="724" y="1819"/>
                    <a:pt x="709" y="1410"/>
                  </a:cubicBezTo>
                  <a:cubicBezTo>
                    <a:pt x="695" y="995"/>
                    <a:pt x="635" y="585"/>
                    <a:pt x="501" y="189"/>
                  </a:cubicBezTo>
                  <a:cubicBezTo>
                    <a:pt x="465" y="82"/>
                    <a:pt x="380" y="0"/>
                    <a:pt x="2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33"/>
            <p:cNvSpPr/>
            <p:nvPr/>
          </p:nvSpPr>
          <p:spPr>
            <a:xfrm>
              <a:off x="6147727" y="3643573"/>
              <a:ext cx="56647" cy="54375"/>
            </a:xfrm>
            <a:custGeom>
              <a:rect b="b" l="l" r="r" t="t"/>
              <a:pathLst>
                <a:path extrusionOk="0" h="1577" w="1643">
                  <a:moveTo>
                    <a:pt x="306" y="0"/>
                  </a:moveTo>
                  <a:cubicBezTo>
                    <a:pt x="252" y="0"/>
                    <a:pt x="199" y="16"/>
                    <a:pt x="151" y="49"/>
                  </a:cubicBezTo>
                  <a:cubicBezTo>
                    <a:pt x="73" y="103"/>
                    <a:pt x="44" y="170"/>
                    <a:pt x="28" y="262"/>
                  </a:cubicBezTo>
                  <a:cubicBezTo>
                    <a:pt x="13" y="349"/>
                    <a:pt x="48" y="453"/>
                    <a:pt x="94" y="527"/>
                  </a:cubicBezTo>
                  <a:cubicBezTo>
                    <a:pt x="142" y="604"/>
                    <a:pt x="197" y="672"/>
                    <a:pt x="263" y="735"/>
                  </a:cubicBezTo>
                  <a:cubicBezTo>
                    <a:pt x="268" y="740"/>
                    <a:pt x="275" y="745"/>
                    <a:pt x="282" y="750"/>
                  </a:cubicBezTo>
                  <a:cubicBezTo>
                    <a:pt x="169" y="851"/>
                    <a:pt x="47" y="990"/>
                    <a:pt x="17" y="1141"/>
                  </a:cubicBezTo>
                  <a:cubicBezTo>
                    <a:pt x="0" y="1222"/>
                    <a:pt x="0" y="1290"/>
                    <a:pt x="49" y="1362"/>
                  </a:cubicBezTo>
                  <a:cubicBezTo>
                    <a:pt x="94" y="1427"/>
                    <a:pt x="161" y="1466"/>
                    <a:pt x="241" y="1472"/>
                  </a:cubicBezTo>
                  <a:cubicBezTo>
                    <a:pt x="253" y="1473"/>
                    <a:pt x="264" y="1473"/>
                    <a:pt x="276" y="1473"/>
                  </a:cubicBezTo>
                  <a:cubicBezTo>
                    <a:pt x="445" y="1473"/>
                    <a:pt x="587" y="1375"/>
                    <a:pt x="710" y="1252"/>
                  </a:cubicBezTo>
                  <a:cubicBezTo>
                    <a:pt x="718" y="1262"/>
                    <a:pt x="724" y="1272"/>
                    <a:pt x="731" y="1281"/>
                  </a:cubicBezTo>
                  <a:cubicBezTo>
                    <a:pt x="832" y="1402"/>
                    <a:pt x="979" y="1526"/>
                    <a:pt x="1136" y="1565"/>
                  </a:cubicBezTo>
                  <a:cubicBezTo>
                    <a:pt x="1167" y="1573"/>
                    <a:pt x="1198" y="1577"/>
                    <a:pt x="1229" y="1577"/>
                  </a:cubicBezTo>
                  <a:cubicBezTo>
                    <a:pt x="1295" y="1577"/>
                    <a:pt x="1357" y="1557"/>
                    <a:pt x="1411" y="1508"/>
                  </a:cubicBezTo>
                  <a:cubicBezTo>
                    <a:pt x="1491" y="1439"/>
                    <a:pt x="1511" y="1344"/>
                    <a:pt x="1499" y="1241"/>
                  </a:cubicBezTo>
                  <a:cubicBezTo>
                    <a:pt x="1480" y="1087"/>
                    <a:pt x="1391" y="950"/>
                    <a:pt x="1294" y="834"/>
                  </a:cubicBezTo>
                  <a:cubicBezTo>
                    <a:pt x="1281" y="818"/>
                    <a:pt x="1268" y="803"/>
                    <a:pt x="1255" y="788"/>
                  </a:cubicBezTo>
                  <a:cubicBezTo>
                    <a:pt x="1278" y="771"/>
                    <a:pt x="1304" y="759"/>
                    <a:pt x="1328" y="742"/>
                  </a:cubicBezTo>
                  <a:cubicBezTo>
                    <a:pt x="1428" y="667"/>
                    <a:pt x="1536" y="571"/>
                    <a:pt x="1595" y="456"/>
                  </a:cubicBezTo>
                  <a:cubicBezTo>
                    <a:pt x="1624" y="398"/>
                    <a:pt x="1643" y="349"/>
                    <a:pt x="1637" y="283"/>
                  </a:cubicBezTo>
                  <a:cubicBezTo>
                    <a:pt x="1634" y="224"/>
                    <a:pt x="1614" y="163"/>
                    <a:pt x="1572" y="120"/>
                  </a:cubicBezTo>
                  <a:cubicBezTo>
                    <a:pt x="1517" y="63"/>
                    <a:pt x="1438" y="27"/>
                    <a:pt x="1359" y="27"/>
                  </a:cubicBezTo>
                  <a:cubicBezTo>
                    <a:pt x="1318" y="27"/>
                    <a:pt x="1278" y="37"/>
                    <a:pt x="1241" y="58"/>
                  </a:cubicBezTo>
                  <a:cubicBezTo>
                    <a:pt x="1132" y="117"/>
                    <a:pt x="1032" y="191"/>
                    <a:pt x="938" y="269"/>
                  </a:cubicBezTo>
                  <a:cubicBezTo>
                    <a:pt x="897" y="304"/>
                    <a:pt x="862" y="341"/>
                    <a:pt x="825" y="377"/>
                  </a:cubicBezTo>
                  <a:cubicBezTo>
                    <a:pt x="824" y="378"/>
                    <a:pt x="822" y="382"/>
                    <a:pt x="820" y="384"/>
                  </a:cubicBezTo>
                  <a:cubicBezTo>
                    <a:pt x="815" y="377"/>
                    <a:pt x="812" y="371"/>
                    <a:pt x="806" y="365"/>
                  </a:cubicBezTo>
                  <a:cubicBezTo>
                    <a:pt x="776" y="324"/>
                    <a:pt x="750" y="280"/>
                    <a:pt x="715" y="242"/>
                  </a:cubicBezTo>
                  <a:cubicBezTo>
                    <a:pt x="627" y="148"/>
                    <a:pt x="521" y="53"/>
                    <a:pt x="396" y="14"/>
                  </a:cubicBezTo>
                  <a:cubicBezTo>
                    <a:pt x="366" y="5"/>
                    <a:pt x="336" y="0"/>
                    <a:pt x="30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33"/>
            <p:cNvSpPr/>
            <p:nvPr/>
          </p:nvSpPr>
          <p:spPr>
            <a:xfrm>
              <a:off x="6116697" y="3773694"/>
              <a:ext cx="56681" cy="54409"/>
            </a:xfrm>
            <a:custGeom>
              <a:rect b="b" l="l" r="r" t="t"/>
              <a:pathLst>
                <a:path extrusionOk="0" h="1578" w="1644">
                  <a:moveTo>
                    <a:pt x="307" y="0"/>
                  </a:moveTo>
                  <a:cubicBezTo>
                    <a:pt x="252" y="0"/>
                    <a:pt x="200" y="16"/>
                    <a:pt x="152" y="50"/>
                  </a:cubicBezTo>
                  <a:cubicBezTo>
                    <a:pt x="73" y="103"/>
                    <a:pt x="45" y="170"/>
                    <a:pt x="30" y="262"/>
                  </a:cubicBezTo>
                  <a:cubicBezTo>
                    <a:pt x="14" y="349"/>
                    <a:pt x="48" y="453"/>
                    <a:pt x="94" y="528"/>
                  </a:cubicBezTo>
                  <a:cubicBezTo>
                    <a:pt x="142" y="604"/>
                    <a:pt x="197" y="671"/>
                    <a:pt x="264" y="734"/>
                  </a:cubicBezTo>
                  <a:cubicBezTo>
                    <a:pt x="269" y="739"/>
                    <a:pt x="275" y="744"/>
                    <a:pt x="282" y="749"/>
                  </a:cubicBezTo>
                  <a:cubicBezTo>
                    <a:pt x="170" y="852"/>
                    <a:pt x="47" y="989"/>
                    <a:pt x="17" y="1140"/>
                  </a:cubicBezTo>
                  <a:cubicBezTo>
                    <a:pt x="1" y="1222"/>
                    <a:pt x="1" y="1290"/>
                    <a:pt x="51" y="1362"/>
                  </a:cubicBezTo>
                  <a:cubicBezTo>
                    <a:pt x="94" y="1426"/>
                    <a:pt x="161" y="1466"/>
                    <a:pt x="241" y="1472"/>
                  </a:cubicBezTo>
                  <a:cubicBezTo>
                    <a:pt x="253" y="1473"/>
                    <a:pt x="264" y="1474"/>
                    <a:pt x="276" y="1474"/>
                  </a:cubicBezTo>
                  <a:cubicBezTo>
                    <a:pt x="446" y="1474"/>
                    <a:pt x="587" y="1375"/>
                    <a:pt x="710" y="1252"/>
                  </a:cubicBezTo>
                  <a:cubicBezTo>
                    <a:pt x="718" y="1262"/>
                    <a:pt x="724" y="1272"/>
                    <a:pt x="733" y="1281"/>
                  </a:cubicBezTo>
                  <a:cubicBezTo>
                    <a:pt x="833" y="1402"/>
                    <a:pt x="979" y="1525"/>
                    <a:pt x="1136" y="1565"/>
                  </a:cubicBezTo>
                  <a:cubicBezTo>
                    <a:pt x="1167" y="1573"/>
                    <a:pt x="1198" y="1577"/>
                    <a:pt x="1229" y="1577"/>
                  </a:cubicBezTo>
                  <a:cubicBezTo>
                    <a:pt x="1295" y="1577"/>
                    <a:pt x="1358" y="1557"/>
                    <a:pt x="1412" y="1509"/>
                  </a:cubicBezTo>
                  <a:cubicBezTo>
                    <a:pt x="1491" y="1439"/>
                    <a:pt x="1512" y="1343"/>
                    <a:pt x="1499" y="1241"/>
                  </a:cubicBezTo>
                  <a:cubicBezTo>
                    <a:pt x="1480" y="1087"/>
                    <a:pt x="1391" y="950"/>
                    <a:pt x="1295" y="833"/>
                  </a:cubicBezTo>
                  <a:cubicBezTo>
                    <a:pt x="1281" y="817"/>
                    <a:pt x="1269" y="804"/>
                    <a:pt x="1255" y="788"/>
                  </a:cubicBezTo>
                  <a:cubicBezTo>
                    <a:pt x="1279" y="770"/>
                    <a:pt x="1305" y="759"/>
                    <a:pt x="1328" y="742"/>
                  </a:cubicBezTo>
                  <a:cubicBezTo>
                    <a:pt x="1428" y="665"/>
                    <a:pt x="1537" y="570"/>
                    <a:pt x="1595" y="456"/>
                  </a:cubicBezTo>
                  <a:cubicBezTo>
                    <a:pt x="1624" y="398"/>
                    <a:pt x="1644" y="349"/>
                    <a:pt x="1639" y="283"/>
                  </a:cubicBezTo>
                  <a:cubicBezTo>
                    <a:pt x="1635" y="224"/>
                    <a:pt x="1614" y="163"/>
                    <a:pt x="1572" y="119"/>
                  </a:cubicBezTo>
                  <a:cubicBezTo>
                    <a:pt x="1517" y="63"/>
                    <a:pt x="1437" y="27"/>
                    <a:pt x="1358" y="27"/>
                  </a:cubicBezTo>
                  <a:cubicBezTo>
                    <a:pt x="1318" y="27"/>
                    <a:pt x="1278" y="37"/>
                    <a:pt x="1241" y="57"/>
                  </a:cubicBezTo>
                  <a:cubicBezTo>
                    <a:pt x="1134" y="117"/>
                    <a:pt x="1033" y="191"/>
                    <a:pt x="938" y="269"/>
                  </a:cubicBezTo>
                  <a:cubicBezTo>
                    <a:pt x="897" y="304"/>
                    <a:pt x="863" y="341"/>
                    <a:pt x="826" y="378"/>
                  </a:cubicBezTo>
                  <a:cubicBezTo>
                    <a:pt x="824" y="379"/>
                    <a:pt x="822" y="382"/>
                    <a:pt x="821" y="384"/>
                  </a:cubicBezTo>
                  <a:cubicBezTo>
                    <a:pt x="816" y="378"/>
                    <a:pt x="812" y="371"/>
                    <a:pt x="807" y="364"/>
                  </a:cubicBezTo>
                  <a:cubicBezTo>
                    <a:pt x="776" y="325"/>
                    <a:pt x="750" y="280"/>
                    <a:pt x="715" y="242"/>
                  </a:cubicBezTo>
                  <a:cubicBezTo>
                    <a:pt x="627" y="149"/>
                    <a:pt x="521" y="52"/>
                    <a:pt x="396" y="14"/>
                  </a:cubicBezTo>
                  <a:cubicBezTo>
                    <a:pt x="366" y="5"/>
                    <a:pt x="336" y="0"/>
                    <a:pt x="3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33"/>
            <p:cNvSpPr/>
            <p:nvPr/>
          </p:nvSpPr>
          <p:spPr>
            <a:xfrm>
              <a:off x="4982161" y="3939809"/>
              <a:ext cx="23169" cy="27343"/>
            </a:xfrm>
            <a:custGeom>
              <a:rect b="b" l="l" r="r" t="t"/>
              <a:pathLst>
                <a:path extrusionOk="0" h="793" w="672">
                  <a:moveTo>
                    <a:pt x="230" y="0"/>
                  </a:moveTo>
                  <a:cubicBezTo>
                    <a:pt x="194" y="0"/>
                    <a:pt x="157" y="8"/>
                    <a:pt x="127" y="24"/>
                  </a:cubicBezTo>
                  <a:cubicBezTo>
                    <a:pt x="76" y="54"/>
                    <a:pt x="30" y="97"/>
                    <a:pt x="14" y="155"/>
                  </a:cubicBezTo>
                  <a:cubicBezTo>
                    <a:pt x="11" y="174"/>
                    <a:pt x="7" y="195"/>
                    <a:pt x="3" y="215"/>
                  </a:cubicBezTo>
                  <a:cubicBezTo>
                    <a:pt x="1" y="257"/>
                    <a:pt x="8" y="294"/>
                    <a:pt x="28" y="332"/>
                  </a:cubicBezTo>
                  <a:cubicBezTo>
                    <a:pt x="55" y="397"/>
                    <a:pt x="85" y="460"/>
                    <a:pt x="121" y="521"/>
                  </a:cubicBezTo>
                  <a:cubicBezTo>
                    <a:pt x="147" y="566"/>
                    <a:pt x="174" y="612"/>
                    <a:pt x="207" y="652"/>
                  </a:cubicBezTo>
                  <a:cubicBezTo>
                    <a:pt x="218" y="665"/>
                    <a:pt x="230" y="678"/>
                    <a:pt x="240" y="691"/>
                  </a:cubicBezTo>
                  <a:cubicBezTo>
                    <a:pt x="252" y="705"/>
                    <a:pt x="263" y="715"/>
                    <a:pt x="278" y="727"/>
                  </a:cubicBezTo>
                  <a:cubicBezTo>
                    <a:pt x="293" y="743"/>
                    <a:pt x="308" y="753"/>
                    <a:pt x="329" y="762"/>
                  </a:cubicBezTo>
                  <a:cubicBezTo>
                    <a:pt x="337" y="768"/>
                    <a:pt x="348" y="772"/>
                    <a:pt x="358" y="776"/>
                  </a:cubicBezTo>
                  <a:cubicBezTo>
                    <a:pt x="362" y="777"/>
                    <a:pt x="366" y="778"/>
                    <a:pt x="372" y="779"/>
                  </a:cubicBezTo>
                  <a:cubicBezTo>
                    <a:pt x="395" y="788"/>
                    <a:pt x="419" y="792"/>
                    <a:pt x="443" y="792"/>
                  </a:cubicBezTo>
                  <a:cubicBezTo>
                    <a:pt x="498" y="792"/>
                    <a:pt x="553" y="771"/>
                    <a:pt x="595" y="735"/>
                  </a:cubicBezTo>
                  <a:cubicBezTo>
                    <a:pt x="624" y="709"/>
                    <a:pt x="645" y="675"/>
                    <a:pt x="658" y="638"/>
                  </a:cubicBezTo>
                  <a:cubicBezTo>
                    <a:pt x="670" y="601"/>
                    <a:pt x="672" y="561"/>
                    <a:pt x="663" y="521"/>
                  </a:cubicBezTo>
                  <a:cubicBezTo>
                    <a:pt x="659" y="481"/>
                    <a:pt x="642" y="446"/>
                    <a:pt x="622" y="413"/>
                  </a:cubicBezTo>
                  <a:cubicBezTo>
                    <a:pt x="606" y="388"/>
                    <a:pt x="590" y="362"/>
                    <a:pt x="574" y="337"/>
                  </a:cubicBezTo>
                  <a:cubicBezTo>
                    <a:pt x="553" y="306"/>
                    <a:pt x="531" y="276"/>
                    <a:pt x="508" y="246"/>
                  </a:cubicBezTo>
                  <a:cubicBezTo>
                    <a:pt x="482" y="207"/>
                    <a:pt x="456" y="167"/>
                    <a:pt x="434" y="125"/>
                  </a:cubicBezTo>
                  <a:cubicBezTo>
                    <a:pt x="405" y="74"/>
                    <a:pt x="360" y="32"/>
                    <a:pt x="304" y="12"/>
                  </a:cubicBezTo>
                  <a:cubicBezTo>
                    <a:pt x="282" y="4"/>
                    <a:pt x="256" y="0"/>
                    <a:pt x="2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33"/>
            <p:cNvSpPr/>
            <p:nvPr/>
          </p:nvSpPr>
          <p:spPr>
            <a:xfrm>
              <a:off x="4968310" y="4024419"/>
              <a:ext cx="27685" cy="24033"/>
            </a:xfrm>
            <a:custGeom>
              <a:rect b="b" l="l" r="r" t="t"/>
              <a:pathLst>
                <a:path extrusionOk="0" h="697" w="803">
                  <a:moveTo>
                    <a:pt x="256" y="1"/>
                  </a:moveTo>
                  <a:cubicBezTo>
                    <a:pt x="239" y="1"/>
                    <a:pt x="222" y="3"/>
                    <a:pt x="206" y="6"/>
                  </a:cubicBezTo>
                  <a:cubicBezTo>
                    <a:pt x="149" y="18"/>
                    <a:pt x="84" y="58"/>
                    <a:pt x="53" y="110"/>
                  </a:cubicBezTo>
                  <a:cubicBezTo>
                    <a:pt x="19" y="166"/>
                    <a:pt x="1" y="234"/>
                    <a:pt x="18" y="298"/>
                  </a:cubicBezTo>
                  <a:cubicBezTo>
                    <a:pt x="24" y="318"/>
                    <a:pt x="32" y="339"/>
                    <a:pt x="38" y="358"/>
                  </a:cubicBezTo>
                  <a:cubicBezTo>
                    <a:pt x="58" y="396"/>
                    <a:pt x="85" y="427"/>
                    <a:pt x="122" y="450"/>
                  </a:cubicBezTo>
                  <a:cubicBezTo>
                    <a:pt x="177" y="492"/>
                    <a:pt x="232" y="531"/>
                    <a:pt x="288" y="572"/>
                  </a:cubicBezTo>
                  <a:cubicBezTo>
                    <a:pt x="315" y="591"/>
                    <a:pt x="340" y="613"/>
                    <a:pt x="370" y="630"/>
                  </a:cubicBezTo>
                  <a:cubicBezTo>
                    <a:pt x="399" y="650"/>
                    <a:pt x="430" y="671"/>
                    <a:pt x="465" y="678"/>
                  </a:cubicBezTo>
                  <a:cubicBezTo>
                    <a:pt x="474" y="679"/>
                    <a:pt x="481" y="681"/>
                    <a:pt x="487" y="683"/>
                  </a:cubicBezTo>
                  <a:cubicBezTo>
                    <a:pt x="510" y="688"/>
                    <a:pt x="532" y="693"/>
                    <a:pt x="554" y="697"/>
                  </a:cubicBezTo>
                  <a:cubicBezTo>
                    <a:pt x="576" y="695"/>
                    <a:pt x="599" y="694"/>
                    <a:pt x="621" y="692"/>
                  </a:cubicBezTo>
                  <a:cubicBezTo>
                    <a:pt x="651" y="686"/>
                    <a:pt x="677" y="674"/>
                    <a:pt x="700" y="655"/>
                  </a:cubicBezTo>
                  <a:cubicBezTo>
                    <a:pt x="726" y="641"/>
                    <a:pt x="747" y="620"/>
                    <a:pt x="762" y="595"/>
                  </a:cubicBezTo>
                  <a:cubicBezTo>
                    <a:pt x="772" y="577"/>
                    <a:pt x="779" y="559"/>
                    <a:pt x="788" y="542"/>
                  </a:cubicBezTo>
                  <a:cubicBezTo>
                    <a:pt x="802" y="504"/>
                    <a:pt x="803" y="464"/>
                    <a:pt x="795" y="423"/>
                  </a:cubicBezTo>
                  <a:cubicBezTo>
                    <a:pt x="791" y="393"/>
                    <a:pt x="774" y="359"/>
                    <a:pt x="760" y="332"/>
                  </a:cubicBezTo>
                  <a:cubicBezTo>
                    <a:pt x="732" y="278"/>
                    <a:pt x="694" y="250"/>
                    <a:pt x="649" y="210"/>
                  </a:cubicBezTo>
                  <a:cubicBezTo>
                    <a:pt x="625" y="189"/>
                    <a:pt x="595" y="172"/>
                    <a:pt x="568" y="153"/>
                  </a:cubicBezTo>
                  <a:cubicBezTo>
                    <a:pt x="510" y="116"/>
                    <a:pt x="451" y="80"/>
                    <a:pt x="394" y="42"/>
                  </a:cubicBezTo>
                  <a:cubicBezTo>
                    <a:pt x="354" y="15"/>
                    <a:pt x="305" y="1"/>
                    <a:pt x="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33"/>
            <p:cNvSpPr/>
            <p:nvPr/>
          </p:nvSpPr>
          <p:spPr>
            <a:xfrm>
              <a:off x="5478034" y="3794519"/>
              <a:ext cx="20100" cy="24998"/>
            </a:xfrm>
            <a:custGeom>
              <a:rect b="b" l="l" r="r" t="t"/>
              <a:pathLst>
                <a:path extrusionOk="0" h="725" w="583">
                  <a:moveTo>
                    <a:pt x="450" y="151"/>
                  </a:moveTo>
                  <a:cubicBezTo>
                    <a:pt x="453" y="157"/>
                    <a:pt x="456" y="164"/>
                    <a:pt x="458" y="171"/>
                  </a:cubicBezTo>
                  <a:lnTo>
                    <a:pt x="458" y="171"/>
                  </a:lnTo>
                  <a:cubicBezTo>
                    <a:pt x="455" y="165"/>
                    <a:pt x="453" y="158"/>
                    <a:pt x="450" y="151"/>
                  </a:cubicBezTo>
                  <a:close/>
                  <a:moveTo>
                    <a:pt x="234" y="1"/>
                  </a:moveTo>
                  <a:cubicBezTo>
                    <a:pt x="219" y="1"/>
                    <a:pt x="205" y="3"/>
                    <a:pt x="190" y="7"/>
                  </a:cubicBezTo>
                  <a:cubicBezTo>
                    <a:pt x="135" y="20"/>
                    <a:pt x="78" y="52"/>
                    <a:pt x="47" y="104"/>
                  </a:cubicBezTo>
                  <a:cubicBezTo>
                    <a:pt x="14" y="158"/>
                    <a:pt x="0" y="217"/>
                    <a:pt x="13" y="280"/>
                  </a:cubicBezTo>
                  <a:cubicBezTo>
                    <a:pt x="21" y="315"/>
                    <a:pt x="29" y="349"/>
                    <a:pt x="42" y="383"/>
                  </a:cubicBezTo>
                  <a:cubicBezTo>
                    <a:pt x="60" y="435"/>
                    <a:pt x="78" y="488"/>
                    <a:pt x="100" y="539"/>
                  </a:cubicBezTo>
                  <a:cubicBezTo>
                    <a:pt x="123" y="590"/>
                    <a:pt x="157" y="635"/>
                    <a:pt x="203" y="666"/>
                  </a:cubicBezTo>
                  <a:cubicBezTo>
                    <a:pt x="229" y="684"/>
                    <a:pt x="263" y="703"/>
                    <a:pt x="291" y="713"/>
                  </a:cubicBezTo>
                  <a:cubicBezTo>
                    <a:pt x="315" y="721"/>
                    <a:pt x="338" y="725"/>
                    <a:pt x="361" y="725"/>
                  </a:cubicBezTo>
                  <a:cubicBezTo>
                    <a:pt x="378" y="725"/>
                    <a:pt x="396" y="723"/>
                    <a:pt x="414" y="720"/>
                  </a:cubicBezTo>
                  <a:cubicBezTo>
                    <a:pt x="417" y="720"/>
                    <a:pt x="421" y="718"/>
                    <a:pt x="423" y="718"/>
                  </a:cubicBezTo>
                  <a:cubicBezTo>
                    <a:pt x="439" y="713"/>
                    <a:pt x="453" y="708"/>
                    <a:pt x="469" y="703"/>
                  </a:cubicBezTo>
                  <a:cubicBezTo>
                    <a:pt x="491" y="692"/>
                    <a:pt x="510" y="679"/>
                    <a:pt x="523" y="659"/>
                  </a:cubicBezTo>
                  <a:cubicBezTo>
                    <a:pt x="542" y="637"/>
                    <a:pt x="548" y="625"/>
                    <a:pt x="562" y="595"/>
                  </a:cubicBezTo>
                  <a:cubicBezTo>
                    <a:pt x="562" y="594"/>
                    <a:pt x="563" y="593"/>
                    <a:pt x="563" y="592"/>
                  </a:cubicBezTo>
                  <a:lnTo>
                    <a:pt x="563" y="592"/>
                  </a:lnTo>
                  <a:cubicBezTo>
                    <a:pt x="565" y="588"/>
                    <a:pt x="566" y="585"/>
                    <a:pt x="568" y="581"/>
                  </a:cubicBezTo>
                  <a:lnTo>
                    <a:pt x="568" y="581"/>
                  </a:lnTo>
                  <a:cubicBezTo>
                    <a:pt x="567" y="583"/>
                    <a:pt x="566" y="585"/>
                    <a:pt x="565" y="587"/>
                  </a:cubicBezTo>
                  <a:lnTo>
                    <a:pt x="565" y="587"/>
                  </a:lnTo>
                  <a:cubicBezTo>
                    <a:pt x="566" y="585"/>
                    <a:pt x="567" y="583"/>
                    <a:pt x="568" y="581"/>
                  </a:cubicBezTo>
                  <a:lnTo>
                    <a:pt x="568" y="581"/>
                  </a:lnTo>
                  <a:cubicBezTo>
                    <a:pt x="568" y="581"/>
                    <a:pt x="568" y="581"/>
                    <a:pt x="568" y="581"/>
                  </a:cubicBezTo>
                  <a:lnTo>
                    <a:pt x="568" y="581"/>
                  </a:lnTo>
                  <a:cubicBezTo>
                    <a:pt x="568" y="581"/>
                    <a:pt x="568" y="581"/>
                    <a:pt x="568" y="581"/>
                  </a:cubicBezTo>
                  <a:lnTo>
                    <a:pt x="568" y="581"/>
                  </a:lnTo>
                  <a:cubicBezTo>
                    <a:pt x="568" y="581"/>
                    <a:pt x="568" y="581"/>
                    <a:pt x="568" y="581"/>
                  </a:cubicBezTo>
                  <a:lnTo>
                    <a:pt x="568" y="581"/>
                  </a:lnTo>
                  <a:cubicBezTo>
                    <a:pt x="575" y="563"/>
                    <a:pt x="579" y="544"/>
                    <a:pt x="580" y="515"/>
                  </a:cubicBezTo>
                  <a:cubicBezTo>
                    <a:pt x="582" y="491"/>
                    <a:pt x="577" y="467"/>
                    <a:pt x="574" y="444"/>
                  </a:cubicBezTo>
                  <a:cubicBezTo>
                    <a:pt x="573" y="434"/>
                    <a:pt x="573" y="421"/>
                    <a:pt x="572" y="411"/>
                  </a:cubicBezTo>
                  <a:cubicBezTo>
                    <a:pt x="565" y="364"/>
                    <a:pt x="537" y="331"/>
                    <a:pt x="515" y="291"/>
                  </a:cubicBezTo>
                  <a:cubicBezTo>
                    <a:pt x="494" y="255"/>
                    <a:pt x="476" y="217"/>
                    <a:pt x="460" y="177"/>
                  </a:cubicBezTo>
                  <a:lnTo>
                    <a:pt x="460" y="177"/>
                  </a:lnTo>
                  <a:cubicBezTo>
                    <a:pt x="455" y="149"/>
                    <a:pt x="443" y="124"/>
                    <a:pt x="426" y="103"/>
                  </a:cubicBezTo>
                  <a:cubicBezTo>
                    <a:pt x="412" y="77"/>
                    <a:pt x="391" y="56"/>
                    <a:pt x="365" y="40"/>
                  </a:cubicBezTo>
                  <a:cubicBezTo>
                    <a:pt x="340" y="23"/>
                    <a:pt x="311" y="12"/>
                    <a:pt x="282" y="8"/>
                  </a:cubicBezTo>
                  <a:cubicBezTo>
                    <a:pt x="266" y="3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33"/>
            <p:cNvSpPr/>
            <p:nvPr/>
          </p:nvSpPr>
          <p:spPr>
            <a:xfrm>
              <a:off x="5499652" y="3795967"/>
              <a:ext cx="20686" cy="22033"/>
            </a:xfrm>
            <a:custGeom>
              <a:rect b="b" l="l" r="r" t="t"/>
              <a:pathLst>
                <a:path extrusionOk="0" h="639" w="600">
                  <a:moveTo>
                    <a:pt x="499" y="150"/>
                  </a:moveTo>
                  <a:cubicBezTo>
                    <a:pt x="502" y="154"/>
                    <a:pt x="505" y="158"/>
                    <a:pt x="507" y="162"/>
                  </a:cubicBezTo>
                  <a:lnTo>
                    <a:pt x="507" y="162"/>
                  </a:lnTo>
                  <a:cubicBezTo>
                    <a:pt x="504" y="158"/>
                    <a:pt x="502" y="154"/>
                    <a:pt x="499" y="150"/>
                  </a:cubicBezTo>
                  <a:close/>
                  <a:moveTo>
                    <a:pt x="277" y="1"/>
                  </a:moveTo>
                  <a:cubicBezTo>
                    <a:pt x="266" y="1"/>
                    <a:pt x="255" y="2"/>
                    <a:pt x="244" y="3"/>
                  </a:cubicBezTo>
                  <a:cubicBezTo>
                    <a:pt x="209" y="3"/>
                    <a:pt x="176" y="12"/>
                    <a:pt x="145" y="28"/>
                  </a:cubicBezTo>
                  <a:cubicBezTo>
                    <a:pt x="127" y="41"/>
                    <a:pt x="109" y="53"/>
                    <a:pt x="90" y="66"/>
                  </a:cubicBezTo>
                  <a:cubicBezTo>
                    <a:pt x="57" y="97"/>
                    <a:pt x="32" y="134"/>
                    <a:pt x="16" y="176"/>
                  </a:cubicBezTo>
                  <a:cubicBezTo>
                    <a:pt x="12" y="200"/>
                    <a:pt x="7" y="222"/>
                    <a:pt x="3" y="246"/>
                  </a:cubicBezTo>
                  <a:cubicBezTo>
                    <a:pt x="0" y="293"/>
                    <a:pt x="10" y="337"/>
                    <a:pt x="30" y="379"/>
                  </a:cubicBezTo>
                  <a:cubicBezTo>
                    <a:pt x="58" y="423"/>
                    <a:pt x="87" y="465"/>
                    <a:pt x="115" y="506"/>
                  </a:cubicBezTo>
                  <a:cubicBezTo>
                    <a:pt x="123" y="518"/>
                    <a:pt x="131" y="528"/>
                    <a:pt x="142" y="539"/>
                  </a:cubicBezTo>
                  <a:cubicBezTo>
                    <a:pt x="178" y="576"/>
                    <a:pt x="212" y="602"/>
                    <a:pt x="263" y="619"/>
                  </a:cubicBezTo>
                  <a:cubicBezTo>
                    <a:pt x="269" y="622"/>
                    <a:pt x="274" y="623"/>
                    <a:pt x="280" y="626"/>
                  </a:cubicBezTo>
                  <a:cubicBezTo>
                    <a:pt x="306" y="635"/>
                    <a:pt x="332" y="639"/>
                    <a:pt x="358" y="639"/>
                  </a:cubicBezTo>
                  <a:cubicBezTo>
                    <a:pt x="374" y="639"/>
                    <a:pt x="391" y="637"/>
                    <a:pt x="407" y="634"/>
                  </a:cubicBezTo>
                  <a:cubicBezTo>
                    <a:pt x="439" y="628"/>
                    <a:pt x="468" y="616"/>
                    <a:pt x="493" y="596"/>
                  </a:cubicBezTo>
                  <a:cubicBezTo>
                    <a:pt x="520" y="580"/>
                    <a:pt x="542" y="560"/>
                    <a:pt x="558" y="533"/>
                  </a:cubicBezTo>
                  <a:cubicBezTo>
                    <a:pt x="582" y="496"/>
                    <a:pt x="597" y="457"/>
                    <a:pt x="599" y="413"/>
                  </a:cubicBezTo>
                  <a:cubicBezTo>
                    <a:pt x="597" y="404"/>
                    <a:pt x="597" y="398"/>
                    <a:pt x="597" y="393"/>
                  </a:cubicBezTo>
                  <a:cubicBezTo>
                    <a:pt x="597" y="382"/>
                    <a:pt x="596" y="369"/>
                    <a:pt x="594" y="358"/>
                  </a:cubicBezTo>
                  <a:cubicBezTo>
                    <a:pt x="596" y="335"/>
                    <a:pt x="591" y="314"/>
                    <a:pt x="581" y="293"/>
                  </a:cubicBezTo>
                  <a:cubicBezTo>
                    <a:pt x="577" y="283"/>
                    <a:pt x="573" y="269"/>
                    <a:pt x="568" y="258"/>
                  </a:cubicBezTo>
                  <a:cubicBezTo>
                    <a:pt x="567" y="253"/>
                    <a:pt x="565" y="249"/>
                    <a:pt x="562" y="245"/>
                  </a:cubicBezTo>
                  <a:cubicBezTo>
                    <a:pt x="550" y="221"/>
                    <a:pt x="534" y="199"/>
                    <a:pt x="518" y="177"/>
                  </a:cubicBezTo>
                  <a:lnTo>
                    <a:pt x="518" y="177"/>
                  </a:lnTo>
                  <a:cubicBezTo>
                    <a:pt x="511" y="165"/>
                    <a:pt x="504" y="154"/>
                    <a:pt x="497" y="143"/>
                  </a:cubicBezTo>
                  <a:cubicBezTo>
                    <a:pt x="482" y="112"/>
                    <a:pt x="462" y="86"/>
                    <a:pt x="435" y="66"/>
                  </a:cubicBezTo>
                  <a:cubicBezTo>
                    <a:pt x="411" y="41"/>
                    <a:pt x="382" y="24"/>
                    <a:pt x="348" y="14"/>
                  </a:cubicBezTo>
                  <a:cubicBezTo>
                    <a:pt x="325" y="5"/>
                    <a:pt x="301" y="1"/>
                    <a:pt x="27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33"/>
            <p:cNvSpPr/>
            <p:nvPr/>
          </p:nvSpPr>
          <p:spPr>
            <a:xfrm>
              <a:off x="4846179" y="3275347"/>
              <a:ext cx="1509701" cy="1328618"/>
            </a:xfrm>
            <a:custGeom>
              <a:rect b="b" l="l" r="r" t="t"/>
              <a:pathLst>
                <a:path extrusionOk="0" h="38533" w="43788">
                  <a:moveTo>
                    <a:pt x="30766" y="252"/>
                  </a:moveTo>
                  <a:cubicBezTo>
                    <a:pt x="30794" y="252"/>
                    <a:pt x="30821" y="254"/>
                    <a:pt x="30847" y="259"/>
                  </a:cubicBezTo>
                  <a:cubicBezTo>
                    <a:pt x="30916" y="274"/>
                    <a:pt x="30959" y="299"/>
                    <a:pt x="31000" y="348"/>
                  </a:cubicBezTo>
                  <a:cubicBezTo>
                    <a:pt x="31034" y="389"/>
                    <a:pt x="31062" y="457"/>
                    <a:pt x="31080" y="517"/>
                  </a:cubicBezTo>
                  <a:cubicBezTo>
                    <a:pt x="31102" y="602"/>
                    <a:pt x="31113" y="691"/>
                    <a:pt x="31124" y="780"/>
                  </a:cubicBezTo>
                  <a:cubicBezTo>
                    <a:pt x="31153" y="1054"/>
                    <a:pt x="31158" y="1337"/>
                    <a:pt x="31154" y="1613"/>
                  </a:cubicBezTo>
                  <a:cubicBezTo>
                    <a:pt x="31150" y="1939"/>
                    <a:pt x="31127" y="2264"/>
                    <a:pt x="31092" y="2589"/>
                  </a:cubicBezTo>
                  <a:cubicBezTo>
                    <a:pt x="31076" y="2733"/>
                    <a:pt x="31057" y="2877"/>
                    <a:pt x="31040" y="3022"/>
                  </a:cubicBezTo>
                  <a:cubicBezTo>
                    <a:pt x="31028" y="3123"/>
                    <a:pt x="31014" y="3227"/>
                    <a:pt x="31015" y="3330"/>
                  </a:cubicBezTo>
                  <a:cubicBezTo>
                    <a:pt x="30846" y="3290"/>
                    <a:pt x="30669" y="3269"/>
                    <a:pt x="30494" y="3269"/>
                  </a:cubicBezTo>
                  <a:cubicBezTo>
                    <a:pt x="30458" y="3269"/>
                    <a:pt x="30423" y="3270"/>
                    <a:pt x="30387" y="3272"/>
                  </a:cubicBezTo>
                  <a:cubicBezTo>
                    <a:pt x="30323" y="3061"/>
                    <a:pt x="30314" y="2834"/>
                    <a:pt x="30283" y="2618"/>
                  </a:cubicBezTo>
                  <a:cubicBezTo>
                    <a:pt x="30241" y="2325"/>
                    <a:pt x="30214" y="2033"/>
                    <a:pt x="30197" y="1741"/>
                  </a:cubicBezTo>
                  <a:cubicBezTo>
                    <a:pt x="30184" y="1505"/>
                    <a:pt x="30169" y="1271"/>
                    <a:pt x="30161" y="1035"/>
                  </a:cubicBezTo>
                  <a:cubicBezTo>
                    <a:pt x="30157" y="863"/>
                    <a:pt x="30159" y="691"/>
                    <a:pt x="30222" y="539"/>
                  </a:cubicBezTo>
                  <a:cubicBezTo>
                    <a:pt x="30282" y="399"/>
                    <a:pt x="30425" y="312"/>
                    <a:pt x="30585" y="274"/>
                  </a:cubicBezTo>
                  <a:cubicBezTo>
                    <a:pt x="30642" y="261"/>
                    <a:pt x="30705" y="252"/>
                    <a:pt x="30766" y="252"/>
                  </a:cubicBezTo>
                  <a:close/>
                  <a:moveTo>
                    <a:pt x="25956" y="7119"/>
                  </a:moveTo>
                  <a:lnTo>
                    <a:pt x="25956" y="7119"/>
                  </a:lnTo>
                  <a:cubicBezTo>
                    <a:pt x="25956" y="7119"/>
                    <a:pt x="25957" y="7119"/>
                    <a:pt x="25957" y="7120"/>
                  </a:cubicBezTo>
                  <a:cubicBezTo>
                    <a:pt x="25957" y="7119"/>
                    <a:pt x="25957" y="7119"/>
                    <a:pt x="25956" y="7119"/>
                  </a:cubicBezTo>
                  <a:close/>
                  <a:moveTo>
                    <a:pt x="33113" y="6642"/>
                  </a:moveTo>
                  <a:lnTo>
                    <a:pt x="33113" y="6642"/>
                  </a:lnTo>
                  <a:cubicBezTo>
                    <a:pt x="33544" y="6768"/>
                    <a:pt x="33995" y="6808"/>
                    <a:pt x="34424" y="6943"/>
                  </a:cubicBezTo>
                  <a:cubicBezTo>
                    <a:pt x="34427" y="6945"/>
                    <a:pt x="34427" y="6945"/>
                    <a:pt x="34428" y="6945"/>
                  </a:cubicBezTo>
                  <a:cubicBezTo>
                    <a:pt x="34321" y="7167"/>
                    <a:pt x="34240" y="7396"/>
                    <a:pt x="34175" y="7635"/>
                  </a:cubicBezTo>
                  <a:lnTo>
                    <a:pt x="34090" y="7952"/>
                  </a:lnTo>
                  <a:cubicBezTo>
                    <a:pt x="34015" y="7926"/>
                    <a:pt x="33940" y="7905"/>
                    <a:pt x="33868" y="7879"/>
                  </a:cubicBezTo>
                  <a:cubicBezTo>
                    <a:pt x="33777" y="7845"/>
                    <a:pt x="33682" y="7809"/>
                    <a:pt x="33589" y="7780"/>
                  </a:cubicBezTo>
                  <a:cubicBezTo>
                    <a:pt x="33469" y="7746"/>
                    <a:pt x="33332" y="7707"/>
                    <a:pt x="33200" y="7707"/>
                  </a:cubicBezTo>
                  <a:cubicBezTo>
                    <a:pt x="33178" y="7707"/>
                    <a:pt x="33157" y="7708"/>
                    <a:pt x="33137" y="7710"/>
                  </a:cubicBezTo>
                  <a:cubicBezTo>
                    <a:pt x="33146" y="7554"/>
                    <a:pt x="33148" y="7398"/>
                    <a:pt x="33144" y="7242"/>
                  </a:cubicBezTo>
                  <a:cubicBezTo>
                    <a:pt x="33141" y="7042"/>
                    <a:pt x="33129" y="6841"/>
                    <a:pt x="33113" y="6642"/>
                  </a:cubicBezTo>
                  <a:close/>
                  <a:moveTo>
                    <a:pt x="18984" y="5705"/>
                  </a:moveTo>
                  <a:cubicBezTo>
                    <a:pt x="18995" y="5705"/>
                    <a:pt x="19007" y="5706"/>
                    <a:pt x="19019" y="5709"/>
                  </a:cubicBezTo>
                  <a:cubicBezTo>
                    <a:pt x="19107" y="5725"/>
                    <a:pt x="19163" y="5793"/>
                    <a:pt x="19218" y="5857"/>
                  </a:cubicBezTo>
                  <a:cubicBezTo>
                    <a:pt x="19282" y="5938"/>
                    <a:pt x="19343" y="6017"/>
                    <a:pt x="19426" y="6078"/>
                  </a:cubicBezTo>
                  <a:cubicBezTo>
                    <a:pt x="19500" y="6132"/>
                    <a:pt x="19586" y="6159"/>
                    <a:pt x="19672" y="6159"/>
                  </a:cubicBezTo>
                  <a:cubicBezTo>
                    <a:pt x="19751" y="6159"/>
                    <a:pt x="19830" y="6136"/>
                    <a:pt x="19901" y="6092"/>
                  </a:cubicBezTo>
                  <a:cubicBezTo>
                    <a:pt x="20026" y="6014"/>
                    <a:pt x="20121" y="5909"/>
                    <a:pt x="20232" y="5815"/>
                  </a:cubicBezTo>
                  <a:cubicBezTo>
                    <a:pt x="20276" y="5779"/>
                    <a:pt x="20334" y="5743"/>
                    <a:pt x="20379" y="5731"/>
                  </a:cubicBezTo>
                  <a:cubicBezTo>
                    <a:pt x="20400" y="5726"/>
                    <a:pt x="20419" y="5723"/>
                    <a:pt x="20438" y="5723"/>
                  </a:cubicBezTo>
                  <a:cubicBezTo>
                    <a:pt x="20470" y="5723"/>
                    <a:pt x="20502" y="5732"/>
                    <a:pt x="20542" y="5752"/>
                  </a:cubicBezTo>
                  <a:cubicBezTo>
                    <a:pt x="20621" y="5790"/>
                    <a:pt x="20652" y="5871"/>
                    <a:pt x="20696" y="5943"/>
                  </a:cubicBezTo>
                  <a:cubicBezTo>
                    <a:pt x="20754" y="6042"/>
                    <a:pt x="20823" y="6128"/>
                    <a:pt x="20927" y="6183"/>
                  </a:cubicBezTo>
                  <a:cubicBezTo>
                    <a:pt x="20976" y="6209"/>
                    <a:pt x="21027" y="6222"/>
                    <a:pt x="21078" y="6222"/>
                  </a:cubicBezTo>
                  <a:cubicBezTo>
                    <a:pt x="21125" y="6222"/>
                    <a:pt x="21171" y="6211"/>
                    <a:pt x="21217" y="6189"/>
                  </a:cubicBezTo>
                  <a:cubicBezTo>
                    <a:pt x="21281" y="6156"/>
                    <a:pt x="21336" y="6100"/>
                    <a:pt x="21404" y="6090"/>
                  </a:cubicBezTo>
                  <a:cubicBezTo>
                    <a:pt x="21412" y="6089"/>
                    <a:pt x="21423" y="6089"/>
                    <a:pt x="21432" y="6087"/>
                  </a:cubicBezTo>
                  <a:cubicBezTo>
                    <a:pt x="21433" y="6094"/>
                    <a:pt x="21436" y="6100"/>
                    <a:pt x="21436" y="6107"/>
                  </a:cubicBezTo>
                  <a:cubicBezTo>
                    <a:pt x="21463" y="6217"/>
                    <a:pt x="21520" y="6309"/>
                    <a:pt x="21610" y="6377"/>
                  </a:cubicBezTo>
                  <a:cubicBezTo>
                    <a:pt x="21672" y="6423"/>
                    <a:pt x="21736" y="6440"/>
                    <a:pt x="21801" y="6440"/>
                  </a:cubicBezTo>
                  <a:cubicBezTo>
                    <a:pt x="21959" y="6440"/>
                    <a:pt x="22122" y="6344"/>
                    <a:pt x="22280" y="6341"/>
                  </a:cubicBezTo>
                  <a:cubicBezTo>
                    <a:pt x="22323" y="6341"/>
                    <a:pt x="22361" y="6346"/>
                    <a:pt x="22387" y="6354"/>
                  </a:cubicBezTo>
                  <a:cubicBezTo>
                    <a:pt x="22418" y="6365"/>
                    <a:pt x="22446" y="6382"/>
                    <a:pt x="22460" y="6395"/>
                  </a:cubicBezTo>
                  <a:cubicBezTo>
                    <a:pt x="22525" y="6457"/>
                    <a:pt x="22538" y="6542"/>
                    <a:pt x="22552" y="6641"/>
                  </a:cubicBezTo>
                  <a:cubicBezTo>
                    <a:pt x="22552" y="6647"/>
                    <a:pt x="22555" y="6653"/>
                    <a:pt x="22558" y="6661"/>
                  </a:cubicBezTo>
                  <a:cubicBezTo>
                    <a:pt x="22396" y="6719"/>
                    <a:pt x="22239" y="6782"/>
                    <a:pt x="22086" y="6851"/>
                  </a:cubicBezTo>
                  <a:cubicBezTo>
                    <a:pt x="21666" y="7042"/>
                    <a:pt x="21279" y="7291"/>
                    <a:pt x="20888" y="7528"/>
                  </a:cubicBezTo>
                  <a:cubicBezTo>
                    <a:pt x="20800" y="7583"/>
                    <a:pt x="20714" y="7636"/>
                    <a:pt x="20626" y="7691"/>
                  </a:cubicBezTo>
                  <a:cubicBezTo>
                    <a:pt x="20640" y="7527"/>
                    <a:pt x="20649" y="7361"/>
                    <a:pt x="20655" y="7195"/>
                  </a:cubicBezTo>
                  <a:cubicBezTo>
                    <a:pt x="20659" y="7095"/>
                    <a:pt x="20664" y="6992"/>
                    <a:pt x="20673" y="6891"/>
                  </a:cubicBezTo>
                  <a:cubicBezTo>
                    <a:pt x="20683" y="6797"/>
                    <a:pt x="20704" y="6697"/>
                    <a:pt x="20687" y="6603"/>
                  </a:cubicBezTo>
                  <a:cubicBezTo>
                    <a:pt x="20678" y="6561"/>
                    <a:pt x="20644" y="6541"/>
                    <a:pt x="20609" y="6541"/>
                  </a:cubicBezTo>
                  <a:cubicBezTo>
                    <a:pt x="20590" y="6541"/>
                    <a:pt x="20570" y="6547"/>
                    <a:pt x="20553" y="6559"/>
                  </a:cubicBezTo>
                  <a:cubicBezTo>
                    <a:pt x="20470" y="6620"/>
                    <a:pt x="20428" y="6742"/>
                    <a:pt x="20401" y="6839"/>
                  </a:cubicBezTo>
                  <a:cubicBezTo>
                    <a:pt x="20373" y="6940"/>
                    <a:pt x="20357" y="7051"/>
                    <a:pt x="20345" y="7156"/>
                  </a:cubicBezTo>
                  <a:cubicBezTo>
                    <a:pt x="20324" y="7367"/>
                    <a:pt x="20338" y="7578"/>
                    <a:pt x="20339" y="7787"/>
                  </a:cubicBezTo>
                  <a:cubicBezTo>
                    <a:pt x="20338" y="7816"/>
                    <a:pt x="20345" y="7840"/>
                    <a:pt x="20358" y="7861"/>
                  </a:cubicBezTo>
                  <a:cubicBezTo>
                    <a:pt x="20224" y="7950"/>
                    <a:pt x="20088" y="8040"/>
                    <a:pt x="19958" y="8132"/>
                  </a:cubicBezTo>
                  <a:cubicBezTo>
                    <a:pt x="19907" y="8171"/>
                    <a:pt x="19858" y="8204"/>
                    <a:pt x="19807" y="8241"/>
                  </a:cubicBezTo>
                  <a:cubicBezTo>
                    <a:pt x="19766" y="8142"/>
                    <a:pt x="19725" y="8042"/>
                    <a:pt x="19683" y="7942"/>
                  </a:cubicBezTo>
                  <a:cubicBezTo>
                    <a:pt x="19686" y="7932"/>
                    <a:pt x="19692" y="7921"/>
                    <a:pt x="19693" y="7907"/>
                  </a:cubicBezTo>
                  <a:cubicBezTo>
                    <a:pt x="19741" y="7666"/>
                    <a:pt x="19753" y="7422"/>
                    <a:pt x="19770" y="7177"/>
                  </a:cubicBezTo>
                  <a:cubicBezTo>
                    <a:pt x="19779" y="7057"/>
                    <a:pt x="19793" y="6934"/>
                    <a:pt x="19812" y="6815"/>
                  </a:cubicBezTo>
                  <a:cubicBezTo>
                    <a:pt x="19827" y="6729"/>
                    <a:pt x="19871" y="6539"/>
                    <a:pt x="19730" y="6528"/>
                  </a:cubicBezTo>
                  <a:cubicBezTo>
                    <a:pt x="19728" y="6528"/>
                    <a:pt x="19726" y="6528"/>
                    <a:pt x="19723" y="6528"/>
                  </a:cubicBezTo>
                  <a:cubicBezTo>
                    <a:pt x="19603" y="6528"/>
                    <a:pt x="19555" y="6714"/>
                    <a:pt x="19529" y="6807"/>
                  </a:cubicBezTo>
                  <a:cubicBezTo>
                    <a:pt x="19495" y="6928"/>
                    <a:pt x="19478" y="7056"/>
                    <a:pt x="19467" y="7183"/>
                  </a:cubicBezTo>
                  <a:cubicBezTo>
                    <a:pt x="19459" y="7246"/>
                    <a:pt x="19457" y="7309"/>
                    <a:pt x="19454" y="7372"/>
                  </a:cubicBezTo>
                  <a:cubicBezTo>
                    <a:pt x="19425" y="7302"/>
                    <a:pt x="19396" y="7227"/>
                    <a:pt x="19368" y="7157"/>
                  </a:cubicBezTo>
                  <a:cubicBezTo>
                    <a:pt x="19206" y="6755"/>
                    <a:pt x="19024" y="6361"/>
                    <a:pt x="18765" y="6011"/>
                  </a:cubicBezTo>
                  <a:cubicBezTo>
                    <a:pt x="18750" y="5994"/>
                    <a:pt x="18736" y="5975"/>
                    <a:pt x="18720" y="5959"/>
                  </a:cubicBezTo>
                  <a:cubicBezTo>
                    <a:pt x="18772" y="5845"/>
                    <a:pt x="18859" y="5705"/>
                    <a:pt x="18984" y="5705"/>
                  </a:cubicBezTo>
                  <a:close/>
                  <a:moveTo>
                    <a:pt x="33180" y="7971"/>
                  </a:moveTo>
                  <a:lnTo>
                    <a:pt x="33235" y="7974"/>
                  </a:lnTo>
                  <a:cubicBezTo>
                    <a:pt x="33243" y="7976"/>
                    <a:pt x="33253" y="7977"/>
                    <a:pt x="33266" y="7977"/>
                  </a:cubicBezTo>
                  <a:cubicBezTo>
                    <a:pt x="33268" y="7977"/>
                    <a:pt x="33278" y="7980"/>
                    <a:pt x="33285" y="7981"/>
                  </a:cubicBezTo>
                  <a:cubicBezTo>
                    <a:pt x="33292" y="7984"/>
                    <a:pt x="33304" y="7986"/>
                    <a:pt x="33304" y="7986"/>
                  </a:cubicBezTo>
                  <a:cubicBezTo>
                    <a:pt x="33314" y="7986"/>
                    <a:pt x="33323" y="7990"/>
                    <a:pt x="33330" y="7992"/>
                  </a:cubicBezTo>
                  <a:cubicBezTo>
                    <a:pt x="33352" y="7998"/>
                    <a:pt x="33376" y="8005"/>
                    <a:pt x="33398" y="8010"/>
                  </a:cubicBezTo>
                  <a:cubicBezTo>
                    <a:pt x="33444" y="8024"/>
                    <a:pt x="33488" y="8039"/>
                    <a:pt x="33534" y="8055"/>
                  </a:cubicBezTo>
                  <a:cubicBezTo>
                    <a:pt x="33695" y="8110"/>
                    <a:pt x="33854" y="8188"/>
                    <a:pt x="34019" y="8223"/>
                  </a:cubicBezTo>
                  <a:cubicBezTo>
                    <a:pt x="34010" y="8273"/>
                    <a:pt x="34000" y="8322"/>
                    <a:pt x="33995" y="8371"/>
                  </a:cubicBezTo>
                  <a:cubicBezTo>
                    <a:pt x="33812" y="8288"/>
                    <a:pt x="33614" y="8244"/>
                    <a:pt x="33407" y="8244"/>
                  </a:cubicBezTo>
                  <a:cubicBezTo>
                    <a:pt x="33368" y="8244"/>
                    <a:pt x="33328" y="8245"/>
                    <a:pt x="33288" y="8249"/>
                  </a:cubicBezTo>
                  <a:cubicBezTo>
                    <a:pt x="33235" y="8252"/>
                    <a:pt x="33185" y="8260"/>
                    <a:pt x="33133" y="8267"/>
                  </a:cubicBezTo>
                  <a:cubicBezTo>
                    <a:pt x="33122" y="8172"/>
                    <a:pt x="33122" y="8073"/>
                    <a:pt x="33125" y="7975"/>
                  </a:cubicBezTo>
                  <a:cubicBezTo>
                    <a:pt x="33128" y="7975"/>
                    <a:pt x="33137" y="7974"/>
                    <a:pt x="33141" y="7974"/>
                  </a:cubicBezTo>
                  <a:cubicBezTo>
                    <a:pt x="33141" y="7974"/>
                    <a:pt x="33172" y="7971"/>
                    <a:pt x="33180" y="7971"/>
                  </a:cubicBezTo>
                  <a:close/>
                  <a:moveTo>
                    <a:pt x="25267" y="7071"/>
                  </a:moveTo>
                  <a:cubicBezTo>
                    <a:pt x="25294" y="7071"/>
                    <a:pt x="25322" y="7074"/>
                    <a:pt x="25351" y="7082"/>
                  </a:cubicBezTo>
                  <a:cubicBezTo>
                    <a:pt x="25421" y="7104"/>
                    <a:pt x="25488" y="7136"/>
                    <a:pt x="25555" y="7172"/>
                  </a:cubicBezTo>
                  <a:cubicBezTo>
                    <a:pt x="25623" y="7207"/>
                    <a:pt x="25712" y="7236"/>
                    <a:pt x="25764" y="7293"/>
                  </a:cubicBezTo>
                  <a:cubicBezTo>
                    <a:pt x="25825" y="7357"/>
                    <a:pt x="25892" y="7394"/>
                    <a:pt x="25976" y="7394"/>
                  </a:cubicBezTo>
                  <a:cubicBezTo>
                    <a:pt x="25991" y="7394"/>
                    <a:pt x="26007" y="7393"/>
                    <a:pt x="26023" y="7391"/>
                  </a:cubicBezTo>
                  <a:cubicBezTo>
                    <a:pt x="26127" y="7375"/>
                    <a:pt x="26208" y="7307"/>
                    <a:pt x="26289" y="7250"/>
                  </a:cubicBezTo>
                  <a:cubicBezTo>
                    <a:pt x="26382" y="7185"/>
                    <a:pt x="26497" y="7148"/>
                    <a:pt x="26612" y="7148"/>
                  </a:cubicBezTo>
                  <a:cubicBezTo>
                    <a:pt x="26653" y="7148"/>
                    <a:pt x="26694" y="7153"/>
                    <a:pt x="26734" y="7162"/>
                  </a:cubicBezTo>
                  <a:cubicBezTo>
                    <a:pt x="26810" y="7181"/>
                    <a:pt x="26879" y="7216"/>
                    <a:pt x="26926" y="7278"/>
                  </a:cubicBezTo>
                  <a:cubicBezTo>
                    <a:pt x="26984" y="7353"/>
                    <a:pt x="26986" y="7433"/>
                    <a:pt x="27017" y="7521"/>
                  </a:cubicBezTo>
                  <a:cubicBezTo>
                    <a:pt x="27030" y="7561"/>
                    <a:pt x="27055" y="7599"/>
                    <a:pt x="27090" y="7621"/>
                  </a:cubicBezTo>
                  <a:cubicBezTo>
                    <a:pt x="27048" y="7686"/>
                    <a:pt x="27004" y="7752"/>
                    <a:pt x="26962" y="7816"/>
                  </a:cubicBezTo>
                  <a:cubicBezTo>
                    <a:pt x="26741" y="8158"/>
                    <a:pt x="26520" y="8499"/>
                    <a:pt x="26295" y="8837"/>
                  </a:cubicBezTo>
                  <a:cubicBezTo>
                    <a:pt x="26294" y="8817"/>
                    <a:pt x="26295" y="8799"/>
                    <a:pt x="26294" y="8778"/>
                  </a:cubicBezTo>
                  <a:cubicBezTo>
                    <a:pt x="26289" y="8668"/>
                    <a:pt x="26285" y="8561"/>
                    <a:pt x="26278" y="8452"/>
                  </a:cubicBezTo>
                  <a:cubicBezTo>
                    <a:pt x="26263" y="8230"/>
                    <a:pt x="26233" y="8015"/>
                    <a:pt x="26177" y="7801"/>
                  </a:cubicBezTo>
                  <a:cubicBezTo>
                    <a:pt x="26171" y="7775"/>
                    <a:pt x="26151" y="7764"/>
                    <a:pt x="26130" y="7764"/>
                  </a:cubicBezTo>
                  <a:cubicBezTo>
                    <a:pt x="26102" y="7764"/>
                    <a:pt x="26073" y="7785"/>
                    <a:pt x="26082" y="7822"/>
                  </a:cubicBezTo>
                  <a:cubicBezTo>
                    <a:pt x="26123" y="8026"/>
                    <a:pt x="26107" y="8249"/>
                    <a:pt x="26073" y="8452"/>
                  </a:cubicBezTo>
                  <a:cubicBezTo>
                    <a:pt x="26056" y="8551"/>
                    <a:pt x="26033" y="8650"/>
                    <a:pt x="26009" y="8746"/>
                  </a:cubicBezTo>
                  <a:cubicBezTo>
                    <a:pt x="26007" y="8756"/>
                    <a:pt x="26007" y="8765"/>
                    <a:pt x="26003" y="8773"/>
                  </a:cubicBezTo>
                  <a:cubicBezTo>
                    <a:pt x="25987" y="8739"/>
                    <a:pt x="25972" y="8704"/>
                    <a:pt x="25956" y="8670"/>
                  </a:cubicBezTo>
                  <a:cubicBezTo>
                    <a:pt x="25851" y="8443"/>
                    <a:pt x="25728" y="8224"/>
                    <a:pt x="25592" y="8012"/>
                  </a:cubicBezTo>
                  <a:cubicBezTo>
                    <a:pt x="25413" y="7731"/>
                    <a:pt x="25212" y="7459"/>
                    <a:pt x="24981" y="7216"/>
                  </a:cubicBezTo>
                  <a:cubicBezTo>
                    <a:pt x="25062" y="7134"/>
                    <a:pt x="25155" y="7071"/>
                    <a:pt x="25267" y="7071"/>
                  </a:cubicBezTo>
                  <a:close/>
                  <a:moveTo>
                    <a:pt x="16747" y="5431"/>
                  </a:moveTo>
                  <a:cubicBezTo>
                    <a:pt x="16963" y="5431"/>
                    <a:pt x="17178" y="5453"/>
                    <a:pt x="17384" y="5505"/>
                  </a:cubicBezTo>
                  <a:cubicBezTo>
                    <a:pt x="17645" y="5569"/>
                    <a:pt x="17885" y="5684"/>
                    <a:pt x="18093" y="5844"/>
                  </a:cubicBezTo>
                  <a:cubicBezTo>
                    <a:pt x="18104" y="5949"/>
                    <a:pt x="18120" y="6054"/>
                    <a:pt x="18114" y="6164"/>
                  </a:cubicBezTo>
                  <a:cubicBezTo>
                    <a:pt x="18105" y="6299"/>
                    <a:pt x="18083" y="6437"/>
                    <a:pt x="18052" y="6569"/>
                  </a:cubicBezTo>
                  <a:cubicBezTo>
                    <a:pt x="17988" y="6843"/>
                    <a:pt x="17891" y="7106"/>
                    <a:pt x="17755" y="7350"/>
                  </a:cubicBezTo>
                  <a:cubicBezTo>
                    <a:pt x="17468" y="7861"/>
                    <a:pt x="17037" y="8272"/>
                    <a:pt x="16561" y="8608"/>
                  </a:cubicBezTo>
                  <a:cubicBezTo>
                    <a:pt x="15862" y="9100"/>
                    <a:pt x="15001" y="9445"/>
                    <a:pt x="14138" y="9445"/>
                  </a:cubicBezTo>
                  <a:cubicBezTo>
                    <a:pt x="13887" y="9445"/>
                    <a:pt x="13635" y="9416"/>
                    <a:pt x="13388" y="9353"/>
                  </a:cubicBezTo>
                  <a:cubicBezTo>
                    <a:pt x="13138" y="9286"/>
                    <a:pt x="12897" y="9192"/>
                    <a:pt x="12673" y="9058"/>
                  </a:cubicBezTo>
                  <a:cubicBezTo>
                    <a:pt x="12496" y="8952"/>
                    <a:pt x="12322" y="8806"/>
                    <a:pt x="12221" y="8618"/>
                  </a:cubicBezTo>
                  <a:cubicBezTo>
                    <a:pt x="12212" y="8547"/>
                    <a:pt x="12206" y="8473"/>
                    <a:pt x="12207" y="8397"/>
                  </a:cubicBezTo>
                  <a:cubicBezTo>
                    <a:pt x="12209" y="8184"/>
                    <a:pt x="12258" y="7978"/>
                    <a:pt x="12376" y="7802"/>
                  </a:cubicBezTo>
                  <a:cubicBezTo>
                    <a:pt x="12498" y="7620"/>
                    <a:pt x="12658" y="7465"/>
                    <a:pt x="12821" y="7324"/>
                  </a:cubicBezTo>
                  <a:cubicBezTo>
                    <a:pt x="12991" y="7178"/>
                    <a:pt x="13170" y="7043"/>
                    <a:pt x="13344" y="6901"/>
                  </a:cubicBezTo>
                  <a:cubicBezTo>
                    <a:pt x="13524" y="6755"/>
                    <a:pt x="13702" y="6609"/>
                    <a:pt x="13889" y="6471"/>
                  </a:cubicBezTo>
                  <a:cubicBezTo>
                    <a:pt x="14263" y="6197"/>
                    <a:pt x="14661" y="5949"/>
                    <a:pt x="15091" y="5773"/>
                  </a:cubicBezTo>
                  <a:cubicBezTo>
                    <a:pt x="15459" y="5621"/>
                    <a:pt x="15856" y="5520"/>
                    <a:pt x="16252" y="5466"/>
                  </a:cubicBezTo>
                  <a:cubicBezTo>
                    <a:pt x="16414" y="5444"/>
                    <a:pt x="16581" y="5431"/>
                    <a:pt x="16747" y="5431"/>
                  </a:cubicBezTo>
                  <a:close/>
                  <a:moveTo>
                    <a:pt x="13705" y="3496"/>
                  </a:moveTo>
                  <a:cubicBezTo>
                    <a:pt x="13827" y="3496"/>
                    <a:pt x="13949" y="3503"/>
                    <a:pt x="14073" y="3513"/>
                  </a:cubicBezTo>
                  <a:cubicBezTo>
                    <a:pt x="14748" y="3564"/>
                    <a:pt x="15409" y="3704"/>
                    <a:pt x="16065" y="3862"/>
                  </a:cubicBezTo>
                  <a:cubicBezTo>
                    <a:pt x="16190" y="3892"/>
                    <a:pt x="16318" y="3924"/>
                    <a:pt x="16444" y="3956"/>
                  </a:cubicBezTo>
                  <a:cubicBezTo>
                    <a:pt x="18064" y="4359"/>
                    <a:pt x="19666" y="4829"/>
                    <a:pt x="21286" y="5224"/>
                  </a:cubicBezTo>
                  <a:cubicBezTo>
                    <a:pt x="22111" y="5426"/>
                    <a:pt x="22943" y="5585"/>
                    <a:pt x="23766" y="5792"/>
                  </a:cubicBezTo>
                  <a:cubicBezTo>
                    <a:pt x="24465" y="5969"/>
                    <a:pt x="25161" y="6166"/>
                    <a:pt x="25878" y="6252"/>
                  </a:cubicBezTo>
                  <a:cubicBezTo>
                    <a:pt x="26471" y="6323"/>
                    <a:pt x="27145" y="6336"/>
                    <a:pt x="27676" y="6643"/>
                  </a:cubicBezTo>
                  <a:cubicBezTo>
                    <a:pt x="27687" y="6651"/>
                    <a:pt x="27700" y="6653"/>
                    <a:pt x="27714" y="6656"/>
                  </a:cubicBezTo>
                  <a:cubicBezTo>
                    <a:pt x="27614" y="6832"/>
                    <a:pt x="27497" y="7000"/>
                    <a:pt x="27383" y="7167"/>
                  </a:cubicBezTo>
                  <a:cubicBezTo>
                    <a:pt x="27348" y="7219"/>
                    <a:pt x="27316" y="7270"/>
                    <a:pt x="27283" y="7319"/>
                  </a:cubicBezTo>
                  <a:cubicBezTo>
                    <a:pt x="27226" y="7174"/>
                    <a:pt x="27113" y="7046"/>
                    <a:pt x="26983" y="6971"/>
                  </a:cubicBezTo>
                  <a:cubicBezTo>
                    <a:pt x="26870" y="6905"/>
                    <a:pt x="26742" y="6876"/>
                    <a:pt x="26612" y="6876"/>
                  </a:cubicBezTo>
                  <a:cubicBezTo>
                    <a:pt x="26533" y="6876"/>
                    <a:pt x="26454" y="6887"/>
                    <a:pt x="26378" y="6905"/>
                  </a:cubicBezTo>
                  <a:cubicBezTo>
                    <a:pt x="26262" y="6933"/>
                    <a:pt x="26176" y="6993"/>
                    <a:pt x="26076" y="7061"/>
                  </a:cubicBezTo>
                  <a:cubicBezTo>
                    <a:pt x="26043" y="7082"/>
                    <a:pt x="26003" y="7097"/>
                    <a:pt x="25972" y="7120"/>
                  </a:cubicBezTo>
                  <a:cubicBezTo>
                    <a:pt x="25978" y="7114"/>
                    <a:pt x="25979" y="7113"/>
                    <a:pt x="25978" y="7113"/>
                  </a:cubicBezTo>
                  <a:lnTo>
                    <a:pt x="25978" y="7113"/>
                  </a:lnTo>
                  <a:cubicBezTo>
                    <a:pt x="25976" y="7113"/>
                    <a:pt x="25967" y="7117"/>
                    <a:pt x="25960" y="7120"/>
                  </a:cubicBezTo>
                  <a:cubicBezTo>
                    <a:pt x="25966" y="7123"/>
                    <a:pt x="25971" y="7135"/>
                    <a:pt x="25969" y="7135"/>
                  </a:cubicBezTo>
                  <a:cubicBezTo>
                    <a:pt x="25968" y="7135"/>
                    <a:pt x="25966" y="7132"/>
                    <a:pt x="25961" y="7126"/>
                  </a:cubicBezTo>
                  <a:cubicBezTo>
                    <a:pt x="25961" y="7123"/>
                    <a:pt x="25958" y="7121"/>
                    <a:pt x="25957" y="7121"/>
                  </a:cubicBezTo>
                  <a:lnTo>
                    <a:pt x="25951" y="7121"/>
                  </a:lnTo>
                  <a:cubicBezTo>
                    <a:pt x="25952" y="7119"/>
                    <a:pt x="25953" y="7118"/>
                    <a:pt x="25955" y="7118"/>
                  </a:cubicBezTo>
                  <a:cubicBezTo>
                    <a:pt x="25955" y="7118"/>
                    <a:pt x="25956" y="7118"/>
                    <a:pt x="25956" y="7119"/>
                  </a:cubicBezTo>
                  <a:lnTo>
                    <a:pt x="25956" y="7119"/>
                  </a:lnTo>
                  <a:cubicBezTo>
                    <a:pt x="25949" y="7110"/>
                    <a:pt x="25937" y="7103"/>
                    <a:pt x="25930" y="7094"/>
                  </a:cubicBezTo>
                  <a:cubicBezTo>
                    <a:pt x="25853" y="7028"/>
                    <a:pt x="25737" y="6997"/>
                    <a:pt x="25645" y="6958"/>
                  </a:cubicBezTo>
                  <a:cubicBezTo>
                    <a:pt x="25557" y="6924"/>
                    <a:pt x="25471" y="6892"/>
                    <a:pt x="25377" y="6880"/>
                  </a:cubicBezTo>
                  <a:cubicBezTo>
                    <a:pt x="25352" y="6876"/>
                    <a:pt x="25328" y="6875"/>
                    <a:pt x="25304" y="6875"/>
                  </a:cubicBezTo>
                  <a:cubicBezTo>
                    <a:pt x="25128" y="6875"/>
                    <a:pt x="24988" y="6976"/>
                    <a:pt x="24868" y="7105"/>
                  </a:cubicBezTo>
                  <a:cubicBezTo>
                    <a:pt x="24810" y="7050"/>
                    <a:pt x="24752" y="6993"/>
                    <a:pt x="24690" y="6943"/>
                  </a:cubicBezTo>
                  <a:cubicBezTo>
                    <a:pt x="24515" y="6797"/>
                    <a:pt x="24317" y="6671"/>
                    <a:pt x="24102" y="6596"/>
                  </a:cubicBezTo>
                  <a:cubicBezTo>
                    <a:pt x="23910" y="6529"/>
                    <a:pt x="23698" y="6509"/>
                    <a:pt x="23493" y="6509"/>
                  </a:cubicBezTo>
                  <a:cubicBezTo>
                    <a:pt x="23458" y="6509"/>
                    <a:pt x="23423" y="6509"/>
                    <a:pt x="23389" y="6510"/>
                  </a:cubicBezTo>
                  <a:cubicBezTo>
                    <a:pt x="23205" y="6513"/>
                    <a:pt x="23025" y="6540"/>
                    <a:pt x="22848" y="6583"/>
                  </a:cubicBezTo>
                  <a:lnTo>
                    <a:pt x="22848" y="6580"/>
                  </a:lnTo>
                  <a:cubicBezTo>
                    <a:pt x="22807" y="6380"/>
                    <a:pt x="22697" y="6177"/>
                    <a:pt x="22497" y="6097"/>
                  </a:cubicBezTo>
                  <a:cubicBezTo>
                    <a:pt x="22430" y="6071"/>
                    <a:pt x="22362" y="6060"/>
                    <a:pt x="22293" y="6060"/>
                  </a:cubicBezTo>
                  <a:cubicBezTo>
                    <a:pt x="22153" y="6060"/>
                    <a:pt x="22012" y="6104"/>
                    <a:pt x="21879" y="6142"/>
                  </a:cubicBezTo>
                  <a:cubicBezTo>
                    <a:pt x="21856" y="6149"/>
                    <a:pt x="21829" y="6156"/>
                    <a:pt x="21806" y="6157"/>
                  </a:cubicBezTo>
                  <a:cubicBezTo>
                    <a:pt x="21806" y="6157"/>
                    <a:pt x="21790" y="6156"/>
                    <a:pt x="21781" y="6151"/>
                  </a:cubicBezTo>
                  <a:cubicBezTo>
                    <a:pt x="21775" y="6146"/>
                    <a:pt x="21763" y="6130"/>
                    <a:pt x="21754" y="6122"/>
                  </a:cubicBezTo>
                  <a:cubicBezTo>
                    <a:pt x="21747" y="6116"/>
                    <a:pt x="21731" y="6086"/>
                    <a:pt x="21729" y="6085"/>
                  </a:cubicBezTo>
                  <a:cubicBezTo>
                    <a:pt x="21693" y="5996"/>
                    <a:pt x="21703" y="5909"/>
                    <a:pt x="21618" y="5846"/>
                  </a:cubicBezTo>
                  <a:cubicBezTo>
                    <a:pt x="21567" y="5808"/>
                    <a:pt x="21502" y="5793"/>
                    <a:pt x="21436" y="5793"/>
                  </a:cubicBezTo>
                  <a:cubicBezTo>
                    <a:pt x="21389" y="5793"/>
                    <a:pt x="21342" y="5801"/>
                    <a:pt x="21301" y="5814"/>
                  </a:cubicBezTo>
                  <a:cubicBezTo>
                    <a:pt x="21253" y="5829"/>
                    <a:pt x="21209" y="5849"/>
                    <a:pt x="21167" y="5875"/>
                  </a:cubicBezTo>
                  <a:cubicBezTo>
                    <a:pt x="21144" y="5890"/>
                    <a:pt x="21124" y="5906"/>
                    <a:pt x="21100" y="5922"/>
                  </a:cubicBezTo>
                  <a:cubicBezTo>
                    <a:pt x="21098" y="5922"/>
                    <a:pt x="21096" y="5923"/>
                    <a:pt x="21094" y="5923"/>
                  </a:cubicBezTo>
                  <a:cubicBezTo>
                    <a:pt x="21094" y="5923"/>
                    <a:pt x="21094" y="5923"/>
                    <a:pt x="21093" y="5923"/>
                  </a:cubicBezTo>
                  <a:cubicBezTo>
                    <a:pt x="21087" y="5929"/>
                    <a:pt x="21082" y="5934"/>
                    <a:pt x="21073" y="5938"/>
                  </a:cubicBezTo>
                  <a:cubicBezTo>
                    <a:pt x="21075" y="5940"/>
                    <a:pt x="21073" y="5940"/>
                    <a:pt x="21073" y="5940"/>
                  </a:cubicBezTo>
                  <a:lnTo>
                    <a:pt x="21069" y="5938"/>
                  </a:lnTo>
                  <a:lnTo>
                    <a:pt x="21067" y="5938"/>
                  </a:lnTo>
                  <a:lnTo>
                    <a:pt x="21067" y="5940"/>
                  </a:lnTo>
                  <a:lnTo>
                    <a:pt x="21064" y="5940"/>
                  </a:lnTo>
                  <a:lnTo>
                    <a:pt x="21064" y="5938"/>
                  </a:lnTo>
                  <a:cubicBezTo>
                    <a:pt x="21061" y="5935"/>
                    <a:pt x="21048" y="5927"/>
                    <a:pt x="21046" y="5927"/>
                  </a:cubicBezTo>
                  <a:cubicBezTo>
                    <a:pt x="21004" y="5905"/>
                    <a:pt x="20975" y="5871"/>
                    <a:pt x="20950" y="5835"/>
                  </a:cubicBezTo>
                  <a:cubicBezTo>
                    <a:pt x="20885" y="5737"/>
                    <a:pt x="20833" y="5635"/>
                    <a:pt x="20734" y="5565"/>
                  </a:cubicBezTo>
                  <a:cubicBezTo>
                    <a:pt x="20652" y="5508"/>
                    <a:pt x="20555" y="5479"/>
                    <a:pt x="20459" y="5479"/>
                  </a:cubicBezTo>
                  <a:cubicBezTo>
                    <a:pt x="20377" y="5479"/>
                    <a:pt x="20295" y="5500"/>
                    <a:pt x="20223" y="5542"/>
                  </a:cubicBezTo>
                  <a:cubicBezTo>
                    <a:pt x="20088" y="5619"/>
                    <a:pt x="19981" y="5730"/>
                    <a:pt x="19861" y="5827"/>
                  </a:cubicBezTo>
                  <a:cubicBezTo>
                    <a:pt x="19808" y="5869"/>
                    <a:pt x="19767" y="5891"/>
                    <a:pt x="19710" y="5901"/>
                  </a:cubicBezTo>
                  <a:cubicBezTo>
                    <a:pt x="19708" y="5901"/>
                    <a:pt x="19705" y="5902"/>
                    <a:pt x="19701" y="5902"/>
                  </a:cubicBezTo>
                  <a:cubicBezTo>
                    <a:pt x="19689" y="5902"/>
                    <a:pt x="19672" y="5900"/>
                    <a:pt x="19660" y="5896"/>
                  </a:cubicBezTo>
                  <a:cubicBezTo>
                    <a:pt x="19619" y="5885"/>
                    <a:pt x="19582" y="5865"/>
                    <a:pt x="19548" y="5836"/>
                  </a:cubicBezTo>
                  <a:cubicBezTo>
                    <a:pt x="19465" y="5762"/>
                    <a:pt x="19406" y="5661"/>
                    <a:pt x="19324" y="5584"/>
                  </a:cubicBezTo>
                  <a:cubicBezTo>
                    <a:pt x="19230" y="5499"/>
                    <a:pt x="19113" y="5442"/>
                    <a:pt x="18985" y="5442"/>
                  </a:cubicBezTo>
                  <a:cubicBezTo>
                    <a:pt x="18980" y="5442"/>
                    <a:pt x="18974" y="5442"/>
                    <a:pt x="18969" y="5442"/>
                  </a:cubicBezTo>
                  <a:cubicBezTo>
                    <a:pt x="18770" y="5449"/>
                    <a:pt x="18635" y="5596"/>
                    <a:pt x="18546" y="5765"/>
                  </a:cubicBezTo>
                  <a:cubicBezTo>
                    <a:pt x="18317" y="5533"/>
                    <a:pt x="18038" y="5353"/>
                    <a:pt x="17728" y="5241"/>
                  </a:cubicBezTo>
                  <a:cubicBezTo>
                    <a:pt x="17426" y="5132"/>
                    <a:pt x="17107" y="5089"/>
                    <a:pt x="16788" y="5088"/>
                  </a:cubicBezTo>
                  <a:cubicBezTo>
                    <a:pt x="16782" y="5073"/>
                    <a:pt x="16773" y="5058"/>
                    <a:pt x="16772" y="5051"/>
                  </a:cubicBezTo>
                  <a:cubicBezTo>
                    <a:pt x="16756" y="5002"/>
                    <a:pt x="16742" y="4954"/>
                    <a:pt x="16726" y="4906"/>
                  </a:cubicBezTo>
                  <a:cubicBezTo>
                    <a:pt x="16685" y="4791"/>
                    <a:pt x="16622" y="4685"/>
                    <a:pt x="16538" y="4599"/>
                  </a:cubicBezTo>
                  <a:cubicBezTo>
                    <a:pt x="16391" y="4445"/>
                    <a:pt x="16179" y="4333"/>
                    <a:pt x="15968" y="4281"/>
                  </a:cubicBezTo>
                  <a:cubicBezTo>
                    <a:pt x="15937" y="4273"/>
                    <a:pt x="15907" y="4266"/>
                    <a:pt x="15878" y="4262"/>
                  </a:cubicBezTo>
                  <a:cubicBezTo>
                    <a:pt x="15841" y="4256"/>
                    <a:pt x="15805" y="4253"/>
                    <a:pt x="15769" y="4253"/>
                  </a:cubicBezTo>
                  <a:cubicBezTo>
                    <a:pt x="15574" y="4253"/>
                    <a:pt x="15392" y="4338"/>
                    <a:pt x="15239" y="4464"/>
                  </a:cubicBezTo>
                  <a:cubicBezTo>
                    <a:pt x="15193" y="4503"/>
                    <a:pt x="15152" y="4553"/>
                    <a:pt x="15102" y="4585"/>
                  </a:cubicBezTo>
                  <a:cubicBezTo>
                    <a:pt x="15097" y="4588"/>
                    <a:pt x="15081" y="4595"/>
                    <a:pt x="15073" y="4600"/>
                  </a:cubicBezTo>
                  <a:lnTo>
                    <a:pt x="15069" y="4600"/>
                  </a:lnTo>
                  <a:cubicBezTo>
                    <a:pt x="15062" y="4595"/>
                    <a:pt x="15052" y="4589"/>
                    <a:pt x="15052" y="4589"/>
                  </a:cubicBezTo>
                  <a:cubicBezTo>
                    <a:pt x="15028" y="4565"/>
                    <a:pt x="15010" y="4539"/>
                    <a:pt x="14992" y="4513"/>
                  </a:cubicBezTo>
                  <a:cubicBezTo>
                    <a:pt x="14893" y="4376"/>
                    <a:pt x="14793" y="4218"/>
                    <a:pt x="14612" y="4157"/>
                  </a:cubicBezTo>
                  <a:cubicBezTo>
                    <a:pt x="14559" y="4139"/>
                    <a:pt x="14507" y="4130"/>
                    <a:pt x="14456" y="4130"/>
                  </a:cubicBezTo>
                  <a:cubicBezTo>
                    <a:pt x="14332" y="4130"/>
                    <a:pt x="14216" y="4182"/>
                    <a:pt x="14121" y="4278"/>
                  </a:cubicBezTo>
                  <a:cubicBezTo>
                    <a:pt x="14000" y="4401"/>
                    <a:pt x="13922" y="4553"/>
                    <a:pt x="13818" y="4687"/>
                  </a:cubicBezTo>
                  <a:cubicBezTo>
                    <a:pt x="13772" y="4746"/>
                    <a:pt x="13712" y="4801"/>
                    <a:pt x="13631" y="4820"/>
                  </a:cubicBezTo>
                  <a:cubicBezTo>
                    <a:pt x="13606" y="4826"/>
                    <a:pt x="13581" y="4828"/>
                    <a:pt x="13555" y="4828"/>
                  </a:cubicBezTo>
                  <a:cubicBezTo>
                    <a:pt x="13474" y="4828"/>
                    <a:pt x="13394" y="4804"/>
                    <a:pt x="13316" y="4784"/>
                  </a:cubicBezTo>
                  <a:cubicBezTo>
                    <a:pt x="13190" y="4750"/>
                    <a:pt x="13058" y="4719"/>
                    <a:pt x="12929" y="4719"/>
                  </a:cubicBezTo>
                  <a:cubicBezTo>
                    <a:pt x="12822" y="4719"/>
                    <a:pt x="12716" y="4740"/>
                    <a:pt x="12617" y="4798"/>
                  </a:cubicBezTo>
                  <a:cubicBezTo>
                    <a:pt x="12445" y="4902"/>
                    <a:pt x="12384" y="5070"/>
                    <a:pt x="12371" y="5262"/>
                  </a:cubicBezTo>
                  <a:cubicBezTo>
                    <a:pt x="12363" y="5349"/>
                    <a:pt x="12367" y="5438"/>
                    <a:pt x="12362" y="5527"/>
                  </a:cubicBezTo>
                  <a:cubicBezTo>
                    <a:pt x="12357" y="5610"/>
                    <a:pt x="12346" y="5683"/>
                    <a:pt x="12306" y="5750"/>
                  </a:cubicBezTo>
                  <a:cubicBezTo>
                    <a:pt x="12267" y="5809"/>
                    <a:pt x="12211" y="5848"/>
                    <a:pt x="12138" y="5876"/>
                  </a:cubicBezTo>
                  <a:cubicBezTo>
                    <a:pt x="12069" y="5906"/>
                    <a:pt x="11967" y="5922"/>
                    <a:pt x="11884" y="5938"/>
                  </a:cubicBezTo>
                  <a:cubicBezTo>
                    <a:pt x="11693" y="5971"/>
                    <a:pt x="11498" y="5991"/>
                    <a:pt x="11330" y="6101"/>
                  </a:cubicBezTo>
                  <a:cubicBezTo>
                    <a:pt x="11147" y="6223"/>
                    <a:pt x="11032" y="6388"/>
                    <a:pt x="10994" y="6604"/>
                  </a:cubicBezTo>
                  <a:cubicBezTo>
                    <a:pt x="10960" y="6803"/>
                    <a:pt x="10996" y="7006"/>
                    <a:pt x="11010" y="7205"/>
                  </a:cubicBezTo>
                  <a:cubicBezTo>
                    <a:pt x="11024" y="7380"/>
                    <a:pt x="11024" y="7563"/>
                    <a:pt x="10929" y="7715"/>
                  </a:cubicBezTo>
                  <a:cubicBezTo>
                    <a:pt x="10830" y="7874"/>
                    <a:pt x="10672" y="7971"/>
                    <a:pt x="10530" y="8085"/>
                  </a:cubicBezTo>
                  <a:cubicBezTo>
                    <a:pt x="10373" y="8213"/>
                    <a:pt x="10235" y="8363"/>
                    <a:pt x="10183" y="8561"/>
                  </a:cubicBezTo>
                  <a:cubicBezTo>
                    <a:pt x="10056" y="9046"/>
                    <a:pt x="10314" y="9584"/>
                    <a:pt x="10607" y="9959"/>
                  </a:cubicBezTo>
                  <a:cubicBezTo>
                    <a:pt x="10624" y="9980"/>
                    <a:pt x="10641" y="9999"/>
                    <a:pt x="10657" y="10020"/>
                  </a:cubicBezTo>
                  <a:cubicBezTo>
                    <a:pt x="10186" y="9918"/>
                    <a:pt x="9718" y="9813"/>
                    <a:pt x="9263" y="9660"/>
                  </a:cubicBezTo>
                  <a:cubicBezTo>
                    <a:pt x="9092" y="9600"/>
                    <a:pt x="8919" y="9535"/>
                    <a:pt x="8752" y="9462"/>
                  </a:cubicBezTo>
                  <a:cubicBezTo>
                    <a:pt x="9100" y="8865"/>
                    <a:pt x="9447" y="8273"/>
                    <a:pt x="9800" y="7682"/>
                  </a:cubicBezTo>
                  <a:cubicBezTo>
                    <a:pt x="10221" y="6975"/>
                    <a:pt x="10644" y="6270"/>
                    <a:pt x="11086" y="5577"/>
                  </a:cubicBezTo>
                  <a:cubicBezTo>
                    <a:pt x="11438" y="5026"/>
                    <a:pt x="11785" y="4460"/>
                    <a:pt x="12290" y="4032"/>
                  </a:cubicBezTo>
                  <a:cubicBezTo>
                    <a:pt x="12521" y="3835"/>
                    <a:pt x="12787" y="3669"/>
                    <a:pt x="13078" y="3580"/>
                  </a:cubicBezTo>
                  <a:cubicBezTo>
                    <a:pt x="13285" y="3517"/>
                    <a:pt x="13494" y="3496"/>
                    <a:pt x="13705" y="3496"/>
                  </a:cubicBezTo>
                  <a:close/>
                  <a:moveTo>
                    <a:pt x="14442" y="4361"/>
                  </a:moveTo>
                  <a:cubicBezTo>
                    <a:pt x="14571" y="4361"/>
                    <a:pt x="14666" y="4475"/>
                    <a:pt x="14731" y="4581"/>
                  </a:cubicBezTo>
                  <a:cubicBezTo>
                    <a:pt x="14810" y="4711"/>
                    <a:pt x="14896" y="4871"/>
                    <a:pt x="15069" y="4877"/>
                  </a:cubicBezTo>
                  <a:cubicBezTo>
                    <a:pt x="15070" y="4878"/>
                    <a:pt x="15072" y="4878"/>
                    <a:pt x="15074" y="4878"/>
                  </a:cubicBezTo>
                  <a:cubicBezTo>
                    <a:pt x="15175" y="4878"/>
                    <a:pt x="15263" y="4821"/>
                    <a:pt x="15334" y="4757"/>
                  </a:cubicBezTo>
                  <a:cubicBezTo>
                    <a:pt x="15422" y="4682"/>
                    <a:pt x="15502" y="4606"/>
                    <a:pt x="15606" y="4560"/>
                  </a:cubicBezTo>
                  <a:cubicBezTo>
                    <a:pt x="15662" y="4536"/>
                    <a:pt x="15718" y="4525"/>
                    <a:pt x="15774" y="4525"/>
                  </a:cubicBezTo>
                  <a:cubicBezTo>
                    <a:pt x="15912" y="4525"/>
                    <a:pt x="16048" y="4588"/>
                    <a:pt x="16167" y="4661"/>
                  </a:cubicBezTo>
                  <a:cubicBezTo>
                    <a:pt x="16252" y="4710"/>
                    <a:pt x="16333" y="4772"/>
                    <a:pt x="16388" y="4857"/>
                  </a:cubicBezTo>
                  <a:cubicBezTo>
                    <a:pt x="16439" y="4938"/>
                    <a:pt x="16451" y="5011"/>
                    <a:pt x="16475" y="5103"/>
                  </a:cubicBezTo>
                  <a:cubicBezTo>
                    <a:pt x="16468" y="5103"/>
                    <a:pt x="16463" y="5105"/>
                    <a:pt x="16456" y="5105"/>
                  </a:cubicBezTo>
                  <a:cubicBezTo>
                    <a:pt x="16041" y="5138"/>
                    <a:pt x="15633" y="5232"/>
                    <a:pt x="15240" y="5364"/>
                  </a:cubicBezTo>
                  <a:cubicBezTo>
                    <a:pt x="14830" y="5500"/>
                    <a:pt x="14450" y="5697"/>
                    <a:pt x="14090" y="5927"/>
                  </a:cubicBezTo>
                  <a:cubicBezTo>
                    <a:pt x="14075" y="5911"/>
                    <a:pt x="14058" y="5895"/>
                    <a:pt x="14044" y="5875"/>
                  </a:cubicBezTo>
                  <a:cubicBezTo>
                    <a:pt x="14006" y="5828"/>
                    <a:pt x="13969" y="5781"/>
                    <a:pt x="13929" y="5735"/>
                  </a:cubicBezTo>
                  <a:cubicBezTo>
                    <a:pt x="13848" y="5641"/>
                    <a:pt x="13764" y="5548"/>
                    <a:pt x="13678" y="5461"/>
                  </a:cubicBezTo>
                  <a:cubicBezTo>
                    <a:pt x="13655" y="5440"/>
                    <a:pt x="13624" y="5426"/>
                    <a:pt x="13593" y="5426"/>
                  </a:cubicBezTo>
                  <a:cubicBezTo>
                    <a:pt x="13569" y="5426"/>
                    <a:pt x="13545" y="5434"/>
                    <a:pt x="13525" y="5452"/>
                  </a:cubicBezTo>
                  <a:cubicBezTo>
                    <a:pt x="13481" y="5496"/>
                    <a:pt x="13480" y="5557"/>
                    <a:pt x="13516" y="5603"/>
                  </a:cubicBezTo>
                  <a:cubicBezTo>
                    <a:pt x="13526" y="5617"/>
                    <a:pt x="13537" y="5630"/>
                    <a:pt x="13547" y="5645"/>
                  </a:cubicBezTo>
                  <a:cubicBezTo>
                    <a:pt x="13550" y="5650"/>
                    <a:pt x="13554" y="5653"/>
                    <a:pt x="13557" y="5661"/>
                  </a:cubicBezTo>
                  <a:lnTo>
                    <a:pt x="13560" y="5661"/>
                  </a:lnTo>
                  <a:cubicBezTo>
                    <a:pt x="13560" y="5663"/>
                    <a:pt x="13560" y="5663"/>
                    <a:pt x="13563" y="5666"/>
                  </a:cubicBezTo>
                  <a:cubicBezTo>
                    <a:pt x="13572" y="5693"/>
                    <a:pt x="13593" y="5719"/>
                    <a:pt x="13606" y="5746"/>
                  </a:cubicBezTo>
                  <a:cubicBezTo>
                    <a:pt x="13636" y="5799"/>
                    <a:pt x="13661" y="5854"/>
                    <a:pt x="13689" y="5909"/>
                  </a:cubicBezTo>
                  <a:cubicBezTo>
                    <a:pt x="13715" y="5964"/>
                    <a:pt x="13745" y="6015"/>
                    <a:pt x="13777" y="6064"/>
                  </a:cubicBezTo>
                  <a:cubicBezTo>
                    <a:pt x="13788" y="6079"/>
                    <a:pt x="13799" y="6099"/>
                    <a:pt x="13813" y="6117"/>
                  </a:cubicBezTo>
                  <a:cubicBezTo>
                    <a:pt x="13617" y="6252"/>
                    <a:pt x="13425" y="6398"/>
                    <a:pt x="13241" y="6548"/>
                  </a:cubicBezTo>
                  <a:cubicBezTo>
                    <a:pt x="13074" y="6679"/>
                    <a:pt x="12916" y="6813"/>
                    <a:pt x="12756" y="6950"/>
                  </a:cubicBezTo>
                  <a:cubicBezTo>
                    <a:pt x="12600" y="7084"/>
                    <a:pt x="12447" y="7225"/>
                    <a:pt x="12315" y="7384"/>
                  </a:cubicBezTo>
                  <a:cubicBezTo>
                    <a:pt x="12305" y="7379"/>
                    <a:pt x="12293" y="7374"/>
                    <a:pt x="12283" y="7371"/>
                  </a:cubicBezTo>
                  <a:cubicBezTo>
                    <a:pt x="12241" y="7358"/>
                    <a:pt x="12199" y="7349"/>
                    <a:pt x="12161" y="7334"/>
                  </a:cubicBezTo>
                  <a:cubicBezTo>
                    <a:pt x="12119" y="7322"/>
                    <a:pt x="12078" y="7304"/>
                    <a:pt x="12036" y="7292"/>
                  </a:cubicBezTo>
                  <a:cubicBezTo>
                    <a:pt x="11943" y="7261"/>
                    <a:pt x="11852" y="7231"/>
                    <a:pt x="11760" y="7208"/>
                  </a:cubicBezTo>
                  <a:cubicBezTo>
                    <a:pt x="11750" y="7206"/>
                    <a:pt x="11739" y="7205"/>
                    <a:pt x="11729" y="7205"/>
                  </a:cubicBezTo>
                  <a:cubicBezTo>
                    <a:pt x="11684" y="7205"/>
                    <a:pt x="11642" y="7225"/>
                    <a:pt x="11628" y="7272"/>
                  </a:cubicBezTo>
                  <a:cubicBezTo>
                    <a:pt x="11611" y="7332"/>
                    <a:pt x="11640" y="7377"/>
                    <a:pt x="11692" y="7403"/>
                  </a:cubicBezTo>
                  <a:cubicBezTo>
                    <a:pt x="11695" y="7406"/>
                    <a:pt x="11705" y="7408"/>
                    <a:pt x="11708" y="7411"/>
                  </a:cubicBezTo>
                  <a:cubicBezTo>
                    <a:pt x="11716" y="7413"/>
                    <a:pt x="11724" y="7419"/>
                    <a:pt x="11731" y="7424"/>
                  </a:cubicBezTo>
                  <a:cubicBezTo>
                    <a:pt x="11751" y="7432"/>
                    <a:pt x="11767" y="7443"/>
                    <a:pt x="11787" y="7452"/>
                  </a:cubicBezTo>
                  <a:cubicBezTo>
                    <a:pt x="11823" y="7474"/>
                    <a:pt x="11860" y="7494"/>
                    <a:pt x="11898" y="7517"/>
                  </a:cubicBezTo>
                  <a:cubicBezTo>
                    <a:pt x="11974" y="7561"/>
                    <a:pt x="12055" y="7600"/>
                    <a:pt x="12137" y="7631"/>
                  </a:cubicBezTo>
                  <a:cubicBezTo>
                    <a:pt x="12051" y="7773"/>
                    <a:pt x="11986" y="7928"/>
                    <a:pt x="11956" y="8100"/>
                  </a:cubicBezTo>
                  <a:cubicBezTo>
                    <a:pt x="11904" y="8421"/>
                    <a:pt x="11971" y="8757"/>
                    <a:pt x="12083" y="9071"/>
                  </a:cubicBezTo>
                  <a:cubicBezTo>
                    <a:pt x="12069" y="9072"/>
                    <a:pt x="12053" y="9077"/>
                    <a:pt x="12039" y="9078"/>
                  </a:cubicBezTo>
                  <a:cubicBezTo>
                    <a:pt x="11963" y="9093"/>
                    <a:pt x="11890" y="9118"/>
                    <a:pt x="11817" y="9150"/>
                  </a:cubicBezTo>
                  <a:cubicBezTo>
                    <a:pt x="11753" y="9173"/>
                    <a:pt x="11690" y="9204"/>
                    <a:pt x="11631" y="9239"/>
                  </a:cubicBezTo>
                  <a:cubicBezTo>
                    <a:pt x="11586" y="9264"/>
                    <a:pt x="11543" y="9287"/>
                    <a:pt x="11495" y="9304"/>
                  </a:cubicBezTo>
                  <a:cubicBezTo>
                    <a:pt x="11456" y="9319"/>
                    <a:pt x="11439" y="9374"/>
                    <a:pt x="11454" y="9411"/>
                  </a:cubicBezTo>
                  <a:cubicBezTo>
                    <a:pt x="11468" y="9450"/>
                    <a:pt x="11504" y="9469"/>
                    <a:pt x="11541" y="9469"/>
                  </a:cubicBezTo>
                  <a:cubicBezTo>
                    <a:pt x="11545" y="9469"/>
                    <a:pt x="11549" y="9469"/>
                    <a:pt x="11553" y="9468"/>
                  </a:cubicBezTo>
                  <a:cubicBezTo>
                    <a:pt x="11667" y="9453"/>
                    <a:pt x="11782" y="9439"/>
                    <a:pt x="11896" y="9421"/>
                  </a:cubicBezTo>
                  <a:cubicBezTo>
                    <a:pt x="11961" y="9412"/>
                    <a:pt x="12027" y="9401"/>
                    <a:pt x="12093" y="9390"/>
                  </a:cubicBezTo>
                  <a:lnTo>
                    <a:pt x="12105" y="9390"/>
                  </a:lnTo>
                  <a:cubicBezTo>
                    <a:pt x="12111" y="9390"/>
                    <a:pt x="12120" y="9389"/>
                    <a:pt x="12130" y="9389"/>
                  </a:cubicBezTo>
                  <a:lnTo>
                    <a:pt x="12117" y="9389"/>
                  </a:lnTo>
                  <a:cubicBezTo>
                    <a:pt x="12121" y="9389"/>
                    <a:pt x="12130" y="9387"/>
                    <a:pt x="12136" y="9387"/>
                  </a:cubicBezTo>
                  <a:lnTo>
                    <a:pt x="12133" y="9390"/>
                  </a:lnTo>
                  <a:cubicBezTo>
                    <a:pt x="12135" y="9389"/>
                    <a:pt x="12137" y="9388"/>
                    <a:pt x="12139" y="9388"/>
                  </a:cubicBezTo>
                  <a:cubicBezTo>
                    <a:pt x="12141" y="9388"/>
                    <a:pt x="12143" y="9389"/>
                    <a:pt x="12144" y="9389"/>
                  </a:cubicBezTo>
                  <a:lnTo>
                    <a:pt x="12150" y="9389"/>
                  </a:lnTo>
                  <a:cubicBezTo>
                    <a:pt x="12169" y="9387"/>
                    <a:pt x="12193" y="9389"/>
                    <a:pt x="12213" y="9386"/>
                  </a:cubicBezTo>
                  <a:cubicBezTo>
                    <a:pt x="12220" y="9405"/>
                    <a:pt x="12231" y="9425"/>
                    <a:pt x="12239" y="9446"/>
                  </a:cubicBezTo>
                  <a:cubicBezTo>
                    <a:pt x="12417" y="9824"/>
                    <a:pt x="12619" y="10233"/>
                    <a:pt x="12903" y="10541"/>
                  </a:cubicBezTo>
                  <a:cubicBezTo>
                    <a:pt x="12912" y="10550"/>
                    <a:pt x="12923" y="10561"/>
                    <a:pt x="12932" y="10567"/>
                  </a:cubicBezTo>
                  <a:cubicBezTo>
                    <a:pt x="12583" y="10474"/>
                    <a:pt x="12230" y="10381"/>
                    <a:pt x="11881" y="10291"/>
                  </a:cubicBezTo>
                  <a:cubicBezTo>
                    <a:pt x="11619" y="10222"/>
                    <a:pt x="11352" y="10163"/>
                    <a:pt x="11088" y="10106"/>
                  </a:cubicBezTo>
                  <a:cubicBezTo>
                    <a:pt x="11085" y="10082"/>
                    <a:pt x="11074" y="10053"/>
                    <a:pt x="11050" y="10031"/>
                  </a:cubicBezTo>
                  <a:cubicBezTo>
                    <a:pt x="10896" y="9865"/>
                    <a:pt x="10761" y="9676"/>
                    <a:pt x="10652" y="9479"/>
                  </a:cubicBezTo>
                  <a:cubicBezTo>
                    <a:pt x="10541" y="9276"/>
                    <a:pt x="10435" y="9056"/>
                    <a:pt x="10418" y="8822"/>
                  </a:cubicBezTo>
                  <a:cubicBezTo>
                    <a:pt x="10404" y="8636"/>
                    <a:pt x="10459" y="8463"/>
                    <a:pt x="10596" y="8335"/>
                  </a:cubicBezTo>
                  <a:cubicBezTo>
                    <a:pt x="10729" y="8209"/>
                    <a:pt x="10890" y="8124"/>
                    <a:pt x="11022" y="7999"/>
                  </a:cubicBezTo>
                  <a:cubicBezTo>
                    <a:pt x="11169" y="7858"/>
                    <a:pt x="11252" y="7682"/>
                    <a:pt x="11273" y="7480"/>
                  </a:cubicBezTo>
                  <a:cubicBezTo>
                    <a:pt x="11286" y="7291"/>
                    <a:pt x="11255" y="7099"/>
                    <a:pt x="11241" y="6906"/>
                  </a:cubicBezTo>
                  <a:cubicBezTo>
                    <a:pt x="11231" y="6739"/>
                    <a:pt x="11222" y="6557"/>
                    <a:pt x="11326" y="6413"/>
                  </a:cubicBezTo>
                  <a:cubicBezTo>
                    <a:pt x="11438" y="6259"/>
                    <a:pt x="11632" y="6223"/>
                    <a:pt x="11807" y="6207"/>
                  </a:cubicBezTo>
                  <a:cubicBezTo>
                    <a:pt x="11992" y="6189"/>
                    <a:pt x="12183" y="6189"/>
                    <a:pt x="12354" y="6103"/>
                  </a:cubicBezTo>
                  <a:cubicBezTo>
                    <a:pt x="12428" y="6065"/>
                    <a:pt x="12486" y="6013"/>
                    <a:pt x="12529" y="5952"/>
                  </a:cubicBezTo>
                  <a:cubicBezTo>
                    <a:pt x="12551" y="5987"/>
                    <a:pt x="12575" y="6023"/>
                    <a:pt x="12600" y="6058"/>
                  </a:cubicBezTo>
                  <a:cubicBezTo>
                    <a:pt x="12632" y="6100"/>
                    <a:pt x="12667" y="6143"/>
                    <a:pt x="12702" y="6182"/>
                  </a:cubicBezTo>
                  <a:cubicBezTo>
                    <a:pt x="12737" y="6223"/>
                    <a:pt x="12771" y="6265"/>
                    <a:pt x="12812" y="6301"/>
                  </a:cubicBezTo>
                  <a:cubicBezTo>
                    <a:pt x="12862" y="6347"/>
                    <a:pt x="12928" y="6401"/>
                    <a:pt x="13000" y="6401"/>
                  </a:cubicBezTo>
                  <a:cubicBezTo>
                    <a:pt x="13020" y="6401"/>
                    <a:pt x="13041" y="6396"/>
                    <a:pt x="13062" y="6387"/>
                  </a:cubicBezTo>
                  <a:cubicBezTo>
                    <a:pt x="13073" y="6382"/>
                    <a:pt x="13083" y="6375"/>
                    <a:pt x="13091" y="6369"/>
                  </a:cubicBezTo>
                  <a:cubicBezTo>
                    <a:pt x="13120" y="6341"/>
                    <a:pt x="13133" y="6302"/>
                    <a:pt x="13132" y="6262"/>
                  </a:cubicBezTo>
                  <a:cubicBezTo>
                    <a:pt x="13127" y="6213"/>
                    <a:pt x="13101" y="6168"/>
                    <a:pt x="13070" y="6131"/>
                  </a:cubicBezTo>
                  <a:cubicBezTo>
                    <a:pt x="13029" y="6088"/>
                    <a:pt x="12979" y="6051"/>
                    <a:pt x="12933" y="6010"/>
                  </a:cubicBezTo>
                  <a:cubicBezTo>
                    <a:pt x="12928" y="6004"/>
                    <a:pt x="12907" y="5992"/>
                    <a:pt x="12905" y="5987"/>
                  </a:cubicBezTo>
                  <a:cubicBezTo>
                    <a:pt x="12903" y="5981"/>
                    <a:pt x="12898" y="5978"/>
                    <a:pt x="12895" y="5975"/>
                  </a:cubicBezTo>
                  <a:cubicBezTo>
                    <a:pt x="12875" y="5959"/>
                    <a:pt x="12855" y="5939"/>
                    <a:pt x="12834" y="5921"/>
                  </a:cubicBezTo>
                  <a:cubicBezTo>
                    <a:pt x="12763" y="5854"/>
                    <a:pt x="12696" y="5788"/>
                    <a:pt x="12633" y="5713"/>
                  </a:cubicBezTo>
                  <a:cubicBezTo>
                    <a:pt x="12642" y="5677"/>
                    <a:pt x="12648" y="5642"/>
                    <a:pt x="12652" y="5607"/>
                  </a:cubicBezTo>
                  <a:cubicBezTo>
                    <a:pt x="12661" y="5520"/>
                    <a:pt x="12658" y="5432"/>
                    <a:pt x="12654" y="5345"/>
                  </a:cubicBezTo>
                  <a:cubicBezTo>
                    <a:pt x="12651" y="5304"/>
                    <a:pt x="12650" y="5264"/>
                    <a:pt x="12652" y="5224"/>
                  </a:cubicBezTo>
                  <a:cubicBezTo>
                    <a:pt x="12652" y="5184"/>
                    <a:pt x="12656" y="5151"/>
                    <a:pt x="12663" y="5126"/>
                  </a:cubicBezTo>
                  <a:cubicBezTo>
                    <a:pt x="12677" y="5065"/>
                    <a:pt x="12707" y="5026"/>
                    <a:pt x="12777" y="4997"/>
                  </a:cubicBezTo>
                  <a:cubicBezTo>
                    <a:pt x="12833" y="4975"/>
                    <a:pt x="12890" y="4966"/>
                    <a:pt x="12948" y="4966"/>
                  </a:cubicBezTo>
                  <a:cubicBezTo>
                    <a:pt x="12991" y="4966"/>
                    <a:pt x="13033" y="4971"/>
                    <a:pt x="13075" y="4980"/>
                  </a:cubicBezTo>
                  <a:cubicBezTo>
                    <a:pt x="13240" y="5011"/>
                    <a:pt x="13404" y="5078"/>
                    <a:pt x="13570" y="5078"/>
                  </a:cubicBezTo>
                  <a:cubicBezTo>
                    <a:pt x="13635" y="5078"/>
                    <a:pt x="13701" y="5068"/>
                    <a:pt x="13767" y="5041"/>
                  </a:cubicBezTo>
                  <a:cubicBezTo>
                    <a:pt x="13936" y="4970"/>
                    <a:pt x="14031" y="4807"/>
                    <a:pt x="14122" y="4656"/>
                  </a:cubicBezTo>
                  <a:cubicBezTo>
                    <a:pt x="14189" y="4546"/>
                    <a:pt x="14269" y="4385"/>
                    <a:pt x="14404" y="4364"/>
                  </a:cubicBezTo>
                  <a:cubicBezTo>
                    <a:pt x="14417" y="4362"/>
                    <a:pt x="14430" y="4361"/>
                    <a:pt x="14442" y="4361"/>
                  </a:cubicBezTo>
                  <a:close/>
                  <a:moveTo>
                    <a:pt x="23322" y="6807"/>
                  </a:moveTo>
                  <a:cubicBezTo>
                    <a:pt x="23643" y="6807"/>
                    <a:pt x="23972" y="6862"/>
                    <a:pt x="24242" y="7025"/>
                  </a:cubicBezTo>
                  <a:cubicBezTo>
                    <a:pt x="24320" y="7072"/>
                    <a:pt x="24394" y="7125"/>
                    <a:pt x="24464" y="7182"/>
                  </a:cubicBezTo>
                  <a:cubicBezTo>
                    <a:pt x="24535" y="7267"/>
                    <a:pt x="24597" y="7355"/>
                    <a:pt x="24644" y="7460"/>
                  </a:cubicBezTo>
                  <a:cubicBezTo>
                    <a:pt x="24743" y="7684"/>
                    <a:pt x="24765" y="7937"/>
                    <a:pt x="24750" y="8183"/>
                  </a:cubicBezTo>
                  <a:cubicBezTo>
                    <a:pt x="24717" y="8724"/>
                    <a:pt x="24516" y="9281"/>
                    <a:pt x="24206" y="9731"/>
                  </a:cubicBezTo>
                  <a:cubicBezTo>
                    <a:pt x="23453" y="10828"/>
                    <a:pt x="22043" y="11277"/>
                    <a:pt x="20759" y="11277"/>
                  </a:cubicBezTo>
                  <a:cubicBezTo>
                    <a:pt x="20730" y="11277"/>
                    <a:pt x="20701" y="11277"/>
                    <a:pt x="20672" y="11276"/>
                  </a:cubicBezTo>
                  <a:cubicBezTo>
                    <a:pt x="20244" y="11269"/>
                    <a:pt x="19802" y="11194"/>
                    <a:pt x="19423" y="10986"/>
                  </a:cubicBezTo>
                  <a:cubicBezTo>
                    <a:pt x="19266" y="10901"/>
                    <a:pt x="19118" y="10795"/>
                    <a:pt x="19003" y="10651"/>
                  </a:cubicBezTo>
                  <a:cubicBezTo>
                    <a:pt x="18897" y="10519"/>
                    <a:pt x="18814" y="10376"/>
                    <a:pt x="18740" y="10220"/>
                  </a:cubicBezTo>
                  <a:lnTo>
                    <a:pt x="18738" y="10218"/>
                  </a:lnTo>
                  <a:cubicBezTo>
                    <a:pt x="18774" y="9899"/>
                    <a:pt x="18930" y="9590"/>
                    <a:pt x="19129" y="9323"/>
                  </a:cubicBezTo>
                  <a:cubicBezTo>
                    <a:pt x="19352" y="9020"/>
                    <a:pt x="19631" y="8752"/>
                    <a:pt x="19921" y="8508"/>
                  </a:cubicBezTo>
                  <a:cubicBezTo>
                    <a:pt x="20196" y="8277"/>
                    <a:pt x="20487" y="8065"/>
                    <a:pt x="20786" y="7866"/>
                  </a:cubicBezTo>
                  <a:cubicBezTo>
                    <a:pt x="21128" y="7638"/>
                    <a:pt x="21474" y="7413"/>
                    <a:pt x="21836" y="7219"/>
                  </a:cubicBezTo>
                  <a:cubicBezTo>
                    <a:pt x="22208" y="7018"/>
                    <a:pt x="22594" y="6865"/>
                    <a:pt x="23019" y="6822"/>
                  </a:cubicBezTo>
                  <a:cubicBezTo>
                    <a:pt x="23118" y="6812"/>
                    <a:pt x="23220" y="6807"/>
                    <a:pt x="23322" y="6807"/>
                  </a:cubicBezTo>
                  <a:close/>
                  <a:moveTo>
                    <a:pt x="37166" y="9031"/>
                  </a:moveTo>
                  <a:cubicBezTo>
                    <a:pt x="37172" y="9033"/>
                    <a:pt x="37179" y="9038"/>
                    <a:pt x="37188" y="9038"/>
                  </a:cubicBezTo>
                  <a:cubicBezTo>
                    <a:pt x="37575" y="9154"/>
                    <a:pt x="37959" y="9288"/>
                    <a:pt x="38346" y="9409"/>
                  </a:cubicBezTo>
                  <a:cubicBezTo>
                    <a:pt x="38715" y="9527"/>
                    <a:pt x="39089" y="9616"/>
                    <a:pt x="39459" y="9726"/>
                  </a:cubicBezTo>
                  <a:cubicBezTo>
                    <a:pt x="40106" y="9923"/>
                    <a:pt x="40848" y="10167"/>
                    <a:pt x="41366" y="10620"/>
                  </a:cubicBezTo>
                  <a:cubicBezTo>
                    <a:pt x="41734" y="10939"/>
                    <a:pt x="41582" y="11418"/>
                    <a:pt x="41476" y="11835"/>
                  </a:cubicBezTo>
                  <a:cubicBezTo>
                    <a:pt x="41434" y="11715"/>
                    <a:pt x="41379" y="11598"/>
                    <a:pt x="41313" y="11490"/>
                  </a:cubicBezTo>
                  <a:cubicBezTo>
                    <a:pt x="41145" y="11203"/>
                    <a:pt x="40932" y="10943"/>
                    <a:pt x="40682" y="10725"/>
                  </a:cubicBezTo>
                  <a:cubicBezTo>
                    <a:pt x="40202" y="10306"/>
                    <a:pt x="39591" y="10027"/>
                    <a:pt x="38949" y="10001"/>
                  </a:cubicBezTo>
                  <a:cubicBezTo>
                    <a:pt x="38914" y="10000"/>
                    <a:pt x="38880" y="9999"/>
                    <a:pt x="38846" y="9999"/>
                  </a:cubicBezTo>
                  <a:cubicBezTo>
                    <a:pt x="38238" y="9999"/>
                    <a:pt x="37659" y="10231"/>
                    <a:pt x="37162" y="10569"/>
                  </a:cubicBezTo>
                  <a:cubicBezTo>
                    <a:pt x="37096" y="10615"/>
                    <a:pt x="37032" y="10661"/>
                    <a:pt x="36968" y="10710"/>
                  </a:cubicBezTo>
                  <a:cubicBezTo>
                    <a:pt x="36987" y="10577"/>
                    <a:pt x="37010" y="10447"/>
                    <a:pt x="37029" y="10314"/>
                  </a:cubicBezTo>
                  <a:cubicBezTo>
                    <a:pt x="37053" y="10143"/>
                    <a:pt x="37073" y="9970"/>
                    <a:pt x="37096" y="9798"/>
                  </a:cubicBezTo>
                  <a:cubicBezTo>
                    <a:pt x="37132" y="9543"/>
                    <a:pt x="37151" y="9288"/>
                    <a:pt x="37166" y="9031"/>
                  </a:cubicBezTo>
                  <a:close/>
                  <a:moveTo>
                    <a:pt x="18428" y="6174"/>
                  </a:moveTo>
                  <a:cubicBezTo>
                    <a:pt x="18916" y="6772"/>
                    <a:pt x="19124" y="7536"/>
                    <a:pt x="19462" y="8220"/>
                  </a:cubicBezTo>
                  <a:cubicBezTo>
                    <a:pt x="19499" y="8288"/>
                    <a:pt x="19540" y="8354"/>
                    <a:pt x="19582" y="8418"/>
                  </a:cubicBezTo>
                  <a:cubicBezTo>
                    <a:pt x="19389" y="8578"/>
                    <a:pt x="19203" y="8744"/>
                    <a:pt x="19038" y="8934"/>
                  </a:cubicBezTo>
                  <a:cubicBezTo>
                    <a:pt x="18781" y="9228"/>
                    <a:pt x="18547" y="9566"/>
                    <a:pt x="18453" y="9951"/>
                  </a:cubicBezTo>
                  <a:cubicBezTo>
                    <a:pt x="18359" y="10347"/>
                    <a:pt x="18401" y="10754"/>
                    <a:pt x="18609" y="11110"/>
                  </a:cubicBezTo>
                  <a:cubicBezTo>
                    <a:pt x="18829" y="11489"/>
                    <a:pt x="19154" y="11808"/>
                    <a:pt x="19459" y="12118"/>
                  </a:cubicBezTo>
                  <a:cubicBezTo>
                    <a:pt x="19474" y="12131"/>
                    <a:pt x="19490" y="12146"/>
                    <a:pt x="19504" y="12160"/>
                  </a:cubicBezTo>
                  <a:cubicBezTo>
                    <a:pt x="19001" y="12021"/>
                    <a:pt x="18498" y="11884"/>
                    <a:pt x="17993" y="11754"/>
                  </a:cubicBezTo>
                  <a:cubicBezTo>
                    <a:pt x="16984" y="11496"/>
                    <a:pt x="15963" y="11298"/>
                    <a:pt x="14948" y="11075"/>
                  </a:cubicBezTo>
                  <a:cubicBezTo>
                    <a:pt x="14537" y="10985"/>
                    <a:pt x="13943" y="10943"/>
                    <a:pt x="13574" y="10742"/>
                  </a:cubicBezTo>
                  <a:cubicBezTo>
                    <a:pt x="13484" y="10693"/>
                    <a:pt x="13376" y="10605"/>
                    <a:pt x="13275" y="10508"/>
                  </a:cubicBezTo>
                  <a:cubicBezTo>
                    <a:pt x="13130" y="10370"/>
                    <a:pt x="12987" y="10205"/>
                    <a:pt x="12902" y="10087"/>
                  </a:cubicBezTo>
                  <a:cubicBezTo>
                    <a:pt x="12787" y="9925"/>
                    <a:pt x="12688" y="9755"/>
                    <a:pt x="12593" y="9584"/>
                  </a:cubicBezTo>
                  <a:cubicBezTo>
                    <a:pt x="12494" y="9407"/>
                    <a:pt x="12400" y="9219"/>
                    <a:pt x="12329" y="9026"/>
                  </a:cubicBezTo>
                  <a:lnTo>
                    <a:pt x="12329" y="9026"/>
                  </a:lnTo>
                  <a:cubicBezTo>
                    <a:pt x="12525" y="9259"/>
                    <a:pt x="12819" y="9416"/>
                    <a:pt x="13106" y="9521"/>
                  </a:cubicBezTo>
                  <a:cubicBezTo>
                    <a:pt x="13471" y="9656"/>
                    <a:pt x="13853" y="9719"/>
                    <a:pt x="14237" y="9719"/>
                  </a:cubicBezTo>
                  <a:cubicBezTo>
                    <a:pt x="14407" y="9719"/>
                    <a:pt x="14577" y="9707"/>
                    <a:pt x="14746" y="9683"/>
                  </a:cubicBezTo>
                  <a:cubicBezTo>
                    <a:pt x="15395" y="9589"/>
                    <a:pt x="16019" y="9333"/>
                    <a:pt x="16568" y="8980"/>
                  </a:cubicBezTo>
                  <a:cubicBezTo>
                    <a:pt x="17106" y="8634"/>
                    <a:pt x="17602" y="8205"/>
                    <a:pt x="17947" y="7663"/>
                  </a:cubicBezTo>
                  <a:cubicBezTo>
                    <a:pt x="18135" y="7370"/>
                    <a:pt x="18269" y="7044"/>
                    <a:pt x="18347" y="6703"/>
                  </a:cubicBezTo>
                  <a:cubicBezTo>
                    <a:pt x="18389" y="6533"/>
                    <a:pt x="18421" y="6359"/>
                    <a:pt x="18428" y="6183"/>
                  </a:cubicBezTo>
                  <a:lnTo>
                    <a:pt x="18428" y="6174"/>
                  </a:lnTo>
                  <a:close/>
                  <a:moveTo>
                    <a:pt x="35909" y="6011"/>
                  </a:moveTo>
                  <a:cubicBezTo>
                    <a:pt x="36139" y="6011"/>
                    <a:pt x="36361" y="6118"/>
                    <a:pt x="36518" y="6284"/>
                  </a:cubicBezTo>
                  <a:cubicBezTo>
                    <a:pt x="36683" y="6458"/>
                    <a:pt x="36760" y="6680"/>
                    <a:pt x="36798" y="6911"/>
                  </a:cubicBezTo>
                  <a:cubicBezTo>
                    <a:pt x="36840" y="7155"/>
                    <a:pt x="36848" y="7401"/>
                    <a:pt x="36867" y="7646"/>
                  </a:cubicBezTo>
                  <a:cubicBezTo>
                    <a:pt x="36897" y="7977"/>
                    <a:pt x="36897" y="8308"/>
                    <a:pt x="36887" y="8640"/>
                  </a:cubicBezTo>
                  <a:cubicBezTo>
                    <a:pt x="36877" y="9010"/>
                    <a:pt x="36861" y="9382"/>
                    <a:pt x="36818" y="9751"/>
                  </a:cubicBezTo>
                  <a:cubicBezTo>
                    <a:pt x="36796" y="9932"/>
                    <a:pt x="36763" y="10115"/>
                    <a:pt x="36753" y="10294"/>
                  </a:cubicBezTo>
                  <a:cubicBezTo>
                    <a:pt x="36740" y="10480"/>
                    <a:pt x="36752" y="10658"/>
                    <a:pt x="36786" y="10841"/>
                  </a:cubicBezTo>
                  <a:cubicBezTo>
                    <a:pt x="36788" y="10846"/>
                    <a:pt x="36789" y="10848"/>
                    <a:pt x="36792" y="10853"/>
                  </a:cubicBezTo>
                  <a:cubicBezTo>
                    <a:pt x="36430" y="11167"/>
                    <a:pt x="36127" y="11544"/>
                    <a:pt x="35916" y="11974"/>
                  </a:cubicBezTo>
                  <a:cubicBezTo>
                    <a:pt x="35867" y="12072"/>
                    <a:pt x="35826" y="12172"/>
                    <a:pt x="35791" y="12275"/>
                  </a:cubicBezTo>
                  <a:cubicBezTo>
                    <a:pt x="35734" y="11804"/>
                    <a:pt x="35679" y="11338"/>
                    <a:pt x="35557" y="10875"/>
                  </a:cubicBezTo>
                  <a:cubicBezTo>
                    <a:pt x="35439" y="10432"/>
                    <a:pt x="35255" y="10005"/>
                    <a:pt x="35055" y="9589"/>
                  </a:cubicBezTo>
                  <a:cubicBezTo>
                    <a:pt x="34888" y="9243"/>
                    <a:pt x="34680" y="8892"/>
                    <a:pt x="34393" y="8632"/>
                  </a:cubicBezTo>
                  <a:cubicBezTo>
                    <a:pt x="34346" y="8592"/>
                    <a:pt x="34299" y="8553"/>
                    <a:pt x="34252" y="8519"/>
                  </a:cubicBezTo>
                  <a:cubicBezTo>
                    <a:pt x="34253" y="8506"/>
                    <a:pt x="34253" y="8491"/>
                    <a:pt x="34252" y="8479"/>
                  </a:cubicBezTo>
                  <a:cubicBezTo>
                    <a:pt x="34246" y="8393"/>
                    <a:pt x="34282" y="8263"/>
                    <a:pt x="34308" y="8168"/>
                  </a:cubicBezTo>
                  <a:cubicBezTo>
                    <a:pt x="34340" y="8046"/>
                    <a:pt x="34375" y="7923"/>
                    <a:pt x="34403" y="7799"/>
                  </a:cubicBezTo>
                  <a:cubicBezTo>
                    <a:pt x="34470" y="7501"/>
                    <a:pt x="34560" y="7203"/>
                    <a:pt x="34704" y="6932"/>
                  </a:cubicBezTo>
                  <a:cubicBezTo>
                    <a:pt x="34928" y="6507"/>
                    <a:pt x="35354" y="6044"/>
                    <a:pt x="35865" y="6013"/>
                  </a:cubicBezTo>
                  <a:cubicBezTo>
                    <a:pt x="35880" y="6012"/>
                    <a:pt x="35895" y="6011"/>
                    <a:pt x="35909" y="6011"/>
                  </a:cubicBezTo>
                  <a:close/>
                  <a:moveTo>
                    <a:pt x="25021" y="7787"/>
                  </a:moveTo>
                  <a:cubicBezTo>
                    <a:pt x="25056" y="7831"/>
                    <a:pt x="25088" y="7878"/>
                    <a:pt x="25125" y="7925"/>
                  </a:cubicBezTo>
                  <a:cubicBezTo>
                    <a:pt x="25394" y="8293"/>
                    <a:pt x="25627" y="8706"/>
                    <a:pt x="25781" y="9137"/>
                  </a:cubicBezTo>
                  <a:cubicBezTo>
                    <a:pt x="25816" y="9234"/>
                    <a:pt x="25846" y="9333"/>
                    <a:pt x="25878" y="9432"/>
                  </a:cubicBezTo>
                  <a:cubicBezTo>
                    <a:pt x="25879" y="9438"/>
                    <a:pt x="25884" y="9443"/>
                    <a:pt x="25885" y="9449"/>
                  </a:cubicBezTo>
                  <a:cubicBezTo>
                    <a:pt x="25384" y="10197"/>
                    <a:pt x="24884" y="10947"/>
                    <a:pt x="24431" y="11726"/>
                  </a:cubicBezTo>
                  <a:cubicBezTo>
                    <a:pt x="24285" y="11977"/>
                    <a:pt x="24148" y="12230"/>
                    <a:pt x="24016" y="12488"/>
                  </a:cubicBezTo>
                  <a:cubicBezTo>
                    <a:pt x="23951" y="12619"/>
                    <a:pt x="23884" y="12749"/>
                    <a:pt x="23821" y="12881"/>
                  </a:cubicBezTo>
                  <a:cubicBezTo>
                    <a:pt x="23789" y="12949"/>
                    <a:pt x="23761" y="13018"/>
                    <a:pt x="23732" y="13086"/>
                  </a:cubicBezTo>
                  <a:cubicBezTo>
                    <a:pt x="23706" y="13145"/>
                    <a:pt x="23692" y="13208"/>
                    <a:pt x="23672" y="13269"/>
                  </a:cubicBezTo>
                  <a:cubicBezTo>
                    <a:pt x="22795" y="13048"/>
                    <a:pt x="21917" y="12827"/>
                    <a:pt x="21042" y="12586"/>
                  </a:cubicBezTo>
                  <a:cubicBezTo>
                    <a:pt x="20640" y="12475"/>
                    <a:pt x="20239" y="12362"/>
                    <a:pt x="19837" y="12251"/>
                  </a:cubicBezTo>
                  <a:cubicBezTo>
                    <a:pt x="19845" y="12228"/>
                    <a:pt x="19844" y="12203"/>
                    <a:pt x="19832" y="12180"/>
                  </a:cubicBezTo>
                  <a:cubicBezTo>
                    <a:pt x="19746" y="12003"/>
                    <a:pt x="19615" y="11859"/>
                    <a:pt x="19482" y="11713"/>
                  </a:cubicBezTo>
                  <a:cubicBezTo>
                    <a:pt x="19339" y="11556"/>
                    <a:pt x="19197" y="11399"/>
                    <a:pt x="19068" y="11230"/>
                  </a:cubicBezTo>
                  <a:cubicBezTo>
                    <a:pt x="18956" y="11081"/>
                    <a:pt x="18849" y="10918"/>
                    <a:pt x="18788" y="10744"/>
                  </a:cubicBezTo>
                  <a:cubicBezTo>
                    <a:pt x="18779" y="10714"/>
                    <a:pt x="18769" y="10687"/>
                    <a:pt x="18762" y="10658"/>
                  </a:cubicBezTo>
                  <a:lnTo>
                    <a:pt x="18762" y="10658"/>
                  </a:lnTo>
                  <a:cubicBezTo>
                    <a:pt x="18777" y="10686"/>
                    <a:pt x="18792" y="10715"/>
                    <a:pt x="18811" y="10741"/>
                  </a:cubicBezTo>
                  <a:cubicBezTo>
                    <a:pt x="18904" y="10884"/>
                    <a:pt x="19025" y="11001"/>
                    <a:pt x="19165" y="11103"/>
                  </a:cubicBezTo>
                  <a:cubicBezTo>
                    <a:pt x="19503" y="11348"/>
                    <a:pt x="19904" y="11477"/>
                    <a:pt x="20315" y="11532"/>
                  </a:cubicBezTo>
                  <a:cubicBezTo>
                    <a:pt x="20483" y="11555"/>
                    <a:pt x="20653" y="11564"/>
                    <a:pt x="20823" y="11564"/>
                  </a:cubicBezTo>
                  <a:cubicBezTo>
                    <a:pt x="21067" y="11564"/>
                    <a:pt x="21311" y="11545"/>
                    <a:pt x="21553" y="11518"/>
                  </a:cubicBezTo>
                  <a:cubicBezTo>
                    <a:pt x="21912" y="11476"/>
                    <a:pt x="22265" y="11401"/>
                    <a:pt x="22605" y="11281"/>
                  </a:cubicBezTo>
                  <a:cubicBezTo>
                    <a:pt x="23276" y="11046"/>
                    <a:pt x="23900" y="10659"/>
                    <a:pt x="24342" y="10093"/>
                  </a:cubicBezTo>
                  <a:cubicBezTo>
                    <a:pt x="24728" y="9599"/>
                    <a:pt x="24969" y="8974"/>
                    <a:pt x="25030" y="8350"/>
                  </a:cubicBezTo>
                  <a:cubicBezTo>
                    <a:pt x="25050" y="8163"/>
                    <a:pt x="25049" y="7971"/>
                    <a:pt x="25021" y="7787"/>
                  </a:cubicBezTo>
                  <a:close/>
                  <a:moveTo>
                    <a:pt x="27633" y="7306"/>
                  </a:moveTo>
                  <a:cubicBezTo>
                    <a:pt x="27586" y="7528"/>
                    <a:pt x="27538" y="7749"/>
                    <a:pt x="27496" y="7973"/>
                  </a:cubicBezTo>
                  <a:cubicBezTo>
                    <a:pt x="27354" y="8718"/>
                    <a:pt x="27272" y="9468"/>
                    <a:pt x="27215" y="10223"/>
                  </a:cubicBezTo>
                  <a:lnTo>
                    <a:pt x="27211" y="10286"/>
                  </a:lnTo>
                  <a:cubicBezTo>
                    <a:pt x="27180" y="10316"/>
                    <a:pt x="27144" y="10342"/>
                    <a:pt x="27121" y="10378"/>
                  </a:cubicBezTo>
                  <a:cubicBezTo>
                    <a:pt x="27085" y="10434"/>
                    <a:pt x="27052" y="10494"/>
                    <a:pt x="27014" y="10552"/>
                  </a:cubicBezTo>
                  <a:cubicBezTo>
                    <a:pt x="26945" y="10665"/>
                    <a:pt x="26873" y="10774"/>
                    <a:pt x="26805" y="10886"/>
                  </a:cubicBezTo>
                  <a:cubicBezTo>
                    <a:pt x="26669" y="11110"/>
                    <a:pt x="26529" y="11331"/>
                    <a:pt x="26392" y="11557"/>
                  </a:cubicBezTo>
                  <a:cubicBezTo>
                    <a:pt x="26130" y="11995"/>
                    <a:pt x="25889" y="12448"/>
                    <a:pt x="25633" y="12890"/>
                  </a:cubicBezTo>
                  <a:cubicBezTo>
                    <a:pt x="25488" y="13140"/>
                    <a:pt x="25349" y="13391"/>
                    <a:pt x="25195" y="13635"/>
                  </a:cubicBezTo>
                  <a:cubicBezTo>
                    <a:pt x="25195" y="13639"/>
                    <a:pt x="25192" y="13641"/>
                    <a:pt x="25192" y="13644"/>
                  </a:cubicBezTo>
                  <a:cubicBezTo>
                    <a:pt x="24755" y="13534"/>
                    <a:pt x="24318" y="13426"/>
                    <a:pt x="23882" y="13317"/>
                  </a:cubicBezTo>
                  <a:cubicBezTo>
                    <a:pt x="23938" y="13228"/>
                    <a:pt x="23992" y="13141"/>
                    <a:pt x="24042" y="13050"/>
                  </a:cubicBezTo>
                  <a:cubicBezTo>
                    <a:pt x="24099" y="12938"/>
                    <a:pt x="24155" y="12826"/>
                    <a:pt x="24216" y="12716"/>
                  </a:cubicBezTo>
                  <a:cubicBezTo>
                    <a:pt x="24333" y="12490"/>
                    <a:pt x="24459" y="12269"/>
                    <a:pt x="24587" y="12046"/>
                  </a:cubicBezTo>
                  <a:cubicBezTo>
                    <a:pt x="24847" y="11597"/>
                    <a:pt x="25122" y="11157"/>
                    <a:pt x="25404" y="10720"/>
                  </a:cubicBezTo>
                  <a:cubicBezTo>
                    <a:pt x="25963" y="9859"/>
                    <a:pt x="26555" y="9015"/>
                    <a:pt x="27111" y="8151"/>
                  </a:cubicBezTo>
                  <a:cubicBezTo>
                    <a:pt x="27268" y="7907"/>
                    <a:pt x="27411" y="7657"/>
                    <a:pt x="27566" y="7411"/>
                  </a:cubicBezTo>
                  <a:cubicBezTo>
                    <a:pt x="27588" y="7377"/>
                    <a:pt x="27611" y="7339"/>
                    <a:pt x="27633" y="7306"/>
                  </a:cubicBezTo>
                  <a:close/>
                  <a:moveTo>
                    <a:pt x="27174" y="10829"/>
                  </a:moveTo>
                  <a:cubicBezTo>
                    <a:pt x="27142" y="11375"/>
                    <a:pt x="27123" y="11923"/>
                    <a:pt x="27121" y="12472"/>
                  </a:cubicBezTo>
                  <a:cubicBezTo>
                    <a:pt x="27121" y="12749"/>
                    <a:pt x="27133" y="13026"/>
                    <a:pt x="27180" y="13301"/>
                  </a:cubicBezTo>
                  <a:cubicBezTo>
                    <a:pt x="27223" y="13568"/>
                    <a:pt x="27299" y="13857"/>
                    <a:pt x="27447" y="14088"/>
                  </a:cubicBezTo>
                  <a:cubicBezTo>
                    <a:pt x="27491" y="14156"/>
                    <a:pt x="27536" y="14216"/>
                    <a:pt x="27588" y="14270"/>
                  </a:cubicBezTo>
                  <a:cubicBezTo>
                    <a:pt x="27457" y="14237"/>
                    <a:pt x="27322" y="14198"/>
                    <a:pt x="27189" y="14162"/>
                  </a:cubicBezTo>
                  <a:cubicBezTo>
                    <a:pt x="26614" y="14009"/>
                    <a:pt x="26039" y="13859"/>
                    <a:pt x="25462" y="13713"/>
                  </a:cubicBezTo>
                  <a:cubicBezTo>
                    <a:pt x="25734" y="13311"/>
                    <a:pt x="25960" y="12883"/>
                    <a:pt x="26192" y="12454"/>
                  </a:cubicBezTo>
                  <a:cubicBezTo>
                    <a:pt x="26440" y="11998"/>
                    <a:pt x="26716" y="11558"/>
                    <a:pt x="26996" y="11120"/>
                  </a:cubicBezTo>
                  <a:cubicBezTo>
                    <a:pt x="27057" y="11024"/>
                    <a:pt x="27117" y="10926"/>
                    <a:pt x="27174" y="10829"/>
                  </a:cubicBezTo>
                  <a:close/>
                  <a:moveTo>
                    <a:pt x="38849" y="10301"/>
                  </a:moveTo>
                  <a:cubicBezTo>
                    <a:pt x="39366" y="10301"/>
                    <a:pt x="39870" y="10486"/>
                    <a:pt x="40281" y="10795"/>
                  </a:cubicBezTo>
                  <a:cubicBezTo>
                    <a:pt x="40534" y="10986"/>
                    <a:pt x="40760" y="11224"/>
                    <a:pt x="40932" y="11491"/>
                  </a:cubicBezTo>
                  <a:cubicBezTo>
                    <a:pt x="41031" y="11642"/>
                    <a:pt x="41116" y="11803"/>
                    <a:pt x="41178" y="11974"/>
                  </a:cubicBezTo>
                  <a:cubicBezTo>
                    <a:pt x="41208" y="12062"/>
                    <a:pt x="41232" y="12156"/>
                    <a:pt x="41246" y="12249"/>
                  </a:cubicBezTo>
                  <a:cubicBezTo>
                    <a:pt x="41260" y="12334"/>
                    <a:pt x="41276" y="12406"/>
                    <a:pt x="41304" y="12484"/>
                  </a:cubicBezTo>
                  <a:cubicBezTo>
                    <a:pt x="41132" y="13057"/>
                    <a:pt x="40907" y="13613"/>
                    <a:pt x="40673" y="14161"/>
                  </a:cubicBezTo>
                  <a:cubicBezTo>
                    <a:pt x="40579" y="14379"/>
                    <a:pt x="40486" y="14598"/>
                    <a:pt x="40396" y="14818"/>
                  </a:cubicBezTo>
                  <a:cubicBezTo>
                    <a:pt x="40340" y="14644"/>
                    <a:pt x="40233" y="14484"/>
                    <a:pt x="40110" y="14344"/>
                  </a:cubicBezTo>
                  <a:cubicBezTo>
                    <a:pt x="39951" y="14164"/>
                    <a:pt x="39757" y="14011"/>
                    <a:pt x="39552" y="13885"/>
                  </a:cubicBezTo>
                  <a:cubicBezTo>
                    <a:pt x="39138" y="13631"/>
                    <a:pt x="38667" y="13458"/>
                    <a:pt x="38187" y="13383"/>
                  </a:cubicBezTo>
                  <a:cubicBezTo>
                    <a:pt x="38031" y="13359"/>
                    <a:pt x="37875" y="13347"/>
                    <a:pt x="37719" y="13347"/>
                  </a:cubicBezTo>
                  <a:cubicBezTo>
                    <a:pt x="37126" y="13347"/>
                    <a:pt x="36541" y="13518"/>
                    <a:pt x="36039" y="13827"/>
                  </a:cubicBezTo>
                  <a:cubicBezTo>
                    <a:pt x="35994" y="13578"/>
                    <a:pt x="35945" y="13332"/>
                    <a:pt x="35954" y="13078"/>
                  </a:cubicBezTo>
                  <a:cubicBezTo>
                    <a:pt x="35963" y="12802"/>
                    <a:pt x="36031" y="12535"/>
                    <a:pt x="36135" y="12280"/>
                  </a:cubicBezTo>
                  <a:cubicBezTo>
                    <a:pt x="36344" y="11759"/>
                    <a:pt x="36711" y="11314"/>
                    <a:pt x="37148" y="10967"/>
                  </a:cubicBezTo>
                  <a:cubicBezTo>
                    <a:pt x="37584" y="10621"/>
                    <a:pt x="38117" y="10353"/>
                    <a:pt x="38675" y="10308"/>
                  </a:cubicBezTo>
                  <a:cubicBezTo>
                    <a:pt x="38733" y="10303"/>
                    <a:pt x="38791" y="10301"/>
                    <a:pt x="38849" y="10301"/>
                  </a:cubicBezTo>
                  <a:close/>
                  <a:moveTo>
                    <a:pt x="30534" y="3497"/>
                  </a:moveTo>
                  <a:cubicBezTo>
                    <a:pt x="30745" y="3497"/>
                    <a:pt x="30957" y="3533"/>
                    <a:pt x="31163" y="3606"/>
                  </a:cubicBezTo>
                  <a:cubicBezTo>
                    <a:pt x="31607" y="3761"/>
                    <a:pt x="31980" y="4066"/>
                    <a:pt x="32233" y="4459"/>
                  </a:cubicBezTo>
                  <a:cubicBezTo>
                    <a:pt x="32495" y="4862"/>
                    <a:pt x="32646" y="5331"/>
                    <a:pt x="32731" y="5804"/>
                  </a:cubicBezTo>
                  <a:cubicBezTo>
                    <a:pt x="32845" y="6479"/>
                    <a:pt x="32861" y="7161"/>
                    <a:pt x="32844" y="7842"/>
                  </a:cubicBezTo>
                  <a:cubicBezTo>
                    <a:pt x="32841" y="8005"/>
                    <a:pt x="32842" y="8171"/>
                    <a:pt x="32866" y="8333"/>
                  </a:cubicBezTo>
                  <a:cubicBezTo>
                    <a:pt x="32866" y="8339"/>
                    <a:pt x="32867" y="8344"/>
                    <a:pt x="32870" y="8349"/>
                  </a:cubicBezTo>
                  <a:cubicBezTo>
                    <a:pt x="32620" y="8454"/>
                    <a:pt x="32402" y="8631"/>
                    <a:pt x="32242" y="8856"/>
                  </a:cubicBezTo>
                  <a:cubicBezTo>
                    <a:pt x="32184" y="8939"/>
                    <a:pt x="32132" y="9028"/>
                    <a:pt x="32086" y="9119"/>
                  </a:cubicBezTo>
                  <a:cubicBezTo>
                    <a:pt x="31969" y="8920"/>
                    <a:pt x="31832" y="8725"/>
                    <a:pt x="31637" y="8598"/>
                  </a:cubicBezTo>
                  <a:cubicBezTo>
                    <a:pt x="31453" y="8480"/>
                    <a:pt x="31238" y="8426"/>
                    <a:pt x="31022" y="8426"/>
                  </a:cubicBezTo>
                  <a:cubicBezTo>
                    <a:pt x="30932" y="8426"/>
                    <a:pt x="30841" y="8436"/>
                    <a:pt x="30753" y="8454"/>
                  </a:cubicBezTo>
                  <a:cubicBezTo>
                    <a:pt x="30227" y="8559"/>
                    <a:pt x="29831" y="8897"/>
                    <a:pt x="29597" y="9370"/>
                  </a:cubicBezTo>
                  <a:cubicBezTo>
                    <a:pt x="29096" y="10384"/>
                    <a:pt x="29227" y="11563"/>
                    <a:pt x="29368" y="12644"/>
                  </a:cubicBezTo>
                  <a:cubicBezTo>
                    <a:pt x="29468" y="13400"/>
                    <a:pt x="29612" y="14154"/>
                    <a:pt x="29817" y="14889"/>
                  </a:cubicBezTo>
                  <a:cubicBezTo>
                    <a:pt x="29165" y="14704"/>
                    <a:pt x="28510" y="14521"/>
                    <a:pt x="27853" y="14343"/>
                  </a:cubicBezTo>
                  <a:cubicBezTo>
                    <a:pt x="27867" y="14311"/>
                    <a:pt x="27864" y="14274"/>
                    <a:pt x="27843" y="14244"/>
                  </a:cubicBezTo>
                  <a:cubicBezTo>
                    <a:pt x="27524" y="13820"/>
                    <a:pt x="27446" y="13290"/>
                    <a:pt x="27430" y="12774"/>
                  </a:cubicBezTo>
                  <a:cubicBezTo>
                    <a:pt x="27409" y="12094"/>
                    <a:pt x="27449" y="11406"/>
                    <a:pt x="27493" y="10725"/>
                  </a:cubicBezTo>
                  <a:cubicBezTo>
                    <a:pt x="27540" y="10007"/>
                    <a:pt x="27595" y="9287"/>
                    <a:pt x="27708" y="8578"/>
                  </a:cubicBezTo>
                  <a:cubicBezTo>
                    <a:pt x="27819" y="7871"/>
                    <a:pt x="27991" y="7178"/>
                    <a:pt x="28117" y="6473"/>
                  </a:cubicBezTo>
                  <a:cubicBezTo>
                    <a:pt x="28223" y="5880"/>
                    <a:pt x="28331" y="5289"/>
                    <a:pt x="28635" y="4762"/>
                  </a:cubicBezTo>
                  <a:cubicBezTo>
                    <a:pt x="28886" y="4329"/>
                    <a:pt x="29243" y="3940"/>
                    <a:pt x="29691" y="3705"/>
                  </a:cubicBezTo>
                  <a:cubicBezTo>
                    <a:pt x="29958" y="3566"/>
                    <a:pt x="30245" y="3497"/>
                    <a:pt x="30534" y="3497"/>
                  </a:cubicBezTo>
                  <a:close/>
                  <a:moveTo>
                    <a:pt x="10609" y="12882"/>
                  </a:moveTo>
                  <a:cubicBezTo>
                    <a:pt x="10902" y="12882"/>
                    <a:pt x="11193" y="12930"/>
                    <a:pt x="11474" y="13056"/>
                  </a:cubicBezTo>
                  <a:cubicBezTo>
                    <a:pt x="11871" y="13235"/>
                    <a:pt x="12246" y="13563"/>
                    <a:pt x="12331" y="14006"/>
                  </a:cubicBezTo>
                  <a:cubicBezTo>
                    <a:pt x="12364" y="14176"/>
                    <a:pt x="12348" y="14358"/>
                    <a:pt x="12267" y="14516"/>
                  </a:cubicBezTo>
                  <a:cubicBezTo>
                    <a:pt x="12166" y="14721"/>
                    <a:pt x="11971" y="14868"/>
                    <a:pt x="11765" y="14948"/>
                  </a:cubicBezTo>
                  <a:cubicBezTo>
                    <a:pt x="11655" y="14991"/>
                    <a:pt x="11546" y="15009"/>
                    <a:pt x="11438" y="15009"/>
                  </a:cubicBezTo>
                  <a:cubicBezTo>
                    <a:pt x="11059" y="15009"/>
                    <a:pt x="10693" y="14794"/>
                    <a:pt x="10318" y="14730"/>
                  </a:cubicBezTo>
                  <a:cubicBezTo>
                    <a:pt x="10261" y="14720"/>
                    <a:pt x="10205" y="14715"/>
                    <a:pt x="10149" y="14715"/>
                  </a:cubicBezTo>
                  <a:cubicBezTo>
                    <a:pt x="9722" y="14715"/>
                    <a:pt x="9309" y="14974"/>
                    <a:pt x="8919" y="15114"/>
                  </a:cubicBezTo>
                  <a:cubicBezTo>
                    <a:pt x="8774" y="15165"/>
                    <a:pt x="8624" y="15195"/>
                    <a:pt x="8470" y="15195"/>
                  </a:cubicBezTo>
                  <a:cubicBezTo>
                    <a:pt x="8419" y="15195"/>
                    <a:pt x="8368" y="15191"/>
                    <a:pt x="8316" y="15185"/>
                  </a:cubicBezTo>
                  <a:cubicBezTo>
                    <a:pt x="8237" y="15175"/>
                    <a:pt x="8148" y="15151"/>
                    <a:pt x="8064" y="15114"/>
                  </a:cubicBezTo>
                  <a:cubicBezTo>
                    <a:pt x="8021" y="15096"/>
                    <a:pt x="7933" y="15035"/>
                    <a:pt x="7901" y="14999"/>
                  </a:cubicBezTo>
                  <a:cubicBezTo>
                    <a:pt x="7795" y="14893"/>
                    <a:pt x="7757" y="14764"/>
                    <a:pt x="7772" y="14602"/>
                  </a:cubicBezTo>
                  <a:cubicBezTo>
                    <a:pt x="7793" y="14399"/>
                    <a:pt x="7910" y="14193"/>
                    <a:pt x="8027" y="14021"/>
                  </a:cubicBezTo>
                  <a:cubicBezTo>
                    <a:pt x="8267" y="13670"/>
                    <a:pt x="8599" y="13415"/>
                    <a:pt x="8971" y="13223"/>
                  </a:cubicBezTo>
                  <a:cubicBezTo>
                    <a:pt x="9014" y="13207"/>
                    <a:pt x="9055" y="13190"/>
                    <a:pt x="9099" y="13175"/>
                  </a:cubicBezTo>
                  <a:cubicBezTo>
                    <a:pt x="9365" y="13079"/>
                    <a:pt x="9641" y="13009"/>
                    <a:pt x="9919" y="12956"/>
                  </a:cubicBezTo>
                  <a:cubicBezTo>
                    <a:pt x="10148" y="12911"/>
                    <a:pt x="10379" y="12882"/>
                    <a:pt x="10609" y="12882"/>
                  </a:cubicBezTo>
                  <a:close/>
                  <a:moveTo>
                    <a:pt x="30996" y="8721"/>
                  </a:moveTo>
                  <a:cubicBezTo>
                    <a:pt x="31125" y="8721"/>
                    <a:pt x="31254" y="8746"/>
                    <a:pt x="31371" y="8803"/>
                  </a:cubicBezTo>
                  <a:cubicBezTo>
                    <a:pt x="31648" y="8939"/>
                    <a:pt x="31747" y="9243"/>
                    <a:pt x="31940" y="9462"/>
                  </a:cubicBezTo>
                  <a:cubicBezTo>
                    <a:pt x="31943" y="9464"/>
                    <a:pt x="31946" y="9467"/>
                    <a:pt x="31949" y="9469"/>
                  </a:cubicBezTo>
                  <a:cubicBezTo>
                    <a:pt x="31867" y="9750"/>
                    <a:pt x="31834" y="10047"/>
                    <a:pt x="31844" y="10334"/>
                  </a:cubicBezTo>
                  <a:cubicBezTo>
                    <a:pt x="31865" y="10886"/>
                    <a:pt x="32029" y="11406"/>
                    <a:pt x="32165" y="11935"/>
                  </a:cubicBezTo>
                  <a:cubicBezTo>
                    <a:pt x="32443" y="12990"/>
                    <a:pt x="32555" y="14096"/>
                    <a:pt x="32251" y="15159"/>
                  </a:cubicBezTo>
                  <a:cubicBezTo>
                    <a:pt x="32215" y="15290"/>
                    <a:pt x="32183" y="15424"/>
                    <a:pt x="32132" y="15552"/>
                  </a:cubicBezTo>
                  <a:cubicBezTo>
                    <a:pt x="31444" y="15353"/>
                    <a:pt x="30758" y="15156"/>
                    <a:pt x="30069" y="14961"/>
                  </a:cubicBezTo>
                  <a:cubicBezTo>
                    <a:pt x="30069" y="14951"/>
                    <a:pt x="30070" y="14942"/>
                    <a:pt x="30069" y="14933"/>
                  </a:cubicBezTo>
                  <a:cubicBezTo>
                    <a:pt x="29961" y="14270"/>
                    <a:pt x="29837" y="13614"/>
                    <a:pt x="29749" y="12951"/>
                  </a:cubicBezTo>
                  <a:cubicBezTo>
                    <a:pt x="29669" y="12348"/>
                    <a:pt x="29581" y="11738"/>
                    <a:pt x="29579" y="11130"/>
                  </a:cubicBezTo>
                  <a:cubicBezTo>
                    <a:pt x="29579" y="10680"/>
                    <a:pt x="29624" y="10239"/>
                    <a:pt x="29762" y="9818"/>
                  </a:cubicBezTo>
                  <a:cubicBezTo>
                    <a:pt x="29895" y="9415"/>
                    <a:pt x="30119" y="9025"/>
                    <a:pt x="30512" y="8835"/>
                  </a:cubicBezTo>
                  <a:cubicBezTo>
                    <a:pt x="30660" y="8763"/>
                    <a:pt x="30828" y="8721"/>
                    <a:pt x="30996" y="8721"/>
                  </a:cubicBezTo>
                  <a:close/>
                  <a:moveTo>
                    <a:pt x="17299" y="14362"/>
                  </a:moveTo>
                  <a:cubicBezTo>
                    <a:pt x="17457" y="14362"/>
                    <a:pt x="17578" y="14446"/>
                    <a:pt x="17708" y="14535"/>
                  </a:cubicBezTo>
                  <a:cubicBezTo>
                    <a:pt x="17781" y="14586"/>
                    <a:pt x="17863" y="14631"/>
                    <a:pt x="17953" y="14642"/>
                  </a:cubicBezTo>
                  <a:cubicBezTo>
                    <a:pt x="17968" y="14644"/>
                    <a:pt x="17982" y="14645"/>
                    <a:pt x="17997" y="14645"/>
                  </a:cubicBezTo>
                  <a:cubicBezTo>
                    <a:pt x="18086" y="14645"/>
                    <a:pt x="18174" y="14611"/>
                    <a:pt x="18259" y="14583"/>
                  </a:cubicBezTo>
                  <a:cubicBezTo>
                    <a:pt x="18343" y="14554"/>
                    <a:pt x="18433" y="14525"/>
                    <a:pt x="18520" y="14525"/>
                  </a:cubicBezTo>
                  <a:cubicBezTo>
                    <a:pt x="18579" y="14525"/>
                    <a:pt x="18638" y="14538"/>
                    <a:pt x="18692" y="14574"/>
                  </a:cubicBezTo>
                  <a:cubicBezTo>
                    <a:pt x="18849" y="14678"/>
                    <a:pt x="18931" y="14874"/>
                    <a:pt x="19120" y="14931"/>
                  </a:cubicBezTo>
                  <a:cubicBezTo>
                    <a:pt x="19156" y="14941"/>
                    <a:pt x="19191" y="14945"/>
                    <a:pt x="19225" y="14945"/>
                  </a:cubicBezTo>
                  <a:cubicBezTo>
                    <a:pt x="19366" y="14945"/>
                    <a:pt x="19496" y="14872"/>
                    <a:pt x="19634" y="14842"/>
                  </a:cubicBezTo>
                  <a:cubicBezTo>
                    <a:pt x="19665" y="14835"/>
                    <a:pt x="19699" y="14830"/>
                    <a:pt x="19732" y="14830"/>
                  </a:cubicBezTo>
                  <a:cubicBezTo>
                    <a:pt x="19769" y="14830"/>
                    <a:pt x="19804" y="14836"/>
                    <a:pt x="19828" y="14854"/>
                  </a:cubicBezTo>
                  <a:cubicBezTo>
                    <a:pt x="19830" y="14859"/>
                    <a:pt x="19845" y="14871"/>
                    <a:pt x="19849" y="14876"/>
                  </a:cubicBezTo>
                  <a:cubicBezTo>
                    <a:pt x="19851" y="14880"/>
                    <a:pt x="19855" y="14884"/>
                    <a:pt x="19856" y="14886"/>
                  </a:cubicBezTo>
                  <a:cubicBezTo>
                    <a:pt x="19856" y="14889"/>
                    <a:pt x="19856" y="14889"/>
                    <a:pt x="19859" y="14891"/>
                  </a:cubicBezTo>
                  <a:cubicBezTo>
                    <a:pt x="19876" y="14917"/>
                    <a:pt x="19892" y="14944"/>
                    <a:pt x="19908" y="14972"/>
                  </a:cubicBezTo>
                  <a:cubicBezTo>
                    <a:pt x="19998" y="15106"/>
                    <a:pt x="20121" y="15175"/>
                    <a:pt x="20268" y="15175"/>
                  </a:cubicBezTo>
                  <a:cubicBezTo>
                    <a:pt x="20301" y="15175"/>
                    <a:pt x="20334" y="15172"/>
                    <a:pt x="20369" y="15165"/>
                  </a:cubicBezTo>
                  <a:cubicBezTo>
                    <a:pt x="20509" y="15138"/>
                    <a:pt x="20650" y="15066"/>
                    <a:pt x="20790" y="15066"/>
                  </a:cubicBezTo>
                  <a:cubicBezTo>
                    <a:pt x="20832" y="15066"/>
                    <a:pt x="20874" y="15073"/>
                    <a:pt x="20915" y="15089"/>
                  </a:cubicBezTo>
                  <a:cubicBezTo>
                    <a:pt x="21012" y="15125"/>
                    <a:pt x="21099" y="15196"/>
                    <a:pt x="21161" y="15281"/>
                  </a:cubicBezTo>
                  <a:cubicBezTo>
                    <a:pt x="21213" y="15354"/>
                    <a:pt x="21233" y="15427"/>
                    <a:pt x="21243" y="15511"/>
                  </a:cubicBezTo>
                  <a:cubicBezTo>
                    <a:pt x="21198" y="15535"/>
                    <a:pt x="21151" y="15563"/>
                    <a:pt x="21104" y="15594"/>
                  </a:cubicBezTo>
                  <a:cubicBezTo>
                    <a:pt x="21000" y="15669"/>
                    <a:pt x="20908" y="15761"/>
                    <a:pt x="20812" y="15847"/>
                  </a:cubicBezTo>
                  <a:cubicBezTo>
                    <a:pt x="20736" y="15758"/>
                    <a:pt x="20662" y="15666"/>
                    <a:pt x="20573" y="15589"/>
                  </a:cubicBezTo>
                  <a:cubicBezTo>
                    <a:pt x="20476" y="15508"/>
                    <a:pt x="20360" y="15465"/>
                    <a:pt x="20240" y="15465"/>
                  </a:cubicBezTo>
                  <a:cubicBezTo>
                    <a:pt x="20189" y="15465"/>
                    <a:pt x="20137" y="15473"/>
                    <a:pt x="20085" y="15489"/>
                  </a:cubicBezTo>
                  <a:cubicBezTo>
                    <a:pt x="19778" y="15587"/>
                    <a:pt x="19641" y="15844"/>
                    <a:pt x="19533" y="16119"/>
                  </a:cubicBezTo>
                  <a:cubicBezTo>
                    <a:pt x="19387" y="16053"/>
                    <a:pt x="19230" y="16016"/>
                    <a:pt x="19074" y="16016"/>
                  </a:cubicBezTo>
                  <a:cubicBezTo>
                    <a:pt x="18909" y="16016"/>
                    <a:pt x="18745" y="16058"/>
                    <a:pt x="18594" y="16152"/>
                  </a:cubicBezTo>
                  <a:cubicBezTo>
                    <a:pt x="18579" y="16161"/>
                    <a:pt x="18567" y="16171"/>
                    <a:pt x="18552" y="16178"/>
                  </a:cubicBezTo>
                  <a:cubicBezTo>
                    <a:pt x="18554" y="16141"/>
                    <a:pt x="18554" y="16103"/>
                    <a:pt x="18548" y="16061"/>
                  </a:cubicBezTo>
                  <a:cubicBezTo>
                    <a:pt x="18537" y="15954"/>
                    <a:pt x="18494" y="15852"/>
                    <a:pt x="18416" y="15775"/>
                  </a:cubicBezTo>
                  <a:cubicBezTo>
                    <a:pt x="18313" y="15674"/>
                    <a:pt x="18168" y="15618"/>
                    <a:pt x="18025" y="15611"/>
                  </a:cubicBezTo>
                  <a:cubicBezTo>
                    <a:pt x="18014" y="15610"/>
                    <a:pt x="18004" y="15610"/>
                    <a:pt x="17993" y="15610"/>
                  </a:cubicBezTo>
                  <a:cubicBezTo>
                    <a:pt x="17930" y="15610"/>
                    <a:pt x="17866" y="15617"/>
                    <a:pt x="17803" y="15623"/>
                  </a:cubicBezTo>
                  <a:cubicBezTo>
                    <a:pt x="17794" y="15624"/>
                    <a:pt x="17783" y="15625"/>
                    <a:pt x="17775" y="15625"/>
                  </a:cubicBezTo>
                  <a:cubicBezTo>
                    <a:pt x="17803" y="15395"/>
                    <a:pt x="17771" y="15148"/>
                    <a:pt x="17590" y="14979"/>
                  </a:cubicBezTo>
                  <a:cubicBezTo>
                    <a:pt x="17489" y="14886"/>
                    <a:pt x="17364" y="14836"/>
                    <a:pt x="17228" y="14815"/>
                  </a:cubicBezTo>
                  <a:cubicBezTo>
                    <a:pt x="17189" y="14809"/>
                    <a:pt x="17149" y="14807"/>
                    <a:pt x="17109" y="14807"/>
                  </a:cubicBezTo>
                  <a:cubicBezTo>
                    <a:pt x="17074" y="14807"/>
                    <a:pt x="17038" y="14809"/>
                    <a:pt x="17002" y="14812"/>
                  </a:cubicBezTo>
                  <a:cubicBezTo>
                    <a:pt x="16989" y="14813"/>
                    <a:pt x="16974" y="14815"/>
                    <a:pt x="16962" y="14816"/>
                  </a:cubicBezTo>
                  <a:cubicBezTo>
                    <a:pt x="16968" y="14736"/>
                    <a:pt x="16962" y="14653"/>
                    <a:pt x="16942" y="14571"/>
                  </a:cubicBezTo>
                  <a:cubicBezTo>
                    <a:pt x="17009" y="14462"/>
                    <a:pt x="17111" y="14380"/>
                    <a:pt x="17246" y="14365"/>
                  </a:cubicBezTo>
                  <a:cubicBezTo>
                    <a:pt x="17264" y="14363"/>
                    <a:pt x="17282" y="14362"/>
                    <a:pt x="17299" y="14362"/>
                  </a:cubicBezTo>
                  <a:close/>
                  <a:moveTo>
                    <a:pt x="33414" y="8511"/>
                  </a:moveTo>
                  <a:cubicBezTo>
                    <a:pt x="33627" y="8511"/>
                    <a:pt x="33838" y="8572"/>
                    <a:pt x="34018" y="8693"/>
                  </a:cubicBezTo>
                  <a:cubicBezTo>
                    <a:pt x="34315" y="8894"/>
                    <a:pt x="34509" y="9212"/>
                    <a:pt x="34670" y="9521"/>
                  </a:cubicBezTo>
                  <a:cubicBezTo>
                    <a:pt x="34852" y="9879"/>
                    <a:pt x="35024" y="10250"/>
                    <a:pt x="35152" y="10630"/>
                  </a:cubicBezTo>
                  <a:cubicBezTo>
                    <a:pt x="35314" y="11123"/>
                    <a:pt x="35425" y="11630"/>
                    <a:pt x="35487" y="12146"/>
                  </a:cubicBezTo>
                  <a:cubicBezTo>
                    <a:pt x="35517" y="12389"/>
                    <a:pt x="35549" y="12631"/>
                    <a:pt x="35585" y="12873"/>
                  </a:cubicBezTo>
                  <a:cubicBezTo>
                    <a:pt x="35622" y="13115"/>
                    <a:pt x="35662" y="13359"/>
                    <a:pt x="35670" y="13605"/>
                  </a:cubicBezTo>
                  <a:cubicBezTo>
                    <a:pt x="35673" y="13721"/>
                    <a:pt x="35664" y="13839"/>
                    <a:pt x="35652" y="13954"/>
                  </a:cubicBezTo>
                  <a:cubicBezTo>
                    <a:pt x="35643" y="14008"/>
                    <a:pt x="35668" y="14043"/>
                    <a:pt x="35704" y="14065"/>
                  </a:cubicBezTo>
                  <a:cubicBezTo>
                    <a:pt x="35486" y="14239"/>
                    <a:pt x="35290" y="14439"/>
                    <a:pt x="35126" y="14668"/>
                  </a:cubicBezTo>
                  <a:cubicBezTo>
                    <a:pt x="34922" y="14947"/>
                    <a:pt x="34777" y="15256"/>
                    <a:pt x="34701" y="15593"/>
                  </a:cubicBezTo>
                  <a:cubicBezTo>
                    <a:pt x="34653" y="15806"/>
                    <a:pt x="34604" y="16078"/>
                    <a:pt x="34690" y="16293"/>
                  </a:cubicBezTo>
                  <a:cubicBezTo>
                    <a:pt x="34225" y="16160"/>
                    <a:pt x="33758" y="16025"/>
                    <a:pt x="33292" y="15887"/>
                  </a:cubicBezTo>
                  <a:cubicBezTo>
                    <a:pt x="32975" y="15797"/>
                    <a:pt x="32658" y="15704"/>
                    <a:pt x="32341" y="15613"/>
                  </a:cubicBezTo>
                  <a:cubicBezTo>
                    <a:pt x="32397" y="15501"/>
                    <a:pt x="32457" y="15391"/>
                    <a:pt x="32501" y="15274"/>
                  </a:cubicBezTo>
                  <a:cubicBezTo>
                    <a:pt x="32548" y="15151"/>
                    <a:pt x="32591" y="15030"/>
                    <a:pt x="32621" y="14901"/>
                  </a:cubicBezTo>
                  <a:cubicBezTo>
                    <a:pt x="32685" y="14642"/>
                    <a:pt x="32727" y="14379"/>
                    <a:pt x="32747" y="14113"/>
                  </a:cubicBezTo>
                  <a:cubicBezTo>
                    <a:pt x="32789" y="13587"/>
                    <a:pt x="32738" y="13057"/>
                    <a:pt x="32646" y="12537"/>
                  </a:cubicBezTo>
                  <a:cubicBezTo>
                    <a:pt x="32596" y="12273"/>
                    <a:pt x="32537" y="12011"/>
                    <a:pt x="32469" y="11752"/>
                  </a:cubicBezTo>
                  <a:cubicBezTo>
                    <a:pt x="32398" y="11494"/>
                    <a:pt x="32318" y="11241"/>
                    <a:pt x="32259" y="10981"/>
                  </a:cubicBezTo>
                  <a:cubicBezTo>
                    <a:pt x="32147" y="10495"/>
                    <a:pt x="32103" y="9991"/>
                    <a:pt x="32254" y="9508"/>
                  </a:cubicBezTo>
                  <a:cubicBezTo>
                    <a:pt x="32377" y="9115"/>
                    <a:pt x="32601" y="8760"/>
                    <a:pt x="32992" y="8595"/>
                  </a:cubicBezTo>
                  <a:cubicBezTo>
                    <a:pt x="33127" y="8539"/>
                    <a:pt x="33271" y="8511"/>
                    <a:pt x="33414" y="8511"/>
                  </a:cubicBezTo>
                  <a:close/>
                  <a:moveTo>
                    <a:pt x="37719" y="13658"/>
                  </a:moveTo>
                  <a:cubicBezTo>
                    <a:pt x="37807" y="13658"/>
                    <a:pt x="37896" y="13662"/>
                    <a:pt x="37984" y="13670"/>
                  </a:cubicBezTo>
                  <a:cubicBezTo>
                    <a:pt x="38409" y="13713"/>
                    <a:pt x="38836" y="13859"/>
                    <a:pt x="39209" y="14063"/>
                  </a:cubicBezTo>
                  <a:cubicBezTo>
                    <a:pt x="39426" y="14181"/>
                    <a:pt x="39631" y="14320"/>
                    <a:pt x="39798" y="14495"/>
                  </a:cubicBezTo>
                  <a:cubicBezTo>
                    <a:pt x="39876" y="14577"/>
                    <a:pt x="39945" y="14661"/>
                    <a:pt x="39996" y="14748"/>
                  </a:cubicBezTo>
                  <a:cubicBezTo>
                    <a:pt x="40297" y="15258"/>
                    <a:pt x="40100" y="15534"/>
                    <a:pt x="39886" y="16050"/>
                  </a:cubicBezTo>
                  <a:cubicBezTo>
                    <a:pt x="39834" y="16179"/>
                    <a:pt x="39257" y="17604"/>
                    <a:pt x="39255" y="17604"/>
                  </a:cubicBezTo>
                  <a:cubicBezTo>
                    <a:pt x="38796" y="17434"/>
                    <a:pt x="38327" y="17317"/>
                    <a:pt x="37854" y="17191"/>
                  </a:cubicBezTo>
                  <a:cubicBezTo>
                    <a:pt x="37350" y="17054"/>
                    <a:pt x="36848" y="16910"/>
                    <a:pt x="36349" y="16768"/>
                  </a:cubicBezTo>
                  <a:cubicBezTo>
                    <a:pt x="35882" y="16634"/>
                    <a:pt x="35417" y="16503"/>
                    <a:pt x="34950" y="16369"/>
                  </a:cubicBezTo>
                  <a:cubicBezTo>
                    <a:pt x="34960" y="16343"/>
                    <a:pt x="34960" y="16312"/>
                    <a:pt x="34946" y="16281"/>
                  </a:cubicBezTo>
                  <a:cubicBezTo>
                    <a:pt x="34911" y="16203"/>
                    <a:pt x="34922" y="16096"/>
                    <a:pt x="34930" y="16011"/>
                  </a:cubicBezTo>
                  <a:cubicBezTo>
                    <a:pt x="34944" y="15903"/>
                    <a:pt x="34970" y="15799"/>
                    <a:pt x="34995" y="15693"/>
                  </a:cubicBezTo>
                  <a:cubicBezTo>
                    <a:pt x="35059" y="15429"/>
                    <a:pt x="35164" y="15186"/>
                    <a:pt x="35314" y="14958"/>
                  </a:cubicBezTo>
                  <a:cubicBezTo>
                    <a:pt x="35606" y="14509"/>
                    <a:pt x="36016" y="14155"/>
                    <a:pt x="36500" y="13930"/>
                  </a:cubicBezTo>
                  <a:cubicBezTo>
                    <a:pt x="36878" y="13754"/>
                    <a:pt x="37298" y="13658"/>
                    <a:pt x="37719" y="13658"/>
                  </a:cubicBezTo>
                  <a:close/>
                  <a:moveTo>
                    <a:pt x="8625" y="9691"/>
                  </a:moveTo>
                  <a:cubicBezTo>
                    <a:pt x="9373" y="10103"/>
                    <a:pt x="10253" y="10235"/>
                    <a:pt x="11077" y="10415"/>
                  </a:cubicBezTo>
                  <a:cubicBezTo>
                    <a:pt x="12066" y="10629"/>
                    <a:pt x="13037" y="10925"/>
                    <a:pt x="14019" y="11167"/>
                  </a:cubicBezTo>
                  <a:cubicBezTo>
                    <a:pt x="15052" y="11423"/>
                    <a:pt x="16095" y="11605"/>
                    <a:pt x="17131" y="11853"/>
                  </a:cubicBezTo>
                  <a:cubicBezTo>
                    <a:pt x="18154" y="12100"/>
                    <a:pt x="19170" y="12383"/>
                    <a:pt x="20183" y="12663"/>
                  </a:cubicBezTo>
                  <a:cubicBezTo>
                    <a:pt x="22219" y="13230"/>
                    <a:pt x="24274" y="13712"/>
                    <a:pt x="26317" y="14251"/>
                  </a:cubicBezTo>
                  <a:cubicBezTo>
                    <a:pt x="28381" y="14796"/>
                    <a:pt x="30431" y="15387"/>
                    <a:pt x="32482" y="15979"/>
                  </a:cubicBezTo>
                  <a:cubicBezTo>
                    <a:pt x="34501" y="16564"/>
                    <a:pt x="36517" y="17192"/>
                    <a:pt x="38563" y="17683"/>
                  </a:cubicBezTo>
                  <a:cubicBezTo>
                    <a:pt x="38765" y="17733"/>
                    <a:pt x="38971" y="17763"/>
                    <a:pt x="39177" y="17789"/>
                  </a:cubicBezTo>
                  <a:cubicBezTo>
                    <a:pt x="39000" y="18228"/>
                    <a:pt x="38824" y="18665"/>
                    <a:pt x="38648" y="19104"/>
                  </a:cubicBezTo>
                  <a:cubicBezTo>
                    <a:pt x="38270" y="18908"/>
                    <a:pt x="37857" y="18791"/>
                    <a:pt x="37442" y="18689"/>
                  </a:cubicBezTo>
                  <a:cubicBezTo>
                    <a:pt x="36983" y="18576"/>
                    <a:pt x="36531" y="18461"/>
                    <a:pt x="36084" y="18319"/>
                  </a:cubicBezTo>
                  <a:cubicBezTo>
                    <a:pt x="35073" y="17992"/>
                    <a:pt x="34054" y="17680"/>
                    <a:pt x="33037" y="17379"/>
                  </a:cubicBezTo>
                  <a:cubicBezTo>
                    <a:pt x="31004" y="16777"/>
                    <a:pt x="28959" y="16217"/>
                    <a:pt x="26910" y="15683"/>
                  </a:cubicBezTo>
                  <a:cubicBezTo>
                    <a:pt x="24858" y="15148"/>
                    <a:pt x="22805" y="14641"/>
                    <a:pt x="20762" y="14076"/>
                  </a:cubicBezTo>
                  <a:cubicBezTo>
                    <a:pt x="18736" y="13514"/>
                    <a:pt x="16713" y="12941"/>
                    <a:pt x="14662" y="12479"/>
                  </a:cubicBezTo>
                  <a:cubicBezTo>
                    <a:pt x="13616" y="12241"/>
                    <a:pt x="12566" y="12029"/>
                    <a:pt x="11518" y="11802"/>
                  </a:cubicBezTo>
                  <a:cubicBezTo>
                    <a:pt x="11007" y="11692"/>
                    <a:pt x="10497" y="11573"/>
                    <a:pt x="9982" y="11469"/>
                  </a:cubicBezTo>
                  <a:cubicBezTo>
                    <a:pt x="9508" y="11376"/>
                    <a:pt x="9028" y="11306"/>
                    <a:pt x="8554" y="11196"/>
                  </a:cubicBezTo>
                  <a:cubicBezTo>
                    <a:pt x="8322" y="11142"/>
                    <a:pt x="8096" y="11082"/>
                    <a:pt x="7871" y="11001"/>
                  </a:cubicBezTo>
                  <a:cubicBezTo>
                    <a:pt x="7871" y="11001"/>
                    <a:pt x="7868" y="11001"/>
                    <a:pt x="7867" y="10999"/>
                  </a:cubicBezTo>
                  <a:cubicBezTo>
                    <a:pt x="8121" y="10563"/>
                    <a:pt x="8371" y="10126"/>
                    <a:pt x="8625" y="9691"/>
                  </a:cubicBezTo>
                  <a:close/>
                  <a:moveTo>
                    <a:pt x="29138" y="17705"/>
                  </a:moveTo>
                  <a:cubicBezTo>
                    <a:pt x="29232" y="17705"/>
                    <a:pt x="29325" y="17722"/>
                    <a:pt x="29403" y="17774"/>
                  </a:cubicBezTo>
                  <a:cubicBezTo>
                    <a:pt x="29496" y="17835"/>
                    <a:pt x="29554" y="17939"/>
                    <a:pt x="29584" y="18043"/>
                  </a:cubicBezTo>
                  <a:cubicBezTo>
                    <a:pt x="29662" y="18315"/>
                    <a:pt x="29622" y="18612"/>
                    <a:pt x="29554" y="18892"/>
                  </a:cubicBezTo>
                  <a:cubicBezTo>
                    <a:pt x="29472" y="19229"/>
                    <a:pt x="29345" y="19581"/>
                    <a:pt x="29087" y="19824"/>
                  </a:cubicBezTo>
                  <a:cubicBezTo>
                    <a:pt x="28954" y="19949"/>
                    <a:pt x="28790" y="19992"/>
                    <a:pt x="28619" y="19992"/>
                  </a:cubicBezTo>
                  <a:cubicBezTo>
                    <a:pt x="28491" y="19992"/>
                    <a:pt x="28360" y="19968"/>
                    <a:pt x="28238" y="19937"/>
                  </a:cubicBezTo>
                  <a:cubicBezTo>
                    <a:pt x="27970" y="19868"/>
                    <a:pt x="27708" y="19765"/>
                    <a:pt x="27452" y="19655"/>
                  </a:cubicBezTo>
                  <a:cubicBezTo>
                    <a:pt x="27236" y="19561"/>
                    <a:pt x="26989" y="19442"/>
                    <a:pt x="26826" y="19281"/>
                  </a:cubicBezTo>
                  <a:cubicBezTo>
                    <a:pt x="26802" y="19260"/>
                    <a:pt x="26781" y="19238"/>
                    <a:pt x="26763" y="19215"/>
                  </a:cubicBezTo>
                  <a:cubicBezTo>
                    <a:pt x="26757" y="19208"/>
                    <a:pt x="26750" y="19197"/>
                    <a:pt x="26744" y="19191"/>
                  </a:cubicBezTo>
                  <a:cubicBezTo>
                    <a:pt x="26744" y="19191"/>
                    <a:pt x="26733" y="19173"/>
                    <a:pt x="26728" y="19170"/>
                  </a:cubicBezTo>
                  <a:cubicBezTo>
                    <a:pt x="26716" y="19147"/>
                    <a:pt x="26703" y="19127"/>
                    <a:pt x="26694" y="19104"/>
                  </a:cubicBezTo>
                  <a:cubicBezTo>
                    <a:pt x="26691" y="19102"/>
                    <a:pt x="26686" y="19086"/>
                    <a:pt x="26685" y="19080"/>
                  </a:cubicBezTo>
                  <a:cubicBezTo>
                    <a:pt x="26684" y="19070"/>
                    <a:pt x="26680" y="19059"/>
                    <a:pt x="26677" y="19050"/>
                  </a:cubicBezTo>
                  <a:cubicBezTo>
                    <a:pt x="26677" y="19046"/>
                    <a:pt x="26673" y="19029"/>
                    <a:pt x="26675" y="19025"/>
                  </a:cubicBezTo>
                  <a:cubicBezTo>
                    <a:pt x="26672" y="19015"/>
                    <a:pt x="26672" y="19005"/>
                    <a:pt x="26675" y="18996"/>
                  </a:cubicBezTo>
                  <a:lnTo>
                    <a:pt x="26676" y="18962"/>
                  </a:lnTo>
                  <a:cubicBezTo>
                    <a:pt x="26679" y="18958"/>
                    <a:pt x="26682" y="18936"/>
                    <a:pt x="26682" y="18936"/>
                  </a:cubicBezTo>
                  <a:cubicBezTo>
                    <a:pt x="26702" y="18875"/>
                    <a:pt x="26729" y="18830"/>
                    <a:pt x="26772" y="18773"/>
                  </a:cubicBezTo>
                  <a:cubicBezTo>
                    <a:pt x="26878" y="18630"/>
                    <a:pt x="27038" y="18524"/>
                    <a:pt x="27191" y="18432"/>
                  </a:cubicBezTo>
                  <a:cubicBezTo>
                    <a:pt x="27351" y="18337"/>
                    <a:pt x="27519" y="18253"/>
                    <a:pt x="27685" y="18166"/>
                  </a:cubicBezTo>
                  <a:cubicBezTo>
                    <a:pt x="27768" y="18123"/>
                    <a:pt x="27850" y="18082"/>
                    <a:pt x="27934" y="18046"/>
                  </a:cubicBezTo>
                  <a:cubicBezTo>
                    <a:pt x="27940" y="18047"/>
                    <a:pt x="27946" y="18048"/>
                    <a:pt x="27952" y="18048"/>
                  </a:cubicBezTo>
                  <a:cubicBezTo>
                    <a:pt x="27959" y="18048"/>
                    <a:pt x="27966" y="18047"/>
                    <a:pt x="27973" y="18043"/>
                  </a:cubicBezTo>
                  <a:cubicBezTo>
                    <a:pt x="28312" y="17937"/>
                    <a:pt x="28639" y="17768"/>
                    <a:pt x="28993" y="17716"/>
                  </a:cubicBezTo>
                  <a:cubicBezTo>
                    <a:pt x="29040" y="17709"/>
                    <a:pt x="29089" y="17705"/>
                    <a:pt x="29138" y="17705"/>
                  </a:cubicBezTo>
                  <a:close/>
                  <a:moveTo>
                    <a:pt x="15367" y="17548"/>
                  </a:moveTo>
                  <a:cubicBezTo>
                    <a:pt x="15380" y="17548"/>
                    <a:pt x="15393" y="17549"/>
                    <a:pt x="15406" y="17550"/>
                  </a:cubicBezTo>
                  <a:cubicBezTo>
                    <a:pt x="15606" y="17565"/>
                    <a:pt x="15786" y="17681"/>
                    <a:pt x="15938" y="17802"/>
                  </a:cubicBezTo>
                  <a:cubicBezTo>
                    <a:pt x="16111" y="17941"/>
                    <a:pt x="16260" y="18109"/>
                    <a:pt x="16404" y="18279"/>
                  </a:cubicBezTo>
                  <a:cubicBezTo>
                    <a:pt x="16534" y="18430"/>
                    <a:pt x="16672" y="18582"/>
                    <a:pt x="16778" y="18751"/>
                  </a:cubicBezTo>
                  <a:cubicBezTo>
                    <a:pt x="16882" y="18922"/>
                    <a:pt x="16938" y="19103"/>
                    <a:pt x="16907" y="19301"/>
                  </a:cubicBezTo>
                  <a:cubicBezTo>
                    <a:pt x="16881" y="19487"/>
                    <a:pt x="16792" y="19685"/>
                    <a:pt x="16668" y="19829"/>
                  </a:cubicBezTo>
                  <a:cubicBezTo>
                    <a:pt x="16606" y="19900"/>
                    <a:pt x="16536" y="19952"/>
                    <a:pt x="16458" y="19995"/>
                  </a:cubicBezTo>
                  <a:cubicBezTo>
                    <a:pt x="16458" y="19995"/>
                    <a:pt x="16455" y="19995"/>
                    <a:pt x="16455" y="19998"/>
                  </a:cubicBezTo>
                  <a:cubicBezTo>
                    <a:pt x="16449" y="19999"/>
                    <a:pt x="16439" y="20003"/>
                    <a:pt x="16432" y="20009"/>
                  </a:cubicBezTo>
                  <a:cubicBezTo>
                    <a:pt x="16386" y="20028"/>
                    <a:pt x="16338" y="20047"/>
                    <a:pt x="16289" y="20065"/>
                  </a:cubicBezTo>
                  <a:cubicBezTo>
                    <a:pt x="16208" y="20093"/>
                    <a:pt x="16122" y="20115"/>
                    <a:pt x="16033" y="20136"/>
                  </a:cubicBezTo>
                  <a:cubicBezTo>
                    <a:pt x="15899" y="20169"/>
                    <a:pt x="15766" y="20195"/>
                    <a:pt x="15631" y="20216"/>
                  </a:cubicBezTo>
                  <a:cubicBezTo>
                    <a:pt x="15544" y="20223"/>
                    <a:pt x="15457" y="20227"/>
                    <a:pt x="15370" y="20227"/>
                  </a:cubicBezTo>
                  <a:cubicBezTo>
                    <a:pt x="15348" y="20227"/>
                    <a:pt x="15326" y="20227"/>
                    <a:pt x="15304" y="20226"/>
                  </a:cubicBezTo>
                  <a:cubicBezTo>
                    <a:pt x="15073" y="20217"/>
                    <a:pt x="14235" y="20135"/>
                    <a:pt x="14552" y="19724"/>
                  </a:cubicBezTo>
                  <a:cubicBezTo>
                    <a:pt x="14607" y="19649"/>
                    <a:pt x="14699" y="19610"/>
                    <a:pt x="14787" y="19583"/>
                  </a:cubicBezTo>
                  <a:cubicBezTo>
                    <a:pt x="14903" y="19542"/>
                    <a:pt x="15018" y="19505"/>
                    <a:pt x="15131" y="19461"/>
                  </a:cubicBezTo>
                  <a:cubicBezTo>
                    <a:pt x="15199" y="19432"/>
                    <a:pt x="15231" y="19347"/>
                    <a:pt x="15220" y="19284"/>
                  </a:cubicBezTo>
                  <a:cubicBezTo>
                    <a:pt x="15204" y="19213"/>
                    <a:pt x="15147" y="19172"/>
                    <a:pt x="15078" y="19160"/>
                  </a:cubicBezTo>
                  <a:lnTo>
                    <a:pt x="15078" y="19160"/>
                  </a:lnTo>
                  <a:cubicBezTo>
                    <a:pt x="15081" y="19160"/>
                    <a:pt x="15083" y="19160"/>
                    <a:pt x="15084" y="19160"/>
                  </a:cubicBezTo>
                  <a:cubicBezTo>
                    <a:pt x="15090" y="19160"/>
                    <a:pt x="15050" y="19150"/>
                    <a:pt x="15044" y="19148"/>
                  </a:cubicBezTo>
                  <a:cubicBezTo>
                    <a:pt x="15028" y="19143"/>
                    <a:pt x="15012" y="19139"/>
                    <a:pt x="14999" y="19134"/>
                  </a:cubicBezTo>
                  <a:cubicBezTo>
                    <a:pt x="14953" y="19118"/>
                    <a:pt x="14956" y="19121"/>
                    <a:pt x="14913" y="19093"/>
                  </a:cubicBezTo>
                  <a:cubicBezTo>
                    <a:pt x="14841" y="19050"/>
                    <a:pt x="14781" y="18996"/>
                    <a:pt x="14725" y="18931"/>
                  </a:cubicBezTo>
                  <a:cubicBezTo>
                    <a:pt x="14635" y="18830"/>
                    <a:pt x="14539" y="18686"/>
                    <a:pt x="14562" y="18544"/>
                  </a:cubicBezTo>
                  <a:cubicBezTo>
                    <a:pt x="14575" y="18463"/>
                    <a:pt x="14628" y="18439"/>
                    <a:pt x="14691" y="18439"/>
                  </a:cubicBezTo>
                  <a:cubicBezTo>
                    <a:pt x="14731" y="18439"/>
                    <a:pt x="14775" y="18449"/>
                    <a:pt x="14815" y="18461"/>
                  </a:cubicBezTo>
                  <a:cubicBezTo>
                    <a:pt x="14955" y="18503"/>
                    <a:pt x="15084" y="18576"/>
                    <a:pt x="15225" y="18618"/>
                  </a:cubicBezTo>
                  <a:cubicBezTo>
                    <a:pt x="15241" y="18623"/>
                    <a:pt x="15256" y="18625"/>
                    <a:pt x="15270" y="18625"/>
                  </a:cubicBezTo>
                  <a:cubicBezTo>
                    <a:pt x="15394" y="18625"/>
                    <a:pt x="15456" y="18457"/>
                    <a:pt x="15346" y="18372"/>
                  </a:cubicBezTo>
                  <a:cubicBezTo>
                    <a:pt x="15344" y="18368"/>
                    <a:pt x="15339" y="18366"/>
                    <a:pt x="15336" y="18366"/>
                  </a:cubicBezTo>
                  <a:lnTo>
                    <a:pt x="15334" y="18363"/>
                  </a:lnTo>
                  <a:cubicBezTo>
                    <a:pt x="15331" y="18361"/>
                    <a:pt x="15328" y="18358"/>
                    <a:pt x="15325" y="18356"/>
                  </a:cubicBezTo>
                  <a:cubicBezTo>
                    <a:pt x="15314" y="18343"/>
                    <a:pt x="15304" y="18332"/>
                    <a:pt x="15294" y="18323"/>
                  </a:cubicBezTo>
                  <a:cubicBezTo>
                    <a:pt x="15273" y="18302"/>
                    <a:pt x="15242" y="18264"/>
                    <a:pt x="15231" y="18250"/>
                  </a:cubicBezTo>
                  <a:cubicBezTo>
                    <a:pt x="15200" y="18206"/>
                    <a:pt x="15162" y="18128"/>
                    <a:pt x="15138" y="18066"/>
                  </a:cubicBezTo>
                  <a:cubicBezTo>
                    <a:pt x="15101" y="17959"/>
                    <a:pt x="15080" y="17817"/>
                    <a:pt x="15121" y="17702"/>
                  </a:cubicBezTo>
                  <a:cubicBezTo>
                    <a:pt x="15162" y="17589"/>
                    <a:pt x="15258" y="17548"/>
                    <a:pt x="15367" y="17548"/>
                  </a:cubicBezTo>
                  <a:close/>
                  <a:moveTo>
                    <a:pt x="7788" y="11136"/>
                  </a:moveTo>
                  <a:cubicBezTo>
                    <a:pt x="7794" y="11145"/>
                    <a:pt x="7805" y="11152"/>
                    <a:pt x="7815" y="11157"/>
                  </a:cubicBezTo>
                  <a:cubicBezTo>
                    <a:pt x="8700" y="11553"/>
                    <a:pt x="9694" y="11698"/>
                    <a:pt x="10635" y="11912"/>
                  </a:cubicBezTo>
                  <a:cubicBezTo>
                    <a:pt x="11669" y="12147"/>
                    <a:pt x="12709" y="12369"/>
                    <a:pt x="13744" y="12599"/>
                  </a:cubicBezTo>
                  <a:cubicBezTo>
                    <a:pt x="15802" y="13052"/>
                    <a:pt x="17833" y="13594"/>
                    <a:pt x="19862" y="14158"/>
                  </a:cubicBezTo>
                  <a:cubicBezTo>
                    <a:pt x="20246" y="14265"/>
                    <a:pt x="20631" y="14370"/>
                    <a:pt x="21015" y="14473"/>
                  </a:cubicBezTo>
                  <a:cubicBezTo>
                    <a:pt x="22674" y="14924"/>
                    <a:pt x="24336" y="15348"/>
                    <a:pt x="25999" y="15779"/>
                  </a:cubicBezTo>
                  <a:cubicBezTo>
                    <a:pt x="28050" y="16305"/>
                    <a:pt x="30098" y="16860"/>
                    <a:pt x="32133" y="17451"/>
                  </a:cubicBezTo>
                  <a:cubicBezTo>
                    <a:pt x="33153" y="17748"/>
                    <a:pt x="34172" y="18055"/>
                    <a:pt x="35188" y="18371"/>
                  </a:cubicBezTo>
                  <a:cubicBezTo>
                    <a:pt x="35662" y="18517"/>
                    <a:pt x="36130" y="18681"/>
                    <a:pt x="36611" y="18805"/>
                  </a:cubicBezTo>
                  <a:cubicBezTo>
                    <a:pt x="37058" y="18921"/>
                    <a:pt x="37512" y="19009"/>
                    <a:pt x="37952" y="19148"/>
                  </a:cubicBezTo>
                  <a:cubicBezTo>
                    <a:pt x="38151" y="19211"/>
                    <a:pt x="38350" y="19284"/>
                    <a:pt x="38542" y="19370"/>
                  </a:cubicBezTo>
                  <a:cubicBezTo>
                    <a:pt x="38335" y="19885"/>
                    <a:pt x="38129" y="20400"/>
                    <a:pt x="37919" y="20917"/>
                  </a:cubicBezTo>
                  <a:cubicBezTo>
                    <a:pt x="37914" y="20901"/>
                    <a:pt x="37908" y="20885"/>
                    <a:pt x="37902" y="20872"/>
                  </a:cubicBezTo>
                  <a:cubicBezTo>
                    <a:pt x="37879" y="20788"/>
                    <a:pt x="37848" y="20711"/>
                    <a:pt x="37808" y="20639"/>
                  </a:cubicBezTo>
                  <a:cubicBezTo>
                    <a:pt x="37713" y="20471"/>
                    <a:pt x="37584" y="20353"/>
                    <a:pt x="37409" y="20274"/>
                  </a:cubicBezTo>
                  <a:cubicBezTo>
                    <a:pt x="37250" y="20200"/>
                    <a:pt x="37074" y="20159"/>
                    <a:pt x="36902" y="20138"/>
                  </a:cubicBezTo>
                  <a:cubicBezTo>
                    <a:pt x="36835" y="20129"/>
                    <a:pt x="36768" y="20122"/>
                    <a:pt x="36701" y="20122"/>
                  </a:cubicBezTo>
                  <a:cubicBezTo>
                    <a:pt x="36685" y="20122"/>
                    <a:pt x="36669" y="20122"/>
                    <a:pt x="36653" y="20123"/>
                  </a:cubicBezTo>
                  <a:cubicBezTo>
                    <a:pt x="36675" y="20018"/>
                    <a:pt x="36696" y="19910"/>
                    <a:pt x="36695" y="19800"/>
                  </a:cubicBezTo>
                  <a:cubicBezTo>
                    <a:pt x="36693" y="19580"/>
                    <a:pt x="36576" y="19400"/>
                    <a:pt x="36393" y="19283"/>
                  </a:cubicBezTo>
                  <a:cubicBezTo>
                    <a:pt x="36242" y="19186"/>
                    <a:pt x="36080" y="19147"/>
                    <a:pt x="35916" y="19147"/>
                  </a:cubicBezTo>
                  <a:cubicBezTo>
                    <a:pt x="35722" y="19147"/>
                    <a:pt x="35526" y="19201"/>
                    <a:pt x="35340" y="19274"/>
                  </a:cubicBezTo>
                  <a:cubicBezTo>
                    <a:pt x="35294" y="19051"/>
                    <a:pt x="35131" y="18842"/>
                    <a:pt x="34934" y="18752"/>
                  </a:cubicBezTo>
                  <a:cubicBezTo>
                    <a:pt x="34852" y="18714"/>
                    <a:pt x="34769" y="18698"/>
                    <a:pt x="34687" y="18698"/>
                  </a:cubicBezTo>
                  <a:cubicBezTo>
                    <a:pt x="34489" y="18698"/>
                    <a:pt x="34295" y="18790"/>
                    <a:pt x="34118" y="18889"/>
                  </a:cubicBezTo>
                  <a:cubicBezTo>
                    <a:pt x="34018" y="18666"/>
                    <a:pt x="33866" y="18444"/>
                    <a:pt x="33665" y="18316"/>
                  </a:cubicBezTo>
                  <a:cubicBezTo>
                    <a:pt x="33570" y="18255"/>
                    <a:pt x="33464" y="18217"/>
                    <a:pt x="33352" y="18217"/>
                  </a:cubicBezTo>
                  <a:cubicBezTo>
                    <a:pt x="33328" y="18217"/>
                    <a:pt x="33304" y="18219"/>
                    <a:pt x="33279" y="18223"/>
                  </a:cubicBezTo>
                  <a:cubicBezTo>
                    <a:pt x="33169" y="18241"/>
                    <a:pt x="33074" y="18302"/>
                    <a:pt x="32983" y="18363"/>
                  </a:cubicBezTo>
                  <a:cubicBezTo>
                    <a:pt x="32918" y="18409"/>
                    <a:pt x="32838" y="18468"/>
                    <a:pt x="32764" y="18482"/>
                  </a:cubicBezTo>
                  <a:lnTo>
                    <a:pt x="32757" y="18482"/>
                  </a:lnTo>
                  <a:cubicBezTo>
                    <a:pt x="32747" y="18477"/>
                    <a:pt x="32737" y="18470"/>
                    <a:pt x="32733" y="18467"/>
                  </a:cubicBezTo>
                  <a:cubicBezTo>
                    <a:pt x="32724" y="18460"/>
                    <a:pt x="32719" y="18456"/>
                    <a:pt x="32696" y="18432"/>
                  </a:cubicBezTo>
                  <a:cubicBezTo>
                    <a:pt x="32680" y="18414"/>
                    <a:pt x="32663" y="18391"/>
                    <a:pt x="32647" y="18371"/>
                  </a:cubicBezTo>
                  <a:cubicBezTo>
                    <a:pt x="32504" y="18183"/>
                    <a:pt x="32388" y="17987"/>
                    <a:pt x="32141" y="17937"/>
                  </a:cubicBezTo>
                  <a:cubicBezTo>
                    <a:pt x="32092" y="17927"/>
                    <a:pt x="32042" y="17922"/>
                    <a:pt x="31992" y="17922"/>
                  </a:cubicBezTo>
                  <a:cubicBezTo>
                    <a:pt x="31784" y="17922"/>
                    <a:pt x="31574" y="18006"/>
                    <a:pt x="31424" y="18148"/>
                  </a:cubicBezTo>
                  <a:cubicBezTo>
                    <a:pt x="31241" y="17939"/>
                    <a:pt x="30989" y="17803"/>
                    <a:pt x="30706" y="17803"/>
                  </a:cubicBezTo>
                  <a:cubicBezTo>
                    <a:pt x="30688" y="17803"/>
                    <a:pt x="30670" y="17804"/>
                    <a:pt x="30652" y="17805"/>
                  </a:cubicBezTo>
                  <a:cubicBezTo>
                    <a:pt x="30365" y="17820"/>
                    <a:pt x="30117" y="17942"/>
                    <a:pt x="29907" y="18125"/>
                  </a:cubicBezTo>
                  <a:cubicBezTo>
                    <a:pt x="29851" y="17789"/>
                    <a:pt x="29652" y="17494"/>
                    <a:pt x="29298" y="17434"/>
                  </a:cubicBezTo>
                  <a:cubicBezTo>
                    <a:pt x="29244" y="17424"/>
                    <a:pt x="29190" y="17420"/>
                    <a:pt x="29136" y="17420"/>
                  </a:cubicBezTo>
                  <a:cubicBezTo>
                    <a:pt x="28832" y="17420"/>
                    <a:pt x="28528" y="17561"/>
                    <a:pt x="28262" y="17701"/>
                  </a:cubicBezTo>
                  <a:cubicBezTo>
                    <a:pt x="28050" y="17764"/>
                    <a:pt x="27842" y="17838"/>
                    <a:pt x="27643" y="17932"/>
                  </a:cubicBezTo>
                  <a:cubicBezTo>
                    <a:pt x="27522" y="17988"/>
                    <a:pt x="27398" y="18043"/>
                    <a:pt x="27275" y="18101"/>
                  </a:cubicBezTo>
                  <a:cubicBezTo>
                    <a:pt x="27278" y="17744"/>
                    <a:pt x="27190" y="17393"/>
                    <a:pt x="26869" y="17181"/>
                  </a:cubicBezTo>
                  <a:cubicBezTo>
                    <a:pt x="26717" y="17082"/>
                    <a:pt x="26547" y="17048"/>
                    <a:pt x="26373" y="17048"/>
                  </a:cubicBezTo>
                  <a:cubicBezTo>
                    <a:pt x="26200" y="17048"/>
                    <a:pt x="26024" y="17082"/>
                    <a:pt x="25856" y="17121"/>
                  </a:cubicBezTo>
                  <a:cubicBezTo>
                    <a:pt x="25857" y="17103"/>
                    <a:pt x="25858" y="17083"/>
                    <a:pt x="25861" y="17061"/>
                  </a:cubicBezTo>
                  <a:cubicBezTo>
                    <a:pt x="25867" y="16983"/>
                    <a:pt x="25869" y="16905"/>
                    <a:pt x="25859" y="16827"/>
                  </a:cubicBezTo>
                  <a:cubicBezTo>
                    <a:pt x="25833" y="16625"/>
                    <a:pt x="25664" y="16474"/>
                    <a:pt x="25481" y="16402"/>
                  </a:cubicBezTo>
                  <a:cubicBezTo>
                    <a:pt x="25419" y="16378"/>
                    <a:pt x="25356" y="16368"/>
                    <a:pt x="25294" y="16368"/>
                  </a:cubicBezTo>
                  <a:cubicBezTo>
                    <a:pt x="25184" y="16368"/>
                    <a:pt x="25074" y="16400"/>
                    <a:pt x="24972" y="16448"/>
                  </a:cubicBezTo>
                  <a:cubicBezTo>
                    <a:pt x="24899" y="16482"/>
                    <a:pt x="24831" y="16520"/>
                    <a:pt x="24759" y="16558"/>
                  </a:cubicBezTo>
                  <a:cubicBezTo>
                    <a:pt x="24734" y="16571"/>
                    <a:pt x="24708" y="16581"/>
                    <a:pt x="24681" y="16590"/>
                  </a:cubicBezTo>
                  <a:cubicBezTo>
                    <a:pt x="24620" y="16337"/>
                    <a:pt x="24437" y="16095"/>
                    <a:pt x="24193" y="16011"/>
                  </a:cubicBezTo>
                  <a:cubicBezTo>
                    <a:pt x="24131" y="15988"/>
                    <a:pt x="24066" y="15979"/>
                    <a:pt x="24002" y="15979"/>
                  </a:cubicBezTo>
                  <a:cubicBezTo>
                    <a:pt x="23902" y="15979"/>
                    <a:pt x="23802" y="16002"/>
                    <a:pt x="23708" y="16038"/>
                  </a:cubicBezTo>
                  <a:cubicBezTo>
                    <a:pt x="23612" y="16077"/>
                    <a:pt x="23523" y="16137"/>
                    <a:pt x="23430" y="16186"/>
                  </a:cubicBezTo>
                  <a:cubicBezTo>
                    <a:pt x="23401" y="16092"/>
                    <a:pt x="23377" y="15996"/>
                    <a:pt x="23336" y="15907"/>
                  </a:cubicBezTo>
                  <a:cubicBezTo>
                    <a:pt x="23261" y="15756"/>
                    <a:pt x="23129" y="15640"/>
                    <a:pt x="22973" y="15576"/>
                  </a:cubicBezTo>
                  <a:cubicBezTo>
                    <a:pt x="22912" y="15552"/>
                    <a:pt x="22853" y="15541"/>
                    <a:pt x="22796" y="15541"/>
                  </a:cubicBezTo>
                  <a:cubicBezTo>
                    <a:pt x="22608" y="15541"/>
                    <a:pt x="22443" y="15658"/>
                    <a:pt x="22311" y="15801"/>
                  </a:cubicBezTo>
                  <a:cubicBezTo>
                    <a:pt x="22234" y="15736"/>
                    <a:pt x="22167" y="15661"/>
                    <a:pt x="22091" y="15594"/>
                  </a:cubicBezTo>
                  <a:cubicBezTo>
                    <a:pt x="21970" y="15486"/>
                    <a:pt x="21825" y="15415"/>
                    <a:pt x="21660" y="15415"/>
                  </a:cubicBezTo>
                  <a:cubicBezTo>
                    <a:pt x="21655" y="15415"/>
                    <a:pt x="21650" y="15415"/>
                    <a:pt x="21645" y="15415"/>
                  </a:cubicBezTo>
                  <a:cubicBezTo>
                    <a:pt x="21614" y="15415"/>
                    <a:pt x="21586" y="15417"/>
                    <a:pt x="21556" y="15421"/>
                  </a:cubicBezTo>
                  <a:cubicBezTo>
                    <a:pt x="21509" y="15238"/>
                    <a:pt x="21373" y="15077"/>
                    <a:pt x="21225" y="14960"/>
                  </a:cubicBezTo>
                  <a:cubicBezTo>
                    <a:pt x="21134" y="14886"/>
                    <a:pt x="21034" y="14835"/>
                    <a:pt x="20928" y="14811"/>
                  </a:cubicBezTo>
                  <a:cubicBezTo>
                    <a:pt x="20880" y="14800"/>
                    <a:pt x="20831" y="14795"/>
                    <a:pt x="20782" y="14795"/>
                  </a:cubicBezTo>
                  <a:cubicBezTo>
                    <a:pt x="20727" y="14795"/>
                    <a:pt x="20671" y="14801"/>
                    <a:pt x="20615" y="14814"/>
                  </a:cubicBezTo>
                  <a:cubicBezTo>
                    <a:pt x="20519" y="14838"/>
                    <a:pt x="20427" y="14874"/>
                    <a:pt x="20328" y="14895"/>
                  </a:cubicBezTo>
                  <a:cubicBezTo>
                    <a:pt x="20301" y="14903"/>
                    <a:pt x="20276" y="14908"/>
                    <a:pt x="20252" y="14908"/>
                  </a:cubicBezTo>
                  <a:cubicBezTo>
                    <a:pt x="20245" y="14908"/>
                    <a:pt x="20239" y="14907"/>
                    <a:pt x="20233" y="14907"/>
                  </a:cubicBezTo>
                  <a:cubicBezTo>
                    <a:pt x="20233" y="14905"/>
                    <a:pt x="20211" y="14901"/>
                    <a:pt x="20209" y="14899"/>
                  </a:cubicBezTo>
                  <a:cubicBezTo>
                    <a:pt x="20194" y="14891"/>
                    <a:pt x="20183" y="14885"/>
                    <a:pt x="20180" y="14880"/>
                  </a:cubicBezTo>
                  <a:cubicBezTo>
                    <a:pt x="20129" y="14834"/>
                    <a:pt x="20112" y="14780"/>
                    <a:pt x="20063" y="14717"/>
                  </a:cubicBezTo>
                  <a:cubicBezTo>
                    <a:pt x="20011" y="14649"/>
                    <a:pt x="19942" y="14603"/>
                    <a:pt x="19859" y="14583"/>
                  </a:cubicBezTo>
                  <a:cubicBezTo>
                    <a:pt x="19817" y="14573"/>
                    <a:pt x="19774" y="14569"/>
                    <a:pt x="19731" y="14569"/>
                  </a:cubicBezTo>
                  <a:cubicBezTo>
                    <a:pt x="19663" y="14569"/>
                    <a:pt x="19594" y="14580"/>
                    <a:pt x="19530" y="14599"/>
                  </a:cubicBezTo>
                  <a:cubicBezTo>
                    <a:pt x="19439" y="14625"/>
                    <a:pt x="19352" y="14671"/>
                    <a:pt x="19259" y="14688"/>
                  </a:cubicBezTo>
                  <a:cubicBezTo>
                    <a:pt x="19248" y="14690"/>
                    <a:pt x="19238" y="14691"/>
                    <a:pt x="19228" y="14691"/>
                  </a:cubicBezTo>
                  <a:cubicBezTo>
                    <a:pt x="19162" y="14691"/>
                    <a:pt x="19117" y="14647"/>
                    <a:pt x="19068" y="14594"/>
                  </a:cubicBezTo>
                  <a:cubicBezTo>
                    <a:pt x="19000" y="14521"/>
                    <a:pt x="18928" y="14449"/>
                    <a:pt x="18848" y="14394"/>
                  </a:cubicBezTo>
                  <a:cubicBezTo>
                    <a:pt x="18744" y="14323"/>
                    <a:pt x="18629" y="14292"/>
                    <a:pt x="18510" y="14292"/>
                  </a:cubicBezTo>
                  <a:cubicBezTo>
                    <a:pt x="18451" y="14292"/>
                    <a:pt x="18390" y="14300"/>
                    <a:pt x="18329" y="14314"/>
                  </a:cubicBezTo>
                  <a:cubicBezTo>
                    <a:pt x="18238" y="14338"/>
                    <a:pt x="18134" y="14399"/>
                    <a:pt x="18037" y="14399"/>
                  </a:cubicBezTo>
                  <a:cubicBezTo>
                    <a:pt x="18028" y="14399"/>
                    <a:pt x="18019" y="14399"/>
                    <a:pt x="18010" y="14397"/>
                  </a:cubicBezTo>
                  <a:cubicBezTo>
                    <a:pt x="17943" y="14390"/>
                    <a:pt x="17886" y="14328"/>
                    <a:pt x="17826" y="14287"/>
                  </a:cubicBezTo>
                  <a:cubicBezTo>
                    <a:pt x="17677" y="14184"/>
                    <a:pt x="17504" y="14105"/>
                    <a:pt x="17325" y="14105"/>
                  </a:cubicBezTo>
                  <a:cubicBezTo>
                    <a:pt x="17269" y="14105"/>
                    <a:pt x="17213" y="14113"/>
                    <a:pt x="17157" y="14130"/>
                  </a:cubicBezTo>
                  <a:cubicBezTo>
                    <a:pt x="17027" y="14168"/>
                    <a:pt x="16920" y="14245"/>
                    <a:pt x="16840" y="14345"/>
                  </a:cubicBezTo>
                  <a:cubicBezTo>
                    <a:pt x="16802" y="14286"/>
                    <a:pt x="16754" y="14231"/>
                    <a:pt x="16697" y="14189"/>
                  </a:cubicBezTo>
                  <a:cubicBezTo>
                    <a:pt x="16579" y="14099"/>
                    <a:pt x="16443" y="14064"/>
                    <a:pt x="16304" y="14064"/>
                  </a:cubicBezTo>
                  <a:cubicBezTo>
                    <a:pt x="16189" y="14064"/>
                    <a:pt x="16073" y="14088"/>
                    <a:pt x="15962" y="14126"/>
                  </a:cubicBezTo>
                  <a:cubicBezTo>
                    <a:pt x="15865" y="13895"/>
                    <a:pt x="15694" y="13677"/>
                    <a:pt x="15457" y="13603"/>
                  </a:cubicBezTo>
                  <a:cubicBezTo>
                    <a:pt x="15377" y="13579"/>
                    <a:pt x="15291" y="13567"/>
                    <a:pt x="15205" y="13567"/>
                  </a:cubicBezTo>
                  <a:cubicBezTo>
                    <a:pt x="15125" y="13567"/>
                    <a:pt x="15044" y="13577"/>
                    <a:pt x="14969" y="13595"/>
                  </a:cubicBezTo>
                  <a:cubicBezTo>
                    <a:pt x="14890" y="13614"/>
                    <a:pt x="14812" y="13642"/>
                    <a:pt x="14745" y="13686"/>
                  </a:cubicBezTo>
                  <a:cubicBezTo>
                    <a:pt x="14733" y="13693"/>
                    <a:pt x="14721" y="13703"/>
                    <a:pt x="14712" y="13708"/>
                  </a:cubicBezTo>
                  <a:cubicBezTo>
                    <a:pt x="14702" y="13667"/>
                    <a:pt x="14693" y="13625"/>
                    <a:pt x="14677" y="13583"/>
                  </a:cubicBezTo>
                  <a:cubicBezTo>
                    <a:pt x="14635" y="13467"/>
                    <a:pt x="14554" y="13375"/>
                    <a:pt x="14443" y="13322"/>
                  </a:cubicBezTo>
                  <a:cubicBezTo>
                    <a:pt x="14384" y="13293"/>
                    <a:pt x="14322" y="13278"/>
                    <a:pt x="14260" y="13278"/>
                  </a:cubicBezTo>
                  <a:cubicBezTo>
                    <a:pt x="14202" y="13278"/>
                    <a:pt x="14143" y="13291"/>
                    <a:pt x="14086" y="13318"/>
                  </a:cubicBezTo>
                  <a:cubicBezTo>
                    <a:pt x="14017" y="13353"/>
                    <a:pt x="13958" y="13403"/>
                    <a:pt x="13900" y="13450"/>
                  </a:cubicBezTo>
                  <a:cubicBezTo>
                    <a:pt x="13866" y="13415"/>
                    <a:pt x="13835" y="13377"/>
                    <a:pt x="13798" y="13343"/>
                  </a:cubicBezTo>
                  <a:cubicBezTo>
                    <a:pt x="13733" y="13283"/>
                    <a:pt x="13661" y="13224"/>
                    <a:pt x="13585" y="13177"/>
                  </a:cubicBezTo>
                  <a:cubicBezTo>
                    <a:pt x="13455" y="13092"/>
                    <a:pt x="13301" y="13039"/>
                    <a:pt x="13148" y="13039"/>
                  </a:cubicBezTo>
                  <a:cubicBezTo>
                    <a:pt x="13136" y="13039"/>
                    <a:pt x="13123" y="13040"/>
                    <a:pt x="13111" y="13040"/>
                  </a:cubicBezTo>
                  <a:cubicBezTo>
                    <a:pt x="12838" y="13051"/>
                    <a:pt x="12558" y="13182"/>
                    <a:pt x="12395" y="13405"/>
                  </a:cubicBezTo>
                  <a:cubicBezTo>
                    <a:pt x="12292" y="13262"/>
                    <a:pt x="12164" y="13136"/>
                    <a:pt x="12027" y="13032"/>
                  </a:cubicBezTo>
                  <a:cubicBezTo>
                    <a:pt x="11618" y="12720"/>
                    <a:pt x="11124" y="12575"/>
                    <a:pt x="10617" y="12575"/>
                  </a:cubicBezTo>
                  <a:cubicBezTo>
                    <a:pt x="10528" y="12575"/>
                    <a:pt x="10440" y="12580"/>
                    <a:pt x="10351" y="12588"/>
                  </a:cubicBezTo>
                  <a:cubicBezTo>
                    <a:pt x="10066" y="12615"/>
                    <a:pt x="9776" y="12684"/>
                    <a:pt x="9503" y="12773"/>
                  </a:cubicBezTo>
                  <a:cubicBezTo>
                    <a:pt x="9501" y="12749"/>
                    <a:pt x="9491" y="12721"/>
                    <a:pt x="9470" y="12693"/>
                  </a:cubicBezTo>
                  <a:cubicBezTo>
                    <a:pt x="9267" y="12418"/>
                    <a:pt x="8904" y="12195"/>
                    <a:pt x="8554" y="12195"/>
                  </a:cubicBezTo>
                  <a:cubicBezTo>
                    <a:pt x="8553" y="12195"/>
                    <a:pt x="8551" y="12195"/>
                    <a:pt x="8550" y="12195"/>
                  </a:cubicBezTo>
                  <a:cubicBezTo>
                    <a:pt x="8383" y="12195"/>
                    <a:pt x="8211" y="12252"/>
                    <a:pt x="8091" y="12374"/>
                  </a:cubicBezTo>
                  <a:cubicBezTo>
                    <a:pt x="8018" y="12445"/>
                    <a:pt x="7967" y="12531"/>
                    <a:pt x="7924" y="12625"/>
                  </a:cubicBezTo>
                  <a:cubicBezTo>
                    <a:pt x="7888" y="12703"/>
                    <a:pt x="7850" y="12786"/>
                    <a:pt x="7787" y="12846"/>
                  </a:cubicBezTo>
                  <a:cubicBezTo>
                    <a:pt x="7665" y="12964"/>
                    <a:pt x="7481" y="13006"/>
                    <a:pt x="7324" y="13067"/>
                  </a:cubicBezTo>
                  <a:cubicBezTo>
                    <a:pt x="7139" y="13139"/>
                    <a:pt x="6957" y="13231"/>
                    <a:pt x="6856" y="13408"/>
                  </a:cubicBezTo>
                  <a:cubicBezTo>
                    <a:pt x="6714" y="13648"/>
                    <a:pt x="6720" y="13932"/>
                    <a:pt x="6670" y="14197"/>
                  </a:cubicBezTo>
                  <a:cubicBezTo>
                    <a:pt x="6631" y="14420"/>
                    <a:pt x="6534" y="14589"/>
                    <a:pt x="6362" y="14733"/>
                  </a:cubicBezTo>
                  <a:cubicBezTo>
                    <a:pt x="6222" y="14854"/>
                    <a:pt x="6059" y="14951"/>
                    <a:pt x="5935" y="15089"/>
                  </a:cubicBezTo>
                  <a:cubicBezTo>
                    <a:pt x="5861" y="15173"/>
                    <a:pt x="5803" y="15265"/>
                    <a:pt x="5761" y="15369"/>
                  </a:cubicBezTo>
                  <a:cubicBezTo>
                    <a:pt x="5716" y="15485"/>
                    <a:pt x="5700" y="15611"/>
                    <a:pt x="5673" y="15729"/>
                  </a:cubicBezTo>
                  <a:cubicBezTo>
                    <a:pt x="5645" y="15853"/>
                    <a:pt x="5613" y="15975"/>
                    <a:pt x="5561" y="16089"/>
                  </a:cubicBezTo>
                  <a:cubicBezTo>
                    <a:pt x="5508" y="16203"/>
                    <a:pt x="5429" y="16303"/>
                    <a:pt x="5340" y="16394"/>
                  </a:cubicBezTo>
                  <a:cubicBezTo>
                    <a:pt x="5158" y="16579"/>
                    <a:pt x="4940" y="16727"/>
                    <a:pt x="4762" y="16918"/>
                  </a:cubicBezTo>
                  <a:cubicBezTo>
                    <a:pt x="4702" y="16983"/>
                    <a:pt x="4649" y="17052"/>
                    <a:pt x="4607" y="17125"/>
                  </a:cubicBezTo>
                  <a:cubicBezTo>
                    <a:pt x="4535" y="17253"/>
                    <a:pt x="4492" y="17395"/>
                    <a:pt x="4483" y="17551"/>
                  </a:cubicBezTo>
                  <a:cubicBezTo>
                    <a:pt x="4478" y="17688"/>
                    <a:pt x="4499" y="17828"/>
                    <a:pt x="4515" y="17966"/>
                  </a:cubicBezTo>
                  <a:cubicBezTo>
                    <a:pt x="4534" y="18097"/>
                    <a:pt x="4546" y="18240"/>
                    <a:pt x="4488" y="18364"/>
                  </a:cubicBezTo>
                  <a:cubicBezTo>
                    <a:pt x="4397" y="18556"/>
                    <a:pt x="4174" y="18659"/>
                    <a:pt x="4023" y="18795"/>
                  </a:cubicBezTo>
                  <a:cubicBezTo>
                    <a:pt x="3851" y="18951"/>
                    <a:pt x="3711" y="19143"/>
                    <a:pt x="3635" y="19364"/>
                  </a:cubicBezTo>
                  <a:cubicBezTo>
                    <a:pt x="3548" y="19624"/>
                    <a:pt x="3566" y="19891"/>
                    <a:pt x="3593" y="20161"/>
                  </a:cubicBezTo>
                  <a:cubicBezTo>
                    <a:pt x="3605" y="20302"/>
                    <a:pt x="3617" y="20448"/>
                    <a:pt x="3580" y="20584"/>
                  </a:cubicBezTo>
                  <a:cubicBezTo>
                    <a:pt x="3546" y="20709"/>
                    <a:pt x="3484" y="20820"/>
                    <a:pt x="3413" y="20926"/>
                  </a:cubicBezTo>
                  <a:cubicBezTo>
                    <a:pt x="3260" y="21161"/>
                    <a:pt x="3113" y="21395"/>
                    <a:pt x="3048" y="21671"/>
                  </a:cubicBezTo>
                  <a:cubicBezTo>
                    <a:pt x="2986" y="21932"/>
                    <a:pt x="2994" y="22195"/>
                    <a:pt x="3085" y="22448"/>
                  </a:cubicBezTo>
                  <a:cubicBezTo>
                    <a:pt x="3113" y="22526"/>
                    <a:pt x="3149" y="22597"/>
                    <a:pt x="3192" y="22666"/>
                  </a:cubicBezTo>
                  <a:cubicBezTo>
                    <a:pt x="2867" y="22500"/>
                    <a:pt x="2555" y="22316"/>
                    <a:pt x="2274" y="22093"/>
                  </a:cubicBezTo>
                  <a:cubicBezTo>
                    <a:pt x="2064" y="21926"/>
                    <a:pt x="1856" y="21700"/>
                    <a:pt x="1836" y="21420"/>
                  </a:cubicBezTo>
                  <a:cubicBezTo>
                    <a:pt x="1815" y="21093"/>
                    <a:pt x="2041" y="20773"/>
                    <a:pt x="2208" y="20511"/>
                  </a:cubicBezTo>
                  <a:cubicBezTo>
                    <a:pt x="2946" y="19347"/>
                    <a:pt x="3659" y="18167"/>
                    <a:pt x="4368" y="16983"/>
                  </a:cubicBezTo>
                  <a:cubicBezTo>
                    <a:pt x="4506" y="16754"/>
                    <a:pt x="4643" y="16524"/>
                    <a:pt x="4780" y="16296"/>
                  </a:cubicBezTo>
                  <a:cubicBezTo>
                    <a:pt x="5803" y="14588"/>
                    <a:pt x="6792" y="12860"/>
                    <a:pt x="7788" y="11136"/>
                  </a:cubicBezTo>
                  <a:close/>
                  <a:moveTo>
                    <a:pt x="5797" y="18774"/>
                  </a:moveTo>
                  <a:cubicBezTo>
                    <a:pt x="5833" y="18774"/>
                    <a:pt x="5869" y="18777"/>
                    <a:pt x="5907" y="18784"/>
                  </a:cubicBezTo>
                  <a:cubicBezTo>
                    <a:pt x="6335" y="18862"/>
                    <a:pt x="6707" y="19255"/>
                    <a:pt x="6820" y="19671"/>
                  </a:cubicBezTo>
                  <a:cubicBezTo>
                    <a:pt x="6891" y="19923"/>
                    <a:pt x="6904" y="20186"/>
                    <a:pt x="6936" y="20444"/>
                  </a:cubicBezTo>
                  <a:cubicBezTo>
                    <a:pt x="6965" y="20679"/>
                    <a:pt x="7009" y="20915"/>
                    <a:pt x="7092" y="21138"/>
                  </a:cubicBezTo>
                  <a:cubicBezTo>
                    <a:pt x="7175" y="21362"/>
                    <a:pt x="7300" y="21574"/>
                    <a:pt x="7459" y="21754"/>
                  </a:cubicBezTo>
                  <a:cubicBezTo>
                    <a:pt x="7589" y="21903"/>
                    <a:pt x="7763" y="22051"/>
                    <a:pt x="7862" y="22209"/>
                  </a:cubicBezTo>
                  <a:cubicBezTo>
                    <a:pt x="7913" y="22289"/>
                    <a:pt x="7944" y="22366"/>
                    <a:pt x="7948" y="22446"/>
                  </a:cubicBezTo>
                  <a:cubicBezTo>
                    <a:pt x="7955" y="22535"/>
                    <a:pt x="7922" y="22634"/>
                    <a:pt x="7881" y="22727"/>
                  </a:cubicBezTo>
                  <a:cubicBezTo>
                    <a:pt x="7815" y="22876"/>
                    <a:pt x="7693" y="22992"/>
                    <a:pt x="7543" y="23064"/>
                  </a:cubicBezTo>
                  <a:cubicBezTo>
                    <a:pt x="7425" y="23119"/>
                    <a:pt x="7288" y="23144"/>
                    <a:pt x="7149" y="23144"/>
                  </a:cubicBezTo>
                  <a:cubicBezTo>
                    <a:pt x="7115" y="23144"/>
                    <a:pt x="7080" y="23142"/>
                    <a:pt x="7045" y="23139"/>
                  </a:cubicBezTo>
                  <a:cubicBezTo>
                    <a:pt x="6870" y="23127"/>
                    <a:pt x="6694" y="23078"/>
                    <a:pt x="6525" y="22991"/>
                  </a:cubicBezTo>
                  <a:cubicBezTo>
                    <a:pt x="6094" y="22770"/>
                    <a:pt x="5728" y="22419"/>
                    <a:pt x="5466" y="22009"/>
                  </a:cubicBezTo>
                  <a:cubicBezTo>
                    <a:pt x="5176" y="21559"/>
                    <a:pt x="5009" y="21054"/>
                    <a:pt x="4998" y="20515"/>
                  </a:cubicBezTo>
                  <a:cubicBezTo>
                    <a:pt x="4986" y="20035"/>
                    <a:pt x="5039" y="19531"/>
                    <a:pt x="5288" y="19111"/>
                  </a:cubicBezTo>
                  <a:cubicBezTo>
                    <a:pt x="5332" y="19031"/>
                    <a:pt x="5388" y="18961"/>
                    <a:pt x="5446" y="18888"/>
                  </a:cubicBezTo>
                  <a:cubicBezTo>
                    <a:pt x="5550" y="18818"/>
                    <a:pt x="5667" y="18774"/>
                    <a:pt x="5797" y="18774"/>
                  </a:cubicBezTo>
                  <a:close/>
                  <a:moveTo>
                    <a:pt x="15105" y="16304"/>
                  </a:moveTo>
                  <a:cubicBezTo>
                    <a:pt x="15228" y="16304"/>
                    <a:pt x="15351" y="16314"/>
                    <a:pt x="15465" y="16326"/>
                  </a:cubicBezTo>
                  <a:cubicBezTo>
                    <a:pt x="15759" y="16354"/>
                    <a:pt x="16037" y="16407"/>
                    <a:pt x="16312" y="16521"/>
                  </a:cubicBezTo>
                  <a:cubicBezTo>
                    <a:pt x="16597" y="16635"/>
                    <a:pt x="16910" y="16793"/>
                    <a:pt x="17089" y="17037"/>
                  </a:cubicBezTo>
                  <a:cubicBezTo>
                    <a:pt x="17093" y="17043"/>
                    <a:pt x="17104" y="17056"/>
                    <a:pt x="17106" y="17061"/>
                  </a:cubicBezTo>
                  <a:cubicBezTo>
                    <a:pt x="17113" y="17073"/>
                    <a:pt x="17120" y="17086"/>
                    <a:pt x="17125" y="17100"/>
                  </a:cubicBezTo>
                  <a:cubicBezTo>
                    <a:pt x="17130" y="17107"/>
                    <a:pt x="17140" y="17130"/>
                    <a:pt x="17141" y="17136"/>
                  </a:cubicBezTo>
                  <a:cubicBezTo>
                    <a:pt x="17142" y="17144"/>
                    <a:pt x="17147" y="17168"/>
                    <a:pt x="17150" y="17173"/>
                  </a:cubicBezTo>
                  <a:cubicBezTo>
                    <a:pt x="17150" y="17177"/>
                    <a:pt x="17152" y="17180"/>
                    <a:pt x="17155" y="17182"/>
                  </a:cubicBezTo>
                  <a:cubicBezTo>
                    <a:pt x="17064" y="17264"/>
                    <a:pt x="16984" y="17355"/>
                    <a:pt x="16911" y="17449"/>
                  </a:cubicBezTo>
                  <a:cubicBezTo>
                    <a:pt x="16764" y="17640"/>
                    <a:pt x="16632" y="17878"/>
                    <a:pt x="16627" y="18122"/>
                  </a:cubicBezTo>
                  <a:cubicBezTo>
                    <a:pt x="16465" y="17940"/>
                    <a:pt x="16292" y="17769"/>
                    <a:pt x="16100" y="17624"/>
                  </a:cubicBezTo>
                  <a:cubicBezTo>
                    <a:pt x="15913" y="17484"/>
                    <a:pt x="15640" y="17342"/>
                    <a:pt x="15391" y="17342"/>
                  </a:cubicBezTo>
                  <a:cubicBezTo>
                    <a:pt x="15235" y="17342"/>
                    <a:pt x="15088" y="17398"/>
                    <a:pt x="14979" y="17545"/>
                  </a:cubicBezTo>
                  <a:cubicBezTo>
                    <a:pt x="14841" y="17730"/>
                    <a:pt x="14835" y="18006"/>
                    <a:pt x="14923" y="18242"/>
                  </a:cubicBezTo>
                  <a:cubicBezTo>
                    <a:pt x="14855" y="18226"/>
                    <a:pt x="14787" y="18215"/>
                    <a:pt x="14722" y="18215"/>
                  </a:cubicBezTo>
                  <a:cubicBezTo>
                    <a:pt x="14635" y="18215"/>
                    <a:pt x="14551" y="18235"/>
                    <a:pt x="14478" y="18291"/>
                  </a:cubicBezTo>
                  <a:cubicBezTo>
                    <a:pt x="14354" y="18389"/>
                    <a:pt x="14309" y="18565"/>
                    <a:pt x="14330" y="18713"/>
                  </a:cubicBezTo>
                  <a:cubicBezTo>
                    <a:pt x="14351" y="18890"/>
                    <a:pt x="14447" y="19062"/>
                    <a:pt x="14558" y="19197"/>
                  </a:cubicBezTo>
                  <a:cubicBezTo>
                    <a:pt x="14594" y="19242"/>
                    <a:pt x="14636" y="19285"/>
                    <a:pt x="14681" y="19321"/>
                  </a:cubicBezTo>
                  <a:cubicBezTo>
                    <a:pt x="14674" y="19326"/>
                    <a:pt x="14667" y="19328"/>
                    <a:pt x="14657" y="19332"/>
                  </a:cubicBezTo>
                  <a:cubicBezTo>
                    <a:pt x="14547" y="19384"/>
                    <a:pt x="14443" y="19452"/>
                    <a:pt x="14369" y="19549"/>
                  </a:cubicBezTo>
                  <a:cubicBezTo>
                    <a:pt x="14221" y="19742"/>
                    <a:pt x="14192" y="20028"/>
                    <a:pt x="14370" y="20211"/>
                  </a:cubicBezTo>
                  <a:cubicBezTo>
                    <a:pt x="14549" y="20389"/>
                    <a:pt x="14851" y="20443"/>
                    <a:pt x="15093" y="20479"/>
                  </a:cubicBezTo>
                  <a:cubicBezTo>
                    <a:pt x="15105" y="20482"/>
                    <a:pt x="15119" y="20482"/>
                    <a:pt x="15134" y="20485"/>
                  </a:cubicBezTo>
                  <a:cubicBezTo>
                    <a:pt x="15026" y="20613"/>
                    <a:pt x="14948" y="20775"/>
                    <a:pt x="14902" y="20906"/>
                  </a:cubicBezTo>
                  <a:cubicBezTo>
                    <a:pt x="14838" y="21087"/>
                    <a:pt x="14820" y="21275"/>
                    <a:pt x="14884" y="21455"/>
                  </a:cubicBezTo>
                  <a:cubicBezTo>
                    <a:pt x="14932" y="21594"/>
                    <a:pt x="15018" y="21710"/>
                    <a:pt x="15108" y="21825"/>
                  </a:cubicBezTo>
                  <a:cubicBezTo>
                    <a:pt x="14932" y="21930"/>
                    <a:pt x="14778" y="22073"/>
                    <a:pt x="14710" y="22273"/>
                  </a:cubicBezTo>
                  <a:cubicBezTo>
                    <a:pt x="14666" y="22404"/>
                    <a:pt x="14656" y="22559"/>
                    <a:pt x="14689" y="22696"/>
                  </a:cubicBezTo>
                  <a:cubicBezTo>
                    <a:pt x="14718" y="22822"/>
                    <a:pt x="14802" y="22926"/>
                    <a:pt x="14884" y="23023"/>
                  </a:cubicBezTo>
                  <a:cubicBezTo>
                    <a:pt x="14918" y="23062"/>
                    <a:pt x="14955" y="23101"/>
                    <a:pt x="14984" y="23142"/>
                  </a:cubicBezTo>
                  <a:cubicBezTo>
                    <a:pt x="14962" y="23170"/>
                    <a:pt x="14943" y="23200"/>
                    <a:pt x="14933" y="23212"/>
                  </a:cubicBezTo>
                  <a:cubicBezTo>
                    <a:pt x="14891" y="23260"/>
                    <a:pt x="14845" y="23310"/>
                    <a:pt x="14802" y="23361"/>
                  </a:cubicBezTo>
                  <a:cubicBezTo>
                    <a:pt x="14749" y="23425"/>
                    <a:pt x="14704" y="23497"/>
                    <a:pt x="14669" y="23575"/>
                  </a:cubicBezTo>
                  <a:cubicBezTo>
                    <a:pt x="14388" y="23234"/>
                    <a:pt x="14048" y="22940"/>
                    <a:pt x="13673" y="22703"/>
                  </a:cubicBezTo>
                  <a:cubicBezTo>
                    <a:pt x="13254" y="22437"/>
                    <a:pt x="12783" y="22274"/>
                    <a:pt x="12331" y="22078"/>
                  </a:cubicBezTo>
                  <a:cubicBezTo>
                    <a:pt x="12253" y="22045"/>
                    <a:pt x="12174" y="22009"/>
                    <a:pt x="12104" y="21960"/>
                  </a:cubicBezTo>
                  <a:cubicBezTo>
                    <a:pt x="12070" y="21935"/>
                    <a:pt x="12064" y="21932"/>
                    <a:pt x="12048" y="21911"/>
                  </a:cubicBezTo>
                  <a:cubicBezTo>
                    <a:pt x="12041" y="21903"/>
                    <a:pt x="12034" y="21894"/>
                    <a:pt x="12026" y="21883"/>
                  </a:cubicBezTo>
                  <a:cubicBezTo>
                    <a:pt x="12026" y="21880"/>
                    <a:pt x="12015" y="21862"/>
                    <a:pt x="12011" y="21857"/>
                  </a:cubicBezTo>
                  <a:cubicBezTo>
                    <a:pt x="11995" y="21823"/>
                    <a:pt x="11990" y="21766"/>
                    <a:pt x="11992" y="21705"/>
                  </a:cubicBezTo>
                  <a:cubicBezTo>
                    <a:pt x="12001" y="21611"/>
                    <a:pt x="12023" y="21524"/>
                    <a:pt x="12046" y="21435"/>
                  </a:cubicBezTo>
                  <a:cubicBezTo>
                    <a:pt x="12179" y="20950"/>
                    <a:pt x="12439" y="20508"/>
                    <a:pt x="12667" y="20063"/>
                  </a:cubicBezTo>
                  <a:cubicBezTo>
                    <a:pt x="12912" y="19584"/>
                    <a:pt x="13137" y="19097"/>
                    <a:pt x="13367" y="18613"/>
                  </a:cubicBezTo>
                  <a:cubicBezTo>
                    <a:pt x="13574" y="18172"/>
                    <a:pt x="13801" y="17737"/>
                    <a:pt x="13983" y="17282"/>
                  </a:cubicBezTo>
                  <a:cubicBezTo>
                    <a:pt x="14053" y="17112"/>
                    <a:pt x="14120" y="16937"/>
                    <a:pt x="14207" y="16774"/>
                  </a:cubicBezTo>
                  <a:cubicBezTo>
                    <a:pt x="14250" y="16698"/>
                    <a:pt x="14298" y="16619"/>
                    <a:pt x="14354" y="16555"/>
                  </a:cubicBezTo>
                  <a:cubicBezTo>
                    <a:pt x="14374" y="16531"/>
                    <a:pt x="14401" y="16506"/>
                    <a:pt x="14426" y="16483"/>
                  </a:cubicBezTo>
                  <a:cubicBezTo>
                    <a:pt x="14464" y="16452"/>
                    <a:pt x="14464" y="16454"/>
                    <a:pt x="14500" y="16433"/>
                  </a:cubicBezTo>
                  <a:cubicBezTo>
                    <a:pt x="14675" y="16334"/>
                    <a:pt x="14891" y="16304"/>
                    <a:pt x="15105" y="16304"/>
                  </a:cubicBezTo>
                  <a:close/>
                  <a:moveTo>
                    <a:pt x="8512" y="12412"/>
                  </a:moveTo>
                  <a:cubicBezTo>
                    <a:pt x="8724" y="12412"/>
                    <a:pt x="8958" y="12555"/>
                    <a:pt x="9095" y="12682"/>
                  </a:cubicBezTo>
                  <a:cubicBezTo>
                    <a:pt x="9124" y="12711"/>
                    <a:pt x="9152" y="12739"/>
                    <a:pt x="9179" y="12770"/>
                  </a:cubicBezTo>
                  <a:cubicBezTo>
                    <a:pt x="9198" y="12790"/>
                    <a:pt x="9234" y="12837"/>
                    <a:pt x="9238" y="12846"/>
                  </a:cubicBezTo>
                  <a:cubicBezTo>
                    <a:pt x="9242" y="12851"/>
                    <a:pt x="9247" y="12854"/>
                    <a:pt x="9248" y="12858"/>
                  </a:cubicBezTo>
                  <a:cubicBezTo>
                    <a:pt x="9237" y="12861"/>
                    <a:pt x="9226" y="12865"/>
                    <a:pt x="9212" y="12871"/>
                  </a:cubicBezTo>
                  <a:cubicBezTo>
                    <a:pt x="9209" y="12871"/>
                    <a:pt x="9205" y="12872"/>
                    <a:pt x="9202" y="12872"/>
                  </a:cubicBezTo>
                  <a:cubicBezTo>
                    <a:pt x="8737" y="13020"/>
                    <a:pt x="8294" y="13262"/>
                    <a:pt x="7962" y="13627"/>
                  </a:cubicBezTo>
                  <a:cubicBezTo>
                    <a:pt x="7936" y="13655"/>
                    <a:pt x="7910" y="13687"/>
                    <a:pt x="7883" y="13715"/>
                  </a:cubicBezTo>
                  <a:cubicBezTo>
                    <a:pt x="7878" y="13709"/>
                    <a:pt x="7874" y="13702"/>
                    <a:pt x="7871" y="13698"/>
                  </a:cubicBezTo>
                  <a:cubicBezTo>
                    <a:pt x="7858" y="13681"/>
                    <a:pt x="7846" y="13667"/>
                    <a:pt x="7834" y="13653"/>
                  </a:cubicBezTo>
                  <a:cubicBezTo>
                    <a:pt x="7814" y="13634"/>
                    <a:pt x="7790" y="13617"/>
                    <a:pt x="7769" y="13600"/>
                  </a:cubicBezTo>
                  <a:cubicBezTo>
                    <a:pt x="7742" y="13578"/>
                    <a:pt x="7714" y="13557"/>
                    <a:pt x="7689" y="13535"/>
                  </a:cubicBezTo>
                  <a:cubicBezTo>
                    <a:pt x="7683" y="13530"/>
                    <a:pt x="7679" y="13526"/>
                    <a:pt x="7674" y="13520"/>
                  </a:cubicBezTo>
                  <a:cubicBezTo>
                    <a:pt x="7655" y="13504"/>
                    <a:pt x="7636" y="13491"/>
                    <a:pt x="7610" y="13489"/>
                  </a:cubicBezTo>
                  <a:cubicBezTo>
                    <a:pt x="7609" y="13489"/>
                    <a:pt x="7607" y="13489"/>
                    <a:pt x="7606" y="13489"/>
                  </a:cubicBezTo>
                  <a:cubicBezTo>
                    <a:pt x="7584" y="13489"/>
                    <a:pt x="7559" y="13497"/>
                    <a:pt x="7543" y="13512"/>
                  </a:cubicBezTo>
                  <a:cubicBezTo>
                    <a:pt x="7524" y="13530"/>
                    <a:pt x="7512" y="13553"/>
                    <a:pt x="7512" y="13578"/>
                  </a:cubicBezTo>
                  <a:cubicBezTo>
                    <a:pt x="7512" y="13587"/>
                    <a:pt x="7513" y="13593"/>
                    <a:pt x="7513" y="13603"/>
                  </a:cubicBezTo>
                  <a:cubicBezTo>
                    <a:pt x="7517" y="13618"/>
                    <a:pt x="7524" y="13632"/>
                    <a:pt x="7535" y="13644"/>
                  </a:cubicBezTo>
                  <a:cubicBezTo>
                    <a:pt x="7560" y="13682"/>
                    <a:pt x="7589" y="13714"/>
                    <a:pt x="7616" y="13746"/>
                  </a:cubicBezTo>
                  <a:cubicBezTo>
                    <a:pt x="7631" y="13764"/>
                    <a:pt x="7646" y="13780"/>
                    <a:pt x="7658" y="13796"/>
                  </a:cubicBezTo>
                  <a:cubicBezTo>
                    <a:pt x="7672" y="13813"/>
                    <a:pt x="7689" y="13829"/>
                    <a:pt x="7701" y="13845"/>
                  </a:cubicBezTo>
                  <a:cubicBezTo>
                    <a:pt x="7716" y="13863"/>
                    <a:pt x="7736" y="13875"/>
                    <a:pt x="7758" y="13881"/>
                  </a:cubicBezTo>
                  <a:cubicBezTo>
                    <a:pt x="7554" y="14166"/>
                    <a:pt x="7394" y="14516"/>
                    <a:pt x="7469" y="14854"/>
                  </a:cubicBezTo>
                  <a:cubicBezTo>
                    <a:pt x="7396" y="14874"/>
                    <a:pt x="7327" y="14915"/>
                    <a:pt x="7262" y="14948"/>
                  </a:cubicBezTo>
                  <a:cubicBezTo>
                    <a:pt x="7160" y="15004"/>
                    <a:pt x="7060" y="15068"/>
                    <a:pt x="6980" y="15152"/>
                  </a:cubicBezTo>
                  <a:cubicBezTo>
                    <a:pt x="6893" y="15244"/>
                    <a:pt x="6836" y="15359"/>
                    <a:pt x="6818" y="15475"/>
                  </a:cubicBezTo>
                  <a:cubicBezTo>
                    <a:pt x="6762" y="15408"/>
                    <a:pt x="6707" y="15335"/>
                    <a:pt x="6628" y="15291"/>
                  </a:cubicBezTo>
                  <a:cubicBezTo>
                    <a:pt x="6612" y="15281"/>
                    <a:pt x="6593" y="15276"/>
                    <a:pt x="6574" y="15276"/>
                  </a:cubicBezTo>
                  <a:cubicBezTo>
                    <a:pt x="6546" y="15276"/>
                    <a:pt x="6518" y="15288"/>
                    <a:pt x="6502" y="15314"/>
                  </a:cubicBezTo>
                  <a:cubicBezTo>
                    <a:pt x="6474" y="15358"/>
                    <a:pt x="6485" y="15413"/>
                    <a:pt x="6528" y="15443"/>
                  </a:cubicBezTo>
                  <a:cubicBezTo>
                    <a:pt x="6534" y="15448"/>
                    <a:pt x="6543" y="15453"/>
                    <a:pt x="6551" y="15460"/>
                  </a:cubicBezTo>
                  <a:lnTo>
                    <a:pt x="6554" y="15463"/>
                  </a:lnTo>
                  <a:cubicBezTo>
                    <a:pt x="6556" y="15463"/>
                    <a:pt x="6556" y="15465"/>
                    <a:pt x="6557" y="15465"/>
                  </a:cubicBezTo>
                  <a:lnTo>
                    <a:pt x="6595" y="15509"/>
                  </a:lnTo>
                  <a:cubicBezTo>
                    <a:pt x="6608" y="15522"/>
                    <a:pt x="6618" y="15537"/>
                    <a:pt x="6629" y="15550"/>
                  </a:cubicBezTo>
                  <a:cubicBezTo>
                    <a:pt x="6632" y="15555"/>
                    <a:pt x="6635" y="15559"/>
                    <a:pt x="6637" y="15562"/>
                  </a:cubicBezTo>
                  <a:cubicBezTo>
                    <a:pt x="6640" y="15568"/>
                    <a:pt x="6644" y="15576"/>
                    <a:pt x="6649" y="15583"/>
                  </a:cubicBezTo>
                  <a:cubicBezTo>
                    <a:pt x="6670" y="15621"/>
                    <a:pt x="6695" y="15661"/>
                    <a:pt x="6724" y="15698"/>
                  </a:cubicBezTo>
                  <a:cubicBezTo>
                    <a:pt x="6653" y="15733"/>
                    <a:pt x="6583" y="15770"/>
                    <a:pt x="6518" y="15822"/>
                  </a:cubicBezTo>
                  <a:cubicBezTo>
                    <a:pt x="6398" y="15917"/>
                    <a:pt x="6302" y="16050"/>
                    <a:pt x="6242" y="16192"/>
                  </a:cubicBezTo>
                  <a:cubicBezTo>
                    <a:pt x="6172" y="16359"/>
                    <a:pt x="6153" y="16546"/>
                    <a:pt x="6165" y="16729"/>
                  </a:cubicBezTo>
                  <a:cubicBezTo>
                    <a:pt x="6172" y="16844"/>
                    <a:pt x="6194" y="16954"/>
                    <a:pt x="6222" y="17062"/>
                  </a:cubicBezTo>
                  <a:cubicBezTo>
                    <a:pt x="6117" y="17130"/>
                    <a:pt x="6014" y="17204"/>
                    <a:pt x="5931" y="17296"/>
                  </a:cubicBezTo>
                  <a:cubicBezTo>
                    <a:pt x="5820" y="17421"/>
                    <a:pt x="5744" y="17563"/>
                    <a:pt x="5687" y="17722"/>
                  </a:cubicBezTo>
                  <a:cubicBezTo>
                    <a:pt x="5632" y="17883"/>
                    <a:pt x="5580" y="18086"/>
                    <a:pt x="5598" y="18266"/>
                  </a:cubicBezTo>
                  <a:cubicBezTo>
                    <a:pt x="5575" y="18254"/>
                    <a:pt x="5549" y="18242"/>
                    <a:pt x="5524" y="18227"/>
                  </a:cubicBezTo>
                  <a:cubicBezTo>
                    <a:pt x="5474" y="18202"/>
                    <a:pt x="5424" y="18178"/>
                    <a:pt x="5374" y="18155"/>
                  </a:cubicBezTo>
                  <a:cubicBezTo>
                    <a:pt x="5363" y="18150"/>
                    <a:pt x="5352" y="18147"/>
                    <a:pt x="5342" y="18141"/>
                  </a:cubicBezTo>
                  <a:cubicBezTo>
                    <a:pt x="5342" y="18141"/>
                    <a:pt x="5342" y="18139"/>
                    <a:pt x="5337" y="18136"/>
                  </a:cubicBezTo>
                  <a:cubicBezTo>
                    <a:pt x="5333" y="18134"/>
                    <a:pt x="5328" y="18131"/>
                    <a:pt x="5325" y="18128"/>
                  </a:cubicBezTo>
                  <a:cubicBezTo>
                    <a:pt x="5304" y="18113"/>
                    <a:pt x="5281" y="18098"/>
                    <a:pt x="5260" y="18082"/>
                  </a:cubicBezTo>
                  <a:cubicBezTo>
                    <a:pt x="5249" y="18073"/>
                    <a:pt x="5235" y="18069"/>
                    <a:pt x="5221" y="18069"/>
                  </a:cubicBezTo>
                  <a:cubicBezTo>
                    <a:pt x="5198" y="18069"/>
                    <a:pt x="5175" y="18079"/>
                    <a:pt x="5159" y="18097"/>
                  </a:cubicBezTo>
                  <a:cubicBezTo>
                    <a:pt x="5137" y="18124"/>
                    <a:pt x="5133" y="18171"/>
                    <a:pt x="5160" y="18197"/>
                  </a:cubicBezTo>
                  <a:cubicBezTo>
                    <a:pt x="5181" y="18217"/>
                    <a:pt x="5202" y="18237"/>
                    <a:pt x="5226" y="18256"/>
                  </a:cubicBezTo>
                  <a:cubicBezTo>
                    <a:pt x="5235" y="18264"/>
                    <a:pt x="5243" y="18271"/>
                    <a:pt x="5249" y="18277"/>
                  </a:cubicBezTo>
                  <a:cubicBezTo>
                    <a:pt x="5252" y="18277"/>
                    <a:pt x="5255" y="18282"/>
                    <a:pt x="5258" y="18285"/>
                  </a:cubicBezTo>
                  <a:cubicBezTo>
                    <a:pt x="5259" y="18290"/>
                    <a:pt x="5264" y="18294"/>
                    <a:pt x="5269" y="18297"/>
                  </a:cubicBezTo>
                  <a:cubicBezTo>
                    <a:pt x="5309" y="18337"/>
                    <a:pt x="5351" y="18375"/>
                    <a:pt x="5394" y="18411"/>
                  </a:cubicBezTo>
                  <a:cubicBezTo>
                    <a:pt x="5413" y="18426"/>
                    <a:pt x="5432" y="18440"/>
                    <a:pt x="5450" y="18457"/>
                  </a:cubicBezTo>
                  <a:lnTo>
                    <a:pt x="5452" y="18457"/>
                  </a:lnTo>
                  <a:cubicBezTo>
                    <a:pt x="5460" y="18466"/>
                    <a:pt x="5469" y="18474"/>
                    <a:pt x="5478" y="18480"/>
                  </a:cubicBezTo>
                  <a:cubicBezTo>
                    <a:pt x="5487" y="18488"/>
                    <a:pt x="5495" y="18492"/>
                    <a:pt x="5504" y="18500"/>
                  </a:cubicBezTo>
                  <a:cubicBezTo>
                    <a:pt x="5486" y="18508"/>
                    <a:pt x="5468" y="18518"/>
                    <a:pt x="5450" y="18526"/>
                  </a:cubicBezTo>
                  <a:cubicBezTo>
                    <a:pt x="5249" y="18633"/>
                    <a:pt x="5099" y="18820"/>
                    <a:pt x="4993" y="19013"/>
                  </a:cubicBezTo>
                  <a:cubicBezTo>
                    <a:pt x="4778" y="19393"/>
                    <a:pt x="4641" y="19873"/>
                    <a:pt x="4716" y="20310"/>
                  </a:cubicBezTo>
                  <a:cubicBezTo>
                    <a:pt x="4721" y="20341"/>
                    <a:pt x="4727" y="20370"/>
                    <a:pt x="4734" y="20398"/>
                  </a:cubicBezTo>
                  <a:cubicBezTo>
                    <a:pt x="4723" y="20820"/>
                    <a:pt x="4797" y="21237"/>
                    <a:pt x="4951" y="21627"/>
                  </a:cubicBezTo>
                  <a:cubicBezTo>
                    <a:pt x="4942" y="21622"/>
                    <a:pt x="4934" y="21617"/>
                    <a:pt x="4925" y="21613"/>
                  </a:cubicBezTo>
                  <a:cubicBezTo>
                    <a:pt x="4852" y="21563"/>
                    <a:pt x="4784" y="21508"/>
                    <a:pt x="4712" y="21452"/>
                  </a:cubicBezTo>
                  <a:cubicBezTo>
                    <a:pt x="4639" y="21393"/>
                    <a:pt x="4571" y="21323"/>
                    <a:pt x="4501" y="21259"/>
                  </a:cubicBezTo>
                  <a:cubicBezTo>
                    <a:pt x="4429" y="21193"/>
                    <a:pt x="4357" y="21124"/>
                    <a:pt x="4299" y="21042"/>
                  </a:cubicBezTo>
                  <a:cubicBezTo>
                    <a:pt x="4289" y="21028"/>
                    <a:pt x="4275" y="21023"/>
                    <a:pt x="4262" y="21023"/>
                  </a:cubicBezTo>
                  <a:cubicBezTo>
                    <a:pt x="4224" y="21023"/>
                    <a:pt x="4183" y="21065"/>
                    <a:pt x="4206" y="21106"/>
                  </a:cubicBezTo>
                  <a:cubicBezTo>
                    <a:pt x="4247" y="21180"/>
                    <a:pt x="4281" y="21258"/>
                    <a:pt x="4325" y="21330"/>
                  </a:cubicBezTo>
                  <a:cubicBezTo>
                    <a:pt x="4369" y="21410"/>
                    <a:pt x="4423" y="21483"/>
                    <a:pt x="4481" y="21554"/>
                  </a:cubicBezTo>
                  <a:cubicBezTo>
                    <a:pt x="4597" y="21700"/>
                    <a:pt x="4737" y="21826"/>
                    <a:pt x="4893" y="21924"/>
                  </a:cubicBezTo>
                  <a:cubicBezTo>
                    <a:pt x="4957" y="21966"/>
                    <a:pt x="5051" y="22024"/>
                    <a:pt x="5138" y="22028"/>
                  </a:cubicBezTo>
                  <a:cubicBezTo>
                    <a:pt x="5171" y="22085"/>
                    <a:pt x="5205" y="22144"/>
                    <a:pt x="5243" y="22201"/>
                  </a:cubicBezTo>
                  <a:cubicBezTo>
                    <a:pt x="5183" y="22278"/>
                    <a:pt x="5139" y="22364"/>
                    <a:pt x="5127" y="22463"/>
                  </a:cubicBezTo>
                  <a:cubicBezTo>
                    <a:pt x="5113" y="22577"/>
                    <a:pt x="5136" y="22690"/>
                    <a:pt x="5176" y="22795"/>
                  </a:cubicBezTo>
                  <a:cubicBezTo>
                    <a:pt x="5215" y="22895"/>
                    <a:pt x="5274" y="22989"/>
                    <a:pt x="5351" y="23065"/>
                  </a:cubicBezTo>
                  <a:cubicBezTo>
                    <a:pt x="5387" y="23101"/>
                    <a:pt x="5427" y="23130"/>
                    <a:pt x="5462" y="23163"/>
                  </a:cubicBezTo>
                  <a:cubicBezTo>
                    <a:pt x="5471" y="23172"/>
                    <a:pt x="5479" y="23180"/>
                    <a:pt x="5487" y="23189"/>
                  </a:cubicBezTo>
                  <a:cubicBezTo>
                    <a:pt x="5488" y="23196"/>
                    <a:pt x="5488" y="23203"/>
                    <a:pt x="5489" y="23203"/>
                  </a:cubicBezTo>
                  <a:cubicBezTo>
                    <a:pt x="5489" y="23203"/>
                    <a:pt x="5490" y="23200"/>
                    <a:pt x="5490" y="23189"/>
                  </a:cubicBezTo>
                  <a:cubicBezTo>
                    <a:pt x="5490" y="23223"/>
                    <a:pt x="5493" y="23254"/>
                    <a:pt x="5496" y="23288"/>
                  </a:cubicBezTo>
                  <a:cubicBezTo>
                    <a:pt x="5502" y="23364"/>
                    <a:pt x="5518" y="23445"/>
                    <a:pt x="5543" y="23518"/>
                  </a:cubicBezTo>
                  <a:cubicBezTo>
                    <a:pt x="5555" y="23561"/>
                    <a:pt x="5580" y="23608"/>
                    <a:pt x="5608" y="23644"/>
                  </a:cubicBezTo>
                  <a:cubicBezTo>
                    <a:pt x="5610" y="23651"/>
                    <a:pt x="5615" y="23659"/>
                    <a:pt x="5619" y="23665"/>
                  </a:cubicBezTo>
                  <a:cubicBezTo>
                    <a:pt x="5105" y="23489"/>
                    <a:pt x="4598" y="23302"/>
                    <a:pt x="4099" y="23081"/>
                  </a:cubicBezTo>
                  <a:cubicBezTo>
                    <a:pt x="3895" y="22991"/>
                    <a:pt x="3686" y="22899"/>
                    <a:pt x="3479" y="22800"/>
                  </a:cubicBezTo>
                  <a:cubicBezTo>
                    <a:pt x="3491" y="22783"/>
                    <a:pt x="3487" y="22758"/>
                    <a:pt x="3471" y="22732"/>
                  </a:cubicBezTo>
                  <a:cubicBezTo>
                    <a:pt x="3338" y="22522"/>
                    <a:pt x="3265" y="22247"/>
                    <a:pt x="3270" y="21996"/>
                  </a:cubicBezTo>
                  <a:cubicBezTo>
                    <a:pt x="3275" y="21744"/>
                    <a:pt x="3366" y="21506"/>
                    <a:pt x="3497" y="21290"/>
                  </a:cubicBezTo>
                  <a:cubicBezTo>
                    <a:pt x="3635" y="21060"/>
                    <a:pt x="3790" y="20853"/>
                    <a:pt x="3820" y="20574"/>
                  </a:cubicBezTo>
                  <a:cubicBezTo>
                    <a:pt x="3847" y="20303"/>
                    <a:pt x="3760" y="20035"/>
                    <a:pt x="3766" y="19763"/>
                  </a:cubicBezTo>
                  <a:cubicBezTo>
                    <a:pt x="3770" y="19534"/>
                    <a:pt x="3842" y="19304"/>
                    <a:pt x="3993" y="19127"/>
                  </a:cubicBezTo>
                  <a:cubicBezTo>
                    <a:pt x="4139" y="18956"/>
                    <a:pt x="4335" y="18854"/>
                    <a:pt x="4509" y="18718"/>
                  </a:cubicBezTo>
                  <a:cubicBezTo>
                    <a:pt x="4718" y="18561"/>
                    <a:pt x="4819" y="18340"/>
                    <a:pt x="4812" y="18078"/>
                  </a:cubicBezTo>
                  <a:cubicBezTo>
                    <a:pt x="4811" y="17837"/>
                    <a:pt x="4732" y="17587"/>
                    <a:pt x="4822" y="17353"/>
                  </a:cubicBezTo>
                  <a:cubicBezTo>
                    <a:pt x="4899" y="17154"/>
                    <a:pt x="5085" y="17016"/>
                    <a:pt x="5243" y="16881"/>
                  </a:cubicBezTo>
                  <a:cubicBezTo>
                    <a:pt x="5353" y="16788"/>
                    <a:pt x="5465" y="16692"/>
                    <a:pt x="5571" y="16583"/>
                  </a:cubicBezTo>
                  <a:cubicBezTo>
                    <a:pt x="5588" y="16607"/>
                    <a:pt x="5608" y="16628"/>
                    <a:pt x="5627" y="16650"/>
                  </a:cubicBezTo>
                  <a:cubicBezTo>
                    <a:pt x="5639" y="16665"/>
                    <a:pt x="5651" y="16679"/>
                    <a:pt x="5661" y="16692"/>
                  </a:cubicBezTo>
                  <a:cubicBezTo>
                    <a:pt x="5675" y="16706"/>
                    <a:pt x="5685" y="16722"/>
                    <a:pt x="5697" y="16733"/>
                  </a:cubicBezTo>
                  <a:cubicBezTo>
                    <a:pt x="5716" y="16750"/>
                    <a:pt x="5735" y="16769"/>
                    <a:pt x="5757" y="16785"/>
                  </a:cubicBezTo>
                  <a:cubicBezTo>
                    <a:pt x="5763" y="16791"/>
                    <a:pt x="5770" y="16795"/>
                    <a:pt x="5777" y="16800"/>
                  </a:cubicBezTo>
                  <a:cubicBezTo>
                    <a:pt x="5779" y="16800"/>
                    <a:pt x="5783" y="16805"/>
                    <a:pt x="5785" y="16807"/>
                  </a:cubicBezTo>
                  <a:cubicBezTo>
                    <a:pt x="5800" y="16820"/>
                    <a:pt x="5815" y="16831"/>
                    <a:pt x="5835" y="16835"/>
                  </a:cubicBezTo>
                  <a:cubicBezTo>
                    <a:pt x="5841" y="16836"/>
                    <a:pt x="5848" y="16837"/>
                    <a:pt x="5854" y="16837"/>
                  </a:cubicBezTo>
                  <a:cubicBezTo>
                    <a:pt x="5868" y="16837"/>
                    <a:pt x="5883" y="16834"/>
                    <a:pt x="5897" y="16827"/>
                  </a:cubicBezTo>
                  <a:cubicBezTo>
                    <a:pt x="5910" y="16820"/>
                    <a:pt x="5923" y="16809"/>
                    <a:pt x="5929" y="16796"/>
                  </a:cubicBezTo>
                  <a:cubicBezTo>
                    <a:pt x="5938" y="16783"/>
                    <a:pt x="5945" y="16766"/>
                    <a:pt x="5945" y="16748"/>
                  </a:cubicBezTo>
                  <a:cubicBezTo>
                    <a:pt x="5945" y="16742"/>
                    <a:pt x="5946" y="16732"/>
                    <a:pt x="5943" y="16726"/>
                  </a:cubicBezTo>
                  <a:cubicBezTo>
                    <a:pt x="5928" y="16684"/>
                    <a:pt x="5914" y="16646"/>
                    <a:pt x="5889" y="16608"/>
                  </a:cubicBezTo>
                  <a:cubicBezTo>
                    <a:pt x="5882" y="16594"/>
                    <a:pt x="5872" y="16578"/>
                    <a:pt x="5861" y="16567"/>
                  </a:cubicBezTo>
                  <a:cubicBezTo>
                    <a:pt x="5852" y="16559"/>
                    <a:pt x="5847" y="16552"/>
                    <a:pt x="5837" y="16546"/>
                  </a:cubicBezTo>
                  <a:cubicBezTo>
                    <a:pt x="5818" y="16529"/>
                    <a:pt x="5798" y="16509"/>
                    <a:pt x="5778" y="16494"/>
                  </a:cubicBezTo>
                  <a:cubicBezTo>
                    <a:pt x="5752" y="16472"/>
                    <a:pt x="5727" y="16451"/>
                    <a:pt x="5701" y="16429"/>
                  </a:cubicBezTo>
                  <a:cubicBezTo>
                    <a:pt x="5730" y="16390"/>
                    <a:pt x="5757" y="16349"/>
                    <a:pt x="5782" y="16308"/>
                  </a:cubicBezTo>
                  <a:cubicBezTo>
                    <a:pt x="5913" y="16077"/>
                    <a:pt x="5939" y="15824"/>
                    <a:pt x="5990" y="15570"/>
                  </a:cubicBezTo>
                  <a:cubicBezTo>
                    <a:pt x="6028" y="15389"/>
                    <a:pt x="6121" y="15249"/>
                    <a:pt x="6257" y="15125"/>
                  </a:cubicBezTo>
                  <a:cubicBezTo>
                    <a:pt x="6393" y="15002"/>
                    <a:pt x="6548" y="14899"/>
                    <a:pt x="6667" y="14755"/>
                  </a:cubicBezTo>
                  <a:cubicBezTo>
                    <a:pt x="6826" y="14567"/>
                    <a:pt x="6882" y="14334"/>
                    <a:pt x="6910" y="14094"/>
                  </a:cubicBezTo>
                  <a:cubicBezTo>
                    <a:pt x="6936" y="13877"/>
                    <a:pt x="6938" y="13601"/>
                    <a:pt x="7103" y="13434"/>
                  </a:cubicBezTo>
                  <a:cubicBezTo>
                    <a:pt x="7233" y="13304"/>
                    <a:pt x="7435" y="13261"/>
                    <a:pt x="7602" y="13203"/>
                  </a:cubicBezTo>
                  <a:cubicBezTo>
                    <a:pt x="7767" y="13146"/>
                    <a:pt x="7909" y="13076"/>
                    <a:pt x="8012" y="12929"/>
                  </a:cubicBezTo>
                  <a:cubicBezTo>
                    <a:pt x="8116" y="12783"/>
                    <a:pt x="8142" y="12582"/>
                    <a:pt x="8297" y="12475"/>
                  </a:cubicBezTo>
                  <a:cubicBezTo>
                    <a:pt x="8362" y="12430"/>
                    <a:pt x="8436" y="12412"/>
                    <a:pt x="8512" y="12412"/>
                  </a:cubicBezTo>
                  <a:close/>
                  <a:moveTo>
                    <a:pt x="23471" y="18892"/>
                  </a:moveTo>
                  <a:cubicBezTo>
                    <a:pt x="23833" y="18892"/>
                    <a:pt x="24202" y="18967"/>
                    <a:pt x="24545" y="19065"/>
                  </a:cubicBezTo>
                  <a:cubicBezTo>
                    <a:pt x="24791" y="19135"/>
                    <a:pt x="25039" y="19228"/>
                    <a:pt x="25262" y="19362"/>
                  </a:cubicBezTo>
                  <a:cubicBezTo>
                    <a:pt x="25465" y="19483"/>
                    <a:pt x="25635" y="19647"/>
                    <a:pt x="25836" y="19773"/>
                  </a:cubicBezTo>
                  <a:cubicBezTo>
                    <a:pt x="25846" y="19779"/>
                    <a:pt x="25852" y="19781"/>
                    <a:pt x="25859" y="19786"/>
                  </a:cubicBezTo>
                  <a:cubicBezTo>
                    <a:pt x="25848" y="19804"/>
                    <a:pt x="25835" y="19822"/>
                    <a:pt x="25823" y="19842"/>
                  </a:cubicBezTo>
                  <a:cubicBezTo>
                    <a:pt x="25733" y="20005"/>
                    <a:pt x="25707" y="20184"/>
                    <a:pt x="25675" y="20363"/>
                  </a:cubicBezTo>
                  <a:cubicBezTo>
                    <a:pt x="25661" y="20442"/>
                    <a:pt x="25640" y="20522"/>
                    <a:pt x="25612" y="20598"/>
                  </a:cubicBezTo>
                  <a:cubicBezTo>
                    <a:pt x="25604" y="20622"/>
                    <a:pt x="25594" y="20642"/>
                    <a:pt x="25591" y="20649"/>
                  </a:cubicBezTo>
                  <a:lnTo>
                    <a:pt x="25591" y="20653"/>
                  </a:lnTo>
                  <a:lnTo>
                    <a:pt x="25586" y="20653"/>
                  </a:lnTo>
                  <a:cubicBezTo>
                    <a:pt x="25575" y="20658"/>
                    <a:pt x="25561" y="20661"/>
                    <a:pt x="25550" y="20665"/>
                  </a:cubicBezTo>
                  <a:cubicBezTo>
                    <a:pt x="25510" y="20676"/>
                    <a:pt x="25473" y="20690"/>
                    <a:pt x="25436" y="20702"/>
                  </a:cubicBezTo>
                  <a:cubicBezTo>
                    <a:pt x="25348" y="20736"/>
                    <a:pt x="25269" y="20779"/>
                    <a:pt x="25192" y="20836"/>
                  </a:cubicBezTo>
                  <a:cubicBezTo>
                    <a:pt x="25047" y="20945"/>
                    <a:pt x="24931" y="21100"/>
                    <a:pt x="24872" y="21272"/>
                  </a:cubicBezTo>
                  <a:cubicBezTo>
                    <a:pt x="24844" y="21352"/>
                    <a:pt x="24830" y="21439"/>
                    <a:pt x="24836" y="21524"/>
                  </a:cubicBezTo>
                  <a:cubicBezTo>
                    <a:pt x="24837" y="21569"/>
                    <a:pt x="24844" y="21611"/>
                    <a:pt x="24856" y="21653"/>
                  </a:cubicBezTo>
                  <a:cubicBezTo>
                    <a:pt x="24867" y="21699"/>
                    <a:pt x="24893" y="21749"/>
                    <a:pt x="24889" y="21796"/>
                  </a:cubicBezTo>
                  <a:cubicBezTo>
                    <a:pt x="24888" y="21809"/>
                    <a:pt x="24883" y="21821"/>
                    <a:pt x="24877" y="21831"/>
                  </a:cubicBezTo>
                  <a:cubicBezTo>
                    <a:pt x="24841" y="21843"/>
                    <a:pt x="24805" y="21866"/>
                    <a:pt x="24769" y="21881"/>
                  </a:cubicBezTo>
                  <a:cubicBezTo>
                    <a:pt x="24691" y="21912"/>
                    <a:pt x="24625" y="21957"/>
                    <a:pt x="24561" y="22013"/>
                  </a:cubicBezTo>
                  <a:cubicBezTo>
                    <a:pt x="24405" y="22158"/>
                    <a:pt x="24249" y="22355"/>
                    <a:pt x="24198" y="22565"/>
                  </a:cubicBezTo>
                  <a:cubicBezTo>
                    <a:pt x="24154" y="22744"/>
                    <a:pt x="24192" y="22913"/>
                    <a:pt x="24258" y="23079"/>
                  </a:cubicBezTo>
                  <a:cubicBezTo>
                    <a:pt x="24037" y="23228"/>
                    <a:pt x="23896" y="23464"/>
                    <a:pt x="23889" y="23740"/>
                  </a:cubicBezTo>
                  <a:cubicBezTo>
                    <a:pt x="23884" y="23893"/>
                    <a:pt x="23917" y="24040"/>
                    <a:pt x="23972" y="24185"/>
                  </a:cubicBezTo>
                  <a:cubicBezTo>
                    <a:pt x="23997" y="24254"/>
                    <a:pt x="24029" y="24320"/>
                    <a:pt x="24066" y="24383"/>
                  </a:cubicBezTo>
                  <a:cubicBezTo>
                    <a:pt x="24068" y="24386"/>
                    <a:pt x="24070" y="24389"/>
                    <a:pt x="24073" y="24392"/>
                  </a:cubicBezTo>
                  <a:cubicBezTo>
                    <a:pt x="24046" y="24402"/>
                    <a:pt x="24021" y="24412"/>
                    <a:pt x="23998" y="24423"/>
                  </a:cubicBezTo>
                  <a:cubicBezTo>
                    <a:pt x="23692" y="24570"/>
                    <a:pt x="23523" y="24913"/>
                    <a:pt x="23422" y="25220"/>
                  </a:cubicBezTo>
                  <a:cubicBezTo>
                    <a:pt x="23365" y="25393"/>
                    <a:pt x="23323" y="25569"/>
                    <a:pt x="23294" y="25746"/>
                  </a:cubicBezTo>
                  <a:cubicBezTo>
                    <a:pt x="23129" y="25453"/>
                    <a:pt x="22906" y="25194"/>
                    <a:pt x="22662" y="24967"/>
                  </a:cubicBezTo>
                  <a:cubicBezTo>
                    <a:pt x="22354" y="24680"/>
                    <a:pt x="22009" y="24436"/>
                    <a:pt x="21629" y="24253"/>
                  </a:cubicBezTo>
                  <a:cubicBezTo>
                    <a:pt x="21482" y="24181"/>
                    <a:pt x="21331" y="24127"/>
                    <a:pt x="21169" y="24087"/>
                  </a:cubicBezTo>
                  <a:cubicBezTo>
                    <a:pt x="21103" y="24070"/>
                    <a:pt x="21037" y="24055"/>
                    <a:pt x="20972" y="24035"/>
                  </a:cubicBezTo>
                  <a:cubicBezTo>
                    <a:pt x="20940" y="24027"/>
                    <a:pt x="20910" y="24016"/>
                    <a:pt x="20879" y="24006"/>
                  </a:cubicBezTo>
                  <a:cubicBezTo>
                    <a:pt x="20863" y="24001"/>
                    <a:pt x="20848" y="23995"/>
                    <a:pt x="20833" y="23987"/>
                  </a:cubicBezTo>
                  <a:cubicBezTo>
                    <a:pt x="20827" y="23985"/>
                    <a:pt x="20823" y="23982"/>
                    <a:pt x="20821" y="23982"/>
                  </a:cubicBezTo>
                  <a:cubicBezTo>
                    <a:pt x="20813" y="23980"/>
                    <a:pt x="20810" y="23975"/>
                    <a:pt x="20803" y="23971"/>
                  </a:cubicBezTo>
                  <a:cubicBezTo>
                    <a:pt x="20790" y="23964"/>
                    <a:pt x="20780" y="23957"/>
                    <a:pt x="20766" y="23950"/>
                  </a:cubicBezTo>
                  <a:cubicBezTo>
                    <a:pt x="20764" y="23946"/>
                    <a:pt x="20753" y="23935"/>
                    <a:pt x="20746" y="23933"/>
                  </a:cubicBezTo>
                  <a:lnTo>
                    <a:pt x="20718" y="23902"/>
                  </a:lnTo>
                  <a:cubicBezTo>
                    <a:pt x="20718" y="23899"/>
                    <a:pt x="20716" y="23899"/>
                    <a:pt x="20714" y="23896"/>
                  </a:cubicBezTo>
                  <a:cubicBezTo>
                    <a:pt x="20688" y="23847"/>
                    <a:pt x="20680" y="23803"/>
                    <a:pt x="20683" y="23733"/>
                  </a:cubicBezTo>
                  <a:cubicBezTo>
                    <a:pt x="20696" y="23529"/>
                    <a:pt x="20753" y="23325"/>
                    <a:pt x="20817" y="23129"/>
                  </a:cubicBezTo>
                  <a:cubicBezTo>
                    <a:pt x="20958" y="22706"/>
                    <a:pt x="21165" y="22310"/>
                    <a:pt x="21364" y="21914"/>
                  </a:cubicBezTo>
                  <a:cubicBezTo>
                    <a:pt x="21577" y="21488"/>
                    <a:pt x="21769" y="21055"/>
                    <a:pt x="21978" y="20629"/>
                  </a:cubicBezTo>
                  <a:cubicBezTo>
                    <a:pt x="22167" y="20236"/>
                    <a:pt x="22353" y="19833"/>
                    <a:pt x="22551" y="19440"/>
                  </a:cubicBezTo>
                  <a:cubicBezTo>
                    <a:pt x="22622" y="19296"/>
                    <a:pt x="22702" y="19145"/>
                    <a:pt x="22821" y="19036"/>
                  </a:cubicBezTo>
                  <a:cubicBezTo>
                    <a:pt x="22937" y="18931"/>
                    <a:pt x="23101" y="18916"/>
                    <a:pt x="23260" y="18901"/>
                  </a:cubicBezTo>
                  <a:cubicBezTo>
                    <a:pt x="23330" y="18894"/>
                    <a:pt x="23400" y="18892"/>
                    <a:pt x="23471" y="18892"/>
                  </a:cubicBezTo>
                  <a:close/>
                  <a:moveTo>
                    <a:pt x="13083" y="13332"/>
                  </a:moveTo>
                  <a:cubicBezTo>
                    <a:pt x="13099" y="13332"/>
                    <a:pt x="13115" y="13333"/>
                    <a:pt x="13132" y="13334"/>
                  </a:cubicBezTo>
                  <a:cubicBezTo>
                    <a:pt x="13261" y="13344"/>
                    <a:pt x="13367" y="13396"/>
                    <a:pt x="13469" y="13475"/>
                  </a:cubicBezTo>
                  <a:cubicBezTo>
                    <a:pt x="13526" y="13518"/>
                    <a:pt x="13577" y="13573"/>
                    <a:pt x="13637" y="13612"/>
                  </a:cubicBezTo>
                  <a:cubicBezTo>
                    <a:pt x="13700" y="13656"/>
                    <a:pt x="13775" y="13688"/>
                    <a:pt x="13846" y="13719"/>
                  </a:cubicBezTo>
                  <a:cubicBezTo>
                    <a:pt x="13857" y="13725"/>
                    <a:pt x="13870" y="13728"/>
                    <a:pt x="13883" y="13728"/>
                  </a:cubicBezTo>
                  <a:cubicBezTo>
                    <a:pt x="13913" y="13728"/>
                    <a:pt x="13946" y="13714"/>
                    <a:pt x="13966" y="13695"/>
                  </a:cubicBezTo>
                  <a:cubicBezTo>
                    <a:pt x="14038" y="13626"/>
                    <a:pt x="14131" y="13525"/>
                    <a:pt x="14231" y="13525"/>
                  </a:cubicBezTo>
                  <a:cubicBezTo>
                    <a:pt x="14265" y="13525"/>
                    <a:pt x="14300" y="13536"/>
                    <a:pt x="14335" y="13565"/>
                  </a:cubicBezTo>
                  <a:cubicBezTo>
                    <a:pt x="14385" y="13605"/>
                    <a:pt x="14395" y="13664"/>
                    <a:pt x="14407" y="13724"/>
                  </a:cubicBezTo>
                  <a:cubicBezTo>
                    <a:pt x="14421" y="13805"/>
                    <a:pt x="14429" y="13885"/>
                    <a:pt x="14452" y="13963"/>
                  </a:cubicBezTo>
                  <a:cubicBezTo>
                    <a:pt x="14471" y="14035"/>
                    <a:pt x="14530" y="14084"/>
                    <a:pt x="14602" y="14084"/>
                  </a:cubicBezTo>
                  <a:cubicBezTo>
                    <a:pt x="14612" y="14084"/>
                    <a:pt x="14622" y="14083"/>
                    <a:pt x="14632" y="14081"/>
                  </a:cubicBezTo>
                  <a:cubicBezTo>
                    <a:pt x="14765" y="14057"/>
                    <a:pt x="14845" y="13959"/>
                    <a:pt x="14963" y="13912"/>
                  </a:cubicBezTo>
                  <a:cubicBezTo>
                    <a:pt x="15033" y="13885"/>
                    <a:pt x="15117" y="13870"/>
                    <a:pt x="15198" y="13870"/>
                  </a:cubicBezTo>
                  <a:cubicBezTo>
                    <a:pt x="15244" y="13870"/>
                    <a:pt x="15289" y="13875"/>
                    <a:pt x="15330" y="13885"/>
                  </a:cubicBezTo>
                  <a:cubicBezTo>
                    <a:pt x="15434" y="13909"/>
                    <a:pt x="15510" y="13983"/>
                    <a:pt x="15570" y="14066"/>
                  </a:cubicBezTo>
                  <a:cubicBezTo>
                    <a:pt x="15603" y="14114"/>
                    <a:pt x="15631" y="14165"/>
                    <a:pt x="15657" y="14216"/>
                  </a:cubicBezTo>
                  <a:cubicBezTo>
                    <a:pt x="15691" y="14281"/>
                    <a:pt x="15729" y="14329"/>
                    <a:pt x="15777" y="14384"/>
                  </a:cubicBezTo>
                  <a:cubicBezTo>
                    <a:pt x="15801" y="14411"/>
                    <a:pt x="15842" y="14430"/>
                    <a:pt x="15882" y="14430"/>
                  </a:cubicBezTo>
                  <a:cubicBezTo>
                    <a:pt x="15901" y="14430"/>
                    <a:pt x="15920" y="14425"/>
                    <a:pt x="15936" y="14415"/>
                  </a:cubicBezTo>
                  <a:cubicBezTo>
                    <a:pt x="16038" y="14350"/>
                    <a:pt x="16160" y="14305"/>
                    <a:pt x="16278" y="14305"/>
                  </a:cubicBezTo>
                  <a:cubicBezTo>
                    <a:pt x="16366" y="14305"/>
                    <a:pt x="16452" y="14330"/>
                    <a:pt x="16525" y="14391"/>
                  </a:cubicBezTo>
                  <a:cubicBezTo>
                    <a:pt x="16590" y="14448"/>
                    <a:pt x="16630" y="14527"/>
                    <a:pt x="16645" y="14615"/>
                  </a:cubicBezTo>
                  <a:cubicBezTo>
                    <a:pt x="16670" y="14735"/>
                    <a:pt x="16635" y="14858"/>
                    <a:pt x="16631" y="14985"/>
                  </a:cubicBezTo>
                  <a:cubicBezTo>
                    <a:pt x="16629" y="15056"/>
                    <a:pt x="16696" y="15132"/>
                    <a:pt x="16767" y="15132"/>
                  </a:cubicBezTo>
                  <a:cubicBezTo>
                    <a:pt x="16787" y="15132"/>
                    <a:pt x="16807" y="15126"/>
                    <a:pt x="16827" y="15113"/>
                  </a:cubicBezTo>
                  <a:cubicBezTo>
                    <a:pt x="16873" y="15082"/>
                    <a:pt x="16958" y="15077"/>
                    <a:pt x="17014" y="15072"/>
                  </a:cubicBezTo>
                  <a:cubicBezTo>
                    <a:pt x="17037" y="15069"/>
                    <a:pt x="17061" y="15068"/>
                    <a:pt x="17085" y="15068"/>
                  </a:cubicBezTo>
                  <a:cubicBezTo>
                    <a:pt x="17112" y="15068"/>
                    <a:pt x="17139" y="15070"/>
                    <a:pt x="17166" y="15072"/>
                  </a:cubicBezTo>
                  <a:cubicBezTo>
                    <a:pt x="17208" y="15077"/>
                    <a:pt x="17248" y="15088"/>
                    <a:pt x="17291" y="15107"/>
                  </a:cubicBezTo>
                  <a:cubicBezTo>
                    <a:pt x="17304" y="15111"/>
                    <a:pt x="17317" y="15116"/>
                    <a:pt x="17339" y="15131"/>
                  </a:cubicBezTo>
                  <a:cubicBezTo>
                    <a:pt x="17348" y="15139"/>
                    <a:pt x="17379" y="15160"/>
                    <a:pt x="17380" y="15160"/>
                  </a:cubicBezTo>
                  <a:cubicBezTo>
                    <a:pt x="17444" y="15219"/>
                    <a:pt x="17473" y="15284"/>
                    <a:pt x="17488" y="15373"/>
                  </a:cubicBezTo>
                  <a:cubicBezTo>
                    <a:pt x="17506" y="15478"/>
                    <a:pt x="17483" y="15610"/>
                    <a:pt x="17447" y="15723"/>
                  </a:cubicBezTo>
                  <a:cubicBezTo>
                    <a:pt x="17423" y="15808"/>
                    <a:pt x="17478" y="15918"/>
                    <a:pt x="17574" y="15918"/>
                  </a:cubicBezTo>
                  <a:cubicBezTo>
                    <a:pt x="17576" y="15918"/>
                    <a:pt x="17577" y="15918"/>
                    <a:pt x="17579" y="15918"/>
                  </a:cubicBezTo>
                  <a:cubicBezTo>
                    <a:pt x="17680" y="15916"/>
                    <a:pt x="17802" y="15889"/>
                    <a:pt x="17917" y="15889"/>
                  </a:cubicBezTo>
                  <a:cubicBezTo>
                    <a:pt x="18015" y="15889"/>
                    <a:pt x="18108" y="15908"/>
                    <a:pt x="18177" y="15980"/>
                  </a:cubicBezTo>
                  <a:cubicBezTo>
                    <a:pt x="18215" y="16019"/>
                    <a:pt x="18220" y="16074"/>
                    <a:pt x="18218" y="16124"/>
                  </a:cubicBezTo>
                  <a:cubicBezTo>
                    <a:pt x="18217" y="16227"/>
                    <a:pt x="18234" y="16311"/>
                    <a:pt x="18277" y="16404"/>
                  </a:cubicBezTo>
                  <a:cubicBezTo>
                    <a:pt x="18281" y="16416"/>
                    <a:pt x="18290" y="16425"/>
                    <a:pt x="18298" y="16432"/>
                  </a:cubicBezTo>
                  <a:cubicBezTo>
                    <a:pt x="18281" y="16456"/>
                    <a:pt x="18266" y="16482"/>
                    <a:pt x="18254" y="16508"/>
                  </a:cubicBezTo>
                  <a:cubicBezTo>
                    <a:pt x="18193" y="16628"/>
                    <a:pt x="18191" y="16760"/>
                    <a:pt x="18167" y="16891"/>
                  </a:cubicBezTo>
                  <a:cubicBezTo>
                    <a:pt x="18166" y="16904"/>
                    <a:pt x="18163" y="16912"/>
                    <a:pt x="18161" y="16928"/>
                  </a:cubicBezTo>
                  <a:cubicBezTo>
                    <a:pt x="18135" y="16922"/>
                    <a:pt x="18109" y="16915"/>
                    <a:pt x="18082" y="16906"/>
                  </a:cubicBezTo>
                  <a:cubicBezTo>
                    <a:pt x="18011" y="16889"/>
                    <a:pt x="17937" y="16881"/>
                    <a:pt x="17863" y="16881"/>
                  </a:cubicBezTo>
                  <a:cubicBezTo>
                    <a:pt x="17777" y="16881"/>
                    <a:pt x="17690" y="16892"/>
                    <a:pt x="17608" y="16915"/>
                  </a:cubicBezTo>
                  <a:cubicBezTo>
                    <a:pt x="17543" y="16931"/>
                    <a:pt x="17485" y="16956"/>
                    <a:pt x="17426" y="16985"/>
                  </a:cubicBezTo>
                  <a:cubicBezTo>
                    <a:pt x="17303" y="16697"/>
                    <a:pt x="16988" y="16514"/>
                    <a:pt x="16718" y="16384"/>
                  </a:cubicBezTo>
                  <a:cubicBezTo>
                    <a:pt x="16434" y="16248"/>
                    <a:pt x="16131" y="16147"/>
                    <a:pt x="15823" y="16089"/>
                  </a:cubicBezTo>
                  <a:cubicBezTo>
                    <a:pt x="15593" y="16045"/>
                    <a:pt x="15355" y="16017"/>
                    <a:pt x="15119" y="16017"/>
                  </a:cubicBezTo>
                  <a:cubicBezTo>
                    <a:pt x="14975" y="16017"/>
                    <a:pt x="14832" y="16028"/>
                    <a:pt x="14692" y="16051"/>
                  </a:cubicBezTo>
                  <a:cubicBezTo>
                    <a:pt x="14522" y="16081"/>
                    <a:pt x="14349" y="16139"/>
                    <a:pt x="14215" y="16250"/>
                  </a:cubicBezTo>
                  <a:cubicBezTo>
                    <a:pt x="14063" y="16378"/>
                    <a:pt x="13965" y="16558"/>
                    <a:pt x="13879" y="16733"/>
                  </a:cubicBezTo>
                  <a:cubicBezTo>
                    <a:pt x="13793" y="16912"/>
                    <a:pt x="13725" y="17102"/>
                    <a:pt x="13650" y="17286"/>
                  </a:cubicBezTo>
                  <a:cubicBezTo>
                    <a:pt x="13553" y="17520"/>
                    <a:pt x="13440" y="17745"/>
                    <a:pt x="13333" y="17975"/>
                  </a:cubicBezTo>
                  <a:cubicBezTo>
                    <a:pt x="13093" y="18492"/>
                    <a:pt x="12855" y="19011"/>
                    <a:pt x="12610" y="19529"/>
                  </a:cubicBezTo>
                  <a:cubicBezTo>
                    <a:pt x="12383" y="20006"/>
                    <a:pt x="12121" y="20471"/>
                    <a:pt x="11923" y="20962"/>
                  </a:cubicBezTo>
                  <a:cubicBezTo>
                    <a:pt x="11835" y="21185"/>
                    <a:pt x="11746" y="21420"/>
                    <a:pt x="11713" y="21659"/>
                  </a:cubicBezTo>
                  <a:cubicBezTo>
                    <a:pt x="11688" y="21821"/>
                    <a:pt x="11718" y="21983"/>
                    <a:pt x="11825" y="22109"/>
                  </a:cubicBezTo>
                  <a:cubicBezTo>
                    <a:pt x="11954" y="22264"/>
                    <a:pt x="12162" y="22337"/>
                    <a:pt x="12343" y="22411"/>
                  </a:cubicBezTo>
                  <a:cubicBezTo>
                    <a:pt x="12583" y="22508"/>
                    <a:pt x="12823" y="22601"/>
                    <a:pt x="13054" y="22706"/>
                  </a:cubicBezTo>
                  <a:cubicBezTo>
                    <a:pt x="13513" y="22915"/>
                    <a:pt x="13918" y="23213"/>
                    <a:pt x="14292" y="23554"/>
                  </a:cubicBezTo>
                  <a:cubicBezTo>
                    <a:pt x="14385" y="23637"/>
                    <a:pt x="14475" y="23726"/>
                    <a:pt x="14562" y="23816"/>
                  </a:cubicBezTo>
                  <a:cubicBezTo>
                    <a:pt x="14572" y="23825"/>
                    <a:pt x="14579" y="23828"/>
                    <a:pt x="14585" y="23836"/>
                  </a:cubicBezTo>
                  <a:cubicBezTo>
                    <a:pt x="14570" y="23950"/>
                    <a:pt x="14573" y="24065"/>
                    <a:pt x="14601" y="24171"/>
                  </a:cubicBezTo>
                  <a:cubicBezTo>
                    <a:pt x="14646" y="24335"/>
                    <a:pt x="14742" y="24477"/>
                    <a:pt x="14867" y="24590"/>
                  </a:cubicBezTo>
                  <a:cubicBezTo>
                    <a:pt x="14927" y="24642"/>
                    <a:pt x="14988" y="24692"/>
                    <a:pt x="15054" y="24734"/>
                  </a:cubicBezTo>
                  <a:cubicBezTo>
                    <a:pt x="15074" y="24746"/>
                    <a:pt x="15094" y="24759"/>
                    <a:pt x="15114" y="24770"/>
                  </a:cubicBezTo>
                  <a:cubicBezTo>
                    <a:pt x="14976" y="24957"/>
                    <a:pt x="14959" y="25206"/>
                    <a:pt x="15062" y="25430"/>
                  </a:cubicBezTo>
                  <a:cubicBezTo>
                    <a:pt x="15168" y="25658"/>
                    <a:pt x="15365" y="25843"/>
                    <a:pt x="15573" y="25986"/>
                  </a:cubicBezTo>
                  <a:cubicBezTo>
                    <a:pt x="15537" y="26135"/>
                    <a:pt x="15542" y="26298"/>
                    <a:pt x="15588" y="26441"/>
                  </a:cubicBezTo>
                  <a:cubicBezTo>
                    <a:pt x="15608" y="26498"/>
                    <a:pt x="15632" y="26556"/>
                    <a:pt x="15665" y="26608"/>
                  </a:cubicBezTo>
                  <a:cubicBezTo>
                    <a:pt x="14866" y="26419"/>
                    <a:pt x="14067" y="26227"/>
                    <a:pt x="13268" y="26030"/>
                  </a:cubicBezTo>
                  <a:cubicBezTo>
                    <a:pt x="12479" y="25836"/>
                    <a:pt x="11689" y="25637"/>
                    <a:pt x="10911" y="25393"/>
                  </a:cubicBezTo>
                  <a:cubicBezTo>
                    <a:pt x="10125" y="25145"/>
                    <a:pt x="9347" y="24868"/>
                    <a:pt x="8569" y="24604"/>
                  </a:cubicBezTo>
                  <a:cubicBezTo>
                    <a:pt x="7761" y="24332"/>
                    <a:pt x="6938" y="24096"/>
                    <a:pt x="6123" y="23834"/>
                  </a:cubicBezTo>
                  <a:cubicBezTo>
                    <a:pt x="6117" y="23804"/>
                    <a:pt x="6106" y="23777"/>
                    <a:pt x="6087" y="23749"/>
                  </a:cubicBezTo>
                  <a:cubicBezTo>
                    <a:pt x="6049" y="23690"/>
                    <a:pt x="5985" y="23648"/>
                    <a:pt x="5938" y="23592"/>
                  </a:cubicBezTo>
                  <a:cubicBezTo>
                    <a:pt x="5900" y="23549"/>
                    <a:pt x="5862" y="23506"/>
                    <a:pt x="5827" y="23459"/>
                  </a:cubicBezTo>
                  <a:cubicBezTo>
                    <a:pt x="5816" y="23418"/>
                    <a:pt x="5810" y="23373"/>
                    <a:pt x="5804" y="23324"/>
                  </a:cubicBezTo>
                  <a:cubicBezTo>
                    <a:pt x="5796" y="23262"/>
                    <a:pt x="5793" y="23200"/>
                    <a:pt x="5779" y="23141"/>
                  </a:cubicBezTo>
                  <a:cubicBezTo>
                    <a:pt x="5775" y="23123"/>
                    <a:pt x="5770" y="23105"/>
                    <a:pt x="5762" y="23089"/>
                  </a:cubicBezTo>
                  <a:cubicBezTo>
                    <a:pt x="5756" y="23077"/>
                    <a:pt x="5748" y="23068"/>
                    <a:pt x="5740" y="23056"/>
                  </a:cubicBezTo>
                  <a:lnTo>
                    <a:pt x="5740" y="23056"/>
                  </a:lnTo>
                  <a:cubicBezTo>
                    <a:pt x="5740" y="23059"/>
                    <a:pt x="5742" y="23061"/>
                    <a:pt x="5741" y="23063"/>
                  </a:cubicBezTo>
                  <a:cubicBezTo>
                    <a:pt x="5723" y="23037"/>
                    <a:pt x="5706" y="23013"/>
                    <a:pt x="5683" y="22990"/>
                  </a:cubicBezTo>
                  <a:cubicBezTo>
                    <a:pt x="5619" y="22930"/>
                    <a:pt x="5549" y="22882"/>
                    <a:pt x="5494" y="22811"/>
                  </a:cubicBezTo>
                  <a:cubicBezTo>
                    <a:pt x="5413" y="22702"/>
                    <a:pt x="5374" y="22561"/>
                    <a:pt x="5404" y="22429"/>
                  </a:cubicBezTo>
                  <a:lnTo>
                    <a:pt x="5404" y="22429"/>
                  </a:lnTo>
                  <a:cubicBezTo>
                    <a:pt x="5607" y="22696"/>
                    <a:pt x="5851" y="22933"/>
                    <a:pt x="6127" y="23121"/>
                  </a:cubicBezTo>
                  <a:cubicBezTo>
                    <a:pt x="6437" y="23330"/>
                    <a:pt x="6798" y="23476"/>
                    <a:pt x="7172" y="23476"/>
                  </a:cubicBezTo>
                  <a:cubicBezTo>
                    <a:pt x="7259" y="23476"/>
                    <a:pt x="7347" y="23468"/>
                    <a:pt x="7435" y="23451"/>
                  </a:cubicBezTo>
                  <a:cubicBezTo>
                    <a:pt x="7893" y="23361"/>
                    <a:pt x="8315" y="22954"/>
                    <a:pt x="8288" y="22460"/>
                  </a:cubicBezTo>
                  <a:cubicBezTo>
                    <a:pt x="8261" y="21934"/>
                    <a:pt x="7732" y="21691"/>
                    <a:pt x="7456" y="21304"/>
                  </a:cubicBezTo>
                  <a:cubicBezTo>
                    <a:pt x="7148" y="20871"/>
                    <a:pt x="7195" y="20300"/>
                    <a:pt x="7133" y="19796"/>
                  </a:cubicBezTo>
                  <a:cubicBezTo>
                    <a:pt x="7099" y="19509"/>
                    <a:pt x="7009" y="19241"/>
                    <a:pt x="6836" y="19005"/>
                  </a:cubicBezTo>
                  <a:cubicBezTo>
                    <a:pt x="6678" y="18790"/>
                    <a:pt x="6467" y="18619"/>
                    <a:pt x="6222" y="18514"/>
                  </a:cubicBezTo>
                  <a:cubicBezTo>
                    <a:pt x="6122" y="18470"/>
                    <a:pt x="6016" y="18444"/>
                    <a:pt x="5907" y="18436"/>
                  </a:cubicBezTo>
                  <a:cubicBezTo>
                    <a:pt x="5806" y="18242"/>
                    <a:pt x="5895" y="17987"/>
                    <a:pt x="5971" y="17800"/>
                  </a:cubicBezTo>
                  <a:cubicBezTo>
                    <a:pt x="6014" y="17696"/>
                    <a:pt x="6069" y="17594"/>
                    <a:pt x="6153" y="17510"/>
                  </a:cubicBezTo>
                  <a:cubicBezTo>
                    <a:pt x="6251" y="17415"/>
                    <a:pt x="6365" y="17349"/>
                    <a:pt x="6485" y="17284"/>
                  </a:cubicBezTo>
                  <a:cubicBezTo>
                    <a:pt x="6542" y="17249"/>
                    <a:pt x="6589" y="17175"/>
                    <a:pt x="6569" y="17106"/>
                  </a:cubicBezTo>
                  <a:cubicBezTo>
                    <a:pt x="6495" y="16849"/>
                    <a:pt x="6430" y="16559"/>
                    <a:pt x="6504" y="16317"/>
                  </a:cubicBezTo>
                  <a:cubicBezTo>
                    <a:pt x="6579" y="16070"/>
                    <a:pt x="6815" y="15931"/>
                    <a:pt x="7080" y="15911"/>
                  </a:cubicBezTo>
                  <a:cubicBezTo>
                    <a:pt x="7191" y="15901"/>
                    <a:pt x="7230" y="15761"/>
                    <a:pt x="7191" y="15674"/>
                  </a:cubicBezTo>
                  <a:cubicBezTo>
                    <a:pt x="7154" y="15589"/>
                    <a:pt x="7118" y="15542"/>
                    <a:pt x="7133" y="15466"/>
                  </a:cubicBezTo>
                  <a:cubicBezTo>
                    <a:pt x="7133" y="15466"/>
                    <a:pt x="7146" y="15426"/>
                    <a:pt x="7148" y="15420"/>
                  </a:cubicBezTo>
                  <a:cubicBezTo>
                    <a:pt x="7157" y="15400"/>
                    <a:pt x="7152" y="15414"/>
                    <a:pt x="7163" y="15394"/>
                  </a:cubicBezTo>
                  <a:cubicBezTo>
                    <a:pt x="7180" y="15362"/>
                    <a:pt x="7202" y="15334"/>
                    <a:pt x="7228" y="15307"/>
                  </a:cubicBezTo>
                  <a:cubicBezTo>
                    <a:pt x="7289" y="15248"/>
                    <a:pt x="7357" y="15196"/>
                    <a:pt x="7431" y="15151"/>
                  </a:cubicBezTo>
                  <a:cubicBezTo>
                    <a:pt x="7475" y="15125"/>
                    <a:pt x="7518" y="15107"/>
                    <a:pt x="7559" y="15078"/>
                  </a:cubicBezTo>
                  <a:cubicBezTo>
                    <a:pt x="7738" y="15380"/>
                    <a:pt x="8108" y="15509"/>
                    <a:pt x="8455" y="15509"/>
                  </a:cubicBezTo>
                  <a:cubicBezTo>
                    <a:pt x="8485" y="15509"/>
                    <a:pt x="8515" y="15508"/>
                    <a:pt x="8544" y="15507"/>
                  </a:cubicBezTo>
                  <a:cubicBezTo>
                    <a:pt x="8813" y="15491"/>
                    <a:pt x="9061" y="15402"/>
                    <a:pt x="9303" y="15286"/>
                  </a:cubicBezTo>
                  <a:cubicBezTo>
                    <a:pt x="9540" y="15170"/>
                    <a:pt x="9773" y="15035"/>
                    <a:pt x="10033" y="14976"/>
                  </a:cubicBezTo>
                  <a:cubicBezTo>
                    <a:pt x="10099" y="14962"/>
                    <a:pt x="10167" y="14952"/>
                    <a:pt x="10234" y="14952"/>
                  </a:cubicBezTo>
                  <a:cubicBezTo>
                    <a:pt x="10282" y="14952"/>
                    <a:pt x="10330" y="14957"/>
                    <a:pt x="10377" y="14969"/>
                  </a:cubicBezTo>
                  <a:cubicBezTo>
                    <a:pt x="10515" y="15005"/>
                    <a:pt x="10651" y="15059"/>
                    <a:pt x="10786" y="15108"/>
                  </a:cubicBezTo>
                  <a:cubicBezTo>
                    <a:pt x="11016" y="15191"/>
                    <a:pt x="11250" y="15267"/>
                    <a:pt x="11496" y="15267"/>
                  </a:cubicBezTo>
                  <a:cubicBezTo>
                    <a:pt x="11526" y="15267"/>
                    <a:pt x="11556" y="15266"/>
                    <a:pt x="11586" y="15264"/>
                  </a:cubicBezTo>
                  <a:cubicBezTo>
                    <a:pt x="12111" y="15218"/>
                    <a:pt x="12575" y="14806"/>
                    <a:pt x="12643" y="14281"/>
                  </a:cubicBezTo>
                  <a:cubicBezTo>
                    <a:pt x="12673" y="14035"/>
                    <a:pt x="12619" y="13796"/>
                    <a:pt x="12506" y="13586"/>
                  </a:cubicBezTo>
                  <a:cubicBezTo>
                    <a:pt x="12666" y="13442"/>
                    <a:pt x="12863" y="13332"/>
                    <a:pt x="13083" y="13332"/>
                  </a:cubicBezTo>
                  <a:close/>
                  <a:moveTo>
                    <a:pt x="24313" y="24670"/>
                  </a:moveTo>
                  <a:cubicBezTo>
                    <a:pt x="24420" y="24670"/>
                    <a:pt x="24548" y="24706"/>
                    <a:pt x="24660" y="24753"/>
                  </a:cubicBezTo>
                  <a:cubicBezTo>
                    <a:pt x="24957" y="24877"/>
                    <a:pt x="25219" y="25089"/>
                    <a:pt x="25424" y="25337"/>
                  </a:cubicBezTo>
                  <a:cubicBezTo>
                    <a:pt x="25622" y="25576"/>
                    <a:pt x="25764" y="25880"/>
                    <a:pt x="25741" y="26198"/>
                  </a:cubicBezTo>
                  <a:cubicBezTo>
                    <a:pt x="25718" y="26538"/>
                    <a:pt x="25494" y="26795"/>
                    <a:pt x="25218" y="26975"/>
                  </a:cubicBezTo>
                  <a:cubicBezTo>
                    <a:pt x="24874" y="27200"/>
                    <a:pt x="24483" y="27325"/>
                    <a:pt x="24119" y="27508"/>
                  </a:cubicBezTo>
                  <a:cubicBezTo>
                    <a:pt x="24020" y="27560"/>
                    <a:pt x="23894" y="27647"/>
                    <a:pt x="23773" y="27647"/>
                  </a:cubicBezTo>
                  <a:cubicBezTo>
                    <a:pt x="23742" y="27647"/>
                    <a:pt x="23712" y="27642"/>
                    <a:pt x="23682" y="27628"/>
                  </a:cubicBezTo>
                  <a:cubicBezTo>
                    <a:pt x="23648" y="27610"/>
                    <a:pt x="23613" y="27580"/>
                    <a:pt x="23578" y="27533"/>
                  </a:cubicBezTo>
                  <a:cubicBezTo>
                    <a:pt x="23561" y="27506"/>
                    <a:pt x="23520" y="27420"/>
                    <a:pt x="23507" y="27382"/>
                  </a:cubicBezTo>
                  <a:cubicBezTo>
                    <a:pt x="23459" y="27242"/>
                    <a:pt x="23445" y="27088"/>
                    <a:pt x="23438" y="26954"/>
                  </a:cubicBezTo>
                  <a:cubicBezTo>
                    <a:pt x="23431" y="26721"/>
                    <a:pt x="23447" y="26485"/>
                    <a:pt x="23478" y="26255"/>
                  </a:cubicBezTo>
                  <a:cubicBezTo>
                    <a:pt x="23511" y="26012"/>
                    <a:pt x="23556" y="25771"/>
                    <a:pt x="23617" y="25534"/>
                  </a:cubicBezTo>
                  <a:cubicBezTo>
                    <a:pt x="23628" y="25490"/>
                    <a:pt x="23640" y="25445"/>
                    <a:pt x="23651" y="25402"/>
                  </a:cubicBezTo>
                  <a:cubicBezTo>
                    <a:pt x="23682" y="25318"/>
                    <a:pt x="23719" y="25231"/>
                    <a:pt x="23758" y="25147"/>
                  </a:cubicBezTo>
                  <a:cubicBezTo>
                    <a:pt x="23815" y="25030"/>
                    <a:pt x="23889" y="24905"/>
                    <a:pt x="23973" y="24823"/>
                  </a:cubicBezTo>
                  <a:cubicBezTo>
                    <a:pt x="24066" y="24733"/>
                    <a:pt x="24138" y="24693"/>
                    <a:pt x="24260" y="24673"/>
                  </a:cubicBezTo>
                  <a:cubicBezTo>
                    <a:pt x="24277" y="24671"/>
                    <a:pt x="24295" y="24670"/>
                    <a:pt x="24313" y="24670"/>
                  </a:cubicBezTo>
                  <a:close/>
                  <a:moveTo>
                    <a:pt x="21633" y="15663"/>
                  </a:moveTo>
                  <a:cubicBezTo>
                    <a:pt x="21639" y="15663"/>
                    <a:pt x="21645" y="15664"/>
                    <a:pt x="21651" y="15664"/>
                  </a:cubicBezTo>
                  <a:cubicBezTo>
                    <a:pt x="21922" y="15672"/>
                    <a:pt x="22038" y="15972"/>
                    <a:pt x="22255" y="16101"/>
                  </a:cubicBezTo>
                  <a:cubicBezTo>
                    <a:pt x="22279" y="16115"/>
                    <a:pt x="22306" y="16122"/>
                    <a:pt x="22333" y="16122"/>
                  </a:cubicBezTo>
                  <a:cubicBezTo>
                    <a:pt x="22377" y="16122"/>
                    <a:pt x="22419" y="16103"/>
                    <a:pt x="22446" y="16063"/>
                  </a:cubicBezTo>
                  <a:cubicBezTo>
                    <a:pt x="22505" y="15973"/>
                    <a:pt x="22572" y="15880"/>
                    <a:pt x="22665" y="15826"/>
                  </a:cubicBezTo>
                  <a:cubicBezTo>
                    <a:pt x="22706" y="15801"/>
                    <a:pt x="22746" y="15789"/>
                    <a:pt x="22785" y="15789"/>
                  </a:cubicBezTo>
                  <a:cubicBezTo>
                    <a:pt x="22831" y="15789"/>
                    <a:pt x="22877" y="15805"/>
                    <a:pt x="22923" y="15834"/>
                  </a:cubicBezTo>
                  <a:cubicBezTo>
                    <a:pt x="23137" y="15972"/>
                    <a:pt x="23109" y="16233"/>
                    <a:pt x="23214" y="16441"/>
                  </a:cubicBezTo>
                  <a:cubicBezTo>
                    <a:pt x="23238" y="16490"/>
                    <a:pt x="23289" y="16517"/>
                    <a:pt x="23342" y="16517"/>
                  </a:cubicBezTo>
                  <a:cubicBezTo>
                    <a:pt x="23364" y="16517"/>
                    <a:pt x="23386" y="16513"/>
                    <a:pt x="23406" y="16503"/>
                  </a:cubicBezTo>
                  <a:cubicBezTo>
                    <a:pt x="23578" y="16417"/>
                    <a:pt x="23766" y="16232"/>
                    <a:pt x="23971" y="16232"/>
                  </a:cubicBezTo>
                  <a:cubicBezTo>
                    <a:pt x="24003" y="16232"/>
                    <a:pt x="24036" y="16237"/>
                    <a:pt x="24069" y="16247"/>
                  </a:cubicBezTo>
                  <a:cubicBezTo>
                    <a:pt x="24296" y="16313"/>
                    <a:pt x="24386" y="16577"/>
                    <a:pt x="24422" y="16786"/>
                  </a:cubicBezTo>
                  <a:cubicBezTo>
                    <a:pt x="24432" y="16851"/>
                    <a:pt x="24498" y="16902"/>
                    <a:pt x="24562" y="16902"/>
                  </a:cubicBezTo>
                  <a:cubicBezTo>
                    <a:pt x="24572" y="16902"/>
                    <a:pt x="24582" y="16900"/>
                    <a:pt x="24592" y="16898"/>
                  </a:cubicBezTo>
                  <a:cubicBezTo>
                    <a:pt x="24735" y="16859"/>
                    <a:pt x="24871" y="16775"/>
                    <a:pt x="25006" y="16710"/>
                  </a:cubicBezTo>
                  <a:cubicBezTo>
                    <a:pt x="25088" y="16673"/>
                    <a:pt x="25179" y="16631"/>
                    <a:pt x="25270" y="16631"/>
                  </a:cubicBezTo>
                  <a:cubicBezTo>
                    <a:pt x="25304" y="16631"/>
                    <a:pt x="25338" y="16637"/>
                    <a:pt x="25371" y="16651"/>
                  </a:cubicBezTo>
                  <a:cubicBezTo>
                    <a:pt x="25435" y="16677"/>
                    <a:pt x="25499" y="16728"/>
                    <a:pt x="25532" y="16789"/>
                  </a:cubicBezTo>
                  <a:cubicBezTo>
                    <a:pt x="25542" y="16804"/>
                    <a:pt x="25552" y="16836"/>
                    <a:pt x="25553" y="16849"/>
                  </a:cubicBezTo>
                  <a:cubicBezTo>
                    <a:pt x="25555" y="16865"/>
                    <a:pt x="25552" y="16908"/>
                    <a:pt x="25551" y="16934"/>
                  </a:cubicBezTo>
                  <a:cubicBezTo>
                    <a:pt x="25532" y="17092"/>
                    <a:pt x="25515" y="17239"/>
                    <a:pt x="25587" y="17387"/>
                  </a:cubicBezTo>
                  <a:cubicBezTo>
                    <a:pt x="25616" y="17446"/>
                    <a:pt x="25671" y="17472"/>
                    <a:pt x="25728" y="17472"/>
                  </a:cubicBezTo>
                  <a:cubicBezTo>
                    <a:pt x="25754" y="17472"/>
                    <a:pt x="25780" y="17467"/>
                    <a:pt x="25805" y="17457"/>
                  </a:cubicBezTo>
                  <a:cubicBezTo>
                    <a:pt x="25984" y="17390"/>
                    <a:pt x="26184" y="17313"/>
                    <a:pt x="26379" y="17313"/>
                  </a:cubicBezTo>
                  <a:cubicBezTo>
                    <a:pt x="26491" y="17313"/>
                    <a:pt x="26600" y="17339"/>
                    <a:pt x="26703" y="17405"/>
                  </a:cubicBezTo>
                  <a:cubicBezTo>
                    <a:pt x="26967" y="17577"/>
                    <a:pt x="26988" y="17879"/>
                    <a:pt x="26966" y="18168"/>
                  </a:cubicBezTo>
                  <a:cubicBezTo>
                    <a:pt x="26964" y="18202"/>
                    <a:pt x="26968" y="18228"/>
                    <a:pt x="26983" y="18252"/>
                  </a:cubicBezTo>
                  <a:cubicBezTo>
                    <a:pt x="26867" y="18317"/>
                    <a:pt x="26760" y="18394"/>
                    <a:pt x="26661" y="18484"/>
                  </a:cubicBezTo>
                  <a:cubicBezTo>
                    <a:pt x="26428" y="18698"/>
                    <a:pt x="26289" y="19009"/>
                    <a:pt x="26478" y="19302"/>
                  </a:cubicBezTo>
                  <a:cubicBezTo>
                    <a:pt x="26485" y="19316"/>
                    <a:pt x="26495" y="19328"/>
                    <a:pt x="26505" y="19340"/>
                  </a:cubicBezTo>
                  <a:cubicBezTo>
                    <a:pt x="26412" y="19366"/>
                    <a:pt x="26323" y="19405"/>
                    <a:pt x="26242" y="19455"/>
                  </a:cubicBezTo>
                  <a:cubicBezTo>
                    <a:pt x="26182" y="19487"/>
                    <a:pt x="26124" y="19525"/>
                    <a:pt x="26067" y="19568"/>
                  </a:cubicBezTo>
                  <a:cubicBezTo>
                    <a:pt x="26057" y="19545"/>
                    <a:pt x="26039" y="19527"/>
                    <a:pt x="26013" y="19510"/>
                  </a:cubicBezTo>
                  <a:cubicBezTo>
                    <a:pt x="25826" y="19394"/>
                    <a:pt x="25664" y="19244"/>
                    <a:pt x="25479" y="19129"/>
                  </a:cubicBezTo>
                  <a:cubicBezTo>
                    <a:pt x="25272" y="18995"/>
                    <a:pt x="25039" y="18900"/>
                    <a:pt x="24807" y="18825"/>
                  </a:cubicBezTo>
                  <a:cubicBezTo>
                    <a:pt x="24409" y="18691"/>
                    <a:pt x="23980" y="18608"/>
                    <a:pt x="23562" y="18595"/>
                  </a:cubicBezTo>
                  <a:cubicBezTo>
                    <a:pt x="23529" y="18595"/>
                    <a:pt x="23496" y="18594"/>
                    <a:pt x="23462" y="18594"/>
                  </a:cubicBezTo>
                  <a:cubicBezTo>
                    <a:pt x="23288" y="18594"/>
                    <a:pt x="23112" y="18608"/>
                    <a:pt x="22944" y="18655"/>
                  </a:cubicBezTo>
                  <a:cubicBezTo>
                    <a:pt x="22762" y="18707"/>
                    <a:pt x="22630" y="18808"/>
                    <a:pt x="22520" y="18962"/>
                  </a:cubicBezTo>
                  <a:cubicBezTo>
                    <a:pt x="22413" y="19109"/>
                    <a:pt x="22340" y="19278"/>
                    <a:pt x="22266" y="19442"/>
                  </a:cubicBezTo>
                  <a:cubicBezTo>
                    <a:pt x="22182" y="19640"/>
                    <a:pt x="22085" y="19833"/>
                    <a:pt x="21993" y="20027"/>
                  </a:cubicBezTo>
                  <a:cubicBezTo>
                    <a:pt x="21766" y="20504"/>
                    <a:pt x="21540" y="20982"/>
                    <a:pt x="21314" y="21460"/>
                  </a:cubicBezTo>
                  <a:cubicBezTo>
                    <a:pt x="21118" y="21876"/>
                    <a:pt x="20890" y="22275"/>
                    <a:pt x="20695" y="22691"/>
                  </a:cubicBezTo>
                  <a:cubicBezTo>
                    <a:pt x="20599" y="22899"/>
                    <a:pt x="20510" y="23112"/>
                    <a:pt x="20450" y="23334"/>
                  </a:cubicBezTo>
                  <a:cubicBezTo>
                    <a:pt x="20400" y="23516"/>
                    <a:pt x="20337" y="23733"/>
                    <a:pt x="20384" y="23924"/>
                  </a:cubicBezTo>
                  <a:cubicBezTo>
                    <a:pt x="20470" y="24254"/>
                    <a:pt x="20825" y="24319"/>
                    <a:pt x="21110" y="24392"/>
                  </a:cubicBezTo>
                  <a:cubicBezTo>
                    <a:pt x="21480" y="24483"/>
                    <a:pt x="21825" y="24680"/>
                    <a:pt x="22135" y="24898"/>
                  </a:cubicBezTo>
                  <a:cubicBezTo>
                    <a:pt x="22475" y="25142"/>
                    <a:pt x="22786" y="25439"/>
                    <a:pt x="23022" y="25785"/>
                  </a:cubicBezTo>
                  <a:cubicBezTo>
                    <a:pt x="23078" y="25867"/>
                    <a:pt x="23132" y="25945"/>
                    <a:pt x="23180" y="26028"/>
                  </a:cubicBezTo>
                  <a:cubicBezTo>
                    <a:pt x="23196" y="26055"/>
                    <a:pt x="23218" y="26072"/>
                    <a:pt x="23241" y="26080"/>
                  </a:cubicBezTo>
                  <a:cubicBezTo>
                    <a:pt x="23238" y="26105"/>
                    <a:pt x="23233" y="26127"/>
                    <a:pt x="23225" y="26150"/>
                  </a:cubicBezTo>
                  <a:cubicBezTo>
                    <a:pt x="23157" y="26533"/>
                    <a:pt x="23108" y="26948"/>
                    <a:pt x="23183" y="27334"/>
                  </a:cubicBezTo>
                  <a:cubicBezTo>
                    <a:pt x="23214" y="27497"/>
                    <a:pt x="23272" y="27664"/>
                    <a:pt x="23394" y="27784"/>
                  </a:cubicBezTo>
                  <a:cubicBezTo>
                    <a:pt x="23498" y="27889"/>
                    <a:pt x="23632" y="27947"/>
                    <a:pt x="23774" y="27947"/>
                  </a:cubicBezTo>
                  <a:cubicBezTo>
                    <a:pt x="23824" y="27947"/>
                    <a:pt x="23875" y="27940"/>
                    <a:pt x="23926" y="27925"/>
                  </a:cubicBezTo>
                  <a:cubicBezTo>
                    <a:pt x="23980" y="27908"/>
                    <a:pt x="24035" y="27887"/>
                    <a:pt x="24089" y="27862"/>
                  </a:cubicBezTo>
                  <a:cubicBezTo>
                    <a:pt x="24092" y="27981"/>
                    <a:pt x="24121" y="28097"/>
                    <a:pt x="24185" y="28204"/>
                  </a:cubicBezTo>
                  <a:cubicBezTo>
                    <a:pt x="24293" y="28377"/>
                    <a:pt x="24453" y="28512"/>
                    <a:pt x="24625" y="28620"/>
                  </a:cubicBezTo>
                  <a:cubicBezTo>
                    <a:pt x="24665" y="28645"/>
                    <a:pt x="24704" y="28669"/>
                    <a:pt x="24746" y="28694"/>
                  </a:cubicBezTo>
                  <a:cubicBezTo>
                    <a:pt x="24749" y="28694"/>
                    <a:pt x="24753" y="28698"/>
                    <a:pt x="24756" y="28700"/>
                  </a:cubicBezTo>
                  <a:cubicBezTo>
                    <a:pt x="24758" y="28727"/>
                    <a:pt x="24760" y="28752"/>
                    <a:pt x="24763" y="28777"/>
                  </a:cubicBezTo>
                  <a:cubicBezTo>
                    <a:pt x="24779" y="28862"/>
                    <a:pt x="24806" y="28955"/>
                    <a:pt x="24848" y="29038"/>
                  </a:cubicBezTo>
                  <a:cubicBezTo>
                    <a:pt x="24234" y="28877"/>
                    <a:pt x="23624" y="28710"/>
                    <a:pt x="23014" y="28542"/>
                  </a:cubicBezTo>
                  <a:cubicBezTo>
                    <a:pt x="21415" y="28101"/>
                    <a:pt x="19819" y="27646"/>
                    <a:pt x="18211" y="27234"/>
                  </a:cubicBezTo>
                  <a:cubicBezTo>
                    <a:pt x="17518" y="27057"/>
                    <a:pt x="16820" y="26886"/>
                    <a:pt x="16126" y="26719"/>
                  </a:cubicBezTo>
                  <a:cubicBezTo>
                    <a:pt x="16124" y="26688"/>
                    <a:pt x="16109" y="26657"/>
                    <a:pt x="16079" y="26636"/>
                  </a:cubicBezTo>
                  <a:cubicBezTo>
                    <a:pt x="15969" y="26560"/>
                    <a:pt x="15901" y="26479"/>
                    <a:pt x="15874" y="26347"/>
                  </a:cubicBezTo>
                  <a:cubicBezTo>
                    <a:pt x="15843" y="26216"/>
                    <a:pt x="15855" y="26094"/>
                    <a:pt x="15913" y="25972"/>
                  </a:cubicBezTo>
                  <a:cubicBezTo>
                    <a:pt x="15943" y="25914"/>
                    <a:pt x="15907" y="25826"/>
                    <a:pt x="15853" y="25795"/>
                  </a:cubicBezTo>
                  <a:cubicBezTo>
                    <a:pt x="15669" y="25681"/>
                    <a:pt x="15474" y="25548"/>
                    <a:pt x="15360" y="25358"/>
                  </a:cubicBezTo>
                  <a:cubicBezTo>
                    <a:pt x="15313" y="25279"/>
                    <a:pt x="15278" y="25195"/>
                    <a:pt x="15296" y="25101"/>
                  </a:cubicBezTo>
                  <a:cubicBezTo>
                    <a:pt x="15314" y="24991"/>
                    <a:pt x="15405" y="24908"/>
                    <a:pt x="15470" y="24821"/>
                  </a:cubicBezTo>
                  <a:cubicBezTo>
                    <a:pt x="15527" y="24748"/>
                    <a:pt x="15479" y="24639"/>
                    <a:pt x="15397" y="24610"/>
                  </a:cubicBezTo>
                  <a:cubicBezTo>
                    <a:pt x="15287" y="24569"/>
                    <a:pt x="15174" y="24489"/>
                    <a:pt x="15084" y="24417"/>
                  </a:cubicBezTo>
                  <a:cubicBezTo>
                    <a:pt x="15001" y="24347"/>
                    <a:pt x="14928" y="24258"/>
                    <a:pt x="14895" y="24152"/>
                  </a:cubicBezTo>
                  <a:cubicBezTo>
                    <a:pt x="14851" y="24014"/>
                    <a:pt x="14881" y="23871"/>
                    <a:pt x="14932" y="23740"/>
                  </a:cubicBezTo>
                  <a:cubicBezTo>
                    <a:pt x="14966" y="23649"/>
                    <a:pt x="15005" y="23600"/>
                    <a:pt x="15069" y="23529"/>
                  </a:cubicBezTo>
                  <a:cubicBezTo>
                    <a:pt x="15137" y="23452"/>
                    <a:pt x="15234" y="23364"/>
                    <a:pt x="15274" y="23265"/>
                  </a:cubicBezTo>
                  <a:cubicBezTo>
                    <a:pt x="15308" y="23176"/>
                    <a:pt x="15292" y="23083"/>
                    <a:pt x="15240" y="23005"/>
                  </a:cubicBezTo>
                  <a:cubicBezTo>
                    <a:pt x="15183" y="22913"/>
                    <a:pt x="15102" y="22839"/>
                    <a:pt x="15034" y="22753"/>
                  </a:cubicBezTo>
                  <a:cubicBezTo>
                    <a:pt x="14966" y="22669"/>
                    <a:pt x="14948" y="22594"/>
                    <a:pt x="14954" y="22482"/>
                  </a:cubicBezTo>
                  <a:cubicBezTo>
                    <a:pt x="14969" y="22233"/>
                    <a:pt x="15172" y="22088"/>
                    <a:pt x="15378" y="21989"/>
                  </a:cubicBezTo>
                  <a:cubicBezTo>
                    <a:pt x="15461" y="21949"/>
                    <a:pt x="15470" y="21845"/>
                    <a:pt x="15418" y="21777"/>
                  </a:cubicBezTo>
                  <a:cubicBezTo>
                    <a:pt x="15323" y="21653"/>
                    <a:pt x="15204" y="21534"/>
                    <a:pt x="15143" y="21388"/>
                  </a:cubicBezTo>
                  <a:cubicBezTo>
                    <a:pt x="15089" y="21262"/>
                    <a:pt x="15102" y="21131"/>
                    <a:pt x="15143" y="21003"/>
                  </a:cubicBezTo>
                  <a:cubicBezTo>
                    <a:pt x="15185" y="20881"/>
                    <a:pt x="15245" y="20760"/>
                    <a:pt x="15320" y="20652"/>
                  </a:cubicBezTo>
                  <a:cubicBezTo>
                    <a:pt x="15359" y="20601"/>
                    <a:pt x="15411" y="20539"/>
                    <a:pt x="15474" y="20499"/>
                  </a:cubicBezTo>
                  <a:cubicBezTo>
                    <a:pt x="15614" y="20497"/>
                    <a:pt x="15753" y="20483"/>
                    <a:pt x="15891" y="20455"/>
                  </a:cubicBezTo>
                  <a:cubicBezTo>
                    <a:pt x="16024" y="20429"/>
                    <a:pt x="16154" y="20393"/>
                    <a:pt x="16276" y="20340"/>
                  </a:cubicBezTo>
                  <a:cubicBezTo>
                    <a:pt x="16460" y="20301"/>
                    <a:pt x="16633" y="20242"/>
                    <a:pt x="16788" y="20113"/>
                  </a:cubicBezTo>
                  <a:cubicBezTo>
                    <a:pt x="17184" y="19788"/>
                    <a:pt x="17338" y="19192"/>
                    <a:pt x="17099" y="18732"/>
                  </a:cubicBezTo>
                  <a:cubicBezTo>
                    <a:pt x="17036" y="18608"/>
                    <a:pt x="16951" y="18493"/>
                    <a:pt x="16861" y="18385"/>
                  </a:cubicBezTo>
                  <a:cubicBezTo>
                    <a:pt x="16887" y="18361"/>
                    <a:pt x="16903" y="18323"/>
                    <a:pt x="16893" y="18280"/>
                  </a:cubicBezTo>
                  <a:cubicBezTo>
                    <a:pt x="16838" y="18056"/>
                    <a:pt x="16996" y="17810"/>
                    <a:pt x="17128" y="17643"/>
                  </a:cubicBezTo>
                  <a:cubicBezTo>
                    <a:pt x="17272" y="17452"/>
                    <a:pt x="17454" y="17271"/>
                    <a:pt x="17677" y="17216"/>
                  </a:cubicBezTo>
                  <a:cubicBezTo>
                    <a:pt x="17730" y="17203"/>
                    <a:pt x="17784" y="17195"/>
                    <a:pt x="17839" y="17195"/>
                  </a:cubicBezTo>
                  <a:cubicBezTo>
                    <a:pt x="17848" y="17195"/>
                    <a:pt x="17857" y="17195"/>
                    <a:pt x="17866" y="17196"/>
                  </a:cubicBezTo>
                  <a:cubicBezTo>
                    <a:pt x="17901" y="17196"/>
                    <a:pt x="17939" y="17198"/>
                    <a:pt x="17975" y="17202"/>
                  </a:cubicBezTo>
                  <a:lnTo>
                    <a:pt x="17979" y="17202"/>
                  </a:lnTo>
                  <a:cubicBezTo>
                    <a:pt x="17997" y="17205"/>
                    <a:pt x="18012" y="17211"/>
                    <a:pt x="18027" y="17213"/>
                  </a:cubicBezTo>
                  <a:cubicBezTo>
                    <a:pt x="18084" y="17225"/>
                    <a:pt x="18145" y="17238"/>
                    <a:pt x="18202" y="17238"/>
                  </a:cubicBezTo>
                  <a:cubicBezTo>
                    <a:pt x="18279" y="17238"/>
                    <a:pt x="18350" y="17216"/>
                    <a:pt x="18400" y="17143"/>
                  </a:cubicBezTo>
                  <a:cubicBezTo>
                    <a:pt x="18467" y="17046"/>
                    <a:pt x="18474" y="16911"/>
                    <a:pt x="18488" y="16799"/>
                  </a:cubicBezTo>
                  <a:cubicBezTo>
                    <a:pt x="18495" y="16748"/>
                    <a:pt x="18497" y="16707"/>
                    <a:pt x="18509" y="16681"/>
                  </a:cubicBezTo>
                  <a:cubicBezTo>
                    <a:pt x="18529" y="16627"/>
                    <a:pt x="18563" y="16575"/>
                    <a:pt x="18599" y="16530"/>
                  </a:cubicBezTo>
                  <a:cubicBezTo>
                    <a:pt x="18696" y="16414"/>
                    <a:pt x="18840" y="16337"/>
                    <a:pt x="18990" y="16312"/>
                  </a:cubicBezTo>
                  <a:cubicBezTo>
                    <a:pt x="19020" y="16307"/>
                    <a:pt x="19050" y="16304"/>
                    <a:pt x="19080" y="16304"/>
                  </a:cubicBezTo>
                  <a:cubicBezTo>
                    <a:pt x="19237" y="16304"/>
                    <a:pt x="19389" y="16367"/>
                    <a:pt x="19529" y="16437"/>
                  </a:cubicBezTo>
                  <a:cubicBezTo>
                    <a:pt x="19555" y="16450"/>
                    <a:pt x="19583" y="16457"/>
                    <a:pt x="19610" y="16457"/>
                  </a:cubicBezTo>
                  <a:cubicBezTo>
                    <a:pt x="19666" y="16457"/>
                    <a:pt x="19719" y="16427"/>
                    <a:pt x="19741" y="16364"/>
                  </a:cubicBezTo>
                  <a:cubicBezTo>
                    <a:pt x="19819" y="16127"/>
                    <a:pt x="19853" y="15815"/>
                    <a:pt x="20139" y="15742"/>
                  </a:cubicBezTo>
                  <a:cubicBezTo>
                    <a:pt x="20165" y="15735"/>
                    <a:pt x="20190" y="15732"/>
                    <a:pt x="20213" y="15732"/>
                  </a:cubicBezTo>
                  <a:cubicBezTo>
                    <a:pt x="20427" y="15732"/>
                    <a:pt x="20532" y="16000"/>
                    <a:pt x="20687" y="16138"/>
                  </a:cubicBezTo>
                  <a:cubicBezTo>
                    <a:pt x="20720" y="16166"/>
                    <a:pt x="20759" y="16183"/>
                    <a:pt x="20798" y="16183"/>
                  </a:cubicBezTo>
                  <a:cubicBezTo>
                    <a:pt x="20829" y="16183"/>
                    <a:pt x="20860" y="16173"/>
                    <a:pt x="20888" y="16149"/>
                  </a:cubicBezTo>
                  <a:cubicBezTo>
                    <a:pt x="21008" y="16045"/>
                    <a:pt x="21106" y="15921"/>
                    <a:pt x="21227" y="15818"/>
                  </a:cubicBezTo>
                  <a:cubicBezTo>
                    <a:pt x="21290" y="15764"/>
                    <a:pt x="21361" y="15723"/>
                    <a:pt x="21437" y="15697"/>
                  </a:cubicBezTo>
                  <a:cubicBezTo>
                    <a:pt x="21453" y="15693"/>
                    <a:pt x="21467" y="15690"/>
                    <a:pt x="21480" y="15685"/>
                  </a:cubicBezTo>
                  <a:cubicBezTo>
                    <a:pt x="21529" y="15672"/>
                    <a:pt x="21581" y="15663"/>
                    <a:pt x="21633" y="15663"/>
                  </a:cubicBezTo>
                  <a:close/>
                  <a:moveTo>
                    <a:pt x="33636" y="21558"/>
                  </a:moveTo>
                  <a:lnTo>
                    <a:pt x="33679" y="21560"/>
                  </a:lnTo>
                  <a:cubicBezTo>
                    <a:pt x="33683" y="21564"/>
                    <a:pt x="33705" y="21567"/>
                    <a:pt x="33711" y="21570"/>
                  </a:cubicBezTo>
                  <a:cubicBezTo>
                    <a:pt x="33729" y="21574"/>
                    <a:pt x="33746" y="21579"/>
                    <a:pt x="33764" y="21584"/>
                  </a:cubicBezTo>
                  <a:cubicBezTo>
                    <a:pt x="33815" y="21602"/>
                    <a:pt x="33865" y="21622"/>
                    <a:pt x="33915" y="21642"/>
                  </a:cubicBezTo>
                  <a:cubicBezTo>
                    <a:pt x="34188" y="21753"/>
                    <a:pt x="34474" y="21835"/>
                    <a:pt x="34753" y="21920"/>
                  </a:cubicBezTo>
                  <a:cubicBezTo>
                    <a:pt x="35000" y="21997"/>
                    <a:pt x="35239" y="22084"/>
                    <a:pt x="35475" y="22188"/>
                  </a:cubicBezTo>
                  <a:cubicBezTo>
                    <a:pt x="35630" y="22256"/>
                    <a:pt x="35803" y="22332"/>
                    <a:pt x="35935" y="22400"/>
                  </a:cubicBezTo>
                  <a:cubicBezTo>
                    <a:pt x="36114" y="22488"/>
                    <a:pt x="36286" y="22587"/>
                    <a:pt x="36447" y="22705"/>
                  </a:cubicBezTo>
                  <a:cubicBezTo>
                    <a:pt x="36486" y="22733"/>
                    <a:pt x="36527" y="22763"/>
                    <a:pt x="36563" y="22795"/>
                  </a:cubicBezTo>
                  <a:cubicBezTo>
                    <a:pt x="36580" y="22809"/>
                    <a:pt x="36616" y="22842"/>
                    <a:pt x="36645" y="22876"/>
                  </a:cubicBezTo>
                  <a:cubicBezTo>
                    <a:pt x="36675" y="22904"/>
                    <a:pt x="36704" y="22936"/>
                    <a:pt x="36729" y="22970"/>
                  </a:cubicBezTo>
                  <a:cubicBezTo>
                    <a:pt x="36732" y="22975"/>
                    <a:pt x="36746" y="22996"/>
                    <a:pt x="36752" y="22999"/>
                  </a:cubicBezTo>
                  <a:cubicBezTo>
                    <a:pt x="36762" y="23014"/>
                    <a:pt x="36772" y="23034"/>
                    <a:pt x="36782" y="23050"/>
                  </a:cubicBezTo>
                  <a:cubicBezTo>
                    <a:pt x="36826" y="23128"/>
                    <a:pt x="36834" y="23147"/>
                    <a:pt x="36846" y="23241"/>
                  </a:cubicBezTo>
                  <a:cubicBezTo>
                    <a:pt x="36852" y="23292"/>
                    <a:pt x="36886" y="23330"/>
                    <a:pt x="36928" y="23348"/>
                  </a:cubicBezTo>
                  <a:cubicBezTo>
                    <a:pt x="36320" y="24794"/>
                    <a:pt x="35655" y="26206"/>
                    <a:pt x="34903" y="27584"/>
                  </a:cubicBezTo>
                  <a:cubicBezTo>
                    <a:pt x="34602" y="28136"/>
                    <a:pt x="34303" y="28692"/>
                    <a:pt x="33930" y="29199"/>
                  </a:cubicBezTo>
                  <a:cubicBezTo>
                    <a:pt x="33914" y="29222"/>
                    <a:pt x="33894" y="29248"/>
                    <a:pt x="33875" y="29274"/>
                  </a:cubicBezTo>
                  <a:cubicBezTo>
                    <a:pt x="33724" y="28815"/>
                    <a:pt x="33517" y="28373"/>
                    <a:pt x="33217" y="27989"/>
                  </a:cubicBezTo>
                  <a:cubicBezTo>
                    <a:pt x="33050" y="27778"/>
                    <a:pt x="32862" y="27586"/>
                    <a:pt x="32647" y="27424"/>
                  </a:cubicBezTo>
                  <a:cubicBezTo>
                    <a:pt x="32467" y="27288"/>
                    <a:pt x="32257" y="27158"/>
                    <a:pt x="32034" y="27102"/>
                  </a:cubicBezTo>
                  <a:cubicBezTo>
                    <a:pt x="31853" y="27058"/>
                    <a:pt x="31667" y="27041"/>
                    <a:pt x="31483" y="27007"/>
                  </a:cubicBezTo>
                  <a:cubicBezTo>
                    <a:pt x="31404" y="26995"/>
                    <a:pt x="31309" y="26972"/>
                    <a:pt x="31226" y="26944"/>
                  </a:cubicBezTo>
                  <a:cubicBezTo>
                    <a:pt x="31186" y="26930"/>
                    <a:pt x="31155" y="26918"/>
                    <a:pt x="31134" y="26904"/>
                  </a:cubicBezTo>
                  <a:cubicBezTo>
                    <a:pt x="31118" y="26897"/>
                    <a:pt x="31106" y="26887"/>
                    <a:pt x="31091" y="26877"/>
                  </a:cubicBezTo>
                  <a:cubicBezTo>
                    <a:pt x="31061" y="26857"/>
                    <a:pt x="31081" y="26872"/>
                    <a:pt x="31059" y="26851"/>
                  </a:cubicBezTo>
                  <a:cubicBezTo>
                    <a:pt x="31051" y="26842"/>
                    <a:pt x="31042" y="26833"/>
                    <a:pt x="31034" y="26821"/>
                  </a:cubicBezTo>
                  <a:cubicBezTo>
                    <a:pt x="31034" y="26819"/>
                    <a:pt x="31018" y="26794"/>
                    <a:pt x="31016" y="26789"/>
                  </a:cubicBezTo>
                  <a:cubicBezTo>
                    <a:pt x="31008" y="26771"/>
                    <a:pt x="31013" y="26789"/>
                    <a:pt x="31008" y="26761"/>
                  </a:cubicBezTo>
                  <a:cubicBezTo>
                    <a:pt x="31001" y="26740"/>
                    <a:pt x="30998" y="26719"/>
                    <a:pt x="30993" y="26696"/>
                  </a:cubicBezTo>
                  <a:cubicBezTo>
                    <a:pt x="30988" y="26641"/>
                    <a:pt x="30998" y="26543"/>
                    <a:pt x="31018" y="26472"/>
                  </a:cubicBezTo>
                  <a:cubicBezTo>
                    <a:pt x="31070" y="26274"/>
                    <a:pt x="31163" y="26090"/>
                    <a:pt x="31261" y="25912"/>
                  </a:cubicBezTo>
                  <a:cubicBezTo>
                    <a:pt x="31348" y="25755"/>
                    <a:pt x="31444" y="25605"/>
                    <a:pt x="31529" y="25449"/>
                  </a:cubicBezTo>
                  <a:cubicBezTo>
                    <a:pt x="31676" y="25185"/>
                    <a:pt x="31816" y="24922"/>
                    <a:pt x="31964" y="24660"/>
                  </a:cubicBezTo>
                  <a:cubicBezTo>
                    <a:pt x="32268" y="24116"/>
                    <a:pt x="32584" y="23573"/>
                    <a:pt x="32856" y="23012"/>
                  </a:cubicBezTo>
                  <a:cubicBezTo>
                    <a:pt x="32986" y="22743"/>
                    <a:pt x="33108" y="22467"/>
                    <a:pt x="33238" y="22197"/>
                  </a:cubicBezTo>
                  <a:cubicBezTo>
                    <a:pt x="33304" y="22062"/>
                    <a:pt x="33370" y="21932"/>
                    <a:pt x="33443" y="21802"/>
                  </a:cubicBezTo>
                  <a:cubicBezTo>
                    <a:pt x="33480" y="21731"/>
                    <a:pt x="33529" y="21640"/>
                    <a:pt x="33578" y="21592"/>
                  </a:cubicBezTo>
                  <a:cubicBezTo>
                    <a:pt x="33580" y="21589"/>
                    <a:pt x="33592" y="21577"/>
                    <a:pt x="33599" y="21573"/>
                  </a:cubicBezTo>
                  <a:cubicBezTo>
                    <a:pt x="33601" y="21570"/>
                    <a:pt x="33613" y="21564"/>
                    <a:pt x="33617" y="21562"/>
                  </a:cubicBezTo>
                  <a:cubicBezTo>
                    <a:pt x="33622" y="21559"/>
                    <a:pt x="33628" y="21560"/>
                    <a:pt x="33632" y="21558"/>
                  </a:cubicBezTo>
                  <a:close/>
                  <a:moveTo>
                    <a:pt x="30670" y="18070"/>
                  </a:moveTo>
                  <a:cubicBezTo>
                    <a:pt x="30934" y="18070"/>
                    <a:pt x="31146" y="18224"/>
                    <a:pt x="31287" y="18445"/>
                  </a:cubicBezTo>
                  <a:cubicBezTo>
                    <a:pt x="31317" y="18492"/>
                    <a:pt x="31373" y="18524"/>
                    <a:pt x="31427" y="18524"/>
                  </a:cubicBezTo>
                  <a:cubicBezTo>
                    <a:pt x="31469" y="18524"/>
                    <a:pt x="31510" y="18505"/>
                    <a:pt x="31535" y="18459"/>
                  </a:cubicBezTo>
                  <a:cubicBezTo>
                    <a:pt x="31592" y="18358"/>
                    <a:pt x="31663" y="18255"/>
                    <a:pt x="31769" y="18201"/>
                  </a:cubicBezTo>
                  <a:cubicBezTo>
                    <a:pt x="31836" y="18168"/>
                    <a:pt x="31913" y="18150"/>
                    <a:pt x="31989" y="18150"/>
                  </a:cubicBezTo>
                  <a:cubicBezTo>
                    <a:pt x="32029" y="18150"/>
                    <a:pt x="32070" y="18155"/>
                    <a:pt x="32108" y="18166"/>
                  </a:cubicBezTo>
                  <a:cubicBezTo>
                    <a:pt x="32284" y="18218"/>
                    <a:pt x="32366" y="18452"/>
                    <a:pt x="32467" y="18589"/>
                  </a:cubicBezTo>
                  <a:cubicBezTo>
                    <a:pt x="32521" y="18664"/>
                    <a:pt x="32591" y="18730"/>
                    <a:pt x="32681" y="18756"/>
                  </a:cubicBezTo>
                  <a:cubicBezTo>
                    <a:pt x="32700" y="18761"/>
                    <a:pt x="32720" y="18765"/>
                    <a:pt x="32741" y="18766"/>
                  </a:cubicBezTo>
                  <a:cubicBezTo>
                    <a:pt x="32748" y="18767"/>
                    <a:pt x="32755" y="18767"/>
                    <a:pt x="32761" y="18767"/>
                  </a:cubicBezTo>
                  <a:cubicBezTo>
                    <a:pt x="32842" y="18767"/>
                    <a:pt x="32925" y="18739"/>
                    <a:pt x="32992" y="18702"/>
                  </a:cubicBezTo>
                  <a:cubicBezTo>
                    <a:pt x="33073" y="18657"/>
                    <a:pt x="33154" y="18584"/>
                    <a:pt x="33220" y="18545"/>
                  </a:cubicBezTo>
                  <a:cubicBezTo>
                    <a:pt x="33274" y="18514"/>
                    <a:pt x="33312" y="18495"/>
                    <a:pt x="33359" y="18495"/>
                  </a:cubicBezTo>
                  <a:cubicBezTo>
                    <a:pt x="33379" y="18495"/>
                    <a:pt x="33400" y="18499"/>
                    <a:pt x="33425" y="18506"/>
                  </a:cubicBezTo>
                  <a:cubicBezTo>
                    <a:pt x="33700" y="18584"/>
                    <a:pt x="33815" y="18909"/>
                    <a:pt x="33933" y="19134"/>
                  </a:cubicBezTo>
                  <a:cubicBezTo>
                    <a:pt x="33958" y="19181"/>
                    <a:pt x="34002" y="19204"/>
                    <a:pt x="34047" y="19204"/>
                  </a:cubicBezTo>
                  <a:cubicBezTo>
                    <a:pt x="34079" y="19204"/>
                    <a:pt x="34111" y="19194"/>
                    <a:pt x="34139" y="19172"/>
                  </a:cubicBezTo>
                  <a:cubicBezTo>
                    <a:pt x="34278" y="19070"/>
                    <a:pt x="34469" y="18949"/>
                    <a:pt x="34653" y="18949"/>
                  </a:cubicBezTo>
                  <a:cubicBezTo>
                    <a:pt x="34706" y="18949"/>
                    <a:pt x="34759" y="18959"/>
                    <a:pt x="34810" y="18983"/>
                  </a:cubicBezTo>
                  <a:cubicBezTo>
                    <a:pt x="35002" y="19070"/>
                    <a:pt x="35070" y="19290"/>
                    <a:pt x="35054" y="19484"/>
                  </a:cubicBezTo>
                  <a:cubicBezTo>
                    <a:pt x="35049" y="19564"/>
                    <a:pt x="35123" y="19639"/>
                    <a:pt x="35201" y="19639"/>
                  </a:cubicBezTo>
                  <a:cubicBezTo>
                    <a:pt x="35222" y="19639"/>
                    <a:pt x="35245" y="19633"/>
                    <a:pt x="35265" y="19620"/>
                  </a:cubicBezTo>
                  <a:cubicBezTo>
                    <a:pt x="35445" y="19509"/>
                    <a:pt x="35677" y="19407"/>
                    <a:pt x="35899" y="19407"/>
                  </a:cubicBezTo>
                  <a:cubicBezTo>
                    <a:pt x="36019" y="19407"/>
                    <a:pt x="36136" y="19437"/>
                    <a:pt x="36240" y="19510"/>
                  </a:cubicBezTo>
                  <a:cubicBezTo>
                    <a:pt x="36369" y="19599"/>
                    <a:pt x="36413" y="19708"/>
                    <a:pt x="36391" y="19857"/>
                  </a:cubicBezTo>
                  <a:cubicBezTo>
                    <a:pt x="36371" y="20002"/>
                    <a:pt x="36307" y="20157"/>
                    <a:pt x="36310" y="20313"/>
                  </a:cubicBezTo>
                  <a:cubicBezTo>
                    <a:pt x="36312" y="20403"/>
                    <a:pt x="36382" y="20479"/>
                    <a:pt x="36465" y="20479"/>
                  </a:cubicBezTo>
                  <a:cubicBezTo>
                    <a:pt x="36488" y="20479"/>
                    <a:pt x="36512" y="20473"/>
                    <a:pt x="36536" y="20461"/>
                  </a:cubicBezTo>
                  <a:cubicBezTo>
                    <a:pt x="36603" y="20425"/>
                    <a:pt x="36686" y="20411"/>
                    <a:pt x="36773" y="20411"/>
                  </a:cubicBezTo>
                  <a:cubicBezTo>
                    <a:pt x="36954" y="20411"/>
                    <a:pt x="37157" y="20472"/>
                    <a:pt x="37305" y="20539"/>
                  </a:cubicBezTo>
                  <a:cubicBezTo>
                    <a:pt x="37418" y="20589"/>
                    <a:pt x="37511" y="20681"/>
                    <a:pt x="37568" y="20806"/>
                  </a:cubicBezTo>
                  <a:cubicBezTo>
                    <a:pt x="37598" y="20870"/>
                    <a:pt x="37620" y="20937"/>
                    <a:pt x="37643" y="21003"/>
                  </a:cubicBezTo>
                  <a:cubicBezTo>
                    <a:pt x="37673" y="21094"/>
                    <a:pt x="37709" y="21151"/>
                    <a:pt x="37778" y="21214"/>
                  </a:cubicBezTo>
                  <a:cubicBezTo>
                    <a:pt x="37786" y="21219"/>
                    <a:pt x="37792" y="21222"/>
                    <a:pt x="37796" y="21226"/>
                  </a:cubicBezTo>
                  <a:cubicBezTo>
                    <a:pt x="37567" y="21795"/>
                    <a:pt x="37334" y="22363"/>
                    <a:pt x="37098" y="22932"/>
                  </a:cubicBezTo>
                  <a:cubicBezTo>
                    <a:pt x="36979" y="22659"/>
                    <a:pt x="36720" y="22455"/>
                    <a:pt x="36464" y="22296"/>
                  </a:cubicBezTo>
                  <a:cubicBezTo>
                    <a:pt x="36128" y="22090"/>
                    <a:pt x="35757" y="21931"/>
                    <a:pt x="35391" y="21784"/>
                  </a:cubicBezTo>
                  <a:cubicBezTo>
                    <a:pt x="35100" y="21668"/>
                    <a:pt x="34793" y="21577"/>
                    <a:pt x="34484" y="21499"/>
                  </a:cubicBezTo>
                  <a:cubicBezTo>
                    <a:pt x="34334" y="21465"/>
                    <a:pt x="34188" y="21421"/>
                    <a:pt x="34040" y="21379"/>
                  </a:cubicBezTo>
                  <a:cubicBezTo>
                    <a:pt x="33939" y="21351"/>
                    <a:pt x="33836" y="21321"/>
                    <a:pt x="33735" y="21311"/>
                  </a:cubicBezTo>
                  <a:cubicBezTo>
                    <a:pt x="33719" y="21309"/>
                    <a:pt x="33704" y="21308"/>
                    <a:pt x="33689" y="21308"/>
                  </a:cubicBezTo>
                  <a:cubicBezTo>
                    <a:pt x="33638" y="21308"/>
                    <a:pt x="33592" y="21317"/>
                    <a:pt x="33549" y="21336"/>
                  </a:cubicBezTo>
                  <a:cubicBezTo>
                    <a:pt x="33465" y="21367"/>
                    <a:pt x="33397" y="21429"/>
                    <a:pt x="33338" y="21512"/>
                  </a:cubicBezTo>
                  <a:cubicBezTo>
                    <a:pt x="33175" y="21738"/>
                    <a:pt x="33061" y="22008"/>
                    <a:pt x="32941" y="22259"/>
                  </a:cubicBezTo>
                  <a:cubicBezTo>
                    <a:pt x="32809" y="22545"/>
                    <a:pt x="32680" y="22831"/>
                    <a:pt x="32539" y="23111"/>
                  </a:cubicBezTo>
                  <a:cubicBezTo>
                    <a:pt x="32391" y="23402"/>
                    <a:pt x="32231" y="23685"/>
                    <a:pt x="32071" y="23967"/>
                  </a:cubicBezTo>
                  <a:cubicBezTo>
                    <a:pt x="31912" y="24256"/>
                    <a:pt x="31750" y="24540"/>
                    <a:pt x="31592" y="24825"/>
                  </a:cubicBezTo>
                  <a:cubicBezTo>
                    <a:pt x="31472" y="25042"/>
                    <a:pt x="31357" y="25261"/>
                    <a:pt x="31230" y="25471"/>
                  </a:cubicBezTo>
                  <a:cubicBezTo>
                    <a:pt x="31017" y="25823"/>
                    <a:pt x="30767" y="26208"/>
                    <a:pt x="30725" y="26627"/>
                  </a:cubicBezTo>
                  <a:cubicBezTo>
                    <a:pt x="30706" y="26823"/>
                    <a:pt x="30767" y="27005"/>
                    <a:pt x="30930" y="27123"/>
                  </a:cubicBezTo>
                  <a:cubicBezTo>
                    <a:pt x="31095" y="27241"/>
                    <a:pt x="31309" y="27279"/>
                    <a:pt x="31506" y="27316"/>
                  </a:cubicBezTo>
                  <a:cubicBezTo>
                    <a:pt x="31685" y="27346"/>
                    <a:pt x="31846" y="27356"/>
                    <a:pt x="32003" y="27409"/>
                  </a:cubicBezTo>
                  <a:cubicBezTo>
                    <a:pt x="32240" y="27487"/>
                    <a:pt x="32460" y="27644"/>
                    <a:pt x="32642" y="27813"/>
                  </a:cubicBezTo>
                  <a:cubicBezTo>
                    <a:pt x="32837" y="27995"/>
                    <a:pt x="33005" y="28203"/>
                    <a:pt x="33153" y="28422"/>
                  </a:cubicBezTo>
                  <a:cubicBezTo>
                    <a:pt x="33320" y="28667"/>
                    <a:pt x="33432" y="28930"/>
                    <a:pt x="33548" y="29198"/>
                  </a:cubicBezTo>
                  <a:cubicBezTo>
                    <a:pt x="33595" y="29304"/>
                    <a:pt x="33643" y="29400"/>
                    <a:pt x="33700" y="29495"/>
                  </a:cubicBezTo>
                  <a:cubicBezTo>
                    <a:pt x="33368" y="29893"/>
                    <a:pt x="32964" y="30251"/>
                    <a:pt x="32461" y="30377"/>
                  </a:cubicBezTo>
                  <a:cubicBezTo>
                    <a:pt x="32249" y="30432"/>
                    <a:pt x="32031" y="30453"/>
                    <a:pt x="31810" y="30453"/>
                  </a:cubicBezTo>
                  <a:cubicBezTo>
                    <a:pt x="31300" y="30453"/>
                    <a:pt x="30778" y="30339"/>
                    <a:pt x="30293" y="30258"/>
                  </a:cubicBezTo>
                  <a:cubicBezTo>
                    <a:pt x="29468" y="30118"/>
                    <a:pt x="28647" y="29955"/>
                    <a:pt x="27832" y="29772"/>
                  </a:cubicBezTo>
                  <a:cubicBezTo>
                    <a:pt x="26983" y="29585"/>
                    <a:pt x="26140" y="29377"/>
                    <a:pt x="25299" y="29158"/>
                  </a:cubicBezTo>
                  <a:cubicBezTo>
                    <a:pt x="25299" y="29114"/>
                    <a:pt x="25281" y="29069"/>
                    <a:pt x="25243" y="29043"/>
                  </a:cubicBezTo>
                  <a:cubicBezTo>
                    <a:pt x="25208" y="29018"/>
                    <a:pt x="25174" y="29003"/>
                    <a:pt x="25146" y="28969"/>
                  </a:cubicBezTo>
                  <a:cubicBezTo>
                    <a:pt x="25125" y="28940"/>
                    <a:pt x="25109" y="28909"/>
                    <a:pt x="25098" y="28876"/>
                  </a:cubicBezTo>
                  <a:cubicBezTo>
                    <a:pt x="25073" y="28809"/>
                    <a:pt x="25059" y="28738"/>
                    <a:pt x="25050" y="28669"/>
                  </a:cubicBezTo>
                  <a:cubicBezTo>
                    <a:pt x="25050" y="28669"/>
                    <a:pt x="25050" y="28666"/>
                    <a:pt x="25049" y="28654"/>
                  </a:cubicBezTo>
                  <a:cubicBezTo>
                    <a:pt x="25050" y="28638"/>
                    <a:pt x="25046" y="28616"/>
                    <a:pt x="25045" y="28607"/>
                  </a:cubicBezTo>
                  <a:cubicBezTo>
                    <a:pt x="25038" y="28576"/>
                    <a:pt x="25021" y="28545"/>
                    <a:pt x="25000" y="28523"/>
                  </a:cubicBezTo>
                  <a:cubicBezTo>
                    <a:pt x="24962" y="28478"/>
                    <a:pt x="24901" y="28456"/>
                    <a:pt x="24849" y="28429"/>
                  </a:cubicBezTo>
                  <a:cubicBezTo>
                    <a:pt x="24587" y="28290"/>
                    <a:pt x="24281" y="28060"/>
                    <a:pt x="24354" y="27736"/>
                  </a:cubicBezTo>
                  <a:cubicBezTo>
                    <a:pt x="24411" y="27709"/>
                    <a:pt x="24468" y="27680"/>
                    <a:pt x="24525" y="27654"/>
                  </a:cubicBezTo>
                  <a:cubicBezTo>
                    <a:pt x="24743" y="27558"/>
                    <a:pt x="24962" y="27465"/>
                    <a:pt x="25172" y="27352"/>
                  </a:cubicBezTo>
                  <a:cubicBezTo>
                    <a:pt x="25519" y="27168"/>
                    <a:pt x="25848" y="26914"/>
                    <a:pt x="25989" y="26534"/>
                  </a:cubicBezTo>
                  <a:cubicBezTo>
                    <a:pt x="26130" y="26161"/>
                    <a:pt x="26056" y="25742"/>
                    <a:pt x="25866" y="25400"/>
                  </a:cubicBezTo>
                  <a:cubicBezTo>
                    <a:pt x="25672" y="25057"/>
                    <a:pt x="25372" y="24772"/>
                    <a:pt x="25030" y="24577"/>
                  </a:cubicBezTo>
                  <a:cubicBezTo>
                    <a:pt x="24830" y="24462"/>
                    <a:pt x="24594" y="24362"/>
                    <a:pt x="24363" y="24353"/>
                  </a:cubicBezTo>
                  <a:cubicBezTo>
                    <a:pt x="24323" y="24263"/>
                    <a:pt x="24258" y="24181"/>
                    <a:pt x="24222" y="24090"/>
                  </a:cubicBezTo>
                  <a:cubicBezTo>
                    <a:pt x="24180" y="23991"/>
                    <a:pt x="24154" y="23880"/>
                    <a:pt x="24153" y="23774"/>
                  </a:cubicBezTo>
                  <a:cubicBezTo>
                    <a:pt x="24151" y="23528"/>
                    <a:pt x="24295" y="23364"/>
                    <a:pt x="24519" y="23275"/>
                  </a:cubicBezTo>
                  <a:cubicBezTo>
                    <a:pt x="24594" y="23243"/>
                    <a:pt x="24618" y="23139"/>
                    <a:pt x="24583" y="23071"/>
                  </a:cubicBezTo>
                  <a:cubicBezTo>
                    <a:pt x="24515" y="22926"/>
                    <a:pt x="24429" y="22774"/>
                    <a:pt x="24479" y="22607"/>
                  </a:cubicBezTo>
                  <a:cubicBezTo>
                    <a:pt x="24526" y="22451"/>
                    <a:pt x="24643" y="22310"/>
                    <a:pt x="24762" y="22203"/>
                  </a:cubicBezTo>
                  <a:cubicBezTo>
                    <a:pt x="24868" y="22109"/>
                    <a:pt x="25038" y="22097"/>
                    <a:pt x="25104" y="21953"/>
                  </a:cubicBezTo>
                  <a:cubicBezTo>
                    <a:pt x="25139" y="21878"/>
                    <a:pt x="25143" y="21795"/>
                    <a:pt x="25125" y="21711"/>
                  </a:cubicBezTo>
                  <a:cubicBezTo>
                    <a:pt x="25107" y="21632"/>
                    <a:pt x="25075" y="21556"/>
                    <a:pt x="25077" y="21472"/>
                  </a:cubicBezTo>
                  <a:cubicBezTo>
                    <a:pt x="25085" y="21309"/>
                    <a:pt x="25182" y="21167"/>
                    <a:pt x="25304" y="21068"/>
                  </a:cubicBezTo>
                  <a:cubicBezTo>
                    <a:pt x="25406" y="20981"/>
                    <a:pt x="25523" y="20945"/>
                    <a:pt x="25650" y="20910"/>
                  </a:cubicBezTo>
                  <a:cubicBezTo>
                    <a:pt x="25775" y="20872"/>
                    <a:pt x="25827" y="20784"/>
                    <a:pt x="25867" y="20666"/>
                  </a:cubicBezTo>
                  <a:cubicBezTo>
                    <a:pt x="25919" y="20509"/>
                    <a:pt x="25931" y="20344"/>
                    <a:pt x="25960" y="20183"/>
                  </a:cubicBezTo>
                  <a:cubicBezTo>
                    <a:pt x="25994" y="19993"/>
                    <a:pt x="26086" y="19854"/>
                    <a:pt x="26234" y="19733"/>
                  </a:cubicBezTo>
                  <a:cubicBezTo>
                    <a:pt x="26358" y="19633"/>
                    <a:pt x="26515" y="19546"/>
                    <a:pt x="26677" y="19531"/>
                  </a:cubicBezTo>
                  <a:cubicBezTo>
                    <a:pt x="26826" y="19660"/>
                    <a:pt x="27005" y="19756"/>
                    <a:pt x="27181" y="19839"/>
                  </a:cubicBezTo>
                  <a:cubicBezTo>
                    <a:pt x="27437" y="19962"/>
                    <a:pt x="27708" y="20065"/>
                    <a:pt x="27975" y="20153"/>
                  </a:cubicBezTo>
                  <a:cubicBezTo>
                    <a:pt x="28185" y="20224"/>
                    <a:pt x="28418" y="20285"/>
                    <a:pt x="28646" y="20285"/>
                  </a:cubicBezTo>
                  <a:cubicBezTo>
                    <a:pt x="28799" y="20285"/>
                    <a:pt x="28950" y="20257"/>
                    <a:pt x="29090" y="20187"/>
                  </a:cubicBezTo>
                  <a:cubicBezTo>
                    <a:pt x="29452" y="20003"/>
                    <a:pt x="29671" y="19578"/>
                    <a:pt x="29794" y="19208"/>
                  </a:cubicBezTo>
                  <a:cubicBezTo>
                    <a:pt x="29877" y="18957"/>
                    <a:pt x="29930" y="18676"/>
                    <a:pt x="29928" y="18401"/>
                  </a:cubicBezTo>
                  <a:cubicBezTo>
                    <a:pt x="30121" y="18229"/>
                    <a:pt x="30363" y="18089"/>
                    <a:pt x="30623" y="18072"/>
                  </a:cubicBezTo>
                  <a:cubicBezTo>
                    <a:pt x="30639" y="18070"/>
                    <a:pt x="30655" y="18070"/>
                    <a:pt x="30670" y="18070"/>
                  </a:cubicBezTo>
                  <a:close/>
                  <a:moveTo>
                    <a:pt x="12784" y="2205"/>
                  </a:moveTo>
                  <a:cubicBezTo>
                    <a:pt x="12959" y="2205"/>
                    <a:pt x="13134" y="2219"/>
                    <a:pt x="13298" y="2230"/>
                  </a:cubicBezTo>
                  <a:cubicBezTo>
                    <a:pt x="14273" y="2303"/>
                    <a:pt x="15255" y="2513"/>
                    <a:pt x="16206" y="2726"/>
                  </a:cubicBezTo>
                  <a:cubicBezTo>
                    <a:pt x="17189" y="2942"/>
                    <a:pt x="18157" y="3226"/>
                    <a:pt x="19140" y="3444"/>
                  </a:cubicBezTo>
                  <a:cubicBezTo>
                    <a:pt x="20120" y="3663"/>
                    <a:pt x="21114" y="3829"/>
                    <a:pt x="22100" y="4029"/>
                  </a:cubicBezTo>
                  <a:cubicBezTo>
                    <a:pt x="23092" y="4230"/>
                    <a:pt x="24079" y="4438"/>
                    <a:pt x="25063" y="4663"/>
                  </a:cubicBezTo>
                  <a:cubicBezTo>
                    <a:pt x="26018" y="4880"/>
                    <a:pt x="26969" y="5088"/>
                    <a:pt x="27918" y="5333"/>
                  </a:cubicBezTo>
                  <a:cubicBezTo>
                    <a:pt x="27929" y="5334"/>
                    <a:pt x="27939" y="5335"/>
                    <a:pt x="27949" y="5335"/>
                  </a:cubicBezTo>
                  <a:cubicBezTo>
                    <a:pt x="27952" y="5335"/>
                    <a:pt x="27956" y="5335"/>
                    <a:pt x="27960" y="5335"/>
                  </a:cubicBezTo>
                  <a:cubicBezTo>
                    <a:pt x="27988" y="5345"/>
                    <a:pt x="28014" y="5359"/>
                    <a:pt x="28043" y="5371"/>
                  </a:cubicBezTo>
                  <a:cubicBezTo>
                    <a:pt x="27998" y="5510"/>
                    <a:pt x="27962" y="5652"/>
                    <a:pt x="27931" y="5796"/>
                  </a:cubicBezTo>
                  <a:cubicBezTo>
                    <a:pt x="27885" y="6005"/>
                    <a:pt x="27847" y="6218"/>
                    <a:pt x="27811" y="6427"/>
                  </a:cubicBezTo>
                  <a:cubicBezTo>
                    <a:pt x="27275" y="6115"/>
                    <a:pt x="26617" y="6074"/>
                    <a:pt x="26014" y="5999"/>
                  </a:cubicBezTo>
                  <a:cubicBezTo>
                    <a:pt x="25232" y="5901"/>
                    <a:pt x="24477" y="5678"/>
                    <a:pt x="23717" y="5482"/>
                  </a:cubicBezTo>
                  <a:cubicBezTo>
                    <a:pt x="22884" y="5266"/>
                    <a:pt x="22038" y="5100"/>
                    <a:pt x="21205" y="4885"/>
                  </a:cubicBezTo>
                  <a:cubicBezTo>
                    <a:pt x="20370" y="4671"/>
                    <a:pt x="19537" y="4428"/>
                    <a:pt x="18705" y="4190"/>
                  </a:cubicBezTo>
                  <a:cubicBezTo>
                    <a:pt x="17877" y="3956"/>
                    <a:pt x="17047" y="3734"/>
                    <a:pt x="16211" y="3531"/>
                  </a:cubicBezTo>
                  <a:cubicBezTo>
                    <a:pt x="15418" y="3339"/>
                    <a:pt x="14601" y="3162"/>
                    <a:pt x="13781" y="3140"/>
                  </a:cubicBezTo>
                  <a:cubicBezTo>
                    <a:pt x="13760" y="3140"/>
                    <a:pt x="13738" y="3140"/>
                    <a:pt x="13716" y="3140"/>
                  </a:cubicBezTo>
                  <a:cubicBezTo>
                    <a:pt x="12347" y="3140"/>
                    <a:pt x="11542" y="4238"/>
                    <a:pt x="10878" y="5299"/>
                  </a:cubicBezTo>
                  <a:cubicBezTo>
                    <a:pt x="9055" y="8213"/>
                    <a:pt x="7393" y="11217"/>
                    <a:pt x="5650" y="14177"/>
                  </a:cubicBezTo>
                  <a:cubicBezTo>
                    <a:pt x="4768" y="15676"/>
                    <a:pt x="3868" y="17169"/>
                    <a:pt x="2956" y="18651"/>
                  </a:cubicBezTo>
                  <a:cubicBezTo>
                    <a:pt x="2726" y="19023"/>
                    <a:pt x="2494" y="19397"/>
                    <a:pt x="2263" y="19767"/>
                  </a:cubicBezTo>
                  <a:cubicBezTo>
                    <a:pt x="2166" y="19921"/>
                    <a:pt x="2066" y="20076"/>
                    <a:pt x="1966" y="20232"/>
                  </a:cubicBezTo>
                  <a:cubicBezTo>
                    <a:pt x="1867" y="20387"/>
                    <a:pt x="1770" y="20546"/>
                    <a:pt x="1688" y="20708"/>
                  </a:cubicBezTo>
                  <a:cubicBezTo>
                    <a:pt x="1551" y="20972"/>
                    <a:pt x="1441" y="21265"/>
                    <a:pt x="1504" y="21567"/>
                  </a:cubicBezTo>
                  <a:cubicBezTo>
                    <a:pt x="1561" y="21847"/>
                    <a:pt x="1743" y="22081"/>
                    <a:pt x="1954" y="22264"/>
                  </a:cubicBezTo>
                  <a:cubicBezTo>
                    <a:pt x="2459" y="22711"/>
                    <a:pt x="3133" y="23003"/>
                    <a:pt x="3738" y="23284"/>
                  </a:cubicBezTo>
                  <a:cubicBezTo>
                    <a:pt x="4461" y="23618"/>
                    <a:pt x="5208" y="23900"/>
                    <a:pt x="5966" y="24144"/>
                  </a:cubicBezTo>
                  <a:cubicBezTo>
                    <a:pt x="6763" y="24404"/>
                    <a:pt x="7570" y="24622"/>
                    <a:pt x="8363" y="24888"/>
                  </a:cubicBezTo>
                  <a:cubicBezTo>
                    <a:pt x="9157" y="25155"/>
                    <a:pt x="9945" y="25439"/>
                    <a:pt x="10740" y="25693"/>
                  </a:cubicBezTo>
                  <a:cubicBezTo>
                    <a:pt x="12391" y="26214"/>
                    <a:pt x="14093" y="26576"/>
                    <a:pt x="15772" y="26980"/>
                  </a:cubicBezTo>
                  <a:cubicBezTo>
                    <a:pt x="17458" y="27385"/>
                    <a:pt x="19135" y="27820"/>
                    <a:pt x="20807" y="28286"/>
                  </a:cubicBezTo>
                  <a:cubicBezTo>
                    <a:pt x="24108" y="29209"/>
                    <a:pt x="27406" y="30174"/>
                    <a:pt x="30800" y="30702"/>
                  </a:cubicBezTo>
                  <a:cubicBezTo>
                    <a:pt x="31148" y="30756"/>
                    <a:pt x="31507" y="30806"/>
                    <a:pt x="31862" y="30806"/>
                  </a:cubicBezTo>
                  <a:cubicBezTo>
                    <a:pt x="32222" y="30806"/>
                    <a:pt x="32578" y="30754"/>
                    <a:pt x="32915" y="30600"/>
                  </a:cubicBezTo>
                  <a:cubicBezTo>
                    <a:pt x="33487" y="30341"/>
                    <a:pt x="33929" y="29830"/>
                    <a:pt x="34285" y="29329"/>
                  </a:cubicBezTo>
                  <a:cubicBezTo>
                    <a:pt x="34665" y="28797"/>
                    <a:pt x="34970" y="28216"/>
                    <a:pt x="35282" y="27646"/>
                  </a:cubicBezTo>
                  <a:cubicBezTo>
                    <a:pt x="35671" y="26935"/>
                    <a:pt x="36035" y="26216"/>
                    <a:pt x="36377" y="25485"/>
                  </a:cubicBezTo>
                  <a:cubicBezTo>
                    <a:pt x="37806" y="22419"/>
                    <a:pt x="38933" y="19215"/>
                    <a:pt x="40230" y="16089"/>
                  </a:cubicBezTo>
                  <a:cubicBezTo>
                    <a:pt x="40854" y="14586"/>
                    <a:pt x="41575" y="13136"/>
                    <a:pt x="41902" y="11530"/>
                  </a:cubicBezTo>
                  <a:cubicBezTo>
                    <a:pt x="41945" y="11312"/>
                    <a:pt x="41990" y="11082"/>
                    <a:pt x="41937" y="10860"/>
                  </a:cubicBezTo>
                  <a:cubicBezTo>
                    <a:pt x="41881" y="10630"/>
                    <a:pt x="41731" y="10451"/>
                    <a:pt x="41552" y="10303"/>
                  </a:cubicBezTo>
                  <a:cubicBezTo>
                    <a:pt x="40995" y="9840"/>
                    <a:pt x="40265" y="9584"/>
                    <a:pt x="39580" y="9381"/>
                  </a:cubicBezTo>
                  <a:cubicBezTo>
                    <a:pt x="39222" y="9276"/>
                    <a:pt x="38859" y="9191"/>
                    <a:pt x="38502" y="9082"/>
                  </a:cubicBezTo>
                  <a:cubicBezTo>
                    <a:pt x="38101" y="8959"/>
                    <a:pt x="37708" y="8825"/>
                    <a:pt x="37307" y="8705"/>
                  </a:cubicBezTo>
                  <a:cubicBezTo>
                    <a:pt x="37289" y="8700"/>
                    <a:pt x="37273" y="8697"/>
                    <a:pt x="37257" y="8697"/>
                  </a:cubicBezTo>
                  <a:cubicBezTo>
                    <a:pt x="37231" y="8697"/>
                    <a:pt x="37206" y="8704"/>
                    <a:pt x="37185" y="8714"/>
                  </a:cubicBezTo>
                  <a:cubicBezTo>
                    <a:pt x="37199" y="8360"/>
                    <a:pt x="37198" y="8007"/>
                    <a:pt x="37171" y="7656"/>
                  </a:cubicBezTo>
                  <a:cubicBezTo>
                    <a:pt x="37169" y="7645"/>
                    <a:pt x="37169" y="7631"/>
                    <a:pt x="37168" y="7620"/>
                  </a:cubicBezTo>
                  <a:lnTo>
                    <a:pt x="37168" y="7620"/>
                  </a:lnTo>
                  <a:cubicBezTo>
                    <a:pt x="37641" y="7662"/>
                    <a:pt x="38091" y="7869"/>
                    <a:pt x="38554" y="7964"/>
                  </a:cubicBezTo>
                  <a:cubicBezTo>
                    <a:pt x="38939" y="8042"/>
                    <a:pt x="39323" y="8124"/>
                    <a:pt x="39703" y="8213"/>
                  </a:cubicBezTo>
                  <a:cubicBezTo>
                    <a:pt x="40526" y="8411"/>
                    <a:pt x="41360" y="8652"/>
                    <a:pt x="42106" y="9059"/>
                  </a:cubicBezTo>
                  <a:cubicBezTo>
                    <a:pt x="42384" y="9212"/>
                    <a:pt x="42688" y="9377"/>
                    <a:pt x="42871" y="9642"/>
                  </a:cubicBezTo>
                  <a:cubicBezTo>
                    <a:pt x="43027" y="9868"/>
                    <a:pt x="43105" y="10139"/>
                    <a:pt x="43152" y="10404"/>
                  </a:cubicBezTo>
                  <a:cubicBezTo>
                    <a:pt x="43171" y="10501"/>
                    <a:pt x="43184" y="10600"/>
                    <a:pt x="43193" y="10698"/>
                  </a:cubicBezTo>
                  <a:cubicBezTo>
                    <a:pt x="42658" y="12551"/>
                    <a:pt x="41851" y="14297"/>
                    <a:pt x="41165" y="16099"/>
                  </a:cubicBezTo>
                  <a:cubicBezTo>
                    <a:pt x="40448" y="17973"/>
                    <a:pt x="39803" y="19872"/>
                    <a:pt x="39027" y="21722"/>
                  </a:cubicBezTo>
                  <a:cubicBezTo>
                    <a:pt x="38643" y="22639"/>
                    <a:pt x="38218" y="23540"/>
                    <a:pt x="37803" y="24445"/>
                  </a:cubicBezTo>
                  <a:cubicBezTo>
                    <a:pt x="37382" y="25367"/>
                    <a:pt x="36958" y="26289"/>
                    <a:pt x="36495" y="27189"/>
                  </a:cubicBezTo>
                  <a:cubicBezTo>
                    <a:pt x="36110" y="27944"/>
                    <a:pt x="35714" y="28703"/>
                    <a:pt x="35262" y="29418"/>
                  </a:cubicBezTo>
                  <a:cubicBezTo>
                    <a:pt x="34830" y="30096"/>
                    <a:pt x="34318" y="30776"/>
                    <a:pt x="33600" y="31172"/>
                  </a:cubicBezTo>
                  <a:cubicBezTo>
                    <a:pt x="33004" y="31502"/>
                    <a:pt x="32361" y="31619"/>
                    <a:pt x="31704" y="31619"/>
                  </a:cubicBezTo>
                  <a:cubicBezTo>
                    <a:pt x="30622" y="31619"/>
                    <a:pt x="29501" y="31303"/>
                    <a:pt x="28478" y="31106"/>
                  </a:cubicBezTo>
                  <a:cubicBezTo>
                    <a:pt x="26453" y="30714"/>
                    <a:pt x="24415" y="30387"/>
                    <a:pt x="22390" y="29981"/>
                  </a:cubicBezTo>
                  <a:cubicBezTo>
                    <a:pt x="20405" y="29581"/>
                    <a:pt x="18452" y="29064"/>
                    <a:pt x="16524" y="28454"/>
                  </a:cubicBezTo>
                  <a:cubicBezTo>
                    <a:pt x="14610" y="27849"/>
                    <a:pt x="12717" y="27179"/>
                    <a:pt x="10806" y="26574"/>
                  </a:cubicBezTo>
                  <a:cubicBezTo>
                    <a:pt x="8900" y="25969"/>
                    <a:pt x="6955" y="25491"/>
                    <a:pt x="5066" y="24830"/>
                  </a:cubicBezTo>
                  <a:cubicBezTo>
                    <a:pt x="4252" y="24543"/>
                    <a:pt x="3450" y="24215"/>
                    <a:pt x="2667" y="23845"/>
                  </a:cubicBezTo>
                  <a:cubicBezTo>
                    <a:pt x="2027" y="23542"/>
                    <a:pt x="1391" y="23173"/>
                    <a:pt x="957" y="22598"/>
                  </a:cubicBezTo>
                  <a:cubicBezTo>
                    <a:pt x="786" y="22376"/>
                    <a:pt x="652" y="22121"/>
                    <a:pt x="556" y="21853"/>
                  </a:cubicBezTo>
                  <a:cubicBezTo>
                    <a:pt x="581" y="21732"/>
                    <a:pt x="616" y="21617"/>
                    <a:pt x="659" y="21501"/>
                  </a:cubicBezTo>
                  <a:cubicBezTo>
                    <a:pt x="821" y="21066"/>
                    <a:pt x="1060" y="20668"/>
                    <a:pt x="1287" y="20265"/>
                  </a:cubicBezTo>
                  <a:cubicBezTo>
                    <a:pt x="1348" y="20161"/>
                    <a:pt x="1405" y="20056"/>
                    <a:pt x="1462" y="19950"/>
                  </a:cubicBezTo>
                  <a:cubicBezTo>
                    <a:pt x="1641" y="19629"/>
                    <a:pt x="1817" y="19303"/>
                    <a:pt x="1994" y="18982"/>
                  </a:cubicBezTo>
                  <a:cubicBezTo>
                    <a:pt x="2489" y="18076"/>
                    <a:pt x="2983" y="17171"/>
                    <a:pt x="3474" y="16268"/>
                  </a:cubicBezTo>
                  <a:cubicBezTo>
                    <a:pt x="4468" y="14443"/>
                    <a:pt x="5461" y="12621"/>
                    <a:pt x="6439" y="10790"/>
                  </a:cubicBezTo>
                  <a:cubicBezTo>
                    <a:pt x="7389" y="9010"/>
                    <a:pt x="8423" y="7294"/>
                    <a:pt x="9531" y="5607"/>
                  </a:cubicBezTo>
                  <a:cubicBezTo>
                    <a:pt x="10075" y="4775"/>
                    <a:pt x="10647" y="3965"/>
                    <a:pt x="11239" y="3167"/>
                  </a:cubicBezTo>
                  <a:cubicBezTo>
                    <a:pt x="11461" y="2871"/>
                    <a:pt x="11687" y="2531"/>
                    <a:pt x="12026" y="2356"/>
                  </a:cubicBezTo>
                  <a:cubicBezTo>
                    <a:pt x="12256" y="2236"/>
                    <a:pt x="12520" y="2205"/>
                    <a:pt x="12784" y="2205"/>
                  </a:cubicBezTo>
                  <a:close/>
                  <a:moveTo>
                    <a:pt x="43203" y="11621"/>
                  </a:moveTo>
                  <a:lnTo>
                    <a:pt x="43203" y="11621"/>
                  </a:lnTo>
                  <a:cubicBezTo>
                    <a:pt x="43194" y="11849"/>
                    <a:pt x="43175" y="12078"/>
                    <a:pt x="43152" y="12302"/>
                  </a:cubicBezTo>
                  <a:cubicBezTo>
                    <a:pt x="42995" y="13967"/>
                    <a:pt x="42901" y="15640"/>
                    <a:pt x="42817" y="17309"/>
                  </a:cubicBezTo>
                  <a:cubicBezTo>
                    <a:pt x="42766" y="18281"/>
                    <a:pt x="42743" y="19267"/>
                    <a:pt x="42541" y="20221"/>
                  </a:cubicBezTo>
                  <a:cubicBezTo>
                    <a:pt x="42345" y="21147"/>
                    <a:pt x="42004" y="22049"/>
                    <a:pt x="41634" y="22915"/>
                  </a:cubicBezTo>
                  <a:cubicBezTo>
                    <a:pt x="40881" y="24675"/>
                    <a:pt x="39913" y="26328"/>
                    <a:pt x="39012" y="28010"/>
                  </a:cubicBezTo>
                  <a:cubicBezTo>
                    <a:pt x="38069" y="29771"/>
                    <a:pt x="37111" y="31527"/>
                    <a:pt x="36213" y="33309"/>
                  </a:cubicBezTo>
                  <a:cubicBezTo>
                    <a:pt x="35829" y="34071"/>
                    <a:pt x="35464" y="34842"/>
                    <a:pt x="35024" y="35571"/>
                  </a:cubicBezTo>
                  <a:cubicBezTo>
                    <a:pt x="34595" y="36277"/>
                    <a:pt x="34085" y="36994"/>
                    <a:pt x="33397" y="37469"/>
                  </a:cubicBezTo>
                  <a:cubicBezTo>
                    <a:pt x="32593" y="38024"/>
                    <a:pt x="31654" y="38195"/>
                    <a:pt x="30701" y="38195"/>
                  </a:cubicBezTo>
                  <a:cubicBezTo>
                    <a:pt x="30027" y="38195"/>
                    <a:pt x="29346" y="38109"/>
                    <a:pt x="28700" y="38015"/>
                  </a:cubicBezTo>
                  <a:cubicBezTo>
                    <a:pt x="24729" y="37438"/>
                    <a:pt x="20854" y="36338"/>
                    <a:pt x="17062" y="35041"/>
                  </a:cubicBezTo>
                  <a:cubicBezTo>
                    <a:pt x="15151" y="34389"/>
                    <a:pt x="13265" y="33674"/>
                    <a:pt x="11373" y="32974"/>
                  </a:cubicBezTo>
                  <a:cubicBezTo>
                    <a:pt x="9460" y="32268"/>
                    <a:pt x="7549" y="31569"/>
                    <a:pt x="5650" y="30830"/>
                  </a:cubicBezTo>
                  <a:cubicBezTo>
                    <a:pt x="4895" y="30537"/>
                    <a:pt x="4004" y="30299"/>
                    <a:pt x="3560" y="29563"/>
                  </a:cubicBezTo>
                  <a:cubicBezTo>
                    <a:pt x="3054" y="28730"/>
                    <a:pt x="2679" y="27810"/>
                    <a:pt x="2260" y="26929"/>
                  </a:cubicBezTo>
                  <a:cubicBezTo>
                    <a:pt x="1840" y="26039"/>
                    <a:pt x="1418" y="25143"/>
                    <a:pt x="1050" y="24230"/>
                  </a:cubicBezTo>
                  <a:cubicBezTo>
                    <a:pt x="864" y="23773"/>
                    <a:pt x="649" y="23294"/>
                    <a:pt x="540" y="22811"/>
                  </a:cubicBezTo>
                  <a:cubicBezTo>
                    <a:pt x="497" y="22622"/>
                    <a:pt x="484" y="22431"/>
                    <a:pt x="497" y="22242"/>
                  </a:cubicBezTo>
                  <a:lnTo>
                    <a:pt x="497" y="22242"/>
                  </a:lnTo>
                  <a:cubicBezTo>
                    <a:pt x="960" y="23356"/>
                    <a:pt x="2186" y="23925"/>
                    <a:pt x="3264" y="24408"/>
                  </a:cubicBezTo>
                  <a:cubicBezTo>
                    <a:pt x="5112" y="25233"/>
                    <a:pt x="7053" y="25766"/>
                    <a:pt x="8993" y="26328"/>
                  </a:cubicBezTo>
                  <a:cubicBezTo>
                    <a:pt x="12959" y="27480"/>
                    <a:pt x="16798" y="29033"/>
                    <a:pt x="20832" y="29956"/>
                  </a:cubicBezTo>
                  <a:cubicBezTo>
                    <a:pt x="22858" y="30423"/>
                    <a:pt x="24909" y="30775"/>
                    <a:pt x="26956" y="31147"/>
                  </a:cubicBezTo>
                  <a:cubicBezTo>
                    <a:pt x="27977" y="31334"/>
                    <a:pt x="28997" y="31546"/>
                    <a:pt x="30019" y="31749"/>
                  </a:cubicBezTo>
                  <a:cubicBezTo>
                    <a:pt x="30569" y="31860"/>
                    <a:pt x="31132" y="31940"/>
                    <a:pt x="31693" y="31940"/>
                  </a:cubicBezTo>
                  <a:cubicBezTo>
                    <a:pt x="31962" y="31940"/>
                    <a:pt x="32231" y="31921"/>
                    <a:pt x="32497" y="31879"/>
                  </a:cubicBezTo>
                  <a:cubicBezTo>
                    <a:pt x="33305" y="31754"/>
                    <a:pt x="34033" y="31384"/>
                    <a:pt x="34605" y="30799"/>
                  </a:cubicBezTo>
                  <a:cubicBezTo>
                    <a:pt x="35189" y="30204"/>
                    <a:pt x="35631" y="29481"/>
                    <a:pt x="36028" y="28752"/>
                  </a:cubicBezTo>
                  <a:cubicBezTo>
                    <a:pt x="36970" y="27023"/>
                    <a:pt x="37778" y="25229"/>
                    <a:pt x="38600" y="23443"/>
                  </a:cubicBezTo>
                  <a:cubicBezTo>
                    <a:pt x="39454" y="21580"/>
                    <a:pt x="40172" y="19673"/>
                    <a:pt x="40880" y="17750"/>
                  </a:cubicBezTo>
                  <a:cubicBezTo>
                    <a:pt x="41233" y="16794"/>
                    <a:pt x="41590" y="15837"/>
                    <a:pt x="41973" y="14890"/>
                  </a:cubicBezTo>
                  <a:cubicBezTo>
                    <a:pt x="42359" y="13943"/>
                    <a:pt x="42760" y="13004"/>
                    <a:pt x="43078" y="12029"/>
                  </a:cubicBezTo>
                  <a:cubicBezTo>
                    <a:pt x="43124" y="11894"/>
                    <a:pt x="43163" y="11756"/>
                    <a:pt x="43203" y="11621"/>
                  </a:cubicBezTo>
                  <a:close/>
                  <a:moveTo>
                    <a:pt x="30750" y="0"/>
                  </a:moveTo>
                  <a:cubicBezTo>
                    <a:pt x="30736" y="0"/>
                    <a:pt x="30722" y="1"/>
                    <a:pt x="30708" y="1"/>
                  </a:cubicBezTo>
                  <a:cubicBezTo>
                    <a:pt x="30482" y="14"/>
                    <a:pt x="30247" y="80"/>
                    <a:pt x="30088" y="251"/>
                  </a:cubicBezTo>
                  <a:cubicBezTo>
                    <a:pt x="29797" y="571"/>
                    <a:pt x="29880" y="1061"/>
                    <a:pt x="29900" y="1454"/>
                  </a:cubicBezTo>
                  <a:cubicBezTo>
                    <a:pt x="29917" y="1821"/>
                    <a:pt x="29932" y="2193"/>
                    <a:pt x="29994" y="2555"/>
                  </a:cubicBezTo>
                  <a:cubicBezTo>
                    <a:pt x="30019" y="2704"/>
                    <a:pt x="30046" y="2854"/>
                    <a:pt x="30071" y="3002"/>
                  </a:cubicBezTo>
                  <a:cubicBezTo>
                    <a:pt x="30088" y="3103"/>
                    <a:pt x="30114" y="3207"/>
                    <a:pt x="30172" y="3289"/>
                  </a:cubicBezTo>
                  <a:cubicBezTo>
                    <a:pt x="30107" y="3302"/>
                    <a:pt x="30040" y="3313"/>
                    <a:pt x="29978" y="3330"/>
                  </a:cubicBezTo>
                  <a:cubicBezTo>
                    <a:pt x="29448" y="3466"/>
                    <a:pt x="28998" y="3798"/>
                    <a:pt x="28650" y="4210"/>
                  </a:cubicBezTo>
                  <a:cubicBezTo>
                    <a:pt x="28437" y="4468"/>
                    <a:pt x="28275" y="4750"/>
                    <a:pt x="28151" y="5053"/>
                  </a:cubicBezTo>
                  <a:cubicBezTo>
                    <a:pt x="27661" y="4854"/>
                    <a:pt x="27136" y="4782"/>
                    <a:pt x="26622" y="4676"/>
                  </a:cubicBezTo>
                  <a:cubicBezTo>
                    <a:pt x="26331" y="4616"/>
                    <a:pt x="26040" y="4552"/>
                    <a:pt x="25748" y="4511"/>
                  </a:cubicBezTo>
                  <a:cubicBezTo>
                    <a:pt x="25701" y="4503"/>
                    <a:pt x="25656" y="4499"/>
                    <a:pt x="25609" y="4494"/>
                  </a:cubicBezTo>
                  <a:cubicBezTo>
                    <a:pt x="24373" y="4183"/>
                    <a:pt x="23134" y="3904"/>
                    <a:pt x="21882" y="3653"/>
                  </a:cubicBezTo>
                  <a:cubicBezTo>
                    <a:pt x="20869" y="3449"/>
                    <a:pt x="19849" y="3279"/>
                    <a:pt x="18845" y="3039"/>
                  </a:cubicBezTo>
                  <a:cubicBezTo>
                    <a:pt x="17833" y="2798"/>
                    <a:pt x="16831" y="2504"/>
                    <a:pt x="15810" y="2304"/>
                  </a:cubicBezTo>
                  <a:cubicBezTo>
                    <a:pt x="14836" y="2116"/>
                    <a:pt x="13849" y="1878"/>
                    <a:pt x="12855" y="1876"/>
                  </a:cubicBezTo>
                  <a:cubicBezTo>
                    <a:pt x="12482" y="1876"/>
                    <a:pt x="12107" y="1903"/>
                    <a:pt x="11785" y="2107"/>
                  </a:cubicBezTo>
                  <a:cubicBezTo>
                    <a:pt x="11475" y="2304"/>
                    <a:pt x="11261" y="2603"/>
                    <a:pt x="11044" y="2895"/>
                  </a:cubicBezTo>
                  <a:cubicBezTo>
                    <a:pt x="9816" y="4554"/>
                    <a:pt x="8673" y="6275"/>
                    <a:pt x="7607" y="8043"/>
                  </a:cubicBezTo>
                  <a:cubicBezTo>
                    <a:pt x="6518" y="9850"/>
                    <a:pt x="5570" y="11740"/>
                    <a:pt x="4563" y="13591"/>
                  </a:cubicBezTo>
                  <a:cubicBezTo>
                    <a:pt x="3542" y="15474"/>
                    <a:pt x="2508" y="17354"/>
                    <a:pt x="1474" y="19233"/>
                  </a:cubicBezTo>
                  <a:cubicBezTo>
                    <a:pt x="1237" y="19665"/>
                    <a:pt x="992" y="20093"/>
                    <a:pt x="753" y="20523"/>
                  </a:cubicBezTo>
                  <a:cubicBezTo>
                    <a:pt x="543" y="20902"/>
                    <a:pt x="342" y="21294"/>
                    <a:pt x="235" y="21716"/>
                  </a:cubicBezTo>
                  <a:cubicBezTo>
                    <a:pt x="1" y="22657"/>
                    <a:pt x="409" y="23516"/>
                    <a:pt x="760" y="24373"/>
                  </a:cubicBezTo>
                  <a:cubicBezTo>
                    <a:pt x="1151" y="25323"/>
                    <a:pt x="1586" y="26255"/>
                    <a:pt x="2024" y="27182"/>
                  </a:cubicBezTo>
                  <a:cubicBezTo>
                    <a:pt x="2247" y="27648"/>
                    <a:pt x="2466" y="28117"/>
                    <a:pt x="2688" y="28584"/>
                  </a:cubicBezTo>
                  <a:cubicBezTo>
                    <a:pt x="2893" y="29011"/>
                    <a:pt x="3097" y="29459"/>
                    <a:pt x="3369" y="29849"/>
                  </a:cubicBezTo>
                  <a:cubicBezTo>
                    <a:pt x="3838" y="30530"/>
                    <a:pt x="4658" y="30780"/>
                    <a:pt x="5394" y="31067"/>
                  </a:cubicBezTo>
                  <a:cubicBezTo>
                    <a:pt x="6380" y="31452"/>
                    <a:pt x="7371" y="31828"/>
                    <a:pt x="8363" y="32195"/>
                  </a:cubicBezTo>
                  <a:cubicBezTo>
                    <a:pt x="10327" y="32927"/>
                    <a:pt x="12288" y="33660"/>
                    <a:pt x="14255" y="34377"/>
                  </a:cubicBezTo>
                  <a:cubicBezTo>
                    <a:pt x="18121" y="35791"/>
                    <a:pt x="22047" y="37079"/>
                    <a:pt x="26089" y="37891"/>
                  </a:cubicBezTo>
                  <a:cubicBezTo>
                    <a:pt x="27093" y="38097"/>
                    <a:pt x="28103" y="38268"/>
                    <a:pt x="29119" y="38409"/>
                  </a:cubicBezTo>
                  <a:cubicBezTo>
                    <a:pt x="29642" y="38481"/>
                    <a:pt x="30169" y="38532"/>
                    <a:pt x="30697" y="38532"/>
                  </a:cubicBezTo>
                  <a:cubicBezTo>
                    <a:pt x="30988" y="38532"/>
                    <a:pt x="31280" y="38517"/>
                    <a:pt x="31570" y="38480"/>
                  </a:cubicBezTo>
                  <a:cubicBezTo>
                    <a:pt x="32348" y="38383"/>
                    <a:pt x="33100" y="38121"/>
                    <a:pt x="33730" y="37651"/>
                  </a:cubicBezTo>
                  <a:cubicBezTo>
                    <a:pt x="34407" y="37146"/>
                    <a:pt x="34919" y="36422"/>
                    <a:pt x="35348" y="35703"/>
                  </a:cubicBezTo>
                  <a:cubicBezTo>
                    <a:pt x="35804" y="34944"/>
                    <a:pt x="36176" y="34140"/>
                    <a:pt x="36577" y="33351"/>
                  </a:cubicBezTo>
                  <a:cubicBezTo>
                    <a:pt x="37043" y="32436"/>
                    <a:pt x="37540" y="31537"/>
                    <a:pt x="38018" y="30627"/>
                  </a:cubicBezTo>
                  <a:cubicBezTo>
                    <a:pt x="38967" y="28829"/>
                    <a:pt x="39958" y="27049"/>
                    <a:pt x="40901" y="25245"/>
                  </a:cubicBezTo>
                  <a:cubicBezTo>
                    <a:pt x="41788" y="23548"/>
                    <a:pt x="42666" y="21733"/>
                    <a:pt x="42968" y="19825"/>
                  </a:cubicBezTo>
                  <a:cubicBezTo>
                    <a:pt x="43124" y="18835"/>
                    <a:pt x="43136" y="17831"/>
                    <a:pt x="43197" y="16832"/>
                  </a:cubicBezTo>
                  <a:cubicBezTo>
                    <a:pt x="43260" y="15774"/>
                    <a:pt x="43345" y="14714"/>
                    <a:pt x="43386" y="13654"/>
                  </a:cubicBezTo>
                  <a:cubicBezTo>
                    <a:pt x="43436" y="12456"/>
                    <a:pt x="43788" y="11172"/>
                    <a:pt x="43417" y="9988"/>
                  </a:cubicBezTo>
                  <a:cubicBezTo>
                    <a:pt x="43336" y="9729"/>
                    <a:pt x="43219" y="9479"/>
                    <a:pt x="43033" y="9276"/>
                  </a:cubicBezTo>
                  <a:cubicBezTo>
                    <a:pt x="42789" y="9011"/>
                    <a:pt x="42443" y="8833"/>
                    <a:pt x="42126" y="8673"/>
                  </a:cubicBezTo>
                  <a:cubicBezTo>
                    <a:pt x="41355" y="8283"/>
                    <a:pt x="40520" y="8046"/>
                    <a:pt x="39682" y="7853"/>
                  </a:cubicBezTo>
                  <a:cubicBezTo>
                    <a:pt x="39303" y="7765"/>
                    <a:pt x="38922" y="7693"/>
                    <a:pt x="38542" y="7611"/>
                  </a:cubicBezTo>
                  <a:cubicBezTo>
                    <a:pt x="38084" y="7515"/>
                    <a:pt x="37645" y="7341"/>
                    <a:pt x="37173" y="7302"/>
                  </a:cubicBezTo>
                  <a:cubicBezTo>
                    <a:pt x="37166" y="7302"/>
                    <a:pt x="37159" y="7302"/>
                    <a:pt x="37153" y="7302"/>
                  </a:cubicBezTo>
                  <a:cubicBezTo>
                    <a:pt x="37150" y="7302"/>
                    <a:pt x="37147" y="7302"/>
                    <a:pt x="37144" y="7302"/>
                  </a:cubicBezTo>
                  <a:cubicBezTo>
                    <a:pt x="37136" y="7143"/>
                    <a:pt x="37122" y="6984"/>
                    <a:pt x="37094" y="6828"/>
                  </a:cubicBezTo>
                  <a:cubicBezTo>
                    <a:pt x="37047" y="6563"/>
                    <a:pt x="36947" y="6302"/>
                    <a:pt x="36763" y="6099"/>
                  </a:cubicBezTo>
                  <a:cubicBezTo>
                    <a:pt x="36564" y="5881"/>
                    <a:pt x="36287" y="5736"/>
                    <a:pt x="35987" y="5731"/>
                  </a:cubicBezTo>
                  <a:cubicBezTo>
                    <a:pt x="35982" y="5731"/>
                    <a:pt x="35976" y="5731"/>
                    <a:pt x="35971" y="5731"/>
                  </a:cubicBezTo>
                  <a:cubicBezTo>
                    <a:pt x="35405" y="5731"/>
                    <a:pt x="34904" y="6153"/>
                    <a:pt x="34613" y="6609"/>
                  </a:cubicBezTo>
                  <a:cubicBezTo>
                    <a:pt x="34597" y="6632"/>
                    <a:pt x="34581" y="6658"/>
                    <a:pt x="34567" y="6684"/>
                  </a:cubicBezTo>
                  <a:cubicBezTo>
                    <a:pt x="34554" y="6675"/>
                    <a:pt x="34537" y="6666"/>
                    <a:pt x="34519" y="6660"/>
                  </a:cubicBezTo>
                  <a:cubicBezTo>
                    <a:pt x="34051" y="6515"/>
                    <a:pt x="33564" y="6473"/>
                    <a:pt x="33087" y="6377"/>
                  </a:cubicBezTo>
                  <a:cubicBezTo>
                    <a:pt x="33079" y="6292"/>
                    <a:pt x="33070" y="6206"/>
                    <a:pt x="33060" y="6124"/>
                  </a:cubicBezTo>
                  <a:cubicBezTo>
                    <a:pt x="32991" y="5589"/>
                    <a:pt x="32867" y="5059"/>
                    <a:pt x="32608" y="4580"/>
                  </a:cubicBezTo>
                  <a:cubicBezTo>
                    <a:pt x="32368" y="4137"/>
                    <a:pt x="32015" y="3753"/>
                    <a:pt x="31562" y="3525"/>
                  </a:cubicBezTo>
                  <a:cubicBezTo>
                    <a:pt x="31461" y="3472"/>
                    <a:pt x="31352" y="3428"/>
                    <a:pt x="31242" y="3389"/>
                  </a:cubicBezTo>
                  <a:cubicBezTo>
                    <a:pt x="31296" y="3146"/>
                    <a:pt x="31312" y="2885"/>
                    <a:pt x="31340" y="2636"/>
                  </a:cubicBezTo>
                  <a:cubicBezTo>
                    <a:pt x="31377" y="2321"/>
                    <a:pt x="31400" y="2003"/>
                    <a:pt x="31406" y="1684"/>
                  </a:cubicBezTo>
                  <a:cubicBezTo>
                    <a:pt x="31411" y="1372"/>
                    <a:pt x="31405" y="1063"/>
                    <a:pt x="31374" y="752"/>
                  </a:cubicBezTo>
                  <a:cubicBezTo>
                    <a:pt x="31356" y="564"/>
                    <a:pt x="31323" y="366"/>
                    <a:pt x="31210" y="207"/>
                  </a:cubicBezTo>
                  <a:cubicBezTo>
                    <a:pt x="31102" y="57"/>
                    <a:pt x="30927" y="0"/>
                    <a:pt x="30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33"/>
            <p:cNvSpPr/>
            <p:nvPr/>
          </p:nvSpPr>
          <p:spPr>
            <a:xfrm>
              <a:off x="5956340" y="3939258"/>
              <a:ext cx="69058" cy="58030"/>
            </a:xfrm>
            <a:custGeom>
              <a:rect b="b" l="l" r="r" t="t"/>
              <a:pathLst>
                <a:path extrusionOk="0" h="1683" w="2003">
                  <a:moveTo>
                    <a:pt x="787" y="207"/>
                  </a:moveTo>
                  <a:cubicBezTo>
                    <a:pt x="869" y="207"/>
                    <a:pt x="951" y="218"/>
                    <a:pt x="1028" y="237"/>
                  </a:cubicBezTo>
                  <a:cubicBezTo>
                    <a:pt x="1233" y="286"/>
                    <a:pt x="1426" y="394"/>
                    <a:pt x="1556" y="562"/>
                  </a:cubicBezTo>
                  <a:cubicBezTo>
                    <a:pt x="1674" y="715"/>
                    <a:pt x="1734" y="941"/>
                    <a:pt x="1702" y="1118"/>
                  </a:cubicBezTo>
                  <a:cubicBezTo>
                    <a:pt x="1695" y="1147"/>
                    <a:pt x="1677" y="1199"/>
                    <a:pt x="1669" y="1215"/>
                  </a:cubicBezTo>
                  <a:cubicBezTo>
                    <a:pt x="1669" y="1217"/>
                    <a:pt x="1652" y="1244"/>
                    <a:pt x="1645" y="1254"/>
                  </a:cubicBezTo>
                  <a:cubicBezTo>
                    <a:pt x="1642" y="1258"/>
                    <a:pt x="1640" y="1263"/>
                    <a:pt x="1635" y="1267"/>
                  </a:cubicBezTo>
                  <a:cubicBezTo>
                    <a:pt x="1632" y="1269"/>
                    <a:pt x="1624" y="1282"/>
                    <a:pt x="1621" y="1284"/>
                  </a:cubicBezTo>
                  <a:cubicBezTo>
                    <a:pt x="1577" y="1326"/>
                    <a:pt x="1529" y="1350"/>
                    <a:pt x="1484" y="1363"/>
                  </a:cubicBezTo>
                  <a:cubicBezTo>
                    <a:pt x="1448" y="1374"/>
                    <a:pt x="1412" y="1384"/>
                    <a:pt x="1376" y="1388"/>
                  </a:cubicBezTo>
                  <a:cubicBezTo>
                    <a:pt x="1364" y="1392"/>
                    <a:pt x="1346" y="1393"/>
                    <a:pt x="1330" y="1394"/>
                  </a:cubicBezTo>
                  <a:cubicBezTo>
                    <a:pt x="1330" y="1394"/>
                    <a:pt x="1299" y="1397"/>
                    <a:pt x="1284" y="1397"/>
                  </a:cubicBezTo>
                  <a:cubicBezTo>
                    <a:pt x="1282" y="1397"/>
                    <a:pt x="1280" y="1396"/>
                    <a:pt x="1278" y="1396"/>
                  </a:cubicBezTo>
                  <a:cubicBezTo>
                    <a:pt x="1236" y="1396"/>
                    <a:pt x="1194" y="1393"/>
                    <a:pt x="1152" y="1388"/>
                  </a:cubicBezTo>
                  <a:cubicBezTo>
                    <a:pt x="1132" y="1387"/>
                    <a:pt x="1115" y="1384"/>
                    <a:pt x="1095" y="1380"/>
                  </a:cubicBezTo>
                  <a:cubicBezTo>
                    <a:pt x="1057" y="1377"/>
                    <a:pt x="1082" y="1379"/>
                    <a:pt x="1044" y="1371"/>
                  </a:cubicBezTo>
                  <a:cubicBezTo>
                    <a:pt x="864" y="1330"/>
                    <a:pt x="724" y="1269"/>
                    <a:pt x="577" y="1166"/>
                  </a:cubicBezTo>
                  <a:cubicBezTo>
                    <a:pt x="563" y="1148"/>
                    <a:pt x="548" y="1129"/>
                    <a:pt x="532" y="1111"/>
                  </a:cubicBezTo>
                  <a:cubicBezTo>
                    <a:pt x="419" y="972"/>
                    <a:pt x="309" y="805"/>
                    <a:pt x="261" y="633"/>
                  </a:cubicBezTo>
                  <a:cubicBezTo>
                    <a:pt x="241" y="557"/>
                    <a:pt x="237" y="493"/>
                    <a:pt x="261" y="432"/>
                  </a:cubicBezTo>
                  <a:cubicBezTo>
                    <a:pt x="282" y="374"/>
                    <a:pt x="340" y="323"/>
                    <a:pt x="408" y="291"/>
                  </a:cubicBezTo>
                  <a:cubicBezTo>
                    <a:pt x="524" y="234"/>
                    <a:pt x="656" y="207"/>
                    <a:pt x="787" y="207"/>
                  </a:cubicBezTo>
                  <a:close/>
                  <a:moveTo>
                    <a:pt x="780" y="1"/>
                  </a:moveTo>
                  <a:cubicBezTo>
                    <a:pt x="716" y="1"/>
                    <a:pt x="653" y="5"/>
                    <a:pt x="590" y="14"/>
                  </a:cubicBezTo>
                  <a:cubicBezTo>
                    <a:pt x="560" y="20"/>
                    <a:pt x="532" y="25"/>
                    <a:pt x="501" y="32"/>
                  </a:cubicBezTo>
                  <a:cubicBezTo>
                    <a:pt x="275" y="81"/>
                    <a:pt x="49" y="209"/>
                    <a:pt x="16" y="461"/>
                  </a:cubicBezTo>
                  <a:cubicBezTo>
                    <a:pt x="0" y="581"/>
                    <a:pt x="29" y="701"/>
                    <a:pt x="80" y="811"/>
                  </a:cubicBezTo>
                  <a:cubicBezTo>
                    <a:pt x="86" y="847"/>
                    <a:pt x="93" y="883"/>
                    <a:pt x="107" y="920"/>
                  </a:cubicBezTo>
                  <a:cubicBezTo>
                    <a:pt x="158" y="1054"/>
                    <a:pt x="223" y="1186"/>
                    <a:pt x="319" y="1294"/>
                  </a:cubicBezTo>
                  <a:cubicBezTo>
                    <a:pt x="456" y="1445"/>
                    <a:pt x="646" y="1543"/>
                    <a:pt x="836" y="1608"/>
                  </a:cubicBezTo>
                  <a:cubicBezTo>
                    <a:pt x="949" y="1646"/>
                    <a:pt x="1078" y="1673"/>
                    <a:pt x="1207" y="1681"/>
                  </a:cubicBezTo>
                  <a:cubicBezTo>
                    <a:pt x="1231" y="1682"/>
                    <a:pt x="1255" y="1683"/>
                    <a:pt x="1279" y="1683"/>
                  </a:cubicBezTo>
                  <a:cubicBezTo>
                    <a:pt x="1546" y="1683"/>
                    <a:pt x="1801" y="1588"/>
                    <a:pt x="1911" y="1316"/>
                  </a:cubicBezTo>
                  <a:cubicBezTo>
                    <a:pt x="2002" y="1092"/>
                    <a:pt x="1950" y="805"/>
                    <a:pt x="1838" y="598"/>
                  </a:cubicBezTo>
                  <a:cubicBezTo>
                    <a:pt x="1716" y="372"/>
                    <a:pt x="1505" y="196"/>
                    <a:pt x="1271" y="97"/>
                  </a:cubicBezTo>
                  <a:cubicBezTo>
                    <a:pt x="1118" y="32"/>
                    <a:pt x="949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33"/>
            <p:cNvSpPr/>
            <p:nvPr/>
          </p:nvSpPr>
          <p:spPr>
            <a:xfrm>
              <a:off x="5835011" y="4227219"/>
              <a:ext cx="92710" cy="61892"/>
            </a:xfrm>
            <a:custGeom>
              <a:rect b="b" l="l" r="r" t="t"/>
              <a:pathLst>
                <a:path extrusionOk="0" h="1795" w="2689">
                  <a:moveTo>
                    <a:pt x="1921" y="255"/>
                  </a:moveTo>
                  <a:cubicBezTo>
                    <a:pt x="2123" y="255"/>
                    <a:pt x="2375" y="293"/>
                    <a:pt x="2422" y="498"/>
                  </a:cubicBezTo>
                  <a:cubicBezTo>
                    <a:pt x="2470" y="710"/>
                    <a:pt x="2298" y="902"/>
                    <a:pt x="2152" y="1029"/>
                  </a:cubicBezTo>
                  <a:cubicBezTo>
                    <a:pt x="1963" y="1192"/>
                    <a:pt x="1744" y="1309"/>
                    <a:pt x="1515" y="1400"/>
                  </a:cubicBezTo>
                  <a:cubicBezTo>
                    <a:pt x="1335" y="1472"/>
                    <a:pt x="1139" y="1525"/>
                    <a:pt x="945" y="1525"/>
                  </a:cubicBezTo>
                  <a:cubicBezTo>
                    <a:pt x="903" y="1525"/>
                    <a:pt x="862" y="1523"/>
                    <a:pt x="821" y="1518"/>
                  </a:cubicBezTo>
                  <a:cubicBezTo>
                    <a:pt x="726" y="1507"/>
                    <a:pt x="634" y="1476"/>
                    <a:pt x="553" y="1420"/>
                  </a:cubicBezTo>
                  <a:cubicBezTo>
                    <a:pt x="514" y="1393"/>
                    <a:pt x="488" y="1372"/>
                    <a:pt x="453" y="1335"/>
                  </a:cubicBezTo>
                  <a:cubicBezTo>
                    <a:pt x="419" y="1300"/>
                    <a:pt x="412" y="1288"/>
                    <a:pt x="393" y="1253"/>
                  </a:cubicBezTo>
                  <a:cubicBezTo>
                    <a:pt x="391" y="1248"/>
                    <a:pt x="377" y="1220"/>
                    <a:pt x="377" y="1217"/>
                  </a:cubicBezTo>
                  <a:cubicBezTo>
                    <a:pt x="371" y="1202"/>
                    <a:pt x="370" y="1189"/>
                    <a:pt x="367" y="1176"/>
                  </a:cubicBezTo>
                  <a:cubicBezTo>
                    <a:pt x="366" y="1170"/>
                    <a:pt x="366" y="1163"/>
                    <a:pt x="364" y="1155"/>
                  </a:cubicBezTo>
                  <a:lnTo>
                    <a:pt x="366" y="1102"/>
                  </a:lnTo>
                  <a:lnTo>
                    <a:pt x="366" y="1098"/>
                  </a:lnTo>
                  <a:cubicBezTo>
                    <a:pt x="369" y="1090"/>
                    <a:pt x="371" y="1081"/>
                    <a:pt x="374" y="1074"/>
                  </a:cubicBezTo>
                  <a:cubicBezTo>
                    <a:pt x="378" y="1055"/>
                    <a:pt x="385" y="1041"/>
                    <a:pt x="390" y="1025"/>
                  </a:cubicBezTo>
                  <a:cubicBezTo>
                    <a:pt x="400" y="1003"/>
                    <a:pt x="387" y="1028"/>
                    <a:pt x="402" y="999"/>
                  </a:cubicBezTo>
                  <a:cubicBezTo>
                    <a:pt x="415" y="982"/>
                    <a:pt x="425" y="966"/>
                    <a:pt x="436" y="947"/>
                  </a:cubicBezTo>
                  <a:cubicBezTo>
                    <a:pt x="525" y="821"/>
                    <a:pt x="672" y="706"/>
                    <a:pt x="814" y="619"/>
                  </a:cubicBezTo>
                  <a:cubicBezTo>
                    <a:pt x="999" y="506"/>
                    <a:pt x="1193" y="405"/>
                    <a:pt x="1396" y="330"/>
                  </a:cubicBezTo>
                  <a:cubicBezTo>
                    <a:pt x="1525" y="295"/>
                    <a:pt x="1654" y="269"/>
                    <a:pt x="1786" y="259"/>
                  </a:cubicBezTo>
                  <a:cubicBezTo>
                    <a:pt x="1826" y="257"/>
                    <a:pt x="1872" y="255"/>
                    <a:pt x="1921" y="255"/>
                  </a:cubicBezTo>
                  <a:close/>
                  <a:moveTo>
                    <a:pt x="1928" y="0"/>
                  </a:moveTo>
                  <a:cubicBezTo>
                    <a:pt x="1511" y="0"/>
                    <a:pt x="1114" y="168"/>
                    <a:pt x="766" y="384"/>
                  </a:cubicBezTo>
                  <a:cubicBezTo>
                    <a:pt x="756" y="390"/>
                    <a:pt x="749" y="397"/>
                    <a:pt x="744" y="403"/>
                  </a:cubicBezTo>
                  <a:cubicBezTo>
                    <a:pt x="442" y="571"/>
                    <a:pt x="0" y="889"/>
                    <a:pt x="132" y="1287"/>
                  </a:cubicBezTo>
                  <a:cubicBezTo>
                    <a:pt x="201" y="1509"/>
                    <a:pt x="415" y="1680"/>
                    <a:pt x="635" y="1748"/>
                  </a:cubicBezTo>
                  <a:cubicBezTo>
                    <a:pt x="739" y="1780"/>
                    <a:pt x="848" y="1794"/>
                    <a:pt x="958" y="1794"/>
                  </a:cubicBezTo>
                  <a:cubicBezTo>
                    <a:pt x="1131" y="1794"/>
                    <a:pt x="1306" y="1759"/>
                    <a:pt x="1469" y="1707"/>
                  </a:cubicBezTo>
                  <a:cubicBezTo>
                    <a:pt x="1753" y="1616"/>
                    <a:pt x="2024" y="1472"/>
                    <a:pt x="2255" y="1283"/>
                  </a:cubicBezTo>
                  <a:cubicBezTo>
                    <a:pt x="2463" y="1110"/>
                    <a:pt x="2656" y="882"/>
                    <a:pt x="2677" y="599"/>
                  </a:cubicBezTo>
                  <a:cubicBezTo>
                    <a:pt x="2688" y="448"/>
                    <a:pt x="2636" y="294"/>
                    <a:pt x="2527" y="187"/>
                  </a:cubicBezTo>
                  <a:cubicBezTo>
                    <a:pt x="2388" y="51"/>
                    <a:pt x="2198" y="11"/>
                    <a:pt x="2009" y="2"/>
                  </a:cubicBezTo>
                  <a:cubicBezTo>
                    <a:pt x="1982" y="1"/>
                    <a:pt x="1955" y="0"/>
                    <a:pt x="1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33"/>
            <p:cNvSpPr/>
            <p:nvPr/>
          </p:nvSpPr>
          <p:spPr>
            <a:xfrm>
              <a:off x="5813221" y="4010317"/>
              <a:ext cx="91814" cy="102957"/>
            </a:xfrm>
            <a:custGeom>
              <a:rect b="b" l="l" r="r" t="t"/>
              <a:pathLst>
                <a:path extrusionOk="0" h="2986" w="2663">
                  <a:moveTo>
                    <a:pt x="1464" y="275"/>
                  </a:moveTo>
                  <a:cubicBezTo>
                    <a:pt x="1584" y="275"/>
                    <a:pt x="1707" y="309"/>
                    <a:pt x="1830" y="387"/>
                  </a:cubicBezTo>
                  <a:cubicBezTo>
                    <a:pt x="2074" y="541"/>
                    <a:pt x="2221" y="816"/>
                    <a:pt x="2291" y="1086"/>
                  </a:cubicBezTo>
                  <a:cubicBezTo>
                    <a:pt x="2367" y="1369"/>
                    <a:pt x="2364" y="1664"/>
                    <a:pt x="2265" y="1941"/>
                  </a:cubicBezTo>
                  <a:cubicBezTo>
                    <a:pt x="2165" y="2215"/>
                    <a:pt x="1982" y="2462"/>
                    <a:pt x="1720" y="2597"/>
                  </a:cubicBezTo>
                  <a:cubicBezTo>
                    <a:pt x="1584" y="2665"/>
                    <a:pt x="1432" y="2699"/>
                    <a:pt x="1280" y="2699"/>
                  </a:cubicBezTo>
                  <a:cubicBezTo>
                    <a:pt x="1122" y="2699"/>
                    <a:pt x="965" y="2663"/>
                    <a:pt x="825" y="2593"/>
                  </a:cubicBezTo>
                  <a:cubicBezTo>
                    <a:pt x="654" y="2508"/>
                    <a:pt x="498" y="2373"/>
                    <a:pt x="404" y="2205"/>
                  </a:cubicBezTo>
                  <a:cubicBezTo>
                    <a:pt x="303" y="2024"/>
                    <a:pt x="278" y="1806"/>
                    <a:pt x="302" y="1603"/>
                  </a:cubicBezTo>
                  <a:cubicBezTo>
                    <a:pt x="328" y="1377"/>
                    <a:pt x="406" y="1166"/>
                    <a:pt x="503" y="967"/>
                  </a:cubicBezTo>
                  <a:cubicBezTo>
                    <a:pt x="724" y="628"/>
                    <a:pt x="1078" y="275"/>
                    <a:pt x="1464" y="275"/>
                  </a:cubicBezTo>
                  <a:close/>
                  <a:moveTo>
                    <a:pt x="1456" y="0"/>
                  </a:moveTo>
                  <a:cubicBezTo>
                    <a:pt x="1354" y="0"/>
                    <a:pt x="1251" y="17"/>
                    <a:pt x="1150" y="51"/>
                  </a:cubicBezTo>
                  <a:cubicBezTo>
                    <a:pt x="779" y="176"/>
                    <a:pt x="483" y="492"/>
                    <a:pt x="296" y="827"/>
                  </a:cubicBezTo>
                  <a:cubicBezTo>
                    <a:pt x="114" y="1151"/>
                    <a:pt x="0" y="1508"/>
                    <a:pt x="46" y="1884"/>
                  </a:cubicBezTo>
                  <a:cubicBezTo>
                    <a:pt x="50" y="1929"/>
                    <a:pt x="60" y="1971"/>
                    <a:pt x="70" y="2017"/>
                  </a:cubicBezTo>
                  <a:cubicBezTo>
                    <a:pt x="111" y="2272"/>
                    <a:pt x="242" y="2507"/>
                    <a:pt x="459" y="2689"/>
                  </a:cubicBezTo>
                  <a:cubicBezTo>
                    <a:pt x="692" y="2882"/>
                    <a:pt x="996" y="2986"/>
                    <a:pt x="1298" y="2986"/>
                  </a:cubicBezTo>
                  <a:cubicBezTo>
                    <a:pt x="1400" y="2986"/>
                    <a:pt x="1503" y="2974"/>
                    <a:pt x="1602" y="2949"/>
                  </a:cubicBezTo>
                  <a:cubicBezTo>
                    <a:pt x="1954" y="2861"/>
                    <a:pt x="2253" y="2614"/>
                    <a:pt x="2429" y="2298"/>
                  </a:cubicBezTo>
                  <a:cubicBezTo>
                    <a:pt x="2614" y="1969"/>
                    <a:pt x="2662" y="1591"/>
                    <a:pt x="2608" y="1223"/>
                  </a:cubicBezTo>
                  <a:cubicBezTo>
                    <a:pt x="2556" y="884"/>
                    <a:pt x="2410" y="529"/>
                    <a:pt x="2159" y="289"/>
                  </a:cubicBezTo>
                  <a:cubicBezTo>
                    <a:pt x="1965" y="105"/>
                    <a:pt x="1714" y="0"/>
                    <a:pt x="1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33"/>
            <p:cNvSpPr/>
            <p:nvPr/>
          </p:nvSpPr>
          <p:spPr>
            <a:xfrm>
              <a:off x="5861904" y="3966909"/>
              <a:ext cx="33995" cy="35825"/>
            </a:xfrm>
            <a:custGeom>
              <a:rect b="b" l="l" r="r" t="t"/>
              <a:pathLst>
                <a:path extrusionOk="0" h="1039" w="986">
                  <a:moveTo>
                    <a:pt x="440" y="0"/>
                  </a:moveTo>
                  <a:cubicBezTo>
                    <a:pt x="367" y="0"/>
                    <a:pt x="294" y="15"/>
                    <a:pt x="228" y="48"/>
                  </a:cubicBezTo>
                  <a:cubicBezTo>
                    <a:pt x="81" y="115"/>
                    <a:pt x="0" y="275"/>
                    <a:pt x="2" y="434"/>
                  </a:cubicBezTo>
                  <a:cubicBezTo>
                    <a:pt x="2" y="508"/>
                    <a:pt x="16" y="584"/>
                    <a:pt x="43" y="658"/>
                  </a:cubicBezTo>
                  <a:lnTo>
                    <a:pt x="43" y="662"/>
                  </a:lnTo>
                  <a:cubicBezTo>
                    <a:pt x="47" y="753"/>
                    <a:pt x="68" y="840"/>
                    <a:pt x="126" y="914"/>
                  </a:cubicBezTo>
                  <a:cubicBezTo>
                    <a:pt x="183" y="988"/>
                    <a:pt x="276" y="1028"/>
                    <a:pt x="369" y="1038"/>
                  </a:cubicBezTo>
                  <a:cubicBezTo>
                    <a:pt x="375" y="1038"/>
                    <a:pt x="381" y="1038"/>
                    <a:pt x="387" y="1038"/>
                  </a:cubicBezTo>
                  <a:cubicBezTo>
                    <a:pt x="435" y="1038"/>
                    <a:pt x="486" y="1031"/>
                    <a:pt x="533" y="1018"/>
                  </a:cubicBezTo>
                  <a:cubicBezTo>
                    <a:pt x="585" y="1004"/>
                    <a:pt x="640" y="987"/>
                    <a:pt x="687" y="956"/>
                  </a:cubicBezTo>
                  <a:cubicBezTo>
                    <a:pt x="784" y="894"/>
                    <a:pt x="855" y="811"/>
                    <a:pt x="903" y="705"/>
                  </a:cubicBezTo>
                  <a:cubicBezTo>
                    <a:pt x="986" y="529"/>
                    <a:pt x="957" y="294"/>
                    <a:pt x="818" y="153"/>
                  </a:cubicBezTo>
                  <a:cubicBezTo>
                    <a:pt x="720" y="55"/>
                    <a:pt x="579" y="0"/>
                    <a:pt x="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33"/>
            <p:cNvSpPr/>
            <p:nvPr/>
          </p:nvSpPr>
          <p:spPr>
            <a:xfrm>
              <a:off x="5779984" y="4110028"/>
              <a:ext cx="33891" cy="35859"/>
            </a:xfrm>
            <a:custGeom>
              <a:rect b="b" l="l" r="r" t="t"/>
              <a:pathLst>
                <a:path extrusionOk="0" h="1040" w="983">
                  <a:moveTo>
                    <a:pt x="439" y="0"/>
                  </a:moveTo>
                  <a:cubicBezTo>
                    <a:pt x="366" y="0"/>
                    <a:pt x="293" y="15"/>
                    <a:pt x="228" y="47"/>
                  </a:cubicBezTo>
                  <a:cubicBezTo>
                    <a:pt x="81" y="115"/>
                    <a:pt x="1" y="277"/>
                    <a:pt x="1" y="433"/>
                  </a:cubicBezTo>
                  <a:cubicBezTo>
                    <a:pt x="3" y="507"/>
                    <a:pt x="16" y="585"/>
                    <a:pt x="40" y="657"/>
                  </a:cubicBezTo>
                  <a:cubicBezTo>
                    <a:pt x="44" y="659"/>
                    <a:pt x="40" y="659"/>
                    <a:pt x="44" y="662"/>
                  </a:cubicBezTo>
                  <a:cubicBezTo>
                    <a:pt x="48" y="756"/>
                    <a:pt x="69" y="841"/>
                    <a:pt x="124" y="914"/>
                  </a:cubicBezTo>
                  <a:cubicBezTo>
                    <a:pt x="183" y="989"/>
                    <a:pt x="277" y="1031"/>
                    <a:pt x="368" y="1038"/>
                  </a:cubicBezTo>
                  <a:cubicBezTo>
                    <a:pt x="378" y="1039"/>
                    <a:pt x="388" y="1039"/>
                    <a:pt x="398" y="1039"/>
                  </a:cubicBezTo>
                  <a:cubicBezTo>
                    <a:pt x="442" y="1039"/>
                    <a:pt x="488" y="1033"/>
                    <a:pt x="533" y="1018"/>
                  </a:cubicBezTo>
                  <a:cubicBezTo>
                    <a:pt x="585" y="1005"/>
                    <a:pt x="637" y="987"/>
                    <a:pt x="684" y="959"/>
                  </a:cubicBezTo>
                  <a:cubicBezTo>
                    <a:pt x="784" y="896"/>
                    <a:pt x="856" y="813"/>
                    <a:pt x="904" y="709"/>
                  </a:cubicBezTo>
                  <a:cubicBezTo>
                    <a:pt x="983" y="531"/>
                    <a:pt x="957" y="297"/>
                    <a:pt x="818" y="154"/>
                  </a:cubicBezTo>
                  <a:cubicBezTo>
                    <a:pt x="720" y="55"/>
                    <a:pt x="579" y="0"/>
                    <a:pt x="4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33"/>
            <p:cNvSpPr/>
            <p:nvPr/>
          </p:nvSpPr>
          <p:spPr>
            <a:xfrm>
              <a:off x="5741162" y="3520728"/>
              <a:ext cx="138" cy="138"/>
            </a:xfrm>
            <a:custGeom>
              <a:rect b="b" l="l" r="r" t="t"/>
              <a:pathLst>
                <a:path extrusionOk="0" h="4" w="4">
                  <a:moveTo>
                    <a:pt x="0" y="1"/>
                  </a:moveTo>
                  <a:lnTo>
                    <a:pt x="0" y="4"/>
                  </a:lnTo>
                  <a:cubicBezTo>
                    <a:pt x="0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3F12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33"/>
            <p:cNvSpPr/>
            <p:nvPr/>
          </p:nvSpPr>
          <p:spPr>
            <a:xfrm>
              <a:off x="5534672" y="3886368"/>
              <a:ext cx="34029" cy="35825"/>
            </a:xfrm>
            <a:custGeom>
              <a:rect b="b" l="l" r="r" t="t"/>
              <a:pathLst>
                <a:path extrusionOk="0" h="1039" w="987">
                  <a:moveTo>
                    <a:pt x="442" y="1"/>
                  </a:moveTo>
                  <a:cubicBezTo>
                    <a:pt x="368" y="1"/>
                    <a:pt x="295" y="16"/>
                    <a:pt x="229" y="48"/>
                  </a:cubicBezTo>
                  <a:cubicBezTo>
                    <a:pt x="84" y="118"/>
                    <a:pt x="1" y="278"/>
                    <a:pt x="4" y="434"/>
                  </a:cubicBezTo>
                  <a:cubicBezTo>
                    <a:pt x="4" y="509"/>
                    <a:pt x="16" y="584"/>
                    <a:pt x="44" y="658"/>
                  </a:cubicBezTo>
                  <a:lnTo>
                    <a:pt x="44" y="662"/>
                  </a:lnTo>
                  <a:cubicBezTo>
                    <a:pt x="48" y="754"/>
                    <a:pt x="68" y="842"/>
                    <a:pt x="128" y="915"/>
                  </a:cubicBezTo>
                  <a:cubicBezTo>
                    <a:pt x="186" y="990"/>
                    <a:pt x="277" y="1031"/>
                    <a:pt x="369" y="1038"/>
                  </a:cubicBezTo>
                  <a:cubicBezTo>
                    <a:pt x="380" y="1039"/>
                    <a:pt x="390" y="1039"/>
                    <a:pt x="400" y="1039"/>
                  </a:cubicBezTo>
                  <a:cubicBezTo>
                    <a:pt x="446" y="1039"/>
                    <a:pt x="491" y="1033"/>
                    <a:pt x="534" y="1019"/>
                  </a:cubicBezTo>
                  <a:cubicBezTo>
                    <a:pt x="586" y="1005"/>
                    <a:pt x="640" y="988"/>
                    <a:pt x="687" y="957"/>
                  </a:cubicBezTo>
                  <a:cubicBezTo>
                    <a:pt x="786" y="895"/>
                    <a:pt x="857" y="812"/>
                    <a:pt x="905" y="708"/>
                  </a:cubicBezTo>
                  <a:cubicBezTo>
                    <a:pt x="987" y="530"/>
                    <a:pt x="961" y="296"/>
                    <a:pt x="818" y="153"/>
                  </a:cubicBezTo>
                  <a:cubicBezTo>
                    <a:pt x="722" y="55"/>
                    <a:pt x="581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33"/>
            <p:cNvSpPr/>
            <p:nvPr/>
          </p:nvSpPr>
          <p:spPr>
            <a:xfrm>
              <a:off x="5493506" y="3947670"/>
              <a:ext cx="61439" cy="65374"/>
            </a:xfrm>
            <a:custGeom>
              <a:rect b="b" l="l" r="r" t="t"/>
              <a:pathLst>
                <a:path extrusionOk="0" h="1896" w="1782">
                  <a:moveTo>
                    <a:pt x="1062" y="274"/>
                  </a:moveTo>
                  <a:lnTo>
                    <a:pt x="1120" y="279"/>
                  </a:lnTo>
                  <a:cubicBezTo>
                    <a:pt x="1137" y="280"/>
                    <a:pt x="1153" y="281"/>
                    <a:pt x="1168" y="284"/>
                  </a:cubicBezTo>
                  <a:cubicBezTo>
                    <a:pt x="1172" y="286"/>
                    <a:pt x="1187" y="289"/>
                    <a:pt x="1194" y="291"/>
                  </a:cubicBezTo>
                  <a:cubicBezTo>
                    <a:pt x="1207" y="294"/>
                    <a:pt x="1220" y="299"/>
                    <a:pt x="1233" y="305"/>
                  </a:cubicBezTo>
                  <a:cubicBezTo>
                    <a:pt x="1235" y="307"/>
                    <a:pt x="1259" y="319"/>
                    <a:pt x="1268" y="323"/>
                  </a:cubicBezTo>
                  <a:cubicBezTo>
                    <a:pt x="1277" y="329"/>
                    <a:pt x="1283" y="334"/>
                    <a:pt x="1285" y="336"/>
                  </a:cubicBezTo>
                  <a:cubicBezTo>
                    <a:pt x="1296" y="347"/>
                    <a:pt x="1306" y="357"/>
                    <a:pt x="1317" y="368"/>
                  </a:cubicBezTo>
                  <a:lnTo>
                    <a:pt x="1317" y="371"/>
                  </a:lnTo>
                  <a:cubicBezTo>
                    <a:pt x="1320" y="377"/>
                    <a:pt x="1324" y="385"/>
                    <a:pt x="1328" y="392"/>
                  </a:cubicBezTo>
                  <a:cubicBezTo>
                    <a:pt x="1332" y="398"/>
                    <a:pt x="1335" y="408"/>
                    <a:pt x="1339" y="416"/>
                  </a:cubicBezTo>
                  <a:cubicBezTo>
                    <a:pt x="1339" y="419"/>
                    <a:pt x="1343" y="419"/>
                    <a:pt x="1343" y="421"/>
                  </a:cubicBezTo>
                  <a:cubicBezTo>
                    <a:pt x="1343" y="424"/>
                    <a:pt x="1345" y="424"/>
                    <a:pt x="1345" y="426"/>
                  </a:cubicBezTo>
                  <a:cubicBezTo>
                    <a:pt x="1364" y="502"/>
                    <a:pt x="1365" y="572"/>
                    <a:pt x="1346" y="661"/>
                  </a:cubicBezTo>
                  <a:cubicBezTo>
                    <a:pt x="1333" y="740"/>
                    <a:pt x="1306" y="821"/>
                    <a:pt x="1281" y="898"/>
                  </a:cubicBezTo>
                  <a:cubicBezTo>
                    <a:pt x="1216" y="1091"/>
                    <a:pt x="1143" y="1268"/>
                    <a:pt x="1027" y="1430"/>
                  </a:cubicBezTo>
                  <a:cubicBezTo>
                    <a:pt x="999" y="1473"/>
                    <a:pt x="983" y="1491"/>
                    <a:pt x="953" y="1520"/>
                  </a:cubicBezTo>
                  <a:cubicBezTo>
                    <a:pt x="938" y="1535"/>
                    <a:pt x="922" y="1550"/>
                    <a:pt x="906" y="1565"/>
                  </a:cubicBezTo>
                  <a:cubicBezTo>
                    <a:pt x="903" y="1567"/>
                    <a:pt x="895" y="1572"/>
                    <a:pt x="891" y="1575"/>
                  </a:cubicBezTo>
                  <a:cubicBezTo>
                    <a:pt x="881" y="1581"/>
                    <a:pt x="872" y="1587"/>
                    <a:pt x="864" y="1593"/>
                  </a:cubicBezTo>
                  <a:cubicBezTo>
                    <a:pt x="823" y="1616"/>
                    <a:pt x="788" y="1628"/>
                    <a:pt x="751" y="1628"/>
                  </a:cubicBezTo>
                  <a:cubicBezTo>
                    <a:pt x="732" y="1628"/>
                    <a:pt x="713" y="1625"/>
                    <a:pt x="693" y="1619"/>
                  </a:cubicBezTo>
                  <a:cubicBezTo>
                    <a:pt x="443" y="1537"/>
                    <a:pt x="294" y="1223"/>
                    <a:pt x="275" y="978"/>
                  </a:cubicBezTo>
                  <a:cubicBezTo>
                    <a:pt x="254" y="753"/>
                    <a:pt x="371" y="576"/>
                    <a:pt x="527" y="432"/>
                  </a:cubicBezTo>
                  <a:cubicBezTo>
                    <a:pt x="578" y="399"/>
                    <a:pt x="631" y="373"/>
                    <a:pt x="686" y="350"/>
                  </a:cubicBezTo>
                  <a:cubicBezTo>
                    <a:pt x="755" y="325"/>
                    <a:pt x="835" y="304"/>
                    <a:pt x="916" y="290"/>
                  </a:cubicBezTo>
                  <a:cubicBezTo>
                    <a:pt x="933" y="286"/>
                    <a:pt x="953" y="286"/>
                    <a:pt x="974" y="283"/>
                  </a:cubicBezTo>
                  <a:lnTo>
                    <a:pt x="976" y="283"/>
                  </a:lnTo>
                  <a:cubicBezTo>
                    <a:pt x="995" y="281"/>
                    <a:pt x="1012" y="280"/>
                    <a:pt x="1030" y="279"/>
                  </a:cubicBezTo>
                  <a:cubicBezTo>
                    <a:pt x="1032" y="279"/>
                    <a:pt x="1032" y="275"/>
                    <a:pt x="1035" y="275"/>
                  </a:cubicBezTo>
                  <a:lnTo>
                    <a:pt x="1037" y="275"/>
                  </a:lnTo>
                  <a:cubicBezTo>
                    <a:pt x="1043" y="275"/>
                    <a:pt x="1047" y="276"/>
                    <a:pt x="1052" y="276"/>
                  </a:cubicBezTo>
                  <a:cubicBezTo>
                    <a:pt x="1055" y="276"/>
                    <a:pt x="1058" y="276"/>
                    <a:pt x="1062" y="274"/>
                  </a:cubicBezTo>
                  <a:close/>
                  <a:moveTo>
                    <a:pt x="1070" y="0"/>
                  </a:moveTo>
                  <a:cubicBezTo>
                    <a:pt x="745" y="0"/>
                    <a:pt x="409" y="224"/>
                    <a:pt x="214" y="461"/>
                  </a:cubicBezTo>
                  <a:cubicBezTo>
                    <a:pt x="38" y="675"/>
                    <a:pt x="0" y="952"/>
                    <a:pt x="54" y="1220"/>
                  </a:cubicBezTo>
                  <a:cubicBezTo>
                    <a:pt x="108" y="1456"/>
                    <a:pt x="271" y="1763"/>
                    <a:pt x="523" y="1826"/>
                  </a:cubicBezTo>
                  <a:cubicBezTo>
                    <a:pt x="604" y="1871"/>
                    <a:pt x="691" y="1896"/>
                    <a:pt x="780" y="1896"/>
                  </a:cubicBezTo>
                  <a:cubicBezTo>
                    <a:pt x="879" y="1896"/>
                    <a:pt x="979" y="1865"/>
                    <a:pt x="1072" y="1796"/>
                  </a:cubicBezTo>
                  <a:cubicBezTo>
                    <a:pt x="1272" y="1649"/>
                    <a:pt x="1393" y="1402"/>
                    <a:pt x="1480" y="1175"/>
                  </a:cubicBezTo>
                  <a:cubicBezTo>
                    <a:pt x="1616" y="817"/>
                    <a:pt x="1781" y="233"/>
                    <a:pt x="1309" y="45"/>
                  </a:cubicBezTo>
                  <a:cubicBezTo>
                    <a:pt x="1232" y="14"/>
                    <a:pt x="1151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33"/>
            <p:cNvSpPr/>
            <p:nvPr/>
          </p:nvSpPr>
          <p:spPr>
            <a:xfrm>
              <a:off x="5572633" y="3480044"/>
              <a:ext cx="103" cy="103"/>
            </a:xfrm>
            <a:custGeom>
              <a:rect b="b" l="l" r="r" t="t"/>
              <a:pathLst>
                <a:path extrusionOk="0" h="3" w="3">
                  <a:moveTo>
                    <a:pt x="0" y="1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3F12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33"/>
            <p:cNvSpPr/>
            <p:nvPr/>
          </p:nvSpPr>
          <p:spPr>
            <a:xfrm>
              <a:off x="5455614" y="4033487"/>
              <a:ext cx="33995" cy="35859"/>
            </a:xfrm>
            <a:custGeom>
              <a:rect b="b" l="l" r="r" t="t"/>
              <a:pathLst>
                <a:path extrusionOk="0" h="1040" w="986">
                  <a:moveTo>
                    <a:pt x="439" y="1"/>
                  </a:moveTo>
                  <a:cubicBezTo>
                    <a:pt x="366" y="1"/>
                    <a:pt x="294" y="16"/>
                    <a:pt x="228" y="47"/>
                  </a:cubicBezTo>
                  <a:cubicBezTo>
                    <a:pt x="81" y="117"/>
                    <a:pt x="0" y="279"/>
                    <a:pt x="2" y="435"/>
                  </a:cubicBezTo>
                  <a:cubicBezTo>
                    <a:pt x="2" y="509"/>
                    <a:pt x="16" y="587"/>
                    <a:pt x="43" y="659"/>
                  </a:cubicBezTo>
                  <a:lnTo>
                    <a:pt x="43" y="663"/>
                  </a:lnTo>
                  <a:cubicBezTo>
                    <a:pt x="47" y="757"/>
                    <a:pt x="68" y="842"/>
                    <a:pt x="126" y="915"/>
                  </a:cubicBezTo>
                  <a:cubicBezTo>
                    <a:pt x="185" y="992"/>
                    <a:pt x="276" y="1031"/>
                    <a:pt x="369" y="1039"/>
                  </a:cubicBezTo>
                  <a:cubicBezTo>
                    <a:pt x="376" y="1039"/>
                    <a:pt x="384" y="1039"/>
                    <a:pt x="391" y="1039"/>
                  </a:cubicBezTo>
                  <a:cubicBezTo>
                    <a:pt x="438" y="1039"/>
                    <a:pt x="488" y="1033"/>
                    <a:pt x="533" y="1019"/>
                  </a:cubicBezTo>
                  <a:cubicBezTo>
                    <a:pt x="585" y="1004"/>
                    <a:pt x="640" y="988"/>
                    <a:pt x="687" y="959"/>
                  </a:cubicBezTo>
                  <a:cubicBezTo>
                    <a:pt x="783" y="895"/>
                    <a:pt x="855" y="814"/>
                    <a:pt x="903" y="708"/>
                  </a:cubicBezTo>
                  <a:cubicBezTo>
                    <a:pt x="986" y="530"/>
                    <a:pt x="958" y="295"/>
                    <a:pt x="818" y="154"/>
                  </a:cubicBezTo>
                  <a:cubicBezTo>
                    <a:pt x="720" y="55"/>
                    <a:pt x="578" y="1"/>
                    <a:pt x="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33"/>
            <p:cNvSpPr/>
            <p:nvPr/>
          </p:nvSpPr>
          <p:spPr>
            <a:xfrm>
              <a:off x="5201821" y="3869336"/>
              <a:ext cx="67852" cy="76132"/>
            </a:xfrm>
            <a:custGeom>
              <a:rect b="b" l="l" r="r" t="t"/>
              <a:pathLst>
                <a:path extrusionOk="0" h="2208" w="1968">
                  <a:moveTo>
                    <a:pt x="1654" y="1"/>
                  </a:moveTo>
                  <a:cubicBezTo>
                    <a:pt x="1581" y="1"/>
                    <a:pt x="1512" y="79"/>
                    <a:pt x="1528" y="156"/>
                  </a:cubicBezTo>
                  <a:cubicBezTo>
                    <a:pt x="1535" y="193"/>
                    <a:pt x="1540" y="227"/>
                    <a:pt x="1552" y="260"/>
                  </a:cubicBezTo>
                  <a:cubicBezTo>
                    <a:pt x="1565" y="285"/>
                    <a:pt x="1575" y="308"/>
                    <a:pt x="1583" y="333"/>
                  </a:cubicBezTo>
                  <a:cubicBezTo>
                    <a:pt x="1587" y="339"/>
                    <a:pt x="1592" y="354"/>
                    <a:pt x="1593" y="360"/>
                  </a:cubicBezTo>
                  <a:cubicBezTo>
                    <a:pt x="1597" y="373"/>
                    <a:pt x="1601" y="385"/>
                    <a:pt x="1604" y="397"/>
                  </a:cubicBezTo>
                  <a:cubicBezTo>
                    <a:pt x="1613" y="427"/>
                    <a:pt x="1619" y="458"/>
                    <a:pt x="1624" y="487"/>
                  </a:cubicBezTo>
                  <a:cubicBezTo>
                    <a:pt x="1628" y="499"/>
                    <a:pt x="1629" y="511"/>
                    <a:pt x="1630" y="525"/>
                  </a:cubicBezTo>
                  <a:cubicBezTo>
                    <a:pt x="1633" y="527"/>
                    <a:pt x="1632" y="534"/>
                    <a:pt x="1634" y="543"/>
                  </a:cubicBezTo>
                  <a:lnTo>
                    <a:pt x="1634" y="577"/>
                  </a:lnTo>
                  <a:cubicBezTo>
                    <a:pt x="1636" y="589"/>
                    <a:pt x="1634" y="605"/>
                    <a:pt x="1634" y="620"/>
                  </a:cubicBezTo>
                  <a:cubicBezTo>
                    <a:pt x="1633" y="633"/>
                    <a:pt x="1633" y="645"/>
                    <a:pt x="1630" y="657"/>
                  </a:cubicBezTo>
                  <a:cubicBezTo>
                    <a:pt x="1630" y="661"/>
                    <a:pt x="1627" y="680"/>
                    <a:pt x="1627" y="683"/>
                  </a:cubicBezTo>
                  <a:cubicBezTo>
                    <a:pt x="1624" y="691"/>
                    <a:pt x="1623" y="702"/>
                    <a:pt x="1622" y="703"/>
                  </a:cubicBezTo>
                  <a:cubicBezTo>
                    <a:pt x="1617" y="717"/>
                    <a:pt x="1614" y="729"/>
                    <a:pt x="1608" y="743"/>
                  </a:cubicBezTo>
                  <a:cubicBezTo>
                    <a:pt x="1606" y="745"/>
                    <a:pt x="1603" y="751"/>
                    <a:pt x="1601" y="758"/>
                  </a:cubicBezTo>
                  <a:cubicBezTo>
                    <a:pt x="1598" y="761"/>
                    <a:pt x="1588" y="784"/>
                    <a:pt x="1586" y="786"/>
                  </a:cubicBezTo>
                  <a:cubicBezTo>
                    <a:pt x="1577" y="797"/>
                    <a:pt x="1571" y="807"/>
                    <a:pt x="1563" y="819"/>
                  </a:cubicBezTo>
                  <a:cubicBezTo>
                    <a:pt x="1561" y="823"/>
                    <a:pt x="1555" y="828"/>
                    <a:pt x="1554" y="832"/>
                  </a:cubicBezTo>
                  <a:cubicBezTo>
                    <a:pt x="1533" y="850"/>
                    <a:pt x="1511" y="873"/>
                    <a:pt x="1488" y="890"/>
                  </a:cubicBezTo>
                  <a:cubicBezTo>
                    <a:pt x="1485" y="894"/>
                    <a:pt x="1482" y="894"/>
                    <a:pt x="1482" y="895"/>
                  </a:cubicBezTo>
                  <a:cubicBezTo>
                    <a:pt x="1479" y="895"/>
                    <a:pt x="1477" y="897"/>
                    <a:pt x="1473" y="899"/>
                  </a:cubicBezTo>
                  <a:cubicBezTo>
                    <a:pt x="1455" y="910"/>
                    <a:pt x="1437" y="921"/>
                    <a:pt x="1416" y="928"/>
                  </a:cubicBezTo>
                  <a:cubicBezTo>
                    <a:pt x="1379" y="947"/>
                    <a:pt x="1377" y="947"/>
                    <a:pt x="1343" y="955"/>
                  </a:cubicBezTo>
                  <a:cubicBezTo>
                    <a:pt x="1325" y="959"/>
                    <a:pt x="1306" y="964"/>
                    <a:pt x="1288" y="965"/>
                  </a:cubicBezTo>
                  <a:cubicBezTo>
                    <a:pt x="1279" y="968"/>
                    <a:pt x="1272" y="970"/>
                    <a:pt x="1264" y="971"/>
                  </a:cubicBezTo>
                  <a:cubicBezTo>
                    <a:pt x="1261" y="971"/>
                    <a:pt x="1254" y="971"/>
                    <a:pt x="1252" y="973"/>
                  </a:cubicBezTo>
                  <a:cubicBezTo>
                    <a:pt x="1242" y="973"/>
                    <a:pt x="1232" y="973"/>
                    <a:pt x="1222" y="973"/>
                  </a:cubicBezTo>
                  <a:cubicBezTo>
                    <a:pt x="1201" y="973"/>
                    <a:pt x="1181" y="972"/>
                    <a:pt x="1161" y="970"/>
                  </a:cubicBezTo>
                  <a:lnTo>
                    <a:pt x="1151" y="970"/>
                  </a:lnTo>
                  <a:cubicBezTo>
                    <a:pt x="1067" y="924"/>
                    <a:pt x="975" y="887"/>
                    <a:pt x="886" y="849"/>
                  </a:cubicBezTo>
                  <a:cubicBezTo>
                    <a:pt x="863" y="835"/>
                    <a:pt x="834" y="824"/>
                    <a:pt x="806" y="808"/>
                  </a:cubicBezTo>
                  <a:cubicBezTo>
                    <a:pt x="812" y="708"/>
                    <a:pt x="788" y="609"/>
                    <a:pt x="723" y="525"/>
                  </a:cubicBezTo>
                  <a:cubicBezTo>
                    <a:pt x="667" y="445"/>
                    <a:pt x="562" y="384"/>
                    <a:pt x="464" y="380"/>
                  </a:cubicBezTo>
                  <a:cubicBezTo>
                    <a:pt x="463" y="380"/>
                    <a:pt x="461" y="380"/>
                    <a:pt x="460" y="380"/>
                  </a:cubicBezTo>
                  <a:cubicBezTo>
                    <a:pt x="368" y="380"/>
                    <a:pt x="283" y="417"/>
                    <a:pt x="217" y="479"/>
                  </a:cubicBezTo>
                  <a:cubicBezTo>
                    <a:pt x="96" y="595"/>
                    <a:pt x="25" y="764"/>
                    <a:pt x="7" y="929"/>
                  </a:cubicBezTo>
                  <a:cubicBezTo>
                    <a:pt x="0" y="1009"/>
                    <a:pt x="9" y="1098"/>
                    <a:pt x="46" y="1169"/>
                  </a:cubicBezTo>
                  <a:cubicBezTo>
                    <a:pt x="96" y="1265"/>
                    <a:pt x="187" y="1317"/>
                    <a:pt x="291" y="1328"/>
                  </a:cubicBezTo>
                  <a:cubicBezTo>
                    <a:pt x="304" y="1329"/>
                    <a:pt x="316" y="1330"/>
                    <a:pt x="328" y="1330"/>
                  </a:cubicBezTo>
                  <a:cubicBezTo>
                    <a:pt x="426" y="1330"/>
                    <a:pt x="513" y="1290"/>
                    <a:pt x="581" y="1227"/>
                  </a:cubicBezTo>
                  <a:cubicBezTo>
                    <a:pt x="631" y="1188"/>
                    <a:pt x="674" y="1144"/>
                    <a:pt x="709" y="1091"/>
                  </a:cubicBezTo>
                  <a:cubicBezTo>
                    <a:pt x="712" y="1087"/>
                    <a:pt x="714" y="1082"/>
                    <a:pt x="717" y="1078"/>
                  </a:cubicBezTo>
                  <a:cubicBezTo>
                    <a:pt x="786" y="1129"/>
                    <a:pt x="859" y="1173"/>
                    <a:pt x="940" y="1207"/>
                  </a:cubicBezTo>
                  <a:cubicBezTo>
                    <a:pt x="966" y="1217"/>
                    <a:pt x="992" y="1228"/>
                    <a:pt x="1018" y="1235"/>
                  </a:cubicBezTo>
                  <a:cubicBezTo>
                    <a:pt x="1028" y="1240"/>
                    <a:pt x="1037" y="1248"/>
                    <a:pt x="1045" y="1255"/>
                  </a:cubicBezTo>
                  <a:cubicBezTo>
                    <a:pt x="1092" y="1289"/>
                    <a:pt x="1136" y="1332"/>
                    <a:pt x="1161" y="1380"/>
                  </a:cubicBezTo>
                  <a:cubicBezTo>
                    <a:pt x="1164" y="1385"/>
                    <a:pt x="1169" y="1396"/>
                    <a:pt x="1169" y="1401"/>
                  </a:cubicBezTo>
                  <a:cubicBezTo>
                    <a:pt x="1172" y="1410"/>
                    <a:pt x="1174" y="1420"/>
                    <a:pt x="1176" y="1428"/>
                  </a:cubicBezTo>
                  <a:cubicBezTo>
                    <a:pt x="1179" y="1433"/>
                    <a:pt x="1179" y="1451"/>
                    <a:pt x="1181" y="1459"/>
                  </a:cubicBezTo>
                  <a:cubicBezTo>
                    <a:pt x="1181" y="1468"/>
                    <a:pt x="1180" y="1482"/>
                    <a:pt x="1180" y="1485"/>
                  </a:cubicBezTo>
                  <a:cubicBezTo>
                    <a:pt x="1180" y="1492"/>
                    <a:pt x="1176" y="1508"/>
                    <a:pt x="1176" y="1516"/>
                  </a:cubicBezTo>
                  <a:cubicBezTo>
                    <a:pt x="1174" y="1524"/>
                    <a:pt x="1171" y="1536"/>
                    <a:pt x="1171" y="1539"/>
                  </a:cubicBezTo>
                  <a:cubicBezTo>
                    <a:pt x="1166" y="1555"/>
                    <a:pt x="1161" y="1567"/>
                    <a:pt x="1155" y="1583"/>
                  </a:cubicBezTo>
                  <a:cubicBezTo>
                    <a:pt x="1155" y="1586"/>
                    <a:pt x="1153" y="1587"/>
                    <a:pt x="1153" y="1589"/>
                  </a:cubicBezTo>
                  <a:cubicBezTo>
                    <a:pt x="1153" y="1592"/>
                    <a:pt x="1150" y="1593"/>
                    <a:pt x="1148" y="1599"/>
                  </a:cubicBezTo>
                  <a:cubicBezTo>
                    <a:pt x="1134" y="1625"/>
                    <a:pt x="1118" y="1651"/>
                    <a:pt x="1098" y="1675"/>
                  </a:cubicBezTo>
                  <a:cubicBezTo>
                    <a:pt x="1096" y="1678"/>
                    <a:pt x="1089" y="1687"/>
                    <a:pt x="1084" y="1691"/>
                  </a:cubicBezTo>
                  <a:cubicBezTo>
                    <a:pt x="1075" y="1704"/>
                    <a:pt x="1065" y="1714"/>
                    <a:pt x="1052" y="1728"/>
                  </a:cubicBezTo>
                  <a:cubicBezTo>
                    <a:pt x="1031" y="1749"/>
                    <a:pt x="1009" y="1769"/>
                    <a:pt x="985" y="1789"/>
                  </a:cubicBezTo>
                  <a:cubicBezTo>
                    <a:pt x="979" y="1791"/>
                    <a:pt x="967" y="1801"/>
                    <a:pt x="962" y="1806"/>
                  </a:cubicBezTo>
                  <a:cubicBezTo>
                    <a:pt x="957" y="1810"/>
                    <a:pt x="952" y="1812"/>
                    <a:pt x="950" y="1813"/>
                  </a:cubicBezTo>
                  <a:cubicBezTo>
                    <a:pt x="943" y="1817"/>
                    <a:pt x="935" y="1822"/>
                    <a:pt x="926" y="1826"/>
                  </a:cubicBezTo>
                  <a:cubicBezTo>
                    <a:pt x="912" y="1833"/>
                    <a:pt x="896" y="1841"/>
                    <a:pt x="883" y="1848"/>
                  </a:cubicBezTo>
                  <a:cubicBezTo>
                    <a:pt x="875" y="1852"/>
                    <a:pt x="854" y="1859"/>
                    <a:pt x="848" y="1860"/>
                  </a:cubicBezTo>
                  <a:cubicBezTo>
                    <a:pt x="821" y="1869"/>
                    <a:pt x="791" y="1878"/>
                    <a:pt x="763" y="1883"/>
                  </a:cubicBezTo>
                  <a:cubicBezTo>
                    <a:pt x="756" y="1884"/>
                    <a:pt x="738" y="1885"/>
                    <a:pt x="735" y="1888"/>
                  </a:cubicBezTo>
                  <a:cubicBezTo>
                    <a:pt x="713" y="1889"/>
                    <a:pt x="691" y="1889"/>
                    <a:pt x="667" y="1893"/>
                  </a:cubicBezTo>
                  <a:cubicBezTo>
                    <a:pt x="624" y="1900"/>
                    <a:pt x="586" y="1915"/>
                    <a:pt x="549" y="1942"/>
                  </a:cubicBezTo>
                  <a:cubicBezTo>
                    <a:pt x="521" y="1963"/>
                    <a:pt x="502" y="2015"/>
                    <a:pt x="514" y="2052"/>
                  </a:cubicBezTo>
                  <a:cubicBezTo>
                    <a:pt x="553" y="2169"/>
                    <a:pt x="656" y="2208"/>
                    <a:pt x="766" y="2208"/>
                  </a:cubicBezTo>
                  <a:cubicBezTo>
                    <a:pt x="850" y="2208"/>
                    <a:pt x="940" y="2185"/>
                    <a:pt x="1010" y="2157"/>
                  </a:cubicBezTo>
                  <a:cubicBezTo>
                    <a:pt x="1155" y="2099"/>
                    <a:pt x="1292" y="1988"/>
                    <a:pt x="1382" y="1855"/>
                  </a:cubicBezTo>
                  <a:cubicBezTo>
                    <a:pt x="1473" y="1717"/>
                    <a:pt x="1525" y="1550"/>
                    <a:pt x="1493" y="1384"/>
                  </a:cubicBezTo>
                  <a:cubicBezTo>
                    <a:pt x="1482" y="1337"/>
                    <a:pt x="1467" y="1292"/>
                    <a:pt x="1445" y="1251"/>
                  </a:cubicBezTo>
                  <a:cubicBezTo>
                    <a:pt x="1453" y="1250"/>
                    <a:pt x="1463" y="1248"/>
                    <a:pt x="1472" y="1244"/>
                  </a:cubicBezTo>
                  <a:cubicBezTo>
                    <a:pt x="1633" y="1189"/>
                    <a:pt x="1790" y="1089"/>
                    <a:pt x="1874" y="938"/>
                  </a:cubicBezTo>
                  <a:cubicBezTo>
                    <a:pt x="1951" y="801"/>
                    <a:pt x="1968" y="645"/>
                    <a:pt x="1950" y="493"/>
                  </a:cubicBezTo>
                  <a:cubicBezTo>
                    <a:pt x="1940" y="406"/>
                    <a:pt x="1914" y="324"/>
                    <a:pt x="1879" y="245"/>
                  </a:cubicBezTo>
                  <a:cubicBezTo>
                    <a:pt x="1867" y="211"/>
                    <a:pt x="1848" y="176"/>
                    <a:pt x="1830" y="144"/>
                  </a:cubicBezTo>
                  <a:cubicBezTo>
                    <a:pt x="1801" y="93"/>
                    <a:pt x="1764" y="61"/>
                    <a:pt x="1721" y="25"/>
                  </a:cubicBezTo>
                  <a:cubicBezTo>
                    <a:pt x="1700" y="8"/>
                    <a:pt x="1677" y="1"/>
                    <a:pt x="1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33"/>
            <p:cNvSpPr/>
            <p:nvPr/>
          </p:nvSpPr>
          <p:spPr>
            <a:xfrm>
              <a:off x="5216198" y="3827825"/>
              <a:ext cx="34029" cy="35859"/>
            </a:xfrm>
            <a:custGeom>
              <a:rect b="b" l="l" r="r" t="t"/>
              <a:pathLst>
                <a:path extrusionOk="0" h="1040" w="987">
                  <a:moveTo>
                    <a:pt x="440" y="1"/>
                  </a:moveTo>
                  <a:cubicBezTo>
                    <a:pt x="367" y="1"/>
                    <a:pt x="294" y="16"/>
                    <a:pt x="228" y="48"/>
                  </a:cubicBezTo>
                  <a:cubicBezTo>
                    <a:pt x="83" y="119"/>
                    <a:pt x="0" y="278"/>
                    <a:pt x="3" y="434"/>
                  </a:cubicBezTo>
                  <a:cubicBezTo>
                    <a:pt x="3" y="509"/>
                    <a:pt x="16" y="587"/>
                    <a:pt x="44" y="658"/>
                  </a:cubicBezTo>
                  <a:lnTo>
                    <a:pt x="44" y="662"/>
                  </a:lnTo>
                  <a:cubicBezTo>
                    <a:pt x="47" y="756"/>
                    <a:pt x="68" y="843"/>
                    <a:pt x="127" y="916"/>
                  </a:cubicBezTo>
                  <a:cubicBezTo>
                    <a:pt x="185" y="992"/>
                    <a:pt x="276" y="1031"/>
                    <a:pt x="369" y="1038"/>
                  </a:cubicBezTo>
                  <a:cubicBezTo>
                    <a:pt x="380" y="1039"/>
                    <a:pt x="391" y="1040"/>
                    <a:pt x="402" y="1040"/>
                  </a:cubicBezTo>
                  <a:cubicBezTo>
                    <a:pt x="447" y="1040"/>
                    <a:pt x="492" y="1033"/>
                    <a:pt x="533" y="1020"/>
                  </a:cubicBezTo>
                  <a:cubicBezTo>
                    <a:pt x="585" y="1005"/>
                    <a:pt x="639" y="988"/>
                    <a:pt x="686" y="959"/>
                  </a:cubicBezTo>
                  <a:cubicBezTo>
                    <a:pt x="784" y="896"/>
                    <a:pt x="856" y="813"/>
                    <a:pt x="904" y="708"/>
                  </a:cubicBezTo>
                  <a:cubicBezTo>
                    <a:pt x="986" y="530"/>
                    <a:pt x="957" y="296"/>
                    <a:pt x="818" y="153"/>
                  </a:cubicBezTo>
                  <a:cubicBezTo>
                    <a:pt x="721" y="56"/>
                    <a:pt x="580" y="1"/>
                    <a:pt x="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33"/>
            <p:cNvSpPr/>
            <p:nvPr/>
          </p:nvSpPr>
          <p:spPr>
            <a:xfrm>
              <a:off x="5147208" y="3932638"/>
              <a:ext cx="33995" cy="35825"/>
            </a:xfrm>
            <a:custGeom>
              <a:rect b="b" l="l" r="r" t="t"/>
              <a:pathLst>
                <a:path extrusionOk="0" h="1039" w="986">
                  <a:moveTo>
                    <a:pt x="439" y="1"/>
                  </a:moveTo>
                  <a:cubicBezTo>
                    <a:pt x="367" y="1"/>
                    <a:pt x="294" y="16"/>
                    <a:pt x="228" y="47"/>
                  </a:cubicBezTo>
                  <a:cubicBezTo>
                    <a:pt x="84" y="117"/>
                    <a:pt x="0" y="277"/>
                    <a:pt x="4" y="433"/>
                  </a:cubicBezTo>
                  <a:cubicBezTo>
                    <a:pt x="4" y="507"/>
                    <a:pt x="16" y="585"/>
                    <a:pt x="43" y="657"/>
                  </a:cubicBezTo>
                  <a:lnTo>
                    <a:pt x="43" y="664"/>
                  </a:lnTo>
                  <a:cubicBezTo>
                    <a:pt x="46" y="756"/>
                    <a:pt x="68" y="842"/>
                    <a:pt x="125" y="917"/>
                  </a:cubicBezTo>
                  <a:cubicBezTo>
                    <a:pt x="184" y="991"/>
                    <a:pt x="277" y="1029"/>
                    <a:pt x="369" y="1037"/>
                  </a:cubicBezTo>
                  <a:cubicBezTo>
                    <a:pt x="381" y="1038"/>
                    <a:pt x="392" y="1039"/>
                    <a:pt x="404" y="1039"/>
                  </a:cubicBezTo>
                  <a:cubicBezTo>
                    <a:pt x="448" y="1039"/>
                    <a:pt x="491" y="1031"/>
                    <a:pt x="533" y="1021"/>
                  </a:cubicBezTo>
                  <a:cubicBezTo>
                    <a:pt x="585" y="1006"/>
                    <a:pt x="640" y="986"/>
                    <a:pt x="687" y="958"/>
                  </a:cubicBezTo>
                  <a:cubicBezTo>
                    <a:pt x="786" y="897"/>
                    <a:pt x="855" y="813"/>
                    <a:pt x="904" y="706"/>
                  </a:cubicBezTo>
                  <a:cubicBezTo>
                    <a:pt x="986" y="528"/>
                    <a:pt x="960" y="295"/>
                    <a:pt x="818" y="154"/>
                  </a:cubicBezTo>
                  <a:cubicBezTo>
                    <a:pt x="721" y="56"/>
                    <a:pt x="580" y="1"/>
                    <a:pt x="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8" name="Google Shape;3558;p33"/>
          <p:cNvGrpSpPr/>
          <p:nvPr/>
        </p:nvGrpSpPr>
        <p:grpSpPr>
          <a:xfrm>
            <a:off x="2391592" y="642761"/>
            <a:ext cx="150259" cy="142822"/>
            <a:chOff x="7988550" y="3122299"/>
            <a:chExt cx="266700" cy="253500"/>
          </a:xfrm>
        </p:grpSpPr>
        <p:sp>
          <p:nvSpPr>
            <p:cNvPr id="3559" name="Google Shape;3559;p3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3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1" name="Google Shape;3561;p33"/>
          <p:cNvGrpSpPr/>
          <p:nvPr/>
        </p:nvGrpSpPr>
        <p:grpSpPr>
          <a:xfrm>
            <a:off x="8154592" y="1018086"/>
            <a:ext cx="150259" cy="142822"/>
            <a:chOff x="7988550" y="3122299"/>
            <a:chExt cx="266700" cy="253500"/>
          </a:xfrm>
        </p:grpSpPr>
        <p:sp>
          <p:nvSpPr>
            <p:cNvPr id="3562" name="Google Shape;3562;p3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3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4" name="Google Shape;3564;p33"/>
          <p:cNvGrpSpPr/>
          <p:nvPr/>
        </p:nvGrpSpPr>
        <p:grpSpPr>
          <a:xfrm>
            <a:off x="8273742" y="2802311"/>
            <a:ext cx="150259" cy="142822"/>
            <a:chOff x="7988550" y="3122299"/>
            <a:chExt cx="266700" cy="253500"/>
          </a:xfrm>
        </p:grpSpPr>
        <p:sp>
          <p:nvSpPr>
            <p:cNvPr id="3565" name="Google Shape;3565;p3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3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7" name="Google Shape;3567;p33"/>
          <p:cNvGrpSpPr/>
          <p:nvPr/>
        </p:nvGrpSpPr>
        <p:grpSpPr>
          <a:xfrm>
            <a:off x="2170067" y="4370436"/>
            <a:ext cx="150259" cy="142822"/>
            <a:chOff x="7988550" y="3122299"/>
            <a:chExt cx="266700" cy="253500"/>
          </a:xfrm>
        </p:grpSpPr>
        <p:sp>
          <p:nvSpPr>
            <p:cNvPr id="3568" name="Google Shape;3568;p3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3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0" name="Google Shape;3570;p33"/>
          <p:cNvGrpSpPr/>
          <p:nvPr/>
        </p:nvGrpSpPr>
        <p:grpSpPr>
          <a:xfrm>
            <a:off x="2518867" y="3836536"/>
            <a:ext cx="150259" cy="142822"/>
            <a:chOff x="7988550" y="3122299"/>
            <a:chExt cx="266700" cy="253500"/>
          </a:xfrm>
        </p:grpSpPr>
        <p:sp>
          <p:nvSpPr>
            <p:cNvPr id="3571" name="Google Shape;3571;p3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3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3" name="Google Shape;3573;p33"/>
          <p:cNvGrpSpPr/>
          <p:nvPr/>
        </p:nvGrpSpPr>
        <p:grpSpPr>
          <a:xfrm>
            <a:off x="1652117" y="3836536"/>
            <a:ext cx="150259" cy="142822"/>
            <a:chOff x="7988550" y="3122299"/>
            <a:chExt cx="266700" cy="253500"/>
          </a:xfrm>
        </p:grpSpPr>
        <p:sp>
          <p:nvSpPr>
            <p:cNvPr id="3574" name="Google Shape;3574;p3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3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6" name="Google Shape;3576;p33"/>
          <p:cNvGrpSpPr/>
          <p:nvPr/>
        </p:nvGrpSpPr>
        <p:grpSpPr>
          <a:xfrm>
            <a:off x="6332292" y="1252361"/>
            <a:ext cx="150259" cy="142822"/>
            <a:chOff x="7988550" y="3122299"/>
            <a:chExt cx="266700" cy="253500"/>
          </a:xfrm>
        </p:grpSpPr>
        <p:sp>
          <p:nvSpPr>
            <p:cNvPr id="3577" name="Google Shape;3577;p3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3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9" name="Google Shape;3579;p33"/>
          <p:cNvGrpSpPr/>
          <p:nvPr/>
        </p:nvGrpSpPr>
        <p:grpSpPr>
          <a:xfrm>
            <a:off x="5805267" y="795161"/>
            <a:ext cx="150259" cy="142822"/>
            <a:chOff x="7988550" y="3122299"/>
            <a:chExt cx="266700" cy="253500"/>
          </a:xfrm>
        </p:grpSpPr>
        <p:sp>
          <p:nvSpPr>
            <p:cNvPr id="3580" name="Google Shape;3580;p3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3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2" name="Google Shape;3582;p33"/>
          <p:cNvGrpSpPr/>
          <p:nvPr/>
        </p:nvGrpSpPr>
        <p:grpSpPr>
          <a:xfrm>
            <a:off x="5310092" y="992136"/>
            <a:ext cx="150259" cy="142822"/>
            <a:chOff x="7988550" y="3122299"/>
            <a:chExt cx="266700" cy="253500"/>
          </a:xfrm>
        </p:grpSpPr>
        <p:sp>
          <p:nvSpPr>
            <p:cNvPr id="3583" name="Google Shape;3583;p33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33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8" name="Shape 3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9" name="Google Shape;3589;p34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</a:t>
            </a:r>
            <a:r>
              <a:rPr lang="en" sz="3000">
                <a:solidFill>
                  <a:schemeClr val="lt1"/>
                </a:solidFill>
              </a:rPr>
              <a:t>STRATEGIC GOAL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590" name="Google Shape;3590;p34"/>
          <p:cNvSpPr txBox="1"/>
          <p:nvPr>
            <p:ph idx="1" type="subTitle"/>
          </p:nvPr>
        </p:nvSpPr>
        <p:spPr>
          <a:xfrm rot="-458">
            <a:off x="720000" y="1928350"/>
            <a:ext cx="4503600" cy="25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This is where FAST-Khurak comes in as a one-stop solution to all your daily meal-planning </a:t>
            </a:r>
            <a:r>
              <a:rPr b="1" lang="en" sz="1500"/>
              <a:t>problem. 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Just tell us your favourite cuisine, the time or utensils you have at hand or your health choices and leave the job of deciding what you should eat to us.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If you are someone who does not cook for themselves, but others, we have got you covered, you can fine-tune the system based on your menu.</a:t>
            </a:r>
            <a:endParaRPr b="1" sz="1500"/>
          </a:p>
        </p:txBody>
      </p:sp>
      <p:grpSp>
        <p:nvGrpSpPr>
          <p:cNvPr id="3591" name="Google Shape;3591;p34"/>
          <p:cNvGrpSpPr/>
          <p:nvPr/>
        </p:nvGrpSpPr>
        <p:grpSpPr>
          <a:xfrm>
            <a:off x="6604916" y="2987529"/>
            <a:ext cx="2296476" cy="1785547"/>
            <a:chOff x="424778" y="1825128"/>
            <a:chExt cx="1553142" cy="1207593"/>
          </a:xfrm>
        </p:grpSpPr>
        <p:sp>
          <p:nvSpPr>
            <p:cNvPr id="3592" name="Google Shape;3592;p34"/>
            <p:cNvSpPr/>
            <p:nvPr/>
          </p:nvSpPr>
          <p:spPr>
            <a:xfrm>
              <a:off x="424778" y="1825128"/>
              <a:ext cx="1553142" cy="1207593"/>
            </a:xfrm>
            <a:custGeom>
              <a:rect b="b" l="l" r="r" t="t"/>
              <a:pathLst>
                <a:path extrusionOk="0" h="35023" w="45048">
                  <a:moveTo>
                    <a:pt x="28456" y="0"/>
                  </a:moveTo>
                  <a:cubicBezTo>
                    <a:pt x="28383" y="0"/>
                    <a:pt x="28309" y="6"/>
                    <a:pt x="28224" y="18"/>
                  </a:cubicBezTo>
                  <a:cubicBezTo>
                    <a:pt x="27797" y="88"/>
                    <a:pt x="27518" y="322"/>
                    <a:pt x="27337" y="517"/>
                  </a:cubicBezTo>
                  <a:cubicBezTo>
                    <a:pt x="27135" y="455"/>
                    <a:pt x="26887" y="383"/>
                    <a:pt x="26602" y="383"/>
                  </a:cubicBezTo>
                  <a:cubicBezTo>
                    <a:pt x="26221" y="383"/>
                    <a:pt x="25870" y="516"/>
                    <a:pt x="25578" y="778"/>
                  </a:cubicBezTo>
                  <a:cubicBezTo>
                    <a:pt x="25326" y="1013"/>
                    <a:pt x="25219" y="1288"/>
                    <a:pt x="25155" y="1463"/>
                  </a:cubicBezTo>
                  <a:cubicBezTo>
                    <a:pt x="25153" y="1464"/>
                    <a:pt x="25070" y="1499"/>
                    <a:pt x="25034" y="1517"/>
                  </a:cubicBezTo>
                  <a:cubicBezTo>
                    <a:pt x="24784" y="1632"/>
                    <a:pt x="24456" y="1799"/>
                    <a:pt x="24150" y="2062"/>
                  </a:cubicBezTo>
                  <a:cubicBezTo>
                    <a:pt x="24031" y="2163"/>
                    <a:pt x="23922" y="2270"/>
                    <a:pt x="23828" y="2361"/>
                  </a:cubicBezTo>
                  <a:cubicBezTo>
                    <a:pt x="23739" y="2449"/>
                    <a:pt x="23655" y="2531"/>
                    <a:pt x="23578" y="2594"/>
                  </a:cubicBezTo>
                  <a:lnTo>
                    <a:pt x="23495" y="2658"/>
                  </a:lnTo>
                  <a:cubicBezTo>
                    <a:pt x="23296" y="2816"/>
                    <a:pt x="23004" y="3047"/>
                    <a:pt x="22811" y="3382"/>
                  </a:cubicBezTo>
                  <a:cubicBezTo>
                    <a:pt x="22776" y="3401"/>
                    <a:pt x="22740" y="3418"/>
                    <a:pt x="22702" y="3438"/>
                  </a:cubicBezTo>
                  <a:cubicBezTo>
                    <a:pt x="22619" y="3478"/>
                    <a:pt x="22536" y="3515"/>
                    <a:pt x="22453" y="3552"/>
                  </a:cubicBezTo>
                  <a:cubicBezTo>
                    <a:pt x="22379" y="3584"/>
                    <a:pt x="22305" y="3616"/>
                    <a:pt x="22239" y="3647"/>
                  </a:cubicBezTo>
                  <a:cubicBezTo>
                    <a:pt x="22026" y="3745"/>
                    <a:pt x="21813" y="3848"/>
                    <a:pt x="21602" y="3952"/>
                  </a:cubicBezTo>
                  <a:cubicBezTo>
                    <a:pt x="21446" y="4027"/>
                    <a:pt x="21291" y="4103"/>
                    <a:pt x="21129" y="4178"/>
                  </a:cubicBezTo>
                  <a:cubicBezTo>
                    <a:pt x="20859" y="4306"/>
                    <a:pt x="20594" y="4438"/>
                    <a:pt x="20328" y="4572"/>
                  </a:cubicBezTo>
                  <a:lnTo>
                    <a:pt x="20006" y="4734"/>
                  </a:lnTo>
                  <a:cubicBezTo>
                    <a:pt x="19703" y="4886"/>
                    <a:pt x="19396" y="5029"/>
                    <a:pt x="19088" y="5173"/>
                  </a:cubicBezTo>
                  <a:lnTo>
                    <a:pt x="18920" y="5253"/>
                  </a:lnTo>
                  <a:cubicBezTo>
                    <a:pt x="18626" y="5391"/>
                    <a:pt x="18337" y="5527"/>
                    <a:pt x="18052" y="5680"/>
                  </a:cubicBezTo>
                  <a:cubicBezTo>
                    <a:pt x="18052" y="5680"/>
                    <a:pt x="17811" y="5776"/>
                    <a:pt x="17743" y="5803"/>
                  </a:cubicBezTo>
                  <a:cubicBezTo>
                    <a:pt x="17480" y="5911"/>
                    <a:pt x="17235" y="6030"/>
                    <a:pt x="16997" y="6146"/>
                  </a:cubicBezTo>
                  <a:cubicBezTo>
                    <a:pt x="16876" y="6206"/>
                    <a:pt x="16754" y="6265"/>
                    <a:pt x="16631" y="6322"/>
                  </a:cubicBezTo>
                  <a:cubicBezTo>
                    <a:pt x="16119" y="6558"/>
                    <a:pt x="15612" y="6813"/>
                    <a:pt x="15122" y="7060"/>
                  </a:cubicBezTo>
                  <a:cubicBezTo>
                    <a:pt x="14892" y="7176"/>
                    <a:pt x="14662" y="7292"/>
                    <a:pt x="14430" y="7406"/>
                  </a:cubicBezTo>
                  <a:cubicBezTo>
                    <a:pt x="13970" y="7633"/>
                    <a:pt x="13515" y="7867"/>
                    <a:pt x="13059" y="8102"/>
                  </a:cubicBezTo>
                  <a:cubicBezTo>
                    <a:pt x="12791" y="8239"/>
                    <a:pt x="12523" y="8378"/>
                    <a:pt x="12255" y="8513"/>
                  </a:cubicBezTo>
                  <a:cubicBezTo>
                    <a:pt x="11987" y="8646"/>
                    <a:pt x="11721" y="8781"/>
                    <a:pt x="11453" y="8914"/>
                  </a:cubicBezTo>
                  <a:cubicBezTo>
                    <a:pt x="11022" y="9128"/>
                    <a:pt x="10592" y="9342"/>
                    <a:pt x="10168" y="9561"/>
                  </a:cubicBezTo>
                  <a:cubicBezTo>
                    <a:pt x="9747" y="9775"/>
                    <a:pt x="9341" y="9995"/>
                    <a:pt x="8966" y="10214"/>
                  </a:cubicBezTo>
                  <a:cubicBezTo>
                    <a:pt x="8759" y="10333"/>
                    <a:pt x="8533" y="10467"/>
                    <a:pt x="8301" y="10619"/>
                  </a:cubicBezTo>
                  <a:cubicBezTo>
                    <a:pt x="8086" y="10529"/>
                    <a:pt x="7855" y="10483"/>
                    <a:pt x="7629" y="10483"/>
                  </a:cubicBezTo>
                  <a:cubicBezTo>
                    <a:pt x="7287" y="10483"/>
                    <a:pt x="6961" y="10587"/>
                    <a:pt x="6683" y="10791"/>
                  </a:cubicBezTo>
                  <a:cubicBezTo>
                    <a:pt x="6267" y="11102"/>
                    <a:pt x="6054" y="11523"/>
                    <a:pt x="5930" y="11821"/>
                  </a:cubicBezTo>
                  <a:lnTo>
                    <a:pt x="5898" y="11841"/>
                  </a:lnTo>
                  <a:cubicBezTo>
                    <a:pt x="5855" y="11868"/>
                    <a:pt x="5812" y="11896"/>
                    <a:pt x="5770" y="11926"/>
                  </a:cubicBezTo>
                  <a:cubicBezTo>
                    <a:pt x="5717" y="11900"/>
                    <a:pt x="5661" y="11875"/>
                    <a:pt x="5606" y="11854"/>
                  </a:cubicBezTo>
                  <a:cubicBezTo>
                    <a:pt x="5390" y="11773"/>
                    <a:pt x="5165" y="11732"/>
                    <a:pt x="4937" y="11732"/>
                  </a:cubicBezTo>
                  <a:cubicBezTo>
                    <a:pt x="3920" y="11732"/>
                    <a:pt x="3145" y="12522"/>
                    <a:pt x="2828" y="13305"/>
                  </a:cubicBezTo>
                  <a:cubicBezTo>
                    <a:pt x="2764" y="13462"/>
                    <a:pt x="2716" y="13627"/>
                    <a:pt x="2682" y="13797"/>
                  </a:cubicBezTo>
                  <a:cubicBezTo>
                    <a:pt x="2019" y="14185"/>
                    <a:pt x="1541" y="14738"/>
                    <a:pt x="1115" y="15233"/>
                  </a:cubicBezTo>
                  <a:cubicBezTo>
                    <a:pt x="701" y="15709"/>
                    <a:pt x="208" y="16364"/>
                    <a:pt x="80" y="17236"/>
                  </a:cubicBezTo>
                  <a:cubicBezTo>
                    <a:pt x="0" y="17773"/>
                    <a:pt x="51" y="18293"/>
                    <a:pt x="97" y="18753"/>
                  </a:cubicBezTo>
                  <a:cubicBezTo>
                    <a:pt x="107" y="18840"/>
                    <a:pt x="114" y="18926"/>
                    <a:pt x="122" y="19016"/>
                  </a:cubicBezTo>
                  <a:cubicBezTo>
                    <a:pt x="190" y="19750"/>
                    <a:pt x="254" y="20344"/>
                    <a:pt x="326" y="20887"/>
                  </a:cubicBezTo>
                  <a:cubicBezTo>
                    <a:pt x="511" y="22280"/>
                    <a:pt x="748" y="23490"/>
                    <a:pt x="1051" y="24588"/>
                  </a:cubicBezTo>
                  <a:cubicBezTo>
                    <a:pt x="1285" y="25439"/>
                    <a:pt x="1643" y="26537"/>
                    <a:pt x="2328" y="27478"/>
                  </a:cubicBezTo>
                  <a:cubicBezTo>
                    <a:pt x="3041" y="28459"/>
                    <a:pt x="4003" y="29112"/>
                    <a:pt x="4936" y="29674"/>
                  </a:cubicBezTo>
                  <a:cubicBezTo>
                    <a:pt x="5957" y="30286"/>
                    <a:pt x="7032" y="30799"/>
                    <a:pt x="8070" y="31295"/>
                  </a:cubicBezTo>
                  <a:lnTo>
                    <a:pt x="8693" y="31592"/>
                  </a:lnTo>
                  <a:cubicBezTo>
                    <a:pt x="9615" y="32033"/>
                    <a:pt x="10568" y="32488"/>
                    <a:pt x="11532" y="32901"/>
                  </a:cubicBezTo>
                  <a:cubicBezTo>
                    <a:pt x="12640" y="33375"/>
                    <a:pt x="13817" y="33843"/>
                    <a:pt x="15030" y="34294"/>
                  </a:cubicBezTo>
                  <a:cubicBezTo>
                    <a:pt x="16068" y="34679"/>
                    <a:pt x="17093" y="35022"/>
                    <a:pt x="18212" y="35022"/>
                  </a:cubicBezTo>
                  <a:cubicBezTo>
                    <a:pt x="18436" y="35022"/>
                    <a:pt x="18660" y="35008"/>
                    <a:pt x="18875" y="34978"/>
                  </a:cubicBezTo>
                  <a:cubicBezTo>
                    <a:pt x="20161" y="34807"/>
                    <a:pt x="21355" y="34269"/>
                    <a:pt x="22470" y="33732"/>
                  </a:cubicBezTo>
                  <a:cubicBezTo>
                    <a:pt x="23488" y="33239"/>
                    <a:pt x="24437" y="32649"/>
                    <a:pt x="25354" y="32076"/>
                  </a:cubicBezTo>
                  <a:lnTo>
                    <a:pt x="25747" y="31831"/>
                  </a:lnTo>
                  <a:lnTo>
                    <a:pt x="26385" y="31435"/>
                  </a:lnTo>
                  <a:cubicBezTo>
                    <a:pt x="27237" y="30909"/>
                    <a:pt x="28118" y="30364"/>
                    <a:pt x="28978" y="29813"/>
                  </a:cubicBezTo>
                  <a:cubicBezTo>
                    <a:pt x="31060" y="28478"/>
                    <a:pt x="33124" y="27099"/>
                    <a:pt x="35230" y="25686"/>
                  </a:cubicBezTo>
                  <a:cubicBezTo>
                    <a:pt x="36479" y="24845"/>
                    <a:pt x="37428" y="24183"/>
                    <a:pt x="38307" y="23538"/>
                  </a:cubicBezTo>
                  <a:lnTo>
                    <a:pt x="38448" y="23434"/>
                  </a:lnTo>
                  <a:cubicBezTo>
                    <a:pt x="39319" y="22798"/>
                    <a:pt x="40219" y="22139"/>
                    <a:pt x="41053" y="21406"/>
                  </a:cubicBezTo>
                  <a:cubicBezTo>
                    <a:pt x="42014" y="20565"/>
                    <a:pt x="42687" y="19615"/>
                    <a:pt x="43113" y="18498"/>
                  </a:cubicBezTo>
                  <a:cubicBezTo>
                    <a:pt x="43498" y="17481"/>
                    <a:pt x="43703" y="16430"/>
                    <a:pt x="43900" y="15414"/>
                  </a:cubicBezTo>
                  <a:lnTo>
                    <a:pt x="43960" y="15104"/>
                  </a:lnTo>
                  <a:cubicBezTo>
                    <a:pt x="44208" y="13852"/>
                    <a:pt x="44425" y="12574"/>
                    <a:pt x="44605" y="11304"/>
                  </a:cubicBezTo>
                  <a:cubicBezTo>
                    <a:pt x="44639" y="11074"/>
                    <a:pt x="44683" y="10837"/>
                    <a:pt x="44729" y="10587"/>
                  </a:cubicBezTo>
                  <a:cubicBezTo>
                    <a:pt x="44877" y="9778"/>
                    <a:pt x="45047" y="8863"/>
                    <a:pt x="44844" y="7926"/>
                  </a:cubicBezTo>
                  <a:lnTo>
                    <a:pt x="44818" y="7814"/>
                  </a:lnTo>
                  <a:cubicBezTo>
                    <a:pt x="44609" y="6967"/>
                    <a:pt x="44041" y="6184"/>
                    <a:pt x="43207" y="5586"/>
                  </a:cubicBezTo>
                  <a:cubicBezTo>
                    <a:pt x="43161" y="5322"/>
                    <a:pt x="43100" y="5078"/>
                    <a:pt x="43020" y="4851"/>
                  </a:cubicBezTo>
                  <a:cubicBezTo>
                    <a:pt x="42765" y="4105"/>
                    <a:pt x="42299" y="3469"/>
                    <a:pt x="41678" y="3016"/>
                  </a:cubicBezTo>
                  <a:cubicBezTo>
                    <a:pt x="41177" y="2649"/>
                    <a:pt x="40576" y="2369"/>
                    <a:pt x="39891" y="2188"/>
                  </a:cubicBezTo>
                  <a:cubicBezTo>
                    <a:pt x="39375" y="2051"/>
                    <a:pt x="38897" y="1984"/>
                    <a:pt x="38432" y="1984"/>
                  </a:cubicBezTo>
                  <a:cubicBezTo>
                    <a:pt x="38215" y="1984"/>
                    <a:pt x="38000" y="2000"/>
                    <a:pt x="37791" y="2029"/>
                  </a:cubicBezTo>
                  <a:cubicBezTo>
                    <a:pt x="37615" y="2053"/>
                    <a:pt x="37446" y="2089"/>
                    <a:pt x="37283" y="2135"/>
                  </a:cubicBezTo>
                  <a:cubicBezTo>
                    <a:pt x="37156" y="1912"/>
                    <a:pt x="37021" y="1707"/>
                    <a:pt x="36893" y="1519"/>
                  </a:cubicBezTo>
                  <a:cubicBezTo>
                    <a:pt x="36656" y="1162"/>
                    <a:pt x="36268" y="656"/>
                    <a:pt x="35657" y="378"/>
                  </a:cubicBezTo>
                  <a:cubicBezTo>
                    <a:pt x="35274" y="202"/>
                    <a:pt x="34848" y="114"/>
                    <a:pt x="34388" y="114"/>
                  </a:cubicBezTo>
                  <a:cubicBezTo>
                    <a:pt x="33844" y="114"/>
                    <a:pt x="33266" y="236"/>
                    <a:pt x="32675" y="474"/>
                  </a:cubicBezTo>
                  <a:lnTo>
                    <a:pt x="32532" y="531"/>
                  </a:lnTo>
                  <a:cubicBezTo>
                    <a:pt x="32445" y="567"/>
                    <a:pt x="32358" y="601"/>
                    <a:pt x="32273" y="634"/>
                  </a:cubicBezTo>
                  <a:lnTo>
                    <a:pt x="32251" y="641"/>
                  </a:lnTo>
                  <a:cubicBezTo>
                    <a:pt x="32174" y="672"/>
                    <a:pt x="32107" y="706"/>
                    <a:pt x="32054" y="736"/>
                  </a:cubicBezTo>
                  <a:cubicBezTo>
                    <a:pt x="32027" y="730"/>
                    <a:pt x="32002" y="727"/>
                    <a:pt x="31990" y="722"/>
                  </a:cubicBezTo>
                  <a:cubicBezTo>
                    <a:pt x="31874" y="672"/>
                    <a:pt x="31680" y="590"/>
                    <a:pt x="31424" y="590"/>
                  </a:cubicBezTo>
                  <a:cubicBezTo>
                    <a:pt x="31398" y="590"/>
                    <a:pt x="31373" y="592"/>
                    <a:pt x="31347" y="593"/>
                  </a:cubicBezTo>
                  <a:cubicBezTo>
                    <a:pt x="31110" y="442"/>
                    <a:pt x="30831" y="363"/>
                    <a:pt x="30543" y="363"/>
                  </a:cubicBezTo>
                  <a:cubicBezTo>
                    <a:pt x="30309" y="363"/>
                    <a:pt x="30070" y="413"/>
                    <a:pt x="29836" y="511"/>
                  </a:cubicBezTo>
                  <a:cubicBezTo>
                    <a:pt x="29807" y="522"/>
                    <a:pt x="29779" y="536"/>
                    <a:pt x="29751" y="548"/>
                  </a:cubicBezTo>
                  <a:cubicBezTo>
                    <a:pt x="29700" y="504"/>
                    <a:pt x="29649" y="461"/>
                    <a:pt x="29598" y="424"/>
                  </a:cubicBezTo>
                  <a:cubicBezTo>
                    <a:pt x="29226" y="143"/>
                    <a:pt x="28842" y="0"/>
                    <a:pt x="2845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34"/>
            <p:cNvSpPr/>
            <p:nvPr/>
          </p:nvSpPr>
          <p:spPr>
            <a:xfrm>
              <a:off x="484977" y="2049719"/>
              <a:ext cx="1448572" cy="679911"/>
            </a:xfrm>
            <a:custGeom>
              <a:rect b="b" l="l" r="r" t="t"/>
              <a:pathLst>
                <a:path extrusionOk="0" h="19719" w="42015">
                  <a:moveTo>
                    <a:pt x="40645" y="1"/>
                  </a:moveTo>
                  <a:lnTo>
                    <a:pt x="40645" y="1"/>
                  </a:lnTo>
                  <a:cubicBezTo>
                    <a:pt x="40654" y="151"/>
                    <a:pt x="40655" y="298"/>
                    <a:pt x="40657" y="446"/>
                  </a:cubicBezTo>
                  <a:cubicBezTo>
                    <a:pt x="40657" y="790"/>
                    <a:pt x="40664" y="1131"/>
                    <a:pt x="40660" y="1472"/>
                  </a:cubicBezTo>
                  <a:cubicBezTo>
                    <a:pt x="40655" y="1772"/>
                    <a:pt x="40652" y="2083"/>
                    <a:pt x="40587" y="2378"/>
                  </a:cubicBezTo>
                  <a:cubicBezTo>
                    <a:pt x="40562" y="2597"/>
                    <a:pt x="40499" y="2810"/>
                    <a:pt x="40409" y="3010"/>
                  </a:cubicBezTo>
                  <a:cubicBezTo>
                    <a:pt x="40114" y="3656"/>
                    <a:pt x="39567" y="4190"/>
                    <a:pt x="39032" y="4639"/>
                  </a:cubicBezTo>
                  <a:cubicBezTo>
                    <a:pt x="38423" y="5152"/>
                    <a:pt x="37748" y="5581"/>
                    <a:pt x="37072" y="6000"/>
                  </a:cubicBezTo>
                  <a:cubicBezTo>
                    <a:pt x="35583" y="6929"/>
                    <a:pt x="34117" y="7891"/>
                    <a:pt x="32611" y="8797"/>
                  </a:cubicBezTo>
                  <a:cubicBezTo>
                    <a:pt x="29552" y="10635"/>
                    <a:pt x="26439" y="12379"/>
                    <a:pt x="23397" y="14248"/>
                  </a:cubicBezTo>
                  <a:cubicBezTo>
                    <a:pt x="21876" y="15183"/>
                    <a:pt x="20358" y="16122"/>
                    <a:pt x="18800" y="16995"/>
                  </a:cubicBezTo>
                  <a:cubicBezTo>
                    <a:pt x="17405" y="17774"/>
                    <a:pt x="15967" y="18636"/>
                    <a:pt x="14321" y="18636"/>
                  </a:cubicBezTo>
                  <a:cubicBezTo>
                    <a:pt x="14300" y="18636"/>
                    <a:pt x="14280" y="18636"/>
                    <a:pt x="14259" y="18635"/>
                  </a:cubicBezTo>
                  <a:cubicBezTo>
                    <a:pt x="13433" y="18625"/>
                    <a:pt x="12637" y="18396"/>
                    <a:pt x="11860" y="18133"/>
                  </a:cubicBezTo>
                  <a:cubicBezTo>
                    <a:pt x="11069" y="17870"/>
                    <a:pt x="10298" y="17548"/>
                    <a:pt x="9543" y="17191"/>
                  </a:cubicBezTo>
                  <a:cubicBezTo>
                    <a:pt x="8025" y="16470"/>
                    <a:pt x="6584" y="15597"/>
                    <a:pt x="5179" y="14681"/>
                  </a:cubicBezTo>
                  <a:cubicBezTo>
                    <a:pt x="3991" y="13907"/>
                    <a:pt x="2686" y="13204"/>
                    <a:pt x="1778" y="12086"/>
                  </a:cubicBezTo>
                  <a:cubicBezTo>
                    <a:pt x="1376" y="11591"/>
                    <a:pt x="1032" y="11025"/>
                    <a:pt x="1028" y="10368"/>
                  </a:cubicBezTo>
                  <a:cubicBezTo>
                    <a:pt x="1027" y="9749"/>
                    <a:pt x="1356" y="9207"/>
                    <a:pt x="1893" y="8915"/>
                  </a:cubicBezTo>
                  <a:cubicBezTo>
                    <a:pt x="1867" y="8753"/>
                    <a:pt x="1842" y="8590"/>
                    <a:pt x="1820" y="8430"/>
                  </a:cubicBezTo>
                  <a:cubicBezTo>
                    <a:pt x="1809" y="8353"/>
                    <a:pt x="1799" y="8278"/>
                    <a:pt x="1793" y="8203"/>
                  </a:cubicBezTo>
                  <a:cubicBezTo>
                    <a:pt x="1793" y="8280"/>
                    <a:pt x="1362" y="8514"/>
                    <a:pt x="1301" y="8560"/>
                  </a:cubicBezTo>
                  <a:cubicBezTo>
                    <a:pt x="1018" y="8754"/>
                    <a:pt x="733" y="8973"/>
                    <a:pt x="499" y="9224"/>
                  </a:cubicBezTo>
                  <a:cubicBezTo>
                    <a:pt x="155" y="9595"/>
                    <a:pt x="1" y="10054"/>
                    <a:pt x="40" y="10557"/>
                  </a:cubicBezTo>
                  <a:cubicBezTo>
                    <a:pt x="160" y="12036"/>
                    <a:pt x="1236" y="13218"/>
                    <a:pt x="2351" y="14085"/>
                  </a:cubicBezTo>
                  <a:cubicBezTo>
                    <a:pt x="2954" y="14555"/>
                    <a:pt x="3605" y="14960"/>
                    <a:pt x="4267" y="15341"/>
                  </a:cubicBezTo>
                  <a:cubicBezTo>
                    <a:pt x="5018" y="15774"/>
                    <a:pt x="5765" y="16220"/>
                    <a:pt x="6515" y="16653"/>
                  </a:cubicBezTo>
                  <a:cubicBezTo>
                    <a:pt x="8042" y="17537"/>
                    <a:pt x="9598" y="18383"/>
                    <a:pt x="11256" y="18996"/>
                  </a:cubicBezTo>
                  <a:cubicBezTo>
                    <a:pt x="12094" y="19305"/>
                    <a:pt x="12965" y="19576"/>
                    <a:pt x="13855" y="19680"/>
                  </a:cubicBezTo>
                  <a:cubicBezTo>
                    <a:pt x="14073" y="19706"/>
                    <a:pt x="14289" y="19718"/>
                    <a:pt x="14504" y="19718"/>
                  </a:cubicBezTo>
                  <a:cubicBezTo>
                    <a:pt x="15193" y="19718"/>
                    <a:pt x="15865" y="19589"/>
                    <a:pt x="16525" y="19352"/>
                  </a:cubicBezTo>
                  <a:cubicBezTo>
                    <a:pt x="18216" y="18741"/>
                    <a:pt x="19774" y="17819"/>
                    <a:pt x="21296" y="16876"/>
                  </a:cubicBezTo>
                  <a:cubicBezTo>
                    <a:pt x="22900" y="15882"/>
                    <a:pt x="24504" y="14889"/>
                    <a:pt x="26127" y="13921"/>
                  </a:cubicBezTo>
                  <a:cubicBezTo>
                    <a:pt x="27752" y="12948"/>
                    <a:pt x="29375" y="11971"/>
                    <a:pt x="31001" y="10999"/>
                  </a:cubicBezTo>
                  <a:cubicBezTo>
                    <a:pt x="32581" y="10054"/>
                    <a:pt x="34182" y="9140"/>
                    <a:pt x="35730" y="8138"/>
                  </a:cubicBezTo>
                  <a:cubicBezTo>
                    <a:pt x="36426" y="7689"/>
                    <a:pt x="37097" y="7207"/>
                    <a:pt x="37779" y="6740"/>
                  </a:cubicBezTo>
                  <a:cubicBezTo>
                    <a:pt x="38335" y="6363"/>
                    <a:pt x="38895" y="5995"/>
                    <a:pt x="39432" y="5591"/>
                  </a:cubicBezTo>
                  <a:cubicBezTo>
                    <a:pt x="39691" y="5396"/>
                    <a:pt x="39946" y="5196"/>
                    <a:pt x="40189" y="4981"/>
                  </a:cubicBezTo>
                  <a:cubicBezTo>
                    <a:pt x="40213" y="4958"/>
                    <a:pt x="40238" y="4933"/>
                    <a:pt x="40265" y="4911"/>
                  </a:cubicBezTo>
                  <a:cubicBezTo>
                    <a:pt x="40637" y="4578"/>
                    <a:pt x="40982" y="4209"/>
                    <a:pt x="41267" y="3798"/>
                  </a:cubicBezTo>
                  <a:cubicBezTo>
                    <a:pt x="41549" y="3389"/>
                    <a:pt x="41783" y="2897"/>
                    <a:pt x="41884" y="2409"/>
                  </a:cubicBezTo>
                  <a:cubicBezTo>
                    <a:pt x="42015" y="1786"/>
                    <a:pt x="41812" y="1088"/>
                    <a:pt x="41364" y="634"/>
                  </a:cubicBezTo>
                  <a:lnTo>
                    <a:pt x="41353" y="624"/>
                  </a:lnTo>
                  <a:cubicBezTo>
                    <a:pt x="41248" y="520"/>
                    <a:pt x="41135" y="426"/>
                    <a:pt x="41020" y="333"/>
                  </a:cubicBezTo>
                  <a:cubicBezTo>
                    <a:pt x="40910" y="241"/>
                    <a:pt x="40800" y="146"/>
                    <a:pt x="40695" y="47"/>
                  </a:cubicBezTo>
                  <a:cubicBezTo>
                    <a:pt x="40680" y="32"/>
                    <a:pt x="40661" y="16"/>
                    <a:pt x="40645" y="1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34"/>
            <p:cNvSpPr/>
            <p:nvPr/>
          </p:nvSpPr>
          <p:spPr>
            <a:xfrm>
              <a:off x="465428" y="2167289"/>
              <a:ext cx="1460881" cy="822072"/>
            </a:xfrm>
            <a:custGeom>
              <a:rect b="b" l="l" r="r" t="t"/>
              <a:pathLst>
                <a:path extrusionOk="0" h="23842" w="42372">
                  <a:moveTo>
                    <a:pt x="42372" y="0"/>
                  </a:moveTo>
                  <a:lnTo>
                    <a:pt x="42372" y="0"/>
                  </a:lnTo>
                  <a:cubicBezTo>
                    <a:pt x="42362" y="18"/>
                    <a:pt x="42353" y="38"/>
                    <a:pt x="42345" y="63"/>
                  </a:cubicBezTo>
                  <a:cubicBezTo>
                    <a:pt x="41784" y="1328"/>
                    <a:pt x="40579" y="2208"/>
                    <a:pt x="39476" y="2969"/>
                  </a:cubicBezTo>
                  <a:cubicBezTo>
                    <a:pt x="38109" y="3916"/>
                    <a:pt x="36748" y="4866"/>
                    <a:pt x="35331" y="5739"/>
                  </a:cubicBezTo>
                  <a:cubicBezTo>
                    <a:pt x="33709" y="6737"/>
                    <a:pt x="32058" y="7690"/>
                    <a:pt x="30427" y="8672"/>
                  </a:cubicBezTo>
                  <a:cubicBezTo>
                    <a:pt x="28713" y="9707"/>
                    <a:pt x="26986" y="10722"/>
                    <a:pt x="25275" y="11758"/>
                  </a:cubicBezTo>
                  <a:cubicBezTo>
                    <a:pt x="23647" y="12739"/>
                    <a:pt x="22058" y="13788"/>
                    <a:pt x="20408" y="14731"/>
                  </a:cubicBezTo>
                  <a:cubicBezTo>
                    <a:pt x="19602" y="15191"/>
                    <a:pt x="18778" y="15618"/>
                    <a:pt x="17919" y="15977"/>
                  </a:cubicBezTo>
                  <a:cubicBezTo>
                    <a:pt x="17062" y="16340"/>
                    <a:pt x="16184" y="16622"/>
                    <a:pt x="15247" y="16637"/>
                  </a:cubicBezTo>
                  <a:cubicBezTo>
                    <a:pt x="15215" y="16638"/>
                    <a:pt x="15183" y="16638"/>
                    <a:pt x="15151" y="16638"/>
                  </a:cubicBezTo>
                  <a:cubicBezTo>
                    <a:pt x="14275" y="16638"/>
                    <a:pt x="13413" y="16435"/>
                    <a:pt x="12583" y="16174"/>
                  </a:cubicBezTo>
                  <a:cubicBezTo>
                    <a:pt x="11741" y="15909"/>
                    <a:pt x="10921" y="15575"/>
                    <a:pt x="10122" y="15202"/>
                  </a:cubicBezTo>
                  <a:cubicBezTo>
                    <a:pt x="8463" y="14429"/>
                    <a:pt x="6897" y="13482"/>
                    <a:pt x="5323" y="12554"/>
                  </a:cubicBezTo>
                  <a:cubicBezTo>
                    <a:pt x="3965" y="11754"/>
                    <a:pt x="2569" y="10952"/>
                    <a:pt x="1522" y="9745"/>
                  </a:cubicBezTo>
                  <a:cubicBezTo>
                    <a:pt x="1065" y="9218"/>
                    <a:pt x="710" y="8627"/>
                    <a:pt x="502" y="7960"/>
                  </a:cubicBezTo>
                  <a:cubicBezTo>
                    <a:pt x="386" y="7579"/>
                    <a:pt x="296" y="7142"/>
                    <a:pt x="361" y="6737"/>
                  </a:cubicBezTo>
                  <a:lnTo>
                    <a:pt x="361" y="6737"/>
                  </a:lnTo>
                  <a:cubicBezTo>
                    <a:pt x="219" y="6984"/>
                    <a:pt x="112" y="7249"/>
                    <a:pt x="74" y="7526"/>
                  </a:cubicBezTo>
                  <a:cubicBezTo>
                    <a:pt x="0" y="8037"/>
                    <a:pt x="93" y="8580"/>
                    <a:pt x="142" y="9091"/>
                  </a:cubicBezTo>
                  <a:cubicBezTo>
                    <a:pt x="255" y="10279"/>
                    <a:pt x="408" y="11462"/>
                    <a:pt x="637" y="12633"/>
                  </a:cubicBezTo>
                  <a:cubicBezTo>
                    <a:pt x="1020" y="14577"/>
                    <a:pt x="1523" y="16653"/>
                    <a:pt x="3173" y="17918"/>
                  </a:cubicBezTo>
                  <a:cubicBezTo>
                    <a:pt x="4059" y="18597"/>
                    <a:pt x="5057" y="19133"/>
                    <a:pt x="6056" y="19631"/>
                  </a:cubicBezTo>
                  <a:cubicBezTo>
                    <a:pt x="7087" y="20142"/>
                    <a:pt x="8136" y="20632"/>
                    <a:pt x="9182" y="21118"/>
                  </a:cubicBezTo>
                  <a:cubicBezTo>
                    <a:pt x="10295" y="21632"/>
                    <a:pt x="11426" y="22105"/>
                    <a:pt x="12572" y="22548"/>
                  </a:cubicBezTo>
                  <a:cubicBezTo>
                    <a:pt x="13671" y="22972"/>
                    <a:pt x="14784" y="23444"/>
                    <a:pt x="15935" y="23712"/>
                  </a:cubicBezTo>
                  <a:cubicBezTo>
                    <a:pt x="16290" y="23795"/>
                    <a:pt x="16647" y="23841"/>
                    <a:pt x="17007" y="23841"/>
                  </a:cubicBezTo>
                  <a:cubicBezTo>
                    <a:pt x="17211" y="23841"/>
                    <a:pt x="17415" y="23827"/>
                    <a:pt x="17620" y="23795"/>
                  </a:cubicBezTo>
                  <a:cubicBezTo>
                    <a:pt x="18173" y="23707"/>
                    <a:pt x="18709" y="23522"/>
                    <a:pt x="19231" y="23324"/>
                  </a:cubicBezTo>
                  <a:cubicBezTo>
                    <a:pt x="20349" y="22897"/>
                    <a:pt x="21424" y="22359"/>
                    <a:pt x="22444" y="21737"/>
                  </a:cubicBezTo>
                  <a:cubicBezTo>
                    <a:pt x="24507" y="20481"/>
                    <a:pt x="26568" y="19207"/>
                    <a:pt x="28571" y="17863"/>
                  </a:cubicBezTo>
                  <a:cubicBezTo>
                    <a:pt x="30563" y="16527"/>
                    <a:pt x="32584" y="15237"/>
                    <a:pt x="34560" y="13874"/>
                  </a:cubicBezTo>
                  <a:cubicBezTo>
                    <a:pt x="35535" y="13205"/>
                    <a:pt x="36498" y="12513"/>
                    <a:pt x="37437" y="11795"/>
                  </a:cubicBezTo>
                  <a:cubicBezTo>
                    <a:pt x="38268" y="11155"/>
                    <a:pt x="39145" y="10534"/>
                    <a:pt x="39825" y="9727"/>
                  </a:cubicBezTo>
                  <a:cubicBezTo>
                    <a:pt x="40519" y="8907"/>
                    <a:pt x="40869" y="7878"/>
                    <a:pt x="41124" y="6848"/>
                  </a:cubicBezTo>
                  <a:cubicBezTo>
                    <a:pt x="41397" y="5748"/>
                    <a:pt x="41603" y="4626"/>
                    <a:pt x="41803" y="3511"/>
                  </a:cubicBezTo>
                  <a:cubicBezTo>
                    <a:pt x="42006" y="2372"/>
                    <a:pt x="42155" y="1225"/>
                    <a:pt x="42356" y="86"/>
                  </a:cubicBezTo>
                  <a:cubicBezTo>
                    <a:pt x="42360" y="57"/>
                    <a:pt x="42365" y="27"/>
                    <a:pt x="42372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34"/>
            <p:cNvSpPr/>
            <p:nvPr/>
          </p:nvSpPr>
          <p:spPr>
            <a:xfrm>
              <a:off x="1764114" y="1933769"/>
              <a:ext cx="112879" cy="263600"/>
            </a:xfrm>
            <a:custGeom>
              <a:rect b="b" l="l" r="r" t="t"/>
              <a:pathLst>
                <a:path extrusionOk="0" h="7645" w="3274">
                  <a:moveTo>
                    <a:pt x="0" y="1"/>
                  </a:moveTo>
                  <a:lnTo>
                    <a:pt x="0" y="1"/>
                  </a:lnTo>
                  <a:cubicBezTo>
                    <a:pt x="342" y="111"/>
                    <a:pt x="654" y="297"/>
                    <a:pt x="931" y="523"/>
                  </a:cubicBezTo>
                  <a:cubicBezTo>
                    <a:pt x="1487" y="975"/>
                    <a:pt x="1862" y="1637"/>
                    <a:pt x="2108" y="2301"/>
                  </a:cubicBezTo>
                  <a:cubicBezTo>
                    <a:pt x="2361" y="2980"/>
                    <a:pt x="2472" y="3715"/>
                    <a:pt x="2465" y="4437"/>
                  </a:cubicBezTo>
                  <a:cubicBezTo>
                    <a:pt x="2456" y="5117"/>
                    <a:pt x="2379" y="5807"/>
                    <a:pt x="2223" y="6468"/>
                  </a:cubicBezTo>
                  <a:cubicBezTo>
                    <a:pt x="2145" y="6800"/>
                    <a:pt x="2038" y="7128"/>
                    <a:pt x="1903" y="7442"/>
                  </a:cubicBezTo>
                  <a:cubicBezTo>
                    <a:pt x="1873" y="7513"/>
                    <a:pt x="1842" y="7580"/>
                    <a:pt x="1805" y="7645"/>
                  </a:cubicBezTo>
                  <a:cubicBezTo>
                    <a:pt x="1966" y="7508"/>
                    <a:pt x="2121" y="7361"/>
                    <a:pt x="2270" y="7207"/>
                  </a:cubicBezTo>
                  <a:cubicBezTo>
                    <a:pt x="2611" y="6853"/>
                    <a:pt x="2961" y="6436"/>
                    <a:pt x="3072" y="5951"/>
                  </a:cubicBezTo>
                  <a:cubicBezTo>
                    <a:pt x="3190" y="5424"/>
                    <a:pt x="3274" y="4885"/>
                    <a:pt x="3271" y="4344"/>
                  </a:cubicBezTo>
                  <a:cubicBezTo>
                    <a:pt x="3268" y="4033"/>
                    <a:pt x="3273" y="3719"/>
                    <a:pt x="3263" y="3406"/>
                  </a:cubicBezTo>
                  <a:cubicBezTo>
                    <a:pt x="3242" y="2828"/>
                    <a:pt x="3165" y="2235"/>
                    <a:pt x="2902" y="1713"/>
                  </a:cubicBezTo>
                  <a:cubicBezTo>
                    <a:pt x="2660" y="1236"/>
                    <a:pt x="2277" y="848"/>
                    <a:pt x="1822" y="573"/>
                  </a:cubicBezTo>
                  <a:cubicBezTo>
                    <a:pt x="1377" y="299"/>
                    <a:pt x="862" y="140"/>
                    <a:pt x="351" y="48"/>
                  </a:cubicBezTo>
                  <a:cubicBezTo>
                    <a:pt x="235" y="28"/>
                    <a:pt x="118" y="10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34"/>
            <p:cNvSpPr/>
            <p:nvPr/>
          </p:nvSpPr>
          <p:spPr>
            <a:xfrm>
              <a:off x="1588069" y="1934424"/>
              <a:ext cx="255651" cy="343214"/>
            </a:xfrm>
            <a:custGeom>
              <a:rect b="b" l="l" r="r" t="t"/>
              <a:pathLst>
                <a:path extrusionOk="0" h="9954" w="7415">
                  <a:moveTo>
                    <a:pt x="4098" y="2598"/>
                  </a:moveTo>
                  <a:cubicBezTo>
                    <a:pt x="4514" y="2598"/>
                    <a:pt x="4930" y="2691"/>
                    <a:pt x="5294" y="2889"/>
                  </a:cubicBezTo>
                  <a:cubicBezTo>
                    <a:pt x="5618" y="3063"/>
                    <a:pt x="5875" y="3332"/>
                    <a:pt x="6029" y="3666"/>
                  </a:cubicBezTo>
                  <a:cubicBezTo>
                    <a:pt x="6182" y="4005"/>
                    <a:pt x="6237" y="4370"/>
                    <a:pt x="6237" y="4741"/>
                  </a:cubicBezTo>
                  <a:cubicBezTo>
                    <a:pt x="6237" y="5543"/>
                    <a:pt x="6034" y="6358"/>
                    <a:pt x="5668" y="7071"/>
                  </a:cubicBezTo>
                  <a:cubicBezTo>
                    <a:pt x="5354" y="7680"/>
                    <a:pt x="4912" y="8295"/>
                    <a:pt x="4319" y="8663"/>
                  </a:cubicBezTo>
                  <a:cubicBezTo>
                    <a:pt x="3955" y="8890"/>
                    <a:pt x="3537" y="9001"/>
                    <a:pt x="3116" y="9001"/>
                  </a:cubicBezTo>
                  <a:cubicBezTo>
                    <a:pt x="2849" y="9001"/>
                    <a:pt x="2580" y="8956"/>
                    <a:pt x="2322" y="8867"/>
                  </a:cubicBezTo>
                  <a:cubicBezTo>
                    <a:pt x="2000" y="8754"/>
                    <a:pt x="1695" y="8578"/>
                    <a:pt x="1446" y="8338"/>
                  </a:cubicBezTo>
                  <a:cubicBezTo>
                    <a:pt x="1185" y="8084"/>
                    <a:pt x="1005" y="7759"/>
                    <a:pt x="897" y="7414"/>
                  </a:cubicBezTo>
                  <a:cubicBezTo>
                    <a:pt x="672" y="6696"/>
                    <a:pt x="773" y="5907"/>
                    <a:pt x="1026" y="5212"/>
                  </a:cubicBezTo>
                  <a:cubicBezTo>
                    <a:pt x="1170" y="4812"/>
                    <a:pt x="1366" y="4419"/>
                    <a:pt x="1610" y="4066"/>
                  </a:cubicBezTo>
                  <a:cubicBezTo>
                    <a:pt x="1663" y="3958"/>
                    <a:pt x="1722" y="3849"/>
                    <a:pt x="1794" y="3750"/>
                  </a:cubicBezTo>
                  <a:cubicBezTo>
                    <a:pt x="1906" y="3599"/>
                    <a:pt x="2041" y="3464"/>
                    <a:pt x="2183" y="3340"/>
                  </a:cubicBezTo>
                  <a:cubicBezTo>
                    <a:pt x="2470" y="3087"/>
                    <a:pt x="2797" y="2883"/>
                    <a:pt x="3159" y="2757"/>
                  </a:cubicBezTo>
                  <a:cubicBezTo>
                    <a:pt x="3457" y="2653"/>
                    <a:pt x="3777" y="2598"/>
                    <a:pt x="4098" y="2598"/>
                  </a:cubicBezTo>
                  <a:close/>
                  <a:moveTo>
                    <a:pt x="4326" y="0"/>
                  </a:moveTo>
                  <a:cubicBezTo>
                    <a:pt x="4139" y="30"/>
                    <a:pt x="3954" y="80"/>
                    <a:pt x="3776" y="154"/>
                  </a:cubicBezTo>
                  <a:cubicBezTo>
                    <a:pt x="3261" y="366"/>
                    <a:pt x="2839" y="722"/>
                    <a:pt x="2489" y="1152"/>
                  </a:cubicBezTo>
                  <a:cubicBezTo>
                    <a:pt x="2144" y="1574"/>
                    <a:pt x="1868" y="2050"/>
                    <a:pt x="1606" y="2529"/>
                  </a:cubicBezTo>
                  <a:cubicBezTo>
                    <a:pt x="1306" y="3079"/>
                    <a:pt x="1037" y="3647"/>
                    <a:pt x="811" y="4231"/>
                  </a:cubicBezTo>
                  <a:cubicBezTo>
                    <a:pt x="694" y="4532"/>
                    <a:pt x="587" y="4836"/>
                    <a:pt x="489" y="5141"/>
                  </a:cubicBezTo>
                  <a:cubicBezTo>
                    <a:pt x="390" y="5447"/>
                    <a:pt x="288" y="5755"/>
                    <a:pt x="218" y="6065"/>
                  </a:cubicBezTo>
                  <a:cubicBezTo>
                    <a:pt x="145" y="6387"/>
                    <a:pt x="100" y="6714"/>
                    <a:pt x="54" y="7039"/>
                  </a:cubicBezTo>
                  <a:cubicBezTo>
                    <a:pt x="43" y="7121"/>
                    <a:pt x="27" y="7199"/>
                    <a:pt x="9" y="7278"/>
                  </a:cubicBezTo>
                  <a:lnTo>
                    <a:pt x="9" y="7481"/>
                  </a:lnTo>
                  <a:cubicBezTo>
                    <a:pt x="16" y="7712"/>
                    <a:pt x="42" y="7954"/>
                    <a:pt x="12" y="8182"/>
                  </a:cubicBezTo>
                  <a:cubicBezTo>
                    <a:pt x="9" y="8200"/>
                    <a:pt x="4" y="8215"/>
                    <a:pt x="0" y="8231"/>
                  </a:cubicBezTo>
                  <a:cubicBezTo>
                    <a:pt x="225" y="8333"/>
                    <a:pt x="453" y="8436"/>
                    <a:pt x="679" y="8542"/>
                  </a:cubicBezTo>
                  <a:cubicBezTo>
                    <a:pt x="1166" y="8771"/>
                    <a:pt x="1632" y="9035"/>
                    <a:pt x="2109" y="9286"/>
                  </a:cubicBezTo>
                  <a:cubicBezTo>
                    <a:pt x="2333" y="9403"/>
                    <a:pt x="2561" y="9505"/>
                    <a:pt x="2793" y="9603"/>
                  </a:cubicBezTo>
                  <a:cubicBezTo>
                    <a:pt x="3024" y="9694"/>
                    <a:pt x="3254" y="9793"/>
                    <a:pt x="3454" y="9941"/>
                  </a:cubicBezTo>
                  <a:cubicBezTo>
                    <a:pt x="3458" y="9944"/>
                    <a:pt x="3463" y="9949"/>
                    <a:pt x="3469" y="9954"/>
                  </a:cubicBezTo>
                  <a:cubicBezTo>
                    <a:pt x="3520" y="9922"/>
                    <a:pt x="3569" y="9890"/>
                    <a:pt x="3619" y="9859"/>
                  </a:cubicBezTo>
                  <a:cubicBezTo>
                    <a:pt x="4272" y="9432"/>
                    <a:pt x="4942" y="9030"/>
                    <a:pt x="5594" y="8603"/>
                  </a:cubicBezTo>
                  <a:cubicBezTo>
                    <a:pt x="5867" y="8424"/>
                    <a:pt x="6133" y="8240"/>
                    <a:pt x="6394" y="8044"/>
                  </a:cubicBezTo>
                  <a:cubicBezTo>
                    <a:pt x="6457" y="7922"/>
                    <a:pt x="6510" y="7796"/>
                    <a:pt x="6574" y="7673"/>
                  </a:cubicBezTo>
                  <a:cubicBezTo>
                    <a:pt x="6655" y="7520"/>
                    <a:pt x="6728" y="7359"/>
                    <a:pt x="6792" y="7199"/>
                  </a:cubicBezTo>
                  <a:cubicBezTo>
                    <a:pt x="6931" y="6863"/>
                    <a:pt x="7032" y="6510"/>
                    <a:pt x="7107" y="6155"/>
                  </a:cubicBezTo>
                  <a:cubicBezTo>
                    <a:pt x="7383" y="4864"/>
                    <a:pt x="7414" y="3470"/>
                    <a:pt x="6928" y="2225"/>
                  </a:cubicBezTo>
                  <a:cubicBezTo>
                    <a:pt x="6687" y="1604"/>
                    <a:pt x="6313" y="991"/>
                    <a:pt x="5772" y="592"/>
                  </a:cubicBezTo>
                  <a:cubicBezTo>
                    <a:pt x="5505" y="391"/>
                    <a:pt x="5201" y="231"/>
                    <a:pt x="4881" y="129"/>
                  </a:cubicBezTo>
                  <a:cubicBezTo>
                    <a:pt x="4749" y="86"/>
                    <a:pt x="4614" y="53"/>
                    <a:pt x="4475" y="24"/>
                  </a:cubicBezTo>
                  <a:cubicBezTo>
                    <a:pt x="4427" y="16"/>
                    <a:pt x="4378" y="7"/>
                    <a:pt x="43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34"/>
            <p:cNvSpPr/>
            <p:nvPr/>
          </p:nvSpPr>
          <p:spPr>
            <a:xfrm>
              <a:off x="1621444" y="2034169"/>
              <a:ext cx="171870" cy="200329"/>
            </a:xfrm>
            <a:custGeom>
              <a:rect b="b" l="l" r="r" t="t"/>
              <a:pathLst>
                <a:path extrusionOk="0" h="5810" w="4985">
                  <a:moveTo>
                    <a:pt x="1491" y="2060"/>
                  </a:moveTo>
                  <a:cubicBezTo>
                    <a:pt x="1514" y="2060"/>
                    <a:pt x="1534" y="2065"/>
                    <a:pt x="1554" y="2069"/>
                  </a:cubicBezTo>
                  <a:cubicBezTo>
                    <a:pt x="1564" y="2071"/>
                    <a:pt x="1575" y="2076"/>
                    <a:pt x="1582" y="2080"/>
                  </a:cubicBezTo>
                  <a:cubicBezTo>
                    <a:pt x="1591" y="2083"/>
                    <a:pt x="1603" y="2088"/>
                    <a:pt x="1612" y="2092"/>
                  </a:cubicBezTo>
                  <a:cubicBezTo>
                    <a:pt x="1650" y="2117"/>
                    <a:pt x="1677" y="2147"/>
                    <a:pt x="1702" y="2185"/>
                  </a:cubicBezTo>
                  <a:cubicBezTo>
                    <a:pt x="1716" y="2205"/>
                    <a:pt x="1723" y="2227"/>
                    <a:pt x="1732" y="2248"/>
                  </a:cubicBezTo>
                  <a:cubicBezTo>
                    <a:pt x="1734" y="2252"/>
                    <a:pt x="1736" y="2260"/>
                    <a:pt x="1736" y="2264"/>
                  </a:cubicBezTo>
                  <a:cubicBezTo>
                    <a:pt x="1741" y="2286"/>
                    <a:pt x="1745" y="2310"/>
                    <a:pt x="1745" y="2331"/>
                  </a:cubicBezTo>
                  <a:cubicBezTo>
                    <a:pt x="1747" y="2353"/>
                    <a:pt x="1741" y="2378"/>
                    <a:pt x="1739" y="2399"/>
                  </a:cubicBezTo>
                  <a:cubicBezTo>
                    <a:pt x="1735" y="2429"/>
                    <a:pt x="1720" y="2454"/>
                    <a:pt x="1709" y="2481"/>
                  </a:cubicBezTo>
                  <a:cubicBezTo>
                    <a:pt x="1703" y="2487"/>
                    <a:pt x="1700" y="2493"/>
                    <a:pt x="1696" y="2499"/>
                  </a:cubicBezTo>
                  <a:cubicBezTo>
                    <a:pt x="1685" y="2515"/>
                    <a:pt x="1670" y="2533"/>
                    <a:pt x="1658" y="2546"/>
                  </a:cubicBezTo>
                  <a:cubicBezTo>
                    <a:pt x="1648" y="2555"/>
                    <a:pt x="1639" y="2561"/>
                    <a:pt x="1633" y="2567"/>
                  </a:cubicBezTo>
                  <a:cubicBezTo>
                    <a:pt x="1623" y="2574"/>
                    <a:pt x="1617" y="2581"/>
                    <a:pt x="1608" y="2586"/>
                  </a:cubicBezTo>
                  <a:cubicBezTo>
                    <a:pt x="1605" y="2587"/>
                    <a:pt x="1601" y="2590"/>
                    <a:pt x="1599" y="2590"/>
                  </a:cubicBezTo>
                  <a:cubicBezTo>
                    <a:pt x="1584" y="2597"/>
                    <a:pt x="1568" y="2606"/>
                    <a:pt x="1552" y="2611"/>
                  </a:cubicBezTo>
                  <a:cubicBezTo>
                    <a:pt x="1533" y="2617"/>
                    <a:pt x="1509" y="2617"/>
                    <a:pt x="1487" y="2619"/>
                  </a:cubicBezTo>
                  <a:lnTo>
                    <a:pt x="1471" y="2619"/>
                  </a:lnTo>
                  <a:cubicBezTo>
                    <a:pt x="1431" y="2617"/>
                    <a:pt x="1394" y="2611"/>
                    <a:pt x="1358" y="2590"/>
                  </a:cubicBezTo>
                  <a:cubicBezTo>
                    <a:pt x="1324" y="2569"/>
                    <a:pt x="1303" y="2546"/>
                    <a:pt x="1282" y="2513"/>
                  </a:cubicBezTo>
                  <a:cubicBezTo>
                    <a:pt x="1278" y="2509"/>
                    <a:pt x="1277" y="2504"/>
                    <a:pt x="1274" y="2501"/>
                  </a:cubicBezTo>
                  <a:cubicBezTo>
                    <a:pt x="1266" y="2486"/>
                    <a:pt x="1258" y="2470"/>
                    <a:pt x="1253" y="2451"/>
                  </a:cubicBezTo>
                  <a:cubicBezTo>
                    <a:pt x="1247" y="2431"/>
                    <a:pt x="1245" y="2408"/>
                    <a:pt x="1245" y="2387"/>
                  </a:cubicBezTo>
                  <a:cubicBezTo>
                    <a:pt x="1245" y="2371"/>
                    <a:pt x="1245" y="2356"/>
                    <a:pt x="1247" y="2343"/>
                  </a:cubicBezTo>
                  <a:cubicBezTo>
                    <a:pt x="1245" y="2319"/>
                    <a:pt x="1247" y="2299"/>
                    <a:pt x="1251" y="2269"/>
                  </a:cubicBezTo>
                  <a:cubicBezTo>
                    <a:pt x="1258" y="2242"/>
                    <a:pt x="1269" y="2215"/>
                    <a:pt x="1283" y="2190"/>
                  </a:cubicBezTo>
                  <a:cubicBezTo>
                    <a:pt x="1293" y="2171"/>
                    <a:pt x="1308" y="2155"/>
                    <a:pt x="1323" y="2138"/>
                  </a:cubicBezTo>
                  <a:lnTo>
                    <a:pt x="1335" y="2126"/>
                  </a:lnTo>
                  <a:cubicBezTo>
                    <a:pt x="1372" y="2093"/>
                    <a:pt x="1382" y="2090"/>
                    <a:pt x="1427" y="2071"/>
                  </a:cubicBezTo>
                  <a:cubicBezTo>
                    <a:pt x="1448" y="2064"/>
                    <a:pt x="1475" y="2062"/>
                    <a:pt x="1491" y="2060"/>
                  </a:cubicBezTo>
                  <a:close/>
                  <a:moveTo>
                    <a:pt x="3559" y="2668"/>
                  </a:moveTo>
                  <a:cubicBezTo>
                    <a:pt x="3578" y="2670"/>
                    <a:pt x="3596" y="2673"/>
                    <a:pt x="3614" y="2676"/>
                  </a:cubicBezTo>
                  <a:cubicBezTo>
                    <a:pt x="3637" y="2681"/>
                    <a:pt x="3660" y="2691"/>
                    <a:pt x="3678" y="2704"/>
                  </a:cubicBezTo>
                  <a:cubicBezTo>
                    <a:pt x="3694" y="2715"/>
                    <a:pt x="3712" y="2726"/>
                    <a:pt x="3725" y="2742"/>
                  </a:cubicBezTo>
                  <a:cubicBezTo>
                    <a:pt x="3736" y="2754"/>
                    <a:pt x="3750" y="2770"/>
                    <a:pt x="3761" y="2789"/>
                  </a:cubicBezTo>
                  <a:cubicBezTo>
                    <a:pt x="3762" y="2791"/>
                    <a:pt x="3762" y="2796"/>
                    <a:pt x="3765" y="2800"/>
                  </a:cubicBezTo>
                  <a:cubicBezTo>
                    <a:pt x="3775" y="2816"/>
                    <a:pt x="3781" y="2834"/>
                    <a:pt x="3787" y="2852"/>
                  </a:cubicBezTo>
                  <a:cubicBezTo>
                    <a:pt x="3796" y="2876"/>
                    <a:pt x="3797" y="2904"/>
                    <a:pt x="3799" y="2925"/>
                  </a:cubicBezTo>
                  <a:cubicBezTo>
                    <a:pt x="3802" y="2934"/>
                    <a:pt x="3802" y="2941"/>
                    <a:pt x="3799" y="2950"/>
                  </a:cubicBezTo>
                  <a:cubicBezTo>
                    <a:pt x="3799" y="2973"/>
                    <a:pt x="3797" y="3001"/>
                    <a:pt x="3787" y="3020"/>
                  </a:cubicBezTo>
                  <a:cubicBezTo>
                    <a:pt x="3782" y="3039"/>
                    <a:pt x="3773" y="3056"/>
                    <a:pt x="3766" y="3072"/>
                  </a:cubicBezTo>
                  <a:cubicBezTo>
                    <a:pt x="3764" y="3077"/>
                    <a:pt x="3762" y="3080"/>
                    <a:pt x="3760" y="3084"/>
                  </a:cubicBezTo>
                  <a:cubicBezTo>
                    <a:pt x="3735" y="3121"/>
                    <a:pt x="3714" y="3139"/>
                    <a:pt x="3681" y="3164"/>
                  </a:cubicBezTo>
                  <a:cubicBezTo>
                    <a:pt x="3640" y="3191"/>
                    <a:pt x="3585" y="3202"/>
                    <a:pt x="3538" y="3202"/>
                  </a:cubicBezTo>
                  <a:cubicBezTo>
                    <a:pt x="3518" y="3202"/>
                    <a:pt x="3499" y="3200"/>
                    <a:pt x="3478" y="3196"/>
                  </a:cubicBezTo>
                  <a:cubicBezTo>
                    <a:pt x="3474" y="3196"/>
                    <a:pt x="3469" y="3194"/>
                    <a:pt x="3464" y="3194"/>
                  </a:cubicBezTo>
                  <a:cubicBezTo>
                    <a:pt x="3426" y="3180"/>
                    <a:pt x="3401" y="3165"/>
                    <a:pt x="3370" y="3137"/>
                  </a:cubicBezTo>
                  <a:cubicBezTo>
                    <a:pt x="3335" y="3110"/>
                    <a:pt x="3315" y="3065"/>
                    <a:pt x="3302" y="3024"/>
                  </a:cubicBezTo>
                  <a:cubicBezTo>
                    <a:pt x="3294" y="3002"/>
                    <a:pt x="3293" y="2977"/>
                    <a:pt x="3291" y="2956"/>
                  </a:cubicBezTo>
                  <a:cubicBezTo>
                    <a:pt x="3287" y="2933"/>
                    <a:pt x="3294" y="2907"/>
                    <a:pt x="3297" y="2887"/>
                  </a:cubicBezTo>
                  <a:cubicBezTo>
                    <a:pt x="3299" y="2877"/>
                    <a:pt x="3299" y="2868"/>
                    <a:pt x="3303" y="2858"/>
                  </a:cubicBezTo>
                  <a:cubicBezTo>
                    <a:pt x="3311" y="2834"/>
                    <a:pt x="3320" y="2815"/>
                    <a:pt x="3333" y="2794"/>
                  </a:cubicBezTo>
                  <a:cubicBezTo>
                    <a:pt x="3335" y="2790"/>
                    <a:pt x="3341" y="2784"/>
                    <a:pt x="3345" y="2780"/>
                  </a:cubicBezTo>
                  <a:cubicBezTo>
                    <a:pt x="3361" y="2762"/>
                    <a:pt x="3375" y="2744"/>
                    <a:pt x="3400" y="2731"/>
                  </a:cubicBezTo>
                  <a:cubicBezTo>
                    <a:pt x="3400" y="2731"/>
                    <a:pt x="3402" y="2731"/>
                    <a:pt x="3402" y="2728"/>
                  </a:cubicBezTo>
                  <a:cubicBezTo>
                    <a:pt x="3406" y="2723"/>
                    <a:pt x="3408" y="2723"/>
                    <a:pt x="3424" y="2710"/>
                  </a:cubicBezTo>
                  <a:cubicBezTo>
                    <a:pt x="3445" y="2695"/>
                    <a:pt x="3464" y="2683"/>
                    <a:pt x="3492" y="2676"/>
                  </a:cubicBezTo>
                  <a:cubicBezTo>
                    <a:pt x="3512" y="2671"/>
                    <a:pt x="3532" y="2668"/>
                    <a:pt x="3553" y="2668"/>
                  </a:cubicBezTo>
                  <a:close/>
                  <a:moveTo>
                    <a:pt x="2219" y="2465"/>
                  </a:moveTo>
                  <a:cubicBezTo>
                    <a:pt x="2300" y="2465"/>
                    <a:pt x="2361" y="2537"/>
                    <a:pt x="2365" y="2616"/>
                  </a:cubicBezTo>
                  <a:cubicBezTo>
                    <a:pt x="2365" y="2638"/>
                    <a:pt x="2366" y="2661"/>
                    <a:pt x="2369" y="2683"/>
                  </a:cubicBezTo>
                  <a:lnTo>
                    <a:pt x="2369" y="2687"/>
                  </a:lnTo>
                  <a:cubicBezTo>
                    <a:pt x="2371" y="2699"/>
                    <a:pt x="2372" y="2710"/>
                    <a:pt x="2375" y="2723"/>
                  </a:cubicBezTo>
                  <a:cubicBezTo>
                    <a:pt x="2380" y="2744"/>
                    <a:pt x="2387" y="2764"/>
                    <a:pt x="2393" y="2784"/>
                  </a:cubicBezTo>
                  <a:cubicBezTo>
                    <a:pt x="2393" y="2789"/>
                    <a:pt x="2400" y="2804"/>
                    <a:pt x="2402" y="2806"/>
                  </a:cubicBezTo>
                  <a:lnTo>
                    <a:pt x="2402" y="2810"/>
                  </a:lnTo>
                  <a:cubicBezTo>
                    <a:pt x="2412" y="2829"/>
                    <a:pt x="2422" y="2845"/>
                    <a:pt x="2433" y="2863"/>
                  </a:cubicBezTo>
                  <a:cubicBezTo>
                    <a:pt x="2433" y="2863"/>
                    <a:pt x="2433" y="2866"/>
                    <a:pt x="2437" y="2866"/>
                  </a:cubicBezTo>
                  <a:cubicBezTo>
                    <a:pt x="2443" y="2874"/>
                    <a:pt x="2449" y="2881"/>
                    <a:pt x="2458" y="2888"/>
                  </a:cubicBezTo>
                  <a:cubicBezTo>
                    <a:pt x="2458" y="2889"/>
                    <a:pt x="2459" y="2889"/>
                    <a:pt x="2463" y="2892"/>
                  </a:cubicBezTo>
                  <a:cubicBezTo>
                    <a:pt x="2469" y="2895"/>
                    <a:pt x="2475" y="2903"/>
                    <a:pt x="2484" y="2907"/>
                  </a:cubicBezTo>
                  <a:cubicBezTo>
                    <a:pt x="2491" y="2910"/>
                    <a:pt x="2502" y="2914"/>
                    <a:pt x="2509" y="2920"/>
                  </a:cubicBezTo>
                  <a:cubicBezTo>
                    <a:pt x="2512" y="2920"/>
                    <a:pt x="2513" y="2920"/>
                    <a:pt x="2516" y="2923"/>
                  </a:cubicBezTo>
                  <a:cubicBezTo>
                    <a:pt x="2521" y="2923"/>
                    <a:pt x="2530" y="2924"/>
                    <a:pt x="2537" y="2926"/>
                  </a:cubicBezTo>
                  <a:lnTo>
                    <a:pt x="2549" y="2926"/>
                  </a:lnTo>
                  <a:cubicBezTo>
                    <a:pt x="2552" y="2924"/>
                    <a:pt x="2553" y="2924"/>
                    <a:pt x="2556" y="2924"/>
                  </a:cubicBezTo>
                  <a:cubicBezTo>
                    <a:pt x="2558" y="2924"/>
                    <a:pt x="2563" y="2921"/>
                    <a:pt x="2565" y="2921"/>
                  </a:cubicBezTo>
                  <a:cubicBezTo>
                    <a:pt x="2568" y="2920"/>
                    <a:pt x="2572" y="2920"/>
                    <a:pt x="2574" y="2918"/>
                  </a:cubicBezTo>
                  <a:cubicBezTo>
                    <a:pt x="2580" y="2914"/>
                    <a:pt x="2590" y="2908"/>
                    <a:pt x="2596" y="2904"/>
                  </a:cubicBezTo>
                  <a:cubicBezTo>
                    <a:pt x="2599" y="2902"/>
                    <a:pt x="2604" y="2900"/>
                    <a:pt x="2608" y="2898"/>
                  </a:cubicBezTo>
                  <a:lnTo>
                    <a:pt x="2608" y="2895"/>
                  </a:lnTo>
                  <a:cubicBezTo>
                    <a:pt x="2620" y="2887"/>
                    <a:pt x="2629" y="2874"/>
                    <a:pt x="2635" y="2868"/>
                  </a:cubicBezTo>
                  <a:cubicBezTo>
                    <a:pt x="2635" y="2867"/>
                    <a:pt x="2641" y="2862"/>
                    <a:pt x="2645" y="2855"/>
                  </a:cubicBezTo>
                  <a:cubicBezTo>
                    <a:pt x="2647" y="2855"/>
                    <a:pt x="2647" y="2855"/>
                    <a:pt x="2647" y="2852"/>
                  </a:cubicBezTo>
                  <a:cubicBezTo>
                    <a:pt x="2672" y="2821"/>
                    <a:pt x="2690" y="2784"/>
                    <a:pt x="2712" y="2751"/>
                  </a:cubicBezTo>
                  <a:cubicBezTo>
                    <a:pt x="2740" y="2707"/>
                    <a:pt x="2770" y="2673"/>
                    <a:pt x="2816" y="2652"/>
                  </a:cubicBezTo>
                  <a:cubicBezTo>
                    <a:pt x="2839" y="2642"/>
                    <a:pt x="2863" y="2637"/>
                    <a:pt x="2887" y="2637"/>
                  </a:cubicBezTo>
                  <a:cubicBezTo>
                    <a:pt x="2922" y="2637"/>
                    <a:pt x="2956" y="2648"/>
                    <a:pt x="2983" y="2670"/>
                  </a:cubicBezTo>
                  <a:cubicBezTo>
                    <a:pt x="3059" y="2728"/>
                    <a:pt x="3067" y="2826"/>
                    <a:pt x="3032" y="2909"/>
                  </a:cubicBezTo>
                  <a:cubicBezTo>
                    <a:pt x="2995" y="3004"/>
                    <a:pt x="2929" y="3095"/>
                    <a:pt x="2850" y="3164"/>
                  </a:cubicBezTo>
                  <a:cubicBezTo>
                    <a:pt x="2768" y="3230"/>
                    <a:pt x="2669" y="3278"/>
                    <a:pt x="2559" y="3278"/>
                  </a:cubicBezTo>
                  <a:cubicBezTo>
                    <a:pt x="2555" y="3278"/>
                    <a:pt x="2550" y="3278"/>
                    <a:pt x="2546" y="3278"/>
                  </a:cubicBezTo>
                  <a:cubicBezTo>
                    <a:pt x="2426" y="3273"/>
                    <a:pt x="2315" y="3220"/>
                    <a:pt x="2229" y="3140"/>
                  </a:cubicBezTo>
                  <a:cubicBezTo>
                    <a:pt x="2085" y="3003"/>
                    <a:pt x="2051" y="2805"/>
                    <a:pt x="2060" y="2616"/>
                  </a:cubicBezTo>
                  <a:cubicBezTo>
                    <a:pt x="2064" y="2532"/>
                    <a:pt x="2127" y="2468"/>
                    <a:pt x="2214" y="2465"/>
                  </a:cubicBezTo>
                  <a:cubicBezTo>
                    <a:pt x="2215" y="2465"/>
                    <a:pt x="2217" y="2465"/>
                    <a:pt x="2219" y="2465"/>
                  </a:cubicBezTo>
                  <a:close/>
                  <a:moveTo>
                    <a:pt x="3083" y="1"/>
                  </a:moveTo>
                  <a:cubicBezTo>
                    <a:pt x="2641" y="1"/>
                    <a:pt x="2197" y="110"/>
                    <a:pt x="1804" y="300"/>
                  </a:cubicBezTo>
                  <a:cubicBezTo>
                    <a:pt x="1801" y="302"/>
                    <a:pt x="1796" y="303"/>
                    <a:pt x="1792" y="306"/>
                  </a:cubicBezTo>
                  <a:cubicBezTo>
                    <a:pt x="1523" y="493"/>
                    <a:pt x="1287" y="721"/>
                    <a:pt x="1079" y="972"/>
                  </a:cubicBezTo>
                  <a:cubicBezTo>
                    <a:pt x="636" y="1513"/>
                    <a:pt x="312" y="2170"/>
                    <a:pt x="154" y="2849"/>
                  </a:cubicBezTo>
                  <a:cubicBezTo>
                    <a:pt x="1" y="3514"/>
                    <a:pt x="16" y="4244"/>
                    <a:pt x="360" y="4849"/>
                  </a:cubicBezTo>
                  <a:cubicBezTo>
                    <a:pt x="664" y="5387"/>
                    <a:pt x="1247" y="5716"/>
                    <a:pt x="1853" y="5793"/>
                  </a:cubicBezTo>
                  <a:cubicBezTo>
                    <a:pt x="1943" y="5804"/>
                    <a:pt x="2033" y="5810"/>
                    <a:pt x="2123" y="5810"/>
                  </a:cubicBezTo>
                  <a:cubicBezTo>
                    <a:pt x="2346" y="5810"/>
                    <a:pt x="2569" y="5775"/>
                    <a:pt x="2781" y="5703"/>
                  </a:cubicBezTo>
                  <a:cubicBezTo>
                    <a:pt x="3070" y="5607"/>
                    <a:pt x="3328" y="5435"/>
                    <a:pt x="3549" y="5229"/>
                  </a:cubicBezTo>
                  <a:cubicBezTo>
                    <a:pt x="3777" y="5014"/>
                    <a:pt x="3971" y="4768"/>
                    <a:pt x="4142" y="4508"/>
                  </a:cubicBezTo>
                  <a:cubicBezTo>
                    <a:pt x="4338" y="4214"/>
                    <a:pt x="4507" y="3904"/>
                    <a:pt x="4634" y="3575"/>
                  </a:cubicBezTo>
                  <a:cubicBezTo>
                    <a:pt x="4769" y="3218"/>
                    <a:pt x="4868" y="2843"/>
                    <a:pt x="4920" y="2463"/>
                  </a:cubicBezTo>
                  <a:cubicBezTo>
                    <a:pt x="4964" y="2123"/>
                    <a:pt x="4985" y="1767"/>
                    <a:pt x="4933" y="1428"/>
                  </a:cubicBezTo>
                  <a:cubicBezTo>
                    <a:pt x="4885" y="1118"/>
                    <a:pt x="4777" y="811"/>
                    <a:pt x="4569" y="576"/>
                  </a:cubicBezTo>
                  <a:cubicBezTo>
                    <a:pt x="4353" y="329"/>
                    <a:pt x="4052" y="172"/>
                    <a:pt x="3740" y="87"/>
                  </a:cubicBezTo>
                  <a:cubicBezTo>
                    <a:pt x="3526" y="28"/>
                    <a:pt x="3305" y="1"/>
                    <a:pt x="30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34"/>
            <p:cNvSpPr/>
            <p:nvPr/>
          </p:nvSpPr>
          <p:spPr>
            <a:xfrm>
              <a:off x="1149714" y="2035272"/>
              <a:ext cx="548675" cy="274599"/>
            </a:xfrm>
            <a:custGeom>
              <a:rect b="b" l="l" r="r" t="t"/>
              <a:pathLst>
                <a:path extrusionOk="0" h="7964" w="15914">
                  <a:moveTo>
                    <a:pt x="1270" y="1"/>
                  </a:moveTo>
                  <a:cubicBezTo>
                    <a:pt x="848" y="205"/>
                    <a:pt x="422" y="409"/>
                    <a:pt x="0" y="619"/>
                  </a:cubicBezTo>
                  <a:cubicBezTo>
                    <a:pt x="9" y="622"/>
                    <a:pt x="19" y="626"/>
                    <a:pt x="28" y="628"/>
                  </a:cubicBezTo>
                  <a:cubicBezTo>
                    <a:pt x="525" y="825"/>
                    <a:pt x="993" y="1082"/>
                    <a:pt x="1478" y="1301"/>
                  </a:cubicBezTo>
                  <a:cubicBezTo>
                    <a:pt x="1993" y="1532"/>
                    <a:pt x="2509" y="1768"/>
                    <a:pt x="3017" y="2017"/>
                  </a:cubicBezTo>
                  <a:cubicBezTo>
                    <a:pt x="3520" y="2261"/>
                    <a:pt x="4014" y="2529"/>
                    <a:pt x="4513" y="2780"/>
                  </a:cubicBezTo>
                  <a:cubicBezTo>
                    <a:pt x="5014" y="3028"/>
                    <a:pt x="5522" y="3266"/>
                    <a:pt x="6028" y="3505"/>
                  </a:cubicBezTo>
                  <a:cubicBezTo>
                    <a:pt x="6528" y="3742"/>
                    <a:pt x="7007" y="4006"/>
                    <a:pt x="7481" y="4292"/>
                  </a:cubicBezTo>
                  <a:cubicBezTo>
                    <a:pt x="7950" y="4571"/>
                    <a:pt x="8414" y="4856"/>
                    <a:pt x="8899" y="5109"/>
                  </a:cubicBezTo>
                  <a:cubicBezTo>
                    <a:pt x="9876" y="5620"/>
                    <a:pt x="10899" y="6034"/>
                    <a:pt x="11886" y="6522"/>
                  </a:cubicBezTo>
                  <a:cubicBezTo>
                    <a:pt x="12396" y="6772"/>
                    <a:pt x="12900" y="7037"/>
                    <a:pt x="13404" y="7297"/>
                  </a:cubicBezTo>
                  <a:cubicBezTo>
                    <a:pt x="13641" y="7422"/>
                    <a:pt x="13880" y="7544"/>
                    <a:pt x="14122" y="7659"/>
                  </a:cubicBezTo>
                  <a:cubicBezTo>
                    <a:pt x="14322" y="7755"/>
                    <a:pt x="14518" y="7849"/>
                    <a:pt x="14703" y="7964"/>
                  </a:cubicBezTo>
                  <a:cubicBezTo>
                    <a:pt x="15109" y="7714"/>
                    <a:pt x="15515" y="7461"/>
                    <a:pt x="15913" y="7200"/>
                  </a:cubicBezTo>
                  <a:cubicBezTo>
                    <a:pt x="15844" y="7161"/>
                    <a:pt x="15773" y="7120"/>
                    <a:pt x="15699" y="7086"/>
                  </a:cubicBezTo>
                  <a:cubicBezTo>
                    <a:pt x="15475" y="6980"/>
                    <a:pt x="15245" y="6896"/>
                    <a:pt x="15023" y="6792"/>
                  </a:cubicBezTo>
                  <a:cubicBezTo>
                    <a:pt x="14783" y="6680"/>
                    <a:pt x="14551" y="6552"/>
                    <a:pt x="14323" y="6419"/>
                  </a:cubicBezTo>
                  <a:cubicBezTo>
                    <a:pt x="14090" y="6288"/>
                    <a:pt x="13862" y="6154"/>
                    <a:pt x="13622" y="6039"/>
                  </a:cubicBezTo>
                  <a:cubicBezTo>
                    <a:pt x="13377" y="5923"/>
                    <a:pt x="13132" y="5812"/>
                    <a:pt x="12886" y="5701"/>
                  </a:cubicBezTo>
                  <a:cubicBezTo>
                    <a:pt x="12388" y="5477"/>
                    <a:pt x="11887" y="5260"/>
                    <a:pt x="11390" y="5032"/>
                  </a:cubicBezTo>
                  <a:cubicBezTo>
                    <a:pt x="10898" y="4807"/>
                    <a:pt x="10422" y="4553"/>
                    <a:pt x="9943" y="4300"/>
                  </a:cubicBezTo>
                  <a:cubicBezTo>
                    <a:pt x="8971" y="3790"/>
                    <a:pt x="7972" y="3341"/>
                    <a:pt x="6983" y="2868"/>
                  </a:cubicBezTo>
                  <a:cubicBezTo>
                    <a:pt x="6477" y="2626"/>
                    <a:pt x="5978" y="2373"/>
                    <a:pt x="5472" y="2132"/>
                  </a:cubicBezTo>
                  <a:cubicBezTo>
                    <a:pt x="4963" y="1887"/>
                    <a:pt x="4452" y="1650"/>
                    <a:pt x="3942" y="1413"/>
                  </a:cubicBezTo>
                  <a:cubicBezTo>
                    <a:pt x="3431" y="1174"/>
                    <a:pt x="2916" y="943"/>
                    <a:pt x="2419" y="676"/>
                  </a:cubicBezTo>
                  <a:cubicBezTo>
                    <a:pt x="2177" y="546"/>
                    <a:pt x="1940" y="403"/>
                    <a:pt x="1703" y="261"/>
                  </a:cubicBezTo>
                  <a:cubicBezTo>
                    <a:pt x="1559" y="175"/>
                    <a:pt x="1411" y="90"/>
                    <a:pt x="1270" y="1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34"/>
            <p:cNvSpPr/>
            <p:nvPr/>
          </p:nvSpPr>
          <p:spPr>
            <a:xfrm>
              <a:off x="1596206" y="1871363"/>
              <a:ext cx="90331" cy="103026"/>
            </a:xfrm>
            <a:custGeom>
              <a:rect b="b" l="l" r="r" t="t"/>
              <a:pathLst>
                <a:path extrusionOk="0" h="2988" w="2620">
                  <a:moveTo>
                    <a:pt x="409" y="1"/>
                  </a:moveTo>
                  <a:cubicBezTo>
                    <a:pt x="272" y="1"/>
                    <a:pt x="134" y="12"/>
                    <a:pt x="0" y="33"/>
                  </a:cubicBezTo>
                  <a:cubicBezTo>
                    <a:pt x="73" y="54"/>
                    <a:pt x="144" y="76"/>
                    <a:pt x="209" y="103"/>
                  </a:cubicBezTo>
                  <a:cubicBezTo>
                    <a:pt x="826" y="361"/>
                    <a:pt x="1235" y="930"/>
                    <a:pt x="1508" y="1522"/>
                  </a:cubicBezTo>
                  <a:cubicBezTo>
                    <a:pt x="1653" y="1834"/>
                    <a:pt x="1761" y="2161"/>
                    <a:pt x="1813" y="2502"/>
                  </a:cubicBezTo>
                  <a:cubicBezTo>
                    <a:pt x="1838" y="2663"/>
                    <a:pt x="1853" y="2825"/>
                    <a:pt x="1849" y="2988"/>
                  </a:cubicBezTo>
                  <a:cubicBezTo>
                    <a:pt x="2008" y="2773"/>
                    <a:pt x="2180" y="2567"/>
                    <a:pt x="2372" y="2383"/>
                  </a:cubicBezTo>
                  <a:cubicBezTo>
                    <a:pt x="2451" y="2305"/>
                    <a:pt x="2534" y="2231"/>
                    <a:pt x="2620" y="2161"/>
                  </a:cubicBezTo>
                  <a:cubicBezTo>
                    <a:pt x="2591" y="2044"/>
                    <a:pt x="2555" y="1928"/>
                    <a:pt x="2509" y="1818"/>
                  </a:cubicBezTo>
                  <a:cubicBezTo>
                    <a:pt x="2419" y="1579"/>
                    <a:pt x="2295" y="1351"/>
                    <a:pt x="2163" y="1134"/>
                  </a:cubicBezTo>
                  <a:cubicBezTo>
                    <a:pt x="2041" y="936"/>
                    <a:pt x="1912" y="732"/>
                    <a:pt x="1758" y="556"/>
                  </a:cubicBezTo>
                  <a:cubicBezTo>
                    <a:pt x="1642" y="421"/>
                    <a:pt x="1510" y="316"/>
                    <a:pt x="1353" y="231"/>
                  </a:cubicBezTo>
                  <a:cubicBezTo>
                    <a:pt x="1202" y="150"/>
                    <a:pt x="1073" y="101"/>
                    <a:pt x="895" y="55"/>
                  </a:cubicBezTo>
                  <a:cubicBezTo>
                    <a:pt x="740" y="18"/>
                    <a:pt x="575" y="1"/>
                    <a:pt x="4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34"/>
            <p:cNvSpPr/>
            <p:nvPr/>
          </p:nvSpPr>
          <p:spPr>
            <a:xfrm>
              <a:off x="1423574" y="1875363"/>
              <a:ext cx="227241" cy="337973"/>
            </a:xfrm>
            <a:custGeom>
              <a:rect b="b" l="l" r="r" t="t"/>
              <a:pathLst>
                <a:path extrusionOk="0" h="9802" w="6591">
                  <a:moveTo>
                    <a:pt x="3181" y="2389"/>
                  </a:moveTo>
                  <a:cubicBezTo>
                    <a:pt x="3509" y="2389"/>
                    <a:pt x="3835" y="2479"/>
                    <a:pt x="4137" y="2594"/>
                  </a:cubicBezTo>
                  <a:cubicBezTo>
                    <a:pt x="4459" y="2713"/>
                    <a:pt x="4724" y="2904"/>
                    <a:pt x="4898" y="3205"/>
                  </a:cubicBezTo>
                  <a:cubicBezTo>
                    <a:pt x="5054" y="3474"/>
                    <a:pt x="5124" y="3781"/>
                    <a:pt x="5163" y="4088"/>
                  </a:cubicBezTo>
                  <a:cubicBezTo>
                    <a:pt x="5249" y="4813"/>
                    <a:pt x="5181" y="5581"/>
                    <a:pt x="4954" y="6276"/>
                  </a:cubicBezTo>
                  <a:cubicBezTo>
                    <a:pt x="4763" y="6863"/>
                    <a:pt x="4448" y="7457"/>
                    <a:pt x="3954" y="7843"/>
                  </a:cubicBezTo>
                  <a:cubicBezTo>
                    <a:pt x="3612" y="8110"/>
                    <a:pt x="3191" y="8231"/>
                    <a:pt x="2766" y="8231"/>
                  </a:cubicBezTo>
                  <a:cubicBezTo>
                    <a:pt x="2492" y="8231"/>
                    <a:pt x="2216" y="8181"/>
                    <a:pt x="1959" y="8086"/>
                  </a:cubicBezTo>
                  <a:cubicBezTo>
                    <a:pt x="1646" y="7967"/>
                    <a:pt x="1349" y="7803"/>
                    <a:pt x="1121" y="7552"/>
                  </a:cubicBezTo>
                  <a:cubicBezTo>
                    <a:pt x="913" y="7319"/>
                    <a:pt x="764" y="7039"/>
                    <a:pt x="666" y="6744"/>
                  </a:cubicBezTo>
                  <a:cubicBezTo>
                    <a:pt x="496" y="6235"/>
                    <a:pt x="503" y="5701"/>
                    <a:pt x="594" y="5178"/>
                  </a:cubicBezTo>
                  <a:cubicBezTo>
                    <a:pt x="679" y="4692"/>
                    <a:pt x="841" y="4222"/>
                    <a:pt x="1068" y="3783"/>
                  </a:cubicBezTo>
                  <a:cubicBezTo>
                    <a:pt x="1284" y="3361"/>
                    <a:pt x="1583" y="2965"/>
                    <a:pt x="1980" y="2702"/>
                  </a:cubicBezTo>
                  <a:cubicBezTo>
                    <a:pt x="2226" y="2535"/>
                    <a:pt x="2507" y="2453"/>
                    <a:pt x="2793" y="2437"/>
                  </a:cubicBezTo>
                  <a:cubicBezTo>
                    <a:pt x="2896" y="2412"/>
                    <a:pt x="3001" y="2397"/>
                    <a:pt x="3105" y="2390"/>
                  </a:cubicBezTo>
                  <a:cubicBezTo>
                    <a:pt x="3130" y="2389"/>
                    <a:pt x="3156" y="2389"/>
                    <a:pt x="3181" y="2389"/>
                  </a:cubicBezTo>
                  <a:close/>
                  <a:moveTo>
                    <a:pt x="4622" y="0"/>
                  </a:moveTo>
                  <a:cubicBezTo>
                    <a:pt x="4349" y="75"/>
                    <a:pt x="4083" y="179"/>
                    <a:pt x="3830" y="303"/>
                  </a:cubicBezTo>
                  <a:cubicBezTo>
                    <a:pt x="3510" y="459"/>
                    <a:pt x="3182" y="663"/>
                    <a:pt x="2917" y="872"/>
                  </a:cubicBezTo>
                  <a:cubicBezTo>
                    <a:pt x="2579" y="1141"/>
                    <a:pt x="2281" y="1463"/>
                    <a:pt x="1991" y="1782"/>
                  </a:cubicBezTo>
                  <a:cubicBezTo>
                    <a:pt x="1304" y="2547"/>
                    <a:pt x="662" y="3420"/>
                    <a:pt x="336" y="4406"/>
                  </a:cubicBezTo>
                  <a:cubicBezTo>
                    <a:pt x="158" y="4937"/>
                    <a:pt x="90" y="5494"/>
                    <a:pt x="78" y="6050"/>
                  </a:cubicBezTo>
                  <a:cubicBezTo>
                    <a:pt x="73" y="6329"/>
                    <a:pt x="60" y="6609"/>
                    <a:pt x="42" y="6890"/>
                  </a:cubicBezTo>
                  <a:cubicBezTo>
                    <a:pt x="34" y="7032"/>
                    <a:pt x="37" y="7177"/>
                    <a:pt x="21" y="7319"/>
                  </a:cubicBezTo>
                  <a:cubicBezTo>
                    <a:pt x="9" y="7421"/>
                    <a:pt x="0" y="7515"/>
                    <a:pt x="2" y="7614"/>
                  </a:cubicBezTo>
                  <a:cubicBezTo>
                    <a:pt x="845" y="8013"/>
                    <a:pt x="1687" y="8414"/>
                    <a:pt x="2507" y="8862"/>
                  </a:cubicBezTo>
                  <a:cubicBezTo>
                    <a:pt x="3145" y="9208"/>
                    <a:pt x="3804" y="9506"/>
                    <a:pt x="4464" y="9801"/>
                  </a:cubicBezTo>
                  <a:cubicBezTo>
                    <a:pt x="4464" y="9774"/>
                    <a:pt x="4465" y="9749"/>
                    <a:pt x="4468" y="9722"/>
                  </a:cubicBezTo>
                  <a:cubicBezTo>
                    <a:pt x="4460" y="9712"/>
                    <a:pt x="4456" y="9697"/>
                    <a:pt x="4456" y="9682"/>
                  </a:cubicBezTo>
                  <a:cubicBezTo>
                    <a:pt x="4449" y="9534"/>
                    <a:pt x="4466" y="9386"/>
                    <a:pt x="4487" y="9239"/>
                  </a:cubicBezTo>
                  <a:cubicBezTo>
                    <a:pt x="4489" y="9212"/>
                    <a:pt x="4491" y="9187"/>
                    <a:pt x="4491" y="9162"/>
                  </a:cubicBezTo>
                  <a:cubicBezTo>
                    <a:pt x="4500" y="8926"/>
                    <a:pt x="4527" y="8692"/>
                    <a:pt x="4564" y="8458"/>
                  </a:cubicBezTo>
                  <a:cubicBezTo>
                    <a:pt x="4591" y="8280"/>
                    <a:pt x="4629" y="8099"/>
                    <a:pt x="4674" y="7923"/>
                  </a:cubicBezTo>
                  <a:cubicBezTo>
                    <a:pt x="4720" y="7684"/>
                    <a:pt x="4776" y="7453"/>
                    <a:pt x="4846" y="7220"/>
                  </a:cubicBezTo>
                  <a:cubicBezTo>
                    <a:pt x="5034" y="6582"/>
                    <a:pt x="5249" y="5954"/>
                    <a:pt x="5506" y="5340"/>
                  </a:cubicBezTo>
                  <a:cubicBezTo>
                    <a:pt x="5749" y="4762"/>
                    <a:pt x="6031" y="4204"/>
                    <a:pt x="6345" y="3662"/>
                  </a:cubicBezTo>
                  <a:cubicBezTo>
                    <a:pt x="6408" y="3554"/>
                    <a:pt x="6474" y="3446"/>
                    <a:pt x="6542" y="3339"/>
                  </a:cubicBezTo>
                  <a:cubicBezTo>
                    <a:pt x="6557" y="3165"/>
                    <a:pt x="6590" y="2996"/>
                    <a:pt x="6588" y="2820"/>
                  </a:cubicBezTo>
                  <a:cubicBezTo>
                    <a:pt x="6588" y="2646"/>
                    <a:pt x="6572" y="2470"/>
                    <a:pt x="6544" y="2298"/>
                  </a:cubicBezTo>
                  <a:cubicBezTo>
                    <a:pt x="6431" y="1689"/>
                    <a:pt x="6148" y="1095"/>
                    <a:pt x="5746" y="622"/>
                  </a:cubicBezTo>
                  <a:cubicBezTo>
                    <a:pt x="5562" y="405"/>
                    <a:pt x="5341" y="249"/>
                    <a:pt x="5079" y="132"/>
                  </a:cubicBezTo>
                  <a:cubicBezTo>
                    <a:pt x="4934" y="68"/>
                    <a:pt x="4780" y="21"/>
                    <a:pt x="4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34"/>
            <p:cNvSpPr/>
            <p:nvPr/>
          </p:nvSpPr>
          <p:spPr>
            <a:xfrm>
              <a:off x="986598" y="2060338"/>
              <a:ext cx="660003" cy="277909"/>
            </a:xfrm>
            <a:custGeom>
              <a:rect b="b" l="l" r="r" t="t"/>
              <a:pathLst>
                <a:path extrusionOk="0" h="8060" w="19143">
                  <a:moveTo>
                    <a:pt x="4507" y="1"/>
                  </a:moveTo>
                  <a:cubicBezTo>
                    <a:pt x="4371" y="69"/>
                    <a:pt x="4237" y="136"/>
                    <a:pt x="4102" y="207"/>
                  </a:cubicBezTo>
                  <a:cubicBezTo>
                    <a:pt x="3261" y="650"/>
                    <a:pt x="2435" y="1129"/>
                    <a:pt x="1584" y="1556"/>
                  </a:cubicBezTo>
                  <a:cubicBezTo>
                    <a:pt x="1063" y="1820"/>
                    <a:pt x="532" y="2073"/>
                    <a:pt x="1" y="2317"/>
                  </a:cubicBezTo>
                  <a:lnTo>
                    <a:pt x="113" y="2561"/>
                  </a:lnTo>
                  <a:cubicBezTo>
                    <a:pt x="187" y="2528"/>
                    <a:pt x="269" y="2512"/>
                    <a:pt x="349" y="2512"/>
                  </a:cubicBezTo>
                  <a:cubicBezTo>
                    <a:pt x="403" y="2512"/>
                    <a:pt x="457" y="2519"/>
                    <a:pt x="507" y="2534"/>
                  </a:cubicBezTo>
                  <a:cubicBezTo>
                    <a:pt x="609" y="2561"/>
                    <a:pt x="697" y="2617"/>
                    <a:pt x="792" y="2662"/>
                  </a:cubicBezTo>
                  <a:cubicBezTo>
                    <a:pt x="804" y="2472"/>
                    <a:pt x="844" y="2284"/>
                    <a:pt x="1007" y="2161"/>
                  </a:cubicBezTo>
                  <a:cubicBezTo>
                    <a:pt x="1085" y="2101"/>
                    <a:pt x="1182" y="2067"/>
                    <a:pt x="1281" y="2067"/>
                  </a:cubicBezTo>
                  <a:cubicBezTo>
                    <a:pt x="1328" y="2067"/>
                    <a:pt x="1375" y="2075"/>
                    <a:pt x="1420" y="2091"/>
                  </a:cubicBezTo>
                  <a:cubicBezTo>
                    <a:pt x="1491" y="2113"/>
                    <a:pt x="1553" y="2154"/>
                    <a:pt x="1608" y="2198"/>
                  </a:cubicBezTo>
                  <a:cubicBezTo>
                    <a:pt x="1636" y="2067"/>
                    <a:pt x="1667" y="1938"/>
                    <a:pt x="1773" y="1848"/>
                  </a:cubicBezTo>
                  <a:cubicBezTo>
                    <a:pt x="1846" y="1786"/>
                    <a:pt x="1951" y="1752"/>
                    <a:pt x="2055" y="1752"/>
                  </a:cubicBezTo>
                  <a:cubicBezTo>
                    <a:pt x="2166" y="1752"/>
                    <a:pt x="2275" y="1791"/>
                    <a:pt x="2343" y="1875"/>
                  </a:cubicBezTo>
                  <a:cubicBezTo>
                    <a:pt x="2369" y="1775"/>
                    <a:pt x="2414" y="1680"/>
                    <a:pt x="2466" y="1591"/>
                  </a:cubicBezTo>
                  <a:cubicBezTo>
                    <a:pt x="2577" y="1402"/>
                    <a:pt x="2780" y="1199"/>
                    <a:pt x="3016" y="1199"/>
                  </a:cubicBezTo>
                  <a:cubicBezTo>
                    <a:pt x="3026" y="1199"/>
                    <a:pt x="3037" y="1200"/>
                    <a:pt x="3047" y="1201"/>
                  </a:cubicBezTo>
                  <a:cubicBezTo>
                    <a:pt x="3173" y="1209"/>
                    <a:pt x="3263" y="1279"/>
                    <a:pt x="3326" y="1376"/>
                  </a:cubicBezTo>
                  <a:cubicBezTo>
                    <a:pt x="3349" y="1327"/>
                    <a:pt x="3370" y="1275"/>
                    <a:pt x="3392" y="1229"/>
                  </a:cubicBezTo>
                  <a:cubicBezTo>
                    <a:pt x="3458" y="1098"/>
                    <a:pt x="3552" y="975"/>
                    <a:pt x="3693" y="919"/>
                  </a:cubicBezTo>
                  <a:cubicBezTo>
                    <a:pt x="3745" y="898"/>
                    <a:pt x="3802" y="885"/>
                    <a:pt x="3857" y="885"/>
                  </a:cubicBezTo>
                  <a:cubicBezTo>
                    <a:pt x="3955" y="885"/>
                    <a:pt x="4050" y="923"/>
                    <a:pt x="4110" y="1009"/>
                  </a:cubicBezTo>
                  <a:cubicBezTo>
                    <a:pt x="4144" y="1058"/>
                    <a:pt x="4162" y="1113"/>
                    <a:pt x="4175" y="1169"/>
                  </a:cubicBezTo>
                  <a:cubicBezTo>
                    <a:pt x="4196" y="1143"/>
                    <a:pt x="4216" y="1115"/>
                    <a:pt x="4236" y="1088"/>
                  </a:cubicBezTo>
                  <a:cubicBezTo>
                    <a:pt x="4310" y="989"/>
                    <a:pt x="4391" y="888"/>
                    <a:pt x="4501" y="827"/>
                  </a:cubicBezTo>
                  <a:cubicBezTo>
                    <a:pt x="4557" y="795"/>
                    <a:pt x="4616" y="780"/>
                    <a:pt x="4672" y="780"/>
                  </a:cubicBezTo>
                  <a:cubicBezTo>
                    <a:pt x="4818" y="780"/>
                    <a:pt x="4948" y="881"/>
                    <a:pt x="4975" y="1048"/>
                  </a:cubicBezTo>
                  <a:cubicBezTo>
                    <a:pt x="4984" y="1103"/>
                    <a:pt x="4985" y="1156"/>
                    <a:pt x="4987" y="1211"/>
                  </a:cubicBezTo>
                  <a:lnTo>
                    <a:pt x="4987" y="1219"/>
                  </a:lnTo>
                  <a:cubicBezTo>
                    <a:pt x="4997" y="1211"/>
                    <a:pt x="5006" y="1202"/>
                    <a:pt x="5012" y="1192"/>
                  </a:cubicBezTo>
                  <a:cubicBezTo>
                    <a:pt x="5086" y="1114"/>
                    <a:pt x="5154" y="1051"/>
                    <a:pt x="5256" y="1008"/>
                  </a:cubicBezTo>
                  <a:cubicBezTo>
                    <a:pt x="5325" y="978"/>
                    <a:pt x="5397" y="960"/>
                    <a:pt x="5467" y="960"/>
                  </a:cubicBezTo>
                  <a:cubicBezTo>
                    <a:pt x="5544" y="960"/>
                    <a:pt x="5618" y="982"/>
                    <a:pt x="5685" y="1035"/>
                  </a:cubicBezTo>
                  <a:cubicBezTo>
                    <a:pt x="5805" y="1130"/>
                    <a:pt x="5831" y="1254"/>
                    <a:pt x="5818" y="1385"/>
                  </a:cubicBezTo>
                  <a:cubicBezTo>
                    <a:pt x="5928" y="1325"/>
                    <a:pt x="6043" y="1278"/>
                    <a:pt x="6160" y="1278"/>
                  </a:cubicBezTo>
                  <a:cubicBezTo>
                    <a:pt x="6200" y="1278"/>
                    <a:pt x="6239" y="1284"/>
                    <a:pt x="6279" y="1295"/>
                  </a:cubicBezTo>
                  <a:cubicBezTo>
                    <a:pt x="6433" y="1341"/>
                    <a:pt x="6529" y="1501"/>
                    <a:pt x="6525" y="1657"/>
                  </a:cubicBezTo>
                  <a:cubicBezTo>
                    <a:pt x="6525" y="1732"/>
                    <a:pt x="6507" y="1802"/>
                    <a:pt x="6480" y="1872"/>
                  </a:cubicBezTo>
                  <a:cubicBezTo>
                    <a:pt x="6546" y="1853"/>
                    <a:pt x="6614" y="1841"/>
                    <a:pt x="6680" y="1841"/>
                  </a:cubicBezTo>
                  <a:cubicBezTo>
                    <a:pt x="6786" y="1841"/>
                    <a:pt x="6885" y="1873"/>
                    <a:pt x="6965" y="1961"/>
                  </a:cubicBezTo>
                  <a:cubicBezTo>
                    <a:pt x="7080" y="2087"/>
                    <a:pt x="7116" y="2264"/>
                    <a:pt x="7135" y="2440"/>
                  </a:cubicBezTo>
                  <a:cubicBezTo>
                    <a:pt x="7152" y="2424"/>
                    <a:pt x="7172" y="2407"/>
                    <a:pt x="7193" y="2394"/>
                  </a:cubicBezTo>
                  <a:cubicBezTo>
                    <a:pt x="7239" y="2368"/>
                    <a:pt x="7290" y="2357"/>
                    <a:pt x="7341" y="2357"/>
                  </a:cubicBezTo>
                  <a:cubicBezTo>
                    <a:pt x="7412" y="2357"/>
                    <a:pt x="7485" y="2379"/>
                    <a:pt x="7547" y="2416"/>
                  </a:cubicBezTo>
                  <a:cubicBezTo>
                    <a:pt x="7651" y="2477"/>
                    <a:pt x="7714" y="2584"/>
                    <a:pt x="7766" y="2692"/>
                  </a:cubicBezTo>
                  <a:cubicBezTo>
                    <a:pt x="7768" y="2696"/>
                    <a:pt x="7772" y="2701"/>
                    <a:pt x="7775" y="2706"/>
                  </a:cubicBezTo>
                  <a:cubicBezTo>
                    <a:pt x="7780" y="2690"/>
                    <a:pt x="7787" y="2674"/>
                    <a:pt x="7793" y="2659"/>
                  </a:cubicBezTo>
                  <a:cubicBezTo>
                    <a:pt x="7850" y="2530"/>
                    <a:pt x="7947" y="2409"/>
                    <a:pt x="8097" y="2396"/>
                  </a:cubicBezTo>
                  <a:cubicBezTo>
                    <a:pt x="8105" y="2396"/>
                    <a:pt x="8112" y="2395"/>
                    <a:pt x="8119" y="2395"/>
                  </a:cubicBezTo>
                  <a:cubicBezTo>
                    <a:pt x="8284" y="2395"/>
                    <a:pt x="8419" y="2526"/>
                    <a:pt x="8480" y="2672"/>
                  </a:cubicBezTo>
                  <a:cubicBezTo>
                    <a:pt x="8514" y="2745"/>
                    <a:pt x="8529" y="2820"/>
                    <a:pt x="8545" y="2896"/>
                  </a:cubicBezTo>
                  <a:cubicBezTo>
                    <a:pt x="8578" y="2862"/>
                    <a:pt x="8610" y="2827"/>
                    <a:pt x="8649" y="2797"/>
                  </a:cubicBezTo>
                  <a:cubicBezTo>
                    <a:pt x="8733" y="2729"/>
                    <a:pt x="8834" y="2679"/>
                    <a:pt x="8938" y="2679"/>
                  </a:cubicBezTo>
                  <a:cubicBezTo>
                    <a:pt x="8988" y="2679"/>
                    <a:pt x="9038" y="2691"/>
                    <a:pt x="9087" y="2718"/>
                  </a:cubicBezTo>
                  <a:cubicBezTo>
                    <a:pt x="9314" y="2843"/>
                    <a:pt x="9286" y="3089"/>
                    <a:pt x="9269" y="3320"/>
                  </a:cubicBezTo>
                  <a:cubicBezTo>
                    <a:pt x="9322" y="3284"/>
                    <a:pt x="9376" y="3245"/>
                    <a:pt x="9435" y="3216"/>
                  </a:cubicBezTo>
                  <a:cubicBezTo>
                    <a:pt x="9516" y="3176"/>
                    <a:pt x="9600" y="3152"/>
                    <a:pt x="9685" y="3152"/>
                  </a:cubicBezTo>
                  <a:cubicBezTo>
                    <a:pt x="9751" y="3152"/>
                    <a:pt x="9817" y="3166"/>
                    <a:pt x="9883" y="3200"/>
                  </a:cubicBezTo>
                  <a:cubicBezTo>
                    <a:pt x="10067" y="3297"/>
                    <a:pt x="10084" y="3473"/>
                    <a:pt x="10055" y="3648"/>
                  </a:cubicBezTo>
                  <a:cubicBezTo>
                    <a:pt x="10095" y="3629"/>
                    <a:pt x="10136" y="3608"/>
                    <a:pt x="10175" y="3593"/>
                  </a:cubicBezTo>
                  <a:cubicBezTo>
                    <a:pt x="10249" y="3563"/>
                    <a:pt x="10328" y="3545"/>
                    <a:pt x="10406" y="3545"/>
                  </a:cubicBezTo>
                  <a:cubicBezTo>
                    <a:pt x="10461" y="3545"/>
                    <a:pt x="10515" y="3553"/>
                    <a:pt x="10567" y="3572"/>
                  </a:cubicBezTo>
                  <a:cubicBezTo>
                    <a:pt x="10708" y="3623"/>
                    <a:pt x="10823" y="3727"/>
                    <a:pt x="10823" y="3883"/>
                  </a:cubicBezTo>
                  <a:cubicBezTo>
                    <a:pt x="10823" y="3912"/>
                    <a:pt x="10820" y="3939"/>
                    <a:pt x="10813" y="3967"/>
                  </a:cubicBezTo>
                  <a:cubicBezTo>
                    <a:pt x="10878" y="3955"/>
                    <a:pt x="10943" y="3949"/>
                    <a:pt x="11007" y="3949"/>
                  </a:cubicBezTo>
                  <a:cubicBezTo>
                    <a:pt x="11050" y="3949"/>
                    <a:pt x="11092" y="3952"/>
                    <a:pt x="11133" y="3957"/>
                  </a:cubicBezTo>
                  <a:cubicBezTo>
                    <a:pt x="11327" y="3984"/>
                    <a:pt x="11471" y="4105"/>
                    <a:pt x="11498" y="4290"/>
                  </a:cubicBezTo>
                  <a:cubicBezTo>
                    <a:pt x="11570" y="4270"/>
                    <a:pt x="11644" y="4260"/>
                    <a:pt x="11719" y="4260"/>
                  </a:cubicBezTo>
                  <a:cubicBezTo>
                    <a:pt x="11823" y="4260"/>
                    <a:pt x="11926" y="4280"/>
                    <a:pt x="12020" y="4323"/>
                  </a:cubicBezTo>
                  <a:cubicBezTo>
                    <a:pt x="12156" y="4384"/>
                    <a:pt x="12235" y="4488"/>
                    <a:pt x="12269" y="4608"/>
                  </a:cubicBezTo>
                  <a:cubicBezTo>
                    <a:pt x="12353" y="4565"/>
                    <a:pt x="12442" y="4538"/>
                    <a:pt x="12530" y="4538"/>
                  </a:cubicBezTo>
                  <a:cubicBezTo>
                    <a:pt x="12577" y="4538"/>
                    <a:pt x="12623" y="4545"/>
                    <a:pt x="12668" y="4562"/>
                  </a:cubicBezTo>
                  <a:cubicBezTo>
                    <a:pt x="12819" y="4621"/>
                    <a:pt x="12917" y="4769"/>
                    <a:pt x="12915" y="4929"/>
                  </a:cubicBezTo>
                  <a:cubicBezTo>
                    <a:pt x="12912" y="4971"/>
                    <a:pt x="12907" y="5013"/>
                    <a:pt x="12899" y="5051"/>
                  </a:cubicBezTo>
                  <a:cubicBezTo>
                    <a:pt x="12921" y="5046"/>
                    <a:pt x="12944" y="5045"/>
                    <a:pt x="12967" y="5041"/>
                  </a:cubicBezTo>
                  <a:cubicBezTo>
                    <a:pt x="12972" y="5041"/>
                    <a:pt x="12977" y="5041"/>
                    <a:pt x="12982" y="5041"/>
                  </a:cubicBezTo>
                  <a:cubicBezTo>
                    <a:pt x="13116" y="5041"/>
                    <a:pt x="13227" y="5119"/>
                    <a:pt x="13295" y="5232"/>
                  </a:cubicBezTo>
                  <a:cubicBezTo>
                    <a:pt x="13365" y="5348"/>
                    <a:pt x="13376" y="5483"/>
                    <a:pt x="13368" y="5616"/>
                  </a:cubicBezTo>
                  <a:cubicBezTo>
                    <a:pt x="13365" y="5640"/>
                    <a:pt x="13363" y="5665"/>
                    <a:pt x="13358" y="5690"/>
                  </a:cubicBezTo>
                  <a:cubicBezTo>
                    <a:pt x="13386" y="5666"/>
                    <a:pt x="13412" y="5644"/>
                    <a:pt x="13442" y="5629"/>
                  </a:cubicBezTo>
                  <a:cubicBezTo>
                    <a:pt x="13489" y="5604"/>
                    <a:pt x="13540" y="5592"/>
                    <a:pt x="13591" y="5592"/>
                  </a:cubicBezTo>
                  <a:cubicBezTo>
                    <a:pt x="13668" y="5592"/>
                    <a:pt x="13744" y="5619"/>
                    <a:pt x="13807" y="5669"/>
                  </a:cubicBezTo>
                  <a:cubicBezTo>
                    <a:pt x="13906" y="5747"/>
                    <a:pt x="13968" y="5859"/>
                    <a:pt x="14026" y="5967"/>
                  </a:cubicBezTo>
                  <a:cubicBezTo>
                    <a:pt x="14054" y="6017"/>
                    <a:pt x="14078" y="6073"/>
                    <a:pt x="14115" y="6118"/>
                  </a:cubicBezTo>
                  <a:cubicBezTo>
                    <a:pt x="14118" y="6124"/>
                    <a:pt x="14121" y="6128"/>
                    <a:pt x="14124" y="6130"/>
                  </a:cubicBezTo>
                  <a:cubicBezTo>
                    <a:pt x="14125" y="6128"/>
                    <a:pt x="14128" y="6127"/>
                    <a:pt x="14128" y="6124"/>
                  </a:cubicBezTo>
                  <a:cubicBezTo>
                    <a:pt x="14160" y="6073"/>
                    <a:pt x="14188" y="6018"/>
                    <a:pt x="14225" y="5966"/>
                  </a:cubicBezTo>
                  <a:cubicBezTo>
                    <a:pt x="14299" y="5858"/>
                    <a:pt x="14395" y="5748"/>
                    <a:pt x="14535" y="5738"/>
                  </a:cubicBezTo>
                  <a:cubicBezTo>
                    <a:pt x="14541" y="5738"/>
                    <a:pt x="14546" y="5738"/>
                    <a:pt x="14551" y="5738"/>
                  </a:cubicBezTo>
                  <a:cubicBezTo>
                    <a:pt x="14707" y="5738"/>
                    <a:pt x="14848" y="5869"/>
                    <a:pt x="14913" y="6005"/>
                  </a:cubicBezTo>
                  <a:cubicBezTo>
                    <a:pt x="14953" y="6083"/>
                    <a:pt x="14972" y="6169"/>
                    <a:pt x="14983" y="6258"/>
                  </a:cubicBezTo>
                  <a:cubicBezTo>
                    <a:pt x="15040" y="6208"/>
                    <a:pt x="15093" y="6159"/>
                    <a:pt x="15155" y="6116"/>
                  </a:cubicBezTo>
                  <a:cubicBezTo>
                    <a:pt x="15245" y="6055"/>
                    <a:pt x="15349" y="6015"/>
                    <a:pt x="15453" y="6015"/>
                  </a:cubicBezTo>
                  <a:cubicBezTo>
                    <a:pt x="15512" y="6015"/>
                    <a:pt x="15572" y="6028"/>
                    <a:pt x="15629" y="6057"/>
                  </a:cubicBezTo>
                  <a:cubicBezTo>
                    <a:pt x="15794" y="6140"/>
                    <a:pt x="15878" y="6312"/>
                    <a:pt x="15905" y="6488"/>
                  </a:cubicBezTo>
                  <a:cubicBezTo>
                    <a:pt x="15919" y="6574"/>
                    <a:pt x="15928" y="6669"/>
                    <a:pt x="15926" y="6762"/>
                  </a:cubicBezTo>
                  <a:cubicBezTo>
                    <a:pt x="16005" y="6732"/>
                    <a:pt x="16085" y="6703"/>
                    <a:pt x="16165" y="6685"/>
                  </a:cubicBezTo>
                  <a:cubicBezTo>
                    <a:pt x="16222" y="6671"/>
                    <a:pt x="16279" y="6664"/>
                    <a:pt x="16335" y="6664"/>
                  </a:cubicBezTo>
                  <a:cubicBezTo>
                    <a:pt x="16456" y="6664"/>
                    <a:pt x="16574" y="6696"/>
                    <a:pt x="16681" y="6759"/>
                  </a:cubicBezTo>
                  <a:cubicBezTo>
                    <a:pt x="16810" y="6834"/>
                    <a:pt x="16890" y="6946"/>
                    <a:pt x="16899" y="7096"/>
                  </a:cubicBezTo>
                  <a:cubicBezTo>
                    <a:pt x="16900" y="7142"/>
                    <a:pt x="16896" y="7194"/>
                    <a:pt x="16888" y="7243"/>
                  </a:cubicBezTo>
                  <a:cubicBezTo>
                    <a:pt x="16937" y="7227"/>
                    <a:pt x="16987" y="7215"/>
                    <a:pt x="17041" y="7206"/>
                  </a:cubicBezTo>
                  <a:cubicBezTo>
                    <a:pt x="17076" y="7199"/>
                    <a:pt x="17111" y="7196"/>
                    <a:pt x="17146" y="7196"/>
                  </a:cubicBezTo>
                  <a:cubicBezTo>
                    <a:pt x="17257" y="7196"/>
                    <a:pt x="17361" y="7230"/>
                    <a:pt x="17444" y="7312"/>
                  </a:cubicBezTo>
                  <a:cubicBezTo>
                    <a:pt x="17567" y="7436"/>
                    <a:pt x="17597" y="7608"/>
                    <a:pt x="17570" y="7777"/>
                  </a:cubicBezTo>
                  <a:cubicBezTo>
                    <a:pt x="17607" y="7771"/>
                    <a:pt x="17645" y="7767"/>
                    <a:pt x="17683" y="7767"/>
                  </a:cubicBezTo>
                  <a:cubicBezTo>
                    <a:pt x="17748" y="7767"/>
                    <a:pt x="17814" y="7778"/>
                    <a:pt x="17879" y="7807"/>
                  </a:cubicBezTo>
                  <a:cubicBezTo>
                    <a:pt x="17997" y="7857"/>
                    <a:pt x="18054" y="7951"/>
                    <a:pt x="18092" y="8060"/>
                  </a:cubicBezTo>
                  <a:cubicBezTo>
                    <a:pt x="18366" y="7894"/>
                    <a:pt x="18639" y="7728"/>
                    <a:pt x="18912" y="7562"/>
                  </a:cubicBezTo>
                  <a:cubicBezTo>
                    <a:pt x="18988" y="7515"/>
                    <a:pt x="19066" y="7467"/>
                    <a:pt x="19143" y="7420"/>
                  </a:cubicBezTo>
                  <a:cubicBezTo>
                    <a:pt x="19108" y="7402"/>
                    <a:pt x="19076" y="7385"/>
                    <a:pt x="19042" y="7363"/>
                  </a:cubicBezTo>
                  <a:cubicBezTo>
                    <a:pt x="18821" y="7246"/>
                    <a:pt x="18593" y="7144"/>
                    <a:pt x="18369" y="7031"/>
                  </a:cubicBezTo>
                  <a:cubicBezTo>
                    <a:pt x="18117" y="6905"/>
                    <a:pt x="17863" y="6772"/>
                    <a:pt x="17610" y="6643"/>
                  </a:cubicBezTo>
                  <a:cubicBezTo>
                    <a:pt x="17105" y="6383"/>
                    <a:pt x="16598" y="6127"/>
                    <a:pt x="16086" y="5884"/>
                  </a:cubicBezTo>
                  <a:cubicBezTo>
                    <a:pt x="15098" y="5414"/>
                    <a:pt x="14086" y="5002"/>
                    <a:pt x="13130" y="4468"/>
                  </a:cubicBezTo>
                  <a:cubicBezTo>
                    <a:pt x="12654" y="4201"/>
                    <a:pt x="12196" y="3906"/>
                    <a:pt x="11725" y="3629"/>
                  </a:cubicBezTo>
                  <a:cubicBezTo>
                    <a:pt x="11249" y="3352"/>
                    <a:pt x="10760" y="3110"/>
                    <a:pt x="10262" y="2873"/>
                  </a:cubicBezTo>
                  <a:cubicBezTo>
                    <a:pt x="9759" y="2634"/>
                    <a:pt x="9252" y="2390"/>
                    <a:pt x="8757" y="2133"/>
                  </a:cubicBezTo>
                  <a:cubicBezTo>
                    <a:pt x="8261" y="1874"/>
                    <a:pt x="7768" y="1605"/>
                    <a:pt x="7265" y="1362"/>
                  </a:cubicBezTo>
                  <a:cubicBezTo>
                    <a:pt x="6766" y="1117"/>
                    <a:pt x="6260" y="889"/>
                    <a:pt x="5767" y="634"/>
                  </a:cubicBezTo>
                  <a:cubicBezTo>
                    <a:pt x="5350" y="416"/>
                    <a:pt x="4944" y="177"/>
                    <a:pt x="4507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34"/>
            <p:cNvSpPr/>
            <p:nvPr/>
          </p:nvSpPr>
          <p:spPr>
            <a:xfrm>
              <a:off x="1283076" y="2205905"/>
              <a:ext cx="318158" cy="301666"/>
            </a:xfrm>
            <a:custGeom>
              <a:rect b="b" l="l" r="r" t="t"/>
              <a:pathLst>
                <a:path extrusionOk="0" h="8749" w="9228">
                  <a:moveTo>
                    <a:pt x="5344" y="2950"/>
                  </a:moveTo>
                  <a:cubicBezTo>
                    <a:pt x="5543" y="2950"/>
                    <a:pt x="5738" y="3009"/>
                    <a:pt x="5889" y="3149"/>
                  </a:cubicBezTo>
                  <a:cubicBezTo>
                    <a:pt x="6055" y="3302"/>
                    <a:pt x="6153" y="3555"/>
                    <a:pt x="6132" y="3779"/>
                  </a:cubicBezTo>
                  <a:cubicBezTo>
                    <a:pt x="6108" y="4043"/>
                    <a:pt x="5947" y="4258"/>
                    <a:pt x="5736" y="4406"/>
                  </a:cubicBezTo>
                  <a:cubicBezTo>
                    <a:pt x="5551" y="4538"/>
                    <a:pt x="5319" y="4610"/>
                    <a:pt x="5093" y="4610"/>
                  </a:cubicBezTo>
                  <a:cubicBezTo>
                    <a:pt x="4791" y="4610"/>
                    <a:pt x="4498" y="4482"/>
                    <a:pt x="4341" y="4194"/>
                  </a:cubicBezTo>
                  <a:cubicBezTo>
                    <a:pt x="4205" y="3948"/>
                    <a:pt x="4217" y="3661"/>
                    <a:pt x="4408" y="3451"/>
                  </a:cubicBezTo>
                  <a:cubicBezTo>
                    <a:pt x="4420" y="3441"/>
                    <a:pt x="4430" y="3431"/>
                    <a:pt x="4442" y="3420"/>
                  </a:cubicBezTo>
                  <a:cubicBezTo>
                    <a:pt x="4516" y="3309"/>
                    <a:pt x="4613" y="3213"/>
                    <a:pt x="4719" y="3142"/>
                  </a:cubicBezTo>
                  <a:cubicBezTo>
                    <a:pt x="4897" y="3023"/>
                    <a:pt x="5123" y="2950"/>
                    <a:pt x="5344" y="2950"/>
                  </a:cubicBezTo>
                  <a:close/>
                  <a:moveTo>
                    <a:pt x="3540" y="4525"/>
                  </a:moveTo>
                  <a:cubicBezTo>
                    <a:pt x="3740" y="4525"/>
                    <a:pt x="3935" y="4585"/>
                    <a:pt x="4087" y="4724"/>
                  </a:cubicBezTo>
                  <a:cubicBezTo>
                    <a:pt x="4252" y="4875"/>
                    <a:pt x="4347" y="5130"/>
                    <a:pt x="4328" y="5354"/>
                  </a:cubicBezTo>
                  <a:cubicBezTo>
                    <a:pt x="4304" y="5618"/>
                    <a:pt x="4144" y="5833"/>
                    <a:pt x="3929" y="5982"/>
                  </a:cubicBezTo>
                  <a:cubicBezTo>
                    <a:pt x="3746" y="6113"/>
                    <a:pt x="3515" y="6185"/>
                    <a:pt x="3289" y="6185"/>
                  </a:cubicBezTo>
                  <a:cubicBezTo>
                    <a:pt x="2986" y="6185"/>
                    <a:pt x="2692" y="6056"/>
                    <a:pt x="2534" y="5766"/>
                  </a:cubicBezTo>
                  <a:cubicBezTo>
                    <a:pt x="2401" y="5524"/>
                    <a:pt x="2412" y="5235"/>
                    <a:pt x="2604" y="5026"/>
                  </a:cubicBezTo>
                  <a:cubicBezTo>
                    <a:pt x="2613" y="5015"/>
                    <a:pt x="2626" y="5004"/>
                    <a:pt x="2638" y="4995"/>
                  </a:cubicBezTo>
                  <a:cubicBezTo>
                    <a:pt x="2711" y="4883"/>
                    <a:pt x="2810" y="4785"/>
                    <a:pt x="2914" y="4718"/>
                  </a:cubicBezTo>
                  <a:cubicBezTo>
                    <a:pt x="3093" y="4598"/>
                    <a:pt x="3319" y="4525"/>
                    <a:pt x="3540" y="4525"/>
                  </a:cubicBezTo>
                  <a:close/>
                  <a:moveTo>
                    <a:pt x="2422" y="1"/>
                  </a:moveTo>
                  <a:cubicBezTo>
                    <a:pt x="2283" y="1"/>
                    <a:pt x="2148" y="31"/>
                    <a:pt x="2010" y="80"/>
                  </a:cubicBezTo>
                  <a:cubicBezTo>
                    <a:pt x="1995" y="85"/>
                    <a:pt x="1982" y="87"/>
                    <a:pt x="1969" y="87"/>
                  </a:cubicBezTo>
                  <a:cubicBezTo>
                    <a:pt x="1960" y="87"/>
                    <a:pt x="1951" y="86"/>
                    <a:pt x="1942" y="84"/>
                  </a:cubicBezTo>
                  <a:lnTo>
                    <a:pt x="1832" y="455"/>
                  </a:lnTo>
                  <a:cubicBezTo>
                    <a:pt x="1921" y="480"/>
                    <a:pt x="2015" y="511"/>
                    <a:pt x="2105" y="545"/>
                  </a:cubicBezTo>
                  <a:cubicBezTo>
                    <a:pt x="2369" y="647"/>
                    <a:pt x="2629" y="782"/>
                    <a:pt x="2834" y="979"/>
                  </a:cubicBezTo>
                  <a:cubicBezTo>
                    <a:pt x="2895" y="1039"/>
                    <a:pt x="2953" y="1105"/>
                    <a:pt x="2999" y="1173"/>
                  </a:cubicBezTo>
                  <a:cubicBezTo>
                    <a:pt x="3112" y="1331"/>
                    <a:pt x="3191" y="1515"/>
                    <a:pt x="3252" y="1706"/>
                  </a:cubicBezTo>
                  <a:cubicBezTo>
                    <a:pt x="3294" y="1840"/>
                    <a:pt x="3325" y="1979"/>
                    <a:pt x="3349" y="2111"/>
                  </a:cubicBezTo>
                  <a:cubicBezTo>
                    <a:pt x="3426" y="2533"/>
                    <a:pt x="3393" y="2994"/>
                    <a:pt x="3273" y="3405"/>
                  </a:cubicBezTo>
                  <a:cubicBezTo>
                    <a:pt x="3101" y="3989"/>
                    <a:pt x="2756" y="4512"/>
                    <a:pt x="2342" y="4953"/>
                  </a:cubicBezTo>
                  <a:cubicBezTo>
                    <a:pt x="1712" y="5630"/>
                    <a:pt x="883" y="6125"/>
                    <a:pt x="0" y="6418"/>
                  </a:cubicBezTo>
                  <a:lnTo>
                    <a:pt x="124" y="6790"/>
                  </a:lnTo>
                  <a:cubicBezTo>
                    <a:pt x="252" y="6740"/>
                    <a:pt x="391" y="6712"/>
                    <a:pt x="529" y="6712"/>
                  </a:cubicBezTo>
                  <a:cubicBezTo>
                    <a:pt x="728" y="6712"/>
                    <a:pt x="923" y="6771"/>
                    <a:pt x="1075" y="6910"/>
                  </a:cubicBezTo>
                  <a:cubicBezTo>
                    <a:pt x="1240" y="7063"/>
                    <a:pt x="1335" y="7318"/>
                    <a:pt x="1317" y="7542"/>
                  </a:cubicBezTo>
                  <a:cubicBezTo>
                    <a:pt x="1293" y="7807"/>
                    <a:pt x="1131" y="8019"/>
                    <a:pt x="922" y="8170"/>
                  </a:cubicBezTo>
                  <a:cubicBezTo>
                    <a:pt x="898" y="8186"/>
                    <a:pt x="874" y="8201"/>
                    <a:pt x="849" y="8217"/>
                  </a:cubicBezTo>
                  <a:lnTo>
                    <a:pt x="1172" y="8748"/>
                  </a:lnTo>
                  <a:cubicBezTo>
                    <a:pt x="1275" y="8687"/>
                    <a:pt x="1374" y="8625"/>
                    <a:pt x="1475" y="8565"/>
                  </a:cubicBezTo>
                  <a:cubicBezTo>
                    <a:pt x="4041" y="7012"/>
                    <a:pt x="6656" y="5545"/>
                    <a:pt x="9227" y="3999"/>
                  </a:cubicBezTo>
                  <a:cubicBezTo>
                    <a:pt x="9221" y="3972"/>
                    <a:pt x="9212" y="3943"/>
                    <a:pt x="9205" y="3913"/>
                  </a:cubicBezTo>
                  <a:cubicBezTo>
                    <a:pt x="9196" y="3886"/>
                    <a:pt x="9192" y="3870"/>
                    <a:pt x="9185" y="3858"/>
                  </a:cubicBezTo>
                  <a:cubicBezTo>
                    <a:pt x="9175" y="3845"/>
                    <a:pt x="9175" y="3843"/>
                    <a:pt x="9164" y="3836"/>
                  </a:cubicBezTo>
                  <a:cubicBezTo>
                    <a:pt x="9139" y="3823"/>
                    <a:pt x="9113" y="3817"/>
                    <a:pt x="9086" y="3817"/>
                  </a:cubicBezTo>
                  <a:cubicBezTo>
                    <a:pt x="8980" y="3817"/>
                    <a:pt x="8863" y="3904"/>
                    <a:pt x="8779" y="3955"/>
                  </a:cubicBezTo>
                  <a:cubicBezTo>
                    <a:pt x="8753" y="3971"/>
                    <a:pt x="8726" y="3978"/>
                    <a:pt x="8701" y="3978"/>
                  </a:cubicBezTo>
                  <a:cubicBezTo>
                    <a:pt x="8591" y="3978"/>
                    <a:pt x="8506" y="3849"/>
                    <a:pt x="8565" y="3739"/>
                  </a:cubicBezTo>
                  <a:cubicBezTo>
                    <a:pt x="8623" y="3625"/>
                    <a:pt x="8784" y="3351"/>
                    <a:pt x="8623" y="3252"/>
                  </a:cubicBezTo>
                  <a:cubicBezTo>
                    <a:pt x="8603" y="3240"/>
                    <a:pt x="8581" y="3235"/>
                    <a:pt x="8558" y="3235"/>
                  </a:cubicBezTo>
                  <a:cubicBezTo>
                    <a:pt x="8502" y="3235"/>
                    <a:pt x="8441" y="3264"/>
                    <a:pt x="8393" y="3284"/>
                  </a:cubicBezTo>
                  <a:cubicBezTo>
                    <a:pt x="8296" y="3324"/>
                    <a:pt x="8195" y="3380"/>
                    <a:pt x="8088" y="3382"/>
                  </a:cubicBezTo>
                  <a:cubicBezTo>
                    <a:pt x="8085" y="3383"/>
                    <a:pt x="8083" y="3383"/>
                    <a:pt x="8080" y="3383"/>
                  </a:cubicBezTo>
                  <a:cubicBezTo>
                    <a:pt x="7974" y="3383"/>
                    <a:pt x="7911" y="3276"/>
                    <a:pt x="7932" y="3179"/>
                  </a:cubicBezTo>
                  <a:cubicBezTo>
                    <a:pt x="7951" y="3085"/>
                    <a:pt x="7991" y="2995"/>
                    <a:pt x="8007" y="2900"/>
                  </a:cubicBezTo>
                  <a:cubicBezTo>
                    <a:pt x="8007" y="2900"/>
                    <a:pt x="8009" y="2862"/>
                    <a:pt x="8009" y="2853"/>
                  </a:cubicBezTo>
                  <a:cubicBezTo>
                    <a:pt x="8009" y="2853"/>
                    <a:pt x="8005" y="2838"/>
                    <a:pt x="8002" y="2831"/>
                  </a:cubicBezTo>
                  <a:cubicBezTo>
                    <a:pt x="7993" y="2808"/>
                    <a:pt x="7957" y="2778"/>
                    <a:pt x="7925" y="2758"/>
                  </a:cubicBezTo>
                  <a:cubicBezTo>
                    <a:pt x="7852" y="2712"/>
                    <a:pt x="7774" y="2688"/>
                    <a:pt x="7695" y="2688"/>
                  </a:cubicBezTo>
                  <a:cubicBezTo>
                    <a:pt x="7647" y="2688"/>
                    <a:pt x="7599" y="2697"/>
                    <a:pt x="7551" y="2715"/>
                  </a:cubicBezTo>
                  <a:cubicBezTo>
                    <a:pt x="7430" y="2758"/>
                    <a:pt x="7326" y="2835"/>
                    <a:pt x="7212" y="2893"/>
                  </a:cubicBezTo>
                  <a:cubicBezTo>
                    <a:pt x="7187" y="2906"/>
                    <a:pt x="7162" y="2912"/>
                    <a:pt x="7138" y="2912"/>
                  </a:cubicBezTo>
                  <a:cubicBezTo>
                    <a:pt x="7047" y="2912"/>
                    <a:pt x="6969" y="2828"/>
                    <a:pt x="6993" y="2724"/>
                  </a:cubicBezTo>
                  <a:cubicBezTo>
                    <a:pt x="7021" y="2594"/>
                    <a:pt x="7050" y="2471"/>
                    <a:pt x="7042" y="2334"/>
                  </a:cubicBezTo>
                  <a:cubicBezTo>
                    <a:pt x="7036" y="2226"/>
                    <a:pt x="7009" y="2089"/>
                    <a:pt x="6899" y="2042"/>
                  </a:cubicBezTo>
                  <a:cubicBezTo>
                    <a:pt x="6880" y="2034"/>
                    <a:pt x="6862" y="2030"/>
                    <a:pt x="6844" y="2030"/>
                  </a:cubicBezTo>
                  <a:cubicBezTo>
                    <a:pt x="6764" y="2030"/>
                    <a:pt x="6694" y="2104"/>
                    <a:pt x="6640" y="2162"/>
                  </a:cubicBezTo>
                  <a:cubicBezTo>
                    <a:pt x="6555" y="2251"/>
                    <a:pt x="6478" y="2354"/>
                    <a:pt x="6388" y="2442"/>
                  </a:cubicBezTo>
                  <a:cubicBezTo>
                    <a:pt x="6359" y="2471"/>
                    <a:pt x="6317" y="2486"/>
                    <a:pt x="6276" y="2486"/>
                  </a:cubicBezTo>
                  <a:cubicBezTo>
                    <a:pt x="6224" y="2486"/>
                    <a:pt x="6173" y="2462"/>
                    <a:pt x="6149" y="2411"/>
                  </a:cubicBezTo>
                  <a:cubicBezTo>
                    <a:pt x="6109" y="2333"/>
                    <a:pt x="6091" y="2257"/>
                    <a:pt x="6084" y="2167"/>
                  </a:cubicBezTo>
                  <a:cubicBezTo>
                    <a:pt x="6079" y="2099"/>
                    <a:pt x="6079" y="2029"/>
                    <a:pt x="6063" y="1964"/>
                  </a:cubicBezTo>
                  <a:cubicBezTo>
                    <a:pt x="6051" y="1903"/>
                    <a:pt x="6024" y="1848"/>
                    <a:pt x="5974" y="1808"/>
                  </a:cubicBezTo>
                  <a:cubicBezTo>
                    <a:pt x="5964" y="1802"/>
                    <a:pt x="5947" y="1789"/>
                    <a:pt x="5947" y="1789"/>
                  </a:cubicBezTo>
                  <a:cubicBezTo>
                    <a:pt x="5947" y="1791"/>
                    <a:pt x="5931" y="1799"/>
                    <a:pt x="5928" y="1803"/>
                  </a:cubicBezTo>
                  <a:cubicBezTo>
                    <a:pt x="5911" y="1818"/>
                    <a:pt x="5895" y="1836"/>
                    <a:pt x="5881" y="1855"/>
                  </a:cubicBezTo>
                  <a:cubicBezTo>
                    <a:pt x="5864" y="1876"/>
                    <a:pt x="5829" y="1932"/>
                    <a:pt x="5808" y="1965"/>
                  </a:cubicBezTo>
                  <a:cubicBezTo>
                    <a:pt x="5756" y="2054"/>
                    <a:pt x="5709" y="2143"/>
                    <a:pt x="5642" y="2220"/>
                  </a:cubicBezTo>
                  <a:cubicBezTo>
                    <a:pt x="5619" y="2246"/>
                    <a:pt x="5581" y="2260"/>
                    <a:pt x="5543" y="2260"/>
                  </a:cubicBezTo>
                  <a:cubicBezTo>
                    <a:pt x="5519" y="2260"/>
                    <a:pt x="5495" y="2254"/>
                    <a:pt x="5477" y="2242"/>
                  </a:cubicBezTo>
                  <a:cubicBezTo>
                    <a:pt x="5276" y="2104"/>
                    <a:pt x="5265" y="1830"/>
                    <a:pt x="5126" y="1640"/>
                  </a:cubicBezTo>
                  <a:cubicBezTo>
                    <a:pt x="5097" y="1598"/>
                    <a:pt x="5062" y="1575"/>
                    <a:pt x="5027" y="1575"/>
                  </a:cubicBezTo>
                  <a:cubicBezTo>
                    <a:pt x="4997" y="1575"/>
                    <a:pt x="4966" y="1591"/>
                    <a:pt x="4936" y="1627"/>
                  </a:cubicBezTo>
                  <a:cubicBezTo>
                    <a:pt x="4858" y="1719"/>
                    <a:pt x="4816" y="1835"/>
                    <a:pt x="4702" y="1901"/>
                  </a:cubicBezTo>
                  <a:cubicBezTo>
                    <a:pt x="4681" y="1912"/>
                    <a:pt x="4655" y="1918"/>
                    <a:pt x="4629" y="1918"/>
                  </a:cubicBezTo>
                  <a:cubicBezTo>
                    <a:pt x="4576" y="1918"/>
                    <a:pt x="4522" y="1895"/>
                    <a:pt x="4501" y="1845"/>
                  </a:cubicBezTo>
                  <a:cubicBezTo>
                    <a:pt x="4454" y="1740"/>
                    <a:pt x="4448" y="1637"/>
                    <a:pt x="4462" y="1522"/>
                  </a:cubicBezTo>
                  <a:cubicBezTo>
                    <a:pt x="4473" y="1428"/>
                    <a:pt x="4498" y="1326"/>
                    <a:pt x="4482" y="1231"/>
                  </a:cubicBezTo>
                  <a:cubicBezTo>
                    <a:pt x="4471" y="1169"/>
                    <a:pt x="4447" y="1107"/>
                    <a:pt x="4387" y="1107"/>
                  </a:cubicBezTo>
                  <a:cubicBezTo>
                    <a:pt x="4381" y="1107"/>
                    <a:pt x="4375" y="1108"/>
                    <a:pt x="4369" y="1109"/>
                  </a:cubicBezTo>
                  <a:cubicBezTo>
                    <a:pt x="4279" y="1127"/>
                    <a:pt x="4196" y="1179"/>
                    <a:pt x="4107" y="1204"/>
                  </a:cubicBezTo>
                  <a:cubicBezTo>
                    <a:pt x="4093" y="1208"/>
                    <a:pt x="4080" y="1210"/>
                    <a:pt x="4066" y="1210"/>
                  </a:cubicBezTo>
                  <a:cubicBezTo>
                    <a:pt x="3969" y="1210"/>
                    <a:pt x="3888" y="1113"/>
                    <a:pt x="3917" y="1013"/>
                  </a:cubicBezTo>
                  <a:cubicBezTo>
                    <a:pt x="3946" y="912"/>
                    <a:pt x="4115" y="659"/>
                    <a:pt x="3964" y="599"/>
                  </a:cubicBezTo>
                  <a:cubicBezTo>
                    <a:pt x="3955" y="595"/>
                    <a:pt x="3945" y="594"/>
                    <a:pt x="3935" y="594"/>
                  </a:cubicBezTo>
                  <a:cubicBezTo>
                    <a:pt x="3887" y="594"/>
                    <a:pt x="3826" y="627"/>
                    <a:pt x="3788" y="653"/>
                  </a:cubicBezTo>
                  <a:cubicBezTo>
                    <a:pt x="3754" y="673"/>
                    <a:pt x="3725" y="698"/>
                    <a:pt x="3698" y="727"/>
                  </a:cubicBezTo>
                  <a:cubicBezTo>
                    <a:pt x="3684" y="737"/>
                    <a:pt x="3673" y="752"/>
                    <a:pt x="3662" y="765"/>
                  </a:cubicBezTo>
                  <a:cubicBezTo>
                    <a:pt x="3660" y="771"/>
                    <a:pt x="3635" y="802"/>
                    <a:pt x="3635" y="802"/>
                  </a:cubicBezTo>
                  <a:cubicBezTo>
                    <a:pt x="3601" y="841"/>
                    <a:pt x="3558" y="866"/>
                    <a:pt x="3509" y="866"/>
                  </a:cubicBezTo>
                  <a:cubicBezTo>
                    <a:pt x="3490" y="866"/>
                    <a:pt x="3470" y="862"/>
                    <a:pt x="3449" y="854"/>
                  </a:cubicBezTo>
                  <a:cubicBezTo>
                    <a:pt x="3382" y="826"/>
                    <a:pt x="3339" y="746"/>
                    <a:pt x="3361" y="675"/>
                  </a:cubicBezTo>
                  <a:cubicBezTo>
                    <a:pt x="3391" y="583"/>
                    <a:pt x="3405" y="515"/>
                    <a:pt x="3373" y="438"/>
                  </a:cubicBezTo>
                  <a:lnTo>
                    <a:pt x="3369" y="434"/>
                  </a:lnTo>
                  <a:cubicBezTo>
                    <a:pt x="3365" y="428"/>
                    <a:pt x="3360" y="419"/>
                    <a:pt x="3356" y="412"/>
                  </a:cubicBezTo>
                  <a:lnTo>
                    <a:pt x="3353" y="409"/>
                  </a:lnTo>
                  <a:cubicBezTo>
                    <a:pt x="3347" y="403"/>
                    <a:pt x="3342" y="396"/>
                    <a:pt x="3335" y="391"/>
                  </a:cubicBezTo>
                  <a:cubicBezTo>
                    <a:pt x="3326" y="382"/>
                    <a:pt x="3290" y="360"/>
                    <a:pt x="3267" y="351"/>
                  </a:cubicBezTo>
                  <a:cubicBezTo>
                    <a:pt x="3210" y="328"/>
                    <a:pt x="3147" y="319"/>
                    <a:pt x="3079" y="319"/>
                  </a:cubicBezTo>
                  <a:cubicBezTo>
                    <a:pt x="3067" y="319"/>
                    <a:pt x="3053" y="319"/>
                    <a:pt x="3040" y="320"/>
                  </a:cubicBezTo>
                  <a:cubicBezTo>
                    <a:pt x="2954" y="321"/>
                    <a:pt x="2865" y="335"/>
                    <a:pt x="2782" y="351"/>
                  </a:cubicBezTo>
                  <a:cubicBezTo>
                    <a:pt x="2774" y="352"/>
                    <a:pt x="2766" y="353"/>
                    <a:pt x="2758" y="353"/>
                  </a:cubicBezTo>
                  <a:cubicBezTo>
                    <a:pt x="2691" y="353"/>
                    <a:pt x="2641" y="295"/>
                    <a:pt x="2641" y="237"/>
                  </a:cubicBezTo>
                  <a:cubicBezTo>
                    <a:pt x="2632" y="222"/>
                    <a:pt x="2630" y="204"/>
                    <a:pt x="2632" y="183"/>
                  </a:cubicBezTo>
                  <a:cubicBezTo>
                    <a:pt x="2636" y="140"/>
                    <a:pt x="2639" y="106"/>
                    <a:pt x="2630" y="76"/>
                  </a:cubicBezTo>
                  <a:cubicBezTo>
                    <a:pt x="2627" y="73"/>
                    <a:pt x="2627" y="73"/>
                    <a:pt x="2627" y="70"/>
                  </a:cubicBezTo>
                  <a:cubicBezTo>
                    <a:pt x="2624" y="63"/>
                    <a:pt x="2620" y="58"/>
                    <a:pt x="2618" y="54"/>
                  </a:cubicBezTo>
                  <a:cubicBezTo>
                    <a:pt x="2614" y="50"/>
                    <a:pt x="2605" y="44"/>
                    <a:pt x="2605" y="42"/>
                  </a:cubicBezTo>
                  <a:cubicBezTo>
                    <a:pt x="2557" y="7"/>
                    <a:pt x="2508" y="3"/>
                    <a:pt x="2448" y="1"/>
                  </a:cubicBezTo>
                  <a:cubicBezTo>
                    <a:pt x="2440" y="1"/>
                    <a:pt x="2431" y="1"/>
                    <a:pt x="24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34"/>
            <p:cNvSpPr/>
            <p:nvPr/>
          </p:nvSpPr>
          <p:spPr>
            <a:xfrm>
              <a:off x="1444433" y="1966454"/>
              <a:ext cx="150908" cy="182916"/>
            </a:xfrm>
            <a:custGeom>
              <a:rect b="b" l="l" r="r" t="t"/>
              <a:pathLst>
                <a:path extrusionOk="0" h="5305" w="4377">
                  <a:moveTo>
                    <a:pt x="1164" y="2036"/>
                  </a:moveTo>
                  <a:cubicBezTo>
                    <a:pt x="1182" y="2036"/>
                    <a:pt x="1201" y="2040"/>
                    <a:pt x="1219" y="2044"/>
                  </a:cubicBezTo>
                  <a:cubicBezTo>
                    <a:pt x="1227" y="2046"/>
                    <a:pt x="1240" y="2052"/>
                    <a:pt x="1246" y="2055"/>
                  </a:cubicBezTo>
                  <a:cubicBezTo>
                    <a:pt x="1255" y="2059"/>
                    <a:pt x="1267" y="2061"/>
                    <a:pt x="1276" y="2068"/>
                  </a:cubicBezTo>
                  <a:cubicBezTo>
                    <a:pt x="1314" y="2091"/>
                    <a:pt x="1341" y="2122"/>
                    <a:pt x="1366" y="2158"/>
                  </a:cubicBezTo>
                  <a:cubicBezTo>
                    <a:pt x="1380" y="2179"/>
                    <a:pt x="1386" y="2201"/>
                    <a:pt x="1396" y="2222"/>
                  </a:cubicBezTo>
                  <a:cubicBezTo>
                    <a:pt x="1397" y="2228"/>
                    <a:pt x="1400" y="2233"/>
                    <a:pt x="1400" y="2240"/>
                  </a:cubicBezTo>
                  <a:cubicBezTo>
                    <a:pt x="1405" y="2262"/>
                    <a:pt x="1408" y="2285"/>
                    <a:pt x="1408" y="2307"/>
                  </a:cubicBezTo>
                  <a:cubicBezTo>
                    <a:pt x="1411" y="2330"/>
                    <a:pt x="1405" y="2352"/>
                    <a:pt x="1402" y="2373"/>
                  </a:cubicBezTo>
                  <a:cubicBezTo>
                    <a:pt x="1397" y="2403"/>
                    <a:pt x="1384" y="2430"/>
                    <a:pt x="1371" y="2452"/>
                  </a:cubicBezTo>
                  <a:cubicBezTo>
                    <a:pt x="1366" y="2458"/>
                    <a:pt x="1362" y="2463"/>
                    <a:pt x="1359" y="2471"/>
                  </a:cubicBezTo>
                  <a:cubicBezTo>
                    <a:pt x="1349" y="2486"/>
                    <a:pt x="1334" y="2504"/>
                    <a:pt x="1321" y="2520"/>
                  </a:cubicBezTo>
                  <a:cubicBezTo>
                    <a:pt x="1313" y="2526"/>
                    <a:pt x="1303" y="2534"/>
                    <a:pt x="1297" y="2538"/>
                  </a:cubicBezTo>
                  <a:cubicBezTo>
                    <a:pt x="1288" y="2546"/>
                    <a:pt x="1281" y="2552"/>
                    <a:pt x="1272" y="2559"/>
                  </a:cubicBezTo>
                  <a:cubicBezTo>
                    <a:pt x="1269" y="2559"/>
                    <a:pt x="1266" y="2561"/>
                    <a:pt x="1263" y="2561"/>
                  </a:cubicBezTo>
                  <a:cubicBezTo>
                    <a:pt x="1247" y="2571"/>
                    <a:pt x="1231" y="2578"/>
                    <a:pt x="1216" y="2582"/>
                  </a:cubicBezTo>
                  <a:cubicBezTo>
                    <a:pt x="1196" y="2588"/>
                    <a:pt x="1173" y="2592"/>
                    <a:pt x="1151" y="2592"/>
                  </a:cubicBezTo>
                  <a:cubicBezTo>
                    <a:pt x="1147" y="2594"/>
                    <a:pt x="1142" y="2594"/>
                    <a:pt x="1135" y="2594"/>
                  </a:cubicBezTo>
                  <a:cubicBezTo>
                    <a:pt x="1095" y="2593"/>
                    <a:pt x="1058" y="2585"/>
                    <a:pt x="1022" y="2562"/>
                  </a:cubicBezTo>
                  <a:cubicBezTo>
                    <a:pt x="985" y="2544"/>
                    <a:pt x="967" y="2520"/>
                    <a:pt x="945" y="2488"/>
                  </a:cubicBezTo>
                  <a:cubicBezTo>
                    <a:pt x="943" y="2483"/>
                    <a:pt x="941" y="2479"/>
                    <a:pt x="939" y="2477"/>
                  </a:cubicBezTo>
                  <a:cubicBezTo>
                    <a:pt x="929" y="2461"/>
                    <a:pt x="922" y="2443"/>
                    <a:pt x="918" y="2427"/>
                  </a:cubicBezTo>
                  <a:cubicBezTo>
                    <a:pt x="912" y="2405"/>
                    <a:pt x="908" y="2382"/>
                    <a:pt x="908" y="2359"/>
                  </a:cubicBezTo>
                  <a:cubicBezTo>
                    <a:pt x="908" y="2347"/>
                    <a:pt x="908" y="2330"/>
                    <a:pt x="912" y="2317"/>
                  </a:cubicBezTo>
                  <a:cubicBezTo>
                    <a:pt x="908" y="2295"/>
                    <a:pt x="912" y="2273"/>
                    <a:pt x="915" y="2243"/>
                  </a:cubicBezTo>
                  <a:cubicBezTo>
                    <a:pt x="922" y="2216"/>
                    <a:pt x="933" y="2188"/>
                    <a:pt x="946" y="2166"/>
                  </a:cubicBezTo>
                  <a:cubicBezTo>
                    <a:pt x="958" y="2145"/>
                    <a:pt x="972" y="2129"/>
                    <a:pt x="985" y="2114"/>
                  </a:cubicBezTo>
                  <a:cubicBezTo>
                    <a:pt x="990" y="2108"/>
                    <a:pt x="995" y="2104"/>
                    <a:pt x="998" y="2102"/>
                  </a:cubicBezTo>
                  <a:cubicBezTo>
                    <a:pt x="1037" y="2071"/>
                    <a:pt x="1045" y="2065"/>
                    <a:pt x="1091" y="2046"/>
                  </a:cubicBezTo>
                  <a:cubicBezTo>
                    <a:pt x="1112" y="2040"/>
                    <a:pt x="1140" y="2037"/>
                    <a:pt x="1154" y="2037"/>
                  </a:cubicBezTo>
                  <a:cubicBezTo>
                    <a:pt x="1157" y="2036"/>
                    <a:pt x="1161" y="2036"/>
                    <a:pt x="1164" y="2036"/>
                  </a:cubicBezTo>
                  <a:close/>
                  <a:moveTo>
                    <a:pt x="3223" y="2644"/>
                  </a:moveTo>
                  <a:cubicBezTo>
                    <a:pt x="3237" y="2644"/>
                    <a:pt x="3258" y="2646"/>
                    <a:pt x="3277" y="2650"/>
                  </a:cubicBezTo>
                  <a:cubicBezTo>
                    <a:pt x="3301" y="2655"/>
                    <a:pt x="3322" y="2667"/>
                    <a:pt x="3340" y="2680"/>
                  </a:cubicBezTo>
                  <a:cubicBezTo>
                    <a:pt x="3356" y="2689"/>
                    <a:pt x="3375" y="2703"/>
                    <a:pt x="3387" y="2717"/>
                  </a:cubicBezTo>
                  <a:cubicBezTo>
                    <a:pt x="3400" y="2732"/>
                    <a:pt x="3412" y="2748"/>
                    <a:pt x="3424" y="2763"/>
                  </a:cubicBezTo>
                  <a:cubicBezTo>
                    <a:pt x="3424" y="2769"/>
                    <a:pt x="3426" y="2771"/>
                    <a:pt x="3428" y="2775"/>
                  </a:cubicBezTo>
                  <a:cubicBezTo>
                    <a:pt x="3437" y="2791"/>
                    <a:pt x="3443" y="2809"/>
                    <a:pt x="3450" y="2827"/>
                  </a:cubicBezTo>
                  <a:cubicBezTo>
                    <a:pt x="3458" y="2851"/>
                    <a:pt x="3459" y="2879"/>
                    <a:pt x="3462" y="2900"/>
                  </a:cubicBezTo>
                  <a:cubicBezTo>
                    <a:pt x="3464" y="2909"/>
                    <a:pt x="3464" y="2919"/>
                    <a:pt x="3462" y="2925"/>
                  </a:cubicBezTo>
                  <a:cubicBezTo>
                    <a:pt x="3462" y="2947"/>
                    <a:pt x="3459" y="2974"/>
                    <a:pt x="3449" y="2995"/>
                  </a:cubicBezTo>
                  <a:cubicBezTo>
                    <a:pt x="3444" y="3013"/>
                    <a:pt x="3436" y="3031"/>
                    <a:pt x="3427" y="3047"/>
                  </a:cubicBezTo>
                  <a:cubicBezTo>
                    <a:pt x="3427" y="3052"/>
                    <a:pt x="3426" y="3055"/>
                    <a:pt x="3422" y="3058"/>
                  </a:cubicBezTo>
                  <a:cubicBezTo>
                    <a:pt x="3397" y="3095"/>
                    <a:pt x="3377" y="3113"/>
                    <a:pt x="3343" y="3138"/>
                  </a:cubicBezTo>
                  <a:cubicBezTo>
                    <a:pt x="3303" y="3165"/>
                    <a:pt x="3249" y="3178"/>
                    <a:pt x="3202" y="3178"/>
                  </a:cubicBezTo>
                  <a:cubicBezTo>
                    <a:pt x="3181" y="3178"/>
                    <a:pt x="3161" y="3174"/>
                    <a:pt x="3140" y="3170"/>
                  </a:cubicBezTo>
                  <a:cubicBezTo>
                    <a:pt x="3136" y="3170"/>
                    <a:pt x="3131" y="3166"/>
                    <a:pt x="3127" y="3166"/>
                  </a:cubicBezTo>
                  <a:cubicBezTo>
                    <a:pt x="3088" y="3153"/>
                    <a:pt x="3063" y="3137"/>
                    <a:pt x="3032" y="3112"/>
                  </a:cubicBezTo>
                  <a:cubicBezTo>
                    <a:pt x="2999" y="3083"/>
                    <a:pt x="2976" y="3040"/>
                    <a:pt x="2964" y="2998"/>
                  </a:cubicBezTo>
                  <a:cubicBezTo>
                    <a:pt x="2957" y="2977"/>
                    <a:pt x="2955" y="2953"/>
                    <a:pt x="2953" y="2930"/>
                  </a:cubicBezTo>
                  <a:cubicBezTo>
                    <a:pt x="2950" y="2906"/>
                    <a:pt x="2955" y="2882"/>
                    <a:pt x="2959" y="2859"/>
                  </a:cubicBezTo>
                  <a:cubicBezTo>
                    <a:pt x="2959" y="2851"/>
                    <a:pt x="2962" y="2842"/>
                    <a:pt x="2965" y="2832"/>
                  </a:cubicBezTo>
                  <a:cubicBezTo>
                    <a:pt x="2974" y="2810"/>
                    <a:pt x="2983" y="2788"/>
                    <a:pt x="2995" y="2768"/>
                  </a:cubicBezTo>
                  <a:cubicBezTo>
                    <a:pt x="2999" y="2763"/>
                    <a:pt x="3004" y="2758"/>
                    <a:pt x="3007" y="2754"/>
                  </a:cubicBezTo>
                  <a:cubicBezTo>
                    <a:pt x="3023" y="2734"/>
                    <a:pt x="3037" y="2718"/>
                    <a:pt x="3062" y="2705"/>
                  </a:cubicBezTo>
                  <a:lnTo>
                    <a:pt x="3064" y="2705"/>
                  </a:lnTo>
                  <a:cubicBezTo>
                    <a:pt x="3068" y="2700"/>
                    <a:pt x="3072" y="2698"/>
                    <a:pt x="3087" y="2686"/>
                  </a:cubicBezTo>
                  <a:cubicBezTo>
                    <a:pt x="3108" y="2671"/>
                    <a:pt x="3127" y="2656"/>
                    <a:pt x="3155" y="2650"/>
                  </a:cubicBezTo>
                  <a:cubicBezTo>
                    <a:pt x="3176" y="2646"/>
                    <a:pt x="3194" y="2644"/>
                    <a:pt x="3215" y="2644"/>
                  </a:cubicBezTo>
                  <a:close/>
                  <a:moveTo>
                    <a:pt x="1882" y="2439"/>
                  </a:moveTo>
                  <a:cubicBezTo>
                    <a:pt x="1963" y="2439"/>
                    <a:pt x="2023" y="2513"/>
                    <a:pt x="2027" y="2591"/>
                  </a:cubicBezTo>
                  <a:cubicBezTo>
                    <a:pt x="2027" y="2612"/>
                    <a:pt x="2028" y="2635"/>
                    <a:pt x="2031" y="2658"/>
                  </a:cubicBezTo>
                  <a:lnTo>
                    <a:pt x="2031" y="2660"/>
                  </a:lnTo>
                  <a:cubicBezTo>
                    <a:pt x="2033" y="2672"/>
                    <a:pt x="2035" y="2685"/>
                    <a:pt x="2037" y="2697"/>
                  </a:cubicBezTo>
                  <a:cubicBezTo>
                    <a:pt x="2043" y="2718"/>
                    <a:pt x="2049" y="2737"/>
                    <a:pt x="2056" y="2758"/>
                  </a:cubicBezTo>
                  <a:cubicBezTo>
                    <a:pt x="2056" y="2762"/>
                    <a:pt x="2062" y="2778"/>
                    <a:pt x="2064" y="2780"/>
                  </a:cubicBezTo>
                  <a:lnTo>
                    <a:pt x="2064" y="2784"/>
                  </a:lnTo>
                  <a:cubicBezTo>
                    <a:pt x="2074" y="2802"/>
                    <a:pt x="2084" y="2821"/>
                    <a:pt x="2096" y="2836"/>
                  </a:cubicBezTo>
                  <a:cubicBezTo>
                    <a:pt x="2096" y="2838"/>
                    <a:pt x="2096" y="2838"/>
                    <a:pt x="2099" y="2838"/>
                  </a:cubicBezTo>
                  <a:cubicBezTo>
                    <a:pt x="2106" y="2848"/>
                    <a:pt x="2113" y="2854"/>
                    <a:pt x="2120" y="2861"/>
                  </a:cubicBezTo>
                  <a:lnTo>
                    <a:pt x="2124" y="2864"/>
                  </a:lnTo>
                  <a:cubicBezTo>
                    <a:pt x="2132" y="2869"/>
                    <a:pt x="2139" y="2877"/>
                    <a:pt x="2146" y="2880"/>
                  </a:cubicBezTo>
                  <a:cubicBezTo>
                    <a:pt x="2155" y="2884"/>
                    <a:pt x="2166" y="2889"/>
                    <a:pt x="2173" y="2894"/>
                  </a:cubicBezTo>
                  <a:cubicBezTo>
                    <a:pt x="2176" y="2894"/>
                    <a:pt x="2177" y="2896"/>
                    <a:pt x="2179" y="2896"/>
                  </a:cubicBezTo>
                  <a:cubicBezTo>
                    <a:pt x="2184" y="2896"/>
                    <a:pt x="2194" y="2898"/>
                    <a:pt x="2200" y="2900"/>
                  </a:cubicBezTo>
                  <a:lnTo>
                    <a:pt x="2213" y="2900"/>
                  </a:lnTo>
                  <a:cubicBezTo>
                    <a:pt x="2215" y="2900"/>
                    <a:pt x="2218" y="2898"/>
                    <a:pt x="2220" y="2898"/>
                  </a:cubicBezTo>
                  <a:cubicBezTo>
                    <a:pt x="2223" y="2898"/>
                    <a:pt x="2226" y="2898"/>
                    <a:pt x="2229" y="2895"/>
                  </a:cubicBezTo>
                  <a:cubicBezTo>
                    <a:pt x="2231" y="2895"/>
                    <a:pt x="2235" y="2894"/>
                    <a:pt x="2238" y="2890"/>
                  </a:cubicBezTo>
                  <a:cubicBezTo>
                    <a:pt x="2245" y="2887"/>
                    <a:pt x="2251" y="2882"/>
                    <a:pt x="2260" y="2878"/>
                  </a:cubicBezTo>
                  <a:cubicBezTo>
                    <a:pt x="2262" y="2875"/>
                    <a:pt x="2266" y="2874"/>
                    <a:pt x="2270" y="2872"/>
                  </a:cubicBezTo>
                  <a:cubicBezTo>
                    <a:pt x="2272" y="2872"/>
                    <a:pt x="2272" y="2872"/>
                    <a:pt x="2272" y="2869"/>
                  </a:cubicBezTo>
                  <a:cubicBezTo>
                    <a:pt x="2283" y="2859"/>
                    <a:pt x="2293" y="2848"/>
                    <a:pt x="2299" y="2842"/>
                  </a:cubicBezTo>
                  <a:cubicBezTo>
                    <a:pt x="2299" y="2841"/>
                    <a:pt x="2304" y="2835"/>
                    <a:pt x="2308" y="2828"/>
                  </a:cubicBezTo>
                  <a:lnTo>
                    <a:pt x="2311" y="2828"/>
                  </a:lnTo>
                  <a:cubicBezTo>
                    <a:pt x="2333" y="2795"/>
                    <a:pt x="2354" y="2758"/>
                    <a:pt x="2376" y="2724"/>
                  </a:cubicBezTo>
                  <a:cubicBezTo>
                    <a:pt x="2403" y="2681"/>
                    <a:pt x="2430" y="2646"/>
                    <a:pt x="2480" y="2625"/>
                  </a:cubicBezTo>
                  <a:cubicBezTo>
                    <a:pt x="2503" y="2615"/>
                    <a:pt x="2526" y="2610"/>
                    <a:pt x="2549" y="2610"/>
                  </a:cubicBezTo>
                  <a:cubicBezTo>
                    <a:pt x="2584" y="2610"/>
                    <a:pt x="2617" y="2621"/>
                    <a:pt x="2647" y="2644"/>
                  </a:cubicBezTo>
                  <a:cubicBezTo>
                    <a:pt x="2724" y="2702"/>
                    <a:pt x="2730" y="2800"/>
                    <a:pt x="2697" y="2885"/>
                  </a:cubicBezTo>
                  <a:cubicBezTo>
                    <a:pt x="2657" y="2981"/>
                    <a:pt x="2592" y="3070"/>
                    <a:pt x="2512" y="3135"/>
                  </a:cubicBezTo>
                  <a:cubicBezTo>
                    <a:pt x="2430" y="3203"/>
                    <a:pt x="2331" y="3253"/>
                    <a:pt x="2221" y="3253"/>
                  </a:cubicBezTo>
                  <a:cubicBezTo>
                    <a:pt x="2217" y="3253"/>
                    <a:pt x="2213" y="3253"/>
                    <a:pt x="2208" y="3253"/>
                  </a:cubicBezTo>
                  <a:cubicBezTo>
                    <a:pt x="2088" y="3248"/>
                    <a:pt x="1978" y="3193"/>
                    <a:pt x="1892" y="3112"/>
                  </a:cubicBezTo>
                  <a:cubicBezTo>
                    <a:pt x="1747" y="2978"/>
                    <a:pt x="1713" y="2778"/>
                    <a:pt x="1723" y="2591"/>
                  </a:cubicBezTo>
                  <a:cubicBezTo>
                    <a:pt x="1726" y="2504"/>
                    <a:pt x="1791" y="2442"/>
                    <a:pt x="1874" y="2440"/>
                  </a:cubicBezTo>
                  <a:cubicBezTo>
                    <a:pt x="1877" y="2439"/>
                    <a:pt x="1879" y="2439"/>
                    <a:pt x="1882" y="2439"/>
                  </a:cubicBezTo>
                  <a:close/>
                  <a:moveTo>
                    <a:pt x="2524" y="1"/>
                  </a:moveTo>
                  <a:cubicBezTo>
                    <a:pt x="2380" y="1"/>
                    <a:pt x="2235" y="16"/>
                    <a:pt x="2095" y="46"/>
                  </a:cubicBezTo>
                  <a:cubicBezTo>
                    <a:pt x="1806" y="110"/>
                    <a:pt x="1543" y="242"/>
                    <a:pt x="1275" y="365"/>
                  </a:cubicBezTo>
                  <a:cubicBezTo>
                    <a:pt x="926" y="672"/>
                    <a:pt x="661" y="1092"/>
                    <a:pt x="495" y="1513"/>
                  </a:cubicBezTo>
                  <a:cubicBezTo>
                    <a:pt x="158" y="2362"/>
                    <a:pt x="0" y="3431"/>
                    <a:pt x="418" y="4280"/>
                  </a:cubicBezTo>
                  <a:cubicBezTo>
                    <a:pt x="538" y="4525"/>
                    <a:pt x="704" y="4755"/>
                    <a:pt x="928" y="4915"/>
                  </a:cubicBezTo>
                  <a:cubicBezTo>
                    <a:pt x="1189" y="5103"/>
                    <a:pt x="1505" y="5222"/>
                    <a:pt x="1819" y="5277"/>
                  </a:cubicBezTo>
                  <a:cubicBezTo>
                    <a:pt x="1924" y="5295"/>
                    <a:pt x="2031" y="5304"/>
                    <a:pt x="2140" y="5304"/>
                  </a:cubicBezTo>
                  <a:cubicBezTo>
                    <a:pt x="2359" y="5304"/>
                    <a:pt x="2580" y="5267"/>
                    <a:pt x="2783" y="5191"/>
                  </a:cubicBezTo>
                  <a:cubicBezTo>
                    <a:pt x="3038" y="5096"/>
                    <a:pt x="3260" y="4921"/>
                    <a:pt x="3443" y="4721"/>
                  </a:cubicBezTo>
                  <a:cubicBezTo>
                    <a:pt x="3849" y="4279"/>
                    <a:pt x="4119" y="3691"/>
                    <a:pt x="4264" y="3111"/>
                  </a:cubicBezTo>
                  <a:cubicBezTo>
                    <a:pt x="4349" y="2769"/>
                    <a:pt x="4376" y="2409"/>
                    <a:pt x="4374" y="2056"/>
                  </a:cubicBezTo>
                  <a:cubicBezTo>
                    <a:pt x="4371" y="1757"/>
                    <a:pt x="4349" y="1456"/>
                    <a:pt x="4267" y="1160"/>
                  </a:cubicBezTo>
                  <a:cubicBezTo>
                    <a:pt x="4197" y="900"/>
                    <a:pt x="4083" y="640"/>
                    <a:pt x="3884" y="452"/>
                  </a:cubicBezTo>
                  <a:cubicBezTo>
                    <a:pt x="3646" y="232"/>
                    <a:pt x="3312" y="136"/>
                    <a:pt x="3007" y="60"/>
                  </a:cubicBezTo>
                  <a:cubicBezTo>
                    <a:pt x="2851" y="20"/>
                    <a:pt x="2688" y="1"/>
                    <a:pt x="2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34"/>
            <p:cNvSpPr/>
            <p:nvPr/>
          </p:nvSpPr>
          <p:spPr>
            <a:xfrm>
              <a:off x="1231014" y="1864433"/>
              <a:ext cx="290542" cy="202260"/>
            </a:xfrm>
            <a:custGeom>
              <a:rect b="b" l="l" r="r" t="t"/>
              <a:pathLst>
                <a:path extrusionOk="0" h="5866" w="8427">
                  <a:moveTo>
                    <a:pt x="4336" y="1150"/>
                  </a:moveTo>
                  <a:cubicBezTo>
                    <a:pt x="4361" y="1150"/>
                    <a:pt x="4386" y="1166"/>
                    <a:pt x="4384" y="1198"/>
                  </a:cubicBezTo>
                  <a:cubicBezTo>
                    <a:pt x="4367" y="1604"/>
                    <a:pt x="4394" y="2010"/>
                    <a:pt x="4338" y="2413"/>
                  </a:cubicBezTo>
                  <a:cubicBezTo>
                    <a:pt x="4313" y="2591"/>
                    <a:pt x="4285" y="2772"/>
                    <a:pt x="4254" y="2950"/>
                  </a:cubicBezTo>
                  <a:cubicBezTo>
                    <a:pt x="4223" y="3121"/>
                    <a:pt x="4184" y="3286"/>
                    <a:pt x="4057" y="3416"/>
                  </a:cubicBezTo>
                  <a:cubicBezTo>
                    <a:pt x="4040" y="3433"/>
                    <a:pt x="4017" y="3441"/>
                    <a:pt x="3993" y="3441"/>
                  </a:cubicBezTo>
                  <a:cubicBezTo>
                    <a:pt x="3943" y="3441"/>
                    <a:pt x="3891" y="3405"/>
                    <a:pt x="3895" y="3348"/>
                  </a:cubicBezTo>
                  <a:cubicBezTo>
                    <a:pt x="3912" y="3176"/>
                    <a:pt x="3956" y="3017"/>
                    <a:pt x="3993" y="2850"/>
                  </a:cubicBezTo>
                  <a:cubicBezTo>
                    <a:pt x="4026" y="2688"/>
                    <a:pt x="4063" y="2525"/>
                    <a:pt x="4099" y="2362"/>
                  </a:cubicBezTo>
                  <a:cubicBezTo>
                    <a:pt x="4188" y="1978"/>
                    <a:pt x="4260" y="1592"/>
                    <a:pt x="4283" y="1198"/>
                  </a:cubicBezTo>
                  <a:cubicBezTo>
                    <a:pt x="4284" y="1166"/>
                    <a:pt x="4310" y="1150"/>
                    <a:pt x="4336" y="1150"/>
                  </a:cubicBezTo>
                  <a:close/>
                  <a:moveTo>
                    <a:pt x="5074" y="1"/>
                  </a:moveTo>
                  <a:cubicBezTo>
                    <a:pt x="4984" y="1"/>
                    <a:pt x="4894" y="35"/>
                    <a:pt x="4808" y="122"/>
                  </a:cubicBezTo>
                  <a:cubicBezTo>
                    <a:pt x="4670" y="262"/>
                    <a:pt x="4578" y="446"/>
                    <a:pt x="4386" y="527"/>
                  </a:cubicBezTo>
                  <a:cubicBezTo>
                    <a:pt x="4302" y="564"/>
                    <a:pt x="4215" y="579"/>
                    <a:pt x="4126" y="579"/>
                  </a:cubicBezTo>
                  <a:cubicBezTo>
                    <a:pt x="4021" y="579"/>
                    <a:pt x="3915" y="558"/>
                    <a:pt x="3812" y="530"/>
                  </a:cubicBezTo>
                  <a:cubicBezTo>
                    <a:pt x="3637" y="479"/>
                    <a:pt x="3459" y="397"/>
                    <a:pt x="3272" y="397"/>
                  </a:cubicBezTo>
                  <a:cubicBezTo>
                    <a:pt x="3269" y="397"/>
                    <a:pt x="3265" y="397"/>
                    <a:pt x="3262" y="398"/>
                  </a:cubicBezTo>
                  <a:cubicBezTo>
                    <a:pt x="3069" y="402"/>
                    <a:pt x="2955" y="519"/>
                    <a:pt x="2891" y="693"/>
                  </a:cubicBezTo>
                  <a:cubicBezTo>
                    <a:pt x="2864" y="767"/>
                    <a:pt x="2838" y="844"/>
                    <a:pt x="2808" y="917"/>
                  </a:cubicBezTo>
                  <a:cubicBezTo>
                    <a:pt x="2828" y="1109"/>
                    <a:pt x="2865" y="1296"/>
                    <a:pt x="2896" y="1486"/>
                  </a:cubicBezTo>
                  <a:cubicBezTo>
                    <a:pt x="2927" y="1678"/>
                    <a:pt x="2967" y="1870"/>
                    <a:pt x="3014" y="2061"/>
                  </a:cubicBezTo>
                  <a:cubicBezTo>
                    <a:pt x="3064" y="2248"/>
                    <a:pt x="3129" y="2431"/>
                    <a:pt x="3178" y="2619"/>
                  </a:cubicBezTo>
                  <a:cubicBezTo>
                    <a:pt x="3227" y="2787"/>
                    <a:pt x="3301" y="3005"/>
                    <a:pt x="3224" y="3175"/>
                  </a:cubicBezTo>
                  <a:cubicBezTo>
                    <a:pt x="3212" y="3200"/>
                    <a:pt x="3186" y="3213"/>
                    <a:pt x="3159" y="3213"/>
                  </a:cubicBezTo>
                  <a:cubicBezTo>
                    <a:pt x="3139" y="3213"/>
                    <a:pt x="3118" y="3205"/>
                    <a:pt x="3104" y="3191"/>
                  </a:cubicBezTo>
                  <a:cubicBezTo>
                    <a:pt x="3038" y="3123"/>
                    <a:pt x="3012" y="3019"/>
                    <a:pt x="2983" y="2928"/>
                  </a:cubicBezTo>
                  <a:cubicBezTo>
                    <a:pt x="2952" y="2839"/>
                    <a:pt x="2931" y="2744"/>
                    <a:pt x="2902" y="2649"/>
                  </a:cubicBezTo>
                  <a:cubicBezTo>
                    <a:pt x="2850" y="2463"/>
                    <a:pt x="2803" y="2272"/>
                    <a:pt x="2770" y="2082"/>
                  </a:cubicBezTo>
                  <a:cubicBezTo>
                    <a:pt x="2734" y="1881"/>
                    <a:pt x="2718" y="1672"/>
                    <a:pt x="2709" y="1467"/>
                  </a:cubicBezTo>
                  <a:cubicBezTo>
                    <a:pt x="2702" y="1349"/>
                    <a:pt x="2702" y="1230"/>
                    <a:pt x="2705" y="1113"/>
                  </a:cubicBezTo>
                  <a:lnTo>
                    <a:pt x="2705" y="1113"/>
                  </a:lnTo>
                  <a:cubicBezTo>
                    <a:pt x="2671" y="1158"/>
                    <a:pt x="2635" y="1198"/>
                    <a:pt x="2588" y="1235"/>
                  </a:cubicBezTo>
                  <a:cubicBezTo>
                    <a:pt x="2406" y="1376"/>
                    <a:pt x="2172" y="1454"/>
                    <a:pt x="1969" y="1561"/>
                  </a:cubicBezTo>
                  <a:cubicBezTo>
                    <a:pt x="1738" y="1681"/>
                    <a:pt x="1545" y="1828"/>
                    <a:pt x="1358" y="2010"/>
                  </a:cubicBezTo>
                  <a:cubicBezTo>
                    <a:pt x="1189" y="2173"/>
                    <a:pt x="1019" y="2329"/>
                    <a:pt x="835" y="2477"/>
                  </a:cubicBezTo>
                  <a:cubicBezTo>
                    <a:pt x="698" y="2585"/>
                    <a:pt x="537" y="2702"/>
                    <a:pt x="460" y="2865"/>
                  </a:cubicBezTo>
                  <a:cubicBezTo>
                    <a:pt x="436" y="2917"/>
                    <a:pt x="427" y="2975"/>
                    <a:pt x="445" y="3037"/>
                  </a:cubicBezTo>
                  <a:cubicBezTo>
                    <a:pt x="459" y="3085"/>
                    <a:pt x="485" y="3131"/>
                    <a:pt x="515" y="3172"/>
                  </a:cubicBezTo>
                  <a:cubicBezTo>
                    <a:pt x="700" y="3308"/>
                    <a:pt x="876" y="3448"/>
                    <a:pt x="1023" y="3629"/>
                  </a:cubicBezTo>
                  <a:cubicBezTo>
                    <a:pt x="1118" y="3746"/>
                    <a:pt x="1198" y="3871"/>
                    <a:pt x="1250" y="4013"/>
                  </a:cubicBezTo>
                  <a:cubicBezTo>
                    <a:pt x="1301" y="4146"/>
                    <a:pt x="1350" y="4327"/>
                    <a:pt x="1261" y="4456"/>
                  </a:cubicBezTo>
                  <a:cubicBezTo>
                    <a:pt x="1242" y="4486"/>
                    <a:pt x="1206" y="4504"/>
                    <a:pt x="1172" y="4504"/>
                  </a:cubicBezTo>
                  <a:cubicBezTo>
                    <a:pt x="1141" y="4504"/>
                    <a:pt x="1110" y="4489"/>
                    <a:pt x="1092" y="4456"/>
                  </a:cubicBezTo>
                  <a:cubicBezTo>
                    <a:pt x="1028" y="4338"/>
                    <a:pt x="1037" y="4198"/>
                    <a:pt x="994" y="4074"/>
                  </a:cubicBezTo>
                  <a:cubicBezTo>
                    <a:pt x="953" y="3959"/>
                    <a:pt x="890" y="3850"/>
                    <a:pt x="820" y="3751"/>
                  </a:cubicBezTo>
                  <a:cubicBezTo>
                    <a:pt x="786" y="3702"/>
                    <a:pt x="749" y="3655"/>
                    <a:pt x="709" y="3609"/>
                  </a:cubicBezTo>
                  <a:cubicBezTo>
                    <a:pt x="676" y="3720"/>
                    <a:pt x="589" y="3810"/>
                    <a:pt x="497" y="3878"/>
                  </a:cubicBezTo>
                  <a:cubicBezTo>
                    <a:pt x="344" y="3991"/>
                    <a:pt x="152" y="4047"/>
                    <a:pt x="73" y="4234"/>
                  </a:cubicBezTo>
                  <a:cubicBezTo>
                    <a:pt x="1" y="4412"/>
                    <a:pt x="38" y="4616"/>
                    <a:pt x="100" y="4792"/>
                  </a:cubicBezTo>
                  <a:cubicBezTo>
                    <a:pt x="290" y="5334"/>
                    <a:pt x="719" y="5632"/>
                    <a:pt x="1200" y="5865"/>
                  </a:cubicBezTo>
                  <a:cubicBezTo>
                    <a:pt x="1198" y="5856"/>
                    <a:pt x="1198" y="5847"/>
                    <a:pt x="1198" y="5835"/>
                  </a:cubicBezTo>
                  <a:cubicBezTo>
                    <a:pt x="1198" y="5785"/>
                    <a:pt x="1187" y="5735"/>
                    <a:pt x="1191" y="5686"/>
                  </a:cubicBezTo>
                  <a:cubicBezTo>
                    <a:pt x="1198" y="5635"/>
                    <a:pt x="1207" y="5585"/>
                    <a:pt x="1218" y="5536"/>
                  </a:cubicBezTo>
                  <a:cubicBezTo>
                    <a:pt x="1240" y="5434"/>
                    <a:pt x="1283" y="5337"/>
                    <a:pt x="1329" y="5244"/>
                  </a:cubicBezTo>
                  <a:cubicBezTo>
                    <a:pt x="1418" y="5057"/>
                    <a:pt x="1538" y="4887"/>
                    <a:pt x="1679" y="4736"/>
                  </a:cubicBezTo>
                  <a:cubicBezTo>
                    <a:pt x="2166" y="4202"/>
                    <a:pt x="2898" y="3906"/>
                    <a:pt x="3617" y="3906"/>
                  </a:cubicBezTo>
                  <a:cubicBezTo>
                    <a:pt x="3641" y="3906"/>
                    <a:pt x="3665" y="3907"/>
                    <a:pt x="3690" y="3907"/>
                  </a:cubicBezTo>
                  <a:cubicBezTo>
                    <a:pt x="3844" y="3911"/>
                    <a:pt x="4000" y="3927"/>
                    <a:pt x="4154" y="3957"/>
                  </a:cubicBezTo>
                  <a:cubicBezTo>
                    <a:pt x="4159" y="3910"/>
                    <a:pt x="4159" y="3862"/>
                    <a:pt x="4172" y="3816"/>
                  </a:cubicBezTo>
                  <a:cubicBezTo>
                    <a:pt x="4187" y="3759"/>
                    <a:pt x="4206" y="3701"/>
                    <a:pt x="4227" y="3646"/>
                  </a:cubicBezTo>
                  <a:cubicBezTo>
                    <a:pt x="4270" y="3529"/>
                    <a:pt x="4323" y="3421"/>
                    <a:pt x="4388" y="3314"/>
                  </a:cubicBezTo>
                  <a:cubicBezTo>
                    <a:pt x="4618" y="2937"/>
                    <a:pt x="4956" y="2639"/>
                    <a:pt x="5370" y="2475"/>
                  </a:cubicBezTo>
                  <a:cubicBezTo>
                    <a:pt x="5570" y="2397"/>
                    <a:pt x="5791" y="2349"/>
                    <a:pt x="6007" y="2349"/>
                  </a:cubicBezTo>
                  <a:cubicBezTo>
                    <a:pt x="6037" y="2349"/>
                    <a:pt x="6067" y="2350"/>
                    <a:pt x="6098" y="2352"/>
                  </a:cubicBezTo>
                  <a:cubicBezTo>
                    <a:pt x="6224" y="2359"/>
                    <a:pt x="6351" y="2379"/>
                    <a:pt x="6473" y="2411"/>
                  </a:cubicBezTo>
                  <a:cubicBezTo>
                    <a:pt x="6580" y="2436"/>
                    <a:pt x="6694" y="2467"/>
                    <a:pt x="6798" y="2512"/>
                  </a:cubicBezTo>
                  <a:cubicBezTo>
                    <a:pt x="7066" y="2171"/>
                    <a:pt x="7356" y="1845"/>
                    <a:pt x="7656" y="1536"/>
                  </a:cubicBezTo>
                  <a:cubicBezTo>
                    <a:pt x="7902" y="1281"/>
                    <a:pt x="8202" y="1061"/>
                    <a:pt x="8426" y="783"/>
                  </a:cubicBezTo>
                  <a:cubicBezTo>
                    <a:pt x="8324" y="760"/>
                    <a:pt x="8247" y="734"/>
                    <a:pt x="8159" y="679"/>
                  </a:cubicBezTo>
                  <a:cubicBezTo>
                    <a:pt x="8126" y="657"/>
                    <a:pt x="8101" y="647"/>
                    <a:pt x="8077" y="647"/>
                  </a:cubicBezTo>
                  <a:cubicBezTo>
                    <a:pt x="8041" y="647"/>
                    <a:pt x="8009" y="667"/>
                    <a:pt x="7957" y="696"/>
                  </a:cubicBezTo>
                  <a:cubicBezTo>
                    <a:pt x="7883" y="736"/>
                    <a:pt x="7806" y="768"/>
                    <a:pt x="7725" y="768"/>
                  </a:cubicBezTo>
                  <a:cubicBezTo>
                    <a:pt x="7693" y="768"/>
                    <a:pt x="7660" y="763"/>
                    <a:pt x="7627" y="752"/>
                  </a:cubicBezTo>
                  <a:cubicBezTo>
                    <a:pt x="7443" y="684"/>
                    <a:pt x="7358" y="457"/>
                    <a:pt x="7155" y="457"/>
                  </a:cubicBezTo>
                  <a:cubicBezTo>
                    <a:pt x="7152" y="457"/>
                    <a:pt x="7150" y="457"/>
                    <a:pt x="7148" y="457"/>
                  </a:cubicBezTo>
                  <a:cubicBezTo>
                    <a:pt x="6932" y="457"/>
                    <a:pt x="6746" y="601"/>
                    <a:pt x="6545" y="657"/>
                  </a:cubicBezTo>
                  <a:cubicBezTo>
                    <a:pt x="6478" y="676"/>
                    <a:pt x="6410" y="685"/>
                    <a:pt x="6343" y="685"/>
                  </a:cubicBezTo>
                  <a:cubicBezTo>
                    <a:pt x="6183" y="685"/>
                    <a:pt x="6028" y="632"/>
                    <a:pt x="5893" y="537"/>
                  </a:cubicBezTo>
                  <a:cubicBezTo>
                    <a:pt x="5678" y="383"/>
                    <a:pt x="5372" y="1"/>
                    <a:pt x="507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34"/>
            <p:cNvSpPr/>
            <p:nvPr/>
          </p:nvSpPr>
          <p:spPr>
            <a:xfrm>
              <a:off x="1437675" y="2316683"/>
              <a:ext cx="47407" cy="37997"/>
            </a:xfrm>
            <a:custGeom>
              <a:rect b="b" l="l" r="r" t="t"/>
              <a:pathLst>
                <a:path extrusionOk="0" h="1102" w="1375">
                  <a:moveTo>
                    <a:pt x="844" y="0"/>
                  </a:moveTo>
                  <a:cubicBezTo>
                    <a:pt x="809" y="0"/>
                    <a:pt x="775" y="3"/>
                    <a:pt x="742" y="7"/>
                  </a:cubicBezTo>
                  <a:cubicBezTo>
                    <a:pt x="576" y="29"/>
                    <a:pt x="431" y="90"/>
                    <a:pt x="290" y="177"/>
                  </a:cubicBezTo>
                  <a:cubicBezTo>
                    <a:pt x="157" y="260"/>
                    <a:pt x="50" y="378"/>
                    <a:pt x="16" y="536"/>
                  </a:cubicBezTo>
                  <a:cubicBezTo>
                    <a:pt x="0" y="618"/>
                    <a:pt x="3" y="699"/>
                    <a:pt x="23" y="778"/>
                  </a:cubicBezTo>
                  <a:cubicBezTo>
                    <a:pt x="56" y="847"/>
                    <a:pt x="105" y="912"/>
                    <a:pt x="164" y="962"/>
                  </a:cubicBezTo>
                  <a:cubicBezTo>
                    <a:pt x="280" y="1060"/>
                    <a:pt x="421" y="1101"/>
                    <a:pt x="566" y="1101"/>
                  </a:cubicBezTo>
                  <a:cubicBezTo>
                    <a:pt x="787" y="1101"/>
                    <a:pt x="1015" y="1005"/>
                    <a:pt x="1169" y="864"/>
                  </a:cubicBezTo>
                  <a:cubicBezTo>
                    <a:pt x="1297" y="746"/>
                    <a:pt x="1374" y="598"/>
                    <a:pt x="1356" y="422"/>
                  </a:cubicBezTo>
                  <a:cubicBezTo>
                    <a:pt x="1347" y="338"/>
                    <a:pt x="1322" y="264"/>
                    <a:pt x="1281" y="200"/>
                  </a:cubicBezTo>
                  <a:cubicBezTo>
                    <a:pt x="1248" y="148"/>
                    <a:pt x="1196" y="101"/>
                    <a:pt x="1141" y="71"/>
                  </a:cubicBezTo>
                  <a:cubicBezTo>
                    <a:pt x="1055" y="21"/>
                    <a:pt x="947" y="0"/>
                    <a:pt x="84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34"/>
            <p:cNvSpPr/>
            <p:nvPr/>
          </p:nvSpPr>
          <p:spPr>
            <a:xfrm>
              <a:off x="1380476" y="1954214"/>
              <a:ext cx="78333" cy="71960"/>
            </a:xfrm>
            <a:custGeom>
              <a:rect b="b" l="l" r="r" t="t"/>
              <a:pathLst>
                <a:path extrusionOk="0" h="2087" w="2272">
                  <a:moveTo>
                    <a:pt x="1625" y="1"/>
                  </a:moveTo>
                  <a:cubicBezTo>
                    <a:pt x="1225" y="1"/>
                    <a:pt x="857" y="197"/>
                    <a:pt x="570" y="472"/>
                  </a:cubicBezTo>
                  <a:cubicBezTo>
                    <a:pt x="433" y="604"/>
                    <a:pt x="315" y="756"/>
                    <a:pt x="222" y="923"/>
                  </a:cubicBezTo>
                  <a:cubicBezTo>
                    <a:pt x="174" y="1007"/>
                    <a:pt x="129" y="1095"/>
                    <a:pt x="91" y="1183"/>
                  </a:cubicBezTo>
                  <a:cubicBezTo>
                    <a:pt x="70" y="1229"/>
                    <a:pt x="58" y="1273"/>
                    <a:pt x="37" y="1319"/>
                  </a:cubicBezTo>
                  <a:cubicBezTo>
                    <a:pt x="24" y="1345"/>
                    <a:pt x="12" y="1368"/>
                    <a:pt x="0" y="1392"/>
                  </a:cubicBezTo>
                  <a:cubicBezTo>
                    <a:pt x="474" y="1508"/>
                    <a:pt x="923" y="1741"/>
                    <a:pt x="1261" y="2086"/>
                  </a:cubicBezTo>
                  <a:cubicBezTo>
                    <a:pt x="1309" y="1932"/>
                    <a:pt x="1360" y="1784"/>
                    <a:pt x="1423" y="1634"/>
                  </a:cubicBezTo>
                  <a:cubicBezTo>
                    <a:pt x="1642" y="1109"/>
                    <a:pt x="1934" y="621"/>
                    <a:pt x="2272" y="163"/>
                  </a:cubicBezTo>
                  <a:cubicBezTo>
                    <a:pt x="2191" y="129"/>
                    <a:pt x="2109" y="90"/>
                    <a:pt x="2026" y="66"/>
                  </a:cubicBezTo>
                  <a:cubicBezTo>
                    <a:pt x="1906" y="26"/>
                    <a:pt x="1783" y="5"/>
                    <a:pt x="1658" y="1"/>
                  </a:cubicBezTo>
                  <a:cubicBezTo>
                    <a:pt x="1647" y="1"/>
                    <a:pt x="1636" y="1"/>
                    <a:pt x="162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34"/>
            <p:cNvSpPr/>
            <p:nvPr/>
          </p:nvSpPr>
          <p:spPr>
            <a:xfrm>
              <a:off x="1375477" y="2371020"/>
              <a:ext cx="47441" cy="37928"/>
            </a:xfrm>
            <a:custGeom>
              <a:rect b="b" l="l" r="r" t="t"/>
              <a:pathLst>
                <a:path extrusionOk="0" h="1100" w="1376">
                  <a:moveTo>
                    <a:pt x="848" y="1"/>
                  </a:moveTo>
                  <a:cubicBezTo>
                    <a:pt x="812" y="1"/>
                    <a:pt x="776" y="3"/>
                    <a:pt x="741" y="8"/>
                  </a:cubicBezTo>
                  <a:cubicBezTo>
                    <a:pt x="578" y="30"/>
                    <a:pt x="433" y="91"/>
                    <a:pt x="292" y="178"/>
                  </a:cubicBezTo>
                  <a:cubicBezTo>
                    <a:pt x="159" y="261"/>
                    <a:pt x="50" y="377"/>
                    <a:pt x="18" y="534"/>
                  </a:cubicBezTo>
                  <a:cubicBezTo>
                    <a:pt x="1" y="615"/>
                    <a:pt x="5" y="698"/>
                    <a:pt x="23" y="777"/>
                  </a:cubicBezTo>
                  <a:cubicBezTo>
                    <a:pt x="57" y="846"/>
                    <a:pt x="104" y="909"/>
                    <a:pt x="164" y="961"/>
                  </a:cubicBezTo>
                  <a:cubicBezTo>
                    <a:pt x="279" y="1059"/>
                    <a:pt x="419" y="1100"/>
                    <a:pt x="564" y="1100"/>
                  </a:cubicBezTo>
                  <a:cubicBezTo>
                    <a:pt x="785" y="1100"/>
                    <a:pt x="1015" y="1003"/>
                    <a:pt x="1169" y="863"/>
                  </a:cubicBezTo>
                  <a:cubicBezTo>
                    <a:pt x="1298" y="746"/>
                    <a:pt x="1375" y="596"/>
                    <a:pt x="1357" y="418"/>
                  </a:cubicBezTo>
                  <a:cubicBezTo>
                    <a:pt x="1348" y="336"/>
                    <a:pt x="1322" y="262"/>
                    <a:pt x="1282" y="200"/>
                  </a:cubicBezTo>
                  <a:cubicBezTo>
                    <a:pt x="1247" y="148"/>
                    <a:pt x="1195" y="100"/>
                    <a:pt x="1141" y="69"/>
                  </a:cubicBezTo>
                  <a:cubicBezTo>
                    <a:pt x="1057" y="21"/>
                    <a:pt x="952" y="1"/>
                    <a:pt x="84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34"/>
            <p:cNvSpPr/>
            <p:nvPr/>
          </p:nvSpPr>
          <p:spPr>
            <a:xfrm>
              <a:off x="1277456" y="2009759"/>
              <a:ext cx="143840" cy="124714"/>
            </a:xfrm>
            <a:custGeom>
              <a:rect b="b" l="l" r="r" t="t"/>
              <a:pathLst>
                <a:path extrusionOk="0" h="3617" w="4172">
                  <a:moveTo>
                    <a:pt x="2289" y="1"/>
                  </a:moveTo>
                  <a:cubicBezTo>
                    <a:pt x="1949" y="1"/>
                    <a:pt x="1611" y="68"/>
                    <a:pt x="1299" y="215"/>
                  </a:cubicBezTo>
                  <a:cubicBezTo>
                    <a:pt x="1001" y="354"/>
                    <a:pt x="729" y="549"/>
                    <a:pt x="513" y="801"/>
                  </a:cubicBezTo>
                  <a:cubicBezTo>
                    <a:pt x="412" y="921"/>
                    <a:pt x="319" y="1054"/>
                    <a:pt x="242" y="1195"/>
                  </a:cubicBezTo>
                  <a:cubicBezTo>
                    <a:pt x="202" y="1268"/>
                    <a:pt x="168" y="1342"/>
                    <a:pt x="141" y="1419"/>
                  </a:cubicBezTo>
                  <a:cubicBezTo>
                    <a:pt x="127" y="1453"/>
                    <a:pt x="116" y="1491"/>
                    <a:pt x="105" y="1527"/>
                  </a:cubicBezTo>
                  <a:cubicBezTo>
                    <a:pt x="95" y="1558"/>
                    <a:pt x="74" y="1588"/>
                    <a:pt x="70" y="1619"/>
                  </a:cubicBezTo>
                  <a:cubicBezTo>
                    <a:pt x="65" y="1669"/>
                    <a:pt x="37" y="1701"/>
                    <a:pt x="1" y="1715"/>
                  </a:cubicBezTo>
                  <a:cubicBezTo>
                    <a:pt x="258" y="1831"/>
                    <a:pt x="526" y="1935"/>
                    <a:pt x="774" y="2053"/>
                  </a:cubicBezTo>
                  <a:cubicBezTo>
                    <a:pt x="1787" y="2532"/>
                    <a:pt x="2787" y="3033"/>
                    <a:pt x="3799" y="3509"/>
                  </a:cubicBezTo>
                  <a:cubicBezTo>
                    <a:pt x="3875" y="3546"/>
                    <a:pt x="3949" y="3582"/>
                    <a:pt x="4026" y="3616"/>
                  </a:cubicBezTo>
                  <a:cubicBezTo>
                    <a:pt x="4011" y="3558"/>
                    <a:pt x="3999" y="3499"/>
                    <a:pt x="3989" y="3440"/>
                  </a:cubicBezTo>
                  <a:cubicBezTo>
                    <a:pt x="3967" y="3296"/>
                    <a:pt x="3974" y="3139"/>
                    <a:pt x="3976" y="2993"/>
                  </a:cubicBezTo>
                  <a:cubicBezTo>
                    <a:pt x="3976" y="2846"/>
                    <a:pt x="3988" y="2701"/>
                    <a:pt x="3995" y="2554"/>
                  </a:cubicBezTo>
                  <a:cubicBezTo>
                    <a:pt x="4005" y="2264"/>
                    <a:pt x="4004" y="1977"/>
                    <a:pt x="4026" y="1689"/>
                  </a:cubicBezTo>
                  <a:cubicBezTo>
                    <a:pt x="4036" y="1543"/>
                    <a:pt x="4053" y="1395"/>
                    <a:pt x="4075" y="1248"/>
                  </a:cubicBezTo>
                  <a:cubicBezTo>
                    <a:pt x="4092" y="1124"/>
                    <a:pt x="4172" y="940"/>
                    <a:pt x="4156" y="817"/>
                  </a:cubicBezTo>
                  <a:cubicBezTo>
                    <a:pt x="4132" y="632"/>
                    <a:pt x="3858" y="510"/>
                    <a:pt x="3714" y="416"/>
                  </a:cubicBezTo>
                  <a:cubicBezTo>
                    <a:pt x="3552" y="306"/>
                    <a:pt x="3371" y="221"/>
                    <a:pt x="3186" y="156"/>
                  </a:cubicBezTo>
                  <a:cubicBezTo>
                    <a:pt x="2899" y="55"/>
                    <a:pt x="2593" y="1"/>
                    <a:pt x="22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34"/>
            <p:cNvSpPr/>
            <p:nvPr/>
          </p:nvSpPr>
          <p:spPr>
            <a:xfrm>
              <a:off x="985771" y="2133845"/>
              <a:ext cx="402490" cy="293046"/>
            </a:xfrm>
            <a:custGeom>
              <a:rect b="b" l="l" r="r" t="t"/>
              <a:pathLst>
                <a:path extrusionOk="0" h="8499" w="11674">
                  <a:moveTo>
                    <a:pt x="8664" y="3883"/>
                  </a:moveTo>
                  <a:cubicBezTo>
                    <a:pt x="8692" y="3888"/>
                    <a:pt x="8723" y="3891"/>
                    <a:pt x="8753" y="3902"/>
                  </a:cubicBezTo>
                  <a:cubicBezTo>
                    <a:pt x="8803" y="3920"/>
                    <a:pt x="8827" y="3933"/>
                    <a:pt x="8868" y="3967"/>
                  </a:cubicBezTo>
                  <a:cubicBezTo>
                    <a:pt x="8922" y="4013"/>
                    <a:pt x="8956" y="4094"/>
                    <a:pt x="8954" y="4163"/>
                  </a:cubicBezTo>
                  <a:cubicBezTo>
                    <a:pt x="8951" y="4184"/>
                    <a:pt x="8948" y="4204"/>
                    <a:pt x="8946" y="4222"/>
                  </a:cubicBezTo>
                  <a:cubicBezTo>
                    <a:pt x="8946" y="4227"/>
                    <a:pt x="8946" y="4230"/>
                    <a:pt x="8943" y="4233"/>
                  </a:cubicBezTo>
                  <a:cubicBezTo>
                    <a:pt x="8938" y="4256"/>
                    <a:pt x="8927" y="4278"/>
                    <a:pt x="8916" y="4299"/>
                  </a:cubicBezTo>
                  <a:cubicBezTo>
                    <a:pt x="8901" y="4332"/>
                    <a:pt x="8877" y="4360"/>
                    <a:pt x="8854" y="4387"/>
                  </a:cubicBezTo>
                  <a:cubicBezTo>
                    <a:pt x="8846" y="4399"/>
                    <a:pt x="8833" y="4408"/>
                    <a:pt x="8825" y="4417"/>
                  </a:cubicBezTo>
                  <a:cubicBezTo>
                    <a:pt x="8805" y="4435"/>
                    <a:pt x="8781" y="4454"/>
                    <a:pt x="8759" y="4466"/>
                  </a:cubicBezTo>
                  <a:cubicBezTo>
                    <a:pt x="8755" y="4470"/>
                    <a:pt x="8750" y="4473"/>
                    <a:pt x="8747" y="4476"/>
                  </a:cubicBezTo>
                  <a:cubicBezTo>
                    <a:pt x="8728" y="4485"/>
                    <a:pt x="8712" y="4491"/>
                    <a:pt x="8691" y="4498"/>
                  </a:cubicBezTo>
                  <a:cubicBezTo>
                    <a:pt x="8667" y="4506"/>
                    <a:pt x="8640" y="4507"/>
                    <a:pt x="8618" y="4509"/>
                  </a:cubicBezTo>
                  <a:lnTo>
                    <a:pt x="8604" y="4509"/>
                  </a:lnTo>
                  <a:cubicBezTo>
                    <a:pt x="8588" y="4507"/>
                    <a:pt x="8567" y="4504"/>
                    <a:pt x="8549" y="4501"/>
                  </a:cubicBezTo>
                  <a:cubicBezTo>
                    <a:pt x="8525" y="4497"/>
                    <a:pt x="8503" y="4487"/>
                    <a:pt x="8485" y="4478"/>
                  </a:cubicBezTo>
                  <a:cubicBezTo>
                    <a:pt x="8464" y="4467"/>
                    <a:pt x="8448" y="4454"/>
                    <a:pt x="8430" y="4440"/>
                  </a:cubicBezTo>
                  <a:cubicBezTo>
                    <a:pt x="8426" y="4434"/>
                    <a:pt x="8419" y="4429"/>
                    <a:pt x="8415" y="4423"/>
                  </a:cubicBezTo>
                  <a:cubicBezTo>
                    <a:pt x="8395" y="4397"/>
                    <a:pt x="8379" y="4374"/>
                    <a:pt x="8368" y="4350"/>
                  </a:cubicBezTo>
                  <a:cubicBezTo>
                    <a:pt x="8364" y="4343"/>
                    <a:pt x="8358" y="4335"/>
                    <a:pt x="8354" y="4331"/>
                  </a:cubicBezTo>
                  <a:cubicBezTo>
                    <a:pt x="8353" y="4329"/>
                    <a:pt x="8353" y="4327"/>
                    <a:pt x="8351" y="4325"/>
                  </a:cubicBezTo>
                  <a:cubicBezTo>
                    <a:pt x="8351" y="4323"/>
                    <a:pt x="8348" y="4320"/>
                    <a:pt x="8348" y="4315"/>
                  </a:cubicBezTo>
                  <a:cubicBezTo>
                    <a:pt x="8342" y="4303"/>
                    <a:pt x="8330" y="4282"/>
                    <a:pt x="8326" y="4266"/>
                  </a:cubicBezTo>
                  <a:cubicBezTo>
                    <a:pt x="8321" y="4246"/>
                    <a:pt x="8320" y="4221"/>
                    <a:pt x="8317" y="4203"/>
                  </a:cubicBezTo>
                  <a:cubicBezTo>
                    <a:pt x="8317" y="4196"/>
                    <a:pt x="8315" y="4187"/>
                    <a:pt x="8317" y="4178"/>
                  </a:cubicBezTo>
                  <a:cubicBezTo>
                    <a:pt x="8320" y="4126"/>
                    <a:pt x="8328" y="4085"/>
                    <a:pt x="8353" y="4039"/>
                  </a:cubicBezTo>
                  <a:cubicBezTo>
                    <a:pt x="8367" y="4012"/>
                    <a:pt x="8388" y="3987"/>
                    <a:pt x="8410" y="3970"/>
                  </a:cubicBezTo>
                  <a:cubicBezTo>
                    <a:pt x="8427" y="3956"/>
                    <a:pt x="8446" y="3941"/>
                    <a:pt x="8466" y="3929"/>
                  </a:cubicBezTo>
                  <a:cubicBezTo>
                    <a:pt x="8485" y="3918"/>
                    <a:pt x="8508" y="3908"/>
                    <a:pt x="8530" y="3899"/>
                  </a:cubicBezTo>
                  <a:cubicBezTo>
                    <a:pt x="8556" y="3891"/>
                    <a:pt x="8591" y="3887"/>
                    <a:pt x="8620" y="3883"/>
                  </a:cubicBezTo>
                  <a:close/>
                  <a:moveTo>
                    <a:pt x="6319" y="5334"/>
                  </a:moveTo>
                  <a:cubicBezTo>
                    <a:pt x="6327" y="5334"/>
                    <a:pt x="6334" y="5335"/>
                    <a:pt x="6341" y="5336"/>
                  </a:cubicBezTo>
                  <a:cubicBezTo>
                    <a:pt x="6369" y="5340"/>
                    <a:pt x="6401" y="5343"/>
                    <a:pt x="6431" y="5352"/>
                  </a:cubicBezTo>
                  <a:cubicBezTo>
                    <a:pt x="6481" y="5373"/>
                    <a:pt x="6505" y="5386"/>
                    <a:pt x="6545" y="5419"/>
                  </a:cubicBezTo>
                  <a:cubicBezTo>
                    <a:pt x="6598" y="5465"/>
                    <a:pt x="6631" y="5546"/>
                    <a:pt x="6629" y="5616"/>
                  </a:cubicBezTo>
                  <a:cubicBezTo>
                    <a:pt x="6629" y="5635"/>
                    <a:pt x="6624" y="5654"/>
                    <a:pt x="6624" y="5673"/>
                  </a:cubicBezTo>
                  <a:cubicBezTo>
                    <a:pt x="6624" y="5679"/>
                    <a:pt x="6622" y="5681"/>
                    <a:pt x="6622" y="5685"/>
                  </a:cubicBezTo>
                  <a:cubicBezTo>
                    <a:pt x="6615" y="5707"/>
                    <a:pt x="6604" y="5730"/>
                    <a:pt x="6594" y="5751"/>
                  </a:cubicBezTo>
                  <a:cubicBezTo>
                    <a:pt x="6578" y="5783"/>
                    <a:pt x="6553" y="5811"/>
                    <a:pt x="6531" y="5839"/>
                  </a:cubicBezTo>
                  <a:cubicBezTo>
                    <a:pt x="6521" y="5847"/>
                    <a:pt x="6513" y="5860"/>
                    <a:pt x="6504" y="5868"/>
                  </a:cubicBezTo>
                  <a:cubicBezTo>
                    <a:pt x="6484" y="5887"/>
                    <a:pt x="6461" y="5903"/>
                    <a:pt x="6438" y="5918"/>
                  </a:cubicBezTo>
                  <a:cubicBezTo>
                    <a:pt x="6435" y="5920"/>
                    <a:pt x="6430" y="5922"/>
                    <a:pt x="6426" y="5924"/>
                  </a:cubicBezTo>
                  <a:cubicBezTo>
                    <a:pt x="6407" y="5934"/>
                    <a:pt x="6388" y="5943"/>
                    <a:pt x="6369" y="5949"/>
                  </a:cubicBezTo>
                  <a:cubicBezTo>
                    <a:pt x="6344" y="5956"/>
                    <a:pt x="6320" y="5959"/>
                    <a:pt x="6295" y="5959"/>
                  </a:cubicBezTo>
                  <a:cubicBezTo>
                    <a:pt x="6293" y="5960"/>
                    <a:pt x="6291" y="5960"/>
                    <a:pt x="6289" y="5960"/>
                  </a:cubicBezTo>
                  <a:cubicBezTo>
                    <a:pt x="6287" y="5960"/>
                    <a:pt x="6285" y="5960"/>
                    <a:pt x="6284" y="5959"/>
                  </a:cubicBezTo>
                  <a:cubicBezTo>
                    <a:pt x="6263" y="5959"/>
                    <a:pt x="6245" y="5956"/>
                    <a:pt x="6225" y="5952"/>
                  </a:cubicBezTo>
                  <a:cubicBezTo>
                    <a:pt x="6204" y="5948"/>
                    <a:pt x="6182" y="5936"/>
                    <a:pt x="6161" y="5928"/>
                  </a:cubicBezTo>
                  <a:cubicBezTo>
                    <a:pt x="6143" y="5919"/>
                    <a:pt x="6125" y="5903"/>
                    <a:pt x="6109" y="5889"/>
                  </a:cubicBezTo>
                  <a:cubicBezTo>
                    <a:pt x="6103" y="5886"/>
                    <a:pt x="6098" y="5881"/>
                    <a:pt x="6093" y="5873"/>
                  </a:cubicBezTo>
                  <a:cubicBezTo>
                    <a:pt x="6074" y="5849"/>
                    <a:pt x="6058" y="5828"/>
                    <a:pt x="6046" y="5799"/>
                  </a:cubicBezTo>
                  <a:cubicBezTo>
                    <a:pt x="6042" y="5794"/>
                    <a:pt x="6035" y="5788"/>
                    <a:pt x="6031" y="5782"/>
                  </a:cubicBezTo>
                  <a:cubicBezTo>
                    <a:pt x="6031" y="5781"/>
                    <a:pt x="6029" y="5781"/>
                    <a:pt x="6029" y="5778"/>
                  </a:cubicBezTo>
                  <a:cubicBezTo>
                    <a:pt x="6027" y="5772"/>
                    <a:pt x="6027" y="5771"/>
                    <a:pt x="6025" y="5768"/>
                  </a:cubicBezTo>
                  <a:cubicBezTo>
                    <a:pt x="6016" y="5756"/>
                    <a:pt x="6008" y="5735"/>
                    <a:pt x="6004" y="5719"/>
                  </a:cubicBezTo>
                  <a:cubicBezTo>
                    <a:pt x="5998" y="5698"/>
                    <a:pt x="5998" y="5673"/>
                    <a:pt x="5994" y="5656"/>
                  </a:cubicBezTo>
                  <a:cubicBezTo>
                    <a:pt x="5992" y="5646"/>
                    <a:pt x="5992" y="5640"/>
                    <a:pt x="5992" y="5631"/>
                  </a:cubicBezTo>
                  <a:cubicBezTo>
                    <a:pt x="5995" y="5579"/>
                    <a:pt x="6005" y="5537"/>
                    <a:pt x="6030" y="5490"/>
                  </a:cubicBezTo>
                  <a:cubicBezTo>
                    <a:pt x="6042" y="5465"/>
                    <a:pt x="6063" y="5440"/>
                    <a:pt x="6086" y="5422"/>
                  </a:cubicBezTo>
                  <a:cubicBezTo>
                    <a:pt x="6104" y="5407"/>
                    <a:pt x="6120" y="5391"/>
                    <a:pt x="6141" y="5382"/>
                  </a:cubicBezTo>
                  <a:cubicBezTo>
                    <a:pt x="6162" y="5370"/>
                    <a:pt x="6185" y="5361"/>
                    <a:pt x="6206" y="5352"/>
                  </a:cubicBezTo>
                  <a:cubicBezTo>
                    <a:pt x="6234" y="5340"/>
                    <a:pt x="6268" y="5339"/>
                    <a:pt x="6297" y="5336"/>
                  </a:cubicBezTo>
                  <a:cubicBezTo>
                    <a:pt x="6304" y="5335"/>
                    <a:pt x="6312" y="5334"/>
                    <a:pt x="6319" y="5334"/>
                  </a:cubicBezTo>
                  <a:close/>
                  <a:moveTo>
                    <a:pt x="7936" y="4855"/>
                  </a:moveTo>
                  <a:cubicBezTo>
                    <a:pt x="7960" y="4855"/>
                    <a:pt x="7984" y="4859"/>
                    <a:pt x="8008" y="4865"/>
                  </a:cubicBezTo>
                  <a:cubicBezTo>
                    <a:pt x="8069" y="4883"/>
                    <a:pt x="8113" y="4919"/>
                    <a:pt x="8149" y="4972"/>
                  </a:cubicBezTo>
                  <a:cubicBezTo>
                    <a:pt x="8181" y="5017"/>
                    <a:pt x="8189" y="5066"/>
                    <a:pt x="8195" y="5118"/>
                  </a:cubicBezTo>
                  <a:lnTo>
                    <a:pt x="8195" y="5137"/>
                  </a:lnTo>
                  <a:cubicBezTo>
                    <a:pt x="8195" y="5154"/>
                    <a:pt x="8192" y="5175"/>
                    <a:pt x="8189" y="5193"/>
                  </a:cubicBezTo>
                  <a:cubicBezTo>
                    <a:pt x="8181" y="5215"/>
                    <a:pt x="8173" y="5237"/>
                    <a:pt x="8161" y="5258"/>
                  </a:cubicBezTo>
                  <a:cubicBezTo>
                    <a:pt x="8145" y="5286"/>
                    <a:pt x="8124" y="5310"/>
                    <a:pt x="8102" y="5331"/>
                  </a:cubicBezTo>
                  <a:cubicBezTo>
                    <a:pt x="8123" y="5355"/>
                    <a:pt x="8140" y="5377"/>
                    <a:pt x="8161" y="5402"/>
                  </a:cubicBezTo>
                  <a:cubicBezTo>
                    <a:pt x="8161" y="5402"/>
                    <a:pt x="8163" y="5404"/>
                    <a:pt x="8165" y="5404"/>
                  </a:cubicBezTo>
                  <a:cubicBezTo>
                    <a:pt x="8215" y="5430"/>
                    <a:pt x="8263" y="5462"/>
                    <a:pt x="8312" y="5485"/>
                  </a:cubicBezTo>
                  <a:cubicBezTo>
                    <a:pt x="8325" y="5491"/>
                    <a:pt x="8338" y="5499"/>
                    <a:pt x="8350" y="5503"/>
                  </a:cubicBezTo>
                  <a:cubicBezTo>
                    <a:pt x="8350" y="5503"/>
                    <a:pt x="8369" y="5512"/>
                    <a:pt x="8372" y="5512"/>
                  </a:cubicBezTo>
                  <a:cubicBezTo>
                    <a:pt x="8397" y="5521"/>
                    <a:pt x="8421" y="5527"/>
                    <a:pt x="8446" y="5533"/>
                  </a:cubicBezTo>
                  <a:cubicBezTo>
                    <a:pt x="8455" y="5533"/>
                    <a:pt x="8462" y="5535"/>
                    <a:pt x="8468" y="5535"/>
                  </a:cubicBezTo>
                  <a:lnTo>
                    <a:pt x="8506" y="5535"/>
                  </a:lnTo>
                  <a:cubicBezTo>
                    <a:pt x="8513" y="5533"/>
                    <a:pt x="8538" y="5529"/>
                    <a:pt x="8540" y="5529"/>
                  </a:cubicBezTo>
                  <a:cubicBezTo>
                    <a:pt x="8545" y="5529"/>
                    <a:pt x="8549" y="5527"/>
                    <a:pt x="8551" y="5527"/>
                  </a:cubicBezTo>
                  <a:cubicBezTo>
                    <a:pt x="8558" y="5527"/>
                    <a:pt x="8580" y="5517"/>
                    <a:pt x="8586" y="5517"/>
                  </a:cubicBezTo>
                  <a:cubicBezTo>
                    <a:pt x="8587" y="5517"/>
                    <a:pt x="8587" y="5517"/>
                    <a:pt x="8588" y="5517"/>
                  </a:cubicBezTo>
                  <a:cubicBezTo>
                    <a:pt x="8596" y="5512"/>
                    <a:pt x="8602" y="5508"/>
                    <a:pt x="8608" y="5506"/>
                  </a:cubicBezTo>
                  <a:cubicBezTo>
                    <a:pt x="8619" y="5497"/>
                    <a:pt x="8631" y="5491"/>
                    <a:pt x="8640" y="5485"/>
                  </a:cubicBezTo>
                  <a:cubicBezTo>
                    <a:pt x="8642" y="5485"/>
                    <a:pt x="8642" y="5482"/>
                    <a:pt x="8644" y="5482"/>
                  </a:cubicBezTo>
                  <a:lnTo>
                    <a:pt x="8647" y="5480"/>
                  </a:lnTo>
                  <a:cubicBezTo>
                    <a:pt x="8663" y="5464"/>
                    <a:pt x="8679" y="5450"/>
                    <a:pt x="8692" y="5436"/>
                  </a:cubicBezTo>
                  <a:cubicBezTo>
                    <a:pt x="8696" y="5430"/>
                    <a:pt x="8701" y="5425"/>
                    <a:pt x="8705" y="5418"/>
                  </a:cubicBezTo>
                  <a:cubicBezTo>
                    <a:pt x="8707" y="5418"/>
                    <a:pt x="8718" y="5404"/>
                    <a:pt x="8721" y="5401"/>
                  </a:cubicBezTo>
                  <a:cubicBezTo>
                    <a:pt x="8730" y="5387"/>
                    <a:pt x="8739" y="5373"/>
                    <a:pt x="8746" y="5357"/>
                  </a:cubicBezTo>
                  <a:cubicBezTo>
                    <a:pt x="8748" y="5355"/>
                    <a:pt x="8752" y="5345"/>
                    <a:pt x="8754" y="5339"/>
                  </a:cubicBezTo>
                  <a:cubicBezTo>
                    <a:pt x="8758" y="5325"/>
                    <a:pt x="8765" y="5309"/>
                    <a:pt x="8768" y="5293"/>
                  </a:cubicBezTo>
                  <a:cubicBezTo>
                    <a:pt x="8769" y="5287"/>
                    <a:pt x="8772" y="5282"/>
                    <a:pt x="8772" y="5276"/>
                  </a:cubicBezTo>
                  <a:cubicBezTo>
                    <a:pt x="8772" y="5271"/>
                    <a:pt x="8774" y="5257"/>
                    <a:pt x="8774" y="5253"/>
                  </a:cubicBezTo>
                  <a:lnTo>
                    <a:pt x="8774" y="5219"/>
                  </a:lnTo>
                  <a:cubicBezTo>
                    <a:pt x="8772" y="5214"/>
                    <a:pt x="8772" y="5213"/>
                    <a:pt x="8772" y="5210"/>
                  </a:cubicBezTo>
                  <a:lnTo>
                    <a:pt x="8769" y="5185"/>
                  </a:lnTo>
                  <a:cubicBezTo>
                    <a:pt x="8765" y="5101"/>
                    <a:pt x="8818" y="5017"/>
                    <a:pt x="8902" y="5017"/>
                  </a:cubicBezTo>
                  <a:cubicBezTo>
                    <a:pt x="8914" y="5017"/>
                    <a:pt x="8927" y="5019"/>
                    <a:pt x="8941" y="5023"/>
                  </a:cubicBezTo>
                  <a:cubicBezTo>
                    <a:pt x="9028" y="5048"/>
                    <a:pt x="9058" y="5140"/>
                    <a:pt x="9065" y="5219"/>
                  </a:cubicBezTo>
                  <a:cubicBezTo>
                    <a:pt x="9076" y="5330"/>
                    <a:pt x="9045" y="5447"/>
                    <a:pt x="8991" y="5544"/>
                  </a:cubicBezTo>
                  <a:cubicBezTo>
                    <a:pt x="8890" y="5722"/>
                    <a:pt x="8705" y="5834"/>
                    <a:pt x="8507" y="5834"/>
                  </a:cubicBezTo>
                  <a:cubicBezTo>
                    <a:pt x="8464" y="5834"/>
                    <a:pt x="8421" y="5829"/>
                    <a:pt x="8378" y="5818"/>
                  </a:cubicBezTo>
                  <a:cubicBezTo>
                    <a:pt x="8356" y="5812"/>
                    <a:pt x="8332" y="5805"/>
                    <a:pt x="8311" y="5796"/>
                  </a:cubicBezTo>
                  <a:lnTo>
                    <a:pt x="8311" y="5796"/>
                  </a:lnTo>
                  <a:cubicBezTo>
                    <a:pt x="8315" y="5866"/>
                    <a:pt x="8304" y="5938"/>
                    <a:pt x="8268" y="6008"/>
                  </a:cubicBezTo>
                  <a:cubicBezTo>
                    <a:pt x="8200" y="6138"/>
                    <a:pt x="8076" y="6230"/>
                    <a:pt x="7945" y="6286"/>
                  </a:cubicBezTo>
                  <a:cubicBezTo>
                    <a:pt x="7855" y="6322"/>
                    <a:pt x="7758" y="6341"/>
                    <a:pt x="7662" y="6341"/>
                  </a:cubicBezTo>
                  <a:cubicBezTo>
                    <a:pt x="7621" y="6341"/>
                    <a:pt x="7579" y="6338"/>
                    <a:pt x="7539" y="6331"/>
                  </a:cubicBezTo>
                  <a:cubicBezTo>
                    <a:pt x="7416" y="6312"/>
                    <a:pt x="7286" y="6236"/>
                    <a:pt x="7232" y="6121"/>
                  </a:cubicBezTo>
                  <a:cubicBezTo>
                    <a:pt x="7216" y="6084"/>
                    <a:pt x="7243" y="6041"/>
                    <a:pt x="7279" y="6041"/>
                  </a:cubicBezTo>
                  <a:cubicBezTo>
                    <a:pt x="7287" y="6041"/>
                    <a:pt x="7296" y="6043"/>
                    <a:pt x="7305" y="6048"/>
                  </a:cubicBezTo>
                  <a:cubicBezTo>
                    <a:pt x="7353" y="6079"/>
                    <a:pt x="7399" y="6100"/>
                    <a:pt x="7456" y="6112"/>
                  </a:cubicBezTo>
                  <a:cubicBezTo>
                    <a:pt x="7460" y="6112"/>
                    <a:pt x="7465" y="6115"/>
                    <a:pt x="7468" y="6115"/>
                  </a:cubicBezTo>
                  <a:lnTo>
                    <a:pt x="7475" y="6115"/>
                  </a:lnTo>
                  <a:cubicBezTo>
                    <a:pt x="7491" y="6116"/>
                    <a:pt x="7507" y="6119"/>
                    <a:pt x="7522" y="6119"/>
                  </a:cubicBezTo>
                  <a:cubicBezTo>
                    <a:pt x="7537" y="6120"/>
                    <a:pt x="7551" y="6121"/>
                    <a:pt x="7566" y="6121"/>
                  </a:cubicBezTo>
                  <a:cubicBezTo>
                    <a:pt x="7581" y="6121"/>
                    <a:pt x="7596" y="6120"/>
                    <a:pt x="7611" y="6119"/>
                  </a:cubicBezTo>
                  <a:cubicBezTo>
                    <a:pt x="7617" y="6119"/>
                    <a:pt x="7623" y="6119"/>
                    <a:pt x="7633" y="6116"/>
                  </a:cubicBezTo>
                  <a:cubicBezTo>
                    <a:pt x="7645" y="6114"/>
                    <a:pt x="7660" y="6112"/>
                    <a:pt x="7673" y="6110"/>
                  </a:cubicBezTo>
                  <a:cubicBezTo>
                    <a:pt x="7696" y="6102"/>
                    <a:pt x="7721" y="6095"/>
                    <a:pt x="7746" y="6089"/>
                  </a:cubicBezTo>
                  <a:cubicBezTo>
                    <a:pt x="7754" y="6084"/>
                    <a:pt x="7762" y="6083"/>
                    <a:pt x="7770" y="6080"/>
                  </a:cubicBezTo>
                  <a:cubicBezTo>
                    <a:pt x="7773" y="6080"/>
                    <a:pt x="7773" y="6078"/>
                    <a:pt x="7773" y="6078"/>
                  </a:cubicBezTo>
                  <a:cubicBezTo>
                    <a:pt x="7780" y="6075"/>
                    <a:pt x="7785" y="6073"/>
                    <a:pt x="7785" y="6073"/>
                  </a:cubicBezTo>
                  <a:cubicBezTo>
                    <a:pt x="7791" y="6070"/>
                    <a:pt x="7796" y="6067"/>
                    <a:pt x="7803" y="6064"/>
                  </a:cubicBezTo>
                  <a:cubicBezTo>
                    <a:pt x="7827" y="6054"/>
                    <a:pt x="7850" y="6039"/>
                    <a:pt x="7871" y="6023"/>
                  </a:cubicBezTo>
                  <a:cubicBezTo>
                    <a:pt x="7877" y="6021"/>
                    <a:pt x="7898" y="6003"/>
                    <a:pt x="7898" y="6003"/>
                  </a:cubicBezTo>
                  <a:cubicBezTo>
                    <a:pt x="7904" y="5999"/>
                    <a:pt x="7913" y="5991"/>
                    <a:pt x="7916" y="5987"/>
                  </a:cubicBezTo>
                  <a:lnTo>
                    <a:pt x="7944" y="5960"/>
                  </a:lnTo>
                  <a:lnTo>
                    <a:pt x="7955" y="5948"/>
                  </a:lnTo>
                  <a:cubicBezTo>
                    <a:pt x="7958" y="5948"/>
                    <a:pt x="7958" y="5948"/>
                    <a:pt x="7959" y="5946"/>
                  </a:cubicBezTo>
                  <a:cubicBezTo>
                    <a:pt x="7962" y="5941"/>
                    <a:pt x="7966" y="5940"/>
                    <a:pt x="7966" y="5938"/>
                  </a:cubicBezTo>
                  <a:cubicBezTo>
                    <a:pt x="7968" y="5934"/>
                    <a:pt x="7972" y="5926"/>
                    <a:pt x="7974" y="5922"/>
                  </a:cubicBezTo>
                  <a:cubicBezTo>
                    <a:pt x="7981" y="5912"/>
                    <a:pt x="7989" y="5903"/>
                    <a:pt x="7993" y="5891"/>
                  </a:cubicBezTo>
                  <a:cubicBezTo>
                    <a:pt x="7993" y="5891"/>
                    <a:pt x="7994" y="5883"/>
                    <a:pt x="7997" y="5879"/>
                  </a:cubicBezTo>
                  <a:cubicBezTo>
                    <a:pt x="8002" y="5870"/>
                    <a:pt x="8003" y="5860"/>
                    <a:pt x="8005" y="5847"/>
                  </a:cubicBezTo>
                  <a:cubicBezTo>
                    <a:pt x="8005" y="5845"/>
                    <a:pt x="8009" y="5844"/>
                    <a:pt x="8009" y="5841"/>
                  </a:cubicBezTo>
                  <a:lnTo>
                    <a:pt x="8009" y="5808"/>
                  </a:lnTo>
                  <a:lnTo>
                    <a:pt x="8009" y="5785"/>
                  </a:lnTo>
                  <a:lnTo>
                    <a:pt x="8009" y="5783"/>
                  </a:lnTo>
                  <a:cubicBezTo>
                    <a:pt x="8009" y="5783"/>
                    <a:pt x="8009" y="5782"/>
                    <a:pt x="8005" y="5779"/>
                  </a:cubicBezTo>
                  <a:lnTo>
                    <a:pt x="8005" y="5777"/>
                  </a:lnTo>
                  <a:lnTo>
                    <a:pt x="8005" y="5773"/>
                  </a:lnTo>
                  <a:cubicBezTo>
                    <a:pt x="8004" y="5767"/>
                    <a:pt x="8004" y="5762"/>
                    <a:pt x="8002" y="5756"/>
                  </a:cubicBezTo>
                  <a:cubicBezTo>
                    <a:pt x="7995" y="5725"/>
                    <a:pt x="7987" y="5693"/>
                    <a:pt x="7974" y="5663"/>
                  </a:cubicBezTo>
                  <a:cubicBezTo>
                    <a:pt x="7972" y="5657"/>
                    <a:pt x="7970" y="5648"/>
                    <a:pt x="7966" y="5644"/>
                  </a:cubicBezTo>
                  <a:cubicBezTo>
                    <a:pt x="7953" y="5625"/>
                    <a:pt x="7947" y="5596"/>
                    <a:pt x="7939" y="5575"/>
                  </a:cubicBezTo>
                  <a:cubicBezTo>
                    <a:pt x="7939" y="5572"/>
                    <a:pt x="7931" y="5559"/>
                    <a:pt x="7931" y="5559"/>
                  </a:cubicBezTo>
                  <a:cubicBezTo>
                    <a:pt x="7931" y="5557"/>
                    <a:pt x="7930" y="5553"/>
                    <a:pt x="7927" y="5550"/>
                  </a:cubicBezTo>
                  <a:cubicBezTo>
                    <a:pt x="7920" y="5534"/>
                    <a:pt x="7914" y="5520"/>
                    <a:pt x="7906" y="5507"/>
                  </a:cubicBezTo>
                  <a:cubicBezTo>
                    <a:pt x="7900" y="5491"/>
                    <a:pt x="7892" y="5477"/>
                    <a:pt x="7885" y="5461"/>
                  </a:cubicBezTo>
                  <a:cubicBezTo>
                    <a:pt x="7884" y="5461"/>
                    <a:pt x="7884" y="5461"/>
                    <a:pt x="7880" y="5464"/>
                  </a:cubicBezTo>
                  <a:cubicBezTo>
                    <a:pt x="7845" y="5475"/>
                    <a:pt x="7808" y="5480"/>
                    <a:pt x="7771" y="5480"/>
                  </a:cubicBezTo>
                  <a:cubicBezTo>
                    <a:pt x="7734" y="5480"/>
                    <a:pt x="7698" y="5476"/>
                    <a:pt x="7664" y="5468"/>
                  </a:cubicBezTo>
                  <a:cubicBezTo>
                    <a:pt x="7585" y="5449"/>
                    <a:pt x="7510" y="5391"/>
                    <a:pt x="7492" y="5310"/>
                  </a:cubicBezTo>
                  <a:cubicBezTo>
                    <a:pt x="7483" y="5275"/>
                    <a:pt x="7483" y="5233"/>
                    <a:pt x="7496" y="5195"/>
                  </a:cubicBezTo>
                  <a:cubicBezTo>
                    <a:pt x="7510" y="5155"/>
                    <a:pt x="7529" y="5126"/>
                    <a:pt x="7560" y="5094"/>
                  </a:cubicBezTo>
                  <a:cubicBezTo>
                    <a:pt x="7575" y="5074"/>
                    <a:pt x="7596" y="5058"/>
                    <a:pt x="7614" y="5042"/>
                  </a:cubicBezTo>
                  <a:cubicBezTo>
                    <a:pt x="7623" y="5028"/>
                    <a:pt x="7633" y="5014"/>
                    <a:pt x="7648" y="4997"/>
                  </a:cubicBezTo>
                  <a:cubicBezTo>
                    <a:pt x="7650" y="4991"/>
                    <a:pt x="7656" y="4987"/>
                    <a:pt x="7660" y="4985"/>
                  </a:cubicBezTo>
                  <a:cubicBezTo>
                    <a:pt x="7687" y="4956"/>
                    <a:pt x="7718" y="4932"/>
                    <a:pt x="7752" y="4910"/>
                  </a:cubicBezTo>
                  <a:cubicBezTo>
                    <a:pt x="7806" y="4878"/>
                    <a:pt x="7871" y="4855"/>
                    <a:pt x="7936" y="4855"/>
                  </a:cubicBezTo>
                  <a:close/>
                  <a:moveTo>
                    <a:pt x="4084" y="0"/>
                  </a:moveTo>
                  <a:cubicBezTo>
                    <a:pt x="3591" y="0"/>
                    <a:pt x="3091" y="187"/>
                    <a:pt x="3102" y="757"/>
                  </a:cubicBezTo>
                  <a:cubicBezTo>
                    <a:pt x="3113" y="1300"/>
                    <a:pt x="3479" y="1768"/>
                    <a:pt x="3833" y="2146"/>
                  </a:cubicBezTo>
                  <a:cubicBezTo>
                    <a:pt x="4044" y="2371"/>
                    <a:pt x="4258" y="2595"/>
                    <a:pt x="4479" y="2809"/>
                  </a:cubicBezTo>
                  <a:cubicBezTo>
                    <a:pt x="4726" y="3048"/>
                    <a:pt x="4989" y="3274"/>
                    <a:pt x="5254" y="3496"/>
                  </a:cubicBezTo>
                  <a:cubicBezTo>
                    <a:pt x="5370" y="3591"/>
                    <a:pt x="5271" y="3789"/>
                    <a:pt x="5136" y="3789"/>
                  </a:cubicBezTo>
                  <a:cubicBezTo>
                    <a:pt x="5120" y="3789"/>
                    <a:pt x="5104" y="3786"/>
                    <a:pt x="5087" y="3780"/>
                  </a:cubicBezTo>
                  <a:cubicBezTo>
                    <a:pt x="4844" y="3690"/>
                    <a:pt x="4632" y="3532"/>
                    <a:pt x="4408" y="3403"/>
                  </a:cubicBezTo>
                  <a:cubicBezTo>
                    <a:pt x="4174" y="3268"/>
                    <a:pt x="3934" y="3139"/>
                    <a:pt x="3695" y="3017"/>
                  </a:cubicBezTo>
                  <a:cubicBezTo>
                    <a:pt x="3443" y="2891"/>
                    <a:pt x="3191" y="2769"/>
                    <a:pt x="2936" y="2653"/>
                  </a:cubicBezTo>
                  <a:cubicBezTo>
                    <a:pt x="2794" y="2589"/>
                    <a:pt x="2701" y="2547"/>
                    <a:pt x="2551" y="2491"/>
                  </a:cubicBezTo>
                  <a:cubicBezTo>
                    <a:pt x="2274" y="2389"/>
                    <a:pt x="1989" y="2303"/>
                    <a:pt x="1701" y="2251"/>
                  </a:cubicBezTo>
                  <a:cubicBezTo>
                    <a:pt x="1554" y="2225"/>
                    <a:pt x="1393" y="2208"/>
                    <a:pt x="1234" y="2208"/>
                  </a:cubicBezTo>
                  <a:cubicBezTo>
                    <a:pt x="1112" y="2208"/>
                    <a:pt x="992" y="2218"/>
                    <a:pt x="883" y="2242"/>
                  </a:cubicBezTo>
                  <a:cubicBezTo>
                    <a:pt x="633" y="2294"/>
                    <a:pt x="411" y="2412"/>
                    <a:pt x="261" y="2620"/>
                  </a:cubicBezTo>
                  <a:cubicBezTo>
                    <a:pt x="78" y="2870"/>
                    <a:pt x="1" y="3185"/>
                    <a:pt x="89" y="3486"/>
                  </a:cubicBezTo>
                  <a:cubicBezTo>
                    <a:pt x="181" y="3792"/>
                    <a:pt x="409" y="4045"/>
                    <a:pt x="655" y="4236"/>
                  </a:cubicBezTo>
                  <a:cubicBezTo>
                    <a:pt x="910" y="4439"/>
                    <a:pt x="1203" y="4599"/>
                    <a:pt x="1506" y="4715"/>
                  </a:cubicBezTo>
                  <a:cubicBezTo>
                    <a:pt x="2395" y="5057"/>
                    <a:pt x="3365" y="5185"/>
                    <a:pt x="4309" y="5253"/>
                  </a:cubicBezTo>
                  <a:cubicBezTo>
                    <a:pt x="4410" y="5261"/>
                    <a:pt x="4515" y="5360"/>
                    <a:pt x="4474" y="5470"/>
                  </a:cubicBezTo>
                  <a:cubicBezTo>
                    <a:pt x="4435" y="5581"/>
                    <a:pt x="4398" y="5694"/>
                    <a:pt x="4370" y="5808"/>
                  </a:cubicBezTo>
                  <a:cubicBezTo>
                    <a:pt x="4266" y="6237"/>
                    <a:pt x="4299" y="6689"/>
                    <a:pt x="4456" y="7107"/>
                  </a:cubicBezTo>
                  <a:cubicBezTo>
                    <a:pt x="4606" y="7504"/>
                    <a:pt x="4890" y="7866"/>
                    <a:pt x="5254" y="8100"/>
                  </a:cubicBezTo>
                  <a:cubicBezTo>
                    <a:pt x="5672" y="8372"/>
                    <a:pt x="6190" y="8475"/>
                    <a:pt x="6682" y="8496"/>
                  </a:cubicBezTo>
                  <a:cubicBezTo>
                    <a:pt x="6737" y="8498"/>
                    <a:pt x="6792" y="8499"/>
                    <a:pt x="6848" y="8499"/>
                  </a:cubicBezTo>
                  <a:cubicBezTo>
                    <a:pt x="7336" y="8499"/>
                    <a:pt x="7820" y="8417"/>
                    <a:pt x="8289" y="8277"/>
                  </a:cubicBezTo>
                  <a:cubicBezTo>
                    <a:pt x="9316" y="7970"/>
                    <a:pt x="10278" y="7386"/>
                    <a:pt x="10946" y="6538"/>
                  </a:cubicBezTo>
                  <a:cubicBezTo>
                    <a:pt x="11278" y="6117"/>
                    <a:pt x="11536" y="5619"/>
                    <a:pt x="11632" y="5088"/>
                  </a:cubicBezTo>
                  <a:cubicBezTo>
                    <a:pt x="11673" y="4835"/>
                    <a:pt x="11665" y="4571"/>
                    <a:pt x="11636" y="4315"/>
                  </a:cubicBezTo>
                  <a:cubicBezTo>
                    <a:pt x="11608" y="4078"/>
                    <a:pt x="11554" y="3834"/>
                    <a:pt x="11441" y="3622"/>
                  </a:cubicBezTo>
                  <a:cubicBezTo>
                    <a:pt x="11263" y="3274"/>
                    <a:pt x="10923" y="3048"/>
                    <a:pt x="10560" y="2903"/>
                  </a:cubicBezTo>
                  <a:cubicBezTo>
                    <a:pt x="10487" y="2882"/>
                    <a:pt x="10415" y="2865"/>
                    <a:pt x="10342" y="2849"/>
                  </a:cubicBezTo>
                  <a:cubicBezTo>
                    <a:pt x="10088" y="2796"/>
                    <a:pt x="9828" y="2773"/>
                    <a:pt x="9567" y="2773"/>
                  </a:cubicBezTo>
                  <a:cubicBezTo>
                    <a:pt x="9367" y="2773"/>
                    <a:pt x="9167" y="2787"/>
                    <a:pt x="8970" y="2811"/>
                  </a:cubicBezTo>
                  <a:cubicBezTo>
                    <a:pt x="8782" y="2833"/>
                    <a:pt x="8564" y="2876"/>
                    <a:pt x="8367" y="2928"/>
                  </a:cubicBezTo>
                  <a:cubicBezTo>
                    <a:pt x="8181" y="2977"/>
                    <a:pt x="8010" y="3057"/>
                    <a:pt x="7832" y="3122"/>
                  </a:cubicBezTo>
                  <a:cubicBezTo>
                    <a:pt x="7709" y="3168"/>
                    <a:pt x="7551" y="3228"/>
                    <a:pt x="7405" y="3228"/>
                  </a:cubicBezTo>
                  <a:cubicBezTo>
                    <a:pt x="7331" y="3228"/>
                    <a:pt x="7261" y="3213"/>
                    <a:pt x="7199" y="3174"/>
                  </a:cubicBezTo>
                  <a:cubicBezTo>
                    <a:pt x="7078" y="3096"/>
                    <a:pt x="7060" y="2953"/>
                    <a:pt x="7008" y="2829"/>
                  </a:cubicBezTo>
                  <a:cubicBezTo>
                    <a:pt x="6946" y="2678"/>
                    <a:pt x="6869" y="2531"/>
                    <a:pt x="6793" y="2387"/>
                  </a:cubicBezTo>
                  <a:cubicBezTo>
                    <a:pt x="6513" y="1862"/>
                    <a:pt x="6203" y="1346"/>
                    <a:pt x="5804" y="907"/>
                  </a:cubicBezTo>
                  <a:cubicBezTo>
                    <a:pt x="5604" y="688"/>
                    <a:pt x="5383" y="483"/>
                    <a:pt x="5139" y="316"/>
                  </a:cubicBezTo>
                  <a:cubicBezTo>
                    <a:pt x="4973" y="204"/>
                    <a:pt x="4821" y="129"/>
                    <a:pt x="4635" y="77"/>
                  </a:cubicBezTo>
                  <a:cubicBezTo>
                    <a:pt x="4474" y="30"/>
                    <a:pt x="4280" y="0"/>
                    <a:pt x="40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34"/>
            <p:cNvSpPr/>
            <p:nvPr/>
          </p:nvSpPr>
          <p:spPr>
            <a:xfrm>
              <a:off x="1100824" y="2095368"/>
              <a:ext cx="249789" cy="137886"/>
            </a:xfrm>
            <a:custGeom>
              <a:rect b="b" l="l" r="r" t="t"/>
              <a:pathLst>
                <a:path extrusionOk="0" h="3999" w="7245">
                  <a:moveTo>
                    <a:pt x="1366" y="1"/>
                  </a:moveTo>
                  <a:cubicBezTo>
                    <a:pt x="1318" y="1"/>
                    <a:pt x="1259" y="51"/>
                    <a:pt x="1218" y="94"/>
                  </a:cubicBezTo>
                  <a:cubicBezTo>
                    <a:pt x="1095" y="220"/>
                    <a:pt x="1015" y="392"/>
                    <a:pt x="868" y="494"/>
                  </a:cubicBezTo>
                  <a:cubicBezTo>
                    <a:pt x="850" y="506"/>
                    <a:pt x="832" y="511"/>
                    <a:pt x="814" y="511"/>
                  </a:cubicBezTo>
                  <a:cubicBezTo>
                    <a:pt x="763" y="511"/>
                    <a:pt x="717" y="471"/>
                    <a:pt x="698" y="423"/>
                  </a:cubicBezTo>
                  <a:cubicBezTo>
                    <a:pt x="662" y="335"/>
                    <a:pt x="665" y="212"/>
                    <a:pt x="606" y="135"/>
                  </a:cubicBezTo>
                  <a:cubicBezTo>
                    <a:pt x="598" y="124"/>
                    <a:pt x="584" y="118"/>
                    <a:pt x="563" y="118"/>
                  </a:cubicBezTo>
                  <a:cubicBezTo>
                    <a:pt x="554" y="118"/>
                    <a:pt x="544" y="119"/>
                    <a:pt x="533" y="121"/>
                  </a:cubicBezTo>
                  <a:cubicBezTo>
                    <a:pt x="490" y="126"/>
                    <a:pt x="454" y="146"/>
                    <a:pt x="422" y="176"/>
                  </a:cubicBezTo>
                  <a:cubicBezTo>
                    <a:pt x="345" y="246"/>
                    <a:pt x="308" y="354"/>
                    <a:pt x="265" y="447"/>
                  </a:cubicBezTo>
                  <a:cubicBezTo>
                    <a:pt x="217" y="545"/>
                    <a:pt x="170" y="646"/>
                    <a:pt x="90" y="723"/>
                  </a:cubicBezTo>
                  <a:cubicBezTo>
                    <a:pt x="66" y="748"/>
                    <a:pt x="32" y="759"/>
                    <a:pt x="1" y="759"/>
                  </a:cubicBezTo>
                  <a:lnTo>
                    <a:pt x="114" y="969"/>
                  </a:lnTo>
                  <a:cubicBezTo>
                    <a:pt x="317" y="878"/>
                    <a:pt x="553" y="840"/>
                    <a:pt x="788" y="840"/>
                  </a:cubicBezTo>
                  <a:cubicBezTo>
                    <a:pt x="1041" y="840"/>
                    <a:pt x="1291" y="884"/>
                    <a:pt x="1496" y="957"/>
                  </a:cubicBezTo>
                  <a:cubicBezTo>
                    <a:pt x="2010" y="1140"/>
                    <a:pt x="2433" y="1538"/>
                    <a:pt x="2781" y="1945"/>
                  </a:cubicBezTo>
                  <a:cubicBezTo>
                    <a:pt x="3192" y="2429"/>
                    <a:pt x="3535" y="2977"/>
                    <a:pt x="3827" y="3541"/>
                  </a:cubicBezTo>
                  <a:cubicBezTo>
                    <a:pt x="3867" y="3621"/>
                    <a:pt x="3907" y="3703"/>
                    <a:pt x="3944" y="3784"/>
                  </a:cubicBezTo>
                  <a:cubicBezTo>
                    <a:pt x="3973" y="3845"/>
                    <a:pt x="3986" y="3888"/>
                    <a:pt x="4011" y="3944"/>
                  </a:cubicBezTo>
                  <a:cubicBezTo>
                    <a:pt x="4018" y="3962"/>
                    <a:pt x="4030" y="3978"/>
                    <a:pt x="4036" y="3996"/>
                  </a:cubicBezTo>
                  <a:cubicBezTo>
                    <a:pt x="4051" y="3996"/>
                    <a:pt x="4066" y="3998"/>
                    <a:pt x="4073" y="3998"/>
                  </a:cubicBezTo>
                  <a:cubicBezTo>
                    <a:pt x="4088" y="3997"/>
                    <a:pt x="4107" y="3997"/>
                    <a:pt x="4123" y="3994"/>
                  </a:cubicBezTo>
                  <a:cubicBezTo>
                    <a:pt x="4129" y="3992"/>
                    <a:pt x="4150" y="3988"/>
                    <a:pt x="4154" y="3988"/>
                  </a:cubicBezTo>
                  <a:cubicBezTo>
                    <a:pt x="4170" y="3986"/>
                    <a:pt x="4183" y="3982"/>
                    <a:pt x="4199" y="3979"/>
                  </a:cubicBezTo>
                  <a:cubicBezTo>
                    <a:pt x="4225" y="3972"/>
                    <a:pt x="4253" y="3963"/>
                    <a:pt x="4280" y="3957"/>
                  </a:cubicBezTo>
                  <a:cubicBezTo>
                    <a:pt x="4334" y="3940"/>
                    <a:pt x="4388" y="3921"/>
                    <a:pt x="4442" y="3901"/>
                  </a:cubicBezTo>
                  <a:cubicBezTo>
                    <a:pt x="5014" y="3690"/>
                    <a:pt x="5621" y="3544"/>
                    <a:pt x="6226" y="3544"/>
                  </a:cubicBezTo>
                  <a:cubicBezTo>
                    <a:pt x="6526" y="3544"/>
                    <a:pt x="6825" y="3580"/>
                    <a:pt x="7119" y="3661"/>
                  </a:cubicBezTo>
                  <a:lnTo>
                    <a:pt x="7229" y="3290"/>
                  </a:lnTo>
                  <a:cubicBezTo>
                    <a:pt x="7150" y="3270"/>
                    <a:pt x="7101" y="3164"/>
                    <a:pt x="7146" y="3087"/>
                  </a:cubicBezTo>
                  <a:cubicBezTo>
                    <a:pt x="7177" y="3030"/>
                    <a:pt x="7245" y="2934"/>
                    <a:pt x="7237" y="2869"/>
                  </a:cubicBezTo>
                  <a:cubicBezTo>
                    <a:pt x="7234" y="2863"/>
                    <a:pt x="7221" y="2847"/>
                    <a:pt x="7198" y="2838"/>
                  </a:cubicBezTo>
                  <a:cubicBezTo>
                    <a:pt x="7168" y="2822"/>
                    <a:pt x="7132" y="2815"/>
                    <a:pt x="7097" y="2815"/>
                  </a:cubicBezTo>
                  <a:cubicBezTo>
                    <a:pt x="7089" y="2815"/>
                    <a:pt x="7080" y="2816"/>
                    <a:pt x="7072" y="2816"/>
                  </a:cubicBezTo>
                  <a:cubicBezTo>
                    <a:pt x="6989" y="2826"/>
                    <a:pt x="6913" y="2873"/>
                    <a:pt x="6839" y="2906"/>
                  </a:cubicBezTo>
                  <a:cubicBezTo>
                    <a:pt x="6741" y="2952"/>
                    <a:pt x="6646" y="2988"/>
                    <a:pt x="6538" y="2992"/>
                  </a:cubicBezTo>
                  <a:cubicBezTo>
                    <a:pt x="6537" y="2992"/>
                    <a:pt x="6536" y="2992"/>
                    <a:pt x="6535" y="2992"/>
                  </a:cubicBezTo>
                  <a:cubicBezTo>
                    <a:pt x="6443" y="2992"/>
                    <a:pt x="6370" y="2895"/>
                    <a:pt x="6397" y="2807"/>
                  </a:cubicBezTo>
                  <a:cubicBezTo>
                    <a:pt x="6423" y="2724"/>
                    <a:pt x="6462" y="2633"/>
                    <a:pt x="6470" y="2552"/>
                  </a:cubicBezTo>
                  <a:cubicBezTo>
                    <a:pt x="6473" y="2540"/>
                    <a:pt x="6475" y="2515"/>
                    <a:pt x="6473" y="2500"/>
                  </a:cubicBezTo>
                  <a:cubicBezTo>
                    <a:pt x="6473" y="2496"/>
                    <a:pt x="6470" y="2480"/>
                    <a:pt x="6470" y="2478"/>
                  </a:cubicBezTo>
                  <a:cubicBezTo>
                    <a:pt x="6459" y="2456"/>
                    <a:pt x="6437" y="2437"/>
                    <a:pt x="6402" y="2428"/>
                  </a:cubicBezTo>
                  <a:cubicBezTo>
                    <a:pt x="6391" y="2425"/>
                    <a:pt x="6379" y="2424"/>
                    <a:pt x="6366" y="2424"/>
                  </a:cubicBezTo>
                  <a:cubicBezTo>
                    <a:pt x="6287" y="2424"/>
                    <a:pt x="6205" y="2481"/>
                    <a:pt x="6142" y="2521"/>
                  </a:cubicBezTo>
                  <a:cubicBezTo>
                    <a:pt x="6050" y="2577"/>
                    <a:pt x="5960" y="2638"/>
                    <a:pt x="5854" y="2672"/>
                  </a:cubicBezTo>
                  <a:cubicBezTo>
                    <a:pt x="5840" y="2676"/>
                    <a:pt x="5826" y="2678"/>
                    <a:pt x="5813" y="2678"/>
                  </a:cubicBezTo>
                  <a:cubicBezTo>
                    <a:pt x="5740" y="2678"/>
                    <a:pt x="5686" y="2612"/>
                    <a:pt x="5678" y="2539"/>
                  </a:cubicBezTo>
                  <a:cubicBezTo>
                    <a:pt x="5667" y="2425"/>
                    <a:pt x="5692" y="2306"/>
                    <a:pt x="5698" y="2191"/>
                  </a:cubicBezTo>
                  <a:cubicBezTo>
                    <a:pt x="5704" y="2135"/>
                    <a:pt x="5705" y="2079"/>
                    <a:pt x="5692" y="2025"/>
                  </a:cubicBezTo>
                  <a:cubicBezTo>
                    <a:pt x="5681" y="1990"/>
                    <a:pt x="5671" y="1970"/>
                    <a:pt x="5646" y="1957"/>
                  </a:cubicBezTo>
                  <a:cubicBezTo>
                    <a:pt x="5642" y="1955"/>
                    <a:pt x="5638" y="1954"/>
                    <a:pt x="5635" y="1954"/>
                  </a:cubicBezTo>
                  <a:cubicBezTo>
                    <a:pt x="5631" y="1954"/>
                    <a:pt x="5628" y="1955"/>
                    <a:pt x="5624" y="1957"/>
                  </a:cubicBezTo>
                  <a:cubicBezTo>
                    <a:pt x="5601" y="1964"/>
                    <a:pt x="5601" y="1962"/>
                    <a:pt x="5579" y="1978"/>
                  </a:cubicBezTo>
                  <a:cubicBezTo>
                    <a:pt x="5536" y="2004"/>
                    <a:pt x="5496" y="2040"/>
                    <a:pt x="5459" y="2077"/>
                  </a:cubicBezTo>
                  <a:cubicBezTo>
                    <a:pt x="5385" y="2154"/>
                    <a:pt x="5317" y="2237"/>
                    <a:pt x="5229" y="2298"/>
                  </a:cubicBezTo>
                  <a:cubicBezTo>
                    <a:pt x="5208" y="2313"/>
                    <a:pt x="5184" y="2320"/>
                    <a:pt x="5161" y="2320"/>
                  </a:cubicBezTo>
                  <a:cubicBezTo>
                    <a:pt x="5099" y="2320"/>
                    <a:pt x="5038" y="2273"/>
                    <a:pt x="5019" y="2212"/>
                  </a:cubicBezTo>
                  <a:cubicBezTo>
                    <a:pt x="4983" y="2086"/>
                    <a:pt x="4979" y="1952"/>
                    <a:pt x="4942" y="1826"/>
                  </a:cubicBezTo>
                  <a:cubicBezTo>
                    <a:pt x="4928" y="1779"/>
                    <a:pt x="4907" y="1730"/>
                    <a:pt x="4869" y="1699"/>
                  </a:cubicBezTo>
                  <a:cubicBezTo>
                    <a:pt x="4851" y="1686"/>
                    <a:pt x="4842" y="1686"/>
                    <a:pt x="4824" y="1677"/>
                  </a:cubicBezTo>
                  <a:lnTo>
                    <a:pt x="4822" y="1675"/>
                  </a:lnTo>
                  <a:lnTo>
                    <a:pt x="4818" y="1675"/>
                  </a:lnTo>
                  <a:cubicBezTo>
                    <a:pt x="4817" y="1675"/>
                    <a:pt x="4815" y="1677"/>
                    <a:pt x="4815" y="1677"/>
                  </a:cubicBezTo>
                  <a:lnTo>
                    <a:pt x="4811" y="1681"/>
                  </a:lnTo>
                  <a:cubicBezTo>
                    <a:pt x="4807" y="1683"/>
                    <a:pt x="4807" y="1685"/>
                    <a:pt x="4804" y="1687"/>
                  </a:cubicBezTo>
                  <a:cubicBezTo>
                    <a:pt x="4798" y="1697"/>
                    <a:pt x="4790" y="1706"/>
                    <a:pt x="4786" y="1718"/>
                  </a:cubicBezTo>
                  <a:cubicBezTo>
                    <a:pt x="4762" y="1755"/>
                    <a:pt x="4756" y="1777"/>
                    <a:pt x="4740" y="1832"/>
                  </a:cubicBezTo>
                  <a:cubicBezTo>
                    <a:pt x="4713" y="1923"/>
                    <a:pt x="4698" y="2013"/>
                    <a:pt x="4666" y="2099"/>
                  </a:cubicBezTo>
                  <a:cubicBezTo>
                    <a:pt x="4643" y="2165"/>
                    <a:pt x="4579" y="2211"/>
                    <a:pt x="4515" y="2211"/>
                  </a:cubicBezTo>
                  <a:cubicBezTo>
                    <a:pt x="4480" y="2211"/>
                    <a:pt x="4445" y="2198"/>
                    <a:pt x="4415" y="2166"/>
                  </a:cubicBezTo>
                  <a:cubicBezTo>
                    <a:pt x="4344" y="2087"/>
                    <a:pt x="4301" y="1993"/>
                    <a:pt x="4264" y="1894"/>
                  </a:cubicBezTo>
                  <a:cubicBezTo>
                    <a:pt x="4231" y="1807"/>
                    <a:pt x="4212" y="1715"/>
                    <a:pt x="4157" y="1641"/>
                  </a:cubicBezTo>
                  <a:cubicBezTo>
                    <a:pt x="4131" y="1600"/>
                    <a:pt x="4088" y="1565"/>
                    <a:pt x="4044" y="1565"/>
                  </a:cubicBezTo>
                  <a:cubicBezTo>
                    <a:pt x="4025" y="1565"/>
                    <a:pt x="4006" y="1572"/>
                    <a:pt x="3988" y="1586"/>
                  </a:cubicBezTo>
                  <a:cubicBezTo>
                    <a:pt x="3915" y="1644"/>
                    <a:pt x="3870" y="1739"/>
                    <a:pt x="3813" y="1810"/>
                  </a:cubicBezTo>
                  <a:cubicBezTo>
                    <a:pt x="3794" y="1833"/>
                    <a:pt x="3764" y="1844"/>
                    <a:pt x="3733" y="1844"/>
                  </a:cubicBezTo>
                  <a:cubicBezTo>
                    <a:pt x="3679" y="1844"/>
                    <a:pt x="3621" y="1811"/>
                    <a:pt x="3613" y="1755"/>
                  </a:cubicBezTo>
                  <a:cubicBezTo>
                    <a:pt x="3584" y="1547"/>
                    <a:pt x="3644" y="1307"/>
                    <a:pt x="3554" y="1110"/>
                  </a:cubicBezTo>
                  <a:cubicBezTo>
                    <a:pt x="3515" y="1020"/>
                    <a:pt x="3454" y="986"/>
                    <a:pt x="3384" y="986"/>
                  </a:cubicBezTo>
                  <a:cubicBezTo>
                    <a:pt x="3248" y="986"/>
                    <a:pt x="3080" y="1114"/>
                    <a:pt x="2980" y="1185"/>
                  </a:cubicBezTo>
                  <a:cubicBezTo>
                    <a:pt x="2964" y="1197"/>
                    <a:pt x="2946" y="1202"/>
                    <a:pt x="2928" y="1202"/>
                  </a:cubicBezTo>
                  <a:cubicBezTo>
                    <a:pt x="2857" y="1202"/>
                    <a:pt x="2781" y="1127"/>
                    <a:pt x="2812" y="1056"/>
                  </a:cubicBezTo>
                  <a:cubicBezTo>
                    <a:pt x="2840" y="985"/>
                    <a:pt x="2875" y="926"/>
                    <a:pt x="2913" y="863"/>
                  </a:cubicBezTo>
                  <a:cubicBezTo>
                    <a:pt x="2947" y="805"/>
                    <a:pt x="2983" y="744"/>
                    <a:pt x="2993" y="678"/>
                  </a:cubicBezTo>
                  <a:cubicBezTo>
                    <a:pt x="3001" y="595"/>
                    <a:pt x="2958" y="506"/>
                    <a:pt x="2870" y="506"/>
                  </a:cubicBezTo>
                  <a:cubicBezTo>
                    <a:pt x="2777" y="510"/>
                    <a:pt x="2686" y="563"/>
                    <a:pt x="2608" y="608"/>
                  </a:cubicBezTo>
                  <a:cubicBezTo>
                    <a:pt x="2525" y="657"/>
                    <a:pt x="2448" y="714"/>
                    <a:pt x="2369" y="766"/>
                  </a:cubicBezTo>
                  <a:cubicBezTo>
                    <a:pt x="2350" y="778"/>
                    <a:pt x="2329" y="783"/>
                    <a:pt x="2309" y="783"/>
                  </a:cubicBezTo>
                  <a:cubicBezTo>
                    <a:pt x="2229" y="783"/>
                    <a:pt x="2152" y="703"/>
                    <a:pt x="2178" y="619"/>
                  </a:cubicBezTo>
                  <a:cubicBezTo>
                    <a:pt x="2212" y="521"/>
                    <a:pt x="2265" y="422"/>
                    <a:pt x="2267" y="318"/>
                  </a:cubicBezTo>
                  <a:cubicBezTo>
                    <a:pt x="2267" y="227"/>
                    <a:pt x="2210" y="193"/>
                    <a:pt x="2141" y="193"/>
                  </a:cubicBezTo>
                  <a:cubicBezTo>
                    <a:pt x="2109" y="193"/>
                    <a:pt x="2074" y="201"/>
                    <a:pt x="2041" y="214"/>
                  </a:cubicBezTo>
                  <a:cubicBezTo>
                    <a:pt x="2025" y="220"/>
                    <a:pt x="2010" y="229"/>
                    <a:pt x="1994" y="239"/>
                  </a:cubicBezTo>
                  <a:cubicBezTo>
                    <a:pt x="1991" y="239"/>
                    <a:pt x="1975" y="248"/>
                    <a:pt x="1967" y="251"/>
                  </a:cubicBezTo>
                  <a:cubicBezTo>
                    <a:pt x="1962" y="259"/>
                    <a:pt x="1949" y="267"/>
                    <a:pt x="1946" y="270"/>
                  </a:cubicBezTo>
                  <a:cubicBezTo>
                    <a:pt x="1915" y="301"/>
                    <a:pt x="1885" y="338"/>
                    <a:pt x="1853" y="369"/>
                  </a:cubicBezTo>
                  <a:cubicBezTo>
                    <a:pt x="1792" y="431"/>
                    <a:pt x="1715" y="520"/>
                    <a:pt x="1620" y="526"/>
                  </a:cubicBezTo>
                  <a:cubicBezTo>
                    <a:pt x="1616" y="526"/>
                    <a:pt x="1612" y="527"/>
                    <a:pt x="1608" y="527"/>
                  </a:cubicBezTo>
                  <a:cubicBezTo>
                    <a:pt x="1413" y="527"/>
                    <a:pt x="1448" y="253"/>
                    <a:pt x="1439" y="124"/>
                  </a:cubicBezTo>
                  <a:cubicBezTo>
                    <a:pt x="1436" y="66"/>
                    <a:pt x="1433" y="5"/>
                    <a:pt x="1374" y="1"/>
                  </a:cubicBezTo>
                  <a:cubicBezTo>
                    <a:pt x="1372" y="1"/>
                    <a:pt x="1369" y="1"/>
                    <a:pt x="1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34"/>
            <p:cNvSpPr/>
            <p:nvPr/>
          </p:nvSpPr>
          <p:spPr>
            <a:xfrm>
              <a:off x="1049831" y="2318165"/>
              <a:ext cx="273682" cy="210638"/>
            </a:xfrm>
            <a:custGeom>
              <a:rect b="b" l="l" r="r" t="t"/>
              <a:pathLst>
                <a:path extrusionOk="0" h="6109" w="7938">
                  <a:moveTo>
                    <a:pt x="809" y="0"/>
                  </a:moveTo>
                  <a:lnTo>
                    <a:pt x="760" y="247"/>
                  </a:lnTo>
                  <a:cubicBezTo>
                    <a:pt x="1156" y="341"/>
                    <a:pt x="1554" y="667"/>
                    <a:pt x="1558" y="1103"/>
                  </a:cubicBezTo>
                  <a:cubicBezTo>
                    <a:pt x="1562" y="1327"/>
                    <a:pt x="1442" y="1571"/>
                    <a:pt x="1266" y="1712"/>
                  </a:cubicBezTo>
                  <a:cubicBezTo>
                    <a:pt x="1117" y="1830"/>
                    <a:pt x="939" y="1878"/>
                    <a:pt x="757" y="1878"/>
                  </a:cubicBezTo>
                  <a:cubicBezTo>
                    <a:pt x="684" y="1878"/>
                    <a:pt x="610" y="1870"/>
                    <a:pt x="538" y="1856"/>
                  </a:cubicBezTo>
                  <a:cubicBezTo>
                    <a:pt x="401" y="1828"/>
                    <a:pt x="265" y="1773"/>
                    <a:pt x="148" y="1693"/>
                  </a:cubicBezTo>
                  <a:lnTo>
                    <a:pt x="1" y="1978"/>
                  </a:lnTo>
                  <a:cubicBezTo>
                    <a:pt x="552" y="2258"/>
                    <a:pt x="1101" y="2535"/>
                    <a:pt x="1639" y="2836"/>
                  </a:cubicBezTo>
                  <a:cubicBezTo>
                    <a:pt x="2594" y="3373"/>
                    <a:pt x="3550" y="3908"/>
                    <a:pt x="4469" y="4504"/>
                  </a:cubicBezTo>
                  <a:cubicBezTo>
                    <a:pt x="4697" y="4653"/>
                    <a:pt x="4921" y="4806"/>
                    <a:pt x="5149" y="4953"/>
                  </a:cubicBezTo>
                  <a:cubicBezTo>
                    <a:pt x="5380" y="5098"/>
                    <a:pt x="5618" y="5243"/>
                    <a:pt x="5853" y="5393"/>
                  </a:cubicBezTo>
                  <a:cubicBezTo>
                    <a:pt x="6041" y="5513"/>
                    <a:pt x="6234" y="5633"/>
                    <a:pt x="6428" y="5747"/>
                  </a:cubicBezTo>
                  <a:cubicBezTo>
                    <a:pt x="6602" y="5851"/>
                    <a:pt x="6786" y="5962"/>
                    <a:pt x="6926" y="6109"/>
                  </a:cubicBezTo>
                  <a:cubicBezTo>
                    <a:pt x="7263" y="5902"/>
                    <a:pt x="7601" y="5696"/>
                    <a:pt x="7938" y="5491"/>
                  </a:cubicBezTo>
                  <a:lnTo>
                    <a:pt x="7615" y="4960"/>
                  </a:lnTo>
                  <a:cubicBezTo>
                    <a:pt x="7445" y="5060"/>
                    <a:pt x="7244" y="5115"/>
                    <a:pt x="7047" y="5115"/>
                  </a:cubicBezTo>
                  <a:cubicBezTo>
                    <a:pt x="6743" y="5115"/>
                    <a:pt x="6449" y="4986"/>
                    <a:pt x="6292" y="4696"/>
                  </a:cubicBezTo>
                  <a:cubicBezTo>
                    <a:pt x="6160" y="4453"/>
                    <a:pt x="6171" y="4164"/>
                    <a:pt x="6363" y="3956"/>
                  </a:cubicBezTo>
                  <a:cubicBezTo>
                    <a:pt x="6372" y="3944"/>
                    <a:pt x="6385" y="3934"/>
                    <a:pt x="6396" y="3922"/>
                  </a:cubicBezTo>
                  <a:cubicBezTo>
                    <a:pt x="6471" y="3811"/>
                    <a:pt x="6567" y="3715"/>
                    <a:pt x="6674" y="3644"/>
                  </a:cubicBezTo>
                  <a:cubicBezTo>
                    <a:pt x="6742" y="3599"/>
                    <a:pt x="6813" y="3562"/>
                    <a:pt x="6893" y="3531"/>
                  </a:cubicBezTo>
                  <a:lnTo>
                    <a:pt x="6769" y="3160"/>
                  </a:lnTo>
                  <a:cubicBezTo>
                    <a:pt x="6547" y="3234"/>
                    <a:pt x="6320" y="3299"/>
                    <a:pt x="6093" y="3346"/>
                  </a:cubicBezTo>
                  <a:cubicBezTo>
                    <a:pt x="5741" y="3422"/>
                    <a:pt x="5362" y="3469"/>
                    <a:pt x="4982" y="3469"/>
                  </a:cubicBezTo>
                  <a:cubicBezTo>
                    <a:pt x="4224" y="3469"/>
                    <a:pt x="3464" y="3282"/>
                    <a:pt x="2904" y="2770"/>
                  </a:cubicBezTo>
                  <a:cubicBezTo>
                    <a:pt x="2215" y="2144"/>
                    <a:pt x="1939" y="1099"/>
                    <a:pt x="2222" y="217"/>
                  </a:cubicBezTo>
                  <a:cubicBezTo>
                    <a:pt x="2165" y="208"/>
                    <a:pt x="2109" y="198"/>
                    <a:pt x="2050" y="192"/>
                  </a:cubicBezTo>
                  <a:cubicBezTo>
                    <a:pt x="1639" y="141"/>
                    <a:pt x="1220" y="84"/>
                    <a:pt x="8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34"/>
            <p:cNvSpPr/>
            <p:nvPr/>
          </p:nvSpPr>
          <p:spPr>
            <a:xfrm>
              <a:off x="1271698" y="2446286"/>
              <a:ext cx="47407" cy="38031"/>
            </a:xfrm>
            <a:custGeom>
              <a:rect b="b" l="l" r="r" t="t"/>
              <a:pathLst>
                <a:path extrusionOk="0" h="1103" w="1375">
                  <a:moveTo>
                    <a:pt x="843" y="1"/>
                  </a:moveTo>
                  <a:cubicBezTo>
                    <a:pt x="808" y="1"/>
                    <a:pt x="774" y="3"/>
                    <a:pt x="741" y="8"/>
                  </a:cubicBezTo>
                  <a:cubicBezTo>
                    <a:pt x="576" y="31"/>
                    <a:pt x="430" y="91"/>
                    <a:pt x="289" y="177"/>
                  </a:cubicBezTo>
                  <a:cubicBezTo>
                    <a:pt x="157" y="261"/>
                    <a:pt x="50" y="378"/>
                    <a:pt x="17" y="537"/>
                  </a:cubicBezTo>
                  <a:cubicBezTo>
                    <a:pt x="1" y="619"/>
                    <a:pt x="2" y="702"/>
                    <a:pt x="23" y="778"/>
                  </a:cubicBezTo>
                  <a:cubicBezTo>
                    <a:pt x="55" y="849"/>
                    <a:pt x="105" y="912"/>
                    <a:pt x="163" y="964"/>
                  </a:cubicBezTo>
                  <a:cubicBezTo>
                    <a:pt x="279" y="1061"/>
                    <a:pt x="420" y="1102"/>
                    <a:pt x="565" y="1102"/>
                  </a:cubicBezTo>
                  <a:cubicBezTo>
                    <a:pt x="786" y="1102"/>
                    <a:pt x="1014" y="1006"/>
                    <a:pt x="1168" y="865"/>
                  </a:cubicBezTo>
                  <a:cubicBezTo>
                    <a:pt x="1298" y="747"/>
                    <a:pt x="1375" y="598"/>
                    <a:pt x="1356" y="422"/>
                  </a:cubicBezTo>
                  <a:cubicBezTo>
                    <a:pt x="1346" y="338"/>
                    <a:pt x="1323" y="266"/>
                    <a:pt x="1279" y="200"/>
                  </a:cubicBezTo>
                  <a:cubicBezTo>
                    <a:pt x="1246" y="148"/>
                    <a:pt x="1194" y="102"/>
                    <a:pt x="1138" y="71"/>
                  </a:cubicBezTo>
                  <a:cubicBezTo>
                    <a:pt x="1055" y="22"/>
                    <a:pt x="947" y="1"/>
                    <a:pt x="8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34"/>
            <p:cNvSpPr/>
            <p:nvPr/>
          </p:nvSpPr>
          <p:spPr>
            <a:xfrm>
              <a:off x="1009216" y="2377778"/>
              <a:ext cx="268442" cy="187468"/>
            </a:xfrm>
            <a:custGeom>
              <a:rect b="b" l="l" r="r" t="t"/>
              <a:pathLst>
                <a:path extrusionOk="0" h="5437" w="7786">
                  <a:moveTo>
                    <a:pt x="39" y="0"/>
                  </a:moveTo>
                  <a:lnTo>
                    <a:pt x="1" y="71"/>
                  </a:lnTo>
                  <a:cubicBezTo>
                    <a:pt x="330" y="260"/>
                    <a:pt x="600" y="557"/>
                    <a:pt x="800" y="877"/>
                  </a:cubicBezTo>
                  <a:cubicBezTo>
                    <a:pt x="1041" y="1259"/>
                    <a:pt x="1222" y="1697"/>
                    <a:pt x="1326" y="2143"/>
                  </a:cubicBezTo>
                  <a:cubicBezTo>
                    <a:pt x="1510" y="2090"/>
                    <a:pt x="1701" y="2059"/>
                    <a:pt x="1892" y="2059"/>
                  </a:cubicBezTo>
                  <a:cubicBezTo>
                    <a:pt x="2002" y="2059"/>
                    <a:pt x="2111" y="2069"/>
                    <a:pt x="2218" y="2090"/>
                  </a:cubicBezTo>
                  <a:cubicBezTo>
                    <a:pt x="2575" y="2161"/>
                    <a:pt x="2929" y="2338"/>
                    <a:pt x="3228" y="2541"/>
                  </a:cubicBezTo>
                  <a:cubicBezTo>
                    <a:pt x="3507" y="2733"/>
                    <a:pt x="3760" y="2963"/>
                    <a:pt x="3944" y="3249"/>
                  </a:cubicBezTo>
                  <a:cubicBezTo>
                    <a:pt x="4125" y="3525"/>
                    <a:pt x="4247" y="3832"/>
                    <a:pt x="4336" y="4145"/>
                  </a:cubicBezTo>
                  <a:cubicBezTo>
                    <a:pt x="4350" y="4148"/>
                    <a:pt x="4367" y="4153"/>
                    <a:pt x="4380" y="4161"/>
                  </a:cubicBezTo>
                  <a:cubicBezTo>
                    <a:pt x="4747" y="4395"/>
                    <a:pt x="5137" y="4592"/>
                    <a:pt x="5510" y="4814"/>
                  </a:cubicBezTo>
                  <a:cubicBezTo>
                    <a:pt x="5674" y="4915"/>
                    <a:pt x="5844" y="5019"/>
                    <a:pt x="6002" y="5129"/>
                  </a:cubicBezTo>
                  <a:cubicBezTo>
                    <a:pt x="6067" y="5175"/>
                    <a:pt x="6130" y="5222"/>
                    <a:pt x="6193" y="5268"/>
                  </a:cubicBezTo>
                  <a:cubicBezTo>
                    <a:pt x="6259" y="5311"/>
                    <a:pt x="6323" y="5338"/>
                    <a:pt x="6365" y="5405"/>
                  </a:cubicBezTo>
                  <a:cubicBezTo>
                    <a:pt x="6371" y="5415"/>
                    <a:pt x="6379" y="5425"/>
                    <a:pt x="6381" y="5437"/>
                  </a:cubicBezTo>
                  <a:cubicBezTo>
                    <a:pt x="6851" y="5150"/>
                    <a:pt x="7318" y="4863"/>
                    <a:pt x="7786" y="4576"/>
                  </a:cubicBezTo>
                  <a:cubicBezTo>
                    <a:pt x="7747" y="4545"/>
                    <a:pt x="7712" y="4515"/>
                    <a:pt x="7671" y="4487"/>
                  </a:cubicBezTo>
                  <a:cubicBezTo>
                    <a:pt x="7490" y="4366"/>
                    <a:pt x="7299" y="4263"/>
                    <a:pt x="7115" y="4148"/>
                  </a:cubicBezTo>
                  <a:cubicBezTo>
                    <a:pt x="6894" y="4010"/>
                    <a:pt x="6672" y="3871"/>
                    <a:pt x="6452" y="3731"/>
                  </a:cubicBezTo>
                  <a:cubicBezTo>
                    <a:pt x="5985" y="3436"/>
                    <a:pt x="5538" y="3123"/>
                    <a:pt x="5075" y="2827"/>
                  </a:cubicBezTo>
                  <a:cubicBezTo>
                    <a:pt x="4156" y="2238"/>
                    <a:pt x="3211" y="1681"/>
                    <a:pt x="2252" y="1159"/>
                  </a:cubicBezTo>
                  <a:cubicBezTo>
                    <a:pt x="1521" y="763"/>
                    <a:pt x="772" y="398"/>
                    <a:pt x="39" y="0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34"/>
            <p:cNvSpPr/>
            <p:nvPr/>
          </p:nvSpPr>
          <p:spPr>
            <a:xfrm>
              <a:off x="715118" y="1975660"/>
              <a:ext cx="529919" cy="293011"/>
            </a:xfrm>
            <a:custGeom>
              <a:rect b="b" l="l" r="r" t="t"/>
              <a:pathLst>
                <a:path extrusionOk="0" h="8498" w="15370">
                  <a:moveTo>
                    <a:pt x="15147" y="0"/>
                  </a:moveTo>
                  <a:cubicBezTo>
                    <a:pt x="15123" y="19"/>
                    <a:pt x="15095" y="37"/>
                    <a:pt x="15068" y="52"/>
                  </a:cubicBezTo>
                  <a:cubicBezTo>
                    <a:pt x="14980" y="104"/>
                    <a:pt x="14885" y="148"/>
                    <a:pt x="14792" y="193"/>
                  </a:cubicBezTo>
                  <a:cubicBezTo>
                    <a:pt x="14611" y="275"/>
                    <a:pt x="14431" y="347"/>
                    <a:pt x="14253" y="432"/>
                  </a:cubicBezTo>
                  <a:cubicBezTo>
                    <a:pt x="13503" y="791"/>
                    <a:pt x="12755" y="1148"/>
                    <a:pt x="12000" y="1495"/>
                  </a:cubicBezTo>
                  <a:cubicBezTo>
                    <a:pt x="11619" y="1671"/>
                    <a:pt x="11229" y="1833"/>
                    <a:pt x="10842" y="1997"/>
                  </a:cubicBezTo>
                  <a:cubicBezTo>
                    <a:pt x="10764" y="2028"/>
                    <a:pt x="10684" y="2060"/>
                    <a:pt x="10608" y="2091"/>
                  </a:cubicBezTo>
                  <a:cubicBezTo>
                    <a:pt x="10309" y="2280"/>
                    <a:pt x="9984" y="2424"/>
                    <a:pt x="9667" y="2575"/>
                  </a:cubicBezTo>
                  <a:cubicBezTo>
                    <a:pt x="9270" y="2764"/>
                    <a:pt x="8884" y="2977"/>
                    <a:pt x="8490" y="3175"/>
                  </a:cubicBezTo>
                  <a:cubicBezTo>
                    <a:pt x="7761" y="3544"/>
                    <a:pt x="7033" y="3914"/>
                    <a:pt x="6299" y="4275"/>
                  </a:cubicBezTo>
                  <a:cubicBezTo>
                    <a:pt x="5588" y="4631"/>
                    <a:pt x="4881" y="5001"/>
                    <a:pt x="4167" y="5353"/>
                  </a:cubicBezTo>
                  <a:cubicBezTo>
                    <a:pt x="3469" y="5697"/>
                    <a:pt x="2769" y="6032"/>
                    <a:pt x="2078" y="6386"/>
                  </a:cubicBezTo>
                  <a:cubicBezTo>
                    <a:pt x="1727" y="6564"/>
                    <a:pt x="1378" y="6747"/>
                    <a:pt x="1034" y="6936"/>
                  </a:cubicBezTo>
                  <a:cubicBezTo>
                    <a:pt x="690" y="7124"/>
                    <a:pt x="351" y="7324"/>
                    <a:pt x="4" y="7504"/>
                  </a:cubicBezTo>
                  <a:lnTo>
                    <a:pt x="0" y="7504"/>
                  </a:lnTo>
                  <a:cubicBezTo>
                    <a:pt x="84" y="7631"/>
                    <a:pt x="148" y="7766"/>
                    <a:pt x="210" y="7904"/>
                  </a:cubicBezTo>
                  <a:cubicBezTo>
                    <a:pt x="290" y="8092"/>
                    <a:pt x="361" y="8292"/>
                    <a:pt x="407" y="8497"/>
                  </a:cubicBezTo>
                  <a:cubicBezTo>
                    <a:pt x="490" y="8215"/>
                    <a:pt x="627" y="7935"/>
                    <a:pt x="858" y="7751"/>
                  </a:cubicBezTo>
                  <a:cubicBezTo>
                    <a:pt x="1172" y="7501"/>
                    <a:pt x="1592" y="7495"/>
                    <a:pt x="1946" y="7344"/>
                  </a:cubicBezTo>
                  <a:cubicBezTo>
                    <a:pt x="2331" y="7179"/>
                    <a:pt x="2669" y="6924"/>
                    <a:pt x="3034" y="6724"/>
                  </a:cubicBezTo>
                  <a:cubicBezTo>
                    <a:pt x="3502" y="6465"/>
                    <a:pt x="3987" y="6232"/>
                    <a:pt x="4469" y="5998"/>
                  </a:cubicBezTo>
                  <a:cubicBezTo>
                    <a:pt x="6172" y="5164"/>
                    <a:pt x="7927" y="4441"/>
                    <a:pt x="9610" y="3571"/>
                  </a:cubicBezTo>
                  <a:cubicBezTo>
                    <a:pt x="10454" y="3136"/>
                    <a:pt x="11274" y="2653"/>
                    <a:pt x="12123" y="2223"/>
                  </a:cubicBezTo>
                  <a:cubicBezTo>
                    <a:pt x="12574" y="1995"/>
                    <a:pt x="13029" y="1774"/>
                    <a:pt x="13487" y="1559"/>
                  </a:cubicBezTo>
                  <a:cubicBezTo>
                    <a:pt x="13703" y="1457"/>
                    <a:pt x="13920" y="1356"/>
                    <a:pt x="14139" y="1261"/>
                  </a:cubicBezTo>
                  <a:cubicBezTo>
                    <a:pt x="14228" y="1223"/>
                    <a:pt x="14748" y="1060"/>
                    <a:pt x="14769" y="981"/>
                  </a:cubicBezTo>
                  <a:cubicBezTo>
                    <a:pt x="14787" y="908"/>
                    <a:pt x="14817" y="841"/>
                    <a:pt x="14858" y="773"/>
                  </a:cubicBezTo>
                  <a:cubicBezTo>
                    <a:pt x="14921" y="676"/>
                    <a:pt x="15005" y="601"/>
                    <a:pt x="15099" y="535"/>
                  </a:cubicBezTo>
                  <a:cubicBezTo>
                    <a:pt x="15182" y="481"/>
                    <a:pt x="15281" y="434"/>
                    <a:pt x="15342" y="355"/>
                  </a:cubicBezTo>
                  <a:cubicBezTo>
                    <a:pt x="15353" y="340"/>
                    <a:pt x="15363" y="324"/>
                    <a:pt x="15369" y="305"/>
                  </a:cubicBezTo>
                  <a:cubicBezTo>
                    <a:pt x="15351" y="280"/>
                    <a:pt x="15313" y="243"/>
                    <a:pt x="15288" y="208"/>
                  </a:cubicBezTo>
                  <a:cubicBezTo>
                    <a:pt x="15234" y="145"/>
                    <a:pt x="15184" y="75"/>
                    <a:pt x="15147" y="0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34"/>
            <p:cNvSpPr/>
            <p:nvPr/>
          </p:nvSpPr>
          <p:spPr>
            <a:xfrm>
              <a:off x="1202948" y="2020206"/>
              <a:ext cx="33202" cy="27791"/>
            </a:xfrm>
            <a:custGeom>
              <a:rect b="b" l="l" r="r" t="t"/>
              <a:pathLst>
                <a:path extrusionOk="0" h="806" w="963">
                  <a:moveTo>
                    <a:pt x="604" y="1"/>
                  </a:moveTo>
                  <a:cubicBezTo>
                    <a:pt x="403" y="105"/>
                    <a:pt x="201" y="206"/>
                    <a:pt x="1" y="305"/>
                  </a:cubicBezTo>
                  <a:cubicBezTo>
                    <a:pt x="320" y="469"/>
                    <a:pt x="642" y="641"/>
                    <a:pt x="963" y="806"/>
                  </a:cubicBezTo>
                  <a:cubicBezTo>
                    <a:pt x="931" y="764"/>
                    <a:pt x="902" y="724"/>
                    <a:pt x="872" y="684"/>
                  </a:cubicBezTo>
                  <a:cubicBezTo>
                    <a:pt x="741" y="490"/>
                    <a:pt x="627" y="245"/>
                    <a:pt x="604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34"/>
            <p:cNvSpPr/>
            <p:nvPr/>
          </p:nvSpPr>
          <p:spPr>
            <a:xfrm>
              <a:off x="1161575" y="2532516"/>
              <a:ext cx="57922" cy="50203"/>
            </a:xfrm>
            <a:custGeom>
              <a:rect b="b" l="l" r="r" t="t"/>
              <a:pathLst>
                <a:path extrusionOk="0" h="1456" w="1680">
                  <a:moveTo>
                    <a:pt x="1" y="1"/>
                  </a:moveTo>
                  <a:lnTo>
                    <a:pt x="1" y="1"/>
                  </a:lnTo>
                  <a:cubicBezTo>
                    <a:pt x="40" y="198"/>
                    <a:pt x="65" y="399"/>
                    <a:pt x="72" y="598"/>
                  </a:cubicBezTo>
                  <a:cubicBezTo>
                    <a:pt x="72" y="628"/>
                    <a:pt x="72" y="656"/>
                    <a:pt x="68" y="683"/>
                  </a:cubicBezTo>
                  <a:cubicBezTo>
                    <a:pt x="293" y="699"/>
                    <a:pt x="505" y="771"/>
                    <a:pt x="692" y="893"/>
                  </a:cubicBezTo>
                  <a:cubicBezTo>
                    <a:pt x="817" y="974"/>
                    <a:pt x="926" y="1068"/>
                    <a:pt x="1009" y="1191"/>
                  </a:cubicBezTo>
                  <a:cubicBezTo>
                    <a:pt x="1050" y="1250"/>
                    <a:pt x="1082" y="1313"/>
                    <a:pt x="1104" y="1381"/>
                  </a:cubicBezTo>
                  <a:cubicBezTo>
                    <a:pt x="1113" y="1404"/>
                    <a:pt x="1119" y="1431"/>
                    <a:pt x="1127" y="1456"/>
                  </a:cubicBezTo>
                  <a:cubicBezTo>
                    <a:pt x="1311" y="1344"/>
                    <a:pt x="1496" y="1232"/>
                    <a:pt x="1680" y="1120"/>
                  </a:cubicBezTo>
                  <a:cubicBezTo>
                    <a:pt x="1582" y="1074"/>
                    <a:pt x="1487" y="983"/>
                    <a:pt x="1412" y="932"/>
                  </a:cubicBezTo>
                  <a:cubicBezTo>
                    <a:pt x="1254" y="818"/>
                    <a:pt x="1087" y="715"/>
                    <a:pt x="925" y="609"/>
                  </a:cubicBezTo>
                  <a:cubicBezTo>
                    <a:pt x="739" y="489"/>
                    <a:pt x="550" y="379"/>
                    <a:pt x="364" y="259"/>
                  </a:cubicBezTo>
                  <a:cubicBezTo>
                    <a:pt x="238" y="180"/>
                    <a:pt x="118" y="94"/>
                    <a:pt x="1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34"/>
            <p:cNvSpPr/>
            <p:nvPr/>
          </p:nvSpPr>
          <p:spPr>
            <a:xfrm>
              <a:off x="1113754" y="2563684"/>
              <a:ext cx="76712" cy="67443"/>
            </a:xfrm>
            <a:custGeom>
              <a:rect b="b" l="l" r="r" t="t"/>
              <a:pathLst>
                <a:path extrusionOk="0" h="1956" w="2225">
                  <a:moveTo>
                    <a:pt x="1428" y="1"/>
                  </a:moveTo>
                  <a:cubicBezTo>
                    <a:pt x="1392" y="166"/>
                    <a:pt x="1319" y="323"/>
                    <a:pt x="1212" y="458"/>
                  </a:cubicBezTo>
                  <a:cubicBezTo>
                    <a:pt x="925" y="817"/>
                    <a:pt x="448" y="992"/>
                    <a:pt x="1" y="1081"/>
                  </a:cubicBezTo>
                  <a:cubicBezTo>
                    <a:pt x="52" y="1268"/>
                    <a:pt x="53" y="1463"/>
                    <a:pt x="64" y="1657"/>
                  </a:cubicBezTo>
                  <a:cubicBezTo>
                    <a:pt x="69" y="1723"/>
                    <a:pt x="72" y="1791"/>
                    <a:pt x="77" y="1856"/>
                  </a:cubicBezTo>
                  <a:cubicBezTo>
                    <a:pt x="79" y="1886"/>
                    <a:pt x="81" y="1914"/>
                    <a:pt x="85" y="1944"/>
                  </a:cubicBezTo>
                  <a:lnTo>
                    <a:pt x="85" y="1956"/>
                  </a:lnTo>
                  <a:cubicBezTo>
                    <a:pt x="740" y="1595"/>
                    <a:pt x="1389" y="1221"/>
                    <a:pt x="2032" y="840"/>
                  </a:cubicBezTo>
                  <a:cubicBezTo>
                    <a:pt x="2098" y="803"/>
                    <a:pt x="2161" y="763"/>
                    <a:pt x="2224" y="726"/>
                  </a:cubicBezTo>
                  <a:cubicBezTo>
                    <a:pt x="2218" y="713"/>
                    <a:pt x="2213" y="699"/>
                    <a:pt x="2208" y="683"/>
                  </a:cubicBezTo>
                  <a:cubicBezTo>
                    <a:pt x="2206" y="674"/>
                    <a:pt x="2206" y="664"/>
                    <a:pt x="2204" y="653"/>
                  </a:cubicBezTo>
                  <a:cubicBezTo>
                    <a:pt x="2204" y="649"/>
                    <a:pt x="2202" y="643"/>
                    <a:pt x="2202" y="640"/>
                  </a:cubicBezTo>
                  <a:cubicBezTo>
                    <a:pt x="2196" y="614"/>
                    <a:pt x="2189" y="586"/>
                    <a:pt x="2180" y="559"/>
                  </a:cubicBezTo>
                  <a:cubicBezTo>
                    <a:pt x="2177" y="553"/>
                    <a:pt x="2176" y="545"/>
                    <a:pt x="2173" y="541"/>
                  </a:cubicBezTo>
                  <a:cubicBezTo>
                    <a:pt x="2170" y="529"/>
                    <a:pt x="2165" y="518"/>
                    <a:pt x="2157" y="507"/>
                  </a:cubicBezTo>
                  <a:cubicBezTo>
                    <a:pt x="2144" y="481"/>
                    <a:pt x="2128" y="456"/>
                    <a:pt x="2113" y="434"/>
                  </a:cubicBezTo>
                  <a:cubicBezTo>
                    <a:pt x="2113" y="432"/>
                    <a:pt x="2111" y="430"/>
                    <a:pt x="2108" y="428"/>
                  </a:cubicBezTo>
                  <a:lnTo>
                    <a:pt x="2102" y="422"/>
                  </a:lnTo>
                  <a:cubicBezTo>
                    <a:pt x="2102" y="420"/>
                    <a:pt x="2099" y="420"/>
                    <a:pt x="2099" y="417"/>
                  </a:cubicBezTo>
                  <a:lnTo>
                    <a:pt x="2097" y="417"/>
                  </a:lnTo>
                  <a:lnTo>
                    <a:pt x="2097" y="414"/>
                  </a:lnTo>
                  <a:cubicBezTo>
                    <a:pt x="2088" y="406"/>
                    <a:pt x="2081" y="397"/>
                    <a:pt x="2074" y="390"/>
                  </a:cubicBezTo>
                  <a:cubicBezTo>
                    <a:pt x="2057" y="370"/>
                    <a:pt x="2040" y="350"/>
                    <a:pt x="2019" y="331"/>
                  </a:cubicBezTo>
                  <a:cubicBezTo>
                    <a:pt x="1998" y="312"/>
                    <a:pt x="1977" y="294"/>
                    <a:pt x="1954" y="276"/>
                  </a:cubicBezTo>
                  <a:cubicBezTo>
                    <a:pt x="1954" y="276"/>
                    <a:pt x="1952" y="276"/>
                    <a:pt x="1952" y="273"/>
                  </a:cubicBezTo>
                  <a:cubicBezTo>
                    <a:pt x="1946" y="268"/>
                    <a:pt x="1941" y="263"/>
                    <a:pt x="1934" y="261"/>
                  </a:cubicBezTo>
                  <a:cubicBezTo>
                    <a:pt x="1923" y="252"/>
                    <a:pt x="1915" y="246"/>
                    <a:pt x="1902" y="239"/>
                  </a:cubicBezTo>
                  <a:cubicBezTo>
                    <a:pt x="1806" y="172"/>
                    <a:pt x="1698" y="116"/>
                    <a:pt x="1592" y="70"/>
                  </a:cubicBezTo>
                  <a:cubicBezTo>
                    <a:pt x="1588" y="69"/>
                    <a:pt x="1561" y="57"/>
                    <a:pt x="1561" y="57"/>
                  </a:cubicBezTo>
                  <a:cubicBezTo>
                    <a:pt x="1548" y="53"/>
                    <a:pt x="1539" y="48"/>
                    <a:pt x="1530" y="44"/>
                  </a:cubicBezTo>
                  <a:cubicBezTo>
                    <a:pt x="1496" y="33"/>
                    <a:pt x="1464" y="19"/>
                    <a:pt x="1433" y="3"/>
                  </a:cubicBezTo>
                  <a:cubicBezTo>
                    <a:pt x="1432" y="3"/>
                    <a:pt x="1432" y="3"/>
                    <a:pt x="142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34"/>
            <p:cNvSpPr/>
            <p:nvPr/>
          </p:nvSpPr>
          <p:spPr>
            <a:xfrm>
              <a:off x="982185" y="2458595"/>
              <a:ext cx="173249" cy="135955"/>
            </a:xfrm>
            <a:custGeom>
              <a:rect b="b" l="l" r="r" t="t"/>
              <a:pathLst>
                <a:path extrusionOk="0" h="3943" w="5025">
                  <a:moveTo>
                    <a:pt x="2682" y="0"/>
                  </a:moveTo>
                  <a:cubicBezTo>
                    <a:pt x="2676" y="0"/>
                    <a:pt x="2670" y="0"/>
                    <a:pt x="2664" y="1"/>
                  </a:cubicBezTo>
                  <a:cubicBezTo>
                    <a:pt x="2427" y="5"/>
                    <a:pt x="2203" y="62"/>
                    <a:pt x="1994" y="152"/>
                  </a:cubicBezTo>
                  <a:cubicBezTo>
                    <a:pt x="1823" y="223"/>
                    <a:pt x="1664" y="316"/>
                    <a:pt x="1513" y="420"/>
                  </a:cubicBezTo>
                  <a:cubicBezTo>
                    <a:pt x="1034" y="746"/>
                    <a:pt x="662" y="1213"/>
                    <a:pt x="416" y="1733"/>
                  </a:cubicBezTo>
                  <a:cubicBezTo>
                    <a:pt x="292" y="1992"/>
                    <a:pt x="198" y="2270"/>
                    <a:pt x="130" y="2547"/>
                  </a:cubicBezTo>
                  <a:cubicBezTo>
                    <a:pt x="66" y="2803"/>
                    <a:pt x="14" y="3063"/>
                    <a:pt x="1" y="3325"/>
                  </a:cubicBezTo>
                  <a:cubicBezTo>
                    <a:pt x="21" y="3410"/>
                    <a:pt x="55" y="3494"/>
                    <a:pt x="109" y="3569"/>
                  </a:cubicBezTo>
                  <a:cubicBezTo>
                    <a:pt x="279" y="3795"/>
                    <a:pt x="597" y="3857"/>
                    <a:pt x="862" y="3884"/>
                  </a:cubicBezTo>
                  <a:cubicBezTo>
                    <a:pt x="1239" y="3921"/>
                    <a:pt x="1620" y="3935"/>
                    <a:pt x="2000" y="3939"/>
                  </a:cubicBezTo>
                  <a:cubicBezTo>
                    <a:pt x="2100" y="3941"/>
                    <a:pt x="2200" y="3942"/>
                    <a:pt x="2300" y="3942"/>
                  </a:cubicBezTo>
                  <a:cubicBezTo>
                    <a:pt x="2855" y="3942"/>
                    <a:pt x="3408" y="3909"/>
                    <a:pt x="3939" y="3777"/>
                  </a:cubicBezTo>
                  <a:cubicBezTo>
                    <a:pt x="4352" y="3675"/>
                    <a:pt x="4815" y="3478"/>
                    <a:pt x="4951" y="3051"/>
                  </a:cubicBezTo>
                  <a:cubicBezTo>
                    <a:pt x="5025" y="2809"/>
                    <a:pt x="4997" y="2532"/>
                    <a:pt x="4960" y="2283"/>
                  </a:cubicBezTo>
                  <a:cubicBezTo>
                    <a:pt x="4915" y="1987"/>
                    <a:pt x="4838" y="1695"/>
                    <a:pt x="4715" y="1424"/>
                  </a:cubicBezTo>
                  <a:cubicBezTo>
                    <a:pt x="4596" y="1155"/>
                    <a:pt x="4439" y="904"/>
                    <a:pt x="4224" y="703"/>
                  </a:cubicBezTo>
                  <a:cubicBezTo>
                    <a:pt x="3983" y="472"/>
                    <a:pt x="3695" y="284"/>
                    <a:pt x="3384" y="152"/>
                  </a:cubicBezTo>
                  <a:cubicBezTo>
                    <a:pt x="3161" y="59"/>
                    <a:pt x="2924" y="0"/>
                    <a:pt x="268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34"/>
            <p:cNvSpPr/>
            <p:nvPr/>
          </p:nvSpPr>
          <p:spPr>
            <a:xfrm>
              <a:off x="823000" y="2110642"/>
              <a:ext cx="303678" cy="201467"/>
            </a:xfrm>
            <a:custGeom>
              <a:rect b="b" l="l" r="r" t="t"/>
              <a:pathLst>
                <a:path extrusionOk="0" h="5843" w="8808">
                  <a:moveTo>
                    <a:pt x="7774" y="0"/>
                  </a:moveTo>
                  <a:cubicBezTo>
                    <a:pt x="7727" y="0"/>
                    <a:pt x="7674" y="28"/>
                    <a:pt x="7630" y="56"/>
                  </a:cubicBezTo>
                  <a:cubicBezTo>
                    <a:pt x="7464" y="158"/>
                    <a:pt x="7392" y="353"/>
                    <a:pt x="7338" y="529"/>
                  </a:cubicBezTo>
                  <a:cubicBezTo>
                    <a:pt x="7313" y="608"/>
                    <a:pt x="7265" y="697"/>
                    <a:pt x="7184" y="728"/>
                  </a:cubicBezTo>
                  <a:cubicBezTo>
                    <a:pt x="7161" y="737"/>
                    <a:pt x="7138" y="741"/>
                    <a:pt x="7117" y="741"/>
                  </a:cubicBezTo>
                  <a:cubicBezTo>
                    <a:pt x="7050" y="741"/>
                    <a:pt x="6991" y="702"/>
                    <a:pt x="6956" y="639"/>
                  </a:cubicBezTo>
                  <a:cubicBezTo>
                    <a:pt x="6921" y="572"/>
                    <a:pt x="6912" y="487"/>
                    <a:pt x="6814" y="483"/>
                  </a:cubicBezTo>
                  <a:cubicBezTo>
                    <a:pt x="6812" y="483"/>
                    <a:pt x="6810" y="483"/>
                    <a:pt x="6808" y="483"/>
                  </a:cubicBezTo>
                  <a:cubicBezTo>
                    <a:pt x="6740" y="483"/>
                    <a:pt x="6668" y="519"/>
                    <a:pt x="6633" y="578"/>
                  </a:cubicBezTo>
                  <a:cubicBezTo>
                    <a:pt x="6562" y="698"/>
                    <a:pt x="6580" y="866"/>
                    <a:pt x="6543" y="999"/>
                  </a:cubicBezTo>
                  <a:cubicBezTo>
                    <a:pt x="6531" y="1050"/>
                    <a:pt x="6476" y="1091"/>
                    <a:pt x="6421" y="1091"/>
                  </a:cubicBezTo>
                  <a:cubicBezTo>
                    <a:pt x="6401" y="1091"/>
                    <a:pt x="6380" y="1085"/>
                    <a:pt x="6362" y="1072"/>
                  </a:cubicBezTo>
                  <a:cubicBezTo>
                    <a:pt x="6269" y="1001"/>
                    <a:pt x="6146" y="869"/>
                    <a:pt x="6022" y="869"/>
                  </a:cubicBezTo>
                  <a:cubicBezTo>
                    <a:pt x="5978" y="869"/>
                    <a:pt x="5935" y="885"/>
                    <a:pt x="5892" y="927"/>
                  </a:cubicBezTo>
                  <a:cubicBezTo>
                    <a:pt x="5784" y="1035"/>
                    <a:pt x="5794" y="1243"/>
                    <a:pt x="5782" y="1385"/>
                  </a:cubicBezTo>
                  <a:cubicBezTo>
                    <a:pt x="5779" y="1453"/>
                    <a:pt x="5727" y="1510"/>
                    <a:pt x="5661" y="1510"/>
                  </a:cubicBezTo>
                  <a:cubicBezTo>
                    <a:pt x="5649" y="1510"/>
                    <a:pt x="5637" y="1509"/>
                    <a:pt x="5625" y="1505"/>
                  </a:cubicBezTo>
                  <a:cubicBezTo>
                    <a:pt x="5489" y="1465"/>
                    <a:pt x="5378" y="1382"/>
                    <a:pt x="5252" y="1320"/>
                  </a:cubicBezTo>
                  <a:cubicBezTo>
                    <a:pt x="5199" y="1294"/>
                    <a:pt x="5129" y="1276"/>
                    <a:pt x="5062" y="1276"/>
                  </a:cubicBezTo>
                  <a:cubicBezTo>
                    <a:pt x="5008" y="1276"/>
                    <a:pt x="4956" y="1288"/>
                    <a:pt x="4915" y="1316"/>
                  </a:cubicBezTo>
                  <a:cubicBezTo>
                    <a:pt x="4854" y="1359"/>
                    <a:pt x="4859" y="1431"/>
                    <a:pt x="4862" y="1504"/>
                  </a:cubicBezTo>
                  <a:cubicBezTo>
                    <a:pt x="4870" y="1602"/>
                    <a:pt x="4893" y="1700"/>
                    <a:pt x="4899" y="1798"/>
                  </a:cubicBezTo>
                  <a:cubicBezTo>
                    <a:pt x="4905" y="1874"/>
                    <a:pt x="4836" y="1925"/>
                    <a:pt x="4770" y="1925"/>
                  </a:cubicBezTo>
                  <a:cubicBezTo>
                    <a:pt x="4759" y="1925"/>
                    <a:pt x="4749" y="1924"/>
                    <a:pt x="4740" y="1921"/>
                  </a:cubicBezTo>
                  <a:cubicBezTo>
                    <a:pt x="4615" y="1892"/>
                    <a:pt x="4500" y="1842"/>
                    <a:pt x="4377" y="1815"/>
                  </a:cubicBezTo>
                  <a:cubicBezTo>
                    <a:pt x="4339" y="1807"/>
                    <a:pt x="4298" y="1800"/>
                    <a:pt x="4259" y="1800"/>
                  </a:cubicBezTo>
                  <a:cubicBezTo>
                    <a:pt x="4198" y="1800"/>
                    <a:pt x="4139" y="1815"/>
                    <a:pt x="4092" y="1861"/>
                  </a:cubicBezTo>
                  <a:cubicBezTo>
                    <a:pt x="3970" y="1984"/>
                    <a:pt x="4060" y="2211"/>
                    <a:pt x="4115" y="2346"/>
                  </a:cubicBezTo>
                  <a:cubicBezTo>
                    <a:pt x="4149" y="2435"/>
                    <a:pt x="4064" y="2513"/>
                    <a:pt x="3981" y="2513"/>
                  </a:cubicBezTo>
                  <a:cubicBezTo>
                    <a:pt x="3960" y="2513"/>
                    <a:pt x="3939" y="2507"/>
                    <a:pt x="3920" y="2496"/>
                  </a:cubicBezTo>
                  <a:cubicBezTo>
                    <a:pt x="3809" y="2426"/>
                    <a:pt x="3675" y="2381"/>
                    <a:pt x="3542" y="2381"/>
                  </a:cubicBezTo>
                  <a:cubicBezTo>
                    <a:pt x="3472" y="2381"/>
                    <a:pt x="3403" y="2394"/>
                    <a:pt x="3337" y="2421"/>
                  </a:cubicBezTo>
                  <a:cubicBezTo>
                    <a:pt x="3137" y="2508"/>
                    <a:pt x="3131" y="2743"/>
                    <a:pt x="3168" y="2928"/>
                  </a:cubicBezTo>
                  <a:cubicBezTo>
                    <a:pt x="3186" y="3008"/>
                    <a:pt x="3126" y="3066"/>
                    <a:pt x="3060" y="3066"/>
                  </a:cubicBezTo>
                  <a:cubicBezTo>
                    <a:pt x="3033" y="3066"/>
                    <a:pt x="3005" y="3057"/>
                    <a:pt x="2981" y="3036"/>
                  </a:cubicBezTo>
                  <a:cubicBezTo>
                    <a:pt x="2901" y="2970"/>
                    <a:pt x="2806" y="2914"/>
                    <a:pt x="2705" y="2895"/>
                  </a:cubicBezTo>
                  <a:cubicBezTo>
                    <a:pt x="2690" y="2893"/>
                    <a:pt x="2675" y="2891"/>
                    <a:pt x="2662" y="2891"/>
                  </a:cubicBezTo>
                  <a:cubicBezTo>
                    <a:pt x="2584" y="2891"/>
                    <a:pt x="2522" y="2930"/>
                    <a:pt x="2467" y="2993"/>
                  </a:cubicBezTo>
                  <a:cubicBezTo>
                    <a:pt x="2404" y="3065"/>
                    <a:pt x="2360" y="3155"/>
                    <a:pt x="2339" y="3248"/>
                  </a:cubicBezTo>
                  <a:cubicBezTo>
                    <a:pt x="2318" y="3346"/>
                    <a:pt x="2305" y="3431"/>
                    <a:pt x="2241" y="3513"/>
                  </a:cubicBezTo>
                  <a:cubicBezTo>
                    <a:pt x="2218" y="3542"/>
                    <a:pt x="2189" y="3555"/>
                    <a:pt x="2159" y="3555"/>
                  </a:cubicBezTo>
                  <a:cubicBezTo>
                    <a:pt x="2089" y="3555"/>
                    <a:pt x="2017" y="3487"/>
                    <a:pt x="2013" y="3418"/>
                  </a:cubicBezTo>
                  <a:cubicBezTo>
                    <a:pt x="2006" y="3337"/>
                    <a:pt x="1996" y="3238"/>
                    <a:pt x="1940" y="3174"/>
                  </a:cubicBezTo>
                  <a:cubicBezTo>
                    <a:pt x="1910" y="3142"/>
                    <a:pt x="1871" y="3127"/>
                    <a:pt x="1831" y="3127"/>
                  </a:cubicBezTo>
                  <a:cubicBezTo>
                    <a:pt x="1794" y="3127"/>
                    <a:pt x="1755" y="3140"/>
                    <a:pt x="1722" y="3163"/>
                  </a:cubicBezTo>
                  <a:cubicBezTo>
                    <a:pt x="1579" y="3263"/>
                    <a:pt x="1483" y="3472"/>
                    <a:pt x="1481" y="3644"/>
                  </a:cubicBezTo>
                  <a:cubicBezTo>
                    <a:pt x="1480" y="3720"/>
                    <a:pt x="1426" y="3758"/>
                    <a:pt x="1369" y="3758"/>
                  </a:cubicBezTo>
                  <a:cubicBezTo>
                    <a:pt x="1312" y="3758"/>
                    <a:pt x="1253" y="3719"/>
                    <a:pt x="1247" y="3644"/>
                  </a:cubicBezTo>
                  <a:cubicBezTo>
                    <a:pt x="1238" y="3549"/>
                    <a:pt x="1215" y="3258"/>
                    <a:pt x="1089" y="3258"/>
                  </a:cubicBezTo>
                  <a:cubicBezTo>
                    <a:pt x="1068" y="3258"/>
                    <a:pt x="1045" y="3266"/>
                    <a:pt x="1020" y="3283"/>
                  </a:cubicBezTo>
                  <a:cubicBezTo>
                    <a:pt x="924" y="3347"/>
                    <a:pt x="860" y="3473"/>
                    <a:pt x="816" y="3577"/>
                  </a:cubicBezTo>
                  <a:cubicBezTo>
                    <a:pt x="772" y="3685"/>
                    <a:pt x="733" y="3803"/>
                    <a:pt x="740" y="3919"/>
                  </a:cubicBezTo>
                  <a:cubicBezTo>
                    <a:pt x="744" y="3980"/>
                    <a:pt x="694" y="4013"/>
                    <a:pt x="645" y="4013"/>
                  </a:cubicBezTo>
                  <a:cubicBezTo>
                    <a:pt x="605" y="4013"/>
                    <a:pt x="565" y="3992"/>
                    <a:pt x="553" y="3946"/>
                  </a:cubicBezTo>
                  <a:cubicBezTo>
                    <a:pt x="529" y="3845"/>
                    <a:pt x="419" y="3777"/>
                    <a:pt x="320" y="3774"/>
                  </a:cubicBezTo>
                  <a:cubicBezTo>
                    <a:pt x="237" y="3774"/>
                    <a:pt x="184" y="3814"/>
                    <a:pt x="138" y="3878"/>
                  </a:cubicBezTo>
                  <a:cubicBezTo>
                    <a:pt x="50" y="4012"/>
                    <a:pt x="1" y="4232"/>
                    <a:pt x="86" y="4361"/>
                  </a:cubicBezTo>
                  <a:cubicBezTo>
                    <a:pt x="112" y="4399"/>
                    <a:pt x="112" y="4439"/>
                    <a:pt x="100" y="4470"/>
                  </a:cubicBezTo>
                  <a:cubicBezTo>
                    <a:pt x="154" y="4493"/>
                    <a:pt x="207" y="4518"/>
                    <a:pt x="262" y="4540"/>
                  </a:cubicBezTo>
                  <a:cubicBezTo>
                    <a:pt x="502" y="4650"/>
                    <a:pt x="733" y="4774"/>
                    <a:pt x="966" y="4897"/>
                  </a:cubicBezTo>
                  <a:cubicBezTo>
                    <a:pt x="1461" y="5155"/>
                    <a:pt x="1950" y="5429"/>
                    <a:pt x="2438" y="5702"/>
                  </a:cubicBezTo>
                  <a:cubicBezTo>
                    <a:pt x="2522" y="5751"/>
                    <a:pt x="2606" y="5796"/>
                    <a:pt x="2689" y="5842"/>
                  </a:cubicBezTo>
                  <a:lnTo>
                    <a:pt x="2922" y="5425"/>
                  </a:lnTo>
                  <a:cubicBezTo>
                    <a:pt x="2790" y="5355"/>
                    <a:pt x="2679" y="5251"/>
                    <a:pt x="2599" y="5106"/>
                  </a:cubicBezTo>
                  <a:cubicBezTo>
                    <a:pt x="2466" y="4862"/>
                    <a:pt x="2477" y="4574"/>
                    <a:pt x="2667" y="4366"/>
                  </a:cubicBezTo>
                  <a:cubicBezTo>
                    <a:pt x="2679" y="4353"/>
                    <a:pt x="2690" y="4343"/>
                    <a:pt x="2704" y="4331"/>
                  </a:cubicBezTo>
                  <a:cubicBezTo>
                    <a:pt x="2776" y="4221"/>
                    <a:pt x="2875" y="4124"/>
                    <a:pt x="2980" y="4054"/>
                  </a:cubicBezTo>
                  <a:cubicBezTo>
                    <a:pt x="3158" y="3937"/>
                    <a:pt x="3384" y="3864"/>
                    <a:pt x="3605" y="3864"/>
                  </a:cubicBezTo>
                  <a:cubicBezTo>
                    <a:pt x="3805" y="3864"/>
                    <a:pt x="4000" y="3923"/>
                    <a:pt x="4152" y="4064"/>
                  </a:cubicBezTo>
                  <a:cubicBezTo>
                    <a:pt x="4229" y="4133"/>
                    <a:pt x="4288" y="4223"/>
                    <a:pt x="4330" y="4325"/>
                  </a:cubicBezTo>
                  <a:lnTo>
                    <a:pt x="4554" y="4244"/>
                  </a:lnTo>
                  <a:cubicBezTo>
                    <a:pt x="4527" y="4155"/>
                    <a:pt x="4508" y="4066"/>
                    <a:pt x="4500" y="3971"/>
                  </a:cubicBezTo>
                  <a:cubicBezTo>
                    <a:pt x="4470" y="3623"/>
                    <a:pt x="4615" y="3259"/>
                    <a:pt x="4847" y="3007"/>
                  </a:cubicBezTo>
                  <a:cubicBezTo>
                    <a:pt x="5049" y="2785"/>
                    <a:pt x="5333" y="2656"/>
                    <a:pt x="5625" y="2609"/>
                  </a:cubicBezTo>
                  <a:cubicBezTo>
                    <a:pt x="5748" y="2590"/>
                    <a:pt x="5871" y="2581"/>
                    <a:pt x="5996" y="2581"/>
                  </a:cubicBezTo>
                  <a:cubicBezTo>
                    <a:pt x="6499" y="2581"/>
                    <a:pt x="7006" y="2724"/>
                    <a:pt x="7468" y="2903"/>
                  </a:cubicBezTo>
                  <a:cubicBezTo>
                    <a:pt x="7861" y="3054"/>
                    <a:pt x="8244" y="3238"/>
                    <a:pt x="8624" y="3423"/>
                  </a:cubicBezTo>
                  <a:cubicBezTo>
                    <a:pt x="8685" y="3451"/>
                    <a:pt x="8746" y="3482"/>
                    <a:pt x="8807" y="3513"/>
                  </a:cubicBezTo>
                  <a:cubicBezTo>
                    <a:pt x="8744" y="3447"/>
                    <a:pt x="8681" y="3379"/>
                    <a:pt x="8620" y="3312"/>
                  </a:cubicBezTo>
                  <a:cubicBezTo>
                    <a:pt x="8418" y="3093"/>
                    <a:pt x="8218" y="2876"/>
                    <a:pt x="8043" y="2634"/>
                  </a:cubicBezTo>
                  <a:cubicBezTo>
                    <a:pt x="7744" y="2222"/>
                    <a:pt x="7495" y="1670"/>
                    <a:pt x="7621" y="1154"/>
                  </a:cubicBezTo>
                  <a:cubicBezTo>
                    <a:pt x="7698" y="842"/>
                    <a:pt x="7907" y="640"/>
                    <a:pt x="8171" y="524"/>
                  </a:cubicBezTo>
                  <a:lnTo>
                    <a:pt x="8058" y="314"/>
                  </a:lnTo>
                  <a:cubicBezTo>
                    <a:pt x="8005" y="314"/>
                    <a:pt x="7952" y="280"/>
                    <a:pt x="7934" y="222"/>
                  </a:cubicBezTo>
                  <a:cubicBezTo>
                    <a:pt x="7913" y="151"/>
                    <a:pt x="7886" y="61"/>
                    <a:pt x="7830" y="19"/>
                  </a:cubicBezTo>
                  <a:cubicBezTo>
                    <a:pt x="7813" y="6"/>
                    <a:pt x="7794" y="0"/>
                    <a:pt x="7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34"/>
            <p:cNvSpPr/>
            <p:nvPr/>
          </p:nvSpPr>
          <p:spPr>
            <a:xfrm>
              <a:off x="1078034" y="2602162"/>
              <a:ext cx="29995" cy="41342"/>
            </a:xfrm>
            <a:custGeom>
              <a:rect b="b" l="l" r="r" t="t"/>
              <a:pathLst>
                <a:path extrusionOk="0" h="1199" w="870">
                  <a:moveTo>
                    <a:pt x="815" y="0"/>
                  </a:moveTo>
                  <a:cubicBezTo>
                    <a:pt x="544" y="40"/>
                    <a:pt x="273" y="62"/>
                    <a:pt x="0" y="73"/>
                  </a:cubicBezTo>
                  <a:cubicBezTo>
                    <a:pt x="16" y="100"/>
                    <a:pt x="32" y="126"/>
                    <a:pt x="47" y="157"/>
                  </a:cubicBezTo>
                  <a:cubicBezTo>
                    <a:pt x="81" y="220"/>
                    <a:pt x="106" y="288"/>
                    <a:pt x="131" y="355"/>
                  </a:cubicBezTo>
                  <a:cubicBezTo>
                    <a:pt x="184" y="488"/>
                    <a:pt x="236" y="618"/>
                    <a:pt x="288" y="749"/>
                  </a:cubicBezTo>
                  <a:cubicBezTo>
                    <a:pt x="328" y="850"/>
                    <a:pt x="361" y="954"/>
                    <a:pt x="398" y="1056"/>
                  </a:cubicBezTo>
                  <a:cubicBezTo>
                    <a:pt x="417" y="1102"/>
                    <a:pt x="432" y="1135"/>
                    <a:pt x="453" y="1178"/>
                  </a:cubicBezTo>
                  <a:cubicBezTo>
                    <a:pt x="459" y="1186"/>
                    <a:pt x="463" y="1193"/>
                    <a:pt x="465" y="1199"/>
                  </a:cubicBezTo>
                  <a:cubicBezTo>
                    <a:pt x="591" y="1131"/>
                    <a:pt x="716" y="1064"/>
                    <a:pt x="840" y="996"/>
                  </a:cubicBezTo>
                  <a:cubicBezTo>
                    <a:pt x="849" y="990"/>
                    <a:pt x="858" y="984"/>
                    <a:pt x="870" y="980"/>
                  </a:cubicBezTo>
                  <a:cubicBezTo>
                    <a:pt x="824" y="920"/>
                    <a:pt x="827" y="823"/>
                    <a:pt x="824" y="750"/>
                  </a:cubicBezTo>
                  <a:cubicBezTo>
                    <a:pt x="822" y="686"/>
                    <a:pt x="824" y="619"/>
                    <a:pt x="824" y="553"/>
                  </a:cubicBezTo>
                  <a:cubicBezTo>
                    <a:pt x="824" y="371"/>
                    <a:pt x="830" y="184"/>
                    <a:pt x="81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34"/>
            <p:cNvSpPr/>
            <p:nvPr/>
          </p:nvSpPr>
          <p:spPr>
            <a:xfrm>
              <a:off x="1048211" y="2333060"/>
              <a:ext cx="46200" cy="39204"/>
            </a:xfrm>
            <a:custGeom>
              <a:rect b="b" l="l" r="r" t="t"/>
              <a:pathLst>
                <a:path extrusionOk="0" h="1137" w="1340">
                  <a:moveTo>
                    <a:pt x="480" y="0"/>
                  </a:moveTo>
                  <a:cubicBezTo>
                    <a:pt x="388" y="0"/>
                    <a:pt x="297" y="22"/>
                    <a:pt x="213" y="73"/>
                  </a:cubicBezTo>
                  <a:cubicBezTo>
                    <a:pt x="143" y="115"/>
                    <a:pt x="84" y="175"/>
                    <a:pt x="42" y="244"/>
                  </a:cubicBezTo>
                  <a:cubicBezTo>
                    <a:pt x="13" y="315"/>
                    <a:pt x="1" y="393"/>
                    <a:pt x="5" y="472"/>
                  </a:cubicBezTo>
                  <a:cubicBezTo>
                    <a:pt x="23" y="854"/>
                    <a:pt x="423" y="1109"/>
                    <a:pt x="766" y="1134"/>
                  </a:cubicBezTo>
                  <a:cubicBezTo>
                    <a:pt x="787" y="1135"/>
                    <a:pt x="807" y="1136"/>
                    <a:pt x="827" y="1136"/>
                  </a:cubicBezTo>
                  <a:cubicBezTo>
                    <a:pt x="977" y="1136"/>
                    <a:pt x="1115" y="1087"/>
                    <a:pt x="1218" y="967"/>
                  </a:cubicBezTo>
                  <a:cubicBezTo>
                    <a:pt x="1270" y="903"/>
                    <a:pt x="1305" y="834"/>
                    <a:pt x="1326" y="761"/>
                  </a:cubicBezTo>
                  <a:cubicBezTo>
                    <a:pt x="1339" y="702"/>
                    <a:pt x="1337" y="631"/>
                    <a:pt x="1324" y="570"/>
                  </a:cubicBezTo>
                  <a:cubicBezTo>
                    <a:pt x="1292" y="443"/>
                    <a:pt x="1198" y="320"/>
                    <a:pt x="1093" y="238"/>
                  </a:cubicBezTo>
                  <a:cubicBezTo>
                    <a:pt x="965" y="134"/>
                    <a:pt x="820" y="68"/>
                    <a:pt x="662" y="26"/>
                  </a:cubicBezTo>
                  <a:cubicBezTo>
                    <a:pt x="602" y="9"/>
                    <a:pt x="541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34"/>
            <p:cNvSpPr/>
            <p:nvPr/>
          </p:nvSpPr>
          <p:spPr>
            <a:xfrm>
              <a:off x="1053796" y="2604817"/>
              <a:ext cx="30547" cy="53375"/>
            </a:xfrm>
            <a:custGeom>
              <a:rect b="b" l="l" r="r" t="t"/>
              <a:pathLst>
                <a:path extrusionOk="0" h="1548" w="886">
                  <a:moveTo>
                    <a:pt x="0" y="0"/>
                  </a:moveTo>
                  <a:lnTo>
                    <a:pt x="0" y="0"/>
                  </a:lnTo>
                  <a:cubicBezTo>
                    <a:pt x="62" y="236"/>
                    <a:pt x="122" y="472"/>
                    <a:pt x="161" y="710"/>
                  </a:cubicBezTo>
                  <a:cubicBezTo>
                    <a:pt x="185" y="868"/>
                    <a:pt x="215" y="1023"/>
                    <a:pt x="256" y="1179"/>
                  </a:cubicBezTo>
                  <a:cubicBezTo>
                    <a:pt x="277" y="1262"/>
                    <a:pt x="301" y="1341"/>
                    <a:pt x="323" y="1422"/>
                  </a:cubicBezTo>
                  <a:cubicBezTo>
                    <a:pt x="335" y="1459"/>
                    <a:pt x="350" y="1502"/>
                    <a:pt x="360" y="1548"/>
                  </a:cubicBezTo>
                  <a:cubicBezTo>
                    <a:pt x="538" y="1463"/>
                    <a:pt x="711" y="1370"/>
                    <a:pt x="886" y="1277"/>
                  </a:cubicBezTo>
                  <a:cubicBezTo>
                    <a:pt x="859" y="1225"/>
                    <a:pt x="839" y="1168"/>
                    <a:pt x="818" y="1112"/>
                  </a:cubicBezTo>
                  <a:cubicBezTo>
                    <a:pt x="782" y="1005"/>
                    <a:pt x="759" y="895"/>
                    <a:pt x="723" y="789"/>
                  </a:cubicBezTo>
                  <a:cubicBezTo>
                    <a:pt x="678" y="647"/>
                    <a:pt x="629" y="507"/>
                    <a:pt x="590" y="362"/>
                  </a:cubicBezTo>
                  <a:cubicBezTo>
                    <a:pt x="569" y="287"/>
                    <a:pt x="551" y="215"/>
                    <a:pt x="544" y="136"/>
                  </a:cubicBezTo>
                  <a:cubicBezTo>
                    <a:pt x="539" y="91"/>
                    <a:pt x="542" y="45"/>
                    <a:pt x="542" y="2"/>
                  </a:cubicBezTo>
                  <a:lnTo>
                    <a:pt x="542" y="2"/>
                  </a:lnTo>
                  <a:cubicBezTo>
                    <a:pt x="476" y="3"/>
                    <a:pt x="410" y="3"/>
                    <a:pt x="344" y="3"/>
                  </a:cubicBezTo>
                  <a:cubicBezTo>
                    <a:pt x="230" y="3"/>
                    <a:pt x="115" y="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34"/>
            <p:cNvSpPr/>
            <p:nvPr/>
          </p:nvSpPr>
          <p:spPr>
            <a:xfrm>
              <a:off x="915780" y="2256932"/>
              <a:ext cx="161872" cy="129438"/>
            </a:xfrm>
            <a:custGeom>
              <a:rect b="b" l="l" r="r" t="t"/>
              <a:pathLst>
                <a:path extrusionOk="0" h="3754" w="4695">
                  <a:moveTo>
                    <a:pt x="1863" y="1"/>
                  </a:moveTo>
                  <a:lnTo>
                    <a:pt x="1639" y="82"/>
                  </a:lnTo>
                  <a:cubicBezTo>
                    <a:pt x="1690" y="199"/>
                    <a:pt x="1712" y="328"/>
                    <a:pt x="1703" y="451"/>
                  </a:cubicBezTo>
                  <a:cubicBezTo>
                    <a:pt x="1679" y="714"/>
                    <a:pt x="1518" y="927"/>
                    <a:pt x="1306" y="1078"/>
                  </a:cubicBezTo>
                  <a:cubicBezTo>
                    <a:pt x="1121" y="1209"/>
                    <a:pt x="890" y="1281"/>
                    <a:pt x="663" y="1281"/>
                  </a:cubicBezTo>
                  <a:cubicBezTo>
                    <a:pt x="513" y="1281"/>
                    <a:pt x="364" y="1250"/>
                    <a:pt x="233" y="1182"/>
                  </a:cubicBezTo>
                  <a:lnTo>
                    <a:pt x="0" y="1599"/>
                  </a:lnTo>
                  <a:cubicBezTo>
                    <a:pt x="403" y="1823"/>
                    <a:pt x="806" y="2047"/>
                    <a:pt x="1208" y="2275"/>
                  </a:cubicBezTo>
                  <a:cubicBezTo>
                    <a:pt x="1692" y="2549"/>
                    <a:pt x="2166" y="2839"/>
                    <a:pt x="2655" y="3107"/>
                  </a:cubicBezTo>
                  <a:cubicBezTo>
                    <a:pt x="3061" y="3331"/>
                    <a:pt x="3473" y="3541"/>
                    <a:pt x="3888" y="3753"/>
                  </a:cubicBezTo>
                  <a:lnTo>
                    <a:pt x="4035" y="3468"/>
                  </a:lnTo>
                  <a:cubicBezTo>
                    <a:pt x="3704" y="3250"/>
                    <a:pt x="3492" y="2869"/>
                    <a:pt x="3621" y="2467"/>
                  </a:cubicBezTo>
                  <a:cubicBezTo>
                    <a:pt x="3707" y="2202"/>
                    <a:pt x="3923" y="2013"/>
                    <a:pt x="4205" y="2009"/>
                  </a:cubicBezTo>
                  <a:cubicBezTo>
                    <a:pt x="4221" y="2009"/>
                    <a:pt x="4237" y="2009"/>
                    <a:pt x="4252" y="2011"/>
                  </a:cubicBezTo>
                  <a:cubicBezTo>
                    <a:pt x="4308" y="2002"/>
                    <a:pt x="4364" y="1997"/>
                    <a:pt x="4421" y="1997"/>
                  </a:cubicBezTo>
                  <a:cubicBezTo>
                    <a:pt x="4498" y="1997"/>
                    <a:pt x="4574" y="2006"/>
                    <a:pt x="4645" y="2023"/>
                  </a:cubicBezTo>
                  <a:lnTo>
                    <a:pt x="4695" y="1776"/>
                  </a:lnTo>
                  <a:cubicBezTo>
                    <a:pt x="4161" y="1671"/>
                    <a:pt x="3638" y="1519"/>
                    <a:pt x="3149" y="1276"/>
                  </a:cubicBezTo>
                  <a:cubicBezTo>
                    <a:pt x="2627" y="1014"/>
                    <a:pt x="2045" y="587"/>
                    <a:pt x="1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34"/>
            <p:cNvSpPr/>
            <p:nvPr/>
          </p:nvSpPr>
          <p:spPr>
            <a:xfrm>
              <a:off x="1001838" y="2601334"/>
              <a:ext cx="54716" cy="72546"/>
            </a:xfrm>
            <a:custGeom>
              <a:rect b="b" l="l" r="r" t="t"/>
              <a:pathLst>
                <a:path extrusionOk="0" h="2104" w="1587">
                  <a:moveTo>
                    <a:pt x="0" y="0"/>
                  </a:moveTo>
                  <a:lnTo>
                    <a:pt x="0" y="0"/>
                  </a:lnTo>
                  <a:cubicBezTo>
                    <a:pt x="43" y="181"/>
                    <a:pt x="89" y="362"/>
                    <a:pt x="141" y="542"/>
                  </a:cubicBezTo>
                  <a:cubicBezTo>
                    <a:pt x="205" y="759"/>
                    <a:pt x="278" y="973"/>
                    <a:pt x="337" y="1195"/>
                  </a:cubicBezTo>
                  <a:cubicBezTo>
                    <a:pt x="414" y="1483"/>
                    <a:pt x="471" y="1830"/>
                    <a:pt x="680" y="2030"/>
                  </a:cubicBezTo>
                  <a:cubicBezTo>
                    <a:pt x="703" y="2054"/>
                    <a:pt x="717" y="2078"/>
                    <a:pt x="724" y="2103"/>
                  </a:cubicBezTo>
                  <a:cubicBezTo>
                    <a:pt x="758" y="2095"/>
                    <a:pt x="792" y="2082"/>
                    <a:pt x="825" y="2074"/>
                  </a:cubicBezTo>
                  <a:cubicBezTo>
                    <a:pt x="1086" y="1992"/>
                    <a:pt x="1339" y="1893"/>
                    <a:pt x="1587" y="1779"/>
                  </a:cubicBezTo>
                  <a:cubicBezTo>
                    <a:pt x="1580" y="1769"/>
                    <a:pt x="1576" y="1757"/>
                    <a:pt x="1574" y="1748"/>
                  </a:cubicBezTo>
                  <a:cubicBezTo>
                    <a:pt x="1528" y="1590"/>
                    <a:pt x="1485" y="1434"/>
                    <a:pt x="1448" y="1276"/>
                  </a:cubicBezTo>
                  <a:cubicBezTo>
                    <a:pt x="1414" y="1128"/>
                    <a:pt x="1396" y="977"/>
                    <a:pt x="1371" y="827"/>
                  </a:cubicBezTo>
                  <a:cubicBezTo>
                    <a:pt x="1333" y="596"/>
                    <a:pt x="1263" y="338"/>
                    <a:pt x="1297" y="98"/>
                  </a:cubicBezTo>
                  <a:cubicBezTo>
                    <a:pt x="1100" y="92"/>
                    <a:pt x="906" y="83"/>
                    <a:pt x="712" y="71"/>
                  </a:cubicBezTo>
                  <a:cubicBezTo>
                    <a:pt x="474" y="57"/>
                    <a:pt x="233" y="4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34"/>
            <p:cNvSpPr/>
            <p:nvPr/>
          </p:nvSpPr>
          <p:spPr>
            <a:xfrm>
              <a:off x="904437" y="2380019"/>
              <a:ext cx="141151" cy="150678"/>
            </a:xfrm>
            <a:custGeom>
              <a:rect b="b" l="l" r="r" t="t"/>
              <a:pathLst>
                <a:path extrusionOk="0" h="4370" w="4094">
                  <a:moveTo>
                    <a:pt x="2189" y="0"/>
                  </a:moveTo>
                  <a:cubicBezTo>
                    <a:pt x="1927" y="0"/>
                    <a:pt x="1664" y="58"/>
                    <a:pt x="1425" y="158"/>
                  </a:cubicBezTo>
                  <a:cubicBezTo>
                    <a:pt x="1009" y="334"/>
                    <a:pt x="652" y="654"/>
                    <a:pt x="412" y="1034"/>
                  </a:cubicBezTo>
                  <a:cubicBezTo>
                    <a:pt x="272" y="1257"/>
                    <a:pt x="178" y="1492"/>
                    <a:pt x="115" y="1747"/>
                  </a:cubicBezTo>
                  <a:cubicBezTo>
                    <a:pt x="87" y="1857"/>
                    <a:pt x="62" y="1965"/>
                    <a:pt x="42" y="2075"/>
                  </a:cubicBezTo>
                  <a:cubicBezTo>
                    <a:pt x="24" y="2173"/>
                    <a:pt x="1" y="2286"/>
                    <a:pt x="35" y="2383"/>
                  </a:cubicBezTo>
                  <a:cubicBezTo>
                    <a:pt x="40" y="2398"/>
                    <a:pt x="40" y="2416"/>
                    <a:pt x="40" y="2429"/>
                  </a:cubicBezTo>
                  <a:cubicBezTo>
                    <a:pt x="432" y="2528"/>
                    <a:pt x="803" y="2716"/>
                    <a:pt x="1126" y="2960"/>
                  </a:cubicBezTo>
                  <a:cubicBezTo>
                    <a:pt x="1600" y="3315"/>
                    <a:pt x="2018" y="3807"/>
                    <a:pt x="2223" y="4370"/>
                  </a:cubicBezTo>
                  <a:cubicBezTo>
                    <a:pt x="2504" y="3413"/>
                    <a:pt x="3161" y="2563"/>
                    <a:pt x="4094" y="2172"/>
                  </a:cubicBezTo>
                  <a:cubicBezTo>
                    <a:pt x="4065" y="2088"/>
                    <a:pt x="4040" y="2000"/>
                    <a:pt x="4015" y="1912"/>
                  </a:cubicBezTo>
                  <a:cubicBezTo>
                    <a:pt x="3976" y="1770"/>
                    <a:pt x="3930" y="1632"/>
                    <a:pt x="3878" y="1495"/>
                  </a:cubicBezTo>
                  <a:cubicBezTo>
                    <a:pt x="3793" y="1283"/>
                    <a:pt x="3698" y="1074"/>
                    <a:pt x="3584" y="877"/>
                  </a:cubicBezTo>
                  <a:cubicBezTo>
                    <a:pt x="3383" y="533"/>
                    <a:pt x="3109" y="229"/>
                    <a:pt x="2727" y="90"/>
                  </a:cubicBezTo>
                  <a:cubicBezTo>
                    <a:pt x="2555" y="28"/>
                    <a:pt x="2372" y="0"/>
                    <a:pt x="218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34"/>
            <p:cNvSpPr/>
            <p:nvPr/>
          </p:nvSpPr>
          <p:spPr>
            <a:xfrm>
              <a:off x="803727" y="2263587"/>
              <a:ext cx="206796" cy="129990"/>
            </a:xfrm>
            <a:custGeom>
              <a:rect b="b" l="l" r="r" t="t"/>
              <a:pathLst>
                <a:path extrusionOk="0" h="3770" w="5998">
                  <a:moveTo>
                    <a:pt x="1" y="0"/>
                  </a:moveTo>
                  <a:lnTo>
                    <a:pt x="1" y="0"/>
                  </a:lnTo>
                  <a:cubicBezTo>
                    <a:pt x="98" y="306"/>
                    <a:pt x="134" y="641"/>
                    <a:pt x="152" y="917"/>
                  </a:cubicBezTo>
                  <a:cubicBezTo>
                    <a:pt x="167" y="1197"/>
                    <a:pt x="180" y="1479"/>
                    <a:pt x="188" y="1759"/>
                  </a:cubicBezTo>
                  <a:cubicBezTo>
                    <a:pt x="190" y="1788"/>
                    <a:pt x="190" y="1818"/>
                    <a:pt x="192" y="1849"/>
                  </a:cubicBezTo>
                  <a:cubicBezTo>
                    <a:pt x="204" y="1855"/>
                    <a:pt x="217" y="1863"/>
                    <a:pt x="227" y="1871"/>
                  </a:cubicBezTo>
                  <a:cubicBezTo>
                    <a:pt x="232" y="1874"/>
                    <a:pt x="233" y="1875"/>
                    <a:pt x="235" y="1878"/>
                  </a:cubicBezTo>
                  <a:cubicBezTo>
                    <a:pt x="296" y="1923"/>
                    <a:pt x="364" y="1959"/>
                    <a:pt x="432" y="1991"/>
                  </a:cubicBezTo>
                  <a:cubicBezTo>
                    <a:pt x="443" y="1995"/>
                    <a:pt x="457" y="2000"/>
                    <a:pt x="468" y="2004"/>
                  </a:cubicBezTo>
                  <a:cubicBezTo>
                    <a:pt x="525" y="1918"/>
                    <a:pt x="588" y="1838"/>
                    <a:pt x="662" y="1765"/>
                  </a:cubicBezTo>
                  <a:cubicBezTo>
                    <a:pt x="866" y="1565"/>
                    <a:pt x="1165" y="1413"/>
                    <a:pt x="1459" y="1413"/>
                  </a:cubicBezTo>
                  <a:cubicBezTo>
                    <a:pt x="1477" y="1413"/>
                    <a:pt x="1496" y="1414"/>
                    <a:pt x="1514" y="1415"/>
                  </a:cubicBezTo>
                  <a:cubicBezTo>
                    <a:pt x="2026" y="1448"/>
                    <a:pt x="2177" y="1977"/>
                    <a:pt x="2217" y="2408"/>
                  </a:cubicBezTo>
                  <a:cubicBezTo>
                    <a:pt x="2237" y="2605"/>
                    <a:pt x="2239" y="2807"/>
                    <a:pt x="2229" y="3010"/>
                  </a:cubicBezTo>
                  <a:cubicBezTo>
                    <a:pt x="2442" y="3090"/>
                    <a:pt x="2632" y="3210"/>
                    <a:pt x="2817" y="3342"/>
                  </a:cubicBezTo>
                  <a:cubicBezTo>
                    <a:pt x="3021" y="3487"/>
                    <a:pt x="3224" y="3633"/>
                    <a:pt x="3452" y="3739"/>
                  </a:cubicBezTo>
                  <a:cubicBezTo>
                    <a:pt x="3467" y="3748"/>
                    <a:pt x="3477" y="3758"/>
                    <a:pt x="3489" y="3769"/>
                  </a:cubicBezTo>
                  <a:cubicBezTo>
                    <a:pt x="3747" y="3543"/>
                    <a:pt x="4047" y="3367"/>
                    <a:pt x="4377" y="3265"/>
                  </a:cubicBezTo>
                  <a:cubicBezTo>
                    <a:pt x="4597" y="3196"/>
                    <a:pt x="4832" y="3157"/>
                    <a:pt x="5066" y="3157"/>
                  </a:cubicBezTo>
                  <a:cubicBezTo>
                    <a:pt x="5323" y="3157"/>
                    <a:pt x="5579" y="3204"/>
                    <a:pt x="5814" y="3309"/>
                  </a:cubicBezTo>
                  <a:cubicBezTo>
                    <a:pt x="5863" y="3331"/>
                    <a:pt x="5911" y="3356"/>
                    <a:pt x="5958" y="3383"/>
                  </a:cubicBezTo>
                  <a:lnTo>
                    <a:pt x="5997" y="3312"/>
                  </a:lnTo>
                  <a:cubicBezTo>
                    <a:pt x="5784" y="3200"/>
                    <a:pt x="5571" y="3080"/>
                    <a:pt x="5359" y="2962"/>
                  </a:cubicBezTo>
                  <a:cubicBezTo>
                    <a:pt x="4399" y="2400"/>
                    <a:pt x="3432" y="1848"/>
                    <a:pt x="2466" y="1297"/>
                  </a:cubicBezTo>
                  <a:cubicBezTo>
                    <a:pt x="1979" y="1021"/>
                    <a:pt x="1490" y="753"/>
                    <a:pt x="993" y="493"/>
                  </a:cubicBezTo>
                  <a:cubicBezTo>
                    <a:pt x="667" y="323"/>
                    <a:pt x="312" y="195"/>
                    <a:pt x="1" y="0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34"/>
            <p:cNvSpPr/>
            <p:nvPr/>
          </p:nvSpPr>
          <p:spPr>
            <a:xfrm>
              <a:off x="948742" y="2592853"/>
              <a:ext cx="66473" cy="87752"/>
            </a:xfrm>
            <a:custGeom>
              <a:rect b="b" l="l" r="r" t="t"/>
              <a:pathLst>
                <a:path extrusionOk="0" h="2545" w="1928">
                  <a:moveTo>
                    <a:pt x="980" y="1"/>
                  </a:moveTo>
                  <a:cubicBezTo>
                    <a:pt x="797" y="224"/>
                    <a:pt x="551" y="382"/>
                    <a:pt x="298" y="520"/>
                  </a:cubicBezTo>
                  <a:cubicBezTo>
                    <a:pt x="199" y="575"/>
                    <a:pt x="99" y="628"/>
                    <a:pt x="0" y="676"/>
                  </a:cubicBezTo>
                  <a:cubicBezTo>
                    <a:pt x="74" y="774"/>
                    <a:pt x="132" y="882"/>
                    <a:pt x="184" y="993"/>
                  </a:cubicBezTo>
                  <a:cubicBezTo>
                    <a:pt x="266" y="1168"/>
                    <a:pt x="365" y="1332"/>
                    <a:pt x="462" y="1496"/>
                  </a:cubicBezTo>
                  <a:cubicBezTo>
                    <a:pt x="673" y="1844"/>
                    <a:pt x="879" y="2202"/>
                    <a:pt x="1131" y="2522"/>
                  </a:cubicBezTo>
                  <a:cubicBezTo>
                    <a:pt x="1135" y="2531"/>
                    <a:pt x="1140" y="2538"/>
                    <a:pt x="1145" y="2545"/>
                  </a:cubicBezTo>
                  <a:cubicBezTo>
                    <a:pt x="1408" y="2529"/>
                    <a:pt x="1671" y="2490"/>
                    <a:pt x="1928" y="2433"/>
                  </a:cubicBezTo>
                  <a:cubicBezTo>
                    <a:pt x="1839" y="2329"/>
                    <a:pt x="1787" y="2188"/>
                    <a:pt x="1747" y="2066"/>
                  </a:cubicBezTo>
                  <a:cubicBezTo>
                    <a:pt x="1686" y="1895"/>
                    <a:pt x="1647" y="1718"/>
                    <a:pt x="1606" y="1541"/>
                  </a:cubicBezTo>
                  <a:cubicBezTo>
                    <a:pt x="1551" y="1307"/>
                    <a:pt x="1475" y="1077"/>
                    <a:pt x="1419" y="843"/>
                  </a:cubicBezTo>
                  <a:cubicBezTo>
                    <a:pt x="1364" y="624"/>
                    <a:pt x="1324" y="412"/>
                    <a:pt x="1343" y="191"/>
                  </a:cubicBezTo>
                  <a:cubicBezTo>
                    <a:pt x="1290" y="172"/>
                    <a:pt x="1238" y="155"/>
                    <a:pt x="1186" y="130"/>
                  </a:cubicBezTo>
                  <a:cubicBezTo>
                    <a:pt x="1113" y="95"/>
                    <a:pt x="1044" y="51"/>
                    <a:pt x="980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34"/>
            <p:cNvSpPr/>
            <p:nvPr/>
          </p:nvSpPr>
          <p:spPr>
            <a:xfrm>
              <a:off x="783109" y="2140327"/>
              <a:ext cx="207520" cy="119818"/>
            </a:xfrm>
            <a:custGeom>
              <a:rect b="b" l="l" r="r" t="t"/>
              <a:pathLst>
                <a:path extrusionOk="0" h="3475" w="6019">
                  <a:moveTo>
                    <a:pt x="5905" y="0"/>
                  </a:moveTo>
                  <a:cubicBezTo>
                    <a:pt x="5577" y="153"/>
                    <a:pt x="5249" y="303"/>
                    <a:pt x="4922" y="450"/>
                  </a:cubicBezTo>
                  <a:cubicBezTo>
                    <a:pt x="4046" y="850"/>
                    <a:pt x="3169" y="1250"/>
                    <a:pt x="2301" y="1670"/>
                  </a:cubicBezTo>
                  <a:cubicBezTo>
                    <a:pt x="1872" y="1876"/>
                    <a:pt x="1442" y="2081"/>
                    <a:pt x="1027" y="2309"/>
                  </a:cubicBezTo>
                  <a:cubicBezTo>
                    <a:pt x="696" y="2495"/>
                    <a:pt x="364" y="2689"/>
                    <a:pt x="1" y="2800"/>
                  </a:cubicBezTo>
                  <a:cubicBezTo>
                    <a:pt x="188" y="2883"/>
                    <a:pt x="328" y="3021"/>
                    <a:pt x="432" y="3190"/>
                  </a:cubicBezTo>
                  <a:cubicBezTo>
                    <a:pt x="438" y="3195"/>
                    <a:pt x="444" y="3198"/>
                    <a:pt x="451" y="3203"/>
                  </a:cubicBezTo>
                  <a:cubicBezTo>
                    <a:pt x="547" y="3268"/>
                    <a:pt x="651" y="3322"/>
                    <a:pt x="755" y="3377"/>
                  </a:cubicBezTo>
                  <a:cubicBezTo>
                    <a:pt x="817" y="3411"/>
                    <a:pt x="884" y="3443"/>
                    <a:pt x="949" y="3474"/>
                  </a:cubicBezTo>
                  <a:cubicBezTo>
                    <a:pt x="900" y="3244"/>
                    <a:pt x="989" y="2968"/>
                    <a:pt x="1136" y="2808"/>
                  </a:cubicBezTo>
                  <a:cubicBezTo>
                    <a:pt x="1221" y="2714"/>
                    <a:pt x="1329" y="2673"/>
                    <a:pt x="1436" y="2673"/>
                  </a:cubicBezTo>
                  <a:cubicBezTo>
                    <a:pt x="1545" y="2673"/>
                    <a:pt x="1653" y="2714"/>
                    <a:pt x="1738" y="2786"/>
                  </a:cubicBezTo>
                  <a:cubicBezTo>
                    <a:pt x="1759" y="2710"/>
                    <a:pt x="1785" y="2636"/>
                    <a:pt x="1815" y="2568"/>
                  </a:cubicBezTo>
                  <a:cubicBezTo>
                    <a:pt x="1878" y="2427"/>
                    <a:pt x="1970" y="2271"/>
                    <a:pt x="2119" y="2205"/>
                  </a:cubicBezTo>
                  <a:cubicBezTo>
                    <a:pt x="2173" y="2180"/>
                    <a:pt x="2222" y="2169"/>
                    <a:pt x="2266" y="2169"/>
                  </a:cubicBezTo>
                  <a:cubicBezTo>
                    <a:pt x="2392" y="2169"/>
                    <a:pt x="2481" y="2258"/>
                    <a:pt x="2540" y="2375"/>
                  </a:cubicBezTo>
                  <a:cubicBezTo>
                    <a:pt x="2619" y="2251"/>
                    <a:pt x="2724" y="2149"/>
                    <a:pt x="2853" y="2097"/>
                  </a:cubicBezTo>
                  <a:cubicBezTo>
                    <a:pt x="2911" y="2074"/>
                    <a:pt x="2969" y="2062"/>
                    <a:pt x="3026" y="2062"/>
                  </a:cubicBezTo>
                  <a:cubicBezTo>
                    <a:pt x="3113" y="2062"/>
                    <a:pt x="3197" y="2090"/>
                    <a:pt x="3269" y="2153"/>
                  </a:cubicBezTo>
                  <a:cubicBezTo>
                    <a:pt x="3284" y="2166"/>
                    <a:pt x="3294" y="2178"/>
                    <a:pt x="3305" y="2190"/>
                  </a:cubicBezTo>
                  <a:cubicBezTo>
                    <a:pt x="3312" y="2179"/>
                    <a:pt x="3317" y="2168"/>
                    <a:pt x="3324" y="2157"/>
                  </a:cubicBezTo>
                  <a:cubicBezTo>
                    <a:pt x="3385" y="2049"/>
                    <a:pt x="3473" y="1944"/>
                    <a:pt x="3581" y="1880"/>
                  </a:cubicBezTo>
                  <a:cubicBezTo>
                    <a:pt x="3657" y="1838"/>
                    <a:pt x="3736" y="1820"/>
                    <a:pt x="3814" y="1820"/>
                  </a:cubicBezTo>
                  <a:cubicBezTo>
                    <a:pt x="3908" y="1820"/>
                    <a:pt x="4002" y="1846"/>
                    <a:pt x="4090" y="1886"/>
                  </a:cubicBezTo>
                  <a:cubicBezTo>
                    <a:pt x="4097" y="1815"/>
                    <a:pt x="4114" y="1746"/>
                    <a:pt x="4144" y="1680"/>
                  </a:cubicBezTo>
                  <a:cubicBezTo>
                    <a:pt x="4197" y="1565"/>
                    <a:pt x="4293" y="1484"/>
                    <a:pt x="4397" y="1417"/>
                  </a:cubicBezTo>
                  <a:cubicBezTo>
                    <a:pt x="4514" y="1342"/>
                    <a:pt x="4646" y="1310"/>
                    <a:pt x="4779" y="1310"/>
                  </a:cubicBezTo>
                  <a:cubicBezTo>
                    <a:pt x="4831" y="1310"/>
                    <a:pt x="4883" y="1315"/>
                    <a:pt x="4934" y="1324"/>
                  </a:cubicBezTo>
                  <a:cubicBezTo>
                    <a:pt x="4900" y="1143"/>
                    <a:pt x="4923" y="953"/>
                    <a:pt x="5051" y="818"/>
                  </a:cubicBezTo>
                  <a:cubicBezTo>
                    <a:pt x="5152" y="713"/>
                    <a:pt x="5267" y="678"/>
                    <a:pt x="5386" y="678"/>
                  </a:cubicBezTo>
                  <a:cubicBezTo>
                    <a:pt x="5517" y="678"/>
                    <a:pt x="5654" y="720"/>
                    <a:pt x="5785" y="761"/>
                  </a:cubicBezTo>
                  <a:cubicBezTo>
                    <a:pt x="5773" y="578"/>
                    <a:pt x="5777" y="383"/>
                    <a:pt x="5949" y="279"/>
                  </a:cubicBezTo>
                  <a:cubicBezTo>
                    <a:pt x="5972" y="266"/>
                    <a:pt x="5993" y="252"/>
                    <a:pt x="6018" y="243"/>
                  </a:cubicBezTo>
                  <a:lnTo>
                    <a:pt x="5905" y="0"/>
                  </a:ln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34"/>
            <p:cNvSpPr/>
            <p:nvPr/>
          </p:nvSpPr>
          <p:spPr>
            <a:xfrm>
              <a:off x="798279" y="2472490"/>
              <a:ext cx="180628" cy="169952"/>
            </a:xfrm>
            <a:custGeom>
              <a:rect b="b" l="l" r="r" t="t"/>
              <a:pathLst>
                <a:path extrusionOk="0" h="4929" w="5239">
                  <a:moveTo>
                    <a:pt x="2494" y="0"/>
                  </a:moveTo>
                  <a:cubicBezTo>
                    <a:pt x="2395" y="0"/>
                    <a:pt x="2296" y="7"/>
                    <a:pt x="2197" y="22"/>
                  </a:cubicBezTo>
                  <a:cubicBezTo>
                    <a:pt x="1579" y="117"/>
                    <a:pt x="1048" y="499"/>
                    <a:pt x="673" y="985"/>
                  </a:cubicBezTo>
                  <a:cubicBezTo>
                    <a:pt x="293" y="1472"/>
                    <a:pt x="69" y="2081"/>
                    <a:pt x="22" y="2696"/>
                  </a:cubicBezTo>
                  <a:cubicBezTo>
                    <a:pt x="0" y="3003"/>
                    <a:pt x="18" y="3313"/>
                    <a:pt x="86" y="3615"/>
                  </a:cubicBezTo>
                  <a:cubicBezTo>
                    <a:pt x="122" y="3772"/>
                    <a:pt x="169" y="3929"/>
                    <a:pt x="234" y="4079"/>
                  </a:cubicBezTo>
                  <a:cubicBezTo>
                    <a:pt x="307" y="4252"/>
                    <a:pt x="408" y="4412"/>
                    <a:pt x="475" y="4587"/>
                  </a:cubicBezTo>
                  <a:cubicBezTo>
                    <a:pt x="478" y="4588"/>
                    <a:pt x="478" y="4590"/>
                    <a:pt x="478" y="4590"/>
                  </a:cubicBezTo>
                  <a:cubicBezTo>
                    <a:pt x="723" y="4708"/>
                    <a:pt x="969" y="4821"/>
                    <a:pt x="1215" y="4929"/>
                  </a:cubicBezTo>
                  <a:cubicBezTo>
                    <a:pt x="1211" y="4902"/>
                    <a:pt x="1224" y="4869"/>
                    <a:pt x="1254" y="4865"/>
                  </a:cubicBezTo>
                  <a:cubicBezTo>
                    <a:pt x="1582" y="4819"/>
                    <a:pt x="1914" y="4781"/>
                    <a:pt x="2234" y="4700"/>
                  </a:cubicBezTo>
                  <a:cubicBezTo>
                    <a:pt x="2808" y="4556"/>
                    <a:pt x="3346" y="4320"/>
                    <a:pt x="3875" y="4058"/>
                  </a:cubicBezTo>
                  <a:cubicBezTo>
                    <a:pt x="4325" y="3836"/>
                    <a:pt x="4790" y="3628"/>
                    <a:pt x="5149" y="3272"/>
                  </a:cubicBezTo>
                  <a:cubicBezTo>
                    <a:pt x="5083" y="3159"/>
                    <a:pt x="5051" y="3028"/>
                    <a:pt x="5036" y="2899"/>
                  </a:cubicBezTo>
                  <a:cubicBezTo>
                    <a:pt x="5004" y="2601"/>
                    <a:pt x="5089" y="2299"/>
                    <a:pt x="5193" y="2023"/>
                  </a:cubicBezTo>
                  <a:cubicBezTo>
                    <a:pt x="5208" y="1986"/>
                    <a:pt x="5223" y="1948"/>
                    <a:pt x="5239" y="1909"/>
                  </a:cubicBezTo>
                  <a:cubicBezTo>
                    <a:pt x="4889" y="1317"/>
                    <a:pt x="4448" y="784"/>
                    <a:pt x="3856" y="422"/>
                  </a:cubicBezTo>
                  <a:cubicBezTo>
                    <a:pt x="3446" y="168"/>
                    <a:pt x="2971" y="0"/>
                    <a:pt x="249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34"/>
            <p:cNvSpPr/>
            <p:nvPr/>
          </p:nvSpPr>
          <p:spPr>
            <a:xfrm>
              <a:off x="917608" y="2252898"/>
              <a:ext cx="47441" cy="38031"/>
            </a:xfrm>
            <a:custGeom>
              <a:rect b="b" l="l" r="r" t="t"/>
              <a:pathLst>
                <a:path extrusionOk="0" h="1103" w="1376">
                  <a:moveTo>
                    <a:pt x="844" y="1"/>
                  </a:moveTo>
                  <a:cubicBezTo>
                    <a:pt x="809" y="1"/>
                    <a:pt x="775" y="3"/>
                    <a:pt x="742" y="7"/>
                  </a:cubicBezTo>
                  <a:cubicBezTo>
                    <a:pt x="577" y="32"/>
                    <a:pt x="432" y="91"/>
                    <a:pt x="293" y="177"/>
                  </a:cubicBezTo>
                  <a:cubicBezTo>
                    <a:pt x="159" y="260"/>
                    <a:pt x="50" y="378"/>
                    <a:pt x="19" y="536"/>
                  </a:cubicBezTo>
                  <a:cubicBezTo>
                    <a:pt x="0" y="618"/>
                    <a:pt x="4" y="701"/>
                    <a:pt x="23" y="778"/>
                  </a:cubicBezTo>
                  <a:cubicBezTo>
                    <a:pt x="56" y="849"/>
                    <a:pt x="103" y="911"/>
                    <a:pt x="165" y="963"/>
                  </a:cubicBezTo>
                  <a:cubicBezTo>
                    <a:pt x="279" y="1061"/>
                    <a:pt x="420" y="1103"/>
                    <a:pt x="564" y="1103"/>
                  </a:cubicBezTo>
                  <a:cubicBezTo>
                    <a:pt x="785" y="1103"/>
                    <a:pt x="1015" y="1005"/>
                    <a:pt x="1170" y="865"/>
                  </a:cubicBezTo>
                  <a:cubicBezTo>
                    <a:pt x="1299" y="750"/>
                    <a:pt x="1376" y="597"/>
                    <a:pt x="1357" y="422"/>
                  </a:cubicBezTo>
                  <a:cubicBezTo>
                    <a:pt x="1348" y="341"/>
                    <a:pt x="1321" y="266"/>
                    <a:pt x="1282" y="200"/>
                  </a:cubicBezTo>
                  <a:cubicBezTo>
                    <a:pt x="1248" y="148"/>
                    <a:pt x="1196" y="102"/>
                    <a:pt x="1142" y="71"/>
                  </a:cubicBezTo>
                  <a:cubicBezTo>
                    <a:pt x="1056" y="22"/>
                    <a:pt x="948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34"/>
            <p:cNvSpPr/>
            <p:nvPr/>
          </p:nvSpPr>
          <p:spPr>
            <a:xfrm>
              <a:off x="914091" y="2619159"/>
              <a:ext cx="61542" cy="61788"/>
            </a:xfrm>
            <a:custGeom>
              <a:rect b="b" l="l" r="r" t="t"/>
              <a:pathLst>
                <a:path extrusionOk="0" h="1792" w="1785">
                  <a:moveTo>
                    <a:pt x="827" y="1"/>
                  </a:moveTo>
                  <a:cubicBezTo>
                    <a:pt x="556" y="133"/>
                    <a:pt x="280" y="258"/>
                    <a:pt x="0" y="366"/>
                  </a:cubicBezTo>
                  <a:cubicBezTo>
                    <a:pt x="58" y="475"/>
                    <a:pt x="122" y="581"/>
                    <a:pt x="178" y="692"/>
                  </a:cubicBezTo>
                  <a:cubicBezTo>
                    <a:pt x="244" y="824"/>
                    <a:pt x="317" y="953"/>
                    <a:pt x="384" y="1085"/>
                  </a:cubicBezTo>
                  <a:cubicBezTo>
                    <a:pt x="444" y="1203"/>
                    <a:pt x="530" y="1300"/>
                    <a:pt x="610" y="1399"/>
                  </a:cubicBezTo>
                  <a:cubicBezTo>
                    <a:pt x="681" y="1482"/>
                    <a:pt x="771" y="1579"/>
                    <a:pt x="813" y="1685"/>
                  </a:cubicBezTo>
                  <a:cubicBezTo>
                    <a:pt x="908" y="1705"/>
                    <a:pt x="1001" y="1721"/>
                    <a:pt x="1094" y="1735"/>
                  </a:cubicBezTo>
                  <a:cubicBezTo>
                    <a:pt x="1324" y="1769"/>
                    <a:pt x="1554" y="1788"/>
                    <a:pt x="1784" y="1791"/>
                  </a:cubicBezTo>
                  <a:cubicBezTo>
                    <a:pt x="1588" y="1505"/>
                    <a:pt x="1410" y="1206"/>
                    <a:pt x="1244" y="899"/>
                  </a:cubicBezTo>
                  <a:cubicBezTo>
                    <a:pt x="1148" y="722"/>
                    <a:pt x="1051" y="549"/>
                    <a:pt x="971" y="363"/>
                  </a:cubicBezTo>
                  <a:cubicBezTo>
                    <a:pt x="922" y="245"/>
                    <a:pt x="882" y="118"/>
                    <a:pt x="82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34"/>
            <p:cNvSpPr/>
            <p:nvPr/>
          </p:nvSpPr>
          <p:spPr>
            <a:xfrm>
              <a:off x="845135" y="2633916"/>
              <a:ext cx="82815" cy="40135"/>
            </a:xfrm>
            <a:custGeom>
              <a:rect b="b" l="l" r="r" t="t"/>
              <a:pathLst>
                <a:path extrusionOk="0" h="1164" w="2402">
                  <a:moveTo>
                    <a:pt x="1832" y="1"/>
                  </a:moveTo>
                  <a:cubicBezTo>
                    <a:pt x="1792" y="16"/>
                    <a:pt x="1749" y="31"/>
                    <a:pt x="1705" y="47"/>
                  </a:cubicBezTo>
                  <a:cubicBezTo>
                    <a:pt x="1417" y="148"/>
                    <a:pt x="1121" y="230"/>
                    <a:pt x="818" y="279"/>
                  </a:cubicBezTo>
                  <a:cubicBezTo>
                    <a:pt x="641" y="307"/>
                    <a:pt x="466" y="327"/>
                    <a:pt x="291" y="327"/>
                  </a:cubicBezTo>
                  <a:cubicBezTo>
                    <a:pt x="194" y="327"/>
                    <a:pt x="97" y="321"/>
                    <a:pt x="1" y="307"/>
                  </a:cubicBezTo>
                  <a:lnTo>
                    <a:pt x="1" y="307"/>
                  </a:lnTo>
                  <a:cubicBezTo>
                    <a:pt x="266" y="421"/>
                    <a:pt x="536" y="531"/>
                    <a:pt x="807" y="632"/>
                  </a:cubicBezTo>
                  <a:cubicBezTo>
                    <a:pt x="1323" y="829"/>
                    <a:pt x="1860" y="1023"/>
                    <a:pt x="2401" y="1163"/>
                  </a:cubicBezTo>
                  <a:cubicBezTo>
                    <a:pt x="2386" y="1146"/>
                    <a:pt x="2371" y="1126"/>
                    <a:pt x="2355" y="1107"/>
                  </a:cubicBezTo>
                  <a:cubicBezTo>
                    <a:pt x="2267" y="1000"/>
                    <a:pt x="2183" y="891"/>
                    <a:pt x="2124" y="762"/>
                  </a:cubicBezTo>
                  <a:cubicBezTo>
                    <a:pt x="2001" y="516"/>
                    <a:pt x="1870" y="272"/>
                    <a:pt x="183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34"/>
            <p:cNvSpPr/>
            <p:nvPr/>
          </p:nvSpPr>
          <p:spPr>
            <a:xfrm>
              <a:off x="869201" y="2377020"/>
              <a:ext cx="47096" cy="85821"/>
            </a:xfrm>
            <a:custGeom>
              <a:rect b="b" l="l" r="r" t="t"/>
              <a:pathLst>
                <a:path extrusionOk="0" h="2489" w="1366">
                  <a:moveTo>
                    <a:pt x="318" y="0"/>
                  </a:moveTo>
                  <a:cubicBezTo>
                    <a:pt x="297" y="267"/>
                    <a:pt x="261" y="532"/>
                    <a:pt x="223" y="793"/>
                  </a:cubicBezTo>
                  <a:cubicBezTo>
                    <a:pt x="193" y="1006"/>
                    <a:pt x="157" y="1216"/>
                    <a:pt x="125" y="1428"/>
                  </a:cubicBezTo>
                  <a:cubicBezTo>
                    <a:pt x="122" y="1447"/>
                    <a:pt x="119" y="1463"/>
                    <a:pt x="116" y="1480"/>
                  </a:cubicBezTo>
                  <a:cubicBezTo>
                    <a:pt x="116" y="1487"/>
                    <a:pt x="114" y="1496"/>
                    <a:pt x="114" y="1502"/>
                  </a:cubicBezTo>
                  <a:cubicBezTo>
                    <a:pt x="99" y="1616"/>
                    <a:pt x="93" y="1729"/>
                    <a:pt x="84" y="1844"/>
                  </a:cubicBezTo>
                  <a:cubicBezTo>
                    <a:pt x="68" y="2058"/>
                    <a:pt x="52" y="2278"/>
                    <a:pt x="0" y="2488"/>
                  </a:cubicBezTo>
                  <a:cubicBezTo>
                    <a:pt x="99" y="2468"/>
                    <a:pt x="203" y="2454"/>
                    <a:pt x="308" y="2445"/>
                  </a:cubicBezTo>
                  <a:cubicBezTo>
                    <a:pt x="357" y="2441"/>
                    <a:pt x="406" y="2440"/>
                    <a:pt x="454" y="2440"/>
                  </a:cubicBezTo>
                  <a:cubicBezTo>
                    <a:pt x="577" y="2440"/>
                    <a:pt x="699" y="2450"/>
                    <a:pt x="820" y="2468"/>
                  </a:cubicBezTo>
                  <a:cubicBezTo>
                    <a:pt x="729" y="2237"/>
                    <a:pt x="797" y="1948"/>
                    <a:pt x="843" y="1715"/>
                  </a:cubicBezTo>
                  <a:cubicBezTo>
                    <a:pt x="902" y="1390"/>
                    <a:pt x="1062" y="1082"/>
                    <a:pt x="1265" y="824"/>
                  </a:cubicBezTo>
                  <a:cubicBezTo>
                    <a:pt x="1296" y="785"/>
                    <a:pt x="1332" y="744"/>
                    <a:pt x="1366" y="704"/>
                  </a:cubicBezTo>
                  <a:cubicBezTo>
                    <a:pt x="989" y="512"/>
                    <a:pt x="672" y="225"/>
                    <a:pt x="318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34"/>
            <p:cNvSpPr/>
            <p:nvPr/>
          </p:nvSpPr>
          <p:spPr>
            <a:xfrm>
              <a:off x="806864" y="2321200"/>
              <a:ext cx="65473" cy="165470"/>
            </a:xfrm>
            <a:custGeom>
              <a:rect b="b" l="l" r="r" t="t"/>
              <a:pathLst>
                <a:path extrusionOk="0" h="4799" w="1899">
                  <a:moveTo>
                    <a:pt x="1360" y="1"/>
                  </a:moveTo>
                  <a:cubicBezTo>
                    <a:pt x="1349" y="1"/>
                    <a:pt x="1339" y="4"/>
                    <a:pt x="1326" y="4"/>
                  </a:cubicBezTo>
                  <a:cubicBezTo>
                    <a:pt x="1319" y="4"/>
                    <a:pt x="1318" y="6"/>
                    <a:pt x="1315" y="6"/>
                  </a:cubicBezTo>
                  <a:lnTo>
                    <a:pt x="1308" y="6"/>
                  </a:lnTo>
                  <a:cubicBezTo>
                    <a:pt x="610" y="120"/>
                    <a:pt x="393" y="858"/>
                    <a:pt x="298" y="1459"/>
                  </a:cubicBezTo>
                  <a:cubicBezTo>
                    <a:pt x="233" y="1870"/>
                    <a:pt x="193" y="2307"/>
                    <a:pt x="147" y="2729"/>
                  </a:cubicBezTo>
                  <a:cubicBezTo>
                    <a:pt x="86" y="3282"/>
                    <a:pt x="34" y="3838"/>
                    <a:pt x="2" y="4394"/>
                  </a:cubicBezTo>
                  <a:cubicBezTo>
                    <a:pt x="2" y="4399"/>
                    <a:pt x="0" y="4400"/>
                    <a:pt x="0" y="4403"/>
                  </a:cubicBezTo>
                  <a:cubicBezTo>
                    <a:pt x="117" y="4460"/>
                    <a:pt x="227" y="4523"/>
                    <a:pt x="332" y="4602"/>
                  </a:cubicBezTo>
                  <a:cubicBezTo>
                    <a:pt x="402" y="4656"/>
                    <a:pt x="483" y="4722"/>
                    <a:pt x="544" y="4799"/>
                  </a:cubicBezTo>
                  <a:cubicBezTo>
                    <a:pt x="818" y="4531"/>
                    <a:pt x="1139" y="4322"/>
                    <a:pt x="1496" y="4193"/>
                  </a:cubicBezTo>
                  <a:cubicBezTo>
                    <a:pt x="1496" y="4177"/>
                    <a:pt x="1496" y="4162"/>
                    <a:pt x="1502" y="4146"/>
                  </a:cubicBezTo>
                  <a:cubicBezTo>
                    <a:pt x="1536" y="4036"/>
                    <a:pt x="1560" y="3922"/>
                    <a:pt x="1576" y="3807"/>
                  </a:cubicBezTo>
                  <a:cubicBezTo>
                    <a:pt x="1620" y="3499"/>
                    <a:pt x="1628" y="3185"/>
                    <a:pt x="1678" y="2873"/>
                  </a:cubicBezTo>
                  <a:cubicBezTo>
                    <a:pt x="1715" y="2656"/>
                    <a:pt x="1753" y="2441"/>
                    <a:pt x="1784" y="2222"/>
                  </a:cubicBezTo>
                  <a:cubicBezTo>
                    <a:pt x="1823" y="1967"/>
                    <a:pt x="1856" y="1716"/>
                    <a:pt x="1875" y="1445"/>
                  </a:cubicBezTo>
                  <a:cubicBezTo>
                    <a:pt x="1893" y="1187"/>
                    <a:pt x="1899" y="926"/>
                    <a:pt x="1868" y="668"/>
                  </a:cubicBezTo>
                  <a:cubicBezTo>
                    <a:pt x="1868" y="668"/>
                    <a:pt x="1866" y="655"/>
                    <a:pt x="1862" y="636"/>
                  </a:cubicBezTo>
                  <a:cubicBezTo>
                    <a:pt x="1860" y="622"/>
                    <a:pt x="1859" y="610"/>
                    <a:pt x="1856" y="598"/>
                  </a:cubicBezTo>
                  <a:cubicBezTo>
                    <a:pt x="1852" y="570"/>
                    <a:pt x="1847" y="543"/>
                    <a:pt x="1844" y="518"/>
                  </a:cubicBezTo>
                  <a:cubicBezTo>
                    <a:pt x="1831" y="465"/>
                    <a:pt x="1819" y="413"/>
                    <a:pt x="1800" y="364"/>
                  </a:cubicBezTo>
                  <a:cubicBezTo>
                    <a:pt x="1778" y="292"/>
                    <a:pt x="1740" y="205"/>
                    <a:pt x="1693" y="147"/>
                  </a:cubicBezTo>
                  <a:cubicBezTo>
                    <a:pt x="1690" y="143"/>
                    <a:pt x="1677" y="127"/>
                    <a:pt x="1674" y="125"/>
                  </a:cubicBezTo>
                  <a:cubicBezTo>
                    <a:pt x="1668" y="116"/>
                    <a:pt x="1661" y="109"/>
                    <a:pt x="1652" y="100"/>
                  </a:cubicBezTo>
                  <a:cubicBezTo>
                    <a:pt x="1647" y="97"/>
                    <a:pt x="1625" y="78"/>
                    <a:pt x="1622" y="76"/>
                  </a:cubicBezTo>
                  <a:cubicBezTo>
                    <a:pt x="1606" y="66"/>
                    <a:pt x="1592" y="53"/>
                    <a:pt x="1576" y="45"/>
                  </a:cubicBezTo>
                  <a:cubicBezTo>
                    <a:pt x="1565" y="41"/>
                    <a:pt x="1555" y="35"/>
                    <a:pt x="1547" y="31"/>
                  </a:cubicBezTo>
                  <a:cubicBezTo>
                    <a:pt x="1545" y="29"/>
                    <a:pt x="1545" y="29"/>
                    <a:pt x="1543" y="29"/>
                  </a:cubicBezTo>
                  <a:lnTo>
                    <a:pt x="1540" y="29"/>
                  </a:lnTo>
                  <a:cubicBezTo>
                    <a:pt x="1518" y="20"/>
                    <a:pt x="1497" y="15"/>
                    <a:pt x="1475" y="8"/>
                  </a:cubicBezTo>
                  <a:cubicBezTo>
                    <a:pt x="1469" y="6"/>
                    <a:pt x="1459" y="6"/>
                    <a:pt x="1450" y="4"/>
                  </a:cubicBezTo>
                  <a:lnTo>
                    <a:pt x="1441" y="4"/>
                  </a:lnTo>
                  <a:cubicBezTo>
                    <a:pt x="1415" y="1"/>
                    <a:pt x="1388" y="1"/>
                    <a:pt x="136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34"/>
            <p:cNvSpPr/>
            <p:nvPr/>
          </p:nvSpPr>
          <p:spPr>
            <a:xfrm>
              <a:off x="683984" y="2476523"/>
              <a:ext cx="133704" cy="147712"/>
            </a:xfrm>
            <a:custGeom>
              <a:rect b="b" l="l" r="r" t="t"/>
              <a:pathLst>
                <a:path extrusionOk="0" h="4284" w="3878">
                  <a:moveTo>
                    <a:pt x="2632" y="1"/>
                  </a:moveTo>
                  <a:cubicBezTo>
                    <a:pt x="2132" y="1"/>
                    <a:pt x="1637" y="208"/>
                    <a:pt x="1247" y="526"/>
                  </a:cubicBezTo>
                  <a:cubicBezTo>
                    <a:pt x="942" y="774"/>
                    <a:pt x="696" y="1078"/>
                    <a:pt x="482" y="1401"/>
                  </a:cubicBezTo>
                  <a:cubicBezTo>
                    <a:pt x="383" y="1551"/>
                    <a:pt x="291" y="1702"/>
                    <a:pt x="201" y="1853"/>
                  </a:cubicBezTo>
                  <a:cubicBezTo>
                    <a:pt x="115" y="1995"/>
                    <a:pt x="28" y="2149"/>
                    <a:pt x="0" y="2313"/>
                  </a:cubicBezTo>
                  <a:cubicBezTo>
                    <a:pt x="379" y="2556"/>
                    <a:pt x="756" y="2793"/>
                    <a:pt x="1138" y="3026"/>
                  </a:cubicBezTo>
                  <a:cubicBezTo>
                    <a:pt x="1878" y="3470"/>
                    <a:pt x="2630" y="3895"/>
                    <a:pt x="3403" y="4284"/>
                  </a:cubicBezTo>
                  <a:cubicBezTo>
                    <a:pt x="3355" y="4197"/>
                    <a:pt x="3312" y="4108"/>
                    <a:pt x="3276" y="4019"/>
                  </a:cubicBezTo>
                  <a:cubicBezTo>
                    <a:pt x="3205" y="3838"/>
                    <a:pt x="3153" y="3654"/>
                    <a:pt x="3117" y="3463"/>
                  </a:cubicBezTo>
                  <a:cubicBezTo>
                    <a:pt x="3045" y="3086"/>
                    <a:pt x="3039" y="2703"/>
                    <a:pt x="3094" y="2323"/>
                  </a:cubicBezTo>
                  <a:cubicBezTo>
                    <a:pt x="3182" y="1695"/>
                    <a:pt x="3460" y="1055"/>
                    <a:pt x="3878" y="547"/>
                  </a:cubicBezTo>
                  <a:cubicBezTo>
                    <a:pt x="3856" y="522"/>
                    <a:pt x="3835" y="498"/>
                    <a:pt x="3812" y="473"/>
                  </a:cubicBezTo>
                  <a:cubicBezTo>
                    <a:pt x="3763" y="416"/>
                    <a:pt x="3705" y="364"/>
                    <a:pt x="3640" y="322"/>
                  </a:cubicBezTo>
                  <a:cubicBezTo>
                    <a:pt x="3505" y="227"/>
                    <a:pt x="3354" y="150"/>
                    <a:pt x="3198" y="95"/>
                  </a:cubicBezTo>
                  <a:cubicBezTo>
                    <a:pt x="3012" y="30"/>
                    <a:pt x="2822" y="1"/>
                    <a:pt x="263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34"/>
            <p:cNvSpPr/>
            <p:nvPr/>
          </p:nvSpPr>
          <p:spPr>
            <a:xfrm>
              <a:off x="811036" y="2339266"/>
              <a:ext cx="3965" cy="11896"/>
            </a:xfrm>
            <a:custGeom>
              <a:rect b="b" l="l" r="r" t="t"/>
              <a:pathLst>
                <a:path extrusionOk="0" h="345" w="115">
                  <a:moveTo>
                    <a:pt x="0" y="1"/>
                  </a:moveTo>
                  <a:cubicBezTo>
                    <a:pt x="6" y="114"/>
                    <a:pt x="11" y="230"/>
                    <a:pt x="13" y="345"/>
                  </a:cubicBezTo>
                  <a:cubicBezTo>
                    <a:pt x="42" y="252"/>
                    <a:pt x="77" y="159"/>
                    <a:pt x="115" y="71"/>
                  </a:cubicBezTo>
                  <a:cubicBezTo>
                    <a:pt x="96" y="62"/>
                    <a:pt x="80" y="52"/>
                    <a:pt x="63" y="39"/>
                  </a:cubicBezTo>
                  <a:cubicBezTo>
                    <a:pt x="39" y="29"/>
                    <a:pt x="20" y="15"/>
                    <a:pt x="0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34"/>
            <p:cNvSpPr/>
            <p:nvPr/>
          </p:nvSpPr>
          <p:spPr>
            <a:xfrm>
              <a:off x="735150" y="2242831"/>
              <a:ext cx="69231" cy="231326"/>
            </a:xfrm>
            <a:custGeom>
              <a:rect b="b" l="l" r="r" t="t"/>
              <a:pathLst>
                <a:path extrusionOk="0" h="6709" w="2008">
                  <a:moveTo>
                    <a:pt x="1031" y="1"/>
                  </a:moveTo>
                  <a:cubicBezTo>
                    <a:pt x="1018" y="1"/>
                    <a:pt x="1004" y="1"/>
                    <a:pt x="990" y="2"/>
                  </a:cubicBezTo>
                  <a:cubicBezTo>
                    <a:pt x="841" y="10"/>
                    <a:pt x="693" y="50"/>
                    <a:pt x="570" y="123"/>
                  </a:cubicBezTo>
                  <a:cubicBezTo>
                    <a:pt x="462" y="189"/>
                    <a:pt x="367" y="284"/>
                    <a:pt x="302" y="385"/>
                  </a:cubicBezTo>
                  <a:cubicBezTo>
                    <a:pt x="143" y="622"/>
                    <a:pt x="72" y="937"/>
                    <a:pt x="41" y="1205"/>
                  </a:cubicBezTo>
                  <a:cubicBezTo>
                    <a:pt x="5" y="1519"/>
                    <a:pt x="1" y="1832"/>
                    <a:pt x="5" y="2149"/>
                  </a:cubicBezTo>
                  <a:cubicBezTo>
                    <a:pt x="11" y="2598"/>
                    <a:pt x="15" y="3049"/>
                    <a:pt x="36" y="3498"/>
                  </a:cubicBezTo>
                  <a:cubicBezTo>
                    <a:pt x="63" y="4085"/>
                    <a:pt x="102" y="4672"/>
                    <a:pt x="119" y="5260"/>
                  </a:cubicBezTo>
                  <a:cubicBezTo>
                    <a:pt x="129" y="5538"/>
                    <a:pt x="154" y="5815"/>
                    <a:pt x="149" y="6091"/>
                  </a:cubicBezTo>
                  <a:cubicBezTo>
                    <a:pt x="146" y="6294"/>
                    <a:pt x="110" y="6512"/>
                    <a:pt x="171" y="6708"/>
                  </a:cubicBezTo>
                  <a:cubicBezTo>
                    <a:pt x="381" y="6606"/>
                    <a:pt x="605" y="6534"/>
                    <a:pt x="844" y="6500"/>
                  </a:cubicBezTo>
                  <a:cubicBezTo>
                    <a:pt x="956" y="6483"/>
                    <a:pt x="1070" y="6475"/>
                    <a:pt x="1183" y="6475"/>
                  </a:cubicBezTo>
                  <a:cubicBezTo>
                    <a:pt x="1405" y="6475"/>
                    <a:pt x="1626" y="6508"/>
                    <a:pt x="1838" y="6579"/>
                  </a:cubicBezTo>
                  <a:cubicBezTo>
                    <a:pt x="1831" y="6464"/>
                    <a:pt x="1826" y="6350"/>
                    <a:pt x="1828" y="6236"/>
                  </a:cubicBezTo>
                  <a:cubicBezTo>
                    <a:pt x="1836" y="5652"/>
                    <a:pt x="1905" y="5074"/>
                    <a:pt x="1973" y="4496"/>
                  </a:cubicBezTo>
                  <a:cubicBezTo>
                    <a:pt x="1985" y="4404"/>
                    <a:pt x="1995" y="4312"/>
                    <a:pt x="2007" y="4219"/>
                  </a:cubicBezTo>
                  <a:cubicBezTo>
                    <a:pt x="2003" y="4078"/>
                    <a:pt x="1998" y="3934"/>
                    <a:pt x="1992" y="3792"/>
                  </a:cubicBezTo>
                  <a:cubicBezTo>
                    <a:pt x="1978" y="3506"/>
                    <a:pt x="1940" y="3221"/>
                    <a:pt x="1932" y="2932"/>
                  </a:cubicBezTo>
                  <a:cubicBezTo>
                    <a:pt x="1920" y="2413"/>
                    <a:pt x="1930" y="1888"/>
                    <a:pt x="1899" y="1368"/>
                  </a:cubicBezTo>
                  <a:cubicBezTo>
                    <a:pt x="1865" y="832"/>
                    <a:pt x="1709" y="1"/>
                    <a:pt x="103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34"/>
            <p:cNvSpPr/>
            <p:nvPr/>
          </p:nvSpPr>
          <p:spPr>
            <a:xfrm>
              <a:off x="659608" y="2226523"/>
              <a:ext cx="74816" cy="293666"/>
            </a:xfrm>
            <a:custGeom>
              <a:rect b="b" l="l" r="r" t="t"/>
              <a:pathLst>
                <a:path extrusionOk="0" h="8517" w="2170">
                  <a:moveTo>
                    <a:pt x="855" y="1"/>
                  </a:moveTo>
                  <a:cubicBezTo>
                    <a:pt x="664" y="1"/>
                    <a:pt x="503" y="132"/>
                    <a:pt x="394" y="289"/>
                  </a:cubicBezTo>
                  <a:cubicBezTo>
                    <a:pt x="252" y="497"/>
                    <a:pt x="173" y="721"/>
                    <a:pt x="108" y="965"/>
                  </a:cubicBezTo>
                  <a:cubicBezTo>
                    <a:pt x="77" y="1079"/>
                    <a:pt x="56" y="1195"/>
                    <a:pt x="38" y="1313"/>
                  </a:cubicBezTo>
                  <a:cubicBezTo>
                    <a:pt x="35" y="1318"/>
                    <a:pt x="31" y="1351"/>
                    <a:pt x="31" y="1351"/>
                  </a:cubicBezTo>
                  <a:cubicBezTo>
                    <a:pt x="31" y="1361"/>
                    <a:pt x="28" y="1367"/>
                    <a:pt x="28" y="1376"/>
                  </a:cubicBezTo>
                  <a:cubicBezTo>
                    <a:pt x="25" y="1398"/>
                    <a:pt x="24" y="1422"/>
                    <a:pt x="22" y="1444"/>
                  </a:cubicBezTo>
                  <a:cubicBezTo>
                    <a:pt x="14" y="1512"/>
                    <a:pt x="13" y="1577"/>
                    <a:pt x="10" y="1645"/>
                  </a:cubicBezTo>
                  <a:cubicBezTo>
                    <a:pt x="0" y="2112"/>
                    <a:pt x="87" y="2573"/>
                    <a:pt x="148" y="3033"/>
                  </a:cubicBezTo>
                  <a:cubicBezTo>
                    <a:pt x="209" y="3490"/>
                    <a:pt x="249" y="3948"/>
                    <a:pt x="320" y="4405"/>
                  </a:cubicBezTo>
                  <a:cubicBezTo>
                    <a:pt x="393" y="4868"/>
                    <a:pt x="483" y="5329"/>
                    <a:pt x="546" y="5793"/>
                  </a:cubicBezTo>
                  <a:cubicBezTo>
                    <a:pt x="612" y="6267"/>
                    <a:pt x="659" y="6744"/>
                    <a:pt x="731" y="7217"/>
                  </a:cubicBezTo>
                  <a:cubicBezTo>
                    <a:pt x="799" y="7651"/>
                    <a:pt x="914" y="8078"/>
                    <a:pt x="975" y="8517"/>
                  </a:cubicBezTo>
                  <a:cubicBezTo>
                    <a:pt x="1001" y="8477"/>
                    <a:pt x="1023" y="8437"/>
                    <a:pt x="1047" y="8400"/>
                  </a:cubicBezTo>
                  <a:cubicBezTo>
                    <a:pt x="1338" y="7957"/>
                    <a:pt x="1712" y="7552"/>
                    <a:pt x="2170" y="7285"/>
                  </a:cubicBezTo>
                  <a:cubicBezTo>
                    <a:pt x="2123" y="7180"/>
                    <a:pt x="2101" y="7072"/>
                    <a:pt x="2088" y="6959"/>
                  </a:cubicBezTo>
                  <a:cubicBezTo>
                    <a:pt x="2061" y="6710"/>
                    <a:pt x="2061" y="6459"/>
                    <a:pt x="2043" y="6212"/>
                  </a:cubicBezTo>
                  <a:cubicBezTo>
                    <a:pt x="2018" y="5905"/>
                    <a:pt x="1997" y="5597"/>
                    <a:pt x="1981" y="5287"/>
                  </a:cubicBezTo>
                  <a:cubicBezTo>
                    <a:pt x="1950" y="4676"/>
                    <a:pt x="1903" y="4061"/>
                    <a:pt x="1882" y="3447"/>
                  </a:cubicBezTo>
                  <a:cubicBezTo>
                    <a:pt x="1872" y="3069"/>
                    <a:pt x="1869" y="2690"/>
                    <a:pt x="1876" y="2313"/>
                  </a:cubicBezTo>
                  <a:cubicBezTo>
                    <a:pt x="1879" y="2168"/>
                    <a:pt x="1884" y="2023"/>
                    <a:pt x="1898" y="1879"/>
                  </a:cubicBezTo>
                  <a:cubicBezTo>
                    <a:pt x="1829" y="1694"/>
                    <a:pt x="1801" y="1500"/>
                    <a:pt x="1765" y="1304"/>
                  </a:cubicBezTo>
                  <a:cubicBezTo>
                    <a:pt x="1722" y="1080"/>
                    <a:pt x="1654" y="865"/>
                    <a:pt x="1561" y="656"/>
                  </a:cubicBezTo>
                  <a:cubicBezTo>
                    <a:pt x="1430" y="355"/>
                    <a:pt x="1225" y="5"/>
                    <a:pt x="862" y="1"/>
                  </a:cubicBezTo>
                  <a:cubicBezTo>
                    <a:pt x="859" y="1"/>
                    <a:pt x="857" y="1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34"/>
            <p:cNvSpPr/>
            <p:nvPr/>
          </p:nvSpPr>
          <p:spPr>
            <a:xfrm>
              <a:off x="554416" y="2269000"/>
              <a:ext cx="135324" cy="283943"/>
            </a:xfrm>
            <a:custGeom>
              <a:rect b="b" l="l" r="r" t="t"/>
              <a:pathLst>
                <a:path extrusionOk="0" h="8235" w="3925">
                  <a:moveTo>
                    <a:pt x="1205" y="0"/>
                  </a:moveTo>
                  <a:cubicBezTo>
                    <a:pt x="955" y="0"/>
                    <a:pt x="712" y="130"/>
                    <a:pt x="532" y="296"/>
                  </a:cubicBezTo>
                  <a:cubicBezTo>
                    <a:pt x="264" y="545"/>
                    <a:pt x="100" y="889"/>
                    <a:pt x="53" y="1248"/>
                  </a:cubicBezTo>
                  <a:cubicBezTo>
                    <a:pt x="1" y="1670"/>
                    <a:pt x="87" y="2093"/>
                    <a:pt x="152" y="2509"/>
                  </a:cubicBezTo>
                  <a:cubicBezTo>
                    <a:pt x="221" y="2961"/>
                    <a:pt x="305" y="3405"/>
                    <a:pt x="404" y="3851"/>
                  </a:cubicBezTo>
                  <a:cubicBezTo>
                    <a:pt x="504" y="4305"/>
                    <a:pt x="598" y="4763"/>
                    <a:pt x="696" y="5220"/>
                  </a:cubicBezTo>
                  <a:cubicBezTo>
                    <a:pt x="784" y="5628"/>
                    <a:pt x="815" y="6048"/>
                    <a:pt x="969" y="6436"/>
                  </a:cubicBezTo>
                  <a:cubicBezTo>
                    <a:pt x="976" y="6451"/>
                    <a:pt x="976" y="6465"/>
                    <a:pt x="976" y="6476"/>
                  </a:cubicBezTo>
                  <a:cubicBezTo>
                    <a:pt x="1048" y="6537"/>
                    <a:pt x="1123" y="6595"/>
                    <a:pt x="1197" y="6651"/>
                  </a:cubicBezTo>
                  <a:cubicBezTo>
                    <a:pt x="1753" y="7066"/>
                    <a:pt x="2347" y="7430"/>
                    <a:pt x="2933" y="7803"/>
                  </a:cubicBezTo>
                  <a:cubicBezTo>
                    <a:pt x="3158" y="7948"/>
                    <a:pt x="3378" y="8090"/>
                    <a:pt x="3602" y="8234"/>
                  </a:cubicBezTo>
                  <a:cubicBezTo>
                    <a:pt x="3630" y="8059"/>
                    <a:pt x="3700" y="7893"/>
                    <a:pt x="3777" y="7737"/>
                  </a:cubicBezTo>
                  <a:cubicBezTo>
                    <a:pt x="3825" y="7642"/>
                    <a:pt x="3872" y="7549"/>
                    <a:pt x="3924" y="7456"/>
                  </a:cubicBezTo>
                  <a:cubicBezTo>
                    <a:pt x="3883" y="7451"/>
                    <a:pt x="3846" y="7429"/>
                    <a:pt x="3835" y="7383"/>
                  </a:cubicBezTo>
                  <a:cubicBezTo>
                    <a:pt x="3769" y="7112"/>
                    <a:pt x="3689" y="6842"/>
                    <a:pt x="3616" y="6571"/>
                  </a:cubicBezTo>
                  <a:cubicBezTo>
                    <a:pt x="3545" y="6310"/>
                    <a:pt x="3496" y="6040"/>
                    <a:pt x="3455" y="5772"/>
                  </a:cubicBezTo>
                  <a:cubicBezTo>
                    <a:pt x="3371" y="5223"/>
                    <a:pt x="3314" y="4670"/>
                    <a:pt x="3221" y="4123"/>
                  </a:cubicBezTo>
                  <a:lnTo>
                    <a:pt x="3221" y="4119"/>
                  </a:lnTo>
                  <a:cubicBezTo>
                    <a:pt x="3191" y="4028"/>
                    <a:pt x="3165" y="3935"/>
                    <a:pt x="3144" y="3843"/>
                  </a:cubicBezTo>
                  <a:cubicBezTo>
                    <a:pt x="3090" y="3611"/>
                    <a:pt x="3028" y="3378"/>
                    <a:pt x="2964" y="3148"/>
                  </a:cubicBezTo>
                  <a:cubicBezTo>
                    <a:pt x="2835" y="2683"/>
                    <a:pt x="2696" y="2217"/>
                    <a:pt x="2543" y="1759"/>
                  </a:cubicBezTo>
                  <a:cubicBezTo>
                    <a:pt x="2418" y="1384"/>
                    <a:pt x="2273" y="1014"/>
                    <a:pt x="2064" y="677"/>
                  </a:cubicBezTo>
                  <a:cubicBezTo>
                    <a:pt x="1889" y="394"/>
                    <a:pt x="1663" y="60"/>
                    <a:pt x="1309" y="8"/>
                  </a:cubicBezTo>
                  <a:cubicBezTo>
                    <a:pt x="1274" y="3"/>
                    <a:pt x="1240" y="0"/>
                    <a:pt x="1205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34"/>
            <p:cNvSpPr/>
            <p:nvPr/>
          </p:nvSpPr>
          <p:spPr>
            <a:xfrm>
              <a:off x="627957" y="2268862"/>
              <a:ext cx="26961" cy="70512"/>
            </a:xfrm>
            <a:custGeom>
              <a:rect b="b" l="l" r="r" t="t"/>
              <a:pathLst>
                <a:path extrusionOk="0" h="2045" w="782">
                  <a:moveTo>
                    <a:pt x="673" y="1"/>
                  </a:moveTo>
                  <a:cubicBezTo>
                    <a:pt x="661" y="8"/>
                    <a:pt x="651" y="14"/>
                    <a:pt x="639" y="21"/>
                  </a:cubicBezTo>
                  <a:cubicBezTo>
                    <a:pt x="559" y="70"/>
                    <a:pt x="480" y="118"/>
                    <a:pt x="397" y="157"/>
                  </a:cubicBezTo>
                  <a:cubicBezTo>
                    <a:pt x="341" y="184"/>
                    <a:pt x="283" y="207"/>
                    <a:pt x="228" y="230"/>
                  </a:cubicBezTo>
                  <a:cubicBezTo>
                    <a:pt x="162" y="261"/>
                    <a:pt x="97" y="289"/>
                    <a:pt x="31" y="319"/>
                  </a:cubicBezTo>
                  <a:cubicBezTo>
                    <a:pt x="20" y="323"/>
                    <a:pt x="10" y="329"/>
                    <a:pt x="1" y="332"/>
                  </a:cubicBezTo>
                  <a:lnTo>
                    <a:pt x="1" y="335"/>
                  </a:lnTo>
                  <a:cubicBezTo>
                    <a:pt x="75" y="435"/>
                    <a:pt x="140" y="540"/>
                    <a:pt x="204" y="644"/>
                  </a:cubicBezTo>
                  <a:cubicBezTo>
                    <a:pt x="422" y="1011"/>
                    <a:pt x="573" y="1414"/>
                    <a:pt x="708" y="1819"/>
                  </a:cubicBezTo>
                  <a:cubicBezTo>
                    <a:pt x="735" y="1894"/>
                    <a:pt x="758" y="1971"/>
                    <a:pt x="782" y="2045"/>
                  </a:cubicBezTo>
                  <a:cubicBezTo>
                    <a:pt x="777" y="2017"/>
                    <a:pt x="775" y="1983"/>
                    <a:pt x="770" y="1953"/>
                  </a:cubicBezTo>
                  <a:cubicBezTo>
                    <a:pt x="740" y="1714"/>
                    <a:pt x="706" y="1472"/>
                    <a:pt x="678" y="1229"/>
                  </a:cubicBezTo>
                  <a:cubicBezTo>
                    <a:pt x="630" y="836"/>
                    <a:pt x="605" y="439"/>
                    <a:pt x="666" y="45"/>
                  </a:cubicBezTo>
                  <a:cubicBezTo>
                    <a:pt x="668" y="30"/>
                    <a:pt x="670" y="16"/>
                    <a:pt x="673" y="1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34"/>
            <p:cNvSpPr/>
            <p:nvPr/>
          </p:nvSpPr>
          <p:spPr>
            <a:xfrm>
              <a:off x="527350" y="2365538"/>
              <a:ext cx="50337" cy="117956"/>
            </a:xfrm>
            <a:custGeom>
              <a:rect b="b" l="l" r="r" t="t"/>
              <a:pathLst>
                <a:path extrusionOk="0" h="3421" w="1460">
                  <a:moveTo>
                    <a:pt x="705" y="0"/>
                  </a:moveTo>
                  <a:cubicBezTo>
                    <a:pt x="485" y="176"/>
                    <a:pt x="303" y="406"/>
                    <a:pt x="208" y="671"/>
                  </a:cubicBezTo>
                  <a:cubicBezTo>
                    <a:pt x="1" y="1251"/>
                    <a:pt x="188" y="1850"/>
                    <a:pt x="511" y="2344"/>
                  </a:cubicBezTo>
                  <a:cubicBezTo>
                    <a:pt x="772" y="2746"/>
                    <a:pt x="1100" y="3102"/>
                    <a:pt x="1460" y="3420"/>
                  </a:cubicBezTo>
                  <a:cubicBezTo>
                    <a:pt x="1329" y="3044"/>
                    <a:pt x="1265" y="2642"/>
                    <a:pt x="1174" y="2255"/>
                  </a:cubicBezTo>
                  <a:cubicBezTo>
                    <a:pt x="1055" y="1727"/>
                    <a:pt x="933" y="1194"/>
                    <a:pt x="824" y="660"/>
                  </a:cubicBezTo>
                  <a:cubicBezTo>
                    <a:pt x="779" y="441"/>
                    <a:pt x="741" y="221"/>
                    <a:pt x="705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34"/>
            <p:cNvSpPr/>
            <p:nvPr/>
          </p:nvSpPr>
          <p:spPr>
            <a:xfrm>
              <a:off x="1036764" y="2727834"/>
              <a:ext cx="63059" cy="260703"/>
            </a:xfrm>
            <a:custGeom>
              <a:rect b="b" l="l" r="r" t="t"/>
              <a:pathLst>
                <a:path extrusionOk="0" h="7561" w="1829">
                  <a:moveTo>
                    <a:pt x="614" y="0"/>
                  </a:moveTo>
                  <a:lnTo>
                    <a:pt x="614" y="0"/>
                  </a:lnTo>
                  <a:cubicBezTo>
                    <a:pt x="420" y="67"/>
                    <a:pt x="226" y="127"/>
                    <a:pt x="30" y="179"/>
                  </a:cubicBezTo>
                  <a:cubicBezTo>
                    <a:pt x="1" y="468"/>
                    <a:pt x="7" y="756"/>
                    <a:pt x="85" y="1047"/>
                  </a:cubicBezTo>
                  <a:cubicBezTo>
                    <a:pt x="207" y="1498"/>
                    <a:pt x="481" y="1883"/>
                    <a:pt x="735" y="2266"/>
                  </a:cubicBezTo>
                  <a:cubicBezTo>
                    <a:pt x="1058" y="2753"/>
                    <a:pt x="1276" y="3239"/>
                    <a:pt x="1235" y="3834"/>
                  </a:cubicBezTo>
                  <a:cubicBezTo>
                    <a:pt x="1160" y="4916"/>
                    <a:pt x="490" y="5877"/>
                    <a:pt x="618" y="6992"/>
                  </a:cubicBezTo>
                  <a:cubicBezTo>
                    <a:pt x="642" y="7203"/>
                    <a:pt x="717" y="7387"/>
                    <a:pt x="812" y="7560"/>
                  </a:cubicBezTo>
                  <a:cubicBezTo>
                    <a:pt x="891" y="7552"/>
                    <a:pt x="972" y="7549"/>
                    <a:pt x="1052" y="7536"/>
                  </a:cubicBezTo>
                  <a:cubicBezTo>
                    <a:pt x="1160" y="7520"/>
                    <a:pt x="1265" y="7497"/>
                    <a:pt x="1371" y="7472"/>
                  </a:cubicBezTo>
                  <a:cubicBezTo>
                    <a:pt x="863" y="6592"/>
                    <a:pt x="1390" y="5555"/>
                    <a:pt x="1637" y="4660"/>
                  </a:cubicBezTo>
                  <a:cubicBezTo>
                    <a:pt x="1759" y="4222"/>
                    <a:pt x="1828" y="3769"/>
                    <a:pt x="1769" y="3317"/>
                  </a:cubicBezTo>
                  <a:cubicBezTo>
                    <a:pt x="1695" y="2749"/>
                    <a:pt x="1416" y="2288"/>
                    <a:pt x="1106" y="1819"/>
                  </a:cubicBezTo>
                  <a:cubicBezTo>
                    <a:pt x="848" y="1427"/>
                    <a:pt x="592" y="1030"/>
                    <a:pt x="577" y="546"/>
                  </a:cubicBezTo>
                  <a:cubicBezTo>
                    <a:pt x="569" y="364"/>
                    <a:pt x="588" y="182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34"/>
            <p:cNvSpPr/>
            <p:nvPr/>
          </p:nvSpPr>
          <p:spPr>
            <a:xfrm>
              <a:off x="725013" y="2655051"/>
              <a:ext cx="69955" cy="241946"/>
            </a:xfrm>
            <a:custGeom>
              <a:rect b="b" l="l" r="r" t="t"/>
              <a:pathLst>
                <a:path extrusionOk="0" h="7017" w="2029">
                  <a:moveTo>
                    <a:pt x="548" y="0"/>
                  </a:moveTo>
                  <a:lnTo>
                    <a:pt x="548" y="0"/>
                  </a:lnTo>
                  <a:cubicBezTo>
                    <a:pt x="652" y="1064"/>
                    <a:pt x="1" y="2099"/>
                    <a:pt x="284" y="3157"/>
                  </a:cubicBezTo>
                  <a:cubicBezTo>
                    <a:pt x="405" y="3607"/>
                    <a:pt x="680" y="3992"/>
                    <a:pt x="934" y="4375"/>
                  </a:cubicBezTo>
                  <a:cubicBezTo>
                    <a:pt x="1257" y="4862"/>
                    <a:pt x="1476" y="5349"/>
                    <a:pt x="1434" y="5944"/>
                  </a:cubicBezTo>
                  <a:cubicBezTo>
                    <a:pt x="1413" y="6233"/>
                    <a:pt x="1351" y="6513"/>
                    <a:pt x="1272" y="6791"/>
                  </a:cubicBezTo>
                  <a:cubicBezTo>
                    <a:pt x="1398" y="6849"/>
                    <a:pt x="1525" y="6908"/>
                    <a:pt x="1652" y="6968"/>
                  </a:cubicBezTo>
                  <a:cubicBezTo>
                    <a:pt x="1688" y="6984"/>
                    <a:pt x="1726" y="7000"/>
                    <a:pt x="1762" y="7017"/>
                  </a:cubicBezTo>
                  <a:cubicBezTo>
                    <a:pt x="1788" y="6933"/>
                    <a:pt x="1814" y="6850"/>
                    <a:pt x="1836" y="6768"/>
                  </a:cubicBezTo>
                  <a:cubicBezTo>
                    <a:pt x="1959" y="6333"/>
                    <a:pt x="2029" y="5880"/>
                    <a:pt x="1969" y="5427"/>
                  </a:cubicBezTo>
                  <a:cubicBezTo>
                    <a:pt x="1895" y="4859"/>
                    <a:pt x="1616" y="4398"/>
                    <a:pt x="1306" y="3929"/>
                  </a:cubicBezTo>
                  <a:cubicBezTo>
                    <a:pt x="1049" y="3537"/>
                    <a:pt x="792" y="3140"/>
                    <a:pt x="777" y="2656"/>
                  </a:cubicBezTo>
                  <a:cubicBezTo>
                    <a:pt x="758" y="2084"/>
                    <a:pt x="952" y="1516"/>
                    <a:pt x="1038" y="955"/>
                  </a:cubicBezTo>
                  <a:cubicBezTo>
                    <a:pt x="1071" y="738"/>
                    <a:pt x="1094" y="518"/>
                    <a:pt x="1096" y="298"/>
                  </a:cubicBezTo>
                  <a:cubicBezTo>
                    <a:pt x="913" y="200"/>
                    <a:pt x="730" y="100"/>
                    <a:pt x="5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34"/>
            <p:cNvSpPr/>
            <p:nvPr/>
          </p:nvSpPr>
          <p:spPr>
            <a:xfrm>
              <a:off x="883406" y="2720801"/>
              <a:ext cx="63990" cy="233809"/>
            </a:xfrm>
            <a:custGeom>
              <a:rect b="b" l="l" r="r" t="t"/>
              <a:pathLst>
                <a:path extrusionOk="0" h="6781" w="1856">
                  <a:moveTo>
                    <a:pt x="111" y="0"/>
                  </a:moveTo>
                  <a:cubicBezTo>
                    <a:pt x="36" y="416"/>
                    <a:pt x="1" y="830"/>
                    <a:pt x="112" y="1251"/>
                  </a:cubicBezTo>
                  <a:cubicBezTo>
                    <a:pt x="234" y="1702"/>
                    <a:pt x="508" y="2087"/>
                    <a:pt x="762" y="2470"/>
                  </a:cubicBezTo>
                  <a:cubicBezTo>
                    <a:pt x="1085" y="2957"/>
                    <a:pt x="1304" y="3443"/>
                    <a:pt x="1262" y="4038"/>
                  </a:cubicBezTo>
                  <a:cubicBezTo>
                    <a:pt x="1200" y="4913"/>
                    <a:pt x="754" y="5708"/>
                    <a:pt x="651" y="6571"/>
                  </a:cubicBezTo>
                  <a:cubicBezTo>
                    <a:pt x="829" y="6639"/>
                    <a:pt x="1007" y="6709"/>
                    <a:pt x="1185" y="6780"/>
                  </a:cubicBezTo>
                  <a:cubicBezTo>
                    <a:pt x="1204" y="6139"/>
                    <a:pt x="1497" y="5469"/>
                    <a:pt x="1664" y="4864"/>
                  </a:cubicBezTo>
                  <a:cubicBezTo>
                    <a:pt x="1786" y="4426"/>
                    <a:pt x="1856" y="3973"/>
                    <a:pt x="1796" y="3520"/>
                  </a:cubicBezTo>
                  <a:cubicBezTo>
                    <a:pt x="1722" y="2952"/>
                    <a:pt x="1443" y="2491"/>
                    <a:pt x="1134" y="2022"/>
                  </a:cubicBezTo>
                  <a:cubicBezTo>
                    <a:pt x="876" y="1630"/>
                    <a:pt x="619" y="1233"/>
                    <a:pt x="604" y="749"/>
                  </a:cubicBezTo>
                  <a:cubicBezTo>
                    <a:pt x="597" y="556"/>
                    <a:pt x="616" y="365"/>
                    <a:pt x="646" y="173"/>
                  </a:cubicBezTo>
                  <a:cubicBezTo>
                    <a:pt x="585" y="155"/>
                    <a:pt x="522" y="137"/>
                    <a:pt x="461" y="117"/>
                  </a:cubicBezTo>
                  <a:cubicBezTo>
                    <a:pt x="344" y="80"/>
                    <a:pt x="229" y="39"/>
                    <a:pt x="1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34"/>
            <p:cNvSpPr/>
            <p:nvPr/>
          </p:nvSpPr>
          <p:spPr>
            <a:xfrm>
              <a:off x="804623" y="2692460"/>
              <a:ext cx="66576" cy="233740"/>
            </a:xfrm>
            <a:custGeom>
              <a:rect b="b" l="l" r="r" t="t"/>
              <a:pathLst>
                <a:path extrusionOk="0" h="6779" w="1931">
                  <a:moveTo>
                    <a:pt x="359" y="1"/>
                  </a:moveTo>
                  <a:cubicBezTo>
                    <a:pt x="217" y="691"/>
                    <a:pt x="1" y="1375"/>
                    <a:pt x="187" y="2072"/>
                  </a:cubicBezTo>
                  <a:cubicBezTo>
                    <a:pt x="308" y="2522"/>
                    <a:pt x="583" y="2907"/>
                    <a:pt x="837" y="3290"/>
                  </a:cubicBezTo>
                  <a:cubicBezTo>
                    <a:pt x="1160" y="3777"/>
                    <a:pt x="1379" y="4264"/>
                    <a:pt x="1337" y="4859"/>
                  </a:cubicBezTo>
                  <a:cubicBezTo>
                    <a:pt x="1295" y="5451"/>
                    <a:pt x="1077" y="6009"/>
                    <a:pt x="907" y="6573"/>
                  </a:cubicBezTo>
                  <a:cubicBezTo>
                    <a:pt x="1071" y="6643"/>
                    <a:pt x="1235" y="6711"/>
                    <a:pt x="1399" y="6778"/>
                  </a:cubicBezTo>
                  <a:cubicBezTo>
                    <a:pt x="1504" y="6403"/>
                    <a:pt x="1643" y="6034"/>
                    <a:pt x="1739" y="5685"/>
                  </a:cubicBezTo>
                  <a:cubicBezTo>
                    <a:pt x="1860" y="5248"/>
                    <a:pt x="1931" y="4795"/>
                    <a:pt x="1870" y="4342"/>
                  </a:cubicBezTo>
                  <a:cubicBezTo>
                    <a:pt x="1796" y="3774"/>
                    <a:pt x="1518" y="3313"/>
                    <a:pt x="1208" y="2844"/>
                  </a:cubicBezTo>
                  <a:cubicBezTo>
                    <a:pt x="951" y="2452"/>
                    <a:pt x="693" y="2055"/>
                    <a:pt x="678" y="1571"/>
                  </a:cubicBezTo>
                  <a:cubicBezTo>
                    <a:pt x="664" y="1123"/>
                    <a:pt x="780" y="675"/>
                    <a:pt x="872" y="233"/>
                  </a:cubicBezTo>
                  <a:cubicBezTo>
                    <a:pt x="701" y="157"/>
                    <a:pt x="529" y="80"/>
                    <a:pt x="3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34"/>
            <p:cNvSpPr/>
            <p:nvPr/>
          </p:nvSpPr>
          <p:spPr>
            <a:xfrm>
              <a:off x="1258458" y="2608644"/>
              <a:ext cx="68852" cy="267358"/>
            </a:xfrm>
            <a:custGeom>
              <a:rect b="b" l="l" r="r" t="t"/>
              <a:pathLst>
                <a:path extrusionOk="0" h="7754" w="1997">
                  <a:moveTo>
                    <a:pt x="577" y="1"/>
                  </a:moveTo>
                  <a:cubicBezTo>
                    <a:pt x="423" y="96"/>
                    <a:pt x="270" y="192"/>
                    <a:pt x="118" y="287"/>
                  </a:cubicBezTo>
                  <a:cubicBezTo>
                    <a:pt x="329" y="600"/>
                    <a:pt x="506" y="931"/>
                    <a:pt x="547" y="1328"/>
                  </a:cubicBezTo>
                  <a:cubicBezTo>
                    <a:pt x="662" y="2398"/>
                    <a:pt x="1" y="3438"/>
                    <a:pt x="286" y="4503"/>
                  </a:cubicBezTo>
                  <a:cubicBezTo>
                    <a:pt x="407" y="4953"/>
                    <a:pt x="682" y="5338"/>
                    <a:pt x="936" y="5721"/>
                  </a:cubicBezTo>
                  <a:cubicBezTo>
                    <a:pt x="1259" y="6208"/>
                    <a:pt x="1477" y="6695"/>
                    <a:pt x="1436" y="7290"/>
                  </a:cubicBezTo>
                  <a:cubicBezTo>
                    <a:pt x="1425" y="7447"/>
                    <a:pt x="1400" y="7601"/>
                    <a:pt x="1368" y="7753"/>
                  </a:cubicBezTo>
                  <a:cubicBezTo>
                    <a:pt x="1571" y="7628"/>
                    <a:pt x="1772" y="7502"/>
                    <a:pt x="1975" y="7376"/>
                  </a:cubicBezTo>
                  <a:cubicBezTo>
                    <a:pt x="1994" y="7176"/>
                    <a:pt x="1996" y="6975"/>
                    <a:pt x="1969" y="6773"/>
                  </a:cubicBezTo>
                  <a:cubicBezTo>
                    <a:pt x="1895" y="6205"/>
                    <a:pt x="1616" y="5744"/>
                    <a:pt x="1307" y="5275"/>
                  </a:cubicBezTo>
                  <a:cubicBezTo>
                    <a:pt x="1048" y="4883"/>
                    <a:pt x="792" y="4486"/>
                    <a:pt x="777" y="4002"/>
                  </a:cubicBezTo>
                  <a:cubicBezTo>
                    <a:pt x="759" y="3430"/>
                    <a:pt x="953" y="2862"/>
                    <a:pt x="1038" y="2301"/>
                  </a:cubicBezTo>
                  <a:cubicBezTo>
                    <a:pt x="1116" y="1795"/>
                    <a:pt x="1138" y="1279"/>
                    <a:pt x="981" y="782"/>
                  </a:cubicBezTo>
                  <a:cubicBezTo>
                    <a:pt x="889" y="494"/>
                    <a:pt x="741" y="243"/>
                    <a:pt x="57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34"/>
            <p:cNvSpPr/>
            <p:nvPr/>
          </p:nvSpPr>
          <p:spPr>
            <a:xfrm>
              <a:off x="1606273" y="2394328"/>
              <a:ext cx="66679" cy="251497"/>
            </a:xfrm>
            <a:custGeom>
              <a:rect b="b" l="l" r="r" t="t"/>
              <a:pathLst>
                <a:path extrusionOk="0" h="7294" w="1934">
                  <a:moveTo>
                    <a:pt x="834" y="0"/>
                  </a:moveTo>
                  <a:cubicBezTo>
                    <a:pt x="690" y="88"/>
                    <a:pt x="542" y="175"/>
                    <a:pt x="395" y="263"/>
                  </a:cubicBezTo>
                  <a:cubicBezTo>
                    <a:pt x="661" y="680"/>
                    <a:pt x="900" y="1110"/>
                    <a:pt x="892" y="1649"/>
                  </a:cubicBezTo>
                  <a:cubicBezTo>
                    <a:pt x="875" y="2771"/>
                    <a:pt x="0" y="3754"/>
                    <a:pt x="191" y="4897"/>
                  </a:cubicBezTo>
                  <a:cubicBezTo>
                    <a:pt x="344" y="5826"/>
                    <a:pt x="1232" y="6398"/>
                    <a:pt x="1463" y="7294"/>
                  </a:cubicBezTo>
                  <a:cubicBezTo>
                    <a:pt x="1466" y="7291"/>
                    <a:pt x="1469" y="7289"/>
                    <a:pt x="1473" y="7288"/>
                  </a:cubicBezTo>
                  <a:cubicBezTo>
                    <a:pt x="1628" y="7181"/>
                    <a:pt x="1779" y="7072"/>
                    <a:pt x="1933" y="6965"/>
                  </a:cubicBezTo>
                  <a:cubicBezTo>
                    <a:pt x="1760" y="6453"/>
                    <a:pt x="1416" y="6051"/>
                    <a:pt x="1108" y="5618"/>
                  </a:cubicBezTo>
                  <a:cubicBezTo>
                    <a:pt x="842" y="5246"/>
                    <a:pt x="660" y="4875"/>
                    <a:pt x="711" y="4405"/>
                  </a:cubicBezTo>
                  <a:cubicBezTo>
                    <a:pt x="774" y="3829"/>
                    <a:pt x="1044" y="3282"/>
                    <a:pt x="1215" y="2732"/>
                  </a:cubicBezTo>
                  <a:cubicBezTo>
                    <a:pt x="1380" y="2202"/>
                    <a:pt x="1467" y="1654"/>
                    <a:pt x="1353" y="1103"/>
                  </a:cubicBezTo>
                  <a:cubicBezTo>
                    <a:pt x="1268" y="688"/>
                    <a:pt x="1062" y="342"/>
                    <a:pt x="8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34"/>
            <p:cNvSpPr/>
            <p:nvPr/>
          </p:nvSpPr>
          <p:spPr>
            <a:xfrm>
              <a:off x="1316071" y="2575545"/>
              <a:ext cx="79884" cy="253980"/>
            </a:xfrm>
            <a:custGeom>
              <a:rect b="b" l="l" r="r" t="t"/>
              <a:pathLst>
                <a:path extrusionOk="0" h="7366" w="2317">
                  <a:moveTo>
                    <a:pt x="459" y="1"/>
                  </a:moveTo>
                  <a:cubicBezTo>
                    <a:pt x="305" y="94"/>
                    <a:pt x="152" y="189"/>
                    <a:pt x="0" y="283"/>
                  </a:cubicBezTo>
                  <a:cubicBezTo>
                    <a:pt x="366" y="948"/>
                    <a:pt x="1001" y="1480"/>
                    <a:pt x="1087" y="2287"/>
                  </a:cubicBezTo>
                  <a:cubicBezTo>
                    <a:pt x="1202" y="3356"/>
                    <a:pt x="541" y="4397"/>
                    <a:pt x="825" y="5461"/>
                  </a:cubicBezTo>
                  <a:cubicBezTo>
                    <a:pt x="947" y="5912"/>
                    <a:pt x="1221" y="6297"/>
                    <a:pt x="1475" y="6679"/>
                  </a:cubicBezTo>
                  <a:cubicBezTo>
                    <a:pt x="1625" y="6905"/>
                    <a:pt x="1750" y="7130"/>
                    <a:pt x="1838" y="7366"/>
                  </a:cubicBezTo>
                  <a:cubicBezTo>
                    <a:pt x="1997" y="7265"/>
                    <a:pt x="2157" y="7165"/>
                    <a:pt x="2316" y="7062"/>
                  </a:cubicBezTo>
                  <a:cubicBezTo>
                    <a:pt x="2191" y="6774"/>
                    <a:pt x="2025" y="6504"/>
                    <a:pt x="1845" y="6234"/>
                  </a:cubicBezTo>
                  <a:cubicBezTo>
                    <a:pt x="1588" y="5843"/>
                    <a:pt x="1332" y="5446"/>
                    <a:pt x="1316" y="4961"/>
                  </a:cubicBezTo>
                  <a:cubicBezTo>
                    <a:pt x="1298" y="4390"/>
                    <a:pt x="1491" y="3821"/>
                    <a:pt x="1578" y="3261"/>
                  </a:cubicBezTo>
                  <a:cubicBezTo>
                    <a:pt x="1656" y="2755"/>
                    <a:pt x="1678" y="2238"/>
                    <a:pt x="1521" y="1742"/>
                  </a:cubicBezTo>
                  <a:cubicBezTo>
                    <a:pt x="1351" y="1214"/>
                    <a:pt x="997" y="806"/>
                    <a:pt x="682" y="362"/>
                  </a:cubicBezTo>
                  <a:cubicBezTo>
                    <a:pt x="598" y="242"/>
                    <a:pt x="522" y="122"/>
                    <a:pt x="4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34"/>
            <p:cNvSpPr/>
            <p:nvPr/>
          </p:nvSpPr>
          <p:spPr>
            <a:xfrm>
              <a:off x="1530111" y="2429564"/>
              <a:ext cx="72127" cy="269496"/>
            </a:xfrm>
            <a:custGeom>
              <a:rect b="b" l="l" r="r" t="t"/>
              <a:pathLst>
                <a:path extrusionOk="0" h="7816" w="2092">
                  <a:moveTo>
                    <a:pt x="1331" y="0"/>
                  </a:moveTo>
                  <a:cubicBezTo>
                    <a:pt x="1173" y="94"/>
                    <a:pt x="1016" y="185"/>
                    <a:pt x="859" y="279"/>
                  </a:cubicBezTo>
                  <a:cubicBezTo>
                    <a:pt x="880" y="392"/>
                    <a:pt x="894" y="507"/>
                    <a:pt x="892" y="628"/>
                  </a:cubicBezTo>
                  <a:cubicBezTo>
                    <a:pt x="875" y="1751"/>
                    <a:pt x="0" y="2734"/>
                    <a:pt x="191" y="3876"/>
                  </a:cubicBezTo>
                  <a:cubicBezTo>
                    <a:pt x="358" y="4889"/>
                    <a:pt x="1400" y="5476"/>
                    <a:pt x="1511" y="6522"/>
                  </a:cubicBezTo>
                  <a:cubicBezTo>
                    <a:pt x="1558" y="6956"/>
                    <a:pt x="1477" y="7386"/>
                    <a:pt x="1381" y="7815"/>
                  </a:cubicBezTo>
                  <a:cubicBezTo>
                    <a:pt x="1594" y="7676"/>
                    <a:pt x="1806" y="7536"/>
                    <a:pt x="2016" y="7394"/>
                  </a:cubicBezTo>
                  <a:cubicBezTo>
                    <a:pt x="2081" y="6920"/>
                    <a:pt x="2091" y="6438"/>
                    <a:pt x="1944" y="5978"/>
                  </a:cubicBezTo>
                  <a:cubicBezTo>
                    <a:pt x="1775" y="5449"/>
                    <a:pt x="1421" y="5042"/>
                    <a:pt x="1105" y="4598"/>
                  </a:cubicBezTo>
                  <a:cubicBezTo>
                    <a:pt x="840" y="4224"/>
                    <a:pt x="659" y="3854"/>
                    <a:pt x="709" y="3385"/>
                  </a:cubicBezTo>
                  <a:cubicBezTo>
                    <a:pt x="772" y="2808"/>
                    <a:pt x="1042" y="2261"/>
                    <a:pt x="1213" y="1711"/>
                  </a:cubicBezTo>
                  <a:cubicBezTo>
                    <a:pt x="1379" y="1181"/>
                    <a:pt x="1467" y="633"/>
                    <a:pt x="1351" y="82"/>
                  </a:cubicBezTo>
                  <a:cubicBezTo>
                    <a:pt x="1345" y="54"/>
                    <a:pt x="1337" y="27"/>
                    <a:pt x="13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34"/>
            <p:cNvSpPr/>
            <p:nvPr/>
          </p:nvSpPr>
          <p:spPr>
            <a:xfrm>
              <a:off x="1383097" y="2531757"/>
              <a:ext cx="67886" cy="261634"/>
            </a:xfrm>
            <a:custGeom>
              <a:rect b="b" l="l" r="r" t="t"/>
              <a:pathLst>
                <a:path extrusionOk="0" h="7588" w="1969">
                  <a:moveTo>
                    <a:pt x="632" y="0"/>
                  </a:moveTo>
                  <a:lnTo>
                    <a:pt x="632" y="0"/>
                  </a:lnTo>
                  <a:cubicBezTo>
                    <a:pt x="426" y="122"/>
                    <a:pt x="222" y="246"/>
                    <a:pt x="17" y="368"/>
                  </a:cubicBezTo>
                  <a:cubicBezTo>
                    <a:pt x="0" y="547"/>
                    <a:pt x="3" y="726"/>
                    <a:pt x="32" y="911"/>
                  </a:cubicBezTo>
                  <a:cubicBezTo>
                    <a:pt x="199" y="1924"/>
                    <a:pt x="1241" y="2511"/>
                    <a:pt x="1353" y="3557"/>
                  </a:cubicBezTo>
                  <a:cubicBezTo>
                    <a:pt x="1468" y="4626"/>
                    <a:pt x="807" y="5667"/>
                    <a:pt x="1092" y="6731"/>
                  </a:cubicBezTo>
                  <a:cubicBezTo>
                    <a:pt x="1175" y="7041"/>
                    <a:pt x="1331" y="7320"/>
                    <a:pt x="1503" y="7588"/>
                  </a:cubicBezTo>
                  <a:cubicBezTo>
                    <a:pt x="1654" y="7488"/>
                    <a:pt x="1806" y="7390"/>
                    <a:pt x="1956" y="7290"/>
                  </a:cubicBezTo>
                  <a:cubicBezTo>
                    <a:pt x="1960" y="7287"/>
                    <a:pt x="1965" y="7285"/>
                    <a:pt x="1969" y="7281"/>
                  </a:cubicBezTo>
                  <a:cubicBezTo>
                    <a:pt x="1768" y="6958"/>
                    <a:pt x="1594" y="6622"/>
                    <a:pt x="1582" y="6230"/>
                  </a:cubicBezTo>
                  <a:cubicBezTo>
                    <a:pt x="1565" y="5661"/>
                    <a:pt x="1758" y="5093"/>
                    <a:pt x="1844" y="4531"/>
                  </a:cubicBezTo>
                  <a:cubicBezTo>
                    <a:pt x="1922" y="4025"/>
                    <a:pt x="1944" y="3509"/>
                    <a:pt x="1787" y="3012"/>
                  </a:cubicBezTo>
                  <a:cubicBezTo>
                    <a:pt x="1618" y="2484"/>
                    <a:pt x="1264" y="2077"/>
                    <a:pt x="948" y="1632"/>
                  </a:cubicBezTo>
                  <a:cubicBezTo>
                    <a:pt x="683" y="1258"/>
                    <a:pt x="501" y="889"/>
                    <a:pt x="552" y="419"/>
                  </a:cubicBezTo>
                  <a:cubicBezTo>
                    <a:pt x="568" y="278"/>
                    <a:pt x="596" y="139"/>
                    <a:pt x="6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34"/>
            <p:cNvSpPr/>
            <p:nvPr/>
          </p:nvSpPr>
          <p:spPr>
            <a:xfrm>
              <a:off x="1456018" y="2475248"/>
              <a:ext cx="70334" cy="278426"/>
            </a:xfrm>
            <a:custGeom>
              <a:rect b="b" l="l" r="r" t="t"/>
              <a:pathLst>
                <a:path extrusionOk="0" h="8075" w="2040">
                  <a:moveTo>
                    <a:pt x="1256" y="1"/>
                  </a:moveTo>
                  <a:lnTo>
                    <a:pt x="1256" y="1"/>
                  </a:lnTo>
                  <a:cubicBezTo>
                    <a:pt x="1036" y="134"/>
                    <a:pt x="815" y="265"/>
                    <a:pt x="594" y="397"/>
                  </a:cubicBezTo>
                  <a:cubicBezTo>
                    <a:pt x="344" y="1103"/>
                    <a:pt x="1" y="1792"/>
                    <a:pt x="128" y="2551"/>
                  </a:cubicBezTo>
                  <a:cubicBezTo>
                    <a:pt x="295" y="3564"/>
                    <a:pt x="1337" y="4151"/>
                    <a:pt x="1448" y="5197"/>
                  </a:cubicBezTo>
                  <a:cubicBezTo>
                    <a:pt x="1551" y="6166"/>
                    <a:pt x="1021" y="7112"/>
                    <a:pt x="1133" y="8074"/>
                  </a:cubicBezTo>
                  <a:cubicBezTo>
                    <a:pt x="1315" y="7952"/>
                    <a:pt x="1497" y="7833"/>
                    <a:pt x="1679" y="7712"/>
                  </a:cubicBezTo>
                  <a:cubicBezTo>
                    <a:pt x="1696" y="7195"/>
                    <a:pt x="1862" y="6680"/>
                    <a:pt x="1940" y="6171"/>
                  </a:cubicBezTo>
                  <a:cubicBezTo>
                    <a:pt x="2018" y="5664"/>
                    <a:pt x="2040" y="5148"/>
                    <a:pt x="1883" y="4653"/>
                  </a:cubicBezTo>
                  <a:cubicBezTo>
                    <a:pt x="1713" y="4124"/>
                    <a:pt x="1359" y="3717"/>
                    <a:pt x="1044" y="3273"/>
                  </a:cubicBezTo>
                  <a:cubicBezTo>
                    <a:pt x="779" y="2899"/>
                    <a:pt x="597" y="2529"/>
                    <a:pt x="648" y="2060"/>
                  </a:cubicBezTo>
                  <a:cubicBezTo>
                    <a:pt x="711" y="1483"/>
                    <a:pt x="981" y="936"/>
                    <a:pt x="1151" y="386"/>
                  </a:cubicBezTo>
                  <a:cubicBezTo>
                    <a:pt x="1192" y="259"/>
                    <a:pt x="1226" y="130"/>
                    <a:pt x="1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34"/>
            <p:cNvSpPr/>
            <p:nvPr/>
          </p:nvSpPr>
          <p:spPr>
            <a:xfrm>
              <a:off x="1110306" y="2690184"/>
              <a:ext cx="65749" cy="278909"/>
            </a:xfrm>
            <a:custGeom>
              <a:rect b="b" l="l" r="r" t="t"/>
              <a:pathLst>
                <a:path extrusionOk="0" h="8089" w="1907">
                  <a:moveTo>
                    <a:pt x="906" y="1"/>
                  </a:moveTo>
                  <a:cubicBezTo>
                    <a:pt x="699" y="110"/>
                    <a:pt x="491" y="218"/>
                    <a:pt x="282" y="321"/>
                  </a:cubicBezTo>
                  <a:cubicBezTo>
                    <a:pt x="147" y="926"/>
                    <a:pt x="1" y="1529"/>
                    <a:pt x="163" y="2139"/>
                  </a:cubicBezTo>
                  <a:cubicBezTo>
                    <a:pt x="284" y="2590"/>
                    <a:pt x="559" y="2975"/>
                    <a:pt x="813" y="3358"/>
                  </a:cubicBezTo>
                  <a:cubicBezTo>
                    <a:pt x="1136" y="3845"/>
                    <a:pt x="1354" y="4331"/>
                    <a:pt x="1313" y="4926"/>
                  </a:cubicBezTo>
                  <a:cubicBezTo>
                    <a:pt x="1237" y="6008"/>
                    <a:pt x="568" y="6969"/>
                    <a:pt x="695" y="8084"/>
                  </a:cubicBezTo>
                  <a:cubicBezTo>
                    <a:pt x="695" y="8085"/>
                    <a:pt x="697" y="8086"/>
                    <a:pt x="697" y="8089"/>
                  </a:cubicBezTo>
                  <a:cubicBezTo>
                    <a:pt x="880" y="8017"/>
                    <a:pt x="1060" y="7942"/>
                    <a:pt x="1240" y="7866"/>
                  </a:cubicBezTo>
                  <a:cubicBezTo>
                    <a:pt x="1192" y="7164"/>
                    <a:pt x="1530" y="6418"/>
                    <a:pt x="1715" y="5752"/>
                  </a:cubicBezTo>
                  <a:cubicBezTo>
                    <a:pt x="1836" y="5314"/>
                    <a:pt x="1906" y="4861"/>
                    <a:pt x="1846" y="4409"/>
                  </a:cubicBezTo>
                  <a:cubicBezTo>
                    <a:pt x="1772" y="3841"/>
                    <a:pt x="1494" y="3380"/>
                    <a:pt x="1184" y="2911"/>
                  </a:cubicBezTo>
                  <a:cubicBezTo>
                    <a:pt x="925" y="2519"/>
                    <a:pt x="669" y="2122"/>
                    <a:pt x="654" y="1638"/>
                  </a:cubicBezTo>
                  <a:cubicBezTo>
                    <a:pt x="636" y="1088"/>
                    <a:pt x="814" y="541"/>
                    <a:pt x="9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34"/>
            <p:cNvSpPr/>
            <p:nvPr/>
          </p:nvSpPr>
          <p:spPr>
            <a:xfrm>
              <a:off x="1746771" y="2309580"/>
              <a:ext cx="62542" cy="256842"/>
            </a:xfrm>
            <a:custGeom>
              <a:rect b="b" l="l" r="r" t="t"/>
              <a:pathLst>
                <a:path extrusionOk="0" h="7449" w="1814">
                  <a:moveTo>
                    <a:pt x="621" y="1"/>
                  </a:moveTo>
                  <a:cubicBezTo>
                    <a:pt x="435" y="129"/>
                    <a:pt x="247" y="255"/>
                    <a:pt x="62" y="380"/>
                  </a:cubicBezTo>
                  <a:cubicBezTo>
                    <a:pt x="22" y="651"/>
                    <a:pt x="0" y="926"/>
                    <a:pt x="32" y="1204"/>
                  </a:cubicBezTo>
                  <a:cubicBezTo>
                    <a:pt x="153" y="2301"/>
                    <a:pt x="1255" y="2957"/>
                    <a:pt x="1238" y="4106"/>
                  </a:cubicBezTo>
                  <a:cubicBezTo>
                    <a:pt x="1221" y="5228"/>
                    <a:pt x="346" y="6211"/>
                    <a:pt x="537" y="7354"/>
                  </a:cubicBezTo>
                  <a:cubicBezTo>
                    <a:pt x="542" y="7387"/>
                    <a:pt x="550" y="7416"/>
                    <a:pt x="557" y="7449"/>
                  </a:cubicBezTo>
                  <a:cubicBezTo>
                    <a:pt x="722" y="7324"/>
                    <a:pt x="887" y="7198"/>
                    <a:pt x="1052" y="7070"/>
                  </a:cubicBezTo>
                  <a:cubicBezTo>
                    <a:pt x="1048" y="7005"/>
                    <a:pt x="1049" y="6936"/>
                    <a:pt x="1057" y="6863"/>
                  </a:cubicBezTo>
                  <a:cubicBezTo>
                    <a:pt x="1120" y="6287"/>
                    <a:pt x="1390" y="5740"/>
                    <a:pt x="1561" y="5190"/>
                  </a:cubicBezTo>
                  <a:cubicBezTo>
                    <a:pt x="1726" y="4660"/>
                    <a:pt x="1813" y="4112"/>
                    <a:pt x="1699" y="3561"/>
                  </a:cubicBezTo>
                  <a:cubicBezTo>
                    <a:pt x="1588" y="3026"/>
                    <a:pt x="1281" y="2606"/>
                    <a:pt x="980" y="2165"/>
                  </a:cubicBezTo>
                  <a:cubicBezTo>
                    <a:pt x="642" y="1669"/>
                    <a:pt x="485" y="1219"/>
                    <a:pt x="537" y="610"/>
                  </a:cubicBezTo>
                  <a:cubicBezTo>
                    <a:pt x="554" y="406"/>
                    <a:pt x="588" y="204"/>
                    <a:pt x="6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34"/>
            <p:cNvSpPr/>
            <p:nvPr/>
          </p:nvSpPr>
          <p:spPr>
            <a:xfrm>
              <a:off x="1676402" y="2359677"/>
              <a:ext cx="56715" cy="247360"/>
            </a:xfrm>
            <a:custGeom>
              <a:rect b="b" l="l" r="r" t="t"/>
              <a:pathLst>
                <a:path extrusionOk="0" h="7174" w="1645">
                  <a:moveTo>
                    <a:pt x="450" y="0"/>
                  </a:moveTo>
                  <a:cubicBezTo>
                    <a:pt x="370" y="51"/>
                    <a:pt x="289" y="105"/>
                    <a:pt x="207" y="155"/>
                  </a:cubicBezTo>
                  <a:lnTo>
                    <a:pt x="0" y="279"/>
                  </a:lnTo>
                  <a:cubicBezTo>
                    <a:pt x="328" y="1088"/>
                    <a:pt x="1082" y="1702"/>
                    <a:pt x="1068" y="2654"/>
                  </a:cubicBezTo>
                  <a:cubicBezTo>
                    <a:pt x="1051" y="3777"/>
                    <a:pt x="176" y="4759"/>
                    <a:pt x="366" y="5902"/>
                  </a:cubicBezTo>
                  <a:cubicBezTo>
                    <a:pt x="447" y="6393"/>
                    <a:pt x="733" y="6783"/>
                    <a:pt x="1020" y="7174"/>
                  </a:cubicBezTo>
                  <a:cubicBezTo>
                    <a:pt x="1163" y="7069"/>
                    <a:pt x="1307" y="6960"/>
                    <a:pt x="1450" y="6854"/>
                  </a:cubicBezTo>
                  <a:cubicBezTo>
                    <a:pt x="1395" y="6778"/>
                    <a:pt x="1338" y="6701"/>
                    <a:pt x="1283" y="6625"/>
                  </a:cubicBezTo>
                  <a:cubicBezTo>
                    <a:pt x="1018" y="6251"/>
                    <a:pt x="837" y="5881"/>
                    <a:pt x="887" y="5412"/>
                  </a:cubicBezTo>
                  <a:cubicBezTo>
                    <a:pt x="950" y="4835"/>
                    <a:pt x="1220" y="4288"/>
                    <a:pt x="1391" y="3738"/>
                  </a:cubicBezTo>
                  <a:cubicBezTo>
                    <a:pt x="1557" y="3208"/>
                    <a:pt x="1644" y="2660"/>
                    <a:pt x="1529" y="2109"/>
                  </a:cubicBezTo>
                  <a:cubicBezTo>
                    <a:pt x="1418" y="1575"/>
                    <a:pt x="1111" y="1154"/>
                    <a:pt x="811" y="713"/>
                  </a:cubicBezTo>
                  <a:cubicBezTo>
                    <a:pt x="647" y="472"/>
                    <a:pt x="527" y="243"/>
                    <a:pt x="4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34"/>
            <p:cNvSpPr/>
            <p:nvPr/>
          </p:nvSpPr>
          <p:spPr>
            <a:xfrm>
              <a:off x="633405" y="2590784"/>
              <a:ext cx="84332" cy="273840"/>
            </a:xfrm>
            <a:custGeom>
              <a:rect b="b" l="l" r="r" t="t"/>
              <a:pathLst>
                <a:path extrusionOk="0" h="7942" w="2446">
                  <a:moveTo>
                    <a:pt x="0" y="0"/>
                  </a:moveTo>
                  <a:cubicBezTo>
                    <a:pt x="372" y="594"/>
                    <a:pt x="916" y="1105"/>
                    <a:pt x="994" y="1845"/>
                  </a:cubicBezTo>
                  <a:cubicBezTo>
                    <a:pt x="1108" y="2914"/>
                    <a:pt x="447" y="3955"/>
                    <a:pt x="732" y="5020"/>
                  </a:cubicBezTo>
                  <a:cubicBezTo>
                    <a:pt x="853" y="5470"/>
                    <a:pt x="1128" y="5855"/>
                    <a:pt x="1382" y="6238"/>
                  </a:cubicBezTo>
                  <a:cubicBezTo>
                    <a:pt x="1681" y="6689"/>
                    <a:pt x="1888" y="7142"/>
                    <a:pt x="1883" y="7682"/>
                  </a:cubicBezTo>
                  <a:cubicBezTo>
                    <a:pt x="2061" y="7767"/>
                    <a:pt x="2240" y="7855"/>
                    <a:pt x="2418" y="7941"/>
                  </a:cubicBezTo>
                  <a:cubicBezTo>
                    <a:pt x="2443" y="7726"/>
                    <a:pt x="2445" y="7509"/>
                    <a:pt x="2417" y="7291"/>
                  </a:cubicBezTo>
                  <a:cubicBezTo>
                    <a:pt x="2342" y="6723"/>
                    <a:pt x="2064" y="6262"/>
                    <a:pt x="1754" y="5793"/>
                  </a:cubicBezTo>
                  <a:cubicBezTo>
                    <a:pt x="1497" y="5401"/>
                    <a:pt x="1240" y="5004"/>
                    <a:pt x="1225" y="4520"/>
                  </a:cubicBezTo>
                  <a:cubicBezTo>
                    <a:pt x="1206" y="3948"/>
                    <a:pt x="1400" y="3380"/>
                    <a:pt x="1486" y="2819"/>
                  </a:cubicBezTo>
                  <a:cubicBezTo>
                    <a:pt x="1564" y="2313"/>
                    <a:pt x="1586" y="1797"/>
                    <a:pt x="1429" y="1300"/>
                  </a:cubicBezTo>
                  <a:cubicBezTo>
                    <a:pt x="1354" y="1068"/>
                    <a:pt x="1243" y="857"/>
                    <a:pt x="1114" y="657"/>
                  </a:cubicBezTo>
                  <a:cubicBezTo>
                    <a:pt x="894" y="527"/>
                    <a:pt x="674" y="397"/>
                    <a:pt x="452" y="267"/>
                  </a:cubicBezTo>
                  <a:cubicBezTo>
                    <a:pt x="302" y="178"/>
                    <a:pt x="151" y="90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34"/>
            <p:cNvSpPr/>
            <p:nvPr/>
          </p:nvSpPr>
          <p:spPr>
            <a:xfrm>
              <a:off x="1884132" y="2213283"/>
              <a:ext cx="30582" cy="76821"/>
            </a:xfrm>
            <a:custGeom>
              <a:rect b="b" l="l" r="r" t="t"/>
              <a:pathLst>
                <a:path extrusionOk="0" h="2228" w="887">
                  <a:moveTo>
                    <a:pt x="332" y="0"/>
                  </a:moveTo>
                  <a:cubicBezTo>
                    <a:pt x="226" y="115"/>
                    <a:pt x="114" y="224"/>
                    <a:pt x="1" y="333"/>
                  </a:cubicBezTo>
                  <a:cubicBezTo>
                    <a:pt x="77" y="418"/>
                    <a:pt x="152" y="504"/>
                    <a:pt x="223" y="594"/>
                  </a:cubicBezTo>
                  <a:cubicBezTo>
                    <a:pt x="603" y="1079"/>
                    <a:pt x="713" y="1621"/>
                    <a:pt x="646" y="2227"/>
                  </a:cubicBezTo>
                  <a:cubicBezTo>
                    <a:pt x="648" y="2209"/>
                    <a:pt x="652" y="2193"/>
                    <a:pt x="655" y="2176"/>
                  </a:cubicBezTo>
                  <a:cubicBezTo>
                    <a:pt x="739" y="1703"/>
                    <a:pt x="813" y="1229"/>
                    <a:pt x="886" y="755"/>
                  </a:cubicBezTo>
                  <a:cubicBezTo>
                    <a:pt x="782" y="558"/>
                    <a:pt x="652" y="370"/>
                    <a:pt x="500" y="191"/>
                  </a:cubicBezTo>
                  <a:cubicBezTo>
                    <a:pt x="447" y="126"/>
                    <a:pt x="389" y="64"/>
                    <a:pt x="3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34"/>
            <p:cNvSpPr/>
            <p:nvPr/>
          </p:nvSpPr>
          <p:spPr>
            <a:xfrm>
              <a:off x="1182365" y="2645742"/>
              <a:ext cx="69851" cy="286012"/>
            </a:xfrm>
            <a:custGeom>
              <a:rect b="b" l="l" r="r" t="t"/>
              <a:pathLst>
                <a:path extrusionOk="0" h="8295" w="2026">
                  <a:moveTo>
                    <a:pt x="1048" y="1"/>
                  </a:moveTo>
                  <a:lnTo>
                    <a:pt x="1048" y="1"/>
                  </a:lnTo>
                  <a:cubicBezTo>
                    <a:pt x="882" y="102"/>
                    <a:pt x="714" y="202"/>
                    <a:pt x="547" y="303"/>
                  </a:cubicBezTo>
                  <a:cubicBezTo>
                    <a:pt x="636" y="1356"/>
                    <a:pt x="1" y="2380"/>
                    <a:pt x="282" y="3429"/>
                  </a:cubicBezTo>
                  <a:cubicBezTo>
                    <a:pt x="403" y="3880"/>
                    <a:pt x="678" y="4265"/>
                    <a:pt x="932" y="4648"/>
                  </a:cubicBezTo>
                  <a:cubicBezTo>
                    <a:pt x="1255" y="5135"/>
                    <a:pt x="1473" y="5621"/>
                    <a:pt x="1432" y="6217"/>
                  </a:cubicBezTo>
                  <a:cubicBezTo>
                    <a:pt x="1383" y="6935"/>
                    <a:pt x="1070" y="7600"/>
                    <a:pt x="903" y="8295"/>
                  </a:cubicBezTo>
                  <a:cubicBezTo>
                    <a:pt x="1125" y="8172"/>
                    <a:pt x="1343" y="8045"/>
                    <a:pt x="1560" y="7915"/>
                  </a:cubicBezTo>
                  <a:cubicBezTo>
                    <a:pt x="1651" y="7615"/>
                    <a:pt x="1757" y="7322"/>
                    <a:pt x="1834" y="7041"/>
                  </a:cubicBezTo>
                  <a:cubicBezTo>
                    <a:pt x="1956" y="6603"/>
                    <a:pt x="2025" y="6150"/>
                    <a:pt x="1965" y="5698"/>
                  </a:cubicBezTo>
                  <a:cubicBezTo>
                    <a:pt x="1891" y="5130"/>
                    <a:pt x="1613" y="4669"/>
                    <a:pt x="1303" y="4200"/>
                  </a:cubicBezTo>
                  <a:cubicBezTo>
                    <a:pt x="1045" y="3808"/>
                    <a:pt x="788" y="3411"/>
                    <a:pt x="773" y="2927"/>
                  </a:cubicBezTo>
                  <a:cubicBezTo>
                    <a:pt x="755" y="2355"/>
                    <a:pt x="949" y="1787"/>
                    <a:pt x="1035" y="1226"/>
                  </a:cubicBezTo>
                  <a:cubicBezTo>
                    <a:pt x="1097" y="819"/>
                    <a:pt x="1123" y="404"/>
                    <a:pt x="10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34"/>
            <p:cNvSpPr/>
            <p:nvPr/>
          </p:nvSpPr>
          <p:spPr>
            <a:xfrm>
              <a:off x="1821761" y="2256312"/>
              <a:ext cx="56647" cy="202639"/>
            </a:xfrm>
            <a:custGeom>
              <a:rect b="b" l="l" r="r" t="t"/>
              <a:pathLst>
                <a:path extrusionOk="0" h="5877" w="1643">
                  <a:moveTo>
                    <a:pt x="680" y="0"/>
                  </a:moveTo>
                  <a:cubicBezTo>
                    <a:pt x="532" y="106"/>
                    <a:pt x="384" y="210"/>
                    <a:pt x="237" y="312"/>
                  </a:cubicBezTo>
                  <a:cubicBezTo>
                    <a:pt x="272" y="537"/>
                    <a:pt x="272" y="771"/>
                    <a:pt x="241" y="1013"/>
                  </a:cubicBezTo>
                  <a:cubicBezTo>
                    <a:pt x="170" y="1593"/>
                    <a:pt x="1" y="2163"/>
                    <a:pt x="66" y="2752"/>
                  </a:cubicBezTo>
                  <a:cubicBezTo>
                    <a:pt x="189" y="3849"/>
                    <a:pt x="1290" y="4505"/>
                    <a:pt x="1274" y="5653"/>
                  </a:cubicBezTo>
                  <a:cubicBezTo>
                    <a:pt x="1272" y="5729"/>
                    <a:pt x="1267" y="5803"/>
                    <a:pt x="1258" y="5877"/>
                  </a:cubicBezTo>
                  <a:cubicBezTo>
                    <a:pt x="1412" y="5528"/>
                    <a:pt x="1537" y="5166"/>
                    <a:pt x="1642" y="4797"/>
                  </a:cubicBezTo>
                  <a:cubicBezTo>
                    <a:pt x="1497" y="4402"/>
                    <a:pt x="1256" y="4063"/>
                    <a:pt x="1016" y="3711"/>
                  </a:cubicBezTo>
                  <a:cubicBezTo>
                    <a:pt x="678" y="3215"/>
                    <a:pt x="519" y="2766"/>
                    <a:pt x="572" y="2157"/>
                  </a:cubicBezTo>
                  <a:cubicBezTo>
                    <a:pt x="623" y="1571"/>
                    <a:pt x="799" y="998"/>
                    <a:pt x="751" y="406"/>
                  </a:cubicBezTo>
                  <a:cubicBezTo>
                    <a:pt x="738" y="264"/>
                    <a:pt x="715" y="130"/>
                    <a:pt x="6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34"/>
            <p:cNvSpPr/>
            <p:nvPr/>
          </p:nvSpPr>
          <p:spPr>
            <a:xfrm>
              <a:off x="960740" y="2739074"/>
              <a:ext cx="62887" cy="243567"/>
            </a:xfrm>
            <a:custGeom>
              <a:rect b="b" l="l" r="r" t="t"/>
              <a:pathLst>
                <a:path extrusionOk="0" h="7064" w="1824">
                  <a:moveTo>
                    <a:pt x="13" y="0"/>
                  </a:moveTo>
                  <a:lnTo>
                    <a:pt x="13" y="0"/>
                  </a:lnTo>
                  <a:cubicBezTo>
                    <a:pt x="1" y="240"/>
                    <a:pt x="17" y="478"/>
                    <a:pt x="80" y="721"/>
                  </a:cubicBezTo>
                  <a:cubicBezTo>
                    <a:pt x="201" y="1172"/>
                    <a:pt x="476" y="1557"/>
                    <a:pt x="730" y="1940"/>
                  </a:cubicBezTo>
                  <a:cubicBezTo>
                    <a:pt x="1053" y="2427"/>
                    <a:pt x="1272" y="2913"/>
                    <a:pt x="1230" y="3508"/>
                  </a:cubicBezTo>
                  <a:cubicBezTo>
                    <a:pt x="1154" y="4590"/>
                    <a:pt x="485" y="5551"/>
                    <a:pt x="612" y="6666"/>
                  </a:cubicBezTo>
                  <a:cubicBezTo>
                    <a:pt x="621" y="6736"/>
                    <a:pt x="635" y="6805"/>
                    <a:pt x="654" y="6872"/>
                  </a:cubicBezTo>
                  <a:cubicBezTo>
                    <a:pt x="875" y="6943"/>
                    <a:pt x="1097" y="7005"/>
                    <a:pt x="1319" y="7063"/>
                  </a:cubicBezTo>
                  <a:cubicBezTo>
                    <a:pt x="888" y="6200"/>
                    <a:pt x="1392" y="5200"/>
                    <a:pt x="1632" y="4334"/>
                  </a:cubicBezTo>
                  <a:cubicBezTo>
                    <a:pt x="1753" y="3896"/>
                    <a:pt x="1824" y="3443"/>
                    <a:pt x="1763" y="2991"/>
                  </a:cubicBezTo>
                  <a:cubicBezTo>
                    <a:pt x="1689" y="2423"/>
                    <a:pt x="1411" y="1962"/>
                    <a:pt x="1101" y="1493"/>
                  </a:cubicBezTo>
                  <a:cubicBezTo>
                    <a:pt x="844" y="1101"/>
                    <a:pt x="586" y="704"/>
                    <a:pt x="571" y="220"/>
                  </a:cubicBezTo>
                  <a:cubicBezTo>
                    <a:pt x="570" y="163"/>
                    <a:pt x="571" y="104"/>
                    <a:pt x="574" y="47"/>
                  </a:cubicBezTo>
                  <a:cubicBezTo>
                    <a:pt x="386" y="40"/>
                    <a:pt x="200" y="23"/>
                    <a:pt x="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34"/>
            <p:cNvSpPr/>
            <p:nvPr/>
          </p:nvSpPr>
          <p:spPr>
            <a:xfrm>
              <a:off x="544141" y="2532206"/>
              <a:ext cx="91710" cy="291873"/>
            </a:xfrm>
            <a:custGeom>
              <a:rect b="b" l="l" r="r" t="t"/>
              <a:pathLst>
                <a:path extrusionOk="0" h="8465" w="2660">
                  <a:moveTo>
                    <a:pt x="94" y="1"/>
                  </a:moveTo>
                  <a:cubicBezTo>
                    <a:pt x="28" y="292"/>
                    <a:pt x="0" y="589"/>
                    <a:pt x="51" y="899"/>
                  </a:cubicBezTo>
                  <a:cubicBezTo>
                    <a:pt x="219" y="1912"/>
                    <a:pt x="1260" y="2499"/>
                    <a:pt x="1373" y="3545"/>
                  </a:cubicBezTo>
                  <a:cubicBezTo>
                    <a:pt x="1486" y="4614"/>
                    <a:pt x="826" y="5655"/>
                    <a:pt x="1111" y="6720"/>
                  </a:cubicBezTo>
                  <a:cubicBezTo>
                    <a:pt x="1231" y="7168"/>
                    <a:pt x="1503" y="7550"/>
                    <a:pt x="1755" y="7930"/>
                  </a:cubicBezTo>
                  <a:cubicBezTo>
                    <a:pt x="2051" y="8118"/>
                    <a:pt x="2353" y="8296"/>
                    <a:pt x="2660" y="8464"/>
                  </a:cubicBezTo>
                  <a:cubicBezTo>
                    <a:pt x="2533" y="8121"/>
                    <a:pt x="2340" y="7808"/>
                    <a:pt x="2132" y="7491"/>
                  </a:cubicBezTo>
                  <a:cubicBezTo>
                    <a:pt x="1875" y="7100"/>
                    <a:pt x="1617" y="6703"/>
                    <a:pt x="1603" y="6218"/>
                  </a:cubicBezTo>
                  <a:cubicBezTo>
                    <a:pt x="1585" y="5647"/>
                    <a:pt x="1779" y="5078"/>
                    <a:pt x="1864" y="4518"/>
                  </a:cubicBezTo>
                  <a:cubicBezTo>
                    <a:pt x="1942" y="4012"/>
                    <a:pt x="1965" y="3495"/>
                    <a:pt x="1807" y="2999"/>
                  </a:cubicBezTo>
                  <a:cubicBezTo>
                    <a:pt x="1638" y="2471"/>
                    <a:pt x="1284" y="2063"/>
                    <a:pt x="969" y="1619"/>
                  </a:cubicBezTo>
                  <a:cubicBezTo>
                    <a:pt x="703" y="1245"/>
                    <a:pt x="523" y="875"/>
                    <a:pt x="573" y="406"/>
                  </a:cubicBezTo>
                  <a:cubicBezTo>
                    <a:pt x="573" y="399"/>
                    <a:pt x="576" y="394"/>
                    <a:pt x="576" y="388"/>
                  </a:cubicBezTo>
                  <a:cubicBezTo>
                    <a:pt x="411" y="263"/>
                    <a:pt x="252" y="135"/>
                    <a:pt x="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34"/>
            <p:cNvSpPr/>
            <p:nvPr/>
          </p:nvSpPr>
          <p:spPr>
            <a:xfrm>
              <a:off x="476219" y="2399430"/>
              <a:ext cx="1655" cy="4862"/>
            </a:xfrm>
            <a:custGeom>
              <a:rect b="b" l="l" r="r" t="t"/>
              <a:pathLst>
                <a:path extrusionOk="0" h="141" w="48">
                  <a:moveTo>
                    <a:pt x="48" y="0"/>
                  </a:moveTo>
                  <a:lnTo>
                    <a:pt x="48" y="0"/>
                  </a:lnTo>
                  <a:cubicBezTo>
                    <a:pt x="31" y="30"/>
                    <a:pt x="16" y="62"/>
                    <a:pt x="1" y="91"/>
                  </a:cubicBezTo>
                  <a:cubicBezTo>
                    <a:pt x="11" y="109"/>
                    <a:pt x="22" y="125"/>
                    <a:pt x="32" y="141"/>
                  </a:cubicBezTo>
                  <a:cubicBezTo>
                    <a:pt x="36" y="94"/>
                    <a:pt x="41" y="47"/>
                    <a:pt x="48" y="0"/>
                  </a:cubicBezTo>
                  <a:close/>
                </a:path>
              </a:pathLst>
            </a:custGeom>
            <a:solidFill>
              <a:srgbClr val="FFE5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34"/>
            <p:cNvSpPr/>
            <p:nvPr/>
          </p:nvSpPr>
          <p:spPr>
            <a:xfrm>
              <a:off x="474564" y="2465490"/>
              <a:ext cx="61129" cy="259083"/>
            </a:xfrm>
            <a:custGeom>
              <a:rect b="b" l="l" r="r" t="t"/>
              <a:pathLst>
                <a:path extrusionOk="0" h="7514" w="1773">
                  <a:moveTo>
                    <a:pt x="518" y="1"/>
                  </a:moveTo>
                  <a:cubicBezTo>
                    <a:pt x="419" y="539"/>
                    <a:pt x="169" y="1053"/>
                    <a:pt x="1" y="1578"/>
                  </a:cubicBezTo>
                  <a:cubicBezTo>
                    <a:pt x="95" y="2351"/>
                    <a:pt x="208" y="3122"/>
                    <a:pt x="355" y="3887"/>
                  </a:cubicBezTo>
                  <a:cubicBezTo>
                    <a:pt x="704" y="4381"/>
                    <a:pt x="1112" y="4847"/>
                    <a:pt x="1180" y="5480"/>
                  </a:cubicBezTo>
                  <a:cubicBezTo>
                    <a:pt x="1221" y="5874"/>
                    <a:pt x="1159" y="6265"/>
                    <a:pt x="1076" y="6652"/>
                  </a:cubicBezTo>
                  <a:cubicBezTo>
                    <a:pt x="1189" y="6948"/>
                    <a:pt x="1315" y="7235"/>
                    <a:pt x="1463" y="7514"/>
                  </a:cubicBezTo>
                  <a:cubicBezTo>
                    <a:pt x="1522" y="7157"/>
                    <a:pt x="1619" y="6805"/>
                    <a:pt x="1672" y="6454"/>
                  </a:cubicBezTo>
                  <a:cubicBezTo>
                    <a:pt x="1750" y="5948"/>
                    <a:pt x="1772" y="5432"/>
                    <a:pt x="1615" y="4936"/>
                  </a:cubicBezTo>
                  <a:cubicBezTo>
                    <a:pt x="1445" y="4407"/>
                    <a:pt x="1091" y="4000"/>
                    <a:pt x="777" y="3556"/>
                  </a:cubicBezTo>
                  <a:cubicBezTo>
                    <a:pt x="511" y="3182"/>
                    <a:pt x="330" y="2812"/>
                    <a:pt x="381" y="2343"/>
                  </a:cubicBezTo>
                  <a:cubicBezTo>
                    <a:pt x="443" y="1766"/>
                    <a:pt x="713" y="1219"/>
                    <a:pt x="885" y="669"/>
                  </a:cubicBezTo>
                  <a:cubicBezTo>
                    <a:pt x="888" y="657"/>
                    <a:pt x="892" y="643"/>
                    <a:pt x="896" y="629"/>
                  </a:cubicBezTo>
                  <a:cubicBezTo>
                    <a:pt x="756" y="429"/>
                    <a:pt x="630" y="219"/>
                    <a:pt x="5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34"/>
            <p:cNvSpPr/>
            <p:nvPr/>
          </p:nvSpPr>
          <p:spPr>
            <a:xfrm>
              <a:off x="1723430" y="2151705"/>
              <a:ext cx="26651" cy="22378"/>
            </a:xfrm>
            <a:custGeom>
              <a:rect b="b" l="l" r="r" t="t"/>
              <a:pathLst>
                <a:path extrusionOk="0" h="649" w="773">
                  <a:moveTo>
                    <a:pt x="350" y="12"/>
                  </a:moveTo>
                  <a:cubicBezTo>
                    <a:pt x="351" y="12"/>
                    <a:pt x="351" y="12"/>
                    <a:pt x="351" y="12"/>
                  </a:cubicBezTo>
                  <a:lnTo>
                    <a:pt x="351" y="12"/>
                  </a:lnTo>
                  <a:cubicBezTo>
                    <a:pt x="351" y="12"/>
                    <a:pt x="351" y="12"/>
                    <a:pt x="350" y="12"/>
                  </a:cubicBezTo>
                  <a:close/>
                  <a:moveTo>
                    <a:pt x="264" y="1"/>
                  </a:moveTo>
                  <a:cubicBezTo>
                    <a:pt x="243" y="1"/>
                    <a:pt x="222" y="4"/>
                    <a:pt x="201" y="11"/>
                  </a:cubicBezTo>
                  <a:cubicBezTo>
                    <a:pt x="179" y="20"/>
                    <a:pt x="159" y="29"/>
                    <a:pt x="137" y="38"/>
                  </a:cubicBezTo>
                  <a:cubicBezTo>
                    <a:pt x="106" y="56"/>
                    <a:pt x="79" y="78"/>
                    <a:pt x="60" y="109"/>
                  </a:cubicBezTo>
                  <a:cubicBezTo>
                    <a:pt x="43" y="125"/>
                    <a:pt x="32" y="145"/>
                    <a:pt x="24" y="168"/>
                  </a:cubicBezTo>
                  <a:cubicBezTo>
                    <a:pt x="8" y="201"/>
                    <a:pt x="0" y="236"/>
                    <a:pt x="1" y="274"/>
                  </a:cubicBezTo>
                  <a:cubicBezTo>
                    <a:pt x="3" y="298"/>
                    <a:pt x="8" y="322"/>
                    <a:pt x="11" y="347"/>
                  </a:cubicBezTo>
                  <a:cubicBezTo>
                    <a:pt x="23" y="392"/>
                    <a:pt x="47" y="433"/>
                    <a:pt x="81" y="467"/>
                  </a:cubicBezTo>
                  <a:cubicBezTo>
                    <a:pt x="111" y="493"/>
                    <a:pt x="142" y="516"/>
                    <a:pt x="174" y="538"/>
                  </a:cubicBezTo>
                  <a:cubicBezTo>
                    <a:pt x="191" y="550"/>
                    <a:pt x="209" y="561"/>
                    <a:pt x="226" y="571"/>
                  </a:cubicBezTo>
                  <a:cubicBezTo>
                    <a:pt x="236" y="576"/>
                    <a:pt x="245" y="579"/>
                    <a:pt x="255" y="585"/>
                  </a:cubicBezTo>
                  <a:cubicBezTo>
                    <a:pt x="287" y="598"/>
                    <a:pt x="319" y="613"/>
                    <a:pt x="351" y="625"/>
                  </a:cubicBezTo>
                  <a:cubicBezTo>
                    <a:pt x="362" y="629"/>
                    <a:pt x="371" y="634"/>
                    <a:pt x="381" y="637"/>
                  </a:cubicBezTo>
                  <a:cubicBezTo>
                    <a:pt x="396" y="642"/>
                    <a:pt x="408" y="641"/>
                    <a:pt x="425" y="644"/>
                  </a:cubicBezTo>
                  <a:cubicBezTo>
                    <a:pt x="441" y="647"/>
                    <a:pt x="458" y="649"/>
                    <a:pt x="474" y="649"/>
                  </a:cubicBezTo>
                  <a:cubicBezTo>
                    <a:pt x="498" y="649"/>
                    <a:pt x="521" y="645"/>
                    <a:pt x="544" y="639"/>
                  </a:cubicBezTo>
                  <a:lnTo>
                    <a:pt x="547" y="639"/>
                  </a:lnTo>
                  <a:cubicBezTo>
                    <a:pt x="550" y="637"/>
                    <a:pt x="555" y="637"/>
                    <a:pt x="560" y="636"/>
                  </a:cubicBezTo>
                  <a:cubicBezTo>
                    <a:pt x="607" y="621"/>
                    <a:pt x="651" y="598"/>
                    <a:pt x="688" y="562"/>
                  </a:cubicBezTo>
                  <a:cubicBezTo>
                    <a:pt x="722" y="525"/>
                    <a:pt x="747" y="484"/>
                    <a:pt x="762" y="434"/>
                  </a:cubicBezTo>
                  <a:cubicBezTo>
                    <a:pt x="772" y="380"/>
                    <a:pt x="772" y="329"/>
                    <a:pt x="760" y="279"/>
                  </a:cubicBezTo>
                  <a:cubicBezTo>
                    <a:pt x="745" y="230"/>
                    <a:pt x="721" y="188"/>
                    <a:pt x="685" y="151"/>
                  </a:cubicBezTo>
                  <a:cubicBezTo>
                    <a:pt x="682" y="149"/>
                    <a:pt x="678" y="146"/>
                    <a:pt x="676" y="144"/>
                  </a:cubicBezTo>
                  <a:cubicBezTo>
                    <a:pt x="666" y="135"/>
                    <a:pt x="655" y="126"/>
                    <a:pt x="643" y="118"/>
                  </a:cubicBezTo>
                  <a:cubicBezTo>
                    <a:pt x="625" y="99"/>
                    <a:pt x="603" y="87"/>
                    <a:pt x="578" y="79"/>
                  </a:cubicBezTo>
                  <a:cubicBezTo>
                    <a:pt x="567" y="73"/>
                    <a:pt x="554" y="68"/>
                    <a:pt x="542" y="64"/>
                  </a:cubicBezTo>
                  <a:cubicBezTo>
                    <a:pt x="531" y="62"/>
                    <a:pt x="522" y="61"/>
                    <a:pt x="512" y="58"/>
                  </a:cubicBezTo>
                  <a:cubicBezTo>
                    <a:pt x="492" y="52"/>
                    <a:pt x="473" y="46"/>
                    <a:pt x="453" y="42"/>
                  </a:cubicBezTo>
                  <a:cubicBezTo>
                    <a:pt x="424" y="36"/>
                    <a:pt x="396" y="27"/>
                    <a:pt x="367" y="17"/>
                  </a:cubicBezTo>
                  <a:cubicBezTo>
                    <a:pt x="364" y="16"/>
                    <a:pt x="360" y="15"/>
                    <a:pt x="354" y="14"/>
                  </a:cubicBezTo>
                  <a:cubicBezTo>
                    <a:pt x="354" y="14"/>
                    <a:pt x="353" y="13"/>
                    <a:pt x="351" y="12"/>
                  </a:cubicBezTo>
                  <a:lnTo>
                    <a:pt x="351" y="12"/>
                  </a:lnTo>
                  <a:cubicBezTo>
                    <a:pt x="352" y="13"/>
                    <a:pt x="352" y="13"/>
                    <a:pt x="352" y="14"/>
                  </a:cubicBezTo>
                  <a:cubicBezTo>
                    <a:pt x="339" y="10"/>
                    <a:pt x="325" y="7"/>
                    <a:pt x="310" y="6"/>
                  </a:cubicBezTo>
                  <a:cubicBezTo>
                    <a:pt x="294" y="2"/>
                    <a:pt x="279" y="1"/>
                    <a:pt x="26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34"/>
            <p:cNvSpPr/>
            <p:nvPr/>
          </p:nvSpPr>
          <p:spPr>
            <a:xfrm>
              <a:off x="1653405" y="2129674"/>
              <a:ext cx="26651" cy="22378"/>
            </a:xfrm>
            <a:custGeom>
              <a:rect b="b" l="l" r="r" t="t"/>
              <a:pathLst>
                <a:path extrusionOk="0" h="649" w="773">
                  <a:moveTo>
                    <a:pt x="350" y="12"/>
                  </a:moveTo>
                  <a:cubicBezTo>
                    <a:pt x="351" y="12"/>
                    <a:pt x="351" y="12"/>
                    <a:pt x="352" y="13"/>
                  </a:cubicBezTo>
                  <a:lnTo>
                    <a:pt x="352" y="13"/>
                  </a:lnTo>
                  <a:cubicBezTo>
                    <a:pt x="351" y="12"/>
                    <a:pt x="351" y="12"/>
                    <a:pt x="350" y="12"/>
                  </a:cubicBezTo>
                  <a:close/>
                  <a:moveTo>
                    <a:pt x="264" y="0"/>
                  </a:moveTo>
                  <a:cubicBezTo>
                    <a:pt x="243" y="0"/>
                    <a:pt x="222" y="4"/>
                    <a:pt x="202" y="10"/>
                  </a:cubicBezTo>
                  <a:cubicBezTo>
                    <a:pt x="180" y="20"/>
                    <a:pt x="159" y="29"/>
                    <a:pt x="137" y="38"/>
                  </a:cubicBezTo>
                  <a:cubicBezTo>
                    <a:pt x="106" y="55"/>
                    <a:pt x="80" y="78"/>
                    <a:pt x="60" y="108"/>
                  </a:cubicBezTo>
                  <a:cubicBezTo>
                    <a:pt x="43" y="125"/>
                    <a:pt x="32" y="145"/>
                    <a:pt x="24" y="169"/>
                  </a:cubicBezTo>
                  <a:cubicBezTo>
                    <a:pt x="8" y="201"/>
                    <a:pt x="1" y="236"/>
                    <a:pt x="2" y="274"/>
                  </a:cubicBezTo>
                  <a:cubicBezTo>
                    <a:pt x="4" y="299"/>
                    <a:pt x="8" y="322"/>
                    <a:pt x="11" y="347"/>
                  </a:cubicBezTo>
                  <a:cubicBezTo>
                    <a:pt x="23" y="392"/>
                    <a:pt x="47" y="432"/>
                    <a:pt x="81" y="466"/>
                  </a:cubicBezTo>
                  <a:cubicBezTo>
                    <a:pt x="111" y="492"/>
                    <a:pt x="142" y="515"/>
                    <a:pt x="174" y="538"/>
                  </a:cubicBezTo>
                  <a:cubicBezTo>
                    <a:pt x="191" y="550"/>
                    <a:pt x="209" y="560"/>
                    <a:pt x="227" y="571"/>
                  </a:cubicBezTo>
                  <a:cubicBezTo>
                    <a:pt x="236" y="576"/>
                    <a:pt x="245" y="580"/>
                    <a:pt x="256" y="585"/>
                  </a:cubicBezTo>
                  <a:cubicBezTo>
                    <a:pt x="287" y="598"/>
                    <a:pt x="319" y="612"/>
                    <a:pt x="351" y="625"/>
                  </a:cubicBezTo>
                  <a:cubicBezTo>
                    <a:pt x="362" y="629"/>
                    <a:pt x="371" y="633"/>
                    <a:pt x="382" y="637"/>
                  </a:cubicBezTo>
                  <a:cubicBezTo>
                    <a:pt x="396" y="642"/>
                    <a:pt x="408" y="640"/>
                    <a:pt x="425" y="643"/>
                  </a:cubicBezTo>
                  <a:cubicBezTo>
                    <a:pt x="441" y="647"/>
                    <a:pt x="457" y="649"/>
                    <a:pt x="473" y="649"/>
                  </a:cubicBezTo>
                  <a:cubicBezTo>
                    <a:pt x="497" y="649"/>
                    <a:pt x="521" y="645"/>
                    <a:pt x="544" y="638"/>
                  </a:cubicBezTo>
                  <a:lnTo>
                    <a:pt x="547" y="638"/>
                  </a:lnTo>
                  <a:cubicBezTo>
                    <a:pt x="550" y="637"/>
                    <a:pt x="556" y="637"/>
                    <a:pt x="560" y="635"/>
                  </a:cubicBezTo>
                  <a:cubicBezTo>
                    <a:pt x="608" y="622"/>
                    <a:pt x="651" y="598"/>
                    <a:pt x="688" y="561"/>
                  </a:cubicBezTo>
                  <a:cubicBezTo>
                    <a:pt x="722" y="525"/>
                    <a:pt x="747" y="483"/>
                    <a:pt x="762" y="434"/>
                  </a:cubicBezTo>
                  <a:cubicBezTo>
                    <a:pt x="772" y="382"/>
                    <a:pt x="772" y="331"/>
                    <a:pt x="760" y="279"/>
                  </a:cubicBezTo>
                  <a:cubicBezTo>
                    <a:pt x="745" y="231"/>
                    <a:pt x="721" y="187"/>
                    <a:pt x="685" y="151"/>
                  </a:cubicBezTo>
                  <a:cubicBezTo>
                    <a:pt x="683" y="149"/>
                    <a:pt x="678" y="146"/>
                    <a:pt x="676" y="144"/>
                  </a:cubicBezTo>
                  <a:cubicBezTo>
                    <a:pt x="666" y="134"/>
                    <a:pt x="656" y="126"/>
                    <a:pt x="643" y="118"/>
                  </a:cubicBezTo>
                  <a:cubicBezTo>
                    <a:pt x="625" y="99"/>
                    <a:pt x="604" y="86"/>
                    <a:pt x="579" y="80"/>
                  </a:cubicBezTo>
                  <a:cubicBezTo>
                    <a:pt x="567" y="73"/>
                    <a:pt x="555" y="68"/>
                    <a:pt x="542" y="64"/>
                  </a:cubicBezTo>
                  <a:cubicBezTo>
                    <a:pt x="532" y="61"/>
                    <a:pt x="522" y="60"/>
                    <a:pt x="512" y="57"/>
                  </a:cubicBezTo>
                  <a:cubicBezTo>
                    <a:pt x="492" y="52"/>
                    <a:pt x="473" y="46"/>
                    <a:pt x="454" y="42"/>
                  </a:cubicBezTo>
                  <a:cubicBezTo>
                    <a:pt x="424" y="35"/>
                    <a:pt x="396" y="28"/>
                    <a:pt x="367" y="18"/>
                  </a:cubicBezTo>
                  <a:cubicBezTo>
                    <a:pt x="364" y="15"/>
                    <a:pt x="360" y="14"/>
                    <a:pt x="355" y="13"/>
                  </a:cubicBezTo>
                  <a:cubicBezTo>
                    <a:pt x="354" y="13"/>
                    <a:pt x="353" y="13"/>
                    <a:pt x="352" y="13"/>
                  </a:cubicBezTo>
                  <a:lnTo>
                    <a:pt x="352" y="13"/>
                  </a:lnTo>
                  <a:cubicBezTo>
                    <a:pt x="352" y="13"/>
                    <a:pt x="352" y="13"/>
                    <a:pt x="353" y="13"/>
                  </a:cubicBezTo>
                  <a:cubicBezTo>
                    <a:pt x="339" y="9"/>
                    <a:pt x="325" y="7"/>
                    <a:pt x="310" y="5"/>
                  </a:cubicBezTo>
                  <a:cubicBezTo>
                    <a:pt x="295" y="2"/>
                    <a:pt x="279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34"/>
            <p:cNvSpPr/>
            <p:nvPr/>
          </p:nvSpPr>
          <p:spPr>
            <a:xfrm>
              <a:off x="1535352" y="2084335"/>
              <a:ext cx="26720" cy="22378"/>
            </a:xfrm>
            <a:custGeom>
              <a:rect b="b" l="l" r="r" t="t"/>
              <a:pathLst>
                <a:path extrusionOk="0" h="649" w="775">
                  <a:moveTo>
                    <a:pt x="351" y="12"/>
                  </a:moveTo>
                  <a:cubicBezTo>
                    <a:pt x="352" y="12"/>
                    <a:pt x="352" y="12"/>
                    <a:pt x="353" y="13"/>
                  </a:cubicBezTo>
                  <a:lnTo>
                    <a:pt x="353" y="13"/>
                  </a:lnTo>
                  <a:cubicBezTo>
                    <a:pt x="352" y="12"/>
                    <a:pt x="352" y="12"/>
                    <a:pt x="351" y="12"/>
                  </a:cubicBezTo>
                  <a:close/>
                  <a:moveTo>
                    <a:pt x="266" y="1"/>
                  </a:moveTo>
                  <a:cubicBezTo>
                    <a:pt x="245" y="1"/>
                    <a:pt x="223" y="4"/>
                    <a:pt x="202" y="11"/>
                  </a:cubicBezTo>
                  <a:cubicBezTo>
                    <a:pt x="180" y="19"/>
                    <a:pt x="160" y="29"/>
                    <a:pt x="137" y="38"/>
                  </a:cubicBezTo>
                  <a:cubicBezTo>
                    <a:pt x="105" y="55"/>
                    <a:pt x="79" y="79"/>
                    <a:pt x="61" y="109"/>
                  </a:cubicBezTo>
                  <a:cubicBezTo>
                    <a:pt x="43" y="126"/>
                    <a:pt x="31" y="145"/>
                    <a:pt x="25" y="168"/>
                  </a:cubicBezTo>
                  <a:cubicBezTo>
                    <a:pt x="9" y="201"/>
                    <a:pt x="0" y="236"/>
                    <a:pt x="1" y="273"/>
                  </a:cubicBezTo>
                  <a:cubicBezTo>
                    <a:pt x="4" y="298"/>
                    <a:pt x="9" y="322"/>
                    <a:pt x="11" y="346"/>
                  </a:cubicBezTo>
                  <a:cubicBezTo>
                    <a:pt x="24" y="392"/>
                    <a:pt x="47" y="433"/>
                    <a:pt x="81" y="466"/>
                  </a:cubicBezTo>
                  <a:cubicBezTo>
                    <a:pt x="111" y="492"/>
                    <a:pt x="142" y="516"/>
                    <a:pt x="175" y="538"/>
                  </a:cubicBezTo>
                  <a:cubicBezTo>
                    <a:pt x="192" y="549"/>
                    <a:pt x="209" y="560"/>
                    <a:pt x="227" y="570"/>
                  </a:cubicBezTo>
                  <a:cubicBezTo>
                    <a:pt x="236" y="575"/>
                    <a:pt x="245" y="580"/>
                    <a:pt x="255" y="585"/>
                  </a:cubicBezTo>
                  <a:cubicBezTo>
                    <a:pt x="287" y="598"/>
                    <a:pt x="319" y="612"/>
                    <a:pt x="352" y="625"/>
                  </a:cubicBezTo>
                  <a:cubicBezTo>
                    <a:pt x="363" y="630"/>
                    <a:pt x="371" y="633"/>
                    <a:pt x="381" y="637"/>
                  </a:cubicBezTo>
                  <a:cubicBezTo>
                    <a:pt x="396" y="642"/>
                    <a:pt x="407" y="641"/>
                    <a:pt x="426" y="643"/>
                  </a:cubicBezTo>
                  <a:cubicBezTo>
                    <a:pt x="442" y="647"/>
                    <a:pt x="459" y="649"/>
                    <a:pt x="475" y="649"/>
                  </a:cubicBezTo>
                  <a:cubicBezTo>
                    <a:pt x="498" y="649"/>
                    <a:pt x="522" y="645"/>
                    <a:pt x="545" y="638"/>
                  </a:cubicBezTo>
                  <a:lnTo>
                    <a:pt x="547" y="638"/>
                  </a:lnTo>
                  <a:cubicBezTo>
                    <a:pt x="551" y="637"/>
                    <a:pt x="556" y="637"/>
                    <a:pt x="561" y="636"/>
                  </a:cubicBezTo>
                  <a:cubicBezTo>
                    <a:pt x="608" y="621"/>
                    <a:pt x="651" y="598"/>
                    <a:pt x="688" y="562"/>
                  </a:cubicBezTo>
                  <a:cubicBezTo>
                    <a:pt x="723" y="525"/>
                    <a:pt x="748" y="484"/>
                    <a:pt x="762" y="434"/>
                  </a:cubicBezTo>
                  <a:cubicBezTo>
                    <a:pt x="774" y="382"/>
                    <a:pt x="774" y="330"/>
                    <a:pt x="759" y="279"/>
                  </a:cubicBezTo>
                  <a:cubicBezTo>
                    <a:pt x="745" y="231"/>
                    <a:pt x="722" y="188"/>
                    <a:pt x="685" y="152"/>
                  </a:cubicBezTo>
                  <a:cubicBezTo>
                    <a:pt x="682" y="148"/>
                    <a:pt x="679" y="146"/>
                    <a:pt x="676" y="143"/>
                  </a:cubicBezTo>
                  <a:cubicBezTo>
                    <a:pt x="666" y="135"/>
                    <a:pt x="655" y="127"/>
                    <a:pt x="644" y="117"/>
                  </a:cubicBezTo>
                  <a:cubicBezTo>
                    <a:pt x="625" y="99"/>
                    <a:pt x="603" y="86"/>
                    <a:pt x="578" y="80"/>
                  </a:cubicBezTo>
                  <a:cubicBezTo>
                    <a:pt x="567" y="73"/>
                    <a:pt x="555" y="68"/>
                    <a:pt x="542" y="64"/>
                  </a:cubicBezTo>
                  <a:cubicBezTo>
                    <a:pt x="531" y="62"/>
                    <a:pt x="523" y="60"/>
                    <a:pt x="513" y="58"/>
                  </a:cubicBezTo>
                  <a:cubicBezTo>
                    <a:pt x="493" y="53"/>
                    <a:pt x="473" y="46"/>
                    <a:pt x="453" y="42"/>
                  </a:cubicBezTo>
                  <a:cubicBezTo>
                    <a:pt x="425" y="36"/>
                    <a:pt x="396" y="28"/>
                    <a:pt x="368" y="17"/>
                  </a:cubicBezTo>
                  <a:cubicBezTo>
                    <a:pt x="364" y="16"/>
                    <a:pt x="360" y="15"/>
                    <a:pt x="354" y="13"/>
                  </a:cubicBezTo>
                  <a:cubicBezTo>
                    <a:pt x="354" y="13"/>
                    <a:pt x="353" y="13"/>
                    <a:pt x="353" y="13"/>
                  </a:cubicBezTo>
                  <a:lnTo>
                    <a:pt x="353" y="13"/>
                  </a:lnTo>
                  <a:cubicBezTo>
                    <a:pt x="353" y="13"/>
                    <a:pt x="353" y="13"/>
                    <a:pt x="353" y="13"/>
                  </a:cubicBezTo>
                  <a:cubicBezTo>
                    <a:pt x="339" y="10"/>
                    <a:pt x="326" y="7"/>
                    <a:pt x="311" y="6"/>
                  </a:cubicBezTo>
                  <a:cubicBezTo>
                    <a:pt x="296" y="2"/>
                    <a:pt x="281" y="1"/>
                    <a:pt x="2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34"/>
            <p:cNvSpPr/>
            <p:nvPr/>
          </p:nvSpPr>
          <p:spPr>
            <a:xfrm>
              <a:off x="1475325" y="2063682"/>
              <a:ext cx="26651" cy="22412"/>
            </a:xfrm>
            <a:custGeom>
              <a:rect b="b" l="l" r="r" t="t"/>
              <a:pathLst>
                <a:path extrusionOk="0" h="650" w="773">
                  <a:moveTo>
                    <a:pt x="351" y="12"/>
                  </a:moveTo>
                  <a:cubicBezTo>
                    <a:pt x="352" y="12"/>
                    <a:pt x="353" y="12"/>
                    <a:pt x="354" y="13"/>
                  </a:cubicBezTo>
                  <a:lnTo>
                    <a:pt x="354" y="13"/>
                  </a:lnTo>
                  <a:cubicBezTo>
                    <a:pt x="353" y="12"/>
                    <a:pt x="353" y="12"/>
                    <a:pt x="351" y="12"/>
                  </a:cubicBezTo>
                  <a:close/>
                  <a:moveTo>
                    <a:pt x="266" y="1"/>
                  </a:moveTo>
                  <a:cubicBezTo>
                    <a:pt x="245" y="1"/>
                    <a:pt x="224" y="4"/>
                    <a:pt x="203" y="11"/>
                  </a:cubicBezTo>
                  <a:cubicBezTo>
                    <a:pt x="180" y="19"/>
                    <a:pt x="159" y="29"/>
                    <a:pt x="137" y="38"/>
                  </a:cubicBezTo>
                  <a:cubicBezTo>
                    <a:pt x="106" y="55"/>
                    <a:pt x="80" y="79"/>
                    <a:pt x="60" y="109"/>
                  </a:cubicBezTo>
                  <a:cubicBezTo>
                    <a:pt x="44" y="126"/>
                    <a:pt x="32" y="145"/>
                    <a:pt x="26" y="168"/>
                  </a:cubicBezTo>
                  <a:cubicBezTo>
                    <a:pt x="8" y="201"/>
                    <a:pt x="1" y="236"/>
                    <a:pt x="2" y="274"/>
                  </a:cubicBezTo>
                  <a:cubicBezTo>
                    <a:pt x="5" y="299"/>
                    <a:pt x="8" y="323"/>
                    <a:pt x="11" y="346"/>
                  </a:cubicBezTo>
                  <a:cubicBezTo>
                    <a:pt x="24" y="392"/>
                    <a:pt x="48" y="433"/>
                    <a:pt x="81" y="466"/>
                  </a:cubicBezTo>
                  <a:cubicBezTo>
                    <a:pt x="111" y="492"/>
                    <a:pt x="143" y="516"/>
                    <a:pt x="175" y="538"/>
                  </a:cubicBezTo>
                  <a:cubicBezTo>
                    <a:pt x="193" y="550"/>
                    <a:pt x="209" y="560"/>
                    <a:pt x="227" y="570"/>
                  </a:cubicBezTo>
                  <a:cubicBezTo>
                    <a:pt x="236" y="576"/>
                    <a:pt x="246" y="580"/>
                    <a:pt x="256" y="585"/>
                  </a:cubicBezTo>
                  <a:cubicBezTo>
                    <a:pt x="287" y="599"/>
                    <a:pt x="320" y="612"/>
                    <a:pt x="352" y="626"/>
                  </a:cubicBezTo>
                  <a:cubicBezTo>
                    <a:pt x="362" y="630"/>
                    <a:pt x="372" y="633"/>
                    <a:pt x="382" y="637"/>
                  </a:cubicBezTo>
                  <a:cubicBezTo>
                    <a:pt x="397" y="642"/>
                    <a:pt x="408" y="641"/>
                    <a:pt x="427" y="643"/>
                  </a:cubicBezTo>
                  <a:cubicBezTo>
                    <a:pt x="443" y="647"/>
                    <a:pt x="459" y="649"/>
                    <a:pt x="476" y="649"/>
                  </a:cubicBezTo>
                  <a:cubicBezTo>
                    <a:pt x="499" y="649"/>
                    <a:pt x="522" y="645"/>
                    <a:pt x="545" y="638"/>
                  </a:cubicBezTo>
                  <a:lnTo>
                    <a:pt x="548" y="638"/>
                  </a:lnTo>
                  <a:cubicBezTo>
                    <a:pt x="552" y="637"/>
                    <a:pt x="557" y="637"/>
                    <a:pt x="560" y="636"/>
                  </a:cubicBezTo>
                  <a:cubicBezTo>
                    <a:pt x="609" y="621"/>
                    <a:pt x="652" y="599"/>
                    <a:pt x="688" y="562"/>
                  </a:cubicBezTo>
                  <a:cubicBezTo>
                    <a:pt x="724" y="526"/>
                    <a:pt x="748" y="484"/>
                    <a:pt x="762" y="434"/>
                  </a:cubicBezTo>
                  <a:cubicBezTo>
                    <a:pt x="773" y="381"/>
                    <a:pt x="773" y="330"/>
                    <a:pt x="760" y="279"/>
                  </a:cubicBezTo>
                  <a:cubicBezTo>
                    <a:pt x="746" y="231"/>
                    <a:pt x="723" y="188"/>
                    <a:pt x="686" y="152"/>
                  </a:cubicBezTo>
                  <a:cubicBezTo>
                    <a:pt x="683" y="149"/>
                    <a:pt x="679" y="147"/>
                    <a:pt x="677" y="143"/>
                  </a:cubicBezTo>
                  <a:cubicBezTo>
                    <a:pt x="666" y="135"/>
                    <a:pt x="656" y="127"/>
                    <a:pt x="645" y="117"/>
                  </a:cubicBezTo>
                  <a:cubicBezTo>
                    <a:pt x="626" y="100"/>
                    <a:pt x="604" y="86"/>
                    <a:pt x="579" y="80"/>
                  </a:cubicBezTo>
                  <a:cubicBezTo>
                    <a:pt x="568" y="74"/>
                    <a:pt x="556" y="68"/>
                    <a:pt x="543" y="64"/>
                  </a:cubicBezTo>
                  <a:cubicBezTo>
                    <a:pt x="532" y="62"/>
                    <a:pt x="523" y="60"/>
                    <a:pt x="512" y="58"/>
                  </a:cubicBezTo>
                  <a:cubicBezTo>
                    <a:pt x="494" y="53"/>
                    <a:pt x="474" y="47"/>
                    <a:pt x="454" y="42"/>
                  </a:cubicBezTo>
                  <a:cubicBezTo>
                    <a:pt x="426" y="36"/>
                    <a:pt x="397" y="28"/>
                    <a:pt x="369" y="17"/>
                  </a:cubicBezTo>
                  <a:cubicBezTo>
                    <a:pt x="364" y="16"/>
                    <a:pt x="360" y="15"/>
                    <a:pt x="355" y="13"/>
                  </a:cubicBezTo>
                  <a:cubicBezTo>
                    <a:pt x="355" y="13"/>
                    <a:pt x="354" y="13"/>
                    <a:pt x="354" y="13"/>
                  </a:cubicBezTo>
                  <a:lnTo>
                    <a:pt x="354" y="13"/>
                  </a:lnTo>
                  <a:cubicBezTo>
                    <a:pt x="354" y="13"/>
                    <a:pt x="354" y="13"/>
                    <a:pt x="354" y="13"/>
                  </a:cubicBezTo>
                  <a:cubicBezTo>
                    <a:pt x="339" y="10"/>
                    <a:pt x="327" y="7"/>
                    <a:pt x="310" y="6"/>
                  </a:cubicBezTo>
                  <a:cubicBezTo>
                    <a:pt x="295" y="3"/>
                    <a:pt x="281" y="1"/>
                    <a:pt x="2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34"/>
            <p:cNvSpPr/>
            <p:nvPr/>
          </p:nvSpPr>
          <p:spPr>
            <a:xfrm>
              <a:off x="1302349" y="2276688"/>
              <a:ext cx="37098" cy="24033"/>
            </a:xfrm>
            <a:custGeom>
              <a:rect b="b" l="l" r="r" t="t"/>
              <a:pathLst>
                <a:path extrusionOk="0" h="697" w="1076">
                  <a:moveTo>
                    <a:pt x="666" y="0"/>
                  </a:moveTo>
                  <a:cubicBezTo>
                    <a:pt x="445" y="0"/>
                    <a:pt x="200" y="224"/>
                    <a:pt x="86" y="365"/>
                  </a:cubicBezTo>
                  <a:cubicBezTo>
                    <a:pt x="42" y="419"/>
                    <a:pt x="0" y="485"/>
                    <a:pt x="15" y="553"/>
                  </a:cubicBezTo>
                  <a:cubicBezTo>
                    <a:pt x="35" y="653"/>
                    <a:pt x="159" y="693"/>
                    <a:pt x="261" y="696"/>
                  </a:cubicBezTo>
                  <a:cubicBezTo>
                    <a:pt x="265" y="696"/>
                    <a:pt x="269" y="696"/>
                    <a:pt x="274" y="696"/>
                  </a:cubicBezTo>
                  <a:cubicBezTo>
                    <a:pt x="415" y="696"/>
                    <a:pt x="558" y="663"/>
                    <a:pt x="683" y="597"/>
                  </a:cubicBezTo>
                  <a:cubicBezTo>
                    <a:pt x="884" y="491"/>
                    <a:pt x="1075" y="157"/>
                    <a:pt x="786" y="26"/>
                  </a:cubicBezTo>
                  <a:cubicBezTo>
                    <a:pt x="747" y="8"/>
                    <a:pt x="707" y="0"/>
                    <a:pt x="6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34"/>
            <p:cNvSpPr/>
            <p:nvPr/>
          </p:nvSpPr>
          <p:spPr>
            <a:xfrm>
              <a:off x="1197708" y="2348023"/>
              <a:ext cx="37063" cy="24033"/>
            </a:xfrm>
            <a:custGeom>
              <a:rect b="b" l="l" r="r" t="t"/>
              <a:pathLst>
                <a:path extrusionOk="0" h="697" w="1075">
                  <a:moveTo>
                    <a:pt x="665" y="1"/>
                  </a:moveTo>
                  <a:cubicBezTo>
                    <a:pt x="444" y="1"/>
                    <a:pt x="199" y="225"/>
                    <a:pt x="85" y="367"/>
                  </a:cubicBezTo>
                  <a:cubicBezTo>
                    <a:pt x="41" y="420"/>
                    <a:pt x="0" y="486"/>
                    <a:pt x="14" y="554"/>
                  </a:cubicBezTo>
                  <a:cubicBezTo>
                    <a:pt x="34" y="654"/>
                    <a:pt x="158" y="695"/>
                    <a:pt x="261" y="697"/>
                  </a:cubicBezTo>
                  <a:cubicBezTo>
                    <a:pt x="267" y="697"/>
                    <a:pt x="273" y="697"/>
                    <a:pt x="279" y="697"/>
                  </a:cubicBezTo>
                  <a:cubicBezTo>
                    <a:pt x="418" y="697"/>
                    <a:pt x="559" y="663"/>
                    <a:pt x="683" y="598"/>
                  </a:cubicBezTo>
                  <a:cubicBezTo>
                    <a:pt x="884" y="493"/>
                    <a:pt x="1074" y="158"/>
                    <a:pt x="785" y="26"/>
                  </a:cubicBezTo>
                  <a:cubicBezTo>
                    <a:pt x="746" y="8"/>
                    <a:pt x="706" y="1"/>
                    <a:pt x="6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34"/>
            <p:cNvSpPr/>
            <p:nvPr/>
          </p:nvSpPr>
          <p:spPr>
            <a:xfrm>
              <a:off x="1128683" y="2152774"/>
              <a:ext cx="66369" cy="84890"/>
            </a:xfrm>
            <a:custGeom>
              <a:rect b="b" l="l" r="r" t="t"/>
              <a:pathLst>
                <a:path extrusionOk="0" h="2462" w="1925">
                  <a:moveTo>
                    <a:pt x="238" y="1"/>
                  </a:moveTo>
                  <a:cubicBezTo>
                    <a:pt x="237" y="1"/>
                    <a:pt x="236" y="1"/>
                    <a:pt x="235" y="1"/>
                  </a:cubicBezTo>
                  <a:cubicBezTo>
                    <a:pt x="147" y="2"/>
                    <a:pt x="71" y="71"/>
                    <a:pt x="36" y="153"/>
                  </a:cubicBezTo>
                  <a:cubicBezTo>
                    <a:pt x="1" y="235"/>
                    <a:pt x="3" y="327"/>
                    <a:pt x="10" y="415"/>
                  </a:cubicBezTo>
                  <a:cubicBezTo>
                    <a:pt x="52" y="871"/>
                    <a:pt x="276" y="1296"/>
                    <a:pt x="567" y="1650"/>
                  </a:cubicBezTo>
                  <a:cubicBezTo>
                    <a:pt x="780" y="1907"/>
                    <a:pt x="1115" y="2328"/>
                    <a:pt x="1442" y="2439"/>
                  </a:cubicBezTo>
                  <a:cubicBezTo>
                    <a:pt x="1490" y="2455"/>
                    <a:pt x="1533" y="2462"/>
                    <a:pt x="1572" y="2462"/>
                  </a:cubicBezTo>
                  <a:cubicBezTo>
                    <a:pt x="1847" y="2462"/>
                    <a:pt x="1924" y="2103"/>
                    <a:pt x="1842" y="1850"/>
                  </a:cubicBezTo>
                  <a:cubicBezTo>
                    <a:pt x="1598" y="1109"/>
                    <a:pt x="1079" y="460"/>
                    <a:pt x="407" y="62"/>
                  </a:cubicBezTo>
                  <a:cubicBezTo>
                    <a:pt x="356" y="31"/>
                    <a:pt x="298" y="1"/>
                    <a:pt x="2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34"/>
            <p:cNvSpPr/>
            <p:nvPr/>
          </p:nvSpPr>
          <p:spPr>
            <a:xfrm>
              <a:off x="1036178" y="2241314"/>
              <a:ext cx="115465" cy="58582"/>
            </a:xfrm>
            <a:custGeom>
              <a:rect b="b" l="l" r="r" t="t"/>
              <a:pathLst>
                <a:path extrusionOk="0" h="1699" w="3349">
                  <a:moveTo>
                    <a:pt x="744" y="0"/>
                  </a:moveTo>
                  <a:cubicBezTo>
                    <a:pt x="637" y="0"/>
                    <a:pt x="530" y="8"/>
                    <a:pt x="424" y="25"/>
                  </a:cubicBezTo>
                  <a:cubicBezTo>
                    <a:pt x="323" y="40"/>
                    <a:pt x="220" y="66"/>
                    <a:pt x="137" y="128"/>
                  </a:cubicBezTo>
                  <a:cubicBezTo>
                    <a:pt x="56" y="190"/>
                    <a:pt x="0" y="295"/>
                    <a:pt x="23" y="397"/>
                  </a:cubicBezTo>
                  <a:cubicBezTo>
                    <a:pt x="40" y="467"/>
                    <a:pt x="91" y="524"/>
                    <a:pt x="142" y="576"/>
                  </a:cubicBezTo>
                  <a:cubicBezTo>
                    <a:pt x="781" y="1223"/>
                    <a:pt x="1657" y="1630"/>
                    <a:pt x="2560" y="1696"/>
                  </a:cubicBezTo>
                  <a:cubicBezTo>
                    <a:pt x="2577" y="1697"/>
                    <a:pt x="2594" y="1698"/>
                    <a:pt x="2611" y="1698"/>
                  </a:cubicBezTo>
                  <a:cubicBezTo>
                    <a:pt x="2953" y="1698"/>
                    <a:pt x="3349" y="1454"/>
                    <a:pt x="3109" y="1078"/>
                  </a:cubicBezTo>
                  <a:cubicBezTo>
                    <a:pt x="2892" y="738"/>
                    <a:pt x="2322" y="475"/>
                    <a:pt x="1974" y="307"/>
                  </a:cubicBezTo>
                  <a:cubicBezTo>
                    <a:pt x="1589" y="122"/>
                    <a:pt x="1166" y="0"/>
                    <a:pt x="7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34"/>
            <p:cNvSpPr/>
            <p:nvPr/>
          </p:nvSpPr>
          <p:spPr>
            <a:xfrm>
              <a:off x="804933" y="2465973"/>
              <a:ext cx="128463" cy="96372"/>
            </a:xfrm>
            <a:custGeom>
              <a:rect b="b" l="l" r="r" t="t"/>
              <a:pathLst>
                <a:path extrusionOk="0" h="2795" w="3726">
                  <a:moveTo>
                    <a:pt x="2569" y="1"/>
                  </a:moveTo>
                  <a:cubicBezTo>
                    <a:pt x="2308" y="1"/>
                    <a:pt x="2045" y="59"/>
                    <a:pt x="1793" y="139"/>
                  </a:cubicBezTo>
                  <a:cubicBezTo>
                    <a:pt x="1234" y="316"/>
                    <a:pt x="773" y="613"/>
                    <a:pt x="371" y="1037"/>
                  </a:cubicBezTo>
                  <a:cubicBezTo>
                    <a:pt x="72" y="1352"/>
                    <a:pt x="0" y="1667"/>
                    <a:pt x="33" y="2100"/>
                  </a:cubicBezTo>
                  <a:cubicBezTo>
                    <a:pt x="53" y="2339"/>
                    <a:pt x="135" y="2766"/>
                    <a:pt x="442" y="2793"/>
                  </a:cubicBezTo>
                  <a:cubicBezTo>
                    <a:pt x="450" y="2794"/>
                    <a:pt x="457" y="2794"/>
                    <a:pt x="465" y="2794"/>
                  </a:cubicBezTo>
                  <a:cubicBezTo>
                    <a:pt x="578" y="2794"/>
                    <a:pt x="684" y="2725"/>
                    <a:pt x="770" y="2647"/>
                  </a:cubicBezTo>
                  <a:cubicBezTo>
                    <a:pt x="1084" y="2358"/>
                    <a:pt x="1228" y="1931"/>
                    <a:pt x="1358" y="1523"/>
                  </a:cubicBezTo>
                  <a:cubicBezTo>
                    <a:pt x="1416" y="1730"/>
                    <a:pt x="1502" y="1938"/>
                    <a:pt x="1658" y="2086"/>
                  </a:cubicBezTo>
                  <a:cubicBezTo>
                    <a:pt x="1771" y="2193"/>
                    <a:pt x="1927" y="2264"/>
                    <a:pt x="2080" y="2264"/>
                  </a:cubicBezTo>
                  <a:cubicBezTo>
                    <a:pt x="2139" y="2264"/>
                    <a:pt x="2197" y="2253"/>
                    <a:pt x="2252" y="2231"/>
                  </a:cubicBezTo>
                  <a:cubicBezTo>
                    <a:pt x="2451" y="2149"/>
                    <a:pt x="2565" y="1928"/>
                    <a:pt x="2584" y="1712"/>
                  </a:cubicBezTo>
                  <a:cubicBezTo>
                    <a:pt x="2603" y="1498"/>
                    <a:pt x="2541" y="1284"/>
                    <a:pt x="2481" y="1077"/>
                  </a:cubicBezTo>
                  <a:lnTo>
                    <a:pt x="2481" y="1077"/>
                  </a:lnTo>
                  <a:cubicBezTo>
                    <a:pt x="2661" y="1238"/>
                    <a:pt x="2890" y="1358"/>
                    <a:pt x="3128" y="1358"/>
                  </a:cubicBezTo>
                  <a:cubicBezTo>
                    <a:pt x="3143" y="1358"/>
                    <a:pt x="3157" y="1358"/>
                    <a:pt x="3171" y="1357"/>
                  </a:cubicBezTo>
                  <a:cubicBezTo>
                    <a:pt x="3424" y="1341"/>
                    <a:pt x="3677" y="1154"/>
                    <a:pt x="3709" y="900"/>
                  </a:cubicBezTo>
                  <a:cubicBezTo>
                    <a:pt x="3725" y="769"/>
                    <a:pt x="3683" y="634"/>
                    <a:pt x="3615" y="520"/>
                  </a:cubicBezTo>
                  <a:cubicBezTo>
                    <a:pt x="3443" y="232"/>
                    <a:pt x="3116" y="60"/>
                    <a:pt x="2784" y="15"/>
                  </a:cubicBezTo>
                  <a:cubicBezTo>
                    <a:pt x="2713" y="5"/>
                    <a:pt x="2641" y="1"/>
                    <a:pt x="25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34"/>
            <p:cNvSpPr/>
            <p:nvPr/>
          </p:nvSpPr>
          <p:spPr>
            <a:xfrm>
              <a:off x="914643" y="2376571"/>
              <a:ext cx="118361" cy="71201"/>
            </a:xfrm>
            <a:custGeom>
              <a:rect b="b" l="l" r="r" t="t"/>
              <a:pathLst>
                <a:path extrusionOk="0" h="2065" w="3433">
                  <a:moveTo>
                    <a:pt x="1790" y="1"/>
                  </a:moveTo>
                  <a:cubicBezTo>
                    <a:pt x="1782" y="1"/>
                    <a:pt x="1774" y="1"/>
                    <a:pt x="1766" y="1"/>
                  </a:cubicBezTo>
                  <a:cubicBezTo>
                    <a:pt x="1252" y="6"/>
                    <a:pt x="744" y="215"/>
                    <a:pt x="375" y="574"/>
                  </a:cubicBezTo>
                  <a:lnTo>
                    <a:pt x="147" y="941"/>
                  </a:lnTo>
                  <a:cubicBezTo>
                    <a:pt x="89" y="1097"/>
                    <a:pt x="32" y="1253"/>
                    <a:pt x="16" y="1417"/>
                  </a:cubicBezTo>
                  <a:cubicBezTo>
                    <a:pt x="1" y="1581"/>
                    <a:pt x="32" y="1756"/>
                    <a:pt x="136" y="1884"/>
                  </a:cubicBezTo>
                  <a:cubicBezTo>
                    <a:pt x="235" y="2006"/>
                    <a:pt x="391" y="2065"/>
                    <a:pt x="549" y="2065"/>
                  </a:cubicBezTo>
                  <a:cubicBezTo>
                    <a:pt x="666" y="2065"/>
                    <a:pt x="785" y="2032"/>
                    <a:pt x="884" y="1969"/>
                  </a:cubicBezTo>
                  <a:cubicBezTo>
                    <a:pt x="1115" y="1821"/>
                    <a:pt x="1240" y="1544"/>
                    <a:pt x="1264" y="1273"/>
                  </a:cubicBezTo>
                  <a:cubicBezTo>
                    <a:pt x="1321" y="1519"/>
                    <a:pt x="1420" y="1782"/>
                    <a:pt x="1636" y="1912"/>
                  </a:cubicBezTo>
                  <a:cubicBezTo>
                    <a:pt x="1687" y="1943"/>
                    <a:pt x="1746" y="1965"/>
                    <a:pt x="1804" y="1965"/>
                  </a:cubicBezTo>
                  <a:cubicBezTo>
                    <a:pt x="1827" y="1965"/>
                    <a:pt x="1849" y="1962"/>
                    <a:pt x="1870" y="1955"/>
                  </a:cubicBezTo>
                  <a:cubicBezTo>
                    <a:pt x="1978" y="1918"/>
                    <a:pt x="2032" y="1797"/>
                    <a:pt x="2061" y="1686"/>
                  </a:cubicBezTo>
                  <a:cubicBezTo>
                    <a:pt x="2107" y="1501"/>
                    <a:pt x="2121" y="1304"/>
                    <a:pt x="2099" y="1112"/>
                  </a:cubicBezTo>
                  <a:lnTo>
                    <a:pt x="2099" y="1112"/>
                  </a:lnTo>
                  <a:cubicBezTo>
                    <a:pt x="2239" y="1259"/>
                    <a:pt x="2408" y="1383"/>
                    <a:pt x="2603" y="1436"/>
                  </a:cubicBezTo>
                  <a:cubicBezTo>
                    <a:pt x="2669" y="1454"/>
                    <a:pt x="2737" y="1463"/>
                    <a:pt x="2806" y="1463"/>
                  </a:cubicBezTo>
                  <a:cubicBezTo>
                    <a:pt x="2941" y="1463"/>
                    <a:pt x="3075" y="1427"/>
                    <a:pt x="3182" y="1346"/>
                  </a:cubicBezTo>
                  <a:cubicBezTo>
                    <a:pt x="3345" y="1226"/>
                    <a:pt x="3432" y="1000"/>
                    <a:pt x="3365" y="809"/>
                  </a:cubicBezTo>
                  <a:cubicBezTo>
                    <a:pt x="3328" y="705"/>
                    <a:pt x="3250" y="618"/>
                    <a:pt x="3170" y="544"/>
                  </a:cubicBezTo>
                  <a:cubicBezTo>
                    <a:pt x="2799" y="199"/>
                    <a:pt x="2296" y="1"/>
                    <a:pt x="179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34"/>
            <p:cNvSpPr/>
            <p:nvPr/>
          </p:nvSpPr>
          <p:spPr>
            <a:xfrm>
              <a:off x="1008733" y="2454802"/>
              <a:ext cx="122878" cy="70856"/>
            </a:xfrm>
            <a:custGeom>
              <a:rect b="b" l="l" r="r" t="t"/>
              <a:pathLst>
                <a:path extrusionOk="0" h="2055" w="3564">
                  <a:moveTo>
                    <a:pt x="1748" y="0"/>
                  </a:moveTo>
                  <a:cubicBezTo>
                    <a:pt x="1479" y="0"/>
                    <a:pt x="1216" y="48"/>
                    <a:pt x="985" y="181"/>
                  </a:cubicBezTo>
                  <a:lnTo>
                    <a:pt x="701" y="357"/>
                  </a:lnTo>
                  <a:cubicBezTo>
                    <a:pt x="371" y="604"/>
                    <a:pt x="134" y="972"/>
                    <a:pt x="42" y="1374"/>
                  </a:cubicBezTo>
                  <a:cubicBezTo>
                    <a:pt x="6" y="1534"/>
                    <a:pt x="0" y="1724"/>
                    <a:pt x="118" y="1837"/>
                  </a:cubicBezTo>
                  <a:cubicBezTo>
                    <a:pt x="182" y="1900"/>
                    <a:pt x="267" y="1925"/>
                    <a:pt x="357" y="1925"/>
                  </a:cubicBezTo>
                  <a:cubicBezTo>
                    <a:pt x="445" y="1925"/>
                    <a:pt x="537" y="1901"/>
                    <a:pt x="618" y="1866"/>
                  </a:cubicBezTo>
                  <a:cubicBezTo>
                    <a:pt x="918" y="1734"/>
                    <a:pt x="1156" y="1469"/>
                    <a:pt x="1254" y="1156"/>
                  </a:cubicBezTo>
                  <a:lnTo>
                    <a:pt x="1254" y="1156"/>
                  </a:lnTo>
                  <a:cubicBezTo>
                    <a:pt x="1238" y="1352"/>
                    <a:pt x="1222" y="1555"/>
                    <a:pt x="1291" y="1737"/>
                  </a:cubicBezTo>
                  <a:cubicBezTo>
                    <a:pt x="1354" y="1906"/>
                    <a:pt x="1515" y="2055"/>
                    <a:pt x="1692" y="2055"/>
                  </a:cubicBezTo>
                  <a:cubicBezTo>
                    <a:pt x="1706" y="2055"/>
                    <a:pt x="1720" y="2054"/>
                    <a:pt x="1734" y="2052"/>
                  </a:cubicBezTo>
                  <a:cubicBezTo>
                    <a:pt x="1848" y="2038"/>
                    <a:pt x="1947" y="1965"/>
                    <a:pt x="2017" y="1875"/>
                  </a:cubicBezTo>
                  <a:cubicBezTo>
                    <a:pt x="2194" y="1653"/>
                    <a:pt x="2217" y="1348"/>
                    <a:pt x="2229" y="1065"/>
                  </a:cubicBezTo>
                  <a:cubicBezTo>
                    <a:pt x="2363" y="1260"/>
                    <a:pt x="2513" y="1466"/>
                    <a:pt x="2734" y="1550"/>
                  </a:cubicBezTo>
                  <a:cubicBezTo>
                    <a:pt x="2802" y="1576"/>
                    <a:pt x="2874" y="1588"/>
                    <a:pt x="2946" y="1588"/>
                  </a:cubicBezTo>
                  <a:cubicBezTo>
                    <a:pt x="3060" y="1588"/>
                    <a:pt x="3174" y="1557"/>
                    <a:pt x="3270" y="1495"/>
                  </a:cubicBezTo>
                  <a:cubicBezTo>
                    <a:pt x="3427" y="1395"/>
                    <a:pt x="3532" y="1218"/>
                    <a:pt x="3545" y="1031"/>
                  </a:cubicBezTo>
                  <a:cubicBezTo>
                    <a:pt x="3563" y="768"/>
                    <a:pt x="3400" y="516"/>
                    <a:pt x="3183" y="363"/>
                  </a:cubicBezTo>
                  <a:cubicBezTo>
                    <a:pt x="2967" y="208"/>
                    <a:pt x="2704" y="139"/>
                    <a:pt x="2446" y="83"/>
                  </a:cubicBezTo>
                  <a:cubicBezTo>
                    <a:pt x="2219" y="36"/>
                    <a:pt x="1981" y="0"/>
                    <a:pt x="17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34"/>
            <p:cNvSpPr/>
            <p:nvPr/>
          </p:nvSpPr>
          <p:spPr>
            <a:xfrm>
              <a:off x="709567" y="2468559"/>
              <a:ext cx="101191" cy="63340"/>
            </a:xfrm>
            <a:custGeom>
              <a:rect b="b" l="l" r="r" t="t"/>
              <a:pathLst>
                <a:path extrusionOk="0" h="1837" w="2935">
                  <a:moveTo>
                    <a:pt x="1793" y="1"/>
                  </a:moveTo>
                  <a:cubicBezTo>
                    <a:pt x="1784" y="1"/>
                    <a:pt x="1775" y="1"/>
                    <a:pt x="1765" y="1"/>
                  </a:cubicBezTo>
                  <a:cubicBezTo>
                    <a:pt x="1036" y="15"/>
                    <a:pt x="445" y="667"/>
                    <a:pt x="137" y="1271"/>
                  </a:cubicBezTo>
                  <a:cubicBezTo>
                    <a:pt x="55" y="1430"/>
                    <a:pt x="0" y="1652"/>
                    <a:pt x="135" y="1772"/>
                  </a:cubicBezTo>
                  <a:cubicBezTo>
                    <a:pt x="190" y="1819"/>
                    <a:pt x="264" y="1837"/>
                    <a:pt x="338" y="1837"/>
                  </a:cubicBezTo>
                  <a:cubicBezTo>
                    <a:pt x="355" y="1837"/>
                    <a:pt x="372" y="1836"/>
                    <a:pt x="388" y="1834"/>
                  </a:cubicBezTo>
                  <a:cubicBezTo>
                    <a:pt x="746" y="1798"/>
                    <a:pt x="993" y="1475"/>
                    <a:pt x="1196" y="1179"/>
                  </a:cubicBezTo>
                  <a:cubicBezTo>
                    <a:pt x="1208" y="1297"/>
                    <a:pt x="1221" y="1415"/>
                    <a:pt x="1266" y="1523"/>
                  </a:cubicBezTo>
                  <a:cubicBezTo>
                    <a:pt x="1313" y="1631"/>
                    <a:pt x="1399" y="1729"/>
                    <a:pt x="1513" y="1757"/>
                  </a:cubicBezTo>
                  <a:cubicBezTo>
                    <a:pt x="1537" y="1763"/>
                    <a:pt x="1561" y="1766"/>
                    <a:pt x="1585" y="1766"/>
                  </a:cubicBezTo>
                  <a:cubicBezTo>
                    <a:pt x="1732" y="1766"/>
                    <a:pt x="1875" y="1655"/>
                    <a:pt x="1940" y="1517"/>
                  </a:cubicBezTo>
                  <a:cubicBezTo>
                    <a:pt x="2018" y="1359"/>
                    <a:pt x="2020" y="1176"/>
                    <a:pt x="2018" y="999"/>
                  </a:cubicBezTo>
                  <a:lnTo>
                    <a:pt x="2018" y="999"/>
                  </a:lnTo>
                  <a:cubicBezTo>
                    <a:pt x="2073" y="1150"/>
                    <a:pt x="2237" y="1242"/>
                    <a:pt x="2398" y="1242"/>
                  </a:cubicBezTo>
                  <a:cubicBezTo>
                    <a:pt x="2426" y="1242"/>
                    <a:pt x="2454" y="1239"/>
                    <a:pt x="2481" y="1233"/>
                  </a:cubicBezTo>
                  <a:cubicBezTo>
                    <a:pt x="2664" y="1194"/>
                    <a:pt x="2812" y="1042"/>
                    <a:pt x="2878" y="864"/>
                  </a:cubicBezTo>
                  <a:cubicBezTo>
                    <a:pt x="2924" y="738"/>
                    <a:pt x="2935" y="593"/>
                    <a:pt x="2878" y="470"/>
                  </a:cubicBezTo>
                  <a:cubicBezTo>
                    <a:pt x="2807" y="317"/>
                    <a:pt x="2646" y="224"/>
                    <a:pt x="2490" y="158"/>
                  </a:cubicBezTo>
                  <a:cubicBezTo>
                    <a:pt x="2270" y="65"/>
                    <a:pt x="2033" y="1"/>
                    <a:pt x="17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34"/>
            <p:cNvSpPr/>
            <p:nvPr/>
          </p:nvSpPr>
          <p:spPr>
            <a:xfrm>
              <a:off x="1268905" y="1930356"/>
              <a:ext cx="54647" cy="83545"/>
            </a:xfrm>
            <a:custGeom>
              <a:rect b="b" l="l" r="r" t="t"/>
              <a:pathLst>
                <a:path extrusionOk="0" h="2423" w="1585">
                  <a:moveTo>
                    <a:pt x="160" y="0"/>
                  </a:moveTo>
                  <a:cubicBezTo>
                    <a:pt x="139" y="0"/>
                    <a:pt x="117" y="5"/>
                    <a:pt x="94" y="16"/>
                  </a:cubicBezTo>
                  <a:cubicBezTo>
                    <a:pt x="4" y="62"/>
                    <a:pt x="1" y="181"/>
                    <a:pt x="56" y="254"/>
                  </a:cubicBezTo>
                  <a:cubicBezTo>
                    <a:pt x="113" y="329"/>
                    <a:pt x="157" y="402"/>
                    <a:pt x="198" y="490"/>
                  </a:cubicBezTo>
                  <a:cubicBezTo>
                    <a:pt x="292" y="702"/>
                    <a:pt x="409" y="899"/>
                    <a:pt x="530" y="1094"/>
                  </a:cubicBezTo>
                  <a:cubicBezTo>
                    <a:pt x="795" y="1524"/>
                    <a:pt x="1079" y="1941"/>
                    <a:pt x="1346" y="2369"/>
                  </a:cubicBezTo>
                  <a:cubicBezTo>
                    <a:pt x="1370" y="2407"/>
                    <a:pt x="1404" y="2423"/>
                    <a:pt x="1437" y="2423"/>
                  </a:cubicBezTo>
                  <a:cubicBezTo>
                    <a:pt x="1512" y="2423"/>
                    <a:pt x="1585" y="2343"/>
                    <a:pt x="1541" y="2253"/>
                  </a:cubicBezTo>
                  <a:cubicBezTo>
                    <a:pt x="1338" y="1846"/>
                    <a:pt x="1098" y="1459"/>
                    <a:pt x="857" y="1074"/>
                  </a:cubicBezTo>
                  <a:cubicBezTo>
                    <a:pt x="739" y="886"/>
                    <a:pt x="618" y="699"/>
                    <a:pt x="514" y="504"/>
                  </a:cubicBezTo>
                  <a:cubicBezTo>
                    <a:pt x="441" y="368"/>
                    <a:pt x="385" y="227"/>
                    <a:pt x="286" y="110"/>
                  </a:cubicBezTo>
                  <a:cubicBezTo>
                    <a:pt x="285" y="94"/>
                    <a:pt x="281" y="77"/>
                    <a:pt x="270" y="62"/>
                  </a:cubicBezTo>
                  <a:cubicBezTo>
                    <a:pt x="241" y="23"/>
                    <a:pt x="203" y="0"/>
                    <a:pt x="16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34"/>
            <p:cNvSpPr/>
            <p:nvPr/>
          </p:nvSpPr>
          <p:spPr>
            <a:xfrm>
              <a:off x="1296867" y="1915668"/>
              <a:ext cx="44097" cy="88958"/>
            </a:xfrm>
            <a:custGeom>
              <a:rect b="b" l="l" r="r" t="t"/>
              <a:pathLst>
                <a:path extrusionOk="0" h="2580" w="1279">
                  <a:moveTo>
                    <a:pt x="83" y="0"/>
                  </a:moveTo>
                  <a:cubicBezTo>
                    <a:pt x="43" y="0"/>
                    <a:pt x="1" y="38"/>
                    <a:pt x="12" y="86"/>
                  </a:cubicBezTo>
                  <a:cubicBezTo>
                    <a:pt x="61" y="285"/>
                    <a:pt x="189" y="429"/>
                    <a:pt x="282" y="606"/>
                  </a:cubicBezTo>
                  <a:cubicBezTo>
                    <a:pt x="392" y="815"/>
                    <a:pt x="493" y="1033"/>
                    <a:pt x="584" y="1253"/>
                  </a:cubicBezTo>
                  <a:cubicBezTo>
                    <a:pt x="667" y="1455"/>
                    <a:pt x="740" y="1661"/>
                    <a:pt x="823" y="1864"/>
                  </a:cubicBezTo>
                  <a:cubicBezTo>
                    <a:pt x="906" y="2067"/>
                    <a:pt x="985" y="2273"/>
                    <a:pt x="1025" y="2491"/>
                  </a:cubicBezTo>
                  <a:cubicBezTo>
                    <a:pt x="1036" y="2552"/>
                    <a:pt x="1080" y="2579"/>
                    <a:pt x="1128" y="2579"/>
                  </a:cubicBezTo>
                  <a:cubicBezTo>
                    <a:pt x="1200" y="2579"/>
                    <a:pt x="1279" y="2519"/>
                    <a:pt x="1261" y="2425"/>
                  </a:cubicBezTo>
                  <a:cubicBezTo>
                    <a:pt x="1219" y="2207"/>
                    <a:pt x="1140" y="2001"/>
                    <a:pt x="1057" y="1798"/>
                  </a:cubicBezTo>
                  <a:cubicBezTo>
                    <a:pt x="973" y="1593"/>
                    <a:pt x="895" y="1385"/>
                    <a:pt x="808" y="1181"/>
                  </a:cubicBezTo>
                  <a:cubicBezTo>
                    <a:pt x="714" y="960"/>
                    <a:pt x="610" y="743"/>
                    <a:pt x="494" y="534"/>
                  </a:cubicBezTo>
                  <a:cubicBezTo>
                    <a:pt x="393" y="354"/>
                    <a:pt x="229" y="215"/>
                    <a:pt x="136" y="34"/>
                  </a:cubicBezTo>
                  <a:cubicBezTo>
                    <a:pt x="124" y="1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34"/>
            <p:cNvSpPr/>
            <p:nvPr/>
          </p:nvSpPr>
          <p:spPr>
            <a:xfrm>
              <a:off x="1347205" y="1876501"/>
              <a:ext cx="12377" cy="125162"/>
            </a:xfrm>
            <a:custGeom>
              <a:rect b="b" l="l" r="r" t="t"/>
              <a:pathLst>
                <a:path extrusionOk="0" h="3630" w="359">
                  <a:moveTo>
                    <a:pt x="159" y="0"/>
                  </a:moveTo>
                  <a:cubicBezTo>
                    <a:pt x="84" y="0"/>
                    <a:pt x="1" y="64"/>
                    <a:pt x="19" y="162"/>
                  </a:cubicBezTo>
                  <a:cubicBezTo>
                    <a:pt x="46" y="313"/>
                    <a:pt x="24" y="480"/>
                    <a:pt x="29" y="634"/>
                  </a:cubicBezTo>
                  <a:cubicBezTo>
                    <a:pt x="35" y="802"/>
                    <a:pt x="45" y="971"/>
                    <a:pt x="51" y="1139"/>
                  </a:cubicBezTo>
                  <a:cubicBezTo>
                    <a:pt x="65" y="1473"/>
                    <a:pt x="65" y="1808"/>
                    <a:pt x="73" y="2143"/>
                  </a:cubicBezTo>
                  <a:cubicBezTo>
                    <a:pt x="81" y="2421"/>
                    <a:pt x="98" y="2702"/>
                    <a:pt x="81" y="2979"/>
                  </a:cubicBezTo>
                  <a:cubicBezTo>
                    <a:pt x="70" y="3177"/>
                    <a:pt x="49" y="3420"/>
                    <a:pt x="175" y="3588"/>
                  </a:cubicBezTo>
                  <a:cubicBezTo>
                    <a:pt x="196" y="3617"/>
                    <a:pt x="224" y="3629"/>
                    <a:pt x="250" y="3629"/>
                  </a:cubicBezTo>
                  <a:cubicBezTo>
                    <a:pt x="307" y="3629"/>
                    <a:pt x="358" y="3571"/>
                    <a:pt x="326" y="3500"/>
                  </a:cubicBezTo>
                  <a:cubicBezTo>
                    <a:pt x="247" y="3325"/>
                    <a:pt x="323" y="3065"/>
                    <a:pt x="337" y="2879"/>
                  </a:cubicBezTo>
                  <a:cubicBezTo>
                    <a:pt x="358" y="2580"/>
                    <a:pt x="337" y="2275"/>
                    <a:pt x="330" y="1976"/>
                  </a:cubicBezTo>
                  <a:cubicBezTo>
                    <a:pt x="322" y="1660"/>
                    <a:pt x="323" y="1343"/>
                    <a:pt x="310" y="1026"/>
                  </a:cubicBezTo>
                  <a:cubicBezTo>
                    <a:pt x="304" y="859"/>
                    <a:pt x="294" y="690"/>
                    <a:pt x="289" y="521"/>
                  </a:cubicBezTo>
                  <a:cubicBezTo>
                    <a:pt x="283" y="379"/>
                    <a:pt x="295" y="235"/>
                    <a:pt x="269" y="93"/>
                  </a:cubicBezTo>
                  <a:cubicBezTo>
                    <a:pt x="256" y="28"/>
                    <a:pt x="209" y="0"/>
                    <a:pt x="15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34"/>
            <p:cNvSpPr/>
            <p:nvPr/>
          </p:nvSpPr>
          <p:spPr>
            <a:xfrm>
              <a:off x="1246081" y="1954835"/>
              <a:ext cx="58474" cy="70856"/>
            </a:xfrm>
            <a:custGeom>
              <a:rect b="b" l="l" r="r" t="t"/>
              <a:pathLst>
                <a:path extrusionOk="0" h="2055" w="1696">
                  <a:moveTo>
                    <a:pt x="100" y="0"/>
                  </a:moveTo>
                  <a:cubicBezTo>
                    <a:pt x="47" y="0"/>
                    <a:pt x="1" y="68"/>
                    <a:pt x="48" y="117"/>
                  </a:cubicBezTo>
                  <a:cubicBezTo>
                    <a:pt x="119" y="186"/>
                    <a:pt x="169" y="274"/>
                    <a:pt x="234" y="350"/>
                  </a:cubicBezTo>
                  <a:cubicBezTo>
                    <a:pt x="297" y="426"/>
                    <a:pt x="364" y="499"/>
                    <a:pt x="428" y="575"/>
                  </a:cubicBezTo>
                  <a:cubicBezTo>
                    <a:pt x="559" y="725"/>
                    <a:pt x="688" y="878"/>
                    <a:pt x="810" y="1034"/>
                  </a:cubicBezTo>
                  <a:cubicBezTo>
                    <a:pt x="929" y="1186"/>
                    <a:pt x="1043" y="1346"/>
                    <a:pt x="1148" y="1507"/>
                  </a:cubicBezTo>
                  <a:cubicBezTo>
                    <a:pt x="1202" y="1590"/>
                    <a:pt x="1254" y="1674"/>
                    <a:pt x="1304" y="1759"/>
                  </a:cubicBezTo>
                  <a:cubicBezTo>
                    <a:pt x="1355" y="1845"/>
                    <a:pt x="1396" y="1952"/>
                    <a:pt x="1466" y="2023"/>
                  </a:cubicBezTo>
                  <a:cubicBezTo>
                    <a:pt x="1488" y="2045"/>
                    <a:pt x="1515" y="2054"/>
                    <a:pt x="1542" y="2054"/>
                  </a:cubicBezTo>
                  <a:cubicBezTo>
                    <a:pt x="1619" y="2054"/>
                    <a:pt x="1695" y="1977"/>
                    <a:pt x="1658" y="1902"/>
                  </a:cubicBezTo>
                  <a:cubicBezTo>
                    <a:pt x="1640" y="1811"/>
                    <a:pt x="1577" y="1726"/>
                    <a:pt x="1531" y="1648"/>
                  </a:cubicBezTo>
                  <a:cubicBezTo>
                    <a:pt x="1478" y="1558"/>
                    <a:pt x="1423" y="1470"/>
                    <a:pt x="1365" y="1382"/>
                  </a:cubicBezTo>
                  <a:cubicBezTo>
                    <a:pt x="1251" y="1212"/>
                    <a:pt x="1130" y="1049"/>
                    <a:pt x="1002" y="889"/>
                  </a:cubicBezTo>
                  <a:cubicBezTo>
                    <a:pt x="879" y="733"/>
                    <a:pt x="749" y="584"/>
                    <a:pt x="611" y="440"/>
                  </a:cubicBezTo>
                  <a:cubicBezTo>
                    <a:pt x="539" y="364"/>
                    <a:pt x="466" y="289"/>
                    <a:pt x="388" y="218"/>
                  </a:cubicBezTo>
                  <a:cubicBezTo>
                    <a:pt x="310" y="148"/>
                    <a:pt x="220" y="93"/>
                    <a:pt x="145" y="20"/>
                  </a:cubicBezTo>
                  <a:cubicBezTo>
                    <a:pt x="131" y="6"/>
                    <a:pt x="115" y="0"/>
                    <a:pt x="10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34"/>
            <p:cNvSpPr/>
            <p:nvPr/>
          </p:nvSpPr>
          <p:spPr>
            <a:xfrm>
              <a:off x="1236530" y="1999484"/>
              <a:ext cx="52096" cy="42376"/>
            </a:xfrm>
            <a:custGeom>
              <a:rect b="b" l="l" r="r" t="t"/>
              <a:pathLst>
                <a:path extrusionOk="0" h="1229" w="1511">
                  <a:moveTo>
                    <a:pt x="171" y="1"/>
                  </a:moveTo>
                  <a:cubicBezTo>
                    <a:pt x="45" y="1"/>
                    <a:pt x="1" y="202"/>
                    <a:pt x="135" y="255"/>
                  </a:cubicBezTo>
                  <a:lnTo>
                    <a:pt x="137" y="258"/>
                  </a:lnTo>
                  <a:cubicBezTo>
                    <a:pt x="145" y="263"/>
                    <a:pt x="153" y="266"/>
                    <a:pt x="162" y="271"/>
                  </a:cubicBezTo>
                  <a:cubicBezTo>
                    <a:pt x="178" y="282"/>
                    <a:pt x="195" y="294"/>
                    <a:pt x="213" y="305"/>
                  </a:cubicBezTo>
                  <a:cubicBezTo>
                    <a:pt x="251" y="332"/>
                    <a:pt x="302" y="369"/>
                    <a:pt x="333" y="391"/>
                  </a:cubicBezTo>
                  <a:cubicBezTo>
                    <a:pt x="393" y="440"/>
                    <a:pt x="474" y="505"/>
                    <a:pt x="543" y="562"/>
                  </a:cubicBezTo>
                  <a:cubicBezTo>
                    <a:pt x="680" y="677"/>
                    <a:pt x="815" y="797"/>
                    <a:pt x="946" y="919"/>
                  </a:cubicBezTo>
                  <a:cubicBezTo>
                    <a:pt x="1068" y="1032"/>
                    <a:pt x="1167" y="1162"/>
                    <a:pt x="1326" y="1222"/>
                  </a:cubicBezTo>
                  <a:cubicBezTo>
                    <a:pt x="1337" y="1226"/>
                    <a:pt x="1349" y="1228"/>
                    <a:pt x="1359" y="1228"/>
                  </a:cubicBezTo>
                  <a:cubicBezTo>
                    <a:pt x="1456" y="1228"/>
                    <a:pt x="1510" y="1070"/>
                    <a:pt x="1411" y="1018"/>
                  </a:cubicBezTo>
                  <a:cubicBezTo>
                    <a:pt x="1346" y="984"/>
                    <a:pt x="1297" y="926"/>
                    <a:pt x="1247" y="873"/>
                  </a:cubicBezTo>
                  <a:cubicBezTo>
                    <a:pt x="1190" y="811"/>
                    <a:pt x="1134" y="750"/>
                    <a:pt x="1074" y="692"/>
                  </a:cubicBezTo>
                  <a:cubicBezTo>
                    <a:pt x="955" y="577"/>
                    <a:pt x="834" y="467"/>
                    <a:pt x="707" y="362"/>
                  </a:cubicBezTo>
                  <a:cubicBezTo>
                    <a:pt x="624" y="292"/>
                    <a:pt x="541" y="225"/>
                    <a:pt x="455" y="160"/>
                  </a:cubicBezTo>
                  <a:cubicBezTo>
                    <a:pt x="381" y="103"/>
                    <a:pt x="303" y="36"/>
                    <a:pt x="213" y="8"/>
                  </a:cubicBezTo>
                  <a:cubicBezTo>
                    <a:pt x="198" y="3"/>
                    <a:pt x="184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34"/>
            <p:cNvSpPr/>
            <p:nvPr/>
          </p:nvSpPr>
          <p:spPr>
            <a:xfrm>
              <a:off x="1226359" y="2023791"/>
              <a:ext cx="52371" cy="36066"/>
            </a:xfrm>
            <a:custGeom>
              <a:rect b="b" l="l" r="r" t="t"/>
              <a:pathLst>
                <a:path extrusionOk="0" h="1046" w="1519">
                  <a:moveTo>
                    <a:pt x="112" y="1"/>
                  </a:moveTo>
                  <a:cubicBezTo>
                    <a:pt x="50" y="1"/>
                    <a:pt x="1" y="94"/>
                    <a:pt x="53" y="149"/>
                  </a:cubicBezTo>
                  <a:cubicBezTo>
                    <a:pt x="229" y="333"/>
                    <a:pt x="448" y="467"/>
                    <a:pt x="667" y="595"/>
                  </a:cubicBezTo>
                  <a:cubicBezTo>
                    <a:pt x="879" y="717"/>
                    <a:pt x="1113" y="834"/>
                    <a:pt x="1286" y="1008"/>
                  </a:cubicBezTo>
                  <a:cubicBezTo>
                    <a:pt x="1310" y="1033"/>
                    <a:pt x="1346" y="1046"/>
                    <a:pt x="1382" y="1046"/>
                  </a:cubicBezTo>
                  <a:cubicBezTo>
                    <a:pt x="1428" y="1046"/>
                    <a:pt x="1473" y="1025"/>
                    <a:pt x="1493" y="982"/>
                  </a:cubicBezTo>
                  <a:cubicBezTo>
                    <a:pt x="1494" y="980"/>
                    <a:pt x="1494" y="978"/>
                    <a:pt x="1495" y="975"/>
                  </a:cubicBezTo>
                  <a:cubicBezTo>
                    <a:pt x="1519" y="924"/>
                    <a:pt x="1518" y="868"/>
                    <a:pt x="1475" y="827"/>
                  </a:cubicBezTo>
                  <a:cubicBezTo>
                    <a:pt x="1288" y="654"/>
                    <a:pt x="1046" y="533"/>
                    <a:pt x="823" y="413"/>
                  </a:cubicBezTo>
                  <a:cubicBezTo>
                    <a:pt x="594" y="290"/>
                    <a:pt x="365" y="170"/>
                    <a:pt x="156" y="16"/>
                  </a:cubicBezTo>
                  <a:cubicBezTo>
                    <a:pt x="141" y="5"/>
                    <a:pt x="126" y="1"/>
                    <a:pt x="1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34"/>
            <p:cNvSpPr/>
            <p:nvPr/>
          </p:nvSpPr>
          <p:spPr>
            <a:xfrm>
              <a:off x="1381235" y="1859468"/>
              <a:ext cx="23617" cy="121404"/>
            </a:xfrm>
            <a:custGeom>
              <a:rect b="b" l="l" r="r" t="t"/>
              <a:pathLst>
                <a:path extrusionOk="0" h="3521" w="685">
                  <a:moveTo>
                    <a:pt x="568" y="1"/>
                  </a:moveTo>
                  <a:cubicBezTo>
                    <a:pt x="519" y="1"/>
                    <a:pt x="468" y="27"/>
                    <a:pt x="450" y="82"/>
                  </a:cubicBezTo>
                  <a:cubicBezTo>
                    <a:pt x="367" y="332"/>
                    <a:pt x="359" y="627"/>
                    <a:pt x="338" y="888"/>
                  </a:cubicBezTo>
                  <a:cubicBezTo>
                    <a:pt x="317" y="1168"/>
                    <a:pt x="302" y="1447"/>
                    <a:pt x="266" y="1727"/>
                  </a:cubicBezTo>
                  <a:cubicBezTo>
                    <a:pt x="228" y="2008"/>
                    <a:pt x="179" y="2288"/>
                    <a:pt x="129" y="2566"/>
                  </a:cubicBezTo>
                  <a:cubicBezTo>
                    <a:pt x="77" y="2852"/>
                    <a:pt x="54" y="3142"/>
                    <a:pt x="10" y="3429"/>
                  </a:cubicBezTo>
                  <a:cubicBezTo>
                    <a:pt x="1" y="3484"/>
                    <a:pt x="47" y="3520"/>
                    <a:pt x="89" y="3520"/>
                  </a:cubicBezTo>
                  <a:cubicBezTo>
                    <a:pt x="117" y="3520"/>
                    <a:pt x="142" y="3504"/>
                    <a:pt x="148" y="3468"/>
                  </a:cubicBezTo>
                  <a:cubicBezTo>
                    <a:pt x="199" y="3186"/>
                    <a:pt x="289" y="2909"/>
                    <a:pt x="345" y="2628"/>
                  </a:cubicBezTo>
                  <a:cubicBezTo>
                    <a:pt x="402" y="2345"/>
                    <a:pt x="459" y="2061"/>
                    <a:pt x="500" y="1776"/>
                  </a:cubicBezTo>
                  <a:cubicBezTo>
                    <a:pt x="541" y="1499"/>
                    <a:pt x="560" y="1222"/>
                    <a:pt x="583" y="941"/>
                  </a:cubicBezTo>
                  <a:cubicBezTo>
                    <a:pt x="603" y="665"/>
                    <a:pt x="671" y="390"/>
                    <a:pt x="681" y="115"/>
                  </a:cubicBezTo>
                  <a:cubicBezTo>
                    <a:pt x="684" y="39"/>
                    <a:pt x="627" y="1"/>
                    <a:pt x="5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34"/>
            <p:cNvSpPr/>
            <p:nvPr/>
          </p:nvSpPr>
          <p:spPr>
            <a:xfrm>
              <a:off x="1405335" y="1869915"/>
              <a:ext cx="26272" cy="89958"/>
            </a:xfrm>
            <a:custGeom>
              <a:rect b="b" l="l" r="r" t="t"/>
              <a:pathLst>
                <a:path extrusionOk="0" h="2609" w="762">
                  <a:moveTo>
                    <a:pt x="644" y="0"/>
                  </a:moveTo>
                  <a:cubicBezTo>
                    <a:pt x="627" y="0"/>
                    <a:pt x="609" y="5"/>
                    <a:pt x="592" y="15"/>
                  </a:cubicBezTo>
                  <a:cubicBezTo>
                    <a:pt x="448" y="98"/>
                    <a:pt x="416" y="311"/>
                    <a:pt x="390" y="461"/>
                  </a:cubicBezTo>
                  <a:cubicBezTo>
                    <a:pt x="357" y="658"/>
                    <a:pt x="326" y="850"/>
                    <a:pt x="281" y="1044"/>
                  </a:cubicBezTo>
                  <a:cubicBezTo>
                    <a:pt x="224" y="1292"/>
                    <a:pt x="167" y="1542"/>
                    <a:pt x="114" y="1792"/>
                  </a:cubicBezTo>
                  <a:cubicBezTo>
                    <a:pt x="64" y="2024"/>
                    <a:pt x="0" y="2268"/>
                    <a:pt x="20" y="2507"/>
                  </a:cubicBezTo>
                  <a:cubicBezTo>
                    <a:pt x="25" y="2574"/>
                    <a:pt x="77" y="2608"/>
                    <a:pt x="127" y="2608"/>
                  </a:cubicBezTo>
                  <a:cubicBezTo>
                    <a:pt x="177" y="2608"/>
                    <a:pt x="227" y="2575"/>
                    <a:pt x="229" y="2507"/>
                  </a:cubicBezTo>
                  <a:cubicBezTo>
                    <a:pt x="239" y="2273"/>
                    <a:pt x="317" y="2040"/>
                    <a:pt x="368" y="1814"/>
                  </a:cubicBezTo>
                  <a:cubicBezTo>
                    <a:pt x="418" y="1587"/>
                    <a:pt x="473" y="1361"/>
                    <a:pt x="526" y="1135"/>
                  </a:cubicBezTo>
                  <a:cubicBezTo>
                    <a:pt x="568" y="961"/>
                    <a:pt x="600" y="790"/>
                    <a:pt x="624" y="612"/>
                  </a:cubicBezTo>
                  <a:cubicBezTo>
                    <a:pt x="635" y="525"/>
                    <a:pt x="648" y="436"/>
                    <a:pt x="671" y="352"/>
                  </a:cubicBezTo>
                  <a:cubicBezTo>
                    <a:pt x="690" y="279"/>
                    <a:pt x="729" y="209"/>
                    <a:pt x="745" y="135"/>
                  </a:cubicBezTo>
                  <a:cubicBezTo>
                    <a:pt x="761" y="65"/>
                    <a:pt x="708" y="0"/>
                    <a:pt x="6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34"/>
            <p:cNvSpPr/>
            <p:nvPr/>
          </p:nvSpPr>
          <p:spPr>
            <a:xfrm>
              <a:off x="1438468" y="1878018"/>
              <a:ext cx="20204" cy="69994"/>
            </a:xfrm>
            <a:custGeom>
              <a:rect b="b" l="l" r="r" t="t"/>
              <a:pathLst>
                <a:path extrusionOk="0" h="2030" w="586">
                  <a:moveTo>
                    <a:pt x="428" y="1"/>
                  </a:moveTo>
                  <a:cubicBezTo>
                    <a:pt x="378" y="1"/>
                    <a:pt x="330" y="30"/>
                    <a:pt x="313" y="96"/>
                  </a:cubicBezTo>
                  <a:cubicBezTo>
                    <a:pt x="238" y="389"/>
                    <a:pt x="188" y="689"/>
                    <a:pt x="128" y="986"/>
                  </a:cubicBezTo>
                  <a:cubicBezTo>
                    <a:pt x="68" y="1294"/>
                    <a:pt x="0" y="1613"/>
                    <a:pt x="29" y="1929"/>
                  </a:cubicBezTo>
                  <a:cubicBezTo>
                    <a:pt x="34" y="1995"/>
                    <a:pt x="86" y="2030"/>
                    <a:pt x="137" y="2030"/>
                  </a:cubicBezTo>
                  <a:cubicBezTo>
                    <a:pt x="186" y="2030"/>
                    <a:pt x="235" y="1997"/>
                    <a:pt x="237" y="1929"/>
                  </a:cubicBezTo>
                  <a:cubicBezTo>
                    <a:pt x="245" y="1622"/>
                    <a:pt x="323" y="1324"/>
                    <a:pt x="384" y="1024"/>
                  </a:cubicBezTo>
                  <a:cubicBezTo>
                    <a:pt x="443" y="738"/>
                    <a:pt x="516" y="454"/>
                    <a:pt x="568" y="167"/>
                  </a:cubicBezTo>
                  <a:cubicBezTo>
                    <a:pt x="586" y="67"/>
                    <a:pt x="505" y="1"/>
                    <a:pt x="4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34"/>
            <p:cNvSpPr/>
            <p:nvPr/>
          </p:nvSpPr>
          <p:spPr>
            <a:xfrm>
              <a:off x="1460121" y="1875466"/>
              <a:ext cx="32064" cy="75856"/>
            </a:xfrm>
            <a:custGeom>
              <a:rect b="b" l="l" r="r" t="t"/>
              <a:pathLst>
                <a:path extrusionOk="0" h="2200" w="930">
                  <a:moveTo>
                    <a:pt x="794" y="0"/>
                  </a:moveTo>
                  <a:cubicBezTo>
                    <a:pt x="751" y="0"/>
                    <a:pt x="707" y="19"/>
                    <a:pt x="685" y="60"/>
                  </a:cubicBezTo>
                  <a:cubicBezTo>
                    <a:pt x="603" y="202"/>
                    <a:pt x="566" y="384"/>
                    <a:pt x="513" y="540"/>
                  </a:cubicBezTo>
                  <a:cubicBezTo>
                    <a:pt x="453" y="707"/>
                    <a:pt x="398" y="873"/>
                    <a:pt x="334" y="1038"/>
                  </a:cubicBezTo>
                  <a:cubicBezTo>
                    <a:pt x="197" y="1385"/>
                    <a:pt x="25" y="1731"/>
                    <a:pt x="4" y="2109"/>
                  </a:cubicBezTo>
                  <a:cubicBezTo>
                    <a:pt x="0" y="2169"/>
                    <a:pt x="46" y="2199"/>
                    <a:pt x="93" y="2199"/>
                  </a:cubicBezTo>
                  <a:cubicBezTo>
                    <a:pt x="132" y="2199"/>
                    <a:pt x="172" y="2178"/>
                    <a:pt x="186" y="2134"/>
                  </a:cubicBezTo>
                  <a:cubicBezTo>
                    <a:pt x="299" y="1776"/>
                    <a:pt x="448" y="1436"/>
                    <a:pt x="592" y="1091"/>
                  </a:cubicBezTo>
                  <a:cubicBezTo>
                    <a:pt x="657" y="933"/>
                    <a:pt x="713" y="773"/>
                    <a:pt x="769" y="612"/>
                  </a:cubicBezTo>
                  <a:cubicBezTo>
                    <a:pt x="822" y="456"/>
                    <a:pt x="900" y="290"/>
                    <a:pt x="921" y="124"/>
                  </a:cubicBezTo>
                  <a:cubicBezTo>
                    <a:pt x="930" y="45"/>
                    <a:pt x="862" y="0"/>
                    <a:pt x="7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34"/>
            <p:cNvSpPr/>
            <p:nvPr/>
          </p:nvSpPr>
          <p:spPr>
            <a:xfrm>
              <a:off x="753975" y="2258105"/>
              <a:ext cx="29409" cy="188226"/>
            </a:xfrm>
            <a:custGeom>
              <a:rect b="b" l="l" r="r" t="t"/>
              <a:pathLst>
                <a:path extrusionOk="0" h="5459" w="853">
                  <a:moveTo>
                    <a:pt x="541" y="0"/>
                  </a:moveTo>
                  <a:cubicBezTo>
                    <a:pt x="531" y="0"/>
                    <a:pt x="520" y="2"/>
                    <a:pt x="509" y="6"/>
                  </a:cubicBezTo>
                  <a:cubicBezTo>
                    <a:pt x="267" y="94"/>
                    <a:pt x="120" y="325"/>
                    <a:pt x="66" y="570"/>
                  </a:cubicBezTo>
                  <a:cubicBezTo>
                    <a:pt x="16" y="798"/>
                    <a:pt x="104" y="949"/>
                    <a:pt x="280" y="1085"/>
                  </a:cubicBezTo>
                  <a:cubicBezTo>
                    <a:pt x="420" y="1193"/>
                    <a:pt x="556" y="1281"/>
                    <a:pt x="457" y="1459"/>
                  </a:cubicBezTo>
                  <a:cubicBezTo>
                    <a:pt x="379" y="1599"/>
                    <a:pt x="267" y="1713"/>
                    <a:pt x="215" y="1867"/>
                  </a:cubicBezTo>
                  <a:cubicBezTo>
                    <a:pt x="151" y="2058"/>
                    <a:pt x="213" y="2232"/>
                    <a:pt x="331" y="2385"/>
                  </a:cubicBezTo>
                  <a:cubicBezTo>
                    <a:pt x="401" y="2476"/>
                    <a:pt x="473" y="2533"/>
                    <a:pt x="430" y="2656"/>
                  </a:cubicBezTo>
                  <a:cubicBezTo>
                    <a:pt x="392" y="2762"/>
                    <a:pt x="309" y="2844"/>
                    <a:pt x="240" y="2932"/>
                  </a:cubicBezTo>
                  <a:cubicBezTo>
                    <a:pt x="103" y="3104"/>
                    <a:pt x="0" y="3329"/>
                    <a:pt x="110" y="3544"/>
                  </a:cubicBezTo>
                  <a:cubicBezTo>
                    <a:pt x="158" y="3641"/>
                    <a:pt x="244" y="3704"/>
                    <a:pt x="313" y="3784"/>
                  </a:cubicBezTo>
                  <a:cubicBezTo>
                    <a:pt x="415" y="3903"/>
                    <a:pt x="303" y="3989"/>
                    <a:pt x="240" y="4101"/>
                  </a:cubicBezTo>
                  <a:cubicBezTo>
                    <a:pt x="108" y="4341"/>
                    <a:pt x="165" y="4553"/>
                    <a:pt x="357" y="4729"/>
                  </a:cubicBezTo>
                  <a:cubicBezTo>
                    <a:pt x="446" y="4810"/>
                    <a:pt x="541" y="4901"/>
                    <a:pt x="484" y="5026"/>
                  </a:cubicBezTo>
                  <a:cubicBezTo>
                    <a:pt x="422" y="5159"/>
                    <a:pt x="345" y="5255"/>
                    <a:pt x="416" y="5403"/>
                  </a:cubicBezTo>
                  <a:cubicBezTo>
                    <a:pt x="434" y="5442"/>
                    <a:pt x="470" y="5458"/>
                    <a:pt x="507" y="5458"/>
                  </a:cubicBezTo>
                  <a:cubicBezTo>
                    <a:pt x="538" y="5458"/>
                    <a:pt x="571" y="5447"/>
                    <a:pt x="594" y="5427"/>
                  </a:cubicBezTo>
                  <a:cubicBezTo>
                    <a:pt x="753" y="5297"/>
                    <a:pt x="852" y="5015"/>
                    <a:pt x="777" y="4819"/>
                  </a:cubicBezTo>
                  <a:cubicBezTo>
                    <a:pt x="740" y="4719"/>
                    <a:pt x="671" y="4636"/>
                    <a:pt x="592" y="4564"/>
                  </a:cubicBezTo>
                  <a:cubicBezTo>
                    <a:pt x="526" y="4505"/>
                    <a:pt x="442" y="4454"/>
                    <a:pt x="449" y="4357"/>
                  </a:cubicBezTo>
                  <a:cubicBezTo>
                    <a:pt x="459" y="4242"/>
                    <a:pt x="561" y="4142"/>
                    <a:pt x="604" y="4039"/>
                  </a:cubicBezTo>
                  <a:cubicBezTo>
                    <a:pt x="649" y="3935"/>
                    <a:pt x="655" y="3825"/>
                    <a:pt x="602" y="3724"/>
                  </a:cubicBezTo>
                  <a:cubicBezTo>
                    <a:pt x="509" y="3546"/>
                    <a:pt x="255" y="3458"/>
                    <a:pt x="375" y="3223"/>
                  </a:cubicBezTo>
                  <a:cubicBezTo>
                    <a:pt x="476" y="3026"/>
                    <a:pt x="666" y="2897"/>
                    <a:pt x="710" y="2667"/>
                  </a:cubicBezTo>
                  <a:cubicBezTo>
                    <a:pt x="729" y="2567"/>
                    <a:pt x="715" y="2468"/>
                    <a:pt x="663" y="2380"/>
                  </a:cubicBezTo>
                  <a:cubicBezTo>
                    <a:pt x="610" y="2287"/>
                    <a:pt x="516" y="2216"/>
                    <a:pt x="477" y="2115"/>
                  </a:cubicBezTo>
                  <a:cubicBezTo>
                    <a:pt x="422" y="1975"/>
                    <a:pt x="526" y="1846"/>
                    <a:pt x="599" y="1734"/>
                  </a:cubicBezTo>
                  <a:cubicBezTo>
                    <a:pt x="678" y="1614"/>
                    <a:pt x="764" y="1486"/>
                    <a:pt x="761" y="1338"/>
                  </a:cubicBezTo>
                  <a:cubicBezTo>
                    <a:pt x="756" y="1105"/>
                    <a:pt x="551" y="992"/>
                    <a:pt x="396" y="856"/>
                  </a:cubicBezTo>
                  <a:cubicBezTo>
                    <a:pt x="293" y="768"/>
                    <a:pt x="290" y="690"/>
                    <a:pt x="331" y="559"/>
                  </a:cubicBezTo>
                  <a:cubicBezTo>
                    <a:pt x="375" y="423"/>
                    <a:pt x="457" y="264"/>
                    <a:pt x="583" y="186"/>
                  </a:cubicBezTo>
                  <a:cubicBezTo>
                    <a:pt x="665" y="136"/>
                    <a:pt x="627" y="0"/>
                    <a:pt x="5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34"/>
            <p:cNvSpPr/>
            <p:nvPr/>
          </p:nvSpPr>
          <p:spPr>
            <a:xfrm>
              <a:off x="578585" y="2286790"/>
              <a:ext cx="76609" cy="223327"/>
            </a:xfrm>
            <a:custGeom>
              <a:rect b="b" l="l" r="r" t="t"/>
              <a:pathLst>
                <a:path extrusionOk="0" h="6477" w="2222">
                  <a:moveTo>
                    <a:pt x="625" y="1"/>
                  </a:moveTo>
                  <a:cubicBezTo>
                    <a:pt x="621" y="1"/>
                    <a:pt x="618" y="1"/>
                    <a:pt x="614" y="1"/>
                  </a:cubicBezTo>
                  <a:cubicBezTo>
                    <a:pt x="329" y="28"/>
                    <a:pt x="146" y="361"/>
                    <a:pt x="68" y="604"/>
                  </a:cubicBezTo>
                  <a:cubicBezTo>
                    <a:pt x="26" y="734"/>
                    <a:pt x="1" y="894"/>
                    <a:pt x="61" y="1021"/>
                  </a:cubicBezTo>
                  <a:cubicBezTo>
                    <a:pt x="130" y="1169"/>
                    <a:pt x="280" y="1229"/>
                    <a:pt x="431" y="1254"/>
                  </a:cubicBezTo>
                  <a:cubicBezTo>
                    <a:pt x="551" y="1274"/>
                    <a:pt x="801" y="1264"/>
                    <a:pt x="787" y="1441"/>
                  </a:cubicBezTo>
                  <a:cubicBezTo>
                    <a:pt x="776" y="1596"/>
                    <a:pt x="624" y="1745"/>
                    <a:pt x="557" y="1879"/>
                  </a:cubicBezTo>
                  <a:cubicBezTo>
                    <a:pt x="488" y="2019"/>
                    <a:pt x="443" y="2191"/>
                    <a:pt x="527" y="2336"/>
                  </a:cubicBezTo>
                  <a:cubicBezTo>
                    <a:pt x="603" y="2466"/>
                    <a:pt x="748" y="2505"/>
                    <a:pt x="878" y="2559"/>
                  </a:cubicBezTo>
                  <a:cubicBezTo>
                    <a:pt x="941" y="2585"/>
                    <a:pt x="1041" y="2626"/>
                    <a:pt x="1058" y="2700"/>
                  </a:cubicBezTo>
                  <a:cubicBezTo>
                    <a:pt x="1076" y="2769"/>
                    <a:pt x="1005" y="2861"/>
                    <a:pt x="977" y="2920"/>
                  </a:cubicBezTo>
                  <a:cubicBezTo>
                    <a:pt x="902" y="3071"/>
                    <a:pt x="823" y="3246"/>
                    <a:pt x="815" y="3417"/>
                  </a:cubicBezTo>
                  <a:cubicBezTo>
                    <a:pt x="808" y="3564"/>
                    <a:pt x="875" y="3690"/>
                    <a:pt x="1000" y="3769"/>
                  </a:cubicBezTo>
                  <a:cubicBezTo>
                    <a:pt x="1119" y="3845"/>
                    <a:pt x="1317" y="3842"/>
                    <a:pt x="1409" y="3957"/>
                  </a:cubicBezTo>
                  <a:cubicBezTo>
                    <a:pt x="1504" y="4076"/>
                    <a:pt x="1317" y="4323"/>
                    <a:pt x="1261" y="4444"/>
                  </a:cubicBezTo>
                  <a:cubicBezTo>
                    <a:pt x="1165" y="4651"/>
                    <a:pt x="1109" y="4893"/>
                    <a:pt x="1301" y="5068"/>
                  </a:cubicBezTo>
                  <a:cubicBezTo>
                    <a:pt x="1411" y="5168"/>
                    <a:pt x="1552" y="5189"/>
                    <a:pt x="1692" y="5216"/>
                  </a:cubicBezTo>
                  <a:cubicBezTo>
                    <a:pt x="1820" y="5241"/>
                    <a:pt x="1921" y="5247"/>
                    <a:pt x="1855" y="5393"/>
                  </a:cubicBezTo>
                  <a:cubicBezTo>
                    <a:pt x="1769" y="5583"/>
                    <a:pt x="1602" y="5695"/>
                    <a:pt x="1614" y="5925"/>
                  </a:cubicBezTo>
                  <a:cubicBezTo>
                    <a:pt x="1629" y="6162"/>
                    <a:pt x="1813" y="6329"/>
                    <a:pt x="1994" y="6456"/>
                  </a:cubicBezTo>
                  <a:cubicBezTo>
                    <a:pt x="2014" y="6470"/>
                    <a:pt x="2034" y="6476"/>
                    <a:pt x="2054" y="6476"/>
                  </a:cubicBezTo>
                  <a:cubicBezTo>
                    <a:pt x="2132" y="6476"/>
                    <a:pt x="2194" y="6374"/>
                    <a:pt x="2154" y="6298"/>
                  </a:cubicBezTo>
                  <a:cubicBezTo>
                    <a:pt x="2079" y="6157"/>
                    <a:pt x="1857" y="6010"/>
                    <a:pt x="1919" y="5835"/>
                  </a:cubicBezTo>
                  <a:cubicBezTo>
                    <a:pt x="1978" y="5674"/>
                    <a:pt x="2121" y="5570"/>
                    <a:pt x="2159" y="5392"/>
                  </a:cubicBezTo>
                  <a:cubicBezTo>
                    <a:pt x="2221" y="5083"/>
                    <a:pt x="1966" y="4986"/>
                    <a:pt x="1716" y="4936"/>
                  </a:cubicBezTo>
                  <a:cubicBezTo>
                    <a:pt x="1514" y="4896"/>
                    <a:pt x="1405" y="4842"/>
                    <a:pt x="1490" y="4636"/>
                  </a:cubicBezTo>
                  <a:cubicBezTo>
                    <a:pt x="1570" y="4444"/>
                    <a:pt x="1711" y="4268"/>
                    <a:pt x="1717" y="4054"/>
                  </a:cubicBezTo>
                  <a:cubicBezTo>
                    <a:pt x="1727" y="3757"/>
                    <a:pt x="1463" y="3658"/>
                    <a:pt x="1230" y="3568"/>
                  </a:cubicBezTo>
                  <a:cubicBezTo>
                    <a:pt x="1089" y="3514"/>
                    <a:pt x="1086" y="3446"/>
                    <a:pt x="1129" y="3311"/>
                  </a:cubicBezTo>
                  <a:cubicBezTo>
                    <a:pt x="1181" y="3149"/>
                    <a:pt x="1284" y="3004"/>
                    <a:pt x="1327" y="2839"/>
                  </a:cubicBezTo>
                  <a:cubicBezTo>
                    <a:pt x="1372" y="2663"/>
                    <a:pt x="1306" y="2508"/>
                    <a:pt x="1160" y="2404"/>
                  </a:cubicBezTo>
                  <a:cubicBezTo>
                    <a:pt x="1052" y="2326"/>
                    <a:pt x="895" y="2310"/>
                    <a:pt x="797" y="2227"/>
                  </a:cubicBezTo>
                  <a:cubicBezTo>
                    <a:pt x="693" y="2138"/>
                    <a:pt x="838" y="1961"/>
                    <a:pt x="889" y="1878"/>
                  </a:cubicBezTo>
                  <a:cubicBezTo>
                    <a:pt x="968" y="1747"/>
                    <a:pt x="1058" y="1601"/>
                    <a:pt x="1063" y="1442"/>
                  </a:cubicBezTo>
                  <a:cubicBezTo>
                    <a:pt x="1068" y="1264"/>
                    <a:pt x="954" y="1113"/>
                    <a:pt x="790" y="1051"/>
                  </a:cubicBezTo>
                  <a:cubicBezTo>
                    <a:pt x="665" y="1004"/>
                    <a:pt x="390" y="1041"/>
                    <a:pt x="307" y="924"/>
                  </a:cubicBezTo>
                  <a:cubicBezTo>
                    <a:pt x="238" y="827"/>
                    <a:pt x="324" y="629"/>
                    <a:pt x="365" y="539"/>
                  </a:cubicBezTo>
                  <a:cubicBezTo>
                    <a:pt x="415" y="429"/>
                    <a:pt x="509" y="237"/>
                    <a:pt x="643" y="214"/>
                  </a:cubicBezTo>
                  <a:cubicBezTo>
                    <a:pt x="760" y="196"/>
                    <a:pt x="737" y="1"/>
                    <a:pt x="6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34"/>
            <p:cNvSpPr/>
            <p:nvPr/>
          </p:nvSpPr>
          <p:spPr>
            <a:xfrm>
              <a:off x="673365" y="2251037"/>
              <a:ext cx="44407" cy="217121"/>
            </a:xfrm>
            <a:custGeom>
              <a:rect b="b" l="l" r="r" t="t"/>
              <a:pathLst>
                <a:path extrusionOk="0" h="6297" w="1288">
                  <a:moveTo>
                    <a:pt x="301" y="1"/>
                  </a:moveTo>
                  <a:cubicBezTo>
                    <a:pt x="240" y="1"/>
                    <a:pt x="179" y="43"/>
                    <a:pt x="171" y="129"/>
                  </a:cubicBezTo>
                  <a:cubicBezTo>
                    <a:pt x="155" y="295"/>
                    <a:pt x="182" y="469"/>
                    <a:pt x="120" y="626"/>
                  </a:cubicBezTo>
                  <a:cubicBezTo>
                    <a:pt x="74" y="738"/>
                    <a:pt x="0" y="847"/>
                    <a:pt x="1" y="973"/>
                  </a:cubicBezTo>
                  <a:cubicBezTo>
                    <a:pt x="2" y="1084"/>
                    <a:pt x="64" y="1181"/>
                    <a:pt x="142" y="1256"/>
                  </a:cubicBezTo>
                  <a:cubicBezTo>
                    <a:pt x="205" y="1317"/>
                    <a:pt x="314" y="1373"/>
                    <a:pt x="308" y="1473"/>
                  </a:cubicBezTo>
                  <a:cubicBezTo>
                    <a:pt x="302" y="1591"/>
                    <a:pt x="211" y="1708"/>
                    <a:pt x="162" y="1811"/>
                  </a:cubicBezTo>
                  <a:cubicBezTo>
                    <a:pt x="110" y="1921"/>
                    <a:pt x="65" y="2036"/>
                    <a:pt x="77" y="2160"/>
                  </a:cubicBezTo>
                  <a:cubicBezTo>
                    <a:pt x="89" y="2281"/>
                    <a:pt x="150" y="2388"/>
                    <a:pt x="240" y="2468"/>
                  </a:cubicBezTo>
                  <a:cubicBezTo>
                    <a:pt x="320" y="2540"/>
                    <a:pt x="437" y="2584"/>
                    <a:pt x="502" y="2671"/>
                  </a:cubicBezTo>
                  <a:cubicBezTo>
                    <a:pt x="590" y="2787"/>
                    <a:pt x="502" y="2929"/>
                    <a:pt x="460" y="3043"/>
                  </a:cubicBezTo>
                  <a:cubicBezTo>
                    <a:pt x="416" y="3160"/>
                    <a:pt x="392" y="3293"/>
                    <a:pt x="432" y="3414"/>
                  </a:cubicBezTo>
                  <a:cubicBezTo>
                    <a:pt x="506" y="3635"/>
                    <a:pt x="823" y="3701"/>
                    <a:pt x="791" y="3963"/>
                  </a:cubicBezTo>
                  <a:cubicBezTo>
                    <a:pt x="758" y="4238"/>
                    <a:pt x="531" y="4482"/>
                    <a:pt x="677" y="4766"/>
                  </a:cubicBezTo>
                  <a:cubicBezTo>
                    <a:pt x="730" y="4869"/>
                    <a:pt x="817" y="4941"/>
                    <a:pt x="902" y="5013"/>
                  </a:cubicBezTo>
                  <a:cubicBezTo>
                    <a:pt x="1030" y="5122"/>
                    <a:pt x="1045" y="5196"/>
                    <a:pt x="999" y="5353"/>
                  </a:cubicBezTo>
                  <a:cubicBezTo>
                    <a:pt x="924" y="5609"/>
                    <a:pt x="633" y="6296"/>
                    <a:pt x="1116" y="6296"/>
                  </a:cubicBezTo>
                  <a:cubicBezTo>
                    <a:pt x="1130" y="6296"/>
                    <a:pt x="1145" y="6296"/>
                    <a:pt x="1160" y="6294"/>
                  </a:cubicBezTo>
                  <a:cubicBezTo>
                    <a:pt x="1284" y="6283"/>
                    <a:pt x="1287" y="6096"/>
                    <a:pt x="1159" y="6096"/>
                  </a:cubicBezTo>
                  <a:cubicBezTo>
                    <a:pt x="983" y="6096"/>
                    <a:pt x="1095" y="5832"/>
                    <a:pt x="1127" y="5734"/>
                  </a:cubicBezTo>
                  <a:cubicBezTo>
                    <a:pt x="1186" y="5561"/>
                    <a:pt x="1282" y="5386"/>
                    <a:pt x="1281" y="5200"/>
                  </a:cubicBezTo>
                  <a:cubicBezTo>
                    <a:pt x="1280" y="5094"/>
                    <a:pt x="1236" y="4999"/>
                    <a:pt x="1168" y="4921"/>
                  </a:cubicBezTo>
                  <a:cubicBezTo>
                    <a:pt x="1087" y="4828"/>
                    <a:pt x="947" y="4769"/>
                    <a:pt x="891" y="4656"/>
                  </a:cubicBezTo>
                  <a:cubicBezTo>
                    <a:pt x="838" y="4551"/>
                    <a:pt x="901" y="4417"/>
                    <a:pt x="942" y="4318"/>
                  </a:cubicBezTo>
                  <a:cubicBezTo>
                    <a:pt x="1000" y="4175"/>
                    <a:pt x="1067" y="4031"/>
                    <a:pt x="1059" y="3874"/>
                  </a:cubicBezTo>
                  <a:cubicBezTo>
                    <a:pt x="1054" y="3763"/>
                    <a:pt x="1009" y="3659"/>
                    <a:pt x="936" y="3575"/>
                  </a:cubicBezTo>
                  <a:cubicBezTo>
                    <a:pt x="869" y="3498"/>
                    <a:pt x="767" y="3451"/>
                    <a:pt x="705" y="3370"/>
                  </a:cubicBezTo>
                  <a:cubicBezTo>
                    <a:pt x="630" y="3270"/>
                    <a:pt x="695" y="3156"/>
                    <a:pt x="741" y="3056"/>
                  </a:cubicBezTo>
                  <a:cubicBezTo>
                    <a:pt x="794" y="2937"/>
                    <a:pt x="835" y="2818"/>
                    <a:pt x="813" y="2687"/>
                  </a:cubicBezTo>
                  <a:cubicBezTo>
                    <a:pt x="792" y="2567"/>
                    <a:pt x="728" y="2471"/>
                    <a:pt x="632" y="2398"/>
                  </a:cubicBezTo>
                  <a:cubicBezTo>
                    <a:pt x="556" y="2338"/>
                    <a:pt x="438" y="2296"/>
                    <a:pt x="380" y="2216"/>
                  </a:cubicBezTo>
                  <a:cubicBezTo>
                    <a:pt x="251" y="2034"/>
                    <a:pt x="533" y="1753"/>
                    <a:pt x="578" y="1576"/>
                  </a:cubicBezTo>
                  <a:cubicBezTo>
                    <a:pt x="608" y="1456"/>
                    <a:pt x="600" y="1332"/>
                    <a:pt x="528" y="1229"/>
                  </a:cubicBezTo>
                  <a:cubicBezTo>
                    <a:pt x="468" y="1141"/>
                    <a:pt x="349" y="1100"/>
                    <a:pt x="294" y="1011"/>
                  </a:cubicBezTo>
                  <a:cubicBezTo>
                    <a:pt x="234" y="912"/>
                    <a:pt x="355" y="777"/>
                    <a:pt x="392" y="683"/>
                  </a:cubicBezTo>
                  <a:cubicBezTo>
                    <a:pt x="460" y="513"/>
                    <a:pt x="454" y="308"/>
                    <a:pt x="435" y="129"/>
                  </a:cubicBezTo>
                  <a:cubicBezTo>
                    <a:pt x="426" y="44"/>
                    <a:pt x="363" y="1"/>
                    <a:pt x="3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34"/>
            <p:cNvSpPr/>
            <p:nvPr/>
          </p:nvSpPr>
          <p:spPr>
            <a:xfrm>
              <a:off x="821517" y="2337680"/>
              <a:ext cx="34650" cy="123197"/>
            </a:xfrm>
            <a:custGeom>
              <a:rect b="b" l="l" r="r" t="t"/>
              <a:pathLst>
                <a:path extrusionOk="0" h="3573" w="1005">
                  <a:moveTo>
                    <a:pt x="868" y="1"/>
                  </a:moveTo>
                  <a:cubicBezTo>
                    <a:pt x="847" y="1"/>
                    <a:pt x="826" y="8"/>
                    <a:pt x="806" y="25"/>
                  </a:cubicBezTo>
                  <a:cubicBezTo>
                    <a:pt x="684" y="132"/>
                    <a:pt x="535" y="197"/>
                    <a:pt x="505" y="375"/>
                  </a:cubicBezTo>
                  <a:cubicBezTo>
                    <a:pt x="493" y="458"/>
                    <a:pt x="511" y="536"/>
                    <a:pt x="544" y="611"/>
                  </a:cubicBezTo>
                  <a:cubicBezTo>
                    <a:pt x="578" y="694"/>
                    <a:pt x="643" y="773"/>
                    <a:pt x="630" y="866"/>
                  </a:cubicBezTo>
                  <a:cubicBezTo>
                    <a:pt x="615" y="1000"/>
                    <a:pt x="485" y="1103"/>
                    <a:pt x="403" y="1197"/>
                  </a:cubicBezTo>
                  <a:cubicBezTo>
                    <a:pt x="312" y="1302"/>
                    <a:pt x="234" y="1416"/>
                    <a:pt x="219" y="1558"/>
                  </a:cubicBezTo>
                  <a:cubicBezTo>
                    <a:pt x="212" y="1636"/>
                    <a:pt x="224" y="1714"/>
                    <a:pt x="253" y="1787"/>
                  </a:cubicBezTo>
                  <a:cubicBezTo>
                    <a:pt x="278" y="1854"/>
                    <a:pt x="342" y="1913"/>
                    <a:pt x="360" y="1979"/>
                  </a:cubicBezTo>
                  <a:cubicBezTo>
                    <a:pt x="382" y="2059"/>
                    <a:pt x="307" y="2131"/>
                    <a:pt x="257" y="2187"/>
                  </a:cubicBezTo>
                  <a:cubicBezTo>
                    <a:pt x="193" y="2257"/>
                    <a:pt x="130" y="2329"/>
                    <a:pt x="92" y="2416"/>
                  </a:cubicBezTo>
                  <a:cubicBezTo>
                    <a:pt x="13" y="2597"/>
                    <a:pt x="80" y="2739"/>
                    <a:pt x="156" y="2902"/>
                  </a:cubicBezTo>
                  <a:cubicBezTo>
                    <a:pt x="254" y="3110"/>
                    <a:pt x="14" y="3257"/>
                    <a:pt x="3" y="3462"/>
                  </a:cubicBezTo>
                  <a:cubicBezTo>
                    <a:pt x="0" y="3522"/>
                    <a:pt x="59" y="3572"/>
                    <a:pt x="116" y="3572"/>
                  </a:cubicBezTo>
                  <a:cubicBezTo>
                    <a:pt x="134" y="3572"/>
                    <a:pt x="151" y="3567"/>
                    <a:pt x="167" y="3557"/>
                  </a:cubicBezTo>
                  <a:cubicBezTo>
                    <a:pt x="318" y="3453"/>
                    <a:pt x="446" y="3245"/>
                    <a:pt x="466" y="3063"/>
                  </a:cubicBezTo>
                  <a:cubicBezTo>
                    <a:pt x="476" y="2968"/>
                    <a:pt x="451" y="2882"/>
                    <a:pt x="411" y="2796"/>
                  </a:cubicBezTo>
                  <a:cubicBezTo>
                    <a:pt x="375" y="2722"/>
                    <a:pt x="317" y="2649"/>
                    <a:pt x="337" y="2562"/>
                  </a:cubicBezTo>
                  <a:cubicBezTo>
                    <a:pt x="357" y="2475"/>
                    <a:pt x="442" y="2411"/>
                    <a:pt x="495" y="2345"/>
                  </a:cubicBezTo>
                  <a:cubicBezTo>
                    <a:pt x="552" y="2276"/>
                    <a:pt x="607" y="2198"/>
                    <a:pt x="632" y="2110"/>
                  </a:cubicBezTo>
                  <a:cubicBezTo>
                    <a:pt x="680" y="1942"/>
                    <a:pt x="587" y="1851"/>
                    <a:pt x="520" y="1711"/>
                  </a:cubicBezTo>
                  <a:cubicBezTo>
                    <a:pt x="395" y="1451"/>
                    <a:pt x="768" y="1251"/>
                    <a:pt x="853" y="1033"/>
                  </a:cubicBezTo>
                  <a:cubicBezTo>
                    <a:pt x="914" y="881"/>
                    <a:pt x="880" y="739"/>
                    <a:pt x="801" y="600"/>
                  </a:cubicBezTo>
                  <a:cubicBezTo>
                    <a:pt x="754" y="519"/>
                    <a:pt x="686" y="428"/>
                    <a:pt x="738" y="333"/>
                  </a:cubicBezTo>
                  <a:cubicBezTo>
                    <a:pt x="780" y="259"/>
                    <a:pt x="877" y="210"/>
                    <a:pt x="937" y="155"/>
                  </a:cubicBezTo>
                  <a:cubicBezTo>
                    <a:pt x="1005" y="92"/>
                    <a:pt x="941" y="1"/>
                    <a:pt x="8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34"/>
            <p:cNvSpPr/>
            <p:nvPr/>
          </p:nvSpPr>
          <p:spPr>
            <a:xfrm>
              <a:off x="1658852" y="2047305"/>
              <a:ext cx="54509" cy="45376"/>
            </a:xfrm>
            <a:custGeom>
              <a:rect b="b" l="l" r="r" t="t"/>
              <a:pathLst>
                <a:path extrusionOk="0" h="1316" w="1581">
                  <a:moveTo>
                    <a:pt x="1275" y="0"/>
                  </a:moveTo>
                  <a:cubicBezTo>
                    <a:pt x="1018" y="0"/>
                    <a:pt x="766" y="187"/>
                    <a:pt x="579" y="342"/>
                  </a:cubicBezTo>
                  <a:cubicBezTo>
                    <a:pt x="472" y="433"/>
                    <a:pt x="365" y="530"/>
                    <a:pt x="277" y="639"/>
                  </a:cubicBezTo>
                  <a:cubicBezTo>
                    <a:pt x="227" y="702"/>
                    <a:pt x="171" y="766"/>
                    <a:pt x="129" y="836"/>
                  </a:cubicBezTo>
                  <a:cubicBezTo>
                    <a:pt x="91" y="902"/>
                    <a:pt x="62" y="969"/>
                    <a:pt x="35" y="1039"/>
                  </a:cubicBezTo>
                  <a:cubicBezTo>
                    <a:pt x="1" y="1126"/>
                    <a:pt x="57" y="1246"/>
                    <a:pt x="136" y="1288"/>
                  </a:cubicBezTo>
                  <a:cubicBezTo>
                    <a:pt x="172" y="1307"/>
                    <a:pt x="209" y="1316"/>
                    <a:pt x="246" y="1316"/>
                  </a:cubicBezTo>
                  <a:cubicBezTo>
                    <a:pt x="302" y="1316"/>
                    <a:pt x="357" y="1294"/>
                    <a:pt x="404" y="1254"/>
                  </a:cubicBezTo>
                  <a:cubicBezTo>
                    <a:pt x="589" y="1090"/>
                    <a:pt x="735" y="887"/>
                    <a:pt x="916" y="717"/>
                  </a:cubicBezTo>
                  <a:cubicBezTo>
                    <a:pt x="941" y="694"/>
                    <a:pt x="967" y="673"/>
                    <a:pt x="992" y="650"/>
                  </a:cubicBezTo>
                  <a:cubicBezTo>
                    <a:pt x="1003" y="641"/>
                    <a:pt x="1013" y="632"/>
                    <a:pt x="1025" y="623"/>
                  </a:cubicBezTo>
                  <a:cubicBezTo>
                    <a:pt x="1029" y="619"/>
                    <a:pt x="1057" y="599"/>
                    <a:pt x="1057" y="599"/>
                  </a:cubicBezTo>
                  <a:lnTo>
                    <a:pt x="1057" y="599"/>
                  </a:lnTo>
                  <a:cubicBezTo>
                    <a:pt x="1056" y="599"/>
                    <a:pt x="1053" y="601"/>
                    <a:pt x="1045" y="606"/>
                  </a:cubicBezTo>
                  <a:cubicBezTo>
                    <a:pt x="1040" y="610"/>
                    <a:pt x="1036" y="612"/>
                    <a:pt x="1035" y="613"/>
                  </a:cubicBezTo>
                  <a:lnTo>
                    <a:pt x="1035" y="613"/>
                  </a:lnTo>
                  <a:cubicBezTo>
                    <a:pt x="1039" y="610"/>
                    <a:pt x="1063" y="594"/>
                    <a:pt x="1067" y="590"/>
                  </a:cubicBezTo>
                  <a:cubicBezTo>
                    <a:pt x="1079" y="582"/>
                    <a:pt x="1089" y="575"/>
                    <a:pt x="1102" y="566"/>
                  </a:cubicBezTo>
                  <a:cubicBezTo>
                    <a:pt x="1128" y="549"/>
                    <a:pt x="1155" y="532"/>
                    <a:pt x="1183" y="516"/>
                  </a:cubicBezTo>
                  <a:cubicBezTo>
                    <a:pt x="1211" y="501"/>
                    <a:pt x="1237" y="485"/>
                    <a:pt x="1264" y="469"/>
                  </a:cubicBezTo>
                  <a:cubicBezTo>
                    <a:pt x="1276" y="463"/>
                    <a:pt x="1327" y="438"/>
                    <a:pt x="1326" y="438"/>
                  </a:cubicBezTo>
                  <a:lnTo>
                    <a:pt x="1326" y="438"/>
                  </a:lnTo>
                  <a:cubicBezTo>
                    <a:pt x="1326" y="438"/>
                    <a:pt x="1320" y="440"/>
                    <a:pt x="1306" y="447"/>
                  </a:cubicBezTo>
                  <a:lnTo>
                    <a:pt x="1306" y="447"/>
                  </a:lnTo>
                  <a:cubicBezTo>
                    <a:pt x="1367" y="418"/>
                    <a:pt x="1426" y="388"/>
                    <a:pt x="1487" y="357"/>
                  </a:cubicBezTo>
                  <a:cubicBezTo>
                    <a:pt x="1550" y="326"/>
                    <a:pt x="1581" y="246"/>
                    <a:pt x="1571" y="180"/>
                  </a:cubicBezTo>
                  <a:cubicBezTo>
                    <a:pt x="1561" y="103"/>
                    <a:pt x="1511" y="54"/>
                    <a:pt x="1443" y="29"/>
                  </a:cubicBezTo>
                  <a:cubicBezTo>
                    <a:pt x="1387" y="9"/>
                    <a:pt x="1331" y="0"/>
                    <a:pt x="127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34"/>
            <p:cNvSpPr/>
            <p:nvPr/>
          </p:nvSpPr>
          <p:spPr>
            <a:xfrm>
              <a:off x="1475670" y="1978728"/>
              <a:ext cx="43821" cy="44479"/>
            </a:xfrm>
            <a:custGeom>
              <a:rect b="b" l="l" r="r" t="t"/>
              <a:pathLst>
                <a:path extrusionOk="0" h="1290" w="1271">
                  <a:moveTo>
                    <a:pt x="1025" y="0"/>
                  </a:moveTo>
                  <a:cubicBezTo>
                    <a:pt x="1005" y="0"/>
                    <a:pt x="984" y="2"/>
                    <a:pt x="963" y="6"/>
                  </a:cubicBezTo>
                  <a:cubicBezTo>
                    <a:pt x="729" y="42"/>
                    <a:pt x="526" y="188"/>
                    <a:pt x="375" y="363"/>
                  </a:cubicBezTo>
                  <a:cubicBezTo>
                    <a:pt x="220" y="543"/>
                    <a:pt x="81" y="742"/>
                    <a:pt x="25" y="976"/>
                  </a:cubicBezTo>
                  <a:cubicBezTo>
                    <a:pt x="0" y="1080"/>
                    <a:pt x="40" y="1205"/>
                    <a:pt x="138" y="1256"/>
                  </a:cubicBezTo>
                  <a:cubicBezTo>
                    <a:pt x="177" y="1276"/>
                    <a:pt x="219" y="1286"/>
                    <a:pt x="263" y="1289"/>
                  </a:cubicBezTo>
                  <a:cubicBezTo>
                    <a:pt x="265" y="1289"/>
                    <a:pt x="268" y="1289"/>
                    <a:pt x="271" y="1289"/>
                  </a:cubicBezTo>
                  <a:cubicBezTo>
                    <a:pt x="326" y="1289"/>
                    <a:pt x="405" y="1260"/>
                    <a:pt x="438" y="1216"/>
                  </a:cubicBezTo>
                  <a:cubicBezTo>
                    <a:pt x="501" y="1134"/>
                    <a:pt x="567" y="1054"/>
                    <a:pt x="619" y="962"/>
                  </a:cubicBezTo>
                  <a:cubicBezTo>
                    <a:pt x="659" y="893"/>
                    <a:pt x="704" y="827"/>
                    <a:pt x="752" y="763"/>
                  </a:cubicBezTo>
                  <a:cubicBezTo>
                    <a:pt x="824" y="673"/>
                    <a:pt x="905" y="589"/>
                    <a:pt x="994" y="517"/>
                  </a:cubicBezTo>
                  <a:cubicBezTo>
                    <a:pt x="995" y="517"/>
                    <a:pt x="995" y="516"/>
                    <a:pt x="996" y="516"/>
                  </a:cubicBezTo>
                  <a:cubicBezTo>
                    <a:pt x="1013" y="504"/>
                    <a:pt x="1028" y="491"/>
                    <a:pt x="1046" y="478"/>
                  </a:cubicBezTo>
                  <a:cubicBezTo>
                    <a:pt x="1075" y="457"/>
                    <a:pt x="1105" y="436"/>
                    <a:pt x="1137" y="419"/>
                  </a:cubicBezTo>
                  <a:cubicBezTo>
                    <a:pt x="1234" y="363"/>
                    <a:pt x="1271" y="237"/>
                    <a:pt x="1229" y="136"/>
                  </a:cubicBezTo>
                  <a:cubicBezTo>
                    <a:pt x="1211" y="92"/>
                    <a:pt x="1179" y="50"/>
                    <a:pt x="1137" y="28"/>
                  </a:cubicBezTo>
                  <a:cubicBezTo>
                    <a:pt x="1099" y="8"/>
                    <a:pt x="1063" y="0"/>
                    <a:pt x="10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34"/>
            <p:cNvSpPr/>
            <p:nvPr/>
          </p:nvSpPr>
          <p:spPr>
            <a:xfrm>
              <a:off x="1298487" y="2032273"/>
              <a:ext cx="41821" cy="36238"/>
            </a:xfrm>
            <a:custGeom>
              <a:rect b="b" l="l" r="r" t="t"/>
              <a:pathLst>
                <a:path extrusionOk="0" h="1051" w="1213">
                  <a:moveTo>
                    <a:pt x="606" y="723"/>
                  </a:moveTo>
                  <a:cubicBezTo>
                    <a:pt x="601" y="730"/>
                    <a:pt x="596" y="736"/>
                    <a:pt x="591" y="743"/>
                  </a:cubicBezTo>
                  <a:lnTo>
                    <a:pt x="591" y="743"/>
                  </a:lnTo>
                  <a:cubicBezTo>
                    <a:pt x="596" y="736"/>
                    <a:pt x="601" y="730"/>
                    <a:pt x="606" y="723"/>
                  </a:cubicBezTo>
                  <a:close/>
                  <a:moveTo>
                    <a:pt x="590" y="744"/>
                  </a:moveTo>
                  <a:cubicBezTo>
                    <a:pt x="582" y="754"/>
                    <a:pt x="574" y="764"/>
                    <a:pt x="565" y="773"/>
                  </a:cubicBezTo>
                  <a:cubicBezTo>
                    <a:pt x="573" y="763"/>
                    <a:pt x="581" y="754"/>
                    <a:pt x="590" y="744"/>
                  </a:cubicBezTo>
                  <a:close/>
                  <a:moveTo>
                    <a:pt x="992" y="1"/>
                  </a:moveTo>
                  <a:cubicBezTo>
                    <a:pt x="988" y="1"/>
                    <a:pt x="984" y="1"/>
                    <a:pt x="980" y="1"/>
                  </a:cubicBezTo>
                  <a:cubicBezTo>
                    <a:pt x="921" y="8"/>
                    <a:pt x="864" y="5"/>
                    <a:pt x="804" y="18"/>
                  </a:cubicBezTo>
                  <a:cubicBezTo>
                    <a:pt x="762" y="29"/>
                    <a:pt x="724" y="41"/>
                    <a:pt x="683" y="54"/>
                  </a:cubicBezTo>
                  <a:cubicBezTo>
                    <a:pt x="625" y="73"/>
                    <a:pt x="564" y="94"/>
                    <a:pt x="510" y="122"/>
                  </a:cubicBezTo>
                  <a:cubicBezTo>
                    <a:pt x="455" y="151"/>
                    <a:pt x="406" y="189"/>
                    <a:pt x="359" y="229"/>
                  </a:cubicBezTo>
                  <a:cubicBezTo>
                    <a:pt x="277" y="294"/>
                    <a:pt x="213" y="385"/>
                    <a:pt x="161" y="475"/>
                  </a:cubicBezTo>
                  <a:cubicBezTo>
                    <a:pt x="116" y="553"/>
                    <a:pt x="88" y="638"/>
                    <a:pt x="49" y="719"/>
                  </a:cubicBezTo>
                  <a:cubicBezTo>
                    <a:pt x="1" y="819"/>
                    <a:pt x="15" y="934"/>
                    <a:pt x="106" y="1004"/>
                  </a:cubicBezTo>
                  <a:cubicBezTo>
                    <a:pt x="145" y="1034"/>
                    <a:pt x="196" y="1050"/>
                    <a:pt x="247" y="1050"/>
                  </a:cubicBezTo>
                  <a:cubicBezTo>
                    <a:pt x="303" y="1050"/>
                    <a:pt x="358" y="1030"/>
                    <a:pt x="396" y="987"/>
                  </a:cubicBezTo>
                  <a:cubicBezTo>
                    <a:pt x="464" y="909"/>
                    <a:pt x="527" y="826"/>
                    <a:pt x="590" y="744"/>
                  </a:cubicBezTo>
                  <a:lnTo>
                    <a:pt x="590" y="744"/>
                  </a:lnTo>
                  <a:cubicBezTo>
                    <a:pt x="614" y="717"/>
                    <a:pt x="640" y="692"/>
                    <a:pt x="667" y="668"/>
                  </a:cubicBezTo>
                  <a:cubicBezTo>
                    <a:pt x="695" y="648"/>
                    <a:pt x="726" y="631"/>
                    <a:pt x="758" y="616"/>
                  </a:cubicBezTo>
                  <a:lnTo>
                    <a:pt x="758" y="616"/>
                  </a:lnTo>
                  <a:lnTo>
                    <a:pt x="746" y="621"/>
                  </a:lnTo>
                  <a:lnTo>
                    <a:pt x="746" y="621"/>
                  </a:lnTo>
                  <a:cubicBezTo>
                    <a:pt x="763" y="614"/>
                    <a:pt x="779" y="607"/>
                    <a:pt x="795" y="599"/>
                  </a:cubicBezTo>
                  <a:cubicBezTo>
                    <a:pt x="859" y="573"/>
                    <a:pt x="924" y="551"/>
                    <a:pt x="984" y="518"/>
                  </a:cubicBezTo>
                  <a:cubicBezTo>
                    <a:pt x="1046" y="485"/>
                    <a:pt x="1094" y="440"/>
                    <a:pt x="1139" y="386"/>
                  </a:cubicBezTo>
                  <a:cubicBezTo>
                    <a:pt x="1163" y="355"/>
                    <a:pt x="1186" y="324"/>
                    <a:pt x="1197" y="286"/>
                  </a:cubicBezTo>
                  <a:cubicBezTo>
                    <a:pt x="1212" y="239"/>
                    <a:pt x="1207" y="188"/>
                    <a:pt x="1187" y="141"/>
                  </a:cubicBezTo>
                  <a:cubicBezTo>
                    <a:pt x="1156" y="69"/>
                    <a:pt x="1076" y="1"/>
                    <a:pt x="99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34"/>
            <p:cNvSpPr/>
            <p:nvPr/>
          </p:nvSpPr>
          <p:spPr>
            <a:xfrm>
              <a:off x="1396577" y="1968592"/>
              <a:ext cx="33202" cy="27067"/>
            </a:xfrm>
            <a:custGeom>
              <a:rect b="b" l="l" r="r" t="t"/>
              <a:pathLst>
                <a:path extrusionOk="0" h="785" w="963">
                  <a:moveTo>
                    <a:pt x="694" y="0"/>
                  </a:moveTo>
                  <a:cubicBezTo>
                    <a:pt x="690" y="0"/>
                    <a:pt x="685" y="1"/>
                    <a:pt x="680" y="1"/>
                  </a:cubicBezTo>
                  <a:cubicBezTo>
                    <a:pt x="649" y="4"/>
                    <a:pt x="612" y="4"/>
                    <a:pt x="583" y="13"/>
                  </a:cubicBezTo>
                  <a:cubicBezTo>
                    <a:pt x="571" y="17"/>
                    <a:pt x="557" y="22"/>
                    <a:pt x="545" y="27"/>
                  </a:cubicBezTo>
                  <a:cubicBezTo>
                    <a:pt x="478" y="55"/>
                    <a:pt x="413" y="84"/>
                    <a:pt x="352" y="123"/>
                  </a:cubicBezTo>
                  <a:cubicBezTo>
                    <a:pt x="292" y="159"/>
                    <a:pt x="234" y="202"/>
                    <a:pt x="181" y="248"/>
                  </a:cubicBezTo>
                  <a:cubicBezTo>
                    <a:pt x="128" y="295"/>
                    <a:pt x="83" y="350"/>
                    <a:pt x="42" y="407"/>
                  </a:cubicBezTo>
                  <a:cubicBezTo>
                    <a:pt x="7" y="458"/>
                    <a:pt x="0" y="543"/>
                    <a:pt x="17" y="600"/>
                  </a:cubicBezTo>
                  <a:cubicBezTo>
                    <a:pt x="32" y="659"/>
                    <a:pt x="78" y="722"/>
                    <a:pt x="132" y="750"/>
                  </a:cubicBezTo>
                  <a:cubicBezTo>
                    <a:pt x="172" y="771"/>
                    <a:pt x="217" y="784"/>
                    <a:pt x="262" y="784"/>
                  </a:cubicBezTo>
                  <a:cubicBezTo>
                    <a:pt x="283" y="784"/>
                    <a:pt x="304" y="781"/>
                    <a:pt x="325" y="775"/>
                  </a:cubicBezTo>
                  <a:cubicBezTo>
                    <a:pt x="344" y="766"/>
                    <a:pt x="365" y="758"/>
                    <a:pt x="384" y="750"/>
                  </a:cubicBezTo>
                  <a:cubicBezTo>
                    <a:pt x="415" y="732"/>
                    <a:pt x="441" y="709"/>
                    <a:pt x="461" y="680"/>
                  </a:cubicBezTo>
                  <a:lnTo>
                    <a:pt x="461" y="680"/>
                  </a:lnTo>
                  <a:cubicBezTo>
                    <a:pt x="482" y="658"/>
                    <a:pt x="505" y="639"/>
                    <a:pt x="528" y="620"/>
                  </a:cubicBezTo>
                  <a:cubicBezTo>
                    <a:pt x="578" y="583"/>
                    <a:pt x="632" y="551"/>
                    <a:pt x="689" y="525"/>
                  </a:cubicBezTo>
                  <a:cubicBezTo>
                    <a:pt x="722" y="510"/>
                    <a:pt x="754" y="498"/>
                    <a:pt x="785" y="479"/>
                  </a:cubicBezTo>
                  <a:cubicBezTo>
                    <a:pt x="810" y="464"/>
                    <a:pt x="846" y="435"/>
                    <a:pt x="869" y="412"/>
                  </a:cubicBezTo>
                  <a:cubicBezTo>
                    <a:pt x="896" y="386"/>
                    <a:pt x="909" y="358"/>
                    <a:pt x="925" y="327"/>
                  </a:cubicBezTo>
                  <a:cubicBezTo>
                    <a:pt x="956" y="270"/>
                    <a:pt x="962" y="208"/>
                    <a:pt x="936" y="145"/>
                  </a:cubicBezTo>
                  <a:cubicBezTo>
                    <a:pt x="910" y="82"/>
                    <a:pt x="864" y="48"/>
                    <a:pt x="801" y="24"/>
                  </a:cubicBezTo>
                  <a:cubicBezTo>
                    <a:pt x="767" y="11"/>
                    <a:pt x="732" y="0"/>
                    <a:pt x="6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34"/>
            <p:cNvSpPr/>
            <p:nvPr/>
          </p:nvSpPr>
          <p:spPr>
            <a:xfrm>
              <a:off x="972187" y="2296479"/>
              <a:ext cx="29582" cy="37066"/>
            </a:xfrm>
            <a:custGeom>
              <a:rect b="b" l="l" r="r" t="t"/>
              <a:pathLst>
                <a:path extrusionOk="0" h="1075" w="858">
                  <a:moveTo>
                    <a:pt x="178" y="1"/>
                  </a:moveTo>
                  <a:cubicBezTo>
                    <a:pt x="133" y="1"/>
                    <a:pt x="88" y="17"/>
                    <a:pt x="55" y="51"/>
                  </a:cubicBezTo>
                  <a:cubicBezTo>
                    <a:pt x="24" y="86"/>
                    <a:pt x="0" y="130"/>
                    <a:pt x="3" y="179"/>
                  </a:cubicBezTo>
                  <a:cubicBezTo>
                    <a:pt x="5" y="229"/>
                    <a:pt x="24" y="265"/>
                    <a:pt x="55" y="305"/>
                  </a:cubicBezTo>
                  <a:cubicBezTo>
                    <a:pt x="56" y="307"/>
                    <a:pt x="56" y="307"/>
                    <a:pt x="57" y="309"/>
                  </a:cubicBezTo>
                  <a:cubicBezTo>
                    <a:pt x="61" y="312"/>
                    <a:pt x="64" y="316"/>
                    <a:pt x="66" y="319"/>
                  </a:cubicBezTo>
                  <a:cubicBezTo>
                    <a:pt x="77" y="335"/>
                    <a:pt x="88" y="349"/>
                    <a:pt x="98" y="366"/>
                  </a:cubicBezTo>
                  <a:cubicBezTo>
                    <a:pt x="119" y="395"/>
                    <a:pt x="139" y="425"/>
                    <a:pt x="158" y="457"/>
                  </a:cubicBezTo>
                  <a:cubicBezTo>
                    <a:pt x="197" y="519"/>
                    <a:pt x="233" y="583"/>
                    <a:pt x="268" y="647"/>
                  </a:cubicBezTo>
                  <a:cubicBezTo>
                    <a:pt x="347" y="793"/>
                    <a:pt x="419" y="968"/>
                    <a:pt x="573" y="1049"/>
                  </a:cubicBezTo>
                  <a:cubicBezTo>
                    <a:pt x="604" y="1065"/>
                    <a:pt x="637" y="1074"/>
                    <a:pt x="670" y="1074"/>
                  </a:cubicBezTo>
                  <a:cubicBezTo>
                    <a:pt x="701" y="1074"/>
                    <a:pt x="732" y="1066"/>
                    <a:pt x="760" y="1049"/>
                  </a:cubicBezTo>
                  <a:cubicBezTo>
                    <a:pt x="815" y="1018"/>
                    <a:pt x="857" y="952"/>
                    <a:pt x="853" y="889"/>
                  </a:cubicBezTo>
                  <a:cubicBezTo>
                    <a:pt x="851" y="841"/>
                    <a:pt x="842" y="795"/>
                    <a:pt x="827" y="749"/>
                  </a:cubicBezTo>
                  <a:cubicBezTo>
                    <a:pt x="810" y="696"/>
                    <a:pt x="782" y="654"/>
                    <a:pt x="753" y="609"/>
                  </a:cubicBezTo>
                  <a:cubicBezTo>
                    <a:pt x="713" y="545"/>
                    <a:pt x="668" y="484"/>
                    <a:pt x="623" y="423"/>
                  </a:cubicBezTo>
                  <a:cubicBezTo>
                    <a:pt x="525" y="293"/>
                    <a:pt x="425" y="165"/>
                    <a:pt x="307" y="51"/>
                  </a:cubicBezTo>
                  <a:cubicBezTo>
                    <a:pt x="273" y="18"/>
                    <a:pt x="225" y="1"/>
                    <a:pt x="1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34"/>
            <p:cNvSpPr/>
            <p:nvPr/>
          </p:nvSpPr>
          <p:spPr>
            <a:xfrm>
              <a:off x="973911" y="2306788"/>
              <a:ext cx="379" cy="517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cubicBezTo>
                    <a:pt x="1" y="3"/>
                    <a:pt x="2" y="4"/>
                    <a:pt x="4" y="6"/>
                  </a:cubicBezTo>
                  <a:lnTo>
                    <a:pt x="4" y="6"/>
                  </a:lnTo>
                  <a:cubicBezTo>
                    <a:pt x="2" y="4"/>
                    <a:pt x="1" y="2"/>
                    <a:pt x="0" y="0"/>
                  </a:cubicBezTo>
                  <a:close/>
                  <a:moveTo>
                    <a:pt x="4" y="6"/>
                  </a:moveTo>
                  <a:lnTo>
                    <a:pt x="4" y="6"/>
                  </a:lnTo>
                  <a:cubicBezTo>
                    <a:pt x="7" y="10"/>
                    <a:pt x="11" y="14"/>
                    <a:pt x="11" y="14"/>
                  </a:cubicBezTo>
                  <a:cubicBezTo>
                    <a:pt x="11" y="14"/>
                    <a:pt x="10" y="13"/>
                    <a:pt x="8" y="11"/>
                  </a:cubicBezTo>
                  <a:cubicBezTo>
                    <a:pt x="7" y="9"/>
                    <a:pt x="5" y="7"/>
                    <a:pt x="4" y="6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34"/>
            <p:cNvSpPr/>
            <p:nvPr/>
          </p:nvSpPr>
          <p:spPr>
            <a:xfrm>
              <a:off x="1008113" y="2308960"/>
              <a:ext cx="27548" cy="20033"/>
            </a:xfrm>
            <a:custGeom>
              <a:rect b="b" l="l" r="r" t="t"/>
              <a:pathLst>
                <a:path extrusionOk="0" h="581" w="799">
                  <a:moveTo>
                    <a:pt x="188" y="0"/>
                  </a:moveTo>
                  <a:cubicBezTo>
                    <a:pt x="171" y="0"/>
                    <a:pt x="155" y="2"/>
                    <a:pt x="141" y="6"/>
                  </a:cubicBezTo>
                  <a:cubicBezTo>
                    <a:pt x="101" y="20"/>
                    <a:pt x="68" y="40"/>
                    <a:pt x="43" y="74"/>
                  </a:cubicBezTo>
                  <a:cubicBezTo>
                    <a:pt x="18" y="105"/>
                    <a:pt x="1" y="147"/>
                    <a:pt x="3" y="188"/>
                  </a:cubicBezTo>
                  <a:cubicBezTo>
                    <a:pt x="6" y="235"/>
                    <a:pt x="19" y="291"/>
                    <a:pt x="58" y="323"/>
                  </a:cubicBezTo>
                  <a:cubicBezTo>
                    <a:pt x="139" y="390"/>
                    <a:pt x="227" y="447"/>
                    <a:pt x="321" y="493"/>
                  </a:cubicBezTo>
                  <a:cubicBezTo>
                    <a:pt x="402" y="534"/>
                    <a:pt x="502" y="580"/>
                    <a:pt x="597" y="580"/>
                  </a:cubicBezTo>
                  <a:cubicBezTo>
                    <a:pt x="640" y="580"/>
                    <a:pt x="682" y="571"/>
                    <a:pt x="720" y="547"/>
                  </a:cubicBezTo>
                  <a:cubicBezTo>
                    <a:pt x="748" y="528"/>
                    <a:pt x="769" y="505"/>
                    <a:pt x="783" y="474"/>
                  </a:cubicBezTo>
                  <a:cubicBezTo>
                    <a:pt x="798" y="438"/>
                    <a:pt x="795" y="410"/>
                    <a:pt x="790" y="374"/>
                  </a:cubicBezTo>
                  <a:cubicBezTo>
                    <a:pt x="784" y="324"/>
                    <a:pt x="753" y="285"/>
                    <a:pt x="717" y="251"/>
                  </a:cubicBezTo>
                  <a:cubicBezTo>
                    <a:pt x="688" y="224"/>
                    <a:pt x="652" y="197"/>
                    <a:pt x="613" y="179"/>
                  </a:cubicBezTo>
                  <a:cubicBezTo>
                    <a:pt x="563" y="156"/>
                    <a:pt x="512" y="136"/>
                    <a:pt x="461" y="116"/>
                  </a:cubicBezTo>
                  <a:cubicBezTo>
                    <a:pt x="402" y="90"/>
                    <a:pt x="341" y="61"/>
                    <a:pt x="287" y="26"/>
                  </a:cubicBezTo>
                  <a:cubicBezTo>
                    <a:pt x="261" y="9"/>
                    <a:pt x="223" y="0"/>
                    <a:pt x="1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34"/>
            <p:cNvSpPr/>
            <p:nvPr/>
          </p:nvSpPr>
          <p:spPr>
            <a:xfrm>
              <a:off x="1025972" y="2169048"/>
              <a:ext cx="35236" cy="17550"/>
            </a:xfrm>
            <a:custGeom>
              <a:rect b="b" l="l" r="r" t="t"/>
              <a:pathLst>
                <a:path extrusionOk="0" h="509" w="1022">
                  <a:moveTo>
                    <a:pt x="207" y="1"/>
                  </a:moveTo>
                  <a:cubicBezTo>
                    <a:pt x="100" y="1"/>
                    <a:pt x="0" y="109"/>
                    <a:pt x="5" y="215"/>
                  </a:cubicBezTo>
                  <a:cubicBezTo>
                    <a:pt x="9" y="269"/>
                    <a:pt x="26" y="326"/>
                    <a:pt x="68" y="366"/>
                  </a:cubicBezTo>
                  <a:cubicBezTo>
                    <a:pt x="113" y="406"/>
                    <a:pt x="160" y="422"/>
                    <a:pt x="219" y="428"/>
                  </a:cubicBezTo>
                  <a:cubicBezTo>
                    <a:pt x="249" y="430"/>
                    <a:pt x="280" y="435"/>
                    <a:pt x="310" y="439"/>
                  </a:cubicBezTo>
                  <a:cubicBezTo>
                    <a:pt x="397" y="450"/>
                    <a:pt x="483" y="465"/>
                    <a:pt x="569" y="485"/>
                  </a:cubicBezTo>
                  <a:cubicBezTo>
                    <a:pt x="629" y="498"/>
                    <a:pt x="690" y="508"/>
                    <a:pt x="749" y="508"/>
                  </a:cubicBezTo>
                  <a:cubicBezTo>
                    <a:pt x="814" y="508"/>
                    <a:pt x="877" y="496"/>
                    <a:pt x="937" y="460"/>
                  </a:cubicBezTo>
                  <a:cubicBezTo>
                    <a:pt x="1009" y="414"/>
                    <a:pt x="1022" y="330"/>
                    <a:pt x="990" y="257"/>
                  </a:cubicBezTo>
                  <a:cubicBezTo>
                    <a:pt x="925" y="110"/>
                    <a:pt x="756" y="70"/>
                    <a:pt x="613" y="47"/>
                  </a:cubicBezTo>
                  <a:cubicBezTo>
                    <a:pt x="482" y="25"/>
                    <a:pt x="350" y="10"/>
                    <a:pt x="219" y="1"/>
                  </a:cubicBezTo>
                  <a:cubicBezTo>
                    <a:pt x="215" y="1"/>
                    <a:pt x="211" y="1"/>
                    <a:pt x="2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34"/>
            <p:cNvSpPr/>
            <p:nvPr/>
          </p:nvSpPr>
          <p:spPr>
            <a:xfrm>
              <a:off x="962809" y="2194665"/>
              <a:ext cx="17756" cy="30618"/>
            </a:xfrm>
            <a:custGeom>
              <a:rect b="b" l="l" r="r" t="t"/>
              <a:pathLst>
                <a:path extrusionOk="0" h="888" w="515">
                  <a:moveTo>
                    <a:pt x="274" y="1"/>
                  </a:moveTo>
                  <a:cubicBezTo>
                    <a:pt x="235" y="1"/>
                    <a:pt x="195" y="9"/>
                    <a:pt x="162" y="30"/>
                  </a:cubicBezTo>
                  <a:cubicBezTo>
                    <a:pt x="115" y="60"/>
                    <a:pt x="65" y="111"/>
                    <a:pt x="56" y="169"/>
                  </a:cubicBezTo>
                  <a:cubicBezTo>
                    <a:pt x="41" y="273"/>
                    <a:pt x="20" y="374"/>
                    <a:pt x="9" y="479"/>
                  </a:cubicBezTo>
                  <a:cubicBezTo>
                    <a:pt x="2" y="540"/>
                    <a:pt x="0" y="597"/>
                    <a:pt x="13" y="659"/>
                  </a:cubicBezTo>
                  <a:cubicBezTo>
                    <a:pt x="19" y="697"/>
                    <a:pt x="28" y="731"/>
                    <a:pt x="46" y="764"/>
                  </a:cubicBezTo>
                  <a:cubicBezTo>
                    <a:pt x="84" y="832"/>
                    <a:pt x="147" y="877"/>
                    <a:pt x="223" y="885"/>
                  </a:cubicBezTo>
                  <a:cubicBezTo>
                    <a:pt x="234" y="887"/>
                    <a:pt x="244" y="887"/>
                    <a:pt x="254" y="887"/>
                  </a:cubicBezTo>
                  <a:cubicBezTo>
                    <a:pt x="334" y="887"/>
                    <a:pt x="400" y="842"/>
                    <a:pt x="443" y="771"/>
                  </a:cubicBezTo>
                  <a:cubicBezTo>
                    <a:pt x="473" y="723"/>
                    <a:pt x="473" y="666"/>
                    <a:pt x="477" y="612"/>
                  </a:cubicBezTo>
                  <a:cubicBezTo>
                    <a:pt x="479" y="571"/>
                    <a:pt x="478" y="529"/>
                    <a:pt x="480" y="487"/>
                  </a:cubicBezTo>
                  <a:cubicBezTo>
                    <a:pt x="486" y="401"/>
                    <a:pt x="501" y="315"/>
                    <a:pt x="511" y="229"/>
                  </a:cubicBezTo>
                  <a:cubicBezTo>
                    <a:pt x="515" y="177"/>
                    <a:pt x="479" y="103"/>
                    <a:pt x="442" y="67"/>
                  </a:cubicBezTo>
                  <a:cubicBezTo>
                    <a:pt x="404" y="31"/>
                    <a:pt x="362" y="9"/>
                    <a:pt x="310" y="3"/>
                  </a:cubicBezTo>
                  <a:cubicBezTo>
                    <a:pt x="298" y="2"/>
                    <a:pt x="286" y="1"/>
                    <a:pt x="2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34"/>
            <p:cNvSpPr/>
            <p:nvPr/>
          </p:nvSpPr>
          <p:spPr>
            <a:xfrm>
              <a:off x="877165" y="2245727"/>
              <a:ext cx="28823" cy="16792"/>
            </a:xfrm>
            <a:custGeom>
              <a:rect b="b" l="l" r="r" t="t"/>
              <a:pathLst>
                <a:path extrusionOk="0" h="487" w="836">
                  <a:moveTo>
                    <a:pt x="401" y="0"/>
                  </a:moveTo>
                  <a:cubicBezTo>
                    <a:pt x="299" y="0"/>
                    <a:pt x="199" y="25"/>
                    <a:pt x="107" y="71"/>
                  </a:cubicBezTo>
                  <a:cubicBezTo>
                    <a:pt x="63" y="91"/>
                    <a:pt x="21" y="149"/>
                    <a:pt x="11" y="195"/>
                  </a:cubicBezTo>
                  <a:cubicBezTo>
                    <a:pt x="0" y="240"/>
                    <a:pt x="4" y="285"/>
                    <a:pt x="21" y="329"/>
                  </a:cubicBezTo>
                  <a:cubicBezTo>
                    <a:pt x="39" y="367"/>
                    <a:pt x="67" y="407"/>
                    <a:pt x="107" y="428"/>
                  </a:cubicBezTo>
                  <a:cubicBezTo>
                    <a:pt x="138" y="444"/>
                    <a:pt x="179" y="458"/>
                    <a:pt x="217" y="458"/>
                  </a:cubicBezTo>
                  <a:cubicBezTo>
                    <a:pt x="234" y="458"/>
                    <a:pt x="250" y="455"/>
                    <a:pt x="265" y="449"/>
                  </a:cubicBezTo>
                  <a:cubicBezTo>
                    <a:pt x="284" y="440"/>
                    <a:pt x="303" y="437"/>
                    <a:pt x="322" y="433"/>
                  </a:cubicBezTo>
                  <a:lnTo>
                    <a:pt x="343" y="433"/>
                  </a:lnTo>
                  <a:cubicBezTo>
                    <a:pt x="377" y="439"/>
                    <a:pt x="411" y="448"/>
                    <a:pt x="445" y="459"/>
                  </a:cubicBezTo>
                  <a:cubicBezTo>
                    <a:pt x="466" y="466"/>
                    <a:pt x="485" y="471"/>
                    <a:pt x="508" y="475"/>
                  </a:cubicBezTo>
                  <a:cubicBezTo>
                    <a:pt x="534" y="480"/>
                    <a:pt x="562" y="486"/>
                    <a:pt x="589" y="486"/>
                  </a:cubicBezTo>
                  <a:cubicBezTo>
                    <a:pt x="590" y="486"/>
                    <a:pt x="592" y="486"/>
                    <a:pt x="594" y="486"/>
                  </a:cubicBezTo>
                  <a:cubicBezTo>
                    <a:pt x="614" y="486"/>
                    <a:pt x="640" y="481"/>
                    <a:pt x="660" y="477"/>
                  </a:cubicBezTo>
                  <a:lnTo>
                    <a:pt x="675" y="473"/>
                  </a:lnTo>
                  <a:cubicBezTo>
                    <a:pt x="711" y="462"/>
                    <a:pt x="740" y="446"/>
                    <a:pt x="766" y="420"/>
                  </a:cubicBezTo>
                  <a:cubicBezTo>
                    <a:pt x="786" y="402"/>
                    <a:pt x="800" y="379"/>
                    <a:pt x="810" y="353"/>
                  </a:cubicBezTo>
                  <a:cubicBezTo>
                    <a:pt x="836" y="294"/>
                    <a:pt x="833" y="229"/>
                    <a:pt x="800" y="170"/>
                  </a:cubicBezTo>
                  <a:cubicBezTo>
                    <a:pt x="775" y="127"/>
                    <a:pt x="735" y="86"/>
                    <a:pt x="690" y="64"/>
                  </a:cubicBezTo>
                  <a:cubicBezTo>
                    <a:pt x="659" y="49"/>
                    <a:pt x="624" y="29"/>
                    <a:pt x="591" y="22"/>
                  </a:cubicBezTo>
                  <a:cubicBezTo>
                    <a:pt x="537" y="8"/>
                    <a:pt x="479" y="3"/>
                    <a:pt x="424" y="1"/>
                  </a:cubicBezTo>
                  <a:cubicBezTo>
                    <a:pt x="416" y="1"/>
                    <a:pt x="409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34"/>
            <p:cNvSpPr/>
            <p:nvPr/>
          </p:nvSpPr>
          <p:spPr>
            <a:xfrm>
              <a:off x="1103789" y="2383743"/>
              <a:ext cx="21583" cy="28480"/>
            </a:xfrm>
            <a:custGeom>
              <a:rect b="b" l="l" r="r" t="t"/>
              <a:pathLst>
                <a:path extrusionOk="0" h="826" w="626">
                  <a:moveTo>
                    <a:pt x="228" y="0"/>
                  </a:moveTo>
                  <a:cubicBezTo>
                    <a:pt x="196" y="0"/>
                    <a:pt x="165" y="7"/>
                    <a:pt x="135" y="19"/>
                  </a:cubicBezTo>
                  <a:cubicBezTo>
                    <a:pt x="81" y="42"/>
                    <a:pt x="44" y="80"/>
                    <a:pt x="20" y="135"/>
                  </a:cubicBezTo>
                  <a:cubicBezTo>
                    <a:pt x="5" y="161"/>
                    <a:pt x="0" y="190"/>
                    <a:pt x="2" y="219"/>
                  </a:cubicBezTo>
                  <a:cubicBezTo>
                    <a:pt x="2" y="258"/>
                    <a:pt x="13" y="296"/>
                    <a:pt x="31" y="330"/>
                  </a:cubicBezTo>
                  <a:cubicBezTo>
                    <a:pt x="56" y="390"/>
                    <a:pt x="83" y="448"/>
                    <a:pt x="113" y="507"/>
                  </a:cubicBezTo>
                  <a:cubicBezTo>
                    <a:pt x="128" y="539"/>
                    <a:pt x="144" y="568"/>
                    <a:pt x="159" y="598"/>
                  </a:cubicBezTo>
                  <a:cubicBezTo>
                    <a:pt x="184" y="643"/>
                    <a:pt x="216" y="682"/>
                    <a:pt x="248" y="722"/>
                  </a:cubicBezTo>
                  <a:cubicBezTo>
                    <a:pt x="266" y="744"/>
                    <a:pt x="299" y="765"/>
                    <a:pt x="320" y="780"/>
                  </a:cubicBezTo>
                  <a:cubicBezTo>
                    <a:pt x="342" y="797"/>
                    <a:pt x="368" y="807"/>
                    <a:pt x="395" y="816"/>
                  </a:cubicBezTo>
                  <a:cubicBezTo>
                    <a:pt x="416" y="822"/>
                    <a:pt x="438" y="825"/>
                    <a:pt x="460" y="825"/>
                  </a:cubicBezTo>
                  <a:cubicBezTo>
                    <a:pt x="512" y="825"/>
                    <a:pt x="562" y="805"/>
                    <a:pt x="593" y="754"/>
                  </a:cubicBezTo>
                  <a:cubicBezTo>
                    <a:pt x="623" y="702"/>
                    <a:pt x="626" y="632"/>
                    <a:pt x="612" y="574"/>
                  </a:cubicBezTo>
                  <a:cubicBezTo>
                    <a:pt x="606" y="543"/>
                    <a:pt x="595" y="513"/>
                    <a:pt x="582" y="482"/>
                  </a:cubicBezTo>
                  <a:cubicBezTo>
                    <a:pt x="535" y="372"/>
                    <a:pt x="477" y="267"/>
                    <a:pt x="430" y="155"/>
                  </a:cubicBezTo>
                  <a:lnTo>
                    <a:pt x="430" y="155"/>
                  </a:lnTo>
                  <a:cubicBezTo>
                    <a:pt x="420" y="120"/>
                    <a:pt x="402" y="88"/>
                    <a:pt x="376" y="63"/>
                  </a:cubicBezTo>
                  <a:cubicBezTo>
                    <a:pt x="361" y="51"/>
                    <a:pt x="346" y="40"/>
                    <a:pt x="331" y="29"/>
                  </a:cubicBezTo>
                  <a:cubicBezTo>
                    <a:pt x="300" y="9"/>
                    <a:pt x="264" y="0"/>
                    <a:pt x="2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34"/>
            <p:cNvSpPr/>
            <p:nvPr/>
          </p:nvSpPr>
          <p:spPr>
            <a:xfrm>
              <a:off x="1123201" y="2398741"/>
              <a:ext cx="759" cy="1827"/>
            </a:xfrm>
            <a:custGeom>
              <a:rect b="b" l="l" r="r" t="t"/>
              <a:pathLst>
                <a:path extrusionOk="0" h="53" w="22">
                  <a:moveTo>
                    <a:pt x="0" y="0"/>
                  </a:moveTo>
                  <a:cubicBezTo>
                    <a:pt x="5" y="12"/>
                    <a:pt x="10" y="24"/>
                    <a:pt x="15" y="36"/>
                  </a:cubicBezTo>
                  <a:lnTo>
                    <a:pt x="15" y="36"/>
                  </a:lnTo>
                  <a:cubicBezTo>
                    <a:pt x="10" y="24"/>
                    <a:pt x="5" y="12"/>
                    <a:pt x="0" y="0"/>
                  </a:cubicBezTo>
                  <a:close/>
                  <a:moveTo>
                    <a:pt x="15" y="36"/>
                  </a:moveTo>
                  <a:lnTo>
                    <a:pt x="15" y="36"/>
                  </a:lnTo>
                  <a:cubicBezTo>
                    <a:pt x="16" y="40"/>
                    <a:pt x="18" y="44"/>
                    <a:pt x="19" y="48"/>
                  </a:cubicBezTo>
                  <a:cubicBezTo>
                    <a:pt x="19" y="50"/>
                    <a:pt x="20" y="51"/>
                    <a:pt x="21" y="52"/>
                  </a:cubicBezTo>
                  <a:lnTo>
                    <a:pt x="21" y="52"/>
                  </a:lnTo>
                  <a:cubicBezTo>
                    <a:pt x="19" y="47"/>
                    <a:pt x="17" y="41"/>
                    <a:pt x="15" y="36"/>
                  </a:cubicBezTo>
                  <a:close/>
                  <a:moveTo>
                    <a:pt x="21" y="52"/>
                  </a:moveTo>
                  <a:cubicBezTo>
                    <a:pt x="21" y="52"/>
                    <a:pt x="21" y="52"/>
                    <a:pt x="21" y="53"/>
                  </a:cubicBezTo>
                  <a:cubicBezTo>
                    <a:pt x="21" y="52"/>
                    <a:pt x="21" y="52"/>
                    <a:pt x="21" y="52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34"/>
            <p:cNvSpPr/>
            <p:nvPr/>
          </p:nvSpPr>
          <p:spPr>
            <a:xfrm>
              <a:off x="1228221" y="2463491"/>
              <a:ext cx="1827" cy="276"/>
            </a:xfrm>
            <a:custGeom>
              <a:rect b="b" l="l" r="r" t="t"/>
              <a:pathLst>
                <a:path extrusionOk="0" h="8" w="53">
                  <a:moveTo>
                    <a:pt x="53" y="0"/>
                  </a:moveTo>
                  <a:lnTo>
                    <a:pt x="53" y="0"/>
                  </a:lnTo>
                  <a:cubicBezTo>
                    <a:pt x="51" y="0"/>
                    <a:pt x="49" y="1"/>
                    <a:pt x="47" y="1"/>
                  </a:cubicBezTo>
                  <a:lnTo>
                    <a:pt x="47" y="1"/>
                  </a:lnTo>
                  <a:cubicBezTo>
                    <a:pt x="49" y="1"/>
                    <a:pt x="51" y="0"/>
                    <a:pt x="53" y="0"/>
                  </a:cubicBezTo>
                  <a:close/>
                  <a:moveTo>
                    <a:pt x="47" y="1"/>
                  </a:moveTo>
                  <a:cubicBezTo>
                    <a:pt x="42" y="1"/>
                    <a:pt x="37" y="2"/>
                    <a:pt x="32" y="2"/>
                  </a:cubicBezTo>
                  <a:cubicBezTo>
                    <a:pt x="29" y="3"/>
                    <a:pt x="27" y="3"/>
                    <a:pt x="25" y="3"/>
                  </a:cubicBezTo>
                  <a:lnTo>
                    <a:pt x="25" y="3"/>
                  </a:lnTo>
                  <a:cubicBezTo>
                    <a:pt x="32" y="2"/>
                    <a:pt x="40" y="2"/>
                    <a:pt x="47" y="1"/>
                  </a:cubicBezTo>
                  <a:close/>
                  <a:moveTo>
                    <a:pt x="25" y="3"/>
                  </a:moveTo>
                  <a:cubicBezTo>
                    <a:pt x="17" y="4"/>
                    <a:pt x="9" y="6"/>
                    <a:pt x="1" y="8"/>
                  </a:cubicBezTo>
                  <a:cubicBezTo>
                    <a:pt x="9" y="7"/>
                    <a:pt x="17" y="5"/>
                    <a:pt x="25" y="3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34"/>
            <p:cNvSpPr/>
            <p:nvPr/>
          </p:nvSpPr>
          <p:spPr>
            <a:xfrm>
              <a:off x="1201569" y="2446562"/>
              <a:ext cx="34374" cy="17274"/>
            </a:xfrm>
            <a:custGeom>
              <a:rect b="b" l="l" r="r" t="t"/>
              <a:pathLst>
                <a:path extrusionOk="0" h="501" w="997">
                  <a:moveTo>
                    <a:pt x="226" y="0"/>
                  </a:moveTo>
                  <a:cubicBezTo>
                    <a:pt x="191" y="0"/>
                    <a:pt x="157" y="7"/>
                    <a:pt x="123" y="26"/>
                  </a:cubicBezTo>
                  <a:cubicBezTo>
                    <a:pt x="79" y="52"/>
                    <a:pt x="37" y="102"/>
                    <a:pt x="26" y="151"/>
                  </a:cubicBezTo>
                  <a:cubicBezTo>
                    <a:pt x="1" y="260"/>
                    <a:pt x="58" y="379"/>
                    <a:pt x="173" y="409"/>
                  </a:cubicBezTo>
                  <a:cubicBezTo>
                    <a:pt x="265" y="434"/>
                    <a:pt x="359" y="450"/>
                    <a:pt x="453" y="467"/>
                  </a:cubicBezTo>
                  <a:cubicBezTo>
                    <a:pt x="515" y="479"/>
                    <a:pt x="578" y="486"/>
                    <a:pt x="640" y="493"/>
                  </a:cubicBezTo>
                  <a:cubicBezTo>
                    <a:pt x="665" y="496"/>
                    <a:pt x="688" y="499"/>
                    <a:pt x="713" y="500"/>
                  </a:cubicBezTo>
                  <a:cubicBezTo>
                    <a:pt x="718" y="500"/>
                    <a:pt x="723" y="500"/>
                    <a:pt x="728" y="500"/>
                  </a:cubicBezTo>
                  <a:cubicBezTo>
                    <a:pt x="754" y="500"/>
                    <a:pt x="780" y="496"/>
                    <a:pt x="806" y="491"/>
                  </a:cubicBezTo>
                  <a:cubicBezTo>
                    <a:pt x="836" y="487"/>
                    <a:pt x="862" y="481"/>
                    <a:pt x="891" y="465"/>
                  </a:cubicBezTo>
                  <a:cubicBezTo>
                    <a:pt x="910" y="455"/>
                    <a:pt x="928" y="441"/>
                    <a:pt x="942" y="427"/>
                  </a:cubicBezTo>
                  <a:cubicBezTo>
                    <a:pt x="989" y="383"/>
                    <a:pt x="997" y="311"/>
                    <a:pt x="973" y="253"/>
                  </a:cubicBezTo>
                  <a:cubicBezTo>
                    <a:pt x="931" y="154"/>
                    <a:pt x="831" y="95"/>
                    <a:pt x="730" y="67"/>
                  </a:cubicBezTo>
                  <a:cubicBezTo>
                    <a:pt x="594" y="31"/>
                    <a:pt x="452" y="26"/>
                    <a:pt x="312" y="9"/>
                  </a:cubicBezTo>
                  <a:cubicBezTo>
                    <a:pt x="303" y="8"/>
                    <a:pt x="295" y="6"/>
                    <a:pt x="284" y="5"/>
                  </a:cubicBezTo>
                  <a:cubicBezTo>
                    <a:pt x="264" y="2"/>
                    <a:pt x="245" y="0"/>
                    <a:pt x="2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34"/>
            <p:cNvSpPr/>
            <p:nvPr/>
          </p:nvSpPr>
          <p:spPr>
            <a:xfrm>
              <a:off x="1240012" y="2470214"/>
              <a:ext cx="21928" cy="24653"/>
            </a:xfrm>
            <a:custGeom>
              <a:rect b="b" l="l" r="r" t="t"/>
              <a:pathLst>
                <a:path extrusionOk="0" h="715" w="636">
                  <a:moveTo>
                    <a:pt x="550" y="320"/>
                  </a:moveTo>
                  <a:cubicBezTo>
                    <a:pt x="552" y="322"/>
                    <a:pt x="554" y="325"/>
                    <a:pt x="556" y="328"/>
                  </a:cubicBezTo>
                  <a:cubicBezTo>
                    <a:pt x="554" y="325"/>
                    <a:pt x="552" y="322"/>
                    <a:pt x="550" y="320"/>
                  </a:cubicBezTo>
                  <a:close/>
                  <a:moveTo>
                    <a:pt x="230" y="1"/>
                  </a:moveTo>
                  <a:cubicBezTo>
                    <a:pt x="228" y="1"/>
                    <a:pt x="225" y="1"/>
                    <a:pt x="223" y="1"/>
                  </a:cubicBezTo>
                  <a:lnTo>
                    <a:pt x="165" y="9"/>
                  </a:lnTo>
                  <a:cubicBezTo>
                    <a:pt x="136" y="16"/>
                    <a:pt x="110" y="29"/>
                    <a:pt x="89" y="50"/>
                  </a:cubicBezTo>
                  <a:cubicBezTo>
                    <a:pt x="72" y="60"/>
                    <a:pt x="59" y="73"/>
                    <a:pt x="48" y="90"/>
                  </a:cubicBezTo>
                  <a:cubicBezTo>
                    <a:pt x="29" y="110"/>
                    <a:pt x="16" y="136"/>
                    <a:pt x="9" y="166"/>
                  </a:cubicBezTo>
                  <a:lnTo>
                    <a:pt x="0" y="224"/>
                  </a:lnTo>
                  <a:cubicBezTo>
                    <a:pt x="0" y="264"/>
                    <a:pt x="11" y="302"/>
                    <a:pt x="31" y="336"/>
                  </a:cubicBezTo>
                  <a:cubicBezTo>
                    <a:pt x="81" y="402"/>
                    <a:pt x="113" y="480"/>
                    <a:pt x="160" y="548"/>
                  </a:cubicBezTo>
                  <a:cubicBezTo>
                    <a:pt x="176" y="572"/>
                    <a:pt x="193" y="594"/>
                    <a:pt x="211" y="615"/>
                  </a:cubicBezTo>
                  <a:cubicBezTo>
                    <a:pt x="227" y="636"/>
                    <a:pt x="252" y="651"/>
                    <a:pt x="273" y="668"/>
                  </a:cubicBezTo>
                  <a:cubicBezTo>
                    <a:pt x="315" y="698"/>
                    <a:pt x="372" y="713"/>
                    <a:pt x="422" y="714"/>
                  </a:cubicBezTo>
                  <a:cubicBezTo>
                    <a:pt x="424" y="714"/>
                    <a:pt x="425" y="714"/>
                    <a:pt x="427" y="714"/>
                  </a:cubicBezTo>
                  <a:cubicBezTo>
                    <a:pt x="518" y="714"/>
                    <a:pt x="592" y="659"/>
                    <a:pt x="620" y="574"/>
                  </a:cubicBezTo>
                  <a:cubicBezTo>
                    <a:pt x="622" y="572"/>
                    <a:pt x="622" y="569"/>
                    <a:pt x="623" y="568"/>
                  </a:cubicBezTo>
                  <a:cubicBezTo>
                    <a:pt x="636" y="527"/>
                    <a:pt x="635" y="490"/>
                    <a:pt x="624" y="453"/>
                  </a:cubicBezTo>
                  <a:cubicBezTo>
                    <a:pt x="622" y="443"/>
                    <a:pt x="615" y="432"/>
                    <a:pt x="611" y="422"/>
                  </a:cubicBezTo>
                  <a:cubicBezTo>
                    <a:pt x="605" y="407"/>
                    <a:pt x="602" y="392"/>
                    <a:pt x="593" y="379"/>
                  </a:cubicBezTo>
                  <a:cubicBezTo>
                    <a:pt x="589" y="373"/>
                    <a:pt x="585" y="368"/>
                    <a:pt x="581" y="360"/>
                  </a:cubicBezTo>
                  <a:cubicBezTo>
                    <a:pt x="569" y="341"/>
                    <a:pt x="554" y="323"/>
                    <a:pt x="540" y="305"/>
                  </a:cubicBezTo>
                  <a:lnTo>
                    <a:pt x="540" y="305"/>
                  </a:lnTo>
                  <a:cubicBezTo>
                    <a:pt x="520" y="277"/>
                    <a:pt x="502" y="247"/>
                    <a:pt x="485" y="218"/>
                  </a:cubicBezTo>
                  <a:cubicBezTo>
                    <a:pt x="453" y="165"/>
                    <a:pt x="420" y="116"/>
                    <a:pt x="380" y="67"/>
                  </a:cubicBezTo>
                  <a:cubicBezTo>
                    <a:pt x="361" y="45"/>
                    <a:pt x="337" y="30"/>
                    <a:pt x="309" y="21"/>
                  </a:cubicBezTo>
                  <a:cubicBezTo>
                    <a:pt x="284" y="7"/>
                    <a:pt x="258" y="1"/>
                    <a:pt x="2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34"/>
            <p:cNvSpPr/>
            <p:nvPr/>
          </p:nvSpPr>
          <p:spPr>
            <a:xfrm>
              <a:off x="1335551" y="2420634"/>
              <a:ext cx="35098" cy="19516"/>
            </a:xfrm>
            <a:custGeom>
              <a:rect b="b" l="l" r="r" t="t"/>
              <a:pathLst>
                <a:path extrusionOk="0" h="566" w="1018">
                  <a:moveTo>
                    <a:pt x="222" y="1"/>
                  </a:moveTo>
                  <a:cubicBezTo>
                    <a:pt x="135" y="1"/>
                    <a:pt x="46" y="58"/>
                    <a:pt x="26" y="147"/>
                  </a:cubicBezTo>
                  <a:cubicBezTo>
                    <a:pt x="1" y="255"/>
                    <a:pt x="58" y="359"/>
                    <a:pt x="165" y="391"/>
                  </a:cubicBezTo>
                  <a:cubicBezTo>
                    <a:pt x="279" y="427"/>
                    <a:pt x="393" y="458"/>
                    <a:pt x="505" y="494"/>
                  </a:cubicBezTo>
                  <a:cubicBezTo>
                    <a:pt x="595" y="523"/>
                    <a:pt x="700" y="566"/>
                    <a:pt x="800" y="566"/>
                  </a:cubicBezTo>
                  <a:cubicBezTo>
                    <a:pt x="846" y="566"/>
                    <a:pt x="892" y="556"/>
                    <a:pt x="935" y="532"/>
                  </a:cubicBezTo>
                  <a:cubicBezTo>
                    <a:pt x="996" y="501"/>
                    <a:pt x="1017" y="429"/>
                    <a:pt x="1004" y="364"/>
                  </a:cubicBezTo>
                  <a:cubicBezTo>
                    <a:pt x="986" y="272"/>
                    <a:pt x="906" y="217"/>
                    <a:pt x="830" y="173"/>
                  </a:cubicBezTo>
                  <a:cubicBezTo>
                    <a:pt x="764" y="135"/>
                    <a:pt x="693" y="115"/>
                    <a:pt x="621" y="96"/>
                  </a:cubicBezTo>
                  <a:cubicBezTo>
                    <a:pt x="505" y="64"/>
                    <a:pt x="387" y="38"/>
                    <a:pt x="270" y="7"/>
                  </a:cubicBezTo>
                  <a:cubicBezTo>
                    <a:pt x="255" y="3"/>
                    <a:pt x="239" y="1"/>
                    <a:pt x="2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34"/>
            <p:cNvSpPr/>
            <p:nvPr/>
          </p:nvSpPr>
          <p:spPr>
            <a:xfrm>
              <a:off x="1456776" y="2386122"/>
              <a:ext cx="34581" cy="17516"/>
            </a:xfrm>
            <a:custGeom>
              <a:rect b="b" l="l" r="r" t="t"/>
              <a:pathLst>
                <a:path extrusionOk="0" h="508" w="1003">
                  <a:moveTo>
                    <a:pt x="222" y="0"/>
                  </a:moveTo>
                  <a:cubicBezTo>
                    <a:pt x="186" y="0"/>
                    <a:pt x="152" y="8"/>
                    <a:pt x="120" y="27"/>
                  </a:cubicBezTo>
                  <a:cubicBezTo>
                    <a:pt x="77" y="53"/>
                    <a:pt x="35" y="102"/>
                    <a:pt x="23" y="152"/>
                  </a:cubicBezTo>
                  <a:cubicBezTo>
                    <a:pt x="1" y="257"/>
                    <a:pt x="55" y="386"/>
                    <a:pt x="170" y="409"/>
                  </a:cubicBezTo>
                  <a:cubicBezTo>
                    <a:pt x="274" y="432"/>
                    <a:pt x="375" y="463"/>
                    <a:pt x="480" y="484"/>
                  </a:cubicBezTo>
                  <a:cubicBezTo>
                    <a:pt x="538" y="495"/>
                    <a:pt x="598" y="508"/>
                    <a:pt x="658" y="508"/>
                  </a:cubicBezTo>
                  <a:cubicBezTo>
                    <a:pt x="670" y="508"/>
                    <a:pt x="681" y="507"/>
                    <a:pt x="693" y="506"/>
                  </a:cubicBezTo>
                  <a:cubicBezTo>
                    <a:pt x="754" y="500"/>
                    <a:pt x="811" y="496"/>
                    <a:pt x="866" y="465"/>
                  </a:cubicBezTo>
                  <a:cubicBezTo>
                    <a:pt x="912" y="440"/>
                    <a:pt x="950" y="404"/>
                    <a:pt x="974" y="357"/>
                  </a:cubicBezTo>
                  <a:cubicBezTo>
                    <a:pt x="993" y="318"/>
                    <a:pt x="1002" y="279"/>
                    <a:pt x="997" y="234"/>
                  </a:cubicBezTo>
                  <a:cubicBezTo>
                    <a:pt x="991" y="196"/>
                    <a:pt x="974" y="149"/>
                    <a:pt x="943" y="123"/>
                  </a:cubicBezTo>
                  <a:cubicBezTo>
                    <a:pt x="907" y="95"/>
                    <a:pt x="873" y="70"/>
                    <a:pt x="828" y="55"/>
                  </a:cubicBezTo>
                  <a:cubicBezTo>
                    <a:pt x="794" y="45"/>
                    <a:pt x="758" y="42"/>
                    <a:pt x="721" y="42"/>
                  </a:cubicBezTo>
                  <a:cubicBezTo>
                    <a:pt x="680" y="42"/>
                    <a:pt x="638" y="38"/>
                    <a:pt x="596" y="38"/>
                  </a:cubicBezTo>
                  <a:cubicBezTo>
                    <a:pt x="524" y="38"/>
                    <a:pt x="451" y="32"/>
                    <a:pt x="381" y="24"/>
                  </a:cubicBezTo>
                  <a:cubicBezTo>
                    <a:pt x="347" y="18"/>
                    <a:pt x="315" y="12"/>
                    <a:pt x="282" y="6"/>
                  </a:cubicBezTo>
                  <a:cubicBezTo>
                    <a:pt x="261" y="2"/>
                    <a:pt x="241" y="0"/>
                    <a:pt x="2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34"/>
            <p:cNvSpPr/>
            <p:nvPr/>
          </p:nvSpPr>
          <p:spPr>
            <a:xfrm>
              <a:off x="1504046" y="2342266"/>
              <a:ext cx="24100" cy="32549"/>
            </a:xfrm>
            <a:custGeom>
              <a:rect b="b" l="l" r="r" t="t"/>
              <a:pathLst>
                <a:path extrusionOk="0" h="944" w="699">
                  <a:moveTo>
                    <a:pt x="233" y="0"/>
                  </a:moveTo>
                  <a:cubicBezTo>
                    <a:pt x="213" y="0"/>
                    <a:pt x="193" y="3"/>
                    <a:pt x="176" y="9"/>
                  </a:cubicBezTo>
                  <a:cubicBezTo>
                    <a:pt x="120" y="27"/>
                    <a:pt x="65" y="62"/>
                    <a:pt x="37" y="116"/>
                  </a:cubicBezTo>
                  <a:cubicBezTo>
                    <a:pt x="6" y="173"/>
                    <a:pt x="0" y="231"/>
                    <a:pt x="13" y="295"/>
                  </a:cubicBezTo>
                  <a:cubicBezTo>
                    <a:pt x="30" y="376"/>
                    <a:pt x="47" y="455"/>
                    <a:pt x="67" y="534"/>
                  </a:cubicBezTo>
                  <a:cubicBezTo>
                    <a:pt x="75" y="569"/>
                    <a:pt x="85" y="602"/>
                    <a:pt x="99" y="635"/>
                  </a:cubicBezTo>
                  <a:cubicBezTo>
                    <a:pt x="114" y="670"/>
                    <a:pt x="127" y="706"/>
                    <a:pt x="145" y="741"/>
                  </a:cubicBezTo>
                  <a:cubicBezTo>
                    <a:pt x="163" y="774"/>
                    <a:pt x="188" y="804"/>
                    <a:pt x="214" y="832"/>
                  </a:cubicBezTo>
                  <a:cubicBezTo>
                    <a:pt x="272" y="899"/>
                    <a:pt x="356" y="944"/>
                    <a:pt x="442" y="944"/>
                  </a:cubicBezTo>
                  <a:cubicBezTo>
                    <a:pt x="482" y="944"/>
                    <a:pt x="522" y="934"/>
                    <a:pt x="559" y="913"/>
                  </a:cubicBezTo>
                  <a:cubicBezTo>
                    <a:pt x="692" y="837"/>
                    <a:pt x="699" y="673"/>
                    <a:pt x="624" y="555"/>
                  </a:cubicBezTo>
                  <a:cubicBezTo>
                    <a:pt x="587" y="498"/>
                    <a:pt x="551" y="445"/>
                    <a:pt x="521" y="384"/>
                  </a:cubicBezTo>
                  <a:cubicBezTo>
                    <a:pt x="496" y="315"/>
                    <a:pt x="480" y="243"/>
                    <a:pt x="462" y="171"/>
                  </a:cubicBezTo>
                  <a:cubicBezTo>
                    <a:pt x="448" y="116"/>
                    <a:pt x="405" y="61"/>
                    <a:pt x="355" y="33"/>
                  </a:cubicBezTo>
                  <a:cubicBezTo>
                    <a:pt x="322" y="13"/>
                    <a:pt x="276" y="0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34"/>
            <p:cNvSpPr/>
            <p:nvPr/>
          </p:nvSpPr>
          <p:spPr>
            <a:xfrm>
              <a:off x="1532007" y="2321579"/>
              <a:ext cx="32616" cy="26722"/>
            </a:xfrm>
            <a:custGeom>
              <a:rect b="b" l="l" r="r" t="t"/>
              <a:pathLst>
                <a:path extrusionOk="0" h="775" w="946">
                  <a:moveTo>
                    <a:pt x="282" y="1"/>
                  </a:moveTo>
                  <a:cubicBezTo>
                    <a:pt x="257" y="1"/>
                    <a:pt x="233" y="4"/>
                    <a:pt x="211" y="10"/>
                  </a:cubicBezTo>
                  <a:cubicBezTo>
                    <a:pt x="148" y="26"/>
                    <a:pt x="81" y="75"/>
                    <a:pt x="49" y="134"/>
                  </a:cubicBezTo>
                  <a:cubicBezTo>
                    <a:pt x="17" y="196"/>
                    <a:pt x="0" y="271"/>
                    <a:pt x="22" y="342"/>
                  </a:cubicBezTo>
                  <a:cubicBezTo>
                    <a:pt x="44" y="411"/>
                    <a:pt x="86" y="463"/>
                    <a:pt x="146" y="503"/>
                  </a:cubicBezTo>
                  <a:cubicBezTo>
                    <a:pt x="215" y="548"/>
                    <a:pt x="287" y="588"/>
                    <a:pt x="357" y="630"/>
                  </a:cubicBezTo>
                  <a:cubicBezTo>
                    <a:pt x="392" y="651"/>
                    <a:pt x="425" y="672"/>
                    <a:pt x="460" y="696"/>
                  </a:cubicBezTo>
                  <a:cubicBezTo>
                    <a:pt x="495" y="719"/>
                    <a:pt x="527" y="741"/>
                    <a:pt x="570" y="753"/>
                  </a:cubicBezTo>
                  <a:cubicBezTo>
                    <a:pt x="608" y="765"/>
                    <a:pt x="649" y="774"/>
                    <a:pt x="689" y="774"/>
                  </a:cubicBezTo>
                  <a:cubicBezTo>
                    <a:pt x="768" y="774"/>
                    <a:pt x="837" y="738"/>
                    <a:pt x="886" y="675"/>
                  </a:cubicBezTo>
                  <a:cubicBezTo>
                    <a:pt x="938" y="609"/>
                    <a:pt x="946" y="539"/>
                    <a:pt x="930" y="458"/>
                  </a:cubicBezTo>
                  <a:cubicBezTo>
                    <a:pt x="925" y="431"/>
                    <a:pt x="910" y="401"/>
                    <a:pt x="896" y="377"/>
                  </a:cubicBezTo>
                  <a:cubicBezTo>
                    <a:pt x="892" y="369"/>
                    <a:pt x="887" y="362"/>
                    <a:pt x="882" y="353"/>
                  </a:cubicBezTo>
                  <a:cubicBezTo>
                    <a:pt x="854" y="307"/>
                    <a:pt x="816" y="274"/>
                    <a:pt x="772" y="243"/>
                  </a:cubicBezTo>
                  <a:cubicBezTo>
                    <a:pt x="764" y="238"/>
                    <a:pt x="756" y="233"/>
                    <a:pt x="747" y="227"/>
                  </a:cubicBezTo>
                  <a:cubicBezTo>
                    <a:pt x="711" y="203"/>
                    <a:pt x="674" y="182"/>
                    <a:pt x="637" y="161"/>
                  </a:cubicBezTo>
                  <a:cubicBezTo>
                    <a:pt x="564" y="120"/>
                    <a:pt x="490" y="82"/>
                    <a:pt x="419" y="37"/>
                  </a:cubicBezTo>
                  <a:cubicBezTo>
                    <a:pt x="380" y="13"/>
                    <a:pt x="330" y="1"/>
                    <a:pt x="2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34"/>
            <p:cNvSpPr/>
            <p:nvPr/>
          </p:nvSpPr>
          <p:spPr>
            <a:xfrm>
              <a:off x="1424643" y="2281274"/>
              <a:ext cx="19894" cy="25481"/>
            </a:xfrm>
            <a:custGeom>
              <a:rect b="b" l="l" r="r" t="t"/>
              <a:pathLst>
                <a:path extrusionOk="0" h="739" w="577">
                  <a:moveTo>
                    <a:pt x="235" y="1"/>
                  </a:moveTo>
                  <a:cubicBezTo>
                    <a:pt x="217" y="1"/>
                    <a:pt x="199" y="3"/>
                    <a:pt x="181" y="8"/>
                  </a:cubicBezTo>
                  <a:cubicBezTo>
                    <a:pt x="125" y="27"/>
                    <a:pt x="71" y="62"/>
                    <a:pt x="43" y="115"/>
                  </a:cubicBezTo>
                  <a:cubicBezTo>
                    <a:pt x="14" y="169"/>
                    <a:pt x="0" y="234"/>
                    <a:pt x="19" y="294"/>
                  </a:cubicBezTo>
                  <a:cubicBezTo>
                    <a:pt x="49" y="385"/>
                    <a:pt x="82" y="476"/>
                    <a:pt x="116" y="567"/>
                  </a:cubicBezTo>
                  <a:cubicBezTo>
                    <a:pt x="123" y="597"/>
                    <a:pt x="137" y="624"/>
                    <a:pt x="158" y="647"/>
                  </a:cubicBezTo>
                  <a:cubicBezTo>
                    <a:pt x="174" y="672"/>
                    <a:pt x="195" y="692"/>
                    <a:pt x="222" y="706"/>
                  </a:cubicBezTo>
                  <a:cubicBezTo>
                    <a:pt x="250" y="724"/>
                    <a:pt x="279" y="732"/>
                    <a:pt x="310" y="734"/>
                  </a:cubicBezTo>
                  <a:cubicBezTo>
                    <a:pt x="323" y="737"/>
                    <a:pt x="336" y="738"/>
                    <a:pt x="349" y="738"/>
                  </a:cubicBezTo>
                  <a:cubicBezTo>
                    <a:pt x="367" y="738"/>
                    <a:pt x="385" y="735"/>
                    <a:pt x="402" y="730"/>
                  </a:cubicBezTo>
                  <a:cubicBezTo>
                    <a:pt x="459" y="711"/>
                    <a:pt x="513" y="677"/>
                    <a:pt x="542" y="623"/>
                  </a:cubicBezTo>
                  <a:cubicBezTo>
                    <a:pt x="549" y="605"/>
                    <a:pt x="557" y="586"/>
                    <a:pt x="565" y="567"/>
                  </a:cubicBezTo>
                  <a:cubicBezTo>
                    <a:pt x="576" y="524"/>
                    <a:pt x="576" y="482"/>
                    <a:pt x="565" y="442"/>
                  </a:cubicBezTo>
                  <a:cubicBezTo>
                    <a:pt x="532" y="352"/>
                    <a:pt x="497" y="261"/>
                    <a:pt x="466" y="170"/>
                  </a:cubicBezTo>
                  <a:cubicBezTo>
                    <a:pt x="460" y="140"/>
                    <a:pt x="445" y="114"/>
                    <a:pt x="424" y="92"/>
                  </a:cubicBezTo>
                  <a:cubicBezTo>
                    <a:pt x="408" y="68"/>
                    <a:pt x="387" y="47"/>
                    <a:pt x="360" y="32"/>
                  </a:cubicBezTo>
                  <a:cubicBezTo>
                    <a:pt x="334" y="15"/>
                    <a:pt x="305" y="6"/>
                    <a:pt x="273" y="5"/>
                  </a:cubicBezTo>
                  <a:cubicBezTo>
                    <a:pt x="260" y="2"/>
                    <a:pt x="247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34"/>
            <p:cNvSpPr/>
            <p:nvPr/>
          </p:nvSpPr>
          <p:spPr>
            <a:xfrm>
              <a:off x="1251080" y="2192734"/>
              <a:ext cx="28789" cy="18585"/>
            </a:xfrm>
            <a:custGeom>
              <a:rect b="b" l="l" r="r" t="t"/>
              <a:pathLst>
                <a:path extrusionOk="0" h="539" w="835">
                  <a:moveTo>
                    <a:pt x="549" y="530"/>
                  </a:moveTo>
                  <a:lnTo>
                    <a:pt x="549" y="530"/>
                  </a:lnTo>
                  <a:cubicBezTo>
                    <a:pt x="553" y="531"/>
                    <a:pt x="556" y="531"/>
                    <a:pt x="560" y="532"/>
                  </a:cubicBezTo>
                  <a:lnTo>
                    <a:pt x="549" y="530"/>
                  </a:lnTo>
                  <a:close/>
                  <a:moveTo>
                    <a:pt x="218" y="0"/>
                  </a:moveTo>
                  <a:cubicBezTo>
                    <a:pt x="179" y="0"/>
                    <a:pt x="136" y="11"/>
                    <a:pt x="109" y="29"/>
                  </a:cubicBezTo>
                  <a:cubicBezTo>
                    <a:pt x="70" y="54"/>
                    <a:pt x="42" y="86"/>
                    <a:pt x="24" y="128"/>
                  </a:cubicBezTo>
                  <a:cubicBezTo>
                    <a:pt x="7" y="169"/>
                    <a:pt x="0" y="219"/>
                    <a:pt x="14" y="263"/>
                  </a:cubicBezTo>
                  <a:cubicBezTo>
                    <a:pt x="29" y="311"/>
                    <a:pt x="60" y="367"/>
                    <a:pt x="110" y="388"/>
                  </a:cubicBezTo>
                  <a:cubicBezTo>
                    <a:pt x="183" y="419"/>
                    <a:pt x="256" y="444"/>
                    <a:pt x="330" y="467"/>
                  </a:cubicBezTo>
                  <a:cubicBezTo>
                    <a:pt x="359" y="477"/>
                    <a:pt x="388" y="487"/>
                    <a:pt x="417" y="496"/>
                  </a:cubicBezTo>
                  <a:lnTo>
                    <a:pt x="459" y="512"/>
                  </a:lnTo>
                  <a:cubicBezTo>
                    <a:pt x="473" y="518"/>
                    <a:pt x="488" y="521"/>
                    <a:pt x="503" y="524"/>
                  </a:cubicBezTo>
                  <a:lnTo>
                    <a:pt x="503" y="524"/>
                  </a:lnTo>
                  <a:lnTo>
                    <a:pt x="502" y="523"/>
                  </a:lnTo>
                  <a:lnTo>
                    <a:pt x="502" y="523"/>
                  </a:lnTo>
                  <a:cubicBezTo>
                    <a:pt x="503" y="524"/>
                    <a:pt x="503" y="524"/>
                    <a:pt x="504" y="524"/>
                  </a:cubicBezTo>
                  <a:lnTo>
                    <a:pt x="504" y="524"/>
                  </a:lnTo>
                  <a:cubicBezTo>
                    <a:pt x="505" y="524"/>
                    <a:pt x="507" y="524"/>
                    <a:pt x="508" y="524"/>
                  </a:cubicBezTo>
                  <a:lnTo>
                    <a:pt x="508" y="524"/>
                  </a:lnTo>
                  <a:cubicBezTo>
                    <a:pt x="539" y="530"/>
                    <a:pt x="573" y="538"/>
                    <a:pt x="602" y="538"/>
                  </a:cubicBezTo>
                  <a:cubicBezTo>
                    <a:pt x="633" y="538"/>
                    <a:pt x="662" y="529"/>
                    <a:pt x="693" y="523"/>
                  </a:cubicBezTo>
                  <a:cubicBezTo>
                    <a:pt x="748" y="513"/>
                    <a:pt x="792" y="465"/>
                    <a:pt x="812" y="417"/>
                  </a:cubicBezTo>
                  <a:cubicBezTo>
                    <a:pt x="834" y="361"/>
                    <a:pt x="830" y="305"/>
                    <a:pt x="802" y="252"/>
                  </a:cubicBezTo>
                  <a:cubicBezTo>
                    <a:pt x="798" y="245"/>
                    <a:pt x="794" y="237"/>
                    <a:pt x="791" y="231"/>
                  </a:cubicBezTo>
                  <a:cubicBezTo>
                    <a:pt x="768" y="194"/>
                    <a:pt x="744" y="169"/>
                    <a:pt x="708" y="144"/>
                  </a:cubicBezTo>
                  <a:cubicBezTo>
                    <a:pt x="693" y="134"/>
                    <a:pt x="675" y="124"/>
                    <a:pt x="658" y="113"/>
                  </a:cubicBezTo>
                  <a:cubicBezTo>
                    <a:pt x="609" y="86"/>
                    <a:pt x="553" y="77"/>
                    <a:pt x="498" y="66"/>
                  </a:cubicBezTo>
                  <a:cubicBezTo>
                    <a:pt x="420" y="51"/>
                    <a:pt x="344" y="34"/>
                    <a:pt x="269" y="8"/>
                  </a:cubicBezTo>
                  <a:cubicBezTo>
                    <a:pt x="254" y="3"/>
                    <a:pt x="236" y="0"/>
                    <a:pt x="2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34"/>
            <p:cNvSpPr/>
            <p:nvPr/>
          </p:nvSpPr>
          <p:spPr>
            <a:xfrm>
              <a:off x="1255424" y="2173978"/>
              <a:ext cx="26203" cy="15999"/>
            </a:xfrm>
            <a:custGeom>
              <a:rect b="b" l="l" r="r" t="t"/>
              <a:pathLst>
                <a:path extrusionOk="0" h="464" w="760">
                  <a:moveTo>
                    <a:pt x="278" y="0"/>
                  </a:moveTo>
                  <a:cubicBezTo>
                    <a:pt x="253" y="0"/>
                    <a:pt x="229" y="1"/>
                    <a:pt x="204" y="4"/>
                  </a:cubicBezTo>
                  <a:cubicBezTo>
                    <a:pt x="202" y="4"/>
                    <a:pt x="200" y="4"/>
                    <a:pt x="198" y="4"/>
                  </a:cubicBezTo>
                  <a:cubicBezTo>
                    <a:pt x="173" y="4"/>
                    <a:pt x="149" y="10"/>
                    <a:pt x="126" y="21"/>
                  </a:cubicBezTo>
                  <a:cubicBezTo>
                    <a:pt x="101" y="29"/>
                    <a:pt x="79" y="43"/>
                    <a:pt x="62" y="62"/>
                  </a:cubicBezTo>
                  <a:cubicBezTo>
                    <a:pt x="26" y="98"/>
                    <a:pt x="0" y="155"/>
                    <a:pt x="1" y="206"/>
                  </a:cubicBezTo>
                  <a:cubicBezTo>
                    <a:pt x="4" y="258"/>
                    <a:pt x="21" y="312"/>
                    <a:pt x="62" y="349"/>
                  </a:cubicBezTo>
                  <a:cubicBezTo>
                    <a:pt x="75" y="359"/>
                    <a:pt x="89" y="370"/>
                    <a:pt x="103" y="380"/>
                  </a:cubicBezTo>
                  <a:cubicBezTo>
                    <a:pt x="130" y="396"/>
                    <a:pt x="158" y="404"/>
                    <a:pt x="190" y="406"/>
                  </a:cubicBezTo>
                  <a:cubicBezTo>
                    <a:pt x="237" y="415"/>
                    <a:pt x="283" y="426"/>
                    <a:pt x="330" y="438"/>
                  </a:cubicBezTo>
                  <a:cubicBezTo>
                    <a:pt x="371" y="451"/>
                    <a:pt x="416" y="453"/>
                    <a:pt x="457" y="458"/>
                  </a:cubicBezTo>
                  <a:cubicBezTo>
                    <a:pt x="484" y="461"/>
                    <a:pt x="510" y="463"/>
                    <a:pt x="537" y="463"/>
                  </a:cubicBezTo>
                  <a:cubicBezTo>
                    <a:pt x="539" y="463"/>
                    <a:pt x="540" y="463"/>
                    <a:pt x="541" y="463"/>
                  </a:cubicBezTo>
                  <a:cubicBezTo>
                    <a:pt x="596" y="463"/>
                    <a:pt x="654" y="438"/>
                    <a:pt x="693" y="400"/>
                  </a:cubicBezTo>
                  <a:cubicBezTo>
                    <a:pt x="730" y="362"/>
                    <a:pt x="759" y="300"/>
                    <a:pt x="756" y="245"/>
                  </a:cubicBezTo>
                  <a:cubicBezTo>
                    <a:pt x="751" y="191"/>
                    <a:pt x="733" y="131"/>
                    <a:pt x="691" y="92"/>
                  </a:cubicBezTo>
                  <a:cubicBezTo>
                    <a:pt x="676" y="79"/>
                    <a:pt x="660" y="68"/>
                    <a:pt x="646" y="57"/>
                  </a:cubicBezTo>
                  <a:cubicBezTo>
                    <a:pt x="618" y="41"/>
                    <a:pt x="587" y="32"/>
                    <a:pt x="554" y="30"/>
                  </a:cubicBezTo>
                  <a:cubicBezTo>
                    <a:pt x="532" y="26"/>
                    <a:pt x="511" y="23"/>
                    <a:pt x="490" y="19"/>
                  </a:cubicBezTo>
                  <a:cubicBezTo>
                    <a:pt x="447" y="9"/>
                    <a:pt x="404" y="5"/>
                    <a:pt x="360" y="3"/>
                  </a:cubicBezTo>
                  <a:cubicBezTo>
                    <a:pt x="333" y="1"/>
                    <a:pt x="306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34"/>
            <p:cNvSpPr/>
            <p:nvPr/>
          </p:nvSpPr>
          <p:spPr>
            <a:xfrm>
              <a:off x="1215326" y="2156808"/>
              <a:ext cx="19066" cy="19792"/>
            </a:xfrm>
            <a:custGeom>
              <a:rect b="b" l="l" r="r" t="t"/>
              <a:pathLst>
                <a:path extrusionOk="0" h="574" w="553">
                  <a:moveTo>
                    <a:pt x="225" y="0"/>
                  </a:moveTo>
                  <a:cubicBezTo>
                    <a:pt x="213" y="0"/>
                    <a:pt x="201" y="2"/>
                    <a:pt x="189" y="4"/>
                  </a:cubicBezTo>
                  <a:cubicBezTo>
                    <a:pt x="161" y="6"/>
                    <a:pt x="133" y="15"/>
                    <a:pt x="109" y="30"/>
                  </a:cubicBezTo>
                  <a:cubicBezTo>
                    <a:pt x="95" y="42"/>
                    <a:pt x="79" y="52"/>
                    <a:pt x="64" y="65"/>
                  </a:cubicBezTo>
                  <a:cubicBezTo>
                    <a:pt x="37" y="92"/>
                    <a:pt x="19" y="123"/>
                    <a:pt x="8" y="161"/>
                  </a:cubicBezTo>
                  <a:cubicBezTo>
                    <a:pt x="6" y="180"/>
                    <a:pt x="3" y="200"/>
                    <a:pt x="1" y="218"/>
                  </a:cubicBezTo>
                  <a:cubicBezTo>
                    <a:pt x="1" y="257"/>
                    <a:pt x="11" y="294"/>
                    <a:pt x="31" y="327"/>
                  </a:cubicBezTo>
                  <a:cubicBezTo>
                    <a:pt x="50" y="373"/>
                    <a:pt x="80" y="411"/>
                    <a:pt x="111" y="451"/>
                  </a:cubicBezTo>
                  <a:cubicBezTo>
                    <a:pt x="116" y="457"/>
                    <a:pt x="121" y="463"/>
                    <a:pt x="126" y="468"/>
                  </a:cubicBezTo>
                  <a:cubicBezTo>
                    <a:pt x="137" y="481"/>
                    <a:pt x="149" y="490"/>
                    <a:pt x="163" y="500"/>
                  </a:cubicBezTo>
                  <a:cubicBezTo>
                    <a:pt x="183" y="516"/>
                    <a:pt x="202" y="530"/>
                    <a:pt x="223" y="544"/>
                  </a:cubicBezTo>
                  <a:cubicBezTo>
                    <a:pt x="248" y="559"/>
                    <a:pt x="275" y="568"/>
                    <a:pt x="304" y="570"/>
                  </a:cubicBezTo>
                  <a:cubicBezTo>
                    <a:pt x="316" y="572"/>
                    <a:pt x="328" y="574"/>
                    <a:pt x="340" y="574"/>
                  </a:cubicBezTo>
                  <a:cubicBezTo>
                    <a:pt x="357" y="574"/>
                    <a:pt x="374" y="571"/>
                    <a:pt x="391" y="566"/>
                  </a:cubicBezTo>
                  <a:cubicBezTo>
                    <a:pt x="408" y="557"/>
                    <a:pt x="426" y="551"/>
                    <a:pt x="443" y="544"/>
                  </a:cubicBezTo>
                  <a:cubicBezTo>
                    <a:pt x="469" y="529"/>
                    <a:pt x="488" y="511"/>
                    <a:pt x="504" y="488"/>
                  </a:cubicBezTo>
                  <a:cubicBezTo>
                    <a:pt x="517" y="474"/>
                    <a:pt x="528" y="457"/>
                    <a:pt x="533" y="440"/>
                  </a:cubicBezTo>
                  <a:cubicBezTo>
                    <a:pt x="548" y="414"/>
                    <a:pt x="553" y="384"/>
                    <a:pt x="551" y="354"/>
                  </a:cubicBezTo>
                  <a:cubicBezTo>
                    <a:pt x="552" y="336"/>
                    <a:pt x="549" y="316"/>
                    <a:pt x="546" y="296"/>
                  </a:cubicBezTo>
                  <a:cubicBezTo>
                    <a:pt x="535" y="260"/>
                    <a:pt x="517" y="227"/>
                    <a:pt x="490" y="200"/>
                  </a:cubicBezTo>
                  <a:cubicBezTo>
                    <a:pt x="475" y="189"/>
                    <a:pt x="460" y="174"/>
                    <a:pt x="446" y="160"/>
                  </a:cubicBezTo>
                  <a:cubicBezTo>
                    <a:pt x="438" y="152"/>
                    <a:pt x="431" y="144"/>
                    <a:pt x="424" y="137"/>
                  </a:cubicBezTo>
                  <a:cubicBezTo>
                    <a:pt x="417" y="127"/>
                    <a:pt x="410" y="118"/>
                    <a:pt x="405" y="109"/>
                  </a:cubicBezTo>
                  <a:cubicBezTo>
                    <a:pt x="392" y="85"/>
                    <a:pt x="373" y="64"/>
                    <a:pt x="350" y="48"/>
                  </a:cubicBezTo>
                  <a:cubicBezTo>
                    <a:pt x="329" y="28"/>
                    <a:pt x="304" y="15"/>
                    <a:pt x="275" y="9"/>
                  </a:cubicBezTo>
                  <a:cubicBezTo>
                    <a:pt x="258" y="3"/>
                    <a:pt x="242" y="0"/>
                    <a:pt x="2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34"/>
            <p:cNvSpPr/>
            <p:nvPr/>
          </p:nvSpPr>
          <p:spPr>
            <a:xfrm>
              <a:off x="1057520" y="2150740"/>
              <a:ext cx="17618" cy="20998"/>
            </a:xfrm>
            <a:custGeom>
              <a:rect b="b" l="l" r="r" t="t"/>
              <a:pathLst>
                <a:path extrusionOk="0" h="609" w="511">
                  <a:moveTo>
                    <a:pt x="202" y="0"/>
                  </a:moveTo>
                  <a:cubicBezTo>
                    <a:pt x="192" y="0"/>
                    <a:pt x="182" y="1"/>
                    <a:pt x="171" y="3"/>
                  </a:cubicBezTo>
                  <a:cubicBezTo>
                    <a:pt x="145" y="5"/>
                    <a:pt x="120" y="13"/>
                    <a:pt x="99" y="27"/>
                  </a:cubicBezTo>
                  <a:cubicBezTo>
                    <a:pt x="57" y="54"/>
                    <a:pt x="18" y="95"/>
                    <a:pt x="7" y="146"/>
                  </a:cubicBezTo>
                  <a:cubicBezTo>
                    <a:pt x="5" y="163"/>
                    <a:pt x="2" y="180"/>
                    <a:pt x="1" y="198"/>
                  </a:cubicBezTo>
                  <a:cubicBezTo>
                    <a:pt x="1" y="232"/>
                    <a:pt x="10" y="267"/>
                    <a:pt x="28" y="298"/>
                  </a:cubicBezTo>
                  <a:cubicBezTo>
                    <a:pt x="47" y="334"/>
                    <a:pt x="64" y="371"/>
                    <a:pt x="84" y="407"/>
                  </a:cubicBezTo>
                  <a:cubicBezTo>
                    <a:pt x="93" y="424"/>
                    <a:pt x="101" y="443"/>
                    <a:pt x="112" y="459"/>
                  </a:cubicBezTo>
                  <a:cubicBezTo>
                    <a:pt x="125" y="476"/>
                    <a:pt x="136" y="495"/>
                    <a:pt x="148" y="512"/>
                  </a:cubicBezTo>
                  <a:cubicBezTo>
                    <a:pt x="159" y="533"/>
                    <a:pt x="177" y="552"/>
                    <a:pt x="198" y="566"/>
                  </a:cubicBezTo>
                  <a:cubicBezTo>
                    <a:pt x="215" y="583"/>
                    <a:pt x="237" y="595"/>
                    <a:pt x="263" y="601"/>
                  </a:cubicBezTo>
                  <a:cubicBezTo>
                    <a:pt x="279" y="606"/>
                    <a:pt x="294" y="608"/>
                    <a:pt x="310" y="608"/>
                  </a:cubicBezTo>
                  <a:cubicBezTo>
                    <a:pt x="320" y="608"/>
                    <a:pt x="330" y="607"/>
                    <a:pt x="340" y="605"/>
                  </a:cubicBezTo>
                  <a:cubicBezTo>
                    <a:pt x="366" y="604"/>
                    <a:pt x="390" y="596"/>
                    <a:pt x="412" y="581"/>
                  </a:cubicBezTo>
                  <a:cubicBezTo>
                    <a:pt x="454" y="554"/>
                    <a:pt x="490" y="515"/>
                    <a:pt x="502" y="466"/>
                  </a:cubicBezTo>
                  <a:cubicBezTo>
                    <a:pt x="505" y="449"/>
                    <a:pt x="507" y="432"/>
                    <a:pt x="508" y="414"/>
                  </a:cubicBezTo>
                  <a:cubicBezTo>
                    <a:pt x="511" y="378"/>
                    <a:pt x="502" y="346"/>
                    <a:pt x="484" y="316"/>
                  </a:cubicBezTo>
                  <a:cubicBezTo>
                    <a:pt x="475" y="297"/>
                    <a:pt x="466" y="277"/>
                    <a:pt x="458" y="257"/>
                  </a:cubicBezTo>
                  <a:cubicBezTo>
                    <a:pt x="450" y="240"/>
                    <a:pt x="439" y="222"/>
                    <a:pt x="429" y="205"/>
                  </a:cubicBezTo>
                  <a:cubicBezTo>
                    <a:pt x="408" y="170"/>
                    <a:pt x="388" y="136"/>
                    <a:pt x="369" y="99"/>
                  </a:cubicBezTo>
                  <a:cubicBezTo>
                    <a:pt x="356" y="75"/>
                    <a:pt x="339" y="57"/>
                    <a:pt x="318" y="43"/>
                  </a:cubicBezTo>
                  <a:cubicBezTo>
                    <a:pt x="299" y="26"/>
                    <a:pt x="277" y="14"/>
                    <a:pt x="251" y="7"/>
                  </a:cubicBezTo>
                  <a:cubicBezTo>
                    <a:pt x="234" y="3"/>
                    <a:pt x="218" y="0"/>
                    <a:pt x="20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34"/>
            <p:cNvSpPr/>
            <p:nvPr/>
          </p:nvSpPr>
          <p:spPr>
            <a:xfrm>
              <a:off x="455394" y="1856331"/>
              <a:ext cx="1492600" cy="1144977"/>
            </a:xfrm>
            <a:custGeom>
              <a:rect b="b" l="l" r="r" t="t"/>
              <a:pathLst>
                <a:path extrusionOk="0" h="33207" w="43292">
                  <a:moveTo>
                    <a:pt x="33492" y="437"/>
                  </a:moveTo>
                  <a:cubicBezTo>
                    <a:pt x="33661" y="437"/>
                    <a:pt x="33828" y="453"/>
                    <a:pt x="33984" y="491"/>
                  </a:cubicBezTo>
                  <a:cubicBezTo>
                    <a:pt x="34162" y="537"/>
                    <a:pt x="34291" y="586"/>
                    <a:pt x="34442" y="667"/>
                  </a:cubicBezTo>
                  <a:cubicBezTo>
                    <a:pt x="34599" y="752"/>
                    <a:pt x="34732" y="859"/>
                    <a:pt x="34847" y="992"/>
                  </a:cubicBezTo>
                  <a:cubicBezTo>
                    <a:pt x="35002" y="1168"/>
                    <a:pt x="35130" y="1372"/>
                    <a:pt x="35253" y="1570"/>
                  </a:cubicBezTo>
                  <a:cubicBezTo>
                    <a:pt x="35384" y="1787"/>
                    <a:pt x="35508" y="2012"/>
                    <a:pt x="35597" y="2252"/>
                  </a:cubicBezTo>
                  <a:cubicBezTo>
                    <a:pt x="35643" y="2362"/>
                    <a:pt x="35678" y="2479"/>
                    <a:pt x="35708" y="2596"/>
                  </a:cubicBezTo>
                  <a:cubicBezTo>
                    <a:pt x="35622" y="2666"/>
                    <a:pt x="35539" y="2740"/>
                    <a:pt x="35459" y="2817"/>
                  </a:cubicBezTo>
                  <a:cubicBezTo>
                    <a:pt x="35268" y="3002"/>
                    <a:pt x="35096" y="3208"/>
                    <a:pt x="34937" y="3423"/>
                  </a:cubicBezTo>
                  <a:cubicBezTo>
                    <a:pt x="34941" y="3260"/>
                    <a:pt x="34926" y="3097"/>
                    <a:pt x="34901" y="2937"/>
                  </a:cubicBezTo>
                  <a:cubicBezTo>
                    <a:pt x="34849" y="2596"/>
                    <a:pt x="34740" y="2268"/>
                    <a:pt x="34596" y="1956"/>
                  </a:cubicBezTo>
                  <a:cubicBezTo>
                    <a:pt x="34323" y="1365"/>
                    <a:pt x="33914" y="795"/>
                    <a:pt x="33297" y="538"/>
                  </a:cubicBezTo>
                  <a:cubicBezTo>
                    <a:pt x="33232" y="511"/>
                    <a:pt x="33161" y="488"/>
                    <a:pt x="33088" y="467"/>
                  </a:cubicBezTo>
                  <a:cubicBezTo>
                    <a:pt x="33221" y="447"/>
                    <a:pt x="33357" y="437"/>
                    <a:pt x="33492" y="437"/>
                  </a:cubicBezTo>
                  <a:close/>
                  <a:moveTo>
                    <a:pt x="28456" y="2839"/>
                  </a:moveTo>
                  <a:cubicBezTo>
                    <a:pt x="28467" y="2839"/>
                    <a:pt x="28478" y="2839"/>
                    <a:pt x="28489" y="2839"/>
                  </a:cubicBezTo>
                  <a:cubicBezTo>
                    <a:pt x="28615" y="2842"/>
                    <a:pt x="28738" y="2864"/>
                    <a:pt x="28858" y="2903"/>
                  </a:cubicBezTo>
                  <a:cubicBezTo>
                    <a:pt x="28941" y="2928"/>
                    <a:pt x="29023" y="2966"/>
                    <a:pt x="29104" y="3001"/>
                  </a:cubicBezTo>
                  <a:cubicBezTo>
                    <a:pt x="28766" y="3459"/>
                    <a:pt x="28474" y="3947"/>
                    <a:pt x="28255" y="4471"/>
                  </a:cubicBezTo>
                  <a:cubicBezTo>
                    <a:pt x="28192" y="4621"/>
                    <a:pt x="28141" y="4770"/>
                    <a:pt x="28093" y="4923"/>
                  </a:cubicBezTo>
                  <a:cubicBezTo>
                    <a:pt x="27754" y="4578"/>
                    <a:pt x="27305" y="4345"/>
                    <a:pt x="26831" y="4230"/>
                  </a:cubicBezTo>
                  <a:cubicBezTo>
                    <a:pt x="26843" y="4205"/>
                    <a:pt x="26855" y="4183"/>
                    <a:pt x="26868" y="4157"/>
                  </a:cubicBezTo>
                  <a:cubicBezTo>
                    <a:pt x="26889" y="4111"/>
                    <a:pt x="26901" y="4067"/>
                    <a:pt x="26922" y="4021"/>
                  </a:cubicBezTo>
                  <a:cubicBezTo>
                    <a:pt x="26960" y="3933"/>
                    <a:pt x="27005" y="3845"/>
                    <a:pt x="27053" y="3761"/>
                  </a:cubicBezTo>
                  <a:cubicBezTo>
                    <a:pt x="27146" y="3594"/>
                    <a:pt x="27263" y="3442"/>
                    <a:pt x="27401" y="3309"/>
                  </a:cubicBezTo>
                  <a:cubicBezTo>
                    <a:pt x="27687" y="3035"/>
                    <a:pt x="28056" y="2839"/>
                    <a:pt x="28456" y="2839"/>
                  </a:cubicBezTo>
                  <a:close/>
                  <a:moveTo>
                    <a:pt x="22286" y="4751"/>
                  </a:moveTo>
                  <a:cubicBezTo>
                    <a:pt x="22309" y="4998"/>
                    <a:pt x="22423" y="5243"/>
                    <a:pt x="22553" y="5437"/>
                  </a:cubicBezTo>
                  <a:cubicBezTo>
                    <a:pt x="22583" y="5477"/>
                    <a:pt x="22612" y="5517"/>
                    <a:pt x="22643" y="5559"/>
                  </a:cubicBezTo>
                  <a:cubicBezTo>
                    <a:pt x="22324" y="5394"/>
                    <a:pt x="22002" y="5222"/>
                    <a:pt x="21683" y="5057"/>
                  </a:cubicBezTo>
                  <a:cubicBezTo>
                    <a:pt x="21883" y="4958"/>
                    <a:pt x="22085" y="4856"/>
                    <a:pt x="22286" y="4751"/>
                  </a:cubicBezTo>
                  <a:close/>
                  <a:moveTo>
                    <a:pt x="27571" y="235"/>
                  </a:moveTo>
                  <a:cubicBezTo>
                    <a:pt x="27870" y="235"/>
                    <a:pt x="28175" y="617"/>
                    <a:pt x="28391" y="771"/>
                  </a:cubicBezTo>
                  <a:cubicBezTo>
                    <a:pt x="28526" y="867"/>
                    <a:pt x="28681" y="919"/>
                    <a:pt x="28841" y="919"/>
                  </a:cubicBezTo>
                  <a:cubicBezTo>
                    <a:pt x="28908" y="919"/>
                    <a:pt x="28975" y="910"/>
                    <a:pt x="29042" y="891"/>
                  </a:cubicBezTo>
                  <a:cubicBezTo>
                    <a:pt x="29244" y="835"/>
                    <a:pt x="29430" y="690"/>
                    <a:pt x="29647" y="690"/>
                  </a:cubicBezTo>
                  <a:cubicBezTo>
                    <a:pt x="29649" y="690"/>
                    <a:pt x="29650" y="690"/>
                    <a:pt x="29652" y="690"/>
                  </a:cubicBezTo>
                  <a:cubicBezTo>
                    <a:pt x="29855" y="690"/>
                    <a:pt x="29941" y="918"/>
                    <a:pt x="30125" y="986"/>
                  </a:cubicBezTo>
                  <a:cubicBezTo>
                    <a:pt x="30158" y="997"/>
                    <a:pt x="30190" y="1002"/>
                    <a:pt x="30222" y="1002"/>
                  </a:cubicBezTo>
                  <a:cubicBezTo>
                    <a:pt x="30304" y="1002"/>
                    <a:pt x="30381" y="970"/>
                    <a:pt x="30454" y="929"/>
                  </a:cubicBezTo>
                  <a:cubicBezTo>
                    <a:pt x="30502" y="902"/>
                    <a:pt x="30534" y="882"/>
                    <a:pt x="30568" y="882"/>
                  </a:cubicBezTo>
                  <a:cubicBezTo>
                    <a:pt x="30592" y="882"/>
                    <a:pt x="30618" y="892"/>
                    <a:pt x="30650" y="914"/>
                  </a:cubicBezTo>
                  <a:cubicBezTo>
                    <a:pt x="30739" y="969"/>
                    <a:pt x="30816" y="995"/>
                    <a:pt x="30919" y="1018"/>
                  </a:cubicBezTo>
                  <a:cubicBezTo>
                    <a:pt x="30695" y="1296"/>
                    <a:pt x="30394" y="1516"/>
                    <a:pt x="30148" y="1771"/>
                  </a:cubicBezTo>
                  <a:cubicBezTo>
                    <a:pt x="29847" y="2080"/>
                    <a:pt x="29558" y="2406"/>
                    <a:pt x="29290" y="2747"/>
                  </a:cubicBezTo>
                  <a:cubicBezTo>
                    <a:pt x="29186" y="2702"/>
                    <a:pt x="29072" y="2671"/>
                    <a:pt x="28964" y="2646"/>
                  </a:cubicBezTo>
                  <a:cubicBezTo>
                    <a:pt x="28842" y="2614"/>
                    <a:pt x="28716" y="2594"/>
                    <a:pt x="28589" y="2587"/>
                  </a:cubicBezTo>
                  <a:cubicBezTo>
                    <a:pt x="28559" y="2585"/>
                    <a:pt x="28529" y="2584"/>
                    <a:pt x="28499" y="2584"/>
                  </a:cubicBezTo>
                  <a:cubicBezTo>
                    <a:pt x="28284" y="2584"/>
                    <a:pt x="28062" y="2632"/>
                    <a:pt x="27861" y="2710"/>
                  </a:cubicBezTo>
                  <a:cubicBezTo>
                    <a:pt x="27448" y="2874"/>
                    <a:pt x="27110" y="3172"/>
                    <a:pt x="26879" y="3549"/>
                  </a:cubicBezTo>
                  <a:cubicBezTo>
                    <a:pt x="26815" y="3656"/>
                    <a:pt x="26762" y="3764"/>
                    <a:pt x="26719" y="3881"/>
                  </a:cubicBezTo>
                  <a:cubicBezTo>
                    <a:pt x="26698" y="3936"/>
                    <a:pt x="26678" y="3994"/>
                    <a:pt x="26664" y="4051"/>
                  </a:cubicBezTo>
                  <a:cubicBezTo>
                    <a:pt x="26651" y="4097"/>
                    <a:pt x="26651" y="4145"/>
                    <a:pt x="26646" y="4192"/>
                  </a:cubicBezTo>
                  <a:cubicBezTo>
                    <a:pt x="26492" y="4162"/>
                    <a:pt x="26336" y="4146"/>
                    <a:pt x="26182" y="4142"/>
                  </a:cubicBezTo>
                  <a:cubicBezTo>
                    <a:pt x="26157" y="4142"/>
                    <a:pt x="26133" y="4141"/>
                    <a:pt x="26109" y="4141"/>
                  </a:cubicBezTo>
                  <a:cubicBezTo>
                    <a:pt x="25390" y="4141"/>
                    <a:pt x="24659" y="4438"/>
                    <a:pt x="24172" y="4972"/>
                  </a:cubicBezTo>
                  <a:cubicBezTo>
                    <a:pt x="24031" y="5123"/>
                    <a:pt x="23911" y="5292"/>
                    <a:pt x="23821" y="5479"/>
                  </a:cubicBezTo>
                  <a:cubicBezTo>
                    <a:pt x="23776" y="5572"/>
                    <a:pt x="23732" y="5670"/>
                    <a:pt x="23710" y="5771"/>
                  </a:cubicBezTo>
                  <a:cubicBezTo>
                    <a:pt x="23699" y="5821"/>
                    <a:pt x="23689" y="5870"/>
                    <a:pt x="23683" y="5921"/>
                  </a:cubicBezTo>
                  <a:cubicBezTo>
                    <a:pt x="23679" y="5970"/>
                    <a:pt x="23689" y="6020"/>
                    <a:pt x="23689" y="6071"/>
                  </a:cubicBezTo>
                  <a:cubicBezTo>
                    <a:pt x="23689" y="6082"/>
                    <a:pt x="23689" y="6092"/>
                    <a:pt x="23693" y="6100"/>
                  </a:cubicBezTo>
                  <a:cubicBezTo>
                    <a:pt x="23210" y="5868"/>
                    <a:pt x="22782" y="5569"/>
                    <a:pt x="22592" y="5027"/>
                  </a:cubicBezTo>
                  <a:cubicBezTo>
                    <a:pt x="22531" y="4852"/>
                    <a:pt x="22493" y="4647"/>
                    <a:pt x="22565" y="4469"/>
                  </a:cubicBezTo>
                  <a:cubicBezTo>
                    <a:pt x="22644" y="4282"/>
                    <a:pt x="22835" y="4226"/>
                    <a:pt x="22990" y="4113"/>
                  </a:cubicBezTo>
                  <a:cubicBezTo>
                    <a:pt x="23081" y="4045"/>
                    <a:pt x="23168" y="3955"/>
                    <a:pt x="23201" y="3844"/>
                  </a:cubicBezTo>
                  <a:cubicBezTo>
                    <a:pt x="23240" y="3890"/>
                    <a:pt x="23278" y="3937"/>
                    <a:pt x="23312" y="3986"/>
                  </a:cubicBezTo>
                  <a:cubicBezTo>
                    <a:pt x="23382" y="4085"/>
                    <a:pt x="23445" y="4194"/>
                    <a:pt x="23486" y="4309"/>
                  </a:cubicBezTo>
                  <a:cubicBezTo>
                    <a:pt x="23530" y="4433"/>
                    <a:pt x="23521" y="4573"/>
                    <a:pt x="23584" y="4691"/>
                  </a:cubicBezTo>
                  <a:cubicBezTo>
                    <a:pt x="23602" y="4724"/>
                    <a:pt x="23632" y="4739"/>
                    <a:pt x="23664" y="4739"/>
                  </a:cubicBezTo>
                  <a:cubicBezTo>
                    <a:pt x="23698" y="4739"/>
                    <a:pt x="23733" y="4721"/>
                    <a:pt x="23753" y="4691"/>
                  </a:cubicBezTo>
                  <a:cubicBezTo>
                    <a:pt x="23843" y="4562"/>
                    <a:pt x="23791" y="4381"/>
                    <a:pt x="23741" y="4248"/>
                  </a:cubicBezTo>
                  <a:cubicBezTo>
                    <a:pt x="23689" y="4106"/>
                    <a:pt x="23610" y="3981"/>
                    <a:pt x="23515" y="3864"/>
                  </a:cubicBezTo>
                  <a:cubicBezTo>
                    <a:pt x="23368" y="3683"/>
                    <a:pt x="23193" y="3543"/>
                    <a:pt x="23007" y="3407"/>
                  </a:cubicBezTo>
                  <a:cubicBezTo>
                    <a:pt x="22977" y="3366"/>
                    <a:pt x="22951" y="3322"/>
                    <a:pt x="22937" y="3272"/>
                  </a:cubicBezTo>
                  <a:cubicBezTo>
                    <a:pt x="22924" y="3209"/>
                    <a:pt x="22933" y="3151"/>
                    <a:pt x="22958" y="3099"/>
                  </a:cubicBezTo>
                  <a:cubicBezTo>
                    <a:pt x="23035" y="2936"/>
                    <a:pt x="23195" y="2819"/>
                    <a:pt x="23333" y="2710"/>
                  </a:cubicBezTo>
                  <a:cubicBezTo>
                    <a:pt x="23517" y="2563"/>
                    <a:pt x="23687" y="2407"/>
                    <a:pt x="23855" y="2244"/>
                  </a:cubicBezTo>
                  <a:cubicBezTo>
                    <a:pt x="24042" y="2062"/>
                    <a:pt x="24235" y="1913"/>
                    <a:pt x="24467" y="1794"/>
                  </a:cubicBezTo>
                  <a:cubicBezTo>
                    <a:pt x="24669" y="1687"/>
                    <a:pt x="24903" y="1610"/>
                    <a:pt x="25085" y="1469"/>
                  </a:cubicBezTo>
                  <a:cubicBezTo>
                    <a:pt x="25132" y="1432"/>
                    <a:pt x="25168" y="1392"/>
                    <a:pt x="25203" y="1346"/>
                  </a:cubicBezTo>
                  <a:lnTo>
                    <a:pt x="25203" y="1346"/>
                  </a:lnTo>
                  <a:cubicBezTo>
                    <a:pt x="25200" y="1464"/>
                    <a:pt x="25200" y="1583"/>
                    <a:pt x="25207" y="1700"/>
                  </a:cubicBezTo>
                  <a:cubicBezTo>
                    <a:pt x="25215" y="1906"/>
                    <a:pt x="25231" y="2114"/>
                    <a:pt x="25267" y="2314"/>
                  </a:cubicBezTo>
                  <a:cubicBezTo>
                    <a:pt x="25302" y="2506"/>
                    <a:pt x="25348" y="2697"/>
                    <a:pt x="25401" y="2882"/>
                  </a:cubicBezTo>
                  <a:cubicBezTo>
                    <a:pt x="25428" y="2978"/>
                    <a:pt x="25449" y="3073"/>
                    <a:pt x="25480" y="3162"/>
                  </a:cubicBezTo>
                  <a:cubicBezTo>
                    <a:pt x="25510" y="3252"/>
                    <a:pt x="25536" y="3356"/>
                    <a:pt x="25603" y="3424"/>
                  </a:cubicBezTo>
                  <a:cubicBezTo>
                    <a:pt x="25616" y="3439"/>
                    <a:pt x="25637" y="3446"/>
                    <a:pt x="25657" y="3446"/>
                  </a:cubicBezTo>
                  <a:cubicBezTo>
                    <a:pt x="25683" y="3446"/>
                    <a:pt x="25710" y="3434"/>
                    <a:pt x="25721" y="3408"/>
                  </a:cubicBezTo>
                  <a:cubicBezTo>
                    <a:pt x="25798" y="3239"/>
                    <a:pt x="25724" y="3021"/>
                    <a:pt x="25676" y="2853"/>
                  </a:cubicBezTo>
                  <a:cubicBezTo>
                    <a:pt x="25627" y="2665"/>
                    <a:pt x="25562" y="2481"/>
                    <a:pt x="25511" y="2294"/>
                  </a:cubicBezTo>
                  <a:cubicBezTo>
                    <a:pt x="25464" y="2104"/>
                    <a:pt x="25424" y="1912"/>
                    <a:pt x="25393" y="1720"/>
                  </a:cubicBezTo>
                  <a:cubicBezTo>
                    <a:pt x="25362" y="1530"/>
                    <a:pt x="25327" y="1343"/>
                    <a:pt x="25305" y="1151"/>
                  </a:cubicBezTo>
                  <a:cubicBezTo>
                    <a:pt x="25335" y="1078"/>
                    <a:pt x="25361" y="1001"/>
                    <a:pt x="25388" y="927"/>
                  </a:cubicBezTo>
                  <a:cubicBezTo>
                    <a:pt x="25453" y="752"/>
                    <a:pt x="25567" y="636"/>
                    <a:pt x="25760" y="631"/>
                  </a:cubicBezTo>
                  <a:cubicBezTo>
                    <a:pt x="25764" y="631"/>
                    <a:pt x="25769" y="631"/>
                    <a:pt x="25774" y="631"/>
                  </a:cubicBezTo>
                  <a:cubicBezTo>
                    <a:pt x="25958" y="631"/>
                    <a:pt x="26135" y="712"/>
                    <a:pt x="26309" y="763"/>
                  </a:cubicBezTo>
                  <a:cubicBezTo>
                    <a:pt x="26413" y="791"/>
                    <a:pt x="26520" y="812"/>
                    <a:pt x="26626" y="812"/>
                  </a:cubicBezTo>
                  <a:cubicBezTo>
                    <a:pt x="26714" y="812"/>
                    <a:pt x="26801" y="798"/>
                    <a:pt x="26885" y="761"/>
                  </a:cubicBezTo>
                  <a:cubicBezTo>
                    <a:pt x="27075" y="679"/>
                    <a:pt x="27167" y="496"/>
                    <a:pt x="27306" y="355"/>
                  </a:cubicBezTo>
                  <a:cubicBezTo>
                    <a:pt x="27392" y="269"/>
                    <a:pt x="27481" y="235"/>
                    <a:pt x="27571" y="235"/>
                  </a:cubicBezTo>
                  <a:close/>
                  <a:moveTo>
                    <a:pt x="26131" y="4450"/>
                  </a:moveTo>
                  <a:cubicBezTo>
                    <a:pt x="26435" y="4450"/>
                    <a:pt x="26740" y="4504"/>
                    <a:pt x="27026" y="4605"/>
                  </a:cubicBezTo>
                  <a:cubicBezTo>
                    <a:pt x="27211" y="4670"/>
                    <a:pt x="27392" y="4755"/>
                    <a:pt x="27555" y="4865"/>
                  </a:cubicBezTo>
                  <a:cubicBezTo>
                    <a:pt x="27699" y="4960"/>
                    <a:pt x="27975" y="5083"/>
                    <a:pt x="27998" y="5267"/>
                  </a:cubicBezTo>
                  <a:cubicBezTo>
                    <a:pt x="28012" y="5390"/>
                    <a:pt x="27933" y="5574"/>
                    <a:pt x="27917" y="5698"/>
                  </a:cubicBezTo>
                  <a:cubicBezTo>
                    <a:pt x="27895" y="5845"/>
                    <a:pt x="27879" y="5993"/>
                    <a:pt x="27868" y="6139"/>
                  </a:cubicBezTo>
                  <a:cubicBezTo>
                    <a:pt x="27845" y="6427"/>
                    <a:pt x="27847" y="6714"/>
                    <a:pt x="27835" y="7004"/>
                  </a:cubicBezTo>
                  <a:cubicBezTo>
                    <a:pt x="27829" y="7151"/>
                    <a:pt x="27818" y="7296"/>
                    <a:pt x="27818" y="7443"/>
                  </a:cubicBezTo>
                  <a:cubicBezTo>
                    <a:pt x="27816" y="7589"/>
                    <a:pt x="27808" y="7746"/>
                    <a:pt x="27830" y="7890"/>
                  </a:cubicBezTo>
                  <a:cubicBezTo>
                    <a:pt x="27840" y="7949"/>
                    <a:pt x="27853" y="8008"/>
                    <a:pt x="27868" y="8066"/>
                  </a:cubicBezTo>
                  <a:cubicBezTo>
                    <a:pt x="27791" y="8032"/>
                    <a:pt x="27717" y="7996"/>
                    <a:pt x="27641" y="7959"/>
                  </a:cubicBezTo>
                  <a:cubicBezTo>
                    <a:pt x="26629" y="7483"/>
                    <a:pt x="25629" y="6982"/>
                    <a:pt x="24616" y="6503"/>
                  </a:cubicBezTo>
                  <a:cubicBezTo>
                    <a:pt x="24367" y="6385"/>
                    <a:pt x="24100" y="6281"/>
                    <a:pt x="23841" y="6165"/>
                  </a:cubicBezTo>
                  <a:cubicBezTo>
                    <a:pt x="23878" y="6151"/>
                    <a:pt x="23907" y="6119"/>
                    <a:pt x="23912" y="6069"/>
                  </a:cubicBezTo>
                  <a:cubicBezTo>
                    <a:pt x="23916" y="6038"/>
                    <a:pt x="23937" y="6008"/>
                    <a:pt x="23946" y="5977"/>
                  </a:cubicBezTo>
                  <a:cubicBezTo>
                    <a:pt x="23958" y="5941"/>
                    <a:pt x="23969" y="5903"/>
                    <a:pt x="23982" y="5869"/>
                  </a:cubicBezTo>
                  <a:cubicBezTo>
                    <a:pt x="24010" y="5792"/>
                    <a:pt x="24044" y="5718"/>
                    <a:pt x="24084" y="5645"/>
                  </a:cubicBezTo>
                  <a:cubicBezTo>
                    <a:pt x="24161" y="5504"/>
                    <a:pt x="24253" y="5371"/>
                    <a:pt x="24355" y="5251"/>
                  </a:cubicBezTo>
                  <a:cubicBezTo>
                    <a:pt x="24569" y="4999"/>
                    <a:pt x="24843" y="4804"/>
                    <a:pt x="25141" y="4665"/>
                  </a:cubicBezTo>
                  <a:cubicBezTo>
                    <a:pt x="25452" y="4518"/>
                    <a:pt x="25791" y="4450"/>
                    <a:pt x="26131" y="4450"/>
                  </a:cubicBezTo>
                  <a:close/>
                  <a:moveTo>
                    <a:pt x="37959" y="2247"/>
                  </a:moveTo>
                  <a:cubicBezTo>
                    <a:pt x="38075" y="2256"/>
                    <a:pt x="38192" y="2273"/>
                    <a:pt x="38308" y="2294"/>
                  </a:cubicBezTo>
                  <a:cubicBezTo>
                    <a:pt x="38819" y="2386"/>
                    <a:pt x="39334" y="2546"/>
                    <a:pt x="39779" y="2819"/>
                  </a:cubicBezTo>
                  <a:cubicBezTo>
                    <a:pt x="40233" y="3094"/>
                    <a:pt x="40617" y="3483"/>
                    <a:pt x="40858" y="3959"/>
                  </a:cubicBezTo>
                  <a:cubicBezTo>
                    <a:pt x="41122" y="4481"/>
                    <a:pt x="41199" y="5074"/>
                    <a:pt x="41220" y="5652"/>
                  </a:cubicBezTo>
                  <a:cubicBezTo>
                    <a:pt x="41232" y="5964"/>
                    <a:pt x="41226" y="6279"/>
                    <a:pt x="41229" y="6590"/>
                  </a:cubicBezTo>
                  <a:cubicBezTo>
                    <a:pt x="41232" y="7131"/>
                    <a:pt x="41148" y="7670"/>
                    <a:pt x="41030" y="8197"/>
                  </a:cubicBezTo>
                  <a:cubicBezTo>
                    <a:pt x="40919" y="8682"/>
                    <a:pt x="40569" y="9099"/>
                    <a:pt x="40228" y="9453"/>
                  </a:cubicBezTo>
                  <a:cubicBezTo>
                    <a:pt x="40079" y="9607"/>
                    <a:pt x="39924" y="9754"/>
                    <a:pt x="39763" y="9891"/>
                  </a:cubicBezTo>
                  <a:cubicBezTo>
                    <a:pt x="39800" y="9826"/>
                    <a:pt x="39831" y="9759"/>
                    <a:pt x="39861" y="9688"/>
                  </a:cubicBezTo>
                  <a:cubicBezTo>
                    <a:pt x="39996" y="9374"/>
                    <a:pt x="40103" y="9046"/>
                    <a:pt x="40181" y="8714"/>
                  </a:cubicBezTo>
                  <a:cubicBezTo>
                    <a:pt x="40337" y="8053"/>
                    <a:pt x="40414" y="7363"/>
                    <a:pt x="40423" y="6683"/>
                  </a:cubicBezTo>
                  <a:cubicBezTo>
                    <a:pt x="40430" y="5962"/>
                    <a:pt x="40319" y="5227"/>
                    <a:pt x="40066" y="4547"/>
                  </a:cubicBezTo>
                  <a:cubicBezTo>
                    <a:pt x="39820" y="3884"/>
                    <a:pt x="39445" y="3221"/>
                    <a:pt x="38889" y="2769"/>
                  </a:cubicBezTo>
                  <a:cubicBezTo>
                    <a:pt x="38612" y="2543"/>
                    <a:pt x="38300" y="2357"/>
                    <a:pt x="37959" y="2247"/>
                  </a:cubicBezTo>
                  <a:close/>
                  <a:moveTo>
                    <a:pt x="32701" y="552"/>
                  </a:moveTo>
                  <a:cubicBezTo>
                    <a:pt x="32858" y="573"/>
                    <a:pt x="33012" y="620"/>
                    <a:pt x="33158" y="684"/>
                  </a:cubicBezTo>
                  <a:cubicBezTo>
                    <a:pt x="33420" y="801"/>
                    <a:pt x="33639" y="957"/>
                    <a:pt x="33824" y="1174"/>
                  </a:cubicBezTo>
                  <a:cubicBezTo>
                    <a:pt x="34227" y="1647"/>
                    <a:pt x="34509" y="2241"/>
                    <a:pt x="34623" y="2851"/>
                  </a:cubicBezTo>
                  <a:cubicBezTo>
                    <a:pt x="34654" y="3023"/>
                    <a:pt x="34669" y="3199"/>
                    <a:pt x="34669" y="3374"/>
                  </a:cubicBezTo>
                  <a:cubicBezTo>
                    <a:pt x="34671" y="3549"/>
                    <a:pt x="34638" y="3718"/>
                    <a:pt x="34623" y="3892"/>
                  </a:cubicBezTo>
                  <a:cubicBezTo>
                    <a:pt x="34555" y="4000"/>
                    <a:pt x="34489" y="4108"/>
                    <a:pt x="34426" y="4215"/>
                  </a:cubicBezTo>
                  <a:cubicBezTo>
                    <a:pt x="34112" y="4757"/>
                    <a:pt x="33830" y="5316"/>
                    <a:pt x="33587" y="5894"/>
                  </a:cubicBezTo>
                  <a:cubicBezTo>
                    <a:pt x="33329" y="6508"/>
                    <a:pt x="33115" y="7135"/>
                    <a:pt x="32927" y="7774"/>
                  </a:cubicBezTo>
                  <a:cubicBezTo>
                    <a:pt x="32857" y="8006"/>
                    <a:pt x="32801" y="8238"/>
                    <a:pt x="32755" y="8477"/>
                  </a:cubicBezTo>
                  <a:cubicBezTo>
                    <a:pt x="32710" y="8652"/>
                    <a:pt x="32672" y="8833"/>
                    <a:pt x="32645" y="9011"/>
                  </a:cubicBezTo>
                  <a:cubicBezTo>
                    <a:pt x="32608" y="9245"/>
                    <a:pt x="32581" y="9479"/>
                    <a:pt x="32572" y="9716"/>
                  </a:cubicBezTo>
                  <a:cubicBezTo>
                    <a:pt x="32572" y="9740"/>
                    <a:pt x="32570" y="9765"/>
                    <a:pt x="32568" y="9792"/>
                  </a:cubicBezTo>
                  <a:cubicBezTo>
                    <a:pt x="32547" y="9940"/>
                    <a:pt x="32530" y="10087"/>
                    <a:pt x="32537" y="10235"/>
                  </a:cubicBezTo>
                  <a:cubicBezTo>
                    <a:pt x="32537" y="10250"/>
                    <a:pt x="32541" y="10265"/>
                    <a:pt x="32549" y="10275"/>
                  </a:cubicBezTo>
                  <a:cubicBezTo>
                    <a:pt x="32546" y="10302"/>
                    <a:pt x="32545" y="10327"/>
                    <a:pt x="32545" y="10354"/>
                  </a:cubicBezTo>
                  <a:cubicBezTo>
                    <a:pt x="31885" y="10060"/>
                    <a:pt x="31226" y="9761"/>
                    <a:pt x="30588" y="9415"/>
                  </a:cubicBezTo>
                  <a:cubicBezTo>
                    <a:pt x="29768" y="8967"/>
                    <a:pt x="28926" y="8566"/>
                    <a:pt x="28083" y="8167"/>
                  </a:cubicBezTo>
                  <a:cubicBezTo>
                    <a:pt x="28081" y="8068"/>
                    <a:pt x="28090" y="7974"/>
                    <a:pt x="28102" y="7873"/>
                  </a:cubicBezTo>
                  <a:cubicBezTo>
                    <a:pt x="28117" y="7730"/>
                    <a:pt x="28115" y="7586"/>
                    <a:pt x="28122" y="7443"/>
                  </a:cubicBezTo>
                  <a:cubicBezTo>
                    <a:pt x="28141" y="7162"/>
                    <a:pt x="28154" y="6883"/>
                    <a:pt x="28159" y="6603"/>
                  </a:cubicBezTo>
                  <a:cubicBezTo>
                    <a:pt x="28171" y="6047"/>
                    <a:pt x="28239" y="5490"/>
                    <a:pt x="28417" y="4959"/>
                  </a:cubicBezTo>
                  <a:cubicBezTo>
                    <a:pt x="28743" y="3973"/>
                    <a:pt x="29385" y="3100"/>
                    <a:pt x="30072" y="2335"/>
                  </a:cubicBezTo>
                  <a:cubicBezTo>
                    <a:pt x="30361" y="2016"/>
                    <a:pt x="30660" y="1694"/>
                    <a:pt x="30998" y="1426"/>
                  </a:cubicBezTo>
                  <a:cubicBezTo>
                    <a:pt x="31260" y="1215"/>
                    <a:pt x="31588" y="1012"/>
                    <a:pt x="31909" y="855"/>
                  </a:cubicBezTo>
                  <a:cubicBezTo>
                    <a:pt x="32161" y="731"/>
                    <a:pt x="32427" y="627"/>
                    <a:pt x="32701" y="552"/>
                  </a:cubicBezTo>
                  <a:close/>
                  <a:moveTo>
                    <a:pt x="22680" y="3461"/>
                  </a:moveTo>
                  <a:cubicBezTo>
                    <a:pt x="22717" y="3536"/>
                    <a:pt x="22767" y="3606"/>
                    <a:pt x="22821" y="3669"/>
                  </a:cubicBezTo>
                  <a:cubicBezTo>
                    <a:pt x="22846" y="3701"/>
                    <a:pt x="22885" y="3740"/>
                    <a:pt x="22902" y="3765"/>
                  </a:cubicBezTo>
                  <a:cubicBezTo>
                    <a:pt x="22896" y="3783"/>
                    <a:pt x="22886" y="3799"/>
                    <a:pt x="22875" y="3814"/>
                  </a:cubicBezTo>
                  <a:cubicBezTo>
                    <a:pt x="22814" y="3894"/>
                    <a:pt x="22715" y="3940"/>
                    <a:pt x="22632" y="3995"/>
                  </a:cubicBezTo>
                  <a:cubicBezTo>
                    <a:pt x="22538" y="4060"/>
                    <a:pt x="22454" y="4136"/>
                    <a:pt x="22391" y="4232"/>
                  </a:cubicBezTo>
                  <a:cubicBezTo>
                    <a:pt x="22350" y="4299"/>
                    <a:pt x="22320" y="4367"/>
                    <a:pt x="22302" y="4440"/>
                  </a:cubicBezTo>
                  <a:cubicBezTo>
                    <a:pt x="22281" y="4520"/>
                    <a:pt x="21761" y="4683"/>
                    <a:pt x="21672" y="4720"/>
                  </a:cubicBezTo>
                  <a:cubicBezTo>
                    <a:pt x="21453" y="4815"/>
                    <a:pt x="21236" y="4917"/>
                    <a:pt x="21019" y="5018"/>
                  </a:cubicBezTo>
                  <a:cubicBezTo>
                    <a:pt x="20562" y="5234"/>
                    <a:pt x="20107" y="5454"/>
                    <a:pt x="19655" y="5682"/>
                  </a:cubicBezTo>
                  <a:cubicBezTo>
                    <a:pt x="18806" y="6112"/>
                    <a:pt x="17987" y="6595"/>
                    <a:pt x="17143" y="7031"/>
                  </a:cubicBezTo>
                  <a:cubicBezTo>
                    <a:pt x="15460" y="7901"/>
                    <a:pt x="13705" y="8624"/>
                    <a:pt x="12002" y="9458"/>
                  </a:cubicBezTo>
                  <a:cubicBezTo>
                    <a:pt x="11520" y="9692"/>
                    <a:pt x="11035" y="9925"/>
                    <a:pt x="10567" y="10183"/>
                  </a:cubicBezTo>
                  <a:cubicBezTo>
                    <a:pt x="10202" y="10384"/>
                    <a:pt x="9864" y="10640"/>
                    <a:pt x="9479" y="10803"/>
                  </a:cubicBezTo>
                  <a:cubicBezTo>
                    <a:pt x="9125" y="10954"/>
                    <a:pt x="8704" y="10960"/>
                    <a:pt x="8391" y="11209"/>
                  </a:cubicBezTo>
                  <a:cubicBezTo>
                    <a:pt x="8160" y="11395"/>
                    <a:pt x="8022" y="11675"/>
                    <a:pt x="7939" y="11957"/>
                  </a:cubicBezTo>
                  <a:cubicBezTo>
                    <a:pt x="7894" y="11751"/>
                    <a:pt x="7824" y="11552"/>
                    <a:pt x="7743" y="11364"/>
                  </a:cubicBezTo>
                  <a:cubicBezTo>
                    <a:pt x="7681" y="11225"/>
                    <a:pt x="7616" y="11090"/>
                    <a:pt x="7532" y="10964"/>
                  </a:cubicBezTo>
                  <a:lnTo>
                    <a:pt x="7532" y="10964"/>
                  </a:lnTo>
                  <a:cubicBezTo>
                    <a:pt x="7536" y="10966"/>
                    <a:pt x="7536" y="10966"/>
                    <a:pt x="7537" y="10966"/>
                  </a:cubicBezTo>
                  <a:cubicBezTo>
                    <a:pt x="7884" y="10785"/>
                    <a:pt x="8223" y="10586"/>
                    <a:pt x="8567" y="10398"/>
                  </a:cubicBezTo>
                  <a:cubicBezTo>
                    <a:pt x="8911" y="10208"/>
                    <a:pt x="9260" y="10025"/>
                    <a:pt x="9611" y="9847"/>
                  </a:cubicBezTo>
                  <a:cubicBezTo>
                    <a:pt x="10302" y="9493"/>
                    <a:pt x="11002" y="9159"/>
                    <a:pt x="11700" y="8815"/>
                  </a:cubicBezTo>
                  <a:cubicBezTo>
                    <a:pt x="12414" y="8462"/>
                    <a:pt x="13120" y="8092"/>
                    <a:pt x="13832" y="7737"/>
                  </a:cubicBezTo>
                  <a:cubicBezTo>
                    <a:pt x="14566" y="7375"/>
                    <a:pt x="15294" y="7005"/>
                    <a:pt x="16023" y="6636"/>
                  </a:cubicBezTo>
                  <a:cubicBezTo>
                    <a:pt x="16416" y="6438"/>
                    <a:pt x="16803" y="6225"/>
                    <a:pt x="17200" y="6036"/>
                  </a:cubicBezTo>
                  <a:cubicBezTo>
                    <a:pt x="17517" y="5885"/>
                    <a:pt x="17842" y="5741"/>
                    <a:pt x="18141" y="5552"/>
                  </a:cubicBezTo>
                  <a:cubicBezTo>
                    <a:pt x="18217" y="5521"/>
                    <a:pt x="18297" y="5489"/>
                    <a:pt x="18375" y="5458"/>
                  </a:cubicBezTo>
                  <a:cubicBezTo>
                    <a:pt x="18762" y="5294"/>
                    <a:pt x="19152" y="5132"/>
                    <a:pt x="19533" y="4956"/>
                  </a:cubicBezTo>
                  <a:cubicBezTo>
                    <a:pt x="20288" y="4609"/>
                    <a:pt x="21036" y="4252"/>
                    <a:pt x="21786" y="3893"/>
                  </a:cubicBezTo>
                  <a:cubicBezTo>
                    <a:pt x="21964" y="3808"/>
                    <a:pt x="22144" y="3736"/>
                    <a:pt x="22325" y="3654"/>
                  </a:cubicBezTo>
                  <a:cubicBezTo>
                    <a:pt x="22418" y="3609"/>
                    <a:pt x="22513" y="3565"/>
                    <a:pt x="22601" y="3513"/>
                  </a:cubicBezTo>
                  <a:cubicBezTo>
                    <a:pt x="22628" y="3498"/>
                    <a:pt x="22656" y="3480"/>
                    <a:pt x="22680" y="3461"/>
                  </a:cubicBezTo>
                  <a:close/>
                  <a:moveTo>
                    <a:pt x="37179" y="2262"/>
                  </a:moveTo>
                  <a:cubicBezTo>
                    <a:pt x="37231" y="2270"/>
                    <a:pt x="37280" y="2278"/>
                    <a:pt x="37329" y="2287"/>
                  </a:cubicBezTo>
                  <a:cubicBezTo>
                    <a:pt x="37467" y="2314"/>
                    <a:pt x="37602" y="2349"/>
                    <a:pt x="37735" y="2392"/>
                  </a:cubicBezTo>
                  <a:cubicBezTo>
                    <a:pt x="38054" y="2493"/>
                    <a:pt x="38358" y="2653"/>
                    <a:pt x="38626" y="2855"/>
                  </a:cubicBezTo>
                  <a:cubicBezTo>
                    <a:pt x="39167" y="3257"/>
                    <a:pt x="39540" y="3869"/>
                    <a:pt x="39782" y="4490"/>
                  </a:cubicBezTo>
                  <a:cubicBezTo>
                    <a:pt x="40267" y="5735"/>
                    <a:pt x="40236" y="7129"/>
                    <a:pt x="39960" y="8420"/>
                  </a:cubicBezTo>
                  <a:cubicBezTo>
                    <a:pt x="39886" y="8775"/>
                    <a:pt x="39784" y="9128"/>
                    <a:pt x="39646" y="9464"/>
                  </a:cubicBezTo>
                  <a:cubicBezTo>
                    <a:pt x="39581" y="9624"/>
                    <a:pt x="39508" y="9785"/>
                    <a:pt x="39428" y="9938"/>
                  </a:cubicBezTo>
                  <a:cubicBezTo>
                    <a:pt x="39363" y="10061"/>
                    <a:pt x="39310" y="10187"/>
                    <a:pt x="39247" y="10309"/>
                  </a:cubicBezTo>
                  <a:cubicBezTo>
                    <a:pt x="38986" y="10505"/>
                    <a:pt x="38721" y="10689"/>
                    <a:pt x="38447" y="10868"/>
                  </a:cubicBezTo>
                  <a:cubicBezTo>
                    <a:pt x="37795" y="11295"/>
                    <a:pt x="37125" y="11697"/>
                    <a:pt x="36472" y="12124"/>
                  </a:cubicBezTo>
                  <a:cubicBezTo>
                    <a:pt x="36422" y="12155"/>
                    <a:pt x="36373" y="12187"/>
                    <a:pt x="36322" y="12219"/>
                  </a:cubicBezTo>
                  <a:cubicBezTo>
                    <a:pt x="36316" y="12214"/>
                    <a:pt x="36311" y="12209"/>
                    <a:pt x="36307" y="12206"/>
                  </a:cubicBezTo>
                  <a:cubicBezTo>
                    <a:pt x="36107" y="12058"/>
                    <a:pt x="35877" y="11959"/>
                    <a:pt x="35647" y="11868"/>
                  </a:cubicBezTo>
                  <a:cubicBezTo>
                    <a:pt x="35414" y="11770"/>
                    <a:pt x="35186" y="11668"/>
                    <a:pt x="34962" y="11551"/>
                  </a:cubicBezTo>
                  <a:cubicBezTo>
                    <a:pt x="34486" y="11300"/>
                    <a:pt x="34020" y="11036"/>
                    <a:pt x="33533" y="10807"/>
                  </a:cubicBezTo>
                  <a:cubicBezTo>
                    <a:pt x="33306" y="10701"/>
                    <a:pt x="33078" y="10598"/>
                    <a:pt x="32853" y="10496"/>
                  </a:cubicBezTo>
                  <a:cubicBezTo>
                    <a:pt x="32857" y="10480"/>
                    <a:pt x="32862" y="10465"/>
                    <a:pt x="32865" y="10447"/>
                  </a:cubicBezTo>
                  <a:cubicBezTo>
                    <a:pt x="32895" y="10219"/>
                    <a:pt x="32869" y="9977"/>
                    <a:pt x="32862" y="9746"/>
                  </a:cubicBezTo>
                  <a:lnTo>
                    <a:pt x="32862" y="9543"/>
                  </a:lnTo>
                  <a:cubicBezTo>
                    <a:pt x="32880" y="9464"/>
                    <a:pt x="32896" y="9386"/>
                    <a:pt x="32908" y="9304"/>
                  </a:cubicBezTo>
                  <a:cubicBezTo>
                    <a:pt x="32953" y="8979"/>
                    <a:pt x="32998" y="8652"/>
                    <a:pt x="33071" y="8330"/>
                  </a:cubicBezTo>
                  <a:cubicBezTo>
                    <a:pt x="33141" y="8020"/>
                    <a:pt x="33243" y="7712"/>
                    <a:pt x="33342" y="7406"/>
                  </a:cubicBezTo>
                  <a:cubicBezTo>
                    <a:pt x="33440" y="7101"/>
                    <a:pt x="33547" y="6797"/>
                    <a:pt x="33664" y="6496"/>
                  </a:cubicBezTo>
                  <a:cubicBezTo>
                    <a:pt x="33890" y="5912"/>
                    <a:pt x="34159" y="5344"/>
                    <a:pt x="34460" y="4794"/>
                  </a:cubicBezTo>
                  <a:cubicBezTo>
                    <a:pt x="34721" y="4315"/>
                    <a:pt x="34997" y="3839"/>
                    <a:pt x="35342" y="3417"/>
                  </a:cubicBezTo>
                  <a:cubicBezTo>
                    <a:pt x="35692" y="2985"/>
                    <a:pt x="36114" y="2629"/>
                    <a:pt x="36629" y="2417"/>
                  </a:cubicBezTo>
                  <a:cubicBezTo>
                    <a:pt x="36809" y="2343"/>
                    <a:pt x="36992" y="2293"/>
                    <a:pt x="37179" y="2262"/>
                  </a:cubicBezTo>
                  <a:close/>
                  <a:moveTo>
                    <a:pt x="21408" y="5192"/>
                  </a:moveTo>
                  <a:cubicBezTo>
                    <a:pt x="21549" y="5282"/>
                    <a:pt x="21697" y="5366"/>
                    <a:pt x="21841" y="5452"/>
                  </a:cubicBezTo>
                  <a:cubicBezTo>
                    <a:pt x="22078" y="5594"/>
                    <a:pt x="22315" y="5737"/>
                    <a:pt x="22557" y="5867"/>
                  </a:cubicBezTo>
                  <a:cubicBezTo>
                    <a:pt x="23054" y="6134"/>
                    <a:pt x="23569" y="6365"/>
                    <a:pt x="24080" y="6604"/>
                  </a:cubicBezTo>
                  <a:cubicBezTo>
                    <a:pt x="24590" y="6841"/>
                    <a:pt x="25101" y="7078"/>
                    <a:pt x="25610" y="7323"/>
                  </a:cubicBezTo>
                  <a:cubicBezTo>
                    <a:pt x="26116" y="7565"/>
                    <a:pt x="26615" y="7817"/>
                    <a:pt x="27121" y="8060"/>
                  </a:cubicBezTo>
                  <a:cubicBezTo>
                    <a:pt x="28110" y="8532"/>
                    <a:pt x="29109" y="8982"/>
                    <a:pt x="30081" y="9492"/>
                  </a:cubicBezTo>
                  <a:cubicBezTo>
                    <a:pt x="30560" y="9744"/>
                    <a:pt x="31036" y="9998"/>
                    <a:pt x="31528" y="10223"/>
                  </a:cubicBezTo>
                  <a:cubicBezTo>
                    <a:pt x="32025" y="10451"/>
                    <a:pt x="32526" y="10668"/>
                    <a:pt x="33024" y="10892"/>
                  </a:cubicBezTo>
                  <a:cubicBezTo>
                    <a:pt x="33270" y="11003"/>
                    <a:pt x="33515" y="11114"/>
                    <a:pt x="33760" y="11230"/>
                  </a:cubicBezTo>
                  <a:cubicBezTo>
                    <a:pt x="34000" y="11345"/>
                    <a:pt x="34228" y="11479"/>
                    <a:pt x="34461" y="11610"/>
                  </a:cubicBezTo>
                  <a:cubicBezTo>
                    <a:pt x="34689" y="11743"/>
                    <a:pt x="34921" y="11871"/>
                    <a:pt x="35161" y="11983"/>
                  </a:cubicBezTo>
                  <a:cubicBezTo>
                    <a:pt x="35383" y="12089"/>
                    <a:pt x="35613" y="12174"/>
                    <a:pt x="35837" y="12279"/>
                  </a:cubicBezTo>
                  <a:cubicBezTo>
                    <a:pt x="35911" y="12312"/>
                    <a:pt x="35982" y="12353"/>
                    <a:pt x="36051" y="12394"/>
                  </a:cubicBezTo>
                  <a:cubicBezTo>
                    <a:pt x="35653" y="12654"/>
                    <a:pt x="35247" y="12906"/>
                    <a:pt x="34841" y="13156"/>
                  </a:cubicBezTo>
                  <a:cubicBezTo>
                    <a:pt x="34655" y="13039"/>
                    <a:pt x="34458" y="12945"/>
                    <a:pt x="34260" y="12851"/>
                  </a:cubicBezTo>
                  <a:cubicBezTo>
                    <a:pt x="34018" y="12734"/>
                    <a:pt x="33779" y="12613"/>
                    <a:pt x="33542" y="12488"/>
                  </a:cubicBezTo>
                  <a:cubicBezTo>
                    <a:pt x="33038" y="12228"/>
                    <a:pt x="32534" y="11963"/>
                    <a:pt x="32024" y="11714"/>
                  </a:cubicBezTo>
                  <a:cubicBezTo>
                    <a:pt x="31037" y="11226"/>
                    <a:pt x="30014" y="10811"/>
                    <a:pt x="29037" y="10300"/>
                  </a:cubicBezTo>
                  <a:cubicBezTo>
                    <a:pt x="28552" y="10047"/>
                    <a:pt x="28088" y="9762"/>
                    <a:pt x="27619" y="9483"/>
                  </a:cubicBezTo>
                  <a:cubicBezTo>
                    <a:pt x="27145" y="9197"/>
                    <a:pt x="26666" y="8933"/>
                    <a:pt x="26166" y="8696"/>
                  </a:cubicBezTo>
                  <a:cubicBezTo>
                    <a:pt x="25660" y="8457"/>
                    <a:pt x="25152" y="8219"/>
                    <a:pt x="24651" y="7972"/>
                  </a:cubicBezTo>
                  <a:cubicBezTo>
                    <a:pt x="24152" y="7720"/>
                    <a:pt x="23658" y="7452"/>
                    <a:pt x="23155" y="7208"/>
                  </a:cubicBezTo>
                  <a:cubicBezTo>
                    <a:pt x="22647" y="6959"/>
                    <a:pt x="22131" y="6723"/>
                    <a:pt x="21616" y="6492"/>
                  </a:cubicBezTo>
                  <a:cubicBezTo>
                    <a:pt x="21131" y="6273"/>
                    <a:pt x="20663" y="6016"/>
                    <a:pt x="20166" y="5819"/>
                  </a:cubicBezTo>
                  <a:cubicBezTo>
                    <a:pt x="20157" y="5817"/>
                    <a:pt x="20147" y="5813"/>
                    <a:pt x="20138" y="5811"/>
                  </a:cubicBezTo>
                  <a:cubicBezTo>
                    <a:pt x="20560" y="5600"/>
                    <a:pt x="20986" y="5396"/>
                    <a:pt x="21408" y="5192"/>
                  </a:cubicBezTo>
                  <a:close/>
                  <a:moveTo>
                    <a:pt x="19917" y="5917"/>
                  </a:moveTo>
                  <a:cubicBezTo>
                    <a:pt x="20353" y="6093"/>
                    <a:pt x="20759" y="6332"/>
                    <a:pt x="21177" y="6550"/>
                  </a:cubicBezTo>
                  <a:cubicBezTo>
                    <a:pt x="21669" y="6805"/>
                    <a:pt x="22175" y="7032"/>
                    <a:pt x="22674" y="7277"/>
                  </a:cubicBezTo>
                  <a:cubicBezTo>
                    <a:pt x="23178" y="7521"/>
                    <a:pt x="23670" y="7790"/>
                    <a:pt x="24167" y="8048"/>
                  </a:cubicBezTo>
                  <a:cubicBezTo>
                    <a:pt x="24662" y="8306"/>
                    <a:pt x="25168" y="8550"/>
                    <a:pt x="25672" y="8789"/>
                  </a:cubicBezTo>
                  <a:cubicBezTo>
                    <a:pt x="26169" y="9026"/>
                    <a:pt x="26659" y="9268"/>
                    <a:pt x="27136" y="9545"/>
                  </a:cubicBezTo>
                  <a:cubicBezTo>
                    <a:pt x="27605" y="9822"/>
                    <a:pt x="28063" y="10117"/>
                    <a:pt x="28540" y="10384"/>
                  </a:cubicBezTo>
                  <a:cubicBezTo>
                    <a:pt x="29495" y="10917"/>
                    <a:pt x="30507" y="11330"/>
                    <a:pt x="31495" y="11800"/>
                  </a:cubicBezTo>
                  <a:cubicBezTo>
                    <a:pt x="32008" y="12042"/>
                    <a:pt x="32515" y="12299"/>
                    <a:pt x="33020" y="12559"/>
                  </a:cubicBezTo>
                  <a:cubicBezTo>
                    <a:pt x="33272" y="12687"/>
                    <a:pt x="33526" y="12821"/>
                    <a:pt x="33779" y="12947"/>
                  </a:cubicBezTo>
                  <a:cubicBezTo>
                    <a:pt x="34003" y="13060"/>
                    <a:pt x="34230" y="13161"/>
                    <a:pt x="34452" y="13279"/>
                  </a:cubicBezTo>
                  <a:cubicBezTo>
                    <a:pt x="34483" y="13297"/>
                    <a:pt x="34515" y="13315"/>
                    <a:pt x="34550" y="13333"/>
                  </a:cubicBezTo>
                  <a:cubicBezTo>
                    <a:pt x="34473" y="13380"/>
                    <a:pt x="34395" y="13429"/>
                    <a:pt x="34318" y="13476"/>
                  </a:cubicBezTo>
                  <a:cubicBezTo>
                    <a:pt x="34046" y="13642"/>
                    <a:pt x="33772" y="13807"/>
                    <a:pt x="33499" y="13972"/>
                  </a:cubicBezTo>
                  <a:cubicBezTo>
                    <a:pt x="33461" y="13864"/>
                    <a:pt x="33404" y="13769"/>
                    <a:pt x="33286" y="13720"/>
                  </a:cubicBezTo>
                  <a:cubicBezTo>
                    <a:pt x="33222" y="13695"/>
                    <a:pt x="33158" y="13684"/>
                    <a:pt x="33095" y="13684"/>
                  </a:cubicBezTo>
                  <a:cubicBezTo>
                    <a:pt x="33055" y="13684"/>
                    <a:pt x="33016" y="13688"/>
                    <a:pt x="32977" y="13695"/>
                  </a:cubicBezTo>
                  <a:cubicBezTo>
                    <a:pt x="33004" y="13526"/>
                    <a:pt x="32974" y="13354"/>
                    <a:pt x="32851" y="13231"/>
                  </a:cubicBezTo>
                  <a:cubicBezTo>
                    <a:pt x="32768" y="13148"/>
                    <a:pt x="32663" y="13114"/>
                    <a:pt x="32553" y="13114"/>
                  </a:cubicBezTo>
                  <a:cubicBezTo>
                    <a:pt x="32518" y="13114"/>
                    <a:pt x="32483" y="13117"/>
                    <a:pt x="32448" y="13124"/>
                  </a:cubicBezTo>
                  <a:cubicBezTo>
                    <a:pt x="32394" y="13133"/>
                    <a:pt x="32344" y="13146"/>
                    <a:pt x="32295" y="13161"/>
                  </a:cubicBezTo>
                  <a:cubicBezTo>
                    <a:pt x="32304" y="13112"/>
                    <a:pt x="32307" y="13060"/>
                    <a:pt x="32306" y="13014"/>
                  </a:cubicBezTo>
                  <a:cubicBezTo>
                    <a:pt x="32297" y="12864"/>
                    <a:pt x="32217" y="12753"/>
                    <a:pt x="32088" y="12677"/>
                  </a:cubicBezTo>
                  <a:cubicBezTo>
                    <a:pt x="31980" y="12614"/>
                    <a:pt x="31862" y="12583"/>
                    <a:pt x="31741" y="12583"/>
                  </a:cubicBezTo>
                  <a:cubicBezTo>
                    <a:pt x="31685" y="12583"/>
                    <a:pt x="31628" y="12589"/>
                    <a:pt x="31572" y="12603"/>
                  </a:cubicBezTo>
                  <a:cubicBezTo>
                    <a:pt x="31492" y="12622"/>
                    <a:pt x="31412" y="12650"/>
                    <a:pt x="31333" y="12680"/>
                  </a:cubicBezTo>
                  <a:cubicBezTo>
                    <a:pt x="31336" y="12587"/>
                    <a:pt x="31326" y="12493"/>
                    <a:pt x="31312" y="12406"/>
                  </a:cubicBezTo>
                  <a:cubicBezTo>
                    <a:pt x="31285" y="12231"/>
                    <a:pt x="31201" y="12059"/>
                    <a:pt x="31036" y="11976"/>
                  </a:cubicBezTo>
                  <a:cubicBezTo>
                    <a:pt x="30978" y="11946"/>
                    <a:pt x="30919" y="11933"/>
                    <a:pt x="30859" y="11933"/>
                  </a:cubicBezTo>
                  <a:cubicBezTo>
                    <a:pt x="30755" y="11933"/>
                    <a:pt x="30652" y="11973"/>
                    <a:pt x="30562" y="12034"/>
                  </a:cubicBezTo>
                  <a:cubicBezTo>
                    <a:pt x="30500" y="12077"/>
                    <a:pt x="30447" y="12127"/>
                    <a:pt x="30390" y="12176"/>
                  </a:cubicBezTo>
                  <a:cubicBezTo>
                    <a:pt x="30379" y="12087"/>
                    <a:pt x="30360" y="12002"/>
                    <a:pt x="30320" y="11924"/>
                  </a:cubicBezTo>
                  <a:cubicBezTo>
                    <a:pt x="30255" y="11787"/>
                    <a:pt x="30113" y="11656"/>
                    <a:pt x="29957" y="11656"/>
                  </a:cubicBezTo>
                  <a:cubicBezTo>
                    <a:pt x="29952" y="11656"/>
                    <a:pt x="29947" y="11656"/>
                    <a:pt x="29942" y="11656"/>
                  </a:cubicBezTo>
                  <a:cubicBezTo>
                    <a:pt x="29802" y="11666"/>
                    <a:pt x="29706" y="11776"/>
                    <a:pt x="29633" y="11884"/>
                  </a:cubicBezTo>
                  <a:cubicBezTo>
                    <a:pt x="29597" y="11936"/>
                    <a:pt x="29567" y="11992"/>
                    <a:pt x="29535" y="12042"/>
                  </a:cubicBezTo>
                  <a:cubicBezTo>
                    <a:pt x="29535" y="12045"/>
                    <a:pt x="29532" y="12046"/>
                    <a:pt x="29531" y="12049"/>
                  </a:cubicBezTo>
                  <a:cubicBezTo>
                    <a:pt x="29529" y="12046"/>
                    <a:pt x="29525" y="12042"/>
                    <a:pt x="29522" y="12036"/>
                  </a:cubicBezTo>
                  <a:cubicBezTo>
                    <a:pt x="29485" y="11992"/>
                    <a:pt x="29461" y="11935"/>
                    <a:pt x="29433" y="11885"/>
                  </a:cubicBezTo>
                  <a:cubicBezTo>
                    <a:pt x="29375" y="11778"/>
                    <a:pt x="29313" y="11665"/>
                    <a:pt x="29214" y="11588"/>
                  </a:cubicBezTo>
                  <a:cubicBezTo>
                    <a:pt x="29151" y="11537"/>
                    <a:pt x="29075" y="11510"/>
                    <a:pt x="28998" y="11510"/>
                  </a:cubicBezTo>
                  <a:cubicBezTo>
                    <a:pt x="28947" y="11510"/>
                    <a:pt x="28896" y="11522"/>
                    <a:pt x="28849" y="11547"/>
                  </a:cubicBezTo>
                  <a:cubicBezTo>
                    <a:pt x="28819" y="11563"/>
                    <a:pt x="28793" y="11586"/>
                    <a:pt x="28765" y="11608"/>
                  </a:cubicBezTo>
                  <a:cubicBezTo>
                    <a:pt x="28770" y="11583"/>
                    <a:pt x="28772" y="11559"/>
                    <a:pt x="28775" y="11534"/>
                  </a:cubicBezTo>
                  <a:cubicBezTo>
                    <a:pt x="28783" y="11401"/>
                    <a:pt x="28772" y="11266"/>
                    <a:pt x="28702" y="11150"/>
                  </a:cubicBezTo>
                  <a:cubicBezTo>
                    <a:pt x="28634" y="11038"/>
                    <a:pt x="28524" y="10960"/>
                    <a:pt x="28392" y="10960"/>
                  </a:cubicBezTo>
                  <a:cubicBezTo>
                    <a:pt x="28386" y="10960"/>
                    <a:pt x="28380" y="10960"/>
                    <a:pt x="28374" y="10961"/>
                  </a:cubicBezTo>
                  <a:cubicBezTo>
                    <a:pt x="28352" y="10963"/>
                    <a:pt x="28328" y="10964"/>
                    <a:pt x="28306" y="10969"/>
                  </a:cubicBezTo>
                  <a:cubicBezTo>
                    <a:pt x="28316" y="10931"/>
                    <a:pt x="28319" y="10889"/>
                    <a:pt x="28322" y="10847"/>
                  </a:cubicBezTo>
                  <a:cubicBezTo>
                    <a:pt x="28324" y="10687"/>
                    <a:pt x="28226" y="10540"/>
                    <a:pt x="28076" y="10481"/>
                  </a:cubicBezTo>
                  <a:cubicBezTo>
                    <a:pt x="28031" y="10464"/>
                    <a:pt x="27984" y="10456"/>
                    <a:pt x="27936" y="10456"/>
                  </a:cubicBezTo>
                  <a:cubicBezTo>
                    <a:pt x="27848" y="10456"/>
                    <a:pt x="27759" y="10483"/>
                    <a:pt x="27676" y="10526"/>
                  </a:cubicBezTo>
                  <a:cubicBezTo>
                    <a:pt x="27642" y="10407"/>
                    <a:pt x="27563" y="10302"/>
                    <a:pt x="27427" y="10242"/>
                  </a:cubicBezTo>
                  <a:cubicBezTo>
                    <a:pt x="27333" y="10199"/>
                    <a:pt x="27228" y="10179"/>
                    <a:pt x="27123" y="10179"/>
                  </a:cubicBezTo>
                  <a:cubicBezTo>
                    <a:pt x="27050" y="10179"/>
                    <a:pt x="26976" y="10189"/>
                    <a:pt x="26905" y="10208"/>
                  </a:cubicBezTo>
                  <a:cubicBezTo>
                    <a:pt x="26878" y="10024"/>
                    <a:pt x="26734" y="9903"/>
                    <a:pt x="26540" y="9875"/>
                  </a:cubicBezTo>
                  <a:cubicBezTo>
                    <a:pt x="26499" y="9871"/>
                    <a:pt x="26458" y="9868"/>
                    <a:pt x="26417" y="9868"/>
                  </a:cubicBezTo>
                  <a:cubicBezTo>
                    <a:pt x="26352" y="9868"/>
                    <a:pt x="26286" y="9874"/>
                    <a:pt x="26220" y="9885"/>
                  </a:cubicBezTo>
                  <a:cubicBezTo>
                    <a:pt x="26227" y="9858"/>
                    <a:pt x="26230" y="9831"/>
                    <a:pt x="26230" y="9801"/>
                  </a:cubicBezTo>
                  <a:cubicBezTo>
                    <a:pt x="26230" y="9645"/>
                    <a:pt x="26115" y="9541"/>
                    <a:pt x="25974" y="9490"/>
                  </a:cubicBezTo>
                  <a:cubicBezTo>
                    <a:pt x="25922" y="9472"/>
                    <a:pt x="25868" y="9464"/>
                    <a:pt x="25814" y="9464"/>
                  </a:cubicBezTo>
                  <a:cubicBezTo>
                    <a:pt x="25735" y="9464"/>
                    <a:pt x="25657" y="9481"/>
                    <a:pt x="25582" y="9511"/>
                  </a:cubicBezTo>
                  <a:cubicBezTo>
                    <a:pt x="25542" y="9526"/>
                    <a:pt x="25502" y="9547"/>
                    <a:pt x="25462" y="9566"/>
                  </a:cubicBezTo>
                  <a:cubicBezTo>
                    <a:pt x="25491" y="9391"/>
                    <a:pt x="25474" y="9216"/>
                    <a:pt x="25290" y="9118"/>
                  </a:cubicBezTo>
                  <a:cubicBezTo>
                    <a:pt x="25224" y="9084"/>
                    <a:pt x="25158" y="9070"/>
                    <a:pt x="25092" y="9070"/>
                  </a:cubicBezTo>
                  <a:cubicBezTo>
                    <a:pt x="25007" y="9070"/>
                    <a:pt x="24923" y="9094"/>
                    <a:pt x="24842" y="9134"/>
                  </a:cubicBezTo>
                  <a:cubicBezTo>
                    <a:pt x="24783" y="9164"/>
                    <a:pt x="24729" y="9202"/>
                    <a:pt x="24676" y="9238"/>
                  </a:cubicBezTo>
                  <a:cubicBezTo>
                    <a:pt x="24693" y="9008"/>
                    <a:pt x="24723" y="8761"/>
                    <a:pt x="24494" y="8636"/>
                  </a:cubicBezTo>
                  <a:cubicBezTo>
                    <a:pt x="24445" y="8609"/>
                    <a:pt x="24395" y="8597"/>
                    <a:pt x="24345" y="8597"/>
                  </a:cubicBezTo>
                  <a:cubicBezTo>
                    <a:pt x="24242" y="8597"/>
                    <a:pt x="24140" y="8647"/>
                    <a:pt x="24056" y="8716"/>
                  </a:cubicBezTo>
                  <a:cubicBezTo>
                    <a:pt x="24016" y="8745"/>
                    <a:pt x="23985" y="8780"/>
                    <a:pt x="23952" y="8815"/>
                  </a:cubicBezTo>
                  <a:cubicBezTo>
                    <a:pt x="23936" y="8738"/>
                    <a:pt x="23921" y="8664"/>
                    <a:pt x="23887" y="8591"/>
                  </a:cubicBezTo>
                  <a:cubicBezTo>
                    <a:pt x="23827" y="8444"/>
                    <a:pt x="23692" y="8314"/>
                    <a:pt x="23528" y="8314"/>
                  </a:cubicBezTo>
                  <a:cubicBezTo>
                    <a:pt x="23520" y="8314"/>
                    <a:pt x="23512" y="8315"/>
                    <a:pt x="23504" y="8315"/>
                  </a:cubicBezTo>
                  <a:cubicBezTo>
                    <a:pt x="23354" y="8327"/>
                    <a:pt x="23257" y="8448"/>
                    <a:pt x="23200" y="8577"/>
                  </a:cubicBezTo>
                  <a:cubicBezTo>
                    <a:pt x="23194" y="8592"/>
                    <a:pt x="23187" y="8608"/>
                    <a:pt x="23182" y="8624"/>
                  </a:cubicBezTo>
                  <a:cubicBezTo>
                    <a:pt x="23179" y="8619"/>
                    <a:pt x="23176" y="8614"/>
                    <a:pt x="23173" y="8610"/>
                  </a:cubicBezTo>
                  <a:cubicBezTo>
                    <a:pt x="23121" y="8503"/>
                    <a:pt x="23058" y="8395"/>
                    <a:pt x="22954" y="8334"/>
                  </a:cubicBezTo>
                  <a:cubicBezTo>
                    <a:pt x="22893" y="8297"/>
                    <a:pt x="22820" y="8275"/>
                    <a:pt x="22749" y="8275"/>
                  </a:cubicBezTo>
                  <a:cubicBezTo>
                    <a:pt x="22697" y="8275"/>
                    <a:pt x="22646" y="8286"/>
                    <a:pt x="22600" y="8312"/>
                  </a:cubicBezTo>
                  <a:cubicBezTo>
                    <a:pt x="22579" y="8326"/>
                    <a:pt x="22559" y="8342"/>
                    <a:pt x="22542" y="8358"/>
                  </a:cubicBezTo>
                  <a:cubicBezTo>
                    <a:pt x="22523" y="8182"/>
                    <a:pt x="22487" y="8005"/>
                    <a:pt x="22372" y="7879"/>
                  </a:cubicBezTo>
                  <a:cubicBezTo>
                    <a:pt x="22293" y="7791"/>
                    <a:pt x="22193" y="7759"/>
                    <a:pt x="22087" y="7759"/>
                  </a:cubicBezTo>
                  <a:cubicBezTo>
                    <a:pt x="22021" y="7759"/>
                    <a:pt x="21953" y="7771"/>
                    <a:pt x="21887" y="7790"/>
                  </a:cubicBezTo>
                  <a:cubicBezTo>
                    <a:pt x="21914" y="7720"/>
                    <a:pt x="21932" y="7650"/>
                    <a:pt x="21932" y="7576"/>
                  </a:cubicBezTo>
                  <a:cubicBezTo>
                    <a:pt x="21937" y="7420"/>
                    <a:pt x="21840" y="7259"/>
                    <a:pt x="21687" y="7213"/>
                  </a:cubicBezTo>
                  <a:cubicBezTo>
                    <a:pt x="21647" y="7202"/>
                    <a:pt x="21607" y="7196"/>
                    <a:pt x="21568" y="7196"/>
                  </a:cubicBezTo>
                  <a:cubicBezTo>
                    <a:pt x="21450" y="7196"/>
                    <a:pt x="21335" y="7243"/>
                    <a:pt x="21225" y="7303"/>
                  </a:cubicBezTo>
                  <a:cubicBezTo>
                    <a:pt x="21239" y="7172"/>
                    <a:pt x="21213" y="7048"/>
                    <a:pt x="21093" y="6953"/>
                  </a:cubicBezTo>
                  <a:cubicBezTo>
                    <a:pt x="21025" y="6900"/>
                    <a:pt x="20950" y="6878"/>
                    <a:pt x="20873" y="6878"/>
                  </a:cubicBezTo>
                  <a:cubicBezTo>
                    <a:pt x="20803" y="6878"/>
                    <a:pt x="20732" y="6896"/>
                    <a:pt x="20663" y="6926"/>
                  </a:cubicBezTo>
                  <a:cubicBezTo>
                    <a:pt x="20562" y="6969"/>
                    <a:pt x="20494" y="7032"/>
                    <a:pt x="20419" y="7110"/>
                  </a:cubicBezTo>
                  <a:cubicBezTo>
                    <a:pt x="20413" y="7120"/>
                    <a:pt x="20404" y="7129"/>
                    <a:pt x="20395" y="7138"/>
                  </a:cubicBezTo>
                  <a:lnTo>
                    <a:pt x="20395" y="7129"/>
                  </a:lnTo>
                  <a:cubicBezTo>
                    <a:pt x="20392" y="7074"/>
                    <a:pt x="20391" y="7021"/>
                    <a:pt x="20382" y="6967"/>
                  </a:cubicBezTo>
                  <a:cubicBezTo>
                    <a:pt x="20355" y="6800"/>
                    <a:pt x="20225" y="6698"/>
                    <a:pt x="20079" y="6698"/>
                  </a:cubicBezTo>
                  <a:cubicBezTo>
                    <a:pt x="20023" y="6698"/>
                    <a:pt x="19964" y="6713"/>
                    <a:pt x="19908" y="6745"/>
                  </a:cubicBezTo>
                  <a:cubicBezTo>
                    <a:pt x="19798" y="6806"/>
                    <a:pt x="19718" y="6907"/>
                    <a:pt x="19643" y="7006"/>
                  </a:cubicBezTo>
                  <a:cubicBezTo>
                    <a:pt x="19623" y="7034"/>
                    <a:pt x="19604" y="7061"/>
                    <a:pt x="19583" y="7087"/>
                  </a:cubicBezTo>
                  <a:cubicBezTo>
                    <a:pt x="19569" y="7031"/>
                    <a:pt x="19552" y="6977"/>
                    <a:pt x="19517" y="6927"/>
                  </a:cubicBezTo>
                  <a:cubicBezTo>
                    <a:pt x="19457" y="6841"/>
                    <a:pt x="19363" y="6804"/>
                    <a:pt x="19265" y="6804"/>
                  </a:cubicBezTo>
                  <a:cubicBezTo>
                    <a:pt x="19209" y="6804"/>
                    <a:pt x="19152" y="6816"/>
                    <a:pt x="19100" y="6837"/>
                  </a:cubicBezTo>
                  <a:cubicBezTo>
                    <a:pt x="18959" y="6894"/>
                    <a:pt x="18865" y="7016"/>
                    <a:pt x="18799" y="7147"/>
                  </a:cubicBezTo>
                  <a:cubicBezTo>
                    <a:pt x="18777" y="7193"/>
                    <a:pt x="18756" y="7245"/>
                    <a:pt x="18734" y="7295"/>
                  </a:cubicBezTo>
                  <a:cubicBezTo>
                    <a:pt x="18670" y="7197"/>
                    <a:pt x="18580" y="7128"/>
                    <a:pt x="18454" y="7119"/>
                  </a:cubicBezTo>
                  <a:cubicBezTo>
                    <a:pt x="18444" y="7118"/>
                    <a:pt x="18433" y="7117"/>
                    <a:pt x="18423" y="7117"/>
                  </a:cubicBezTo>
                  <a:cubicBezTo>
                    <a:pt x="18187" y="7117"/>
                    <a:pt x="17985" y="7321"/>
                    <a:pt x="17873" y="7509"/>
                  </a:cubicBezTo>
                  <a:cubicBezTo>
                    <a:pt x="17821" y="7598"/>
                    <a:pt x="17776" y="7694"/>
                    <a:pt x="17750" y="7795"/>
                  </a:cubicBezTo>
                  <a:cubicBezTo>
                    <a:pt x="17682" y="7709"/>
                    <a:pt x="17572" y="7670"/>
                    <a:pt x="17462" y="7670"/>
                  </a:cubicBezTo>
                  <a:cubicBezTo>
                    <a:pt x="17358" y="7670"/>
                    <a:pt x="17253" y="7704"/>
                    <a:pt x="17180" y="7766"/>
                  </a:cubicBezTo>
                  <a:cubicBezTo>
                    <a:pt x="17074" y="7857"/>
                    <a:pt x="17043" y="7985"/>
                    <a:pt x="17016" y="8117"/>
                  </a:cubicBezTo>
                  <a:cubicBezTo>
                    <a:pt x="16960" y="8072"/>
                    <a:pt x="16898" y="8031"/>
                    <a:pt x="16828" y="8009"/>
                  </a:cubicBezTo>
                  <a:cubicBezTo>
                    <a:pt x="16783" y="7993"/>
                    <a:pt x="16736" y="7985"/>
                    <a:pt x="16689" y="7985"/>
                  </a:cubicBezTo>
                  <a:cubicBezTo>
                    <a:pt x="16590" y="7985"/>
                    <a:pt x="16492" y="8019"/>
                    <a:pt x="16414" y="8079"/>
                  </a:cubicBezTo>
                  <a:cubicBezTo>
                    <a:pt x="16251" y="8202"/>
                    <a:pt x="16211" y="8390"/>
                    <a:pt x="16199" y="8581"/>
                  </a:cubicBezTo>
                  <a:cubicBezTo>
                    <a:pt x="16105" y="8535"/>
                    <a:pt x="16016" y="8479"/>
                    <a:pt x="15914" y="8452"/>
                  </a:cubicBezTo>
                  <a:cubicBezTo>
                    <a:pt x="15864" y="8437"/>
                    <a:pt x="15811" y="8430"/>
                    <a:pt x="15757" y="8430"/>
                  </a:cubicBezTo>
                  <a:cubicBezTo>
                    <a:pt x="15677" y="8430"/>
                    <a:pt x="15595" y="8446"/>
                    <a:pt x="15521" y="8479"/>
                  </a:cubicBezTo>
                  <a:cubicBezTo>
                    <a:pt x="15496" y="8488"/>
                    <a:pt x="15474" y="8501"/>
                    <a:pt x="15451" y="8515"/>
                  </a:cubicBezTo>
                  <a:cubicBezTo>
                    <a:pt x="15279" y="8619"/>
                    <a:pt x="15275" y="8813"/>
                    <a:pt x="15288" y="8997"/>
                  </a:cubicBezTo>
                  <a:cubicBezTo>
                    <a:pt x="15156" y="8955"/>
                    <a:pt x="15019" y="8913"/>
                    <a:pt x="14888" y="8913"/>
                  </a:cubicBezTo>
                  <a:cubicBezTo>
                    <a:pt x="14769" y="8913"/>
                    <a:pt x="14655" y="8948"/>
                    <a:pt x="14554" y="9053"/>
                  </a:cubicBezTo>
                  <a:cubicBezTo>
                    <a:pt x="14425" y="9188"/>
                    <a:pt x="14403" y="9379"/>
                    <a:pt x="14436" y="9560"/>
                  </a:cubicBezTo>
                  <a:cubicBezTo>
                    <a:pt x="14384" y="9551"/>
                    <a:pt x="14331" y="9546"/>
                    <a:pt x="14279" y="9546"/>
                  </a:cubicBezTo>
                  <a:cubicBezTo>
                    <a:pt x="14146" y="9546"/>
                    <a:pt x="14015" y="9577"/>
                    <a:pt x="13899" y="9651"/>
                  </a:cubicBezTo>
                  <a:cubicBezTo>
                    <a:pt x="13795" y="9719"/>
                    <a:pt x="13700" y="9801"/>
                    <a:pt x="13647" y="9916"/>
                  </a:cubicBezTo>
                  <a:cubicBezTo>
                    <a:pt x="13617" y="9982"/>
                    <a:pt x="13600" y="10051"/>
                    <a:pt x="13592" y="10122"/>
                  </a:cubicBezTo>
                  <a:cubicBezTo>
                    <a:pt x="13504" y="10081"/>
                    <a:pt x="13410" y="10056"/>
                    <a:pt x="13316" y="10056"/>
                  </a:cubicBezTo>
                  <a:cubicBezTo>
                    <a:pt x="13238" y="10056"/>
                    <a:pt x="13159" y="10073"/>
                    <a:pt x="13083" y="10115"/>
                  </a:cubicBezTo>
                  <a:cubicBezTo>
                    <a:pt x="12976" y="10179"/>
                    <a:pt x="12888" y="10285"/>
                    <a:pt x="12826" y="10393"/>
                  </a:cubicBezTo>
                  <a:cubicBezTo>
                    <a:pt x="12820" y="10404"/>
                    <a:pt x="12815" y="10415"/>
                    <a:pt x="12807" y="10426"/>
                  </a:cubicBezTo>
                  <a:cubicBezTo>
                    <a:pt x="12796" y="10414"/>
                    <a:pt x="12785" y="10401"/>
                    <a:pt x="12771" y="10388"/>
                  </a:cubicBezTo>
                  <a:cubicBezTo>
                    <a:pt x="12699" y="10325"/>
                    <a:pt x="12615" y="10297"/>
                    <a:pt x="12529" y="10297"/>
                  </a:cubicBezTo>
                  <a:cubicBezTo>
                    <a:pt x="12472" y="10297"/>
                    <a:pt x="12414" y="10309"/>
                    <a:pt x="12356" y="10332"/>
                  </a:cubicBezTo>
                  <a:cubicBezTo>
                    <a:pt x="12227" y="10384"/>
                    <a:pt x="12122" y="10485"/>
                    <a:pt x="12042" y="10609"/>
                  </a:cubicBezTo>
                  <a:cubicBezTo>
                    <a:pt x="11983" y="10492"/>
                    <a:pt x="11894" y="10404"/>
                    <a:pt x="11769" y="10404"/>
                  </a:cubicBezTo>
                  <a:cubicBezTo>
                    <a:pt x="11725" y="10404"/>
                    <a:pt x="11676" y="10415"/>
                    <a:pt x="11622" y="10440"/>
                  </a:cubicBezTo>
                  <a:cubicBezTo>
                    <a:pt x="11472" y="10504"/>
                    <a:pt x="11380" y="10661"/>
                    <a:pt x="11317" y="10802"/>
                  </a:cubicBezTo>
                  <a:cubicBezTo>
                    <a:pt x="11287" y="10870"/>
                    <a:pt x="11261" y="10945"/>
                    <a:pt x="11240" y="11020"/>
                  </a:cubicBezTo>
                  <a:cubicBezTo>
                    <a:pt x="11155" y="10949"/>
                    <a:pt x="11047" y="10907"/>
                    <a:pt x="10939" y="10907"/>
                  </a:cubicBezTo>
                  <a:cubicBezTo>
                    <a:pt x="10831" y="10907"/>
                    <a:pt x="10724" y="10948"/>
                    <a:pt x="10639" y="11042"/>
                  </a:cubicBezTo>
                  <a:cubicBezTo>
                    <a:pt x="10492" y="11202"/>
                    <a:pt x="10402" y="11478"/>
                    <a:pt x="10452" y="11708"/>
                  </a:cubicBezTo>
                  <a:cubicBezTo>
                    <a:pt x="10386" y="11677"/>
                    <a:pt x="10320" y="11645"/>
                    <a:pt x="10258" y="11611"/>
                  </a:cubicBezTo>
                  <a:cubicBezTo>
                    <a:pt x="10154" y="11556"/>
                    <a:pt x="10050" y="11503"/>
                    <a:pt x="9953" y="11437"/>
                  </a:cubicBezTo>
                  <a:cubicBezTo>
                    <a:pt x="9946" y="11432"/>
                    <a:pt x="9941" y="11430"/>
                    <a:pt x="9935" y="11425"/>
                  </a:cubicBezTo>
                  <a:cubicBezTo>
                    <a:pt x="9831" y="11255"/>
                    <a:pt x="9691" y="11118"/>
                    <a:pt x="9504" y="11035"/>
                  </a:cubicBezTo>
                  <a:cubicBezTo>
                    <a:pt x="9867" y="10924"/>
                    <a:pt x="10197" y="10729"/>
                    <a:pt x="10530" y="10544"/>
                  </a:cubicBezTo>
                  <a:cubicBezTo>
                    <a:pt x="10945" y="10316"/>
                    <a:pt x="11374" y="10110"/>
                    <a:pt x="11804" y="9905"/>
                  </a:cubicBezTo>
                  <a:cubicBezTo>
                    <a:pt x="12671" y="9484"/>
                    <a:pt x="13549" y="9084"/>
                    <a:pt x="14425" y="8685"/>
                  </a:cubicBezTo>
                  <a:cubicBezTo>
                    <a:pt x="14754" y="8535"/>
                    <a:pt x="15082" y="8386"/>
                    <a:pt x="15410" y="8233"/>
                  </a:cubicBezTo>
                  <a:cubicBezTo>
                    <a:pt x="15941" y="7989"/>
                    <a:pt x="16472" y="7735"/>
                    <a:pt x="16993" y="7472"/>
                  </a:cubicBezTo>
                  <a:cubicBezTo>
                    <a:pt x="17845" y="7045"/>
                    <a:pt x="18670" y="6566"/>
                    <a:pt x="19512" y="6123"/>
                  </a:cubicBezTo>
                  <a:cubicBezTo>
                    <a:pt x="19648" y="6052"/>
                    <a:pt x="19780" y="5985"/>
                    <a:pt x="19917" y="5917"/>
                  </a:cubicBezTo>
                  <a:close/>
                  <a:moveTo>
                    <a:pt x="5677" y="11967"/>
                  </a:moveTo>
                  <a:lnTo>
                    <a:pt x="5677" y="11967"/>
                  </a:lnTo>
                  <a:cubicBezTo>
                    <a:pt x="5673" y="11982"/>
                    <a:pt x="5672" y="11997"/>
                    <a:pt x="5670" y="12012"/>
                  </a:cubicBezTo>
                  <a:cubicBezTo>
                    <a:pt x="5609" y="12405"/>
                    <a:pt x="5634" y="12802"/>
                    <a:pt x="5682" y="13196"/>
                  </a:cubicBezTo>
                  <a:cubicBezTo>
                    <a:pt x="5712" y="13437"/>
                    <a:pt x="5746" y="13679"/>
                    <a:pt x="5777" y="13918"/>
                  </a:cubicBezTo>
                  <a:cubicBezTo>
                    <a:pt x="5781" y="13948"/>
                    <a:pt x="5783" y="13982"/>
                    <a:pt x="5788" y="14010"/>
                  </a:cubicBezTo>
                  <a:cubicBezTo>
                    <a:pt x="5764" y="13936"/>
                    <a:pt x="5741" y="13859"/>
                    <a:pt x="5714" y="13784"/>
                  </a:cubicBezTo>
                  <a:cubicBezTo>
                    <a:pt x="5579" y="13379"/>
                    <a:pt x="5428" y="12976"/>
                    <a:pt x="5210" y="12609"/>
                  </a:cubicBezTo>
                  <a:cubicBezTo>
                    <a:pt x="5146" y="12505"/>
                    <a:pt x="5082" y="12400"/>
                    <a:pt x="5007" y="12300"/>
                  </a:cubicBezTo>
                  <a:lnTo>
                    <a:pt x="5007" y="12299"/>
                  </a:lnTo>
                  <a:lnTo>
                    <a:pt x="5005" y="12299"/>
                  </a:lnTo>
                  <a:cubicBezTo>
                    <a:pt x="5014" y="12295"/>
                    <a:pt x="5024" y="12289"/>
                    <a:pt x="5035" y="12285"/>
                  </a:cubicBezTo>
                  <a:cubicBezTo>
                    <a:pt x="5100" y="12255"/>
                    <a:pt x="5166" y="12227"/>
                    <a:pt x="5231" y="12196"/>
                  </a:cubicBezTo>
                  <a:cubicBezTo>
                    <a:pt x="5287" y="12174"/>
                    <a:pt x="5344" y="12150"/>
                    <a:pt x="5401" y="12123"/>
                  </a:cubicBezTo>
                  <a:cubicBezTo>
                    <a:pt x="5484" y="12083"/>
                    <a:pt x="5563" y="12036"/>
                    <a:pt x="5642" y="11987"/>
                  </a:cubicBezTo>
                  <a:cubicBezTo>
                    <a:pt x="5655" y="11981"/>
                    <a:pt x="5665" y="11974"/>
                    <a:pt x="5677" y="11967"/>
                  </a:cubicBezTo>
                  <a:close/>
                  <a:moveTo>
                    <a:pt x="10314" y="14009"/>
                  </a:moveTo>
                  <a:lnTo>
                    <a:pt x="10314" y="14009"/>
                  </a:lnTo>
                  <a:cubicBezTo>
                    <a:pt x="10335" y="14022"/>
                    <a:pt x="10354" y="14036"/>
                    <a:pt x="10378" y="14046"/>
                  </a:cubicBezTo>
                  <a:cubicBezTo>
                    <a:pt x="10395" y="14058"/>
                    <a:pt x="10411" y="14068"/>
                    <a:pt x="10430" y="14078"/>
                  </a:cubicBezTo>
                  <a:cubicBezTo>
                    <a:pt x="10392" y="14166"/>
                    <a:pt x="10357" y="14259"/>
                    <a:pt x="10328" y="14352"/>
                  </a:cubicBezTo>
                  <a:cubicBezTo>
                    <a:pt x="10326" y="14237"/>
                    <a:pt x="10320" y="14121"/>
                    <a:pt x="10314" y="14009"/>
                  </a:cubicBezTo>
                  <a:close/>
                  <a:moveTo>
                    <a:pt x="12320" y="15102"/>
                  </a:moveTo>
                  <a:cubicBezTo>
                    <a:pt x="12676" y="15328"/>
                    <a:pt x="12993" y="15615"/>
                    <a:pt x="13371" y="15806"/>
                  </a:cubicBezTo>
                  <a:cubicBezTo>
                    <a:pt x="13334" y="15845"/>
                    <a:pt x="13298" y="15887"/>
                    <a:pt x="13267" y="15926"/>
                  </a:cubicBezTo>
                  <a:cubicBezTo>
                    <a:pt x="13064" y="16184"/>
                    <a:pt x="12904" y="16492"/>
                    <a:pt x="12845" y="16817"/>
                  </a:cubicBezTo>
                  <a:cubicBezTo>
                    <a:pt x="12799" y="17050"/>
                    <a:pt x="12731" y="17339"/>
                    <a:pt x="12822" y="17570"/>
                  </a:cubicBezTo>
                  <a:cubicBezTo>
                    <a:pt x="12701" y="17552"/>
                    <a:pt x="12579" y="17542"/>
                    <a:pt x="12456" y="17542"/>
                  </a:cubicBezTo>
                  <a:cubicBezTo>
                    <a:pt x="12408" y="17542"/>
                    <a:pt x="12359" y="17543"/>
                    <a:pt x="12310" y="17547"/>
                  </a:cubicBezTo>
                  <a:cubicBezTo>
                    <a:pt x="12205" y="17556"/>
                    <a:pt x="12101" y="17570"/>
                    <a:pt x="12002" y="17590"/>
                  </a:cubicBezTo>
                  <a:cubicBezTo>
                    <a:pt x="12054" y="17380"/>
                    <a:pt x="12070" y="17160"/>
                    <a:pt x="12086" y="16946"/>
                  </a:cubicBezTo>
                  <a:cubicBezTo>
                    <a:pt x="12095" y="16831"/>
                    <a:pt x="12101" y="16718"/>
                    <a:pt x="12116" y="16604"/>
                  </a:cubicBezTo>
                  <a:cubicBezTo>
                    <a:pt x="12116" y="16598"/>
                    <a:pt x="12118" y="16589"/>
                    <a:pt x="12118" y="16582"/>
                  </a:cubicBezTo>
                  <a:cubicBezTo>
                    <a:pt x="12121" y="16565"/>
                    <a:pt x="12124" y="16549"/>
                    <a:pt x="12127" y="16530"/>
                  </a:cubicBezTo>
                  <a:cubicBezTo>
                    <a:pt x="12159" y="16318"/>
                    <a:pt x="12195" y="16108"/>
                    <a:pt x="12225" y="15895"/>
                  </a:cubicBezTo>
                  <a:cubicBezTo>
                    <a:pt x="12263" y="15634"/>
                    <a:pt x="12299" y="15369"/>
                    <a:pt x="12320" y="15102"/>
                  </a:cubicBezTo>
                  <a:close/>
                  <a:moveTo>
                    <a:pt x="9145" y="11211"/>
                  </a:moveTo>
                  <a:cubicBezTo>
                    <a:pt x="9823" y="11211"/>
                    <a:pt x="9979" y="12042"/>
                    <a:pt x="10013" y="12578"/>
                  </a:cubicBezTo>
                  <a:cubicBezTo>
                    <a:pt x="10044" y="13098"/>
                    <a:pt x="10034" y="13623"/>
                    <a:pt x="10046" y="14142"/>
                  </a:cubicBezTo>
                  <a:cubicBezTo>
                    <a:pt x="10056" y="14431"/>
                    <a:pt x="10093" y="14716"/>
                    <a:pt x="10108" y="15002"/>
                  </a:cubicBezTo>
                  <a:cubicBezTo>
                    <a:pt x="10114" y="15144"/>
                    <a:pt x="10119" y="15288"/>
                    <a:pt x="10124" y="15429"/>
                  </a:cubicBezTo>
                  <a:cubicBezTo>
                    <a:pt x="10112" y="15522"/>
                    <a:pt x="10102" y="15614"/>
                    <a:pt x="10089" y="15706"/>
                  </a:cubicBezTo>
                  <a:cubicBezTo>
                    <a:pt x="10021" y="16284"/>
                    <a:pt x="9952" y="16862"/>
                    <a:pt x="9945" y="17446"/>
                  </a:cubicBezTo>
                  <a:cubicBezTo>
                    <a:pt x="9941" y="17561"/>
                    <a:pt x="9945" y="17675"/>
                    <a:pt x="9952" y="17789"/>
                  </a:cubicBezTo>
                  <a:cubicBezTo>
                    <a:pt x="9740" y="17718"/>
                    <a:pt x="9519" y="17685"/>
                    <a:pt x="9297" y="17685"/>
                  </a:cubicBezTo>
                  <a:cubicBezTo>
                    <a:pt x="9184" y="17685"/>
                    <a:pt x="9070" y="17693"/>
                    <a:pt x="8958" y="17710"/>
                  </a:cubicBezTo>
                  <a:cubicBezTo>
                    <a:pt x="8719" y="17744"/>
                    <a:pt x="8495" y="17816"/>
                    <a:pt x="8285" y="17918"/>
                  </a:cubicBezTo>
                  <a:cubicBezTo>
                    <a:pt x="8224" y="17722"/>
                    <a:pt x="8260" y="17504"/>
                    <a:pt x="8263" y="17301"/>
                  </a:cubicBezTo>
                  <a:cubicBezTo>
                    <a:pt x="8267" y="17025"/>
                    <a:pt x="8243" y="16748"/>
                    <a:pt x="8233" y="16470"/>
                  </a:cubicBezTo>
                  <a:cubicBezTo>
                    <a:pt x="8215" y="15882"/>
                    <a:pt x="8177" y="15295"/>
                    <a:pt x="8150" y="14708"/>
                  </a:cubicBezTo>
                  <a:cubicBezTo>
                    <a:pt x="8129" y="14259"/>
                    <a:pt x="8125" y="13808"/>
                    <a:pt x="8119" y="13359"/>
                  </a:cubicBezTo>
                  <a:cubicBezTo>
                    <a:pt x="8115" y="13042"/>
                    <a:pt x="8119" y="12729"/>
                    <a:pt x="8155" y="12415"/>
                  </a:cubicBezTo>
                  <a:cubicBezTo>
                    <a:pt x="8186" y="12147"/>
                    <a:pt x="8256" y="11832"/>
                    <a:pt x="8416" y="11595"/>
                  </a:cubicBezTo>
                  <a:cubicBezTo>
                    <a:pt x="8480" y="11494"/>
                    <a:pt x="8576" y="11399"/>
                    <a:pt x="8683" y="11333"/>
                  </a:cubicBezTo>
                  <a:cubicBezTo>
                    <a:pt x="8807" y="11260"/>
                    <a:pt x="8954" y="11220"/>
                    <a:pt x="9104" y="11212"/>
                  </a:cubicBezTo>
                  <a:cubicBezTo>
                    <a:pt x="9118" y="11211"/>
                    <a:pt x="9132" y="11211"/>
                    <a:pt x="9145" y="11211"/>
                  </a:cubicBezTo>
                  <a:close/>
                  <a:moveTo>
                    <a:pt x="2792" y="14769"/>
                  </a:moveTo>
                  <a:cubicBezTo>
                    <a:pt x="2828" y="14991"/>
                    <a:pt x="2866" y="15210"/>
                    <a:pt x="2911" y="15429"/>
                  </a:cubicBezTo>
                  <a:cubicBezTo>
                    <a:pt x="3020" y="15963"/>
                    <a:pt x="3142" y="16496"/>
                    <a:pt x="3261" y="17024"/>
                  </a:cubicBezTo>
                  <a:cubicBezTo>
                    <a:pt x="3352" y="17411"/>
                    <a:pt x="3416" y="17813"/>
                    <a:pt x="3547" y="18189"/>
                  </a:cubicBezTo>
                  <a:cubicBezTo>
                    <a:pt x="3187" y="17871"/>
                    <a:pt x="2859" y="17515"/>
                    <a:pt x="2598" y="17113"/>
                  </a:cubicBezTo>
                  <a:cubicBezTo>
                    <a:pt x="2275" y="16619"/>
                    <a:pt x="2088" y="16020"/>
                    <a:pt x="2295" y="15440"/>
                  </a:cubicBezTo>
                  <a:cubicBezTo>
                    <a:pt x="2390" y="15176"/>
                    <a:pt x="2573" y="14946"/>
                    <a:pt x="2792" y="14769"/>
                  </a:cubicBezTo>
                  <a:close/>
                  <a:moveTo>
                    <a:pt x="11554" y="13486"/>
                  </a:moveTo>
                  <a:cubicBezTo>
                    <a:pt x="11582" y="13486"/>
                    <a:pt x="11609" y="13486"/>
                    <a:pt x="11635" y="13488"/>
                  </a:cubicBezTo>
                  <a:lnTo>
                    <a:pt x="11644" y="13488"/>
                  </a:lnTo>
                  <a:cubicBezTo>
                    <a:pt x="11653" y="13491"/>
                    <a:pt x="11663" y="13491"/>
                    <a:pt x="11669" y="13492"/>
                  </a:cubicBezTo>
                  <a:cubicBezTo>
                    <a:pt x="11691" y="13499"/>
                    <a:pt x="11712" y="13504"/>
                    <a:pt x="11734" y="13513"/>
                  </a:cubicBezTo>
                  <a:lnTo>
                    <a:pt x="11737" y="13513"/>
                  </a:lnTo>
                  <a:cubicBezTo>
                    <a:pt x="11739" y="13513"/>
                    <a:pt x="11739" y="13513"/>
                    <a:pt x="11741" y="13515"/>
                  </a:cubicBezTo>
                  <a:cubicBezTo>
                    <a:pt x="11749" y="13519"/>
                    <a:pt x="11759" y="13525"/>
                    <a:pt x="11770" y="13529"/>
                  </a:cubicBezTo>
                  <a:cubicBezTo>
                    <a:pt x="11786" y="13538"/>
                    <a:pt x="11800" y="13550"/>
                    <a:pt x="11816" y="13560"/>
                  </a:cubicBezTo>
                  <a:cubicBezTo>
                    <a:pt x="11819" y="13562"/>
                    <a:pt x="11841" y="13581"/>
                    <a:pt x="11846" y="13584"/>
                  </a:cubicBezTo>
                  <a:cubicBezTo>
                    <a:pt x="11855" y="13593"/>
                    <a:pt x="11862" y="13600"/>
                    <a:pt x="11868" y="13609"/>
                  </a:cubicBezTo>
                  <a:cubicBezTo>
                    <a:pt x="11871" y="13612"/>
                    <a:pt x="11884" y="13628"/>
                    <a:pt x="11887" y="13631"/>
                  </a:cubicBezTo>
                  <a:cubicBezTo>
                    <a:pt x="11934" y="13690"/>
                    <a:pt x="11972" y="13776"/>
                    <a:pt x="11994" y="13848"/>
                  </a:cubicBezTo>
                  <a:cubicBezTo>
                    <a:pt x="12013" y="13898"/>
                    <a:pt x="12025" y="13951"/>
                    <a:pt x="12038" y="14003"/>
                  </a:cubicBezTo>
                  <a:cubicBezTo>
                    <a:pt x="12041" y="14027"/>
                    <a:pt x="12046" y="14055"/>
                    <a:pt x="12050" y="14082"/>
                  </a:cubicBezTo>
                  <a:cubicBezTo>
                    <a:pt x="12053" y="14094"/>
                    <a:pt x="12054" y="14107"/>
                    <a:pt x="12056" y="14119"/>
                  </a:cubicBezTo>
                  <a:cubicBezTo>
                    <a:pt x="12060" y="14135"/>
                    <a:pt x="12061" y="14149"/>
                    <a:pt x="12061" y="14149"/>
                  </a:cubicBezTo>
                  <a:cubicBezTo>
                    <a:pt x="12092" y="14407"/>
                    <a:pt x="12086" y="14669"/>
                    <a:pt x="12067" y="14926"/>
                  </a:cubicBezTo>
                  <a:cubicBezTo>
                    <a:pt x="12049" y="15197"/>
                    <a:pt x="12015" y="15448"/>
                    <a:pt x="11977" y="15703"/>
                  </a:cubicBezTo>
                  <a:cubicBezTo>
                    <a:pt x="11946" y="15922"/>
                    <a:pt x="11906" y="16138"/>
                    <a:pt x="11870" y="16354"/>
                  </a:cubicBezTo>
                  <a:cubicBezTo>
                    <a:pt x="11821" y="16666"/>
                    <a:pt x="11812" y="16981"/>
                    <a:pt x="11769" y="17289"/>
                  </a:cubicBezTo>
                  <a:cubicBezTo>
                    <a:pt x="11753" y="17404"/>
                    <a:pt x="11728" y="17518"/>
                    <a:pt x="11695" y="17628"/>
                  </a:cubicBezTo>
                  <a:cubicBezTo>
                    <a:pt x="11688" y="17644"/>
                    <a:pt x="11688" y="17659"/>
                    <a:pt x="11688" y="17675"/>
                  </a:cubicBezTo>
                  <a:cubicBezTo>
                    <a:pt x="11332" y="17804"/>
                    <a:pt x="11010" y="18013"/>
                    <a:pt x="10737" y="18280"/>
                  </a:cubicBezTo>
                  <a:cubicBezTo>
                    <a:pt x="10675" y="18203"/>
                    <a:pt x="10594" y="18138"/>
                    <a:pt x="10524" y="18083"/>
                  </a:cubicBezTo>
                  <a:cubicBezTo>
                    <a:pt x="10420" y="18004"/>
                    <a:pt x="10310" y="17941"/>
                    <a:pt x="10192" y="17884"/>
                  </a:cubicBezTo>
                  <a:cubicBezTo>
                    <a:pt x="10192" y="17882"/>
                    <a:pt x="10195" y="17880"/>
                    <a:pt x="10195" y="17875"/>
                  </a:cubicBezTo>
                  <a:cubicBezTo>
                    <a:pt x="10228" y="17322"/>
                    <a:pt x="10280" y="16767"/>
                    <a:pt x="10341" y="16213"/>
                  </a:cubicBezTo>
                  <a:cubicBezTo>
                    <a:pt x="10387" y="15791"/>
                    <a:pt x="10427" y="15355"/>
                    <a:pt x="10492" y="14944"/>
                  </a:cubicBezTo>
                  <a:cubicBezTo>
                    <a:pt x="10587" y="14342"/>
                    <a:pt x="10804" y="13604"/>
                    <a:pt x="11502" y="13491"/>
                  </a:cubicBezTo>
                  <a:lnTo>
                    <a:pt x="11509" y="13491"/>
                  </a:lnTo>
                  <a:cubicBezTo>
                    <a:pt x="11512" y="13491"/>
                    <a:pt x="11513" y="13488"/>
                    <a:pt x="11520" y="13488"/>
                  </a:cubicBezTo>
                  <a:cubicBezTo>
                    <a:pt x="11533" y="13488"/>
                    <a:pt x="11543" y="13486"/>
                    <a:pt x="11554" y="13486"/>
                  </a:cubicBezTo>
                  <a:close/>
                  <a:moveTo>
                    <a:pt x="6780" y="10735"/>
                  </a:moveTo>
                  <a:cubicBezTo>
                    <a:pt x="6782" y="10735"/>
                    <a:pt x="6783" y="10735"/>
                    <a:pt x="6785" y="10735"/>
                  </a:cubicBezTo>
                  <a:cubicBezTo>
                    <a:pt x="7148" y="10739"/>
                    <a:pt x="7353" y="11089"/>
                    <a:pt x="7484" y="11390"/>
                  </a:cubicBezTo>
                  <a:cubicBezTo>
                    <a:pt x="7577" y="11599"/>
                    <a:pt x="7645" y="11815"/>
                    <a:pt x="7688" y="12038"/>
                  </a:cubicBezTo>
                  <a:cubicBezTo>
                    <a:pt x="7724" y="12234"/>
                    <a:pt x="7752" y="12429"/>
                    <a:pt x="7821" y="12613"/>
                  </a:cubicBezTo>
                  <a:cubicBezTo>
                    <a:pt x="7807" y="12758"/>
                    <a:pt x="7802" y="12903"/>
                    <a:pt x="7799" y="13047"/>
                  </a:cubicBezTo>
                  <a:cubicBezTo>
                    <a:pt x="7792" y="13425"/>
                    <a:pt x="7795" y="13804"/>
                    <a:pt x="7805" y="14181"/>
                  </a:cubicBezTo>
                  <a:cubicBezTo>
                    <a:pt x="7826" y="14795"/>
                    <a:pt x="7873" y="15410"/>
                    <a:pt x="7904" y="16022"/>
                  </a:cubicBezTo>
                  <a:cubicBezTo>
                    <a:pt x="7920" y="16331"/>
                    <a:pt x="7941" y="16639"/>
                    <a:pt x="7966" y="16946"/>
                  </a:cubicBezTo>
                  <a:cubicBezTo>
                    <a:pt x="7983" y="17195"/>
                    <a:pt x="7983" y="17445"/>
                    <a:pt x="8010" y="17694"/>
                  </a:cubicBezTo>
                  <a:cubicBezTo>
                    <a:pt x="8023" y="17806"/>
                    <a:pt x="8045" y="17914"/>
                    <a:pt x="8092" y="18018"/>
                  </a:cubicBezTo>
                  <a:cubicBezTo>
                    <a:pt x="7634" y="18287"/>
                    <a:pt x="7260" y="18691"/>
                    <a:pt x="6969" y="19134"/>
                  </a:cubicBezTo>
                  <a:cubicBezTo>
                    <a:pt x="6944" y="19172"/>
                    <a:pt x="6922" y="19211"/>
                    <a:pt x="6896" y="19252"/>
                  </a:cubicBezTo>
                  <a:cubicBezTo>
                    <a:pt x="6836" y="18813"/>
                    <a:pt x="6721" y="18386"/>
                    <a:pt x="6653" y="17951"/>
                  </a:cubicBezTo>
                  <a:cubicBezTo>
                    <a:pt x="6581" y="17478"/>
                    <a:pt x="6534" y="17002"/>
                    <a:pt x="6468" y="16528"/>
                  </a:cubicBezTo>
                  <a:cubicBezTo>
                    <a:pt x="6405" y="16064"/>
                    <a:pt x="6315" y="15602"/>
                    <a:pt x="6241" y="15139"/>
                  </a:cubicBezTo>
                  <a:cubicBezTo>
                    <a:pt x="6171" y="14682"/>
                    <a:pt x="6131" y="14223"/>
                    <a:pt x="6069" y="13768"/>
                  </a:cubicBezTo>
                  <a:cubicBezTo>
                    <a:pt x="6009" y="13307"/>
                    <a:pt x="5922" y="12847"/>
                    <a:pt x="5932" y="12379"/>
                  </a:cubicBezTo>
                  <a:cubicBezTo>
                    <a:pt x="5936" y="12312"/>
                    <a:pt x="5938" y="12247"/>
                    <a:pt x="5945" y="12179"/>
                  </a:cubicBezTo>
                  <a:cubicBezTo>
                    <a:pt x="5947" y="12156"/>
                    <a:pt x="5948" y="12133"/>
                    <a:pt x="5951" y="12111"/>
                  </a:cubicBezTo>
                  <a:cubicBezTo>
                    <a:pt x="5951" y="12102"/>
                    <a:pt x="5954" y="12096"/>
                    <a:pt x="5954" y="12086"/>
                  </a:cubicBezTo>
                  <a:cubicBezTo>
                    <a:pt x="5954" y="12086"/>
                    <a:pt x="5958" y="12052"/>
                    <a:pt x="5961" y="12047"/>
                  </a:cubicBezTo>
                  <a:cubicBezTo>
                    <a:pt x="5979" y="11930"/>
                    <a:pt x="6000" y="11812"/>
                    <a:pt x="6031" y="11700"/>
                  </a:cubicBezTo>
                  <a:cubicBezTo>
                    <a:pt x="6096" y="11456"/>
                    <a:pt x="6175" y="11232"/>
                    <a:pt x="6317" y="11024"/>
                  </a:cubicBezTo>
                  <a:cubicBezTo>
                    <a:pt x="6427" y="10865"/>
                    <a:pt x="6588" y="10735"/>
                    <a:pt x="6780" y="10735"/>
                  </a:cubicBezTo>
                  <a:close/>
                  <a:moveTo>
                    <a:pt x="20087" y="6933"/>
                  </a:moveTo>
                  <a:cubicBezTo>
                    <a:pt x="20090" y="6933"/>
                    <a:pt x="20093" y="6933"/>
                    <a:pt x="20095" y="6933"/>
                  </a:cubicBezTo>
                  <a:cubicBezTo>
                    <a:pt x="20154" y="6937"/>
                    <a:pt x="20157" y="6997"/>
                    <a:pt x="20161" y="7056"/>
                  </a:cubicBezTo>
                  <a:cubicBezTo>
                    <a:pt x="20169" y="7185"/>
                    <a:pt x="20134" y="7459"/>
                    <a:pt x="20329" y="7459"/>
                  </a:cubicBezTo>
                  <a:cubicBezTo>
                    <a:pt x="20333" y="7459"/>
                    <a:pt x="20337" y="7458"/>
                    <a:pt x="20341" y="7458"/>
                  </a:cubicBezTo>
                  <a:cubicBezTo>
                    <a:pt x="20437" y="7452"/>
                    <a:pt x="20513" y="7363"/>
                    <a:pt x="20574" y="7301"/>
                  </a:cubicBezTo>
                  <a:cubicBezTo>
                    <a:pt x="20606" y="7270"/>
                    <a:pt x="20636" y="7233"/>
                    <a:pt x="20667" y="7202"/>
                  </a:cubicBezTo>
                  <a:cubicBezTo>
                    <a:pt x="20671" y="7199"/>
                    <a:pt x="20683" y="7189"/>
                    <a:pt x="20688" y="7183"/>
                  </a:cubicBezTo>
                  <a:cubicBezTo>
                    <a:pt x="20697" y="7179"/>
                    <a:pt x="20713" y="7171"/>
                    <a:pt x="20715" y="7171"/>
                  </a:cubicBezTo>
                  <a:cubicBezTo>
                    <a:pt x="20731" y="7161"/>
                    <a:pt x="20746" y="7152"/>
                    <a:pt x="20762" y="7146"/>
                  </a:cubicBezTo>
                  <a:cubicBezTo>
                    <a:pt x="20795" y="7133"/>
                    <a:pt x="20830" y="7125"/>
                    <a:pt x="20863" y="7125"/>
                  </a:cubicBezTo>
                  <a:cubicBezTo>
                    <a:pt x="20932" y="7125"/>
                    <a:pt x="20989" y="7159"/>
                    <a:pt x="20989" y="7250"/>
                  </a:cubicBezTo>
                  <a:cubicBezTo>
                    <a:pt x="20986" y="7354"/>
                    <a:pt x="20933" y="7453"/>
                    <a:pt x="20900" y="7551"/>
                  </a:cubicBezTo>
                  <a:cubicBezTo>
                    <a:pt x="20873" y="7635"/>
                    <a:pt x="20950" y="7715"/>
                    <a:pt x="21030" y="7715"/>
                  </a:cubicBezTo>
                  <a:cubicBezTo>
                    <a:pt x="21050" y="7715"/>
                    <a:pt x="21071" y="7710"/>
                    <a:pt x="21090" y="7698"/>
                  </a:cubicBezTo>
                  <a:cubicBezTo>
                    <a:pt x="21169" y="7646"/>
                    <a:pt x="21246" y="7589"/>
                    <a:pt x="21329" y="7540"/>
                  </a:cubicBezTo>
                  <a:cubicBezTo>
                    <a:pt x="21407" y="7495"/>
                    <a:pt x="21499" y="7442"/>
                    <a:pt x="21591" y="7438"/>
                  </a:cubicBezTo>
                  <a:cubicBezTo>
                    <a:pt x="21679" y="7438"/>
                    <a:pt x="21723" y="7527"/>
                    <a:pt x="21714" y="7610"/>
                  </a:cubicBezTo>
                  <a:cubicBezTo>
                    <a:pt x="21704" y="7676"/>
                    <a:pt x="21668" y="7736"/>
                    <a:pt x="21635" y="7794"/>
                  </a:cubicBezTo>
                  <a:cubicBezTo>
                    <a:pt x="21595" y="7858"/>
                    <a:pt x="21562" y="7917"/>
                    <a:pt x="21533" y="7988"/>
                  </a:cubicBezTo>
                  <a:cubicBezTo>
                    <a:pt x="21502" y="8059"/>
                    <a:pt x="21578" y="8133"/>
                    <a:pt x="21649" y="8133"/>
                  </a:cubicBezTo>
                  <a:cubicBezTo>
                    <a:pt x="21668" y="8133"/>
                    <a:pt x="21686" y="8128"/>
                    <a:pt x="21702" y="8116"/>
                  </a:cubicBezTo>
                  <a:cubicBezTo>
                    <a:pt x="21802" y="8045"/>
                    <a:pt x="21970" y="7918"/>
                    <a:pt x="22106" y="7918"/>
                  </a:cubicBezTo>
                  <a:cubicBezTo>
                    <a:pt x="22175" y="7918"/>
                    <a:pt x="22236" y="7951"/>
                    <a:pt x="22276" y="8042"/>
                  </a:cubicBezTo>
                  <a:cubicBezTo>
                    <a:pt x="22365" y="8239"/>
                    <a:pt x="22306" y="8479"/>
                    <a:pt x="22334" y="8687"/>
                  </a:cubicBezTo>
                  <a:cubicBezTo>
                    <a:pt x="22343" y="8743"/>
                    <a:pt x="22400" y="8775"/>
                    <a:pt x="22454" y="8775"/>
                  </a:cubicBezTo>
                  <a:cubicBezTo>
                    <a:pt x="22485" y="8775"/>
                    <a:pt x="22516" y="8764"/>
                    <a:pt x="22535" y="8741"/>
                  </a:cubicBezTo>
                  <a:cubicBezTo>
                    <a:pt x="22591" y="8671"/>
                    <a:pt x="22637" y="8575"/>
                    <a:pt x="22709" y="8517"/>
                  </a:cubicBezTo>
                  <a:cubicBezTo>
                    <a:pt x="22727" y="8503"/>
                    <a:pt x="22746" y="8497"/>
                    <a:pt x="22765" y="8497"/>
                  </a:cubicBezTo>
                  <a:cubicBezTo>
                    <a:pt x="22809" y="8497"/>
                    <a:pt x="22852" y="8532"/>
                    <a:pt x="22879" y="8573"/>
                  </a:cubicBezTo>
                  <a:cubicBezTo>
                    <a:pt x="22933" y="8646"/>
                    <a:pt x="22953" y="8739"/>
                    <a:pt x="22985" y="8825"/>
                  </a:cubicBezTo>
                  <a:cubicBezTo>
                    <a:pt x="23022" y="8923"/>
                    <a:pt x="23065" y="9019"/>
                    <a:pt x="23136" y="9098"/>
                  </a:cubicBezTo>
                  <a:cubicBezTo>
                    <a:pt x="23166" y="9129"/>
                    <a:pt x="23201" y="9143"/>
                    <a:pt x="23235" y="9143"/>
                  </a:cubicBezTo>
                  <a:cubicBezTo>
                    <a:pt x="23300" y="9143"/>
                    <a:pt x="23364" y="9096"/>
                    <a:pt x="23387" y="9031"/>
                  </a:cubicBezTo>
                  <a:cubicBezTo>
                    <a:pt x="23419" y="8944"/>
                    <a:pt x="23434" y="8855"/>
                    <a:pt x="23462" y="8764"/>
                  </a:cubicBezTo>
                  <a:cubicBezTo>
                    <a:pt x="23478" y="8709"/>
                    <a:pt x="23484" y="8687"/>
                    <a:pt x="23507" y="8650"/>
                  </a:cubicBezTo>
                  <a:cubicBezTo>
                    <a:pt x="23511" y="8637"/>
                    <a:pt x="23520" y="8629"/>
                    <a:pt x="23526" y="8619"/>
                  </a:cubicBezTo>
                  <a:cubicBezTo>
                    <a:pt x="23528" y="8616"/>
                    <a:pt x="23528" y="8615"/>
                    <a:pt x="23532" y="8613"/>
                  </a:cubicBezTo>
                  <a:lnTo>
                    <a:pt x="23536" y="8609"/>
                  </a:lnTo>
                  <a:cubicBezTo>
                    <a:pt x="23536" y="8609"/>
                    <a:pt x="23538" y="8606"/>
                    <a:pt x="23540" y="8606"/>
                  </a:cubicBezTo>
                  <a:lnTo>
                    <a:pt x="23543" y="8606"/>
                  </a:lnTo>
                  <a:lnTo>
                    <a:pt x="23546" y="8609"/>
                  </a:lnTo>
                  <a:cubicBezTo>
                    <a:pt x="23563" y="8618"/>
                    <a:pt x="23573" y="8618"/>
                    <a:pt x="23590" y="8631"/>
                  </a:cubicBezTo>
                  <a:cubicBezTo>
                    <a:pt x="23629" y="8662"/>
                    <a:pt x="23650" y="8710"/>
                    <a:pt x="23663" y="8757"/>
                  </a:cubicBezTo>
                  <a:cubicBezTo>
                    <a:pt x="23700" y="8884"/>
                    <a:pt x="23704" y="9017"/>
                    <a:pt x="23740" y="9144"/>
                  </a:cubicBezTo>
                  <a:cubicBezTo>
                    <a:pt x="23759" y="9205"/>
                    <a:pt x="23821" y="9251"/>
                    <a:pt x="23882" y="9251"/>
                  </a:cubicBezTo>
                  <a:cubicBezTo>
                    <a:pt x="23906" y="9251"/>
                    <a:pt x="23929" y="9245"/>
                    <a:pt x="23950" y="9230"/>
                  </a:cubicBezTo>
                  <a:cubicBezTo>
                    <a:pt x="24038" y="9168"/>
                    <a:pt x="24106" y="9085"/>
                    <a:pt x="24181" y="9009"/>
                  </a:cubicBezTo>
                  <a:cubicBezTo>
                    <a:pt x="24220" y="8972"/>
                    <a:pt x="24257" y="8936"/>
                    <a:pt x="24301" y="8910"/>
                  </a:cubicBezTo>
                  <a:cubicBezTo>
                    <a:pt x="24323" y="8894"/>
                    <a:pt x="24323" y="8896"/>
                    <a:pt x="24346" y="8889"/>
                  </a:cubicBezTo>
                  <a:cubicBezTo>
                    <a:pt x="24349" y="8887"/>
                    <a:pt x="24353" y="8886"/>
                    <a:pt x="24357" y="8886"/>
                  </a:cubicBezTo>
                  <a:cubicBezTo>
                    <a:pt x="24360" y="8886"/>
                    <a:pt x="24364" y="8887"/>
                    <a:pt x="24368" y="8889"/>
                  </a:cubicBezTo>
                  <a:cubicBezTo>
                    <a:pt x="24392" y="8902"/>
                    <a:pt x="24402" y="8922"/>
                    <a:pt x="24413" y="8957"/>
                  </a:cubicBezTo>
                  <a:cubicBezTo>
                    <a:pt x="24427" y="9011"/>
                    <a:pt x="24426" y="9067"/>
                    <a:pt x="24421" y="9123"/>
                  </a:cubicBezTo>
                  <a:cubicBezTo>
                    <a:pt x="24413" y="9238"/>
                    <a:pt x="24389" y="9356"/>
                    <a:pt x="24400" y="9470"/>
                  </a:cubicBezTo>
                  <a:cubicBezTo>
                    <a:pt x="24407" y="9544"/>
                    <a:pt x="24462" y="9610"/>
                    <a:pt x="24534" y="9610"/>
                  </a:cubicBezTo>
                  <a:cubicBezTo>
                    <a:pt x="24547" y="9610"/>
                    <a:pt x="24561" y="9608"/>
                    <a:pt x="24575" y="9604"/>
                  </a:cubicBezTo>
                  <a:cubicBezTo>
                    <a:pt x="24682" y="9569"/>
                    <a:pt x="24771" y="9509"/>
                    <a:pt x="24864" y="9453"/>
                  </a:cubicBezTo>
                  <a:cubicBezTo>
                    <a:pt x="24927" y="9413"/>
                    <a:pt x="25008" y="9356"/>
                    <a:pt x="25088" y="9356"/>
                  </a:cubicBezTo>
                  <a:cubicBezTo>
                    <a:pt x="25100" y="9356"/>
                    <a:pt x="25112" y="9357"/>
                    <a:pt x="25125" y="9360"/>
                  </a:cubicBezTo>
                  <a:cubicBezTo>
                    <a:pt x="25158" y="9369"/>
                    <a:pt x="25181" y="9387"/>
                    <a:pt x="25192" y="9410"/>
                  </a:cubicBezTo>
                  <a:cubicBezTo>
                    <a:pt x="25192" y="9412"/>
                    <a:pt x="25194" y="9428"/>
                    <a:pt x="25194" y="9432"/>
                  </a:cubicBezTo>
                  <a:cubicBezTo>
                    <a:pt x="25197" y="9447"/>
                    <a:pt x="25194" y="9472"/>
                    <a:pt x="25192" y="9484"/>
                  </a:cubicBezTo>
                  <a:cubicBezTo>
                    <a:pt x="25183" y="9564"/>
                    <a:pt x="25145" y="9656"/>
                    <a:pt x="25119" y="9739"/>
                  </a:cubicBezTo>
                  <a:cubicBezTo>
                    <a:pt x="25093" y="9826"/>
                    <a:pt x="25164" y="9923"/>
                    <a:pt x="25256" y="9923"/>
                  </a:cubicBezTo>
                  <a:cubicBezTo>
                    <a:pt x="25257" y="9923"/>
                    <a:pt x="25258" y="9923"/>
                    <a:pt x="25260" y="9923"/>
                  </a:cubicBezTo>
                  <a:cubicBezTo>
                    <a:pt x="25368" y="9920"/>
                    <a:pt x="25463" y="9884"/>
                    <a:pt x="25561" y="9838"/>
                  </a:cubicBezTo>
                  <a:cubicBezTo>
                    <a:pt x="25635" y="9804"/>
                    <a:pt x="25710" y="9757"/>
                    <a:pt x="25793" y="9748"/>
                  </a:cubicBezTo>
                  <a:cubicBezTo>
                    <a:pt x="25802" y="9748"/>
                    <a:pt x="25810" y="9747"/>
                    <a:pt x="25819" y="9747"/>
                  </a:cubicBezTo>
                  <a:cubicBezTo>
                    <a:pt x="25854" y="9747"/>
                    <a:pt x="25889" y="9754"/>
                    <a:pt x="25920" y="9770"/>
                  </a:cubicBezTo>
                  <a:cubicBezTo>
                    <a:pt x="25944" y="9782"/>
                    <a:pt x="25958" y="9797"/>
                    <a:pt x="25960" y="9804"/>
                  </a:cubicBezTo>
                  <a:cubicBezTo>
                    <a:pt x="25969" y="9868"/>
                    <a:pt x="25901" y="9964"/>
                    <a:pt x="25870" y="10021"/>
                  </a:cubicBezTo>
                  <a:cubicBezTo>
                    <a:pt x="25824" y="10098"/>
                    <a:pt x="25874" y="10204"/>
                    <a:pt x="25954" y="10224"/>
                  </a:cubicBezTo>
                  <a:cubicBezTo>
                    <a:pt x="25962" y="10226"/>
                    <a:pt x="25971" y="10227"/>
                    <a:pt x="25980" y="10227"/>
                  </a:cubicBezTo>
                  <a:cubicBezTo>
                    <a:pt x="25993" y="10227"/>
                    <a:pt x="26007" y="10225"/>
                    <a:pt x="26021" y="10220"/>
                  </a:cubicBezTo>
                  <a:cubicBezTo>
                    <a:pt x="26159" y="10171"/>
                    <a:pt x="26294" y="10141"/>
                    <a:pt x="26433" y="10141"/>
                  </a:cubicBezTo>
                  <a:cubicBezTo>
                    <a:pt x="26442" y="10141"/>
                    <a:pt x="26451" y="10141"/>
                    <a:pt x="26460" y="10141"/>
                  </a:cubicBezTo>
                  <a:cubicBezTo>
                    <a:pt x="26519" y="10144"/>
                    <a:pt x="26568" y="10147"/>
                    <a:pt x="26616" y="10182"/>
                  </a:cubicBezTo>
                  <a:cubicBezTo>
                    <a:pt x="26616" y="10184"/>
                    <a:pt x="26625" y="10191"/>
                    <a:pt x="26629" y="10194"/>
                  </a:cubicBezTo>
                  <a:cubicBezTo>
                    <a:pt x="26632" y="10198"/>
                    <a:pt x="26636" y="10203"/>
                    <a:pt x="26638" y="10210"/>
                  </a:cubicBezTo>
                  <a:cubicBezTo>
                    <a:pt x="26638" y="10213"/>
                    <a:pt x="26638" y="10213"/>
                    <a:pt x="26641" y="10217"/>
                  </a:cubicBezTo>
                  <a:cubicBezTo>
                    <a:pt x="26650" y="10246"/>
                    <a:pt x="26647" y="10280"/>
                    <a:pt x="26643" y="10323"/>
                  </a:cubicBezTo>
                  <a:cubicBezTo>
                    <a:pt x="26641" y="10344"/>
                    <a:pt x="26643" y="10361"/>
                    <a:pt x="26652" y="10378"/>
                  </a:cubicBezTo>
                  <a:cubicBezTo>
                    <a:pt x="26652" y="10435"/>
                    <a:pt x="26702" y="10493"/>
                    <a:pt x="26769" y="10493"/>
                  </a:cubicBezTo>
                  <a:cubicBezTo>
                    <a:pt x="26777" y="10493"/>
                    <a:pt x="26785" y="10492"/>
                    <a:pt x="26793" y="10491"/>
                  </a:cubicBezTo>
                  <a:cubicBezTo>
                    <a:pt x="26876" y="10475"/>
                    <a:pt x="26965" y="10462"/>
                    <a:pt x="27051" y="10460"/>
                  </a:cubicBezTo>
                  <a:cubicBezTo>
                    <a:pt x="27063" y="10459"/>
                    <a:pt x="27075" y="10459"/>
                    <a:pt x="27086" y="10459"/>
                  </a:cubicBezTo>
                  <a:cubicBezTo>
                    <a:pt x="27156" y="10459"/>
                    <a:pt x="27220" y="10468"/>
                    <a:pt x="27278" y="10491"/>
                  </a:cubicBezTo>
                  <a:cubicBezTo>
                    <a:pt x="27301" y="10500"/>
                    <a:pt x="27338" y="10522"/>
                    <a:pt x="27346" y="10531"/>
                  </a:cubicBezTo>
                  <a:cubicBezTo>
                    <a:pt x="27353" y="10536"/>
                    <a:pt x="27358" y="10543"/>
                    <a:pt x="27365" y="10550"/>
                  </a:cubicBezTo>
                  <a:lnTo>
                    <a:pt x="27367" y="10552"/>
                  </a:lnTo>
                  <a:cubicBezTo>
                    <a:pt x="27371" y="10559"/>
                    <a:pt x="27376" y="10568"/>
                    <a:pt x="27380" y="10574"/>
                  </a:cubicBezTo>
                  <a:lnTo>
                    <a:pt x="27384" y="10578"/>
                  </a:lnTo>
                  <a:cubicBezTo>
                    <a:pt x="27416" y="10655"/>
                    <a:pt x="27402" y="10723"/>
                    <a:pt x="27372" y="10816"/>
                  </a:cubicBezTo>
                  <a:cubicBezTo>
                    <a:pt x="27350" y="10886"/>
                    <a:pt x="27393" y="10967"/>
                    <a:pt x="27460" y="10994"/>
                  </a:cubicBezTo>
                  <a:cubicBezTo>
                    <a:pt x="27481" y="11003"/>
                    <a:pt x="27502" y="11007"/>
                    <a:pt x="27521" y="11007"/>
                  </a:cubicBezTo>
                  <a:cubicBezTo>
                    <a:pt x="27570" y="11007"/>
                    <a:pt x="27612" y="10982"/>
                    <a:pt x="27646" y="10942"/>
                  </a:cubicBezTo>
                  <a:cubicBezTo>
                    <a:pt x="27646" y="10942"/>
                    <a:pt x="27671" y="10911"/>
                    <a:pt x="27673" y="10905"/>
                  </a:cubicBezTo>
                  <a:cubicBezTo>
                    <a:pt x="27684" y="10892"/>
                    <a:pt x="27695" y="10878"/>
                    <a:pt x="27709" y="10868"/>
                  </a:cubicBezTo>
                  <a:cubicBezTo>
                    <a:pt x="27736" y="10838"/>
                    <a:pt x="27766" y="10813"/>
                    <a:pt x="27799" y="10793"/>
                  </a:cubicBezTo>
                  <a:cubicBezTo>
                    <a:pt x="27838" y="10767"/>
                    <a:pt x="27899" y="10734"/>
                    <a:pt x="27946" y="10734"/>
                  </a:cubicBezTo>
                  <a:cubicBezTo>
                    <a:pt x="27957" y="10734"/>
                    <a:pt x="27966" y="10735"/>
                    <a:pt x="27975" y="10739"/>
                  </a:cubicBezTo>
                  <a:cubicBezTo>
                    <a:pt x="28126" y="10800"/>
                    <a:pt x="27957" y="11052"/>
                    <a:pt x="27928" y="11154"/>
                  </a:cubicBezTo>
                  <a:cubicBezTo>
                    <a:pt x="27899" y="11253"/>
                    <a:pt x="27980" y="11350"/>
                    <a:pt x="28076" y="11350"/>
                  </a:cubicBezTo>
                  <a:cubicBezTo>
                    <a:pt x="28090" y="11350"/>
                    <a:pt x="28104" y="11348"/>
                    <a:pt x="28119" y="11344"/>
                  </a:cubicBezTo>
                  <a:cubicBezTo>
                    <a:pt x="28207" y="11319"/>
                    <a:pt x="28291" y="11267"/>
                    <a:pt x="28380" y="11249"/>
                  </a:cubicBezTo>
                  <a:cubicBezTo>
                    <a:pt x="28386" y="11248"/>
                    <a:pt x="28392" y="11247"/>
                    <a:pt x="28398" y="11247"/>
                  </a:cubicBezTo>
                  <a:cubicBezTo>
                    <a:pt x="28458" y="11247"/>
                    <a:pt x="28482" y="11309"/>
                    <a:pt x="28494" y="11371"/>
                  </a:cubicBezTo>
                  <a:cubicBezTo>
                    <a:pt x="28509" y="11467"/>
                    <a:pt x="28484" y="11568"/>
                    <a:pt x="28473" y="11662"/>
                  </a:cubicBezTo>
                  <a:cubicBezTo>
                    <a:pt x="28459" y="11777"/>
                    <a:pt x="28465" y="11880"/>
                    <a:pt x="28512" y="11985"/>
                  </a:cubicBezTo>
                  <a:cubicBezTo>
                    <a:pt x="28533" y="12035"/>
                    <a:pt x="28587" y="12059"/>
                    <a:pt x="28639" y="12059"/>
                  </a:cubicBezTo>
                  <a:cubicBezTo>
                    <a:pt x="28666" y="12059"/>
                    <a:pt x="28692" y="12052"/>
                    <a:pt x="28713" y="12041"/>
                  </a:cubicBezTo>
                  <a:cubicBezTo>
                    <a:pt x="28827" y="11975"/>
                    <a:pt x="28870" y="11859"/>
                    <a:pt x="28948" y="11767"/>
                  </a:cubicBezTo>
                  <a:cubicBezTo>
                    <a:pt x="28977" y="11732"/>
                    <a:pt x="29008" y="11716"/>
                    <a:pt x="29038" y="11716"/>
                  </a:cubicBezTo>
                  <a:cubicBezTo>
                    <a:pt x="29074" y="11716"/>
                    <a:pt x="29108" y="11738"/>
                    <a:pt x="29137" y="11780"/>
                  </a:cubicBezTo>
                  <a:cubicBezTo>
                    <a:pt x="29276" y="11970"/>
                    <a:pt x="29287" y="12244"/>
                    <a:pt x="29488" y="12383"/>
                  </a:cubicBezTo>
                  <a:cubicBezTo>
                    <a:pt x="29506" y="12395"/>
                    <a:pt x="29530" y="12401"/>
                    <a:pt x="29554" y="12401"/>
                  </a:cubicBezTo>
                  <a:cubicBezTo>
                    <a:pt x="29592" y="12401"/>
                    <a:pt x="29631" y="12387"/>
                    <a:pt x="29653" y="12360"/>
                  </a:cubicBezTo>
                  <a:cubicBezTo>
                    <a:pt x="29720" y="12284"/>
                    <a:pt x="29767" y="12194"/>
                    <a:pt x="29819" y="12105"/>
                  </a:cubicBezTo>
                  <a:cubicBezTo>
                    <a:pt x="29840" y="12072"/>
                    <a:pt x="29876" y="12016"/>
                    <a:pt x="29892" y="11995"/>
                  </a:cubicBezTo>
                  <a:cubicBezTo>
                    <a:pt x="29906" y="11977"/>
                    <a:pt x="29922" y="11958"/>
                    <a:pt x="29939" y="11943"/>
                  </a:cubicBezTo>
                  <a:cubicBezTo>
                    <a:pt x="29942" y="11941"/>
                    <a:pt x="29958" y="11931"/>
                    <a:pt x="29958" y="11930"/>
                  </a:cubicBezTo>
                  <a:cubicBezTo>
                    <a:pt x="29958" y="11930"/>
                    <a:pt x="29976" y="11942"/>
                    <a:pt x="29985" y="11948"/>
                  </a:cubicBezTo>
                  <a:cubicBezTo>
                    <a:pt x="30035" y="11988"/>
                    <a:pt x="30062" y="12043"/>
                    <a:pt x="30075" y="12104"/>
                  </a:cubicBezTo>
                  <a:cubicBezTo>
                    <a:pt x="30090" y="12170"/>
                    <a:pt x="30090" y="12239"/>
                    <a:pt x="30095" y="12307"/>
                  </a:cubicBezTo>
                  <a:cubicBezTo>
                    <a:pt x="30103" y="12397"/>
                    <a:pt x="30120" y="12473"/>
                    <a:pt x="30160" y="12551"/>
                  </a:cubicBezTo>
                  <a:cubicBezTo>
                    <a:pt x="30184" y="12603"/>
                    <a:pt x="30235" y="12627"/>
                    <a:pt x="30287" y="12627"/>
                  </a:cubicBezTo>
                  <a:cubicBezTo>
                    <a:pt x="30329" y="12627"/>
                    <a:pt x="30370" y="12612"/>
                    <a:pt x="30399" y="12582"/>
                  </a:cubicBezTo>
                  <a:cubicBezTo>
                    <a:pt x="30489" y="12494"/>
                    <a:pt x="30566" y="12392"/>
                    <a:pt x="30651" y="12302"/>
                  </a:cubicBezTo>
                  <a:cubicBezTo>
                    <a:pt x="30705" y="12245"/>
                    <a:pt x="30776" y="12170"/>
                    <a:pt x="30855" y="12170"/>
                  </a:cubicBezTo>
                  <a:cubicBezTo>
                    <a:pt x="30873" y="12170"/>
                    <a:pt x="30891" y="12174"/>
                    <a:pt x="30910" y="12182"/>
                  </a:cubicBezTo>
                  <a:cubicBezTo>
                    <a:pt x="31020" y="12229"/>
                    <a:pt x="31047" y="12368"/>
                    <a:pt x="31053" y="12474"/>
                  </a:cubicBezTo>
                  <a:cubicBezTo>
                    <a:pt x="31061" y="12612"/>
                    <a:pt x="31033" y="12734"/>
                    <a:pt x="31005" y="12864"/>
                  </a:cubicBezTo>
                  <a:cubicBezTo>
                    <a:pt x="30981" y="12968"/>
                    <a:pt x="31058" y="13052"/>
                    <a:pt x="31150" y="13052"/>
                  </a:cubicBezTo>
                  <a:cubicBezTo>
                    <a:pt x="31174" y="13052"/>
                    <a:pt x="31199" y="13047"/>
                    <a:pt x="31223" y="13034"/>
                  </a:cubicBezTo>
                  <a:cubicBezTo>
                    <a:pt x="31337" y="12975"/>
                    <a:pt x="31441" y="12899"/>
                    <a:pt x="31562" y="12855"/>
                  </a:cubicBezTo>
                  <a:cubicBezTo>
                    <a:pt x="31610" y="12837"/>
                    <a:pt x="31658" y="12828"/>
                    <a:pt x="31705" y="12828"/>
                  </a:cubicBezTo>
                  <a:cubicBezTo>
                    <a:pt x="31785" y="12828"/>
                    <a:pt x="31863" y="12853"/>
                    <a:pt x="31937" y="12899"/>
                  </a:cubicBezTo>
                  <a:cubicBezTo>
                    <a:pt x="31968" y="12920"/>
                    <a:pt x="32004" y="12948"/>
                    <a:pt x="32014" y="12972"/>
                  </a:cubicBezTo>
                  <a:cubicBezTo>
                    <a:pt x="32016" y="12978"/>
                    <a:pt x="32020" y="12993"/>
                    <a:pt x="32020" y="12993"/>
                  </a:cubicBezTo>
                  <a:cubicBezTo>
                    <a:pt x="32020" y="13003"/>
                    <a:pt x="32018" y="13040"/>
                    <a:pt x="32018" y="13040"/>
                  </a:cubicBezTo>
                  <a:cubicBezTo>
                    <a:pt x="32002" y="13135"/>
                    <a:pt x="31963" y="13225"/>
                    <a:pt x="31943" y="13320"/>
                  </a:cubicBezTo>
                  <a:cubicBezTo>
                    <a:pt x="31923" y="13417"/>
                    <a:pt x="31986" y="13524"/>
                    <a:pt x="32092" y="13524"/>
                  </a:cubicBezTo>
                  <a:cubicBezTo>
                    <a:pt x="32094" y="13524"/>
                    <a:pt x="32097" y="13524"/>
                    <a:pt x="32099" y="13524"/>
                  </a:cubicBezTo>
                  <a:cubicBezTo>
                    <a:pt x="32206" y="13520"/>
                    <a:pt x="32307" y="13464"/>
                    <a:pt x="32404" y="13425"/>
                  </a:cubicBezTo>
                  <a:cubicBezTo>
                    <a:pt x="32452" y="13405"/>
                    <a:pt x="32512" y="13376"/>
                    <a:pt x="32568" y="13376"/>
                  </a:cubicBezTo>
                  <a:cubicBezTo>
                    <a:pt x="32592" y="13376"/>
                    <a:pt x="32614" y="13381"/>
                    <a:pt x="32634" y="13393"/>
                  </a:cubicBezTo>
                  <a:cubicBezTo>
                    <a:pt x="32795" y="13492"/>
                    <a:pt x="32634" y="13765"/>
                    <a:pt x="32576" y="13879"/>
                  </a:cubicBezTo>
                  <a:cubicBezTo>
                    <a:pt x="32517" y="13989"/>
                    <a:pt x="32603" y="14119"/>
                    <a:pt x="32713" y="14119"/>
                  </a:cubicBezTo>
                  <a:cubicBezTo>
                    <a:pt x="32738" y="14119"/>
                    <a:pt x="32764" y="14112"/>
                    <a:pt x="32791" y="14096"/>
                  </a:cubicBezTo>
                  <a:cubicBezTo>
                    <a:pt x="32874" y="14045"/>
                    <a:pt x="32990" y="13958"/>
                    <a:pt x="33097" y="13958"/>
                  </a:cubicBezTo>
                  <a:cubicBezTo>
                    <a:pt x="33124" y="13958"/>
                    <a:pt x="33150" y="13964"/>
                    <a:pt x="33175" y="13977"/>
                  </a:cubicBezTo>
                  <a:cubicBezTo>
                    <a:pt x="33186" y="13983"/>
                    <a:pt x="33186" y="13985"/>
                    <a:pt x="33196" y="13998"/>
                  </a:cubicBezTo>
                  <a:cubicBezTo>
                    <a:pt x="33202" y="14010"/>
                    <a:pt x="33207" y="14026"/>
                    <a:pt x="33217" y="14053"/>
                  </a:cubicBezTo>
                  <a:cubicBezTo>
                    <a:pt x="33223" y="14083"/>
                    <a:pt x="33232" y="14112"/>
                    <a:pt x="33238" y="14139"/>
                  </a:cubicBezTo>
                  <a:cubicBezTo>
                    <a:pt x="30667" y="15685"/>
                    <a:pt x="28052" y="17153"/>
                    <a:pt x="25486" y="18705"/>
                  </a:cubicBezTo>
                  <a:cubicBezTo>
                    <a:pt x="25385" y="18765"/>
                    <a:pt x="25286" y="18827"/>
                    <a:pt x="25183" y="18888"/>
                  </a:cubicBezTo>
                  <a:cubicBezTo>
                    <a:pt x="24845" y="19093"/>
                    <a:pt x="24507" y="19299"/>
                    <a:pt x="24172" y="19507"/>
                  </a:cubicBezTo>
                  <a:cubicBezTo>
                    <a:pt x="24027" y="19358"/>
                    <a:pt x="23843" y="19247"/>
                    <a:pt x="23668" y="19143"/>
                  </a:cubicBezTo>
                  <a:cubicBezTo>
                    <a:pt x="23474" y="19029"/>
                    <a:pt x="23281" y="18909"/>
                    <a:pt x="23093" y="18789"/>
                  </a:cubicBezTo>
                  <a:cubicBezTo>
                    <a:pt x="22858" y="18639"/>
                    <a:pt x="22620" y="18494"/>
                    <a:pt x="22388" y="18349"/>
                  </a:cubicBezTo>
                  <a:cubicBezTo>
                    <a:pt x="22161" y="18202"/>
                    <a:pt x="21937" y="18049"/>
                    <a:pt x="21709" y="17900"/>
                  </a:cubicBezTo>
                  <a:cubicBezTo>
                    <a:pt x="20789" y="17304"/>
                    <a:pt x="19834" y="16769"/>
                    <a:pt x="18878" y="16232"/>
                  </a:cubicBezTo>
                  <a:cubicBezTo>
                    <a:pt x="18341" y="15931"/>
                    <a:pt x="17792" y="15654"/>
                    <a:pt x="17241" y="15374"/>
                  </a:cubicBezTo>
                  <a:cubicBezTo>
                    <a:pt x="16826" y="15162"/>
                    <a:pt x="16414" y="14952"/>
                    <a:pt x="16008" y="14729"/>
                  </a:cubicBezTo>
                  <a:cubicBezTo>
                    <a:pt x="15519" y="14461"/>
                    <a:pt x="15045" y="14170"/>
                    <a:pt x="14561" y="13896"/>
                  </a:cubicBezTo>
                  <a:cubicBezTo>
                    <a:pt x="14159" y="13669"/>
                    <a:pt x="13756" y="13445"/>
                    <a:pt x="13353" y="13222"/>
                  </a:cubicBezTo>
                  <a:cubicBezTo>
                    <a:pt x="13270" y="13175"/>
                    <a:pt x="13186" y="13129"/>
                    <a:pt x="13102" y="13081"/>
                  </a:cubicBezTo>
                  <a:cubicBezTo>
                    <a:pt x="12614" y="12807"/>
                    <a:pt x="12126" y="12534"/>
                    <a:pt x="11632" y="12275"/>
                  </a:cubicBezTo>
                  <a:cubicBezTo>
                    <a:pt x="11398" y="12153"/>
                    <a:pt x="11166" y="12029"/>
                    <a:pt x="10926" y="11919"/>
                  </a:cubicBezTo>
                  <a:cubicBezTo>
                    <a:pt x="10872" y="11896"/>
                    <a:pt x="10819" y="11872"/>
                    <a:pt x="10764" y="11848"/>
                  </a:cubicBezTo>
                  <a:cubicBezTo>
                    <a:pt x="10778" y="11817"/>
                    <a:pt x="10778" y="11778"/>
                    <a:pt x="10752" y="11740"/>
                  </a:cubicBezTo>
                  <a:cubicBezTo>
                    <a:pt x="10665" y="11611"/>
                    <a:pt x="10715" y="11390"/>
                    <a:pt x="10804" y="11257"/>
                  </a:cubicBezTo>
                  <a:cubicBezTo>
                    <a:pt x="10848" y="11192"/>
                    <a:pt x="10903" y="11153"/>
                    <a:pt x="10984" y="11153"/>
                  </a:cubicBezTo>
                  <a:cubicBezTo>
                    <a:pt x="11083" y="11155"/>
                    <a:pt x="11194" y="11223"/>
                    <a:pt x="11217" y="11325"/>
                  </a:cubicBezTo>
                  <a:cubicBezTo>
                    <a:pt x="11229" y="11370"/>
                    <a:pt x="11269" y="11392"/>
                    <a:pt x="11309" y="11392"/>
                  </a:cubicBezTo>
                  <a:cubicBezTo>
                    <a:pt x="11358" y="11392"/>
                    <a:pt x="11408" y="11359"/>
                    <a:pt x="11404" y="11297"/>
                  </a:cubicBezTo>
                  <a:cubicBezTo>
                    <a:pt x="11398" y="11182"/>
                    <a:pt x="11436" y="11063"/>
                    <a:pt x="11482" y="10956"/>
                  </a:cubicBezTo>
                  <a:cubicBezTo>
                    <a:pt x="11524" y="10852"/>
                    <a:pt x="11588" y="10726"/>
                    <a:pt x="11685" y="10661"/>
                  </a:cubicBezTo>
                  <a:cubicBezTo>
                    <a:pt x="11710" y="10644"/>
                    <a:pt x="11733" y="10636"/>
                    <a:pt x="11753" y="10636"/>
                  </a:cubicBezTo>
                  <a:cubicBezTo>
                    <a:pt x="11880" y="10636"/>
                    <a:pt x="11903" y="10927"/>
                    <a:pt x="11911" y="11023"/>
                  </a:cubicBezTo>
                  <a:cubicBezTo>
                    <a:pt x="11917" y="11098"/>
                    <a:pt x="11977" y="11136"/>
                    <a:pt x="12034" y="11136"/>
                  </a:cubicBezTo>
                  <a:cubicBezTo>
                    <a:pt x="12090" y="11136"/>
                    <a:pt x="12144" y="11099"/>
                    <a:pt x="12145" y="11023"/>
                  </a:cubicBezTo>
                  <a:cubicBezTo>
                    <a:pt x="12148" y="10851"/>
                    <a:pt x="12243" y="10641"/>
                    <a:pt x="12388" y="10541"/>
                  </a:cubicBezTo>
                  <a:cubicBezTo>
                    <a:pt x="12421" y="10518"/>
                    <a:pt x="12459" y="10505"/>
                    <a:pt x="12496" y="10505"/>
                  </a:cubicBezTo>
                  <a:cubicBezTo>
                    <a:pt x="12535" y="10505"/>
                    <a:pt x="12574" y="10520"/>
                    <a:pt x="12605" y="10552"/>
                  </a:cubicBezTo>
                  <a:cubicBezTo>
                    <a:pt x="12660" y="10616"/>
                    <a:pt x="12670" y="10716"/>
                    <a:pt x="12678" y="10796"/>
                  </a:cubicBezTo>
                  <a:cubicBezTo>
                    <a:pt x="12683" y="10865"/>
                    <a:pt x="12754" y="10933"/>
                    <a:pt x="12823" y="10933"/>
                  </a:cubicBezTo>
                  <a:cubicBezTo>
                    <a:pt x="12853" y="10933"/>
                    <a:pt x="12882" y="10920"/>
                    <a:pt x="12905" y="10891"/>
                  </a:cubicBezTo>
                  <a:cubicBezTo>
                    <a:pt x="12970" y="10811"/>
                    <a:pt x="12982" y="10724"/>
                    <a:pt x="13003" y="10627"/>
                  </a:cubicBezTo>
                  <a:cubicBezTo>
                    <a:pt x="13024" y="10535"/>
                    <a:pt x="13069" y="10443"/>
                    <a:pt x="13132" y="10371"/>
                  </a:cubicBezTo>
                  <a:cubicBezTo>
                    <a:pt x="13186" y="10309"/>
                    <a:pt x="13247" y="10270"/>
                    <a:pt x="13324" y="10270"/>
                  </a:cubicBezTo>
                  <a:cubicBezTo>
                    <a:pt x="13338" y="10270"/>
                    <a:pt x="13353" y="10271"/>
                    <a:pt x="13369" y="10274"/>
                  </a:cubicBezTo>
                  <a:cubicBezTo>
                    <a:pt x="13471" y="10292"/>
                    <a:pt x="13565" y="10348"/>
                    <a:pt x="13645" y="10415"/>
                  </a:cubicBezTo>
                  <a:cubicBezTo>
                    <a:pt x="13669" y="10436"/>
                    <a:pt x="13697" y="10445"/>
                    <a:pt x="13724" y="10445"/>
                  </a:cubicBezTo>
                  <a:cubicBezTo>
                    <a:pt x="13791" y="10445"/>
                    <a:pt x="13850" y="10387"/>
                    <a:pt x="13832" y="10307"/>
                  </a:cubicBezTo>
                  <a:cubicBezTo>
                    <a:pt x="13795" y="10121"/>
                    <a:pt x="13801" y="9886"/>
                    <a:pt x="14002" y="9800"/>
                  </a:cubicBezTo>
                  <a:cubicBezTo>
                    <a:pt x="14068" y="9772"/>
                    <a:pt x="14137" y="9760"/>
                    <a:pt x="14207" y="9760"/>
                  </a:cubicBezTo>
                  <a:cubicBezTo>
                    <a:pt x="14340" y="9760"/>
                    <a:pt x="14474" y="9805"/>
                    <a:pt x="14585" y="9874"/>
                  </a:cubicBezTo>
                  <a:cubicBezTo>
                    <a:pt x="14604" y="9886"/>
                    <a:pt x="14625" y="9891"/>
                    <a:pt x="14647" y="9891"/>
                  </a:cubicBezTo>
                  <a:cubicBezTo>
                    <a:pt x="14729" y="9891"/>
                    <a:pt x="14813" y="9814"/>
                    <a:pt x="14779" y="9724"/>
                  </a:cubicBezTo>
                  <a:cubicBezTo>
                    <a:pt x="14725" y="9589"/>
                    <a:pt x="14634" y="9363"/>
                    <a:pt x="14757" y="9239"/>
                  </a:cubicBezTo>
                  <a:cubicBezTo>
                    <a:pt x="14804" y="9194"/>
                    <a:pt x="14864" y="9179"/>
                    <a:pt x="14925" y="9179"/>
                  </a:cubicBezTo>
                  <a:cubicBezTo>
                    <a:pt x="14964" y="9179"/>
                    <a:pt x="15004" y="9185"/>
                    <a:pt x="15042" y="9193"/>
                  </a:cubicBezTo>
                  <a:cubicBezTo>
                    <a:pt x="15164" y="9221"/>
                    <a:pt x="15279" y="9270"/>
                    <a:pt x="15404" y="9300"/>
                  </a:cubicBezTo>
                  <a:cubicBezTo>
                    <a:pt x="15413" y="9303"/>
                    <a:pt x="15423" y="9304"/>
                    <a:pt x="15433" y="9304"/>
                  </a:cubicBezTo>
                  <a:cubicBezTo>
                    <a:pt x="15500" y="9304"/>
                    <a:pt x="15569" y="9253"/>
                    <a:pt x="15564" y="9177"/>
                  </a:cubicBezTo>
                  <a:cubicBezTo>
                    <a:pt x="15558" y="9078"/>
                    <a:pt x="15534" y="8980"/>
                    <a:pt x="15528" y="8882"/>
                  </a:cubicBezTo>
                  <a:cubicBezTo>
                    <a:pt x="15523" y="8809"/>
                    <a:pt x="15518" y="8738"/>
                    <a:pt x="15580" y="8694"/>
                  </a:cubicBezTo>
                  <a:cubicBezTo>
                    <a:pt x="15621" y="8666"/>
                    <a:pt x="15673" y="8654"/>
                    <a:pt x="15727" y="8654"/>
                  </a:cubicBezTo>
                  <a:cubicBezTo>
                    <a:pt x="15794" y="8654"/>
                    <a:pt x="15864" y="8672"/>
                    <a:pt x="15917" y="8699"/>
                  </a:cubicBezTo>
                  <a:cubicBezTo>
                    <a:pt x="16043" y="8760"/>
                    <a:pt x="16153" y="8843"/>
                    <a:pt x="16289" y="8884"/>
                  </a:cubicBezTo>
                  <a:cubicBezTo>
                    <a:pt x="16301" y="8887"/>
                    <a:pt x="16313" y="8889"/>
                    <a:pt x="16324" y="8889"/>
                  </a:cubicBezTo>
                  <a:cubicBezTo>
                    <a:pt x="16391" y="8889"/>
                    <a:pt x="16443" y="8832"/>
                    <a:pt x="16446" y="8764"/>
                  </a:cubicBezTo>
                  <a:cubicBezTo>
                    <a:pt x="16459" y="8623"/>
                    <a:pt x="16449" y="8414"/>
                    <a:pt x="16558" y="8306"/>
                  </a:cubicBezTo>
                  <a:cubicBezTo>
                    <a:pt x="16600" y="8264"/>
                    <a:pt x="16644" y="8247"/>
                    <a:pt x="16688" y="8247"/>
                  </a:cubicBezTo>
                  <a:cubicBezTo>
                    <a:pt x="16811" y="8247"/>
                    <a:pt x="16934" y="8380"/>
                    <a:pt x="17027" y="8451"/>
                  </a:cubicBezTo>
                  <a:cubicBezTo>
                    <a:pt x="17045" y="8464"/>
                    <a:pt x="17065" y="8470"/>
                    <a:pt x="17085" y="8470"/>
                  </a:cubicBezTo>
                  <a:cubicBezTo>
                    <a:pt x="17139" y="8470"/>
                    <a:pt x="17195" y="8428"/>
                    <a:pt x="17208" y="8377"/>
                  </a:cubicBezTo>
                  <a:cubicBezTo>
                    <a:pt x="17245" y="8244"/>
                    <a:pt x="17226" y="8077"/>
                    <a:pt x="17298" y="7957"/>
                  </a:cubicBezTo>
                  <a:cubicBezTo>
                    <a:pt x="17334" y="7897"/>
                    <a:pt x="17404" y="7861"/>
                    <a:pt x="17473" y="7861"/>
                  </a:cubicBezTo>
                  <a:cubicBezTo>
                    <a:pt x="17475" y="7861"/>
                    <a:pt x="17477" y="7861"/>
                    <a:pt x="17479" y="7861"/>
                  </a:cubicBezTo>
                  <a:cubicBezTo>
                    <a:pt x="17576" y="7865"/>
                    <a:pt x="17585" y="7950"/>
                    <a:pt x="17621" y="8017"/>
                  </a:cubicBezTo>
                  <a:cubicBezTo>
                    <a:pt x="17656" y="8080"/>
                    <a:pt x="17715" y="8119"/>
                    <a:pt x="17782" y="8119"/>
                  </a:cubicBezTo>
                  <a:cubicBezTo>
                    <a:pt x="17804" y="8119"/>
                    <a:pt x="17826" y="8115"/>
                    <a:pt x="17849" y="8106"/>
                  </a:cubicBezTo>
                  <a:cubicBezTo>
                    <a:pt x="17929" y="8076"/>
                    <a:pt x="17977" y="7986"/>
                    <a:pt x="18002" y="7907"/>
                  </a:cubicBezTo>
                  <a:cubicBezTo>
                    <a:pt x="18057" y="7731"/>
                    <a:pt x="18128" y="7536"/>
                    <a:pt x="18294" y="7434"/>
                  </a:cubicBezTo>
                  <a:cubicBezTo>
                    <a:pt x="18338" y="7406"/>
                    <a:pt x="18393" y="7378"/>
                    <a:pt x="18440" y="7378"/>
                  </a:cubicBezTo>
                  <a:cubicBezTo>
                    <a:pt x="18460" y="7378"/>
                    <a:pt x="18479" y="7383"/>
                    <a:pt x="18495" y="7396"/>
                  </a:cubicBezTo>
                  <a:cubicBezTo>
                    <a:pt x="18550" y="7438"/>
                    <a:pt x="18578" y="7528"/>
                    <a:pt x="18599" y="7599"/>
                  </a:cubicBezTo>
                  <a:cubicBezTo>
                    <a:pt x="18617" y="7657"/>
                    <a:pt x="18669" y="7691"/>
                    <a:pt x="18722" y="7691"/>
                  </a:cubicBezTo>
                  <a:cubicBezTo>
                    <a:pt x="18753" y="7691"/>
                    <a:pt x="18787" y="7680"/>
                    <a:pt x="18812" y="7655"/>
                  </a:cubicBezTo>
                  <a:cubicBezTo>
                    <a:pt x="18891" y="7578"/>
                    <a:pt x="18938" y="7477"/>
                    <a:pt x="18986" y="7379"/>
                  </a:cubicBezTo>
                  <a:cubicBezTo>
                    <a:pt x="19029" y="7286"/>
                    <a:pt x="19067" y="7178"/>
                    <a:pt x="19143" y="7108"/>
                  </a:cubicBezTo>
                  <a:cubicBezTo>
                    <a:pt x="19175" y="7078"/>
                    <a:pt x="19211" y="7058"/>
                    <a:pt x="19255" y="7053"/>
                  </a:cubicBezTo>
                  <a:cubicBezTo>
                    <a:pt x="19266" y="7051"/>
                    <a:pt x="19276" y="7050"/>
                    <a:pt x="19284" y="7050"/>
                  </a:cubicBezTo>
                  <a:cubicBezTo>
                    <a:pt x="19305" y="7050"/>
                    <a:pt x="19319" y="7056"/>
                    <a:pt x="19328" y="7067"/>
                  </a:cubicBezTo>
                  <a:cubicBezTo>
                    <a:pt x="19386" y="7143"/>
                    <a:pt x="19383" y="7267"/>
                    <a:pt x="19419" y="7355"/>
                  </a:cubicBezTo>
                  <a:cubicBezTo>
                    <a:pt x="19438" y="7402"/>
                    <a:pt x="19485" y="7442"/>
                    <a:pt x="19536" y="7442"/>
                  </a:cubicBezTo>
                  <a:cubicBezTo>
                    <a:pt x="19553" y="7442"/>
                    <a:pt x="19572" y="7437"/>
                    <a:pt x="19589" y="7426"/>
                  </a:cubicBezTo>
                  <a:cubicBezTo>
                    <a:pt x="19736" y="7324"/>
                    <a:pt x="19817" y="7152"/>
                    <a:pt x="19939" y="7026"/>
                  </a:cubicBezTo>
                  <a:cubicBezTo>
                    <a:pt x="19980" y="6983"/>
                    <a:pt x="20039" y="6933"/>
                    <a:pt x="20087" y="6933"/>
                  </a:cubicBezTo>
                  <a:close/>
                  <a:moveTo>
                    <a:pt x="15213" y="15190"/>
                  </a:moveTo>
                  <a:cubicBezTo>
                    <a:pt x="15396" y="15190"/>
                    <a:pt x="15578" y="15219"/>
                    <a:pt x="15750" y="15280"/>
                  </a:cubicBezTo>
                  <a:cubicBezTo>
                    <a:pt x="16132" y="15419"/>
                    <a:pt x="16404" y="15723"/>
                    <a:pt x="16607" y="16067"/>
                  </a:cubicBezTo>
                  <a:cubicBezTo>
                    <a:pt x="16721" y="16264"/>
                    <a:pt x="16816" y="16473"/>
                    <a:pt x="16901" y="16685"/>
                  </a:cubicBezTo>
                  <a:cubicBezTo>
                    <a:pt x="16955" y="16821"/>
                    <a:pt x="16999" y="16959"/>
                    <a:pt x="17039" y="17101"/>
                  </a:cubicBezTo>
                  <a:cubicBezTo>
                    <a:pt x="17064" y="17189"/>
                    <a:pt x="17088" y="17277"/>
                    <a:pt x="17118" y="17361"/>
                  </a:cubicBezTo>
                  <a:cubicBezTo>
                    <a:pt x="16185" y="17752"/>
                    <a:pt x="15528" y="18602"/>
                    <a:pt x="15247" y="19559"/>
                  </a:cubicBezTo>
                  <a:cubicBezTo>
                    <a:pt x="15041" y="18996"/>
                    <a:pt x="14624" y="18504"/>
                    <a:pt x="14150" y="18149"/>
                  </a:cubicBezTo>
                  <a:cubicBezTo>
                    <a:pt x="13827" y="17905"/>
                    <a:pt x="13456" y="17717"/>
                    <a:pt x="13062" y="17618"/>
                  </a:cubicBezTo>
                  <a:cubicBezTo>
                    <a:pt x="13062" y="17605"/>
                    <a:pt x="13062" y="17587"/>
                    <a:pt x="13059" y="17572"/>
                  </a:cubicBezTo>
                  <a:cubicBezTo>
                    <a:pt x="13025" y="17475"/>
                    <a:pt x="13047" y="17362"/>
                    <a:pt x="13066" y="17264"/>
                  </a:cubicBezTo>
                  <a:cubicBezTo>
                    <a:pt x="13086" y="17154"/>
                    <a:pt x="13111" y="17046"/>
                    <a:pt x="13139" y="16936"/>
                  </a:cubicBezTo>
                  <a:cubicBezTo>
                    <a:pt x="13201" y="16683"/>
                    <a:pt x="13295" y="16449"/>
                    <a:pt x="13435" y="16225"/>
                  </a:cubicBezTo>
                  <a:cubicBezTo>
                    <a:pt x="13675" y="15845"/>
                    <a:pt x="14032" y="15524"/>
                    <a:pt x="14447" y="15348"/>
                  </a:cubicBezTo>
                  <a:cubicBezTo>
                    <a:pt x="14686" y="15249"/>
                    <a:pt x="14950" y="15190"/>
                    <a:pt x="15213" y="15190"/>
                  </a:cubicBezTo>
                  <a:close/>
                  <a:moveTo>
                    <a:pt x="4077" y="11969"/>
                  </a:moveTo>
                  <a:cubicBezTo>
                    <a:pt x="4112" y="11969"/>
                    <a:pt x="4146" y="11972"/>
                    <a:pt x="4181" y="11977"/>
                  </a:cubicBezTo>
                  <a:cubicBezTo>
                    <a:pt x="4535" y="12029"/>
                    <a:pt x="4761" y="12363"/>
                    <a:pt x="4936" y="12646"/>
                  </a:cubicBezTo>
                  <a:cubicBezTo>
                    <a:pt x="5145" y="12983"/>
                    <a:pt x="5290" y="13353"/>
                    <a:pt x="5415" y="13728"/>
                  </a:cubicBezTo>
                  <a:cubicBezTo>
                    <a:pt x="5568" y="14186"/>
                    <a:pt x="5707" y="14652"/>
                    <a:pt x="5835" y="15117"/>
                  </a:cubicBezTo>
                  <a:cubicBezTo>
                    <a:pt x="5900" y="15347"/>
                    <a:pt x="5962" y="15580"/>
                    <a:pt x="6016" y="15812"/>
                  </a:cubicBezTo>
                  <a:cubicBezTo>
                    <a:pt x="6037" y="15904"/>
                    <a:pt x="6063" y="15997"/>
                    <a:pt x="6093" y="16088"/>
                  </a:cubicBezTo>
                  <a:lnTo>
                    <a:pt x="6093" y="16092"/>
                  </a:lnTo>
                  <a:cubicBezTo>
                    <a:pt x="6186" y="16639"/>
                    <a:pt x="6243" y="17192"/>
                    <a:pt x="6327" y="17741"/>
                  </a:cubicBezTo>
                  <a:cubicBezTo>
                    <a:pt x="6368" y="18009"/>
                    <a:pt x="6417" y="18279"/>
                    <a:pt x="6488" y="18540"/>
                  </a:cubicBezTo>
                  <a:cubicBezTo>
                    <a:pt x="6561" y="18811"/>
                    <a:pt x="6641" y="19081"/>
                    <a:pt x="6707" y="19352"/>
                  </a:cubicBezTo>
                  <a:cubicBezTo>
                    <a:pt x="6718" y="19397"/>
                    <a:pt x="6755" y="19419"/>
                    <a:pt x="6796" y="19424"/>
                  </a:cubicBezTo>
                  <a:cubicBezTo>
                    <a:pt x="6744" y="19517"/>
                    <a:pt x="6697" y="19610"/>
                    <a:pt x="6649" y="19705"/>
                  </a:cubicBezTo>
                  <a:cubicBezTo>
                    <a:pt x="6572" y="19861"/>
                    <a:pt x="6502" y="20027"/>
                    <a:pt x="6474" y="20201"/>
                  </a:cubicBezTo>
                  <a:cubicBezTo>
                    <a:pt x="6250" y="20058"/>
                    <a:pt x="6030" y="19915"/>
                    <a:pt x="5805" y="19771"/>
                  </a:cubicBezTo>
                  <a:cubicBezTo>
                    <a:pt x="5219" y="19398"/>
                    <a:pt x="4625" y="19034"/>
                    <a:pt x="4069" y="18618"/>
                  </a:cubicBezTo>
                  <a:cubicBezTo>
                    <a:pt x="3995" y="18563"/>
                    <a:pt x="3920" y="18504"/>
                    <a:pt x="3848" y="18444"/>
                  </a:cubicBezTo>
                  <a:cubicBezTo>
                    <a:pt x="3848" y="18433"/>
                    <a:pt x="3848" y="18419"/>
                    <a:pt x="3841" y="18404"/>
                  </a:cubicBezTo>
                  <a:cubicBezTo>
                    <a:pt x="3687" y="18016"/>
                    <a:pt x="3656" y="17596"/>
                    <a:pt x="3568" y="17188"/>
                  </a:cubicBezTo>
                  <a:cubicBezTo>
                    <a:pt x="3470" y="16731"/>
                    <a:pt x="3376" y="16273"/>
                    <a:pt x="3276" y="15819"/>
                  </a:cubicBezTo>
                  <a:cubicBezTo>
                    <a:pt x="3177" y="15373"/>
                    <a:pt x="3093" y="14928"/>
                    <a:pt x="3024" y="14476"/>
                  </a:cubicBezTo>
                  <a:cubicBezTo>
                    <a:pt x="2961" y="14062"/>
                    <a:pt x="2873" y="13640"/>
                    <a:pt x="2925" y="13217"/>
                  </a:cubicBezTo>
                  <a:cubicBezTo>
                    <a:pt x="2972" y="12858"/>
                    <a:pt x="3136" y="12514"/>
                    <a:pt x="3403" y="12265"/>
                  </a:cubicBezTo>
                  <a:cubicBezTo>
                    <a:pt x="3584" y="12099"/>
                    <a:pt x="3827" y="11969"/>
                    <a:pt x="4077" y="11969"/>
                  </a:cubicBezTo>
                  <a:close/>
                  <a:moveTo>
                    <a:pt x="10106" y="11812"/>
                  </a:moveTo>
                  <a:cubicBezTo>
                    <a:pt x="10416" y="12007"/>
                    <a:pt x="10772" y="12135"/>
                    <a:pt x="11097" y="12305"/>
                  </a:cubicBezTo>
                  <a:cubicBezTo>
                    <a:pt x="11595" y="12565"/>
                    <a:pt x="12085" y="12833"/>
                    <a:pt x="12570" y="13109"/>
                  </a:cubicBezTo>
                  <a:cubicBezTo>
                    <a:pt x="13536" y="13660"/>
                    <a:pt x="14503" y="14212"/>
                    <a:pt x="15463" y="14774"/>
                  </a:cubicBezTo>
                  <a:cubicBezTo>
                    <a:pt x="15673" y="14897"/>
                    <a:pt x="15886" y="15017"/>
                    <a:pt x="16100" y="15128"/>
                  </a:cubicBezTo>
                  <a:cubicBezTo>
                    <a:pt x="16831" y="15525"/>
                    <a:pt x="17581" y="15890"/>
                    <a:pt x="18311" y="16288"/>
                  </a:cubicBezTo>
                  <a:cubicBezTo>
                    <a:pt x="19272" y="16809"/>
                    <a:pt x="20216" y="17367"/>
                    <a:pt x="21136" y="17955"/>
                  </a:cubicBezTo>
                  <a:cubicBezTo>
                    <a:pt x="21599" y="18251"/>
                    <a:pt x="22046" y="18565"/>
                    <a:pt x="22512" y="18858"/>
                  </a:cubicBezTo>
                  <a:cubicBezTo>
                    <a:pt x="22732" y="18998"/>
                    <a:pt x="22954" y="19138"/>
                    <a:pt x="23175" y="19277"/>
                  </a:cubicBezTo>
                  <a:cubicBezTo>
                    <a:pt x="23360" y="19390"/>
                    <a:pt x="23550" y="19493"/>
                    <a:pt x="23731" y="19615"/>
                  </a:cubicBezTo>
                  <a:cubicBezTo>
                    <a:pt x="23774" y="19644"/>
                    <a:pt x="23810" y="19673"/>
                    <a:pt x="23849" y="19705"/>
                  </a:cubicBezTo>
                  <a:cubicBezTo>
                    <a:pt x="23381" y="19991"/>
                    <a:pt x="22914" y="20278"/>
                    <a:pt x="22444" y="20565"/>
                  </a:cubicBezTo>
                  <a:cubicBezTo>
                    <a:pt x="22441" y="20553"/>
                    <a:pt x="22434" y="20543"/>
                    <a:pt x="22428" y="20534"/>
                  </a:cubicBezTo>
                  <a:cubicBezTo>
                    <a:pt x="22386" y="20466"/>
                    <a:pt x="22321" y="20439"/>
                    <a:pt x="22256" y="20396"/>
                  </a:cubicBezTo>
                  <a:cubicBezTo>
                    <a:pt x="22193" y="20347"/>
                    <a:pt x="22130" y="20299"/>
                    <a:pt x="22064" y="20253"/>
                  </a:cubicBezTo>
                  <a:cubicBezTo>
                    <a:pt x="21906" y="20143"/>
                    <a:pt x="21736" y="20039"/>
                    <a:pt x="21571" y="19938"/>
                  </a:cubicBezTo>
                  <a:cubicBezTo>
                    <a:pt x="21199" y="19716"/>
                    <a:pt x="20809" y="19519"/>
                    <a:pt x="20441" y="19285"/>
                  </a:cubicBezTo>
                  <a:cubicBezTo>
                    <a:pt x="20429" y="19277"/>
                    <a:pt x="20412" y="19272"/>
                    <a:pt x="20398" y="19269"/>
                  </a:cubicBezTo>
                  <a:cubicBezTo>
                    <a:pt x="20309" y="18956"/>
                    <a:pt x="20186" y="18649"/>
                    <a:pt x="20006" y="18373"/>
                  </a:cubicBezTo>
                  <a:cubicBezTo>
                    <a:pt x="19820" y="18087"/>
                    <a:pt x="19569" y="17857"/>
                    <a:pt x="19289" y="17665"/>
                  </a:cubicBezTo>
                  <a:cubicBezTo>
                    <a:pt x="18991" y="17462"/>
                    <a:pt x="18637" y="17285"/>
                    <a:pt x="18279" y="17214"/>
                  </a:cubicBezTo>
                  <a:cubicBezTo>
                    <a:pt x="18172" y="17193"/>
                    <a:pt x="18062" y="17183"/>
                    <a:pt x="17953" y="17183"/>
                  </a:cubicBezTo>
                  <a:cubicBezTo>
                    <a:pt x="17762" y="17183"/>
                    <a:pt x="17571" y="17214"/>
                    <a:pt x="17388" y="17267"/>
                  </a:cubicBezTo>
                  <a:cubicBezTo>
                    <a:pt x="17283" y="16821"/>
                    <a:pt x="17102" y="16383"/>
                    <a:pt x="16862" y="16001"/>
                  </a:cubicBezTo>
                  <a:cubicBezTo>
                    <a:pt x="16661" y="15681"/>
                    <a:pt x="16392" y="15384"/>
                    <a:pt x="16062" y="15195"/>
                  </a:cubicBezTo>
                  <a:cubicBezTo>
                    <a:pt x="16015" y="15168"/>
                    <a:pt x="15967" y="15143"/>
                    <a:pt x="15918" y="15121"/>
                  </a:cubicBezTo>
                  <a:cubicBezTo>
                    <a:pt x="15683" y="15016"/>
                    <a:pt x="15427" y="14969"/>
                    <a:pt x="15170" y="14969"/>
                  </a:cubicBezTo>
                  <a:cubicBezTo>
                    <a:pt x="14936" y="14969"/>
                    <a:pt x="14701" y="15008"/>
                    <a:pt x="14481" y="15077"/>
                  </a:cubicBezTo>
                  <a:cubicBezTo>
                    <a:pt x="14151" y="15179"/>
                    <a:pt x="13851" y="15355"/>
                    <a:pt x="13593" y="15581"/>
                  </a:cubicBezTo>
                  <a:cubicBezTo>
                    <a:pt x="13581" y="15570"/>
                    <a:pt x="13571" y="15560"/>
                    <a:pt x="13556" y="15551"/>
                  </a:cubicBezTo>
                  <a:cubicBezTo>
                    <a:pt x="13328" y="15445"/>
                    <a:pt x="13125" y="15299"/>
                    <a:pt x="12921" y="15154"/>
                  </a:cubicBezTo>
                  <a:cubicBezTo>
                    <a:pt x="12737" y="15022"/>
                    <a:pt x="12546" y="14902"/>
                    <a:pt x="12333" y="14822"/>
                  </a:cubicBezTo>
                  <a:cubicBezTo>
                    <a:pt x="12343" y="14619"/>
                    <a:pt x="12341" y="14418"/>
                    <a:pt x="12321" y="14220"/>
                  </a:cubicBezTo>
                  <a:cubicBezTo>
                    <a:pt x="12283" y="13789"/>
                    <a:pt x="12130" y="13260"/>
                    <a:pt x="11618" y="13227"/>
                  </a:cubicBezTo>
                  <a:cubicBezTo>
                    <a:pt x="11600" y="13226"/>
                    <a:pt x="11581" y="13225"/>
                    <a:pt x="11563" y="13225"/>
                  </a:cubicBezTo>
                  <a:cubicBezTo>
                    <a:pt x="11269" y="13225"/>
                    <a:pt x="10970" y="13377"/>
                    <a:pt x="10766" y="13577"/>
                  </a:cubicBezTo>
                  <a:cubicBezTo>
                    <a:pt x="10692" y="13650"/>
                    <a:pt x="10629" y="13731"/>
                    <a:pt x="10572" y="13816"/>
                  </a:cubicBezTo>
                  <a:cubicBezTo>
                    <a:pt x="10561" y="13812"/>
                    <a:pt x="10547" y="13807"/>
                    <a:pt x="10536" y="13804"/>
                  </a:cubicBezTo>
                  <a:cubicBezTo>
                    <a:pt x="10468" y="13772"/>
                    <a:pt x="10401" y="13736"/>
                    <a:pt x="10339" y="13690"/>
                  </a:cubicBezTo>
                  <a:cubicBezTo>
                    <a:pt x="10337" y="13687"/>
                    <a:pt x="10336" y="13686"/>
                    <a:pt x="10331" y="13684"/>
                  </a:cubicBezTo>
                  <a:cubicBezTo>
                    <a:pt x="10321" y="13675"/>
                    <a:pt x="10308" y="13668"/>
                    <a:pt x="10296" y="13661"/>
                  </a:cubicBezTo>
                  <a:cubicBezTo>
                    <a:pt x="10294" y="13630"/>
                    <a:pt x="10294" y="13601"/>
                    <a:pt x="10292" y="13571"/>
                  </a:cubicBezTo>
                  <a:cubicBezTo>
                    <a:pt x="10284" y="13291"/>
                    <a:pt x="10271" y="13009"/>
                    <a:pt x="10256" y="12729"/>
                  </a:cubicBezTo>
                  <a:cubicBezTo>
                    <a:pt x="10238" y="12453"/>
                    <a:pt x="10202" y="12118"/>
                    <a:pt x="10106" y="11812"/>
                  </a:cubicBezTo>
                  <a:close/>
                  <a:moveTo>
                    <a:pt x="20483" y="19613"/>
                  </a:moveTo>
                  <a:lnTo>
                    <a:pt x="20483" y="19613"/>
                  </a:lnTo>
                  <a:cubicBezTo>
                    <a:pt x="20600" y="19706"/>
                    <a:pt x="20720" y="19792"/>
                    <a:pt x="20846" y="19871"/>
                  </a:cubicBezTo>
                  <a:cubicBezTo>
                    <a:pt x="21032" y="19991"/>
                    <a:pt x="21221" y="20101"/>
                    <a:pt x="21407" y="20221"/>
                  </a:cubicBezTo>
                  <a:cubicBezTo>
                    <a:pt x="21569" y="20327"/>
                    <a:pt x="21736" y="20430"/>
                    <a:pt x="21894" y="20544"/>
                  </a:cubicBezTo>
                  <a:cubicBezTo>
                    <a:pt x="21969" y="20596"/>
                    <a:pt x="22064" y="20686"/>
                    <a:pt x="22162" y="20734"/>
                  </a:cubicBezTo>
                  <a:cubicBezTo>
                    <a:pt x="21977" y="20845"/>
                    <a:pt x="21793" y="20957"/>
                    <a:pt x="21608" y="21069"/>
                  </a:cubicBezTo>
                  <a:cubicBezTo>
                    <a:pt x="21601" y="21044"/>
                    <a:pt x="21595" y="21017"/>
                    <a:pt x="21586" y="20994"/>
                  </a:cubicBezTo>
                  <a:cubicBezTo>
                    <a:pt x="21564" y="20926"/>
                    <a:pt x="21532" y="20863"/>
                    <a:pt x="21491" y="20804"/>
                  </a:cubicBezTo>
                  <a:cubicBezTo>
                    <a:pt x="21407" y="20680"/>
                    <a:pt x="21298" y="20587"/>
                    <a:pt x="21174" y="20505"/>
                  </a:cubicBezTo>
                  <a:cubicBezTo>
                    <a:pt x="20987" y="20383"/>
                    <a:pt x="20775" y="20311"/>
                    <a:pt x="20550" y="20295"/>
                  </a:cubicBezTo>
                  <a:cubicBezTo>
                    <a:pt x="20554" y="20268"/>
                    <a:pt x="20554" y="20240"/>
                    <a:pt x="20554" y="20210"/>
                  </a:cubicBezTo>
                  <a:cubicBezTo>
                    <a:pt x="20547" y="20011"/>
                    <a:pt x="20522" y="19810"/>
                    <a:pt x="20483" y="19613"/>
                  </a:cubicBezTo>
                  <a:close/>
                  <a:moveTo>
                    <a:pt x="17967" y="17467"/>
                  </a:moveTo>
                  <a:cubicBezTo>
                    <a:pt x="18206" y="17467"/>
                    <a:pt x="18442" y="17527"/>
                    <a:pt x="18663" y="17619"/>
                  </a:cubicBezTo>
                  <a:cubicBezTo>
                    <a:pt x="18974" y="17750"/>
                    <a:pt x="19262" y="17939"/>
                    <a:pt x="19503" y="18169"/>
                  </a:cubicBezTo>
                  <a:cubicBezTo>
                    <a:pt x="19718" y="18369"/>
                    <a:pt x="19875" y="18621"/>
                    <a:pt x="19994" y="18890"/>
                  </a:cubicBezTo>
                  <a:cubicBezTo>
                    <a:pt x="20117" y="19164"/>
                    <a:pt x="20194" y="19456"/>
                    <a:pt x="20240" y="19751"/>
                  </a:cubicBezTo>
                  <a:cubicBezTo>
                    <a:pt x="20277" y="19999"/>
                    <a:pt x="20305" y="20277"/>
                    <a:pt x="20231" y="20519"/>
                  </a:cubicBezTo>
                  <a:cubicBezTo>
                    <a:pt x="20095" y="20946"/>
                    <a:pt x="19632" y="21143"/>
                    <a:pt x="19220" y="21244"/>
                  </a:cubicBezTo>
                  <a:cubicBezTo>
                    <a:pt x="18686" y="21376"/>
                    <a:pt x="18130" y="21409"/>
                    <a:pt x="17574" y="21409"/>
                  </a:cubicBezTo>
                  <a:cubicBezTo>
                    <a:pt x="17476" y="21409"/>
                    <a:pt x="17377" y="21408"/>
                    <a:pt x="17279" y="21406"/>
                  </a:cubicBezTo>
                  <a:cubicBezTo>
                    <a:pt x="16899" y="21402"/>
                    <a:pt x="16518" y="21388"/>
                    <a:pt x="16141" y="21351"/>
                  </a:cubicBezTo>
                  <a:cubicBezTo>
                    <a:pt x="15876" y="21324"/>
                    <a:pt x="15558" y="21262"/>
                    <a:pt x="15388" y="21034"/>
                  </a:cubicBezTo>
                  <a:cubicBezTo>
                    <a:pt x="15334" y="20961"/>
                    <a:pt x="15300" y="20877"/>
                    <a:pt x="15280" y="20792"/>
                  </a:cubicBezTo>
                  <a:cubicBezTo>
                    <a:pt x="15293" y="20529"/>
                    <a:pt x="15345" y="20269"/>
                    <a:pt x="15409" y="20014"/>
                  </a:cubicBezTo>
                  <a:cubicBezTo>
                    <a:pt x="15477" y="19737"/>
                    <a:pt x="15571" y="19458"/>
                    <a:pt x="15695" y="19199"/>
                  </a:cubicBezTo>
                  <a:cubicBezTo>
                    <a:pt x="15941" y="18680"/>
                    <a:pt x="16313" y="18212"/>
                    <a:pt x="16792" y="17887"/>
                  </a:cubicBezTo>
                  <a:cubicBezTo>
                    <a:pt x="16943" y="17783"/>
                    <a:pt x="17102" y="17690"/>
                    <a:pt x="17273" y="17619"/>
                  </a:cubicBezTo>
                  <a:cubicBezTo>
                    <a:pt x="17482" y="17529"/>
                    <a:pt x="17706" y="17472"/>
                    <a:pt x="17943" y="17468"/>
                  </a:cubicBezTo>
                  <a:cubicBezTo>
                    <a:pt x="17951" y="17467"/>
                    <a:pt x="17959" y="17467"/>
                    <a:pt x="17967" y="17467"/>
                  </a:cubicBezTo>
                  <a:close/>
                  <a:moveTo>
                    <a:pt x="9263" y="17989"/>
                  </a:moveTo>
                  <a:cubicBezTo>
                    <a:pt x="9453" y="17989"/>
                    <a:pt x="9645" y="18019"/>
                    <a:pt x="9831" y="18084"/>
                  </a:cubicBezTo>
                  <a:cubicBezTo>
                    <a:pt x="9987" y="18138"/>
                    <a:pt x="10138" y="18215"/>
                    <a:pt x="10273" y="18310"/>
                  </a:cubicBezTo>
                  <a:cubicBezTo>
                    <a:pt x="10335" y="18353"/>
                    <a:pt x="10393" y="18405"/>
                    <a:pt x="10442" y="18461"/>
                  </a:cubicBezTo>
                  <a:cubicBezTo>
                    <a:pt x="10465" y="18486"/>
                    <a:pt x="10486" y="18510"/>
                    <a:pt x="10508" y="18535"/>
                  </a:cubicBezTo>
                  <a:cubicBezTo>
                    <a:pt x="10090" y="19043"/>
                    <a:pt x="9812" y="19683"/>
                    <a:pt x="9724" y="20311"/>
                  </a:cubicBezTo>
                  <a:cubicBezTo>
                    <a:pt x="9669" y="20691"/>
                    <a:pt x="9675" y="21074"/>
                    <a:pt x="9747" y="21451"/>
                  </a:cubicBezTo>
                  <a:cubicBezTo>
                    <a:pt x="9783" y="21642"/>
                    <a:pt x="9835" y="21826"/>
                    <a:pt x="9906" y="22007"/>
                  </a:cubicBezTo>
                  <a:cubicBezTo>
                    <a:pt x="9942" y="22096"/>
                    <a:pt x="9985" y="22185"/>
                    <a:pt x="10033" y="22272"/>
                  </a:cubicBezTo>
                  <a:cubicBezTo>
                    <a:pt x="9260" y="21883"/>
                    <a:pt x="8508" y="21458"/>
                    <a:pt x="7768" y="21014"/>
                  </a:cubicBezTo>
                  <a:cubicBezTo>
                    <a:pt x="7386" y="20781"/>
                    <a:pt x="7009" y="20544"/>
                    <a:pt x="6630" y="20301"/>
                  </a:cubicBezTo>
                  <a:cubicBezTo>
                    <a:pt x="6658" y="20137"/>
                    <a:pt x="6745" y="19983"/>
                    <a:pt x="6831" y="19841"/>
                  </a:cubicBezTo>
                  <a:cubicBezTo>
                    <a:pt x="6921" y="19690"/>
                    <a:pt x="7013" y="19539"/>
                    <a:pt x="7112" y="19389"/>
                  </a:cubicBezTo>
                  <a:cubicBezTo>
                    <a:pt x="7326" y="19066"/>
                    <a:pt x="7572" y="18762"/>
                    <a:pt x="7877" y="18514"/>
                  </a:cubicBezTo>
                  <a:cubicBezTo>
                    <a:pt x="8267" y="18196"/>
                    <a:pt x="8763" y="17989"/>
                    <a:pt x="9263" y="17989"/>
                  </a:cubicBezTo>
                  <a:close/>
                  <a:moveTo>
                    <a:pt x="20523" y="20518"/>
                  </a:moveTo>
                  <a:cubicBezTo>
                    <a:pt x="20527" y="20521"/>
                    <a:pt x="20527" y="20521"/>
                    <a:pt x="20528" y="20521"/>
                  </a:cubicBezTo>
                  <a:cubicBezTo>
                    <a:pt x="20559" y="20537"/>
                    <a:pt x="20591" y="20550"/>
                    <a:pt x="20625" y="20561"/>
                  </a:cubicBezTo>
                  <a:cubicBezTo>
                    <a:pt x="20634" y="20565"/>
                    <a:pt x="20643" y="20570"/>
                    <a:pt x="20656" y="20574"/>
                  </a:cubicBezTo>
                  <a:cubicBezTo>
                    <a:pt x="20656" y="20574"/>
                    <a:pt x="20683" y="20586"/>
                    <a:pt x="20687" y="20587"/>
                  </a:cubicBezTo>
                  <a:cubicBezTo>
                    <a:pt x="20793" y="20634"/>
                    <a:pt x="20901" y="20689"/>
                    <a:pt x="20997" y="20756"/>
                  </a:cubicBezTo>
                  <a:cubicBezTo>
                    <a:pt x="21010" y="20763"/>
                    <a:pt x="21018" y="20769"/>
                    <a:pt x="21029" y="20778"/>
                  </a:cubicBezTo>
                  <a:cubicBezTo>
                    <a:pt x="21036" y="20781"/>
                    <a:pt x="21041" y="20785"/>
                    <a:pt x="21047" y="20790"/>
                  </a:cubicBezTo>
                  <a:cubicBezTo>
                    <a:pt x="21047" y="20793"/>
                    <a:pt x="21049" y="20793"/>
                    <a:pt x="21049" y="20793"/>
                  </a:cubicBezTo>
                  <a:cubicBezTo>
                    <a:pt x="21072" y="20811"/>
                    <a:pt x="21093" y="20829"/>
                    <a:pt x="21114" y="20849"/>
                  </a:cubicBezTo>
                  <a:cubicBezTo>
                    <a:pt x="21135" y="20867"/>
                    <a:pt x="21151" y="20888"/>
                    <a:pt x="21169" y="20907"/>
                  </a:cubicBezTo>
                  <a:cubicBezTo>
                    <a:pt x="21176" y="20914"/>
                    <a:pt x="21183" y="20923"/>
                    <a:pt x="21192" y="20932"/>
                  </a:cubicBezTo>
                  <a:lnTo>
                    <a:pt x="21192" y="20935"/>
                  </a:lnTo>
                  <a:lnTo>
                    <a:pt x="21194" y="20935"/>
                  </a:lnTo>
                  <a:cubicBezTo>
                    <a:pt x="21194" y="20938"/>
                    <a:pt x="21197" y="20938"/>
                    <a:pt x="21197" y="20939"/>
                  </a:cubicBezTo>
                  <a:lnTo>
                    <a:pt x="21203" y="20945"/>
                  </a:lnTo>
                  <a:cubicBezTo>
                    <a:pt x="21206" y="20948"/>
                    <a:pt x="21208" y="20949"/>
                    <a:pt x="21208" y="20951"/>
                  </a:cubicBezTo>
                  <a:cubicBezTo>
                    <a:pt x="21223" y="20974"/>
                    <a:pt x="21239" y="20998"/>
                    <a:pt x="21252" y="21024"/>
                  </a:cubicBezTo>
                  <a:cubicBezTo>
                    <a:pt x="21260" y="21037"/>
                    <a:pt x="21265" y="21047"/>
                    <a:pt x="21268" y="21058"/>
                  </a:cubicBezTo>
                  <a:cubicBezTo>
                    <a:pt x="21271" y="21063"/>
                    <a:pt x="21272" y="21070"/>
                    <a:pt x="21275" y="21076"/>
                  </a:cubicBezTo>
                  <a:cubicBezTo>
                    <a:pt x="21284" y="21104"/>
                    <a:pt x="21291" y="21131"/>
                    <a:pt x="21297" y="21157"/>
                  </a:cubicBezTo>
                  <a:cubicBezTo>
                    <a:pt x="21297" y="21162"/>
                    <a:pt x="21299" y="21167"/>
                    <a:pt x="21299" y="21170"/>
                  </a:cubicBezTo>
                  <a:cubicBezTo>
                    <a:pt x="21299" y="21177"/>
                    <a:pt x="21299" y="21186"/>
                    <a:pt x="21302" y="21195"/>
                  </a:cubicBezTo>
                  <a:cubicBezTo>
                    <a:pt x="21306" y="21211"/>
                    <a:pt x="21311" y="21225"/>
                    <a:pt x="21318" y="21238"/>
                  </a:cubicBezTo>
                  <a:cubicBezTo>
                    <a:pt x="21253" y="21276"/>
                    <a:pt x="21191" y="21315"/>
                    <a:pt x="21126" y="21352"/>
                  </a:cubicBezTo>
                  <a:cubicBezTo>
                    <a:pt x="20482" y="21733"/>
                    <a:pt x="19834" y="22107"/>
                    <a:pt x="19179" y="22469"/>
                  </a:cubicBezTo>
                  <a:lnTo>
                    <a:pt x="19179" y="22456"/>
                  </a:lnTo>
                  <a:cubicBezTo>
                    <a:pt x="19175" y="22432"/>
                    <a:pt x="19173" y="22403"/>
                    <a:pt x="19172" y="22373"/>
                  </a:cubicBezTo>
                  <a:cubicBezTo>
                    <a:pt x="19167" y="22308"/>
                    <a:pt x="19164" y="22240"/>
                    <a:pt x="19159" y="22174"/>
                  </a:cubicBezTo>
                  <a:cubicBezTo>
                    <a:pt x="19148" y="21980"/>
                    <a:pt x="19147" y="21786"/>
                    <a:pt x="19096" y="21599"/>
                  </a:cubicBezTo>
                  <a:cubicBezTo>
                    <a:pt x="19543" y="21510"/>
                    <a:pt x="20020" y="21334"/>
                    <a:pt x="20307" y="20975"/>
                  </a:cubicBezTo>
                  <a:cubicBezTo>
                    <a:pt x="20414" y="20840"/>
                    <a:pt x="20487" y="20684"/>
                    <a:pt x="20523" y="20518"/>
                  </a:cubicBezTo>
                  <a:close/>
                  <a:moveTo>
                    <a:pt x="12441" y="17870"/>
                  </a:moveTo>
                  <a:cubicBezTo>
                    <a:pt x="12918" y="17870"/>
                    <a:pt x="13394" y="18038"/>
                    <a:pt x="13804" y="18292"/>
                  </a:cubicBezTo>
                  <a:cubicBezTo>
                    <a:pt x="14393" y="18655"/>
                    <a:pt x="14834" y="19189"/>
                    <a:pt x="15184" y="19780"/>
                  </a:cubicBezTo>
                  <a:cubicBezTo>
                    <a:pt x="15168" y="19818"/>
                    <a:pt x="15153" y="19857"/>
                    <a:pt x="15138" y="19894"/>
                  </a:cubicBezTo>
                  <a:cubicBezTo>
                    <a:pt x="15034" y="20170"/>
                    <a:pt x="14949" y="20472"/>
                    <a:pt x="14981" y="20770"/>
                  </a:cubicBezTo>
                  <a:cubicBezTo>
                    <a:pt x="14996" y="20899"/>
                    <a:pt x="15028" y="21030"/>
                    <a:pt x="15094" y="21143"/>
                  </a:cubicBezTo>
                  <a:cubicBezTo>
                    <a:pt x="14735" y="21499"/>
                    <a:pt x="14270" y="21707"/>
                    <a:pt x="13820" y="21929"/>
                  </a:cubicBezTo>
                  <a:cubicBezTo>
                    <a:pt x="13291" y="22191"/>
                    <a:pt x="12753" y="22427"/>
                    <a:pt x="12179" y="22571"/>
                  </a:cubicBezTo>
                  <a:cubicBezTo>
                    <a:pt x="11859" y="22652"/>
                    <a:pt x="11527" y="22690"/>
                    <a:pt x="11199" y="22736"/>
                  </a:cubicBezTo>
                  <a:cubicBezTo>
                    <a:pt x="11169" y="22740"/>
                    <a:pt x="11156" y="22773"/>
                    <a:pt x="11161" y="22800"/>
                  </a:cubicBezTo>
                  <a:cubicBezTo>
                    <a:pt x="10915" y="22692"/>
                    <a:pt x="10669" y="22579"/>
                    <a:pt x="10424" y="22461"/>
                  </a:cubicBezTo>
                  <a:cubicBezTo>
                    <a:pt x="10424" y="22461"/>
                    <a:pt x="10424" y="22459"/>
                    <a:pt x="10421" y="22458"/>
                  </a:cubicBezTo>
                  <a:cubicBezTo>
                    <a:pt x="10354" y="22283"/>
                    <a:pt x="10253" y="22123"/>
                    <a:pt x="10180" y="21950"/>
                  </a:cubicBezTo>
                  <a:cubicBezTo>
                    <a:pt x="10116" y="21800"/>
                    <a:pt x="10069" y="21643"/>
                    <a:pt x="10033" y="21486"/>
                  </a:cubicBezTo>
                  <a:cubicBezTo>
                    <a:pt x="9966" y="21183"/>
                    <a:pt x="9948" y="20873"/>
                    <a:pt x="9970" y="20566"/>
                  </a:cubicBezTo>
                  <a:cubicBezTo>
                    <a:pt x="10017" y="19951"/>
                    <a:pt x="10241" y="19342"/>
                    <a:pt x="10621" y="18855"/>
                  </a:cubicBezTo>
                  <a:cubicBezTo>
                    <a:pt x="10996" y="18368"/>
                    <a:pt x="11527" y="17987"/>
                    <a:pt x="12144" y="17892"/>
                  </a:cubicBezTo>
                  <a:cubicBezTo>
                    <a:pt x="12243" y="17877"/>
                    <a:pt x="12342" y="17870"/>
                    <a:pt x="12441" y="17870"/>
                  </a:cubicBezTo>
                  <a:close/>
                  <a:moveTo>
                    <a:pt x="18875" y="21633"/>
                  </a:moveTo>
                  <a:cubicBezTo>
                    <a:pt x="18889" y="21818"/>
                    <a:pt x="18883" y="22005"/>
                    <a:pt x="18883" y="22187"/>
                  </a:cubicBezTo>
                  <a:cubicBezTo>
                    <a:pt x="18883" y="22252"/>
                    <a:pt x="18881" y="22319"/>
                    <a:pt x="18883" y="22383"/>
                  </a:cubicBezTo>
                  <a:cubicBezTo>
                    <a:pt x="18886" y="22454"/>
                    <a:pt x="18883" y="22550"/>
                    <a:pt x="18929" y="22611"/>
                  </a:cubicBezTo>
                  <a:cubicBezTo>
                    <a:pt x="18917" y="22615"/>
                    <a:pt x="18908" y="22621"/>
                    <a:pt x="18899" y="22627"/>
                  </a:cubicBezTo>
                  <a:cubicBezTo>
                    <a:pt x="18775" y="22695"/>
                    <a:pt x="18650" y="22762"/>
                    <a:pt x="18524" y="22830"/>
                  </a:cubicBezTo>
                  <a:cubicBezTo>
                    <a:pt x="18522" y="22824"/>
                    <a:pt x="18518" y="22817"/>
                    <a:pt x="18512" y="22809"/>
                  </a:cubicBezTo>
                  <a:cubicBezTo>
                    <a:pt x="18491" y="22766"/>
                    <a:pt x="18476" y="22732"/>
                    <a:pt x="18457" y="22687"/>
                  </a:cubicBezTo>
                  <a:cubicBezTo>
                    <a:pt x="18420" y="22585"/>
                    <a:pt x="18387" y="22481"/>
                    <a:pt x="18347" y="22380"/>
                  </a:cubicBezTo>
                  <a:cubicBezTo>
                    <a:pt x="18297" y="22251"/>
                    <a:pt x="18245" y="22121"/>
                    <a:pt x="18190" y="21990"/>
                  </a:cubicBezTo>
                  <a:cubicBezTo>
                    <a:pt x="18165" y="21921"/>
                    <a:pt x="18141" y="21854"/>
                    <a:pt x="18106" y="21790"/>
                  </a:cubicBezTo>
                  <a:cubicBezTo>
                    <a:pt x="18091" y="21760"/>
                    <a:pt x="18075" y="21734"/>
                    <a:pt x="18059" y="21706"/>
                  </a:cubicBezTo>
                  <a:cubicBezTo>
                    <a:pt x="18333" y="21695"/>
                    <a:pt x="18604" y="21673"/>
                    <a:pt x="18875" y="21633"/>
                  </a:cubicBezTo>
                  <a:close/>
                  <a:moveTo>
                    <a:pt x="17356" y="21709"/>
                  </a:moveTo>
                  <a:cubicBezTo>
                    <a:pt x="17471" y="21711"/>
                    <a:pt x="17586" y="21712"/>
                    <a:pt x="17700" y="21712"/>
                  </a:cubicBezTo>
                  <a:cubicBezTo>
                    <a:pt x="17767" y="21712"/>
                    <a:pt x="17832" y="21712"/>
                    <a:pt x="17898" y="21711"/>
                  </a:cubicBezTo>
                  <a:lnTo>
                    <a:pt x="17898" y="21711"/>
                  </a:lnTo>
                  <a:cubicBezTo>
                    <a:pt x="17898" y="21755"/>
                    <a:pt x="17896" y="21800"/>
                    <a:pt x="17901" y="21845"/>
                  </a:cubicBezTo>
                  <a:cubicBezTo>
                    <a:pt x="17907" y="21924"/>
                    <a:pt x="17925" y="21996"/>
                    <a:pt x="17946" y="22071"/>
                  </a:cubicBezTo>
                  <a:cubicBezTo>
                    <a:pt x="17984" y="22216"/>
                    <a:pt x="18034" y="22356"/>
                    <a:pt x="18079" y="22498"/>
                  </a:cubicBezTo>
                  <a:cubicBezTo>
                    <a:pt x="18112" y="22605"/>
                    <a:pt x="18137" y="22715"/>
                    <a:pt x="18174" y="22821"/>
                  </a:cubicBezTo>
                  <a:cubicBezTo>
                    <a:pt x="18195" y="22877"/>
                    <a:pt x="18215" y="22934"/>
                    <a:pt x="18242" y="22986"/>
                  </a:cubicBezTo>
                  <a:cubicBezTo>
                    <a:pt x="18068" y="23079"/>
                    <a:pt x="17894" y="23172"/>
                    <a:pt x="17716" y="23257"/>
                  </a:cubicBezTo>
                  <a:cubicBezTo>
                    <a:pt x="17706" y="23211"/>
                    <a:pt x="17691" y="23168"/>
                    <a:pt x="17679" y="23131"/>
                  </a:cubicBezTo>
                  <a:cubicBezTo>
                    <a:pt x="17657" y="23050"/>
                    <a:pt x="17633" y="22971"/>
                    <a:pt x="17612" y="22888"/>
                  </a:cubicBezTo>
                  <a:cubicBezTo>
                    <a:pt x="17571" y="22732"/>
                    <a:pt x="17542" y="22577"/>
                    <a:pt x="17517" y="22419"/>
                  </a:cubicBezTo>
                  <a:cubicBezTo>
                    <a:pt x="17479" y="22182"/>
                    <a:pt x="17418" y="21944"/>
                    <a:pt x="17356" y="21709"/>
                  </a:cubicBezTo>
                  <a:close/>
                  <a:moveTo>
                    <a:pt x="15849" y="21608"/>
                  </a:moveTo>
                  <a:lnTo>
                    <a:pt x="15849" y="21608"/>
                  </a:lnTo>
                  <a:cubicBezTo>
                    <a:pt x="16082" y="21655"/>
                    <a:pt x="16323" y="21665"/>
                    <a:pt x="16561" y="21679"/>
                  </a:cubicBezTo>
                  <a:cubicBezTo>
                    <a:pt x="16755" y="21691"/>
                    <a:pt x="16949" y="21700"/>
                    <a:pt x="17146" y="21706"/>
                  </a:cubicBezTo>
                  <a:cubicBezTo>
                    <a:pt x="17112" y="21946"/>
                    <a:pt x="17182" y="22204"/>
                    <a:pt x="17220" y="22435"/>
                  </a:cubicBezTo>
                  <a:cubicBezTo>
                    <a:pt x="17245" y="22585"/>
                    <a:pt x="17263" y="22736"/>
                    <a:pt x="17297" y="22884"/>
                  </a:cubicBezTo>
                  <a:cubicBezTo>
                    <a:pt x="17333" y="23042"/>
                    <a:pt x="17376" y="23199"/>
                    <a:pt x="17420" y="23357"/>
                  </a:cubicBezTo>
                  <a:cubicBezTo>
                    <a:pt x="17423" y="23366"/>
                    <a:pt x="17427" y="23378"/>
                    <a:pt x="17433" y="23388"/>
                  </a:cubicBezTo>
                  <a:cubicBezTo>
                    <a:pt x="17185" y="23502"/>
                    <a:pt x="16933" y="23601"/>
                    <a:pt x="16672" y="23683"/>
                  </a:cubicBezTo>
                  <a:cubicBezTo>
                    <a:pt x="16638" y="23691"/>
                    <a:pt x="16604" y="23704"/>
                    <a:pt x="16570" y="23712"/>
                  </a:cubicBezTo>
                  <a:cubicBezTo>
                    <a:pt x="16564" y="23688"/>
                    <a:pt x="16549" y="23663"/>
                    <a:pt x="16527" y="23639"/>
                  </a:cubicBezTo>
                  <a:cubicBezTo>
                    <a:pt x="16320" y="23437"/>
                    <a:pt x="16263" y="23091"/>
                    <a:pt x="16186" y="22803"/>
                  </a:cubicBezTo>
                  <a:cubicBezTo>
                    <a:pt x="16127" y="22581"/>
                    <a:pt x="16054" y="22367"/>
                    <a:pt x="15990" y="22150"/>
                  </a:cubicBezTo>
                  <a:cubicBezTo>
                    <a:pt x="15938" y="21970"/>
                    <a:pt x="15892" y="21789"/>
                    <a:pt x="15849" y="21608"/>
                  </a:cubicBezTo>
                  <a:close/>
                  <a:moveTo>
                    <a:pt x="13134" y="22555"/>
                  </a:moveTo>
                  <a:cubicBezTo>
                    <a:pt x="13173" y="22826"/>
                    <a:pt x="13304" y="23071"/>
                    <a:pt x="13426" y="23317"/>
                  </a:cubicBezTo>
                  <a:cubicBezTo>
                    <a:pt x="13487" y="23443"/>
                    <a:pt x="13571" y="23552"/>
                    <a:pt x="13659" y="23660"/>
                  </a:cubicBezTo>
                  <a:cubicBezTo>
                    <a:pt x="13675" y="23679"/>
                    <a:pt x="13690" y="23700"/>
                    <a:pt x="13705" y="23716"/>
                  </a:cubicBezTo>
                  <a:cubicBezTo>
                    <a:pt x="13164" y="23576"/>
                    <a:pt x="12627" y="23382"/>
                    <a:pt x="12111" y="23185"/>
                  </a:cubicBezTo>
                  <a:cubicBezTo>
                    <a:pt x="11840" y="23084"/>
                    <a:pt x="11570" y="22974"/>
                    <a:pt x="11305" y="22860"/>
                  </a:cubicBezTo>
                  <a:lnTo>
                    <a:pt x="11305" y="22860"/>
                  </a:lnTo>
                  <a:cubicBezTo>
                    <a:pt x="11403" y="22874"/>
                    <a:pt x="11501" y="22880"/>
                    <a:pt x="11599" y="22880"/>
                  </a:cubicBezTo>
                  <a:cubicBezTo>
                    <a:pt x="11773" y="22880"/>
                    <a:pt x="11946" y="22861"/>
                    <a:pt x="12121" y="22834"/>
                  </a:cubicBezTo>
                  <a:cubicBezTo>
                    <a:pt x="12424" y="22784"/>
                    <a:pt x="12720" y="22702"/>
                    <a:pt x="13008" y="22601"/>
                  </a:cubicBezTo>
                  <a:cubicBezTo>
                    <a:pt x="13051" y="22585"/>
                    <a:pt x="13095" y="22570"/>
                    <a:pt x="13134" y="22555"/>
                  </a:cubicBezTo>
                  <a:close/>
                  <a:moveTo>
                    <a:pt x="15288" y="21363"/>
                  </a:moveTo>
                  <a:cubicBezTo>
                    <a:pt x="15352" y="21413"/>
                    <a:pt x="15420" y="21458"/>
                    <a:pt x="15493" y="21492"/>
                  </a:cubicBezTo>
                  <a:cubicBezTo>
                    <a:pt x="15545" y="21517"/>
                    <a:pt x="15597" y="21534"/>
                    <a:pt x="15649" y="21553"/>
                  </a:cubicBezTo>
                  <a:cubicBezTo>
                    <a:pt x="15632" y="21774"/>
                    <a:pt x="15672" y="21986"/>
                    <a:pt x="15727" y="22205"/>
                  </a:cubicBezTo>
                  <a:cubicBezTo>
                    <a:pt x="15783" y="22439"/>
                    <a:pt x="15858" y="22669"/>
                    <a:pt x="15914" y="22903"/>
                  </a:cubicBezTo>
                  <a:cubicBezTo>
                    <a:pt x="15957" y="23079"/>
                    <a:pt x="15995" y="23256"/>
                    <a:pt x="16056" y="23428"/>
                  </a:cubicBezTo>
                  <a:cubicBezTo>
                    <a:pt x="16096" y="23550"/>
                    <a:pt x="16148" y="23692"/>
                    <a:pt x="16237" y="23796"/>
                  </a:cubicBezTo>
                  <a:cubicBezTo>
                    <a:pt x="15980" y="23852"/>
                    <a:pt x="15717" y="23891"/>
                    <a:pt x="15454" y="23907"/>
                  </a:cubicBezTo>
                  <a:cubicBezTo>
                    <a:pt x="15449" y="23901"/>
                    <a:pt x="15444" y="23893"/>
                    <a:pt x="15440" y="23885"/>
                  </a:cubicBezTo>
                  <a:cubicBezTo>
                    <a:pt x="15186" y="23563"/>
                    <a:pt x="14981" y="23206"/>
                    <a:pt x="14769" y="22859"/>
                  </a:cubicBezTo>
                  <a:cubicBezTo>
                    <a:pt x="14673" y="22694"/>
                    <a:pt x="14574" y="22531"/>
                    <a:pt x="14492" y="22355"/>
                  </a:cubicBezTo>
                  <a:cubicBezTo>
                    <a:pt x="14440" y="22245"/>
                    <a:pt x="14382" y="22136"/>
                    <a:pt x="14308" y="22038"/>
                  </a:cubicBezTo>
                  <a:cubicBezTo>
                    <a:pt x="14407" y="21990"/>
                    <a:pt x="14507" y="21937"/>
                    <a:pt x="14606" y="21882"/>
                  </a:cubicBezTo>
                  <a:cubicBezTo>
                    <a:pt x="14858" y="21745"/>
                    <a:pt x="15105" y="21586"/>
                    <a:pt x="15288" y="21363"/>
                  </a:cubicBezTo>
                  <a:close/>
                  <a:moveTo>
                    <a:pt x="14131" y="22124"/>
                  </a:moveTo>
                  <a:cubicBezTo>
                    <a:pt x="14186" y="22242"/>
                    <a:pt x="14226" y="22368"/>
                    <a:pt x="14275" y="22487"/>
                  </a:cubicBezTo>
                  <a:cubicBezTo>
                    <a:pt x="14354" y="22673"/>
                    <a:pt x="14451" y="22847"/>
                    <a:pt x="14546" y="23023"/>
                  </a:cubicBezTo>
                  <a:cubicBezTo>
                    <a:pt x="14712" y="23330"/>
                    <a:pt x="14890" y="23628"/>
                    <a:pt x="15087" y="23914"/>
                  </a:cubicBezTo>
                  <a:cubicBezTo>
                    <a:pt x="14857" y="23912"/>
                    <a:pt x="14627" y="23893"/>
                    <a:pt x="14396" y="23859"/>
                  </a:cubicBezTo>
                  <a:cubicBezTo>
                    <a:pt x="14304" y="23845"/>
                    <a:pt x="14211" y="23829"/>
                    <a:pt x="14116" y="23809"/>
                  </a:cubicBezTo>
                  <a:cubicBezTo>
                    <a:pt x="14073" y="23703"/>
                    <a:pt x="13983" y="23606"/>
                    <a:pt x="13913" y="23523"/>
                  </a:cubicBezTo>
                  <a:cubicBezTo>
                    <a:pt x="13832" y="23424"/>
                    <a:pt x="13747" y="23326"/>
                    <a:pt x="13688" y="23209"/>
                  </a:cubicBezTo>
                  <a:cubicBezTo>
                    <a:pt x="13621" y="23076"/>
                    <a:pt x="13548" y="22948"/>
                    <a:pt x="13482" y="22815"/>
                  </a:cubicBezTo>
                  <a:cubicBezTo>
                    <a:pt x="13426" y="22705"/>
                    <a:pt x="13362" y="22598"/>
                    <a:pt x="13304" y="22490"/>
                  </a:cubicBezTo>
                  <a:cubicBezTo>
                    <a:pt x="13584" y="22382"/>
                    <a:pt x="13860" y="22257"/>
                    <a:pt x="14131" y="22124"/>
                  </a:cubicBezTo>
                  <a:close/>
                  <a:moveTo>
                    <a:pt x="41504" y="5610"/>
                  </a:moveTo>
                  <a:lnTo>
                    <a:pt x="41504" y="5610"/>
                  </a:lnTo>
                  <a:cubicBezTo>
                    <a:pt x="41520" y="5625"/>
                    <a:pt x="41539" y="5641"/>
                    <a:pt x="41554" y="5656"/>
                  </a:cubicBezTo>
                  <a:cubicBezTo>
                    <a:pt x="41659" y="5755"/>
                    <a:pt x="41769" y="5850"/>
                    <a:pt x="41879" y="5942"/>
                  </a:cubicBezTo>
                  <a:cubicBezTo>
                    <a:pt x="41994" y="6035"/>
                    <a:pt x="42107" y="6129"/>
                    <a:pt x="42212" y="6233"/>
                  </a:cubicBezTo>
                  <a:lnTo>
                    <a:pt x="42223" y="6245"/>
                  </a:lnTo>
                  <a:cubicBezTo>
                    <a:pt x="42670" y="6697"/>
                    <a:pt x="42873" y="7395"/>
                    <a:pt x="42742" y="8018"/>
                  </a:cubicBezTo>
                  <a:cubicBezTo>
                    <a:pt x="42641" y="8506"/>
                    <a:pt x="42407" y="8998"/>
                    <a:pt x="42125" y="9407"/>
                  </a:cubicBezTo>
                  <a:cubicBezTo>
                    <a:pt x="41840" y="9818"/>
                    <a:pt x="41495" y="10187"/>
                    <a:pt x="41123" y="10520"/>
                  </a:cubicBezTo>
                  <a:cubicBezTo>
                    <a:pt x="41096" y="10542"/>
                    <a:pt x="41071" y="10567"/>
                    <a:pt x="41047" y="10590"/>
                  </a:cubicBezTo>
                  <a:cubicBezTo>
                    <a:pt x="40804" y="10805"/>
                    <a:pt x="40549" y="11005"/>
                    <a:pt x="40290" y="11200"/>
                  </a:cubicBezTo>
                  <a:cubicBezTo>
                    <a:pt x="39753" y="11604"/>
                    <a:pt x="39193" y="11972"/>
                    <a:pt x="38637" y="12349"/>
                  </a:cubicBezTo>
                  <a:cubicBezTo>
                    <a:pt x="37955" y="12816"/>
                    <a:pt x="37284" y="13298"/>
                    <a:pt x="36588" y="13747"/>
                  </a:cubicBezTo>
                  <a:cubicBezTo>
                    <a:pt x="35040" y="14749"/>
                    <a:pt x="33439" y="15663"/>
                    <a:pt x="31859" y="16608"/>
                  </a:cubicBezTo>
                  <a:cubicBezTo>
                    <a:pt x="30233" y="17580"/>
                    <a:pt x="28610" y="18557"/>
                    <a:pt x="26985" y="19530"/>
                  </a:cubicBezTo>
                  <a:cubicBezTo>
                    <a:pt x="25362" y="20498"/>
                    <a:pt x="23758" y="21491"/>
                    <a:pt x="22154" y="22485"/>
                  </a:cubicBezTo>
                  <a:cubicBezTo>
                    <a:pt x="20632" y="23428"/>
                    <a:pt x="19074" y="24350"/>
                    <a:pt x="17383" y="24961"/>
                  </a:cubicBezTo>
                  <a:cubicBezTo>
                    <a:pt x="16723" y="25198"/>
                    <a:pt x="16052" y="25327"/>
                    <a:pt x="15363" y="25327"/>
                  </a:cubicBezTo>
                  <a:cubicBezTo>
                    <a:pt x="15148" y="25327"/>
                    <a:pt x="14932" y="25315"/>
                    <a:pt x="14713" y="25289"/>
                  </a:cubicBezTo>
                  <a:cubicBezTo>
                    <a:pt x="13823" y="25185"/>
                    <a:pt x="12952" y="24914"/>
                    <a:pt x="12114" y="24605"/>
                  </a:cubicBezTo>
                  <a:cubicBezTo>
                    <a:pt x="10456" y="23992"/>
                    <a:pt x="8900" y="23146"/>
                    <a:pt x="7373" y="22262"/>
                  </a:cubicBezTo>
                  <a:cubicBezTo>
                    <a:pt x="6623" y="21829"/>
                    <a:pt x="5876" y="21383"/>
                    <a:pt x="5126" y="20950"/>
                  </a:cubicBezTo>
                  <a:cubicBezTo>
                    <a:pt x="4464" y="20569"/>
                    <a:pt x="3813" y="20164"/>
                    <a:pt x="3210" y="19694"/>
                  </a:cubicBezTo>
                  <a:cubicBezTo>
                    <a:pt x="2095" y="18827"/>
                    <a:pt x="1020" y="17645"/>
                    <a:pt x="900" y="16166"/>
                  </a:cubicBezTo>
                  <a:cubicBezTo>
                    <a:pt x="860" y="15663"/>
                    <a:pt x="1015" y="15204"/>
                    <a:pt x="1359" y="14833"/>
                  </a:cubicBezTo>
                  <a:cubicBezTo>
                    <a:pt x="1593" y="14582"/>
                    <a:pt x="1877" y="14363"/>
                    <a:pt x="2161" y="14169"/>
                  </a:cubicBezTo>
                  <a:cubicBezTo>
                    <a:pt x="2221" y="14123"/>
                    <a:pt x="2652" y="13889"/>
                    <a:pt x="2652" y="13812"/>
                  </a:cubicBezTo>
                  <a:cubicBezTo>
                    <a:pt x="2658" y="13887"/>
                    <a:pt x="2668" y="13962"/>
                    <a:pt x="2679" y="14039"/>
                  </a:cubicBezTo>
                  <a:cubicBezTo>
                    <a:pt x="2702" y="14199"/>
                    <a:pt x="2726" y="14362"/>
                    <a:pt x="2752" y="14524"/>
                  </a:cubicBezTo>
                  <a:cubicBezTo>
                    <a:pt x="2215" y="14816"/>
                    <a:pt x="1886" y="15358"/>
                    <a:pt x="1887" y="15977"/>
                  </a:cubicBezTo>
                  <a:cubicBezTo>
                    <a:pt x="1891" y="16634"/>
                    <a:pt x="2235" y="17200"/>
                    <a:pt x="2637" y="17695"/>
                  </a:cubicBezTo>
                  <a:cubicBezTo>
                    <a:pt x="3546" y="18813"/>
                    <a:pt x="4850" y="19516"/>
                    <a:pt x="6038" y="20290"/>
                  </a:cubicBezTo>
                  <a:cubicBezTo>
                    <a:pt x="7443" y="21206"/>
                    <a:pt x="8884" y="22079"/>
                    <a:pt x="10402" y="22800"/>
                  </a:cubicBezTo>
                  <a:cubicBezTo>
                    <a:pt x="11157" y="23157"/>
                    <a:pt x="11929" y="23479"/>
                    <a:pt x="12719" y="23742"/>
                  </a:cubicBezTo>
                  <a:cubicBezTo>
                    <a:pt x="13497" y="24005"/>
                    <a:pt x="14293" y="24234"/>
                    <a:pt x="15118" y="24244"/>
                  </a:cubicBezTo>
                  <a:cubicBezTo>
                    <a:pt x="15139" y="24245"/>
                    <a:pt x="15159" y="24245"/>
                    <a:pt x="15180" y="24245"/>
                  </a:cubicBezTo>
                  <a:cubicBezTo>
                    <a:pt x="16826" y="24245"/>
                    <a:pt x="18264" y="23383"/>
                    <a:pt x="19659" y="22604"/>
                  </a:cubicBezTo>
                  <a:cubicBezTo>
                    <a:pt x="21217" y="21731"/>
                    <a:pt x="22735" y="20792"/>
                    <a:pt x="24256" y="19857"/>
                  </a:cubicBezTo>
                  <a:cubicBezTo>
                    <a:pt x="27298" y="17988"/>
                    <a:pt x="30411" y="16244"/>
                    <a:pt x="33471" y="14406"/>
                  </a:cubicBezTo>
                  <a:cubicBezTo>
                    <a:pt x="34977" y="13500"/>
                    <a:pt x="36442" y="12538"/>
                    <a:pt x="37931" y="11609"/>
                  </a:cubicBezTo>
                  <a:cubicBezTo>
                    <a:pt x="38607" y="11190"/>
                    <a:pt x="39283" y="10761"/>
                    <a:pt x="39892" y="10248"/>
                  </a:cubicBezTo>
                  <a:cubicBezTo>
                    <a:pt x="40427" y="9799"/>
                    <a:pt x="40973" y="9265"/>
                    <a:pt x="41268" y="8619"/>
                  </a:cubicBezTo>
                  <a:cubicBezTo>
                    <a:pt x="41358" y="8419"/>
                    <a:pt x="41421" y="8206"/>
                    <a:pt x="41446" y="7987"/>
                  </a:cubicBezTo>
                  <a:cubicBezTo>
                    <a:pt x="41512" y="7692"/>
                    <a:pt x="41514" y="7381"/>
                    <a:pt x="41519" y="7081"/>
                  </a:cubicBezTo>
                  <a:cubicBezTo>
                    <a:pt x="41523" y="6740"/>
                    <a:pt x="41517" y="6399"/>
                    <a:pt x="41517" y="6055"/>
                  </a:cubicBezTo>
                  <a:cubicBezTo>
                    <a:pt x="41514" y="5907"/>
                    <a:pt x="41513" y="5760"/>
                    <a:pt x="41504" y="5610"/>
                  </a:cubicBezTo>
                  <a:close/>
                  <a:moveTo>
                    <a:pt x="42664" y="9023"/>
                  </a:moveTo>
                  <a:lnTo>
                    <a:pt x="42664" y="9023"/>
                  </a:lnTo>
                  <a:cubicBezTo>
                    <a:pt x="42656" y="9046"/>
                    <a:pt x="42652" y="9076"/>
                    <a:pt x="42647" y="9105"/>
                  </a:cubicBezTo>
                  <a:cubicBezTo>
                    <a:pt x="42446" y="10244"/>
                    <a:pt x="42297" y="11391"/>
                    <a:pt x="42094" y="12530"/>
                  </a:cubicBezTo>
                  <a:cubicBezTo>
                    <a:pt x="41894" y="13645"/>
                    <a:pt x="41688" y="14767"/>
                    <a:pt x="41415" y="15867"/>
                  </a:cubicBezTo>
                  <a:cubicBezTo>
                    <a:pt x="41160" y="16897"/>
                    <a:pt x="40810" y="17926"/>
                    <a:pt x="40116" y="18746"/>
                  </a:cubicBezTo>
                  <a:cubicBezTo>
                    <a:pt x="39436" y="19553"/>
                    <a:pt x="38559" y="20174"/>
                    <a:pt x="37728" y="20814"/>
                  </a:cubicBezTo>
                  <a:cubicBezTo>
                    <a:pt x="36789" y="21532"/>
                    <a:pt x="35826" y="22224"/>
                    <a:pt x="34851" y="22893"/>
                  </a:cubicBezTo>
                  <a:cubicBezTo>
                    <a:pt x="32875" y="24256"/>
                    <a:pt x="30854" y="25546"/>
                    <a:pt x="28862" y="26882"/>
                  </a:cubicBezTo>
                  <a:cubicBezTo>
                    <a:pt x="26859" y="28226"/>
                    <a:pt x="24798" y="29500"/>
                    <a:pt x="22735" y="30756"/>
                  </a:cubicBezTo>
                  <a:cubicBezTo>
                    <a:pt x="21715" y="31378"/>
                    <a:pt x="20640" y="31916"/>
                    <a:pt x="19522" y="32343"/>
                  </a:cubicBezTo>
                  <a:cubicBezTo>
                    <a:pt x="19000" y="32541"/>
                    <a:pt x="18464" y="32726"/>
                    <a:pt x="17910" y="32814"/>
                  </a:cubicBezTo>
                  <a:cubicBezTo>
                    <a:pt x="17706" y="32846"/>
                    <a:pt x="17501" y="32860"/>
                    <a:pt x="17298" y="32860"/>
                  </a:cubicBezTo>
                  <a:cubicBezTo>
                    <a:pt x="16938" y="32860"/>
                    <a:pt x="16580" y="32814"/>
                    <a:pt x="16226" y="32731"/>
                  </a:cubicBezTo>
                  <a:cubicBezTo>
                    <a:pt x="15075" y="32463"/>
                    <a:pt x="13962" y="31991"/>
                    <a:pt x="12863" y="31567"/>
                  </a:cubicBezTo>
                  <a:cubicBezTo>
                    <a:pt x="11717" y="31124"/>
                    <a:pt x="10586" y="30651"/>
                    <a:pt x="9473" y="30137"/>
                  </a:cubicBezTo>
                  <a:cubicBezTo>
                    <a:pt x="8427" y="29651"/>
                    <a:pt x="7378" y="29161"/>
                    <a:pt x="6347" y="28650"/>
                  </a:cubicBezTo>
                  <a:cubicBezTo>
                    <a:pt x="5348" y="28152"/>
                    <a:pt x="4350" y="27616"/>
                    <a:pt x="3464" y="26937"/>
                  </a:cubicBezTo>
                  <a:cubicBezTo>
                    <a:pt x="1814" y="25672"/>
                    <a:pt x="1310" y="23596"/>
                    <a:pt x="928" y="21652"/>
                  </a:cubicBezTo>
                  <a:cubicBezTo>
                    <a:pt x="699" y="20481"/>
                    <a:pt x="546" y="19298"/>
                    <a:pt x="433" y="18110"/>
                  </a:cubicBezTo>
                  <a:cubicBezTo>
                    <a:pt x="383" y="17599"/>
                    <a:pt x="291" y="17056"/>
                    <a:pt x="365" y="16545"/>
                  </a:cubicBezTo>
                  <a:cubicBezTo>
                    <a:pt x="403" y="16268"/>
                    <a:pt x="510" y="16003"/>
                    <a:pt x="652" y="15756"/>
                  </a:cubicBezTo>
                  <a:lnTo>
                    <a:pt x="652" y="15756"/>
                  </a:lnTo>
                  <a:cubicBezTo>
                    <a:pt x="586" y="16161"/>
                    <a:pt x="677" y="16598"/>
                    <a:pt x="793" y="16979"/>
                  </a:cubicBezTo>
                  <a:cubicBezTo>
                    <a:pt x="1001" y="17646"/>
                    <a:pt x="1356" y="18237"/>
                    <a:pt x="1813" y="18764"/>
                  </a:cubicBezTo>
                  <a:cubicBezTo>
                    <a:pt x="2860" y="19971"/>
                    <a:pt x="4256" y="20773"/>
                    <a:pt x="5614" y="21573"/>
                  </a:cubicBezTo>
                  <a:cubicBezTo>
                    <a:pt x="7188" y="22501"/>
                    <a:pt x="8754" y="23448"/>
                    <a:pt x="10412" y="24221"/>
                  </a:cubicBezTo>
                  <a:cubicBezTo>
                    <a:pt x="11212" y="24594"/>
                    <a:pt x="12031" y="24928"/>
                    <a:pt x="12874" y="25193"/>
                  </a:cubicBezTo>
                  <a:cubicBezTo>
                    <a:pt x="13704" y="25454"/>
                    <a:pt x="14566" y="25657"/>
                    <a:pt x="15442" y="25657"/>
                  </a:cubicBezTo>
                  <a:cubicBezTo>
                    <a:pt x="15474" y="25657"/>
                    <a:pt x="15506" y="25657"/>
                    <a:pt x="15538" y="25656"/>
                  </a:cubicBezTo>
                  <a:cubicBezTo>
                    <a:pt x="16475" y="25641"/>
                    <a:pt x="17353" y="25359"/>
                    <a:pt x="18210" y="24996"/>
                  </a:cubicBezTo>
                  <a:cubicBezTo>
                    <a:pt x="19069" y="24637"/>
                    <a:pt x="19893" y="24210"/>
                    <a:pt x="20699" y="23750"/>
                  </a:cubicBezTo>
                  <a:cubicBezTo>
                    <a:pt x="22349" y="22807"/>
                    <a:pt x="23938" y="21758"/>
                    <a:pt x="25565" y="20777"/>
                  </a:cubicBezTo>
                  <a:cubicBezTo>
                    <a:pt x="27277" y="19741"/>
                    <a:pt x="29004" y="18726"/>
                    <a:pt x="30718" y="17691"/>
                  </a:cubicBezTo>
                  <a:cubicBezTo>
                    <a:pt x="32349" y="16709"/>
                    <a:pt x="34000" y="15756"/>
                    <a:pt x="35622" y="14758"/>
                  </a:cubicBezTo>
                  <a:cubicBezTo>
                    <a:pt x="37039" y="13885"/>
                    <a:pt x="38400" y="12935"/>
                    <a:pt x="39767" y="11988"/>
                  </a:cubicBezTo>
                  <a:cubicBezTo>
                    <a:pt x="40869" y="11227"/>
                    <a:pt x="42075" y="10347"/>
                    <a:pt x="42636" y="9082"/>
                  </a:cubicBezTo>
                  <a:cubicBezTo>
                    <a:pt x="42645" y="9061"/>
                    <a:pt x="42654" y="9041"/>
                    <a:pt x="42664" y="9023"/>
                  </a:cubicBezTo>
                  <a:close/>
                  <a:moveTo>
                    <a:pt x="27569" y="0"/>
                  </a:moveTo>
                  <a:cubicBezTo>
                    <a:pt x="27540" y="0"/>
                    <a:pt x="27510" y="2"/>
                    <a:pt x="27480" y="7"/>
                  </a:cubicBezTo>
                  <a:cubicBezTo>
                    <a:pt x="27241" y="44"/>
                    <a:pt x="27118" y="221"/>
                    <a:pt x="26973" y="394"/>
                  </a:cubicBezTo>
                  <a:cubicBezTo>
                    <a:pt x="26912" y="465"/>
                    <a:pt x="26849" y="533"/>
                    <a:pt x="26755" y="560"/>
                  </a:cubicBezTo>
                  <a:cubicBezTo>
                    <a:pt x="26713" y="572"/>
                    <a:pt x="26670" y="577"/>
                    <a:pt x="26627" y="577"/>
                  </a:cubicBezTo>
                  <a:cubicBezTo>
                    <a:pt x="26583" y="577"/>
                    <a:pt x="26539" y="572"/>
                    <a:pt x="26495" y="563"/>
                  </a:cubicBezTo>
                  <a:cubicBezTo>
                    <a:pt x="26244" y="511"/>
                    <a:pt x="25972" y="383"/>
                    <a:pt x="25716" y="383"/>
                  </a:cubicBezTo>
                  <a:cubicBezTo>
                    <a:pt x="25573" y="383"/>
                    <a:pt x="25434" y="423"/>
                    <a:pt x="25307" y="538"/>
                  </a:cubicBezTo>
                  <a:cubicBezTo>
                    <a:pt x="25150" y="685"/>
                    <a:pt x="25123" y="901"/>
                    <a:pt x="25031" y="1084"/>
                  </a:cubicBezTo>
                  <a:cubicBezTo>
                    <a:pt x="24932" y="1283"/>
                    <a:pt x="24714" y="1346"/>
                    <a:pt x="24525" y="1434"/>
                  </a:cubicBezTo>
                  <a:cubicBezTo>
                    <a:pt x="24281" y="1548"/>
                    <a:pt x="24051" y="1674"/>
                    <a:pt x="23845" y="1850"/>
                  </a:cubicBezTo>
                  <a:cubicBezTo>
                    <a:pt x="23642" y="2022"/>
                    <a:pt x="23464" y="2222"/>
                    <a:pt x="23257" y="2392"/>
                  </a:cubicBezTo>
                  <a:cubicBezTo>
                    <a:pt x="23018" y="2585"/>
                    <a:pt x="22679" y="2813"/>
                    <a:pt x="22631" y="3135"/>
                  </a:cubicBezTo>
                  <a:cubicBezTo>
                    <a:pt x="22609" y="3141"/>
                    <a:pt x="22589" y="3147"/>
                    <a:pt x="22568" y="3157"/>
                  </a:cubicBezTo>
                  <a:cubicBezTo>
                    <a:pt x="22530" y="3175"/>
                    <a:pt x="22494" y="3194"/>
                    <a:pt x="22457" y="3215"/>
                  </a:cubicBezTo>
                  <a:cubicBezTo>
                    <a:pt x="22374" y="3261"/>
                    <a:pt x="22292" y="3305"/>
                    <a:pt x="22205" y="3347"/>
                  </a:cubicBezTo>
                  <a:cubicBezTo>
                    <a:pt x="22048" y="3424"/>
                    <a:pt x="21883" y="3491"/>
                    <a:pt x="21723" y="3565"/>
                  </a:cubicBezTo>
                  <a:cubicBezTo>
                    <a:pt x="21354" y="3732"/>
                    <a:pt x="20994" y="3918"/>
                    <a:pt x="20625" y="4090"/>
                  </a:cubicBezTo>
                  <a:cubicBezTo>
                    <a:pt x="20253" y="4266"/>
                    <a:pt x="19888" y="4454"/>
                    <a:pt x="19520" y="4637"/>
                  </a:cubicBezTo>
                  <a:cubicBezTo>
                    <a:pt x="19154" y="4821"/>
                    <a:pt x="18783" y="4991"/>
                    <a:pt x="18413" y="5166"/>
                  </a:cubicBezTo>
                  <a:cubicBezTo>
                    <a:pt x="18120" y="5303"/>
                    <a:pt x="17829" y="5442"/>
                    <a:pt x="17544" y="5595"/>
                  </a:cubicBezTo>
                  <a:cubicBezTo>
                    <a:pt x="17427" y="5642"/>
                    <a:pt x="17310" y="5688"/>
                    <a:pt x="17194" y="5736"/>
                  </a:cubicBezTo>
                  <a:cubicBezTo>
                    <a:pt x="16828" y="5886"/>
                    <a:pt x="16477" y="6073"/>
                    <a:pt x="16121" y="6238"/>
                  </a:cubicBezTo>
                  <a:cubicBezTo>
                    <a:pt x="15384" y="6578"/>
                    <a:pt x="14667" y="6953"/>
                    <a:pt x="13939" y="7312"/>
                  </a:cubicBezTo>
                  <a:cubicBezTo>
                    <a:pt x="13211" y="7672"/>
                    <a:pt x="12493" y="8050"/>
                    <a:pt x="11770" y="8415"/>
                  </a:cubicBezTo>
                  <a:cubicBezTo>
                    <a:pt x="11076" y="8765"/>
                    <a:pt x="10379" y="9104"/>
                    <a:pt x="9687" y="9461"/>
                  </a:cubicBezTo>
                  <a:cubicBezTo>
                    <a:pt x="9295" y="9661"/>
                    <a:pt x="8906" y="9872"/>
                    <a:pt x="8524" y="10093"/>
                  </a:cubicBezTo>
                  <a:cubicBezTo>
                    <a:pt x="8143" y="10312"/>
                    <a:pt x="7768" y="10542"/>
                    <a:pt x="7421" y="10818"/>
                  </a:cubicBezTo>
                  <a:cubicBezTo>
                    <a:pt x="7331" y="10714"/>
                    <a:pt x="7224" y="10627"/>
                    <a:pt x="7093" y="10563"/>
                  </a:cubicBezTo>
                  <a:cubicBezTo>
                    <a:pt x="6980" y="10510"/>
                    <a:pt x="6858" y="10481"/>
                    <a:pt x="6737" y="10481"/>
                  </a:cubicBezTo>
                  <a:cubicBezTo>
                    <a:pt x="6594" y="10481"/>
                    <a:pt x="6452" y="10521"/>
                    <a:pt x="6331" y="10610"/>
                  </a:cubicBezTo>
                  <a:cubicBezTo>
                    <a:pt x="6109" y="10775"/>
                    <a:pt x="5971" y="11021"/>
                    <a:pt x="5867" y="11271"/>
                  </a:cubicBezTo>
                  <a:cubicBezTo>
                    <a:pt x="5826" y="11370"/>
                    <a:pt x="5792" y="11472"/>
                    <a:pt x="5763" y="11576"/>
                  </a:cubicBezTo>
                  <a:cubicBezTo>
                    <a:pt x="5713" y="11578"/>
                    <a:pt x="5664" y="11603"/>
                    <a:pt x="5618" y="11623"/>
                  </a:cubicBezTo>
                  <a:cubicBezTo>
                    <a:pt x="5571" y="11645"/>
                    <a:pt x="5529" y="11672"/>
                    <a:pt x="5483" y="11700"/>
                  </a:cubicBezTo>
                  <a:cubicBezTo>
                    <a:pt x="5400" y="11752"/>
                    <a:pt x="5322" y="11815"/>
                    <a:pt x="5234" y="11865"/>
                  </a:cubicBezTo>
                  <a:cubicBezTo>
                    <a:pt x="5160" y="11908"/>
                    <a:pt x="5083" y="11948"/>
                    <a:pt x="5013" y="11998"/>
                  </a:cubicBezTo>
                  <a:cubicBezTo>
                    <a:pt x="4952" y="12038"/>
                    <a:pt x="4905" y="12078"/>
                    <a:pt x="4863" y="12129"/>
                  </a:cubicBezTo>
                  <a:cubicBezTo>
                    <a:pt x="4730" y="11984"/>
                    <a:pt x="4577" y="11862"/>
                    <a:pt x="4393" y="11792"/>
                  </a:cubicBezTo>
                  <a:cubicBezTo>
                    <a:pt x="4275" y="11747"/>
                    <a:pt x="4157" y="11727"/>
                    <a:pt x="4042" y="11727"/>
                  </a:cubicBezTo>
                  <a:cubicBezTo>
                    <a:pt x="3477" y="11727"/>
                    <a:pt x="2980" y="12219"/>
                    <a:pt x="2771" y="12734"/>
                  </a:cubicBezTo>
                  <a:cubicBezTo>
                    <a:pt x="2672" y="12981"/>
                    <a:pt x="2636" y="13238"/>
                    <a:pt x="2636" y="13498"/>
                  </a:cubicBezTo>
                  <a:cubicBezTo>
                    <a:pt x="2605" y="13498"/>
                    <a:pt x="2574" y="13504"/>
                    <a:pt x="2547" y="13515"/>
                  </a:cubicBezTo>
                  <a:cubicBezTo>
                    <a:pt x="1859" y="13810"/>
                    <a:pt x="1382" y="14361"/>
                    <a:pt x="900" y="14919"/>
                  </a:cubicBezTo>
                  <a:cubicBezTo>
                    <a:pt x="512" y="15364"/>
                    <a:pt x="166" y="15863"/>
                    <a:pt x="78" y="16461"/>
                  </a:cubicBezTo>
                  <a:cubicBezTo>
                    <a:pt x="1" y="16977"/>
                    <a:pt x="80" y="17509"/>
                    <a:pt x="125" y="18025"/>
                  </a:cubicBezTo>
                  <a:cubicBezTo>
                    <a:pt x="181" y="18637"/>
                    <a:pt x="244" y="19248"/>
                    <a:pt x="325" y="19859"/>
                  </a:cubicBezTo>
                  <a:cubicBezTo>
                    <a:pt x="485" y="21066"/>
                    <a:pt x="703" y="22268"/>
                    <a:pt x="1025" y="23439"/>
                  </a:cubicBezTo>
                  <a:cubicBezTo>
                    <a:pt x="1276" y="24352"/>
                    <a:pt x="1599" y="25267"/>
                    <a:pt x="2162" y="26037"/>
                  </a:cubicBezTo>
                  <a:cubicBezTo>
                    <a:pt x="2771" y="26875"/>
                    <a:pt x="3624" y="27459"/>
                    <a:pt x="4503" y="27987"/>
                  </a:cubicBezTo>
                  <a:cubicBezTo>
                    <a:pt x="5514" y="28593"/>
                    <a:pt x="6581" y="29099"/>
                    <a:pt x="7645" y="29607"/>
                  </a:cubicBezTo>
                  <a:cubicBezTo>
                    <a:pt x="8754" y="30136"/>
                    <a:pt x="9858" y="30676"/>
                    <a:pt x="10991" y="31158"/>
                  </a:cubicBezTo>
                  <a:cubicBezTo>
                    <a:pt x="12131" y="31647"/>
                    <a:pt x="13283" y="32103"/>
                    <a:pt x="14447" y="32535"/>
                  </a:cubicBezTo>
                  <a:cubicBezTo>
                    <a:pt x="15370" y="32877"/>
                    <a:pt x="16326" y="33207"/>
                    <a:pt x="17313" y="33207"/>
                  </a:cubicBezTo>
                  <a:cubicBezTo>
                    <a:pt x="17494" y="33207"/>
                    <a:pt x="17677" y="33196"/>
                    <a:pt x="17860" y="33172"/>
                  </a:cubicBezTo>
                  <a:cubicBezTo>
                    <a:pt x="19015" y="33018"/>
                    <a:pt x="20142" y="32508"/>
                    <a:pt x="21182" y="32006"/>
                  </a:cubicBezTo>
                  <a:cubicBezTo>
                    <a:pt x="22294" y="31469"/>
                    <a:pt x="23327" y="30802"/>
                    <a:pt x="24376" y="30151"/>
                  </a:cubicBezTo>
                  <a:cubicBezTo>
                    <a:pt x="25452" y="29485"/>
                    <a:pt x="26530" y="28823"/>
                    <a:pt x="27595" y="28141"/>
                  </a:cubicBezTo>
                  <a:cubicBezTo>
                    <a:pt x="29691" y="26798"/>
                    <a:pt x="31765" y="25411"/>
                    <a:pt x="33832" y="24023"/>
                  </a:cubicBezTo>
                  <a:cubicBezTo>
                    <a:pt x="34859" y="23333"/>
                    <a:pt x="35882" y="22630"/>
                    <a:pt x="36879" y="21898"/>
                  </a:cubicBezTo>
                  <a:cubicBezTo>
                    <a:pt x="37790" y="21231"/>
                    <a:pt x="38716" y="20561"/>
                    <a:pt x="39565" y="19815"/>
                  </a:cubicBezTo>
                  <a:cubicBezTo>
                    <a:pt x="40379" y="19103"/>
                    <a:pt x="40988" y="18282"/>
                    <a:pt x="41375" y="17268"/>
                  </a:cubicBezTo>
                  <a:cubicBezTo>
                    <a:pt x="41771" y="16223"/>
                    <a:pt x="41967" y="15111"/>
                    <a:pt x="42180" y="14019"/>
                  </a:cubicBezTo>
                  <a:cubicBezTo>
                    <a:pt x="42427" y="12775"/>
                    <a:pt x="42639" y="11524"/>
                    <a:pt x="42818" y="10268"/>
                  </a:cubicBezTo>
                  <a:cubicBezTo>
                    <a:pt x="42959" y="9266"/>
                    <a:pt x="43292" y="8222"/>
                    <a:pt x="43073" y="7209"/>
                  </a:cubicBezTo>
                  <a:cubicBezTo>
                    <a:pt x="43068" y="7185"/>
                    <a:pt x="43060" y="7155"/>
                    <a:pt x="43054" y="7126"/>
                  </a:cubicBezTo>
                  <a:cubicBezTo>
                    <a:pt x="42862" y="6352"/>
                    <a:pt x="42268" y="5713"/>
                    <a:pt x="41608" y="5290"/>
                  </a:cubicBezTo>
                  <a:cubicBezTo>
                    <a:pt x="41565" y="5262"/>
                    <a:pt x="41522" y="5242"/>
                    <a:pt x="41479" y="5222"/>
                  </a:cubicBezTo>
                  <a:cubicBezTo>
                    <a:pt x="41448" y="4887"/>
                    <a:pt x="41389" y="4558"/>
                    <a:pt x="41278" y="4239"/>
                  </a:cubicBezTo>
                  <a:cubicBezTo>
                    <a:pt x="41085" y="3671"/>
                    <a:pt x="40741" y="3193"/>
                    <a:pt x="40256" y="2838"/>
                  </a:cubicBezTo>
                  <a:cubicBezTo>
                    <a:pt x="39816" y="2515"/>
                    <a:pt x="39296" y="2294"/>
                    <a:pt x="38772" y="2156"/>
                  </a:cubicBezTo>
                  <a:cubicBezTo>
                    <a:pt x="38367" y="2049"/>
                    <a:pt x="37955" y="1982"/>
                    <a:pt x="37541" y="1982"/>
                  </a:cubicBezTo>
                  <a:cubicBezTo>
                    <a:pt x="37372" y="1982"/>
                    <a:pt x="37202" y="1993"/>
                    <a:pt x="37032" y="2018"/>
                  </a:cubicBezTo>
                  <a:cubicBezTo>
                    <a:pt x="36731" y="2061"/>
                    <a:pt x="36426" y="2150"/>
                    <a:pt x="36160" y="2294"/>
                  </a:cubicBezTo>
                  <a:cubicBezTo>
                    <a:pt x="36090" y="2331"/>
                    <a:pt x="36019" y="2375"/>
                    <a:pt x="35955" y="2418"/>
                  </a:cubicBezTo>
                  <a:cubicBezTo>
                    <a:pt x="35794" y="1945"/>
                    <a:pt x="35533" y="1527"/>
                    <a:pt x="35254" y="1115"/>
                  </a:cubicBezTo>
                  <a:cubicBezTo>
                    <a:pt x="35033" y="782"/>
                    <a:pt x="34765" y="464"/>
                    <a:pt x="34393" y="294"/>
                  </a:cubicBezTo>
                  <a:cubicBezTo>
                    <a:pt x="34113" y="165"/>
                    <a:pt x="33809" y="112"/>
                    <a:pt x="33501" y="112"/>
                  </a:cubicBezTo>
                  <a:cubicBezTo>
                    <a:pt x="33028" y="112"/>
                    <a:pt x="32544" y="238"/>
                    <a:pt x="32120" y="409"/>
                  </a:cubicBezTo>
                  <a:cubicBezTo>
                    <a:pt x="31978" y="465"/>
                    <a:pt x="31838" y="524"/>
                    <a:pt x="31698" y="575"/>
                  </a:cubicBezTo>
                  <a:cubicBezTo>
                    <a:pt x="31563" y="630"/>
                    <a:pt x="31452" y="741"/>
                    <a:pt x="31301" y="751"/>
                  </a:cubicBezTo>
                  <a:cubicBezTo>
                    <a:pt x="31292" y="752"/>
                    <a:pt x="31282" y="752"/>
                    <a:pt x="31273" y="752"/>
                  </a:cubicBezTo>
                  <a:cubicBezTo>
                    <a:pt x="31237" y="752"/>
                    <a:pt x="31204" y="747"/>
                    <a:pt x="31169" y="745"/>
                  </a:cubicBezTo>
                  <a:cubicBezTo>
                    <a:pt x="31031" y="726"/>
                    <a:pt x="30886" y="705"/>
                    <a:pt x="30755" y="652"/>
                  </a:cubicBezTo>
                  <a:cubicBezTo>
                    <a:pt x="30676" y="619"/>
                    <a:pt x="30610" y="590"/>
                    <a:pt x="30535" y="590"/>
                  </a:cubicBezTo>
                  <a:cubicBezTo>
                    <a:pt x="30499" y="590"/>
                    <a:pt x="30460" y="597"/>
                    <a:pt x="30417" y="613"/>
                  </a:cubicBezTo>
                  <a:cubicBezTo>
                    <a:pt x="30372" y="631"/>
                    <a:pt x="30329" y="656"/>
                    <a:pt x="30282" y="674"/>
                  </a:cubicBezTo>
                  <a:cubicBezTo>
                    <a:pt x="30264" y="681"/>
                    <a:pt x="30253" y="684"/>
                    <a:pt x="30245" y="684"/>
                  </a:cubicBezTo>
                  <a:cubicBezTo>
                    <a:pt x="30235" y="684"/>
                    <a:pt x="30229" y="680"/>
                    <a:pt x="30217" y="672"/>
                  </a:cubicBezTo>
                  <a:cubicBezTo>
                    <a:pt x="30131" y="604"/>
                    <a:pt x="30072" y="516"/>
                    <a:pt x="29980" y="454"/>
                  </a:cubicBezTo>
                  <a:cubicBezTo>
                    <a:pt x="29879" y="388"/>
                    <a:pt x="29768" y="360"/>
                    <a:pt x="29655" y="360"/>
                  </a:cubicBezTo>
                  <a:cubicBezTo>
                    <a:pt x="29533" y="360"/>
                    <a:pt x="29409" y="392"/>
                    <a:pt x="29294" y="441"/>
                  </a:cubicBezTo>
                  <a:cubicBezTo>
                    <a:pt x="29133" y="508"/>
                    <a:pt x="28970" y="625"/>
                    <a:pt x="28794" y="625"/>
                  </a:cubicBezTo>
                  <a:cubicBezTo>
                    <a:pt x="28755" y="625"/>
                    <a:pt x="28717" y="619"/>
                    <a:pt x="28677" y="606"/>
                  </a:cubicBezTo>
                  <a:cubicBezTo>
                    <a:pt x="28478" y="543"/>
                    <a:pt x="28329" y="363"/>
                    <a:pt x="28167" y="241"/>
                  </a:cubicBezTo>
                  <a:cubicBezTo>
                    <a:pt x="27996" y="112"/>
                    <a:pt x="27786" y="0"/>
                    <a:pt x="27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34"/>
            <p:cNvSpPr/>
            <p:nvPr/>
          </p:nvSpPr>
          <p:spPr>
            <a:xfrm>
              <a:off x="1611238" y="2024067"/>
              <a:ext cx="191936" cy="220706"/>
            </a:xfrm>
            <a:custGeom>
              <a:rect b="b" l="l" r="r" t="t"/>
              <a:pathLst>
                <a:path extrusionOk="0" h="6401" w="5567">
                  <a:moveTo>
                    <a:pt x="3377" y="294"/>
                  </a:moveTo>
                  <a:cubicBezTo>
                    <a:pt x="3600" y="294"/>
                    <a:pt x="3821" y="321"/>
                    <a:pt x="4035" y="380"/>
                  </a:cubicBezTo>
                  <a:cubicBezTo>
                    <a:pt x="4347" y="467"/>
                    <a:pt x="4647" y="623"/>
                    <a:pt x="4864" y="869"/>
                  </a:cubicBezTo>
                  <a:cubicBezTo>
                    <a:pt x="5073" y="1105"/>
                    <a:pt x="5181" y="1412"/>
                    <a:pt x="5228" y="1723"/>
                  </a:cubicBezTo>
                  <a:cubicBezTo>
                    <a:pt x="5280" y="2061"/>
                    <a:pt x="5259" y="2417"/>
                    <a:pt x="5214" y="2758"/>
                  </a:cubicBezTo>
                  <a:cubicBezTo>
                    <a:pt x="5162" y="3138"/>
                    <a:pt x="5063" y="3513"/>
                    <a:pt x="4928" y="3869"/>
                  </a:cubicBezTo>
                  <a:cubicBezTo>
                    <a:pt x="4802" y="4198"/>
                    <a:pt x="4633" y="4508"/>
                    <a:pt x="4437" y="4802"/>
                  </a:cubicBezTo>
                  <a:cubicBezTo>
                    <a:pt x="4266" y="5062"/>
                    <a:pt x="4072" y="5308"/>
                    <a:pt x="3844" y="5524"/>
                  </a:cubicBezTo>
                  <a:cubicBezTo>
                    <a:pt x="3623" y="5729"/>
                    <a:pt x="3365" y="5901"/>
                    <a:pt x="3076" y="5998"/>
                  </a:cubicBezTo>
                  <a:cubicBezTo>
                    <a:pt x="2864" y="6070"/>
                    <a:pt x="2641" y="6104"/>
                    <a:pt x="2418" y="6104"/>
                  </a:cubicBezTo>
                  <a:cubicBezTo>
                    <a:pt x="2327" y="6104"/>
                    <a:pt x="2237" y="6098"/>
                    <a:pt x="2147" y="6087"/>
                  </a:cubicBezTo>
                  <a:cubicBezTo>
                    <a:pt x="1542" y="6010"/>
                    <a:pt x="959" y="5681"/>
                    <a:pt x="655" y="5144"/>
                  </a:cubicBezTo>
                  <a:cubicBezTo>
                    <a:pt x="311" y="4538"/>
                    <a:pt x="296" y="3809"/>
                    <a:pt x="449" y="3144"/>
                  </a:cubicBezTo>
                  <a:cubicBezTo>
                    <a:pt x="606" y="2464"/>
                    <a:pt x="931" y="1807"/>
                    <a:pt x="1373" y="1266"/>
                  </a:cubicBezTo>
                  <a:cubicBezTo>
                    <a:pt x="1580" y="1014"/>
                    <a:pt x="1818" y="786"/>
                    <a:pt x="2087" y="599"/>
                  </a:cubicBezTo>
                  <a:cubicBezTo>
                    <a:pt x="2090" y="597"/>
                    <a:pt x="2095" y="595"/>
                    <a:pt x="2099" y="593"/>
                  </a:cubicBezTo>
                  <a:cubicBezTo>
                    <a:pt x="2492" y="403"/>
                    <a:pt x="2936" y="294"/>
                    <a:pt x="3377" y="294"/>
                  </a:cubicBezTo>
                  <a:close/>
                  <a:moveTo>
                    <a:pt x="3428" y="0"/>
                  </a:moveTo>
                  <a:cubicBezTo>
                    <a:pt x="3107" y="0"/>
                    <a:pt x="2787" y="55"/>
                    <a:pt x="2489" y="159"/>
                  </a:cubicBezTo>
                  <a:cubicBezTo>
                    <a:pt x="2126" y="285"/>
                    <a:pt x="1799" y="488"/>
                    <a:pt x="1512" y="743"/>
                  </a:cubicBezTo>
                  <a:cubicBezTo>
                    <a:pt x="1370" y="864"/>
                    <a:pt x="1235" y="999"/>
                    <a:pt x="1125" y="1150"/>
                  </a:cubicBezTo>
                  <a:cubicBezTo>
                    <a:pt x="1052" y="1249"/>
                    <a:pt x="993" y="1358"/>
                    <a:pt x="939" y="1466"/>
                  </a:cubicBezTo>
                  <a:cubicBezTo>
                    <a:pt x="697" y="1820"/>
                    <a:pt x="500" y="2212"/>
                    <a:pt x="355" y="2612"/>
                  </a:cubicBezTo>
                  <a:cubicBezTo>
                    <a:pt x="103" y="3307"/>
                    <a:pt x="1" y="4096"/>
                    <a:pt x="226" y="4815"/>
                  </a:cubicBezTo>
                  <a:cubicBezTo>
                    <a:pt x="334" y="5159"/>
                    <a:pt x="515" y="5484"/>
                    <a:pt x="776" y="5738"/>
                  </a:cubicBezTo>
                  <a:cubicBezTo>
                    <a:pt x="1024" y="5978"/>
                    <a:pt x="1329" y="6154"/>
                    <a:pt x="1652" y="6267"/>
                  </a:cubicBezTo>
                  <a:cubicBezTo>
                    <a:pt x="1909" y="6356"/>
                    <a:pt x="2178" y="6401"/>
                    <a:pt x="2446" y="6401"/>
                  </a:cubicBezTo>
                  <a:cubicBezTo>
                    <a:pt x="2867" y="6401"/>
                    <a:pt x="3285" y="6290"/>
                    <a:pt x="3649" y="6064"/>
                  </a:cubicBezTo>
                  <a:cubicBezTo>
                    <a:pt x="4241" y="5696"/>
                    <a:pt x="4683" y="5081"/>
                    <a:pt x="4998" y="4472"/>
                  </a:cubicBezTo>
                  <a:cubicBezTo>
                    <a:pt x="5363" y="3759"/>
                    <a:pt x="5566" y="2945"/>
                    <a:pt x="5566" y="2143"/>
                  </a:cubicBezTo>
                  <a:cubicBezTo>
                    <a:pt x="5566" y="1771"/>
                    <a:pt x="5511" y="1406"/>
                    <a:pt x="5358" y="1067"/>
                  </a:cubicBezTo>
                  <a:cubicBezTo>
                    <a:pt x="5204" y="733"/>
                    <a:pt x="4947" y="464"/>
                    <a:pt x="4624" y="291"/>
                  </a:cubicBezTo>
                  <a:cubicBezTo>
                    <a:pt x="4260" y="93"/>
                    <a:pt x="3844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34"/>
            <p:cNvSpPr/>
            <p:nvPr/>
          </p:nvSpPr>
          <p:spPr>
            <a:xfrm>
              <a:off x="1734773" y="2125984"/>
              <a:ext cx="17756" cy="18619"/>
            </a:xfrm>
            <a:custGeom>
              <a:rect b="b" l="l" r="r" t="t"/>
              <a:pathLst>
                <a:path extrusionOk="0" h="540" w="515">
                  <a:moveTo>
                    <a:pt x="266" y="1"/>
                  </a:moveTo>
                  <a:cubicBezTo>
                    <a:pt x="245" y="1"/>
                    <a:pt x="225" y="5"/>
                    <a:pt x="205" y="9"/>
                  </a:cubicBezTo>
                  <a:cubicBezTo>
                    <a:pt x="177" y="16"/>
                    <a:pt x="158" y="28"/>
                    <a:pt x="137" y="43"/>
                  </a:cubicBezTo>
                  <a:cubicBezTo>
                    <a:pt x="121" y="57"/>
                    <a:pt x="119" y="57"/>
                    <a:pt x="115" y="61"/>
                  </a:cubicBezTo>
                  <a:cubicBezTo>
                    <a:pt x="115" y="64"/>
                    <a:pt x="113" y="64"/>
                    <a:pt x="113" y="64"/>
                  </a:cubicBezTo>
                  <a:cubicBezTo>
                    <a:pt x="88" y="77"/>
                    <a:pt x="74" y="94"/>
                    <a:pt x="58" y="113"/>
                  </a:cubicBezTo>
                  <a:cubicBezTo>
                    <a:pt x="54" y="117"/>
                    <a:pt x="48" y="122"/>
                    <a:pt x="46" y="127"/>
                  </a:cubicBezTo>
                  <a:cubicBezTo>
                    <a:pt x="33" y="147"/>
                    <a:pt x="24" y="167"/>
                    <a:pt x="16" y="191"/>
                  </a:cubicBezTo>
                  <a:cubicBezTo>
                    <a:pt x="12" y="201"/>
                    <a:pt x="12" y="210"/>
                    <a:pt x="10" y="219"/>
                  </a:cubicBezTo>
                  <a:cubicBezTo>
                    <a:pt x="7" y="240"/>
                    <a:pt x="0" y="266"/>
                    <a:pt x="4" y="289"/>
                  </a:cubicBezTo>
                  <a:cubicBezTo>
                    <a:pt x="6" y="310"/>
                    <a:pt x="7" y="335"/>
                    <a:pt x="15" y="357"/>
                  </a:cubicBezTo>
                  <a:cubicBezTo>
                    <a:pt x="28" y="403"/>
                    <a:pt x="48" y="448"/>
                    <a:pt x="83" y="474"/>
                  </a:cubicBezTo>
                  <a:cubicBezTo>
                    <a:pt x="114" y="502"/>
                    <a:pt x="139" y="517"/>
                    <a:pt x="177" y="531"/>
                  </a:cubicBezTo>
                  <a:cubicBezTo>
                    <a:pt x="182" y="531"/>
                    <a:pt x="187" y="533"/>
                    <a:pt x="191" y="533"/>
                  </a:cubicBezTo>
                  <a:cubicBezTo>
                    <a:pt x="212" y="537"/>
                    <a:pt x="231" y="539"/>
                    <a:pt x="251" y="539"/>
                  </a:cubicBezTo>
                  <a:cubicBezTo>
                    <a:pt x="298" y="539"/>
                    <a:pt x="353" y="528"/>
                    <a:pt x="394" y="501"/>
                  </a:cubicBezTo>
                  <a:cubicBezTo>
                    <a:pt x="427" y="476"/>
                    <a:pt x="448" y="458"/>
                    <a:pt x="473" y="421"/>
                  </a:cubicBezTo>
                  <a:cubicBezTo>
                    <a:pt x="475" y="417"/>
                    <a:pt x="477" y="414"/>
                    <a:pt x="479" y="409"/>
                  </a:cubicBezTo>
                  <a:cubicBezTo>
                    <a:pt x="486" y="393"/>
                    <a:pt x="495" y="376"/>
                    <a:pt x="500" y="357"/>
                  </a:cubicBezTo>
                  <a:cubicBezTo>
                    <a:pt x="510" y="335"/>
                    <a:pt x="512" y="308"/>
                    <a:pt x="512" y="284"/>
                  </a:cubicBezTo>
                  <a:cubicBezTo>
                    <a:pt x="515" y="276"/>
                    <a:pt x="515" y="268"/>
                    <a:pt x="512" y="260"/>
                  </a:cubicBezTo>
                  <a:cubicBezTo>
                    <a:pt x="510" y="239"/>
                    <a:pt x="509" y="210"/>
                    <a:pt x="500" y="187"/>
                  </a:cubicBezTo>
                  <a:cubicBezTo>
                    <a:pt x="494" y="168"/>
                    <a:pt x="488" y="151"/>
                    <a:pt x="478" y="135"/>
                  </a:cubicBezTo>
                  <a:cubicBezTo>
                    <a:pt x="475" y="131"/>
                    <a:pt x="475" y="126"/>
                    <a:pt x="474" y="122"/>
                  </a:cubicBezTo>
                  <a:cubicBezTo>
                    <a:pt x="463" y="105"/>
                    <a:pt x="449" y="89"/>
                    <a:pt x="438" y="76"/>
                  </a:cubicBezTo>
                  <a:cubicBezTo>
                    <a:pt x="425" y="60"/>
                    <a:pt x="407" y="49"/>
                    <a:pt x="391" y="37"/>
                  </a:cubicBezTo>
                  <a:cubicBezTo>
                    <a:pt x="373" y="24"/>
                    <a:pt x="350" y="15"/>
                    <a:pt x="327" y="9"/>
                  </a:cubicBezTo>
                  <a:cubicBezTo>
                    <a:pt x="309" y="6"/>
                    <a:pt x="291" y="3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34"/>
            <p:cNvSpPr/>
            <p:nvPr/>
          </p:nvSpPr>
          <p:spPr>
            <a:xfrm>
              <a:off x="1692158" y="2119123"/>
              <a:ext cx="35029" cy="27998"/>
            </a:xfrm>
            <a:custGeom>
              <a:rect b="b" l="l" r="r" t="t"/>
              <a:pathLst>
                <a:path extrusionOk="0" h="812" w="1016">
                  <a:moveTo>
                    <a:pt x="168" y="1"/>
                  </a:moveTo>
                  <a:cubicBezTo>
                    <a:pt x="166" y="1"/>
                    <a:pt x="164" y="1"/>
                    <a:pt x="163" y="1"/>
                  </a:cubicBezTo>
                  <a:cubicBezTo>
                    <a:pt x="76" y="4"/>
                    <a:pt x="13" y="68"/>
                    <a:pt x="9" y="152"/>
                  </a:cubicBezTo>
                  <a:cubicBezTo>
                    <a:pt x="0" y="341"/>
                    <a:pt x="34" y="539"/>
                    <a:pt x="178" y="676"/>
                  </a:cubicBezTo>
                  <a:cubicBezTo>
                    <a:pt x="262" y="753"/>
                    <a:pt x="372" y="808"/>
                    <a:pt x="492" y="811"/>
                  </a:cubicBezTo>
                  <a:cubicBezTo>
                    <a:pt x="496" y="811"/>
                    <a:pt x="501" y="811"/>
                    <a:pt x="505" y="811"/>
                  </a:cubicBezTo>
                  <a:cubicBezTo>
                    <a:pt x="615" y="811"/>
                    <a:pt x="714" y="763"/>
                    <a:pt x="797" y="696"/>
                  </a:cubicBezTo>
                  <a:cubicBezTo>
                    <a:pt x="877" y="632"/>
                    <a:pt x="944" y="540"/>
                    <a:pt x="981" y="445"/>
                  </a:cubicBezTo>
                  <a:cubicBezTo>
                    <a:pt x="1016" y="362"/>
                    <a:pt x="1008" y="264"/>
                    <a:pt x="932" y="206"/>
                  </a:cubicBezTo>
                  <a:cubicBezTo>
                    <a:pt x="905" y="183"/>
                    <a:pt x="871" y="172"/>
                    <a:pt x="837" y="172"/>
                  </a:cubicBezTo>
                  <a:cubicBezTo>
                    <a:pt x="813" y="172"/>
                    <a:pt x="788" y="178"/>
                    <a:pt x="765" y="188"/>
                  </a:cubicBezTo>
                  <a:cubicBezTo>
                    <a:pt x="719" y="209"/>
                    <a:pt x="689" y="243"/>
                    <a:pt x="661" y="287"/>
                  </a:cubicBezTo>
                  <a:cubicBezTo>
                    <a:pt x="639" y="320"/>
                    <a:pt x="621" y="357"/>
                    <a:pt x="596" y="388"/>
                  </a:cubicBezTo>
                  <a:cubicBezTo>
                    <a:pt x="596" y="391"/>
                    <a:pt x="596" y="391"/>
                    <a:pt x="594" y="391"/>
                  </a:cubicBezTo>
                  <a:cubicBezTo>
                    <a:pt x="590" y="398"/>
                    <a:pt x="584" y="403"/>
                    <a:pt x="584" y="404"/>
                  </a:cubicBezTo>
                  <a:cubicBezTo>
                    <a:pt x="578" y="410"/>
                    <a:pt x="569" y="423"/>
                    <a:pt x="557" y="431"/>
                  </a:cubicBezTo>
                  <a:lnTo>
                    <a:pt x="557" y="434"/>
                  </a:lnTo>
                  <a:cubicBezTo>
                    <a:pt x="553" y="436"/>
                    <a:pt x="548" y="438"/>
                    <a:pt x="545" y="440"/>
                  </a:cubicBezTo>
                  <a:cubicBezTo>
                    <a:pt x="539" y="444"/>
                    <a:pt x="529" y="450"/>
                    <a:pt x="523" y="454"/>
                  </a:cubicBezTo>
                  <a:cubicBezTo>
                    <a:pt x="521" y="456"/>
                    <a:pt x="517" y="456"/>
                    <a:pt x="514" y="457"/>
                  </a:cubicBezTo>
                  <a:cubicBezTo>
                    <a:pt x="512" y="457"/>
                    <a:pt x="507" y="460"/>
                    <a:pt x="505" y="460"/>
                  </a:cubicBezTo>
                  <a:cubicBezTo>
                    <a:pt x="502" y="460"/>
                    <a:pt x="501" y="460"/>
                    <a:pt x="498" y="462"/>
                  </a:cubicBezTo>
                  <a:lnTo>
                    <a:pt x="486" y="462"/>
                  </a:lnTo>
                  <a:cubicBezTo>
                    <a:pt x="479" y="460"/>
                    <a:pt x="470" y="459"/>
                    <a:pt x="465" y="459"/>
                  </a:cubicBezTo>
                  <a:cubicBezTo>
                    <a:pt x="462" y="456"/>
                    <a:pt x="461" y="456"/>
                    <a:pt x="458" y="456"/>
                  </a:cubicBezTo>
                  <a:cubicBezTo>
                    <a:pt x="451" y="450"/>
                    <a:pt x="440" y="446"/>
                    <a:pt x="433" y="443"/>
                  </a:cubicBezTo>
                  <a:cubicBezTo>
                    <a:pt x="424" y="439"/>
                    <a:pt x="418" y="431"/>
                    <a:pt x="412" y="428"/>
                  </a:cubicBezTo>
                  <a:cubicBezTo>
                    <a:pt x="408" y="425"/>
                    <a:pt x="407" y="425"/>
                    <a:pt x="407" y="424"/>
                  </a:cubicBezTo>
                  <a:cubicBezTo>
                    <a:pt x="398" y="417"/>
                    <a:pt x="392" y="410"/>
                    <a:pt x="386" y="402"/>
                  </a:cubicBezTo>
                  <a:cubicBezTo>
                    <a:pt x="382" y="402"/>
                    <a:pt x="382" y="399"/>
                    <a:pt x="382" y="399"/>
                  </a:cubicBezTo>
                  <a:cubicBezTo>
                    <a:pt x="371" y="381"/>
                    <a:pt x="361" y="365"/>
                    <a:pt x="351" y="346"/>
                  </a:cubicBezTo>
                  <a:lnTo>
                    <a:pt x="351" y="342"/>
                  </a:lnTo>
                  <a:cubicBezTo>
                    <a:pt x="349" y="340"/>
                    <a:pt x="342" y="325"/>
                    <a:pt x="342" y="320"/>
                  </a:cubicBezTo>
                  <a:cubicBezTo>
                    <a:pt x="336" y="300"/>
                    <a:pt x="329" y="280"/>
                    <a:pt x="324" y="259"/>
                  </a:cubicBezTo>
                  <a:cubicBezTo>
                    <a:pt x="321" y="246"/>
                    <a:pt x="320" y="235"/>
                    <a:pt x="318" y="223"/>
                  </a:cubicBezTo>
                  <a:lnTo>
                    <a:pt x="318" y="219"/>
                  </a:lnTo>
                  <a:cubicBezTo>
                    <a:pt x="315" y="197"/>
                    <a:pt x="314" y="174"/>
                    <a:pt x="314" y="152"/>
                  </a:cubicBezTo>
                  <a:cubicBezTo>
                    <a:pt x="310" y="73"/>
                    <a:pt x="249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34"/>
            <p:cNvSpPr/>
            <p:nvPr/>
          </p:nvSpPr>
          <p:spPr>
            <a:xfrm>
              <a:off x="1664369" y="2105194"/>
              <a:ext cx="17342" cy="19274"/>
            </a:xfrm>
            <a:custGeom>
              <a:rect b="b" l="l" r="r" t="t"/>
              <a:pathLst>
                <a:path extrusionOk="0" h="559" w="503">
                  <a:moveTo>
                    <a:pt x="246" y="1"/>
                  </a:moveTo>
                  <a:cubicBezTo>
                    <a:pt x="230" y="4"/>
                    <a:pt x="203" y="5"/>
                    <a:pt x="182" y="12"/>
                  </a:cubicBezTo>
                  <a:cubicBezTo>
                    <a:pt x="137" y="31"/>
                    <a:pt x="127" y="35"/>
                    <a:pt x="90" y="67"/>
                  </a:cubicBezTo>
                  <a:lnTo>
                    <a:pt x="78" y="79"/>
                  </a:lnTo>
                  <a:cubicBezTo>
                    <a:pt x="63" y="97"/>
                    <a:pt x="48" y="113"/>
                    <a:pt x="38" y="131"/>
                  </a:cubicBezTo>
                  <a:cubicBezTo>
                    <a:pt x="24" y="156"/>
                    <a:pt x="13" y="183"/>
                    <a:pt x="6" y="210"/>
                  </a:cubicBezTo>
                  <a:cubicBezTo>
                    <a:pt x="2" y="240"/>
                    <a:pt x="0" y="260"/>
                    <a:pt x="2" y="285"/>
                  </a:cubicBezTo>
                  <a:cubicBezTo>
                    <a:pt x="0" y="297"/>
                    <a:pt x="0" y="312"/>
                    <a:pt x="0" y="328"/>
                  </a:cubicBezTo>
                  <a:cubicBezTo>
                    <a:pt x="1" y="348"/>
                    <a:pt x="4" y="370"/>
                    <a:pt x="11" y="391"/>
                  </a:cubicBezTo>
                  <a:cubicBezTo>
                    <a:pt x="15" y="410"/>
                    <a:pt x="22" y="426"/>
                    <a:pt x="31" y="441"/>
                  </a:cubicBezTo>
                  <a:cubicBezTo>
                    <a:pt x="33" y="444"/>
                    <a:pt x="36" y="449"/>
                    <a:pt x="38" y="453"/>
                  </a:cubicBezTo>
                  <a:cubicBezTo>
                    <a:pt x="60" y="486"/>
                    <a:pt x="80" y="509"/>
                    <a:pt x="115" y="530"/>
                  </a:cubicBezTo>
                  <a:cubicBezTo>
                    <a:pt x="151" y="551"/>
                    <a:pt x="188" y="557"/>
                    <a:pt x="228" y="559"/>
                  </a:cubicBezTo>
                  <a:lnTo>
                    <a:pt x="243" y="559"/>
                  </a:lnTo>
                  <a:cubicBezTo>
                    <a:pt x="266" y="557"/>
                    <a:pt x="289" y="557"/>
                    <a:pt x="308" y="551"/>
                  </a:cubicBezTo>
                  <a:cubicBezTo>
                    <a:pt x="324" y="546"/>
                    <a:pt x="340" y="537"/>
                    <a:pt x="355" y="530"/>
                  </a:cubicBezTo>
                  <a:cubicBezTo>
                    <a:pt x="357" y="530"/>
                    <a:pt x="362" y="527"/>
                    <a:pt x="365" y="526"/>
                  </a:cubicBezTo>
                  <a:cubicBezTo>
                    <a:pt x="373" y="521"/>
                    <a:pt x="380" y="514"/>
                    <a:pt x="389" y="507"/>
                  </a:cubicBezTo>
                  <a:cubicBezTo>
                    <a:pt x="396" y="501"/>
                    <a:pt x="404" y="495"/>
                    <a:pt x="414" y="486"/>
                  </a:cubicBezTo>
                  <a:cubicBezTo>
                    <a:pt x="427" y="473"/>
                    <a:pt x="441" y="455"/>
                    <a:pt x="451" y="439"/>
                  </a:cubicBezTo>
                  <a:cubicBezTo>
                    <a:pt x="455" y="433"/>
                    <a:pt x="458" y="427"/>
                    <a:pt x="464" y="421"/>
                  </a:cubicBezTo>
                  <a:cubicBezTo>
                    <a:pt x="475" y="393"/>
                    <a:pt x="489" y="369"/>
                    <a:pt x="494" y="340"/>
                  </a:cubicBezTo>
                  <a:cubicBezTo>
                    <a:pt x="496" y="319"/>
                    <a:pt x="502" y="295"/>
                    <a:pt x="500" y="272"/>
                  </a:cubicBezTo>
                  <a:cubicBezTo>
                    <a:pt x="500" y="251"/>
                    <a:pt x="496" y="228"/>
                    <a:pt x="491" y="205"/>
                  </a:cubicBezTo>
                  <a:cubicBezTo>
                    <a:pt x="491" y="202"/>
                    <a:pt x="489" y="193"/>
                    <a:pt x="487" y="189"/>
                  </a:cubicBezTo>
                  <a:cubicBezTo>
                    <a:pt x="478" y="168"/>
                    <a:pt x="471" y="146"/>
                    <a:pt x="457" y="126"/>
                  </a:cubicBezTo>
                  <a:cubicBezTo>
                    <a:pt x="432" y="87"/>
                    <a:pt x="405" y="58"/>
                    <a:pt x="367" y="33"/>
                  </a:cubicBezTo>
                  <a:cubicBezTo>
                    <a:pt x="358" y="30"/>
                    <a:pt x="346" y="25"/>
                    <a:pt x="337" y="21"/>
                  </a:cubicBezTo>
                  <a:cubicBezTo>
                    <a:pt x="330" y="17"/>
                    <a:pt x="319" y="12"/>
                    <a:pt x="309" y="10"/>
                  </a:cubicBezTo>
                  <a:cubicBezTo>
                    <a:pt x="289" y="6"/>
                    <a:pt x="269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34"/>
            <p:cNvSpPr/>
            <p:nvPr/>
          </p:nvSpPr>
          <p:spPr>
            <a:xfrm>
              <a:off x="1440640" y="1957593"/>
              <a:ext cx="163975" cy="201536"/>
            </a:xfrm>
            <a:custGeom>
              <a:rect b="b" l="l" r="r" t="t"/>
              <a:pathLst>
                <a:path extrusionOk="0" h="5845" w="4756">
                  <a:moveTo>
                    <a:pt x="2628" y="260"/>
                  </a:moveTo>
                  <a:cubicBezTo>
                    <a:pt x="2794" y="260"/>
                    <a:pt x="2959" y="279"/>
                    <a:pt x="3117" y="319"/>
                  </a:cubicBezTo>
                  <a:cubicBezTo>
                    <a:pt x="3422" y="396"/>
                    <a:pt x="3756" y="491"/>
                    <a:pt x="3994" y="713"/>
                  </a:cubicBezTo>
                  <a:cubicBezTo>
                    <a:pt x="4193" y="899"/>
                    <a:pt x="4307" y="1159"/>
                    <a:pt x="4377" y="1419"/>
                  </a:cubicBezTo>
                  <a:cubicBezTo>
                    <a:pt x="4458" y="1713"/>
                    <a:pt x="4481" y="2012"/>
                    <a:pt x="4484" y="2313"/>
                  </a:cubicBezTo>
                  <a:cubicBezTo>
                    <a:pt x="4486" y="2666"/>
                    <a:pt x="4459" y="3026"/>
                    <a:pt x="4374" y="3368"/>
                  </a:cubicBezTo>
                  <a:cubicBezTo>
                    <a:pt x="4229" y="3948"/>
                    <a:pt x="3959" y="4536"/>
                    <a:pt x="3553" y="4978"/>
                  </a:cubicBezTo>
                  <a:cubicBezTo>
                    <a:pt x="3370" y="5178"/>
                    <a:pt x="3148" y="5353"/>
                    <a:pt x="2893" y="5448"/>
                  </a:cubicBezTo>
                  <a:cubicBezTo>
                    <a:pt x="2690" y="5524"/>
                    <a:pt x="2469" y="5561"/>
                    <a:pt x="2250" y="5561"/>
                  </a:cubicBezTo>
                  <a:cubicBezTo>
                    <a:pt x="2141" y="5561"/>
                    <a:pt x="2034" y="5552"/>
                    <a:pt x="1929" y="5534"/>
                  </a:cubicBezTo>
                  <a:cubicBezTo>
                    <a:pt x="1615" y="5479"/>
                    <a:pt x="1299" y="5360"/>
                    <a:pt x="1038" y="5172"/>
                  </a:cubicBezTo>
                  <a:cubicBezTo>
                    <a:pt x="814" y="5012"/>
                    <a:pt x="648" y="4782"/>
                    <a:pt x="528" y="4537"/>
                  </a:cubicBezTo>
                  <a:cubicBezTo>
                    <a:pt x="110" y="3688"/>
                    <a:pt x="268" y="2619"/>
                    <a:pt x="605" y="1769"/>
                  </a:cubicBezTo>
                  <a:cubicBezTo>
                    <a:pt x="771" y="1349"/>
                    <a:pt x="1036" y="929"/>
                    <a:pt x="1385" y="622"/>
                  </a:cubicBezTo>
                  <a:cubicBezTo>
                    <a:pt x="1653" y="498"/>
                    <a:pt x="1916" y="367"/>
                    <a:pt x="2205" y="303"/>
                  </a:cubicBezTo>
                  <a:cubicBezTo>
                    <a:pt x="2343" y="274"/>
                    <a:pt x="2486" y="260"/>
                    <a:pt x="2628" y="260"/>
                  </a:cubicBezTo>
                  <a:close/>
                  <a:moveTo>
                    <a:pt x="2686" y="1"/>
                  </a:moveTo>
                  <a:cubicBezTo>
                    <a:pt x="2661" y="1"/>
                    <a:pt x="2636" y="1"/>
                    <a:pt x="2611" y="2"/>
                  </a:cubicBezTo>
                  <a:cubicBezTo>
                    <a:pt x="2507" y="9"/>
                    <a:pt x="2403" y="24"/>
                    <a:pt x="2299" y="49"/>
                  </a:cubicBezTo>
                  <a:cubicBezTo>
                    <a:pt x="2013" y="65"/>
                    <a:pt x="1732" y="147"/>
                    <a:pt x="1486" y="314"/>
                  </a:cubicBezTo>
                  <a:cubicBezTo>
                    <a:pt x="1086" y="579"/>
                    <a:pt x="788" y="975"/>
                    <a:pt x="573" y="1397"/>
                  </a:cubicBezTo>
                  <a:cubicBezTo>
                    <a:pt x="346" y="1835"/>
                    <a:pt x="184" y="2306"/>
                    <a:pt x="99" y="2792"/>
                  </a:cubicBezTo>
                  <a:cubicBezTo>
                    <a:pt x="8" y="3314"/>
                    <a:pt x="1" y="3849"/>
                    <a:pt x="171" y="4358"/>
                  </a:cubicBezTo>
                  <a:cubicBezTo>
                    <a:pt x="269" y="4652"/>
                    <a:pt x="418" y="4933"/>
                    <a:pt x="626" y="5166"/>
                  </a:cubicBezTo>
                  <a:cubicBezTo>
                    <a:pt x="854" y="5417"/>
                    <a:pt x="1151" y="5581"/>
                    <a:pt x="1464" y="5698"/>
                  </a:cubicBezTo>
                  <a:cubicBezTo>
                    <a:pt x="1721" y="5793"/>
                    <a:pt x="1997" y="5844"/>
                    <a:pt x="2271" y="5844"/>
                  </a:cubicBezTo>
                  <a:cubicBezTo>
                    <a:pt x="2696" y="5844"/>
                    <a:pt x="3117" y="5722"/>
                    <a:pt x="3459" y="5455"/>
                  </a:cubicBezTo>
                  <a:cubicBezTo>
                    <a:pt x="3955" y="5069"/>
                    <a:pt x="4270" y="4475"/>
                    <a:pt x="4460" y="3889"/>
                  </a:cubicBezTo>
                  <a:cubicBezTo>
                    <a:pt x="4687" y="3193"/>
                    <a:pt x="4755" y="2426"/>
                    <a:pt x="4669" y="1700"/>
                  </a:cubicBezTo>
                  <a:cubicBezTo>
                    <a:pt x="4630" y="1393"/>
                    <a:pt x="4560" y="1085"/>
                    <a:pt x="4404" y="818"/>
                  </a:cubicBezTo>
                  <a:cubicBezTo>
                    <a:pt x="4230" y="517"/>
                    <a:pt x="3965" y="325"/>
                    <a:pt x="3643" y="205"/>
                  </a:cubicBezTo>
                  <a:cubicBezTo>
                    <a:pt x="3341" y="92"/>
                    <a:pt x="3014" y="1"/>
                    <a:pt x="2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34"/>
            <p:cNvSpPr/>
            <p:nvPr/>
          </p:nvSpPr>
          <p:spPr>
            <a:xfrm>
              <a:off x="1546074" y="2057580"/>
              <a:ext cx="17790" cy="18585"/>
            </a:xfrm>
            <a:custGeom>
              <a:rect b="b" l="l" r="r" t="t"/>
              <a:pathLst>
                <a:path extrusionOk="0" h="539" w="516">
                  <a:moveTo>
                    <a:pt x="266" y="1"/>
                  </a:moveTo>
                  <a:cubicBezTo>
                    <a:pt x="245" y="1"/>
                    <a:pt x="226" y="3"/>
                    <a:pt x="205" y="7"/>
                  </a:cubicBezTo>
                  <a:cubicBezTo>
                    <a:pt x="178" y="13"/>
                    <a:pt x="158" y="28"/>
                    <a:pt x="137" y="43"/>
                  </a:cubicBezTo>
                  <a:cubicBezTo>
                    <a:pt x="121" y="55"/>
                    <a:pt x="119" y="56"/>
                    <a:pt x="115" y="61"/>
                  </a:cubicBezTo>
                  <a:lnTo>
                    <a:pt x="113" y="61"/>
                  </a:lnTo>
                  <a:cubicBezTo>
                    <a:pt x="88" y="75"/>
                    <a:pt x="75" y="91"/>
                    <a:pt x="58" y="111"/>
                  </a:cubicBezTo>
                  <a:cubicBezTo>
                    <a:pt x="54" y="115"/>
                    <a:pt x="49" y="120"/>
                    <a:pt x="46" y="124"/>
                  </a:cubicBezTo>
                  <a:cubicBezTo>
                    <a:pt x="33" y="144"/>
                    <a:pt x="25" y="167"/>
                    <a:pt x="16" y="189"/>
                  </a:cubicBezTo>
                  <a:cubicBezTo>
                    <a:pt x="12" y="199"/>
                    <a:pt x="10" y="207"/>
                    <a:pt x="10" y="216"/>
                  </a:cubicBezTo>
                  <a:cubicBezTo>
                    <a:pt x="6" y="238"/>
                    <a:pt x="1" y="263"/>
                    <a:pt x="4" y="287"/>
                  </a:cubicBezTo>
                  <a:cubicBezTo>
                    <a:pt x="6" y="310"/>
                    <a:pt x="7" y="334"/>
                    <a:pt x="15" y="355"/>
                  </a:cubicBezTo>
                  <a:cubicBezTo>
                    <a:pt x="28" y="399"/>
                    <a:pt x="51" y="442"/>
                    <a:pt x="84" y="471"/>
                  </a:cubicBezTo>
                  <a:cubicBezTo>
                    <a:pt x="115" y="496"/>
                    <a:pt x="140" y="512"/>
                    <a:pt x="179" y="527"/>
                  </a:cubicBezTo>
                  <a:cubicBezTo>
                    <a:pt x="183" y="527"/>
                    <a:pt x="188" y="529"/>
                    <a:pt x="192" y="529"/>
                  </a:cubicBezTo>
                  <a:cubicBezTo>
                    <a:pt x="213" y="533"/>
                    <a:pt x="233" y="538"/>
                    <a:pt x="254" y="538"/>
                  </a:cubicBezTo>
                  <a:cubicBezTo>
                    <a:pt x="301" y="538"/>
                    <a:pt x="355" y="525"/>
                    <a:pt x="395" y="497"/>
                  </a:cubicBezTo>
                  <a:cubicBezTo>
                    <a:pt x="429" y="472"/>
                    <a:pt x="449" y="455"/>
                    <a:pt x="474" y="418"/>
                  </a:cubicBezTo>
                  <a:cubicBezTo>
                    <a:pt x="478" y="414"/>
                    <a:pt x="479" y="412"/>
                    <a:pt x="479" y="407"/>
                  </a:cubicBezTo>
                  <a:cubicBezTo>
                    <a:pt x="488" y="391"/>
                    <a:pt x="496" y="372"/>
                    <a:pt x="501" y="355"/>
                  </a:cubicBezTo>
                  <a:cubicBezTo>
                    <a:pt x="510" y="332"/>
                    <a:pt x="512" y="305"/>
                    <a:pt x="512" y="282"/>
                  </a:cubicBezTo>
                  <a:cubicBezTo>
                    <a:pt x="515" y="275"/>
                    <a:pt x="515" y="266"/>
                    <a:pt x="512" y="257"/>
                  </a:cubicBezTo>
                  <a:cubicBezTo>
                    <a:pt x="510" y="236"/>
                    <a:pt x="509" y="207"/>
                    <a:pt x="501" y="184"/>
                  </a:cubicBezTo>
                  <a:cubicBezTo>
                    <a:pt x="494" y="165"/>
                    <a:pt x="488" y="148"/>
                    <a:pt x="479" y="132"/>
                  </a:cubicBezTo>
                  <a:cubicBezTo>
                    <a:pt x="476" y="128"/>
                    <a:pt x="474" y="126"/>
                    <a:pt x="474" y="120"/>
                  </a:cubicBezTo>
                  <a:cubicBezTo>
                    <a:pt x="463" y="105"/>
                    <a:pt x="449" y="89"/>
                    <a:pt x="438" y="74"/>
                  </a:cubicBezTo>
                  <a:cubicBezTo>
                    <a:pt x="426" y="60"/>
                    <a:pt x="407" y="45"/>
                    <a:pt x="391" y="37"/>
                  </a:cubicBezTo>
                  <a:cubicBezTo>
                    <a:pt x="373" y="24"/>
                    <a:pt x="351" y="12"/>
                    <a:pt x="328" y="7"/>
                  </a:cubicBezTo>
                  <a:cubicBezTo>
                    <a:pt x="309" y="3"/>
                    <a:pt x="288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34"/>
            <p:cNvSpPr/>
            <p:nvPr/>
          </p:nvSpPr>
          <p:spPr>
            <a:xfrm>
              <a:off x="1503460" y="2050546"/>
              <a:ext cx="35064" cy="28067"/>
            </a:xfrm>
            <a:custGeom>
              <a:rect b="b" l="l" r="r" t="t"/>
              <a:pathLst>
                <a:path extrusionOk="0" h="814" w="1017">
                  <a:moveTo>
                    <a:pt x="168" y="0"/>
                  </a:moveTo>
                  <a:cubicBezTo>
                    <a:pt x="165" y="0"/>
                    <a:pt x="163" y="0"/>
                    <a:pt x="160" y="1"/>
                  </a:cubicBezTo>
                  <a:cubicBezTo>
                    <a:pt x="76" y="3"/>
                    <a:pt x="13" y="65"/>
                    <a:pt x="9" y="152"/>
                  </a:cubicBezTo>
                  <a:cubicBezTo>
                    <a:pt x="0" y="339"/>
                    <a:pt x="34" y="539"/>
                    <a:pt x="179" y="673"/>
                  </a:cubicBezTo>
                  <a:cubicBezTo>
                    <a:pt x="263" y="754"/>
                    <a:pt x="373" y="809"/>
                    <a:pt x="493" y="813"/>
                  </a:cubicBezTo>
                  <a:cubicBezTo>
                    <a:pt x="496" y="813"/>
                    <a:pt x="500" y="813"/>
                    <a:pt x="503" y="813"/>
                  </a:cubicBezTo>
                  <a:cubicBezTo>
                    <a:pt x="614" y="813"/>
                    <a:pt x="714" y="763"/>
                    <a:pt x="798" y="695"/>
                  </a:cubicBezTo>
                  <a:cubicBezTo>
                    <a:pt x="878" y="631"/>
                    <a:pt x="945" y="542"/>
                    <a:pt x="983" y="446"/>
                  </a:cubicBezTo>
                  <a:cubicBezTo>
                    <a:pt x="1017" y="361"/>
                    <a:pt x="1011" y="263"/>
                    <a:pt x="934" y="205"/>
                  </a:cubicBezTo>
                  <a:cubicBezTo>
                    <a:pt x="904" y="181"/>
                    <a:pt x="871" y="170"/>
                    <a:pt x="837" y="170"/>
                  </a:cubicBezTo>
                  <a:cubicBezTo>
                    <a:pt x="813" y="170"/>
                    <a:pt x="790" y="176"/>
                    <a:pt x="767" y="186"/>
                  </a:cubicBezTo>
                  <a:cubicBezTo>
                    <a:pt x="717" y="207"/>
                    <a:pt x="690" y="242"/>
                    <a:pt x="663" y="285"/>
                  </a:cubicBezTo>
                  <a:cubicBezTo>
                    <a:pt x="640" y="319"/>
                    <a:pt x="619" y="356"/>
                    <a:pt x="597" y="389"/>
                  </a:cubicBezTo>
                  <a:lnTo>
                    <a:pt x="595" y="389"/>
                  </a:lnTo>
                  <a:cubicBezTo>
                    <a:pt x="591" y="396"/>
                    <a:pt x="586" y="400"/>
                    <a:pt x="586" y="403"/>
                  </a:cubicBezTo>
                  <a:cubicBezTo>
                    <a:pt x="579" y="409"/>
                    <a:pt x="570" y="420"/>
                    <a:pt x="559" y="430"/>
                  </a:cubicBezTo>
                  <a:cubicBezTo>
                    <a:pt x="559" y="433"/>
                    <a:pt x="559" y="433"/>
                    <a:pt x="556" y="433"/>
                  </a:cubicBezTo>
                  <a:cubicBezTo>
                    <a:pt x="553" y="435"/>
                    <a:pt x="549" y="436"/>
                    <a:pt x="547" y="439"/>
                  </a:cubicBezTo>
                  <a:cubicBezTo>
                    <a:pt x="538" y="443"/>
                    <a:pt x="532" y="448"/>
                    <a:pt x="524" y="451"/>
                  </a:cubicBezTo>
                  <a:cubicBezTo>
                    <a:pt x="522" y="455"/>
                    <a:pt x="518" y="456"/>
                    <a:pt x="516" y="456"/>
                  </a:cubicBezTo>
                  <a:cubicBezTo>
                    <a:pt x="513" y="459"/>
                    <a:pt x="509" y="459"/>
                    <a:pt x="507" y="459"/>
                  </a:cubicBezTo>
                  <a:cubicBezTo>
                    <a:pt x="503" y="459"/>
                    <a:pt x="502" y="461"/>
                    <a:pt x="500" y="461"/>
                  </a:cubicBezTo>
                  <a:lnTo>
                    <a:pt x="487" y="461"/>
                  </a:lnTo>
                  <a:cubicBezTo>
                    <a:pt x="481" y="459"/>
                    <a:pt x="471" y="457"/>
                    <a:pt x="466" y="457"/>
                  </a:cubicBezTo>
                  <a:cubicBezTo>
                    <a:pt x="464" y="457"/>
                    <a:pt x="462" y="455"/>
                    <a:pt x="460" y="455"/>
                  </a:cubicBezTo>
                  <a:cubicBezTo>
                    <a:pt x="453" y="450"/>
                    <a:pt x="441" y="445"/>
                    <a:pt x="433" y="441"/>
                  </a:cubicBezTo>
                  <a:cubicBezTo>
                    <a:pt x="425" y="438"/>
                    <a:pt x="419" y="430"/>
                    <a:pt x="410" y="425"/>
                  </a:cubicBezTo>
                  <a:lnTo>
                    <a:pt x="407" y="422"/>
                  </a:lnTo>
                  <a:cubicBezTo>
                    <a:pt x="399" y="415"/>
                    <a:pt x="393" y="409"/>
                    <a:pt x="386" y="399"/>
                  </a:cubicBezTo>
                  <a:cubicBezTo>
                    <a:pt x="383" y="399"/>
                    <a:pt x="383" y="399"/>
                    <a:pt x="383" y="397"/>
                  </a:cubicBezTo>
                  <a:cubicBezTo>
                    <a:pt x="371" y="382"/>
                    <a:pt x="361" y="363"/>
                    <a:pt x="351" y="345"/>
                  </a:cubicBezTo>
                  <a:lnTo>
                    <a:pt x="351" y="341"/>
                  </a:lnTo>
                  <a:cubicBezTo>
                    <a:pt x="349" y="339"/>
                    <a:pt x="342" y="323"/>
                    <a:pt x="342" y="319"/>
                  </a:cubicBezTo>
                  <a:cubicBezTo>
                    <a:pt x="336" y="298"/>
                    <a:pt x="330" y="279"/>
                    <a:pt x="324" y="258"/>
                  </a:cubicBezTo>
                  <a:cubicBezTo>
                    <a:pt x="321" y="246"/>
                    <a:pt x="320" y="233"/>
                    <a:pt x="318" y="221"/>
                  </a:cubicBezTo>
                  <a:lnTo>
                    <a:pt x="318" y="219"/>
                  </a:lnTo>
                  <a:cubicBezTo>
                    <a:pt x="315" y="196"/>
                    <a:pt x="314" y="173"/>
                    <a:pt x="314" y="152"/>
                  </a:cubicBezTo>
                  <a:cubicBezTo>
                    <a:pt x="310" y="74"/>
                    <a:pt x="250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34"/>
            <p:cNvSpPr/>
            <p:nvPr/>
          </p:nvSpPr>
          <p:spPr>
            <a:xfrm>
              <a:off x="1428056" y="2307615"/>
              <a:ext cx="67162" cy="57306"/>
            </a:xfrm>
            <a:custGeom>
              <a:rect b="b" l="l" r="r" t="t"/>
              <a:pathLst>
                <a:path extrusionOk="0" h="1662" w="1948">
                  <a:moveTo>
                    <a:pt x="1125" y="265"/>
                  </a:moveTo>
                  <a:cubicBezTo>
                    <a:pt x="1228" y="265"/>
                    <a:pt x="1335" y="286"/>
                    <a:pt x="1420" y="336"/>
                  </a:cubicBezTo>
                  <a:cubicBezTo>
                    <a:pt x="1475" y="365"/>
                    <a:pt x="1527" y="412"/>
                    <a:pt x="1560" y="464"/>
                  </a:cubicBezTo>
                  <a:cubicBezTo>
                    <a:pt x="1601" y="528"/>
                    <a:pt x="1626" y="602"/>
                    <a:pt x="1635" y="686"/>
                  </a:cubicBezTo>
                  <a:cubicBezTo>
                    <a:pt x="1653" y="862"/>
                    <a:pt x="1576" y="1010"/>
                    <a:pt x="1447" y="1128"/>
                  </a:cubicBezTo>
                  <a:cubicBezTo>
                    <a:pt x="1294" y="1269"/>
                    <a:pt x="1065" y="1365"/>
                    <a:pt x="845" y="1365"/>
                  </a:cubicBezTo>
                  <a:cubicBezTo>
                    <a:pt x="700" y="1365"/>
                    <a:pt x="558" y="1324"/>
                    <a:pt x="443" y="1226"/>
                  </a:cubicBezTo>
                  <a:cubicBezTo>
                    <a:pt x="384" y="1176"/>
                    <a:pt x="335" y="1112"/>
                    <a:pt x="301" y="1042"/>
                  </a:cubicBezTo>
                  <a:cubicBezTo>
                    <a:pt x="283" y="963"/>
                    <a:pt x="279" y="881"/>
                    <a:pt x="295" y="800"/>
                  </a:cubicBezTo>
                  <a:cubicBezTo>
                    <a:pt x="329" y="643"/>
                    <a:pt x="436" y="524"/>
                    <a:pt x="569" y="441"/>
                  </a:cubicBezTo>
                  <a:cubicBezTo>
                    <a:pt x="710" y="354"/>
                    <a:pt x="855" y="294"/>
                    <a:pt x="1021" y="272"/>
                  </a:cubicBezTo>
                  <a:cubicBezTo>
                    <a:pt x="1055" y="267"/>
                    <a:pt x="1090" y="265"/>
                    <a:pt x="1125" y="265"/>
                  </a:cubicBezTo>
                  <a:close/>
                  <a:moveTo>
                    <a:pt x="1139" y="1"/>
                  </a:moveTo>
                  <a:cubicBezTo>
                    <a:pt x="918" y="1"/>
                    <a:pt x="692" y="75"/>
                    <a:pt x="514" y="194"/>
                  </a:cubicBezTo>
                  <a:cubicBezTo>
                    <a:pt x="408" y="264"/>
                    <a:pt x="311" y="361"/>
                    <a:pt x="237" y="471"/>
                  </a:cubicBezTo>
                  <a:cubicBezTo>
                    <a:pt x="225" y="482"/>
                    <a:pt x="215" y="492"/>
                    <a:pt x="203" y="502"/>
                  </a:cubicBezTo>
                  <a:cubicBezTo>
                    <a:pt x="12" y="712"/>
                    <a:pt x="0" y="999"/>
                    <a:pt x="136" y="1246"/>
                  </a:cubicBezTo>
                  <a:cubicBezTo>
                    <a:pt x="293" y="1533"/>
                    <a:pt x="585" y="1661"/>
                    <a:pt x="887" y="1661"/>
                  </a:cubicBezTo>
                  <a:cubicBezTo>
                    <a:pt x="1114" y="1661"/>
                    <a:pt x="1346" y="1589"/>
                    <a:pt x="1531" y="1457"/>
                  </a:cubicBezTo>
                  <a:cubicBezTo>
                    <a:pt x="1741" y="1308"/>
                    <a:pt x="1903" y="1095"/>
                    <a:pt x="1927" y="830"/>
                  </a:cubicBezTo>
                  <a:cubicBezTo>
                    <a:pt x="1948" y="606"/>
                    <a:pt x="1850" y="353"/>
                    <a:pt x="1684" y="200"/>
                  </a:cubicBezTo>
                  <a:cubicBezTo>
                    <a:pt x="1533" y="61"/>
                    <a:pt x="1338" y="1"/>
                    <a:pt x="1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34"/>
            <p:cNvSpPr/>
            <p:nvPr/>
          </p:nvSpPr>
          <p:spPr>
            <a:xfrm>
              <a:off x="1475808" y="2036652"/>
              <a:ext cx="17308" cy="19240"/>
            </a:xfrm>
            <a:custGeom>
              <a:rect b="b" l="l" r="r" t="t"/>
              <a:pathLst>
                <a:path extrusionOk="0" h="558" w="502">
                  <a:moveTo>
                    <a:pt x="255" y="0"/>
                  </a:moveTo>
                  <a:cubicBezTo>
                    <a:pt x="252" y="0"/>
                    <a:pt x="249" y="0"/>
                    <a:pt x="245" y="1"/>
                  </a:cubicBezTo>
                  <a:cubicBezTo>
                    <a:pt x="230" y="1"/>
                    <a:pt x="202" y="4"/>
                    <a:pt x="181" y="10"/>
                  </a:cubicBezTo>
                  <a:cubicBezTo>
                    <a:pt x="136" y="29"/>
                    <a:pt x="127" y="35"/>
                    <a:pt x="89" y="66"/>
                  </a:cubicBezTo>
                  <a:cubicBezTo>
                    <a:pt x="85" y="68"/>
                    <a:pt x="80" y="72"/>
                    <a:pt x="75" y="78"/>
                  </a:cubicBezTo>
                  <a:cubicBezTo>
                    <a:pt x="63" y="93"/>
                    <a:pt x="48" y="109"/>
                    <a:pt x="38" y="130"/>
                  </a:cubicBezTo>
                  <a:cubicBezTo>
                    <a:pt x="24" y="152"/>
                    <a:pt x="13" y="180"/>
                    <a:pt x="7" y="207"/>
                  </a:cubicBezTo>
                  <a:cubicBezTo>
                    <a:pt x="3" y="237"/>
                    <a:pt x="1" y="259"/>
                    <a:pt x="3" y="281"/>
                  </a:cubicBezTo>
                  <a:cubicBezTo>
                    <a:pt x="1" y="294"/>
                    <a:pt x="1" y="311"/>
                    <a:pt x="1" y="323"/>
                  </a:cubicBezTo>
                  <a:cubicBezTo>
                    <a:pt x="1" y="346"/>
                    <a:pt x="3" y="369"/>
                    <a:pt x="9" y="391"/>
                  </a:cubicBezTo>
                  <a:cubicBezTo>
                    <a:pt x="13" y="407"/>
                    <a:pt x="21" y="425"/>
                    <a:pt x="30" y="441"/>
                  </a:cubicBezTo>
                  <a:cubicBezTo>
                    <a:pt x="33" y="443"/>
                    <a:pt x="34" y="447"/>
                    <a:pt x="36" y="452"/>
                  </a:cubicBezTo>
                  <a:cubicBezTo>
                    <a:pt x="59" y="484"/>
                    <a:pt x="77" y="507"/>
                    <a:pt x="113" y="526"/>
                  </a:cubicBezTo>
                  <a:cubicBezTo>
                    <a:pt x="149" y="548"/>
                    <a:pt x="186" y="557"/>
                    <a:pt x="226" y="558"/>
                  </a:cubicBezTo>
                  <a:cubicBezTo>
                    <a:pt x="233" y="558"/>
                    <a:pt x="238" y="558"/>
                    <a:pt x="242" y="556"/>
                  </a:cubicBezTo>
                  <a:cubicBezTo>
                    <a:pt x="264" y="556"/>
                    <a:pt x="288" y="552"/>
                    <a:pt x="307" y="546"/>
                  </a:cubicBezTo>
                  <a:cubicBezTo>
                    <a:pt x="322" y="542"/>
                    <a:pt x="338" y="535"/>
                    <a:pt x="354" y="525"/>
                  </a:cubicBezTo>
                  <a:cubicBezTo>
                    <a:pt x="357" y="525"/>
                    <a:pt x="361" y="522"/>
                    <a:pt x="363" y="522"/>
                  </a:cubicBezTo>
                  <a:cubicBezTo>
                    <a:pt x="372" y="516"/>
                    <a:pt x="379" y="510"/>
                    <a:pt x="388" y="501"/>
                  </a:cubicBezTo>
                  <a:cubicBezTo>
                    <a:pt x="394" y="498"/>
                    <a:pt x="404" y="490"/>
                    <a:pt x="413" y="484"/>
                  </a:cubicBezTo>
                  <a:cubicBezTo>
                    <a:pt x="425" y="468"/>
                    <a:pt x="440" y="449"/>
                    <a:pt x="450" y="434"/>
                  </a:cubicBezTo>
                  <a:cubicBezTo>
                    <a:pt x="455" y="427"/>
                    <a:pt x="457" y="422"/>
                    <a:pt x="462" y="416"/>
                  </a:cubicBezTo>
                  <a:cubicBezTo>
                    <a:pt x="473" y="391"/>
                    <a:pt x="487" y="364"/>
                    <a:pt x="492" y="335"/>
                  </a:cubicBezTo>
                  <a:cubicBezTo>
                    <a:pt x="494" y="314"/>
                    <a:pt x="501" y="292"/>
                    <a:pt x="498" y="270"/>
                  </a:cubicBezTo>
                  <a:cubicBezTo>
                    <a:pt x="498" y="248"/>
                    <a:pt x="494" y="224"/>
                    <a:pt x="490" y="203"/>
                  </a:cubicBezTo>
                  <a:cubicBezTo>
                    <a:pt x="490" y="196"/>
                    <a:pt x="487" y="191"/>
                    <a:pt x="486" y="185"/>
                  </a:cubicBezTo>
                  <a:cubicBezTo>
                    <a:pt x="476" y="164"/>
                    <a:pt x="470" y="141"/>
                    <a:pt x="456" y="120"/>
                  </a:cubicBezTo>
                  <a:cubicBezTo>
                    <a:pt x="431" y="84"/>
                    <a:pt x="404" y="53"/>
                    <a:pt x="366" y="31"/>
                  </a:cubicBezTo>
                  <a:cubicBezTo>
                    <a:pt x="357" y="25"/>
                    <a:pt x="345" y="23"/>
                    <a:pt x="336" y="19"/>
                  </a:cubicBezTo>
                  <a:cubicBezTo>
                    <a:pt x="330" y="16"/>
                    <a:pt x="318" y="10"/>
                    <a:pt x="309" y="8"/>
                  </a:cubicBezTo>
                  <a:cubicBezTo>
                    <a:pt x="291" y="4"/>
                    <a:pt x="273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34"/>
            <p:cNvSpPr/>
            <p:nvPr/>
          </p:nvSpPr>
          <p:spPr>
            <a:xfrm>
              <a:off x="1365857" y="2361884"/>
              <a:ext cx="67059" cy="57306"/>
            </a:xfrm>
            <a:custGeom>
              <a:rect b="b" l="l" r="r" t="t"/>
              <a:pathLst>
                <a:path extrusionOk="0" h="1662" w="1945">
                  <a:moveTo>
                    <a:pt x="1128" y="264"/>
                  </a:moveTo>
                  <a:cubicBezTo>
                    <a:pt x="1231" y="264"/>
                    <a:pt x="1336" y="285"/>
                    <a:pt x="1420" y="333"/>
                  </a:cubicBezTo>
                  <a:cubicBezTo>
                    <a:pt x="1474" y="364"/>
                    <a:pt x="1526" y="412"/>
                    <a:pt x="1561" y="464"/>
                  </a:cubicBezTo>
                  <a:cubicBezTo>
                    <a:pt x="1601" y="528"/>
                    <a:pt x="1628" y="602"/>
                    <a:pt x="1638" y="683"/>
                  </a:cubicBezTo>
                  <a:cubicBezTo>
                    <a:pt x="1655" y="861"/>
                    <a:pt x="1578" y="1011"/>
                    <a:pt x="1450" y="1128"/>
                  </a:cubicBezTo>
                  <a:cubicBezTo>
                    <a:pt x="1296" y="1268"/>
                    <a:pt x="1066" y="1365"/>
                    <a:pt x="844" y="1365"/>
                  </a:cubicBezTo>
                  <a:cubicBezTo>
                    <a:pt x="700" y="1365"/>
                    <a:pt x="559" y="1324"/>
                    <a:pt x="445" y="1226"/>
                  </a:cubicBezTo>
                  <a:cubicBezTo>
                    <a:pt x="384" y="1174"/>
                    <a:pt x="337" y="1111"/>
                    <a:pt x="303" y="1042"/>
                  </a:cubicBezTo>
                  <a:cubicBezTo>
                    <a:pt x="285" y="963"/>
                    <a:pt x="281" y="880"/>
                    <a:pt x="299" y="799"/>
                  </a:cubicBezTo>
                  <a:cubicBezTo>
                    <a:pt x="331" y="642"/>
                    <a:pt x="440" y="526"/>
                    <a:pt x="572" y="443"/>
                  </a:cubicBezTo>
                  <a:cubicBezTo>
                    <a:pt x="711" y="355"/>
                    <a:pt x="855" y="294"/>
                    <a:pt x="1020" y="272"/>
                  </a:cubicBezTo>
                  <a:cubicBezTo>
                    <a:pt x="1055" y="267"/>
                    <a:pt x="1092" y="264"/>
                    <a:pt x="1128" y="264"/>
                  </a:cubicBezTo>
                  <a:close/>
                  <a:moveTo>
                    <a:pt x="1138" y="1"/>
                  </a:moveTo>
                  <a:cubicBezTo>
                    <a:pt x="917" y="1"/>
                    <a:pt x="690" y="74"/>
                    <a:pt x="511" y="194"/>
                  </a:cubicBezTo>
                  <a:cubicBezTo>
                    <a:pt x="410" y="260"/>
                    <a:pt x="311" y="357"/>
                    <a:pt x="238" y="471"/>
                  </a:cubicBezTo>
                  <a:cubicBezTo>
                    <a:pt x="227" y="480"/>
                    <a:pt x="213" y="491"/>
                    <a:pt x="204" y="502"/>
                  </a:cubicBezTo>
                  <a:cubicBezTo>
                    <a:pt x="13" y="711"/>
                    <a:pt x="1" y="1000"/>
                    <a:pt x="134" y="1242"/>
                  </a:cubicBezTo>
                  <a:cubicBezTo>
                    <a:pt x="292" y="1532"/>
                    <a:pt x="586" y="1661"/>
                    <a:pt x="889" y="1661"/>
                  </a:cubicBezTo>
                  <a:cubicBezTo>
                    <a:pt x="1115" y="1661"/>
                    <a:pt x="1346" y="1589"/>
                    <a:pt x="1529" y="1458"/>
                  </a:cubicBezTo>
                  <a:cubicBezTo>
                    <a:pt x="1742" y="1308"/>
                    <a:pt x="1901" y="1094"/>
                    <a:pt x="1926" y="830"/>
                  </a:cubicBezTo>
                  <a:cubicBezTo>
                    <a:pt x="1945" y="606"/>
                    <a:pt x="1849" y="351"/>
                    <a:pt x="1685" y="200"/>
                  </a:cubicBezTo>
                  <a:cubicBezTo>
                    <a:pt x="1532" y="61"/>
                    <a:pt x="1338" y="1"/>
                    <a:pt x="1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34"/>
            <p:cNvSpPr/>
            <p:nvPr/>
          </p:nvSpPr>
          <p:spPr>
            <a:xfrm>
              <a:off x="977082" y="2124295"/>
              <a:ext cx="424177" cy="313492"/>
            </a:xfrm>
            <a:custGeom>
              <a:rect b="b" l="l" r="r" t="t"/>
              <a:pathLst>
                <a:path extrusionOk="0" h="9092" w="12303">
                  <a:moveTo>
                    <a:pt x="4334" y="277"/>
                  </a:moveTo>
                  <a:cubicBezTo>
                    <a:pt x="4530" y="277"/>
                    <a:pt x="4725" y="307"/>
                    <a:pt x="4886" y="354"/>
                  </a:cubicBezTo>
                  <a:cubicBezTo>
                    <a:pt x="5072" y="406"/>
                    <a:pt x="5224" y="480"/>
                    <a:pt x="5390" y="593"/>
                  </a:cubicBezTo>
                  <a:cubicBezTo>
                    <a:pt x="5634" y="760"/>
                    <a:pt x="5855" y="964"/>
                    <a:pt x="6054" y="1183"/>
                  </a:cubicBezTo>
                  <a:cubicBezTo>
                    <a:pt x="6454" y="1623"/>
                    <a:pt x="6764" y="2139"/>
                    <a:pt x="7043" y="2664"/>
                  </a:cubicBezTo>
                  <a:cubicBezTo>
                    <a:pt x="7120" y="2807"/>
                    <a:pt x="7197" y="2955"/>
                    <a:pt x="7259" y="3106"/>
                  </a:cubicBezTo>
                  <a:cubicBezTo>
                    <a:pt x="7311" y="3229"/>
                    <a:pt x="7328" y="3373"/>
                    <a:pt x="7449" y="3451"/>
                  </a:cubicBezTo>
                  <a:cubicBezTo>
                    <a:pt x="7511" y="3490"/>
                    <a:pt x="7582" y="3505"/>
                    <a:pt x="7655" y="3505"/>
                  </a:cubicBezTo>
                  <a:cubicBezTo>
                    <a:pt x="7802" y="3505"/>
                    <a:pt x="7960" y="3445"/>
                    <a:pt x="8082" y="3399"/>
                  </a:cubicBezTo>
                  <a:cubicBezTo>
                    <a:pt x="8261" y="3333"/>
                    <a:pt x="8432" y="3254"/>
                    <a:pt x="8618" y="3205"/>
                  </a:cubicBezTo>
                  <a:cubicBezTo>
                    <a:pt x="8814" y="3153"/>
                    <a:pt x="9032" y="3109"/>
                    <a:pt x="9220" y="3088"/>
                  </a:cubicBezTo>
                  <a:cubicBezTo>
                    <a:pt x="9418" y="3063"/>
                    <a:pt x="9620" y="3049"/>
                    <a:pt x="9821" y="3049"/>
                  </a:cubicBezTo>
                  <a:cubicBezTo>
                    <a:pt x="10081" y="3049"/>
                    <a:pt x="10340" y="3072"/>
                    <a:pt x="10593" y="3125"/>
                  </a:cubicBezTo>
                  <a:cubicBezTo>
                    <a:pt x="10666" y="3141"/>
                    <a:pt x="10738" y="3159"/>
                    <a:pt x="10811" y="3180"/>
                  </a:cubicBezTo>
                  <a:cubicBezTo>
                    <a:pt x="11172" y="3325"/>
                    <a:pt x="11514" y="3551"/>
                    <a:pt x="11692" y="3899"/>
                  </a:cubicBezTo>
                  <a:cubicBezTo>
                    <a:pt x="11803" y="4111"/>
                    <a:pt x="11858" y="4356"/>
                    <a:pt x="11884" y="4592"/>
                  </a:cubicBezTo>
                  <a:cubicBezTo>
                    <a:pt x="11914" y="4848"/>
                    <a:pt x="11921" y="5112"/>
                    <a:pt x="11880" y="5364"/>
                  </a:cubicBezTo>
                  <a:cubicBezTo>
                    <a:pt x="11785" y="5895"/>
                    <a:pt x="11525" y="6394"/>
                    <a:pt x="11195" y="6815"/>
                  </a:cubicBezTo>
                  <a:cubicBezTo>
                    <a:pt x="10526" y="7663"/>
                    <a:pt x="9563" y="8247"/>
                    <a:pt x="8537" y="8554"/>
                  </a:cubicBezTo>
                  <a:cubicBezTo>
                    <a:pt x="8070" y="8694"/>
                    <a:pt x="7588" y="8776"/>
                    <a:pt x="7099" y="8776"/>
                  </a:cubicBezTo>
                  <a:cubicBezTo>
                    <a:pt x="7043" y="8776"/>
                    <a:pt x="6988" y="8775"/>
                    <a:pt x="6933" y="8773"/>
                  </a:cubicBezTo>
                  <a:cubicBezTo>
                    <a:pt x="6440" y="8752"/>
                    <a:pt x="5923" y="8649"/>
                    <a:pt x="5505" y="8377"/>
                  </a:cubicBezTo>
                  <a:cubicBezTo>
                    <a:pt x="5141" y="8143"/>
                    <a:pt x="4856" y="7781"/>
                    <a:pt x="4707" y="7384"/>
                  </a:cubicBezTo>
                  <a:cubicBezTo>
                    <a:pt x="4549" y="6966"/>
                    <a:pt x="4517" y="6514"/>
                    <a:pt x="4621" y="6085"/>
                  </a:cubicBezTo>
                  <a:cubicBezTo>
                    <a:pt x="4648" y="5971"/>
                    <a:pt x="4686" y="5858"/>
                    <a:pt x="4725" y="5747"/>
                  </a:cubicBezTo>
                  <a:cubicBezTo>
                    <a:pt x="4765" y="5637"/>
                    <a:pt x="4661" y="5538"/>
                    <a:pt x="4559" y="5530"/>
                  </a:cubicBezTo>
                  <a:cubicBezTo>
                    <a:pt x="3616" y="5462"/>
                    <a:pt x="2646" y="5334"/>
                    <a:pt x="1757" y="4992"/>
                  </a:cubicBezTo>
                  <a:cubicBezTo>
                    <a:pt x="1454" y="4876"/>
                    <a:pt x="1161" y="4716"/>
                    <a:pt x="906" y="4513"/>
                  </a:cubicBezTo>
                  <a:cubicBezTo>
                    <a:pt x="659" y="4322"/>
                    <a:pt x="432" y="4069"/>
                    <a:pt x="340" y="3763"/>
                  </a:cubicBezTo>
                  <a:cubicBezTo>
                    <a:pt x="252" y="3462"/>
                    <a:pt x="329" y="3147"/>
                    <a:pt x="512" y="2896"/>
                  </a:cubicBezTo>
                  <a:cubicBezTo>
                    <a:pt x="662" y="2688"/>
                    <a:pt x="883" y="2571"/>
                    <a:pt x="1133" y="2519"/>
                  </a:cubicBezTo>
                  <a:cubicBezTo>
                    <a:pt x="1243" y="2495"/>
                    <a:pt x="1363" y="2485"/>
                    <a:pt x="1485" y="2485"/>
                  </a:cubicBezTo>
                  <a:cubicBezTo>
                    <a:pt x="1643" y="2485"/>
                    <a:pt x="1805" y="2502"/>
                    <a:pt x="1950" y="2528"/>
                  </a:cubicBezTo>
                  <a:cubicBezTo>
                    <a:pt x="2240" y="2580"/>
                    <a:pt x="2525" y="2666"/>
                    <a:pt x="2802" y="2768"/>
                  </a:cubicBezTo>
                  <a:cubicBezTo>
                    <a:pt x="2952" y="2823"/>
                    <a:pt x="3044" y="2865"/>
                    <a:pt x="3187" y="2930"/>
                  </a:cubicBezTo>
                  <a:cubicBezTo>
                    <a:pt x="3442" y="3045"/>
                    <a:pt x="3694" y="3167"/>
                    <a:pt x="3945" y="3294"/>
                  </a:cubicBezTo>
                  <a:cubicBezTo>
                    <a:pt x="4184" y="3416"/>
                    <a:pt x="4424" y="3545"/>
                    <a:pt x="4658" y="3680"/>
                  </a:cubicBezTo>
                  <a:cubicBezTo>
                    <a:pt x="4882" y="3809"/>
                    <a:pt x="5095" y="3967"/>
                    <a:pt x="5338" y="4057"/>
                  </a:cubicBezTo>
                  <a:cubicBezTo>
                    <a:pt x="5355" y="4063"/>
                    <a:pt x="5371" y="4066"/>
                    <a:pt x="5387" y="4066"/>
                  </a:cubicBezTo>
                  <a:cubicBezTo>
                    <a:pt x="5522" y="4066"/>
                    <a:pt x="5621" y="3868"/>
                    <a:pt x="5505" y="3773"/>
                  </a:cubicBezTo>
                  <a:cubicBezTo>
                    <a:pt x="5240" y="3551"/>
                    <a:pt x="4976" y="3325"/>
                    <a:pt x="4730" y="3086"/>
                  </a:cubicBezTo>
                  <a:cubicBezTo>
                    <a:pt x="4509" y="2872"/>
                    <a:pt x="4294" y="2648"/>
                    <a:pt x="4084" y="2422"/>
                  </a:cubicBezTo>
                  <a:cubicBezTo>
                    <a:pt x="3730" y="2045"/>
                    <a:pt x="3364" y="1577"/>
                    <a:pt x="3353" y="1034"/>
                  </a:cubicBezTo>
                  <a:cubicBezTo>
                    <a:pt x="3342" y="465"/>
                    <a:pt x="3842" y="277"/>
                    <a:pt x="4334" y="277"/>
                  </a:cubicBezTo>
                  <a:close/>
                  <a:moveTo>
                    <a:pt x="4377" y="1"/>
                  </a:moveTo>
                  <a:cubicBezTo>
                    <a:pt x="4142" y="1"/>
                    <a:pt x="3906" y="39"/>
                    <a:pt x="3703" y="130"/>
                  </a:cubicBezTo>
                  <a:cubicBezTo>
                    <a:pt x="3439" y="248"/>
                    <a:pt x="3230" y="450"/>
                    <a:pt x="3153" y="760"/>
                  </a:cubicBezTo>
                  <a:cubicBezTo>
                    <a:pt x="3027" y="1277"/>
                    <a:pt x="3276" y="1829"/>
                    <a:pt x="3575" y="2241"/>
                  </a:cubicBezTo>
                  <a:cubicBezTo>
                    <a:pt x="3750" y="2479"/>
                    <a:pt x="3950" y="2697"/>
                    <a:pt x="4151" y="2916"/>
                  </a:cubicBezTo>
                  <a:cubicBezTo>
                    <a:pt x="4212" y="2983"/>
                    <a:pt x="4275" y="3051"/>
                    <a:pt x="4338" y="3117"/>
                  </a:cubicBezTo>
                  <a:cubicBezTo>
                    <a:pt x="4277" y="3086"/>
                    <a:pt x="4216" y="3055"/>
                    <a:pt x="4155" y="3026"/>
                  </a:cubicBezTo>
                  <a:cubicBezTo>
                    <a:pt x="3775" y="2842"/>
                    <a:pt x="3392" y="2658"/>
                    <a:pt x="2999" y="2507"/>
                  </a:cubicBezTo>
                  <a:cubicBezTo>
                    <a:pt x="2537" y="2328"/>
                    <a:pt x="2030" y="2185"/>
                    <a:pt x="1527" y="2185"/>
                  </a:cubicBezTo>
                  <a:cubicBezTo>
                    <a:pt x="1402" y="2185"/>
                    <a:pt x="1279" y="2194"/>
                    <a:pt x="1156" y="2213"/>
                  </a:cubicBezTo>
                  <a:cubicBezTo>
                    <a:pt x="864" y="2260"/>
                    <a:pt x="580" y="2389"/>
                    <a:pt x="378" y="2610"/>
                  </a:cubicBezTo>
                  <a:cubicBezTo>
                    <a:pt x="146" y="2863"/>
                    <a:pt x="1" y="3227"/>
                    <a:pt x="31" y="3575"/>
                  </a:cubicBezTo>
                  <a:cubicBezTo>
                    <a:pt x="39" y="3670"/>
                    <a:pt x="58" y="3759"/>
                    <a:pt x="85" y="3848"/>
                  </a:cubicBezTo>
                  <a:cubicBezTo>
                    <a:pt x="268" y="4432"/>
                    <a:pt x="849" y="4860"/>
                    <a:pt x="1372" y="5123"/>
                  </a:cubicBezTo>
                  <a:cubicBezTo>
                    <a:pt x="1861" y="5366"/>
                    <a:pt x="2385" y="5518"/>
                    <a:pt x="2918" y="5623"/>
                  </a:cubicBezTo>
                  <a:cubicBezTo>
                    <a:pt x="3329" y="5707"/>
                    <a:pt x="3747" y="5764"/>
                    <a:pt x="4158" y="5815"/>
                  </a:cubicBezTo>
                  <a:cubicBezTo>
                    <a:pt x="4218" y="5821"/>
                    <a:pt x="4275" y="5831"/>
                    <a:pt x="4330" y="5840"/>
                  </a:cubicBezTo>
                  <a:cubicBezTo>
                    <a:pt x="4048" y="6722"/>
                    <a:pt x="4324" y="7767"/>
                    <a:pt x="5012" y="8393"/>
                  </a:cubicBezTo>
                  <a:cubicBezTo>
                    <a:pt x="5572" y="8904"/>
                    <a:pt x="6332" y="9091"/>
                    <a:pt x="7089" y="9091"/>
                  </a:cubicBezTo>
                  <a:cubicBezTo>
                    <a:pt x="7470" y="9091"/>
                    <a:pt x="7849" y="9044"/>
                    <a:pt x="8202" y="8968"/>
                  </a:cubicBezTo>
                  <a:cubicBezTo>
                    <a:pt x="8428" y="8921"/>
                    <a:pt x="8656" y="8857"/>
                    <a:pt x="8878" y="8783"/>
                  </a:cubicBezTo>
                  <a:cubicBezTo>
                    <a:pt x="9759" y="8491"/>
                    <a:pt x="10588" y="7996"/>
                    <a:pt x="11218" y="7319"/>
                  </a:cubicBezTo>
                  <a:cubicBezTo>
                    <a:pt x="11633" y="6878"/>
                    <a:pt x="11977" y="6355"/>
                    <a:pt x="12149" y="5771"/>
                  </a:cubicBezTo>
                  <a:cubicBezTo>
                    <a:pt x="12269" y="5360"/>
                    <a:pt x="12302" y="4899"/>
                    <a:pt x="12226" y="4477"/>
                  </a:cubicBezTo>
                  <a:cubicBezTo>
                    <a:pt x="12201" y="4345"/>
                    <a:pt x="12170" y="4206"/>
                    <a:pt x="12128" y="4072"/>
                  </a:cubicBezTo>
                  <a:cubicBezTo>
                    <a:pt x="12067" y="3881"/>
                    <a:pt x="11988" y="3697"/>
                    <a:pt x="11875" y="3540"/>
                  </a:cubicBezTo>
                  <a:cubicBezTo>
                    <a:pt x="11829" y="3472"/>
                    <a:pt x="11771" y="3407"/>
                    <a:pt x="11711" y="3346"/>
                  </a:cubicBezTo>
                  <a:cubicBezTo>
                    <a:pt x="11505" y="3149"/>
                    <a:pt x="11245" y="3014"/>
                    <a:pt x="10982" y="2913"/>
                  </a:cubicBezTo>
                  <a:cubicBezTo>
                    <a:pt x="10891" y="2878"/>
                    <a:pt x="10798" y="2847"/>
                    <a:pt x="10708" y="2822"/>
                  </a:cubicBezTo>
                  <a:cubicBezTo>
                    <a:pt x="10414" y="2741"/>
                    <a:pt x="10115" y="2705"/>
                    <a:pt x="9815" y="2705"/>
                  </a:cubicBezTo>
                  <a:cubicBezTo>
                    <a:pt x="9210" y="2705"/>
                    <a:pt x="8603" y="2851"/>
                    <a:pt x="8031" y="3062"/>
                  </a:cubicBezTo>
                  <a:cubicBezTo>
                    <a:pt x="7977" y="3082"/>
                    <a:pt x="7923" y="3100"/>
                    <a:pt x="7869" y="3118"/>
                  </a:cubicBezTo>
                  <a:cubicBezTo>
                    <a:pt x="7842" y="3124"/>
                    <a:pt x="7814" y="3133"/>
                    <a:pt x="7788" y="3140"/>
                  </a:cubicBezTo>
                  <a:cubicBezTo>
                    <a:pt x="7772" y="3143"/>
                    <a:pt x="7759" y="3147"/>
                    <a:pt x="7743" y="3149"/>
                  </a:cubicBezTo>
                  <a:cubicBezTo>
                    <a:pt x="7739" y="3149"/>
                    <a:pt x="7718" y="3153"/>
                    <a:pt x="7712" y="3155"/>
                  </a:cubicBezTo>
                  <a:cubicBezTo>
                    <a:pt x="7696" y="3158"/>
                    <a:pt x="7677" y="3158"/>
                    <a:pt x="7662" y="3159"/>
                  </a:cubicBezTo>
                  <a:cubicBezTo>
                    <a:pt x="7655" y="3159"/>
                    <a:pt x="7640" y="3157"/>
                    <a:pt x="7625" y="3157"/>
                  </a:cubicBezTo>
                  <a:cubicBezTo>
                    <a:pt x="7619" y="3139"/>
                    <a:pt x="7607" y="3123"/>
                    <a:pt x="7600" y="3105"/>
                  </a:cubicBezTo>
                  <a:cubicBezTo>
                    <a:pt x="7575" y="3049"/>
                    <a:pt x="7562" y="3006"/>
                    <a:pt x="7533" y="2945"/>
                  </a:cubicBezTo>
                  <a:cubicBezTo>
                    <a:pt x="7496" y="2864"/>
                    <a:pt x="7456" y="2782"/>
                    <a:pt x="7416" y="2702"/>
                  </a:cubicBezTo>
                  <a:cubicBezTo>
                    <a:pt x="7124" y="2138"/>
                    <a:pt x="6781" y="1590"/>
                    <a:pt x="6370" y="1106"/>
                  </a:cubicBezTo>
                  <a:cubicBezTo>
                    <a:pt x="6022" y="699"/>
                    <a:pt x="5599" y="301"/>
                    <a:pt x="5085" y="118"/>
                  </a:cubicBezTo>
                  <a:cubicBezTo>
                    <a:pt x="4880" y="45"/>
                    <a:pt x="4630" y="1"/>
                    <a:pt x="4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34"/>
            <p:cNvSpPr/>
            <p:nvPr/>
          </p:nvSpPr>
          <p:spPr>
            <a:xfrm>
              <a:off x="1365168" y="1904049"/>
              <a:ext cx="17342" cy="78994"/>
            </a:xfrm>
            <a:custGeom>
              <a:rect b="b" l="l" r="r" t="t"/>
              <a:pathLst>
                <a:path extrusionOk="0" h="2291" w="503">
                  <a:moveTo>
                    <a:pt x="445" y="1"/>
                  </a:moveTo>
                  <a:cubicBezTo>
                    <a:pt x="419" y="1"/>
                    <a:pt x="393" y="17"/>
                    <a:pt x="392" y="49"/>
                  </a:cubicBezTo>
                  <a:cubicBezTo>
                    <a:pt x="369" y="443"/>
                    <a:pt x="297" y="829"/>
                    <a:pt x="208" y="1214"/>
                  </a:cubicBezTo>
                  <a:cubicBezTo>
                    <a:pt x="172" y="1376"/>
                    <a:pt x="135" y="1539"/>
                    <a:pt x="102" y="1701"/>
                  </a:cubicBezTo>
                  <a:cubicBezTo>
                    <a:pt x="65" y="1868"/>
                    <a:pt x="21" y="2027"/>
                    <a:pt x="4" y="2199"/>
                  </a:cubicBezTo>
                  <a:cubicBezTo>
                    <a:pt x="0" y="2255"/>
                    <a:pt x="52" y="2291"/>
                    <a:pt x="103" y="2291"/>
                  </a:cubicBezTo>
                  <a:cubicBezTo>
                    <a:pt x="127" y="2291"/>
                    <a:pt x="151" y="2283"/>
                    <a:pt x="168" y="2266"/>
                  </a:cubicBezTo>
                  <a:cubicBezTo>
                    <a:pt x="294" y="2136"/>
                    <a:pt x="333" y="1971"/>
                    <a:pt x="364" y="1800"/>
                  </a:cubicBezTo>
                  <a:cubicBezTo>
                    <a:pt x="396" y="1622"/>
                    <a:pt x="424" y="1441"/>
                    <a:pt x="448" y="1263"/>
                  </a:cubicBezTo>
                  <a:cubicBezTo>
                    <a:pt x="503" y="861"/>
                    <a:pt x="476" y="455"/>
                    <a:pt x="493" y="49"/>
                  </a:cubicBezTo>
                  <a:cubicBezTo>
                    <a:pt x="495" y="17"/>
                    <a:pt x="470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34"/>
            <p:cNvSpPr/>
            <p:nvPr/>
          </p:nvSpPr>
          <p:spPr>
            <a:xfrm>
              <a:off x="1262078" y="2437253"/>
              <a:ext cx="67128" cy="57271"/>
            </a:xfrm>
            <a:custGeom>
              <a:rect b="b" l="l" r="r" t="t"/>
              <a:pathLst>
                <a:path extrusionOk="0" h="1661" w="1947">
                  <a:moveTo>
                    <a:pt x="1122" y="263"/>
                  </a:moveTo>
                  <a:cubicBezTo>
                    <a:pt x="1226" y="263"/>
                    <a:pt x="1334" y="284"/>
                    <a:pt x="1417" y="333"/>
                  </a:cubicBezTo>
                  <a:cubicBezTo>
                    <a:pt x="1473" y="364"/>
                    <a:pt x="1525" y="410"/>
                    <a:pt x="1558" y="462"/>
                  </a:cubicBezTo>
                  <a:cubicBezTo>
                    <a:pt x="1602" y="528"/>
                    <a:pt x="1625" y="601"/>
                    <a:pt x="1635" y="684"/>
                  </a:cubicBezTo>
                  <a:cubicBezTo>
                    <a:pt x="1654" y="859"/>
                    <a:pt x="1577" y="1009"/>
                    <a:pt x="1447" y="1127"/>
                  </a:cubicBezTo>
                  <a:cubicBezTo>
                    <a:pt x="1293" y="1267"/>
                    <a:pt x="1064" y="1364"/>
                    <a:pt x="842" y="1364"/>
                  </a:cubicBezTo>
                  <a:cubicBezTo>
                    <a:pt x="698" y="1364"/>
                    <a:pt x="557" y="1323"/>
                    <a:pt x="442" y="1226"/>
                  </a:cubicBezTo>
                  <a:cubicBezTo>
                    <a:pt x="384" y="1174"/>
                    <a:pt x="334" y="1111"/>
                    <a:pt x="302" y="1040"/>
                  </a:cubicBezTo>
                  <a:cubicBezTo>
                    <a:pt x="281" y="964"/>
                    <a:pt x="280" y="881"/>
                    <a:pt x="296" y="799"/>
                  </a:cubicBezTo>
                  <a:cubicBezTo>
                    <a:pt x="329" y="640"/>
                    <a:pt x="436" y="523"/>
                    <a:pt x="568" y="439"/>
                  </a:cubicBezTo>
                  <a:cubicBezTo>
                    <a:pt x="709" y="353"/>
                    <a:pt x="855" y="293"/>
                    <a:pt x="1020" y="270"/>
                  </a:cubicBezTo>
                  <a:cubicBezTo>
                    <a:pt x="1053" y="265"/>
                    <a:pt x="1087" y="263"/>
                    <a:pt x="1122" y="263"/>
                  </a:cubicBezTo>
                  <a:close/>
                  <a:moveTo>
                    <a:pt x="1140" y="0"/>
                  </a:moveTo>
                  <a:cubicBezTo>
                    <a:pt x="1002" y="0"/>
                    <a:pt x="863" y="28"/>
                    <a:pt x="734" y="78"/>
                  </a:cubicBezTo>
                  <a:cubicBezTo>
                    <a:pt x="655" y="109"/>
                    <a:pt x="583" y="146"/>
                    <a:pt x="515" y="192"/>
                  </a:cubicBezTo>
                  <a:cubicBezTo>
                    <a:pt x="409" y="262"/>
                    <a:pt x="312" y="358"/>
                    <a:pt x="238" y="469"/>
                  </a:cubicBezTo>
                  <a:cubicBezTo>
                    <a:pt x="226" y="481"/>
                    <a:pt x="213" y="491"/>
                    <a:pt x="204" y="503"/>
                  </a:cubicBezTo>
                  <a:cubicBezTo>
                    <a:pt x="13" y="711"/>
                    <a:pt x="1" y="1001"/>
                    <a:pt x="134" y="1243"/>
                  </a:cubicBezTo>
                  <a:cubicBezTo>
                    <a:pt x="292" y="1532"/>
                    <a:pt x="587" y="1661"/>
                    <a:pt x="890" y="1661"/>
                  </a:cubicBezTo>
                  <a:cubicBezTo>
                    <a:pt x="1088" y="1661"/>
                    <a:pt x="1289" y="1606"/>
                    <a:pt x="1459" y="1506"/>
                  </a:cubicBezTo>
                  <a:cubicBezTo>
                    <a:pt x="1484" y="1490"/>
                    <a:pt x="1509" y="1475"/>
                    <a:pt x="1532" y="1459"/>
                  </a:cubicBezTo>
                  <a:cubicBezTo>
                    <a:pt x="1741" y="1308"/>
                    <a:pt x="1905" y="1096"/>
                    <a:pt x="1927" y="831"/>
                  </a:cubicBezTo>
                  <a:cubicBezTo>
                    <a:pt x="1946" y="607"/>
                    <a:pt x="1851" y="352"/>
                    <a:pt x="1686" y="198"/>
                  </a:cubicBezTo>
                  <a:cubicBezTo>
                    <a:pt x="1533" y="59"/>
                    <a:pt x="1338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34"/>
            <p:cNvSpPr/>
            <p:nvPr/>
          </p:nvSpPr>
          <p:spPr>
            <a:xfrm>
              <a:off x="1234530" y="2301237"/>
              <a:ext cx="64197" cy="51341"/>
            </a:xfrm>
            <a:custGeom>
              <a:rect b="b" l="l" r="r" t="t"/>
              <a:pathLst>
                <a:path extrusionOk="0" h="1489" w="1862">
                  <a:moveTo>
                    <a:pt x="719" y="0"/>
                  </a:moveTo>
                  <a:cubicBezTo>
                    <a:pt x="655" y="0"/>
                    <a:pt x="590" y="23"/>
                    <a:pt x="535" y="55"/>
                  </a:cubicBezTo>
                  <a:cubicBezTo>
                    <a:pt x="502" y="76"/>
                    <a:pt x="471" y="101"/>
                    <a:pt x="444" y="130"/>
                  </a:cubicBezTo>
                  <a:cubicBezTo>
                    <a:pt x="439" y="132"/>
                    <a:pt x="434" y="136"/>
                    <a:pt x="431" y="142"/>
                  </a:cubicBezTo>
                  <a:cubicBezTo>
                    <a:pt x="417" y="159"/>
                    <a:pt x="407" y="173"/>
                    <a:pt x="398" y="187"/>
                  </a:cubicBezTo>
                  <a:cubicBezTo>
                    <a:pt x="379" y="203"/>
                    <a:pt x="359" y="219"/>
                    <a:pt x="344" y="239"/>
                  </a:cubicBezTo>
                  <a:cubicBezTo>
                    <a:pt x="313" y="271"/>
                    <a:pt x="294" y="300"/>
                    <a:pt x="279" y="340"/>
                  </a:cubicBezTo>
                  <a:cubicBezTo>
                    <a:pt x="267" y="380"/>
                    <a:pt x="267" y="420"/>
                    <a:pt x="275" y="456"/>
                  </a:cubicBezTo>
                  <a:cubicBezTo>
                    <a:pt x="294" y="537"/>
                    <a:pt x="368" y="595"/>
                    <a:pt x="447" y="614"/>
                  </a:cubicBezTo>
                  <a:cubicBezTo>
                    <a:pt x="481" y="622"/>
                    <a:pt x="517" y="626"/>
                    <a:pt x="553" y="626"/>
                  </a:cubicBezTo>
                  <a:cubicBezTo>
                    <a:pt x="591" y="626"/>
                    <a:pt x="629" y="621"/>
                    <a:pt x="664" y="610"/>
                  </a:cubicBezTo>
                  <a:cubicBezTo>
                    <a:pt x="668" y="607"/>
                    <a:pt x="668" y="607"/>
                    <a:pt x="669" y="607"/>
                  </a:cubicBezTo>
                  <a:cubicBezTo>
                    <a:pt x="675" y="623"/>
                    <a:pt x="684" y="637"/>
                    <a:pt x="690" y="653"/>
                  </a:cubicBezTo>
                  <a:cubicBezTo>
                    <a:pt x="697" y="666"/>
                    <a:pt x="704" y="680"/>
                    <a:pt x="711" y="696"/>
                  </a:cubicBezTo>
                  <a:cubicBezTo>
                    <a:pt x="714" y="699"/>
                    <a:pt x="715" y="703"/>
                    <a:pt x="715" y="705"/>
                  </a:cubicBezTo>
                  <a:cubicBezTo>
                    <a:pt x="715" y="705"/>
                    <a:pt x="722" y="719"/>
                    <a:pt x="722" y="721"/>
                  </a:cubicBezTo>
                  <a:cubicBezTo>
                    <a:pt x="731" y="742"/>
                    <a:pt x="737" y="771"/>
                    <a:pt x="749" y="791"/>
                  </a:cubicBezTo>
                  <a:cubicBezTo>
                    <a:pt x="753" y="795"/>
                    <a:pt x="756" y="803"/>
                    <a:pt x="758" y="809"/>
                  </a:cubicBezTo>
                  <a:cubicBezTo>
                    <a:pt x="770" y="839"/>
                    <a:pt x="779" y="871"/>
                    <a:pt x="785" y="902"/>
                  </a:cubicBezTo>
                  <a:cubicBezTo>
                    <a:pt x="788" y="908"/>
                    <a:pt x="788" y="913"/>
                    <a:pt x="789" y="920"/>
                  </a:cubicBezTo>
                  <a:lnTo>
                    <a:pt x="789" y="923"/>
                  </a:lnTo>
                  <a:cubicBezTo>
                    <a:pt x="793" y="925"/>
                    <a:pt x="793" y="927"/>
                    <a:pt x="793" y="929"/>
                  </a:cubicBezTo>
                  <a:lnTo>
                    <a:pt x="793" y="932"/>
                  </a:lnTo>
                  <a:lnTo>
                    <a:pt x="793" y="954"/>
                  </a:lnTo>
                  <a:lnTo>
                    <a:pt x="793" y="987"/>
                  </a:lnTo>
                  <a:cubicBezTo>
                    <a:pt x="793" y="990"/>
                    <a:pt x="789" y="991"/>
                    <a:pt x="789" y="994"/>
                  </a:cubicBezTo>
                  <a:cubicBezTo>
                    <a:pt x="787" y="1006"/>
                    <a:pt x="785" y="1016"/>
                    <a:pt x="780" y="1026"/>
                  </a:cubicBezTo>
                  <a:cubicBezTo>
                    <a:pt x="778" y="1029"/>
                    <a:pt x="777" y="1037"/>
                    <a:pt x="777" y="1037"/>
                  </a:cubicBezTo>
                  <a:cubicBezTo>
                    <a:pt x="773" y="1049"/>
                    <a:pt x="764" y="1058"/>
                    <a:pt x="758" y="1068"/>
                  </a:cubicBezTo>
                  <a:cubicBezTo>
                    <a:pt x="756" y="1073"/>
                    <a:pt x="752" y="1080"/>
                    <a:pt x="749" y="1084"/>
                  </a:cubicBezTo>
                  <a:cubicBezTo>
                    <a:pt x="749" y="1086"/>
                    <a:pt x="746" y="1088"/>
                    <a:pt x="743" y="1093"/>
                  </a:cubicBezTo>
                  <a:cubicBezTo>
                    <a:pt x="743" y="1096"/>
                    <a:pt x="743" y="1096"/>
                    <a:pt x="740" y="1096"/>
                  </a:cubicBezTo>
                  <a:lnTo>
                    <a:pt x="728" y="1107"/>
                  </a:lnTo>
                  <a:lnTo>
                    <a:pt x="701" y="1135"/>
                  </a:lnTo>
                  <a:cubicBezTo>
                    <a:pt x="697" y="1138"/>
                    <a:pt x="689" y="1147"/>
                    <a:pt x="683" y="1151"/>
                  </a:cubicBezTo>
                  <a:cubicBezTo>
                    <a:pt x="683" y="1151"/>
                    <a:pt x="662" y="1168"/>
                    <a:pt x="655" y="1172"/>
                  </a:cubicBezTo>
                  <a:cubicBezTo>
                    <a:pt x="634" y="1187"/>
                    <a:pt x="612" y="1201"/>
                    <a:pt x="587" y="1211"/>
                  </a:cubicBezTo>
                  <a:cubicBezTo>
                    <a:pt x="581" y="1214"/>
                    <a:pt x="576" y="1218"/>
                    <a:pt x="570" y="1220"/>
                  </a:cubicBezTo>
                  <a:cubicBezTo>
                    <a:pt x="570" y="1220"/>
                    <a:pt x="565" y="1224"/>
                    <a:pt x="558" y="1225"/>
                  </a:cubicBezTo>
                  <a:cubicBezTo>
                    <a:pt x="558" y="1225"/>
                    <a:pt x="558" y="1227"/>
                    <a:pt x="555" y="1227"/>
                  </a:cubicBezTo>
                  <a:cubicBezTo>
                    <a:pt x="547" y="1230"/>
                    <a:pt x="539" y="1231"/>
                    <a:pt x="530" y="1236"/>
                  </a:cubicBezTo>
                  <a:cubicBezTo>
                    <a:pt x="506" y="1242"/>
                    <a:pt x="481" y="1250"/>
                    <a:pt x="457" y="1257"/>
                  </a:cubicBezTo>
                  <a:cubicBezTo>
                    <a:pt x="445" y="1260"/>
                    <a:pt x="430" y="1261"/>
                    <a:pt x="418" y="1263"/>
                  </a:cubicBezTo>
                  <a:cubicBezTo>
                    <a:pt x="408" y="1266"/>
                    <a:pt x="402" y="1266"/>
                    <a:pt x="396" y="1266"/>
                  </a:cubicBezTo>
                  <a:cubicBezTo>
                    <a:pt x="381" y="1267"/>
                    <a:pt x="366" y="1268"/>
                    <a:pt x="351" y="1268"/>
                  </a:cubicBezTo>
                  <a:cubicBezTo>
                    <a:pt x="336" y="1268"/>
                    <a:pt x="322" y="1267"/>
                    <a:pt x="307" y="1266"/>
                  </a:cubicBezTo>
                  <a:cubicBezTo>
                    <a:pt x="292" y="1266"/>
                    <a:pt x="275" y="1263"/>
                    <a:pt x="260" y="1262"/>
                  </a:cubicBezTo>
                  <a:lnTo>
                    <a:pt x="253" y="1262"/>
                  </a:lnTo>
                  <a:cubicBezTo>
                    <a:pt x="249" y="1262"/>
                    <a:pt x="245" y="1260"/>
                    <a:pt x="241" y="1260"/>
                  </a:cubicBezTo>
                  <a:cubicBezTo>
                    <a:pt x="184" y="1248"/>
                    <a:pt x="138" y="1226"/>
                    <a:pt x="90" y="1195"/>
                  </a:cubicBezTo>
                  <a:cubicBezTo>
                    <a:pt x="81" y="1191"/>
                    <a:pt x="72" y="1188"/>
                    <a:pt x="64" y="1188"/>
                  </a:cubicBezTo>
                  <a:cubicBezTo>
                    <a:pt x="28" y="1188"/>
                    <a:pt x="0" y="1232"/>
                    <a:pt x="17" y="1268"/>
                  </a:cubicBezTo>
                  <a:cubicBezTo>
                    <a:pt x="71" y="1383"/>
                    <a:pt x="201" y="1459"/>
                    <a:pt x="324" y="1479"/>
                  </a:cubicBezTo>
                  <a:cubicBezTo>
                    <a:pt x="364" y="1485"/>
                    <a:pt x="404" y="1488"/>
                    <a:pt x="444" y="1488"/>
                  </a:cubicBezTo>
                  <a:cubicBezTo>
                    <a:pt x="541" y="1488"/>
                    <a:pt x="639" y="1470"/>
                    <a:pt x="730" y="1433"/>
                  </a:cubicBezTo>
                  <a:cubicBezTo>
                    <a:pt x="861" y="1377"/>
                    <a:pt x="985" y="1286"/>
                    <a:pt x="1053" y="1156"/>
                  </a:cubicBezTo>
                  <a:cubicBezTo>
                    <a:pt x="1089" y="1085"/>
                    <a:pt x="1100" y="1013"/>
                    <a:pt x="1096" y="943"/>
                  </a:cubicBezTo>
                  <a:lnTo>
                    <a:pt x="1096" y="943"/>
                  </a:lnTo>
                  <a:cubicBezTo>
                    <a:pt x="1117" y="953"/>
                    <a:pt x="1141" y="959"/>
                    <a:pt x="1163" y="965"/>
                  </a:cubicBezTo>
                  <a:cubicBezTo>
                    <a:pt x="1206" y="976"/>
                    <a:pt x="1249" y="981"/>
                    <a:pt x="1292" y="981"/>
                  </a:cubicBezTo>
                  <a:cubicBezTo>
                    <a:pt x="1490" y="981"/>
                    <a:pt x="1675" y="869"/>
                    <a:pt x="1776" y="692"/>
                  </a:cubicBezTo>
                  <a:cubicBezTo>
                    <a:pt x="1830" y="595"/>
                    <a:pt x="1861" y="477"/>
                    <a:pt x="1850" y="366"/>
                  </a:cubicBezTo>
                  <a:cubicBezTo>
                    <a:pt x="1844" y="285"/>
                    <a:pt x="1815" y="193"/>
                    <a:pt x="1727" y="168"/>
                  </a:cubicBezTo>
                  <a:cubicBezTo>
                    <a:pt x="1713" y="164"/>
                    <a:pt x="1700" y="162"/>
                    <a:pt x="1688" y="162"/>
                  </a:cubicBezTo>
                  <a:cubicBezTo>
                    <a:pt x="1604" y="162"/>
                    <a:pt x="1551" y="246"/>
                    <a:pt x="1555" y="330"/>
                  </a:cubicBezTo>
                  <a:lnTo>
                    <a:pt x="1558" y="355"/>
                  </a:lnTo>
                  <a:cubicBezTo>
                    <a:pt x="1558" y="357"/>
                    <a:pt x="1558" y="359"/>
                    <a:pt x="1560" y="364"/>
                  </a:cubicBezTo>
                  <a:lnTo>
                    <a:pt x="1560" y="398"/>
                  </a:lnTo>
                  <a:cubicBezTo>
                    <a:pt x="1560" y="402"/>
                    <a:pt x="1558" y="416"/>
                    <a:pt x="1558" y="420"/>
                  </a:cubicBezTo>
                  <a:cubicBezTo>
                    <a:pt x="1558" y="427"/>
                    <a:pt x="1555" y="432"/>
                    <a:pt x="1554" y="438"/>
                  </a:cubicBezTo>
                  <a:cubicBezTo>
                    <a:pt x="1551" y="454"/>
                    <a:pt x="1544" y="470"/>
                    <a:pt x="1540" y="484"/>
                  </a:cubicBezTo>
                  <a:cubicBezTo>
                    <a:pt x="1538" y="490"/>
                    <a:pt x="1534" y="500"/>
                    <a:pt x="1532" y="502"/>
                  </a:cubicBezTo>
                  <a:cubicBezTo>
                    <a:pt x="1525" y="518"/>
                    <a:pt x="1516" y="532"/>
                    <a:pt x="1507" y="545"/>
                  </a:cubicBezTo>
                  <a:cubicBezTo>
                    <a:pt x="1505" y="549"/>
                    <a:pt x="1493" y="563"/>
                    <a:pt x="1491" y="563"/>
                  </a:cubicBezTo>
                  <a:cubicBezTo>
                    <a:pt x="1487" y="570"/>
                    <a:pt x="1482" y="575"/>
                    <a:pt x="1479" y="581"/>
                  </a:cubicBezTo>
                  <a:cubicBezTo>
                    <a:pt x="1465" y="595"/>
                    <a:pt x="1449" y="609"/>
                    <a:pt x="1433" y="625"/>
                  </a:cubicBezTo>
                  <a:lnTo>
                    <a:pt x="1430" y="627"/>
                  </a:lnTo>
                  <a:cubicBezTo>
                    <a:pt x="1428" y="627"/>
                    <a:pt x="1428" y="630"/>
                    <a:pt x="1427" y="630"/>
                  </a:cubicBezTo>
                  <a:cubicBezTo>
                    <a:pt x="1417" y="636"/>
                    <a:pt x="1406" y="642"/>
                    <a:pt x="1394" y="651"/>
                  </a:cubicBezTo>
                  <a:cubicBezTo>
                    <a:pt x="1388" y="653"/>
                    <a:pt x="1382" y="657"/>
                    <a:pt x="1375" y="662"/>
                  </a:cubicBezTo>
                  <a:cubicBezTo>
                    <a:pt x="1374" y="662"/>
                    <a:pt x="1374" y="662"/>
                    <a:pt x="1373" y="662"/>
                  </a:cubicBezTo>
                  <a:cubicBezTo>
                    <a:pt x="1366" y="662"/>
                    <a:pt x="1344" y="672"/>
                    <a:pt x="1337" y="672"/>
                  </a:cubicBezTo>
                  <a:cubicBezTo>
                    <a:pt x="1335" y="672"/>
                    <a:pt x="1331" y="674"/>
                    <a:pt x="1326" y="674"/>
                  </a:cubicBezTo>
                  <a:cubicBezTo>
                    <a:pt x="1324" y="674"/>
                    <a:pt x="1299" y="678"/>
                    <a:pt x="1292" y="680"/>
                  </a:cubicBezTo>
                  <a:lnTo>
                    <a:pt x="1253" y="680"/>
                  </a:lnTo>
                  <a:cubicBezTo>
                    <a:pt x="1247" y="680"/>
                    <a:pt x="1240" y="678"/>
                    <a:pt x="1231" y="678"/>
                  </a:cubicBezTo>
                  <a:cubicBezTo>
                    <a:pt x="1206" y="672"/>
                    <a:pt x="1181" y="666"/>
                    <a:pt x="1157" y="657"/>
                  </a:cubicBezTo>
                  <a:cubicBezTo>
                    <a:pt x="1154" y="657"/>
                    <a:pt x="1135" y="648"/>
                    <a:pt x="1135" y="648"/>
                  </a:cubicBezTo>
                  <a:cubicBezTo>
                    <a:pt x="1123" y="644"/>
                    <a:pt x="1110" y="636"/>
                    <a:pt x="1096" y="630"/>
                  </a:cubicBezTo>
                  <a:cubicBezTo>
                    <a:pt x="1047" y="607"/>
                    <a:pt x="998" y="575"/>
                    <a:pt x="949" y="549"/>
                  </a:cubicBezTo>
                  <a:cubicBezTo>
                    <a:pt x="946" y="549"/>
                    <a:pt x="945" y="547"/>
                    <a:pt x="945" y="547"/>
                  </a:cubicBezTo>
                  <a:cubicBezTo>
                    <a:pt x="924" y="522"/>
                    <a:pt x="907" y="500"/>
                    <a:pt x="886" y="476"/>
                  </a:cubicBezTo>
                  <a:cubicBezTo>
                    <a:pt x="908" y="455"/>
                    <a:pt x="929" y="430"/>
                    <a:pt x="945" y="403"/>
                  </a:cubicBezTo>
                  <a:cubicBezTo>
                    <a:pt x="956" y="382"/>
                    <a:pt x="965" y="360"/>
                    <a:pt x="972" y="338"/>
                  </a:cubicBezTo>
                  <a:cubicBezTo>
                    <a:pt x="976" y="320"/>
                    <a:pt x="978" y="300"/>
                    <a:pt x="978" y="282"/>
                  </a:cubicBezTo>
                  <a:lnTo>
                    <a:pt x="978" y="263"/>
                  </a:lnTo>
                  <a:cubicBezTo>
                    <a:pt x="972" y="211"/>
                    <a:pt x="965" y="162"/>
                    <a:pt x="933" y="117"/>
                  </a:cubicBezTo>
                  <a:cubicBezTo>
                    <a:pt x="897" y="64"/>
                    <a:pt x="852" y="28"/>
                    <a:pt x="790" y="10"/>
                  </a:cubicBezTo>
                  <a:cubicBezTo>
                    <a:pt x="767" y="4"/>
                    <a:pt x="743" y="0"/>
                    <a:pt x="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34"/>
            <p:cNvSpPr/>
            <p:nvPr/>
          </p:nvSpPr>
          <p:spPr>
            <a:xfrm>
              <a:off x="1272353" y="2267689"/>
              <a:ext cx="22204" cy="21619"/>
            </a:xfrm>
            <a:custGeom>
              <a:rect b="b" l="l" r="r" t="t"/>
              <a:pathLst>
                <a:path extrusionOk="0" h="627" w="644">
                  <a:moveTo>
                    <a:pt x="307" y="0"/>
                  </a:moveTo>
                  <a:cubicBezTo>
                    <a:pt x="277" y="4"/>
                    <a:pt x="243" y="6"/>
                    <a:pt x="217" y="16"/>
                  </a:cubicBezTo>
                  <a:cubicBezTo>
                    <a:pt x="195" y="25"/>
                    <a:pt x="171" y="34"/>
                    <a:pt x="152" y="46"/>
                  </a:cubicBezTo>
                  <a:cubicBezTo>
                    <a:pt x="133" y="57"/>
                    <a:pt x="114" y="73"/>
                    <a:pt x="96" y="87"/>
                  </a:cubicBezTo>
                  <a:cubicBezTo>
                    <a:pt x="74" y="104"/>
                    <a:pt x="53" y="129"/>
                    <a:pt x="40" y="156"/>
                  </a:cubicBezTo>
                  <a:cubicBezTo>
                    <a:pt x="15" y="202"/>
                    <a:pt x="6" y="243"/>
                    <a:pt x="4" y="295"/>
                  </a:cubicBezTo>
                  <a:cubicBezTo>
                    <a:pt x="1" y="303"/>
                    <a:pt x="4" y="313"/>
                    <a:pt x="4" y="319"/>
                  </a:cubicBezTo>
                  <a:cubicBezTo>
                    <a:pt x="6" y="338"/>
                    <a:pt x="8" y="363"/>
                    <a:pt x="13" y="382"/>
                  </a:cubicBezTo>
                  <a:cubicBezTo>
                    <a:pt x="15" y="399"/>
                    <a:pt x="28" y="420"/>
                    <a:pt x="34" y="432"/>
                  </a:cubicBezTo>
                  <a:cubicBezTo>
                    <a:pt x="34" y="437"/>
                    <a:pt x="36" y="439"/>
                    <a:pt x="36" y="442"/>
                  </a:cubicBezTo>
                  <a:cubicBezTo>
                    <a:pt x="39" y="444"/>
                    <a:pt x="39" y="446"/>
                    <a:pt x="40" y="448"/>
                  </a:cubicBezTo>
                  <a:cubicBezTo>
                    <a:pt x="44" y="452"/>
                    <a:pt x="50" y="459"/>
                    <a:pt x="54" y="467"/>
                  </a:cubicBezTo>
                  <a:cubicBezTo>
                    <a:pt x="65" y="491"/>
                    <a:pt x="81" y="514"/>
                    <a:pt x="101" y="540"/>
                  </a:cubicBezTo>
                  <a:cubicBezTo>
                    <a:pt x="104" y="546"/>
                    <a:pt x="112" y="551"/>
                    <a:pt x="115" y="557"/>
                  </a:cubicBezTo>
                  <a:cubicBezTo>
                    <a:pt x="134" y="571"/>
                    <a:pt x="150" y="584"/>
                    <a:pt x="170" y="595"/>
                  </a:cubicBezTo>
                  <a:cubicBezTo>
                    <a:pt x="188" y="604"/>
                    <a:pt x="211" y="614"/>
                    <a:pt x="234" y="617"/>
                  </a:cubicBezTo>
                  <a:cubicBezTo>
                    <a:pt x="253" y="621"/>
                    <a:pt x="274" y="624"/>
                    <a:pt x="290" y="626"/>
                  </a:cubicBezTo>
                  <a:lnTo>
                    <a:pt x="304" y="626"/>
                  </a:lnTo>
                  <a:cubicBezTo>
                    <a:pt x="326" y="624"/>
                    <a:pt x="353" y="622"/>
                    <a:pt x="376" y="615"/>
                  </a:cubicBezTo>
                  <a:cubicBezTo>
                    <a:pt x="396" y="608"/>
                    <a:pt x="414" y="601"/>
                    <a:pt x="432" y="593"/>
                  </a:cubicBezTo>
                  <a:cubicBezTo>
                    <a:pt x="436" y="590"/>
                    <a:pt x="441" y="585"/>
                    <a:pt x="445" y="583"/>
                  </a:cubicBezTo>
                  <a:cubicBezTo>
                    <a:pt x="467" y="571"/>
                    <a:pt x="491" y="552"/>
                    <a:pt x="510" y="533"/>
                  </a:cubicBezTo>
                  <a:cubicBezTo>
                    <a:pt x="519" y="525"/>
                    <a:pt x="531" y="516"/>
                    <a:pt x="540" y="504"/>
                  </a:cubicBezTo>
                  <a:cubicBezTo>
                    <a:pt x="562" y="476"/>
                    <a:pt x="587" y="449"/>
                    <a:pt x="602" y="416"/>
                  </a:cubicBezTo>
                  <a:cubicBezTo>
                    <a:pt x="613" y="395"/>
                    <a:pt x="623" y="372"/>
                    <a:pt x="629" y="350"/>
                  </a:cubicBezTo>
                  <a:cubicBezTo>
                    <a:pt x="631" y="346"/>
                    <a:pt x="631" y="344"/>
                    <a:pt x="631" y="339"/>
                  </a:cubicBezTo>
                  <a:cubicBezTo>
                    <a:pt x="635" y="321"/>
                    <a:pt x="638" y="301"/>
                    <a:pt x="640" y="280"/>
                  </a:cubicBezTo>
                  <a:cubicBezTo>
                    <a:pt x="643" y="210"/>
                    <a:pt x="609" y="130"/>
                    <a:pt x="555" y="84"/>
                  </a:cubicBezTo>
                  <a:cubicBezTo>
                    <a:pt x="514" y="49"/>
                    <a:pt x="489" y="37"/>
                    <a:pt x="440" y="18"/>
                  </a:cubicBezTo>
                  <a:cubicBezTo>
                    <a:pt x="410" y="6"/>
                    <a:pt x="379" y="5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34"/>
            <p:cNvSpPr/>
            <p:nvPr/>
          </p:nvSpPr>
          <p:spPr>
            <a:xfrm>
              <a:off x="1192364" y="2317752"/>
              <a:ext cx="22135" cy="21619"/>
            </a:xfrm>
            <a:custGeom>
              <a:rect b="b" l="l" r="r" t="t"/>
              <a:pathLst>
                <a:path extrusionOk="0" h="627" w="642">
                  <a:moveTo>
                    <a:pt x="327" y="0"/>
                  </a:moveTo>
                  <a:cubicBezTo>
                    <a:pt x="320" y="0"/>
                    <a:pt x="313" y="1"/>
                    <a:pt x="307" y="2"/>
                  </a:cubicBezTo>
                  <a:cubicBezTo>
                    <a:pt x="276" y="5"/>
                    <a:pt x="242" y="6"/>
                    <a:pt x="214" y="18"/>
                  </a:cubicBezTo>
                  <a:cubicBezTo>
                    <a:pt x="193" y="27"/>
                    <a:pt x="170" y="36"/>
                    <a:pt x="150" y="48"/>
                  </a:cubicBezTo>
                  <a:cubicBezTo>
                    <a:pt x="129" y="57"/>
                    <a:pt x="112" y="73"/>
                    <a:pt x="94" y="88"/>
                  </a:cubicBezTo>
                  <a:cubicBezTo>
                    <a:pt x="72" y="106"/>
                    <a:pt x="50" y="131"/>
                    <a:pt x="38" y="156"/>
                  </a:cubicBezTo>
                  <a:cubicBezTo>
                    <a:pt x="13" y="203"/>
                    <a:pt x="3" y="245"/>
                    <a:pt x="0" y="297"/>
                  </a:cubicBezTo>
                  <a:cubicBezTo>
                    <a:pt x="0" y="306"/>
                    <a:pt x="0" y="312"/>
                    <a:pt x="2" y="322"/>
                  </a:cubicBezTo>
                  <a:cubicBezTo>
                    <a:pt x="6" y="339"/>
                    <a:pt x="6" y="364"/>
                    <a:pt x="12" y="385"/>
                  </a:cubicBezTo>
                  <a:cubicBezTo>
                    <a:pt x="16" y="401"/>
                    <a:pt x="24" y="422"/>
                    <a:pt x="33" y="434"/>
                  </a:cubicBezTo>
                  <a:cubicBezTo>
                    <a:pt x="35" y="437"/>
                    <a:pt x="35" y="438"/>
                    <a:pt x="37" y="444"/>
                  </a:cubicBezTo>
                  <a:cubicBezTo>
                    <a:pt x="37" y="447"/>
                    <a:pt x="39" y="447"/>
                    <a:pt x="39" y="448"/>
                  </a:cubicBezTo>
                  <a:cubicBezTo>
                    <a:pt x="43" y="454"/>
                    <a:pt x="50" y="460"/>
                    <a:pt x="54" y="465"/>
                  </a:cubicBezTo>
                  <a:cubicBezTo>
                    <a:pt x="66" y="494"/>
                    <a:pt x="82" y="515"/>
                    <a:pt x="101" y="539"/>
                  </a:cubicBezTo>
                  <a:cubicBezTo>
                    <a:pt x="106" y="547"/>
                    <a:pt x="111" y="552"/>
                    <a:pt x="117" y="555"/>
                  </a:cubicBezTo>
                  <a:cubicBezTo>
                    <a:pt x="133" y="569"/>
                    <a:pt x="151" y="585"/>
                    <a:pt x="169" y="594"/>
                  </a:cubicBezTo>
                  <a:cubicBezTo>
                    <a:pt x="190" y="602"/>
                    <a:pt x="212" y="614"/>
                    <a:pt x="233" y="618"/>
                  </a:cubicBezTo>
                  <a:cubicBezTo>
                    <a:pt x="253" y="622"/>
                    <a:pt x="271" y="625"/>
                    <a:pt x="292" y="625"/>
                  </a:cubicBezTo>
                  <a:cubicBezTo>
                    <a:pt x="293" y="626"/>
                    <a:pt x="295" y="626"/>
                    <a:pt x="297" y="626"/>
                  </a:cubicBezTo>
                  <a:cubicBezTo>
                    <a:pt x="299" y="626"/>
                    <a:pt x="301" y="626"/>
                    <a:pt x="303" y="625"/>
                  </a:cubicBezTo>
                  <a:cubicBezTo>
                    <a:pt x="328" y="625"/>
                    <a:pt x="352" y="622"/>
                    <a:pt x="377" y="615"/>
                  </a:cubicBezTo>
                  <a:cubicBezTo>
                    <a:pt x="396" y="609"/>
                    <a:pt x="415" y="600"/>
                    <a:pt x="434" y="590"/>
                  </a:cubicBezTo>
                  <a:cubicBezTo>
                    <a:pt x="438" y="588"/>
                    <a:pt x="443" y="586"/>
                    <a:pt x="446" y="584"/>
                  </a:cubicBezTo>
                  <a:cubicBezTo>
                    <a:pt x="469" y="569"/>
                    <a:pt x="492" y="553"/>
                    <a:pt x="512" y="534"/>
                  </a:cubicBezTo>
                  <a:cubicBezTo>
                    <a:pt x="521" y="526"/>
                    <a:pt x="529" y="513"/>
                    <a:pt x="539" y="505"/>
                  </a:cubicBezTo>
                  <a:cubicBezTo>
                    <a:pt x="561" y="477"/>
                    <a:pt x="586" y="449"/>
                    <a:pt x="602" y="417"/>
                  </a:cubicBezTo>
                  <a:cubicBezTo>
                    <a:pt x="612" y="396"/>
                    <a:pt x="623" y="373"/>
                    <a:pt x="630" y="351"/>
                  </a:cubicBezTo>
                  <a:cubicBezTo>
                    <a:pt x="630" y="347"/>
                    <a:pt x="632" y="345"/>
                    <a:pt x="632" y="339"/>
                  </a:cubicBezTo>
                  <a:cubicBezTo>
                    <a:pt x="636" y="319"/>
                    <a:pt x="639" y="299"/>
                    <a:pt x="639" y="281"/>
                  </a:cubicBezTo>
                  <a:cubicBezTo>
                    <a:pt x="642" y="210"/>
                    <a:pt x="610" y="130"/>
                    <a:pt x="555" y="84"/>
                  </a:cubicBezTo>
                  <a:cubicBezTo>
                    <a:pt x="513" y="52"/>
                    <a:pt x="489" y="39"/>
                    <a:pt x="439" y="18"/>
                  </a:cubicBezTo>
                  <a:cubicBezTo>
                    <a:pt x="409" y="9"/>
                    <a:pt x="377" y="6"/>
                    <a:pt x="349" y="2"/>
                  </a:cubicBezTo>
                  <a:cubicBezTo>
                    <a:pt x="342" y="1"/>
                    <a:pt x="335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34"/>
            <p:cNvSpPr/>
            <p:nvPr/>
          </p:nvSpPr>
          <p:spPr>
            <a:xfrm>
              <a:off x="1036178" y="2325820"/>
              <a:ext cx="67438" cy="57099"/>
            </a:xfrm>
            <a:custGeom>
              <a:rect b="b" l="l" r="r" t="t"/>
              <a:pathLst>
                <a:path extrusionOk="0" h="1656" w="1956">
                  <a:moveTo>
                    <a:pt x="830" y="211"/>
                  </a:moveTo>
                  <a:cubicBezTo>
                    <a:pt x="890" y="211"/>
                    <a:pt x="951" y="220"/>
                    <a:pt x="1011" y="237"/>
                  </a:cubicBezTo>
                  <a:cubicBezTo>
                    <a:pt x="1169" y="280"/>
                    <a:pt x="1314" y="345"/>
                    <a:pt x="1442" y="449"/>
                  </a:cubicBezTo>
                  <a:cubicBezTo>
                    <a:pt x="1547" y="530"/>
                    <a:pt x="1641" y="655"/>
                    <a:pt x="1673" y="781"/>
                  </a:cubicBezTo>
                  <a:cubicBezTo>
                    <a:pt x="1687" y="841"/>
                    <a:pt x="1688" y="912"/>
                    <a:pt x="1676" y="973"/>
                  </a:cubicBezTo>
                  <a:cubicBezTo>
                    <a:pt x="1655" y="1046"/>
                    <a:pt x="1619" y="1115"/>
                    <a:pt x="1567" y="1178"/>
                  </a:cubicBezTo>
                  <a:cubicBezTo>
                    <a:pt x="1464" y="1298"/>
                    <a:pt x="1326" y="1347"/>
                    <a:pt x="1176" y="1347"/>
                  </a:cubicBezTo>
                  <a:cubicBezTo>
                    <a:pt x="1156" y="1347"/>
                    <a:pt x="1136" y="1347"/>
                    <a:pt x="1115" y="1345"/>
                  </a:cubicBezTo>
                  <a:cubicBezTo>
                    <a:pt x="772" y="1320"/>
                    <a:pt x="372" y="1065"/>
                    <a:pt x="354" y="683"/>
                  </a:cubicBezTo>
                  <a:cubicBezTo>
                    <a:pt x="350" y="604"/>
                    <a:pt x="363" y="526"/>
                    <a:pt x="391" y="455"/>
                  </a:cubicBezTo>
                  <a:cubicBezTo>
                    <a:pt x="433" y="386"/>
                    <a:pt x="492" y="327"/>
                    <a:pt x="562" y="284"/>
                  </a:cubicBezTo>
                  <a:cubicBezTo>
                    <a:pt x="646" y="233"/>
                    <a:pt x="737" y="211"/>
                    <a:pt x="830" y="211"/>
                  </a:cubicBezTo>
                  <a:close/>
                  <a:moveTo>
                    <a:pt x="931" y="0"/>
                  </a:moveTo>
                  <a:cubicBezTo>
                    <a:pt x="874" y="0"/>
                    <a:pt x="817" y="5"/>
                    <a:pt x="760" y="15"/>
                  </a:cubicBezTo>
                  <a:cubicBezTo>
                    <a:pt x="745" y="12"/>
                    <a:pt x="729" y="12"/>
                    <a:pt x="713" y="12"/>
                  </a:cubicBezTo>
                  <a:cubicBezTo>
                    <a:pt x="431" y="16"/>
                    <a:pt x="215" y="205"/>
                    <a:pt x="129" y="470"/>
                  </a:cubicBezTo>
                  <a:cubicBezTo>
                    <a:pt x="0" y="872"/>
                    <a:pt x="212" y="1254"/>
                    <a:pt x="543" y="1471"/>
                  </a:cubicBezTo>
                  <a:cubicBezTo>
                    <a:pt x="660" y="1551"/>
                    <a:pt x="796" y="1606"/>
                    <a:pt x="933" y="1634"/>
                  </a:cubicBezTo>
                  <a:cubicBezTo>
                    <a:pt x="1005" y="1648"/>
                    <a:pt x="1078" y="1656"/>
                    <a:pt x="1151" y="1656"/>
                  </a:cubicBezTo>
                  <a:cubicBezTo>
                    <a:pt x="1333" y="1656"/>
                    <a:pt x="1512" y="1608"/>
                    <a:pt x="1661" y="1490"/>
                  </a:cubicBezTo>
                  <a:cubicBezTo>
                    <a:pt x="1836" y="1349"/>
                    <a:pt x="1956" y="1105"/>
                    <a:pt x="1953" y="881"/>
                  </a:cubicBezTo>
                  <a:cubicBezTo>
                    <a:pt x="1946" y="445"/>
                    <a:pt x="1549" y="119"/>
                    <a:pt x="1153" y="26"/>
                  </a:cubicBezTo>
                  <a:cubicBezTo>
                    <a:pt x="1083" y="9"/>
                    <a:pt x="1008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34"/>
            <p:cNvSpPr/>
            <p:nvPr/>
          </p:nvSpPr>
          <p:spPr>
            <a:xfrm>
              <a:off x="907988" y="2243865"/>
              <a:ext cx="66714" cy="57306"/>
            </a:xfrm>
            <a:custGeom>
              <a:rect b="b" l="l" r="r" t="t"/>
              <a:pathLst>
                <a:path extrusionOk="0" h="1662" w="1935">
                  <a:moveTo>
                    <a:pt x="1123" y="263"/>
                  </a:moveTo>
                  <a:cubicBezTo>
                    <a:pt x="1227" y="263"/>
                    <a:pt x="1335" y="284"/>
                    <a:pt x="1421" y="333"/>
                  </a:cubicBezTo>
                  <a:cubicBezTo>
                    <a:pt x="1475" y="364"/>
                    <a:pt x="1527" y="410"/>
                    <a:pt x="1561" y="462"/>
                  </a:cubicBezTo>
                  <a:cubicBezTo>
                    <a:pt x="1601" y="527"/>
                    <a:pt x="1629" y="603"/>
                    <a:pt x="1637" y="683"/>
                  </a:cubicBezTo>
                  <a:cubicBezTo>
                    <a:pt x="1655" y="859"/>
                    <a:pt x="1578" y="1012"/>
                    <a:pt x="1449" y="1127"/>
                  </a:cubicBezTo>
                  <a:cubicBezTo>
                    <a:pt x="1294" y="1267"/>
                    <a:pt x="1064" y="1365"/>
                    <a:pt x="843" y="1365"/>
                  </a:cubicBezTo>
                  <a:cubicBezTo>
                    <a:pt x="699" y="1365"/>
                    <a:pt x="558" y="1323"/>
                    <a:pt x="444" y="1225"/>
                  </a:cubicBezTo>
                  <a:cubicBezTo>
                    <a:pt x="382" y="1173"/>
                    <a:pt x="335" y="1109"/>
                    <a:pt x="302" y="1040"/>
                  </a:cubicBezTo>
                  <a:cubicBezTo>
                    <a:pt x="283" y="963"/>
                    <a:pt x="279" y="880"/>
                    <a:pt x="298" y="798"/>
                  </a:cubicBezTo>
                  <a:cubicBezTo>
                    <a:pt x="329" y="640"/>
                    <a:pt x="438" y="522"/>
                    <a:pt x="572" y="439"/>
                  </a:cubicBezTo>
                  <a:cubicBezTo>
                    <a:pt x="711" y="353"/>
                    <a:pt x="856" y="294"/>
                    <a:pt x="1021" y="269"/>
                  </a:cubicBezTo>
                  <a:cubicBezTo>
                    <a:pt x="1054" y="265"/>
                    <a:pt x="1088" y="263"/>
                    <a:pt x="1123" y="263"/>
                  </a:cubicBezTo>
                  <a:close/>
                  <a:moveTo>
                    <a:pt x="1139" y="1"/>
                  </a:moveTo>
                  <a:cubicBezTo>
                    <a:pt x="918" y="1"/>
                    <a:pt x="692" y="74"/>
                    <a:pt x="512" y="191"/>
                  </a:cubicBezTo>
                  <a:cubicBezTo>
                    <a:pt x="408" y="262"/>
                    <a:pt x="309" y="358"/>
                    <a:pt x="236" y="468"/>
                  </a:cubicBezTo>
                  <a:cubicBezTo>
                    <a:pt x="224" y="481"/>
                    <a:pt x="213" y="491"/>
                    <a:pt x="200" y="503"/>
                  </a:cubicBezTo>
                  <a:cubicBezTo>
                    <a:pt x="10" y="711"/>
                    <a:pt x="0" y="999"/>
                    <a:pt x="132" y="1243"/>
                  </a:cubicBezTo>
                  <a:cubicBezTo>
                    <a:pt x="213" y="1388"/>
                    <a:pt x="324" y="1492"/>
                    <a:pt x="455" y="1562"/>
                  </a:cubicBezTo>
                  <a:cubicBezTo>
                    <a:pt x="586" y="1630"/>
                    <a:pt x="734" y="1662"/>
                    <a:pt x="885" y="1662"/>
                  </a:cubicBezTo>
                  <a:cubicBezTo>
                    <a:pt x="1112" y="1662"/>
                    <a:pt x="1343" y="1589"/>
                    <a:pt x="1528" y="1458"/>
                  </a:cubicBezTo>
                  <a:cubicBezTo>
                    <a:pt x="1740" y="1307"/>
                    <a:pt x="1901" y="1095"/>
                    <a:pt x="1926" y="831"/>
                  </a:cubicBezTo>
                  <a:cubicBezTo>
                    <a:pt x="1934" y="708"/>
                    <a:pt x="1912" y="580"/>
                    <a:pt x="1861" y="462"/>
                  </a:cubicBezTo>
                  <a:cubicBezTo>
                    <a:pt x="1823" y="361"/>
                    <a:pt x="1762" y="270"/>
                    <a:pt x="1686" y="201"/>
                  </a:cubicBezTo>
                  <a:cubicBezTo>
                    <a:pt x="1534" y="60"/>
                    <a:pt x="1339" y="1"/>
                    <a:pt x="1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2" name="Google Shape;3732;p34"/>
          <p:cNvGrpSpPr/>
          <p:nvPr/>
        </p:nvGrpSpPr>
        <p:grpSpPr>
          <a:xfrm>
            <a:off x="5172273" y="1519275"/>
            <a:ext cx="1994197" cy="1468247"/>
            <a:chOff x="421563" y="308748"/>
            <a:chExt cx="1801280" cy="1326210"/>
          </a:xfrm>
        </p:grpSpPr>
        <p:sp>
          <p:nvSpPr>
            <p:cNvPr id="3733" name="Google Shape;3733;p34"/>
            <p:cNvSpPr/>
            <p:nvPr/>
          </p:nvSpPr>
          <p:spPr>
            <a:xfrm>
              <a:off x="421563" y="308748"/>
              <a:ext cx="1801280" cy="1326210"/>
            </a:xfrm>
            <a:custGeom>
              <a:rect b="b" l="l" r="r" t="t"/>
              <a:pathLst>
                <a:path extrusionOk="0" h="33410" w="45378">
                  <a:moveTo>
                    <a:pt x="12037" y="0"/>
                  </a:moveTo>
                  <a:cubicBezTo>
                    <a:pt x="12011" y="0"/>
                    <a:pt x="11985" y="1"/>
                    <a:pt x="11959" y="3"/>
                  </a:cubicBezTo>
                  <a:cubicBezTo>
                    <a:pt x="11654" y="23"/>
                    <a:pt x="11405" y="154"/>
                    <a:pt x="11235" y="258"/>
                  </a:cubicBezTo>
                  <a:cubicBezTo>
                    <a:pt x="11161" y="304"/>
                    <a:pt x="11090" y="355"/>
                    <a:pt x="11020" y="404"/>
                  </a:cubicBezTo>
                  <a:cubicBezTo>
                    <a:pt x="11014" y="409"/>
                    <a:pt x="11007" y="413"/>
                    <a:pt x="11000" y="418"/>
                  </a:cubicBezTo>
                  <a:cubicBezTo>
                    <a:pt x="10932" y="398"/>
                    <a:pt x="10850" y="380"/>
                    <a:pt x="10762" y="370"/>
                  </a:cubicBezTo>
                  <a:cubicBezTo>
                    <a:pt x="10724" y="366"/>
                    <a:pt x="10685" y="364"/>
                    <a:pt x="10647" y="364"/>
                  </a:cubicBezTo>
                  <a:cubicBezTo>
                    <a:pt x="10625" y="364"/>
                    <a:pt x="10603" y="365"/>
                    <a:pt x="10582" y="366"/>
                  </a:cubicBezTo>
                  <a:cubicBezTo>
                    <a:pt x="10240" y="388"/>
                    <a:pt x="9926" y="554"/>
                    <a:pt x="9637" y="867"/>
                  </a:cubicBezTo>
                  <a:lnTo>
                    <a:pt x="9587" y="927"/>
                  </a:lnTo>
                  <a:cubicBezTo>
                    <a:pt x="9374" y="940"/>
                    <a:pt x="9182" y="980"/>
                    <a:pt x="9012" y="1013"/>
                  </a:cubicBezTo>
                  <a:lnTo>
                    <a:pt x="8877" y="1041"/>
                  </a:lnTo>
                  <a:cubicBezTo>
                    <a:pt x="8731" y="1068"/>
                    <a:pt x="8585" y="1090"/>
                    <a:pt x="8439" y="1114"/>
                  </a:cubicBezTo>
                  <a:cubicBezTo>
                    <a:pt x="8226" y="1146"/>
                    <a:pt x="8006" y="1180"/>
                    <a:pt x="7781" y="1230"/>
                  </a:cubicBezTo>
                  <a:cubicBezTo>
                    <a:pt x="6948" y="1407"/>
                    <a:pt x="6135" y="1674"/>
                    <a:pt x="5359" y="2025"/>
                  </a:cubicBezTo>
                  <a:cubicBezTo>
                    <a:pt x="3786" y="2740"/>
                    <a:pt x="2538" y="3715"/>
                    <a:pt x="1647" y="4922"/>
                  </a:cubicBezTo>
                  <a:cubicBezTo>
                    <a:pt x="1356" y="5317"/>
                    <a:pt x="1131" y="5686"/>
                    <a:pt x="965" y="6040"/>
                  </a:cubicBezTo>
                  <a:cubicBezTo>
                    <a:pt x="879" y="6218"/>
                    <a:pt x="798" y="6410"/>
                    <a:pt x="712" y="6636"/>
                  </a:cubicBezTo>
                  <a:cubicBezTo>
                    <a:pt x="707" y="6650"/>
                    <a:pt x="701" y="6665"/>
                    <a:pt x="695" y="6681"/>
                  </a:cubicBezTo>
                  <a:cubicBezTo>
                    <a:pt x="655" y="6746"/>
                    <a:pt x="615" y="6822"/>
                    <a:pt x="574" y="6907"/>
                  </a:cubicBezTo>
                  <a:cubicBezTo>
                    <a:pt x="412" y="7264"/>
                    <a:pt x="327" y="7624"/>
                    <a:pt x="262" y="7933"/>
                  </a:cubicBezTo>
                  <a:cubicBezTo>
                    <a:pt x="111" y="8630"/>
                    <a:pt x="77" y="9329"/>
                    <a:pt x="54" y="9983"/>
                  </a:cubicBezTo>
                  <a:cubicBezTo>
                    <a:pt x="1" y="11424"/>
                    <a:pt x="101" y="12785"/>
                    <a:pt x="349" y="14025"/>
                  </a:cubicBezTo>
                  <a:cubicBezTo>
                    <a:pt x="622" y="15398"/>
                    <a:pt x="1006" y="16663"/>
                    <a:pt x="1487" y="17785"/>
                  </a:cubicBezTo>
                  <a:cubicBezTo>
                    <a:pt x="1790" y="18497"/>
                    <a:pt x="2086" y="19060"/>
                    <a:pt x="2415" y="19561"/>
                  </a:cubicBezTo>
                  <a:cubicBezTo>
                    <a:pt x="2738" y="20049"/>
                    <a:pt x="3126" y="20534"/>
                    <a:pt x="3602" y="21043"/>
                  </a:cubicBezTo>
                  <a:cubicBezTo>
                    <a:pt x="4031" y="21502"/>
                    <a:pt x="4489" y="21933"/>
                    <a:pt x="4886" y="22299"/>
                  </a:cubicBezTo>
                  <a:cubicBezTo>
                    <a:pt x="5314" y="22696"/>
                    <a:pt x="5784" y="23116"/>
                    <a:pt x="6318" y="23501"/>
                  </a:cubicBezTo>
                  <a:cubicBezTo>
                    <a:pt x="6853" y="23886"/>
                    <a:pt x="7417" y="24235"/>
                    <a:pt x="7896" y="24524"/>
                  </a:cubicBezTo>
                  <a:lnTo>
                    <a:pt x="8168" y="24689"/>
                  </a:lnTo>
                  <a:cubicBezTo>
                    <a:pt x="8599" y="24951"/>
                    <a:pt x="9046" y="25222"/>
                    <a:pt x="9500" y="25479"/>
                  </a:cubicBezTo>
                  <a:cubicBezTo>
                    <a:pt x="11667" y="26694"/>
                    <a:pt x="13954" y="27728"/>
                    <a:pt x="16167" y="28728"/>
                  </a:cubicBezTo>
                  <a:lnTo>
                    <a:pt x="16622" y="28933"/>
                  </a:lnTo>
                  <a:cubicBezTo>
                    <a:pt x="16895" y="29057"/>
                    <a:pt x="17169" y="29183"/>
                    <a:pt x="17442" y="29308"/>
                  </a:cubicBezTo>
                  <a:cubicBezTo>
                    <a:pt x="18351" y="29726"/>
                    <a:pt x="19290" y="30157"/>
                    <a:pt x="20248" y="30532"/>
                  </a:cubicBezTo>
                  <a:cubicBezTo>
                    <a:pt x="20727" y="30719"/>
                    <a:pt x="21207" y="30905"/>
                    <a:pt x="21689" y="31090"/>
                  </a:cubicBezTo>
                  <a:cubicBezTo>
                    <a:pt x="21744" y="31119"/>
                    <a:pt x="21993" y="31246"/>
                    <a:pt x="21993" y="31246"/>
                  </a:cubicBezTo>
                  <a:cubicBezTo>
                    <a:pt x="22480" y="31493"/>
                    <a:pt x="22978" y="31689"/>
                    <a:pt x="23460" y="31881"/>
                  </a:cubicBezTo>
                  <a:lnTo>
                    <a:pt x="23569" y="31923"/>
                  </a:lnTo>
                  <a:cubicBezTo>
                    <a:pt x="24190" y="32168"/>
                    <a:pt x="24764" y="32350"/>
                    <a:pt x="25321" y="32479"/>
                  </a:cubicBezTo>
                  <a:cubicBezTo>
                    <a:pt x="25899" y="32614"/>
                    <a:pt x="26477" y="32740"/>
                    <a:pt x="27039" y="32854"/>
                  </a:cubicBezTo>
                  <a:cubicBezTo>
                    <a:pt x="28348" y="33122"/>
                    <a:pt x="30012" y="33409"/>
                    <a:pt x="31766" y="33409"/>
                  </a:cubicBezTo>
                  <a:cubicBezTo>
                    <a:pt x="32088" y="33409"/>
                    <a:pt x="32414" y="33400"/>
                    <a:pt x="32741" y="33378"/>
                  </a:cubicBezTo>
                  <a:cubicBezTo>
                    <a:pt x="33250" y="33344"/>
                    <a:pt x="33751" y="33282"/>
                    <a:pt x="34228" y="33196"/>
                  </a:cubicBezTo>
                  <a:cubicBezTo>
                    <a:pt x="35321" y="32995"/>
                    <a:pt x="36444" y="32634"/>
                    <a:pt x="37568" y="32119"/>
                  </a:cubicBezTo>
                  <a:cubicBezTo>
                    <a:pt x="38364" y="31756"/>
                    <a:pt x="39393" y="31238"/>
                    <a:pt x="40284" y="30442"/>
                  </a:cubicBezTo>
                  <a:cubicBezTo>
                    <a:pt x="41172" y="29648"/>
                    <a:pt x="41728" y="28647"/>
                    <a:pt x="42221" y="27690"/>
                  </a:cubicBezTo>
                  <a:cubicBezTo>
                    <a:pt x="42711" y="26739"/>
                    <a:pt x="43165" y="25708"/>
                    <a:pt x="43608" y="24537"/>
                  </a:cubicBezTo>
                  <a:cubicBezTo>
                    <a:pt x="43968" y="23579"/>
                    <a:pt x="44314" y="22563"/>
                    <a:pt x="44692" y="21334"/>
                  </a:cubicBezTo>
                  <a:cubicBezTo>
                    <a:pt x="45112" y="19982"/>
                    <a:pt x="45378" y="18545"/>
                    <a:pt x="45374" y="17117"/>
                  </a:cubicBezTo>
                  <a:cubicBezTo>
                    <a:pt x="45372" y="15977"/>
                    <a:pt x="45199" y="14841"/>
                    <a:pt x="44793" y="13763"/>
                  </a:cubicBezTo>
                  <a:cubicBezTo>
                    <a:pt x="44401" y="12708"/>
                    <a:pt x="43799" y="11698"/>
                    <a:pt x="42999" y="10760"/>
                  </a:cubicBezTo>
                  <a:cubicBezTo>
                    <a:pt x="42629" y="10329"/>
                    <a:pt x="42217" y="9910"/>
                    <a:pt x="41775" y="9516"/>
                  </a:cubicBezTo>
                  <a:cubicBezTo>
                    <a:pt x="41582" y="9343"/>
                    <a:pt x="41370" y="9164"/>
                    <a:pt x="41107" y="8954"/>
                  </a:cubicBezTo>
                  <a:cubicBezTo>
                    <a:pt x="41083" y="8936"/>
                    <a:pt x="41061" y="8917"/>
                    <a:pt x="41037" y="8897"/>
                  </a:cubicBezTo>
                  <a:cubicBezTo>
                    <a:pt x="40951" y="8825"/>
                    <a:pt x="40846" y="8735"/>
                    <a:pt x="40716" y="8656"/>
                  </a:cubicBezTo>
                  <a:cubicBezTo>
                    <a:pt x="40692" y="8572"/>
                    <a:pt x="40664" y="8478"/>
                    <a:pt x="40622" y="8387"/>
                  </a:cubicBezTo>
                  <a:cubicBezTo>
                    <a:pt x="40513" y="8141"/>
                    <a:pt x="40375" y="7908"/>
                    <a:pt x="40213" y="7690"/>
                  </a:cubicBezTo>
                  <a:cubicBezTo>
                    <a:pt x="39785" y="7124"/>
                    <a:pt x="39219" y="6708"/>
                    <a:pt x="38577" y="6488"/>
                  </a:cubicBezTo>
                  <a:cubicBezTo>
                    <a:pt x="38238" y="6372"/>
                    <a:pt x="37882" y="6313"/>
                    <a:pt x="37517" y="6313"/>
                  </a:cubicBezTo>
                  <a:cubicBezTo>
                    <a:pt x="37444" y="6313"/>
                    <a:pt x="37371" y="6316"/>
                    <a:pt x="37297" y="6320"/>
                  </a:cubicBezTo>
                  <a:cubicBezTo>
                    <a:pt x="37078" y="6335"/>
                    <a:pt x="36858" y="6370"/>
                    <a:pt x="36639" y="6429"/>
                  </a:cubicBezTo>
                  <a:cubicBezTo>
                    <a:pt x="36375" y="6499"/>
                    <a:pt x="36120" y="6599"/>
                    <a:pt x="35875" y="6729"/>
                  </a:cubicBezTo>
                  <a:cubicBezTo>
                    <a:pt x="35787" y="6693"/>
                    <a:pt x="35698" y="6658"/>
                    <a:pt x="35610" y="6624"/>
                  </a:cubicBezTo>
                  <a:cubicBezTo>
                    <a:pt x="35490" y="6578"/>
                    <a:pt x="35371" y="6528"/>
                    <a:pt x="35252" y="6479"/>
                  </a:cubicBezTo>
                  <a:cubicBezTo>
                    <a:pt x="35101" y="6415"/>
                    <a:pt x="34948" y="6353"/>
                    <a:pt x="34803" y="6297"/>
                  </a:cubicBezTo>
                  <a:cubicBezTo>
                    <a:pt x="34545" y="6197"/>
                    <a:pt x="34285" y="6106"/>
                    <a:pt x="34023" y="6014"/>
                  </a:cubicBezTo>
                  <a:cubicBezTo>
                    <a:pt x="33840" y="5950"/>
                    <a:pt x="33666" y="5889"/>
                    <a:pt x="33500" y="5827"/>
                  </a:cubicBezTo>
                  <a:cubicBezTo>
                    <a:pt x="33476" y="5785"/>
                    <a:pt x="33452" y="5743"/>
                    <a:pt x="33427" y="5703"/>
                  </a:cubicBezTo>
                  <a:cubicBezTo>
                    <a:pt x="33213" y="5355"/>
                    <a:pt x="32966" y="5067"/>
                    <a:pt x="32689" y="4844"/>
                  </a:cubicBezTo>
                  <a:cubicBezTo>
                    <a:pt x="32411" y="4624"/>
                    <a:pt x="32082" y="4455"/>
                    <a:pt x="31678" y="4332"/>
                  </a:cubicBezTo>
                  <a:cubicBezTo>
                    <a:pt x="31366" y="4237"/>
                    <a:pt x="31044" y="4189"/>
                    <a:pt x="30714" y="4189"/>
                  </a:cubicBezTo>
                  <a:cubicBezTo>
                    <a:pt x="30637" y="4189"/>
                    <a:pt x="30559" y="4191"/>
                    <a:pt x="30481" y="4197"/>
                  </a:cubicBezTo>
                  <a:cubicBezTo>
                    <a:pt x="30133" y="4220"/>
                    <a:pt x="29782" y="4296"/>
                    <a:pt x="29443" y="4422"/>
                  </a:cubicBezTo>
                  <a:cubicBezTo>
                    <a:pt x="29401" y="4405"/>
                    <a:pt x="29272" y="4358"/>
                    <a:pt x="29272" y="4358"/>
                  </a:cubicBezTo>
                  <a:cubicBezTo>
                    <a:pt x="29173" y="4320"/>
                    <a:pt x="29073" y="4285"/>
                    <a:pt x="28974" y="4251"/>
                  </a:cubicBezTo>
                  <a:lnTo>
                    <a:pt x="28861" y="4212"/>
                  </a:lnTo>
                  <a:cubicBezTo>
                    <a:pt x="28615" y="4127"/>
                    <a:pt x="28370" y="4036"/>
                    <a:pt x="28123" y="3944"/>
                  </a:cubicBezTo>
                  <a:cubicBezTo>
                    <a:pt x="27953" y="3880"/>
                    <a:pt x="27781" y="3822"/>
                    <a:pt x="27610" y="3763"/>
                  </a:cubicBezTo>
                  <a:cubicBezTo>
                    <a:pt x="27506" y="3728"/>
                    <a:pt x="27402" y="3692"/>
                    <a:pt x="27297" y="3653"/>
                  </a:cubicBezTo>
                  <a:cubicBezTo>
                    <a:pt x="27217" y="3626"/>
                    <a:pt x="27138" y="3600"/>
                    <a:pt x="27057" y="3574"/>
                  </a:cubicBezTo>
                  <a:cubicBezTo>
                    <a:pt x="26939" y="3537"/>
                    <a:pt x="26826" y="3501"/>
                    <a:pt x="26746" y="3464"/>
                  </a:cubicBezTo>
                  <a:cubicBezTo>
                    <a:pt x="26409" y="3126"/>
                    <a:pt x="25982" y="2892"/>
                    <a:pt x="25530" y="2798"/>
                  </a:cubicBezTo>
                  <a:cubicBezTo>
                    <a:pt x="25375" y="2766"/>
                    <a:pt x="25214" y="2750"/>
                    <a:pt x="25053" y="2750"/>
                  </a:cubicBezTo>
                  <a:cubicBezTo>
                    <a:pt x="25023" y="2750"/>
                    <a:pt x="24993" y="2750"/>
                    <a:pt x="24962" y="2751"/>
                  </a:cubicBezTo>
                  <a:lnTo>
                    <a:pt x="24934" y="2744"/>
                  </a:lnTo>
                  <a:cubicBezTo>
                    <a:pt x="24882" y="2729"/>
                    <a:pt x="24827" y="2718"/>
                    <a:pt x="24774" y="2708"/>
                  </a:cubicBezTo>
                  <a:lnTo>
                    <a:pt x="24675" y="2685"/>
                  </a:lnTo>
                  <a:cubicBezTo>
                    <a:pt x="24590" y="2666"/>
                    <a:pt x="24507" y="2647"/>
                    <a:pt x="24441" y="2637"/>
                  </a:cubicBezTo>
                  <a:cubicBezTo>
                    <a:pt x="24418" y="2633"/>
                    <a:pt x="24394" y="2627"/>
                    <a:pt x="24372" y="2624"/>
                  </a:cubicBezTo>
                  <a:cubicBezTo>
                    <a:pt x="24112" y="2193"/>
                    <a:pt x="23716" y="1836"/>
                    <a:pt x="23220" y="1589"/>
                  </a:cubicBezTo>
                  <a:cubicBezTo>
                    <a:pt x="22699" y="1332"/>
                    <a:pt x="22148" y="1199"/>
                    <a:pt x="21614" y="1199"/>
                  </a:cubicBezTo>
                  <a:cubicBezTo>
                    <a:pt x="21544" y="1199"/>
                    <a:pt x="21475" y="1201"/>
                    <a:pt x="21405" y="1206"/>
                  </a:cubicBezTo>
                  <a:lnTo>
                    <a:pt x="21348" y="1210"/>
                  </a:lnTo>
                  <a:cubicBezTo>
                    <a:pt x="21049" y="1235"/>
                    <a:pt x="20767" y="1300"/>
                    <a:pt x="20508" y="1403"/>
                  </a:cubicBezTo>
                  <a:cubicBezTo>
                    <a:pt x="20359" y="1302"/>
                    <a:pt x="20197" y="1201"/>
                    <a:pt x="20012" y="1127"/>
                  </a:cubicBezTo>
                  <a:cubicBezTo>
                    <a:pt x="19793" y="1039"/>
                    <a:pt x="19567" y="995"/>
                    <a:pt x="19320" y="995"/>
                  </a:cubicBezTo>
                  <a:cubicBezTo>
                    <a:pt x="19271" y="995"/>
                    <a:pt x="19220" y="997"/>
                    <a:pt x="19169" y="1001"/>
                  </a:cubicBezTo>
                  <a:cubicBezTo>
                    <a:pt x="19047" y="1008"/>
                    <a:pt x="18932" y="1026"/>
                    <a:pt x="18825" y="1046"/>
                  </a:cubicBezTo>
                  <a:cubicBezTo>
                    <a:pt x="18781" y="1013"/>
                    <a:pt x="18734" y="981"/>
                    <a:pt x="18682" y="953"/>
                  </a:cubicBezTo>
                  <a:cubicBezTo>
                    <a:pt x="18477" y="835"/>
                    <a:pt x="18251" y="774"/>
                    <a:pt x="18010" y="774"/>
                  </a:cubicBezTo>
                  <a:cubicBezTo>
                    <a:pt x="17975" y="774"/>
                    <a:pt x="17941" y="775"/>
                    <a:pt x="17906" y="778"/>
                  </a:cubicBezTo>
                  <a:cubicBezTo>
                    <a:pt x="17721" y="789"/>
                    <a:pt x="17552" y="835"/>
                    <a:pt x="17409" y="886"/>
                  </a:cubicBezTo>
                  <a:cubicBezTo>
                    <a:pt x="17169" y="687"/>
                    <a:pt x="16869" y="581"/>
                    <a:pt x="16543" y="581"/>
                  </a:cubicBezTo>
                  <a:cubicBezTo>
                    <a:pt x="16509" y="581"/>
                    <a:pt x="16476" y="582"/>
                    <a:pt x="16442" y="584"/>
                  </a:cubicBezTo>
                  <a:cubicBezTo>
                    <a:pt x="16359" y="589"/>
                    <a:pt x="16274" y="602"/>
                    <a:pt x="16191" y="620"/>
                  </a:cubicBezTo>
                  <a:cubicBezTo>
                    <a:pt x="16075" y="647"/>
                    <a:pt x="15968" y="680"/>
                    <a:pt x="15870" y="718"/>
                  </a:cubicBezTo>
                  <a:cubicBezTo>
                    <a:pt x="15609" y="383"/>
                    <a:pt x="15219" y="196"/>
                    <a:pt x="14774" y="196"/>
                  </a:cubicBezTo>
                  <a:cubicBezTo>
                    <a:pt x="14739" y="196"/>
                    <a:pt x="14703" y="197"/>
                    <a:pt x="14667" y="200"/>
                  </a:cubicBezTo>
                  <a:cubicBezTo>
                    <a:pt x="14464" y="213"/>
                    <a:pt x="14254" y="263"/>
                    <a:pt x="14045" y="350"/>
                  </a:cubicBezTo>
                  <a:cubicBezTo>
                    <a:pt x="13818" y="163"/>
                    <a:pt x="13530" y="60"/>
                    <a:pt x="13228" y="60"/>
                  </a:cubicBezTo>
                  <a:cubicBezTo>
                    <a:pt x="13199" y="60"/>
                    <a:pt x="13170" y="61"/>
                    <a:pt x="13141" y="63"/>
                  </a:cubicBezTo>
                  <a:cubicBezTo>
                    <a:pt x="13099" y="65"/>
                    <a:pt x="13056" y="71"/>
                    <a:pt x="13019" y="78"/>
                  </a:cubicBezTo>
                  <a:cubicBezTo>
                    <a:pt x="12881" y="99"/>
                    <a:pt x="12761" y="137"/>
                    <a:pt x="12655" y="180"/>
                  </a:cubicBezTo>
                  <a:cubicBezTo>
                    <a:pt x="12473" y="63"/>
                    <a:pt x="12260" y="0"/>
                    <a:pt x="1203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34"/>
            <p:cNvSpPr/>
            <p:nvPr/>
          </p:nvSpPr>
          <p:spPr>
            <a:xfrm>
              <a:off x="472531" y="393854"/>
              <a:ext cx="1711688" cy="912707"/>
            </a:xfrm>
            <a:custGeom>
              <a:rect b="b" l="l" r="r" t="t"/>
              <a:pathLst>
                <a:path extrusionOk="0" h="22993" w="43121">
                  <a:moveTo>
                    <a:pt x="8459" y="1"/>
                  </a:moveTo>
                  <a:cubicBezTo>
                    <a:pt x="8374" y="1"/>
                    <a:pt x="8289" y="10"/>
                    <a:pt x="8205" y="20"/>
                  </a:cubicBezTo>
                  <a:cubicBezTo>
                    <a:pt x="8023" y="44"/>
                    <a:pt x="7842" y="84"/>
                    <a:pt x="7660" y="111"/>
                  </a:cubicBezTo>
                  <a:cubicBezTo>
                    <a:pt x="7265" y="168"/>
                    <a:pt x="6873" y="215"/>
                    <a:pt x="6483" y="303"/>
                  </a:cubicBezTo>
                  <a:cubicBezTo>
                    <a:pt x="5051" y="628"/>
                    <a:pt x="3651" y="1264"/>
                    <a:pt x="2511" y="2199"/>
                  </a:cubicBezTo>
                  <a:cubicBezTo>
                    <a:pt x="1999" y="2618"/>
                    <a:pt x="1546" y="3107"/>
                    <a:pt x="1165" y="3648"/>
                  </a:cubicBezTo>
                  <a:cubicBezTo>
                    <a:pt x="973" y="3916"/>
                    <a:pt x="808" y="4201"/>
                    <a:pt x="654" y="4491"/>
                  </a:cubicBezTo>
                  <a:cubicBezTo>
                    <a:pt x="576" y="4638"/>
                    <a:pt x="500" y="4790"/>
                    <a:pt x="432" y="4943"/>
                  </a:cubicBezTo>
                  <a:cubicBezTo>
                    <a:pt x="430" y="4944"/>
                    <a:pt x="431" y="4946"/>
                    <a:pt x="428" y="4949"/>
                  </a:cubicBezTo>
                  <a:cubicBezTo>
                    <a:pt x="404" y="5021"/>
                    <a:pt x="379" y="5095"/>
                    <a:pt x="354" y="5166"/>
                  </a:cubicBezTo>
                  <a:cubicBezTo>
                    <a:pt x="264" y="5449"/>
                    <a:pt x="217" y="5743"/>
                    <a:pt x="173" y="6033"/>
                  </a:cubicBezTo>
                  <a:cubicBezTo>
                    <a:pt x="125" y="6338"/>
                    <a:pt x="82" y="6646"/>
                    <a:pt x="55" y="6953"/>
                  </a:cubicBezTo>
                  <a:cubicBezTo>
                    <a:pt x="26" y="7282"/>
                    <a:pt x="9" y="7609"/>
                    <a:pt x="1" y="7938"/>
                  </a:cubicBezTo>
                  <a:cubicBezTo>
                    <a:pt x="42" y="8166"/>
                    <a:pt x="99" y="8393"/>
                    <a:pt x="167" y="8614"/>
                  </a:cubicBezTo>
                  <a:cubicBezTo>
                    <a:pt x="651" y="10151"/>
                    <a:pt x="1820" y="11319"/>
                    <a:pt x="3102" y="12231"/>
                  </a:cubicBezTo>
                  <a:cubicBezTo>
                    <a:pt x="4440" y="13188"/>
                    <a:pt x="5923" y="13943"/>
                    <a:pt x="7356" y="14749"/>
                  </a:cubicBezTo>
                  <a:cubicBezTo>
                    <a:pt x="9322" y="15850"/>
                    <a:pt x="11382" y="16773"/>
                    <a:pt x="13450" y="17660"/>
                  </a:cubicBezTo>
                  <a:cubicBezTo>
                    <a:pt x="15531" y="18549"/>
                    <a:pt x="17599" y="19477"/>
                    <a:pt x="19703" y="20306"/>
                  </a:cubicBezTo>
                  <a:cubicBezTo>
                    <a:pt x="21854" y="21155"/>
                    <a:pt x="24061" y="21883"/>
                    <a:pt x="26315" y="22415"/>
                  </a:cubicBezTo>
                  <a:cubicBezTo>
                    <a:pt x="27461" y="22685"/>
                    <a:pt x="28612" y="22888"/>
                    <a:pt x="29790" y="22956"/>
                  </a:cubicBezTo>
                  <a:cubicBezTo>
                    <a:pt x="30243" y="22981"/>
                    <a:pt x="30697" y="22992"/>
                    <a:pt x="31151" y="22992"/>
                  </a:cubicBezTo>
                  <a:cubicBezTo>
                    <a:pt x="31824" y="22992"/>
                    <a:pt x="32497" y="22968"/>
                    <a:pt x="33169" y="22931"/>
                  </a:cubicBezTo>
                  <a:cubicBezTo>
                    <a:pt x="34287" y="22867"/>
                    <a:pt x="35431" y="22774"/>
                    <a:pt x="36519" y="22496"/>
                  </a:cubicBezTo>
                  <a:cubicBezTo>
                    <a:pt x="37424" y="22264"/>
                    <a:pt x="38281" y="21868"/>
                    <a:pt x="39058" y="21353"/>
                  </a:cubicBezTo>
                  <a:cubicBezTo>
                    <a:pt x="40612" y="20321"/>
                    <a:pt x="41940" y="18781"/>
                    <a:pt x="42546" y="16996"/>
                  </a:cubicBezTo>
                  <a:cubicBezTo>
                    <a:pt x="43121" y="15297"/>
                    <a:pt x="42976" y="13443"/>
                    <a:pt x="42294" y="11796"/>
                  </a:cubicBezTo>
                  <a:cubicBezTo>
                    <a:pt x="41954" y="10974"/>
                    <a:pt x="41485" y="10208"/>
                    <a:pt x="40923" y="9521"/>
                  </a:cubicBezTo>
                  <a:cubicBezTo>
                    <a:pt x="40633" y="9170"/>
                    <a:pt x="40316" y="8842"/>
                    <a:pt x="39977" y="8540"/>
                  </a:cubicBezTo>
                  <a:cubicBezTo>
                    <a:pt x="39810" y="8393"/>
                    <a:pt x="39638" y="8251"/>
                    <a:pt x="39461" y="8112"/>
                  </a:cubicBezTo>
                  <a:cubicBezTo>
                    <a:pt x="39265" y="7962"/>
                    <a:pt x="39076" y="7782"/>
                    <a:pt x="38866" y="7653"/>
                  </a:cubicBezTo>
                  <a:cubicBezTo>
                    <a:pt x="38807" y="7615"/>
                    <a:pt x="38787" y="7558"/>
                    <a:pt x="38795" y="7503"/>
                  </a:cubicBezTo>
                  <a:cubicBezTo>
                    <a:pt x="38787" y="7499"/>
                    <a:pt x="38782" y="7495"/>
                    <a:pt x="38776" y="7491"/>
                  </a:cubicBezTo>
                  <a:lnTo>
                    <a:pt x="38776" y="7491"/>
                  </a:lnTo>
                  <a:cubicBezTo>
                    <a:pt x="38779" y="7518"/>
                    <a:pt x="38783" y="7544"/>
                    <a:pt x="38787" y="7571"/>
                  </a:cubicBezTo>
                  <a:cubicBezTo>
                    <a:pt x="38865" y="8074"/>
                    <a:pt x="38880" y="8591"/>
                    <a:pt x="38883" y="9102"/>
                  </a:cubicBezTo>
                  <a:cubicBezTo>
                    <a:pt x="39039" y="9261"/>
                    <a:pt x="39225" y="9380"/>
                    <a:pt x="39407" y="9503"/>
                  </a:cubicBezTo>
                  <a:cubicBezTo>
                    <a:pt x="39599" y="9634"/>
                    <a:pt x="39772" y="9784"/>
                    <a:pt x="39940" y="9943"/>
                  </a:cubicBezTo>
                  <a:cubicBezTo>
                    <a:pt x="40288" y="10272"/>
                    <a:pt x="40614" y="10631"/>
                    <a:pt x="40845" y="11055"/>
                  </a:cubicBezTo>
                  <a:cubicBezTo>
                    <a:pt x="41085" y="11496"/>
                    <a:pt x="41266" y="11966"/>
                    <a:pt x="41391" y="12453"/>
                  </a:cubicBezTo>
                  <a:cubicBezTo>
                    <a:pt x="41635" y="13400"/>
                    <a:pt x="41694" y="14402"/>
                    <a:pt x="41563" y="15372"/>
                  </a:cubicBezTo>
                  <a:cubicBezTo>
                    <a:pt x="41362" y="16873"/>
                    <a:pt x="40479" y="18145"/>
                    <a:pt x="39277" y="19038"/>
                  </a:cubicBezTo>
                  <a:cubicBezTo>
                    <a:pt x="38060" y="19945"/>
                    <a:pt x="36587" y="20492"/>
                    <a:pt x="35108" y="20791"/>
                  </a:cubicBezTo>
                  <a:cubicBezTo>
                    <a:pt x="33745" y="21068"/>
                    <a:pt x="32350" y="21193"/>
                    <a:pt x="30957" y="21193"/>
                  </a:cubicBezTo>
                  <a:cubicBezTo>
                    <a:pt x="30281" y="21193"/>
                    <a:pt x="29605" y="21164"/>
                    <a:pt x="28934" y="21108"/>
                  </a:cubicBezTo>
                  <a:cubicBezTo>
                    <a:pt x="26839" y="20934"/>
                    <a:pt x="24769" y="20478"/>
                    <a:pt x="22780" y="19795"/>
                  </a:cubicBezTo>
                  <a:cubicBezTo>
                    <a:pt x="21733" y="19433"/>
                    <a:pt x="20710" y="19000"/>
                    <a:pt x="19686" y="18579"/>
                  </a:cubicBezTo>
                  <a:cubicBezTo>
                    <a:pt x="18610" y="18138"/>
                    <a:pt x="17537" y="17693"/>
                    <a:pt x="16460" y="17253"/>
                  </a:cubicBezTo>
                  <a:cubicBezTo>
                    <a:pt x="14386" y="16400"/>
                    <a:pt x="12262" y="15657"/>
                    <a:pt x="10230" y="14710"/>
                  </a:cubicBezTo>
                  <a:cubicBezTo>
                    <a:pt x="9220" y="14239"/>
                    <a:pt x="8238" y="13711"/>
                    <a:pt x="7247" y="13198"/>
                  </a:cubicBezTo>
                  <a:cubicBezTo>
                    <a:pt x="6337" y="12728"/>
                    <a:pt x="5406" y="12299"/>
                    <a:pt x="4555" y="11723"/>
                  </a:cubicBezTo>
                  <a:cubicBezTo>
                    <a:pt x="2983" y="10658"/>
                    <a:pt x="1483" y="9168"/>
                    <a:pt x="1294" y="7185"/>
                  </a:cubicBezTo>
                  <a:cubicBezTo>
                    <a:pt x="1209" y="6271"/>
                    <a:pt x="1416" y="5344"/>
                    <a:pt x="1901" y="4564"/>
                  </a:cubicBezTo>
                  <a:cubicBezTo>
                    <a:pt x="2364" y="3824"/>
                    <a:pt x="3026" y="3295"/>
                    <a:pt x="3733" y="2803"/>
                  </a:cubicBezTo>
                  <a:cubicBezTo>
                    <a:pt x="3712" y="2769"/>
                    <a:pt x="3695" y="2736"/>
                    <a:pt x="3679" y="2704"/>
                  </a:cubicBezTo>
                  <a:cubicBezTo>
                    <a:pt x="3551" y="2426"/>
                    <a:pt x="3613" y="2085"/>
                    <a:pt x="3821" y="1862"/>
                  </a:cubicBezTo>
                  <a:cubicBezTo>
                    <a:pt x="3964" y="1709"/>
                    <a:pt x="4164" y="1625"/>
                    <a:pt x="4369" y="1625"/>
                  </a:cubicBezTo>
                  <a:cubicBezTo>
                    <a:pt x="4448" y="1625"/>
                    <a:pt x="4528" y="1638"/>
                    <a:pt x="4606" y="1663"/>
                  </a:cubicBezTo>
                  <a:cubicBezTo>
                    <a:pt x="4752" y="1710"/>
                    <a:pt x="4890" y="1792"/>
                    <a:pt x="5017" y="1883"/>
                  </a:cubicBezTo>
                  <a:cubicBezTo>
                    <a:pt x="5036" y="1898"/>
                    <a:pt x="5057" y="1911"/>
                    <a:pt x="5080" y="1929"/>
                  </a:cubicBezTo>
                  <a:cubicBezTo>
                    <a:pt x="5116" y="1686"/>
                    <a:pt x="5267" y="1450"/>
                    <a:pt x="5470" y="1324"/>
                  </a:cubicBezTo>
                  <a:cubicBezTo>
                    <a:pt x="5569" y="1262"/>
                    <a:pt x="5673" y="1234"/>
                    <a:pt x="5776" y="1234"/>
                  </a:cubicBezTo>
                  <a:cubicBezTo>
                    <a:pt x="5990" y="1234"/>
                    <a:pt x="6197" y="1356"/>
                    <a:pt x="6327" y="1549"/>
                  </a:cubicBezTo>
                  <a:cubicBezTo>
                    <a:pt x="6380" y="1493"/>
                    <a:pt x="6436" y="1444"/>
                    <a:pt x="6504" y="1403"/>
                  </a:cubicBezTo>
                  <a:cubicBezTo>
                    <a:pt x="6581" y="1357"/>
                    <a:pt x="6661" y="1319"/>
                    <a:pt x="6743" y="1285"/>
                  </a:cubicBezTo>
                  <a:cubicBezTo>
                    <a:pt x="6918" y="1218"/>
                    <a:pt x="7100" y="1164"/>
                    <a:pt x="7280" y="1122"/>
                  </a:cubicBezTo>
                  <a:cubicBezTo>
                    <a:pt x="7468" y="1079"/>
                    <a:pt x="7657" y="1027"/>
                    <a:pt x="7851" y="1003"/>
                  </a:cubicBezTo>
                  <a:cubicBezTo>
                    <a:pt x="8065" y="981"/>
                    <a:pt x="8282" y="973"/>
                    <a:pt x="8498" y="959"/>
                  </a:cubicBezTo>
                  <a:cubicBezTo>
                    <a:pt x="8523" y="671"/>
                    <a:pt x="8574" y="388"/>
                    <a:pt x="8649" y="113"/>
                  </a:cubicBezTo>
                  <a:cubicBezTo>
                    <a:pt x="8657" y="82"/>
                    <a:pt x="8666" y="55"/>
                    <a:pt x="8675" y="25"/>
                  </a:cubicBezTo>
                  <a:cubicBezTo>
                    <a:pt x="8603" y="7"/>
                    <a:pt x="8531" y="1"/>
                    <a:pt x="84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34"/>
            <p:cNvSpPr/>
            <p:nvPr/>
          </p:nvSpPr>
          <p:spPr>
            <a:xfrm>
              <a:off x="472253" y="740946"/>
              <a:ext cx="1690173" cy="843876"/>
            </a:xfrm>
            <a:custGeom>
              <a:rect b="b" l="l" r="r" t="t"/>
              <a:pathLst>
                <a:path extrusionOk="0" h="21259" w="42579">
                  <a:moveTo>
                    <a:pt x="0" y="0"/>
                  </a:moveTo>
                  <a:lnTo>
                    <a:pt x="0" y="101"/>
                  </a:lnTo>
                  <a:cubicBezTo>
                    <a:pt x="24" y="1376"/>
                    <a:pt x="198" y="2628"/>
                    <a:pt x="513" y="3865"/>
                  </a:cubicBezTo>
                  <a:cubicBezTo>
                    <a:pt x="819" y="5067"/>
                    <a:pt x="1227" y="6252"/>
                    <a:pt x="1809" y="7350"/>
                  </a:cubicBezTo>
                  <a:cubicBezTo>
                    <a:pt x="2350" y="8364"/>
                    <a:pt x="3125" y="9215"/>
                    <a:pt x="3951" y="10001"/>
                  </a:cubicBezTo>
                  <a:cubicBezTo>
                    <a:pt x="4365" y="10396"/>
                    <a:pt x="4782" y="10797"/>
                    <a:pt x="5224" y="11157"/>
                  </a:cubicBezTo>
                  <a:cubicBezTo>
                    <a:pt x="5676" y="11531"/>
                    <a:pt x="6163" y="11862"/>
                    <a:pt x="6657" y="12178"/>
                  </a:cubicBezTo>
                  <a:cubicBezTo>
                    <a:pt x="7692" y="12838"/>
                    <a:pt x="8745" y="13469"/>
                    <a:pt x="9833" y="14037"/>
                  </a:cubicBezTo>
                  <a:cubicBezTo>
                    <a:pt x="12128" y="15240"/>
                    <a:pt x="14495" y="16288"/>
                    <a:pt x="16847" y="17374"/>
                  </a:cubicBezTo>
                  <a:cubicBezTo>
                    <a:pt x="18005" y="17909"/>
                    <a:pt x="19156" y="18453"/>
                    <a:pt x="20347" y="18914"/>
                  </a:cubicBezTo>
                  <a:cubicBezTo>
                    <a:pt x="22539" y="19759"/>
                    <a:pt x="24626" y="20559"/>
                    <a:pt x="26965" y="20928"/>
                  </a:cubicBezTo>
                  <a:cubicBezTo>
                    <a:pt x="28150" y="21115"/>
                    <a:pt x="29349" y="21259"/>
                    <a:pt x="30545" y="21259"/>
                  </a:cubicBezTo>
                  <a:cubicBezTo>
                    <a:pt x="31480" y="21259"/>
                    <a:pt x="32413" y="21171"/>
                    <a:pt x="33335" y="20947"/>
                  </a:cubicBezTo>
                  <a:cubicBezTo>
                    <a:pt x="34375" y="20699"/>
                    <a:pt x="35379" y="20301"/>
                    <a:pt x="36333" y="19824"/>
                  </a:cubicBezTo>
                  <a:cubicBezTo>
                    <a:pt x="37160" y="19408"/>
                    <a:pt x="37957" y="18899"/>
                    <a:pt x="38585" y="18212"/>
                  </a:cubicBezTo>
                  <a:cubicBezTo>
                    <a:pt x="38921" y="17843"/>
                    <a:pt x="39180" y="17430"/>
                    <a:pt x="39425" y="16997"/>
                  </a:cubicBezTo>
                  <a:cubicBezTo>
                    <a:pt x="39691" y="16528"/>
                    <a:pt x="39941" y="16049"/>
                    <a:pt x="40174" y="15565"/>
                  </a:cubicBezTo>
                  <a:cubicBezTo>
                    <a:pt x="40653" y="14572"/>
                    <a:pt x="41071" y="13551"/>
                    <a:pt x="41447" y="12518"/>
                  </a:cubicBezTo>
                  <a:cubicBezTo>
                    <a:pt x="41822" y="11493"/>
                    <a:pt x="42164" y="10452"/>
                    <a:pt x="42470" y="9402"/>
                  </a:cubicBezTo>
                  <a:cubicBezTo>
                    <a:pt x="42508" y="9271"/>
                    <a:pt x="42545" y="9137"/>
                    <a:pt x="42579" y="9003"/>
                  </a:cubicBezTo>
                  <a:lnTo>
                    <a:pt x="42579" y="9003"/>
                  </a:lnTo>
                  <a:cubicBezTo>
                    <a:pt x="42529" y="9115"/>
                    <a:pt x="42476" y="9227"/>
                    <a:pt x="42420" y="9337"/>
                  </a:cubicBezTo>
                  <a:cubicBezTo>
                    <a:pt x="41545" y="11045"/>
                    <a:pt x="40093" y="12473"/>
                    <a:pt x="38391" y="13349"/>
                  </a:cubicBezTo>
                  <a:cubicBezTo>
                    <a:pt x="36469" y="14343"/>
                    <a:pt x="34231" y="14463"/>
                    <a:pt x="32106" y="14520"/>
                  </a:cubicBezTo>
                  <a:cubicBezTo>
                    <a:pt x="31818" y="14528"/>
                    <a:pt x="31529" y="14532"/>
                    <a:pt x="31240" y="14532"/>
                  </a:cubicBezTo>
                  <a:cubicBezTo>
                    <a:pt x="30355" y="14532"/>
                    <a:pt x="29470" y="14492"/>
                    <a:pt x="28589" y="14386"/>
                  </a:cubicBezTo>
                  <a:cubicBezTo>
                    <a:pt x="27414" y="14243"/>
                    <a:pt x="26256" y="13971"/>
                    <a:pt x="25115" y="13671"/>
                  </a:cubicBezTo>
                  <a:cubicBezTo>
                    <a:pt x="22801" y="13060"/>
                    <a:pt x="20536" y="12254"/>
                    <a:pt x="18331" y="11324"/>
                  </a:cubicBezTo>
                  <a:cubicBezTo>
                    <a:pt x="16181" y="10420"/>
                    <a:pt x="14035" y="9495"/>
                    <a:pt x="11904" y="8547"/>
                  </a:cubicBezTo>
                  <a:cubicBezTo>
                    <a:pt x="10839" y="8073"/>
                    <a:pt x="9785" y="7583"/>
                    <a:pt x="8749" y="7051"/>
                  </a:cubicBezTo>
                  <a:cubicBezTo>
                    <a:pt x="7843" y="6585"/>
                    <a:pt x="6965" y="6073"/>
                    <a:pt x="6078" y="5575"/>
                  </a:cubicBezTo>
                  <a:cubicBezTo>
                    <a:pt x="3741" y="4262"/>
                    <a:pt x="816" y="2686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34"/>
            <p:cNvSpPr/>
            <p:nvPr/>
          </p:nvSpPr>
          <p:spPr>
            <a:xfrm>
              <a:off x="2015712" y="823710"/>
              <a:ext cx="96379" cy="237376"/>
            </a:xfrm>
            <a:custGeom>
              <a:rect b="b" l="l" r="r" t="t"/>
              <a:pathLst>
                <a:path extrusionOk="0" h="5980" w="2428">
                  <a:moveTo>
                    <a:pt x="384" y="0"/>
                  </a:moveTo>
                  <a:cubicBezTo>
                    <a:pt x="252" y="0"/>
                    <a:pt x="114" y="43"/>
                    <a:pt x="1" y="107"/>
                  </a:cubicBezTo>
                  <a:cubicBezTo>
                    <a:pt x="14" y="687"/>
                    <a:pt x="79" y="1261"/>
                    <a:pt x="282" y="1808"/>
                  </a:cubicBezTo>
                  <a:cubicBezTo>
                    <a:pt x="442" y="2232"/>
                    <a:pt x="687" y="2614"/>
                    <a:pt x="1005" y="2931"/>
                  </a:cubicBezTo>
                  <a:cubicBezTo>
                    <a:pt x="1348" y="3270"/>
                    <a:pt x="1817" y="3532"/>
                    <a:pt x="2011" y="3993"/>
                  </a:cubicBezTo>
                  <a:cubicBezTo>
                    <a:pt x="2207" y="4461"/>
                    <a:pt x="1903" y="5019"/>
                    <a:pt x="1476" y="5240"/>
                  </a:cubicBezTo>
                  <a:cubicBezTo>
                    <a:pt x="1360" y="5301"/>
                    <a:pt x="1243" y="5328"/>
                    <a:pt x="1128" y="5328"/>
                  </a:cubicBezTo>
                  <a:cubicBezTo>
                    <a:pt x="1027" y="5328"/>
                    <a:pt x="929" y="5307"/>
                    <a:pt x="834" y="5269"/>
                  </a:cubicBezTo>
                  <a:lnTo>
                    <a:pt x="834" y="5269"/>
                  </a:lnTo>
                  <a:cubicBezTo>
                    <a:pt x="890" y="5295"/>
                    <a:pt x="946" y="5322"/>
                    <a:pt x="1002" y="5351"/>
                  </a:cubicBezTo>
                  <a:cubicBezTo>
                    <a:pt x="1182" y="5442"/>
                    <a:pt x="1360" y="5534"/>
                    <a:pt x="1527" y="5648"/>
                  </a:cubicBezTo>
                  <a:cubicBezTo>
                    <a:pt x="1613" y="5707"/>
                    <a:pt x="1682" y="5771"/>
                    <a:pt x="1751" y="5848"/>
                  </a:cubicBezTo>
                  <a:cubicBezTo>
                    <a:pt x="1790" y="5893"/>
                    <a:pt x="1833" y="5945"/>
                    <a:pt x="1882" y="5979"/>
                  </a:cubicBezTo>
                  <a:cubicBezTo>
                    <a:pt x="1927" y="5895"/>
                    <a:pt x="1965" y="5807"/>
                    <a:pt x="2004" y="5722"/>
                  </a:cubicBezTo>
                  <a:cubicBezTo>
                    <a:pt x="2335" y="4956"/>
                    <a:pt x="2427" y="4118"/>
                    <a:pt x="2406" y="3292"/>
                  </a:cubicBezTo>
                  <a:cubicBezTo>
                    <a:pt x="2400" y="3155"/>
                    <a:pt x="2392" y="3019"/>
                    <a:pt x="2381" y="2881"/>
                  </a:cubicBezTo>
                  <a:cubicBezTo>
                    <a:pt x="2352" y="2821"/>
                    <a:pt x="2328" y="2760"/>
                    <a:pt x="2284" y="2712"/>
                  </a:cubicBezTo>
                  <a:cubicBezTo>
                    <a:pt x="2220" y="2639"/>
                    <a:pt x="2140" y="2583"/>
                    <a:pt x="2055" y="2538"/>
                  </a:cubicBezTo>
                  <a:cubicBezTo>
                    <a:pt x="1907" y="2460"/>
                    <a:pt x="1730" y="2433"/>
                    <a:pt x="1590" y="2341"/>
                  </a:cubicBezTo>
                  <a:cubicBezTo>
                    <a:pt x="1434" y="2242"/>
                    <a:pt x="1390" y="2082"/>
                    <a:pt x="1406" y="1906"/>
                  </a:cubicBezTo>
                  <a:cubicBezTo>
                    <a:pt x="1421" y="1728"/>
                    <a:pt x="1506" y="1557"/>
                    <a:pt x="1491" y="1379"/>
                  </a:cubicBezTo>
                  <a:cubicBezTo>
                    <a:pt x="1486" y="1293"/>
                    <a:pt x="1453" y="1234"/>
                    <a:pt x="1365" y="1214"/>
                  </a:cubicBezTo>
                  <a:cubicBezTo>
                    <a:pt x="1288" y="1197"/>
                    <a:pt x="1211" y="1193"/>
                    <a:pt x="1137" y="1171"/>
                  </a:cubicBezTo>
                  <a:cubicBezTo>
                    <a:pt x="983" y="1120"/>
                    <a:pt x="892" y="1017"/>
                    <a:pt x="867" y="855"/>
                  </a:cubicBezTo>
                  <a:cubicBezTo>
                    <a:pt x="849" y="720"/>
                    <a:pt x="875" y="581"/>
                    <a:pt x="861" y="446"/>
                  </a:cubicBezTo>
                  <a:cubicBezTo>
                    <a:pt x="849" y="314"/>
                    <a:pt x="781" y="181"/>
                    <a:pt x="673" y="93"/>
                  </a:cubicBezTo>
                  <a:cubicBezTo>
                    <a:pt x="592" y="27"/>
                    <a:pt x="490" y="0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34"/>
            <p:cNvSpPr/>
            <p:nvPr/>
          </p:nvSpPr>
          <p:spPr>
            <a:xfrm>
              <a:off x="2015354" y="772464"/>
              <a:ext cx="92767" cy="146713"/>
            </a:xfrm>
            <a:custGeom>
              <a:rect b="b" l="l" r="r" t="t"/>
              <a:pathLst>
                <a:path extrusionOk="0" h="3696" w="2337">
                  <a:moveTo>
                    <a:pt x="19" y="1"/>
                  </a:moveTo>
                  <a:cubicBezTo>
                    <a:pt x="15" y="394"/>
                    <a:pt x="1" y="794"/>
                    <a:pt x="5" y="1192"/>
                  </a:cubicBezTo>
                  <a:cubicBezTo>
                    <a:pt x="104" y="1124"/>
                    <a:pt x="214" y="1076"/>
                    <a:pt x="339" y="1051"/>
                  </a:cubicBezTo>
                  <a:cubicBezTo>
                    <a:pt x="379" y="1043"/>
                    <a:pt x="419" y="1040"/>
                    <a:pt x="458" y="1040"/>
                  </a:cubicBezTo>
                  <a:cubicBezTo>
                    <a:pt x="597" y="1040"/>
                    <a:pt x="733" y="1083"/>
                    <a:pt x="849" y="1164"/>
                  </a:cubicBezTo>
                  <a:cubicBezTo>
                    <a:pt x="990" y="1264"/>
                    <a:pt x="1083" y="1430"/>
                    <a:pt x="1120" y="1597"/>
                  </a:cubicBezTo>
                  <a:cubicBezTo>
                    <a:pt x="1159" y="1755"/>
                    <a:pt x="1117" y="1906"/>
                    <a:pt x="1107" y="2065"/>
                  </a:cubicBezTo>
                  <a:cubicBezTo>
                    <a:pt x="1103" y="2117"/>
                    <a:pt x="1101" y="2182"/>
                    <a:pt x="1135" y="2221"/>
                  </a:cubicBezTo>
                  <a:cubicBezTo>
                    <a:pt x="1169" y="2260"/>
                    <a:pt x="1230" y="2262"/>
                    <a:pt x="1284" y="2262"/>
                  </a:cubicBezTo>
                  <a:cubicBezTo>
                    <a:pt x="1292" y="2262"/>
                    <a:pt x="1300" y="2262"/>
                    <a:pt x="1308" y="2262"/>
                  </a:cubicBezTo>
                  <a:cubicBezTo>
                    <a:pt x="1318" y="2262"/>
                    <a:pt x="1328" y="2262"/>
                    <a:pt x="1337" y="2263"/>
                  </a:cubicBezTo>
                  <a:cubicBezTo>
                    <a:pt x="1442" y="2268"/>
                    <a:pt x="1542" y="2286"/>
                    <a:pt x="1624" y="2354"/>
                  </a:cubicBezTo>
                  <a:cubicBezTo>
                    <a:pt x="1706" y="2426"/>
                    <a:pt x="1748" y="2534"/>
                    <a:pt x="1764" y="2639"/>
                  </a:cubicBezTo>
                  <a:cubicBezTo>
                    <a:pt x="1797" y="2846"/>
                    <a:pt x="1719" y="3039"/>
                    <a:pt x="1703" y="3242"/>
                  </a:cubicBezTo>
                  <a:cubicBezTo>
                    <a:pt x="1703" y="3274"/>
                    <a:pt x="1705" y="3323"/>
                    <a:pt x="1711" y="3339"/>
                  </a:cubicBezTo>
                  <a:cubicBezTo>
                    <a:pt x="1713" y="3356"/>
                    <a:pt x="1714" y="3358"/>
                    <a:pt x="1731" y="3384"/>
                  </a:cubicBezTo>
                  <a:cubicBezTo>
                    <a:pt x="1731" y="3384"/>
                    <a:pt x="1769" y="3416"/>
                    <a:pt x="1776" y="3422"/>
                  </a:cubicBezTo>
                  <a:cubicBezTo>
                    <a:pt x="1806" y="3441"/>
                    <a:pt x="1838" y="3453"/>
                    <a:pt x="1868" y="3468"/>
                  </a:cubicBezTo>
                  <a:cubicBezTo>
                    <a:pt x="2033" y="3534"/>
                    <a:pt x="2191" y="3591"/>
                    <a:pt x="2337" y="3696"/>
                  </a:cubicBezTo>
                  <a:cubicBezTo>
                    <a:pt x="2238" y="3024"/>
                    <a:pt x="2045" y="2364"/>
                    <a:pt x="1731" y="1765"/>
                  </a:cubicBezTo>
                  <a:cubicBezTo>
                    <a:pt x="1510" y="1339"/>
                    <a:pt x="1201" y="984"/>
                    <a:pt x="853" y="656"/>
                  </a:cubicBezTo>
                  <a:cubicBezTo>
                    <a:pt x="685" y="497"/>
                    <a:pt x="514" y="348"/>
                    <a:pt x="321" y="214"/>
                  </a:cubicBezTo>
                  <a:cubicBezTo>
                    <a:pt x="218" y="144"/>
                    <a:pt x="117" y="77"/>
                    <a:pt x="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34"/>
            <p:cNvSpPr/>
            <p:nvPr/>
          </p:nvSpPr>
          <p:spPr>
            <a:xfrm>
              <a:off x="1748049" y="605626"/>
              <a:ext cx="339392" cy="422117"/>
            </a:xfrm>
            <a:custGeom>
              <a:rect b="b" l="l" r="r" t="t"/>
              <a:pathLst>
                <a:path extrusionOk="0" h="10634" w="8550">
                  <a:moveTo>
                    <a:pt x="2602" y="2442"/>
                  </a:moveTo>
                  <a:cubicBezTo>
                    <a:pt x="2633" y="2444"/>
                    <a:pt x="2666" y="2451"/>
                    <a:pt x="2696" y="2462"/>
                  </a:cubicBezTo>
                  <a:cubicBezTo>
                    <a:pt x="2725" y="2472"/>
                    <a:pt x="2756" y="2489"/>
                    <a:pt x="2780" y="2506"/>
                  </a:cubicBezTo>
                  <a:cubicBezTo>
                    <a:pt x="2803" y="2526"/>
                    <a:pt x="2828" y="2547"/>
                    <a:pt x="2845" y="2573"/>
                  </a:cubicBezTo>
                  <a:cubicBezTo>
                    <a:pt x="2873" y="2610"/>
                    <a:pt x="2885" y="2642"/>
                    <a:pt x="2900" y="2688"/>
                  </a:cubicBezTo>
                  <a:cubicBezTo>
                    <a:pt x="2906" y="2713"/>
                    <a:pt x="2907" y="2735"/>
                    <a:pt x="2909" y="2760"/>
                  </a:cubicBezTo>
                  <a:cubicBezTo>
                    <a:pt x="2911" y="2785"/>
                    <a:pt x="2912" y="2810"/>
                    <a:pt x="2909" y="2836"/>
                  </a:cubicBezTo>
                  <a:cubicBezTo>
                    <a:pt x="2900" y="2903"/>
                    <a:pt x="2880" y="2957"/>
                    <a:pt x="2844" y="3014"/>
                  </a:cubicBezTo>
                  <a:cubicBezTo>
                    <a:pt x="2819" y="3055"/>
                    <a:pt x="2785" y="3093"/>
                    <a:pt x="2746" y="3123"/>
                  </a:cubicBezTo>
                  <a:cubicBezTo>
                    <a:pt x="2699" y="3157"/>
                    <a:pt x="2645" y="3186"/>
                    <a:pt x="2586" y="3194"/>
                  </a:cubicBezTo>
                  <a:cubicBezTo>
                    <a:pt x="2573" y="3195"/>
                    <a:pt x="2559" y="3196"/>
                    <a:pt x="2545" y="3196"/>
                  </a:cubicBezTo>
                  <a:cubicBezTo>
                    <a:pt x="2489" y="3196"/>
                    <a:pt x="2434" y="3182"/>
                    <a:pt x="2385" y="3151"/>
                  </a:cubicBezTo>
                  <a:cubicBezTo>
                    <a:pt x="2383" y="3150"/>
                    <a:pt x="2383" y="3147"/>
                    <a:pt x="2380" y="3147"/>
                  </a:cubicBezTo>
                  <a:cubicBezTo>
                    <a:pt x="2369" y="3140"/>
                    <a:pt x="2357" y="3134"/>
                    <a:pt x="2345" y="3126"/>
                  </a:cubicBezTo>
                  <a:cubicBezTo>
                    <a:pt x="2318" y="3109"/>
                    <a:pt x="2293" y="3085"/>
                    <a:pt x="2274" y="3062"/>
                  </a:cubicBezTo>
                  <a:cubicBezTo>
                    <a:pt x="2251" y="3036"/>
                    <a:pt x="2230" y="3005"/>
                    <a:pt x="2218" y="2973"/>
                  </a:cubicBezTo>
                  <a:cubicBezTo>
                    <a:pt x="2196" y="2912"/>
                    <a:pt x="2180" y="2847"/>
                    <a:pt x="2194" y="2784"/>
                  </a:cubicBezTo>
                  <a:cubicBezTo>
                    <a:pt x="2206" y="2720"/>
                    <a:pt x="2227" y="2658"/>
                    <a:pt x="2269" y="2606"/>
                  </a:cubicBezTo>
                  <a:cubicBezTo>
                    <a:pt x="2310" y="2553"/>
                    <a:pt x="2357" y="2511"/>
                    <a:pt x="2417" y="2483"/>
                  </a:cubicBezTo>
                  <a:cubicBezTo>
                    <a:pt x="2473" y="2452"/>
                    <a:pt x="2538" y="2442"/>
                    <a:pt x="2602" y="2442"/>
                  </a:cubicBezTo>
                  <a:close/>
                  <a:moveTo>
                    <a:pt x="5182" y="2484"/>
                  </a:moveTo>
                  <a:cubicBezTo>
                    <a:pt x="5187" y="2484"/>
                    <a:pt x="5192" y="2484"/>
                    <a:pt x="5197" y="2484"/>
                  </a:cubicBezTo>
                  <a:cubicBezTo>
                    <a:pt x="5229" y="2484"/>
                    <a:pt x="5261" y="2491"/>
                    <a:pt x="5291" y="2503"/>
                  </a:cubicBezTo>
                  <a:cubicBezTo>
                    <a:pt x="5321" y="2515"/>
                    <a:pt x="5353" y="2529"/>
                    <a:pt x="5375" y="2550"/>
                  </a:cubicBezTo>
                  <a:cubicBezTo>
                    <a:pt x="5399" y="2569"/>
                    <a:pt x="5424" y="2590"/>
                    <a:pt x="5441" y="2613"/>
                  </a:cubicBezTo>
                  <a:cubicBezTo>
                    <a:pt x="5468" y="2654"/>
                    <a:pt x="5482" y="2682"/>
                    <a:pt x="5495" y="2729"/>
                  </a:cubicBezTo>
                  <a:cubicBezTo>
                    <a:pt x="5503" y="2754"/>
                    <a:pt x="5504" y="2776"/>
                    <a:pt x="5505" y="2801"/>
                  </a:cubicBezTo>
                  <a:cubicBezTo>
                    <a:pt x="5508" y="2825"/>
                    <a:pt x="5509" y="2850"/>
                    <a:pt x="5505" y="2876"/>
                  </a:cubicBezTo>
                  <a:cubicBezTo>
                    <a:pt x="5493" y="2943"/>
                    <a:pt x="5474" y="2996"/>
                    <a:pt x="5440" y="3053"/>
                  </a:cubicBezTo>
                  <a:cubicBezTo>
                    <a:pt x="5415" y="3095"/>
                    <a:pt x="5381" y="3134"/>
                    <a:pt x="5342" y="3161"/>
                  </a:cubicBezTo>
                  <a:cubicBezTo>
                    <a:pt x="5295" y="3197"/>
                    <a:pt x="5240" y="3225"/>
                    <a:pt x="5182" y="3233"/>
                  </a:cubicBezTo>
                  <a:cubicBezTo>
                    <a:pt x="5166" y="3235"/>
                    <a:pt x="5151" y="3236"/>
                    <a:pt x="5135" y="3236"/>
                  </a:cubicBezTo>
                  <a:cubicBezTo>
                    <a:pt x="5081" y="3236"/>
                    <a:pt x="5028" y="3223"/>
                    <a:pt x="4982" y="3190"/>
                  </a:cubicBezTo>
                  <a:cubicBezTo>
                    <a:pt x="4979" y="3188"/>
                    <a:pt x="4979" y="3188"/>
                    <a:pt x="4977" y="3186"/>
                  </a:cubicBezTo>
                  <a:cubicBezTo>
                    <a:pt x="4964" y="3180"/>
                    <a:pt x="4951" y="3175"/>
                    <a:pt x="4938" y="3168"/>
                  </a:cubicBezTo>
                  <a:cubicBezTo>
                    <a:pt x="4912" y="3152"/>
                    <a:pt x="4888" y="3129"/>
                    <a:pt x="4868" y="3103"/>
                  </a:cubicBezTo>
                  <a:cubicBezTo>
                    <a:pt x="4846" y="3077"/>
                    <a:pt x="4826" y="3046"/>
                    <a:pt x="4812" y="3013"/>
                  </a:cubicBezTo>
                  <a:cubicBezTo>
                    <a:pt x="4789" y="2953"/>
                    <a:pt x="4775" y="2888"/>
                    <a:pt x="4789" y="2824"/>
                  </a:cubicBezTo>
                  <a:cubicBezTo>
                    <a:pt x="4801" y="2760"/>
                    <a:pt x="4821" y="2699"/>
                    <a:pt x="4863" y="2647"/>
                  </a:cubicBezTo>
                  <a:cubicBezTo>
                    <a:pt x="4905" y="2594"/>
                    <a:pt x="4953" y="2555"/>
                    <a:pt x="5011" y="2524"/>
                  </a:cubicBezTo>
                  <a:cubicBezTo>
                    <a:pt x="5064" y="2495"/>
                    <a:pt x="5123" y="2484"/>
                    <a:pt x="5182" y="2484"/>
                  </a:cubicBezTo>
                  <a:close/>
                  <a:moveTo>
                    <a:pt x="3550" y="2654"/>
                  </a:moveTo>
                  <a:cubicBezTo>
                    <a:pt x="3609" y="2654"/>
                    <a:pt x="3657" y="2702"/>
                    <a:pt x="3673" y="2759"/>
                  </a:cubicBezTo>
                  <a:cubicBezTo>
                    <a:pt x="3680" y="2782"/>
                    <a:pt x="3685" y="2802"/>
                    <a:pt x="3691" y="2824"/>
                  </a:cubicBezTo>
                  <a:cubicBezTo>
                    <a:pt x="3691" y="2827"/>
                    <a:pt x="3691" y="2828"/>
                    <a:pt x="3694" y="2831"/>
                  </a:cubicBezTo>
                  <a:cubicBezTo>
                    <a:pt x="3696" y="2834"/>
                    <a:pt x="3703" y="2857"/>
                    <a:pt x="3703" y="2859"/>
                  </a:cubicBezTo>
                  <a:cubicBezTo>
                    <a:pt x="3713" y="2894"/>
                    <a:pt x="3729" y="2925"/>
                    <a:pt x="3748" y="2954"/>
                  </a:cubicBezTo>
                  <a:cubicBezTo>
                    <a:pt x="3753" y="2961"/>
                    <a:pt x="3755" y="2964"/>
                    <a:pt x="3760" y="2972"/>
                  </a:cubicBezTo>
                  <a:cubicBezTo>
                    <a:pt x="3763" y="2973"/>
                    <a:pt x="3768" y="2978"/>
                    <a:pt x="3771" y="2982"/>
                  </a:cubicBezTo>
                  <a:lnTo>
                    <a:pt x="3774" y="2982"/>
                  </a:lnTo>
                  <a:cubicBezTo>
                    <a:pt x="3779" y="2987"/>
                    <a:pt x="3784" y="2990"/>
                    <a:pt x="3790" y="2995"/>
                  </a:cubicBezTo>
                  <a:cubicBezTo>
                    <a:pt x="3802" y="2999"/>
                    <a:pt x="3811" y="3003"/>
                    <a:pt x="3823" y="3006"/>
                  </a:cubicBezTo>
                  <a:lnTo>
                    <a:pt x="3826" y="3006"/>
                  </a:lnTo>
                  <a:cubicBezTo>
                    <a:pt x="3834" y="3008"/>
                    <a:pt x="3841" y="3009"/>
                    <a:pt x="3850" y="3009"/>
                  </a:cubicBezTo>
                  <a:cubicBezTo>
                    <a:pt x="3853" y="3010"/>
                    <a:pt x="3856" y="3010"/>
                    <a:pt x="3859" y="3010"/>
                  </a:cubicBezTo>
                  <a:cubicBezTo>
                    <a:pt x="3865" y="3010"/>
                    <a:pt x="3872" y="3009"/>
                    <a:pt x="3878" y="3009"/>
                  </a:cubicBezTo>
                  <a:lnTo>
                    <a:pt x="3884" y="3009"/>
                  </a:lnTo>
                  <a:cubicBezTo>
                    <a:pt x="3906" y="3008"/>
                    <a:pt x="3927" y="3004"/>
                    <a:pt x="3949" y="3000"/>
                  </a:cubicBezTo>
                  <a:cubicBezTo>
                    <a:pt x="3953" y="2996"/>
                    <a:pt x="3964" y="2993"/>
                    <a:pt x="3968" y="2993"/>
                  </a:cubicBezTo>
                  <a:cubicBezTo>
                    <a:pt x="3969" y="2989"/>
                    <a:pt x="3975" y="2987"/>
                    <a:pt x="3979" y="2984"/>
                  </a:cubicBezTo>
                  <a:cubicBezTo>
                    <a:pt x="3980" y="2984"/>
                    <a:pt x="3983" y="2982"/>
                    <a:pt x="3983" y="2982"/>
                  </a:cubicBezTo>
                  <a:cubicBezTo>
                    <a:pt x="3988" y="2979"/>
                    <a:pt x="3989" y="2977"/>
                    <a:pt x="3992" y="2974"/>
                  </a:cubicBezTo>
                  <a:lnTo>
                    <a:pt x="3994" y="2972"/>
                  </a:lnTo>
                  <a:cubicBezTo>
                    <a:pt x="3999" y="2964"/>
                    <a:pt x="4005" y="2957"/>
                    <a:pt x="4009" y="2951"/>
                  </a:cubicBezTo>
                  <a:lnTo>
                    <a:pt x="4011" y="2948"/>
                  </a:lnTo>
                  <a:cubicBezTo>
                    <a:pt x="4010" y="2947"/>
                    <a:pt x="4013" y="2944"/>
                    <a:pt x="4013" y="2942"/>
                  </a:cubicBezTo>
                  <a:cubicBezTo>
                    <a:pt x="4016" y="2935"/>
                    <a:pt x="4019" y="2927"/>
                    <a:pt x="4024" y="2921"/>
                  </a:cubicBezTo>
                  <a:cubicBezTo>
                    <a:pt x="4062" y="2823"/>
                    <a:pt x="4077" y="2691"/>
                    <a:pt x="4202" y="2665"/>
                  </a:cubicBezTo>
                  <a:cubicBezTo>
                    <a:pt x="4210" y="2663"/>
                    <a:pt x="4219" y="2662"/>
                    <a:pt x="4228" y="2662"/>
                  </a:cubicBezTo>
                  <a:cubicBezTo>
                    <a:pt x="4271" y="2662"/>
                    <a:pt x="4316" y="2679"/>
                    <a:pt x="4341" y="2713"/>
                  </a:cubicBezTo>
                  <a:cubicBezTo>
                    <a:pt x="4370" y="2755"/>
                    <a:pt x="4385" y="2797"/>
                    <a:pt x="4375" y="2848"/>
                  </a:cubicBezTo>
                  <a:lnTo>
                    <a:pt x="4374" y="2849"/>
                  </a:lnTo>
                  <a:lnTo>
                    <a:pt x="4374" y="2852"/>
                  </a:lnTo>
                  <a:cubicBezTo>
                    <a:pt x="4374" y="2854"/>
                    <a:pt x="4370" y="2854"/>
                    <a:pt x="4370" y="2854"/>
                  </a:cubicBezTo>
                  <a:cubicBezTo>
                    <a:pt x="4373" y="2855"/>
                    <a:pt x="4373" y="2860"/>
                    <a:pt x="4369" y="2860"/>
                  </a:cubicBezTo>
                  <a:lnTo>
                    <a:pt x="4369" y="2863"/>
                  </a:lnTo>
                  <a:cubicBezTo>
                    <a:pt x="4365" y="2880"/>
                    <a:pt x="4364" y="2891"/>
                    <a:pt x="4360" y="2905"/>
                  </a:cubicBezTo>
                  <a:cubicBezTo>
                    <a:pt x="4354" y="2926"/>
                    <a:pt x="4343" y="2947"/>
                    <a:pt x="4336" y="2968"/>
                  </a:cubicBezTo>
                  <a:cubicBezTo>
                    <a:pt x="4316" y="3017"/>
                    <a:pt x="4294" y="3063"/>
                    <a:pt x="4268" y="3108"/>
                  </a:cubicBezTo>
                  <a:cubicBezTo>
                    <a:pt x="4212" y="3201"/>
                    <a:pt x="4121" y="3259"/>
                    <a:pt x="4018" y="3281"/>
                  </a:cubicBezTo>
                  <a:cubicBezTo>
                    <a:pt x="3979" y="3291"/>
                    <a:pt x="3935" y="3296"/>
                    <a:pt x="3890" y="3296"/>
                  </a:cubicBezTo>
                  <a:cubicBezTo>
                    <a:pt x="3825" y="3296"/>
                    <a:pt x="3759" y="3285"/>
                    <a:pt x="3704" y="3260"/>
                  </a:cubicBezTo>
                  <a:cubicBezTo>
                    <a:pt x="3520" y="3177"/>
                    <a:pt x="3463" y="2988"/>
                    <a:pt x="3425" y="2805"/>
                  </a:cubicBezTo>
                  <a:cubicBezTo>
                    <a:pt x="3409" y="2735"/>
                    <a:pt x="3459" y="2673"/>
                    <a:pt x="3526" y="2657"/>
                  </a:cubicBezTo>
                  <a:cubicBezTo>
                    <a:pt x="3534" y="2655"/>
                    <a:pt x="3542" y="2654"/>
                    <a:pt x="3550" y="2654"/>
                  </a:cubicBezTo>
                  <a:close/>
                  <a:moveTo>
                    <a:pt x="4072" y="1"/>
                  </a:moveTo>
                  <a:cubicBezTo>
                    <a:pt x="3637" y="1"/>
                    <a:pt x="3212" y="150"/>
                    <a:pt x="2845" y="382"/>
                  </a:cubicBezTo>
                  <a:cubicBezTo>
                    <a:pt x="1990" y="921"/>
                    <a:pt x="1453" y="1849"/>
                    <a:pt x="1252" y="2826"/>
                  </a:cubicBezTo>
                  <a:cubicBezTo>
                    <a:pt x="1136" y="3385"/>
                    <a:pt x="1125" y="3959"/>
                    <a:pt x="1126" y="4531"/>
                  </a:cubicBezTo>
                  <a:cubicBezTo>
                    <a:pt x="1129" y="5129"/>
                    <a:pt x="1137" y="5724"/>
                    <a:pt x="1078" y="6320"/>
                  </a:cubicBezTo>
                  <a:cubicBezTo>
                    <a:pt x="1028" y="6831"/>
                    <a:pt x="940" y="7347"/>
                    <a:pt x="708" y="7809"/>
                  </a:cubicBezTo>
                  <a:cubicBezTo>
                    <a:pt x="604" y="8012"/>
                    <a:pt x="469" y="8205"/>
                    <a:pt x="314" y="8374"/>
                  </a:cubicBezTo>
                  <a:cubicBezTo>
                    <a:pt x="223" y="8473"/>
                    <a:pt x="119" y="8566"/>
                    <a:pt x="1" y="8630"/>
                  </a:cubicBezTo>
                  <a:cubicBezTo>
                    <a:pt x="338" y="8737"/>
                    <a:pt x="679" y="8840"/>
                    <a:pt x="1020" y="8935"/>
                  </a:cubicBezTo>
                  <a:cubicBezTo>
                    <a:pt x="1028" y="8909"/>
                    <a:pt x="1044" y="8888"/>
                    <a:pt x="1068" y="8873"/>
                  </a:cubicBezTo>
                  <a:cubicBezTo>
                    <a:pt x="1078" y="8862"/>
                    <a:pt x="1091" y="8856"/>
                    <a:pt x="1104" y="8846"/>
                  </a:cubicBezTo>
                  <a:cubicBezTo>
                    <a:pt x="1109" y="8841"/>
                    <a:pt x="1114" y="8838"/>
                    <a:pt x="1117" y="8833"/>
                  </a:cubicBezTo>
                  <a:cubicBezTo>
                    <a:pt x="1117" y="8833"/>
                    <a:pt x="1120" y="8833"/>
                    <a:pt x="1120" y="8831"/>
                  </a:cubicBezTo>
                  <a:cubicBezTo>
                    <a:pt x="1141" y="8811"/>
                    <a:pt x="1162" y="8790"/>
                    <a:pt x="1182" y="8768"/>
                  </a:cubicBezTo>
                  <a:cubicBezTo>
                    <a:pt x="1220" y="8723"/>
                    <a:pt x="1263" y="8679"/>
                    <a:pt x="1298" y="8629"/>
                  </a:cubicBezTo>
                  <a:cubicBezTo>
                    <a:pt x="1307" y="8617"/>
                    <a:pt x="1315" y="8604"/>
                    <a:pt x="1323" y="8596"/>
                  </a:cubicBezTo>
                  <a:cubicBezTo>
                    <a:pt x="1327" y="8587"/>
                    <a:pt x="1329" y="8583"/>
                    <a:pt x="1334" y="8578"/>
                  </a:cubicBezTo>
                  <a:cubicBezTo>
                    <a:pt x="1349" y="8557"/>
                    <a:pt x="1361" y="8535"/>
                    <a:pt x="1375" y="8514"/>
                  </a:cubicBezTo>
                  <a:cubicBezTo>
                    <a:pt x="1380" y="8509"/>
                    <a:pt x="1385" y="8503"/>
                    <a:pt x="1388" y="8498"/>
                  </a:cubicBezTo>
                  <a:cubicBezTo>
                    <a:pt x="1412" y="8460"/>
                    <a:pt x="1438" y="8422"/>
                    <a:pt x="1470" y="8395"/>
                  </a:cubicBezTo>
                  <a:cubicBezTo>
                    <a:pt x="1494" y="8373"/>
                    <a:pt x="1533" y="8357"/>
                    <a:pt x="1564" y="8346"/>
                  </a:cubicBezTo>
                  <a:cubicBezTo>
                    <a:pt x="1573" y="8342"/>
                    <a:pt x="1583" y="8340"/>
                    <a:pt x="1592" y="8340"/>
                  </a:cubicBezTo>
                  <a:cubicBezTo>
                    <a:pt x="1627" y="8340"/>
                    <a:pt x="1659" y="8365"/>
                    <a:pt x="1673" y="8398"/>
                  </a:cubicBezTo>
                  <a:cubicBezTo>
                    <a:pt x="1690" y="8436"/>
                    <a:pt x="1702" y="8483"/>
                    <a:pt x="1695" y="8525"/>
                  </a:cubicBezTo>
                  <a:cubicBezTo>
                    <a:pt x="1689" y="8564"/>
                    <a:pt x="1672" y="8608"/>
                    <a:pt x="1653" y="8643"/>
                  </a:cubicBezTo>
                  <a:cubicBezTo>
                    <a:pt x="1620" y="8713"/>
                    <a:pt x="1575" y="8775"/>
                    <a:pt x="1530" y="8835"/>
                  </a:cubicBezTo>
                  <a:cubicBezTo>
                    <a:pt x="1480" y="8892"/>
                    <a:pt x="1429" y="8951"/>
                    <a:pt x="1370" y="8994"/>
                  </a:cubicBezTo>
                  <a:cubicBezTo>
                    <a:pt x="1356" y="9003"/>
                    <a:pt x="1344" y="9010"/>
                    <a:pt x="1334" y="9018"/>
                  </a:cubicBezTo>
                  <a:cubicBezTo>
                    <a:pt x="1615" y="9092"/>
                    <a:pt x="1897" y="9171"/>
                    <a:pt x="2174" y="9255"/>
                  </a:cubicBezTo>
                  <a:cubicBezTo>
                    <a:pt x="2202" y="9265"/>
                    <a:pt x="2226" y="9273"/>
                    <a:pt x="2252" y="9280"/>
                  </a:cubicBezTo>
                  <a:cubicBezTo>
                    <a:pt x="2265" y="9151"/>
                    <a:pt x="2304" y="9023"/>
                    <a:pt x="2355" y="8908"/>
                  </a:cubicBezTo>
                  <a:cubicBezTo>
                    <a:pt x="2416" y="8781"/>
                    <a:pt x="2492" y="8645"/>
                    <a:pt x="2609" y="8564"/>
                  </a:cubicBezTo>
                  <a:cubicBezTo>
                    <a:pt x="2661" y="8529"/>
                    <a:pt x="2718" y="8511"/>
                    <a:pt x="2775" y="8511"/>
                  </a:cubicBezTo>
                  <a:cubicBezTo>
                    <a:pt x="2858" y="8511"/>
                    <a:pt x="2940" y="8549"/>
                    <a:pt x="3000" y="8617"/>
                  </a:cubicBezTo>
                  <a:cubicBezTo>
                    <a:pt x="3122" y="8760"/>
                    <a:pt x="3104" y="8982"/>
                    <a:pt x="3083" y="9158"/>
                  </a:cubicBezTo>
                  <a:cubicBezTo>
                    <a:pt x="3072" y="9258"/>
                    <a:pt x="3053" y="9357"/>
                    <a:pt x="3026" y="9456"/>
                  </a:cubicBezTo>
                  <a:cubicBezTo>
                    <a:pt x="3014" y="9494"/>
                    <a:pt x="3006" y="9540"/>
                    <a:pt x="2991" y="9585"/>
                  </a:cubicBezTo>
                  <a:cubicBezTo>
                    <a:pt x="3110" y="9711"/>
                    <a:pt x="3184" y="9880"/>
                    <a:pt x="3240" y="10044"/>
                  </a:cubicBezTo>
                  <a:cubicBezTo>
                    <a:pt x="3303" y="10234"/>
                    <a:pt x="3348" y="10434"/>
                    <a:pt x="3365" y="10634"/>
                  </a:cubicBezTo>
                  <a:cubicBezTo>
                    <a:pt x="3566" y="10546"/>
                    <a:pt x="3773" y="10473"/>
                    <a:pt x="3984" y="10413"/>
                  </a:cubicBezTo>
                  <a:cubicBezTo>
                    <a:pt x="3949" y="10220"/>
                    <a:pt x="3905" y="10033"/>
                    <a:pt x="3887" y="9836"/>
                  </a:cubicBezTo>
                  <a:cubicBezTo>
                    <a:pt x="3872" y="9663"/>
                    <a:pt x="3882" y="9478"/>
                    <a:pt x="3922" y="9310"/>
                  </a:cubicBezTo>
                  <a:cubicBezTo>
                    <a:pt x="3962" y="9133"/>
                    <a:pt x="4033" y="8916"/>
                    <a:pt x="4173" y="8794"/>
                  </a:cubicBezTo>
                  <a:cubicBezTo>
                    <a:pt x="4227" y="8747"/>
                    <a:pt x="4280" y="8727"/>
                    <a:pt x="4331" y="8727"/>
                  </a:cubicBezTo>
                  <a:cubicBezTo>
                    <a:pt x="4465" y="8727"/>
                    <a:pt x="4580" y="8863"/>
                    <a:pt x="4641" y="8994"/>
                  </a:cubicBezTo>
                  <a:cubicBezTo>
                    <a:pt x="4741" y="9210"/>
                    <a:pt x="4765" y="9458"/>
                    <a:pt x="4803" y="9689"/>
                  </a:cubicBezTo>
                  <a:cubicBezTo>
                    <a:pt x="4822" y="9798"/>
                    <a:pt x="4842" y="9909"/>
                    <a:pt x="4859" y="10018"/>
                  </a:cubicBezTo>
                  <a:cubicBezTo>
                    <a:pt x="4869" y="10092"/>
                    <a:pt x="4885" y="10168"/>
                    <a:pt x="4890" y="10244"/>
                  </a:cubicBezTo>
                  <a:cubicBezTo>
                    <a:pt x="5027" y="10232"/>
                    <a:pt x="5165" y="10227"/>
                    <a:pt x="5303" y="10227"/>
                  </a:cubicBezTo>
                  <a:cubicBezTo>
                    <a:pt x="5469" y="10227"/>
                    <a:pt x="5636" y="10235"/>
                    <a:pt x="5801" y="10251"/>
                  </a:cubicBezTo>
                  <a:cubicBezTo>
                    <a:pt x="5761" y="10088"/>
                    <a:pt x="5702" y="9930"/>
                    <a:pt x="5658" y="9767"/>
                  </a:cubicBezTo>
                  <a:cubicBezTo>
                    <a:pt x="5595" y="9541"/>
                    <a:pt x="5548" y="9307"/>
                    <a:pt x="5561" y="9070"/>
                  </a:cubicBezTo>
                  <a:cubicBezTo>
                    <a:pt x="5568" y="8875"/>
                    <a:pt x="5620" y="8633"/>
                    <a:pt x="5787" y="8507"/>
                  </a:cubicBezTo>
                  <a:cubicBezTo>
                    <a:pt x="5848" y="8462"/>
                    <a:pt x="5909" y="8443"/>
                    <a:pt x="5969" y="8443"/>
                  </a:cubicBezTo>
                  <a:cubicBezTo>
                    <a:pt x="6190" y="8443"/>
                    <a:pt x="6394" y="8700"/>
                    <a:pt x="6506" y="8863"/>
                  </a:cubicBezTo>
                  <a:cubicBezTo>
                    <a:pt x="6852" y="9362"/>
                    <a:pt x="7046" y="10005"/>
                    <a:pt x="7532" y="10376"/>
                  </a:cubicBezTo>
                  <a:cubicBezTo>
                    <a:pt x="7578" y="10409"/>
                    <a:pt x="7639" y="10446"/>
                    <a:pt x="7709" y="10475"/>
                  </a:cubicBezTo>
                  <a:lnTo>
                    <a:pt x="7715" y="10477"/>
                  </a:lnTo>
                  <a:cubicBezTo>
                    <a:pt x="7718" y="10477"/>
                    <a:pt x="7718" y="10477"/>
                    <a:pt x="7721" y="10481"/>
                  </a:cubicBezTo>
                  <a:cubicBezTo>
                    <a:pt x="7732" y="10482"/>
                    <a:pt x="7742" y="10486"/>
                    <a:pt x="7750" y="10487"/>
                  </a:cubicBezTo>
                  <a:cubicBezTo>
                    <a:pt x="7768" y="10493"/>
                    <a:pt x="7785" y="10496"/>
                    <a:pt x="7801" y="10497"/>
                  </a:cubicBezTo>
                  <a:cubicBezTo>
                    <a:pt x="7809" y="10499"/>
                    <a:pt x="7830" y="10502"/>
                    <a:pt x="7833" y="10502"/>
                  </a:cubicBezTo>
                  <a:cubicBezTo>
                    <a:pt x="7841" y="10503"/>
                    <a:pt x="7849" y="10503"/>
                    <a:pt x="7856" y="10503"/>
                  </a:cubicBezTo>
                  <a:cubicBezTo>
                    <a:pt x="7863" y="10503"/>
                    <a:pt x="7870" y="10503"/>
                    <a:pt x="7877" y="10502"/>
                  </a:cubicBezTo>
                  <a:cubicBezTo>
                    <a:pt x="7898" y="10501"/>
                    <a:pt x="7919" y="10499"/>
                    <a:pt x="7937" y="10496"/>
                  </a:cubicBezTo>
                  <a:lnTo>
                    <a:pt x="7942" y="10496"/>
                  </a:lnTo>
                  <a:cubicBezTo>
                    <a:pt x="7948" y="10493"/>
                    <a:pt x="7957" y="10489"/>
                    <a:pt x="7963" y="10489"/>
                  </a:cubicBezTo>
                  <a:cubicBezTo>
                    <a:pt x="7999" y="10477"/>
                    <a:pt x="8049" y="10461"/>
                    <a:pt x="8072" y="10447"/>
                  </a:cubicBezTo>
                  <a:cubicBezTo>
                    <a:pt x="8144" y="10409"/>
                    <a:pt x="8228" y="10345"/>
                    <a:pt x="8289" y="10278"/>
                  </a:cubicBezTo>
                  <a:cubicBezTo>
                    <a:pt x="8434" y="10119"/>
                    <a:pt x="8550" y="9890"/>
                    <a:pt x="8495" y="9671"/>
                  </a:cubicBezTo>
                  <a:cubicBezTo>
                    <a:pt x="8440" y="9453"/>
                    <a:pt x="8270" y="9279"/>
                    <a:pt x="8107" y="9134"/>
                  </a:cubicBezTo>
                  <a:cubicBezTo>
                    <a:pt x="7927" y="8968"/>
                    <a:pt x="7737" y="8821"/>
                    <a:pt x="7567" y="8649"/>
                  </a:cubicBezTo>
                  <a:cubicBezTo>
                    <a:pt x="7404" y="8482"/>
                    <a:pt x="7251" y="8301"/>
                    <a:pt x="7123" y="8108"/>
                  </a:cubicBezTo>
                  <a:cubicBezTo>
                    <a:pt x="6866" y="7728"/>
                    <a:pt x="6694" y="7297"/>
                    <a:pt x="6595" y="6853"/>
                  </a:cubicBezTo>
                  <a:cubicBezTo>
                    <a:pt x="6340" y="5711"/>
                    <a:pt x="6447" y="4527"/>
                    <a:pt x="6416" y="3365"/>
                  </a:cubicBezTo>
                  <a:cubicBezTo>
                    <a:pt x="6401" y="2805"/>
                    <a:pt x="6384" y="2233"/>
                    <a:pt x="6212" y="1696"/>
                  </a:cubicBezTo>
                  <a:cubicBezTo>
                    <a:pt x="6063" y="1233"/>
                    <a:pt x="5791" y="814"/>
                    <a:pt x="5415" y="506"/>
                  </a:cubicBezTo>
                  <a:cubicBezTo>
                    <a:pt x="5051" y="209"/>
                    <a:pt x="4590" y="16"/>
                    <a:pt x="4121" y="2"/>
                  </a:cubicBezTo>
                  <a:cubicBezTo>
                    <a:pt x="4104" y="1"/>
                    <a:pt x="4088" y="1"/>
                    <a:pt x="407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34"/>
            <p:cNvSpPr/>
            <p:nvPr/>
          </p:nvSpPr>
          <p:spPr>
            <a:xfrm>
              <a:off x="1782702" y="1023456"/>
              <a:ext cx="301880" cy="194069"/>
            </a:xfrm>
            <a:custGeom>
              <a:rect b="b" l="l" r="r" t="t"/>
              <a:pathLst>
                <a:path extrusionOk="0" h="4889" w="7605">
                  <a:moveTo>
                    <a:pt x="4052" y="538"/>
                  </a:moveTo>
                  <a:cubicBezTo>
                    <a:pt x="4132" y="538"/>
                    <a:pt x="4214" y="568"/>
                    <a:pt x="4287" y="633"/>
                  </a:cubicBezTo>
                  <a:cubicBezTo>
                    <a:pt x="4419" y="749"/>
                    <a:pt x="4474" y="923"/>
                    <a:pt x="4591" y="1051"/>
                  </a:cubicBezTo>
                  <a:cubicBezTo>
                    <a:pt x="4635" y="1101"/>
                    <a:pt x="4684" y="1132"/>
                    <a:pt x="4750" y="1132"/>
                  </a:cubicBezTo>
                  <a:cubicBezTo>
                    <a:pt x="4771" y="1131"/>
                    <a:pt x="4791" y="1128"/>
                    <a:pt x="4809" y="1124"/>
                  </a:cubicBezTo>
                  <a:cubicBezTo>
                    <a:pt x="4811" y="1124"/>
                    <a:pt x="4813" y="1122"/>
                    <a:pt x="4815" y="1122"/>
                  </a:cubicBezTo>
                  <a:cubicBezTo>
                    <a:pt x="4824" y="1122"/>
                    <a:pt x="4835" y="1121"/>
                    <a:pt x="4844" y="1118"/>
                  </a:cubicBezTo>
                  <a:cubicBezTo>
                    <a:pt x="4859" y="1116"/>
                    <a:pt x="4869" y="1114"/>
                    <a:pt x="4880" y="1112"/>
                  </a:cubicBezTo>
                  <a:cubicBezTo>
                    <a:pt x="5028" y="1086"/>
                    <a:pt x="5174" y="1059"/>
                    <a:pt x="5323" y="1044"/>
                  </a:cubicBezTo>
                  <a:cubicBezTo>
                    <a:pt x="5376" y="1038"/>
                    <a:pt x="5433" y="1033"/>
                    <a:pt x="5491" y="1033"/>
                  </a:cubicBezTo>
                  <a:cubicBezTo>
                    <a:pt x="5571" y="1033"/>
                    <a:pt x="5652" y="1044"/>
                    <a:pt x="5720" y="1081"/>
                  </a:cubicBezTo>
                  <a:cubicBezTo>
                    <a:pt x="5885" y="1175"/>
                    <a:pt x="5826" y="1361"/>
                    <a:pt x="5733" y="1482"/>
                  </a:cubicBezTo>
                  <a:cubicBezTo>
                    <a:pt x="5577" y="1690"/>
                    <a:pt x="5329" y="1793"/>
                    <a:pt x="5108" y="1921"/>
                  </a:cubicBezTo>
                  <a:cubicBezTo>
                    <a:pt x="5054" y="1951"/>
                    <a:pt x="5000" y="1987"/>
                    <a:pt x="4948" y="2027"/>
                  </a:cubicBezTo>
                  <a:cubicBezTo>
                    <a:pt x="4948" y="2027"/>
                    <a:pt x="4944" y="2030"/>
                    <a:pt x="4940" y="2035"/>
                  </a:cubicBezTo>
                  <a:cubicBezTo>
                    <a:pt x="4944" y="2037"/>
                    <a:pt x="4949" y="2041"/>
                    <a:pt x="4951" y="2044"/>
                  </a:cubicBezTo>
                  <a:cubicBezTo>
                    <a:pt x="4977" y="2061"/>
                    <a:pt x="5007" y="2079"/>
                    <a:pt x="5033" y="2097"/>
                  </a:cubicBezTo>
                  <a:cubicBezTo>
                    <a:pt x="5085" y="2134"/>
                    <a:pt x="5137" y="2175"/>
                    <a:pt x="5185" y="2217"/>
                  </a:cubicBezTo>
                  <a:cubicBezTo>
                    <a:pt x="5363" y="2371"/>
                    <a:pt x="5590" y="2648"/>
                    <a:pt x="5481" y="2904"/>
                  </a:cubicBezTo>
                  <a:cubicBezTo>
                    <a:pt x="5430" y="3027"/>
                    <a:pt x="5324" y="3068"/>
                    <a:pt x="5208" y="3068"/>
                  </a:cubicBezTo>
                  <a:cubicBezTo>
                    <a:pt x="5095" y="3068"/>
                    <a:pt x="4972" y="3028"/>
                    <a:pt x="4880" y="2988"/>
                  </a:cubicBezTo>
                  <a:cubicBezTo>
                    <a:pt x="4742" y="2930"/>
                    <a:pt x="4617" y="2847"/>
                    <a:pt x="4490" y="2774"/>
                  </a:cubicBezTo>
                  <a:cubicBezTo>
                    <a:pt x="4436" y="2743"/>
                    <a:pt x="4382" y="2710"/>
                    <a:pt x="4325" y="2689"/>
                  </a:cubicBezTo>
                  <a:cubicBezTo>
                    <a:pt x="4314" y="2685"/>
                    <a:pt x="4302" y="2684"/>
                    <a:pt x="4290" y="2680"/>
                  </a:cubicBezTo>
                  <a:lnTo>
                    <a:pt x="4288" y="2680"/>
                  </a:lnTo>
                  <a:cubicBezTo>
                    <a:pt x="4230" y="2762"/>
                    <a:pt x="4183" y="2877"/>
                    <a:pt x="4134" y="2973"/>
                  </a:cubicBezTo>
                  <a:cubicBezTo>
                    <a:pt x="4075" y="3090"/>
                    <a:pt x="4013" y="3204"/>
                    <a:pt x="3939" y="3313"/>
                  </a:cubicBezTo>
                  <a:cubicBezTo>
                    <a:pt x="3845" y="3449"/>
                    <a:pt x="3647" y="3682"/>
                    <a:pt x="3454" y="3682"/>
                  </a:cubicBezTo>
                  <a:cubicBezTo>
                    <a:pt x="3410" y="3682"/>
                    <a:pt x="3366" y="3670"/>
                    <a:pt x="3324" y="3641"/>
                  </a:cubicBezTo>
                  <a:cubicBezTo>
                    <a:pt x="3155" y="3527"/>
                    <a:pt x="3169" y="3258"/>
                    <a:pt x="3225" y="3091"/>
                  </a:cubicBezTo>
                  <a:cubicBezTo>
                    <a:pt x="3256" y="3002"/>
                    <a:pt x="3290" y="2915"/>
                    <a:pt x="3320" y="2827"/>
                  </a:cubicBezTo>
                  <a:cubicBezTo>
                    <a:pt x="3338" y="2780"/>
                    <a:pt x="3376" y="2704"/>
                    <a:pt x="3371" y="2643"/>
                  </a:cubicBezTo>
                  <a:cubicBezTo>
                    <a:pt x="3370" y="2629"/>
                    <a:pt x="3367" y="2615"/>
                    <a:pt x="3362" y="2605"/>
                  </a:cubicBezTo>
                  <a:cubicBezTo>
                    <a:pt x="3362" y="2605"/>
                    <a:pt x="3361" y="2603"/>
                    <a:pt x="3356" y="2601"/>
                  </a:cubicBezTo>
                  <a:cubicBezTo>
                    <a:pt x="3344" y="2597"/>
                    <a:pt x="3317" y="2595"/>
                    <a:pt x="3302" y="2593"/>
                  </a:cubicBezTo>
                  <a:cubicBezTo>
                    <a:pt x="3298" y="2592"/>
                    <a:pt x="3294" y="2592"/>
                    <a:pt x="3290" y="2592"/>
                  </a:cubicBezTo>
                  <a:cubicBezTo>
                    <a:pt x="3250" y="2592"/>
                    <a:pt x="3210" y="2602"/>
                    <a:pt x="3171" y="2612"/>
                  </a:cubicBezTo>
                  <a:cubicBezTo>
                    <a:pt x="3050" y="2642"/>
                    <a:pt x="2935" y="2683"/>
                    <a:pt x="2812" y="2702"/>
                  </a:cubicBezTo>
                  <a:cubicBezTo>
                    <a:pt x="2775" y="2708"/>
                    <a:pt x="2737" y="2712"/>
                    <a:pt x="2700" y="2712"/>
                  </a:cubicBezTo>
                  <a:cubicBezTo>
                    <a:pt x="2620" y="2712"/>
                    <a:pt x="2540" y="2696"/>
                    <a:pt x="2471" y="2654"/>
                  </a:cubicBezTo>
                  <a:cubicBezTo>
                    <a:pt x="2351" y="2582"/>
                    <a:pt x="2288" y="2451"/>
                    <a:pt x="2329" y="2315"/>
                  </a:cubicBezTo>
                  <a:cubicBezTo>
                    <a:pt x="2401" y="2077"/>
                    <a:pt x="2646" y="1951"/>
                    <a:pt x="2857" y="1867"/>
                  </a:cubicBezTo>
                  <a:cubicBezTo>
                    <a:pt x="3065" y="1784"/>
                    <a:pt x="3293" y="1735"/>
                    <a:pt x="3517" y="1730"/>
                  </a:cubicBezTo>
                  <a:cubicBezTo>
                    <a:pt x="3511" y="1613"/>
                    <a:pt x="3506" y="1496"/>
                    <a:pt x="3510" y="1377"/>
                  </a:cubicBezTo>
                  <a:cubicBezTo>
                    <a:pt x="3518" y="1129"/>
                    <a:pt x="3586" y="892"/>
                    <a:pt x="3746" y="697"/>
                  </a:cubicBezTo>
                  <a:cubicBezTo>
                    <a:pt x="3828" y="596"/>
                    <a:pt x="3939" y="538"/>
                    <a:pt x="4052" y="538"/>
                  </a:cubicBezTo>
                  <a:close/>
                  <a:moveTo>
                    <a:pt x="4409" y="0"/>
                  </a:moveTo>
                  <a:cubicBezTo>
                    <a:pt x="3352" y="0"/>
                    <a:pt x="2283" y="338"/>
                    <a:pt x="1513" y="1065"/>
                  </a:cubicBezTo>
                  <a:cubicBezTo>
                    <a:pt x="1029" y="1520"/>
                    <a:pt x="682" y="2097"/>
                    <a:pt x="435" y="2708"/>
                  </a:cubicBezTo>
                  <a:cubicBezTo>
                    <a:pt x="288" y="3081"/>
                    <a:pt x="188" y="3461"/>
                    <a:pt x="118" y="3856"/>
                  </a:cubicBezTo>
                  <a:cubicBezTo>
                    <a:pt x="89" y="4025"/>
                    <a:pt x="69" y="4194"/>
                    <a:pt x="45" y="4363"/>
                  </a:cubicBezTo>
                  <a:cubicBezTo>
                    <a:pt x="24" y="4523"/>
                    <a:pt x="0" y="4695"/>
                    <a:pt x="44" y="4853"/>
                  </a:cubicBezTo>
                  <a:cubicBezTo>
                    <a:pt x="50" y="4867"/>
                    <a:pt x="50" y="4878"/>
                    <a:pt x="49" y="4889"/>
                  </a:cubicBezTo>
                  <a:cubicBezTo>
                    <a:pt x="984" y="4800"/>
                    <a:pt x="1911" y="4644"/>
                    <a:pt x="2808" y="4399"/>
                  </a:cubicBezTo>
                  <a:cubicBezTo>
                    <a:pt x="4197" y="4021"/>
                    <a:pt x="5585" y="3402"/>
                    <a:pt x="6646" y="2403"/>
                  </a:cubicBezTo>
                  <a:cubicBezTo>
                    <a:pt x="7020" y="2050"/>
                    <a:pt x="7346" y="1650"/>
                    <a:pt x="7605" y="1210"/>
                  </a:cubicBezTo>
                  <a:cubicBezTo>
                    <a:pt x="7459" y="1116"/>
                    <a:pt x="7364" y="958"/>
                    <a:pt x="7220" y="856"/>
                  </a:cubicBezTo>
                  <a:cubicBezTo>
                    <a:pt x="7047" y="737"/>
                    <a:pt x="6854" y="644"/>
                    <a:pt x="6663" y="550"/>
                  </a:cubicBezTo>
                  <a:cubicBezTo>
                    <a:pt x="6293" y="365"/>
                    <a:pt x="5914" y="218"/>
                    <a:pt x="5510" y="124"/>
                  </a:cubicBezTo>
                  <a:cubicBezTo>
                    <a:pt x="5153" y="43"/>
                    <a:pt x="4782" y="0"/>
                    <a:pt x="4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34"/>
            <p:cNvSpPr/>
            <p:nvPr/>
          </p:nvSpPr>
          <p:spPr>
            <a:xfrm>
              <a:off x="1977009" y="952203"/>
              <a:ext cx="68315" cy="78993"/>
            </a:xfrm>
            <a:custGeom>
              <a:rect b="b" l="l" r="r" t="t"/>
              <a:pathLst>
                <a:path extrusionOk="0" h="1990" w="1721">
                  <a:moveTo>
                    <a:pt x="215" y="1"/>
                  </a:moveTo>
                  <a:lnTo>
                    <a:pt x="202" y="2"/>
                  </a:lnTo>
                  <a:cubicBezTo>
                    <a:pt x="201" y="4"/>
                    <a:pt x="199" y="4"/>
                    <a:pt x="199" y="4"/>
                  </a:cubicBezTo>
                  <a:cubicBezTo>
                    <a:pt x="195" y="7"/>
                    <a:pt x="190" y="10"/>
                    <a:pt x="185" y="12"/>
                  </a:cubicBezTo>
                  <a:cubicBezTo>
                    <a:pt x="180" y="18"/>
                    <a:pt x="176" y="22"/>
                    <a:pt x="173" y="27"/>
                  </a:cubicBezTo>
                  <a:cubicBezTo>
                    <a:pt x="127" y="80"/>
                    <a:pt x="91" y="182"/>
                    <a:pt x="74" y="272"/>
                  </a:cubicBezTo>
                  <a:cubicBezTo>
                    <a:pt x="0" y="699"/>
                    <a:pt x="249" y="1091"/>
                    <a:pt x="332" y="1497"/>
                  </a:cubicBezTo>
                  <a:cubicBezTo>
                    <a:pt x="336" y="1517"/>
                    <a:pt x="339" y="1539"/>
                    <a:pt x="336" y="1560"/>
                  </a:cubicBezTo>
                  <a:cubicBezTo>
                    <a:pt x="529" y="1591"/>
                    <a:pt x="720" y="1633"/>
                    <a:pt x="907" y="1684"/>
                  </a:cubicBezTo>
                  <a:cubicBezTo>
                    <a:pt x="1189" y="1763"/>
                    <a:pt x="1459" y="1867"/>
                    <a:pt x="1721" y="1989"/>
                  </a:cubicBezTo>
                  <a:cubicBezTo>
                    <a:pt x="1631" y="1942"/>
                    <a:pt x="1548" y="1880"/>
                    <a:pt x="1469" y="1808"/>
                  </a:cubicBezTo>
                  <a:cubicBezTo>
                    <a:pt x="1205" y="1560"/>
                    <a:pt x="1017" y="1239"/>
                    <a:pt x="849" y="924"/>
                  </a:cubicBezTo>
                  <a:cubicBezTo>
                    <a:pt x="721" y="685"/>
                    <a:pt x="602" y="439"/>
                    <a:pt x="444" y="221"/>
                  </a:cubicBezTo>
                  <a:cubicBezTo>
                    <a:pt x="393" y="154"/>
                    <a:pt x="368" y="122"/>
                    <a:pt x="310" y="71"/>
                  </a:cubicBezTo>
                  <a:cubicBezTo>
                    <a:pt x="298" y="58"/>
                    <a:pt x="283" y="48"/>
                    <a:pt x="272" y="37"/>
                  </a:cubicBezTo>
                  <a:cubicBezTo>
                    <a:pt x="267" y="33"/>
                    <a:pt x="263" y="29"/>
                    <a:pt x="257" y="27"/>
                  </a:cubicBezTo>
                  <a:cubicBezTo>
                    <a:pt x="255" y="26"/>
                    <a:pt x="252" y="26"/>
                    <a:pt x="252" y="23"/>
                  </a:cubicBezTo>
                  <a:cubicBezTo>
                    <a:pt x="241" y="18"/>
                    <a:pt x="229" y="13"/>
                    <a:pt x="217" y="7"/>
                  </a:cubicBezTo>
                  <a:cubicBezTo>
                    <a:pt x="215" y="7"/>
                    <a:pt x="211" y="5"/>
                    <a:pt x="211" y="5"/>
                  </a:cubicBezTo>
                  <a:lnTo>
                    <a:pt x="208" y="7"/>
                  </a:lnTo>
                  <a:lnTo>
                    <a:pt x="208" y="7"/>
                  </a:lnTo>
                  <a:lnTo>
                    <a:pt x="210" y="3"/>
                  </a:lnTo>
                  <a:lnTo>
                    <a:pt x="215" y="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34"/>
            <p:cNvSpPr/>
            <p:nvPr/>
          </p:nvSpPr>
          <p:spPr>
            <a:xfrm>
              <a:off x="1884004" y="1052949"/>
              <a:ext cx="118926" cy="106899"/>
            </a:xfrm>
            <a:custGeom>
              <a:rect b="b" l="l" r="r" t="t"/>
              <a:pathLst>
                <a:path extrusionOk="0" h="2693" w="2996">
                  <a:moveTo>
                    <a:pt x="1497" y="0"/>
                  </a:moveTo>
                  <a:cubicBezTo>
                    <a:pt x="1360" y="0"/>
                    <a:pt x="1249" y="227"/>
                    <a:pt x="1204" y="329"/>
                  </a:cubicBezTo>
                  <a:cubicBezTo>
                    <a:pt x="1106" y="548"/>
                    <a:pt x="1105" y="791"/>
                    <a:pt x="1081" y="1028"/>
                  </a:cubicBezTo>
                  <a:cubicBezTo>
                    <a:pt x="1137" y="1090"/>
                    <a:pt x="1117" y="1212"/>
                    <a:pt x="1013" y="1212"/>
                  </a:cubicBezTo>
                  <a:cubicBezTo>
                    <a:pt x="1001" y="1212"/>
                    <a:pt x="990" y="1212"/>
                    <a:pt x="978" y="1212"/>
                  </a:cubicBezTo>
                  <a:cubicBezTo>
                    <a:pt x="890" y="1212"/>
                    <a:pt x="802" y="1222"/>
                    <a:pt x="714" y="1238"/>
                  </a:cubicBezTo>
                  <a:cubicBezTo>
                    <a:pt x="512" y="1275"/>
                    <a:pt x="292" y="1343"/>
                    <a:pt x="133" y="1480"/>
                  </a:cubicBezTo>
                  <a:cubicBezTo>
                    <a:pt x="90" y="1516"/>
                    <a:pt x="1" y="1604"/>
                    <a:pt x="12" y="1669"/>
                  </a:cubicBezTo>
                  <a:cubicBezTo>
                    <a:pt x="22" y="1724"/>
                    <a:pt x="94" y="1737"/>
                    <a:pt x="158" y="1737"/>
                  </a:cubicBezTo>
                  <a:cubicBezTo>
                    <a:pt x="194" y="1737"/>
                    <a:pt x="227" y="1733"/>
                    <a:pt x="246" y="1730"/>
                  </a:cubicBezTo>
                  <a:cubicBezTo>
                    <a:pt x="355" y="1715"/>
                    <a:pt x="459" y="1685"/>
                    <a:pt x="567" y="1663"/>
                  </a:cubicBezTo>
                  <a:cubicBezTo>
                    <a:pt x="613" y="1655"/>
                    <a:pt x="666" y="1646"/>
                    <a:pt x="717" y="1646"/>
                  </a:cubicBezTo>
                  <a:cubicBezTo>
                    <a:pt x="766" y="1646"/>
                    <a:pt x="815" y="1654"/>
                    <a:pt x="856" y="1677"/>
                  </a:cubicBezTo>
                  <a:cubicBezTo>
                    <a:pt x="992" y="1754"/>
                    <a:pt x="996" y="1939"/>
                    <a:pt x="976" y="2079"/>
                  </a:cubicBezTo>
                  <a:cubicBezTo>
                    <a:pt x="964" y="2163"/>
                    <a:pt x="938" y="2247"/>
                    <a:pt x="913" y="2328"/>
                  </a:cubicBezTo>
                  <a:cubicBezTo>
                    <a:pt x="902" y="2366"/>
                    <a:pt x="888" y="2406"/>
                    <a:pt x="882" y="2444"/>
                  </a:cubicBezTo>
                  <a:cubicBezTo>
                    <a:pt x="872" y="2490"/>
                    <a:pt x="872" y="2488"/>
                    <a:pt x="872" y="2527"/>
                  </a:cubicBezTo>
                  <a:cubicBezTo>
                    <a:pt x="873" y="2571"/>
                    <a:pt x="873" y="2622"/>
                    <a:pt x="890" y="2664"/>
                  </a:cubicBezTo>
                  <a:cubicBezTo>
                    <a:pt x="892" y="2672"/>
                    <a:pt x="901" y="2687"/>
                    <a:pt x="903" y="2690"/>
                  </a:cubicBezTo>
                  <a:lnTo>
                    <a:pt x="903" y="2692"/>
                  </a:lnTo>
                  <a:cubicBezTo>
                    <a:pt x="969" y="2689"/>
                    <a:pt x="1074" y="2583"/>
                    <a:pt x="1121" y="2528"/>
                  </a:cubicBezTo>
                  <a:cubicBezTo>
                    <a:pt x="1284" y="2347"/>
                    <a:pt x="1378" y="2125"/>
                    <a:pt x="1494" y="1912"/>
                  </a:cubicBezTo>
                  <a:cubicBezTo>
                    <a:pt x="1537" y="1837"/>
                    <a:pt x="1588" y="1752"/>
                    <a:pt x="1677" y="1724"/>
                  </a:cubicBezTo>
                  <a:cubicBezTo>
                    <a:pt x="1699" y="1716"/>
                    <a:pt x="1722" y="1713"/>
                    <a:pt x="1745" y="1713"/>
                  </a:cubicBezTo>
                  <a:cubicBezTo>
                    <a:pt x="1814" y="1713"/>
                    <a:pt x="1883" y="1741"/>
                    <a:pt x="1944" y="1765"/>
                  </a:cubicBezTo>
                  <a:cubicBezTo>
                    <a:pt x="2168" y="1859"/>
                    <a:pt x="2377" y="2027"/>
                    <a:pt x="2622" y="2056"/>
                  </a:cubicBezTo>
                  <a:cubicBezTo>
                    <a:pt x="2638" y="2057"/>
                    <a:pt x="2649" y="2058"/>
                    <a:pt x="2659" y="2058"/>
                  </a:cubicBezTo>
                  <a:cubicBezTo>
                    <a:pt x="2668" y="2058"/>
                    <a:pt x="2677" y="2057"/>
                    <a:pt x="2689" y="2056"/>
                  </a:cubicBezTo>
                  <a:lnTo>
                    <a:pt x="2694" y="2056"/>
                  </a:lnTo>
                  <a:lnTo>
                    <a:pt x="2694" y="2053"/>
                  </a:lnTo>
                  <a:lnTo>
                    <a:pt x="2697" y="2053"/>
                  </a:lnTo>
                  <a:cubicBezTo>
                    <a:pt x="2699" y="2046"/>
                    <a:pt x="2698" y="2037"/>
                    <a:pt x="2698" y="2035"/>
                  </a:cubicBezTo>
                  <a:cubicBezTo>
                    <a:pt x="2703" y="1929"/>
                    <a:pt x="2633" y="1825"/>
                    <a:pt x="2564" y="1749"/>
                  </a:cubicBezTo>
                  <a:cubicBezTo>
                    <a:pt x="2487" y="1660"/>
                    <a:pt x="2392" y="1580"/>
                    <a:pt x="2294" y="1516"/>
                  </a:cubicBezTo>
                  <a:cubicBezTo>
                    <a:pt x="2219" y="1467"/>
                    <a:pt x="2122" y="1417"/>
                    <a:pt x="2114" y="1313"/>
                  </a:cubicBezTo>
                  <a:cubicBezTo>
                    <a:pt x="2105" y="1200"/>
                    <a:pt x="2210" y="1116"/>
                    <a:pt x="2289" y="1054"/>
                  </a:cubicBezTo>
                  <a:cubicBezTo>
                    <a:pt x="2382" y="983"/>
                    <a:pt x="2485" y="923"/>
                    <a:pt x="2585" y="867"/>
                  </a:cubicBezTo>
                  <a:cubicBezTo>
                    <a:pt x="2685" y="808"/>
                    <a:pt x="2788" y="751"/>
                    <a:pt x="2879" y="680"/>
                  </a:cubicBezTo>
                  <a:cubicBezTo>
                    <a:pt x="2918" y="646"/>
                    <a:pt x="2953" y="609"/>
                    <a:pt x="2987" y="567"/>
                  </a:cubicBezTo>
                  <a:cubicBezTo>
                    <a:pt x="2991" y="561"/>
                    <a:pt x="2992" y="557"/>
                    <a:pt x="2995" y="555"/>
                  </a:cubicBezTo>
                  <a:cubicBezTo>
                    <a:pt x="2990" y="555"/>
                    <a:pt x="2986" y="555"/>
                    <a:pt x="2980" y="557"/>
                  </a:cubicBezTo>
                  <a:cubicBezTo>
                    <a:pt x="2980" y="558"/>
                    <a:pt x="2979" y="558"/>
                    <a:pt x="2978" y="558"/>
                  </a:cubicBezTo>
                  <a:cubicBezTo>
                    <a:pt x="2977" y="558"/>
                    <a:pt x="2975" y="557"/>
                    <a:pt x="2974" y="556"/>
                  </a:cubicBezTo>
                  <a:lnTo>
                    <a:pt x="2968" y="556"/>
                  </a:lnTo>
                  <a:cubicBezTo>
                    <a:pt x="2959" y="557"/>
                    <a:pt x="2951" y="557"/>
                    <a:pt x="2943" y="557"/>
                  </a:cubicBezTo>
                  <a:cubicBezTo>
                    <a:pt x="2935" y="557"/>
                    <a:pt x="2927" y="557"/>
                    <a:pt x="2919" y="557"/>
                  </a:cubicBezTo>
                  <a:cubicBezTo>
                    <a:pt x="2780" y="558"/>
                    <a:pt x="2643" y="582"/>
                    <a:pt x="2510" y="604"/>
                  </a:cubicBezTo>
                  <a:cubicBezTo>
                    <a:pt x="2418" y="620"/>
                    <a:pt x="2323" y="646"/>
                    <a:pt x="2230" y="646"/>
                  </a:cubicBezTo>
                  <a:cubicBezTo>
                    <a:pt x="2225" y="646"/>
                    <a:pt x="2220" y="646"/>
                    <a:pt x="2215" y="646"/>
                  </a:cubicBezTo>
                  <a:cubicBezTo>
                    <a:pt x="2029" y="645"/>
                    <a:pt x="1892" y="524"/>
                    <a:pt x="1803" y="371"/>
                  </a:cubicBezTo>
                  <a:cubicBezTo>
                    <a:pt x="1736" y="254"/>
                    <a:pt x="1683" y="69"/>
                    <a:pt x="1549" y="11"/>
                  </a:cubicBezTo>
                  <a:cubicBezTo>
                    <a:pt x="1532" y="4"/>
                    <a:pt x="1514" y="0"/>
                    <a:pt x="14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34"/>
            <p:cNvSpPr/>
            <p:nvPr/>
          </p:nvSpPr>
          <p:spPr>
            <a:xfrm>
              <a:off x="1913775" y="960976"/>
              <a:ext cx="18617" cy="55930"/>
            </a:xfrm>
            <a:custGeom>
              <a:rect b="b" l="l" r="r" t="t"/>
              <a:pathLst>
                <a:path extrusionOk="0" h="1409" w="469">
                  <a:moveTo>
                    <a:pt x="179" y="1"/>
                  </a:moveTo>
                  <a:cubicBezTo>
                    <a:pt x="179" y="1"/>
                    <a:pt x="179" y="2"/>
                    <a:pt x="179" y="2"/>
                  </a:cubicBezTo>
                  <a:lnTo>
                    <a:pt x="176" y="2"/>
                  </a:lnTo>
                  <a:cubicBezTo>
                    <a:pt x="174" y="5"/>
                    <a:pt x="169" y="7"/>
                    <a:pt x="167" y="10"/>
                  </a:cubicBezTo>
                  <a:cubicBezTo>
                    <a:pt x="144" y="36"/>
                    <a:pt x="136" y="51"/>
                    <a:pt x="120" y="83"/>
                  </a:cubicBezTo>
                  <a:cubicBezTo>
                    <a:pt x="53" y="221"/>
                    <a:pt x="18" y="393"/>
                    <a:pt x="8" y="548"/>
                  </a:cubicBezTo>
                  <a:cubicBezTo>
                    <a:pt x="1" y="700"/>
                    <a:pt x="11" y="859"/>
                    <a:pt x="18" y="1010"/>
                  </a:cubicBezTo>
                  <a:cubicBezTo>
                    <a:pt x="28" y="1143"/>
                    <a:pt x="28" y="1274"/>
                    <a:pt x="23" y="1409"/>
                  </a:cubicBezTo>
                  <a:cubicBezTo>
                    <a:pt x="85" y="1393"/>
                    <a:pt x="148" y="1378"/>
                    <a:pt x="210" y="1367"/>
                  </a:cubicBezTo>
                  <a:cubicBezTo>
                    <a:pt x="294" y="1349"/>
                    <a:pt x="382" y="1336"/>
                    <a:pt x="468" y="1322"/>
                  </a:cubicBezTo>
                  <a:cubicBezTo>
                    <a:pt x="459" y="1248"/>
                    <a:pt x="455" y="1169"/>
                    <a:pt x="445" y="1094"/>
                  </a:cubicBezTo>
                  <a:cubicBezTo>
                    <a:pt x="433" y="983"/>
                    <a:pt x="419" y="869"/>
                    <a:pt x="403" y="760"/>
                  </a:cubicBezTo>
                  <a:cubicBezTo>
                    <a:pt x="377" y="561"/>
                    <a:pt x="363" y="355"/>
                    <a:pt x="289" y="165"/>
                  </a:cubicBezTo>
                  <a:cubicBezTo>
                    <a:pt x="264" y="101"/>
                    <a:pt x="220" y="38"/>
                    <a:pt x="181" y="2"/>
                  </a:cubicBezTo>
                  <a:cubicBezTo>
                    <a:pt x="180" y="1"/>
                    <a:pt x="180" y="1"/>
                    <a:pt x="179" y="1"/>
                  </a:cubicBez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34"/>
            <p:cNvSpPr/>
            <p:nvPr/>
          </p:nvSpPr>
          <p:spPr>
            <a:xfrm>
              <a:off x="1619437" y="948750"/>
              <a:ext cx="251349" cy="272546"/>
            </a:xfrm>
            <a:custGeom>
              <a:rect b="b" l="l" r="r" t="t"/>
              <a:pathLst>
                <a:path extrusionOk="0" h="6866" w="6332">
                  <a:moveTo>
                    <a:pt x="2620" y="1"/>
                  </a:moveTo>
                  <a:lnTo>
                    <a:pt x="2471" y="470"/>
                  </a:lnTo>
                  <a:cubicBezTo>
                    <a:pt x="2736" y="552"/>
                    <a:pt x="2997" y="651"/>
                    <a:pt x="3266" y="734"/>
                  </a:cubicBezTo>
                  <a:cubicBezTo>
                    <a:pt x="3610" y="840"/>
                    <a:pt x="3958" y="936"/>
                    <a:pt x="4293" y="1072"/>
                  </a:cubicBezTo>
                  <a:cubicBezTo>
                    <a:pt x="4457" y="1139"/>
                    <a:pt x="4618" y="1217"/>
                    <a:pt x="4765" y="1313"/>
                  </a:cubicBezTo>
                  <a:cubicBezTo>
                    <a:pt x="4906" y="1401"/>
                    <a:pt x="5056" y="1504"/>
                    <a:pt x="5141" y="1649"/>
                  </a:cubicBezTo>
                  <a:cubicBezTo>
                    <a:pt x="5338" y="1972"/>
                    <a:pt x="5116" y="2332"/>
                    <a:pt x="4931" y="2605"/>
                  </a:cubicBezTo>
                  <a:cubicBezTo>
                    <a:pt x="4730" y="2902"/>
                    <a:pt x="4459" y="3160"/>
                    <a:pt x="4191" y="3400"/>
                  </a:cubicBezTo>
                  <a:cubicBezTo>
                    <a:pt x="3911" y="3649"/>
                    <a:pt x="3640" y="3911"/>
                    <a:pt x="3372" y="4178"/>
                  </a:cubicBezTo>
                  <a:cubicBezTo>
                    <a:pt x="2775" y="4776"/>
                    <a:pt x="2164" y="5349"/>
                    <a:pt x="1495" y="5868"/>
                  </a:cubicBezTo>
                  <a:cubicBezTo>
                    <a:pt x="1169" y="6120"/>
                    <a:pt x="831" y="6358"/>
                    <a:pt x="473" y="6561"/>
                  </a:cubicBezTo>
                  <a:cubicBezTo>
                    <a:pt x="322" y="6645"/>
                    <a:pt x="164" y="6723"/>
                    <a:pt x="1" y="6779"/>
                  </a:cubicBezTo>
                  <a:cubicBezTo>
                    <a:pt x="445" y="6816"/>
                    <a:pt x="888" y="6843"/>
                    <a:pt x="1336" y="6854"/>
                  </a:cubicBezTo>
                  <a:cubicBezTo>
                    <a:pt x="1584" y="6861"/>
                    <a:pt x="1834" y="6865"/>
                    <a:pt x="2084" y="6865"/>
                  </a:cubicBezTo>
                  <a:cubicBezTo>
                    <a:pt x="2713" y="6865"/>
                    <a:pt x="3347" y="6842"/>
                    <a:pt x="3979" y="6789"/>
                  </a:cubicBezTo>
                  <a:cubicBezTo>
                    <a:pt x="3908" y="6614"/>
                    <a:pt x="3903" y="6412"/>
                    <a:pt x="3910" y="6228"/>
                  </a:cubicBezTo>
                  <a:cubicBezTo>
                    <a:pt x="3922" y="6019"/>
                    <a:pt x="3948" y="5805"/>
                    <a:pt x="3984" y="5596"/>
                  </a:cubicBezTo>
                  <a:cubicBezTo>
                    <a:pt x="4061" y="5144"/>
                    <a:pt x="4203" y="4704"/>
                    <a:pt x="4387" y="4284"/>
                  </a:cubicBezTo>
                  <a:cubicBezTo>
                    <a:pt x="4667" y="3647"/>
                    <a:pt x="5067" y="3065"/>
                    <a:pt x="5599" y="2614"/>
                  </a:cubicBezTo>
                  <a:cubicBezTo>
                    <a:pt x="5824" y="2425"/>
                    <a:pt x="6071" y="2260"/>
                    <a:pt x="6332" y="2124"/>
                  </a:cubicBezTo>
                  <a:cubicBezTo>
                    <a:pt x="6318" y="2030"/>
                    <a:pt x="6308" y="1936"/>
                    <a:pt x="6292" y="1842"/>
                  </a:cubicBezTo>
                  <a:cubicBezTo>
                    <a:pt x="6256" y="1613"/>
                    <a:pt x="6194" y="1363"/>
                    <a:pt x="6073" y="1162"/>
                  </a:cubicBezTo>
                  <a:cubicBezTo>
                    <a:pt x="5972" y="996"/>
                    <a:pt x="5756" y="957"/>
                    <a:pt x="5580" y="907"/>
                  </a:cubicBezTo>
                  <a:cubicBezTo>
                    <a:pt x="5317" y="828"/>
                    <a:pt x="5054" y="738"/>
                    <a:pt x="4788" y="660"/>
                  </a:cubicBezTo>
                  <a:cubicBezTo>
                    <a:pt x="4514" y="579"/>
                    <a:pt x="4235" y="506"/>
                    <a:pt x="3958" y="429"/>
                  </a:cubicBezTo>
                  <a:cubicBezTo>
                    <a:pt x="3507" y="303"/>
                    <a:pt x="3067" y="144"/>
                    <a:pt x="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34"/>
            <p:cNvSpPr/>
            <p:nvPr/>
          </p:nvSpPr>
          <p:spPr>
            <a:xfrm>
              <a:off x="1844150" y="951885"/>
              <a:ext cx="17664" cy="27667"/>
            </a:xfrm>
            <a:custGeom>
              <a:rect b="b" l="l" r="r" t="t"/>
              <a:pathLst>
                <a:path extrusionOk="0" h="697" w="445">
                  <a:moveTo>
                    <a:pt x="365" y="1"/>
                  </a:moveTo>
                  <a:lnTo>
                    <a:pt x="354" y="2"/>
                  </a:lnTo>
                  <a:cubicBezTo>
                    <a:pt x="348" y="5"/>
                    <a:pt x="335" y="10"/>
                    <a:pt x="332" y="10"/>
                  </a:cubicBezTo>
                  <a:cubicBezTo>
                    <a:pt x="325" y="15"/>
                    <a:pt x="317" y="17"/>
                    <a:pt x="314" y="20"/>
                  </a:cubicBezTo>
                  <a:cubicBezTo>
                    <a:pt x="308" y="26"/>
                    <a:pt x="299" y="30"/>
                    <a:pt x="293" y="37"/>
                  </a:cubicBezTo>
                  <a:cubicBezTo>
                    <a:pt x="293" y="37"/>
                    <a:pt x="280" y="48"/>
                    <a:pt x="276" y="54"/>
                  </a:cubicBezTo>
                  <a:cubicBezTo>
                    <a:pt x="255" y="74"/>
                    <a:pt x="235" y="99"/>
                    <a:pt x="218" y="121"/>
                  </a:cubicBezTo>
                  <a:cubicBezTo>
                    <a:pt x="215" y="127"/>
                    <a:pt x="205" y="139"/>
                    <a:pt x="205" y="141"/>
                  </a:cubicBezTo>
                  <a:cubicBezTo>
                    <a:pt x="198" y="153"/>
                    <a:pt x="189" y="165"/>
                    <a:pt x="183" y="177"/>
                  </a:cubicBezTo>
                  <a:cubicBezTo>
                    <a:pt x="151" y="231"/>
                    <a:pt x="125" y="287"/>
                    <a:pt x="98" y="345"/>
                  </a:cubicBezTo>
                  <a:cubicBezTo>
                    <a:pt x="73" y="392"/>
                    <a:pt x="52" y="444"/>
                    <a:pt x="32" y="495"/>
                  </a:cubicBezTo>
                  <a:cubicBezTo>
                    <a:pt x="30" y="501"/>
                    <a:pt x="31" y="505"/>
                    <a:pt x="28" y="507"/>
                  </a:cubicBezTo>
                  <a:cubicBezTo>
                    <a:pt x="26" y="512"/>
                    <a:pt x="25" y="516"/>
                    <a:pt x="22" y="521"/>
                  </a:cubicBezTo>
                  <a:cubicBezTo>
                    <a:pt x="20" y="532"/>
                    <a:pt x="18" y="538"/>
                    <a:pt x="14" y="547"/>
                  </a:cubicBezTo>
                  <a:cubicBezTo>
                    <a:pt x="10" y="566"/>
                    <a:pt x="5" y="583"/>
                    <a:pt x="1" y="601"/>
                  </a:cubicBezTo>
                  <a:cubicBezTo>
                    <a:pt x="36" y="610"/>
                    <a:pt x="72" y="622"/>
                    <a:pt x="105" y="629"/>
                  </a:cubicBezTo>
                  <a:cubicBezTo>
                    <a:pt x="177" y="646"/>
                    <a:pt x="251" y="667"/>
                    <a:pt x="323" y="696"/>
                  </a:cubicBezTo>
                  <a:cubicBezTo>
                    <a:pt x="330" y="670"/>
                    <a:pt x="340" y="646"/>
                    <a:pt x="346" y="629"/>
                  </a:cubicBezTo>
                  <a:cubicBezTo>
                    <a:pt x="375" y="548"/>
                    <a:pt x="400" y="450"/>
                    <a:pt x="416" y="360"/>
                  </a:cubicBezTo>
                  <a:cubicBezTo>
                    <a:pt x="426" y="321"/>
                    <a:pt x="432" y="282"/>
                    <a:pt x="438" y="240"/>
                  </a:cubicBezTo>
                  <a:cubicBezTo>
                    <a:pt x="439" y="225"/>
                    <a:pt x="444" y="208"/>
                    <a:pt x="445" y="192"/>
                  </a:cubicBezTo>
                  <a:lnTo>
                    <a:pt x="444" y="177"/>
                  </a:lnTo>
                  <a:cubicBezTo>
                    <a:pt x="445" y="167"/>
                    <a:pt x="445" y="158"/>
                    <a:pt x="444" y="146"/>
                  </a:cubicBezTo>
                  <a:cubicBezTo>
                    <a:pt x="445" y="129"/>
                    <a:pt x="444" y="110"/>
                    <a:pt x="439" y="90"/>
                  </a:cubicBezTo>
                  <a:cubicBezTo>
                    <a:pt x="439" y="89"/>
                    <a:pt x="436" y="71"/>
                    <a:pt x="436" y="71"/>
                  </a:cubicBezTo>
                  <a:cubicBezTo>
                    <a:pt x="436" y="66"/>
                    <a:pt x="433" y="63"/>
                    <a:pt x="433" y="60"/>
                  </a:cubicBezTo>
                  <a:cubicBezTo>
                    <a:pt x="431" y="56"/>
                    <a:pt x="431" y="52"/>
                    <a:pt x="428" y="50"/>
                  </a:cubicBezTo>
                  <a:cubicBezTo>
                    <a:pt x="428" y="48"/>
                    <a:pt x="425" y="42"/>
                    <a:pt x="423" y="38"/>
                  </a:cubicBezTo>
                  <a:cubicBezTo>
                    <a:pt x="421" y="38"/>
                    <a:pt x="406" y="24"/>
                    <a:pt x="401" y="19"/>
                  </a:cubicBezTo>
                  <a:lnTo>
                    <a:pt x="398" y="16"/>
                  </a:lnTo>
                  <a:cubicBezTo>
                    <a:pt x="390" y="12"/>
                    <a:pt x="386" y="10"/>
                    <a:pt x="381" y="6"/>
                  </a:cubicBezTo>
                  <a:cubicBezTo>
                    <a:pt x="380" y="6"/>
                    <a:pt x="380" y="5"/>
                    <a:pt x="379" y="5"/>
                  </a:cubicBezTo>
                  <a:cubicBezTo>
                    <a:pt x="379" y="5"/>
                    <a:pt x="378" y="5"/>
                    <a:pt x="377" y="6"/>
                  </a:cubicBezTo>
                  <a:cubicBezTo>
                    <a:pt x="375" y="4"/>
                    <a:pt x="375" y="4"/>
                    <a:pt x="372" y="2"/>
                  </a:cubicBezTo>
                  <a:cubicBezTo>
                    <a:pt x="372" y="2"/>
                    <a:pt x="371" y="2"/>
                    <a:pt x="370" y="2"/>
                  </a:cubicBezTo>
                  <a:cubicBezTo>
                    <a:pt x="369" y="2"/>
                    <a:pt x="368" y="2"/>
                    <a:pt x="365" y="1"/>
                  </a:cubicBez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34"/>
            <p:cNvSpPr/>
            <p:nvPr/>
          </p:nvSpPr>
          <p:spPr>
            <a:xfrm>
              <a:off x="1731456" y="581849"/>
              <a:ext cx="106303" cy="71848"/>
            </a:xfrm>
            <a:custGeom>
              <a:rect b="b" l="l" r="r" t="t"/>
              <a:pathLst>
                <a:path extrusionOk="0" h="1810" w="2678">
                  <a:moveTo>
                    <a:pt x="1" y="1"/>
                  </a:moveTo>
                  <a:lnTo>
                    <a:pt x="1" y="1"/>
                  </a:lnTo>
                  <a:cubicBezTo>
                    <a:pt x="119" y="311"/>
                    <a:pt x="207" y="634"/>
                    <a:pt x="279" y="958"/>
                  </a:cubicBezTo>
                  <a:cubicBezTo>
                    <a:pt x="305" y="1072"/>
                    <a:pt x="329" y="1185"/>
                    <a:pt x="350" y="1300"/>
                  </a:cubicBezTo>
                  <a:cubicBezTo>
                    <a:pt x="615" y="1406"/>
                    <a:pt x="897" y="1466"/>
                    <a:pt x="1168" y="1546"/>
                  </a:cubicBezTo>
                  <a:cubicBezTo>
                    <a:pt x="1457" y="1631"/>
                    <a:pt x="1737" y="1755"/>
                    <a:pt x="2035" y="1810"/>
                  </a:cubicBezTo>
                  <a:cubicBezTo>
                    <a:pt x="2217" y="1542"/>
                    <a:pt x="2433" y="1294"/>
                    <a:pt x="2677" y="1081"/>
                  </a:cubicBezTo>
                  <a:cubicBezTo>
                    <a:pt x="2653" y="1073"/>
                    <a:pt x="2631" y="1064"/>
                    <a:pt x="2610" y="1057"/>
                  </a:cubicBezTo>
                  <a:cubicBezTo>
                    <a:pt x="2482" y="1009"/>
                    <a:pt x="2359" y="955"/>
                    <a:pt x="2230" y="905"/>
                  </a:cubicBezTo>
                  <a:cubicBezTo>
                    <a:pt x="1946" y="796"/>
                    <a:pt x="1673" y="671"/>
                    <a:pt x="1392" y="558"/>
                  </a:cubicBezTo>
                  <a:cubicBezTo>
                    <a:pt x="929" y="373"/>
                    <a:pt x="445" y="230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34"/>
            <p:cNvSpPr/>
            <p:nvPr/>
          </p:nvSpPr>
          <p:spPr>
            <a:xfrm>
              <a:off x="1747374" y="644130"/>
              <a:ext cx="57796" cy="34813"/>
            </a:xfrm>
            <a:custGeom>
              <a:rect b="b" l="l" r="r" t="t"/>
              <a:pathLst>
                <a:path extrusionOk="0" h="877" w="1456">
                  <a:moveTo>
                    <a:pt x="1" y="0"/>
                  </a:moveTo>
                  <a:lnTo>
                    <a:pt x="1" y="0"/>
                  </a:lnTo>
                  <a:cubicBezTo>
                    <a:pt x="57" y="292"/>
                    <a:pt x="107" y="586"/>
                    <a:pt x="164" y="877"/>
                  </a:cubicBezTo>
                  <a:cubicBezTo>
                    <a:pt x="346" y="736"/>
                    <a:pt x="586" y="682"/>
                    <a:pt x="811" y="682"/>
                  </a:cubicBezTo>
                  <a:cubicBezTo>
                    <a:pt x="828" y="682"/>
                    <a:pt x="845" y="683"/>
                    <a:pt x="861" y="683"/>
                  </a:cubicBezTo>
                  <a:cubicBezTo>
                    <a:pt x="984" y="686"/>
                    <a:pt x="1079" y="722"/>
                    <a:pt x="1179" y="792"/>
                  </a:cubicBezTo>
                  <a:cubicBezTo>
                    <a:pt x="1215" y="818"/>
                    <a:pt x="1251" y="849"/>
                    <a:pt x="1282" y="868"/>
                  </a:cubicBezTo>
                  <a:lnTo>
                    <a:pt x="1284" y="868"/>
                  </a:lnTo>
                  <a:cubicBezTo>
                    <a:pt x="1293" y="844"/>
                    <a:pt x="1305" y="818"/>
                    <a:pt x="1315" y="795"/>
                  </a:cubicBezTo>
                  <a:cubicBezTo>
                    <a:pt x="1359" y="705"/>
                    <a:pt x="1406" y="617"/>
                    <a:pt x="1456" y="529"/>
                  </a:cubicBezTo>
                  <a:cubicBezTo>
                    <a:pt x="1190" y="458"/>
                    <a:pt x="940" y="333"/>
                    <a:pt x="683" y="245"/>
                  </a:cubicBezTo>
                  <a:cubicBezTo>
                    <a:pt x="454" y="168"/>
                    <a:pt x="222" y="9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34"/>
            <p:cNvSpPr/>
            <p:nvPr/>
          </p:nvSpPr>
          <p:spPr>
            <a:xfrm>
              <a:off x="1465659" y="969272"/>
              <a:ext cx="351023" cy="245752"/>
            </a:xfrm>
            <a:custGeom>
              <a:rect b="b" l="l" r="r" t="t"/>
              <a:pathLst>
                <a:path extrusionOk="0" h="6191" w="8843">
                  <a:moveTo>
                    <a:pt x="5390" y="1"/>
                  </a:moveTo>
                  <a:cubicBezTo>
                    <a:pt x="5344" y="1"/>
                    <a:pt x="5297" y="2"/>
                    <a:pt x="5250" y="6"/>
                  </a:cubicBezTo>
                  <a:cubicBezTo>
                    <a:pt x="4563" y="62"/>
                    <a:pt x="3986" y="579"/>
                    <a:pt x="3489" y="1006"/>
                  </a:cubicBezTo>
                  <a:cubicBezTo>
                    <a:pt x="3213" y="1245"/>
                    <a:pt x="2930" y="1479"/>
                    <a:pt x="2663" y="1725"/>
                  </a:cubicBezTo>
                  <a:cubicBezTo>
                    <a:pt x="2367" y="1999"/>
                    <a:pt x="2081" y="2282"/>
                    <a:pt x="1802" y="2572"/>
                  </a:cubicBezTo>
                  <a:cubicBezTo>
                    <a:pt x="1665" y="2713"/>
                    <a:pt x="1529" y="2854"/>
                    <a:pt x="1394" y="2998"/>
                  </a:cubicBezTo>
                  <a:lnTo>
                    <a:pt x="1852" y="3287"/>
                  </a:lnTo>
                  <a:cubicBezTo>
                    <a:pt x="1919" y="3219"/>
                    <a:pt x="1981" y="3149"/>
                    <a:pt x="2048" y="3084"/>
                  </a:cubicBezTo>
                  <a:cubicBezTo>
                    <a:pt x="2354" y="2782"/>
                    <a:pt x="2678" y="2492"/>
                    <a:pt x="3003" y="2209"/>
                  </a:cubicBezTo>
                  <a:cubicBezTo>
                    <a:pt x="3331" y="1926"/>
                    <a:pt x="3666" y="1650"/>
                    <a:pt x="4005" y="1378"/>
                  </a:cubicBezTo>
                  <a:cubicBezTo>
                    <a:pt x="4309" y="1130"/>
                    <a:pt x="4614" y="854"/>
                    <a:pt x="4974" y="691"/>
                  </a:cubicBezTo>
                  <a:cubicBezTo>
                    <a:pt x="5138" y="616"/>
                    <a:pt x="5314" y="582"/>
                    <a:pt x="5492" y="582"/>
                  </a:cubicBezTo>
                  <a:cubicBezTo>
                    <a:pt x="5958" y="582"/>
                    <a:pt x="6439" y="812"/>
                    <a:pt x="6749" y="1140"/>
                  </a:cubicBezTo>
                  <a:cubicBezTo>
                    <a:pt x="6955" y="1355"/>
                    <a:pt x="7079" y="1631"/>
                    <a:pt x="6979" y="1926"/>
                  </a:cubicBezTo>
                  <a:cubicBezTo>
                    <a:pt x="6886" y="2203"/>
                    <a:pt x="6677" y="2431"/>
                    <a:pt x="6481" y="2640"/>
                  </a:cubicBezTo>
                  <a:cubicBezTo>
                    <a:pt x="5985" y="3178"/>
                    <a:pt x="5523" y="3745"/>
                    <a:pt x="5005" y="4263"/>
                  </a:cubicBezTo>
                  <a:cubicBezTo>
                    <a:pt x="4714" y="4551"/>
                    <a:pt x="4411" y="4831"/>
                    <a:pt x="4083" y="5077"/>
                  </a:cubicBezTo>
                  <a:cubicBezTo>
                    <a:pt x="3776" y="5308"/>
                    <a:pt x="3444" y="5486"/>
                    <a:pt x="3060" y="5534"/>
                  </a:cubicBezTo>
                  <a:cubicBezTo>
                    <a:pt x="2977" y="5545"/>
                    <a:pt x="2894" y="5550"/>
                    <a:pt x="2811" y="5550"/>
                  </a:cubicBezTo>
                  <a:cubicBezTo>
                    <a:pt x="2534" y="5550"/>
                    <a:pt x="2258" y="5497"/>
                    <a:pt x="1991" y="5433"/>
                  </a:cubicBezTo>
                  <a:cubicBezTo>
                    <a:pt x="1569" y="5331"/>
                    <a:pt x="1146" y="5246"/>
                    <a:pt x="732" y="5114"/>
                  </a:cubicBezTo>
                  <a:cubicBezTo>
                    <a:pt x="560" y="5059"/>
                    <a:pt x="384" y="5008"/>
                    <a:pt x="222" y="4929"/>
                  </a:cubicBezTo>
                  <a:lnTo>
                    <a:pt x="0" y="5399"/>
                  </a:lnTo>
                  <a:cubicBezTo>
                    <a:pt x="91" y="5445"/>
                    <a:pt x="183" y="5489"/>
                    <a:pt x="276" y="5530"/>
                  </a:cubicBezTo>
                  <a:cubicBezTo>
                    <a:pt x="475" y="5619"/>
                    <a:pt x="672" y="5716"/>
                    <a:pt x="872" y="5804"/>
                  </a:cubicBezTo>
                  <a:cubicBezTo>
                    <a:pt x="886" y="5810"/>
                    <a:pt x="897" y="5816"/>
                    <a:pt x="912" y="5822"/>
                  </a:cubicBezTo>
                  <a:cubicBezTo>
                    <a:pt x="1656" y="5978"/>
                    <a:pt x="2404" y="6102"/>
                    <a:pt x="3161" y="6190"/>
                  </a:cubicBezTo>
                  <a:cubicBezTo>
                    <a:pt x="3171" y="6185"/>
                    <a:pt x="3179" y="6180"/>
                    <a:pt x="3192" y="6179"/>
                  </a:cubicBezTo>
                  <a:cubicBezTo>
                    <a:pt x="3200" y="6179"/>
                    <a:pt x="3207" y="6179"/>
                    <a:pt x="3215" y="6179"/>
                  </a:cubicBezTo>
                  <a:cubicBezTo>
                    <a:pt x="3393" y="6179"/>
                    <a:pt x="3566" y="6132"/>
                    <a:pt x="3736" y="6077"/>
                  </a:cubicBezTo>
                  <a:cubicBezTo>
                    <a:pt x="3905" y="6023"/>
                    <a:pt x="4064" y="5942"/>
                    <a:pt x="4215" y="5851"/>
                  </a:cubicBezTo>
                  <a:cubicBezTo>
                    <a:pt x="4881" y="5454"/>
                    <a:pt x="5501" y="4966"/>
                    <a:pt x="6077" y="4450"/>
                  </a:cubicBezTo>
                  <a:cubicBezTo>
                    <a:pt x="6642" y="3945"/>
                    <a:pt x="7125" y="3358"/>
                    <a:pt x="7671" y="2832"/>
                  </a:cubicBezTo>
                  <a:cubicBezTo>
                    <a:pt x="7906" y="2602"/>
                    <a:pt x="8152" y="2379"/>
                    <a:pt x="8369" y="2129"/>
                  </a:cubicBezTo>
                  <a:cubicBezTo>
                    <a:pt x="8473" y="2013"/>
                    <a:pt x="8573" y="1890"/>
                    <a:pt x="8660" y="1760"/>
                  </a:cubicBezTo>
                  <a:cubicBezTo>
                    <a:pt x="8732" y="1651"/>
                    <a:pt x="8842" y="1497"/>
                    <a:pt x="8824" y="1359"/>
                  </a:cubicBezTo>
                  <a:cubicBezTo>
                    <a:pt x="8806" y="1228"/>
                    <a:pt x="8677" y="1127"/>
                    <a:pt x="8584" y="1057"/>
                  </a:cubicBezTo>
                  <a:cubicBezTo>
                    <a:pt x="8458" y="963"/>
                    <a:pt x="8319" y="888"/>
                    <a:pt x="8179" y="823"/>
                  </a:cubicBezTo>
                  <a:cubicBezTo>
                    <a:pt x="7875" y="682"/>
                    <a:pt x="7554" y="587"/>
                    <a:pt x="7236" y="485"/>
                  </a:cubicBezTo>
                  <a:cubicBezTo>
                    <a:pt x="6912" y="383"/>
                    <a:pt x="6596" y="260"/>
                    <a:pt x="6271" y="161"/>
                  </a:cubicBezTo>
                  <a:cubicBezTo>
                    <a:pt x="5987" y="76"/>
                    <a:pt x="5689" y="1"/>
                    <a:pt x="5390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34"/>
            <p:cNvSpPr/>
            <p:nvPr/>
          </p:nvSpPr>
          <p:spPr>
            <a:xfrm>
              <a:off x="1754876" y="679260"/>
              <a:ext cx="39774" cy="81137"/>
            </a:xfrm>
            <a:custGeom>
              <a:rect b="b" l="l" r="r" t="t"/>
              <a:pathLst>
                <a:path extrusionOk="0" h="2044" w="1002">
                  <a:moveTo>
                    <a:pt x="547" y="0"/>
                  </a:moveTo>
                  <a:cubicBezTo>
                    <a:pt x="360" y="0"/>
                    <a:pt x="172" y="45"/>
                    <a:pt x="0" y="110"/>
                  </a:cubicBezTo>
                  <a:cubicBezTo>
                    <a:pt x="33" y="274"/>
                    <a:pt x="71" y="437"/>
                    <a:pt x="114" y="599"/>
                  </a:cubicBezTo>
                  <a:cubicBezTo>
                    <a:pt x="202" y="940"/>
                    <a:pt x="303" y="1274"/>
                    <a:pt x="418" y="1604"/>
                  </a:cubicBezTo>
                  <a:cubicBezTo>
                    <a:pt x="470" y="1755"/>
                    <a:pt x="535" y="1903"/>
                    <a:pt x="610" y="2044"/>
                  </a:cubicBezTo>
                  <a:cubicBezTo>
                    <a:pt x="621" y="1838"/>
                    <a:pt x="640" y="1633"/>
                    <a:pt x="670" y="1430"/>
                  </a:cubicBezTo>
                  <a:cubicBezTo>
                    <a:pt x="730" y="1009"/>
                    <a:pt x="842" y="592"/>
                    <a:pt x="1001" y="196"/>
                  </a:cubicBezTo>
                  <a:cubicBezTo>
                    <a:pt x="963" y="174"/>
                    <a:pt x="926" y="145"/>
                    <a:pt x="897" y="122"/>
                  </a:cubicBezTo>
                  <a:cubicBezTo>
                    <a:pt x="831" y="70"/>
                    <a:pt x="772" y="21"/>
                    <a:pt x="686" y="9"/>
                  </a:cubicBezTo>
                  <a:cubicBezTo>
                    <a:pt x="640" y="3"/>
                    <a:pt x="594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34"/>
            <p:cNvSpPr/>
            <p:nvPr/>
          </p:nvSpPr>
          <p:spPr>
            <a:xfrm>
              <a:off x="1520676" y="521274"/>
              <a:ext cx="258018" cy="415170"/>
            </a:xfrm>
            <a:custGeom>
              <a:rect b="b" l="l" r="r" t="t"/>
              <a:pathLst>
                <a:path extrusionOk="0" h="10459" w="6500">
                  <a:moveTo>
                    <a:pt x="4222" y="2412"/>
                  </a:moveTo>
                  <a:cubicBezTo>
                    <a:pt x="4245" y="2412"/>
                    <a:pt x="4269" y="2414"/>
                    <a:pt x="4292" y="2418"/>
                  </a:cubicBezTo>
                  <a:cubicBezTo>
                    <a:pt x="4323" y="2424"/>
                    <a:pt x="4355" y="2437"/>
                    <a:pt x="4384" y="2450"/>
                  </a:cubicBezTo>
                  <a:cubicBezTo>
                    <a:pt x="4410" y="2466"/>
                    <a:pt x="4436" y="2484"/>
                    <a:pt x="4458" y="2507"/>
                  </a:cubicBezTo>
                  <a:cubicBezTo>
                    <a:pt x="4489" y="2541"/>
                    <a:pt x="4508" y="2569"/>
                    <a:pt x="4529" y="2614"/>
                  </a:cubicBezTo>
                  <a:cubicBezTo>
                    <a:pt x="4539" y="2636"/>
                    <a:pt x="4545" y="2658"/>
                    <a:pt x="4550" y="2683"/>
                  </a:cubicBezTo>
                  <a:cubicBezTo>
                    <a:pt x="4556" y="2708"/>
                    <a:pt x="4558" y="2733"/>
                    <a:pt x="4558" y="2757"/>
                  </a:cubicBezTo>
                  <a:cubicBezTo>
                    <a:pt x="4558" y="2826"/>
                    <a:pt x="4548" y="2881"/>
                    <a:pt x="4520" y="2943"/>
                  </a:cubicBezTo>
                  <a:cubicBezTo>
                    <a:pt x="4501" y="2985"/>
                    <a:pt x="4474" y="3031"/>
                    <a:pt x="4440" y="3064"/>
                  </a:cubicBezTo>
                  <a:cubicBezTo>
                    <a:pt x="4400" y="3105"/>
                    <a:pt x="4350" y="3142"/>
                    <a:pt x="4291" y="3158"/>
                  </a:cubicBezTo>
                  <a:cubicBezTo>
                    <a:pt x="4262" y="3166"/>
                    <a:pt x="4232" y="3171"/>
                    <a:pt x="4202" y="3171"/>
                  </a:cubicBezTo>
                  <a:cubicBezTo>
                    <a:pt x="4163" y="3171"/>
                    <a:pt x="4124" y="3163"/>
                    <a:pt x="4087" y="3146"/>
                  </a:cubicBezTo>
                  <a:cubicBezTo>
                    <a:pt x="4087" y="3145"/>
                    <a:pt x="4084" y="3142"/>
                    <a:pt x="4082" y="3142"/>
                  </a:cubicBezTo>
                  <a:cubicBezTo>
                    <a:pt x="4068" y="3139"/>
                    <a:pt x="4057" y="3136"/>
                    <a:pt x="4042" y="3129"/>
                  </a:cubicBezTo>
                  <a:cubicBezTo>
                    <a:pt x="4015" y="3118"/>
                    <a:pt x="3987" y="3097"/>
                    <a:pt x="3964" y="3077"/>
                  </a:cubicBezTo>
                  <a:cubicBezTo>
                    <a:pt x="3938" y="3053"/>
                    <a:pt x="3914" y="3025"/>
                    <a:pt x="3896" y="2995"/>
                  </a:cubicBezTo>
                  <a:cubicBezTo>
                    <a:pt x="3862" y="2941"/>
                    <a:pt x="3839" y="2876"/>
                    <a:pt x="3842" y="2811"/>
                  </a:cubicBezTo>
                  <a:cubicBezTo>
                    <a:pt x="3845" y="2746"/>
                    <a:pt x="3857" y="2682"/>
                    <a:pt x="3889" y="2625"/>
                  </a:cubicBezTo>
                  <a:cubicBezTo>
                    <a:pt x="3925" y="2567"/>
                    <a:pt x="3963" y="2518"/>
                    <a:pt x="4018" y="2481"/>
                  </a:cubicBezTo>
                  <a:cubicBezTo>
                    <a:pt x="4071" y="2442"/>
                    <a:pt x="4133" y="2422"/>
                    <a:pt x="4196" y="2413"/>
                  </a:cubicBezTo>
                  <a:cubicBezTo>
                    <a:pt x="4204" y="2412"/>
                    <a:pt x="4213" y="2412"/>
                    <a:pt x="4222" y="2412"/>
                  </a:cubicBezTo>
                  <a:close/>
                  <a:moveTo>
                    <a:pt x="3290" y="2736"/>
                  </a:moveTo>
                  <a:cubicBezTo>
                    <a:pt x="3326" y="2736"/>
                    <a:pt x="3363" y="2748"/>
                    <a:pt x="3385" y="2772"/>
                  </a:cubicBezTo>
                  <a:cubicBezTo>
                    <a:pt x="3422" y="2809"/>
                    <a:pt x="3443" y="2847"/>
                    <a:pt x="3438" y="2899"/>
                  </a:cubicBezTo>
                  <a:cubicBezTo>
                    <a:pt x="3438" y="2899"/>
                    <a:pt x="3438" y="2901"/>
                    <a:pt x="3440" y="2904"/>
                  </a:cubicBezTo>
                  <a:cubicBezTo>
                    <a:pt x="3438" y="2922"/>
                    <a:pt x="3438" y="2938"/>
                    <a:pt x="3435" y="2957"/>
                  </a:cubicBezTo>
                  <a:cubicBezTo>
                    <a:pt x="3431" y="2975"/>
                    <a:pt x="3426" y="2999"/>
                    <a:pt x="3421" y="3020"/>
                  </a:cubicBezTo>
                  <a:cubicBezTo>
                    <a:pt x="3407" y="3071"/>
                    <a:pt x="3396" y="3121"/>
                    <a:pt x="3374" y="3171"/>
                  </a:cubicBezTo>
                  <a:cubicBezTo>
                    <a:pt x="3332" y="3269"/>
                    <a:pt x="3251" y="3340"/>
                    <a:pt x="3154" y="3380"/>
                  </a:cubicBezTo>
                  <a:cubicBezTo>
                    <a:pt x="3094" y="3405"/>
                    <a:pt x="3021" y="3419"/>
                    <a:pt x="2950" y="3419"/>
                  </a:cubicBezTo>
                  <a:cubicBezTo>
                    <a:pt x="2912" y="3419"/>
                    <a:pt x="2874" y="3415"/>
                    <a:pt x="2840" y="3405"/>
                  </a:cubicBezTo>
                  <a:cubicBezTo>
                    <a:pt x="2645" y="3353"/>
                    <a:pt x="2563" y="3172"/>
                    <a:pt x="2496" y="2998"/>
                  </a:cubicBezTo>
                  <a:cubicBezTo>
                    <a:pt x="2472" y="2932"/>
                    <a:pt x="2512" y="2864"/>
                    <a:pt x="2574" y="2839"/>
                  </a:cubicBezTo>
                  <a:cubicBezTo>
                    <a:pt x="2588" y="2833"/>
                    <a:pt x="2602" y="2831"/>
                    <a:pt x="2615" y="2831"/>
                  </a:cubicBezTo>
                  <a:cubicBezTo>
                    <a:pt x="2666" y="2831"/>
                    <a:pt x="2712" y="2868"/>
                    <a:pt x="2733" y="2917"/>
                  </a:cubicBezTo>
                  <a:cubicBezTo>
                    <a:pt x="2744" y="2938"/>
                    <a:pt x="2751" y="2958"/>
                    <a:pt x="2761" y="2977"/>
                  </a:cubicBezTo>
                  <a:cubicBezTo>
                    <a:pt x="2761" y="2979"/>
                    <a:pt x="2765" y="2981"/>
                    <a:pt x="2765" y="2984"/>
                  </a:cubicBezTo>
                  <a:cubicBezTo>
                    <a:pt x="2767" y="2988"/>
                    <a:pt x="2777" y="3007"/>
                    <a:pt x="2777" y="3010"/>
                  </a:cubicBezTo>
                  <a:cubicBezTo>
                    <a:pt x="2795" y="3041"/>
                    <a:pt x="2816" y="3068"/>
                    <a:pt x="2834" y="3097"/>
                  </a:cubicBezTo>
                  <a:cubicBezTo>
                    <a:pt x="2840" y="3103"/>
                    <a:pt x="2847" y="3108"/>
                    <a:pt x="2852" y="3111"/>
                  </a:cubicBezTo>
                  <a:cubicBezTo>
                    <a:pt x="2854" y="3115"/>
                    <a:pt x="2858" y="3118"/>
                    <a:pt x="2864" y="3121"/>
                  </a:cubicBezTo>
                  <a:cubicBezTo>
                    <a:pt x="2870" y="3125"/>
                    <a:pt x="2875" y="3128"/>
                    <a:pt x="2881" y="3132"/>
                  </a:cubicBezTo>
                  <a:cubicBezTo>
                    <a:pt x="2892" y="3134"/>
                    <a:pt x="2904" y="3135"/>
                    <a:pt x="2916" y="3139"/>
                  </a:cubicBezTo>
                  <a:lnTo>
                    <a:pt x="2918" y="3139"/>
                  </a:lnTo>
                  <a:cubicBezTo>
                    <a:pt x="2927" y="3139"/>
                    <a:pt x="2936" y="3137"/>
                    <a:pt x="2943" y="3137"/>
                  </a:cubicBezTo>
                  <a:cubicBezTo>
                    <a:pt x="2952" y="3137"/>
                    <a:pt x="2961" y="3136"/>
                    <a:pt x="2970" y="3134"/>
                  </a:cubicBezTo>
                  <a:lnTo>
                    <a:pt x="2977" y="3134"/>
                  </a:lnTo>
                  <a:cubicBezTo>
                    <a:pt x="2999" y="3128"/>
                    <a:pt x="3020" y="3121"/>
                    <a:pt x="3040" y="3114"/>
                  </a:cubicBezTo>
                  <a:cubicBezTo>
                    <a:pt x="3043" y="3109"/>
                    <a:pt x="3055" y="3103"/>
                    <a:pt x="3058" y="3100"/>
                  </a:cubicBezTo>
                  <a:cubicBezTo>
                    <a:pt x="3061" y="3100"/>
                    <a:pt x="3066" y="3098"/>
                    <a:pt x="3068" y="3093"/>
                  </a:cubicBezTo>
                  <a:cubicBezTo>
                    <a:pt x="3071" y="3093"/>
                    <a:pt x="3072" y="3090"/>
                    <a:pt x="3074" y="3090"/>
                  </a:cubicBezTo>
                  <a:cubicBezTo>
                    <a:pt x="3077" y="3087"/>
                    <a:pt x="3078" y="3084"/>
                    <a:pt x="3081" y="3082"/>
                  </a:cubicBezTo>
                  <a:cubicBezTo>
                    <a:pt x="3081" y="3078"/>
                    <a:pt x="3081" y="3078"/>
                    <a:pt x="3083" y="3078"/>
                  </a:cubicBezTo>
                  <a:cubicBezTo>
                    <a:pt x="3088" y="3071"/>
                    <a:pt x="3090" y="3064"/>
                    <a:pt x="3094" y="3055"/>
                  </a:cubicBezTo>
                  <a:lnTo>
                    <a:pt x="3097" y="3052"/>
                  </a:lnTo>
                  <a:cubicBezTo>
                    <a:pt x="3095" y="3051"/>
                    <a:pt x="3098" y="3048"/>
                    <a:pt x="3098" y="3046"/>
                  </a:cubicBezTo>
                  <a:cubicBezTo>
                    <a:pt x="3099" y="3040"/>
                    <a:pt x="3102" y="3032"/>
                    <a:pt x="3103" y="3025"/>
                  </a:cubicBezTo>
                  <a:cubicBezTo>
                    <a:pt x="3125" y="2921"/>
                    <a:pt x="3121" y="2788"/>
                    <a:pt x="3241" y="2744"/>
                  </a:cubicBezTo>
                  <a:cubicBezTo>
                    <a:pt x="3256" y="2739"/>
                    <a:pt x="3273" y="2736"/>
                    <a:pt x="3290" y="2736"/>
                  </a:cubicBezTo>
                  <a:close/>
                  <a:moveTo>
                    <a:pt x="1644" y="2760"/>
                  </a:moveTo>
                  <a:cubicBezTo>
                    <a:pt x="1669" y="2760"/>
                    <a:pt x="1695" y="2762"/>
                    <a:pt x="1720" y="2766"/>
                  </a:cubicBezTo>
                  <a:cubicBezTo>
                    <a:pt x="1750" y="2774"/>
                    <a:pt x="1782" y="2785"/>
                    <a:pt x="1812" y="2801"/>
                  </a:cubicBezTo>
                  <a:cubicBezTo>
                    <a:pt x="1838" y="2815"/>
                    <a:pt x="1864" y="2833"/>
                    <a:pt x="1886" y="2856"/>
                  </a:cubicBezTo>
                  <a:cubicBezTo>
                    <a:pt x="1917" y="2890"/>
                    <a:pt x="1936" y="2918"/>
                    <a:pt x="1956" y="2963"/>
                  </a:cubicBezTo>
                  <a:cubicBezTo>
                    <a:pt x="1967" y="2985"/>
                    <a:pt x="1973" y="3007"/>
                    <a:pt x="1977" y="3032"/>
                  </a:cubicBezTo>
                  <a:cubicBezTo>
                    <a:pt x="1982" y="3057"/>
                    <a:pt x="1986" y="3082"/>
                    <a:pt x="1986" y="3105"/>
                  </a:cubicBezTo>
                  <a:cubicBezTo>
                    <a:pt x="1986" y="3173"/>
                    <a:pt x="1975" y="3228"/>
                    <a:pt x="1948" y="3290"/>
                  </a:cubicBezTo>
                  <a:cubicBezTo>
                    <a:pt x="1930" y="3334"/>
                    <a:pt x="1901" y="3376"/>
                    <a:pt x="1868" y="3411"/>
                  </a:cubicBezTo>
                  <a:cubicBezTo>
                    <a:pt x="1827" y="3452"/>
                    <a:pt x="1776" y="3489"/>
                    <a:pt x="1719" y="3504"/>
                  </a:cubicBezTo>
                  <a:cubicBezTo>
                    <a:pt x="1690" y="3513"/>
                    <a:pt x="1660" y="3517"/>
                    <a:pt x="1631" y="3517"/>
                  </a:cubicBezTo>
                  <a:cubicBezTo>
                    <a:pt x="1591" y="3517"/>
                    <a:pt x="1552" y="3510"/>
                    <a:pt x="1515" y="3493"/>
                  </a:cubicBezTo>
                  <a:cubicBezTo>
                    <a:pt x="1515" y="3491"/>
                    <a:pt x="1512" y="3491"/>
                    <a:pt x="1510" y="3489"/>
                  </a:cubicBezTo>
                  <a:cubicBezTo>
                    <a:pt x="1496" y="3485"/>
                    <a:pt x="1485" y="3482"/>
                    <a:pt x="1470" y="3475"/>
                  </a:cubicBezTo>
                  <a:cubicBezTo>
                    <a:pt x="1443" y="3464"/>
                    <a:pt x="1415" y="3444"/>
                    <a:pt x="1392" y="3423"/>
                  </a:cubicBezTo>
                  <a:cubicBezTo>
                    <a:pt x="1366" y="3400"/>
                    <a:pt x="1342" y="3371"/>
                    <a:pt x="1323" y="3342"/>
                  </a:cubicBezTo>
                  <a:cubicBezTo>
                    <a:pt x="1290" y="3287"/>
                    <a:pt x="1267" y="3223"/>
                    <a:pt x="1270" y="3160"/>
                  </a:cubicBezTo>
                  <a:cubicBezTo>
                    <a:pt x="1272" y="3094"/>
                    <a:pt x="1285" y="3029"/>
                    <a:pt x="1317" y="2973"/>
                  </a:cubicBezTo>
                  <a:cubicBezTo>
                    <a:pt x="1352" y="2916"/>
                    <a:pt x="1391" y="2869"/>
                    <a:pt x="1446" y="2828"/>
                  </a:cubicBezTo>
                  <a:cubicBezTo>
                    <a:pt x="1498" y="2792"/>
                    <a:pt x="1561" y="2770"/>
                    <a:pt x="1623" y="2761"/>
                  </a:cubicBezTo>
                  <a:cubicBezTo>
                    <a:pt x="1630" y="2761"/>
                    <a:pt x="1637" y="2760"/>
                    <a:pt x="1644" y="2760"/>
                  </a:cubicBezTo>
                  <a:close/>
                  <a:moveTo>
                    <a:pt x="3018" y="1"/>
                  </a:moveTo>
                  <a:cubicBezTo>
                    <a:pt x="2090" y="1"/>
                    <a:pt x="1173" y="588"/>
                    <a:pt x="726" y="1386"/>
                  </a:cubicBezTo>
                  <a:cubicBezTo>
                    <a:pt x="429" y="1922"/>
                    <a:pt x="414" y="2544"/>
                    <a:pt x="424" y="3142"/>
                  </a:cubicBezTo>
                  <a:cubicBezTo>
                    <a:pt x="441" y="3855"/>
                    <a:pt x="491" y="4567"/>
                    <a:pt x="541" y="5277"/>
                  </a:cubicBezTo>
                  <a:cubicBezTo>
                    <a:pt x="587" y="5969"/>
                    <a:pt x="626" y="6682"/>
                    <a:pt x="481" y="7364"/>
                  </a:cubicBezTo>
                  <a:cubicBezTo>
                    <a:pt x="434" y="7587"/>
                    <a:pt x="382" y="7832"/>
                    <a:pt x="281" y="8037"/>
                  </a:cubicBezTo>
                  <a:cubicBezTo>
                    <a:pt x="218" y="8163"/>
                    <a:pt x="123" y="8290"/>
                    <a:pt x="1" y="8368"/>
                  </a:cubicBezTo>
                  <a:cubicBezTo>
                    <a:pt x="110" y="8402"/>
                    <a:pt x="217" y="8439"/>
                    <a:pt x="323" y="8479"/>
                  </a:cubicBezTo>
                  <a:cubicBezTo>
                    <a:pt x="329" y="8467"/>
                    <a:pt x="335" y="8454"/>
                    <a:pt x="345" y="8444"/>
                  </a:cubicBezTo>
                  <a:cubicBezTo>
                    <a:pt x="356" y="8436"/>
                    <a:pt x="368" y="8425"/>
                    <a:pt x="375" y="8413"/>
                  </a:cubicBezTo>
                  <a:cubicBezTo>
                    <a:pt x="381" y="8408"/>
                    <a:pt x="385" y="8402"/>
                    <a:pt x="389" y="8396"/>
                  </a:cubicBezTo>
                  <a:lnTo>
                    <a:pt x="391" y="8396"/>
                  </a:lnTo>
                  <a:cubicBezTo>
                    <a:pt x="407" y="8369"/>
                    <a:pt x="424" y="8340"/>
                    <a:pt x="442" y="8312"/>
                  </a:cubicBezTo>
                  <a:cubicBezTo>
                    <a:pt x="481" y="8245"/>
                    <a:pt x="512" y="8175"/>
                    <a:pt x="540" y="8103"/>
                  </a:cubicBezTo>
                  <a:cubicBezTo>
                    <a:pt x="556" y="8066"/>
                    <a:pt x="569" y="8029"/>
                    <a:pt x="583" y="7991"/>
                  </a:cubicBezTo>
                  <a:lnTo>
                    <a:pt x="583" y="7989"/>
                  </a:lnTo>
                  <a:cubicBezTo>
                    <a:pt x="587" y="7981"/>
                    <a:pt x="590" y="7972"/>
                    <a:pt x="592" y="7963"/>
                  </a:cubicBezTo>
                  <a:cubicBezTo>
                    <a:pt x="598" y="7944"/>
                    <a:pt x="604" y="7926"/>
                    <a:pt x="609" y="7906"/>
                  </a:cubicBezTo>
                  <a:cubicBezTo>
                    <a:pt x="613" y="7897"/>
                    <a:pt x="615" y="7889"/>
                    <a:pt x="616" y="7879"/>
                  </a:cubicBezTo>
                  <a:cubicBezTo>
                    <a:pt x="618" y="7875"/>
                    <a:pt x="623" y="7868"/>
                    <a:pt x="624" y="7862"/>
                  </a:cubicBezTo>
                  <a:lnTo>
                    <a:pt x="626" y="7857"/>
                  </a:lnTo>
                  <a:cubicBezTo>
                    <a:pt x="632" y="7836"/>
                    <a:pt x="637" y="7817"/>
                    <a:pt x="645" y="7796"/>
                  </a:cubicBezTo>
                  <a:cubicBezTo>
                    <a:pt x="653" y="7775"/>
                    <a:pt x="662" y="7762"/>
                    <a:pt x="673" y="7743"/>
                  </a:cubicBezTo>
                  <a:cubicBezTo>
                    <a:pt x="674" y="7734"/>
                    <a:pt x="688" y="7719"/>
                    <a:pt x="694" y="7712"/>
                  </a:cubicBezTo>
                  <a:cubicBezTo>
                    <a:pt x="717" y="7674"/>
                    <a:pt x="757" y="7653"/>
                    <a:pt x="797" y="7653"/>
                  </a:cubicBezTo>
                  <a:cubicBezTo>
                    <a:pt x="839" y="7653"/>
                    <a:pt x="881" y="7677"/>
                    <a:pt x="898" y="7726"/>
                  </a:cubicBezTo>
                  <a:cubicBezTo>
                    <a:pt x="909" y="7760"/>
                    <a:pt x="921" y="7799"/>
                    <a:pt x="923" y="7836"/>
                  </a:cubicBezTo>
                  <a:cubicBezTo>
                    <a:pt x="923" y="7878"/>
                    <a:pt x="913" y="7929"/>
                    <a:pt x="900" y="7970"/>
                  </a:cubicBezTo>
                  <a:cubicBezTo>
                    <a:pt x="874" y="8061"/>
                    <a:pt x="841" y="8149"/>
                    <a:pt x="801" y="8234"/>
                  </a:cubicBezTo>
                  <a:cubicBezTo>
                    <a:pt x="746" y="8352"/>
                    <a:pt x="673" y="8486"/>
                    <a:pt x="565" y="8571"/>
                  </a:cubicBezTo>
                  <a:cubicBezTo>
                    <a:pt x="607" y="8587"/>
                    <a:pt x="651" y="8600"/>
                    <a:pt x="693" y="8619"/>
                  </a:cubicBezTo>
                  <a:cubicBezTo>
                    <a:pt x="914" y="8706"/>
                    <a:pt x="1150" y="8779"/>
                    <a:pt x="1376" y="8873"/>
                  </a:cubicBezTo>
                  <a:cubicBezTo>
                    <a:pt x="1379" y="8870"/>
                    <a:pt x="1378" y="8866"/>
                    <a:pt x="1380" y="8864"/>
                  </a:cubicBezTo>
                  <a:cubicBezTo>
                    <a:pt x="1399" y="8838"/>
                    <a:pt x="1413" y="8808"/>
                    <a:pt x="1425" y="8779"/>
                  </a:cubicBezTo>
                  <a:cubicBezTo>
                    <a:pt x="1426" y="8775"/>
                    <a:pt x="1428" y="8770"/>
                    <a:pt x="1430" y="8764"/>
                  </a:cubicBezTo>
                  <a:cubicBezTo>
                    <a:pt x="1433" y="8761"/>
                    <a:pt x="1434" y="8754"/>
                    <a:pt x="1434" y="8751"/>
                  </a:cubicBezTo>
                  <a:cubicBezTo>
                    <a:pt x="1437" y="8744"/>
                    <a:pt x="1441" y="8735"/>
                    <a:pt x="1442" y="8725"/>
                  </a:cubicBezTo>
                  <a:cubicBezTo>
                    <a:pt x="1446" y="8717"/>
                    <a:pt x="1447" y="8713"/>
                    <a:pt x="1449" y="8707"/>
                  </a:cubicBezTo>
                  <a:cubicBezTo>
                    <a:pt x="1449" y="8705"/>
                    <a:pt x="1448" y="8703"/>
                    <a:pt x="1449" y="8694"/>
                  </a:cubicBezTo>
                  <a:lnTo>
                    <a:pt x="1449" y="8692"/>
                  </a:lnTo>
                  <a:lnTo>
                    <a:pt x="1452" y="8692"/>
                  </a:lnTo>
                  <a:cubicBezTo>
                    <a:pt x="1473" y="8619"/>
                    <a:pt x="1489" y="8547"/>
                    <a:pt x="1501" y="8469"/>
                  </a:cubicBezTo>
                  <a:cubicBezTo>
                    <a:pt x="1505" y="8433"/>
                    <a:pt x="1511" y="8399"/>
                    <a:pt x="1515" y="8363"/>
                  </a:cubicBezTo>
                  <a:cubicBezTo>
                    <a:pt x="1516" y="8344"/>
                    <a:pt x="1516" y="8326"/>
                    <a:pt x="1520" y="8311"/>
                  </a:cubicBezTo>
                  <a:lnTo>
                    <a:pt x="1518" y="8297"/>
                  </a:lnTo>
                  <a:cubicBezTo>
                    <a:pt x="1520" y="8295"/>
                    <a:pt x="1520" y="8293"/>
                    <a:pt x="1520" y="8291"/>
                  </a:cubicBezTo>
                  <a:cubicBezTo>
                    <a:pt x="1522" y="8218"/>
                    <a:pt x="1523" y="8145"/>
                    <a:pt x="1533" y="8072"/>
                  </a:cubicBezTo>
                  <a:cubicBezTo>
                    <a:pt x="1539" y="8003"/>
                    <a:pt x="1591" y="7937"/>
                    <a:pt x="1657" y="7937"/>
                  </a:cubicBezTo>
                  <a:cubicBezTo>
                    <a:pt x="1674" y="7937"/>
                    <a:pt x="1692" y="7941"/>
                    <a:pt x="1711" y="7951"/>
                  </a:cubicBezTo>
                  <a:cubicBezTo>
                    <a:pt x="1789" y="7991"/>
                    <a:pt x="1812" y="8094"/>
                    <a:pt x="1810" y="8176"/>
                  </a:cubicBezTo>
                  <a:cubicBezTo>
                    <a:pt x="1806" y="8323"/>
                    <a:pt x="1781" y="8470"/>
                    <a:pt x="1739" y="8611"/>
                  </a:cubicBezTo>
                  <a:cubicBezTo>
                    <a:pt x="1700" y="8733"/>
                    <a:pt x="1650" y="8857"/>
                    <a:pt x="1562" y="8951"/>
                  </a:cubicBezTo>
                  <a:cubicBezTo>
                    <a:pt x="1720" y="9027"/>
                    <a:pt x="1871" y="9120"/>
                    <a:pt x="2004" y="9239"/>
                  </a:cubicBezTo>
                  <a:cubicBezTo>
                    <a:pt x="2194" y="9411"/>
                    <a:pt x="2266" y="9631"/>
                    <a:pt x="2259" y="9885"/>
                  </a:cubicBezTo>
                  <a:cubicBezTo>
                    <a:pt x="2255" y="10032"/>
                    <a:pt x="2228" y="10177"/>
                    <a:pt x="2205" y="10322"/>
                  </a:cubicBezTo>
                  <a:cubicBezTo>
                    <a:pt x="2351" y="10224"/>
                    <a:pt x="2505" y="10150"/>
                    <a:pt x="2674" y="10109"/>
                  </a:cubicBezTo>
                  <a:cubicBezTo>
                    <a:pt x="2674" y="10105"/>
                    <a:pt x="2672" y="10100"/>
                    <a:pt x="2672" y="10097"/>
                  </a:cubicBezTo>
                  <a:cubicBezTo>
                    <a:pt x="2629" y="9707"/>
                    <a:pt x="2582" y="9311"/>
                    <a:pt x="2631" y="8921"/>
                  </a:cubicBezTo>
                  <a:cubicBezTo>
                    <a:pt x="2660" y="8694"/>
                    <a:pt x="2705" y="8420"/>
                    <a:pt x="2845" y="8234"/>
                  </a:cubicBezTo>
                  <a:cubicBezTo>
                    <a:pt x="2903" y="8158"/>
                    <a:pt x="2993" y="8100"/>
                    <a:pt x="3089" y="8100"/>
                  </a:cubicBezTo>
                  <a:cubicBezTo>
                    <a:pt x="3106" y="8100"/>
                    <a:pt x="3123" y="8102"/>
                    <a:pt x="3141" y="8105"/>
                  </a:cubicBezTo>
                  <a:cubicBezTo>
                    <a:pt x="3262" y="8129"/>
                    <a:pt x="3324" y="8246"/>
                    <a:pt x="3379" y="8347"/>
                  </a:cubicBezTo>
                  <a:cubicBezTo>
                    <a:pt x="3530" y="8635"/>
                    <a:pt x="3595" y="8937"/>
                    <a:pt x="3603" y="9261"/>
                  </a:cubicBezTo>
                  <a:cubicBezTo>
                    <a:pt x="3608" y="9426"/>
                    <a:pt x="3601" y="9589"/>
                    <a:pt x="3594" y="9753"/>
                  </a:cubicBezTo>
                  <a:cubicBezTo>
                    <a:pt x="3589" y="9832"/>
                    <a:pt x="3585" y="9911"/>
                    <a:pt x="3584" y="9991"/>
                  </a:cubicBezTo>
                  <a:cubicBezTo>
                    <a:pt x="3581" y="10035"/>
                    <a:pt x="3582" y="10078"/>
                    <a:pt x="3570" y="10114"/>
                  </a:cubicBezTo>
                  <a:cubicBezTo>
                    <a:pt x="3605" y="10121"/>
                    <a:pt x="3639" y="10126"/>
                    <a:pt x="3672" y="10133"/>
                  </a:cubicBezTo>
                  <a:cubicBezTo>
                    <a:pt x="4068" y="10211"/>
                    <a:pt x="4462" y="10329"/>
                    <a:pt x="4851" y="10458"/>
                  </a:cubicBezTo>
                  <a:cubicBezTo>
                    <a:pt x="4781" y="9833"/>
                    <a:pt x="4512" y="9266"/>
                    <a:pt x="4308" y="8678"/>
                  </a:cubicBezTo>
                  <a:cubicBezTo>
                    <a:pt x="4203" y="8381"/>
                    <a:pt x="4009" y="7749"/>
                    <a:pt x="4454" y="7624"/>
                  </a:cubicBezTo>
                  <a:cubicBezTo>
                    <a:pt x="4485" y="7615"/>
                    <a:pt x="4515" y="7611"/>
                    <a:pt x="4544" y="7611"/>
                  </a:cubicBezTo>
                  <a:cubicBezTo>
                    <a:pt x="4810" y="7611"/>
                    <a:pt x="5001" y="7953"/>
                    <a:pt x="5108" y="8155"/>
                  </a:cubicBezTo>
                  <a:cubicBezTo>
                    <a:pt x="5293" y="8506"/>
                    <a:pt x="5430" y="8880"/>
                    <a:pt x="5561" y="9253"/>
                  </a:cubicBezTo>
                  <a:cubicBezTo>
                    <a:pt x="5603" y="9371"/>
                    <a:pt x="5639" y="9489"/>
                    <a:pt x="5686" y="9605"/>
                  </a:cubicBezTo>
                  <a:cubicBezTo>
                    <a:pt x="5723" y="9699"/>
                    <a:pt x="5762" y="9797"/>
                    <a:pt x="5813" y="9886"/>
                  </a:cubicBezTo>
                  <a:cubicBezTo>
                    <a:pt x="5860" y="9967"/>
                    <a:pt x="5920" y="10052"/>
                    <a:pt x="6005" y="10065"/>
                  </a:cubicBezTo>
                  <a:cubicBezTo>
                    <a:pt x="6011" y="10068"/>
                    <a:pt x="6016" y="10069"/>
                    <a:pt x="6020" y="10069"/>
                  </a:cubicBezTo>
                  <a:cubicBezTo>
                    <a:pt x="6189" y="9786"/>
                    <a:pt x="6296" y="9478"/>
                    <a:pt x="6359" y="9154"/>
                  </a:cubicBezTo>
                  <a:lnTo>
                    <a:pt x="6359" y="9154"/>
                  </a:lnTo>
                  <a:cubicBezTo>
                    <a:pt x="6354" y="9155"/>
                    <a:pt x="6350" y="9155"/>
                    <a:pt x="6345" y="9155"/>
                  </a:cubicBezTo>
                  <a:cubicBezTo>
                    <a:pt x="6316" y="9155"/>
                    <a:pt x="6287" y="9140"/>
                    <a:pt x="6269" y="9105"/>
                  </a:cubicBezTo>
                  <a:cubicBezTo>
                    <a:pt x="6227" y="9027"/>
                    <a:pt x="6168" y="8956"/>
                    <a:pt x="6114" y="8890"/>
                  </a:cubicBezTo>
                  <a:cubicBezTo>
                    <a:pt x="6045" y="8807"/>
                    <a:pt x="5981" y="8723"/>
                    <a:pt x="5916" y="8637"/>
                  </a:cubicBezTo>
                  <a:cubicBezTo>
                    <a:pt x="5801" y="8484"/>
                    <a:pt x="5692" y="8301"/>
                    <a:pt x="5672" y="8108"/>
                  </a:cubicBezTo>
                  <a:cubicBezTo>
                    <a:pt x="5657" y="7943"/>
                    <a:pt x="5735" y="7743"/>
                    <a:pt x="5906" y="7691"/>
                  </a:cubicBezTo>
                  <a:cubicBezTo>
                    <a:pt x="5934" y="7683"/>
                    <a:pt x="5962" y="7679"/>
                    <a:pt x="5991" y="7679"/>
                  </a:cubicBezTo>
                  <a:cubicBezTo>
                    <a:pt x="6132" y="7679"/>
                    <a:pt x="6272" y="7772"/>
                    <a:pt x="6376" y="7858"/>
                  </a:cubicBezTo>
                  <a:cubicBezTo>
                    <a:pt x="6415" y="7889"/>
                    <a:pt x="6451" y="7920"/>
                    <a:pt x="6485" y="7957"/>
                  </a:cubicBezTo>
                  <a:cubicBezTo>
                    <a:pt x="6494" y="7715"/>
                    <a:pt x="6499" y="7475"/>
                    <a:pt x="6499" y="7235"/>
                  </a:cubicBezTo>
                  <a:cubicBezTo>
                    <a:pt x="6497" y="6984"/>
                    <a:pt x="6494" y="6732"/>
                    <a:pt x="6498" y="6480"/>
                  </a:cubicBezTo>
                  <a:cubicBezTo>
                    <a:pt x="6410" y="6387"/>
                    <a:pt x="6339" y="6289"/>
                    <a:pt x="6277" y="6177"/>
                  </a:cubicBezTo>
                  <a:cubicBezTo>
                    <a:pt x="6124" y="5897"/>
                    <a:pt x="6022" y="5595"/>
                    <a:pt x="5927" y="5293"/>
                  </a:cubicBezTo>
                  <a:cubicBezTo>
                    <a:pt x="5822" y="4958"/>
                    <a:pt x="5730" y="4623"/>
                    <a:pt x="5653" y="4280"/>
                  </a:cubicBezTo>
                  <a:cubicBezTo>
                    <a:pt x="5495" y="3586"/>
                    <a:pt x="5415" y="2879"/>
                    <a:pt x="5236" y="2190"/>
                  </a:cubicBezTo>
                  <a:cubicBezTo>
                    <a:pt x="5101" y="1664"/>
                    <a:pt x="4903" y="1138"/>
                    <a:pt x="4566" y="705"/>
                  </a:cubicBezTo>
                  <a:cubicBezTo>
                    <a:pt x="4412" y="505"/>
                    <a:pt x="4225" y="341"/>
                    <a:pt x="3998" y="230"/>
                  </a:cubicBezTo>
                  <a:cubicBezTo>
                    <a:pt x="3770" y="117"/>
                    <a:pt x="3525" y="44"/>
                    <a:pt x="3271" y="16"/>
                  </a:cubicBezTo>
                  <a:cubicBezTo>
                    <a:pt x="3187" y="6"/>
                    <a:pt x="3102" y="1"/>
                    <a:pt x="301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34"/>
            <p:cNvSpPr/>
            <p:nvPr/>
          </p:nvSpPr>
          <p:spPr>
            <a:xfrm>
              <a:off x="1754916" y="834746"/>
              <a:ext cx="22229" cy="38941"/>
            </a:xfrm>
            <a:custGeom>
              <a:rect b="b" l="l" r="r" t="t"/>
              <a:pathLst>
                <a:path extrusionOk="0" h="981" w="560">
                  <a:moveTo>
                    <a:pt x="75" y="1"/>
                  </a:moveTo>
                  <a:cubicBezTo>
                    <a:pt x="71" y="1"/>
                    <a:pt x="66" y="2"/>
                    <a:pt x="63" y="2"/>
                  </a:cubicBezTo>
                  <a:lnTo>
                    <a:pt x="60" y="2"/>
                  </a:lnTo>
                  <a:cubicBezTo>
                    <a:pt x="50" y="4"/>
                    <a:pt x="47" y="4"/>
                    <a:pt x="47" y="4"/>
                  </a:cubicBezTo>
                  <a:lnTo>
                    <a:pt x="44" y="10"/>
                  </a:lnTo>
                  <a:cubicBezTo>
                    <a:pt x="44" y="12"/>
                    <a:pt x="40" y="17"/>
                    <a:pt x="34" y="22"/>
                  </a:cubicBezTo>
                  <a:cubicBezTo>
                    <a:pt x="25" y="32"/>
                    <a:pt x="14" y="59"/>
                    <a:pt x="14" y="62"/>
                  </a:cubicBezTo>
                  <a:cubicBezTo>
                    <a:pt x="4" y="86"/>
                    <a:pt x="0" y="113"/>
                    <a:pt x="2" y="131"/>
                  </a:cubicBezTo>
                  <a:cubicBezTo>
                    <a:pt x="5" y="194"/>
                    <a:pt x="21" y="246"/>
                    <a:pt x="52" y="314"/>
                  </a:cubicBezTo>
                  <a:cubicBezTo>
                    <a:pt x="52" y="314"/>
                    <a:pt x="63" y="332"/>
                    <a:pt x="63" y="336"/>
                  </a:cubicBezTo>
                  <a:cubicBezTo>
                    <a:pt x="68" y="345"/>
                    <a:pt x="73" y="352"/>
                    <a:pt x="79" y="362"/>
                  </a:cubicBezTo>
                  <a:cubicBezTo>
                    <a:pt x="87" y="377"/>
                    <a:pt x="97" y="394"/>
                    <a:pt x="108" y="409"/>
                  </a:cubicBezTo>
                  <a:cubicBezTo>
                    <a:pt x="130" y="442"/>
                    <a:pt x="154" y="475"/>
                    <a:pt x="175" y="507"/>
                  </a:cubicBezTo>
                  <a:cubicBezTo>
                    <a:pt x="228" y="577"/>
                    <a:pt x="278" y="652"/>
                    <a:pt x="333" y="721"/>
                  </a:cubicBezTo>
                  <a:cubicBezTo>
                    <a:pt x="393" y="804"/>
                    <a:pt x="453" y="888"/>
                    <a:pt x="503" y="980"/>
                  </a:cubicBezTo>
                  <a:cubicBezTo>
                    <a:pt x="528" y="804"/>
                    <a:pt x="546" y="628"/>
                    <a:pt x="560" y="455"/>
                  </a:cubicBezTo>
                  <a:cubicBezTo>
                    <a:pt x="557" y="452"/>
                    <a:pt x="554" y="451"/>
                    <a:pt x="551" y="449"/>
                  </a:cubicBezTo>
                  <a:cubicBezTo>
                    <a:pt x="540" y="433"/>
                    <a:pt x="523" y="420"/>
                    <a:pt x="511" y="404"/>
                  </a:cubicBezTo>
                  <a:cubicBezTo>
                    <a:pt x="503" y="393"/>
                    <a:pt x="498" y="379"/>
                    <a:pt x="493" y="367"/>
                  </a:cubicBezTo>
                  <a:cubicBezTo>
                    <a:pt x="473" y="338"/>
                    <a:pt x="458" y="308"/>
                    <a:pt x="436" y="279"/>
                  </a:cubicBezTo>
                  <a:cubicBezTo>
                    <a:pt x="388" y="212"/>
                    <a:pt x="353" y="175"/>
                    <a:pt x="289" y="117"/>
                  </a:cubicBezTo>
                  <a:cubicBezTo>
                    <a:pt x="234" y="69"/>
                    <a:pt x="197" y="41"/>
                    <a:pt x="133" y="14"/>
                  </a:cubicBezTo>
                  <a:cubicBezTo>
                    <a:pt x="124" y="10"/>
                    <a:pt x="120" y="10"/>
                    <a:pt x="97" y="4"/>
                  </a:cubicBezTo>
                  <a:cubicBezTo>
                    <a:pt x="94" y="2"/>
                    <a:pt x="91" y="3"/>
                    <a:pt x="86" y="1"/>
                  </a:cubicBezTo>
                  <a:lnTo>
                    <a:pt x="79" y="1"/>
                  </a:lnTo>
                  <a:cubicBezTo>
                    <a:pt x="78" y="1"/>
                    <a:pt x="77" y="1"/>
                    <a:pt x="75" y="1"/>
                  </a:cubicBezTo>
                  <a:close/>
                </a:path>
              </a:pathLst>
            </a:custGeom>
            <a:solidFill>
              <a:srgbClr val="4966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34"/>
            <p:cNvSpPr/>
            <p:nvPr/>
          </p:nvSpPr>
          <p:spPr>
            <a:xfrm>
              <a:off x="1696326" y="833078"/>
              <a:ext cx="57081" cy="111027"/>
            </a:xfrm>
            <a:custGeom>
              <a:rect b="b" l="l" r="r" t="t"/>
              <a:pathLst>
                <a:path extrusionOk="0" h="2797" w="1438">
                  <a:moveTo>
                    <a:pt x="119" y="0"/>
                  </a:moveTo>
                  <a:cubicBezTo>
                    <a:pt x="117" y="0"/>
                    <a:pt x="115" y="1"/>
                    <a:pt x="113" y="3"/>
                  </a:cubicBezTo>
                  <a:lnTo>
                    <a:pt x="105" y="3"/>
                  </a:lnTo>
                  <a:cubicBezTo>
                    <a:pt x="87" y="10"/>
                    <a:pt x="91" y="8"/>
                    <a:pt x="79" y="13"/>
                  </a:cubicBezTo>
                  <a:cubicBezTo>
                    <a:pt x="33" y="39"/>
                    <a:pt x="20" y="81"/>
                    <a:pt x="8" y="149"/>
                  </a:cubicBezTo>
                  <a:cubicBezTo>
                    <a:pt x="1" y="208"/>
                    <a:pt x="15" y="319"/>
                    <a:pt x="30" y="390"/>
                  </a:cubicBezTo>
                  <a:cubicBezTo>
                    <a:pt x="74" y="581"/>
                    <a:pt x="149" y="759"/>
                    <a:pt x="225" y="937"/>
                  </a:cubicBezTo>
                  <a:cubicBezTo>
                    <a:pt x="316" y="1166"/>
                    <a:pt x="404" y="1398"/>
                    <a:pt x="484" y="1634"/>
                  </a:cubicBezTo>
                  <a:cubicBezTo>
                    <a:pt x="594" y="1952"/>
                    <a:pt x="678" y="2288"/>
                    <a:pt x="659" y="2628"/>
                  </a:cubicBezTo>
                  <a:cubicBezTo>
                    <a:pt x="658" y="2649"/>
                    <a:pt x="654" y="2665"/>
                    <a:pt x="646" y="2679"/>
                  </a:cubicBezTo>
                  <a:cubicBezTo>
                    <a:pt x="735" y="2710"/>
                    <a:pt x="822" y="2739"/>
                    <a:pt x="911" y="2769"/>
                  </a:cubicBezTo>
                  <a:cubicBezTo>
                    <a:pt x="939" y="2779"/>
                    <a:pt x="969" y="2788"/>
                    <a:pt x="996" y="2797"/>
                  </a:cubicBezTo>
                  <a:cubicBezTo>
                    <a:pt x="998" y="2795"/>
                    <a:pt x="1000" y="2795"/>
                    <a:pt x="1003" y="2795"/>
                  </a:cubicBezTo>
                  <a:cubicBezTo>
                    <a:pt x="1183" y="2748"/>
                    <a:pt x="1327" y="2594"/>
                    <a:pt x="1438" y="2448"/>
                  </a:cubicBezTo>
                  <a:cubicBezTo>
                    <a:pt x="1226" y="2367"/>
                    <a:pt x="1116" y="2100"/>
                    <a:pt x="1042" y="1903"/>
                  </a:cubicBezTo>
                  <a:cubicBezTo>
                    <a:pt x="992" y="1775"/>
                    <a:pt x="947" y="1643"/>
                    <a:pt x="907" y="1512"/>
                  </a:cubicBezTo>
                  <a:cubicBezTo>
                    <a:pt x="788" y="1158"/>
                    <a:pt x="669" y="801"/>
                    <a:pt x="504" y="466"/>
                  </a:cubicBezTo>
                  <a:cubicBezTo>
                    <a:pt x="467" y="391"/>
                    <a:pt x="426" y="320"/>
                    <a:pt x="383" y="249"/>
                  </a:cubicBezTo>
                  <a:cubicBezTo>
                    <a:pt x="345" y="189"/>
                    <a:pt x="295" y="128"/>
                    <a:pt x="259" y="88"/>
                  </a:cubicBezTo>
                  <a:cubicBezTo>
                    <a:pt x="240" y="66"/>
                    <a:pt x="217" y="48"/>
                    <a:pt x="194" y="31"/>
                  </a:cubicBezTo>
                  <a:cubicBezTo>
                    <a:pt x="190" y="28"/>
                    <a:pt x="179" y="22"/>
                    <a:pt x="174" y="19"/>
                  </a:cubicBezTo>
                  <a:cubicBezTo>
                    <a:pt x="167" y="15"/>
                    <a:pt x="159" y="10"/>
                    <a:pt x="153" y="9"/>
                  </a:cubicBezTo>
                  <a:cubicBezTo>
                    <a:pt x="153" y="9"/>
                    <a:pt x="132" y="2"/>
                    <a:pt x="126" y="2"/>
                  </a:cubicBezTo>
                  <a:cubicBezTo>
                    <a:pt x="123" y="1"/>
                    <a:pt x="121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34"/>
            <p:cNvSpPr/>
            <p:nvPr/>
          </p:nvSpPr>
          <p:spPr>
            <a:xfrm>
              <a:off x="1469390" y="1002616"/>
              <a:ext cx="267584" cy="177079"/>
            </a:xfrm>
            <a:custGeom>
              <a:rect b="b" l="l" r="r" t="t"/>
              <a:pathLst>
                <a:path extrusionOk="0" h="4461" w="6741">
                  <a:moveTo>
                    <a:pt x="5346" y="1"/>
                  </a:moveTo>
                  <a:cubicBezTo>
                    <a:pt x="5305" y="1"/>
                    <a:pt x="5263" y="3"/>
                    <a:pt x="5222" y="8"/>
                  </a:cubicBezTo>
                  <a:cubicBezTo>
                    <a:pt x="4879" y="47"/>
                    <a:pt x="4595" y="280"/>
                    <a:pt x="4335" y="486"/>
                  </a:cubicBezTo>
                  <a:cubicBezTo>
                    <a:pt x="3701" y="987"/>
                    <a:pt x="3085" y="1501"/>
                    <a:pt x="2493" y="2050"/>
                  </a:cubicBezTo>
                  <a:cubicBezTo>
                    <a:pt x="2226" y="2299"/>
                    <a:pt x="1977" y="2560"/>
                    <a:pt x="1728" y="2824"/>
                  </a:cubicBezTo>
                  <a:cubicBezTo>
                    <a:pt x="1656" y="2901"/>
                    <a:pt x="1512" y="3026"/>
                    <a:pt x="1515" y="3138"/>
                  </a:cubicBezTo>
                  <a:cubicBezTo>
                    <a:pt x="1515" y="3151"/>
                    <a:pt x="1516" y="3157"/>
                    <a:pt x="1531" y="3177"/>
                  </a:cubicBezTo>
                  <a:cubicBezTo>
                    <a:pt x="1533" y="3177"/>
                    <a:pt x="1557" y="3195"/>
                    <a:pt x="1564" y="3201"/>
                  </a:cubicBezTo>
                  <a:cubicBezTo>
                    <a:pt x="1610" y="3229"/>
                    <a:pt x="1661" y="3247"/>
                    <a:pt x="1711" y="3260"/>
                  </a:cubicBezTo>
                  <a:cubicBezTo>
                    <a:pt x="1996" y="3344"/>
                    <a:pt x="2295" y="3424"/>
                    <a:pt x="2594" y="3424"/>
                  </a:cubicBezTo>
                  <a:cubicBezTo>
                    <a:pt x="2605" y="3424"/>
                    <a:pt x="2616" y="3424"/>
                    <a:pt x="2627" y="3424"/>
                  </a:cubicBezTo>
                  <a:cubicBezTo>
                    <a:pt x="2810" y="3420"/>
                    <a:pt x="2986" y="3386"/>
                    <a:pt x="3157" y="3319"/>
                  </a:cubicBezTo>
                  <a:cubicBezTo>
                    <a:pt x="3322" y="3248"/>
                    <a:pt x="3474" y="3143"/>
                    <a:pt x="3619" y="3038"/>
                  </a:cubicBezTo>
                  <a:cubicBezTo>
                    <a:pt x="4224" y="2595"/>
                    <a:pt x="4678" y="1980"/>
                    <a:pt x="5089" y="1362"/>
                  </a:cubicBezTo>
                  <a:cubicBezTo>
                    <a:pt x="5146" y="1273"/>
                    <a:pt x="5317" y="1120"/>
                    <a:pt x="5277" y="1000"/>
                  </a:cubicBezTo>
                  <a:cubicBezTo>
                    <a:pt x="5263" y="959"/>
                    <a:pt x="5215" y="948"/>
                    <a:pt x="5164" y="948"/>
                  </a:cubicBezTo>
                  <a:cubicBezTo>
                    <a:pt x="5124" y="948"/>
                    <a:pt x="5081" y="955"/>
                    <a:pt x="5055" y="960"/>
                  </a:cubicBezTo>
                  <a:cubicBezTo>
                    <a:pt x="4763" y="1014"/>
                    <a:pt x="4489" y="1179"/>
                    <a:pt x="4253" y="1354"/>
                  </a:cubicBezTo>
                  <a:cubicBezTo>
                    <a:pt x="3736" y="1732"/>
                    <a:pt x="3320" y="2229"/>
                    <a:pt x="2810" y="2615"/>
                  </a:cubicBezTo>
                  <a:cubicBezTo>
                    <a:pt x="2789" y="2630"/>
                    <a:pt x="2768" y="2637"/>
                    <a:pt x="2749" y="2637"/>
                  </a:cubicBezTo>
                  <a:cubicBezTo>
                    <a:pt x="2662" y="2637"/>
                    <a:pt x="2599" y="2505"/>
                    <a:pt x="2689" y="2435"/>
                  </a:cubicBezTo>
                  <a:cubicBezTo>
                    <a:pt x="2948" y="2241"/>
                    <a:pt x="3180" y="2011"/>
                    <a:pt x="3414" y="1783"/>
                  </a:cubicBezTo>
                  <a:cubicBezTo>
                    <a:pt x="3671" y="1542"/>
                    <a:pt x="3928" y="1298"/>
                    <a:pt x="4221" y="1100"/>
                  </a:cubicBezTo>
                  <a:cubicBezTo>
                    <a:pt x="4475" y="927"/>
                    <a:pt x="4786" y="752"/>
                    <a:pt x="5096" y="725"/>
                  </a:cubicBezTo>
                  <a:cubicBezTo>
                    <a:pt x="5112" y="724"/>
                    <a:pt x="5129" y="723"/>
                    <a:pt x="5146" y="723"/>
                  </a:cubicBezTo>
                  <a:cubicBezTo>
                    <a:pt x="5261" y="723"/>
                    <a:pt x="5379" y="757"/>
                    <a:pt x="5443" y="860"/>
                  </a:cubicBezTo>
                  <a:cubicBezTo>
                    <a:pt x="5528" y="997"/>
                    <a:pt x="5463" y="1158"/>
                    <a:pt x="5381" y="1278"/>
                  </a:cubicBezTo>
                  <a:cubicBezTo>
                    <a:pt x="5278" y="1434"/>
                    <a:pt x="5171" y="1580"/>
                    <a:pt x="5072" y="1737"/>
                  </a:cubicBezTo>
                  <a:cubicBezTo>
                    <a:pt x="4958" y="1912"/>
                    <a:pt x="4841" y="2083"/>
                    <a:pt x="4714" y="2250"/>
                  </a:cubicBezTo>
                  <a:cubicBezTo>
                    <a:pt x="4480" y="2562"/>
                    <a:pt x="4220" y="2854"/>
                    <a:pt x="3922" y="3106"/>
                  </a:cubicBezTo>
                  <a:cubicBezTo>
                    <a:pt x="3615" y="3370"/>
                    <a:pt x="3265" y="3589"/>
                    <a:pt x="2856" y="3651"/>
                  </a:cubicBezTo>
                  <a:cubicBezTo>
                    <a:pt x="2777" y="3663"/>
                    <a:pt x="2698" y="3668"/>
                    <a:pt x="2621" y="3668"/>
                  </a:cubicBezTo>
                  <a:cubicBezTo>
                    <a:pt x="2336" y="3668"/>
                    <a:pt x="2061" y="3598"/>
                    <a:pt x="1781" y="3531"/>
                  </a:cubicBezTo>
                  <a:cubicBezTo>
                    <a:pt x="1541" y="3472"/>
                    <a:pt x="1187" y="3352"/>
                    <a:pt x="1286" y="3033"/>
                  </a:cubicBezTo>
                  <a:cubicBezTo>
                    <a:pt x="1333" y="2882"/>
                    <a:pt x="1451" y="2760"/>
                    <a:pt x="1559" y="2648"/>
                  </a:cubicBezTo>
                  <a:cubicBezTo>
                    <a:pt x="1625" y="2580"/>
                    <a:pt x="1688" y="2512"/>
                    <a:pt x="1752" y="2443"/>
                  </a:cubicBezTo>
                  <a:lnTo>
                    <a:pt x="1294" y="2153"/>
                  </a:lnTo>
                  <a:cubicBezTo>
                    <a:pt x="1161" y="2294"/>
                    <a:pt x="1027" y="2439"/>
                    <a:pt x="894" y="2583"/>
                  </a:cubicBezTo>
                  <a:cubicBezTo>
                    <a:pt x="649" y="2851"/>
                    <a:pt x="375" y="3097"/>
                    <a:pt x="156" y="3386"/>
                  </a:cubicBezTo>
                  <a:cubicBezTo>
                    <a:pt x="104" y="3454"/>
                    <a:pt x="48" y="3528"/>
                    <a:pt x="19" y="3609"/>
                  </a:cubicBezTo>
                  <a:cubicBezTo>
                    <a:pt x="0" y="3662"/>
                    <a:pt x="18" y="3694"/>
                    <a:pt x="57" y="3734"/>
                  </a:cubicBezTo>
                  <a:cubicBezTo>
                    <a:pt x="171" y="3846"/>
                    <a:pt x="335" y="3908"/>
                    <a:pt x="484" y="3961"/>
                  </a:cubicBezTo>
                  <a:cubicBezTo>
                    <a:pt x="837" y="4088"/>
                    <a:pt x="1203" y="4178"/>
                    <a:pt x="1569" y="4260"/>
                  </a:cubicBezTo>
                  <a:cubicBezTo>
                    <a:pt x="1917" y="4339"/>
                    <a:pt x="2270" y="4448"/>
                    <a:pt x="2631" y="4460"/>
                  </a:cubicBezTo>
                  <a:cubicBezTo>
                    <a:pt x="2650" y="4461"/>
                    <a:pt x="2668" y="4461"/>
                    <a:pt x="2687" y="4461"/>
                  </a:cubicBezTo>
                  <a:cubicBezTo>
                    <a:pt x="2993" y="4461"/>
                    <a:pt x="3283" y="4380"/>
                    <a:pt x="3546" y="4219"/>
                  </a:cubicBezTo>
                  <a:cubicBezTo>
                    <a:pt x="3863" y="4027"/>
                    <a:pt x="4151" y="3772"/>
                    <a:pt x="4423" y="3523"/>
                  </a:cubicBezTo>
                  <a:cubicBezTo>
                    <a:pt x="4710" y="3261"/>
                    <a:pt x="4982" y="2982"/>
                    <a:pt x="5246" y="2700"/>
                  </a:cubicBezTo>
                  <a:cubicBezTo>
                    <a:pt x="5493" y="2434"/>
                    <a:pt x="5725" y="2158"/>
                    <a:pt x="5967" y="1893"/>
                  </a:cubicBezTo>
                  <a:cubicBezTo>
                    <a:pt x="6138" y="1705"/>
                    <a:pt x="6326" y="1532"/>
                    <a:pt x="6475" y="1323"/>
                  </a:cubicBezTo>
                  <a:cubicBezTo>
                    <a:pt x="6597" y="1159"/>
                    <a:pt x="6740" y="920"/>
                    <a:pt x="6626" y="724"/>
                  </a:cubicBezTo>
                  <a:cubicBezTo>
                    <a:pt x="6488" y="491"/>
                    <a:pt x="6265" y="306"/>
                    <a:pt x="6029" y="181"/>
                  </a:cubicBezTo>
                  <a:cubicBezTo>
                    <a:pt x="5821" y="73"/>
                    <a:pt x="5583" y="1"/>
                    <a:pt x="5346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34"/>
            <p:cNvSpPr/>
            <p:nvPr/>
          </p:nvSpPr>
          <p:spPr>
            <a:xfrm>
              <a:off x="1410046" y="932514"/>
              <a:ext cx="313392" cy="251031"/>
            </a:xfrm>
            <a:custGeom>
              <a:rect b="b" l="l" r="r" t="t"/>
              <a:pathLst>
                <a:path extrusionOk="0" h="6324" w="7895">
                  <a:moveTo>
                    <a:pt x="6121" y="0"/>
                  </a:moveTo>
                  <a:cubicBezTo>
                    <a:pt x="6091" y="0"/>
                    <a:pt x="6061" y="1"/>
                    <a:pt x="6031" y="2"/>
                  </a:cubicBezTo>
                  <a:cubicBezTo>
                    <a:pt x="5563" y="23"/>
                    <a:pt x="5182" y="232"/>
                    <a:pt x="4844" y="549"/>
                  </a:cubicBezTo>
                  <a:cubicBezTo>
                    <a:pt x="4681" y="702"/>
                    <a:pt x="4526" y="866"/>
                    <a:pt x="4365" y="1020"/>
                  </a:cubicBezTo>
                  <a:cubicBezTo>
                    <a:pt x="4172" y="1211"/>
                    <a:pt x="3965" y="1394"/>
                    <a:pt x="3762" y="1572"/>
                  </a:cubicBezTo>
                  <a:cubicBezTo>
                    <a:pt x="2923" y="2305"/>
                    <a:pt x="2075" y="3033"/>
                    <a:pt x="1276" y="3810"/>
                  </a:cubicBezTo>
                  <a:cubicBezTo>
                    <a:pt x="1081" y="4003"/>
                    <a:pt x="885" y="4196"/>
                    <a:pt x="698" y="4397"/>
                  </a:cubicBezTo>
                  <a:cubicBezTo>
                    <a:pt x="511" y="4597"/>
                    <a:pt x="320" y="4800"/>
                    <a:pt x="161" y="5019"/>
                  </a:cubicBezTo>
                  <a:cubicBezTo>
                    <a:pt x="85" y="5120"/>
                    <a:pt x="29" y="5227"/>
                    <a:pt x="1" y="5341"/>
                  </a:cubicBezTo>
                  <a:cubicBezTo>
                    <a:pt x="168" y="5508"/>
                    <a:pt x="352" y="5659"/>
                    <a:pt x="541" y="5802"/>
                  </a:cubicBezTo>
                  <a:cubicBezTo>
                    <a:pt x="810" y="6002"/>
                    <a:pt x="1100" y="6174"/>
                    <a:pt x="1400" y="6324"/>
                  </a:cubicBezTo>
                  <a:lnTo>
                    <a:pt x="1622" y="5854"/>
                  </a:lnTo>
                  <a:cubicBezTo>
                    <a:pt x="1473" y="5779"/>
                    <a:pt x="1296" y="5669"/>
                    <a:pt x="1257" y="5497"/>
                  </a:cubicBezTo>
                  <a:cubicBezTo>
                    <a:pt x="1213" y="5313"/>
                    <a:pt x="1349" y="5141"/>
                    <a:pt x="1460" y="5003"/>
                  </a:cubicBezTo>
                  <a:cubicBezTo>
                    <a:pt x="1581" y="4852"/>
                    <a:pt x="1724" y="4717"/>
                    <a:pt x="1865" y="4581"/>
                  </a:cubicBezTo>
                  <a:cubicBezTo>
                    <a:pt x="2458" y="3993"/>
                    <a:pt x="3009" y="3363"/>
                    <a:pt x="3611" y="2782"/>
                  </a:cubicBezTo>
                  <a:cubicBezTo>
                    <a:pt x="3912" y="2491"/>
                    <a:pt x="4223" y="2217"/>
                    <a:pt x="4542" y="1947"/>
                  </a:cubicBezTo>
                  <a:cubicBezTo>
                    <a:pt x="4819" y="1710"/>
                    <a:pt x="5093" y="1466"/>
                    <a:pt x="5390" y="1251"/>
                  </a:cubicBezTo>
                  <a:cubicBezTo>
                    <a:pt x="5691" y="1033"/>
                    <a:pt x="6022" y="840"/>
                    <a:pt x="6385" y="754"/>
                  </a:cubicBezTo>
                  <a:cubicBezTo>
                    <a:pt x="6519" y="723"/>
                    <a:pt x="6654" y="710"/>
                    <a:pt x="6790" y="710"/>
                  </a:cubicBezTo>
                  <a:cubicBezTo>
                    <a:pt x="7021" y="710"/>
                    <a:pt x="7253" y="749"/>
                    <a:pt x="7478" y="805"/>
                  </a:cubicBezTo>
                  <a:cubicBezTo>
                    <a:pt x="7568" y="829"/>
                    <a:pt x="7657" y="852"/>
                    <a:pt x="7746" y="881"/>
                  </a:cubicBezTo>
                  <a:lnTo>
                    <a:pt x="7895" y="411"/>
                  </a:lnTo>
                  <a:cubicBezTo>
                    <a:pt x="7798" y="378"/>
                    <a:pt x="7704" y="348"/>
                    <a:pt x="7611" y="317"/>
                  </a:cubicBezTo>
                  <a:cubicBezTo>
                    <a:pt x="7354" y="239"/>
                    <a:pt x="7095" y="166"/>
                    <a:pt x="6835" y="101"/>
                  </a:cubicBezTo>
                  <a:cubicBezTo>
                    <a:pt x="6603" y="46"/>
                    <a:pt x="6361" y="0"/>
                    <a:pt x="6121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34"/>
            <p:cNvSpPr/>
            <p:nvPr/>
          </p:nvSpPr>
          <p:spPr>
            <a:xfrm>
              <a:off x="1634124" y="851616"/>
              <a:ext cx="20086" cy="70062"/>
            </a:xfrm>
            <a:custGeom>
              <a:rect b="b" l="l" r="r" t="t"/>
              <a:pathLst>
                <a:path extrusionOk="0" h="1765" w="506">
                  <a:moveTo>
                    <a:pt x="243" y="1"/>
                  </a:moveTo>
                  <a:cubicBezTo>
                    <a:pt x="237" y="1"/>
                    <a:pt x="231" y="2"/>
                    <a:pt x="225" y="5"/>
                  </a:cubicBezTo>
                  <a:cubicBezTo>
                    <a:pt x="157" y="32"/>
                    <a:pt x="127" y="138"/>
                    <a:pt x="111" y="200"/>
                  </a:cubicBezTo>
                  <a:cubicBezTo>
                    <a:pt x="48" y="422"/>
                    <a:pt x="12" y="667"/>
                    <a:pt x="7" y="898"/>
                  </a:cubicBezTo>
                  <a:cubicBezTo>
                    <a:pt x="0" y="1187"/>
                    <a:pt x="31" y="1475"/>
                    <a:pt x="13" y="1764"/>
                  </a:cubicBezTo>
                  <a:cubicBezTo>
                    <a:pt x="83" y="1756"/>
                    <a:pt x="155" y="1752"/>
                    <a:pt x="227" y="1752"/>
                  </a:cubicBezTo>
                  <a:cubicBezTo>
                    <a:pt x="303" y="1752"/>
                    <a:pt x="380" y="1756"/>
                    <a:pt x="456" y="1764"/>
                  </a:cubicBezTo>
                  <a:cubicBezTo>
                    <a:pt x="454" y="1728"/>
                    <a:pt x="456" y="1691"/>
                    <a:pt x="461" y="1655"/>
                  </a:cubicBezTo>
                  <a:cubicBezTo>
                    <a:pt x="465" y="1575"/>
                    <a:pt x="473" y="1495"/>
                    <a:pt x="479" y="1415"/>
                  </a:cubicBezTo>
                  <a:cubicBezTo>
                    <a:pt x="491" y="1260"/>
                    <a:pt x="501" y="1103"/>
                    <a:pt x="502" y="947"/>
                  </a:cubicBezTo>
                  <a:cubicBezTo>
                    <a:pt x="505" y="669"/>
                    <a:pt x="468" y="400"/>
                    <a:pt x="346" y="150"/>
                  </a:cubicBezTo>
                  <a:cubicBezTo>
                    <a:pt x="327" y="112"/>
                    <a:pt x="294" y="1"/>
                    <a:pt x="2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34"/>
            <p:cNvSpPr/>
            <p:nvPr/>
          </p:nvSpPr>
          <p:spPr>
            <a:xfrm>
              <a:off x="1091097" y="838914"/>
              <a:ext cx="509406" cy="335740"/>
            </a:xfrm>
            <a:custGeom>
              <a:rect b="b" l="l" r="r" t="t"/>
              <a:pathLst>
                <a:path extrusionOk="0" h="8458" w="12833">
                  <a:moveTo>
                    <a:pt x="8348" y="0"/>
                  </a:moveTo>
                  <a:lnTo>
                    <a:pt x="8248" y="362"/>
                  </a:lnTo>
                  <a:cubicBezTo>
                    <a:pt x="8558" y="441"/>
                    <a:pt x="8860" y="559"/>
                    <a:pt x="9160" y="665"/>
                  </a:cubicBezTo>
                  <a:cubicBezTo>
                    <a:pt x="9395" y="752"/>
                    <a:pt x="9634" y="835"/>
                    <a:pt x="9876" y="899"/>
                  </a:cubicBezTo>
                  <a:cubicBezTo>
                    <a:pt x="10126" y="967"/>
                    <a:pt x="10378" y="1023"/>
                    <a:pt x="10626" y="1091"/>
                  </a:cubicBezTo>
                  <a:cubicBezTo>
                    <a:pt x="10870" y="1156"/>
                    <a:pt x="11113" y="1230"/>
                    <a:pt x="11349" y="1324"/>
                  </a:cubicBezTo>
                  <a:cubicBezTo>
                    <a:pt x="11525" y="1394"/>
                    <a:pt x="11714" y="1488"/>
                    <a:pt x="11806" y="1664"/>
                  </a:cubicBezTo>
                  <a:cubicBezTo>
                    <a:pt x="11972" y="1986"/>
                    <a:pt x="11713" y="2334"/>
                    <a:pt x="11514" y="2574"/>
                  </a:cubicBezTo>
                  <a:cubicBezTo>
                    <a:pt x="11203" y="2953"/>
                    <a:pt x="10859" y="3309"/>
                    <a:pt x="10513" y="3656"/>
                  </a:cubicBezTo>
                  <a:cubicBezTo>
                    <a:pt x="9792" y="4378"/>
                    <a:pt x="9030" y="5065"/>
                    <a:pt x="8239" y="5709"/>
                  </a:cubicBezTo>
                  <a:cubicBezTo>
                    <a:pt x="7860" y="6015"/>
                    <a:pt x="7459" y="6291"/>
                    <a:pt x="7011" y="6487"/>
                  </a:cubicBezTo>
                  <a:cubicBezTo>
                    <a:pt x="6601" y="6669"/>
                    <a:pt x="6141" y="6764"/>
                    <a:pt x="5689" y="6764"/>
                  </a:cubicBezTo>
                  <a:cubicBezTo>
                    <a:pt x="5642" y="6764"/>
                    <a:pt x="5595" y="6762"/>
                    <a:pt x="5549" y="6760"/>
                  </a:cubicBezTo>
                  <a:cubicBezTo>
                    <a:pt x="5026" y="6740"/>
                    <a:pt x="4524" y="6588"/>
                    <a:pt x="4027" y="6437"/>
                  </a:cubicBezTo>
                  <a:cubicBezTo>
                    <a:pt x="3532" y="6286"/>
                    <a:pt x="3042" y="6122"/>
                    <a:pt x="2556" y="5945"/>
                  </a:cubicBezTo>
                  <a:cubicBezTo>
                    <a:pt x="1662" y="5622"/>
                    <a:pt x="787" y="5242"/>
                    <a:pt x="24" y="4669"/>
                  </a:cubicBezTo>
                  <a:cubicBezTo>
                    <a:pt x="22" y="4672"/>
                    <a:pt x="23" y="4673"/>
                    <a:pt x="20" y="4679"/>
                  </a:cubicBezTo>
                  <a:cubicBezTo>
                    <a:pt x="1" y="4782"/>
                    <a:pt x="56" y="4909"/>
                    <a:pt x="85" y="5010"/>
                  </a:cubicBezTo>
                  <a:cubicBezTo>
                    <a:pt x="124" y="5146"/>
                    <a:pt x="157" y="5275"/>
                    <a:pt x="178" y="5412"/>
                  </a:cubicBezTo>
                  <a:cubicBezTo>
                    <a:pt x="985" y="5737"/>
                    <a:pt x="1789" y="6069"/>
                    <a:pt x="2595" y="6400"/>
                  </a:cubicBezTo>
                  <a:cubicBezTo>
                    <a:pt x="4342" y="7117"/>
                    <a:pt x="6080" y="7882"/>
                    <a:pt x="7882" y="8458"/>
                  </a:cubicBezTo>
                  <a:cubicBezTo>
                    <a:pt x="7849" y="8401"/>
                    <a:pt x="7822" y="8342"/>
                    <a:pt x="7796" y="8282"/>
                  </a:cubicBezTo>
                  <a:cubicBezTo>
                    <a:pt x="7711" y="8079"/>
                    <a:pt x="7675" y="7859"/>
                    <a:pt x="7722" y="7643"/>
                  </a:cubicBezTo>
                  <a:cubicBezTo>
                    <a:pt x="7777" y="7387"/>
                    <a:pt x="7934" y="7187"/>
                    <a:pt x="8103" y="6997"/>
                  </a:cubicBezTo>
                  <a:cubicBezTo>
                    <a:pt x="8490" y="6564"/>
                    <a:pt x="8920" y="6170"/>
                    <a:pt x="9352" y="5787"/>
                  </a:cubicBezTo>
                  <a:cubicBezTo>
                    <a:pt x="9789" y="5397"/>
                    <a:pt x="10222" y="5004"/>
                    <a:pt x="10662" y="4621"/>
                  </a:cubicBezTo>
                  <a:cubicBezTo>
                    <a:pt x="11107" y="4234"/>
                    <a:pt x="11540" y="3837"/>
                    <a:pt x="11950" y="3412"/>
                  </a:cubicBezTo>
                  <a:cubicBezTo>
                    <a:pt x="12229" y="3124"/>
                    <a:pt x="12477" y="2803"/>
                    <a:pt x="12776" y="2533"/>
                  </a:cubicBezTo>
                  <a:cubicBezTo>
                    <a:pt x="12769" y="2444"/>
                    <a:pt x="12774" y="2355"/>
                    <a:pt x="12779" y="2263"/>
                  </a:cubicBezTo>
                  <a:cubicBezTo>
                    <a:pt x="12795" y="2060"/>
                    <a:pt x="12833" y="1834"/>
                    <a:pt x="12761" y="1639"/>
                  </a:cubicBezTo>
                  <a:cubicBezTo>
                    <a:pt x="12695" y="1452"/>
                    <a:pt x="12468" y="1329"/>
                    <a:pt x="12301" y="1246"/>
                  </a:cubicBezTo>
                  <a:cubicBezTo>
                    <a:pt x="12089" y="1139"/>
                    <a:pt x="11867" y="1064"/>
                    <a:pt x="11646" y="982"/>
                  </a:cubicBezTo>
                  <a:cubicBezTo>
                    <a:pt x="11401" y="893"/>
                    <a:pt x="11159" y="790"/>
                    <a:pt x="10910" y="700"/>
                  </a:cubicBezTo>
                  <a:cubicBezTo>
                    <a:pt x="10646" y="607"/>
                    <a:pt x="10379" y="519"/>
                    <a:pt x="10107" y="446"/>
                  </a:cubicBezTo>
                  <a:cubicBezTo>
                    <a:pt x="9829" y="372"/>
                    <a:pt x="9546" y="326"/>
                    <a:pt x="9264" y="273"/>
                  </a:cubicBezTo>
                  <a:cubicBezTo>
                    <a:pt x="8983" y="221"/>
                    <a:pt x="8706" y="150"/>
                    <a:pt x="8443" y="42"/>
                  </a:cubicBezTo>
                  <a:cubicBezTo>
                    <a:pt x="8411" y="27"/>
                    <a:pt x="8380" y="14"/>
                    <a:pt x="83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34"/>
            <p:cNvSpPr/>
            <p:nvPr/>
          </p:nvSpPr>
          <p:spPr>
            <a:xfrm>
              <a:off x="1470859" y="490392"/>
              <a:ext cx="106462" cy="81573"/>
            </a:xfrm>
            <a:custGeom>
              <a:rect b="b" l="l" r="r" t="t"/>
              <a:pathLst>
                <a:path extrusionOk="0" h="2055" w="2682">
                  <a:moveTo>
                    <a:pt x="1" y="1"/>
                  </a:moveTo>
                  <a:lnTo>
                    <a:pt x="1" y="1"/>
                  </a:lnTo>
                  <a:cubicBezTo>
                    <a:pt x="119" y="249"/>
                    <a:pt x="184" y="524"/>
                    <a:pt x="225" y="794"/>
                  </a:cubicBezTo>
                  <a:cubicBezTo>
                    <a:pt x="261" y="1032"/>
                    <a:pt x="272" y="1273"/>
                    <a:pt x="270" y="1513"/>
                  </a:cubicBezTo>
                  <a:cubicBezTo>
                    <a:pt x="326" y="1543"/>
                    <a:pt x="389" y="1561"/>
                    <a:pt x="447" y="1585"/>
                  </a:cubicBezTo>
                  <a:cubicBezTo>
                    <a:pt x="507" y="1610"/>
                    <a:pt x="568" y="1633"/>
                    <a:pt x="631" y="1657"/>
                  </a:cubicBezTo>
                  <a:cubicBezTo>
                    <a:pt x="750" y="1699"/>
                    <a:pt x="879" y="1733"/>
                    <a:pt x="1000" y="1768"/>
                  </a:cubicBezTo>
                  <a:cubicBezTo>
                    <a:pt x="1139" y="1808"/>
                    <a:pt x="1272" y="1847"/>
                    <a:pt x="1406" y="1898"/>
                  </a:cubicBezTo>
                  <a:cubicBezTo>
                    <a:pt x="1501" y="1935"/>
                    <a:pt x="1630" y="1981"/>
                    <a:pt x="1715" y="2055"/>
                  </a:cubicBezTo>
                  <a:cubicBezTo>
                    <a:pt x="1824" y="1857"/>
                    <a:pt x="1963" y="1674"/>
                    <a:pt x="2115" y="1507"/>
                  </a:cubicBezTo>
                  <a:cubicBezTo>
                    <a:pt x="2281" y="1325"/>
                    <a:pt x="2473" y="1162"/>
                    <a:pt x="2681" y="1022"/>
                  </a:cubicBezTo>
                  <a:cubicBezTo>
                    <a:pt x="2581" y="980"/>
                    <a:pt x="2483" y="933"/>
                    <a:pt x="2380" y="893"/>
                  </a:cubicBezTo>
                  <a:cubicBezTo>
                    <a:pt x="2254" y="842"/>
                    <a:pt x="2126" y="799"/>
                    <a:pt x="2000" y="753"/>
                  </a:cubicBezTo>
                  <a:cubicBezTo>
                    <a:pt x="1743" y="663"/>
                    <a:pt x="1489" y="564"/>
                    <a:pt x="1234" y="468"/>
                  </a:cubicBezTo>
                  <a:cubicBezTo>
                    <a:pt x="962" y="365"/>
                    <a:pt x="688" y="273"/>
                    <a:pt x="416" y="173"/>
                  </a:cubicBezTo>
                  <a:cubicBezTo>
                    <a:pt x="277" y="123"/>
                    <a:pt x="135" y="69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34"/>
            <p:cNvSpPr/>
            <p:nvPr/>
          </p:nvSpPr>
          <p:spPr>
            <a:xfrm>
              <a:off x="1478838" y="559898"/>
              <a:ext cx="55216" cy="63790"/>
            </a:xfrm>
            <a:custGeom>
              <a:rect b="b" l="l" r="r" t="t"/>
              <a:pathLst>
                <a:path extrusionOk="0" h="1607" w="1391">
                  <a:moveTo>
                    <a:pt x="61" y="1"/>
                  </a:moveTo>
                  <a:cubicBezTo>
                    <a:pt x="58" y="138"/>
                    <a:pt x="49" y="278"/>
                    <a:pt x="39" y="414"/>
                  </a:cubicBezTo>
                  <a:cubicBezTo>
                    <a:pt x="25" y="643"/>
                    <a:pt x="19" y="875"/>
                    <a:pt x="17" y="1107"/>
                  </a:cubicBezTo>
                  <a:cubicBezTo>
                    <a:pt x="17" y="1272"/>
                    <a:pt x="17" y="1443"/>
                    <a:pt x="1" y="1607"/>
                  </a:cubicBezTo>
                  <a:cubicBezTo>
                    <a:pt x="126" y="1521"/>
                    <a:pt x="254" y="1435"/>
                    <a:pt x="382" y="1347"/>
                  </a:cubicBezTo>
                  <a:cubicBezTo>
                    <a:pt x="461" y="1288"/>
                    <a:pt x="542" y="1230"/>
                    <a:pt x="621" y="1167"/>
                  </a:cubicBezTo>
                  <a:cubicBezTo>
                    <a:pt x="762" y="1059"/>
                    <a:pt x="899" y="945"/>
                    <a:pt x="1044" y="843"/>
                  </a:cubicBezTo>
                  <a:cubicBezTo>
                    <a:pt x="1110" y="798"/>
                    <a:pt x="1174" y="753"/>
                    <a:pt x="1235" y="706"/>
                  </a:cubicBezTo>
                  <a:cubicBezTo>
                    <a:pt x="1267" y="682"/>
                    <a:pt x="1294" y="658"/>
                    <a:pt x="1326" y="637"/>
                  </a:cubicBezTo>
                  <a:cubicBezTo>
                    <a:pt x="1340" y="627"/>
                    <a:pt x="1356" y="618"/>
                    <a:pt x="1371" y="614"/>
                  </a:cubicBezTo>
                  <a:cubicBezTo>
                    <a:pt x="1376" y="595"/>
                    <a:pt x="1383" y="580"/>
                    <a:pt x="1391" y="563"/>
                  </a:cubicBezTo>
                  <a:cubicBezTo>
                    <a:pt x="1334" y="542"/>
                    <a:pt x="1278" y="503"/>
                    <a:pt x="1223" y="473"/>
                  </a:cubicBezTo>
                  <a:cubicBezTo>
                    <a:pt x="1168" y="441"/>
                    <a:pt x="1107" y="417"/>
                    <a:pt x="1046" y="393"/>
                  </a:cubicBezTo>
                  <a:cubicBezTo>
                    <a:pt x="926" y="344"/>
                    <a:pt x="805" y="306"/>
                    <a:pt x="682" y="267"/>
                  </a:cubicBezTo>
                  <a:cubicBezTo>
                    <a:pt x="548" y="225"/>
                    <a:pt x="413" y="179"/>
                    <a:pt x="283" y="124"/>
                  </a:cubicBezTo>
                  <a:cubicBezTo>
                    <a:pt x="222" y="97"/>
                    <a:pt x="166" y="70"/>
                    <a:pt x="109" y="35"/>
                  </a:cubicBezTo>
                  <a:cubicBezTo>
                    <a:pt x="92" y="25"/>
                    <a:pt x="79" y="13"/>
                    <a:pt x="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34"/>
            <p:cNvSpPr/>
            <p:nvPr/>
          </p:nvSpPr>
          <p:spPr>
            <a:xfrm>
              <a:off x="1093836" y="827442"/>
              <a:ext cx="459152" cy="268100"/>
            </a:xfrm>
            <a:custGeom>
              <a:rect b="b" l="l" r="r" t="t"/>
              <a:pathLst>
                <a:path extrusionOk="0" h="6754" w="11567">
                  <a:moveTo>
                    <a:pt x="7406" y="0"/>
                  </a:moveTo>
                  <a:cubicBezTo>
                    <a:pt x="6975" y="0"/>
                    <a:pt x="6585" y="292"/>
                    <a:pt x="6228" y="506"/>
                  </a:cubicBezTo>
                  <a:cubicBezTo>
                    <a:pt x="5719" y="813"/>
                    <a:pt x="5218" y="1138"/>
                    <a:pt x="4729" y="1478"/>
                  </a:cubicBezTo>
                  <a:cubicBezTo>
                    <a:pt x="4234" y="1821"/>
                    <a:pt x="3751" y="2183"/>
                    <a:pt x="3259" y="2534"/>
                  </a:cubicBezTo>
                  <a:cubicBezTo>
                    <a:pt x="2767" y="2885"/>
                    <a:pt x="2274" y="3226"/>
                    <a:pt x="1779" y="3571"/>
                  </a:cubicBezTo>
                  <a:cubicBezTo>
                    <a:pt x="1296" y="3905"/>
                    <a:pt x="822" y="4254"/>
                    <a:pt x="334" y="4581"/>
                  </a:cubicBezTo>
                  <a:cubicBezTo>
                    <a:pt x="228" y="4651"/>
                    <a:pt x="79" y="4738"/>
                    <a:pt x="1" y="4857"/>
                  </a:cubicBezTo>
                  <a:cubicBezTo>
                    <a:pt x="358" y="5075"/>
                    <a:pt x="731" y="5264"/>
                    <a:pt x="1108" y="5445"/>
                  </a:cubicBezTo>
                  <a:cubicBezTo>
                    <a:pt x="1947" y="5840"/>
                    <a:pt x="2834" y="6127"/>
                    <a:pt x="3724" y="6385"/>
                  </a:cubicBezTo>
                  <a:cubicBezTo>
                    <a:pt x="4191" y="6519"/>
                    <a:pt x="4666" y="6660"/>
                    <a:pt x="5150" y="6727"/>
                  </a:cubicBezTo>
                  <a:cubicBezTo>
                    <a:pt x="5282" y="6744"/>
                    <a:pt x="5415" y="6753"/>
                    <a:pt x="5547" y="6753"/>
                  </a:cubicBezTo>
                  <a:cubicBezTo>
                    <a:pt x="5872" y="6753"/>
                    <a:pt x="6195" y="6701"/>
                    <a:pt x="6506" y="6602"/>
                  </a:cubicBezTo>
                  <a:cubicBezTo>
                    <a:pt x="7358" y="6333"/>
                    <a:pt x="8080" y="5747"/>
                    <a:pt x="8754" y="5182"/>
                  </a:cubicBezTo>
                  <a:cubicBezTo>
                    <a:pt x="9491" y="4566"/>
                    <a:pt x="10203" y="3919"/>
                    <a:pt x="10847" y="3202"/>
                  </a:cubicBezTo>
                  <a:cubicBezTo>
                    <a:pt x="10991" y="3045"/>
                    <a:pt x="11133" y="2885"/>
                    <a:pt x="11267" y="2717"/>
                  </a:cubicBezTo>
                  <a:cubicBezTo>
                    <a:pt x="11367" y="2592"/>
                    <a:pt x="11471" y="2457"/>
                    <a:pt x="11527" y="2303"/>
                  </a:cubicBezTo>
                  <a:cubicBezTo>
                    <a:pt x="11565" y="2196"/>
                    <a:pt x="11567" y="2089"/>
                    <a:pt x="11491" y="1999"/>
                  </a:cubicBezTo>
                  <a:cubicBezTo>
                    <a:pt x="11366" y="1857"/>
                    <a:pt x="11147" y="1801"/>
                    <a:pt x="10973" y="1740"/>
                  </a:cubicBezTo>
                  <a:cubicBezTo>
                    <a:pt x="10744" y="1662"/>
                    <a:pt x="10509" y="1598"/>
                    <a:pt x="10269" y="1546"/>
                  </a:cubicBezTo>
                  <a:cubicBezTo>
                    <a:pt x="10041" y="1495"/>
                    <a:pt x="9812" y="1457"/>
                    <a:pt x="9586" y="1396"/>
                  </a:cubicBezTo>
                  <a:cubicBezTo>
                    <a:pt x="9127" y="1275"/>
                    <a:pt x="8684" y="1100"/>
                    <a:pt x="8229" y="970"/>
                  </a:cubicBezTo>
                  <a:cubicBezTo>
                    <a:pt x="8018" y="911"/>
                    <a:pt x="7796" y="859"/>
                    <a:pt x="7576" y="851"/>
                  </a:cubicBezTo>
                  <a:cubicBezTo>
                    <a:pt x="7560" y="850"/>
                    <a:pt x="7544" y="850"/>
                    <a:pt x="7529" y="850"/>
                  </a:cubicBezTo>
                  <a:cubicBezTo>
                    <a:pt x="7312" y="850"/>
                    <a:pt x="7108" y="896"/>
                    <a:pt x="6906" y="979"/>
                  </a:cubicBezTo>
                  <a:cubicBezTo>
                    <a:pt x="6489" y="1150"/>
                    <a:pt x="6093" y="1400"/>
                    <a:pt x="5722" y="1651"/>
                  </a:cubicBezTo>
                  <a:cubicBezTo>
                    <a:pt x="5081" y="2088"/>
                    <a:pt x="4493" y="2599"/>
                    <a:pt x="3890" y="3090"/>
                  </a:cubicBezTo>
                  <a:lnTo>
                    <a:pt x="4105" y="3354"/>
                  </a:lnTo>
                  <a:cubicBezTo>
                    <a:pt x="4326" y="3181"/>
                    <a:pt x="4562" y="3035"/>
                    <a:pt x="4787" y="2876"/>
                  </a:cubicBezTo>
                  <a:cubicBezTo>
                    <a:pt x="5537" y="2354"/>
                    <a:pt x="6221" y="1567"/>
                    <a:pt x="7193" y="1506"/>
                  </a:cubicBezTo>
                  <a:cubicBezTo>
                    <a:pt x="7241" y="1503"/>
                    <a:pt x="7288" y="1502"/>
                    <a:pt x="7335" y="1502"/>
                  </a:cubicBezTo>
                  <a:cubicBezTo>
                    <a:pt x="7655" y="1502"/>
                    <a:pt x="7967" y="1563"/>
                    <a:pt x="8275" y="1645"/>
                  </a:cubicBezTo>
                  <a:cubicBezTo>
                    <a:pt x="8561" y="1722"/>
                    <a:pt x="8852" y="1818"/>
                    <a:pt x="9112" y="1960"/>
                  </a:cubicBezTo>
                  <a:cubicBezTo>
                    <a:pt x="9343" y="2085"/>
                    <a:pt x="9593" y="2267"/>
                    <a:pt x="9635" y="2548"/>
                  </a:cubicBezTo>
                  <a:cubicBezTo>
                    <a:pt x="9656" y="2701"/>
                    <a:pt x="9597" y="2848"/>
                    <a:pt x="9518" y="2973"/>
                  </a:cubicBezTo>
                  <a:cubicBezTo>
                    <a:pt x="9398" y="3167"/>
                    <a:pt x="9241" y="3331"/>
                    <a:pt x="9083" y="3494"/>
                  </a:cubicBezTo>
                  <a:cubicBezTo>
                    <a:pt x="8905" y="3682"/>
                    <a:pt x="8737" y="3876"/>
                    <a:pt x="8559" y="4068"/>
                  </a:cubicBezTo>
                  <a:cubicBezTo>
                    <a:pt x="8384" y="4256"/>
                    <a:pt x="8200" y="4436"/>
                    <a:pt x="8021" y="4623"/>
                  </a:cubicBezTo>
                  <a:cubicBezTo>
                    <a:pt x="7671" y="4987"/>
                    <a:pt x="7325" y="5370"/>
                    <a:pt x="6916" y="5670"/>
                  </a:cubicBezTo>
                  <a:cubicBezTo>
                    <a:pt x="6734" y="5803"/>
                    <a:pt x="6536" y="5916"/>
                    <a:pt x="6322" y="5987"/>
                  </a:cubicBezTo>
                  <a:cubicBezTo>
                    <a:pt x="6150" y="6042"/>
                    <a:pt x="5976" y="6062"/>
                    <a:pt x="5799" y="6062"/>
                  </a:cubicBezTo>
                  <a:cubicBezTo>
                    <a:pt x="5736" y="6062"/>
                    <a:pt x="5672" y="6060"/>
                    <a:pt x="5608" y="6055"/>
                  </a:cubicBezTo>
                  <a:cubicBezTo>
                    <a:pt x="5118" y="6018"/>
                    <a:pt x="4628" y="5876"/>
                    <a:pt x="4155" y="5749"/>
                  </a:cubicBezTo>
                  <a:cubicBezTo>
                    <a:pt x="3683" y="5620"/>
                    <a:pt x="3212" y="5477"/>
                    <a:pt x="2750" y="5310"/>
                  </a:cubicBezTo>
                  <a:cubicBezTo>
                    <a:pt x="2545" y="5238"/>
                    <a:pt x="2339" y="5151"/>
                    <a:pt x="2154" y="5030"/>
                  </a:cubicBezTo>
                  <a:cubicBezTo>
                    <a:pt x="1978" y="4914"/>
                    <a:pt x="1776" y="4763"/>
                    <a:pt x="1786" y="4526"/>
                  </a:cubicBezTo>
                  <a:cubicBezTo>
                    <a:pt x="1792" y="4291"/>
                    <a:pt x="2016" y="4113"/>
                    <a:pt x="2187" y="3977"/>
                  </a:cubicBezTo>
                  <a:cubicBezTo>
                    <a:pt x="2363" y="3839"/>
                    <a:pt x="2555" y="3719"/>
                    <a:pt x="2744" y="3601"/>
                  </a:cubicBezTo>
                  <a:cubicBezTo>
                    <a:pt x="3140" y="3348"/>
                    <a:pt x="3499" y="3050"/>
                    <a:pt x="3859" y="2752"/>
                  </a:cubicBezTo>
                  <a:cubicBezTo>
                    <a:pt x="4614" y="2136"/>
                    <a:pt x="5359" y="1499"/>
                    <a:pt x="6209" y="1011"/>
                  </a:cubicBezTo>
                  <a:cubicBezTo>
                    <a:pt x="6618" y="779"/>
                    <a:pt x="7036" y="555"/>
                    <a:pt x="7515" y="555"/>
                  </a:cubicBezTo>
                  <a:cubicBezTo>
                    <a:pt x="7547" y="555"/>
                    <a:pt x="7580" y="556"/>
                    <a:pt x="7613" y="558"/>
                  </a:cubicBezTo>
                  <a:cubicBezTo>
                    <a:pt x="7804" y="568"/>
                    <a:pt x="7993" y="604"/>
                    <a:pt x="8179" y="651"/>
                  </a:cubicBezTo>
                  <a:lnTo>
                    <a:pt x="8279" y="289"/>
                  </a:lnTo>
                  <a:cubicBezTo>
                    <a:pt x="8060" y="190"/>
                    <a:pt x="7842" y="77"/>
                    <a:pt x="7604" y="22"/>
                  </a:cubicBezTo>
                  <a:cubicBezTo>
                    <a:pt x="7537" y="7"/>
                    <a:pt x="7471" y="0"/>
                    <a:pt x="7406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34"/>
            <p:cNvSpPr/>
            <p:nvPr/>
          </p:nvSpPr>
          <p:spPr>
            <a:xfrm>
              <a:off x="959151" y="601260"/>
              <a:ext cx="569385" cy="413622"/>
            </a:xfrm>
            <a:custGeom>
              <a:rect b="b" l="l" r="r" t="t"/>
              <a:pathLst>
                <a:path extrusionOk="0" h="10420" w="14344">
                  <a:moveTo>
                    <a:pt x="14343" y="0"/>
                  </a:moveTo>
                  <a:lnTo>
                    <a:pt x="14343" y="0"/>
                  </a:lnTo>
                  <a:cubicBezTo>
                    <a:pt x="14333" y="5"/>
                    <a:pt x="14324" y="13"/>
                    <a:pt x="14313" y="18"/>
                  </a:cubicBezTo>
                  <a:cubicBezTo>
                    <a:pt x="14301" y="27"/>
                    <a:pt x="14290" y="35"/>
                    <a:pt x="14274" y="43"/>
                  </a:cubicBezTo>
                  <a:cubicBezTo>
                    <a:pt x="14232" y="91"/>
                    <a:pt x="14192" y="142"/>
                    <a:pt x="14142" y="180"/>
                  </a:cubicBezTo>
                  <a:cubicBezTo>
                    <a:pt x="14093" y="222"/>
                    <a:pt x="14041" y="260"/>
                    <a:pt x="13989" y="299"/>
                  </a:cubicBezTo>
                  <a:cubicBezTo>
                    <a:pt x="13539" y="642"/>
                    <a:pt x="13069" y="956"/>
                    <a:pt x="12605" y="1277"/>
                  </a:cubicBezTo>
                  <a:cubicBezTo>
                    <a:pt x="12128" y="1607"/>
                    <a:pt x="11659" y="1942"/>
                    <a:pt x="11184" y="2273"/>
                  </a:cubicBezTo>
                  <a:cubicBezTo>
                    <a:pt x="10222" y="2940"/>
                    <a:pt x="9262" y="3600"/>
                    <a:pt x="8304" y="4266"/>
                  </a:cubicBezTo>
                  <a:cubicBezTo>
                    <a:pt x="7348" y="4929"/>
                    <a:pt x="6402" y="5604"/>
                    <a:pt x="5453" y="6276"/>
                  </a:cubicBezTo>
                  <a:cubicBezTo>
                    <a:pt x="4503" y="6948"/>
                    <a:pt x="3539" y="7608"/>
                    <a:pt x="2573" y="8262"/>
                  </a:cubicBezTo>
                  <a:cubicBezTo>
                    <a:pt x="1712" y="8845"/>
                    <a:pt x="838" y="9411"/>
                    <a:pt x="1" y="10028"/>
                  </a:cubicBezTo>
                  <a:cubicBezTo>
                    <a:pt x="332" y="10162"/>
                    <a:pt x="665" y="10292"/>
                    <a:pt x="997" y="10420"/>
                  </a:cubicBezTo>
                  <a:cubicBezTo>
                    <a:pt x="1074" y="10342"/>
                    <a:pt x="1150" y="10259"/>
                    <a:pt x="1234" y="10187"/>
                  </a:cubicBezTo>
                  <a:cubicBezTo>
                    <a:pt x="1410" y="10031"/>
                    <a:pt x="1609" y="9908"/>
                    <a:pt x="1804" y="9781"/>
                  </a:cubicBezTo>
                  <a:cubicBezTo>
                    <a:pt x="2014" y="9645"/>
                    <a:pt x="2212" y="9498"/>
                    <a:pt x="2410" y="9349"/>
                  </a:cubicBezTo>
                  <a:cubicBezTo>
                    <a:pt x="2823" y="9037"/>
                    <a:pt x="3236" y="8722"/>
                    <a:pt x="3660" y="8424"/>
                  </a:cubicBezTo>
                  <a:cubicBezTo>
                    <a:pt x="4547" y="7806"/>
                    <a:pt x="5436" y="7193"/>
                    <a:pt x="6322" y="6578"/>
                  </a:cubicBezTo>
                  <a:cubicBezTo>
                    <a:pt x="7201" y="5968"/>
                    <a:pt x="8070" y="5345"/>
                    <a:pt x="8952" y="4744"/>
                  </a:cubicBezTo>
                  <a:cubicBezTo>
                    <a:pt x="9837" y="4144"/>
                    <a:pt x="10730" y="3556"/>
                    <a:pt x="11612" y="2955"/>
                  </a:cubicBezTo>
                  <a:cubicBezTo>
                    <a:pt x="12053" y="2660"/>
                    <a:pt x="12489" y="2356"/>
                    <a:pt x="12927" y="2056"/>
                  </a:cubicBezTo>
                  <a:cubicBezTo>
                    <a:pt x="13360" y="1757"/>
                    <a:pt x="13786" y="1444"/>
                    <a:pt x="14230" y="1161"/>
                  </a:cubicBezTo>
                  <a:cubicBezTo>
                    <a:pt x="14240" y="1153"/>
                    <a:pt x="14251" y="1148"/>
                    <a:pt x="14262" y="1146"/>
                  </a:cubicBezTo>
                  <a:cubicBezTo>
                    <a:pt x="14260" y="874"/>
                    <a:pt x="14266" y="604"/>
                    <a:pt x="14292" y="334"/>
                  </a:cubicBezTo>
                  <a:cubicBezTo>
                    <a:pt x="14303" y="223"/>
                    <a:pt x="14322" y="110"/>
                    <a:pt x="14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34"/>
            <p:cNvSpPr/>
            <p:nvPr/>
          </p:nvSpPr>
          <p:spPr>
            <a:xfrm>
              <a:off x="1004920" y="660445"/>
              <a:ext cx="522466" cy="389090"/>
            </a:xfrm>
            <a:custGeom>
              <a:rect b="b" l="l" r="r" t="t"/>
              <a:pathLst>
                <a:path extrusionOk="0" h="9802" w="13162">
                  <a:moveTo>
                    <a:pt x="13119" y="0"/>
                  </a:moveTo>
                  <a:cubicBezTo>
                    <a:pt x="13055" y="50"/>
                    <a:pt x="12993" y="101"/>
                    <a:pt x="12929" y="150"/>
                  </a:cubicBezTo>
                  <a:cubicBezTo>
                    <a:pt x="12504" y="464"/>
                    <a:pt x="12059" y="754"/>
                    <a:pt x="11625" y="1052"/>
                  </a:cubicBezTo>
                  <a:cubicBezTo>
                    <a:pt x="11187" y="1355"/>
                    <a:pt x="10749" y="1654"/>
                    <a:pt x="10308" y="1948"/>
                  </a:cubicBezTo>
                  <a:cubicBezTo>
                    <a:pt x="9430" y="2537"/>
                    <a:pt x="8548" y="3121"/>
                    <a:pt x="7673" y="3718"/>
                  </a:cubicBezTo>
                  <a:cubicBezTo>
                    <a:pt x="6791" y="4322"/>
                    <a:pt x="5920" y="4945"/>
                    <a:pt x="5042" y="5552"/>
                  </a:cubicBezTo>
                  <a:cubicBezTo>
                    <a:pt x="4601" y="5860"/>
                    <a:pt x="4158" y="6164"/>
                    <a:pt x="3715" y="6469"/>
                  </a:cubicBezTo>
                  <a:cubicBezTo>
                    <a:pt x="3280" y="6770"/>
                    <a:pt x="2838" y="7061"/>
                    <a:pt x="2407" y="7367"/>
                  </a:cubicBezTo>
                  <a:cubicBezTo>
                    <a:pt x="1985" y="7666"/>
                    <a:pt x="1575" y="7984"/>
                    <a:pt x="1143" y="8267"/>
                  </a:cubicBezTo>
                  <a:cubicBezTo>
                    <a:pt x="945" y="8399"/>
                    <a:pt x="739" y="8515"/>
                    <a:pt x="536" y="8638"/>
                  </a:cubicBezTo>
                  <a:cubicBezTo>
                    <a:pt x="355" y="8744"/>
                    <a:pt x="162" y="8848"/>
                    <a:pt x="0" y="8986"/>
                  </a:cubicBezTo>
                  <a:cubicBezTo>
                    <a:pt x="570" y="9207"/>
                    <a:pt x="1141" y="9426"/>
                    <a:pt x="1708" y="9651"/>
                  </a:cubicBezTo>
                  <a:cubicBezTo>
                    <a:pt x="1839" y="9701"/>
                    <a:pt x="1965" y="9752"/>
                    <a:pt x="2093" y="9802"/>
                  </a:cubicBezTo>
                  <a:cubicBezTo>
                    <a:pt x="2058" y="9732"/>
                    <a:pt x="2026" y="9660"/>
                    <a:pt x="1999" y="9582"/>
                  </a:cubicBezTo>
                  <a:cubicBezTo>
                    <a:pt x="1954" y="9460"/>
                    <a:pt x="1900" y="9322"/>
                    <a:pt x="1902" y="9191"/>
                  </a:cubicBezTo>
                  <a:cubicBezTo>
                    <a:pt x="1907" y="9071"/>
                    <a:pt x="1952" y="8962"/>
                    <a:pt x="2021" y="8864"/>
                  </a:cubicBezTo>
                  <a:cubicBezTo>
                    <a:pt x="2156" y="8677"/>
                    <a:pt x="2360" y="8541"/>
                    <a:pt x="2542" y="8403"/>
                  </a:cubicBezTo>
                  <a:cubicBezTo>
                    <a:pt x="3038" y="8019"/>
                    <a:pt x="3582" y="7681"/>
                    <a:pt x="4105" y="7333"/>
                  </a:cubicBezTo>
                  <a:cubicBezTo>
                    <a:pt x="4629" y="6986"/>
                    <a:pt x="5155" y="6641"/>
                    <a:pt x="5670" y="6284"/>
                  </a:cubicBezTo>
                  <a:cubicBezTo>
                    <a:pt x="6186" y="5925"/>
                    <a:pt x="6692" y="5560"/>
                    <a:pt x="7215" y="5212"/>
                  </a:cubicBezTo>
                  <a:cubicBezTo>
                    <a:pt x="7709" y="4884"/>
                    <a:pt x="8209" y="4566"/>
                    <a:pt x="8713" y="4256"/>
                  </a:cubicBezTo>
                  <a:cubicBezTo>
                    <a:pt x="8951" y="4110"/>
                    <a:pt x="9186" y="3958"/>
                    <a:pt x="9461" y="3900"/>
                  </a:cubicBezTo>
                  <a:cubicBezTo>
                    <a:pt x="9544" y="3881"/>
                    <a:pt x="9626" y="3873"/>
                    <a:pt x="9706" y="3873"/>
                  </a:cubicBezTo>
                  <a:cubicBezTo>
                    <a:pt x="9920" y="3873"/>
                    <a:pt x="10127" y="3932"/>
                    <a:pt x="10332" y="4016"/>
                  </a:cubicBezTo>
                  <a:cubicBezTo>
                    <a:pt x="10472" y="4078"/>
                    <a:pt x="10608" y="4145"/>
                    <a:pt x="10745" y="4209"/>
                  </a:cubicBezTo>
                  <a:cubicBezTo>
                    <a:pt x="10691" y="4051"/>
                    <a:pt x="10696" y="3880"/>
                    <a:pt x="10792" y="3724"/>
                  </a:cubicBezTo>
                  <a:cubicBezTo>
                    <a:pt x="10885" y="3576"/>
                    <a:pt x="11020" y="3456"/>
                    <a:pt x="11119" y="3308"/>
                  </a:cubicBezTo>
                  <a:cubicBezTo>
                    <a:pt x="11073" y="3275"/>
                    <a:pt x="11029" y="3245"/>
                    <a:pt x="10984" y="3211"/>
                  </a:cubicBezTo>
                  <a:cubicBezTo>
                    <a:pt x="10898" y="3147"/>
                    <a:pt x="10833" y="3066"/>
                    <a:pt x="10789" y="2970"/>
                  </a:cubicBezTo>
                  <a:cubicBezTo>
                    <a:pt x="10713" y="2818"/>
                    <a:pt x="10679" y="2631"/>
                    <a:pt x="10712" y="2462"/>
                  </a:cubicBezTo>
                  <a:cubicBezTo>
                    <a:pt x="10746" y="2292"/>
                    <a:pt x="10858" y="2160"/>
                    <a:pt x="11019" y="2095"/>
                  </a:cubicBezTo>
                  <a:cubicBezTo>
                    <a:pt x="11203" y="2025"/>
                    <a:pt x="11404" y="2040"/>
                    <a:pt x="11600" y="2024"/>
                  </a:cubicBezTo>
                  <a:cubicBezTo>
                    <a:pt x="11691" y="2017"/>
                    <a:pt x="11780" y="2004"/>
                    <a:pt x="11865" y="1974"/>
                  </a:cubicBezTo>
                  <a:cubicBezTo>
                    <a:pt x="11888" y="1967"/>
                    <a:pt x="11902" y="1958"/>
                    <a:pt x="11914" y="1951"/>
                  </a:cubicBezTo>
                  <a:cubicBezTo>
                    <a:pt x="11916" y="1951"/>
                    <a:pt x="11917" y="1948"/>
                    <a:pt x="11920" y="1948"/>
                  </a:cubicBezTo>
                  <a:cubicBezTo>
                    <a:pt x="11920" y="1946"/>
                    <a:pt x="11921" y="1946"/>
                    <a:pt x="11924" y="1943"/>
                  </a:cubicBezTo>
                  <a:cubicBezTo>
                    <a:pt x="11925" y="1941"/>
                    <a:pt x="11925" y="1941"/>
                    <a:pt x="11927" y="1941"/>
                  </a:cubicBezTo>
                  <a:cubicBezTo>
                    <a:pt x="11926" y="1938"/>
                    <a:pt x="11926" y="1938"/>
                    <a:pt x="11929" y="1935"/>
                  </a:cubicBezTo>
                  <a:cubicBezTo>
                    <a:pt x="11930" y="1931"/>
                    <a:pt x="11930" y="1928"/>
                    <a:pt x="11932" y="1926"/>
                  </a:cubicBezTo>
                  <a:cubicBezTo>
                    <a:pt x="11932" y="1924"/>
                    <a:pt x="11934" y="1920"/>
                    <a:pt x="11937" y="1915"/>
                  </a:cubicBezTo>
                  <a:cubicBezTo>
                    <a:pt x="11937" y="1909"/>
                    <a:pt x="11938" y="1904"/>
                    <a:pt x="11938" y="1900"/>
                  </a:cubicBezTo>
                  <a:lnTo>
                    <a:pt x="11938" y="1870"/>
                  </a:lnTo>
                  <a:lnTo>
                    <a:pt x="11935" y="1823"/>
                  </a:lnTo>
                  <a:cubicBezTo>
                    <a:pt x="11930" y="1750"/>
                    <a:pt x="11915" y="1680"/>
                    <a:pt x="11912" y="1607"/>
                  </a:cubicBezTo>
                  <a:cubicBezTo>
                    <a:pt x="11906" y="1444"/>
                    <a:pt x="11955" y="1287"/>
                    <a:pt x="12083" y="1181"/>
                  </a:cubicBezTo>
                  <a:cubicBezTo>
                    <a:pt x="12189" y="1093"/>
                    <a:pt x="12330" y="1061"/>
                    <a:pt x="12463" y="1061"/>
                  </a:cubicBezTo>
                  <a:cubicBezTo>
                    <a:pt x="12472" y="1061"/>
                    <a:pt x="12480" y="1061"/>
                    <a:pt x="12488" y="1062"/>
                  </a:cubicBezTo>
                  <a:cubicBezTo>
                    <a:pt x="12580" y="1063"/>
                    <a:pt x="12664" y="1083"/>
                    <a:pt x="12754" y="1094"/>
                  </a:cubicBezTo>
                  <a:cubicBezTo>
                    <a:pt x="12769" y="1096"/>
                    <a:pt x="12784" y="1096"/>
                    <a:pt x="12799" y="1096"/>
                  </a:cubicBezTo>
                  <a:cubicBezTo>
                    <a:pt x="12811" y="1096"/>
                    <a:pt x="12824" y="1096"/>
                    <a:pt x="12837" y="1095"/>
                  </a:cubicBezTo>
                  <a:cubicBezTo>
                    <a:pt x="12837" y="1093"/>
                    <a:pt x="12838" y="1089"/>
                    <a:pt x="12842" y="1087"/>
                  </a:cubicBezTo>
                  <a:cubicBezTo>
                    <a:pt x="12895" y="966"/>
                    <a:pt x="12958" y="846"/>
                    <a:pt x="13093" y="846"/>
                  </a:cubicBezTo>
                  <a:cubicBezTo>
                    <a:pt x="13111" y="846"/>
                    <a:pt x="13131" y="848"/>
                    <a:pt x="13153" y="853"/>
                  </a:cubicBezTo>
                  <a:cubicBezTo>
                    <a:pt x="13156" y="854"/>
                    <a:pt x="13159" y="858"/>
                    <a:pt x="13161" y="858"/>
                  </a:cubicBezTo>
                  <a:cubicBezTo>
                    <a:pt x="13145" y="572"/>
                    <a:pt x="13128" y="286"/>
                    <a:pt x="13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34"/>
            <p:cNvSpPr/>
            <p:nvPr/>
          </p:nvSpPr>
          <p:spPr>
            <a:xfrm>
              <a:off x="1437475" y="701847"/>
              <a:ext cx="93958" cy="148737"/>
            </a:xfrm>
            <a:custGeom>
              <a:rect b="b" l="l" r="r" t="t"/>
              <a:pathLst>
                <a:path extrusionOk="0" h="3747" w="2367">
                  <a:moveTo>
                    <a:pt x="2278" y="1"/>
                  </a:moveTo>
                  <a:cubicBezTo>
                    <a:pt x="2276" y="2"/>
                    <a:pt x="2274" y="4"/>
                    <a:pt x="2272" y="4"/>
                  </a:cubicBezTo>
                  <a:cubicBezTo>
                    <a:pt x="2271" y="4"/>
                    <a:pt x="2270" y="4"/>
                    <a:pt x="2269" y="3"/>
                  </a:cubicBezTo>
                  <a:cubicBezTo>
                    <a:pt x="2207" y="23"/>
                    <a:pt x="2210" y="37"/>
                    <a:pt x="2191" y="95"/>
                  </a:cubicBezTo>
                  <a:cubicBezTo>
                    <a:pt x="2169" y="168"/>
                    <a:pt x="2144" y="238"/>
                    <a:pt x="2082" y="285"/>
                  </a:cubicBezTo>
                  <a:cubicBezTo>
                    <a:pt x="2029" y="327"/>
                    <a:pt x="1969" y="340"/>
                    <a:pt x="1907" y="340"/>
                  </a:cubicBezTo>
                  <a:cubicBezTo>
                    <a:pt x="1801" y="340"/>
                    <a:pt x="1686" y="301"/>
                    <a:pt x="1581" y="301"/>
                  </a:cubicBezTo>
                  <a:cubicBezTo>
                    <a:pt x="1579" y="301"/>
                    <a:pt x="1576" y="301"/>
                    <a:pt x="1574" y="301"/>
                  </a:cubicBezTo>
                  <a:cubicBezTo>
                    <a:pt x="1507" y="301"/>
                    <a:pt x="1464" y="304"/>
                    <a:pt x="1403" y="331"/>
                  </a:cubicBezTo>
                  <a:cubicBezTo>
                    <a:pt x="1383" y="342"/>
                    <a:pt x="1345" y="372"/>
                    <a:pt x="1336" y="383"/>
                  </a:cubicBezTo>
                  <a:cubicBezTo>
                    <a:pt x="1267" y="483"/>
                    <a:pt x="1306" y="624"/>
                    <a:pt x="1317" y="746"/>
                  </a:cubicBezTo>
                  <a:cubicBezTo>
                    <a:pt x="1327" y="861"/>
                    <a:pt x="1310" y="985"/>
                    <a:pt x="1223" y="1070"/>
                  </a:cubicBezTo>
                  <a:cubicBezTo>
                    <a:pt x="1126" y="1164"/>
                    <a:pt x="975" y="1188"/>
                    <a:pt x="842" y="1199"/>
                  </a:cubicBezTo>
                  <a:cubicBezTo>
                    <a:pt x="817" y="1201"/>
                    <a:pt x="790" y="1201"/>
                    <a:pt x="760" y="1201"/>
                  </a:cubicBezTo>
                  <a:cubicBezTo>
                    <a:pt x="694" y="1201"/>
                    <a:pt x="617" y="1198"/>
                    <a:pt x="539" y="1198"/>
                  </a:cubicBezTo>
                  <a:cubicBezTo>
                    <a:pt x="305" y="1198"/>
                    <a:pt x="61" y="1230"/>
                    <a:pt x="61" y="1490"/>
                  </a:cubicBezTo>
                  <a:cubicBezTo>
                    <a:pt x="59" y="1615"/>
                    <a:pt x="105" y="1764"/>
                    <a:pt x="178" y="1863"/>
                  </a:cubicBezTo>
                  <a:cubicBezTo>
                    <a:pt x="221" y="1919"/>
                    <a:pt x="279" y="1959"/>
                    <a:pt x="337" y="1997"/>
                  </a:cubicBezTo>
                  <a:cubicBezTo>
                    <a:pt x="405" y="2042"/>
                    <a:pt x="466" y="2090"/>
                    <a:pt x="518" y="2155"/>
                  </a:cubicBezTo>
                  <a:cubicBezTo>
                    <a:pt x="545" y="2191"/>
                    <a:pt x="549" y="2257"/>
                    <a:pt x="526" y="2297"/>
                  </a:cubicBezTo>
                  <a:cubicBezTo>
                    <a:pt x="420" y="2470"/>
                    <a:pt x="272" y="2599"/>
                    <a:pt x="144" y="2756"/>
                  </a:cubicBezTo>
                  <a:cubicBezTo>
                    <a:pt x="96" y="2815"/>
                    <a:pt x="45" y="2881"/>
                    <a:pt x="25" y="2956"/>
                  </a:cubicBezTo>
                  <a:cubicBezTo>
                    <a:pt x="0" y="3055"/>
                    <a:pt x="31" y="3151"/>
                    <a:pt x="73" y="3241"/>
                  </a:cubicBezTo>
                  <a:cubicBezTo>
                    <a:pt x="76" y="3250"/>
                    <a:pt x="80" y="3259"/>
                    <a:pt x="80" y="3266"/>
                  </a:cubicBezTo>
                  <a:cubicBezTo>
                    <a:pt x="128" y="3285"/>
                    <a:pt x="175" y="3303"/>
                    <a:pt x="226" y="3318"/>
                  </a:cubicBezTo>
                  <a:cubicBezTo>
                    <a:pt x="508" y="3401"/>
                    <a:pt x="797" y="3449"/>
                    <a:pt x="1082" y="3519"/>
                  </a:cubicBezTo>
                  <a:cubicBezTo>
                    <a:pt x="1352" y="3586"/>
                    <a:pt x="1618" y="3662"/>
                    <a:pt x="1882" y="3746"/>
                  </a:cubicBezTo>
                  <a:cubicBezTo>
                    <a:pt x="1917" y="3727"/>
                    <a:pt x="1947" y="3700"/>
                    <a:pt x="1971" y="3672"/>
                  </a:cubicBezTo>
                  <a:cubicBezTo>
                    <a:pt x="1848" y="3591"/>
                    <a:pt x="1766" y="3490"/>
                    <a:pt x="1696" y="3351"/>
                  </a:cubicBezTo>
                  <a:cubicBezTo>
                    <a:pt x="1615" y="3194"/>
                    <a:pt x="1545" y="3026"/>
                    <a:pt x="1477" y="2861"/>
                  </a:cubicBezTo>
                  <a:cubicBezTo>
                    <a:pt x="1404" y="2684"/>
                    <a:pt x="1336" y="2506"/>
                    <a:pt x="1277" y="2323"/>
                  </a:cubicBezTo>
                  <a:cubicBezTo>
                    <a:pt x="1219" y="2143"/>
                    <a:pt x="1169" y="1962"/>
                    <a:pt x="1101" y="1788"/>
                  </a:cubicBezTo>
                  <a:cubicBezTo>
                    <a:pt x="1090" y="1762"/>
                    <a:pt x="1112" y="1744"/>
                    <a:pt x="1134" y="1744"/>
                  </a:cubicBezTo>
                  <a:cubicBezTo>
                    <a:pt x="1147" y="1744"/>
                    <a:pt x="1160" y="1751"/>
                    <a:pt x="1167" y="1766"/>
                  </a:cubicBezTo>
                  <a:cubicBezTo>
                    <a:pt x="1239" y="1940"/>
                    <a:pt x="1327" y="2105"/>
                    <a:pt x="1413" y="2271"/>
                  </a:cubicBezTo>
                  <a:cubicBezTo>
                    <a:pt x="1491" y="2419"/>
                    <a:pt x="1563" y="2574"/>
                    <a:pt x="1638" y="2725"/>
                  </a:cubicBezTo>
                  <a:cubicBezTo>
                    <a:pt x="1711" y="2879"/>
                    <a:pt x="1785" y="3035"/>
                    <a:pt x="1867" y="3186"/>
                  </a:cubicBezTo>
                  <a:cubicBezTo>
                    <a:pt x="1904" y="3253"/>
                    <a:pt x="1943" y="3328"/>
                    <a:pt x="1997" y="3384"/>
                  </a:cubicBezTo>
                  <a:cubicBezTo>
                    <a:pt x="2024" y="3413"/>
                    <a:pt x="2054" y="3433"/>
                    <a:pt x="2085" y="3455"/>
                  </a:cubicBezTo>
                  <a:cubicBezTo>
                    <a:pt x="2153" y="3288"/>
                    <a:pt x="2201" y="3115"/>
                    <a:pt x="2238" y="2938"/>
                  </a:cubicBezTo>
                  <a:cubicBezTo>
                    <a:pt x="2301" y="2657"/>
                    <a:pt x="2339" y="2371"/>
                    <a:pt x="2355" y="2082"/>
                  </a:cubicBezTo>
                  <a:cubicBezTo>
                    <a:pt x="2319" y="2054"/>
                    <a:pt x="2285" y="2014"/>
                    <a:pt x="2258" y="1987"/>
                  </a:cubicBezTo>
                  <a:cubicBezTo>
                    <a:pt x="2127" y="1856"/>
                    <a:pt x="2035" y="1705"/>
                    <a:pt x="1943" y="1545"/>
                  </a:cubicBezTo>
                  <a:cubicBezTo>
                    <a:pt x="1897" y="1467"/>
                    <a:pt x="1855" y="1386"/>
                    <a:pt x="1809" y="1308"/>
                  </a:cubicBezTo>
                  <a:cubicBezTo>
                    <a:pt x="1785" y="1266"/>
                    <a:pt x="1767" y="1225"/>
                    <a:pt x="1744" y="1185"/>
                  </a:cubicBezTo>
                  <a:cubicBezTo>
                    <a:pt x="1722" y="1148"/>
                    <a:pt x="1690" y="1116"/>
                    <a:pt x="1660" y="1084"/>
                  </a:cubicBezTo>
                  <a:cubicBezTo>
                    <a:pt x="1635" y="1057"/>
                    <a:pt x="1658" y="1018"/>
                    <a:pt x="1686" y="1018"/>
                  </a:cubicBezTo>
                  <a:cubicBezTo>
                    <a:pt x="1693" y="1018"/>
                    <a:pt x="1702" y="1022"/>
                    <a:pt x="1709" y="1029"/>
                  </a:cubicBezTo>
                  <a:cubicBezTo>
                    <a:pt x="1742" y="1063"/>
                    <a:pt x="1774" y="1102"/>
                    <a:pt x="1813" y="1136"/>
                  </a:cubicBezTo>
                  <a:cubicBezTo>
                    <a:pt x="1850" y="1169"/>
                    <a:pt x="1888" y="1206"/>
                    <a:pt x="1920" y="1242"/>
                  </a:cubicBezTo>
                  <a:cubicBezTo>
                    <a:pt x="1986" y="1319"/>
                    <a:pt x="2048" y="1398"/>
                    <a:pt x="2107" y="1477"/>
                  </a:cubicBezTo>
                  <a:cubicBezTo>
                    <a:pt x="2186" y="1580"/>
                    <a:pt x="2273" y="1674"/>
                    <a:pt x="2362" y="1763"/>
                  </a:cubicBezTo>
                  <a:cubicBezTo>
                    <a:pt x="2366" y="1176"/>
                    <a:pt x="2314" y="587"/>
                    <a:pt x="227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34"/>
            <p:cNvSpPr/>
            <p:nvPr/>
          </p:nvSpPr>
          <p:spPr>
            <a:xfrm>
              <a:off x="1316168" y="463955"/>
              <a:ext cx="158026" cy="272744"/>
            </a:xfrm>
            <a:custGeom>
              <a:rect b="b" l="l" r="r" t="t"/>
              <a:pathLst>
                <a:path extrusionOk="0" h="6871" w="3981">
                  <a:moveTo>
                    <a:pt x="2633" y="0"/>
                  </a:moveTo>
                  <a:cubicBezTo>
                    <a:pt x="2587" y="0"/>
                    <a:pt x="2541" y="3"/>
                    <a:pt x="2495" y="8"/>
                  </a:cubicBezTo>
                  <a:cubicBezTo>
                    <a:pt x="2162" y="44"/>
                    <a:pt x="1863" y="174"/>
                    <a:pt x="1613" y="397"/>
                  </a:cubicBezTo>
                  <a:cubicBezTo>
                    <a:pt x="1342" y="636"/>
                    <a:pt x="1169" y="954"/>
                    <a:pt x="1048" y="1289"/>
                  </a:cubicBezTo>
                  <a:cubicBezTo>
                    <a:pt x="899" y="1694"/>
                    <a:pt x="803" y="2117"/>
                    <a:pt x="706" y="2533"/>
                  </a:cubicBezTo>
                  <a:cubicBezTo>
                    <a:pt x="591" y="3003"/>
                    <a:pt x="495" y="3477"/>
                    <a:pt x="428" y="3958"/>
                  </a:cubicBezTo>
                  <a:cubicBezTo>
                    <a:pt x="289" y="4928"/>
                    <a:pt x="123" y="5897"/>
                    <a:pt x="1" y="6871"/>
                  </a:cubicBezTo>
                  <a:cubicBezTo>
                    <a:pt x="788" y="6324"/>
                    <a:pt x="1574" y="5782"/>
                    <a:pt x="2358" y="5234"/>
                  </a:cubicBezTo>
                  <a:cubicBezTo>
                    <a:pt x="2831" y="4906"/>
                    <a:pt x="3296" y="4569"/>
                    <a:pt x="3774" y="4247"/>
                  </a:cubicBezTo>
                  <a:cubicBezTo>
                    <a:pt x="3778" y="4245"/>
                    <a:pt x="3780" y="4242"/>
                    <a:pt x="3784" y="4240"/>
                  </a:cubicBezTo>
                  <a:cubicBezTo>
                    <a:pt x="3781" y="4225"/>
                    <a:pt x="3779" y="4210"/>
                    <a:pt x="3783" y="4192"/>
                  </a:cubicBezTo>
                  <a:cubicBezTo>
                    <a:pt x="3811" y="3945"/>
                    <a:pt x="3823" y="3695"/>
                    <a:pt x="3829" y="3446"/>
                  </a:cubicBezTo>
                  <a:cubicBezTo>
                    <a:pt x="3835" y="3194"/>
                    <a:pt x="3860" y="2948"/>
                    <a:pt x="3886" y="2696"/>
                  </a:cubicBezTo>
                  <a:cubicBezTo>
                    <a:pt x="3937" y="2221"/>
                    <a:pt x="3981" y="1721"/>
                    <a:pt x="3886" y="1247"/>
                  </a:cubicBezTo>
                  <a:cubicBezTo>
                    <a:pt x="3812" y="871"/>
                    <a:pt x="3651" y="498"/>
                    <a:pt x="3351" y="251"/>
                  </a:cubicBezTo>
                  <a:cubicBezTo>
                    <a:pt x="3147" y="81"/>
                    <a:pt x="2892" y="0"/>
                    <a:pt x="2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34"/>
            <p:cNvSpPr/>
            <p:nvPr/>
          </p:nvSpPr>
          <p:spPr>
            <a:xfrm>
              <a:off x="1175131" y="897662"/>
              <a:ext cx="291401" cy="160249"/>
            </a:xfrm>
            <a:custGeom>
              <a:rect b="b" l="l" r="r" t="t"/>
              <a:pathLst>
                <a:path extrusionOk="0" h="4037" w="7341">
                  <a:moveTo>
                    <a:pt x="5278" y="0"/>
                  </a:moveTo>
                  <a:cubicBezTo>
                    <a:pt x="5075" y="0"/>
                    <a:pt x="4874" y="30"/>
                    <a:pt x="4679" y="103"/>
                  </a:cubicBezTo>
                  <a:cubicBezTo>
                    <a:pt x="4272" y="255"/>
                    <a:pt x="3920" y="527"/>
                    <a:pt x="3585" y="794"/>
                  </a:cubicBezTo>
                  <a:cubicBezTo>
                    <a:pt x="3262" y="1051"/>
                    <a:pt x="2935" y="1293"/>
                    <a:pt x="2592" y="1523"/>
                  </a:cubicBezTo>
                  <a:cubicBezTo>
                    <a:pt x="2416" y="1642"/>
                    <a:pt x="2242" y="1761"/>
                    <a:pt x="2080" y="1900"/>
                  </a:cubicBezTo>
                  <a:cubicBezTo>
                    <a:pt x="2000" y="1965"/>
                    <a:pt x="1929" y="2042"/>
                    <a:pt x="1858" y="2115"/>
                  </a:cubicBezTo>
                  <a:cubicBezTo>
                    <a:pt x="1811" y="2166"/>
                    <a:pt x="1743" y="2231"/>
                    <a:pt x="1753" y="2306"/>
                  </a:cubicBezTo>
                  <a:cubicBezTo>
                    <a:pt x="1762" y="2372"/>
                    <a:pt x="1840" y="2424"/>
                    <a:pt x="1892" y="2459"/>
                  </a:cubicBezTo>
                  <a:cubicBezTo>
                    <a:pt x="1967" y="2511"/>
                    <a:pt x="2052" y="2553"/>
                    <a:pt x="2132" y="2596"/>
                  </a:cubicBezTo>
                  <a:cubicBezTo>
                    <a:pt x="2284" y="2677"/>
                    <a:pt x="2445" y="2743"/>
                    <a:pt x="2608" y="2806"/>
                  </a:cubicBezTo>
                  <a:cubicBezTo>
                    <a:pt x="2934" y="2928"/>
                    <a:pt x="3288" y="3020"/>
                    <a:pt x="3641" y="3020"/>
                  </a:cubicBezTo>
                  <a:cubicBezTo>
                    <a:pt x="3659" y="3020"/>
                    <a:pt x="3678" y="3020"/>
                    <a:pt x="3696" y="3019"/>
                  </a:cubicBezTo>
                  <a:cubicBezTo>
                    <a:pt x="3867" y="3015"/>
                    <a:pt x="4033" y="2986"/>
                    <a:pt x="4191" y="2918"/>
                  </a:cubicBezTo>
                  <a:cubicBezTo>
                    <a:pt x="4362" y="2848"/>
                    <a:pt x="4499" y="2715"/>
                    <a:pt x="4629" y="2584"/>
                  </a:cubicBezTo>
                  <a:cubicBezTo>
                    <a:pt x="4936" y="2276"/>
                    <a:pt x="5194" y="1917"/>
                    <a:pt x="5445" y="1565"/>
                  </a:cubicBezTo>
                  <a:cubicBezTo>
                    <a:pt x="5506" y="1476"/>
                    <a:pt x="5560" y="1384"/>
                    <a:pt x="5621" y="1297"/>
                  </a:cubicBezTo>
                  <a:cubicBezTo>
                    <a:pt x="5659" y="1242"/>
                    <a:pt x="5706" y="1186"/>
                    <a:pt x="5733" y="1124"/>
                  </a:cubicBezTo>
                  <a:cubicBezTo>
                    <a:pt x="5741" y="1112"/>
                    <a:pt x="5752" y="1089"/>
                    <a:pt x="5751" y="1073"/>
                  </a:cubicBezTo>
                  <a:cubicBezTo>
                    <a:pt x="5748" y="1073"/>
                    <a:pt x="5744" y="1075"/>
                    <a:pt x="5746" y="1079"/>
                  </a:cubicBezTo>
                  <a:lnTo>
                    <a:pt x="5746" y="1079"/>
                  </a:lnTo>
                  <a:cubicBezTo>
                    <a:pt x="5738" y="1066"/>
                    <a:pt x="5712" y="1054"/>
                    <a:pt x="5695" y="1047"/>
                  </a:cubicBezTo>
                  <a:cubicBezTo>
                    <a:pt x="5639" y="1026"/>
                    <a:pt x="5575" y="1017"/>
                    <a:pt x="5518" y="1009"/>
                  </a:cubicBezTo>
                  <a:cubicBezTo>
                    <a:pt x="5376" y="988"/>
                    <a:pt x="5239" y="967"/>
                    <a:pt x="5100" y="967"/>
                  </a:cubicBezTo>
                  <a:cubicBezTo>
                    <a:pt x="5052" y="967"/>
                    <a:pt x="5004" y="970"/>
                    <a:pt x="4955" y="975"/>
                  </a:cubicBezTo>
                  <a:cubicBezTo>
                    <a:pt x="4754" y="1000"/>
                    <a:pt x="4562" y="1073"/>
                    <a:pt x="4388" y="1173"/>
                  </a:cubicBezTo>
                  <a:cubicBezTo>
                    <a:pt x="4142" y="1314"/>
                    <a:pt x="3892" y="1486"/>
                    <a:pt x="3687" y="1683"/>
                  </a:cubicBezTo>
                  <a:cubicBezTo>
                    <a:pt x="3597" y="1772"/>
                    <a:pt x="3502" y="1875"/>
                    <a:pt x="3461" y="1996"/>
                  </a:cubicBezTo>
                  <a:cubicBezTo>
                    <a:pt x="3447" y="2035"/>
                    <a:pt x="3442" y="2089"/>
                    <a:pt x="3449" y="2121"/>
                  </a:cubicBezTo>
                  <a:cubicBezTo>
                    <a:pt x="3462" y="2176"/>
                    <a:pt x="3494" y="2215"/>
                    <a:pt x="3538" y="2256"/>
                  </a:cubicBezTo>
                  <a:cubicBezTo>
                    <a:pt x="3587" y="2299"/>
                    <a:pt x="3638" y="2316"/>
                    <a:pt x="3688" y="2316"/>
                  </a:cubicBezTo>
                  <a:cubicBezTo>
                    <a:pt x="3761" y="2316"/>
                    <a:pt x="3835" y="2280"/>
                    <a:pt x="3906" y="2231"/>
                  </a:cubicBezTo>
                  <a:cubicBezTo>
                    <a:pt x="4045" y="2131"/>
                    <a:pt x="4159" y="2002"/>
                    <a:pt x="4283" y="1882"/>
                  </a:cubicBezTo>
                  <a:cubicBezTo>
                    <a:pt x="4308" y="1858"/>
                    <a:pt x="4337" y="1848"/>
                    <a:pt x="4366" y="1848"/>
                  </a:cubicBezTo>
                  <a:cubicBezTo>
                    <a:pt x="4460" y="1848"/>
                    <a:pt x="4545" y="1958"/>
                    <a:pt x="4461" y="2038"/>
                  </a:cubicBezTo>
                  <a:cubicBezTo>
                    <a:pt x="4259" y="2233"/>
                    <a:pt x="4006" y="2569"/>
                    <a:pt x="3697" y="2569"/>
                  </a:cubicBezTo>
                  <a:cubicBezTo>
                    <a:pt x="3658" y="2569"/>
                    <a:pt x="3618" y="2563"/>
                    <a:pt x="3577" y="2552"/>
                  </a:cubicBezTo>
                  <a:cubicBezTo>
                    <a:pt x="3413" y="2506"/>
                    <a:pt x="3260" y="2361"/>
                    <a:pt x="3217" y="2195"/>
                  </a:cubicBezTo>
                  <a:cubicBezTo>
                    <a:pt x="3180" y="2053"/>
                    <a:pt x="3217" y="1905"/>
                    <a:pt x="3293" y="1782"/>
                  </a:cubicBezTo>
                  <a:cubicBezTo>
                    <a:pt x="3457" y="1511"/>
                    <a:pt x="3728" y="1313"/>
                    <a:pt x="3986" y="1137"/>
                  </a:cubicBezTo>
                  <a:cubicBezTo>
                    <a:pt x="4319" y="910"/>
                    <a:pt x="4685" y="715"/>
                    <a:pt x="5098" y="715"/>
                  </a:cubicBezTo>
                  <a:cubicBezTo>
                    <a:pt x="5115" y="715"/>
                    <a:pt x="5131" y="715"/>
                    <a:pt x="5148" y="716"/>
                  </a:cubicBezTo>
                  <a:cubicBezTo>
                    <a:pt x="5325" y="723"/>
                    <a:pt x="5518" y="752"/>
                    <a:pt x="5691" y="798"/>
                  </a:cubicBezTo>
                  <a:cubicBezTo>
                    <a:pt x="5850" y="843"/>
                    <a:pt x="6022" y="949"/>
                    <a:pt x="5973" y="1141"/>
                  </a:cubicBezTo>
                  <a:cubicBezTo>
                    <a:pt x="5951" y="1224"/>
                    <a:pt x="5902" y="1299"/>
                    <a:pt x="5856" y="1369"/>
                  </a:cubicBezTo>
                  <a:cubicBezTo>
                    <a:pt x="5805" y="1447"/>
                    <a:pt x="5756" y="1527"/>
                    <a:pt x="5706" y="1605"/>
                  </a:cubicBezTo>
                  <a:cubicBezTo>
                    <a:pt x="5581" y="1811"/>
                    <a:pt x="5463" y="2022"/>
                    <a:pt x="5322" y="2220"/>
                  </a:cubicBezTo>
                  <a:cubicBezTo>
                    <a:pt x="5183" y="2415"/>
                    <a:pt x="5034" y="2601"/>
                    <a:pt x="4869" y="2776"/>
                  </a:cubicBezTo>
                  <a:cubicBezTo>
                    <a:pt x="4718" y="2933"/>
                    <a:pt x="4559" y="3073"/>
                    <a:pt x="4358" y="3167"/>
                  </a:cubicBezTo>
                  <a:cubicBezTo>
                    <a:pt x="4158" y="3258"/>
                    <a:pt x="3941" y="3294"/>
                    <a:pt x="3722" y="3294"/>
                  </a:cubicBezTo>
                  <a:cubicBezTo>
                    <a:pt x="3539" y="3294"/>
                    <a:pt x="3356" y="3269"/>
                    <a:pt x="3181" y="3231"/>
                  </a:cubicBezTo>
                  <a:cubicBezTo>
                    <a:pt x="2785" y="3144"/>
                    <a:pt x="2416" y="2981"/>
                    <a:pt x="2057" y="2799"/>
                  </a:cubicBezTo>
                  <a:cubicBezTo>
                    <a:pt x="1890" y="2714"/>
                    <a:pt x="1697" y="2630"/>
                    <a:pt x="1584" y="2474"/>
                  </a:cubicBezTo>
                  <a:cubicBezTo>
                    <a:pt x="1449" y="2282"/>
                    <a:pt x="1560" y="2078"/>
                    <a:pt x="1696" y="1924"/>
                  </a:cubicBezTo>
                  <a:cubicBezTo>
                    <a:pt x="1805" y="1799"/>
                    <a:pt x="1930" y="1690"/>
                    <a:pt x="2058" y="1585"/>
                  </a:cubicBezTo>
                  <a:lnTo>
                    <a:pt x="1843" y="1322"/>
                  </a:lnTo>
                  <a:cubicBezTo>
                    <a:pt x="1746" y="1401"/>
                    <a:pt x="1650" y="1479"/>
                    <a:pt x="1551" y="1558"/>
                  </a:cubicBezTo>
                  <a:cubicBezTo>
                    <a:pt x="1378" y="1694"/>
                    <a:pt x="1206" y="1832"/>
                    <a:pt x="1024" y="1955"/>
                  </a:cubicBezTo>
                  <a:cubicBezTo>
                    <a:pt x="854" y="2069"/>
                    <a:pt x="680" y="2171"/>
                    <a:pt x="514" y="2286"/>
                  </a:cubicBezTo>
                  <a:cubicBezTo>
                    <a:pt x="354" y="2395"/>
                    <a:pt x="183" y="2510"/>
                    <a:pt x="67" y="2665"/>
                  </a:cubicBezTo>
                  <a:cubicBezTo>
                    <a:pt x="15" y="2735"/>
                    <a:pt x="0" y="2803"/>
                    <a:pt x="51" y="2879"/>
                  </a:cubicBezTo>
                  <a:cubicBezTo>
                    <a:pt x="103" y="2954"/>
                    <a:pt x="185" y="3016"/>
                    <a:pt x="260" y="3066"/>
                  </a:cubicBezTo>
                  <a:cubicBezTo>
                    <a:pt x="606" y="3288"/>
                    <a:pt x="1024" y="3406"/>
                    <a:pt x="1413" y="3535"/>
                  </a:cubicBezTo>
                  <a:cubicBezTo>
                    <a:pt x="1858" y="3678"/>
                    <a:pt x="2313" y="3788"/>
                    <a:pt x="2769" y="3892"/>
                  </a:cubicBezTo>
                  <a:cubicBezTo>
                    <a:pt x="3065" y="3960"/>
                    <a:pt x="3387" y="4037"/>
                    <a:pt x="3701" y="4037"/>
                  </a:cubicBezTo>
                  <a:cubicBezTo>
                    <a:pt x="3832" y="4037"/>
                    <a:pt x="3962" y="4023"/>
                    <a:pt x="4088" y="3990"/>
                  </a:cubicBezTo>
                  <a:cubicBezTo>
                    <a:pt x="4500" y="3881"/>
                    <a:pt x="4825" y="3585"/>
                    <a:pt x="5130" y="3303"/>
                  </a:cubicBezTo>
                  <a:cubicBezTo>
                    <a:pt x="5485" y="2970"/>
                    <a:pt x="5825" y="2618"/>
                    <a:pt x="6170" y="2276"/>
                  </a:cubicBezTo>
                  <a:cubicBezTo>
                    <a:pt x="6337" y="2109"/>
                    <a:pt x="6499" y="1931"/>
                    <a:pt x="6662" y="1756"/>
                  </a:cubicBezTo>
                  <a:cubicBezTo>
                    <a:pt x="6814" y="1595"/>
                    <a:pt x="6981" y="1442"/>
                    <a:pt x="7122" y="1271"/>
                  </a:cubicBezTo>
                  <a:cubicBezTo>
                    <a:pt x="7186" y="1192"/>
                    <a:pt x="7245" y="1110"/>
                    <a:pt x="7290" y="1020"/>
                  </a:cubicBezTo>
                  <a:cubicBezTo>
                    <a:pt x="7306" y="991"/>
                    <a:pt x="7320" y="958"/>
                    <a:pt x="7326" y="940"/>
                  </a:cubicBezTo>
                  <a:cubicBezTo>
                    <a:pt x="7329" y="928"/>
                    <a:pt x="7332" y="916"/>
                    <a:pt x="7336" y="901"/>
                  </a:cubicBezTo>
                  <a:cubicBezTo>
                    <a:pt x="7336" y="901"/>
                    <a:pt x="7336" y="880"/>
                    <a:pt x="7339" y="877"/>
                  </a:cubicBezTo>
                  <a:cubicBezTo>
                    <a:pt x="7340" y="793"/>
                    <a:pt x="7304" y="725"/>
                    <a:pt x="7257" y="672"/>
                  </a:cubicBezTo>
                  <a:cubicBezTo>
                    <a:pt x="7090" y="484"/>
                    <a:pt x="6839" y="379"/>
                    <a:pt x="6602" y="291"/>
                  </a:cubicBezTo>
                  <a:cubicBezTo>
                    <a:pt x="6386" y="209"/>
                    <a:pt x="6153" y="142"/>
                    <a:pt x="5923" y="88"/>
                  </a:cubicBezTo>
                  <a:cubicBezTo>
                    <a:pt x="5711" y="35"/>
                    <a:pt x="5494" y="0"/>
                    <a:pt x="5278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34"/>
            <p:cNvSpPr/>
            <p:nvPr/>
          </p:nvSpPr>
          <p:spPr>
            <a:xfrm>
              <a:off x="1409213" y="1153496"/>
              <a:ext cx="51723" cy="37393"/>
            </a:xfrm>
            <a:custGeom>
              <a:rect b="b" l="l" r="r" t="t"/>
              <a:pathLst>
                <a:path extrusionOk="0" h="942" w="1303">
                  <a:moveTo>
                    <a:pt x="1" y="1"/>
                  </a:moveTo>
                  <a:lnTo>
                    <a:pt x="1" y="1"/>
                  </a:lnTo>
                  <a:cubicBezTo>
                    <a:pt x="19" y="204"/>
                    <a:pt x="104" y="393"/>
                    <a:pt x="175" y="581"/>
                  </a:cubicBezTo>
                  <a:cubicBezTo>
                    <a:pt x="183" y="600"/>
                    <a:pt x="184" y="615"/>
                    <a:pt x="183" y="631"/>
                  </a:cubicBezTo>
                  <a:cubicBezTo>
                    <a:pt x="324" y="673"/>
                    <a:pt x="463" y="714"/>
                    <a:pt x="604" y="754"/>
                  </a:cubicBezTo>
                  <a:cubicBezTo>
                    <a:pt x="834" y="820"/>
                    <a:pt x="1069" y="882"/>
                    <a:pt x="1303" y="941"/>
                  </a:cubicBezTo>
                  <a:cubicBezTo>
                    <a:pt x="813" y="709"/>
                    <a:pt x="360" y="399"/>
                    <a:pt x="1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34"/>
            <p:cNvSpPr/>
            <p:nvPr/>
          </p:nvSpPr>
          <p:spPr>
            <a:xfrm>
              <a:off x="1367255" y="453833"/>
              <a:ext cx="21951" cy="19768"/>
            </a:xfrm>
            <a:custGeom>
              <a:rect b="b" l="l" r="r" t="t"/>
              <a:pathLst>
                <a:path extrusionOk="0" h="498" w="553">
                  <a:moveTo>
                    <a:pt x="1" y="0"/>
                  </a:moveTo>
                  <a:lnTo>
                    <a:pt x="1" y="0"/>
                  </a:lnTo>
                  <a:cubicBezTo>
                    <a:pt x="2" y="7"/>
                    <a:pt x="5" y="12"/>
                    <a:pt x="5" y="16"/>
                  </a:cubicBezTo>
                  <a:cubicBezTo>
                    <a:pt x="33" y="141"/>
                    <a:pt x="50" y="268"/>
                    <a:pt x="63" y="394"/>
                  </a:cubicBezTo>
                  <a:cubicBezTo>
                    <a:pt x="67" y="427"/>
                    <a:pt x="73" y="464"/>
                    <a:pt x="76" y="497"/>
                  </a:cubicBezTo>
                  <a:cubicBezTo>
                    <a:pt x="219" y="363"/>
                    <a:pt x="380" y="248"/>
                    <a:pt x="553" y="163"/>
                  </a:cubicBezTo>
                  <a:cubicBezTo>
                    <a:pt x="495" y="146"/>
                    <a:pt x="435" y="130"/>
                    <a:pt x="373" y="116"/>
                  </a:cubicBezTo>
                  <a:cubicBezTo>
                    <a:pt x="283" y="97"/>
                    <a:pt x="196" y="75"/>
                    <a:pt x="110" y="47"/>
                  </a:cubicBezTo>
                  <a:cubicBezTo>
                    <a:pt x="68" y="34"/>
                    <a:pt x="33" y="21"/>
                    <a:pt x="1" y="0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34"/>
            <p:cNvSpPr/>
            <p:nvPr/>
          </p:nvSpPr>
          <p:spPr>
            <a:xfrm>
              <a:off x="1214112" y="401475"/>
              <a:ext cx="146872" cy="137226"/>
            </a:xfrm>
            <a:custGeom>
              <a:rect b="b" l="l" r="r" t="t"/>
              <a:pathLst>
                <a:path extrusionOk="0" h="3457" w="3700">
                  <a:moveTo>
                    <a:pt x="1687" y="0"/>
                  </a:moveTo>
                  <a:cubicBezTo>
                    <a:pt x="1571" y="0"/>
                    <a:pt x="1456" y="10"/>
                    <a:pt x="1341" y="31"/>
                  </a:cubicBezTo>
                  <a:cubicBezTo>
                    <a:pt x="970" y="98"/>
                    <a:pt x="616" y="271"/>
                    <a:pt x="401" y="591"/>
                  </a:cubicBezTo>
                  <a:cubicBezTo>
                    <a:pt x="306" y="732"/>
                    <a:pt x="235" y="890"/>
                    <a:pt x="177" y="1047"/>
                  </a:cubicBezTo>
                  <a:cubicBezTo>
                    <a:pt x="117" y="1207"/>
                    <a:pt x="87" y="1390"/>
                    <a:pt x="0" y="1536"/>
                  </a:cubicBezTo>
                  <a:cubicBezTo>
                    <a:pt x="223" y="1641"/>
                    <a:pt x="418" y="1789"/>
                    <a:pt x="565" y="1990"/>
                  </a:cubicBezTo>
                  <a:cubicBezTo>
                    <a:pt x="650" y="2105"/>
                    <a:pt x="713" y="2235"/>
                    <a:pt x="765" y="2365"/>
                  </a:cubicBezTo>
                  <a:cubicBezTo>
                    <a:pt x="792" y="2438"/>
                    <a:pt x="817" y="2513"/>
                    <a:pt x="833" y="2588"/>
                  </a:cubicBezTo>
                  <a:cubicBezTo>
                    <a:pt x="843" y="2624"/>
                    <a:pt x="843" y="2654"/>
                    <a:pt x="840" y="2686"/>
                  </a:cubicBezTo>
                  <a:cubicBezTo>
                    <a:pt x="1010" y="2633"/>
                    <a:pt x="1187" y="2607"/>
                    <a:pt x="1365" y="2607"/>
                  </a:cubicBezTo>
                  <a:cubicBezTo>
                    <a:pt x="1431" y="2607"/>
                    <a:pt x="1498" y="2611"/>
                    <a:pt x="1564" y="2618"/>
                  </a:cubicBezTo>
                  <a:cubicBezTo>
                    <a:pt x="1908" y="2657"/>
                    <a:pt x="2245" y="2779"/>
                    <a:pt x="2548" y="2941"/>
                  </a:cubicBezTo>
                  <a:cubicBezTo>
                    <a:pt x="2693" y="3019"/>
                    <a:pt x="2830" y="3107"/>
                    <a:pt x="2947" y="3227"/>
                  </a:cubicBezTo>
                  <a:cubicBezTo>
                    <a:pt x="3006" y="3287"/>
                    <a:pt x="3069" y="3351"/>
                    <a:pt x="3119" y="3420"/>
                  </a:cubicBezTo>
                  <a:cubicBezTo>
                    <a:pt x="3127" y="3432"/>
                    <a:pt x="3135" y="3443"/>
                    <a:pt x="3142" y="3456"/>
                  </a:cubicBezTo>
                  <a:cubicBezTo>
                    <a:pt x="3241" y="3077"/>
                    <a:pt x="3340" y="2688"/>
                    <a:pt x="3530" y="2344"/>
                  </a:cubicBezTo>
                  <a:cubicBezTo>
                    <a:pt x="3578" y="2253"/>
                    <a:pt x="3637" y="2164"/>
                    <a:pt x="3699" y="2077"/>
                  </a:cubicBezTo>
                  <a:cubicBezTo>
                    <a:pt x="3657" y="1972"/>
                    <a:pt x="3656" y="1847"/>
                    <a:pt x="3645" y="1733"/>
                  </a:cubicBezTo>
                  <a:cubicBezTo>
                    <a:pt x="3632" y="1607"/>
                    <a:pt x="3621" y="1481"/>
                    <a:pt x="3593" y="1357"/>
                  </a:cubicBezTo>
                  <a:cubicBezTo>
                    <a:pt x="3548" y="1177"/>
                    <a:pt x="3485" y="1001"/>
                    <a:pt x="3388" y="842"/>
                  </a:cubicBezTo>
                  <a:cubicBezTo>
                    <a:pt x="3209" y="557"/>
                    <a:pt x="2939" y="358"/>
                    <a:pt x="2636" y="218"/>
                  </a:cubicBezTo>
                  <a:cubicBezTo>
                    <a:pt x="2337" y="80"/>
                    <a:pt x="2013" y="0"/>
                    <a:pt x="1687" y="0"/>
                  </a:cubicBezTo>
                  <a:close/>
                </a:path>
              </a:pathLst>
            </a:custGeom>
            <a:solidFill>
              <a:srgbClr val="FCB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34"/>
            <p:cNvSpPr/>
            <p:nvPr/>
          </p:nvSpPr>
          <p:spPr>
            <a:xfrm>
              <a:off x="1189700" y="515042"/>
              <a:ext cx="146038" cy="287114"/>
            </a:xfrm>
            <a:custGeom>
              <a:rect b="b" l="l" r="r" t="t"/>
              <a:pathLst>
                <a:path extrusionOk="0" h="7233" w="3679">
                  <a:moveTo>
                    <a:pt x="1996" y="1"/>
                  </a:moveTo>
                  <a:cubicBezTo>
                    <a:pt x="1965" y="1"/>
                    <a:pt x="1934" y="2"/>
                    <a:pt x="1903" y="4"/>
                  </a:cubicBezTo>
                  <a:cubicBezTo>
                    <a:pt x="1447" y="34"/>
                    <a:pt x="1041" y="262"/>
                    <a:pt x="787" y="640"/>
                  </a:cubicBezTo>
                  <a:cubicBezTo>
                    <a:pt x="547" y="997"/>
                    <a:pt x="438" y="1440"/>
                    <a:pt x="369" y="1866"/>
                  </a:cubicBezTo>
                  <a:cubicBezTo>
                    <a:pt x="281" y="2423"/>
                    <a:pt x="257" y="2990"/>
                    <a:pt x="210" y="3552"/>
                  </a:cubicBezTo>
                  <a:cubicBezTo>
                    <a:pt x="177" y="3937"/>
                    <a:pt x="148" y="4326"/>
                    <a:pt x="114" y="4712"/>
                  </a:cubicBezTo>
                  <a:cubicBezTo>
                    <a:pt x="96" y="4897"/>
                    <a:pt x="81" y="5079"/>
                    <a:pt x="57" y="5260"/>
                  </a:cubicBezTo>
                  <a:cubicBezTo>
                    <a:pt x="42" y="5359"/>
                    <a:pt x="33" y="5455"/>
                    <a:pt x="22" y="5553"/>
                  </a:cubicBezTo>
                  <a:cubicBezTo>
                    <a:pt x="13" y="5623"/>
                    <a:pt x="3" y="5689"/>
                    <a:pt x="1" y="5760"/>
                  </a:cubicBezTo>
                  <a:cubicBezTo>
                    <a:pt x="32" y="5781"/>
                    <a:pt x="63" y="5804"/>
                    <a:pt x="91" y="5832"/>
                  </a:cubicBezTo>
                  <a:cubicBezTo>
                    <a:pt x="304" y="6031"/>
                    <a:pt x="287" y="6326"/>
                    <a:pt x="159" y="6562"/>
                  </a:cubicBezTo>
                  <a:cubicBezTo>
                    <a:pt x="310" y="6616"/>
                    <a:pt x="451" y="6687"/>
                    <a:pt x="570" y="6813"/>
                  </a:cubicBezTo>
                  <a:cubicBezTo>
                    <a:pt x="685" y="6933"/>
                    <a:pt x="767" y="7077"/>
                    <a:pt x="820" y="7232"/>
                  </a:cubicBezTo>
                  <a:cubicBezTo>
                    <a:pt x="1434" y="6798"/>
                    <a:pt x="2048" y="6369"/>
                    <a:pt x="2667" y="5941"/>
                  </a:cubicBezTo>
                  <a:cubicBezTo>
                    <a:pt x="2786" y="5859"/>
                    <a:pt x="2906" y="5772"/>
                    <a:pt x="3026" y="5691"/>
                  </a:cubicBezTo>
                  <a:cubicBezTo>
                    <a:pt x="2994" y="5677"/>
                    <a:pt x="2968" y="5646"/>
                    <a:pt x="2969" y="5604"/>
                  </a:cubicBezTo>
                  <a:cubicBezTo>
                    <a:pt x="2974" y="5476"/>
                    <a:pt x="2979" y="5349"/>
                    <a:pt x="2990" y="5224"/>
                  </a:cubicBezTo>
                  <a:cubicBezTo>
                    <a:pt x="3023" y="4700"/>
                    <a:pt x="3104" y="4178"/>
                    <a:pt x="3183" y="3660"/>
                  </a:cubicBezTo>
                  <a:cubicBezTo>
                    <a:pt x="3262" y="3152"/>
                    <a:pt x="3322" y="2642"/>
                    <a:pt x="3413" y="2136"/>
                  </a:cubicBezTo>
                  <a:cubicBezTo>
                    <a:pt x="3484" y="1723"/>
                    <a:pt x="3575" y="1313"/>
                    <a:pt x="3678" y="906"/>
                  </a:cubicBezTo>
                  <a:cubicBezTo>
                    <a:pt x="3620" y="850"/>
                    <a:pt x="3583" y="785"/>
                    <a:pt x="3543" y="715"/>
                  </a:cubicBezTo>
                  <a:cubicBezTo>
                    <a:pt x="3499" y="640"/>
                    <a:pt x="3440" y="577"/>
                    <a:pt x="3377" y="516"/>
                  </a:cubicBezTo>
                  <a:cubicBezTo>
                    <a:pt x="3251" y="394"/>
                    <a:pt x="3096" y="316"/>
                    <a:pt x="2940" y="242"/>
                  </a:cubicBezTo>
                  <a:cubicBezTo>
                    <a:pt x="2649" y="106"/>
                    <a:pt x="2321" y="1"/>
                    <a:pt x="1996" y="1"/>
                  </a:cubicBezTo>
                  <a:close/>
                </a:path>
              </a:pathLst>
            </a:custGeom>
            <a:solidFill>
              <a:srgbClr val="FCB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34"/>
            <p:cNvSpPr/>
            <p:nvPr/>
          </p:nvSpPr>
          <p:spPr>
            <a:xfrm>
              <a:off x="1114239" y="466297"/>
              <a:ext cx="124126" cy="273419"/>
            </a:xfrm>
            <a:custGeom>
              <a:rect b="b" l="l" r="r" t="t"/>
              <a:pathLst>
                <a:path extrusionOk="0" h="6888" w="3127">
                  <a:moveTo>
                    <a:pt x="1800" y="0"/>
                  </a:moveTo>
                  <a:cubicBezTo>
                    <a:pt x="1493" y="0"/>
                    <a:pt x="1182" y="87"/>
                    <a:pt x="925" y="255"/>
                  </a:cubicBezTo>
                  <a:cubicBezTo>
                    <a:pt x="501" y="532"/>
                    <a:pt x="295" y="987"/>
                    <a:pt x="211" y="1473"/>
                  </a:cubicBezTo>
                  <a:cubicBezTo>
                    <a:pt x="168" y="1719"/>
                    <a:pt x="152" y="1969"/>
                    <a:pt x="139" y="2219"/>
                  </a:cubicBezTo>
                  <a:cubicBezTo>
                    <a:pt x="125" y="2551"/>
                    <a:pt x="111" y="2880"/>
                    <a:pt x="97" y="3213"/>
                  </a:cubicBezTo>
                  <a:cubicBezTo>
                    <a:pt x="84" y="3569"/>
                    <a:pt x="80" y="3925"/>
                    <a:pt x="60" y="4280"/>
                  </a:cubicBezTo>
                  <a:cubicBezTo>
                    <a:pt x="52" y="4448"/>
                    <a:pt x="32" y="4613"/>
                    <a:pt x="26" y="4781"/>
                  </a:cubicBezTo>
                  <a:cubicBezTo>
                    <a:pt x="17" y="4933"/>
                    <a:pt x="0" y="5091"/>
                    <a:pt x="19" y="5243"/>
                  </a:cubicBezTo>
                  <a:cubicBezTo>
                    <a:pt x="106" y="5294"/>
                    <a:pt x="180" y="5362"/>
                    <a:pt x="234" y="5449"/>
                  </a:cubicBezTo>
                  <a:cubicBezTo>
                    <a:pt x="305" y="5562"/>
                    <a:pt x="304" y="5687"/>
                    <a:pt x="293" y="5815"/>
                  </a:cubicBezTo>
                  <a:cubicBezTo>
                    <a:pt x="289" y="5836"/>
                    <a:pt x="286" y="5858"/>
                    <a:pt x="287" y="5876"/>
                  </a:cubicBezTo>
                  <a:cubicBezTo>
                    <a:pt x="287" y="5883"/>
                    <a:pt x="286" y="5888"/>
                    <a:pt x="286" y="5891"/>
                  </a:cubicBezTo>
                  <a:cubicBezTo>
                    <a:pt x="287" y="5891"/>
                    <a:pt x="288" y="5891"/>
                    <a:pt x="289" y="5891"/>
                  </a:cubicBezTo>
                  <a:cubicBezTo>
                    <a:pt x="297" y="5891"/>
                    <a:pt x="307" y="5894"/>
                    <a:pt x="307" y="5894"/>
                  </a:cubicBezTo>
                  <a:cubicBezTo>
                    <a:pt x="334" y="5893"/>
                    <a:pt x="361" y="5893"/>
                    <a:pt x="389" y="5891"/>
                  </a:cubicBezTo>
                  <a:cubicBezTo>
                    <a:pt x="469" y="5882"/>
                    <a:pt x="544" y="5872"/>
                    <a:pt x="619" y="5872"/>
                  </a:cubicBezTo>
                  <a:cubicBezTo>
                    <a:pt x="684" y="5872"/>
                    <a:pt x="749" y="5880"/>
                    <a:pt x="819" y="5902"/>
                  </a:cubicBezTo>
                  <a:cubicBezTo>
                    <a:pt x="953" y="5946"/>
                    <a:pt x="1084" y="6010"/>
                    <a:pt x="1179" y="6117"/>
                  </a:cubicBezTo>
                  <a:cubicBezTo>
                    <a:pt x="1362" y="6320"/>
                    <a:pt x="1340" y="6571"/>
                    <a:pt x="1277" y="6813"/>
                  </a:cubicBezTo>
                  <a:cubicBezTo>
                    <a:pt x="1419" y="6822"/>
                    <a:pt x="1560" y="6844"/>
                    <a:pt x="1694" y="6888"/>
                  </a:cubicBezTo>
                  <a:cubicBezTo>
                    <a:pt x="1684" y="6832"/>
                    <a:pt x="1678" y="6775"/>
                    <a:pt x="1679" y="6718"/>
                  </a:cubicBezTo>
                  <a:cubicBezTo>
                    <a:pt x="1679" y="6614"/>
                    <a:pt x="1685" y="6506"/>
                    <a:pt x="1692" y="6402"/>
                  </a:cubicBezTo>
                  <a:cubicBezTo>
                    <a:pt x="1708" y="6183"/>
                    <a:pt x="1721" y="5963"/>
                    <a:pt x="1737" y="5742"/>
                  </a:cubicBezTo>
                  <a:cubicBezTo>
                    <a:pt x="1768" y="5287"/>
                    <a:pt x="1808" y="4831"/>
                    <a:pt x="1846" y="4378"/>
                  </a:cubicBezTo>
                  <a:cubicBezTo>
                    <a:pt x="1890" y="3843"/>
                    <a:pt x="1923" y="3298"/>
                    <a:pt x="2037" y="2770"/>
                  </a:cubicBezTo>
                  <a:cubicBezTo>
                    <a:pt x="2137" y="2314"/>
                    <a:pt x="2303" y="1843"/>
                    <a:pt x="2630" y="1498"/>
                  </a:cubicBezTo>
                  <a:cubicBezTo>
                    <a:pt x="2771" y="1345"/>
                    <a:pt x="2939" y="1226"/>
                    <a:pt x="3126" y="1139"/>
                  </a:cubicBezTo>
                  <a:cubicBezTo>
                    <a:pt x="3111" y="1111"/>
                    <a:pt x="3093" y="1083"/>
                    <a:pt x="3086" y="1048"/>
                  </a:cubicBezTo>
                  <a:cubicBezTo>
                    <a:pt x="3078" y="1020"/>
                    <a:pt x="3073" y="989"/>
                    <a:pt x="3064" y="960"/>
                  </a:cubicBezTo>
                  <a:cubicBezTo>
                    <a:pt x="3043" y="882"/>
                    <a:pt x="3018" y="807"/>
                    <a:pt x="2986" y="734"/>
                  </a:cubicBezTo>
                  <a:cubicBezTo>
                    <a:pt x="2937" y="611"/>
                    <a:pt x="2869" y="497"/>
                    <a:pt x="2781" y="398"/>
                  </a:cubicBezTo>
                  <a:cubicBezTo>
                    <a:pt x="2625" y="222"/>
                    <a:pt x="2416" y="105"/>
                    <a:pt x="2190" y="49"/>
                  </a:cubicBezTo>
                  <a:cubicBezTo>
                    <a:pt x="2064" y="16"/>
                    <a:pt x="1932" y="0"/>
                    <a:pt x="1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34"/>
            <p:cNvSpPr/>
            <p:nvPr/>
          </p:nvSpPr>
          <p:spPr>
            <a:xfrm>
              <a:off x="1135516" y="393576"/>
              <a:ext cx="87845" cy="80859"/>
            </a:xfrm>
            <a:custGeom>
              <a:rect b="b" l="l" r="r" t="t"/>
              <a:pathLst>
                <a:path extrusionOk="0" h="2037" w="2213">
                  <a:moveTo>
                    <a:pt x="1333" y="0"/>
                  </a:moveTo>
                  <a:cubicBezTo>
                    <a:pt x="1257" y="0"/>
                    <a:pt x="1181" y="10"/>
                    <a:pt x="1106" y="24"/>
                  </a:cubicBezTo>
                  <a:cubicBezTo>
                    <a:pt x="956" y="48"/>
                    <a:pt x="810" y="89"/>
                    <a:pt x="661" y="113"/>
                  </a:cubicBezTo>
                  <a:cubicBezTo>
                    <a:pt x="646" y="115"/>
                    <a:pt x="630" y="118"/>
                    <a:pt x="615" y="119"/>
                  </a:cubicBezTo>
                  <a:lnTo>
                    <a:pt x="634" y="319"/>
                  </a:lnTo>
                  <a:cubicBezTo>
                    <a:pt x="635" y="318"/>
                    <a:pt x="635" y="318"/>
                    <a:pt x="636" y="318"/>
                  </a:cubicBezTo>
                  <a:cubicBezTo>
                    <a:pt x="671" y="318"/>
                    <a:pt x="705" y="355"/>
                    <a:pt x="686" y="395"/>
                  </a:cubicBezTo>
                  <a:cubicBezTo>
                    <a:pt x="495" y="800"/>
                    <a:pt x="269" y="1190"/>
                    <a:pt x="122" y="1614"/>
                  </a:cubicBezTo>
                  <a:cubicBezTo>
                    <a:pt x="74" y="1754"/>
                    <a:pt x="36" y="1896"/>
                    <a:pt x="0" y="2037"/>
                  </a:cubicBezTo>
                  <a:cubicBezTo>
                    <a:pt x="149" y="1900"/>
                    <a:pt x="322" y="1787"/>
                    <a:pt x="522" y="1708"/>
                  </a:cubicBezTo>
                  <a:cubicBezTo>
                    <a:pt x="745" y="1618"/>
                    <a:pt x="988" y="1571"/>
                    <a:pt x="1231" y="1571"/>
                  </a:cubicBezTo>
                  <a:cubicBezTo>
                    <a:pt x="1425" y="1571"/>
                    <a:pt x="1619" y="1601"/>
                    <a:pt x="1801" y="1662"/>
                  </a:cubicBezTo>
                  <a:cubicBezTo>
                    <a:pt x="1798" y="1566"/>
                    <a:pt x="1825" y="1464"/>
                    <a:pt x="1848" y="1369"/>
                  </a:cubicBezTo>
                  <a:cubicBezTo>
                    <a:pt x="1876" y="1261"/>
                    <a:pt x="1910" y="1152"/>
                    <a:pt x="1950" y="1048"/>
                  </a:cubicBezTo>
                  <a:cubicBezTo>
                    <a:pt x="2012" y="879"/>
                    <a:pt x="2100" y="718"/>
                    <a:pt x="2212" y="576"/>
                  </a:cubicBezTo>
                  <a:cubicBezTo>
                    <a:pt x="2212" y="576"/>
                    <a:pt x="2210" y="576"/>
                    <a:pt x="2210" y="573"/>
                  </a:cubicBezTo>
                  <a:cubicBezTo>
                    <a:pt x="2133" y="442"/>
                    <a:pt x="2032" y="336"/>
                    <a:pt x="1915" y="243"/>
                  </a:cubicBezTo>
                  <a:cubicBezTo>
                    <a:pt x="1798" y="152"/>
                    <a:pt x="1663" y="61"/>
                    <a:pt x="1519" y="24"/>
                  </a:cubicBezTo>
                  <a:cubicBezTo>
                    <a:pt x="1457" y="7"/>
                    <a:pt x="1395" y="0"/>
                    <a:pt x="133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34"/>
            <p:cNvSpPr/>
            <p:nvPr/>
          </p:nvSpPr>
          <p:spPr>
            <a:xfrm>
              <a:off x="714511" y="645520"/>
              <a:ext cx="498569" cy="349594"/>
            </a:xfrm>
            <a:custGeom>
              <a:rect b="b" l="l" r="r" t="t"/>
              <a:pathLst>
                <a:path extrusionOk="0" h="8807" w="12560">
                  <a:moveTo>
                    <a:pt x="8481" y="2408"/>
                  </a:moveTo>
                  <a:cubicBezTo>
                    <a:pt x="8489" y="2408"/>
                    <a:pt x="8497" y="2408"/>
                    <a:pt x="8505" y="2409"/>
                  </a:cubicBezTo>
                  <a:cubicBezTo>
                    <a:pt x="8520" y="2410"/>
                    <a:pt x="8535" y="2411"/>
                    <a:pt x="8551" y="2416"/>
                  </a:cubicBezTo>
                  <a:cubicBezTo>
                    <a:pt x="8625" y="2436"/>
                    <a:pt x="8682" y="2478"/>
                    <a:pt x="8729" y="2537"/>
                  </a:cubicBezTo>
                  <a:cubicBezTo>
                    <a:pt x="8750" y="2563"/>
                    <a:pt x="8763" y="2595"/>
                    <a:pt x="8776" y="2624"/>
                  </a:cubicBezTo>
                  <a:cubicBezTo>
                    <a:pt x="8781" y="2640"/>
                    <a:pt x="8789" y="2656"/>
                    <a:pt x="8792" y="2675"/>
                  </a:cubicBezTo>
                  <a:cubicBezTo>
                    <a:pt x="8808" y="2744"/>
                    <a:pt x="8815" y="2802"/>
                    <a:pt x="8803" y="2874"/>
                  </a:cubicBezTo>
                  <a:cubicBezTo>
                    <a:pt x="8794" y="2938"/>
                    <a:pt x="8766" y="2998"/>
                    <a:pt x="8725" y="3046"/>
                  </a:cubicBezTo>
                  <a:cubicBezTo>
                    <a:pt x="8708" y="3072"/>
                    <a:pt x="8682" y="3093"/>
                    <a:pt x="8659" y="3109"/>
                  </a:cubicBezTo>
                  <a:cubicBezTo>
                    <a:pt x="8631" y="3129"/>
                    <a:pt x="8600" y="3141"/>
                    <a:pt x="8568" y="3151"/>
                  </a:cubicBezTo>
                  <a:cubicBezTo>
                    <a:pt x="8539" y="3158"/>
                    <a:pt x="8512" y="3163"/>
                    <a:pt x="8484" y="3163"/>
                  </a:cubicBezTo>
                  <a:cubicBezTo>
                    <a:pt x="8478" y="3163"/>
                    <a:pt x="8471" y="3163"/>
                    <a:pt x="8464" y="3162"/>
                  </a:cubicBezTo>
                  <a:cubicBezTo>
                    <a:pt x="8454" y="3163"/>
                    <a:pt x="8445" y="3164"/>
                    <a:pt x="8435" y="3164"/>
                  </a:cubicBezTo>
                  <a:cubicBezTo>
                    <a:pt x="8397" y="3164"/>
                    <a:pt x="8360" y="3156"/>
                    <a:pt x="8325" y="3140"/>
                  </a:cubicBezTo>
                  <a:cubicBezTo>
                    <a:pt x="8255" y="3108"/>
                    <a:pt x="8202" y="3039"/>
                    <a:pt x="8178" y="2967"/>
                  </a:cubicBezTo>
                  <a:cubicBezTo>
                    <a:pt x="8156" y="2905"/>
                    <a:pt x="8155" y="2842"/>
                    <a:pt x="8157" y="2777"/>
                  </a:cubicBezTo>
                  <a:cubicBezTo>
                    <a:pt x="8161" y="2713"/>
                    <a:pt x="8176" y="2654"/>
                    <a:pt x="8202" y="2595"/>
                  </a:cubicBezTo>
                  <a:cubicBezTo>
                    <a:pt x="8228" y="2536"/>
                    <a:pt x="8269" y="2489"/>
                    <a:pt x="8324" y="2456"/>
                  </a:cubicBezTo>
                  <a:cubicBezTo>
                    <a:pt x="8369" y="2430"/>
                    <a:pt x="8405" y="2416"/>
                    <a:pt x="8457" y="2410"/>
                  </a:cubicBezTo>
                  <a:cubicBezTo>
                    <a:pt x="8465" y="2408"/>
                    <a:pt x="8473" y="2408"/>
                    <a:pt x="8481" y="2408"/>
                  </a:cubicBezTo>
                  <a:close/>
                  <a:moveTo>
                    <a:pt x="3764" y="3344"/>
                  </a:moveTo>
                  <a:cubicBezTo>
                    <a:pt x="3771" y="3344"/>
                    <a:pt x="3778" y="3344"/>
                    <a:pt x="3785" y="3345"/>
                  </a:cubicBezTo>
                  <a:cubicBezTo>
                    <a:pt x="3801" y="3347"/>
                    <a:pt x="3816" y="3348"/>
                    <a:pt x="3830" y="3352"/>
                  </a:cubicBezTo>
                  <a:cubicBezTo>
                    <a:pt x="3905" y="3372"/>
                    <a:pt x="3962" y="3413"/>
                    <a:pt x="4009" y="3474"/>
                  </a:cubicBezTo>
                  <a:cubicBezTo>
                    <a:pt x="4030" y="3500"/>
                    <a:pt x="4042" y="3531"/>
                    <a:pt x="4056" y="3557"/>
                  </a:cubicBezTo>
                  <a:cubicBezTo>
                    <a:pt x="4063" y="3576"/>
                    <a:pt x="4068" y="3592"/>
                    <a:pt x="4072" y="3610"/>
                  </a:cubicBezTo>
                  <a:cubicBezTo>
                    <a:pt x="4090" y="3680"/>
                    <a:pt x="4094" y="3738"/>
                    <a:pt x="4083" y="3810"/>
                  </a:cubicBezTo>
                  <a:cubicBezTo>
                    <a:pt x="4073" y="3874"/>
                    <a:pt x="4045" y="3932"/>
                    <a:pt x="4007" y="3980"/>
                  </a:cubicBezTo>
                  <a:cubicBezTo>
                    <a:pt x="3988" y="4006"/>
                    <a:pt x="3962" y="4027"/>
                    <a:pt x="3938" y="4044"/>
                  </a:cubicBezTo>
                  <a:cubicBezTo>
                    <a:pt x="3911" y="4063"/>
                    <a:pt x="3880" y="4077"/>
                    <a:pt x="3848" y="4086"/>
                  </a:cubicBezTo>
                  <a:cubicBezTo>
                    <a:pt x="3819" y="4093"/>
                    <a:pt x="3788" y="4098"/>
                    <a:pt x="3761" y="4098"/>
                  </a:cubicBezTo>
                  <a:cubicBezTo>
                    <a:pt x="3756" y="4098"/>
                    <a:pt x="3751" y="4098"/>
                    <a:pt x="3746" y="4098"/>
                  </a:cubicBezTo>
                  <a:cubicBezTo>
                    <a:pt x="3738" y="4098"/>
                    <a:pt x="3729" y="4099"/>
                    <a:pt x="3721" y="4099"/>
                  </a:cubicBezTo>
                  <a:cubicBezTo>
                    <a:pt x="3682" y="4099"/>
                    <a:pt x="3644" y="4091"/>
                    <a:pt x="3608" y="4076"/>
                  </a:cubicBezTo>
                  <a:cubicBezTo>
                    <a:pt x="3535" y="4044"/>
                    <a:pt x="3483" y="3975"/>
                    <a:pt x="3458" y="3902"/>
                  </a:cubicBezTo>
                  <a:cubicBezTo>
                    <a:pt x="3437" y="3841"/>
                    <a:pt x="3433" y="3777"/>
                    <a:pt x="3438" y="3713"/>
                  </a:cubicBezTo>
                  <a:cubicBezTo>
                    <a:pt x="3443" y="3650"/>
                    <a:pt x="3455" y="3589"/>
                    <a:pt x="3481" y="3531"/>
                  </a:cubicBezTo>
                  <a:cubicBezTo>
                    <a:pt x="3507" y="3473"/>
                    <a:pt x="3552" y="3425"/>
                    <a:pt x="3604" y="3391"/>
                  </a:cubicBezTo>
                  <a:cubicBezTo>
                    <a:pt x="3650" y="3365"/>
                    <a:pt x="3686" y="3352"/>
                    <a:pt x="3739" y="3347"/>
                  </a:cubicBezTo>
                  <a:cubicBezTo>
                    <a:pt x="3748" y="3344"/>
                    <a:pt x="3756" y="3344"/>
                    <a:pt x="3764" y="3344"/>
                  </a:cubicBezTo>
                  <a:close/>
                  <a:moveTo>
                    <a:pt x="5997" y="2287"/>
                  </a:moveTo>
                  <a:cubicBezTo>
                    <a:pt x="6110" y="2287"/>
                    <a:pt x="6224" y="2304"/>
                    <a:pt x="6336" y="2337"/>
                  </a:cubicBezTo>
                  <a:cubicBezTo>
                    <a:pt x="6417" y="2362"/>
                    <a:pt x="6494" y="2395"/>
                    <a:pt x="6567" y="2431"/>
                  </a:cubicBezTo>
                  <a:cubicBezTo>
                    <a:pt x="6678" y="2473"/>
                    <a:pt x="6785" y="2522"/>
                    <a:pt x="6884" y="2573"/>
                  </a:cubicBezTo>
                  <a:cubicBezTo>
                    <a:pt x="7025" y="2644"/>
                    <a:pt x="7153" y="2734"/>
                    <a:pt x="7230" y="2875"/>
                  </a:cubicBezTo>
                  <a:cubicBezTo>
                    <a:pt x="7305" y="3010"/>
                    <a:pt x="7328" y="3159"/>
                    <a:pt x="7308" y="3310"/>
                  </a:cubicBezTo>
                  <a:cubicBezTo>
                    <a:pt x="7274" y="3571"/>
                    <a:pt x="7113" y="3815"/>
                    <a:pt x="6895" y="3959"/>
                  </a:cubicBezTo>
                  <a:cubicBezTo>
                    <a:pt x="6682" y="4104"/>
                    <a:pt x="6418" y="4160"/>
                    <a:pt x="6164" y="4186"/>
                  </a:cubicBezTo>
                  <a:cubicBezTo>
                    <a:pt x="6039" y="4201"/>
                    <a:pt x="5912" y="4202"/>
                    <a:pt x="5786" y="4208"/>
                  </a:cubicBezTo>
                  <a:cubicBezTo>
                    <a:pt x="5695" y="4213"/>
                    <a:pt x="5604" y="4218"/>
                    <a:pt x="5513" y="4218"/>
                  </a:cubicBezTo>
                  <a:cubicBezTo>
                    <a:pt x="5456" y="4218"/>
                    <a:pt x="5398" y="4216"/>
                    <a:pt x="5341" y="4211"/>
                  </a:cubicBezTo>
                  <a:cubicBezTo>
                    <a:pt x="5203" y="4201"/>
                    <a:pt x="5051" y="4164"/>
                    <a:pt x="4943" y="4074"/>
                  </a:cubicBezTo>
                  <a:cubicBezTo>
                    <a:pt x="4842" y="3992"/>
                    <a:pt x="4796" y="3873"/>
                    <a:pt x="4774" y="3748"/>
                  </a:cubicBezTo>
                  <a:cubicBezTo>
                    <a:pt x="4691" y="3225"/>
                    <a:pt x="5009" y="2655"/>
                    <a:pt x="5469" y="2417"/>
                  </a:cubicBezTo>
                  <a:cubicBezTo>
                    <a:pt x="5635" y="2331"/>
                    <a:pt x="5815" y="2287"/>
                    <a:pt x="5997" y="2287"/>
                  </a:cubicBezTo>
                  <a:close/>
                  <a:moveTo>
                    <a:pt x="6918" y="0"/>
                  </a:moveTo>
                  <a:cubicBezTo>
                    <a:pt x="6891" y="0"/>
                    <a:pt x="6864" y="1"/>
                    <a:pt x="6837" y="4"/>
                  </a:cubicBezTo>
                  <a:cubicBezTo>
                    <a:pt x="6600" y="22"/>
                    <a:pt x="6371" y="121"/>
                    <a:pt x="6193" y="274"/>
                  </a:cubicBezTo>
                  <a:cubicBezTo>
                    <a:pt x="6182" y="285"/>
                    <a:pt x="6172" y="290"/>
                    <a:pt x="6160" y="292"/>
                  </a:cubicBezTo>
                  <a:cubicBezTo>
                    <a:pt x="6133" y="400"/>
                    <a:pt x="6102" y="507"/>
                    <a:pt x="6068" y="611"/>
                  </a:cubicBezTo>
                  <a:cubicBezTo>
                    <a:pt x="5965" y="949"/>
                    <a:pt x="5805" y="1368"/>
                    <a:pt x="5428" y="1474"/>
                  </a:cubicBezTo>
                  <a:cubicBezTo>
                    <a:pt x="5372" y="1490"/>
                    <a:pt x="5315" y="1497"/>
                    <a:pt x="5260" y="1497"/>
                  </a:cubicBezTo>
                  <a:cubicBezTo>
                    <a:pt x="5098" y="1497"/>
                    <a:pt x="4943" y="1435"/>
                    <a:pt x="4803" y="1343"/>
                  </a:cubicBezTo>
                  <a:cubicBezTo>
                    <a:pt x="4749" y="1305"/>
                    <a:pt x="4697" y="1264"/>
                    <a:pt x="4646" y="1219"/>
                  </a:cubicBezTo>
                  <a:cubicBezTo>
                    <a:pt x="4489" y="1136"/>
                    <a:pt x="4339" y="1040"/>
                    <a:pt x="4196" y="926"/>
                  </a:cubicBezTo>
                  <a:cubicBezTo>
                    <a:pt x="4191" y="922"/>
                    <a:pt x="4184" y="918"/>
                    <a:pt x="4179" y="912"/>
                  </a:cubicBezTo>
                  <a:cubicBezTo>
                    <a:pt x="4065" y="885"/>
                    <a:pt x="3947" y="868"/>
                    <a:pt x="3829" y="868"/>
                  </a:cubicBezTo>
                  <a:cubicBezTo>
                    <a:pt x="3712" y="868"/>
                    <a:pt x="3595" y="885"/>
                    <a:pt x="3486" y="927"/>
                  </a:cubicBezTo>
                  <a:cubicBezTo>
                    <a:pt x="3236" y="1026"/>
                    <a:pt x="3116" y="1249"/>
                    <a:pt x="3082" y="1503"/>
                  </a:cubicBezTo>
                  <a:cubicBezTo>
                    <a:pt x="3074" y="1563"/>
                    <a:pt x="3015" y="1603"/>
                    <a:pt x="2959" y="1611"/>
                  </a:cubicBezTo>
                  <a:cubicBezTo>
                    <a:pt x="2925" y="1615"/>
                    <a:pt x="2890" y="1616"/>
                    <a:pt x="2854" y="1616"/>
                  </a:cubicBezTo>
                  <a:cubicBezTo>
                    <a:pt x="2745" y="1616"/>
                    <a:pt x="2631" y="1602"/>
                    <a:pt x="2520" y="1602"/>
                  </a:cubicBezTo>
                  <a:cubicBezTo>
                    <a:pt x="2397" y="1602"/>
                    <a:pt x="2278" y="1619"/>
                    <a:pt x="2176" y="1694"/>
                  </a:cubicBezTo>
                  <a:cubicBezTo>
                    <a:pt x="2031" y="1801"/>
                    <a:pt x="2002" y="1989"/>
                    <a:pt x="1949" y="2146"/>
                  </a:cubicBezTo>
                  <a:cubicBezTo>
                    <a:pt x="1881" y="2348"/>
                    <a:pt x="1771" y="2498"/>
                    <a:pt x="1559" y="2561"/>
                  </a:cubicBezTo>
                  <a:cubicBezTo>
                    <a:pt x="1464" y="2590"/>
                    <a:pt x="1358" y="2602"/>
                    <a:pt x="1268" y="2649"/>
                  </a:cubicBezTo>
                  <a:cubicBezTo>
                    <a:pt x="1179" y="2693"/>
                    <a:pt x="1105" y="2751"/>
                    <a:pt x="1044" y="2831"/>
                  </a:cubicBezTo>
                  <a:cubicBezTo>
                    <a:pt x="891" y="3031"/>
                    <a:pt x="872" y="3269"/>
                    <a:pt x="959" y="3500"/>
                  </a:cubicBezTo>
                  <a:cubicBezTo>
                    <a:pt x="975" y="3541"/>
                    <a:pt x="966" y="3607"/>
                    <a:pt x="932" y="3638"/>
                  </a:cubicBezTo>
                  <a:cubicBezTo>
                    <a:pt x="843" y="3722"/>
                    <a:pt x="750" y="3790"/>
                    <a:pt x="650" y="3860"/>
                  </a:cubicBezTo>
                  <a:cubicBezTo>
                    <a:pt x="565" y="3920"/>
                    <a:pt x="492" y="3979"/>
                    <a:pt x="432" y="4065"/>
                  </a:cubicBezTo>
                  <a:cubicBezTo>
                    <a:pt x="380" y="4138"/>
                    <a:pt x="341" y="4229"/>
                    <a:pt x="327" y="4318"/>
                  </a:cubicBezTo>
                  <a:cubicBezTo>
                    <a:pt x="308" y="4415"/>
                    <a:pt x="344" y="4510"/>
                    <a:pt x="376" y="4598"/>
                  </a:cubicBezTo>
                  <a:cubicBezTo>
                    <a:pt x="450" y="4797"/>
                    <a:pt x="486" y="4982"/>
                    <a:pt x="371" y="5175"/>
                  </a:cubicBezTo>
                  <a:cubicBezTo>
                    <a:pt x="277" y="5332"/>
                    <a:pt x="152" y="5467"/>
                    <a:pt x="68" y="5628"/>
                  </a:cubicBezTo>
                  <a:cubicBezTo>
                    <a:pt x="32" y="5697"/>
                    <a:pt x="0" y="5771"/>
                    <a:pt x="2" y="5848"/>
                  </a:cubicBezTo>
                  <a:cubicBezTo>
                    <a:pt x="6" y="5891"/>
                    <a:pt x="20" y="5930"/>
                    <a:pt x="41" y="5968"/>
                  </a:cubicBezTo>
                  <a:cubicBezTo>
                    <a:pt x="105" y="6002"/>
                    <a:pt x="172" y="6037"/>
                    <a:pt x="240" y="6068"/>
                  </a:cubicBezTo>
                  <a:cubicBezTo>
                    <a:pt x="1001" y="6447"/>
                    <a:pt x="1755" y="6842"/>
                    <a:pt x="2512" y="7229"/>
                  </a:cubicBezTo>
                  <a:cubicBezTo>
                    <a:pt x="2434" y="7076"/>
                    <a:pt x="2377" y="6906"/>
                    <a:pt x="2335" y="6747"/>
                  </a:cubicBezTo>
                  <a:cubicBezTo>
                    <a:pt x="2270" y="6504"/>
                    <a:pt x="2236" y="6248"/>
                    <a:pt x="2280" y="5998"/>
                  </a:cubicBezTo>
                  <a:cubicBezTo>
                    <a:pt x="2322" y="5771"/>
                    <a:pt x="2434" y="5498"/>
                    <a:pt x="2645" y="5379"/>
                  </a:cubicBezTo>
                  <a:cubicBezTo>
                    <a:pt x="2708" y="5343"/>
                    <a:pt x="2773" y="5327"/>
                    <a:pt x="2835" y="5327"/>
                  </a:cubicBezTo>
                  <a:cubicBezTo>
                    <a:pt x="2996" y="5327"/>
                    <a:pt x="3146" y="5433"/>
                    <a:pt x="3249" y="5570"/>
                  </a:cubicBezTo>
                  <a:cubicBezTo>
                    <a:pt x="3317" y="5664"/>
                    <a:pt x="3366" y="5764"/>
                    <a:pt x="3406" y="5870"/>
                  </a:cubicBezTo>
                  <a:cubicBezTo>
                    <a:pt x="3410" y="5859"/>
                    <a:pt x="3415" y="5847"/>
                    <a:pt x="3418" y="5833"/>
                  </a:cubicBezTo>
                  <a:cubicBezTo>
                    <a:pt x="3486" y="5680"/>
                    <a:pt x="3578" y="5514"/>
                    <a:pt x="3720" y="5419"/>
                  </a:cubicBezTo>
                  <a:cubicBezTo>
                    <a:pt x="3793" y="5369"/>
                    <a:pt x="3884" y="5341"/>
                    <a:pt x="3974" y="5341"/>
                  </a:cubicBezTo>
                  <a:cubicBezTo>
                    <a:pt x="4057" y="5341"/>
                    <a:pt x="4139" y="5364"/>
                    <a:pt x="4205" y="5414"/>
                  </a:cubicBezTo>
                  <a:cubicBezTo>
                    <a:pt x="4348" y="5520"/>
                    <a:pt x="4370" y="5721"/>
                    <a:pt x="4365" y="5889"/>
                  </a:cubicBezTo>
                  <a:cubicBezTo>
                    <a:pt x="4439" y="5812"/>
                    <a:pt x="4526" y="5742"/>
                    <a:pt x="4623" y="5697"/>
                  </a:cubicBezTo>
                  <a:cubicBezTo>
                    <a:pt x="4678" y="5672"/>
                    <a:pt x="4733" y="5661"/>
                    <a:pt x="4785" y="5661"/>
                  </a:cubicBezTo>
                  <a:cubicBezTo>
                    <a:pt x="4952" y="5661"/>
                    <a:pt x="5097" y="5776"/>
                    <a:pt x="5139" y="5957"/>
                  </a:cubicBezTo>
                  <a:cubicBezTo>
                    <a:pt x="5192" y="6186"/>
                    <a:pt x="5142" y="6435"/>
                    <a:pt x="5071" y="6654"/>
                  </a:cubicBezTo>
                  <a:cubicBezTo>
                    <a:pt x="4886" y="7222"/>
                    <a:pt x="4420" y="7659"/>
                    <a:pt x="3889" y="7915"/>
                  </a:cubicBezTo>
                  <a:cubicBezTo>
                    <a:pt x="4554" y="8232"/>
                    <a:pt x="5228" y="8528"/>
                    <a:pt x="5911" y="8807"/>
                  </a:cubicBezTo>
                  <a:cubicBezTo>
                    <a:pt x="5990" y="8732"/>
                    <a:pt x="6069" y="8656"/>
                    <a:pt x="6152" y="8587"/>
                  </a:cubicBezTo>
                  <a:cubicBezTo>
                    <a:pt x="6576" y="8231"/>
                    <a:pt x="7043" y="7929"/>
                    <a:pt x="7501" y="7622"/>
                  </a:cubicBezTo>
                  <a:cubicBezTo>
                    <a:pt x="7975" y="7305"/>
                    <a:pt x="8445" y="6984"/>
                    <a:pt x="8916" y="6664"/>
                  </a:cubicBezTo>
                  <a:cubicBezTo>
                    <a:pt x="9313" y="6390"/>
                    <a:pt x="9712" y="6118"/>
                    <a:pt x="10109" y="5842"/>
                  </a:cubicBezTo>
                  <a:lnTo>
                    <a:pt x="10109" y="5842"/>
                  </a:lnTo>
                  <a:cubicBezTo>
                    <a:pt x="10026" y="5849"/>
                    <a:pt x="9942" y="5852"/>
                    <a:pt x="9859" y="5852"/>
                  </a:cubicBezTo>
                  <a:cubicBezTo>
                    <a:pt x="9715" y="5852"/>
                    <a:pt x="9571" y="5843"/>
                    <a:pt x="9431" y="5827"/>
                  </a:cubicBezTo>
                  <a:cubicBezTo>
                    <a:pt x="9140" y="5794"/>
                    <a:pt x="8842" y="5706"/>
                    <a:pt x="8604" y="5535"/>
                  </a:cubicBezTo>
                  <a:cubicBezTo>
                    <a:pt x="8396" y="5390"/>
                    <a:pt x="8234" y="5156"/>
                    <a:pt x="8289" y="4889"/>
                  </a:cubicBezTo>
                  <a:cubicBezTo>
                    <a:pt x="8341" y="4628"/>
                    <a:pt x="8584" y="4490"/>
                    <a:pt x="8828" y="4441"/>
                  </a:cubicBezTo>
                  <a:cubicBezTo>
                    <a:pt x="8909" y="4426"/>
                    <a:pt x="8999" y="4411"/>
                    <a:pt x="9097" y="4405"/>
                  </a:cubicBezTo>
                  <a:cubicBezTo>
                    <a:pt x="9084" y="4380"/>
                    <a:pt x="9071" y="4357"/>
                    <a:pt x="9061" y="4334"/>
                  </a:cubicBezTo>
                  <a:cubicBezTo>
                    <a:pt x="8969" y="4143"/>
                    <a:pt x="8953" y="3885"/>
                    <a:pt x="9143" y="3746"/>
                  </a:cubicBezTo>
                  <a:cubicBezTo>
                    <a:pt x="9206" y="3700"/>
                    <a:pt x="9279" y="3682"/>
                    <a:pt x="9353" y="3682"/>
                  </a:cubicBezTo>
                  <a:cubicBezTo>
                    <a:pt x="9452" y="3682"/>
                    <a:pt x="9553" y="3713"/>
                    <a:pt x="9640" y="3753"/>
                  </a:cubicBezTo>
                  <a:cubicBezTo>
                    <a:pt x="9713" y="3786"/>
                    <a:pt x="9786" y="3827"/>
                    <a:pt x="9854" y="3875"/>
                  </a:cubicBezTo>
                  <a:cubicBezTo>
                    <a:pt x="9867" y="3709"/>
                    <a:pt x="9917" y="3547"/>
                    <a:pt x="10037" y="3435"/>
                  </a:cubicBezTo>
                  <a:cubicBezTo>
                    <a:pt x="10138" y="3342"/>
                    <a:pt x="10264" y="3295"/>
                    <a:pt x="10390" y="3295"/>
                  </a:cubicBezTo>
                  <a:cubicBezTo>
                    <a:pt x="10495" y="3295"/>
                    <a:pt x="10600" y="3327"/>
                    <a:pt x="10692" y="3391"/>
                  </a:cubicBezTo>
                  <a:cubicBezTo>
                    <a:pt x="10889" y="3529"/>
                    <a:pt x="11014" y="3761"/>
                    <a:pt x="11096" y="3980"/>
                  </a:cubicBezTo>
                  <a:cubicBezTo>
                    <a:pt x="11211" y="4285"/>
                    <a:pt x="11223" y="4618"/>
                    <a:pt x="11122" y="4928"/>
                  </a:cubicBezTo>
                  <a:cubicBezTo>
                    <a:pt x="11088" y="5032"/>
                    <a:pt x="11045" y="5133"/>
                    <a:pt x="10992" y="5226"/>
                  </a:cubicBezTo>
                  <a:cubicBezTo>
                    <a:pt x="11255" y="5040"/>
                    <a:pt x="11523" y="4849"/>
                    <a:pt x="11784" y="4662"/>
                  </a:cubicBezTo>
                  <a:cubicBezTo>
                    <a:pt x="12040" y="4478"/>
                    <a:pt x="12299" y="4292"/>
                    <a:pt x="12559" y="4110"/>
                  </a:cubicBezTo>
                  <a:cubicBezTo>
                    <a:pt x="12479" y="3792"/>
                    <a:pt x="12243" y="3505"/>
                    <a:pt x="11903" y="3469"/>
                  </a:cubicBezTo>
                  <a:cubicBezTo>
                    <a:pt x="11821" y="3462"/>
                    <a:pt x="11775" y="3352"/>
                    <a:pt x="11811" y="3284"/>
                  </a:cubicBezTo>
                  <a:cubicBezTo>
                    <a:pt x="11875" y="3170"/>
                    <a:pt x="11968" y="3050"/>
                    <a:pt x="11971" y="2915"/>
                  </a:cubicBezTo>
                  <a:cubicBezTo>
                    <a:pt x="11972" y="2829"/>
                    <a:pt x="11934" y="2769"/>
                    <a:pt x="11862" y="2712"/>
                  </a:cubicBezTo>
                  <a:cubicBezTo>
                    <a:pt x="11713" y="2595"/>
                    <a:pt x="11496" y="2556"/>
                    <a:pt x="11300" y="2556"/>
                  </a:cubicBezTo>
                  <a:cubicBezTo>
                    <a:pt x="11259" y="2556"/>
                    <a:pt x="11219" y="2557"/>
                    <a:pt x="11181" y="2560"/>
                  </a:cubicBezTo>
                  <a:cubicBezTo>
                    <a:pt x="11178" y="2561"/>
                    <a:pt x="11174" y="2561"/>
                    <a:pt x="11171" y="2561"/>
                  </a:cubicBezTo>
                  <a:cubicBezTo>
                    <a:pt x="11086" y="2561"/>
                    <a:pt x="11024" y="2479"/>
                    <a:pt x="11040" y="2397"/>
                  </a:cubicBezTo>
                  <a:cubicBezTo>
                    <a:pt x="11066" y="2250"/>
                    <a:pt x="11143" y="2107"/>
                    <a:pt x="11134" y="1956"/>
                  </a:cubicBezTo>
                  <a:cubicBezTo>
                    <a:pt x="11128" y="1807"/>
                    <a:pt x="11019" y="1707"/>
                    <a:pt x="10889" y="1655"/>
                  </a:cubicBezTo>
                  <a:cubicBezTo>
                    <a:pt x="10830" y="1629"/>
                    <a:pt x="10761" y="1608"/>
                    <a:pt x="10697" y="1608"/>
                  </a:cubicBezTo>
                  <a:cubicBezTo>
                    <a:pt x="10692" y="1608"/>
                    <a:pt x="10687" y="1608"/>
                    <a:pt x="10682" y="1608"/>
                  </a:cubicBezTo>
                  <a:cubicBezTo>
                    <a:pt x="10612" y="1608"/>
                    <a:pt x="10541" y="1627"/>
                    <a:pt x="10469" y="1635"/>
                  </a:cubicBezTo>
                  <a:cubicBezTo>
                    <a:pt x="10448" y="1637"/>
                    <a:pt x="10427" y="1638"/>
                    <a:pt x="10405" y="1638"/>
                  </a:cubicBezTo>
                  <a:cubicBezTo>
                    <a:pt x="10289" y="1638"/>
                    <a:pt x="10168" y="1601"/>
                    <a:pt x="10124" y="1480"/>
                  </a:cubicBezTo>
                  <a:cubicBezTo>
                    <a:pt x="10089" y="1386"/>
                    <a:pt x="10120" y="1288"/>
                    <a:pt x="10125" y="1191"/>
                  </a:cubicBezTo>
                  <a:cubicBezTo>
                    <a:pt x="10129" y="1088"/>
                    <a:pt x="10083" y="1015"/>
                    <a:pt x="10003" y="953"/>
                  </a:cubicBezTo>
                  <a:cubicBezTo>
                    <a:pt x="9881" y="862"/>
                    <a:pt x="9716" y="839"/>
                    <a:pt x="9561" y="839"/>
                  </a:cubicBezTo>
                  <a:cubicBezTo>
                    <a:pt x="9519" y="839"/>
                    <a:pt x="9478" y="841"/>
                    <a:pt x="9438" y="843"/>
                  </a:cubicBezTo>
                  <a:cubicBezTo>
                    <a:pt x="9316" y="849"/>
                    <a:pt x="9178" y="885"/>
                    <a:pt x="9047" y="885"/>
                  </a:cubicBezTo>
                  <a:cubicBezTo>
                    <a:pt x="8979" y="885"/>
                    <a:pt x="8913" y="876"/>
                    <a:pt x="8852" y="847"/>
                  </a:cubicBezTo>
                  <a:cubicBezTo>
                    <a:pt x="8669" y="764"/>
                    <a:pt x="8597" y="540"/>
                    <a:pt x="8419" y="447"/>
                  </a:cubicBezTo>
                  <a:cubicBezTo>
                    <a:pt x="8362" y="418"/>
                    <a:pt x="8303" y="407"/>
                    <a:pt x="8242" y="407"/>
                  </a:cubicBezTo>
                  <a:cubicBezTo>
                    <a:pt x="8121" y="407"/>
                    <a:pt x="7995" y="451"/>
                    <a:pt x="7879" y="479"/>
                  </a:cubicBezTo>
                  <a:cubicBezTo>
                    <a:pt x="7836" y="489"/>
                    <a:pt x="7793" y="496"/>
                    <a:pt x="7751" y="496"/>
                  </a:cubicBezTo>
                  <a:cubicBezTo>
                    <a:pt x="7688" y="496"/>
                    <a:pt x="7627" y="480"/>
                    <a:pt x="7574" y="436"/>
                  </a:cubicBezTo>
                  <a:cubicBezTo>
                    <a:pt x="7506" y="382"/>
                    <a:pt x="7477" y="301"/>
                    <a:pt x="7431" y="233"/>
                  </a:cubicBezTo>
                  <a:cubicBezTo>
                    <a:pt x="7321" y="62"/>
                    <a:pt x="7113" y="0"/>
                    <a:pt x="69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34"/>
            <p:cNvSpPr/>
            <p:nvPr/>
          </p:nvSpPr>
          <p:spPr>
            <a:xfrm>
              <a:off x="899450" y="357453"/>
              <a:ext cx="261153" cy="172753"/>
            </a:xfrm>
            <a:custGeom>
              <a:rect b="b" l="l" r="r" t="t"/>
              <a:pathLst>
                <a:path extrusionOk="0" h="4352" w="6579">
                  <a:moveTo>
                    <a:pt x="1191" y="0"/>
                  </a:moveTo>
                  <a:cubicBezTo>
                    <a:pt x="1121" y="0"/>
                    <a:pt x="1039" y="39"/>
                    <a:pt x="983" y="66"/>
                  </a:cubicBezTo>
                  <a:cubicBezTo>
                    <a:pt x="806" y="157"/>
                    <a:pt x="618" y="307"/>
                    <a:pt x="410" y="312"/>
                  </a:cubicBezTo>
                  <a:cubicBezTo>
                    <a:pt x="405" y="312"/>
                    <a:pt x="400" y="312"/>
                    <a:pt x="394" y="312"/>
                  </a:cubicBezTo>
                  <a:cubicBezTo>
                    <a:pt x="322" y="312"/>
                    <a:pt x="254" y="286"/>
                    <a:pt x="202" y="238"/>
                  </a:cubicBezTo>
                  <a:lnTo>
                    <a:pt x="22" y="250"/>
                  </a:lnTo>
                  <a:cubicBezTo>
                    <a:pt x="35" y="263"/>
                    <a:pt x="46" y="279"/>
                    <a:pt x="44" y="301"/>
                  </a:cubicBezTo>
                  <a:cubicBezTo>
                    <a:pt x="29" y="669"/>
                    <a:pt x="1" y="1034"/>
                    <a:pt x="38" y="1400"/>
                  </a:cubicBezTo>
                  <a:cubicBezTo>
                    <a:pt x="72" y="1756"/>
                    <a:pt x="159" y="2109"/>
                    <a:pt x="314" y="2431"/>
                  </a:cubicBezTo>
                  <a:cubicBezTo>
                    <a:pt x="571" y="2375"/>
                    <a:pt x="833" y="2345"/>
                    <a:pt x="1094" y="2345"/>
                  </a:cubicBezTo>
                  <a:cubicBezTo>
                    <a:pt x="1191" y="2345"/>
                    <a:pt x="1287" y="2349"/>
                    <a:pt x="1384" y="2357"/>
                  </a:cubicBezTo>
                  <a:cubicBezTo>
                    <a:pt x="1360" y="2153"/>
                    <a:pt x="1331" y="1948"/>
                    <a:pt x="1319" y="1740"/>
                  </a:cubicBezTo>
                  <a:cubicBezTo>
                    <a:pt x="1315" y="1629"/>
                    <a:pt x="1310" y="1516"/>
                    <a:pt x="1311" y="1406"/>
                  </a:cubicBezTo>
                  <a:cubicBezTo>
                    <a:pt x="1310" y="1292"/>
                    <a:pt x="1308" y="1185"/>
                    <a:pt x="1365" y="1086"/>
                  </a:cubicBezTo>
                  <a:cubicBezTo>
                    <a:pt x="1382" y="1055"/>
                    <a:pt x="1412" y="1040"/>
                    <a:pt x="1441" y="1040"/>
                  </a:cubicBezTo>
                  <a:cubicBezTo>
                    <a:pt x="1473" y="1040"/>
                    <a:pt x="1505" y="1059"/>
                    <a:pt x="1519" y="1096"/>
                  </a:cubicBezTo>
                  <a:cubicBezTo>
                    <a:pt x="1563" y="1200"/>
                    <a:pt x="1547" y="1302"/>
                    <a:pt x="1545" y="1416"/>
                  </a:cubicBezTo>
                  <a:cubicBezTo>
                    <a:pt x="1544" y="1523"/>
                    <a:pt x="1544" y="1633"/>
                    <a:pt x="1547" y="1740"/>
                  </a:cubicBezTo>
                  <a:cubicBezTo>
                    <a:pt x="1552" y="1952"/>
                    <a:pt x="1549" y="2166"/>
                    <a:pt x="1552" y="2377"/>
                  </a:cubicBezTo>
                  <a:cubicBezTo>
                    <a:pt x="1902" y="2426"/>
                    <a:pt x="2247" y="2542"/>
                    <a:pt x="2549" y="2722"/>
                  </a:cubicBezTo>
                  <a:cubicBezTo>
                    <a:pt x="2882" y="2922"/>
                    <a:pt x="3257" y="3224"/>
                    <a:pt x="3356" y="3619"/>
                  </a:cubicBezTo>
                  <a:cubicBezTo>
                    <a:pt x="3386" y="3619"/>
                    <a:pt x="3415" y="3618"/>
                    <a:pt x="3445" y="3618"/>
                  </a:cubicBezTo>
                  <a:cubicBezTo>
                    <a:pt x="3458" y="3617"/>
                    <a:pt x="3470" y="3617"/>
                    <a:pt x="3483" y="3617"/>
                  </a:cubicBezTo>
                  <a:cubicBezTo>
                    <a:pt x="3709" y="3617"/>
                    <a:pt x="3935" y="3643"/>
                    <a:pt x="4153" y="3696"/>
                  </a:cubicBezTo>
                  <a:cubicBezTo>
                    <a:pt x="4138" y="3524"/>
                    <a:pt x="4128" y="3353"/>
                    <a:pt x="4135" y="3180"/>
                  </a:cubicBezTo>
                  <a:cubicBezTo>
                    <a:pt x="4140" y="2981"/>
                    <a:pt x="4163" y="2785"/>
                    <a:pt x="4182" y="2588"/>
                  </a:cubicBezTo>
                  <a:cubicBezTo>
                    <a:pt x="4199" y="2393"/>
                    <a:pt x="4206" y="2192"/>
                    <a:pt x="4246" y="1999"/>
                  </a:cubicBezTo>
                  <a:cubicBezTo>
                    <a:pt x="4281" y="1811"/>
                    <a:pt x="4346" y="1629"/>
                    <a:pt x="4402" y="1447"/>
                  </a:cubicBezTo>
                  <a:cubicBezTo>
                    <a:pt x="4411" y="1417"/>
                    <a:pt x="4435" y="1403"/>
                    <a:pt x="4459" y="1403"/>
                  </a:cubicBezTo>
                  <a:cubicBezTo>
                    <a:pt x="4491" y="1403"/>
                    <a:pt x="4522" y="1428"/>
                    <a:pt x="4516" y="1472"/>
                  </a:cubicBezTo>
                  <a:cubicBezTo>
                    <a:pt x="4496" y="1661"/>
                    <a:pt x="4437" y="1844"/>
                    <a:pt x="4408" y="2031"/>
                  </a:cubicBezTo>
                  <a:cubicBezTo>
                    <a:pt x="4381" y="2222"/>
                    <a:pt x="4382" y="2414"/>
                    <a:pt x="4378" y="2603"/>
                  </a:cubicBezTo>
                  <a:cubicBezTo>
                    <a:pt x="4372" y="2992"/>
                    <a:pt x="4372" y="3377"/>
                    <a:pt x="4386" y="3763"/>
                  </a:cubicBezTo>
                  <a:cubicBezTo>
                    <a:pt x="4434" y="3780"/>
                    <a:pt x="4482" y="3797"/>
                    <a:pt x="4532" y="3817"/>
                  </a:cubicBezTo>
                  <a:cubicBezTo>
                    <a:pt x="4706" y="3889"/>
                    <a:pt x="4862" y="3991"/>
                    <a:pt x="5017" y="4101"/>
                  </a:cubicBezTo>
                  <a:cubicBezTo>
                    <a:pt x="5101" y="4160"/>
                    <a:pt x="5184" y="4223"/>
                    <a:pt x="5255" y="4300"/>
                  </a:cubicBezTo>
                  <a:cubicBezTo>
                    <a:pt x="5268" y="4317"/>
                    <a:pt x="5282" y="4335"/>
                    <a:pt x="5296" y="4352"/>
                  </a:cubicBezTo>
                  <a:cubicBezTo>
                    <a:pt x="5320" y="4165"/>
                    <a:pt x="5356" y="3985"/>
                    <a:pt x="5411" y="3809"/>
                  </a:cubicBezTo>
                  <a:cubicBezTo>
                    <a:pt x="5490" y="3555"/>
                    <a:pt x="5612" y="3325"/>
                    <a:pt x="5777" y="3126"/>
                  </a:cubicBezTo>
                  <a:cubicBezTo>
                    <a:pt x="5778" y="3091"/>
                    <a:pt x="5782" y="3051"/>
                    <a:pt x="5784" y="3013"/>
                  </a:cubicBezTo>
                  <a:cubicBezTo>
                    <a:pt x="5800" y="2805"/>
                    <a:pt x="5826" y="2608"/>
                    <a:pt x="5890" y="2407"/>
                  </a:cubicBezTo>
                  <a:cubicBezTo>
                    <a:pt x="6020" y="1980"/>
                    <a:pt x="6250" y="1586"/>
                    <a:pt x="6546" y="1247"/>
                  </a:cubicBezTo>
                  <a:cubicBezTo>
                    <a:pt x="6557" y="1236"/>
                    <a:pt x="6567" y="1231"/>
                    <a:pt x="6579" y="1229"/>
                  </a:cubicBezTo>
                  <a:lnTo>
                    <a:pt x="6559" y="1029"/>
                  </a:lnTo>
                  <a:cubicBezTo>
                    <a:pt x="6541" y="1030"/>
                    <a:pt x="6522" y="1031"/>
                    <a:pt x="6505" y="1031"/>
                  </a:cubicBezTo>
                  <a:cubicBezTo>
                    <a:pt x="6425" y="1031"/>
                    <a:pt x="6349" y="1012"/>
                    <a:pt x="6281" y="952"/>
                  </a:cubicBezTo>
                  <a:cubicBezTo>
                    <a:pt x="6204" y="884"/>
                    <a:pt x="6167" y="770"/>
                    <a:pt x="6078" y="719"/>
                  </a:cubicBezTo>
                  <a:cubicBezTo>
                    <a:pt x="6044" y="700"/>
                    <a:pt x="6007" y="692"/>
                    <a:pt x="5968" y="692"/>
                  </a:cubicBezTo>
                  <a:cubicBezTo>
                    <a:pt x="5891" y="692"/>
                    <a:pt x="5810" y="721"/>
                    <a:pt x="5745" y="745"/>
                  </a:cubicBezTo>
                  <a:cubicBezTo>
                    <a:pt x="5586" y="802"/>
                    <a:pt x="5437" y="874"/>
                    <a:pt x="5268" y="906"/>
                  </a:cubicBezTo>
                  <a:cubicBezTo>
                    <a:pt x="5220" y="915"/>
                    <a:pt x="5167" y="922"/>
                    <a:pt x="5114" y="922"/>
                  </a:cubicBezTo>
                  <a:cubicBezTo>
                    <a:pt x="5025" y="922"/>
                    <a:pt x="4936" y="903"/>
                    <a:pt x="4866" y="846"/>
                  </a:cubicBezTo>
                  <a:cubicBezTo>
                    <a:pt x="4786" y="780"/>
                    <a:pt x="4758" y="674"/>
                    <a:pt x="4705" y="589"/>
                  </a:cubicBezTo>
                  <a:cubicBezTo>
                    <a:pt x="4667" y="529"/>
                    <a:pt x="4622" y="487"/>
                    <a:pt x="4569" y="473"/>
                  </a:cubicBezTo>
                  <a:cubicBezTo>
                    <a:pt x="4546" y="468"/>
                    <a:pt x="4522" y="466"/>
                    <a:pt x="4499" y="466"/>
                  </a:cubicBezTo>
                  <a:cubicBezTo>
                    <a:pt x="4460" y="466"/>
                    <a:pt x="4420" y="472"/>
                    <a:pt x="4381" y="482"/>
                  </a:cubicBezTo>
                  <a:cubicBezTo>
                    <a:pt x="4297" y="503"/>
                    <a:pt x="4217" y="535"/>
                    <a:pt x="4135" y="570"/>
                  </a:cubicBezTo>
                  <a:cubicBezTo>
                    <a:pt x="3947" y="649"/>
                    <a:pt x="3695" y="793"/>
                    <a:pt x="3468" y="793"/>
                  </a:cubicBezTo>
                  <a:cubicBezTo>
                    <a:pt x="3364" y="793"/>
                    <a:pt x="3265" y="762"/>
                    <a:pt x="3180" y="682"/>
                  </a:cubicBezTo>
                  <a:cubicBezTo>
                    <a:pt x="3097" y="602"/>
                    <a:pt x="3052" y="495"/>
                    <a:pt x="3012" y="391"/>
                  </a:cubicBezTo>
                  <a:cubicBezTo>
                    <a:pt x="2997" y="354"/>
                    <a:pt x="2984" y="316"/>
                    <a:pt x="2964" y="281"/>
                  </a:cubicBezTo>
                  <a:cubicBezTo>
                    <a:pt x="2932" y="531"/>
                    <a:pt x="2913" y="784"/>
                    <a:pt x="2902" y="1034"/>
                  </a:cubicBezTo>
                  <a:cubicBezTo>
                    <a:pt x="2892" y="1323"/>
                    <a:pt x="2914" y="1615"/>
                    <a:pt x="2892" y="1904"/>
                  </a:cubicBezTo>
                  <a:cubicBezTo>
                    <a:pt x="2889" y="1945"/>
                    <a:pt x="2861" y="1963"/>
                    <a:pt x="2829" y="1963"/>
                  </a:cubicBezTo>
                  <a:cubicBezTo>
                    <a:pt x="2790" y="1963"/>
                    <a:pt x="2746" y="1937"/>
                    <a:pt x="2740" y="1894"/>
                  </a:cubicBezTo>
                  <a:cubicBezTo>
                    <a:pt x="2703" y="1602"/>
                    <a:pt x="2725" y="1301"/>
                    <a:pt x="2747" y="1008"/>
                  </a:cubicBezTo>
                  <a:cubicBezTo>
                    <a:pt x="2769" y="730"/>
                    <a:pt x="2813" y="454"/>
                    <a:pt x="2876" y="181"/>
                  </a:cubicBezTo>
                  <a:cubicBezTo>
                    <a:pt x="2862" y="171"/>
                    <a:pt x="2845" y="164"/>
                    <a:pt x="2826" y="159"/>
                  </a:cubicBezTo>
                  <a:cubicBezTo>
                    <a:pt x="2800" y="151"/>
                    <a:pt x="2772" y="148"/>
                    <a:pt x="2745" y="148"/>
                  </a:cubicBezTo>
                  <a:cubicBezTo>
                    <a:pt x="2652" y="148"/>
                    <a:pt x="2556" y="185"/>
                    <a:pt x="2475" y="218"/>
                  </a:cubicBezTo>
                  <a:cubicBezTo>
                    <a:pt x="2351" y="268"/>
                    <a:pt x="2236" y="334"/>
                    <a:pt x="2112" y="376"/>
                  </a:cubicBezTo>
                  <a:cubicBezTo>
                    <a:pt x="2018" y="407"/>
                    <a:pt x="1919" y="426"/>
                    <a:pt x="1825" y="426"/>
                  </a:cubicBezTo>
                  <a:cubicBezTo>
                    <a:pt x="1647" y="426"/>
                    <a:pt x="1481" y="360"/>
                    <a:pt x="1373" y="188"/>
                  </a:cubicBezTo>
                  <a:cubicBezTo>
                    <a:pt x="1346" y="141"/>
                    <a:pt x="1318" y="84"/>
                    <a:pt x="1285" y="45"/>
                  </a:cubicBezTo>
                  <a:cubicBezTo>
                    <a:pt x="1261" y="18"/>
                    <a:pt x="1246" y="8"/>
                    <a:pt x="1221" y="3"/>
                  </a:cubicBezTo>
                  <a:cubicBezTo>
                    <a:pt x="1212" y="1"/>
                    <a:pt x="1202" y="0"/>
                    <a:pt x="119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34"/>
            <p:cNvSpPr/>
            <p:nvPr/>
          </p:nvSpPr>
          <p:spPr>
            <a:xfrm>
              <a:off x="1049378" y="781356"/>
              <a:ext cx="100230" cy="87329"/>
            </a:xfrm>
            <a:custGeom>
              <a:rect b="b" l="l" r="r" t="t"/>
              <a:pathLst>
                <a:path extrusionOk="0" h="2200" w="2525">
                  <a:moveTo>
                    <a:pt x="1894" y="0"/>
                  </a:moveTo>
                  <a:cubicBezTo>
                    <a:pt x="1798" y="0"/>
                    <a:pt x="1705" y="38"/>
                    <a:pt x="1641" y="126"/>
                  </a:cubicBezTo>
                  <a:cubicBezTo>
                    <a:pt x="1523" y="290"/>
                    <a:pt x="1658" y="546"/>
                    <a:pt x="1677" y="722"/>
                  </a:cubicBezTo>
                  <a:cubicBezTo>
                    <a:pt x="1685" y="802"/>
                    <a:pt x="1622" y="846"/>
                    <a:pt x="1558" y="846"/>
                  </a:cubicBezTo>
                  <a:cubicBezTo>
                    <a:pt x="1519" y="846"/>
                    <a:pt x="1480" y="830"/>
                    <a:pt x="1455" y="797"/>
                  </a:cubicBezTo>
                  <a:cubicBezTo>
                    <a:pt x="1381" y="697"/>
                    <a:pt x="1279" y="609"/>
                    <a:pt x="1178" y="541"/>
                  </a:cubicBezTo>
                  <a:cubicBezTo>
                    <a:pt x="1101" y="488"/>
                    <a:pt x="995" y="426"/>
                    <a:pt x="894" y="426"/>
                  </a:cubicBezTo>
                  <a:cubicBezTo>
                    <a:pt x="877" y="426"/>
                    <a:pt x="861" y="428"/>
                    <a:pt x="845" y="432"/>
                  </a:cubicBezTo>
                  <a:cubicBezTo>
                    <a:pt x="657" y="476"/>
                    <a:pt x="742" y="698"/>
                    <a:pt x="812" y="808"/>
                  </a:cubicBezTo>
                  <a:cubicBezTo>
                    <a:pt x="850" y="861"/>
                    <a:pt x="887" y="913"/>
                    <a:pt x="929" y="963"/>
                  </a:cubicBezTo>
                  <a:cubicBezTo>
                    <a:pt x="944" y="981"/>
                    <a:pt x="965" y="1005"/>
                    <a:pt x="988" y="1025"/>
                  </a:cubicBezTo>
                  <a:cubicBezTo>
                    <a:pt x="1034" y="1043"/>
                    <a:pt x="1079" y="1067"/>
                    <a:pt x="1119" y="1104"/>
                  </a:cubicBezTo>
                  <a:cubicBezTo>
                    <a:pt x="1189" y="1168"/>
                    <a:pt x="1155" y="1314"/>
                    <a:pt x="1048" y="1314"/>
                  </a:cubicBezTo>
                  <a:cubicBezTo>
                    <a:pt x="1047" y="1314"/>
                    <a:pt x="1046" y="1314"/>
                    <a:pt x="1046" y="1314"/>
                  </a:cubicBezTo>
                  <a:cubicBezTo>
                    <a:pt x="958" y="1313"/>
                    <a:pt x="885" y="1275"/>
                    <a:pt x="825" y="1218"/>
                  </a:cubicBezTo>
                  <a:cubicBezTo>
                    <a:pt x="782" y="1209"/>
                    <a:pt x="735" y="1204"/>
                    <a:pt x="693" y="1204"/>
                  </a:cubicBezTo>
                  <a:cubicBezTo>
                    <a:pt x="688" y="1204"/>
                    <a:pt x="684" y="1204"/>
                    <a:pt x="679" y="1205"/>
                  </a:cubicBezTo>
                  <a:cubicBezTo>
                    <a:pt x="670" y="1204"/>
                    <a:pt x="661" y="1204"/>
                    <a:pt x="652" y="1204"/>
                  </a:cubicBezTo>
                  <a:cubicBezTo>
                    <a:pt x="551" y="1204"/>
                    <a:pt x="450" y="1215"/>
                    <a:pt x="353" y="1238"/>
                  </a:cubicBezTo>
                  <a:cubicBezTo>
                    <a:pt x="162" y="1282"/>
                    <a:pt x="0" y="1426"/>
                    <a:pt x="46" y="1636"/>
                  </a:cubicBezTo>
                  <a:cubicBezTo>
                    <a:pt x="91" y="1850"/>
                    <a:pt x="303" y="1974"/>
                    <a:pt x="492" y="2048"/>
                  </a:cubicBezTo>
                  <a:cubicBezTo>
                    <a:pt x="813" y="2172"/>
                    <a:pt x="1153" y="2183"/>
                    <a:pt x="1492" y="2183"/>
                  </a:cubicBezTo>
                  <a:cubicBezTo>
                    <a:pt x="1562" y="2183"/>
                    <a:pt x="1631" y="2182"/>
                    <a:pt x="1701" y="2182"/>
                  </a:cubicBezTo>
                  <a:cubicBezTo>
                    <a:pt x="1781" y="2182"/>
                    <a:pt x="1862" y="2183"/>
                    <a:pt x="1941" y="2186"/>
                  </a:cubicBezTo>
                  <a:cubicBezTo>
                    <a:pt x="1959" y="2186"/>
                    <a:pt x="1975" y="2192"/>
                    <a:pt x="1989" y="2199"/>
                  </a:cubicBezTo>
                  <a:cubicBezTo>
                    <a:pt x="1999" y="2151"/>
                    <a:pt x="2015" y="2108"/>
                    <a:pt x="2043" y="2061"/>
                  </a:cubicBezTo>
                  <a:cubicBezTo>
                    <a:pt x="2087" y="1994"/>
                    <a:pt x="2135" y="1928"/>
                    <a:pt x="2183" y="1865"/>
                  </a:cubicBezTo>
                  <a:cubicBezTo>
                    <a:pt x="2283" y="1729"/>
                    <a:pt x="2368" y="1600"/>
                    <a:pt x="2426" y="1443"/>
                  </a:cubicBezTo>
                  <a:cubicBezTo>
                    <a:pt x="2519" y="1188"/>
                    <a:pt x="2524" y="913"/>
                    <a:pt x="2458" y="663"/>
                  </a:cubicBezTo>
                  <a:cubicBezTo>
                    <a:pt x="2407" y="472"/>
                    <a:pt x="2325" y="260"/>
                    <a:pt x="2180" y="118"/>
                  </a:cubicBezTo>
                  <a:cubicBezTo>
                    <a:pt x="2105" y="45"/>
                    <a:pt x="1998" y="0"/>
                    <a:pt x="189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34"/>
            <p:cNvSpPr/>
            <p:nvPr/>
          </p:nvSpPr>
          <p:spPr>
            <a:xfrm>
              <a:off x="947203" y="510993"/>
              <a:ext cx="161320" cy="160328"/>
            </a:xfrm>
            <a:custGeom>
              <a:rect b="b" l="l" r="r" t="t"/>
              <a:pathLst>
                <a:path extrusionOk="0" h="4039" w="4064">
                  <a:moveTo>
                    <a:pt x="2611" y="601"/>
                  </a:moveTo>
                  <a:cubicBezTo>
                    <a:pt x="2664" y="601"/>
                    <a:pt x="2716" y="612"/>
                    <a:pt x="2764" y="635"/>
                  </a:cubicBezTo>
                  <a:cubicBezTo>
                    <a:pt x="2919" y="709"/>
                    <a:pt x="3023" y="920"/>
                    <a:pt x="3010" y="1099"/>
                  </a:cubicBezTo>
                  <a:cubicBezTo>
                    <a:pt x="3037" y="1102"/>
                    <a:pt x="3065" y="1105"/>
                    <a:pt x="3091" y="1113"/>
                  </a:cubicBezTo>
                  <a:cubicBezTo>
                    <a:pt x="3237" y="1152"/>
                    <a:pt x="3336" y="1281"/>
                    <a:pt x="3338" y="1434"/>
                  </a:cubicBezTo>
                  <a:cubicBezTo>
                    <a:pt x="3342" y="1651"/>
                    <a:pt x="3128" y="1850"/>
                    <a:pt x="2917" y="1850"/>
                  </a:cubicBezTo>
                  <a:cubicBezTo>
                    <a:pt x="2913" y="1850"/>
                    <a:pt x="2908" y="1850"/>
                    <a:pt x="2904" y="1850"/>
                  </a:cubicBezTo>
                  <a:cubicBezTo>
                    <a:pt x="2886" y="2122"/>
                    <a:pt x="2705" y="2384"/>
                    <a:pt x="2420" y="2420"/>
                  </a:cubicBezTo>
                  <a:cubicBezTo>
                    <a:pt x="2406" y="2422"/>
                    <a:pt x="2392" y="2422"/>
                    <a:pt x="2378" y="2422"/>
                  </a:cubicBezTo>
                  <a:cubicBezTo>
                    <a:pt x="2233" y="2422"/>
                    <a:pt x="2111" y="2334"/>
                    <a:pt x="2059" y="2198"/>
                  </a:cubicBezTo>
                  <a:cubicBezTo>
                    <a:pt x="2014" y="2090"/>
                    <a:pt x="2028" y="1992"/>
                    <a:pt x="2059" y="1892"/>
                  </a:cubicBezTo>
                  <a:lnTo>
                    <a:pt x="2059" y="1892"/>
                  </a:lnTo>
                  <a:cubicBezTo>
                    <a:pt x="2000" y="1902"/>
                    <a:pt x="1942" y="1911"/>
                    <a:pt x="1885" y="1911"/>
                  </a:cubicBezTo>
                  <a:cubicBezTo>
                    <a:pt x="1845" y="1911"/>
                    <a:pt x="1806" y="1907"/>
                    <a:pt x="1767" y="1897"/>
                  </a:cubicBezTo>
                  <a:cubicBezTo>
                    <a:pt x="1585" y="1852"/>
                    <a:pt x="1488" y="1672"/>
                    <a:pt x="1522" y="1491"/>
                  </a:cubicBezTo>
                  <a:cubicBezTo>
                    <a:pt x="1552" y="1322"/>
                    <a:pt x="1703" y="1212"/>
                    <a:pt x="1865" y="1176"/>
                  </a:cubicBezTo>
                  <a:cubicBezTo>
                    <a:pt x="1924" y="1165"/>
                    <a:pt x="1982" y="1158"/>
                    <a:pt x="2042" y="1158"/>
                  </a:cubicBezTo>
                  <a:cubicBezTo>
                    <a:pt x="2069" y="1158"/>
                    <a:pt x="2097" y="1160"/>
                    <a:pt x="2125" y="1163"/>
                  </a:cubicBezTo>
                  <a:cubicBezTo>
                    <a:pt x="2151" y="1166"/>
                    <a:pt x="2179" y="1168"/>
                    <a:pt x="2205" y="1176"/>
                  </a:cubicBezTo>
                  <a:cubicBezTo>
                    <a:pt x="2191" y="1037"/>
                    <a:pt x="2210" y="886"/>
                    <a:pt x="2288" y="770"/>
                  </a:cubicBezTo>
                  <a:cubicBezTo>
                    <a:pt x="2358" y="664"/>
                    <a:pt x="2485" y="601"/>
                    <a:pt x="2611" y="601"/>
                  </a:cubicBezTo>
                  <a:close/>
                  <a:moveTo>
                    <a:pt x="2281" y="0"/>
                  </a:moveTo>
                  <a:cubicBezTo>
                    <a:pt x="1921" y="0"/>
                    <a:pt x="1559" y="76"/>
                    <a:pt x="1248" y="232"/>
                  </a:cubicBezTo>
                  <a:cubicBezTo>
                    <a:pt x="689" y="510"/>
                    <a:pt x="217" y="1024"/>
                    <a:pt x="1" y="1614"/>
                  </a:cubicBezTo>
                  <a:cubicBezTo>
                    <a:pt x="55" y="1623"/>
                    <a:pt x="108" y="1636"/>
                    <a:pt x="159" y="1653"/>
                  </a:cubicBezTo>
                  <a:cubicBezTo>
                    <a:pt x="370" y="1723"/>
                    <a:pt x="570" y="1839"/>
                    <a:pt x="725" y="1999"/>
                  </a:cubicBezTo>
                  <a:cubicBezTo>
                    <a:pt x="871" y="2150"/>
                    <a:pt x="974" y="2333"/>
                    <a:pt x="1019" y="2542"/>
                  </a:cubicBezTo>
                  <a:cubicBezTo>
                    <a:pt x="1048" y="2667"/>
                    <a:pt x="1050" y="2790"/>
                    <a:pt x="1033" y="2917"/>
                  </a:cubicBezTo>
                  <a:cubicBezTo>
                    <a:pt x="1021" y="2999"/>
                    <a:pt x="998" y="3080"/>
                    <a:pt x="986" y="3160"/>
                  </a:cubicBezTo>
                  <a:lnTo>
                    <a:pt x="992" y="3160"/>
                  </a:lnTo>
                  <a:cubicBezTo>
                    <a:pt x="1023" y="3157"/>
                    <a:pt x="1055" y="3156"/>
                    <a:pt x="1087" y="3156"/>
                  </a:cubicBezTo>
                  <a:cubicBezTo>
                    <a:pt x="1347" y="3156"/>
                    <a:pt x="1624" y="3251"/>
                    <a:pt x="1769" y="3474"/>
                  </a:cubicBezTo>
                  <a:cubicBezTo>
                    <a:pt x="1794" y="3510"/>
                    <a:pt x="1813" y="3554"/>
                    <a:pt x="1836" y="3590"/>
                  </a:cubicBezTo>
                  <a:cubicBezTo>
                    <a:pt x="1841" y="3601"/>
                    <a:pt x="1860" y="3627"/>
                    <a:pt x="1860" y="3629"/>
                  </a:cubicBezTo>
                  <a:cubicBezTo>
                    <a:pt x="1860" y="3629"/>
                    <a:pt x="1873" y="3637"/>
                    <a:pt x="1876" y="3639"/>
                  </a:cubicBezTo>
                  <a:cubicBezTo>
                    <a:pt x="1884" y="3641"/>
                    <a:pt x="1893" y="3642"/>
                    <a:pt x="1901" y="3642"/>
                  </a:cubicBezTo>
                  <a:cubicBezTo>
                    <a:pt x="1933" y="3642"/>
                    <a:pt x="1967" y="3630"/>
                    <a:pt x="1997" y="3623"/>
                  </a:cubicBezTo>
                  <a:cubicBezTo>
                    <a:pt x="2057" y="3609"/>
                    <a:pt x="2118" y="3594"/>
                    <a:pt x="2178" y="3583"/>
                  </a:cubicBezTo>
                  <a:cubicBezTo>
                    <a:pt x="2239" y="3571"/>
                    <a:pt x="2299" y="3565"/>
                    <a:pt x="2357" y="3565"/>
                  </a:cubicBezTo>
                  <a:cubicBezTo>
                    <a:pt x="2509" y="3565"/>
                    <a:pt x="2649" y="3609"/>
                    <a:pt x="2774" y="3715"/>
                  </a:cubicBezTo>
                  <a:cubicBezTo>
                    <a:pt x="2866" y="3794"/>
                    <a:pt x="2933" y="3893"/>
                    <a:pt x="3018" y="3976"/>
                  </a:cubicBezTo>
                  <a:cubicBezTo>
                    <a:pt x="3064" y="4021"/>
                    <a:pt x="3094" y="4038"/>
                    <a:pt x="3152" y="4038"/>
                  </a:cubicBezTo>
                  <a:cubicBezTo>
                    <a:pt x="3164" y="4038"/>
                    <a:pt x="3177" y="4038"/>
                    <a:pt x="3193" y="4036"/>
                  </a:cubicBezTo>
                  <a:cubicBezTo>
                    <a:pt x="3300" y="4030"/>
                    <a:pt x="3409" y="4004"/>
                    <a:pt x="3518" y="3995"/>
                  </a:cubicBezTo>
                  <a:cubicBezTo>
                    <a:pt x="3564" y="3992"/>
                    <a:pt x="3611" y="3990"/>
                    <a:pt x="3657" y="3990"/>
                  </a:cubicBezTo>
                  <a:cubicBezTo>
                    <a:pt x="3727" y="3990"/>
                    <a:pt x="3797" y="3994"/>
                    <a:pt x="3866" y="4002"/>
                  </a:cubicBezTo>
                  <a:cubicBezTo>
                    <a:pt x="3916" y="4008"/>
                    <a:pt x="3970" y="4019"/>
                    <a:pt x="4021" y="4033"/>
                  </a:cubicBezTo>
                  <a:cubicBezTo>
                    <a:pt x="3992" y="3889"/>
                    <a:pt x="3975" y="3750"/>
                    <a:pt x="3976" y="3601"/>
                  </a:cubicBezTo>
                  <a:cubicBezTo>
                    <a:pt x="3979" y="3399"/>
                    <a:pt x="3994" y="3196"/>
                    <a:pt x="3992" y="2994"/>
                  </a:cubicBezTo>
                  <a:cubicBezTo>
                    <a:pt x="3991" y="2557"/>
                    <a:pt x="4006" y="2122"/>
                    <a:pt x="4025" y="1686"/>
                  </a:cubicBezTo>
                  <a:cubicBezTo>
                    <a:pt x="4038" y="1395"/>
                    <a:pt x="4042" y="1097"/>
                    <a:pt x="4063" y="801"/>
                  </a:cubicBezTo>
                  <a:cubicBezTo>
                    <a:pt x="3992" y="768"/>
                    <a:pt x="3944" y="712"/>
                    <a:pt x="3890" y="650"/>
                  </a:cubicBezTo>
                  <a:cubicBezTo>
                    <a:pt x="3824" y="571"/>
                    <a:pt x="3747" y="508"/>
                    <a:pt x="3663" y="447"/>
                  </a:cubicBezTo>
                  <a:cubicBezTo>
                    <a:pt x="3508" y="333"/>
                    <a:pt x="3350" y="234"/>
                    <a:pt x="3169" y="162"/>
                  </a:cubicBezTo>
                  <a:cubicBezTo>
                    <a:pt x="2895" y="55"/>
                    <a:pt x="2589" y="0"/>
                    <a:pt x="22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34"/>
            <p:cNvSpPr/>
            <p:nvPr/>
          </p:nvSpPr>
          <p:spPr>
            <a:xfrm>
              <a:off x="1014724" y="543623"/>
              <a:ext cx="55414" cy="53747"/>
            </a:xfrm>
            <a:custGeom>
              <a:rect b="b" l="l" r="r" t="t"/>
              <a:pathLst>
                <a:path extrusionOk="0" h="1354" w="1396">
                  <a:moveTo>
                    <a:pt x="903" y="0"/>
                  </a:moveTo>
                  <a:cubicBezTo>
                    <a:pt x="839" y="0"/>
                    <a:pt x="769" y="40"/>
                    <a:pt x="744" y="103"/>
                  </a:cubicBezTo>
                  <a:cubicBezTo>
                    <a:pt x="704" y="197"/>
                    <a:pt x="727" y="308"/>
                    <a:pt x="729" y="408"/>
                  </a:cubicBezTo>
                  <a:cubicBezTo>
                    <a:pt x="730" y="458"/>
                    <a:pt x="697" y="495"/>
                    <a:pt x="655" y="512"/>
                  </a:cubicBezTo>
                  <a:cubicBezTo>
                    <a:pt x="645" y="523"/>
                    <a:pt x="634" y="531"/>
                    <a:pt x="618" y="531"/>
                  </a:cubicBezTo>
                  <a:cubicBezTo>
                    <a:pt x="613" y="531"/>
                    <a:pt x="606" y="530"/>
                    <a:pt x="599" y="527"/>
                  </a:cubicBezTo>
                  <a:cubicBezTo>
                    <a:pt x="586" y="524"/>
                    <a:pt x="573" y="523"/>
                    <a:pt x="560" y="523"/>
                  </a:cubicBezTo>
                  <a:cubicBezTo>
                    <a:pt x="522" y="523"/>
                    <a:pt x="482" y="533"/>
                    <a:pt x="442" y="536"/>
                  </a:cubicBezTo>
                  <a:cubicBezTo>
                    <a:pt x="384" y="540"/>
                    <a:pt x="325" y="547"/>
                    <a:pt x="269" y="561"/>
                  </a:cubicBezTo>
                  <a:cubicBezTo>
                    <a:pt x="180" y="582"/>
                    <a:pt x="65" y="621"/>
                    <a:pt x="39" y="707"/>
                  </a:cubicBezTo>
                  <a:cubicBezTo>
                    <a:pt x="0" y="831"/>
                    <a:pt x="66" y="867"/>
                    <a:pt x="163" y="867"/>
                  </a:cubicBezTo>
                  <a:cubicBezTo>
                    <a:pt x="287" y="867"/>
                    <a:pt x="462" y="806"/>
                    <a:pt x="529" y="793"/>
                  </a:cubicBezTo>
                  <a:cubicBezTo>
                    <a:pt x="534" y="792"/>
                    <a:pt x="540" y="792"/>
                    <a:pt x="545" y="792"/>
                  </a:cubicBezTo>
                  <a:cubicBezTo>
                    <a:pt x="616" y="792"/>
                    <a:pt x="674" y="878"/>
                    <a:pt x="656" y="942"/>
                  </a:cubicBezTo>
                  <a:cubicBezTo>
                    <a:pt x="636" y="1036"/>
                    <a:pt x="567" y="1142"/>
                    <a:pt x="577" y="1241"/>
                  </a:cubicBezTo>
                  <a:cubicBezTo>
                    <a:pt x="584" y="1310"/>
                    <a:pt x="617" y="1353"/>
                    <a:pt x="675" y="1353"/>
                  </a:cubicBezTo>
                  <a:cubicBezTo>
                    <a:pt x="686" y="1353"/>
                    <a:pt x="698" y="1351"/>
                    <a:pt x="712" y="1348"/>
                  </a:cubicBezTo>
                  <a:cubicBezTo>
                    <a:pt x="884" y="1298"/>
                    <a:pt x="999" y="1071"/>
                    <a:pt x="999" y="902"/>
                  </a:cubicBezTo>
                  <a:cubicBezTo>
                    <a:pt x="999" y="847"/>
                    <a:pt x="1045" y="795"/>
                    <a:pt x="1098" y="795"/>
                  </a:cubicBezTo>
                  <a:cubicBezTo>
                    <a:pt x="1113" y="795"/>
                    <a:pt x="1128" y="799"/>
                    <a:pt x="1143" y="807"/>
                  </a:cubicBezTo>
                  <a:cubicBezTo>
                    <a:pt x="1159" y="817"/>
                    <a:pt x="1177" y="821"/>
                    <a:pt x="1195" y="821"/>
                  </a:cubicBezTo>
                  <a:cubicBezTo>
                    <a:pt x="1290" y="821"/>
                    <a:pt x="1395" y="704"/>
                    <a:pt x="1382" y="618"/>
                  </a:cubicBezTo>
                  <a:cubicBezTo>
                    <a:pt x="1370" y="543"/>
                    <a:pt x="1310" y="518"/>
                    <a:pt x="1242" y="518"/>
                  </a:cubicBezTo>
                  <a:cubicBezTo>
                    <a:pt x="1212" y="518"/>
                    <a:pt x="1180" y="523"/>
                    <a:pt x="1150" y="530"/>
                  </a:cubicBezTo>
                  <a:cubicBezTo>
                    <a:pt x="1130" y="538"/>
                    <a:pt x="1108" y="546"/>
                    <a:pt x="1083" y="552"/>
                  </a:cubicBezTo>
                  <a:cubicBezTo>
                    <a:pt x="1073" y="555"/>
                    <a:pt x="1063" y="556"/>
                    <a:pt x="1054" y="556"/>
                  </a:cubicBezTo>
                  <a:cubicBezTo>
                    <a:pt x="933" y="556"/>
                    <a:pt x="876" y="381"/>
                    <a:pt x="1008" y="335"/>
                  </a:cubicBezTo>
                  <a:cubicBezTo>
                    <a:pt x="1040" y="324"/>
                    <a:pt x="1050" y="319"/>
                    <a:pt x="1057" y="296"/>
                  </a:cubicBezTo>
                  <a:cubicBezTo>
                    <a:pt x="1063" y="277"/>
                    <a:pt x="1067" y="261"/>
                    <a:pt x="1067" y="236"/>
                  </a:cubicBezTo>
                  <a:cubicBezTo>
                    <a:pt x="1065" y="225"/>
                    <a:pt x="1065" y="196"/>
                    <a:pt x="1065" y="189"/>
                  </a:cubicBezTo>
                  <a:cubicBezTo>
                    <a:pt x="1057" y="128"/>
                    <a:pt x="1019" y="42"/>
                    <a:pt x="957" y="12"/>
                  </a:cubicBezTo>
                  <a:cubicBezTo>
                    <a:pt x="941" y="4"/>
                    <a:pt x="922" y="0"/>
                    <a:pt x="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34"/>
            <p:cNvSpPr/>
            <p:nvPr/>
          </p:nvSpPr>
          <p:spPr>
            <a:xfrm>
              <a:off x="856341" y="458358"/>
              <a:ext cx="165568" cy="116822"/>
            </a:xfrm>
            <a:custGeom>
              <a:rect b="b" l="l" r="r" t="t"/>
              <a:pathLst>
                <a:path extrusionOk="0" h="2943" w="4171">
                  <a:moveTo>
                    <a:pt x="2016" y="267"/>
                  </a:moveTo>
                  <a:cubicBezTo>
                    <a:pt x="2069" y="267"/>
                    <a:pt x="2122" y="278"/>
                    <a:pt x="2170" y="301"/>
                  </a:cubicBezTo>
                  <a:cubicBezTo>
                    <a:pt x="2322" y="376"/>
                    <a:pt x="2426" y="586"/>
                    <a:pt x="2416" y="766"/>
                  </a:cubicBezTo>
                  <a:cubicBezTo>
                    <a:pt x="2443" y="768"/>
                    <a:pt x="2469" y="770"/>
                    <a:pt x="2496" y="779"/>
                  </a:cubicBezTo>
                  <a:cubicBezTo>
                    <a:pt x="2644" y="819"/>
                    <a:pt x="2741" y="946"/>
                    <a:pt x="2744" y="1097"/>
                  </a:cubicBezTo>
                  <a:cubicBezTo>
                    <a:pt x="2745" y="1315"/>
                    <a:pt x="2534" y="1516"/>
                    <a:pt x="2323" y="1516"/>
                  </a:cubicBezTo>
                  <a:cubicBezTo>
                    <a:pt x="2319" y="1516"/>
                    <a:pt x="2315" y="1516"/>
                    <a:pt x="2310" y="1516"/>
                  </a:cubicBezTo>
                  <a:cubicBezTo>
                    <a:pt x="2293" y="1787"/>
                    <a:pt x="2110" y="2049"/>
                    <a:pt x="1826" y="2085"/>
                  </a:cubicBezTo>
                  <a:cubicBezTo>
                    <a:pt x="1812" y="2087"/>
                    <a:pt x="1797" y="2087"/>
                    <a:pt x="1783" y="2087"/>
                  </a:cubicBezTo>
                  <a:cubicBezTo>
                    <a:pt x="1639" y="2087"/>
                    <a:pt x="1519" y="1997"/>
                    <a:pt x="1464" y="1861"/>
                  </a:cubicBezTo>
                  <a:cubicBezTo>
                    <a:pt x="1420" y="1756"/>
                    <a:pt x="1437" y="1657"/>
                    <a:pt x="1464" y="1558"/>
                  </a:cubicBezTo>
                  <a:lnTo>
                    <a:pt x="1464" y="1558"/>
                  </a:lnTo>
                  <a:cubicBezTo>
                    <a:pt x="1407" y="1567"/>
                    <a:pt x="1349" y="1575"/>
                    <a:pt x="1290" y="1575"/>
                  </a:cubicBezTo>
                  <a:cubicBezTo>
                    <a:pt x="1251" y="1575"/>
                    <a:pt x="1212" y="1572"/>
                    <a:pt x="1173" y="1562"/>
                  </a:cubicBezTo>
                  <a:cubicBezTo>
                    <a:pt x="990" y="1518"/>
                    <a:pt x="896" y="1338"/>
                    <a:pt x="927" y="1158"/>
                  </a:cubicBezTo>
                  <a:cubicBezTo>
                    <a:pt x="960" y="986"/>
                    <a:pt x="1109" y="878"/>
                    <a:pt x="1270" y="842"/>
                  </a:cubicBezTo>
                  <a:cubicBezTo>
                    <a:pt x="1325" y="830"/>
                    <a:pt x="1380" y="824"/>
                    <a:pt x="1434" y="824"/>
                  </a:cubicBezTo>
                  <a:cubicBezTo>
                    <a:pt x="1467" y="824"/>
                    <a:pt x="1499" y="826"/>
                    <a:pt x="1531" y="830"/>
                  </a:cubicBezTo>
                  <a:cubicBezTo>
                    <a:pt x="1556" y="832"/>
                    <a:pt x="1584" y="835"/>
                    <a:pt x="1611" y="840"/>
                  </a:cubicBezTo>
                  <a:cubicBezTo>
                    <a:pt x="1597" y="701"/>
                    <a:pt x="1614" y="552"/>
                    <a:pt x="1691" y="436"/>
                  </a:cubicBezTo>
                  <a:cubicBezTo>
                    <a:pt x="1762" y="330"/>
                    <a:pt x="1890" y="267"/>
                    <a:pt x="2016" y="267"/>
                  </a:cubicBezTo>
                  <a:close/>
                  <a:moveTo>
                    <a:pt x="2196" y="1"/>
                  </a:moveTo>
                  <a:cubicBezTo>
                    <a:pt x="1897" y="1"/>
                    <a:pt x="1583" y="49"/>
                    <a:pt x="1308" y="144"/>
                  </a:cubicBezTo>
                  <a:cubicBezTo>
                    <a:pt x="975" y="258"/>
                    <a:pt x="687" y="450"/>
                    <a:pt x="449" y="707"/>
                  </a:cubicBezTo>
                  <a:cubicBezTo>
                    <a:pt x="344" y="824"/>
                    <a:pt x="245" y="945"/>
                    <a:pt x="168" y="1077"/>
                  </a:cubicBezTo>
                  <a:cubicBezTo>
                    <a:pt x="122" y="1153"/>
                    <a:pt x="81" y="1230"/>
                    <a:pt x="49" y="1311"/>
                  </a:cubicBezTo>
                  <a:cubicBezTo>
                    <a:pt x="37" y="1346"/>
                    <a:pt x="16" y="1379"/>
                    <a:pt x="1" y="1414"/>
                  </a:cubicBezTo>
                  <a:cubicBezTo>
                    <a:pt x="102" y="1419"/>
                    <a:pt x="200" y="1440"/>
                    <a:pt x="296" y="1470"/>
                  </a:cubicBezTo>
                  <a:cubicBezTo>
                    <a:pt x="490" y="1534"/>
                    <a:pt x="697" y="1641"/>
                    <a:pt x="803" y="1824"/>
                  </a:cubicBezTo>
                  <a:cubicBezTo>
                    <a:pt x="860" y="1918"/>
                    <a:pt x="887" y="2024"/>
                    <a:pt x="892" y="2136"/>
                  </a:cubicBezTo>
                  <a:cubicBezTo>
                    <a:pt x="893" y="2188"/>
                    <a:pt x="890" y="2240"/>
                    <a:pt x="885" y="2290"/>
                  </a:cubicBezTo>
                  <a:cubicBezTo>
                    <a:pt x="885" y="2297"/>
                    <a:pt x="883" y="2305"/>
                    <a:pt x="883" y="2309"/>
                  </a:cubicBezTo>
                  <a:cubicBezTo>
                    <a:pt x="923" y="2305"/>
                    <a:pt x="963" y="2288"/>
                    <a:pt x="1002" y="2278"/>
                  </a:cubicBezTo>
                  <a:cubicBezTo>
                    <a:pt x="1056" y="2266"/>
                    <a:pt x="1109" y="2260"/>
                    <a:pt x="1162" y="2260"/>
                  </a:cubicBezTo>
                  <a:cubicBezTo>
                    <a:pt x="1220" y="2260"/>
                    <a:pt x="1279" y="2267"/>
                    <a:pt x="1340" y="2277"/>
                  </a:cubicBezTo>
                  <a:cubicBezTo>
                    <a:pt x="1524" y="2313"/>
                    <a:pt x="1727" y="2370"/>
                    <a:pt x="1850" y="2518"/>
                  </a:cubicBezTo>
                  <a:cubicBezTo>
                    <a:pt x="1920" y="2600"/>
                    <a:pt x="1959" y="2705"/>
                    <a:pt x="1972" y="2814"/>
                  </a:cubicBezTo>
                  <a:cubicBezTo>
                    <a:pt x="1977" y="2856"/>
                    <a:pt x="1975" y="2899"/>
                    <a:pt x="1978" y="2943"/>
                  </a:cubicBezTo>
                  <a:cubicBezTo>
                    <a:pt x="2017" y="2936"/>
                    <a:pt x="2057" y="2928"/>
                    <a:pt x="2098" y="2928"/>
                  </a:cubicBezTo>
                  <a:lnTo>
                    <a:pt x="2109" y="2927"/>
                  </a:lnTo>
                  <a:cubicBezTo>
                    <a:pt x="2156" y="2539"/>
                    <a:pt x="2370" y="2189"/>
                    <a:pt x="2636" y="1909"/>
                  </a:cubicBezTo>
                  <a:cubicBezTo>
                    <a:pt x="2886" y="1647"/>
                    <a:pt x="3185" y="1431"/>
                    <a:pt x="3515" y="1280"/>
                  </a:cubicBezTo>
                  <a:cubicBezTo>
                    <a:pt x="3723" y="1188"/>
                    <a:pt x="3946" y="1131"/>
                    <a:pt x="4170" y="1102"/>
                  </a:cubicBezTo>
                  <a:cubicBezTo>
                    <a:pt x="4000" y="757"/>
                    <a:pt x="3697" y="488"/>
                    <a:pt x="3364" y="299"/>
                  </a:cubicBezTo>
                  <a:cubicBezTo>
                    <a:pt x="3062" y="128"/>
                    <a:pt x="2730" y="32"/>
                    <a:pt x="2384" y="7"/>
                  </a:cubicBezTo>
                  <a:cubicBezTo>
                    <a:pt x="2323" y="3"/>
                    <a:pt x="2260" y="1"/>
                    <a:pt x="21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34"/>
            <p:cNvSpPr/>
            <p:nvPr/>
          </p:nvSpPr>
          <p:spPr>
            <a:xfrm>
              <a:off x="914415" y="766311"/>
              <a:ext cx="84312" cy="37075"/>
            </a:xfrm>
            <a:custGeom>
              <a:rect b="b" l="l" r="r" t="t"/>
              <a:pathLst>
                <a:path extrusionOk="0" h="934" w="2124">
                  <a:moveTo>
                    <a:pt x="2067" y="1"/>
                  </a:moveTo>
                  <a:cubicBezTo>
                    <a:pt x="1996" y="135"/>
                    <a:pt x="1853" y="235"/>
                    <a:pt x="1730" y="306"/>
                  </a:cubicBezTo>
                  <a:cubicBezTo>
                    <a:pt x="1585" y="388"/>
                    <a:pt x="1432" y="455"/>
                    <a:pt x="1277" y="514"/>
                  </a:cubicBezTo>
                  <a:cubicBezTo>
                    <a:pt x="1058" y="598"/>
                    <a:pt x="828" y="658"/>
                    <a:pt x="596" y="695"/>
                  </a:cubicBezTo>
                  <a:cubicBezTo>
                    <a:pt x="438" y="720"/>
                    <a:pt x="279" y="737"/>
                    <a:pt x="121" y="737"/>
                  </a:cubicBezTo>
                  <a:cubicBezTo>
                    <a:pt x="81" y="737"/>
                    <a:pt x="41" y="736"/>
                    <a:pt x="1" y="734"/>
                  </a:cubicBezTo>
                  <a:lnTo>
                    <a:pt x="1" y="734"/>
                  </a:lnTo>
                  <a:cubicBezTo>
                    <a:pt x="1" y="737"/>
                    <a:pt x="1" y="742"/>
                    <a:pt x="3" y="745"/>
                  </a:cubicBezTo>
                  <a:cubicBezTo>
                    <a:pt x="61" y="913"/>
                    <a:pt x="275" y="933"/>
                    <a:pt x="444" y="933"/>
                  </a:cubicBezTo>
                  <a:cubicBezTo>
                    <a:pt x="482" y="933"/>
                    <a:pt x="517" y="932"/>
                    <a:pt x="549" y="932"/>
                  </a:cubicBezTo>
                  <a:cubicBezTo>
                    <a:pt x="770" y="926"/>
                    <a:pt x="996" y="923"/>
                    <a:pt x="1216" y="893"/>
                  </a:cubicBezTo>
                  <a:cubicBezTo>
                    <a:pt x="1610" y="838"/>
                    <a:pt x="2123" y="609"/>
                    <a:pt x="2094" y="133"/>
                  </a:cubicBezTo>
                  <a:cubicBezTo>
                    <a:pt x="2090" y="83"/>
                    <a:pt x="2082" y="41"/>
                    <a:pt x="2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34"/>
            <p:cNvSpPr/>
            <p:nvPr/>
          </p:nvSpPr>
          <p:spPr>
            <a:xfrm>
              <a:off x="913145" y="745035"/>
              <a:ext cx="79668" cy="45213"/>
            </a:xfrm>
            <a:custGeom>
              <a:rect b="b" l="l" r="r" t="t"/>
              <a:pathLst>
                <a:path extrusionOk="0" h="1139" w="2007">
                  <a:moveTo>
                    <a:pt x="1028" y="0"/>
                  </a:moveTo>
                  <a:cubicBezTo>
                    <a:pt x="830" y="0"/>
                    <a:pt x="636" y="58"/>
                    <a:pt x="469" y="174"/>
                  </a:cubicBezTo>
                  <a:cubicBezTo>
                    <a:pt x="284" y="302"/>
                    <a:pt x="143" y="495"/>
                    <a:pt x="75" y="711"/>
                  </a:cubicBezTo>
                  <a:cubicBezTo>
                    <a:pt x="36" y="835"/>
                    <a:pt x="0" y="994"/>
                    <a:pt x="8" y="1139"/>
                  </a:cubicBezTo>
                  <a:cubicBezTo>
                    <a:pt x="199" y="1096"/>
                    <a:pt x="393" y="1076"/>
                    <a:pt x="586" y="1044"/>
                  </a:cubicBezTo>
                  <a:cubicBezTo>
                    <a:pt x="803" y="1004"/>
                    <a:pt x="1011" y="943"/>
                    <a:pt x="1216" y="862"/>
                  </a:cubicBezTo>
                  <a:cubicBezTo>
                    <a:pt x="1359" y="806"/>
                    <a:pt x="1504" y="765"/>
                    <a:pt x="1641" y="700"/>
                  </a:cubicBezTo>
                  <a:cubicBezTo>
                    <a:pt x="1711" y="667"/>
                    <a:pt x="1777" y="627"/>
                    <a:pt x="1838" y="580"/>
                  </a:cubicBezTo>
                  <a:cubicBezTo>
                    <a:pt x="1906" y="525"/>
                    <a:pt x="1921" y="497"/>
                    <a:pt x="1954" y="431"/>
                  </a:cubicBezTo>
                  <a:cubicBezTo>
                    <a:pt x="1968" y="405"/>
                    <a:pt x="1986" y="392"/>
                    <a:pt x="2006" y="388"/>
                  </a:cubicBezTo>
                  <a:cubicBezTo>
                    <a:pt x="1994" y="373"/>
                    <a:pt x="1979" y="357"/>
                    <a:pt x="1965" y="343"/>
                  </a:cubicBezTo>
                  <a:cubicBezTo>
                    <a:pt x="1864" y="284"/>
                    <a:pt x="1757" y="228"/>
                    <a:pt x="1655" y="177"/>
                  </a:cubicBezTo>
                  <a:cubicBezTo>
                    <a:pt x="1526" y="109"/>
                    <a:pt x="1388" y="54"/>
                    <a:pt x="1244" y="23"/>
                  </a:cubicBezTo>
                  <a:cubicBezTo>
                    <a:pt x="1172" y="8"/>
                    <a:pt x="1100" y="0"/>
                    <a:pt x="10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34"/>
            <p:cNvSpPr/>
            <p:nvPr/>
          </p:nvSpPr>
          <p:spPr>
            <a:xfrm>
              <a:off x="534534" y="487534"/>
              <a:ext cx="444425" cy="389726"/>
            </a:xfrm>
            <a:custGeom>
              <a:rect b="b" l="l" r="r" t="t"/>
              <a:pathLst>
                <a:path extrusionOk="0" h="9818" w="11196">
                  <a:moveTo>
                    <a:pt x="6963" y="1993"/>
                  </a:moveTo>
                  <a:cubicBezTo>
                    <a:pt x="7040" y="1995"/>
                    <a:pt x="7108" y="2018"/>
                    <a:pt x="7168" y="2066"/>
                  </a:cubicBezTo>
                  <a:cubicBezTo>
                    <a:pt x="7213" y="2101"/>
                    <a:pt x="7246" y="2153"/>
                    <a:pt x="7265" y="2204"/>
                  </a:cubicBezTo>
                  <a:cubicBezTo>
                    <a:pt x="7285" y="2256"/>
                    <a:pt x="7284" y="2310"/>
                    <a:pt x="7279" y="2367"/>
                  </a:cubicBezTo>
                  <a:cubicBezTo>
                    <a:pt x="7277" y="2381"/>
                    <a:pt x="7274" y="2397"/>
                    <a:pt x="7268" y="2410"/>
                  </a:cubicBezTo>
                  <a:cubicBezTo>
                    <a:pt x="7259" y="2436"/>
                    <a:pt x="7251" y="2464"/>
                    <a:pt x="7237" y="2487"/>
                  </a:cubicBezTo>
                  <a:cubicBezTo>
                    <a:pt x="7211" y="2537"/>
                    <a:pt x="7176" y="2575"/>
                    <a:pt x="7132" y="2610"/>
                  </a:cubicBezTo>
                  <a:cubicBezTo>
                    <a:pt x="7079" y="2651"/>
                    <a:pt x="7014" y="2672"/>
                    <a:pt x="6949" y="2672"/>
                  </a:cubicBezTo>
                  <a:cubicBezTo>
                    <a:pt x="6936" y="2672"/>
                    <a:pt x="6923" y="2671"/>
                    <a:pt x="6911" y="2669"/>
                  </a:cubicBezTo>
                  <a:cubicBezTo>
                    <a:pt x="6907" y="2670"/>
                    <a:pt x="6902" y="2670"/>
                    <a:pt x="6898" y="2670"/>
                  </a:cubicBezTo>
                  <a:cubicBezTo>
                    <a:pt x="6883" y="2670"/>
                    <a:pt x="6867" y="2668"/>
                    <a:pt x="6850" y="2664"/>
                  </a:cubicBezTo>
                  <a:cubicBezTo>
                    <a:pt x="6779" y="2648"/>
                    <a:pt x="6717" y="2606"/>
                    <a:pt x="6674" y="2544"/>
                  </a:cubicBezTo>
                  <a:cubicBezTo>
                    <a:pt x="6661" y="2528"/>
                    <a:pt x="6654" y="2506"/>
                    <a:pt x="6643" y="2486"/>
                  </a:cubicBezTo>
                  <a:cubicBezTo>
                    <a:pt x="6640" y="2480"/>
                    <a:pt x="6638" y="2470"/>
                    <a:pt x="6635" y="2464"/>
                  </a:cubicBezTo>
                  <a:cubicBezTo>
                    <a:pt x="6629" y="2433"/>
                    <a:pt x="6622" y="2402"/>
                    <a:pt x="6622" y="2371"/>
                  </a:cubicBezTo>
                  <a:cubicBezTo>
                    <a:pt x="6628" y="2308"/>
                    <a:pt x="6639" y="2245"/>
                    <a:pt x="6669" y="2189"/>
                  </a:cubicBezTo>
                  <a:cubicBezTo>
                    <a:pt x="6702" y="2136"/>
                    <a:pt x="6742" y="2087"/>
                    <a:pt x="6794" y="2050"/>
                  </a:cubicBezTo>
                  <a:cubicBezTo>
                    <a:pt x="6818" y="2033"/>
                    <a:pt x="6847" y="2019"/>
                    <a:pt x="6873" y="2011"/>
                  </a:cubicBezTo>
                  <a:cubicBezTo>
                    <a:pt x="6903" y="2001"/>
                    <a:pt x="6934" y="1993"/>
                    <a:pt x="6963" y="1993"/>
                  </a:cubicBezTo>
                  <a:close/>
                  <a:moveTo>
                    <a:pt x="2665" y="3019"/>
                  </a:moveTo>
                  <a:cubicBezTo>
                    <a:pt x="2743" y="3022"/>
                    <a:pt x="2810" y="3044"/>
                    <a:pt x="2872" y="3092"/>
                  </a:cubicBezTo>
                  <a:cubicBezTo>
                    <a:pt x="2915" y="3126"/>
                    <a:pt x="2947" y="3176"/>
                    <a:pt x="2967" y="3226"/>
                  </a:cubicBezTo>
                  <a:cubicBezTo>
                    <a:pt x="2987" y="3282"/>
                    <a:pt x="2988" y="3334"/>
                    <a:pt x="2983" y="3391"/>
                  </a:cubicBezTo>
                  <a:cubicBezTo>
                    <a:pt x="2979" y="3407"/>
                    <a:pt x="2976" y="3421"/>
                    <a:pt x="2970" y="3436"/>
                  </a:cubicBezTo>
                  <a:cubicBezTo>
                    <a:pt x="2964" y="3462"/>
                    <a:pt x="2953" y="3487"/>
                    <a:pt x="2942" y="3513"/>
                  </a:cubicBezTo>
                  <a:cubicBezTo>
                    <a:pt x="2914" y="3563"/>
                    <a:pt x="2879" y="3600"/>
                    <a:pt x="2837" y="3636"/>
                  </a:cubicBezTo>
                  <a:cubicBezTo>
                    <a:pt x="2784" y="3677"/>
                    <a:pt x="2719" y="3697"/>
                    <a:pt x="2654" y="3697"/>
                  </a:cubicBezTo>
                  <a:cubicBezTo>
                    <a:pt x="2641" y="3697"/>
                    <a:pt x="2629" y="3697"/>
                    <a:pt x="2616" y="3695"/>
                  </a:cubicBezTo>
                  <a:cubicBezTo>
                    <a:pt x="2611" y="3695"/>
                    <a:pt x="2606" y="3695"/>
                    <a:pt x="2601" y="3695"/>
                  </a:cubicBezTo>
                  <a:cubicBezTo>
                    <a:pt x="2585" y="3695"/>
                    <a:pt x="2569" y="3694"/>
                    <a:pt x="2552" y="3690"/>
                  </a:cubicBezTo>
                  <a:cubicBezTo>
                    <a:pt x="2481" y="3672"/>
                    <a:pt x="2422" y="3628"/>
                    <a:pt x="2380" y="3570"/>
                  </a:cubicBezTo>
                  <a:cubicBezTo>
                    <a:pt x="2364" y="3552"/>
                    <a:pt x="2357" y="3532"/>
                    <a:pt x="2348" y="3512"/>
                  </a:cubicBezTo>
                  <a:cubicBezTo>
                    <a:pt x="2344" y="3502"/>
                    <a:pt x="2341" y="3496"/>
                    <a:pt x="2341" y="3487"/>
                  </a:cubicBezTo>
                  <a:cubicBezTo>
                    <a:pt x="2332" y="3459"/>
                    <a:pt x="2324" y="3425"/>
                    <a:pt x="2327" y="3394"/>
                  </a:cubicBezTo>
                  <a:cubicBezTo>
                    <a:pt x="2331" y="3331"/>
                    <a:pt x="2342" y="3271"/>
                    <a:pt x="2374" y="3215"/>
                  </a:cubicBezTo>
                  <a:cubicBezTo>
                    <a:pt x="2405" y="3162"/>
                    <a:pt x="2445" y="3111"/>
                    <a:pt x="2497" y="3075"/>
                  </a:cubicBezTo>
                  <a:cubicBezTo>
                    <a:pt x="2523" y="3058"/>
                    <a:pt x="2549" y="3044"/>
                    <a:pt x="2577" y="3034"/>
                  </a:cubicBezTo>
                  <a:cubicBezTo>
                    <a:pt x="2603" y="3027"/>
                    <a:pt x="2635" y="3019"/>
                    <a:pt x="2665" y="3019"/>
                  </a:cubicBezTo>
                  <a:close/>
                  <a:moveTo>
                    <a:pt x="4960" y="2143"/>
                  </a:moveTo>
                  <a:cubicBezTo>
                    <a:pt x="5131" y="2143"/>
                    <a:pt x="5300" y="2181"/>
                    <a:pt x="5458" y="2257"/>
                  </a:cubicBezTo>
                  <a:cubicBezTo>
                    <a:pt x="5533" y="2293"/>
                    <a:pt x="5604" y="2338"/>
                    <a:pt x="5671" y="2386"/>
                  </a:cubicBezTo>
                  <a:cubicBezTo>
                    <a:pt x="5775" y="2445"/>
                    <a:pt x="5873" y="2511"/>
                    <a:pt x="5962" y="2573"/>
                  </a:cubicBezTo>
                  <a:cubicBezTo>
                    <a:pt x="6092" y="2664"/>
                    <a:pt x="6205" y="2776"/>
                    <a:pt x="6259" y="2927"/>
                  </a:cubicBezTo>
                  <a:cubicBezTo>
                    <a:pt x="6312" y="3072"/>
                    <a:pt x="6312" y="3221"/>
                    <a:pt x="6268" y="3367"/>
                  </a:cubicBezTo>
                  <a:cubicBezTo>
                    <a:pt x="6194" y="3621"/>
                    <a:pt x="6000" y="3836"/>
                    <a:pt x="5763" y="3947"/>
                  </a:cubicBezTo>
                  <a:cubicBezTo>
                    <a:pt x="5574" y="4036"/>
                    <a:pt x="5363" y="4064"/>
                    <a:pt x="5154" y="4064"/>
                  </a:cubicBezTo>
                  <a:cubicBezTo>
                    <a:pt x="5105" y="4064"/>
                    <a:pt x="5056" y="4062"/>
                    <a:pt x="5007" y="4060"/>
                  </a:cubicBezTo>
                  <a:cubicBezTo>
                    <a:pt x="4879" y="4054"/>
                    <a:pt x="4755" y="4036"/>
                    <a:pt x="4628" y="4023"/>
                  </a:cubicBezTo>
                  <a:cubicBezTo>
                    <a:pt x="4479" y="4007"/>
                    <a:pt x="4333" y="3994"/>
                    <a:pt x="4187" y="3958"/>
                  </a:cubicBezTo>
                  <a:cubicBezTo>
                    <a:pt x="4054" y="3923"/>
                    <a:pt x="3906" y="3867"/>
                    <a:pt x="3815" y="3762"/>
                  </a:cubicBezTo>
                  <a:cubicBezTo>
                    <a:pt x="3728" y="3663"/>
                    <a:pt x="3699" y="3538"/>
                    <a:pt x="3698" y="3412"/>
                  </a:cubicBezTo>
                  <a:cubicBezTo>
                    <a:pt x="3695" y="2881"/>
                    <a:pt x="4097" y="2370"/>
                    <a:pt x="4588" y="2204"/>
                  </a:cubicBezTo>
                  <a:cubicBezTo>
                    <a:pt x="4710" y="2163"/>
                    <a:pt x="4836" y="2143"/>
                    <a:pt x="4960" y="2143"/>
                  </a:cubicBezTo>
                  <a:close/>
                  <a:moveTo>
                    <a:pt x="3033" y="5371"/>
                  </a:moveTo>
                  <a:cubicBezTo>
                    <a:pt x="3132" y="5371"/>
                    <a:pt x="3228" y="5421"/>
                    <a:pt x="3295" y="5505"/>
                  </a:cubicBezTo>
                  <a:cubicBezTo>
                    <a:pt x="3383" y="5617"/>
                    <a:pt x="3425" y="5763"/>
                    <a:pt x="3452" y="5904"/>
                  </a:cubicBezTo>
                  <a:cubicBezTo>
                    <a:pt x="3517" y="5826"/>
                    <a:pt x="3595" y="5755"/>
                    <a:pt x="3693" y="5714"/>
                  </a:cubicBezTo>
                  <a:cubicBezTo>
                    <a:pt x="3746" y="5691"/>
                    <a:pt x="3802" y="5679"/>
                    <a:pt x="3859" y="5679"/>
                  </a:cubicBezTo>
                  <a:cubicBezTo>
                    <a:pt x="3930" y="5679"/>
                    <a:pt x="4001" y="5698"/>
                    <a:pt x="4064" y="5735"/>
                  </a:cubicBezTo>
                  <a:cubicBezTo>
                    <a:pt x="4180" y="5804"/>
                    <a:pt x="4240" y="5923"/>
                    <a:pt x="4265" y="6053"/>
                  </a:cubicBezTo>
                  <a:cubicBezTo>
                    <a:pt x="4310" y="6302"/>
                    <a:pt x="4240" y="6579"/>
                    <a:pt x="4146" y="6809"/>
                  </a:cubicBezTo>
                  <a:cubicBezTo>
                    <a:pt x="4042" y="7066"/>
                    <a:pt x="3916" y="7318"/>
                    <a:pt x="3754" y="7541"/>
                  </a:cubicBezTo>
                  <a:cubicBezTo>
                    <a:pt x="3587" y="7777"/>
                    <a:pt x="3353" y="7980"/>
                    <a:pt x="3056" y="8023"/>
                  </a:cubicBezTo>
                  <a:cubicBezTo>
                    <a:pt x="3049" y="8025"/>
                    <a:pt x="3042" y="8026"/>
                    <a:pt x="3036" y="8026"/>
                  </a:cubicBezTo>
                  <a:cubicBezTo>
                    <a:pt x="3024" y="8026"/>
                    <a:pt x="3014" y="8023"/>
                    <a:pt x="3004" y="8018"/>
                  </a:cubicBezTo>
                  <a:cubicBezTo>
                    <a:pt x="2993" y="8017"/>
                    <a:pt x="2984" y="8016"/>
                    <a:pt x="2972" y="8012"/>
                  </a:cubicBezTo>
                  <a:cubicBezTo>
                    <a:pt x="2833" y="7960"/>
                    <a:pt x="2688" y="7908"/>
                    <a:pt x="2561" y="7829"/>
                  </a:cubicBezTo>
                  <a:cubicBezTo>
                    <a:pt x="2419" y="7742"/>
                    <a:pt x="2284" y="7643"/>
                    <a:pt x="2166" y="7523"/>
                  </a:cubicBezTo>
                  <a:cubicBezTo>
                    <a:pt x="1773" y="7121"/>
                    <a:pt x="1451" y="6517"/>
                    <a:pt x="1628" y="5940"/>
                  </a:cubicBezTo>
                  <a:cubicBezTo>
                    <a:pt x="1669" y="5802"/>
                    <a:pt x="1743" y="5670"/>
                    <a:pt x="1883" y="5609"/>
                  </a:cubicBezTo>
                  <a:cubicBezTo>
                    <a:pt x="1929" y="5588"/>
                    <a:pt x="1978" y="5579"/>
                    <a:pt x="2027" y="5579"/>
                  </a:cubicBezTo>
                  <a:cubicBezTo>
                    <a:pt x="2108" y="5579"/>
                    <a:pt x="2190" y="5603"/>
                    <a:pt x="2265" y="5636"/>
                  </a:cubicBezTo>
                  <a:cubicBezTo>
                    <a:pt x="2407" y="5701"/>
                    <a:pt x="2531" y="5795"/>
                    <a:pt x="2629" y="5917"/>
                  </a:cubicBezTo>
                  <a:lnTo>
                    <a:pt x="2633" y="5917"/>
                  </a:lnTo>
                  <a:cubicBezTo>
                    <a:pt x="2635" y="5907"/>
                    <a:pt x="2636" y="5896"/>
                    <a:pt x="2638" y="5883"/>
                  </a:cubicBezTo>
                  <a:cubicBezTo>
                    <a:pt x="2662" y="5724"/>
                    <a:pt x="2721" y="5529"/>
                    <a:pt x="2859" y="5429"/>
                  </a:cubicBezTo>
                  <a:cubicBezTo>
                    <a:pt x="2914" y="5389"/>
                    <a:pt x="2974" y="5371"/>
                    <a:pt x="3033" y="5371"/>
                  </a:cubicBezTo>
                  <a:close/>
                  <a:moveTo>
                    <a:pt x="5802" y="0"/>
                  </a:moveTo>
                  <a:cubicBezTo>
                    <a:pt x="5756" y="0"/>
                    <a:pt x="5710" y="4"/>
                    <a:pt x="5664" y="10"/>
                  </a:cubicBezTo>
                  <a:cubicBezTo>
                    <a:pt x="5385" y="47"/>
                    <a:pt x="5129" y="164"/>
                    <a:pt x="4900" y="324"/>
                  </a:cubicBezTo>
                  <a:cubicBezTo>
                    <a:pt x="4824" y="698"/>
                    <a:pt x="4644" y="1052"/>
                    <a:pt x="4323" y="1279"/>
                  </a:cubicBezTo>
                  <a:cubicBezTo>
                    <a:pt x="4229" y="1345"/>
                    <a:pt x="4121" y="1398"/>
                    <a:pt x="4004" y="1401"/>
                  </a:cubicBezTo>
                  <a:cubicBezTo>
                    <a:pt x="4000" y="1401"/>
                    <a:pt x="3995" y="1401"/>
                    <a:pt x="3991" y="1401"/>
                  </a:cubicBezTo>
                  <a:cubicBezTo>
                    <a:pt x="3870" y="1401"/>
                    <a:pt x="3758" y="1360"/>
                    <a:pt x="3651" y="1302"/>
                  </a:cubicBezTo>
                  <a:cubicBezTo>
                    <a:pt x="3604" y="1278"/>
                    <a:pt x="3562" y="1251"/>
                    <a:pt x="3517" y="1225"/>
                  </a:cubicBezTo>
                  <a:cubicBezTo>
                    <a:pt x="3441" y="1199"/>
                    <a:pt x="3364" y="1168"/>
                    <a:pt x="3287" y="1136"/>
                  </a:cubicBezTo>
                  <a:cubicBezTo>
                    <a:pt x="3230" y="1112"/>
                    <a:pt x="3177" y="1089"/>
                    <a:pt x="3121" y="1063"/>
                  </a:cubicBezTo>
                  <a:cubicBezTo>
                    <a:pt x="3115" y="1065"/>
                    <a:pt x="3109" y="1068"/>
                    <a:pt x="3102" y="1068"/>
                  </a:cubicBezTo>
                  <a:cubicBezTo>
                    <a:pt x="3059" y="1064"/>
                    <a:pt x="3014" y="1061"/>
                    <a:pt x="2970" y="1061"/>
                  </a:cubicBezTo>
                  <a:cubicBezTo>
                    <a:pt x="2802" y="1061"/>
                    <a:pt x="2630" y="1093"/>
                    <a:pt x="2493" y="1184"/>
                  </a:cubicBezTo>
                  <a:cubicBezTo>
                    <a:pt x="2406" y="1240"/>
                    <a:pt x="2342" y="1321"/>
                    <a:pt x="2297" y="1414"/>
                  </a:cubicBezTo>
                  <a:cubicBezTo>
                    <a:pt x="2255" y="1508"/>
                    <a:pt x="2249" y="1610"/>
                    <a:pt x="2219" y="1708"/>
                  </a:cubicBezTo>
                  <a:cubicBezTo>
                    <a:pt x="2199" y="1772"/>
                    <a:pt x="2151" y="1810"/>
                    <a:pt x="2091" y="1810"/>
                  </a:cubicBezTo>
                  <a:cubicBezTo>
                    <a:pt x="2073" y="1810"/>
                    <a:pt x="2053" y="1806"/>
                    <a:pt x="2033" y="1799"/>
                  </a:cubicBezTo>
                  <a:cubicBezTo>
                    <a:pt x="1983" y="1779"/>
                    <a:pt x="1932" y="1771"/>
                    <a:pt x="1880" y="1771"/>
                  </a:cubicBezTo>
                  <a:cubicBezTo>
                    <a:pt x="1640" y="1771"/>
                    <a:pt x="1400" y="1963"/>
                    <a:pt x="1303" y="2174"/>
                  </a:cubicBezTo>
                  <a:cubicBezTo>
                    <a:pt x="1274" y="2239"/>
                    <a:pt x="1249" y="2313"/>
                    <a:pt x="1244" y="2386"/>
                  </a:cubicBezTo>
                  <a:cubicBezTo>
                    <a:pt x="1238" y="2450"/>
                    <a:pt x="1254" y="2513"/>
                    <a:pt x="1255" y="2578"/>
                  </a:cubicBezTo>
                  <a:cubicBezTo>
                    <a:pt x="1254" y="2642"/>
                    <a:pt x="1245" y="2715"/>
                    <a:pt x="1199" y="2768"/>
                  </a:cubicBezTo>
                  <a:cubicBezTo>
                    <a:pt x="1160" y="2817"/>
                    <a:pt x="1103" y="2845"/>
                    <a:pt x="1048" y="2878"/>
                  </a:cubicBezTo>
                  <a:cubicBezTo>
                    <a:pt x="915" y="2955"/>
                    <a:pt x="791" y="3068"/>
                    <a:pt x="704" y="3195"/>
                  </a:cubicBezTo>
                  <a:cubicBezTo>
                    <a:pt x="619" y="3319"/>
                    <a:pt x="546" y="3492"/>
                    <a:pt x="568" y="3645"/>
                  </a:cubicBezTo>
                  <a:cubicBezTo>
                    <a:pt x="584" y="3752"/>
                    <a:pt x="667" y="3851"/>
                    <a:pt x="676" y="3966"/>
                  </a:cubicBezTo>
                  <a:cubicBezTo>
                    <a:pt x="683" y="4106"/>
                    <a:pt x="572" y="4174"/>
                    <a:pt x="459" y="4225"/>
                  </a:cubicBezTo>
                  <a:cubicBezTo>
                    <a:pt x="345" y="4276"/>
                    <a:pt x="261" y="4320"/>
                    <a:pt x="197" y="4438"/>
                  </a:cubicBezTo>
                  <a:cubicBezTo>
                    <a:pt x="130" y="4563"/>
                    <a:pt x="127" y="4722"/>
                    <a:pt x="38" y="4833"/>
                  </a:cubicBezTo>
                  <a:cubicBezTo>
                    <a:pt x="27" y="4845"/>
                    <a:pt x="14" y="4852"/>
                    <a:pt x="1" y="4854"/>
                  </a:cubicBezTo>
                  <a:cubicBezTo>
                    <a:pt x="59" y="5385"/>
                    <a:pt x="213" y="5907"/>
                    <a:pt x="458" y="6384"/>
                  </a:cubicBezTo>
                  <a:cubicBezTo>
                    <a:pt x="886" y="7220"/>
                    <a:pt x="1589" y="7920"/>
                    <a:pt x="2313" y="8512"/>
                  </a:cubicBezTo>
                  <a:cubicBezTo>
                    <a:pt x="2935" y="9022"/>
                    <a:pt x="3607" y="9443"/>
                    <a:pt x="4315" y="9818"/>
                  </a:cubicBezTo>
                  <a:cubicBezTo>
                    <a:pt x="4312" y="9729"/>
                    <a:pt x="4331" y="9640"/>
                    <a:pt x="4362" y="9556"/>
                  </a:cubicBezTo>
                  <a:cubicBezTo>
                    <a:pt x="4436" y="9370"/>
                    <a:pt x="4569" y="9214"/>
                    <a:pt x="4659" y="9038"/>
                  </a:cubicBezTo>
                  <a:cubicBezTo>
                    <a:pt x="4698" y="8963"/>
                    <a:pt x="4719" y="8907"/>
                    <a:pt x="4696" y="8824"/>
                  </a:cubicBezTo>
                  <a:cubicBezTo>
                    <a:pt x="4661" y="8715"/>
                    <a:pt x="4605" y="8615"/>
                    <a:pt x="4579" y="8503"/>
                  </a:cubicBezTo>
                  <a:cubicBezTo>
                    <a:pt x="4520" y="8250"/>
                    <a:pt x="4613" y="7984"/>
                    <a:pt x="4775" y="7787"/>
                  </a:cubicBezTo>
                  <a:cubicBezTo>
                    <a:pt x="4889" y="7645"/>
                    <a:pt x="5039" y="7543"/>
                    <a:pt x="5199" y="7458"/>
                  </a:cubicBezTo>
                  <a:cubicBezTo>
                    <a:pt x="5136" y="7178"/>
                    <a:pt x="5194" y="6898"/>
                    <a:pt x="5368" y="6659"/>
                  </a:cubicBezTo>
                  <a:cubicBezTo>
                    <a:pt x="5435" y="6567"/>
                    <a:pt x="5525" y="6488"/>
                    <a:pt x="5625" y="6432"/>
                  </a:cubicBezTo>
                  <a:cubicBezTo>
                    <a:pt x="5734" y="6371"/>
                    <a:pt x="5843" y="6344"/>
                    <a:pt x="5966" y="6312"/>
                  </a:cubicBezTo>
                  <a:cubicBezTo>
                    <a:pt x="6056" y="6292"/>
                    <a:pt x="6136" y="6272"/>
                    <a:pt x="6187" y="6188"/>
                  </a:cubicBezTo>
                  <a:cubicBezTo>
                    <a:pt x="6239" y="6110"/>
                    <a:pt x="6261" y="6014"/>
                    <a:pt x="6290" y="5926"/>
                  </a:cubicBezTo>
                  <a:cubicBezTo>
                    <a:pt x="6363" y="5699"/>
                    <a:pt x="6461" y="5500"/>
                    <a:pt x="6690" y="5395"/>
                  </a:cubicBezTo>
                  <a:cubicBezTo>
                    <a:pt x="6828" y="5329"/>
                    <a:pt x="6984" y="5314"/>
                    <a:pt x="7141" y="5314"/>
                  </a:cubicBezTo>
                  <a:cubicBezTo>
                    <a:pt x="7224" y="5314"/>
                    <a:pt x="7307" y="5318"/>
                    <a:pt x="7388" y="5321"/>
                  </a:cubicBezTo>
                  <a:cubicBezTo>
                    <a:pt x="7472" y="5099"/>
                    <a:pt x="7612" y="4900"/>
                    <a:pt x="7818" y="4781"/>
                  </a:cubicBezTo>
                  <a:lnTo>
                    <a:pt x="7815" y="4781"/>
                  </a:lnTo>
                  <a:cubicBezTo>
                    <a:pt x="7708" y="4745"/>
                    <a:pt x="7599" y="4708"/>
                    <a:pt x="7494" y="4662"/>
                  </a:cubicBezTo>
                  <a:cubicBezTo>
                    <a:pt x="7210" y="4532"/>
                    <a:pt x="6762" y="4147"/>
                    <a:pt x="6972" y="3795"/>
                  </a:cubicBezTo>
                  <a:cubicBezTo>
                    <a:pt x="7083" y="3612"/>
                    <a:pt x="7284" y="3526"/>
                    <a:pt x="7493" y="3506"/>
                  </a:cubicBezTo>
                  <a:cubicBezTo>
                    <a:pt x="7473" y="3387"/>
                    <a:pt x="7492" y="3250"/>
                    <a:pt x="7524" y="3159"/>
                  </a:cubicBezTo>
                  <a:cubicBezTo>
                    <a:pt x="7572" y="3024"/>
                    <a:pt x="7679" y="2924"/>
                    <a:pt x="7822" y="2897"/>
                  </a:cubicBezTo>
                  <a:cubicBezTo>
                    <a:pt x="7851" y="2892"/>
                    <a:pt x="7880" y="2889"/>
                    <a:pt x="7908" y="2889"/>
                  </a:cubicBezTo>
                  <a:cubicBezTo>
                    <a:pt x="7978" y="2889"/>
                    <a:pt x="8048" y="2905"/>
                    <a:pt x="8116" y="2930"/>
                  </a:cubicBezTo>
                  <a:cubicBezTo>
                    <a:pt x="8129" y="2778"/>
                    <a:pt x="8187" y="2639"/>
                    <a:pt x="8311" y="2528"/>
                  </a:cubicBezTo>
                  <a:cubicBezTo>
                    <a:pt x="8414" y="2432"/>
                    <a:pt x="8548" y="2381"/>
                    <a:pt x="8683" y="2381"/>
                  </a:cubicBezTo>
                  <a:cubicBezTo>
                    <a:pt x="8746" y="2381"/>
                    <a:pt x="8810" y="2392"/>
                    <a:pt x="8871" y="2415"/>
                  </a:cubicBezTo>
                  <a:cubicBezTo>
                    <a:pt x="9048" y="2483"/>
                    <a:pt x="9175" y="2632"/>
                    <a:pt x="9232" y="2811"/>
                  </a:cubicBezTo>
                  <a:cubicBezTo>
                    <a:pt x="9261" y="2897"/>
                    <a:pt x="9277" y="2990"/>
                    <a:pt x="9284" y="3080"/>
                  </a:cubicBezTo>
                  <a:cubicBezTo>
                    <a:pt x="9290" y="3154"/>
                    <a:pt x="9300" y="3242"/>
                    <a:pt x="9294" y="3321"/>
                  </a:cubicBezTo>
                  <a:cubicBezTo>
                    <a:pt x="9293" y="3342"/>
                    <a:pt x="9291" y="3361"/>
                    <a:pt x="9285" y="3376"/>
                  </a:cubicBezTo>
                  <a:cubicBezTo>
                    <a:pt x="9394" y="3430"/>
                    <a:pt x="9498" y="3502"/>
                    <a:pt x="9585" y="3587"/>
                  </a:cubicBezTo>
                  <a:cubicBezTo>
                    <a:pt x="9611" y="3508"/>
                    <a:pt x="9648" y="3434"/>
                    <a:pt x="9684" y="3367"/>
                  </a:cubicBezTo>
                  <a:cubicBezTo>
                    <a:pt x="9796" y="3174"/>
                    <a:pt x="9957" y="2981"/>
                    <a:pt x="10188" y="2938"/>
                  </a:cubicBezTo>
                  <a:cubicBezTo>
                    <a:pt x="10220" y="2932"/>
                    <a:pt x="10252" y="2929"/>
                    <a:pt x="10283" y="2929"/>
                  </a:cubicBezTo>
                  <a:cubicBezTo>
                    <a:pt x="10429" y="2929"/>
                    <a:pt x="10569" y="2992"/>
                    <a:pt x="10659" y="3111"/>
                  </a:cubicBezTo>
                  <a:cubicBezTo>
                    <a:pt x="10763" y="3246"/>
                    <a:pt x="10789" y="3433"/>
                    <a:pt x="10790" y="3600"/>
                  </a:cubicBezTo>
                  <a:cubicBezTo>
                    <a:pt x="10792" y="3732"/>
                    <a:pt x="10779" y="3865"/>
                    <a:pt x="10756" y="3997"/>
                  </a:cubicBezTo>
                  <a:cubicBezTo>
                    <a:pt x="10860" y="3921"/>
                    <a:pt x="10973" y="3859"/>
                    <a:pt x="11095" y="3817"/>
                  </a:cubicBezTo>
                  <a:cubicBezTo>
                    <a:pt x="11092" y="3803"/>
                    <a:pt x="11094" y="3788"/>
                    <a:pt x="11095" y="3773"/>
                  </a:cubicBezTo>
                  <a:cubicBezTo>
                    <a:pt x="11115" y="3577"/>
                    <a:pt x="11195" y="3397"/>
                    <a:pt x="11155" y="3198"/>
                  </a:cubicBezTo>
                  <a:cubicBezTo>
                    <a:pt x="11124" y="3031"/>
                    <a:pt x="11040" y="2876"/>
                    <a:pt x="10920" y="2757"/>
                  </a:cubicBezTo>
                  <a:cubicBezTo>
                    <a:pt x="10780" y="2616"/>
                    <a:pt x="10603" y="2508"/>
                    <a:pt x="10409" y="2461"/>
                  </a:cubicBezTo>
                  <a:cubicBezTo>
                    <a:pt x="10354" y="2447"/>
                    <a:pt x="10296" y="2437"/>
                    <a:pt x="10238" y="2437"/>
                  </a:cubicBezTo>
                  <a:cubicBezTo>
                    <a:pt x="10204" y="2437"/>
                    <a:pt x="10169" y="2441"/>
                    <a:pt x="10136" y="2450"/>
                  </a:cubicBezTo>
                  <a:cubicBezTo>
                    <a:pt x="10085" y="2463"/>
                    <a:pt x="10037" y="2495"/>
                    <a:pt x="9984" y="2495"/>
                  </a:cubicBezTo>
                  <a:cubicBezTo>
                    <a:pt x="9975" y="2495"/>
                    <a:pt x="9965" y="2494"/>
                    <a:pt x="9955" y="2491"/>
                  </a:cubicBezTo>
                  <a:cubicBezTo>
                    <a:pt x="9764" y="2453"/>
                    <a:pt x="9831" y="2187"/>
                    <a:pt x="9804" y="2055"/>
                  </a:cubicBezTo>
                  <a:cubicBezTo>
                    <a:pt x="9772" y="1904"/>
                    <a:pt x="9642" y="1856"/>
                    <a:pt x="9507" y="1824"/>
                  </a:cubicBezTo>
                  <a:cubicBezTo>
                    <a:pt x="9437" y="1807"/>
                    <a:pt x="9359" y="1787"/>
                    <a:pt x="9284" y="1787"/>
                  </a:cubicBezTo>
                  <a:cubicBezTo>
                    <a:pt x="9263" y="1787"/>
                    <a:pt x="9242" y="1789"/>
                    <a:pt x="9222" y="1792"/>
                  </a:cubicBezTo>
                  <a:cubicBezTo>
                    <a:pt x="9132" y="1809"/>
                    <a:pt x="9051" y="1854"/>
                    <a:pt x="8959" y="1857"/>
                  </a:cubicBezTo>
                  <a:cubicBezTo>
                    <a:pt x="8953" y="1857"/>
                    <a:pt x="8948" y="1857"/>
                    <a:pt x="8942" y="1857"/>
                  </a:cubicBezTo>
                  <a:cubicBezTo>
                    <a:pt x="8774" y="1857"/>
                    <a:pt x="8685" y="1741"/>
                    <a:pt x="8709" y="1575"/>
                  </a:cubicBezTo>
                  <a:cubicBezTo>
                    <a:pt x="8730" y="1422"/>
                    <a:pt x="8746" y="1268"/>
                    <a:pt x="8628" y="1147"/>
                  </a:cubicBezTo>
                  <a:cubicBezTo>
                    <a:pt x="8512" y="1021"/>
                    <a:pt x="8329" y="958"/>
                    <a:pt x="8164" y="932"/>
                  </a:cubicBezTo>
                  <a:cubicBezTo>
                    <a:pt x="8118" y="924"/>
                    <a:pt x="8072" y="917"/>
                    <a:pt x="8026" y="917"/>
                  </a:cubicBezTo>
                  <a:cubicBezTo>
                    <a:pt x="8002" y="917"/>
                    <a:pt x="7979" y="919"/>
                    <a:pt x="7956" y="923"/>
                  </a:cubicBezTo>
                  <a:cubicBezTo>
                    <a:pt x="7897" y="935"/>
                    <a:pt x="7835" y="955"/>
                    <a:pt x="7774" y="971"/>
                  </a:cubicBezTo>
                  <a:cubicBezTo>
                    <a:pt x="7719" y="983"/>
                    <a:pt x="7653" y="997"/>
                    <a:pt x="7590" y="997"/>
                  </a:cubicBezTo>
                  <a:cubicBezTo>
                    <a:pt x="7516" y="997"/>
                    <a:pt x="7447" y="977"/>
                    <a:pt x="7405" y="907"/>
                  </a:cubicBezTo>
                  <a:cubicBezTo>
                    <a:pt x="7336" y="798"/>
                    <a:pt x="7364" y="642"/>
                    <a:pt x="7321" y="543"/>
                  </a:cubicBezTo>
                  <a:cubicBezTo>
                    <a:pt x="7264" y="412"/>
                    <a:pt x="7123" y="354"/>
                    <a:pt x="6989" y="345"/>
                  </a:cubicBezTo>
                  <a:cubicBezTo>
                    <a:pt x="6974" y="344"/>
                    <a:pt x="6959" y="343"/>
                    <a:pt x="6944" y="343"/>
                  </a:cubicBezTo>
                  <a:cubicBezTo>
                    <a:pt x="6870" y="343"/>
                    <a:pt x="6794" y="354"/>
                    <a:pt x="6721" y="373"/>
                  </a:cubicBezTo>
                  <a:cubicBezTo>
                    <a:pt x="6696" y="381"/>
                    <a:pt x="6670" y="391"/>
                    <a:pt x="6645" y="398"/>
                  </a:cubicBezTo>
                  <a:cubicBezTo>
                    <a:pt x="6640" y="401"/>
                    <a:pt x="6638" y="401"/>
                    <a:pt x="6634" y="401"/>
                  </a:cubicBezTo>
                  <a:lnTo>
                    <a:pt x="6634" y="403"/>
                  </a:lnTo>
                  <a:cubicBezTo>
                    <a:pt x="6609" y="417"/>
                    <a:pt x="6588" y="430"/>
                    <a:pt x="6566" y="446"/>
                  </a:cubicBezTo>
                  <a:cubicBezTo>
                    <a:pt x="6519" y="480"/>
                    <a:pt x="6467" y="521"/>
                    <a:pt x="6406" y="524"/>
                  </a:cubicBezTo>
                  <a:cubicBezTo>
                    <a:pt x="6403" y="524"/>
                    <a:pt x="6401" y="524"/>
                    <a:pt x="6399" y="524"/>
                  </a:cubicBezTo>
                  <a:cubicBezTo>
                    <a:pt x="6308" y="524"/>
                    <a:pt x="6249" y="444"/>
                    <a:pt x="6231" y="361"/>
                  </a:cubicBezTo>
                  <a:cubicBezTo>
                    <a:pt x="6213" y="277"/>
                    <a:pt x="6224" y="248"/>
                    <a:pt x="6172" y="170"/>
                  </a:cubicBezTo>
                  <a:cubicBezTo>
                    <a:pt x="6140" y="117"/>
                    <a:pt x="6096" y="78"/>
                    <a:pt x="6040" y="49"/>
                  </a:cubicBezTo>
                  <a:cubicBezTo>
                    <a:pt x="5967" y="13"/>
                    <a:pt x="5885" y="0"/>
                    <a:pt x="58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34"/>
            <p:cNvSpPr/>
            <p:nvPr/>
          </p:nvSpPr>
          <p:spPr>
            <a:xfrm>
              <a:off x="900165" y="477729"/>
              <a:ext cx="55375" cy="53668"/>
            </a:xfrm>
            <a:custGeom>
              <a:rect b="b" l="l" r="r" t="t"/>
              <a:pathLst>
                <a:path extrusionOk="0" h="1352" w="1395">
                  <a:moveTo>
                    <a:pt x="903" y="1"/>
                  </a:moveTo>
                  <a:cubicBezTo>
                    <a:pt x="840" y="1"/>
                    <a:pt x="771" y="41"/>
                    <a:pt x="744" y="103"/>
                  </a:cubicBezTo>
                  <a:cubicBezTo>
                    <a:pt x="704" y="197"/>
                    <a:pt x="728" y="309"/>
                    <a:pt x="732" y="408"/>
                  </a:cubicBezTo>
                  <a:cubicBezTo>
                    <a:pt x="734" y="457"/>
                    <a:pt x="697" y="495"/>
                    <a:pt x="656" y="513"/>
                  </a:cubicBezTo>
                  <a:cubicBezTo>
                    <a:pt x="646" y="522"/>
                    <a:pt x="634" y="530"/>
                    <a:pt x="620" y="530"/>
                  </a:cubicBezTo>
                  <a:cubicBezTo>
                    <a:pt x="614" y="530"/>
                    <a:pt x="608" y="528"/>
                    <a:pt x="601" y="526"/>
                  </a:cubicBezTo>
                  <a:cubicBezTo>
                    <a:pt x="588" y="523"/>
                    <a:pt x="574" y="522"/>
                    <a:pt x="560" y="522"/>
                  </a:cubicBezTo>
                  <a:cubicBezTo>
                    <a:pt x="521" y="522"/>
                    <a:pt x="482" y="531"/>
                    <a:pt x="444" y="535"/>
                  </a:cubicBezTo>
                  <a:cubicBezTo>
                    <a:pt x="385" y="539"/>
                    <a:pt x="327" y="546"/>
                    <a:pt x="269" y="559"/>
                  </a:cubicBezTo>
                  <a:cubicBezTo>
                    <a:pt x="182" y="581"/>
                    <a:pt x="67" y="620"/>
                    <a:pt x="38" y="706"/>
                  </a:cubicBezTo>
                  <a:cubicBezTo>
                    <a:pt x="1" y="830"/>
                    <a:pt x="67" y="866"/>
                    <a:pt x="164" y="866"/>
                  </a:cubicBezTo>
                  <a:cubicBezTo>
                    <a:pt x="289" y="866"/>
                    <a:pt x="465" y="805"/>
                    <a:pt x="532" y="792"/>
                  </a:cubicBezTo>
                  <a:cubicBezTo>
                    <a:pt x="537" y="791"/>
                    <a:pt x="542" y="790"/>
                    <a:pt x="547" y="790"/>
                  </a:cubicBezTo>
                  <a:cubicBezTo>
                    <a:pt x="618" y="790"/>
                    <a:pt x="674" y="874"/>
                    <a:pt x="660" y="941"/>
                  </a:cubicBezTo>
                  <a:cubicBezTo>
                    <a:pt x="639" y="1035"/>
                    <a:pt x="567" y="1143"/>
                    <a:pt x="577" y="1242"/>
                  </a:cubicBezTo>
                  <a:cubicBezTo>
                    <a:pt x="586" y="1310"/>
                    <a:pt x="617" y="1352"/>
                    <a:pt x="673" y="1352"/>
                  </a:cubicBezTo>
                  <a:cubicBezTo>
                    <a:pt x="686" y="1352"/>
                    <a:pt x="699" y="1350"/>
                    <a:pt x="714" y="1346"/>
                  </a:cubicBezTo>
                  <a:cubicBezTo>
                    <a:pt x="887" y="1299"/>
                    <a:pt x="1001" y="1071"/>
                    <a:pt x="1001" y="903"/>
                  </a:cubicBezTo>
                  <a:cubicBezTo>
                    <a:pt x="1001" y="847"/>
                    <a:pt x="1047" y="795"/>
                    <a:pt x="1101" y="795"/>
                  </a:cubicBezTo>
                  <a:cubicBezTo>
                    <a:pt x="1115" y="795"/>
                    <a:pt x="1130" y="799"/>
                    <a:pt x="1145" y="807"/>
                  </a:cubicBezTo>
                  <a:cubicBezTo>
                    <a:pt x="1162" y="817"/>
                    <a:pt x="1179" y="821"/>
                    <a:pt x="1198" y="821"/>
                  </a:cubicBezTo>
                  <a:cubicBezTo>
                    <a:pt x="1292" y="821"/>
                    <a:pt x="1395" y="704"/>
                    <a:pt x="1381" y="618"/>
                  </a:cubicBezTo>
                  <a:cubicBezTo>
                    <a:pt x="1371" y="543"/>
                    <a:pt x="1314" y="517"/>
                    <a:pt x="1247" y="517"/>
                  </a:cubicBezTo>
                  <a:cubicBezTo>
                    <a:pt x="1216" y="517"/>
                    <a:pt x="1183" y="522"/>
                    <a:pt x="1151" y="531"/>
                  </a:cubicBezTo>
                  <a:cubicBezTo>
                    <a:pt x="1131" y="540"/>
                    <a:pt x="1113" y="547"/>
                    <a:pt x="1088" y="553"/>
                  </a:cubicBezTo>
                  <a:cubicBezTo>
                    <a:pt x="1077" y="556"/>
                    <a:pt x="1067" y="557"/>
                    <a:pt x="1058" y="557"/>
                  </a:cubicBezTo>
                  <a:cubicBezTo>
                    <a:pt x="937" y="557"/>
                    <a:pt x="879" y="381"/>
                    <a:pt x="1012" y="334"/>
                  </a:cubicBezTo>
                  <a:cubicBezTo>
                    <a:pt x="1042" y="325"/>
                    <a:pt x="1053" y="320"/>
                    <a:pt x="1059" y="296"/>
                  </a:cubicBezTo>
                  <a:cubicBezTo>
                    <a:pt x="1064" y="278"/>
                    <a:pt x="1068" y="261"/>
                    <a:pt x="1068" y="237"/>
                  </a:cubicBezTo>
                  <a:cubicBezTo>
                    <a:pt x="1067" y="224"/>
                    <a:pt x="1067" y="196"/>
                    <a:pt x="1064" y="187"/>
                  </a:cubicBezTo>
                  <a:cubicBezTo>
                    <a:pt x="1058" y="128"/>
                    <a:pt x="1020" y="40"/>
                    <a:pt x="958" y="13"/>
                  </a:cubicBezTo>
                  <a:cubicBezTo>
                    <a:pt x="941" y="5"/>
                    <a:pt x="922" y="1"/>
                    <a:pt x="9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34"/>
            <p:cNvSpPr/>
            <p:nvPr/>
          </p:nvSpPr>
          <p:spPr>
            <a:xfrm>
              <a:off x="864717" y="612216"/>
              <a:ext cx="88242" cy="82169"/>
            </a:xfrm>
            <a:custGeom>
              <a:rect b="b" l="l" r="r" t="t"/>
              <a:pathLst>
                <a:path extrusionOk="0" h="2070" w="2223">
                  <a:moveTo>
                    <a:pt x="1953" y="0"/>
                  </a:moveTo>
                  <a:cubicBezTo>
                    <a:pt x="1918" y="0"/>
                    <a:pt x="1884" y="7"/>
                    <a:pt x="1851" y="20"/>
                  </a:cubicBezTo>
                  <a:cubicBezTo>
                    <a:pt x="1703" y="84"/>
                    <a:pt x="1602" y="239"/>
                    <a:pt x="1543" y="380"/>
                  </a:cubicBezTo>
                  <a:cubicBezTo>
                    <a:pt x="1487" y="517"/>
                    <a:pt x="1463" y="683"/>
                    <a:pt x="1502" y="808"/>
                  </a:cubicBezTo>
                  <a:cubicBezTo>
                    <a:pt x="1532" y="915"/>
                    <a:pt x="1443" y="990"/>
                    <a:pt x="1360" y="990"/>
                  </a:cubicBezTo>
                  <a:cubicBezTo>
                    <a:pt x="1310" y="990"/>
                    <a:pt x="1262" y="963"/>
                    <a:pt x="1242" y="901"/>
                  </a:cubicBezTo>
                  <a:cubicBezTo>
                    <a:pt x="1177" y="650"/>
                    <a:pt x="922" y="453"/>
                    <a:pt x="681" y="374"/>
                  </a:cubicBezTo>
                  <a:cubicBezTo>
                    <a:pt x="606" y="349"/>
                    <a:pt x="527" y="334"/>
                    <a:pt x="450" y="334"/>
                  </a:cubicBezTo>
                  <a:cubicBezTo>
                    <a:pt x="304" y="334"/>
                    <a:pt x="169" y="389"/>
                    <a:pt x="96" y="539"/>
                  </a:cubicBezTo>
                  <a:cubicBezTo>
                    <a:pt x="1" y="733"/>
                    <a:pt x="72" y="932"/>
                    <a:pt x="185" y="1106"/>
                  </a:cubicBezTo>
                  <a:cubicBezTo>
                    <a:pt x="329" y="1325"/>
                    <a:pt x="520" y="1506"/>
                    <a:pt x="726" y="1668"/>
                  </a:cubicBezTo>
                  <a:cubicBezTo>
                    <a:pt x="900" y="1809"/>
                    <a:pt x="1090" y="1949"/>
                    <a:pt x="1298" y="2028"/>
                  </a:cubicBezTo>
                  <a:cubicBezTo>
                    <a:pt x="1315" y="2036"/>
                    <a:pt x="1327" y="2047"/>
                    <a:pt x="1335" y="2057"/>
                  </a:cubicBezTo>
                  <a:cubicBezTo>
                    <a:pt x="1373" y="2066"/>
                    <a:pt x="1409" y="2069"/>
                    <a:pt x="1443" y="2069"/>
                  </a:cubicBezTo>
                  <a:cubicBezTo>
                    <a:pt x="1450" y="2070"/>
                    <a:pt x="1456" y="2070"/>
                    <a:pt x="1462" y="2070"/>
                  </a:cubicBezTo>
                  <a:cubicBezTo>
                    <a:pt x="1527" y="2070"/>
                    <a:pt x="1580" y="2054"/>
                    <a:pt x="1626" y="2025"/>
                  </a:cubicBezTo>
                  <a:cubicBezTo>
                    <a:pt x="1738" y="1955"/>
                    <a:pt x="1813" y="1844"/>
                    <a:pt x="1876" y="1723"/>
                  </a:cubicBezTo>
                  <a:cubicBezTo>
                    <a:pt x="1948" y="1582"/>
                    <a:pt x="1997" y="1437"/>
                    <a:pt x="2042" y="1287"/>
                  </a:cubicBezTo>
                  <a:cubicBezTo>
                    <a:pt x="2120" y="1027"/>
                    <a:pt x="2204" y="745"/>
                    <a:pt x="2217" y="476"/>
                  </a:cubicBezTo>
                  <a:cubicBezTo>
                    <a:pt x="2222" y="349"/>
                    <a:pt x="2220" y="202"/>
                    <a:pt x="2155" y="104"/>
                  </a:cubicBezTo>
                  <a:cubicBezTo>
                    <a:pt x="2128" y="64"/>
                    <a:pt x="2096" y="37"/>
                    <a:pt x="2045" y="16"/>
                  </a:cubicBezTo>
                  <a:cubicBezTo>
                    <a:pt x="2015" y="5"/>
                    <a:pt x="1984" y="0"/>
                    <a:pt x="195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34"/>
            <p:cNvSpPr/>
            <p:nvPr/>
          </p:nvSpPr>
          <p:spPr>
            <a:xfrm>
              <a:off x="816289" y="350388"/>
              <a:ext cx="91298" cy="166600"/>
            </a:xfrm>
            <a:custGeom>
              <a:rect b="b" l="l" r="r" t="t"/>
              <a:pathLst>
                <a:path extrusionOk="0" h="4197" w="2300">
                  <a:moveTo>
                    <a:pt x="2076" y="1"/>
                  </a:moveTo>
                  <a:cubicBezTo>
                    <a:pt x="1937" y="1"/>
                    <a:pt x="1687" y="230"/>
                    <a:pt x="1622" y="277"/>
                  </a:cubicBezTo>
                  <a:cubicBezTo>
                    <a:pt x="1458" y="398"/>
                    <a:pt x="1271" y="517"/>
                    <a:pt x="1069" y="517"/>
                  </a:cubicBezTo>
                  <a:cubicBezTo>
                    <a:pt x="1014" y="517"/>
                    <a:pt x="957" y="508"/>
                    <a:pt x="900" y="488"/>
                  </a:cubicBezTo>
                  <a:cubicBezTo>
                    <a:pt x="852" y="469"/>
                    <a:pt x="797" y="436"/>
                    <a:pt x="745" y="432"/>
                  </a:cubicBezTo>
                  <a:cubicBezTo>
                    <a:pt x="744" y="432"/>
                    <a:pt x="744" y="432"/>
                    <a:pt x="743" y="432"/>
                  </a:cubicBezTo>
                  <a:cubicBezTo>
                    <a:pt x="700" y="432"/>
                    <a:pt x="664" y="470"/>
                    <a:pt x="635" y="498"/>
                  </a:cubicBezTo>
                  <a:cubicBezTo>
                    <a:pt x="536" y="591"/>
                    <a:pt x="455" y="700"/>
                    <a:pt x="393" y="819"/>
                  </a:cubicBezTo>
                  <a:cubicBezTo>
                    <a:pt x="260" y="1067"/>
                    <a:pt x="191" y="1340"/>
                    <a:pt x="139" y="1614"/>
                  </a:cubicBezTo>
                  <a:cubicBezTo>
                    <a:pt x="14" y="2272"/>
                    <a:pt x="0" y="2978"/>
                    <a:pt x="216" y="3621"/>
                  </a:cubicBezTo>
                  <a:cubicBezTo>
                    <a:pt x="266" y="3647"/>
                    <a:pt x="315" y="3682"/>
                    <a:pt x="353" y="3725"/>
                  </a:cubicBezTo>
                  <a:cubicBezTo>
                    <a:pt x="415" y="3791"/>
                    <a:pt x="467" y="3867"/>
                    <a:pt x="489" y="3957"/>
                  </a:cubicBezTo>
                  <a:cubicBezTo>
                    <a:pt x="504" y="4026"/>
                    <a:pt x="513" y="4099"/>
                    <a:pt x="528" y="4167"/>
                  </a:cubicBezTo>
                  <a:cubicBezTo>
                    <a:pt x="530" y="4175"/>
                    <a:pt x="536" y="4185"/>
                    <a:pt x="539" y="4197"/>
                  </a:cubicBezTo>
                  <a:lnTo>
                    <a:pt x="572" y="4193"/>
                  </a:lnTo>
                  <a:cubicBezTo>
                    <a:pt x="643" y="4185"/>
                    <a:pt x="712" y="4167"/>
                    <a:pt x="784" y="4152"/>
                  </a:cubicBezTo>
                  <a:lnTo>
                    <a:pt x="790" y="4152"/>
                  </a:lnTo>
                  <a:cubicBezTo>
                    <a:pt x="594" y="3705"/>
                    <a:pt x="544" y="3203"/>
                    <a:pt x="571" y="2720"/>
                  </a:cubicBezTo>
                  <a:cubicBezTo>
                    <a:pt x="598" y="2239"/>
                    <a:pt x="661" y="1735"/>
                    <a:pt x="823" y="1281"/>
                  </a:cubicBezTo>
                  <a:cubicBezTo>
                    <a:pt x="832" y="1257"/>
                    <a:pt x="853" y="1247"/>
                    <a:pt x="875" y="1247"/>
                  </a:cubicBezTo>
                  <a:cubicBezTo>
                    <a:pt x="907" y="1247"/>
                    <a:pt x="941" y="1268"/>
                    <a:pt x="941" y="1304"/>
                  </a:cubicBezTo>
                  <a:cubicBezTo>
                    <a:pt x="931" y="1544"/>
                    <a:pt x="890" y="1776"/>
                    <a:pt x="860" y="2015"/>
                  </a:cubicBezTo>
                  <a:cubicBezTo>
                    <a:pt x="831" y="2243"/>
                    <a:pt x="813" y="2473"/>
                    <a:pt x="807" y="2705"/>
                  </a:cubicBezTo>
                  <a:cubicBezTo>
                    <a:pt x="804" y="3052"/>
                    <a:pt x="836" y="3393"/>
                    <a:pt x="894" y="3733"/>
                  </a:cubicBezTo>
                  <a:cubicBezTo>
                    <a:pt x="905" y="3706"/>
                    <a:pt x="920" y="3680"/>
                    <a:pt x="935" y="3654"/>
                  </a:cubicBezTo>
                  <a:cubicBezTo>
                    <a:pt x="1031" y="3484"/>
                    <a:pt x="1150" y="3322"/>
                    <a:pt x="1281" y="3180"/>
                  </a:cubicBezTo>
                  <a:cubicBezTo>
                    <a:pt x="1549" y="2895"/>
                    <a:pt x="1888" y="2748"/>
                    <a:pt x="2255" y="2651"/>
                  </a:cubicBezTo>
                  <a:cubicBezTo>
                    <a:pt x="2106" y="2331"/>
                    <a:pt x="2015" y="1988"/>
                    <a:pt x="1972" y="1635"/>
                  </a:cubicBezTo>
                  <a:cubicBezTo>
                    <a:pt x="1926" y="1254"/>
                    <a:pt x="1925" y="848"/>
                    <a:pt x="2010" y="473"/>
                  </a:cubicBezTo>
                  <a:cubicBezTo>
                    <a:pt x="2017" y="438"/>
                    <a:pt x="2050" y="421"/>
                    <a:pt x="2081" y="421"/>
                  </a:cubicBezTo>
                  <a:cubicBezTo>
                    <a:pt x="2095" y="421"/>
                    <a:pt x="2108" y="425"/>
                    <a:pt x="2119" y="432"/>
                  </a:cubicBezTo>
                  <a:lnTo>
                    <a:pt x="2300" y="420"/>
                  </a:lnTo>
                  <a:cubicBezTo>
                    <a:pt x="2283" y="404"/>
                    <a:pt x="2265" y="383"/>
                    <a:pt x="2250" y="360"/>
                  </a:cubicBezTo>
                  <a:cubicBezTo>
                    <a:pt x="2186" y="263"/>
                    <a:pt x="2206" y="140"/>
                    <a:pt x="2150" y="42"/>
                  </a:cubicBezTo>
                  <a:cubicBezTo>
                    <a:pt x="2133" y="13"/>
                    <a:pt x="2108" y="1"/>
                    <a:pt x="207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34"/>
            <p:cNvSpPr/>
            <p:nvPr/>
          </p:nvSpPr>
          <p:spPr>
            <a:xfrm>
              <a:off x="815337" y="588399"/>
              <a:ext cx="77763" cy="85185"/>
            </a:xfrm>
            <a:custGeom>
              <a:rect b="b" l="l" r="r" t="t"/>
              <a:pathLst>
                <a:path extrusionOk="0" h="2146" w="1959">
                  <a:moveTo>
                    <a:pt x="1574" y="0"/>
                  </a:moveTo>
                  <a:cubicBezTo>
                    <a:pt x="1494" y="0"/>
                    <a:pt x="1413" y="34"/>
                    <a:pt x="1347" y="100"/>
                  </a:cubicBezTo>
                  <a:cubicBezTo>
                    <a:pt x="1229" y="224"/>
                    <a:pt x="1271" y="412"/>
                    <a:pt x="1272" y="565"/>
                  </a:cubicBezTo>
                  <a:cubicBezTo>
                    <a:pt x="1273" y="639"/>
                    <a:pt x="1218" y="684"/>
                    <a:pt x="1157" y="684"/>
                  </a:cubicBezTo>
                  <a:cubicBezTo>
                    <a:pt x="1131" y="684"/>
                    <a:pt x="1104" y="676"/>
                    <a:pt x="1080" y="658"/>
                  </a:cubicBezTo>
                  <a:cubicBezTo>
                    <a:pt x="1006" y="609"/>
                    <a:pt x="910" y="549"/>
                    <a:pt x="816" y="549"/>
                  </a:cubicBezTo>
                  <a:cubicBezTo>
                    <a:pt x="808" y="549"/>
                    <a:pt x="801" y="549"/>
                    <a:pt x="793" y="550"/>
                  </a:cubicBezTo>
                  <a:cubicBezTo>
                    <a:pt x="703" y="560"/>
                    <a:pt x="674" y="612"/>
                    <a:pt x="662" y="683"/>
                  </a:cubicBezTo>
                  <a:cubicBezTo>
                    <a:pt x="648" y="750"/>
                    <a:pt x="648" y="835"/>
                    <a:pt x="664" y="892"/>
                  </a:cubicBezTo>
                  <a:cubicBezTo>
                    <a:pt x="675" y="929"/>
                    <a:pt x="680" y="938"/>
                    <a:pt x="694" y="959"/>
                  </a:cubicBezTo>
                  <a:cubicBezTo>
                    <a:pt x="696" y="964"/>
                    <a:pt x="699" y="967"/>
                    <a:pt x="701" y="970"/>
                  </a:cubicBezTo>
                  <a:cubicBezTo>
                    <a:pt x="704" y="972"/>
                    <a:pt x="706" y="974"/>
                    <a:pt x="711" y="974"/>
                  </a:cubicBezTo>
                  <a:cubicBezTo>
                    <a:pt x="711" y="974"/>
                    <a:pt x="715" y="975"/>
                    <a:pt x="717" y="975"/>
                  </a:cubicBezTo>
                  <a:cubicBezTo>
                    <a:pt x="862" y="1002"/>
                    <a:pt x="836" y="1208"/>
                    <a:pt x="699" y="1224"/>
                  </a:cubicBezTo>
                  <a:cubicBezTo>
                    <a:pt x="690" y="1225"/>
                    <a:pt x="680" y="1225"/>
                    <a:pt x="671" y="1225"/>
                  </a:cubicBezTo>
                  <a:cubicBezTo>
                    <a:pt x="615" y="1225"/>
                    <a:pt x="568" y="1209"/>
                    <a:pt x="532" y="1182"/>
                  </a:cubicBezTo>
                  <a:cubicBezTo>
                    <a:pt x="517" y="1181"/>
                    <a:pt x="503" y="1180"/>
                    <a:pt x="488" y="1180"/>
                  </a:cubicBezTo>
                  <a:cubicBezTo>
                    <a:pt x="279" y="1180"/>
                    <a:pt x="0" y="1301"/>
                    <a:pt x="96" y="1501"/>
                  </a:cubicBezTo>
                  <a:cubicBezTo>
                    <a:pt x="184" y="1688"/>
                    <a:pt x="383" y="1802"/>
                    <a:pt x="561" y="1887"/>
                  </a:cubicBezTo>
                  <a:cubicBezTo>
                    <a:pt x="740" y="1974"/>
                    <a:pt x="954" y="2016"/>
                    <a:pt x="1121" y="2130"/>
                  </a:cubicBezTo>
                  <a:cubicBezTo>
                    <a:pt x="1149" y="2128"/>
                    <a:pt x="1177" y="2126"/>
                    <a:pt x="1205" y="2126"/>
                  </a:cubicBezTo>
                  <a:cubicBezTo>
                    <a:pt x="1272" y="2126"/>
                    <a:pt x="1339" y="2133"/>
                    <a:pt x="1407" y="2146"/>
                  </a:cubicBezTo>
                  <a:cubicBezTo>
                    <a:pt x="1269" y="1998"/>
                    <a:pt x="1151" y="1829"/>
                    <a:pt x="1085" y="1643"/>
                  </a:cubicBezTo>
                  <a:cubicBezTo>
                    <a:pt x="991" y="1377"/>
                    <a:pt x="1031" y="1066"/>
                    <a:pt x="1247" y="868"/>
                  </a:cubicBezTo>
                  <a:cubicBezTo>
                    <a:pt x="1378" y="749"/>
                    <a:pt x="1537" y="702"/>
                    <a:pt x="1701" y="702"/>
                  </a:cubicBezTo>
                  <a:cubicBezTo>
                    <a:pt x="1784" y="702"/>
                    <a:pt x="1868" y="714"/>
                    <a:pt x="1950" y="735"/>
                  </a:cubicBezTo>
                  <a:cubicBezTo>
                    <a:pt x="1953" y="690"/>
                    <a:pt x="1958" y="647"/>
                    <a:pt x="1958" y="604"/>
                  </a:cubicBezTo>
                  <a:cubicBezTo>
                    <a:pt x="1958" y="533"/>
                    <a:pt x="1955" y="462"/>
                    <a:pt x="1946" y="392"/>
                  </a:cubicBezTo>
                  <a:cubicBezTo>
                    <a:pt x="1929" y="271"/>
                    <a:pt x="1876" y="152"/>
                    <a:pt x="1778" y="76"/>
                  </a:cubicBezTo>
                  <a:cubicBezTo>
                    <a:pt x="1715" y="25"/>
                    <a:pt x="1645" y="0"/>
                    <a:pt x="157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34"/>
            <p:cNvSpPr/>
            <p:nvPr/>
          </p:nvSpPr>
          <p:spPr>
            <a:xfrm>
              <a:off x="814027" y="866065"/>
              <a:ext cx="96062" cy="88917"/>
            </a:xfrm>
            <a:custGeom>
              <a:rect b="b" l="l" r="r" t="t"/>
              <a:pathLst>
                <a:path extrusionOk="0" h="2240" w="2420">
                  <a:moveTo>
                    <a:pt x="1458" y="1"/>
                  </a:moveTo>
                  <a:cubicBezTo>
                    <a:pt x="1385" y="1"/>
                    <a:pt x="1318" y="54"/>
                    <a:pt x="1270" y="114"/>
                  </a:cubicBezTo>
                  <a:cubicBezTo>
                    <a:pt x="1098" y="325"/>
                    <a:pt x="1083" y="600"/>
                    <a:pt x="1012" y="851"/>
                  </a:cubicBezTo>
                  <a:cubicBezTo>
                    <a:pt x="991" y="925"/>
                    <a:pt x="931" y="961"/>
                    <a:pt x="872" y="961"/>
                  </a:cubicBezTo>
                  <a:cubicBezTo>
                    <a:pt x="807" y="961"/>
                    <a:pt x="743" y="918"/>
                    <a:pt x="732" y="834"/>
                  </a:cubicBezTo>
                  <a:cubicBezTo>
                    <a:pt x="703" y="583"/>
                    <a:pt x="672" y="317"/>
                    <a:pt x="509" y="110"/>
                  </a:cubicBezTo>
                  <a:cubicBezTo>
                    <a:pt x="470" y="58"/>
                    <a:pt x="409" y="5"/>
                    <a:pt x="341" y="5"/>
                  </a:cubicBezTo>
                  <a:cubicBezTo>
                    <a:pt x="333" y="5"/>
                    <a:pt x="325" y="5"/>
                    <a:pt x="317" y="7"/>
                  </a:cubicBezTo>
                  <a:cubicBezTo>
                    <a:pt x="236" y="18"/>
                    <a:pt x="175" y="95"/>
                    <a:pt x="135" y="159"/>
                  </a:cubicBezTo>
                  <a:cubicBezTo>
                    <a:pt x="35" y="325"/>
                    <a:pt x="0" y="517"/>
                    <a:pt x="4" y="708"/>
                  </a:cubicBezTo>
                  <a:cubicBezTo>
                    <a:pt x="8" y="913"/>
                    <a:pt x="54" y="1112"/>
                    <a:pt x="120" y="1302"/>
                  </a:cubicBezTo>
                  <a:cubicBezTo>
                    <a:pt x="185" y="1489"/>
                    <a:pt x="271" y="1662"/>
                    <a:pt x="337" y="1845"/>
                  </a:cubicBezTo>
                  <a:cubicBezTo>
                    <a:pt x="430" y="1891"/>
                    <a:pt x="521" y="1938"/>
                    <a:pt x="612" y="1984"/>
                  </a:cubicBezTo>
                  <a:cubicBezTo>
                    <a:pt x="785" y="2072"/>
                    <a:pt x="961" y="2156"/>
                    <a:pt x="1134" y="2240"/>
                  </a:cubicBezTo>
                  <a:cubicBezTo>
                    <a:pt x="1149" y="2223"/>
                    <a:pt x="1169" y="2205"/>
                    <a:pt x="1190" y="2195"/>
                  </a:cubicBezTo>
                  <a:cubicBezTo>
                    <a:pt x="1338" y="2120"/>
                    <a:pt x="1476" y="2018"/>
                    <a:pt x="1607" y="1917"/>
                  </a:cubicBezTo>
                  <a:cubicBezTo>
                    <a:pt x="1734" y="1821"/>
                    <a:pt x="1851" y="1715"/>
                    <a:pt x="1951" y="1593"/>
                  </a:cubicBezTo>
                  <a:cubicBezTo>
                    <a:pt x="2096" y="1415"/>
                    <a:pt x="2227" y="1223"/>
                    <a:pt x="2305" y="1007"/>
                  </a:cubicBezTo>
                  <a:cubicBezTo>
                    <a:pt x="2357" y="859"/>
                    <a:pt x="2419" y="646"/>
                    <a:pt x="2404" y="470"/>
                  </a:cubicBezTo>
                  <a:cubicBezTo>
                    <a:pt x="2400" y="412"/>
                    <a:pt x="2384" y="352"/>
                    <a:pt x="2339" y="329"/>
                  </a:cubicBezTo>
                  <a:cubicBezTo>
                    <a:pt x="2319" y="318"/>
                    <a:pt x="2298" y="313"/>
                    <a:pt x="2277" y="313"/>
                  </a:cubicBezTo>
                  <a:cubicBezTo>
                    <a:pt x="2217" y="313"/>
                    <a:pt x="2154" y="349"/>
                    <a:pt x="2112" y="387"/>
                  </a:cubicBezTo>
                  <a:cubicBezTo>
                    <a:pt x="2033" y="459"/>
                    <a:pt x="1970" y="552"/>
                    <a:pt x="1912" y="641"/>
                  </a:cubicBezTo>
                  <a:cubicBezTo>
                    <a:pt x="1859" y="725"/>
                    <a:pt x="1822" y="825"/>
                    <a:pt x="1763" y="907"/>
                  </a:cubicBezTo>
                  <a:cubicBezTo>
                    <a:pt x="1739" y="940"/>
                    <a:pt x="1697" y="955"/>
                    <a:pt x="1655" y="955"/>
                  </a:cubicBezTo>
                  <a:cubicBezTo>
                    <a:pt x="1631" y="955"/>
                    <a:pt x="1608" y="950"/>
                    <a:pt x="1588" y="940"/>
                  </a:cubicBezTo>
                  <a:cubicBezTo>
                    <a:pt x="1530" y="909"/>
                    <a:pt x="1506" y="845"/>
                    <a:pt x="1513" y="782"/>
                  </a:cubicBezTo>
                  <a:cubicBezTo>
                    <a:pt x="1535" y="628"/>
                    <a:pt x="1577" y="480"/>
                    <a:pt x="1597" y="325"/>
                  </a:cubicBezTo>
                  <a:cubicBezTo>
                    <a:pt x="1606" y="260"/>
                    <a:pt x="1609" y="187"/>
                    <a:pt x="1597" y="127"/>
                  </a:cubicBezTo>
                  <a:cubicBezTo>
                    <a:pt x="1588" y="81"/>
                    <a:pt x="1573" y="44"/>
                    <a:pt x="1538" y="24"/>
                  </a:cubicBezTo>
                  <a:cubicBezTo>
                    <a:pt x="1511" y="8"/>
                    <a:pt x="1485" y="1"/>
                    <a:pt x="145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34"/>
            <p:cNvSpPr/>
            <p:nvPr/>
          </p:nvSpPr>
          <p:spPr>
            <a:xfrm>
              <a:off x="726936" y="439860"/>
              <a:ext cx="90306" cy="55692"/>
            </a:xfrm>
            <a:custGeom>
              <a:rect b="b" l="l" r="r" t="t"/>
              <a:pathLst>
                <a:path extrusionOk="0" h="1403" w="2275">
                  <a:moveTo>
                    <a:pt x="2075" y="0"/>
                  </a:moveTo>
                  <a:lnTo>
                    <a:pt x="2075" y="0"/>
                  </a:lnTo>
                  <a:cubicBezTo>
                    <a:pt x="1881" y="32"/>
                    <a:pt x="1679" y="30"/>
                    <a:pt x="1484" y="64"/>
                  </a:cubicBezTo>
                  <a:cubicBezTo>
                    <a:pt x="1309" y="94"/>
                    <a:pt x="1136" y="152"/>
                    <a:pt x="964" y="200"/>
                  </a:cubicBezTo>
                  <a:cubicBezTo>
                    <a:pt x="794" y="246"/>
                    <a:pt x="623" y="287"/>
                    <a:pt x="459" y="345"/>
                  </a:cubicBezTo>
                  <a:cubicBezTo>
                    <a:pt x="305" y="397"/>
                    <a:pt x="137" y="461"/>
                    <a:pt x="1" y="547"/>
                  </a:cubicBezTo>
                  <a:lnTo>
                    <a:pt x="1" y="549"/>
                  </a:lnTo>
                  <a:cubicBezTo>
                    <a:pt x="107" y="801"/>
                    <a:pt x="112" y="1098"/>
                    <a:pt x="79" y="1367"/>
                  </a:cubicBezTo>
                  <a:cubicBezTo>
                    <a:pt x="152" y="1278"/>
                    <a:pt x="250" y="1206"/>
                    <a:pt x="345" y="1152"/>
                  </a:cubicBezTo>
                  <a:cubicBezTo>
                    <a:pt x="506" y="1063"/>
                    <a:pt x="678" y="995"/>
                    <a:pt x="860" y="972"/>
                  </a:cubicBezTo>
                  <a:cubicBezTo>
                    <a:pt x="905" y="966"/>
                    <a:pt x="952" y="962"/>
                    <a:pt x="1000" y="962"/>
                  </a:cubicBezTo>
                  <a:cubicBezTo>
                    <a:pt x="1123" y="962"/>
                    <a:pt x="1249" y="986"/>
                    <a:pt x="1355" y="1048"/>
                  </a:cubicBezTo>
                  <a:cubicBezTo>
                    <a:pt x="1448" y="1103"/>
                    <a:pt x="1523" y="1182"/>
                    <a:pt x="1575" y="1278"/>
                  </a:cubicBezTo>
                  <a:cubicBezTo>
                    <a:pt x="1596" y="1318"/>
                    <a:pt x="1615" y="1358"/>
                    <a:pt x="1626" y="1402"/>
                  </a:cubicBezTo>
                  <a:cubicBezTo>
                    <a:pt x="1636" y="1395"/>
                    <a:pt x="1645" y="1390"/>
                    <a:pt x="1656" y="1384"/>
                  </a:cubicBezTo>
                  <a:cubicBezTo>
                    <a:pt x="1759" y="1324"/>
                    <a:pt x="1892" y="1298"/>
                    <a:pt x="2010" y="1288"/>
                  </a:cubicBezTo>
                  <a:cubicBezTo>
                    <a:pt x="2040" y="1285"/>
                    <a:pt x="2071" y="1284"/>
                    <a:pt x="2102" y="1284"/>
                  </a:cubicBezTo>
                  <a:cubicBezTo>
                    <a:pt x="2159" y="1284"/>
                    <a:pt x="2218" y="1288"/>
                    <a:pt x="2274" y="1299"/>
                  </a:cubicBezTo>
                  <a:cubicBezTo>
                    <a:pt x="2227" y="1182"/>
                    <a:pt x="2186" y="1063"/>
                    <a:pt x="2160" y="942"/>
                  </a:cubicBezTo>
                  <a:cubicBezTo>
                    <a:pt x="2089" y="633"/>
                    <a:pt x="2064" y="316"/>
                    <a:pt x="20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34"/>
            <p:cNvSpPr/>
            <p:nvPr/>
          </p:nvSpPr>
          <p:spPr>
            <a:xfrm>
              <a:off x="691369" y="609556"/>
              <a:ext cx="86059" cy="29851"/>
            </a:xfrm>
            <a:custGeom>
              <a:rect b="b" l="l" r="r" t="t"/>
              <a:pathLst>
                <a:path extrusionOk="0" h="752" w="2168">
                  <a:moveTo>
                    <a:pt x="2157" y="0"/>
                  </a:moveTo>
                  <a:cubicBezTo>
                    <a:pt x="2067" y="121"/>
                    <a:pt x="1909" y="198"/>
                    <a:pt x="1773" y="249"/>
                  </a:cubicBezTo>
                  <a:cubicBezTo>
                    <a:pt x="1620" y="309"/>
                    <a:pt x="1457" y="349"/>
                    <a:pt x="1296" y="385"/>
                  </a:cubicBezTo>
                  <a:cubicBezTo>
                    <a:pt x="1064" y="437"/>
                    <a:pt x="830" y="459"/>
                    <a:pt x="595" y="460"/>
                  </a:cubicBezTo>
                  <a:cubicBezTo>
                    <a:pt x="576" y="460"/>
                    <a:pt x="557" y="460"/>
                    <a:pt x="538" y="460"/>
                  </a:cubicBezTo>
                  <a:cubicBezTo>
                    <a:pt x="358" y="460"/>
                    <a:pt x="176" y="446"/>
                    <a:pt x="0" y="407"/>
                  </a:cubicBezTo>
                  <a:lnTo>
                    <a:pt x="0" y="407"/>
                  </a:lnTo>
                  <a:lnTo>
                    <a:pt x="1" y="418"/>
                  </a:lnTo>
                  <a:cubicBezTo>
                    <a:pt x="41" y="632"/>
                    <a:pt x="341" y="665"/>
                    <a:pt x="512" y="687"/>
                  </a:cubicBezTo>
                  <a:cubicBezTo>
                    <a:pt x="733" y="715"/>
                    <a:pt x="957" y="747"/>
                    <a:pt x="1179" y="751"/>
                  </a:cubicBezTo>
                  <a:cubicBezTo>
                    <a:pt x="1186" y="751"/>
                    <a:pt x="1193" y="751"/>
                    <a:pt x="1199" y="751"/>
                  </a:cubicBezTo>
                  <a:cubicBezTo>
                    <a:pt x="1595" y="751"/>
                    <a:pt x="2118" y="602"/>
                    <a:pt x="2163" y="136"/>
                  </a:cubicBezTo>
                  <a:cubicBezTo>
                    <a:pt x="2167" y="87"/>
                    <a:pt x="2164" y="43"/>
                    <a:pt x="2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34"/>
            <p:cNvSpPr/>
            <p:nvPr/>
          </p:nvSpPr>
          <p:spPr>
            <a:xfrm>
              <a:off x="691369" y="581293"/>
              <a:ext cx="82923" cy="38980"/>
            </a:xfrm>
            <a:custGeom>
              <a:rect b="b" l="l" r="r" t="t"/>
              <a:pathLst>
                <a:path extrusionOk="0" h="982" w="2089">
                  <a:moveTo>
                    <a:pt x="1024" y="1"/>
                  </a:moveTo>
                  <a:cubicBezTo>
                    <a:pt x="879" y="1"/>
                    <a:pt x="735" y="33"/>
                    <a:pt x="601" y="98"/>
                  </a:cubicBezTo>
                  <a:cubicBezTo>
                    <a:pt x="402" y="197"/>
                    <a:pt x="229" y="365"/>
                    <a:pt x="131" y="567"/>
                  </a:cubicBezTo>
                  <a:cubicBezTo>
                    <a:pt x="74" y="685"/>
                    <a:pt x="13" y="837"/>
                    <a:pt x="0" y="981"/>
                  </a:cubicBezTo>
                  <a:cubicBezTo>
                    <a:pt x="69" y="977"/>
                    <a:pt x="138" y="975"/>
                    <a:pt x="207" y="975"/>
                  </a:cubicBezTo>
                  <a:cubicBezTo>
                    <a:pt x="303" y="975"/>
                    <a:pt x="400" y="978"/>
                    <a:pt x="496" y="978"/>
                  </a:cubicBezTo>
                  <a:cubicBezTo>
                    <a:pt x="526" y="978"/>
                    <a:pt x="557" y="978"/>
                    <a:pt x="587" y="977"/>
                  </a:cubicBezTo>
                  <a:cubicBezTo>
                    <a:pt x="804" y="972"/>
                    <a:pt x="1020" y="945"/>
                    <a:pt x="1234" y="896"/>
                  </a:cubicBezTo>
                  <a:cubicBezTo>
                    <a:pt x="1382" y="861"/>
                    <a:pt x="1533" y="843"/>
                    <a:pt x="1681" y="801"/>
                  </a:cubicBezTo>
                  <a:cubicBezTo>
                    <a:pt x="1755" y="779"/>
                    <a:pt x="1825" y="752"/>
                    <a:pt x="1892" y="712"/>
                  </a:cubicBezTo>
                  <a:cubicBezTo>
                    <a:pt x="1967" y="670"/>
                    <a:pt x="1986" y="645"/>
                    <a:pt x="2030" y="583"/>
                  </a:cubicBezTo>
                  <a:cubicBezTo>
                    <a:pt x="2047" y="562"/>
                    <a:pt x="2067" y="550"/>
                    <a:pt x="2088" y="549"/>
                  </a:cubicBezTo>
                  <a:cubicBezTo>
                    <a:pt x="2078" y="531"/>
                    <a:pt x="2064" y="515"/>
                    <a:pt x="2053" y="499"/>
                  </a:cubicBezTo>
                  <a:cubicBezTo>
                    <a:pt x="1961" y="426"/>
                    <a:pt x="1866" y="356"/>
                    <a:pt x="1772" y="284"/>
                  </a:cubicBezTo>
                  <a:cubicBezTo>
                    <a:pt x="1654" y="197"/>
                    <a:pt x="1527" y="122"/>
                    <a:pt x="1390" y="70"/>
                  </a:cubicBezTo>
                  <a:cubicBezTo>
                    <a:pt x="1271" y="24"/>
                    <a:pt x="1147" y="1"/>
                    <a:pt x="10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34"/>
            <p:cNvSpPr/>
            <p:nvPr/>
          </p:nvSpPr>
          <p:spPr>
            <a:xfrm>
              <a:off x="622538" y="449704"/>
              <a:ext cx="100587" cy="85344"/>
            </a:xfrm>
            <a:custGeom>
              <a:rect b="b" l="l" r="r" t="t"/>
              <a:pathLst>
                <a:path extrusionOk="0" h="2150" w="2534">
                  <a:moveTo>
                    <a:pt x="2017" y="1"/>
                  </a:moveTo>
                  <a:cubicBezTo>
                    <a:pt x="1926" y="1"/>
                    <a:pt x="1838" y="50"/>
                    <a:pt x="1768" y="112"/>
                  </a:cubicBezTo>
                  <a:cubicBezTo>
                    <a:pt x="1605" y="258"/>
                    <a:pt x="1449" y="573"/>
                    <a:pt x="1558" y="793"/>
                  </a:cubicBezTo>
                  <a:cubicBezTo>
                    <a:pt x="1616" y="888"/>
                    <a:pt x="1527" y="984"/>
                    <a:pt x="1444" y="984"/>
                  </a:cubicBezTo>
                  <a:cubicBezTo>
                    <a:pt x="1410" y="984"/>
                    <a:pt x="1377" y="968"/>
                    <a:pt x="1356" y="928"/>
                  </a:cubicBezTo>
                  <a:cubicBezTo>
                    <a:pt x="1351" y="918"/>
                    <a:pt x="1349" y="908"/>
                    <a:pt x="1344" y="899"/>
                  </a:cubicBezTo>
                  <a:cubicBezTo>
                    <a:pt x="1286" y="757"/>
                    <a:pt x="1180" y="658"/>
                    <a:pt x="1060" y="569"/>
                  </a:cubicBezTo>
                  <a:cubicBezTo>
                    <a:pt x="944" y="478"/>
                    <a:pt x="812" y="412"/>
                    <a:pt x="663" y="396"/>
                  </a:cubicBezTo>
                  <a:cubicBezTo>
                    <a:pt x="646" y="394"/>
                    <a:pt x="629" y="393"/>
                    <a:pt x="612" y="393"/>
                  </a:cubicBezTo>
                  <a:cubicBezTo>
                    <a:pt x="388" y="393"/>
                    <a:pt x="188" y="532"/>
                    <a:pt x="99" y="736"/>
                  </a:cubicBezTo>
                  <a:cubicBezTo>
                    <a:pt x="0" y="960"/>
                    <a:pt x="48" y="1221"/>
                    <a:pt x="225" y="1389"/>
                  </a:cubicBezTo>
                  <a:cubicBezTo>
                    <a:pt x="402" y="1561"/>
                    <a:pt x="641" y="1663"/>
                    <a:pt x="860" y="1774"/>
                  </a:cubicBezTo>
                  <a:cubicBezTo>
                    <a:pt x="965" y="1829"/>
                    <a:pt x="1074" y="1883"/>
                    <a:pt x="1182" y="1939"/>
                  </a:cubicBezTo>
                  <a:cubicBezTo>
                    <a:pt x="1276" y="1985"/>
                    <a:pt x="1372" y="2030"/>
                    <a:pt x="1466" y="2072"/>
                  </a:cubicBezTo>
                  <a:cubicBezTo>
                    <a:pt x="1557" y="2108"/>
                    <a:pt x="1664" y="2149"/>
                    <a:pt x="1765" y="2149"/>
                  </a:cubicBezTo>
                  <a:cubicBezTo>
                    <a:pt x="1777" y="2149"/>
                    <a:pt x="1788" y="2149"/>
                    <a:pt x="1800" y="2148"/>
                  </a:cubicBezTo>
                  <a:cubicBezTo>
                    <a:pt x="1908" y="2137"/>
                    <a:pt x="1995" y="2050"/>
                    <a:pt x="2065" y="1974"/>
                  </a:cubicBezTo>
                  <a:cubicBezTo>
                    <a:pt x="2291" y="1731"/>
                    <a:pt x="2417" y="1420"/>
                    <a:pt x="2476" y="1099"/>
                  </a:cubicBezTo>
                  <a:cubicBezTo>
                    <a:pt x="2524" y="831"/>
                    <a:pt x="2534" y="514"/>
                    <a:pt x="2393" y="272"/>
                  </a:cubicBezTo>
                  <a:cubicBezTo>
                    <a:pt x="2327" y="157"/>
                    <a:pt x="2219" y="50"/>
                    <a:pt x="2089" y="12"/>
                  </a:cubicBezTo>
                  <a:cubicBezTo>
                    <a:pt x="2065" y="4"/>
                    <a:pt x="2041" y="1"/>
                    <a:pt x="201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34"/>
            <p:cNvSpPr/>
            <p:nvPr/>
          </p:nvSpPr>
          <p:spPr>
            <a:xfrm>
              <a:off x="607414" y="708873"/>
              <a:ext cx="87289" cy="89869"/>
            </a:xfrm>
            <a:custGeom>
              <a:rect b="b" l="l" r="r" t="t"/>
              <a:pathLst>
                <a:path extrusionOk="0" h="2264" w="2199">
                  <a:moveTo>
                    <a:pt x="1185" y="1"/>
                  </a:moveTo>
                  <a:cubicBezTo>
                    <a:pt x="1158" y="1"/>
                    <a:pt x="1125" y="13"/>
                    <a:pt x="1099" y="42"/>
                  </a:cubicBezTo>
                  <a:cubicBezTo>
                    <a:pt x="1007" y="141"/>
                    <a:pt x="1000" y="304"/>
                    <a:pt x="1003" y="429"/>
                  </a:cubicBezTo>
                  <a:cubicBezTo>
                    <a:pt x="1005" y="562"/>
                    <a:pt x="1021" y="663"/>
                    <a:pt x="1074" y="780"/>
                  </a:cubicBezTo>
                  <a:cubicBezTo>
                    <a:pt x="1117" y="874"/>
                    <a:pt x="1026" y="954"/>
                    <a:pt x="941" y="954"/>
                  </a:cubicBezTo>
                  <a:cubicBezTo>
                    <a:pt x="903" y="954"/>
                    <a:pt x="866" y="937"/>
                    <a:pt x="843" y="898"/>
                  </a:cubicBezTo>
                  <a:cubicBezTo>
                    <a:pt x="705" y="658"/>
                    <a:pt x="579" y="323"/>
                    <a:pt x="279" y="250"/>
                  </a:cubicBezTo>
                  <a:cubicBezTo>
                    <a:pt x="256" y="245"/>
                    <a:pt x="234" y="242"/>
                    <a:pt x="214" y="242"/>
                  </a:cubicBezTo>
                  <a:cubicBezTo>
                    <a:pt x="160" y="242"/>
                    <a:pt x="115" y="263"/>
                    <a:pt x="83" y="320"/>
                  </a:cubicBezTo>
                  <a:cubicBezTo>
                    <a:pt x="27" y="411"/>
                    <a:pt x="8" y="538"/>
                    <a:pt x="6" y="639"/>
                  </a:cubicBezTo>
                  <a:cubicBezTo>
                    <a:pt x="1" y="871"/>
                    <a:pt x="73" y="1097"/>
                    <a:pt x="183" y="1299"/>
                  </a:cubicBezTo>
                  <a:cubicBezTo>
                    <a:pt x="305" y="1522"/>
                    <a:pt x="460" y="1706"/>
                    <a:pt x="642" y="1884"/>
                  </a:cubicBezTo>
                  <a:cubicBezTo>
                    <a:pt x="789" y="2029"/>
                    <a:pt x="963" y="2179"/>
                    <a:pt x="1157" y="2263"/>
                  </a:cubicBezTo>
                  <a:cubicBezTo>
                    <a:pt x="1169" y="2253"/>
                    <a:pt x="1185" y="2247"/>
                    <a:pt x="1205" y="2243"/>
                  </a:cubicBezTo>
                  <a:cubicBezTo>
                    <a:pt x="1324" y="2221"/>
                    <a:pt x="1423" y="2143"/>
                    <a:pt x="1503" y="2056"/>
                  </a:cubicBezTo>
                  <a:cubicBezTo>
                    <a:pt x="1594" y="1957"/>
                    <a:pt x="1677" y="1850"/>
                    <a:pt x="1747" y="1736"/>
                  </a:cubicBezTo>
                  <a:cubicBezTo>
                    <a:pt x="1869" y="1544"/>
                    <a:pt x="1971" y="1336"/>
                    <a:pt x="2055" y="1127"/>
                  </a:cubicBezTo>
                  <a:cubicBezTo>
                    <a:pt x="2122" y="961"/>
                    <a:pt x="2198" y="757"/>
                    <a:pt x="2192" y="558"/>
                  </a:cubicBezTo>
                  <a:cubicBezTo>
                    <a:pt x="2189" y="483"/>
                    <a:pt x="2174" y="397"/>
                    <a:pt x="2109" y="351"/>
                  </a:cubicBezTo>
                  <a:cubicBezTo>
                    <a:pt x="2079" y="329"/>
                    <a:pt x="2049" y="320"/>
                    <a:pt x="2018" y="320"/>
                  </a:cubicBezTo>
                  <a:cubicBezTo>
                    <a:pt x="1974" y="320"/>
                    <a:pt x="1930" y="340"/>
                    <a:pt x="1888" y="372"/>
                  </a:cubicBezTo>
                  <a:cubicBezTo>
                    <a:pt x="1806" y="434"/>
                    <a:pt x="1740" y="529"/>
                    <a:pt x="1701" y="624"/>
                  </a:cubicBezTo>
                  <a:cubicBezTo>
                    <a:pt x="1679" y="670"/>
                    <a:pt x="1664" y="719"/>
                    <a:pt x="1652" y="768"/>
                  </a:cubicBezTo>
                  <a:cubicBezTo>
                    <a:pt x="1653" y="822"/>
                    <a:pt x="1652" y="879"/>
                    <a:pt x="1635" y="927"/>
                  </a:cubicBezTo>
                  <a:cubicBezTo>
                    <a:pt x="1613" y="993"/>
                    <a:pt x="1560" y="1043"/>
                    <a:pt x="1490" y="1043"/>
                  </a:cubicBezTo>
                  <a:cubicBezTo>
                    <a:pt x="1480" y="1043"/>
                    <a:pt x="1470" y="1042"/>
                    <a:pt x="1460" y="1040"/>
                  </a:cubicBezTo>
                  <a:cubicBezTo>
                    <a:pt x="1382" y="1025"/>
                    <a:pt x="1331" y="945"/>
                    <a:pt x="1346" y="866"/>
                  </a:cubicBezTo>
                  <a:cubicBezTo>
                    <a:pt x="1363" y="718"/>
                    <a:pt x="1378" y="624"/>
                    <a:pt x="1370" y="463"/>
                  </a:cubicBezTo>
                  <a:cubicBezTo>
                    <a:pt x="1362" y="333"/>
                    <a:pt x="1345" y="177"/>
                    <a:pt x="1282" y="73"/>
                  </a:cubicBezTo>
                  <a:cubicBezTo>
                    <a:pt x="1256" y="30"/>
                    <a:pt x="1232" y="7"/>
                    <a:pt x="1200" y="2"/>
                  </a:cubicBezTo>
                  <a:cubicBezTo>
                    <a:pt x="1195" y="1"/>
                    <a:pt x="1190" y="1"/>
                    <a:pt x="118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34"/>
            <p:cNvSpPr/>
            <p:nvPr/>
          </p:nvSpPr>
          <p:spPr>
            <a:xfrm>
              <a:off x="533423" y="509247"/>
              <a:ext cx="111821" cy="152945"/>
            </a:xfrm>
            <a:custGeom>
              <a:rect b="b" l="l" r="r" t="t"/>
              <a:pathLst>
                <a:path extrusionOk="0" h="3853" w="2817">
                  <a:moveTo>
                    <a:pt x="2275" y="1"/>
                  </a:moveTo>
                  <a:cubicBezTo>
                    <a:pt x="1934" y="256"/>
                    <a:pt x="1620" y="533"/>
                    <a:pt x="1323" y="840"/>
                  </a:cubicBezTo>
                  <a:cubicBezTo>
                    <a:pt x="711" y="1471"/>
                    <a:pt x="237" y="2219"/>
                    <a:pt x="73" y="3094"/>
                  </a:cubicBezTo>
                  <a:cubicBezTo>
                    <a:pt x="23" y="3344"/>
                    <a:pt x="1" y="3599"/>
                    <a:pt x="2" y="3852"/>
                  </a:cubicBezTo>
                  <a:cubicBezTo>
                    <a:pt x="16" y="3818"/>
                    <a:pt x="32" y="3782"/>
                    <a:pt x="50" y="3750"/>
                  </a:cubicBezTo>
                  <a:cubicBezTo>
                    <a:pt x="91" y="3673"/>
                    <a:pt x="151" y="3596"/>
                    <a:pt x="222" y="3542"/>
                  </a:cubicBezTo>
                  <a:cubicBezTo>
                    <a:pt x="272" y="3506"/>
                    <a:pt x="329" y="3482"/>
                    <a:pt x="383" y="3454"/>
                  </a:cubicBezTo>
                  <a:cubicBezTo>
                    <a:pt x="411" y="3442"/>
                    <a:pt x="434" y="3422"/>
                    <a:pt x="460" y="3406"/>
                  </a:cubicBezTo>
                  <a:cubicBezTo>
                    <a:pt x="440" y="3360"/>
                    <a:pt x="430" y="3298"/>
                    <a:pt x="413" y="3250"/>
                  </a:cubicBezTo>
                  <a:cubicBezTo>
                    <a:pt x="364" y="3103"/>
                    <a:pt x="383" y="2954"/>
                    <a:pt x="430" y="2809"/>
                  </a:cubicBezTo>
                  <a:cubicBezTo>
                    <a:pt x="481" y="2651"/>
                    <a:pt x="568" y="2502"/>
                    <a:pt x="685" y="2385"/>
                  </a:cubicBezTo>
                  <a:cubicBezTo>
                    <a:pt x="755" y="2315"/>
                    <a:pt x="831" y="2251"/>
                    <a:pt x="909" y="2197"/>
                  </a:cubicBezTo>
                  <a:cubicBezTo>
                    <a:pt x="961" y="2159"/>
                    <a:pt x="1027" y="2142"/>
                    <a:pt x="1076" y="2105"/>
                  </a:cubicBezTo>
                  <a:cubicBezTo>
                    <a:pt x="1131" y="2062"/>
                    <a:pt x="1115" y="1965"/>
                    <a:pt x="1117" y="1904"/>
                  </a:cubicBezTo>
                  <a:cubicBezTo>
                    <a:pt x="1120" y="1840"/>
                    <a:pt x="1128" y="1781"/>
                    <a:pt x="1146" y="1720"/>
                  </a:cubicBezTo>
                  <a:cubicBezTo>
                    <a:pt x="1185" y="1584"/>
                    <a:pt x="1258" y="1458"/>
                    <a:pt x="1346" y="1346"/>
                  </a:cubicBezTo>
                  <a:cubicBezTo>
                    <a:pt x="1512" y="1139"/>
                    <a:pt x="1755" y="1026"/>
                    <a:pt x="2011" y="1005"/>
                  </a:cubicBezTo>
                  <a:cubicBezTo>
                    <a:pt x="2064" y="782"/>
                    <a:pt x="2202" y="571"/>
                    <a:pt x="2406" y="464"/>
                  </a:cubicBezTo>
                  <a:cubicBezTo>
                    <a:pt x="2533" y="397"/>
                    <a:pt x="2674" y="367"/>
                    <a:pt x="2817" y="362"/>
                  </a:cubicBezTo>
                  <a:cubicBezTo>
                    <a:pt x="2804" y="357"/>
                    <a:pt x="2796" y="354"/>
                    <a:pt x="2786" y="351"/>
                  </a:cubicBezTo>
                  <a:cubicBezTo>
                    <a:pt x="2598" y="262"/>
                    <a:pt x="2411" y="155"/>
                    <a:pt x="2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34"/>
            <p:cNvSpPr/>
            <p:nvPr/>
          </p:nvSpPr>
          <p:spPr>
            <a:xfrm>
              <a:off x="636828" y="984475"/>
              <a:ext cx="146157" cy="140242"/>
            </a:xfrm>
            <a:custGeom>
              <a:rect b="b" l="l" r="r" t="t"/>
              <a:pathLst>
                <a:path extrusionOk="0" h="3533" w="3682">
                  <a:moveTo>
                    <a:pt x="780" y="1"/>
                  </a:moveTo>
                  <a:cubicBezTo>
                    <a:pt x="745" y="1"/>
                    <a:pt x="709" y="12"/>
                    <a:pt x="675" y="38"/>
                  </a:cubicBezTo>
                  <a:cubicBezTo>
                    <a:pt x="311" y="320"/>
                    <a:pt x="87" y="703"/>
                    <a:pt x="43" y="1163"/>
                  </a:cubicBezTo>
                  <a:cubicBezTo>
                    <a:pt x="0" y="1611"/>
                    <a:pt x="144" y="2064"/>
                    <a:pt x="360" y="2455"/>
                  </a:cubicBezTo>
                  <a:cubicBezTo>
                    <a:pt x="564" y="2825"/>
                    <a:pt x="876" y="3210"/>
                    <a:pt x="1267" y="3395"/>
                  </a:cubicBezTo>
                  <a:cubicBezTo>
                    <a:pt x="1464" y="3488"/>
                    <a:pt x="1670" y="3533"/>
                    <a:pt x="1876" y="3533"/>
                  </a:cubicBezTo>
                  <a:cubicBezTo>
                    <a:pt x="2091" y="3533"/>
                    <a:pt x="2306" y="3484"/>
                    <a:pt x="2511" y="3392"/>
                  </a:cubicBezTo>
                  <a:cubicBezTo>
                    <a:pt x="3254" y="3061"/>
                    <a:pt x="3682" y="2167"/>
                    <a:pt x="3345" y="1405"/>
                  </a:cubicBezTo>
                  <a:cubicBezTo>
                    <a:pt x="3154" y="975"/>
                    <a:pt x="2711" y="602"/>
                    <a:pt x="2249" y="602"/>
                  </a:cubicBezTo>
                  <a:cubicBezTo>
                    <a:pt x="2089" y="602"/>
                    <a:pt x="1925" y="647"/>
                    <a:pt x="1770" y="751"/>
                  </a:cubicBezTo>
                  <a:cubicBezTo>
                    <a:pt x="1417" y="987"/>
                    <a:pt x="1142" y="1495"/>
                    <a:pt x="1358" y="1908"/>
                  </a:cubicBezTo>
                  <a:cubicBezTo>
                    <a:pt x="1469" y="2119"/>
                    <a:pt x="1685" y="2219"/>
                    <a:pt x="1902" y="2219"/>
                  </a:cubicBezTo>
                  <a:cubicBezTo>
                    <a:pt x="2168" y="2219"/>
                    <a:pt x="2436" y="2070"/>
                    <a:pt x="2516" y="1792"/>
                  </a:cubicBezTo>
                  <a:cubicBezTo>
                    <a:pt x="2542" y="1700"/>
                    <a:pt x="2466" y="1598"/>
                    <a:pt x="2371" y="1598"/>
                  </a:cubicBezTo>
                  <a:cubicBezTo>
                    <a:pt x="2368" y="1598"/>
                    <a:pt x="2366" y="1598"/>
                    <a:pt x="2363" y="1598"/>
                  </a:cubicBezTo>
                  <a:cubicBezTo>
                    <a:pt x="2182" y="1605"/>
                    <a:pt x="2092" y="1714"/>
                    <a:pt x="1936" y="1785"/>
                  </a:cubicBezTo>
                  <a:cubicBezTo>
                    <a:pt x="1911" y="1797"/>
                    <a:pt x="1886" y="1802"/>
                    <a:pt x="1863" y="1802"/>
                  </a:cubicBezTo>
                  <a:cubicBezTo>
                    <a:pt x="1780" y="1802"/>
                    <a:pt x="1713" y="1735"/>
                    <a:pt x="1694" y="1643"/>
                  </a:cubicBezTo>
                  <a:cubicBezTo>
                    <a:pt x="1644" y="1406"/>
                    <a:pt x="1839" y="1138"/>
                    <a:pt x="2040" y="1032"/>
                  </a:cubicBezTo>
                  <a:cubicBezTo>
                    <a:pt x="2110" y="995"/>
                    <a:pt x="2182" y="979"/>
                    <a:pt x="2251" y="979"/>
                  </a:cubicBezTo>
                  <a:cubicBezTo>
                    <a:pt x="2583" y="979"/>
                    <a:pt x="2883" y="1350"/>
                    <a:pt x="2975" y="1641"/>
                  </a:cubicBezTo>
                  <a:cubicBezTo>
                    <a:pt x="3141" y="2168"/>
                    <a:pt x="2800" y="2731"/>
                    <a:pt x="2302" y="2931"/>
                  </a:cubicBezTo>
                  <a:cubicBezTo>
                    <a:pt x="2177" y="2981"/>
                    <a:pt x="2040" y="3008"/>
                    <a:pt x="1904" y="3008"/>
                  </a:cubicBezTo>
                  <a:cubicBezTo>
                    <a:pt x="1776" y="3008"/>
                    <a:pt x="1649" y="2984"/>
                    <a:pt x="1531" y="2934"/>
                  </a:cubicBezTo>
                  <a:cubicBezTo>
                    <a:pt x="1243" y="2809"/>
                    <a:pt x="1014" y="2530"/>
                    <a:pt x="847" y="2272"/>
                  </a:cubicBezTo>
                  <a:cubicBezTo>
                    <a:pt x="457" y="1668"/>
                    <a:pt x="282" y="781"/>
                    <a:pt x="901" y="266"/>
                  </a:cubicBezTo>
                  <a:cubicBezTo>
                    <a:pt x="1029" y="160"/>
                    <a:pt x="913" y="1"/>
                    <a:pt x="7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34"/>
            <p:cNvSpPr/>
            <p:nvPr/>
          </p:nvSpPr>
          <p:spPr>
            <a:xfrm>
              <a:off x="531041" y="1005275"/>
              <a:ext cx="74190" cy="95824"/>
            </a:xfrm>
            <a:custGeom>
              <a:rect b="b" l="l" r="r" t="t"/>
              <a:pathLst>
                <a:path extrusionOk="0" h="2414" w="1869">
                  <a:moveTo>
                    <a:pt x="235" y="1"/>
                  </a:moveTo>
                  <a:cubicBezTo>
                    <a:pt x="156" y="1"/>
                    <a:pt x="78" y="7"/>
                    <a:pt x="0" y="19"/>
                  </a:cubicBezTo>
                  <a:cubicBezTo>
                    <a:pt x="69" y="169"/>
                    <a:pt x="141" y="319"/>
                    <a:pt x="216" y="466"/>
                  </a:cubicBezTo>
                  <a:cubicBezTo>
                    <a:pt x="523" y="476"/>
                    <a:pt x="831" y="614"/>
                    <a:pt x="1041" y="848"/>
                  </a:cubicBezTo>
                  <a:cubicBezTo>
                    <a:pt x="1214" y="1043"/>
                    <a:pt x="1322" y="1309"/>
                    <a:pt x="1306" y="1571"/>
                  </a:cubicBezTo>
                  <a:cubicBezTo>
                    <a:pt x="1296" y="1711"/>
                    <a:pt x="1254" y="1850"/>
                    <a:pt x="1195" y="1982"/>
                  </a:cubicBezTo>
                  <a:cubicBezTo>
                    <a:pt x="1313" y="2129"/>
                    <a:pt x="1434" y="2273"/>
                    <a:pt x="1560" y="2413"/>
                  </a:cubicBezTo>
                  <a:cubicBezTo>
                    <a:pt x="1700" y="2180"/>
                    <a:pt x="1804" y="1923"/>
                    <a:pt x="1827" y="1663"/>
                  </a:cubicBezTo>
                  <a:cubicBezTo>
                    <a:pt x="1869" y="1221"/>
                    <a:pt x="1707" y="811"/>
                    <a:pt x="1401" y="493"/>
                  </a:cubicBezTo>
                  <a:cubicBezTo>
                    <a:pt x="1093" y="175"/>
                    <a:pt x="662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34"/>
            <p:cNvSpPr/>
            <p:nvPr/>
          </p:nvSpPr>
          <p:spPr>
            <a:xfrm>
              <a:off x="604556" y="897186"/>
              <a:ext cx="20165" cy="36718"/>
            </a:xfrm>
            <a:custGeom>
              <a:rect b="b" l="l" r="r" t="t"/>
              <a:pathLst>
                <a:path extrusionOk="0" h="925" w="508">
                  <a:moveTo>
                    <a:pt x="0" y="1"/>
                  </a:moveTo>
                  <a:lnTo>
                    <a:pt x="0" y="1"/>
                  </a:lnTo>
                  <a:cubicBezTo>
                    <a:pt x="131" y="220"/>
                    <a:pt x="195" y="475"/>
                    <a:pt x="148" y="761"/>
                  </a:cubicBezTo>
                  <a:cubicBezTo>
                    <a:pt x="130" y="869"/>
                    <a:pt x="208" y="924"/>
                    <a:pt x="292" y="924"/>
                  </a:cubicBezTo>
                  <a:cubicBezTo>
                    <a:pt x="368" y="924"/>
                    <a:pt x="450" y="878"/>
                    <a:pt x="469" y="784"/>
                  </a:cubicBezTo>
                  <a:cubicBezTo>
                    <a:pt x="499" y="629"/>
                    <a:pt x="507" y="477"/>
                    <a:pt x="499" y="329"/>
                  </a:cubicBezTo>
                  <a:cubicBezTo>
                    <a:pt x="330" y="222"/>
                    <a:pt x="164" y="112"/>
                    <a:pt x="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34"/>
            <p:cNvSpPr/>
            <p:nvPr/>
          </p:nvSpPr>
          <p:spPr>
            <a:xfrm>
              <a:off x="729754" y="1188150"/>
              <a:ext cx="88083" cy="80422"/>
            </a:xfrm>
            <a:custGeom>
              <a:rect b="b" l="l" r="r" t="t"/>
              <a:pathLst>
                <a:path extrusionOk="0" h="2026" w="2219">
                  <a:moveTo>
                    <a:pt x="944" y="0"/>
                  </a:moveTo>
                  <a:cubicBezTo>
                    <a:pt x="783" y="0"/>
                    <a:pt x="620" y="46"/>
                    <a:pt x="464" y="149"/>
                  </a:cubicBezTo>
                  <a:cubicBezTo>
                    <a:pt x="247" y="294"/>
                    <a:pt x="63" y="540"/>
                    <a:pt x="1" y="802"/>
                  </a:cubicBezTo>
                  <a:cubicBezTo>
                    <a:pt x="58" y="839"/>
                    <a:pt x="113" y="877"/>
                    <a:pt x="170" y="914"/>
                  </a:cubicBezTo>
                  <a:cubicBezTo>
                    <a:pt x="245" y="961"/>
                    <a:pt x="319" y="1006"/>
                    <a:pt x="393" y="1052"/>
                  </a:cubicBezTo>
                  <a:cubicBezTo>
                    <a:pt x="392" y="1049"/>
                    <a:pt x="389" y="1045"/>
                    <a:pt x="388" y="1041"/>
                  </a:cubicBezTo>
                  <a:cubicBezTo>
                    <a:pt x="337" y="805"/>
                    <a:pt x="533" y="536"/>
                    <a:pt x="733" y="431"/>
                  </a:cubicBezTo>
                  <a:cubicBezTo>
                    <a:pt x="804" y="394"/>
                    <a:pt x="875" y="377"/>
                    <a:pt x="945" y="377"/>
                  </a:cubicBezTo>
                  <a:cubicBezTo>
                    <a:pt x="1277" y="377"/>
                    <a:pt x="1577" y="748"/>
                    <a:pt x="1669" y="1039"/>
                  </a:cubicBezTo>
                  <a:cubicBezTo>
                    <a:pt x="1751" y="1295"/>
                    <a:pt x="1710" y="1561"/>
                    <a:pt x="1590" y="1789"/>
                  </a:cubicBezTo>
                  <a:cubicBezTo>
                    <a:pt x="1724" y="1868"/>
                    <a:pt x="1860" y="1946"/>
                    <a:pt x="1995" y="2025"/>
                  </a:cubicBezTo>
                  <a:cubicBezTo>
                    <a:pt x="2180" y="1649"/>
                    <a:pt x="2219" y="1208"/>
                    <a:pt x="2039" y="802"/>
                  </a:cubicBezTo>
                  <a:cubicBezTo>
                    <a:pt x="1849" y="373"/>
                    <a:pt x="1406" y="0"/>
                    <a:pt x="9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34"/>
            <p:cNvSpPr/>
            <p:nvPr/>
          </p:nvSpPr>
          <p:spPr>
            <a:xfrm>
              <a:off x="809462" y="1045923"/>
              <a:ext cx="157351" cy="122022"/>
            </a:xfrm>
            <a:custGeom>
              <a:rect b="b" l="l" r="r" t="t"/>
              <a:pathLst>
                <a:path extrusionOk="0" h="3074" w="3964">
                  <a:moveTo>
                    <a:pt x="1531" y="1"/>
                  </a:moveTo>
                  <a:cubicBezTo>
                    <a:pt x="1299" y="29"/>
                    <a:pt x="1071" y="88"/>
                    <a:pt x="875" y="199"/>
                  </a:cubicBezTo>
                  <a:cubicBezTo>
                    <a:pt x="488" y="418"/>
                    <a:pt x="244" y="784"/>
                    <a:pt x="159" y="1217"/>
                  </a:cubicBezTo>
                  <a:cubicBezTo>
                    <a:pt x="1" y="2015"/>
                    <a:pt x="482" y="2881"/>
                    <a:pt x="1299" y="3046"/>
                  </a:cubicBezTo>
                  <a:cubicBezTo>
                    <a:pt x="1389" y="3064"/>
                    <a:pt x="1484" y="3073"/>
                    <a:pt x="1578" y="3073"/>
                  </a:cubicBezTo>
                  <a:cubicBezTo>
                    <a:pt x="2139" y="3073"/>
                    <a:pt x="2729" y="2759"/>
                    <a:pt x="2745" y="2139"/>
                  </a:cubicBezTo>
                  <a:cubicBezTo>
                    <a:pt x="2757" y="1714"/>
                    <a:pt x="2502" y="1198"/>
                    <a:pt x="2039" y="1134"/>
                  </a:cubicBezTo>
                  <a:cubicBezTo>
                    <a:pt x="2012" y="1130"/>
                    <a:pt x="1987" y="1129"/>
                    <a:pt x="1961" y="1129"/>
                  </a:cubicBezTo>
                  <a:cubicBezTo>
                    <a:pt x="1479" y="1129"/>
                    <a:pt x="1151" y="1755"/>
                    <a:pt x="1466" y="2145"/>
                  </a:cubicBezTo>
                  <a:cubicBezTo>
                    <a:pt x="1494" y="2182"/>
                    <a:pt x="1539" y="2200"/>
                    <a:pt x="1584" y="2200"/>
                  </a:cubicBezTo>
                  <a:cubicBezTo>
                    <a:pt x="1634" y="2200"/>
                    <a:pt x="1684" y="2178"/>
                    <a:pt x="1712" y="2134"/>
                  </a:cubicBezTo>
                  <a:cubicBezTo>
                    <a:pt x="1809" y="1982"/>
                    <a:pt x="1775" y="1844"/>
                    <a:pt x="1805" y="1677"/>
                  </a:cubicBezTo>
                  <a:cubicBezTo>
                    <a:pt x="1822" y="1586"/>
                    <a:pt x="1890" y="1541"/>
                    <a:pt x="1968" y="1541"/>
                  </a:cubicBezTo>
                  <a:cubicBezTo>
                    <a:pt x="1998" y="1541"/>
                    <a:pt x="2030" y="1548"/>
                    <a:pt x="2060" y="1561"/>
                  </a:cubicBezTo>
                  <a:cubicBezTo>
                    <a:pt x="2283" y="1657"/>
                    <a:pt x="2389" y="1969"/>
                    <a:pt x="2358" y="2195"/>
                  </a:cubicBezTo>
                  <a:cubicBezTo>
                    <a:pt x="2313" y="2528"/>
                    <a:pt x="1967" y="2655"/>
                    <a:pt x="1646" y="2655"/>
                  </a:cubicBezTo>
                  <a:cubicBezTo>
                    <a:pt x="1529" y="2655"/>
                    <a:pt x="1415" y="2638"/>
                    <a:pt x="1321" y="2608"/>
                  </a:cubicBezTo>
                  <a:cubicBezTo>
                    <a:pt x="795" y="2440"/>
                    <a:pt x="534" y="1833"/>
                    <a:pt x="657" y="1312"/>
                  </a:cubicBezTo>
                  <a:cubicBezTo>
                    <a:pt x="718" y="1058"/>
                    <a:pt x="874" y="818"/>
                    <a:pt x="1099" y="681"/>
                  </a:cubicBezTo>
                  <a:cubicBezTo>
                    <a:pt x="1330" y="540"/>
                    <a:pt x="1628" y="502"/>
                    <a:pt x="1902" y="502"/>
                  </a:cubicBezTo>
                  <a:cubicBezTo>
                    <a:pt x="1947" y="502"/>
                    <a:pt x="1992" y="503"/>
                    <a:pt x="2035" y="505"/>
                  </a:cubicBezTo>
                  <a:cubicBezTo>
                    <a:pt x="2754" y="536"/>
                    <a:pt x="3578" y="906"/>
                    <a:pt x="3640" y="1711"/>
                  </a:cubicBezTo>
                  <a:cubicBezTo>
                    <a:pt x="3648" y="1801"/>
                    <a:pt x="3710" y="1842"/>
                    <a:pt x="3777" y="1842"/>
                  </a:cubicBezTo>
                  <a:cubicBezTo>
                    <a:pt x="3866" y="1842"/>
                    <a:pt x="3963" y="1772"/>
                    <a:pt x="3958" y="1657"/>
                  </a:cubicBezTo>
                  <a:cubicBezTo>
                    <a:pt x="3950" y="1438"/>
                    <a:pt x="3901" y="1233"/>
                    <a:pt x="3817" y="1046"/>
                  </a:cubicBezTo>
                  <a:cubicBezTo>
                    <a:pt x="3681" y="984"/>
                    <a:pt x="3544" y="926"/>
                    <a:pt x="3405" y="864"/>
                  </a:cubicBezTo>
                  <a:cubicBezTo>
                    <a:pt x="2776" y="584"/>
                    <a:pt x="2151" y="297"/>
                    <a:pt x="15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34"/>
            <p:cNvSpPr/>
            <p:nvPr/>
          </p:nvSpPr>
          <p:spPr>
            <a:xfrm>
              <a:off x="753809" y="1227607"/>
              <a:ext cx="25008" cy="18379"/>
            </a:xfrm>
            <a:custGeom>
              <a:rect b="b" l="l" r="r" t="t"/>
              <a:pathLst>
                <a:path extrusionOk="0" h="463" w="630">
                  <a:moveTo>
                    <a:pt x="459" y="1"/>
                  </a:moveTo>
                  <a:cubicBezTo>
                    <a:pt x="456" y="1"/>
                    <a:pt x="454" y="1"/>
                    <a:pt x="452" y="1"/>
                  </a:cubicBezTo>
                  <a:cubicBezTo>
                    <a:pt x="270" y="9"/>
                    <a:pt x="179" y="118"/>
                    <a:pt x="25" y="189"/>
                  </a:cubicBezTo>
                  <a:cubicBezTo>
                    <a:pt x="16" y="193"/>
                    <a:pt x="9" y="192"/>
                    <a:pt x="1" y="194"/>
                  </a:cubicBezTo>
                  <a:cubicBezTo>
                    <a:pt x="144" y="283"/>
                    <a:pt x="288" y="374"/>
                    <a:pt x="433" y="462"/>
                  </a:cubicBezTo>
                  <a:cubicBezTo>
                    <a:pt x="511" y="394"/>
                    <a:pt x="574" y="305"/>
                    <a:pt x="605" y="196"/>
                  </a:cubicBezTo>
                  <a:cubicBezTo>
                    <a:pt x="629" y="102"/>
                    <a:pt x="554" y="1"/>
                    <a:pt x="4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34"/>
            <p:cNvSpPr/>
            <p:nvPr/>
          </p:nvSpPr>
          <p:spPr>
            <a:xfrm>
              <a:off x="685693" y="1164254"/>
              <a:ext cx="33106" cy="34614"/>
            </a:xfrm>
            <a:custGeom>
              <a:rect b="b" l="l" r="r" t="t"/>
              <a:pathLst>
                <a:path extrusionOk="0" h="872" w="834">
                  <a:moveTo>
                    <a:pt x="584" y="1"/>
                  </a:moveTo>
                  <a:cubicBezTo>
                    <a:pt x="548" y="1"/>
                    <a:pt x="512" y="12"/>
                    <a:pt x="478" y="38"/>
                  </a:cubicBezTo>
                  <a:cubicBezTo>
                    <a:pt x="270" y="200"/>
                    <a:pt x="110" y="394"/>
                    <a:pt x="0" y="617"/>
                  </a:cubicBezTo>
                  <a:cubicBezTo>
                    <a:pt x="110" y="704"/>
                    <a:pt x="221" y="788"/>
                    <a:pt x="333" y="871"/>
                  </a:cubicBezTo>
                  <a:cubicBezTo>
                    <a:pt x="385" y="644"/>
                    <a:pt x="501" y="435"/>
                    <a:pt x="705" y="266"/>
                  </a:cubicBezTo>
                  <a:cubicBezTo>
                    <a:pt x="833" y="160"/>
                    <a:pt x="717" y="1"/>
                    <a:pt x="5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34"/>
            <p:cNvSpPr/>
            <p:nvPr/>
          </p:nvSpPr>
          <p:spPr>
            <a:xfrm>
              <a:off x="2047468" y="1236776"/>
              <a:ext cx="70340" cy="103564"/>
            </a:xfrm>
            <a:custGeom>
              <a:rect b="b" l="l" r="r" t="t"/>
              <a:pathLst>
                <a:path extrusionOk="0" h="2609" w="1772">
                  <a:moveTo>
                    <a:pt x="1610" y="0"/>
                  </a:moveTo>
                  <a:cubicBezTo>
                    <a:pt x="854" y="0"/>
                    <a:pt x="132" y="543"/>
                    <a:pt x="53" y="1320"/>
                  </a:cubicBezTo>
                  <a:cubicBezTo>
                    <a:pt x="1" y="1825"/>
                    <a:pt x="238" y="2419"/>
                    <a:pt x="706" y="2608"/>
                  </a:cubicBezTo>
                  <a:cubicBezTo>
                    <a:pt x="759" y="2494"/>
                    <a:pt x="812" y="2379"/>
                    <a:pt x="863" y="2264"/>
                  </a:cubicBezTo>
                  <a:cubicBezTo>
                    <a:pt x="517" y="2143"/>
                    <a:pt x="421" y="1621"/>
                    <a:pt x="491" y="1300"/>
                  </a:cubicBezTo>
                  <a:cubicBezTo>
                    <a:pt x="596" y="812"/>
                    <a:pt x="1079" y="507"/>
                    <a:pt x="1564" y="507"/>
                  </a:cubicBezTo>
                  <a:cubicBezTo>
                    <a:pt x="1571" y="507"/>
                    <a:pt x="1577" y="507"/>
                    <a:pt x="1584" y="507"/>
                  </a:cubicBezTo>
                  <a:cubicBezTo>
                    <a:pt x="1643" y="347"/>
                    <a:pt x="1706" y="189"/>
                    <a:pt x="1764" y="27"/>
                  </a:cubicBezTo>
                  <a:cubicBezTo>
                    <a:pt x="1767" y="20"/>
                    <a:pt x="1768" y="15"/>
                    <a:pt x="1771" y="9"/>
                  </a:cubicBezTo>
                  <a:cubicBezTo>
                    <a:pt x="1768" y="9"/>
                    <a:pt x="1766" y="8"/>
                    <a:pt x="1763" y="8"/>
                  </a:cubicBezTo>
                  <a:cubicBezTo>
                    <a:pt x="1712" y="3"/>
                    <a:pt x="1661" y="0"/>
                    <a:pt x="16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34"/>
            <p:cNvSpPr/>
            <p:nvPr/>
          </p:nvSpPr>
          <p:spPr>
            <a:xfrm>
              <a:off x="1642262" y="1315412"/>
              <a:ext cx="14846" cy="20562"/>
            </a:xfrm>
            <a:custGeom>
              <a:rect b="b" l="l" r="r" t="t"/>
              <a:pathLst>
                <a:path extrusionOk="0" h="518" w="374">
                  <a:moveTo>
                    <a:pt x="18" y="0"/>
                  </a:moveTo>
                  <a:lnTo>
                    <a:pt x="18" y="0"/>
                  </a:lnTo>
                  <a:cubicBezTo>
                    <a:pt x="35" y="112"/>
                    <a:pt x="37" y="229"/>
                    <a:pt x="18" y="353"/>
                  </a:cubicBezTo>
                  <a:cubicBezTo>
                    <a:pt x="0" y="462"/>
                    <a:pt x="78" y="518"/>
                    <a:pt x="162" y="518"/>
                  </a:cubicBezTo>
                  <a:cubicBezTo>
                    <a:pt x="238" y="518"/>
                    <a:pt x="320" y="472"/>
                    <a:pt x="338" y="377"/>
                  </a:cubicBezTo>
                  <a:cubicBezTo>
                    <a:pt x="362" y="256"/>
                    <a:pt x="373" y="138"/>
                    <a:pt x="372" y="20"/>
                  </a:cubicBezTo>
                  <a:cubicBezTo>
                    <a:pt x="254" y="13"/>
                    <a:pt x="136" y="9"/>
                    <a:pt x="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34"/>
            <p:cNvSpPr/>
            <p:nvPr/>
          </p:nvSpPr>
          <p:spPr>
            <a:xfrm>
              <a:off x="2082955" y="1285998"/>
              <a:ext cx="15957" cy="17505"/>
            </a:xfrm>
            <a:custGeom>
              <a:rect b="b" l="l" r="r" t="t"/>
              <a:pathLst>
                <a:path extrusionOk="0" h="441" w="402">
                  <a:moveTo>
                    <a:pt x="401" y="1"/>
                  </a:moveTo>
                  <a:lnTo>
                    <a:pt x="401" y="1"/>
                  </a:lnTo>
                  <a:cubicBezTo>
                    <a:pt x="281" y="13"/>
                    <a:pt x="166" y="63"/>
                    <a:pt x="71" y="157"/>
                  </a:cubicBezTo>
                  <a:cubicBezTo>
                    <a:pt x="0" y="226"/>
                    <a:pt x="19" y="356"/>
                    <a:pt x="107" y="400"/>
                  </a:cubicBezTo>
                  <a:cubicBezTo>
                    <a:pt x="146" y="420"/>
                    <a:pt x="185" y="433"/>
                    <a:pt x="222" y="440"/>
                  </a:cubicBezTo>
                  <a:cubicBezTo>
                    <a:pt x="284" y="294"/>
                    <a:pt x="343" y="147"/>
                    <a:pt x="4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34"/>
            <p:cNvSpPr/>
            <p:nvPr/>
          </p:nvSpPr>
          <p:spPr>
            <a:xfrm>
              <a:off x="1813704" y="1437553"/>
              <a:ext cx="155168" cy="116386"/>
            </a:xfrm>
            <a:custGeom>
              <a:rect b="b" l="l" r="r" t="t"/>
              <a:pathLst>
                <a:path extrusionOk="0" h="2932" w="3909">
                  <a:moveTo>
                    <a:pt x="1701" y="1"/>
                  </a:moveTo>
                  <a:cubicBezTo>
                    <a:pt x="1556" y="1"/>
                    <a:pt x="1414" y="17"/>
                    <a:pt x="1279" y="55"/>
                  </a:cubicBezTo>
                  <a:cubicBezTo>
                    <a:pt x="851" y="177"/>
                    <a:pt x="528" y="473"/>
                    <a:pt x="342" y="874"/>
                  </a:cubicBezTo>
                  <a:cubicBezTo>
                    <a:pt x="0" y="1612"/>
                    <a:pt x="263" y="2568"/>
                    <a:pt x="1018" y="2921"/>
                  </a:cubicBezTo>
                  <a:cubicBezTo>
                    <a:pt x="1026" y="2924"/>
                    <a:pt x="1035" y="2927"/>
                    <a:pt x="1044" y="2931"/>
                  </a:cubicBezTo>
                  <a:cubicBezTo>
                    <a:pt x="1274" y="2844"/>
                    <a:pt x="1501" y="2751"/>
                    <a:pt x="1726" y="2652"/>
                  </a:cubicBezTo>
                  <a:lnTo>
                    <a:pt x="1726" y="2652"/>
                  </a:lnTo>
                  <a:cubicBezTo>
                    <a:pt x="1720" y="2652"/>
                    <a:pt x="1713" y="2652"/>
                    <a:pt x="1707" y="2652"/>
                  </a:cubicBezTo>
                  <a:cubicBezTo>
                    <a:pt x="1503" y="2652"/>
                    <a:pt x="1289" y="2588"/>
                    <a:pt x="1143" y="2499"/>
                  </a:cubicBezTo>
                  <a:cubicBezTo>
                    <a:pt x="672" y="2211"/>
                    <a:pt x="561" y="1560"/>
                    <a:pt x="804" y="1083"/>
                  </a:cubicBezTo>
                  <a:cubicBezTo>
                    <a:pt x="923" y="850"/>
                    <a:pt x="1132" y="654"/>
                    <a:pt x="1382" y="573"/>
                  </a:cubicBezTo>
                  <a:cubicBezTo>
                    <a:pt x="1490" y="539"/>
                    <a:pt x="1606" y="525"/>
                    <a:pt x="1723" y="525"/>
                  </a:cubicBezTo>
                  <a:cubicBezTo>
                    <a:pt x="1931" y="525"/>
                    <a:pt x="2145" y="569"/>
                    <a:pt x="2334" y="623"/>
                  </a:cubicBezTo>
                  <a:cubicBezTo>
                    <a:pt x="2870" y="779"/>
                    <a:pt x="3416" y="1147"/>
                    <a:pt x="3576" y="1674"/>
                  </a:cubicBezTo>
                  <a:cubicBezTo>
                    <a:pt x="3689" y="1600"/>
                    <a:pt x="3800" y="1522"/>
                    <a:pt x="3909" y="1441"/>
                  </a:cubicBezTo>
                  <a:cubicBezTo>
                    <a:pt x="3861" y="1268"/>
                    <a:pt x="3783" y="1098"/>
                    <a:pt x="3669" y="938"/>
                  </a:cubicBezTo>
                  <a:cubicBezTo>
                    <a:pt x="3407" y="570"/>
                    <a:pt x="3002" y="322"/>
                    <a:pt x="2583" y="169"/>
                  </a:cubicBezTo>
                  <a:cubicBezTo>
                    <a:pt x="2313" y="72"/>
                    <a:pt x="2003" y="1"/>
                    <a:pt x="17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34"/>
            <p:cNvSpPr/>
            <p:nvPr/>
          </p:nvSpPr>
          <p:spPr>
            <a:xfrm>
              <a:off x="856341" y="1204306"/>
              <a:ext cx="127619" cy="134566"/>
            </a:xfrm>
            <a:custGeom>
              <a:rect b="b" l="l" r="r" t="t"/>
              <a:pathLst>
                <a:path extrusionOk="0" h="3390" w="3215">
                  <a:moveTo>
                    <a:pt x="1592" y="1"/>
                  </a:moveTo>
                  <a:cubicBezTo>
                    <a:pt x="1102" y="1"/>
                    <a:pt x="620" y="219"/>
                    <a:pt x="343" y="654"/>
                  </a:cubicBezTo>
                  <a:cubicBezTo>
                    <a:pt x="4" y="1187"/>
                    <a:pt x="1" y="2048"/>
                    <a:pt x="670" y="2327"/>
                  </a:cubicBezTo>
                  <a:cubicBezTo>
                    <a:pt x="804" y="2384"/>
                    <a:pt x="959" y="2415"/>
                    <a:pt x="1114" y="2415"/>
                  </a:cubicBezTo>
                  <a:cubicBezTo>
                    <a:pt x="1413" y="2415"/>
                    <a:pt x="1712" y="2300"/>
                    <a:pt x="1861" y="2031"/>
                  </a:cubicBezTo>
                  <a:cubicBezTo>
                    <a:pt x="2087" y="1619"/>
                    <a:pt x="1726" y="1105"/>
                    <a:pt x="1292" y="1105"/>
                  </a:cubicBezTo>
                  <a:cubicBezTo>
                    <a:pt x="1237" y="1105"/>
                    <a:pt x="1181" y="1113"/>
                    <a:pt x="1124" y="1131"/>
                  </a:cubicBezTo>
                  <a:cubicBezTo>
                    <a:pt x="1030" y="1161"/>
                    <a:pt x="988" y="1285"/>
                    <a:pt x="1046" y="1365"/>
                  </a:cubicBezTo>
                  <a:cubicBezTo>
                    <a:pt x="1152" y="1511"/>
                    <a:pt x="1293" y="1529"/>
                    <a:pt x="1438" y="1618"/>
                  </a:cubicBezTo>
                  <a:cubicBezTo>
                    <a:pt x="1546" y="1685"/>
                    <a:pt x="1538" y="1812"/>
                    <a:pt x="1453" y="1898"/>
                  </a:cubicBezTo>
                  <a:cubicBezTo>
                    <a:pt x="1364" y="1990"/>
                    <a:pt x="1228" y="2029"/>
                    <a:pt x="1091" y="2029"/>
                  </a:cubicBezTo>
                  <a:cubicBezTo>
                    <a:pt x="970" y="2029"/>
                    <a:pt x="848" y="1999"/>
                    <a:pt x="755" y="1947"/>
                  </a:cubicBezTo>
                  <a:cubicBezTo>
                    <a:pt x="350" y="1726"/>
                    <a:pt x="512" y="1118"/>
                    <a:pt x="742" y="832"/>
                  </a:cubicBezTo>
                  <a:cubicBezTo>
                    <a:pt x="936" y="590"/>
                    <a:pt x="1229" y="476"/>
                    <a:pt x="1527" y="476"/>
                  </a:cubicBezTo>
                  <a:cubicBezTo>
                    <a:pt x="1760" y="476"/>
                    <a:pt x="1997" y="546"/>
                    <a:pt x="2191" y="680"/>
                  </a:cubicBezTo>
                  <a:cubicBezTo>
                    <a:pt x="2405" y="828"/>
                    <a:pt x="2573" y="1060"/>
                    <a:pt x="2620" y="1319"/>
                  </a:cubicBezTo>
                  <a:cubicBezTo>
                    <a:pt x="2676" y="1629"/>
                    <a:pt x="2569" y="1975"/>
                    <a:pt x="2445" y="2257"/>
                  </a:cubicBezTo>
                  <a:cubicBezTo>
                    <a:pt x="2297" y="2606"/>
                    <a:pt x="2043" y="2949"/>
                    <a:pt x="1724" y="3159"/>
                  </a:cubicBezTo>
                  <a:cubicBezTo>
                    <a:pt x="1881" y="3238"/>
                    <a:pt x="2041" y="3315"/>
                    <a:pt x="2198" y="3390"/>
                  </a:cubicBezTo>
                  <a:cubicBezTo>
                    <a:pt x="2483" y="3174"/>
                    <a:pt x="2707" y="2877"/>
                    <a:pt x="2870" y="2562"/>
                  </a:cubicBezTo>
                  <a:cubicBezTo>
                    <a:pt x="3065" y="2186"/>
                    <a:pt x="3214" y="1713"/>
                    <a:pt x="3151" y="1285"/>
                  </a:cubicBezTo>
                  <a:cubicBezTo>
                    <a:pt x="3085" y="844"/>
                    <a:pt x="2833" y="486"/>
                    <a:pt x="2459" y="249"/>
                  </a:cubicBezTo>
                  <a:cubicBezTo>
                    <a:pt x="2197" y="83"/>
                    <a:pt x="1893" y="1"/>
                    <a:pt x="159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34"/>
            <p:cNvSpPr/>
            <p:nvPr/>
          </p:nvSpPr>
          <p:spPr>
            <a:xfrm>
              <a:off x="1363365" y="1495905"/>
              <a:ext cx="109995" cy="61448"/>
            </a:xfrm>
            <a:custGeom>
              <a:rect b="b" l="l" r="r" t="t"/>
              <a:pathLst>
                <a:path extrusionOk="0" h="1548" w="2771">
                  <a:moveTo>
                    <a:pt x="1220" y="1"/>
                  </a:moveTo>
                  <a:cubicBezTo>
                    <a:pt x="782" y="1"/>
                    <a:pt x="341" y="203"/>
                    <a:pt x="64" y="583"/>
                  </a:cubicBezTo>
                  <a:cubicBezTo>
                    <a:pt x="41" y="616"/>
                    <a:pt x="22" y="650"/>
                    <a:pt x="1" y="683"/>
                  </a:cubicBezTo>
                  <a:cubicBezTo>
                    <a:pt x="144" y="734"/>
                    <a:pt x="287" y="786"/>
                    <a:pt x="430" y="836"/>
                  </a:cubicBezTo>
                  <a:cubicBezTo>
                    <a:pt x="623" y="597"/>
                    <a:pt x="891" y="461"/>
                    <a:pt x="1208" y="449"/>
                  </a:cubicBezTo>
                  <a:cubicBezTo>
                    <a:pt x="1220" y="448"/>
                    <a:pt x="1232" y="448"/>
                    <a:pt x="1244" y="448"/>
                  </a:cubicBezTo>
                  <a:cubicBezTo>
                    <a:pt x="1780" y="448"/>
                    <a:pt x="2094" y="923"/>
                    <a:pt x="2270" y="1412"/>
                  </a:cubicBezTo>
                  <a:cubicBezTo>
                    <a:pt x="2437" y="1458"/>
                    <a:pt x="2601" y="1505"/>
                    <a:pt x="2770" y="1548"/>
                  </a:cubicBezTo>
                  <a:cubicBezTo>
                    <a:pt x="2760" y="1513"/>
                    <a:pt x="2753" y="1477"/>
                    <a:pt x="2743" y="1440"/>
                  </a:cubicBezTo>
                  <a:cubicBezTo>
                    <a:pt x="2636" y="1076"/>
                    <a:pt x="2474" y="722"/>
                    <a:pt x="2218" y="438"/>
                  </a:cubicBezTo>
                  <a:cubicBezTo>
                    <a:pt x="1951" y="142"/>
                    <a:pt x="1586" y="1"/>
                    <a:pt x="12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34"/>
            <p:cNvSpPr/>
            <p:nvPr/>
          </p:nvSpPr>
          <p:spPr>
            <a:xfrm>
              <a:off x="486107" y="840898"/>
              <a:ext cx="78398" cy="60257"/>
            </a:xfrm>
            <a:custGeom>
              <a:rect b="b" l="l" r="r" t="t"/>
              <a:pathLst>
                <a:path extrusionOk="0" h="1518" w="1975">
                  <a:moveTo>
                    <a:pt x="1227" y="0"/>
                  </a:moveTo>
                  <a:cubicBezTo>
                    <a:pt x="1082" y="0"/>
                    <a:pt x="938" y="16"/>
                    <a:pt x="802" y="53"/>
                  </a:cubicBezTo>
                  <a:cubicBezTo>
                    <a:pt x="464" y="150"/>
                    <a:pt x="192" y="358"/>
                    <a:pt x="0" y="637"/>
                  </a:cubicBezTo>
                  <a:cubicBezTo>
                    <a:pt x="49" y="875"/>
                    <a:pt x="103" y="1113"/>
                    <a:pt x="163" y="1348"/>
                  </a:cubicBezTo>
                  <a:cubicBezTo>
                    <a:pt x="177" y="1405"/>
                    <a:pt x="193" y="1462"/>
                    <a:pt x="209" y="1518"/>
                  </a:cubicBezTo>
                  <a:cubicBezTo>
                    <a:pt x="220" y="1368"/>
                    <a:pt x="258" y="1219"/>
                    <a:pt x="327" y="1083"/>
                  </a:cubicBezTo>
                  <a:cubicBezTo>
                    <a:pt x="445" y="852"/>
                    <a:pt x="655" y="655"/>
                    <a:pt x="906" y="574"/>
                  </a:cubicBezTo>
                  <a:cubicBezTo>
                    <a:pt x="1013" y="540"/>
                    <a:pt x="1128" y="526"/>
                    <a:pt x="1244" y="526"/>
                  </a:cubicBezTo>
                  <a:cubicBezTo>
                    <a:pt x="1453" y="526"/>
                    <a:pt x="1668" y="571"/>
                    <a:pt x="1858" y="625"/>
                  </a:cubicBezTo>
                  <a:cubicBezTo>
                    <a:pt x="1897" y="637"/>
                    <a:pt x="1936" y="650"/>
                    <a:pt x="1975" y="663"/>
                  </a:cubicBezTo>
                  <a:cubicBezTo>
                    <a:pt x="1719" y="452"/>
                    <a:pt x="1471" y="233"/>
                    <a:pt x="1241" y="0"/>
                  </a:cubicBezTo>
                  <a:cubicBezTo>
                    <a:pt x="1236" y="0"/>
                    <a:pt x="1231" y="0"/>
                    <a:pt x="12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34"/>
            <p:cNvSpPr/>
            <p:nvPr/>
          </p:nvSpPr>
          <p:spPr>
            <a:xfrm>
              <a:off x="502818" y="888453"/>
              <a:ext cx="73396" cy="73793"/>
            </a:xfrm>
            <a:custGeom>
              <a:rect b="b" l="l" r="r" t="t"/>
              <a:pathLst>
                <a:path extrusionOk="0" h="1859" w="1849">
                  <a:moveTo>
                    <a:pt x="1083" y="1"/>
                  </a:moveTo>
                  <a:cubicBezTo>
                    <a:pt x="663" y="1"/>
                    <a:pt x="298" y="476"/>
                    <a:pt x="491" y="887"/>
                  </a:cubicBezTo>
                  <a:cubicBezTo>
                    <a:pt x="516" y="942"/>
                    <a:pt x="575" y="973"/>
                    <a:pt x="633" y="973"/>
                  </a:cubicBezTo>
                  <a:cubicBezTo>
                    <a:pt x="669" y="973"/>
                    <a:pt x="705" y="960"/>
                    <a:pt x="732" y="934"/>
                  </a:cubicBezTo>
                  <a:cubicBezTo>
                    <a:pt x="864" y="809"/>
                    <a:pt x="862" y="669"/>
                    <a:pt x="931" y="512"/>
                  </a:cubicBezTo>
                  <a:cubicBezTo>
                    <a:pt x="961" y="445"/>
                    <a:pt x="1017" y="413"/>
                    <a:pt x="1077" y="413"/>
                  </a:cubicBezTo>
                  <a:cubicBezTo>
                    <a:pt x="1121" y="413"/>
                    <a:pt x="1167" y="430"/>
                    <a:pt x="1208" y="460"/>
                  </a:cubicBezTo>
                  <a:cubicBezTo>
                    <a:pt x="1402" y="606"/>
                    <a:pt x="1430" y="935"/>
                    <a:pt x="1347" y="1148"/>
                  </a:cubicBezTo>
                  <a:cubicBezTo>
                    <a:pt x="1258" y="1375"/>
                    <a:pt x="1041" y="1459"/>
                    <a:pt x="810" y="1459"/>
                  </a:cubicBezTo>
                  <a:cubicBezTo>
                    <a:pt x="605" y="1459"/>
                    <a:pt x="390" y="1393"/>
                    <a:pt x="242" y="1304"/>
                  </a:cubicBezTo>
                  <a:cubicBezTo>
                    <a:pt x="144" y="1244"/>
                    <a:pt x="66" y="1166"/>
                    <a:pt x="0" y="1081"/>
                  </a:cubicBezTo>
                  <a:lnTo>
                    <a:pt x="0" y="1081"/>
                  </a:lnTo>
                  <a:cubicBezTo>
                    <a:pt x="70" y="1312"/>
                    <a:pt x="147" y="1541"/>
                    <a:pt x="227" y="1771"/>
                  </a:cubicBezTo>
                  <a:cubicBezTo>
                    <a:pt x="387" y="1828"/>
                    <a:pt x="561" y="1859"/>
                    <a:pt x="733" y="1859"/>
                  </a:cubicBezTo>
                  <a:cubicBezTo>
                    <a:pt x="1177" y="1859"/>
                    <a:pt x="1608" y="1655"/>
                    <a:pt x="1736" y="1182"/>
                  </a:cubicBezTo>
                  <a:cubicBezTo>
                    <a:pt x="1849" y="773"/>
                    <a:pt x="1722" y="210"/>
                    <a:pt x="1287" y="40"/>
                  </a:cubicBezTo>
                  <a:cubicBezTo>
                    <a:pt x="1219" y="13"/>
                    <a:pt x="1151" y="1"/>
                    <a:pt x="10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34"/>
            <p:cNvSpPr/>
            <p:nvPr/>
          </p:nvSpPr>
          <p:spPr>
            <a:xfrm>
              <a:off x="1177474" y="1395199"/>
              <a:ext cx="121229" cy="98404"/>
            </a:xfrm>
            <a:custGeom>
              <a:rect b="b" l="l" r="r" t="t"/>
              <a:pathLst>
                <a:path extrusionOk="0" h="2479" w="3054">
                  <a:moveTo>
                    <a:pt x="1420" y="1"/>
                  </a:moveTo>
                  <a:cubicBezTo>
                    <a:pt x="1062" y="1"/>
                    <a:pt x="708" y="124"/>
                    <a:pt x="435" y="387"/>
                  </a:cubicBezTo>
                  <a:cubicBezTo>
                    <a:pt x="189" y="624"/>
                    <a:pt x="16" y="975"/>
                    <a:pt x="0" y="1318"/>
                  </a:cubicBezTo>
                  <a:cubicBezTo>
                    <a:pt x="131" y="1377"/>
                    <a:pt x="259" y="1436"/>
                    <a:pt x="389" y="1495"/>
                  </a:cubicBezTo>
                  <a:cubicBezTo>
                    <a:pt x="330" y="1194"/>
                    <a:pt x="558" y="828"/>
                    <a:pt x="783" y="655"/>
                  </a:cubicBezTo>
                  <a:cubicBezTo>
                    <a:pt x="955" y="523"/>
                    <a:pt x="1159" y="463"/>
                    <a:pt x="1366" y="463"/>
                  </a:cubicBezTo>
                  <a:cubicBezTo>
                    <a:pt x="1685" y="463"/>
                    <a:pt x="2008" y="607"/>
                    <a:pt x="2225" y="850"/>
                  </a:cubicBezTo>
                  <a:cubicBezTo>
                    <a:pt x="2398" y="1044"/>
                    <a:pt x="2506" y="1311"/>
                    <a:pt x="2491" y="1573"/>
                  </a:cubicBezTo>
                  <a:cubicBezTo>
                    <a:pt x="2475" y="1822"/>
                    <a:pt x="2355" y="2068"/>
                    <a:pt x="2214" y="2282"/>
                  </a:cubicBezTo>
                  <a:cubicBezTo>
                    <a:pt x="2335" y="2332"/>
                    <a:pt x="2458" y="2384"/>
                    <a:pt x="2581" y="2432"/>
                  </a:cubicBezTo>
                  <a:cubicBezTo>
                    <a:pt x="2623" y="2448"/>
                    <a:pt x="2663" y="2463"/>
                    <a:pt x="2705" y="2479"/>
                  </a:cubicBezTo>
                  <a:cubicBezTo>
                    <a:pt x="2864" y="2229"/>
                    <a:pt x="2986" y="1948"/>
                    <a:pt x="3012" y="1663"/>
                  </a:cubicBezTo>
                  <a:cubicBezTo>
                    <a:pt x="3054" y="1221"/>
                    <a:pt x="2894" y="813"/>
                    <a:pt x="2586" y="495"/>
                  </a:cubicBezTo>
                  <a:cubicBezTo>
                    <a:pt x="2279" y="176"/>
                    <a:pt x="1847" y="1"/>
                    <a:pt x="14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34"/>
            <p:cNvSpPr/>
            <p:nvPr/>
          </p:nvSpPr>
          <p:spPr>
            <a:xfrm>
              <a:off x="1710815" y="1551002"/>
              <a:ext cx="74785" cy="33145"/>
            </a:xfrm>
            <a:custGeom>
              <a:rect b="b" l="l" r="r" t="t"/>
              <a:pathLst>
                <a:path extrusionOk="0" h="835" w="1884">
                  <a:moveTo>
                    <a:pt x="986" y="0"/>
                  </a:moveTo>
                  <a:cubicBezTo>
                    <a:pt x="888" y="0"/>
                    <a:pt x="786" y="18"/>
                    <a:pt x="682" y="56"/>
                  </a:cubicBezTo>
                  <a:cubicBezTo>
                    <a:pt x="356" y="174"/>
                    <a:pt x="46" y="480"/>
                    <a:pt x="0" y="835"/>
                  </a:cubicBezTo>
                  <a:cubicBezTo>
                    <a:pt x="138" y="828"/>
                    <a:pt x="276" y="819"/>
                    <a:pt x="414" y="809"/>
                  </a:cubicBezTo>
                  <a:cubicBezTo>
                    <a:pt x="473" y="606"/>
                    <a:pt x="688" y="440"/>
                    <a:pt x="877" y="393"/>
                  </a:cubicBezTo>
                  <a:cubicBezTo>
                    <a:pt x="916" y="383"/>
                    <a:pt x="955" y="379"/>
                    <a:pt x="991" y="379"/>
                  </a:cubicBezTo>
                  <a:cubicBezTo>
                    <a:pt x="1187" y="379"/>
                    <a:pt x="1346" y="507"/>
                    <a:pt x="1459" y="678"/>
                  </a:cubicBezTo>
                  <a:cubicBezTo>
                    <a:pt x="1601" y="653"/>
                    <a:pt x="1744" y="626"/>
                    <a:pt x="1883" y="595"/>
                  </a:cubicBezTo>
                  <a:cubicBezTo>
                    <a:pt x="1689" y="260"/>
                    <a:pt x="1364" y="0"/>
                    <a:pt x="9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34"/>
            <p:cNvSpPr/>
            <p:nvPr/>
          </p:nvSpPr>
          <p:spPr>
            <a:xfrm>
              <a:off x="1662943" y="1514760"/>
              <a:ext cx="52556" cy="69982"/>
            </a:xfrm>
            <a:custGeom>
              <a:rect b="b" l="l" r="r" t="t"/>
              <a:pathLst>
                <a:path extrusionOk="0" h="1763" w="1324">
                  <a:moveTo>
                    <a:pt x="1063" y="0"/>
                  </a:moveTo>
                  <a:cubicBezTo>
                    <a:pt x="1040" y="0"/>
                    <a:pt x="1017" y="5"/>
                    <a:pt x="993" y="16"/>
                  </a:cubicBezTo>
                  <a:cubicBezTo>
                    <a:pt x="572" y="205"/>
                    <a:pt x="264" y="523"/>
                    <a:pt x="113" y="958"/>
                  </a:cubicBezTo>
                  <a:cubicBezTo>
                    <a:pt x="24" y="1213"/>
                    <a:pt x="0" y="1484"/>
                    <a:pt x="20" y="1753"/>
                  </a:cubicBezTo>
                  <a:cubicBezTo>
                    <a:pt x="187" y="1758"/>
                    <a:pt x="353" y="1762"/>
                    <a:pt x="521" y="1762"/>
                  </a:cubicBezTo>
                  <a:cubicBezTo>
                    <a:pt x="446" y="1185"/>
                    <a:pt x="592" y="571"/>
                    <a:pt x="1159" y="292"/>
                  </a:cubicBezTo>
                  <a:cubicBezTo>
                    <a:pt x="1323" y="212"/>
                    <a:pt x="1215" y="0"/>
                    <a:pt x="10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34"/>
            <p:cNvSpPr/>
            <p:nvPr/>
          </p:nvSpPr>
          <p:spPr>
            <a:xfrm>
              <a:off x="1507418" y="1407346"/>
              <a:ext cx="130279" cy="143974"/>
            </a:xfrm>
            <a:custGeom>
              <a:rect b="b" l="l" r="r" t="t"/>
              <a:pathLst>
                <a:path extrusionOk="0" h="3627" w="3282">
                  <a:moveTo>
                    <a:pt x="1648" y="0"/>
                  </a:moveTo>
                  <a:cubicBezTo>
                    <a:pt x="1290" y="0"/>
                    <a:pt x="936" y="123"/>
                    <a:pt x="663" y="386"/>
                  </a:cubicBezTo>
                  <a:cubicBezTo>
                    <a:pt x="205" y="824"/>
                    <a:pt x="0" y="1658"/>
                    <a:pt x="585" y="2089"/>
                  </a:cubicBezTo>
                  <a:cubicBezTo>
                    <a:pt x="767" y="2224"/>
                    <a:pt x="1013" y="2310"/>
                    <a:pt x="1252" y="2310"/>
                  </a:cubicBezTo>
                  <a:cubicBezTo>
                    <a:pt x="1461" y="2310"/>
                    <a:pt x="1665" y="2243"/>
                    <a:pt x="1812" y="2082"/>
                  </a:cubicBezTo>
                  <a:cubicBezTo>
                    <a:pt x="2162" y="1704"/>
                    <a:pt x="1851" y="1033"/>
                    <a:pt x="1348" y="1033"/>
                  </a:cubicBezTo>
                  <a:cubicBezTo>
                    <a:pt x="1335" y="1033"/>
                    <a:pt x="1322" y="1034"/>
                    <a:pt x="1308" y="1034"/>
                  </a:cubicBezTo>
                  <a:cubicBezTo>
                    <a:pt x="1210" y="1041"/>
                    <a:pt x="1140" y="1152"/>
                    <a:pt x="1177" y="1245"/>
                  </a:cubicBezTo>
                  <a:cubicBezTo>
                    <a:pt x="1246" y="1411"/>
                    <a:pt x="1379" y="1461"/>
                    <a:pt x="1499" y="1583"/>
                  </a:cubicBezTo>
                  <a:cubicBezTo>
                    <a:pt x="1588" y="1674"/>
                    <a:pt x="1551" y="1795"/>
                    <a:pt x="1448" y="1859"/>
                  </a:cubicBezTo>
                  <a:cubicBezTo>
                    <a:pt x="1380" y="1902"/>
                    <a:pt x="1299" y="1920"/>
                    <a:pt x="1216" y="1920"/>
                  </a:cubicBezTo>
                  <a:cubicBezTo>
                    <a:pt x="1048" y="1920"/>
                    <a:pt x="869" y="1845"/>
                    <a:pt x="756" y="1742"/>
                  </a:cubicBezTo>
                  <a:cubicBezTo>
                    <a:pt x="417" y="1431"/>
                    <a:pt x="718" y="878"/>
                    <a:pt x="1009" y="654"/>
                  </a:cubicBezTo>
                  <a:cubicBezTo>
                    <a:pt x="1181" y="523"/>
                    <a:pt x="1386" y="463"/>
                    <a:pt x="1592" y="463"/>
                  </a:cubicBezTo>
                  <a:cubicBezTo>
                    <a:pt x="1911" y="463"/>
                    <a:pt x="2235" y="607"/>
                    <a:pt x="2452" y="850"/>
                  </a:cubicBezTo>
                  <a:cubicBezTo>
                    <a:pt x="2625" y="1044"/>
                    <a:pt x="2733" y="1310"/>
                    <a:pt x="2717" y="1573"/>
                  </a:cubicBezTo>
                  <a:cubicBezTo>
                    <a:pt x="2698" y="1886"/>
                    <a:pt x="2512" y="2198"/>
                    <a:pt x="2327" y="2443"/>
                  </a:cubicBezTo>
                  <a:cubicBezTo>
                    <a:pt x="2006" y="2863"/>
                    <a:pt x="1502" y="3226"/>
                    <a:pt x="981" y="3226"/>
                  </a:cubicBezTo>
                  <a:cubicBezTo>
                    <a:pt x="794" y="3226"/>
                    <a:pt x="605" y="3179"/>
                    <a:pt x="421" y="3072"/>
                  </a:cubicBezTo>
                  <a:cubicBezTo>
                    <a:pt x="394" y="3056"/>
                    <a:pt x="368" y="3049"/>
                    <a:pt x="344" y="3049"/>
                  </a:cubicBezTo>
                  <a:cubicBezTo>
                    <a:pt x="208" y="3049"/>
                    <a:pt x="137" y="3270"/>
                    <a:pt x="282" y="3362"/>
                  </a:cubicBezTo>
                  <a:cubicBezTo>
                    <a:pt x="556" y="3535"/>
                    <a:pt x="852" y="3626"/>
                    <a:pt x="1158" y="3626"/>
                  </a:cubicBezTo>
                  <a:cubicBezTo>
                    <a:pt x="1289" y="3626"/>
                    <a:pt x="1423" y="3609"/>
                    <a:pt x="1557" y="3575"/>
                  </a:cubicBezTo>
                  <a:cubicBezTo>
                    <a:pt x="1995" y="3461"/>
                    <a:pt x="2372" y="3174"/>
                    <a:pt x="2665" y="2837"/>
                  </a:cubicBezTo>
                  <a:cubicBezTo>
                    <a:pt x="2943" y="2519"/>
                    <a:pt x="3200" y="2095"/>
                    <a:pt x="3240" y="1664"/>
                  </a:cubicBezTo>
                  <a:cubicBezTo>
                    <a:pt x="3282" y="1221"/>
                    <a:pt x="3121" y="813"/>
                    <a:pt x="2814" y="493"/>
                  </a:cubicBezTo>
                  <a:cubicBezTo>
                    <a:pt x="2507" y="174"/>
                    <a:pt x="2075" y="0"/>
                    <a:pt x="16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34"/>
            <p:cNvSpPr/>
            <p:nvPr/>
          </p:nvSpPr>
          <p:spPr>
            <a:xfrm>
              <a:off x="1864117" y="1293699"/>
              <a:ext cx="154136" cy="120593"/>
            </a:xfrm>
            <a:custGeom>
              <a:rect b="b" l="l" r="r" t="t"/>
              <a:pathLst>
                <a:path extrusionOk="0" h="3038" w="3883">
                  <a:moveTo>
                    <a:pt x="2329" y="0"/>
                  </a:moveTo>
                  <a:cubicBezTo>
                    <a:pt x="2006" y="0"/>
                    <a:pt x="1699" y="131"/>
                    <a:pt x="1518" y="449"/>
                  </a:cubicBezTo>
                  <a:cubicBezTo>
                    <a:pt x="1309" y="819"/>
                    <a:pt x="1292" y="1396"/>
                    <a:pt x="1670" y="1668"/>
                  </a:cubicBezTo>
                  <a:cubicBezTo>
                    <a:pt x="1772" y="1741"/>
                    <a:pt x="1887" y="1773"/>
                    <a:pt x="2001" y="1773"/>
                  </a:cubicBezTo>
                  <a:cubicBezTo>
                    <a:pt x="2367" y="1773"/>
                    <a:pt x="2727" y="1438"/>
                    <a:pt x="2651" y="1043"/>
                  </a:cubicBezTo>
                  <a:cubicBezTo>
                    <a:pt x="2637" y="971"/>
                    <a:pt x="2566" y="920"/>
                    <a:pt x="2496" y="920"/>
                  </a:cubicBezTo>
                  <a:cubicBezTo>
                    <a:pt x="2473" y="920"/>
                    <a:pt x="2450" y="926"/>
                    <a:pt x="2429" y="938"/>
                  </a:cubicBezTo>
                  <a:cubicBezTo>
                    <a:pt x="2271" y="1026"/>
                    <a:pt x="2237" y="1163"/>
                    <a:pt x="2131" y="1297"/>
                  </a:cubicBezTo>
                  <a:cubicBezTo>
                    <a:pt x="2095" y="1342"/>
                    <a:pt x="2050" y="1362"/>
                    <a:pt x="2004" y="1362"/>
                  </a:cubicBezTo>
                  <a:cubicBezTo>
                    <a:pt x="1948" y="1362"/>
                    <a:pt x="1892" y="1332"/>
                    <a:pt x="1851" y="1280"/>
                  </a:cubicBezTo>
                  <a:cubicBezTo>
                    <a:pt x="1698" y="1091"/>
                    <a:pt x="1753" y="765"/>
                    <a:pt x="1884" y="579"/>
                  </a:cubicBezTo>
                  <a:cubicBezTo>
                    <a:pt x="1985" y="439"/>
                    <a:pt x="2130" y="384"/>
                    <a:pt x="2285" y="384"/>
                  </a:cubicBezTo>
                  <a:cubicBezTo>
                    <a:pt x="2544" y="384"/>
                    <a:pt x="2832" y="537"/>
                    <a:pt x="2993" y="701"/>
                  </a:cubicBezTo>
                  <a:cubicBezTo>
                    <a:pt x="3378" y="1097"/>
                    <a:pt x="3325" y="1755"/>
                    <a:pt x="2971" y="2157"/>
                  </a:cubicBezTo>
                  <a:cubicBezTo>
                    <a:pt x="2798" y="2353"/>
                    <a:pt x="2548" y="2492"/>
                    <a:pt x="2285" y="2507"/>
                  </a:cubicBezTo>
                  <a:cubicBezTo>
                    <a:pt x="2267" y="2508"/>
                    <a:pt x="2248" y="2509"/>
                    <a:pt x="2230" y="2509"/>
                  </a:cubicBezTo>
                  <a:cubicBezTo>
                    <a:pt x="1933" y="2509"/>
                    <a:pt x="1626" y="2370"/>
                    <a:pt x="1376" y="2223"/>
                  </a:cubicBezTo>
                  <a:cubicBezTo>
                    <a:pt x="756" y="1858"/>
                    <a:pt x="201" y="1144"/>
                    <a:pt x="524" y="404"/>
                  </a:cubicBezTo>
                  <a:cubicBezTo>
                    <a:pt x="538" y="371"/>
                    <a:pt x="538" y="341"/>
                    <a:pt x="532" y="315"/>
                  </a:cubicBezTo>
                  <a:lnTo>
                    <a:pt x="532" y="315"/>
                  </a:lnTo>
                  <a:cubicBezTo>
                    <a:pt x="419" y="335"/>
                    <a:pt x="304" y="352"/>
                    <a:pt x="190" y="370"/>
                  </a:cubicBezTo>
                  <a:cubicBezTo>
                    <a:pt x="20" y="767"/>
                    <a:pt x="1" y="1184"/>
                    <a:pt x="159" y="1592"/>
                  </a:cubicBezTo>
                  <a:cubicBezTo>
                    <a:pt x="324" y="2012"/>
                    <a:pt x="654" y="2354"/>
                    <a:pt x="1023" y="2605"/>
                  </a:cubicBezTo>
                  <a:cubicBezTo>
                    <a:pt x="1363" y="2837"/>
                    <a:pt x="1800" y="3038"/>
                    <a:pt x="2222" y="3038"/>
                  </a:cubicBezTo>
                  <a:cubicBezTo>
                    <a:pt x="2234" y="3038"/>
                    <a:pt x="2245" y="3038"/>
                    <a:pt x="2257" y="3037"/>
                  </a:cubicBezTo>
                  <a:cubicBezTo>
                    <a:pt x="2701" y="3026"/>
                    <a:pt x="3089" y="2817"/>
                    <a:pt x="3367" y="2475"/>
                  </a:cubicBezTo>
                  <a:cubicBezTo>
                    <a:pt x="3882" y="1845"/>
                    <a:pt x="3863" y="854"/>
                    <a:pt x="3220" y="325"/>
                  </a:cubicBezTo>
                  <a:cubicBezTo>
                    <a:pt x="2978" y="126"/>
                    <a:pt x="2646" y="0"/>
                    <a:pt x="23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34"/>
            <p:cNvSpPr/>
            <p:nvPr/>
          </p:nvSpPr>
          <p:spPr>
            <a:xfrm>
              <a:off x="1213556" y="1436244"/>
              <a:ext cx="39576" cy="39973"/>
            </a:xfrm>
            <a:custGeom>
              <a:rect b="b" l="l" r="r" t="t"/>
              <a:pathLst>
                <a:path extrusionOk="0" h="1007" w="997">
                  <a:moveTo>
                    <a:pt x="210" y="1"/>
                  </a:moveTo>
                  <a:cubicBezTo>
                    <a:pt x="197" y="1"/>
                    <a:pt x="184" y="1"/>
                    <a:pt x="170" y="2"/>
                  </a:cubicBezTo>
                  <a:cubicBezTo>
                    <a:pt x="73" y="9"/>
                    <a:pt x="1" y="119"/>
                    <a:pt x="39" y="212"/>
                  </a:cubicBezTo>
                  <a:cubicBezTo>
                    <a:pt x="108" y="378"/>
                    <a:pt x="240" y="429"/>
                    <a:pt x="360" y="550"/>
                  </a:cubicBezTo>
                  <a:cubicBezTo>
                    <a:pt x="452" y="640"/>
                    <a:pt x="413" y="762"/>
                    <a:pt x="311" y="826"/>
                  </a:cubicBezTo>
                  <a:cubicBezTo>
                    <a:pt x="308" y="827"/>
                    <a:pt x="306" y="827"/>
                    <a:pt x="305" y="829"/>
                  </a:cubicBezTo>
                  <a:cubicBezTo>
                    <a:pt x="440" y="888"/>
                    <a:pt x="573" y="947"/>
                    <a:pt x="709" y="1006"/>
                  </a:cubicBezTo>
                  <a:cubicBezTo>
                    <a:pt x="997" y="621"/>
                    <a:pt x="694" y="1"/>
                    <a:pt x="2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34"/>
            <p:cNvSpPr/>
            <p:nvPr/>
          </p:nvSpPr>
          <p:spPr>
            <a:xfrm>
              <a:off x="1861259" y="1485108"/>
              <a:ext cx="59900" cy="49460"/>
            </a:xfrm>
            <a:custGeom>
              <a:rect b="b" l="l" r="r" t="t"/>
              <a:pathLst>
                <a:path extrusionOk="0" h="1246" w="1509">
                  <a:moveTo>
                    <a:pt x="786" y="0"/>
                  </a:moveTo>
                  <a:cubicBezTo>
                    <a:pt x="366" y="0"/>
                    <a:pt x="1" y="476"/>
                    <a:pt x="193" y="887"/>
                  </a:cubicBezTo>
                  <a:cubicBezTo>
                    <a:pt x="218" y="941"/>
                    <a:pt x="276" y="972"/>
                    <a:pt x="334" y="972"/>
                  </a:cubicBezTo>
                  <a:cubicBezTo>
                    <a:pt x="370" y="972"/>
                    <a:pt x="407" y="960"/>
                    <a:pt x="434" y="933"/>
                  </a:cubicBezTo>
                  <a:cubicBezTo>
                    <a:pt x="566" y="808"/>
                    <a:pt x="564" y="668"/>
                    <a:pt x="633" y="512"/>
                  </a:cubicBezTo>
                  <a:cubicBezTo>
                    <a:pt x="664" y="444"/>
                    <a:pt x="719" y="413"/>
                    <a:pt x="780" y="413"/>
                  </a:cubicBezTo>
                  <a:cubicBezTo>
                    <a:pt x="823" y="413"/>
                    <a:pt x="869" y="429"/>
                    <a:pt x="909" y="460"/>
                  </a:cubicBezTo>
                  <a:cubicBezTo>
                    <a:pt x="1104" y="605"/>
                    <a:pt x="1132" y="934"/>
                    <a:pt x="1049" y="1146"/>
                  </a:cubicBezTo>
                  <a:cubicBezTo>
                    <a:pt x="1033" y="1184"/>
                    <a:pt x="1011" y="1216"/>
                    <a:pt x="989" y="1246"/>
                  </a:cubicBezTo>
                  <a:cubicBezTo>
                    <a:pt x="1106" y="1190"/>
                    <a:pt x="1224" y="1134"/>
                    <a:pt x="1340" y="1075"/>
                  </a:cubicBezTo>
                  <a:cubicBezTo>
                    <a:pt x="1383" y="1053"/>
                    <a:pt x="1427" y="1031"/>
                    <a:pt x="1468" y="1009"/>
                  </a:cubicBezTo>
                  <a:cubicBezTo>
                    <a:pt x="1508" y="627"/>
                    <a:pt x="1365" y="188"/>
                    <a:pt x="989" y="39"/>
                  </a:cubicBezTo>
                  <a:cubicBezTo>
                    <a:pt x="921" y="12"/>
                    <a:pt x="853" y="0"/>
                    <a:pt x="7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34"/>
            <p:cNvSpPr/>
            <p:nvPr/>
          </p:nvSpPr>
          <p:spPr>
            <a:xfrm>
              <a:off x="1664173" y="1330258"/>
              <a:ext cx="136868" cy="148340"/>
            </a:xfrm>
            <a:custGeom>
              <a:rect b="b" l="l" r="r" t="t"/>
              <a:pathLst>
                <a:path extrusionOk="0" h="3737" w="3448">
                  <a:moveTo>
                    <a:pt x="1099" y="0"/>
                  </a:moveTo>
                  <a:cubicBezTo>
                    <a:pt x="1076" y="0"/>
                    <a:pt x="1053" y="5"/>
                    <a:pt x="1028" y="16"/>
                  </a:cubicBezTo>
                  <a:cubicBezTo>
                    <a:pt x="608" y="204"/>
                    <a:pt x="299" y="522"/>
                    <a:pt x="148" y="958"/>
                  </a:cubicBezTo>
                  <a:cubicBezTo>
                    <a:pt x="0" y="1385"/>
                    <a:pt x="32" y="1859"/>
                    <a:pt x="149" y="2288"/>
                  </a:cubicBezTo>
                  <a:cubicBezTo>
                    <a:pt x="261" y="2696"/>
                    <a:pt x="472" y="3145"/>
                    <a:pt x="810" y="3417"/>
                  </a:cubicBezTo>
                  <a:cubicBezTo>
                    <a:pt x="1076" y="3633"/>
                    <a:pt x="1392" y="3736"/>
                    <a:pt x="1722" y="3736"/>
                  </a:cubicBezTo>
                  <a:cubicBezTo>
                    <a:pt x="1820" y="3736"/>
                    <a:pt x="1920" y="3727"/>
                    <a:pt x="2020" y="3709"/>
                  </a:cubicBezTo>
                  <a:cubicBezTo>
                    <a:pt x="2821" y="3567"/>
                    <a:pt x="3448" y="2799"/>
                    <a:pt x="3300" y="1980"/>
                  </a:cubicBezTo>
                  <a:cubicBezTo>
                    <a:pt x="3204" y="1451"/>
                    <a:pt x="2771" y="917"/>
                    <a:pt x="2227" y="917"/>
                  </a:cubicBezTo>
                  <a:cubicBezTo>
                    <a:pt x="2129" y="917"/>
                    <a:pt x="2028" y="934"/>
                    <a:pt x="1924" y="972"/>
                  </a:cubicBezTo>
                  <a:cubicBezTo>
                    <a:pt x="1524" y="1117"/>
                    <a:pt x="1139" y="1547"/>
                    <a:pt x="1250" y="2000"/>
                  </a:cubicBezTo>
                  <a:cubicBezTo>
                    <a:pt x="1323" y="2290"/>
                    <a:pt x="1600" y="2449"/>
                    <a:pt x="1874" y="2449"/>
                  </a:cubicBezTo>
                  <a:cubicBezTo>
                    <a:pt x="2083" y="2449"/>
                    <a:pt x="2290" y="2356"/>
                    <a:pt x="2403" y="2158"/>
                  </a:cubicBezTo>
                  <a:cubicBezTo>
                    <a:pt x="2451" y="2074"/>
                    <a:pt x="2398" y="1953"/>
                    <a:pt x="2301" y="1933"/>
                  </a:cubicBezTo>
                  <a:cubicBezTo>
                    <a:pt x="2271" y="1927"/>
                    <a:pt x="2243" y="1924"/>
                    <a:pt x="2216" y="1924"/>
                  </a:cubicBezTo>
                  <a:cubicBezTo>
                    <a:pt x="2084" y="1924"/>
                    <a:pt x="1981" y="1986"/>
                    <a:pt x="1842" y="2013"/>
                  </a:cubicBezTo>
                  <a:cubicBezTo>
                    <a:pt x="1829" y="2016"/>
                    <a:pt x="1816" y="2017"/>
                    <a:pt x="1804" y="2017"/>
                  </a:cubicBezTo>
                  <a:cubicBezTo>
                    <a:pt x="1701" y="2017"/>
                    <a:pt x="1636" y="1926"/>
                    <a:pt x="1640" y="1818"/>
                  </a:cubicBezTo>
                  <a:cubicBezTo>
                    <a:pt x="1646" y="1576"/>
                    <a:pt x="1899" y="1361"/>
                    <a:pt x="2119" y="1306"/>
                  </a:cubicBezTo>
                  <a:cubicBezTo>
                    <a:pt x="2158" y="1296"/>
                    <a:pt x="2197" y="1291"/>
                    <a:pt x="2234" y="1291"/>
                  </a:cubicBezTo>
                  <a:cubicBezTo>
                    <a:pt x="2615" y="1291"/>
                    <a:pt x="2861" y="1783"/>
                    <a:pt x="2884" y="2117"/>
                  </a:cubicBezTo>
                  <a:cubicBezTo>
                    <a:pt x="2922" y="2668"/>
                    <a:pt x="2455" y="3136"/>
                    <a:pt x="1925" y="3213"/>
                  </a:cubicBezTo>
                  <a:cubicBezTo>
                    <a:pt x="1874" y="3220"/>
                    <a:pt x="1823" y="3224"/>
                    <a:pt x="1771" y="3224"/>
                  </a:cubicBezTo>
                  <a:cubicBezTo>
                    <a:pt x="1559" y="3224"/>
                    <a:pt x="1344" y="3162"/>
                    <a:pt x="1175" y="3034"/>
                  </a:cubicBezTo>
                  <a:cubicBezTo>
                    <a:pt x="924" y="2845"/>
                    <a:pt x="768" y="2518"/>
                    <a:pt x="666" y="2229"/>
                  </a:cubicBezTo>
                  <a:cubicBezTo>
                    <a:pt x="431" y="1549"/>
                    <a:pt x="469" y="647"/>
                    <a:pt x="1195" y="292"/>
                  </a:cubicBezTo>
                  <a:cubicBezTo>
                    <a:pt x="1359" y="211"/>
                    <a:pt x="1251" y="0"/>
                    <a:pt x="10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34"/>
            <p:cNvSpPr/>
            <p:nvPr/>
          </p:nvSpPr>
          <p:spPr>
            <a:xfrm>
              <a:off x="1503885" y="1293461"/>
              <a:ext cx="102651" cy="70816"/>
            </a:xfrm>
            <a:custGeom>
              <a:rect b="b" l="l" r="r" t="t"/>
              <a:pathLst>
                <a:path extrusionOk="0" h="1784" w="2586">
                  <a:moveTo>
                    <a:pt x="114" y="0"/>
                  </a:moveTo>
                  <a:lnTo>
                    <a:pt x="114" y="0"/>
                  </a:lnTo>
                  <a:cubicBezTo>
                    <a:pt x="1" y="652"/>
                    <a:pt x="287" y="1357"/>
                    <a:pt x="912" y="1649"/>
                  </a:cubicBezTo>
                  <a:cubicBezTo>
                    <a:pt x="1099" y="1736"/>
                    <a:pt x="1315" y="1784"/>
                    <a:pt x="1529" y="1784"/>
                  </a:cubicBezTo>
                  <a:cubicBezTo>
                    <a:pt x="1971" y="1784"/>
                    <a:pt x="2401" y="1580"/>
                    <a:pt x="2530" y="1109"/>
                  </a:cubicBezTo>
                  <a:cubicBezTo>
                    <a:pt x="2586" y="905"/>
                    <a:pt x="2582" y="665"/>
                    <a:pt x="2512" y="454"/>
                  </a:cubicBezTo>
                  <a:cubicBezTo>
                    <a:pt x="2335" y="432"/>
                    <a:pt x="2158" y="403"/>
                    <a:pt x="1982" y="376"/>
                  </a:cubicBezTo>
                  <a:lnTo>
                    <a:pt x="1982" y="376"/>
                  </a:lnTo>
                  <a:cubicBezTo>
                    <a:pt x="1989" y="380"/>
                    <a:pt x="1996" y="381"/>
                    <a:pt x="2002" y="386"/>
                  </a:cubicBezTo>
                  <a:cubicBezTo>
                    <a:pt x="2197" y="532"/>
                    <a:pt x="2225" y="861"/>
                    <a:pt x="2142" y="1074"/>
                  </a:cubicBezTo>
                  <a:cubicBezTo>
                    <a:pt x="2053" y="1301"/>
                    <a:pt x="1836" y="1385"/>
                    <a:pt x="1604" y="1385"/>
                  </a:cubicBezTo>
                  <a:cubicBezTo>
                    <a:pt x="1400" y="1385"/>
                    <a:pt x="1184" y="1320"/>
                    <a:pt x="1037" y="1230"/>
                  </a:cubicBezTo>
                  <a:cubicBezTo>
                    <a:pt x="658" y="998"/>
                    <a:pt x="516" y="533"/>
                    <a:pt x="600" y="113"/>
                  </a:cubicBezTo>
                  <a:cubicBezTo>
                    <a:pt x="438" y="75"/>
                    <a:pt x="276" y="39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34"/>
            <p:cNvSpPr/>
            <p:nvPr/>
          </p:nvSpPr>
          <p:spPr>
            <a:xfrm>
              <a:off x="1367136" y="1253289"/>
              <a:ext cx="79866" cy="30962"/>
            </a:xfrm>
            <a:custGeom>
              <a:rect b="b" l="l" r="r" t="t"/>
              <a:pathLst>
                <a:path extrusionOk="0" h="780" w="2012">
                  <a:moveTo>
                    <a:pt x="1" y="1"/>
                  </a:moveTo>
                  <a:lnTo>
                    <a:pt x="1" y="1"/>
                  </a:lnTo>
                  <a:cubicBezTo>
                    <a:pt x="104" y="177"/>
                    <a:pt x="230" y="337"/>
                    <a:pt x="383" y="460"/>
                  </a:cubicBezTo>
                  <a:cubicBezTo>
                    <a:pt x="649" y="675"/>
                    <a:pt x="966" y="779"/>
                    <a:pt x="1296" y="779"/>
                  </a:cubicBezTo>
                  <a:cubicBezTo>
                    <a:pt x="1394" y="779"/>
                    <a:pt x="1493" y="770"/>
                    <a:pt x="1593" y="752"/>
                  </a:cubicBezTo>
                  <a:cubicBezTo>
                    <a:pt x="1740" y="724"/>
                    <a:pt x="1880" y="676"/>
                    <a:pt x="2012" y="611"/>
                  </a:cubicBezTo>
                  <a:cubicBezTo>
                    <a:pt x="1338" y="424"/>
                    <a:pt x="667" y="221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34"/>
            <p:cNvSpPr/>
            <p:nvPr/>
          </p:nvSpPr>
          <p:spPr>
            <a:xfrm>
              <a:off x="1347447" y="1320175"/>
              <a:ext cx="136948" cy="148380"/>
            </a:xfrm>
            <a:custGeom>
              <a:rect b="b" l="l" r="r" t="t"/>
              <a:pathLst>
                <a:path extrusionOk="0" h="3738" w="3450">
                  <a:moveTo>
                    <a:pt x="1101" y="1"/>
                  </a:moveTo>
                  <a:cubicBezTo>
                    <a:pt x="1078" y="1"/>
                    <a:pt x="1054" y="6"/>
                    <a:pt x="1030" y="17"/>
                  </a:cubicBezTo>
                  <a:cubicBezTo>
                    <a:pt x="609" y="205"/>
                    <a:pt x="301" y="523"/>
                    <a:pt x="150" y="959"/>
                  </a:cubicBezTo>
                  <a:cubicBezTo>
                    <a:pt x="1" y="1386"/>
                    <a:pt x="33" y="1860"/>
                    <a:pt x="151" y="2290"/>
                  </a:cubicBezTo>
                  <a:cubicBezTo>
                    <a:pt x="262" y="2698"/>
                    <a:pt x="474" y="3146"/>
                    <a:pt x="810" y="3418"/>
                  </a:cubicBezTo>
                  <a:cubicBezTo>
                    <a:pt x="1077" y="3633"/>
                    <a:pt x="1392" y="3737"/>
                    <a:pt x="1722" y="3737"/>
                  </a:cubicBezTo>
                  <a:cubicBezTo>
                    <a:pt x="1821" y="3737"/>
                    <a:pt x="1921" y="3728"/>
                    <a:pt x="2021" y="3710"/>
                  </a:cubicBezTo>
                  <a:cubicBezTo>
                    <a:pt x="2820" y="3563"/>
                    <a:pt x="3449" y="2794"/>
                    <a:pt x="3301" y="1976"/>
                  </a:cubicBezTo>
                  <a:cubicBezTo>
                    <a:pt x="3205" y="1448"/>
                    <a:pt x="2773" y="913"/>
                    <a:pt x="2229" y="913"/>
                  </a:cubicBezTo>
                  <a:cubicBezTo>
                    <a:pt x="2131" y="913"/>
                    <a:pt x="2029" y="930"/>
                    <a:pt x="1926" y="968"/>
                  </a:cubicBezTo>
                  <a:cubicBezTo>
                    <a:pt x="1526" y="1114"/>
                    <a:pt x="1140" y="1542"/>
                    <a:pt x="1252" y="1995"/>
                  </a:cubicBezTo>
                  <a:cubicBezTo>
                    <a:pt x="1324" y="2286"/>
                    <a:pt x="1602" y="2445"/>
                    <a:pt x="1876" y="2445"/>
                  </a:cubicBezTo>
                  <a:cubicBezTo>
                    <a:pt x="2085" y="2445"/>
                    <a:pt x="2292" y="2353"/>
                    <a:pt x="2405" y="2155"/>
                  </a:cubicBezTo>
                  <a:cubicBezTo>
                    <a:pt x="2452" y="2069"/>
                    <a:pt x="2399" y="1948"/>
                    <a:pt x="2303" y="1929"/>
                  </a:cubicBezTo>
                  <a:cubicBezTo>
                    <a:pt x="2273" y="1923"/>
                    <a:pt x="2245" y="1920"/>
                    <a:pt x="2218" y="1920"/>
                  </a:cubicBezTo>
                  <a:cubicBezTo>
                    <a:pt x="2086" y="1920"/>
                    <a:pt x="1983" y="1982"/>
                    <a:pt x="1843" y="2010"/>
                  </a:cubicBezTo>
                  <a:cubicBezTo>
                    <a:pt x="1831" y="2012"/>
                    <a:pt x="1818" y="2013"/>
                    <a:pt x="1806" y="2013"/>
                  </a:cubicBezTo>
                  <a:cubicBezTo>
                    <a:pt x="1703" y="2013"/>
                    <a:pt x="1637" y="1923"/>
                    <a:pt x="1641" y="1814"/>
                  </a:cubicBezTo>
                  <a:cubicBezTo>
                    <a:pt x="1647" y="1572"/>
                    <a:pt x="1901" y="1357"/>
                    <a:pt x="2120" y="1303"/>
                  </a:cubicBezTo>
                  <a:cubicBezTo>
                    <a:pt x="2160" y="1293"/>
                    <a:pt x="2199" y="1288"/>
                    <a:pt x="2236" y="1288"/>
                  </a:cubicBezTo>
                  <a:cubicBezTo>
                    <a:pt x="2617" y="1288"/>
                    <a:pt x="2863" y="1779"/>
                    <a:pt x="2886" y="2114"/>
                  </a:cubicBezTo>
                  <a:cubicBezTo>
                    <a:pt x="2923" y="2664"/>
                    <a:pt x="2457" y="3132"/>
                    <a:pt x="1927" y="3209"/>
                  </a:cubicBezTo>
                  <a:cubicBezTo>
                    <a:pt x="1876" y="3216"/>
                    <a:pt x="1824" y="3220"/>
                    <a:pt x="1772" y="3220"/>
                  </a:cubicBezTo>
                  <a:cubicBezTo>
                    <a:pt x="1560" y="3220"/>
                    <a:pt x="1346" y="3158"/>
                    <a:pt x="1177" y="3031"/>
                  </a:cubicBezTo>
                  <a:cubicBezTo>
                    <a:pt x="926" y="2842"/>
                    <a:pt x="769" y="2515"/>
                    <a:pt x="667" y="2224"/>
                  </a:cubicBezTo>
                  <a:cubicBezTo>
                    <a:pt x="432" y="1551"/>
                    <a:pt x="473" y="648"/>
                    <a:pt x="1196" y="293"/>
                  </a:cubicBezTo>
                  <a:cubicBezTo>
                    <a:pt x="1360" y="212"/>
                    <a:pt x="1253" y="1"/>
                    <a:pt x="11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34"/>
            <p:cNvSpPr/>
            <p:nvPr/>
          </p:nvSpPr>
          <p:spPr>
            <a:xfrm>
              <a:off x="1053705" y="1344310"/>
              <a:ext cx="88361" cy="81970"/>
            </a:xfrm>
            <a:custGeom>
              <a:rect b="b" l="l" r="r" t="t"/>
              <a:pathLst>
                <a:path extrusionOk="0" h="2065" w="2226">
                  <a:moveTo>
                    <a:pt x="1089" y="0"/>
                  </a:moveTo>
                  <a:cubicBezTo>
                    <a:pt x="991" y="0"/>
                    <a:pt x="889" y="17"/>
                    <a:pt x="786" y="55"/>
                  </a:cubicBezTo>
                  <a:cubicBezTo>
                    <a:pt x="386" y="201"/>
                    <a:pt x="0" y="630"/>
                    <a:pt x="112" y="1083"/>
                  </a:cubicBezTo>
                  <a:cubicBezTo>
                    <a:pt x="127" y="1144"/>
                    <a:pt x="152" y="1199"/>
                    <a:pt x="183" y="1248"/>
                  </a:cubicBezTo>
                  <a:cubicBezTo>
                    <a:pt x="387" y="1341"/>
                    <a:pt x="593" y="1435"/>
                    <a:pt x="797" y="1531"/>
                  </a:cubicBezTo>
                  <a:cubicBezTo>
                    <a:pt x="985" y="1513"/>
                    <a:pt x="1162" y="1422"/>
                    <a:pt x="1263" y="1243"/>
                  </a:cubicBezTo>
                  <a:cubicBezTo>
                    <a:pt x="1312" y="1158"/>
                    <a:pt x="1257" y="1037"/>
                    <a:pt x="1162" y="1018"/>
                  </a:cubicBezTo>
                  <a:cubicBezTo>
                    <a:pt x="1132" y="1012"/>
                    <a:pt x="1103" y="1009"/>
                    <a:pt x="1076" y="1009"/>
                  </a:cubicBezTo>
                  <a:cubicBezTo>
                    <a:pt x="944" y="1009"/>
                    <a:pt x="842" y="1071"/>
                    <a:pt x="702" y="1098"/>
                  </a:cubicBezTo>
                  <a:cubicBezTo>
                    <a:pt x="689" y="1100"/>
                    <a:pt x="676" y="1102"/>
                    <a:pt x="664" y="1102"/>
                  </a:cubicBezTo>
                  <a:cubicBezTo>
                    <a:pt x="561" y="1102"/>
                    <a:pt x="497" y="1011"/>
                    <a:pt x="500" y="903"/>
                  </a:cubicBezTo>
                  <a:cubicBezTo>
                    <a:pt x="507" y="660"/>
                    <a:pt x="760" y="446"/>
                    <a:pt x="979" y="392"/>
                  </a:cubicBezTo>
                  <a:cubicBezTo>
                    <a:pt x="1019" y="382"/>
                    <a:pt x="1058" y="377"/>
                    <a:pt x="1095" y="377"/>
                  </a:cubicBezTo>
                  <a:cubicBezTo>
                    <a:pt x="1476" y="377"/>
                    <a:pt x="1722" y="868"/>
                    <a:pt x="1745" y="1202"/>
                  </a:cubicBezTo>
                  <a:cubicBezTo>
                    <a:pt x="1761" y="1450"/>
                    <a:pt x="1673" y="1678"/>
                    <a:pt x="1527" y="1862"/>
                  </a:cubicBezTo>
                  <a:cubicBezTo>
                    <a:pt x="1672" y="1933"/>
                    <a:pt x="1815" y="1998"/>
                    <a:pt x="1959" y="2064"/>
                  </a:cubicBezTo>
                  <a:cubicBezTo>
                    <a:pt x="2142" y="1773"/>
                    <a:pt x="2226" y="1424"/>
                    <a:pt x="2161" y="1063"/>
                  </a:cubicBezTo>
                  <a:cubicBezTo>
                    <a:pt x="2065" y="535"/>
                    <a:pt x="1632" y="0"/>
                    <a:pt x="10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34"/>
            <p:cNvSpPr/>
            <p:nvPr/>
          </p:nvSpPr>
          <p:spPr>
            <a:xfrm>
              <a:off x="1551281" y="1303781"/>
              <a:ext cx="24889" cy="25405"/>
            </a:xfrm>
            <a:custGeom>
              <a:rect b="b" l="l" r="r" t="t"/>
              <a:pathLst>
                <a:path extrusionOk="0" h="640" w="627">
                  <a:moveTo>
                    <a:pt x="128" y="0"/>
                  </a:moveTo>
                  <a:cubicBezTo>
                    <a:pt x="30" y="164"/>
                    <a:pt x="0" y="365"/>
                    <a:pt x="89" y="553"/>
                  </a:cubicBezTo>
                  <a:cubicBezTo>
                    <a:pt x="115" y="608"/>
                    <a:pt x="174" y="639"/>
                    <a:pt x="232" y="639"/>
                  </a:cubicBezTo>
                  <a:cubicBezTo>
                    <a:pt x="268" y="639"/>
                    <a:pt x="305" y="627"/>
                    <a:pt x="332" y="600"/>
                  </a:cubicBezTo>
                  <a:cubicBezTo>
                    <a:pt x="464" y="475"/>
                    <a:pt x="463" y="335"/>
                    <a:pt x="531" y="179"/>
                  </a:cubicBezTo>
                  <a:cubicBezTo>
                    <a:pt x="552" y="132"/>
                    <a:pt x="588" y="106"/>
                    <a:pt x="626" y="92"/>
                  </a:cubicBezTo>
                  <a:cubicBezTo>
                    <a:pt x="460" y="65"/>
                    <a:pt x="295" y="33"/>
                    <a:pt x="1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34"/>
            <p:cNvSpPr/>
            <p:nvPr/>
          </p:nvSpPr>
          <p:spPr>
            <a:xfrm>
              <a:off x="1160643" y="1230901"/>
              <a:ext cx="159534" cy="121268"/>
            </a:xfrm>
            <a:custGeom>
              <a:rect b="b" l="l" r="r" t="t"/>
              <a:pathLst>
                <a:path extrusionOk="0" h="3055" w="4019">
                  <a:moveTo>
                    <a:pt x="1701" y="1"/>
                  </a:moveTo>
                  <a:cubicBezTo>
                    <a:pt x="1557" y="1"/>
                    <a:pt x="1414" y="17"/>
                    <a:pt x="1278" y="56"/>
                  </a:cubicBezTo>
                  <a:cubicBezTo>
                    <a:pt x="853" y="176"/>
                    <a:pt x="529" y="473"/>
                    <a:pt x="343" y="874"/>
                  </a:cubicBezTo>
                  <a:cubicBezTo>
                    <a:pt x="1" y="1613"/>
                    <a:pt x="264" y="2568"/>
                    <a:pt x="1019" y="2921"/>
                  </a:cubicBezTo>
                  <a:cubicBezTo>
                    <a:pt x="1206" y="3008"/>
                    <a:pt x="1422" y="3055"/>
                    <a:pt x="1635" y="3055"/>
                  </a:cubicBezTo>
                  <a:cubicBezTo>
                    <a:pt x="2078" y="3055"/>
                    <a:pt x="2508" y="2852"/>
                    <a:pt x="2638" y="2380"/>
                  </a:cubicBezTo>
                  <a:cubicBezTo>
                    <a:pt x="2749" y="1970"/>
                    <a:pt x="2623" y="1407"/>
                    <a:pt x="2188" y="1238"/>
                  </a:cubicBezTo>
                  <a:cubicBezTo>
                    <a:pt x="2120" y="1211"/>
                    <a:pt x="2051" y="1199"/>
                    <a:pt x="1984" y="1199"/>
                  </a:cubicBezTo>
                  <a:cubicBezTo>
                    <a:pt x="1565" y="1199"/>
                    <a:pt x="1200" y="1674"/>
                    <a:pt x="1391" y="2084"/>
                  </a:cubicBezTo>
                  <a:cubicBezTo>
                    <a:pt x="1417" y="2139"/>
                    <a:pt x="1475" y="2169"/>
                    <a:pt x="1533" y="2169"/>
                  </a:cubicBezTo>
                  <a:cubicBezTo>
                    <a:pt x="1570" y="2169"/>
                    <a:pt x="1606" y="2157"/>
                    <a:pt x="1634" y="2131"/>
                  </a:cubicBezTo>
                  <a:cubicBezTo>
                    <a:pt x="1765" y="2006"/>
                    <a:pt x="1764" y="1866"/>
                    <a:pt x="1833" y="1709"/>
                  </a:cubicBezTo>
                  <a:cubicBezTo>
                    <a:pt x="1863" y="1642"/>
                    <a:pt x="1918" y="1611"/>
                    <a:pt x="1979" y="1611"/>
                  </a:cubicBezTo>
                  <a:cubicBezTo>
                    <a:pt x="2022" y="1611"/>
                    <a:pt x="2068" y="1627"/>
                    <a:pt x="2108" y="1657"/>
                  </a:cubicBezTo>
                  <a:cubicBezTo>
                    <a:pt x="2302" y="1803"/>
                    <a:pt x="2331" y="2133"/>
                    <a:pt x="2248" y="2345"/>
                  </a:cubicBezTo>
                  <a:cubicBezTo>
                    <a:pt x="2160" y="2572"/>
                    <a:pt x="1942" y="2656"/>
                    <a:pt x="1711" y="2656"/>
                  </a:cubicBezTo>
                  <a:cubicBezTo>
                    <a:pt x="1506" y="2656"/>
                    <a:pt x="1291" y="2591"/>
                    <a:pt x="1143" y="2501"/>
                  </a:cubicBezTo>
                  <a:cubicBezTo>
                    <a:pt x="671" y="2213"/>
                    <a:pt x="561" y="1563"/>
                    <a:pt x="805" y="1085"/>
                  </a:cubicBezTo>
                  <a:cubicBezTo>
                    <a:pt x="922" y="853"/>
                    <a:pt x="1133" y="657"/>
                    <a:pt x="1383" y="576"/>
                  </a:cubicBezTo>
                  <a:cubicBezTo>
                    <a:pt x="1490" y="542"/>
                    <a:pt x="1605" y="528"/>
                    <a:pt x="1722" y="528"/>
                  </a:cubicBezTo>
                  <a:cubicBezTo>
                    <a:pt x="1931" y="528"/>
                    <a:pt x="2145" y="572"/>
                    <a:pt x="2333" y="626"/>
                  </a:cubicBezTo>
                  <a:cubicBezTo>
                    <a:pt x="3024" y="827"/>
                    <a:pt x="3737" y="1380"/>
                    <a:pt x="3608" y="2177"/>
                  </a:cubicBezTo>
                  <a:cubicBezTo>
                    <a:pt x="3591" y="2286"/>
                    <a:pt x="3669" y="2342"/>
                    <a:pt x="3753" y="2342"/>
                  </a:cubicBezTo>
                  <a:cubicBezTo>
                    <a:pt x="3829" y="2342"/>
                    <a:pt x="3910" y="2296"/>
                    <a:pt x="3929" y="2201"/>
                  </a:cubicBezTo>
                  <a:cubicBezTo>
                    <a:pt x="4019" y="1749"/>
                    <a:pt x="3936" y="1313"/>
                    <a:pt x="3669" y="938"/>
                  </a:cubicBezTo>
                  <a:cubicBezTo>
                    <a:pt x="3405" y="571"/>
                    <a:pt x="3000" y="322"/>
                    <a:pt x="2581" y="170"/>
                  </a:cubicBezTo>
                  <a:cubicBezTo>
                    <a:pt x="2312" y="72"/>
                    <a:pt x="2002" y="1"/>
                    <a:pt x="17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34"/>
            <p:cNvSpPr/>
            <p:nvPr/>
          </p:nvSpPr>
          <p:spPr>
            <a:xfrm>
              <a:off x="1010517" y="1308108"/>
              <a:ext cx="51961" cy="71888"/>
            </a:xfrm>
            <a:custGeom>
              <a:rect b="b" l="l" r="r" t="t"/>
              <a:pathLst>
                <a:path extrusionOk="0" h="1811" w="1309">
                  <a:moveTo>
                    <a:pt x="1049" y="1"/>
                  </a:moveTo>
                  <a:cubicBezTo>
                    <a:pt x="1026" y="1"/>
                    <a:pt x="1002" y="6"/>
                    <a:pt x="978" y="16"/>
                  </a:cubicBezTo>
                  <a:cubicBezTo>
                    <a:pt x="557" y="205"/>
                    <a:pt x="249" y="523"/>
                    <a:pt x="98" y="959"/>
                  </a:cubicBezTo>
                  <a:cubicBezTo>
                    <a:pt x="28" y="1157"/>
                    <a:pt x="0" y="1365"/>
                    <a:pt x="0" y="1573"/>
                  </a:cubicBezTo>
                  <a:cubicBezTo>
                    <a:pt x="171" y="1653"/>
                    <a:pt x="343" y="1732"/>
                    <a:pt x="512" y="1811"/>
                  </a:cubicBezTo>
                  <a:cubicBezTo>
                    <a:pt x="422" y="1219"/>
                    <a:pt x="559" y="579"/>
                    <a:pt x="1145" y="292"/>
                  </a:cubicBezTo>
                  <a:cubicBezTo>
                    <a:pt x="1308" y="212"/>
                    <a:pt x="1201" y="1"/>
                    <a:pt x="10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34"/>
            <p:cNvSpPr/>
            <p:nvPr/>
          </p:nvSpPr>
          <p:spPr>
            <a:xfrm>
              <a:off x="1011152" y="1125908"/>
              <a:ext cx="136868" cy="146236"/>
            </a:xfrm>
            <a:custGeom>
              <a:rect b="b" l="l" r="r" t="t"/>
              <a:pathLst>
                <a:path extrusionOk="0" h="3684" w="3448">
                  <a:moveTo>
                    <a:pt x="952" y="0"/>
                  </a:moveTo>
                  <a:cubicBezTo>
                    <a:pt x="569" y="192"/>
                    <a:pt x="288" y="496"/>
                    <a:pt x="148" y="905"/>
                  </a:cubicBezTo>
                  <a:cubicBezTo>
                    <a:pt x="1" y="1332"/>
                    <a:pt x="32" y="1806"/>
                    <a:pt x="149" y="2235"/>
                  </a:cubicBezTo>
                  <a:cubicBezTo>
                    <a:pt x="261" y="2644"/>
                    <a:pt x="471" y="3092"/>
                    <a:pt x="809" y="3364"/>
                  </a:cubicBezTo>
                  <a:cubicBezTo>
                    <a:pt x="1076" y="3580"/>
                    <a:pt x="1392" y="3683"/>
                    <a:pt x="1722" y="3683"/>
                  </a:cubicBezTo>
                  <a:cubicBezTo>
                    <a:pt x="1820" y="3683"/>
                    <a:pt x="1920" y="3674"/>
                    <a:pt x="2020" y="3656"/>
                  </a:cubicBezTo>
                  <a:cubicBezTo>
                    <a:pt x="2819" y="3509"/>
                    <a:pt x="3448" y="2740"/>
                    <a:pt x="3299" y="1922"/>
                  </a:cubicBezTo>
                  <a:cubicBezTo>
                    <a:pt x="3204" y="1393"/>
                    <a:pt x="2772" y="859"/>
                    <a:pt x="2228" y="859"/>
                  </a:cubicBezTo>
                  <a:cubicBezTo>
                    <a:pt x="2129" y="859"/>
                    <a:pt x="2028" y="876"/>
                    <a:pt x="1923" y="915"/>
                  </a:cubicBezTo>
                  <a:cubicBezTo>
                    <a:pt x="1523" y="1060"/>
                    <a:pt x="1138" y="1488"/>
                    <a:pt x="1250" y="1941"/>
                  </a:cubicBezTo>
                  <a:cubicBezTo>
                    <a:pt x="1322" y="2232"/>
                    <a:pt x="1599" y="2391"/>
                    <a:pt x="1873" y="2391"/>
                  </a:cubicBezTo>
                  <a:cubicBezTo>
                    <a:pt x="2082" y="2391"/>
                    <a:pt x="2290" y="2298"/>
                    <a:pt x="2402" y="2100"/>
                  </a:cubicBezTo>
                  <a:cubicBezTo>
                    <a:pt x="2450" y="2015"/>
                    <a:pt x="2397" y="1895"/>
                    <a:pt x="2301" y="1875"/>
                  </a:cubicBezTo>
                  <a:cubicBezTo>
                    <a:pt x="2271" y="1869"/>
                    <a:pt x="2243" y="1866"/>
                    <a:pt x="2216" y="1866"/>
                  </a:cubicBezTo>
                  <a:cubicBezTo>
                    <a:pt x="2084" y="1866"/>
                    <a:pt x="1981" y="1928"/>
                    <a:pt x="1841" y="1955"/>
                  </a:cubicBezTo>
                  <a:cubicBezTo>
                    <a:pt x="1828" y="1958"/>
                    <a:pt x="1815" y="1959"/>
                    <a:pt x="1803" y="1959"/>
                  </a:cubicBezTo>
                  <a:cubicBezTo>
                    <a:pt x="1701" y="1959"/>
                    <a:pt x="1636" y="1868"/>
                    <a:pt x="1640" y="1760"/>
                  </a:cubicBezTo>
                  <a:cubicBezTo>
                    <a:pt x="1646" y="1518"/>
                    <a:pt x="1899" y="1303"/>
                    <a:pt x="2119" y="1249"/>
                  </a:cubicBezTo>
                  <a:cubicBezTo>
                    <a:pt x="2159" y="1239"/>
                    <a:pt x="2197" y="1234"/>
                    <a:pt x="2235" y="1234"/>
                  </a:cubicBezTo>
                  <a:cubicBezTo>
                    <a:pt x="2615" y="1234"/>
                    <a:pt x="2862" y="1725"/>
                    <a:pt x="2884" y="2059"/>
                  </a:cubicBezTo>
                  <a:cubicBezTo>
                    <a:pt x="2922" y="2610"/>
                    <a:pt x="2455" y="3078"/>
                    <a:pt x="1924" y="3155"/>
                  </a:cubicBezTo>
                  <a:cubicBezTo>
                    <a:pt x="1874" y="3162"/>
                    <a:pt x="1822" y="3166"/>
                    <a:pt x="1771" y="3166"/>
                  </a:cubicBezTo>
                  <a:cubicBezTo>
                    <a:pt x="1559" y="3166"/>
                    <a:pt x="1344" y="3104"/>
                    <a:pt x="1174" y="2976"/>
                  </a:cubicBezTo>
                  <a:cubicBezTo>
                    <a:pt x="923" y="2787"/>
                    <a:pt x="767" y="2460"/>
                    <a:pt x="666" y="2171"/>
                  </a:cubicBezTo>
                  <a:cubicBezTo>
                    <a:pt x="429" y="1495"/>
                    <a:pt x="469" y="593"/>
                    <a:pt x="1193" y="238"/>
                  </a:cubicBezTo>
                  <a:cubicBezTo>
                    <a:pt x="1241" y="214"/>
                    <a:pt x="1266" y="178"/>
                    <a:pt x="1272" y="141"/>
                  </a:cubicBezTo>
                  <a:cubicBezTo>
                    <a:pt x="1165" y="94"/>
                    <a:pt x="1058" y="47"/>
                    <a:pt x="9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34"/>
            <p:cNvSpPr/>
            <p:nvPr/>
          </p:nvSpPr>
          <p:spPr>
            <a:xfrm>
              <a:off x="1404251" y="925885"/>
              <a:ext cx="432834" cy="291838"/>
            </a:xfrm>
            <a:custGeom>
              <a:rect b="b" l="l" r="r" t="t"/>
              <a:pathLst>
                <a:path extrusionOk="0" h="7352" w="10904">
                  <a:moveTo>
                    <a:pt x="6138" y="0"/>
                  </a:moveTo>
                  <a:cubicBezTo>
                    <a:pt x="6054" y="0"/>
                    <a:pt x="5972" y="10"/>
                    <a:pt x="5890" y="34"/>
                  </a:cubicBezTo>
                  <a:cubicBezTo>
                    <a:pt x="5705" y="90"/>
                    <a:pt x="5549" y="212"/>
                    <a:pt x="5398" y="333"/>
                  </a:cubicBezTo>
                  <a:cubicBezTo>
                    <a:pt x="4759" y="847"/>
                    <a:pt x="4131" y="1376"/>
                    <a:pt x="3516" y="1919"/>
                  </a:cubicBezTo>
                  <a:cubicBezTo>
                    <a:pt x="2960" y="2411"/>
                    <a:pt x="2414" y="2915"/>
                    <a:pt x="1881" y="3430"/>
                  </a:cubicBezTo>
                  <a:cubicBezTo>
                    <a:pt x="1404" y="3891"/>
                    <a:pt x="812" y="4366"/>
                    <a:pt x="548" y="4991"/>
                  </a:cubicBezTo>
                  <a:cubicBezTo>
                    <a:pt x="1" y="6279"/>
                    <a:pt x="2018" y="6970"/>
                    <a:pt x="2949" y="7208"/>
                  </a:cubicBezTo>
                  <a:cubicBezTo>
                    <a:pt x="3311" y="7301"/>
                    <a:pt x="3688" y="7351"/>
                    <a:pt x="4062" y="7351"/>
                  </a:cubicBezTo>
                  <a:cubicBezTo>
                    <a:pt x="4590" y="7351"/>
                    <a:pt x="5113" y="7250"/>
                    <a:pt x="5587" y="7022"/>
                  </a:cubicBezTo>
                  <a:cubicBezTo>
                    <a:pt x="6058" y="6795"/>
                    <a:pt x="6463" y="6452"/>
                    <a:pt x="6856" y="6110"/>
                  </a:cubicBezTo>
                  <a:cubicBezTo>
                    <a:pt x="7995" y="5115"/>
                    <a:pt x="9092" y="4065"/>
                    <a:pt x="10083" y="2924"/>
                  </a:cubicBezTo>
                  <a:cubicBezTo>
                    <a:pt x="10381" y="2581"/>
                    <a:pt x="10675" y="2222"/>
                    <a:pt x="10836" y="1798"/>
                  </a:cubicBezTo>
                  <a:cubicBezTo>
                    <a:pt x="10876" y="1694"/>
                    <a:pt x="10904" y="1564"/>
                    <a:pt x="10829" y="1478"/>
                  </a:cubicBezTo>
                  <a:cubicBezTo>
                    <a:pt x="10792" y="1437"/>
                    <a:pt x="10740" y="1418"/>
                    <a:pt x="10690" y="1398"/>
                  </a:cubicBezTo>
                  <a:cubicBezTo>
                    <a:pt x="9381" y="906"/>
                    <a:pt x="8051" y="472"/>
                    <a:pt x="6703" y="101"/>
                  </a:cubicBezTo>
                  <a:cubicBezTo>
                    <a:pt x="6519" y="50"/>
                    <a:pt x="6327" y="0"/>
                    <a:pt x="61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34"/>
            <p:cNvSpPr/>
            <p:nvPr/>
          </p:nvSpPr>
          <p:spPr>
            <a:xfrm>
              <a:off x="1095662" y="821646"/>
              <a:ext cx="487018" cy="279453"/>
            </a:xfrm>
            <a:custGeom>
              <a:rect b="b" l="l" r="r" t="t"/>
              <a:pathLst>
                <a:path extrusionOk="0" h="7040" w="12269">
                  <a:moveTo>
                    <a:pt x="7513" y="1"/>
                  </a:moveTo>
                  <a:cubicBezTo>
                    <a:pt x="7502" y="1"/>
                    <a:pt x="7490" y="1"/>
                    <a:pt x="7479" y="1"/>
                  </a:cubicBezTo>
                  <a:cubicBezTo>
                    <a:pt x="7139" y="10"/>
                    <a:pt x="6818" y="156"/>
                    <a:pt x="6515" y="314"/>
                  </a:cubicBezTo>
                  <a:cubicBezTo>
                    <a:pt x="5741" y="713"/>
                    <a:pt x="5017" y="1201"/>
                    <a:pt x="4306" y="1701"/>
                  </a:cubicBezTo>
                  <a:cubicBezTo>
                    <a:pt x="2829" y="2735"/>
                    <a:pt x="1392" y="3827"/>
                    <a:pt x="0" y="4974"/>
                  </a:cubicBezTo>
                  <a:cubicBezTo>
                    <a:pt x="979" y="5452"/>
                    <a:pt x="1957" y="5929"/>
                    <a:pt x="2936" y="6406"/>
                  </a:cubicBezTo>
                  <a:cubicBezTo>
                    <a:pt x="3227" y="6550"/>
                    <a:pt x="3521" y="6691"/>
                    <a:pt x="3830" y="6788"/>
                  </a:cubicBezTo>
                  <a:cubicBezTo>
                    <a:pt x="4270" y="6924"/>
                    <a:pt x="4877" y="7039"/>
                    <a:pt x="5397" y="7039"/>
                  </a:cubicBezTo>
                  <a:cubicBezTo>
                    <a:pt x="5535" y="7039"/>
                    <a:pt x="5667" y="7031"/>
                    <a:pt x="5788" y="7013"/>
                  </a:cubicBezTo>
                  <a:cubicBezTo>
                    <a:pt x="6468" y="6914"/>
                    <a:pt x="7291" y="6435"/>
                    <a:pt x="7859" y="6070"/>
                  </a:cubicBezTo>
                  <a:cubicBezTo>
                    <a:pt x="8266" y="5807"/>
                    <a:pt x="8639" y="5494"/>
                    <a:pt x="9000" y="5171"/>
                  </a:cubicBezTo>
                  <a:cubicBezTo>
                    <a:pt x="10050" y="4230"/>
                    <a:pt x="11020" y="3203"/>
                    <a:pt x="11988" y="2177"/>
                  </a:cubicBezTo>
                  <a:cubicBezTo>
                    <a:pt x="12123" y="2033"/>
                    <a:pt x="12269" y="1835"/>
                    <a:pt x="12184" y="1657"/>
                  </a:cubicBezTo>
                  <a:cubicBezTo>
                    <a:pt x="12133" y="1553"/>
                    <a:pt x="12020" y="1498"/>
                    <a:pt x="11913" y="1451"/>
                  </a:cubicBezTo>
                  <a:cubicBezTo>
                    <a:pt x="10704" y="917"/>
                    <a:pt x="9457" y="472"/>
                    <a:pt x="8183" y="120"/>
                  </a:cubicBezTo>
                  <a:cubicBezTo>
                    <a:pt x="7964" y="59"/>
                    <a:pt x="7740" y="1"/>
                    <a:pt x="75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34"/>
            <p:cNvSpPr/>
            <p:nvPr/>
          </p:nvSpPr>
          <p:spPr>
            <a:xfrm>
              <a:off x="1513968" y="1020597"/>
              <a:ext cx="51405" cy="40449"/>
            </a:xfrm>
            <a:custGeom>
              <a:rect b="b" l="l" r="r" t="t"/>
              <a:pathLst>
                <a:path extrusionOk="0" h="1019" w="1295">
                  <a:moveTo>
                    <a:pt x="1079" y="0"/>
                  </a:moveTo>
                  <a:cubicBezTo>
                    <a:pt x="1073" y="0"/>
                    <a:pt x="1066" y="1"/>
                    <a:pt x="1060" y="2"/>
                  </a:cubicBezTo>
                  <a:cubicBezTo>
                    <a:pt x="984" y="11"/>
                    <a:pt x="915" y="21"/>
                    <a:pt x="847" y="56"/>
                  </a:cubicBezTo>
                  <a:cubicBezTo>
                    <a:pt x="802" y="80"/>
                    <a:pt x="757" y="102"/>
                    <a:pt x="715" y="129"/>
                  </a:cubicBezTo>
                  <a:cubicBezTo>
                    <a:pt x="633" y="181"/>
                    <a:pt x="556" y="245"/>
                    <a:pt x="481" y="305"/>
                  </a:cubicBezTo>
                  <a:cubicBezTo>
                    <a:pt x="395" y="372"/>
                    <a:pt x="318" y="448"/>
                    <a:pt x="241" y="526"/>
                  </a:cubicBezTo>
                  <a:cubicBezTo>
                    <a:pt x="172" y="596"/>
                    <a:pt x="117" y="680"/>
                    <a:pt x="53" y="754"/>
                  </a:cubicBezTo>
                  <a:cubicBezTo>
                    <a:pt x="1" y="815"/>
                    <a:pt x="2" y="907"/>
                    <a:pt x="54" y="965"/>
                  </a:cubicBezTo>
                  <a:cubicBezTo>
                    <a:pt x="86" y="1001"/>
                    <a:pt x="128" y="1018"/>
                    <a:pt x="172" y="1018"/>
                  </a:cubicBezTo>
                  <a:cubicBezTo>
                    <a:pt x="203" y="1018"/>
                    <a:pt x="235" y="1009"/>
                    <a:pt x="263" y="992"/>
                  </a:cubicBezTo>
                  <a:cubicBezTo>
                    <a:pt x="356" y="938"/>
                    <a:pt x="403" y="927"/>
                    <a:pt x="512" y="860"/>
                  </a:cubicBezTo>
                  <a:cubicBezTo>
                    <a:pt x="592" y="810"/>
                    <a:pt x="675" y="763"/>
                    <a:pt x="753" y="710"/>
                  </a:cubicBezTo>
                  <a:cubicBezTo>
                    <a:pt x="831" y="657"/>
                    <a:pt x="913" y="607"/>
                    <a:pt x="991" y="555"/>
                  </a:cubicBezTo>
                  <a:cubicBezTo>
                    <a:pt x="1030" y="529"/>
                    <a:pt x="1068" y="498"/>
                    <a:pt x="1104" y="471"/>
                  </a:cubicBezTo>
                  <a:cubicBezTo>
                    <a:pt x="1156" y="433"/>
                    <a:pt x="1187" y="391"/>
                    <a:pt x="1226" y="339"/>
                  </a:cubicBezTo>
                  <a:cubicBezTo>
                    <a:pt x="1277" y="269"/>
                    <a:pt x="1294" y="191"/>
                    <a:pt x="1254" y="113"/>
                  </a:cubicBezTo>
                  <a:cubicBezTo>
                    <a:pt x="1222" y="50"/>
                    <a:pt x="1153" y="0"/>
                    <a:pt x="10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34"/>
            <p:cNvSpPr/>
            <p:nvPr/>
          </p:nvSpPr>
          <p:spPr>
            <a:xfrm>
              <a:off x="1587443" y="1005116"/>
              <a:ext cx="51246" cy="18260"/>
            </a:xfrm>
            <a:custGeom>
              <a:rect b="b" l="l" r="r" t="t"/>
              <a:pathLst>
                <a:path extrusionOk="0" h="460" w="1291">
                  <a:moveTo>
                    <a:pt x="820" y="0"/>
                  </a:moveTo>
                  <a:cubicBezTo>
                    <a:pt x="755" y="0"/>
                    <a:pt x="692" y="4"/>
                    <a:pt x="629" y="6"/>
                  </a:cubicBezTo>
                  <a:cubicBezTo>
                    <a:pt x="550" y="8"/>
                    <a:pt x="472" y="8"/>
                    <a:pt x="392" y="11"/>
                  </a:cubicBezTo>
                  <a:cubicBezTo>
                    <a:pt x="388" y="12"/>
                    <a:pt x="384" y="12"/>
                    <a:pt x="380" y="12"/>
                  </a:cubicBezTo>
                  <a:cubicBezTo>
                    <a:pt x="315" y="12"/>
                    <a:pt x="238" y="4"/>
                    <a:pt x="153" y="2"/>
                  </a:cubicBezTo>
                  <a:cubicBezTo>
                    <a:pt x="151" y="2"/>
                    <a:pt x="150" y="2"/>
                    <a:pt x="148" y="2"/>
                  </a:cubicBezTo>
                  <a:cubicBezTo>
                    <a:pt x="71" y="2"/>
                    <a:pt x="11" y="81"/>
                    <a:pt x="6" y="150"/>
                  </a:cubicBezTo>
                  <a:cubicBezTo>
                    <a:pt x="1" y="221"/>
                    <a:pt x="52" y="310"/>
                    <a:pt x="131" y="317"/>
                  </a:cubicBezTo>
                  <a:cubicBezTo>
                    <a:pt x="212" y="324"/>
                    <a:pt x="291" y="331"/>
                    <a:pt x="369" y="352"/>
                  </a:cubicBezTo>
                  <a:cubicBezTo>
                    <a:pt x="448" y="373"/>
                    <a:pt x="527" y="395"/>
                    <a:pt x="608" y="416"/>
                  </a:cubicBezTo>
                  <a:cubicBezTo>
                    <a:pt x="701" y="439"/>
                    <a:pt x="787" y="454"/>
                    <a:pt x="885" y="459"/>
                  </a:cubicBezTo>
                  <a:cubicBezTo>
                    <a:pt x="893" y="460"/>
                    <a:pt x="901" y="460"/>
                    <a:pt x="910" y="460"/>
                  </a:cubicBezTo>
                  <a:cubicBezTo>
                    <a:pt x="1011" y="460"/>
                    <a:pt x="1100" y="431"/>
                    <a:pt x="1184" y="372"/>
                  </a:cubicBezTo>
                  <a:cubicBezTo>
                    <a:pt x="1291" y="295"/>
                    <a:pt x="1287" y="123"/>
                    <a:pt x="1165" y="66"/>
                  </a:cubicBezTo>
                  <a:cubicBezTo>
                    <a:pt x="1120" y="45"/>
                    <a:pt x="1074" y="23"/>
                    <a:pt x="1026" y="13"/>
                  </a:cubicBezTo>
                  <a:cubicBezTo>
                    <a:pt x="973" y="1"/>
                    <a:pt x="917" y="2"/>
                    <a:pt x="864" y="1"/>
                  </a:cubicBezTo>
                  <a:cubicBezTo>
                    <a:pt x="849" y="1"/>
                    <a:pt x="834" y="0"/>
                    <a:pt x="82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34"/>
            <p:cNvSpPr/>
            <p:nvPr/>
          </p:nvSpPr>
          <p:spPr>
            <a:xfrm>
              <a:off x="1544255" y="1074344"/>
              <a:ext cx="27548" cy="43347"/>
            </a:xfrm>
            <a:custGeom>
              <a:rect b="b" l="l" r="r" t="t"/>
              <a:pathLst>
                <a:path extrusionOk="0" h="1092" w="694">
                  <a:moveTo>
                    <a:pt x="452" y="0"/>
                  </a:moveTo>
                  <a:cubicBezTo>
                    <a:pt x="366" y="0"/>
                    <a:pt x="281" y="43"/>
                    <a:pt x="244" y="126"/>
                  </a:cubicBezTo>
                  <a:cubicBezTo>
                    <a:pt x="202" y="220"/>
                    <a:pt x="160" y="314"/>
                    <a:pt x="123" y="410"/>
                  </a:cubicBezTo>
                  <a:cubicBezTo>
                    <a:pt x="81" y="518"/>
                    <a:pt x="37" y="632"/>
                    <a:pt x="20" y="747"/>
                  </a:cubicBezTo>
                  <a:cubicBezTo>
                    <a:pt x="0" y="871"/>
                    <a:pt x="41" y="1013"/>
                    <a:pt x="161" y="1071"/>
                  </a:cubicBezTo>
                  <a:cubicBezTo>
                    <a:pt x="189" y="1085"/>
                    <a:pt x="219" y="1092"/>
                    <a:pt x="249" y="1092"/>
                  </a:cubicBezTo>
                  <a:cubicBezTo>
                    <a:pt x="294" y="1092"/>
                    <a:pt x="338" y="1077"/>
                    <a:pt x="376" y="1051"/>
                  </a:cubicBezTo>
                  <a:cubicBezTo>
                    <a:pt x="443" y="1006"/>
                    <a:pt x="472" y="942"/>
                    <a:pt x="494" y="869"/>
                  </a:cubicBezTo>
                  <a:cubicBezTo>
                    <a:pt x="507" y="821"/>
                    <a:pt x="511" y="769"/>
                    <a:pt x="522" y="721"/>
                  </a:cubicBezTo>
                  <a:cubicBezTo>
                    <a:pt x="531" y="681"/>
                    <a:pt x="544" y="642"/>
                    <a:pt x="556" y="602"/>
                  </a:cubicBezTo>
                  <a:cubicBezTo>
                    <a:pt x="589" y="513"/>
                    <a:pt x="625" y="424"/>
                    <a:pt x="662" y="336"/>
                  </a:cubicBezTo>
                  <a:cubicBezTo>
                    <a:pt x="683" y="276"/>
                    <a:pt x="694" y="216"/>
                    <a:pt x="672" y="154"/>
                  </a:cubicBezTo>
                  <a:cubicBezTo>
                    <a:pt x="654" y="100"/>
                    <a:pt x="608" y="44"/>
                    <a:pt x="556" y="22"/>
                  </a:cubicBezTo>
                  <a:cubicBezTo>
                    <a:pt x="524" y="8"/>
                    <a:pt x="488" y="0"/>
                    <a:pt x="4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34"/>
            <p:cNvSpPr/>
            <p:nvPr/>
          </p:nvSpPr>
          <p:spPr>
            <a:xfrm>
              <a:off x="1620310" y="1067676"/>
              <a:ext cx="39536" cy="38782"/>
            </a:xfrm>
            <a:custGeom>
              <a:rect b="b" l="l" r="r" t="t"/>
              <a:pathLst>
                <a:path extrusionOk="0" h="977" w="996">
                  <a:moveTo>
                    <a:pt x="869" y="544"/>
                  </a:moveTo>
                  <a:cubicBezTo>
                    <a:pt x="872" y="546"/>
                    <a:pt x="875" y="547"/>
                    <a:pt x="877" y="550"/>
                  </a:cubicBezTo>
                  <a:cubicBezTo>
                    <a:pt x="875" y="548"/>
                    <a:pt x="872" y="546"/>
                    <a:pt x="869" y="544"/>
                  </a:cubicBezTo>
                  <a:close/>
                  <a:moveTo>
                    <a:pt x="238" y="1"/>
                  </a:moveTo>
                  <a:cubicBezTo>
                    <a:pt x="191" y="1"/>
                    <a:pt x="140" y="14"/>
                    <a:pt x="104" y="40"/>
                  </a:cubicBezTo>
                  <a:cubicBezTo>
                    <a:pt x="55" y="77"/>
                    <a:pt x="13" y="128"/>
                    <a:pt x="5" y="188"/>
                  </a:cubicBezTo>
                  <a:cubicBezTo>
                    <a:pt x="3" y="210"/>
                    <a:pt x="2" y="230"/>
                    <a:pt x="0" y="253"/>
                  </a:cubicBezTo>
                  <a:cubicBezTo>
                    <a:pt x="3" y="295"/>
                    <a:pt x="17" y="334"/>
                    <a:pt x="41" y="369"/>
                  </a:cubicBezTo>
                  <a:cubicBezTo>
                    <a:pt x="67" y="417"/>
                    <a:pt x="95" y="464"/>
                    <a:pt x="121" y="513"/>
                  </a:cubicBezTo>
                  <a:cubicBezTo>
                    <a:pt x="151" y="568"/>
                    <a:pt x="185" y="623"/>
                    <a:pt x="221" y="672"/>
                  </a:cubicBezTo>
                  <a:cubicBezTo>
                    <a:pt x="240" y="699"/>
                    <a:pt x="261" y="724"/>
                    <a:pt x="282" y="747"/>
                  </a:cubicBezTo>
                  <a:cubicBezTo>
                    <a:pt x="317" y="787"/>
                    <a:pt x="348" y="826"/>
                    <a:pt x="391" y="857"/>
                  </a:cubicBezTo>
                  <a:cubicBezTo>
                    <a:pt x="433" y="885"/>
                    <a:pt x="475" y="916"/>
                    <a:pt x="521" y="938"/>
                  </a:cubicBezTo>
                  <a:cubicBezTo>
                    <a:pt x="586" y="969"/>
                    <a:pt x="650" y="977"/>
                    <a:pt x="721" y="977"/>
                  </a:cubicBezTo>
                  <a:cubicBezTo>
                    <a:pt x="812" y="977"/>
                    <a:pt x="917" y="920"/>
                    <a:pt x="958" y="837"/>
                  </a:cubicBezTo>
                  <a:cubicBezTo>
                    <a:pt x="995" y="767"/>
                    <a:pt x="986" y="679"/>
                    <a:pt x="939" y="616"/>
                  </a:cubicBezTo>
                  <a:cubicBezTo>
                    <a:pt x="935" y="611"/>
                    <a:pt x="932" y="606"/>
                    <a:pt x="928" y="602"/>
                  </a:cubicBezTo>
                  <a:cubicBezTo>
                    <a:pt x="910" y="578"/>
                    <a:pt x="892" y="558"/>
                    <a:pt x="867" y="542"/>
                  </a:cubicBezTo>
                  <a:lnTo>
                    <a:pt x="867" y="542"/>
                  </a:lnTo>
                  <a:cubicBezTo>
                    <a:pt x="856" y="533"/>
                    <a:pt x="846" y="524"/>
                    <a:pt x="835" y="514"/>
                  </a:cubicBezTo>
                  <a:cubicBezTo>
                    <a:pt x="820" y="503"/>
                    <a:pt x="803" y="493"/>
                    <a:pt x="788" y="483"/>
                  </a:cubicBezTo>
                  <a:cubicBezTo>
                    <a:pt x="741" y="451"/>
                    <a:pt x="695" y="413"/>
                    <a:pt x="652" y="377"/>
                  </a:cubicBezTo>
                  <a:cubicBezTo>
                    <a:pt x="615" y="343"/>
                    <a:pt x="581" y="307"/>
                    <a:pt x="547" y="270"/>
                  </a:cubicBezTo>
                  <a:cubicBezTo>
                    <a:pt x="505" y="218"/>
                    <a:pt x="466" y="164"/>
                    <a:pt x="433" y="104"/>
                  </a:cubicBezTo>
                  <a:cubicBezTo>
                    <a:pt x="406" y="55"/>
                    <a:pt x="338" y="15"/>
                    <a:pt x="284" y="5"/>
                  </a:cubicBezTo>
                  <a:cubicBezTo>
                    <a:pt x="269" y="2"/>
                    <a:pt x="254" y="1"/>
                    <a:pt x="2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34"/>
            <p:cNvSpPr/>
            <p:nvPr/>
          </p:nvSpPr>
          <p:spPr>
            <a:xfrm>
              <a:off x="1648017" y="1031315"/>
              <a:ext cx="60773" cy="29890"/>
            </a:xfrm>
            <a:custGeom>
              <a:rect b="b" l="l" r="r" t="t"/>
              <a:pathLst>
                <a:path extrusionOk="0" h="753" w="1531">
                  <a:moveTo>
                    <a:pt x="252" y="1"/>
                  </a:moveTo>
                  <a:cubicBezTo>
                    <a:pt x="163" y="1"/>
                    <a:pt x="73" y="49"/>
                    <a:pt x="36" y="133"/>
                  </a:cubicBezTo>
                  <a:cubicBezTo>
                    <a:pt x="10" y="190"/>
                    <a:pt x="0" y="258"/>
                    <a:pt x="23" y="317"/>
                  </a:cubicBezTo>
                  <a:cubicBezTo>
                    <a:pt x="48" y="378"/>
                    <a:pt x="88" y="416"/>
                    <a:pt x="142" y="452"/>
                  </a:cubicBezTo>
                  <a:cubicBezTo>
                    <a:pt x="262" y="531"/>
                    <a:pt x="393" y="596"/>
                    <a:pt x="528" y="645"/>
                  </a:cubicBezTo>
                  <a:cubicBezTo>
                    <a:pt x="704" y="709"/>
                    <a:pt x="878" y="753"/>
                    <a:pt x="1066" y="753"/>
                  </a:cubicBezTo>
                  <a:cubicBezTo>
                    <a:pt x="1078" y="753"/>
                    <a:pt x="1091" y="753"/>
                    <a:pt x="1103" y="752"/>
                  </a:cubicBezTo>
                  <a:cubicBezTo>
                    <a:pt x="1218" y="748"/>
                    <a:pt x="1367" y="705"/>
                    <a:pt x="1438" y="608"/>
                  </a:cubicBezTo>
                  <a:cubicBezTo>
                    <a:pt x="1517" y="499"/>
                    <a:pt x="1530" y="345"/>
                    <a:pt x="1417" y="250"/>
                  </a:cubicBezTo>
                  <a:cubicBezTo>
                    <a:pt x="1402" y="239"/>
                    <a:pt x="1376" y="221"/>
                    <a:pt x="1360" y="212"/>
                  </a:cubicBezTo>
                  <a:cubicBezTo>
                    <a:pt x="1354" y="210"/>
                    <a:pt x="1348" y="208"/>
                    <a:pt x="1343" y="205"/>
                  </a:cubicBezTo>
                  <a:cubicBezTo>
                    <a:pt x="1292" y="188"/>
                    <a:pt x="1247" y="179"/>
                    <a:pt x="1196" y="179"/>
                  </a:cubicBezTo>
                  <a:cubicBezTo>
                    <a:pt x="1188" y="179"/>
                    <a:pt x="1181" y="179"/>
                    <a:pt x="1173" y="179"/>
                  </a:cubicBezTo>
                  <a:cubicBezTo>
                    <a:pt x="1103" y="181"/>
                    <a:pt x="1031" y="186"/>
                    <a:pt x="960" y="186"/>
                  </a:cubicBezTo>
                  <a:lnTo>
                    <a:pt x="959" y="186"/>
                  </a:lnTo>
                  <a:cubicBezTo>
                    <a:pt x="942" y="185"/>
                    <a:pt x="925" y="181"/>
                    <a:pt x="906" y="179"/>
                  </a:cubicBezTo>
                  <a:cubicBezTo>
                    <a:pt x="866" y="174"/>
                    <a:pt x="824" y="170"/>
                    <a:pt x="783" y="164"/>
                  </a:cubicBezTo>
                  <a:cubicBezTo>
                    <a:pt x="697" y="149"/>
                    <a:pt x="613" y="128"/>
                    <a:pt x="527" y="101"/>
                  </a:cubicBezTo>
                  <a:lnTo>
                    <a:pt x="527" y="101"/>
                  </a:lnTo>
                  <a:cubicBezTo>
                    <a:pt x="529" y="102"/>
                    <a:pt x="530" y="103"/>
                    <a:pt x="530" y="103"/>
                  </a:cubicBezTo>
                  <a:cubicBezTo>
                    <a:pt x="530" y="103"/>
                    <a:pt x="525" y="101"/>
                    <a:pt x="515" y="97"/>
                  </a:cubicBezTo>
                  <a:cubicBezTo>
                    <a:pt x="509" y="96"/>
                    <a:pt x="504" y="93"/>
                    <a:pt x="500" y="92"/>
                  </a:cubicBezTo>
                  <a:cubicBezTo>
                    <a:pt x="503" y="92"/>
                    <a:pt x="506" y="93"/>
                    <a:pt x="509" y="94"/>
                  </a:cubicBezTo>
                  <a:cubicBezTo>
                    <a:pt x="492" y="88"/>
                    <a:pt x="474" y="80"/>
                    <a:pt x="457" y="73"/>
                  </a:cubicBezTo>
                  <a:cubicBezTo>
                    <a:pt x="423" y="60"/>
                    <a:pt x="390" y="42"/>
                    <a:pt x="355" y="25"/>
                  </a:cubicBezTo>
                  <a:cubicBezTo>
                    <a:pt x="324" y="9"/>
                    <a:pt x="288" y="1"/>
                    <a:pt x="2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34"/>
            <p:cNvSpPr/>
            <p:nvPr/>
          </p:nvSpPr>
          <p:spPr>
            <a:xfrm>
              <a:off x="1699502" y="1038817"/>
              <a:ext cx="1826" cy="675"/>
            </a:xfrm>
            <a:custGeom>
              <a:rect b="b" l="l" r="r" t="t"/>
              <a:pathLst>
                <a:path extrusionOk="0" h="17" w="46">
                  <a:moveTo>
                    <a:pt x="1" y="1"/>
                  </a:moveTo>
                  <a:lnTo>
                    <a:pt x="45" y="16"/>
                  </a:lnTo>
                  <a:lnTo>
                    <a:pt x="46" y="16"/>
                  </a:lnTo>
                  <a:cubicBezTo>
                    <a:pt x="31" y="11"/>
                    <a:pt x="16" y="6"/>
                    <a:pt x="1" y="1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34"/>
            <p:cNvSpPr/>
            <p:nvPr/>
          </p:nvSpPr>
          <p:spPr>
            <a:xfrm>
              <a:off x="1668222" y="1035046"/>
              <a:ext cx="834" cy="318"/>
            </a:xfrm>
            <a:custGeom>
              <a:rect b="b" l="l" r="r" t="t"/>
              <a:pathLst>
                <a:path extrusionOk="0" h="8" w="21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lnTo>
                    <a:pt x="3" y="2"/>
                  </a:lnTo>
                  <a:lnTo>
                    <a:pt x="3" y="2"/>
                  </a:lnTo>
                  <a:cubicBezTo>
                    <a:pt x="2" y="1"/>
                    <a:pt x="2" y="1"/>
                    <a:pt x="1" y="1"/>
                  </a:cubicBezTo>
                  <a:close/>
                  <a:moveTo>
                    <a:pt x="3" y="2"/>
                  </a:moveTo>
                  <a:lnTo>
                    <a:pt x="3" y="2"/>
                  </a:lnTo>
                  <a:cubicBezTo>
                    <a:pt x="4" y="2"/>
                    <a:pt x="5" y="3"/>
                    <a:pt x="6" y="3"/>
                  </a:cubicBezTo>
                  <a:cubicBezTo>
                    <a:pt x="10" y="4"/>
                    <a:pt x="14" y="6"/>
                    <a:pt x="18" y="7"/>
                  </a:cubicBezTo>
                  <a:lnTo>
                    <a:pt x="20" y="7"/>
                  </a:lnTo>
                  <a:lnTo>
                    <a:pt x="3" y="2"/>
                  </a:ln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34"/>
            <p:cNvSpPr/>
            <p:nvPr/>
          </p:nvSpPr>
          <p:spPr>
            <a:xfrm>
              <a:off x="1681480" y="1001703"/>
              <a:ext cx="46761" cy="30565"/>
            </a:xfrm>
            <a:custGeom>
              <a:rect b="b" l="l" r="r" t="t"/>
              <a:pathLst>
                <a:path extrusionOk="0" h="770" w="1178">
                  <a:moveTo>
                    <a:pt x="258" y="1"/>
                  </a:moveTo>
                  <a:cubicBezTo>
                    <a:pt x="148" y="1"/>
                    <a:pt x="38" y="71"/>
                    <a:pt x="21" y="186"/>
                  </a:cubicBezTo>
                  <a:cubicBezTo>
                    <a:pt x="1" y="307"/>
                    <a:pt x="74" y="442"/>
                    <a:pt x="203" y="463"/>
                  </a:cubicBezTo>
                  <a:cubicBezTo>
                    <a:pt x="256" y="472"/>
                    <a:pt x="309" y="484"/>
                    <a:pt x="363" y="498"/>
                  </a:cubicBezTo>
                  <a:cubicBezTo>
                    <a:pt x="464" y="536"/>
                    <a:pt x="563" y="582"/>
                    <a:pt x="653" y="641"/>
                  </a:cubicBezTo>
                  <a:cubicBezTo>
                    <a:pt x="676" y="657"/>
                    <a:pt x="698" y="671"/>
                    <a:pt x="719" y="687"/>
                  </a:cubicBezTo>
                  <a:cubicBezTo>
                    <a:pt x="782" y="729"/>
                    <a:pt x="850" y="769"/>
                    <a:pt x="927" y="769"/>
                  </a:cubicBezTo>
                  <a:cubicBezTo>
                    <a:pt x="937" y="769"/>
                    <a:pt x="948" y="769"/>
                    <a:pt x="958" y="767"/>
                  </a:cubicBezTo>
                  <a:cubicBezTo>
                    <a:pt x="1062" y="755"/>
                    <a:pt x="1142" y="686"/>
                    <a:pt x="1163" y="582"/>
                  </a:cubicBezTo>
                  <a:cubicBezTo>
                    <a:pt x="1178" y="504"/>
                    <a:pt x="1158" y="438"/>
                    <a:pt x="1120" y="369"/>
                  </a:cubicBezTo>
                  <a:cubicBezTo>
                    <a:pt x="1063" y="261"/>
                    <a:pt x="946" y="193"/>
                    <a:pt x="837" y="148"/>
                  </a:cubicBezTo>
                  <a:cubicBezTo>
                    <a:pt x="738" y="108"/>
                    <a:pt x="634" y="75"/>
                    <a:pt x="528" y="53"/>
                  </a:cubicBezTo>
                  <a:cubicBezTo>
                    <a:pt x="452" y="36"/>
                    <a:pt x="375" y="16"/>
                    <a:pt x="298" y="4"/>
                  </a:cubicBezTo>
                  <a:cubicBezTo>
                    <a:pt x="284" y="2"/>
                    <a:pt x="271" y="1"/>
                    <a:pt x="2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34"/>
            <p:cNvSpPr/>
            <p:nvPr/>
          </p:nvSpPr>
          <p:spPr>
            <a:xfrm>
              <a:off x="1709306" y="1028497"/>
              <a:ext cx="2223" cy="1508"/>
            </a:xfrm>
            <a:custGeom>
              <a:rect b="b" l="l" r="r" t="t"/>
              <a:pathLst>
                <a:path extrusionOk="0" h="38" w="56">
                  <a:moveTo>
                    <a:pt x="1" y="0"/>
                  </a:moveTo>
                  <a:cubicBezTo>
                    <a:pt x="7" y="5"/>
                    <a:pt x="12" y="8"/>
                    <a:pt x="18" y="12"/>
                  </a:cubicBezTo>
                  <a:cubicBezTo>
                    <a:pt x="24" y="16"/>
                    <a:pt x="30" y="20"/>
                    <a:pt x="35" y="23"/>
                  </a:cubicBezTo>
                  <a:lnTo>
                    <a:pt x="35" y="23"/>
                  </a:lnTo>
                  <a:cubicBezTo>
                    <a:pt x="24" y="15"/>
                    <a:pt x="12" y="8"/>
                    <a:pt x="1" y="0"/>
                  </a:cubicBezTo>
                  <a:close/>
                  <a:moveTo>
                    <a:pt x="35" y="23"/>
                  </a:moveTo>
                  <a:lnTo>
                    <a:pt x="35" y="23"/>
                  </a:lnTo>
                  <a:cubicBezTo>
                    <a:pt x="42" y="28"/>
                    <a:pt x="49" y="33"/>
                    <a:pt x="56" y="38"/>
                  </a:cubicBezTo>
                  <a:cubicBezTo>
                    <a:pt x="49" y="33"/>
                    <a:pt x="42" y="28"/>
                    <a:pt x="35" y="23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34"/>
            <p:cNvSpPr/>
            <p:nvPr/>
          </p:nvSpPr>
          <p:spPr>
            <a:xfrm>
              <a:off x="1314739" y="996106"/>
              <a:ext cx="28541" cy="46959"/>
            </a:xfrm>
            <a:custGeom>
              <a:rect b="b" l="l" r="r" t="t"/>
              <a:pathLst>
                <a:path extrusionOk="0" h="1183" w="719">
                  <a:moveTo>
                    <a:pt x="243" y="0"/>
                  </a:moveTo>
                  <a:cubicBezTo>
                    <a:pt x="219" y="0"/>
                    <a:pt x="197" y="4"/>
                    <a:pt x="177" y="11"/>
                  </a:cubicBezTo>
                  <a:cubicBezTo>
                    <a:pt x="76" y="52"/>
                    <a:pt x="0" y="172"/>
                    <a:pt x="47" y="281"/>
                  </a:cubicBezTo>
                  <a:cubicBezTo>
                    <a:pt x="74" y="344"/>
                    <a:pt x="94" y="410"/>
                    <a:pt x="110" y="475"/>
                  </a:cubicBezTo>
                  <a:cubicBezTo>
                    <a:pt x="116" y="494"/>
                    <a:pt x="120" y="511"/>
                    <a:pt x="123" y="530"/>
                  </a:cubicBezTo>
                  <a:cubicBezTo>
                    <a:pt x="125" y="535"/>
                    <a:pt x="126" y="540"/>
                    <a:pt x="127" y="545"/>
                  </a:cubicBezTo>
                  <a:cubicBezTo>
                    <a:pt x="132" y="578"/>
                    <a:pt x="141" y="613"/>
                    <a:pt x="147" y="647"/>
                  </a:cubicBezTo>
                  <a:cubicBezTo>
                    <a:pt x="184" y="843"/>
                    <a:pt x="220" y="1121"/>
                    <a:pt x="449" y="1177"/>
                  </a:cubicBezTo>
                  <a:cubicBezTo>
                    <a:pt x="464" y="1181"/>
                    <a:pt x="480" y="1182"/>
                    <a:pt x="495" y="1182"/>
                  </a:cubicBezTo>
                  <a:cubicBezTo>
                    <a:pt x="594" y="1182"/>
                    <a:pt x="681" y="1104"/>
                    <a:pt x="704" y="1009"/>
                  </a:cubicBezTo>
                  <a:cubicBezTo>
                    <a:pt x="719" y="948"/>
                    <a:pt x="702" y="883"/>
                    <a:pt x="679" y="824"/>
                  </a:cubicBezTo>
                  <a:cubicBezTo>
                    <a:pt x="678" y="821"/>
                    <a:pt x="650" y="765"/>
                    <a:pt x="650" y="765"/>
                  </a:cubicBezTo>
                  <a:lnTo>
                    <a:pt x="650" y="765"/>
                  </a:lnTo>
                  <a:cubicBezTo>
                    <a:pt x="650" y="765"/>
                    <a:pt x="653" y="769"/>
                    <a:pt x="658" y="780"/>
                  </a:cubicBezTo>
                  <a:cubicBezTo>
                    <a:pt x="665" y="794"/>
                    <a:pt x="668" y="799"/>
                    <a:pt x="668" y="799"/>
                  </a:cubicBezTo>
                  <a:cubicBezTo>
                    <a:pt x="668" y="799"/>
                    <a:pt x="662" y="786"/>
                    <a:pt x="659" y="781"/>
                  </a:cubicBezTo>
                  <a:cubicBezTo>
                    <a:pt x="653" y="766"/>
                    <a:pt x="647" y="753"/>
                    <a:pt x="641" y="737"/>
                  </a:cubicBezTo>
                  <a:cubicBezTo>
                    <a:pt x="612" y="672"/>
                    <a:pt x="592" y="604"/>
                    <a:pt x="571" y="536"/>
                  </a:cubicBezTo>
                  <a:cubicBezTo>
                    <a:pt x="531" y="405"/>
                    <a:pt x="503" y="269"/>
                    <a:pt x="446" y="142"/>
                  </a:cubicBezTo>
                  <a:cubicBezTo>
                    <a:pt x="423" y="90"/>
                    <a:pt x="393" y="48"/>
                    <a:pt x="341" y="22"/>
                  </a:cubicBezTo>
                  <a:cubicBezTo>
                    <a:pt x="313" y="8"/>
                    <a:pt x="277" y="0"/>
                    <a:pt x="24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34"/>
            <p:cNvSpPr/>
            <p:nvPr/>
          </p:nvSpPr>
          <p:spPr>
            <a:xfrm>
              <a:off x="1356498" y="964667"/>
              <a:ext cx="61488" cy="27350"/>
            </a:xfrm>
            <a:custGeom>
              <a:rect b="b" l="l" r="r" t="t"/>
              <a:pathLst>
                <a:path extrusionOk="0" h="689" w="1549">
                  <a:moveTo>
                    <a:pt x="267" y="0"/>
                  </a:moveTo>
                  <a:cubicBezTo>
                    <a:pt x="154" y="0"/>
                    <a:pt x="40" y="73"/>
                    <a:pt x="22" y="192"/>
                  </a:cubicBezTo>
                  <a:cubicBezTo>
                    <a:pt x="1" y="321"/>
                    <a:pt x="78" y="451"/>
                    <a:pt x="210" y="478"/>
                  </a:cubicBezTo>
                  <a:cubicBezTo>
                    <a:pt x="401" y="517"/>
                    <a:pt x="585" y="574"/>
                    <a:pt x="773" y="623"/>
                  </a:cubicBezTo>
                  <a:cubicBezTo>
                    <a:pt x="866" y="646"/>
                    <a:pt x="961" y="668"/>
                    <a:pt x="1058" y="682"/>
                  </a:cubicBezTo>
                  <a:cubicBezTo>
                    <a:pt x="1090" y="686"/>
                    <a:pt x="1124" y="689"/>
                    <a:pt x="1158" y="689"/>
                  </a:cubicBezTo>
                  <a:cubicBezTo>
                    <a:pt x="1281" y="689"/>
                    <a:pt x="1411" y="655"/>
                    <a:pt x="1482" y="551"/>
                  </a:cubicBezTo>
                  <a:cubicBezTo>
                    <a:pt x="1549" y="452"/>
                    <a:pt x="1544" y="356"/>
                    <a:pt x="1464" y="269"/>
                  </a:cubicBezTo>
                  <a:cubicBezTo>
                    <a:pt x="1378" y="175"/>
                    <a:pt x="1240" y="151"/>
                    <a:pt x="1117" y="145"/>
                  </a:cubicBezTo>
                  <a:lnTo>
                    <a:pt x="1116" y="145"/>
                  </a:lnTo>
                  <a:cubicBezTo>
                    <a:pt x="1105" y="144"/>
                    <a:pt x="1093" y="142"/>
                    <a:pt x="1081" y="142"/>
                  </a:cubicBezTo>
                  <a:lnTo>
                    <a:pt x="1011" y="135"/>
                  </a:lnTo>
                  <a:cubicBezTo>
                    <a:pt x="960" y="129"/>
                    <a:pt x="909" y="120"/>
                    <a:pt x="860" y="113"/>
                  </a:cubicBezTo>
                  <a:cubicBezTo>
                    <a:pt x="675" y="82"/>
                    <a:pt x="493" y="35"/>
                    <a:pt x="308" y="4"/>
                  </a:cubicBezTo>
                  <a:cubicBezTo>
                    <a:pt x="294" y="1"/>
                    <a:pt x="281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34"/>
            <p:cNvSpPr/>
            <p:nvPr/>
          </p:nvSpPr>
          <p:spPr>
            <a:xfrm>
              <a:off x="1405124" y="912032"/>
              <a:ext cx="58391" cy="24651"/>
            </a:xfrm>
            <a:custGeom>
              <a:rect b="b" l="l" r="r" t="t"/>
              <a:pathLst>
                <a:path extrusionOk="0" h="621" w="1471">
                  <a:moveTo>
                    <a:pt x="250" y="1"/>
                  </a:moveTo>
                  <a:cubicBezTo>
                    <a:pt x="144" y="1"/>
                    <a:pt x="36" y="61"/>
                    <a:pt x="19" y="176"/>
                  </a:cubicBezTo>
                  <a:cubicBezTo>
                    <a:pt x="1" y="290"/>
                    <a:pt x="68" y="419"/>
                    <a:pt x="192" y="439"/>
                  </a:cubicBezTo>
                  <a:cubicBezTo>
                    <a:pt x="371" y="466"/>
                    <a:pt x="542" y="529"/>
                    <a:pt x="719" y="571"/>
                  </a:cubicBezTo>
                  <a:cubicBezTo>
                    <a:pt x="814" y="595"/>
                    <a:pt x="920" y="620"/>
                    <a:pt x="1020" y="620"/>
                  </a:cubicBezTo>
                  <a:cubicBezTo>
                    <a:pt x="1037" y="620"/>
                    <a:pt x="1052" y="620"/>
                    <a:pt x="1068" y="618"/>
                  </a:cubicBezTo>
                  <a:cubicBezTo>
                    <a:pt x="1231" y="604"/>
                    <a:pt x="1425" y="526"/>
                    <a:pt x="1455" y="342"/>
                  </a:cubicBezTo>
                  <a:cubicBezTo>
                    <a:pt x="1470" y="248"/>
                    <a:pt x="1428" y="133"/>
                    <a:pt x="1333" y="92"/>
                  </a:cubicBezTo>
                  <a:cubicBezTo>
                    <a:pt x="1282" y="70"/>
                    <a:pt x="1236" y="60"/>
                    <a:pt x="1182" y="60"/>
                  </a:cubicBezTo>
                  <a:lnTo>
                    <a:pt x="1160" y="60"/>
                  </a:lnTo>
                  <a:cubicBezTo>
                    <a:pt x="1149" y="60"/>
                    <a:pt x="1146" y="61"/>
                    <a:pt x="1148" y="61"/>
                  </a:cubicBezTo>
                  <a:lnTo>
                    <a:pt x="1148" y="61"/>
                  </a:lnTo>
                  <a:cubicBezTo>
                    <a:pt x="1135" y="61"/>
                    <a:pt x="1123" y="61"/>
                    <a:pt x="1111" y="61"/>
                  </a:cubicBezTo>
                  <a:cubicBezTo>
                    <a:pt x="1078" y="61"/>
                    <a:pt x="1046" y="62"/>
                    <a:pt x="1012" y="64"/>
                  </a:cubicBezTo>
                  <a:cubicBezTo>
                    <a:pt x="951" y="67"/>
                    <a:pt x="890" y="70"/>
                    <a:pt x="829" y="70"/>
                  </a:cubicBezTo>
                  <a:cubicBezTo>
                    <a:pt x="799" y="70"/>
                    <a:pt x="769" y="69"/>
                    <a:pt x="738" y="67"/>
                  </a:cubicBezTo>
                  <a:cubicBezTo>
                    <a:pt x="730" y="67"/>
                    <a:pt x="722" y="66"/>
                    <a:pt x="714" y="66"/>
                  </a:cubicBezTo>
                  <a:cubicBezTo>
                    <a:pt x="690" y="64"/>
                    <a:pt x="666" y="62"/>
                    <a:pt x="642" y="60"/>
                  </a:cubicBezTo>
                  <a:cubicBezTo>
                    <a:pt x="597" y="55"/>
                    <a:pt x="552" y="51"/>
                    <a:pt x="506" y="41"/>
                  </a:cubicBezTo>
                  <a:cubicBezTo>
                    <a:pt x="432" y="27"/>
                    <a:pt x="356" y="12"/>
                    <a:pt x="282" y="3"/>
                  </a:cubicBezTo>
                  <a:cubicBezTo>
                    <a:pt x="271" y="2"/>
                    <a:pt x="261" y="1"/>
                    <a:pt x="2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34"/>
            <p:cNvSpPr/>
            <p:nvPr/>
          </p:nvSpPr>
          <p:spPr>
            <a:xfrm>
              <a:off x="1363960" y="878093"/>
              <a:ext cx="33741" cy="51405"/>
            </a:xfrm>
            <a:custGeom>
              <a:rect b="b" l="l" r="r" t="t"/>
              <a:pathLst>
                <a:path extrusionOk="0" h="1295" w="850">
                  <a:moveTo>
                    <a:pt x="599" y="0"/>
                  </a:moveTo>
                  <a:cubicBezTo>
                    <a:pt x="515" y="0"/>
                    <a:pt x="434" y="43"/>
                    <a:pt x="393" y="124"/>
                  </a:cubicBezTo>
                  <a:cubicBezTo>
                    <a:pt x="320" y="270"/>
                    <a:pt x="275" y="428"/>
                    <a:pt x="212" y="579"/>
                  </a:cubicBezTo>
                  <a:cubicBezTo>
                    <a:pt x="181" y="654"/>
                    <a:pt x="147" y="728"/>
                    <a:pt x="106" y="796"/>
                  </a:cubicBezTo>
                  <a:cubicBezTo>
                    <a:pt x="80" y="838"/>
                    <a:pt x="56" y="883"/>
                    <a:pt x="39" y="930"/>
                  </a:cubicBezTo>
                  <a:cubicBezTo>
                    <a:pt x="31" y="956"/>
                    <a:pt x="21" y="982"/>
                    <a:pt x="15" y="1008"/>
                  </a:cubicBezTo>
                  <a:cubicBezTo>
                    <a:pt x="0" y="1062"/>
                    <a:pt x="11" y="1101"/>
                    <a:pt x="22" y="1156"/>
                  </a:cubicBezTo>
                  <a:cubicBezTo>
                    <a:pt x="35" y="1220"/>
                    <a:pt x="113" y="1284"/>
                    <a:pt x="177" y="1291"/>
                  </a:cubicBezTo>
                  <a:cubicBezTo>
                    <a:pt x="194" y="1293"/>
                    <a:pt x="210" y="1294"/>
                    <a:pt x="225" y="1294"/>
                  </a:cubicBezTo>
                  <a:cubicBezTo>
                    <a:pt x="494" y="1294"/>
                    <a:pt x="604" y="984"/>
                    <a:pt x="669" y="764"/>
                  </a:cubicBezTo>
                  <a:cubicBezTo>
                    <a:pt x="693" y="683"/>
                    <a:pt x="711" y="601"/>
                    <a:pt x="735" y="520"/>
                  </a:cubicBezTo>
                  <a:cubicBezTo>
                    <a:pt x="746" y="481"/>
                    <a:pt x="758" y="443"/>
                    <a:pt x="771" y="405"/>
                  </a:cubicBezTo>
                  <a:cubicBezTo>
                    <a:pt x="773" y="399"/>
                    <a:pt x="776" y="391"/>
                    <a:pt x="777" y="386"/>
                  </a:cubicBezTo>
                  <a:cubicBezTo>
                    <a:pt x="786" y="367"/>
                    <a:pt x="793" y="346"/>
                    <a:pt x="802" y="327"/>
                  </a:cubicBezTo>
                  <a:cubicBezTo>
                    <a:pt x="849" y="218"/>
                    <a:pt x="816" y="74"/>
                    <a:pt x="699" y="22"/>
                  </a:cubicBezTo>
                  <a:cubicBezTo>
                    <a:pt x="667" y="7"/>
                    <a:pt x="633" y="0"/>
                    <a:pt x="5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34"/>
            <p:cNvSpPr/>
            <p:nvPr/>
          </p:nvSpPr>
          <p:spPr>
            <a:xfrm>
              <a:off x="1296003" y="893177"/>
              <a:ext cx="39497" cy="50294"/>
            </a:xfrm>
            <a:custGeom>
              <a:rect b="b" l="l" r="r" t="t"/>
              <a:pathLst>
                <a:path extrusionOk="0" h="1267" w="995">
                  <a:moveTo>
                    <a:pt x="147" y="764"/>
                  </a:moveTo>
                  <a:cubicBezTo>
                    <a:pt x="147" y="764"/>
                    <a:pt x="145" y="767"/>
                    <a:pt x="143" y="770"/>
                  </a:cubicBezTo>
                  <a:lnTo>
                    <a:pt x="143" y="770"/>
                  </a:lnTo>
                  <a:cubicBezTo>
                    <a:pt x="146" y="766"/>
                    <a:pt x="147" y="764"/>
                    <a:pt x="147" y="764"/>
                  </a:cubicBezTo>
                  <a:close/>
                  <a:moveTo>
                    <a:pt x="770" y="0"/>
                  </a:moveTo>
                  <a:cubicBezTo>
                    <a:pt x="699" y="0"/>
                    <a:pt x="633" y="39"/>
                    <a:pt x="594" y="107"/>
                  </a:cubicBezTo>
                  <a:cubicBezTo>
                    <a:pt x="571" y="147"/>
                    <a:pt x="547" y="188"/>
                    <a:pt x="524" y="229"/>
                  </a:cubicBezTo>
                  <a:cubicBezTo>
                    <a:pt x="512" y="249"/>
                    <a:pt x="500" y="269"/>
                    <a:pt x="489" y="289"/>
                  </a:cubicBezTo>
                  <a:cubicBezTo>
                    <a:pt x="484" y="298"/>
                    <a:pt x="477" y="306"/>
                    <a:pt x="473" y="315"/>
                  </a:cubicBezTo>
                  <a:lnTo>
                    <a:pt x="472" y="317"/>
                  </a:lnTo>
                  <a:cubicBezTo>
                    <a:pt x="422" y="391"/>
                    <a:pt x="370" y="464"/>
                    <a:pt x="318" y="536"/>
                  </a:cubicBezTo>
                  <a:cubicBezTo>
                    <a:pt x="260" y="615"/>
                    <a:pt x="196" y="691"/>
                    <a:pt x="141" y="774"/>
                  </a:cubicBezTo>
                  <a:cubicBezTo>
                    <a:pt x="141" y="772"/>
                    <a:pt x="142" y="771"/>
                    <a:pt x="143" y="770"/>
                  </a:cubicBezTo>
                  <a:lnTo>
                    <a:pt x="143" y="770"/>
                  </a:lnTo>
                  <a:cubicBezTo>
                    <a:pt x="142" y="772"/>
                    <a:pt x="141" y="773"/>
                    <a:pt x="140" y="775"/>
                  </a:cubicBezTo>
                  <a:cubicBezTo>
                    <a:pt x="135" y="782"/>
                    <a:pt x="128" y="791"/>
                    <a:pt x="123" y="800"/>
                  </a:cubicBezTo>
                  <a:cubicBezTo>
                    <a:pt x="100" y="830"/>
                    <a:pt x="82" y="860"/>
                    <a:pt x="66" y="895"/>
                  </a:cubicBezTo>
                  <a:cubicBezTo>
                    <a:pt x="42" y="950"/>
                    <a:pt x="33" y="1008"/>
                    <a:pt x="21" y="1064"/>
                  </a:cubicBezTo>
                  <a:cubicBezTo>
                    <a:pt x="0" y="1163"/>
                    <a:pt x="84" y="1267"/>
                    <a:pt x="182" y="1267"/>
                  </a:cubicBezTo>
                  <a:cubicBezTo>
                    <a:pt x="201" y="1267"/>
                    <a:pt x="220" y="1263"/>
                    <a:pt x="239" y="1255"/>
                  </a:cubicBezTo>
                  <a:cubicBezTo>
                    <a:pt x="287" y="1234"/>
                    <a:pt x="343" y="1214"/>
                    <a:pt x="386" y="1185"/>
                  </a:cubicBezTo>
                  <a:cubicBezTo>
                    <a:pt x="438" y="1148"/>
                    <a:pt x="478" y="1102"/>
                    <a:pt x="516" y="1052"/>
                  </a:cubicBezTo>
                  <a:cubicBezTo>
                    <a:pt x="581" y="967"/>
                    <a:pt x="631" y="870"/>
                    <a:pt x="681" y="777"/>
                  </a:cubicBezTo>
                  <a:cubicBezTo>
                    <a:pt x="723" y="698"/>
                    <a:pt x="764" y="617"/>
                    <a:pt x="802" y="536"/>
                  </a:cubicBezTo>
                  <a:cubicBezTo>
                    <a:pt x="845" y="448"/>
                    <a:pt x="897" y="363"/>
                    <a:pt x="944" y="279"/>
                  </a:cubicBezTo>
                  <a:cubicBezTo>
                    <a:pt x="995" y="193"/>
                    <a:pt x="951" y="62"/>
                    <a:pt x="857" y="20"/>
                  </a:cubicBezTo>
                  <a:cubicBezTo>
                    <a:pt x="828" y="6"/>
                    <a:pt x="798" y="0"/>
                    <a:pt x="7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34"/>
            <p:cNvSpPr/>
            <p:nvPr/>
          </p:nvSpPr>
          <p:spPr>
            <a:xfrm>
              <a:off x="1215581" y="955656"/>
              <a:ext cx="46165" cy="24412"/>
            </a:xfrm>
            <a:custGeom>
              <a:rect b="b" l="l" r="r" t="t"/>
              <a:pathLst>
                <a:path extrusionOk="0" h="615" w="1163">
                  <a:moveTo>
                    <a:pt x="224" y="0"/>
                  </a:moveTo>
                  <a:cubicBezTo>
                    <a:pt x="130" y="0"/>
                    <a:pt x="35" y="64"/>
                    <a:pt x="19" y="163"/>
                  </a:cubicBezTo>
                  <a:cubicBezTo>
                    <a:pt x="1" y="274"/>
                    <a:pt x="66" y="380"/>
                    <a:pt x="178" y="405"/>
                  </a:cubicBezTo>
                  <a:cubicBezTo>
                    <a:pt x="250" y="420"/>
                    <a:pt x="322" y="428"/>
                    <a:pt x="394" y="446"/>
                  </a:cubicBezTo>
                  <a:cubicBezTo>
                    <a:pt x="465" y="463"/>
                    <a:pt x="536" y="483"/>
                    <a:pt x="606" y="504"/>
                  </a:cubicBezTo>
                  <a:cubicBezTo>
                    <a:pt x="673" y="531"/>
                    <a:pt x="738" y="565"/>
                    <a:pt x="807" y="587"/>
                  </a:cubicBezTo>
                  <a:cubicBezTo>
                    <a:pt x="786" y="581"/>
                    <a:pt x="766" y="572"/>
                    <a:pt x="745" y="566"/>
                  </a:cubicBezTo>
                  <a:lnTo>
                    <a:pt x="745" y="566"/>
                  </a:lnTo>
                  <a:cubicBezTo>
                    <a:pt x="785" y="579"/>
                    <a:pt x="823" y="602"/>
                    <a:pt x="864" y="609"/>
                  </a:cubicBezTo>
                  <a:cubicBezTo>
                    <a:pt x="884" y="613"/>
                    <a:pt x="903" y="614"/>
                    <a:pt x="922" y="614"/>
                  </a:cubicBezTo>
                  <a:cubicBezTo>
                    <a:pt x="952" y="614"/>
                    <a:pt x="981" y="610"/>
                    <a:pt x="1012" y="603"/>
                  </a:cubicBezTo>
                  <a:cubicBezTo>
                    <a:pt x="1052" y="593"/>
                    <a:pt x="1087" y="579"/>
                    <a:pt x="1115" y="544"/>
                  </a:cubicBezTo>
                  <a:cubicBezTo>
                    <a:pt x="1149" y="501"/>
                    <a:pt x="1163" y="451"/>
                    <a:pt x="1163" y="394"/>
                  </a:cubicBezTo>
                  <a:cubicBezTo>
                    <a:pt x="1163" y="317"/>
                    <a:pt x="1125" y="244"/>
                    <a:pt x="1071" y="192"/>
                  </a:cubicBezTo>
                  <a:cubicBezTo>
                    <a:pt x="1000" y="125"/>
                    <a:pt x="911" y="91"/>
                    <a:pt x="818" y="69"/>
                  </a:cubicBezTo>
                  <a:cubicBezTo>
                    <a:pt x="694" y="40"/>
                    <a:pt x="565" y="34"/>
                    <a:pt x="438" y="29"/>
                  </a:cubicBezTo>
                  <a:cubicBezTo>
                    <a:pt x="380" y="21"/>
                    <a:pt x="319" y="14"/>
                    <a:pt x="261" y="4"/>
                  </a:cubicBezTo>
                  <a:cubicBezTo>
                    <a:pt x="249" y="1"/>
                    <a:pt x="236" y="0"/>
                    <a:pt x="2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34"/>
            <p:cNvSpPr/>
            <p:nvPr/>
          </p:nvSpPr>
          <p:spPr>
            <a:xfrm>
              <a:off x="1253966" y="979593"/>
              <a:ext cx="2223" cy="437"/>
            </a:xfrm>
            <a:custGeom>
              <a:rect b="b" l="l" r="r" t="t"/>
              <a:pathLst>
                <a:path extrusionOk="0" h="11" w="56">
                  <a:moveTo>
                    <a:pt x="55" y="0"/>
                  </a:moveTo>
                  <a:lnTo>
                    <a:pt x="55" y="0"/>
                  </a:lnTo>
                  <a:cubicBezTo>
                    <a:pt x="52" y="1"/>
                    <a:pt x="49" y="2"/>
                    <a:pt x="46" y="3"/>
                  </a:cubicBezTo>
                  <a:lnTo>
                    <a:pt x="46" y="3"/>
                  </a:lnTo>
                  <a:cubicBezTo>
                    <a:pt x="49" y="2"/>
                    <a:pt x="53" y="2"/>
                    <a:pt x="55" y="0"/>
                  </a:cubicBezTo>
                  <a:close/>
                  <a:moveTo>
                    <a:pt x="46" y="3"/>
                  </a:moveTo>
                  <a:lnTo>
                    <a:pt x="46" y="3"/>
                  </a:lnTo>
                  <a:cubicBezTo>
                    <a:pt x="45" y="3"/>
                    <a:pt x="45" y="3"/>
                    <a:pt x="44" y="3"/>
                  </a:cubicBezTo>
                  <a:cubicBezTo>
                    <a:pt x="29" y="6"/>
                    <a:pt x="16" y="9"/>
                    <a:pt x="0" y="11"/>
                  </a:cubicBezTo>
                  <a:cubicBezTo>
                    <a:pt x="15" y="9"/>
                    <a:pt x="30" y="6"/>
                    <a:pt x="46" y="3"/>
                  </a:cubicBezTo>
                  <a:close/>
                </a:path>
              </a:pathLst>
            </a:custGeom>
            <a:solidFill>
              <a:srgbClr val="BEE0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34"/>
            <p:cNvSpPr/>
            <p:nvPr/>
          </p:nvSpPr>
          <p:spPr>
            <a:xfrm>
              <a:off x="1198472" y="1006942"/>
              <a:ext cx="36956" cy="41203"/>
            </a:xfrm>
            <a:custGeom>
              <a:rect b="b" l="l" r="r" t="t"/>
              <a:pathLst>
                <a:path extrusionOk="0" h="1038" w="931">
                  <a:moveTo>
                    <a:pt x="241" y="1"/>
                  </a:moveTo>
                  <a:cubicBezTo>
                    <a:pt x="174" y="1"/>
                    <a:pt x="106" y="28"/>
                    <a:pt x="64" y="79"/>
                  </a:cubicBezTo>
                  <a:cubicBezTo>
                    <a:pt x="27" y="126"/>
                    <a:pt x="1" y="185"/>
                    <a:pt x="7" y="247"/>
                  </a:cubicBezTo>
                  <a:cubicBezTo>
                    <a:pt x="14" y="310"/>
                    <a:pt x="41" y="360"/>
                    <a:pt x="85" y="405"/>
                  </a:cubicBezTo>
                  <a:cubicBezTo>
                    <a:pt x="87" y="407"/>
                    <a:pt x="88" y="408"/>
                    <a:pt x="89" y="410"/>
                  </a:cubicBezTo>
                  <a:cubicBezTo>
                    <a:pt x="140" y="471"/>
                    <a:pt x="183" y="534"/>
                    <a:pt x="223" y="603"/>
                  </a:cubicBezTo>
                  <a:cubicBezTo>
                    <a:pt x="266" y="676"/>
                    <a:pt x="306" y="752"/>
                    <a:pt x="357" y="819"/>
                  </a:cubicBezTo>
                  <a:cubicBezTo>
                    <a:pt x="403" y="882"/>
                    <a:pt x="461" y="936"/>
                    <a:pt x="525" y="977"/>
                  </a:cubicBezTo>
                  <a:cubicBezTo>
                    <a:pt x="579" y="1010"/>
                    <a:pt x="646" y="1038"/>
                    <a:pt x="711" y="1038"/>
                  </a:cubicBezTo>
                  <a:cubicBezTo>
                    <a:pt x="717" y="1038"/>
                    <a:pt x="722" y="1038"/>
                    <a:pt x="727" y="1037"/>
                  </a:cubicBezTo>
                  <a:cubicBezTo>
                    <a:pt x="814" y="1030"/>
                    <a:pt x="905" y="992"/>
                    <a:pt x="925" y="899"/>
                  </a:cubicBezTo>
                  <a:cubicBezTo>
                    <a:pt x="931" y="876"/>
                    <a:pt x="931" y="851"/>
                    <a:pt x="927" y="826"/>
                  </a:cubicBezTo>
                  <a:cubicBezTo>
                    <a:pt x="931" y="818"/>
                    <a:pt x="931" y="811"/>
                    <a:pt x="929" y="805"/>
                  </a:cubicBezTo>
                  <a:cubicBezTo>
                    <a:pt x="921" y="751"/>
                    <a:pt x="910" y="728"/>
                    <a:pt x="884" y="680"/>
                  </a:cubicBezTo>
                  <a:lnTo>
                    <a:pt x="884" y="680"/>
                  </a:lnTo>
                  <a:cubicBezTo>
                    <a:pt x="886" y="685"/>
                    <a:pt x="889" y="690"/>
                    <a:pt x="891" y="696"/>
                  </a:cubicBezTo>
                  <a:lnTo>
                    <a:pt x="891" y="696"/>
                  </a:lnTo>
                  <a:cubicBezTo>
                    <a:pt x="874" y="661"/>
                    <a:pt x="857" y="627"/>
                    <a:pt x="834" y="597"/>
                  </a:cubicBezTo>
                  <a:cubicBezTo>
                    <a:pt x="800" y="553"/>
                    <a:pt x="767" y="511"/>
                    <a:pt x="731" y="470"/>
                  </a:cubicBezTo>
                  <a:lnTo>
                    <a:pt x="731" y="470"/>
                  </a:lnTo>
                  <a:lnTo>
                    <a:pt x="774" y="518"/>
                  </a:lnTo>
                  <a:cubicBezTo>
                    <a:pt x="643" y="369"/>
                    <a:pt x="536" y="197"/>
                    <a:pt x="391" y="58"/>
                  </a:cubicBezTo>
                  <a:cubicBezTo>
                    <a:pt x="352" y="19"/>
                    <a:pt x="297" y="1"/>
                    <a:pt x="24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34"/>
            <p:cNvSpPr/>
            <p:nvPr/>
          </p:nvSpPr>
          <p:spPr>
            <a:xfrm>
              <a:off x="1418938" y="944979"/>
              <a:ext cx="34257" cy="31478"/>
            </a:xfrm>
            <a:custGeom>
              <a:rect b="b" l="l" r="r" t="t"/>
              <a:pathLst>
                <a:path extrusionOk="0" h="793" w="863">
                  <a:moveTo>
                    <a:pt x="191" y="0"/>
                  </a:moveTo>
                  <a:cubicBezTo>
                    <a:pt x="187" y="0"/>
                    <a:pt x="182" y="0"/>
                    <a:pt x="179" y="1"/>
                  </a:cubicBezTo>
                  <a:cubicBezTo>
                    <a:pt x="142" y="4"/>
                    <a:pt x="110" y="17"/>
                    <a:pt x="81" y="42"/>
                  </a:cubicBezTo>
                  <a:cubicBezTo>
                    <a:pt x="26" y="91"/>
                    <a:pt x="1" y="193"/>
                    <a:pt x="53" y="257"/>
                  </a:cubicBezTo>
                  <a:cubicBezTo>
                    <a:pt x="121" y="340"/>
                    <a:pt x="177" y="435"/>
                    <a:pt x="234" y="527"/>
                  </a:cubicBezTo>
                  <a:cubicBezTo>
                    <a:pt x="268" y="582"/>
                    <a:pt x="312" y="641"/>
                    <a:pt x="362" y="683"/>
                  </a:cubicBezTo>
                  <a:cubicBezTo>
                    <a:pt x="395" y="710"/>
                    <a:pt x="430" y="737"/>
                    <a:pt x="470" y="753"/>
                  </a:cubicBezTo>
                  <a:cubicBezTo>
                    <a:pt x="511" y="768"/>
                    <a:pt x="553" y="783"/>
                    <a:pt x="595" y="789"/>
                  </a:cubicBezTo>
                  <a:cubicBezTo>
                    <a:pt x="609" y="791"/>
                    <a:pt x="623" y="792"/>
                    <a:pt x="637" y="792"/>
                  </a:cubicBezTo>
                  <a:cubicBezTo>
                    <a:pt x="680" y="792"/>
                    <a:pt x="721" y="782"/>
                    <a:pt x="757" y="757"/>
                  </a:cubicBezTo>
                  <a:cubicBezTo>
                    <a:pt x="798" y="728"/>
                    <a:pt x="838" y="675"/>
                    <a:pt x="845" y="624"/>
                  </a:cubicBezTo>
                  <a:cubicBezTo>
                    <a:pt x="863" y="513"/>
                    <a:pt x="801" y="416"/>
                    <a:pt x="695" y="381"/>
                  </a:cubicBezTo>
                  <a:lnTo>
                    <a:pt x="695" y="381"/>
                  </a:lnTo>
                  <a:cubicBezTo>
                    <a:pt x="698" y="382"/>
                    <a:pt x="703" y="383"/>
                    <a:pt x="705" y="383"/>
                  </a:cubicBezTo>
                  <a:cubicBezTo>
                    <a:pt x="658" y="366"/>
                    <a:pt x="614" y="342"/>
                    <a:pt x="572" y="316"/>
                  </a:cubicBezTo>
                  <a:cubicBezTo>
                    <a:pt x="518" y="279"/>
                    <a:pt x="471" y="236"/>
                    <a:pt x="428" y="189"/>
                  </a:cubicBezTo>
                  <a:cubicBezTo>
                    <a:pt x="386" y="138"/>
                    <a:pt x="344" y="87"/>
                    <a:pt x="297" y="41"/>
                  </a:cubicBezTo>
                  <a:cubicBezTo>
                    <a:pt x="273" y="16"/>
                    <a:pt x="227" y="0"/>
                    <a:pt x="19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34"/>
            <p:cNvSpPr/>
            <p:nvPr/>
          </p:nvSpPr>
          <p:spPr>
            <a:xfrm>
              <a:off x="1458196" y="927949"/>
              <a:ext cx="37313" cy="20006"/>
            </a:xfrm>
            <a:custGeom>
              <a:rect b="b" l="l" r="r" t="t"/>
              <a:pathLst>
                <a:path extrusionOk="0" h="504" w="940">
                  <a:moveTo>
                    <a:pt x="559" y="18"/>
                  </a:moveTo>
                  <a:cubicBezTo>
                    <a:pt x="554" y="19"/>
                    <a:pt x="549" y="20"/>
                    <a:pt x="544" y="21"/>
                  </a:cubicBezTo>
                  <a:lnTo>
                    <a:pt x="544" y="21"/>
                  </a:lnTo>
                  <a:cubicBezTo>
                    <a:pt x="549" y="20"/>
                    <a:pt x="554" y="19"/>
                    <a:pt x="559" y="18"/>
                  </a:cubicBezTo>
                  <a:close/>
                  <a:moveTo>
                    <a:pt x="650" y="1"/>
                  </a:moveTo>
                  <a:cubicBezTo>
                    <a:pt x="644" y="1"/>
                    <a:pt x="638" y="1"/>
                    <a:pt x="632" y="2"/>
                  </a:cubicBezTo>
                  <a:cubicBezTo>
                    <a:pt x="586" y="6"/>
                    <a:pt x="541" y="23"/>
                    <a:pt x="496" y="31"/>
                  </a:cubicBezTo>
                  <a:cubicBezTo>
                    <a:pt x="502" y="30"/>
                    <a:pt x="507" y="29"/>
                    <a:pt x="513" y="28"/>
                  </a:cubicBezTo>
                  <a:lnTo>
                    <a:pt x="513" y="28"/>
                  </a:lnTo>
                  <a:cubicBezTo>
                    <a:pt x="504" y="30"/>
                    <a:pt x="494" y="32"/>
                    <a:pt x="484" y="34"/>
                  </a:cubicBezTo>
                  <a:cubicBezTo>
                    <a:pt x="432" y="44"/>
                    <a:pt x="380" y="49"/>
                    <a:pt x="327" y="49"/>
                  </a:cubicBezTo>
                  <a:cubicBezTo>
                    <a:pt x="322" y="49"/>
                    <a:pt x="317" y="49"/>
                    <a:pt x="312" y="49"/>
                  </a:cubicBezTo>
                  <a:cubicBezTo>
                    <a:pt x="297" y="46"/>
                    <a:pt x="279" y="44"/>
                    <a:pt x="263" y="41"/>
                  </a:cubicBezTo>
                  <a:cubicBezTo>
                    <a:pt x="250" y="39"/>
                    <a:pt x="236" y="37"/>
                    <a:pt x="222" y="37"/>
                  </a:cubicBezTo>
                  <a:cubicBezTo>
                    <a:pt x="179" y="37"/>
                    <a:pt x="135" y="50"/>
                    <a:pt x="100" y="75"/>
                  </a:cubicBezTo>
                  <a:cubicBezTo>
                    <a:pt x="57" y="103"/>
                    <a:pt x="18" y="158"/>
                    <a:pt x="10" y="210"/>
                  </a:cubicBezTo>
                  <a:cubicBezTo>
                    <a:pt x="1" y="265"/>
                    <a:pt x="7" y="327"/>
                    <a:pt x="43" y="374"/>
                  </a:cubicBezTo>
                  <a:cubicBezTo>
                    <a:pt x="78" y="420"/>
                    <a:pt x="121" y="447"/>
                    <a:pt x="178" y="463"/>
                  </a:cubicBezTo>
                  <a:cubicBezTo>
                    <a:pt x="279" y="493"/>
                    <a:pt x="390" y="501"/>
                    <a:pt x="496" y="504"/>
                  </a:cubicBezTo>
                  <a:cubicBezTo>
                    <a:pt x="502" y="504"/>
                    <a:pt x="509" y="504"/>
                    <a:pt x="516" y="504"/>
                  </a:cubicBezTo>
                  <a:cubicBezTo>
                    <a:pt x="553" y="504"/>
                    <a:pt x="591" y="501"/>
                    <a:pt x="628" y="494"/>
                  </a:cubicBezTo>
                  <a:cubicBezTo>
                    <a:pt x="658" y="488"/>
                    <a:pt x="689" y="484"/>
                    <a:pt x="720" y="477"/>
                  </a:cubicBezTo>
                  <a:cubicBezTo>
                    <a:pt x="766" y="463"/>
                    <a:pt x="802" y="434"/>
                    <a:pt x="836" y="403"/>
                  </a:cubicBezTo>
                  <a:cubicBezTo>
                    <a:pt x="851" y="389"/>
                    <a:pt x="864" y="375"/>
                    <a:pt x="877" y="361"/>
                  </a:cubicBezTo>
                  <a:cubicBezTo>
                    <a:pt x="924" y="305"/>
                    <a:pt x="939" y="222"/>
                    <a:pt x="914" y="153"/>
                  </a:cubicBezTo>
                  <a:cubicBezTo>
                    <a:pt x="892" y="88"/>
                    <a:pt x="829" y="20"/>
                    <a:pt x="757" y="14"/>
                  </a:cubicBezTo>
                  <a:cubicBezTo>
                    <a:pt x="721" y="11"/>
                    <a:pt x="685" y="1"/>
                    <a:pt x="6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34"/>
            <p:cNvSpPr/>
            <p:nvPr/>
          </p:nvSpPr>
          <p:spPr>
            <a:xfrm>
              <a:off x="1412150" y="873607"/>
              <a:ext cx="34376" cy="20959"/>
            </a:xfrm>
            <a:custGeom>
              <a:rect b="b" l="l" r="r" t="t"/>
              <a:pathLst>
                <a:path extrusionOk="0" h="528" w="866">
                  <a:moveTo>
                    <a:pt x="198" y="1"/>
                  </a:moveTo>
                  <a:cubicBezTo>
                    <a:pt x="117" y="1"/>
                    <a:pt x="45" y="46"/>
                    <a:pt x="17" y="125"/>
                  </a:cubicBezTo>
                  <a:cubicBezTo>
                    <a:pt x="5" y="164"/>
                    <a:pt x="1" y="208"/>
                    <a:pt x="16" y="248"/>
                  </a:cubicBezTo>
                  <a:cubicBezTo>
                    <a:pt x="33" y="291"/>
                    <a:pt x="64" y="337"/>
                    <a:pt x="110" y="353"/>
                  </a:cubicBezTo>
                  <a:cubicBezTo>
                    <a:pt x="179" y="379"/>
                    <a:pt x="250" y="405"/>
                    <a:pt x="318" y="431"/>
                  </a:cubicBezTo>
                  <a:cubicBezTo>
                    <a:pt x="352" y="445"/>
                    <a:pt x="386" y="459"/>
                    <a:pt x="419" y="474"/>
                  </a:cubicBezTo>
                  <a:cubicBezTo>
                    <a:pt x="453" y="490"/>
                    <a:pt x="485" y="502"/>
                    <a:pt x="520" y="509"/>
                  </a:cubicBezTo>
                  <a:cubicBezTo>
                    <a:pt x="539" y="514"/>
                    <a:pt x="559" y="518"/>
                    <a:pt x="579" y="523"/>
                  </a:cubicBezTo>
                  <a:cubicBezTo>
                    <a:pt x="591" y="526"/>
                    <a:pt x="605" y="527"/>
                    <a:pt x="619" y="527"/>
                  </a:cubicBezTo>
                  <a:cubicBezTo>
                    <a:pt x="664" y="527"/>
                    <a:pt x="714" y="513"/>
                    <a:pt x="746" y="489"/>
                  </a:cubicBezTo>
                  <a:cubicBezTo>
                    <a:pt x="786" y="460"/>
                    <a:pt x="814" y="424"/>
                    <a:pt x="830" y="377"/>
                  </a:cubicBezTo>
                  <a:cubicBezTo>
                    <a:pt x="865" y="277"/>
                    <a:pt x="821" y="158"/>
                    <a:pt x="721" y="110"/>
                  </a:cubicBezTo>
                  <a:cubicBezTo>
                    <a:pt x="674" y="87"/>
                    <a:pt x="625" y="62"/>
                    <a:pt x="571" y="53"/>
                  </a:cubicBezTo>
                  <a:cubicBezTo>
                    <a:pt x="533" y="46"/>
                    <a:pt x="494" y="41"/>
                    <a:pt x="456" y="36"/>
                  </a:cubicBezTo>
                  <a:cubicBezTo>
                    <a:pt x="381" y="24"/>
                    <a:pt x="307" y="15"/>
                    <a:pt x="231" y="3"/>
                  </a:cubicBezTo>
                  <a:cubicBezTo>
                    <a:pt x="220" y="2"/>
                    <a:pt x="209" y="1"/>
                    <a:pt x="19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34"/>
            <p:cNvSpPr/>
            <p:nvPr/>
          </p:nvSpPr>
          <p:spPr>
            <a:xfrm>
              <a:off x="1326965" y="918780"/>
              <a:ext cx="31518" cy="43903"/>
            </a:xfrm>
            <a:custGeom>
              <a:rect b="b" l="l" r="r" t="t"/>
              <a:pathLst>
                <a:path extrusionOk="0" h="1106" w="794">
                  <a:moveTo>
                    <a:pt x="555" y="1"/>
                  </a:moveTo>
                  <a:cubicBezTo>
                    <a:pt x="479" y="1"/>
                    <a:pt x="410" y="43"/>
                    <a:pt x="367" y="115"/>
                  </a:cubicBezTo>
                  <a:cubicBezTo>
                    <a:pt x="297" y="233"/>
                    <a:pt x="225" y="348"/>
                    <a:pt x="163" y="469"/>
                  </a:cubicBezTo>
                  <a:cubicBezTo>
                    <a:pt x="132" y="531"/>
                    <a:pt x="101" y="593"/>
                    <a:pt x="77" y="658"/>
                  </a:cubicBezTo>
                  <a:cubicBezTo>
                    <a:pt x="38" y="762"/>
                    <a:pt x="0" y="870"/>
                    <a:pt x="49" y="978"/>
                  </a:cubicBezTo>
                  <a:cubicBezTo>
                    <a:pt x="78" y="1041"/>
                    <a:pt x="121" y="1088"/>
                    <a:pt x="190" y="1102"/>
                  </a:cubicBezTo>
                  <a:cubicBezTo>
                    <a:pt x="202" y="1105"/>
                    <a:pt x="214" y="1106"/>
                    <a:pt x="227" y="1106"/>
                  </a:cubicBezTo>
                  <a:cubicBezTo>
                    <a:pt x="281" y="1106"/>
                    <a:pt x="336" y="1083"/>
                    <a:pt x="371" y="1041"/>
                  </a:cubicBezTo>
                  <a:cubicBezTo>
                    <a:pt x="400" y="1005"/>
                    <a:pt x="423" y="972"/>
                    <a:pt x="439" y="928"/>
                  </a:cubicBezTo>
                  <a:cubicBezTo>
                    <a:pt x="452" y="894"/>
                    <a:pt x="463" y="858"/>
                    <a:pt x="473" y="822"/>
                  </a:cubicBezTo>
                  <a:cubicBezTo>
                    <a:pt x="539" y="638"/>
                    <a:pt x="643" y="470"/>
                    <a:pt x="740" y="301"/>
                  </a:cubicBezTo>
                  <a:cubicBezTo>
                    <a:pt x="794" y="207"/>
                    <a:pt x="746" y="65"/>
                    <a:pt x="647" y="21"/>
                  </a:cubicBezTo>
                  <a:cubicBezTo>
                    <a:pt x="616" y="7"/>
                    <a:pt x="585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34"/>
            <p:cNvSpPr/>
            <p:nvPr/>
          </p:nvSpPr>
          <p:spPr>
            <a:xfrm>
              <a:off x="1265318" y="963556"/>
              <a:ext cx="44141" cy="24254"/>
            </a:xfrm>
            <a:custGeom>
              <a:rect b="b" l="l" r="r" t="t"/>
              <a:pathLst>
                <a:path extrusionOk="0" h="611" w="1112">
                  <a:moveTo>
                    <a:pt x="629" y="0"/>
                  </a:moveTo>
                  <a:cubicBezTo>
                    <a:pt x="614" y="0"/>
                    <a:pt x="599" y="1"/>
                    <a:pt x="585" y="1"/>
                  </a:cubicBezTo>
                  <a:cubicBezTo>
                    <a:pt x="537" y="3"/>
                    <a:pt x="488" y="12"/>
                    <a:pt x="440" y="17"/>
                  </a:cubicBezTo>
                  <a:cubicBezTo>
                    <a:pt x="410" y="21"/>
                    <a:pt x="378" y="22"/>
                    <a:pt x="347" y="22"/>
                  </a:cubicBezTo>
                  <a:cubicBezTo>
                    <a:pt x="333" y="22"/>
                    <a:pt x="318" y="22"/>
                    <a:pt x="305" y="21"/>
                  </a:cubicBezTo>
                  <a:cubicBezTo>
                    <a:pt x="300" y="21"/>
                    <a:pt x="298" y="19"/>
                    <a:pt x="294" y="19"/>
                  </a:cubicBezTo>
                  <a:cubicBezTo>
                    <a:pt x="280" y="17"/>
                    <a:pt x="265" y="16"/>
                    <a:pt x="251" y="16"/>
                  </a:cubicBezTo>
                  <a:cubicBezTo>
                    <a:pt x="204" y="16"/>
                    <a:pt x="157" y="27"/>
                    <a:pt x="117" y="55"/>
                  </a:cubicBezTo>
                  <a:cubicBezTo>
                    <a:pt x="71" y="86"/>
                    <a:pt x="29" y="143"/>
                    <a:pt x="19" y="199"/>
                  </a:cubicBezTo>
                  <a:cubicBezTo>
                    <a:pt x="1" y="324"/>
                    <a:pt x="72" y="446"/>
                    <a:pt x="199" y="472"/>
                  </a:cubicBezTo>
                  <a:cubicBezTo>
                    <a:pt x="304" y="495"/>
                    <a:pt x="409" y="488"/>
                    <a:pt x="514" y="492"/>
                  </a:cubicBezTo>
                  <a:cubicBezTo>
                    <a:pt x="543" y="495"/>
                    <a:pt x="571" y="500"/>
                    <a:pt x="600" y="506"/>
                  </a:cubicBezTo>
                  <a:cubicBezTo>
                    <a:pt x="623" y="516"/>
                    <a:pt x="647" y="526"/>
                    <a:pt x="669" y="539"/>
                  </a:cubicBezTo>
                  <a:cubicBezTo>
                    <a:pt x="671" y="542"/>
                    <a:pt x="675" y="544"/>
                    <a:pt x="680" y="547"/>
                  </a:cubicBezTo>
                  <a:cubicBezTo>
                    <a:pt x="723" y="587"/>
                    <a:pt x="787" y="610"/>
                    <a:pt x="848" y="610"/>
                  </a:cubicBezTo>
                  <a:cubicBezTo>
                    <a:pt x="854" y="610"/>
                    <a:pt x="860" y="610"/>
                    <a:pt x="866" y="610"/>
                  </a:cubicBezTo>
                  <a:cubicBezTo>
                    <a:pt x="928" y="605"/>
                    <a:pt x="1001" y="573"/>
                    <a:pt x="1042" y="522"/>
                  </a:cubicBezTo>
                  <a:cubicBezTo>
                    <a:pt x="1084" y="470"/>
                    <a:pt x="1112" y="404"/>
                    <a:pt x="1104" y="336"/>
                  </a:cubicBezTo>
                  <a:cubicBezTo>
                    <a:pt x="1101" y="315"/>
                    <a:pt x="1096" y="293"/>
                    <a:pt x="1092" y="271"/>
                  </a:cubicBezTo>
                  <a:cubicBezTo>
                    <a:pt x="1076" y="227"/>
                    <a:pt x="1053" y="193"/>
                    <a:pt x="1019" y="163"/>
                  </a:cubicBezTo>
                  <a:cubicBezTo>
                    <a:pt x="959" y="94"/>
                    <a:pt x="876" y="44"/>
                    <a:pt x="788" y="19"/>
                  </a:cubicBezTo>
                  <a:cubicBezTo>
                    <a:pt x="737" y="5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34"/>
            <p:cNvSpPr/>
            <p:nvPr/>
          </p:nvSpPr>
          <p:spPr>
            <a:xfrm>
              <a:off x="1253569" y="1008133"/>
              <a:ext cx="23976" cy="37274"/>
            </a:xfrm>
            <a:custGeom>
              <a:rect b="b" l="l" r="r" t="t"/>
              <a:pathLst>
                <a:path extrusionOk="0" h="939" w="604">
                  <a:moveTo>
                    <a:pt x="247" y="0"/>
                  </a:moveTo>
                  <a:cubicBezTo>
                    <a:pt x="231" y="0"/>
                    <a:pt x="215" y="2"/>
                    <a:pt x="199" y="5"/>
                  </a:cubicBezTo>
                  <a:cubicBezTo>
                    <a:pt x="151" y="16"/>
                    <a:pt x="100" y="40"/>
                    <a:pt x="68" y="78"/>
                  </a:cubicBezTo>
                  <a:cubicBezTo>
                    <a:pt x="32" y="124"/>
                    <a:pt x="1" y="187"/>
                    <a:pt x="11" y="249"/>
                  </a:cubicBezTo>
                  <a:cubicBezTo>
                    <a:pt x="28" y="353"/>
                    <a:pt x="48" y="457"/>
                    <a:pt x="71" y="560"/>
                  </a:cubicBezTo>
                  <a:cubicBezTo>
                    <a:pt x="76" y="581"/>
                    <a:pt x="81" y="602"/>
                    <a:pt x="86" y="624"/>
                  </a:cubicBezTo>
                  <a:cubicBezTo>
                    <a:pt x="97" y="661"/>
                    <a:pt x="117" y="696"/>
                    <a:pt x="136" y="730"/>
                  </a:cubicBezTo>
                  <a:cubicBezTo>
                    <a:pt x="156" y="769"/>
                    <a:pt x="177" y="806"/>
                    <a:pt x="198" y="843"/>
                  </a:cubicBezTo>
                  <a:cubicBezTo>
                    <a:pt x="209" y="857"/>
                    <a:pt x="222" y="870"/>
                    <a:pt x="234" y="884"/>
                  </a:cubicBezTo>
                  <a:cubicBezTo>
                    <a:pt x="255" y="904"/>
                    <a:pt x="279" y="919"/>
                    <a:pt x="307" y="925"/>
                  </a:cubicBezTo>
                  <a:cubicBezTo>
                    <a:pt x="330" y="933"/>
                    <a:pt x="357" y="938"/>
                    <a:pt x="383" y="938"/>
                  </a:cubicBezTo>
                  <a:cubicBezTo>
                    <a:pt x="405" y="938"/>
                    <a:pt x="428" y="935"/>
                    <a:pt x="449" y="926"/>
                  </a:cubicBezTo>
                  <a:cubicBezTo>
                    <a:pt x="484" y="911"/>
                    <a:pt x="515" y="890"/>
                    <a:pt x="541" y="863"/>
                  </a:cubicBezTo>
                  <a:cubicBezTo>
                    <a:pt x="575" y="828"/>
                    <a:pt x="604" y="754"/>
                    <a:pt x="594" y="706"/>
                  </a:cubicBezTo>
                  <a:cubicBezTo>
                    <a:pt x="584" y="666"/>
                    <a:pt x="577" y="624"/>
                    <a:pt x="573" y="581"/>
                  </a:cubicBezTo>
                  <a:cubicBezTo>
                    <a:pt x="564" y="520"/>
                    <a:pt x="548" y="463"/>
                    <a:pt x="531" y="405"/>
                  </a:cubicBezTo>
                  <a:cubicBezTo>
                    <a:pt x="506" y="323"/>
                    <a:pt x="485" y="240"/>
                    <a:pt x="466" y="156"/>
                  </a:cubicBezTo>
                  <a:cubicBezTo>
                    <a:pt x="455" y="104"/>
                    <a:pt x="397" y="45"/>
                    <a:pt x="350" y="24"/>
                  </a:cubicBezTo>
                  <a:cubicBezTo>
                    <a:pt x="315" y="8"/>
                    <a:pt x="281" y="0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34"/>
            <p:cNvSpPr/>
            <p:nvPr/>
          </p:nvSpPr>
          <p:spPr>
            <a:xfrm>
              <a:off x="1580536" y="1110388"/>
              <a:ext cx="34773" cy="36440"/>
            </a:xfrm>
            <a:custGeom>
              <a:rect b="b" l="l" r="r" t="t"/>
              <a:pathLst>
                <a:path extrusionOk="0" h="918" w="876">
                  <a:moveTo>
                    <a:pt x="253" y="1"/>
                  </a:moveTo>
                  <a:cubicBezTo>
                    <a:pt x="216" y="2"/>
                    <a:pt x="183" y="11"/>
                    <a:pt x="152" y="31"/>
                  </a:cubicBezTo>
                  <a:cubicBezTo>
                    <a:pt x="129" y="38"/>
                    <a:pt x="111" y="52"/>
                    <a:pt x="95" y="68"/>
                  </a:cubicBezTo>
                  <a:cubicBezTo>
                    <a:pt x="68" y="89"/>
                    <a:pt x="45" y="115"/>
                    <a:pt x="32" y="147"/>
                  </a:cubicBezTo>
                  <a:cubicBezTo>
                    <a:pt x="23" y="170"/>
                    <a:pt x="16" y="191"/>
                    <a:pt x="9" y="213"/>
                  </a:cubicBezTo>
                  <a:cubicBezTo>
                    <a:pt x="1" y="261"/>
                    <a:pt x="3" y="308"/>
                    <a:pt x="18" y="355"/>
                  </a:cubicBezTo>
                  <a:cubicBezTo>
                    <a:pt x="64" y="453"/>
                    <a:pt x="116" y="542"/>
                    <a:pt x="184" y="625"/>
                  </a:cubicBezTo>
                  <a:cubicBezTo>
                    <a:pt x="204" y="650"/>
                    <a:pt x="224" y="672"/>
                    <a:pt x="244" y="696"/>
                  </a:cubicBezTo>
                  <a:cubicBezTo>
                    <a:pt x="265" y="720"/>
                    <a:pt x="286" y="746"/>
                    <a:pt x="311" y="767"/>
                  </a:cubicBezTo>
                  <a:cubicBezTo>
                    <a:pt x="343" y="796"/>
                    <a:pt x="378" y="823"/>
                    <a:pt x="411" y="849"/>
                  </a:cubicBezTo>
                  <a:cubicBezTo>
                    <a:pt x="463" y="891"/>
                    <a:pt x="527" y="918"/>
                    <a:pt x="593" y="918"/>
                  </a:cubicBezTo>
                  <a:cubicBezTo>
                    <a:pt x="599" y="918"/>
                    <a:pt x="605" y="917"/>
                    <a:pt x="611" y="917"/>
                  </a:cubicBezTo>
                  <a:cubicBezTo>
                    <a:pt x="679" y="913"/>
                    <a:pt x="757" y="879"/>
                    <a:pt x="799" y="823"/>
                  </a:cubicBezTo>
                  <a:cubicBezTo>
                    <a:pt x="843" y="767"/>
                    <a:pt x="875" y="697"/>
                    <a:pt x="867" y="624"/>
                  </a:cubicBezTo>
                  <a:cubicBezTo>
                    <a:pt x="860" y="550"/>
                    <a:pt x="829" y="489"/>
                    <a:pt x="774" y="437"/>
                  </a:cubicBezTo>
                  <a:cubicBezTo>
                    <a:pt x="737" y="400"/>
                    <a:pt x="701" y="360"/>
                    <a:pt x="664" y="324"/>
                  </a:cubicBezTo>
                  <a:cubicBezTo>
                    <a:pt x="636" y="298"/>
                    <a:pt x="610" y="271"/>
                    <a:pt x="584" y="244"/>
                  </a:cubicBezTo>
                  <a:cubicBezTo>
                    <a:pt x="549" y="204"/>
                    <a:pt x="518" y="163"/>
                    <a:pt x="491" y="118"/>
                  </a:cubicBezTo>
                  <a:cubicBezTo>
                    <a:pt x="472" y="88"/>
                    <a:pt x="448" y="64"/>
                    <a:pt x="418" y="47"/>
                  </a:cubicBezTo>
                  <a:cubicBezTo>
                    <a:pt x="391" y="26"/>
                    <a:pt x="360" y="12"/>
                    <a:pt x="324" y="6"/>
                  </a:cubicBezTo>
                  <a:cubicBezTo>
                    <a:pt x="301" y="5"/>
                    <a:pt x="277" y="4"/>
                    <a:pt x="2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34"/>
            <p:cNvSpPr/>
            <p:nvPr/>
          </p:nvSpPr>
          <p:spPr>
            <a:xfrm>
              <a:off x="1526035" y="1124519"/>
              <a:ext cx="30843" cy="43585"/>
            </a:xfrm>
            <a:custGeom>
              <a:rect b="b" l="l" r="r" t="t"/>
              <a:pathLst>
                <a:path extrusionOk="0" h="1098" w="777">
                  <a:moveTo>
                    <a:pt x="476" y="0"/>
                  </a:moveTo>
                  <a:cubicBezTo>
                    <a:pt x="419" y="0"/>
                    <a:pt x="361" y="14"/>
                    <a:pt x="314" y="49"/>
                  </a:cubicBezTo>
                  <a:cubicBezTo>
                    <a:pt x="297" y="64"/>
                    <a:pt x="278" y="81"/>
                    <a:pt x="260" y="97"/>
                  </a:cubicBezTo>
                  <a:cubicBezTo>
                    <a:pt x="228" y="134"/>
                    <a:pt x="205" y="179"/>
                    <a:pt x="195" y="228"/>
                  </a:cubicBezTo>
                  <a:cubicBezTo>
                    <a:pt x="167" y="323"/>
                    <a:pt x="142" y="419"/>
                    <a:pt x="111" y="514"/>
                  </a:cubicBezTo>
                  <a:cubicBezTo>
                    <a:pt x="100" y="546"/>
                    <a:pt x="87" y="581"/>
                    <a:pt x="72" y="612"/>
                  </a:cubicBezTo>
                  <a:cubicBezTo>
                    <a:pt x="53" y="651"/>
                    <a:pt x="30" y="687"/>
                    <a:pt x="23" y="732"/>
                  </a:cubicBezTo>
                  <a:cubicBezTo>
                    <a:pt x="21" y="753"/>
                    <a:pt x="20" y="774"/>
                    <a:pt x="17" y="795"/>
                  </a:cubicBezTo>
                  <a:cubicBezTo>
                    <a:pt x="1" y="897"/>
                    <a:pt x="37" y="996"/>
                    <a:pt x="125" y="1055"/>
                  </a:cubicBezTo>
                  <a:cubicBezTo>
                    <a:pt x="162" y="1081"/>
                    <a:pt x="202" y="1093"/>
                    <a:pt x="247" y="1096"/>
                  </a:cubicBezTo>
                  <a:cubicBezTo>
                    <a:pt x="253" y="1097"/>
                    <a:pt x="260" y="1097"/>
                    <a:pt x="266" y="1097"/>
                  </a:cubicBezTo>
                  <a:cubicBezTo>
                    <a:pt x="317" y="1097"/>
                    <a:pt x="360" y="1082"/>
                    <a:pt x="406" y="1056"/>
                  </a:cubicBezTo>
                  <a:cubicBezTo>
                    <a:pt x="445" y="1034"/>
                    <a:pt x="481" y="1009"/>
                    <a:pt x="512" y="976"/>
                  </a:cubicBezTo>
                  <a:cubicBezTo>
                    <a:pt x="544" y="941"/>
                    <a:pt x="568" y="897"/>
                    <a:pt x="587" y="856"/>
                  </a:cubicBezTo>
                  <a:cubicBezTo>
                    <a:pt x="619" y="788"/>
                    <a:pt x="642" y="717"/>
                    <a:pt x="666" y="645"/>
                  </a:cubicBezTo>
                  <a:cubicBezTo>
                    <a:pt x="700" y="546"/>
                    <a:pt x="726" y="444"/>
                    <a:pt x="756" y="343"/>
                  </a:cubicBezTo>
                  <a:cubicBezTo>
                    <a:pt x="777" y="276"/>
                    <a:pt x="751" y="181"/>
                    <a:pt x="713" y="125"/>
                  </a:cubicBezTo>
                  <a:cubicBezTo>
                    <a:pt x="674" y="67"/>
                    <a:pt x="603" y="15"/>
                    <a:pt x="533" y="5"/>
                  </a:cubicBezTo>
                  <a:cubicBezTo>
                    <a:pt x="515" y="2"/>
                    <a:pt x="495" y="0"/>
                    <a:pt x="4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34"/>
            <p:cNvSpPr/>
            <p:nvPr/>
          </p:nvSpPr>
          <p:spPr>
            <a:xfrm>
              <a:off x="1484355" y="1099670"/>
              <a:ext cx="22547" cy="26596"/>
            </a:xfrm>
            <a:custGeom>
              <a:rect b="b" l="l" r="r" t="t"/>
              <a:pathLst>
                <a:path extrusionOk="0" h="670" w="568">
                  <a:moveTo>
                    <a:pt x="275" y="1"/>
                  </a:moveTo>
                  <a:cubicBezTo>
                    <a:pt x="226" y="5"/>
                    <a:pt x="181" y="20"/>
                    <a:pt x="141" y="47"/>
                  </a:cubicBezTo>
                  <a:cubicBezTo>
                    <a:pt x="124" y="62"/>
                    <a:pt x="106" y="78"/>
                    <a:pt x="89" y="92"/>
                  </a:cubicBezTo>
                  <a:cubicBezTo>
                    <a:pt x="57" y="129"/>
                    <a:pt x="37" y="171"/>
                    <a:pt x="26" y="217"/>
                  </a:cubicBezTo>
                  <a:cubicBezTo>
                    <a:pt x="21" y="259"/>
                    <a:pt x="15" y="301"/>
                    <a:pt x="10" y="342"/>
                  </a:cubicBezTo>
                  <a:cubicBezTo>
                    <a:pt x="0" y="379"/>
                    <a:pt x="1" y="415"/>
                    <a:pt x="12" y="451"/>
                  </a:cubicBezTo>
                  <a:cubicBezTo>
                    <a:pt x="16" y="487"/>
                    <a:pt x="29" y="519"/>
                    <a:pt x="51" y="550"/>
                  </a:cubicBezTo>
                  <a:cubicBezTo>
                    <a:pt x="71" y="579"/>
                    <a:pt x="95" y="604"/>
                    <a:pt x="126" y="621"/>
                  </a:cubicBezTo>
                  <a:cubicBezTo>
                    <a:pt x="154" y="643"/>
                    <a:pt x="187" y="657"/>
                    <a:pt x="222" y="664"/>
                  </a:cubicBezTo>
                  <a:cubicBezTo>
                    <a:pt x="246" y="665"/>
                    <a:pt x="270" y="667"/>
                    <a:pt x="295" y="669"/>
                  </a:cubicBezTo>
                  <a:cubicBezTo>
                    <a:pt x="344" y="665"/>
                    <a:pt x="389" y="651"/>
                    <a:pt x="428" y="624"/>
                  </a:cubicBezTo>
                  <a:cubicBezTo>
                    <a:pt x="446" y="608"/>
                    <a:pt x="464" y="592"/>
                    <a:pt x="480" y="578"/>
                  </a:cubicBezTo>
                  <a:cubicBezTo>
                    <a:pt x="513" y="541"/>
                    <a:pt x="532" y="500"/>
                    <a:pt x="544" y="453"/>
                  </a:cubicBezTo>
                  <a:lnTo>
                    <a:pt x="560" y="328"/>
                  </a:lnTo>
                  <a:cubicBezTo>
                    <a:pt x="568" y="291"/>
                    <a:pt x="568" y="255"/>
                    <a:pt x="557" y="220"/>
                  </a:cubicBezTo>
                  <a:cubicBezTo>
                    <a:pt x="554" y="183"/>
                    <a:pt x="541" y="151"/>
                    <a:pt x="519" y="121"/>
                  </a:cubicBezTo>
                  <a:cubicBezTo>
                    <a:pt x="499" y="91"/>
                    <a:pt x="474" y="66"/>
                    <a:pt x="443" y="50"/>
                  </a:cubicBezTo>
                  <a:cubicBezTo>
                    <a:pt x="416" y="27"/>
                    <a:pt x="383" y="13"/>
                    <a:pt x="348" y="6"/>
                  </a:cubicBezTo>
                  <a:cubicBezTo>
                    <a:pt x="323" y="5"/>
                    <a:pt x="300" y="3"/>
                    <a:pt x="2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34"/>
            <p:cNvSpPr/>
            <p:nvPr/>
          </p:nvSpPr>
          <p:spPr>
            <a:xfrm>
              <a:off x="1648454" y="1122256"/>
              <a:ext cx="36996" cy="26477"/>
            </a:xfrm>
            <a:custGeom>
              <a:rect b="b" l="l" r="r" t="t"/>
              <a:pathLst>
                <a:path extrusionOk="0" h="667" w="932">
                  <a:moveTo>
                    <a:pt x="279" y="0"/>
                  </a:moveTo>
                  <a:cubicBezTo>
                    <a:pt x="252" y="0"/>
                    <a:pt x="227" y="5"/>
                    <a:pt x="200" y="14"/>
                  </a:cubicBezTo>
                  <a:cubicBezTo>
                    <a:pt x="165" y="24"/>
                    <a:pt x="134" y="44"/>
                    <a:pt x="109" y="70"/>
                  </a:cubicBezTo>
                  <a:cubicBezTo>
                    <a:pt x="81" y="92"/>
                    <a:pt x="58" y="119"/>
                    <a:pt x="42" y="153"/>
                  </a:cubicBezTo>
                  <a:cubicBezTo>
                    <a:pt x="12" y="218"/>
                    <a:pt x="1" y="298"/>
                    <a:pt x="29" y="367"/>
                  </a:cubicBezTo>
                  <a:cubicBezTo>
                    <a:pt x="55" y="431"/>
                    <a:pt x="100" y="497"/>
                    <a:pt x="166" y="524"/>
                  </a:cubicBezTo>
                  <a:cubicBezTo>
                    <a:pt x="232" y="550"/>
                    <a:pt x="296" y="577"/>
                    <a:pt x="362" y="602"/>
                  </a:cubicBezTo>
                  <a:cubicBezTo>
                    <a:pt x="415" y="622"/>
                    <a:pt x="468" y="642"/>
                    <a:pt x="523" y="658"/>
                  </a:cubicBezTo>
                  <a:cubicBezTo>
                    <a:pt x="546" y="664"/>
                    <a:pt x="569" y="667"/>
                    <a:pt x="592" y="667"/>
                  </a:cubicBezTo>
                  <a:cubicBezTo>
                    <a:pt x="646" y="667"/>
                    <a:pt x="700" y="652"/>
                    <a:pt x="753" y="635"/>
                  </a:cubicBezTo>
                  <a:cubicBezTo>
                    <a:pt x="834" y="609"/>
                    <a:pt x="896" y="534"/>
                    <a:pt x="914" y="451"/>
                  </a:cubicBezTo>
                  <a:cubicBezTo>
                    <a:pt x="932" y="368"/>
                    <a:pt x="905" y="268"/>
                    <a:pt x="836" y="215"/>
                  </a:cubicBezTo>
                  <a:cubicBezTo>
                    <a:pt x="822" y="205"/>
                    <a:pt x="810" y="194"/>
                    <a:pt x="796" y="182"/>
                  </a:cubicBezTo>
                  <a:cubicBezTo>
                    <a:pt x="792" y="179"/>
                    <a:pt x="789" y="175"/>
                    <a:pt x="785" y="171"/>
                  </a:cubicBezTo>
                  <a:cubicBezTo>
                    <a:pt x="746" y="140"/>
                    <a:pt x="703" y="121"/>
                    <a:pt x="656" y="108"/>
                  </a:cubicBezTo>
                  <a:cubicBezTo>
                    <a:pt x="645" y="106"/>
                    <a:pt x="636" y="103"/>
                    <a:pt x="626" y="100"/>
                  </a:cubicBezTo>
                  <a:cubicBezTo>
                    <a:pt x="594" y="92"/>
                    <a:pt x="564" y="82"/>
                    <a:pt x="533" y="71"/>
                  </a:cubicBezTo>
                  <a:lnTo>
                    <a:pt x="416" y="29"/>
                  </a:lnTo>
                  <a:cubicBezTo>
                    <a:pt x="386" y="11"/>
                    <a:pt x="352" y="2"/>
                    <a:pt x="317" y="2"/>
                  </a:cubicBezTo>
                  <a:cubicBezTo>
                    <a:pt x="315" y="2"/>
                    <a:pt x="313" y="3"/>
                    <a:pt x="311" y="3"/>
                  </a:cubicBezTo>
                  <a:cubicBezTo>
                    <a:pt x="300" y="1"/>
                    <a:pt x="290" y="0"/>
                    <a:pt x="2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34"/>
            <p:cNvSpPr/>
            <p:nvPr/>
          </p:nvSpPr>
          <p:spPr>
            <a:xfrm>
              <a:off x="1677273" y="1075218"/>
              <a:ext cx="45014" cy="23380"/>
            </a:xfrm>
            <a:custGeom>
              <a:rect b="b" l="l" r="r" t="t"/>
              <a:pathLst>
                <a:path extrusionOk="0" h="589" w="1134">
                  <a:moveTo>
                    <a:pt x="257" y="0"/>
                  </a:moveTo>
                  <a:cubicBezTo>
                    <a:pt x="192" y="0"/>
                    <a:pt x="116" y="48"/>
                    <a:pt x="76" y="93"/>
                  </a:cubicBezTo>
                  <a:cubicBezTo>
                    <a:pt x="32" y="143"/>
                    <a:pt x="1" y="223"/>
                    <a:pt x="8" y="291"/>
                  </a:cubicBezTo>
                  <a:cubicBezTo>
                    <a:pt x="16" y="361"/>
                    <a:pt x="44" y="433"/>
                    <a:pt x="101" y="477"/>
                  </a:cubicBezTo>
                  <a:lnTo>
                    <a:pt x="159" y="517"/>
                  </a:lnTo>
                  <a:cubicBezTo>
                    <a:pt x="189" y="532"/>
                    <a:pt x="221" y="539"/>
                    <a:pt x="256" y="542"/>
                  </a:cubicBezTo>
                  <a:cubicBezTo>
                    <a:pt x="414" y="554"/>
                    <a:pt x="572" y="589"/>
                    <a:pt x="732" y="589"/>
                  </a:cubicBezTo>
                  <a:cubicBezTo>
                    <a:pt x="779" y="589"/>
                    <a:pt x="826" y="586"/>
                    <a:pt x="873" y="578"/>
                  </a:cubicBezTo>
                  <a:cubicBezTo>
                    <a:pt x="946" y="567"/>
                    <a:pt x="1009" y="544"/>
                    <a:pt x="1060" y="487"/>
                  </a:cubicBezTo>
                  <a:cubicBezTo>
                    <a:pt x="1105" y="438"/>
                    <a:pt x="1134" y="359"/>
                    <a:pt x="1126" y="290"/>
                  </a:cubicBezTo>
                  <a:cubicBezTo>
                    <a:pt x="1117" y="223"/>
                    <a:pt x="1090" y="151"/>
                    <a:pt x="1034" y="107"/>
                  </a:cubicBezTo>
                  <a:cubicBezTo>
                    <a:pt x="983" y="67"/>
                    <a:pt x="924" y="40"/>
                    <a:pt x="859" y="40"/>
                  </a:cubicBezTo>
                  <a:cubicBezTo>
                    <a:pt x="852" y="40"/>
                    <a:pt x="844" y="40"/>
                    <a:pt x="837" y="41"/>
                  </a:cubicBezTo>
                  <a:cubicBezTo>
                    <a:pt x="817" y="42"/>
                    <a:pt x="798" y="43"/>
                    <a:pt x="778" y="43"/>
                  </a:cubicBezTo>
                  <a:cubicBezTo>
                    <a:pt x="754" y="43"/>
                    <a:pt x="730" y="42"/>
                    <a:pt x="706" y="41"/>
                  </a:cubicBezTo>
                  <a:cubicBezTo>
                    <a:pt x="558" y="31"/>
                    <a:pt x="412" y="6"/>
                    <a:pt x="263" y="0"/>
                  </a:cubicBezTo>
                  <a:cubicBezTo>
                    <a:pt x="261" y="0"/>
                    <a:pt x="259" y="0"/>
                    <a:pt x="25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34"/>
            <p:cNvSpPr/>
            <p:nvPr/>
          </p:nvSpPr>
          <p:spPr>
            <a:xfrm>
              <a:off x="1561959" y="674497"/>
              <a:ext cx="39417" cy="38107"/>
            </a:xfrm>
            <a:custGeom>
              <a:rect b="b" l="l" r="r" t="t"/>
              <a:pathLst>
                <a:path extrusionOk="0" h="960" w="993">
                  <a:moveTo>
                    <a:pt x="478" y="1"/>
                  </a:moveTo>
                  <a:cubicBezTo>
                    <a:pt x="472" y="1"/>
                    <a:pt x="466" y="1"/>
                    <a:pt x="459" y="2"/>
                  </a:cubicBezTo>
                  <a:cubicBezTo>
                    <a:pt x="430" y="6"/>
                    <a:pt x="399" y="12"/>
                    <a:pt x="371" y="20"/>
                  </a:cubicBezTo>
                  <a:cubicBezTo>
                    <a:pt x="365" y="21"/>
                    <a:pt x="360" y="22"/>
                    <a:pt x="356" y="24"/>
                  </a:cubicBezTo>
                  <a:cubicBezTo>
                    <a:pt x="330" y="35"/>
                    <a:pt x="304" y="48"/>
                    <a:pt x="279" y="62"/>
                  </a:cubicBezTo>
                  <a:cubicBezTo>
                    <a:pt x="274" y="64"/>
                    <a:pt x="271" y="67"/>
                    <a:pt x="267" y="69"/>
                  </a:cubicBezTo>
                  <a:cubicBezTo>
                    <a:pt x="209" y="109"/>
                    <a:pt x="174" y="158"/>
                    <a:pt x="148" y="215"/>
                  </a:cubicBezTo>
                  <a:cubicBezTo>
                    <a:pt x="136" y="225"/>
                    <a:pt x="123" y="235"/>
                    <a:pt x="111" y="246"/>
                  </a:cubicBezTo>
                  <a:cubicBezTo>
                    <a:pt x="60" y="296"/>
                    <a:pt x="29" y="361"/>
                    <a:pt x="12" y="431"/>
                  </a:cubicBezTo>
                  <a:cubicBezTo>
                    <a:pt x="3" y="465"/>
                    <a:pt x="3" y="501"/>
                    <a:pt x="2" y="537"/>
                  </a:cubicBezTo>
                  <a:cubicBezTo>
                    <a:pt x="2" y="548"/>
                    <a:pt x="1" y="561"/>
                    <a:pt x="2" y="572"/>
                  </a:cubicBezTo>
                  <a:cubicBezTo>
                    <a:pt x="11" y="649"/>
                    <a:pt x="29" y="699"/>
                    <a:pt x="68" y="766"/>
                  </a:cubicBezTo>
                  <a:cubicBezTo>
                    <a:pt x="82" y="795"/>
                    <a:pt x="108" y="819"/>
                    <a:pt x="131" y="843"/>
                  </a:cubicBezTo>
                  <a:cubicBezTo>
                    <a:pt x="138" y="850"/>
                    <a:pt x="147" y="859"/>
                    <a:pt x="157" y="865"/>
                  </a:cubicBezTo>
                  <a:cubicBezTo>
                    <a:pt x="184" y="885"/>
                    <a:pt x="213" y="907"/>
                    <a:pt x="246" y="920"/>
                  </a:cubicBezTo>
                  <a:cubicBezTo>
                    <a:pt x="278" y="933"/>
                    <a:pt x="313" y="947"/>
                    <a:pt x="347" y="952"/>
                  </a:cubicBezTo>
                  <a:cubicBezTo>
                    <a:pt x="376" y="956"/>
                    <a:pt x="405" y="960"/>
                    <a:pt x="434" y="960"/>
                  </a:cubicBezTo>
                  <a:cubicBezTo>
                    <a:pt x="443" y="960"/>
                    <a:pt x="452" y="959"/>
                    <a:pt x="461" y="959"/>
                  </a:cubicBezTo>
                  <a:cubicBezTo>
                    <a:pt x="502" y="958"/>
                    <a:pt x="544" y="947"/>
                    <a:pt x="583" y="938"/>
                  </a:cubicBezTo>
                  <a:cubicBezTo>
                    <a:pt x="644" y="925"/>
                    <a:pt x="698" y="897"/>
                    <a:pt x="753" y="869"/>
                  </a:cubicBezTo>
                  <a:cubicBezTo>
                    <a:pt x="767" y="861"/>
                    <a:pt x="781" y="853"/>
                    <a:pt x="794" y="844"/>
                  </a:cubicBezTo>
                  <a:cubicBezTo>
                    <a:pt x="824" y="822"/>
                    <a:pt x="851" y="797"/>
                    <a:pt x="877" y="771"/>
                  </a:cubicBezTo>
                  <a:cubicBezTo>
                    <a:pt x="902" y="745"/>
                    <a:pt x="922" y="713"/>
                    <a:pt x="939" y="683"/>
                  </a:cubicBezTo>
                  <a:cubicBezTo>
                    <a:pt x="956" y="652"/>
                    <a:pt x="966" y="618"/>
                    <a:pt x="977" y="585"/>
                  </a:cubicBezTo>
                  <a:cubicBezTo>
                    <a:pt x="980" y="574"/>
                    <a:pt x="982" y="564"/>
                    <a:pt x="984" y="554"/>
                  </a:cubicBezTo>
                  <a:cubicBezTo>
                    <a:pt x="987" y="520"/>
                    <a:pt x="992" y="483"/>
                    <a:pt x="987" y="447"/>
                  </a:cubicBezTo>
                  <a:cubicBezTo>
                    <a:pt x="976" y="368"/>
                    <a:pt x="958" y="321"/>
                    <a:pt x="918" y="249"/>
                  </a:cubicBezTo>
                  <a:cubicBezTo>
                    <a:pt x="897" y="209"/>
                    <a:pt x="864" y="176"/>
                    <a:pt x="833" y="143"/>
                  </a:cubicBezTo>
                  <a:cubicBezTo>
                    <a:pt x="802" y="110"/>
                    <a:pt x="760" y="84"/>
                    <a:pt x="721" y="61"/>
                  </a:cubicBezTo>
                  <a:cubicBezTo>
                    <a:pt x="682" y="37"/>
                    <a:pt x="636" y="23"/>
                    <a:pt x="594" y="11"/>
                  </a:cubicBezTo>
                  <a:cubicBezTo>
                    <a:pt x="571" y="6"/>
                    <a:pt x="549" y="6"/>
                    <a:pt x="526" y="4"/>
                  </a:cubicBezTo>
                  <a:cubicBezTo>
                    <a:pt x="510" y="2"/>
                    <a:pt x="494" y="1"/>
                    <a:pt x="4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34"/>
            <p:cNvSpPr/>
            <p:nvPr/>
          </p:nvSpPr>
          <p:spPr>
            <a:xfrm>
              <a:off x="1821365" y="753053"/>
              <a:ext cx="39377" cy="38068"/>
            </a:xfrm>
            <a:custGeom>
              <a:rect b="b" l="l" r="r" t="t"/>
              <a:pathLst>
                <a:path extrusionOk="0" h="959" w="992">
                  <a:moveTo>
                    <a:pt x="477" y="0"/>
                  </a:moveTo>
                  <a:cubicBezTo>
                    <a:pt x="471" y="0"/>
                    <a:pt x="465" y="1"/>
                    <a:pt x="458" y="1"/>
                  </a:cubicBezTo>
                  <a:cubicBezTo>
                    <a:pt x="429" y="5"/>
                    <a:pt x="398" y="12"/>
                    <a:pt x="370" y="20"/>
                  </a:cubicBezTo>
                  <a:cubicBezTo>
                    <a:pt x="365" y="21"/>
                    <a:pt x="360" y="22"/>
                    <a:pt x="355" y="24"/>
                  </a:cubicBezTo>
                  <a:cubicBezTo>
                    <a:pt x="329" y="35"/>
                    <a:pt x="303" y="48"/>
                    <a:pt x="278" y="62"/>
                  </a:cubicBezTo>
                  <a:cubicBezTo>
                    <a:pt x="273" y="64"/>
                    <a:pt x="269" y="67"/>
                    <a:pt x="266" y="69"/>
                  </a:cubicBezTo>
                  <a:cubicBezTo>
                    <a:pt x="208" y="109"/>
                    <a:pt x="173" y="158"/>
                    <a:pt x="147" y="215"/>
                  </a:cubicBezTo>
                  <a:cubicBezTo>
                    <a:pt x="135" y="225"/>
                    <a:pt x="122" y="235"/>
                    <a:pt x="110" y="246"/>
                  </a:cubicBezTo>
                  <a:cubicBezTo>
                    <a:pt x="59" y="296"/>
                    <a:pt x="28" y="361"/>
                    <a:pt x="11" y="428"/>
                  </a:cubicBezTo>
                  <a:cubicBezTo>
                    <a:pt x="2" y="464"/>
                    <a:pt x="2" y="500"/>
                    <a:pt x="1" y="536"/>
                  </a:cubicBezTo>
                  <a:cubicBezTo>
                    <a:pt x="1" y="547"/>
                    <a:pt x="0" y="559"/>
                    <a:pt x="1" y="571"/>
                  </a:cubicBezTo>
                  <a:cubicBezTo>
                    <a:pt x="9" y="647"/>
                    <a:pt x="28" y="698"/>
                    <a:pt x="66" y="765"/>
                  </a:cubicBezTo>
                  <a:cubicBezTo>
                    <a:pt x="81" y="793"/>
                    <a:pt x="107" y="818"/>
                    <a:pt x="130" y="842"/>
                  </a:cubicBezTo>
                  <a:cubicBezTo>
                    <a:pt x="137" y="849"/>
                    <a:pt x="146" y="857"/>
                    <a:pt x="156" y="864"/>
                  </a:cubicBezTo>
                  <a:cubicBezTo>
                    <a:pt x="183" y="883"/>
                    <a:pt x="211" y="905"/>
                    <a:pt x="245" y="918"/>
                  </a:cubicBezTo>
                  <a:cubicBezTo>
                    <a:pt x="277" y="931"/>
                    <a:pt x="312" y="946"/>
                    <a:pt x="346" y="951"/>
                  </a:cubicBezTo>
                  <a:cubicBezTo>
                    <a:pt x="375" y="955"/>
                    <a:pt x="406" y="958"/>
                    <a:pt x="436" y="958"/>
                  </a:cubicBezTo>
                  <a:cubicBezTo>
                    <a:pt x="444" y="958"/>
                    <a:pt x="452" y="958"/>
                    <a:pt x="460" y="957"/>
                  </a:cubicBezTo>
                  <a:cubicBezTo>
                    <a:pt x="501" y="956"/>
                    <a:pt x="543" y="946"/>
                    <a:pt x="581" y="937"/>
                  </a:cubicBezTo>
                  <a:cubicBezTo>
                    <a:pt x="643" y="923"/>
                    <a:pt x="696" y="896"/>
                    <a:pt x="752" y="868"/>
                  </a:cubicBezTo>
                  <a:cubicBezTo>
                    <a:pt x="767" y="859"/>
                    <a:pt x="779" y="852"/>
                    <a:pt x="793" y="843"/>
                  </a:cubicBezTo>
                  <a:cubicBezTo>
                    <a:pt x="823" y="821"/>
                    <a:pt x="850" y="796"/>
                    <a:pt x="876" y="770"/>
                  </a:cubicBezTo>
                  <a:cubicBezTo>
                    <a:pt x="901" y="744"/>
                    <a:pt x="920" y="712"/>
                    <a:pt x="938" y="681"/>
                  </a:cubicBezTo>
                  <a:cubicBezTo>
                    <a:pt x="955" y="651"/>
                    <a:pt x="965" y="616"/>
                    <a:pt x="976" y="584"/>
                  </a:cubicBezTo>
                  <a:cubicBezTo>
                    <a:pt x="979" y="573"/>
                    <a:pt x="981" y="563"/>
                    <a:pt x="982" y="552"/>
                  </a:cubicBezTo>
                  <a:cubicBezTo>
                    <a:pt x="986" y="519"/>
                    <a:pt x="991" y="480"/>
                    <a:pt x="986" y="446"/>
                  </a:cubicBezTo>
                  <a:cubicBezTo>
                    <a:pt x="975" y="368"/>
                    <a:pt x="956" y="321"/>
                    <a:pt x="918" y="249"/>
                  </a:cubicBezTo>
                  <a:cubicBezTo>
                    <a:pt x="896" y="209"/>
                    <a:pt x="862" y="175"/>
                    <a:pt x="831" y="143"/>
                  </a:cubicBezTo>
                  <a:cubicBezTo>
                    <a:pt x="800" y="110"/>
                    <a:pt x="758" y="84"/>
                    <a:pt x="720" y="61"/>
                  </a:cubicBezTo>
                  <a:cubicBezTo>
                    <a:pt x="680" y="37"/>
                    <a:pt x="635" y="23"/>
                    <a:pt x="592" y="11"/>
                  </a:cubicBezTo>
                  <a:cubicBezTo>
                    <a:pt x="570" y="5"/>
                    <a:pt x="548" y="5"/>
                    <a:pt x="524" y="3"/>
                  </a:cubicBezTo>
                  <a:cubicBezTo>
                    <a:pt x="508" y="2"/>
                    <a:pt x="493" y="0"/>
                    <a:pt x="4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34"/>
            <p:cNvSpPr/>
            <p:nvPr/>
          </p:nvSpPr>
          <p:spPr>
            <a:xfrm>
              <a:off x="1675208" y="658301"/>
              <a:ext cx="39377" cy="38028"/>
            </a:xfrm>
            <a:custGeom>
              <a:rect b="b" l="l" r="r" t="t"/>
              <a:pathLst>
                <a:path extrusionOk="0" h="958" w="992">
                  <a:moveTo>
                    <a:pt x="479" y="0"/>
                  </a:moveTo>
                  <a:cubicBezTo>
                    <a:pt x="472" y="0"/>
                    <a:pt x="466" y="1"/>
                    <a:pt x="459" y="1"/>
                  </a:cubicBezTo>
                  <a:cubicBezTo>
                    <a:pt x="430" y="5"/>
                    <a:pt x="398" y="12"/>
                    <a:pt x="370" y="19"/>
                  </a:cubicBezTo>
                  <a:cubicBezTo>
                    <a:pt x="365" y="21"/>
                    <a:pt x="360" y="22"/>
                    <a:pt x="356" y="23"/>
                  </a:cubicBezTo>
                  <a:cubicBezTo>
                    <a:pt x="330" y="34"/>
                    <a:pt x="304" y="48"/>
                    <a:pt x="279" y="61"/>
                  </a:cubicBezTo>
                  <a:cubicBezTo>
                    <a:pt x="273" y="64"/>
                    <a:pt x="269" y="66"/>
                    <a:pt x="266" y="69"/>
                  </a:cubicBezTo>
                  <a:cubicBezTo>
                    <a:pt x="209" y="108"/>
                    <a:pt x="173" y="158"/>
                    <a:pt x="147" y="215"/>
                  </a:cubicBezTo>
                  <a:cubicBezTo>
                    <a:pt x="136" y="225"/>
                    <a:pt x="122" y="235"/>
                    <a:pt x="111" y="246"/>
                  </a:cubicBezTo>
                  <a:cubicBezTo>
                    <a:pt x="60" y="295"/>
                    <a:pt x="29" y="361"/>
                    <a:pt x="12" y="428"/>
                  </a:cubicBezTo>
                  <a:cubicBezTo>
                    <a:pt x="3" y="464"/>
                    <a:pt x="3" y="500"/>
                    <a:pt x="2" y="535"/>
                  </a:cubicBezTo>
                  <a:cubicBezTo>
                    <a:pt x="2" y="547"/>
                    <a:pt x="1" y="559"/>
                    <a:pt x="2" y="570"/>
                  </a:cubicBezTo>
                  <a:cubicBezTo>
                    <a:pt x="11" y="647"/>
                    <a:pt x="29" y="698"/>
                    <a:pt x="66" y="764"/>
                  </a:cubicBezTo>
                  <a:cubicBezTo>
                    <a:pt x="82" y="793"/>
                    <a:pt x="108" y="818"/>
                    <a:pt x="131" y="841"/>
                  </a:cubicBezTo>
                  <a:cubicBezTo>
                    <a:pt x="138" y="849"/>
                    <a:pt x="146" y="856"/>
                    <a:pt x="157" y="863"/>
                  </a:cubicBezTo>
                  <a:cubicBezTo>
                    <a:pt x="184" y="882"/>
                    <a:pt x="212" y="904"/>
                    <a:pt x="245" y="918"/>
                  </a:cubicBezTo>
                  <a:cubicBezTo>
                    <a:pt x="278" y="930"/>
                    <a:pt x="313" y="945"/>
                    <a:pt x="346" y="950"/>
                  </a:cubicBezTo>
                  <a:cubicBezTo>
                    <a:pt x="375" y="954"/>
                    <a:pt x="405" y="957"/>
                    <a:pt x="434" y="957"/>
                  </a:cubicBezTo>
                  <a:cubicBezTo>
                    <a:pt x="443" y="957"/>
                    <a:pt x="452" y="957"/>
                    <a:pt x="461" y="956"/>
                  </a:cubicBezTo>
                  <a:cubicBezTo>
                    <a:pt x="501" y="955"/>
                    <a:pt x="543" y="945"/>
                    <a:pt x="582" y="936"/>
                  </a:cubicBezTo>
                  <a:cubicBezTo>
                    <a:pt x="643" y="923"/>
                    <a:pt x="696" y="896"/>
                    <a:pt x="752" y="867"/>
                  </a:cubicBezTo>
                  <a:cubicBezTo>
                    <a:pt x="767" y="859"/>
                    <a:pt x="780" y="851"/>
                    <a:pt x="793" y="842"/>
                  </a:cubicBezTo>
                  <a:cubicBezTo>
                    <a:pt x="823" y="820"/>
                    <a:pt x="850" y="795"/>
                    <a:pt x="876" y="769"/>
                  </a:cubicBezTo>
                  <a:cubicBezTo>
                    <a:pt x="901" y="743"/>
                    <a:pt x="920" y="711"/>
                    <a:pt x="939" y="680"/>
                  </a:cubicBezTo>
                  <a:cubicBezTo>
                    <a:pt x="956" y="651"/>
                    <a:pt x="966" y="616"/>
                    <a:pt x="976" y="584"/>
                  </a:cubicBezTo>
                  <a:cubicBezTo>
                    <a:pt x="979" y="573"/>
                    <a:pt x="982" y="563"/>
                    <a:pt x="983" y="552"/>
                  </a:cubicBezTo>
                  <a:cubicBezTo>
                    <a:pt x="987" y="518"/>
                    <a:pt x="992" y="480"/>
                    <a:pt x="987" y="445"/>
                  </a:cubicBezTo>
                  <a:cubicBezTo>
                    <a:pt x="975" y="366"/>
                    <a:pt x="957" y="319"/>
                    <a:pt x="918" y="247"/>
                  </a:cubicBezTo>
                  <a:cubicBezTo>
                    <a:pt x="896" y="208"/>
                    <a:pt x="863" y="173"/>
                    <a:pt x="832" y="141"/>
                  </a:cubicBezTo>
                  <a:cubicBezTo>
                    <a:pt x="800" y="109"/>
                    <a:pt x="759" y="83"/>
                    <a:pt x="720" y="59"/>
                  </a:cubicBezTo>
                  <a:cubicBezTo>
                    <a:pt x="681" y="36"/>
                    <a:pt x="636" y="21"/>
                    <a:pt x="592" y="11"/>
                  </a:cubicBezTo>
                  <a:cubicBezTo>
                    <a:pt x="570" y="5"/>
                    <a:pt x="548" y="5"/>
                    <a:pt x="524" y="2"/>
                  </a:cubicBezTo>
                  <a:cubicBezTo>
                    <a:pt x="509" y="2"/>
                    <a:pt x="494" y="0"/>
                    <a:pt x="4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34"/>
            <p:cNvSpPr/>
            <p:nvPr/>
          </p:nvSpPr>
          <p:spPr>
            <a:xfrm>
              <a:off x="1918697" y="750632"/>
              <a:ext cx="39417" cy="38068"/>
            </a:xfrm>
            <a:custGeom>
              <a:rect b="b" l="l" r="r" t="t"/>
              <a:pathLst>
                <a:path extrusionOk="0" h="959" w="993">
                  <a:moveTo>
                    <a:pt x="480" y="1"/>
                  </a:moveTo>
                  <a:cubicBezTo>
                    <a:pt x="473" y="1"/>
                    <a:pt x="466" y="1"/>
                    <a:pt x="459" y="2"/>
                  </a:cubicBezTo>
                  <a:cubicBezTo>
                    <a:pt x="430" y="5"/>
                    <a:pt x="398" y="12"/>
                    <a:pt x="370" y="20"/>
                  </a:cubicBezTo>
                  <a:cubicBezTo>
                    <a:pt x="365" y="21"/>
                    <a:pt x="361" y="23"/>
                    <a:pt x="356" y="24"/>
                  </a:cubicBezTo>
                  <a:cubicBezTo>
                    <a:pt x="330" y="34"/>
                    <a:pt x="304" y="49"/>
                    <a:pt x="279" y="61"/>
                  </a:cubicBezTo>
                  <a:cubicBezTo>
                    <a:pt x="273" y="64"/>
                    <a:pt x="269" y="66"/>
                    <a:pt x="266" y="70"/>
                  </a:cubicBezTo>
                  <a:cubicBezTo>
                    <a:pt x="209" y="108"/>
                    <a:pt x="174" y="158"/>
                    <a:pt x="147" y="215"/>
                  </a:cubicBezTo>
                  <a:cubicBezTo>
                    <a:pt x="136" y="226"/>
                    <a:pt x="122" y="234"/>
                    <a:pt x="111" y="247"/>
                  </a:cubicBezTo>
                  <a:cubicBezTo>
                    <a:pt x="60" y="296"/>
                    <a:pt x="29" y="361"/>
                    <a:pt x="12" y="429"/>
                  </a:cubicBezTo>
                  <a:cubicBezTo>
                    <a:pt x="3" y="463"/>
                    <a:pt x="3" y="500"/>
                    <a:pt x="2" y="535"/>
                  </a:cubicBezTo>
                  <a:cubicBezTo>
                    <a:pt x="2" y="547"/>
                    <a:pt x="1" y="559"/>
                    <a:pt x="2" y="571"/>
                  </a:cubicBezTo>
                  <a:cubicBezTo>
                    <a:pt x="11" y="648"/>
                    <a:pt x="29" y="698"/>
                    <a:pt x="66" y="764"/>
                  </a:cubicBezTo>
                  <a:cubicBezTo>
                    <a:pt x="82" y="793"/>
                    <a:pt x="108" y="817"/>
                    <a:pt x="131" y="841"/>
                  </a:cubicBezTo>
                  <a:cubicBezTo>
                    <a:pt x="138" y="849"/>
                    <a:pt x="146" y="857"/>
                    <a:pt x="157" y="863"/>
                  </a:cubicBezTo>
                  <a:cubicBezTo>
                    <a:pt x="184" y="883"/>
                    <a:pt x="212" y="905"/>
                    <a:pt x="245" y="918"/>
                  </a:cubicBezTo>
                  <a:cubicBezTo>
                    <a:pt x="278" y="931"/>
                    <a:pt x="313" y="945"/>
                    <a:pt x="346" y="951"/>
                  </a:cubicBezTo>
                  <a:cubicBezTo>
                    <a:pt x="375" y="955"/>
                    <a:pt x="405" y="958"/>
                    <a:pt x="434" y="958"/>
                  </a:cubicBezTo>
                  <a:cubicBezTo>
                    <a:pt x="443" y="958"/>
                    <a:pt x="452" y="958"/>
                    <a:pt x="461" y="957"/>
                  </a:cubicBezTo>
                  <a:cubicBezTo>
                    <a:pt x="502" y="956"/>
                    <a:pt x="543" y="945"/>
                    <a:pt x="582" y="936"/>
                  </a:cubicBezTo>
                  <a:cubicBezTo>
                    <a:pt x="643" y="924"/>
                    <a:pt x="696" y="895"/>
                    <a:pt x="753" y="867"/>
                  </a:cubicBezTo>
                  <a:cubicBezTo>
                    <a:pt x="767" y="859"/>
                    <a:pt x="780" y="852"/>
                    <a:pt x="793" y="842"/>
                  </a:cubicBezTo>
                  <a:cubicBezTo>
                    <a:pt x="823" y="821"/>
                    <a:pt x="850" y="796"/>
                    <a:pt x="876" y="769"/>
                  </a:cubicBezTo>
                  <a:cubicBezTo>
                    <a:pt x="901" y="743"/>
                    <a:pt x="920" y="711"/>
                    <a:pt x="939" y="681"/>
                  </a:cubicBezTo>
                  <a:cubicBezTo>
                    <a:pt x="956" y="651"/>
                    <a:pt x="966" y="616"/>
                    <a:pt x="976" y="583"/>
                  </a:cubicBezTo>
                  <a:cubicBezTo>
                    <a:pt x="980" y="573"/>
                    <a:pt x="982" y="562"/>
                    <a:pt x="983" y="552"/>
                  </a:cubicBezTo>
                  <a:cubicBezTo>
                    <a:pt x="987" y="518"/>
                    <a:pt x="992" y="481"/>
                    <a:pt x="987" y="446"/>
                  </a:cubicBezTo>
                  <a:cubicBezTo>
                    <a:pt x="975" y="366"/>
                    <a:pt x="957" y="320"/>
                    <a:pt x="918" y="249"/>
                  </a:cubicBezTo>
                  <a:cubicBezTo>
                    <a:pt x="896" y="209"/>
                    <a:pt x="863" y="175"/>
                    <a:pt x="832" y="143"/>
                  </a:cubicBezTo>
                  <a:cubicBezTo>
                    <a:pt x="800" y="110"/>
                    <a:pt x="759" y="84"/>
                    <a:pt x="720" y="60"/>
                  </a:cubicBezTo>
                  <a:cubicBezTo>
                    <a:pt x="681" y="37"/>
                    <a:pt x="636" y="23"/>
                    <a:pt x="592" y="11"/>
                  </a:cubicBezTo>
                  <a:cubicBezTo>
                    <a:pt x="570" y="6"/>
                    <a:pt x="548" y="6"/>
                    <a:pt x="524" y="3"/>
                  </a:cubicBezTo>
                  <a:cubicBezTo>
                    <a:pt x="510" y="2"/>
                    <a:pt x="495" y="1"/>
                    <a:pt x="4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34"/>
            <p:cNvSpPr/>
            <p:nvPr/>
          </p:nvSpPr>
          <p:spPr>
            <a:xfrm>
              <a:off x="1212604" y="540804"/>
              <a:ext cx="63552" cy="225031"/>
            </a:xfrm>
            <a:custGeom>
              <a:rect b="b" l="l" r="r" t="t"/>
              <a:pathLst>
                <a:path extrusionOk="0" h="5669" w="1601">
                  <a:moveTo>
                    <a:pt x="1312" y="0"/>
                  </a:moveTo>
                  <a:cubicBezTo>
                    <a:pt x="1294" y="0"/>
                    <a:pt x="1275" y="3"/>
                    <a:pt x="1256" y="8"/>
                  </a:cubicBezTo>
                  <a:cubicBezTo>
                    <a:pt x="738" y="143"/>
                    <a:pt x="212" y="648"/>
                    <a:pt x="465" y="1217"/>
                  </a:cubicBezTo>
                  <a:cubicBezTo>
                    <a:pt x="511" y="1320"/>
                    <a:pt x="623" y="1456"/>
                    <a:pt x="602" y="1575"/>
                  </a:cubicBezTo>
                  <a:cubicBezTo>
                    <a:pt x="581" y="1685"/>
                    <a:pt x="413" y="1840"/>
                    <a:pt x="353" y="1942"/>
                  </a:cubicBezTo>
                  <a:cubicBezTo>
                    <a:pt x="230" y="2155"/>
                    <a:pt x="214" y="2365"/>
                    <a:pt x="298" y="2596"/>
                  </a:cubicBezTo>
                  <a:cubicBezTo>
                    <a:pt x="345" y="2728"/>
                    <a:pt x="490" y="2899"/>
                    <a:pt x="465" y="3044"/>
                  </a:cubicBezTo>
                  <a:cubicBezTo>
                    <a:pt x="444" y="3165"/>
                    <a:pt x="313" y="3305"/>
                    <a:pt x="251" y="3409"/>
                  </a:cubicBezTo>
                  <a:cubicBezTo>
                    <a:pt x="94" y="3668"/>
                    <a:pt x="1" y="3944"/>
                    <a:pt x="138" y="4231"/>
                  </a:cubicBezTo>
                  <a:cubicBezTo>
                    <a:pt x="200" y="4357"/>
                    <a:pt x="298" y="4460"/>
                    <a:pt x="366" y="4581"/>
                  </a:cubicBezTo>
                  <a:cubicBezTo>
                    <a:pt x="450" y="4723"/>
                    <a:pt x="428" y="4786"/>
                    <a:pt x="341" y="4919"/>
                  </a:cubicBezTo>
                  <a:cubicBezTo>
                    <a:pt x="189" y="5154"/>
                    <a:pt x="85" y="5501"/>
                    <a:pt x="414" y="5645"/>
                  </a:cubicBezTo>
                  <a:cubicBezTo>
                    <a:pt x="451" y="5661"/>
                    <a:pt x="487" y="5669"/>
                    <a:pt x="522" y="5669"/>
                  </a:cubicBezTo>
                  <a:cubicBezTo>
                    <a:pt x="653" y="5669"/>
                    <a:pt x="757" y="5560"/>
                    <a:pt x="762" y="5415"/>
                  </a:cubicBezTo>
                  <a:cubicBezTo>
                    <a:pt x="768" y="5210"/>
                    <a:pt x="960" y="5036"/>
                    <a:pt x="987" y="4809"/>
                  </a:cubicBezTo>
                  <a:cubicBezTo>
                    <a:pt x="1019" y="4533"/>
                    <a:pt x="844" y="4317"/>
                    <a:pt x="702" y="4102"/>
                  </a:cubicBezTo>
                  <a:cubicBezTo>
                    <a:pt x="551" y="3873"/>
                    <a:pt x="746" y="3710"/>
                    <a:pt x="878" y="3507"/>
                  </a:cubicBezTo>
                  <a:cubicBezTo>
                    <a:pt x="1023" y="3281"/>
                    <a:pt x="1084" y="3028"/>
                    <a:pt x="987" y="2770"/>
                  </a:cubicBezTo>
                  <a:cubicBezTo>
                    <a:pt x="920" y="2592"/>
                    <a:pt x="720" y="2425"/>
                    <a:pt x="809" y="2232"/>
                  </a:cubicBezTo>
                  <a:cubicBezTo>
                    <a:pt x="909" y="2014"/>
                    <a:pt x="1123" y="1854"/>
                    <a:pt x="1129" y="1597"/>
                  </a:cubicBezTo>
                  <a:cubicBezTo>
                    <a:pt x="1132" y="1492"/>
                    <a:pt x="1102" y="1385"/>
                    <a:pt x="1060" y="1289"/>
                  </a:cubicBezTo>
                  <a:cubicBezTo>
                    <a:pt x="1010" y="1174"/>
                    <a:pt x="896" y="1065"/>
                    <a:pt x="866" y="943"/>
                  </a:cubicBezTo>
                  <a:cubicBezTo>
                    <a:pt x="795" y="662"/>
                    <a:pt x="1168" y="445"/>
                    <a:pt x="1384" y="372"/>
                  </a:cubicBezTo>
                  <a:cubicBezTo>
                    <a:pt x="1601" y="298"/>
                    <a:pt x="1512" y="0"/>
                    <a:pt x="13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34"/>
            <p:cNvSpPr/>
            <p:nvPr/>
          </p:nvSpPr>
          <p:spPr>
            <a:xfrm>
              <a:off x="1264683" y="426284"/>
              <a:ext cx="32153" cy="70062"/>
            </a:xfrm>
            <a:custGeom>
              <a:rect b="b" l="l" r="r" t="t"/>
              <a:pathLst>
                <a:path extrusionOk="0" h="1765" w="810">
                  <a:moveTo>
                    <a:pt x="493" y="0"/>
                  </a:moveTo>
                  <a:cubicBezTo>
                    <a:pt x="477" y="0"/>
                    <a:pt x="461" y="2"/>
                    <a:pt x="445" y="5"/>
                  </a:cubicBezTo>
                  <a:cubicBezTo>
                    <a:pt x="322" y="30"/>
                    <a:pt x="256" y="133"/>
                    <a:pt x="253" y="253"/>
                  </a:cubicBezTo>
                  <a:cubicBezTo>
                    <a:pt x="252" y="309"/>
                    <a:pt x="256" y="362"/>
                    <a:pt x="259" y="416"/>
                  </a:cubicBezTo>
                  <a:cubicBezTo>
                    <a:pt x="261" y="435"/>
                    <a:pt x="262" y="453"/>
                    <a:pt x="262" y="471"/>
                  </a:cubicBezTo>
                  <a:lnTo>
                    <a:pt x="262" y="494"/>
                  </a:lnTo>
                  <a:cubicBezTo>
                    <a:pt x="258" y="530"/>
                    <a:pt x="256" y="565"/>
                    <a:pt x="248" y="600"/>
                  </a:cubicBezTo>
                  <a:cubicBezTo>
                    <a:pt x="244" y="620"/>
                    <a:pt x="237" y="641"/>
                    <a:pt x="232" y="663"/>
                  </a:cubicBezTo>
                  <a:cubicBezTo>
                    <a:pt x="230" y="670"/>
                    <a:pt x="227" y="677"/>
                    <a:pt x="223" y="685"/>
                  </a:cubicBezTo>
                  <a:cubicBezTo>
                    <a:pt x="165" y="823"/>
                    <a:pt x="95" y="946"/>
                    <a:pt x="53" y="1093"/>
                  </a:cubicBezTo>
                  <a:cubicBezTo>
                    <a:pt x="13" y="1233"/>
                    <a:pt x="1" y="1395"/>
                    <a:pt x="49" y="1534"/>
                  </a:cubicBezTo>
                  <a:cubicBezTo>
                    <a:pt x="79" y="1618"/>
                    <a:pt x="136" y="1698"/>
                    <a:pt x="221" y="1737"/>
                  </a:cubicBezTo>
                  <a:cubicBezTo>
                    <a:pt x="261" y="1755"/>
                    <a:pt x="304" y="1764"/>
                    <a:pt x="348" y="1764"/>
                  </a:cubicBezTo>
                  <a:cubicBezTo>
                    <a:pt x="354" y="1764"/>
                    <a:pt x="360" y="1764"/>
                    <a:pt x="366" y="1764"/>
                  </a:cubicBezTo>
                  <a:cubicBezTo>
                    <a:pt x="394" y="1763"/>
                    <a:pt x="420" y="1752"/>
                    <a:pt x="446" y="1751"/>
                  </a:cubicBezTo>
                  <a:cubicBezTo>
                    <a:pt x="453" y="1750"/>
                    <a:pt x="457" y="1749"/>
                    <a:pt x="458" y="1749"/>
                  </a:cubicBezTo>
                  <a:lnTo>
                    <a:pt x="458" y="1749"/>
                  </a:lnTo>
                  <a:cubicBezTo>
                    <a:pt x="458" y="1749"/>
                    <a:pt x="452" y="1750"/>
                    <a:pt x="438" y="1753"/>
                  </a:cubicBezTo>
                  <a:cubicBezTo>
                    <a:pt x="447" y="1752"/>
                    <a:pt x="457" y="1751"/>
                    <a:pt x="466" y="1749"/>
                  </a:cubicBezTo>
                  <a:cubicBezTo>
                    <a:pt x="556" y="1734"/>
                    <a:pt x="630" y="1667"/>
                    <a:pt x="624" y="1569"/>
                  </a:cubicBezTo>
                  <a:cubicBezTo>
                    <a:pt x="619" y="1486"/>
                    <a:pt x="545" y="1415"/>
                    <a:pt x="461" y="1413"/>
                  </a:cubicBezTo>
                  <a:lnTo>
                    <a:pt x="461" y="1408"/>
                  </a:lnTo>
                  <a:cubicBezTo>
                    <a:pt x="472" y="1354"/>
                    <a:pt x="486" y="1301"/>
                    <a:pt x="500" y="1249"/>
                  </a:cubicBezTo>
                  <a:cubicBezTo>
                    <a:pt x="502" y="1247"/>
                    <a:pt x="500" y="1248"/>
                    <a:pt x="502" y="1246"/>
                  </a:cubicBezTo>
                  <a:cubicBezTo>
                    <a:pt x="505" y="1236"/>
                    <a:pt x="509" y="1224"/>
                    <a:pt x="513" y="1213"/>
                  </a:cubicBezTo>
                  <a:cubicBezTo>
                    <a:pt x="523" y="1191"/>
                    <a:pt x="533" y="1168"/>
                    <a:pt x="544" y="1145"/>
                  </a:cubicBezTo>
                  <a:cubicBezTo>
                    <a:pt x="569" y="1093"/>
                    <a:pt x="601" y="1046"/>
                    <a:pt x="630" y="997"/>
                  </a:cubicBezTo>
                  <a:cubicBezTo>
                    <a:pt x="680" y="914"/>
                    <a:pt x="717" y="828"/>
                    <a:pt x="749" y="737"/>
                  </a:cubicBezTo>
                  <a:cubicBezTo>
                    <a:pt x="809" y="556"/>
                    <a:pt x="798" y="332"/>
                    <a:pt x="716" y="159"/>
                  </a:cubicBezTo>
                  <a:cubicBezTo>
                    <a:pt x="672" y="65"/>
                    <a:pt x="593" y="0"/>
                    <a:pt x="4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34"/>
            <p:cNvSpPr/>
            <p:nvPr/>
          </p:nvSpPr>
          <p:spPr>
            <a:xfrm>
              <a:off x="1367970" y="487692"/>
              <a:ext cx="55454" cy="195379"/>
            </a:xfrm>
            <a:custGeom>
              <a:rect b="b" l="l" r="r" t="t"/>
              <a:pathLst>
                <a:path extrusionOk="0" h="4922" w="1397">
                  <a:moveTo>
                    <a:pt x="1265" y="0"/>
                  </a:moveTo>
                  <a:cubicBezTo>
                    <a:pt x="1252" y="0"/>
                    <a:pt x="1239" y="3"/>
                    <a:pt x="1224" y="10"/>
                  </a:cubicBezTo>
                  <a:cubicBezTo>
                    <a:pt x="820" y="195"/>
                    <a:pt x="422" y="615"/>
                    <a:pt x="582" y="1093"/>
                  </a:cubicBezTo>
                  <a:cubicBezTo>
                    <a:pt x="618" y="1203"/>
                    <a:pt x="702" y="1301"/>
                    <a:pt x="676" y="1422"/>
                  </a:cubicBezTo>
                  <a:cubicBezTo>
                    <a:pt x="657" y="1511"/>
                    <a:pt x="578" y="1589"/>
                    <a:pt x="523" y="1655"/>
                  </a:cubicBezTo>
                  <a:cubicBezTo>
                    <a:pt x="399" y="1801"/>
                    <a:pt x="274" y="1941"/>
                    <a:pt x="237" y="2135"/>
                  </a:cubicBezTo>
                  <a:cubicBezTo>
                    <a:pt x="183" y="2408"/>
                    <a:pt x="329" y="2597"/>
                    <a:pt x="395" y="2842"/>
                  </a:cubicBezTo>
                  <a:cubicBezTo>
                    <a:pt x="435" y="2984"/>
                    <a:pt x="334" y="3059"/>
                    <a:pt x="254" y="3165"/>
                  </a:cubicBezTo>
                  <a:cubicBezTo>
                    <a:pt x="175" y="3268"/>
                    <a:pt x="110" y="3373"/>
                    <a:pt x="89" y="3503"/>
                  </a:cubicBezTo>
                  <a:cubicBezTo>
                    <a:pt x="56" y="3702"/>
                    <a:pt x="140" y="3899"/>
                    <a:pt x="191" y="4088"/>
                  </a:cubicBezTo>
                  <a:cubicBezTo>
                    <a:pt x="237" y="4258"/>
                    <a:pt x="282" y="4362"/>
                    <a:pt x="166" y="4492"/>
                  </a:cubicBezTo>
                  <a:cubicBezTo>
                    <a:pt x="0" y="4679"/>
                    <a:pt x="167" y="4922"/>
                    <a:pt x="379" y="4922"/>
                  </a:cubicBezTo>
                  <a:cubicBezTo>
                    <a:pt x="402" y="4922"/>
                    <a:pt x="426" y="4919"/>
                    <a:pt x="450" y="4913"/>
                  </a:cubicBezTo>
                  <a:cubicBezTo>
                    <a:pt x="972" y="4775"/>
                    <a:pt x="754" y="4169"/>
                    <a:pt x="641" y="3828"/>
                  </a:cubicBezTo>
                  <a:cubicBezTo>
                    <a:pt x="620" y="3764"/>
                    <a:pt x="577" y="3663"/>
                    <a:pt x="593" y="3592"/>
                  </a:cubicBezTo>
                  <a:cubicBezTo>
                    <a:pt x="613" y="3507"/>
                    <a:pt x="717" y="3429"/>
                    <a:pt x="768" y="3357"/>
                  </a:cubicBezTo>
                  <a:cubicBezTo>
                    <a:pt x="937" y="3119"/>
                    <a:pt x="952" y="2853"/>
                    <a:pt x="820" y="2597"/>
                  </a:cubicBezTo>
                  <a:cubicBezTo>
                    <a:pt x="714" y="2393"/>
                    <a:pt x="641" y="2253"/>
                    <a:pt x="794" y="2062"/>
                  </a:cubicBezTo>
                  <a:cubicBezTo>
                    <a:pt x="916" y="1911"/>
                    <a:pt x="1041" y="1780"/>
                    <a:pt x="1099" y="1588"/>
                  </a:cubicBezTo>
                  <a:cubicBezTo>
                    <a:pt x="1175" y="1344"/>
                    <a:pt x="1092" y="1167"/>
                    <a:pt x="966" y="961"/>
                  </a:cubicBezTo>
                  <a:cubicBezTo>
                    <a:pt x="800" y="693"/>
                    <a:pt x="1031" y="321"/>
                    <a:pt x="1294" y="201"/>
                  </a:cubicBezTo>
                  <a:cubicBezTo>
                    <a:pt x="1397" y="155"/>
                    <a:pt x="1357" y="0"/>
                    <a:pt x="12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34"/>
            <p:cNvSpPr/>
            <p:nvPr/>
          </p:nvSpPr>
          <p:spPr>
            <a:xfrm>
              <a:off x="1144606" y="516233"/>
              <a:ext cx="34019" cy="170331"/>
            </a:xfrm>
            <a:custGeom>
              <a:rect b="b" l="l" r="r" t="t"/>
              <a:pathLst>
                <a:path extrusionOk="0" h="4291" w="857">
                  <a:moveTo>
                    <a:pt x="657" y="0"/>
                  </a:moveTo>
                  <a:cubicBezTo>
                    <a:pt x="637" y="0"/>
                    <a:pt x="616" y="4"/>
                    <a:pt x="595" y="12"/>
                  </a:cubicBezTo>
                  <a:cubicBezTo>
                    <a:pt x="263" y="149"/>
                    <a:pt x="180" y="563"/>
                    <a:pt x="184" y="886"/>
                  </a:cubicBezTo>
                  <a:cubicBezTo>
                    <a:pt x="186" y="1071"/>
                    <a:pt x="217" y="1264"/>
                    <a:pt x="174" y="1448"/>
                  </a:cubicBezTo>
                  <a:cubicBezTo>
                    <a:pt x="133" y="1626"/>
                    <a:pt x="1" y="1747"/>
                    <a:pt x="6" y="1944"/>
                  </a:cubicBezTo>
                  <a:cubicBezTo>
                    <a:pt x="11" y="2153"/>
                    <a:pt x="158" y="2283"/>
                    <a:pt x="227" y="2465"/>
                  </a:cubicBezTo>
                  <a:cubicBezTo>
                    <a:pt x="309" y="2678"/>
                    <a:pt x="212" y="2866"/>
                    <a:pt x="141" y="3064"/>
                  </a:cubicBezTo>
                  <a:cubicBezTo>
                    <a:pt x="70" y="3256"/>
                    <a:pt x="35" y="3455"/>
                    <a:pt x="70" y="3659"/>
                  </a:cubicBezTo>
                  <a:cubicBezTo>
                    <a:pt x="106" y="3875"/>
                    <a:pt x="207" y="4034"/>
                    <a:pt x="313" y="4220"/>
                  </a:cubicBezTo>
                  <a:cubicBezTo>
                    <a:pt x="341" y="4269"/>
                    <a:pt x="387" y="4290"/>
                    <a:pt x="434" y="4290"/>
                  </a:cubicBezTo>
                  <a:cubicBezTo>
                    <a:pt x="537" y="4290"/>
                    <a:pt x="646" y="4192"/>
                    <a:pt x="597" y="4076"/>
                  </a:cubicBezTo>
                  <a:cubicBezTo>
                    <a:pt x="534" y="3922"/>
                    <a:pt x="482" y="3727"/>
                    <a:pt x="504" y="3558"/>
                  </a:cubicBezTo>
                  <a:cubicBezTo>
                    <a:pt x="530" y="3362"/>
                    <a:pt x="639" y="3190"/>
                    <a:pt x="709" y="3008"/>
                  </a:cubicBezTo>
                  <a:cubicBezTo>
                    <a:pt x="776" y="2826"/>
                    <a:pt x="802" y="2647"/>
                    <a:pt x="759" y="2457"/>
                  </a:cubicBezTo>
                  <a:cubicBezTo>
                    <a:pt x="737" y="2361"/>
                    <a:pt x="705" y="2271"/>
                    <a:pt x="655" y="2185"/>
                  </a:cubicBezTo>
                  <a:cubicBezTo>
                    <a:pt x="615" y="2113"/>
                    <a:pt x="513" y="2026"/>
                    <a:pt x="495" y="1948"/>
                  </a:cubicBezTo>
                  <a:cubicBezTo>
                    <a:pt x="480" y="1884"/>
                    <a:pt x="518" y="1853"/>
                    <a:pt x="555" y="1797"/>
                  </a:cubicBezTo>
                  <a:cubicBezTo>
                    <a:pt x="600" y="1728"/>
                    <a:pt x="633" y="1655"/>
                    <a:pt x="654" y="1575"/>
                  </a:cubicBezTo>
                  <a:cubicBezTo>
                    <a:pt x="698" y="1407"/>
                    <a:pt x="699" y="1222"/>
                    <a:pt x="695" y="1050"/>
                  </a:cubicBezTo>
                  <a:cubicBezTo>
                    <a:pt x="693" y="909"/>
                    <a:pt x="674" y="761"/>
                    <a:pt x="716" y="624"/>
                  </a:cubicBezTo>
                  <a:cubicBezTo>
                    <a:pt x="763" y="467"/>
                    <a:pt x="857" y="352"/>
                    <a:pt x="850" y="181"/>
                  </a:cubicBezTo>
                  <a:cubicBezTo>
                    <a:pt x="847" y="83"/>
                    <a:pt x="754" y="0"/>
                    <a:pt x="65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34"/>
            <p:cNvSpPr/>
            <p:nvPr/>
          </p:nvSpPr>
          <p:spPr>
            <a:xfrm>
              <a:off x="755715" y="825219"/>
              <a:ext cx="24770" cy="50055"/>
            </a:xfrm>
            <a:custGeom>
              <a:rect b="b" l="l" r="r" t="t"/>
              <a:pathLst>
                <a:path extrusionOk="0" h="1261" w="624">
                  <a:moveTo>
                    <a:pt x="374" y="0"/>
                  </a:moveTo>
                  <a:cubicBezTo>
                    <a:pt x="264" y="0"/>
                    <a:pt x="139" y="80"/>
                    <a:pt x="126" y="197"/>
                  </a:cubicBezTo>
                  <a:cubicBezTo>
                    <a:pt x="113" y="337"/>
                    <a:pt x="81" y="473"/>
                    <a:pt x="62" y="612"/>
                  </a:cubicBezTo>
                  <a:cubicBezTo>
                    <a:pt x="37" y="814"/>
                    <a:pt x="1" y="1128"/>
                    <a:pt x="225" y="1236"/>
                  </a:cubicBezTo>
                  <a:cubicBezTo>
                    <a:pt x="259" y="1252"/>
                    <a:pt x="295" y="1260"/>
                    <a:pt x="330" y="1260"/>
                  </a:cubicBezTo>
                  <a:cubicBezTo>
                    <a:pt x="368" y="1260"/>
                    <a:pt x="406" y="1251"/>
                    <a:pt x="441" y="1233"/>
                  </a:cubicBezTo>
                  <a:cubicBezTo>
                    <a:pt x="513" y="1196"/>
                    <a:pt x="547" y="1142"/>
                    <a:pt x="571" y="1066"/>
                  </a:cubicBezTo>
                  <a:cubicBezTo>
                    <a:pt x="585" y="1023"/>
                    <a:pt x="579" y="967"/>
                    <a:pt x="570" y="916"/>
                  </a:cubicBezTo>
                  <a:lnTo>
                    <a:pt x="570" y="916"/>
                  </a:lnTo>
                  <a:cubicBezTo>
                    <a:pt x="573" y="921"/>
                    <a:pt x="574" y="927"/>
                    <a:pt x="577" y="932"/>
                  </a:cubicBezTo>
                  <a:cubicBezTo>
                    <a:pt x="563" y="864"/>
                    <a:pt x="563" y="794"/>
                    <a:pt x="566" y="726"/>
                  </a:cubicBezTo>
                  <a:cubicBezTo>
                    <a:pt x="581" y="560"/>
                    <a:pt x="609" y="395"/>
                    <a:pt x="619" y="231"/>
                  </a:cubicBezTo>
                  <a:cubicBezTo>
                    <a:pt x="623" y="175"/>
                    <a:pt x="578" y="93"/>
                    <a:pt x="535" y="60"/>
                  </a:cubicBezTo>
                  <a:cubicBezTo>
                    <a:pt x="492" y="25"/>
                    <a:pt x="443" y="5"/>
                    <a:pt x="388" y="1"/>
                  </a:cubicBezTo>
                  <a:cubicBezTo>
                    <a:pt x="383" y="0"/>
                    <a:pt x="379" y="0"/>
                    <a:pt x="3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34"/>
            <p:cNvSpPr/>
            <p:nvPr/>
          </p:nvSpPr>
          <p:spPr>
            <a:xfrm>
              <a:off x="764209" y="790208"/>
              <a:ext cx="44776" cy="22944"/>
            </a:xfrm>
            <a:custGeom>
              <a:rect b="b" l="l" r="r" t="t"/>
              <a:pathLst>
                <a:path extrusionOk="0" h="578" w="1128">
                  <a:moveTo>
                    <a:pt x="249" y="0"/>
                  </a:moveTo>
                  <a:cubicBezTo>
                    <a:pt x="203" y="0"/>
                    <a:pt x="158" y="12"/>
                    <a:pt x="118" y="38"/>
                  </a:cubicBezTo>
                  <a:cubicBezTo>
                    <a:pt x="72" y="69"/>
                    <a:pt x="30" y="127"/>
                    <a:pt x="21" y="183"/>
                  </a:cubicBezTo>
                  <a:cubicBezTo>
                    <a:pt x="0" y="311"/>
                    <a:pt x="74" y="422"/>
                    <a:pt x="199" y="455"/>
                  </a:cubicBezTo>
                  <a:cubicBezTo>
                    <a:pt x="318" y="486"/>
                    <a:pt x="439" y="511"/>
                    <a:pt x="557" y="542"/>
                  </a:cubicBezTo>
                  <a:cubicBezTo>
                    <a:pt x="634" y="562"/>
                    <a:pt x="714" y="572"/>
                    <a:pt x="793" y="576"/>
                  </a:cubicBezTo>
                  <a:cubicBezTo>
                    <a:pt x="808" y="577"/>
                    <a:pt x="823" y="578"/>
                    <a:pt x="837" y="578"/>
                  </a:cubicBezTo>
                  <a:cubicBezTo>
                    <a:pt x="865" y="578"/>
                    <a:pt x="891" y="575"/>
                    <a:pt x="923" y="567"/>
                  </a:cubicBezTo>
                  <a:cubicBezTo>
                    <a:pt x="961" y="558"/>
                    <a:pt x="994" y="540"/>
                    <a:pt x="1027" y="521"/>
                  </a:cubicBezTo>
                  <a:cubicBezTo>
                    <a:pt x="1094" y="486"/>
                    <a:pt x="1128" y="380"/>
                    <a:pt x="1098" y="314"/>
                  </a:cubicBezTo>
                  <a:cubicBezTo>
                    <a:pt x="1076" y="262"/>
                    <a:pt x="1051" y="220"/>
                    <a:pt x="1009" y="182"/>
                  </a:cubicBezTo>
                  <a:cubicBezTo>
                    <a:pt x="977" y="152"/>
                    <a:pt x="940" y="132"/>
                    <a:pt x="900" y="113"/>
                  </a:cubicBezTo>
                  <a:cubicBezTo>
                    <a:pt x="830" y="79"/>
                    <a:pt x="747" y="54"/>
                    <a:pt x="667" y="45"/>
                  </a:cubicBezTo>
                  <a:cubicBezTo>
                    <a:pt x="542" y="31"/>
                    <a:pt x="417" y="21"/>
                    <a:pt x="293" y="4"/>
                  </a:cubicBezTo>
                  <a:cubicBezTo>
                    <a:pt x="278" y="1"/>
                    <a:pt x="264" y="0"/>
                    <a:pt x="2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34"/>
            <p:cNvSpPr/>
            <p:nvPr/>
          </p:nvSpPr>
          <p:spPr>
            <a:xfrm>
              <a:off x="794576" y="818907"/>
              <a:ext cx="23619" cy="37948"/>
            </a:xfrm>
            <a:custGeom>
              <a:rect b="b" l="l" r="r" t="t"/>
              <a:pathLst>
                <a:path extrusionOk="0" h="956" w="595">
                  <a:moveTo>
                    <a:pt x="280" y="0"/>
                  </a:moveTo>
                  <a:cubicBezTo>
                    <a:pt x="273" y="0"/>
                    <a:pt x="266" y="1"/>
                    <a:pt x="259" y="1"/>
                  </a:cubicBezTo>
                  <a:cubicBezTo>
                    <a:pt x="190" y="10"/>
                    <a:pt x="118" y="37"/>
                    <a:pt x="72" y="93"/>
                  </a:cubicBezTo>
                  <a:cubicBezTo>
                    <a:pt x="27" y="148"/>
                    <a:pt x="1" y="215"/>
                    <a:pt x="6" y="289"/>
                  </a:cubicBezTo>
                  <a:cubicBezTo>
                    <a:pt x="11" y="372"/>
                    <a:pt x="18" y="455"/>
                    <a:pt x="31" y="539"/>
                  </a:cubicBezTo>
                  <a:cubicBezTo>
                    <a:pt x="37" y="580"/>
                    <a:pt x="45" y="621"/>
                    <a:pt x="56" y="662"/>
                  </a:cubicBezTo>
                  <a:cubicBezTo>
                    <a:pt x="61" y="680"/>
                    <a:pt x="65" y="700"/>
                    <a:pt x="72" y="719"/>
                  </a:cubicBezTo>
                  <a:cubicBezTo>
                    <a:pt x="97" y="773"/>
                    <a:pt x="122" y="824"/>
                    <a:pt x="166" y="866"/>
                  </a:cubicBezTo>
                  <a:cubicBezTo>
                    <a:pt x="181" y="878"/>
                    <a:pt x="196" y="891"/>
                    <a:pt x="212" y="902"/>
                  </a:cubicBezTo>
                  <a:cubicBezTo>
                    <a:pt x="256" y="936"/>
                    <a:pt x="307" y="956"/>
                    <a:pt x="359" y="956"/>
                  </a:cubicBezTo>
                  <a:cubicBezTo>
                    <a:pt x="382" y="956"/>
                    <a:pt x="405" y="952"/>
                    <a:pt x="428" y="944"/>
                  </a:cubicBezTo>
                  <a:cubicBezTo>
                    <a:pt x="503" y="918"/>
                    <a:pt x="553" y="856"/>
                    <a:pt x="571" y="781"/>
                  </a:cubicBezTo>
                  <a:cubicBezTo>
                    <a:pt x="575" y="764"/>
                    <a:pt x="581" y="747"/>
                    <a:pt x="584" y="731"/>
                  </a:cubicBezTo>
                  <a:cubicBezTo>
                    <a:pt x="594" y="695"/>
                    <a:pt x="592" y="652"/>
                    <a:pt x="589" y="613"/>
                  </a:cubicBezTo>
                  <a:cubicBezTo>
                    <a:pt x="589" y="575"/>
                    <a:pt x="581" y="536"/>
                    <a:pt x="573" y="495"/>
                  </a:cubicBezTo>
                  <a:cubicBezTo>
                    <a:pt x="561" y="416"/>
                    <a:pt x="553" y="335"/>
                    <a:pt x="546" y="254"/>
                  </a:cubicBezTo>
                  <a:cubicBezTo>
                    <a:pt x="541" y="184"/>
                    <a:pt x="508" y="115"/>
                    <a:pt x="456" y="68"/>
                  </a:cubicBezTo>
                  <a:cubicBezTo>
                    <a:pt x="411" y="28"/>
                    <a:pt x="343" y="0"/>
                    <a:pt x="2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34"/>
            <p:cNvSpPr/>
            <p:nvPr/>
          </p:nvSpPr>
          <p:spPr>
            <a:xfrm>
              <a:off x="928507" y="840541"/>
              <a:ext cx="39457" cy="29573"/>
            </a:xfrm>
            <a:custGeom>
              <a:rect b="b" l="l" r="r" t="t"/>
              <a:pathLst>
                <a:path extrusionOk="0" h="745" w="994">
                  <a:moveTo>
                    <a:pt x="119" y="453"/>
                  </a:moveTo>
                  <a:cubicBezTo>
                    <a:pt x="126" y="458"/>
                    <a:pt x="134" y="463"/>
                    <a:pt x="141" y="469"/>
                  </a:cubicBezTo>
                  <a:lnTo>
                    <a:pt x="141" y="469"/>
                  </a:lnTo>
                  <a:cubicBezTo>
                    <a:pt x="134" y="464"/>
                    <a:pt x="126" y="458"/>
                    <a:pt x="119" y="453"/>
                  </a:cubicBezTo>
                  <a:close/>
                  <a:moveTo>
                    <a:pt x="278" y="563"/>
                  </a:moveTo>
                  <a:lnTo>
                    <a:pt x="278" y="563"/>
                  </a:lnTo>
                  <a:cubicBezTo>
                    <a:pt x="279" y="563"/>
                    <a:pt x="280" y="564"/>
                    <a:pt x="281" y="564"/>
                  </a:cubicBezTo>
                  <a:lnTo>
                    <a:pt x="281" y="564"/>
                  </a:lnTo>
                  <a:cubicBezTo>
                    <a:pt x="280" y="564"/>
                    <a:pt x="279" y="563"/>
                    <a:pt x="278" y="563"/>
                  </a:cubicBezTo>
                  <a:close/>
                  <a:moveTo>
                    <a:pt x="265" y="0"/>
                  </a:moveTo>
                  <a:cubicBezTo>
                    <a:pt x="235" y="0"/>
                    <a:pt x="206" y="5"/>
                    <a:pt x="181" y="14"/>
                  </a:cubicBezTo>
                  <a:cubicBezTo>
                    <a:pt x="124" y="33"/>
                    <a:pt x="63" y="82"/>
                    <a:pt x="39" y="139"/>
                  </a:cubicBezTo>
                  <a:cubicBezTo>
                    <a:pt x="11" y="199"/>
                    <a:pt x="1" y="270"/>
                    <a:pt x="26" y="332"/>
                  </a:cubicBezTo>
                  <a:cubicBezTo>
                    <a:pt x="35" y="352"/>
                    <a:pt x="46" y="372"/>
                    <a:pt x="55" y="391"/>
                  </a:cubicBezTo>
                  <a:cubicBezTo>
                    <a:pt x="78" y="426"/>
                    <a:pt x="109" y="454"/>
                    <a:pt x="147" y="473"/>
                  </a:cubicBezTo>
                  <a:lnTo>
                    <a:pt x="147" y="473"/>
                  </a:lnTo>
                  <a:cubicBezTo>
                    <a:pt x="209" y="515"/>
                    <a:pt x="271" y="557"/>
                    <a:pt x="333" y="599"/>
                  </a:cubicBezTo>
                  <a:cubicBezTo>
                    <a:pt x="315" y="588"/>
                    <a:pt x="298" y="576"/>
                    <a:pt x="281" y="564"/>
                  </a:cubicBezTo>
                  <a:lnTo>
                    <a:pt x="281" y="564"/>
                  </a:lnTo>
                  <a:cubicBezTo>
                    <a:pt x="349" y="610"/>
                    <a:pt x="418" y="665"/>
                    <a:pt x="495" y="696"/>
                  </a:cubicBezTo>
                  <a:cubicBezTo>
                    <a:pt x="554" y="721"/>
                    <a:pt x="620" y="744"/>
                    <a:pt x="688" y="744"/>
                  </a:cubicBezTo>
                  <a:cubicBezTo>
                    <a:pt x="693" y="744"/>
                    <a:pt x="698" y="744"/>
                    <a:pt x="704" y="744"/>
                  </a:cubicBezTo>
                  <a:cubicBezTo>
                    <a:pt x="752" y="742"/>
                    <a:pt x="802" y="732"/>
                    <a:pt x="845" y="717"/>
                  </a:cubicBezTo>
                  <a:cubicBezTo>
                    <a:pt x="916" y="692"/>
                    <a:pt x="969" y="632"/>
                    <a:pt x="984" y="559"/>
                  </a:cubicBezTo>
                  <a:cubicBezTo>
                    <a:pt x="993" y="520"/>
                    <a:pt x="990" y="482"/>
                    <a:pt x="978" y="446"/>
                  </a:cubicBezTo>
                  <a:cubicBezTo>
                    <a:pt x="966" y="413"/>
                    <a:pt x="947" y="387"/>
                    <a:pt x="922" y="363"/>
                  </a:cubicBezTo>
                  <a:cubicBezTo>
                    <a:pt x="904" y="343"/>
                    <a:pt x="885" y="322"/>
                    <a:pt x="864" y="304"/>
                  </a:cubicBezTo>
                  <a:cubicBezTo>
                    <a:pt x="837" y="278"/>
                    <a:pt x="794" y="252"/>
                    <a:pt x="759" y="232"/>
                  </a:cubicBezTo>
                  <a:cubicBezTo>
                    <a:pt x="716" y="208"/>
                    <a:pt x="671" y="192"/>
                    <a:pt x="628" y="170"/>
                  </a:cubicBezTo>
                  <a:cubicBezTo>
                    <a:pt x="540" y="127"/>
                    <a:pt x="459" y="75"/>
                    <a:pt x="375" y="26"/>
                  </a:cubicBezTo>
                  <a:cubicBezTo>
                    <a:pt x="344" y="8"/>
                    <a:pt x="304" y="0"/>
                    <a:pt x="2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34"/>
            <p:cNvSpPr/>
            <p:nvPr/>
          </p:nvSpPr>
          <p:spPr>
            <a:xfrm>
              <a:off x="964907" y="854712"/>
              <a:ext cx="1151" cy="1231"/>
            </a:xfrm>
            <a:custGeom>
              <a:rect b="b" l="l" r="r" t="t"/>
              <a:pathLst>
                <a:path extrusionOk="0" h="31" w="29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2" y="2"/>
                    <a:pt x="3" y="3"/>
                  </a:cubicBezTo>
                  <a:lnTo>
                    <a:pt x="3" y="3"/>
                  </a:lnTo>
                  <a:cubicBezTo>
                    <a:pt x="3" y="2"/>
                    <a:pt x="2" y="1"/>
                    <a:pt x="0" y="0"/>
                  </a:cubicBezTo>
                  <a:close/>
                  <a:moveTo>
                    <a:pt x="3" y="3"/>
                  </a:moveTo>
                  <a:cubicBezTo>
                    <a:pt x="4" y="5"/>
                    <a:pt x="4" y="6"/>
                    <a:pt x="6" y="6"/>
                  </a:cubicBezTo>
                  <a:cubicBezTo>
                    <a:pt x="14" y="15"/>
                    <a:pt x="20" y="22"/>
                    <a:pt x="28" y="30"/>
                  </a:cubicBezTo>
                  <a:cubicBezTo>
                    <a:pt x="20" y="21"/>
                    <a:pt x="12" y="12"/>
                    <a:pt x="3" y="3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34"/>
            <p:cNvSpPr/>
            <p:nvPr/>
          </p:nvSpPr>
          <p:spPr>
            <a:xfrm>
              <a:off x="964470" y="854156"/>
              <a:ext cx="476" cy="556"/>
            </a:xfrm>
            <a:custGeom>
              <a:rect b="b" l="l" r="r" t="t"/>
              <a:pathLst>
                <a:path extrusionOk="0" h="14" w="12">
                  <a:moveTo>
                    <a:pt x="1" y="1"/>
                  </a:moveTo>
                  <a:cubicBezTo>
                    <a:pt x="3" y="4"/>
                    <a:pt x="6" y="7"/>
                    <a:pt x="9" y="9"/>
                  </a:cubicBezTo>
                  <a:lnTo>
                    <a:pt x="9" y="9"/>
                  </a:lnTo>
                  <a:cubicBezTo>
                    <a:pt x="6" y="6"/>
                    <a:pt x="4" y="3"/>
                    <a:pt x="1" y="1"/>
                  </a:cubicBezTo>
                  <a:close/>
                  <a:moveTo>
                    <a:pt x="9" y="9"/>
                  </a:moveTo>
                  <a:cubicBezTo>
                    <a:pt x="10" y="10"/>
                    <a:pt x="11" y="12"/>
                    <a:pt x="11" y="13"/>
                  </a:cubicBezTo>
                  <a:lnTo>
                    <a:pt x="11" y="11"/>
                  </a:lnTo>
                  <a:cubicBezTo>
                    <a:pt x="11" y="11"/>
                    <a:pt x="10" y="10"/>
                    <a:pt x="9" y="9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34"/>
            <p:cNvSpPr/>
            <p:nvPr/>
          </p:nvSpPr>
          <p:spPr>
            <a:xfrm>
              <a:off x="928507" y="893851"/>
              <a:ext cx="26913" cy="49936"/>
            </a:xfrm>
            <a:custGeom>
              <a:rect b="b" l="l" r="r" t="t"/>
              <a:pathLst>
                <a:path extrusionOk="0" h="1258" w="678">
                  <a:moveTo>
                    <a:pt x="388" y="1"/>
                  </a:moveTo>
                  <a:cubicBezTo>
                    <a:pt x="251" y="1"/>
                    <a:pt x="124" y="88"/>
                    <a:pt x="94" y="232"/>
                  </a:cubicBezTo>
                  <a:cubicBezTo>
                    <a:pt x="66" y="360"/>
                    <a:pt x="52" y="492"/>
                    <a:pt x="34" y="622"/>
                  </a:cubicBezTo>
                  <a:cubicBezTo>
                    <a:pt x="25" y="686"/>
                    <a:pt x="16" y="748"/>
                    <a:pt x="10" y="812"/>
                  </a:cubicBezTo>
                  <a:cubicBezTo>
                    <a:pt x="5" y="866"/>
                    <a:pt x="1" y="916"/>
                    <a:pt x="4" y="970"/>
                  </a:cubicBezTo>
                  <a:cubicBezTo>
                    <a:pt x="5" y="1007"/>
                    <a:pt x="9" y="1043"/>
                    <a:pt x="22" y="1077"/>
                  </a:cubicBezTo>
                  <a:cubicBezTo>
                    <a:pt x="41" y="1133"/>
                    <a:pt x="65" y="1155"/>
                    <a:pt x="104" y="1199"/>
                  </a:cubicBezTo>
                  <a:cubicBezTo>
                    <a:pt x="142" y="1241"/>
                    <a:pt x="200" y="1258"/>
                    <a:pt x="258" y="1258"/>
                  </a:cubicBezTo>
                  <a:cubicBezTo>
                    <a:pt x="287" y="1258"/>
                    <a:pt x="316" y="1253"/>
                    <a:pt x="341" y="1246"/>
                  </a:cubicBezTo>
                  <a:cubicBezTo>
                    <a:pt x="478" y="1205"/>
                    <a:pt x="548" y="1060"/>
                    <a:pt x="582" y="932"/>
                  </a:cubicBezTo>
                  <a:cubicBezTo>
                    <a:pt x="599" y="869"/>
                    <a:pt x="608" y="809"/>
                    <a:pt x="615" y="743"/>
                  </a:cubicBezTo>
                  <a:cubicBezTo>
                    <a:pt x="630" y="612"/>
                    <a:pt x="641" y="481"/>
                    <a:pt x="665" y="351"/>
                  </a:cubicBezTo>
                  <a:cubicBezTo>
                    <a:pt x="678" y="274"/>
                    <a:pt x="664" y="191"/>
                    <a:pt x="621" y="128"/>
                  </a:cubicBezTo>
                  <a:cubicBezTo>
                    <a:pt x="582" y="68"/>
                    <a:pt x="509" y="16"/>
                    <a:pt x="438" y="5"/>
                  </a:cubicBezTo>
                  <a:cubicBezTo>
                    <a:pt x="422" y="2"/>
                    <a:pt x="405" y="1"/>
                    <a:pt x="3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34"/>
            <p:cNvSpPr/>
            <p:nvPr/>
          </p:nvSpPr>
          <p:spPr>
            <a:xfrm>
              <a:off x="1003292" y="916914"/>
              <a:ext cx="913" cy="1032"/>
            </a:xfrm>
            <a:custGeom>
              <a:rect b="b" l="l" r="r" t="t"/>
              <a:pathLst>
                <a:path extrusionOk="0" h="26" w="23">
                  <a:moveTo>
                    <a:pt x="1" y="1"/>
                  </a:moveTo>
                  <a:cubicBezTo>
                    <a:pt x="4" y="4"/>
                    <a:pt x="5" y="6"/>
                    <a:pt x="7" y="9"/>
                  </a:cubicBezTo>
                  <a:cubicBezTo>
                    <a:pt x="12" y="15"/>
                    <a:pt x="18" y="20"/>
                    <a:pt x="23" y="26"/>
                  </a:cubicBezTo>
                  <a:cubicBezTo>
                    <a:pt x="15" y="17"/>
                    <a:pt x="9" y="8"/>
                    <a:pt x="1" y="1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34"/>
            <p:cNvSpPr/>
            <p:nvPr/>
          </p:nvSpPr>
          <p:spPr>
            <a:xfrm>
              <a:off x="967884" y="901632"/>
              <a:ext cx="39377" cy="32907"/>
            </a:xfrm>
            <a:custGeom>
              <a:rect b="b" l="l" r="r" t="t"/>
              <a:pathLst>
                <a:path extrusionOk="0" h="829" w="992">
                  <a:moveTo>
                    <a:pt x="269" y="1"/>
                  </a:moveTo>
                  <a:cubicBezTo>
                    <a:pt x="263" y="1"/>
                    <a:pt x="257" y="1"/>
                    <a:pt x="251" y="1"/>
                  </a:cubicBezTo>
                  <a:cubicBezTo>
                    <a:pt x="188" y="5"/>
                    <a:pt x="113" y="40"/>
                    <a:pt x="71" y="90"/>
                  </a:cubicBezTo>
                  <a:cubicBezTo>
                    <a:pt x="28" y="144"/>
                    <a:pt x="0" y="210"/>
                    <a:pt x="8" y="280"/>
                  </a:cubicBezTo>
                  <a:cubicBezTo>
                    <a:pt x="13" y="303"/>
                    <a:pt x="17" y="326"/>
                    <a:pt x="22" y="349"/>
                  </a:cubicBezTo>
                  <a:cubicBezTo>
                    <a:pt x="38" y="392"/>
                    <a:pt x="62" y="430"/>
                    <a:pt x="96" y="460"/>
                  </a:cubicBezTo>
                  <a:cubicBezTo>
                    <a:pt x="175" y="542"/>
                    <a:pt x="262" y="619"/>
                    <a:pt x="353" y="687"/>
                  </a:cubicBezTo>
                  <a:cubicBezTo>
                    <a:pt x="394" y="717"/>
                    <a:pt x="436" y="744"/>
                    <a:pt x="477" y="770"/>
                  </a:cubicBezTo>
                  <a:cubicBezTo>
                    <a:pt x="490" y="776"/>
                    <a:pt x="501" y="781"/>
                    <a:pt x="514" y="787"/>
                  </a:cubicBezTo>
                  <a:cubicBezTo>
                    <a:pt x="548" y="800"/>
                    <a:pt x="580" y="813"/>
                    <a:pt x="616" y="822"/>
                  </a:cubicBezTo>
                  <a:cubicBezTo>
                    <a:pt x="633" y="826"/>
                    <a:pt x="650" y="828"/>
                    <a:pt x="667" y="828"/>
                  </a:cubicBezTo>
                  <a:cubicBezTo>
                    <a:pt x="685" y="828"/>
                    <a:pt x="703" y="826"/>
                    <a:pt x="721" y="823"/>
                  </a:cubicBezTo>
                  <a:cubicBezTo>
                    <a:pt x="794" y="811"/>
                    <a:pt x="862" y="796"/>
                    <a:pt x="913" y="734"/>
                  </a:cubicBezTo>
                  <a:cubicBezTo>
                    <a:pt x="965" y="665"/>
                    <a:pt x="992" y="568"/>
                    <a:pt x="958" y="485"/>
                  </a:cubicBezTo>
                  <a:cubicBezTo>
                    <a:pt x="944" y="448"/>
                    <a:pt x="923" y="422"/>
                    <a:pt x="899" y="393"/>
                  </a:cubicBezTo>
                  <a:cubicBezTo>
                    <a:pt x="883" y="375"/>
                    <a:pt x="870" y="355"/>
                    <a:pt x="852" y="341"/>
                  </a:cubicBezTo>
                  <a:cubicBezTo>
                    <a:pt x="825" y="318"/>
                    <a:pt x="799" y="304"/>
                    <a:pt x="769" y="289"/>
                  </a:cubicBezTo>
                  <a:cubicBezTo>
                    <a:pt x="747" y="276"/>
                    <a:pt x="724" y="266"/>
                    <a:pt x="701" y="254"/>
                  </a:cubicBezTo>
                  <a:cubicBezTo>
                    <a:pt x="668" y="237"/>
                    <a:pt x="636" y="217"/>
                    <a:pt x="602" y="197"/>
                  </a:cubicBezTo>
                  <a:cubicBezTo>
                    <a:pt x="547" y="155"/>
                    <a:pt x="492" y="113"/>
                    <a:pt x="441" y="66"/>
                  </a:cubicBezTo>
                  <a:cubicBezTo>
                    <a:pt x="396" y="25"/>
                    <a:pt x="331" y="1"/>
                    <a:pt x="2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34"/>
            <p:cNvSpPr/>
            <p:nvPr/>
          </p:nvSpPr>
          <p:spPr>
            <a:xfrm>
              <a:off x="1002379" y="915882"/>
              <a:ext cx="953" cy="1072"/>
            </a:xfrm>
            <a:custGeom>
              <a:rect b="b" l="l" r="r" t="t"/>
              <a:pathLst>
                <a:path extrusionOk="0" h="27" w="24">
                  <a:moveTo>
                    <a:pt x="1" y="1"/>
                  </a:moveTo>
                  <a:lnTo>
                    <a:pt x="1" y="1"/>
                  </a:lnTo>
                  <a:cubicBezTo>
                    <a:pt x="8" y="10"/>
                    <a:pt x="17" y="17"/>
                    <a:pt x="24" y="27"/>
                  </a:cubicBezTo>
                  <a:cubicBezTo>
                    <a:pt x="22" y="22"/>
                    <a:pt x="19" y="20"/>
                    <a:pt x="17" y="1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34"/>
            <p:cNvSpPr/>
            <p:nvPr/>
          </p:nvSpPr>
          <p:spPr>
            <a:xfrm>
              <a:off x="977252" y="863683"/>
              <a:ext cx="47118" cy="23579"/>
            </a:xfrm>
            <a:custGeom>
              <a:rect b="b" l="l" r="r" t="t"/>
              <a:pathLst>
                <a:path extrusionOk="0" h="594" w="1187">
                  <a:moveTo>
                    <a:pt x="852" y="1"/>
                  </a:moveTo>
                  <a:cubicBezTo>
                    <a:pt x="822" y="1"/>
                    <a:pt x="792" y="3"/>
                    <a:pt x="764" y="6"/>
                  </a:cubicBezTo>
                  <a:cubicBezTo>
                    <a:pt x="707" y="13"/>
                    <a:pt x="650" y="23"/>
                    <a:pt x="592" y="29"/>
                  </a:cubicBezTo>
                  <a:cubicBezTo>
                    <a:pt x="479" y="41"/>
                    <a:pt x="365" y="49"/>
                    <a:pt x="254" y="67"/>
                  </a:cubicBezTo>
                  <a:cubicBezTo>
                    <a:pt x="182" y="78"/>
                    <a:pt x="122" y="99"/>
                    <a:pt x="73" y="155"/>
                  </a:cubicBezTo>
                  <a:cubicBezTo>
                    <a:pt x="30" y="203"/>
                    <a:pt x="1" y="280"/>
                    <a:pt x="7" y="347"/>
                  </a:cubicBezTo>
                  <a:cubicBezTo>
                    <a:pt x="22" y="478"/>
                    <a:pt x="128" y="594"/>
                    <a:pt x="265" y="594"/>
                  </a:cubicBezTo>
                  <a:cubicBezTo>
                    <a:pt x="272" y="594"/>
                    <a:pt x="280" y="593"/>
                    <a:pt x="287" y="593"/>
                  </a:cubicBezTo>
                  <a:cubicBezTo>
                    <a:pt x="405" y="581"/>
                    <a:pt x="523" y="583"/>
                    <a:pt x="641" y="582"/>
                  </a:cubicBezTo>
                  <a:cubicBezTo>
                    <a:pt x="722" y="582"/>
                    <a:pt x="797" y="578"/>
                    <a:pt x="876" y="562"/>
                  </a:cubicBezTo>
                  <a:cubicBezTo>
                    <a:pt x="905" y="555"/>
                    <a:pt x="934" y="549"/>
                    <a:pt x="962" y="539"/>
                  </a:cubicBezTo>
                  <a:cubicBezTo>
                    <a:pt x="1004" y="523"/>
                    <a:pt x="1017" y="514"/>
                    <a:pt x="1045" y="490"/>
                  </a:cubicBezTo>
                  <a:cubicBezTo>
                    <a:pt x="1083" y="464"/>
                    <a:pt x="1113" y="430"/>
                    <a:pt x="1134" y="389"/>
                  </a:cubicBezTo>
                  <a:cubicBezTo>
                    <a:pt x="1142" y="365"/>
                    <a:pt x="1150" y="342"/>
                    <a:pt x="1158" y="318"/>
                  </a:cubicBezTo>
                  <a:cubicBezTo>
                    <a:pt x="1187" y="231"/>
                    <a:pt x="1136" y="142"/>
                    <a:pt x="1078" y="79"/>
                  </a:cubicBezTo>
                  <a:cubicBezTo>
                    <a:pt x="1020" y="18"/>
                    <a:pt x="935" y="1"/>
                    <a:pt x="8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34"/>
            <p:cNvSpPr/>
            <p:nvPr/>
          </p:nvSpPr>
          <p:spPr>
            <a:xfrm>
              <a:off x="1100862" y="722647"/>
              <a:ext cx="30446" cy="40529"/>
            </a:xfrm>
            <a:custGeom>
              <a:rect b="b" l="l" r="r" t="t"/>
              <a:pathLst>
                <a:path extrusionOk="0" h="1021" w="767">
                  <a:moveTo>
                    <a:pt x="35" y="635"/>
                  </a:moveTo>
                  <a:lnTo>
                    <a:pt x="35" y="635"/>
                  </a:lnTo>
                  <a:cubicBezTo>
                    <a:pt x="32" y="644"/>
                    <a:pt x="29" y="653"/>
                    <a:pt x="26" y="662"/>
                  </a:cubicBezTo>
                  <a:cubicBezTo>
                    <a:pt x="29" y="653"/>
                    <a:pt x="32" y="644"/>
                    <a:pt x="35" y="635"/>
                  </a:cubicBezTo>
                  <a:close/>
                  <a:moveTo>
                    <a:pt x="488" y="0"/>
                  </a:moveTo>
                  <a:cubicBezTo>
                    <a:pt x="461" y="0"/>
                    <a:pt x="433" y="5"/>
                    <a:pt x="407" y="15"/>
                  </a:cubicBezTo>
                  <a:cubicBezTo>
                    <a:pt x="342" y="41"/>
                    <a:pt x="288" y="84"/>
                    <a:pt x="257" y="147"/>
                  </a:cubicBezTo>
                  <a:cubicBezTo>
                    <a:pt x="219" y="222"/>
                    <a:pt x="187" y="300"/>
                    <a:pt x="153" y="376"/>
                  </a:cubicBezTo>
                  <a:cubicBezTo>
                    <a:pt x="136" y="414"/>
                    <a:pt x="119" y="453"/>
                    <a:pt x="101" y="490"/>
                  </a:cubicBezTo>
                  <a:cubicBezTo>
                    <a:pt x="92" y="509"/>
                    <a:pt x="84" y="526"/>
                    <a:pt x="74" y="544"/>
                  </a:cubicBezTo>
                  <a:cubicBezTo>
                    <a:pt x="62" y="565"/>
                    <a:pt x="53" y="587"/>
                    <a:pt x="45" y="608"/>
                  </a:cubicBezTo>
                  <a:lnTo>
                    <a:pt x="45" y="608"/>
                  </a:lnTo>
                  <a:cubicBezTo>
                    <a:pt x="46" y="605"/>
                    <a:pt x="47" y="601"/>
                    <a:pt x="49" y="598"/>
                  </a:cubicBezTo>
                  <a:lnTo>
                    <a:pt x="49" y="598"/>
                  </a:lnTo>
                  <a:cubicBezTo>
                    <a:pt x="47" y="603"/>
                    <a:pt x="45" y="608"/>
                    <a:pt x="43" y="613"/>
                  </a:cubicBezTo>
                  <a:lnTo>
                    <a:pt x="43" y="613"/>
                  </a:lnTo>
                  <a:cubicBezTo>
                    <a:pt x="42" y="616"/>
                    <a:pt x="41" y="619"/>
                    <a:pt x="40" y="621"/>
                  </a:cubicBezTo>
                  <a:lnTo>
                    <a:pt x="40" y="621"/>
                  </a:lnTo>
                  <a:cubicBezTo>
                    <a:pt x="20" y="677"/>
                    <a:pt x="0" y="732"/>
                    <a:pt x="10" y="795"/>
                  </a:cubicBezTo>
                  <a:cubicBezTo>
                    <a:pt x="20" y="858"/>
                    <a:pt x="40" y="919"/>
                    <a:pt x="90" y="959"/>
                  </a:cubicBezTo>
                  <a:cubicBezTo>
                    <a:pt x="130" y="991"/>
                    <a:pt x="186" y="1021"/>
                    <a:pt x="240" y="1021"/>
                  </a:cubicBezTo>
                  <a:cubicBezTo>
                    <a:pt x="249" y="1021"/>
                    <a:pt x="257" y="1020"/>
                    <a:pt x="265" y="1018"/>
                  </a:cubicBezTo>
                  <a:cubicBezTo>
                    <a:pt x="307" y="1010"/>
                    <a:pt x="340" y="1005"/>
                    <a:pt x="377" y="987"/>
                  </a:cubicBezTo>
                  <a:cubicBezTo>
                    <a:pt x="415" y="967"/>
                    <a:pt x="444" y="943"/>
                    <a:pt x="475" y="912"/>
                  </a:cubicBezTo>
                  <a:cubicBezTo>
                    <a:pt x="504" y="880"/>
                    <a:pt x="531" y="844"/>
                    <a:pt x="551" y="806"/>
                  </a:cubicBezTo>
                  <a:cubicBezTo>
                    <a:pt x="573" y="760"/>
                    <a:pt x="594" y="713"/>
                    <a:pt x="614" y="665"/>
                  </a:cubicBezTo>
                  <a:cubicBezTo>
                    <a:pt x="653" y="572"/>
                    <a:pt x="687" y="477"/>
                    <a:pt x="730" y="384"/>
                  </a:cubicBezTo>
                  <a:cubicBezTo>
                    <a:pt x="760" y="320"/>
                    <a:pt x="766" y="245"/>
                    <a:pt x="744" y="178"/>
                  </a:cubicBezTo>
                  <a:cubicBezTo>
                    <a:pt x="723" y="119"/>
                    <a:pt x="671" y="55"/>
                    <a:pt x="613" y="29"/>
                  </a:cubicBezTo>
                  <a:cubicBezTo>
                    <a:pt x="574" y="11"/>
                    <a:pt x="531" y="0"/>
                    <a:pt x="4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34"/>
            <p:cNvSpPr/>
            <p:nvPr/>
          </p:nvSpPr>
          <p:spPr>
            <a:xfrm>
              <a:off x="1045011" y="689859"/>
              <a:ext cx="29771" cy="36122"/>
            </a:xfrm>
            <a:custGeom>
              <a:rect b="b" l="l" r="r" t="t"/>
              <a:pathLst>
                <a:path extrusionOk="0" h="910" w="750">
                  <a:moveTo>
                    <a:pt x="475" y="1"/>
                  </a:moveTo>
                  <a:cubicBezTo>
                    <a:pt x="447" y="1"/>
                    <a:pt x="420" y="6"/>
                    <a:pt x="393" y="17"/>
                  </a:cubicBezTo>
                  <a:cubicBezTo>
                    <a:pt x="372" y="27"/>
                    <a:pt x="354" y="37"/>
                    <a:pt x="333" y="48"/>
                  </a:cubicBezTo>
                  <a:cubicBezTo>
                    <a:pt x="294" y="74"/>
                    <a:pt x="265" y="107"/>
                    <a:pt x="244" y="149"/>
                  </a:cubicBezTo>
                  <a:cubicBezTo>
                    <a:pt x="203" y="221"/>
                    <a:pt x="166" y="294"/>
                    <a:pt x="127" y="365"/>
                  </a:cubicBezTo>
                  <a:cubicBezTo>
                    <a:pt x="107" y="400"/>
                    <a:pt x="88" y="435"/>
                    <a:pt x="65" y="470"/>
                  </a:cubicBezTo>
                  <a:cubicBezTo>
                    <a:pt x="54" y="487"/>
                    <a:pt x="46" y="504"/>
                    <a:pt x="37" y="524"/>
                  </a:cubicBezTo>
                  <a:cubicBezTo>
                    <a:pt x="27" y="550"/>
                    <a:pt x="15" y="577"/>
                    <a:pt x="11" y="605"/>
                  </a:cubicBezTo>
                  <a:cubicBezTo>
                    <a:pt x="10" y="610"/>
                    <a:pt x="10" y="615"/>
                    <a:pt x="8" y="621"/>
                  </a:cubicBezTo>
                  <a:cubicBezTo>
                    <a:pt x="6" y="639"/>
                    <a:pt x="1" y="673"/>
                    <a:pt x="5" y="691"/>
                  </a:cubicBezTo>
                  <a:cubicBezTo>
                    <a:pt x="6" y="725"/>
                    <a:pt x="13" y="753"/>
                    <a:pt x="31" y="780"/>
                  </a:cubicBezTo>
                  <a:cubicBezTo>
                    <a:pt x="42" y="809"/>
                    <a:pt x="59" y="832"/>
                    <a:pt x="84" y="852"/>
                  </a:cubicBezTo>
                  <a:cubicBezTo>
                    <a:pt x="129" y="889"/>
                    <a:pt x="182" y="909"/>
                    <a:pt x="239" y="909"/>
                  </a:cubicBezTo>
                  <a:cubicBezTo>
                    <a:pt x="243" y="909"/>
                    <a:pt x="248" y="909"/>
                    <a:pt x="252" y="909"/>
                  </a:cubicBezTo>
                  <a:cubicBezTo>
                    <a:pt x="279" y="908"/>
                    <a:pt x="307" y="903"/>
                    <a:pt x="331" y="891"/>
                  </a:cubicBezTo>
                  <a:cubicBezTo>
                    <a:pt x="354" y="881"/>
                    <a:pt x="381" y="868"/>
                    <a:pt x="396" y="858"/>
                  </a:cubicBezTo>
                  <a:cubicBezTo>
                    <a:pt x="416" y="846"/>
                    <a:pt x="433" y="829"/>
                    <a:pt x="451" y="813"/>
                  </a:cubicBezTo>
                  <a:cubicBezTo>
                    <a:pt x="482" y="784"/>
                    <a:pt x="502" y="753"/>
                    <a:pt x="526" y="717"/>
                  </a:cubicBezTo>
                  <a:cubicBezTo>
                    <a:pt x="548" y="683"/>
                    <a:pt x="570" y="647"/>
                    <a:pt x="591" y="608"/>
                  </a:cubicBezTo>
                  <a:cubicBezTo>
                    <a:pt x="633" y="535"/>
                    <a:pt x="673" y="460"/>
                    <a:pt x="716" y="387"/>
                  </a:cubicBezTo>
                  <a:cubicBezTo>
                    <a:pt x="734" y="356"/>
                    <a:pt x="742" y="322"/>
                    <a:pt x="741" y="287"/>
                  </a:cubicBezTo>
                  <a:cubicBezTo>
                    <a:pt x="749" y="248"/>
                    <a:pt x="745" y="214"/>
                    <a:pt x="731" y="179"/>
                  </a:cubicBezTo>
                  <a:cubicBezTo>
                    <a:pt x="710" y="119"/>
                    <a:pt x="658" y="55"/>
                    <a:pt x="600" y="29"/>
                  </a:cubicBezTo>
                  <a:cubicBezTo>
                    <a:pt x="561" y="12"/>
                    <a:pt x="518" y="1"/>
                    <a:pt x="4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34"/>
            <p:cNvSpPr/>
            <p:nvPr/>
          </p:nvSpPr>
          <p:spPr>
            <a:xfrm>
              <a:off x="1003133" y="682873"/>
              <a:ext cx="42156" cy="28620"/>
            </a:xfrm>
            <a:custGeom>
              <a:rect b="b" l="l" r="r" t="t"/>
              <a:pathLst>
                <a:path extrusionOk="0" h="721" w="1062">
                  <a:moveTo>
                    <a:pt x="280" y="1"/>
                  </a:moveTo>
                  <a:cubicBezTo>
                    <a:pt x="253" y="1"/>
                    <a:pt x="226" y="5"/>
                    <a:pt x="201" y="13"/>
                  </a:cubicBezTo>
                  <a:cubicBezTo>
                    <a:pt x="142" y="33"/>
                    <a:pt x="83" y="83"/>
                    <a:pt x="58" y="138"/>
                  </a:cubicBezTo>
                  <a:cubicBezTo>
                    <a:pt x="1" y="267"/>
                    <a:pt x="48" y="408"/>
                    <a:pt x="170" y="476"/>
                  </a:cubicBezTo>
                  <a:cubicBezTo>
                    <a:pt x="260" y="524"/>
                    <a:pt x="351" y="571"/>
                    <a:pt x="443" y="615"/>
                  </a:cubicBezTo>
                  <a:cubicBezTo>
                    <a:pt x="488" y="636"/>
                    <a:pt x="531" y="659"/>
                    <a:pt x="577" y="678"/>
                  </a:cubicBezTo>
                  <a:cubicBezTo>
                    <a:pt x="638" y="704"/>
                    <a:pt x="703" y="721"/>
                    <a:pt x="769" y="721"/>
                  </a:cubicBezTo>
                  <a:cubicBezTo>
                    <a:pt x="806" y="721"/>
                    <a:pt x="843" y="715"/>
                    <a:pt x="881" y="703"/>
                  </a:cubicBezTo>
                  <a:cubicBezTo>
                    <a:pt x="988" y="667"/>
                    <a:pt x="1062" y="532"/>
                    <a:pt x="1015" y="423"/>
                  </a:cubicBezTo>
                  <a:cubicBezTo>
                    <a:pt x="992" y="367"/>
                    <a:pt x="964" y="324"/>
                    <a:pt x="920" y="282"/>
                  </a:cubicBezTo>
                  <a:cubicBezTo>
                    <a:pt x="888" y="252"/>
                    <a:pt x="848" y="228"/>
                    <a:pt x="810" y="208"/>
                  </a:cubicBezTo>
                  <a:cubicBezTo>
                    <a:pt x="766" y="185"/>
                    <a:pt x="719" y="170"/>
                    <a:pt x="675" y="151"/>
                  </a:cubicBezTo>
                  <a:cubicBezTo>
                    <a:pt x="581" y="111"/>
                    <a:pt x="487" y="70"/>
                    <a:pt x="394" y="27"/>
                  </a:cubicBezTo>
                  <a:cubicBezTo>
                    <a:pt x="359" y="10"/>
                    <a:pt x="319" y="1"/>
                    <a:pt x="2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34"/>
            <p:cNvSpPr/>
            <p:nvPr/>
          </p:nvSpPr>
          <p:spPr>
            <a:xfrm>
              <a:off x="965423" y="669853"/>
              <a:ext cx="30208" cy="46046"/>
            </a:xfrm>
            <a:custGeom>
              <a:rect b="b" l="l" r="r" t="t"/>
              <a:pathLst>
                <a:path extrusionOk="0" h="1160" w="761">
                  <a:moveTo>
                    <a:pt x="490" y="1"/>
                  </a:moveTo>
                  <a:cubicBezTo>
                    <a:pt x="440" y="1"/>
                    <a:pt x="389" y="13"/>
                    <a:pt x="349" y="44"/>
                  </a:cubicBezTo>
                  <a:cubicBezTo>
                    <a:pt x="331" y="58"/>
                    <a:pt x="315" y="73"/>
                    <a:pt x="299" y="86"/>
                  </a:cubicBezTo>
                  <a:cubicBezTo>
                    <a:pt x="269" y="121"/>
                    <a:pt x="250" y="159"/>
                    <a:pt x="240" y="204"/>
                  </a:cubicBezTo>
                  <a:cubicBezTo>
                    <a:pt x="200" y="323"/>
                    <a:pt x="174" y="444"/>
                    <a:pt x="135" y="562"/>
                  </a:cubicBezTo>
                  <a:cubicBezTo>
                    <a:pt x="126" y="585"/>
                    <a:pt x="116" y="610"/>
                    <a:pt x="106" y="633"/>
                  </a:cubicBezTo>
                  <a:cubicBezTo>
                    <a:pt x="89" y="669"/>
                    <a:pt x="75" y="707"/>
                    <a:pt x="62" y="745"/>
                  </a:cubicBezTo>
                  <a:lnTo>
                    <a:pt x="62" y="745"/>
                  </a:lnTo>
                  <a:cubicBezTo>
                    <a:pt x="49" y="776"/>
                    <a:pt x="36" y="807"/>
                    <a:pt x="32" y="840"/>
                  </a:cubicBezTo>
                  <a:cubicBezTo>
                    <a:pt x="31" y="860"/>
                    <a:pt x="28" y="878"/>
                    <a:pt x="24" y="898"/>
                  </a:cubicBezTo>
                  <a:cubicBezTo>
                    <a:pt x="1" y="1032"/>
                    <a:pt x="106" y="1160"/>
                    <a:pt x="235" y="1160"/>
                  </a:cubicBezTo>
                  <a:cubicBezTo>
                    <a:pt x="259" y="1160"/>
                    <a:pt x="283" y="1156"/>
                    <a:pt x="308" y="1146"/>
                  </a:cubicBezTo>
                  <a:cubicBezTo>
                    <a:pt x="360" y="1127"/>
                    <a:pt x="414" y="1102"/>
                    <a:pt x="456" y="1065"/>
                  </a:cubicBezTo>
                  <a:cubicBezTo>
                    <a:pt x="501" y="1027"/>
                    <a:pt x="541" y="980"/>
                    <a:pt x="570" y="928"/>
                  </a:cubicBezTo>
                  <a:cubicBezTo>
                    <a:pt x="610" y="854"/>
                    <a:pt x="632" y="767"/>
                    <a:pt x="653" y="685"/>
                  </a:cubicBezTo>
                  <a:cubicBezTo>
                    <a:pt x="685" y="559"/>
                    <a:pt x="705" y="430"/>
                    <a:pt x="740" y="305"/>
                  </a:cubicBezTo>
                  <a:cubicBezTo>
                    <a:pt x="760" y="247"/>
                    <a:pt x="737" y="163"/>
                    <a:pt x="704" y="112"/>
                  </a:cubicBezTo>
                  <a:cubicBezTo>
                    <a:pt x="668" y="62"/>
                    <a:pt x="605" y="15"/>
                    <a:pt x="543" y="5"/>
                  </a:cubicBezTo>
                  <a:cubicBezTo>
                    <a:pt x="526" y="2"/>
                    <a:pt x="508" y="1"/>
                    <a:pt x="49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34"/>
            <p:cNvSpPr/>
            <p:nvPr/>
          </p:nvSpPr>
          <p:spPr>
            <a:xfrm>
              <a:off x="868290" y="714430"/>
              <a:ext cx="44339" cy="23102"/>
            </a:xfrm>
            <a:custGeom>
              <a:rect b="b" l="l" r="r" t="t"/>
              <a:pathLst>
                <a:path extrusionOk="0" h="582" w="1117">
                  <a:moveTo>
                    <a:pt x="260" y="1"/>
                  </a:moveTo>
                  <a:cubicBezTo>
                    <a:pt x="209" y="1"/>
                    <a:pt x="160" y="14"/>
                    <a:pt x="116" y="43"/>
                  </a:cubicBezTo>
                  <a:cubicBezTo>
                    <a:pt x="67" y="77"/>
                    <a:pt x="21" y="139"/>
                    <a:pt x="11" y="201"/>
                  </a:cubicBezTo>
                  <a:cubicBezTo>
                    <a:pt x="0" y="265"/>
                    <a:pt x="8" y="337"/>
                    <a:pt x="48" y="392"/>
                  </a:cubicBezTo>
                  <a:cubicBezTo>
                    <a:pt x="86" y="442"/>
                    <a:pt x="141" y="488"/>
                    <a:pt x="206" y="497"/>
                  </a:cubicBezTo>
                  <a:cubicBezTo>
                    <a:pt x="311" y="513"/>
                    <a:pt x="418" y="515"/>
                    <a:pt x="522" y="533"/>
                  </a:cubicBezTo>
                  <a:cubicBezTo>
                    <a:pt x="574" y="540"/>
                    <a:pt x="625" y="549"/>
                    <a:pt x="675" y="561"/>
                  </a:cubicBezTo>
                  <a:cubicBezTo>
                    <a:pt x="724" y="572"/>
                    <a:pt x="775" y="582"/>
                    <a:pt x="826" y="582"/>
                  </a:cubicBezTo>
                  <a:cubicBezTo>
                    <a:pt x="866" y="582"/>
                    <a:pt x="906" y="576"/>
                    <a:pt x="943" y="560"/>
                  </a:cubicBezTo>
                  <a:cubicBezTo>
                    <a:pt x="1014" y="530"/>
                    <a:pt x="1066" y="483"/>
                    <a:pt x="1091" y="408"/>
                  </a:cubicBezTo>
                  <a:cubicBezTo>
                    <a:pt x="1117" y="336"/>
                    <a:pt x="1111" y="257"/>
                    <a:pt x="1065" y="191"/>
                  </a:cubicBezTo>
                  <a:cubicBezTo>
                    <a:pt x="1017" y="123"/>
                    <a:pt x="954" y="85"/>
                    <a:pt x="879" y="59"/>
                  </a:cubicBezTo>
                  <a:cubicBezTo>
                    <a:pt x="836" y="43"/>
                    <a:pt x="797" y="39"/>
                    <a:pt x="751" y="35"/>
                  </a:cubicBezTo>
                  <a:cubicBezTo>
                    <a:pt x="674" y="30"/>
                    <a:pt x="598" y="28"/>
                    <a:pt x="521" y="26"/>
                  </a:cubicBezTo>
                  <a:cubicBezTo>
                    <a:pt x="449" y="20"/>
                    <a:pt x="377" y="15"/>
                    <a:pt x="308" y="5"/>
                  </a:cubicBezTo>
                  <a:cubicBezTo>
                    <a:pt x="292" y="2"/>
                    <a:pt x="276" y="1"/>
                    <a:pt x="26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34"/>
            <p:cNvSpPr/>
            <p:nvPr/>
          </p:nvSpPr>
          <p:spPr>
            <a:xfrm>
              <a:off x="821013" y="710103"/>
              <a:ext cx="30049" cy="49301"/>
            </a:xfrm>
            <a:custGeom>
              <a:rect b="b" l="l" r="r" t="t"/>
              <a:pathLst>
                <a:path extrusionOk="0" h="1242" w="757">
                  <a:moveTo>
                    <a:pt x="33" y="771"/>
                  </a:moveTo>
                  <a:cubicBezTo>
                    <a:pt x="32" y="774"/>
                    <a:pt x="31" y="776"/>
                    <a:pt x="30" y="779"/>
                  </a:cubicBezTo>
                  <a:cubicBezTo>
                    <a:pt x="31" y="776"/>
                    <a:pt x="32" y="774"/>
                    <a:pt x="33" y="771"/>
                  </a:cubicBezTo>
                  <a:close/>
                  <a:moveTo>
                    <a:pt x="456" y="1"/>
                  </a:moveTo>
                  <a:cubicBezTo>
                    <a:pt x="323" y="1"/>
                    <a:pt x="208" y="86"/>
                    <a:pt x="176" y="222"/>
                  </a:cubicBezTo>
                  <a:cubicBezTo>
                    <a:pt x="134" y="396"/>
                    <a:pt x="97" y="571"/>
                    <a:pt x="43" y="742"/>
                  </a:cubicBezTo>
                  <a:lnTo>
                    <a:pt x="43" y="742"/>
                  </a:lnTo>
                  <a:cubicBezTo>
                    <a:pt x="40" y="749"/>
                    <a:pt x="38" y="757"/>
                    <a:pt x="35" y="765"/>
                  </a:cubicBezTo>
                  <a:lnTo>
                    <a:pt x="35" y="765"/>
                  </a:lnTo>
                  <a:cubicBezTo>
                    <a:pt x="34" y="767"/>
                    <a:pt x="34" y="769"/>
                    <a:pt x="33" y="771"/>
                  </a:cubicBezTo>
                  <a:lnTo>
                    <a:pt x="33" y="771"/>
                  </a:lnTo>
                  <a:cubicBezTo>
                    <a:pt x="34" y="769"/>
                    <a:pt x="34" y="768"/>
                    <a:pt x="35" y="766"/>
                  </a:cubicBezTo>
                  <a:lnTo>
                    <a:pt x="35" y="766"/>
                  </a:lnTo>
                  <a:cubicBezTo>
                    <a:pt x="27" y="790"/>
                    <a:pt x="20" y="815"/>
                    <a:pt x="14" y="841"/>
                  </a:cubicBezTo>
                  <a:cubicBezTo>
                    <a:pt x="3" y="883"/>
                    <a:pt x="1" y="926"/>
                    <a:pt x="1" y="971"/>
                  </a:cubicBezTo>
                  <a:cubicBezTo>
                    <a:pt x="0" y="1057"/>
                    <a:pt x="32" y="1154"/>
                    <a:pt x="106" y="1205"/>
                  </a:cubicBezTo>
                  <a:cubicBezTo>
                    <a:pt x="144" y="1231"/>
                    <a:pt x="183" y="1242"/>
                    <a:pt x="222" y="1242"/>
                  </a:cubicBezTo>
                  <a:cubicBezTo>
                    <a:pt x="363" y="1242"/>
                    <a:pt x="497" y="1094"/>
                    <a:pt x="547" y="972"/>
                  </a:cubicBezTo>
                  <a:cubicBezTo>
                    <a:pt x="630" y="769"/>
                    <a:pt x="673" y="549"/>
                    <a:pt x="724" y="336"/>
                  </a:cubicBezTo>
                  <a:cubicBezTo>
                    <a:pt x="756" y="192"/>
                    <a:pt x="651" y="27"/>
                    <a:pt x="505" y="4"/>
                  </a:cubicBezTo>
                  <a:cubicBezTo>
                    <a:pt x="489" y="2"/>
                    <a:pt x="472" y="1"/>
                    <a:pt x="4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34"/>
            <p:cNvSpPr/>
            <p:nvPr/>
          </p:nvSpPr>
          <p:spPr>
            <a:xfrm>
              <a:off x="993408" y="819225"/>
              <a:ext cx="29096" cy="39100"/>
            </a:xfrm>
            <a:custGeom>
              <a:rect b="b" l="l" r="r" t="t"/>
              <a:pathLst>
                <a:path extrusionOk="0" h="985" w="733">
                  <a:moveTo>
                    <a:pt x="485" y="0"/>
                  </a:moveTo>
                  <a:cubicBezTo>
                    <a:pt x="368" y="0"/>
                    <a:pt x="270" y="76"/>
                    <a:pt x="239" y="195"/>
                  </a:cubicBezTo>
                  <a:cubicBezTo>
                    <a:pt x="238" y="201"/>
                    <a:pt x="235" y="207"/>
                    <a:pt x="234" y="212"/>
                  </a:cubicBezTo>
                  <a:cubicBezTo>
                    <a:pt x="202" y="295"/>
                    <a:pt x="157" y="371"/>
                    <a:pt x="113" y="450"/>
                  </a:cubicBezTo>
                  <a:cubicBezTo>
                    <a:pt x="82" y="505"/>
                    <a:pt x="56" y="568"/>
                    <a:pt x="36" y="630"/>
                  </a:cubicBezTo>
                  <a:cubicBezTo>
                    <a:pt x="30" y="652"/>
                    <a:pt x="22" y="674"/>
                    <a:pt x="17" y="696"/>
                  </a:cubicBezTo>
                  <a:cubicBezTo>
                    <a:pt x="1" y="768"/>
                    <a:pt x="25" y="837"/>
                    <a:pt x="63" y="895"/>
                  </a:cubicBezTo>
                  <a:cubicBezTo>
                    <a:pt x="98" y="945"/>
                    <a:pt x="160" y="984"/>
                    <a:pt x="223" y="984"/>
                  </a:cubicBezTo>
                  <a:cubicBezTo>
                    <a:pt x="229" y="984"/>
                    <a:pt x="236" y="984"/>
                    <a:pt x="243" y="983"/>
                  </a:cubicBezTo>
                  <a:cubicBezTo>
                    <a:pt x="315" y="972"/>
                    <a:pt x="381" y="955"/>
                    <a:pt x="430" y="893"/>
                  </a:cubicBezTo>
                  <a:cubicBezTo>
                    <a:pt x="457" y="859"/>
                    <a:pt x="482" y="825"/>
                    <a:pt x="505" y="789"/>
                  </a:cubicBezTo>
                  <a:cubicBezTo>
                    <a:pt x="535" y="743"/>
                    <a:pt x="566" y="697"/>
                    <a:pt x="591" y="648"/>
                  </a:cubicBezTo>
                  <a:cubicBezTo>
                    <a:pt x="647" y="536"/>
                    <a:pt x="698" y="419"/>
                    <a:pt x="720" y="295"/>
                  </a:cubicBezTo>
                  <a:cubicBezTo>
                    <a:pt x="732" y="230"/>
                    <a:pt x="720" y="161"/>
                    <a:pt x="683" y="107"/>
                  </a:cubicBezTo>
                  <a:cubicBezTo>
                    <a:pt x="651" y="57"/>
                    <a:pt x="588" y="13"/>
                    <a:pt x="530" y="4"/>
                  </a:cubicBezTo>
                  <a:cubicBezTo>
                    <a:pt x="515" y="1"/>
                    <a:pt x="500" y="0"/>
                    <a:pt x="48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34"/>
            <p:cNvSpPr/>
            <p:nvPr/>
          </p:nvSpPr>
          <p:spPr>
            <a:xfrm>
              <a:off x="778301" y="751148"/>
              <a:ext cx="36083" cy="23658"/>
            </a:xfrm>
            <a:custGeom>
              <a:rect b="b" l="l" r="r" t="t"/>
              <a:pathLst>
                <a:path extrusionOk="0" h="596" w="909">
                  <a:moveTo>
                    <a:pt x="255" y="1"/>
                  </a:moveTo>
                  <a:cubicBezTo>
                    <a:pt x="205" y="1"/>
                    <a:pt x="150" y="19"/>
                    <a:pt x="114" y="43"/>
                  </a:cubicBezTo>
                  <a:cubicBezTo>
                    <a:pt x="66" y="76"/>
                    <a:pt x="22" y="137"/>
                    <a:pt x="11" y="196"/>
                  </a:cubicBezTo>
                  <a:cubicBezTo>
                    <a:pt x="0" y="260"/>
                    <a:pt x="9" y="328"/>
                    <a:pt x="47" y="382"/>
                  </a:cubicBezTo>
                  <a:cubicBezTo>
                    <a:pt x="62" y="397"/>
                    <a:pt x="75" y="413"/>
                    <a:pt x="89" y="428"/>
                  </a:cubicBezTo>
                  <a:cubicBezTo>
                    <a:pt x="122" y="458"/>
                    <a:pt x="159" y="475"/>
                    <a:pt x="201" y="485"/>
                  </a:cubicBezTo>
                  <a:cubicBezTo>
                    <a:pt x="279" y="511"/>
                    <a:pt x="357" y="538"/>
                    <a:pt x="437" y="563"/>
                  </a:cubicBezTo>
                  <a:cubicBezTo>
                    <a:pt x="476" y="574"/>
                    <a:pt x="516" y="587"/>
                    <a:pt x="556" y="590"/>
                  </a:cubicBezTo>
                  <a:cubicBezTo>
                    <a:pt x="584" y="592"/>
                    <a:pt x="611" y="596"/>
                    <a:pt x="638" y="596"/>
                  </a:cubicBezTo>
                  <a:cubicBezTo>
                    <a:pt x="667" y="596"/>
                    <a:pt x="696" y="592"/>
                    <a:pt x="724" y="579"/>
                  </a:cubicBezTo>
                  <a:cubicBezTo>
                    <a:pt x="755" y="566"/>
                    <a:pt x="787" y="550"/>
                    <a:pt x="818" y="533"/>
                  </a:cubicBezTo>
                  <a:cubicBezTo>
                    <a:pt x="872" y="504"/>
                    <a:pt x="900" y="438"/>
                    <a:pt x="904" y="379"/>
                  </a:cubicBezTo>
                  <a:cubicBezTo>
                    <a:pt x="908" y="316"/>
                    <a:pt x="887" y="257"/>
                    <a:pt x="838" y="213"/>
                  </a:cubicBezTo>
                  <a:cubicBezTo>
                    <a:pt x="824" y="199"/>
                    <a:pt x="810" y="187"/>
                    <a:pt x="798" y="175"/>
                  </a:cubicBezTo>
                  <a:cubicBezTo>
                    <a:pt x="754" y="136"/>
                    <a:pt x="702" y="124"/>
                    <a:pt x="649" y="106"/>
                  </a:cubicBezTo>
                  <a:cubicBezTo>
                    <a:pt x="612" y="93"/>
                    <a:pt x="572" y="87"/>
                    <a:pt x="533" y="76"/>
                  </a:cubicBezTo>
                  <a:cubicBezTo>
                    <a:pt x="455" y="56"/>
                    <a:pt x="377" y="31"/>
                    <a:pt x="300" y="7"/>
                  </a:cubicBezTo>
                  <a:cubicBezTo>
                    <a:pt x="286" y="3"/>
                    <a:pt x="271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34"/>
            <p:cNvSpPr/>
            <p:nvPr/>
          </p:nvSpPr>
          <p:spPr>
            <a:xfrm>
              <a:off x="716179" y="665288"/>
              <a:ext cx="26318" cy="43823"/>
            </a:xfrm>
            <a:custGeom>
              <a:rect b="b" l="l" r="r" t="t"/>
              <a:pathLst>
                <a:path extrusionOk="0" h="1104" w="663">
                  <a:moveTo>
                    <a:pt x="359" y="1"/>
                  </a:moveTo>
                  <a:cubicBezTo>
                    <a:pt x="286" y="1"/>
                    <a:pt x="222" y="24"/>
                    <a:pt x="167" y="74"/>
                  </a:cubicBezTo>
                  <a:cubicBezTo>
                    <a:pt x="135" y="97"/>
                    <a:pt x="111" y="126"/>
                    <a:pt x="96" y="163"/>
                  </a:cubicBezTo>
                  <a:cubicBezTo>
                    <a:pt x="73" y="211"/>
                    <a:pt x="62" y="262"/>
                    <a:pt x="65" y="315"/>
                  </a:cubicBezTo>
                  <a:lnTo>
                    <a:pt x="65" y="323"/>
                  </a:lnTo>
                  <a:cubicBezTo>
                    <a:pt x="58" y="409"/>
                    <a:pt x="52" y="493"/>
                    <a:pt x="37" y="578"/>
                  </a:cubicBezTo>
                  <a:cubicBezTo>
                    <a:pt x="30" y="622"/>
                    <a:pt x="23" y="665"/>
                    <a:pt x="17" y="708"/>
                  </a:cubicBezTo>
                  <a:cubicBezTo>
                    <a:pt x="4" y="807"/>
                    <a:pt x="1" y="913"/>
                    <a:pt x="68" y="996"/>
                  </a:cubicBezTo>
                  <a:cubicBezTo>
                    <a:pt x="110" y="1051"/>
                    <a:pt x="180" y="1104"/>
                    <a:pt x="254" y="1104"/>
                  </a:cubicBezTo>
                  <a:cubicBezTo>
                    <a:pt x="264" y="1104"/>
                    <a:pt x="273" y="1103"/>
                    <a:pt x="282" y="1101"/>
                  </a:cubicBezTo>
                  <a:cubicBezTo>
                    <a:pt x="309" y="1096"/>
                    <a:pt x="338" y="1094"/>
                    <a:pt x="364" y="1084"/>
                  </a:cubicBezTo>
                  <a:cubicBezTo>
                    <a:pt x="415" y="1066"/>
                    <a:pt x="453" y="1033"/>
                    <a:pt x="490" y="996"/>
                  </a:cubicBezTo>
                  <a:cubicBezTo>
                    <a:pt x="525" y="962"/>
                    <a:pt x="546" y="920"/>
                    <a:pt x="562" y="876"/>
                  </a:cubicBezTo>
                  <a:cubicBezTo>
                    <a:pt x="590" y="805"/>
                    <a:pt x="609" y="740"/>
                    <a:pt x="621" y="667"/>
                  </a:cubicBezTo>
                  <a:cubicBezTo>
                    <a:pt x="637" y="564"/>
                    <a:pt x="646" y="459"/>
                    <a:pt x="652" y="354"/>
                  </a:cubicBezTo>
                  <a:cubicBezTo>
                    <a:pt x="662" y="302"/>
                    <a:pt x="659" y="250"/>
                    <a:pt x="641" y="198"/>
                  </a:cubicBezTo>
                  <a:cubicBezTo>
                    <a:pt x="630" y="174"/>
                    <a:pt x="619" y="152"/>
                    <a:pt x="606" y="128"/>
                  </a:cubicBezTo>
                  <a:cubicBezTo>
                    <a:pt x="558" y="50"/>
                    <a:pt x="470" y="8"/>
                    <a:pt x="381" y="1"/>
                  </a:cubicBezTo>
                  <a:cubicBezTo>
                    <a:pt x="374" y="1"/>
                    <a:pt x="366" y="1"/>
                    <a:pt x="3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34"/>
            <p:cNvSpPr/>
            <p:nvPr/>
          </p:nvSpPr>
          <p:spPr>
            <a:xfrm>
              <a:off x="694704" y="665526"/>
              <a:ext cx="1866" cy="675"/>
            </a:xfrm>
            <a:custGeom>
              <a:rect b="b" l="l" r="r" t="t"/>
              <a:pathLst>
                <a:path extrusionOk="0" h="17" w="4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6" y="6"/>
                    <a:pt x="31" y="11"/>
                    <a:pt x="46" y="16"/>
                  </a:cubicBezTo>
                  <a:cubicBezTo>
                    <a:pt x="32" y="11"/>
                    <a:pt x="17" y="6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34"/>
            <p:cNvSpPr/>
            <p:nvPr/>
          </p:nvSpPr>
          <p:spPr>
            <a:xfrm>
              <a:off x="693910" y="665288"/>
              <a:ext cx="834" cy="278"/>
            </a:xfrm>
            <a:custGeom>
              <a:rect b="b" l="l" r="r" t="t"/>
              <a:pathLst>
                <a:path extrusionOk="0" h="7" w="21">
                  <a:moveTo>
                    <a:pt x="1" y="0"/>
                  </a:moveTo>
                  <a:lnTo>
                    <a:pt x="20" y="6"/>
                  </a:lnTo>
                  <a:lnTo>
                    <a:pt x="20" y="6"/>
                  </a:lnTo>
                  <a:cubicBezTo>
                    <a:pt x="20" y="6"/>
                    <a:pt x="19" y="6"/>
                    <a:pt x="19" y="6"/>
                  </a:cubicBezTo>
                  <a:cubicBezTo>
                    <a:pt x="14" y="3"/>
                    <a:pt x="8" y="2"/>
                    <a:pt x="1" y="0"/>
                  </a:cubicBezTo>
                  <a:close/>
                  <a:moveTo>
                    <a:pt x="20" y="6"/>
                  </a:moveTo>
                  <a:cubicBezTo>
                    <a:pt x="20" y="7"/>
                    <a:pt x="20" y="7"/>
                    <a:pt x="20" y="7"/>
                  </a:cubicBezTo>
                  <a:lnTo>
                    <a:pt x="20" y="6"/>
                  </a:lnTo>
                  <a:close/>
                </a:path>
              </a:pathLst>
            </a:custGeom>
            <a:solidFill>
              <a:srgbClr val="F4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34"/>
            <p:cNvSpPr/>
            <p:nvPr/>
          </p:nvSpPr>
          <p:spPr>
            <a:xfrm>
              <a:off x="662590" y="662549"/>
              <a:ext cx="40568" cy="23896"/>
            </a:xfrm>
            <a:custGeom>
              <a:rect b="b" l="l" r="r" t="t"/>
              <a:pathLst>
                <a:path extrusionOk="0" h="602" w="1022">
                  <a:moveTo>
                    <a:pt x="268" y="0"/>
                  </a:moveTo>
                  <a:cubicBezTo>
                    <a:pt x="216" y="0"/>
                    <a:pt x="159" y="19"/>
                    <a:pt x="120" y="45"/>
                  </a:cubicBezTo>
                  <a:cubicBezTo>
                    <a:pt x="68" y="81"/>
                    <a:pt x="21" y="145"/>
                    <a:pt x="11" y="208"/>
                  </a:cubicBezTo>
                  <a:cubicBezTo>
                    <a:pt x="0" y="276"/>
                    <a:pt x="8" y="350"/>
                    <a:pt x="49" y="406"/>
                  </a:cubicBezTo>
                  <a:cubicBezTo>
                    <a:pt x="64" y="423"/>
                    <a:pt x="79" y="439"/>
                    <a:pt x="94" y="456"/>
                  </a:cubicBezTo>
                  <a:cubicBezTo>
                    <a:pt x="127" y="486"/>
                    <a:pt x="168" y="505"/>
                    <a:pt x="212" y="514"/>
                  </a:cubicBezTo>
                  <a:cubicBezTo>
                    <a:pt x="294" y="540"/>
                    <a:pt x="378" y="561"/>
                    <a:pt x="464" y="576"/>
                  </a:cubicBezTo>
                  <a:cubicBezTo>
                    <a:pt x="506" y="585"/>
                    <a:pt x="549" y="591"/>
                    <a:pt x="592" y="595"/>
                  </a:cubicBezTo>
                  <a:cubicBezTo>
                    <a:pt x="627" y="598"/>
                    <a:pt x="662" y="601"/>
                    <a:pt x="697" y="601"/>
                  </a:cubicBezTo>
                  <a:cubicBezTo>
                    <a:pt x="746" y="601"/>
                    <a:pt x="794" y="595"/>
                    <a:pt x="842" y="572"/>
                  </a:cubicBezTo>
                  <a:cubicBezTo>
                    <a:pt x="862" y="562"/>
                    <a:pt x="882" y="554"/>
                    <a:pt x="902" y="543"/>
                  </a:cubicBezTo>
                  <a:cubicBezTo>
                    <a:pt x="930" y="524"/>
                    <a:pt x="954" y="501"/>
                    <a:pt x="970" y="471"/>
                  </a:cubicBezTo>
                  <a:cubicBezTo>
                    <a:pt x="1001" y="425"/>
                    <a:pt x="1022" y="367"/>
                    <a:pt x="1016" y="311"/>
                  </a:cubicBezTo>
                  <a:cubicBezTo>
                    <a:pt x="1010" y="267"/>
                    <a:pt x="996" y="222"/>
                    <a:pt x="971" y="184"/>
                  </a:cubicBezTo>
                  <a:cubicBezTo>
                    <a:pt x="952" y="155"/>
                    <a:pt x="929" y="132"/>
                    <a:pt x="899" y="116"/>
                  </a:cubicBezTo>
                  <a:cubicBezTo>
                    <a:pt x="873" y="95"/>
                    <a:pt x="844" y="82"/>
                    <a:pt x="810" y="77"/>
                  </a:cubicBezTo>
                  <a:cubicBezTo>
                    <a:pt x="792" y="70"/>
                    <a:pt x="773" y="65"/>
                    <a:pt x="752" y="64"/>
                  </a:cubicBezTo>
                  <a:cubicBezTo>
                    <a:pt x="715" y="61"/>
                    <a:pt x="677" y="59"/>
                    <a:pt x="639" y="59"/>
                  </a:cubicBezTo>
                  <a:cubicBezTo>
                    <a:pt x="621" y="59"/>
                    <a:pt x="603" y="57"/>
                    <a:pt x="586" y="57"/>
                  </a:cubicBezTo>
                  <a:cubicBezTo>
                    <a:pt x="495" y="48"/>
                    <a:pt x="404" y="30"/>
                    <a:pt x="318" y="7"/>
                  </a:cubicBezTo>
                  <a:cubicBezTo>
                    <a:pt x="302" y="2"/>
                    <a:pt x="285" y="0"/>
                    <a:pt x="26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34"/>
            <p:cNvSpPr/>
            <p:nvPr/>
          </p:nvSpPr>
          <p:spPr>
            <a:xfrm>
              <a:off x="623531" y="647425"/>
              <a:ext cx="27310" cy="43903"/>
            </a:xfrm>
            <a:custGeom>
              <a:rect b="b" l="l" r="r" t="t"/>
              <a:pathLst>
                <a:path extrusionOk="0" h="1106" w="688">
                  <a:moveTo>
                    <a:pt x="405" y="0"/>
                  </a:moveTo>
                  <a:cubicBezTo>
                    <a:pt x="350" y="0"/>
                    <a:pt x="295" y="14"/>
                    <a:pt x="251" y="46"/>
                  </a:cubicBezTo>
                  <a:cubicBezTo>
                    <a:pt x="195" y="88"/>
                    <a:pt x="147" y="148"/>
                    <a:pt x="135" y="219"/>
                  </a:cubicBezTo>
                  <a:cubicBezTo>
                    <a:pt x="117" y="338"/>
                    <a:pt x="85" y="453"/>
                    <a:pt x="53" y="570"/>
                  </a:cubicBezTo>
                  <a:cubicBezTo>
                    <a:pt x="37" y="629"/>
                    <a:pt x="17" y="688"/>
                    <a:pt x="8" y="750"/>
                  </a:cubicBezTo>
                  <a:cubicBezTo>
                    <a:pt x="0" y="833"/>
                    <a:pt x="1" y="921"/>
                    <a:pt x="50" y="993"/>
                  </a:cubicBezTo>
                  <a:cubicBezTo>
                    <a:pt x="84" y="1043"/>
                    <a:pt x="147" y="1089"/>
                    <a:pt x="208" y="1101"/>
                  </a:cubicBezTo>
                  <a:cubicBezTo>
                    <a:pt x="223" y="1104"/>
                    <a:pt x="238" y="1105"/>
                    <a:pt x="253" y="1105"/>
                  </a:cubicBezTo>
                  <a:cubicBezTo>
                    <a:pt x="307" y="1105"/>
                    <a:pt x="364" y="1089"/>
                    <a:pt x="406" y="1061"/>
                  </a:cubicBezTo>
                  <a:cubicBezTo>
                    <a:pt x="456" y="1026"/>
                    <a:pt x="495" y="969"/>
                    <a:pt x="521" y="915"/>
                  </a:cubicBezTo>
                  <a:cubicBezTo>
                    <a:pt x="555" y="842"/>
                    <a:pt x="574" y="760"/>
                    <a:pt x="596" y="681"/>
                  </a:cubicBezTo>
                  <a:cubicBezTo>
                    <a:pt x="628" y="566"/>
                    <a:pt x="658" y="450"/>
                    <a:pt x="675" y="332"/>
                  </a:cubicBezTo>
                  <a:cubicBezTo>
                    <a:pt x="687" y="258"/>
                    <a:pt x="676" y="183"/>
                    <a:pt x="633" y="120"/>
                  </a:cubicBezTo>
                  <a:cubicBezTo>
                    <a:pt x="596" y="66"/>
                    <a:pt x="527" y="15"/>
                    <a:pt x="460" y="5"/>
                  </a:cubicBezTo>
                  <a:cubicBezTo>
                    <a:pt x="442" y="2"/>
                    <a:pt x="423" y="0"/>
                    <a:pt x="40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34"/>
            <p:cNvSpPr/>
            <p:nvPr/>
          </p:nvSpPr>
          <p:spPr>
            <a:xfrm>
              <a:off x="561567" y="654650"/>
              <a:ext cx="37671" cy="51405"/>
            </a:xfrm>
            <a:custGeom>
              <a:rect b="b" l="l" r="r" t="t"/>
              <a:pathLst>
                <a:path extrusionOk="0" h="1295" w="949">
                  <a:moveTo>
                    <a:pt x="664" y="1"/>
                  </a:moveTo>
                  <a:cubicBezTo>
                    <a:pt x="562" y="1"/>
                    <a:pt x="468" y="56"/>
                    <a:pt x="412" y="154"/>
                  </a:cubicBezTo>
                  <a:cubicBezTo>
                    <a:pt x="332" y="295"/>
                    <a:pt x="251" y="437"/>
                    <a:pt x="174" y="582"/>
                  </a:cubicBezTo>
                  <a:cubicBezTo>
                    <a:pt x="137" y="651"/>
                    <a:pt x="96" y="719"/>
                    <a:pt x="68" y="792"/>
                  </a:cubicBezTo>
                  <a:cubicBezTo>
                    <a:pt x="46" y="846"/>
                    <a:pt x="20" y="905"/>
                    <a:pt x="11" y="963"/>
                  </a:cubicBezTo>
                  <a:cubicBezTo>
                    <a:pt x="4" y="1015"/>
                    <a:pt x="1" y="1071"/>
                    <a:pt x="21" y="1120"/>
                  </a:cubicBezTo>
                  <a:cubicBezTo>
                    <a:pt x="26" y="1136"/>
                    <a:pt x="32" y="1150"/>
                    <a:pt x="38" y="1165"/>
                  </a:cubicBezTo>
                  <a:cubicBezTo>
                    <a:pt x="69" y="1242"/>
                    <a:pt x="143" y="1294"/>
                    <a:pt x="222" y="1294"/>
                  </a:cubicBezTo>
                  <a:cubicBezTo>
                    <a:pt x="242" y="1294"/>
                    <a:pt x="263" y="1291"/>
                    <a:pt x="283" y="1284"/>
                  </a:cubicBezTo>
                  <a:cubicBezTo>
                    <a:pt x="297" y="1279"/>
                    <a:pt x="309" y="1274"/>
                    <a:pt x="323" y="1270"/>
                  </a:cubicBezTo>
                  <a:cubicBezTo>
                    <a:pt x="372" y="1252"/>
                    <a:pt x="411" y="1224"/>
                    <a:pt x="448" y="1187"/>
                  </a:cubicBezTo>
                  <a:cubicBezTo>
                    <a:pt x="488" y="1145"/>
                    <a:pt x="518" y="1091"/>
                    <a:pt x="549" y="1041"/>
                  </a:cubicBezTo>
                  <a:cubicBezTo>
                    <a:pt x="593" y="972"/>
                    <a:pt x="626" y="898"/>
                    <a:pt x="666" y="827"/>
                  </a:cubicBezTo>
                  <a:cubicBezTo>
                    <a:pt x="746" y="683"/>
                    <a:pt x="830" y="542"/>
                    <a:pt x="913" y="404"/>
                  </a:cubicBezTo>
                  <a:cubicBezTo>
                    <a:pt x="949" y="343"/>
                    <a:pt x="949" y="250"/>
                    <a:pt x="927" y="186"/>
                  </a:cubicBezTo>
                  <a:cubicBezTo>
                    <a:pt x="905" y="122"/>
                    <a:pt x="850" y="56"/>
                    <a:pt x="787" y="28"/>
                  </a:cubicBezTo>
                  <a:cubicBezTo>
                    <a:pt x="746" y="9"/>
                    <a:pt x="704" y="1"/>
                    <a:pt x="6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34"/>
            <p:cNvSpPr/>
            <p:nvPr/>
          </p:nvSpPr>
          <p:spPr>
            <a:xfrm>
              <a:off x="670132" y="815811"/>
              <a:ext cx="40092" cy="22944"/>
            </a:xfrm>
            <a:custGeom>
              <a:rect b="b" l="l" r="r" t="t"/>
              <a:pathLst>
                <a:path extrusionOk="0" h="578" w="1010">
                  <a:moveTo>
                    <a:pt x="619" y="65"/>
                  </a:moveTo>
                  <a:cubicBezTo>
                    <a:pt x="621" y="65"/>
                    <a:pt x="623" y="65"/>
                    <a:pt x="625" y="65"/>
                  </a:cubicBezTo>
                  <a:lnTo>
                    <a:pt x="625" y="65"/>
                  </a:lnTo>
                  <a:cubicBezTo>
                    <a:pt x="623" y="65"/>
                    <a:pt x="621" y="65"/>
                    <a:pt x="619" y="65"/>
                  </a:cubicBezTo>
                  <a:close/>
                  <a:moveTo>
                    <a:pt x="256" y="1"/>
                  </a:moveTo>
                  <a:cubicBezTo>
                    <a:pt x="208" y="1"/>
                    <a:pt x="158" y="15"/>
                    <a:pt x="121" y="40"/>
                  </a:cubicBezTo>
                  <a:cubicBezTo>
                    <a:pt x="74" y="71"/>
                    <a:pt x="31" y="131"/>
                    <a:pt x="22" y="188"/>
                  </a:cubicBezTo>
                  <a:cubicBezTo>
                    <a:pt x="1" y="318"/>
                    <a:pt x="77" y="433"/>
                    <a:pt x="204" y="465"/>
                  </a:cubicBezTo>
                  <a:cubicBezTo>
                    <a:pt x="251" y="476"/>
                    <a:pt x="297" y="491"/>
                    <a:pt x="342" y="505"/>
                  </a:cubicBezTo>
                  <a:cubicBezTo>
                    <a:pt x="411" y="531"/>
                    <a:pt x="480" y="558"/>
                    <a:pt x="553" y="571"/>
                  </a:cubicBezTo>
                  <a:cubicBezTo>
                    <a:pt x="578" y="576"/>
                    <a:pt x="605" y="578"/>
                    <a:pt x="632" y="578"/>
                  </a:cubicBezTo>
                  <a:cubicBezTo>
                    <a:pt x="659" y="578"/>
                    <a:pt x="687" y="576"/>
                    <a:pt x="712" y="571"/>
                  </a:cubicBezTo>
                  <a:cubicBezTo>
                    <a:pt x="785" y="559"/>
                    <a:pt x="781" y="558"/>
                    <a:pt x="844" y="524"/>
                  </a:cubicBezTo>
                  <a:cubicBezTo>
                    <a:pt x="852" y="521"/>
                    <a:pt x="858" y="518"/>
                    <a:pt x="865" y="514"/>
                  </a:cubicBezTo>
                  <a:cubicBezTo>
                    <a:pt x="880" y="506"/>
                    <a:pt x="892" y="496"/>
                    <a:pt x="905" y="487"/>
                  </a:cubicBezTo>
                  <a:cubicBezTo>
                    <a:pt x="943" y="455"/>
                    <a:pt x="974" y="422"/>
                    <a:pt x="990" y="372"/>
                  </a:cubicBezTo>
                  <a:cubicBezTo>
                    <a:pt x="1006" y="327"/>
                    <a:pt x="1010" y="272"/>
                    <a:pt x="992" y="225"/>
                  </a:cubicBezTo>
                  <a:cubicBezTo>
                    <a:pt x="957" y="137"/>
                    <a:pt x="879" y="84"/>
                    <a:pt x="786" y="77"/>
                  </a:cubicBezTo>
                  <a:lnTo>
                    <a:pt x="794" y="77"/>
                  </a:lnTo>
                  <a:cubicBezTo>
                    <a:pt x="787" y="77"/>
                    <a:pt x="782" y="75"/>
                    <a:pt x="776" y="75"/>
                  </a:cubicBezTo>
                  <a:cubicBezTo>
                    <a:pt x="771" y="75"/>
                    <a:pt x="768" y="74"/>
                    <a:pt x="762" y="74"/>
                  </a:cubicBezTo>
                  <a:lnTo>
                    <a:pt x="759" y="74"/>
                  </a:lnTo>
                  <a:cubicBezTo>
                    <a:pt x="733" y="70"/>
                    <a:pt x="708" y="66"/>
                    <a:pt x="680" y="66"/>
                  </a:cubicBezTo>
                  <a:cubicBezTo>
                    <a:pt x="662" y="66"/>
                    <a:pt x="643" y="66"/>
                    <a:pt x="625" y="65"/>
                  </a:cubicBezTo>
                  <a:lnTo>
                    <a:pt x="625" y="65"/>
                  </a:lnTo>
                  <a:cubicBezTo>
                    <a:pt x="647" y="66"/>
                    <a:pt x="667" y="68"/>
                    <a:pt x="688" y="70"/>
                  </a:cubicBezTo>
                  <a:cubicBezTo>
                    <a:pt x="652" y="68"/>
                    <a:pt x="615" y="66"/>
                    <a:pt x="579" y="64"/>
                  </a:cubicBezTo>
                  <a:cubicBezTo>
                    <a:pt x="535" y="60"/>
                    <a:pt x="489" y="55"/>
                    <a:pt x="447" y="44"/>
                  </a:cubicBezTo>
                  <a:cubicBezTo>
                    <a:pt x="398" y="31"/>
                    <a:pt x="350" y="17"/>
                    <a:pt x="301" y="5"/>
                  </a:cubicBezTo>
                  <a:cubicBezTo>
                    <a:pt x="286" y="2"/>
                    <a:pt x="271" y="1"/>
                    <a:pt x="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34"/>
            <p:cNvSpPr/>
            <p:nvPr/>
          </p:nvSpPr>
          <p:spPr>
            <a:xfrm>
              <a:off x="764527" y="659572"/>
              <a:ext cx="35845" cy="30049"/>
            </a:xfrm>
            <a:custGeom>
              <a:rect b="b" l="l" r="r" t="t"/>
              <a:pathLst>
                <a:path extrusionOk="0" h="757" w="903">
                  <a:moveTo>
                    <a:pt x="250" y="1"/>
                  </a:moveTo>
                  <a:cubicBezTo>
                    <a:pt x="244" y="1"/>
                    <a:pt x="237" y="1"/>
                    <a:pt x="231" y="2"/>
                  </a:cubicBezTo>
                  <a:cubicBezTo>
                    <a:pt x="176" y="9"/>
                    <a:pt x="130" y="27"/>
                    <a:pt x="88" y="63"/>
                  </a:cubicBezTo>
                  <a:cubicBezTo>
                    <a:pt x="49" y="97"/>
                    <a:pt x="17" y="142"/>
                    <a:pt x="10" y="194"/>
                  </a:cubicBezTo>
                  <a:cubicBezTo>
                    <a:pt x="0" y="256"/>
                    <a:pt x="6" y="330"/>
                    <a:pt x="46" y="380"/>
                  </a:cubicBezTo>
                  <a:cubicBezTo>
                    <a:pt x="115" y="464"/>
                    <a:pt x="193" y="538"/>
                    <a:pt x="282" y="604"/>
                  </a:cubicBezTo>
                  <a:cubicBezTo>
                    <a:pt x="314" y="629"/>
                    <a:pt x="349" y="650"/>
                    <a:pt x="383" y="672"/>
                  </a:cubicBezTo>
                  <a:cubicBezTo>
                    <a:pt x="401" y="686"/>
                    <a:pt x="421" y="698"/>
                    <a:pt x="442" y="709"/>
                  </a:cubicBezTo>
                  <a:cubicBezTo>
                    <a:pt x="469" y="723"/>
                    <a:pt x="501" y="730"/>
                    <a:pt x="531" y="739"/>
                  </a:cubicBezTo>
                  <a:cubicBezTo>
                    <a:pt x="541" y="741"/>
                    <a:pt x="551" y="745"/>
                    <a:pt x="560" y="748"/>
                  </a:cubicBezTo>
                  <a:cubicBezTo>
                    <a:pt x="578" y="754"/>
                    <a:pt x="585" y="754"/>
                    <a:pt x="609" y="755"/>
                  </a:cubicBezTo>
                  <a:cubicBezTo>
                    <a:pt x="626" y="755"/>
                    <a:pt x="639" y="757"/>
                    <a:pt x="652" y="757"/>
                  </a:cubicBezTo>
                  <a:cubicBezTo>
                    <a:pt x="671" y="757"/>
                    <a:pt x="689" y="754"/>
                    <a:pt x="716" y="744"/>
                  </a:cubicBezTo>
                  <a:cubicBezTo>
                    <a:pt x="724" y="740"/>
                    <a:pt x="734" y="738"/>
                    <a:pt x="741" y="734"/>
                  </a:cubicBezTo>
                  <a:cubicBezTo>
                    <a:pt x="770" y="724"/>
                    <a:pt x="796" y="709"/>
                    <a:pt x="815" y="688"/>
                  </a:cubicBezTo>
                  <a:cubicBezTo>
                    <a:pt x="839" y="670"/>
                    <a:pt x="857" y="647"/>
                    <a:pt x="870" y="620"/>
                  </a:cubicBezTo>
                  <a:cubicBezTo>
                    <a:pt x="896" y="562"/>
                    <a:pt x="902" y="500"/>
                    <a:pt x="882" y="441"/>
                  </a:cubicBezTo>
                  <a:cubicBezTo>
                    <a:pt x="869" y="402"/>
                    <a:pt x="849" y="365"/>
                    <a:pt x="822" y="335"/>
                  </a:cubicBezTo>
                  <a:cubicBezTo>
                    <a:pt x="793" y="303"/>
                    <a:pt x="782" y="293"/>
                    <a:pt x="737" y="267"/>
                  </a:cubicBezTo>
                  <a:cubicBezTo>
                    <a:pt x="731" y="264"/>
                    <a:pt x="725" y="260"/>
                    <a:pt x="719" y="256"/>
                  </a:cubicBezTo>
                  <a:cubicBezTo>
                    <a:pt x="706" y="248"/>
                    <a:pt x="693" y="238"/>
                    <a:pt x="678" y="231"/>
                  </a:cubicBezTo>
                  <a:cubicBezTo>
                    <a:pt x="666" y="224"/>
                    <a:pt x="651" y="220"/>
                    <a:pt x="638" y="215"/>
                  </a:cubicBezTo>
                  <a:cubicBezTo>
                    <a:pt x="593" y="197"/>
                    <a:pt x="548" y="176"/>
                    <a:pt x="507" y="151"/>
                  </a:cubicBezTo>
                  <a:cubicBezTo>
                    <a:pt x="471" y="123"/>
                    <a:pt x="437" y="94"/>
                    <a:pt x="407" y="61"/>
                  </a:cubicBezTo>
                  <a:cubicBezTo>
                    <a:pt x="383" y="38"/>
                    <a:pt x="356" y="25"/>
                    <a:pt x="325" y="16"/>
                  </a:cubicBezTo>
                  <a:cubicBezTo>
                    <a:pt x="302" y="6"/>
                    <a:pt x="277" y="1"/>
                    <a:pt x="2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34"/>
            <p:cNvSpPr/>
            <p:nvPr/>
          </p:nvSpPr>
          <p:spPr>
            <a:xfrm>
              <a:off x="758057" y="519726"/>
              <a:ext cx="22864" cy="41640"/>
            </a:xfrm>
            <a:custGeom>
              <a:rect b="b" l="l" r="r" t="t"/>
              <a:pathLst>
                <a:path extrusionOk="0" h="1049" w="576">
                  <a:moveTo>
                    <a:pt x="286" y="0"/>
                  </a:moveTo>
                  <a:cubicBezTo>
                    <a:pt x="278" y="0"/>
                    <a:pt x="271" y="0"/>
                    <a:pt x="263" y="1"/>
                  </a:cubicBezTo>
                  <a:cubicBezTo>
                    <a:pt x="194" y="9"/>
                    <a:pt x="122" y="38"/>
                    <a:pt x="76" y="93"/>
                  </a:cubicBezTo>
                  <a:cubicBezTo>
                    <a:pt x="31" y="148"/>
                    <a:pt x="1" y="220"/>
                    <a:pt x="8" y="291"/>
                  </a:cubicBezTo>
                  <a:cubicBezTo>
                    <a:pt x="20" y="394"/>
                    <a:pt x="24" y="498"/>
                    <a:pt x="19" y="602"/>
                  </a:cubicBezTo>
                  <a:cubicBezTo>
                    <a:pt x="18" y="611"/>
                    <a:pt x="18" y="618"/>
                    <a:pt x="16" y="626"/>
                  </a:cubicBezTo>
                  <a:cubicBezTo>
                    <a:pt x="10" y="674"/>
                    <a:pt x="12" y="712"/>
                    <a:pt x="15" y="757"/>
                  </a:cubicBezTo>
                  <a:cubicBezTo>
                    <a:pt x="18" y="831"/>
                    <a:pt x="41" y="903"/>
                    <a:pt x="87" y="963"/>
                  </a:cubicBezTo>
                  <a:cubicBezTo>
                    <a:pt x="133" y="1020"/>
                    <a:pt x="190" y="1048"/>
                    <a:pt x="254" y="1048"/>
                  </a:cubicBezTo>
                  <a:cubicBezTo>
                    <a:pt x="275" y="1048"/>
                    <a:pt x="297" y="1046"/>
                    <a:pt x="320" y="1040"/>
                  </a:cubicBezTo>
                  <a:cubicBezTo>
                    <a:pt x="410" y="1017"/>
                    <a:pt x="489" y="939"/>
                    <a:pt x="523" y="852"/>
                  </a:cubicBezTo>
                  <a:cubicBezTo>
                    <a:pt x="539" y="809"/>
                    <a:pt x="560" y="764"/>
                    <a:pt x="564" y="717"/>
                  </a:cubicBezTo>
                  <a:cubicBezTo>
                    <a:pt x="568" y="668"/>
                    <a:pt x="572" y="618"/>
                    <a:pt x="573" y="569"/>
                  </a:cubicBezTo>
                  <a:cubicBezTo>
                    <a:pt x="576" y="463"/>
                    <a:pt x="568" y="359"/>
                    <a:pt x="554" y="257"/>
                  </a:cubicBezTo>
                  <a:cubicBezTo>
                    <a:pt x="544" y="184"/>
                    <a:pt x="518" y="118"/>
                    <a:pt x="461" y="69"/>
                  </a:cubicBezTo>
                  <a:cubicBezTo>
                    <a:pt x="416" y="29"/>
                    <a:pt x="348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34"/>
            <p:cNvSpPr/>
            <p:nvPr/>
          </p:nvSpPr>
          <p:spPr>
            <a:xfrm>
              <a:off x="713757" y="522783"/>
              <a:ext cx="24214" cy="39655"/>
            </a:xfrm>
            <a:custGeom>
              <a:rect b="b" l="l" r="r" t="t"/>
              <a:pathLst>
                <a:path extrusionOk="0" h="999" w="610">
                  <a:moveTo>
                    <a:pt x="349" y="0"/>
                  </a:moveTo>
                  <a:cubicBezTo>
                    <a:pt x="325" y="0"/>
                    <a:pt x="300" y="4"/>
                    <a:pt x="277" y="14"/>
                  </a:cubicBezTo>
                  <a:cubicBezTo>
                    <a:pt x="222" y="36"/>
                    <a:pt x="161" y="76"/>
                    <a:pt x="140" y="134"/>
                  </a:cubicBezTo>
                  <a:cubicBezTo>
                    <a:pt x="102" y="243"/>
                    <a:pt x="66" y="353"/>
                    <a:pt x="42" y="467"/>
                  </a:cubicBezTo>
                  <a:cubicBezTo>
                    <a:pt x="32" y="514"/>
                    <a:pt x="25" y="562"/>
                    <a:pt x="18" y="609"/>
                  </a:cubicBezTo>
                  <a:cubicBezTo>
                    <a:pt x="15" y="632"/>
                    <a:pt x="11" y="655"/>
                    <a:pt x="10" y="678"/>
                  </a:cubicBezTo>
                  <a:cubicBezTo>
                    <a:pt x="5" y="734"/>
                    <a:pt x="1" y="775"/>
                    <a:pt x="21" y="827"/>
                  </a:cubicBezTo>
                  <a:cubicBezTo>
                    <a:pt x="34" y="859"/>
                    <a:pt x="46" y="878"/>
                    <a:pt x="63" y="902"/>
                  </a:cubicBezTo>
                  <a:cubicBezTo>
                    <a:pt x="110" y="966"/>
                    <a:pt x="179" y="998"/>
                    <a:pt x="248" y="998"/>
                  </a:cubicBezTo>
                  <a:cubicBezTo>
                    <a:pt x="308" y="998"/>
                    <a:pt x="367" y="974"/>
                    <a:pt x="414" y="925"/>
                  </a:cubicBezTo>
                  <a:cubicBezTo>
                    <a:pt x="451" y="885"/>
                    <a:pt x="484" y="835"/>
                    <a:pt x="490" y="777"/>
                  </a:cubicBezTo>
                  <a:cubicBezTo>
                    <a:pt x="493" y="754"/>
                    <a:pt x="494" y="730"/>
                    <a:pt x="497" y="707"/>
                  </a:cubicBezTo>
                  <a:cubicBezTo>
                    <a:pt x="503" y="658"/>
                    <a:pt x="510" y="611"/>
                    <a:pt x="519" y="563"/>
                  </a:cubicBezTo>
                  <a:cubicBezTo>
                    <a:pt x="537" y="469"/>
                    <a:pt x="561" y="378"/>
                    <a:pt x="591" y="287"/>
                  </a:cubicBezTo>
                  <a:cubicBezTo>
                    <a:pt x="610" y="237"/>
                    <a:pt x="588" y="149"/>
                    <a:pt x="556" y="107"/>
                  </a:cubicBezTo>
                  <a:cubicBezTo>
                    <a:pt x="524" y="63"/>
                    <a:pt x="485" y="33"/>
                    <a:pt x="435" y="15"/>
                  </a:cubicBezTo>
                  <a:cubicBezTo>
                    <a:pt x="408" y="6"/>
                    <a:pt x="379" y="0"/>
                    <a:pt x="3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34"/>
            <p:cNvSpPr/>
            <p:nvPr/>
          </p:nvSpPr>
          <p:spPr>
            <a:xfrm>
              <a:off x="635280" y="558429"/>
              <a:ext cx="42632" cy="22229"/>
            </a:xfrm>
            <a:custGeom>
              <a:rect b="b" l="l" r="r" t="t"/>
              <a:pathLst>
                <a:path extrusionOk="0" h="560" w="1074">
                  <a:moveTo>
                    <a:pt x="813" y="1"/>
                  </a:moveTo>
                  <a:cubicBezTo>
                    <a:pt x="805" y="1"/>
                    <a:pt x="797" y="1"/>
                    <a:pt x="788" y="2"/>
                  </a:cubicBezTo>
                  <a:cubicBezTo>
                    <a:pt x="638" y="22"/>
                    <a:pt x="486" y="45"/>
                    <a:pt x="333" y="45"/>
                  </a:cubicBezTo>
                  <a:cubicBezTo>
                    <a:pt x="315" y="45"/>
                    <a:pt x="298" y="45"/>
                    <a:pt x="280" y="44"/>
                  </a:cubicBezTo>
                  <a:cubicBezTo>
                    <a:pt x="274" y="44"/>
                    <a:pt x="267" y="43"/>
                    <a:pt x="261" y="43"/>
                  </a:cubicBezTo>
                  <a:cubicBezTo>
                    <a:pt x="245" y="43"/>
                    <a:pt x="229" y="45"/>
                    <a:pt x="211" y="50"/>
                  </a:cubicBezTo>
                  <a:cubicBezTo>
                    <a:pt x="178" y="54"/>
                    <a:pt x="147" y="66"/>
                    <a:pt x="119" y="87"/>
                  </a:cubicBezTo>
                  <a:cubicBezTo>
                    <a:pt x="69" y="122"/>
                    <a:pt x="22" y="186"/>
                    <a:pt x="11" y="247"/>
                  </a:cubicBezTo>
                  <a:cubicBezTo>
                    <a:pt x="1" y="314"/>
                    <a:pt x="8" y="387"/>
                    <a:pt x="50" y="443"/>
                  </a:cubicBezTo>
                  <a:cubicBezTo>
                    <a:pt x="86" y="492"/>
                    <a:pt x="145" y="544"/>
                    <a:pt x="210" y="550"/>
                  </a:cubicBezTo>
                  <a:cubicBezTo>
                    <a:pt x="275" y="556"/>
                    <a:pt x="340" y="559"/>
                    <a:pt x="406" y="559"/>
                  </a:cubicBezTo>
                  <a:cubicBezTo>
                    <a:pt x="452" y="559"/>
                    <a:pt x="499" y="558"/>
                    <a:pt x="546" y="554"/>
                  </a:cubicBezTo>
                  <a:cubicBezTo>
                    <a:pt x="638" y="548"/>
                    <a:pt x="731" y="534"/>
                    <a:pt x="822" y="526"/>
                  </a:cubicBezTo>
                  <a:cubicBezTo>
                    <a:pt x="891" y="518"/>
                    <a:pt x="955" y="490"/>
                    <a:pt x="1002" y="438"/>
                  </a:cubicBezTo>
                  <a:cubicBezTo>
                    <a:pt x="1043" y="389"/>
                    <a:pt x="1074" y="313"/>
                    <a:pt x="1065" y="247"/>
                  </a:cubicBezTo>
                  <a:cubicBezTo>
                    <a:pt x="1059" y="178"/>
                    <a:pt x="1033" y="108"/>
                    <a:pt x="978" y="66"/>
                  </a:cubicBezTo>
                  <a:cubicBezTo>
                    <a:pt x="932" y="29"/>
                    <a:pt x="873" y="1"/>
                    <a:pt x="8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34"/>
            <p:cNvSpPr/>
            <p:nvPr/>
          </p:nvSpPr>
          <p:spPr>
            <a:xfrm>
              <a:off x="868369" y="366742"/>
              <a:ext cx="23301" cy="84114"/>
            </a:xfrm>
            <a:custGeom>
              <a:rect b="b" l="l" r="r" t="t"/>
              <a:pathLst>
                <a:path extrusionOk="0" h="2119" w="587">
                  <a:moveTo>
                    <a:pt x="352" y="1"/>
                  </a:moveTo>
                  <a:cubicBezTo>
                    <a:pt x="267" y="1"/>
                    <a:pt x="184" y="50"/>
                    <a:pt x="159" y="160"/>
                  </a:cubicBezTo>
                  <a:cubicBezTo>
                    <a:pt x="87" y="479"/>
                    <a:pt x="44" y="802"/>
                    <a:pt x="21" y="1129"/>
                  </a:cubicBezTo>
                  <a:cubicBezTo>
                    <a:pt x="11" y="1280"/>
                    <a:pt x="1" y="1434"/>
                    <a:pt x="5" y="1585"/>
                  </a:cubicBezTo>
                  <a:cubicBezTo>
                    <a:pt x="10" y="1754"/>
                    <a:pt x="15" y="1977"/>
                    <a:pt x="170" y="2081"/>
                  </a:cubicBezTo>
                  <a:cubicBezTo>
                    <a:pt x="201" y="2101"/>
                    <a:pt x="243" y="2118"/>
                    <a:pt x="282" y="2118"/>
                  </a:cubicBezTo>
                  <a:cubicBezTo>
                    <a:pt x="308" y="2118"/>
                    <a:pt x="334" y="2111"/>
                    <a:pt x="355" y="2092"/>
                  </a:cubicBezTo>
                  <a:cubicBezTo>
                    <a:pt x="504" y="1962"/>
                    <a:pt x="498" y="1801"/>
                    <a:pt x="499" y="1617"/>
                  </a:cubicBezTo>
                  <a:cubicBezTo>
                    <a:pt x="500" y="1460"/>
                    <a:pt x="489" y="1304"/>
                    <a:pt x="489" y="1146"/>
                  </a:cubicBezTo>
                  <a:cubicBezTo>
                    <a:pt x="489" y="842"/>
                    <a:pt x="514" y="544"/>
                    <a:pt x="561" y="244"/>
                  </a:cubicBezTo>
                  <a:cubicBezTo>
                    <a:pt x="586" y="92"/>
                    <a:pt x="468" y="1"/>
                    <a:pt x="3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34"/>
            <p:cNvSpPr/>
            <p:nvPr/>
          </p:nvSpPr>
          <p:spPr>
            <a:xfrm>
              <a:off x="911954" y="376626"/>
              <a:ext cx="21118" cy="49539"/>
            </a:xfrm>
            <a:custGeom>
              <a:rect b="b" l="l" r="r" t="t"/>
              <a:pathLst>
                <a:path extrusionOk="0" h="1248" w="532">
                  <a:moveTo>
                    <a:pt x="308" y="1"/>
                  </a:moveTo>
                  <a:cubicBezTo>
                    <a:pt x="208" y="1"/>
                    <a:pt x="133" y="67"/>
                    <a:pt x="102" y="164"/>
                  </a:cubicBezTo>
                  <a:cubicBezTo>
                    <a:pt x="59" y="301"/>
                    <a:pt x="30" y="442"/>
                    <a:pt x="17" y="584"/>
                  </a:cubicBezTo>
                  <a:cubicBezTo>
                    <a:pt x="10" y="673"/>
                    <a:pt x="0" y="763"/>
                    <a:pt x="11" y="852"/>
                  </a:cubicBezTo>
                  <a:cubicBezTo>
                    <a:pt x="21" y="936"/>
                    <a:pt x="37" y="1019"/>
                    <a:pt x="62" y="1102"/>
                  </a:cubicBezTo>
                  <a:cubicBezTo>
                    <a:pt x="88" y="1192"/>
                    <a:pt x="181" y="1248"/>
                    <a:pt x="271" y="1248"/>
                  </a:cubicBezTo>
                  <a:cubicBezTo>
                    <a:pt x="285" y="1248"/>
                    <a:pt x="300" y="1246"/>
                    <a:pt x="314" y="1243"/>
                  </a:cubicBezTo>
                  <a:cubicBezTo>
                    <a:pt x="411" y="1224"/>
                    <a:pt x="512" y="1123"/>
                    <a:pt x="491" y="1014"/>
                  </a:cubicBezTo>
                  <a:cubicBezTo>
                    <a:pt x="465" y="883"/>
                    <a:pt x="462" y="742"/>
                    <a:pt x="463" y="608"/>
                  </a:cubicBezTo>
                  <a:cubicBezTo>
                    <a:pt x="463" y="577"/>
                    <a:pt x="468" y="542"/>
                    <a:pt x="467" y="511"/>
                  </a:cubicBezTo>
                  <a:cubicBezTo>
                    <a:pt x="467" y="506"/>
                    <a:pt x="468" y="500"/>
                    <a:pt x="468" y="495"/>
                  </a:cubicBezTo>
                  <a:cubicBezTo>
                    <a:pt x="469" y="479"/>
                    <a:pt x="472" y="463"/>
                    <a:pt x="473" y="447"/>
                  </a:cubicBezTo>
                  <a:cubicBezTo>
                    <a:pt x="480" y="380"/>
                    <a:pt x="493" y="313"/>
                    <a:pt x="506" y="248"/>
                  </a:cubicBezTo>
                  <a:cubicBezTo>
                    <a:pt x="531" y="144"/>
                    <a:pt x="456" y="22"/>
                    <a:pt x="347" y="4"/>
                  </a:cubicBezTo>
                  <a:cubicBezTo>
                    <a:pt x="334" y="2"/>
                    <a:pt x="320" y="1"/>
                    <a:pt x="3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34"/>
            <p:cNvSpPr/>
            <p:nvPr/>
          </p:nvSpPr>
          <p:spPr>
            <a:xfrm>
              <a:off x="973441" y="382699"/>
              <a:ext cx="18061" cy="36996"/>
            </a:xfrm>
            <a:custGeom>
              <a:rect b="b" l="l" r="r" t="t"/>
              <a:pathLst>
                <a:path extrusionOk="0" h="932" w="455">
                  <a:moveTo>
                    <a:pt x="234" y="1"/>
                  </a:moveTo>
                  <a:cubicBezTo>
                    <a:pt x="190" y="1"/>
                    <a:pt x="146" y="11"/>
                    <a:pt x="110" y="38"/>
                  </a:cubicBezTo>
                  <a:cubicBezTo>
                    <a:pt x="65" y="71"/>
                    <a:pt x="23" y="121"/>
                    <a:pt x="18" y="176"/>
                  </a:cubicBezTo>
                  <a:cubicBezTo>
                    <a:pt x="6" y="283"/>
                    <a:pt x="1" y="392"/>
                    <a:pt x="1" y="499"/>
                  </a:cubicBezTo>
                  <a:cubicBezTo>
                    <a:pt x="1" y="545"/>
                    <a:pt x="4" y="587"/>
                    <a:pt x="12" y="633"/>
                  </a:cubicBezTo>
                  <a:cubicBezTo>
                    <a:pt x="19" y="671"/>
                    <a:pt x="24" y="709"/>
                    <a:pt x="38" y="744"/>
                  </a:cubicBezTo>
                  <a:cubicBezTo>
                    <a:pt x="48" y="766"/>
                    <a:pt x="56" y="787"/>
                    <a:pt x="67" y="809"/>
                  </a:cubicBezTo>
                  <a:cubicBezTo>
                    <a:pt x="84" y="847"/>
                    <a:pt x="103" y="876"/>
                    <a:pt x="138" y="899"/>
                  </a:cubicBezTo>
                  <a:cubicBezTo>
                    <a:pt x="166" y="918"/>
                    <a:pt x="200" y="931"/>
                    <a:pt x="235" y="931"/>
                  </a:cubicBezTo>
                  <a:cubicBezTo>
                    <a:pt x="240" y="931"/>
                    <a:pt x="245" y="931"/>
                    <a:pt x="251" y="930"/>
                  </a:cubicBezTo>
                  <a:cubicBezTo>
                    <a:pt x="331" y="921"/>
                    <a:pt x="399" y="866"/>
                    <a:pt x="418" y="785"/>
                  </a:cubicBezTo>
                  <a:cubicBezTo>
                    <a:pt x="421" y="766"/>
                    <a:pt x="426" y="747"/>
                    <a:pt x="430" y="727"/>
                  </a:cubicBezTo>
                  <a:cubicBezTo>
                    <a:pt x="438" y="691"/>
                    <a:pt x="440" y="663"/>
                    <a:pt x="441" y="626"/>
                  </a:cubicBezTo>
                  <a:cubicBezTo>
                    <a:pt x="444" y="585"/>
                    <a:pt x="446" y="546"/>
                    <a:pt x="445" y="506"/>
                  </a:cubicBezTo>
                  <a:cubicBezTo>
                    <a:pt x="441" y="430"/>
                    <a:pt x="444" y="356"/>
                    <a:pt x="447" y="280"/>
                  </a:cubicBezTo>
                  <a:cubicBezTo>
                    <a:pt x="447" y="275"/>
                    <a:pt x="449" y="270"/>
                    <a:pt x="449" y="264"/>
                  </a:cubicBezTo>
                  <a:cubicBezTo>
                    <a:pt x="455" y="204"/>
                    <a:pt x="452" y="149"/>
                    <a:pt x="415" y="97"/>
                  </a:cubicBezTo>
                  <a:cubicBezTo>
                    <a:pt x="386" y="53"/>
                    <a:pt x="331" y="12"/>
                    <a:pt x="278" y="4"/>
                  </a:cubicBezTo>
                  <a:cubicBezTo>
                    <a:pt x="264" y="2"/>
                    <a:pt x="249" y="1"/>
                    <a:pt x="2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34"/>
            <p:cNvSpPr/>
            <p:nvPr/>
          </p:nvSpPr>
          <p:spPr>
            <a:xfrm>
              <a:off x="1028062" y="398458"/>
              <a:ext cx="20721" cy="62242"/>
            </a:xfrm>
            <a:custGeom>
              <a:rect b="b" l="l" r="r" t="t"/>
              <a:pathLst>
                <a:path extrusionOk="0" h="1568" w="522">
                  <a:moveTo>
                    <a:pt x="327" y="0"/>
                  </a:moveTo>
                  <a:cubicBezTo>
                    <a:pt x="236" y="0"/>
                    <a:pt x="135" y="59"/>
                    <a:pt x="125" y="157"/>
                  </a:cubicBezTo>
                  <a:cubicBezTo>
                    <a:pt x="104" y="360"/>
                    <a:pt x="67" y="560"/>
                    <a:pt x="42" y="762"/>
                  </a:cubicBezTo>
                  <a:cubicBezTo>
                    <a:pt x="15" y="992"/>
                    <a:pt x="1" y="1218"/>
                    <a:pt x="90" y="1437"/>
                  </a:cubicBezTo>
                  <a:cubicBezTo>
                    <a:pt x="123" y="1515"/>
                    <a:pt x="193" y="1568"/>
                    <a:pt x="277" y="1568"/>
                  </a:cubicBezTo>
                  <a:cubicBezTo>
                    <a:pt x="290" y="1568"/>
                    <a:pt x="304" y="1567"/>
                    <a:pt x="317" y="1564"/>
                  </a:cubicBezTo>
                  <a:cubicBezTo>
                    <a:pt x="411" y="1546"/>
                    <a:pt x="485" y="1458"/>
                    <a:pt x="476" y="1359"/>
                  </a:cubicBezTo>
                  <a:cubicBezTo>
                    <a:pt x="459" y="1168"/>
                    <a:pt x="451" y="971"/>
                    <a:pt x="459" y="781"/>
                  </a:cubicBezTo>
                  <a:cubicBezTo>
                    <a:pt x="460" y="757"/>
                    <a:pt x="461" y="732"/>
                    <a:pt x="463" y="709"/>
                  </a:cubicBezTo>
                  <a:cubicBezTo>
                    <a:pt x="463" y="703"/>
                    <a:pt x="464" y="694"/>
                    <a:pt x="464" y="688"/>
                  </a:cubicBezTo>
                  <a:cubicBezTo>
                    <a:pt x="464" y="685"/>
                    <a:pt x="464" y="682"/>
                    <a:pt x="465" y="671"/>
                  </a:cubicBezTo>
                  <a:cubicBezTo>
                    <a:pt x="469" y="623"/>
                    <a:pt x="473" y="576"/>
                    <a:pt x="480" y="528"/>
                  </a:cubicBezTo>
                  <a:cubicBezTo>
                    <a:pt x="491" y="430"/>
                    <a:pt x="505" y="334"/>
                    <a:pt x="513" y="236"/>
                  </a:cubicBezTo>
                  <a:cubicBezTo>
                    <a:pt x="521" y="133"/>
                    <a:pt x="471" y="22"/>
                    <a:pt x="359" y="3"/>
                  </a:cubicBezTo>
                  <a:cubicBezTo>
                    <a:pt x="349" y="1"/>
                    <a:pt x="33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34"/>
            <p:cNvSpPr/>
            <p:nvPr/>
          </p:nvSpPr>
          <p:spPr>
            <a:xfrm>
              <a:off x="1083952" y="394528"/>
              <a:ext cx="31637" cy="79985"/>
            </a:xfrm>
            <a:custGeom>
              <a:rect b="b" l="l" r="r" t="t"/>
              <a:pathLst>
                <a:path extrusionOk="0" h="2015" w="797">
                  <a:moveTo>
                    <a:pt x="546" y="0"/>
                  </a:moveTo>
                  <a:cubicBezTo>
                    <a:pt x="464" y="0"/>
                    <a:pt x="376" y="39"/>
                    <a:pt x="349" y="120"/>
                  </a:cubicBezTo>
                  <a:cubicBezTo>
                    <a:pt x="241" y="422"/>
                    <a:pt x="139" y="730"/>
                    <a:pt x="69" y="1042"/>
                  </a:cubicBezTo>
                  <a:cubicBezTo>
                    <a:pt x="33" y="1209"/>
                    <a:pt x="11" y="1376"/>
                    <a:pt x="6" y="1547"/>
                  </a:cubicBezTo>
                  <a:cubicBezTo>
                    <a:pt x="1" y="1709"/>
                    <a:pt x="42" y="1971"/>
                    <a:pt x="235" y="2010"/>
                  </a:cubicBezTo>
                  <a:cubicBezTo>
                    <a:pt x="250" y="2013"/>
                    <a:pt x="264" y="2014"/>
                    <a:pt x="278" y="2014"/>
                  </a:cubicBezTo>
                  <a:cubicBezTo>
                    <a:pt x="451" y="2014"/>
                    <a:pt x="507" y="1781"/>
                    <a:pt x="520" y="1641"/>
                  </a:cubicBezTo>
                  <a:cubicBezTo>
                    <a:pt x="537" y="1456"/>
                    <a:pt x="535" y="1351"/>
                    <a:pt x="554" y="1172"/>
                  </a:cubicBezTo>
                  <a:cubicBezTo>
                    <a:pt x="590" y="860"/>
                    <a:pt x="663" y="560"/>
                    <a:pt x="762" y="262"/>
                  </a:cubicBezTo>
                  <a:cubicBezTo>
                    <a:pt x="796" y="159"/>
                    <a:pt x="712" y="41"/>
                    <a:pt x="618" y="11"/>
                  </a:cubicBezTo>
                  <a:cubicBezTo>
                    <a:pt x="596" y="4"/>
                    <a:pt x="571" y="0"/>
                    <a:pt x="5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34"/>
            <p:cNvSpPr/>
            <p:nvPr/>
          </p:nvSpPr>
          <p:spPr>
            <a:xfrm>
              <a:off x="1158142" y="409652"/>
              <a:ext cx="23023" cy="34455"/>
            </a:xfrm>
            <a:custGeom>
              <a:rect b="b" l="l" r="r" t="t"/>
              <a:pathLst>
                <a:path extrusionOk="0" h="868" w="580">
                  <a:moveTo>
                    <a:pt x="317" y="1"/>
                  </a:moveTo>
                  <a:cubicBezTo>
                    <a:pt x="266" y="1"/>
                    <a:pt x="216" y="13"/>
                    <a:pt x="175" y="44"/>
                  </a:cubicBezTo>
                  <a:cubicBezTo>
                    <a:pt x="121" y="83"/>
                    <a:pt x="79" y="137"/>
                    <a:pt x="67" y="204"/>
                  </a:cubicBezTo>
                  <a:cubicBezTo>
                    <a:pt x="55" y="271"/>
                    <a:pt x="40" y="337"/>
                    <a:pt x="24" y="402"/>
                  </a:cubicBezTo>
                  <a:cubicBezTo>
                    <a:pt x="4" y="485"/>
                    <a:pt x="4" y="573"/>
                    <a:pt x="0" y="657"/>
                  </a:cubicBezTo>
                  <a:cubicBezTo>
                    <a:pt x="4" y="677"/>
                    <a:pt x="8" y="697"/>
                    <a:pt x="12" y="718"/>
                  </a:cubicBezTo>
                  <a:cubicBezTo>
                    <a:pt x="21" y="746"/>
                    <a:pt x="35" y="771"/>
                    <a:pt x="57" y="791"/>
                  </a:cubicBezTo>
                  <a:cubicBezTo>
                    <a:pt x="89" y="826"/>
                    <a:pt x="131" y="856"/>
                    <a:pt x="180" y="864"/>
                  </a:cubicBezTo>
                  <a:cubicBezTo>
                    <a:pt x="194" y="867"/>
                    <a:pt x="209" y="868"/>
                    <a:pt x="223" y="868"/>
                  </a:cubicBezTo>
                  <a:cubicBezTo>
                    <a:pt x="249" y="868"/>
                    <a:pt x="275" y="864"/>
                    <a:pt x="300" y="856"/>
                  </a:cubicBezTo>
                  <a:cubicBezTo>
                    <a:pt x="355" y="839"/>
                    <a:pt x="400" y="793"/>
                    <a:pt x="427" y="745"/>
                  </a:cubicBezTo>
                  <a:cubicBezTo>
                    <a:pt x="444" y="715"/>
                    <a:pt x="464" y="687"/>
                    <a:pt x="477" y="656"/>
                  </a:cubicBezTo>
                  <a:cubicBezTo>
                    <a:pt x="491" y="623"/>
                    <a:pt x="501" y="584"/>
                    <a:pt x="514" y="552"/>
                  </a:cubicBezTo>
                  <a:cubicBezTo>
                    <a:pt x="519" y="536"/>
                    <a:pt x="524" y="522"/>
                    <a:pt x="527" y="506"/>
                  </a:cubicBezTo>
                  <a:cubicBezTo>
                    <a:pt x="543" y="441"/>
                    <a:pt x="556" y="374"/>
                    <a:pt x="568" y="307"/>
                  </a:cubicBezTo>
                  <a:cubicBezTo>
                    <a:pt x="579" y="241"/>
                    <a:pt x="568" y="171"/>
                    <a:pt x="530" y="113"/>
                  </a:cubicBezTo>
                  <a:cubicBezTo>
                    <a:pt x="495" y="62"/>
                    <a:pt x="431" y="16"/>
                    <a:pt x="370" y="5"/>
                  </a:cubicBezTo>
                  <a:cubicBezTo>
                    <a:pt x="352" y="2"/>
                    <a:pt x="334" y="1"/>
                    <a:pt x="31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34"/>
            <p:cNvSpPr/>
            <p:nvPr/>
          </p:nvSpPr>
          <p:spPr>
            <a:xfrm>
              <a:off x="1485149" y="751188"/>
              <a:ext cx="35924" cy="39497"/>
            </a:xfrm>
            <a:custGeom>
              <a:rect b="b" l="l" r="r" t="t"/>
              <a:pathLst>
                <a:path extrusionOk="0" h="995" w="905">
                  <a:moveTo>
                    <a:pt x="267" y="0"/>
                  </a:moveTo>
                  <a:cubicBezTo>
                    <a:pt x="220" y="0"/>
                    <a:pt x="170" y="13"/>
                    <a:pt x="134" y="40"/>
                  </a:cubicBezTo>
                  <a:cubicBezTo>
                    <a:pt x="31" y="115"/>
                    <a:pt x="1" y="251"/>
                    <a:pt x="72" y="361"/>
                  </a:cubicBezTo>
                  <a:cubicBezTo>
                    <a:pt x="131" y="454"/>
                    <a:pt x="186" y="552"/>
                    <a:pt x="244" y="649"/>
                  </a:cubicBezTo>
                  <a:cubicBezTo>
                    <a:pt x="272" y="696"/>
                    <a:pt x="299" y="745"/>
                    <a:pt x="334" y="786"/>
                  </a:cubicBezTo>
                  <a:cubicBezTo>
                    <a:pt x="364" y="819"/>
                    <a:pt x="393" y="855"/>
                    <a:pt x="428" y="885"/>
                  </a:cubicBezTo>
                  <a:cubicBezTo>
                    <a:pt x="450" y="902"/>
                    <a:pt x="473" y="920"/>
                    <a:pt x="496" y="937"/>
                  </a:cubicBezTo>
                  <a:cubicBezTo>
                    <a:pt x="539" y="969"/>
                    <a:pt x="590" y="995"/>
                    <a:pt x="646" y="995"/>
                  </a:cubicBezTo>
                  <a:cubicBezTo>
                    <a:pt x="652" y="995"/>
                    <a:pt x="657" y="995"/>
                    <a:pt x="663" y="994"/>
                  </a:cubicBezTo>
                  <a:cubicBezTo>
                    <a:pt x="715" y="989"/>
                    <a:pt x="761" y="970"/>
                    <a:pt x="801" y="936"/>
                  </a:cubicBezTo>
                  <a:cubicBezTo>
                    <a:pt x="890" y="859"/>
                    <a:pt x="905" y="733"/>
                    <a:pt x="842" y="634"/>
                  </a:cubicBezTo>
                  <a:cubicBezTo>
                    <a:pt x="813" y="588"/>
                    <a:pt x="787" y="540"/>
                    <a:pt x="758" y="495"/>
                  </a:cubicBezTo>
                  <a:cubicBezTo>
                    <a:pt x="728" y="449"/>
                    <a:pt x="690" y="408"/>
                    <a:pt x="656" y="364"/>
                  </a:cubicBezTo>
                  <a:cubicBezTo>
                    <a:pt x="589" y="276"/>
                    <a:pt x="525" y="187"/>
                    <a:pt x="455" y="102"/>
                  </a:cubicBezTo>
                  <a:cubicBezTo>
                    <a:pt x="417" y="54"/>
                    <a:pt x="374" y="17"/>
                    <a:pt x="311" y="5"/>
                  </a:cubicBezTo>
                  <a:cubicBezTo>
                    <a:pt x="297" y="2"/>
                    <a:pt x="282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34"/>
            <p:cNvSpPr/>
            <p:nvPr/>
          </p:nvSpPr>
          <p:spPr>
            <a:xfrm>
              <a:off x="1462483" y="776156"/>
              <a:ext cx="24452" cy="35368"/>
            </a:xfrm>
            <a:custGeom>
              <a:rect b="b" l="l" r="r" t="t"/>
              <a:pathLst>
                <a:path extrusionOk="0" h="891" w="616">
                  <a:moveTo>
                    <a:pt x="233" y="0"/>
                  </a:moveTo>
                  <a:cubicBezTo>
                    <a:pt x="186" y="0"/>
                    <a:pt x="136" y="13"/>
                    <a:pt x="101" y="40"/>
                  </a:cubicBezTo>
                  <a:cubicBezTo>
                    <a:pt x="54" y="74"/>
                    <a:pt x="14" y="124"/>
                    <a:pt x="4" y="184"/>
                  </a:cubicBezTo>
                  <a:cubicBezTo>
                    <a:pt x="3" y="205"/>
                    <a:pt x="2" y="224"/>
                    <a:pt x="0" y="245"/>
                  </a:cubicBezTo>
                  <a:cubicBezTo>
                    <a:pt x="3" y="287"/>
                    <a:pt x="16" y="324"/>
                    <a:pt x="40" y="359"/>
                  </a:cubicBezTo>
                  <a:cubicBezTo>
                    <a:pt x="52" y="384"/>
                    <a:pt x="65" y="408"/>
                    <a:pt x="77" y="433"/>
                  </a:cubicBezTo>
                  <a:cubicBezTo>
                    <a:pt x="92" y="462"/>
                    <a:pt x="106" y="491"/>
                    <a:pt x="121" y="521"/>
                  </a:cubicBezTo>
                  <a:cubicBezTo>
                    <a:pt x="143" y="569"/>
                    <a:pt x="160" y="623"/>
                    <a:pt x="191" y="666"/>
                  </a:cubicBezTo>
                  <a:cubicBezTo>
                    <a:pt x="212" y="694"/>
                    <a:pt x="230" y="724"/>
                    <a:pt x="253" y="751"/>
                  </a:cubicBezTo>
                  <a:cubicBezTo>
                    <a:pt x="283" y="787"/>
                    <a:pt x="314" y="821"/>
                    <a:pt x="343" y="854"/>
                  </a:cubicBezTo>
                  <a:cubicBezTo>
                    <a:pt x="366" y="879"/>
                    <a:pt x="400" y="891"/>
                    <a:pt x="435" y="891"/>
                  </a:cubicBezTo>
                  <a:cubicBezTo>
                    <a:pt x="492" y="891"/>
                    <a:pt x="552" y="861"/>
                    <a:pt x="571" y="811"/>
                  </a:cubicBezTo>
                  <a:cubicBezTo>
                    <a:pt x="597" y="744"/>
                    <a:pt x="616" y="673"/>
                    <a:pt x="613" y="602"/>
                  </a:cubicBezTo>
                  <a:cubicBezTo>
                    <a:pt x="612" y="536"/>
                    <a:pt x="602" y="468"/>
                    <a:pt x="577" y="412"/>
                  </a:cubicBezTo>
                  <a:cubicBezTo>
                    <a:pt x="530" y="306"/>
                    <a:pt x="476" y="204"/>
                    <a:pt x="421" y="100"/>
                  </a:cubicBezTo>
                  <a:cubicBezTo>
                    <a:pt x="397" y="53"/>
                    <a:pt x="327" y="15"/>
                    <a:pt x="277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34"/>
            <p:cNvSpPr/>
            <p:nvPr/>
          </p:nvSpPr>
          <p:spPr>
            <a:xfrm>
              <a:off x="1767896" y="694702"/>
              <a:ext cx="21673" cy="39814"/>
            </a:xfrm>
            <a:custGeom>
              <a:rect b="b" l="l" r="r" t="t"/>
              <a:pathLst>
                <a:path extrusionOk="0" h="1003" w="546">
                  <a:moveTo>
                    <a:pt x="83" y="711"/>
                  </a:moveTo>
                  <a:lnTo>
                    <a:pt x="83" y="711"/>
                  </a:lnTo>
                  <a:cubicBezTo>
                    <a:pt x="84" y="713"/>
                    <a:pt x="84" y="716"/>
                    <a:pt x="85" y="718"/>
                  </a:cubicBezTo>
                  <a:cubicBezTo>
                    <a:pt x="84" y="716"/>
                    <a:pt x="84" y="713"/>
                    <a:pt x="83" y="711"/>
                  </a:cubicBezTo>
                  <a:close/>
                  <a:moveTo>
                    <a:pt x="261" y="1"/>
                  </a:moveTo>
                  <a:cubicBezTo>
                    <a:pt x="255" y="1"/>
                    <a:pt x="249" y="1"/>
                    <a:pt x="243" y="2"/>
                  </a:cubicBezTo>
                  <a:cubicBezTo>
                    <a:pt x="111" y="16"/>
                    <a:pt x="0" y="127"/>
                    <a:pt x="12" y="265"/>
                  </a:cubicBezTo>
                  <a:cubicBezTo>
                    <a:pt x="24" y="399"/>
                    <a:pt x="49" y="532"/>
                    <a:pt x="74" y="664"/>
                  </a:cubicBezTo>
                  <a:lnTo>
                    <a:pt x="74" y="664"/>
                  </a:lnTo>
                  <a:cubicBezTo>
                    <a:pt x="74" y="661"/>
                    <a:pt x="73" y="658"/>
                    <a:pt x="72" y="656"/>
                  </a:cubicBezTo>
                  <a:lnTo>
                    <a:pt x="72" y="656"/>
                  </a:lnTo>
                  <a:cubicBezTo>
                    <a:pt x="79" y="688"/>
                    <a:pt x="81" y="728"/>
                    <a:pt x="92" y="756"/>
                  </a:cubicBezTo>
                  <a:cubicBezTo>
                    <a:pt x="97" y="769"/>
                    <a:pt x="102" y="782"/>
                    <a:pt x="108" y="794"/>
                  </a:cubicBezTo>
                  <a:lnTo>
                    <a:pt x="108" y="794"/>
                  </a:lnTo>
                  <a:cubicBezTo>
                    <a:pt x="108" y="793"/>
                    <a:pt x="107" y="792"/>
                    <a:pt x="107" y="791"/>
                  </a:cubicBezTo>
                  <a:lnTo>
                    <a:pt x="107" y="791"/>
                  </a:lnTo>
                  <a:cubicBezTo>
                    <a:pt x="132" y="841"/>
                    <a:pt x="148" y="893"/>
                    <a:pt x="180" y="941"/>
                  </a:cubicBezTo>
                  <a:cubicBezTo>
                    <a:pt x="207" y="981"/>
                    <a:pt x="253" y="1003"/>
                    <a:pt x="299" y="1003"/>
                  </a:cubicBezTo>
                  <a:cubicBezTo>
                    <a:pt x="327" y="1003"/>
                    <a:pt x="355" y="995"/>
                    <a:pt x="380" y="979"/>
                  </a:cubicBezTo>
                  <a:cubicBezTo>
                    <a:pt x="438" y="941"/>
                    <a:pt x="473" y="881"/>
                    <a:pt x="503" y="819"/>
                  </a:cubicBezTo>
                  <a:cubicBezTo>
                    <a:pt x="512" y="802"/>
                    <a:pt x="518" y="783"/>
                    <a:pt x="525" y="763"/>
                  </a:cubicBezTo>
                  <a:cubicBezTo>
                    <a:pt x="538" y="726"/>
                    <a:pt x="539" y="689"/>
                    <a:pt x="541" y="649"/>
                  </a:cubicBezTo>
                  <a:cubicBezTo>
                    <a:pt x="542" y="620"/>
                    <a:pt x="543" y="590"/>
                    <a:pt x="543" y="562"/>
                  </a:cubicBezTo>
                  <a:cubicBezTo>
                    <a:pt x="545" y="509"/>
                    <a:pt x="533" y="453"/>
                    <a:pt x="525" y="398"/>
                  </a:cubicBezTo>
                  <a:cubicBezTo>
                    <a:pt x="517" y="343"/>
                    <a:pt x="510" y="287"/>
                    <a:pt x="506" y="233"/>
                  </a:cubicBezTo>
                  <a:cubicBezTo>
                    <a:pt x="500" y="168"/>
                    <a:pt x="470" y="105"/>
                    <a:pt x="422" y="63"/>
                  </a:cubicBezTo>
                  <a:cubicBezTo>
                    <a:pt x="381" y="27"/>
                    <a:pt x="317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34"/>
            <p:cNvSpPr/>
            <p:nvPr/>
          </p:nvSpPr>
          <p:spPr>
            <a:xfrm>
              <a:off x="1943705" y="647385"/>
              <a:ext cx="675" cy="834"/>
            </a:xfrm>
            <a:custGeom>
              <a:rect b="b" l="l" r="r" t="t"/>
              <a:pathLst>
                <a:path extrusionOk="0" h="21" w="17">
                  <a:moveTo>
                    <a:pt x="1" y="0"/>
                  </a:moveTo>
                  <a:cubicBezTo>
                    <a:pt x="12" y="15"/>
                    <a:pt x="17" y="21"/>
                    <a:pt x="17" y="21"/>
                  </a:cubicBezTo>
                  <a:cubicBezTo>
                    <a:pt x="17" y="21"/>
                    <a:pt x="9" y="10"/>
                    <a:pt x="1" y="0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34"/>
            <p:cNvSpPr/>
            <p:nvPr/>
          </p:nvSpPr>
          <p:spPr>
            <a:xfrm>
              <a:off x="1932471" y="638851"/>
              <a:ext cx="794" cy="318"/>
            </a:xfrm>
            <a:custGeom>
              <a:rect b="b" l="l" r="r" t="t"/>
              <a:pathLst>
                <a:path extrusionOk="0" h="8" w="20">
                  <a:moveTo>
                    <a:pt x="0" y="1"/>
                  </a:moveTo>
                  <a:lnTo>
                    <a:pt x="0" y="1"/>
                  </a:lnTo>
                  <a:cubicBezTo>
                    <a:pt x="13" y="6"/>
                    <a:pt x="18" y="8"/>
                    <a:pt x="19" y="8"/>
                  </a:cubicBezTo>
                  <a:cubicBezTo>
                    <a:pt x="19" y="8"/>
                    <a:pt x="11" y="4"/>
                    <a:pt x="0" y="1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34"/>
            <p:cNvSpPr/>
            <p:nvPr/>
          </p:nvSpPr>
          <p:spPr>
            <a:xfrm>
              <a:off x="1916038" y="618487"/>
              <a:ext cx="62123" cy="59066"/>
            </a:xfrm>
            <a:custGeom>
              <a:rect b="b" l="l" r="r" t="t"/>
              <a:pathLst>
                <a:path extrusionOk="0" h="1488" w="1565">
                  <a:moveTo>
                    <a:pt x="406" y="511"/>
                  </a:moveTo>
                  <a:cubicBezTo>
                    <a:pt x="410" y="512"/>
                    <a:pt x="412" y="514"/>
                    <a:pt x="417" y="515"/>
                  </a:cubicBezTo>
                  <a:cubicBezTo>
                    <a:pt x="413" y="513"/>
                    <a:pt x="409" y="512"/>
                    <a:pt x="406" y="511"/>
                  </a:cubicBezTo>
                  <a:close/>
                  <a:moveTo>
                    <a:pt x="685" y="718"/>
                  </a:moveTo>
                  <a:cubicBezTo>
                    <a:pt x="686" y="718"/>
                    <a:pt x="686" y="719"/>
                    <a:pt x="687" y="720"/>
                  </a:cubicBezTo>
                  <a:lnTo>
                    <a:pt x="687" y="720"/>
                  </a:lnTo>
                  <a:cubicBezTo>
                    <a:pt x="686" y="719"/>
                    <a:pt x="686" y="719"/>
                    <a:pt x="685" y="718"/>
                  </a:cubicBezTo>
                  <a:close/>
                  <a:moveTo>
                    <a:pt x="372" y="1"/>
                  </a:moveTo>
                  <a:cubicBezTo>
                    <a:pt x="306" y="1"/>
                    <a:pt x="239" y="9"/>
                    <a:pt x="170" y="24"/>
                  </a:cubicBezTo>
                  <a:cubicBezTo>
                    <a:pt x="117" y="36"/>
                    <a:pt x="53" y="98"/>
                    <a:pt x="31" y="146"/>
                  </a:cubicBezTo>
                  <a:cubicBezTo>
                    <a:pt x="7" y="197"/>
                    <a:pt x="1" y="249"/>
                    <a:pt x="12" y="306"/>
                  </a:cubicBezTo>
                  <a:cubicBezTo>
                    <a:pt x="35" y="410"/>
                    <a:pt x="131" y="504"/>
                    <a:pt x="242" y="504"/>
                  </a:cubicBezTo>
                  <a:cubicBezTo>
                    <a:pt x="251" y="504"/>
                    <a:pt x="259" y="503"/>
                    <a:pt x="268" y="502"/>
                  </a:cubicBezTo>
                  <a:cubicBezTo>
                    <a:pt x="294" y="499"/>
                    <a:pt x="320" y="499"/>
                    <a:pt x="345" y="499"/>
                  </a:cubicBezTo>
                  <a:cubicBezTo>
                    <a:pt x="349" y="499"/>
                    <a:pt x="352" y="499"/>
                    <a:pt x="356" y="500"/>
                  </a:cubicBezTo>
                  <a:cubicBezTo>
                    <a:pt x="372" y="503"/>
                    <a:pt x="387" y="505"/>
                    <a:pt x="402" y="510"/>
                  </a:cubicBezTo>
                  <a:cubicBezTo>
                    <a:pt x="403" y="510"/>
                    <a:pt x="404" y="510"/>
                    <a:pt x="406" y="511"/>
                  </a:cubicBezTo>
                  <a:lnTo>
                    <a:pt x="406" y="511"/>
                  </a:lnTo>
                  <a:cubicBezTo>
                    <a:pt x="405" y="510"/>
                    <a:pt x="404" y="510"/>
                    <a:pt x="403" y="510"/>
                  </a:cubicBezTo>
                  <a:lnTo>
                    <a:pt x="403" y="510"/>
                  </a:lnTo>
                  <a:cubicBezTo>
                    <a:pt x="411" y="513"/>
                    <a:pt x="420" y="515"/>
                    <a:pt x="427" y="519"/>
                  </a:cubicBezTo>
                  <a:cubicBezTo>
                    <a:pt x="456" y="532"/>
                    <a:pt x="484" y="546"/>
                    <a:pt x="511" y="563"/>
                  </a:cubicBezTo>
                  <a:lnTo>
                    <a:pt x="512" y="565"/>
                  </a:lnTo>
                  <a:cubicBezTo>
                    <a:pt x="524" y="572"/>
                    <a:pt x="534" y="582"/>
                    <a:pt x="547" y="589"/>
                  </a:cubicBezTo>
                  <a:cubicBezTo>
                    <a:pt x="570" y="608"/>
                    <a:pt x="591" y="626"/>
                    <a:pt x="614" y="648"/>
                  </a:cubicBezTo>
                  <a:cubicBezTo>
                    <a:pt x="640" y="671"/>
                    <a:pt x="664" y="696"/>
                    <a:pt x="688" y="721"/>
                  </a:cubicBezTo>
                  <a:cubicBezTo>
                    <a:pt x="690" y="723"/>
                    <a:pt x="692" y="725"/>
                    <a:pt x="694" y="728"/>
                  </a:cubicBezTo>
                  <a:lnTo>
                    <a:pt x="694" y="728"/>
                  </a:lnTo>
                  <a:cubicBezTo>
                    <a:pt x="691" y="725"/>
                    <a:pt x="689" y="722"/>
                    <a:pt x="687" y="720"/>
                  </a:cubicBezTo>
                  <a:lnTo>
                    <a:pt x="687" y="720"/>
                  </a:lnTo>
                  <a:cubicBezTo>
                    <a:pt x="691" y="725"/>
                    <a:pt x="692" y="727"/>
                    <a:pt x="696" y="731"/>
                  </a:cubicBezTo>
                  <a:cubicBezTo>
                    <a:pt x="695" y="730"/>
                    <a:pt x="694" y="729"/>
                    <a:pt x="694" y="728"/>
                  </a:cubicBezTo>
                  <a:lnTo>
                    <a:pt x="694" y="728"/>
                  </a:lnTo>
                  <a:cubicBezTo>
                    <a:pt x="701" y="737"/>
                    <a:pt x="709" y="745"/>
                    <a:pt x="715" y="754"/>
                  </a:cubicBezTo>
                  <a:cubicBezTo>
                    <a:pt x="801" y="860"/>
                    <a:pt x="876" y="976"/>
                    <a:pt x="939" y="1096"/>
                  </a:cubicBezTo>
                  <a:cubicBezTo>
                    <a:pt x="970" y="1150"/>
                    <a:pt x="996" y="1207"/>
                    <a:pt x="1028" y="1259"/>
                  </a:cubicBezTo>
                  <a:cubicBezTo>
                    <a:pt x="1068" y="1323"/>
                    <a:pt x="1117" y="1377"/>
                    <a:pt x="1172" y="1431"/>
                  </a:cubicBezTo>
                  <a:cubicBezTo>
                    <a:pt x="1209" y="1470"/>
                    <a:pt x="1265" y="1488"/>
                    <a:pt x="1320" y="1488"/>
                  </a:cubicBezTo>
                  <a:cubicBezTo>
                    <a:pt x="1359" y="1488"/>
                    <a:pt x="1398" y="1479"/>
                    <a:pt x="1430" y="1463"/>
                  </a:cubicBezTo>
                  <a:cubicBezTo>
                    <a:pt x="1517" y="1419"/>
                    <a:pt x="1559" y="1336"/>
                    <a:pt x="1560" y="1239"/>
                  </a:cubicBezTo>
                  <a:cubicBezTo>
                    <a:pt x="1564" y="982"/>
                    <a:pt x="1409" y="747"/>
                    <a:pt x="1263" y="551"/>
                  </a:cubicBezTo>
                  <a:cubicBezTo>
                    <a:pt x="1111" y="347"/>
                    <a:pt x="920" y="148"/>
                    <a:pt x="677" y="58"/>
                  </a:cubicBezTo>
                  <a:cubicBezTo>
                    <a:pt x="574" y="20"/>
                    <a:pt x="474" y="1"/>
                    <a:pt x="372" y="1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34"/>
            <p:cNvSpPr/>
            <p:nvPr/>
          </p:nvSpPr>
          <p:spPr>
            <a:xfrm>
              <a:off x="1664689" y="571806"/>
              <a:ext cx="516" cy="556"/>
            </a:xfrm>
            <a:custGeom>
              <a:rect b="b" l="l" r="r" t="t"/>
              <a:pathLst>
                <a:path extrusionOk="0" h="14" w="13">
                  <a:moveTo>
                    <a:pt x="1" y="0"/>
                  </a:moveTo>
                  <a:cubicBezTo>
                    <a:pt x="0" y="0"/>
                    <a:pt x="4" y="4"/>
                    <a:pt x="12" y="13"/>
                  </a:cubicBezTo>
                  <a:cubicBezTo>
                    <a:pt x="6" y="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34"/>
            <p:cNvSpPr/>
            <p:nvPr/>
          </p:nvSpPr>
          <p:spPr>
            <a:xfrm>
              <a:off x="1636744" y="547592"/>
              <a:ext cx="63710" cy="50174"/>
            </a:xfrm>
            <a:custGeom>
              <a:rect b="b" l="l" r="r" t="t"/>
              <a:pathLst>
                <a:path extrusionOk="0" h="1264" w="1605">
                  <a:moveTo>
                    <a:pt x="717" y="619"/>
                  </a:moveTo>
                  <a:cubicBezTo>
                    <a:pt x="723" y="624"/>
                    <a:pt x="728" y="629"/>
                    <a:pt x="731" y="633"/>
                  </a:cubicBezTo>
                  <a:lnTo>
                    <a:pt x="731" y="633"/>
                  </a:lnTo>
                  <a:cubicBezTo>
                    <a:pt x="725" y="627"/>
                    <a:pt x="722" y="623"/>
                    <a:pt x="717" y="619"/>
                  </a:cubicBezTo>
                  <a:close/>
                  <a:moveTo>
                    <a:pt x="506" y="1"/>
                  </a:moveTo>
                  <a:cubicBezTo>
                    <a:pt x="390" y="1"/>
                    <a:pt x="275" y="26"/>
                    <a:pt x="171" y="77"/>
                  </a:cubicBezTo>
                  <a:cubicBezTo>
                    <a:pt x="75" y="124"/>
                    <a:pt x="1" y="227"/>
                    <a:pt x="45" y="338"/>
                  </a:cubicBezTo>
                  <a:cubicBezTo>
                    <a:pt x="77" y="419"/>
                    <a:pt x="155" y="476"/>
                    <a:pt x="239" y="476"/>
                  </a:cubicBezTo>
                  <a:cubicBezTo>
                    <a:pt x="261" y="476"/>
                    <a:pt x="283" y="472"/>
                    <a:pt x="305" y="464"/>
                  </a:cubicBezTo>
                  <a:cubicBezTo>
                    <a:pt x="322" y="457"/>
                    <a:pt x="340" y="451"/>
                    <a:pt x="357" y="446"/>
                  </a:cubicBezTo>
                  <a:cubicBezTo>
                    <a:pt x="362" y="445"/>
                    <a:pt x="368" y="443"/>
                    <a:pt x="372" y="442"/>
                  </a:cubicBezTo>
                  <a:cubicBezTo>
                    <a:pt x="384" y="442"/>
                    <a:pt x="402" y="438"/>
                    <a:pt x="413" y="437"/>
                  </a:cubicBezTo>
                  <a:cubicBezTo>
                    <a:pt x="421" y="437"/>
                    <a:pt x="431" y="438"/>
                    <a:pt x="439" y="438"/>
                  </a:cubicBezTo>
                  <a:cubicBezTo>
                    <a:pt x="460" y="442"/>
                    <a:pt x="480" y="445"/>
                    <a:pt x="501" y="448"/>
                  </a:cubicBezTo>
                  <a:cubicBezTo>
                    <a:pt x="512" y="455"/>
                    <a:pt x="525" y="459"/>
                    <a:pt x="537" y="466"/>
                  </a:cubicBezTo>
                  <a:cubicBezTo>
                    <a:pt x="549" y="472"/>
                    <a:pt x="560" y="478"/>
                    <a:pt x="571" y="485"/>
                  </a:cubicBezTo>
                  <a:cubicBezTo>
                    <a:pt x="591" y="500"/>
                    <a:pt x="612" y="518"/>
                    <a:pt x="632" y="536"/>
                  </a:cubicBezTo>
                  <a:cubicBezTo>
                    <a:pt x="655" y="556"/>
                    <a:pt x="679" y="578"/>
                    <a:pt x="701" y="602"/>
                  </a:cubicBezTo>
                  <a:cubicBezTo>
                    <a:pt x="711" y="612"/>
                    <a:pt x="720" y="622"/>
                    <a:pt x="731" y="633"/>
                  </a:cubicBezTo>
                  <a:lnTo>
                    <a:pt x="731" y="633"/>
                  </a:lnTo>
                  <a:cubicBezTo>
                    <a:pt x="731" y="633"/>
                    <a:pt x="731" y="633"/>
                    <a:pt x="731" y="633"/>
                  </a:cubicBezTo>
                  <a:cubicBezTo>
                    <a:pt x="814" y="735"/>
                    <a:pt x="883" y="844"/>
                    <a:pt x="956" y="952"/>
                  </a:cubicBezTo>
                  <a:cubicBezTo>
                    <a:pt x="1048" y="1090"/>
                    <a:pt x="1176" y="1263"/>
                    <a:pt x="1355" y="1263"/>
                  </a:cubicBezTo>
                  <a:cubicBezTo>
                    <a:pt x="1369" y="1263"/>
                    <a:pt x="1384" y="1262"/>
                    <a:pt x="1400" y="1259"/>
                  </a:cubicBezTo>
                  <a:cubicBezTo>
                    <a:pt x="1499" y="1244"/>
                    <a:pt x="1564" y="1190"/>
                    <a:pt x="1591" y="1093"/>
                  </a:cubicBezTo>
                  <a:cubicBezTo>
                    <a:pt x="1603" y="1054"/>
                    <a:pt x="1605" y="1010"/>
                    <a:pt x="1595" y="966"/>
                  </a:cubicBezTo>
                  <a:lnTo>
                    <a:pt x="1584" y="906"/>
                  </a:lnTo>
                  <a:cubicBezTo>
                    <a:pt x="1583" y="902"/>
                    <a:pt x="1582" y="901"/>
                    <a:pt x="1582" y="901"/>
                  </a:cubicBezTo>
                  <a:lnTo>
                    <a:pt x="1582" y="901"/>
                  </a:lnTo>
                  <a:cubicBezTo>
                    <a:pt x="1582" y="901"/>
                    <a:pt x="1593" y="954"/>
                    <a:pt x="1593" y="954"/>
                  </a:cubicBezTo>
                  <a:cubicBezTo>
                    <a:pt x="1593" y="954"/>
                    <a:pt x="1592" y="954"/>
                    <a:pt x="1592" y="953"/>
                  </a:cubicBezTo>
                  <a:cubicBezTo>
                    <a:pt x="1582" y="904"/>
                    <a:pt x="1574" y="859"/>
                    <a:pt x="1545" y="817"/>
                  </a:cubicBezTo>
                  <a:cubicBezTo>
                    <a:pt x="1518" y="773"/>
                    <a:pt x="1485" y="729"/>
                    <a:pt x="1455" y="687"/>
                  </a:cubicBezTo>
                  <a:cubicBezTo>
                    <a:pt x="1388" y="589"/>
                    <a:pt x="1309" y="498"/>
                    <a:pt x="1231" y="410"/>
                  </a:cubicBezTo>
                  <a:cubicBezTo>
                    <a:pt x="1068" y="224"/>
                    <a:pt x="872" y="46"/>
                    <a:pt x="617" y="9"/>
                  </a:cubicBezTo>
                  <a:cubicBezTo>
                    <a:pt x="580" y="3"/>
                    <a:pt x="543" y="1"/>
                    <a:pt x="506" y="1"/>
                  </a:cubicBezTo>
                  <a:close/>
                </a:path>
              </a:pathLst>
            </a:custGeom>
            <a:solidFill>
              <a:srgbClr val="F495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34"/>
            <p:cNvSpPr/>
            <p:nvPr/>
          </p:nvSpPr>
          <p:spPr>
            <a:xfrm>
              <a:off x="457844" y="344632"/>
              <a:ext cx="1736974" cy="1254124"/>
            </a:xfrm>
            <a:custGeom>
              <a:rect b="b" l="l" r="r" t="t"/>
              <a:pathLst>
                <a:path extrusionOk="0" h="31594" w="43758">
                  <a:moveTo>
                    <a:pt x="22911" y="2752"/>
                  </a:moveTo>
                  <a:lnTo>
                    <a:pt x="22911" y="2752"/>
                  </a:lnTo>
                  <a:cubicBezTo>
                    <a:pt x="22943" y="2772"/>
                    <a:pt x="22978" y="2785"/>
                    <a:pt x="23020" y="2799"/>
                  </a:cubicBezTo>
                  <a:cubicBezTo>
                    <a:pt x="23106" y="2827"/>
                    <a:pt x="23193" y="2848"/>
                    <a:pt x="23283" y="2868"/>
                  </a:cubicBezTo>
                  <a:cubicBezTo>
                    <a:pt x="23345" y="2883"/>
                    <a:pt x="23405" y="2898"/>
                    <a:pt x="23463" y="2915"/>
                  </a:cubicBezTo>
                  <a:cubicBezTo>
                    <a:pt x="23290" y="3001"/>
                    <a:pt x="23129" y="3116"/>
                    <a:pt x="22986" y="3249"/>
                  </a:cubicBezTo>
                  <a:cubicBezTo>
                    <a:pt x="22983" y="3216"/>
                    <a:pt x="22977" y="3179"/>
                    <a:pt x="22973" y="3147"/>
                  </a:cubicBezTo>
                  <a:cubicBezTo>
                    <a:pt x="22960" y="3020"/>
                    <a:pt x="22943" y="2893"/>
                    <a:pt x="22915" y="2768"/>
                  </a:cubicBezTo>
                  <a:cubicBezTo>
                    <a:pt x="22915" y="2764"/>
                    <a:pt x="22912" y="2759"/>
                    <a:pt x="22911" y="2752"/>
                  </a:cubicBezTo>
                  <a:close/>
                  <a:moveTo>
                    <a:pt x="8854" y="2399"/>
                  </a:moveTo>
                  <a:lnTo>
                    <a:pt x="8854" y="2399"/>
                  </a:lnTo>
                  <a:cubicBezTo>
                    <a:pt x="8843" y="2715"/>
                    <a:pt x="8868" y="3032"/>
                    <a:pt x="8939" y="3341"/>
                  </a:cubicBezTo>
                  <a:cubicBezTo>
                    <a:pt x="8965" y="3462"/>
                    <a:pt x="9006" y="3581"/>
                    <a:pt x="9053" y="3698"/>
                  </a:cubicBezTo>
                  <a:cubicBezTo>
                    <a:pt x="8997" y="3687"/>
                    <a:pt x="8938" y="3683"/>
                    <a:pt x="8881" y="3683"/>
                  </a:cubicBezTo>
                  <a:cubicBezTo>
                    <a:pt x="8850" y="3683"/>
                    <a:pt x="8819" y="3684"/>
                    <a:pt x="8789" y="3687"/>
                  </a:cubicBezTo>
                  <a:cubicBezTo>
                    <a:pt x="8671" y="3697"/>
                    <a:pt x="8538" y="3723"/>
                    <a:pt x="8435" y="3783"/>
                  </a:cubicBezTo>
                  <a:cubicBezTo>
                    <a:pt x="8424" y="3789"/>
                    <a:pt x="8415" y="3794"/>
                    <a:pt x="8405" y="3801"/>
                  </a:cubicBezTo>
                  <a:cubicBezTo>
                    <a:pt x="8394" y="3757"/>
                    <a:pt x="8375" y="3717"/>
                    <a:pt x="8354" y="3677"/>
                  </a:cubicBezTo>
                  <a:cubicBezTo>
                    <a:pt x="8302" y="3581"/>
                    <a:pt x="8227" y="3502"/>
                    <a:pt x="8134" y="3447"/>
                  </a:cubicBezTo>
                  <a:cubicBezTo>
                    <a:pt x="8028" y="3385"/>
                    <a:pt x="7902" y="3361"/>
                    <a:pt x="7779" y="3361"/>
                  </a:cubicBezTo>
                  <a:cubicBezTo>
                    <a:pt x="7731" y="3361"/>
                    <a:pt x="7684" y="3365"/>
                    <a:pt x="7639" y="3371"/>
                  </a:cubicBezTo>
                  <a:cubicBezTo>
                    <a:pt x="7457" y="3394"/>
                    <a:pt x="7285" y="3462"/>
                    <a:pt x="7124" y="3551"/>
                  </a:cubicBezTo>
                  <a:cubicBezTo>
                    <a:pt x="7029" y="3605"/>
                    <a:pt x="6931" y="3677"/>
                    <a:pt x="6858" y="3766"/>
                  </a:cubicBezTo>
                  <a:cubicBezTo>
                    <a:pt x="6891" y="3497"/>
                    <a:pt x="6886" y="3200"/>
                    <a:pt x="6780" y="2948"/>
                  </a:cubicBezTo>
                  <a:lnTo>
                    <a:pt x="6780" y="2946"/>
                  </a:lnTo>
                  <a:cubicBezTo>
                    <a:pt x="6916" y="2860"/>
                    <a:pt x="7086" y="2796"/>
                    <a:pt x="7238" y="2744"/>
                  </a:cubicBezTo>
                  <a:cubicBezTo>
                    <a:pt x="7402" y="2686"/>
                    <a:pt x="7573" y="2645"/>
                    <a:pt x="7743" y="2599"/>
                  </a:cubicBezTo>
                  <a:cubicBezTo>
                    <a:pt x="7915" y="2551"/>
                    <a:pt x="8087" y="2493"/>
                    <a:pt x="8263" y="2463"/>
                  </a:cubicBezTo>
                  <a:cubicBezTo>
                    <a:pt x="8458" y="2429"/>
                    <a:pt x="8660" y="2431"/>
                    <a:pt x="8854" y="2399"/>
                  </a:cubicBezTo>
                  <a:close/>
                  <a:moveTo>
                    <a:pt x="11105" y="146"/>
                  </a:moveTo>
                  <a:cubicBezTo>
                    <a:pt x="11136" y="146"/>
                    <a:pt x="11162" y="158"/>
                    <a:pt x="11179" y="187"/>
                  </a:cubicBezTo>
                  <a:cubicBezTo>
                    <a:pt x="11235" y="286"/>
                    <a:pt x="11215" y="408"/>
                    <a:pt x="11279" y="505"/>
                  </a:cubicBezTo>
                  <a:cubicBezTo>
                    <a:pt x="11294" y="528"/>
                    <a:pt x="11311" y="549"/>
                    <a:pt x="11329" y="565"/>
                  </a:cubicBezTo>
                  <a:cubicBezTo>
                    <a:pt x="11380" y="613"/>
                    <a:pt x="11449" y="640"/>
                    <a:pt x="11521" y="640"/>
                  </a:cubicBezTo>
                  <a:cubicBezTo>
                    <a:pt x="11527" y="640"/>
                    <a:pt x="11532" y="640"/>
                    <a:pt x="11537" y="639"/>
                  </a:cubicBezTo>
                  <a:cubicBezTo>
                    <a:pt x="11745" y="634"/>
                    <a:pt x="11933" y="484"/>
                    <a:pt x="12110" y="393"/>
                  </a:cubicBezTo>
                  <a:cubicBezTo>
                    <a:pt x="12165" y="366"/>
                    <a:pt x="12247" y="327"/>
                    <a:pt x="12317" y="327"/>
                  </a:cubicBezTo>
                  <a:cubicBezTo>
                    <a:pt x="12328" y="327"/>
                    <a:pt x="12338" y="328"/>
                    <a:pt x="12347" y="330"/>
                  </a:cubicBezTo>
                  <a:cubicBezTo>
                    <a:pt x="12372" y="335"/>
                    <a:pt x="12387" y="346"/>
                    <a:pt x="12412" y="373"/>
                  </a:cubicBezTo>
                  <a:cubicBezTo>
                    <a:pt x="12444" y="411"/>
                    <a:pt x="12472" y="468"/>
                    <a:pt x="12500" y="515"/>
                  </a:cubicBezTo>
                  <a:cubicBezTo>
                    <a:pt x="12607" y="687"/>
                    <a:pt x="12773" y="753"/>
                    <a:pt x="12951" y="753"/>
                  </a:cubicBezTo>
                  <a:cubicBezTo>
                    <a:pt x="13045" y="753"/>
                    <a:pt x="13144" y="734"/>
                    <a:pt x="13238" y="703"/>
                  </a:cubicBezTo>
                  <a:cubicBezTo>
                    <a:pt x="13362" y="661"/>
                    <a:pt x="13477" y="595"/>
                    <a:pt x="13601" y="545"/>
                  </a:cubicBezTo>
                  <a:cubicBezTo>
                    <a:pt x="13682" y="513"/>
                    <a:pt x="13778" y="475"/>
                    <a:pt x="13871" y="475"/>
                  </a:cubicBezTo>
                  <a:cubicBezTo>
                    <a:pt x="13899" y="475"/>
                    <a:pt x="13926" y="479"/>
                    <a:pt x="13953" y="486"/>
                  </a:cubicBezTo>
                  <a:cubicBezTo>
                    <a:pt x="13971" y="491"/>
                    <a:pt x="13988" y="499"/>
                    <a:pt x="14002" y="508"/>
                  </a:cubicBezTo>
                  <a:cubicBezTo>
                    <a:pt x="13939" y="781"/>
                    <a:pt x="13896" y="1057"/>
                    <a:pt x="13873" y="1335"/>
                  </a:cubicBezTo>
                  <a:cubicBezTo>
                    <a:pt x="13851" y="1629"/>
                    <a:pt x="13829" y="1930"/>
                    <a:pt x="13866" y="2221"/>
                  </a:cubicBezTo>
                  <a:cubicBezTo>
                    <a:pt x="13872" y="2264"/>
                    <a:pt x="13916" y="2290"/>
                    <a:pt x="13955" y="2290"/>
                  </a:cubicBezTo>
                  <a:cubicBezTo>
                    <a:pt x="13987" y="2290"/>
                    <a:pt x="14015" y="2272"/>
                    <a:pt x="14018" y="2232"/>
                  </a:cubicBezTo>
                  <a:cubicBezTo>
                    <a:pt x="14040" y="1942"/>
                    <a:pt x="14018" y="1650"/>
                    <a:pt x="14028" y="1361"/>
                  </a:cubicBezTo>
                  <a:cubicBezTo>
                    <a:pt x="14039" y="1111"/>
                    <a:pt x="14058" y="858"/>
                    <a:pt x="14090" y="608"/>
                  </a:cubicBezTo>
                  <a:cubicBezTo>
                    <a:pt x="14111" y="643"/>
                    <a:pt x="14123" y="681"/>
                    <a:pt x="14138" y="718"/>
                  </a:cubicBezTo>
                  <a:cubicBezTo>
                    <a:pt x="14178" y="823"/>
                    <a:pt x="14224" y="929"/>
                    <a:pt x="14307" y="1009"/>
                  </a:cubicBezTo>
                  <a:cubicBezTo>
                    <a:pt x="14392" y="1089"/>
                    <a:pt x="14491" y="1120"/>
                    <a:pt x="14595" y="1120"/>
                  </a:cubicBezTo>
                  <a:cubicBezTo>
                    <a:pt x="14822" y="1120"/>
                    <a:pt x="15073" y="976"/>
                    <a:pt x="15261" y="898"/>
                  </a:cubicBezTo>
                  <a:cubicBezTo>
                    <a:pt x="15344" y="862"/>
                    <a:pt x="15423" y="830"/>
                    <a:pt x="15507" y="809"/>
                  </a:cubicBezTo>
                  <a:cubicBezTo>
                    <a:pt x="15546" y="799"/>
                    <a:pt x="15586" y="793"/>
                    <a:pt x="15625" y="793"/>
                  </a:cubicBezTo>
                  <a:cubicBezTo>
                    <a:pt x="15649" y="793"/>
                    <a:pt x="15672" y="795"/>
                    <a:pt x="15695" y="801"/>
                  </a:cubicBezTo>
                  <a:cubicBezTo>
                    <a:pt x="15748" y="814"/>
                    <a:pt x="15794" y="856"/>
                    <a:pt x="15831" y="916"/>
                  </a:cubicBezTo>
                  <a:cubicBezTo>
                    <a:pt x="15885" y="1002"/>
                    <a:pt x="15912" y="1107"/>
                    <a:pt x="15992" y="1173"/>
                  </a:cubicBezTo>
                  <a:cubicBezTo>
                    <a:pt x="16063" y="1230"/>
                    <a:pt x="16152" y="1249"/>
                    <a:pt x="16241" y="1249"/>
                  </a:cubicBezTo>
                  <a:cubicBezTo>
                    <a:pt x="16294" y="1249"/>
                    <a:pt x="16346" y="1242"/>
                    <a:pt x="16395" y="1233"/>
                  </a:cubicBezTo>
                  <a:cubicBezTo>
                    <a:pt x="16563" y="1202"/>
                    <a:pt x="16713" y="1129"/>
                    <a:pt x="16871" y="1072"/>
                  </a:cubicBezTo>
                  <a:cubicBezTo>
                    <a:pt x="16936" y="1048"/>
                    <a:pt x="17018" y="1020"/>
                    <a:pt x="17094" y="1020"/>
                  </a:cubicBezTo>
                  <a:cubicBezTo>
                    <a:pt x="17133" y="1020"/>
                    <a:pt x="17170" y="1027"/>
                    <a:pt x="17204" y="1046"/>
                  </a:cubicBezTo>
                  <a:cubicBezTo>
                    <a:pt x="17293" y="1097"/>
                    <a:pt x="17330" y="1211"/>
                    <a:pt x="17407" y="1279"/>
                  </a:cubicBezTo>
                  <a:cubicBezTo>
                    <a:pt x="17472" y="1335"/>
                    <a:pt x="17548" y="1354"/>
                    <a:pt x="17628" y="1354"/>
                  </a:cubicBezTo>
                  <a:cubicBezTo>
                    <a:pt x="17646" y="1354"/>
                    <a:pt x="17664" y="1353"/>
                    <a:pt x="17682" y="1352"/>
                  </a:cubicBezTo>
                  <a:cubicBezTo>
                    <a:pt x="17697" y="1351"/>
                    <a:pt x="17713" y="1348"/>
                    <a:pt x="17729" y="1346"/>
                  </a:cubicBezTo>
                  <a:cubicBezTo>
                    <a:pt x="17876" y="1322"/>
                    <a:pt x="18023" y="1281"/>
                    <a:pt x="18173" y="1257"/>
                  </a:cubicBezTo>
                  <a:cubicBezTo>
                    <a:pt x="18248" y="1243"/>
                    <a:pt x="18323" y="1234"/>
                    <a:pt x="18398" y="1234"/>
                  </a:cubicBezTo>
                  <a:cubicBezTo>
                    <a:pt x="18461" y="1234"/>
                    <a:pt x="18524" y="1240"/>
                    <a:pt x="18586" y="1257"/>
                  </a:cubicBezTo>
                  <a:cubicBezTo>
                    <a:pt x="18729" y="1294"/>
                    <a:pt x="18865" y="1385"/>
                    <a:pt x="18981" y="1476"/>
                  </a:cubicBezTo>
                  <a:cubicBezTo>
                    <a:pt x="19101" y="1569"/>
                    <a:pt x="19203" y="1675"/>
                    <a:pt x="19280" y="1807"/>
                  </a:cubicBezTo>
                  <a:cubicBezTo>
                    <a:pt x="19280" y="1810"/>
                    <a:pt x="19282" y="1810"/>
                    <a:pt x="19282" y="1810"/>
                  </a:cubicBezTo>
                  <a:cubicBezTo>
                    <a:pt x="19169" y="1952"/>
                    <a:pt x="19081" y="2113"/>
                    <a:pt x="19020" y="2283"/>
                  </a:cubicBezTo>
                  <a:cubicBezTo>
                    <a:pt x="18980" y="2387"/>
                    <a:pt x="18945" y="2496"/>
                    <a:pt x="18918" y="2603"/>
                  </a:cubicBezTo>
                  <a:cubicBezTo>
                    <a:pt x="18894" y="2699"/>
                    <a:pt x="18867" y="2800"/>
                    <a:pt x="18871" y="2897"/>
                  </a:cubicBezTo>
                  <a:cubicBezTo>
                    <a:pt x="18688" y="2835"/>
                    <a:pt x="18494" y="2805"/>
                    <a:pt x="18299" y="2805"/>
                  </a:cubicBezTo>
                  <a:cubicBezTo>
                    <a:pt x="18056" y="2805"/>
                    <a:pt x="17813" y="2852"/>
                    <a:pt x="17591" y="2942"/>
                  </a:cubicBezTo>
                  <a:cubicBezTo>
                    <a:pt x="17392" y="3022"/>
                    <a:pt x="17219" y="3135"/>
                    <a:pt x="17069" y="3272"/>
                  </a:cubicBezTo>
                  <a:cubicBezTo>
                    <a:pt x="17106" y="3131"/>
                    <a:pt x="17143" y="2988"/>
                    <a:pt x="17192" y="2848"/>
                  </a:cubicBezTo>
                  <a:cubicBezTo>
                    <a:pt x="17339" y="2424"/>
                    <a:pt x="17564" y="2034"/>
                    <a:pt x="17756" y="1629"/>
                  </a:cubicBezTo>
                  <a:cubicBezTo>
                    <a:pt x="17775" y="1590"/>
                    <a:pt x="17742" y="1553"/>
                    <a:pt x="17708" y="1553"/>
                  </a:cubicBezTo>
                  <a:cubicBezTo>
                    <a:pt x="17706" y="1553"/>
                    <a:pt x="17705" y="1553"/>
                    <a:pt x="17704" y="1554"/>
                  </a:cubicBezTo>
                  <a:cubicBezTo>
                    <a:pt x="17692" y="1555"/>
                    <a:pt x="17682" y="1560"/>
                    <a:pt x="17671" y="1571"/>
                  </a:cubicBezTo>
                  <a:cubicBezTo>
                    <a:pt x="17375" y="1910"/>
                    <a:pt x="17145" y="2304"/>
                    <a:pt x="17015" y="2731"/>
                  </a:cubicBezTo>
                  <a:cubicBezTo>
                    <a:pt x="16951" y="2934"/>
                    <a:pt x="16925" y="3129"/>
                    <a:pt x="16909" y="3337"/>
                  </a:cubicBezTo>
                  <a:cubicBezTo>
                    <a:pt x="16907" y="3376"/>
                    <a:pt x="16903" y="3415"/>
                    <a:pt x="16902" y="3450"/>
                  </a:cubicBezTo>
                  <a:cubicBezTo>
                    <a:pt x="16737" y="3649"/>
                    <a:pt x="16615" y="3879"/>
                    <a:pt x="16536" y="4133"/>
                  </a:cubicBezTo>
                  <a:cubicBezTo>
                    <a:pt x="16481" y="4309"/>
                    <a:pt x="16445" y="4491"/>
                    <a:pt x="16421" y="4676"/>
                  </a:cubicBezTo>
                  <a:cubicBezTo>
                    <a:pt x="16407" y="4659"/>
                    <a:pt x="16393" y="4643"/>
                    <a:pt x="16380" y="4624"/>
                  </a:cubicBezTo>
                  <a:cubicBezTo>
                    <a:pt x="16309" y="4548"/>
                    <a:pt x="16226" y="4485"/>
                    <a:pt x="16142" y="4425"/>
                  </a:cubicBezTo>
                  <a:cubicBezTo>
                    <a:pt x="15987" y="4316"/>
                    <a:pt x="15831" y="4215"/>
                    <a:pt x="15657" y="4141"/>
                  </a:cubicBezTo>
                  <a:cubicBezTo>
                    <a:pt x="15607" y="4122"/>
                    <a:pt x="15559" y="4104"/>
                    <a:pt x="15511" y="4087"/>
                  </a:cubicBezTo>
                  <a:cubicBezTo>
                    <a:pt x="15497" y="3701"/>
                    <a:pt x="15497" y="3316"/>
                    <a:pt x="15503" y="2927"/>
                  </a:cubicBezTo>
                  <a:cubicBezTo>
                    <a:pt x="15507" y="2738"/>
                    <a:pt x="15506" y="2546"/>
                    <a:pt x="15533" y="2357"/>
                  </a:cubicBezTo>
                  <a:cubicBezTo>
                    <a:pt x="15562" y="2169"/>
                    <a:pt x="15621" y="1985"/>
                    <a:pt x="15641" y="1796"/>
                  </a:cubicBezTo>
                  <a:cubicBezTo>
                    <a:pt x="15647" y="1753"/>
                    <a:pt x="15616" y="1728"/>
                    <a:pt x="15584" y="1728"/>
                  </a:cubicBezTo>
                  <a:cubicBezTo>
                    <a:pt x="15560" y="1728"/>
                    <a:pt x="15536" y="1741"/>
                    <a:pt x="15527" y="1771"/>
                  </a:cubicBezTo>
                  <a:cubicBezTo>
                    <a:pt x="15471" y="1954"/>
                    <a:pt x="15406" y="2135"/>
                    <a:pt x="15371" y="2323"/>
                  </a:cubicBezTo>
                  <a:cubicBezTo>
                    <a:pt x="15331" y="2516"/>
                    <a:pt x="15324" y="2717"/>
                    <a:pt x="15307" y="2912"/>
                  </a:cubicBezTo>
                  <a:cubicBezTo>
                    <a:pt x="15288" y="3110"/>
                    <a:pt x="15265" y="3305"/>
                    <a:pt x="15260" y="3504"/>
                  </a:cubicBezTo>
                  <a:cubicBezTo>
                    <a:pt x="15253" y="3677"/>
                    <a:pt x="15263" y="3848"/>
                    <a:pt x="15278" y="4020"/>
                  </a:cubicBezTo>
                  <a:cubicBezTo>
                    <a:pt x="15056" y="3968"/>
                    <a:pt x="14826" y="3942"/>
                    <a:pt x="14596" y="3942"/>
                  </a:cubicBezTo>
                  <a:cubicBezTo>
                    <a:pt x="14587" y="3942"/>
                    <a:pt x="14579" y="3942"/>
                    <a:pt x="14570" y="3942"/>
                  </a:cubicBezTo>
                  <a:cubicBezTo>
                    <a:pt x="14540" y="3942"/>
                    <a:pt x="14511" y="3943"/>
                    <a:pt x="14481" y="3943"/>
                  </a:cubicBezTo>
                  <a:cubicBezTo>
                    <a:pt x="14382" y="3549"/>
                    <a:pt x="14007" y="3247"/>
                    <a:pt x="13674" y="3046"/>
                  </a:cubicBezTo>
                  <a:cubicBezTo>
                    <a:pt x="13372" y="2867"/>
                    <a:pt x="13027" y="2750"/>
                    <a:pt x="12677" y="2701"/>
                  </a:cubicBezTo>
                  <a:cubicBezTo>
                    <a:pt x="12674" y="2490"/>
                    <a:pt x="12677" y="2276"/>
                    <a:pt x="12672" y="2065"/>
                  </a:cubicBezTo>
                  <a:cubicBezTo>
                    <a:pt x="12669" y="1957"/>
                    <a:pt x="12669" y="1847"/>
                    <a:pt x="12670" y="1740"/>
                  </a:cubicBezTo>
                  <a:cubicBezTo>
                    <a:pt x="12672" y="1628"/>
                    <a:pt x="12688" y="1524"/>
                    <a:pt x="12644" y="1420"/>
                  </a:cubicBezTo>
                  <a:cubicBezTo>
                    <a:pt x="12630" y="1383"/>
                    <a:pt x="12598" y="1365"/>
                    <a:pt x="12566" y="1365"/>
                  </a:cubicBezTo>
                  <a:cubicBezTo>
                    <a:pt x="12537" y="1365"/>
                    <a:pt x="12507" y="1380"/>
                    <a:pt x="12490" y="1410"/>
                  </a:cubicBezTo>
                  <a:cubicBezTo>
                    <a:pt x="12433" y="1509"/>
                    <a:pt x="12435" y="1617"/>
                    <a:pt x="12436" y="1730"/>
                  </a:cubicBezTo>
                  <a:cubicBezTo>
                    <a:pt x="12435" y="1841"/>
                    <a:pt x="12440" y="1954"/>
                    <a:pt x="12444" y="2065"/>
                  </a:cubicBezTo>
                  <a:cubicBezTo>
                    <a:pt x="12456" y="2273"/>
                    <a:pt x="12485" y="2477"/>
                    <a:pt x="12509" y="2682"/>
                  </a:cubicBezTo>
                  <a:cubicBezTo>
                    <a:pt x="12414" y="2673"/>
                    <a:pt x="12318" y="2669"/>
                    <a:pt x="12222" y="2669"/>
                  </a:cubicBezTo>
                  <a:cubicBezTo>
                    <a:pt x="11960" y="2669"/>
                    <a:pt x="11697" y="2700"/>
                    <a:pt x="11439" y="2755"/>
                  </a:cubicBezTo>
                  <a:cubicBezTo>
                    <a:pt x="11284" y="2433"/>
                    <a:pt x="11197" y="2081"/>
                    <a:pt x="11163" y="1724"/>
                  </a:cubicBezTo>
                  <a:cubicBezTo>
                    <a:pt x="11126" y="1358"/>
                    <a:pt x="11154" y="993"/>
                    <a:pt x="11169" y="625"/>
                  </a:cubicBezTo>
                  <a:cubicBezTo>
                    <a:pt x="11171" y="603"/>
                    <a:pt x="11160" y="587"/>
                    <a:pt x="11147" y="574"/>
                  </a:cubicBezTo>
                  <a:cubicBezTo>
                    <a:pt x="11136" y="567"/>
                    <a:pt x="11123" y="564"/>
                    <a:pt x="11109" y="564"/>
                  </a:cubicBezTo>
                  <a:cubicBezTo>
                    <a:pt x="11078" y="564"/>
                    <a:pt x="11045" y="581"/>
                    <a:pt x="11038" y="615"/>
                  </a:cubicBezTo>
                  <a:cubicBezTo>
                    <a:pt x="10952" y="990"/>
                    <a:pt x="10954" y="1396"/>
                    <a:pt x="10999" y="1776"/>
                  </a:cubicBezTo>
                  <a:cubicBezTo>
                    <a:pt x="11042" y="2130"/>
                    <a:pt x="11133" y="2473"/>
                    <a:pt x="11283" y="2794"/>
                  </a:cubicBezTo>
                  <a:cubicBezTo>
                    <a:pt x="10915" y="2890"/>
                    <a:pt x="10576" y="3037"/>
                    <a:pt x="10309" y="3322"/>
                  </a:cubicBezTo>
                  <a:cubicBezTo>
                    <a:pt x="10178" y="3464"/>
                    <a:pt x="10059" y="3627"/>
                    <a:pt x="9961" y="3796"/>
                  </a:cubicBezTo>
                  <a:cubicBezTo>
                    <a:pt x="9947" y="3822"/>
                    <a:pt x="9933" y="3848"/>
                    <a:pt x="9921" y="3875"/>
                  </a:cubicBezTo>
                  <a:cubicBezTo>
                    <a:pt x="9862" y="3534"/>
                    <a:pt x="9831" y="3195"/>
                    <a:pt x="9835" y="2847"/>
                  </a:cubicBezTo>
                  <a:cubicBezTo>
                    <a:pt x="9841" y="2615"/>
                    <a:pt x="9858" y="2385"/>
                    <a:pt x="9887" y="2157"/>
                  </a:cubicBezTo>
                  <a:cubicBezTo>
                    <a:pt x="9918" y="1919"/>
                    <a:pt x="9959" y="1686"/>
                    <a:pt x="9968" y="1446"/>
                  </a:cubicBezTo>
                  <a:cubicBezTo>
                    <a:pt x="9968" y="1410"/>
                    <a:pt x="9935" y="1389"/>
                    <a:pt x="9903" y="1389"/>
                  </a:cubicBezTo>
                  <a:cubicBezTo>
                    <a:pt x="9881" y="1389"/>
                    <a:pt x="9860" y="1400"/>
                    <a:pt x="9851" y="1422"/>
                  </a:cubicBezTo>
                  <a:cubicBezTo>
                    <a:pt x="9689" y="1878"/>
                    <a:pt x="9626" y="2381"/>
                    <a:pt x="9598" y="2863"/>
                  </a:cubicBezTo>
                  <a:cubicBezTo>
                    <a:pt x="9571" y="3346"/>
                    <a:pt x="9622" y="3847"/>
                    <a:pt x="9817" y="4295"/>
                  </a:cubicBezTo>
                  <a:lnTo>
                    <a:pt x="9810" y="4295"/>
                  </a:lnTo>
                  <a:cubicBezTo>
                    <a:pt x="9739" y="4310"/>
                    <a:pt x="9670" y="4327"/>
                    <a:pt x="9600" y="4336"/>
                  </a:cubicBezTo>
                  <a:lnTo>
                    <a:pt x="9566" y="4338"/>
                  </a:lnTo>
                  <a:cubicBezTo>
                    <a:pt x="9564" y="4327"/>
                    <a:pt x="9558" y="4317"/>
                    <a:pt x="9555" y="4310"/>
                  </a:cubicBezTo>
                  <a:cubicBezTo>
                    <a:pt x="9540" y="4242"/>
                    <a:pt x="9532" y="4169"/>
                    <a:pt x="9517" y="4099"/>
                  </a:cubicBezTo>
                  <a:cubicBezTo>
                    <a:pt x="9494" y="4009"/>
                    <a:pt x="9442" y="3934"/>
                    <a:pt x="9381" y="3868"/>
                  </a:cubicBezTo>
                  <a:cubicBezTo>
                    <a:pt x="9342" y="3825"/>
                    <a:pt x="9294" y="3790"/>
                    <a:pt x="9243" y="3764"/>
                  </a:cubicBezTo>
                  <a:cubicBezTo>
                    <a:pt x="9028" y="3120"/>
                    <a:pt x="9041" y="2415"/>
                    <a:pt x="9166" y="1756"/>
                  </a:cubicBezTo>
                  <a:cubicBezTo>
                    <a:pt x="9221" y="1486"/>
                    <a:pt x="9289" y="1211"/>
                    <a:pt x="9421" y="965"/>
                  </a:cubicBezTo>
                  <a:cubicBezTo>
                    <a:pt x="9483" y="845"/>
                    <a:pt x="9565" y="736"/>
                    <a:pt x="9664" y="643"/>
                  </a:cubicBezTo>
                  <a:cubicBezTo>
                    <a:pt x="9693" y="615"/>
                    <a:pt x="9729" y="577"/>
                    <a:pt x="9772" y="577"/>
                  </a:cubicBezTo>
                  <a:cubicBezTo>
                    <a:pt x="9773" y="577"/>
                    <a:pt x="9773" y="577"/>
                    <a:pt x="9774" y="577"/>
                  </a:cubicBezTo>
                  <a:cubicBezTo>
                    <a:pt x="9826" y="581"/>
                    <a:pt x="9881" y="614"/>
                    <a:pt x="9929" y="633"/>
                  </a:cubicBezTo>
                  <a:cubicBezTo>
                    <a:pt x="9986" y="653"/>
                    <a:pt x="10043" y="662"/>
                    <a:pt x="10098" y="662"/>
                  </a:cubicBezTo>
                  <a:cubicBezTo>
                    <a:pt x="10300" y="662"/>
                    <a:pt x="10486" y="543"/>
                    <a:pt x="10650" y="422"/>
                  </a:cubicBezTo>
                  <a:cubicBezTo>
                    <a:pt x="10716" y="375"/>
                    <a:pt x="10966" y="146"/>
                    <a:pt x="11105" y="146"/>
                  </a:cubicBezTo>
                  <a:close/>
                  <a:moveTo>
                    <a:pt x="6165" y="2648"/>
                  </a:moveTo>
                  <a:cubicBezTo>
                    <a:pt x="6189" y="2648"/>
                    <a:pt x="6213" y="2651"/>
                    <a:pt x="6237" y="2659"/>
                  </a:cubicBezTo>
                  <a:cubicBezTo>
                    <a:pt x="6368" y="2697"/>
                    <a:pt x="6475" y="2804"/>
                    <a:pt x="6541" y="2920"/>
                  </a:cubicBezTo>
                  <a:cubicBezTo>
                    <a:pt x="6682" y="3163"/>
                    <a:pt x="6671" y="3480"/>
                    <a:pt x="6624" y="3747"/>
                  </a:cubicBezTo>
                  <a:cubicBezTo>
                    <a:pt x="6565" y="4069"/>
                    <a:pt x="6438" y="4379"/>
                    <a:pt x="6213" y="4622"/>
                  </a:cubicBezTo>
                  <a:cubicBezTo>
                    <a:pt x="6143" y="4699"/>
                    <a:pt x="6056" y="4785"/>
                    <a:pt x="5948" y="4796"/>
                  </a:cubicBezTo>
                  <a:cubicBezTo>
                    <a:pt x="5936" y="4797"/>
                    <a:pt x="5924" y="4797"/>
                    <a:pt x="5912" y="4797"/>
                  </a:cubicBezTo>
                  <a:cubicBezTo>
                    <a:pt x="5811" y="4797"/>
                    <a:pt x="5704" y="4757"/>
                    <a:pt x="5614" y="4721"/>
                  </a:cubicBezTo>
                  <a:cubicBezTo>
                    <a:pt x="5520" y="4679"/>
                    <a:pt x="5423" y="4633"/>
                    <a:pt x="5329" y="4587"/>
                  </a:cubicBezTo>
                  <a:cubicBezTo>
                    <a:pt x="5222" y="4531"/>
                    <a:pt x="5113" y="4477"/>
                    <a:pt x="5008" y="4423"/>
                  </a:cubicBezTo>
                  <a:cubicBezTo>
                    <a:pt x="4787" y="4311"/>
                    <a:pt x="4550" y="4210"/>
                    <a:pt x="4373" y="4039"/>
                  </a:cubicBezTo>
                  <a:cubicBezTo>
                    <a:pt x="4196" y="3869"/>
                    <a:pt x="4147" y="3608"/>
                    <a:pt x="4246" y="3384"/>
                  </a:cubicBezTo>
                  <a:cubicBezTo>
                    <a:pt x="4336" y="3180"/>
                    <a:pt x="4537" y="3042"/>
                    <a:pt x="4762" y="3042"/>
                  </a:cubicBezTo>
                  <a:cubicBezTo>
                    <a:pt x="4778" y="3042"/>
                    <a:pt x="4795" y="3042"/>
                    <a:pt x="4811" y="3044"/>
                  </a:cubicBezTo>
                  <a:cubicBezTo>
                    <a:pt x="4960" y="3060"/>
                    <a:pt x="5092" y="3127"/>
                    <a:pt x="5208" y="3217"/>
                  </a:cubicBezTo>
                  <a:cubicBezTo>
                    <a:pt x="5328" y="3306"/>
                    <a:pt x="5433" y="3405"/>
                    <a:pt x="5492" y="3548"/>
                  </a:cubicBezTo>
                  <a:cubicBezTo>
                    <a:pt x="5497" y="3556"/>
                    <a:pt x="5499" y="3566"/>
                    <a:pt x="5504" y="3576"/>
                  </a:cubicBezTo>
                  <a:cubicBezTo>
                    <a:pt x="5525" y="3615"/>
                    <a:pt x="5557" y="3631"/>
                    <a:pt x="5591" y="3631"/>
                  </a:cubicBezTo>
                  <a:cubicBezTo>
                    <a:pt x="5674" y="3631"/>
                    <a:pt x="5764" y="3535"/>
                    <a:pt x="5706" y="3440"/>
                  </a:cubicBezTo>
                  <a:cubicBezTo>
                    <a:pt x="5597" y="3220"/>
                    <a:pt x="5753" y="2905"/>
                    <a:pt x="5916" y="2759"/>
                  </a:cubicBezTo>
                  <a:cubicBezTo>
                    <a:pt x="5986" y="2697"/>
                    <a:pt x="6074" y="2648"/>
                    <a:pt x="6165" y="2648"/>
                  </a:cubicBezTo>
                  <a:close/>
                  <a:moveTo>
                    <a:pt x="20739" y="1434"/>
                  </a:moveTo>
                  <a:cubicBezTo>
                    <a:pt x="21066" y="1434"/>
                    <a:pt x="21389" y="1514"/>
                    <a:pt x="21688" y="1653"/>
                  </a:cubicBezTo>
                  <a:cubicBezTo>
                    <a:pt x="21991" y="1791"/>
                    <a:pt x="22261" y="1991"/>
                    <a:pt x="22441" y="2275"/>
                  </a:cubicBezTo>
                  <a:cubicBezTo>
                    <a:pt x="22537" y="2435"/>
                    <a:pt x="22600" y="2611"/>
                    <a:pt x="22645" y="2790"/>
                  </a:cubicBezTo>
                  <a:cubicBezTo>
                    <a:pt x="22673" y="2913"/>
                    <a:pt x="22684" y="3039"/>
                    <a:pt x="22697" y="3165"/>
                  </a:cubicBezTo>
                  <a:cubicBezTo>
                    <a:pt x="22708" y="3279"/>
                    <a:pt x="22709" y="3404"/>
                    <a:pt x="22751" y="3509"/>
                  </a:cubicBezTo>
                  <a:cubicBezTo>
                    <a:pt x="22689" y="3596"/>
                    <a:pt x="22630" y="3685"/>
                    <a:pt x="22582" y="3777"/>
                  </a:cubicBezTo>
                  <a:cubicBezTo>
                    <a:pt x="22392" y="4121"/>
                    <a:pt x="22293" y="4509"/>
                    <a:pt x="22194" y="4888"/>
                  </a:cubicBezTo>
                  <a:cubicBezTo>
                    <a:pt x="22187" y="4876"/>
                    <a:pt x="22179" y="4865"/>
                    <a:pt x="22171" y="4852"/>
                  </a:cubicBezTo>
                  <a:cubicBezTo>
                    <a:pt x="22121" y="4783"/>
                    <a:pt x="22058" y="4720"/>
                    <a:pt x="21999" y="4659"/>
                  </a:cubicBezTo>
                  <a:cubicBezTo>
                    <a:pt x="21882" y="4539"/>
                    <a:pt x="21745" y="4451"/>
                    <a:pt x="21600" y="4373"/>
                  </a:cubicBezTo>
                  <a:cubicBezTo>
                    <a:pt x="21297" y="4211"/>
                    <a:pt x="20960" y="4089"/>
                    <a:pt x="20616" y="4050"/>
                  </a:cubicBezTo>
                  <a:cubicBezTo>
                    <a:pt x="20550" y="4043"/>
                    <a:pt x="20483" y="4039"/>
                    <a:pt x="20417" y="4039"/>
                  </a:cubicBezTo>
                  <a:cubicBezTo>
                    <a:pt x="20239" y="4039"/>
                    <a:pt x="20062" y="4065"/>
                    <a:pt x="19892" y="4118"/>
                  </a:cubicBezTo>
                  <a:cubicBezTo>
                    <a:pt x="19895" y="4085"/>
                    <a:pt x="19895" y="4056"/>
                    <a:pt x="19885" y="4020"/>
                  </a:cubicBezTo>
                  <a:cubicBezTo>
                    <a:pt x="19869" y="3945"/>
                    <a:pt x="19844" y="3870"/>
                    <a:pt x="19817" y="3797"/>
                  </a:cubicBezTo>
                  <a:cubicBezTo>
                    <a:pt x="19765" y="3667"/>
                    <a:pt x="19702" y="3537"/>
                    <a:pt x="19617" y="3422"/>
                  </a:cubicBezTo>
                  <a:cubicBezTo>
                    <a:pt x="19470" y="3221"/>
                    <a:pt x="19275" y="3073"/>
                    <a:pt x="19052" y="2968"/>
                  </a:cubicBezTo>
                  <a:cubicBezTo>
                    <a:pt x="19139" y="2822"/>
                    <a:pt x="19169" y="2639"/>
                    <a:pt x="19229" y="2479"/>
                  </a:cubicBezTo>
                  <a:cubicBezTo>
                    <a:pt x="19288" y="2322"/>
                    <a:pt x="19358" y="2164"/>
                    <a:pt x="19453" y="2024"/>
                  </a:cubicBezTo>
                  <a:cubicBezTo>
                    <a:pt x="19668" y="1705"/>
                    <a:pt x="20022" y="1531"/>
                    <a:pt x="20393" y="1465"/>
                  </a:cubicBezTo>
                  <a:cubicBezTo>
                    <a:pt x="20508" y="1444"/>
                    <a:pt x="20624" y="1434"/>
                    <a:pt x="20739" y="1434"/>
                  </a:cubicBezTo>
                  <a:close/>
                  <a:moveTo>
                    <a:pt x="25521" y="3673"/>
                  </a:moveTo>
                  <a:lnTo>
                    <a:pt x="25521" y="3673"/>
                  </a:lnTo>
                  <a:cubicBezTo>
                    <a:pt x="25655" y="3741"/>
                    <a:pt x="25797" y="3795"/>
                    <a:pt x="25935" y="3845"/>
                  </a:cubicBezTo>
                  <a:cubicBezTo>
                    <a:pt x="26207" y="3945"/>
                    <a:pt x="26480" y="4037"/>
                    <a:pt x="26753" y="4140"/>
                  </a:cubicBezTo>
                  <a:cubicBezTo>
                    <a:pt x="27008" y="4236"/>
                    <a:pt x="27261" y="4335"/>
                    <a:pt x="27519" y="4425"/>
                  </a:cubicBezTo>
                  <a:cubicBezTo>
                    <a:pt x="27646" y="4471"/>
                    <a:pt x="27774" y="4514"/>
                    <a:pt x="27900" y="4565"/>
                  </a:cubicBezTo>
                  <a:cubicBezTo>
                    <a:pt x="28003" y="4605"/>
                    <a:pt x="28101" y="4652"/>
                    <a:pt x="28201" y="4694"/>
                  </a:cubicBezTo>
                  <a:cubicBezTo>
                    <a:pt x="27993" y="4834"/>
                    <a:pt x="27801" y="4997"/>
                    <a:pt x="27635" y="5179"/>
                  </a:cubicBezTo>
                  <a:cubicBezTo>
                    <a:pt x="27483" y="5346"/>
                    <a:pt x="27344" y="5529"/>
                    <a:pt x="27235" y="5727"/>
                  </a:cubicBezTo>
                  <a:cubicBezTo>
                    <a:pt x="27150" y="5653"/>
                    <a:pt x="27021" y="5607"/>
                    <a:pt x="26926" y="5570"/>
                  </a:cubicBezTo>
                  <a:cubicBezTo>
                    <a:pt x="26792" y="5519"/>
                    <a:pt x="26659" y="5480"/>
                    <a:pt x="26520" y="5440"/>
                  </a:cubicBezTo>
                  <a:cubicBezTo>
                    <a:pt x="26399" y="5405"/>
                    <a:pt x="26270" y="5371"/>
                    <a:pt x="26151" y="5329"/>
                  </a:cubicBezTo>
                  <a:cubicBezTo>
                    <a:pt x="26088" y="5305"/>
                    <a:pt x="26027" y="5282"/>
                    <a:pt x="25967" y="5257"/>
                  </a:cubicBezTo>
                  <a:cubicBezTo>
                    <a:pt x="25909" y="5233"/>
                    <a:pt x="25847" y="5215"/>
                    <a:pt x="25790" y="5185"/>
                  </a:cubicBezTo>
                  <a:cubicBezTo>
                    <a:pt x="25792" y="4945"/>
                    <a:pt x="25781" y="4704"/>
                    <a:pt x="25745" y="4466"/>
                  </a:cubicBezTo>
                  <a:cubicBezTo>
                    <a:pt x="25704" y="4196"/>
                    <a:pt x="25639" y="3921"/>
                    <a:pt x="25521" y="3673"/>
                  </a:cubicBezTo>
                  <a:close/>
                  <a:moveTo>
                    <a:pt x="12235" y="2866"/>
                  </a:moveTo>
                  <a:cubicBezTo>
                    <a:pt x="12299" y="2866"/>
                    <a:pt x="12362" y="2868"/>
                    <a:pt x="12423" y="2872"/>
                  </a:cubicBezTo>
                  <a:cubicBezTo>
                    <a:pt x="12769" y="2897"/>
                    <a:pt x="13101" y="2993"/>
                    <a:pt x="13403" y="3164"/>
                  </a:cubicBezTo>
                  <a:cubicBezTo>
                    <a:pt x="13736" y="3352"/>
                    <a:pt x="14039" y="3621"/>
                    <a:pt x="14209" y="3966"/>
                  </a:cubicBezTo>
                  <a:cubicBezTo>
                    <a:pt x="13985" y="3996"/>
                    <a:pt x="13762" y="4053"/>
                    <a:pt x="13554" y="4145"/>
                  </a:cubicBezTo>
                  <a:cubicBezTo>
                    <a:pt x="13224" y="4296"/>
                    <a:pt x="12925" y="4512"/>
                    <a:pt x="12675" y="4774"/>
                  </a:cubicBezTo>
                  <a:cubicBezTo>
                    <a:pt x="12409" y="5054"/>
                    <a:pt x="12195" y="5404"/>
                    <a:pt x="12148" y="5792"/>
                  </a:cubicBezTo>
                  <a:lnTo>
                    <a:pt x="12137" y="5793"/>
                  </a:lnTo>
                  <a:cubicBezTo>
                    <a:pt x="12096" y="5793"/>
                    <a:pt x="12056" y="5801"/>
                    <a:pt x="12017" y="5808"/>
                  </a:cubicBezTo>
                  <a:cubicBezTo>
                    <a:pt x="12014" y="5764"/>
                    <a:pt x="12016" y="5721"/>
                    <a:pt x="12011" y="5679"/>
                  </a:cubicBezTo>
                  <a:cubicBezTo>
                    <a:pt x="11998" y="5570"/>
                    <a:pt x="11959" y="5465"/>
                    <a:pt x="11889" y="5383"/>
                  </a:cubicBezTo>
                  <a:cubicBezTo>
                    <a:pt x="11766" y="5235"/>
                    <a:pt x="11563" y="5178"/>
                    <a:pt x="11379" y="5142"/>
                  </a:cubicBezTo>
                  <a:cubicBezTo>
                    <a:pt x="11318" y="5132"/>
                    <a:pt x="11259" y="5125"/>
                    <a:pt x="11201" y="5125"/>
                  </a:cubicBezTo>
                  <a:cubicBezTo>
                    <a:pt x="11148" y="5125"/>
                    <a:pt x="11095" y="5131"/>
                    <a:pt x="11041" y="5143"/>
                  </a:cubicBezTo>
                  <a:cubicBezTo>
                    <a:pt x="11002" y="5153"/>
                    <a:pt x="10962" y="5170"/>
                    <a:pt x="10922" y="5174"/>
                  </a:cubicBezTo>
                  <a:cubicBezTo>
                    <a:pt x="10922" y="5170"/>
                    <a:pt x="10924" y="5162"/>
                    <a:pt x="10924" y="5155"/>
                  </a:cubicBezTo>
                  <a:cubicBezTo>
                    <a:pt x="10929" y="5105"/>
                    <a:pt x="10932" y="5053"/>
                    <a:pt x="10931" y="5001"/>
                  </a:cubicBezTo>
                  <a:cubicBezTo>
                    <a:pt x="10926" y="4889"/>
                    <a:pt x="10899" y="4783"/>
                    <a:pt x="10842" y="4689"/>
                  </a:cubicBezTo>
                  <a:cubicBezTo>
                    <a:pt x="10736" y="4506"/>
                    <a:pt x="10529" y="4399"/>
                    <a:pt x="10335" y="4335"/>
                  </a:cubicBezTo>
                  <a:cubicBezTo>
                    <a:pt x="10239" y="4305"/>
                    <a:pt x="10141" y="4284"/>
                    <a:pt x="10040" y="4279"/>
                  </a:cubicBezTo>
                  <a:cubicBezTo>
                    <a:pt x="10055" y="4244"/>
                    <a:pt x="10076" y="4211"/>
                    <a:pt x="10088" y="4176"/>
                  </a:cubicBezTo>
                  <a:cubicBezTo>
                    <a:pt x="10120" y="4095"/>
                    <a:pt x="10161" y="4018"/>
                    <a:pt x="10207" y="3942"/>
                  </a:cubicBezTo>
                  <a:cubicBezTo>
                    <a:pt x="10285" y="3810"/>
                    <a:pt x="10383" y="3689"/>
                    <a:pt x="10488" y="3572"/>
                  </a:cubicBezTo>
                  <a:cubicBezTo>
                    <a:pt x="10726" y="3315"/>
                    <a:pt x="11014" y="3123"/>
                    <a:pt x="11347" y="3009"/>
                  </a:cubicBezTo>
                  <a:cubicBezTo>
                    <a:pt x="11622" y="2914"/>
                    <a:pt x="11936" y="2866"/>
                    <a:pt x="12235" y="2866"/>
                  </a:cubicBezTo>
                  <a:close/>
                  <a:moveTo>
                    <a:pt x="25782" y="5426"/>
                  </a:moveTo>
                  <a:cubicBezTo>
                    <a:pt x="25800" y="5439"/>
                    <a:pt x="25813" y="5451"/>
                    <a:pt x="25830" y="5461"/>
                  </a:cubicBezTo>
                  <a:cubicBezTo>
                    <a:pt x="25887" y="5497"/>
                    <a:pt x="25943" y="5524"/>
                    <a:pt x="26004" y="5550"/>
                  </a:cubicBezTo>
                  <a:cubicBezTo>
                    <a:pt x="26134" y="5605"/>
                    <a:pt x="26269" y="5650"/>
                    <a:pt x="26403" y="5693"/>
                  </a:cubicBezTo>
                  <a:cubicBezTo>
                    <a:pt x="26526" y="5732"/>
                    <a:pt x="26647" y="5769"/>
                    <a:pt x="26767" y="5819"/>
                  </a:cubicBezTo>
                  <a:cubicBezTo>
                    <a:pt x="26828" y="5842"/>
                    <a:pt x="26889" y="5867"/>
                    <a:pt x="26944" y="5899"/>
                  </a:cubicBezTo>
                  <a:cubicBezTo>
                    <a:pt x="26998" y="5928"/>
                    <a:pt x="27054" y="5966"/>
                    <a:pt x="27111" y="5987"/>
                  </a:cubicBezTo>
                  <a:cubicBezTo>
                    <a:pt x="27104" y="6004"/>
                    <a:pt x="27097" y="6019"/>
                    <a:pt x="27092" y="6038"/>
                  </a:cubicBezTo>
                  <a:cubicBezTo>
                    <a:pt x="27077" y="6043"/>
                    <a:pt x="27061" y="6051"/>
                    <a:pt x="27047" y="6061"/>
                  </a:cubicBezTo>
                  <a:cubicBezTo>
                    <a:pt x="27015" y="6082"/>
                    <a:pt x="26988" y="6106"/>
                    <a:pt x="26955" y="6131"/>
                  </a:cubicBezTo>
                  <a:cubicBezTo>
                    <a:pt x="26895" y="6178"/>
                    <a:pt x="26830" y="6222"/>
                    <a:pt x="26765" y="6267"/>
                  </a:cubicBezTo>
                  <a:cubicBezTo>
                    <a:pt x="26620" y="6370"/>
                    <a:pt x="26483" y="6483"/>
                    <a:pt x="26342" y="6591"/>
                  </a:cubicBezTo>
                  <a:cubicBezTo>
                    <a:pt x="26262" y="6654"/>
                    <a:pt x="26182" y="6712"/>
                    <a:pt x="26103" y="6772"/>
                  </a:cubicBezTo>
                  <a:cubicBezTo>
                    <a:pt x="25975" y="6860"/>
                    <a:pt x="25846" y="6945"/>
                    <a:pt x="25721" y="7031"/>
                  </a:cubicBezTo>
                  <a:cubicBezTo>
                    <a:pt x="25737" y="6867"/>
                    <a:pt x="25737" y="6698"/>
                    <a:pt x="25738" y="6533"/>
                  </a:cubicBezTo>
                  <a:cubicBezTo>
                    <a:pt x="25740" y="6301"/>
                    <a:pt x="25746" y="6069"/>
                    <a:pt x="25760" y="5840"/>
                  </a:cubicBezTo>
                  <a:cubicBezTo>
                    <a:pt x="25770" y="5704"/>
                    <a:pt x="25779" y="5564"/>
                    <a:pt x="25782" y="5426"/>
                  </a:cubicBezTo>
                  <a:close/>
                  <a:moveTo>
                    <a:pt x="32086" y="5977"/>
                  </a:moveTo>
                  <a:lnTo>
                    <a:pt x="32086" y="5977"/>
                  </a:lnTo>
                  <a:cubicBezTo>
                    <a:pt x="32530" y="6206"/>
                    <a:pt x="33015" y="6349"/>
                    <a:pt x="33478" y="6534"/>
                  </a:cubicBezTo>
                  <a:cubicBezTo>
                    <a:pt x="33760" y="6647"/>
                    <a:pt x="34033" y="6772"/>
                    <a:pt x="34316" y="6881"/>
                  </a:cubicBezTo>
                  <a:cubicBezTo>
                    <a:pt x="34444" y="6931"/>
                    <a:pt x="34567" y="6985"/>
                    <a:pt x="34695" y="7033"/>
                  </a:cubicBezTo>
                  <a:cubicBezTo>
                    <a:pt x="34716" y="7040"/>
                    <a:pt x="34738" y="7049"/>
                    <a:pt x="34762" y="7057"/>
                  </a:cubicBezTo>
                  <a:cubicBezTo>
                    <a:pt x="34518" y="7270"/>
                    <a:pt x="34302" y="7518"/>
                    <a:pt x="34120" y="7786"/>
                  </a:cubicBezTo>
                  <a:cubicBezTo>
                    <a:pt x="33822" y="7731"/>
                    <a:pt x="33542" y="7607"/>
                    <a:pt x="33253" y="7522"/>
                  </a:cubicBezTo>
                  <a:cubicBezTo>
                    <a:pt x="32982" y="7442"/>
                    <a:pt x="32700" y="7382"/>
                    <a:pt x="32435" y="7276"/>
                  </a:cubicBezTo>
                  <a:cubicBezTo>
                    <a:pt x="32414" y="7161"/>
                    <a:pt x="32390" y="7048"/>
                    <a:pt x="32364" y="6934"/>
                  </a:cubicBezTo>
                  <a:cubicBezTo>
                    <a:pt x="32292" y="6610"/>
                    <a:pt x="32204" y="6287"/>
                    <a:pt x="32086" y="5977"/>
                  </a:cubicBezTo>
                  <a:close/>
                  <a:moveTo>
                    <a:pt x="4177" y="4149"/>
                  </a:moveTo>
                  <a:cubicBezTo>
                    <a:pt x="4315" y="4301"/>
                    <a:pt x="4503" y="4409"/>
                    <a:pt x="4690" y="4497"/>
                  </a:cubicBezTo>
                  <a:cubicBezTo>
                    <a:pt x="4698" y="4501"/>
                    <a:pt x="4707" y="4504"/>
                    <a:pt x="4719" y="4511"/>
                  </a:cubicBezTo>
                  <a:cubicBezTo>
                    <a:pt x="4577" y="4517"/>
                    <a:pt x="4435" y="4545"/>
                    <a:pt x="4309" y="4612"/>
                  </a:cubicBezTo>
                  <a:cubicBezTo>
                    <a:pt x="4104" y="4720"/>
                    <a:pt x="3967" y="4930"/>
                    <a:pt x="3914" y="5153"/>
                  </a:cubicBezTo>
                  <a:cubicBezTo>
                    <a:pt x="3656" y="5174"/>
                    <a:pt x="3415" y="5288"/>
                    <a:pt x="3249" y="5495"/>
                  </a:cubicBezTo>
                  <a:cubicBezTo>
                    <a:pt x="3161" y="5606"/>
                    <a:pt x="3088" y="5732"/>
                    <a:pt x="3049" y="5868"/>
                  </a:cubicBezTo>
                  <a:cubicBezTo>
                    <a:pt x="3031" y="5929"/>
                    <a:pt x="3023" y="5988"/>
                    <a:pt x="3020" y="6053"/>
                  </a:cubicBezTo>
                  <a:cubicBezTo>
                    <a:pt x="3018" y="6113"/>
                    <a:pt x="3034" y="6210"/>
                    <a:pt x="2978" y="6253"/>
                  </a:cubicBezTo>
                  <a:cubicBezTo>
                    <a:pt x="2930" y="6290"/>
                    <a:pt x="2864" y="6308"/>
                    <a:pt x="2812" y="6345"/>
                  </a:cubicBezTo>
                  <a:cubicBezTo>
                    <a:pt x="2734" y="6399"/>
                    <a:pt x="2657" y="6464"/>
                    <a:pt x="2588" y="6533"/>
                  </a:cubicBezTo>
                  <a:cubicBezTo>
                    <a:pt x="2471" y="6652"/>
                    <a:pt x="2384" y="6799"/>
                    <a:pt x="2333" y="6957"/>
                  </a:cubicBezTo>
                  <a:cubicBezTo>
                    <a:pt x="2286" y="7102"/>
                    <a:pt x="2266" y="7251"/>
                    <a:pt x="2316" y="7398"/>
                  </a:cubicBezTo>
                  <a:cubicBezTo>
                    <a:pt x="2333" y="7446"/>
                    <a:pt x="2343" y="7508"/>
                    <a:pt x="2363" y="7554"/>
                  </a:cubicBezTo>
                  <a:cubicBezTo>
                    <a:pt x="2337" y="7570"/>
                    <a:pt x="2313" y="7590"/>
                    <a:pt x="2286" y="7602"/>
                  </a:cubicBezTo>
                  <a:cubicBezTo>
                    <a:pt x="2232" y="7632"/>
                    <a:pt x="2174" y="7654"/>
                    <a:pt x="2124" y="7690"/>
                  </a:cubicBezTo>
                  <a:cubicBezTo>
                    <a:pt x="2053" y="7745"/>
                    <a:pt x="1994" y="7821"/>
                    <a:pt x="1953" y="7898"/>
                  </a:cubicBezTo>
                  <a:cubicBezTo>
                    <a:pt x="1935" y="7930"/>
                    <a:pt x="1919" y="7966"/>
                    <a:pt x="1905" y="8001"/>
                  </a:cubicBezTo>
                  <a:cubicBezTo>
                    <a:pt x="1904" y="7747"/>
                    <a:pt x="1926" y="7492"/>
                    <a:pt x="1975" y="7242"/>
                  </a:cubicBezTo>
                  <a:cubicBezTo>
                    <a:pt x="2140" y="6367"/>
                    <a:pt x="2614" y="5619"/>
                    <a:pt x="3226" y="4988"/>
                  </a:cubicBezTo>
                  <a:cubicBezTo>
                    <a:pt x="3522" y="4681"/>
                    <a:pt x="3837" y="4404"/>
                    <a:pt x="4177" y="4149"/>
                  </a:cubicBezTo>
                  <a:close/>
                  <a:moveTo>
                    <a:pt x="14609" y="4191"/>
                  </a:moveTo>
                  <a:cubicBezTo>
                    <a:pt x="14917" y="4191"/>
                    <a:pt x="15223" y="4246"/>
                    <a:pt x="15497" y="4353"/>
                  </a:cubicBezTo>
                  <a:cubicBezTo>
                    <a:pt x="15678" y="4425"/>
                    <a:pt x="15836" y="4524"/>
                    <a:pt x="15991" y="4638"/>
                  </a:cubicBezTo>
                  <a:cubicBezTo>
                    <a:pt x="16075" y="4699"/>
                    <a:pt x="16152" y="4762"/>
                    <a:pt x="16218" y="4841"/>
                  </a:cubicBezTo>
                  <a:cubicBezTo>
                    <a:pt x="16272" y="4904"/>
                    <a:pt x="16320" y="4960"/>
                    <a:pt x="16391" y="4994"/>
                  </a:cubicBezTo>
                  <a:cubicBezTo>
                    <a:pt x="16370" y="5289"/>
                    <a:pt x="16366" y="5586"/>
                    <a:pt x="16354" y="5877"/>
                  </a:cubicBezTo>
                  <a:cubicBezTo>
                    <a:pt x="16334" y="6313"/>
                    <a:pt x="16319" y="6748"/>
                    <a:pt x="16320" y="7185"/>
                  </a:cubicBezTo>
                  <a:cubicBezTo>
                    <a:pt x="16323" y="7387"/>
                    <a:pt x="16307" y="7590"/>
                    <a:pt x="16304" y="7792"/>
                  </a:cubicBezTo>
                  <a:cubicBezTo>
                    <a:pt x="16303" y="7941"/>
                    <a:pt x="16320" y="8080"/>
                    <a:pt x="16349" y="8224"/>
                  </a:cubicBezTo>
                  <a:cubicBezTo>
                    <a:pt x="16298" y="8210"/>
                    <a:pt x="16244" y="8199"/>
                    <a:pt x="16194" y="8193"/>
                  </a:cubicBezTo>
                  <a:cubicBezTo>
                    <a:pt x="16125" y="8185"/>
                    <a:pt x="16055" y="8181"/>
                    <a:pt x="15985" y="8181"/>
                  </a:cubicBezTo>
                  <a:cubicBezTo>
                    <a:pt x="15939" y="8181"/>
                    <a:pt x="15892" y="8183"/>
                    <a:pt x="15846" y="8186"/>
                  </a:cubicBezTo>
                  <a:cubicBezTo>
                    <a:pt x="15737" y="8195"/>
                    <a:pt x="15628" y="8221"/>
                    <a:pt x="15521" y="8227"/>
                  </a:cubicBezTo>
                  <a:cubicBezTo>
                    <a:pt x="15505" y="8229"/>
                    <a:pt x="15492" y="8229"/>
                    <a:pt x="15480" y="8229"/>
                  </a:cubicBezTo>
                  <a:cubicBezTo>
                    <a:pt x="15422" y="8229"/>
                    <a:pt x="15392" y="8212"/>
                    <a:pt x="15346" y="8167"/>
                  </a:cubicBezTo>
                  <a:cubicBezTo>
                    <a:pt x="15261" y="8084"/>
                    <a:pt x="15194" y="7985"/>
                    <a:pt x="15102" y="7906"/>
                  </a:cubicBezTo>
                  <a:cubicBezTo>
                    <a:pt x="14977" y="7800"/>
                    <a:pt x="14837" y="7756"/>
                    <a:pt x="14685" y="7756"/>
                  </a:cubicBezTo>
                  <a:cubicBezTo>
                    <a:pt x="14627" y="7756"/>
                    <a:pt x="14567" y="7762"/>
                    <a:pt x="14506" y="7774"/>
                  </a:cubicBezTo>
                  <a:cubicBezTo>
                    <a:pt x="14446" y="7785"/>
                    <a:pt x="14385" y="7800"/>
                    <a:pt x="14325" y="7814"/>
                  </a:cubicBezTo>
                  <a:cubicBezTo>
                    <a:pt x="14295" y="7821"/>
                    <a:pt x="14261" y="7833"/>
                    <a:pt x="14229" y="7833"/>
                  </a:cubicBezTo>
                  <a:cubicBezTo>
                    <a:pt x="14221" y="7833"/>
                    <a:pt x="14212" y="7832"/>
                    <a:pt x="14204" y="7830"/>
                  </a:cubicBezTo>
                  <a:cubicBezTo>
                    <a:pt x="14201" y="7828"/>
                    <a:pt x="14188" y="7820"/>
                    <a:pt x="14188" y="7820"/>
                  </a:cubicBezTo>
                  <a:cubicBezTo>
                    <a:pt x="14188" y="7818"/>
                    <a:pt x="14169" y="7792"/>
                    <a:pt x="14164" y="7781"/>
                  </a:cubicBezTo>
                  <a:cubicBezTo>
                    <a:pt x="14141" y="7745"/>
                    <a:pt x="14122" y="7701"/>
                    <a:pt x="14097" y="7665"/>
                  </a:cubicBezTo>
                  <a:cubicBezTo>
                    <a:pt x="13952" y="7442"/>
                    <a:pt x="13675" y="7347"/>
                    <a:pt x="13415" y="7347"/>
                  </a:cubicBezTo>
                  <a:cubicBezTo>
                    <a:pt x="13383" y="7347"/>
                    <a:pt x="13351" y="7348"/>
                    <a:pt x="13320" y="7351"/>
                  </a:cubicBezTo>
                  <a:lnTo>
                    <a:pt x="13314" y="7351"/>
                  </a:lnTo>
                  <a:cubicBezTo>
                    <a:pt x="13326" y="7271"/>
                    <a:pt x="13349" y="7190"/>
                    <a:pt x="13361" y="7108"/>
                  </a:cubicBezTo>
                  <a:cubicBezTo>
                    <a:pt x="13378" y="6981"/>
                    <a:pt x="13376" y="6858"/>
                    <a:pt x="13347" y="6733"/>
                  </a:cubicBezTo>
                  <a:cubicBezTo>
                    <a:pt x="13302" y="6524"/>
                    <a:pt x="13199" y="6341"/>
                    <a:pt x="13053" y="6190"/>
                  </a:cubicBezTo>
                  <a:cubicBezTo>
                    <a:pt x="12898" y="6030"/>
                    <a:pt x="12698" y="5914"/>
                    <a:pt x="12487" y="5844"/>
                  </a:cubicBezTo>
                  <a:cubicBezTo>
                    <a:pt x="12436" y="5827"/>
                    <a:pt x="12383" y="5814"/>
                    <a:pt x="12329" y="5805"/>
                  </a:cubicBezTo>
                  <a:cubicBezTo>
                    <a:pt x="12545" y="5215"/>
                    <a:pt x="13017" y="4701"/>
                    <a:pt x="13576" y="4423"/>
                  </a:cubicBezTo>
                  <a:cubicBezTo>
                    <a:pt x="13887" y="4267"/>
                    <a:pt x="14249" y="4191"/>
                    <a:pt x="14609" y="4191"/>
                  </a:cubicBezTo>
                  <a:close/>
                  <a:moveTo>
                    <a:pt x="10579" y="6143"/>
                  </a:moveTo>
                  <a:cubicBezTo>
                    <a:pt x="10650" y="6143"/>
                    <a:pt x="10721" y="6168"/>
                    <a:pt x="10784" y="6219"/>
                  </a:cubicBezTo>
                  <a:cubicBezTo>
                    <a:pt x="10881" y="6297"/>
                    <a:pt x="10933" y="6415"/>
                    <a:pt x="10950" y="6536"/>
                  </a:cubicBezTo>
                  <a:cubicBezTo>
                    <a:pt x="10959" y="6607"/>
                    <a:pt x="10961" y="6679"/>
                    <a:pt x="10961" y="6748"/>
                  </a:cubicBezTo>
                  <a:cubicBezTo>
                    <a:pt x="10961" y="6792"/>
                    <a:pt x="10956" y="6835"/>
                    <a:pt x="10954" y="6881"/>
                  </a:cubicBezTo>
                  <a:cubicBezTo>
                    <a:pt x="10872" y="6859"/>
                    <a:pt x="10787" y="6847"/>
                    <a:pt x="10704" y="6847"/>
                  </a:cubicBezTo>
                  <a:cubicBezTo>
                    <a:pt x="10540" y="6847"/>
                    <a:pt x="10381" y="6895"/>
                    <a:pt x="10251" y="7013"/>
                  </a:cubicBezTo>
                  <a:cubicBezTo>
                    <a:pt x="10034" y="7211"/>
                    <a:pt x="9994" y="7522"/>
                    <a:pt x="10087" y="7788"/>
                  </a:cubicBezTo>
                  <a:cubicBezTo>
                    <a:pt x="10154" y="7974"/>
                    <a:pt x="10273" y="8143"/>
                    <a:pt x="10410" y="8290"/>
                  </a:cubicBezTo>
                  <a:cubicBezTo>
                    <a:pt x="10341" y="8278"/>
                    <a:pt x="10272" y="8271"/>
                    <a:pt x="10204" y="8271"/>
                  </a:cubicBezTo>
                  <a:cubicBezTo>
                    <a:pt x="10177" y="8271"/>
                    <a:pt x="10151" y="8272"/>
                    <a:pt x="10124" y="8274"/>
                  </a:cubicBezTo>
                  <a:cubicBezTo>
                    <a:pt x="9957" y="8162"/>
                    <a:pt x="9743" y="8118"/>
                    <a:pt x="9565" y="8032"/>
                  </a:cubicBezTo>
                  <a:cubicBezTo>
                    <a:pt x="9387" y="7946"/>
                    <a:pt x="9187" y="7834"/>
                    <a:pt x="9100" y="7646"/>
                  </a:cubicBezTo>
                  <a:cubicBezTo>
                    <a:pt x="9004" y="7444"/>
                    <a:pt x="9285" y="7325"/>
                    <a:pt x="9493" y="7325"/>
                  </a:cubicBezTo>
                  <a:cubicBezTo>
                    <a:pt x="9507" y="7325"/>
                    <a:pt x="9521" y="7325"/>
                    <a:pt x="9534" y="7326"/>
                  </a:cubicBezTo>
                  <a:cubicBezTo>
                    <a:pt x="9571" y="7353"/>
                    <a:pt x="9617" y="7370"/>
                    <a:pt x="9672" y="7370"/>
                  </a:cubicBezTo>
                  <a:cubicBezTo>
                    <a:pt x="9682" y="7370"/>
                    <a:pt x="9692" y="7369"/>
                    <a:pt x="9702" y="7368"/>
                  </a:cubicBezTo>
                  <a:cubicBezTo>
                    <a:pt x="9843" y="7349"/>
                    <a:pt x="9868" y="7143"/>
                    <a:pt x="9723" y="7117"/>
                  </a:cubicBezTo>
                  <a:cubicBezTo>
                    <a:pt x="9721" y="7117"/>
                    <a:pt x="9717" y="7116"/>
                    <a:pt x="9717" y="7116"/>
                  </a:cubicBezTo>
                  <a:cubicBezTo>
                    <a:pt x="9712" y="7116"/>
                    <a:pt x="9710" y="7114"/>
                    <a:pt x="9707" y="7112"/>
                  </a:cubicBezTo>
                  <a:cubicBezTo>
                    <a:pt x="9705" y="7109"/>
                    <a:pt x="9702" y="7106"/>
                    <a:pt x="9700" y="7101"/>
                  </a:cubicBezTo>
                  <a:cubicBezTo>
                    <a:pt x="9686" y="7080"/>
                    <a:pt x="9681" y="7071"/>
                    <a:pt x="9670" y="7034"/>
                  </a:cubicBezTo>
                  <a:cubicBezTo>
                    <a:pt x="9654" y="6977"/>
                    <a:pt x="9654" y="6892"/>
                    <a:pt x="9668" y="6825"/>
                  </a:cubicBezTo>
                  <a:cubicBezTo>
                    <a:pt x="9680" y="6754"/>
                    <a:pt x="9709" y="6704"/>
                    <a:pt x="9799" y="6692"/>
                  </a:cubicBezTo>
                  <a:cubicBezTo>
                    <a:pt x="9807" y="6691"/>
                    <a:pt x="9814" y="6691"/>
                    <a:pt x="9822" y="6691"/>
                  </a:cubicBezTo>
                  <a:cubicBezTo>
                    <a:pt x="9916" y="6691"/>
                    <a:pt x="10012" y="6751"/>
                    <a:pt x="10086" y="6800"/>
                  </a:cubicBezTo>
                  <a:cubicBezTo>
                    <a:pt x="10111" y="6818"/>
                    <a:pt x="10137" y="6826"/>
                    <a:pt x="10163" y="6826"/>
                  </a:cubicBezTo>
                  <a:cubicBezTo>
                    <a:pt x="10224" y="6826"/>
                    <a:pt x="10279" y="6781"/>
                    <a:pt x="10278" y="6707"/>
                  </a:cubicBezTo>
                  <a:cubicBezTo>
                    <a:pt x="10277" y="6554"/>
                    <a:pt x="10235" y="6366"/>
                    <a:pt x="10353" y="6242"/>
                  </a:cubicBezTo>
                  <a:cubicBezTo>
                    <a:pt x="10419" y="6176"/>
                    <a:pt x="10499" y="6143"/>
                    <a:pt x="10579" y="6143"/>
                  </a:cubicBezTo>
                  <a:close/>
                  <a:moveTo>
                    <a:pt x="32487" y="7545"/>
                  </a:moveTo>
                  <a:cubicBezTo>
                    <a:pt x="32708" y="7639"/>
                    <a:pt x="32940" y="7713"/>
                    <a:pt x="33169" y="7790"/>
                  </a:cubicBezTo>
                  <a:cubicBezTo>
                    <a:pt x="33426" y="7877"/>
                    <a:pt x="33676" y="8001"/>
                    <a:pt x="33942" y="8072"/>
                  </a:cubicBezTo>
                  <a:cubicBezTo>
                    <a:pt x="33892" y="8160"/>
                    <a:pt x="33845" y="8248"/>
                    <a:pt x="33801" y="8338"/>
                  </a:cubicBezTo>
                  <a:cubicBezTo>
                    <a:pt x="33791" y="8362"/>
                    <a:pt x="33779" y="8388"/>
                    <a:pt x="33770" y="8411"/>
                  </a:cubicBezTo>
                  <a:lnTo>
                    <a:pt x="33768" y="8411"/>
                  </a:lnTo>
                  <a:cubicBezTo>
                    <a:pt x="33737" y="8393"/>
                    <a:pt x="33701" y="8362"/>
                    <a:pt x="33665" y="8336"/>
                  </a:cubicBezTo>
                  <a:cubicBezTo>
                    <a:pt x="33565" y="8266"/>
                    <a:pt x="33470" y="8230"/>
                    <a:pt x="33347" y="8227"/>
                  </a:cubicBezTo>
                  <a:cubicBezTo>
                    <a:pt x="33333" y="8227"/>
                    <a:pt x="33318" y="8227"/>
                    <a:pt x="33303" y="8227"/>
                  </a:cubicBezTo>
                  <a:cubicBezTo>
                    <a:pt x="33077" y="8227"/>
                    <a:pt x="32833" y="8280"/>
                    <a:pt x="32650" y="8422"/>
                  </a:cubicBezTo>
                  <a:cubicBezTo>
                    <a:pt x="32593" y="8131"/>
                    <a:pt x="32543" y="7837"/>
                    <a:pt x="32487" y="7545"/>
                  </a:cubicBezTo>
                  <a:close/>
                  <a:moveTo>
                    <a:pt x="12204" y="6741"/>
                  </a:moveTo>
                  <a:cubicBezTo>
                    <a:pt x="12235" y="6741"/>
                    <a:pt x="12266" y="6746"/>
                    <a:pt x="12297" y="6757"/>
                  </a:cubicBezTo>
                  <a:cubicBezTo>
                    <a:pt x="12347" y="6776"/>
                    <a:pt x="12379" y="6804"/>
                    <a:pt x="12408" y="6845"/>
                  </a:cubicBezTo>
                  <a:cubicBezTo>
                    <a:pt x="12472" y="6943"/>
                    <a:pt x="12475" y="7090"/>
                    <a:pt x="12470" y="7217"/>
                  </a:cubicBezTo>
                  <a:cubicBezTo>
                    <a:pt x="12456" y="7486"/>
                    <a:pt x="12372" y="7768"/>
                    <a:pt x="12294" y="8029"/>
                  </a:cubicBezTo>
                  <a:cubicBezTo>
                    <a:pt x="12249" y="8179"/>
                    <a:pt x="12201" y="8324"/>
                    <a:pt x="12128" y="8465"/>
                  </a:cubicBezTo>
                  <a:cubicBezTo>
                    <a:pt x="12065" y="8587"/>
                    <a:pt x="11991" y="8697"/>
                    <a:pt x="11878" y="8767"/>
                  </a:cubicBezTo>
                  <a:cubicBezTo>
                    <a:pt x="11832" y="8797"/>
                    <a:pt x="11776" y="8813"/>
                    <a:pt x="11708" y="8813"/>
                  </a:cubicBezTo>
                  <a:cubicBezTo>
                    <a:pt x="11704" y="8813"/>
                    <a:pt x="11700" y="8813"/>
                    <a:pt x="11695" y="8813"/>
                  </a:cubicBezTo>
                  <a:cubicBezTo>
                    <a:pt x="11662" y="8813"/>
                    <a:pt x="11625" y="8808"/>
                    <a:pt x="11588" y="8799"/>
                  </a:cubicBezTo>
                  <a:cubicBezTo>
                    <a:pt x="11581" y="8789"/>
                    <a:pt x="11569" y="8778"/>
                    <a:pt x="11551" y="8771"/>
                  </a:cubicBezTo>
                  <a:cubicBezTo>
                    <a:pt x="11343" y="8691"/>
                    <a:pt x="11154" y="8552"/>
                    <a:pt x="10979" y="8411"/>
                  </a:cubicBezTo>
                  <a:cubicBezTo>
                    <a:pt x="10774" y="8248"/>
                    <a:pt x="10582" y="8068"/>
                    <a:pt x="10439" y="7849"/>
                  </a:cubicBezTo>
                  <a:cubicBezTo>
                    <a:pt x="10322" y="7674"/>
                    <a:pt x="10251" y="7473"/>
                    <a:pt x="10347" y="7280"/>
                  </a:cubicBezTo>
                  <a:cubicBezTo>
                    <a:pt x="10421" y="7130"/>
                    <a:pt x="10556" y="7075"/>
                    <a:pt x="10702" y="7075"/>
                  </a:cubicBezTo>
                  <a:cubicBezTo>
                    <a:pt x="10779" y="7075"/>
                    <a:pt x="10858" y="7090"/>
                    <a:pt x="10933" y="7115"/>
                  </a:cubicBezTo>
                  <a:cubicBezTo>
                    <a:pt x="11174" y="7194"/>
                    <a:pt x="11429" y="7391"/>
                    <a:pt x="11493" y="7642"/>
                  </a:cubicBezTo>
                  <a:cubicBezTo>
                    <a:pt x="11513" y="7704"/>
                    <a:pt x="11561" y="7731"/>
                    <a:pt x="11611" y="7731"/>
                  </a:cubicBezTo>
                  <a:cubicBezTo>
                    <a:pt x="11695" y="7731"/>
                    <a:pt x="11784" y="7656"/>
                    <a:pt x="11753" y="7549"/>
                  </a:cubicBezTo>
                  <a:cubicBezTo>
                    <a:pt x="11715" y="7424"/>
                    <a:pt x="11738" y="7258"/>
                    <a:pt x="11794" y="7121"/>
                  </a:cubicBezTo>
                  <a:cubicBezTo>
                    <a:pt x="11853" y="6980"/>
                    <a:pt x="11955" y="6825"/>
                    <a:pt x="12102" y="6761"/>
                  </a:cubicBezTo>
                  <a:cubicBezTo>
                    <a:pt x="12135" y="6748"/>
                    <a:pt x="12169" y="6741"/>
                    <a:pt x="12204" y="6741"/>
                  </a:cubicBezTo>
                  <a:close/>
                  <a:moveTo>
                    <a:pt x="24253" y="3006"/>
                  </a:moveTo>
                  <a:cubicBezTo>
                    <a:pt x="24513" y="3006"/>
                    <a:pt x="24767" y="3087"/>
                    <a:pt x="24971" y="3257"/>
                  </a:cubicBezTo>
                  <a:cubicBezTo>
                    <a:pt x="25273" y="3504"/>
                    <a:pt x="25433" y="3877"/>
                    <a:pt x="25507" y="4253"/>
                  </a:cubicBezTo>
                  <a:cubicBezTo>
                    <a:pt x="25603" y="4727"/>
                    <a:pt x="25558" y="5227"/>
                    <a:pt x="25507" y="5702"/>
                  </a:cubicBezTo>
                  <a:cubicBezTo>
                    <a:pt x="25481" y="5954"/>
                    <a:pt x="25457" y="6200"/>
                    <a:pt x="25450" y="6452"/>
                  </a:cubicBezTo>
                  <a:cubicBezTo>
                    <a:pt x="25444" y="6701"/>
                    <a:pt x="25433" y="6951"/>
                    <a:pt x="25405" y="7198"/>
                  </a:cubicBezTo>
                  <a:cubicBezTo>
                    <a:pt x="25401" y="7216"/>
                    <a:pt x="25402" y="7230"/>
                    <a:pt x="25406" y="7246"/>
                  </a:cubicBezTo>
                  <a:cubicBezTo>
                    <a:pt x="25402" y="7248"/>
                    <a:pt x="25400" y="7251"/>
                    <a:pt x="25396" y="7253"/>
                  </a:cubicBezTo>
                  <a:cubicBezTo>
                    <a:pt x="24918" y="7575"/>
                    <a:pt x="24453" y="7912"/>
                    <a:pt x="23980" y="8240"/>
                  </a:cubicBezTo>
                  <a:cubicBezTo>
                    <a:pt x="23195" y="8788"/>
                    <a:pt x="22409" y="9330"/>
                    <a:pt x="21621" y="9877"/>
                  </a:cubicBezTo>
                  <a:cubicBezTo>
                    <a:pt x="21745" y="8903"/>
                    <a:pt x="21911" y="7934"/>
                    <a:pt x="22048" y="6964"/>
                  </a:cubicBezTo>
                  <a:cubicBezTo>
                    <a:pt x="22116" y="6483"/>
                    <a:pt x="22213" y="6009"/>
                    <a:pt x="22328" y="5539"/>
                  </a:cubicBezTo>
                  <a:cubicBezTo>
                    <a:pt x="22425" y="5123"/>
                    <a:pt x="22521" y="4700"/>
                    <a:pt x="22670" y="4295"/>
                  </a:cubicBezTo>
                  <a:cubicBezTo>
                    <a:pt x="22790" y="3960"/>
                    <a:pt x="22964" y="3642"/>
                    <a:pt x="23234" y="3403"/>
                  </a:cubicBezTo>
                  <a:cubicBezTo>
                    <a:pt x="23484" y="3180"/>
                    <a:pt x="23781" y="3050"/>
                    <a:pt x="24115" y="3014"/>
                  </a:cubicBezTo>
                  <a:cubicBezTo>
                    <a:pt x="24161" y="3009"/>
                    <a:pt x="24207" y="3006"/>
                    <a:pt x="24253" y="3006"/>
                  </a:cubicBezTo>
                  <a:close/>
                  <a:moveTo>
                    <a:pt x="18335" y="3065"/>
                  </a:moveTo>
                  <a:cubicBezTo>
                    <a:pt x="18467" y="3065"/>
                    <a:pt x="18599" y="3081"/>
                    <a:pt x="18725" y="3114"/>
                  </a:cubicBezTo>
                  <a:cubicBezTo>
                    <a:pt x="18950" y="3170"/>
                    <a:pt x="19158" y="3287"/>
                    <a:pt x="19315" y="3463"/>
                  </a:cubicBezTo>
                  <a:cubicBezTo>
                    <a:pt x="19403" y="3562"/>
                    <a:pt x="19471" y="3676"/>
                    <a:pt x="19521" y="3799"/>
                  </a:cubicBezTo>
                  <a:cubicBezTo>
                    <a:pt x="19553" y="3872"/>
                    <a:pt x="19578" y="3947"/>
                    <a:pt x="19599" y="4025"/>
                  </a:cubicBezTo>
                  <a:cubicBezTo>
                    <a:pt x="19607" y="4054"/>
                    <a:pt x="19611" y="4085"/>
                    <a:pt x="19621" y="4115"/>
                  </a:cubicBezTo>
                  <a:cubicBezTo>
                    <a:pt x="19627" y="4149"/>
                    <a:pt x="19646" y="4177"/>
                    <a:pt x="19661" y="4205"/>
                  </a:cubicBezTo>
                  <a:cubicBezTo>
                    <a:pt x="19475" y="4291"/>
                    <a:pt x="19306" y="4412"/>
                    <a:pt x="19164" y="4563"/>
                  </a:cubicBezTo>
                  <a:cubicBezTo>
                    <a:pt x="18838" y="4908"/>
                    <a:pt x="18672" y="5379"/>
                    <a:pt x="18572" y="5835"/>
                  </a:cubicBezTo>
                  <a:cubicBezTo>
                    <a:pt x="18456" y="6363"/>
                    <a:pt x="18424" y="6908"/>
                    <a:pt x="18380" y="7443"/>
                  </a:cubicBezTo>
                  <a:cubicBezTo>
                    <a:pt x="18343" y="7896"/>
                    <a:pt x="18303" y="8352"/>
                    <a:pt x="18272" y="8807"/>
                  </a:cubicBezTo>
                  <a:cubicBezTo>
                    <a:pt x="18255" y="9028"/>
                    <a:pt x="18242" y="9248"/>
                    <a:pt x="18226" y="9467"/>
                  </a:cubicBezTo>
                  <a:cubicBezTo>
                    <a:pt x="18220" y="9571"/>
                    <a:pt x="18214" y="9679"/>
                    <a:pt x="18214" y="9783"/>
                  </a:cubicBezTo>
                  <a:cubicBezTo>
                    <a:pt x="18213" y="9840"/>
                    <a:pt x="18219" y="9897"/>
                    <a:pt x="18229" y="9953"/>
                  </a:cubicBezTo>
                  <a:cubicBezTo>
                    <a:pt x="18095" y="9909"/>
                    <a:pt x="17953" y="9887"/>
                    <a:pt x="17811" y="9878"/>
                  </a:cubicBezTo>
                  <a:cubicBezTo>
                    <a:pt x="17875" y="9636"/>
                    <a:pt x="17897" y="9385"/>
                    <a:pt x="17714" y="9182"/>
                  </a:cubicBezTo>
                  <a:cubicBezTo>
                    <a:pt x="17619" y="9075"/>
                    <a:pt x="17487" y="9011"/>
                    <a:pt x="17353" y="8967"/>
                  </a:cubicBezTo>
                  <a:cubicBezTo>
                    <a:pt x="17284" y="8945"/>
                    <a:pt x="17219" y="8937"/>
                    <a:pt x="17154" y="8937"/>
                  </a:cubicBezTo>
                  <a:cubicBezTo>
                    <a:pt x="17079" y="8937"/>
                    <a:pt x="17004" y="8947"/>
                    <a:pt x="16923" y="8956"/>
                  </a:cubicBezTo>
                  <a:cubicBezTo>
                    <a:pt x="16896" y="8958"/>
                    <a:pt x="16868" y="8958"/>
                    <a:pt x="16841" y="8959"/>
                  </a:cubicBezTo>
                  <a:cubicBezTo>
                    <a:pt x="16841" y="8959"/>
                    <a:pt x="16832" y="8956"/>
                    <a:pt x="16824" y="8956"/>
                  </a:cubicBezTo>
                  <a:cubicBezTo>
                    <a:pt x="16822" y="8956"/>
                    <a:pt x="16821" y="8956"/>
                    <a:pt x="16820" y="8956"/>
                  </a:cubicBezTo>
                  <a:cubicBezTo>
                    <a:pt x="16820" y="8953"/>
                    <a:pt x="16821" y="8948"/>
                    <a:pt x="16821" y="8941"/>
                  </a:cubicBezTo>
                  <a:cubicBezTo>
                    <a:pt x="16820" y="8923"/>
                    <a:pt x="16823" y="8901"/>
                    <a:pt x="16828" y="8880"/>
                  </a:cubicBezTo>
                  <a:cubicBezTo>
                    <a:pt x="16839" y="8752"/>
                    <a:pt x="16840" y="8627"/>
                    <a:pt x="16768" y="8514"/>
                  </a:cubicBezTo>
                  <a:cubicBezTo>
                    <a:pt x="16715" y="8427"/>
                    <a:pt x="16641" y="8359"/>
                    <a:pt x="16554" y="8308"/>
                  </a:cubicBezTo>
                  <a:cubicBezTo>
                    <a:pt x="16534" y="8156"/>
                    <a:pt x="16552" y="7998"/>
                    <a:pt x="16560" y="7846"/>
                  </a:cubicBezTo>
                  <a:cubicBezTo>
                    <a:pt x="16567" y="7678"/>
                    <a:pt x="16586" y="7513"/>
                    <a:pt x="16595" y="7345"/>
                  </a:cubicBezTo>
                  <a:cubicBezTo>
                    <a:pt x="16615" y="6990"/>
                    <a:pt x="16619" y="6634"/>
                    <a:pt x="16632" y="6278"/>
                  </a:cubicBezTo>
                  <a:cubicBezTo>
                    <a:pt x="16646" y="5945"/>
                    <a:pt x="16659" y="5616"/>
                    <a:pt x="16674" y="5284"/>
                  </a:cubicBezTo>
                  <a:cubicBezTo>
                    <a:pt x="16687" y="5034"/>
                    <a:pt x="16703" y="4784"/>
                    <a:pt x="16746" y="4538"/>
                  </a:cubicBezTo>
                  <a:cubicBezTo>
                    <a:pt x="16830" y="4052"/>
                    <a:pt x="17036" y="3597"/>
                    <a:pt x="17460" y="3320"/>
                  </a:cubicBezTo>
                  <a:cubicBezTo>
                    <a:pt x="17717" y="3152"/>
                    <a:pt x="18028" y="3065"/>
                    <a:pt x="18335" y="3065"/>
                  </a:cubicBezTo>
                  <a:close/>
                  <a:moveTo>
                    <a:pt x="33227" y="8433"/>
                  </a:moveTo>
                  <a:cubicBezTo>
                    <a:pt x="33272" y="8433"/>
                    <a:pt x="33317" y="8435"/>
                    <a:pt x="33362" y="8441"/>
                  </a:cubicBezTo>
                  <a:cubicBezTo>
                    <a:pt x="33448" y="8451"/>
                    <a:pt x="33506" y="8500"/>
                    <a:pt x="33572" y="8552"/>
                  </a:cubicBezTo>
                  <a:cubicBezTo>
                    <a:pt x="33601" y="8575"/>
                    <a:pt x="33638" y="8604"/>
                    <a:pt x="33676" y="8626"/>
                  </a:cubicBezTo>
                  <a:cubicBezTo>
                    <a:pt x="33516" y="9022"/>
                    <a:pt x="33405" y="9439"/>
                    <a:pt x="33344" y="9860"/>
                  </a:cubicBezTo>
                  <a:cubicBezTo>
                    <a:pt x="33315" y="10063"/>
                    <a:pt x="33296" y="10268"/>
                    <a:pt x="33285" y="10474"/>
                  </a:cubicBezTo>
                  <a:cubicBezTo>
                    <a:pt x="33209" y="10333"/>
                    <a:pt x="33145" y="10185"/>
                    <a:pt x="33093" y="10034"/>
                  </a:cubicBezTo>
                  <a:cubicBezTo>
                    <a:pt x="32978" y="9704"/>
                    <a:pt x="32877" y="9370"/>
                    <a:pt x="32789" y="9029"/>
                  </a:cubicBezTo>
                  <a:cubicBezTo>
                    <a:pt x="32745" y="8867"/>
                    <a:pt x="32708" y="8704"/>
                    <a:pt x="32675" y="8540"/>
                  </a:cubicBezTo>
                  <a:cubicBezTo>
                    <a:pt x="32850" y="8476"/>
                    <a:pt x="33040" y="8433"/>
                    <a:pt x="33227" y="8433"/>
                  </a:cubicBezTo>
                  <a:close/>
                  <a:moveTo>
                    <a:pt x="20434" y="4294"/>
                  </a:moveTo>
                  <a:cubicBezTo>
                    <a:pt x="20758" y="4294"/>
                    <a:pt x="21086" y="4399"/>
                    <a:pt x="21377" y="4535"/>
                  </a:cubicBezTo>
                  <a:cubicBezTo>
                    <a:pt x="21533" y="4609"/>
                    <a:pt x="21688" y="4687"/>
                    <a:pt x="21814" y="4809"/>
                  </a:cubicBezTo>
                  <a:cubicBezTo>
                    <a:pt x="21880" y="4870"/>
                    <a:pt x="21938" y="4932"/>
                    <a:pt x="21981" y="5008"/>
                  </a:cubicBezTo>
                  <a:cubicBezTo>
                    <a:pt x="22021" y="5078"/>
                    <a:pt x="22058" y="5143"/>
                    <a:pt x="22116" y="5198"/>
                  </a:cubicBezTo>
                  <a:cubicBezTo>
                    <a:pt x="22014" y="5606"/>
                    <a:pt x="21922" y="6015"/>
                    <a:pt x="21851" y="6429"/>
                  </a:cubicBezTo>
                  <a:cubicBezTo>
                    <a:pt x="21760" y="6935"/>
                    <a:pt x="21700" y="7445"/>
                    <a:pt x="21621" y="7953"/>
                  </a:cubicBezTo>
                  <a:cubicBezTo>
                    <a:pt x="21542" y="8471"/>
                    <a:pt x="21462" y="8993"/>
                    <a:pt x="21428" y="9517"/>
                  </a:cubicBezTo>
                  <a:cubicBezTo>
                    <a:pt x="21417" y="9642"/>
                    <a:pt x="21412" y="9769"/>
                    <a:pt x="21407" y="9897"/>
                  </a:cubicBezTo>
                  <a:cubicBezTo>
                    <a:pt x="21403" y="9940"/>
                    <a:pt x="21430" y="9971"/>
                    <a:pt x="21463" y="9984"/>
                  </a:cubicBezTo>
                  <a:cubicBezTo>
                    <a:pt x="21343" y="10065"/>
                    <a:pt x="21222" y="10152"/>
                    <a:pt x="21104" y="10233"/>
                  </a:cubicBezTo>
                  <a:cubicBezTo>
                    <a:pt x="20485" y="10662"/>
                    <a:pt x="19871" y="11091"/>
                    <a:pt x="19257" y="11524"/>
                  </a:cubicBezTo>
                  <a:cubicBezTo>
                    <a:pt x="19204" y="11370"/>
                    <a:pt x="19122" y="11226"/>
                    <a:pt x="19007" y="11106"/>
                  </a:cubicBezTo>
                  <a:cubicBezTo>
                    <a:pt x="18888" y="10980"/>
                    <a:pt x="18747" y="10909"/>
                    <a:pt x="18596" y="10855"/>
                  </a:cubicBezTo>
                  <a:cubicBezTo>
                    <a:pt x="18724" y="10618"/>
                    <a:pt x="18741" y="10324"/>
                    <a:pt x="18528" y="10124"/>
                  </a:cubicBezTo>
                  <a:cubicBezTo>
                    <a:pt x="18500" y="10097"/>
                    <a:pt x="18469" y="10074"/>
                    <a:pt x="18438" y="10053"/>
                  </a:cubicBezTo>
                  <a:cubicBezTo>
                    <a:pt x="18440" y="9982"/>
                    <a:pt x="18450" y="9915"/>
                    <a:pt x="18459" y="9846"/>
                  </a:cubicBezTo>
                  <a:cubicBezTo>
                    <a:pt x="18470" y="9748"/>
                    <a:pt x="18479" y="9652"/>
                    <a:pt x="18494" y="9553"/>
                  </a:cubicBezTo>
                  <a:cubicBezTo>
                    <a:pt x="18518" y="9372"/>
                    <a:pt x="18533" y="9190"/>
                    <a:pt x="18551" y="9004"/>
                  </a:cubicBezTo>
                  <a:cubicBezTo>
                    <a:pt x="18585" y="8619"/>
                    <a:pt x="18614" y="8230"/>
                    <a:pt x="18647" y="7845"/>
                  </a:cubicBezTo>
                  <a:cubicBezTo>
                    <a:pt x="18694" y="7283"/>
                    <a:pt x="18718" y="6716"/>
                    <a:pt x="18806" y="6159"/>
                  </a:cubicBezTo>
                  <a:cubicBezTo>
                    <a:pt x="18875" y="5733"/>
                    <a:pt x="18984" y="5290"/>
                    <a:pt x="19224" y="4932"/>
                  </a:cubicBezTo>
                  <a:cubicBezTo>
                    <a:pt x="19477" y="4555"/>
                    <a:pt x="19883" y="4327"/>
                    <a:pt x="20340" y="4297"/>
                  </a:cubicBezTo>
                  <a:cubicBezTo>
                    <a:pt x="20372" y="4295"/>
                    <a:pt x="20403" y="4294"/>
                    <a:pt x="20434" y="4294"/>
                  </a:cubicBezTo>
                  <a:close/>
                  <a:moveTo>
                    <a:pt x="26957" y="8997"/>
                  </a:moveTo>
                  <a:cubicBezTo>
                    <a:pt x="26993" y="9584"/>
                    <a:pt x="27045" y="10173"/>
                    <a:pt x="27041" y="10760"/>
                  </a:cubicBezTo>
                  <a:cubicBezTo>
                    <a:pt x="26952" y="10669"/>
                    <a:pt x="26865" y="10576"/>
                    <a:pt x="26786" y="10474"/>
                  </a:cubicBezTo>
                  <a:cubicBezTo>
                    <a:pt x="26726" y="10393"/>
                    <a:pt x="26665" y="10315"/>
                    <a:pt x="26599" y="10239"/>
                  </a:cubicBezTo>
                  <a:cubicBezTo>
                    <a:pt x="26567" y="10203"/>
                    <a:pt x="26528" y="10166"/>
                    <a:pt x="26491" y="10132"/>
                  </a:cubicBezTo>
                  <a:cubicBezTo>
                    <a:pt x="26453" y="10099"/>
                    <a:pt x="26421" y="10059"/>
                    <a:pt x="26387" y="10026"/>
                  </a:cubicBezTo>
                  <a:cubicBezTo>
                    <a:pt x="26380" y="10019"/>
                    <a:pt x="26372" y="10016"/>
                    <a:pt x="26365" y="10016"/>
                  </a:cubicBezTo>
                  <a:cubicBezTo>
                    <a:pt x="26337" y="10016"/>
                    <a:pt x="26313" y="10056"/>
                    <a:pt x="26338" y="10083"/>
                  </a:cubicBezTo>
                  <a:cubicBezTo>
                    <a:pt x="26368" y="10115"/>
                    <a:pt x="26400" y="10147"/>
                    <a:pt x="26421" y="10184"/>
                  </a:cubicBezTo>
                  <a:cubicBezTo>
                    <a:pt x="26445" y="10224"/>
                    <a:pt x="26463" y="10265"/>
                    <a:pt x="26487" y="10307"/>
                  </a:cubicBezTo>
                  <a:cubicBezTo>
                    <a:pt x="26532" y="10385"/>
                    <a:pt x="26574" y="10466"/>
                    <a:pt x="26620" y="10544"/>
                  </a:cubicBezTo>
                  <a:cubicBezTo>
                    <a:pt x="26713" y="10704"/>
                    <a:pt x="26805" y="10855"/>
                    <a:pt x="26936" y="10986"/>
                  </a:cubicBezTo>
                  <a:cubicBezTo>
                    <a:pt x="26963" y="11013"/>
                    <a:pt x="26997" y="11053"/>
                    <a:pt x="27032" y="11081"/>
                  </a:cubicBezTo>
                  <a:cubicBezTo>
                    <a:pt x="27016" y="11370"/>
                    <a:pt x="26979" y="11656"/>
                    <a:pt x="26916" y="11937"/>
                  </a:cubicBezTo>
                  <a:cubicBezTo>
                    <a:pt x="26879" y="12114"/>
                    <a:pt x="26831" y="12287"/>
                    <a:pt x="26763" y="12454"/>
                  </a:cubicBezTo>
                  <a:cubicBezTo>
                    <a:pt x="26731" y="12432"/>
                    <a:pt x="26702" y="12412"/>
                    <a:pt x="26674" y="12383"/>
                  </a:cubicBezTo>
                  <a:cubicBezTo>
                    <a:pt x="26620" y="12327"/>
                    <a:pt x="26582" y="12252"/>
                    <a:pt x="26545" y="12185"/>
                  </a:cubicBezTo>
                  <a:cubicBezTo>
                    <a:pt x="26463" y="12034"/>
                    <a:pt x="26389" y="11878"/>
                    <a:pt x="26316" y="11724"/>
                  </a:cubicBezTo>
                  <a:cubicBezTo>
                    <a:pt x="26240" y="11573"/>
                    <a:pt x="26168" y="11418"/>
                    <a:pt x="26090" y="11270"/>
                  </a:cubicBezTo>
                  <a:cubicBezTo>
                    <a:pt x="26005" y="11104"/>
                    <a:pt x="25917" y="10939"/>
                    <a:pt x="25845" y="10765"/>
                  </a:cubicBezTo>
                  <a:cubicBezTo>
                    <a:pt x="25838" y="10750"/>
                    <a:pt x="25825" y="10743"/>
                    <a:pt x="25812" y="10743"/>
                  </a:cubicBezTo>
                  <a:cubicBezTo>
                    <a:pt x="25789" y="10743"/>
                    <a:pt x="25767" y="10761"/>
                    <a:pt x="25778" y="10787"/>
                  </a:cubicBezTo>
                  <a:cubicBezTo>
                    <a:pt x="25846" y="10961"/>
                    <a:pt x="25897" y="11142"/>
                    <a:pt x="25954" y="11322"/>
                  </a:cubicBezTo>
                  <a:cubicBezTo>
                    <a:pt x="26014" y="11505"/>
                    <a:pt x="26082" y="11683"/>
                    <a:pt x="26155" y="11860"/>
                  </a:cubicBezTo>
                  <a:cubicBezTo>
                    <a:pt x="26223" y="12025"/>
                    <a:pt x="26292" y="12193"/>
                    <a:pt x="26374" y="12350"/>
                  </a:cubicBezTo>
                  <a:cubicBezTo>
                    <a:pt x="26443" y="12489"/>
                    <a:pt x="26526" y="12590"/>
                    <a:pt x="26647" y="12671"/>
                  </a:cubicBezTo>
                  <a:cubicBezTo>
                    <a:pt x="26625" y="12699"/>
                    <a:pt x="26594" y="12726"/>
                    <a:pt x="26559" y="12745"/>
                  </a:cubicBezTo>
                  <a:cubicBezTo>
                    <a:pt x="26295" y="12661"/>
                    <a:pt x="26030" y="12585"/>
                    <a:pt x="25760" y="12518"/>
                  </a:cubicBezTo>
                  <a:cubicBezTo>
                    <a:pt x="25475" y="12449"/>
                    <a:pt x="25186" y="12400"/>
                    <a:pt x="24903" y="12317"/>
                  </a:cubicBezTo>
                  <a:cubicBezTo>
                    <a:pt x="24853" y="12302"/>
                    <a:pt x="24806" y="12284"/>
                    <a:pt x="24757" y="12265"/>
                  </a:cubicBezTo>
                  <a:cubicBezTo>
                    <a:pt x="24757" y="12258"/>
                    <a:pt x="24754" y="12249"/>
                    <a:pt x="24751" y="12240"/>
                  </a:cubicBezTo>
                  <a:cubicBezTo>
                    <a:pt x="24709" y="12150"/>
                    <a:pt x="24678" y="12054"/>
                    <a:pt x="24703" y="11955"/>
                  </a:cubicBezTo>
                  <a:cubicBezTo>
                    <a:pt x="24723" y="11880"/>
                    <a:pt x="24773" y="11814"/>
                    <a:pt x="24822" y="11755"/>
                  </a:cubicBezTo>
                  <a:cubicBezTo>
                    <a:pt x="24949" y="11598"/>
                    <a:pt x="25098" y="11469"/>
                    <a:pt x="25204" y="11296"/>
                  </a:cubicBezTo>
                  <a:cubicBezTo>
                    <a:pt x="25226" y="11256"/>
                    <a:pt x="25223" y="11190"/>
                    <a:pt x="25195" y="11154"/>
                  </a:cubicBezTo>
                  <a:cubicBezTo>
                    <a:pt x="25143" y="11089"/>
                    <a:pt x="25083" y="11041"/>
                    <a:pt x="25014" y="10996"/>
                  </a:cubicBezTo>
                  <a:cubicBezTo>
                    <a:pt x="24957" y="10958"/>
                    <a:pt x="24898" y="10918"/>
                    <a:pt x="24855" y="10862"/>
                  </a:cubicBezTo>
                  <a:cubicBezTo>
                    <a:pt x="24782" y="10763"/>
                    <a:pt x="24736" y="10614"/>
                    <a:pt x="24738" y="10489"/>
                  </a:cubicBezTo>
                  <a:cubicBezTo>
                    <a:pt x="24739" y="10229"/>
                    <a:pt x="24983" y="10197"/>
                    <a:pt x="25217" y="10197"/>
                  </a:cubicBezTo>
                  <a:cubicBezTo>
                    <a:pt x="25295" y="10197"/>
                    <a:pt x="25372" y="10200"/>
                    <a:pt x="25438" y="10200"/>
                  </a:cubicBezTo>
                  <a:cubicBezTo>
                    <a:pt x="25468" y="10200"/>
                    <a:pt x="25495" y="10200"/>
                    <a:pt x="25520" y="10198"/>
                  </a:cubicBezTo>
                  <a:cubicBezTo>
                    <a:pt x="25652" y="10187"/>
                    <a:pt x="25803" y="10163"/>
                    <a:pt x="25901" y="10069"/>
                  </a:cubicBezTo>
                  <a:cubicBezTo>
                    <a:pt x="25988" y="9984"/>
                    <a:pt x="26005" y="9860"/>
                    <a:pt x="25994" y="9745"/>
                  </a:cubicBezTo>
                  <a:cubicBezTo>
                    <a:pt x="25984" y="9623"/>
                    <a:pt x="25943" y="9482"/>
                    <a:pt x="26014" y="9382"/>
                  </a:cubicBezTo>
                  <a:cubicBezTo>
                    <a:pt x="26022" y="9371"/>
                    <a:pt x="26061" y="9341"/>
                    <a:pt x="26080" y="9330"/>
                  </a:cubicBezTo>
                  <a:cubicBezTo>
                    <a:pt x="26141" y="9303"/>
                    <a:pt x="26184" y="9300"/>
                    <a:pt x="26251" y="9300"/>
                  </a:cubicBezTo>
                  <a:cubicBezTo>
                    <a:pt x="26253" y="9300"/>
                    <a:pt x="26256" y="9300"/>
                    <a:pt x="26258" y="9300"/>
                  </a:cubicBezTo>
                  <a:cubicBezTo>
                    <a:pt x="26363" y="9300"/>
                    <a:pt x="26478" y="9339"/>
                    <a:pt x="26585" y="9339"/>
                  </a:cubicBezTo>
                  <a:cubicBezTo>
                    <a:pt x="26647" y="9339"/>
                    <a:pt x="26706" y="9326"/>
                    <a:pt x="26760" y="9284"/>
                  </a:cubicBezTo>
                  <a:cubicBezTo>
                    <a:pt x="26822" y="9237"/>
                    <a:pt x="26847" y="9167"/>
                    <a:pt x="26869" y="9094"/>
                  </a:cubicBezTo>
                  <a:cubicBezTo>
                    <a:pt x="26887" y="9036"/>
                    <a:pt x="26885" y="9022"/>
                    <a:pt x="26947" y="9002"/>
                  </a:cubicBezTo>
                  <a:cubicBezTo>
                    <a:pt x="26952" y="9002"/>
                    <a:pt x="26954" y="9000"/>
                    <a:pt x="26957" y="8997"/>
                  </a:cubicBezTo>
                  <a:close/>
                  <a:moveTo>
                    <a:pt x="16795" y="11001"/>
                  </a:moveTo>
                  <a:cubicBezTo>
                    <a:pt x="16899" y="11001"/>
                    <a:pt x="17006" y="11046"/>
                    <a:pt x="17081" y="11118"/>
                  </a:cubicBezTo>
                  <a:cubicBezTo>
                    <a:pt x="17224" y="11261"/>
                    <a:pt x="17307" y="11472"/>
                    <a:pt x="17357" y="11665"/>
                  </a:cubicBezTo>
                  <a:cubicBezTo>
                    <a:pt x="17423" y="11915"/>
                    <a:pt x="17418" y="12190"/>
                    <a:pt x="17324" y="12445"/>
                  </a:cubicBezTo>
                  <a:cubicBezTo>
                    <a:pt x="17267" y="12602"/>
                    <a:pt x="17183" y="12731"/>
                    <a:pt x="17083" y="12867"/>
                  </a:cubicBezTo>
                  <a:cubicBezTo>
                    <a:pt x="17034" y="12930"/>
                    <a:pt x="16986" y="12996"/>
                    <a:pt x="16943" y="13063"/>
                  </a:cubicBezTo>
                  <a:cubicBezTo>
                    <a:pt x="16914" y="13110"/>
                    <a:pt x="16897" y="13153"/>
                    <a:pt x="16888" y="13201"/>
                  </a:cubicBezTo>
                  <a:cubicBezTo>
                    <a:pt x="16875" y="13194"/>
                    <a:pt x="16859" y="13188"/>
                    <a:pt x="16840" y="13188"/>
                  </a:cubicBezTo>
                  <a:cubicBezTo>
                    <a:pt x="16760" y="13185"/>
                    <a:pt x="16680" y="13184"/>
                    <a:pt x="16600" y="13184"/>
                  </a:cubicBezTo>
                  <a:cubicBezTo>
                    <a:pt x="16530" y="13184"/>
                    <a:pt x="16461" y="13185"/>
                    <a:pt x="16391" y="13185"/>
                  </a:cubicBezTo>
                  <a:cubicBezTo>
                    <a:pt x="16052" y="13185"/>
                    <a:pt x="15713" y="13174"/>
                    <a:pt x="15392" y="13050"/>
                  </a:cubicBezTo>
                  <a:cubicBezTo>
                    <a:pt x="15203" y="12976"/>
                    <a:pt x="14991" y="12852"/>
                    <a:pt x="14945" y="12638"/>
                  </a:cubicBezTo>
                  <a:cubicBezTo>
                    <a:pt x="14899" y="12428"/>
                    <a:pt x="15062" y="12284"/>
                    <a:pt x="15252" y="12240"/>
                  </a:cubicBezTo>
                  <a:cubicBezTo>
                    <a:pt x="15348" y="12217"/>
                    <a:pt x="15451" y="12206"/>
                    <a:pt x="15552" y="12206"/>
                  </a:cubicBezTo>
                  <a:cubicBezTo>
                    <a:pt x="15561" y="12206"/>
                    <a:pt x="15570" y="12206"/>
                    <a:pt x="15579" y="12207"/>
                  </a:cubicBezTo>
                  <a:cubicBezTo>
                    <a:pt x="15583" y="12206"/>
                    <a:pt x="15588" y="12206"/>
                    <a:pt x="15592" y="12206"/>
                  </a:cubicBezTo>
                  <a:cubicBezTo>
                    <a:pt x="15634" y="12206"/>
                    <a:pt x="15681" y="12211"/>
                    <a:pt x="15725" y="12220"/>
                  </a:cubicBezTo>
                  <a:cubicBezTo>
                    <a:pt x="15784" y="12277"/>
                    <a:pt x="15857" y="12315"/>
                    <a:pt x="15945" y="12316"/>
                  </a:cubicBezTo>
                  <a:cubicBezTo>
                    <a:pt x="15945" y="12316"/>
                    <a:pt x="15946" y="12316"/>
                    <a:pt x="15947" y="12316"/>
                  </a:cubicBezTo>
                  <a:cubicBezTo>
                    <a:pt x="16057" y="12316"/>
                    <a:pt x="16091" y="12171"/>
                    <a:pt x="16018" y="12105"/>
                  </a:cubicBezTo>
                  <a:cubicBezTo>
                    <a:pt x="15980" y="12068"/>
                    <a:pt x="15935" y="12044"/>
                    <a:pt x="15888" y="12026"/>
                  </a:cubicBezTo>
                  <a:cubicBezTo>
                    <a:pt x="15866" y="12006"/>
                    <a:pt x="15845" y="11982"/>
                    <a:pt x="15830" y="11964"/>
                  </a:cubicBezTo>
                  <a:cubicBezTo>
                    <a:pt x="15788" y="11914"/>
                    <a:pt x="15751" y="11862"/>
                    <a:pt x="15713" y="11809"/>
                  </a:cubicBezTo>
                  <a:cubicBezTo>
                    <a:pt x="15642" y="11700"/>
                    <a:pt x="15558" y="11477"/>
                    <a:pt x="15746" y="11433"/>
                  </a:cubicBezTo>
                  <a:cubicBezTo>
                    <a:pt x="15762" y="11429"/>
                    <a:pt x="15778" y="11427"/>
                    <a:pt x="15795" y="11427"/>
                  </a:cubicBezTo>
                  <a:cubicBezTo>
                    <a:pt x="15895" y="11427"/>
                    <a:pt x="16002" y="11489"/>
                    <a:pt x="16079" y="11542"/>
                  </a:cubicBezTo>
                  <a:cubicBezTo>
                    <a:pt x="16180" y="11610"/>
                    <a:pt x="16282" y="11698"/>
                    <a:pt x="16356" y="11798"/>
                  </a:cubicBezTo>
                  <a:cubicBezTo>
                    <a:pt x="16381" y="11831"/>
                    <a:pt x="16420" y="11847"/>
                    <a:pt x="16459" y="11847"/>
                  </a:cubicBezTo>
                  <a:cubicBezTo>
                    <a:pt x="16523" y="11847"/>
                    <a:pt x="16586" y="11803"/>
                    <a:pt x="16578" y="11723"/>
                  </a:cubicBezTo>
                  <a:cubicBezTo>
                    <a:pt x="16559" y="11547"/>
                    <a:pt x="16424" y="11291"/>
                    <a:pt x="16542" y="11127"/>
                  </a:cubicBezTo>
                  <a:cubicBezTo>
                    <a:pt x="16606" y="11039"/>
                    <a:pt x="16699" y="11001"/>
                    <a:pt x="16795" y="11001"/>
                  </a:cubicBezTo>
                  <a:close/>
                  <a:moveTo>
                    <a:pt x="32750" y="12348"/>
                  </a:moveTo>
                  <a:cubicBezTo>
                    <a:pt x="32751" y="12348"/>
                    <a:pt x="32752" y="12348"/>
                    <a:pt x="32753" y="12348"/>
                  </a:cubicBezTo>
                  <a:lnTo>
                    <a:pt x="32760" y="12348"/>
                  </a:lnTo>
                  <a:cubicBezTo>
                    <a:pt x="32765" y="12350"/>
                    <a:pt x="32769" y="12349"/>
                    <a:pt x="32772" y="12351"/>
                  </a:cubicBezTo>
                  <a:cubicBezTo>
                    <a:pt x="32795" y="12357"/>
                    <a:pt x="32799" y="12357"/>
                    <a:pt x="32807" y="12361"/>
                  </a:cubicBezTo>
                  <a:cubicBezTo>
                    <a:pt x="32872" y="12388"/>
                    <a:pt x="32909" y="12416"/>
                    <a:pt x="32963" y="12464"/>
                  </a:cubicBezTo>
                  <a:cubicBezTo>
                    <a:pt x="33028" y="12522"/>
                    <a:pt x="33062" y="12559"/>
                    <a:pt x="33111" y="12626"/>
                  </a:cubicBezTo>
                  <a:cubicBezTo>
                    <a:pt x="33133" y="12655"/>
                    <a:pt x="33148" y="12685"/>
                    <a:pt x="33168" y="12714"/>
                  </a:cubicBezTo>
                  <a:cubicBezTo>
                    <a:pt x="33173" y="12726"/>
                    <a:pt x="33178" y="12740"/>
                    <a:pt x="33186" y="12751"/>
                  </a:cubicBezTo>
                  <a:cubicBezTo>
                    <a:pt x="33196" y="12768"/>
                    <a:pt x="33213" y="12781"/>
                    <a:pt x="33225" y="12797"/>
                  </a:cubicBezTo>
                  <a:cubicBezTo>
                    <a:pt x="33227" y="12799"/>
                    <a:pt x="33230" y="12801"/>
                    <a:pt x="33233" y="12803"/>
                  </a:cubicBezTo>
                  <a:cubicBezTo>
                    <a:pt x="33220" y="12976"/>
                    <a:pt x="33201" y="13152"/>
                    <a:pt x="33176" y="13328"/>
                  </a:cubicBezTo>
                  <a:cubicBezTo>
                    <a:pt x="33129" y="13235"/>
                    <a:pt x="33067" y="13149"/>
                    <a:pt x="33008" y="13068"/>
                  </a:cubicBezTo>
                  <a:cubicBezTo>
                    <a:pt x="32952" y="12999"/>
                    <a:pt x="32903" y="12924"/>
                    <a:pt x="32850" y="12854"/>
                  </a:cubicBezTo>
                  <a:cubicBezTo>
                    <a:pt x="32827" y="12822"/>
                    <a:pt x="32805" y="12789"/>
                    <a:pt x="32783" y="12756"/>
                  </a:cubicBezTo>
                  <a:cubicBezTo>
                    <a:pt x="32772" y="12741"/>
                    <a:pt x="32762" y="12724"/>
                    <a:pt x="32753" y="12709"/>
                  </a:cubicBezTo>
                  <a:cubicBezTo>
                    <a:pt x="32748" y="12699"/>
                    <a:pt x="32743" y="12692"/>
                    <a:pt x="32738" y="12683"/>
                  </a:cubicBezTo>
                  <a:cubicBezTo>
                    <a:pt x="32738" y="12679"/>
                    <a:pt x="32727" y="12661"/>
                    <a:pt x="32727" y="12661"/>
                  </a:cubicBezTo>
                  <a:cubicBezTo>
                    <a:pt x="32696" y="12593"/>
                    <a:pt x="32680" y="12541"/>
                    <a:pt x="32676" y="12478"/>
                  </a:cubicBezTo>
                  <a:cubicBezTo>
                    <a:pt x="32675" y="12460"/>
                    <a:pt x="32678" y="12433"/>
                    <a:pt x="32689" y="12409"/>
                  </a:cubicBezTo>
                  <a:cubicBezTo>
                    <a:pt x="32689" y="12406"/>
                    <a:pt x="32700" y="12379"/>
                    <a:pt x="32708" y="12369"/>
                  </a:cubicBezTo>
                  <a:cubicBezTo>
                    <a:pt x="32715" y="12364"/>
                    <a:pt x="32718" y="12359"/>
                    <a:pt x="32718" y="12357"/>
                  </a:cubicBezTo>
                  <a:lnTo>
                    <a:pt x="32722" y="12351"/>
                  </a:lnTo>
                  <a:cubicBezTo>
                    <a:pt x="32722" y="12351"/>
                    <a:pt x="32725" y="12351"/>
                    <a:pt x="32734" y="12349"/>
                  </a:cubicBezTo>
                  <a:lnTo>
                    <a:pt x="32738" y="12349"/>
                  </a:lnTo>
                  <a:cubicBezTo>
                    <a:pt x="32741" y="12349"/>
                    <a:pt x="32746" y="12348"/>
                    <a:pt x="32750" y="12348"/>
                  </a:cubicBezTo>
                  <a:close/>
                  <a:moveTo>
                    <a:pt x="7730" y="3598"/>
                  </a:moveTo>
                  <a:cubicBezTo>
                    <a:pt x="7814" y="3598"/>
                    <a:pt x="7897" y="3611"/>
                    <a:pt x="7971" y="3647"/>
                  </a:cubicBezTo>
                  <a:cubicBezTo>
                    <a:pt x="8026" y="3675"/>
                    <a:pt x="8071" y="3715"/>
                    <a:pt x="8103" y="3768"/>
                  </a:cubicBezTo>
                  <a:cubicBezTo>
                    <a:pt x="8154" y="3846"/>
                    <a:pt x="8144" y="3874"/>
                    <a:pt x="8161" y="3959"/>
                  </a:cubicBezTo>
                  <a:cubicBezTo>
                    <a:pt x="8180" y="4042"/>
                    <a:pt x="8239" y="4122"/>
                    <a:pt x="8330" y="4122"/>
                  </a:cubicBezTo>
                  <a:cubicBezTo>
                    <a:pt x="8332" y="4122"/>
                    <a:pt x="8334" y="4122"/>
                    <a:pt x="8337" y="4122"/>
                  </a:cubicBezTo>
                  <a:cubicBezTo>
                    <a:pt x="8398" y="4118"/>
                    <a:pt x="8450" y="4077"/>
                    <a:pt x="8497" y="4044"/>
                  </a:cubicBezTo>
                  <a:cubicBezTo>
                    <a:pt x="8519" y="4028"/>
                    <a:pt x="8540" y="4014"/>
                    <a:pt x="8565" y="4001"/>
                  </a:cubicBezTo>
                  <a:lnTo>
                    <a:pt x="8565" y="3998"/>
                  </a:lnTo>
                  <a:cubicBezTo>
                    <a:pt x="8569" y="3998"/>
                    <a:pt x="8571" y="3998"/>
                    <a:pt x="8576" y="3996"/>
                  </a:cubicBezTo>
                  <a:cubicBezTo>
                    <a:pt x="8601" y="3987"/>
                    <a:pt x="8627" y="3978"/>
                    <a:pt x="8652" y="3971"/>
                  </a:cubicBezTo>
                  <a:cubicBezTo>
                    <a:pt x="8724" y="3951"/>
                    <a:pt x="8800" y="3940"/>
                    <a:pt x="8875" y="3940"/>
                  </a:cubicBezTo>
                  <a:cubicBezTo>
                    <a:pt x="8890" y="3940"/>
                    <a:pt x="8905" y="3941"/>
                    <a:pt x="8920" y="3942"/>
                  </a:cubicBezTo>
                  <a:cubicBezTo>
                    <a:pt x="9054" y="3951"/>
                    <a:pt x="9195" y="4009"/>
                    <a:pt x="9252" y="4140"/>
                  </a:cubicBezTo>
                  <a:cubicBezTo>
                    <a:pt x="9295" y="4238"/>
                    <a:pt x="9267" y="4395"/>
                    <a:pt x="9335" y="4504"/>
                  </a:cubicBezTo>
                  <a:cubicBezTo>
                    <a:pt x="9378" y="4574"/>
                    <a:pt x="9448" y="4595"/>
                    <a:pt x="9522" y="4595"/>
                  </a:cubicBezTo>
                  <a:cubicBezTo>
                    <a:pt x="9585" y="4595"/>
                    <a:pt x="9650" y="4580"/>
                    <a:pt x="9705" y="4569"/>
                  </a:cubicBezTo>
                  <a:cubicBezTo>
                    <a:pt x="9765" y="4553"/>
                    <a:pt x="9827" y="4533"/>
                    <a:pt x="9887" y="4520"/>
                  </a:cubicBezTo>
                  <a:cubicBezTo>
                    <a:pt x="9910" y="4516"/>
                    <a:pt x="9932" y="4514"/>
                    <a:pt x="9954" y="4514"/>
                  </a:cubicBezTo>
                  <a:cubicBezTo>
                    <a:pt x="10000" y="4514"/>
                    <a:pt x="10047" y="4521"/>
                    <a:pt x="10095" y="4529"/>
                  </a:cubicBezTo>
                  <a:cubicBezTo>
                    <a:pt x="10259" y="4555"/>
                    <a:pt x="10442" y="4618"/>
                    <a:pt x="10559" y="4744"/>
                  </a:cubicBezTo>
                  <a:cubicBezTo>
                    <a:pt x="10676" y="4865"/>
                    <a:pt x="10660" y="5019"/>
                    <a:pt x="10639" y="5173"/>
                  </a:cubicBezTo>
                  <a:cubicBezTo>
                    <a:pt x="10616" y="5339"/>
                    <a:pt x="10706" y="5455"/>
                    <a:pt x="10874" y="5455"/>
                  </a:cubicBezTo>
                  <a:cubicBezTo>
                    <a:pt x="10879" y="5455"/>
                    <a:pt x="10884" y="5455"/>
                    <a:pt x="10889" y="5455"/>
                  </a:cubicBezTo>
                  <a:cubicBezTo>
                    <a:pt x="10982" y="5451"/>
                    <a:pt x="11063" y="5407"/>
                    <a:pt x="11153" y="5389"/>
                  </a:cubicBezTo>
                  <a:cubicBezTo>
                    <a:pt x="11173" y="5386"/>
                    <a:pt x="11194" y="5384"/>
                    <a:pt x="11215" y="5384"/>
                  </a:cubicBezTo>
                  <a:cubicBezTo>
                    <a:pt x="11290" y="5384"/>
                    <a:pt x="11367" y="5404"/>
                    <a:pt x="11438" y="5421"/>
                  </a:cubicBezTo>
                  <a:cubicBezTo>
                    <a:pt x="11571" y="5454"/>
                    <a:pt x="11702" y="5502"/>
                    <a:pt x="11735" y="5653"/>
                  </a:cubicBezTo>
                  <a:cubicBezTo>
                    <a:pt x="11762" y="5784"/>
                    <a:pt x="11695" y="6050"/>
                    <a:pt x="11886" y="6089"/>
                  </a:cubicBezTo>
                  <a:cubicBezTo>
                    <a:pt x="11896" y="6092"/>
                    <a:pt x="11906" y="6093"/>
                    <a:pt x="11915" y="6093"/>
                  </a:cubicBezTo>
                  <a:cubicBezTo>
                    <a:pt x="11968" y="6093"/>
                    <a:pt x="12016" y="6061"/>
                    <a:pt x="12066" y="6047"/>
                  </a:cubicBezTo>
                  <a:cubicBezTo>
                    <a:pt x="12099" y="6039"/>
                    <a:pt x="12134" y="6035"/>
                    <a:pt x="12168" y="6035"/>
                  </a:cubicBezTo>
                  <a:cubicBezTo>
                    <a:pt x="12226" y="6035"/>
                    <a:pt x="12285" y="6045"/>
                    <a:pt x="12340" y="6059"/>
                  </a:cubicBezTo>
                  <a:cubicBezTo>
                    <a:pt x="12534" y="6106"/>
                    <a:pt x="12711" y="6214"/>
                    <a:pt x="12851" y="6355"/>
                  </a:cubicBezTo>
                  <a:cubicBezTo>
                    <a:pt x="12972" y="6476"/>
                    <a:pt x="13056" y="6632"/>
                    <a:pt x="13087" y="6799"/>
                  </a:cubicBezTo>
                  <a:cubicBezTo>
                    <a:pt x="13127" y="6998"/>
                    <a:pt x="13047" y="7178"/>
                    <a:pt x="13027" y="7375"/>
                  </a:cubicBezTo>
                  <a:cubicBezTo>
                    <a:pt x="13026" y="7389"/>
                    <a:pt x="13024" y="7404"/>
                    <a:pt x="13027" y="7418"/>
                  </a:cubicBezTo>
                  <a:cubicBezTo>
                    <a:pt x="12905" y="7460"/>
                    <a:pt x="12792" y="7522"/>
                    <a:pt x="12688" y="7599"/>
                  </a:cubicBezTo>
                  <a:cubicBezTo>
                    <a:pt x="12711" y="7466"/>
                    <a:pt x="12724" y="7334"/>
                    <a:pt x="12722" y="7201"/>
                  </a:cubicBezTo>
                  <a:cubicBezTo>
                    <a:pt x="12721" y="7034"/>
                    <a:pt x="12695" y="6847"/>
                    <a:pt x="12591" y="6712"/>
                  </a:cubicBezTo>
                  <a:cubicBezTo>
                    <a:pt x="12501" y="6593"/>
                    <a:pt x="12360" y="6531"/>
                    <a:pt x="12214" y="6531"/>
                  </a:cubicBezTo>
                  <a:cubicBezTo>
                    <a:pt x="12183" y="6531"/>
                    <a:pt x="12152" y="6533"/>
                    <a:pt x="12120" y="6539"/>
                  </a:cubicBezTo>
                  <a:cubicBezTo>
                    <a:pt x="11889" y="6582"/>
                    <a:pt x="11728" y="6775"/>
                    <a:pt x="11616" y="6968"/>
                  </a:cubicBezTo>
                  <a:cubicBezTo>
                    <a:pt x="11580" y="7035"/>
                    <a:pt x="11543" y="7109"/>
                    <a:pt x="11517" y="7189"/>
                  </a:cubicBezTo>
                  <a:cubicBezTo>
                    <a:pt x="11430" y="7103"/>
                    <a:pt x="11326" y="7031"/>
                    <a:pt x="11217" y="6977"/>
                  </a:cubicBezTo>
                  <a:cubicBezTo>
                    <a:pt x="11223" y="6962"/>
                    <a:pt x="11225" y="6944"/>
                    <a:pt x="11226" y="6923"/>
                  </a:cubicBezTo>
                  <a:cubicBezTo>
                    <a:pt x="11232" y="6843"/>
                    <a:pt x="11222" y="6756"/>
                    <a:pt x="11216" y="6681"/>
                  </a:cubicBezTo>
                  <a:cubicBezTo>
                    <a:pt x="11209" y="6591"/>
                    <a:pt x="11193" y="6498"/>
                    <a:pt x="11164" y="6413"/>
                  </a:cubicBezTo>
                  <a:cubicBezTo>
                    <a:pt x="11107" y="6233"/>
                    <a:pt x="10980" y="6085"/>
                    <a:pt x="10803" y="6017"/>
                  </a:cubicBezTo>
                  <a:cubicBezTo>
                    <a:pt x="10741" y="5994"/>
                    <a:pt x="10677" y="5983"/>
                    <a:pt x="10614" y="5983"/>
                  </a:cubicBezTo>
                  <a:cubicBezTo>
                    <a:pt x="10479" y="5983"/>
                    <a:pt x="10346" y="6034"/>
                    <a:pt x="10243" y="6129"/>
                  </a:cubicBezTo>
                  <a:cubicBezTo>
                    <a:pt x="10119" y="6241"/>
                    <a:pt x="10061" y="6379"/>
                    <a:pt x="10048" y="6531"/>
                  </a:cubicBezTo>
                  <a:cubicBezTo>
                    <a:pt x="9979" y="6506"/>
                    <a:pt x="9909" y="6491"/>
                    <a:pt x="9838" y="6491"/>
                  </a:cubicBezTo>
                  <a:cubicBezTo>
                    <a:pt x="9810" y="6491"/>
                    <a:pt x="9782" y="6493"/>
                    <a:pt x="9754" y="6498"/>
                  </a:cubicBezTo>
                  <a:cubicBezTo>
                    <a:pt x="9611" y="6525"/>
                    <a:pt x="9504" y="6627"/>
                    <a:pt x="9456" y="6760"/>
                  </a:cubicBezTo>
                  <a:cubicBezTo>
                    <a:pt x="9424" y="6851"/>
                    <a:pt x="9405" y="6988"/>
                    <a:pt x="9425" y="7107"/>
                  </a:cubicBezTo>
                  <a:cubicBezTo>
                    <a:pt x="9216" y="7127"/>
                    <a:pt x="9015" y="7213"/>
                    <a:pt x="8904" y="7397"/>
                  </a:cubicBezTo>
                  <a:cubicBezTo>
                    <a:pt x="8694" y="7748"/>
                    <a:pt x="9142" y="8133"/>
                    <a:pt x="9426" y="8263"/>
                  </a:cubicBezTo>
                  <a:cubicBezTo>
                    <a:pt x="9532" y="8309"/>
                    <a:pt x="9640" y="8346"/>
                    <a:pt x="9747" y="8382"/>
                  </a:cubicBezTo>
                  <a:lnTo>
                    <a:pt x="9751" y="8382"/>
                  </a:lnTo>
                  <a:cubicBezTo>
                    <a:pt x="9544" y="8501"/>
                    <a:pt x="9404" y="8700"/>
                    <a:pt x="9320" y="8923"/>
                  </a:cubicBezTo>
                  <a:cubicBezTo>
                    <a:pt x="9237" y="8920"/>
                    <a:pt x="9153" y="8915"/>
                    <a:pt x="9068" y="8915"/>
                  </a:cubicBezTo>
                  <a:cubicBezTo>
                    <a:pt x="8913" y="8915"/>
                    <a:pt x="8758" y="8930"/>
                    <a:pt x="8622" y="8996"/>
                  </a:cubicBezTo>
                  <a:cubicBezTo>
                    <a:pt x="8393" y="9101"/>
                    <a:pt x="8295" y="9300"/>
                    <a:pt x="8222" y="9527"/>
                  </a:cubicBezTo>
                  <a:cubicBezTo>
                    <a:pt x="8194" y="9615"/>
                    <a:pt x="8171" y="9711"/>
                    <a:pt x="8119" y="9789"/>
                  </a:cubicBezTo>
                  <a:cubicBezTo>
                    <a:pt x="8069" y="9873"/>
                    <a:pt x="7988" y="9894"/>
                    <a:pt x="7898" y="9913"/>
                  </a:cubicBezTo>
                  <a:cubicBezTo>
                    <a:pt x="7775" y="9945"/>
                    <a:pt x="7666" y="9972"/>
                    <a:pt x="7557" y="10033"/>
                  </a:cubicBezTo>
                  <a:cubicBezTo>
                    <a:pt x="7457" y="10089"/>
                    <a:pt x="7367" y="10168"/>
                    <a:pt x="7300" y="10261"/>
                  </a:cubicBezTo>
                  <a:cubicBezTo>
                    <a:pt x="7127" y="10500"/>
                    <a:pt x="7069" y="10779"/>
                    <a:pt x="7132" y="11059"/>
                  </a:cubicBezTo>
                  <a:cubicBezTo>
                    <a:pt x="6971" y="11145"/>
                    <a:pt x="6821" y="11246"/>
                    <a:pt x="6707" y="11388"/>
                  </a:cubicBezTo>
                  <a:cubicBezTo>
                    <a:pt x="6545" y="11585"/>
                    <a:pt x="6452" y="11851"/>
                    <a:pt x="6512" y="12105"/>
                  </a:cubicBezTo>
                  <a:cubicBezTo>
                    <a:pt x="6538" y="12216"/>
                    <a:pt x="6593" y="12317"/>
                    <a:pt x="6628" y="12426"/>
                  </a:cubicBezTo>
                  <a:cubicBezTo>
                    <a:pt x="6651" y="12508"/>
                    <a:pt x="6630" y="12564"/>
                    <a:pt x="6591" y="12640"/>
                  </a:cubicBezTo>
                  <a:cubicBezTo>
                    <a:pt x="6502" y="12815"/>
                    <a:pt x="6368" y="12971"/>
                    <a:pt x="6294" y="13157"/>
                  </a:cubicBezTo>
                  <a:cubicBezTo>
                    <a:pt x="6263" y="13241"/>
                    <a:pt x="6244" y="13330"/>
                    <a:pt x="6247" y="13419"/>
                  </a:cubicBezTo>
                  <a:cubicBezTo>
                    <a:pt x="5539" y="13044"/>
                    <a:pt x="4867" y="12624"/>
                    <a:pt x="4245" y="12114"/>
                  </a:cubicBezTo>
                  <a:cubicBezTo>
                    <a:pt x="3521" y="11521"/>
                    <a:pt x="2818" y="10823"/>
                    <a:pt x="2390" y="9985"/>
                  </a:cubicBezTo>
                  <a:cubicBezTo>
                    <a:pt x="2145" y="9508"/>
                    <a:pt x="1992" y="8986"/>
                    <a:pt x="1935" y="8455"/>
                  </a:cubicBezTo>
                  <a:cubicBezTo>
                    <a:pt x="1946" y="8450"/>
                    <a:pt x="1959" y="8443"/>
                    <a:pt x="1969" y="8430"/>
                  </a:cubicBezTo>
                  <a:cubicBezTo>
                    <a:pt x="2058" y="8320"/>
                    <a:pt x="2061" y="8160"/>
                    <a:pt x="2128" y="8035"/>
                  </a:cubicBezTo>
                  <a:cubicBezTo>
                    <a:pt x="2192" y="7918"/>
                    <a:pt x="2276" y="7873"/>
                    <a:pt x="2390" y="7823"/>
                  </a:cubicBezTo>
                  <a:cubicBezTo>
                    <a:pt x="2503" y="7772"/>
                    <a:pt x="2614" y="7704"/>
                    <a:pt x="2607" y="7564"/>
                  </a:cubicBezTo>
                  <a:cubicBezTo>
                    <a:pt x="2598" y="7449"/>
                    <a:pt x="2515" y="7350"/>
                    <a:pt x="2499" y="7242"/>
                  </a:cubicBezTo>
                  <a:cubicBezTo>
                    <a:pt x="2477" y="7090"/>
                    <a:pt x="2550" y="6917"/>
                    <a:pt x="2635" y="6793"/>
                  </a:cubicBezTo>
                  <a:cubicBezTo>
                    <a:pt x="2722" y="6665"/>
                    <a:pt x="2846" y="6553"/>
                    <a:pt x="2978" y="6476"/>
                  </a:cubicBezTo>
                  <a:cubicBezTo>
                    <a:pt x="3034" y="6443"/>
                    <a:pt x="3091" y="6414"/>
                    <a:pt x="3129" y="6366"/>
                  </a:cubicBezTo>
                  <a:cubicBezTo>
                    <a:pt x="3176" y="6313"/>
                    <a:pt x="3185" y="6240"/>
                    <a:pt x="3186" y="6175"/>
                  </a:cubicBezTo>
                  <a:cubicBezTo>
                    <a:pt x="3184" y="6111"/>
                    <a:pt x="3169" y="6047"/>
                    <a:pt x="3175" y="5983"/>
                  </a:cubicBezTo>
                  <a:cubicBezTo>
                    <a:pt x="3179" y="5910"/>
                    <a:pt x="3203" y="5836"/>
                    <a:pt x="3234" y="5771"/>
                  </a:cubicBezTo>
                  <a:cubicBezTo>
                    <a:pt x="3331" y="5561"/>
                    <a:pt x="3571" y="5369"/>
                    <a:pt x="3811" y="5369"/>
                  </a:cubicBezTo>
                  <a:cubicBezTo>
                    <a:pt x="3863" y="5369"/>
                    <a:pt x="3914" y="5377"/>
                    <a:pt x="3964" y="5397"/>
                  </a:cubicBezTo>
                  <a:cubicBezTo>
                    <a:pt x="3984" y="5404"/>
                    <a:pt x="4003" y="5407"/>
                    <a:pt x="4022" y="5407"/>
                  </a:cubicBezTo>
                  <a:cubicBezTo>
                    <a:pt x="4082" y="5407"/>
                    <a:pt x="4130" y="5370"/>
                    <a:pt x="4150" y="5305"/>
                  </a:cubicBezTo>
                  <a:cubicBezTo>
                    <a:pt x="4180" y="5207"/>
                    <a:pt x="4186" y="5106"/>
                    <a:pt x="4228" y="5012"/>
                  </a:cubicBezTo>
                  <a:cubicBezTo>
                    <a:pt x="4273" y="4919"/>
                    <a:pt x="4337" y="4837"/>
                    <a:pt x="4424" y="4782"/>
                  </a:cubicBezTo>
                  <a:cubicBezTo>
                    <a:pt x="4561" y="4690"/>
                    <a:pt x="4734" y="4659"/>
                    <a:pt x="4902" y="4659"/>
                  </a:cubicBezTo>
                  <a:cubicBezTo>
                    <a:pt x="4946" y="4659"/>
                    <a:pt x="4990" y="4661"/>
                    <a:pt x="5032" y="4664"/>
                  </a:cubicBezTo>
                  <a:cubicBezTo>
                    <a:pt x="5040" y="4664"/>
                    <a:pt x="5046" y="4663"/>
                    <a:pt x="5052" y="4660"/>
                  </a:cubicBezTo>
                  <a:cubicBezTo>
                    <a:pt x="5108" y="4686"/>
                    <a:pt x="5161" y="4710"/>
                    <a:pt x="5218" y="4733"/>
                  </a:cubicBezTo>
                  <a:cubicBezTo>
                    <a:pt x="5295" y="4764"/>
                    <a:pt x="5371" y="4796"/>
                    <a:pt x="5448" y="4822"/>
                  </a:cubicBezTo>
                  <a:cubicBezTo>
                    <a:pt x="5493" y="4848"/>
                    <a:pt x="5535" y="4876"/>
                    <a:pt x="5582" y="4899"/>
                  </a:cubicBezTo>
                  <a:cubicBezTo>
                    <a:pt x="5687" y="4957"/>
                    <a:pt x="5798" y="4998"/>
                    <a:pt x="5918" y="4998"/>
                  </a:cubicBezTo>
                  <a:cubicBezTo>
                    <a:pt x="5924" y="4998"/>
                    <a:pt x="5929" y="4998"/>
                    <a:pt x="5935" y="4998"/>
                  </a:cubicBezTo>
                  <a:cubicBezTo>
                    <a:pt x="6052" y="4996"/>
                    <a:pt x="6160" y="4941"/>
                    <a:pt x="6254" y="4877"/>
                  </a:cubicBezTo>
                  <a:cubicBezTo>
                    <a:pt x="6574" y="4649"/>
                    <a:pt x="6755" y="4295"/>
                    <a:pt x="6831" y="3921"/>
                  </a:cubicBezTo>
                  <a:cubicBezTo>
                    <a:pt x="7060" y="3761"/>
                    <a:pt x="7316" y="3644"/>
                    <a:pt x="7594" y="3607"/>
                  </a:cubicBezTo>
                  <a:cubicBezTo>
                    <a:pt x="7639" y="3601"/>
                    <a:pt x="7685" y="3598"/>
                    <a:pt x="7730" y="3598"/>
                  </a:cubicBezTo>
                  <a:close/>
                  <a:moveTo>
                    <a:pt x="39256" y="10779"/>
                  </a:moveTo>
                  <a:cubicBezTo>
                    <a:pt x="39354" y="10855"/>
                    <a:pt x="39455" y="10922"/>
                    <a:pt x="39558" y="10992"/>
                  </a:cubicBezTo>
                  <a:cubicBezTo>
                    <a:pt x="39751" y="11126"/>
                    <a:pt x="39922" y="11275"/>
                    <a:pt x="40090" y="11434"/>
                  </a:cubicBezTo>
                  <a:cubicBezTo>
                    <a:pt x="40438" y="11762"/>
                    <a:pt x="40748" y="12119"/>
                    <a:pt x="40968" y="12543"/>
                  </a:cubicBezTo>
                  <a:cubicBezTo>
                    <a:pt x="41282" y="13142"/>
                    <a:pt x="41475" y="13802"/>
                    <a:pt x="41574" y="14474"/>
                  </a:cubicBezTo>
                  <a:cubicBezTo>
                    <a:pt x="41428" y="14368"/>
                    <a:pt x="41270" y="14312"/>
                    <a:pt x="41105" y="14246"/>
                  </a:cubicBezTo>
                  <a:cubicBezTo>
                    <a:pt x="41075" y="14231"/>
                    <a:pt x="41043" y="14219"/>
                    <a:pt x="41013" y="14200"/>
                  </a:cubicBezTo>
                  <a:cubicBezTo>
                    <a:pt x="41006" y="14194"/>
                    <a:pt x="40968" y="14162"/>
                    <a:pt x="40968" y="14162"/>
                  </a:cubicBezTo>
                  <a:cubicBezTo>
                    <a:pt x="40951" y="14136"/>
                    <a:pt x="40950" y="14134"/>
                    <a:pt x="40948" y="14116"/>
                  </a:cubicBezTo>
                  <a:cubicBezTo>
                    <a:pt x="40942" y="14100"/>
                    <a:pt x="40940" y="14050"/>
                    <a:pt x="40940" y="14018"/>
                  </a:cubicBezTo>
                  <a:cubicBezTo>
                    <a:pt x="40956" y="13815"/>
                    <a:pt x="41034" y="13622"/>
                    <a:pt x="41001" y="13415"/>
                  </a:cubicBezTo>
                  <a:cubicBezTo>
                    <a:pt x="40985" y="13309"/>
                    <a:pt x="40943" y="13203"/>
                    <a:pt x="40861" y="13131"/>
                  </a:cubicBezTo>
                  <a:cubicBezTo>
                    <a:pt x="40779" y="13063"/>
                    <a:pt x="40679" y="13044"/>
                    <a:pt x="40574" y="13039"/>
                  </a:cubicBezTo>
                  <a:cubicBezTo>
                    <a:pt x="40568" y="13039"/>
                    <a:pt x="40561" y="13038"/>
                    <a:pt x="40555" y="13038"/>
                  </a:cubicBezTo>
                  <a:cubicBezTo>
                    <a:pt x="40543" y="13038"/>
                    <a:pt x="40531" y="13039"/>
                    <a:pt x="40518" y="13039"/>
                  </a:cubicBezTo>
                  <a:cubicBezTo>
                    <a:pt x="40464" y="13039"/>
                    <a:pt x="40405" y="13035"/>
                    <a:pt x="40372" y="12997"/>
                  </a:cubicBezTo>
                  <a:cubicBezTo>
                    <a:pt x="40338" y="12959"/>
                    <a:pt x="40340" y="12893"/>
                    <a:pt x="40344" y="12841"/>
                  </a:cubicBezTo>
                  <a:cubicBezTo>
                    <a:pt x="40354" y="12683"/>
                    <a:pt x="40396" y="12532"/>
                    <a:pt x="40357" y="12373"/>
                  </a:cubicBezTo>
                  <a:cubicBezTo>
                    <a:pt x="40320" y="12206"/>
                    <a:pt x="40227" y="12040"/>
                    <a:pt x="40086" y="11940"/>
                  </a:cubicBezTo>
                  <a:cubicBezTo>
                    <a:pt x="39970" y="11859"/>
                    <a:pt x="39834" y="11816"/>
                    <a:pt x="39695" y="11816"/>
                  </a:cubicBezTo>
                  <a:cubicBezTo>
                    <a:pt x="39656" y="11816"/>
                    <a:pt x="39616" y="11819"/>
                    <a:pt x="39576" y="11826"/>
                  </a:cubicBezTo>
                  <a:cubicBezTo>
                    <a:pt x="39451" y="11851"/>
                    <a:pt x="39341" y="11901"/>
                    <a:pt x="39242" y="11969"/>
                  </a:cubicBezTo>
                  <a:cubicBezTo>
                    <a:pt x="39238" y="11570"/>
                    <a:pt x="39252" y="11170"/>
                    <a:pt x="39256" y="10779"/>
                  </a:cubicBezTo>
                  <a:close/>
                  <a:moveTo>
                    <a:pt x="29875" y="12772"/>
                  </a:moveTo>
                  <a:cubicBezTo>
                    <a:pt x="29928" y="12772"/>
                    <a:pt x="29960" y="12882"/>
                    <a:pt x="29979" y="12922"/>
                  </a:cubicBezTo>
                  <a:cubicBezTo>
                    <a:pt x="30101" y="13172"/>
                    <a:pt x="30138" y="13441"/>
                    <a:pt x="30135" y="13719"/>
                  </a:cubicBezTo>
                  <a:cubicBezTo>
                    <a:pt x="30134" y="13875"/>
                    <a:pt x="30124" y="14032"/>
                    <a:pt x="30112" y="14187"/>
                  </a:cubicBezTo>
                  <a:cubicBezTo>
                    <a:pt x="30106" y="14267"/>
                    <a:pt x="30098" y="14347"/>
                    <a:pt x="30094" y="14427"/>
                  </a:cubicBezTo>
                  <a:cubicBezTo>
                    <a:pt x="30089" y="14463"/>
                    <a:pt x="30087" y="14500"/>
                    <a:pt x="30089" y="14536"/>
                  </a:cubicBezTo>
                  <a:cubicBezTo>
                    <a:pt x="30013" y="14528"/>
                    <a:pt x="29936" y="14524"/>
                    <a:pt x="29859" y="14524"/>
                  </a:cubicBezTo>
                  <a:cubicBezTo>
                    <a:pt x="29787" y="14524"/>
                    <a:pt x="29716" y="14528"/>
                    <a:pt x="29645" y="14535"/>
                  </a:cubicBezTo>
                  <a:cubicBezTo>
                    <a:pt x="29661" y="14246"/>
                    <a:pt x="29632" y="13958"/>
                    <a:pt x="29639" y="13669"/>
                  </a:cubicBezTo>
                  <a:cubicBezTo>
                    <a:pt x="29644" y="13438"/>
                    <a:pt x="29680" y="13193"/>
                    <a:pt x="29743" y="12971"/>
                  </a:cubicBezTo>
                  <a:cubicBezTo>
                    <a:pt x="29759" y="12909"/>
                    <a:pt x="29788" y="12803"/>
                    <a:pt x="29857" y="12776"/>
                  </a:cubicBezTo>
                  <a:cubicBezTo>
                    <a:pt x="29864" y="12773"/>
                    <a:pt x="29870" y="12772"/>
                    <a:pt x="29875" y="12772"/>
                  </a:cubicBezTo>
                  <a:close/>
                  <a:moveTo>
                    <a:pt x="29794" y="4451"/>
                  </a:moveTo>
                  <a:cubicBezTo>
                    <a:pt x="29878" y="4451"/>
                    <a:pt x="29963" y="4456"/>
                    <a:pt x="30047" y="4466"/>
                  </a:cubicBezTo>
                  <a:cubicBezTo>
                    <a:pt x="30301" y="4494"/>
                    <a:pt x="30546" y="4567"/>
                    <a:pt x="30774" y="4680"/>
                  </a:cubicBezTo>
                  <a:cubicBezTo>
                    <a:pt x="31002" y="4793"/>
                    <a:pt x="31189" y="4955"/>
                    <a:pt x="31342" y="5155"/>
                  </a:cubicBezTo>
                  <a:cubicBezTo>
                    <a:pt x="31680" y="5589"/>
                    <a:pt x="31878" y="6115"/>
                    <a:pt x="32013" y="6641"/>
                  </a:cubicBezTo>
                  <a:cubicBezTo>
                    <a:pt x="32191" y="7329"/>
                    <a:pt x="32272" y="8037"/>
                    <a:pt x="32430" y="8730"/>
                  </a:cubicBezTo>
                  <a:cubicBezTo>
                    <a:pt x="32507" y="9073"/>
                    <a:pt x="32598" y="9408"/>
                    <a:pt x="32705" y="9743"/>
                  </a:cubicBezTo>
                  <a:cubicBezTo>
                    <a:pt x="32799" y="10045"/>
                    <a:pt x="32900" y="10347"/>
                    <a:pt x="33054" y="10627"/>
                  </a:cubicBezTo>
                  <a:cubicBezTo>
                    <a:pt x="33116" y="10739"/>
                    <a:pt x="33186" y="10838"/>
                    <a:pt x="33274" y="10930"/>
                  </a:cubicBezTo>
                  <a:cubicBezTo>
                    <a:pt x="33270" y="11182"/>
                    <a:pt x="33273" y="11434"/>
                    <a:pt x="33275" y="11685"/>
                  </a:cubicBezTo>
                  <a:cubicBezTo>
                    <a:pt x="33275" y="11926"/>
                    <a:pt x="33270" y="12166"/>
                    <a:pt x="33262" y="12407"/>
                  </a:cubicBezTo>
                  <a:cubicBezTo>
                    <a:pt x="33227" y="12370"/>
                    <a:pt x="33191" y="12339"/>
                    <a:pt x="33153" y="12308"/>
                  </a:cubicBezTo>
                  <a:cubicBezTo>
                    <a:pt x="33049" y="12222"/>
                    <a:pt x="32909" y="12129"/>
                    <a:pt x="32767" y="12129"/>
                  </a:cubicBezTo>
                  <a:cubicBezTo>
                    <a:pt x="32739" y="12129"/>
                    <a:pt x="32710" y="12133"/>
                    <a:pt x="32682" y="12141"/>
                  </a:cubicBezTo>
                  <a:cubicBezTo>
                    <a:pt x="32512" y="12193"/>
                    <a:pt x="32434" y="12393"/>
                    <a:pt x="32449" y="12558"/>
                  </a:cubicBezTo>
                  <a:cubicBezTo>
                    <a:pt x="32468" y="12751"/>
                    <a:pt x="32577" y="12934"/>
                    <a:pt x="32692" y="13087"/>
                  </a:cubicBezTo>
                  <a:cubicBezTo>
                    <a:pt x="32758" y="13173"/>
                    <a:pt x="32821" y="13257"/>
                    <a:pt x="32890" y="13340"/>
                  </a:cubicBezTo>
                  <a:cubicBezTo>
                    <a:pt x="32945" y="13406"/>
                    <a:pt x="33003" y="13477"/>
                    <a:pt x="33045" y="13555"/>
                  </a:cubicBezTo>
                  <a:cubicBezTo>
                    <a:pt x="33063" y="13590"/>
                    <a:pt x="33092" y="13605"/>
                    <a:pt x="33122" y="13605"/>
                  </a:cubicBezTo>
                  <a:cubicBezTo>
                    <a:pt x="33126" y="13605"/>
                    <a:pt x="33130" y="13605"/>
                    <a:pt x="33135" y="13604"/>
                  </a:cubicBezTo>
                  <a:lnTo>
                    <a:pt x="33135" y="13604"/>
                  </a:lnTo>
                  <a:cubicBezTo>
                    <a:pt x="33072" y="13928"/>
                    <a:pt x="32966" y="14236"/>
                    <a:pt x="32796" y="14519"/>
                  </a:cubicBezTo>
                  <a:cubicBezTo>
                    <a:pt x="32792" y="14519"/>
                    <a:pt x="32788" y="14518"/>
                    <a:pt x="32781" y="14515"/>
                  </a:cubicBezTo>
                  <a:cubicBezTo>
                    <a:pt x="32696" y="14502"/>
                    <a:pt x="32637" y="14417"/>
                    <a:pt x="32590" y="14336"/>
                  </a:cubicBezTo>
                  <a:cubicBezTo>
                    <a:pt x="32539" y="14247"/>
                    <a:pt x="32499" y="14151"/>
                    <a:pt x="32462" y="14055"/>
                  </a:cubicBezTo>
                  <a:cubicBezTo>
                    <a:pt x="32415" y="13939"/>
                    <a:pt x="32379" y="13821"/>
                    <a:pt x="32337" y="13703"/>
                  </a:cubicBezTo>
                  <a:cubicBezTo>
                    <a:pt x="32206" y="13330"/>
                    <a:pt x="32070" y="12956"/>
                    <a:pt x="31884" y="12605"/>
                  </a:cubicBezTo>
                  <a:cubicBezTo>
                    <a:pt x="31777" y="12403"/>
                    <a:pt x="31587" y="12061"/>
                    <a:pt x="31321" y="12061"/>
                  </a:cubicBezTo>
                  <a:cubicBezTo>
                    <a:pt x="31292" y="12061"/>
                    <a:pt x="31262" y="12065"/>
                    <a:pt x="31231" y="12074"/>
                  </a:cubicBezTo>
                  <a:cubicBezTo>
                    <a:pt x="30785" y="12199"/>
                    <a:pt x="30979" y="12831"/>
                    <a:pt x="31085" y="13128"/>
                  </a:cubicBezTo>
                  <a:cubicBezTo>
                    <a:pt x="31289" y="13716"/>
                    <a:pt x="31557" y="14283"/>
                    <a:pt x="31628" y="14908"/>
                  </a:cubicBezTo>
                  <a:cubicBezTo>
                    <a:pt x="31238" y="14779"/>
                    <a:pt x="30846" y="14661"/>
                    <a:pt x="30448" y="14583"/>
                  </a:cubicBezTo>
                  <a:cubicBezTo>
                    <a:pt x="30415" y="14576"/>
                    <a:pt x="30382" y="14571"/>
                    <a:pt x="30347" y="14564"/>
                  </a:cubicBezTo>
                  <a:cubicBezTo>
                    <a:pt x="30358" y="14528"/>
                    <a:pt x="30357" y="14485"/>
                    <a:pt x="30361" y="14441"/>
                  </a:cubicBezTo>
                  <a:cubicBezTo>
                    <a:pt x="30362" y="14361"/>
                    <a:pt x="30366" y="14282"/>
                    <a:pt x="30370" y="14203"/>
                  </a:cubicBezTo>
                  <a:cubicBezTo>
                    <a:pt x="30378" y="14039"/>
                    <a:pt x="30384" y="13876"/>
                    <a:pt x="30379" y="13711"/>
                  </a:cubicBezTo>
                  <a:cubicBezTo>
                    <a:pt x="30371" y="13387"/>
                    <a:pt x="30306" y="13085"/>
                    <a:pt x="30156" y="12797"/>
                  </a:cubicBezTo>
                  <a:cubicBezTo>
                    <a:pt x="30102" y="12696"/>
                    <a:pt x="30041" y="12579"/>
                    <a:pt x="29918" y="12555"/>
                  </a:cubicBezTo>
                  <a:cubicBezTo>
                    <a:pt x="29900" y="12552"/>
                    <a:pt x="29883" y="12550"/>
                    <a:pt x="29866" y="12550"/>
                  </a:cubicBezTo>
                  <a:cubicBezTo>
                    <a:pt x="29770" y="12550"/>
                    <a:pt x="29681" y="12608"/>
                    <a:pt x="29623" y="12684"/>
                  </a:cubicBezTo>
                  <a:cubicBezTo>
                    <a:pt x="29483" y="12870"/>
                    <a:pt x="29438" y="13144"/>
                    <a:pt x="29409" y="13371"/>
                  </a:cubicBezTo>
                  <a:cubicBezTo>
                    <a:pt x="29359" y="13761"/>
                    <a:pt x="29406" y="14157"/>
                    <a:pt x="29449" y="14547"/>
                  </a:cubicBezTo>
                  <a:cubicBezTo>
                    <a:pt x="29449" y="14550"/>
                    <a:pt x="29452" y="14555"/>
                    <a:pt x="29452" y="14559"/>
                  </a:cubicBezTo>
                  <a:cubicBezTo>
                    <a:pt x="29282" y="14600"/>
                    <a:pt x="29129" y="14674"/>
                    <a:pt x="28983" y="14772"/>
                  </a:cubicBezTo>
                  <a:cubicBezTo>
                    <a:pt x="29005" y="14627"/>
                    <a:pt x="29032" y="14482"/>
                    <a:pt x="29037" y="14335"/>
                  </a:cubicBezTo>
                  <a:cubicBezTo>
                    <a:pt x="29043" y="14081"/>
                    <a:pt x="28972" y="13861"/>
                    <a:pt x="28781" y="13689"/>
                  </a:cubicBezTo>
                  <a:cubicBezTo>
                    <a:pt x="28649" y="13570"/>
                    <a:pt x="28498" y="13477"/>
                    <a:pt x="28339" y="13401"/>
                  </a:cubicBezTo>
                  <a:cubicBezTo>
                    <a:pt x="28427" y="13307"/>
                    <a:pt x="28478" y="13183"/>
                    <a:pt x="28516" y="13061"/>
                  </a:cubicBezTo>
                  <a:cubicBezTo>
                    <a:pt x="28559" y="12920"/>
                    <a:pt x="28584" y="12773"/>
                    <a:pt x="28588" y="12626"/>
                  </a:cubicBezTo>
                  <a:cubicBezTo>
                    <a:pt x="28589" y="12544"/>
                    <a:pt x="28567" y="12441"/>
                    <a:pt x="28489" y="12401"/>
                  </a:cubicBezTo>
                  <a:cubicBezTo>
                    <a:pt x="28470" y="12391"/>
                    <a:pt x="28452" y="12387"/>
                    <a:pt x="28435" y="12387"/>
                  </a:cubicBezTo>
                  <a:cubicBezTo>
                    <a:pt x="28369" y="12387"/>
                    <a:pt x="28316" y="12453"/>
                    <a:pt x="28311" y="12522"/>
                  </a:cubicBezTo>
                  <a:cubicBezTo>
                    <a:pt x="28301" y="12595"/>
                    <a:pt x="28300" y="12668"/>
                    <a:pt x="28297" y="12741"/>
                  </a:cubicBezTo>
                  <a:cubicBezTo>
                    <a:pt x="28297" y="12743"/>
                    <a:pt x="28297" y="12745"/>
                    <a:pt x="28296" y="12747"/>
                  </a:cubicBezTo>
                  <a:lnTo>
                    <a:pt x="28297" y="12761"/>
                  </a:lnTo>
                  <a:cubicBezTo>
                    <a:pt x="28293" y="12776"/>
                    <a:pt x="28293" y="12794"/>
                    <a:pt x="28292" y="12813"/>
                  </a:cubicBezTo>
                  <a:cubicBezTo>
                    <a:pt x="28288" y="12849"/>
                    <a:pt x="28283" y="12883"/>
                    <a:pt x="28279" y="12919"/>
                  </a:cubicBezTo>
                  <a:cubicBezTo>
                    <a:pt x="28266" y="12997"/>
                    <a:pt x="28250" y="13069"/>
                    <a:pt x="28229" y="13142"/>
                  </a:cubicBezTo>
                  <a:lnTo>
                    <a:pt x="28227" y="13142"/>
                  </a:lnTo>
                  <a:lnTo>
                    <a:pt x="28227" y="13144"/>
                  </a:lnTo>
                  <a:cubicBezTo>
                    <a:pt x="28224" y="13147"/>
                    <a:pt x="28224" y="13149"/>
                    <a:pt x="28225" y="13151"/>
                  </a:cubicBezTo>
                  <a:cubicBezTo>
                    <a:pt x="28224" y="13156"/>
                    <a:pt x="28222" y="13160"/>
                    <a:pt x="28218" y="13169"/>
                  </a:cubicBezTo>
                  <a:cubicBezTo>
                    <a:pt x="28217" y="13178"/>
                    <a:pt x="28213" y="13188"/>
                    <a:pt x="28210" y="13195"/>
                  </a:cubicBezTo>
                  <a:cubicBezTo>
                    <a:pt x="28210" y="13198"/>
                    <a:pt x="28209" y="13204"/>
                    <a:pt x="28207" y="13206"/>
                  </a:cubicBezTo>
                  <a:cubicBezTo>
                    <a:pt x="28204" y="13214"/>
                    <a:pt x="28202" y="13219"/>
                    <a:pt x="28201" y="13222"/>
                  </a:cubicBezTo>
                  <a:cubicBezTo>
                    <a:pt x="28189" y="13252"/>
                    <a:pt x="28175" y="13281"/>
                    <a:pt x="28157" y="13307"/>
                  </a:cubicBezTo>
                  <a:cubicBezTo>
                    <a:pt x="28154" y="13309"/>
                    <a:pt x="28155" y="13314"/>
                    <a:pt x="28152" y="13316"/>
                  </a:cubicBezTo>
                  <a:cubicBezTo>
                    <a:pt x="27926" y="13222"/>
                    <a:pt x="27691" y="13149"/>
                    <a:pt x="27469" y="13063"/>
                  </a:cubicBezTo>
                  <a:cubicBezTo>
                    <a:pt x="27428" y="13044"/>
                    <a:pt x="27384" y="13029"/>
                    <a:pt x="27342" y="13014"/>
                  </a:cubicBezTo>
                  <a:cubicBezTo>
                    <a:pt x="27449" y="12929"/>
                    <a:pt x="27522" y="12795"/>
                    <a:pt x="27577" y="12677"/>
                  </a:cubicBezTo>
                  <a:cubicBezTo>
                    <a:pt x="27618" y="12592"/>
                    <a:pt x="27650" y="12503"/>
                    <a:pt x="27676" y="12414"/>
                  </a:cubicBezTo>
                  <a:cubicBezTo>
                    <a:pt x="27689" y="12372"/>
                    <a:pt x="27699" y="12321"/>
                    <a:pt x="27699" y="12278"/>
                  </a:cubicBezTo>
                  <a:cubicBezTo>
                    <a:pt x="27697" y="12242"/>
                    <a:pt x="27686" y="12203"/>
                    <a:pt x="27675" y="12169"/>
                  </a:cubicBezTo>
                  <a:cubicBezTo>
                    <a:pt x="27658" y="12120"/>
                    <a:pt x="27616" y="12096"/>
                    <a:pt x="27573" y="12096"/>
                  </a:cubicBezTo>
                  <a:cubicBezTo>
                    <a:pt x="27533" y="12096"/>
                    <a:pt x="27493" y="12116"/>
                    <a:pt x="27470" y="12155"/>
                  </a:cubicBezTo>
                  <a:cubicBezTo>
                    <a:pt x="27464" y="12163"/>
                    <a:pt x="27451" y="12177"/>
                    <a:pt x="27449" y="12186"/>
                  </a:cubicBezTo>
                  <a:cubicBezTo>
                    <a:pt x="27438" y="12206"/>
                    <a:pt x="27429" y="12219"/>
                    <a:pt x="27421" y="12240"/>
                  </a:cubicBezTo>
                  <a:cubicBezTo>
                    <a:pt x="27413" y="12261"/>
                    <a:pt x="27408" y="12278"/>
                    <a:pt x="27403" y="12299"/>
                  </a:cubicBezTo>
                  <a:lnTo>
                    <a:pt x="27400" y="12304"/>
                  </a:lnTo>
                  <a:cubicBezTo>
                    <a:pt x="27399" y="12311"/>
                    <a:pt x="27394" y="12319"/>
                    <a:pt x="27392" y="12323"/>
                  </a:cubicBezTo>
                  <a:cubicBezTo>
                    <a:pt x="27391" y="12332"/>
                    <a:pt x="27389" y="12341"/>
                    <a:pt x="27385" y="12349"/>
                  </a:cubicBezTo>
                  <a:cubicBezTo>
                    <a:pt x="27380" y="12370"/>
                    <a:pt x="27374" y="12388"/>
                    <a:pt x="27368" y="12407"/>
                  </a:cubicBezTo>
                  <a:cubicBezTo>
                    <a:pt x="27366" y="12415"/>
                    <a:pt x="27363" y="12424"/>
                    <a:pt x="27359" y="12433"/>
                  </a:cubicBezTo>
                  <a:lnTo>
                    <a:pt x="27359" y="12435"/>
                  </a:lnTo>
                  <a:cubicBezTo>
                    <a:pt x="27345" y="12472"/>
                    <a:pt x="27332" y="12509"/>
                    <a:pt x="27316" y="12547"/>
                  </a:cubicBezTo>
                  <a:cubicBezTo>
                    <a:pt x="27288" y="12618"/>
                    <a:pt x="27257" y="12689"/>
                    <a:pt x="27218" y="12755"/>
                  </a:cubicBezTo>
                  <a:cubicBezTo>
                    <a:pt x="27202" y="12784"/>
                    <a:pt x="27183" y="12813"/>
                    <a:pt x="27167" y="12840"/>
                  </a:cubicBezTo>
                  <a:lnTo>
                    <a:pt x="27165" y="12840"/>
                  </a:lnTo>
                  <a:cubicBezTo>
                    <a:pt x="27161" y="12846"/>
                    <a:pt x="27157" y="12851"/>
                    <a:pt x="27152" y="12856"/>
                  </a:cubicBezTo>
                  <a:cubicBezTo>
                    <a:pt x="27144" y="12868"/>
                    <a:pt x="27132" y="12878"/>
                    <a:pt x="27121" y="12888"/>
                  </a:cubicBezTo>
                  <a:cubicBezTo>
                    <a:pt x="27111" y="12898"/>
                    <a:pt x="27105" y="12910"/>
                    <a:pt x="27099" y="12923"/>
                  </a:cubicBezTo>
                  <a:cubicBezTo>
                    <a:pt x="26993" y="12883"/>
                    <a:pt x="26886" y="12846"/>
                    <a:pt x="26777" y="12811"/>
                  </a:cubicBezTo>
                  <a:cubicBezTo>
                    <a:pt x="26900" y="12733"/>
                    <a:pt x="26994" y="12607"/>
                    <a:pt x="27057" y="12481"/>
                  </a:cubicBezTo>
                  <a:cubicBezTo>
                    <a:pt x="27158" y="12274"/>
                    <a:pt x="27210" y="12030"/>
                    <a:pt x="27257" y="11808"/>
                  </a:cubicBezTo>
                  <a:cubicBezTo>
                    <a:pt x="27403" y="11126"/>
                    <a:pt x="27363" y="10413"/>
                    <a:pt x="27317" y="9721"/>
                  </a:cubicBezTo>
                  <a:cubicBezTo>
                    <a:pt x="27267" y="9009"/>
                    <a:pt x="27217" y="8299"/>
                    <a:pt x="27202" y="7586"/>
                  </a:cubicBezTo>
                  <a:cubicBezTo>
                    <a:pt x="27191" y="6988"/>
                    <a:pt x="27205" y="6366"/>
                    <a:pt x="27504" y="5830"/>
                  </a:cubicBezTo>
                  <a:cubicBezTo>
                    <a:pt x="27949" y="5037"/>
                    <a:pt x="28866" y="4451"/>
                    <a:pt x="29794" y="4451"/>
                  </a:cubicBezTo>
                  <a:close/>
                  <a:moveTo>
                    <a:pt x="23815" y="15010"/>
                  </a:moveTo>
                  <a:cubicBezTo>
                    <a:pt x="23815" y="15011"/>
                    <a:pt x="23816" y="15011"/>
                    <a:pt x="23816" y="15011"/>
                  </a:cubicBezTo>
                  <a:cubicBezTo>
                    <a:pt x="23816" y="15011"/>
                    <a:pt x="23815" y="15011"/>
                    <a:pt x="23815" y="15010"/>
                  </a:cubicBezTo>
                  <a:close/>
                  <a:moveTo>
                    <a:pt x="31319" y="12305"/>
                  </a:moveTo>
                  <a:cubicBezTo>
                    <a:pt x="31321" y="12305"/>
                    <a:pt x="31323" y="12305"/>
                    <a:pt x="31325" y="12306"/>
                  </a:cubicBezTo>
                  <a:cubicBezTo>
                    <a:pt x="31331" y="12306"/>
                    <a:pt x="31352" y="12314"/>
                    <a:pt x="31352" y="12314"/>
                  </a:cubicBezTo>
                  <a:cubicBezTo>
                    <a:pt x="31358" y="12315"/>
                    <a:pt x="31365" y="12320"/>
                    <a:pt x="31373" y="12324"/>
                  </a:cubicBezTo>
                  <a:cubicBezTo>
                    <a:pt x="31378" y="12327"/>
                    <a:pt x="31389" y="12333"/>
                    <a:pt x="31393" y="12336"/>
                  </a:cubicBezTo>
                  <a:cubicBezTo>
                    <a:pt x="31416" y="12353"/>
                    <a:pt x="31438" y="12371"/>
                    <a:pt x="31458" y="12393"/>
                  </a:cubicBezTo>
                  <a:cubicBezTo>
                    <a:pt x="31494" y="12431"/>
                    <a:pt x="31544" y="12493"/>
                    <a:pt x="31582" y="12554"/>
                  </a:cubicBezTo>
                  <a:cubicBezTo>
                    <a:pt x="31625" y="12625"/>
                    <a:pt x="31666" y="12696"/>
                    <a:pt x="31703" y="12771"/>
                  </a:cubicBezTo>
                  <a:cubicBezTo>
                    <a:pt x="31868" y="13106"/>
                    <a:pt x="31987" y="13462"/>
                    <a:pt x="32106" y="13816"/>
                  </a:cubicBezTo>
                  <a:cubicBezTo>
                    <a:pt x="32148" y="13948"/>
                    <a:pt x="32192" y="14080"/>
                    <a:pt x="32242" y="14208"/>
                  </a:cubicBezTo>
                  <a:cubicBezTo>
                    <a:pt x="32316" y="14405"/>
                    <a:pt x="32426" y="14672"/>
                    <a:pt x="32638" y="14753"/>
                  </a:cubicBezTo>
                  <a:cubicBezTo>
                    <a:pt x="32527" y="14899"/>
                    <a:pt x="32383" y="15053"/>
                    <a:pt x="32203" y="15100"/>
                  </a:cubicBezTo>
                  <a:cubicBezTo>
                    <a:pt x="32200" y="15100"/>
                    <a:pt x="32198" y="15100"/>
                    <a:pt x="32196" y="15102"/>
                  </a:cubicBezTo>
                  <a:cubicBezTo>
                    <a:pt x="32169" y="15093"/>
                    <a:pt x="32139" y="15084"/>
                    <a:pt x="32111" y="15074"/>
                  </a:cubicBezTo>
                  <a:cubicBezTo>
                    <a:pt x="32022" y="15044"/>
                    <a:pt x="31935" y="15015"/>
                    <a:pt x="31846" y="14984"/>
                  </a:cubicBezTo>
                  <a:cubicBezTo>
                    <a:pt x="31854" y="14970"/>
                    <a:pt x="31858" y="14954"/>
                    <a:pt x="31859" y="14933"/>
                  </a:cubicBezTo>
                  <a:cubicBezTo>
                    <a:pt x="31878" y="14594"/>
                    <a:pt x="31794" y="14259"/>
                    <a:pt x="31682" y="13939"/>
                  </a:cubicBezTo>
                  <a:cubicBezTo>
                    <a:pt x="31603" y="13703"/>
                    <a:pt x="31515" y="13471"/>
                    <a:pt x="31424" y="13242"/>
                  </a:cubicBezTo>
                  <a:cubicBezTo>
                    <a:pt x="31348" y="13064"/>
                    <a:pt x="31273" y="12886"/>
                    <a:pt x="31229" y="12695"/>
                  </a:cubicBezTo>
                  <a:cubicBezTo>
                    <a:pt x="31213" y="12624"/>
                    <a:pt x="31199" y="12513"/>
                    <a:pt x="31207" y="12454"/>
                  </a:cubicBezTo>
                  <a:cubicBezTo>
                    <a:pt x="31218" y="12386"/>
                    <a:pt x="31232" y="12344"/>
                    <a:pt x="31278" y="12318"/>
                  </a:cubicBezTo>
                  <a:cubicBezTo>
                    <a:pt x="31290" y="12313"/>
                    <a:pt x="31286" y="12315"/>
                    <a:pt x="31304" y="12308"/>
                  </a:cubicBezTo>
                  <a:lnTo>
                    <a:pt x="31312" y="12308"/>
                  </a:lnTo>
                  <a:cubicBezTo>
                    <a:pt x="31314" y="12306"/>
                    <a:pt x="31316" y="12305"/>
                    <a:pt x="31319" y="12305"/>
                  </a:cubicBezTo>
                  <a:close/>
                  <a:moveTo>
                    <a:pt x="10431" y="13137"/>
                  </a:moveTo>
                  <a:cubicBezTo>
                    <a:pt x="10458" y="13137"/>
                    <a:pt x="10484" y="13144"/>
                    <a:pt x="10511" y="13160"/>
                  </a:cubicBezTo>
                  <a:cubicBezTo>
                    <a:pt x="10546" y="13180"/>
                    <a:pt x="10561" y="13217"/>
                    <a:pt x="10570" y="13263"/>
                  </a:cubicBezTo>
                  <a:cubicBezTo>
                    <a:pt x="10582" y="13323"/>
                    <a:pt x="10579" y="13396"/>
                    <a:pt x="10570" y="13459"/>
                  </a:cubicBezTo>
                  <a:cubicBezTo>
                    <a:pt x="10550" y="13615"/>
                    <a:pt x="10508" y="13763"/>
                    <a:pt x="10486" y="13917"/>
                  </a:cubicBezTo>
                  <a:cubicBezTo>
                    <a:pt x="10478" y="13980"/>
                    <a:pt x="10503" y="14046"/>
                    <a:pt x="10561" y="14075"/>
                  </a:cubicBezTo>
                  <a:cubicBezTo>
                    <a:pt x="10581" y="14085"/>
                    <a:pt x="10605" y="14090"/>
                    <a:pt x="10629" y="14090"/>
                  </a:cubicBezTo>
                  <a:cubicBezTo>
                    <a:pt x="10670" y="14090"/>
                    <a:pt x="10713" y="14075"/>
                    <a:pt x="10736" y="14042"/>
                  </a:cubicBezTo>
                  <a:cubicBezTo>
                    <a:pt x="10795" y="13960"/>
                    <a:pt x="10832" y="13860"/>
                    <a:pt x="10886" y="13776"/>
                  </a:cubicBezTo>
                  <a:cubicBezTo>
                    <a:pt x="10943" y="13686"/>
                    <a:pt x="11006" y="13594"/>
                    <a:pt x="11085" y="13522"/>
                  </a:cubicBezTo>
                  <a:cubicBezTo>
                    <a:pt x="11127" y="13484"/>
                    <a:pt x="11190" y="13448"/>
                    <a:pt x="11250" y="13448"/>
                  </a:cubicBezTo>
                  <a:cubicBezTo>
                    <a:pt x="11272" y="13448"/>
                    <a:pt x="11293" y="13453"/>
                    <a:pt x="11313" y="13464"/>
                  </a:cubicBezTo>
                  <a:cubicBezTo>
                    <a:pt x="11357" y="13488"/>
                    <a:pt x="11373" y="13548"/>
                    <a:pt x="11377" y="13606"/>
                  </a:cubicBezTo>
                  <a:cubicBezTo>
                    <a:pt x="11392" y="13782"/>
                    <a:pt x="11330" y="13995"/>
                    <a:pt x="11278" y="14143"/>
                  </a:cubicBezTo>
                  <a:cubicBezTo>
                    <a:pt x="11200" y="14359"/>
                    <a:pt x="11069" y="14551"/>
                    <a:pt x="10924" y="14729"/>
                  </a:cubicBezTo>
                  <a:cubicBezTo>
                    <a:pt x="10824" y="14851"/>
                    <a:pt x="10707" y="14957"/>
                    <a:pt x="10580" y="15053"/>
                  </a:cubicBezTo>
                  <a:cubicBezTo>
                    <a:pt x="10449" y="15154"/>
                    <a:pt x="10311" y="15256"/>
                    <a:pt x="10163" y="15331"/>
                  </a:cubicBezTo>
                  <a:cubicBezTo>
                    <a:pt x="10142" y="15341"/>
                    <a:pt x="10122" y="15359"/>
                    <a:pt x="10107" y="15376"/>
                  </a:cubicBezTo>
                  <a:cubicBezTo>
                    <a:pt x="9934" y="15292"/>
                    <a:pt x="9758" y="15208"/>
                    <a:pt x="9585" y="15120"/>
                  </a:cubicBezTo>
                  <a:cubicBezTo>
                    <a:pt x="9494" y="15074"/>
                    <a:pt x="9403" y="15027"/>
                    <a:pt x="9310" y="14981"/>
                  </a:cubicBezTo>
                  <a:cubicBezTo>
                    <a:pt x="9244" y="14798"/>
                    <a:pt x="9158" y="14625"/>
                    <a:pt x="9093" y="14438"/>
                  </a:cubicBezTo>
                  <a:cubicBezTo>
                    <a:pt x="9027" y="14248"/>
                    <a:pt x="8981" y="14049"/>
                    <a:pt x="8977" y="13844"/>
                  </a:cubicBezTo>
                  <a:cubicBezTo>
                    <a:pt x="8973" y="13653"/>
                    <a:pt x="9008" y="13461"/>
                    <a:pt x="9108" y="13295"/>
                  </a:cubicBezTo>
                  <a:cubicBezTo>
                    <a:pt x="9148" y="13231"/>
                    <a:pt x="9209" y="13154"/>
                    <a:pt x="9290" y="13143"/>
                  </a:cubicBezTo>
                  <a:cubicBezTo>
                    <a:pt x="9298" y="13141"/>
                    <a:pt x="9306" y="13141"/>
                    <a:pt x="9314" y="13141"/>
                  </a:cubicBezTo>
                  <a:cubicBezTo>
                    <a:pt x="9382" y="13141"/>
                    <a:pt x="9443" y="13194"/>
                    <a:pt x="9482" y="13246"/>
                  </a:cubicBezTo>
                  <a:cubicBezTo>
                    <a:pt x="9645" y="13453"/>
                    <a:pt x="9676" y="13719"/>
                    <a:pt x="9705" y="13970"/>
                  </a:cubicBezTo>
                  <a:cubicBezTo>
                    <a:pt x="9716" y="14054"/>
                    <a:pt x="9780" y="14097"/>
                    <a:pt x="9845" y="14097"/>
                  </a:cubicBezTo>
                  <a:cubicBezTo>
                    <a:pt x="9904" y="14097"/>
                    <a:pt x="9964" y="14061"/>
                    <a:pt x="9985" y="13987"/>
                  </a:cubicBezTo>
                  <a:cubicBezTo>
                    <a:pt x="10056" y="13736"/>
                    <a:pt x="10071" y="13461"/>
                    <a:pt x="10243" y="13250"/>
                  </a:cubicBezTo>
                  <a:cubicBezTo>
                    <a:pt x="10291" y="13190"/>
                    <a:pt x="10358" y="13137"/>
                    <a:pt x="10431" y="13137"/>
                  </a:cubicBezTo>
                  <a:close/>
                  <a:moveTo>
                    <a:pt x="35295" y="15298"/>
                  </a:moveTo>
                  <a:cubicBezTo>
                    <a:pt x="35295" y="15298"/>
                    <a:pt x="35298" y="15298"/>
                    <a:pt x="35298" y="15300"/>
                  </a:cubicBezTo>
                  <a:cubicBezTo>
                    <a:pt x="35300" y="15300"/>
                    <a:pt x="35300" y="15300"/>
                    <a:pt x="35303" y="15303"/>
                  </a:cubicBezTo>
                  <a:cubicBezTo>
                    <a:pt x="35304" y="15302"/>
                    <a:pt x="35304" y="15301"/>
                    <a:pt x="35304" y="15301"/>
                  </a:cubicBezTo>
                  <a:cubicBezTo>
                    <a:pt x="35305" y="15301"/>
                    <a:pt x="35305" y="15303"/>
                    <a:pt x="35306" y="15303"/>
                  </a:cubicBezTo>
                  <a:cubicBezTo>
                    <a:pt x="35311" y="15307"/>
                    <a:pt x="35315" y="15309"/>
                    <a:pt x="35324" y="15313"/>
                  </a:cubicBezTo>
                  <a:lnTo>
                    <a:pt x="35326" y="15315"/>
                  </a:lnTo>
                  <a:cubicBezTo>
                    <a:pt x="35331" y="15319"/>
                    <a:pt x="35346" y="15335"/>
                    <a:pt x="35348" y="15335"/>
                  </a:cubicBezTo>
                  <a:cubicBezTo>
                    <a:pt x="35351" y="15339"/>
                    <a:pt x="35353" y="15344"/>
                    <a:pt x="35353" y="15346"/>
                  </a:cubicBezTo>
                  <a:cubicBezTo>
                    <a:pt x="35356" y="15349"/>
                    <a:pt x="35356" y="15352"/>
                    <a:pt x="35358" y="15356"/>
                  </a:cubicBezTo>
                  <a:cubicBezTo>
                    <a:pt x="35358" y="15360"/>
                    <a:pt x="35361" y="15362"/>
                    <a:pt x="35361" y="15367"/>
                  </a:cubicBezTo>
                  <a:cubicBezTo>
                    <a:pt x="35361" y="15367"/>
                    <a:pt x="35365" y="15386"/>
                    <a:pt x="35365" y="15387"/>
                  </a:cubicBezTo>
                  <a:cubicBezTo>
                    <a:pt x="35369" y="15407"/>
                    <a:pt x="35371" y="15425"/>
                    <a:pt x="35369" y="15443"/>
                  </a:cubicBezTo>
                  <a:cubicBezTo>
                    <a:pt x="35371" y="15455"/>
                    <a:pt x="35371" y="15464"/>
                    <a:pt x="35369" y="15474"/>
                  </a:cubicBezTo>
                  <a:lnTo>
                    <a:pt x="35371" y="15489"/>
                  </a:lnTo>
                  <a:cubicBezTo>
                    <a:pt x="35369" y="15505"/>
                    <a:pt x="35365" y="15522"/>
                    <a:pt x="35363" y="15537"/>
                  </a:cubicBezTo>
                  <a:cubicBezTo>
                    <a:pt x="35357" y="15579"/>
                    <a:pt x="35351" y="15617"/>
                    <a:pt x="35341" y="15657"/>
                  </a:cubicBezTo>
                  <a:cubicBezTo>
                    <a:pt x="35325" y="15746"/>
                    <a:pt x="35300" y="15845"/>
                    <a:pt x="35272" y="15925"/>
                  </a:cubicBezTo>
                  <a:cubicBezTo>
                    <a:pt x="35266" y="15943"/>
                    <a:pt x="35256" y="15966"/>
                    <a:pt x="35248" y="15992"/>
                  </a:cubicBezTo>
                  <a:cubicBezTo>
                    <a:pt x="35176" y="15964"/>
                    <a:pt x="35102" y="15943"/>
                    <a:pt x="35030" y="15925"/>
                  </a:cubicBezTo>
                  <a:cubicBezTo>
                    <a:pt x="34994" y="15918"/>
                    <a:pt x="34960" y="15907"/>
                    <a:pt x="34925" y="15897"/>
                  </a:cubicBezTo>
                  <a:cubicBezTo>
                    <a:pt x="34929" y="15880"/>
                    <a:pt x="34934" y="15863"/>
                    <a:pt x="34938" y="15844"/>
                  </a:cubicBezTo>
                  <a:cubicBezTo>
                    <a:pt x="34942" y="15835"/>
                    <a:pt x="34944" y="15829"/>
                    <a:pt x="34946" y="15818"/>
                  </a:cubicBezTo>
                  <a:cubicBezTo>
                    <a:pt x="34949" y="15813"/>
                    <a:pt x="34950" y="15809"/>
                    <a:pt x="34952" y="15804"/>
                  </a:cubicBezTo>
                  <a:cubicBezTo>
                    <a:pt x="34955" y="15802"/>
                    <a:pt x="34954" y="15798"/>
                    <a:pt x="34956" y="15792"/>
                  </a:cubicBezTo>
                  <a:cubicBezTo>
                    <a:pt x="34976" y="15741"/>
                    <a:pt x="34997" y="15689"/>
                    <a:pt x="35022" y="15642"/>
                  </a:cubicBezTo>
                  <a:cubicBezTo>
                    <a:pt x="35049" y="15584"/>
                    <a:pt x="35075" y="15528"/>
                    <a:pt x="35107" y="15474"/>
                  </a:cubicBezTo>
                  <a:cubicBezTo>
                    <a:pt x="35113" y="15462"/>
                    <a:pt x="35122" y="15450"/>
                    <a:pt x="35129" y="15438"/>
                  </a:cubicBezTo>
                  <a:cubicBezTo>
                    <a:pt x="35129" y="15436"/>
                    <a:pt x="35139" y="15424"/>
                    <a:pt x="35143" y="15418"/>
                  </a:cubicBezTo>
                  <a:cubicBezTo>
                    <a:pt x="35160" y="15396"/>
                    <a:pt x="35180" y="15371"/>
                    <a:pt x="35201" y="15351"/>
                  </a:cubicBezTo>
                  <a:cubicBezTo>
                    <a:pt x="35205" y="15344"/>
                    <a:pt x="35218" y="15334"/>
                    <a:pt x="35218" y="15334"/>
                  </a:cubicBezTo>
                  <a:cubicBezTo>
                    <a:pt x="35225" y="15326"/>
                    <a:pt x="35233" y="15323"/>
                    <a:pt x="35240" y="15317"/>
                  </a:cubicBezTo>
                  <a:cubicBezTo>
                    <a:pt x="35243" y="15314"/>
                    <a:pt x="35251" y="15312"/>
                    <a:pt x="35257" y="15307"/>
                  </a:cubicBezTo>
                  <a:cubicBezTo>
                    <a:pt x="35261" y="15307"/>
                    <a:pt x="35273" y="15302"/>
                    <a:pt x="35279" y="15299"/>
                  </a:cubicBezTo>
                  <a:lnTo>
                    <a:pt x="35290" y="15298"/>
                  </a:lnTo>
                  <a:close/>
                  <a:moveTo>
                    <a:pt x="13385" y="7581"/>
                  </a:moveTo>
                  <a:cubicBezTo>
                    <a:pt x="13580" y="7581"/>
                    <a:pt x="13787" y="7644"/>
                    <a:pt x="13898" y="7814"/>
                  </a:cubicBezTo>
                  <a:cubicBezTo>
                    <a:pt x="13944" y="7883"/>
                    <a:pt x="13974" y="7964"/>
                    <a:pt x="14042" y="8017"/>
                  </a:cubicBezTo>
                  <a:cubicBezTo>
                    <a:pt x="14095" y="8061"/>
                    <a:pt x="14155" y="8077"/>
                    <a:pt x="14219" y="8077"/>
                  </a:cubicBezTo>
                  <a:cubicBezTo>
                    <a:pt x="14260" y="8077"/>
                    <a:pt x="14303" y="8070"/>
                    <a:pt x="14346" y="8060"/>
                  </a:cubicBezTo>
                  <a:cubicBezTo>
                    <a:pt x="14463" y="8032"/>
                    <a:pt x="14588" y="7988"/>
                    <a:pt x="14710" y="7988"/>
                  </a:cubicBezTo>
                  <a:cubicBezTo>
                    <a:pt x="14770" y="7988"/>
                    <a:pt x="14829" y="7999"/>
                    <a:pt x="14886" y="8028"/>
                  </a:cubicBezTo>
                  <a:cubicBezTo>
                    <a:pt x="15064" y="8121"/>
                    <a:pt x="15136" y="8345"/>
                    <a:pt x="15319" y="8428"/>
                  </a:cubicBezTo>
                  <a:cubicBezTo>
                    <a:pt x="15380" y="8457"/>
                    <a:pt x="15446" y="8466"/>
                    <a:pt x="15514" y="8466"/>
                  </a:cubicBezTo>
                  <a:cubicBezTo>
                    <a:pt x="15645" y="8466"/>
                    <a:pt x="15783" y="8430"/>
                    <a:pt x="15906" y="8424"/>
                  </a:cubicBezTo>
                  <a:cubicBezTo>
                    <a:pt x="15945" y="8422"/>
                    <a:pt x="15987" y="8420"/>
                    <a:pt x="16029" y="8420"/>
                  </a:cubicBezTo>
                  <a:cubicBezTo>
                    <a:pt x="16183" y="8420"/>
                    <a:pt x="16348" y="8443"/>
                    <a:pt x="16470" y="8534"/>
                  </a:cubicBezTo>
                  <a:cubicBezTo>
                    <a:pt x="16550" y="8596"/>
                    <a:pt x="16596" y="8669"/>
                    <a:pt x="16593" y="8772"/>
                  </a:cubicBezTo>
                  <a:cubicBezTo>
                    <a:pt x="16588" y="8870"/>
                    <a:pt x="16557" y="8967"/>
                    <a:pt x="16591" y="9062"/>
                  </a:cubicBezTo>
                  <a:cubicBezTo>
                    <a:pt x="16635" y="9182"/>
                    <a:pt x="16756" y="9219"/>
                    <a:pt x="16873" y="9219"/>
                  </a:cubicBezTo>
                  <a:cubicBezTo>
                    <a:pt x="16895" y="9219"/>
                    <a:pt x="16916" y="9218"/>
                    <a:pt x="16937" y="9216"/>
                  </a:cubicBezTo>
                  <a:cubicBezTo>
                    <a:pt x="17009" y="9209"/>
                    <a:pt x="17082" y="9189"/>
                    <a:pt x="17153" y="9189"/>
                  </a:cubicBezTo>
                  <a:cubicBezTo>
                    <a:pt x="17157" y="9189"/>
                    <a:pt x="17161" y="9189"/>
                    <a:pt x="17164" y="9190"/>
                  </a:cubicBezTo>
                  <a:cubicBezTo>
                    <a:pt x="17229" y="9190"/>
                    <a:pt x="17297" y="9210"/>
                    <a:pt x="17356" y="9236"/>
                  </a:cubicBezTo>
                  <a:cubicBezTo>
                    <a:pt x="17486" y="9288"/>
                    <a:pt x="17595" y="9388"/>
                    <a:pt x="17601" y="9537"/>
                  </a:cubicBezTo>
                  <a:cubicBezTo>
                    <a:pt x="17610" y="9688"/>
                    <a:pt x="17533" y="9831"/>
                    <a:pt x="17506" y="9979"/>
                  </a:cubicBezTo>
                  <a:cubicBezTo>
                    <a:pt x="17490" y="10060"/>
                    <a:pt x="17552" y="10142"/>
                    <a:pt x="17637" y="10142"/>
                  </a:cubicBezTo>
                  <a:cubicBezTo>
                    <a:pt x="17640" y="10142"/>
                    <a:pt x="17644" y="10142"/>
                    <a:pt x="17647" y="10141"/>
                  </a:cubicBezTo>
                  <a:cubicBezTo>
                    <a:pt x="17684" y="10139"/>
                    <a:pt x="17723" y="10137"/>
                    <a:pt x="17763" y="10137"/>
                  </a:cubicBezTo>
                  <a:cubicBezTo>
                    <a:pt x="17960" y="10137"/>
                    <a:pt x="18178" y="10176"/>
                    <a:pt x="18328" y="10293"/>
                  </a:cubicBezTo>
                  <a:cubicBezTo>
                    <a:pt x="18400" y="10350"/>
                    <a:pt x="18438" y="10411"/>
                    <a:pt x="18437" y="10497"/>
                  </a:cubicBezTo>
                  <a:cubicBezTo>
                    <a:pt x="18434" y="10631"/>
                    <a:pt x="18341" y="10751"/>
                    <a:pt x="18277" y="10865"/>
                  </a:cubicBezTo>
                  <a:cubicBezTo>
                    <a:pt x="18241" y="10933"/>
                    <a:pt x="18287" y="11043"/>
                    <a:pt x="18369" y="11050"/>
                  </a:cubicBezTo>
                  <a:cubicBezTo>
                    <a:pt x="18714" y="11084"/>
                    <a:pt x="18949" y="11372"/>
                    <a:pt x="19030" y="11689"/>
                  </a:cubicBezTo>
                  <a:cubicBezTo>
                    <a:pt x="18770" y="11871"/>
                    <a:pt x="18512" y="12057"/>
                    <a:pt x="18255" y="12241"/>
                  </a:cubicBezTo>
                  <a:cubicBezTo>
                    <a:pt x="17994" y="12428"/>
                    <a:pt x="17726" y="12619"/>
                    <a:pt x="17463" y="12804"/>
                  </a:cubicBezTo>
                  <a:cubicBezTo>
                    <a:pt x="17516" y="12711"/>
                    <a:pt x="17559" y="12611"/>
                    <a:pt x="17593" y="12507"/>
                  </a:cubicBezTo>
                  <a:cubicBezTo>
                    <a:pt x="17694" y="12197"/>
                    <a:pt x="17683" y="11864"/>
                    <a:pt x="17567" y="11559"/>
                  </a:cubicBezTo>
                  <a:cubicBezTo>
                    <a:pt x="17485" y="11340"/>
                    <a:pt x="17360" y="11107"/>
                    <a:pt x="17163" y="10971"/>
                  </a:cubicBezTo>
                  <a:cubicBezTo>
                    <a:pt x="17072" y="10907"/>
                    <a:pt x="16966" y="10875"/>
                    <a:pt x="16862" y="10875"/>
                  </a:cubicBezTo>
                  <a:cubicBezTo>
                    <a:pt x="16735" y="10875"/>
                    <a:pt x="16609" y="10922"/>
                    <a:pt x="16508" y="11015"/>
                  </a:cubicBezTo>
                  <a:cubicBezTo>
                    <a:pt x="16388" y="11127"/>
                    <a:pt x="16338" y="11289"/>
                    <a:pt x="16326" y="11455"/>
                  </a:cubicBezTo>
                  <a:cubicBezTo>
                    <a:pt x="16257" y="11407"/>
                    <a:pt x="16184" y="11366"/>
                    <a:pt x="16111" y="11333"/>
                  </a:cubicBezTo>
                  <a:cubicBezTo>
                    <a:pt x="16024" y="11293"/>
                    <a:pt x="15923" y="11262"/>
                    <a:pt x="15825" y="11262"/>
                  </a:cubicBezTo>
                  <a:cubicBezTo>
                    <a:pt x="15750" y="11262"/>
                    <a:pt x="15678" y="11280"/>
                    <a:pt x="15614" y="11326"/>
                  </a:cubicBezTo>
                  <a:cubicBezTo>
                    <a:pt x="15424" y="11465"/>
                    <a:pt x="15440" y="11723"/>
                    <a:pt x="15532" y="11914"/>
                  </a:cubicBezTo>
                  <a:cubicBezTo>
                    <a:pt x="15543" y="11937"/>
                    <a:pt x="15555" y="11960"/>
                    <a:pt x="15569" y="11985"/>
                  </a:cubicBezTo>
                  <a:cubicBezTo>
                    <a:pt x="15471" y="11991"/>
                    <a:pt x="15380" y="12007"/>
                    <a:pt x="15299" y="12021"/>
                  </a:cubicBezTo>
                  <a:cubicBezTo>
                    <a:pt x="15055" y="12070"/>
                    <a:pt x="14812" y="12208"/>
                    <a:pt x="14760" y="12469"/>
                  </a:cubicBezTo>
                  <a:cubicBezTo>
                    <a:pt x="14705" y="12736"/>
                    <a:pt x="14868" y="12970"/>
                    <a:pt x="15075" y="13115"/>
                  </a:cubicBezTo>
                  <a:cubicBezTo>
                    <a:pt x="15313" y="13286"/>
                    <a:pt x="15611" y="13374"/>
                    <a:pt x="15902" y="13407"/>
                  </a:cubicBezTo>
                  <a:cubicBezTo>
                    <a:pt x="16042" y="13423"/>
                    <a:pt x="16186" y="13432"/>
                    <a:pt x="16331" y="13432"/>
                  </a:cubicBezTo>
                  <a:cubicBezTo>
                    <a:pt x="16414" y="13432"/>
                    <a:pt x="16497" y="13429"/>
                    <a:pt x="16580" y="13422"/>
                  </a:cubicBezTo>
                  <a:lnTo>
                    <a:pt x="16580" y="13422"/>
                  </a:lnTo>
                  <a:cubicBezTo>
                    <a:pt x="16183" y="13698"/>
                    <a:pt x="15784" y="13970"/>
                    <a:pt x="15387" y="14244"/>
                  </a:cubicBezTo>
                  <a:cubicBezTo>
                    <a:pt x="14917" y="14564"/>
                    <a:pt x="14446" y="14885"/>
                    <a:pt x="13972" y="15202"/>
                  </a:cubicBezTo>
                  <a:cubicBezTo>
                    <a:pt x="13514" y="15509"/>
                    <a:pt x="13047" y="15811"/>
                    <a:pt x="12623" y="16167"/>
                  </a:cubicBezTo>
                  <a:cubicBezTo>
                    <a:pt x="12540" y="16236"/>
                    <a:pt x="12461" y="16312"/>
                    <a:pt x="12382" y="16387"/>
                  </a:cubicBezTo>
                  <a:cubicBezTo>
                    <a:pt x="11700" y="16108"/>
                    <a:pt x="11025" y="15812"/>
                    <a:pt x="10360" y="15495"/>
                  </a:cubicBezTo>
                  <a:cubicBezTo>
                    <a:pt x="10887" y="15239"/>
                    <a:pt x="11353" y="14803"/>
                    <a:pt x="11538" y="14235"/>
                  </a:cubicBezTo>
                  <a:cubicBezTo>
                    <a:pt x="11610" y="14016"/>
                    <a:pt x="11659" y="13767"/>
                    <a:pt x="11606" y="13538"/>
                  </a:cubicBezTo>
                  <a:cubicBezTo>
                    <a:pt x="11564" y="13358"/>
                    <a:pt x="11418" y="13242"/>
                    <a:pt x="11252" y="13242"/>
                  </a:cubicBezTo>
                  <a:cubicBezTo>
                    <a:pt x="11199" y="13242"/>
                    <a:pt x="11145" y="13254"/>
                    <a:pt x="11090" y="13278"/>
                  </a:cubicBezTo>
                  <a:cubicBezTo>
                    <a:pt x="10993" y="13323"/>
                    <a:pt x="10907" y="13393"/>
                    <a:pt x="10832" y="13470"/>
                  </a:cubicBezTo>
                  <a:cubicBezTo>
                    <a:pt x="10837" y="13302"/>
                    <a:pt x="10815" y="13101"/>
                    <a:pt x="10673" y="12995"/>
                  </a:cubicBezTo>
                  <a:cubicBezTo>
                    <a:pt x="10606" y="12945"/>
                    <a:pt x="10524" y="12922"/>
                    <a:pt x="10442" y="12922"/>
                  </a:cubicBezTo>
                  <a:cubicBezTo>
                    <a:pt x="10351" y="12922"/>
                    <a:pt x="10260" y="12950"/>
                    <a:pt x="10188" y="13000"/>
                  </a:cubicBezTo>
                  <a:cubicBezTo>
                    <a:pt x="10045" y="13095"/>
                    <a:pt x="9954" y="13261"/>
                    <a:pt x="9886" y="13414"/>
                  </a:cubicBezTo>
                  <a:cubicBezTo>
                    <a:pt x="9882" y="13428"/>
                    <a:pt x="9877" y="13440"/>
                    <a:pt x="9873" y="13451"/>
                  </a:cubicBezTo>
                  <a:cubicBezTo>
                    <a:pt x="9834" y="13345"/>
                    <a:pt x="9784" y="13245"/>
                    <a:pt x="9716" y="13151"/>
                  </a:cubicBezTo>
                  <a:cubicBezTo>
                    <a:pt x="9613" y="13014"/>
                    <a:pt x="9464" y="12908"/>
                    <a:pt x="9302" y="12908"/>
                  </a:cubicBezTo>
                  <a:cubicBezTo>
                    <a:pt x="9240" y="12908"/>
                    <a:pt x="9175" y="12924"/>
                    <a:pt x="9112" y="12960"/>
                  </a:cubicBezTo>
                  <a:cubicBezTo>
                    <a:pt x="8902" y="13079"/>
                    <a:pt x="8789" y="13352"/>
                    <a:pt x="8747" y="13579"/>
                  </a:cubicBezTo>
                  <a:cubicBezTo>
                    <a:pt x="8704" y="13829"/>
                    <a:pt x="8737" y="14085"/>
                    <a:pt x="8803" y="14328"/>
                  </a:cubicBezTo>
                  <a:cubicBezTo>
                    <a:pt x="8845" y="14488"/>
                    <a:pt x="8902" y="14657"/>
                    <a:pt x="8980" y="14811"/>
                  </a:cubicBezTo>
                  <a:cubicBezTo>
                    <a:pt x="8222" y="14423"/>
                    <a:pt x="7468" y="14028"/>
                    <a:pt x="6707" y="13650"/>
                  </a:cubicBezTo>
                  <a:cubicBezTo>
                    <a:pt x="6639" y="13619"/>
                    <a:pt x="6573" y="13583"/>
                    <a:pt x="6508" y="13549"/>
                  </a:cubicBezTo>
                  <a:cubicBezTo>
                    <a:pt x="6487" y="13512"/>
                    <a:pt x="6473" y="13473"/>
                    <a:pt x="6470" y="13429"/>
                  </a:cubicBezTo>
                  <a:cubicBezTo>
                    <a:pt x="6467" y="13353"/>
                    <a:pt x="6499" y="13278"/>
                    <a:pt x="6535" y="13210"/>
                  </a:cubicBezTo>
                  <a:cubicBezTo>
                    <a:pt x="6619" y="13048"/>
                    <a:pt x="6744" y="12913"/>
                    <a:pt x="6838" y="12756"/>
                  </a:cubicBezTo>
                  <a:cubicBezTo>
                    <a:pt x="6953" y="12563"/>
                    <a:pt x="6917" y="12379"/>
                    <a:pt x="6843" y="12180"/>
                  </a:cubicBezTo>
                  <a:cubicBezTo>
                    <a:pt x="6811" y="12091"/>
                    <a:pt x="6775" y="11996"/>
                    <a:pt x="6794" y="11900"/>
                  </a:cubicBezTo>
                  <a:cubicBezTo>
                    <a:pt x="6809" y="11810"/>
                    <a:pt x="6847" y="11719"/>
                    <a:pt x="6900" y="11646"/>
                  </a:cubicBezTo>
                  <a:cubicBezTo>
                    <a:pt x="6959" y="11560"/>
                    <a:pt x="7033" y="11502"/>
                    <a:pt x="7117" y="11442"/>
                  </a:cubicBezTo>
                  <a:cubicBezTo>
                    <a:pt x="7217" y="11371"/>
                    <a:pt x="7310" y="11303"/>
                    <a:pt x="7399" y="11219"/>
                  </a:cubicBezTo>
                  <a:cubicBezTo>
                    <a:pt x="7434" y="11188"/>
                    <a:pt x="7442" y="11122"/>
                    <a:pt x="7427" y="11081"/>
                  </a:cubicBezTo>
                  <a:cubicBezTo>
                    <a:pt x="7340" y="10850"/>
                    <a:pt x="7358" y="10612"/>
                    <a:pt x="7512" y="10412"/>
                  </a:cubicBezTo>
                  <a:cubicBezTo>
                    <a:pt x="7572" y="10333"/>
                    <a:pt x="7647" y="10274"/>
                    <a:pt x="7736" y="10230"/>
                  </a:cubicBezTo>
                  <a:cubicBezTo>
                    <a:pt x="7825" y="10183"/>
                    <a:pt x="7931" y="10172"/>
                    <a:pt x="8027" y="10142"/>
                  </a:cubicBezTo>
                  <a:cubicBezTo>
                    <a:pt x="8238" y="10079"/>
                    <a:pt x="8348" y="9929"/>
                    <a:pt x="8416" y="9727"/>
                  </a:cubicBezTo>
                  <a:cubicBezTo>
                    <a:pt x="8470" y="9570"/>
                    <a:pt x="8498" y="9382"/>
                    <a:pt x="8643" y="9276"/>
                  </a:cubicBezTo>
                  <a:cubicBezTo>
                    <a:pt x="8745" y="9201"/>
                    <a:pt x="8864" y="9183"/>
                    <a:pt x="8987" y="9183"/>
                  </a:cubicBezTo>
                  <a:cubicBezTo>
                    <a:pt x="9099" y="9183"/>
                    <a:pt x="9215" y="9198"/>
                    <a:pt x="9325" y="9198"/>
                  </a:cubicBezTo>
                  <a:cubicBezTo>
                    <a:pt x="9359" y="9198"/>
                    <a:pt x="9393" y="9196"/>
                    <a:pt x="9426" y="9193"/>
                  </a:cubicBezTo>
                  <a:cubicBezTo>
                    <a:pt x="9482" y="9184"/>
                    <a:pt x="9541" y="9144"/>
                    <a:pt x="9549" y="9084"/>
                  </a:cubicBezTo>
                  <a:cubicBezTo>
                    <a:pt x="9584" y="8830"/>
                    <a:pt x="9704" y="8607"/>
                    <a:pt x="9954" y="8508"/>
                  </a:cubicBezTo>
                  <a:cubicBezTo>
                    <a:pt x="10063" y="8466"/>
                    <a:pt x="10180" y="8449"/>
                    <a:pt x="10297" y="8449"/>
                  </a:cubicBezTo>
                  <a:cubicBezTo>
                    <a:pt x="10414" y="8449"/>
                    <a:pt x="10533" y="8466"/>
                    <a:pt x="10647" y="8493"/>
                  </a:cubicBezTo>
                  <a:cubicBezTo>
                    <a:pt x="10652" y="8500"/>
                    <a:pt x="10658" y="8503"/>
                    <a:pt x="10663" y="8507"/>
                  </a:cubicBezTo>
                  <a:cubicBezTo>
                    <a:pt x="10806" y="8621"/>
                    <a:pt x="10956" y="8717"/>
                    <a:pt x="11113" y="8800"/>
                  </a:cubicBezTo>
                  <a:cubicBezTo>
                    <a:pt x="11164" y="8845"/>
                    <a:pt x="11216" y="8886"/>
                    <a:pt x="11272" y="8924"/>
                  </a:cubicBezTo>
                  <a:cubicBezTo>
                    <a:pt x="11411" y="9016"/>
                    <a:pt x="11566" y="9078"/>
                    <a:pt x="11728" y="9078"/>
                  </a:cubicBezTo>
                  <a:cubicBezTo>
                    <a:pt x="11783" y="9078"/>
                    <a:pt x="11839" y="9071"/>
                    <a:pt x="11896" y="9055"/>
                  </a:cubicBezTo>
                  <a:cubicBezTo>
                    <a:pt x="12272" y="8949"/>
                    <a:pt x="12433" y="8531"/>
                    <a:pt x="12535" y="8193"/>
                  </a:cubicBezTo>
                  <a:cubicBezTo>
                    <a:pt x="12569" y="8089"/>
                    <a:pt x="12600" y="7981"/>
                    <a:pt x="12628" y="7873"/>
                  </a:cubicBezTo>
                  <a:cubicBezTo>
                    <a:pt x="12639" y="7871"/>
                    <a:pt x="12649" y="7866"/>
                    <a:pt x="12660" y="7855"/>
                  </a:cubicBezTo>
                  <a:cubicBezTo>
                    <a:pt x="12839" y="7703"/>
                    <a:pt x="13068" y="7604"/>
                    <a:pt x="13304" y="7585"/>
                  </a:cubicBezTo>
                  <a:cubicBezTo>
                    <a:pt x="13331" y="7582"/>
                    <a:pt x="13358" y="7581"/>
                    <a:pt x="13385" y="7581"/>
                  </a:cubicBezTo>
                  <a:close/>
                  <a:moveTo>
                    <a:pt x="26972" y="6463"/>
                  </a:moveTo>
                  <a:lnTo>
                    <a:pt x="26972" y="6463"/>
                  </a:lnTo>
                  <a:cubicBezTo>
                    <a:pt x="26951" y="6574"/>
                    <a:pt x="26932" y="6686"/>
                    <a:pt x="26921" y="6798"/>
                  </a:cubicBezTo>
                  <a:cubicBezTo>
                    <a:pt x="26895" y="7067"/>
                    <a:pt x="26889" y="7337"/>
                    <a:pt x="26891" y="7609"/>
                  </a:cubicBezTo>
                  <a:cubicBezTo>
                    <a:pt x="26880" y="7612"/>
                    <a:pt x="26869" y="7617"/>
                    <a:pt x="26859" y="7624"/>
                  </a:cubicBezTo>
                  <a:cubicBezTo>
                    <a:pt x="26415" y="7907"/>
                    <a:pt x="25989" y="8221"/>
                    <a:pt x="25556" y="8519"/>
                  </a:cubicBezTo>
                  <a:cubicBezTo>
                    <a:pt x="25118" y="8820"/>
                    <a:pt x="24682" y="9123"/>
                    <a:pt x="24241" y="9419"/>
                  </a:cubicBezTo>
                  <a:cubicBezTo>
                    <a:pt x="23359" y="10019"/>
                    <a:pt x="22466" y="10607"/>
                    <a:pt x="21581" y="11207"/>
                  </a:cubicBezTo>
                  <a:cubicBezTo>
                    <a:pt x="20699" y="11809"/>
                    <a:pt x="19830" y="12431"/>
                    <a:pt x="18951" y="13042"/>
                  </a:cubicBezTo>
                  <a:cubicBezTo>
                    <a:pt x="18065" y="13657"/>
                    <a:pt x="17176" y="14269"/>
                    <a:pt x="16289" y="14887"/>
                  </a:cubicBezTo>
                  <a:cubicBezTo>
                    <a:pt x="15865" y="15185"/>
                    <a:pt x="15452" y="15501"/>
                    <a:pt x="15039" y="15813"/>
                  </a:cubicBezTo>
                  <a:cubicBezTo>
                    <a:pt x="14841" y="15963"/>
                    <a:pt x="14643" y="16109"/>
                    <a:pt x="14433" y="16245"/>
                  </a:cubicBezTo>
                  <a:cubicBezTo>
                    <a:pt x="14238" y="16371"/>
                    <a:pt x="14039" y="16495"/>
                    <a:pt x="13863" y="16650"/>
                  </a:cubicBezTo>
                  <a:cubicBezTo>
                    <a:pt x="13779" y="16723"/>
                    <a:pt x="13703" y="16807"/>
                    <a:pt x="13626" y="16883"/>
                  </a:cubicBezTo>
                  <a:cubicBezTo>
                    <a:pt x="13294" y="16756"/>
                    <a:pt x="12961" y="16625"/>
                    <a:pt x="12630" y="16491"/>
                  </a:cubicBezTo>
                  <a:cubicBezTo>
                    <a:pt x="13470" y="15875"/>
                    <a:pt x="14344" y="15309"/>
                    <a:pt x="15205" y="14726"/>
                  </a:cubicBezTo>
                  <a:cubicBezTo>
                    <a:pt x="16172" y="14072"/>
                    <a:pt x="17135" y="13412"/>
                    <a:pt x="18085" y="12740"/>
                  </a:cubicBezTo>
                  <a:cubicBezTo>
                    <a:pt x="19033" y="12068"/>
                    <a:pt x="19980" y="11393"/>
                    <a:pt x="20935" y="10730"/>
                  </a:cubicBezTo>
                  <a:cubicBezTo>
                    <a:pt x="21893" y="10064"/>
                    <a:pt x="22855" y="9404"/>
                    <a:pt x="23815" y="8736"/>
                  </a:cubicBezTo>
                  <a:cubicBezTo>
                    <a:pt x="24291" y="8406"/>
                    <a:pt x="24760" y="8071"/>
                    <a:pt x="25236" y="7741"/>
                  </a:cubicBezTo>
                  <a:cubicBezTo>
                    <a:pt x="25700" y="7420"/>
                    <a:pt x="26172" y="7106"/>
                    <a:pt x="26620" y="6763"/>
                  </a:cubicBezTo>
                  <a:cubicBezTo>
                    <a:pt x="26672" y="6723"/>
                    <a:pt x="26725" y="6686"/>
                    <a:pt x="26775" y="6644"/>
                  </a:cubicBezTo>
                  <a:cubicBezTo>
                    <a:pt x="26823" y="6606"/>
                    <a:pt x="26864" y="6555"/>
                    <a:pt x="26906" y="6507"/>
                  </a:cubicBezTo>
                  <a:cubicBezTo>
                    <a:pt x="26919" y="6498"/>
                    <a:pt x="26930" y="6491"/>
                    <a:pt x="26942" y="6482"/>
                  </a:cubicBezTo>
                  <a:cubicBezTo>
                    <a:pt x="26953" y="6477"/>
                    <a:pt x="26962" y="6468"/>
                    <a:pt x="26972" y="6463"/>
                  </a:cubicBezTo>
                  <a:close/>
                  <a:moveTo>
                    <a:pt x="36857" y="15526"/>
                  </a:moveTo>
                  <a:lnTo>
                    <a:pt x="36857" y="15528"/>
                  </a:lnTo>
                  <a:cubicBezTo>
                    <a:pt x="36857" y="15528"/>
                    <a:pt x="36857" y="15527"/>
                    <a:pt x="36858" y="15527"/>
                  </a:cubicBezTo>
                  <a:cubicBezTo>
                    <a:pt x="36858" y="15527"/>
                    <a:pt x="36859" y="15527"/>
                    <a:pt x="36860" y="15528"/>
                  </a:cubicBezTo>
                  <a:cubicBezTo>
                    <a:pt x="36898" y="15564"/>
                    <a:pt x="36943" y="15627"/>
                    <a:pt x="36967" y="15691"/>
                  </a:cubicBezTo>
                  <a:cubicBezTo>
                    <a:pt x="37042" y="15881"/>
                    <a:pt x="37055" y="16087"/>
                    <a:pt x="37081" y="16286"/>
                  </a:cubicBezTo>
                  <a:cubicBezTo>
                    <a:pt x="37097" y="16395"/>
                    <a:pt x="37111" y="16509"/>
                    <a:pt x="37123" y="16620"/>
                  </a:cubicBezTo>
                  <a:cubicBezTo>
                    <a:pt x="37133" y="16694"/>
                    <a:pt x="37136" y="16774"/>
                    <a:pt x="37146" y="16848"/>
                  </a:cubicBezTo>
                  <a:cubicBezTo>
                    <a:pt x="37060" y="16861"/>
                    <a:pt x="36972" y="16875"/>
                    <a:pt x="36888" y="16892"/>
                  </a:cubicBezTo>
                  <a:cubicBezTo>
                    <a:pt x="36826" y="16902"/>
                    <a:pt x="36763" y="16918"/>
                    <a:pt x="36701" y="16934"/>
                  </a:cubicBezTo>
                  <a:cubicBezTo>
                    <a:pt x="36706" y="16799"/>
                    <a:pt x="36706" y="16668"/>
                    <a:pt x="36696" y="16536"/>
                  </a:cubicBezTo>
                  <a:cubicBezTo>
                    <a:pt x="36689" y="16385"/>
                    <a:pt x="36679" y="16226"/>
                    <a:pt x="36686" y="16074"/>
                  </a:cubicBezTo>
                  <a:cubicBezTo>
                    <a:pt x="36696" y="15918"/>
                    <a:pt x="36731" y="15746"/>
                    <a:pt x="36798" y="15609"/>
                  </a:cubicBezTo>
                  <a:cubicBezTo>
                    <a:pt x="36814" y="15576"/>
                    <a:pt x="36822" y="15562"/>
                    <a:pt x="36845" y="15536"/>
                  </a:cubicBezTo>
                  <a:cubicBezTo>
                    <a:pt x="36847" y="15533"/>
                    <a:pt x="36852" y="15531"/>
                    <a:pt x="36854" y="15528"/>
                  </a:cubicBezTo>
                  <a:lnTo>
                    <a:pt x="36857" y="15526"/>
                  </a:lnTo>
                  <a:close/>
                  <a:moveTo>
                    <a:pt x="36574" y="6573"/>
                  </a:moveTo>
                  <a:cubicBezTo>
                    <a:pt x="36592" y="6573"/>
                    <a:pt x="36609" y="6573"/>
                    <a:pt x="36627" y="6573"/>
                  </a:cubicBezTo>
                  <a:cubicBezTo>
                    <a:pt x="37096" y="6587"/>
                    <a:pt x="37556" y="6780"/>
                    <a:pt x="37920" y="7076"/>
                  </a:cubicBezTo>
                  <a:cubicBezTo>
                    <a:pt x="38297" y="7385"/>
                    <a:pt x="38569" y="7803"/>
                    <a:pt x="38717" y="8267"/>
                  </a:cubicBezTo>
                  <a:cubicBezTo>
                    <a:pt x="38889" y="8804"/>
                    <a:pt x="38907" y="9376"/>
                    <a:pt x="38922" y="9936"/>
                  </a:cubicBezTo>
                  <a:cubicBezTo>
                    <a:pt x="38953" y="11097"/>
                    <a:pt x="38846" y="12282"/>
                    <a:pt x="39101" y="13424"/>
                  </a:cubicBezTo>
                  <a:cubicBezTo>
                    <a:pt x="39200" y="13868"/>
                    <a:pt x="39372" y="14299"/>
                    <a:pt x="39628" y="14679"/>
                  </a:cubicBezTo>
                  <a:cubicBezTo>
                    <a:pt x="39757" y="14872"/>
                    <a:pt x="39909" y="15053"/>
                    <a:pt x="40073" y="15220"/>
                  </a:cubicBezTo>
                  <a:cubicBezTo>
                    <a:pt x="40243" y="15391"/>
                    <a:pt x="40433" y="15539"/>
                    <a:pt x="40612" y="15705"/>
                  </a:cubicBezTo>
                  <a:cubicBezTo>
                    <a:pt x="40774" y="15854"/>
                    <a:pt x="40944" y="16028"/>
                    <a:pt x="40999" y="16246"/>
                  </a:cubicBezTo>
                  <a:cubicBezTo>
                    <a:pt x="41054" y="16465"/>
                    <a:pt x="40938" y="16694"/>
                    <a:pt x="40793" y="16851"/>
                  </a:cubicBezTo>
                  <a:cubicBezTo>
                    <a:pt x="40732" y="16919"/>
                    <a:pt x="40648" y="16984"/>
                    <a:pt x="40576" y="17022"/>
                  </a:cubicBezTo>
                  <a:cubicBezTo>
                    <a:pt x="40553" y="17036"/>
                    <a:pt x="40503" y="17052"/>
                    <a:pt x="40467" y="17064"/>
                  </a:cubicBezTo>
                  <a:cubicBezTo>
                    <a:pt x="40461" y="17064"/>
                    <a:pt x="40452" y="17068"/>
                    <a:pt x="40446" y="17070"/>
                  </a:cubicBezTo>
                  <a:lnTo>
                    <a:pt x="40441" y="17070"/>
                  </a:lnTo>
                  <a:cubicBezTo>
                    <a:pt x="40423" y="17074"/>
                    <a:pt x="40402" y="17075"/>
                    <a:pt x="40381" y="17077"/>
                  </a:cubicBezTo>
                  <a:cubicBezTo>
                    <a:pt x="40374" y="17078"/>
                    <a:pt x="40368" y="17078"/>
                    <a:pt x="40360" y="17078"/>
                  </a:cubicBezTo>
                  <a:cubicBezTo>
                    <a:pt x="40353" y="17078"/>
                    <a:pt x="40346" y="17078"/>
                    <a:pt x="40337" y="17077"/>
                  </a:cubicBezTo>
                  <a:cubicBezTo>
                    <a:pt x="40334" y="17077"/>
                    <a:pt x="40313" y="17074"/>
                    <a:pt x="40305" y="17072"/>
                  </a:cubicBezTo>
                  <a:cubicBezTo>
                    <a:pt x="40289" y="17070"/>
                    <a:pt x="40272" y="17068"/>
                    <a:pt x="40254" y="17062"/>
                  </a:cubicBezTo>
                  <a:cubicBezTo>
                    <a:pt x="40246" y="17060"/>
                    <a:pt x="40236" y="17057"/>
                    <a:pt x="40225" y="17055"/>
                  </a:cubicBezTo>
                  <a:cubicBezTo>
                    <a:pt x="40222" y="17052"/>
                    <a:pt x="40222" y="17052"/>
                    <a:pt x="40220" y="17052"/>
                  </a:cubicBezTo>
                  <a:lnTo>
                    <a:pt x="40214" y="17050"/>
                  </a:lnTo>
                  <a:cubicBezTo>
                    <a:pt x="40143" y="17021"/>
                    <a:pt x="40082" y="16984"/>
                    <a:pt x="40037" y="16950"/>
                  </a:cubicBezTo>
                  <a:cubicBezTo>
                    <a:pt x="39550" y="16580"/>
                    <a:pt x="39356" y="15937"/>
                    <a:pt x="39012" y="15438"/>
                  </a:cubicBezTo>
                  <a:cubicBezTo>
                    <a:pt x="38899" y="15275"/>
                    <a:pt x="38694" y="15018"/>
                    <a:pt x="38473" y="15018"/>
                  </a:cubicBezTo>
                  <a:cubicBezTo>
                    <a:pt x="38413" y="15018"/>
                    <a:pt x="38352" y="15037"/>
                    <a:pt x="38291" y="15082"/>
                  </a:cubicBezTo>
                  <a:cubicBezTo>
                    <a:pt x="38124" y="15208"/>
                    <a:pt x="38072" y="15450"/>
                    <a:pt x="38065" y="15645"/>
                  </a:cubicBezTo>
                  <a:cubicBezTo>
                    <a:pt x="38053" y="15882"/>
                    <a:pt x="38100" y="16116"/>
                    <a:pt x="38163" y="16342"/>
                  </a:cubicBezTo>
                  <a:cubicBezTo>
                    <a:pt x="38207" y="16505"/>
                    <a:pt x="38265" y="16663"/>
                    <a:pt x="38305" y="16826"/>
                  </a:cubicBezTo>
                  <a:cubicBezTo>
                    <a:pt x="38140" y="16810"/>
                    <a:pt x="37973" y="16802"/>
                    <a:pt x="37807" y="16802"/>
                  </a:cubicBezTo>
                  <a:cubicBezTo>
                    <a:pt x="37669" y="16802"/>
                    <a:pt x="37531" y="16807"/>
                    <a:pt x="37394" y="16819"/>
                  </a:cubicBezTo>
                  <a:cubicBezTo>
                    <a:pt x="37389" y="16743"/>
                    <a:pt x="37373" y="16667"/>
                    <a:pt x="37363" y="16593"/>
                  </a:cubicBezTo>
                  <a:cubicBezTo>
                    <a:pt x="37346" y="16484"/>
                    <a:pt x="37326" y="16373"/>
                    <a:pt x="37307" y="16264"/>
                  </a:cubicBezTo>
                  <a:cubicBezTo>
                    <a:pt x="37269" y="16033"/>
                    <a:pt x="37246" y="15785"/>
                    <a:pt x="37145" y="15569"/>
                  </a:cubicBezTo>
                  <a:cubicBezTo>
                    <a:pt x="37084" y="15438"/>
                    <a:pt x="36969" y="15302"/>
                    <a:pt x="36835" y="15302"/>
                  </a:cubicBezTo>
                  <a:cubicBezTo>
                    <a:pt x="36784" y="15302"/>
                    <a:pt x="36731" y="15322"/>
                    <a:pt x="36677" y="15369"/>
                  </a:cubicBezTo>
                  <a:cubicBezTo>
                    <a:pt x="36538" y="15491"/>
                    <a:pt x="36466" y="15708"/>
                    <a:pt x="36426" y="15885"/>
                  </a:cubicBezTo>
                  <a:cubicBezTo>
                    <a:pt x="36387" y="16053"/>
                    <a:pt x="36377" y="16238"/>
                    <a:pt x="36392" y="16411"/>
                  </a:cubicBezTo>
                  <a:cubicBezTo>
                    <a:pt x="36409" y="16608"/>
                    <a:pt x="36453" y="16795"/>
                    <a:pt x="36488" y="16988"/>
                  </a:cubicBezTo>
                  <a:cubicBezTo>
                    <a:pt x="36278" y="17048"/>
                    <a:pt x="36070" y="17121"/>
                    <a:pt x="35869" y="17209"/>
                  </a:cubicBezTo>
                  <a:cubicBezTo>
                    <a:pt x="35852" y="17009"/>
                    <a:pt x="35807" y="16809"/>
                    <a:pt x="35745" y="16619"/>
                  </a:cubicBezTo>
                  <a:cubicBezTo>
                    <a:pt x="35689" y="16455"/>
                    <a:pt x="35614" y="16286"/>
                    <a:pt x="35495" y="16160"/>
                  </a:cubicBezTo>
                  <a:cubicBezTo>
                    <a:pt x="35510" y="16115"/>
                    <a:pt x="35519" y="16069"/>
                    <a:pt x="35530" y="16031"/>
                  </a:cubicBezTo>
                  <a:cubicBezTo>
                    <a:pt x="35557" y="15932"/>
                    <a:pt x="35576" y="15833"/>
                    <a:pt x="35587" y="15733"/>
                  </a:cubicBezTo>
                  <a:cubicBezTo>
                    <a:pt x="35608" y="15557"/>
                    <a:pt x="35627" y="15335"/>
                    <a:pt x="35504" y="15192"/>
                  </a:cubicBezTo>
                  <a:cubicBezTo>
                    <a:pt x="35444" y="15124"/>
                    <a:pt x="35363" y="15086"/>
                    <a:pt x="35279" y="15086"/>
                  </a:cubicBezTo>
                  <a:cubicBezTo>
                    <a:pt x="35223" y="15086"/>
                    <a:pt x="35165" y="15104"/>
                    <a:pt x="35113" y="15139"/>
                  </a:cubicBezTo>
                  <a:cubicBezTo>
                    <a:pt x="34997" y="15220"/>
                    <a:pt x="34920" y="15356"/>
                    <a:pt x="34859" y="15483"/>
                  </a:cubicBezTo>
                  <a:cubicBezTo>
                    <a:pt x="34809" y="15598"/>
                    <a:pt x="34769" y="15726"/>
                    <a:pt x="34757" y="15854"/>
                  </a:cubicBezTo>
                  <a:cubicBezTo>
                    <a:pt x="34731" y="15845"/>
                    <a:pt x="34706" y="15839"/>
                    <a:pt x="34679" y="15829"/>
                  </a:cubicBezTo>
                  <a:cubicBezTo>
                    <a:pt x="34401" y="15745"/>
                    <a:pt x="34119" y="15666"/>
                    <a:pt x="33838" y="15592"/>
                  </a:cubicBezTo>
                  <a:cubicBezTo>
                    <a:pt x="33848" y="15584"/>
                    <a:pt x="33862" y="15577"/>
                    <a:pt x="33874" y="15568"/>
                  </a:cubicBezTo>
                  <a:cubicBezTo>
                    <a:pt x="33934" y="15525"/>
                    <a:pt x="33984" y="15465"/>
                    <a:pt x="34034" y="15408"/>
                  </a:cubicBezTo>
                  <a:cubicBezTo>
                    <a:pt x="34080" y="15349"/>
                    <a:pt x="34124" y="15287"/>
                    <a:pt x="34158" y="15217"/>
                  </a:cubicBezTo>
                  <a:cubicBezTo>
                    <a:pt x="34176" y="15182"/>
                    <a:pt x="34193" y="15137"/>
                    <a:pt x="34200" y="15099"/>
                  </a:cubicBezTo>
                  <a:cubicBezTo>
                    <a:pt x="34206" y="15057"/>
                    <a:pt x="34195" y="15010"/>
                    <a:pt x="34177" y="14971"/>
                  </a:cubicBezTo>
                  <a:cubicBezTo>
                    <a:pt x="34163" y="14937"/>
                    <a:pt x="34131" y="14914"/>
                    <a:pt x="34096" y="14914"/>
                  </a:cubicBezTo>
                  <a:cubicBezTo>
                    <a:pt x="34087" y="14914"/>
                    <a:pt x="34077" y="14915"/>
                    <a:pt x="34068" y="14919"/>
                  </a:cubicBezTo>
                  <a:cubicBezTo>
                    <a:pt x="34037" y="14931"/>
                    <a:pt x="33998" y="14947"/>
                    <a:pt x="33974" y="14969"/>
                  </a:cubicBezTo>
                  <a:cubicBezTo>
                    <a:pt x="33942" y="14996"/>
                    <a:pt x="33916" y="15033"/>
                    <a:pt x="33893" y="15072"/>
                  </a:cubicBezTo>
                  <a:cubicBezTo>
                    <a:pt x="33889" y="15076"/>
                    <a:pt x="33884" y="15083"/>
                    <a:pt x="33879" y="15088"/>
                  </a:cubicBezTo>
                  <a:cubicBezTo>
                    <a:pt x="33865" y="15109"/>
                    <a:pt x="33853" y="15131"/>
                    <a:pt x="33838" y="15152"/>
                  </a:cubicBezTo>
                  <a:cubicBezTo>
                    <a:pt x="33833" y="15157"/>
                    <a:pt x="33831" y="15161"/>
                    <a:pt x="33827" y="15168"/>
                  </a:cubicBezTo>
                  <a:cubicBezTo>
                    <a:pt x="33820" y="15178"/>
                    <a:pt x="33811" y="15191"/>
                    <a:pt x="33802" y="15203"/>
                  </a:cubicBezTo>
                  <a:cubicBezTo>
                    <a:pt x="33768" y="15252"/>
                    <a:pt x="33724" y="15297"/>
                    <a:pt x="33686" y="15342"/>
                  </a:cubicBezTo>
                  <a:cubicBezTo>
                    <a:pt x="33666" y="15364"/>
                    <a:pt x="33645" y="15385"/>
                    <a:pt x="33624" y="15405"/>
                  </a:cubicBezTo>
                  <a:cubicBezTo>
                    <a:pt x="33624" y="15407"/>
                    <a:pt x="33622" y="15407"/>
                    <a:pt x="33622" y="15407"/>
                  </a:cubicBezTo>
                  <a:cubicBezTo>
                    <a:pt x="33618" y="15412"/>
                    <a:pt x="33613" y="15415"/>
                    <a:pt x="33609" y="15418"/>
                  </a:cubicBezTo>
                  <a:cubicBezTo>
                    <a:pt x="33596" y="15429"/>
                    <a:pt x="33582" y="15436"/>
                    <a:pt x="33572" y="15447"/>
                  </a:cubicBezTo>
                  <a:cubicBezTo>
                    <a:pt x="33549" y="15462"/>
                    <a:pt x="33535" y="15483"/>
                    <a:pt x="33524" y="15509"/>
                  </a:cubicBezTo>
                  <a:cubicBezTo>
                    <a:pt x="33183" y="15413"/>
                    <a:pt x="32842" y="15311"/>
                    <a:pt x="32505" y="15204"/>
                  </a:cubicBezTo>
                  <a:cubicBezTo>
                    <a:pt x="32623" y="15140"/>
                    <a:pt x="32727" y="15047"/>
                    <a:pt x="32818" y="14948"/>
                  </a:cubicBezTo>
                  <a:cubicBezTo>
                    <a:pt x="32973" y="14778"/>
                    <a:pt x="33108" y="14587"/>
                    <a:pt x="33212" y="14382"/>
                  </a:cubicBezTo>
                  <a:cubicBezTo>
                    <a:pt x="33445" y="13921"/>
                    <a:pt x="33534" y="13405"/>
                    <a:pt x="33582" y="12893"/>
                  </a:cubicBezTo>
                  <a:cubicBezTo>
                    <a:pt x="33641" y="12298"/>
                    <a:pt x="33634" y="11703"/>
                    <a:pt x="33630" y="11105"/>
                  </a:cubicBezTo>
                  <a:cubicBezTo>
                    <a:pt x="33629" y="10533"/>
                    <a:pt x="33640" y="9959"/>
                    <a:pt x="33757" y="9399"/>
                  </a:cubicBezTo>
                  <a:cubicBezTo>
                    <a:pt x="33961" y="8420"/>
                    <a:pt x="34496" y="7492"/>
                    <a:pt x="35351" y="6952"/>
                  </a:cubicBezTo>
                  <a:cubicBezTo>
                    <a:pt x="35717" y="6721"/>
                    <a:pt x="36141" y="6573"/>
                    <a:pt x="36574" y="6573"/>
                  </a:cubicBezTo>
                  <a:close/>
                  <a:moveTo>
                    <a:pt x="38486" y="15305"/>
                  </a:moveTo>
                  <a:lnTo>
                    <a:pt x="38486" y="15308"/>
                  </a:lnTo>
                  <a:cubicBezTo>
                    <a:pt x="38485" y="15310"/>
                    <a:pt x="38487" y="15312"/>
                    <a:pt x="38488" y="15312"/>
                  </a:cubicBezTo>
                  <a:cubicBezTo>
                    <a:pt x="38500" y="15318"/>
                    <a:pt x="38512" y="15323"/>
                    <a:pt x="38523" y="15328"/>
                  </a:cubicBezTo>
                  <a:cubicBezTo>
                    <a:pt x="38523" y="15330"/>
                    <a:pt x="38525" y="15330"/>
                    <a:pt x="38528" y="15332"/>
                  </a:cubicBezTo>
                  <a:cubicBezTo>
                    <a:pt x="38534" y="15333"/>
                    <a:pt x="38538" y="15338"/>
                    <a:pt x="38543" y="15342"/>
                  </a:cubicBezTo>
                  <a:cubicBezTo>
                    <a:pt x="38554" y="15353"/>
                    <a:pt x="38569" y="15363"/>
                    <a:pt x="38581" y="15376"/>
                  </a:cubicBezTo>
                  <a:cubicBezTo>
                    <a:pt x="38639" y="15427"/>
                    <a:pt x="38664" y="15459"/>
                    <a:pt x="38715" y="15526"/>
                  </a:cubicBezTo>
                  <a:cubicBezTo>
                    <a:pt x="38873" y="15744"/>
                    <a:pt x="38992" y="15990"/>
                    <a:pt x="39119" y="16229"/>
                  </a:cubicBezTo>
                  <a:cubicBezTo>
                    <a:pt x="39288" y="16543"/>
                    <a:pt x="39476" y="16865"/>
                    <a:pt x="39738" y="17113"/>
                  </a:cubicBezTo>
                  <a:cubicBezTo>
                    <a:pt x="39819" y="17184"/>
                    <a:pt x="39902" y="17246"/>
                    <a:pt x="39992" y="17293"/>
                  </a:cubicBezTo>
                  <a:cubicBezTo>
                    <a:pt x="39730" y="17172"/>
                    <a:pt x="39460" y="17068"/>
                    <a:pt x="39178" y="16989"/>
                  </a:cubicBezTo>
                  <a:cubicBezTo>
                    <a:pt x="38991" y="16938"/>
                    <a:pt x="38800" y="16896"/>
                    <a:pt x="38607" y="16865"/>
                  </a:cubicBezTo>
                  <a:cubicBezTo>
                    <a:pt x="38609" y="16844"/>
                    <a:pt x="38607" y="16822"/>
                    <a:pt x="38603" y="16801"/>
                  </a:cubicBezTo>
                  <a:cubicBezTo>
                    <a:pt x="38520" y="16396"/>
                    <a:pt x="38270" y="16004"/>
                    <a:pt x="38345" y="15577"/>
                  </a:cubicBezTo>
                  <a:cubicBezTo>
                    <a:pt x="38362" y="15486"/>
                    <a:pt x="38398" y="15385"/>
                    <a:pt x="38444" y="15332"/>
                  </a:cubicBezTo>
                  <a:cubicBezTo>
                    <a:pt x="38447" y="15327"/>
                    <a:pt x="38451" y="15323"/>
                    <a:pt x="38456" y="15317"/>
                  </a:cubicBezTo>
                  <a:cubicBezTo>
                    <a:pt x="38461" y="15314"/>
                    <a:pt x="38466" y="15312"/>
                    <a:pt x="38470" y="15309"/>
                  </a:cubicBezTo>
                  <a:cubicBezTo>
                    <a:pt x="38470" y="15309"/>
                    <a:pt x="38472" y="15309"/>
                    <a:pt x="38473" y="15307"/>
                  </a:cubicBezTo>
                  <a:lnTo>
                    <a:pt x="38486" y="15305"/>
                  </a:lnTo>
                  <a:close/>
                  <a:moveTo>
                    <a:pt x="26900" y="7959"/>
                  </a:moveTo>
                  <a:cubicBezTo>
                    <a:pt x="26908" y="8243"/>
                    <a:pt x="26926" y="8529"/>
                    <a:pt x="26942" y="8815"/>
                  </a:cubicBezTo>
                  <a:cubicBezTo>
                    <a:pt x="26940" y="8815"/>
                    <a:pt x="26937" y="8813"/>
                    <a:pt x="26933" y="8810"/>
                  </a:cubicBezTo>
                  <a:cubicBezTo>
                    <a:pt x="26912" y="8806"/>
                    <a:pt x="26892" y="8803"/>
                    <a:pt x="26874" y="8803"/>
                  </a:cubicBezTo>
                  <a:cubicBezTo>
                    <a:pt x="26739" y="8803"/>
                    <a:pt x="26676" y="8924"/>
                    <a:pt x="26622" y="9044"/>
                  </a:cubicBezTo>
                  <a:cubicBezTo>
                    <a:pt x="26619" y="9047"/>
                    <a:pt x="26618" y="9050"/>
                    <a:pt x="26618" y="9053"/>
                  </a:cubicBezTo>
                  <a:cubicBezTo>
                    <a:pt x="26607" y="9053"/>
                    <a:pt x="26597" y="9054"/>
                    <a:pt x="26587" y="9054"/>
                  </a:cubicBezTo>
                  <a:cubicBezTo>
                    <a:pt x="26569" y="9054"/>
                    <a:pt x="26552" y="9053"/>
                    <a:pt x="26535" y="9051"/>
                  </a:cubicBezTo>
                  <a:cubicBezTo>
                    <a:pt x="26444" y="9040"/>
                    <a:pt x="26360" y="9021"/>
                    <a:pt x="26269" y="9019"/>
                  </a:cubicBezTo>
                  <a:cubicBezTo>
                    <a:pt x="26261" y="9018"/>
                    <a:pt x="26253" y="9018"/>
                    <a:pt x="26244" y="9018"/>
                  </a:cubicBezTo>
                  <a:cubicBezTo>
                    <a:pt x="26111" y="9018"/>
                    <a:pt x="25969" y="9050"/>
                    <a:pt x="25864" y="9138"/>
                  </a:cubicBezTo>
                  <a:cubicBezTo>
                    <a:pt x="25735" y="9244"/>
                    <a:pt x="25687" y="9402"/>
                    <a:pt x="25692" y="9564"/>
                  </a:cubicBezTo>
                  <a:cubicBezTo>
                    <a:pt x="25696" y="9637"/>
                    <a:pt x="25711" y="9707"/>
                    <a:pt x="25716" y="9780"/>
                  </a:cubicBezTo>
                  <a:lnTo>
                    <a:pt x="25719" y="9828"/>
                  </a:lnTo>
                  <a:lnTo>
                    <a:pt x="25719" y="9857"/>
                  </a:lnTo>
                  <a:cubicBezTo>
                    <a:pt x="25719" y="9861"/>
                    <a:pt x="25717" y="9866"/>
                    <a:pt x="25717" y="9872"/>
                  </a:cubicBezTo>
                  <a:cubicBezTo>
                    <a:pt x="25714" y="9877"/>
                    <a:pt x="25713" y="9881"/>
                    <a:pt x="25713" y="9883"/>
                  </a:cubicBezTo>
                  <a:cubicBezTo>
                    <a:pt x="25711" y="9886"/>
                    <a:pt x="25712" y="9888"/>
                    <a:pt x="25709" y="9892"/>
                  </a:cubicBezTo>
                  <a:cubicBezTo>
                    <a:pt x="25707" y="9895"/>
                    <a:pt x="25707" y="9895"/>
                    <a:pt x="25707" y="9898"/>
                  </a:cubicBezTo>
                  <a:cubicBezTo>
                    <a:pt x="25704" y="9898"/>
                    <a:pt x="25704" y="9898"/>
                    <a:pt x="25703" y="9900"/>
                  </a:cubicBezTo>
                  <a:cubicBezTo>
                    <a:pt x="25701" y="9903"/>
                    <a:pt x="25699" y="9903"/>
                    <a:pt x="25699" y="9905"/>
                  </a:cubicBezTo>
                  <a:cubicBezTo>
                    <a:pt x="25697" y="9905"/>
                    <a:pt x="25695" y="9908"/>
                    <a:pt x="25692" y="9908"/>
                  </a:cubicBezTo>
                  <a:cubicBezTo>
                    <a:pt x="25682" y="9915"/>
                    <a:pt x="25666" y="9924"/>
                    <a:pt x="25645" y="9931"/>
                  </a:cubicBezTo>
                  <a:cubicBezTo>
                    <a:pt x="25559" y="9961"/>
                    <a:pt x="25470" y="9975"/>
                    <a:pt x="25380" y="9981"/>
                  </a:cubicBezTo>
                  <a:cubicBezTo>
                    <a:pt x="25183" y="9997"/>
                    <a:pt x="24983" y="9982"/>
                    <a:pt x="24798" y="10053"/>
                  </a:cubicBezTo>
                  <a:cubicBezTo>
                    <a:pt x="24636" y="10117"/>
                    <a:pt x="24526" y="10249"/>
                    <a:pt x="24491" y="10419"/>
                  </a:cubicBezTo>
                  <a:cubicBezTo>
                    <a:pt x="24458" y="10589"/>
                    <a:pt x="24492" y="10775"/>
                    <a:pt x="24568" y="10928"/>
                  </a:cubicBezTo>
                  <a:cubicBezTo>
                    <a:pt x="24612" y="11024"/>
                    <a:pt x="24677" y="11105"/>
                    <a:pt x="24762" y="11168"/>
                  </a:cubicBezTo>
                  <a:cubicBezTo>
                    <a:pt x="24808" y="11202"/>
                    <a:pt x="24853" y="11232"/>
                    <a:pt x="24899" y="11266"/>
                  </a:cubicBezTo>
                  <a:cubicBezTo>
                    <a:pt x="24800" y="11413"/>
                    <a:pt x="24665" y="11533"/>
                    <a:pt x="24572" y="11681"/>
                  </a:cubicBezTo>
                  <a:cubicBezTo>
                    <a:pt x="24475" y="11837"/>
                    <a:pt x="24470" y="12008"/>
                    <a:pt x="24525" y="12167"/>
                  </a:cubicBezTo>
                  <a:cubicBezTo>
                    <a:pt x="24386" y="12102"/>
                    <a:pt x="24251" y="12035"/>
                    <a:pt x="24111" y="11974"/>
                  </a:cubicBezTo>
                  <a:cubicBezTo>
                    <a:pt x="23905" y="11889"/>
                    <a:pt x="23699" y="11830"/>
                    <a:pt x="23485" y="11830"/>
                  </a:cubicBezTo>
                  <a:cubicBezTo>
                    <a:pt x="23404" y="11830"/>
                    <a:pt x="23323" y="11838"/>
                    <a:pt x="23240" y="11857"/>
                  </a:cubicBezTo>
                  <a:cubicBezTo>
                    <a:pt x="22965" y="11915"/>
                    <a:pt x="22730" y="12068"/>
                    <a:pt x="22492" y="12214"/>
                  </a:cubicBezTo>
                  <a:cubicBezTo>
                    <a:pt x="21989" y="12523"/>
                    <a:pt x="21489" y="12841"/>
                    <a:pt x="20994" y="13169"/>
                  </a:cubicBezTo>
                  <a:cubicBezTo>
                    <a:pt x="20471" y="13517"/>
                    <a:pt x="19965" y="13882"/>
                    <a:pt x="19449" y="14241"/>
                  </a:cubicBezTo>
                  <a:cubicBezTo>
                    <a:pt x="18933" y="14599"/>
                    <a:pt x="18408" y="14944"/>
                    <a:pt x="17885" y="15291"/>
                  </a:cubicBezTo>
                  <a:cubicBezTo>
                    <a:pt x="17361" y="15638"/>
                    <a:pt x="16818" y="15976"/>
                    <a:pt x="16320" y="16360"/>
                  </a:cubicBezTo>
                  <a:cubicBezTo>
                    <a:pt x="16140" y="16499"/>
                    <a:pt x="15935" y="16635"/>
                    <a:pt x="15800" y="16822"/>
                  </a:cubicBezTo>
                  <a:cubicBezTo>
                    <a:pt x="15731" y="16919"/>
                    <a:pt x="15687" y="17029"/>
                    <a:pt x="15682" y="17150"/>
                  </a:cubicBezTo>
                  <a:cubicBezTo>
                    <a:pt x="15677" y="17279"/>
                    <a:pt x="15731" y="17417"/>
                    <a:pt x="15776" y="17538"/>
                  </a:cubicBezTo>
                  <a:cubicBezTo>
                    <a:pt x="15803" y="17616"/>
                    <a:pt x="15835" y="17688"/>
                    <a:pt x="15870" y="17758"/>
                  </a:cubicBezTo>
                  <a:cubicBezTo>
                    <a:pt x="15741" y="17708"/>
                    <a:pt x="15615" y="17657"/>
                    <a:pt x="15485" y="17607"/>
                  </a:cubicBezTo>
                  <a:cubicBezTo>
                    <a:pt x="14918" y="17382"/>
                    <a:pt x="14347" y="17163"/>
                    <a:pt x="13777" y="16942"/>
                  </a:cubicBezTo>
                  <a:cubicBezTo>
                    <a:pt x="13939" y="16804"/>
                    <a:pt x="14131" y="16700"/>
                    <a:pt x="14313" y="16594"/>
                  </a:cubicBezTo>
                  <a:cubicBezTo>
                    <a:pt x="14515" y="16471"/>
                    <a:pt x="14722" y="16355"/>
                    <a:pt x="14920" y="16223"/>
                  </a:cubicBezTo>
                  <a:cubicBezTo>
                    <a:pt x="15352" y="15940"/>
                    <a:pt x="15762" y="15622"/>
                    <a:pt x="16184" y="15323"/>
                  </a:cubicBezTo>
                  <a:cubicBezTo>
                    <a:pt x="16615" y="15017"/>
                    <a:pt x="17056" y="14726"/>
                    <a:pt x="17492" y="14425"/>
                  </a:cubicBezTo>
                  <a:cubicBezTo>
                    <a:pt x="17935" y="14120"/>
                    <a:pt x="18377" y="13816"/>
                    <a:pt x="18819" y="13509"/>
                  </a:cubicBezTo>
                  <a:cubicBezTo>
                    <a:pt x="19697" y="12901"/>
                    <a:pt x="20568" y="12278"/>
                    <a:pt x="21450" y="11674"/>
                  </a:cubicBezTo>
                  <a:cubicBezTo>
                    <a:pt x="22324" y="11079"/>
                    <a:pt x="23207" y="10494"/>
                    <a:pt x="24084" y="9904"/>
                  </a:cubicBezTo>
                  <a:cubicBezTo>
                    <a:pt x="24526" y="9610"/>
                    <a:pt x="24963" y="9312"/>
                    <a:pt x="25402" y="9008"/>
                  </a:cubicBezTo>
                  <a:cubicBezTo>
                    <a:pt x="25836" y="8710"/>
                    <a:pt x="26281" y="8420"/>
                    <a:pt x="26705" y="8106"/>
                  </a:cubicBezTo>
                  <a:cubicBezTo>
                    <a:pt x="26772" y="8060"/>
                    <a:pt x="26834" y="8007"/>
                    <a:pt x="26900" y="7959"/>
                  </a:cubicBezTo>
                  <a:close/>
                  <a:moveTo>
                    <a:pt x="39630" y="12066"/>
                  </a:moveTo>
                  <a:cubicBezTo>
                    <a:pt x="39736" y="12066"/>
                    <a:pt x="39837" y="12094"/>
                    <a:pt x="39918" y="12159"/>
                  </a:cubicBezTo>
                  <a:cubicBezTo>
                    <a:pt x="40026" y="12247"/>
                    <a:pt x="40094" y="12381"/>
                    <a:pt x="40106" y="12512"/>
                  </a:cubicBezTo>
                  <a:cubicBezTo>
                    <a:pt x="40120" y="12647"/>
                    <a:pt x="40094" y="12787"/>
                    <a:pt x="40112" y="12922"/>
                  </a:cubicBezTo>
                  <a:cubicBezTo>
                    <a:pt x="40137" y="13084"/>
                    <a:pt x="40227" y="13187"/>
                    <a:pt x="40382" y="13237"/>
                  </a:cubicBezTo>
                  <a:cubicBezTo>
                    <a:pt x="40456" y="13258"/>
                    <a:pt x="40533" y="13263"/>
                    <a:pt x="40610" y="13281"/>
                  </a:cubicBezTo>
                  <a:cubicBezTo>
                    <a:pt x="40697" y="13300"/>
                    <a:pt x="40731" y="13359"/>
                    <a:pt x="40736" y="13445"/>
                  </a:cubicBezTo>
                  <a:cubicBezTo>
                    <a:pt x="40751" y="13623"/>
                    <a:pt x="40665" y="13794"/>
                    <a:pt x="40650" y="13972"/>
                  </a:cubicBezTo>
                  <a:cubicBezTo>
                    <a:pt x="40634" y="14148"/>
                    <a:pt x="40679" y="14308"/>
                    <a:pt x="40835" y="14407"/>
                  </a:cubicBezTo>
                  <a:cubicBezTo>
                    <a:pt x="40975" y="14500"/>
                    <a:pt x="41152" y="14527"/>
                    <a:pt x="41299" y="14605"/>
                  </a:cubicBezTo>
                  <a:cubicBezTo>
                    <a:pt x="41383" y="14649"/>
                    <a:pt x="41464" y="14705"/>
                    <a:pt x="41528" y="14778"/>
                  </a:cubicBezTo>
                  <a:cubicBezTo>
                    <a:pt x="41571" y="14830"/>
                    <a:pt x="41596" y="14891"/>
                    <a:pt x="41626" y="14951"/>
                  </a:cubicBezTo>
                  <a:cubicBezTo>
                    <a:pt x="41637" y="15089"/>
                    <a:pt x="41646" y="15225"/>
                    <a:pt x="41650" y="15362"/>
                  </a:cubicBezTo>
                  <a:cubicBezTo>
                    <a:pt x="41672" y="16188"/>
                    <a:pt x="41580" y="17026"/>
                    <a:pt x="41248" y="17792"/>
                  </a:cubicBezTo>
                  <a:cubicBezTo>
                    <a:pt x="41210" y="17878"/>
                    <a:pt x="41170" y="17965"/>
                    <a:pt x="41127" y="18050"/>
                  </a:cubicBezTo>
                  <a:cubicBezTo>
                    <a:pt x="41077" y="18015"/>
                    <a:pt x="41034" y="17963"/>
                    <a:pt x="40995" y="17918"/>
                  </a:cubicBezTo>
                  <a:cubicBezTo>
                    <a:pt x="40926" y="17842"/>
                    <a:pt x="40857" y="17777"/>
                    <a:pt x="40772" y="17718"/>
                  </a:cubicBezTo>
                  <a:cubicBezTo>
                    <a:pt x="40605" y="17604"/>
                    <a:pt x="40426" y="17512"/>
                    <a:pt x="40247" y="17421"/>
                  </a:cubicBezTo>
                  <a:cubicBezTo>
                    <a:pt x="40190" y="17392"/>
                    <a:pt x="40134" y="17365"/>
                    <a:pt x="40079" y="17339"/>
                  </a:cubicBezTo>
                  <a:lnTo>
                    <a:pt x="40079" y="17339"/>
                  </a:lnTo>
                  <a:cubicBezTo>
                    <a:pt x="40174" y="17377"/>
                    <a:pt x="40274" y="17399"/>
                    <a:pt x="40375" y="17399"/>
                  </a:cubicBezTo>
                  <a:cubicBezTo>
                    <a:pt x="40489" y="17399"/>
                    <a:pt x="40605" y="17372"/>
                    <a:pt x="40721" y="17311"/>
                  </a:cubicBezTo>
                  <a:cubicBezTo>
                    <a:pt x="41148" y="17089"/>
                    <a:pt x="41451" y="16531"/>
                    <a:pt x="41256" y="16063"/>
                  </a:cubicBezTo>
                  <a:cubicBezTo>
                    <a:pt x="41061" y="15603"/>
                    <a:pt x="40591" y="15340"/>
                    <a:pt x="40249" y="15001"/>
                  </a:cubicBezTo>
                  <a:cubicBezTo>
                    <a:pt x="39931" y="14684"/>
                    <a:pt x="39686" y="14302"/>
                    <a:pt x="39527" y="13878"/>
                  </a:cubicBezTo>
                  <a:cubicBezTo>
                    <a:pt x="39324" y="13328"/>
                    <a:pt x="39258" y="12755"/>
                    <a:pt x="39246" y="12173"/>
                  </a:cubicBezTo>
                  <a:cubicBezTo>
                    <a:pt x="39359" y="12109"/>
                    <a:pt x="39498" y="12066"/>
                    <a:pt x="39630" y="12066"/>
                  </a:cubicBezTo>
                  <a:close/>
                  <a:moveTo>
                    <a:pt x="23428" y="12161"/>
                  </a:moveTo>
                  <a:cubicBezTo>
                    <a:pt x="23494" y="12161"/>
                    <a:pt x="23561" y="12168"/>
                    <a:pt x="23628" y="12183"/>
                  </a:cubicBezTo>
                  <a:cubicBezTo>
                    <a:pt x="23865" y="12237"/>
                    <a:pt x="24083" y="12350"/>
                    <a:pt x="24302" y="12449"/>
                  </a:cubicBezTo>
                  <a:cubicBezTo>
                    <a:pt x="24334" y="12464"/>
                    <a:pt x="24365" y="12476"/>
                    <a:pt x="24397" y="12491"/>
                  </a:cubicBezTo>
                  <a:cubicBezTo>
                    <a:pt x="24660" y="12600"/>
                    <a:pt x="24937" y="12670"/>
                    <a:pt x="25218" y="12722"/>
                  </a:cubicBezTo>
                  <a:cubicBezTo>
                    <a:pt x="25500" y="12776"/>
                    <a:pt x="25784" y="12822"/>
                    <a:pt x="26061" y="12896"/>
                  </a:cubicBezTo>
                  <a:cubicBezTo>
                    <a:pt x="26333" y="12969"/>
                    <a:pt x="26600" y="13056"/>
                    <a:pt x="26864" y="13149"/>
                  </a:cubicBezTo>
                  <a:cubicBezTo>
                    <a:pt x="27113" y="13240"/>
                    <a:pt x="27355" y="13343"/>
                    <a:pt x="27601" y="13432"/>
                  </a:cubicBezTo>
                  <a:cubicBezTo>
                    <a:pt x="27821" y="13513"/>
                    <a:pt x="28044" y="13589"/>
                    <a:pt x="28255" y="13695"/>
                  </a:cubicBezTo>
                  <a:cubicBezTo>
                    <a:pt x="28422" y="13779"/>
                    <a:pt x="28648" y="13903"/>
                    <a:pt x="28714" y="14088"/>
                  </a:cubicBezTo>
                  <a:cubicBezTo>
                    <a:pt x="28786" y="14283"/>
                    <a:pt x="28748" y="14510"/>
                    <a:pt x="28732" y="14713"/>
                  </a:cubicBezTo>
                  <a:cubicBezTo>
                    <a:pt x="28727" y="14804"/>
                    <a:pt x="28722" y="14892"/>
                    <a:pt x="28729" y="14982"/>
                  </a:cubicBezTo>
                  <a:cubicBezTo>
                    <a:pt x="28430" y="15252"/>
                    <a:pt x="28182" y="15574"/>
                    <a:pt x="27903" y="15861"/>
                  </a:cubicBezTo>
                  <a:cubicBezTo>
                    <a:pt x="27493" y="16287"/>
                    <a:pt x="27060" y="16683"/>
                    <a:pt x="26615" y="17070"/>
                  </a:cubicBezTo>
                  <a:cubicBezTo>
                    <a:pt x="26175" y="17453"/>
                    <a:pt x="25742" y="17846"/>
                    <a:pt x="25305" y="18236"/>
                  </a:cubicBezTo>
                  <a:cubicBezTo>
                    <a:pt x="24873" y="18620"/>
                    <a:pt x="24443" y="19012"/>
                    <a:pt x="24056" y="19447"/>
                  </a:cubicBezTo>
                  <a:cubicBezTo>
                    <a:pt x="23887" y="19636"/>
                    <a:pt x="23730" y="19837"/>
                    <a:pt x="23675" y="20092"/>
                  </a:cubicBezTo>
                  <a:cubicBezTo>
                    <a:pt x="23628" y="20311"/>
                    <a:pt x="23666" y="20531"/>
                    <a:pt x="23749" y="20734"/>
                  </a:cubicBezTo>
                  <a:cubicBezTo>
                    <a:pt x="23775" y="20794"/>
                    <a:pt x="23802" y="20853"/>
                    <a:pt x="23835" y="20910"/>
                  </a:cubicBezTo>
                  <a:cubicBezTo>
                    <a:pt x="22033" y="20334"/>
                    <a:pt x="20296" y="19569"/>
                    <a:pt x="18548" y="18852"/>
                  </a:cubicBezTo>
                  <a:cubicBezTo>
                    <a:pt x="17742" y="18521"/>
                    <a:pt x="16938" y="18189"/>
                    <a:pt x="16131" y="17864"/>
                  </a:cubicBezTo>
                  <a:cubicBezTo>
                    <a:pt x="16110" y="17727"/>
                    <a:pt x="16078" y="17598"/>
                    <a:pt x="16038" y="17462"/>
                  </a:cubicBezTo>
                  <a:cubicBezTo>
                    <a:pt x="16010" y="17361"/>
                    <a:pt x="15954" y="17234"/>
                    <a:pt x="15974" y="17131"/>
                  </a:cubicBezTo>
                  <a:cubicBezTo>
                    <a:pt x="15976" y="17125"/>
                    <a:pt x="15975" y="17124"/>
                    <a:pt x="15977" y="17121"/>
                  </a:cubicBezTo>
                  <a:cubicBezTo>
                    <a:pt x="16740" y="17694"/>
                    <a:pt x="17615" y="18074"/>
                    <a:pt x="18510" y="18397"/>
                  </a:cubicBezTo>
                  <a:cubicBezTo>
                    <a:pt x="18995" y="18574"/>
                    <a:pt x="19485" y="18738"/>
                    <a:pt x="19980" y="18889"/>
                  </a:cubicBezTo>
                  <a:cubicBezTo>
                    <a:pt x="20478" y="19040"/>
                    <a:pt x="20979" y="19192"/>
                    <a:pt x="21502" y="19212"/>
                  </a:cubicBezTo>
                  <a:cubicBezTo>
                    <a:pt x="21548" y="19214"/>
                    <a:pt x="21595" y="19216"/>
                    <a:pt x="21642" y="19216"/>
                  </a:cubicBezTo>
                  <a:cubicBezTo>
                    <a:pt x="22095" y="19216"/>
                    <a:pt x="22554" y="19121"/>
                    <a:pt x="22964" y="18939"/>
                  </a:cubicBezTo>
                  <a:cubicBezTo>
                    <a:pt x="23412" y="18743"/>
                    <a:pt x="23813" y="18467"/>
                    <a:pt x="24192" y="18161"/>
                  </a:cubicBezTo>
                  <a:cubicBezTo>
                    <a:pt x="24983" y="17517"/>
                    <a:pt x="25745" y="16830"/>
                    <a:pt x="26466" y="16108"/>
                  </a:cubicBezTo>
                  <a:cubicBezTo>
                    <a:pt x="26812" y="15761"/>
                    <a:pt x="27156" y="15405"/>
                    <a:pt x="27467" y="15026"/>
                  </a:cubicBezTo>
                  <a:cubicBezTo>
                    <a:pt x="27666" y="14786"/>
                    <a:pt x="27925" y="14438"/>
                    <a:pt x="27759" y="14116"/>
                  </a:cubicBezTo>
                  <a:cubicBezTo>
                    <a:pt x="27667" y="13940"/>
                    <a:pt x="27478" y="13846"/>
                    <a:pt x="27302" y="13776"/>
                  </a:cubicBezTo>
                  <a:cubicBezTo>
                    <a:pt x="27066" y="13682"/>
                    <a:pt x="26823" y="13608"/>
                    <a:pt x="26579" y="13543"/>
                  </a:cubicBezTo>
                  <a:cubicBezTo>
                    <a:pt x="26331" y="13475"/>
                    <a:pt x="26079" y="13419"/>
                    <a:pt x="25829" y="13351"/>
                  </a:cubicBezTo>
                  <a:cubicBezTo>
                    <a:pt x="25587" y="13287"/>
                    <a:pt x="25348" y="13204"/>
                    <a:pt x="25113" y="13117"/>
                  </a:cubicBezTo>
                  <a:cubicBezTo>
                    <a:pt x="24813" y="13011"/>
                    <a:pt x="24511" y="12893"/>
                    <a:pt x="24201" y="12814"/>
                  </a:cubicBezTo>
                  <a:cubicBezTo>
                    <a:pt x="24015" y="12767"/>
                    <a:pt x="23826" y="12731"/>
                    <a:pt x="23635" y="12721"/>
                  </a:cubicBezTo>
                  <a:cubicBezTo>
                    <a:pt x="23602" y="12719"/>
                    <a:pt x="23569" y="12718"/>
                    <a:pt x="23537" y="12718"/>
                  </a:cubicBezTo>
                  <a:cubicBezTo>
                    <a:pt x="23058" y="12718"/>
                    <a:pt x="22640" y="12942"/>
                    <a:pt x="22231" y="13174"/>
                  </a:cubicBezTo>
                  <a:cubicBezTo>
                    <a:pt x="21381" y="13662"/>
                    <a:pt x="20636" y="14299"/>
                    <a:pt x="19881" y="14915"/>
                  </a:cubicBezTo>
                  <a:cubicBezTo>
                    <a:pt x="19521" y="15213"/>
                    <a:pt x="19162" y="15511"/>
                    <a:pt x="18766" y="15764"/>
                  </a:cubicBezTo>
                  <a:cubicBezTo>
                    <a:pt x="18577" y="15882"/>
                    <a:pt x="18385" y="16002"/>
                    <a:pt x="18209" y="16140"/>
                  </a:cubicBezTo>
                  <a:cubicBezTo>
                    <a:pt x="18038" y="16276"/>
                    <a:pt x="17814" y="16454"/>
                    <a:pt x="17808" y="16689"/>
                  </a:cubicBezTo>
                  <a:cubicBezTo>
                    <a:pt x="17798" y="16926"/>
                    <a:pt x="18000" y="17077"/>
                    <a:pt x="18176" y="17193"/>
                  </a:cubicBezTo>
                  <a:cubicBezTo>
                    <a:pt x="18361" y="17314"/>
                    <a:pt x="18567" y="17401"/>
                    <a:pt x="18772" y="17473"/>
                  </a:cubicBezTo>
                  <a:cubicBezTo>
                    <a:pt x="19234" y="17640"/>
                    <a:pt x="19705" y="17783"/>
                    <a:pt x="20177" y="17912"/>
                  </a:cubicBezTo>
                  <a:cubicBezTo>
                    <a:pt x="20650" y="18039"/>
                    <a:pt x="21140" y="18181"/>
                    <a:pt x="21630" y="18218"/>
                  </a:cubicBezTo>
                  <a:cubicBezTo>
                    <a:pt x="21694" y="18223"/>
                    <a:pt x="21758" y="18225"/>
                    <a:pt x="21821" y="18225"/>
                  </a:cubicBezTo>
                  <a:cubicBezTo>
                    <a:pt x="21998" y="18225"/>
                    <a:pt x="22172" y="18205"/>
                    <a:pt x="22344" y="18150"/>
                  </a:cubicBezTo>
                  <a:cubicBezTo>
                    <a:pt x="22558" y="18079"/>
                    <a:pt x="22756" y="17966"/>
                    <a:pt x="22938" y="17833"/>
                  </a:cubicBezTo>
                  <a:cubicBezTo>
                    <a:pt x="23347" y="17533"/>
                    <a:pt x="23693" y="17150"/>
                    <a:pt x="24043" y="16786"/>
                  </a:cubicBezTo>
                  <a:cubicBezTo>
                    <a:pt x="24222" y="16599"/>
                    <a:pt x="24406" y="16419"/>
                    <a:pt x="24581" y="16231"/>
                  </a:cubicBezTo>
                  <a:cubicBezTo>
                    <a:pt x="24759" y="16039"/>
                    <a:pt x="24927" y="15845"/>
                    <a:pt x="25105" y="15657"/>
                  </a:cubicBezTo>
                  <a:cubicBezTo>
                    <a:pt x="25263" y="15494"/>
                    <a:pt x="25420" y="15330"/>
                    <a:pt x="25540" y="15136"/>
                  </a:cubicBezTo>
                  <a:cubicBezTo>
                    <a:pt x="25619" y="15011"/>
                    <a:pt x="25678" y="14864"/>
                    <a:pt x="25657" y="14711"/>
                  </a:cubicBezTo>
                  <a:cubicBezTo>
                    <a:pt x="25615" y="14430"/>
                    <a:pt x="25365" y="14248"/>
                    <a:pt x="25134" y="14123"/>
                  </a:cubicBezTo>
                  <a:cubicBezTo>
                    <a:pt x="24874" y="13981"/>
                    <a:pt x="24583" y="13885"/>
                    <a:pt x="24297" y="13808"/>
                  </a:cubicBezTo>
                  <a:cubicBezTo>
                    <a:pt x="23989" y="13726"/>
                    <a:pt x="23677" y="13665"/>
                    <a:pt x="23357" y="13665"/>
                  </a:cubicBezTo>
                  <a:cubicBezTo>
                    <a:pt x="23310" y="13665"/>
                    <a:pt x="23263" y="13666"/>
                    <a:pt x="23215" y="13669"/>
                  </a:cubicBezTo>
                  <a:cubicBezTo>
                    <a:pt x="22243" y="13730"/>
                    <a:pt x="21559" y="14517"/>
                    <a:pt x="20809" y="15039"/>
                  </a:cubicBezTo>
                  <a:cubicBezTo>
                    <a:pt x="20584" y="15198"/>
                    <a:pt x="20346" y="15344"/>
                    <a:pt x="20127" y="15517"/>
                  </a:cubicBezTo>
                  <a:cubicBezTo>
                    <a:pt x="19999" y="15622"/>
                    <a:pt x="19874" y="15731"/>
                    <a:pt x="19765" y="15856"/>
                  </a:cubicBezTo>
                  <a:cubicBezTo>
                    <a:pt x="19629" y="16010"/>
                    <a:pt x="19518" y="16214"/>
                    <a:pt x="19653" y="16406"/>
                  </a:cubicBezTo>
                  <a:cubicBezTo>
                    <a:pt x="19766" y="16562"/>
                    <a:pt x="19959" y="16646"/>
                    <a:pt x="20126" y="16731"/>
                  </a:cubicBezTo>
                  <a:cubicBezTo>
                    <a:pt x="20485" y="16913"/>
                    <a:pt x="20854" y="17075"/>
                    <a:pt x="21250" y="17163"/>
                  </a:cubicBezTo>
                  <a:cubicBezTo>
                    <a:pt x="21425" y="17201"/>
                    <a:pt x="21608" y="17226"/>
                    <a:pt x="21791" y="17226"/>
                  </a:cubicBezTo>
                  <a:cubicBezTo>
                    <a:pt x="22010" y="17226"/>
                    <a:pt x="22227" y="17190"/>
                    <a:pt x="22426" y="17099"/>
                  </a:cubicBezTo>
                  <a:cubicBezTo>
                    <a:pt x="22626" y="17005"/>
                    <a:pt x="22787" y="16865"/>
                    <a:pt x="22938" y="16708"/>
                  </a:cubicBezTo>
                  <a:cubicBezTo>
                    <a:pt x="23103" y="16533"/>
                    <a:pt x="23251" y="16346"/>
                    <a:pt x="23391" y="16152"/>
                  </a:cubicBezTo>
                  <a:cubicBezTo>
                    <a:pt x="23531" y="15954"/>
                    <a:pt x="23650" y="15742"/>
                    <a:pt x="23775" y="15537"/>
                  </a:cubicBezTo>
                  <a:cubicBezTo>
                    <a:pt x="23824" y="15459"/>
                    <a:pt x="23874" y="15378"/>
                    <a:pt x="23925" y="15300"/>
                  </a:cubicBezTo>
                  <a:cubicBezTo>
                    <a:pt x="23970" y="15231"/>
                    <a:pt x="24020" y="15156"/>
                    <a:pt x="24042" y="15073"/>
                  </a:cubicBezTo>
                  <a:cubicBezTo>
                    <a:pt x="24090" y="14881"/>
                    <a:pt x="23918" y="14775"/>
                    <a:pt x="23760" y="14730"/>
                  </a:cubicBezTo>
                  <a:cubicBezTo>
                    <a:pt x="23587" y="14684"/>
                    <a:pt x="23394" y="14654"/>
                    <a:pt x="23217" y="14648"/>
                  </a:cubicBezTo>
                  <a:cubicBezTo>
                    <a:pt x="23200" y="14647"/>
                    <a:pt x="23183" y="14647"/>
                    <a:pt x="23167" y="14647"/>
                  </a:cubicBezTo>
                  <a:cubicBezTo>
                    <a:pt x="22753" y="14647"/>
                    <a:pt x="22388" y="14842"/>
                    <a:pt x="22054" y="15069"/>
                  </a:cubicBezTo>
                  <a:cubicBezTo>
                    <a:pt x="21797" y="15245"/>
                    <a:pt x="21526" y="15443"/>
                    <a:pt x="21361" y="15714"/>
                  </a:cubicBezTo>
                  <a:cubicBezTo>
                    <a:pt x="21286" y="15836"/>
                    <a:pt x="21249" y="15985"/>
                    <a:pt x="21286" y="16127"/>
                  </a:cubicBezTo>
                  <a:cubicBezTo>
                    <a:pt x="21329" y="16293"/>
                    <a:pt x="21481" y="16438"/>
                    <a:pt x="21646" y="16484"/>
                  </a:cubicBezTo>
                  <a:cubicBezTo>
                    <a:pt x="21687" y="16495"/>
                    <a:pt x="21726" y="16500"/>
                    <a:pt x="21765" y="16500"/>
                  </a:cubicBezTo>
                  <a:cubicBezTo>
                    <a:pt x="22075" y="16500"/>
                    <a:pt x="22328" y="16165"/>
                    <a:pt x="22530" y="15970"/>
                  </a:cubicBezTo>
                  <a:cubicBezTo>
                    <a:pt x="22614" y="15890"/>
                    <a:pt x="22528" y="15780"/>
                    <a:pt x="22434" y="15780"/>
                  </a:cubicBezTo>
                  <a:cubicBezTo>
                    <a:pt x="22405" y="15780"/>
                    <a:pt x="22376" y="15790"/>
                    <a:pt x="22350" y="15814"/>
                  </a:cubicBezTo>
                  <a:cubicBezTo>
                    <a:pt x="22228" y="15934"/>
                    <a:pt x="22114" y="16063"/>
                    <a:pt x="21974" y="16163"/>
                  </a:cubicBezTo>
                  <a:cubicBezTo>
                    <a:pt x="21904" y="16212"/>
                    <a:pt x="21830" y="16248"/>
                    <a:pt x="21757" y="16248"/>
                  </a:cubicBezTo>
                  <a:cubicBezTo>
                    <a:pt x="21706" y="16248"/>
                    <a:pt x="21656" y="16231"/>
                    <a:pt x="21606" y="16188"/>
                  </a:cubicBezTo>
                  <a:cubicBezTo>
                    <a:pt x="21563" y="16147"/>
                    <a:pt x="21531" y="16107"/>
                    <a:pt x="21517" y="16053"/>
                  </a:cubicBezTo>
                  <a:cubicBezTo>
                    <a:pt x="21511" y="16021"/>
                    <a:pt x="21516" y="15966"/>
                    <a:pt x="21530" y="15928"/>
                  </a:cubicBezTo>
                  <a:cubicBezTo>
                    <a:pt x="21571" y="15807"/>
                    <a:pt x="21666" y="15704"/>
                    <a:pt x="21756" y="15615"/>
                  </a:cubicBezTo>
                  <a:cubicBezTo>
                    <a:pt x="21960" y="15418"/>
                    <a:pt x="22210" y="15246"/>
                    <a:pt x="22457" y="15105"/>
                  </a:cubicBezTo>
                  <a:cubicBezTo>
                    <a:pt x="22631" y="15005"/>
                    <a:pt x="22823" y="14932"/>
                    <a:pt x="23024" y="14907"/>
                  </a:cubicBezTo>
                  <a:cubicBezTo>
                    <a:pt x="23073" y="14902"/>
                    <a:pt x="23121" y="14899"/>
                    <a:pt x="23168" y="14899"/>
                  </a:cubicBezTo>
                  <a:cubicBezTo>
                    <a:pt x="23308" y="14899"/>
                    <a:pt x="23445" y="14920"/>
                    <a:pt x="23587" y="14941"/>
                  </a:cubicBezTo>
                  <a:cubicBezTo>
                    <a:pt x="23644" y="14949"/>
                    <a:pt x="23707" y="14958"/>
                    <a:pt x="23764" y="14979"/>
                  </a:cubicBezTo>
                  <a:cubicBezTo>
                    <a:pt x="23781" y="14986"/>
                    <a:pt x="23806" y="14997"/>
                    <a:pt x="23815" y="15010"/>
                  </a:cubicBezTo>
                  <a:lnTo>
                    <a:pt x="23815" y="15010"/>
                  </a:lnTo>
                  <a:cubicBezTo>
                    <a:pt x="23813" y="15007"/>
                    <a:pt x="23817" y="15005"/>
                    <a:pt x="23819" y="15005"/>
                  </a:cubicBezTo>
                  <a:cubicBezTo>
                    <a:pt x="23821" y="15021"/>
                    <a:pt x="23808" y="15044"/>
                    <a:pt x="23802" y="15055"/>
                  </a:cubicBezTo>
                  <a:cubicBezTo>
                    <a:pt x="23775" y="15117"/>
                    <a:pt x="23728" y="15174"/>
                    <a:pt x="23689" y="15229"/>
                  </a:cubicBezTo>
                  <a:cubicBezTo>
                    <a:pt x="23629" y="15315"/>
                    <a:pt x="23574" y="15408"/>
                    <a:pt x="23514" y="15497"/>
                  </a:cubicBezTo>
                  <a:cubicBezTo>
                    <a:pt x="23262" y="15849"/>
                    <a:pt x="23004" y="16208"/>
                    <a:pt x="22698" y="16516"/>
                  </a:cubicBezTo>
                  <a:cubicBezTo>
                    <a:pt x="22568" y="16647"/>
                    <a:pt x="22431" y="16780"/>
                    <a:pt x="22260" y="16850"/>
                  </a:cubicBezTo>
                  <a:cubicBezTo>
                    <a:pt x="22101" y="16918"/>
                    <a:pt x="21936" y="16947"/>
                    <a:pt x="21765" y="16950"/>
                  </a:cubicBezTo>
                  <a:cubicBezTo>
                    <a:pt x="21745" y="16951"/>
                    <a:pt x="21725" y="16951"/>
                    <a:pt x="21705" y="16951"/>
                  </a:cubicBezTo>
                  <a:cubicBezTo>
                    <a:pt x="21354" y="16951"/>
                    <a:pt x="21002" y="16859"/>
                    <a:pt x="20677" y="16738"/>
                  </a:cubicBezTo>
                  <a:cubicBezTo>
                    <a:pt x="20514" y="16675"/>
                    <a:pt x="20353" y="16609"/>
                    <a:pt x="20200" y="16528"/>
                  </a:cubicBezTo>
                  <a:cubicBezTo>
                    <a:pt x="20121" y="16485"/>
                    <a:pt x="20036" y="16443"/>
                    <a:pt x="19960" y="16391"/>
                  </a:cubicBezTo>
                  <a:cubicBezTo>
                    <a:pt x="19908" y="16356"/>
                    <a:pt x="19830" y="16304"/>
                    <a:pt x="19822" y="16237"/>
                  </a:cubicBezTo>
                  <a:cubicBezTo>
                    <a:pt x="19812" y="16163"/>
                    <a:pt x="19880" y="16098"/>
                    <a:pt x="19927" y="16047"/>
                  </a:cubicBezTo>
                  <a:cubicBezTo>
                    <a:pt x="19997" y="15974"/>
                    <a:pt x="20069" y="15897"/>
                    <a:pt x="20148" y="15831"/>
                  </a:cubicBezTo>
                  <a:cubicBezTo>
                    <a:pt x="20311" y="15693"/>
                    <a:pt x="20485" y="15574"/>
                    <a:pt x="20661" y="15455"/>
                  </a:cubicBezTo>
                  <a:cubicBezTo>
                    <a:pt x="21004" y="15225"/>
                    <a:pt x="21330" y="14982"/>
                    <a:pt x="21653" y="14726"/>
                  </a:cubicBezTo>
                  <a:cubicBezTo>
                    <a:pt x="21989" y="14459"/>
                    <a:pt x="22340" y="14187"/>
                    <a:pt x="22748" y="14034"/>
                  </a:cubicBezTo>
                  <a:cubicBezTo>
                    <a:pt x="22942" y="13961"/>
                    <a:pt x="23143" y="13932"/>
                    <a:pt x="23345" y="13932"/>
                  </a:cubicBezTo>
                  <a:cubicBezTo>
                    <a:pt x="23561" y="13932"/>
                    <a:pt x="23779" y="13966"/>
                    <a:pt x="23991" y="14019"/>
                  </a:cubicBezTo>
                  <a:cubicBezTo>
                    <a:pt x="24222" y="14074"/>
                    <a:pt x="24454" y="14141"/>
                    <a:pt x="24671" y="14221"/>
                  </a:cubicBezTo>
                  <a:cubicBezTo>
                    <a:pt x="24907" y="14309"/>
                    <a:pt x="25159" y="14413"/>
                    <a:pt x="25326" y="14602"/>
                  </a:cubicBezTo>
                  <a:cubicBezTo>
                    <a:pt x="25373" y="14656"/>
                    <a:pt x="25409" y="14724"/>
                    <a:pt x="25407" y="14808"/>
                  </a:cubicBezTo>
                  <a:cubicBezTo>
                    <a:pt x="25405" y="14810"/>
                    <a:pt x="25405" y="14831"/>
                    <a:pt x="25405" y="14831"/>
                  </a:cubicBezTo>
                  <a:cubicBezTo>
                    <a:pt x="25401" y="14846"/>
                    <a:pt x="25397" y="14859"/>
                    <a:pt x="25395" y="14871"/>
                  </a:cubicBezTo>
                  <a:cubicBezTo>
                    <a:pt x="25389" y="14888"/>
                    <a:pt x="25375" y="14922"/>
                    <a:pt x="25359" y="14950"/>
                  </a:cubicBezTo>
                  <a:cubicBezTo>
                    <a:pt x="25313" y="15041"/>
                    <a:pt x="25255" y="15122"/>
                    <a:pt x="25190" y="15202"/>
                  </a:cubicBezTo>
                  <a:cubicBezTo>
                    <a:pt x="25050" y="15372"/>
                    <a:pt x="24883" y="15526"/>
                    <a:pt x="24730" y="15687"/>
                  </a:cubicBezTo>
                  <a:cubicBezTo>
                    <a:pt x="24568" y="15861"/>
                    <a:pt x="24406" y="16040"/>
                    <a:pt x="24239" y="16207"/>
                  </a:cubicBezTo>
                  <a:cubicBezTo>
                    <a:pt x="23894" y="16548"/>
                    <a:pt x="23553" y="16901"/>
                    <a:pt x="23199" y="17234"/>
                  </a:cubicBezTo>
                  <a:cubicBezTo>
                    <a:pt x="22894" y="17516"/>
                    <a:pt x="22569" y="17812"/>
                    <a:pt x="22157" y="17921"/>
                  </a:cubicBezTo>
                  <a:cubicBezTo>
                    <a:pt x="22031" y="17954"/>
                    <a:pt x="21902" y="17967"/>
                    <a:pt x="21771" y="17967"/>
                  </a:cubicBezTo>
                  <a:cubicBezTo>
                    <a:pt x="21457" y="17967"/>
                    <a:pt x="21134" y="17890"/>
                    <a:pt x="20838" y="17823"/>
                  </a:cubicBezTo>
                  <a:cubicBezTo>
                    <a:pt x="20382" y="17719"/>
                    <a:pt x="19927" y="17609"/>
                    <a:pt x="19481" y="17465"/>
                  </a:cubicBezTo>
                  <a:cubicBezTo>
                    <a:pt x="19093" y="17337"/>
                    <a:pt x="18674" y="17219"/>
                    <a:pt x="18329" y="16996"/>
                  </a:cubicBezTo>
                  <a:cubicBezTo>
                    <a:pt x="18254" y="16947"/>
                    <a:pt x="18172" y="16885"/>
                    <a:pt x="18120" y="16809"/>
                  </a:cubicBezTo>
                  <a:cubicBezTo>
                    <a:pt x="18069" y="16734"/>
                    <a:pt x="18084" y="16666"/>
                    <a:pt x="18136" y="16595"/>
                  </a:cubicBezTo>
                  <a:cubicBezTo>
                    <a:pt x="18252" y="16441"/>
                    <a:pt x="18423" y="16324"/>
                    <a:pt x="18583" y="16217"/>
                  </a:cubicBezTo>
                  <a:cubicBezTo>
                    <a:pt x="18749" y="16101"/>
                    <a:pt x="18923" y="16000"/>
                    <a:pt x="19093" y="15886"/>
                  </a:cubicBezTo>
                  <a:cubicBezTo>
                    <a:pt x="19275" y="15762"/>
                    <a:pt x="19447" y="15625"/>
                    <a:pt x="19620" y="15489"/>
                  </a:cubicBezTo>
                  <a:cubicBezTo>
                    <a:pt x="19719" y="15410"/>
                    <a:pt x="19815" y="15332"/>
                    <a:pt x="19912" y="15252"/>
                  </a:cubicBezTo>
                  <a:cubicBezTo>
                    <a:pt x="20515" y="14761"/>
                    <a:pt x="21103" y="14250"/>
                    <a:pt x="21744" y="13813"/>
                  </a:cubicBezTo>
                  <a:cubicBezTo>
                    <a:pt x="22115" y="13562"/>
                    <a:pt x="22511" y="13312"/>
                    <a:pt x="22928" y="13141"/>
                  </a:cubicBezTo>
                  <a:cubicBezTo>
                    <a:pt x="23130" y="13058"/>
                    <a:pt x="23334" y="13012"/>
                    <a:pt x="23551" y="13012"/>
                  </a:cubicBezTo>
                  <a:cubicBezTo>
                    <a:pt x="23566" y="13012"/>
                    <a:pt x="23582" y="13012"/>
                    <a:pt x="23598" y="13013"/>
                  </a:cubicBezTo>
                  <a:cubicBezTo>
                    <a:pt x="23818" y="13021"/>
                    <a:pt x="24040" y="13073"/>
                    <a:pt x="24251" y="13132"/>
                  </a:cubicBezTo>
                  <a:cubicBezTo>
                    <a:pt x="24706" y="13262"/>
                    <a:pt x="25149" y="13436"/>
                    <a:pt x="25608" y="13558"/>
                  </a:cubicBezTo>
                  <a:cubicBezTo>
                    <a:pt x="25834" y="13618"/>
                    <a:pt x="26063" y="13657"/>
                    <a:pt x="26291" y="13708"/>
                  </a:cubicBezTo>
                  <a:cubicBezTo>
                    <a:pt x="26531" y="13760"/>
                    <a:pt x="26766" y="13824"/>
                    <a:pt x="26995" y="13902"/>
                  </a:cubicBezTo>
                  <a:cubicBezTo>
                    <a:pt x="27170" y="13960"/>
                    <a:pt x="27389" y="14017"/>
                    <a:pt x="27514" y="14159"/>
                  </a:cubicBezTo>
                  <a:cubicBezTo>
                    <a:pt x="27591" y="14250"/>
                    <a:pt x="27588" y="14356"/>
                    <a:pt x="27550" y="14463"/>
                  </a:cubicBezTo>
                  <a:cubicBezTo>
                    <a:pt x="27494" y="14617"/>
                    <a:pt x="27390" y="14752"/>
                    <a:pt x="27290" y="14877"/>
                  </a:cubicBezTo>
                  <a:cubicBezTo>
                    <a:pt x="27156" y="15045"/>
                    <a:pt x="27014" y="15205"/>
                    <a:pt x="26870" y="15362"/>
                  </a:cubicBezTo>
                  <a:cubicBezTo>
                    <a:pt x="26227" y="16079"/>
                    <a:pt x="25514" y="16725"/>
                    <a:pt x="24777" y="17343"/>
                  </a:cubicBezTo>
                  <a:cubicBezTo>
                    <a:pt x="24103" y="17906"/>
                    <a:pt x="23381" y="18494"/>
                    <a:pt x="22530" y="18761"/>
                  </a:cubicBezTo>
                  <a:cubicBezTo>
                    <a:pt x="22219" y="18861"/>
                    <a:pt x="21896" y="18913"/>
                    <a:pt x="21571" y="18913"/>
                  </a:cubicBezTo>
                  <a:cubicBezTo>
                    <a:pt x="21438" y="18913"/>
                    <a:pt x="21305" y="18904"/>
                    <a:pt x="21173" y="18886"/>
                  </a:cubicBezTo>
                  <a:cubicBezTo>
                    <a:pt x="20689" y="18821"/>
                    <a:pt x="20214" y="18680"/>
                    <a:pt x="19747" y="18546"/>
                  </a:cubicBezTo>
                  <a:cubicBezTo>
                    <a:pt x="18858" y="18287"/>
                    <a:pt x="17970" y="18000"/>
                    <a:pt x="17131" y="17604"/>
                  </a:cubicBezTo>
                  <a:cubicBezTo>
                    <a:pt x="16755" y="17425"/>
                    <a:pt x="16381" y="17235"/>
                    <a:pt x="16024" y="17017"/>
                  </a:cubicBezTo>
                  <a:cubicBezTo>
                    <a:pt x="16102" y="16898"/>
                    <a:pt x="16251" y="16812"/>
                    <a:pt x="16357" y="16741"/>
                  </a:cubicBezTo>
                  <a:cubicBezTo>
                    <a:pt x="16845" y="16415"/>
                    <a:pt x="17319" y="16066"/>
                    <a:pt x="17802" y="15731"/>
                  </a:cubicBezTo>
                  <a:cubicBezTo>
                    <a:pt x="18297" y="15386"/>
                    <a:pt x="18791" y="15046"/>
                    <a:pt x="19282" y="14694"/>
                  </a:cubicBezTo>
                  <a:cubicBezTo>
                    <a:pt x="19775" y="14344"/>
                    <a:pt x="20257" y="13981"/>
                    <a:pt x="20752" y="13638"/>
                  </a:cubicBezTo>
                  <a:cubicBezTo>
                    <a:pt x="21241" y="13298"/>
                    <a:pt x="21743" y="12974"/>
                    <a:pt x="22252" y="12667"/>
                  </a:cubicBezTo>
                  <a:cubicBezTo>
                    <a:pt x="22607" y="12452"/>
                    <a:pt x="22998" y="12161"/>
                    <a:pt x="23428" y="12161"/>
                  </a:cubicBezTo>
                  <a:close/>
                  <a:moveTo>
                    <a:pt x="23968" y="20378"/>
                  </a:moveTo>
                  <a:lnTo>
                    <a:pt x="23968" y="20378"/>
                  </a:lnTo>
                  <a:cubicBezTo>
                    <a:pt x="24327" y="20776"/>
                    <a:pt x="24780" y="21086"/>
                    <a:pt x="25270" y="21318"/>
                  </a:cubicBezTo>
                  <a:cubicBezTo>
                    <a:pt x="25036" y="21259"/>
                    <a:pt x="24801" y="21197"/>
                    <a:pt x="24571" y="21131"/>
                  </a:cubicBezTo>
                  <a:cubicBezTo>
                    <a:pt x="24430" y="21091"/>
                    <a:pt x="24291" y="21050"/>
                    <a:pt x="24150" y="21008"/>
                  </a:cubicBezTo>
                  <a:cubicBezTo>
                    <a:pt x="24151" y="20992"/>
                    <a:pt x="24150" y="20977"/>
                    <a:pt x="24142" y="20958"/>
                  </a:cubicBezTo>
                  <a:cubicBezTo>
                    <a:pt x="24071" y="20770"/>
                    <a:pt x="23986" y="20581"/>
                    <a:pt x="23968" y="20378"/>
                  </a:cubicBezTo>
                  <a:close/>
                  <a:moveTo>
                    <a:pt x="37786" y="17102"/>
                  </a:moveTo>
                  <a:cubicBezTo>
                    <a:pt x="38159" y="17102"/>
                    <a:pt x="38530" y="17145"/>
                    <a:pt x="38887" y="17226"/>
                  </a:cubicBezTo>
                  <a:cubicBezTo>
                    <a:pt x="39292" y="17320"/>
                    <a:pt x="39670" y="17468"/>
                    <a:pt x="40042" y="17652"/>
                  </a:cubicBezTo>
                  <a:cubicBezTo>
                    <a:pt x="40229" y="17746"/>
                    <a:pt x="40420" y="17839"/>
                    <a:pt x="40595" y="17959"/>
                  </a:cubicBezTo>
                  <a:cubicBezTo>
                    <a:pt x="40739" y="18061"/>
                    <a:pt x="40834" y="18218"/>
                    <a:pt x="40980" y="18312"/>
                  </a:cubicBezTo>
                  <a:cubicBezTo>
                    <a:pt x="40721" y="18752"/>
                    <a:pt x="40394" y="19152"/>
                    <a:pt x="40021" y="19505"/>
                  </a:cubicBezTo>
                  <a:cubicBezTo>
                    <a:pt x="38959" y="20504"/>
                    <a:pt x="37571" y="21123"/>
                    <a:pt x="36183" y="21502"/>
                  </a:cubicBezTo>
                  <a:cubicBezTo>
                    <a:pt x="35285" y="21746"/>
                    <a:pt x="34358" y="21902"/>
                    <a:pt x="33424" y="21992"/>
                  </a:cubicBezTo>
                  <a:cubicBezTo>
                    <a:pt x="33425" y="21980"/>
                    <a:pt x="33425" y="21969"/>
                    <a:pt x="33419" y="21955"/>
                  </a:cubicBezTo>
                  <a:cubicBezTo>
                    <a:pt x="33377" y="21797"/>
                    <a:pt x="33402" y="21625"/>
                    <a:pt x="33423" y="21466"/>
                  </a:cubicBezTo>
                  <a:cubicBezTo>
                    <a:pt x="33446" y="21296"/>
                    <a:pt x="33466" y="21128"/>
                    <a:pt x="33496" y="20958"/>
                  </a:cubicBezTo>
                  <a:cubicBezTo>
                    <a:pt x="33565" y="20563"/>
                    <a:pt x="33665" y="20183"/>
                    <a:pt x="33812" y="19811"/>
                  </a:cubicBezTo>
                  <a:cubicBezTo>
                    <a:pt x="34059" y="19199"/>
                    <a:pt x="34407" y="18622"/>
                    <a:pt x="34892" y="18167"/>
                  </a:cubicBezTo>
                  <a:cubicBezTo>
                    <a:pt x="35661" y="17440"/>
                    <a:pt x="36730" y="17102"/>
                    <a:pt x="37786" y="17102"/>
                  </a:cubicBezTo>
                  <a:close/>
                  <a:moveTo>
                    <a:pt x="30112" y="14811"/>
                  </a:moveTo>
                  <a:cubicBezTo>
                    <a:pt x="30354" y="14811"/>
                    <a:pt x="30598" y="14856"/>
                    <a:pt x="30831" y="14912"/>
                  </a:cubicBezTo>
                  <a:cubicBezTo>
                    <a:pt x="31091" y="14978"/>
                    <a:pt x="31351" y="15051"/>
                    <a:pt x="31607" y="15129"/>
                  </a:cubicBezTo>
                  <a:cubicBezTo>
                    <a:pt x="31702" y="15156"/>
                    <a:pt x="31796" y="15186"/>
                    <a:pt x="31892" y="15218"/>
                  </a:cubicBezTo>
                  <a:cubicBezTo>
                    <a:pt x="32338" y="15361"/>
                    <a:pt x="32780" y="15520"/>
                    <a:pt x="33230" y="15647"/>
                  </a:cubicBezTo>
                  <a:cubicBezTo>
                    <a:pt x="33507" y="15724"/>
                    <a:pt x="33786" y="15796"/>
                    <a:pt x="34060" y="15877"/>
                  </a:cubicBezTo>
                  <a:cubicBezTo>
                    <a:pt x="34326" y="15955"/>
                    <a:pt x="34590" y="16046"/>
                    <a:pt x="34852" y="16125"/>
                  </a:cubicBezTo>
                  <a:cubicBezTo>
                    <a:pt x="35028" y="16173"/>
                    <a:pt x="35244" y="16214"/>
                    <a:pt x="35346" y="16380"/>
                  </a:cubicBezTo>
                  <a:cubicBezTo>
                    <a:pt x="35467" y="16578"/>
                    <a:pt x="35529" y="16828"/>
                    <a:pt x="35564" y="17057"/>
                  </a:cubicBezTo>
                  <a:cubicBezTo>
                    <a:pt x="35580" y="17150"/>
                    <a:pt x="35590" y="17245"/>
                    <a:pt x="35603" y="17339"/>
                  </a:cubicBezTo>
                  <a:cubicBezTo>
                    <a:pt x="35343" y="17475"/>
                    <a:pt x="35097" y="17640"/>
                    <a:pt x="34872" y="17828"/>
                  </a:cubicBezTo>
                  <a:cubicBezTo>
                    <a:pt x="34340" y="18280"/>
                    <a:pt x="33940" y="18863"/>
                    <a:pt x="33660" y="19499"/>
                  </a:cubicBezTo>
                  <a:cubicBezTo>
                    <a:pt x="33475" y="19920"/>
                    <a:pt x="33333" y="20359"/>
                    <a:pt x="33257" y="20811"/>
                  </a:cubicBezTo>
                  <a:cubicBezTo>
                    <a:pt x="33220" y="21019"/>
                    <a:pt x="33194" y="21234"/>
                    <a:pt x="33182" y="21443"/>
                  </a:cubicBezTo>
                  <a:cubicBezTo>
                    <a:pt x="33166" y="21633"/>
                    <a:pt x="33171" y="21834"/>
                    <a:pt x="33242" y="22009"/>
                  </a:cubicBezTo>
                  <a:cubicBezTo>
                    <a:pt x="32604" y="22062"/>
                    <a:pt x="31966" y="22086"/>
                    <a:pt x="31332" y="22086"/>
                  </a:cubicBezTo>
                  <a:cubicBezTo>
                    <a:pt x="31087" y="22086"/>
                    <a:pt x="30842" y="22082"/>
                    <a:pt x="30599" y="22075"/>
                  </a:cubicBezTo>
                  <a:cubicBezTo>
                    <a:pt x="30151" y="22063"/>
                    <a:pt x="29708" y="22036"/>
                    <a:pt x="29264" y="21999"/>
                  </a:cubicBezTo>
                  <a:cubicBezTo>
                    <a:pt x="29427" y="21943"/>
                    <a:pt x="29585" y="21865"/>
                    <a:pt x="29736" y="21781"/>
                  </a:cubicBezTo>
                  <a:cubicBezTo>
                    <a:pt x="30094" y="21578"/>
                    <a:pt x="30432" y="21341"/>
                    <a:pt x="30758" y="21088"/>
                  </a:cubicBezTo>
                  <a:cubicBezTo>
                    <a:pt x="31427" y="20570"/>
                    <a:pt x="32038" y="19996"/>
                    <a:pt x="32635" y="19399"/>
                  </a:cubicBezTo>
                  <a:cubicBezTo>
                    <a:pt x="32903" y="19131"/>
                    <a:pt x="33174" y="18869"/>
                    <a:pt x="33454" y="18620"/>
                  </a:cubicBezTo>
                  <a:cubicBezTo>
                    <a:pt x="33722" y="18380"/>
                    <a:pt x="33993" y="18123"/>
                    <a:pt x="34194" y="17825"/>
                  </a:cubicBezTo>
                  <a:cubicBezTo>
                    <a:pt x="34379" y="17552"/>
                    <a:pt x="34601" y="17192"/>
                    <a:pt x="34404" y="16869"/>
                  </a:cubicBezTo>
                  <a:cubicBezTo>
                    <a:pt x="34319" y="16724"/>
                    <a:pt x="34169" y="16621"/>
                    <a:pt x="34028" y="16533"/>
                  </a:cubicBezTo>
                  <a:cubicBezTo>
                    <a:pt x="33881" y="16437"/>
                    <a:pt x="33720" y="16359"/>
                    <a:pt x="33556" y="16292"/>
                  </a:cubicBezTo>
                  <a:cubicBezTo>
                    <a:pt x="33221" y="16156"/>
                    <a:pt x="32873" y="16060"/>
                    <a:pt x="32529" y="15954"/>
                  </a:cubicBezTo>
                  <a:cubicBezTo>
                    <a:pt x="32260" y="15871"/>
                    <a:pt x="31999" y="15773"/>
                    <a:pt x="31734" y="15690"/>
                  </a:cubicBezTo>
                  <a:cubicBezTo>
                    <a:pt x="31645" y="15662"/>
                    <a:pt x="31556" y="15638"/>
                    <a:pt x="31466" y="15615"/>
                  </a:cubicBezTo>
                  <a:cubicBezTo>
                    <a:pt x="31241" y="15559"/>
                    <a:pt x="31009" y="15520"/>
                    <a:pt x="30778" y="15520"/>
                  </a:cubicBezTo>
                  <a:cubicBezTo>
                    <a:pt x="30642" y="15520"/>
                    <a:pt x="30507" y="15533"/>
                    <a:pt x="30373" y="15564"/>
                  </a:cubicBezTo>
                  <a:cubicBezTo>
                    <a:pt x="30010" y="15649"/>
                    <a:pt x="29679" y="15843"/>
                    <a:pt x="29378" y="16061"/>
                  </a:cubicBezTo>
                  <a:cubicBezTo>
                    <a:pt x="29081" y="16276"/>
                    <a:pt x="28807" y="16520"/>
                    <a:pt x="28530" y="16757"/>
                  </a:cubicBezTo>
                  <a:cubicBezTo>
                    <a:pt x="28211" y="17027"/>
                    <a:pt x="27900" y="17301"/>
                    <a:pt x="27599" y="17592"/>
                  </a:cubicBezTo>
                  <a:cubicBezTo>
                    <a:pt x="26997" y="18173"/>
                    <a:pt x="26446" y="18803"/>
                    <a:pt x="25853" y="19391"/>
                  </a:cubicBezTo>
                  <a:cubicBezTo>
                    <a:pt x="25712" y="19527"/>
                    <a:pt x="25569" y="19662"/>
                    <a:pt x="25448" y="19813"/>
                  </a:cubicBezTo>
                  <a:cubicBezTo>
                    <a:pt x="25337" y="19951"/>
                    <a:pt x="25201" y="20123"/>
                    <a:pt x="25245" y="20307"/>
                  </a:cubicBezTo>
                  <a:cubicBezTo>
                    <a:pt x="25284" y="20479"/>
                    <a:pt x="25461" y="20589"/>
                    <a:pt x="25610" y="20664"/>
                  </a:cubicBezTo>
                  <a:cubicBezTo>
                    <a:pt x="25772" y="20743"/>
                    <a:pt x="25948" y="20794"/>
                    <a:pt x="26119" y="20849"/>
                  </a:cubicBezTo>
                  <a:cubicBezTo>
                    <a:pt x="26534" y="20980"/>
                    <a:pt x="26957" y="21066"/>
                    <a:pt x="27379" y="21167"/>
                  </a:cubicBezTo>
                  <a:cubicBezTo>
                    <a:pt x="27646" y="21231"/>
                    <a:pt x="27922" y="21285"/>
                    <a:pt x="28199" y="21285"/>
                  </a:cubicBezTo>
                  <a:cubicBezTo>
                    <a:pt x="28282" y="21285"/>
                    <a:pt x="28365" y="21280"/>
                    <a:pt x="28448" y="21269"/>
                  </a:cubicBezTo>
                  <a:cubicBezTo>
                    <a:pt x="28832" y="21221"/>
                    <a:pt x="29164" y="21042"/>
                    <a:pt x="29471" y="20812"/>
                  </a:cubicBezTo>
                  <a:cubicBezTo>
                    <a:pt x="29799" y="20566"/>
                    <a:pt x="30102" y="20286"/>
                    <a:pt x="30393" y="19997"/>
                  </a:cubicBezTo>
                  <a:cubicBezTo>
                    <a:pt x="30911" y="19480"/>
                    <a:pt x="31373" y="18912"/>
                    <a:pt x="31869" y="18375"/>
                  </a:cubicBezTo>
                  <a:cubicBezTo>
                    <a:pt x="32065" y="18166"/>
                    <a:pt x="32274" y="17938"/>
                    <a:pt x="32367" y="17661"/>
                  </a:cubicBezTo>
                  <a:cubicBezTo>
                    <a:pt x="32467" y="17366"/>
                    <a:pt x="32343" y="17090"/>
                    <a:pt x="32137" y="16875"/>
                  </a:cubicBezTo>
                  <a:cubicBezTo>
                    <a:pt x="31826" y="16547"/>
                    <a:pt x="31345" y="16317"/>
                    <a:pt x="30879" y="16317"/>
                  </a:cubicBezTo>
                  <a:cubicBezTo>
                    <a:pt x="30701" y="16317"/>
                    <a:pt x="30525" y="16350"/>
                    <a:pt x="30362" y="16424"/>
                  </a:cubicBezTo>
                  <a:cubicBezTo>
                    <a:pt x="30002" y="16589"/>
                    <a:pt x="29697" y="16865"/>
                    <a:pt x="29393" y="17112"/>
                  </a:cubicBezTo>
                  <a:cubicBezTo>
                    <a:pt x="29054" y="17385"/>
                    <a:pt x="28719" y="17661"/>
                    <a:pt x="28391" y="17944"/>
                  </a:cubicBezTo>
                  <a:cubicBezTo>
                    <a:pt x="28066" y="18226"/>
                    <a:pt x="27742" y="18517"/>
                    <a:pt x="27436" y="18819"/>
                  </a:cubicBezTo>
                  <a:cubicBezTo>
                    <a:pt x="27369" y="18884"/>
                    <a:pt x="27307" y="18954"/>
                    <a:pt x="27240" y="19022"/>
                  </a:cubicBezTo>
                  <a:cubicBezTo>
                    <a:pt x="27177" y="19093"/>
                    <a:pt x="27113" y="19160"/>
                    <a:pt x="27047" y="19228"/>
                  </a:cubicBezTo>
                  <a:cubicBezTo>
                    <a:pt x="26939" y="19339"/>
                    <a:pt x="26821" y="19462"/>
                    <a:pt x="26775" y="19613"/>
                  </a:cubicBezTo>
                  <a:cubicBezTo>
                    <a:pt x="26676" y="19932"/>
                    <a:pt x="27030" y="20052"/>
                    <a:pt x="27269" y="20110"/>
                  </a:cubicBezTo>
                  <a:cubicBezTo>
                    <a:pt x="27548" y="20178"/>
                    <a:pt x="27823" y="20247"/>
                    <a:pt x="28106" y="20247"/>
                  </a:cubicBezTo>
                  <a:cubicBezTo>
                    <a:pt x="28185" y="20247"/>
                    <a:pt x="28264" y="20242"/>
                    <a:pt x="28344" y="20230"/>
                  </a:cubicBezTo>
                  <a:cubicBezTo>
                    <a:pt x="28753" y="20168"/>
                    <a:pt x="29103" y="19949"/>
                    <a:pt x="29410" y="19686"/>
                  </a:cubicBezTo>
                  <a:cubicBezTo>
                    <a:pt x="29708" y="19433"/>
                    <a:pt x="29969" y="19142"/>
                    <a:pt x="30202" y="18829"/>
                  </a:cubicBezTo>
                  <a:cubicBezTo>
                    <a:pt x="30330" y="18663"/>
                    <a:pt x="30447" y="18491"/>
                    <a:pt x="30560" y="18317"/>
                  </a:cubicBezTo>
                  <a:cubicBezTo>
                    <a:pt x="30659" y="18161"/>
                    <a:pt x="30767" y="18013"/>
                    <a:pt x="30870" y="17859"/>
                  </a:cubicBezTo>
                  <a:cubicBezTo>
                    <a:pt x="30951" y="17737"/>
                    <a:pt x="31017" y="17577"/>
                    <a:pt x="30931" y="17439"/>
                  </a:cubicBezTo>
                  <a:cubicBezTo>
                    <a:pt x="30867" y="17337"/>
                    <a:pt x="30748" y="17302"/>
                    <a:pt x="30634" y="17302"/>
                  </a:cubicBezTo>
                  <a:cubicBezTo>
                    <a:pt x="30617" y="17302"/>
                    <a:pt x="30601" y="17303"/>
                    <a:pt x="30585" y="17304"/>
                  </a:cubicBezTo>
                  <a:cubicBezTo>
                    <a:pt x="30274" y="17333"/>
                    <a:pt x="29963" y="17507"/>
                    <a:pt x="29710" y="17679"/>
                  </a:cubicBezTo>
                  <a:cubicBezTo>
                    <a:pt x="29417" y="17877"/>
                    <a:pt x="29159" y="18121"/>
                    <a:pt x="28903" y="18364"/>
                  </a:cubicBezTo>
                  <a:cubicBezTo>
                    <a:pt x="28669" y="18590"/>
                    <a:pt x="28437" y="18820"/>
                    <a:pt x="28177" y="19016"/>
                  </a:cubicBezTo>
                  <a:cubicBezTo>
                    <a:pt x="28087" y="19084"/>
                    <a:pt x="28150" y="19216"/>
                    <a:pt x="28238" y="19216"/>
                  </a:cubicBezTo>
                  <a:cubicBezTo>
                    <a:pt x="28257" y="19216"/>
                    <a:pt x="28278" y="19209"/>
                    <a:pt x="28299" y="19194"/>
                  </a:cubicBezTo>
                  <a:cubicBezTo>
                    <a:pt x="28810" y="18808"/>
                    <a:pt x="29224" y="18313"/>
                    <a:pt x="29742" y="17934"/>
                  </a:cubicBezTo>
                  <a:cubicBezTo>
                    <a:pt x="29977" y="17760"/>
                    <a:pt x="30252" y="17594"/>
                    <a:pt x="30544" y="17539"/>
                  </a:cubicBezTo>
                  <a:cubicBezTo>
                    <a:pt x="30569" y="17534"/>
                    <a:pt x="30611" y="17527"/>
                    <a:pt x="30652" y="17527"/>
                  </a:cubicBezTo>
                  <a:cubicBezTo>
                    <a:pt x="30703" y="17527"/>
                    <a:pt x="30752" y="17538"/>
                    <a:pt x="30765" y="17579"/>
                  </a:cubicBezTo>
                  <a:cubicBezTo>
                    <a:pt x="30805" y="17699"/>
                    <a:pt x="30634" y="17853"/>
                    <a:pt x="30577" y="17942"/>
                  </a:cubicBezTo>
                  <a:cubicBezTo>
                    <a:pt x="30167" y="18559"/>
                    <a:pt x="29712" y="19174"/>
                    <a:pt x="29107" y="19619"/>
                  </a:cubicBezTo>
                  <a:cubicBezTo>
                    <a:pt x="28963" y="19723"/>
                    <a:pt x="28811" y="19828"/>
                    <a:pt x="28645" y="19898"/>
                  </a:cubicBezTo>
                  <a:cubicBezTo>
                    <a:pt x="28474" y="19965"/>
                    <a:pt x="28299" y="20000"/>
                    <a:pt x="28115" y="20004"/>
                  </a:cubicBezTo>
                  <a:cubicBezTo>
                    <a:pt x="28104" y="20004"/>
                    <a:pt x="28093" y="20004"/>
                    <a:pt x="28082" y="20004"/>
                  </a:cubicBezTo>
                  <a:cubicBezTo>
                    <a:pt x="27783" y="20004"/>
                    <a:pt x="27484" y="19924"/>
                    <a:pt x="27200" y="19839"/>
                  </a:cubicBezTo>
                  <a:cubicBezTo>
                    <a:pt x="27149" y="19827"/>
                    <a:pt x="27098" y="19808"/>
                    <a:pt x="27053" y="19781"/>
                  </a:cubicBezTo>
                  <a:cubicBezTo>
                    <a:pt x="27045" y="19775"/>
                    <a:pt x="27021" y="19756"/>
                    <a:pt x="27019" y="19756"/>
                  </a:cubicBezTo>
                  <a:cubicBezTo>
                    <a:pt x="27005" y="19737"/>
                    <a:pt x="27004" y="19730"/>
                    <a:pt x="27004" y="19719"/>
                  </a:cubicBezTo>
                  <a:cubicBezTo>
                    <a:pt x="27001" y="19605"/>
                    <a:pt x="27144" y="19480"/>
                    <a:pt x="27216" y="19404"/>
                  </a:cubicBezTo>
                  <a:cubicBezTo>
                    <a:pt x="27466" y="19141"/>
                    <a:pt x="27714" y="18879"/>
                    <a:pt x="27982" y="18630"/>
                  </a:cubicBezTo>
                  <a:cubicBezTo>
                    <a:pt x="28573" y="18081"/>
                    <a:pt x="29190" y="17567"/>
                    <a:pt x="29823" y="17066"/>
                  </a:cubicBezTo>
                  <a:cubicBezTo>
                    <a:pt x="30083" y="16860"/>
                    <a:pt x="30368" y="16627"/>
                    <a:pt x="30710" y="16588"/>
                  </a:cubicBezTo>
                  <a:cubicBezTo>
                    <a:pt x="30751" y="16583"/>
                    <a:pt x="30793" y="16581"/>
                    <a:pt x="30834" y="16581"/>
                  </a:cubicBezTo>
                  <a:cubicBezTo>
                    <a:pt x="31071" y="16581"/>
                    <a:pt x="31309" y="16654"/>
                    <a:pt x="31517" y="16761"/>
                  </a:cubicBezTo>
                  <a:cubicBezTo>
                    <a:pt x="31757" y="16884"/>
                    <a:pt x="31979" y="17068"/>
                    <a:pt x="32117" y="17301"/>
                  </a:cubicBezTo>
                  <a:cubicBezTo>
                    <a:pt x="32232" y="17498"/>
                    <a:pt x="32087" y="17736"/>
                    <a:pt x="31966" y="17900"/>
                  </a:cubicBezTo>
                  <a:cubicBezTo>
                    <a:pt x="31816" y="18110"/>
                    <a:pt x="31629" y="18282"/>
                    <a:pt x="31457" y="18470"/>
                  </a:cubicBezTo>
                  <a:cubicBezTo>
                    <a:pt x="31216" y="18735"/>
                    <a:pt x="30983" y="19011"/>
                    <a:pt x="30737" y="19277"/>
                  </a:cubicBezTo>
                  <a:cubicBezTo>
                    <a:pt x="30473" y="19560"/>
                    <a:pt x="30201" y="19838"/>
                    <a:pt x="29914" y="20100"/>
                  </a:cubicBezTo>
                  <a:cubicBezTo>
                    <a:pt x="29643" y="20349"/>
                    <a:pt x="29353" y="20604"/>
                    <a:pt x="29037" y="20796"/>
                  </a:cubicBezTo>
                  <a:cubicBezTo>
                    <a:pt x="28774" y="20957"/>
                    <a:pt x="28484" y="21038"/>
                    <a:pt x="28178" y="21038"/>
                  </a:cubicBezTo>
                  <a:cubicBezTo>
                    <a:pt x="28160" y="21038"/>
                    <a:pt x="28141" y="21038"/>
                    <a:pt x="28122" y="21037"/>
                  </a:cubicBezTo>
                  <a:cubicBezTo>
                    <a:pt x="27761" y="21025"/>
                    <a:pt x="27409" y="20916"/>
                    <a:pt x="27060" y="20837"/>
                  </a:cubicBezTo>
                  <a:cubicBezTo>
                    <a:pt x="26693" y="20755"/>
                    <a:pt x="26328" y="20665"/>
                    <a:pt x="25975" y="20539"/>
                  </a:cubicBezTo>
                  <a:cubicBezTo>
                    <a:pt x="25827" y="20485"/>
                    <a:pt x="25661" y="20423"/>
                    <a:pt x="25548" y="20311"/>
                  </a:cubicBezTo>
                  <a:cubicBezTo>
                    <a:pt x="25509" y="20271"/>
                    <a:pt x="25490" y="20239"/>
                    <a:pt x="25510" y="20186"/>
                  </a:cubicBezTo>
                  <a:cubicBezTo>
                    <a:pt x="25539" y="20105"/>
                    <a:pt x="25595" y="20031"/>
                    <a:pt x="25647" y="19963"/>
                  </a:cubicBezTo>
                  <a:cubicBezTo>
                    <a:pt x="25865" y="19675"/>
                    <a:pt x="26140" y="19428"/>
                    <a:pt x="26385" y="19160"/>
                  </a:cubicBezTo>
                  <a:cubicBezTo>
                    <a:pt x="26518" y="19016"/>
                    <a:pt x="26652" y="18871"/>
                    <a:pt x="26785" y="18730"/>
                  </a:cubicBezTo>
                  <a:cubicBezTo>
                    <a:pt x="26920" y="18587"/>
                    <a:pt x="27056" y="18446"/>
                    <a:pt x="27192" y="18305"/>
                  </a:cubicBezTo>
                  <a:cubicBezTo>
                    <a:pt x="27472" y="18015"/>
                    <a:pt x="27758" y="17730"/>
                    <a:pt x="28054" y="17458"/>
                  </a:cubicBezTo>
                  <a:cubicBezTo>
                    <a:pt x="28321" y="17212"/>
                    <a:pt x="28603" y="16977"/>
                    <a:pt x="28879" y="16739"/>
                  </a:cubicBezTo>
                  <a:cubicBezTo>
                    <a:pt x="29377" y="16312"/>
                    <a:pt x="29953" y="15793"/>
                    <a:pt x="30640" y="15739"/>
                  </a:cubicBezTo>
                  <a:cubicBezTo>
                    <a:pt x="30688" y="15735"/>
                    <a:pt x="30736" y="15733"/>
                    <a:pt x="30783" y="15733"/>
                  </a:cubicBezTo>
                  <a:cubicBezTo>
                    <a:pt x="31081" y="15733"/>
                    <a:pt x="31378" y="15809"/>
                    <a:pt x="31661" y="15894"/>
                  </a:cubicBezTo>
                  <a:cubicBezTo>
                    <a:pt x="31987" y="15993"/>
                    <a:pt x="32304" y="16115"/>
                    <a:pt x="32627" y="16218"/>
                  </a:cubicBezTo>
                  <a:cubicBezTo>
                    <a:pt x="32945" y="16319"/>
                    <a:pt x="33265" y="16415"/>
                    <a:pt x="33570" y="16556"/>
                  </a:cubicBezTo>
                  <a:cubicBezTo>
                    <a:pt x="33711" y="16620"/>
                    <a:pt x="33848" y="16696"/>
                    <a:pt x="33975" y="16790"/>
                  </a:cubicBezTo>
                  <a:cubicBezTo>
                    <a:pt x="34072" y="16863"/>
                    <a:pt x="34201" y="16963"/>
                    <a:pt x="34220" y="17095"/>
                  </a:cubicBezTo>
                  <a:cubicBezTo>
                    <a:pt x="34238" y="17233"/>
                    <a:pt x="34127" y="17387"/>
                    <a:pt x="34055" y="17496"/>
                  </a:cubicBezTo>
                  <a:cubicBezTo>
                    <a:pt x="33968" y="17626"/>
                    <a:pt x="33868" y="17749"/>
                    <a:pt x="33765" y="17865"/>
                  </a:cubicBezTo>
                  <a:cubicBezTo>
                    <a:pt x="33548" y="18115"/>
                    <a:pt x="33301" y="18338"/>
                    <a:pt x="33066" y="18568"/>
                  </a:cubicBezTo>
                  <a:cubicBezTo>
                    <a:pt x="32520" y="19094"/>
                    <a:pt x="32038" y="19681"/>
                    <a:pt x="31473" y="20186"/>
                  </a:cubicBezTo>
                  <a:cubicBezTo>
                    <a:pt x="30898" y="20702"/>
                    <a:pt x="30276" y="21190"/>
                    <a:pt x="29611" y="21587"/>
                  </a:cubicBezTo>
                  <a:cubicBezTo>
                    <a:pt x="29460" y="21678"/>
                    <a:pt x="29300" y="21759"/>
                    <a:pt x="29132" y="21813"/>
                  </a:cubicBezTo>
                  <a:cubicBezTo>
                    <a:pt x="28962" y="21868"/>
                    <a:pt x="28789" y="21915"/>
                    <a:pt x="28610" y="21915"/>
                  </a:cubicBezTo>
                  <a:cubicBezTo>
                    <a:pt x="28603" y="21915"/>
                    <a:pt x="28595" y="21915"/>
                    <a:pt x="28588" y="21915"/>
                  </a:cubicBezTo>
                  <a:cubicBezTo>
                    <a:pt x="28575" y="21916"/>
                    <a:pt x="28566" y="21921"/>
                    <a:pt x="28556" y="21926"/>
                  </a:cubicBezTo>
                  <a:cubicBezTo>
                    <a:pt x="27800" y="21838"/>
                    <a:pt x="27052" y="21714"/>
                    <a:pt x="26307" y="21558"/>
                  </a:cubicBezTo>
                  <a:cubicBezTo>
                    <a:pt x="26292" y="21552"/>
                    <a:pt x="26281" y="21546"/>
                    <a:pt x="26268" y="21540"/>
                  </a:cubicBezTo>
                  <a:cubicBezTo>
                    <a:pt x="26067" y="21452"/>
                    <a:pt x="25871" y="21355"/>
                    <a:pt x="25672" y="21266"/>
                  </a:cubicBezTo>
                  <a:cubicBezTo>
                    <a:pt x="25578" y="21225"/>
                    <a:pt x="25486" y="21181"/>
                    <a:pt x="25396" y="21135"/>
                  </a:cubicBezTo>
                  <a:cubicBezTo>
                    <a:pt x="25096" y="20985"/>
                    <a:pt x="24806" y="20813"/>
                    <a:pt x="24536" y="20613"/>
                  </a:cubicBezTo>
                  <a:cubicBezTo>
                    <a:pt x="24348" y="20472"/>
                    <a:pt x="24164" y="20321"/>
                    <a:pt x="23996" y="20152"/>
                  </a:cubicBezTo>
                  <a:cubicBezTo>
                    <a:pt x="24025" y="20039"/>
                    <a:pt x="24080" y="19931"/>
                    <a:pt x="24156" y="19831"/>
                  </a:cubicBezTo>
                  <a:cubicBezTo>
                    <a:pt x="24317" y="19612"/>
                    <a:pt x="24506" y="19409"/>
                    <a:pt x="24694" y="19208"/>
                  </a:cubicBezTo>
                  <a:cubicBezTo>
                    <a:pt x="24880" y="19008"/>
                    <a:pt x="25077" y="18814"/>
                    <a:pt x="25272" y="18621"/>
                  </a:cubicBezTo>
                  <a:cubicBezTo>
                    <a:pt x="26072" y="17844"/>
                    <a:pt x="26919" y="17116"/>
                    <a:pt x="27759" y="16384"/>
                  </a:cubicBezTo>
                  <a:cubicBezTo>
                    <a:pt x="27962" y="16205"/>
                    <a:pt x="28167" y="16022"/>
                    <a:pt x="28362" y="15832"/>
                  </a:cubicBezTo>
                  <a:cubicBezTo>
                    <a:pt x="28521" y="15677"/>
                    <a:pt x="28676" y="15514"/>
                    <a:pt x="28841" y="15360"/>
                  </a:cubicBezTo>
                  <a:cubicBezTo>
                    <a:pt x="29177" y="15044"/>
                    <a:pt x="29559" y="14834"/>
                    <a:pt x="30026" y="14813"/>
                  </a:cubicBezTo>
                  <a:cubicBezTo>
                    <a:pt x="30055" y="14812"/>
                    <a:pt x="30083" y="14811"/>
                    <a:pt x="30112" y="14811"/>
                  </a:cubicBezTo>
                  <a:close/>
                  <a:moveTo>
                    <a:pt x="8826" y="1241"/>
                  </a:moveTo>
                  <a:cubicBezTo>
                    <a:pt x="8899" y="1241"/>
                    <a:pt x="8971" y="1247"/>
                    <a:pt x="9043" y="1265"/>
                  </a:cubicBezTo>
                  <a:cubicBezTo>
                    <a:pt x="9033" y="1295"/>
                    <a:pt x="9024" y="1322"/>
                    <a:pt x="9017" y="1353"/>
                  </a:cubicBezTo>
                  <a:cubicBezTo>
                    <a:pt x="8941" y="1628"/>
                    <a:pt x="8890" y="1911"/>
                    <a:pt x="8866" y="2199"/>
                  </a:cubicBezTo>
                  <a:cubicBezTo>
                    <a:pt x="8649" y="2213"/>
                    <a:pt x="8432" y="2221"/>
                    <a:pt x="8218" y="2243"/>
                  </a:cubicBezTo>
                  <a:cubicBezTo>
                    <a:pt x="8024" y="2267"/>
                    <a:pt x="7836" y="2319"/>
                    <a:pt x="7648" y="2362"/>
                  </a:cubicBezTo>
                  <a:cubicBezTo>
                    <a:pt x="7467" y="2404"/>
                    <a:pt x="7285" y="2458"/>
                    <a:pt x="7111" y="2525"/>
                  </a:cubicBezTo>
                  <a:cubicBezTo>
                    <a:pt x="7029" y="2559"/>
                    <a:pt x="6947" y="2597"/>
                    <a:pt x="6871" y="2643"/>
                  </a:cubicBezTo>
                  <a:cubicBezTo>
                    <a:pt x="6803" y="2684"/>
                    <a:pt x="6747" y="2733"/>
                    <a:pt x="6695" y="2789"/>
                  </a:cubicBezTo>
                  <a:cubicBezTo>
                    <a:pt x="6565" y="2596"/>
                    <a:pt x="6358" y="2474"/>
                    <a:pt x="6143" y="2474"/>
                  </a:cubicBezTo>
                  <a:cubicBezTo>
                    <a:pt x="6041" y="2474"/>
                    <a:pt x="5936" y="2502"/>
                    <a:pt x="5837" y="2564"/>
                  </a:cubicBezTo>
                  <a:cubicBezTo>
                    <a:pt x="5634" y="2690"/>
                    <a:pt x="5483" y="2926"/>
                    <a:pt x="5447" y="3169"/>
                  </a:cubicBezTo>
                  <a:cubicBezTo>
                    <a:pt x="5425" y="3151"/>
                    <a:pt x="5404" y="3138"/>
                    <a:pt x="5384" y="3123"/>
                  </a:cubicBezTo>
                  <a:cubicBezTo>
                    <a:pt x="5258" y="3032"/>
                    <a:pt x="5119" y="2950"/>
                    <a:pt x="4973" y="2903"/>
                  </a:cubicBezTo>
                  <a:cubicBezTo>
                    <a:pt x="4895" y="2878"/>
                    <a:pt x="4816" y="2865"/>
                    <a:pt x="4737" y="2865"/>
                  </a:cubicBezTo>
                  <a:cubicBezTo>
                    <a:pt x="4532" y="2865"/>
                    <a:pt x="4332" y="2949"/>
                    <a:pt x="4188" y="3102"/>
                  </a:cubicBezTo>
                  <a:cubicBezTo>
                    <a:pt x="3981" y="3325"/>
                    <a:pt x="3919" y="3666"/>
                    <a:pt x="4046" y="3944"/>
                  </a:cubicBezTo>
                  <a:cubicBezTo>
                    <a:pt x="4062" y="3976"/>
                    <a:pt x="4080" y="4009"/>
                    <a:pt x="4101" y="4043"/>
                  </a:cubicBezTo>
                  <a:cubicBezTo>
                    <a:pt x="3394" y="4535"/>
                    <a:pt x="2732" y="5064"/>
                    <a:pt x="2269" y="5804"/>
                  </a:cubicBezTo>
                  <a:cubicBezTo>
                    <a:pt x="1784" y="6584"/>
                    <a:pt x="1577" y="7511"/>
                    <a:pt x="1661" y="8425"/>
                  </a:cubicBezTo>
                  <a:cubicBezTo>
                    <a:pt x="1850" y="10408"/>
                    <a:pt x="3351" y="11898"/>
                    <a:pt x="4922" y="12963"/>
                  </a:cubicBezTo>
                  <a:cubicBezTo>
                    <a:pt x="5774" y="13539"/>
                    <a:pt x="6705" y="13968"/>
                    <a:pt x="7614" y="14438"/>
                  </a:cubicBezTo>
                  <a:cubicBezTo>
                    <a:pt x="8605" y="14951"/>
                    <a:pt x="9586" y="15479"/>
                    <a:pt x="10597" y="15950"/>
                  </a:cubicBezTo>
                  <a:cubicBezTo>
                    <a:pt x="12629" y="16897"/>
                    <a:pt x="14753" y="17640"/>
                    <a:pt x="16828" y="18493"/>
                  </a:cubicBezTo>
                  <a:cubicBezTo>
                    <a:pt x="17903" y="18933"/>
                    <a:pt x="18977" y="19378"/>
                    <a:pt x="20053" y="19821"/>
                  </a:cubicBezTo>
                  <a:cubicBezTo>
                    <a:pt x="21078" y="20242"/>
                    <a:pt x="22099" y="20675"/>
                    <a:pt x="23147" y="21036"/>
                  </a:cubicBezTo>
                  <a:cubicBezTo>
                    <a:pt x="25136" y="21719"/>
                    <a:pt x="27207" y="22175"/>
                    <a:pt x="29301" y="22349"/>
                  </a:cubicBezTo>
                  <a:cubicBezTo>
                    <a:pt x="29974" y="22405"/>
                    <a:pt x="30651" y="22435"/>
                    <a:pt x="31328" y="22435"/>
                  </a:cubicBezTo>
                  <a:cubicBezTo>
                    <a:pt x="32720" y="22435"/>
                    <a:pt x="34114" y="22310"/>
                    <a:pt x="35476" y="22032"/>
                  </a:cubicBezTo>
                  <a:cubicBezTo>
                    <a:pt x="36955" y="21733"/>
                    <a:pt x="38428" y="21186"/>
                    <a:pt x="39644" y="20280"/>
                  </a:cubicBezTo>
                  <a:cubicBezTo>
                    <a:pt x="40846" y="19386"/>
                    <a:pt x="41730" y="18114"/>
                    <a:pt x="41930" y="16614"/>
                  </a:cubicBezTo>
                  <a:cubicBezTo>
                    <a:pt x="42061" y="15643"/>
                    <a:pt x="42002" y="14642"/>
                    <a:pt x="41758" y="13694"/>
                  </a:cubicBezTo>
                  <a:cubicBezTo>
                    <a:pt x="41633" y="13208"/>
                    <a:pt x="41453" y="12737"/>
                    <a:pt x="41213" y="12297"/>
                  </a:cubicBezTo>
                  <a:cubicBezTo>
                    <a:pt x="40981" y="11872"/>
                    <a:pt x="40655" y="11513"/>
                    <a:pt x="40308" y="11184"/>
                  </a:cubicBezTo>
                  <a:cubicBezTo>
                    <a:pt x="40138" y="11025"/>
                    <a:pt x="39966" y="10876"/>
                    <a:pt x="39774" y="10745"/>
                  </a:cubicBezTo>
                  <a:cubicBezTo>
                    <a:pt x="39592" y="10622"/>
                    <a:pt x="39407" y="10502"/>
                    <a:pt x="39251" y="10344"/>
                  </a:cubicBezTo>
                  <a:cubicBezTo>
                    <a:pt x="39247" y="9832"/>
                    <a:pt x="39232" y="9316"/>
                    <a:pt x="39154" y="8814"/>
                  </a:cubicBezTo>
                  <a:cubicBezTo>
                    <a:pt x="39150" y="8785"/>
                    <a:pt x="39147" y="8759"/>
                    <a:pt x="39143" y="8732"/>
                  </a:cubicBezTo>
                  <a:lnTo>
                    <a:pt x="39143" y="8732"/>
                  </a:lnTo>
                  <a:cubicBezTo>
                    <a:pt x="39149" y="8736"/>
                    <a:pt x="39154" y="8741"/>
                    <a:pt x="39163" y="8746"/>
                  </a:cubicBezTo>
                  <a:cubicBezTo>
                    <a:pt x="39154" y="8800"/>
                    <a:pt x="39174" y="8857"/>
                    <a:pt x="39234" y="8895"/>
                  </a:cubicBezTo>
                  <a:cubicBezTo>
                    <a:pt x="39444" y="9024"/>
                    <a:pt x="39632" y="9205"/>
                    <a:pt x="39829" y="9355"/>
                  </a:cubicBezTo>
                  <a:cubicBezTo>
                    <a:pt x="40006" y="9493"/>
                    <a:pt x="40178" y="9636"/>
                    <a:pt x="40345" y="9783"/>
                  </a:cubicBezTo>
                  <a:cubicBezTo>
                    <a:pt x="40684" y="10085"/>
                    <a:pt x="41001" y="10413"/>
                    <a:pt x="41290" y="10763"/>
                  </a:cubicBezTo>
                  <a:cubicBezTo>
                    <a:pt x="41855" y="11446"/>
                    <a:pt x="42324" y="12212"/>
                    <a:pt x="42664" y="13032"/>
                  </a:cubicBezTo>
                  <a:cubicBezTo>
                    <a:pt x="43346" y="14680"/>
                    <a:pt x="43491" y="16534"/>
                    <a:pt x="42915" y="18233"/>
                  </a:cubicBezTo>
                  <a:cubicBezTo>
                    <a:pt x="42310" y="20017"/>
                    <a:pt x="40982" y="21558"/>
                    <a:pt x="39428" y="22590"/>
                  </a:cubicBezTo>
                  <a:cubicBezTo>
                    <a:pt x="38650" y="23105"/>
                    <a:pt x="37794" y="23501"/>
                    <a:pt x="36889" y="23733"/>
                  </a:cubicBezTo>
                  <a:cubicBezTo>
                    <a:pt x="35801" y="24010"/>
                    <a:pt x="34656" y="24104"/>
                    <a:pt x="33539" y="24168"/>
                  </a:cubicBezTo>
                  <a:cubicBezTo>
                    <a:pt x="32867" y="24205"/>
                    <a:pt x="32194" y="24229"/>
                    <a:pt x="31521" y="24229"/>
                  </a:cubicBezTo>
                  <a:cubicBezTo>
                    <a:pt x="31067" y="24229"/>
                    <a:pt x="30613" y="24218"/>
                    <a:pt x="30160" y="24193"/>
                  </a:cubicBezTo>
                  <a:cubicBezTo>
                    <a:pt x="28982" y="24125"/>
                    <a:pt x="27830" y="23922"/>
                    <a:pt x="26684" y="23652"/>
                  </a:cubicBezTo>
                  <a:cubicBezTo>
                    <a:pt x="24431" y="23120"/>
                    <a:pt x="22224" y="22392"/>
                    <a:pt x="20073" y="21543"/>
                  </a:cubicBezTo>
                  <a:cubicBezTo>
                    <a:pt x="17969" y="20714"/>
                    <a:pt x="15900" y="19786"/>
                    <a:pt x="13820" y="18897"/>
                  </a:cubicBezTo>
                  <a:cubicBezTo>
                    <a:pt x="11752" y="18011"/>
                    <a:pt x="9692" y="17088"/>
                    <a:pt x="7726" y="15986"/>
                  </a:cubicBezTo>
                  <a:cubicBezTo>
                    <a:pt x="6292" y="15180"/>
                    <a:pt x="4810" y="14425"/>
                    <a:pt x="3472" y="13469"/>
                  </a:cubicBezTo>
                  <a:cubicBezTo>
                    <a:pt x="2189" y="12555"/>
                    <a:pt x="1021" y="11388"/>
                    <a:pt x="537" y="9851"/>
                  </a:cubicBezTo>
                  <a:cubicBezTo>
                    <a:pt x="469" y="9631"/>
                    <a:pt x="412" y="9403"/>
                    <a:pt x="371" y="9175"/>
                  </a:cubicBezTo>
                  <a:cubicBezTo>
                    <a:pt x="376" y="8849"/>
                    <a:pt x="394" y="8521"/>
                    <a:pt x="422" y="8193"/>
                  </a:cubicBezTo>
                  <a:cubicBezTo>
                    <a:pt x="449" y="7886"/>
                    <a:pt x="493" y="7578"/>
                    <a:pt x="540" y="7273"/>
                  </a:cubicBezTo>
                  <a:cubicBezTo>
                    <a:pt x="584" y="6983"/>
                    <a:pt x="631" y="6689"/>
                    <a:pt x="722" y="6406"/>
                  </a:cubicBezTo>
                  <a:cubicBezTo>
                    <a:pt x="746" y="6335"/>
                    <a:pt x="771" y="6261"/>
                    <a:pt x="796" y="6189"/>
                  </a:cubicBezTo>
                  <a:cubicBezTo>
                    <a:pt x="798" y="6186"/>
                    <a:pt x="798" y="6184"/>
                    <a:pt x="800" y="6183"/>
                  </a:cubicBezTo>
                  <a:cubicBezTo>
                    <a:pt x="867" y="6030"/>
                    <a:pt x="942" y="5878"/>
                    <a:pt x="1021" y="5731"/>
                  </a:cubicBezTo>
                  <a:cubicBezTo>
                    <a:pt x="1176" y="5441"/>
                    <a:pt x="1341" y="5156"/>
                    <a:pt x="1532" y="4888"/>
                  </a:cubicBezTo>
                  <a:cubicBezTo>
                    <a:pt x="1913" y="4347"/>
                    <a:pt x="2367" y="3858"/>
                    <a:pt x="2879" y="3439"/>
                  </a:cubicBezTo>
                  <a:cubicBezTo>
                    <a:pt x="4019" y="2504"/>
                    <a:pt x="5418" y="1868"/>
                    <a:pt x="6850" y="1543"/>
                  </a:cubicBezTo>
                  <a:cubicBezTo>
                    <a:pt x="7240" y="1455"/>
                    <a:pt x="7633" y="1408"/>
                    <a:pt x="8026" y="1351"/>
                  </a:cubicBezTo>
                  <a:cubicBezTo>
                    <a:pt x="8209" y="1324"/>
                    <a:pt x="8390" y="1284"/>
                    <a:pt x="8572" y="1260"/>
                  </a:cubicBezTo>
                  <a:cubicBezTo>
                    <a:pt x="8656" y="1250"/>
                    <a:pt x="8741" y="1241"/>
                    <a:pt x="8826" y="1241"/>
                  </a:cubicBezTo>
                  <a:close/>
                  <a:moveTo>
                    <a:pt x="362" y="9985"/>
                  </a:moveTo>
                  <a:cubicBezTo>
                    <a:pt x="1178" y="12672"/>
                    <a:pt x="4103" y="14247"/>
                    <a:pt x="6440" y="15560"/>
                  </a:cubicBezTo>
                  <a:cubicBezTo>
                    <a:pt x="7328" y="16058"/>
                    <a:pt x="8203" y="16571"/>
                    <a:pt x="9109" y="17036"/>
                  </a:cubicBezTo>
                  <a:cubicBezTo>
                    <a:pt x="10146" y="17568"/>
                    <a:pt x="11201" y="18059"/>
                    <a:pt x="12265" y="18532"/>
                  </a:cubicBezTo>
                  <a:cubicBezTo>
                    <a:pt x="14397" y="19480"/>
                    <a:pt x="16543" y="20405"/>
                    <a:pt x="18693" y="21310"/>
                  </a:cubicBezTo>
                  <a:cubicBezTo>
                    <a:pt x="20898" y="22239"/>
                    <a:pt x="23163" y="23045"/>
                    <a:pt x="25476" y="23656"/>
                  </a:cubicBezTo>
                  <a:cubicBezTo>
                    <a:pt x="26618" y="23956"/>
                    <a:pt x="27776" y="24228"/>
                    <a:pt x="28951" y="24372"/>
                  </a:cubicBezTo>
                  <a:cubicBezTo>
                    <a:pt x="29828" y="24477"/>
                    <a:pt x="30710" y="24517"/>
                    <a:pt x="31592" y="24517"/>
                  </a:cubicBezTo>
                  <a:cubicBezTo>
                    <a:pt x="31884" y="24517"/>
                    <a:pt x="32176" y="24513"/>
                    <a:pt x="32468" y="24505"/>
                  </a:cubicBezTo>
                  <a:cubicBezTo>
                    <a:pt x="34593" y="24448"/>
                    <a:pt x="36831" y="24328"/>
                    <a:pt x="38753" y="23336"/>
                  </a:cubicBezTo>
                  <a:cubicBezTo>
                    <a:pt x="40455" y="22458"/>
                    <a:pt x="41907" y="21030"/>
                    <a:pt x="42782" y="19322"/>
                  </a:cubicBezTo>
                  <a:cubicBezTo>
                    <a:pt x="42838" y="19211"/>
                    <a:pt x="42892" y="19099"/>
                    <a:pt x="42940" y="18987"/>
                  </a:cubicBezTo>
                  <a:lnTo>
                    <a:pt x="42940" y="18987"/>
                  </a:lnTo>
                  <a:cubicBezTo>
                    <a:pt x="42907" y="19121"/>
                    <a:pt x="42870" y="19255"/>
                    <a:pt x="42831" y="19386"/>
                  </a:cubicBezTo>
                  <a:cubicBezTo>
                    <a:pt x="42526" y="20436"/>
                    <a:pt x="42184" y="21477"/>
                    <a:pt x="41809" y="22502"/>
                  </a:cubicBezTo>
                  <a:cubicBezTo>
                    <a:pt x="41433" y="23535"/>
                    <a:pt x="41014" y="24556"/>
                    <a:pt x="40535" y="25549"/>
                  </a:cubicBezTo>
                  <a:cubicBezTo>
                    <a:pt x="40303" y="26033"/>
                    <a:pt x="40053" y="26512"/>
                    <a:pt x="39787" y="26981"/>
                  </a:cubicBezTo>
                  <a:cubicBezTo>
                    <a:pt x="39541" y="27414"/>
                    <a:pt x="39283" y="27827"/>
                    <a:pt x="38946" y="28196"/>
                  </a:cubicBezTo>
                  <a:cubicBezTo>
                    <a:pt x="38319" y="28883"/>
                    <a:pt x="37522" y="29392"/>
                    <a:pt x="36695" y="29808"/>
                  </a:cubicBezTo>
                  <a:cubicBezTo>
                    <a:pt x="35741" y="30285"/>
                    <a:pt x="34737" y="30683"/>
                    <a:pt x="33697" y="30931"/>
                  </a:cubicBezTo>
                  <a:cubicBezTo>
                    <a:pt x="32775" y="31155"/>
                    <a:pt x="31842" y="31243"/>
                    <a:pt x="30907" y="31243"/>
                  </a:cubicBezTo>
                  <a:cubicBezTo>
                    <a:pt x="29711" y="31243"/>
                    <a:pt x="28512" y="31099"/>
                    <a:pt x="27326" y="30912"/>
                  </a:cubicBezTo>
                  <a:cubicBezTo>
                    <a:pt x="24988" y="30544"/>
                    <a:pt x="22901" y="29743"/>
                    <a:pt x="20709" y="28898"/>
                  </a:cubicBezTo>
                  <a:cubicBezTo>
                    <a:pt x="19518" y="28437"/>
                    <a:pt x="18367" y="27893"/>
                    <a:pt x="17209" y="27358"/>
                  </a:cubicBezTo>
                  <a:cubicBezTo>
                    <a:pt x="14857" y="26272"/>
                    <a:pt x="12489" y="25224"/>
                    <a:pt x="10195" y="24021"/>
                  </a:cubicBezTo>
                  <a:cubicBezTo>
                    <a:pt x="9107" y="23453"/>
                    <a:pt x="8052" y="22822"/>
                    <a:pt x="7019" y="22162"/>
                  </a:cubicBezTo>
                  <a:cubicBezTo>
                    <a:pt x="6525" y="21846"/>
                    <a:pt x="6037" y="21515"/>
                    <a:pt x="5586" y="21141"/>
                  </a:cubicBezTo>
                  <a:cubicBezTo>
                    <a:pt x="5144" y="20781"/>
                    <a:pt x="4727" y="20380"/>
                    <a:pt x="4313" y="19985"/>
                  </a:cubicBezTo>
                  <a:cubicBezTo>
                    <a:pt x="3487" y="19199"/>
                    <a:pt x="2712" y="18348"/>
                    <a:pt x="2171" y="17335"/>
                  </a:cubicBezTo>
                  <a:cubicBezTo>
                    <a:pt x="1589" y="16237"/>
                    <a:pt x="1181" y="15052"/>
                    <a:pt x="875" y="13850"/>
                  </a:cubicBezTo>
                  <a:cubicBezTo>
                    <a:pt x="559" y="12614"/>
                    <a:pt x="386" y="11361"/>
                    <a:pt x="362" y="10086"/>
                  </a:cubicBezTo>
                  <a:lnTo>
                    <a:pt x="362" y="9985"/>
                  </a:lnTo>
                  <a:close/>
                  <a:moveTo>
                    <a:pt x="11127" y="1"/>
                  </a:moveTo>
                  <a:cubicBezTo>
                    <a:pt x="11020" y="1"/>
                    <a:pt x="10904" y="60"/>
                    <a:pt x="10803" y="121"/>
                  </a:cubicBezTo>
                  <a:cubicBezTo>
                    <a:pt x="10685" y="193"/>
                    <a:pt x="10577" y="281"/>
                    <a:pt x="10460" y="354"/>
                  </a:cubicBezTo>
                  <a:cubicBezTo>
                    <a:pt x="10359" y="421"/>
                    <a:pt x="10236" y="488"/>
                    <a:pt x="10112" y="488"/>
                  </a:cubicBezTo>
                  <a:cubicBezTo>
                    <a:pt x="10105" y="488"/>
                    <a:pt x="10098" y="488"/>
                    <a:pt x="10091" y="487"/>
                  </a:cubicBezTo>
                  <a:cubicBezTo>
                    <a:pt x="9975" y="477"/>
                    <a:pt x="9888" y="378"/>
                    <a:pt x="9770" y="364"/>
                  </a:cubicBezTo>
                  <a:cubicBezTo>
                    <a:pt x="9762" y="364"/>
                    <a:pt x="9755" y="363"/>
                    <a:pt x="9747" y="363"/>
                  </a:cubicBezTo>
                  <a:cubicBezTo>
                    <a:pt x="9611" y="363"/>
                    <a:pt x="9488" y="469"/>
                    <a:pt x="9400" y="565"/>
                  </a:cubicBezTo>
                  <a:cubicBezTo>
                    <a:pt x="9295" y="683"/>
                    <a:pt x="9213" y="820"/>
                    <a:pt x="9144" y="964"/>
                  </a:cubicBezTo>
                  <a:cubicBezTo>
                    <a:pt x="9044" y="931"/>
                    <a:pt x="8939" y="919"/>
                    <a:pt x="8834" y="919"/>
                  </a:cubicBezTo>
                  <a:cubicBezTo>
                    <a:pt x="8599" y="919"/>
                    <a:pt x="8357" y="981"/>
                    <a:pt x="8137" y="1021"/>
                  </a:cubicBezTo>
                  <a:cubicBezTo>
                    <a:pt x="7779" y="1091"/>
                    <a:pt x="7415" y="1129"/>
                    <a:pt x="7059" y="1206"/>
                  </a:cubicBezTo>
                  <a:cubicBezTo>
                    <a:pt x="6289" y="1369"/>
                    <a:pt x="5536" y="1615"/>
                    <a:pt x="4822" y="1940"/>
                  </a:cubicBezTo>
                  <a:cubicBezTo>
                    <a:pt x="3516" y="2534"/>
                    <a:pt x="2321" y="3388"/>
                    <a:pt x="1464" y="4550"/>
                  </a:cubicBezTo>
                  <a:cubicBezTo>
                    <a:pt x="1239" y="4854"/>
                    <a:pt x="1030" y="5181"/>
                    <a:pt x="870" y="5525"/>
                  </a:cubicBezTo>
                  <a:cubicBezTo>
                    <a:pt x="786" y="5698"/>
                    <a:pt x="713" y="5875"/>
                    <a:pt x="646" y="6055"/>
                  </a:cubicBezTo>
                  <a:cubicBezTo>
                    <a:pt x="633" y="6090"/>
                    <a:pt x="623" y="6122"/>
                    <a:pt x="612" y="6156"/>
                  </a:cubicBezTo>
                  <a:cubicBezTo>
                    <a:pt x="566" y="6228"/>
                    <a:pt x="524" y="6298"/>
                    <a:pt x="488" y="6374"/>
                  </a:cubicBezTo>
                  <a:cubicBezTo>
                    <a:pt x="368" y="6639"/>
                    <a:pt x="298" y="6930"/>
                    <a:pt x="237" y="7215"/>
                  </a:cubicBezTo>
                  <a:cubicBezTo>
                    <a:pt x="103" y="7836"/>
                    <a:pt x="71" y="8477"/>
                    <a:pt x="48" y="9108"/>
                  </a:cubicBezTo>
                  <a:cubicBezTo>
                    <a:pt x="1" y="10389"/>
                    <a:pt x="74" y="11684"/>
                    <a:pt x="327" y="12941"/>
                  </a:cubicBezTo>
                  <a:cubicBezTo>
                    <a:pt x="571" y="14165"/>
                    <a:pt x="917" y="15376"/>
                    <a:pt x="1410" y="16521"/>
                  </a:cubicBezTo>
                  <a:cubicBezTo>
                    <a:pt x="1651" y="17086"/>
                    <a:pt x="1922" y="17641"/>
                    <a:pt x="2260" y="18153"/>
                  </a:cubicBezTo>
                  <a:cubicBezTo>
                    <a:pt x="2582" y="18641"/>
                    <a:pt x="2957" y="19093"/>
                    <a:pt x="3353" y="19517"/>
                  </a:cubicBezTo>
                  <a:cubicBezTo>
                    <a:pt x="3749" y="19937"/>
                    <a:pt x="4170" y="20333"/>
                    <a:pt x="4593" y="20725"/>
                  </a:cubicBezTo>
                  <a:cubicBezTo>
                    <a:pt x="5025" y="21125"/>
                    <a:pt x="5459" y="21511"/>
                    <a:pt x="5939" y="21857"/>
                  </a:cubicBezTo>
                  <a:cubicBezTo>
                    <a:pt x="6429" y="22209"/>
                    <a:pt x="6941" y="22529"/>
                    <a:pt x="7457" y="22841"/>
                  </a:cubicBezTo>
                  <a:cubicBezTo>
                    <a:pt x="7982" y="23156"/>
                    <a:pt x="8503" y="23478"/>
                    <a:pt x="9035" y="23779"/>
                  </a:cubicBezTo>
                  <a:cubicBezTo>
                    <a:pt x="11313" y="25057"/>
                    <a:pt x="13711" y="26123"/>
                    <a:pt x="16086" y="27199"/>
                  </a:cubicBezTo>
                  <a:cubicBezTo>
                    <a:pt x="17275" y="27738"/>
                    <a:pt x="18455" y="28304"/>
                    <a:pt x="19669" y="28779"/>
                  </a:cubicBezTo>
                  <a:cubicBezTo>
                    <a:pt x="20160" y="28972"/>
                    <a:pt x="20651" y="29160"/>
                    <a:pt x="21144" y="29351"/>
                  </a:cubicBezTo>
                  <a:cubicBezTo>
                    <a:pt x="21261" y="29409"/>
                    <a:pt x="21376" y="29470"/>
                    <a:pt x="21491" y="29528"/>
                  </a:cubicBezTo>
                  <a:cubicBezTo>
                    <a:pt x="21978" y="29773"/>
                    <a:pt x="22486" y="29971"/>
                    <a:pt x="22991" y="30171"/>
                  </a:cubicBezTo>
                  <a:cubicBezTo>
                    <a:pt x="23524" y="30381"/>
                    <a:pt x="24062" y="30559"/>
                    <a:pt x="24619" y="30688"/>
                  </a:cubicBezTo>
                  <a:cubicBezTo>
                    <a:pt x="25179" y="30819"/>
                    <a:pt x="25746" y="30943"/>
                    <a:pt x="26311" y="31057"/>
                  </a:cubicBezTo>
                  <a:cubicBezTo>
                    <a:pt x="27797" y="31360"/>
                    <a:pt x="29330" y="31593"/>
                    <a:pt x="30857" y="31593"/>
                  </a:cubicBezTo>
                  <a:cubicBezTo>
                    <a:pt x="31627" y="31593"/>
                    <a:pt x="32396" y="31534"/>
                    <a:pt x="33155" y="31394"/>
                  </a:cubicBezTo>
                  <a:cubicBezTo>
                    <a:pt x="34241" y="31196"/>
                    <a:pt x="35284" y="30842"/>
                    <a:pt x="36283" y="30384"/>
                  </a:cubicBezTo>
                  <a:cubicBezTo>
                    <a:pt x="37171" y="29979"/>
                    <a:pt x="38039" y="29509"/>
                    <a:pt x="38770" y="28856"/>
                  </a:cubicBezTo>
                  <a:cubicBezTo>
                    <a:pt x="39544" y="28166"/>
                    <a:pt x="40038" y="27274"/>
                    <a:pt x="40506" y="26364"/>
                  </a:cubicBezTo>
                  <a:cubicBezTo>
                    <a:pt x="41016" y="25374"/>
                    <a:pt x="41457" y="24348"/>
                    <a:pt x="41851" y="23306"/>
                  </a:cubicBezTo>
                  <a:cubicBezTo>
                    <a:pt x="42242" y="22267"/>
                    <a:pt x="42590" y="21215"/>
                    <a:pt x="42918" y="20156"/>
                  </a:cubicBezTo>
                  <a:cubicBezTo>
                    <a:pt x="43452" y="18425"/>
                    <a:pt x="43757" y="16578"/>
                    <a:pt x="43460" y="14773"/>
                  </a:cubicBezTo>
                  <a:cubicBezTo>
                    <a:pt x="43370" y="14226"/>
                    <a:pt x="43225" y="13691"/>
                    <a:pt x="43029" y="13174"/>
                  </a:cubicBezTo>
                  <a:cubicBezTo>
                    <a:pt x="42662" y="12184"/>
                    <a:pt x="42087" y="11257"/>
                    <a:pt x="41397" y="10446"/>
                  </a:cubicBezTo>
                  <a:cubicBezTo>
                    <a:pt x="41043" y="10034"/>
                    <a:pt x="40660" y="9647"/>
                    <a:pt x="40256" y="9285"/>
                  </a:cubicBezTo>
                  <a:cubicBezTo>
                    <a:pt x="40054" y="9103"/>
                    <a:pt x="39844" y="8930"/>
                    <a:pt x="39630" y="8759"/>
                  </a:cubicBezTo>
                  <a:cubicBezTo>
                    <a:pt x="39529" y="8680"/>
                    <a:pt x="39428" y="8582"/>
                    <a:pt x="39318" y="8518"/>
                  </a:cubicBezTo>
                  <a:cubicBezTo>
                    <a:pt x="39235" y="8468"/>
                    <a:pt x="39123" y="8455"/>
                    <a:pt x="39069" y="8387"/>
                  </a:cubicBezTo>
                  <a:cubicBezTo>
                    <a:pt x="38975" y="8268"/>
                    <a:pt x="38948" y="7997"/>
                    <a:pt x="38881" y="7852"/>
                  </a:cubicBezTo>
                  <a:cubicBezTo>
                    <a:pt x="38799" y="7668"/>
                    <a:pt x="38696" y="7493"/>
                    <a:pt x="38577" y="7333"/>
                  </a:cubicBezTo>
                  <a:cubicBezTo>
                    <a:pt x="38268" y="6923"/>
                    <a:pt x="37857" y="6608"/>
                    <a:pt x="37369" y="6440"/>
                  </a:cubicBezTo>
                  <a:cubicBezTo>
                    <a:pt x="37122" y="6355"/>
                    <a:pt x="36865" y="6315"/>
                    <a:pt x="36606" y="6315"/>
                  </a:cubicBezTo>
                  <a:cubicBezTo>
                    <a:pt x="36389" y="6315"/>
                    <a:pt x="36172" y="6343"/>
                    <a:pt x="35960" y="6398"/>
                  </a:cubicBezTo>
                  <a:cubicBezTo>
                    <a:pt x="35634" y="6486"/>
                    <a:pt x="35331" y="6633"/>
                    <a:pt x="35059" y="6822"/>
                  </a:cubicBezTo>
                  <a:cubicBezTo>
                    <a:pt x="35019" y="6795"/>
                    <a:pt x="34971" y="6785"/>
                    <a:pt x="34920" y="6773"/>
                  </a:cubicBezTo>
                  <a:cubicBezTo>
                    <a:pt x="34866" y="6762"/>
                    <a:pt x="34816" y="6742"/>
                    <a:pt x="34765" y="6720"/>
                  </a:cubicBezTo>
                  <a:cubicBezTo>
                    <a:pt x="34634" y="6665"/>
                    <a:pt x="34504" y="6614"/>
                    <a:pt x="34374" y="6564"/>
                  </a:cubicBezTo>
                  <a:cubicBezTo>
                    <a:pt x="34102" y="6460"/>
                    <a:pt x="33838" y="6338"/>
                    <a:pt x="33566" y="6236"/>
                  </a:cubicBezTo>
                  <a:cubicBezTo>
                    <a:pt x="33040" y="6033"/>
                    <a:pt x="32500" y="5863"/>
                    <a:pt x="31976" y="5655"/>
                  </a:cubicBezTo>
                  <a:cubicBezTo>
                    <a:pt x="31966" y="5651"/>
                    <a:pt x="31957" y="5650"/>
                    <a:pt x="31947" y="5648"/>
                  </a:cubicBezTo>
                  <a:cubicBezTo>
                    <a:pt x="31887" y="5517"/>
                    <a:pt x="31820" y="5392"/>
                    <a:pt x="31746" y="5271"/>
                  </a:cubicBezTo>
                  <a:cubicBezTo>
                    <a:pt x="31604" y="5040"/>
                    <a:pt x="31429" y="4818"/>
                    <a:pt x="31215" y="4646"/>
                  </a:cubicBezTo>
                  <a:cubicBezTo>
                    <a:pt x="31007" y="4481"/>
                    <a:pt x="30759" y="4370"/>
                    <a:pt x="30505" y="4292"/>
                  </a:cubicBezTo>
                  <a:cubicBezTo>
                    <a:pt x="30272" y="4221"/>
                    <a:pt x="30034" y="4188"/>
                    <a:pt x="29797" y="4188"/>
                  </a:cubicBezTo>
                  <a:cubicBezTo>
                    <a:pt x="29337" y="4188"/>
                    <a:pt x="28881" y="4313"/>
                    <a:pt x="28472" y="4531"/>
                  </a:cubicBezTo>
                  <a:cubicBezTo>
                    <a:pt x="28462" y="4503"/>
                    <a:pt x="28440" y="4477"/>
                    <a:pt x="28405" y="4455"/>
                  </a:cubicBezTo>
                  <a:cubicBezTo>
                    <a:pt x="28295" y="4384"/>
                    <a:pt x="28159" y="4342"/>
                    <a:pt x="28035" y="4296"/>
                  </a:cubicBezTo>
                  <a:cubicBezTo>
                    <a:pt x="27910" y="4248"/>
                    <a:pt x="27782" y="4206"/>
                    <a:pt x="27656" y="4161"/>
                  </a:cubicBezTo>
                  <a:cubicBezTo>
                    <a:pt x="27400" y="4075"/>
                    <a:pt x="27148" y="3979"/>
                    <a:pt x="26896" y="3885"/>
                  </a:cubicBezTo>
                  <a:cubicBezTo>
                    <a:pt x="26628" y="3785"/>
                    <a:pt x="26354" y="3697"/>
                    <a:pt x="26084" y="3602"/>
                  </a:cubicBezTo>
                  <a:cubicBezTo>
                    <a:pt x="25857" y="3521"/>
                    <a:pt x="25620" y="3463"/>
                    <a:pt x="25403" y="3356"/>
                  </a:cubicBezTo>
                  <a:cubicBezTo>
                    <a:pt x="25386" y="3348"/>
                    <a:pt x="25371" y="3344"/>
                    <a:pt x="25356" y="3344"/>
                  </a:cubicBezTo>
                  <a:cubicBezTo>
                    <a:pt x="25346" y="3344"/>
                    <a:pt x="25335" y="3346"/>
                    <a:pt x="25325" y="3349"/>
                  </a:cubicBezTo>
                  <a:cubicBezTo>
                    <a:pt x="25312" y="3332"/>
                    <a:pt x="25298" y="3313"/>
                    <a:pt x="25283" y="3296"/>
                  </a:cubicBezTo>
                  <a:cubicBezTo>
                    <a:pt x="25064" y="3039"/>
                    <a:pt x="24760" y="2848"/>
                    <a:pt x="24430" y="2779"/>
                  </a:cubicBezTo>
                  <a:cubicBezTo>
                    <a:pt x="24334" y="2759"/>
                    <a:pt x="24239" y="2750"/>
                    <a:pt x="24145" y="2750"/>
                  </a:cubicBezTo>
                  <a:cubicBezTo>
                    <a:pt x="24062" y="2750"/>
                    <a:pt x="23980" y="2757"/>
                    <a:pt x="23898" y="2771"/>
                  </a:cubicBezTo>
                  <a:cubicBezTo>
                    <a:pt x="23870" y="2747"/>
                    <a:pt x="23838" y="2728"/>
                    <a:pt x="23793" y="2716"/>
                  </a:cubicBezTo>
                  <a:cubicBezTo>
                    <a:pt x="23745" y="2702"/>
                    <a:pt x="23694" y="2692"/>
                    <a:pt x="23646" y="2682"/>
                  </a:cubicBezTo>
                  <a:cubicBezTo>
                    <a:pt x="23549" y="2661"/>
                    <a:pt x="23454" y="2638"/>
                    <a:pt x="23359" y="2622"/>
                  </a:cubicBezTo>
                  <a:cubicBezTo>
                    <a:pt x="23271" y="2604"/>
                    <a:pt x="23184" y="2592"/>
                    <a:pt x="23096" y="2577"/>
                  </a:cubicBezTo>
                  <a:cubicBezTo>
                    <a:pt x="23048" y="2571"/>
                    <a:pt x="23003" y="2561"/>
                    <a:pt x="22954" y="2560"/>
                  </a:cubicBezTo>
                  <a:cubicBezTo>
                    <a:pt x="22918" y="2557"/>
                    <a:pt x="22882" y="2550"/>
                    <a:pt x="22846" y="2540"/>
                  </a:cubicBezTo>
                  <a:cubicBezTo>
                    <a:pt x="22808" y="2433"/>
                    <a:pt x="22762" y="2327"/>
                    <a:pt x="22709" y="2228"/>
                  </a:cubicBezTo>
                  <a:cubicBezTo>
                    <a:pt x="22529" y="1905"/>
                    <a:pt x="22239" y="1661"/>
                    <a:pt x="21908" y="1497"/>
                  </a:cubicBezTo>
                  <a:cubicBezTo>
                    <a:pt x="21537" y="1314"/>
                    <a:pt x="21117" y="1200"/>
                    <a:pt x="20700" y="1200"/>
                  </a:cubicBezTo>
                  <a:cubicBezTo>
                    <a:pt x="20638" y="1200"/>
                    <a:pt x="20575" y="1203"/>
                    <a:pt x="20513" y="1208"/>
                  </a:cubicBezTo>
                  <a:cubicBezTo>
                    <a:pt x="20142" y="1239"/>
                    <a:pt x="19766" y="1364"/>
                    <a:pt x="19479" y="1605"/>
                  </a:cubicBezTo>
                  <a:cubicBezTo>
                    <a:pt x="19392" y="1488"/>
                    <a:pt x="19287" y="1389"/>
                    <a:pt x="19169" y="1303"/>
                  </a:cubicBezTo>
                  <a:cubicBezTo>
                    <a:pt x="19043" y="1213"/>
                    <a:pt x="18904" y="1118"/>
                    <a:pt x="18763" y="1062"/>
                  </a:cubicBezTo>
                  <a:cubicBezTo>
                    <a:pt x="18643" y="1014"/>
                    <a:pt x="18524" y="996"/>
                    <a:pt x="18404" y="996"/>
                  </a:cubicBezTo>
                  <a:cubicBezTo>
                    <a:pt x="18223" y="996"/>
                    <a:pt x="18042" y="1037"/>
                    <a:pt x="17860" y="1077"/>
                  </a:cubicBezTo>
                  <a:cubicBezTo>
                    <a:pt x="17790" y="1092"/>
                    <a:pt x="17719" y="1109"/>
                    <a:pt x="17646" y="1113"/>
                  </a:cubicBezTo>
                  <a:cubicBezTo>
                    <a:pt x="17638" y="1114"/>
                    <a:pt x="17630" y="1114"/>
                    <a:pt x="17622" y="1114"/>
                  </a:cubicBezTo>
                  <a:cubicBezTo>
                    <a:pt x="17611" y="1114"/>
                    <a:pt x="17600" y="1113"/>
                    <a:pt x="17589" y="1110"/>
                  </a:cubicBezTo>
                  <a:cubicBezTo>
                    <a:pt x="17586" y="1109"/>
                    <a:pt x="17585" y="1108"/>
                    <a:pt x="17584" y="1108"/>
                  </a:cubicBezTo>
                  <a:cubicBezTo>
                    <a:pt x="17583" y="1108"/>
                    <a:pt x="17583" y="1108"/>
                    <a:pt x="17582" y="1109"/>
                  </a:cubicBezTo>
                  <a:cubicBezTo>
                    <a:pt x="17582" y="1109"/>
                    <a:pt x="17580" y="1107"/>
                    <a:pt x="17574" y="1103"/>
                  </a:cubicBezTo>
                  <a:lnTo>
                    <a:pt x="17558" y="1088"/>
                  </a:lnTo>
                  <a:cubicBezTo>
                    <a:pt x="17485" y="1008"/>
                    <a:pt x="17429" y="895"/>
                    <a:pt x="17320" y="834"/>
                  </a:cubicBezTo>
                  <a:cubicBezTo>
                    <a:pt x="17247" y="792"/>
                    <a:pt x="17171" y="776"/>
                    <a:pt x="17093" y="776"/>
                  </a:cubicBezTo>
                  <a:cubicBezTo>
                    <a:pt x="16878" y="776"/>
                    <a:pt x="16653" y="900"/>
                    <a:pt x="16462" y="966"/>
                  </a:cubicBezTo>
                  <a:cubicBezTo>
                    <a:pt x="16405" y="986"/>
                    <a:pt x="16313" y="1018"/>
                    <a:pt x="16235" y="1018"/>
                  </a:cubicBezTo>
                  <a:cubicBezTo>
                    <a:pt x="16188" y="1018"/>
                    <a:pt x="16147" y="1007"/>
                    <a:pt x="16122" y="975"/>
                  </a:cubicBezTo>
                  <a:cubicBezTo>
                    <a:pt x="16058" y="895"/>
                    <a:pt x="16030" y="792"/>
                    <a:pt x="15957" y="713"/>
                  </a:cubicBezTo>
                  <a:cubicBezTo>
                    <a:pt x="15867" y="618"/>
                    <a:pt x="15752" y="581"/>
                    <a:pt x="15632" y="581"/>
                  </a:cubicBezTo>
                  <a:cubicBezTo>
                    <a:pt x="15580" y="581"/>
                    <a:pt x="15527" y="588"/>
                    <a:pt x="15475" y="600"/>
                  </a:cubicBezTo>
                  <a:cubicBezTo>
                    <a:pt x="15298" y="639"/>
                    <a:pt x="15133" y="725"/>
                    <a:pt x="14968" y="796"/>
                  </a:cubicBezTo>
                  <a:cubicBezTo>
                    <a:pt x="14886" y="832"/>
                    <a:pt x="14804" y="862"/>
                    <a:pt x="14718" y="884"/>
                  </a:cubicBezTo>
                  <a:cubicBezTo>
                    <a:pt x="14684" y="891"/>
                    <a:pt x="14649" y="897"/>
                    <a:pt x="14613" y="897"/>
                  </a:cubicBezTo>
                  <a:cubicBezTo>
                    <a:pt x="14587" y="897"/>
                    <a:pt x="14560" y="894"/>
                    <a:pt x="14534" y="886"/>
                  </a:cubicBezTo>
                  <a:cubicBezTo>
                    <a:pt x="14528" y="885"/>
                    <a:pt x="14497" y="868"/>
                    <a:pt x="14485" y="858"/>
                  </a:cubicBezTo>
                  <a:cubicBezTo>
                    <a:pt x="14454" y="831"/>
                    <a:pt x="14435" y="805"/>
                    <a:pt x="14413" y="759"/>
                  </a:cubicBezTo>
                  <a:cubicBezTo>
                    <a:pt x="14357" y="641"/>
                    <a:pt x="14340" y="510"/>
                    <a:pt x="14267" y="400"/>
                  </a:cubicBezTo>
                  <a:cubicBezTo>
                    <a:pt x="14166" y="251"/>
                    <a:pt x="14019" y="198"/>
                    <a:pt x="13864" y="198"/>
                  </a:cubicBezTo>
                  <a:cubicBezTo>
                    <a:pt x="13731" y="198"/>
                    <a:pt x="13592" y="236"/>
                    <a:pt x="13470" y="286"/>
                  </a:cubicBezTo>
                  <a:cubicBezTo>
                    <a:pt x="13346" y="336"/>
                    <a:pt x="13225" y="400"/>
                    <a:pt x="13097" y="442"/>
                  </a:cubicBezTo>
                  <a:cubicBezTo>
                    <a:pt x="13044" y="460"/>
                    <a:pt x="12983" y="476"/>
                    <a:pt x="12924" y="476"/>
                  </a:cubicBezTo>
                  <a:cubicBezTo>
                    <a:pt x="12878" y="476"/>
                    <a:pt x="12833" y="466"/>
                    <a:pt x="12794" y="440"/>
                  </a:cubicBezTo>
                  <a:cubicBezTo>
                    <a:pt x="12747" y="407"/>
                    <a:pt x="12722" y="354"/>
                    <a:pt x="12690" y="306"/>
                  </a:cubicBezTo>
                  <a:cubicBezTo>
                    <a:pt x="12658" y="256"/>
                    <a:pt x="12622" y="206"/>
                    <a:pt x="12578" y="164"/>
                  </a:cubicBezTo>
                  <a:cubicBezTo>
                    <a:pt x="12508" y="94"/>
                    <a:pt x="12414" y="62"/>
                    <a:pt x="12318" y="62"/>
                  </a:cubicBezTo>
                  <a:cubicBezTo>
                    <a:pt x="12295" y="62"/>
                    <a:pt x="12271" y="64"/>
                    <a:pt x="12247" y="67"/>
                  </a:cubicBezTo>
                  <a:cubicBezTo>
                    <a:pt x="12023" y="103"/>
                    <a:pt x="11858" y="254"/>
                    <a:pt x="11660" y="349"/>
                  </a:cubicBezTo>
                  <a:cubicBezTo>
                    <a:pt x="11625" y="367"/>
                    <a:pt x="11570" y="389"/>
                    <a:pt x="11540" y="393"/>
                  </a:cubicBezTo>
                  <a:cubicBezTo>
                    <a:pt x="11540" y="393"/>
                    <a:pt x="11523" y="394"/>
                    <a:pt x="11513" y="394"/>
                  </a:cubicBezTo>
                  <a:lnTo>
                    <a:pt x="11507" y="394"/>
                  </a:lnTo>
                  <a:cubicBezTo>
                    <a:pt x="11505" y="395"/>
                    <a:pt x="11503" y="395"/>
                    <a:pt x="11502" y="395"/>
                  </a:cubicBezTo>
                  <a:cubicBezTo>
                    <a:pt x="11493" y="395"/>
                    <a:pt x="11490" y="392"/>
                    <a:pt x="11480" y="383"/>
                  </a:cubicBezTo>
                  <a:cubicBezTo>
                    <a:pt x="11480" y="383"/>
                    <a:pt x="11460" y="368"/>
                    <a:pt x="11456" y="362"/>
                  </a:cubicBezTo>
                  <a:cubicBezTo>
                    <a:pt x="11441" y="342"/>
                    <a:pt x="11431" y="323"/>
                    <a:pt x="11423" y="301"/>
                  </a:cubicBezTo>
                  <a:cubicBezTo>
                    <a:pt x="11398" y="240"/>
                    <a:pt x="11378" y="181"/>
                    <a:pt x="11342" y="126"/>
                  </a:cubicBezTo>
                  <a:cubicBezTo>
                    <a:pt x="11283" y="34"/>
                    <a:pt x="11208" y="1"/>
                    <a:pt x="1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34"/>
            <p:cNvSpPr/>
            <p:nvPr/>
          </p:nvSpPr>
          <p:spPr>
            <a:xfrm>
              <a:off x="1873564" y="1044891"/>
              <a:ext cx="142783" cy="124761"/>
            </a:xfrm>
            <a:custGeom>
              <a:rect b="b" l="l" r="r" t="t"/>
              <a:pathLst>
                <a:path extrusionOk="0" h="3143" w="3597">
                  <a:moveTo>
                    <a:pt x="1764" y="199"/>
                  </a:moveTo>
                  <a:cubicBezTo>
                    <a:pt x="1781" y="199"/>
                    <a:pt x="1798" y="203"/>
                    <a:pt x="1816" y="210"/>
                  </a:cubicBezTo>
                  <a:cubicBezTo>
                    <a:pt x="1948" y="268"/>
                    <a:pt x="2002" y="453"/>
                    <a:pt x="2068" y="571"/>
                  </a:cubicBezTo>
                  <a:cubicBezTo>
                    <a:pt x="2158" y="723"/>
                    <a:pt x="2295" y="843"/>
                    <a:pt x="2481" y="844"/>
                  </a:cubicBezTo>
                  <a:cubicBezTo>
                    <a:pt x="2486" y="845"/>
                    <a:pt x="2491" y="845"/>
                    <a:pt x="2497" y="845"/>
                  </a:cubicBezTo>
                  <a:cubicBezTo>
                    <a:pt x="2589" y="845"/>
                    <a:pt x="2683" y="820"/>
                    <a:pt x="2775" y="803"/>
                  </a:cubicBezTo>
                  <a:cubicBezTo>
                    <a:pt x="2909" y="781"/>
                    <a:pt x="3046" y="758"/>
                    <a:pt x="3185" y="756"/>
                  </a:cubicBezTo>
                  <a:cubicBezTo>
                    <a:pt x="3193" y="755"/>
                    <a:pt x="3201" y="755"/>
                    <a:pt x="3209" y="755"/>
                  </a:cubicBezTo>
                  <a:cubicBezTo>
                    <a:pt x="3217" y="755"/>
                    <a:pt x="3225" y="755"/>
                    <a:pt x="3233" y="755"/>
                  </a:cubicBezTo>
                  <a:lnTo>
                    <a:pt x="3239" y="755"/>
                  </a:lnTo>
                  <a:cubicBezTo>
                    <a:pt x="3241" y="757"/>
                    <a:pt x="3242" y="757"/>
                    <a:pt x="3243" y="757"/>
                  </a:cubicBezTo>
                  <a:cubicBezTo>
                    <a:pt x="3244" y="757"/>
                    <a:pt x="3245" y="757"/>
                    <a:pt x="3246" y="756"/>
                  </a:cubicBezTo>
                  <a:cubicBezTo>
                    <a:pt x="3249" y="758"/>
                    <a:pt x="3251" y="758"/>
                    <a:pt x="3254" y="758"/>
                  </a:cubicBezTo>
                  <a:cubicBezTo>
                    <a:pt x="3256" y="758"/>
                    <a:pt x="3258" y="758"/>
                    <a:pt x="3260" y="758"/>
                  </a:cubicBezTo>
                  <a:cubicBezTo>
                    <a:pt x="3258" y="760"/>
                    <a:pt x="3256" y="764"/>
                    <a:pt x="3253" y="770"/>
                  </a:cubicBezTo>
                  <a:cubicBezTo>
                    <a:pt x="3218" y="812"/>
                    <a:pt x="3183" y="849"/>
                    <a:pt x="3145" y="883"/>
                  </a:cubicBezTo>
                  <a:cubicBezTo>
                    <a:pt x="3055" y="954"/>
                    <a:pt x="2952" y="1011"/>
                    <a:pt x="2850" y="1070"/>
                  </a:cubicBezTo>
                  <a:cubicBezTo>
                    <a:pt x="2750" y="1126"/>
                    <a:pt x="2647" y="1186"/>
                    <a:pt x="2555" y="1257"/>
                  </a:cubicBezTo>
                  <a:cubicBezTo>
                    <a:pt x="2476" y="1319"/>
                    <a:pt x="2370" y="1403"/>
                    <a:pt x="2379" y="1516"/>
                  </a:cubicBezTo>
                  <a:cubicBezTo>
                    <a:pt x="2388" y="1620"/>
                    <a:pt x="2484" y="1670"/>
                    <a:pt x="2560" y="1719"/>
                  </a:cubicBezTo>
                  <a:cubicBezTo>
                    <a:pt x="2658" y="1783"/>
                    <a:pt x="2753" y="1863"/>
                    <a:pt x="2829" y="1952"/>
                  </a:cubicBezTo>
                  <a:cubicBezTo>
                    <a:pt x="2899" y="2028"/>
                    <a:pt x="2968" y="2132"/>
                    <a:pt x="2963" y="2238"/>
                  </a:cubicBezTo>
                  <a:cubicBezTo>
                    <a:pt x="2963" y="2240"/>
                    <a:pt x="2964" y="2249"/>
                    <a:pt x="2962" y="2256"/>
                  </a:cubicBezTo>
                  <a:lnTo>
                    <a:pt x="2960" y="2256"/>
                  </a:lnTo>
                  <a:lnTo>
                    <a:pt x="2960" y="2259"/>
                  </a:lnTo>
                  <a:lnTo>
                    <a:pt x="2962" y="2259"/>
                  </a:lnTo>
                  <a:cubicBezTo>
                    <a:pt x="2962" y="2261"/>
                    <a:pt x="2962" y="2262"/>
                    <a:pt x="2961" y="2262"/>
                  </a:cubicBezTo>
                  <a:cubicBezTo>
                    <a:pt x="2961" y="2262"/>
                    <a:pt x="2961" y="2261"/>
                    <a:pt x="2960" y="2259"/>
                  </a:cubicBezTo>
                  <a:lnTo>
                    <a:pt x="2955" y="2259"/>
                  </a:lnTo>
                  <a:cubicBezTo>
                    <a:pt x="2942" y="2260"/>
                    <a:pt x="2933" y="2261"/>
                    <a:pt x="2924" y="2261"/>
                  </a:cubicBezTo>
                  <a:cubicBezTo>
                    <a:pt x="2914" y="2261"/>
                    <a:pt x="2904" y="2260"/>
                    <a:pt x="2888" y="2259"/>
                  </a:cubicBezTo>
                  <a:cubicBezTo>
                    <a:pt x="2644" y="2230"/>
                    <a:pt x="2434" y="2062"/>
                    <a:pt x="2210" y="1968"/>
                  </a:cubicBezTo>
                  <a:cubicBezTo>
                    <a:pt x="2149" y="1944"/>
                    <a:pt x="2080" y="1916"/>
                    <a:pt x="2011" y="1916"/>
                  </a:cubicBezTo>
                  <a:cubicBezTo>
                    <a:pt x="1988" y="1916"/>
                    <a:pt x="1965" y="1919"/>
                    <a:pt x="1942" y="1927"/>
                  </a:cubicBezTo>
                  <a:cubicBezTo>
                    <a:pt x="1853" y="1955"/>
                    <a:pt x="1802" y="2040"/>
                    <a:pt x="1759" y="2115"/>
                  </a:cubicBezTo>
                  <a:cubicBezTo>
                    <a:pt x="1644" y="2328"/>
                    <a:pt x="1550" y="2550"/>
                    <a:pt x="1388" y="2731"/>
                  </a:cubicBezTo>
                  <a:cubicBezTo>
                    <a:pt x="1339" y="2786"/>
                    <a:pt x="1234" y="2892"/>
                    <a:pt x="1169" y="2895"/>
                  </a:cubicBezTo>
                  <a:lnTo>
                    <a:pt x="1169" y="2893"/>
                  </a:lnTo>
                  <a:cubicBezTo>
                    <a:pt x="1166" y="2890"/>
                    <a:pt x="1158" y="2875"/>
                    <a:pt x="1155" y="2867"/>
                  </a:cubicBezTo>
                  <a:cubicBezTo>
                    <a:pt x="1139" y="2825"/>
                    <a:pt x="1139" y="2774"/>
                    <a:pt x="1138" y="2730"/>
                  </a:cubicBezTo>
                  <a:cubicBezTo>
                    <a:pt x="1138" y="2691"/>
                    <a:pt x="1138" y="2693"/>
                    <a:pt x="1148" y="2647"/>
                  </a:cubicBezTo>
                  <a:cubicBezTo>
                    <a:pt x="1154" y="2609"/>
                    <a:pt x="1167" y="2569"/>
                    <a:pt x="1179" y="2531"/>
                  </a:cubicBezTo>
                  <a:cubicBezTo>
                    <a:pt x="1203" y="2450"/>
                    <a:pt x="1229" y="2366"/>
                    <a:pt x="1242" y="2282"/>
                  </a:cubicBezTo>
                  <a:cubicBezTo>
                    <a:pt x="1263" y="2142"/>
                    <a:pt x="1258" y="1957"/>
                    <a:pt x="1122" y="1880"/>
                  </a:cubicBezTo>
                  <a:cubicBezTo>
                    <a:pt x="1080" y="1857"/>
                    <a:pt x="1032" y="1849"/>
                    <a:pt x="982" y="1849"/>
                  </a:cubicBezTo>
                  <a:cubicBezTo>
                    <a:pt x="931" y="1849"/>
                    <a:pt x="878" y="1858"/>
                    <a:pt x="832" y="1866"/>
                  </a:cubicBezTo>
                  <a:cubicBezTo>
                    <a:pt x="724" y="1888"/>
                    <a:pt x="620" y="1918"/>
                    <a:pt x="511" y="1933"/>
                  </a:cubicBezTo>
                  <a:cubicBezTo>
                    <a:pt x="492" y="1936"/>
                    <a:pt x="459" y="1940"/>
                    <a:pt x="423" y="1940"/>
                  </a:cubicBezTo>
                  <a:cubicBezTo>
                    <a:pt x="359" y="1940"/>
                    <a:pt x="287" y="1927"/>
                    <a:pt x="278" y="1872"/>
                  </a:cubicBezTo>
                  <a:cubicBezTo>
                    <a:pt x="266" y="1805"/>
                    <a:pt x="357" y="1716"/>
                    <a:pt x="399" y="1680"/>
                  </a:cubicBezTo>
                  <a:cubicBezTo>
                    <a:pt x="558" y="1541"/>
                    <a:pt x="778" y="1474"/>
                    <a:pt x="979" y="1437"/>
                  </a:cubicBezTo>
                  <a:cubicBezTo>
                    <a:pt x="1070" y="1421"/>
                    <a:pt x="1163" y="1411"/>
                    <a:pt x="1254" y="1411"/>
                  </a:cubicBezTo>
                  <a:cubicBezTo>
                    <a:pt x="1262" y="1411"/>
                    <a:pt x="1271" y="1411"/>
                    <a:pt x="1279" y="1411"/>
                  </a:cubicBezTo>
                  <a:cubicBezTo>
                    <a:pt x="1383" y="1411"/>
                    <a:pt x="1403" y="1290"/>
                    <a:pt x="1347" y="1228"/>
                  </a:cubicBezTo>
                  <a:cubicBezTo>
                    <a:pt x="1370" y="990"/>
                    <a:pt x="1372" y="747"/>
                    <a:pt x="1469" y="528"/>
                  </a:cubicBezTo>
                  <a:cubicBezTo>
                    <a:pt x="1515" y="426"/>
                    <a:pt x="1626" y="199"/>
                    <a:pt x="1764" y="199"/>
                  </a:cubicBezTo>
                  <a:close/>
                  <a:moveTo>
                    <a:pt x="1763" y="0"/>
                  </a:moveTo>
                  <a:cubicBezTo>
                    <a:pt x="1650" y="0"/>
                    <a:pt x="1540" y="59"/>
                    <a:pt x="1457" y="160"/>
                  </a:cubicBezTo>
                  <a:cubicBezTo>
                    <a:pt x="1297" y="354"/>
                    <a:pt x="1229" y="592"/>
                    <a:pt x="1220" y="839"/>
                  </a:cubicBezTo>
                  <a:cubicBezTo>
                    <a:pt x="1217" y="958"/>
                    <a:pt x="1222" y="1075"/>
                    <a:pt x="1228" y="1192"/>
                  </a:cubicBezTo>
                  <a:cubicBezTo>
                    <a:pt x="1004" y="1198"/>
                    <a:pt x="776" y="1246"/>
                    <a:pt x="568" y="1329"/>
                  </a:cubicBezTo>
                  <a:cubicBezTo>
                    <a:pt x="356" y="1413"/>
                    <a:pt x="112" y="1540"/>
                    <a:pt x="40" y="1777"/>
                  </a:cubicBezTo>
                  <a:cubicBezTo>
                    <a:pt x="0" y="1912"/>
                    <a:pt x="65" y="2044"/>
                    <a:pt x="185" y="2115"/>
                  </a:cubicBezTo>
                  <a:cubicBezTo>
                    <a:pt x="254" y="2157"/>
                    <a:pt x="334" y="2173"/>
                    <a:pt x="415" y="2173"/>
                  </a:cubicBezTo>
                  <a:cubicBezTo>
                    <a:pt x="452" y="2173"/>
                    <a:pt x="489" y="2170"/>
                    <a:pt x="525" y="2164"/>
                  </a:cubicBezTo>
                  <a:cubicBezTo>
                    <a:pt x="649" y="2144"/>
                    <a:pt x="764" y="2103"/>
                    <a:pt x="885" y="2073"/>
                  </a:cubicBezTo>
                  <a:cubicBezTo>
                    <a:pt x="921" y="2063"/>
                    <a:pt x="961" y="2054"/>
                    <a:pt x="999" y="2054"/>
                  </a:cubicBezTo>
                  <a:cubicBezTo>
                    <a:pt x="1004" y="2054"/>
                    <a:pt x="1010" y="2054"/>
                    <a:pt x="1015" y="2055"/>
                  </a:cubicBezTo>
                  <a:cubicBezTo>
                    <a:pt x="1030" y="2056"/>
                    <a:pt x="1057" y="2058"/>
                    <a:pt x="1070" y="2062"/>
                  </a:cubicBezTo>
                  <a:cubicBezTo>
                    <a:pt x="1075" y="2065"/>
                    <a:pt x="1076" y="2066"/>
                    <a:pt x="1076" y="2066"/>
                  </a:cubicBezTo>
                  <a:cubicBezTo>
                    <a:pt x="1081" y="2077"/>
                    <a:pt x="1083" y="2091"/>
                    <a:pt x="1085" y="2104"/>
                  </a:cubicBezTo>
                  <a:cubicBezTo>
                    <a:pt x="1089" y="2165"/>
                    <a:pt x="1051" y="2242"/>
                    <a:pt x="1035" y="2289"/>
                  </a:cubicBezTo>
                  <a:cubicBezTo>
                    <a:pt x="1004" y="2378"/>
                    <a:pt x="969" y="2463"/>
                    <a:pt x="938" y="2552"/>
                  </a:cubicBezTo>
                  <a:cubicBezTo>
                    <a:pt x="884" y="2719"/>
                    <a:pt x="869" y="2988"/>
                    <a:pt x="1037" y="3102"/>
                  </a:cubicBezTo>
                  <a:cubicBezTo>
                    <a:pt x="1079" y="3131"/>
                    <a:pt x="1123" y="3143"/>
                    <a:pt x="1167" y="3143"/>
                  </a:cubicBezTo>
                  <a:cubicBezTo>
                    <a:pt x="1360" y="3143"/>
                    <a:pt x="1558" y="2910"/>
                    <a:pt x="1652" y="2774"/>
                  </a:cubicBezTo>
                  <a:cubicBezTo>
                    <a:pt x="1727" y="2665"/>
                    <a:pt x="1790" y="2551"/>
                    <a:pt x="1848" y="2435"/>
                  </a:cubicBezTo>
                  <a:cubicBezTo>
                    <a:pt x="1896" y="2338"/>
                    <a:pt x="1943" y="2223"/>
                    <a:pt x="2001" y="2141"/>
                  </a:cubicBezTo>
                  <a:lnTo>
                    <a:pt x="2004" y="2141"/>
                  </a:lnTo>
                  <a:cubicBezTo>
                    <a:pt x="2016" y="2145"/>
                    <a:pt x="2027" y="2146"/>
                    <a:pt x="2040" y="2150"/>
                  </a:cubicBezTo>
                  <a:cubicBezTo>
                    <a:pt x="2095" y="2171"/>
                    <a:pt x="2150" y="2204"/>
                    <a:pt x="2203" y="2235"/>
                  </a:cubicBezTo>
                  <a:cubicBezTo>
                    <a:pt x="2331" y="2308"/>
                    <a:pt x="2456" y="2391"/>
                    <a:pt x="2594" y="2450"/>
                  </a:cubicBezTo>
                  <a:cubicBezTo>
                    <a:pt x="2685" y="2490"/>
                    <a:pt x="2808" y="2529"/>
                    <a:pt x="2921" y="2529"/>
                  </a:cubicBezTo>
                  <a:cubicBezTo>
                    <a:pt x="3038" y="2529"/>
                    <a:pt x="3144" y="2488"/>
                    <a:pt x="3196" y="2365"/>
                  </a:cubicBezTo>
                  <a:cubicBezTo>
                    <a:pt x="3303" y="2109"/>
                    <a:pt x="3077" y="1832"/>
                    <a:pt x="2899" y="1678"/>
                  </a:cubicBezTo>
                  <a:cubicBezTo>
                    <a:pt x="2850" y="1636"/>
                    <a:pt x="2798" y="1595"/>
                    <a:pt x="2746" y="1558"/>
                  </a:cubicBezTo>
                  <a:cubicBezTo>
                    <a:pt x="2720" y="1540"/>
                    <a:pt x="2691" y="1524"/>
                    <a:pt x="2665" y="1505"/>
                  </a:cubicBezTo>
                  <a:cubicBezTo>
                    <a:pt x="2662" y="1502"/>
                    <a:pt x="2657" y="1499"/>
                    <a:pt x="2654" y="1496"/>
                  </a:cubicBezTo>
                  <a:cubicBezTo>
                    <a:pt x="2657" y="1491"/>
                    <a:pt x="2661" y="1488"/>
                    <a:pt x="2661" y="1488"/>
                  </a:cubicBezTo>
                  <a:cubicBezTo>
                    <a:pt x="2713" y="1449"/>
                    <a:pt x="2769" y="1412"/>
                    <a:pt x="2822" y="1382"/>
                  </a:cubicBezTo>
                  <a:cubicBezTo>
                    <a:pt x="3040" y="1255"/>
                    <a:pt x="3287" y="1152"/>
                    <a:pt x="3443" y="944"/>
                  </a:cubicBezTo>
                  <a:cubicBezTo>
                    <a:pt x="3537" y="823"/>
                    <a:pt x="3596" y="637"/>
                    <a:pt x="3431" y="544"/>
                  </a:cubicBezTo>
                  <a:cubicBezTo>
                    <a:pt x="3364" y="506"/>
                    <a:pt x="3283" y="495"/>
                    <a:pt x="3203" y="495"/>
                  </a:cubicBezTo>
                  <a:cubicBezTo>
                    <a:pt x="3145" y="495"/>
                    <a:pt x="3087" y="501"/>
                    <a:pt x="3034" y="506"/>
                  </a:cubicBezTo>
                  <a:cubicBezTo>
                    <a:pt x="2885" y="521"/>
                    <a:pt x="2739" y="548"/>
                    <a:pt x="2591" y="574"/>
                  </a:cubicBezTo>
                  <a:cubicBezTo>
                    <a:pt x="2579" y="577"/>
                    <a:pt x="2569" y="578"/>
                    <a:pt x="2555" y="580"/>
                  </a:cubicBezTo>
                  <a:cubicBezTo>
                    <a:pt x="2546" y="583"/>
                    <a:pt x="2535" y="584"/>
                    <a:pt x="2526" y="584"/>
                  </a:cubicBezTo>
                  <a:cubicBezTo>
                    <a:pt x="2524" y="584"/>
                    <a:pt x="2522" y="587"/>
                    <a:pt x="2520" y="587"/>
                  </a:cubicBezTo>
                  <a:cubicBezTo>
                    <a:pt x="2501" y="590"/>
                    <a:pt x="2482" y="594"/>
                    <a:pt x="2461" y="595"/>
                  </a:cubicBezTo>
                  <a:cubicBezTo>
                    <a:pt x="2396" y="595"/>
                    <a:pt x="2345" y="563"/>
                    <a:pt x="2302" y="514"/>
                  </a:cubicBezTo>
                  <a:cubicBezTo>
                    <a:pt x="2185" y="385"/>
                    <a:pt x="2130" y="212"/>
                    <a:pt x="1998" y="95"/>
                  </a:cubicBezTo>
                  <a:cubicBezTo>
                    <a:pt x="1925" y="30"/>
                    <a:pt x="1843" y="0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34"/>
            <p:cNvSpPr/>
            <p:nvPr/>
          </p:nvSpPr>
          <p:spPr>
            <a:xfrm>
              <a:off x="1985266" y="952402"/>
              <a:ext cx="159" cy="119"/>
            </a:xfrm>
            <a:custGeom>
              <a:rect b="b" l="l" r="r" t="t"/>
              <a:pathLst>
                <a:path extrusionOk="0" h="3" w="4">
                  <a:moveTo>
                    <a:pt x="0" y="0"/>
                  </a:move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3F12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34"/>
            <p:cNvSpPr/>
            <p:nvPr/>
          </p:nvSpPr>
          <p:spPr>
            <a:xfrm>
              <a:off x="1937592" y="704109"/>
              <a:ext cx="29176" cy="29930"/>
            </a:xfrm>
            <a:custGeom>
              <a:rect b="b" l="l" r="r" t="t"/>
              <a:pathLst>
                <a:path extrusionOk="0" h="754" w="735">
                  <a:moveTo>
                    <a:pt x="402" y="1"/>
                  </a:moveTo>
                  <a:cubicBezTo>
                    <a:pt x="345" y="1"/>
                    <a:pt x="289" y="12"/>
                    <a:pt x="238" y="40"/>
                  </a:cubicBezTo>
                  <a:cubicBezTo>
                    <a:pt x="179" y="71"/>
                    <a:pt x="131" y="110"/>
                    <a:pt x="89" y="164"/>
                  </a:cubicBezTo>
                  <a:cubicBezTo>
                    <a:pt x="47" y="216"/>
                    <a:pt x="27" y="277"/>
                    <a:pt x="15" y="341"/>
                  </a:cubicBezTo>
                  <a:cubicBezTo>
                    <a:pt x="1" y="404"/>
                    <a:pt x="15" y="470"/>
                    <a:pt x="38" y="529"/>
                  </a:cubicBezTo>
                  <a:cubicBezTo>
                    <a:pt x="51" y="565"/>
                    <a:pt x="71" y="595"/>
                    <a:pt x="93" y="621"/>
                  </a:cubicBezTo>
                  <a:cubicBezTo>
                    <a:pt x="113" y="647"/>
                    <a:pt x="137" y="670"/>
                    <a:pt x="163" y="685"/>
                  </a:cubicBezTo>
                  <a:cubicBezTo>
                    <a:pt x="176" y="692"/>
                    <a:pt x="189" y="697"/>
                    <a:pt x="202" y="704"/>
                  </a:cubicBezTo>
                  <a:cubicBezTo>
                    <a:pt x="204" y="706"/>
                    <a:pt x="204" y="706"/>
                    <a:pt x="207" y="707"/>
                  </a:cubicBezTo>
                  <a:cubicBezTo>
                    <a:pt x="254" y="740"/>
                    <a:pt x="308" y="754"/>
                    <a:pt x="363" y="754"/>
                  </a:cubicBezTo>
                  <a:cubicBezTo>
                    <a:pt x="378" y="754"/>
                    <a:pt x="392" y="753"/>
                    <a:pt x="407" y="751"/>
                  </a:cubicBezTo>
                  <a:cubicBezTo>
                    <a:pt x="465" y="743"/>
                    <a:pt x="520" y="715"/>
                    <a:pt x="567" y="679"/>
                  </a:cubicBezTo>
                  <a:cubicBezTo>
                    <a:pt x="606" y="652"/>
                    <a:pt x="640" y="613"/>
                    <a:pt x="665" y="571"/>
                  </a:cubicBezTo>
                  <a:cubicBezTo>
                    <a:pt x="699" y="514"/>
                    <a:pt x="718" y="461"/>
                    <a:pt x="730" y="394"/>
                  </a:cubicBezTo>
                  <a:cubicBezTo>
                    <a:pt x="735" y="369"/>
                    <a:pt x="734" y="344"/>
                    <a:pt x="731" y="318"/>
                  </a:cubicBezTo>
                  <a:cubicBezTo>
                    <a:pt x="730" y="294"/>
                    <a:pt x="729" y="271"/>
                    <a:pt x="722" y="247"/>
                  </a:cubicBezTo>
                  <a:cubicBezTo>
                    <a:pt x="708" y="200"/>
                    <a:pt x="694" y="171"/>
                    <a:pt x="667" y="129"/>
                  </a:cubicBezTo>
                  <a:cubicBezTo>
                    <a:pt x="650" y="106"/>
                    <a:pt x="625" y="86"/>
                    <a:pt x="603" y="66"/>
                  </a:cubicBezTo>
                  <a:cubicBezTo>
                    <a:pt x="579" y="45"/>
                    <a:pt x="547" y="30"/>
                    <a:pt x="517" y="19"/>
                  </a:cubicBezTo>
                  <a:cubicBezTo>
                    <a:pt x="488" y="8"/>
                    <a:pt x="455" y="1"/>
                    <a:pt x="423" y="1"/>
                  </a:cubicBezTo>
                  <a:cubicBezTo>
                    <a:pt x="416" y="1"/>
                    <a:pt x="409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34"/>
            <p:cNvSpPr/>
            <p:nvPr/>
          </p:nvSpPr>
          <p:spPr>
            <a:xfrm>
              <a:off x="1883369" y="710937"/>
              <a:ext cx="38782" cy="25564"/>
            </a:xfrm>
            <a:custGeom>
              <a:rect b="b" l="l" r="r" t="t"/>
              <a:pathLst>
                <a:path extrusionOk="0" h="644" w="977">
                  <a:moveTo>
                    <a:pt x="141" y="0"/>
                  </a:moveTo>
                  <a:cubicBezTo>
                    <a:pt x="133" y="0"/>
                    <a:pt x="125" y="1"/>
                    <a:pt x="117" y="3"/>
                  </a:cubicBezTo>
                  <a:cubicBezTo>
                    <a:pt x="50" y="19"/>
                    <a:pt x="0" y="81"/>
                    <a:pt x="16" y="150"/>
                  </a:cubicBezTo>
                  <a:cubicBezTo>
                    <a:pt x="57" y="336"/>
                    <a:pt x="113" y="525"/>
                    <a:pt x="297" y="608"/>
                  </a:cubicBezTo>
                  <a:cubicBezTo>
                    <a:pt x="352" y="633"/>
                    <a:pt x="417" y="644"/>
                    <a:pt x="481" y="644"/>
                  </a:cubicBezTo>
                  <a:cubicBezTo>
                    <a:pt x="526" y="644"/>
                    <a:pt x="570" y="638"/>
                    <a:pt x="610" y="628"/>
                  </a:cubicBezTo>
                  <a:cubicBezTo>
                    <a:pt x="714" y="606"/>
                    <a:pt x="804" y="548"/>
                    <a:pt x="860" y="455"/>
                  </a:cubicBezTo>
                  <a:cubicBezTo>
                    <a:pt x="886" y="410"/>
                    <a:pt x="908" y="364"/>
                    <a:pt x="928" y="315"/>
                  </a:cubicBezTo>
                  <a:cubicBezTo>
                    <a:pt x="935" y="294"/>
                    <a:pt x="946" y="273"/>
                    <a:pt x="953" y="252"/>
                  </a:cubicBezTo>
                  <a:cubicBezTo>
                    <a:pt x="956" y="238"/>
                    <a:pt x="958" y="227"/>
                    <a:pt x="961" y="210"/>
                  </a:cubicBezTo>
                  <a:lnTo>
                    <a:pt x="961" y="207"/>
                  </a:lnTo>
                  <a:cubicBezTo>
                    <a:pt x="965" y="207"/>
                    <a:pt x="965" y="202"/>
                    <a:pt x="962" y="201"/>
                  </a:cubicBezTo>
                  <a:cubicBezTo>
                    <a:pt x="962" y="201"/>
                    <a:pt x="966" y="201"/>
                    <a:pt x="966" y="198"/>
                  </a:cubicBezTo>
                  <a:lnTo>
                    <a:pt x="966" y="196"/>
                  </a:lnTo>
                  <a:lnTo>
                    <a:pt x="966" y="194"/>
                  </a:lnTo>
                  <a:cubicBezTo>
                    <a:pt x="976" y="143"/>
                    <a:pt x="961" y="101"/>
                    <a:pt x="931" y="59"/>
                  </a:cubicBezTo>
                  <a:cubicBezTo>
                    <a:pt x="907" y="24"/>
                    <a:pt x="860" y="8"/>
                    <a:pt x="817" y="8"/>
                  </a:cubicBezTo>
                  <a:cubicBezTo>
                    <a:pt x="808" y="8"/>
                    <a:pt x="800" y="8"/>
                    <a:pt x="793" y="9"/>
                  </a:cubicBezTo>
                  <a:cubicBezTo>
                    <a:pt x="668" y="35"/>
                    <a:pt x="653" y="169"/>
                    <a:pt x="615" y="266"/>
                  </a:cubicBezTo>
                  <a:cubicBezTo>
                    <a:pt x="610" y="273"/>
                    <a:pt x="607" y="280"/>
                    <a:pt x="603" y="287"/>
                  </a:cubicBezTo>
                  <a:cubicBezTo>
                    <a:pt x="603" y="290"/>
                    <a:pt x="601" y="292"/>
                    <a:pt x="602" y="294"/>
                  </a:cubicBezTo>
                  <a:lnTo>
                    <a:pt x="600" y="296"/>
                  </a:lnTo>
                  <a:cubicBezTo>
                    <a:pt x="596" y="302"/>
                    <a:pt x="590" y="310"/>
                    <a:pt x="585" y="317"/>
                  </a:cubicBezTo>
                  <a:lnTo>
                    <a:pt x="583" y="320"/>
                  </a:lnTo>
                  <a:cubicBezTo>
                    <a:pt x="580" y="322"/>
                    <a:pt x="579" y="325"/>
                    <a:pt x="574" y="327"/>
                  </a:cubicBezTo>
                  <a:cubicBezTo>
                    <a:pt x="574" y="327"/>
                    <a:pt x="571" y="330"/>
                    <a:pt x="570" y="330"/>
                  </a:cubicBezTo>
                  <a:cubicBezTo>
                    <a:pt x="566" y="332"/>
                    <a:pt x="560" y="335"/>
                    <a:pt x="559" y="337"/>
                  </a:cubicBezTo>
                  <a:cubicBezTo>
                    <a:pt x="555" y="337"/>
                    <a:pt x="544" y="342"/>
                    <a:pt x="540" y="346"/>
                  </a:cubicBezTo>
                  <a:cubicBezTo>
                    <a:pt x="518" y="350"/>
                    <a:pt x="497" y="353"/>
                    <a:pt x="475" y="355"/>
                  </a:cubicBezTo>
                  <a:lnTo>
                    <a:pt x="469" y="355"/>
                  </a:lnTo>
                  <a:cubicBezTo>
                    <a:pt x="463" y="355"/>
                    <a:pt x="456" y="356"/>
                    <a:pt x="450" y="356"/>
                  </a:cubicBezTo>
                  <a:cubicBezTo>
                    <a:pt x="447" y="356"/>
                    <a:pt x="444" y="356"/>
                    <a:pt x="441" y="355"/>
                  </a:cubicBezTo>
                  <a:cubicBezTo>
                    <a:pt x="432" y="355"/>
                    <a:pt x="425" y="353"/>
                    <a:pt x="417" y="352"/>
                  </a:cubicBezTo>
                  <a:lnTo>
                    <a:pt x="414" y="352"/>
                  </a:lnTo>
                  <a:cubicBezTo>
                    <a:pt x="402" y="348"/>
                    <a:pt x="393" y="345"/>
                    <a:pt x="381" y="341"/>
                  </a:cubicBezTo>
                  <a:cubicBezTo>
                    <a:pt x="375" y="336"/>
                    <a:pt x="370" y="332"/>
                    <a:pt x="365" y="327"/>
                  </a:cubicBezTo>
                  <a:lnTo>
                    <a:pt x="362" y="327"/>
                  </a:lnTo>
                  <a:cubicBezTo>
                    <a:pt x="359" y="324"/>
                    <a:pt x="354" y="319"/>
                    <a:pt x="351" y="317"/>
                  </a:cubicBezTo>
                  <a:cubicBezTo>
                    <a:pt x="346" y="310"/>
                    <a:pt x="344" y="306"/>
                    <a:pt x="339" y="300"/>
                  </a:cubicBezTo>
                  <a:cubicBezTo>
                    <a:pt x="320" y="270"/>
                    <a:pt x="304" y="239"/>
                    <a:pt x="294" y="205"/>
                  </a:cubicBezTo>
                  <a:cubicBezTo>
                    <a:pt x="294" y="202"/>
                    <a:pt x="287" y="180"/>
                    <a:pt x="285" y="176"/>
                  </a:cubicBezTo>
                  <a:cubicBezTo>
                    <a:pt x="282" y="174"/>
                    <a:pt x="282" y="173"/>
                    <a:pt x="282" y="170"/>
                  </a:cubicBezTo>
                  <a:cubicBezTo>
                    <a:pt x="276" y="148"/>
                    <a:pt x="271" y="128"/>
                    <a:pt x="264" y="105"/>
                  </a:cubicBezTo>
                  <a:cubicBezTo>
                    <a:pt x="248" y="48"/>
                    <a:pt x="200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34"/>
            <p:cNvSpPr/>
            <p:nvPr/>
          </p:nvSpPr>
          <p:spPr>
            <a:xfrm>
              <a:off x="1834504" y="702561"/>
              <a:ext cx="29176" cy="29890"/>
            </a:xfrm>
            <a:custGeom>
              <a:rect b="b" l="l" r="r" t="t"/>
              <a:pathLst>
                <a:path extrusionOk="0" h="753" w="735">
                  <a:moveTo>
                    <a:pt x="425" y="1"/>
                  </a:moveTo>
                  <a:cubicBezTo>
                    <a:pt x="362" y="1"/>
                    <a:pt x="296" y="11"/>
                    <a:pt x="240" y="42"/>
                  </a:cubicBezTo>
                  <a:cubicBezTo>
                    <a:pt x="180" y="70"/>
                    <a:pt x="134" y="112"/>
                    <a:pt x="92" y="166"/>
                  </a:cubicBezTo>
                  <a:cubicBezTo>
                    <a:pt x="47" y="215"/>
                    <a:pt x="26" y="277"/>
                    <a:pt x="15" y="340"/>
                  </a:cubicBezTo>
                  <a:cubicBezTo>
                    <a:pt x="0" y="403"/>
                    <a:pt x="16" y="469"/>
                    <a:pt x="39" y="530"/>
                  </a:cubicBezTo>
                  <a:cubicBezTo>
                    <a:pt x="51" y="562"/>
                    <a:pt x="72" y="593"/>
                    <a:pt x="94" y="619"/>
                  </a:cubicBezTo>
                  <a:cubicBezTo>
                    <a:pt x="114" y="642"/>
                    <a:pt x="139" y="666"/>
                    <a:pt x="166" y="683"/>
                  </a:cubicBezTo>
                  <a:cubicBezTo>
                    <a:pt x="177" y="691"/>
                    <a:pt x="190" y="697"/>
                    <a:pt x="201" y="704"/>
                  </a:cubicBezTo>
                  <a:cubicBezTo>
                    <a:pt x="203" y="704"/>
                    <a:pt x="203" y="707"/>
                    <a:pt x="206" y="708"/>
                  </a:cubicBezTo>
                  <a:cubicBezTo>
                    <a:pt x="254" y="739"/>
                    <a:pt x="309" y="753"/>
                    <a:pt x="365" y="753"/>
                  </a:cubicBezTo>
                  <a:cubicBezTo>
                    <a:pt x="379" y="753"/>
                    <a:pt x="393" y="752"/>
                    <a:pt x="406" y="751"/>
                  </a:cubicBezTo>
                  <a:cubicBezTo>
                    <a:pt x="466" y="743"/>
                    <a:pt x="520" y="714"/>
                    <a:pt x="567" y="679"/>
                  </a:cubicBezTo>
                  <a:cubicBezTo>
                    <a:pt x="606" y="650"/>
                    <a:pt x="640" y="611"/>
                    <a:pt x="665" y="571"/>
                  </a:cubicBezTo>
                  <a:cubicBezTo>
                    <a:pt x="701" y="514"/>
                    <a:pt x="721" y="460"/>
                    <a:pt x="729" y="392"/>
                  </a:cubicBezTo>
                  <a:cubicBezTo>
                    <a:pt x="734" y="369"/>
                    <a:pt x="733" y="344"/>
                    <a:pt x="732" y="319"/>
                  </a:cubicBezTo>
                  <a:cubicBezTo>
                    <a:pt x="731" y="295"/>
                    <a:pt x="729" y="273"/>
                    <a:pt x="723" y="249"/>
                  </a:cubicBezTo>
                  <a:cubicBezTo>
                    <a:pt x="708" y="201"/>
                    <a:pt x="696" y="170"/>
                    <a:pt x="669" y="132"/>
                  </a:cubicBezTo>
                  <a:cubicBezTo>
                    <a:pt x="651" y="106"/>
                    <a:pt x="627" y="85"/>
                    <a:pt x="603" y="66"/>
                  </a:cubicBezTo>
                  <a:cubicBezTo>
                    <a:pt x="580" y="48"/>
                    <a:pt x="549" y="31"/>
                    <a:pt x="519" y="22"/>
                  </a:cubicBezTo>
                  <a:cubicBezTo>
                    <a:pt x="489" y="10"/>
                    <a:pt x="456" y="4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34"/>
            <p:cNvSpPr/>
            <p:nvPr/>
          </p:nvSpPr>
          <p:spPr>
            <a:xfrm>
              <a:off x="1673065" y="616979"/>
              <a:ext cx="28541" cy="30168"/>
            </a:xfrm>
            <a:custGeom>
              <a:rect b="b" l="l" r="r" t="t"/>
              <a:pathLst>
                <a:path extrusionOk="0" h="760" w="719">
                  <a:moveTo>
                    <a:pt x="383" y="1"/>
                  </a:moveTo>
                  <a:cubicBezTo>
                    <a:pt x="374" y="1"/>
                    <a:pt x="365" y="1"/>
                    <a:pt x="357" y="2"/>
                  </a:cubicBezTo>
                  <a:cubicBezTo>
                    <a:pt x="294" y="11"/>
                    <a:pt x="232" y="31"/>
                    <a:pt x="179" y="70"/>
                  </a:cubicBezTo>
                  <a:cubicBezTo>
                    <a:pt x="124" y="107"/>
                    <a:pt x="86" y="156"/>
                    <a:pt x="50" y="214"/>
                  </a:cubicBezTo>
                  <a:cubicBezTo>
                    <a:pt x="18" y="271"/>
                    <a:pt x="6" y="335"/>
                    <a:pt x="3" y="400"/>
                  </a:cubicBezTo>
                  <a:cubicBezTo>
                    <a:pt x="0" y="465"/>
                    <a:pt x="23" y="530"/>
                    <a:pt x="57" y="584"/>
                  </a:cubicBezTo>
                  <a:cubicBezTo>
                    <a:pt x="75" y="615"/>
                    <a:pt x="99" y="642"/>
                    <a:pt x="125" y="666"/>
                  </a:cubicBezTo>
                  <a:cubicBezTo>
                    <a:pt x="148" y="686"/>
                    <a:pt x="176" y="707"/>
                    <a:pt x="203" y="718"/>
                  </a:cubicBezTo>
                  <a:cubicBezTo>
                    <a:pt x="218" y="725"/>
                    <a:pt x="229" y="728"/>
                    <a:pt x="243" y="731"/>
                  </a:cubicBezTo>
                  <a:cubicBezTo>
                    <a:pt x="245" y="731"/>
                    <a:pt x="248" y="734"/>
                    <a:pt x="248" y="735"/>
                  </a:cubicBezTo>
                  <a:cubicBezTo>
                    <a:pt x="285" y="752"/>
                    <a:pt x="324" y="760"/>
                    <a:pt x="363" y="760"/>
                  </a:cubicBezTo>
                  <a:cubicBezTo>
                    <a:pt x="393" y="760"/>
                    <a:pt x="423" y="755"/>
                    <a:pt x="452" y="747"/>
                  </a:cubicBezTo>
                  <a:cubicBezTo>
                    <a:pt x="511" y="731"/>
                    <a:pt x="561" y="694"/>
                    <a:pt x="601" y="653"/>
                  </a:cubicBezTo>
                  <a:cubicBezTo>
                    <a:pt x="635" y="620"/>
                    <a:pt x="662" y="574"/>
                    <a:pt x="681" y="532"/>
                  </a:cubicBezTo>
                  <a:cubicBezTo>
                    <a:pt x="709" y="470"/>
                    <a:pt x="719" y="413"/>
                    <a:pt x="719" y="346"/>
                  </a:cubicBezTo>
                  <a:cubicBezTo>
                    <a:pt x="719" y="322"/>
                    <a:pt x="717" y="297"/>
                    <a:pt x="711" y="272"/>
                  </a:cubicBezTo>
                  <a:cubicBezTo>
                    <a:pt x="706" y="247"/>
                    <a:pt x="700" y="225"/>
                    <a:pt x="690" y="203"/>
                  </a:cubicBezTo>
                  <a:cubicBezTo>
                    <a:pt x="669" y="158"/>
                    <a:pt x="650" y="130"/>
                    <a:pt x="619" y="96"/>
                  </a:cubicBezTo>
                  <a:cubicBezTo>
                    <a:pt x="597" y="73"/>
                    <a:pt x="571" y="55"/>
                    <a:pt x="545" y="39"/>
                  </a:cubicBezTo>
                  <a:cubicBezTo>
                    <a:pt x="516" y="26"/>
                    <a:pt x="484" y="13"/>
                    <a:pt x="453" y="7"/>
                  </a:cubicBezTo>
                  <a:cubicBezTo>
                    <a:pt x="430" y="3"/>
                    <a:pt x="406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34"/>
            <p:cNvSpPr/>
            <p:nvPr/>
          </p:nvSpPr>
          <p:spPr>
            <a:xfrm>
              <a:off x="1618802" y="629880"/>
              <a:ext cx="38584" cy="27270"/>
            </a:xfrm>
            <a:custGeom>
              <a:rect b="b" l="l" r="r" t="t"/>
              <a:pathLst>
                <a:path extrusionOk="0" h="687" w="972">
                  <a:moveTo>
                    <a:pt x="820" y="1"/>
                  </a:moveTo>
                  <a:cubicBezTo>
                    <a:pt x="803" y="1"/>
                    <a:pt x="786" y="4"/>
                    <a:pt x="771" y="9"/>
                  </a:cubicBezTo>
                  <a:cubicBezTo>
                    <a:pt x="651" y="53"/>
                    <a:pt x="654" y="186"/>
                    <a:pt x="632" y="290"/>
                  </a:cubicBezTo>
                  <a:cubicBezTo>
                    <a:pt x="631" y="297"/>
                    <a:pt x="628" y="305"/>
                    <a:pt x="627" y="311"/>
                  </a:cubicBezTo>
                  <a:cubicBezTo>
                    <a:pt x="627" y="314"/>
                    <a:pt x="625" y="316"/>
                    <a:pt x="626" y="317"/>
                  </a:cubicBezTo>
                  <a:lnTo>
                    <a:pt x="623" y="321"/>
                  </a:lnTo>
                  <a:cubicBezTo>
                    <a:pt x="620" y="330"/>
                    <a:pt x="618" y="336"/>
                    <a:pt x="612" y="343"/>
                  </a:cubicBezTo>
                  <a:cubicBezTo>
                    <a:pt x="610" y="343"/>
                    <a:pt x="610" y="343"/>
                    <a:pt x="610" y="347"/>
                  </a:cubicBezTo>
                  <a:cubicBezTo>
                    <a:pt x="607" y="349"/>
                    <a:pt x="606" y="352"/>
                    <a:pt x="604" y="356"/>
                  </a:cubicBezTo>
                  <a:cubicBezTo>
                    <a:pt x="601" y="356"/>
                    <a:pt x="600" y="358"/>
                    <a:pt x="597" y="358"/>
                  </a:cubicBezTo>
                  <a:cubicBezTo>
                    <a:pt x="595" y="363"/>
                    <a:pt x="590" y="366"/>
                    <a:pt x="588" y="366"/>
                  </a:cubicBezTo>
                  <a:cubicBezTo>
                    <a:pt x="584" y="368"/>
                    <a:pt x="573" y="374"/>
                    <a:pt x="569" y="379"/>
                  </a:cubicBezTo>
                  <a:cubicBezTo>
                    <a:pt x="549" y="387"/>
                    <a:pt x="528" y="393"/>
                    <a:pt x="506" y="399"/>
                  </a:cubicBezTo>
                  <a:lnTo>
                    <a:pt x="500" y="399"/>
                  </a:lnTo>
                  <a:cubicBezTo>
                    <a:pt x="490" y="401"/>
                    <a:pt x="481" y="403"/>
                    <a:pt x="472" y="403"/>
                  </a:cubicBezTo>
                  <a:cubicBezTo>
                    <a:pt x="465" y="403"/>
                    <a:pt x="456" y="404"/>
                    <a:pt x="448" y="404"/>
                  </a:cubicBezTo>
                  <a:lnTo>
                    <a:pt x="445" y="404"/>
                  </a:lnTo>
                  <a:cubicBezTo>
                    <a:pt x="433" y="400"/>
                    <a:pt x="422" y="399"/>
                    <a:pt x="411" y="398"/>
                  </a:cubicBezTo>
                  <a:cubicBezTo>
                    <a:pt x="404" y="393"/>
                    <a:pt x="399" y="390"/>
                    <a:pt x="393" y="387"/>
                  </a:cubicBezTo>
                  <a:cubicBezTo>
                    <a:pt x="387" y="383"/>
                    <a:pt x="383" y="380"/>
                    <a:pt x="381" y="377"/>
                  </a:cubicBezTo>
                  <a:cubicBezTo>
                    <a:pt x="376" y="373"/>
                    <a:pt x="370" y="368"/>
                    <a:pt x="364" y="362"/>
                  </a:cubicBezTo>
                  <a:cubicBezTo>
                    <a:pt x="345" y="333"/>
                    <a:pt x="324" y="306"/>
                    <a:pt x="307" y="275"/>
                  </a:cubicBezTo>
                  <a:cubicBezTo>
                    <a:pt x="307" y="273"/>
                    <a:pt x="297" y="253"/>
                    <a:pt x="294" y="249"/>
                  </a:cubicBezTo>
                  <a:cubicBezTo>
                    <a:pt x="294" y="247"/>
                    <a:pt x="292" y="245"/>
                    <a:pt x="292" y="242"/>
                  </a:cubicBezTo>
                  <a:cubicBezTo>
                    <a:pt x="281" y="223"/>
                    <a:pt x="273" y="203"/>
                    <a:pt x="262" y="182"/>
                  </a:cubicBezTo>
                  <a:cubicBezTo>
                    <a:pt x="241" y="134"/>
                    <a:pt x="195" y="96"/>
                    <a:pt x="144" y="96"/>
                  </a:cubicBezTo>
                  <a:cubicBezTo>
                    <a:pt x="131" y="96"/>
                    <a:pt x="118" y="98"/>
                    <a:pt x="104" y="104"/>
                  </a:cubicBezTo>
                  <a:cubicBezTo>
                    <a:pt x="42" y="129"/>
                    <a:pt x="1" y="197"/>
                    <a:pt x="26" y="263"/>
                  </a:cubicBezTo>
                  <a:cubicBezTo>
                    <a:pt x="89" y="439"/>
                    <a:pt x="172" y="618"/>
                    <a:pt x="368" y="672"/>
                  </a:cubicBezTo>
                  <a:cubicBezTo>
                    <a:pt x="403" y="682"/>
                    <a:pt x="441" y="686"/>
                    <a:pt x="480" y="686"/>
                  </a:cubicBezTo>
                  <a:cubicBezTo>
                    <a:pt x="550" y="686"/>
                    <a:pt x="623" y="672"/>
                    <a:pt x="682" y="648"/>
                  </a:cubicBezTo>
                  <a:cubicBezTo>
                    <a:pt x="779" y="607"/>
                    <a:pt x="860" y="535"/>
                    <a:pt x="902" y="437"/>
                  </a:cubicBezTo>
                  <a:cubicBezTo>
                    <a:pt x="924" y="388"/>
                    <a:pt x="935" y="337"/>
                    <a:pt x="949" y="286"/>
                  </a:cubicBezTo>
                  <a:cubicBezTo>
                    <a:pt x="954" y="265"/>
                    <a:pt x="959" y="242"/>
                    <a:pt x="963" y="223"/>
                  </a:cubicBezTo>
                  <a:cubicBezTo>
                    <a:pt x="966" y="205"/>
                    <a:pt x="966" y="188"/>
                    <a:pt x="968" y="171"/>
                  </a:cubicBezTo>
                  <a:lnTo>
                    <a:pt x="968" y="164"/>
                  </a:lnTo>
                  <a:cubicBezTo>
                    <a:pt x="972" y="112"/>
                    <a:pt x="951" y="75"/>
                    <a:pt x="914" y="38"/>
                  </a:cubicBezTo>
                  <a:cubicBezTo>
                    <a:pt x="892" y="13"/>
                    <a:pt x="856" y="1"/>
                    <a:pt x="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34"/>
            <p:cNvSpPr/>
            <p:nvPr/>
          </p:nvSpPr>
          <p:spPr>
            <a:xfrm>
              <a:off x="1570930" y="630833"/>
              <a:ext cx="28580" cy="30168"/>
            </a:xfrm>
            <a:custGeom>
              <a:rect b="b" l="l" r="r" t="t"/>
              <a:pathLst>
                <a:path extrusionOk="0" h="760" w="720">
                  <a:moveTo>
                    <a:pt x="378" y="0"/>
                  </a:moveTo>
                  <a:cubicBezTo>
                    <a:pt x="371" y="0"/>
                    <a:pt x="364" y="1"/>
                    <a:pt x="357" y="1"/>
                  </a:cubicBezTo>
                  <a:cubicBezTo>
                    <a:pt x="295" y="10"/>
                    <a:pt x="232" y="32"/>
                    <a:pt x="180" y="68"/>
                  </a:cubicBezTo>
                  <a:cubicBezTo>
                    <a:pt x="125" y="109"/>
                    <a:pt x="86" y="156"/>
                    <a:pt x="51" y="213"/>
                  </a:cubicBezTo>
                  <a:cubicBezTo>
                    <a:pt x="19" y="269"/>
                    <a:pt x="6" y="334"/>
                    <a:pt x="4" y="400"/>
                  </a:cubicBezTo>
                  <a:cubicBezTo>
                    <a:pt x="1" y="463"/>
                    <a:pt x="24" y="527"/>
                    <a:pt x="57" y="582"/>
                  </a:cubicBezTo>
                  <a:cubicBezTo>
                    <a:pt x="76" y="614"/>
                    <a:pt x="100" y="642"/>
                    <a:pt x="126" y="666"/>
                  </a:cubicBezTo>
                  <a:cubicBezTo>
                    <a:pt x="148" y="687"/>
                    <a:pt x="177" y="707"/>
                    <a:pt x="204" y="718"/>
                  </a:cubicBezTo>
                  <a:cubicBezTo>
                    <a:pt x="219" y="725"/>
                    <a:pt x="230" y="728"/>
                    <a:pt x="244" y="731"/>
                  </a:cubicBezTo>
                  <a:cubicBezTo>
                    <a:pt x="246" y="734"/>
                    <a:pt x="249" y="734"/>
                    <a:pt x="249" y="735"/>
                  </a:cubicBezTo>
                  <a:cubicBezTo>
                    <a:pt x="285" y="752"/>
                    <a:pt x="324" y="760"/>
                    <a:pt x="363" y="760"/>
                  </a:cubicBezTo>
                  <a:cubicBezTo>
                    <a:pt x="394" y="760"/>
                    <a:pt x="424" y="755"/>
                    <a:pt x="453" y="746"/>
                  </a:cubicBezTo>
                  <a:cubicBezTo>
                    <a:pt x="511" y="731"/>
                    <a:pt x="561" y="694"/>
                    <a:pt x="602" y="653"/>
                  </a:cubicBezTo>
                  <a:cubicBezTo>
                    <a:pt x="635" y="619"/>
                    <a:pt x="664" y="577"/>
                    <a:pt x="682" y="532"/>
                  </a:cubicBezTo>
                  <a:cubicBezTo>
                    <a:pt x="709" y="469"/>
                    <a:pt x="720" y="413"/>
                    <a:pt x="720" y="345"/>
                  </a:cubicBezTo>
                  <a:cubicBezTo>
                    <a:pt x="720" y="322"/>
                    <a:pt x="717" y="297"/>
                    <a:pt x="711" y="272"/>
                  </a:cubicBezTo>
                  <a:cubicBezTo>
                    <a:pt x="707" y="247"/>
                    <a:pt x="701" y="225"/>
                    <a:pt x="690" y="203"/>
                  </a:cubicBezTo>
                  <a:cubicBezTo>
                    <a:pt x="670" y="158"/>
                    <a:pt x="651" y="130"/>
                    <a:pt x="620" y="96"/>
                  </a:cubicBezTo>
                  <a:cubicBezTo>
                    <a:pt x="598" y="73"/>
                    <a:pt x="572" y="55"/>
                    <a:pt x="546" y="41"/>
                  </a:cubicBezTo>
                  <a:cubicBezTo>
                    <a:pt x="516" y="25"/>
                    <a:pt x="484" y="14"/>
                    <a:pt x="454" y="6"/>
                  </a:cubicBezTo>
                  <a:cubicBezTo>
                    <a:pt x="429" y="2"/>
                    <a:pt x="403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34"/>
            <p:cNvSpPr/>
            <p:nvPr/>
          </p:nvSpPr>
          <p:spPr>
            <a:xfrm>
              <a:off x="1006230" y="534850"/>
              <a:ext cx="73595" cy="72324"/>
            </a:xfrm>
            <a:custGeom>
              <a:rect b="b" l="l" r="r" t="t"/>
              <a:pathLst>
                <a:path extrusionOk="0" h="1822" w="1854">
                  <a:moveTo>
                    <a:pt x="1117" y="221"/>
                  </a:moveTo>
                  <a:cubicBezTo>
                    <a:pt x="1136" y="221"/>
                    <a:pt x="1155" y="225"/>
                    <a:pt x="1171" y="233"/>
                  </a:cubicBezTo>
                  <a:cubicBezTo>
                    <a:pt x="1233" y="263"/>
                    <a:pt x="1271" y="349"/>
                    <a:pt x="1279" y="410"/>
                  </a:cubicBezTo>
                  <a:cubicBezTo>
                    <a:pt x="1279" y="417"/>
                    <a:pt x="1279" y="446"/>
                    <a:pt x="1281" y="457"/>
                  </a:cubicBezTo>
                  <a:cubicBezTo>
                    <a:pt x="1281" y="482"/>
                    <a:pt x="1277" y="498"/>
                    <a:pt x="1271" y="517"/>
                  </a:cubicBezTo>
                  <a:cubicBezTo>
                    <a:pt x="1264" y="540"/>
                    <a:pt x="1254" y="545"/>
                    <a:pt x="1222" y="556"/>
                  </a:cubicBezTo>
                  <a:cubicBezTo>
                    <a:pt x="1091" y="602"/>
                    <a:pt x="1147" y="777"/>
                    <a:pt x="1268" y="777"/>
                  </a:cubicBezTo>
                  <a:cubicBezTo>
                    <a:pt x="1277" y="777"/>
                    <a:pt x="1287" y="776"/>
                    <a:pt x="1297" y="773"/>
                  </a:cubicBezTo>
                  <a:cubicBezTo>
                    <a:pt x="1322" y="767"/>
                    <a:pt x="1344" y="759"/>
                    <a:pt x="1364" y="751"/>
                  </a:cubicBezTo>
                  <a:cubicBezTo>
                    <a:pt x="1394" y="744"/>
                    <a:pt x="1425" y="739"/>
                    <a:pt x="1455" y="739"/>
                  </a:cubicBezTo>
                  <a:cubicBezTo>
                    <a:pt x="1523" y="739"/>
                    <a:pt x="1583" y="764"/>
                    <a:pt x="1594" y="839"/>
                  </a:cubicBezTo>
                  <a:cubicBezTo>
                    <a:pt x="1609" y="925"/>
                    <a:pt x="1504" y="1042"/>
                    <a:pt x="1409" y="1042"/>
                  </a:cubicBezTo>
                  <a:cubicBezTo>
                    <a:pt x="1391" y="1042"/>
                    <a:pt x="1373" y="1038"/>
                    <a:pt x="1357" y="1028"/>
                  </a:cubicBezTo>
                  <a:cubicBezTo>
                    <a:pt x="1342" y="1020"/>
                    <a:pt x="1327" y="1016"/>
                    <a:pt x="1312" y="1016"/>
                  </a:cubicBezTo>
                  <a:cubicBezTo>
                    <a:pt x="1259" y="1016"/>
                    <a:pt x="1213" y="1068"/>
                    <a:pt x="1213" y="1123"/>
                  </a:cubicBezTo>
                  <a:cubicBezTo>
                    <a:pt x="1213" y="1291"/>
                    <a:pt x="1098" y="1519"/>
                    <a:pt x="926" y="1569"/>
                  </a:cubicBezTo>
                  <a:cubicBezTo>
                    <a:pt x="912" y="1572"/>
                    <a:pt x="900" y="1574"/>
                    <a:pt x="889" y="1574"/>
                  </a:cubicBezTo>
                  <a:cubicBezTo>
                    <a:pt x="831" y="1574"/>
                    <a:pt x="798" y="1531"/>
                    <a:pt x="791" y="1462"/>
                  </a:cubicBezTo>
                  <a:cubicBezTo>
                    <a:pt x="781" y="1363"/>
                    <a:pt x="850" y="1257"/>
                    <a:pt x="870" y="1163"/>
                  </a:cubicBezTo>
                  <a:cubicBezTo>
                    <a:pt x="888" y="1098"/>
                    <a:pt x="830" y="1013"/>
                    <a:pt x="759" y="1013"/>
                  </a:cubicBezTo>
                  <a:cubicBezTo>
                    <a:pt x="754" y="1013"/>
                    <a:pt x="749" y="1013"/>
                    <a:pt x="743" y="1014"/>
                  </a:cubicBezTo>
                  <a:cubicBezTo>
                    <a:pt x="676" y="1027"/>
                    <a:pt x="501" y="1088"/>
                    <a:pt x="377" y="1088"/>
                  </a:cubicBezTo>
                  <a:cubicBezTo>
                    <a:pt x="280" y="1088"/>
                    <a:pt x="214" y="1052"/>
                    <a:pt x="253" y="928"/>
                  </a:cubicBezTo>
                  <a:cubicBezTo>
                    <a:pt x="279" y="842"/>
                    <a:pt x="394" y="803"/>
                    <a:pt x="483" y="781"/>
                  </a:cubicBezTo>
                  <a:cubicBezTo>
                    <a:pt x="539" y="768"/>
                    <a:pt x="598" y="760"/>
                    <a:pt x="656" y="757"/>
                  </a:cubicBezTo>
                  <a:cubicBezTo>
                    <a:pt x="696" y="754"/>
                    <a:pt x="736" y="744"/>
                    <a:pt x="774" y="744"/>
                  </a:cubicBezTo>
                  <a:cubicBezTo>
                    <a:pt x="787" y="744"/>
                    <a:pt x="800" y="745"/>
                    <a:pt x="813" y="748"/>
                  </a:cubicBezTo>
                  <a:cubicBezTo>
                    <a:pt x="820" y="751"/>
                    <a:pt x="827" y="752"/>
                    <a:pt x="832" y="752"/>
                  </a:cubicBezTo>
                  <a:cubicBezTo>
                    <a:pt x="848" y="752"/>
                    <a:pt x="860" y="744"/>
                    <a:pt x="869" y="733"/>
                  </a:cubicBezTo>
                  <a:cubicBezTo>
                    <a:pt x="911" y="716"/>
                    <a:pt x="945" y="679"/>
                    <a:pt x="943" y="629"/>
                  </a:cubicBezTo>
                  <a:cubicBezTo>
                    <a:pt x="941" y="529"/>
                    <a:pt x="919" y="418"/>
                    <a:pt x="958" y="324"/>
                  </a:cubicBezTo>
                  <a:cubicBezTo>
                    <a:pt x="983" y="261"/>
                    <a:pt x="1053" y="221"/>
                    <a:pt x="1117" y="221"/>
                  </a:cubicBezTo>
                  <a:close/>
                  <a:moveTo>
                    <a:pt x="1124" y="0"/>
                  </a:moveTo>
                  <a:cubicBezTo>
                    <a:pt x="998" y="0"/>
                    <a:pt x="871" y="63"/>
                    <a:pt x="801" y="169"/>
                  </a:cubicBezTo>
                  <a:cubicBezTo>
                    <a:pt x="723" y="285"/>
                    <a:pt x="704" y="436"/>
                    <a:pt x="718" y="575"/>
                  </a:cubicBezTo>
                  <a:cubicBezTo>
                    <a:pt x="692" y="567"/>
                    <a:pt x="664" y="565"/>
                    <a:pt x="638" y="562"/>
                  </a:cubicBezTo>
                  <a:cubicBezTo>
                    <a:pt x="610" y="559"/>
                    <a:pt x="582" y="557"/>
                    <a:pt x="555" y="557"/>
                  </a:cubicBezTo>
                  <a:cubicBezTo>
                    <a:pt x="495" y="557"/>
                    <a:pt x="437" y="564"/>
                    <a:pt x="378" y="575"/>
                  </a:cubicBezTo>
                  <a:cubicBezTo>
                    <a:pt x="216" y="611"/>
                    <a:pt x="65" y="721"/>
                    <a:pt x="35" y="890"/>
                  </a:cubicBezTo>
                  <a:cubicBezTo>
                    <a:pt x="1" y="1071"/>
                    <a:pt x="98" y="1251"/>
                    <a:pt x="280" y="1296"/>
                  </a:cubicBezTo>
                  <a:cubicBezTo>
                    <a:pt x="319" y="1306"/>
                    <a:pt x="358" y="1310"/>
                    <a:pt x="398" y="1310"/>
                  </a:cubicBezTo>
                  <a:cubicBezTo>
                    <a:pt x="455" y="1310"/>
                    <a:pt x="513" y="1301"/>
                    <a:pt x="572" y="1291"/>
                  </a:cubicBezTo>
                  <a:lnTo>
                    <a:pt x="572" y="1291"/>
                  </a:lnTo>
                  <a:cubicBezTo>
                    <a:pt x="541" y="1391"/>
                    <a:pt x="527" y="1489"/>
                    <a:pt x="572" y="1597"/>
                  </a:cubicBezTo>
                  <a:cubicBezTo>
                    <a:pt x="624" y="1733"/>
                    <a:pt x="746" y="1821"/>
                    <a:pt x="891" y="1821"/>
                  </a:cubicBezTo>
                  <a:cubicBezTo>
                    <a:pt x="905" y="1821"/>
                    <a:pt x="919" y="1821"/>
                    <a:pt x="933" y="1819"/>
                  </a:cubicBezTo>
                  <a:cubicBezTo>
                    <a:pt x="1218" y="1783"/>
                    <a:pt x="1399" y="1521"/>
                    <a:pt x="1417" y="1249"/>
                  </a:cubicBezTo>
                  <a:cubicBezTo>
                    <a:pt x="1422" y="1249"/>
                    <a:pt x="1427" y="1250"/>
                    <a:pt x="1431" y="1250"/>
                  </a:cubicBezTo>
                  <a:cubicBezTo>
                    <a:pt x="1640" y="1250"/>
                    <a:pt x="1853" y="1051"/>
                    <a:pt x="1849" y="833"/>
                  </a:cubicBezTo>
                  <a:cubicBezTo>
                    <a:pt x="1851" y="680"/>
                    <a:pt x="1750" y="552"/>
                    <a:pt x="1604" y="512"/>
                  </a:cubicBezTo>
                  <a:cubicBezTo>
                    <a:pt x="1578" y="504"/>
                    <a:pt x="1550" y="501"/>
                    <a:pt x="1523" y="498"/>
                  </a:cubicBezTo>
                  <a:cubicBezTo>
                    <a:pt x="1536" y="319"/>
                    <a:pt x="1432" y="108"/>
                    <a:pt x="1277" y="34"/>
                  </a:cubicBezTo>
                  <a:cubicBezTo>
                    <a:pt x="1229" y="11"/>
                    <a:pt x="1177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34"/>
            <p:cNvSpPr/>
            <p:nvPr/>
          </p:nvSpPr>
          <p:spPr>
            <a:xfrm>
              <a:off x="1038184" y="741026"/>
              <a:ext cx="26278" cy="30089"/>
            </a:xfrm>
            <a:custGeom>
              <a:rect b="b" l="l" r="r" t="t"/>
              <a:pathLst>
                <a:path extrusionOk="0" h="758" w="662">
                  <a:moveTo>
                    <a:pt x="330" y="0"/>
                  </a:moveTo>
                  <a:cubicBezTo>
                    <a:pt x="321" y="0"/>
                    <a:pt x="312" y="1"/>
                    <a:pt x="303" y="3"/>
                  </a:cubicBezTo>
                  <a:cubicBezTo>
                    <a:pt x="251" y="9"/>
                    <a:pt x="215" y="22"/>
                    <a:pt x="170" y="48"/>
                  </a:cubicBezTo>
                  <a:cubicBezTo>
                    <a:pt x="115" y="81"/>
                    <a:pt x="74" y="129"/>
                    <a:pt x="48" y="188"/>
                  </a:cubicBezTo>
                  <a:cubicBezTo>
                    <a:pt x="22" y="246"/>
                    <a:pt x="7" y="306"/>
                    <a:pt x="3" y="370"/>
                  </a:cubicBezTo>
                  <a:cubicBezTo>
                    <a:pt x="1" y="433"/>
                    <a:pt x="2" y="498"/>
                    <a:pt x="24" y="558"/>
                  </a:cubicBezTo>
                  <a:cubicBezTo>
                    <a:pt x="49" y="634"/>
                    <a:pt x="104" y="703"/>
                    <a:pt x="173" y="734"/>
                  </a:cubicBezTo>
                  <a:cubicBezTo>
                    <a:pt x="207" y="750"/>
                    <a:pt x="245" y="758"/>
                    <a:pt x="283" y="758"/>
                  </a:cubicBezTo>
                  <a:cubicBezTo>
                    <a:pt x="293" y="758"/>
                    <a:pt x="302" y="757"/>
                    <a:pt x="312" y="756"/>
                  </a:cubicBezTo>
                  <a:cubicBezTo>
                    <a:pt x="319" y="757"/>
                    <a:pt x="325" y="757"/>
                    <a:pt x="332" y="757"/>
                  </a:cubicBezTo>
                  <a:cubicBezTo>
                    <a:pt x="359" y="757"/>
                    <a:pt x="387" y="752"/>
                    <a:pt x="416" y="745"/>
                  </a:cubicBezTo>
                  <a:cubicBezTo>
                    <a:pt x="448" y="735"/>
                    <a:pt x="479" y="723"/>
                    <a:pt x="506" y="703"/>
                  </a:cubicBezTo>
                  <a:cubicBezTo>
                    <a:pt x="529" y="687"/>
                    <a:pt x="555" y="666"/>
                    <a:pt x="573" y="640"/>
                  </a:cubicBezTo>
                  <a:cubicBezTo>
                    <a:pt x="612" y="589"/>
                    <a:pt x="640" y="530"/>
                    <a:pt x="649" y="467"/>
                  </a:cubicBezTo>
                  <a:cubicBezTo>
                    <a:pt x="661" y="395"/>
                    <a:pt x="654" y="337"/>
                    <a:pt x="638" y="267"/>
                  </a:cubicBezTo>
                  <a:cubicBezTo>
                    <a:pt x="635" y="249"/>
                    <a:pt x="627" y="232"/>
                    <a:pt x="622" y="217"/>
                  </a:cubicBezTo>
                  <a:cubicBezTo>
                    <a:pt x="609" y="188"/>
                    <a:pt x="596" y="156"/>
                    <a:pt x="575" y="130"/>
                  </a:cubicBezTo>
                  <a:cubicBezTo>
                    <a:pt x="528" y="71"/>
                    <a:pt x="471" y="29"/>
                    <a:pt x="397" y="9"/>
                  </a:cubicBezTo>
                  <a:cubicBezTo>
                    <a:pt x="381" y="4"/>
                    <a:pt x="366" y="3"/>
                    <a:pt x="351" y="1"/>
                  </a:cubicBezTo>
                  <a:cubicBezTo>
                    <a:pt x="344" y="1"/>
                    <a:pt x="337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34"/>
            <p:cNvSpPr/>
            <p:nvPr/>
          </p:nvSpPr>
          <p:spPr>
            <a:xfrm>
              <a:off x="900681" y="736302"/>
              <a:ext cx="104715" cy="76651"/>
            </a:xfrm>
            <a:custGeom>
              <a:rect b="b" l="l" r="r" t="t"/>
              <a:pathLst>
                <a:path extrusionOk="0" h="1931" w="2638">
                  <a:moveTo>
                    <a:pt x="1342" y="219"/>
                  </a:moveTo>
                  <a:cubicBezTo>
                    <a:pt x="1414" y="219"/>
                    <a:pt x="1486" y="227"/>
                    <a:pt x="1558" y="242"/>
                  </a:cubicBezTo>
                  <a:cubicBezTo>
                    <a:pt x="1702" y="273"/>
                    <a:pt x="1840" y="328"/>
                    <a:pt x="1969" y="396"/>
                  </a:cubicBezTo>
                  <a:cubicBezTo>
                    <a:pt x="2071" y="448"/>
                    <a:pt x="2178" y="504"/>
                    <a:pt x="2279" y="562"/>
                  </a:cubicBezTo>
                  <a:cubicBezTo>
                    <a:pt x="2293" y="576"/>
                    <a:pt x="2308" y="592"/>
                    <a:pt x="2320" y="606"/>
                  </a:cubicBezTo>
                  <a:cubicBezTo>
                    <a:pt x="2300" y="610"/>
                    <a:pt x="2282" y="624"/>
                    <a:pt x="2268" y="650"/>
                  </a:cubicBezTo>
                  <a:cubicBezTo>
                    <a:pt x="2235" y="715"/>
                    <a:pt x="2220" y="744"/>
                    <a:pt x="2152" y="798"/>
                  </a:cubicBezTo>
                  <a:cubicBezTo>
                    <a:pt x="2091" y="845"/>
                    <a:pt x="2025" y="886"/>
                    <a:pt x="1955" y="918"/>
                  </a:cubicBezTo>
                  <a:cubicBezTo>
                    <a:pt x="1818" y="984"/>
                    <a:pt x="1673" y="1025"/>
                    <a:pt x="1530" y="1079"/>
                  </a:cubicBezTo>
                  <a:cubicBezTo>
                    <a:pt x="1325" y="1162"/>
                    <a:pt x="1117" y="1223"/>
                    <a:pt x="900" y="1262"/>
                  </a:cubicBezTo>
                  <a:cubicBezTo>
                    <a:pt x="707" y="1295"/>
                    <a:pt x="513" y="1314"/>
                    <a:pt x="322" y="1358"/>
                  </a:cubicBezTo>
                  <a:cubicBezTo>
                    <a:pt x="315" y="1213"/>
                    <a:pt x="350" y="1054"/>
                    <a:pt x="389" y="929"/>
                  </a:cubicBezTo>
                  <a:cubicBezTo>
                    <a:pt x="457" y="714"/>
                    <a:pt x="598" y="521"/>
                    <a:pt x="783" y="393"/>
                  </a:cubicBezTo>
                  <a:cubicBezTo>
                    <a:pt x="950" y="277"/>
                    <a:pt x="1144" y="219"/>
                    <a:pt x="1342" y="219"/>
                  </a:cubicBezTo>
                  <a:close/>
                  <a:moveTo>
                    <a:pt x="2414" y="758"/>
                  </a:moveTo>
                  <a:cubicBezTo>
                    <a:pt x="2429" y="797"/>
                    <a:pt x="2437" y="839"/>
                    <a:pt x="2441" y="889"/>
                  </a:cubicBezTo>
                  <a:cubicBezTo>
                    <a:pt x="2470" y="1365"/>
                    <a:pt x="1957" y="1594"/>
                    <a:pt x="1564" y="1649"/>
                  </a:cubicBezTo>
                  <a:cubicBezTo>
                    <a:pt x="1343" y="1679"/>
                    <a:pt x="1117" y="1682"/>
                    <a:pt x="896" y="1688"/>
                  </a:cubicBezTo>
                  <a:cubicBezTo>
                    <a:pt x="862" y="1688"/>
                    <a:pt x="824" y="1690"/>
                    <a:pt x="784" y="1690"/>
                  </a:cubicBezTo>
                  <a:cubicBezTo>
                    <a:pt x="615" y="1690"/>
                    <a:pt x="406" y="1668"/>
                    <a:pt x="350" y="1503"/>
                  </a:cubicBezTo>
                  <a:cubicBezTo>
                    <a:pt x="347" y="1499"/>
                    <a:pt x="347" y="1494"/>
                    <a:pt x="347" y="1492"/>
                  </a:cubicBezTo>
                  <a:lnTo>
                    <a:pt x="347" y="1492"/>
                  </a:lnTo>
                  <a:cubicBezTo>
                    <a:pt x="385" y="1494"/>
                    <a:pt x="424" y="1495"/>
                    <a:pt x="463" y="1495"/>
                  </a:cubicBezTo>
                  <a:cubicBezTo>
                    <a:pt x="623" y="1495"/>
                    <a:pt x="783" y="1477"/>
                    <a:pt x="943" y="1452"/>
                  </a:cubicBezTo>
                  <a:cubicBezTo>
                    <a:pt x="1174" y="1415"/>
                    <a:pt x="1404" y="1356"/>
                    <a:pt x="1623" y="1271"/>
                  </a:cubicBezTo>
                  <a:cubicBezTo>
                    <a:pt x="1778" y="1212"/>
                    <a:pt x="1931" y="1145"/>
                    <a:pt x="2076" y="1063"/>
                  </a:cubicBezTo>
                  <a:cubicBezTo>
                    <a:pt x="2201" y="992"/>
                    <a:pt x="2342" y="891"/>
                    <a:pt x="2414" y="758"/>
                  </a:cubicBezTo>
                  <a:close/>
                  <a:moveTo>
                    <a:pt x="1307" y="0"/>
                  </a:moveTo>
                  <a:cubicBezTo>
                    <a:pt x="1125" y="0"/>
                    <a:pt x="945" y="44"/>
                    <a:pt x="779" y="130"/>
                  </a:cubicBezTo>
                  <a:cubicBezTo>
                    <a:pt x="319" y="368"/>
                    <a:pt x="1" y="938"/>
                    <a:pt x="84" y="1461"/>
                  </a:cubicBezTo>
                  <a:cubicBezTo>
                    <a:pt x="106" y="1586"/>
                    <a:pt x="152" y="1705"/>
                    <a:pt x="253" y="1787"/>
                  </a:cubicBezTo>
                  <a:cubicBezTo>
                    <a:pt x="361" y="1877"/>
                    <a:pt x="513" y="1914"/>
                    <a:pt x="651" y="1924"/>
                  </a:cubicBezTo>
                  <a:cubicBezTo>
                    <a:pt x="708" y="1929"/>
                    <a:pt x="766" y="1931"/>
                    <a:pt x="823" y="1931"/>
                  </a:cubicBezTo>
                  <a:cubicBezTo>
                    <a:pt x="914" y="1931"/>
                    <a:pt x="1005" y="1926"/>
                    <a:pt x="1096" y="1921"/>
                  </a:cubicBezTo>
                  <a:cubicBezTo>
                    <a:pt x="1223" y="1917"/>
                    <a:pt x="1350" y="1916"/>
                    <a:pt x="1476" y="1900"/>
                  </a:cubicBezTo>
                  <a:cubicBezTo>
                    <a:pt x="1730" y="1874"/>
                    <a:pt x="1993" y="1818"/>
                    <a:pt x="2206" y="1674"/>
                  </a:cubicBezTo>
                  <a:cubicBezTo>
                    <a:pt x="2423" y="1528"/>
                    <a:pt x="2584" y="1285"/>
                    <a:pt x="2618" y="1023"/>
                  </a:cubicBezTo>
                  <a:cubicBezTo>
                    <a:pt x="2638" y="872"/>
                    <a:pt x="2615" y="723"/>
                    <a:pt x="2540" y="588"/>
                  </a:cubicBezTo>
                  <a:cubicBezTo>
                    <a:pt x="2463" y="447"/>
                    <a:pt x="2335" y="357"/>
                    <a:pt x="2194" y="286"/>
                  </a:cubicBezTo>
                  <a:cubicBezTo>
                    <a:pt x="2095" y="235"/>
                    <a:pt x="1988" y="186"/>
                    <a:pt x="1877" y="144"/>
                  </a:cubicBezTo>
                  <a:cubicBezTo>
                    <a:pt x="1804" y="108"/>
                    <a:pt x="1727" y="75"/>
                    <a:pt x="1646" y="50"/>
                  </a:cubicBezTo>
                  <a:cubicBezTo>
                    <a:pt x="1534" y="17"/>
                    <a:pt x="1420" y="0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34"/>
            <p:cNvSpPr/>
            <p:nvPr/>
          </p:nvSpPr>
          <p:spPr>
            <a:xfrm>
              <a:off x="891908" y="468956"/>
              <a:ext cx="73436" cy="72285"/>
            </a:xfrm>
            <a:custGeom>
              <a:rect b="b" l="l" r="r" t="t"/>
              <a:pathLst>
                <a:path extrusionOk="0" h="1821" w="1850">
                  <a:moveTo>
                    <a:pt x="1112" y="221"/>
                  </a:moveTo>
                  <a:cubicBezTo>
                    <a:pt x="1131" y="221"/>
                    <a:pt x="1149" y="225"/>
                    <a:pt x="1166" y="233"/>
                  </a:cubicBezTo>
                  <a:cubicBezTo>
                    <a:pt x="1228" y="261"/>
                    <a:pt x="1266" y="349"/>
                    <a:pt x="1272" y="408"/>
                  </a:cubicBezTo>
                  <a:cubicBezTo>
                    <a:pt x="1275" y="417"/>
                    <a:pt x="1275" y="445"/>
                    <a:pt x="1276" y="457"/>
                  </a:cubicBezTo>
                  <a:cubicBezTo>
                    <a:pt x="1276" y="482"/>
                    <a:pt x="1272" y="498"/>
                    <a:pt x="1267" y="517"/>
                  </a:cubicBezTo>
                  <a:cubicBezTo>
                    <a:pt x="1261" y="540"/>
                    <a:pt x="1250" y="545"/>
                    <a:pt x="1220" y="555"/>
                  </a:cubicBezTo>
                  <a:cubicBezTo>
                    <a:pt x="1086" y="602"/>
                    <a:pt x="1145" y="778"/>
                    <a:pt x="1266" y="778"/>
                  </a:cubicBezTo>
                  <a:cubicBezTo>
                    <a:pt x="1276" y="778"/>
                    <a:pt x="1286" y="776"/>
                    <a:pt x="1296" y="774"/>
                  </a:cubicBezTo>
                  <a:cubicBezTo>
                    <a:pt x="1321" y="768"/>
                    <a:pt x="1339" y="761"/>
                    <a:pt x="1359" y="752"/>
                  </a:cubicBezTo>
                  <a:cubicBezTo>
                    <a:pt x="1390" y="744"/>
                    <a:pt x="1423" y="738"/>
                    <a:pt x="1453" y="738"/>
                  </a:cubicBezTo>
                  <a:cubicBezTo>
                    <a:pt x="1520" y="738"/>
                    <a:pt x="1578" y="764"/>
                    <a:pt x="1589" y="840"/>
                  </a:cubicBezTo>
                  <a:cubicBezTo>
                    <a:pt x="1603" y="926"/>
                    <a:pt x="1500" y="1042"/>
                    <a:pt x="1405" y="1042"/>
                  </a:cubicBezTo>
                  <a:cubicBezTo>
                    <a:pt x="1387" y="1042"/>
                    <a:pt x="1370" y="1038"/>
                    <a:pt x="1353" y="1028"/>
                  </a:cubicBezTo>
                  <a:cubicBezTo>
                    <a:pt x="1338" y="1020"/>
                    <a:pt x="1323" y="1016"/>
                    <a:pt x="1308" y="1016"/>
                  </a:cubicBezTo>
                  <a:cubicBezTo>
                    <a:pt x="1254" y="1016"/>
                    <a:pt x="1209" y="1068"/>
                    <a:pt x="1209" y="1124"/>
                  </a:cubicBezTo>
                  <a:cubicBezTo>
                    <a:pt x="1209" y="1292"/>
                    <a:pt x="1095" y="1519"/>
                    <a:pt x="922" y="1567"/>
                  </a:cubicBezTo>
                  <a:cubicBezTo>
                    <a:pt x="907" y="1571"/>
                    <a:pt x="894" y="1573"/>
                    <a:pt x="882" y="1573"/>
                  </a:cubicBezTo>
                  <a:cubicBezTo>
                    <a:pt x="825" y="1573"/>
                    <a:pt x="794" y="1530"/>
                    <a:pt x="785" y="1463"/>
                  </a:cubicBezTo>
                  <a:cubicBezTo>
                    <a:pt x="775" y="1363"/>
                    <a:pt x="847" y="1256"/>
                    <a:pt x="868" y="1162"/>
                  </a:cubicBezTo>
                  <a:cubicBezTo>
                    <a:pt x="882" y="1095"/>
                    <a:pt x="827" y="1011"/>
                    <a:pt x="756" y="1011"/>
                  </a:cubicBezTo>
                  <a:cubicBezTo>
                    <a:pt x="751" y="1011"/>
                    <a:pt x="745" y="1012"/>
                    <a:pt x="740" y="1013"/>
                  </a:cubicBezTo>
                  <a:cubicBezTo>
                    <a:pt x="673" y="1026"/>
                    <a:pt x="497" y="1087"/>
                    <a:pt x="372" y="1087"/>
                  </a:cubicBezTo>
                  <a:cubicBezTo>
                    <a:pt x="275" y="1087"/>
                    <a:pt x="209" y="1051"/>
                    <a:pt x="246" y="927"/>
                  </a:cubicBezTo>
                  <a:cubicBezTo>
                    <a:pt x="275" y="841"/>
                    <a:pt x="390" y="802"/>
                    <a:pt x="477" y="779"/>
                  </a:cubicBezTo>
                  <a:cubicBezTo>
                    <a:pt x="535" y="767"/>
                    <a:pt x="593" y="759"/>
                    <a:pt x="652" y="756"/>
                  </a:cubicBezTo>
                  <a:cubicBezTo>
                    <a:pt x="690" y="752"/>
                    <a:pt x="730" y="743"/>
                    <a:pt x="769" y="743"/>
                  </a:cubicBezTo>
                  <a:cubicBezTo>
                    <a:pt x="783" y="743"/>
                    <a:pt x="797" y="744"/>
                    <a:pt x="810" y="747"/>
                  </a:cubicBezTo>
                  <a:cubicBezTo>
                    <a:pt x="817" y="749"/>
                    <a:pt x="822" y="750"/>
                    <a:pt x="828" y="750"/>
                  </a:cubicBezTo>
                  <a:cubicBezTo>
                    <a:pt x="842" y="750"/>
                    <a:pt x="854" y="743"/>
                    <a:pt x="864" y="733"/>
                  </a:cubicBezTo>
                  <a:cubicBezTo>
                    <a:pt x="905" y="716"/>
                    <a:pt x="942" y="678"/>
                    <a:pt x="941" y="628"/>
                  </a:cubicBezTo>
                  <a:cubicBezTo>
                    <a:pt x="936" y="530"/>
                    <a:pt x="912" y="418"/>
                    <a:pt x="952" y="324"/>
                  </a:cubicBezTo>
                  <a:cubicBezTo>
                    <a:pt x="979" y="261"/>
                    <a:pt x="1049" y="221"/>
                    <a:pt x="1112" y="221"/>
                  </a:cubicBezTo>
                  <a:close/>
                  <a:moveTo>
                    <a:pt x="1120" y="0"/>
                  </a:moveTo>
                  <a:cubicBezTo>
                    <a:pt x="994" y="0"/>
                    <a:pt x="866" y="63"/>
                    <a:pt x="795" y="169"/>
                  </a:cubicBezTo>
                  <a:cubicBezTo>
                    <a:pt x="718" y="285"/>
                    <a:pt x="701" y="434"/>
                    <a:pt x="715" y="573"/>
                  </a:cubicBezTo>
                  <a:cubicBezTo>
                    <a:pt x="688" y="568"/>
                    <a:pt x="660" y="565"/>
                    <a:pt x="635" y="563"/>
                  </a:cubicBezTo>
                  <a:cubicBezTo>
                    <a:pt x="603" y="559"/>
                    <a:pt x="571" y="557"/>
                    <a:pt x="538" y="557"/>
                  </a:cubicBezTo>
                  <a:cubicBezTo>
                    <a:pt x="484" y="557"/>
                    <a:pt x="429" y="563"/>
                    <a:pt x="374" y="575"/>
                  </a:cubicBezTo>
                  <a:cubicBezTo>
                    <a:pt x="213" y="611"/>
                    <a:pt x="64" y="719"/>
                    <a:pt x="31" y="891"/>
                  </a:cubicBezTo>
                  <a:cubicBezTo>
                    <a:pt x="0" y="1071"/>
                    <a:pt x="94" y="1251"/>
                    <a:pt x="277" y="1295"/>
                  </a:cubicBezTo>
                  <a:cubicBezTo>
                    <a:pt x="316" y="1305"/>
                    <a:pt x="355" y="1308"/>
                    <a:pt x="394" y="1308"/>
                  </a:cubicBezTo>
                  <a:cubicBezTo>
                    <a:pt x="453" y="1308"/>
                    <a:pt x="511" y="1300"/>
                    <a:pt x="568" y="1291"/>
                  </a:cubicBezTo>
                  <a:lnTo>
                    <a:pt x="568" y="1291"/>
                  </a:lnTo>
                  <a:cubicBezTo>
                    <a:pt x="541" y="1390"/>
                    <a:pt x="524" y="1489"/>
                    <a:pt x="568" y="1594"/>
                  </a:cubicBezTo>
                  <a:cubicBezTo>
                    <a:pt x="623" y="1730"/>
                    <a:pt x="743" y="1820"/>
                    <a:pt x="887" y="1820"/>
                  </a:cubicBezTo>
                  <a:cubicBezTo>
                    <a:pt x="901" y="1820"/>
                    <a:pt x="916" y="1820"/>
                    <a:pt x="930" y="1818"/>
                  </a:cubicBezTo>
                  <a:cubicBezTo>
                    <a:pt x="1214" y="1782"/>
                    <a:pt x="1397" y="1520"/>
                    <a:pt x="1414" y="1249"/>
                  </a:cubicBezTo>
                  <a:cubicBezTo>
                    <a:pt x="1419" y="1249"/>
                    <a:pt x="1423" y="1249"/>
                    <a:pt x="1427" y="1249"/>
                  </a:cubicBezTo>
                  <a:cubicBezTo>
                    <a:pt x="1639" y="1249"/>
                    <a:pt x="1850" y="1048"/>
                    <a:pt x="1849" y="830"/>
                  </a:cubicBezTo>
                  <a:cubicBezTo>
                    <a:pt x="1845" y="678"/>
                    <a:pt x="1749" y="551"/>
                    <a:pt x="1600" y="512"/>
                  </a:cubicBezTo>
                  <a:cubicBezTo>
                    <a:pt x="1573" y="503"/>
                    <a:pt x="1547" y="501"/>
                    <a:pt x="1520" y="499"/>
                  </a:cubicBezTo>
                  <a:cubicBezTo>
                    <a:pt x="1530" y="319"/>
                    <a:pt x="1426" y="109"/>
                    <a:pt x="1274" y="34"/>
                  </a:cubicBezTo>
                  <a:cubicBezTo>
                    <a:pt x="1226" y="11"/>
                    <a:pt x="1173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34"/>
            <p:cNvSpPr/>
            <p:nvPr/>
          </p:nvSpPr>
          <p:spPr>
            <a:xfrm>
              <a:off x="850705" y="778220"/>
              <a:ext cx="26278" cy="30009"/>
            </a:xfrm>
            <a:custGeom>
              <a:rect b="b" l="l" r="r" t="t"/>
              <a:pathLst>
                <a:path extrusionOk="0" h="756" w="662">
                  <a:moveTo>
                    <a:pt x="332" y="1"/>
                  </a:moveTo>
                  <a:cubicBezTo>
                    <a:pt x="324" y="1"/>
                    <a:pt x="316" y="1"/>
                    <a:pt x="307" y="4"/>
                  </a:cubicBezTo>
                  <a:cubicBezTo>
                    <a:pt x="253" y="9"/>
                    <a:pt x="216" y="22"/>
                    <a:pt x="172" y="48"/>
                  </a:cubicBezTo>
                  <a:cubicBezTo>
                    <a:pt x="120" y="82"/>
                    <a:pt x="75" y="130"/>
                    <a:pt x="49" y="188"/>
                  </a:cubicBezTo>
                  <a:cubicBezTo>
                    <a:pt x="23" y="246"/>
                    <a:pt x="11" y="307"/>
                    <a:pt x="6" y="370"/>
                  </a:cubicBezTo>
                  <a:cubicBezTo>
                    <a:pt x="1" y="434"/>
                    <a:pt x="5" y="498"/>
                    <a:pt x="25" y="559"/>
                  </a:cubicBezTo>
                  <a:cubicBezTo>
                    <a:pt x="50" y="632"/>
                    <a:pt x="102" y="701"/>
                    <a:pt x="175" y="733"/>
                  </a:cubicBezTo>
                  <a:cubicBezTo>
                    <a:pt x="211" y="748"/>
                    <a:pt x="250" y="756"/>
                    <a:pt x="289" y="756"/>
                  </a:cubicBezTo>
                  <a:cubicBezTo>
                    <a:pt x="297" y="756"/>
                    <a:pt x="306" y="755"/>
                    <a:pt x="314" y="755"/>
                  </a:cubicBezTo>
                  <a:cubicBezTo>
                    <a:pt x="319" y="755"/>
                    <a:pt x="324" y="755"/>
                    <a:pt x="329" y="755"/>
                  </a:cubicBezTo>
                  <a:cubicBezTo>
                    <a:pt x="357" y="755"/>
                    <a:pt x="387" y="750"/>
                    <a:pt x="415" y="743"/>
                  </a:cubicBezTo>
                  <a:cubicBezTo>
                    <a:pt x="448" y="734"/>
                    <a:pt x="478" y="720"/>
                    <a:pt x="506" y="701"/>
                  </a:cubicBezTo>
                  <a:cubicBezTo>
                    <a:pt x="529" y="684"/>
                    <a:pt x="555" y="663"/>
                    <a:pt x="575" y="637"/>
                  </a:cubicBezTo>
                  <a:cubicBezTo>
                    <a:pt x="612" y="588"/>
                    <a:pt x="640" y="530"/>
                    <a:pt x="649" y="464"/>
                  </a:cubicBezTo>
                  <a:cubicBezTo>
                    <a:pt x="661" y="392"/>
                    <a:pt x="657" y="334"/>
                    <a:pt x="638" y="265"/>
                  </a:cubicBezTo>
                  <a:cubicBezTo>
                    <a:pt x="637" y="250"/>
                    <a:pt x="632" y="233"/>
                    <a:pt x="623" y="214"/>
                  </a:cubicBezTo>
                  <a:cubicBezTo>
                    <a:pt x="610" y="188"/>
                    <a:pt x="597" y="157"/>
                    <a:pt x="576" y="131"/>
                  </a:cubicBezTo>
                  <a:cubicBezTo>
                    <a:pt x="529" y="71"/>
                    <a:pt x="472" y="30"/>
                    <a:pt x="398" y="9"/>
                  </a:cubicBezTo>
                  <a:cubicBezTo>
                    <a:pt x="383" y="5"/>
                    <a:pt x="367" y="4"/>
                    <a:pt x="352" y="2"/>
                  </a:cubicBezTo>
                  <a:cubicBezTo>
                    <a:pt x="345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34"/>
            <p:cNvSpPr/>
            <p:nvPr/>
          </p:nvSpPr>
          <p:spPr>
            <a:xfrm>
              <a:off x="797434" y="566606"/>
              <a:ext cx="26318" cy="26993"/>
            </a:xfrm>
            <a:custGeom>
              <a:rect b="b" l="l" r="r" t="t"/>
              <a:pathLst>
                <a:path extrusionOk="0" h="680" w="663">
                  <a:moveTo>
                    <a:pt x="342" y="0"/>
                  </a:moveTo>
                  <a:cubicBezTo>
                    <a:pt x="312" y="0"/>
                    <a:pt x="281" y="7"/>
                    <a:pt x="251" y="18"/>
                  </a:cubicBezTo>
                  <a:cubicBezTo>
                    <a:pt x="225" y="26"/>
                    <a:pt x="197" y="40"/>
                    <a:pt x="172" y="57"/>
                  </a:cubicBezTo>
                  <a:cubicBezTo>
                    <a:pt x="120" y="94"/>
                    <a:pt x="80" y="143"/>
                    <a:pt x="47" y="196"/>
                  </a:cubicBezTo>
                  <a:cubicBezTo>
                    <a:pt x="17" y="252"/>
                    <a:pt x="6" y="315"/>
                    <a:pt x="0" y="378"/>
                  </a:cubicBezTo>
                  <a:cubicBezTo>
                    <a:pt x="0" y="409"/>
                    <a:pt x="7" y="439"/>
                    <a:pt x="14" y="471"/>
                  </a:cubicBezTo>
                  <a:cubicBezTo>
                    <a:pt x="16" y="478"/>
                    <a:pt x="20" y="488"/>
                    <a:pt x="22" y="494"/>
                  </a:cubicBezTo>
                  <a:cubicBezTo>
                    <a:pt x="33" y="514"/>
                    <a:pt x="41" y="536"/>
                    <a:pt x="54" y="552"/>
                  </a:cubicBezTo>
                  <a:cubicBezTo>
                    <a:pt x="97" y="614"/>
                    <a:pt x="158" y="656"/>
                    <a:pt x="230" y="672"/>
                  </a:cubicBezTo>
                  <a:cubicBezTo>
                    <a:pt x="245" y="676"/>
                    <a:pt x="260" y="678"/>
                    <a:pt x="275" y="678"/>
                  </a:cubicBezTo>
                  <a:cubicBezTo>
                    <a:pt x="281" y="678"/>
                    <a:pt x="286" y="678"/>
                    <a:pt x="291" y="677"/>
                  </a:cubicBezTo>
                  <a:cubicBezTo>
                    <a:pt x="304" y="679"/>
                    <a:pt x="316" y="680"/>
                    <a:pt x="329" y="680"/>
                  </a:cubicBezTo>
                  <a:cubicBezTo>
                    <a:pt x="394" y="680"/>
                    <a:pt x="458" y="659"/>
                    <a:pt x="511" y="618"/>
                  </a:cubicBezTo>
                  <a:cubicBezTo>
                    <a:pt x="557" y="583"/>
                    <a:pt x="590" y="545"/>
                    <a:pt x="616" y="495"/>
                  </a:cubicBezTo>
                  <a:cubicBezTo>
                    <a:pt x="631" y="472"/>
                    <a:pt x="639" y="445"/>
                    <a:pt x="647" y="419"/>
                  </a:cubicBezTo>
                  <a:cubicBezTo>
                    <a:pt x="651" y="404"/>
                    <a:pt x="654" y="389"/>
                    <a:pt x="657" y="374"/>
                  </a:cubicBezTo>
                  <a:cubicBezTo>
                    <a:pt x="662" y="317"/>
                    <a:pt x="663" y="263"/>
                    <a:pt x="644" y="211"/>
                  </a:cubicBezTo>
                  <a:cubicBezTo>
                    <a:pt x="624" y="160"/>
                    <a:pt x="592" y="108"/>
                    <a:pt x="546" y="73"/>
                  </a:cubicBezTo>
                  <a:cubicBezTo>
                    <a:pt x="486" y="25"/>
                    <a:pt x="418" y="2"/>
                    <a:pt x="3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34"/>
            <p:cNvSpPr/>
            <p:nvPr/>
          </p:nvSpPr>
          <p:spPr>
            <a:xfrm>
              <a:off x="681207" y="572560"/>
              <a:ext cx="103961" cy="76294"/>
            </a:xfrm>
            <a:custGeom>
              <a:rect b="b" l="l" r="r" t="t"/>
              <a:pathLst>
                <a:path extrusionOk="0" h="1922" w="2619">
                  <a:moveTo>
                    <a:pt x="1279" y="223"/>
                  </a:moveTo>
                  <a:cubicBezTo>
                    <a:pt x="1402" y="223"/>
                    <a:pt x="1526" y="246"/>
                    <a:pt x="1644" y="292"/>
                  </a:cubicBezTo>
                  <a:cubicBezTo>
                    <a:pt x="1782" y="344"/>
                    <a:pt x="1909" y="420"/>
                    <a:pt x="2027" y="506"/>
                  </a:cubicBezTo>
                  <a:cubicBezTo>
                    <a:pt x="2121" y="576"/>
                    <a:pt x="2216" y="646"/>
                    <a:pt x="2308" y="719"/>
                  </a:cubicBezTo>
                  <a:cubicBezTo>
                    <a:pt x="2319" y="735"/>
                    <a:pt x="2332" y="751"/>
                    <a:pt x="2342" y="769"/>
                  </a:cubicBezTo>
                  <a:cubicBezTo>
                    <a:pt x="2321" y="770"/>
                    <a:pt x="2300" y="782"/>
                    <a:pt x="2284" y="803"/>
                  </a:cubicBezTo>
                  <a:cubicBezTo>
                    <a:pt x="2241" y="865"/>
                    <a:pt x="2221" y="890"/>
                    <a:pt x="2147" y="932"/>
                  </a:cubicBezTo>
                  <a:cubicBezTo>
                    <a:pt x="2080" y="972"/>
                    <a:pt x="2009" y="999"/>
                    <a:pt x="1935" y="1021"/>
                  </a:cubicBezTo>
                  <a:cubicBezTo>
                    <a:pt x="1788" y="1063"/>
                    <a:pt x="1637" y="1081"/>
                    <a:pt x="1488" y="1116"/>
                  </a:cubicBezTo>
                  <a:cubicBezTo>
                    <a:pt x="1274" y="1165"/>
                    <a:pt x="1059" y="1192"/>
                    <a:pt x="841" y="1197"/>
                  </a:cubicBezTo>
                  <a:cubicBezTo>
                    <a:pt x="811" y="1198"/>
                    <a:pt x="781" y="1198"/>
                    <a:pt x="750" y="1198"/>
                  </a:cubicBezTo>
                  <a:cubicBezTo>
                    <a:pt x="654" y="1198"/>
                    <a:pt x="558" y="1195"/>
                    <a:pt x="462" y="1195"/>
                  </a:cubicBezTo>
                  <a:cubicBezTo>
                    <a:pt x="393" y="1195"/>
                    <a:pt x="324" y="1197"/>
                    <a:pt x="255" y="1201"/>
                  </a:cubicBezTo>
                  <a:cubicBezTo>
                    <a:pt x="268" y="1061"/>
                    <a:pt x="329" y="907"/>
                    <a:pt x="386" y="790"/>
                  </a:cubicBezTo>
                  <a:cubicBezTo>
                    <a:pt x="484" y="588"/>
                    <a:pt x="657" y="420"/>
                    <a:pt x="856" y="321"/>
                  </a:cubicBezTo>
                  <a:cubicBezTo>
                    <a:pt x="990" y="255"/>
                    <a:pt x="1135" y="223"/>
                    <a:pt x="1279" y="223"/>
                  </a:cubicBezTo>
                  <a:close/>
                  <a:moveTo>
                    <a:pt x="2413" y="931"/>
                  </a:moveTo>
                  <a:cubicBezTo>
                    <a:pt x="2421" y="974"/>
                    <a:pt x="2423" y="1017"/>
                    <a:pt x="2419" y="1067"/>
                  </a:cubicBezTo>
                  <a:cubicBezTo>
                    <a:pt x="2375" y="1533"/>
                    <a:pt x="1851" y="1682"/>
                    <a:pt x="1455" y="1682"/>
                  </a:cubicBezTo>
                  <a:cubicBezTo>
                    <a:pt x="1449" y="1682"/>
                    <a:pt x="1442" y="1682"/>
                    <a:pt x="1435" y="1682"/>
                  </a:cubicBezTo>
                  <a:cubicBezTo>
                    <a:pt x="1213" y="1678"/>
                    <a:pt x="989" y="1646"/>
                    <a:pt x="768" y="1618"/>
                  </a:cubicBezTo>
                  <a:cubicBezTo>
                    <a:pt x="597" y="1595"/>
                    <a:pt x="297" y="1562"/>
                    <a:pt x="257" y="1349"/>
                  </a:cubicBezTo>
                  <a:lnTo>
                    <a:pt x="257" y="1339"/>
                  </a:lnTo>
                  <a:cubicBezTo>
                    <a:pt x="434" y="1378"/>
                    <a:pt x="615" y="1392"/>
                    <a:pt x="795" y="1392"/>
                  </a:cubicBezTo>
                  <a:cubicBezTo>
                    <a:pt x="814" y="1392"/>
                    <a:pt x="833" y="1392"/>
                    <a:pt x="852" y="1392"/>
                  </a:cubicBezTo>
                  <a:cubicBezTo>
                    <a:pt x="1088" y="1391"/>
                    <a:pt x="1323" y="1369"/>
                    <a:pt x="1553" y="1317"/>
                  </a:cubicBezTo>
                  <a:cubicBezTo>
                    <a:pt x="1714" y="1281"/>
                    <a:pt x="1877" y="1241"/>
                    <a:pt x="2031" y="1181"/>
                  </a:cubicBezTo>
                  <a:cubicBezTo>
                    <a:pt x="2166" y="1129"/>
                    <a:pt x="2323" y="1053"/>
                    <a:pt x="2413" y="931"/>
                  </a:cubicBezTo>
                  <a:close/>
                  <a:moveTo>
                    <a:pt x="1266" y="1"/>
                  </a:moveTo>
                  <a:cubicBezTo>
                    <a:pt x="1142" y="1"/>
                    <a:pt x="1016" y="21"/>
                    <a:pt x="894" y="62"/>
                  </a:cubicBezTo>
                  <a:cubicBezTo>
                    <a:pt x="403" y="228"/>
                    <a:pt x="1" y="739"/>
                    <a:pt x="4" y="1270"/>
                  </a:cubicBezTo>
                  <a:cubicBezTo>
                    <a:pt x="6" y="1396"/>
                    <a:pt x="34" y="1521"/>
                    <a:pt x="121" y="1620"/>
                  </a:cubicBezTo>
                  <a:cubicBezTo>
                    <a:pt x="211" y="1725"/>
                    <a:pt x="359" y="1781"/>
                    <a:pt x="492" y="1816"/>
                  </a:cubicBezTo>
                  <a:cubicBezTo>
                    <a:pt x="638" y="1850"/>
                    <a:pt x="784" y="1865"/>
                    <a:pt x="933" y="1881"/>
                  </a:cubicBezTo>
                  <a:cubicBezTo>
                    <a:pt x="1060" y="1894"/>
                    <a:pt x="1184" y="1912"/>
                    <a:pt x="1311" y="1918"/>
                  </a:cubicBezTo>
                  <a:cubicBezTo>
                    <a:pt x="1360" y="1920"/>
                    <a:pt x="1409" y="1922"/>
                    <a:pt x="1458" y="1922"/>
                  </a:cubicBezTo>
                  <a:cubicBezTo>
                    <a:pt x="1668" y="1922"/>
                    <a:pt x="1879" y="1894"/>
                    <a:pt x="2068" y="1805"/>
                  </a:cubicBezTo>
                  <a:cubicBezTo>
                    <a:pt x="2305" y="1694"/>
                    <a:pt x="2500" y="1479"/>
                    <a:pt x="2574" y="1225"/>
                  </a:cubicBezTo>
                  <a:cubicBezTo>
                    <a:pt x="2618" y="1079"/>
                    <a:pt x="2618" y="930"/>
                    <a:pt x="2565" y="785"/>
                  </a:cubicBezTo>
                  <a:cubicBezTo>
                    <a:pt x="2511" y="634"/>
                    <a:pt x="2398" y="522"/>
                    <a:pt x="2268" y="431"/>
                  </a:cubicBezTo>
                  <a:cubicBezTo>
                    <a:pt x="2179" y="369"/>
                    <a:pt x="2081" y="303"/>
                    <a:pt x="1977" y="244"/>
                  </a:cubicBezTo>
                  <a:cubicBezTo>
                    <a:pt x="1910" y="196"/>
                    <a:pt x="1839" y="151"/>
                    <a:pt x="1764" y="115"/>
                  </a:cubicBezTo>
                  <a:cubicBezTo>
                    <a:pt x="1606" y="39"/>
                    <a:pt x="1437" y="1"/>
                    <a:pt x="1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34"/>
            <p:cNvSpPr/>
            <p:nvPr/>
          </p:nvSpPr>
          <p:spPr>
            <a:xfrm>
              <a:off x="592013" y="700656"/>
              <a:ext cx="113647" cy="105470"/>
            </a:xfrm>
            <a:custGeom>
              <a:rect b="b" l="l" r="r" t="t"/>
              <a:pathLst>
                <a:path extrusionOk="0" h="2657" w="2863">
                  <a:moveTo>
                    <a:pt x="1574" y="206"/>
                  </a:moveTo>
                  <a:cubicBezTo>
                    <a:pt x="1579" y="206"/>
                    <a:pt x="1583" y="206"/>
                    <a:pt x="1588" y="207"/>
                  </a:cubicBezTo>
                  <a:cubicBezTo>
                    <a:pt x="1620" y="212"/>
                    <a:pt x="1644" y="236"/>
                    <a:pt x="1670" y="279"/>
                  </a:cubicBezTo>
                  <a:cubicBezTo>
                    <a:pt x="1733" y="383"/>
                    <a:pt x="1750" y="539"/>
                    <a:pt x="1758" y="669"/>
                  </a:cubicBezTo>
                  <a:cubicBezTo>
                    <a:pt x="1766" y="830"/>
                    <a:pt x="1751" y="923"/>
                    <a:pt x="1734" y="1071"/>
                  </a:cubicBezTo>
                  <a:cubicBezTo>
                    <a:pt x="1719" y="1149"/>
                    <a:pt x="1770" y="1231"/>
                    <a:pt x="1848" y="1246"/>
                  </a:cubicBezTo>
                  <a:cubicBezTo>
                    <a:pt x="1858" y="1248"/>
                    <a:pt x="1868" y="1249"/>
                    <a:pt x="1877" y="1249"/>
                  </a:cubicBezTo>
                  <a:cubicBezTo>
                    <a:pt x="1947" y="1249"/>
                    <a:pt x="2001" y="1198"/>
                    <a:pt x="2022" y="1133"/>
                  </a:cubicBezTo>
                  <a:cubicBezTo>
                    <a:pt x="2040" y="1085"/>
                    <a:pt x="2041" y="1028"/>
                    <a:pt x="2040" y="972"/>
                  </a:cubicBezTo>
                  <a:cubicBezTo>
                    <a:pt x="2052" y="925"/>
                    <a:pt x="2067" y="876"/>
                    <a:pt x="2089" y="830"/>
                  </a:cubicBezTo>
                  <a:cubicBezTo>
                    <a:pt x="2128" y="735"/>
                    <a:pt x="2194" y="639"/>
                    <a:pt x="2276" y="577"/>
                  </a:cubicBezTo>
                  <a:cubicBezTo>
                    <a:pt x="2317" y="546"/>
                    <a:pt x="2360" y="526"/>
                    <a:pt x="2405" y="526"/>
                  </a:cubicBezTo>
                  <a:cubicBezTo>
                    <a:pt x="2436" y="526"/>
                    <a:pt x="2467" y="536"/>
                    <a:pt x="2498" y="558"/>
                  </a:cubicBezTo>
                  <a:cubicBezTo>
                    <a:pt x="2563" y="603"/>
                    <a:pt x="2578" y="690"/>
                    <a:pt x="2581" y="764"/>
                  </a:cubicBezTo>
                  <a:cubicBezTo>
                    <a:pt x="2587" y="964"/>
                    <a:pt x="2511" y="1168"/>
                    <a:pt x="2444" y="1334"/>
                  </a:cubicBezTo>
                  <a:cubicBezTo>
                    <a:pt x="2360" y="1543"/>
                    <a:pt x="2258" y="1751"/>
                    <a:pt x="2138" y="1943"/>
                  </a:cubicBezTo>
                  <a:cubicBezTo>
                    <a:pt x="2066" y="2056"/>
                    <a:pt x="1983" y="2164"/>
                    <a:pt x="1893" y="2263"/>
                  </a:cubicBezTo>
                  <a:cubicBezTo>
                    <a:pt x="1812" y="2350"/>
                    <a:pt x="1713" y="2428"/>
                    <a:pt x="1594" y="2450"/>
                  </a:cubicBezTo>
                  <a:cubicBezTo>
                    <a:pt x="1574" y="2454"/>
                    <a:pt x="1558" y="2460"/>
                    <a:pt x="1546" y="2470"/>
                  </a:cubicBezTo>
                  <a:cubicBezTo>
                    <a:pt x="1352" y="2386"/>
                    <a:pt x="1178" y="2236"/>
                    <a:pt x="1032" y="2091"/>
                  </a:cubicBezTo>
                  <a:cubicBezTo>
                    <a:pt x="849" y="1913"/>
                    <a:pt x="694" y="1727"/>
                    <a:pt x="572" y="1506"/>
                  </a:cubicBezTo>
                  <a:cubicBezTo>
                    <a:pt x="461" y="1304"/>
                    <a:pt x="389" y="1078"/>
                    <a:pt x="394" y="845"/>
                  </a:cubicBezTo>
                  <a:cubicBezTo>
                    <a:pt x="396" y="743"/>
                    <a:pt x="415" y="617"/>
                    <a:pt x="471" y="525"/>
                  </a:cubicBezTo>
                  <a:cubicBezTo>
                    <a:pt x="503" y="468"/>
                    <a:pt x="547" y="447"/>
                    <a:pt x="600" y="447"/>
                  </a:cubicBezTo>
                  <a:cubicBezTo>
                    <a:pt x="621" y="447"/>
                    <a:pt x="643" y="450"/>
                    <a:pt x="667" y="456"/>
                  </a:cubicBezTo>
                  <a:cubicBezTo>
                    <a:pt x="967" y="529"/>
                    <a:pt x="1093" y="863"/>
                    <a:pt x="1231" y="1103"/>
                  </a:cubicBezTo>
                  <a:cubicBezTo>
                    <a:pt x="1254" y="1143"/>
                    <a:pt x="1291" y="1159"/>
                    <a:pt x="1330" y="1159"/>
                  </a:cubicBezTo>
                  <a:cubicBezTo>
                    <a:pt x="1414" y="1159"/>
                    <a:pt x="1505" y="1080"/>
                    <a:pt x="1462" y="986"/>
                  </a:cubicBezTo>
                  <a:cubicBezTo>
                    <a:pt x="1409" y="868"/>
                    <a:pt x="1392" y="768"/>
                    <a:pt x="1391" y="634"/>
                  </a:cubicBezTo>
                  <a:cubicBezTo>
                    <a:pt x="1387" y="509"/>
                    <a:pt x="1395" y="347"/>
                    <a:pt x="1486" y="248"/>
                  </a:cubicBezTo>
                  <a:cubicBezTo>
                    <a:pt x="1512" y="219"/>
                    <a:pt x="1546" y="206"/>
                    <a:pt x="1574" y="206"/>
                  </a:cubicBezTo>
                  <a:close/>
                  <a:moveTo>
                    <a:pt x="1585" y="1"/>
                  </a:moveTo>
                  <a:cubicBezTo>
                    <a:pt x="1526" y="1"/>
                    <a:pt x="1466" y="19"/>
                    <a:pt x="1411" y="59"/>
                  </a:cubicBezTo>
                  <a:cubicBezTo>
                    <a:pt x="1272" y="159"/>
                    <a:pt x="1214" y="353"/>
                    <a:pt x="1189" y="513"/>
                  </a:cubicBezTo>
                  <a:cubicBezTo>
                    <a:pt x="1188" y="525"/>
                    <a:pt x="1187" y="537"/>
                    <a:pt x="1184" y="545"/>
                  </a:cubicBezTo>
                  <a:lnTo>
                    <a:pt x="1181" y="545"/>
                  </a:lnTo>
                  <a:cubicBezTo>
                    <a:pt x="1083" y="425"/>
                    <a:pt x="959" y="331"/>
                    <a:pt x="816" y="266"/>
                  </a:cubicBezTo>
                  <a:cubicBezTo>
                    <a:pt x="742" y="233"/>
                    <a:pt x="660" y="209"/>
                    <a:pt x="578" y="209"/>
                  </a:cubicBezTo>
                  <a:cubicBezTo>
                    <a:pt x="529" y="209"/>
                    <a:pt x="479" y="217"/>
                    <a:pt x="433" y="238"/>
                  </a:cubicBezTo>
                  <a:cubicBezTo>
                    <a:pt x="293" y="300"/>
                    <a:pt x="219" y="431"/>
                    <a:pt x="178" y="570"/>
                  </a:cubicBezTo>
                  <a:cubicBezTo>
                    <a:pt x="0" y="1147"/>
                    <a:pt x="323" y="1751"/>
                    <a:pt x="717" y="2153"/>
                  </a:cubicBezTo>
                  <a:cubicBezTo>
                    <a:pt x="836" y="2275"/>
                    <a:pt x="971" y="2374"/>
                    <a:pt x="1113" y="2460"/>
                  </a:cubicBezTo>
                  <a:cubicBezTo>
                    <a:pt x="1240" y="2539"/>
                    <a:pt x="1385" y="2591"/>
                    <a:pt x="1524" y="2643"/>
                  </a:cubicBezTo>
                  <a:cubicBezTo>
                    <a:pt x="1536" y="2647"/>
                    <a:pt x="1545" y="2648"/>
                    <a:pt x="1556" y="2650"/>
                  </a:cubicBezTo>
                  <a:cubicBezTo>
                    <a:pt x="1566" y="2655"/>
                    <a:pt x="1577" y="2657"/>
                    <a:pt x="1590" y="2657"/>
                  </a:cubicBezTo>
                  <a:cubicBezTo>
                    <a:pt x="1596" y="2657"/>
                    <a:pt x="1602" y="2656"/>
                    <a:pt x="1608" y="2655"/>
                  </a:cubicBezTo>
                  <a:cubicBezTo>
                    <a:pt x="1905" y="2611"/>
                    <a:pt x="2139" y="2408"/>
                    <a:pt x="2306" y="2172"/>
                  </a:cubicBezTo>
                  <a:cubicBezTo>
                    <a:pt x="2469" y="1948"/>
                    <a:pt x="2594" y="1695"/>
                    <a:pt x="2698" y="1439"/>
                  </a:cubicBezTo>
                  <a:cubicBezTo>
                    <a:pt x="2792" y="1209"/>
                    <a:pt x="2862" y="931"/>
                    <a:pt x="2817" y="683"/>
                  </a:cubicBezTo>
                  <a:cubicBezTo>
                    <a:pt x="2792" y="553"/>
                    <a:pt x="2732" y="434"/>
                    <a:pt x="2616" y="365"/>
                  </a:cubicBezTo>
                  <a:cubicBezTo>
                    <a:pt x="2553" y="328"/>
                    <a:pt x="2482" y="309"/>
                    <a:pt x="2410" y="309"/>
                  </a:cubicBezTo>
                  <a:cubicBezTo>
                    <a:pt x="2354" y="309"/>
                    <a:pt x="2297" y="320"/>
                    <a:pt x="2245" y="344"/>
                  </a:cubicBezTo>
                  <a:cubicBezTo>
                    <a:pt x="2147" y="384"/>
                    <a:pt x="2069" y="456"/>
                    <a:pt x="2004" y="534"/>
                  </a:cubicBezTo>
                  <a:cubicBezTo>
                    <a:pt x="1977" y="393"/>
                    <a:pt x="1935" y="247"/>
                    <a:pt x="1847" y="134"/>
                  </a:cubicBezTo>
                  <a:cubicBezTo>
                    <a:pt x="1780" y="51"/>
                    <a:pt x="1684" y="1"/>
                    <a:pt x="1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34"/>
            <p:cNvSpPr/>
            <p:nvPr/>
          </p:nvSpPr>
          <p:spPr>
            <a:xfrm>
              <a:off x="626786" y="607373"/>
              <a:ext cx="26357" cy="26953"/>
            </a:xfrm>
            <a:custGeom>
              <a:rect b="b" l="l" r="r" t="t"/>
              <a:pathLst>
                <a:path extrusionOk="0" h="679" w="664">
                  <a:moveTo>
                    <a:pt x="341" y="0"/>
                  </a:moveTo>
                  <a:cubicBezTo>
                    <a:pt x="311" y="0"/>
                    <a:pt x="279" y="8"/>
                    <a:pt x="253" y="15"/>
                  </a:cubicBezTo>
                  <a:cubicBezTo>
                    <a:pt x="224" y="25"/>
                    <a:pt x="198" y="39"/>
                    <a:pt x="172" y="56"/>
                  </a:cubicBezTo>
                  <a:cubicBezTo>
                    <a:pt x="120" y="92"/>
                    <a:pt x="81" y="143"/>
                    <a:pt x="50" y="196"/>
                  </a:cubicBezTo>
                  <a:cubicBezTo>
                    <a:pt x="18" y="252"/>
                    <a:pt x="6" y="312"/>
                    <a:pt x="3" y="375"/>
                  </a:cubicBezTo>
                  <a:cubicBezTo>
                    <a:pt x="0" y="406"/>
                    <a:pt x="8" y="440"/>
                    <a:pt x="16" y="468"/>
                  </a:cubicBezTo>
                  <a:cubicBezTo>
                    <a:pt x="18" y="477"/>
                    <a:pt x="20" y="483"/>
                    <a:pt x="25" y="493"/>
                  </a:cubicBezTo>
                  <a:cubicBezTo>
                    <a:pt x="34" y="513"/>
                    <a:pt x="41" y="533"/>
                    <a:pt x="57" y="551"/>
                  </a:cubicBezTo>
                  <a:cubicBezTo>
                    <a:pt x="99" y="611"/>
                    <a:pt x="159" y="653"/>
                    <a:pt x="229" y="671"/>
                  </a:cubicBezTo>
                  <a:cubicBezTo>
                    <a:pt x="246" y="675"/>
                    <a:pt x="261" y="677"/>
                    <a:pt x="277" y="677"/>
                  </a:cubicBezTo>
                  <a:cubicBezTo>
                    <a:pt x="283" y="677"/>
                    <a:pt x="288" y="677"/>
                    <a:pt x="294" y="676"/>
                  </a:cubicBezTo>
                  <a:cubicBezTo>
                    <a:pt x="307" y="678"/>
                    <a:pt x="319" y="678"/>
                    <a:pt x="332" y="678"/>
                  </a:cubicBezTo>
                  <a:cubicBezTo>
                    <a:pt x="397" y="678"/>
                    <a:pt x="461" y="658"/>
                    <a:pt x="514" y="617"/>
                  </a:cubicBezTo>
                  <a:cubicBezTo>
                    <a:pt x="556" y="581"/>
                    <a:pt x="591" y="544"/>
                    <a:pt x="619" y="494"/>
                  </a:cubicBezTo>
                  <a:cubicBezTo>
                    <a:pt x="630" y="468"/>
                    <a:pt x="641" y="444"/>
                    <a:pt x="648" y="418"/>
                  </a:cubicBezTo>
                  <a:cubicBezTo>
                    <a:pt x="651" y="402"/>
                    <a:pt x="654" y="388"/>
                    <a:pt x="659" y="372"/>
                  </a:cubicBezTo>
                  <a:cubicBezTo>
                    <a:pt x="664" y="315"/>
                    <a:pt x="662" y="263"/>
                    <a:pt x="643" y="207"/>
                  </a:cubicBezTo>
                  <a:cubicBezTo>
                    <a:pt x="623" y="157"/>
                    <a:pt x="591" y="107"/>
                    <a:pt x="547" y="73"/>
                  </a:cubicBezTo>
                  <a:cubicBezTo>
                    <a:pt x="485" y="25"/>
                    <a:pt x="419" y="3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21" name="Google Shape;3921;p34"/>
          <p:cNvGrpSpPr/>
          <p:nvPr/>
        </p:nvGrpSpPr>
        <p:grpSpPr>
          <a:xfrm>
            <a:off x="8193192" y="1557161"/>
            <a:ext cx="150259" cy="142822"/>
            <a:chOff x="7988550" y="3122299"/>
            <a:chExt cx="266700" cy="253500"/>
          </a:xfrm>
        </p:grpSpPr>
        <p:sp>
          <p:nvSpPr>
            <p:cNvPr id="3922" name="Google Shape;3922;p3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3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24" name="Google Shape;3924;p34"/>
          <p:cNvGrpSpPr/>
          <p:nvPr/>
        </p:nvGrpSpPr>
        <p:grpSpPr>
          <a:xfrm>
            <a:off x="7581217" y="2053036"/>
            <a:ext cx="150259" cy="142822"/>
            <a:chOff x="7988550" y="3122299"/>
            <a:chExt cx="266700" cy="253500"/>
          </a:xfrm>
        </p:grpSpPr>
        <p:sp>
          <p:nvSpPr>
            <p:cNvPr id="3925" name="Google Shape;3925;p3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3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27" name="Google Shape;3927;p34"/>
          <p:cNvGrpSpPr/>
          <p:nvPr/>
        </p:nvGrpSpPr>
        <p:grpSpPr>
          <a:xfrm>
            <a:off x="7882242" y="2500349"/>
            <a:ext cx="150259" cy="142822"/>
            <a:chOff x="7988550" y="3122299"/>
            <a:chExt cx="266700" cy="253500"/>
          </a:xfrm>
        </p:grpSpPr>
        <p:sp>
          <p:nvSpPr>
            <p:cNvPr id="3928" name="Google Shape;3928;p3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3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0" name="Google Shape;3930;p34"/>
          <p:cNvGrpSpPr/>
          <p:nvPr/>
        </p:nvGrpSpPr>
        <p:grpSpPr>
          <a:xfrm>
            <a:off x="5911442" y="3647686"/>
            <a:ext cx="150259" cy="142822"/>
            <a:chOff x="7988550" y="3122299"/>
            <a:chExt cx="266700" cy="253500"/>
          </a:xfrm>
        </p:grpSpPr>
        <p:sp>
          <p:nvSpPr>
            <p:cNvPr id="3931" name="Google Shape;3931;p3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3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3" name="Google Shape;3933;p34"/>
          <p:cNvGrpSpPr/>
          <p:nvPr/>
        </p:nvGrpSpPr>
        <p:grpSpPr>
          <a:xfrm>
            <a:off x="6196517" y="3184361"/>
            <a:ext cx="150259" cy="142822"/>
            <a:chOff x="7988550" y="3122299"/>
            <a:chExt cx="266700" cy="253500"/>
          </a:xfrm>
        </p:grpSpPr>
        <p:sp>
          <p:nvSpPr>
            <p:cNvPr id="3934" name="Google Shape;3934;p34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34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9" name="Shape 3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0" name="Google Shape;3940;p35"/>
          <p:cNvSpPr/>
          <p:nvPr/>
        </p:nvSpPr>
        <p:spPr>
          <a:xfrm>
            <a:off x="5667650" y="1095271"/>
            <a:ext cx="1550100" cy="15501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1" name="Google Shape;3941;p35"/>
          <p:cNvSpPr txBox="1"/>
          <p:nvPr>
            <p:ph idx="2" type="title"/>
          </p:nvPr>
        </p:nvSpPr>
        <p:spPr>
          <a:xfrm>
            <a:off x="3475100" y="2645375"/>
            <a:ext cx="5447700" cy="18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00000"/>
                </a:solidFill>
              </a:rPr>
              <a:t>THE </a:t>
            </a:r>
            <a:r>
              <a:rPr lang="en" sz="5000">
                <a:solidFill>
                  <a:schemeClr val="lt1"/>
                </a:solidFill>
              </a:rPr>
              <a:t>DEFINITION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AND THE </a:t>
            </a:r>
            <a:r>
              <a:rPr lang="en" sz="5000">
                <a:solidFill>
                  <a:schemeClr val="lt1"/>
                </a:solidFill>
              </a:rPr>
              <a:t>METHOD</a:t>
            </a:r>
            <a:endParaRPr sz="5000">
              <a:solidFill>
                <a:schemeClr val="lt1"/>
              </a:solidFill>
            </a:endParaRPr>
          </a:p>
        </p:txBody>
      </p:sp>
      <p:sp>
        <p:nvSpPr>
          <p:cNvPr id="3942" name="Google Shape;3942;p35"/>
          <p:cNvSpPr txBox="1"/>
          <p:nvPr>
            <p:ph type="title"/>
          </p:nvPr>
        </p:nvSpPr>
        <p:spPr>
          <a:xfrm>
            <a:off x="5667425" y="985287"/>
            <a:ext cx="1550100" cy="16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3943" name="Google Shape;3943;p35"/>
          <p:cNvGrpSpPr/>
          <p:nvPr/>
        </p:nvGrpSpPr>
        <p:grpSpPr>
          <a:xfrm>
            <a:off x="672215" y="539995"/>
            <a:ext cx="1692542" cy="1809489"/>
            <a:chOff x="934468" y="2998108"/>
            <a:chExt cx="1555073" cy="1662522"/>
          </a:xfrm>
        </p:grpSpPr>
        <p:sp>
          <p:nvSpPr>
            <p:cNvPr id="3944" name="Google Shape;3944;p35"/>
            <p:cNvSpPr/>
            <p:nvPr/>
          </p:nvSpPr>
          <p:spPr>
            <a:xfrm>
              <a:off x="934468" y="2998108"/>
              <a:ext cx="1555073" cy="1662522"/>
            </a:xfrm>
            <a:custGeom>
              <a:rect b="b" l="l" r="r" t="t"/>
              <a:pathLst>
                <a:path extrusionOk="0" h="48217" w="45104">
                  <a:moveTo>
                    <a:pt x="13439" y="0"/>
                  </a:moveTo>
                  <a:cubicBezTo>
                    <a:pt x="13187" y="0"/>
                    <a:pt x="12933" y="63"/>
                    <a:pt x="12670" y="187"/>
                  </a:cubicBezTo>
                  <a:cubicBezTo>
                    <a:pt x="12344" y="338"/>
                    <a:pt x="12055" y="567"/>
                    <a:pt x="11835" y="856"/>
                  </a:cubicBezTo>
                  <a:cubicBezTo>
                    <a:pt x="11470" y="1344"/>
                    <a:pt x="11339" y="1978"/>
                    <a:pt x="11456" y="2687"/>
                  </a:cubicBezTo>
                  <a:cubicBezTo>
                    <a:pt x="11558" y="3316"/>
                    <a:pt x="11802" y="3894"/>
                    <a:pt x="12023" y="4416"/>
                  </a:cubicBezTo>
                  <a:cubicBezTo>
                    <a:pt x="12257" y="4971"/>
                    <a:pt x="12462" y="5487"/>
                    <a:pt x="12648" y="5991"/>
                  </a:cubicBezTo>
                  <a:cubicBezTo>
                    <a:pt x="12648" y="5991"/>
                    <a:pt x="12732" y="6223"/>
                    <a:pt x="12737" y="6231"/>
                  </a:cubicBezTo>
                  <a:cubicBezTo>
                    <a:pt x="12511" y="6366"/>
                    <a:pt x="12310" y="6518"/>
                    <a:pt x="12125" y="6692"/>
                  </a:cubicBezTo>
                  <a:cubicBezTo>
                    <a:pt x="11730" y="7063"/>
                    <a:pt x="11412" y="7490"/>
                    <a:pt x="11178" y="7960"/>
                  </a:cubicBezTo>
                  <a:cubicBezTo>
                    <a:pt x="10655" y="9008"/>
                    <a:pt x="10486" y="10147"/>
                    <a:pt x="10396" y="11023"/>
                  </a:cubicBezTo>
                  <a:cubicBezTo>
                    <a:pt x="10352" y="11459"/>
                    <a:pt x="10368" y="11893"/>
                    <a:pt x="10445" y="12320"/>
                  </a:cubicBezTo>
                  <a:cubicBezTo>
                    <a:pt x="10347" y="12472"/>
                    <a:pt x="10257" y="12623"/>
                    <a:pt x="10167" y="12772"/>
                  </a:cubicBezTo>
                  <a:lnTo>
                    <a:pt x="10142" y="12813"/>
                  </a:lnTo>
                  <a:cubicBezTo>
                    <a:pt x="10019" y="13015"/>
                    <a:pt x="9903" y="13219"/>
                    <a:pt x="9787" y="13425"/>
                  </a:cubicBezTo>
                  <a:lnTo>
                    <a:pt x="9659" y="13649"/>
                  </a:lnTo>
                  <a:cubicBezTo>
                    <a:pt x="9475" y="13973"/>
                    <a:pt x="9292" y="14299"/>
                    <a:pt x="9113" y="14625"/>
                  </a:cubicBezTo>
                  <a:cubicBezTo>
                    <a:pt x="9013" y="14793"/>
                    <a:pt x="8915" y="14963"/>
                    <a:pt x="8816" y="15133"/>
                  </a:cubicBezTo>
                  <a:cubicBezTo>
                    <a:pt x="8718" y="15302"/>
                    <a:pt x="8619" y="15473"/>
                    <a:pt x="8517" y="15647"/>
                  </a:cubicBezTo>
                  <a:cubicBezTo>
                    <a:pt x="8315" y="15991"/>
                    <a:pt x="8108" y="16333"/>
                    <a:pt x="7902" y="16676"/>
                  </a:cubicBezTo>
                  <a:cubicBezTo>
                    <a:pt x="7436" y="17449"/>
                    <a:pt x="6952" y="18249"/>
                    <a:pt x="6524" y="19078"/>
                  </a:cubicBezTo>
                  <a:cubicBezTo>
                    <a:pt x="6307" y="19500"/>
                    <a:pt x="6077" y="19959"/>
                    <a:pt x="5880" y="20444"/>
                  </a:cubicBezTo>
                  <a:lnTo>
                    <a:pt x="5869" y="20462"/>
                  </a:lnTo>
                  <a:cubicBezTo>
                    <a:pt x="5820" y="20543"/>
                    <a:pt x="5772" y="20626"/>
                    <a:pt x="5725" y="20710"/>
                  </a:cubicBezTo>
                  <a:lnTo>
                    <a:pt x="5591" y="20954"/>
                  </a:lnTo>
                  <a:cubicBezTo>
                    <a:pt x="5466" y="21182"/>
                    <a:pt x="5341" y="21412"/>
                    <a:pt x="5226" y="21639"/>
                  </a:cubicBezTo>
                  <a:lnTo>
                    <a:pt x="5155" y="21775"/>
                  </a:lnTo>
                  <a:cubicBezTo>
                    <a:pt x="4861" y="22344"/>
                    <a:pt x="4566" y="22914"/>
                    <a:pt x="4275" y="23483"/>
                  </a:cubicBezTo>
                  <a:cubicBezTo>
                    <a:pt x="3826" y="24360"/>
                    <a:pt x="3352" y="25263"/>
                    <a:pt x="2934" y="26059"/>
                  </a:cubicBezTo>
                  <a:cubicBezTo>
                    <a:pt x="2883" y="26155"/>
                    <a:pt x="2833" y="26253"/>
                    <a:pt x="2784" y="26349"/>
                  </a:cubicBezTo>
                  <a:cubicBezTo>
                    <a:pt x="2629" y="26651"/>
                    <a:pt x="2482" y="26937"/>
                    <a:pt x="2313" y="27198"/>
                  </a:cubicBezTo>
                  <a:cubicBezTo>
                    <a:pt x="2029" y="27638"/>
                    <a:pt x="1780" y="28039"/>
                    <a:pt x="1552" y="28426"/>
                  </a:cubicBezTo>
                  <a:cubicBezTo>
                    <a:pt x="1274" y="28898"/>
                    <a:pt x="1049" y="29296"/>
                    <a:pt x="847" y="29674"/>
                  </a:cubicBezTo>
                  <a:cubicBezTo>
                    <a:pt x="734" y="29883"/>
                    <a:pt x="623" y="30090"/>
                    <a:pt x="516" y="30300"/>
                  </a:cubicBezTo>
                  <a:cubicBezTo>
                    <a:pt x="499" y="30333"/>
                    <a:pt x="480" y="30367"/>
                    <a:pt x="462" y="30400"/>
                  </a:cubicBezTo>
                  <a:cubicBezTo>
                    <a:pt x="364" y="30576"/>
                    <a:pt x="229" y="30817"/>
                    <a:pt x="178" y="31124"/>
                  </a:cubicBezTo>
                  <a:cubicBezTo>
                    <a:pt x="1" y="32211"/>
                    <a:pt x="25" y="33124"/>
                    <a:pt x="251" y="33993"/>
                  </a:cubicBezTo>
                  <a:cubicBezTo>
                    <a:pt x="582" y="35278"/>
                    <a:pt x="1156" y="36539"/>
                    <a:pt x="1615" y="37550"/>
                  </a:cubicBezTo>
                  <a:cubicBezTo>
                    <a:pt x="2049" y="38508"/>
                    <a:pt x="2539" y="39440"/>
                    <a:pt x="3013" y="40341"/>
                  </a:cubicBezTo>
                  <a:cubicBezTo>
                    <a:pt x="3135" y="40577"/>
                    <a:pt x="3259" y="40813"/>
                    <a:pt x="3382" y="41047"/>
                  </a:cubicBezTo>
                  <a:lnTo>
                    <a:pt x="3415" y="41109"/>
                  </a:lnTo>
                  <a:cubicBezTo>
                    <a:pt x="3684" y="41631"/>
                    <a:pt x="3988" y="42223"/>
                    <a:pt x="4517" y="42689"/>
                  </a:cubicBezTo>
                  <a:cubicBezTo>
                    <a:pt x="5077" y="43187"/>
                    <a:pt x="5747" y="43446"/>
                    <a:pt x="6201" y="43599"/>
                  </a:cubicBezTo>
                  <a:cubicBezTo>
                    <a:pt x="7207" y="43936"/>
                    <a:pt x="8241" y="44111"/>
                    <a:pt x="9238" y="44282"/>
                  </a:cubicBezTo>
                  <a:cubicBezTo>
                    <a:pt x="9546" y="44334"/>
                    <a:pt x="9852" y="44386"/>
                    <a:pt x="10157" y="44443"/>
                  </a:cubicBezTo>
                  <a:cubicBezTo>
                    <a:pt x="11188" y="44636"/>
                    <a:pt x="12186" y="44920"/>
                    <a:pt x="13243" y="45220"/>
                  </a:cubicBezTo>
                  <a:cubicBezTo>
                    <a:pt x="13482" y="45288"/>
                    <a:pt x="13724" y="45358"/>
                    <a:pt x="13964" y="45423"/>
                  </a:cubicBezTo>
                  <a:cubicBezTo>
                    <a:pt x="15166" y="45759"/>
                    <a:pt x="16465" y="46090"/>
                    <a:pt x="17936" y="46439"/>
                  </a:cubicBezTo>
                  <a:cubicBezTo>
                    <a:pt x="20376" y="47020"/>
                    <a:pt x="23220" y="47670"/>
                    <a:pt x="26103" y="48026"/>
                  </a:cubicBezTo>
                  <a:cubicBezTo>
                    <a:pt x="26857" y="48121"/>
                    <a:pt x="27554" y="48178"/>
                    <a:pt x="28231" y="48203"/>
                  </a:cubicBezTo>
                  <a:cubicBezTo>
                    <a:pt x="28429" y="48209"/>
                    <a:pt x="28628" y="48216"/>
                    <a:pt x="28827" y="48216"/>
                  </a:cubicBezTo>
                  <a:cubicBezTo>
                    <a:pt x="29165" y="48216"/>
                    <a:pt x="29676" y="48201"/>
                    <a:pt x="30202" y="48071"/>
                  </a:cubicBezTo>
                  <a:cubicBezTo>
                    <a:pt x="31213" y="47818"/>
                    <a:pt x="32180" y="47222"/>
                    <a:pt x="33074" y="46295"/>
                  </a:cubicBezTo>
                  <a:cubicBezTo>
                    <a:pt x="33886" y="45454"/>
                    <a:pt x="34501" y="44498"/>
                    <a:pt x="34996" y="43672"/>
                  </a:cubicBezTo>
                  <a:cubicBezTo>
                    <a:pt x="35660" y="42559"/>
                    <a:pt x="36294" y="41385"/>
                    <a:pt x="36935" y="40079"/>
                  </a:cubicBezTo>
                  <a:cubicBezTo>
                    <a:pt x="37409" y="39114"/>
                    <a:pt x="37852" y="38122"/>
                    <a:pt x="38282" y="37163"/>
                  </a:cubicBezTo>
                  <a:cubicBezTo>
                    <a:pt x="38894" y="35795"/>
                    <a:pt x="39527" y="34382"/>
                    <a:pt x="40245" y="33056"/>
                  </a:cubicBezTo>
                  <a:cubicBezTo>
                    <a:pt x="40626" y="32356"/>
                    <a:pt x="41031" y="31648"/>
                    <a:pt x="41419" y="30963"/>
                  </a:cubicBezTo>
                  <a:cubicBezTo>
                    <a:pt x="41673" y="30517"/>
                    <a:pt x="41928" y="30070"/>
                    <a:pt x="42178" y="29621"/>
                  </a:cubicBezTo>
                  <a:lnTo>
                    <a:pt x="42360" y="29295"/>
                  </a:lnTo>
                  <a:cubicBezTo>
                    <a:pt x="42926" y="28286"/>
                    <a:pt x="43511" y="27244"/>
                    <a:pt x="43970" y="26143"/>
                  </a:cubicBezTo>
                  <a:cubicBezTo>
                    <a:pt x="44510" y="24846"/>
                    <a:pt x="44614" y="23553"/>
                    <a:pt x="44687" y="22119"/>
                  </a:cubicBezTo>
                  <a:cubicBezTo>
                    <a:pt x="44729" y="21281"/>
                    <a:pt x="44776" y="20443"/>
                    <a:pt x="44821" y="19605"/>
                  </a:cubicBezTo>
                  <a:cubicBezTo>
                    <a:pt x="44853" y="19052"/>
                    <a:pt x="44882" y="18499"/>
                    <a:pt x="44912" y="17948"/>
                  </a:cubicBezTo>
                  <a:cubicBezTo>
                    <a:pt x="44946" y="17325"/>
                    <a:pt x="44984" y="16700"/>
                    <a:pt x="45021" y="16079"/>
                  </a:cubicBezTo>
                  <a:cubicBezTo>
                    <a:pt x="45042" y="15964"/>
                    <a:pt x="45058" y="15848"/>
                    <a:pt x="45068" y="15740"/>
                  </a:cubicBezTo>
                  <a:cubicBezTo>
                    <a:pt x="45087" y="15543"/>
                    <a:pt x="45104" y="15309"/>
                    <a:pt x="45101" y="15049"/>
                  </a:cubicBezTo>
                  <a:cubicBezTo>
                    <a:pt x="45092" y="14550"/>
                    <a:pt x="44990" y="14094"/>
                    <a:pt x="44805" y="13704"/>
                  </a:cubicBezTo>
                  <a:cubicBezTo>
                    <a:pt x="44349" y="12737"/>
                    <a:pt x="43387" y="12338"/>
                    <a:pt x="42688" y="12047"/>
                  </a:cubicBezTo>
                  <a:lnTo>
                    <a:pt x="42666" y="12037"/>
                  </a:lnTo>
                  <a:cubicBezTo>
                    <a:pt x="42608" y="12015"/>
                    <a:pt x="42552" y="11992"/>
                    <a:pt x="42498" y="11974"/>
                  </a:cubicBezTo>
                  <a:cubicBezTo>
                    <a:pt x="42625" y="11651"/>
                    <a:pt x="42728" y="11355"/>
                    <a:pt x="42810" y="11072"/>
                  </a:cubicBezTo>
                  <a:cubicBezTo>
                    <a:pt x="43004" y="10422"/>
                    <a:pt x="43108" y="9888"/>
                    <a:pt x="43134" y="9391"/>
                  </a:cubicBezTo>
                  <a:cubicBezTo>
                    <a:pt x="43152" y="9052"/>
                    <a:pt x="43125" y="8720"/>
                    <a:pt x="43053" y="8413"/>
                  </a:cubicBezTo>
                  <a:cubicBezTo>
                    <a:pt x="42985" y="8110"/>
                    <a:pt x="42865" y="7849"/>
                    <a:pt x="42697" y="7636"/>
                  </a:cubicBezTo>
                  <a:cubicBezTo>
                    <a:pt x="42496" y="7382"/>
                    <a:pt x="42217" y="7214"/>
                    <a:pt x="41907" y="7157"/>
                  </a:cubicBezTo>
                  <a:cubicBezTo>
                    <a:pt x="41671" y="6822"/>
                    <a:pt x="41292" y="6616"/>
                    <a:pt x="40866" y="6610"/>
                  </a:cubicBezTo>
                  <a:cubicBezTo>
                    <a:pt x="40782" y="6610"/>
                    <a:pt x="40687" y="6618"/>
                    <a:pt x="40585" y="6642"/>
                  </a:cubicBezTo>
                  <a:cubicBezTo>
                    <a:pt x="40375" y="6521"/>
                    <a:pt x="40136" y="6455"/>
                    <a:pt x="39893" y="6455"/>
                  </a:cubicBezTo>
                  <a:cubicBezTo>
                    <a:pt x="39761" y="6455"/>
                    <a:pt x="39628" y="6475"/>
                    <a:pt x="39503" y="6511"/>
                  </a:cubicBezTo>
                  <a:cubicBezTo>
                    <a:pt x="39360" y="6418"/>
                    <a:pt x="39201" y="6352"/>
                    <a:pt x="39031" y="6320"/>
                  </a:cubicBezTo>
                  <a:cubicBezTo>
                    <a:pt x="38950" y="6305"/>
                    <a:pt x="38867" y="6298"/>
                    <a:pt x="38786" y="6298"/>
                  </a:cubicBezTo>
                  <a:cubicBezTo>
                    <a:pt x="38558" y="6298"/>
                    <a:pt x="38335" y="6353"/>
                    <a:pt x="38132" y="6457"/>
                  </a:cubicBezTo>
                  <a:cubicBezTo>
                    <a:pt x="38121" y="6374"/>
                    <a:pt x="38106" y="6293"/>
                    <a:pt x="38088" y="6215"/>
                  </a:cubicBezTo>
                  <a:cubicBezTo>
                    <a:pt x="37967" y="5639"/>
                    <a:pt x="37688" y="5264"/>
                    <a:pt x="37251" y="5097"/>
                  </a:cubicBezTo>
                  <a:cubicBezTo>
                    <a:pt x="37198" y="5077"/>
                    <a:pt x="37143" y="5061"/>
                    <a:pt x="37087" y="5049"/>
                  </a:cubicBezTo>
                  <a:cubicBezTo>
                    <a:pt x="36828" y="4748"/>
                    <a:pt x="36461" y="4576"/>
                    <a:pt x="36071" y="4576"/>
                  </a:cubicBezTo>
                  <a:cubicBezTo>
                    <a:pt x="36006" y="4576"/>
                    <a:pt x="35938" y="4582"/>
                    <a:pt x="35875" y="4591"/>
                  </a:cubicBezTo>
                  <a:cubicBezTo>
                    <a:pt x="35615" y="4366"/>
                    <a:pt x="35285" y="4243"/>
                    <a:pt x="34941" y="4243"/>
                  </a:cubicBezTo>
                  <a:cubicBezTo>
                    <a:pt x="34778" y="4243"/>
                    <a:pt x="34616" y="4272"/>
                    <a:pt x="34465" y="4325"/>
                  </a:cubicBezTo>
                  <a:cubicBezTo>
                    <a:pt x="34398" y="4348"/>
                    <a:pt x="34332" y="4379"/>
                    <a:pt x="34268" y="4413"/>
                  </a:cubicBezTo>
                  <a:cubicBezTo>
                    <a:pt x="34210" y="4388"/>
                    <a:pt x="34150" y="4366"/>
                    <a:pt x="34087" y="4348"/>
                  </a:cubicBezTo>
                  <a:cubicBezTo>
                    <a:pt x="33964" y="4314"/>
                    <a:pt x="33837" y="4296"/>
                    <a:pt x="33710" y="4296"/>
                  </a:cubicBezTo>
                  <a:cubicBezTo>
                    <a:pt x="33433" y="4296"/>
                    <a:pt x="33165" y="4383"/>
                    <a:pt x="32945" y="4538"/>
                  </a:cubicBezTo>
                  <a:cubicBezTo>
                    <a:pt x="32809" y="4503"/>
                    <a:pt x="32670" y="4484"/>
                    <a:pt x="32528" y="4484"/>
                  </a:cubicBezTo>
                  <a:cubicBezTo>
                    <a:pt x="31879" y="4484"/>
                    <a:pt x="31306" y="4863"/>
                    <a:pt x="31064" y="5455"/>
                  </a:cubicBezTo>
                  <a:cubicBezTo>
                    <a:pt x="30956" y="5723"/>
                    <a:pt x="30916" y="6023"/>
                    <a:pt x="30945" y="6387"/>
                  </a:cubicBezTo>
                  <a:cubicBezTo>
                    <a:pt x="30972" y="6673"/>
                    <a:pt x="31023" y="6970"/>
                    <a:pt x="31095" y="7270"/>
                  </a:cubicBezTo>
                  <a:cubicBezTo>
                    <a:pt x="31218" y="7785"/>
                    <a:pt x="31387" y="8278"/>
                    <a:pt x="31549" y="8753"/>
                  </a:cubicBezTo>
                  <a:lnTo>
                    <a:pt x="31565" y="8797"/>
                  </a:lnTo>
                  <a:cubicBezTo>
                    <a:pt x="31598" y="8898"/>
                    <a:pt x="31635" y="8998"/>
                    <a:pt x="31670" y="9099"/>
                  </a:cubicBezTo>
                  <a:cubicBezTo>
                    <a:pt x="31621" y="9090"/>
                    <a:pt x="31572" y="9081"/>
                    <a:pt x="31525" y="9073"/>
                  </a:cubicBezTo>
                  <a:cubicBezTo>
                    <a:pt x="31109" y="8997"/>
                    <a:pt x="30692" y="8915"/>
                    <a:pt x="30278" y="8832"/>
                  </a:cubicBezTo>
                  <a:lnTo>
                    <a:pt x="30020" y="8782"/>
                  </a:lnTo>
                  <a:cubicBezTo>
                    <a:pt x="29836" y="8745"/>
                    <a:pt x="29651" y="8710"/>
                    <a:pt x="29465" y="8674"/>
                  </a:cubicBezTo>
                  <a:cubicBezTo>
                    <a:pt x="29150" y="8613"/>
                    <a:pt x="28833" y="8554"/>
                    <a:pt x="28521" y="8486"/>
                  </a:cubicBezTo>
                  <a:cubicBezTo>
                    <a:pt x="28132" y="8400"/>
                    <a:pt x="27743" y="8309"/>
                    <a:pt x="27353" y="8216"/>
                  </a:cubicBezTo>
                  <a:lnTo>
                    <a:pt x="27047" y="8144"/>
                  </a:lnTo>
                  <a:cubicBezTo>
                    <a:pt x="25956" y="7886"/>
                    <a:pt x="24880" y="7674"/>
                    <a:pt x="23973" y="7501"/>
                  </a:cubicBezTo>
                  <a:cubicBezTo>
                    <a:pt x="23130" y="7340"/>
                    <a:pt x="22016" y="7133"/>
                    <a:pt x="20874" y="6947"/>
                  </a:cubicBezTo>
                  <a:cubicBezTo>
                    <a:pt x="20366" y="6861"/>
                    <a:pt x="19825" y="6773"/>
                    <a:pt x="19280" y="6705"/>
                  </a:cubicBezTo>
                  <a:cubicBezTo>
                    <a:pt x="19038" y="6675"/>
                    <a:pt x="18811" y="6647"/>
                    <a:pt x="18587" y="6603"/>
                  </a:cubicBezTo>
                  <a:lnTo>
                    <a:pt x="18417" y="6571"/>
                  </a:lnTo>
                  <a:cubicBezTo>
                    <a:pt x="18233" y="6534"/>
                    <a:pt x="18025" y="6494"/>
                    <a:pt x="17804" y="6475"/>
                  </a:cubicBezTo>
                  <a:cubicBezTo>
                    <a:pt x="17416" y="6189"/>
                    <a:pt x="17006" y="5971"/>
                    <a:pt x="16588" y="5826"/>
                  </a:cubicBezTo>
                  <a:cubicBezTo>
                    <a:pt x="16362" y="5749"/>
                    <a:pt x="16048" y="5663"/>
                    <a:pt x="15699" y="5621"/>
                  </a:cubicBezTo>
                  <a:cubicBezTo>
                    <a:pt x="15694" y="5576"/>
                    <a:pt x="15647" y="5179"/>
                    <a:pt x="15647" y="5179"/>
                  </a:cubicBezTo>
                  <a:cubicBezTo>
                    <a:pt x="15615" y="4912"/>
                    <a:pt x="15580" y="4644"/>
                    <a:pt x="15543" y="4377"/>
                  </a:cubicBezTo>
                  <a:cubicBezTo>
                    <a:pt x="15505" y="4079"/>
                    <a:pt x="15464" y="3781"/>
                    <a:pt x="15429" y="3483"/>
                  </a:cubicBezTo>
                  <a:lnTo>
                    <a:pt x="15423" y="3435"/>
                  </a:lnTo>
                  <a:cubicBezTo>
                    <a:pt x="15360" y="2893"/>
                    <a:pt x="15293" y="2332"/>
                    <a:pt x="15133" y="1759"/>
                  </a:cubicBezTo>
                  <a:cubicBezTo>
                    <a:pt x="15049" y="1467"/>
                    <a:pt x="14944" y="1192"/>
                    <a:pt x="14824" y="947"/>
                  </a:cubicBezTo>
                  <a:cubicBezTo>
                    <a:pt x="14627" y="549"/>
                    <a:pt x="14372" y="282"/>
                    <a:pt x="14033" y="127"/>
                  </a:cubicBezTo>
                  <a:cubicBezTo>
                    <a:pt x="13846" y="44"/>
                    <a:pt x="13647" y="0"/>
                    <a:pt x="1343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35"/>
            <p:cNvSpPr/>
            <p:nvPr/>
          </p:nvSpPr>
          <p:spPr>
            <a:xfrm>
              <a:off x="1577484" y="3376368"/>
              <a:ext cx="183731" cy="91200"/>
            </a:xfrm>
            <a:custGeom>
              <a:rect b="b" l="l" r="r" t="t"/>
              <a:pathLst>
                <a:path extrusionOk="0" h="2645" w="5329">
                  <a:moveTo>
                    <a:pt x="3201" y="1"/>
                  </a:moveTo>
                  <a:cubicBezTo>
                    <a:pt x="2209" y="1"/>
                    <a:pt x="1207" y="463"/>
                    <a:pt x="513" y="1155"/>
                  </a:cubicBezTo>
                  <a:cubicBezTo>
                    <a:pt x="485" y="1501"/>
                    <a:pt x="409" y="1844"/>
                    <a:pt x="257" y="2160"/>
                  </a:cubicBezTo>
                  <a:cubicBezTo>
                    <a:pt x="188" y="2305"/>
                    <a:pt x="99" y="2437"/>
                    <a:pt x="1" y="2560"/>
                  </a:cubicBezTo>
                  <a:cubicBezTo>
                    <a:pt x="83" y="2580"/>
                    <a:pt x="163" y="2609"/>
                    <a:pt x="241" y="2644"/>
                  </a:cubicBezTo>
                  <a:cubicBezTo>
                    <a:pt x="314" y="2264"/>
                    <a:pt x="614" y="1961"/>
                    <a:pt x="913" y="1730"/>
                  </a:cubicBezTo>
                  <a:cubicBezTo>
                    <a:pt x="1529" y="1258"/>
                    <a:pt x="2265" y="947"/>
                    <a:pt x="3030" y="822"/>
                  </a:cubicBezTo>
                  <a:cubicBezTo>
                    <a:pt x="3429" y="759"/>
                    <a:pt x="3832" y="744"/>
                    <a:pt x="4234" y="726"/>
                  </a:cubicBezTo>
                  <a:cubicBezTo>
                    <a:pt x="4349" y="720"/>
                    <a:pt x="4464" y="715"/>
                    <a:pt x="4578" y="715"/>
                  </a:cubicBezTo>
                  <a:cubicBezTo>
                    <a:pt x="4662" y="715"/>
                    <a:pt x="4747" y="718"/>
                    <a:pt x="4831" y="726"/>
                  </a:cubicBezTo>
                  <a:cubicBezTo>
                    <a:pt x="5000" y="739"/>
                    <a:pt x="5159" y="769"/>
                    <a:pt x="5317" y="822"/>
                  </a:cubicBezTo>
                  <a:cubicBezTo>
                    <a:pt x="5323" y="818"/>
                    <a:pt x="5326" y="812"/>
                    <a:pt x="5329" y="806"/>
                  </a:cubicBezTo>
                  <a:cubicBezTo>
                    <a:pt x="5171" y="693"/>
                    <a:pt x="5036" y="545"/>
                    <a:pt x="4860" y="453"/>
                  </a:cubicBezTo>
                  <a:cubicBezTo>
                    <a:pt x="4644" y="339"/>
                    <a:pt x="4416" y="246"/>
                    <a:pt x="4183" y="166"/>
                  </a:cubicBezTo>
                  <a:cubicBezTo>
                    <a:pt x="3865" y="53"/>
                    <a:pt x="3534" y="1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35"/>
            <p:cNvSpPr/>
            <p:nvPr/>
          </p:nvSpPr>
          <p:spPr>
            <a:xfrm>
              <a:off x="1592654" y="3411639"/>
              <a:ext cx="110362" cy="68650"/>
            </a:xfrm>
            <a:custGeom>
              <a:rect b="b" l="l" r="r" t="t"/>
              <a:pathLst>
                <a:path extrusionOk="0" h="1991" w="3201">
                  <a:moveTo>
                    <a:pt x="3201" y="1"/>
                  </a:moveTo>
                  <a:lnTo>
                    <a:pt x="3201" y="1"/>
                  </a:lnTo>
                  <a:cubicBezTo>
                    <a:pt x="2978" y="17"/>
                    <a:pt x="2752" y="39"/>
                    <a:pt x="2529" y="84"/>
                  </a:cubicBezTo>
                  <a:cubicBezTo>
                    <a:pt x="2145" y="156"/>
                    <a:pt x="1768" y="272"/>
                    <a:pt x="1415" y="445"/>
                  </a:cubicBezTo>
                  <a:cubicBezTo>
                    <a:pt x="1119" y="593"/>
                    <a:pt x="822" y="767"/>
                    <a:pt x="566" y="980"/>
                  </a:cubicBezTo>
                  <a:cubicBezTo>
                    <a:pt x="316" y="1188"/>
                    <a:pt x="131" y="1432"/>
                    <a:pt x="0" y="1725"/>
                  </a:cubicBezTo>
                  <a:cubicBezTo>
                    <a:pt x="95" y="1783"/>
                    <a:pt x="186" y="1846"/>
                    <a:pt x="273" y="1913"/>
                  </a:cubicBezTo>
                  <a:cubicBezTo>
                    <a:pt x="307" y="1938"/>
                    <a:pt x="338" y="1963"/>
                    <a:pt x="369" y="1991"/>
                  </a:cubicBezTo>
                  <a:cubicBezTo>
                    <a:pt x="478" y="1864"/>
                    <a:pt x="617" y="1765"/>
                    <a:pt x="751" y="1658"/>
                  </a:cubicBezTo>
                  <a:cubicBezTo>
                    <a:pt x="910" y="1531"/>
                    <a:pt x="1056" y="1392"/>
                    <a:pt x="1200" y="1249"/>
                  </a:cubicBezTo>
                  <a:cubicBezTo>
                    <a:pt x="1675" y="781"/>
                    <a:pt x="2217" y="318"/>
                    <a:pt x="2857" y="94"/>
                  </a:cubicBezTo>
                  <a:cubicBezTo>
                    <a:pt x="2970" y="54"/>
                    <a:pt x="3085" y="26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35"/>
            <p:cNvSpPr/>
            <p:nvPr/>
          </p:nvSpPr>
          <p:spPr>
            <a:xfrm>
              <a:off x="1609618" y="3415432"/>
              <a:ext cx="144943" cy="83786"/>
            </a:xfrm>
            <a:custGeom>
              <a:rect b="b" l="l" r="r" t="t"/>
              <a:pathLst>
                <a:path extrusionOk="0" h="2430" w="4204">
                  <a:moveTo>
                    <a:pt x="4203" y="0"/>
                  </a:moveTo>
                  <a:lnTo>
                    <a:pt x="4203" y="0"/>
                  </a:lnTo>
                  <a:cubicBezTo>
                    <a:pt x="4120" y="10"/>
                    <a:pt x="4031" y="10"/>
                    <a:pt x="3964" y="17"/>
                  </a:cubicBezTo>
                  <a:cubicBezTo>
                    <a:pt x="3782" y="23"/>
                    <a:pt x="3609" y="28"/>
                    <a:pt x="3427" y="50"/>
                  </a:cubicBezTo>
                  <a:cubicBezTo>
                    <a:pt x="3074" y="95"/>
                    <a:pt x="2719" y="128"/>
                    <a:pt x="2382" y="247"/>
                  </a:cubicBezTo>
                  <a:cubicBezTo>
                    <a:pt x="2073" y="356"/>
                    <a:pt x="1797" y="537"/>
                    <a:pt x="1542" y="738"/>
                  </a:cubicBezTo>
                  <a:cubicBezTo>
                    <a:pt x="1272" y="950"/>
                    <a:pt x="1025" y="1189"/>
                    <a:pt x="770" y="1422"/>
                  </a:cubicBezTo>
                  <a:cubicBezTo>
                    <a:pt x="637" y="1542"/>
                    <a:pt x="500" y="1655"/>
                    <a:pt x="348" y="1752"/>
                  </a:cubicBezTo>
                  <a:cubicBezTo>
                    <a:pt x="231" y="1828"/>
                    <a:pt x="110" y="1900"/>
                    <a:pt x="1" y="1984"/>
                  </a:cubicBezTo>
                  <a:cubicBezTo>
                    <a:pt x="153" y="2117"/>
                    <a:pt x="292" y="2265"/>
                    <a:pt x="412" y="2430"/>
                  </a:cubicBezTo>
                  <a:cubicBezTo>
                    <a:pt x="455" y="2345"/>
                    <a:pt x="525" y="2271"/>
                    <a:pt x="589" y="2203"/>
                  </a:cubicBezTo>
                  <a:cubicBezTo>
                    <a:pt x="697" y="2089"/>
                    <a:pt x="799" y="1974"/>
                    <a:pt x="905" y="1859"/>
                  </a:cubicBezTo>
                  <a:cubicBezTo>
                    <a:pt x="1304" y="1422"/>
                    <a:pt x="1741" y="997"/>
                    <a:pt x="2285" y="742"/>
                  </a:cubicBezTo>
                  <a:cubicBezTo>
                    <a:pt x="2534" y="626"/>
                    <a:pt x="2800" y="549"/>
                    <a:pt x="3074" y="521"/>
                  </a:cubicBezTo>
                  <a:cubicBezTo>
                    <a:pt x="3125" y="516"/>
                    <a:pt x="3174" y="513"/>
                    <a:pt x="3223" y="513"/>
                  </a:cubicBezTo>
                  <a:cubicBezTo>
                    <a:pt x="3458" y="513"/>
                    <a:pt x="3682" y="566"/>
                    <a:pt x="3912" y="623"/>
                  </a:cubicBezTo>
                  <a:cubicBezTo>
                    <a:pt x="3943" y="632"/>
                    <a:pt x="3962" y="651"/>
                    <a:pt x="3970" y="673"/>
                  </a:cubicBezTo>
                  <a:cubicBezTo>
                    <a:pt x="3995" y="633"/>
                    <a:pt x="4008" y="590"/>
                    <a:pt x="4020" y="543"/>
                  </a:cubicBezTo>
                  <a:cubicBezTo>
                    <a:pt x="4045" y="445"/>
                    <a:pt x="4064" y="349"/>
                    <a:pt x="4098" y="252"/>
                  </a:cubicBezTo>
                  <a:cubicBezTo>
                    <a:pt x="4128" y="166"/>
                    <a:pt x="4163" y="80"/>
                    <a:pt x="4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35"/>
            <p:cNvSpPr/>
            <p:nvPr/>
          </p:nvSpPr>
          <p:spPr>
            <a:xfrm>
              <a:off x="1629132" y="3441566"/>
              <a:ext cx="111087" cy="69960"/>
            </a:xfrm>
            <a:custGeom>
              <a:rect b="b" l="l" r="r" t="t"/>
              <a:pathLst>
                <a:path extrusionOk="0" h="2029" w="3222">
                  <a:moveTo>
                    <a:pt x="2849" y="0"/>
                  </a:moveTo>
                  <a:cubicBezTo>
                    <a:pt x="2706" y="0"/>
                    <a:pt x="2566" y="12"/>
                    <a:pt x="2428" y="36"/>
                  </a:cubicBezTo>
                  <a:cubicBezTo>
                    <a:pt x="1938" y="123"/>
                    <a:pt x="1488" y="378"/>
                    <a:pt x="1111" y="700"/>
                  </a:cubicBezTo>
                  <a:cubicBezTo>
                    <a:pt x="888" y="893"/>
                    <a:pt x="680" y="1105"/>
                    <a:pt x="480" y="1321"/>
                  </a:cubicBezTo>
                  <a:cubicBezTo>
                    <a:pt x="396" y="1412"/>
                    <a:pt x="311" y="1503"/>
                    <a:pt x="224" y="1593"/>
                  </a:cubicBezTo>
                  <a:cubicBezTo>
                    <a:pt x="149" y="1669"/>
                    <a:pt x="71" y="1749"/>
                    <a:pt x="32" y="1850"/>
                  </a:cubicBezTo>
                  <a:cubicBezTo>
                    <a:pt x="22" y="1871"/>
                    <a:pt x="13" y="1886"/>
                    <a:pt x="0" y="1899"/>
                  </a:cubicBezTo>
                  <a:cubicBezTo>
                    <a:pt x="24" y="1942"/>
                    <a:pt x="49" y="1985"/>
                    <a:pt x="69" y="2029"/>
                  </a:cubicBezTo>
                  <a:cubicBezTo>
                    <a:pt x="222" y="1858"/>
                    <a:pt x="475" y="1799"/>
                    <a:pt x="700" y="1777"/>
                  </a:cubicBezTo>
                  <a:cubicBezTo>
                    <a:pt x="754" y="1772"/>
                    <a:pt x="807" y="1770"/>
                    <a:pt x="861" y="1770"/>
                  </a:cubicBezTo>
                  <a:cubicBezTo>
                    <a:pt x="953" y="1770"/>
                    <a:pt x="1044" y="1777"/>
                    <a:pt x="1137" y="1788"/>
                  </a:cubicBezTo>
                  <a:cubicBezTo>
                    <a:pt x="1206" y="1798"/>
                    <a:pt x="1281" y="1809"/>
                    <a:pt x="1352" y="1822"/>
                  </a:cubicBezTo>
                  <a:cubicBezTo>
                    <a:pt x="1381" y="1827"/>
                    <a:pt x="1412" y="1831"/>
                    <a:pt x="1440" y="1840"/>
                  </a:cubicBezTo>
                  <a:cubicBezTo>
                    <a:pt x="1488" y="1595"/>
                    <a:pt x="1585" y="1360"/>
                    <a:pt x="1727" y="1139"/>
                  </a:cubicBezTo>
                  <a:cubicBezTo>
                    <a:pt x="1982" y="747"/>
                    <a:pt x="2308" y="410"/>
                    <a:pt x="2729" y="200"/>
                  </a:cubicBezTo>
                  <a:cubicBezTo>
                    <a:pt x="2831" y="149"/>
                    <a:pt x="2935" y="106"/>
                    <a:pt x="3048" y="75"/>
                  </a:cubicBezTo>
                  <a:cubicBezTo>
                    <a:pt x="3104" y="60"/>
                    <a:pt x="3163" y="44"/>
                    <a:pt x="3222" y="25"/>
                  </a:cubicBezTo>
                  <a:cubicBezTo>
                    <a:pt x="3099" y="3"/>
                    <a:pt x="2972" y="1"/>
                    <a:pt x="2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35"/>
            <p:cNvSpPr/>
            <p:nvPr/>
          </p:nvSpPr>
          <p:spPr>
            <a:xfrm>
              <a:off x="1635304" y="3512039"/>
              <a:ext cx="43269" cy="20654"/>
            </a:xfrm>
            <a:custGeom>
              <a:rect b="b" l="l" r="r" t="t"/>
              <a:pathLst>
                <a:path extrusionOk="0" h="599" w="1255">
                  <a:moveTo>
                    <a:pt x="658" y="1"/>
                  </a:moveTo>
                  <a:cubicBezTo>
                    <a:pt x="630" y="1"/>
                    <a:pt x="601" y="1"/>
                    <a:pt x="572" y="2"/>
                  </a:cubicBezTo>
                  <a:cubicBezTo>
                    <a:pt x="373" y="9"/>
                    <a:pt x="132" y="53"/>
                    <a:pt x="1" y="214"/>
                  </a:cubicBezTo>
                  <a:cubicBezTo>
                    <a:pt x="57" y="339"/>
                    <a:pt x="104" y="467"/>
                    <a:pt x="144" y="598"/>
                  </a:cubicBezTo>
                  <a:cubicBezTo>
                    <a:pt x="162" y="585"/>
                    <a:pt x="178" y="572"/>
                    <a:pt x="197" y="561"/>
                  </a:cubicBezTo>
                  <a:cubicBezTo>
                    <a:pt x="246" y="530"/>
                    <a:pt x="297" y="502"/>
                    <a:pt x="354" y="480"/>
                  </a:cubicBezTo>
                  <a:cubicBezTo>
                    <a:pt x="460" y="437"/>
                    <a:pt x="574" y="402"/>
                    <a:pt x="691" y="386"/>
                  </a:cubicBezTo>
                  <a:cubicBezTo>
                    <a:pt x="760" y="376"/>
                    <a:pt x="828" y="371"/>
                    <a:pt x="896" y="371"/>
                  </a:cubicBezTo>
                  <a:cubicBezTo>
                    <a:pt x="954" y="371"/>
                    <a:pt x="1012" y="375"/>
                    <a:pt x="1071" y="384"/>
                  </a:cubicBezTo>
                  <a:cubicBezTo>
                    <a:pt x="1130" y="392"/>
                    <a:pt x="1194" y="408"/>
                    <a:pt x="1255" y="433"/>
                  </a:cubicBezTo>
                  <a:cubicBezTo>
                    <a:pt x="1249" y="411"/>
                    <a:pt x="1246" y="389"/>
                    <a:pt x="1243" y="366"/>
                  </a:cubicBezTo>
                  <a:cubicBezTo>
                    <a:pt x="1233" y="264"/>
                    <a:pt x="1227" y="163"/>
                    <a:pt x="1231" y="64"/>
                  </a:cubicBezTo>
                  <a:cubicBezTo>
                    <a:pt x="1191" y="59"/>
                    <a:pt x="1152" y="46"/>
                    <a:pt x="1115" y="40"/>
                  </a:cubicBezTo>
                  <a:cubicBezTo>
                    <a:pt x="1052" y="30"/>
                    <a:pt x="1007" y="21"/>
                    <a:pt x="957" y="17"/>
                  </a:cubicBezTo>
                  <a:cubicBezTo>
                    <a:pt x="857" y="5"/>
                    <a:pt x="757" y="1"/>
                    <a:pt x="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35"/>
            <p:cNvSpPr/>
            <p:nvPr/>
          </p:nvSpPr>
          <p:spPr>
            <a:xfrm>
              <a:off x="1641406" y="3533140"/>
              <a:ext cx="58577" cy="42135"/>
            </a:xfrm>
            <a:custGeom>
              <a:rect b="b" l="l" r="r" t="t"/>
              <a:pathLst>
                <a:path extrusionOk="0" h="1222" w="1699">
                  <a:moveTo>
                    <a:pt x="661" y="1"/>
                  </a:moveTo>
                  <a:cubicBezTo>
                    <a:pt x="613" y="1"/>
                    <a:pt x="565" y="4"/>
                    <a:pt x="519" y="8"/>
                  </a:cubicBezTo>
                  <a:cubicBezTo>
                    <a:pt x="412" y="19"/>
                    <a:pt x="309" y="43"/>
                    <a:pt x="204" y="61"/>
                  </a:cubicBezTo>
                  <a:cubicBezTo>
                    <a:pt x="152" y="71"/>
                    <a:pt x="104" y="81"/>
                    <a:pt x="54" y="91"/>
                  </a:cubicBezTo>
                  <a:cubicBezTo>
                    <a:pt x="36" y="95"/>
                    <a:pt x="19" y="95"/>
                    <a:pt x="1" y="97"/>
                  </a:cubicBezTo>
                  <a:cubicBezTo>
                    <a:pt x="51" y="262"/>
                    <a:pt x="90" y="429"/>
                    <a:pt x="119" y="597"/>
                  </a:cubicBezTo>
                  <a:cubicBezTo>
                    <a:pt x="197" y="576"/>
                    <a:pt x="274" y="567"/>
                    <a:pt x="351" y="567"/>
                  </a:cubicBezTo>
                  <a:cubicBezTo>
                    <a:pt x="812" y="567"/>
                    <a:pt x="1252" y="904"/>
                    <a:pt x="1571" y="1212"/>
                  </a:cubicBezTo>
                  <a:cubicBezTo>
                    <a:pt x="1576" y="1215"/>
                    <a:pt x="1577" y="1219"/>
                    <a:pt x="1579" y="1222"/>
                  </a:cubicBezTo>
                  <a:cubicBezTo>
                    <a:pt x="1618" y="1200"/>
                    <a:pt x="1658" y="1178"/>
                    <a:pt x="1698" y="1155"/>
                  </a:cubicBezTo>
                  <a:cubicBezTo>
                    <a:pt x="1615" y="1090"/>
                    <a:pt x="1540" y="1013"/>
                    <a:pt x="1474" y="928"/>
                  </a:cubicBezTo>
                  <a:cubicBezTo>
                    <a:pt x="1301" y="696"/>
                    <a:pt x="1198" y="418"/>
                    <a:pt x="1133" y="131"/>
                  </a:cubicBezTo>
                  <a:cubicBezTo>
                    <a:pt x="1123" y="131"/>
                    <a:pt x="1114" y="128"/>
                    <a:pt x="1105" y="124"/>
                  </a:cubicBezTo>
                  <a:cubicBezTo>
                    <a:pt x="1057" y="105"/>
                    <a:pt x="1013" y="74"/>
                    <a:pt x="967" y="55"/>
                  </a:cubicBezTo>
                  <a:cubicBezTo>
                    <a:pt x="918" y="34"/>
                    <a:pt x="870" y="24"/>
                    <a:pt x="821" y="15"/>
                  </a:cubicBezTo>
                  <a:cubicBezTo>
                    <a:pt x="769" y="5"/>
                    <a:pt x="715" y="1"/>
                    <a:pt x="6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35"/>
            <p:cNvSpPr/>
            <p:nvPr/>
          </p:nvSpPr>
          <p:spPr>
            <a:xfrm>
              <a:off x="1646613" y="3559895"/>
              <a:ext cx="41856" cy="29584"/>
            </a:xfrm>
            <a:custGeom>
              <a:rect b="b" l="l" r="r" t="t"/>
              <a:pathLst>
                <a:path extrusionOk="0" h="858" w="1214">
                  <a:moveTo>
                    <a:pt x="1" y="1"/>
                  </a:moveTo>
                  <a:lnTo>
                    <a:pt x="1" y="1"/>
                  </a:lnTo>
                  <a:cubicBezTo>
                    <a:pt x="35" y="209"/>
                    <a:pt x="57" y="415"/>
                    <a:pt x="73" y="624"/>
                  </a:cubicBezTo>
                  <a:cubicBezTo>
                    <a:pt x="125" y="611"/>
                    <a:pt x="178" y="604"/>
                    <a:pt x="233" y="604"/>
                  </a:cubicBezTo>
                  <a:cubicBezTo>
                    <a:pt x="244" y="604"/>
                    <a:pt x="255" y="604"/>
                    <a:pt x="266" y="605"/>
                  </a:cubicBezTo>
                  <a:cubicBezTo>
                    <a:pt x="369" y="608"/>
                    <a:pt x="472" y="622"/>
                    <a:pt x="569" y="649"/>
                  </a:cubicBezTo>
                  <a:cubicBezTo>
                    <a:pt x="660" y="674"/>
                    <a:pt x="744" y="715"/>
                    <a:pt x="824" y="764"/>
                  </a:cubicBezTo>
                  <a:cubicBezTo>
                    <a:pt x="877" y="795"/>
                    <a:pt x="933" y="825"/>
                    <a:pt x="986" y="858"/>
                  </a:cubicBezTo>
                  <a:cubicBezTo>
                    <a:pt x="1028" y="801"/>
                    <a:pt x="1074" y="742"/>
                    <a:pt x="1124" y="689"/>
                  </a:cubicBezTo>
                  <a:cubicBezTo>
                    <a:pt x="1155" y="660"/>
                    <a:pt x="1183" y="632"/>
                    <a:pt x="1214" y="605"/>
                  </a:cubicBezTo>
                  <a:cubicBezTo>
                    <a:pt x="1037" y="430"/>
                    <a:pt x="849" y="270"/>
                    <a:pt x="628" y="153"/>
                  </a:cubicBezTo>
                  <a:cubicBezTo>
                    <a:pt x="437" y="51"/>
                    <a:pt x="219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35"/>
            <p:cNvSpPr/>
            <p:nvPr/>
          </p:nvSpPr>
          <p:spPr>
            <a:xfrm>
              <a:off x="1649681" y="3588822"/>
              <a:ext cx="26203" cy="27791"/>
            </a:xfrm>
            <a:custGeom>
              <a:rect b="b" l="l" r="r" t="t"/>
              <a:pathLst>
                <a:path extrusionOk="0" h="806" w="760">
                  <a:moveTo>
                    <a:pt x="0" y="0"/>
                  </a:moveTo>
                  <a:cubicBezTo>
                    <a:pt x="3" y="9"/>
                    <a:pt x="3" y="16"/>
                    <a:pt x="3" y="24"/>
                  </a:cubicBezTo>
                  <a:cubicBezTo>
                    <a:pt x="19" y="285"/>
                    <a:pt x="37" y="547"/>
                    <a:pt x="30" y="805"/>
                  </a:cubicBezTo>
                  <a:cubicBezTo>
                    <a:pt x="87" y="787"/>
                    <a:pt x="142" y="767"/>
                    <a:pt x="202" y="755"/>
                  </a:cubicBezTo>
                  <a:cubicBezTo>
                    <a:pt x="254" y="746"/>
                    <a:pt x="305" y="739"/>
                    <a:pt x="358" y="739"/>
                  </a:cubicBezTo>
                  <a:cubicBezTo>
                    <a:pt x="391" y="739"/>
                    <a:pt x="424" y="742"/>
                    <a:pt x="458" y="748"/>
                  </a:cubicBezTo>
                  <a:cubicBezTo>
                    <a:pt x="474" y="751"/>
                    <a:pt x="490" y="753"/>
                    <a:pt x="505" y="760"/>
                  </a:cubicBezTo>
                  <a:cubicBezTo>
                    <a:pt x="519" y="766"/>
                    <a:pt x="534" y="772"/>
                    <a:pt x="550" y="778"/>
                  </a:cubicBezTo>
                  <a:cubicBezTo>
                    <a:pt x="552" y="778"/>
                    <a:pt x="557" y="782"/>
                    <a:pt x="562" y="784"/>
                  </a:cubicBezTo>
                  <a:cubicBezTo>
                    <a:pt x="566" y="788"/>
                    <a:pt x="573" y="789"/>
                    <a:pt x="577" y="792"/>
                  </a:cubicBezTo>
                  <a:cubicBezTo>
                    <a:pt x="594" y="670"/>
                    <a:pt x="624" y="552"/>
                    <a:pt x="668" y="436"/>
                  </a:cubicBezTo>
                  <a:cubicBezTo>
                    <a:pt x="694" y="370"/>
                    <a:pt x="725" y="304"/>
                    <a:pt x="759" y="240"/>
                  </a:cubicBezTo>
                  <a:cubicBezTo>
                    <a:pt x="650" y="178"/>
                    <a:pt x="551" y="91"/>
                    <a:pt x="433" y="53"/>
                  </a:cubicBezTo>
                  <a:cubicBezTo>
                    <a:pt x="293" y="6"/>
                    <a:pt x="147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35"/>
            <p:cNvSpPr/>
            <p:nvPr/>
          </p:nvSpPr>
          <p:spPr>
            <a:xfrm>
              <a:off x="1639648" y="3622266"/>
              <a:ext cx="36374" cy="45100"/>
            </a:xfrm>
            <a:custGeom>
              <a:rect b="b" l="l" r="r" t="t"/>
              <a:pathLst>
                <a:path extrusionOk="0" h="1308" w="1055">
                  <a:moveTo>
                    <a:pt x="596" y="1"/>
                  </a:moveTo>
                  <a:cubicBezTo>
                    <a:pt x="562" y="1"/>
                    <a:pt x="527" y="3"/>
                    <a:pt x="493" y="7"/>
                  </a:cubicBezTo>
                  <a:cubicBezTo>
                    <a:pt x="457" y="10"/>
                    <a:pt x="422" y="15"/>
                    <a:pt x="388" y="19"/>
                  </a:cubicBezTo>
                  <a:lnTo>
                    <a:pt x="381" y="19"/>
                  </a:lnTo>
                  <a:cubicBezTo>
                    <a:pt x="381" y="19"/>
                    <a:pt x="379" y="19"/>
                    <a:pt x="375" y="22"/>
                  </a:cubicBezTo>
                  <a:cubicBezTo>
                    <a:pt x="368" y="22"/>
                    <a:pt x="359" y="24"/>
                    <a:pt x="353" y="24"/>
                  </a:cubicBezTo>
                  <a:cubicBezTo>
                    <a:pt x="339" y="27"/>
                    <a:pt x="323" y="28"/>
                    <a:pt x="312" y="31"/>
                  </a:cubicBezTo>
                  <a:cubicBezTo>
                    <a:pt x="291" y="353"/>
                    <a:pt x="229" y="665"/>
                    <a:pt x="91" y="955"/>
                  </a:cubicBezTo>
                  <a:cubicBezTo>
                    <a:pt x="63" y="1011"/>
                    <a:pt x="32" y="1064"/>
                    <a:pt x="1" y="1117"/>
                  </a:cubicBezTo>
                  <a:cubicBezTo>
                    <a:pt x="139" y="1179"/>
                    <a:pt x="277" y="1230"/>
                    <a:pt x="407" y="1308"/>
                  </a:cubicBezTo>
                  <a:cubicBezTo>
                    <a:pt x="410" y="1303"/>
                    <a:pt x="415" y="1299"/>
                    <a:pt x="419" y="1296"/>
                  </a:cubicBezTo>
                  <a:cubicBezTo>
                    <a:pt x="519" y="1220"/>
                    <a:pt x="638" y="1161"/>
                    <a:pt x="760" y="1134"/>
                  </a:cubicBezTo>
                  <a:cubicBezTo>
                    <a:pt x="823" y="1117"/>
                    <a:pt x="894" y="1111"/>
                    <a:pt x="961" y="1111"/>
                  </a:cubicBezTo>
                  <a:cubicBezTo>
                    <a:pt x="989" y="1111"/>
                    <a:pt x="1023" y="1111"/>
                    <a:pt x="1055" y="1114"/>
                  </a:cubicBezTo>
                  <a:cubicBezTo>
                    <a:pt x="1047" y="1094"/>
                    <a:pt x="1041" y="1071"/>
                    <a:pt x="1035" y="1052"/>
                  </a:cubicBezTo>
                  <a:cubicBezTo>
                    <a:pt x="933" y="736"/>
                    <a:pt x="851" y="407"/>
                    <a:pt x="851" y="80"/>
                  </a:cubicBezTo>
                  <a:cubicBezTo>
                    <a:pt x="844" y="81"/>
                    <a:pt x="836" y="81"/>
                    <a:pt x="829" y="81"/>
                  </a:cubicBezTo>
                  <a:cubicBezTo>
                    <a:pt x="793" y="81"/>
                    <a:pt x="759" y="71"/>
                    <a:pt x="733" y="46"/>
                  </a:cubicBezTo>
                  <a:cubicBezTo>
                    <a:pt x="729" y="38"/>
                    <a:pt x="721" y="33"/>
                    <a:pt x="717" y="27"/>
                  </a:cubicBezTo>
                  <a:cubicBezTo>
                    <a:pt x="714" y="24"/>
                    <a:pt x="711" y="23"/>
                    <a:pt x="708" y="21"/>
                  </a:cubicBezTo>
                  <a:cubicBezTo>
                    <a:pt x="695" y="15"/>
                    <a:pt x="682" y="12"/>
                    <a:pt x="670" y="9"/>
                  </a:cubicBezTo>
                  <a:cubicBezTo>
                    <a:pt x="667" y="9"/>
                    <a:pt x="662" y="9"/>
                    <a:pt x="659" y="6"/>
                  </a:cubicBezTo>
                  <a:lnTo>
                    <a:pt x="655" y="6"/>
                  </a:lnTo>
                  <a:cubicBezTo>
                    <a:pt x="652" y="6"/>
                    <a:pt x="646" y="3"/>
                    <a:pt x="643" y="3"/>
                  </a:cubicBezTo>
                  <a:cubicBezTo>
                    <a:pt x="628" y="3"/>
                    <a:pt x="612" y="1"/>
                    <a:pt x="5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35"/>
            <p:cNvSpPr/>
            <p:nvPr/>
          </p:nvSpPr>
          <p:spPr>
            <a:xfrm>
              <a:off x="1675919" y="3717253"/>
              <a:ext cx="66473" cy="33652"/>
            </a:xfrm>
            <a:custGeom>
              <a:rect b="b" l="l" r="r" t="t"/>
              <a:pathLst>
                <a:path extrusionOk="0" h="976" w="1928">
                  <a:moveTo>
                    <a:pt x="77" y="0"/>
                  </a:moveTo>
                  <a:cubicBezTo>
                    <a:pt x="86" y="162"/>
                    <a:pt x="70" y="324"/>
                    <a:pt x="10" y="472"/>
                  </a:cubicBezTo>
                  <a:cubicBezTo>
                    <a:pt x="8" y="479"/>
                    <a:pt x="4" y="485"/>
                    <a:pt x="0" y="491"/>
                  </a:cubicBezTo>
                  <a:cubicBezTo>
                    <a:pt x="641" y="655"/>
                    <a:pt x="1285" y="817"/>
                    <a:pt x="1927" y="975"/>
                  </a:cubicBezTo>
                  <a:cubicBezTo>
                    <a:pt x="1922" y="972"/>
                    <a:pt x="1920" y="964"/>
                    <a:pt x="1916" y="960"/>
                  </a:cubicBezTo>
                  <a:cubicBezTo>
                    <a:pt x="1859" y="879"/>
                    <a:pt x="1794" y="808"/>
                    <a:pt x="1724" y="740"/>
                  </a:cubicBezTo>
                  <a:cubicBezTo>
                    <a:pt x="1581" y="597"/>
                    <a:pt x="1421" y="472"/>
                    <a:pt x="1246" y="366"/>
                  </a:cubicBezTo>
                  <a:cubicBezTo>
                    <a:pt x="1064" y="257"/>
                    <a:pt x="859" y="171"/>
                    <a:pt x="652" y="111"/>
                  </a:cubicBezTo>
                  <a:cubicBezTo>
                    <a:pt x="541" y="80"/>
                    <a:pt x="427" y="54"/>
                    <a:pt x="313" y="36"/>
                  </a:cubicBezTo>
                  <a:cubicBezTo>
                    <a:pt x="239" y="25"/>
                    <a:pt x="157" y="5"/>
                    <a:pt x="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35"/>
            <p:cNvSpPr/>
            <p:nvPr/>
          </p:nvSpPr>
          <p:spPr>
            <a:xfrm>
              <a:off x="1660852" y="3669639"/>
              <a:ext cx="235447" cy="117956"/>
            </a:xfrm>
            <a:custGeom>
              <a:rect b="b" l="l" r="r" t="t"/>
              <a:pathLst>
                <a:path extrusionOk="0" h="3421" w="6829">
                  <a:moveTo>
                    <a:pt x="526" y="1"/>
                  </a:moveTo>
                  <a:cubicBezTo>
                    <a:pt x="508" y="7"/>
                    <a:pt x="493" y="10"/>
                    <a:pt x="473" y="10"/>
                  </a:cubicBezTo>
                  <a:cubicBezTo>
                    <a:pt x="457" y="10"/>
                    <a:pt x="443" y="6"/>
                    <a:pt x="430" y="6"/>
                  </a:cubicBezTo>
                  <a:cubicBezTo>
                    <a:pt x="401" y="5"/>
                    <a:pt x="373" y="2"/>
                    <a:pt x="346" y="2"/>
                  </a:cubicBezTo>
                  <a:cubicBezTo>
                    <a:pt x="317" y="5"/>
                    <a:pt x="291" y="6"/>
                    <a:pt x="264" y="8"/>
                  </a:cubicBezTo>
                  <a:cubicBezTo>
                    <a:pt x="259" y="8"/>
                    <a:pt x="252" y="8"/>
                    <a:pt x="248" y="11"/>
                  </a:cubicBezTo>
                  <a:cubicBezTo>
                    <a:pt x="234" y="13"/>
                    <a:pt x="224" y="15"/>
                    <a:pt x="213" y="17"/>
                  </a:cubicBezTo>
                  <a:cubicBezTo>
                    <a:pt x="188" y="22"/>
                    <a:pt x="162" y="29"/>
                    <a:pt x="138" y="36"/>
                  </a:cubicBezTo>
                  <a:cubicBezTo>
                    <a:pt x="124" y="39"/>
                    <a:pt x="113" y="44"/>
                    <a:pt x="99" y="48"/>
                  </a:cubicBezTo>
                  <a:cubicBezTo>
                    <a:pt x="94" y="52"/>
                    <a:pt x="81" y="55"/>
                    <a:pt x="75" y="58"/>
                  </a:cubicBezTo>
                  <a:cubicBezTo>
                    <a:pt x="47" y="68"/>
                    <a:pt x="25" y="83"/>
                    <a:pt x="0" y="95"/>
                  </a:cubicBezTo>
                  <a:cubicBezTo>
                    <a:pt x="109" y="205"/>
                    <a:pt x="191" y="336"/>
                    <a:pt x="257" y="480"/>
                  </a:cubicBezTo>
                  <a:cubicBezTo>
                    <a:pt x="356" y="692"/>
                    <a:pt x="447" y="906"/>
                    <a:pt x="487" y="1136"/>
                  </a:cubicBezTo>
                  <a:cubicBezTo>
                    <a:pt x="492" y="1162"/>
                    <a:pt x="497" y="1192"/>
                    <a:pt x="500" y="1220"/>
                  </a:cubicBezTo>
                  <a:cubicBezTo>
                    <a:pt x="523" y="1211"/>
                    <a:pt x="547" y="1204"/>
                    <a:pt x="572" y="1198"/>
                  </a:cubicBezTo>
                  <a:cubicBezTo>
                    <a:pt x="632" y="1185"/>
                    <a:pt x="697" y="1176"/>
                    <a:pt x="757" y="1173"/>
                  </a:cubicBezTo>
                  <a:cubicBezTo>
                    <a:pt x="761" y="1173"/>
                    <a:pt x="765" y="1173"/>
                    <a:pt x="769" y="1173"/>
                  </a:cubicBezTo>
                  <a:cubicBezTo>
                    <a:pt x="891" y="1173"/>
                    <a:pt x="1017" y="1189"/>
                    <a:pt x="1138" y="1216"/>
                  </a:cubicBezTo>
                  <a:cubicBezTo>
                    <a:pt x="1378" y="1270"/>
                    <a:pt x="1612" y="1366"/>
                    <a:pt x="1825" y="1489"/>
                  </a:cubicBezTo>
                  <a:cubicBezTo>
                    <a:pt x="2024" y="1604"/>
                    <a:pt x="2208" y="1747"/>
                    <a:pt x="2374" y="1911"/>
                  </a:cubicBezTo>
                  <a:cubicBezTo>
                    <a:pt x="2453" y="1991"/>
                    <a:pt x="2530" y="2078"/>
                    <a:pt x="2598" y="2172"/>
                  </a:cubicBezTo>
                  <a:cubicBezTo>
                    <a:pt x="2658" y="2252"/>
                    <a:pt x="2729" y="2349"/>
                    <a:pt x="2733" y="2449"/>
                  </a:cubicBezTo>
                  <a:cubicBezTo>
                    <a:pt x="3291" y="2587"/>
                    <a:pt x="3851" y="2724"/>
                    <a:pt x="4413" y="2858"/>
                  </a:cubicBezTo>
                  <a:cubicBezTo>
                    <a:pt x="5216" y="3052"/>
                    <a:pt x="6023" y="3236"/>
                    <a:pt x="6829" y="3421"/>
                  </a:cubicBezTo>
                  <a:cubicBezTo>
                    <a:pt x="6782" y="3344"/>
                    <a:pt x="6747" y="3261"/>
                    <a:pt x="6720" y="3174"/>
                  </a:cubicBezTo>
                  <a:cubicBezTo>
                    <a:pt x="6685" y="3062"/>
                    <a:pt x="6665" y="2944"/>
                    <a:pt x="6663" y="2823"/>
                  </a:cubicBezTo>
                  <a:cubicBezTo>
                    <a:pt x="6548" y="2851"/>
                    <a:pt x="6424" y="2863"/>
                    <a:pt x="6308" y="2876"/>
                  </a:cubicBezTo>
                  <a:cubicBezTo>
                    <a:pt x="6192" y="2889"/>
                    <a:pt x="6079" y="2895"/>
                    <a:pt x="5964" y="2895"/>
                  </a:cubicBezTo>
                  <a:cubicBezTo>
                    <a:pt x="5939" y="2895"/>
                    <a:pt x="5913" y="2894"/>
                    <a:pt x="5887" y="2894"/>
                  </a:cubicBezTo>
                  <a:cubicBezTo>
                    <a:pt x="5612" y="2885"/>
                    <a:pt x="5332" y="2847"/>
                    <a:pt x="5067" y="2782"/>
                  </a:cubicBezTo>
                  <a:cubicBezTo>
                    <a:pt x="4637" y="2676"/>
                    <a:pt x="4233" y="2460"/>
                    <a:pt x="3934" y="2132"/>
                  </a:cubicBezTo>
                  <a:cubicBezTo>
                    <a:pt x="3856" y="2124"/>
                    <a:pt x="3777" y="2109"/>
                    <a:pt x="3701" y="2090"/>
                  </a:cubicBezTo>
                  <a:cubicBezTo>
                    <a:pt x="3446" y="2027"/>
                    <a:pt x="3200" y="1917"/>
                    <a:pt x="2984" y="1771"/>
                  </a:cubicBezTo>
                  <a:cubicBezTo>
                    <a:pt x="2877" y="1699"/>
                    <a:pt x="2773" y="1621"/>
                    <a:pt x="2682" y="1534"/>
                  </a:cubicBezTo>
                  <a:cubicBezTo>
                    <a:pt x="2588" y="1446"/>
                    <a:pt x="2519" y="1345"/>
                    <a:pt x="2441" y="1247"/>
                  </a:cubicBezTo>
                  <a:cubicBezTo>
                    <a:pt x="2394" y="1190"/>
                    <a:pt x="2335" y="1182"/>
                    <a:pt x="2238" y="1166"/>
                  </a:cubicBezTo>
                  <a:cubicBezTo>
                    <a:pt x="2107" y="1143"/>
                    <a:pt x="1973" y="1129"/>
                    <a:pt x="1841" y="1110"/>
                  </a:cubicBezTo>
                  <a:cubicBezTo>
                    <a:pt x="1586" y="1067"/>
                    <a:pt x="1332" y="994"/>
                    <a:pt x="1118" y="841"/>
                  </a:cubicBezTo>
                  <a:cubicBezTo>
                    <a:pt x="936" y="714"/>
                    <a:pt x="790" y="549"/>
                    <a:pt x="680" y="357"/>
                  </a:cubicBezTo>
                  <a:cubicBezTo>
                    <a:pt x="618" y="244"/>
                    <a:pt x="570" y="122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35"/>
            <p:cNvSpPr/>
            <p:nvPr/>
          </p:nvSpPr>
          <p:spPr>
            <a:xfrm>
              <a:off x="1809970" y="3731665"/>
              <a:ext cx="91365" cy="27377"/>
            </a:xfrm>
            <a:custGeom>
              <a:rect b="b" l="l" r="r" t="t"/>
              <a:pathLst>
                <a:path extrusionOk="0" h="794" w="2650">
                  <a:moveTo>
                    <a:pt x="1093" y="0"/>
                  </a:moveTo>
                  <a:cubicBezTo>
                    <a:pt x="1027" y="41"/>
                    <a:pt x="963" y="76"/>
                    <a:pt x="896" y="109"/>
                  </a:cubicBezTo>
                  <a:cubicBezTo>
                    <a:pt x="615" y="247"/>
                    <a:pt x="308" y="331"/>
                    <a:pt x="0" y="349"/>
                  </a:cubicBezTo>
                  <a:cubicBezTo>
                    <a:pt x="74" y="394"/>
                    <a:pt x="148" y="438"/>
                    <a:pt x="224" y="478"/>
                  </a:cubicBezTo>
                  <a:cubicBezTo>
                    <a:pt x="406" y="578"/>
                    <a:pt x="605" y="650"/>
                    <a:pt x="808" y="700"/>
                  </a:cubicBezTo>
                  <a:cubicBezTo>
                    <a:pt x="1057" y="759"/>
                    <a:pt x="1311" y="791"/>
                    <a:pt x="1563" y="794"/>
                  </a:cubicBezTo>
                  <a:cubicBezTo>
                    <a:pt x="1695" y="794"/>
                    <a:pt x="1824" y="786"/>
                    <a:pt x="1954" y="769"/>
                  </a:cubicBezTo>
                  <a:cubicBezTo>
                    <a:pt x="2083" y="753"/>
                    <a:pt x="2208" y="717"/>
                    <a:pt x="2338" y="697"/>
                  </a:cubicBezTo>
                  <a:cubicBezTo>
                    <a:pt x="2345" y="695"/>
                    <a:pt x="2354" y="695"/>
                    <a:pt x="2363" y="695"/>
                  </a:cubicBezTo>
                  <a:cubicBezTo>
                    <a:pt x="2384" y="585"/>
                    <a:pt x="2418" y="481"/>
                    <a:pt x="2465" y="384"/>
                  </a:cubicBezTo>
                  <a:cubicBezTo>
                    <a:pt x="2512" y="292"/>
                    <a:pt x="2575" y="195"/>
                    <a:pt x="2650" y="107"/>
                  </a:cubicBezTo>
                  <a:lnTo>
                    <a:pt x="2650" y="107"/>
                  </a:lnTo>
                  <a:cubicBezTo>
                    <a:pt x="2473" y="165"/>
                    <a:pt x="2285" y="192"/>
                    <a:pt x="2101" y="206"/>
                  </a:cubicBezTo>
                  <a:cubicBezTo>
                    <a:pt x="2049" y="210"/>
                    <a:pt x="1998" y="212"/>
                    <a:pt x="1946" y="212"/>
                  </a:cubicBezTo>
                  <a:cubicBezTo>
                    <a:pt x="1796" y="212"/>
                    <a:pt x="1647" y="195"/>
                    <a:pt x="1499" y="164"/>
                  </a:cubicBezTo>
                  <a:cubicBezTo>
                    <a:pt x="1405" y="144"/>
                    <a:pt x="1318" y="117"/>
                    <a:pt x="1230" y="78"/>
                  </a:cubicBezTo>
                  <a:cubicBezTo>
                    <a:pt x="1182" y="56"/>
                    <a:pt x="1136" y="29"/>
                    <a:pt x="1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35"/>
            <p:cNvSpPr/>
            <p:nvPr/>
          </p:nvSpPr>
          <p:spPr>
            <a:xfrm>
              <a:off x="1854722" y="3700738"/>
              <a:ext cx="60853" cy="28067"/>
            </a:xfrm>
            <a:custGeom>
              <a:rect b="b" l="l" r="r" t="t"/>
              <a:pathLst>
                <a:path extrusionOk="0" h="814" w="1765">
                  <a:moveTo>
                    <a:pt x="1708" y="0"/>
                  </a:moveTo>
                  <a:lnTo>
                    <a:pt x="1708" y="0"/>
                  </a:lnTo>
                  <a:cubicBezTo>
                    <a:pt x="1516" y="43"/>
                    <a:pt x="1331" y="97"/>
                    <a:pt x="1136" y="119"/>
                  </a:cubicBezTo>
                  <a:cubicBezTo>
                    <a:pt x="1097" y="123"/>
                    <a:pt x="1058" y="126"/>
                    <a:pt x="1020" y="126"/>
                  </a:cubicBezTo>
                  <a:cubicBezTo>
                    <a:pt x="955" y="126"/>
                    <a:pt x="890" y="119"/>
                    <a:pt x="824" y="104"/>
                  </a:cubicBezTo>
                  <a:cubicBezTo>
                    <a:pt x="775" y="89"/>
                    <a:pt x="722" y="73"/>
                    <a:pt x="678" y="45"/>
                  </a:cubicBezTo>
                  <a:cubicBezTo>
                    <a:pt x="666" y="38"/>
                    <a:pt x="659" y="30"/>
                    <a:pt x="647" y="20"/>
                  </a:cubicBezTo>
                  <a:cubicBezTo>
                    <a:pt x="640" y="31"/>
                    <a:pt x="635" y="43"/>
                    <a:pt x="629" y="56"/>
                  </a:cubicBezTo>
                  <a:cubicBezTo>
                    <a:pt x="470" y="328"/>
                    <a:pt x="254" y="567"/>
                    <a:pt x="1" y="757"/>
                  </a:cubicBezTo>
                  <a:cubicBezTo>
                    <a:pt x="79" y="772"/>
                    <a:pt x="160" y="783"/>
                    <a:pt x="235" y="795"/>
                  </a:cubicBezTo>
                  <a:cubicBezTo>
                    <a:pt x="330" y="808"/>
                    <a:pt x="426" y="813"/>
                    <a:pt x="522" y="813"/>
                  </a:cubicBezTo>
                  <a:cubicBezTo>
                    <a:pt x="609" y="813"/>
                    <a:pt x="695" y="809"/>
                    <a:pt x="781" y="801"/>
                  </a:cubicBezTo>
                  <a:cubicBezTo>
                    <a:pt x="956" y="788"/>
                    <a:pt x="1125" y="748"/>
                    <a:pt x="1292" y="692"/>
                  </a:cubicBezTo>
                  <a:cubicBezTo>
                    <a:pt x="1362" y="667"/>
                    <a:pt x="1432" y="640"/>
                    <a:pt x="1499" y="604"/>
                  </a:cubicBezTo>
                  <a:cubicBezTo>
                    <a:pt x="1581" y="562"/>
                    <a:pt x="1659" y="484"/>
                    <a:pt x="1755" y="484"/>
                  </a:cubicBezTo>
                  <a:lnTo>
                    <a:pt x="1764" y="484"/>
                  </a:lnTo>
                  <a:cubicBezTo>
                    <a:pt x="1729" y="353"/>
                    <a:pt x="1708" y="219"/>
                    <a:pt x="1706" y="85"/>
                  </a:cubicBezTo>
                  <a:cubicBezTo>
                    <a:pt x="1706" y="57"/>
                    <a:pt x="1706" y="28"/>
                    <a:pt x="1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35"/>
            <p:cNvSpPr/>
            <p:nvPr/>
          </p:nvSpPr>
          <p:spPr>
            <a:xfrm>
              <a:off x="1879857" y="3668708"/>
              <a:ext cx="46131" cy="27239"/>
            </a:xfrm>
            <a:custGeom>
              <a:rect b="b" l="l" r="r" t="t"/>
              <a:pathLst>
                <a:path extrusionOk="0" h="790" w="1338">
                  <a:moveTo>
                    <a:pt x="1037" y="0"/>
                  </a:moveTo>
                  <a:cubicBezTo>
                    <a:pt x="978" y="60"/>
                    <a:pt x="916" y="118"/>
                    <a:pt x="850" y="172"/>
                  </a:cubicBezTo>
                  <a:cubicBezTo>
                    <a:pt x="748" y="256"/>
                    <a:pt x="640" y="324"/>
                    <a:pt x="520" y="381"/>
                  </a:cubicBezTo>
                  <a:cubicBezTo>
                    <a:pt x="406" y="433"/>
                    <a:pt x="282" y="465"/>
                    <a:pt x="167" y="514"/>
                  </a:cubicBezTo>
                  <a:cubicBezTo>
                    <a:pt x="92" y="547"/>
                    <a:pt x="77" y="587"/>
                    <a:pt x="48" y="662"/>
                  </a:cubicBezTo>
                  <a:cubicBezTo>
                    <a:pt x="35" y="699"/>
                    <a:pt x="20" y="740"/>
                    <a:pt x="1" y="777"/>
                  </a:cubicBezTo>
                  <a:cubicBezTo>
                    <a:pt x="55" y="790"/>
                    <a:pt x="115" y="790"/>
                    <a:pt x="167" y="790"/>
                  </a:cubicBezTo>
                  <a:cubicBezTo>
                    <a:pt x="256" y="788"/>
                    <a:pt x="332" y="782"/>
                    <a:pt x="412" y="766"/>
                  </a:cubicBezTo>
                  <a:cubicBezTo>
                    <a:pt x="587" y="729"/>
                    <a:pt x="755" y="669"/>
                    <a:pt x="925" y="613"/>
                  </a:cubicBezTo>
                  <a:cubicBezTo>
                    <a:pt x="937" y="609"/>
                    <a:pt x="950" y="607"/>
                    <a:pt x="963" y="607"/>
                  </a:cubicBezTo>
                  <a:cubicBezTo>
                    <a:pt x="986" y="607"/>
                    <a:pt x="1009" y="613"/>
                    <a:pt x="1031" y="625"/>
                  </a:cubicBezTo>
                  <a:cubicBezTo>
                    <a:pt x="1068" y="497"/>
                    <a:pt x="1127" y="374"/>
                    <a:pt x="1203" y="265"/>
                  </a:cubicBezTo>
                  <a:cubicBezTo>
                    <a:pt x="1243" y="206"/>
                    <a:pt x="1287" y="147"/>
                    <a:pt x="1337" y="96"/>
                  </a:cubicBezTo>
                  <a:cubicBezTo>
                    <a:pt x="1332" y="95"/>
                    <a:pt x="1331" y="95"/>
                    <a:pt x="1328" y="92"/>
                  </a:cubicBezTo>
                  <a:cubicBezTo>
                    <a:pt x="1326" y="92"/>
                    <a:pt x="1323" y="90"/>
                    <a:pt x="1321" y="90"/>
                  </a:cubicBezTo>
                  <a:cubicBezTo>
                    <a:pt x="1312" y="85"/>
                    <a:pt x="1302" y="82"/>
                    <a:pt x="1292" y="79"/>
                  </a:cubicBezTo>
                  <a:cubicBezTo>
                    <a:pt x="1250" y="66"/>
                    <a:pt x="1208" y="58"/>
                    <a:pt x="1167" y="44"/>
                  </a:cubicBezTo>
                  <a:cubicBezTo>
                    <a:pt x="1123" y="32"/>
                    <a:pt x="1081" y="19"/>
                    <a:pt x="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35"/>
            <p:cNvSpPr/>
            <p:nvPr/>
          </p:nvSpPr>
          <p:spPr>
            <a:xfrm>
              <a:off x="1921851" y="3633264"/>
              <a:ext cx="28341" cy="31653"/>
            </a:xfrm>
            <a:custGeom>
              <a:rect b="b" l="l" r="r" t="t"/>
              <a:pathLst>
                <a:path extrusionOk="0" h="918" w="822">
                  <a:moveTo>
                    <a:pt x="499" y="0"/>
                  </a:moveTo>
                  <a:cubicBezTo>
                    <a:pt x="484" y="0"/>
                    <a:pt x="469" y="1"/>
                    <a:pt x="454" y="3"/>
                  </a:cubicBezTo>
                  <a:cubicBezTo>
                    <a:pt x="449" y="3"/>
                    <a:pt x="447" y="5"/>
                    <a:pt x="443" y="5"/>
                  </a:cubicBezTo>
                  <a:cubicBezTo>
                    <a:pt x="437" y="5"/>
                    <a:pt x="430" y="6"/>
                    <a:pt x="421" y="9"/>
                  </a:cubicBezTo>
                  <a:cubicBezTo>
                    <a:pt x="332" y="296"/>
                    <a:pt x="188" y="578"/>
                    <a:pt x="0" y="821"/>
                  </a:cubicBezTo>
                  <a:lnTo>
                    <a:pt x="3" y="821"/>
                  </a:lnTo>
                  <a:cubicBezTo>
                    <a:pt x="25" y="820"/>
                    <a:pt x="48" y="819"/>
                    <a:pt x="70" y="819"/>
                  </a:cubicBezTo>
                  <a:cubicBezTo>
                    <a:pt x="93" y="819"/>
                    <a:pt x="115" y="820"/>
                    <a:pt x="137" y="821"/>
                  </a:cubicBezTo>
                  <a:cubicBezTo>
                    <a:pt x="202" y="827"/>
                    <a:pt x="260" y="837"/>
                    <a:pt x="318" y="868"/>
                  </a:cubicBezTo>
                  <a:cubicBezTo>
                    <a:pt x="340" y="880"/>
                    <a:pt x="358" y="898"/>
                    <a:pt x="369" y="917"/>
                  </a:cubicBezTo>
                  <a:cubicBezTo>
                    <a:pt x="391" y="901"/>
                    <a:pt x="416" y="888"/>
                    <a:pt x="441" y="874"/>
                  </a:cubicBezTo>
                  <a:cubicBezTo>
                    <a:pt x="562" y="810"/>
                    <a:pt x="689" y="770"/>
                    <a:pt x="821" y="743"/>
                  </a:cubicBezTo>
                  <a:cubicBezTo>
                    <a:pt x="706" y="524"/>
                    <a:pt x="684" y="263"/>
                    <a:pt x="740" y="19"/>
                  </a:cubicBezTo>
                  <a:cubicBezTo>
                    <a:pt x="730" y="16"/>
                    <a:pt x="720" y="15"/>
                    <a:pt x="709" y="13"/>
                  </a:cubicBezTo>
                  <a:cubicBezTo>
                    <a:pt x="652" y="6"/>
                    <a:pt x="597" y="4"/>
                    <a:pt x="542" y="3"/>
                  </a:cubicBezTo>
                  <a:cubicBezTo>
                    <a:pt x="528" y="1"/>
                    <a:pt x="513" y="0"/>
                    <a:pt x="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35"/>
            <p:cNvSpPr/>
            <p:nvPr/>
          </p:nvSpPr>
          <p:spPr>
            <a:xfrm>
              <a:off x="1938573" y="3602924"/>
              <a:ext cx="30995" cy="20860"/>
            </a:xfrm>
            <a:custGeom>
              <a:rect b="b" l="l" r="r" t="t"/>
              <a:pathLst>
                <a:path extrusionOk="0" h="605" w="899">
                  <a:moveTo>
                    <a:pt x="389" y="0"/>
                  </a:moveTo>
                  <a:cubicBezTo>
                    <a:pt x="271" y="0"/>
                    <a:pt x="155" y="9"/>
                    <a:pt x="40" y="33"/>
                  </a:cubicBezTo>
                  <a:cubicBezTo>
                    <a:pt x="40" y="110"/>
                    <a:pt x="40" y="188"/>
                    <a:pt x="36" y="264"/>
                  </a:cubicBezTo>
                  <a:cubicBezTo>
                    <a:pt x="30" y="376"/>
                    <a:pt x="19" y="493"/>
                    <a:pt x="1" y="605"/>
                  </a:cubicBezTo>
                  <a:cubicBezTo>
                    <a:pt x="47" y="596"/>
                    <a:pt x="93" y="589"/>
                    <a:pt x="138" y="587"/>
                  </a:cubicBezTo>
                  <a:cubicBezTo>
                    <a:pt x="187" y="587"/>
                    <a:pt x="234" y="587"/>
                    <a:pt x="284" y="590"/>
                  </a:cubicBezTo>
                  <a:cubicBezTo>
                    <a:pt x="312" y="593"/>
                    <a:pt x="342" y="596"/>
                    <a:pt x="370" y="599"/>
                  </a:cubicBezTo>
                  <a:cubicBezTo>
                    <a:pt x="493" y="369"/>
                    <a:pt x="688" y="196"/>
                    <a:pt x="898" y="35"/>
                  </a:cubicBezTo>
                  <a:cubicBezTo>
                    <a:pt x="878" y="35"/>
                    <a:pt x="859" y="34"/>
                    <a:pt x="839" y="31"/>
                  </a:cubicBezTo>
                  <a:cubicBezTo>
                    <a:pt x="745" y="21"/>
                    <a:pt x="652" y="13"/>
                    <a:pt x="555" y="6"/>
                  </a:cubicBezTo>
                  <a:cubicBezTo>
                    <a:pt x="499" y="2"/>
                    <a:pt x="444" y="0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35"/>
            <p:cNvSpPr/>
            <p:nvPr/>
          </p:nvSpPr>
          <p:spPr>
            <a:xfrm>
              <a:off x="1935608" y="3572859"/>
              <a:ext cx="41442" cy="23171"/>
            </a:xfrm>
            <a:custGeom>
              <a:rect b="b" l="l" r="r" t="t"/>
              <a:pathLst>
                <a:path extrusionOk="0" h="672" w="1202">
                  <a:moveTo>
                    <a:pt x="674" y="0"/>
                  </a:moveTo>
                  <a:cubicBezTo>
                    <a:pt x="642" y="0"/>
                    <a:pt x="610" y="3"/>
                    <a:pt x="579" y="6"/>
                  </a:cubicBezTo>
                  <a:cubicBezTo>
                    <a:pt x="470" y="21"/>
                    <a:pt x="362" y="45"/>
                    <a:pt x="255" y="64"/>
                  </a:cubicBezTo>
                  <a:cubicBezTo>
                    <a:pt x="237" y="86"/>
                    <a:pt x="216" y="110"/>
                    <a:pt x="196" y="130"/>
                  </a:cubicBezTo>
                  <a:cubicBezTo>
                    <a:pt x="137" y="195"/>
                    <a:pt x="69" y="253"/>
                    <a:pt x="0" y="307"/>
                  </a:cubicBezTo>
                  <a:cubicBezTo>
                    <a:pt x="31" y="366"/>
                    <a:pt x="55" y="429"/>
                    <a:pt x="71" y="494"/>
                  </a:cubicBezTo>
                  <a:cubicBezTo>
                    <a:pt x="87" y="553"/>
                    <a:pt x="97" y="611"/>
                    <a:pt x="106" y="672"/>
                  </a:cubicBezTo>
                  <a:cubicBezTo>
                    <a:pt x="263" y="626"/>
                    <a:pt x="424" y="611"/>
                    <a:pt x="587" y="611"/>
                  </a:cubicBezTo>
                  <a:cubicBezTo>
                    <a:pt x="599" y="611"/>
                    <a:pt x="610" y="611"/>
                    <a:pt x="621" y="611"/>
                  </a:cubicBezTo>
                  <a:cubicBezTo>
                    <a:pt x="719" y="612"/>
                    <a:pt x="818" y="620"/>
                    <a:pt x="915" y="625"/>
                  </a:cubicBezTo>
                  <a:cubicBezTo>
                    <a:pt x="924" y="625"/>
                    <a:pt x="933" y="625"/>
                    <a:pt x="942" y="625"/>
                  </a:cubicBezTo>
                  <a:cubicBezTo>
                    <a:pt x="966" y="625"/>
                    <a:pt x="990" y="624"/>
                    <a:pt x="1016" y="624"/>
                  </a:cubicBezTo>
                  <a:cubicBezTo>
                    <a:pt x="1082" y="624"/>
                    <a:pt x="1150" y="629"/>
                    <a:pt x="1201" y="662"/>
                  </a:cubicBezTo>
                  <a:cubicBezTo>
                    <a:pt x="1175" y="619"/>
                    <a:pt x="1154" y="571"/>
                    <a:pt x="1135" y="522"/>
                  </a:cubicBezTo>
                  <a:cubicBezTo>
                    <a:pt x="1097" y="428"/>
                    <a:pt x="1064" y="333"/>
                    <a:pt x="1033" y="236"/>
                  </a:cubicBezTo>
                  <a:cubicBezTo>
                    <a:pt x="1014" y="173"/>
                    <a:pt x="1001" y="107"/>
                    <a:pt x="990" y="42"/>
                  </a:cubicBezTo>
                  <a:cubicBezTo>
                    <a:pt x="916" y="37"/>
                    <a:pt x="838" y="21"/>
                    <a:pt x="764" y="8"/>
                  </a:cubicBezTo>
                  <a:cubicBezTo>
                    <a:pt x="735" y="3"/>
                    <a:pt x="705" y="0"/>
                    <a:pt x="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35"/>
            <p:cNvSpPr/>
            <p:nvPr/>
          </p:nvSpPr>
          <p:spPr>
            <a:xfrm>
              <a:off x="1950744" y="3531244"/>
              <a:ext cx="30478" cy="35721"/>
            </a:xfrm>
            <a:custGeom>
              <a:rect b="b" l="l" r="r" t="t"/>
              <a:pathLst>
                <a:path extrusionOk="0" h="1036" w="884">
                  <a:moveTo>
                    <a:pt x="530" y="0"/>
                  </a:moveTo>
                  <a:cubicBezTo>
                    <a:pt x="514" y="0"/>
                    <a:pt x="498" y="1"/>
                    <a:pt x="481" y="2"/>
                  </a:cubicBezTo>
                  <a:cubicBezTo>
                    <a:pt x="470" y="46"/>
                    <a:pt x="457" y="84"/>
                    <a:pt x="443" y="127"/>
                  </a:cubicBezTo>
                  <a:cubicBezTo>
                    <a:pt x="335" y="442"/>
                    <a:pt x="193" y="759"/>
                    <a:pt x="1" y="1036"/>
                  </a:cubicBezTo>
                  <a:cubicBezTo>
                    <a:pt x="35" y="1025"/>
                    <a:pt x="68" y="1014"/>
                    <a:pt x="104" y="1002"/>
                  </a:cubicBezTo>
                  <a:cubicBezTo>
                    <a:pt x="181" y="983"/>
                    <a:pt x="256" y="970"/>
                    <a:pt x="334" y="970"/>
                  </a:cubicBezTo>
                  <a:cubicBezTo>
                    <a:pt x="398" y="974"/>
                    <a:pt x="463" y="980"/>
                    <a:pt x="528" y="980"/>
                  </a:cubicBezTo>
                  <a:cubicBezTo>
                    <a:pt x="531" y="755"/>
                    <a:pt x="584" y="533"/>
                    <a:pt x="693" y="324"/>
                  </a:cubicBezTo>
                  <a:cubicBezTo>
                    <a:pt x="746" y="224"/>
                    <a:pt x="812" y="134"/>
                    <a:pt x="884" y="49"/>
                  </a:cubicBezTo>
                  <a:cubicBezTo>
                    <a:pt x="839" y="40"/>
                    <a:pt x="793" y="28"/>
                    <a:pt x="750" y="22"/>
                  </a:cubicBezTo>
                  <a:cubicBezTo>
                    <a:pt x="739" y="20"/>
                    <a:pt x="726" y="16"/>
                    <a:pt x="714" y="15"/>
                  </a:cubicBezTo>
                  <a:cubicBezTo>
                    <a:pt x="712" y="15"/>
                    <a:pt x="684" y="11"/>
                    <a:pt x="681" y="11"/>
                  </a:cubicBezTo>
                  <a:cubicBezTo>
                    <a:pt x="658" y="7"/>
                    <a:pt x="636" y="7"/>
                    <a:pt x="611" y="5"/>
                  </a:cubicBezTo>
                  <a:cubicBezTo>
                    <a:pt x="584" y="2"/>
                    <a:pt x="55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35"/>
            <p:cNvSpPr/>
            <p:nvPr/>
          </p:nvSpPr>
          <p:spPr>
            <a:xfrm>
              <a:off x="1944400" y="3462667"/>
              <a:ext cx="50682" cy="61650"/>
            </a:xfrm>
            <a:custGeom>
              <a:rect b="b" l="l" r="r" t="t"/>
              <a:pathLst>
                <a:path extrusionOk="0" h="1788" w="1470">
                  <a:moveTo>
                    <a:pt x="354" y="0"/>
                  </a:moveTo>
                  <a:cubicBezTo>
                    <a:pt x="236" y="0"/>
                    <a:pt x="118" y="11"/>
                    <a:pt x="0" y="25"/>
                  </a:cubicBezTo>
                  <a:cubicBezTo>
                    <a:pt x="276" y="250"/>
                    <a:pt x="534" y="511"/>
                    <a:pt x="672" y="848"/>
                  </a:cubicBezTo>
                  <a:cubicBezTo>
                    <a:pt x="794" y="1151"/>
                    <a:pt x="785" y="1475"/>
                    <a:pt x="719" y="1788"/>
                  </a:cubicBezTo>
                  <a:cubicBezTo>
                    <a:pt x="776" y="1775"/>
                    <a:pt x="836" y="1768"/>
                    <a:pt x="897" y="1768"/>
                  </a:cubicBezTo>
                  <a:cubicBezTo>
                    <a:pt x="910" y="1768"/>
                    <a:pt x="922" y="1768"/>
                    <a:pt x="935" y="1769"/>
                  </a:cubicBezTo>
                  <a:cubicBezTo>
                    <a:pt x="993" y="1771"/>
                    <a:pt x="1052" y="1776"/>
                    <a:pt x="1112" y="1780"/>
                  </a:cubicBezTo>
                  <a:cubicBezTo>
                    <a:pt x="1168" y="1782"/>
                    <a:pt x="1225" y="1780"/>
                    <a:pt x="1283" y="1785"/>
                  </a:cubicBezTo>
                  <a:cubicBezTo>
                    <a:pt x="1293" y="1785"/>
                    <a:pt x="1302" y="1786"/>
                    <a:pt x="1308" y="1788"/>
                  </a:cubicBezTo>
                  <a:lnTo>
                    <a:pt x="1470" y="1626"/>
                  </a:lnTo>
                  <a:cubicBezTo>
                    <a:pt x="1394" y="1479"/>
                    <a:pt x="1287" y="1349"/>
                    <a:pt x="1194" y="1213"/>
                  </a:cubicBezTo>
                  <a:cubicBezTo>
                    <a:pt x="1092" y="1063"/>
                    <a:pt x="1011" y="901"/>
                    <a:pt x="986" y="723"/>
                  </a:cubicBezTo>
                  <a:cubicBezTo>
                    <a:pt x="962" y="536"/>
                    <a:pt x="1001" y="348"/>
                    <a:pt x="1075" y="177"/>
                  </a:cubicBezTo>
                  <a:cubicBezTo>
                    <a:pt x="1044" y="162"/>
                    <a:pt x="1016" y="146"/>
                    <a:pt x="988" y="134"/>
                  </a:cubicBezTo>
                  <a:cubicBezTo>
                    <a:pt x="944" y="111"/>
                    <a:pt x="897" y="95"/>
                    <a:pt x="850" y="80"/>
                  </a:cubicBezTo>
                  <a:cubicBezTo>
                    <a:pt x="746" y="43"/>
                    <a:pt x="637" y="20"/>
                    <a:pt x="524" y="9"/>
                  </a:cubicBezTo>
                  <a:cubicBezTo>
                    <a:pt x="468" y="3"/>
                    <a:pt x="411" y="0"/>
                    <a:pt x="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35"/>
            <p:cNvSpPr/>
            <p:nvPr/>
          </p:nvSpPr>
          <p:spPr>
            <a:xfrm>
              <a:off x="1923058" y="3431016"/>
              <a:ext cx="85366" cy="29377"/>
            </a:xfrm>
            <a:custGeom>
              <a:rect b="b" l="l" r="r" t="t"/>
              <a:pathLst>
                <a:path extrusionOk="0" h="852" w="2476">
                  <a:moveTo>
                    <a:pt x="1571" y="1"/>
                  </a:moveTo>
                  <a:cubicBezTo>
                    <a:pt x="1340" y="1"/>
                    <a:pt x="1108" y="19"/>
                    <a:pt x="881" y="51"/>
                  </a:cubicBezTo>
                  <a:cubicBezTo>
                    <a:pt x="581" y="92"/>
                    <a:pt x="268" y="164"/>
                    <a:pt x="1" y="314"/>
                  </a:cubicBezTo>
                  <a:cubicBezTo>
                    <a:pt x="29" y="425"/>
                    <a:pt x="42" y="533"/>
                    <a:pt x="132" y="616"/>
                  </a:cubicBezTo>
                  <a:cubicBezTo>
                    <a:pt x="219" y="699"/>
                    <a:pt x="341" y="748"/>
                    <a:pt x="447" y="814"/>
                  </a:cubicBezTo>
                  <a:cubicBezTo>
                    <a:pt x="621" y="701"/>
                    <a:pt x="827" y="661"/>
                    <a:pt x="1033" y="661"/>
                  </a:cubicBezTo>
                  <a:cubicBezTo>
                    <a:pt x="1070" y="661"/>
                    <a:pt x="1107" y="662"/>
                    <a:pt x="1143" y="665"/>
                  </a:cubicBezTo>
                  <a:cubicBezTo>
                    <a:pt x="1282" y="674"/>
                    <a:pt x="1421" y="696"/>
                    <a:pt x="1553" y="739"/>
                  </a:cubicBezTo>
                  <a:cubicBezTo>
                    <a:pt x="1633" y="762"/>
                    <a:pt x="1749" y="797"/>
                    <a:pt x="1830" y="852"/>
                  </a:cubicBezTo>
                  <a:cubicBezTo>
                    <a:pt x="1995" y="620"/>
                    <a:pt x="2239" y="453"/>
                    <a:pt x="2475" y="292"/>
                  </a:cubicBezTo>
                  <a:cubicBezTo>
                    <a:pt x="2466" y="248"/>
                    <a:pt x="2458" y="204"/>
                    <a:pt x="2450" y="161"/>
                  </a:cubicBezTo>
                  <a:cubicBezTo>
                    <a:pt x="2361" y="154"/>
                    <a:pt x="2283" y="90"/>
                    <a:pt x="2197" y="65"/>
                  </a:cubicBezTo>
                  <a:cubicBezTo>
                    <a:pt x="2098" y="37"/>
                    <a:pt x="1997" y="20"/>
                    <a:pt x="1895" y="14"/>
                  </a:cubicBezTo>
                  <a:cubicBezTo>
                    <a:pt x="1788" y="5"/>
                    <a:pt x="1679" y="1"/>
                    <a:pt x="1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35"/>
            <p:cNvSpPr/>
            <p:nvPr/>
          </p:nvSpPr>
          <p:spPr>
            <a:xfrm>
              <a:off x="1910232" y="3406605"/>
              <a:ext cx="96089" cy="28618"/>
            </a:xfrm>
            <a:custGeom>
              <a:rect b="b" l="l" r="r" t="t"/>
              <a:pathLst>
                <a:path extrusionOk="0" h="830" w="2787">
                  <a:moveTo>
                    <a:pt x="1361" y="0"/>
                  </a:moveTo>
                  <a:cubicBezTo>
                    <a:pt x="1327" y="0"/>
                    <a:pt x="1294" y="1"/>
                    <a:pt x="1260" y="2"/>
                  </a:cubicBezTo>
                  <a:cubicBezTo>
                    <a:pt x="1008" y="12"/>
                    <a:pt x="776" y="71"/>
                    <a:pt x="532" y="124"/>
                  </a:cubicBezTo>
                  <a:cubicBezTo>
                    <a:pt x="360" y="159"/>
                    <a:pt x="162" y="175"/>
                    <a:pt x="1" y="256"/>
                  </a:cubicBezTo>
                  <a:cubicBezTo>
                    <a:pt x="129" y="433"/>
                    <a:pt x="234" y="624"/>
                    <a:pt x="310" y="830"/>
                  </a:cubicBezTo>
                  <a:cubicBezTo>
                    <a:pt x="425" y="742"/>
                    <a:pt x="556" y="680"/>
                    <a:pt x="690" y="631"/>
                  </a:cubicBezTo>
                  <a:cubicBezTo>
                    <a:pt x="1066" y="494"/>
                    <a:pt x="1477" y="451"/>
                    <a:pt x="1872" y="438"/>
                  </a:cubicBezTo>
                  <a:cubicBezTo>
                    <a:pt x="1927" y="437"/>
                    <a:pt x="1982" y="436"/>
                    <a:pt x="2036" y="436"/>
                  </a:cubicBezTo>
                  <a:cubicBezTo>
                    <a:pt x="2161" y="436"/>
                    <a:pt x="2286" y="441"/>
                    <a:pt x="2410" y="456"/>
                  </a:cubicBezTo>
                  <a:cubicBezTo>
                    <a:pt x="2513" y="470"/>
                    <a:pt x="2666" y="487"/>
                    <a:pt x="2787" y="538"/>
                  </a:cubicBezTo>
                  <a:cubicBezTo>
                    <a:pt x="2785" y="513"/>
                    <a:pt x="2783" y="491"/>
                    <a:pt x="2785" y="470"/>
                  </a:cubicBezTo>
                  <a:cubicBezTo>
                    <a:pt x="2771" y="462"/>
                    <a:pt x="2758" y="454"/>
                    <a:pt x="2745" y="444"/>
                  </a:cubicBezTo>
                  <a:cubicBezTo>
                    <a:pt x="2692" y="384"/>
                    <a:pt x="2645" y="329"/>
                    <a:pt x="2587" y="290"/>
                  </a:cubicBezTo>
                  <a:cubicBezTo>
                    <a:pt x="2515" y="243"/>
                    <a:pt x="2437" y="205"/>
                    <a:pt x="2357" y="176"/>
                  </a:cubicBezTo>
                  <a:cubicBezTo>
                    <a:pt x="2042" y="61"/>
                    <a:pt x="1696" y="0"/>
                    <a:pt x="13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35"/>
            <p:cNvSpPr/>
            <p:nvPr/>
          </p:nvSpPr>
          <p:spPr>
            <a:xfrm>
              <a:off x="1678160" y="3588650"/>
              <a:ext cx="252858" cy="146126"/>
            </a:xfrm>
            <a:custGeom>
              <a:rect b="b" l="l" r="r" t="t"/>
              <a:pathLst>
                <a:path extrusionOk="0" h="4238" w="7334">
                  <a:moveTo>
                    <a:pt x="7250" y="0"/>
                  </a:moveTo>
                  <a:cubicBezTo>
                    <a:pt x="7219" y="21"/>
                    <a:pt x="7188" y="39"/>
                    <a:pt x="7160" y="58"/>
                  </a:cubicBezTo>
                  <a:cubicBezTo>
                    <a:pt x="7153" y="60"/>
                    <a:pt x="7146" y="66"/>
                    <a:pt x="7140" y="70"/>
                  </a:cubicBezTo>
                  <a:cubicBezTo>
                    <a:pt x="7271" y="438"/>
                    <a:pt x="7120" y="845"/>
                    <a:pt x="6931" y="1166"/>
                  </a:cubicBezTo>
                  <a:cubicBezTo>
                    <a:pt x="6735" y="1500"/>
                    <a:pt x="6473" y="1809"/>
                    <a:pt x="6157" y="2037"/>
                  </a:cubicBezTo>
                  <a:cubicBezTo>
                    <a:pt x="6005" y="2149"/>
                    <a:pt x="5829" y="2227"/>
                    <a:pt x="5646" y="2271"/>
                  </a:cubicBezTo>
                  <a:cubicBezTo>
                    <a:pt x="5547" y="2293"/>
                    <a:pt x="5442" y="2297"/>
                    <a:pt x="5344" y="2325"/>
                  </a:cubicBezTo>
                  <a:cubicBezTo>
                    <a:pt x="5287" y="2340"/>
                    <a:pt x="5254" y="2378"/>
                    <a:pt x="5225" y="2425"/>
                  </a:cubicBezTo>
                  <a:cubicBezTo>
                    <a:pt x="5132" y="2568"/>
                    <a:pt x="5075" y="2718"/>
                    <a:pt x="4970" y="2852"/>
                  </a:cubicBezTo>
                  <a:cubicBezTo>
                    <a:pt x="4846" y="3008"/>
                    <a:pt x="4704" y="3147"/>
                    <a:pt x="4543" y="3263"/>
                  </a:cubicBezTo>
                  <a:cubicBezTo>
                    <a:pt x="4249" y="3474"/>
                    <a:pt x="3889" y="3607"/>
                    <a:pt x="3523" y="3607"/>
                  </a:cubicBezTo>
                  <a:cubicBezTo>
                    <a:pt x="3518" y="3607"/>
                    <a:pt x="3514" y="3607"/>
                    <a:pt x="3510" y="3607"/>
                  </a:cubicBezTo>
                  <a:cubicBezTo>
                    <a:pt x="3119" y="3604"/>
                    <a:pt x="2701" y="3448"/>
                    <a:pt x="2422" y="3173"/>
                  </a:cubicBezTo>
                  <a:cubicBezTo>
                    <a:pt x="2294" y="3048"/>
                    <a:pt x="2205" y="2892"/>
                    <a:pt x="2136" y="2730"/>
                  </a:cubicBezTo>
                  <a:cubicBezTo>
                    <a:pt x="2102" y="2656"/>
                    <a:pt x="2074" y="2548"/>
                    <a:pt x="2042" y="2490"/>
                  </a:cubicBezTo>
                  <a:cubicBezTo>
                    <a:pt x="2038" y="2482"/>
                    <a:pt x="2036" y="2481"/>
                    <a:pt x="2036" y="2479"/>
                  </a:cubicBezTo>
                  <a:cubicBezTo>
                    <a:pt x="2034" y="2479"/>
                    <a:pt x="2034" y="2476"/>
                    <a:pt x="2032" y="2476"/>
                  </a:cubicBezTo>
                  <a:cubicBezTo>
                    <a:pt x="2032" y="2476"/>
                    <a:pt x="2031" y="2473"/>
                    <a:pt x="2028" y="2473"/>
                  </a:cubicBezTo>
                  <a:cubicBezTo>
                    <a:pt x="2024" y="2469"/>
                    <a:pt x="2011" y="2457"/>
                    <a:pt x="2008" y="2457"/>
                  </a:cubicBezTo>
                  <a:cubicBezTo>
                    <a:pt x="1992" y="2448"/>
                    <a:pt x="1965" y="2441"/>
                    <a:pt x="1934" y="2435"/>
                  </a:cubicBezTo>
                  <a:cubicBezTo>
                    <a:pt x="1797" y="2412"/>
                    <a:pt x="1628" y="2431"/>
                    <a:pt x="1481" y="2400"/>
                  </a:cubicBezTo>
                  <a:cubicBezTo>
                    <a:pt x="1315" y="2367"/>
                    <a:pt x="1153" y="2306"/>
                    <a:pt x="1001" y="2237"/>
                  </a:cubicBezTo>
                  <a:cubicBezTo>
                    <a:pt x="693" y="2096"/>
                    <a:pt x="408" y="1892"/>
                    <a:pt x="205" y="1622"/>
                  </a:cubicBezTo>
                  <a:cubicBezTo>
                    <a:pt x="96" y="1480"/>
                    <a:pt x="31" y="1325"/>
                    <a:pt x="0" y="1162"/>
                  </a:cubicBezTo>
                  <a:lnTo>
                    <a:pt x="0" y="1162"/>
                  </a:lnTo>
                  <a:cubicBezTo>
                    <a:pt x="8" y="1326"/>
                    <a:pt x="40" y="1486"/>
                    <a:pt x="84" y="1646"/>
                  </a:cubicBezTo>
                  <a:cubicBezTo>
                    <a:pt x="151" y="1884"/>
                    <a:pt x="231" y="2129"/>
                    <a:pt x="328" y="2360"/>
                  </a:cubicBezTo>
                  <a:cubicBezTo>
                    <a:pt x="493" y="2746"/>
                    <a:pt x="793" y="3017"/>
                    <a:pt x="1201" y="3124"/>
                  </a:cubicBezTo>
                  <a:cubicBezTo>
                    <a:pt x="1440" y="3186"/>
                    <a:pt x="1694" y="3189"/>
                    <a:pt x="1932" y="3258"/>
                  </a:cubicBezTo>
                  <a:cubicBezTo>
                    <a:pt x="2141" y="3319"/>
                    <a:pt x="2219" y="3522"/>
                    <a:pt x="2360" y="3669"/>
                  </a:cubicBezTo>
                  <a:cubicBezTo>
                    <a:pt x="2692" y="4006"/>
                    <a:pt x="3153" y="4224"/>
                    <a:pt x="3627" y="4237"/>
                  </a:cubicBezTo>
                  <a:cubicBezTo>
                    <a:pt x="3645" y="4237"/>
                    <a:pt x="3662" y="4237"/>
                    <a:pt x="3680" y="4237"/>
                  </a:cubicBezTo>
                  <a:cubicBezTo>
                    <a:pt x="4124" y="4237"/>
                    <a:pt x="4553" y="4073"/>
                    <a:pt x="4912" y="3813"/>
                  </a:cubicBezTo>
                  <a:cubicBezTo>
                    <a:pt x="5083" y="3688"/>
                    <a:pt x="5245" y="3533"/>
                    <a:pt x="5374" y="3364"/>
                  </a:cubicBezTo>
                  <a:cubicBezTo>
                    <a:pt x="5497" y="3202"/>
                    <a:pt x="5582" y="3028"/>
                    <a:pt x="5660" y="2843"/>
                  </a:cubicBezTo>
                  <a:cubicBezTo>
                    <a:pt x="5695" y="2753"/>
                    <a:pt x="5751" y="2674"/>
                    <a:pt x="5838" y="2628"/>
                  </a:cubicBezTo>
                  <a:cubicBezTo>
                    <a:pt x="5944" y="2572"/>
                    <a:pt x="6066" y="2547"/>
                    <a:pt x="6176" y="2501"/>
                  </a:cubicBezTo>
                  <a:cubicBezTo>
                    <a:pt x="6385" y="2413"/>
                    <a:pt x="6559" y="2278"/>
                    <a:pt x="6713" y="2110"/>
                  </a:cubicBezTo>
                  <a:cubicBezTo>
                    <a:pt x="7006" y="1791"/>
                    <a:pt x="7225" y="1377"/>
                    <a:pt x="7293" y="949"/>
                  </a:cubicBezTo>
                  <a:cubicBezTo>
                    <a:pt x="7324" y="777"/>
                    <a:pt x="7334" y="595"/>
                    <a:pt x="7328" y="418"/>
                  </a:cubicBezTo>
                  <a:cubicBezTo>
                    <a:pt x="7321" y="279"/>
                    <a:pt x="7306" y="132"/>
                    <a:pt x="725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35"/>
            <p:cNvSpPr/>
            <p:nvPr/>
          </p:nvSpPr>
          <p:spPr>
            <a:xfrm>
              <a:off x="1683090" y="3483526"/>
              <a:ext cx="280371" cy="148885"/>
            </a:xfrm>
            <a:custGeom>
              <a:rect b="b" l="l" r="r" t="t"/>
              <a:pathLst>
                <a:path extrusionOk="0" h="4318" w="8132">
                  <a:moveTo>
                    <a:pt x="385" y="1"/>
                  </a:moveTo>
                  <a:lnTo>
                    <a:pt x="385" y="1"/>
                  </a:lnTo>
                  <a:cubicBezTo>
                    <a:pt x="251" y="175"/>
                    <a:pt x="149" y="369"/>
                    <a:pt x="95" y="586"/>
                  </a:cubicBezTo>
                  <a:cubicBezTo>
                    <a:pt x="1" y="972"/>
                    <a:pt x="86" y="1404"/>
                    <a:pt x="216" y="1771"/>
                  </a:cubicBezTo>
                  <a:cubicBezTo>
                    <a:pt x="279" y="1950"/>
                    <a:pt x="365" y="2125"/>
                    <a:pt x="488" y="2271"/>
                  </a:cubicBezTo>
                  <a:cubicBezTo>
                    <a:pt x="618" y="2427"/>
                    <a:pt x="787" y="2534"/>
                    <a:pt x="978" y="2602"/>
                  </a:cubicBezTo>
                  <a:cubicBezTo>
                    <a:pt x="1169" y="2674"/>
                    <a:pt x="1363" y="2735"/>
                    <a:pt x="1556" y="2801"/>
                  </a:cubicBezTo>
                  <a:cubicBezTo>
                    <a:pt x="1728" y="2863"/>
                    <a:pt x="1895" y="2950"/>
                    <a:pt x="1998" y="3103"/>
                  </a:cubicBezTo>
                  <a:cubicBezTo>
                    <a:pt x="2055" y="3186"/>
                    <a:pt x="2096" y="3276"/>
                    <a:pt x="2151" y="3358"/>
                  </a:cubicBezTo>
                  <a:cubicBezTo>
                    <a:pt x="2207" y="3436"/>
                    <a:pt x="2266" y="3510"/>
                    <a:pt x="2328" y="3580"/>
                  </a:cubicBezTo>
                  <a:cubicBezTo>
                    <a:pt x="2451" y="3713"/>
                    <a:pt x="2589" y="3832"/>
                    <a:pt x="2742" y="3932"/>
                  </a:cubicBezTo>
                  <a:cubicBezTo>
                    <a:pt x="3046" y="4132"/>
                    <a:pt x="3403" y="4263"/>
                    <a:pt x="3765" y="4301"/>
                  </a:cubicBezTo>
                  <a:cubicBezTo>
                    <a:pt x="3869" y="4312"/>
                    <a:pt x="3974" y="4317"/>
                    <a:pt x="4078" y="4317"/>
                  </a:cubicBezTo>
                  <a:cubicBezTo>
                    <a:pt x="4360" y="4317"/>
                    <a:pt x="4642" y="4278"/>
                    <a:pt x="4913" y="4203"/>
                  </a:cubicBezTo>
                  <a:cubicBezTo>
                    <a:pt x="5286" y="4098"/>
                    <a:pt x="5658" y="3920"/>
                    <a:pt x="5899" y="3607"/>
                  </a:cubicBezTo>
                  <a:cubicBezTo>
                    <a:pt x="6017" y="3453"/>
                    <a:pt x="6116" y="3294"/>
                    <a:pt x="6279" y="3179"/>
                  </a:cubicBezTo>
                  <a:cubicBezTo>
                    <a:pt x="6444" y="3063"/>
                    <a:pt x="6645" y="2997"/>
                    <a:pt x="6824" y="2900"/>
                  </a:cubicBezTo>
                  <a:cubicBezTo>
                    <a:pt x="7192" y="2706"/>
                    <a:pt x="7514" y="2441"/>
                    <a:pt x="7728" y="2078"/>
                  </a:cubicBezTo>
                  <a:cubicBezTo>
                    <a:pt x="7953" y="1701"/>
                    <a:pt x="8124" y="1245"/>
                    <a:pt x="8128" y="803"/>
                  </a:cubicBezTo>
                  <a:cubicBezTo>
                    <a:pt x="8131" y="709"/>
                    <a:pt x="8119" y="619"/>
                    <a:pt x="8100" y="535"/>
                  </a:cubicBezTo>
                  <a:cubicBezTo>
                    <a:pt x="8088" y="635"/>
                    <a:pt x="8069" y="735"/>
                    <a:pt x="8039" y="832"/>
                  </a:cubicBezTo>
                  <a:cubicBezTo>
                    <a:pt x="7972" y="1068"/>
                    <a:pt x="7853" y="1280"/>
                    <a:pt x="7701" y="1472"/>
                  </a:cubicBezTo>
                  <a:cubicBezTo>
                    <a:pt x="7400" y="1857"/>
                    <a:pt x="6965" y="2135"/>
                    <a:pt x="6493" y="2263"/>
                  </a:cubicBezTo>
                  <a:cubicBezTo>
                    <a:pt x="6418" y="2281"/>
                    <a:pt x="6327" y="2300"/>
                    <a:pt x="6293" y="2378"/>
                  </a:cubicBezTo>
                  <a:cubicBezTo>
                    <a:pt x="6249" y="2469"/>
                    <a:pt x="6231" y="2567"/>
                    <a:pt x="6184" y="2656"/>
                  </a:cubicBezTo>
                  <a:cubicBezTo>
                    <a:pt x="6098" y="2818"/>
                    <a:pt x="5986" y="2966"/>
                    <a:pt x="5856" y="3093"/>
                  </a:cubicBezTo>
                  <a:cubicBezTo>
                    <a:pt x="5590" y="3353"/>
                    <a:pt x="5250" y="3533"/>
                    <a:pt x="4898" y="3640"/>
                  </a:cubicBezTo>
                  <a:cubicBezTo>
                    <a:pt x="4642" y="3718"/>
                    <a:pt x="4372" y="3758"/>
                    <a:pt x="4104" y="3758"/>
                  </a:cubicBezTo>
                  <a:cubicBezTo>
                    <a:pt x="3999" y="3758"/>
                    <a:pt x="3894" y="3752"/>
                    <a:pt x="3790" y="3740"/>
                  </a:cubicBezTo>
                  <a:cubicBezTo>
                    <a:pt x="3416" y="3695"/>
                    <a:pt x="3029" y="3576"/>
                    <a:pt x="2735" y="3335"/>
                  </a:cubicBezTo>
                  <a:cubicBezTo>
                    <a:pt x="2555" y="3192"/>
                    <a:pt x="2430" y="2990"/>
                    <a:pt x="2354" y="2774"/>
                  </a:cubicBezTo>
                  <a:cubicBezTo>
                    <a:pt x="2320" y="2665"/>
                    <a:pt x="2297" y="2547"/>
                    <a:pt x="2289" y="2435"/>
                  </a:cubicBezTo>
                  <a:cubicBezTo>
                    <a:pt x="2287" y="2405"/>
                    <a:pt x="2287" y="2375"/>
                    <a:pt x="2285" y="2347"/>
                  </a:cubicBezTo>
                  <a:lnTo>
                    <a:pt x="2285" y="2316"/>
                  </a:lnTo>
                  <a:cubicBezTo>
                    <a:pt x="2278" y="2313"/>
                    <a:pt x="2273" y="2311"/>
                    <a:pt x="2266" y="2306"/>
                  </a:cubicBezTo>
                  <a:cubicBezTo>
                    <a:pt x="2045" y="2202"/>
                    <a:pt x="1799" y="2160"/>
                    <a:pt x="1573" y="2066"/>
                  </a:cubicBezTo>
                  <a:cubicBezTo>
                    <a:pt x="1370" y="1983"/>
                    <a:pt x="1176" y="1881"/>
                    <a:pt x="997" y="1750"/>
                  </a:cubicBezTo>
                  <a:cubicBezTo>
                    <a:pt x="821" y="1620"/>
                    <a:pt x="659" y="1468"/>
                    <a:pt x="537" y="1284"/>
                  </a:cubicBezTo>
                  <a:cubicBezTo>
                    <a:pt x="414" y="1096"/>
                    <a:pt x="354" y="881"/>
                    <a:pt x="329" y="662"/>
                  </a:cubicBezTo>
                  <a:cubicBezTo>
                    <a:pt x="303" y="441"/>
                    <a:pt x="318" y="211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35"/>
            <p:cNvSpPr/>
            <p:nvPr/>
          </p:nvSpPr>
          <p:spPr>
            <a:xfrm>
              <a:off x="1680401" y="3576893"/>
              <a:ext cx="238274" cy="127024"/>
            </a:xfrm>
            <a:custGeom>
              <a:rect b="b" l="l" r="r" t="t"/>
              <a:pathLst>
                <a:path extrusionOk="0" h="3684" w="6911">
                  <a:moveTo>
                    <a:pt x="744" y="0"/>
                  </a:moveTo>
                  <a:cubicBezTo>
                    <a:pt x="674" y="50"/>
                    <a:pt x="609" y="104"/>
                    <a:pt x="544" y="162"/>
                  </a:cubicBezTo>
                  <a:cubicBezTo>
                    <a:pt x="291" y="388"/>
                    <a:pt x="1" y="718"/>
                    <a:pt x="4" y="1073"/>
                  </a:cubicBezTo>
                  <a:cubicBezTo>
                    <a:pt x="6" y="1406"/>
                    <a:pt x="201" y="1738"/>
                    <a:pt x="435" y="1963"/>
                  </a:cubicBezTo>
                  <a:cubicBezTo>
                    <a:pt x="680" y="2201"/>
                    <a:pt x="1004" y="2362"/>
                    <a:pt x="1334" y="2447"/>
                  </a:cubicBezTo>
                  <a:cubicBezTo>
                    <a:pt x="1482" y="2484"/>
                    <a:pt x="1602" y="2483"/>
                    <a:pt x="1759" y="2487"/>
                  </a:cubicBezTo>
                  <a:cubicBezTo>
                    <a:pt x="1905" y="2490"/>
                    <a:pt x="2070" y="2509"/>
                    <a:pt x="2176" y="2622"/>
                  </a:cubicBezTo>
                  <a:cubicBezTo>
                    <a:pt x="2239" y="2687"/>
                    <a:pt x="2264" y="2778"/>
                    <a:pt x="2295" y="2862"/>
                  </a:cubicBezTo>
                  <a:cubicBezTo>
                    <a:pt x="2320" y="2934"/>
                    <a:pt x="2346" y="3005"/>
                    <a:pt x="2379" y="3075"/>
                  </a:cubicBezTo>
                  <a:cubicBezTo>
                    <a:pt x="2448" y="3215"/>
                    <a:pt x="2542" y="3344"/>
                    <a:pt x="2674" y="3434"/>
                  </a:cubicBezTo>
                  <a:cubicBezTo>
                    <a:pt x="2901" y="3592"/>
                    <a:pt x="3175" y="3683"/>
                    <a:pt x="3451" y="3683"/>
                  </a:cubicBezTo>
                  <a:cubicBezTo>
                    <a:pt x="3522" y="3683"/>
                    <a:pt x="3594" y="3677"/>
                    <a:pt x="3666" y="3664"/>
                  </a:cubicBezTo>
                  <a:cubicBezTo>
                    <a:pt x="3999" y="3603"/>
                    <a:pt x="4296" y="3431"/>
                    <a:pt x="4536" y="3197"/>
                  </a:cubicBezTo>
                  <a:cubicBezTo>
                    <a:pt x="4661" y="3076"/>
                    <a:pt x="4760" y="2947"/>
                    <a:pt x="4842" y="2795"/>
                  </a:cubicBezTo>
                  <a:cubicBezTo>
                    <a:pt x="4914" y="2660"/>
                    <a:pt x="4997" y="2507"/>
                    <a:pt x="5145" y="2451"/>
                  </a:cubicBezTo>
                  <a:cubicBezTo>
                    <a:pt x="5224" y="2420"/>
                    <a:pt x="5317" y="2422"/>
                    <a:pt x="5403" y="2404"/>
                  </a:cubicBezTo>
                  <a:cubicBezTo>
                    <a:pt x="5488" y="2385"/>
                    <a:pt x="5576" y="2364"/>
                    <a:pt x="5658" y="2332"/>
                  </a:cubicBezTo>
                  <a:cubicBezTo>
                    <a:pt x="5812" y="2274"/>
                    <a:pt x="5947" y="2176"/>
                    <a:pt x="6069" y="2065"/>
                  </a:cubicBezTo>
                  <a:cubicBezTo>
                    <a:pt x="6304" y="1847"/>
                    <a:pt x="6515" y="1599"/>
                    <a:pt x="6674" y="1322"/>
                  </a:cubicBezTo>
                  <a:cubicBezTo>
                    <a:pt x="6809" y="1086"/>
                    <a:pt x="6911" y="801"/>
                    <a:pt x="6836" y="534"/>
                  </a:cubicBezTo>
                  <a:lnTo>
                    <a:pt x="6836" y="534"/>
                  </a:lnTo>
                  <a:cubicBezTo>
                    <a:pt x="6726" y="587"/>
                    <a:pt x="6617" y="640"/>
                    <a:pt x="6522" y="709"/>
                  </a:cubicBezTo>
                  <a:cubicBezTo>
                    <a:pt x="6363" y="823"/>
                    <a:pt x="6272" y="995"/>
                    <a:pt x="6142" y="1136"/>
                  </a:cubicBezTo>
                  <a:cubicBezTo>
                    <a:pt x="6003" y="1292"/>
                    <a:pt x="5828" y="1420"/>
                    <a:pt x="5643" y="1516"/>
                  </a:cubicBezTo>
                  <a:cubicBezTo>
                    <a:pt x="5268" y="1709"/>
                    <a:pt x="4840" y="1808"/>
                    <a:pt x="4422" y="1847"/>
                  </a:cubicBezTo>
                  <a:cubicBezTo>
                    <a:pt x="4325" y="1856"/>
                    <a:pt x="4227" y="1861"/>
                    <a:pt x="4129" y="1861"/>
                  </a:cubicBezTo>
                  <a:cubicBezTo>
                    <a:pt x="3824" y="1861"/>
                    <a:pt x="3516" y="1816"/>
                    <a:pt x="3227" y="1724"/>
                  </a:cubicBezTo>
                  <a:cubicBezTo>
                    <a:pt x="2841" y="1602"/>
                    <a:pt x="2483" y="1392"/>
                    <a:pt x="2209" y="1093"/>
                  </a:cubicBezTo>
                  <a:cubicBezTo>
                    <a:pt x="2066" y="938"/>
                    <a:pt x="1953" y="764"/>
                    <a:pt x="1860" y="578"/>
                  </a:cubicBezTo>
                  <a:cubicBezTo>
                    <a:pt x="1822" y="506"/>
                    <a:pt x="1789" y="429"/>
                    <a:pt x="1719" y="379"/>
                  </a:cubicBezTo>
                  <a:cubicBezTo>
                    <a:pt x="1645" y="321"/>
                    <a:pt x="1551" y="287"/>
                    <a:pt x="1464" y="256"/>
                  </a:cubicBezTo>
                  <a:cubicBezTo>
                    <a:pt x="1263" y="186"/>
                    <a:pt x="1056" y="139"/>
                    <a:pt x="859" y="57"/>
                  </a:cubicBezTo>
                  <a:cubicBezTo>
                    <a:pt x="820" y="41"/>
                    <a:pt x="782" y="20"/>
                    <a:pt x="7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35"/>
            <p:cNvSpPr/>
            <p:nvPr/>
          </p:nvSpPr>
          <p:spPr>
            <a:xfrm>
              <a:off x="1698812" y="3386022"/>
              <a:ext cx="256685" cy="217707"/>
            </a:xfrm>
            <a:custGeom>
              <a:rect b="b" l="l" r="r" t="t"/>
              <a:pathLst>
                <a:path extrusionOk="0" h="6314" w="7445">
                  <a:moveTo>
                    <a:pt x="3754" y="0"/>
                  </a:moveTo>
                  <a:cubicBezTo>
                    <a:pt x="3110" y="0"/>
                    <a:pt x="2386" y="183"/>
                    <a:pt x="2012" y="728"/>
                  </a:cubicBezTo>
                  <a:cubicBezTo>
                    <a:pt x="1892" y="906"/>
                    <a:pt x="1800" y="1109"/>
                    <a:pt x="1746" y="1315"/>
                  </a:cubicBezTo>
                  <a:cubicBezTo>
                    <a:pt x="1695" y="1511"/>
                    <a:pt x="1674" y="1708"/>
                    <a:pt x="1496" y="1836"/>
                  </a:cubicBezTo>
                  <a:cubicBezTo>
                    <a:pt x="1327" y="1958"/>
                    <a:pt x="1110" y="1970"/>
                    <a:pt x="923" y="2048"/>
                  </a:cubicBezTo>
                  <a:cubicBezTo>
                    <a:pt x="724" y="2132"/>
                    <a:pt x="548" y="2251"/>
                    <a:pt x="380" y="2383"/>
                  </a:cubicBezTo>
                  <a:cubicBezTo>
                    <a:pt x="354" y="2402"/>
                    <a:pt x="329" y="2426"/>
                    <a:pt x="304" y="2445"/>
                  </a:cubicBezTo>
                  <a:cubicBezTo>
                    <a:pt x="259" y="2507"/>
                    <a:pt x="222" y="2573"/>
                    <a:pt x="188" y="2639"/>
                  </a:cubicBezTo>
                  <a:cubicBezTo>
                    <a:pt x="5" y="2990"/>
                    <a:pt x="1" y="3474"/>
                    <a:pt x="167" y="3837"/>
                  </a:cubicBezTo>
                  <a:cubicBezTo>
                    <a:pt x="332" y="4203"/>
                    <a:pt x="697" y="4445"/>
                    <a:pt x="1059" y="4594"/>
                  </a:cubicBezTo>
                  <a:cubicBezTo>
                    <a:pt x="1272" y="4685"/>
                    <a:pt x="1496" y="4722"/>
                    <a:pt x="1715" y="4791"/>
                  </a:cubicBezTo>
                  <a:cubicBezTo>
                    <a:pt x="1814" y="4820"/>
                    <a:pt x="1923" y="4853"/>
                    <a:pt x="2008" y="4916"/>
                  </a:cubicBezTo>
                  <a:cubicBezTo>
                    <a:pt x="2093" y="4976"/>
                    <a:pt x="2117" y="5059"/>
                    <a:pt x="2124" y="5156"/>
                  </a:cubicBezTo>
                  <a:cubicBezTo>
                    <a:pt x="2140" y="5351"/>
                    <a:pt x="2169" y="5534"/>
                    <a:pt x="2267" y="5706"/>
                  </a:cubicBezTo>
                  <a:cubicBezTo>
                    <a:pt x="2362" y="5874"/>
                    <a:pt x="2502" y="5993"/>
                    <a:pt x="2671" y="6083"/>
                  </a:cubicBezTo>
                  <a:cubicBezTo>
                    <a:pt x="2960" y="6241"/>
                    <a:pt x="3298" y="6313"/>
                    <a:pt x="3637" y="6313"/>
                  </a:cubicBezTo>
                  <a:cubicBezTo>
                    <a:pt x="3966" y="6313"/>
                    <a:pt x="4296" y="6246"/>
                    <a:pt x="4584" y="6122"/>
                  </a:cubicBezTo>
                  <a:cubicBezTo>
                    <a:pt x="4880" y="5994"/>
                    <a:pt x="5163" y="5794"/>
                    <a:pt x="5349" y="5534"/>
                  </a:cubicBezTo>
                  <a:cubicBezTo>
                    <a:pt x="5396" y="5468"/>
                    <a:pt x="5438" y="5396"/>
                    <a:pt x="5474" y="5322"/>
                  </a:cubicBezTo>
                  <a:cubicBezTo>
                    <a:pt x="5513" y="5244"/>
                    <a:pt x="5536" y="5156"/>
                    <a:pt x="5577" y="5075"/>
                  </a:cubicBezTo>
                  <a:cubicBezTo>
                    <a:pt x="5678" y="4865"/>
                    <a:pt x="5906" y="4841"/>
                    <a:pt x="6106" y="4787"/>
                  </a:cubicBezTo>
                  <a:cubicBezTo>
                    <a:pt x="6313" y="4729"/>
                    <a:pt x="6516" y="4602"/>
                    <a:pt x="6684" y="4468"/>
                  </a:cubicBezTo>
                  <a:cubicBezTo>
                    <a:pt x="6860" y="4327"/>
                    <a:pt x="7009" y="4160"/>
                    <a:pt x="7131" y="3972"/>
                  </a:cubicBezTo>
                  <a:cubicBezTo>
                    <a:pt x="7250" y="3787"/>
                    <a:pt x="7338" y="3588"/>
                    <a:pt x="7379" y="3369"/>
                  </a:cubicBezTo>
                  <a:cubicBezTo>
                    <a:pt x="7410" y="3197"/>
                    <a:pt x="7444" y="2973"/>
                    <a:pt x="7338" y="2820"/>
                  </a:cubicBezTo>
                  <a:cubicBezTo>
                    <a:pt x="7326" y="2807"/>
                    <a:pt x="7322" y="2792"/>
                    <a:pt x="7320" y="2779"/>
                  </a:cubicBezTo>
                  <a:cubicBezTo>
                    <a:pt x="7292" y="2745"/>
                    <a:pt x="7261" y="2712"/>
                    <a:pt x="7227" y="2681"/>
                  </a:cubicBezTo>
                  <a:cubicBezTo>
                    <a:pt x="7088" y="2550"/>
                    <a:pt x="6937" y="2428"/>
                    <a:pt x="6776" y="2326"/>
                  </a:cubicBezTo>
                  <a:cubicBezTo>
                    <a:pt x="6602" y="2216"/>
                    <a:pt x="6403" y="2107"/>
                    <a:pt x="6300" y="1916"/>
                  </a:cubicBezTo>
                  <a:cubicBezTo>
                    <a:pt x="6202" y="1730"/>
                    <a:pt x="6188" y="1516"/>
                    <a:pt x="6116" y="1324"/>
                  </a:cubicBezTo>
                  <a:cubicBezTo>
                    <a:pt x="6084" y="1234"/>
                    <a:pt x="6046" y="1150"/>
                    <a:pt x="6010" y="1062"/>
                  </a:cubicBezTo>
                  <a:cubicBezTo>
                    <a:pt x="6001" y="1052"/>
                    <a:pt x="5994" y="1038"/>
                    <a:pt x="5985" y="1027"/>
                  </a:cubicBezTo>
                  <a:cubicBezTo>
                    <a:pt x="5510" y="416"/>
                    <a:pt x="4773" y="68"/>
                    <a:pt x="4008" y="10"/>
                  </a:cubicBezTo>
                  <a:cubicBezTo>
                    <a:pt x="3926" y="3"/>
                    <a:pt x="3841" y="0"/>
                    <a:pt x="375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35"/>
            <p:cNvSpPr/>
            <p:nvPr/>
          </p:nvSpPr>
          <p:spPr>
            <a:xfrm>
              <a:off x="2319108" y="3434084"/>
              <a:ext cx="128360" cy="320078"/>
            </a:xfrm>
            <a:custGeom>
              <a:rect b="b" l="l" r="r" t="t"/>
              <a:pathLst>
                <a:path extrusionOk="0" h="9283" w="3723">
                  <a:moveTo>
                    <a:pt x="1066" y="1"/>
                  </a:moveTo>
                  <a:cubicBezTo>
                    <a:pt x="1029" y="79"/>
                    <a:pt x="991" y="156"/>
                    <a:pt x="954" y="231"/>
                  </a:cubicBezTo>
                  <a:cubicBezTo>
                    <a:pt x="901" y="336"/>
                    <a:pt x="845" y="442"/>
                    <a:pt x="779" y="539"/>
                  </a:cubicBezTo>
                  <a:cubicBezTo>
                    <a:pt x="724" y="627"/>
                    <a:pt x="666" y="710"/>
                    <a:pt x="638" y="810"/>
                  </a:cubicBezTo>
                  <a:cubicBezTo>
                    <a:pt x="626" y="862"/>
                    <a:pt x="591" y="893"/>
                    <a:pt x="557" y="907"/>
                  </a:cubicBezTo>
                  <a:cubicBezTo>
                    <a:pt x="560" y="915"/>
                    <a:pt x="567" y="924"/>
                    <a:pt x="579" y="931"/>
                  </a:cubicBezTo>
                  <a:cubicBezTo>
                    <a:pt x="642" y="971"/>
                    <a:pt x="739" y="971"/>
                    <a:pt x="810" y="1007"/>
                  </a:cubicBezTo>
                  <a:cubicBezTo>
                    <a:pt x="882" y="1043"/>
                    <a:pt x="945" y="1106"/>
                    <a:pt x="998" y="1165"/>
                  </a:cubicBezTo>
                  <a:cubicBezTo>
                    <a:pt x="1002" y="1165"/>
                    <a:pt x="1006" y="1165"/>
                    <a:pt x="1011" y="1165"/>
                  </a:cubicBezTo>
                  <a:cubicBezTo>
                    <a:pt x="1127" y="1165"/>
                    <a:pt x="1239" y="1191"/>
                    <a:pt x="1351" y="1219"/>
                  </a:cubicBezTo>
                  <a:cubicBezTo>
                    <a:pt x="1482" y="1255"/>
                    <a:pt x="1612" y="1297"/>
                    <a:pt x="1735" y="1357"/>
                  </a:cubicBezTo>
                  <a:cubicBezTo>
                    <a:pt x="1822" y="1402"/>
                    <a:pt x="1914" y="1446"/>
                    <a:pt x="1996" y="1500"/>
                  </a:cubicBezTo>
                  <a:cubicBezTo>
                    <a:pt x="2172" y="1588"/>
                    <a:pt x="2331" y="1700"/>
                    <a:pt x="2449" y="1860"/>
                  </a:cubicBezTo>
                  <a:cubicBezTo>
                    <a:pt x="2581" y="2038"/>
                    <a:pt x="2647" y="2272"/>
                    <a:pt x="2635" y="2494"/>
                  </a:cubicBezTo>
                  <a:cubicBezTo>
                    <a:pt x="2615" y="2813"/>
                    <a:pt x="2471" y="3105"/>
                    <a:pt x="2309" y="3371"/>
                  </a:cubicBezTo>
                  <a:cubicBezTo>
                    <a:pt x="2266" y="3443"/>
                    <a:pt x="2218" y="3507"/>
                    <a:pt x="2168" y="3574"/>
                  </a:cubicBezTo>
                  <a:cubicBezTo>
                    <a:pt x="2078" y="3768"/>
                    <a:pt x="1992" y="3964"/>
                    <a:pt x="1912" y="4163"/>
                  </a:cubicBezTo>
                  <a:cubicBezTo>
                    <a:pt x="1574" y="4996"/>
                    <a:pt x="1312" y="5860"/>
                    <a:pt x="1006" y="6703"/>
                  </a:cubicBezTo>
                  <a:cubicBezTo>
                    <a:pt x="720" y="7490"/>
                    <a:pt x="370" y="8245"/>
                    <a:pt x="1" y="8995"/>
                  </a:cubicBezTo>
                  <a:lnTo>
                    <a:pt x="595" y="9282"/>
                  </a:lnTo>
                  <a:cubicBezTo>
                    <a:pt x="760" y="8943"/>
                    <a:pt x="925" y="8605"/>
                    <a:pt x="1088" y="8266"/>
                  </a:cubicBezTo>
                  <a:cubicBezTo>
                    <a:pt x="1526" y="7360"/>
                    <a:pt x="1956" y="6452"/>
                    <a:pt x="2387" y="5543"/>
                  </a:cubicBezTo>
                  <a:cubicBezTo>
                    <a:pt x="2600" y="5090"/>
                    <a:pt x="2815" y="4635"/>
                    <a:pt x="3027" y="4179"/>
                  </a:cubicBezTo>
                  <a:cubicBezTo>
                    <a:pt x="3283" y="3636"/>
                    <a:pt x="3722" y="2959"/>
                    <a:pt x="3698" y="2344"/>
                  </a:cubicBezTo>
                  <a:cubicBezTo>
                    <a:pt x="3687" y="2049"/>
                    <a:pt x="3629" y="1750"/>
                    <a:pt x="3486" y="1488"/>
                  </a:cubicBezTo>
                  <a:cubicBezTo>
                    <a:pt x="3327" y="1200"/>
                    <a:pt x="3073" y="1014"/>
                    <a:pt x="2796" y="851"/>
                  </a:cubicBezTo>
                  <a:cubicBezTo>
                    <a:pt x="2643" y="761"/>
                    <a:pt x="2487" y="678"/>
                    <a:pt x="2329" y="599"/>
                  </a:cubicBezTo>
                  <a:cubicBezTo>
                    <a:pt x="2182" y="528"/>
                    <a:pt x="2036" y="452"/>
                    <a:pt x="1882" y="396"/>
                  </a:cubicBezTo>
                  <a:cubicBezTo>
                    <a:pt x="1596" y="293"/>
                    <a:pt x="1304" y="196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35"/>
            <p:cNvSpPr/>
            <p:nvPr/>
          </p:nvSpPr>
          <p:spPr>
            <a:xfrm>
              <a:off x="975117" y="3549931"/>
              <a:ext cx="1470845" cy="1067018"/>
            </a:xfrm>
            <a:custGeom>
              <a:rect b="b" l="l" r="r" t="t"/>
              <a:pathLst>
                <a:path extrusionOk="0" h="30946" w="42661">
                  <a:moveTo>
                    <a:pt x="42651" y="0"/>
                  </a:moveTo>
                  <a:cubicBezTo>
                    <a:pt x="42492" y="303"/>
                    <a:pt x="42373" y="645"/>
                    <a:pt x="42231" y="951"/>
                  </a:cubicBezTo>
                  <a:cubicBezTo>
                    <a:pt x="40489" y="4698"/>
                    <a:pt x="38716" y="8432"/>
                    <a:pt x="36891" y="12139"/>
                  </a:cubicBezTo>
                  <a:cubicBezTo>
                    <a:pt x="35996" y="13955"/>
                    <a:pt x="35053" y="15746"/>
                    <a:pt x="34045" y="17500"/>
                  </a:cubicBezTo>
                  <a:cubicBezTo>
                    <a:pt x="33564" y="18334"/>
                    <a:pt x="33078" y="19166"/>
                    <a:pt x="32562" y="19978"/>
                  </a:cubicBezTo>
                  <a:cubicBezTo>
                    <a:pt x="32131" y="20655"/>
                    <a:pt x="31652" y="21332"/>
                    <a:pt x="31037" y="21854"/>
                  </a:cubicBezTo>
                  <a:cubicBezTo>
                    <a:pt x="30380" y="22410"/>
                    <a:pt x="29589" y="22699"/>
                    <a:pt x="28742" y="22812"/>
                  </a:cubicBezTo>
                  <a:cubicBezTo>
                    <a:pt x="28093" y="22900"/>
                    <a:pt x="27433" y="22933"/>
                    <a:pt x="26775" y="22933"/>
                  </a:cubicBezTo>
                  <a:cubicBezTo>
                    <a:pt x="26440" y="22933"/>
                    <a:pt x="26105" y="22925"/>
                    <a:pt x="25772" y="22910"/>
                  </a:cubicBezTo>
                  <a:cubicBezTo>
                    <a:pt x="23757" y="22817"/>
                    <a:pt x="21763" y="22458"/>
                    <a:pt x="19795" y="22036"/>
                  </a:cubicBezTo>
                  <a:cubicBezTo>
                    <a:pt x="17806" y="21606"/>
                    <a:pt x="15832" y="21106"/>
                    <a:pt x="13864" y="20583"/>
                  </a:cubicBezTo>
                  <a:cubicBezTo>
                    <a:pt x="11890" y="20058"/>
                    <a:pt x="9920" y="19492"/>
                    <a:pt x="7928" y="19037"/>
                  </a:cubicBezTo>
                  <a:cubicBezTo>
                    <a:pt x="6966" y="18817"/>
                    <a:pt x="5996" y="18628"/>
                    <a:pt x="5034" y="18412"/>
                  </a:cubicBezTo>
                  <a:cubicBezTo>
                    <a:pt x="4123" y="18206"/>
                    <a:pt x="3227" y="17959"/>
                    <a:pt x="2339" y="17675"/>
                  </a:cubicBezTo>
                  <a:cubicBezTo>
                    <a:pt x="1682" y="17466"/>
                    <a:pt x="959" y="17220"/>
                    <a:pt x="528" y="16646"/>
                  </a:cubicBezTo>
                  <a:cubicBezTo>
                    <a:pt x="353" y="16414"/>
                    <a:pt x="194" y="16090"/>
                    <a:pt x="128" y="15759"/>
                  </a:cubicBezTo>
                  <a:cubicBezTo>
                    <a:pt x="101" y="15888"/>
                    <a:pt x="81" y="16022"/>
                    <a:pt x="71" y="16158"/>
                  </a:cubicBezTo>
                  <a:cubicBezTo>
                    <a:pt x="1" y="17282"/>
                    <a:pt x="434" y="18378"/>
                    <a:pt x="849" y="19398"/>
                  </a:cubicBezTo>
                  <a:cubicBezTo>
                    <a:pt x="1329" y="20590"/>
                    <a:pt x="1872" y="21749"/>
                    <a:pt x="2459" y="22887"/>
                  </a:cubicBezTo>
                  <a:cubicBezTo>
                    <a:pt x="2743" y="23437"/>
                    <a:pt x="3044" y="23976"/>
                    <a:pt x="3328" y="24522"/>
                  </a:cubicBezTo>
                  <a:cubicBezTo>
                    <a:pt x="3583" y="25016"/>
                    <a:pt x="3843" y="25530"/>
                    <a:pt x="4295" y="25874"/>
                  </a:cubicBezTo>
                  <a:cubicBezTo>
                    <a:pt x="4729" y="26204"/>
                    <a:pt x="5260" y="26385"/>
                    <a:pt x="5777" y="26532"/>
                  </a:cubicBezTo>
                  <a:cubicBezTo>
                    <a:pt x="6392" y="26708"/>
                    <a:pt x="7020" y="26834"/>
                    <a:pt x="7647" y="26948"/>
                  </a:cubicBezTo>
                  <a:cubicBezTo>
                    <a:pt x="8927" y="27179"/>
                    <a:pt x="10190" y="27403"/>
                    <a:pt x="11442" y="27754"/>
                  </a:cubicBezTo>
                  <a:cubicBezTo>
                    <a:pt x="14009" y="28469"/>
                    <a:pt x="16582" y="29138"/>
                    <a:pt x="19186" y="29714"/>
                  </a:cubicBezTo>
                  <a:cubicBezTo>
                    <a:pt x="20496" y="30002"/>
                    <a:pt x="21808" y="30266"/>
                    <a:pt x="23131" y="30485"/>
                  </a:cubicBezTo>
                  <a:cubicBezTo>
                    <a:pt x="24439" y="30703"/>
                    <a:pt x="25755" y="30890"/>
                    <a:pt x="27083" y="30935"/>
                  </a:cubicBezTo>
                  <a:cubicBezTo>
                    <a:pt x="27266" y="30940"/>
                    <a:pt x="27449" y="30946"/>
                    <a:pt x="27631" y="30946"/>
                  </a:cubicBezTo>
                  <a:cubicBezTo>
                    <a:pt x="28013" y="30946"/>
                    <a:pt x="28393" y="30921"/>
                    <a:pt x="28765" y="30822"/>
                  </a:cubicBezTo>
                  <a:cubicBezTo>
                    <a:pt x="29230" y="30697"/>
                    <a:pt x="29661" y="30481"/>
                    <a:pt x="30057" y="30207"/>
                  </a:cubicBezTo>
                  <a:cubicBezTo>
                    <a:pt x="30869" y="29641"/>
                    <a:pt x="31513" y="28855"/>
                    <a:pt x="32067" y="28044"/>
                  </a:cubicBezTo>
                  <a:cubicBezTo>
                    <a:pt x="33453" y="26014"/>
                    <a:pt x="34542" y="23765"/>
                    <a:pt x="35563" y="21533"/>
                  </a:cubicBezTo>
                  <a:cubicBezTo>
                    <a:pt x="36094" y="20378"/>
                    <a:pt x="36574" y="19198"/>
                    <a:pt x="37137" y="18056"/>
                  </a:cubicBezTo>
                  <a:cubicBezTo>
                    <a:pt x="37698" y="16924"/>
                    <a:pt x="38319" y="15823"/>
                    <a:pt x="38943" y="14726"/>
                  </a:cubicBezTo>
                  <a:cubicBezTo>
                    <a:pt x="39571" y="13631"/>
                    <a:pt x="40204" y="12538"/>
                    <a:pt x="40791" y="11421"/>
                  </a:cubicBezTo>
                  <a:cubicBezTo>
                    <a:pt x="41390" y="10283"/>
                    <a:pt x="41971" y="9170"/>
                    <a:pt x="42133" y="7875"/>
                  </a:cubicBezTo>
                  <a:cubicBezTo>
                    <a:pt x="42215" y="7250"/>
                    <a:pt x="42230" y="6618"/>
                    <a:pt x="42258" y="5990"/>
                  </a:cubicBezTo>
                  <a:cubicBezTo>
                    <a:pt x="42290" y="5307"/>
                    <a:pt x="42324" y="4623"/>
                    <a:pt x="42361" y="3940"/>
                  </a:cubicBezTo>
                  <a:cubicBezTo>
                    <a:pt x="42430" y="2654"/>
                    <a:pt x="42523" y="1370"/>
                    <a:pt x="42660" y="88"/>
                  </a:cubicBezTo>
                  <a:cubicBezTo>
                    <a:pt x="42658" y="59"/>
                    <a:pt x="42654" y="30"/>
                    <a:pt x="426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35"/>
            <p:cNvSpPr/>
            <p:nvPr/>
          </p:nvSpPr>
          <p:spPr>
            <a:xfrm>
              <a:off x="2357309" y="3485215"/>
              <a:ext cx="42097" cy="60306"/>
            </a:xfrm>
            <a:custGeom>
              <a:rect b="b" l="l" r="r" t="t"/>
              <a:pathLst>
                <a:path extrusionOk="0" h="1749" w="1221">
                  <a:moveTo>
                    <a:pt x="70" y="1"/>
                  </a:moveTo>
                  <a:cubicBezTo>
                    <a:pt x="91" y="63"/>
                    <a:pt x="101" y="129"/>
                    <a:pt x="103" y="201"/>
                  </a:cubicBezTo>
                  <a:cubicBezTo>
                    <a:pt x="109" y="362"/>
                    <a:pt x="66" y="521"/>
                    <a:pt x="0" y="668"/>
                  </a:cubicBezTo>
                  <a:cubicBezTo>
                    <a:pt x="39" y="685"/>
                    <a:pt x="78" y="699"/>
                    <a:pt x="112" y="712"/>
                  </a:cubicBezTo>
                  <a:cubicBezTo>
                    <a:pt x="181" y="743"/>
                    <a:pt x="247" y="784"/>
                    <a:pt x="309" y="829"/>
                  </a:cubicBezTo>
                  <a:cubicBezTo>
                    <a:pt x="430" y="918"/>
                    <a:pt x="533" y="1028"/>
                    <a:pt x="627" y="1146"/>
                  </a:cubicBezTo>
                  <a:cubicBezTo>
                    <a:pt x="760" y="1315"/>
                    <a:pt x="911" y="1524"/>
                    <a:pt x="971" y="1748"/>
                  </a:cubicBezTo>
                  <a:cubicBezTo>
                    <a:pt x="1029" y="1646"/>
                    <a:pt x="1089" y="1543"/>
                    <a:pt x="1154" y="1443"/>
                  </a:cubicBezTo>
                  <a:cubicBezTo>
                    <a:pt x="1197" y="1297"/>
                    <a:pt x="1221" y="1147"/>
                    <a:pt x="1216" y="991"/>
                  </a:cubicBezTo>
                  <a:cubicBezTo>
                    <a:pt x="1210" y="805"/>
                    <a:pt x="1156" y="642"/>
                    <a:pt x="1044" y="522"/>
                  </a:cubicBezTo>
                  <a:cubicBezTo>
                    <a:pt x="921" y="391"/>
                    <a:pt x="778" y="306"/>
                    <a:pt x="603" y="228"/>
                  </a:cubicBezTo>
                  <a:cubicBezTo>
                    <a:pt x="519" y="190"/>
                    <a:pt x="422" y="150"/>
                    <a:pt x="328" y="110"/>
                  </a:cubicBezTo>
                  <a:cubicBezTo>
                    <a:pt x="269" y="85"/>
                    <a:pt x="214" y="63"/>
                    <a:pt x="164" y="32"/>
                  </a:cubicBezTo>
                  <a:cubicBezTo>
                    <a:pt x="137" y="23"/>
                    <a:pt x="109" y="13"/>
                    <a:pt x="81" y="4"/>
                  </a:cubicBezTo>
                  <a:cubicBezTo>
                    <a:pt x="78" y="3"/>
                    <a:pt x="73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35"/>
            <p:cNvSpPr/>
            <p:nvPr/>
          </p:nvSpPr>
          <p:spPr>
            <a:xfrm>
              <a:off x="2217156" y="3255557"/>
              <a:ext cx="165561" cy="188985"/>
            </a:xfrm>
            <a:custGeom>
              <a:rect b="b" l="l" r="r" t="t"/>
              <a:pathLst>
                <a:path extrusionOk="0" h="5481" w="4802">
                  <a:moveTo>
                    <a:pt x="1596" y="1"/>
                  </a:moveTo>
                  <a:cubicBezTo>
                    <a:pt x="1469" y="1"/>
                    <a:pt x="1363" y="134"/>
                    <a:pt x="1301" y="230"/>
                  </a:cubicBezTo>
                  <a:cubicBezTo>
                    <a:pt x="1199" y="383"/>
                    <a:pt x="1185" y="567"/>
                    <a:pt x="1093" y="723"/>
                  </a:cubicBezTo>
                  <a:cubicBezTo>
                    <a:pt x="1067" y="766"/>
                    <a:pt x="1017" y="791"/>
                    <a:pt x="968" y="791"/>
                  </a:cubicBezTo>
                  <a:cubicBezTo>
                    <a:pt x="935" y="791"/>
                    <a:pt x="902" y="779"/>
                    <a:pt x="877" y="752"/>
                  </a:cubicBezTo>
                  <a:cubicBezTo>
                    <a:pt x="803" y="667"/>
                    <a:pt x="794" y="558"/>
                    <a:pt x="734" y="468"/>
                  </a:cubicBezTo>
                  <a:cubicBezTo>
                    <a:pt x="673" y="380"/>
                    <a:pt x="575" y="287"/>
                    <a:pt x="472" y="253"/>
                  </a:cubicBezTo>
                  <a:cubicBezTo>
                    <a:pt x="440" y="241"/>
                    <a:pt x="411" y="236"/>
                    <a:pt x="382" y="236"/>
                  </a:cubicBezTo>
                  <a:cubicBezTo>
                    <a:pt x="349" y="236"/>
                    <a:pt x="319" y="243"/>
                    <a:pt x="289" y="256"/>
                  </a:cubicBezTo>
                  <a:cubicBezTo>
                    <a:pt x="266" y="266"/>
                    <a:pt x="217" y="307"/>
                    <a:pt x="199" y="332"/>
                  </a:cubicBezTo>
                  <a:cubicBezTo>
                    <a:pt x="55" y="519"/>
                    <a:pt x="34" y="807"/>
                    <a:pt x="18" y="1037"/>
                  </a:cubicBezTo>
                  <a:cubicBezTo>
                    <a:pt x="0" y="1333"/>
                    <a:pt x="18" y="1627"/>
                    <a:pt x="47" y="1920"/>
                  </a:cubicBezTo>
                  <a:cubicBezTo>
                    <a:pt x="101" y="2425"/>
                    <a:pt x="212" y="2922"/>
                    <a:pt x="318" y="3419"/>
                  </a:cubicBezTo>
                  <a:cubicBezTo>
                    <a:pt x="371" y="3665"/>
                    <a:pt x="418" y="3914"/>
                    <a:pt x="480" y="4161"/>
                  </a:cubicBezTo>
                  <a:cubicBezTo>
                    <a:pt x="543" y="4400"/>
                    <a:pt x="602" y="4634"/>
                    <a:pt x="637" y="4880"/>
                  </a:cubicBezTo>
                  <a:cubicBezTo>
                    <a:pt x="689" y="4864"/>
                    <a:pt x="732" y="4810"/>
                    <a:pt x="767" y="4775"/>
                  </a:cubicBezTo>
                  <a:cubicBezTo>
                    <a:pt x="882" y="4659"/>
                    <a:pt x="986" y="4550"/>
                    <a:pt x="1148" y="4496"/>
                  </a:cubicBezTo>
                  <a:cubicBezTo>
                    <a:pt x="1218" y="4475"/>
                    <a:pt x="1289" y="4457"/>
                    <a:pt x="1363" y="4445"/>
                  </a:cubicBezTo>
                  <a:cubicBezTo>
                    <a:pt x="1293" y="3986"/>
                    <a:pt x="1251" y="3521"/>
                    <a:pt x="1218" y="3059"/>
                  </a:cubicBezTo>
                  <a:cubicBezTo>
                    <a:pt x="1199" y="2815"/>
                    <a:pt x="1174" y="2571"/>
                    <a:pt x="1158" y="2325"/>
                  </a:cubicBezTo>
                  <a:cubicBezTo>
                    <a:pt x="1152" y="2209"/>
                    <a:pt x="1147" y="2094"/>
                    <a:pt x="1143" y="1978"/>
                  </a:cubicBezTo>
                  <a:cubicBezTo>
                    <a:pt x="1136" y="1865"/>
                    <a:pt x="1150" y="1763"/>
                    <a:pt x="1205" y="1660"/>
                  </a:cubicBezTo>
                  <a:cubicBezTo>
                    <a:pt x="1223" y="1625"/>
                    <a:pt x="1251" y="1611"/>
                    <a:pt x="1279" y="1611"/>
                  </a:cubicBezTo>
                  <a:cubicBezTo>
                    <a:pt x="1328" y="1611"/>
                    <a:pt x="1378" y="1654"/>
                    <a:pt x="1384" y="1709"/>
                  </a:cubicBezTo>
                  <a:cubicBezTo>
                    <a:pt x="1397" y="1812"/>
                    <a:pt x="1424" y="1912"/>
                    <a:pt x="1431" y="2018"/>
                  </a:cubicBezTo>
                  <a:cubicBezTo>
                    <a:pt x="1437" y="2136"/>
                    <a:pt x="1440" y="2254"/>
                    <a:pt x="1447" y="2370"/>
                  </a:cubicBezTo>
                  <a:cubicBezTo>
                    <a:pt x="1462" y="2604"/>
                    <a:pt x="1478" y="2838"/>
                    <a:pt x="1491" y="3076"/>
                  </a:cubicBezTo>
                  <a:cubicBezTo>
                    <a:pt x="1515" y="3528"/>
                    <a:pt x="1556" y="3976"/>
                    <a:pt x="1564" y="4427"/>
                  </a:cubicBezTo>
                  <a:lnTo>
                    <a:pt x="1576" y="4427"/>
                  </a:lnTo>
                  <a:cubicBezTo>
                    <a:pt x="1582" y="4427"/>
                    <a:pt x="1588" y="4427"/>
                    <a:pt x="1595" y="4427"/>
                  </a:cubicBezTo>
                  <a:cubicBezTo>
                    <a:pt x="1737" y="4427"/>
                    <a:pt x="1885" y="4450"/>
                    <a:pt x="2007" y="4525"/>
                  </a:cubicBezTo>
                  <a:cubicBezTo>
                    <a:pt x="2057" y="4556"/>
                    <a:pt x="2104" y="4596"/>
                    <a:pt x="2139" y="4645"/>
                  </a:cubicBezTo>
                  <a:cubicBezTo>
                    <a:pt x="2146" y="4489"/>
                    <a:pt x="2152" y="4335"/>
                    <a:pt x="2163" y="4181"/>
                  </a:cubicBezTo>
                  <a:cubicBezTo>
                    <a:pt x="2182" y="3910"/>
                    <a:pt x="2204" y="3640"/>
                    <a:pt x="2229" y="3370"/>
                  </a:cubicBezTo>
                  <a:cubicBezTo>
                    <a:pt x="2253" y="3120"/>
                    <a:pt x="2272" y="2869"/>
                    <a:pt x="2301" y="2622"/>
                  </a:cubicBezTo>
                  <a:cubicBezTo>
                    <a:pt x="2313" y="2499"/>
                    <a:pt x="2331" y="2375"/>
                    <a:pt x="2351" y="2253"/>
                  </a:cubicBezTo>
                  <a:cubicBezTo>
                    <a:pt x="2373" y="2128"/>
                    <a:pt x="2402" y="1998"/>
                    <a:pt x="2474" y="1892"/>
                  </a:cubicBezTo>
                  <a:cubicBezTo>
                    <a:pt x="2497" y="1858"/>
                    <a:pt x="2531" y="1842"/>
                    <a:pt x="2565" y="1842"/>
                  </a:cubicBezTo>
                  <a:cubicBezTo>
                    <a:pt x="2615" y="1842"/>
                    <a:pt x="2664" y="1878"/>
                    <a:pt x="2666" y="1942"/>
                  </a:cubicBezTo>
                  <a:cubicBezTo>
                    <a:pt x="2672" y="2071"/>
                    <a:pt x="2637" y="2198"/>
                    <a:pt x="2615" y="2323"/>
                  </a:cubicBezTo>
                  <a:cubicBezTo>
                    <a:pt x="2593" y="2442"/>
                    <a:pt x="2578" y="2557"/>
                    <a:pt x="2564" y="2676"/>
                  </a:cubicBezTo>
                  <a:cubicBezTo>
                    <a:pt x="2538" y="2915"/>
                    <a:pt x="2521" y="3154"/>
                    <a:pt x="2496" y="3395"/>
                  </a:cubicBezTo>
                  <a:cubicBezTo>
                    <a:pt x="2442" y="3913"/>
                    <a:pt x="2386" y="4431"/>
                    <a:pt x="2327" y="4952"/>
                  </a:cubicBezTo>
                  <a:cubicBezTo>
                    <a:pt x="2337" y="4950"/>
                    <a:pt x="2346" y="4948"/>
                    <a:pt x="2355" y="4945"/>
                  </a:cubicBezTo>
                  <a:cubicBezTo>
                    <a:pt x="2419" y="4934"/>
                    <a:pt x="2479" y="4925"/>
                    <a:pt x="2541" y="4925"/>
                  </a:cubicBezTo>
                  <a:cubicBezTo>
                    <a:pt x="2559" y="4925"/>
                    <a:pt x="2577" y="4926"/>
                    <a:pt x="2596" y="4928"/>
                  </a:cubicBezTo>
                  <a:cubicBezTo>
                    <a:pt x="2665" y="4931"/>
                    <a:pt x="2736" y="4943"/>
                    <a:pt x="2806" y="4956"/>
                  </a:cubicBezTo>
                  <a:cubicBezTo>
                    <a:pt x="2850" y="4730"/>
                    <a:pt x="2921" y="4513"/>
                    <a:pt x="2995" y="4292"/>
                  </a:cubicBezTo>
                  <a:cubicBezTo>
                    <a:pt x="3073" y="4060"/>
                    <a:pt x="3144" y="3825"/>
                    <a:pt x="3219" y="3593"/>
                  </a:cubicBezTo>
                  <a:cubicBezTo>
                    <a:pt x="3295" y="3358"/>
                    <a:pt x="3371" y="3126"/>
                    <a:pt x="3447" y="2892"/>
                  </a:cubicBezTo>
                  <a:cubicBezTo>
                    <a:pt x="3485" y="2773"/>
                    <a:pt x="3526" y="2654"/>
                    <a:pt x="3563" y="2535"/>
                  </a:cubicBezTo>
                  <a:cubicBezTo>
                    <a:pt x="3601" y="2418"/>
                    <a:pt x="3631" y="2291"/>
                    <a:pt x="3737" y="2217"/>
                  </a:cubicBezTo>
                  <a:cubicBezTo>
                    <a:pt x="3752" y="2207"/>
                    <a:pt x="3768" y="2202"/>
                    <a:pt x="3784" y="2202"/>
                  </a:cubicBezTo>
                  <a:cubicBezTo>
                    <a:pt x="3828" y="2202"/>
                    <a:pt x="3869" y="2235"/>
                    <a:pt x="3883" y="2275"/>
                  </a:cubicBezTo>
                  <a:cubicBezTo>
                    <a:pt x="3924" y="2398"/>
                    <a:pt x="3856" y="2534"/>
                    <a:pt x="3818" y="2653"/>
                  </a:cubicBezTo>
                  <a:cubicBezTo>
                    <a:pt x="3781" y="2767"/>
                    <a:pt x="3744" y="2881"/>
                    <a:pt x="3706" y="2994"/>
                  </a:cubicBezTo>
                  <a:cubicBezTo>
                    <a:pt x="3633" y="3228"/>
                    <a:pt x="3557" y="3461"/>
                    <a:pt x="3481" y="3696"/>
                  </a:cubicBezTo>
                  <a:cubicBezTo>
                    <a:pt x="3406" y="3929"/>
                    <a:pt x="3322" y="4160"/>
                    <a:pt x="3240" y="4391"/>
                  </a:cubicBezTo>
                  <a:cubicBezTo>
                    <a:pt x="3167" y="4603"/>
                    <a:pt x="3089" y="4811"/>
                    <a:pt x="2984" y="5006"/>
                  </a:cubicBezTo>
                  <a:cubicBezTo>
                    <a:pt x="3000" y="5012"/>
                    <a:pt x="3015" y="5017"/>
                    <a:pt x="3028" y="5021"/>
                  </a:cubicBezTo>
                  <a:cubicBezTo>
                    <a:pt x="3246" y="5106"/>
                    <a:pt x="3432" y="5266"/>
                    <a:pt x="3506" y="5481"/>
                  </a:cubicBezTo>
                  <a:cubicBezTo>
                    <a:pt x="3548" y="5408"/>
                    <a:pt x="3593" y="5336"/>
                    <a:pt x="3631" y="5264"/>
                  </a:cubicBezTo>
                  <a:cubicBezTo>
                    <a:pt x="3749" y="5040"/>
                    <a:pt x="3861" y="4811"/>
                    <a:pt x="3964" y="4581"/>
                  </a:cubicBezTo>
                  <a:cubicBezTo>
                    <a:pt x="4154" y="4158"/>
                    <a:pt x="4325" y="3726"/>
                    <a:pt x="4463" y="3283"/>
                  </a:cubicBezTo>
                  <a:cubicBezTo>
                    <a:pt x="4598" y="2846"/>
                    <a:pt x="4728" y="2390"/>
                    <a:pt x="4775" y="1935"/>
                  </a:cubicBezTo>
                  <a:cubicBezTo>
                    <a:pt x="4800" y="1700"/>
                    <a:pt x="4801" y="1461"/>
                    <a:pt x="4757" y="1228"/>
                  </a:cubicBezTo>
                  <a:cubicBezTo>
                    <a:pt x="4735" y="1111"/>
                    <a:pt x="4708" y="964"/>
                    <a:pt x="4624" y="876"/>
                  </a:cubicBezTo>
                  <a:cubicBezTo>
                    <a:pt x="4581" y="830"/>
                    <a:pt x="4536" y="811"/>
                    <a:pt x="4491" y="811"/>
                  </a:cubicBezTo>
                  <a:cubicBezTo>
                    <a:pt x="4413" y="811"/>
                    <a:pt x="4337" y="868"/>
                    <a:pt x="4271" y="935"/>
                  </a:cubicBezTo>
                  <a:cubicBezTo>
                    <a:pt x="4167" y="1044"/>
                    <a:pt x="4124" y="1234"/>
                    <a:pt x="3976" y="1303"/>
                  </a:cubicBezTo>
                  <a:cubicBezTo>
                    <a:pt x="3954" y="1315"/>
                    <a:pt x="3926" y="1320"/>
                    <a:pt x="3899" y="1320"/>
                  </a:cubicBezTo>
                  <a:cubicBezTo>
                    <a:pt x="3832" y="1320"/>
                    <a:pt x="3764" y="1286"/>
                    <a:pt x="3753" y="1212"/>
                  </a:cubicBezTo>
                  <a:cubicBezTo>
                    <a:pt x="3725" y="1046"/>
                    <a:pt x="3775" y="874"/>
                    <a:pt x="3791" y="722"/>
                  </a:cubicBezTo>
                  <a:cubicBezTo>
                    <a:pt x="3799" y="640"/>
                    <a:pt x="3804" y="557"/>
                    <a:pt x="3799" y="475"/>
                  </a:cubicBezTo>
                  <a:cubicBezTo>
                    <a:pt x="3797" y="443"/>
                    <a:pt x="3793" y="419"/>
                    <a:pt x="3782" y="382"/>
                  </a:cubicBezTo>
                  <a:cubicBezTo>
                    <a:pt x="3778" y="363"/>
                    <a:pt x="3782" y="374"/>
                    <a:pt x="3768" y="350"/>
                  </a:cubicBezTo>
                  <a:cubicBezTo>
                    <a:pt x="3763" y="343"/>
                    <a:pt x="3760" y="335"/>
                    <a:pt x="3760" y="332"/>
                  </a:cubicBezTo>
                  <a:cubicBezTo>
                    <a:pt x="3738" y="315"/>
                    <a:pt x="3715" y="309"/>
                    <a:pt x="3693" y="309"/>
                  </a:cubicBezTo>
                  <a:cubicBezTo>
                    <a:pt x="3673" y="309"/>
                    <a:pt x="3654" y="314"/>
                    <a:pt x="3638" y="322"/>
                  </a:cubicBezTo>
                  <a:cubicBezTo>
                    <a:pt x="3586" y="352"/>
                    <a:pt x="3533" y="410"/>
                    <a:pt x="3495" y="463"/>
                  </a:cubicBezTo>
                  <a:cubicBezTo>
                    <a:pt x="3397" y="609"/>
                    <a:pt x="3338" y="772"/>
                    <a:pt x="3247" y="919"/>
                  </a:cubicBezTo>
                  <a:cubicBezTo>
                    <a:pt x="3216" y="972"/>
                    <a:pt x="3166" y="995"/>
                    <a:pt x="3116" y="995"/>
                  </a:cubicBezTo>
                  <a:cubicBezTo>
                    <a:pt x="3035" y="995"/>
                    <a:pt x="2953" y="934"/>
                    <a:pt x="2951" y="838"/>
                  </a:cubicBezTo>
                  <a:cubicBezTo>
                    <a:pt x="2945" y="670"/>
                    <a:pt x="2977" y="505"/>
                    <a:pt x="2927" y="339"/>
                  </a:cubicBezTo>
                  <a:cubicBezTo>
                    <a:pt x="2908" y="280"/>
                    <a:pt x="2880" y="217"/>
                    <a:pt x="2824" y="183"/>
                  </a:cubicBezTo>
                  <a:cubicBezTo>
                    <a:pt x="2792" y="165"/>
                    <a:pt x="2757" y="154"/>
                    <a:pt x="2724" y="149"/>
                  </a:cubicBezTo>
                  <a:cubicBezTo>
                    <a:pt x="2718" y="149"/>
                    <a:pt x="2713" y="149"/>
                    <a:pt x="2707" y="149"/>
                  </a:cubicBezTo>
                  <a:cubicBezTo>
                    <a:pt x="2690" y="149"/>
                    <a:pt x="2674" y="152"/>
                    <a:pt x="2652" y="159"/>
                  </a:cubicBezTo>
                  <a:cubicBezTo>
                    <a:pt x="2600" y="171"/>
                    <a:pt x="2558" y="208"/>
                    <a:pt x="2509" y="261"/>
                  </a:cubicBezTo>
                  <a:cubicBezTo>
                    <a:pt x="2462" y="313"/>
                    <a:pt x="2427" y="369"/>
                    <a:pt x="2386" y="436"/>
                  </a:cubicBezTo>
                  <a:cubicBezTo>
                    <a:pt x="2306" y="570"/>
                    <a:pt x="2240" y="711"/>
                    <a:pt x="2142" y="833"/>
                  </a:cubicBezTo>
                  <a:cubicBezTo>
                    <a:pt x="2120" y="861"/>
                    <a:pt x="2085" y="874"/>
                    <a:pt x="2049" y="874"/>
                  </a:cubicBezTo>
                  <a:cubicBezTo>
                    <a:pt x="1999" y="874"/>
                    <a:pt x="1946" y="848"/>
                    <a:pt x="1922" y="805"/>
                  </a:cubicBezTo>
                  <a:cubicBezTo>
                    <a:pt x="1837" y="644"/>
                    <a:pt x="1869" y="473"/>
                    <a:pt x="1830" y="305"/>
                  </a:cubicBezTo>
                  <a:cubicBezTo>
                    <a:pt x="1806" y="197"/>
                    <a:pt x="1756" y="32"/>
                    <a:pt x="1634" y="5"/>
                  </a:cubicBezTo>
                  <a:cubicBezTo>
                    <a:pt x="1621" y="2"/>
                    <a:pt x="1608" y="1"/>
                    <a:pt x="15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35"/>
            <p:cNvSpPr/>
            <p:nvPr/>
          </p:nvSpPr>
          <p:spPr>
            <a:xfrm>
              <a:off x="2070900" y="3416707"/>
              <a:ext cx="313814" cy="446999"/>
            </a:xfrm>
            <a:custGeom>
              <a:rect b="b" l="l" r="r" t="t"/>
              <a:pathLst>
                <a:path extrusionOk="0" h="12964" w="9102">
                  <a:moveTo>
                    <a:pt x="5839" y="0"/>
                  </a:moveTo>
                  <a:cubicBezTo>
                    <a:pt x="5773" y="0"/>
                    <a:pt x="5707" y="8"/>
                    <a:pt x="5644" y="19"/>
                  </a:cubicBezTo>
                  <a:cubicBezTo>
                    <a:pt x="5519" y="41"/>
                    <a:pt x="5404" y="72"/>
                    <a:pt x="5311" y="162"/>
                  </a:cubicBezTo>
                  <a:cubicBezTo>
                    <a:pt x="5211" y="256"/>
                    <a:pt x="5126" y="374"/>
                    <a:pt x="4998" y="433"/>
                  </a:cubicBezTo>
                  <a:cubicBezTo>
                    <a:pt x="4955" y="453"/>
                    <a:pt x="4915" y="460"/>
                    <a:pt x="4876" y="460"/>
                  </a:cubicBezTo>
                  <a:cubicBezTo>
                    <a:pt x="4776" y="460"/>
                    <a:pt x="4684" y="411"/>
                    <a:pt x="4574" y="397"/>
                  </a:cubicBezTo>
                  <a:cubicBezTo>
                    <a:pt x="4539" y="393"/>
                    <a:pt x="4503" y="391"/>
                    <a:pt x="4468" y="391"/>
                  </a:cubicBezTo>
                  <a:cubicBezTo>
                    <a:pt x="4352" y="391"/>
                    <a:pt x="4240" y="413"/>
                    <a:pt x="4132" y="454"/>
                  </a:cubicBezTo>
                  <a:cubicBezTo>
                    <a:pt x="3851" y="563"/>
                    <a:pt x="3643" y="804"/>
                    <a:pt x="3523" y="1074"/>
                  </a:cubicBezTo>
                  <a:cubicBezTo>
                    <a:pt x="3468" y="1193"/>
                    <a:pt x="3398" y="1265"/>
                    <a:pt x="3279" y="1321"/>
                  </a:cubicBezTo>
                  <a:cubicBezTo>
                    <a:pt x="3208" y="1353"/>
                    <a:pt x="3125" y="1371"/>
                    <a:pt x="3062" y="1418"/>
                  </a:cubicBezTo>
                  <a:cubicBezTo>
                    <a:pt x="3013" y="1457"/>
                    <a:pt x="2976" y="1510"/>
                    <a:pt x="2941" y="1559"/>
                  </a:cubicBezTo>
                  <a:cubicBezTo>
                    <a:pt x="2795" y="1785"/>
                    <a:pt x="2707" y="2097"/>
                    <a:pt x="2863" y="2337"/>
                  </a:cubicBezTo>
                  <a:cubicBezTo>
                    <a:pt x="2895" y="2385"/>
                    <a:pt x="2888" y="2473"/>
                    <a:pt x="2841" y="2510"/>
                  </a:cubicBezTo>
                  <a:cubicBezTo>
                    <a:pt x="2748" y="2588"/>
                    <a:pt x="2644" y="2631"/>
                    <a:pt x="2529" y="2672"/>
                  </a:cubicBezTo>
                  <a:cubicBezTo>
                    <a:pt x="2432" y="2706"/>
                    <a:pt x="2330" y="2734"/>
                    <a:pt x="2258" y="2808"/>
                  </a:cubicBezTo>
                  <a:cubicBezTo>
                    <a:pt x="2097" y="2973"/>
                    <a:pt x="2036" y="3238"/>
                    <a:pt x="2030" y="3457"/>
                  </a:cubicBezTo>
                  <a:cubicBezTo>
                    <a:pt x="2028" y="3557"/>
                    <a:pt x="2034" y="3657"/>
                    <a:pt x="2059" y="3754"/>
                  </a:cubicBezTo>
                  <a:cubicBezTo>
                    <a:pt x="2081" y="3834"/>
                    <a:pt x="2122" y="3907"/>
                    <a:pt x="2137" y="3988"/>
                  </a:cubicBezTo>
                  <a:cubicBezTo>
                    <a:pt x="2180" y="4193"/>
                    <a:pt x="1990" y="4350"/>
                    <a:pt x="1849" y="4466"/>
                  </a:cubicBezTo>
                  <a:cubicBezTo>
                    <a:pt x="1705" y="4588"/>
                    <a:pt x="1583" y="4718"/>
                    <a:pt x="1562" y="4912"/>
                  </a:cubicBezTo>
                  <a:cubicBezTo>
                    <a:pt x="1534" y="5132"/>
                    <a:pt x="1633" y="5308"/>
                    <a:pt x="1740" y="5489"/>
                  </a:cubicBezTo>
                  <a:cubicBezTo>
                    <a:pt x="1841" y="5658"/>
                    <a:pt x="1988" y="5905"/>
                    <a:pt x="1816" y="6076"/>
                  </a:cubicBezTo>
                  <a:cubicBezTo>
                    <a:pt x="1758" y="6135"/>
                    <a:pt x="1681" y="6170"/>
                    <a:pt x="1622" y="6228"/>
                  </a:cubicBezTo>
                  <a:cubicBezTo>
                    <a:pt x="1559" y="6289"/>
                    <a:pt x="1513" y="6363"/>
                    <a:pt x="1484" y="6445"/>
                  </a:cubicBezTo>
                  <a:cubicBezTo>
                    <a:pt x="1427" y="6615"/>
                    <a:pt x="1434" y="6791"/>
                    <a:pt x="1494" y="6956"/>
                  </a:cubicBezTo>
                  <a:cubicBezTo>
                    <a:pt x="1520" y="7030"/>
                    <a:pt x="1567" y="7110"/>
                    <a:pt x="1617" y="7168"/>
                  </a:cubicBezTo>
                  <a:cubicBezTo>
                    <a:pt x="1680" y="7246"/>
                    <a:pt x="1750" y="7287"/>
                    <a:pt x="1826" y="7352"/>
                  </a:cubicBezTo>
                  <a:cubicBezTo>
                    <a:pt x="1905" y="7420"/>
                    <a:pt x="1877" y="7557"/>
                    <a:pt x="1792" y="7607"/>
                  </a:cubicBezTo>
                  <a:cubicBezTo>
                    <a:pt x="1557" y="7739"/>
                    <a:pt x="1347" y="7935"/>
                    <a:pt x="1302" y="8212"/>
                  </a:cubicBezTo>
                  <a:cubicBezTo>
                    <a:pt x="1286" y="8326"/>
                    <a:pt x="1299" y="8449"/>
                    <a:pt x="1346" y="8556"/>
                  </a:cubicBezTo>
                  <a:cubicBezTo>
                    <a:pt x="1404" y="8697"/>
                    <a:pt x="1514" y="8795"/>
                    <a:pt x="1620" y="8898"/>
                  </a:cubicBezTo>
                  <a:cubicBezTo>
                    <a:pt x="1658" y="8935"/>
                    <a:pt x="1675" y="9015"/>
                    <a:pt x="1640" y="9062"/>
                  </a:cubicBezTo>
                  <a:cubicBezTo>
                    <a:pt x="1550" y="9184"/>
                    <a:pt x="1406" y="9224"/>
                    <a:pt x="1300" y="9325"/>
                  </a:cubicBezTo>
                  <a:cubicBezTo>
                    <a:pt x="1192" y="9426"/>
                    <a:pt x="1117" y="9550"/>
                    <a:pt x="1094" y="9696"/>
                  </a:cubicBezTo>
                  <a:cubicBezTo>
                    <a:pt x="1045" y="10018"/>
                    <a:pt x="1253" y="10243"/>
                    <a:pt x="1406" y="10498"/>
                  </a:cubicBezTo>
                  <a:cubicBezTo>
                    <a:pt x="1467" y="10599"/>
                    <a:pt x="1393" y="10749"/>
                    <a:pt x="1272" y="10749"/>
                  </a:cubicBezTo>
                  <a:cubicBezTo>
                    <a:pt x="1268" y="10749"/>
                    <a:pt x="1264" y="10749"/>
                    <a:pt x="1261" y="10748"/>
                  </a:cubicBezTo>
                  <a:cubicBezTo>
                    <a:pt x="1210" y="10746"/>
                    <a:pt x="1156" y="10746"/>
                    <a:pt x="1107" y="10739"/>
                  </a:cubicBezTo>
                  <a:cubicBezTo>
                    <a:pt x="1072" y="10735"/>
                    <a:pt x="1032" y="10730"/>
                    <a:pt x="995" y="10730"/>
                  </a:cubicBezTo>
                  <a:cubicBezTo>
                    <a:pt x="980" y="10730"/>
                    <a:pt x="965" y="10731"/>
                    <a:pt x="951" y="10733"/>
                  </a:cubicBezTo>
                  <a:cubicBezTo>
                    <a:pt x="852" y="10748"/>
                    <a:pt x="749" y="10805"/>
                    <a:pt x="665" y="10854"/>
                  </a:cubicBezTo>
                  <a:cubicBezTo>
                    <a:pt x="534" y="10930"/>
                    <a:pt x="427" y="11030"/>
                    <a:pt x="334" y="11150"/>
                  </a:cubicBezTo>
                  <a:cubicBezTo>
                    <a:pt x="240" y="11274"/>
                    <a:pt x="154" y="11407"/>
                    <a:pt x="94" y="11553"/>
                  </a:cubicBezTo>
                  <a:cubicBezTo>
                    <a:pt x="50" y="11660"/>
                    <a:pt x="0" y="11812"/>
                    <a:pt x="75" y="11915"/>
                  </a:cubicBezTo>
                  <a:cubicBezTo>
                    <a:pt x="82" y="11924"/>
                    <a:pt x="86" y="11932"/>
                    <a:pt x="88" y="11942"/>
                  </a:cubicBezTo>
                  <a:cubicBezTo>
                    <a:pt x="419" y="12020"/>
                    <a:pt x="747" y="12101"/>
                    <a:pt x="1077" y="12176"/>
                  </a:cubicBezTo>
                  <a:cubicBezTo>
                    <a:pt x="1779" y="12344"/>
                    <a:pt x="2484" y="12504"/>
                    <a:pt x="3192" y="12639"/>
                  </a:cubicBezTo>
                  <a:cubicBezTo>
                    <a:pt x="3550" y="12705"/>
                    <a:pt x="3910" y="12768"/>
                    <a:pt x="4267" y="12826"/>
                  </a:cubicBezTo>
                  <a:cubicBezTo>
                    <a:pt x="4526" y="12868"/>
                    <a:pt x="4799" y="12855"/>
                    <a:pt x="5040" y="12963"/>
                  </a:cubicBezTo>
                  <a:cubicBezTo>
                    <a:pt x="5862" y="11372"/>
                    <a:pt x="6689" y="9778"/>
                    <a:pt x="7450" y="8154"/>
                  </a:cubicBezTo>
                  <a:cubicBezTo>
                    <a:pt x="8072" y="6825"/>
                    <a:pt x="8431" y="5369"/>
                    <a:pt x="9102" y="4062"/>
                  </a:cubicBezTo>
                  <a:cubicBezTo>
                    <a:pt x="9058" y="4046"/>
                    <a:pt x="9021" y="4005"/>
                    <a:pt x="9024" y="3940"/>
                  </a:cubicBezTo>
                  <a:cubicBezTo>
                    <a:pt x="9032" y="3685"/>
                    <a:pt x="8878" y="3431"/>
                    <a:pt x="8717" y="3245"/>
                  </a:cubicBezTo>
                  <a:cubicBezTo>
                    <a:pt x="8627" y="3145"/>
                    <a:pt x="8529" y="3053"/>
                    <a:pt x="8408" y="2988"/>
                  </a:cubicBezTo>
                  <a:cubicBezTo>
                    <a:pt x="8284" y="2920"/>
                    <a:pt x="8144" y="2896"/>
                    <a:pt x="8037" y="2798"/>
                  </a:cubicBezTo>
                  <a:cubicBezTo>
                    <a:pt x="7990" y="2756"/>
                    <a:pt x="7986" y="2682"/>
                    <a:pt x="8014" y="2629"/>
                  </a:cubicBezTo>
                  <a:cubicBezTo>
                    <a:pt x="8107" y="2463"/>
                    <a:pt x="8183" y="2259"/>
                    <a:pt x="8127" y="2067"/>
                  </a:cubicBezTo>
                  <a:cubicBezTo>
                    <a:pt x="8089" y="1928"/>
                    <a:pt x="7971" y="1774"/>
                    <a:pt x="7827" y="1736"/>
                  </a:cubicBezTo>
                  <a:cubicBezTo>
                    <a:pt x="7740" y="1712"/>
                    <a:pt x="7650" y="1696"/>
                    <a:pt x="7581" y="1630"/>
                  </a:cubicBezTo>
                  <a:cubicBezTo>
                    <a:pt x="7514" y="1571"/>
                    <a:pt x="7481" y="1486"/>
                    <a:pt x="7472" y="1399"/>
                  </a:cubicBezTo>
                  <a:cubicBezTo>
                    <a:pt x="7454" y="1235"/>
                    <a:pt x="7548" y="1071"/>
                    <a:pt x="7512" y="910"/>
                  </a:cubicBezTo>
                  <a:cubicBezTo>
                    <a:pt x="7454" y="656"/>
                    <a:pt x="7201" y="535"/>
                    <a:pt x="6960" y="504"/>
                  </a:cubicBezTo>
                  <a:cubicBezTo>
                    <a:pt x="6915" y="497"/>
                    <a:pt x="6866" y="490"/>
                    <a:pt x="6818" y="490"/>
                  </a:cubicBezTo>
                  <a:cubicBezTo>
                    <a:pt x="6798" y="490"/>
                    <a:pt x="6779" y="491"/>
                    <a:pt x="6759" y="494"/>
                  </a:cubicBezTo>
                  <a:cubicBezTo>
                    <a:pt x="6681" y="504"/>
                    <a:pt x="6606" y="530"/>
                    <a:pt x="6525" y="532"/>
                  </a:cubicBezTo>
                  <a:cubicBezTo>
                    <a:pt x="6521" y="532"/>
                    <a:pt x="6518" y="532"/>
                    <a:pt x="6514" y="532"/>
                  </a:cubicBezTo>
                  <a:cubicBezTo>
                    <a:pt x="6341" y="532"/>
                    <a:pt x="6236" y="415"/>
                    <a:pt x="6207" y="251"/>
                  </a:cubicBezTo>
                  <a:cubicBezTo>
                    <a:pt x="6199" y="192"/>
                    <a:pt x="6199" y="135"/>
                    <a:pt x="6154" y="94"/>
                  </a:cubicBezTo>
                  <a:cubicBezTo>
                    <a:pt x="6118" y="58"/>
                    <a:pt x="6071" y="38"/>
                    <a:pt x="6024" y="22"/>
                  </a:cubicBezTo>
                  <a:cubicBezTo>
                    <a:pt x="5964" y="7"/>
                    <a:pt x="5901" y="0"/>
                    <a:pt x="583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35"/>
            <p:cNvSpPr/>
            <p:nvPr/>
          </p:nvSpPr>
          <p:spPr>
            <a:xfrm>
              <a:off x="984840" y="3441014"/>
              <a:ext cx="1354724" cy="888170"/>
            </a:xfrm>
            <a:custGeom>
              <a:rect b="b" l="l" r="r" t="t"/>
              <a:pathLst>
                <a:path extrusionOk="0" h="25759" w="39293">
                  <a:moveTo>
                    <a:pt x="10054" y="1"/>
                  </a:moveTo>
                  <a:cubicBezTo>
                    <a:pt x="9927" y="237"/>
                    <a:pt x="9790" y="466"/>
                    <a:pt x="9656" y="696"/>
                  </a:cubicBezTo>
                  <a:cubicBezTo>
                    <a:pt x="9344" y="1234"/>
                    <a:pt x="9046" y="1776"/>
                    <a:pt x="8696" y="2289"/>
                  </a:cubicBezTo>
                  <a:cubicBezTo>
                    <a:pt x="8679" y="2316"/>
                    <a:pt x="8664" y="2342"/>
                    <a:pt x="8645" y="2369"/>
                  </a:cubicBezTo>
                  <a:cubicBezTo>
                    <a:pt x="8406" y="2780"/>
                    <a:pt x="8172" y="3193"/>
                    <a:pt x="7932" y="3604"/>
                  </a:cubicBezTo>
                  <a:cubicBezTo>
                    <a:pt x="7602" y="4170"/>
                    <a:pt x="7265" y="4731"/>
                    <a:pt x="6935" y="5295"/>
                  </a:cubicBezTo>
                  <a:cubicBezTo>
                    <a:pt x="6613" y="5851"/>
                    <a:pt x="6303" y="6411"/>
                    <a:pt x="6001" y="6978"/>
                  </a:cubicBezTo>
                  <a:cubicBezTo>
                    <a:pt x="5542" y="7843"/>
                    <a:pt x="5121" y="8723"/>
                    <a:pt x="4687" y="9598"/>
                  </a:cubicBezTo>
                  <a:cubicBezTo>
                    <a:pt x="4076" y="10837"/>
                    <a:pt x="3448" y="12068"/>
                    <a:pt x="2809" y="13294"/>
                  </a:cubicBezTo>
                  <a:cubicBezTo>
                    <a:pt x="2423" y="14036"/>
                    <a:pt x="2024" y="14763"/>
                    <a:pt x="1588" y="15479"/>
                  </a:cubicBezTo>
                  <a:cubicBezTo>
                    <a:pt x="1147" y="16197"/>
                    <a:pt x="694" y="16909"/>
                    <a:pt x="319" y="17664"/>
                  </a:cubicBezTo>
                  <a:cubicBezTo>
                    <a:pt x="82" y="18142"/>
                    <a:pt x="1" y="18611"/>
                    <a:pt x="179" y="19127"/>
                  </a:cubicBezTo>
                  <a:cubicBezTo>
                    <a:pt x="432" y="19859"/>
                    <a:pt x="1064" y="20217"/>
                    <a:pt x="1761" y="20458"/>
                  </a:cubicBezTo>
                  <a:cubicBezTo>
                    <a:pt x="2574" y="20739"/>
                    <a:pt x="3405" y="20973"/>
                    <a:pt x="4243" y="21170"/>
                  </a:cubicBezTo>
                  <a:cubicBezTo>
                    <a:pt x="5165" y="21389"/>
                    <a:pt x="6093" y="21567"/>
                    <a:pt x="7023" y="21764"/>
                  </a:cubicBezTo>
                  <a:cubicBezTo>
                    <a:pt x="7976" y="21967"/>
                    <a:pt x="8924" y="22206"/>
                    <a:pt x="9870" y="22449"/>
                  </a:cubicBezTo>
                  <a:cubicBezTo>
                    <a:pt x="13691" y="23432"/>
                    <a:pt x="17490" y="24532"/>
                    <a:pt x="21375" y="25243"/>
                  </a:cubicBezTo>
                  <a:cubicBezTo>
                    <a:pt x="23026" y="25544"/>
                    <a:pt x="24701" y="25759"/>
                    <a:pt x="26381" y="25759"/>
                  </a:cubicBezTo>
                  <a:cubicBezTo>
                    <a:pt x="26672" y="25759"/>
                    <a:pt x="26962" y="25753"/>
                    <a:pt x="27253" y="25739"/>
                  </a:cubicBezTo>
                  <a:cubicBezTo>
                    <a:pt x="28171" y="25697"/>
                    <a:pt x="29129" y="25620"/>
                    <a:pt x="29949" y="25168"/>
                  </a:cubicBezTo>
                  <a:cubicBezTo>
                    <a:pt x="30655" y="24779"/>
                    <a:pt x="31193" y="24138"/>
                    <a:pt x="31646" y="23485"/>
                  </a:cubicBezTo>
                  <a:cubicBezTo>
                    <a:pt x="32151" y="22759"/>
                    <a:pt x="32595" y="21989"/>
                    <a:pt x="33042" y="21230"/>
                  </a:cubicBezTo>
                  <a:cubicBezTo>
                    <a:pt x="33540" y="20385"/>
                    <a:pt x="34020" y="19532"/>
                    <a:pt x="34491" y="18675"/>
                  </a:cubicBezTo>
                  <a:cubicBezTo>
                    <a:pt x="35431" y="16956"/>
                    <a:pt x="36301" y="15208"/>
                    <a:pt x="37164" y="13450"/>
                  </a:cubicBezTo>
                  <a:cubicBezTo>
                    <a:pt x="37876" y="11996"/>
                    <a:pt x="38586" y="10539"/>
                    <a:pt x="39293" y="9081"/>
                  </a:cubicBezTo>
                  <a:lnTo>
                    <a:pt x="38698" y="8794"/>
                  </a:lnTo>
                  <a:cubicBezTo>
                    <a:pt x="38645" y="8901"/>
                    <a:pt x="38593" y="9008"/>
                    <a:pt x="38541" y="9115"/>
                  </a:cubicBezTo>
                  <a:cubicBezTo>
                    <a:pt x="37645" y="10933"/>
                    <a:pt x="36694" y="12721"/>
                    <a:pt x="35783" y="14531"/>
                  </a:cubicBezTo>
                  <a:cubicBezTo>
                    <a:pt x="34903" y="16275"/>
                    <a:pt x="34016" y="18003"/>
                    <a:pt x="32982" y="19662"/>
                  </a:cubicBezTo>
                  <a:cubicBezTo>
                    <a:pt x="32469" y="20489"/>
                    <a:pt x="31926" y="21297"/>
                    <a:pt x="31359" y="22088"/>
                  </a:cubicBezTo>
                  <a:cubicBezTo>
                    <a:pt x="30924" y="22693"/>
                    <a:pt x="30459" y="23260"/>
                    <a:pt x="29798" y="23627"/>
                  </a:cubicBezTo>
                  <a:cubicBezTo>
                    <a:pt x="29171" y="23975"/>
                    <a:pt x="28463" y="24112"/>
                    <a:pt x="27754" y="24172"/>
                  </a:cubicBezTo>
                  <a:cubicBezTo>
                    <a:pt x="27436" y="24199"/>
                    <a:pt x="27117" y="24210"/>
                    <a:pt x="26799" y="24210"/>
                  </a:cubicBezTo>
                  <a:cubicBezTo>
                    <a:pt x="26097" y="24210"/>
                    <a:pt x="25396" y="24155"/>
                    <a:pt x="24697" y="24090"/>
                  </a:cubicBezTo>
                  <a:cubicBezTo>
                    <a:pt x="22711" y="23904"/>
                    <a:pt x="20726" y="23717"/>
                    <a:pt x="18762" y="23367"/>
                  </a:cubicBezTo>
                  <a:cubicBezTo>
                    <a:pt x="14736" y="22645"/>
                    <a:pt x="10763" y="21618"/>
                    <a:pt x="6815" y="20560"/>
                  </a:cubicBezTo>
                  <a:cubicBezTo>
                    <a:pt x="5849" y="20301"/>
                    <a:pt x="4907" y="19954"/>
                    <a:pt x="3946" y="19679"/>
                  </a:cubicBezTo>
                  <a:cubicBezTo>
                    <a:pt x="3521" y="19557"/>
                    <a:pt x="3094" y="19442"/>
                    <a:pt x="2686" y="19273"/>
                  </a:cubicBezTo>
                  <a:cubicBezTo>
                    <a:pt x="2382" y="19148"/>
                    <a:pt x="2038" y="18997"/>
                    <a:pt x="1842" y="18720"/>
                  </a:cubicBezTo>
                  <a:cubicBezTo>
                    <a:pt x="1516" y="18257"/>
                    <a:pt x="1719" y="17656"/>
                    <a:pt x="1954" y="17203"/>
                  </a:cubicBezTo>
                  <a:cubicBezTo>
                    <a:pt x="2069" y="16985"/>
                    <a:pt x="2243" y="16783"/>
                    <a:pt x="2340" y="16558"/>
                  </a:cubicBezTo>
                  <a:cubicBezTo>
                    <a:pt x="2432" y="16350"/>
                    <a:pt x="2547" y="16164"/>
                    <a:pt x="2666" y="15970"/>
                  </a:cubicBezTo>
                  <a:cubicBezTo>
                    <a:pt x="2931" y="15534"/>
                    <a:pt x="3188" y="15084"/>
                    <a:pt x="3427" y="14641"/>
                  </a:cubicBezTo>
                  <a:cubicBezTo>
                    <a:pt x="3754" y="14038"/>
                    <a:pt x="4069" y="13433"/>
                    <a:pt x="4379" y="12821"/>
                  </a:cubicBezTo>
                  <a:cubicBezTo>
                    <a:pt x="4691" y="12204"/>
                    <a:pt x="5015" y="11592"/>
                    <a:pt x="5310" y="10967"/>
                  </a:cubicBezTo>
                  <a:cubicBezTo>
                    <a:pt x="5602" y="10345"/>
                    <a:pt x="5876" y="9715"/>
                    <a:pt x="6169" y="9095"/>
                  </a:cubicBezTo>
                  <a:cubicBezTo>
                    <a:pt x="6313" y="8784"/>
                    <a:pt x="6459" y="8476"/>
                    <a:pt x="6591" y="8160"/>
                  </a:cubicBezTo>
                  <a:cubicBezTo>
                    <a:pt x="6655" y="8004"/>
                    <a:pt x="6717" y="7851"/>
                    <a:pt x="6791" y="7699"/>
                  </a:cubicBezTo>
                  <a:cubicBezTo>
                    <a:pt x="6857" y="7562"/>
                    <a:pt x="6916" y="7425"/>
                    <a:pt x="7013" y="7312"/>
                  </a:cubicBezTo>
                  <a:cubicBezTo>
                    <a:pt x="7060" y="7207"/>
                    <a:pt x="7107" y="7105"/>
                    <a:pt x="7156" y="7002"/>
                  </a:cubicBezTo>
                  <a:cubicBezTo>
                    <a:pt x="7281" y="6741"/>
                    <a:pt x="7421" y="6487"/>
                    <a:pt x="7558" y="6232"/>
                  </a:cubicBezTo>
                  <a:cubicBezTo>
                    <a:pt x="8051" y="5311"/>
                    <a:pt x="8563" y="4398"/>
                    <a:pt x="9081" y="3492"/>
                  </a:cubicBezTo>
                  <a:cubicBezTo>
                    <a:pt x="9343" y="3035"/>
                    <a:pt x="9602" y="2580"/>
                    <a:pt x="9852" y="2118"/>
                  </a:cubicBezTo>
                  <a:cubicBezTo>
                    <a:pt x="9972" y="1895"/>
                    <a:pt x="10108" y="1677"/>
                    <a:pt x="10239" y="1462"/>
                  </a:cubicBezTo>
                  <a:cubicBezTo>
                    <a:pt x="10305" y="1353"/>
                    <a:pt x="10367" y="1244"/>
                    <a:pt x="10430" y="1138"/>
                  </a:cubicBezTo>
                  <a:cubicBezTo>
                    <a:pt x="10474" y="1060"/>
                    <a:pt x="10514" y="981"/>
                    <a:pt x="10564" y="906"/>
                  </a:cubicBezTo>
                  <a:cubicBezTo>
                    <a:pt x="10445" y="755"/>
                    <a:pt x="10337" y="591"/>
                    <a:pt x="10247" y="421"/>
                  </a:cubicBezTo>
                  <a:cubicBezTo>
                    <a:pt x="10172" y="285"/>
                    <a:pt x="10109" y="144"/>
                    <a:pt x="100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35"/>
            <p:cNvSpPr/>
            <p:nvPr/>
          </p:nvSpPr>
          <p:spPr>
            <a:xfrm>
              <a:off x="1234427" y="3650745"/>
              <a:ext cx="1005260" cy="251049"/>
            </a:xfrm>
            <a:custGeom>
              <a:rect b="b" l="l" r="r" t="t"/>
              <a:pathLst>
                <a:path extrusionOk="0" h="7281" w="29157">
                  <a:moveTo>
                    <a:pt x="709" y="1"/>
                  </a:moveTo>
                  <a:cubicBezTo>
                    <a:pt x="625" y="150"/>
                    <a:pt x="537" y="300"/>
                    <a:pt x="451" y="452"/>
                  </a:cubicBezTo>
                  <a:cubicBezTo>
                    <a:pt x="321" y="681"/>
                    <a:pt x="191" y="912"/>
                    <a:pt x="57" y="1139"/>
                  </a:cubicBezTo>
                  <a:cubicBezTo>
                    <a:pt x="36" y="1170"/>
                    <a:pt x="20" y="1199"/>
                    <a:pt x="1" y="1231"/>
                  </a:cubicBezTo>
                  <a:cubicBezTo>
                    <a:pt x="504" y="1263"/>
                    <a:pt x="998" y="1350"/>
                    <a:pt x="1493" y="1440"/>
                  </a:cubicBezTo>
                  <a:cubicBezTo>
                    <a:pt x="2024" y="1539"/>
                    <a:pt x="2555" y="1639"/>
                    <a:pt x="3086" y="1733"/>
                  </a:cubicBezTo>
                  <a:cubicBezTo>
                    <a:pt x="4028" y="1901"/>
                    <a:pt x="4969" y="2054"/>
                    <a:pt x="5908" y="2242"/>
                  </a:cubicBezTo>
                  <a:cubicBezTo>
                    <a:pt x="6843" y="2429"/>
                    <a:pt x="7779" y="2626"/>
                    <a:pt x="8713" y="2829"/>
                  </a:cubicBezTo>
                  <a:cubicBezTo>
                    <a:pt x="9649" y="3034"/>
                    <a:pt x="10580" y="3257"/>
                    <a:pt x="11513" y="3466"/>
                  </a:cubicBezTo>
                  <a:cubicBezTo>
                    <a:pt x="11981" y="3570"/>
                    <a:pt x="12446" y="3679"/>
                    <a:pt x="12914" y="3784"/>
                  </a:cubicBezTo>
                  <a:cubicBezTo>
                    <a:pt x="13141" y="3834"/>
                    <a:pt x="13368" y="3878"/>
                    <a:pt x="13594" y="3928"/>
                  </a:cubicBezTo>
                  <a:cubicBezTo>
                    <a:pt x="13708" y="3955"/>
                    <a:pt x="13821" y="3984"/>
                    <a:pt x="13933" y="4016"/>
                  </a:cubicBezTo>
                  <a:cubicBezTo>
                    <a:pt x="14184" y="4057"/>
                    <a:pt x="14435" y="4100"/>
                    <a:pt x="14683" y="4153"/>
                  </a:cubicBezTo>
                  <a:cubicBezTo>
                    <a:pt x="15221" y="4272"/>
                    <a:pt x="15755" y="4399"/>
                    <a:pt x="16288" y="4522"/>
                  </a:cubicBezTo>
                  <a:cubicBezTo>
                    <a:pt x="17359" y="4771"/>
                    <a:pt x="18429" y="4998"/>
                    <a:pt x="19500" y="5239"/>
                  </a:cubicBezTo>
                  <a:cubicBezTo>
                    <a:pt x="20573" y="5477"/>
                    <a:pt x="21640" y="5736"/>
                    <a:pt x="22714" y="5966"/>
                  </a:cubicBezTo>
                  <a:cubicBezTo>
                    <a:pt x="23769" y="6192"/>
                    <a:pt x="24827" y="6388"/>
                    <a:pt x="25881" y="6612"/>
                  </a:cubicBezTo>
                  <a:cubicBezTo>
                    <a:pt x="26406" y="6721"/>
                    <a:pt x="26928" y="6838"/>
                    <a:pt x="27448" y="6969"/>
                  </a:cubicBezTo>
                  <a:cubicBezTo>
                    <a:pt x="27707" y="7034"/>
                    <a:pt x="27956" y="7117"/>
                    <a:pt x="28213" y="7184"/>
                  </a:cubicBezTo>
                  <a:cubicBezTo>
                    <a:pt x="28382" y="7230"/>
                    <a:pt x="28567" y="7220"/>
                    <a:pt x="28734" y="7280"/>
                  </a:cubicBezTo>
                  <a:cubicBezTo>
                    <a:pt x="28842" y="7070"/>
                    <a:pt x="28947" y="6861"/>
                    <a:pt x="29054" y="6652"/>
                  </a:cubicBezTo>
                  <a:cubicBezTo>
                    <a:pt x="29087" y="6588"/>
                    <a:pt x="29122" y="6522"/>
                    <a:pt x="29156" y="6456"/>
                  </a:cubicBezTo>
                  <a:cubicBezTo>
                    <a:pt x="29056" y="6429"/>
                    <a:pt x="28952" y="6418"/>
                    <a:pt x="28849" y="6411"/>
                  </a:cubicBezTo>
                  <a:cubicBezTo>
                    <a:pt x="28166" y="6344"/>
                    <a:pt x="27483" y="6200"/>
                    <a:pt x="26811" y="6058"/>
                  </a:cubicBezTo>
                  <a:cubicBezTo>
                    <a:pt x="26097" y="5906"/>
                    <a:pt x="25388" y="5739"/>
                    <a:pt x="24680" y="5564"/>
                  </a:cubicBezTo>
                  <a:cubicBezTo>
                    <a:pt x="23264" y="5220"/>
                    <a:pt x="21845" y="4881"/>
                    <a:pt x="20423" y="4559"/>
                  </a:cubicBezTo>
                  <a:cubicBezTo>
                    <a:pt x="18986" y="4234"/>
                    <a:pt x="17554" y="3894"/>
                    <a:pt x="16126" y="3539"/>
                  </a:cubicBezTo>
                  <a:cubicBezTo>
                    <a:pt x="14185" y="3055"/>
                    <a:pt x="12257" y="2537"/>
                    <a:pt x="10313" y="2069"/>
                  </a:cubicBezTo>
                  <a:cubicBezTo>
                    <a:pt x="7463" y="1383"/>
                    <a:pt x="4604" y="783"/>
                    <a:pt x="1737" y="178"/>
                  </a:cubicBezTo>
                  <a:cubicBezTo>
                    <a:pt x="1560" y="138"/>
                    <a:pt x="1381" y="103"/>
                    <a:pt x="1203" y="72"/>
                  </a:cubicBezTo>
                  <a:cubicBezTo>
                    <a:pt x="1040" y="44"/>
                    <a:pt x="875" y="12"/>
                    <a:pt x="7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35"/>
            <p:cNvSpPr/>
            <p:nvPr/>
          </p:nvSpPr>
          <p:spPr>
            <a:xfrm>
              <a:off x="2015252" y="3868129"/>
              <a:ext cx="204762" cy="101544"/>
            </a:xfrm>
            <a:custGeom>
              <a:rect b="b" l="l" r="r" t="t"/>
              <a:pathLst>
                <a:path extrusionOk="0" h="2945" w="5939">
                  <a:moveTo>
                    <a:pt x="76" y="1"/>
                  </a:moveTo>
                  <a:lnTo>
                    <a:pt x="0" y="352"/>
                  </a:lnTo>
                  <a:cubicBezTo>
                    <a:pt x="91" y="369"/>
                    <a:pt x="170" y="412"/>
                    <a:pt x="228" y="497"/>
                  </a:cubicBezTo>
                  <a:cubicBezTo>
                    <a:pt x="300" y="610"/>
                    <a:pt x="299" y="759"/>
                    <a:pt x="358" y="872"/>
                  </a:cubicBezTo>
                  <a:cubicBezTo>
                    <a:pt x="402" y="952"/>
                    <a:pt x="469" y="978"/>
                    <a:pt x="545" y="978"/>
                  </a:cubicBezTo>
                  <a:cubicBezTo>
                    <a:pt x="596" y="978"/>
                    <a:pt x="651" y="966"/>
                    <a:pt x="705" y="950"/>
                  </a:cubicBezTo>
                  <a:cubicBezTo>
                    <a:pt x="879" y="900"/>
                    <a:pt x="1042" y="825"/>
                    <a:pt x="1217" y="769"/>
                  </a:cubicBezTo>
                  <a:cubicBezTo>
                    <a:pt x="1295" y="745"/>
                    <a:pt x="1386" y="728"/>
                    <a:pt x="1475" y="728"/>
                  </a:cubicBezTo>
                  <a:cubicBezTo>
                    <a:pt x="1559" y="728"/>
                    <a:pt x="1641" y="743"/>
                    <a:pt x="1712" y="781"/>
                  </a:cubicBezTo>
                  <a:cubicBezTo>
                    <a:pt x="1841" y="847"/>
                    <a:pt x="1882" y="990"/>
                    <a:pt x="1913" y="1122"/>
                  </a:cubicBezTo>
                  <a:cubicBezTo>
                    <a:pt x="1930" y="1197"/>
                    <a:pt x="1941" y="1279"/>
                    <a:pt x="1963" y="1354"/>
                  </a:cubicBezTo>
                  <a:cubicBezTo>
                    <a:pt x="1973" y="1388"/>
                    <a:pt x="1974" y="1390"/>
                    <a:pt x="1992" y="1419"/>
                  </a:cubicBezTo>
                  <a:cubicBezTo>
                    <a:pt x="1994" y="1424"/>
                    <a:pt x="1997" y="1425"/>
                    <a:pt x="1997" y="1427"/>
                  </a:cubicBezTo>
                  <a:cubicBezTo>
                    <a:pt x="1997" y="1427"/>
                    <a:pt x="1998" y="1427"/>
                    <a:pt x="1998" y="1427"/>
                  </a:cubicBezTo>
                  <a:cubicBezTo>
                    <a:pt x="1999" y="1427"/>
                    <a:pt x="2000" y="1428"/>
                    <a:pt x="2003" y="1431"/>
                  </a:cubicBezTo>
                  <a:cubicBezTo>
                    <a:pt x="2005" y="1435"/>
                    <a:pt x="2014" y="1443"/>
                    <a:pt x="2019" y="1446"/>
                  </a:cubicBezTo>
                  <a:cubicBezTo>
                    <a:pt x="2025" y="1449"/>
                    <a:pt x="2059" y="1468"/>
                    <a:pt x="2059" y="1468"/>
                  </a:cubicBezTo>
                  <a:cubicBezTo>
                    <a:pt x="2077" y="1475"/>
                    <a:pt x="2098" y="1482"/>
                    <a:pt x="2117" y="1484"/>
                  </a:cubicBezTo>
                  <a:cubicBezTo>
                    <a:pt x="2123" y="1487"/>
                    <a:pt x="2129" y="1487"/>
                    <a:pt x="2135" y="1487"/>
                  </a:cubicBezTo>
                  <a:lnTo>
                    <a:pt x="2174" y="1487"/>
                  </a:lnTo>
                  <a:cubicBezTo>
                    <a:pt x="2200" y="1487"/>
                    <a:pt x="2227" y="1486"/>
                    <a:pt x="2255" y="1483"/>
                  </a:cubicBezTo>
                  <a:cubicBezTo>
                    <a:pt x="2274" y="1481"/>
                    <a:pt x="2305" y="1475"/>
                    <a:pt x="2346" y="1471"/>
                  </a:cubicBezTo>
                  <a:cubicBezTo>
                    <a:pt x="2354" y="1468"/>
                    <a:pt x="2357" y="1468"/>
                    <a:pt x="2357" y="1468"/>
                  </a:cubicBezTo>
                  <a:lnTo>
                    <a:pt x="2363" y="1468"/>
                  </a:lnTo>
                  <a:cubicBezTo>
                    <a:pt x="2380" y="1466"/>
                    <a:pt x="2399" y="1462"/>
                    <a:pt x="2414" y="1460"/>
                  </a:cubicBezTo>
                  <a:cubicBezTo>
                    <a:pt x="2477" y="1450"/>
                    <a:pt x="2538" y="1437"/>
                    <a:pt x="2598" y="1428"/>
                  </a:cubicBezTo>
                  <a:cubicBezTo>
                    <a:pt x="2696" y="1410"/>
                    <a:pt x="2810" y="1387"/>
                    <a:pt x="2920" y="1387"/>
                  </a:cubicBezTo>
                  <a:cubicBezTo>
                    <a:pt x="3043" y="1387"/>
                    <a:pt x="3162" y="1416"/>
                    <a:pt x="3247" y="1510"/>
                  </a:cubicBezTo>
                  <a:cubicBezTo>
                    <a:pt x="3340" y="1616"/>
                    <a:pt x="3359" y="1763"/>
                    <a:pt x="3353" y="1897"/>
                  </a:cubicBezTo>
                  <a:cubicBezTo>
                    <a:pt x="3348" y="1961"/>
                    <a:pt x="3337" y="2025"/>
                    <a:pt x="3333" y="2091"/>
                  </a:cubicBezTo>
                  <a:lnTo>
                    <a:pt x="3333" y="2153"/>
                  </a:lnTo>
                  <a:cubicBezTo>
                    <a:pt x="3336" y="2153"/>
                    <a:pt x="3336" y="2160"/>
                    <a:pt x="3336" y="2163"/>
                  </a:cubicBezTo>
                  <a:cubicBezTo>
                    <a:pt x="3340" y="2164"/>
                    <a:pt x="3342" y="2166"/>
                    <a:pt x="3342" y="2166"/>
                  </a:cubicBezTo>
                  <a:cubicBezTo>
                    <a:pt x="3358" y="2171"/>
                    <a:pt x="3371" y="2175"/>
                    <a:pt x="3389" y="2178"/>
                  </a:cubicBezTo>
                  <a:cubicBezTo>
                    <a:pt x="3405" y="2181"/>
                    <a:pt x="3422" y="2181"/>
                    <a:pt x="3439" y="2181"/>
                  </a:cubicBezTo>
                  <a:cubicBezTo>
                    <a:pt x="3459" y="2181"/>
                    <a:pt x="3479" y="2180"/>
                    <a:pt x="3498" y="2180"/>
                  </a:cubicBezTo>
                  <a:cubicBezTo>
                    <a:pt x="3518" y="2179"/>
                    <a:pt x="3539" y="2179"/>
                    <a:pt x="3561" y="2176"/>
                  </a:cubicBezTo>
                  <a:lnTo>
                    <a:pt x="3564" y="2176"/>
                  </a:lnTo>
                  <a:cubicBezTo>
                    <a:pt x="3570" y="2175"/>
                    <a:pt x="3588" y="2173"/>
                    <a:pt x="3592" y="2173"/>
                  </a:cubicBezTo>
                  <a:cubicBezTo>
                    <a:pt x="3623" y="2166"/>
                    <a:pt x="3653" y="2161"/>
                    <a:pt x="3684" y="2154"/>
                  </a:cubicBezTo>
                  <a:cubicBezTo>
                    <a:pt x="3837" y="2123"/>
                    <a:pt x="3993" y="2083"/>
                    <a:pt x="4152" y="2083"/>
                  </a:cubicBezTo>
                  <a:cubicBezTo>
                    <a:pt x="4294" y="2086"/>
                    <a:pt x="4449" y="2129"/>
                    <a:pt x="4509" y="2275"/>
                  </a:cubicBezTo>
                  <a:cubicBezTo>
                    <a:pt x="4580" y="2444"/>
                    <a:pt x="4498" y="2606"/>
                    <a:pt x="4424" y="2756"/>
                  </a:cubicBezTo>
                  <a:cubicBezTo>
                    <a:pt x="4418" y="2769"/>
                    <a:pt x="4411" y="2788"/>
                    <a:pt x="4409" y="2791"/>
                  </a:cubicBezTo>
                  <a:cubicBezTo>
                    <a:pt x="4409" y="2794"/>
                    <a:pt x="4408" y="2803"/>
                    <a:pt x="4404" y="2809"/>
                  </a:cubicBezTo>
                  <a:cubicBezTo>
                    <a:pt x="4451" y="2817"/>
                    <a:pt x="4492" y="2842"/>
                    <a:pt x="4541" y="2845"/>
                  </a:cubicBezTo>
                  <a:cubicBezTo>
                    <a:pt x="4547" y="2845"/>
                    <a:pt x="4553" y="2845"/>
                    <a:pt x="4559" y="2845"/>
                  </a:cubicBezTo>
                  <a:cubicBezTo>
                    <a:pt x="4615" y="2845"/>
                    <a:pt x="4672" y="2837"/>
                    <a:pt x="4726" y="2831"/>
                  </a:cubicBezTo>
                  <a:cubicBezTo>
                    <a:pt x="4744" y="2830"/>
                    <a:pt x="4762" y="2829"/>
                    <a:pt x="4780" y="2829"/>
                  </a:cubicBezTo>
                  <a:cubicBezTo>
                    <a:pt x="4873" y="2829"/>
                    <a:pt x="4969" y="2850"/>
                    <a:pt x="5044" y="2900"/>
                  </a:cubicBezTo>
                  <a:cubicBezTo>
                    <a:pt x="5064" y="2914"/>
                    <a:pt x="5079" y="2929"/>
                    <a:pt x="5095" y="2945"/>
                  </a:cubicBezTo>
                  <a:cubicBezTo>
                    <a:pt x="5377" y="2388"/>
                    <a:pt x="5657" y="1827"/>
                    <a:pt x="5939" y="1269"/>
                  </a:cubicBezTo>
                  <a:cubicBezTo>
                    <a:pt x="5884" y="1262"/>
                    <a:pt x="5831" y="1257"/>
                    <a:pt x="5775" y="1249"/>
                  </a:cubicBezTo>
                  <a:cubicBezTo>
                    <a:pt x="5529" y="1227"/>
                    <a:pt x="5304" y="1149"/>
                    <a:pt x="5069" y="1081"/>
                  </a:cubicBezTo>
                  <a:cubicBezTo>
                    <a:pt x="4817" y="1008"/>
                    <a:pt x="4559" y="946"/>
                    <a:pt x="4303" y="886"/>
                  </a:cubicBezTo>
                  <a:cubicBezTo>
                    <a:pt x="3775" y="761"/>
                    <a:pt x="3247" y="646"/>
                    <a:pt x="2717" y="537"/>
                  </a:cubicBezTo>
                  <a:cubicBezTo>
                    <a:pt x="1838" y="358"/>
                    <a:pt x="956" y="19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35"/>
            <p:cNvSpPr/>
            <p:nvPr/>
          </p:nvSpPr>
          <p:spPr>
            <a:xfrm>
              <a:off x="1897785" y="3347199"/>
              <a:ext cx="317917" cy="479203"/>
            </a:xfrm>
            <a:custGeom>
              <a:rect b="b" l="l" r="r" t="t"/>
              <a:pathLst>
                <a:path extrusionOk="0" h="13898" w="9221">
                  <a:moveTo>
                    <a:pt x="5562" y="1"/>
                  </a:moveTo>
                  <a:cubicBezTo>
                    <a:pt x="5543" y="1"/>
                    <a:pt x="5523" y="1"/>
                    <a:pt x="5504" y="2"/>
                  </a:cubicBezTo>
                  <a:cubicBezTo>
                    <a:pt x="5380" y="12"/>
                    <a:pt x="5244" y="54"/>
                    <a:pt x="5133" y="121"/>
                  </a:cubicBezTo>
                  <a:cubicBezTo>
                    <a:pt x="5014" y="190"/>
                    <a:pt x="4932" y="284"/>
                    <a:pt x="4874" y="409"/>
                  </a:cubicBezTo>
                  <a:cubicBezTo>
                    <a:pt x="4820" y="525"/>
                    <a:pt x="4811" y="671"/>
                    <a:pt x="4839" y="802"/>
                  </a:cubicBezTo>
                  <a:cubicBezTo>
                    <a:pt x="4860" y="893"/>
                    <a:pt x="4800" y="968"/>
                    <a:pt x="4708" y="974"/>
                  </a:cubicBezTo>
                  <a:cubicBezTo>
                    <a:pt x="4499" y="990"/>
                    <a:pt x="4287" y="1000"/>
                    <a:pt x="4087" y="1074"/>
                  </a:cubicBezTo>
                  <a:cubicBezTo>
                    <a:pt x="3900" y="1143"/>
                    <a:pt x="3694" y="1323"/>
                    <a:pt x="3592" y="1492"/>
                  </a:cubicBezTo>
                  <a:cubicBezTo>
                    <a:pt x="3345" y="1901"/>
                    <a:pt x="3479" y="2354"/>
                    <a:pt x="3537" y="2793"/>
                  </a:cubicBezTo>
                  <a:cubicBezTo>
                    <a:pt x="3545" y="2843"/>
                    <a:pt x="3504" y="2906"/>
                    <a:pt x="3459" y="2928"/>
                  </a:cubicBezTo>
                  <a:cubicBezTo>
                    <a:pt x="3088" y="3125"/>
                    <a:pt x="2618" y="3415"/>
                    <a:pt x="2598" y="3886"/>
                  </a:cubicBezTo>
                  <a:cubicBezTo>
                    <a:pt x="2590" y="4092"/>
                    <a:pt x="2688" y="4259"/>
                    <a:pt x="2806" y="4417"/>
                  </a:cubicBezTo>
                  <a:cubicBezTo>
                    <a:pt x="2935" y="4589"/>
                    <a:pt x="3068" y="4761"/>
                    <a:pt x="3128" y="4969"/>
                  </a:cubicBezTo>
                  <a:cubicBezTo>
                    <a:pt x="3142" y="5014"/>
                    <a:pt x="3128" y="5076"/>
                    <a:pt x="3093" y="5108"/>
                  </a:cubicBezTo>
                  <a:cubicBezTo>
                    <a:pt x="2980" y="5203"/>
                    <a:pt x="2858" y="5303"/>
                    <a:pt x="2749" y="5416"/>
                  </a:cubicBezTo>
                  <a:cubicBezTo>
                    <a:pt x="2610" y="5552"/>
                    <a:pt x="2490" y="5704"/>
                    <a:pt x="2427" y="5883"/>
                  </a:cubicBezTo>
                  <a:cubicBezTo>
                    <a:pt x="2301" y="6229"/>
                    <a:pt x="2379" y="6582"/>
                    <a:pt x="2525" y="6910"/>
                  </a:cubicBezTo>
                  <a:cubicBezTo>
                    <a:pt x="2543" y="6953"/>
                    <a:pt x="2562" y="6995"/>
                    <a:pt x="2581" y="7037"/>
                  </a:cubicBezTo>
                  <a:cubicBezTo>
                    <a:pt x="2583" y="7037"/>
                    <a:pt x="2593" y="7056"/>
                    <a:pt x="2599" y="7062"/>
                  </a:cubicBezTo>
                  <a:cubicBezTo>
                    <a:pt x="2608" y="7072"/>
                    <a:pt x="2618" y="7078"/>
                    <a:pt x="2626" y="7087"/>
                  </a:cubicBezTo>
                  <a:cubicBezTo>
                    <a:pt x="2689" y="7151"/>
                    <a:pt x="2729" y="7228"/>
                    <a:pt x="2704" y="7319"/>
                  </a:cubicBezTo>
                  <a:cubicBezTo>
                    <a:pt x="2665" y="7472"/>
                    <a:pt x="2515" y="7540"/>
                    <a:pt x="2392" y="7609"/>
                  </a:cubicBezTo>
                  <a:cubicBezTo>
                    <a:pt x="2133" y="7759"/>
                    <a:pt x="1874" y="7969"/>
                    <a:pt x="1769" y="8258"/>
                  </a:cubicBezTo>
                  <a:cubicBezTo>
                    <a:pt x="1764" y="8266"/>
                    <a:pt x="1760" y="8275"/>
                    <a:pt x="1756" y="8286"/>
                  </a:cubicBezTo>
                  <a:cubicBezTo>
                    <a:pt x="1671" y="8542"/>
                    <a:pt x="1689" y="8836"/>
                    <a:pt x="1870" y="9047"/>
                  </a:cubicBezTo>
                  <a:cubicBezTo>
                    <a:pt x="1948" y="9141"/>
                    <a:pt x="1899" y="9292"/>
                    <a:pt x="1767" y="9295"/>
                  </a:cubicBezTo>
                  <a:cubicBezTo>
                    <a:pt x="1595" y="9297"/>
                    <a:pt x="1420" y="9318"/>
                    <a:pt x="1261" y="9385"/>
                  </a:cubicBezTo>
                  <a:cubicBezTo>
                    <a:pt x="1095" y="9457"/>
                    <a:pt x="973" y="9583"/>
                    <a:pt x="880" y="9735"/>
                  </a:cubicBezTo>
                  <a:cubicBezTo>
                    <a:pt x="756" y="9935"/>
                    <a:pt x="701" y="10155"/>
                    <a:pt x="720" y="10390"/>
                  </a:cubicBezTo>
                  <a:cubicBezTo>
                    <a:pt x="738" y="10617"/>
                    <a:pt x="823" y="10832"/>
                    <a:pt x="899" y="11045"/>
                  </a:cubicBezTo>
                  <a:cubicBezTo>
                    <a:pt x="929" y="11132"/>
                    <a:pt x="848" y="11215"/>
                    <a:pt x="767" y="11215"/>
                  </a:cubicBezTo>
                  <a:cubicBezTo>
                    <a:pt x="756" y="11215"/>
                    <a:pt x="745" y="11214"/>
                    <a:pt x="734" y="11210"/>
                  </a:cubicBezTo>
                  <a:cubicBezTo>
                    <a:pt x="710" y="11204"/>
                    <a:pt x="686" y="11201"/>
                    <a:pt x="663" y="11201"/>
                  </a:cubicBezTo>
                  <a:cubicBezTo>
                    <a:pt x="511" y="11201"/>
                    <a:pt x="375" y="11332"/>
                    <a:pt x="282" y="11438"/>
                  </a:cubicBezTo>
                  <a:cubicBezTo>
                    <a:pt x="170" y="11566"/>
                    <a:pt x="94" y="11710"/>
                    <a:pt x="57" y="11875"/>
                  </a:cubicBezTo>
                  <a:cubicBezTo>
                    <a:pt x="45" y="11922"/>
                    <a:pt x="38" y="11972"/>
                    <a:pt x="32" y="12023"/>
                  </a:cubicBezTo>
                  <a:cubicBezTo>
                    <a:pt x="1" y="12307"/>
                    <a:pt x="51" y="12645"/>
                    <a:pt x="262" y="12837"/>
                  </a:cubicBezTo>
                  <a:cubicBezTo>
                    <a:pt x="264" y="12838"/>
                    <a:pt x="264" y="12841"/>
                    <a:pt x="266" y="12841"/>
                  </a:cubicBezTo>
                  <a:cubicBezTo>
                    <a:pt x="791" y="12960"/>
                    <a:pt x="1316" y="13078"/>
                    <a:pt x="1840" y="13194"/>
                  </a:cubicBezTo>
                  <a:cubicBezTo>
                    <a:pt x="2847" y="13416"/>
                    <a:pt x="3850" y="13656"/>
                    <a:pt x="4853" y="13897"/>
                  </a:cubicBezTo>
                  <a:cubicBezTo>
                    <a:pt x="4758" y="13625"/>
                    <a:pt x="5003" y="13259"/>
                    <a:pt x="5155" y="13060"/>
                  </a:cubicBezTo>
                  <a:cubicBezTo>
                    <a:pt x="5270" y="12905"/>
                    <a:pt x="5401" y="12776"/>
                    <a:pt x="5572" y="12680"/>
                  </a:cubicBezTo>
                  <a:cubicBezTo>
                    <a:pt x="5680" y="12620"/>
                    <a:pt x="5796" y="12586"/>
                    <a:pt x="5910" y="12541"/>
                  </a:cubicBezTo>
                  <a:cubicBezTo>
                    <a:pt x="5943" y="12530"/>
                    <a:pt x="5976" y="12514"/>
                    <a:pt x="6010" y="12499"/>
                  </a:cubicBezTo>
                  <a:cubicBezTo>
                    <a:pt x="5867" y="12255"/>
                    <a:pt x="5789" y="11982"/>
                    <a:pt x="5844" y="11695"/>
                  </a:cubicBezTo>
                  <a:cubicBezTo>
                    <a:pt x="5881" y="11523"/>
                    <a:pt x="5976" y="11364"/>
                    <a:pt x="6091" y="11232"/>
                  </a:cubicBezTo>
                  <a:cubicBezTo>
                    <a:pt x="6143" y="11171"/>
                    <a:pt x="6201" y="11118"/>
                    <a:pt x="6268" y="11073"/>
                  </a:cubicBezTo>
                  <a:cubicBezTo>
                    <a:pt x="6292" y="11056"/>
                    <a:pt x="6321" y="11041"/>
                    <a:pt x="6346" y="11023"/>
                  </a:cubicBezTo>
                  <a:cubicBezTo>
                    <a:pt x="6127" y="10805"/>
                    <a:pt x="6020" y="10495"/>
                    <a:pt x="6073" y="10187"/>
                  </a:cubicBezTo>
                  <a:cubicBezTo>
                    <a:pt x="6118" y="9920"/>
                    <a:pt x="6273" y="9682"/>
                    <a:pt x="6467" y="9492"/>
                  </a:cubicBezTo>
                  <a:cubicBezTo>
                    <a:pt x="6347" y="9372"/>
                    <a:pt x="6258" y="9202"/>
                    <a:pt x="6211" y="9055"/>
                  </a:cubicBezTo>
                  <a:cubicBezTo>
                    <a:pt x="6140" y="8834"/>
                    <a:pt x="6140" y="8582"/>
                    <a:pt x="6229" y="8367"/>
                  </a:cubicBezTo>
                  <a:cubicBezTo>
                    <a:pt x="6270" y="8264"/>
                    <a:pt x="6326" y="8170"/>
                    <a:pt x="6395" y="8086"/>
                  </a:cubicBezTo>
                  <a:cubicBezTo>
                    <a:pt x="6458" y="8008"/>
                    <a:pt x="6535" y="7952"/>
                    <a:pt x="6601" y="7896"/>
                  </a:cubicBezTo>
                  <a:cubicBezTo>
                    <a:pt x="6578" y="7854"/>
                    <a:pt x="6561" y="7807"/>
                    <a:pt x="6539" y="7764"/>
                  </a:cubicBezTo>
                  <a:cubicBezTo>
                    <a:pt x="6490" y="7667"/>
                    <a:pt x="6437" y="7572"/>
                    <a:pt x="6394" y="7474"/>
                  </a:cubicBezTo>
                  <a:cubicBezTo>
                    <a:pt x="6294" y="7244"/>
                    <a:pt x="6254" y="6991"/>
                    <a:pt x="6344" y="6750"/>
                  </a:cubicBezTo>
                  <a:cubicBezTo>
                    <a:pt x="6417" y="6546"/>
                    <a:pt x="6573" y="6417"/>
                    <a:pt x="6719" y="6267"/>
                  </a:cubicBezTo>
                  <a:cubicBezTo>
                    <a:pt x="6753" y="6231"/>
                    <a:pt x="6787" y="6198"/>
                    <a:pt x="6816" y="6160"/>
                  </a:cubicBezTo>
                  <a:cubicBezTo>
                    <a:pt x="6831" y="6141"/>
                    <a:pt x="6846" y="6120"/>
                    <a:pt x="6859" y="6098"/>
                  </a:cubicBezTo>
                  <a:cubicBezTo>
                    <a:pt x="6868" y="6084"/>
                    <a:pt x="6865" y="6081"/>
                    <a:pt x="6868" y="6078"/>
                  </a:cubicBezTo>
                  <a:lnTo>
                    <a:pt x="6868" y="6075"/>
                  </a:lnTo>
                  <a:lnTo>
                    <a:pt x="6864" y="6072"/>
                  </a:lnTo>
                  <a:lnTo>
                    <a:pt x="6864" y="6074"/>
                  </a:lnTo>
                  <a:cubicBezTo>
                    <a:pt x="6862" y="6068"/>
                    <a:pt x="6857" y="6061"/>
                    <a:pt x="6854" y="6056"/>
                  </a:cubicBezTo>
                  <a:cubicBezTo>
                    <a:pt x="6832" y="6011"/>
                    <a:pt x="6812" y="5969"/>
                    <a:pt x="6799" y="5920"/>
                  </a:cubicBezTo>
                  <a:cubicBezTo>
                    <a:pt x="6733" y="5696"/>
                    <a:pt x="6745" y="5443"/>
                    <a:pt x="6799" y="5218"/>
                  </a:cubicBezTo>
                  <a:cubicBezTo>
                    <a:pt x="6851" y="5003"/>
                    <a:pt x="6953" y="4766"/>
                    <a:pt x="7132" y="4625"/>
                  </a:cubicBezTo>
                  <a:cubicBezTo>
                    <a:pt x="7217" y="4558"/>
                    <a:pt x="7316" y="4509"/>
                    <a:pt x="7414" y="4464"/>
                  </a:cubicBezTo>
                  <a:cubicBezTo>
                    <a:pt x="7464" y="4441"/>
                    <a:pt x="7518" y="4418"/>
                    <a:pt x="7567" y="4390"/>
                  </a:cubicBezTo>
                  <a:cubicBezTo>
                    <a:pt x="7426" y="4087"/>
                    <a:pt x="7524" y="3707"/>
                    <a:pt x="7707" y="3434"/>
                  </a:cubicBezTo>
                  <a:cubicBezTo>
                    <a:pt x="7759" y="3361"/>
                    <a:pt x="7816" y="3287"/>
                    <a:pt x="7884" y="3231"/>
                  </a:cubicBezTo>
                  <a:cubicBezTo>
                    <a:pt x="7972" y="3162"/>
                    <a:pt x="8068" y="3140"/>
                    <a:pt x="8166" y="3093"/>
                  </a:cubicBezTo>
                  <a:cubicBezTo>
                    <a:pt x="8200" y="3078"/>
                    <a:pt x="8228" y="3051"/>
                    <a:pt x="8262" y="3035"/>
                  </a:cubicBezTo>
                  <a:cubicBezTo>
                    <a:pt x="8266" y="3028"/>
                    <a:pt x="8271" y="3022"/>
                    <a:pt x="8275" y="3015"/>
                  </a:cubicBezTo>
                  <a:cubicBezTo>
                    <a:pt x="8316" y="2934"/>
                    <a:pt x="8351" y="2854"/>
                    <a:pt x="8400" y="2778"/>
                  </a:cubicBezTo>
                  <a:cubicBezTo>
                    <a:pt x="8581" y="2501"/>
                    <a:pt x="8856" y="2276"/>
                    <a:pt x="9180" y="2188"/>
                  </a:cubicBezTo>
                  <a:cubicBezTo>
                    <a:pt x="9186" y="2188"/>
                    <a:pt x="9195" y="2187"/>
                    <a:pt x="9198" y="2184"/>
                  </a:cubicBezTo>
                  <a:lnTo>
                    <a:pt x="9198" y="2176"/>
                  </a:lnTo>
                  <a:cubicBezTo>
                    <a:pt x="9221" y="1856"/>
                    <a:pt x="9129" y="1539"/>
                    <a:pt x="8867" y="1339"/>
                  </a:cubicBezTo>
                  <a:cubicBezTo>
                    <a:pt x="8718" y="1224"/>
                    <a:pt x="8537" y="1162"/>
                    <a:pt x="8355" y="1162"/>
                  </a:cubicBezTo>
                  <a:cubicBezTo>
                    <a:pt x="8235" y="1162"/>
                    <a:pt x="8115" y="1189"/>
                    <a:pt x="8003" y="1245"/>
                  </a:cubicBezTo>
                  <a:cubicBezTo>
                    <a:pt x="7980" y="1257"/>
                    <a:pt x="7956" y="1262"/>
                    <a:pt x="7933" y="1262"/>
                  </a:cubicBezTo>
                  <a:cubicBezTo>
                    <a:pt x="7875" y="1262"/>
                    <a:pt x="7821" y="1228"/>
                    <a:pt x="7804" y="1164"/>
                  </a:cubicBezTo>
                  <a:cubicBezTo>
                    <a:pt x="7722" y="874"/>
                    <a:pt x="7757" y="525"/>
                    <a:pt x="7482" y="328"/>
                  </a:cubicBezTo>
                  <a:cubicBezTo>
                    <a:pt x="7352" y="235"/>
                    <a:pt x="7182" y="163"/>
                    <a:pt x="7015" y="163"/>
                  </a:cubicBezTo>
                  <a:cubicBezTo>
                    <a:pt x="6982" y="163"/>
                    <a:pt x="6948" y="166"/>
                    <a:pt x="6915" y="172"/>
                  </a:cubicBezTo>
                  <a:cubicBezTo>
                    <a:pt x="6724" y="210"/>
                    <a:pt x="6560" y="325"/>
                    <a:pt x="6400" y="431"/>
                  </a:cubicBezTo>
                  <a:cubicBezTo>
                    <a:pt x="6380" y="445"/>
                    <a:pt x="6357" y="451"/>
                    <a:pt x="6333" y="451"/>
                  </a:cubicBezTo>
                  <a:cubicBezTo>
                    <a:pt x="6282" y="451"/>
                    <a:pt x="6231" y="424"/>
                    <a:pt x="6207" y="381"/>
                  </a:cubicBezTo>
                  <a:cubicBezTo>
                    <a:pt x="6127" y="232"/>
                    <a:pt x="6044" y="137"/>
                    <a:pt x="5888" y="63"/>
                  </a:cubicBezTo>
                  <a:cubicBezTo>
                    <a:pt x="5794" y="22"/>
                    <a:pt x="5679" y="1"/>
                    <a:pt x="556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35"/>
            <p:cNvSpPr/>
            <p:nvPr/>
          </p:nvSpPr>
          <p:spPr>
            <a:xfrm>
              <a:off x="2041628" y="3182946"/>
              <a:ext cx="168009" cy="184158"/>
            </a:xfrm>
            <a:custGeom>
              <a:rect b="b" l="l" r="r" t="t"/>
              <a:pathLst>
                <a:path extrusionOk="0" h="5341" w="4873">
                  <a:moveTo>
                    <a:pt x="2822" y="0"/>
                  </a:moveTo>
                  <a:cubicBezTo>
                    <a:pt x="2776" y="0"/>
                    <a:pt x="2725" y="14"/>
                    <a:pt x="2669" y="44"/>
                  </a:cubicBezTo>
                  <a:cubicBezTo>
                    <a:pt x="2405" y="192"/>
                    <a:pt x="2385" y="578"/>
                    <a:pt x="2387" y="840"/>
                  </a:cubicBezTo>
                  <a:cubicBezTo>
                    <a:pt x="2388" y="931"/>
                    <a:pt x="2315" y="981"/>
                    <a:pt x="2240" y="981"/>
                  </a:cubicBezTo>
                  <a:cubicBezTo>
                    <a:pt x="2180" y="981"/>
                    <a:pt x="2119" y="948"/>
                    <a:pt x="2099" y="878"/>
                  </a:cubicBezTo>
                  <a:cubicBezTo>
                    <a:pt x="2050" y="703"/>
                    <a:pt x="2006" y="521"/>
                    <a:pt x="1922" y="356"/>
                  </a:cubicBezTo>
                  <a:cubicBezTo>
                    <a:pt x="1860" y="229"/>
                    <a:pt x="1770" y="101"/>
                    <a:pt x="1620" y="73"/>
                  </a:cubicBezTo>
                  <a:cubicBezTo>
                    <a:pt x="1604" y="68"/>
                    <a:pt x="1589" y="66"/>
                    <a:pt x="1575" y="66"/>
                  </a:cubicBezTo>
                  <a:cubicBezTo>
                    <a:pt x="1549" y="66"/>
                    <a:pt x="1527" y="73"/>
                    <a:pt x="1504" y="88"/>
                  </a:cubicBezTo>
                  <a:cubicBezTo>
                    <a:pt x="1475" y="109"/>
                    <a:pt x="1451" y="140"/>
                    <a:pt x="1426" y="184"/>
                  </a:cubicBezTo>
                  <a:cubicBezTo>
                    <a:pt x="1324" y="375"/>
                    <a:pt x="1322" y="638"/>
                    <a:pt x="1328" y="864"/>
                  </a:cubicBezTo>
                  <a:cubicBezTo>
                    <a:pt x="1332" y="943"/>
                    <a:pt x="1267" y="990"/>
                    <a:pt x="1201" y="990"/>
                  </a:cubicBezTo>
                  <a:cubicBezTo>
                    <a:pt x="1158" y="990"/>
                    <a:pt x="1115" y="971"/>
                    <a:pt x="1089" y="929"/>
                  </a:cubicBezTo>
                  <a:cubicBezTo>
                    <a:pt x="946" y="688"/>
                    <a:pt x="815" y="283"/>
                    <a:pt x="482" y="263"/>
                  </a:cubicBezTo>
                  <a:cubicBezTo>
                    <a:pt x="470" y="263"/>
                    <a:pt x="458" y="262"/>
                    <a:pt x="446" y="262"/>
                  </a:cubicBezTo>
                  <a:cubicBezTo>
                    <a:pt x="319" y="262"/>
                    <a:pt x="184" y="299"/>
                    <a:pt x="102" y="402"/>
                  </a:cubicBezTo>
                  <a:cubicBezTo>
                    <a:pt x="24" y="495"/>
                    <a:pt x="4" y="628"/>
                    <a:pt x="1" y="751"/>
                  </a:cubicBezTo>
                  <a:cubicBezTo>
                    <a:pt x="1" y="940"/>
                    <a:pt x="48" y="1133"/>
                    <a:pt x="83" y="1318"/>
                  </a:cubicBezTo>
                  <a:cubicBezTo>
                    <a:pt x="130" y="1546"/>
                    <a:pt x="183" y="1772"/>
                    <a:pt x="249" y="1997"/>
                  </a:cubicBezTo>
                  <a:cubicBezTo>
                    <a:pt x="373" y="2444"/>
                    <a:pt x="522" y="2885"/>
                    <a:pt x="677" y="3322"/>
                  </a:cubicBezTo>
                  <a:cubicBezTo>
                    <a:pt x="757" y="3549"/>
                    <a:pt x="839" y="3773"/>
                    <a:pt x="905" y="4005"/>
                  </a:cubicBezTo>
                  <a:cubicBezTo>
                    <a:pt x="958" y="4193"/>
                    <a:pt x="976" y="4396"/>
                    <a:pt x="1069" y="4570"/>
                  </a:cubicBezTo>
                  <a:cubicBezTo>
                    <a:pt x="1072" y="4570"/>
                    <a:pt x="1072" y="4573"/>
                    <a:pt x="1072" y="4573"/>
                  </a:cubicBezTo>
                  <a:cubicBezTo>
                    <a:pt x="1172" y="4540"/>
                    <a:pt x="1280" y="4516"/>
                    <a:pt x="1382" y="4512"/>
                  </a:cubicBezTo>
                  <a:cubicBezTo>
                    <a:pt x="1400" y="4511"/>
                    <a:pt x="1419" y="4511"/>
                    <a:pt x="1438" y="4511"/>
                  </a:cubicBezTo>
                  <a:cubicBezTo>
                    <a:pt x="1605" y="4511"/>
                    <a:pt x="1774" y="4552"/>
                    <a:pt x="1922" y="4631"/>
                  </a:cubicBezTo>
                  <a:cubicBezTo>
                    <a:pt x="1835" y="4381"/>
                    <a:pt x="1770" y="4124"/>
                    <a:pt x="1719" y="3860"/>
                  </a:cubicBezTo>
                  <a:cubicBezTo>
                    <a:pt x="1679" y="3658"/>
                    <a:pt x="1647" y="3455"/>
                    <a:pt x="1623" y="3252"/>
                  </a:cubicBezTo>
                  <a:cubicBezTo>
                    <a:pt x="1599" y="3088"/>
                    <a:pt x="1552" y="2853"/>
                    <a:pt x="1642" y="2700"/>
                  </a:cubicBezTo>
                  <a:cubicBezTo>
                    <a:pt x="1655" y="2679"/>
                    <a:pt x="1676" y="2670"/>
                    <a:pt x="1696" y="2670"/>
                  </a:cubicBezTo>
                  <a:cubicBezTo>
                    <a:pt x="1718" y="2670"/>
                    <a:pt x="1740" y="2681"/>
                    <a:pt x="1754" y="2700"/>
                  </a:cubicBezTo>
                  <a:cubicBezTo>
                    <a:pt x="1811" y="2773"/>
                    <a:pt x="1820" y="2872"/>
                    <a:pt x="1833" y="2964"/>
                  </a:cubicBezTo>
                  <a:cubicBezTo>
                    <a:pt x="1844" y="3058"/>
                    <a:pt x="1854" y="3155"/>
                    <a:pt x="1864" y="3251"/>
                  </a:cubicBezTo>
                  <a:cubicBezTo>
                    <a:pt x="1884" y="3440"/>
                    <a:pt x="1911" y="3627"/>
                    <a:pt x="1942" y="3812"/>
                  </a:cubicBezTo>
                  <a:cubicBezTo>
                    <a:pt x="2002" y="4162"/>
                    <a:pt x="2084" y="4512"/>
                    <a:pt x="2189" y="4853"/>
                  </a:cubicBezTo>
                  <a:lnTo>
                    <a:pt x="2209" y="4880"/>
                  </a:lnTo>
                  <a:cubicBezTo>
                    <a:pt x="2369" y="4792"/>
                    <a:pt x="2534" y="4720"/>
                    <a:pt x="2718" y="4695"/>
                  </a:cubicBezTo>
                  <a:cubicBezTo>
                    <a:pt x="2671" y="4376"/>
                    <a:pt x="2645" y="4052"/>
                    <a:pt x="2651" y="3730"/>
                  </a:cubicBezTo>
                  <a:cubicBezTo>
                    <a:pt x="2657" y="3391"/>
                    <a:pt x="2676" y="3038"/>
                    <a:pt x="2810" y="2723"/>
                  </a:cubicBezTo>
                  <a:cubicBezTo>
                    <a:pt x="2826" y="2687"/>
                    <a:pt x="2858" y="2671"/>
                    <a:pt x="2892" y="2671"/>
                  </a:cubicBezTo>
                  <a:cubicBezTo>
                    <a:pt x="2947" y="2671"/>
                    <a:pt x="3007" y="2713"/>
                    <a:pt x="3003" y="2773"/>
                  </a:cubicBezTo>
                  <a:cubicBezTo>
                    <a:pt x="2976" y="3098"/>
                    <a:pt x="2925" y="3418"/>
                    <a:pt x="2916" y="3744"/>
                  </a:cubicBezTo>
                  <a:cubicBezTo>
                    <a:pt x="2906" y="4061"/>
                    <a:pt x="2916" y="4375"/>
                    <a:pt x="2950" y="4692"/>
                  </a:cubicBezTo>
                  <a:cubicBezTo>
                    <a:pt x="3090" y="4707"/>
                    <a:pt x="3227" y="4751"/>
                    <a:pt x="3352" y="4820"/>
                  </a:cubicBezTo>
                  <a:cubicBezTo>
                    <a:pt x="3426" y="4592"/>
                    <a:pt x="3468" y="4355"/>
                    <a:pt x="3508" y="4124"/>
                  </a:cubicBezTo>
                  <a:cubicBezTo>
                    <a:pt x="3554" y="3859"/>
                    <a:pt x="3598" y="3591"/>
                    <a:pt x="3723" y="3350"/>
                  </a:cubicBezTo>
                  <a:cubicBezTo>
                    <a:pt x="3744" y="3306"/>
                    <a:pt x="3783" y="3288"/>
                    <a:pt x="3823" y="3288"/>
                  </a:cubicBezTo>
                  <a:cubicBezTo>
                    <a:pt x="3902" y="3288"/>
                    <a:pt x="3986" y="3359"/>
                    <a:pt x="3955" y="3450"/>
                  </a:cubicBezTo>
                  <a:cubicBezTo>
                    <a:pt x="3873" y="3700"/>
                    <a:pt x="3805" y="3955"/>
                    <a:pt x="3743" y="4214"/>
                  </a:cubicBezTo>
                  <a:cubicBezTo>
                    <a:pt x="3685" y="4458"/>
                    <a:pt x="3624" y="4701"/>
                    <a:pt x="3510" y="4926"/>
                  </a:cubicBezTo>
                  <a:cubicBezTo>
                    <a:pt x="3635" y="5026"/>
                    <a:pt x="3728" y="5153"/>
                    <a:pt x="3781" y="5307"/>
                  </a:cubicBezTo>
                  <a:cubicBezTo>
                    <a:pt x="3786" y="5318"/>
                    <a:pt x="3790" y="5329"/>
                    <a:pt x="3793" y="5340"/>
                  </a:cubicBezTo>
                  <a:cubicBezTo>
                    <a:pt x="3906" y="4984"/>
                    <a:pt x="4031" y="4631"/>
                    <a:pt x="4153" y="4276"/>
                  </a:cubicBezTo>
                  <a:cubicBezTo>
                    <a:pt x="4296" y="3865"/>
                    <a:pt x="4417" y="3449"/>
                    <a:pt x="4539" y="3031"/>
                  </a:cubicBezTo>
                  <a:cubicBezTo>
                    <a:pt x="4653" y="2650"/>
                    <a:pt x="4775" y="2268"/>
                    <a:pt x="4833" y="1872"/>
                  </a:cubicBezTo>
                  <a:cubicBezTo>
                    <a:pt x="4861" y="1682"/>
                    <a:pt x="4873" y="1482"/>
                    <a:pt x="4861" y="1288"/>
                  </a:cubicBezTo>
                  <a:cubicBezTo>
                    <a:pt x="4852" y="1147"/>
                    <a:pt x="4836" y="944"/>
                    <a:pt x="4758" y="826"/>
                  </a:cubicBezTo>
                  <a:cubicBezTo>
                    <a:pt x="4744" y="808"/>
                    <a:pt x="4739" y="812"/>
                    <a:pt x="4733" y="808"/>
                  </a:cubicBezTo>
                  <a:cubicBezTo>
                    <a:pt x="4733" y="805"/>
                    <a:pt x="4730" y="805"/>
                    <a:pt x="4730" y="805"/>
                  </a:cubicBezTo>
                  <a:lnTo>
                    <a:pt x="4730" y="803"/>
                  </a:lnTo>
                  <a:cubicBezTo>
                    <a:pt x="4726" y="805"/>
                    <a:pt x="4723" y="805"/>
                    <a:pt x="4718" y="805"/>
                  </a:cubicBezTo>
                  <a:cubicBezTo>
                    <a:pt x="4717" y="805"/>
                    <a:pt x="4717" y="805"/>
                    <a:pt x="4714" y="808"/>
                  </a:cubicBezTo>
                  <a:cubicBezTo>
                    <a:pt x="4677" y="829"/>
                    <a:pt x="4649" y="851"/>
                    <a:pt x="4622" y="888"/>
                  </a:cubicBezTo>
                  <a:cubicBezTo>
                    <a:pt x="4586" y="934"/>
                    <a:pt x="4556" y="987"/>
                    <a:pt x="4536" y="1041"/>
                  </a:cubicBezTo>
                  <a:cubicBezTo>
                    <a:pt x="4534" y="1115"/>
                    <a:pt x="4524" y="1187"/>
                    <a:pt x="4496" y="1253"/>
                  </a:cubicBezTo>
                  <a:cubicBezTo>
                    <a:pt x="4471" y="1318"/>
                    <a:pt x="4423" y="1361"/>
                    <a:pt x="4355" y="1361"/>
                  </a:cubicBezTo>
                  <a:cubicBezTo>
                    <a:pt x="4349" y="1361"/>
                    <a:pt x="4342" y="1361"/>
                    <a:pt x="4335" y="1360"/>
                  </a:cubicBezTo>
                  <a:cubicBezTo>
                    <a:pt x="4270" y="1350"/>
                    <a:pt x="4196" y="1286"/>
                    <a:pt x="4205" y="1214"/>
                  </a:cubicBezTo>
                  <a:lnTo>
                    <a:pt x="4211" y="1173"/>
                  </a:lnTo>
                  <a:cubicBezTo>
                    <a:pt x="4212" y="1164"/>
                    <a:pt x="4212" y="1157"/>
                    <a:pt x="4215" y="1145"/>
                  </a:cubicBezTo>
                  <a:cubicBezTo>
                    <a:pt x="4217" y="1140"/>
                    <a:pt x="4217" y="1137"/>
                    <a:pt x="4217" y="1133"/>
                  </a:cubicBezTo>
                  <a:cubicBezTo>
                    <a:pt x="4217" y="1127"/>
                    <a:pt x="4222" y="1099"/>
                    <a:pt x="4222" y="1095"/>
                  </a:cubicBezTo>
                  <a:cubicBezTo>
                    <a:pt x="4226" y="1062"/>
                    <a:pt x="4227" y="1057"/>
                    <a:pt x="4228" y="1057"/>
                  </a:cubicBezTo>
                  <a:cubicBezTo>
                    <a:pt x="4228" y="1057"/>
                    <a:pt x="4228" y="1058"/>
                    <a:pt x="4229" y="1058"/>
                  </a:cubicBezTo>
                  <a:cubicBezTo>
                    <a:pt x="4229" y="1058"/>
                    <a:pt x="4229" y="1055"/>
                    <a:pt x="4231" y="1033"/>
                  </a:cubicBezTo>
                  <a:cubicBezTo>
                    <a:pt x="4232" y="1015"/>
                    <a:pt x="4232" y="995"/>
                    <a:pt x="4234" y="977"/>
                  </a:cubicBezTo>
                  <a:cubicBezTo>
                    <a:pt x="4237" y="895"/>
                    <a:pt x="4232" y="809"/>
                    <a:pt x="4219" y="734"/>
                  </a:cubicBezTo>
                  <a:cubicBezTo>
                    <a:pt x="4194" y="602"/>
                    <a:pt x="4145" y="418"/>
                    <a:pt x="4029" y="356"/>
                  </a:cubicBezTo>
                  <a:cubicBezTo>
                    <a:pt x="4003" y="342"/>
                    <a:pt x="3976" y="336"/>
                    <a:pt x="3950" y="336"/>
                  </a:cubicBezTo>
                  <a:cubicBezTo>
                    <a:pt x="3848" y="336"/>
                    <a:pt x="3751" y="428"/>
                    <a:pt x="3695" y="517"/>
                  </a:cubicBezTo>
                  <a:cubicBezTo>
                    <a:pt x="3618" y="636"/>
                    <a:pt x="3567" y="765"/>
                    <a:pt x="3551" y="902"/>
                  </a:cubicBezTo>
                  <a:cubicBezTo>
                    <a:pt x="3551" y="922"/>
                    <a:pt x="3551" y="939"/>
                    <a:pt x="3549" y="958"/>
                  </a:cubicBezTo>
                  <a:cubicBezTo>
                    <a:pt x="3549" y="960"/>
                    <a:pt x="3546" y="961"/>
                    <a:pt x="3546" y="964"/>
                  </a:cubicBezTo>
                  <a:cubicBezTo>
                    <a:pt x="3546" y="976"/>
                    <a:pt x="3546" y="986"/>
                    <a:pt x="3542" y="997"/>
                  </a:cubicBezTo>
                  <a:lnTo>
                    <a:pt x="3542" y="1005"/>
                  </a:lnTo>
                  <a:cubicBezTo>
                    <a:pt x="3521" y="1064"/>
                    <a:pt x="3468" y="1111"/>
                    <a:pt x="3399" y="1111"/>
                  </a:cubicBezTo>
                  <a:cubicBezTo>
                    <a:pt x="3311" y="1111"/>
                    <a:pt x="3260" y="1044"/>
                    <a:pt x="3252" y="964"/>
                  </a:cubicBezTo>
                  <a:cubicBezTo>
                    <a:pt x="3243" y="883"/>
                    <a:pt x="3249" y="800"/>
                    <a:pt x="3243" y="718"/>
                  </a:cubicBezTo>
                  <a:cubicBezTo>
                    <a:pt x="3236" y="635"/>
                    <a:pt x="3222" y="559"/>
                    <a:pt x="3202" y="471"/>
                  </a:cubicBezTo>
                  <a:cubicBezTo>
                    <a:pt x="3153" y="271"/>
                    <a:pt x="3032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35"/>
            <p:cNvSpPr/>
            <p:nvPr/>
          </p:nvSpPr>
          <p:spPr>
            <a:xfrm>
              <a:off x="1986808" y="3888127"/>
              <a:ext cx="200211" cy="200501"/>
            </a:xfrm>
            <a:custGeom>
              <a:rect b="b" l="l" r="r" t="t"/>
              <a:pathLst>
                <a:path extrusionOk="0" h="5815" w="5807">
                  <a:moveTo>
                    <a:pt x="749" y="1"/>
                  </a:moveTo>
                  <a:cubicBezTo>
                    <a:pt x="740" y="1"/>
                    <a:pt x="730" y="1"/>
                    <a:pt x="720" y="2"/>
                  </a:cubicBezTo>
                  <a:cubicBezTo>
                    <a:pt x="630" y="5"/>
                    <a:pt x="541" y="32"/>
                    <a:pt x="459" y="60"/>
                  </a:cubicBezTo>
                  <a:cubicBezTo>
                    <a:pt x="299" y="116"/>
                    <a:pt x="112" y="213"/>
                    <a:pt x="0" y="347"/>
                  </a:cubicBezTo>
                  <a:cubicBezTo>
                    <a:pt x="0" y="350"/>
                    <a:pt x="2" y="352"/>
                    <a:pt x="2" y="356"/>
                  </a:cubicBezTo>
                  <a:cubicBezTo>
                    <a:pt x="8" y="370"/>
                    <a:pt x="10" y="386"/>
                    <a:pt x="12" y="399"/>
                  </a:cubicBezTo>
                  <a:cubicBezTo>
                    <a:pt x="18" y="440"/>
                    <a:pt x="20" y="479"/>
                    <a:pt x="16" y="521"/>
                  </a:cubicBezTo>
                  <a:cubicBezTo>
                    <a:pt x="13" y="542"/>
                    <a:pt x="8" y="560"/>
                    <a:pt x="5" y="580"/>
                  </a:cubicBezTo>
                  <a:cubicBezTo>
                    <a:pt x="69" y="567"/>
                    <a:pt x="134" y="560"/>
                    <a:pt x="199" y="560"/>
                  </a:cubicBezTo>
                  <a:cubicBezTo>
                    <a:pt x="346" y="560"/>
                    <a:pt x="492" y="594"/>
                    <a:pt x="625" y="667"/>
                  </a:cubicBezTo>
                  <a:cubicBezTo>
                    <a:pt x="875" y="803"/>
                    <a:pt x="995" y="1054"/>
                    <a:pt x="991" y="1333"/>
                  </a:cubicBezTo>
                  <a:cubicBezTo>
                    <a:pt x="991" y="1393"/>
                    <a:pt x="948" y="1520"/>
                    <a:pt x="1006" y="1547"/>
                  </a:cubicBezTo>
                  <a:cubicBezTo>
                    <a:pt x="1046" y="1566"/>
                    <a:pt x="1091" y="1571"/>
                    <a:pt x="1136" y="1571"/>
                  </a:cubicBezTo>
                  <a:cubicBezTo>
                    <a:pt x="1186" y="1571"/>
                    <a:pt x="1237" y="1565"/>
                    <a:pt x="1282" y="1565"/>
                  </a:cubicBezTo>
                  <a:cubicBezTo>
                    <a:pt x="1286" y="1565"/>
                    <a:pt x="1289" y="1565"/>
                    <a:pt x="1293" y="1565"/>
                  </a:cubicBezTo>
                  <a:cubicBezTo>
                    <a:pt x="1552" y="1569"/>
                    <a:pt x="1811" y="1713"/>
                    <a:pt x="1927" y="1947"/>
                  </a:cubicBezTo>
                  <a:cubicBezTo>
                    <a:pt x="2018" y="2135"/>
                    <a:pt x="1997" y="2346"/>
                    <a:pt x="1900" y="2521"/>
                  </a:cubicBezTo>
                  <a:cubicBezTo>
                    <a:pt x="1965" y="2526"/>
                    <a:pt x="2028" y="2530"/>
                    <a:pt x="2094" y="2546"/>
                  </a:cubicBezTo>
                  <a:cubicBezTo>
                    <a:pt x="2244" y="2579"/>
                    <a:pt x="2380" y="2662"/>
                    <a:pt x="2462" y="2796"/>
                  </a:cubicBezTo>
                  <a:cubicBezTo>
                    <a:pt x="2540" y="2924"/>
                    <a:pt x="2533" y="3068"/>
                    <a:pt x="2474" y="3202"/>
                  </a:cubicBezTo>
                  <a:cubicBezTo>
                    <a:pt x="2450" y="3255"/>
                    <a:pt x="2419" y="3304"/>
                    <a:pt x="2392" y="3358"/>
                  </a:cubicBezTo>
                  <a:cubicBezTo>
                    <a:pt x="2616" y="3390"/>
                    <a:pt x="2848" y="3401"/>
                    <a:pt x="3010" y="3589"/>
                  </a:cubicBezTo>
                  <a:cubicBezTo>
                    <a:pt x="3084" y="3676"/>
                    <a:pt x="3132" y="3778"/>
                    <a:pt x="3160" y="3885"/>
                  </a:cubicBezTo>
                  <a:cubicBezTo>
                    <a:pt x="3203" y="3692"/>
                    <a:pt x="3218" y="3490"/>
                    <a:pt x="3218" y="3296"/>
                  </a:cubicBezTo>
                  <a:cubicBezTo>
                    <a:pt x="3215" y="3095"/>
                    <a:pt x="3209" y="2895"/>
                    <a:pt x="3181" y="2695"/>
                  </a:cubicBezTo>
                  <a:cubicBezTo>
                    <a:pt x="3168" y="2604"/>
                    <a:pt x="3152" y="2515"/>
                    <a:pt x="3134" y="2423"/>
                  </a:cubicBezTo>
                  <a:cubicBezTo>
                    <a:pt x="3118" y="2345"/>
                    <a:pt x="3089" y="2261"/>
                    <a:pt x="3099" y="2179"/>
                  </a:cubicBezTo>
                  <a:cubicBezTo>
                    <a:pt x="3101" y="2143"/>
                    <a:pt x="3131" y="2116"/>
                    <a:pt x="3164" y="2116"/>
                  </a:cubicBezTo>
                  <a:cubicBezTo>
                    <a:pt x="3179" y="2116"/>
                    <a:pt x="3194" y="2122"/>
                    <a:pt x="3208" y="2136"/>
                  </a:cubicBezTo>
                  <a:cubicBezTo>
                    <a:pt x="3270" y="2200"/>
                    <a:pt x="3299" y="2297"/>
                    <a:pt x="3324" y="2382"/>
                  </a:cubicBezTo>
                  <a:cubicBezTo>
                    <a:pt x="3353" y="2475"/>
                    <a:pt x="3374" y="2573"/>
                    <a:pt x="3392" y="2669"/>
                  </a:cubicBezTo>
                  <a:cubicBezTo>
                    <a:pt x="3431" y="2881"/>
                    <a:pt x="3458" y="3101"/>
                    <a:pt x="3455" y="3318"/>
                  </a:cubicBezTo>
                  <a:cubicBezTo>
                    <a:pt x="3452" y="3708"/>
                    <a:pt x="3401" y="4155"/>
                    <a:pt x="3130" y="4457"/>
                  </a:cubicBezTo>
                  <a:cubicBezTo>
                    <a:pt x="3192" y="4465"/>
                    <a:pt x="3260" y="4469"/>
                    <a:pt x="3323" y="4488"/>
                  </a:cubicBezTo>
                  <a:cubicBezTo>
                    <a:pt x="3452" y="4528"/>
                    <a:pt x="3578" y="4606"/>
                    <a:pt x="3644" y="4729"/>
                  </a:cubicBezTo>
                  <a:cubicBezTo>
                    <a:pt x="3760" y="4938"/>
                    <a:pt x="3712" y="5193"/>
                    <a:pt x="3582" y="5387"/>
                  </a:cubicBezTo>
                  <a:cubicBezTo>
                    <a:pt x="3616" y="5400"/>
                    <a:pt x="3651" y="5412"/>
                    <a:pt x="3682" y="5428"/>
                  </a:cubicBezTo>
                  <a:cubicBezTo>
                    <a:pt x="3782" y="5475"/>
                    <a:pt x="3868" y="5546"/>
                    <a:pt x="3934" y="5634"/>
                  </a:cubicBezTo>
                  <a:cubicBezTo>
                    <a:pt x="3977" y="5689"/>
                    <a:pt x="4006" y="5752"/>
                    <a:pt x="4025" y="5814"/>
                  </a:cubicBezTo>
                  <a:cubicBezTo>
                    <a:pt x="4214" y="5502"/>
                    <a:pt x="4402" y="5187"/>
                    <a:pt x="4583" y="4868"/>
                  </a:cubicBezTo>
                  <a:cubicBezTo>
                    <a:pt x="5011" y="4121"/>
                    <a:pt x="5413" y="3354"/>
                    <a:pt x="5806" y="2586"/>
                  </a:cubicBezTo>
                  <a:cubicBezTo>
                    <a:pt x="5776" y="2554"/>
                    <a:pt x="5747" y="2525"/>
                    <a:pt x="5717" y="2505"/>
                  </a:cubicBezTo>
                  <a:cubicBezTo>
                    <a:pt x="5675" y="2481"/>
                    <a:pt x="5628" y="2474"/>
                    <a:pt x="5581" y="2474"/>
                  </a:cubicBezTo>
                  <a:cubicBezTo>
                    <a:pt x="5517" y="2474"/>
                    <a:pt x="5452" y="2487"/>
                    <a:pt x="5394" y="2489"/>
                  </a:cubicBezTo>
                  <a:cubicBezTo>
                    <a:pt x="5382" y="2490"/>
                    <a:pt x="5370" y="2490"/>
                    <a:pt x="5357" y="2490"/>
                  </a:cubicBezTo>
                  <a:cubicBezTo>
                    <a:pt x="5264" y="2490"/>
                    <a:pt x="5162" y="2468"/>
                    <a:pt x="5085" y="2417"/>
                  </a:cubicBezTo>
                  <a:cubicBezTo>
                    <a:pt x="4925" y="2310"/>
                    <a:pt x="4998" y="2141"/>
                    <a:pt x="5072" y="2005"/>
                  </a:cubicBezTo>
                  <a:cubicBezTo>
                    <a:pt x="5103" y="1945"/>
                    <a:pt x="5139" y="1881"/>
                    <a:pt x="5135" y="1814"/>
                  </a:cubicBezTo>
                  <a:cubicBezTo>
                    <a:pt x="5132" y="1801"/>
                    <a:pt x="5132" y="1794"/>
                    <a:pt x="5125" y="1776"/>
                  </a:cubicBezTo>
                  <a:lnTo>
                    <a:pt x="5121" y="1772"/>
                  </a:lnTo>
                  <a:cubicBezTo>
                    <a:pt x="5115" y="1764"/>
                    <a:pt x="5114" y="1763"/>
                    <a:pt x="5114" y="1763"/>
                  </a:cubicBezTo>
                  <a:cubicBezTo>
                    <a:pt x="5114" y="1763"/>
                    <a:pt x="5113" y="1763"/>
                    <a:pt x="5113" y="1763"/>
                  </a:cubicBezTo>
                  <a:cubicBezTo>
                    <a:pt x="5112" y="1763"/>
                    <a:pt x="5110" y="1763"/>
                    <a:pt x="5106" y="1760"/>
                  </a:cubicBezTo>
                  <a:cubicBezTo>
                    <a:pt x="5103" y="1757"/>
                    <a:pt x="5092" y="1750"/>
                    <a:pt x="5088" y="1750"/>
                  </a:cubicBezTo>
                  <a:cubicBezTo>
                    <a:pt x="5056" y="1738"/>
                    <a:pt x="5020" y="1734"/>
                    <a:pt x="4981" y="1734"/>
                  </a:cubicBezTo>
                  <a:cubicBezTo>
                    <a:pt x="4892" y="1734"/>
                    <a:pt x="4792" y="1759"/>
                    <a:pt x="4710" y="1777"/>
                  </a:cubicBezTo>
                  <a:cubicBezTo>
                    <a:pt x="4600" y="1800"/>
                    <a:pt x="4429" y="1845"/>
                    <a:pt x="4273" y="1845"/>
                  </a:cubicBezTo>
                  <a:cubicBezTo>
                    <a:pt x="4244" y="1845"/>
                    <a:pt x="4216" y="1843"/>
                    <a:pt x="4189" y="1840"/>
                  </a:cubicBezTo>
                  <a:lnTo>
                    <a:pt x="4189" y="1840"/>
                  </a:lnTo>
                  <a:cubicBezTo>
                    <a:pt x="4245" y="1940"/>
                    <a:pt x="4304" y="2039"/>
                    <a:pt x="4348" y="2146"/>
                  </a:cubicBezTo>
                  <a:cubicBezTo>
                    <a:pt x="4420" y="2319"/>
                    <a:pt x="4475" y="2499"/>
                    <a:pt x="4514" y="2684"/>
                  </a:cubicBezTo>
                  <a:cubicBezTo>
                    <a:pt x="4551" y="2865"/>
                    <a:pt x="4573" y="3048"/>
                    <a:pt x="4564" y="3233"/>
                  </a:cubicBezTo>
                  <a:cubicBezTo>
                    <a:pt x="4556" y="3432"/>
                    <a:pt x="4509" y="3616"/>
                    <a:pt x="4437" y="3801"/>
                  </a:cubicBezTo>
                  <a:cubicBezTo>
                    <a:pt x="4423" y="3835"/>
                    <a:pt x="4388" y="3853"/>
                    <a:pt x="4355" y="3853"/>
                  </a:cubicBezTo>
                  <a:cubicBezTo>
                    <a:pt x="4317" y="3853"/>
                    <a:pt x="4282" y="3830"/>
                    <a:pt x="4287" y="3781"/>
                  </a:cubicBezTo>
                  <a:cubicBezTo>
                    <a:pt x="4321" y="3428"/>
                    <a:pt x="4334" y="3062"/>
                    <a:pt x="4267" y="2711"/>
                  </a:cubicBezTo>
                  <a:cubicBezTo>
                    <a:pt x="4231" y="2528"/>
                    <a:pt x="4184" y="2341"/>
                    <a:pt x="4124" y="2164"/>
                  </a:cubicBezTo>
                  <a:cubicBezTo>
                    <a:pt x="4080" y="2027"/>
                    <a:pt x="4028" y="1896"/>
                    <a:pt x="4000" y="1760"/>
                  </a:cubicBezTo>
                  <a:cubicBezTo>
                    <a:pt x="3968" y="1729"/>
                    <a:pt x="3943" y="1688"/>
                    <a:pt x="3931" y="1635"/>
                  </a:cubicBezTo>
                  <a:cubicBezTo>
                    <a:pt x="3902" y="1510"/>
                    <a:pt x="3964" y="1380"/>
                    <a:pt x="3970" y="1255"/>
                  </a:cubicBezTo>
                  <a:cubicBezTo>
                    <a:pt x="3975" y="1193"/>
                    <a:pt x="3975" y="1133"/>
                    <a:pt x="3953" y="1078"/>
                  </a:cubicBezTo>
                  <a:cubicBezTo>
                    <a:pt x="3939" y="1049"/>
                    <a:pt x="3923" y="1033"/>
                    <a:pt x="3896" y="1021"/>
                  </a:cubicBezTo>
                  <a:cubicBezTo>
                    <a:pt x="3860" y="1006"/>
                    <a:pt x="3829" y="1003"/>
                    <a:pt x="3785" y="1003"/>
                  </a:cubicBezTo>
                  <a:cubicBezTo>
                    <a:pt x="3726" y="1006"/>
                    <a:pt x="3694" y="1010"/>
                    <a:pt x="3639" y="1021"/>
                  </a:cubicBezTo>
                  <a:cubicBezTo>
                    <a:pt x="3517" y="1046"/>
                    <a:pt x="3402" y="1084"/>
                    <a:pt x="3286" y="1112"/>
                  </a:cubicBezTo>
                  <a:cubicBezTo>
                    <a:pt x="3199" y="1135"/>
                    <a:pt x="3097" y="1154"/>
                    <a:pt x="2999" y="1154"/>
                  </a:cubicBezTo>
                  <a:cubicBezTo>
                    <a:pt x="2853" y="1154"/>
                    <a:pt x="2714" y="1112"/>
                    <a:pt x="2634" y="979"/>
                  </a:cubicBezTo>
                  <a:cubicBezTo>
                    <a:pt x="2558" y="851"/>
                    <a:pt x="2574" y="697"/>
                    <a:pt x="2558" y="554"/>
                  </a:cubicBezTo>
                  <a:cubicBezTo>
                    <a:pt x="2543" y="432"/>
                    <a:pt x="2505" y="341"/>
                    <a:pt x="2369" y="338"/>
                  </a:cubicBezTo>
                  <a:cubicBezTo>
                    <a:pt x="2363" y="338"/>
                    <a:pt x="2357" y="338"/>
                    <a:pt x="2351" y="338"/>
                  </a:cubicBezTo>
                  <a:cubicBezTo>
                    <a:pt x="2193" y="338"/>
                    <a:pt x="2051" y="406"/>
                    <a:pt x="1908" y="469"/>
                  </a:cubicBezTo>
                  <a:cubicBezTo>
                    <a:pt x="1777" y="529"/>
                    <a:pt x="1643" y="589"/>
                    <a:pt x="1500" y="616"/>
                  </a:cubicBezTo>
                  <a:cubicBezTo>
                    <a:pt x="1603" y="699"/>
                    <a:pt x="1697" y="793"/>
                    <a:pt x="1783" y="891"/>
                  </a:cubicBezTo>
                  <a:cubicBezTo>
                    <a:pt x="1969" y="1096"/>
                    <a:pt x="2129" y="1328"/>
                    <a:pt x="2259" y="1570"/>
                  </a:cubicBezTo>
                  <a:cubicBezTo>
                    <a:pt x="2290" y="1631"/>
                    <a:pt x="2239" y="1684"/>
                    <a:pt x="2188" y="1684"/>
                  </a:cubicBezTo>
                  <a:cubicBezTo>
                    <a:pt x="2166" y="1684"/>
                    <a:pt x="2143" y="1674"/>
                    <a:pt x="2127" y="1648"/>
                  </a:cubicBezTo>
                  <a:cubicBezTo>
                    <a:pt x="1990" y="1428"/>
                    <a:pt x="1843" y="1214"/>
                    <a:pt x="1674" y="1015"/>
                  </a:cubicBezTo>
                  <a:cubicBezTo>
                    <a:pt x="1558" y="877"/>
                    <a:pt x="1427" y="741"/>
                    <a:pt x="1281" y="627"/>
                  </a:cubicBezTo>
                  <a:cubicBezTo>
                    <a:pt x="1150" y="604"/>
                    <a:pt x="1038" y="526"/>
                    <a:pt x="973" y="403"/>
                  </a:cubicBezTo>
                  <a:cubicBezTo>
                    <a:pt x="914" y="288"/>
                    <a:pt x="901" y="135"/>
                    <a:pt x="845" y="38"/>
                  </a:cubicBezTo>
                  <a:cubicBezTo>
                    <a:pt x="845" y="38"/>
                    <a:pt x="834" y="26"/>
                    <a:pt x="834" y="23"/>
                  </a:cubicBezTo>
                  <a:cubicBezTo>
                    <a:pt x="827" y="17"/>
                    <a:pt x="818" y="13"/>
                    <a:pt x="818" y="13"/>
                  </a:cubicBezTo>
                  <a:cubicBezTo>
                    <a:pt x="795" y="4"/>
                    <a:pt x="773" y="1"/>
                    <a:pt x="74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35"/>
            <p:cNvSpPr/>
            <p:nvPr/>
          </p:nvSpPr>
          <p:spPr>
            <a:xfrm>
              <a:off x="1831484" y="3915675"/>
              <a:ext cx="285198" cy="347455"/>
            </a:xfrm>
            <a:custGeom>
              <a:rect b="b" l="l" r="r" t="t"/>
              <a:pathLst>
                <a:path extrusionOk="0" h="10077" w="8272">
                  <a:moveTo>
                    <a:pt x="4583" y="1"/>
                  </a:moveTo>
                  <a:cubicBezTo>
                    <a:pt x="4512" y="1"/>
                    <a:pt x="4441" y="9"/>
                    <a:pt x="4373" y="25"/>
                  </a:cubicBezTo>
                  <a:cubicBezTo>
                    <a:pt x="4326" y="78"/>
                    <a:pt x="4274" y="124"/>
                    <a:pt x="4224" y="168"/>
                  </a:cubicBezTo>
                  <a:cubicBezTo>
                    <a:pt x="4149" y="233"/>
                    <a:pt x="4071" y="293"/>
                    <a:pt x="3993" y="354"/>
                  </a:cubicBezTo>
                  <a:cubicBezTo>
                    <a:pt x="3959" y="381"/>
                    <a:pt x="3922" y="407"/>
                    <a:pt x="3887" y="434"/>
                  </a:cubicBezTo>
                  <a:cubicBezTo>
                    <a:pt x="3873" y="443"/>
                    <a:pt x="3861" y="454"/>
                    <a:pt x="3849" y="463"/>
                  </a:cubicBezTo>
                  <a:cubicBezTo>
                    <a:pt x="3844" y="464"/>
                    <a:pt x="3828" y="480"/>
                    <a:pt x="3824" y="483"/>
                  </a:cubicBezTo>
                  <a:cubicBezTo>
                    <a:pt x="3632" y="640"/>
                    <a:pt x="3444" y="805"/>
                    <a:pt x="3257" y="965"/>
                  </a:cubicBezTo>
                  <a:cubicBezTo>
                    <a:pt x="3047" y="1140"/>
                    <a:pt x="2841" y="1318"/>
                    <a:pt x="2642" y="1505"/>
                  </a:cubicBezTo>
                  <a:cubicBezTo>
                    <a:pt x="2278" y="1849"/>
                    <a:pt x="1948" y="2241"/>
                    <a:pt x="1643" y="2639"/>
                  </a:cubicBezTo>
                  <a:cubicBezTo>
                    <a:pt x="1351" y="3020"/>
                    <a:pt x="1101" y="3428"/>
                    <a:pt x="888" y="3859"/>
                  </a:cubicBezTo>
                  <a:cubicBezTo>
                    <a:pt x="428" y="4791"/>
                    <a:pt x="149" y="5804"/>
                    <a:pt x="53" y="6837"/>
                  </a:cubicBezTo>
                  <a:cubicBezTo>
                    <a:pt x="0" y="7404"/>
                    <a:pt x="6" y="7971"/>
                    <a:pt x="33" y="8538"/>
                  </a:cubicBezTo>
                  <a:cubicBezTo>
                    <a:pt x="48" y="8818"/>
                    <a:pt x="65" y="9097"/>
                    <a:pt x="107" y="9372"/>
                  </a:cubicBezTo>
                  <a:cubicBezTo>
                    <a:pt x="121" y="9460"/>
                    <a:pt x="132" y="9548"/>
                    <a:pt x="146" y="9637"/>
                  </a:cubicBezTo>
                  <a:cubicBezTo>
                    <a:pt x="154" y="9684"/>
                    <a:pt x="163" y="9731"/>
                    <a:pt x="174" y="9775"/>
                  </a:cubicBezTo>
                  <a:cubicBezTo>
                    <a:pt x="175" y="9782"/>
                    <a:pt x="184" y="9804"/>
                    <a:pt x="186" y="9813"/>
                  </a:cubicBezTo>
                  <a:cubicBezTo>
                    <a:pt x="191" y="9819"/>
                    <a:pt x="198" y="9831"/>
                    <a:pt x="200" y="9835"/>
                  </a:cubicBezTo>
                  <a:cubicBezTo>
                    <a:pt x="228" y="9872"/>
                    <a:pt x="228" y="9922"/>
                    <a:pt x="213" y="9966"/>
                  </a:cubicBezTo>
                  <a:cubicBezTo>
                    <a:pt x="780" y="10018"/>
                    <a:pt x="1349" y="10060"/>
                    <a:pt x="1917" y="10071"/>
                  </a:cubicBezTo>
                  <a:cubicBezTo>
                    <a:pt x="2056" y="10075"/>
                    <a:pt x="2195" y="10077"/>
                    <a:pt x="2335" y="10077"/>
                  </a:cubicBezTo>
                  <a:cubicBezTo>
                    <a:pt x="3035" y="10077"/>
                    <a:pt x="3748" y="10023"/>
                    <a:pt x="4414" y="9815"/>
                  </a:cubicBezTo>
                  <a:cubicBezTo>
                    <a:pt x="5061" y="9612"/>
                    <a:pt x="5606" y="9227"/>
                    <a:pt x="6047" y="8712"/>
                  </a:cubicBezTo>
                  <a:cubicBezTo>
                    <a:pt x="6325" y="8384"/>
                    <a:pt x="6567" y="8019"/>
                    <a:pt x="6814" y="7664"/>
                  </a:cubicBezTo>
                  <a:cubicBezTo>
                    <a:pt x="7089" y="7270"/>
                    <a:pt x="7358" y="6871"/>
                    <a:pt x="7619" y="6468"/>
                  </a:cubicBezTo>
                  <a:cubicBezTo>
                    <a:pt x="7824" y="6153"/>
                    <a:pt x="8025" y="5833"/>
                    <a:pt x="8224" y="5514"/>
                  </a:cubicBezTo>
                  <a:cubicBezTo>
                    <a:pt x="8193" y="5468"/>
                    <a:pt x="8193" y="5409"/>
                    <a:pt x="8215" y="5356"/>
                  </a:cubicBezTo>
                  <a:cubicBezTo>
                    <a:pt x="8271" y="5225"/>
                    <a:pt x="8270" y="5098"/>
                    <a:pt x="8196" y="4978"/>
                  </a:cubicBezTo>
                  <a:cubicBezTo>
                    <a:pt x="8160" y="4921"/>
                    <a:pt x="8109" y="4878"/>
                    <a:pt x="8050" y="4846"/>
                  </a:cubicBezTo>
                  <a:cubicBezTo>
                    <a:pt x="7986" y="4808"/>
                    <a:pt x="7937" y="4799"/>
                    <a:pt x="7873" y="4799"/>
                  </a:cubicBezTo>
                  <a:cubicBezTo>
                    <a:pt x="7862" y="4799"/>
                    <a:pt x="7850" y="4799"/>
                    <a:pt x="7838" y="4800"/>
                  </a:cubicBezTo>
                  <a:cubicBezTo>
                    <a:pt x="7836" y="4800"/>
                    <a:pt x="7833" y="4800"/>
                    <a:pt x="7831" y="4800"/>
                  </a:cubicBezTo>
                  <a:cubicBezTo>
                    <a:pt x="7715" y="4800"/>
                    <a:pt x="7670" y="4653"/>
                    <a:pt x="7744" y="4574"/>
                  </a:cubicBezTo>
                  <a:cubicBezTo>
                    <a:pt x="7868" y="4445"/>
                    <a:pt x="7996" y="4217"/>
                    <a:pt x="7896" y="4042"/>
                  </a:cubicBezTo>
                  <a:cubicBezTo>
                    <a:pt x="7850" y="3959"/>
                    <a:pt x="7782" y="3912"/>
                    <a:pt x="7697" y="3875"/>
                  </a:cubicBezTo>
                  <a:cubicBezTo>
                    <a:pt x="7615" y="3838"/>
                    <a:pt x="7542" y="3804"/>
                    <a:pt x="7454" y="3804"/>
                  </a:cubicBezTo>
                  <a:cubicBezTo>
                    <a:pt x="7441" y="3804"/>
                    <a:pt x="7429" y="3805"/>
                    <a:pt x="7416" y="3806"/>
                  </a:cubicBezTo>
                  <a:cubicBezTo>
                    <a:pt x="7413" y="3806"/>
                    <a:pt x="7410" y="3807"/>
                    <a:pt x="7407" y="3807"/>
                  </a:cubicBezTo>
                  <a:cubicBezTo>
                    <a:pt x="7354" y="3807"/>
                    <a:pt x="7309" y="3750"/>
                    <a:pt x="7309" y="3699"/>
                  </a:cubicBezTo>
                  <a:cubicBezTo>
                    <a:pt x="7312" y="3565"/>
                    <a:pt x="7365" y="3436"/>
                    <a:pt x="7381" y="3302"/>
                  </a:cubicBezTo>
                  <a:cubicBezTo>
                    <a:pt x="7395" y="3178"/>
                    <a:pt x="7353" y="3056"/>
                    <a:pt x="7265" y="2969"/>
                  </a:cubicBezTo>
                  <a:cubicBezTo>
                    <a:pt x="7121" y="2826"/>
                    <a:pt x="6863" y="2842"/>
                    <a:pt x="6678" y="2806"/>
                  </a:cubicBezTo>
                  <a:cubicBezTo>
                    <a:pt x="6622" y="2797"/>
                    <a:pt x="6572" y="2730"/>
                    <a:pt x="6575" y="2672"/>
                  </a:cubicBezTo>
                  <a:cubicBezTo>
                    <a:pt x="6585" y="2556"/>
                    <a:pt x="6631" y="2456"/>
                    <a:pt x="6682" y="2350"/>
                  </a:cubicBezTo>
                  <a:cubicBezTo>
                    <a:pt x="6715" y="2281"/>
                    <a:pt x="6748" y="2217"/>
                    <a:pt x="6719" y="2151"/>
                  </a:cubicBezTo>
                  <a:cubicBezTo>
                    <a:pt x="6626" y="1939"/>
                    <a:pt x="6350" y="1954"/>
                    <a:pt x="6157" y="1948"/>
                  </a:cubicBezTo>
                  <a:cubicBezTo>
                    <a:pt x="6061" y="1944"/>
                    <a:pt x="5981" y="1835"/>
                    <a:pt x="6041" y="1745"/>
                  </a:cubicBezTo>
                  <a:cubicBezTo>
                    <a:pt x="6108" y="1642"/>
                    <a:pt x="6204" y="1543"/>
                    <a:pt x="6213" y="1415"/>
                  </a:cubicBezTo>
                  <a:cubicBezTo>
                    <a:pt x="6220" y="1296"/>
                    <a:pt x="6151" y="1187"/>
                    <a:pt x="6061" y="1113"/>
                  </a:cubicBezTo>
                  <a:cubicBezTo>
                    <a:pt x="5907" y="988"/>
                    <a:pt x="5726" y="1025"/>
                    <a:pt x="5546" y="1007"/>
                  </a:cubicBezTo>
                  <a:cubicBezTo>
                    <a:pt x="5445" y="996"/>
                    <a:pt x="5341" y="963"/>
                    <a:pt x="5282" y="875"/>
                  </a:cubicBezTo>
                  <a:cubicBezTo>
                    <a:pt x="5224" y="788"/>
                    <a:pt x="5235" y="681"/>
                    <a:pt x="5235" y="583"/>
                  </a:cubicBezTo>
                  <a:cubicBezTo>
                    <a:pt x="5235" y="485"/>
                    <a:pt x="5214" y="382"/>
                    <a:pt x="5173" y="295"/>
                  </a:cubicBezTo>
                  <a:cubicBezTo>
                    <a:pt x="5126" y="196"/>
                    <a:pt x="5045" y="134"/>
                    <a:pt x="4954" y="87"/>
                  </a:cubicBezTo>
                  <a:cubicBezTo>
                    <a:pt x="4841" y="28"/>
                    <a:pt x="4712" y="1"/>
                    <a:pt x="4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35"/>
            <p:cNvSpPr/>
            <p:nvPr/>
          </p:nvSpPr>
          <p:spPr>
            <a:xfrm>
              <a:off x="1546833" y="3260694"/>
              <a:ext cx="510543" cy="122301"/>
            </a:xfrm>
            <a:custGeom>
              <a:rect b="b" l="l" r="r" t="t"/>
              <a:pathLst>
                <a:path extrusionOk="0" h="3547" w="14808">
                  <a:moveTo>
                    <a:pt x="0" y="0"/>
                  </a:moveTo>
                  <a:lnTo>
                    <a:pt x="0" y="0"/>
                  </a:lnTo>
                  <a:cubicBezTo>
                    <a:pt x="197" y="200"/>
                    <a:pt x="374" y="422"/>
                    <a:pt x="529" y="659"/>
                  </a:cubicBezTo>
                  <a:cubicBezTo>
                    <a:pt x="701" y="728"/>
                    <a:pt x="895" y="749"/>
                    <a:pt x="1073" y="793"/>
                  </a:cubicBezTo>
                  <a:cubicBezTo>
                    <a:pt x="1330" y="856"/>
                    <a:pt x="1587" y="908"/>
                    <a:pt x="1848" y="959"/>
                  </a:cubicBezTo>
                  <a:cubicBezTo>
                    <a:pt x="2099" y="1011"/>
                    <a:pt x="2348" y="1079"/>
                    <a:pt x="2598" y="1140"/>
                  </a:cubicBezTo>
                  <a:cubicBezTo>
                    <a:pt x="2859" y="1204"/>
                    <a:pt x="3123" y="1261"/>
                    <a:pt x="3384" y="1314"/>
                  </a:cubicBezTo>
                  <a:cubicBezTo>
                    <a:pt x="3856" y="1413"/>
                    <a:pt x="4325" y="1517"/>
                    <a:pt x="4791" y="1638"/>
                  </a:cubicBezTo>
                  <a:cubicBezTo>
                    <a:pt x="5247" y="1755"/>
                    <a:pt x="5706" y="1858"/>
                    <a:pt x="6161" y="1979"/>
                  </a:cubicBezTo>
                  <a:cubicBezTo>
                    <a:pt x="6621" y="2100"/>
                    <a:pt x="7076" y="2231"/>
                    <a:pt x="7544" y="2328"/>
                  </a:cubicBezTo>
                  <a:cubicBezTo>
                    <a:pt x="8007" y="2422"/>
                    <a:pt x="8467" y="2536"/>
                    <a:pt x="8930" y="2646"/>
                  </a:cubicBezTo>
                  <a:cubicBezTo>
                    <a:pt x="9870" y="2871"/>
                    <a:pt x="10819" y="3056"/>
                    <a:pt x="11771" y="3230"/>
                  </a:cubicBezTo>
                  <a:cubicBezTo>
                    <a:pt x="12248" y="3320"/>
                    <a:pt x="12726" y="3417"/>
                    <a:pt x="13209" y="3476"/>
                  </a:cubicBezTo>
                  <a:cubicBezTo>
                    <a:pt x="13350" y="3491"/>
                    <a:pt x="13490" y="3496"/>
                    <a:pt x="13631" y="3511"/>
                  </a:cubicBezTo>
                  <a:cubicBezTo>
                    <a:pt x="13693" y="3520"/>
                    <a:pt x="13762" y="3528"/>
                    <a:pt x="13825" y="3547"/>
                  </a:cubicBezTo>
                  <a:cubicBezTo>
                    <a:pt x="13930" y="3459"/>
                    <a:pt x="14048" y="3385"/>
                    <a:pt x="14178" y="3334"/>
                  </a:cubicBezTo>
                  <a:cubicBezTo>
                    <a:pt x="14356" y="3264"/>
                    <a:pt x="14550" y="3233"/>
                    <a:pt x="14742" y="3220"/>
                  </a:cubicBezTo>
                  <a:cubicBezTo>
                    <a:pt x="14741" y="3095"/>
                    <a:pt x="14761" y="2972"/>
                    <a:pt x="14808" y="2855"/>
                  </a:cubicBezTo>
                  <a:cubicBezTo>
                    <a:pt x="14734" y="2839"/>
                    <a:pt x="14658" y="2832"/>
                    <a:pt x="14583" y="2825"/>
                  </a:cubicBezTo>
                  <a:cubicBezTo>
                    <a:pt x="14339" y="2787"/>
                    <a:pt x="14099" y="2725"/>
                    <a:pt x="13855" y="2682"/>
                  </a:cubicBezTo>
                  <a:cubicBezTo>
                    <a:pt x="13600" y="2636"/>
                    <a:pt x="13349" y="2593"/>
                    <a:pt x="13094" y="2546"/>
                  </a:cubicBezTo>
                  <a:cubicBezTo>
                    <a:pt x="12591" y="2452"/>
                    <a:pt x="12091" y="2349"/>
                    <a:pt x="11589" y="2252"/>
                  </a:cubicBezTo>
                  <a:cubicBezTo>
                    <a:pt x="11086" y="2158"/>
                    <a:pt x="10586" y="2063"/>
                    <a:pt x="10090" y="1950"/>
                  </a:cubicBezTo>
                  <a:cubicBezTo>
                    <a:pt x="9592" y="1839"/>
                    <a:pt x="9096" y="1720"/>
                    <a:pt x="8601" y="1606"/>
                  </a:cubicBezTo>
                  <a:cubicBezTo>
                    <a:pt x="7596" y="1375"/>
                    <a:pt x="6581" y="1188"/>
                    <a:pt x="5570" y="997"/>
                  </a:cubicBezTo>
                  <a:cubicBezTo>
                    <a:pt x="4555" y="808"/>
                    <a:pt x="3538" y="624"/>
                    <a:pt x="2520" y="461"/>
                  </a:cubicBezTo>
                  <a:cubicBezTo>
                    <a:pt x="2004" y="377"/>
                    <a:pt x="1490" y="304"/>
                    <a:pt x="974" y="221"/>
                  </a:cubicBezTo>
                  <a:cubicBezTo>
                    <a:pt x="735" y="182"/>
                    <a:pt x="508" y="100"/>
                    <a:pt x="273" y="44"/>
                  </a:cubicBezTo>
                  <a:cubicBezTo>
                    <a:pt x="185" y="22"/>
                    <a:pt x="92" y="1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35"/>
            <p:cNvSpPr/>
            <p:nvPr/>
          </p:nvSpPr>
          <p:spPr>
            <a:xfrm>
              <a:off x="1550522" y="3762178"/>
              <a:ext cx="467377" cy="131748"/>
            </a:xfrm>
            <a:custGeom>
              <a:rect b="b" l="l" r="r" t="t"/>
              <a:pathLst>
                <a:path extrusionOk="0" h="3821" w="13556">
                  <a:moveTo>
                    <a:pt x="73" y="0"/>
                  </a:moveTo>
                  <a:lnTo>
                    <a:pt x="1" y="334"/>
                  </a:lnTo>
                  <a:cubicBezTo>
                    <a:pt x="142" y="369"/>
                    <a:pt x="266" y="452"/>
                    <a:pt x="373" y="560"/>
                  </a:cubicBezTo>
                  <a:cubicBezTo>
                    <a:pt x="495" y="678"/>
                    <a:pt x="591" y="847"/>
                    <a:pt x="779" y="869"/>
                  </a:cubicBezTo>
                  <a:cubicBezTo>
                    <a:pt x="805" y="872"/>
                    <a:pt x="831" y="873"/>
                    <a:pt x="857" y="873"/>
                  </a:cubicBezTo>
                  <a:cubicBezTo>
                    <a:pt x="1043" y="873"/>
                    <a:pt x="1229" y="806"/>
                    <a:pt x="1417" y="806"/>
                  </a:cubicBezTo>
                  <a:cubicBezTo>
                    <a:pt x="1438" y="806"/>
                    <a:pt x="1460" y="807"/>
                    <a:pt x="1482" y="809"/>
                  </a:cubicBezTo>
                  <a:cubicBezTo>
                    <a:pt x="1685" y="827"/>
                    <a:pt x="1825" y="930"/>
                    <a:pt x="1932" y="1102"/>
                  </a:cubicBezTo>
                  <a:cubicBezTo>
                    <a:pt x="1997" y="1208"/>
                    <a:pt x="2052" y="1370"/>
                    <a:pt x="2150" y="1437"/>
                  </a:cubicBezTo>
                  <a:cubicBezTo>
                    <a:pt x="2178" y="1456"/>
                    <a:pt x="2211" y="1463"/>
                    <a:pt x="2246" y="1463"/>
                  </a:cubicBezTo>
                  <a:cubicBezTo>
                    <a:pt x="2287" y="1463"/>
                    <a:pt x="2331" y="1453"/>
                    <a:pt x="2371" y="1443"/>
                  </a:cubicBezTo>
                  <a:cubicBezTo>
                    <a:pt x="2485" y="1415"/>
                    <a:pt x="2595" y="1368"/>
                    <a:pt x="2709" y="1343"/>
                  </a:cubicBezTo>
                  <a:cubicBezTo>
                    <a:pt x="2757" y="1334"/>
                    <a:pt x="2805" y="1328"/>
                    <a:pt x="2852" y="1328"/>
                  </a:cubicBezTo>
                  <a:cubicBezTo>
                    <a:pt x="2999" y="1328"/>
                    <a:pt x="3133" y="1380"/>
                    <a:pt x="3211" y="1524"/>
                  </a:cubicBezTo>
                  <a:cubicBezTo>
                    <a:pt x="3254" y="1601"/>
                    <a:pt x="3280" y="1685"/>
                    <a:pt x="3345" y="1748"/>
                  </a:cubicBezTo>
                  <a:cubicBezTo>
                    <a:pt x="3391" y="1791"/>
                    <a:pt x="3441" y="1805"/>
                    <a:pt x="3498" y="1805"/>
                  </a:cubicBezTo>
                  <a:cubicBezTo>
                    <a:pt x="3511" y="1805"/>
                    <a:pt x="3525" y="1804"/>
                    <a:pt x="3539" y="1803"/>
                  </a:cubicBezTo>
                  <a:cubicBezTo>
                    <a:pt x="3701" y="1793"/>
                    <a:pt x="3855" y="1738"/>
                    <a:pt x="4014" y="1738"/>
                  </a:cubicBezTo>
                  <a:cubicBezTo>
                    <a:pt x="4036" y="1738"/>
                    <a:pt x="4057" y="1739"/>
                    <a:pt x="4079" y="1742"/>
                  </a:cubicBezTo>
                  <a:cubicBezTo>
                    <a:pt x="4257" y="1756"/>
                    <a:pt x="4423" y="1844"/>
                    <a:pt x="4563" y="1953"/>
                  </a:cubicBezTo>
                  <a:cubicBezTo>
                    <a:pt x="4842" y="2168"/>
                    <a:pt x="5126" y="2489"/>
                    <a:pt x="5032" y="2867"/>
                  </a:cubicBezTo>
                  <a:cubicBezTo>
                    <a:pt x="5198" y="2780"/>
                    <a:pt x="5329" y="2645"/>
                    <a:pt x="5528" y="2627"/>
                  </a:cubicBezTo>
                  <a:cubicBezTo>
                    <a:pt x="5545" y="2626"/>
                    <a:pt x="5562" y="2625"/>
                    <a:pt x="5578" y="2625"/>
                  </a:cubicBezTo>
                  <a:cubicBezTo>
                    <a:pt x="5780" y="2625"/>
                    <a:pt x="5961" y="2721"/>
                    <a:pt x="6111" y="2851"/>
                  </a:cubicBezTo>
                  <a:cubicBezTo>
                    <a:pt x="6246" y="2750"/>
                    <a:pt x="6396" y="2664"/>
                    <a:pt x="6564" y="2635"/>
                  </a:cubicBezTo>
                  <a:cubicBezTo>
                    <a:pt x="6610" y="2627"/>
                    <a:pt x="6655" y="2623"/>
                    <a:pt x="6699" y="2623"/>
                  </a:cubicBezTo>
                  <a:cubicBezTo>
                    <a:pt x="6886" y="2623"/>
                    <a:pt x="7053" y="2695"/>
                    <a:pt x="7210" y="2816"/>
                  </a:cubicBezTo>
                  <a:cubicBezTo>
                    <a:pt x="7239" y="2805"/>
                    <a:pt x="7270" y="2795"/>
                    <a:pt x="7301" y="2783"/>
                  </a:cubicBezTo>
                  <a:cubicBezTo>
                    <a:pt x="7522" y="2706"/>
                    <a:pt x="7756" y="2674"/>
                    <a:pt x="7991" y="2661"/>
                  </a:cubicBezTo>
                  <a:cubicBezTo>
                    <a:pt x="8048" y="2659"/>
                    <a:pt x="8105" y="2657"/>
                    <a:pt x="8162" y="2657"/>
                  </a:cubicBezTo>
                  <a:cubicBezTo>
                    <a:pt x="9150" y="2657"/>
                    <a:pt x="10080" y="3027"/>
                    <a:pt x="11021" y="3283"/>
                  </a:cubicBezTo>
                  <a:cubicBezTo>
                    <a:pt x="11218" y="3336"/>
                    <a:pt x="11415" y="3385"/>
                    <a:pt x="11614" y="3426"/>
                  </a:cubicBezTo>
                  <a:cubicBezTo>
                    <a:pt x="11763" y="3456"/>
                    <a:pt x="11907" y="3491"/>
                    <a:pt x="12050" y="3538"/>
                  </a:cubicBezTo>
                  <a:cubicBezTo>
                    <a:pt x="12209" y="3591"/>
                    <a:pt x="12363" y="3660"/>
                    <a:pt x="12493" y="3769"/>
                  </a:cubicBezTo>
                  <a:cubicBezTo>
                    <a:pt x="12511" y="3785"/>
                    <a:pt x="12528" y="3802"/>
                    <a:pt x="12546" y="3820"/>
                  </a:cubicBezTo>
                  <a:cubicBezTo>
                    <a:pt x="12578" y="3779"/>
                    <a:pt x="12617" y="3739"/>
                    <a:pt x="12660" y="3705"/>
                  </a:cubicBezTo>
                  <a:cubicBezTo>
                    <a:pt x="12821" y="3577"/>
                    <a:pt x="13026" y="3479"/>
                    <a:pt x="13227" y="3436"/>
                  </a:cubicBezTo>
                  <a:cubicBezTo>
                    <a:pt x="13281" y="3425"/>
                    <a:pt x="13336" y="3418"/>
                    <a:pt x="13391" y="3418"/>
                  </a:cubicBezTo>
                  <a:cubicBezTo>
                    <a:pt x="13421" y="3418"/>
                    <a:pt x="13451" y="3420"/>
                    <a:pt x="13479" y="3425"/>
                  </a:cubicBezTo>
                  <a:lnTo>
                    <a:pt x="13555" y="3075"/>
                  </a:lnTo>
                  <a:cubicBezTo>
                    <a:pt x="13385" y="3040"/>
                    <a:pt x="13216" y="3003"/>
                    <a:pt x="13047" y="2966"/>
                  </a:cubicBezTo>
                  <a:cubicBezTo>
                    <a:pt x="11977" y="2727"/>
                    <a:pt x="10912" y="2473"/>
                    <a:pt x="9845" y="2227"/>
                  </a:cubicBezTo>
                  <a:cubicBezTo>
                    <a:pt x="8777" y="1979"/>
                    <a:pt x="7713" y="1732"/>
                    <a:pt x="6649" y="1462"/>
                  </a:cubicBezTo>
                  <a:cubicBezTo>
                    <a:pt x="6121" y="1325"/>
                    <a:pt x="5595" y="1187"/>
                    <a:pt x="5066" y="1056"/>
                  </a:cubicBezTo>
                  <a:cubicBezTo>
                    <a:pt x="4811" y="994"/>
                    <a:pt x="4557" y="936"/>
                    <a:pt x="4304" y="867"/>
                  </a:cubicBezTo>
                  <a:lnTo>
                    <a:pt x="4302" y="867"/>
                  </a:lnTo>
                  <a:cubicBezTo>
                    <a:pt x="4296" y="867"/>
                    <a:pt x="4290" y="867"/>
                    <a:pt x="4283" y="864"/>
                  </a:cubicBezTo>
                  <a:cubicBezTo>
                    <a:pt x="4025" y="837"/>
                    <a:pt x="3766" y="782"/>
                    <a:pt x="3509" y="734"/>
                  </a:cubicBezTo>
                  <a:cubicBezTo>
                    <a:pt x="2981" y="635"/>
                    <a:pt x="2459" y="515"/>
                    <a:pt x="1937" y="403"/>
                  </a:cubicBezTo>
                  <a:cubicBezTo>
                    <a:pt x="1317" y="271"/>
                    <a:pt x="695" y="135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35"/>
            <p:cNvSpPr/>
            <p:nvPr/>
          </p:nvSpPr>
          <p:spPr>
            <a:xfrm>
              <a:off x="1570623" y="3292690"/>
              <a:ext cx="444656" cy="117991"/>
            </a:xfrm>
            <a:custGeom>
              <a:rect b="b" l="l" r="r" t="t"/>
              <a:pathLst>
                <a:path extrusionOk="0" h="3422" w="12897">
                  <a:moveTo>
                    <a:pt x="1" y="0"/>
                  </a:moveTo>
                  <a:cubicBezTo>
                    <a:pt x="172" y="310"/>
                    <a:pt x="309" y="636"/>
                    <a:pt x="412" y="971"/>
                  </a:cubicBezTo>
                  <a:cubicBezTo>
                    <a:pt x="539" y="1383"/>
                    <a:pt x="606" y="1804"/>
                    <a:pt x="656" y="2232"/>
                  </a:cubicBezTo>
                  <a:cubicBezTo>
                    <a:pt x="696" y="2562"/>
                    <a:pt x="727" y="2895"/>
                    <a:pt x="727" y="3228"/>
                  </a:cubicBezTo>
                  <a:cubicBezTo>
                    <a:pt x="930" y="3033"/>
                    <a:pt x="1156" y="2866"/>
                    <a:pt x="1399" y="2723"/>
                  </a:cubicBezTo>
                  <a:cubicBezTo>
                    <a:pt x="2000" y="2367"/>
                    <a:pt x="2709" y="2157"/>
                    <a:pt x="3411" y="2157"/>
                  </a:cubicBezTo>
                  <a:cubicBezTo>
                    <a:pt x="3443" y="2157"/>
                    <a:pt x="3474" y="2157"/>
                    <a:pt x="3505" y="2158"/>
                  </a:cubicBezTo>
                  <a:cubicBezTo>
                    <a:pt x="3896" y="2169"/>
                    <a:pt x="4270" y="2263"/>
                    <a:pt x="4635" y="2393"/>
                  </a:cubicBezTo>
                  <a:cubicBezTo>
                    <a:pt x="4851" y="2469"/>
                    <a:pt x="5078" y="2549"/>
                    <a:pt x="5278" y="2663"/>
                  </a:cubicBezTo>
                  <a:cubicBezTo>
                    <a:pt x="5443" y="2754"/>
                    <a:pt x="5587" y="2885"/>
                    <a:pt x="5730" y="3007"/>
                  </a:cubicBezTo>
                  <a:cubicBezTo>
                    <a:pt x="5817" y="2925"/>
                    <a:pt x="5916" y="2847"/>
                    <a:pt x="6023" y="2781"/>
                  </a:cubicBezTo>
                  <a:cubicBezTo>
                    <a:pt x="6443" y="2523"/>
                    <a:pt x="6946" y="2411"/>
                    <a:pt x="7448" y="2411"/>
                  </a:cubicBezTo>
                  <a:cubicBezTo>
                    <a:pt x="7758" y="2411"/>
                    <a:pt x="8069" y="2453"/>
                    <a:pt x="8359" y="2531"/>
                  </a:cubicBezTo>
                  <a:cubicBezTo>
                    <a:pt x="8896" y="2676"/>
                    <a:pt x="9392" y="2991"/>
                    <a:pt x="9748" y="3422"/>
                  </a:cubicBezTo>
                  <a:cubicBezTo>
                    <a:pt x="9910" y="3253"/>
                    <a:pt x="10143" y="3237"/>
                    <a:pt x="10369" y="3175"/>
                  </a:cubicBezTo>
                  <a:cubicBezTo>
                    <a:pt x="10645" y="3102"/>
                    <a:pt x="10922" y="3047"/>
                    <a:pt x="11212" y="3044"/>
                  </a:cubicBezTo>
                  <a:cubicBezTo>
                    <a:pt x="11227" y="3043"/>
                    <a:pt x="11243" y="3043"/>
                    <a:pt x="11258" y="3043"/>
                  </a:cubicBezTo>
                  <a:cubicBezTo>
                    <a:pt x="11460" y="3043"/>
                    <a:pt x="11658" y="3068"/>
                    <a:pt x="11858" y="3106"/>
                  </a:cubicBezTo>
                  <a:cubicBezTo>
                    <a:pt x="12042" y="3140"/>
                    <a:pt x="12230" y="3185"/>
                    <a:pt x="12405" y="3259"/>
                  </a:cubicBezTo>
                  <a:cubicBezTo>
                    <a:pt x="12489" y="3291"/>
                    <a:pt x="12583" y="3337"/>
                    <a:pt x="12663" y="3398"/>
                  </a:cubicBezTo>
                  <a:cubicBezTo>
                    <a:pt x="12697" y="3223"/>
                    <a:pt x="12763" y="3056"/>
                    <a:pt x="12869" y="2904"/>
                  </a:cubicBezTo>
                  <a:cubicBezTo>
                    <a:pt x="12878" y="2893"/>
                    <a:pt x="12888" y="2881"/>
                    <a:pt x="12896" y="2870"/>
                  </a:cubicBezTo>
                  <a:cubicBezTo>
                    <a:pt x="12847" y="2864"/>
                    <a:pt x="12791" y="2861"/>
                    <a:pt x="12741" y="2858"/>
                  </a:cubicBezTo>
                  <a:cubicBezTo>
                    <a:pt x="12531" y="2843"/>
                    <a:pt x="12327" y="2814"/>
                    <a:pt x="12118" y="2780"/>
                  </a:cubicBezTo>
                  <a:cubicBezTo>
                    <a:pt x="11584" y="2693"/>
                    <a:pt x="11055" y="2586"/>
                    <a:pt x="10524" y="2483"/>
                  </a:cubicBezTo>
                  <a:cubicBezTo>
                    <a:pt x="9578" y="2302"/>
                    <a:pt x="8642" y="2097"/>
                    <a:pt x="7709" y="1872"/>
                  </a:cubicBezTo>
                  <a:cubicBezTo>
                    <a:pt x="7244" y="1759"/>
                    <a:pt x="6776" y="1672"/>
                    <a:pt x="6313" y="1556"/>
                  </a:cubicBezTo>
                  <a:cubicBezTo>
                    <a:pt x="5865" y="1442"/>
                    <a:pt x="5421" y="1306"/>
                    <a:pt x="4968" y="1201"/>
                  </a:cubicBezTo>
                  <a:cubicBezTo>
                    <a:pt x="4505" y="1093"/>
                    <a:pt x="4049" y="966"/>
                    <a:pt x="3590" y="852"/>
                  </a:cubicBezTo>
                  <a:cubicBezTo>
                    <a:pt x="3135" y="740"/>
                    <a:pt x="2674" y="650"/>
                    <a:pt x="2216" y="550"/>
                  </a:cubicBezTo>
                  <a:cubicBezTo>
                    <a:pt x="1761" y="450"/>
                    <a:pt x="1312" y="327"/>
                    <a:pt x="856" y="224"/>
                  </a:cubicBezTo>
                  <a:cubicBezTo>
                    <a:pt x="644" y="176"/>
                    <a:pt x="434" y="117"/>
                    <a:pt x="222" y="63"/>
                  </a:cubicBezTo>
                  <a:cubicBezTo>
                    <a:pt x="148" y="45"/>
                    <a:pt x="73" y="2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35"/>
            <p:cNvSpPr/>
            <p:nvPr/>
          </p:nvSpPr>
          <p:spPr>
            <a:xfrm>
              <a:off x="1666575" y="3864647"/>
              <a:ext cx="309677" cy="393624"/>
            </a:xfrm>
            <a:custGeom>
              <a:rect b="b" l="l" r="r" t="t"/>
              <a:pathLst>
                <a:path extrusionOk="0" h="11416" w="8982">
                  <a:moveTo>
                    <a:pt x="4797" y="1"/>
                  </a:moveTo>
                  <a:cubicBezTo>
                    <a:pt x="4576" y="1"/>
                    <a:pt x="4357" y="22"/>
                    <a:pt x="4145" y="79"/>
                  </a:cubicBezTo>
                  <a:cubicBezTo>
                    <a:pt x="3692" y="197"/>
                    <a:pt x="3365" y="533"/>
                    <a:pt x="3071" y="883"/>
                  </a:cubicBezTo>
                  <a:cubicBezTo>
                    <a:pt x="2735" y="1280"/>
                    <a:pt x="2410" y="1688"/>
                    <a:pt x="2110" y="2110"/>
                  </a:cubicBezTo>
                  <a:cubicBezTo>
                    <a:pt x="1493" y="2974"/>
                    <a:pt x="1003" y="3903"/>
                    <a:pt x="671" y="4912"/>
                  </a:cubicBezTo>
                  <a:cubicBezTo>
                    <a:pt x="342" y="5926"/>
                    <a:pt x="145" y="6986"/>
                    <a:pt x="56" y="8050"/>
                  </a:cubicBezTo>
                  <a:cubicBezTo>
                    <a:pt x="9" y="8611"/>
                    <a:pt x="1" y="9171"/>
                    <a:pt x="44" y="9732"/>
                  </a:cubicBezTo>
                  <a:cubicBezTo>
                    <a:pt x="60" y="9939"/>
                    <a:pt x="62" y="10149"/>
                    <a:pt x="84" y="10357"/>
                  </a:cubicBezTo>
                  <a:cubicBezTo>
                    <a:pt x="105" y="10545"/>
                    <a:pt x="133" y="10739"/>
                    <a:pt x="230" y="10903"/>
                  </a:cubicBezTo>
                  <a:cubicBezTo>
                    <a:pt x="237" y="10914"/>
                    <a:pt x="242" y="10924"/>
                    <a:pt x="245" y="10933"/>
                  </a:cubicBezTo>
                  <a:cubicBezTo>
                    <a:pt x="435" y="10963"/>
                    <a:pt x="625" y="10989"/>
                    <a:pt x="815" y="11014"/>
                  </a:cubicBezTo>
                  <a:cubicBezTo>
                    <a:pt x="1780" y="11144"/>
                    <a:pt x="2748" y="11242"/>
                    <a:pt x="3718" y="11330"/>
                  </a:cubicBezTo>
                  <a:cubicBezTo>
                    <a:pt x="4035" y="11357"/>
                    <a:pt x="4352" y="11388"/>
                    <a:pt x="4670" y="11416"/>
                  </a:cubicBezTo>
                  <a:cubicBezTo>
                    <a:pt x="4649" y="11366"/>
                    <a:pt x="4635" y="11305"/>
                    <a:pt x="4626" y="11251"/>
                  </a:cubicBezTo>
                  <a:cubicBezTo>
                    <a:pt x="4608" y="11158"/>
                    <a:pt x="4599" y="11061"/>
                    <a:pt x="4586" y="10965"/>
                  </a:cubicBezTo>
                  <a:lnTo>
                    <a:pt x="4586" y="10961"/>
                  </a:lnTo>
                  <a:cubicBezTo>
                    <a:pt x="4583" y="10958"/>
                    <a:pt x="4583" y="10956"/>
                    <a:pt x="4583" y="10951"/>
                  </a:cubicBezTo>
                  <a:cubicBezTo>
                    <a:pt x="4582" y="10942"/>
                    <a:pt x="4582" y="10932"/>
                    <a:pt x="4579" y="10923"/>
                  </a:cubicBezTo>
                  <a:cubicBezTo>
                    <a:pt x="4576" y="10889"/>
                    <a:pt x="4567" y="10854"/>
                    <a:pt x="4564" y="10820"/>
                  </a:cubicBezTo>
                  <a:cubicBezTo>
                    <a:pt x="4555" y="10752"/>
                    <a:pt x="4546" y="10681"/>
                    <a:pt x="4539" y="10614"/>
                  </a:cubicBezTo>
                  <a:cubicBezTo>
                    <a:pt x="4525" y="10476"/>
                    <a:pt x="4519" y="10335"/>
                    <a:pt x="4512" y="10196"/>
                  </a:cubicBezTo>
                  <a:cubicBezTo>
                    <a:pt x="4499" y="9915"/>
                    <a:pt x="4487" y="9632"/>
                    <a:pt x="4487" y="9351"/>
                  </a:cubicBezTo>
                  <a:cubicBezTo>
                    <a:pt x="4487" y="8796"/>
                    <a:pt x="4524" y="8239"/>
                    <a:pt x="4624" y="7693"/>
                  </a:cubicBezTo>
                  <a:cubicBezTo>
                    <a:pt x="4801" y="6713"/>
                    <a:pt x="5164" y="5761"/>
                    <a:pt x="5669" y="4904"/>
                  </a:cubicBezTo>
                  <a:cubicBezTo>
                    <a:pt x="6162" y="4061"/>
                    <a:pt x="6744" y="3269"/>
                    <a:pt x="7455" y="2597"/>
                  </a:cubicBezTo>
                  <a:cubicBezTo>
                    <a:pt x="7647" y="2416"/>
                    <a:pt x="7843" y="2241"/>
                    <a:pt x="8040" y="2067"/>
                  </a:cubicBezTo>
                  <a:cubicBezTo>
                    <a:pt x="8195" y="1927"/>
                    <a:pt x="8343" y="1786"/>
                    <a:pt x="8504" y="1656"/>
                  </a:cubicBezTo>
                  <a:cubicBezTo>
                    <a:pt x="8643" y="1546"/>
                    <a:pt x="8783" y="1434"/>
                    <a:pt x="8901" y="1300"/>
                  </a:cubicBezTo>
                  <a:cubicBezTo>
                    <a:pt x="8933" y="1266"/>
                    <a:pt x="8933" y="1269"/>
                    <a:pt x="8957" y="1231"/>
                  </a:cubicBezTo>
                  <a:cubicBezTo>
                    <a:pt x="8960" y="1227"/>
                    <a:pt x="8969" y="1209"/>
                    <a:pt x="8973" y="1199"/>
                  </a:cubicBezTo>
                  <a:cubicBezTo>
                    <a:pt x="8975" y="1196"/>
                    <a:pt x="8977" y="1191"/>
                    <a:pt x="8977" y="1187"/>
                  </a:cubicBezTo>
                  <a:cubicBezTo>
                    <a:pt x="8977" y="1187"/>
                    <a:pt x="8978" y="1165"/>
                    <a:pt x="8981" y="1151"/>
                  </a:cubicBezTo>
                  <a:lnTo>
                    <a:pt x="8981" y="1149"/>
                  </a:lnTo>
                  <a:cubicBezTo>
                    <a:pt x="8981" y="1147"/>
                    <a:pt x="8978" y="1142"/>
                    <a:pt x="8981" y="1140"/>
                  </a:cubicBezTo>
                  <a:cubicBezTo>
                    <a:pt x="8976" y="1129"/>
                    <a:pt x="8975" y="1118"/>
                    <a:pt x="8972" y="1106"/>
                  </a:cubicBezTo>
                  <a:cubicBezTo>
                    <a:pt x="8967" y="1099"/>
                    <a:pt x="8966" y="1094"/>
                    <a:pt x="8962" y="1090"/>
                  </a:cubicBezTo>
                  <a:cubicBezTo>
                    <a:pt x="8959" y="1084"/>
                    <a:pt x="8946" y="1064"/>
                    <a:pt x="8944" y="1062"/>
                  </a:cubicBezTo>
                  <a:cubicBezTo>
                    <a:pt x="8936" y="1053"/>
                    <a:pt x="8928" y="1041"/>
                    <a:pt x="8919" y="1035"/>
                  </a:cubicBezTo>
                  <a:cubicBezTo>
                    <a:pt x="8908" y="1020"/>
                    <a:pt x="8895" y="1010"/>
                    <a:pt x="8883" y="1000"/>
                  </a:cubicBezTo>
                  <a:lnTo>
                    <a:pt x="8877" y="994"/>
                  </a:lnTo>
                  <a:cubicBezTo>
                    <a:pt x="8874" y="991"/>
                    <a:pt x="8872" y="991"/>
                    <a:pt x="8868" y="987"/>
                  </a:cubicBezTo>
                  <a:cubicBezTo>
                    <a:pt x="8808" y="944"/>
                    <a:pt x="8741" y="909"/>
                    <a:pt x="8674" y="879"/>
                  </a:cubicBezTo>
                  <a:cubicBezTo>
                    <a:pt x="8554" y="822"/>
                    <a:pt x="8395" y="772"/>
                    <a:pt x="8252" y="735"/>
                  </a:cubicBezTo>
                  <a:cubicBezTo>
                    <a:pt x="8093" y="692"/>
                    <a:pt x="7930" y="659"/>
                    <a:pt x="7769" y="616"/>
                  </a:cubicBezTo>
                  <a:cubicBezTo>
                    <a:pt x="7506" y="547"/>
                    <a:pt x="7242" y="475"/>
                    <a:pt x="6978" y="401"/>
                  </a:cubicBezTo>
                  <a:cubicBezTo>
                    <a:pt x="6470" y="256"/>
                    <a:pt x="5958" y="119"/>
                    <a:pt x="5434" y="50"/>
                  </a:cubicBezTo>
                  <a:cubicBezTo>
                    <a:pt x="5225" y="21"/>
                    <a:pt x="5010" y="1"/>
                    <a:pt x="479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35"/>
            <p:cNvSpPr/>
            <p:nvPr/>
          </p:nvSpPr>
          <p:spPr>
            <a:xfrm>
              <a:off x="1489910" y="3861096"/>
              <a:ext cx="299230" cy="378728"/>
            </a:xfrm>
            <a:custGeom>
              <a:rect b="b" l="l" r="r" t="t"/>
              <a:pathLst>
                <a:path extrusionOk="0" h="10984" w="8679">
                  <a:moveTo>
                    <a:pt x="7300" y="0"/>
                  </a:moveTo>
                  <a:cubicBezTo>
                    <a:pt x="7274" y="0"/>
                    <a:pt x="7248" y="4"/>
                    <a:pt x="7222" y="11"/>
                  </a:cubicBezTo>
                  <a:cubicBezTo>
                    <a:pt x="7139" y="35"/>
                    <a:pt x="7074" y="94"/>
                    <a:pt x="7008" y="141"/>
                  </a:cubicBezTo>
                  <a:cubicBezTo>
                    <a:pt x="6924" y="197"/>
                    <a:pt x="6827" y="257"/>
                    <a:pt x="6731" y="282"/>
                  </a:cubicBezTo>
                  <a:cubicBezTo>
                    <a:pt x="6711" y="287"/>
                    <a:pt x="6693" y="289"/>
                    <a:pt x="6675" y="289"/>
                  </a:cubicBezTo>
                  <a:cubicBezTo>
                    <a:pt x="6600" y="289"/>
                    <a:pt x="6537" y="250"/>
                    <a:pt x="6468" y="210"/>
                  </a:cubicBezTo>
                  <a:cubicBezTo>
                    <a:pt x="6367" y="152"/>
                    <a:pt x="6245" y="107"/>
                    <a:pt x="6128" y="107"/>
                  </a:cubicBezTo>
                  <a:cubicBezTo>
                    <a:pt x="6038" y="107"/>
                    <a:pt x="5951" y="134"/>
                    <a:pt x="5879" y="202"/>
                  </a:cubicBezTo>
                  <a:cubicBezTo>
                    <a:pt x="5877" y="202"/>
                    <a:pt x="5877" y="202"/>
                    <a:pt x="5877" y="204"/>
                  </a:cubicBezTo>
                  <a:lnTo>
                    <a:pt x="5874" y="204"/>
                  </a:lnTo>
                  <a:cubicBezTo>
                    <a:pt x="5871" y="210"/>
                    <a:pt x="5868" y="215"/>
                    <a:pt x="5864" y="222"/>
                  </a:cubicBezTo>
                  <a:cubicBezTo>
                    <a:pt x="5858" y="238"/>
                    <a:pt x="5849" y="254"/>
                    <a:pt x="5842" y="271"/>
                  </a:cubicBezTo>
                  <a:cubicBezTo>
                    <a:pt x="5825" y="309"/>
                    <a:pt x="5809" y="347"/>
                    <a:pt x="5793" y="385"/>
                  </a:cubicBezTo>
                  <a:cubicBezTo>
                    <a:pt x="5754" y="470"/>
                    <a:pt x="5688" y="528"/>
                    <a:pt x="5596" y="528"/>
                  </a:cubicBezTo>
                  <a:cubicBezTo>
                    <a:pt x="5584" y="528"/>
                    <a:pt x="5572" y="527"/>
                    <a:pt x="5559" y="525"/>
                  </a:cubicBezTo>
                  <a:cubicBezTo>
                    <a:pt x="5497" y="516"/>
                    <a:pt x="5458" y="472"/>
                    <a:pt x="5418" y="447"/>
                  </a:cubicBezTo>
                  <a:cubicBezTo>
                    <a:pt x="5403" y="438"/>
                    <a:pt x="5330" y="425"/>
                    <a:pt x="5296" y="418"/>
                  </a:cubicBezTo>
                  <a:cubicBezTo>
                    <a:pt x="5245" y="407"/>
                    <a:pt x="5193" y="400"/>
                    <a:pt x="5141" y="400"/>
                  </a:cubicBezTo>
                  <a:cubicBezTo>
                    <a:pt x="5087" y="400"/>
                    <a:pt x="5033" y="408"/>
                    <a:pt x="4983" y="431"/>
                  </a:cubicBezTo>
                  <a:cubicBezTo>
                    <a:pt x="4885" y="472"/>
                    <a:pt x="4831" y="556"/>
                    <a:pt x="4780" y="646"/>
                  </a:cubicBezTo>
                  <a:cubicBezTo>
                    <a:pt x="4728" y="736"/>
                    <a:pt x="4672" y="817"/>
                    <a:pt x="4587" y="876"/>
                  </a:cubicBezTo>
                  <a:cubicBezTo>
                    <a:pt x="4507" y="936"/>
                    <a:pt x="4404" y="962"/>
                    <a:pt x="4303" y="962"/>
                  </a:cubicBezTo>
                  <a:cubicBezTo>
                    <a:pt x="4281" y="962"/>
                    <a:pt x="4259" y="961"/>
                    <a:pt x="4237" y="959"/>
                  </a:cubicBezTo>
                  <a:cubicBezTo>
                    <a:pt x="4140" y="948"/>
                    <a:pt x="4037" y="914"/>
                    <a:pt x="3938" y="914"/>
                  </a:cubicBezTo>
                  <a:cubicBezTo>
                    <a:pt x="3919" y="914"/>
                    <a:pt x="3901" y="915"/>
                    <a:pt x="3882" y="918"/>
                  </a:cubicBezTo>
                  <a:cubicBezTo>
                    <a:pt x="3857" y="922"/>
                    <a:pt x="3835" y="932"/>
                    <a:pt x="3812" y="938"/>
                  </a:cubicBezTo>
                  <a:cubicBezTo>
                    <a:pt x="3806" y="942"/>
                    <a:pt x="3781" y="953"/>
                    <a:pt x="3775" y="958"/>
                  </a:cubicBezTo>
                  <a:cubicBezTo>
                    <a:pt x="3766" y="962"/>
                    <a:pt x="3742" y="977"/>
                    <a:pt x="3738" y="980"/>
                  </a:cubicBezTo>
                  <a:cubicBezTo>
                    <a:pt x="3736" y="983"/>
                    <a:pt x="3716" y="1003"/>
                    <a:pt x="3708" y="1007"/>
                  </a:cubicBezTo>
                  <a:cubicBezTo>
                    <a:pt x="3697" y="1020"/>
                    <a:pt x="3686" y="1035"/>
                    <a:pt x="3675" y="1047"/>
                  </a:cubicBezTo>
                  <a:cubicBezTo>
                    <a:pt x="3670" y="1052"/>
                    <a:pt x="3654" y="1074"/>
                    <a:pt x="3650" y="1082"/>
                  </a:cubicBezTo>
                  <a:cubicBezTo>
                    <a:pt x="3632" y="1110"/>
                    <a:pt x="3615" y="1141"/>
                    <a:pt x="3597" y="1172"/>
                  </a:cubicBezTo>
                  <a:cubicBezTo>
                    <a:pt x="3525" y="1307"/>
                    <a:pt x="3456" y="1462"/>
                    <a:pt x="3322" y="1543"/>
                  </a:cubicBezTo>
                  <a:cubicBezTo>
                    <a:pt x="3248" y="1589"/>
                    <a:pt x="3169" y="1601"/>
                    <a:pt x="3088" y="1601"/>
                  </a:cubicBezTo>
                  <a:cubicBezTo>
                    <a:pt x="3002" y="1601"/>
                    <a:pt x="2913" y="1587"/>
                    <a:pt x="2826" y="1587"/>
                  </a:cubicBezTo>
                  <a:cubicBezTo>
                    <a:pt x="2804" y="1587"/>
                    <a:pt x="2782" y="1588"/>
                    <a:pt x="2761" y="1590"/>
                  </a:cubicBezTo>
                  <a:cubicBezTo>
                    <a:pt x="2524" y="1613"/>
                    <a:pt x="2433" y="1860"/>
                    <a:pt x="2405" y="2066"/>
                  </a:cubicBezTo>
                  <a:cubicBezTo>
                    <a:pt x="2394" y="2163"/>
                    <a:pt x="2416" y="2259"/>
                    <a:pt x="2403" y="2355"/>
                  </a:cubicBezTo>
                  <a:cubicBezTo>
                    <a:pt x="2389" y="2458"/>
                    <a:pt x="2317" y="2521"/>
                    <a:pt x="2219" y="2546"/>
                  </a:cubicBezTo>
                  <a:cubicBezTo>
                    <a:pt x="2133" y="2570"/>
                    <a:pt x="2036" y="2572"/>
                    <a:pt x="1945" y="2581"/>
                  </a:cubicBezTo>
                  <a:cubicBezTo>
                    <a:pt x="1905" y="2582"/>
                    <a:pt x="1864" y="2588"/>
                    <a:pt x="1823" y="2594"/>
                  </a:cubicBezTo>
                  <a:cubicBezTo>
                    <a:pt x="1806" y="2597"/>
                    <a:pt x="1787" y="2602"/>
                    <a:pt x="1768" y="2605"/>
                  </a:cubicBezTo>
                  <a:cubicBezTo>
                    <a:pt x="1760" y="2608"/>
                    <a:pt x="1749" y="2609"/>
                    <a:pt x="1740" y="2612"/>
                  </a:cubicBezTo>
                  <a:cubicBezTo>
                    <a:pt x="1740" y="2615"/>
                    <a:pt x="1740" y="2615"/>
                    <a:pt x="1738" y="2615"/>
                  </a:cubicBezTo>
                  <a:cubicBezTo>
                    <a:pt x="1558" y="2708"/>
                    <a:pt x="1504" y="2932"/>
                    <a:pt x="1492" y="3118"/>
                  </a:cubicBezTo>
                  <a:cubicBezTo>
                    <a:pt x="1483" y="3274"/>
                    <a:pt x="1542" y="3457"/>
                    <a:pt x="1414" y="3580"/>
                  </a:cubicBezTo>
                  <a:cubicBezTo>
                    <a:pt x="1336" y="3654"/>
                    <a:pt x="1230" y="3698"/>
                    <a:pt x="1133" y="3736"/>
                  </a:cubicBezTo>
                  <a:cubicBezTo>
                    <a:pt x="1041" y="3771"/>
                    <a:pt x="940" y="3796"/>
                    <a:pt x="874" y="3876"/>
                  </a:cubicBezTo>
                  <a:cubicBezTo>
                    <a:pt x="791" y="3979"/>
                    <a:pt x="791" y="4098"/>
                    <a:pt x="805" y="4223"/>
                  </a:cubicBezTo>
                  <a:cubicBezTo>
                    <a:pt x="817" y="4347"/>
                    <a:pt x="832" y="4475"/>
                    <a:pt x="789" y="4593"/>
                  </a:cubicBezTo>
                  <a:cubicBezTo>
                    <a:pt x="745" y="4710"/>
                    <a:pt x="659" y="4781"/>
                    <a:pt x="567" y="4857"/>
                  </a:cubicBezTo>
                  <a:cubicBezTo>
                    <a:pt x="499" y="4917"/>
                    <a:pt x="435" y="4982"/>
                    <a:pt x="384" y="5056"/>
                  </a:cubicBezTo>
                  <a:cubicBezTo>
                    <a:pt x="166" y="5363"/>
                    <a:pt x="1" y="5817"/>
                    <a:pt x="216" y="6167"/>
                  </a:cubicBezTo>
                  <a:cubicBezTo>
                    <a:pt x="219" y="6176"/>
                    <a:pt x="225" y="6187"/>
                    <a:pt x="229" y="6198"/>
                  </a:cubicBezTo>
                  <a:cubicBezTo>
                    <a:pt x="244" y="6208"/>
                    <a:pt x="263" y="6217"/>
                    <a:pt x="279" y="6226"/>
                  </a:cubicBezTo>
                  <a:cubicBezTo>
                    <a:pt x="459" y="6341"/>
                    <a:pt x="540" y="6555"/>
                    <a:pt x="581" y="6756"/>
                  </a:cubicBezTo>
                  <a:cubicBezTo>
                    <a:pt x="612" y="6925"/>
                    <a:pt x="578" y="7093"/>
                    <a:pt x="568" y="7263"/>
                  </a:cubicBezTo>
                  <a:lnTo>
                    <a:pt x="568" y="7318"/>
                  </a:lnTo>
                  <a:cubicBezTo>
                    <a:pt x="703" y="7252"/>
                    <a:pt x="832" y="7169"/>
                    <a:pt x="966" y="7102"/>
                  </a:cubicBezTo>
                  <a:cubicBezTo>
                    <a:pt x="1088" y="7041"/>
                    <a:pt x="1203" y="6998"/>
                    <a:pt x="1330" y="6998"/>
                  </a:cubicBezTo>
                  <a:cubicBezTo>
                    <a:pt x="1369" y="6998"/>
                    <a:pt x="1409" y="7002"/>
                    <a:pt x="1450" y="7011"/>
                  </a:cubicBezTo>
                  <a:cubicBezTo>
                    <a:pt x="1624" y="7049"/>
                    <a:pt x="1754" y="7174"/>
                    <a:pt x="1818" y="7337"/>
                  </a:cubicBezTo>
                  <a:cubicBezTo>
                    <a:pt x="1943" y="7644"/>
                    <a:pt x="1857" y="8004"/>
                    <a:pt x="1759" y="8307"/>
                  </a:cubicBezTo>
                  <a:cubicBezTo>
                    <a:pt x="1755" y="8323"/>
                    <a:pt x="1749" y="8342"/>
                    <a:pt x="1745" y="8357"/>
                  </a:cubicBezTo>
                  <a:lnTo>
                    <a:pt x="1765" y="8357"/>
                  </a:lnTo>
                  <a:cubicBezTo>
                    <a:pt x="1935" y="8335"/>
                    <a:pt x="2099" y="8289"/>
                    <a:pt x="2271" y="8285"/>
                  </a:cubicBezTo>
                  <a:cubicBezTo>
                    <a:pt x="2283" y="8285"/>
                    <a:pt x="2295" y="8285"/>
                    <a:pt x="2308" y="8285"/>
                  </a:cubicBezTo>
                  <a:cubicBezTo>
                    <a:pt x="2459" y="8285"/>
                    <a:pt x="2622" y="8317"/>
                    <a:pt x="2729" y="8432"/>
                  </a:cubicBezTo>
                  <a:cubicBezTo>
                    <a:pt x="2846" y="8552"/>
                    <a:pt x="2880" y="8752"/>
                    <a:pt x="2830" y="8908"/>
                  </a:cubicBezTo>
                  <a:cubicBezTo>
                    <a:pt x="2779" y="9062"/>
                    <a:pt x="2701" y="9203"/>
                    <a:pt x="2651" y="9357"/>
                  </a:cubicBezTo>
                  <a:cubicBezTo>
                    <a:pt x="2641" y="9393"/>
                    <a:pt x="2629" y="9431"/>
                    <a:pt x="2623" y="9468"/>
                  </a:cubicBezTo>
                  <a:cubicBezTo>
                    <a:pt x="2625" y="9468"/>
                    <a:pt x="2629" y="9471"/>
                    <a:pt x="2633" y="9471"/>
                  </a:cubicBezTo>
                  <a:cubicBezTo>
                    <a:pt x="2648" y="9474"/>
                    <a:pt x="2639" y="9474"/>
                    <a:pt x="2667" y="9474"/>
                  </a:cubicBezTo>
                  <a:cubicBezTo>
                    <a:pt x="2677" y="9474"/>
                    <a:pt x="2688" y="9475"/>
                    <a:pt x="2698" y="9475"/>
                  </a:cubicBezTo>
                  <a:cubicBezTo>
                    <a:pt x="2703" y="9475"/>
                    <a:pt x="2709" y="9475"/>
                    <a:pt x="2714" y="9474"/>
                  </a:cubicBezTo>
                  <a:cubicBezTo>
                    <a:pt x="2813" y="9473"/>
                    <a:pt x="2918" y="9458"/>
                    <a:pt x="3022" y="9458"/>
                  </a:cubicBezTo>
                  <a:cubicBezTo>
                    <a:pt x="3097" y="9458"/>
                    <a:pt x="3171" y="9466"/>
                    <a:pt x="3242" y="9492"/>
                  </a:cubicBezTo>
                  <a:cubicBezTo>
                    <a:pt x="3414" y="9557"/>
                    <a:pt x="3484" y="9711"/>
                    <a:pt x="3492" y="9888"/>
                  </a:cubicBezTo>
                  <a:cubicBezTo>
                    <a:pt x="3498" y="10054"/>
                    <a:pt x="3457" y="10223"/>
                    <a:pt x="3417" y="10387"/>
                  </a:cubicBezTo>
                  <a:cubicBezTo>
                    <a:pt x="3401" y="10456"/>
                    <a:pt x="3383" y="10524"/>
                    <a:pt x="3368" y="10596"/>
                  </a:cubicBezTo>
                  <a:cubicBezTo>
                    <a:pt x="3363" y="10607"/>
                    <a:pt x="3362" y="10621"/>
                    <a:pt x="3358" y="10634"/>
                  </a:cubicBezTo>
                  <a:cubicBezTo>
                    <a:pt x="3368" y="10656"/>
                    <a:pt x="3370" y="10679"/>
                    <a:pt x="3368" y="10702"/>
                  </a:cubicBezTo>
                  <a:cubicBezTo>
                    <a:pt x="3915" y="10803"/>
                    <a:pt x="4462" y="10899"/>
                    <a:pt x="5009" y="10984"/>
                  </a:cubicBezTo>
                  <a:cubicBezTo>
                    <a:pt x="4956" y="10851"/>
                    <a:pt x="4925" y="10711"/>
                    <a:pt x="4903" y="10572"/>
                  </a:cubicBezTo>
                  <a:cubicBezTo>
                    <a:pt x="4870" y="10352"/>
                    <a:pt x="4864" y="10129"/>
                    <a:pt x="4852" y="9905"/>
                  </a:cubicBezTo>
                  <a:cubicBezTo>
                    <a:pt x="4833" y="9634"/>
                    <a:pt x="4814" y="9366"/>
                    <a:pt x="4814" y="9093"/>
                  </a:cubicBezTo>
                  <a:cubicBezTo>
                    <a:pt x="4811" y="8509"/>
                    <a:pt x="4870" y="7924"/>
                    <a:pt x="4948" y="7346"/>
                  </a:cubicBezTo>
                  <a:cubicBezTo>
                    <a:pt x="5092" y="6283"/>
                    <a:pt x="5341" y="5230"/>
                    <a:pt x="5748" y="4237"/>
                  </a:cubicBezTo>
                  <a:cubicBezTo>
                    <a:pt x="6165" y="3218"/>
                    <a:pt x="6759" y="2296"/>
                    <a:pt x="7436" y="1431"/>
                  </a:cubicBezTo>
                  <a:cubicBezTo>
                    <a:pt x="7753" y="1029"/>
                    <a:pt x="8060" y="601"/>
                    <a:pt x="8450" y="268"/>
                  </a:cubicBezTo>
                  <a:cubicBezTo>
                    <a:pt x="8524" y="206"/>
                    <a:pt x="8600" y="149"/>
                    <a:pt x="8678" y="98"/>
                  </a:cubicBezTo>
                  <a:cubicBezTo>
                    <a:pt x="8611" y="56"/>
                    <a:pt x="8538" y="30"/>
                    <a:pt x="8462" y="30"/>
                  </a:cubicBezTo>
                  <a:cubicBezTo>
                    <a:pt x="8428" y="30"/>
                    <a:pt x="8393" y="35"/>
                    <a:pt x="8358" y="46"/>
                  </a:cubicBezTo>
                  <a:cubicBezTo>
                    <a:pt x="8212" y="90"/>
                    <a:pt x="8087" y="193"/>
                    <a:pt x="7975" y="293"/>
                  </a:cubicBezTo>
                  <a:cubicBezTo>
                    <a:pt x="7942" y="323"/>
                    <a:pt x="7903" y="338"/>
                    <a:pt x="7864" y="338"/>
                  </a:cubicBezTo>
                  <a:cubicBezTo>
                    <a:pt x="7825" y="338"/>
                    <a:pt x="7786" y="323"/>
                    <a:pt x="7753" y="293"/>
                  </a:cubicBezTo>
                  <a:cubicBezTo>
                    <a:pt x="7671" y="218"/>
                    <a:pt x="7603" y="122"/>
                    <a:pt x="7507" y="62"/>
                  </a:cubicBezTo>
                  <a:cubicBezTo>
                    <a:pt x="7446" y="25"/>
                    <a:pt x="7372" y="0"/>
                    <a:pt x="7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35"/>
            <p:cNvSpPr/>
            <p:nvPr/>
          </p:nvSpPr>
          <p:spPr>
            <a:xfrm>
              <a:off x="1583345" y="3799208"/>
              <a:ext cx="131911" cy="84373"/>
            </a:xfrm>
            <a:custGeom>
              <a:rect b="b" l="l" r="r" t="t"/>
              <a:pathLst>
                <a:path extrusionOk="0" h="2447" w="3826">
                  <a:moveTo>
                    <a:pt x="481" y="0"/>
                  </a:moveTo>
                  <a:cubicBezTo>
                    <a:pt x="341" y="0"/>
                    <a:pt x="180" y="57"/>
                    <a:pt x="59" y="75"/>
                  </a:cubicBezTo>
                  <a:cubicBezTo>
                    <a:pt x="38" y="77"/>
                    <a:pt x="19" y="79"/>
                    <a:pt x="1" y="81"/>
                  </a:cubicBezTo>
                  <a:lnTo>
                    <a:pt x="44" y="454"/>
                  </a:lnTo>
                  <a:cubicBezTo>
                    <a:pt x="94" y="454"/>
                    <a:pt x="143" y="496"/>
                    <a:pt x="150" y="551"/>
                  </a:cubicBezTo>
                  <a:cubicBezTo>
                    <a:pt x="153" y="590"/>
                    <a:pt x="159" y="629"/>
                    <a:pt x="159" y="668"/>
                  </a:cubicBezTo>
                  <a:cubicBezTo>
                    <a:pt x="159" y="702"/>
                    <a:pt x="152" y="742"/>
                    <a:pt x="147" y="777"/>
                  </a:cubicBezTo>
                  <a:cubicBezTo>
                    <a:pt x="138" y="861"/>
                    <a:pt x="120" y="945"/>
                    <a:pt x="105" y="1027"/>
                  </a:cubicBezTo>
                  <a:cubicBezTo>
                    <a:pt x="97" y="1067"/>
                    <a:pt x="91" y="1106"/>
                    <a:pt x="85" y="1149"/>
                  </a:cubicBezTo>
                  <a:cubicBezTo>
                    <a:pt x="80" y="1181"/>
                    <a:pt x="77" y="1197"/>
                    <a:pt x="74" y="1240"/>
                  </a:cubicBezTo>
                  <a:cubicBezTo>
                    <a:pt x="66" y="1287"/>
                    <a:pt x="64" y="1301"/>
                    <a:pt x="58" y="1352"/>
                  </a:cubicBezTo>
                  <a:cubicBezTo>
                    <a:pt x="56" y="1374"/>
                    <a:pt x="56" y="1397"/>
                    <a:pt x="54" y="1421"/>
                  </a:cubicBezTo>
                  <a:cubicBezTo>
                    <a:pt x="194" y="1466"/>
                    <a:pt x="325" y="1566"/>
                    <a:pt x="431" y="1660"/>
                  </a:cubicBezTo>
                  <a:cubicBezTo>
                    <a:pt x="655" y="1857"/>
                    <a:pt x="856" y="2139"/>
                    <a:pt x="928" y="2441"/>
                  </a:cubicBezTo>
                  <a:cubicBezTo>
                    <a:pt x="972" y="2419"/>
                    <a:pt x="1021" y="2402"/>
                    <a:pt x="1070" y="2392"/>
                  </a:cubicBezTo>
                  <a:cubicBezTo>
                    <a:pt x="1114" y="2383"/>
                    <a:pt x="1157" y="2380"/>
                    <a:pt x="1199" y="2380"/>
                  </a:cubicBezTo>
                  <a:cubicBezTo>
                    <a:pt x="1237" y="2380"/>
                    <a:pt x="1274" y="2383"/>
                    <a:pt x="1311" y="2388"/>
                  </a:cubicBezTo>
                  <a:cubicBezTo>
                    <a:pt x="1298" y="2223"/>
                    <a:pt x="1271" y="2060"/>
                    <a:pt x="1242" y="1894"/>
                  </a:cubicBezTo>
                  <a:cubicBezTo>
                    <a:pt x="1206" y="1697"/>
                    <a:pt x="1155" y="1501"/>
                    <a:pt x="1152" y="1295"/>
                  </a:cubicBezTo>
                  <a:cubicBezTo>
                    <a:pt x="1152" y="1228"/>
                    <a:pt x="1205" y="1193"/>
                    <a:pt x="1258" y="1193"/>
                  </a:cubicBezTo>
                  <a:cubicBezTo>
                    <a:pt x="1301" y="1193"/>
                    <a:pt x="1345" y="1217"/>
                    <a:pt x="1361" y="1268"/>
                  </a:cubicBezTo>
                  <a:cubicBezTo>
                    <a:pt x="1420" y="1464"/>
                    <a:pt x="1439" y="1671"/>
                    <a:pt x="1459" y="1877"/>
                  </a:cubicBezTo>
                  <a:cubicBezTo>
                    <a:pt x="1479" y="2055"/>
                    <a:pt x="1481" y="2236"/>
                    <a:pt x="1467" y="2414"/>
                  </a:cubicBezTo>
                  <a:cubicBezTo>
                    <a:pt x="1476" y="2415"/>
                    <a:pt x="1483" y="2415"/>
                    <a:pt x="1492" y="2418"/>
                  </a:cubicBezTo>
                  <a:cubicBezTo>
                    <a:pt x="1539" y="2428"/>
                    <a:pt x="1602" y="2446"/>
                    <a:pt x="1659" y="2446"/>
                  </a:cubicBezTo>
                  <a:cubicBezTo>
                    <a:pt x="1696" y="2446"/>
                    <a:pt x="1730" y="2439"/>
                    <a:pt x="1758" y="2415"/>
                  </a:cubicBezTo>
                  <a:cubicBezTo>
                    <a:pt x="1829" y="2358"/>
                    <a:pt x="1867" y="2256"/>
                    <a:pt x="1923" y="2184"/>
                  </a:cubicBezTo>
                  <a:cubicBezTo>
                    <a:pt x="2064" y="2006"/>
                    <a:pt x="2269" y="1934"/>
                    <a:pt x="2485" y="1934"/>
                  </a:cubicBezTo>
                  <a:cubicBezTo>
                    <a:pt x="2521" y="1934"/>
                    <a:pt x="2558" y="1936"/>
                    <a:pt x="2595" y="1940"/>
                  </a:cubicBezTo>
                  <a:cubicBezTo>
                    <a:pt x="2659" y="1949"/>
                    <a:pt x="2731" y="1952"/>
                    <a:pt x="2794" y="1967"/>
                  </a:cubicBezTo>
                  <a:cubicBezTo>
                    <a:pt x="2800" y="1971"/>
                    <a:pt x="2823" y="1977"/>
                    <a:pt x="2850" y="1990"/>
                  </a:cubicBezTo>
                  <a:cubicBezTo>
                    <a:pt x="2866" y="1956"/>
                    <a:pt x="2878" y="1924"/>
                    <a:pt x="2897" y="1889"/>
                  </a:cubicBezTo>
                  <a:cubicBezTo>
                    <a:pt x="2990" y="1710"/>
                    <a:pt x="3211" y="1632"/>
                    <a:pt x="3409" y="1632"/>
                  </a:cubicBezTo>
                  <a:cubicBezTo>
                    <a:pt x="3438" y="1632"/>
                    <a:pt x="3466" y="1634"/>
                    <a:pt x="3493" y="1637"/>
                  </a:cubicBezTo>
                  <a:cubicBezTo>
                    <a:pt x="3601" y="1652"/>
                    <a:pt x="3705" y="1683"/>
                    <a:pt x="3802" y="1727"/>
                  </a:cubicBezTo>
                  <a:cubicBezTo>
                    <a:pt x="3823" y="1667"/>
                    <a:pt x="3826" y="1611"/>
                    <a:pt x="3813" y="1549"/>
                  </a:cubicBezTo>
                  <a:cubicBezTo>
                    <a:pt x="3751" y="1254"/>
                    <a:pt x="3480" y="949"/>
                    <a:pt x="3168" y="924"/>
                  </a:cubicBezTo>
                  <a:cubicBezTo>
                    <a:pt x="3154" y="923"/>
                    <a:pt x="3141" y="922"/>
                    <a:pt x="3127" y="922"/>
                  </a:cubicBezTo>
                  <a:cubicBezTo>
                    <a:pt x="2972" y="922"/>
                    <a:pt x="2815" y="988"/>
                    <a:pt x="2663" y="1008"/>
                  </a:cubicBezTo>
                  <a:cubicBezTo>
                    <a:pt x="2633" y="1012"/>
                    <a:pt x="2604" y="1014"/>
                    <a:pt x="2576" y="1014"/>
                  </a:cubicBezTo>
                  <a:cubicBezTo>
                    <a:pt x="2404" y="1014"/>
                    <a:pt x="2252" y="939"/>
                    <a:pt x="2151" y="790"/>
                  </a:cubicBezTo>
                  <a:cubicBezTo>
                    <a:pt x="2101" y="721"/>
                    <a:pt x="2079" y="637"/>
                    <a:pt x="2039" y="561"/>
                  </a:cubicBezTo>
                  <a:cubicBezTo>
                    <a:pt x="2010" y="505"/>
                    <a:pt x="1971" y="483"/>
                    <a:pt x="1905" y="483"/>
                  </a:cubicBezTo>
                  <a:cubicBezTo>
                    <a:pt x="1902" y="483"/>
                    <a:pt x="1899" y="483"/>
                    <a:pt x="1896" y="483"/>
                  </a:cubicBezTo>
                  <a:cubicBezTo>
                    <a:pt x="1685" y="490"/>
                    <a:pt x="1502" y="635"/>
                    <a:pt x="1290" y="635"/>
                  </a:cubicBezTo>
                  <a:cubicBezTo>
                    <a:pt x="1277" y="635"/>
                    <a:pt x="1265" y="634"/>
                    <a:pt x="1252" y="633"/>
                  </a:cubicBezTo>
                  <a:cubicBezTo>
                    <a:pt x="1084" y="619"/>
                    <a:pt x="971" y="508"/>
                    <a:pt x="887" y="372"/>
                  </a:cubicBezTo>
                  <a:cubicBezTo>
                    <a:pt x="820" y="264"/>
                    <a:pt x="759" y="117"/>
                    <a:pt x="659" y="48"/>
                  </a:cubicBezTo>
                  <a:cubicBezTo>
                    <a:pt x="608" y="13"/>
                    <a:pt x="547" y="0"/>
                    <a:pt x="48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35"/>
            <p:cNvSpPr/>
            <p:nvPr/>
          </p:nvSpPr>
          <p:spPr>
            <a:xfrm>
              <a:off x="1582173" y="3666846"/>
              <a:ext cx="86401" cy="64926"/>
            </a:xfrm>
            <a:custGeom>
              <a:rect b="b" l="l" r="r" t="t"/>
              <a:pathLst>
                <a:path extrusionOk="0" h="1883" w="2506">
                  <a:moveTo>
                    <a:pt x="1551" y="0"/>
                  </a:moveTo>
                  <a:cubicBezTo>
                    <a:pt x="1437" y="155"/>
                    <a:pt x="1303" y="300"/>
                    <a:pt x="1160" y="427"/>
                  </a:cubicBezTo>
                  <a:cubicBezTo>
                    <a:pt x="927" y="638"/>
                    <a:pt x="671" y="818"/>
                    <a:pt x="418" y="1005"/>
                  </a:cubicBezTo>
                  <a:cubicBezTo>
                    <a:pt x="281" y="1107"/>
                    <a:pt x="147" y="1212"/>
                    <a:pt x="0" y="1292"/>
                  </a:cubicBezTo>
                  <a:cubicBezTo>
                    <a:pt x="98" y="1317"/>
                    <a:pt x="197" y="1339"/>
                    <a:pt x="295" y="1361"/>
                  </a:cubicBezTo>
                  <a:cubicBezTo>
                    <a:pt x="1004" y="1523"/>
                    <a:pt x="1712" y="1695"/>
                    <a:pt x="2417" y="1875"/>
                  </a:cubicBezTo>
                  <a:cubicBezTo>
                    <a:pt x="2425" y="1878"/>
                    <a:pt x="2431" y="1879"/>
                    <a:pt x="2437" y="1882"/>
                  </a:cubicBezTo>
                  <a:cubicBezTo>
                    <a:pt x="2438" y="1873"/>
                    <a:pt x="2438" y="1862"/>
                    <a:pt x="2441" y="1853"/>
                  </a:cubicBezTo>
                  <a:cubicBezTo>
                    <a:pt x="2482" y="1648"/>
                    <a:pt x="2506" y="1451"/>
                    <a:pt x="2466" y="1242"/>
                  </a:cubicBezTo>
                  <a:cubicBezTo>
                    <a:pt x="2431" y="1042"/>
                    <a:pt x="2359" y="852"/>
                    <a:pt x="2281" y="669"/>
                  </a:cubicBezTo>
                  <a:cubicBezTo>
                    <a:pt x="2209" y="498"/>
                    <a:pt x="2115" y="347"/>
                    <a:pt x="1959" y="242"/>
                  </a:cubicBezTo>
                  <a:cubicBezTo>
                    <a:pt x="1879" y="188"/>
                    <a:pt x="1789" y="148"/>
                    <a:pt x="1704" y="101"/>
                  </a:cubicBezTo>
                  <a:cubicBezTo>
                    <a:pt x="1651" y="72"/>
                    <a:pt x="1600" y="36"/>
                    <a:pt x="155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35"/>
            <p:cNvSpPr/>
            <p:nvPr/>
          </p:nvSpPr>
          <p:spPr>
            <a:xfrm>
              <a:off x="1363823" y="3470769"/>
              <a:ext cx="275682" cy="237326"/>
            </a:xfrm>
            <a:custGeom>
              <a:rect b="b" l="l" r="r" t="t"/>
              <a:pathLst>
                <a:path extrusionOk="0" h="6883" w="7996">
                  <a:moveTo>
                    <a:pt x="6034" y="1"/>
                  </a:moveTo>
                  <a:cubicBezTo>
                    <a:pt x="5925" y="113"/>
                    <a:pt x="5808" y="213"/>
                    <a:pt x="5683" y="307"/>
                  </a:cubicBezTo>
                  <a:cubicBezTo>
                    <a:pt x="5058" y="776"/>
                    <a:pt x="4281" y="1040"/>
                    <a:pt x="3521" y="1187"/>
                  </a:cubicBezTo>
                  <a:cubicBezTo>
                    <a:pt x="3169" y="1255"/>
                    <a:pt x="2807" y="1293"/>
                    <a:pt x="2446" y="1293"/>
                  </a:cubicBezTo>
                  <a:cubicBezTo>
                    <a:pt x="1949" y="1293"/>
                    <a:pt x="1453" y="1220"/>
                    <a:pt x="984" y="1051"/>
                  </a:cubicBezTo>
                  <a:cubicBezTo>
                    <a:pt x="740" y="1265"/>
                    <a:pt x="516" y="1503"/>
                    <a:pt x="360" y="1792"/>
                  </a:cubicBezTo>
                  <a:cubicBezTo>
                    <a:pt x="69" y="2333"/>
                    <a:pt x="0" y="2978"/>
                    <a:pt x="69" y="3584"/>
                  </a:cubicBezTo>
                  <a:cubicBezTo>
                    <a:pt x="116" y="3977"/>
                    <a:pt x="205" y="4358"/>
                    <a:pt x="319" y="4736"/>
                  </a:cubicBezTo>
                  <a:cubicBezTo>
                    <a:pt x="411" y="5038"/>
                    <a:pt x="495" y="5367"/>
                    <a:pt x="763" y="5562"/>
                  </a:cubicBezTo>
                  <a:cubicBezTo>
                    <a:pt x="1059" y="5779"/>
                    <a:pt x="1462" y="5790"/>
                    <a:pt x="1812" y="5853"/>
                  </a:cubicBezTo>
                  <a:cubicBezTo>
                    <a:pt x="2256" y="5931"/>
                    <a:pt x="2697" y="6025"/>
                    <a:pt x="3136" y="6122"/>
                  </a:cubicBezTo>
                  <a:cubicBezTo>
                    <a:pt x="4036" y="6319"/>
                    <a:pt x="4927" y="6556"/>
                    <a:pt x="5802" y="6840"/>
                  </a:cubicBezTo>
                  <a:cubicBezTo>
                    <a:pt x="5847" y="6856"/>
                    <a:pt x="5892" y="6867"/>
                    <a:pt x="5936" y="6883"/>
                  </a:cubicBezTo>
                  <a:cubicBezTo>
                    <a:pt x="6069" y="6830"/>
                    <a:pt x="6189" y="6739"/>
                    <a:pt x="6301" y="6655"/>
                  </a:cubicBezTo>
                  <a:cubicBezTo>
                    <a:pt x="6427" y="6561"/>
                    <a:pt x="6545" y="6457"/>
                    <a:pt x="6667" y="6361"/>
                  </a:cubicBezTo>
                  <a:cubicBezTo>
                    <a:pt x="6933" y="6156"/>
                    <a:pt x="7194" y="5951"/>
                    <a:pt x="7425" y="5705"/>
                  </a:cubicBezTo>
                  <a:cubicBezTo>
                    <a:pt x="7624" y="5493"/>
                    <a:pt x="7790" y="5253"/>
                    <a:pt x="7880" y="4974"/>
                  </a:cubicBezTo>
                  <a:cubicBezTo>
                    <a:pt x="7968" y="4698"/>
                    <a:pt x="7993" y="4409"/>
                    <a:pt x="7995" y="4122"/>
                  </a:cubicBezTo>
                  <a:cubicBezTo>
                    <a:pt x="7995" y="3825"/>
                    <a:pt x="7980" y="3528"/>
                    <a:pt x="7964" y="3232"/>
                  </a:cubicBezTo>
                  <a:cubicBezTo>
                    <a:pt x="7953" y="2962"/>
                    <a:pt x="7925" y="2691"/>
                    <a:pt x="7879" y="2422"/>
                  </a:cubicBezTo>
                  <a:cubicBezTo>
                    <a:pt x="7782" y="1886"/>
                    <a:pt x="7613" y="1341"/>
                    <a:pt x="7276" y="904"/>
                  </a:cubicBezTo>
                  <a:cubicBezTo>
                    <a:pt x="7117" y="696"/>
                    <a:pt x="6914" y="510"/>
                    <a:pt x="6704" y="354"/>
                  </a:cubicBezTo>
                  <a:cubicBezTo>
                    <a:pt x="6505" y="207"/>
                    <a:pt x="6277" y="70"/>
                    <a:pt x="603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35"/>
            <p:cNvSpPr/>
            <p:nvPr/>
          </p:nvSpPr>
          <p:spPr>
            <a:xfrm>
              <a:off x="1222773" y="3804138"/>
              <a:ext cx="383631" cy="292597"/>
            </a:xfrm>
            <a:custGeom>
              <a:rect b="b" l="l" r="r" t="t"/>
              <a:pathLst>
                <a:path extrusionOk="0" h="8486" w="11127">
                  <a:moveTo>
                    <a:pt x="5343" y="718"/>
                  </a:moveTo>
                  <a:cubicBezTo>
                    <a:pt x="6005" y="718"/>
                    <a:pt x="6688" y="1209"/>
                    <a:pt x="6665" y="1917"/>
                  </a:cubicBezTo>
                  <a:cubicBezTo>
                    <a:pt x="6642" y="2525"/>
                    <a:pt x="6160" y="2941"/>
                    <a:pt x="5626" y="3130"/>
                  </a:cubicBezTo>
                  <a:cubicBezTo>
                    <a:pt x="5389" y="3214"/>
                    <a:pt x="5124" y="3269"/>
                    <a:pt x="4863" y="3269"/>
                  </a:cubicBezTo>
                  <a:cubicBezTo>
                    <a:pt x="4596" y="3269"/>
                    <a:pt x="4333" y="3212"/>
                    <a:pt x="4106" y="3068"/>
                  </a:cubicBezTo>
                  <a:cubicBezTo>
                    <a:pt x="3851" y="2904"/>
                    <a:pt x="3687" y="2619"/>
                    <a:pt x="3663" y="2319"/>
                  </a:cubicBezTo>
                  <a:cubicBezTo>
                    <a:pt x="3645" y="2094"/>
                    <a:pt x="3700" y="1875"/>
                    <a:pt x="3809" y="1679"/>
                  </a:cubicBezTo>
                  <a:cubicBezTo>
                    <a:pt x="4061" y="1234"/>
                    <a:pt x="4669" y="787"/>
                    <a:pt x="5185" y="728"/>
                  </a:cubicBezTo>
                  <a:cubicBezTo>
                    <a:pt x="5237" y="721"/>
                    <a:pt x="5290" y="718"/>
                    <a:pt x="5343" y="718"/>
                  </a:cubicBezTo>
                  <a:close/>
                  <a:moveTo>
                    <a:pt x="5948" y="3357"/>
                  </a:moveTo>
                  <a:cubicBezTo>
                    <a:pt x="6097" y="3357"/>
                    <a:pt x="6243" y="3433"/>
                    <a:pt x="6314" y="3571"/>
                  </a:cubicBezTo>
                  <a:cubicBezTo>
                    <a:pt x="6400" y="3733"/>
                    <a:pt x="6378" y="3923"/>
                    <a:pt x="6329" y="4095"/>
                  </a:cubicBezTo>
                  <a:lnTo>
                    <a:pt x="6329" y="4099"/>
                  </a:lnTo>
                  <a:cubicBezTo>
                    <a:pt x="6364" y="4105"/>
                    <a:pt x="6403" y="4115"/>
                    <a:pt x="6439" y="4121"/>
                  </a:cubicBezTo>
                  <a:cubicBezTo>
                    <a:pt x="6503" y="4136"/>
                    <a:pt x="6569" y="4151"/>
                    <a:pt x="6631" y="4155"/>
                  </a:cubicBezTo>
                  <a:cubicBezTo>
                    <a:pt x="6651" y="4156"/>
                    <a:pt x="6672" y="4157"/>
                    <a:pt x="6692" y="4157"/>
                  </a:cubicBezTo>
                  <a:cubicBezTo>
                    <a:pt x="6737" y="4157"/>
                    <a:pt x="6782" y="4154"/>
                    <a:pt x="6821" y="4146"/>
                  </a:cubicBezTo>
                  <a:cubicBezTo>
                    <a:pt x="6888" y="4133"/>
                    <a:pt x="6940" y="4115"/>
                    <a:pt x="6993" y="4083"/>
                  </a:cubicBezTo>
                  <a:cubicBezTo>
                    <a:pt x="7043" y="4056"/>
                    <a:pt x="7080" y="4019"/>
                    <a:pt x="7108" y="3972"/>
                  </a:cubicBezTo>
                  <a:cubicBezTo>
                    <a:pt x="7140" y="3918"/>
                    <a:pt x="7147" y="3892"/>
                    <a:pt x="7144" y="3833"/>
                  </a:cubicBezTo>
                  <a:cubicBezTo>
                    <a:pt x="7144" y="3832"/>
                    <a:pt x="7144" y="3821"/>
                    <a:pt x="7142" y="3814"/>
                  </a:cubicBezTo>
                  <a:cubicBezTo>
                    <a:pt x="7139" y="3802"/>
                    <a:pt x="7136" y="3792"/>
                    <a:pt x="7132" y="3780"/>
                  </a:cubicBezTo>
                  <a:cubicBezTo>
                    <a:pt x="7129" y="3776"/>
                    <a:pt x="7128" y="3769"/>
                    <a:pt x="7126" y="3765"/>
                  </a:cubicBezTo>
                  <a:lnTo>
                    <a:pt x="7126" y="3761"/>
                  </a:lnTo>
                  <a:cubicBezTo>
                    <a:pt x="7119" y="3749"/>
                    <a:pt x="7112" y="3734"/>
                    <a:pt x="7103" y="3722"/>
                  </a:cubicBezTo>
                  <a:cubicBezTo>
                    <a:pt x="7102" y="3719"/>
                    <a:pt x="7091" y="3703"/>
                    <a:pt x="7091" y="3699"/>
                  </a:cubicBezTo>
                  <a:cubicBezTo>
                    <a:pt x="7084" y="3693"/>
                    <a:pt x="7079" y="3686"/>
                    <a:pt x="7072" y="3679"/>
                  </a:cubicBezTo>
                  <a:cubicBezTo>
                    <a:pt x="7069" y="3673"/>
                    <a:pt x="7064" y="3671"/>
                    <a:pt x="7059" y="3664"/>
                  </a:cubicBezTo>
                  <a:cubicBezTo>
                    <a:pt x="7051" y="3660"/>
                    <a:pt x="7039" y="3651"/>
                    <a:pt x="7032" y="3645"/>
                  </a:cubicBezTo>
                  <a:cubicBezTo>
                    <a:pt x="7029" y="3644"/>
                    <a:pt x="7028" y="3644"/>
                    <a:pt x="7025" y="3641"/>
                  </a:cubicBezTo>
                  <a:cubicBezTo>
                    <a:pt x="6983" y="3604"/>
                    <a:pt x="6959" y="3566"/>
                    <a:pt x="6966" y="3506"/>
                  </a:cubicBezTo>
                  <a:cubicBezTo>
                    <a:pt x="6972" y="3459"/>
                    <a:pt x="7012" y="3400"/>
                    <a:pt x="7066" y="3391"/>
                  </a:cubicBezTo>
                  <a:cubicBezTo>
                    <a:pt x="7081" y="3389"/>
                    <a:pt x="7096" y="3387"/>
                    <a:pt x="7111" y="3387"/>
                  </a:cubicBezTo>
                  <a:cubicBezTo>
                    <a:pt x="7193" y="3387"/>
                    <a:pt x="7264" y="3422"/>
                    <a:pt x="7321" y="3489"/>
                  </a:cubicBezTo>
                  <a:cubicBezTo>
                    <a:pt x="7372" y="3548"/>
                    <a:pt x="7408" y="3623"/>
                    <a:pt x="7430" y="3698"/>
                  </a:cubicBezTo>
                  <a:cubicBezTo>
                    <a:pt x="7522" y="4017"/>
                    <a:pt x="7278" y="4306"/>
                    <a:pt x="6983" y="4388"/>
                  </a:cubicBezTo>
                  <a:cubicBezTo>
                    <a:pt x="6928" y="4404"/>
                    <a:pt x="6868" y="4411"/>
                    <a:pt x="6809" y="4420"/>
                  </a:cubicBezTo>
                  <a:cubicBezTo>
                    <a:pt x="7008" y="4723"/>
                    <a:pt x="6846" y="5098"/>
                    <a:pt x="6577" y="5297"/>
                  </a:cubicBezTo>
                  <a:cubicBezTo>
                    <a:pt x="6452" y="5388"/>
                    <a:pt x="6300" y="5441"/>
                    <a:pt x="6147" y="5451"/>
                  </a:cubicBezTo>
                  <a:cubicBezTo>
                    <a:pt x="6138" y="5451"/>
                    <a:pt x="6130" y="5451"/>
                    <a:pt x="6121" y="5451"/>
                  </a:cubicBezTo>
                  <a:cubicBezTo>
                    <a:pt x="6054" y="5451"/>
                    <a:pt x="5986" y="5441"/>
                    <a:pt x="5923" y="5419"/>
                  </a:cubicBezTo>
                  <a:cubicBezTo>
                    <a:pt x="5881" y="5405"/>
                    <a:pt x="5842" y="5385"/>
                    <a:pt x="5806" y="5360"/>
                  </a:cubicBezTo>
                  <a:cubicBezTo>
                    <a:pt x="5748" y="5315"/>
                    <a:pt x="5723" y="5274"/>
                    <a:pt x="5720" y="5199"/>
                  </a:cubicBezTo>
                  <a:cubicBezTo>
                    <a:pt x="5717" y="5155"/>
                    <a:pt x="5754" y="5099"/>
                    <a:pt x="5801" y="5092"/>
                  </a:cubicBezTo>
                  <a:cubicBezTo>
                    <a:pt x="5821" y="5089"/>
                    <a:pt x="5839" y="5088"/>
                    <a:pt x="5857" y="5088"/>
                  </a:cubicBezTo>
                  <a:cubicBezTo>
                    <a:pt x="5893" y="5088"/>
                    <a:pt x="5925" y="5095"/>
                    <a:pt x="5963" y="5114"/>
                  </a:cubicBezTo>
                  <a:cubicBezTo>
                    <a:pt x="5963" y="5117"/>
                    <a:pt x="5963" y="5117"/>
                    <a:pt x="5966" y="5117"/>
                  </a:cubicBezTo>
                  <a:cubicBezTo>
                    <a:pt x="5970" y="5117"/>
                    <a:pt x="5977" y="5121"/>
                    <a:pt x="5981" y="5121"/>
                  </a:cubicBezTo>
                  <a:cubicBezTo>
                    <a:pt x="5993" y="5126"/>
                    <a:pt x="6002" y="5130"/>
                    <a:pt x="6009" y="5133"/>
                  </a:cubicBezTo>
                  <a:cubicBezTo>
                    <a:pt x="6012" y="5133"/>
                    <a:pt x="6015" y="5134"/>
                    <a:pt x="6018" y="5136"/>
                  </a:cubicBezTo>
                  <a:cubicBezTo>
                    <a:pt x="6022" y="5136"/>
                    <a:pt x="6027" y="5138"/>
                    <a:pt x="6030" y="5140"/>
                  </a:cubicBezTo>
                  <a:cubicBezTo>
                    <a:pt x="6045" y="5146"/>
                    <a:pt x="6061" y="5149"/>
                    <a:pt x="6074" y="5152"/>
                  </a:cubicBezTo>
                  <a:cubicBezTo>
                    <a:pt x="6082" y="5154"/>
                    <a:pt x="6090" y="5154"/>
                    <a:pt x="6096" y="5156"/>
                  </a:cubicBezTo>
                  <a:lnTo>
                    <a:pt x="6098" y="5156"/>
                  </a:lnTo>
                  <a:cubicBezTo>
                    <a:pt x="6118" y="5156"/>
                    <a:pt x="6139" y="5157"/>
                    <a:pt x="6159" y="5157"/>
                  </a:cubicBezTo>
                  <a:cubicBezTo>
                    <a:pt x="6169" y="5157"/>
                    <a:pt x="6179" y="5157"/>
                    <a:pt x="6189" y="5156"/>
                  </a:cubicBezTo>
                  <a:cubicBezTo>
                    <a:pt x="6191" y="5156"/>
                    <a:pt x="6200" y="5154"/>
                    <a:pt x="6206" y="5154"/>
                  </a:cubicBezTo>
                  <a:cubicBezTo>
                    <a:pt x="6211" y="5151"/>
                    <a:pt x="6213" y="5151"/>
                    <a:pt x="6213" y="5151"/>
                  </a:cubicBezTo>
                  <a:cubicBezTo>
                    <a:pt x="6226" y="5149"/>
                    <a:pt x="6241" y="5146"/>
                    <a:pt x="6253" y="5141"/>
                  </a:cubicBezTo>
                  <a:cubicBezTo>
                    <a:pt x="6269" y="5138"/>
                    <a:pt x="6285" y="5133"/>
                    <a:pt x="6298" y="5129"/>
                  </a:cubicBezTo>
                  <a:cubicBezTo>
                    <a:pt x="6303" y="5129"/>
                    <a:pt x="6316" y="5123"/>
                    <a:pt x="6325" y="5120"/>
                  </a:cubicBezTo>
                  <a:cubicBezTo>
                    <a:pt x="6331" y="5117"/>
                    <a:pt x="6341" y="5110"/>
                    <a:pt x="6341" y="5110"/>
                  </a:cubicBezTo>
                  <a:cubicBezTo>
                    <a:pt x="6347" y="5108"/>
                    <a:pt x="6352" y="5107"/>
                    <a:pt x="6358" y="5104"/>
                  </a:cubicBezTo>
                  <a:cubicBezTo>
                    <a:pt x="6369" y="5098"/>
                    <a:pt x="6382" y="5091"/>
                    <a:pt x="6394" y="5084"/>
                  </a:cubicBezTo>
                  <a:cubicBezTo>
                    <a:pt x="6407" y="5076"/>
                    <a:pt x="6421" y="5066"/>
                    <a:pt x="6434" y="5057"/>
                  </a:cubicBezTo>
                  <a:cubicBezTo>
                    <a:pt x="6439" y="5055"/>
                    <a:pt x="6444" y="5051"/>
                    <a:pt x="6447" y="5048"/>
                  </a:cubicBezTo>
                  <a:cubicBezTo>
                    <a:pt x="6450" y="5048"/>
                    <a:pt x="6450" y="5048"/>
                    <a:pt x="6450" y="5046"/>
                  </a:cubicBezTo>
                  <a:cubicBezTo>
                    <a:pt x="6472" y="5027"/>
                    <a:pt x="6496" y="5006"/>
                    <a:pt x="6515" y="4987"/>
                  </a:cubicBezTo>
                  <a:cubicBezTo>
                    <a:pt x="6527" y="4977"/>
                    <a:pt x="6538" y="4964"/>
                    <a:pt x="6546" y="4952"/>
                  </a:cubicBezTo>
                  <a:cubicBezTo>
                    <a:pt x="6550" y="4951"/>
                    <a:pt x="6550" y="4948"/>
                    <a:pt x="6550" y="4948"/>
                  </a:cubicBezTo>
                  <a:cubicBezTo>
                    <a:pt x="6553" y="4946"/>
                    <a:pt x="6554" y="4942"/>
                    <a:pt x="6556" y="4938"/>
                  </a:cubicBezTo>
                  <a:cubicBezTo>
                    <a:pt x="6575" y="4911"/>
                    <a:pt x="6591" y="4885"/>
                    <a:pt x="6606" y="4858"/>
                  </a:cubicBezTo>
                  <a:cubicBezTo>
                    <a:pt x="6607" y="4854"/>
                    <a:pt x="6607" y="4849"/>
                    <a:pt x="6610" y="4845"/>
                  </a:cubicBezTo>
                  <a:cubicBezTo>
                    <a:pt x="6613" y="4845"/>
                    <a:pt x="6613" y="4843"/>
                    <a:pt x="6613" y="4843"/>
                  </a:cubicBezTo>
                  <a:cubicBezTo>
                    <a:pt x="6617" y="4829"/>
                    <a:pt x="6622" y="4815"/>
                    <a:pt x="6626" y="4802"/>
                  </a:cubicBezTo>
                  <a:cubicBezTo>
                    <a:pt x="6631" y="4786"/>
                    <a:pt x="6633" y="4770"/>
                    <a:pt x="6638" y="4751"/>
                  </a:cubicBezTo>
                  <a:cubicBezTo>
                    <a:pt x="6638" y="4750"/>
                    <a:pt x="6640" y="4748"/>
                    <a:pt x="6640" y="4748"/>
                  </a:cubicBezTo>
                  <a:lnTo>
                    <a:pt x="6640" y="4735"/>
                  </a:lnTo>
                  <a:cubicBezTo>
                    <a:pt x="6640" y="4720"/>
                    <a:pt x="6643" y="4704"/>
                    <a:pt x="6640" y="4688"/>
                  </a:cubicBezTo>
                  <a:cubicBezTo>
                    <a:pt x="6640" y="4673"/>
                    <a:pt x="6640" y="4661"/>
                    <a:pt x="6638" y="4655"/>
                  </a:cubicBezTo>
                  <a:cubicBezTo>
                    <a:pt x="6624" y="4589"/>
                    <a:pt x="6595" y="4532"/>
                    <a:pt x="6550" y="4483"/>
                  </a:cubicBezTo>
                  <a:cubicBezTo>
                    <a:pt x="6501" y="4430"/>
                    <a:pt x="6451" y="4392"/>
                    <a:pt x="6382" y="4368"/>
                  </a:cubicBezTo>
                  <a:cubicBezTo>
                    <a:pt x="6342" y="4352"/>
                    <a:pt x="6301" y="4343"/>
                    <a:pt x="6262" y="4327"/>
                  </a:cubicBezTo>
                  <a:cubicBezTo>
                    <a:pt x="6252" y="4323"/>
                    <a:pt x="6243" y="4318"/>
                    <a:pt x="6233" y="4313"/>
                  </a:cubicBezTo>
                  <a:cubicBezTo>
                    <a:pt x="6100" y="4530"/>
                    <a:pt x="5876" y="4678"/>
                    <a:pt x="5619" y="4738"/>
                  </a:cubicBezTo>
                  <a:cubicBezTo>
                    <a:pt x="5561" y="4752"/>
                    <a:pt x="5497" y="4762"/>
                    <a:pt x="5434" y="4762"/>
                  </a:cubicBezTo>
                  <a:cubicBezTo>
                    <a:pt x="5355" y="4762"/>
                    <a:pt x="5277" y="4746"/>
                    <a:pt x="5211" y="4703"/>
                  </a:cubicBezTo>
                  <a:cubicBezTo>
                    <a:pt x="5061" y="4603"/>
                    <a:pt x="5036" y="4412"/>
                    <a:pt x="5070" y="4248"/>
                  </a:cubicBezTo>
                  <a:cubicBezTo>
                    <a:pt x="5096" y="4107"/>
                    <a:pt x="5173" y="3968"/>
                    <a:pt x="5264" y="3852"/>
                  </a:cubicBezTo>
                  <a:cubicBezTo>
                    <a:pt x="5305" y="3782"/>
                    <a:pt x="5351" y="3718"/>
                    <a:pt x="5400" y="3657"/>
                  </a:cubicBezTo>
                  <a:cubicBezTo>
                    <a:pt x="5525" y="3505"/>
                    <a:pt x="5713" y="3374"/>
                    <a:pt x="5916" y="3358"/>
                  </a:cubicBezTo>
                  <a:cubicBezTo>
                    <a:pt x="5926" y="3358"/>
                    <a:pt x="5937" y="3357"/>
                    <a:pt x="5948" y="3357"/>
                  </a:cubicBezTo>
                  <a:close/>
                  <a:moveTo>
                    <a:pt x="3044" y="3647"/>
                  </a:moveTo>
                  <a:cubicBezTo>
                    <a:pt x="3241" y="3647"/>
                    <a:pt x="3438" y="3703"/>
                    <a:pt x="3601" y="3818"/>
                  </a:cubicBezTo>
                  <a:cubicBezTo>
                    <a:pt x="4031" y="4126"/>
                    <a:pt x="4207" y="4694"/>
                    <a:pt x="4232" y="5203"/>
                  </a:cubicBezTo>
                  <a:cubicBezTo>
                    <a:pt x="4259" y="5770"/>
                    <a:pt x="4057" y="6373"/>
                    <a:pt x="3502" y="6623"/>
                  </a:cubicBezTo>
                  <a:cubicBezTo>
                    <a:pt x="3364" y="6685"/>
                    <a:pt x="3223" y="6714"/>
                    <a:pt x="3084" y="6714"/>
                  </a:cubicBezTo>
                  <a:cubicBezTo>
                    <a:pt x="2522" y="6714"/>
                    <a:pt x="1993" y="6254"/>
                    <a:pt x="1844" y="5706"/>
                  </a:cubicBezTo>
                  <a:cubicBezTo>
                    <a:pt x="1704" y="5203"/>
                    <a:pt x="1885" y="4473"/>
                    <a:pt x="2203" y="4071"/>
                  </a:cubicBezTo>
                  <a:cubicBezTo>
                    <a:pt x="2344" y="3894"/>
                    <a:pt x="2526" y="3759"/>
                    <a:pt x="2742" y="3693"/>
                  </a:cubicBezTo>
                  <a:cubicBezTo>
                    <a:pt x="2839" y="3662"/>
                    <a:pt x="2941" y="3647"/>
                    <a:pt x="3044" y="3647"/>
                  </a:cubicBezTo>
                  <a:close/>
                  <a:moveTo>
                    <a:pt x="6878" y="1"/>
                  </a:moveTo>
                  <a:cubicBezTo>
                    <a:pt x="6828" y="1"/>
                    <a:pt x="6776" y="14"/>
                    <a:pt x="6721" y="42"/>
                  </a:cubicBezTo>
                  <a:cubicBezTo>
                    <a:pt x="6593" y="108"/>
                    <a:pt x="6476" y="186"/>
                    <a:pt x="6330" y="205"/>
                  </a:cubicBezTo>
                  <a:cubicBezTo>
                    <a:pt x="6306" y="209"/>
                    <a:pt x="6282" y="210"/>
                    <a:pt x="6259" y="210"/>
                  </a:cubicBezTo>
                  <a:cubicBezTo>
                    <a:pt x="6188" y="210"/>
                    <a:pt x="6121" y="194"/>
                    <a:pt x="6055" y="161"/>
                  </a:cubicBezTo>
                  <a:cubicBezTo>
                    <a:pt x="5973" y="121"/>
                    <a:pt x="5905" y="54"/>
                    <a:pt x="5815" y="38"/>
                  </a:cubicBezTo>
                  <a:cubicBezTo>
                    <a:pt x="5797" y="35"/>
                    <a:pt x="5779" y="34"/>
                    <a:pt x="5762" y="34"/>
                  </a:cubicBezTo>
                  <a:cubicBezTo>
                    <a:pt x="5609" y="34"/>
                    <a:pt x="5481" y="150"/>
                    <a:pt x="5363" y="238"/>
                  </a:cubicBezTo>
                  <a:cubicBezTo>
                    <a:pt x="5242" y="328"/>
                    <a:pt x="5117" y="378"/>
                    <a:pt x="4973" y="378"/>
                  </a:cubicBezTo>
                  <a:cubicBezTo>
                    <a:pt x="4944" y="378"/>
                    <a:pt x="4914" y="376"/>
                    <a:pt x="4883" y="372"/>
                  </a:cubicBezTo>
                  <a:cubicBezTo>
                    <a:pt x="4756" y="357"/>
                    <a:pt x="4625" y="311"/>
                    <a:pt x="4496" y="311"/>
                  </a:cubicBezTo>
                  <a:cubicBezTo>
                    <a:pt x="4467" y="311"/>
                    <a:pt x="4439" y="313"/>
                    <a:pt x="4411" y="318"/>
                  </a:cubicBezTo>
                  <a:cubicBezTo>
                    <a:pt x="4076" y="383"/>
                    <a:pt x="4010" y="845"/>
                    <a:pt x="3654" y="886"/>
                  </a:cubicBezTo>
                  <a:cubicBezTo>
                    <a:pt x="3644" y="887"/>
                    <a:pt x="3634" y="888"/>
                    <a:pt x="3624" y="888"/>
                  </a:cubicBezTo>
                  <a:cubicBezTo>
                    <a:pt x="3493" y="888"/>
                    <a:pt x="3383" y="796"/>
                    <a:pt x="3255" y="796"/>
                  </a:cubicBezTo>
                  <a:cubicBezTo>
                    <a:pt x="3237" y="796"/>
                    <a:pt x="3219" y="798"/>
                    <a:pt x="3201" y="802"/>
                  </a:cubicBezTo>
                  <a:cubicBezTo>
                    <a:pt x="3086" y="825"/>
                    <a:pt x="3021" y="942"/>
                    <a:pt x="2961" y="1033"/>
                  </a:cubicBezTo>
                  <a:cubicBezTo>
                    <a:pt x="2864" y="1173"/>
                    <a:pt x="2755" y="1308"/>
                    <a:pt x="2581" y="1351"/>
                  </a:cubicBezTo>
                  <a:cubicBezTo>
                    <a:pt x="2426" y="1388"/>
                    <a:pt x="2250" y="1357"/>
                    <a:pt x="2116" y="1460"/>
                  </a:cubicBezTo>
                  <a:cubicBezTo>
                    <a:pt x="2029" y="1528"/>
                    <a:pt x="1977" y="1637"/>
                    <a:pt x="1923" y="1737"/>
                  </a:cubicBezTo>
                  <a:cubicBezTo>
                    <a:pt x="1858" y="1856"/>
                    <a:pt x="1785" y="1969"/>
                    <a:pt x="1673" y="2049"/>
                  </a:cubicBezTo>
                  <a:cubicBezTo>
                    <a:pt x="1562" y="2131"/>
                    <a:pt x="1407" y="2157"/>
                    <a:pt x="1298" y="2213"/>
                  </a:cubicBezTo>
                  <a:cubicBezTo>
                    <a:pt x="1166" y="2277"/>
                    <a:pt x="1113" y="2422"/>
                    <a:pt x="1074" y="2565"/>
                  </a:cubicBezTo>
                  <a:cubicBezTo>
                    <a:pt x="1046" y="2663"/>
                    <a:pt x="1019" y="2763"/>
                    <a:pt x="968" y="2853"/>
                  </a:cubicBezTo>
                  <a:cubicBezTo>
                    <a:pt x="918" y="2931"/>
                    <a:pt x="853" y="3001"/>
                    <a:pt x="785" y="3062"/>
                  </a:cubicBezTo>
                  <a:cubicBezTo>
                    <a:pt x="663" y="3164"/>
                    <a:pt x="516" y="3249"/>
                    <a:pt x="447" y="3398"/>
                  </a:cubicBezTo>
                  <a:cubicBezTo>
                    <a:pt x="355" y="3595"/>
                    <a:pt x="426" y="3817"/>
                    <a:pt x="413" y="4022"/>
                  </a:cubicBezTo>
                  <a:cubicBezTo>
                    <a:pt x="406" y="4130"/>
                    <a:pt x="375" y="4234"/>
                    <a:pt x="316" y="4324"/>
                  </a:cubicBezTo>
                  <a:cubicBezTo>
                    <a:pt x="264" y="4397"/>
                    <a:pt x="199" y="4460"/>
                    <a:pt x="141" y="4527"/>
                  </a:cubicBezTo>
                  <a:cubicBezTo>
                    <a:pt x="0" y="4686"/>
                    <a:pt x="30" y="4891"/>
                    <a:pt x="88" y="5079"/>
                  </a:cubicBezTo>
                  <a:cubicBezTo>
                    <a:pt x="147" y="5278"/>
                    <a:pt x="222" y="5448"/>
                    <a:pt x="191" y="5660"/>
                  </a:cubicBezTo>
                  <a:cubicBezTo>
                    <a:pt x="168" y="5817"/>
                    <a:pt x="104" y="5968"/>
                    <a:pt x="121" y="6127"/>
                  </a:cubicBezTo>
                  <a:cubicBezTo>
                    <a:pt x="142" y="6322"/>
                    <a:pt x="285" y="6410"/>
                    <a:pt x="406" y="6538"/>
                  </a:cubicBezTo>
                  <a:cubicBezTo>
                    <a:pt x="531" y="6675"/>
                    <a:pt x="486" y="6856"/>
                    <a:pt x="462" y="7019"/>
                  </a:cubicBezTo>
                  <a:cubicBezTo>
                    <a:pt x="439" y="7162"/>
                    <a:pt x="564" y="7265"/>
                    <a:pt x="671" y="7340"/>
                  </a:cubicBezTo>
                  <a:cubicBezTo>
                    <a:pt x="800" y="7434"/>
                    <a:pt x="949" y="7532"/>
                    <a:pt x="952" y="7709"/>
                  </a:cubicBezTo>
                  <a:cubicBezTo>
                    <a:pt x="954" y="7796"/>
                    <a:pt x="917" y="7874"/>
                    <a:pt x="908" y="7959"/>
                  </a:cubicBezTo>
                  <a:cubicBezTo>
                    <a:pt x="900" y="8036"/>
                    <a:pt x="931" y="8087"/>
                    <a:pt x="990" y="8133"/>
                  </a:cubicBezTo>
                  <a:cubicBezTo>
                    <a:pt x="1105" y="8227"/>
                    <a:pt x="1269" y="8276"/>
                    <a:pt x="1412" y="8298"/>
                  </a:cubicBezTo>
                  <a:cubicBezTo>
                    <a:pt x="1469" y="8309"/>
                    <a:pt x="1534" y="8317"/>
                    <a:pt x="1598" y="8317"/>
                  </a:cubicBezTo>
                  <a:cubicBezTo>
                    <a:pt x="1680" y="8317"/>
                    <a:pt x="1761" y="8303"/>
                    <a:pt x="1829" y="8264"/>
                  </a:cubicBezTo>
                  <a:cubicBezTo>
                    <a:pt x="1851" y="8252"/>
                    <a:pt x="1870" y="8247"/>
                    <a:pt x="1888" y="8247"/>
                  </a:cubicBezTo>
                  <a:cubicBezTo>
                    <a:pt x="1893" y="8247"/>
                    <a:pt x="1899" y="8247"/>
                    <a:pt x="1904" y="8248"/>
                  </a:cubicBezTo>
                  <a:cubicBezTo>
                    <a:pt x="2048" y="8056"/>
                    <a:pt x="2297" y="7969"/>
                    <a:pt x="2547" y="7953"/>
                  </a:cubicBezTo>
                  <a:cubicBezTo>
                    <a:pt x="2572" y="7952"/>
                    <a:pt x="2598" y="7951"/>
                    <a:pt x="2623" y="7951"/>
                  </a:cubicBezTo>
                  <a:cubicBezTo>
                    <a:pt x="2981" y="7951"/>
                    <a:pt x="3307" y="8116"/>
                    <a:pt x="3630" y="8262"/>
                  </a:cubicBezTo>
                  <a:cubicBezTo>
                    <a:pt x="3667" y="8137"/>
                    <a:pt x="3706" y="8014"/>
                    <a:pt x="3768" y="7900"/>
                  </a:cubicBezTo>
                  <a:cubicBezTo>
                    <a:pt x="3868" y="7718"/>
                    <a:pt x="4040" y="7594"/>
                    <a:pt x="4245" y="7566"/>
                  </a:cubicBezTo>
                  <a:cubicBezTo>
                    <a:pt x="4280" y="7561"/>
                    <a:pt x="4313" y="7558"/>
                    <a:pt x="4346" y="7558"/>
                  </a:cubicBezTo>
                  <a:cubicBezTo>
                    <a:pt x="4717" y="7558"/>
                    <a:pt x="5008" y="7862"/>
                    <a:pt x="5188" y="8166"/>
                  </a:cubicBezTo>
                  <a:cubicBezTo>
                    <a:pt x="5203" y="8194"/>
                    <a:pt x="5221" y="8224"/>
                    <a:pt x="5239" y="8253"/>
                  </a:cubicBezTo>
                  <a:cubicBezTo>
                    <a:pt x="5294" y="8156"/>
                    <a:pt x="5341" y="8058"/>
                    <a:pt x="5391" y="7963"/>
                  </a:cubicBezTo>
                  <a:cubicBezTo>
                    <a:pt x="5469" y="7817"/>
                    <a:pt x="5601" y="7694"/>
                    <a:pt x="5750" y="7623"/>
                  </a:cubicBezTo>
                  <a:cubicBezTo>
                    <a:pt x="5831" y="7586"/>
                    <a:pt x="5916" y="7568"/>
                    <a:pt x="6001" y="7568"/>
                  </a:cubicBezTo>
                  <a:cubicBezTo>
                    <a:pt x="6125" y="7568"/>
                    <a:pt x="6248" y="7607"/>
                    <a:pt x="6356" y="7681"/>
                  </a:cubicBezTo>
                  <a:cubicBezTo>
                    <a:pt x="6630" y="7871"/>
                    <a:pt x="6743" y="8192"/>
                    <a:pt x="6877" y="8485"/>
                  </a:cubicBezTo>
                  <a:cubicBezTo>
                    <a:pt x="6899" y="8456"/>
                    <a:pt x="6920" y="8427"/>
                    <a:pt x="6940" y="8396"/>
                  </a:cubicBezTo>
                  <a:cubicBezTo>
                    <a:pt x="7085" y="8183"/>
                    <a:pt x="7361" y="7889"/>
                    <a:pt x="7654" y="7819"/>
                  </a:cubicBezTo>
                  <a:cubicBezTo>
                    <a:pt x="7629" y="7775"/>
                    <a:pt x="7611" y="7728"/>
                    <a:pt x="7598" y="7679"/>
                  </a:cubicBezTo>
                  <a:cubicBezTo>
                    <a:pt x="7487" y="7237"/>
                    <a:pt x="7697" y="6740"/>
                    <a:pt x="7994" y="6415"/>
                  </a:cubicBezTo>
                  <a:cubicBezTo>
                    <a:pt x="8067" y="6337"/>
                    <a:pt x="8158" y="6281"/>
                    <a:pt x="8233" y="6205"/>
                  </a:cubicBezTo>
                  <a:cubicBezTo>
                    <a:pt x="8321" y="6120"/>
                    <a:pt x="8307" y="6008"/>
                    <a:pt x="8296" y="5895"/>
                  </a:cubicBezTo>
                  <a:cubicBezTo>
                    <a:pt x="8284" y="5758"/>
                    <a:pt x="8286" y="5624"/>
                    <a:pt x="8349" y="5499"/>
                  </a:cubicBezTo>
                  <a:cubicBezTo>
                    <a:pt x="8405" y="5385"/>
                    <a:pt x="8498" y="5296"/>
                    <a:pt x="8604" y="5233"/>
                  </a:cubicBezTo>
                  <a:cubicBezTo>
                    <a:pt x="8698" y="5177"/>
                    <a:pt x="8806" y="5143"/>
                    <a:pt x="8898" y="5083"/>
                  </a:cubicBezTo>
                  <a:cubicBezTo>
                    <a:pt x="8916" y="5071"/>
                    <a:pt x="8932" y="5058"/>
                    <a:pt x="8948" y="5046"/>
                  </a:cubicBezTo>
                  <a:lnTo>
                    <a:pt x="8961" y="5032"/>
                  </a:lnTo>
                  <a:lnTo>
                    <a:pt x="8961" y="5030"/>
                  </a:lnTo>
                  <a:lnTo>
                    <a:pt x="8961" y="5026"/>
                  </a:lnTo>
                  <a:lnTo>
                    <a:pt x="8961" y="5010"/>
                  </a:lnTo>
                  <a:cubicBezTo>
                    <a:pt x="8952" y="4791"/>
                    <a:pt x="8945" y="4584"/>
                    <a:pt x="9036" y="4379"/>
                  </a:cubicBezTo>
                  <a:cubicBezTo>
                    <a:pt x="9129" y="4170"/>
                    <a:pt x="9305" y="4019"/>
                    <a:pt x="9535" y="3991"/>
                  </a:cubicBezTo>
                  <a:cubicBezTo>
                    <a:pt x="9629" y="3979"/>
                    <a:pt x="9725" y="3979"/>
                    <a:pt x="9821" y="3973"/>
                  </a:cubicBezTo>
                  <a:cubicBezTo>
                    <a:pt x="9850" y="3968"/>
                    <a:pt x="9879" y="3958"/>
                    <a:pt x="9907" y="3954"/>
                  </a:cubicBezTo>
                  <a:lnTo>
                    <a:pt x="9907" y="3926"/>
                  </a:lnTo>
                  <a:cubicBezTo>
                    <a:pt x="9897" y="3681"/>
                    <a:pt x="9929" y="3420"/>
                    <a:pt x="10087" y="3223"/>
                  </a:cubicBezTo>
                  <a:cubicBezTo>
                    <a:pt x="10243" y="3029"/>
                    <a:pt x="10461" y="2995"/>
                    <a:pt x="10695" y="2989"/>
                  </a:cubicBezTo>
                  <a:cubicBezTo>
                    <a:pt x="10745" y="2986"/>
                    <a:pt x="10789" y="2982"/>
                    <a:pt x="10836" y="2970"/>
                  </a:cubicBezTo>
                  <a:cubicBezTo>
                    <a:pt x="10841" y="2970"/>
                    <a:pt x="10844" y="2969"/>
                    <a:pt x="10847" y="2967"/>
                  </a:cubicBezTo>
                  <a:cubicBezTo>
                    <a:pt x="10850" y="2967"/>
                    <a:pt x="10854" y="2963"/>
                    <a:pt x="10856" y="2963"/>
                  </a:cubicBezTo>
                  <a:cubicBezTo>
                    <a:pt x="10861" y="2960"/>
                    <a:pt x="10866" y="2957"/>
                    <a:pt x="10870" y="2953"/>
                  </a:cubicBezTo>
                  <a:lnTo>
                    <a:pt x="10873" y="2949"/>
                  </a:lnTo>
                  <a:cubicBezTo>
                    <a:pt x="10887" y="2939"/>
                    <a:pt x="10898" y="2927"/>
                    <a:pt x="10912" y="2915"/>
                  </a:cubicBezTo>
                  <a:lnTo>
                    <a:pt x="10914" y="2912"/>
                  </a:lnTo>
                  <a:cubicBezTo>
                    <a:pt x="10919" y="2905"/>
                    <a:pt x="10922" y="2900"/>
                    <a:pt x="10925" y="2896"/>
                  </a:cubicBezTo>
                  <a:cubicBezTo>
                    <a:pt x="10943" y="2866"/>
                    <a:pt x="10961" y="2835"/>
                    <a:pt x="10976" y="2806"/>
                  </a:cubicBezTo>
                  <a:cubicBezTo>
                    <a:pt x="11021" y="2713"/>
                    <a:pt x="11068" y="2616"/>
                    <a:pt x="11126" y="2529"/>
                  </a:cubicBezTo>
                  <a:cubicBezTo>
                    <a:pt x="11123" y="2516"/>
                    <a:pt x="11120" y="2504"/>
                    <a:pt x="11120" y="2489"/>
                  </a:cubicBezTo>
                  <a:cubicBezTo>
                    <a:pt x="11113" y="2333"/>
                    <a:pt x="11064" y="2186"/>
                    <a:pt x="10987" y="2038"/>
                  </a:cubicBezTo>
                  <a:cubicBezTo>
                    <a:pt x="10902" y="1880"/>
                    <a:pt x="10788" y="1736"/>
                    <a:pt x="10649" y="1620"/>
                  </a:cubicBezTo>
                  <a:cubicBezTo>
                    <a:pt x="10590" y="1566"/>
                    <a:pt x="10513" y="1511"/>
                    <a:pt x="10437" y="1484"/>
                  </a:cubicBezTo>
                  <a:cubicBezTo>
                    <a:pt x="10413" y="1477"/>
                    <a:pt x="10389" y="1474"/>
                    <a:pt x="10364" y="1474"/>
                  </a:cubicBezTo>
                  <a:cubicBezTo>
                    <a:pt x="10306" y="1474"/>
                    <a:pt x="10245" y="1488"/>
                    <a:pt x="10189" y="1488"/>
                  </a:cubicBezTo>
                  <a:cubicBezTo>
                    <a:pt x="10186" y="1488"/>
                    <a:pt x="10183" y="1488"/>
                    <a:pt x="10181" y="1488"/>
                  </a:cubicBezTo>
                  <a:cubicBezTo>
                    <a:pt x="10035" y="1484"/>
                    <a:pt x="9921" y="1455"/>
                    <a:pt x="9872" y="1309"/>
                  </a:cubicBezTo>
                  <a:cubicBezTo>
                    <a:pt x="9850" y="1240"/>
                    <a:pt x="9828" y="1171"/>
                    <a:pt x="9781" y="1113"/>
                  </a:cubicBezTo>
                  <a:cubicBezTo>
                    <a:pt x="9765" y="1093"/>
                    <a:pt x="9746" y="1075"/>
                    <a:pt x="9721" y="1066"/>
                  </a:cubicBezTo>
                  <a:cubicBezTo>
                    <a:pt x="9712" y="1062"/>
                    <a:pt x="9699" y="1059"/>
                    <a:pt x="9677" y="1059"/>
                  </a:cubicBezTo>
                  <a:cubicBezTo>
                    <a:pt x="9614" y="1060"/>
                    <a:pt x="9555" y="1065"/>
                    <a:pt x="9498" y="1065"/>
                  </a:cubicBezTo>
                  <a:cubicBezTo>
                    <a:pt x="9420" y="1065"/>
                    <a:pt x="9344" y="1056"/>
                    <a:pt x="9264" y="1016"/>
                  </a:cubicBezTo>
                  <a:cubicBezTo>
                    <a:pt x="9106" y="934"/>
                    <a:pt x="9043" y="750"/>
                    <a:pt x="8905" y="644"/>
                  </a:cubicBezTo>
                  <a:cubicBezTo>
                    <a:pt x="8832" y="585"/>
                    <a:pt x="8749" y="541"/>
                    <a:pt x="8655" y="526"/>
                  </a:cubicBezTo>
                  <a:cubicBezTo>
                    <a:pt x="8635" y="522"/>
                    <a:pt x="8616" y="521"/>
                    <a:pt x="8597" y="521"/>
                  </a:cubicBezTo>
                  <a:cubicBezTo>
                    <a:pt x="8537" y="521"/>
                    <a:pt x="8480" y="534"/>
                    <a:pt x="8418" y="537"/>
                  </a:cubicBezTo>
                  <a:cubicBezTo>
                    <a:pt x="8412" y="537"/>
                    <a:pt x="8407" y="538"/>
                    <a:pt x="8401" y="538"/>
                  </a:cubicBezTo>
                  <a:cubicBezTo>
                    <a:pt x="8214" y="538"/>
                    <a:pt x="8135" y="377"/>
                    <a:pt x="8050" y="235"/>
                  </a:cubicBezTo>
                  <a:cubicBezTo>
                    <a:pt x="8004" y="156"/>
                    <a:pt x="7940" y="132"/>
                    <a:pt x="7869" y="132"/>
                  </a:cubicBezTo>
                  <a:cubicBezTo>
                    <a:pt x="7785" y="132"/>
                    <a:pt x="7691" y="167"/>
                    <a:pt x="7607" y="186"/>
                  </a:cubicBezTo>
                  <a:cubicBezTo>
                    <a:pt x="7553" y="198"/>
                    <a:pt x="7496" y="206"/>
                    <a:pt x="7440" y="206"/>
                  </a:cubicBezTo>
                  <a:cubicBezTo>
                    <a:pt x="7389" y="206"/>
                    <a:pt x="7339" y="199"/>
                    <a:pt x="7292" y="183"/>
                  </a:cubicBezTo>
                  <a:cubicBezTo>
                    <a:pt x="7213" y="160"/>
                    <a:pt x="7146" y="112"/>
                    <a:pt x="7080" y="70"/>
                  </a:cubicBezTo>
                  <a:cubicBezTo>
                    <a:pt x="7010" y="25"/>
                    <a:pt x="6945" y="1"/>
                    <a:pt x="6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35"/>
            <p:cNvSpPr/>
            <p:nvPr/>
          </p:nvSpPr>
          <p:spPr>
            <a:xfrm>
              <a:off x="1457052" y="4083032"/>
              <a:ext cx="143564" cy="145057"/>
            </a:xfrm>
            <a:custGeom>
              <a:rect b="b" l="l" r="r" t="t"/>
              <a:pathLst>
                <a:path extrusionOk="0" h="4207" w="4164">
                  <a:moveTo>
                    <a:pt x="993" y="0"/>
                  </a:moveTo>
                  <a:cubicBezTo>
                    <a:pt x="982" y="0"/>
                    <a:pt x="970" y="1"/>
                    <a:pt x="958" y="3"/>
                  </a:cubicBezTo>
                  <a:cubicBezTo>
                    <a:pt x="774" y="31"/>
                    <a:pt x="602" y="203"/>
                    <a:pt x="480" y="337"/>
                  </a:cubicBezTo>
                  <a:cubicBezTo>
                    <a:pt x="345" y="489"/>
                    <a:pt x="280" y="692"/>
                    <a:pt x="74" y="773"/>
                  </a:cubicBezTo>
                  <a:cubicBezTo>
                    <a:pt x="63" y="777"/>
                    <a:pt x="51" y="780"/>
                    <a:pt x="39" y="780"/>
                  </a:cubicBezTo>
                  <a:lnTo>
                    <a:pt x="1" y="1255"/>
                  </a:lnTo>
                  <a:cubicBezTo>
                    <a:pt x="22" y="1255"/>
                    <a:pt x="41" y="1261"/>
                    <a:pt x="57" y="1277"/>
                  </a:cubicBezTo>
                  <a:cubicBezTo>
                    <a:pt x="321" y="1530"/>
                    <a:pt x="422" y="1932"/>
                    <a:pt x="498" y="2275"/>
                  </a:cubicBezTo>
                  <a:cubicBezTo>
                    <a:pt x="539" y="2463"/>
                    <a:pt x="582" y="2655"/>
                    <a:pt x="588" y="2850"/>
                  </a:cubicBezTo>
                  <a:cubicBezTo>
                    <a:pt x="592" y="3058"/>
                    <a:pt x="566" y="3263"/>
                    <a:pt x="555" y="3471"/>
                  </a:cubicBezTo>
                  <a:cubicBezTo>
                    <a:pt x="555" y="3472"/>
                    <a:pt x="555" y="3472"/>
                    <a:pt x="552" y="3475"/>
                  </a:cubicBezTo>
                  <a:cubicBezTo>
                    <a:pt x="723" y="3514"/>
                    <a:pt x="889" y="3551"/>
                    <a:pt x="1057" y="3589"/>
                  </a:cubicBezTo>
                  <a:cubicBezTo>
                    <a:pt x="1409" y="3665"/>
                    <a:pt x="1759" y="3742"/>
                    <a:pt x="2112" y="3817"/>
                  </a:cubicBezTo>
                  <a:cubicBezTo>
                    <a:pt x="2057" y="3634"/>
                    <a:pt x="2119" y="3426"/>
                    <a:pt x="2146" y="3245"/>
                  </a:cubicBezTo>
                  <a:cubicBezTo>
                    <a:pt x="2166" y="3097"/>
                    <a:pt x="2193" y="2955"/>
                    <a:pt x="2229" y="2810"/>
                  </a:cubicBezTo>
                  <a:cubicBezTo>
                    <a:pt x="2260" y="2685"/>
                    <a:pt x="2281" y="2486"/>
                    <a:pt x="2403" y="2414"/>
                  </a:cubicBezTo>
                  <a:cubicBezTo>
                    <a:pt x="2414" y="2407"/>
                    <a:pt x="2427" y="2404"/>
                    <a:pt x="2439" y="2404"/>
                  </a:cubicBezTo>
                  <a:cubicBezTo>
                    <a:pt x="2465" y="2404"/>
                    <a:pt x="2490" y="2417"/>
                    <a:pt x="2503" y="2441"/>
                  </a:cubicBezTo>
                  <a:cubicBezTo>
                    <a:pt x="2566" y="2555"/>
                    <a:pt x="2500" y="2718"/>
                    <a:pt x="2476" y="2837"/>
                  </a:cubicBezTo>
                  <a:cubicBezTo>
                    <a:pt x="2450" y="2972"/>
                    <a:pt x="2430" y="3112"/>
                    <a:pt x="2407" y="3249"/>
                  </a:cubicBezTo>
                  <a:cubicBezTo>
                    <a:pt x="2391" y="3349"/>
                    <a:pt x="2367" y="3452"/>
                    <a:pt x="2351" y="3553"/>
                  </a:cubicBezTo>
                  <a:cubicBezTo>
                    <a:pt x="2338" y="3631"/>
                    <a:pt x="2316" y="3731"/>
                    <a:pt x="2351" y="3805"/>
                  </a:cubicBezTo>
                  <a:cubicBezTo>
                    <a:pt x="2364" y="3829"/>
                    <a:pt x="2367" y="3852"/>
                    <a:pt x="2364" y="3872"/>
                  </a:cubicBezTo>
                  <a:cubicBezTo>
                    <a:pt x="2914" y="3987"/>
                    <a:pt x="3464" y="4101"/>
                    <a:pt x="4016" y="4206"/>
                  </a:cubicBezTo>
                  <a:lnTo>
                    <a:pt x="4016" y="4194"/>
                  </a:lnTo>
                  <a:cubicBezTo>
                    <a:pt x="4020" y="4050"/>
                    <a:pt x="4075" y="3909"/>
                    <a:pt x="4109" y="3772"/>
                  </a:cubicBezTo>
                  <a:cubicBezTo>
                    <a:pt x="4128" y="3700"/>
                    <a:pt x="4150" y="3611"/>
                    <a:pt x="4156" y="3546"/>
                  </a:cubicBezTo>
                  <a:cubicBezTo>
                    <a:pt x="4159" y="3523"/>
                    <a:pt x="4164" y="3475"/>
                    <a:pt x="4164" y="3441"/>
                  </a:cubicBezTo>
                  <a:cubicBezTo>
                    <a:pt x="4161" y="3425"/>
                    <a:pt x="4161" y="3409"/>
                    <a:pt x="4159" y="3394"/>
                  </a:cubicBezTo>
                  <a:cubicBezTo>
                    <a:pt x="4159" y="3394"/>
                    <a:pt x="4159" y="3392"/>
                    <a:pt x="4160" y="3390"/>
                  </a:cubicBezTo>
                  <a:cubicBezTo>
                    <a:pt x="4159" y="3383"/>
                    <a:pt x="4159" y="3378"/>
                    <a:pt x="4156" y="3372"/>
                  </a:cubicBezTo>
                  <a:cubicBezTo>
                    <a:pt x="4156" y="3369"/>
                    <a:pt x="4152" y="3353"/>
                    <a:pt x="4150" y="3349"/>
                  </a:cubicBezTo>
                  <a:lnTo>
                    <a:pt x="4150" y="3347"/>
                  </a:lnTo>
                  <a:cubicBezTo>
                    <a:pt x="4147" y="3343"/>
                    <a:pt x="4144" y="3338"/>
                    <a:pt x="4141" y="3333"/>
                  </a:cubicBezTo>
                  <a:cubicBezTo>
                    <a:pt x="4124" y="3313"/>
                    <a:pt x="4115" y="3309"/>
                    <a:pt x="4081" y="3300"/>
                  </a:cubicBezTo>
                  <a:cubicBezTo>
                    <a:pt x="4042" y="3288"/>
                    <a:pt x="3999" y="3285"/>
                    <a:pt x="3955" y="3285"/>
                  </a:cubicBezTo>
                  <a:cubicBezTo>
                    <a:pt x="3921" y="3285"/>
                    <a:pt x="3886" y="3287"/>
                    <a:pt x="3851" y="3289"/>
                  </a:cubicBezTo>
                  <a:cubicBezTo>
                    <a:pt x="3793" y="3291"/>
                    <a:pt x="3727" y="3298"/>
                    <a:pt x="3660" y="3298"/>
                  </a:cubicBezTo>
                  <a:cubicBezTo>
                    <a:pt x="3558" y="3298"/>
                    <a:pt x="3456" y="3282"/>
                    <a:pt x="3386" y="3210"/>
                  </a:cubicBezTo>
                  <a:cubicBezTo>
                    <a:pt x="3271" y="3092"/>
                    <a:pt x="3341" y="2914"/>
                    <a:pt x="3390" y="2781"/>
                  </a:cubicBezTo>
                  <a:cubicBezTo>
                    <a:pt x="3442" y="2650"/>
                    <a:pt x="3515" y="2516"/>
                    <a:pt x="3542" y="2375"/>
                  </a:cubicBezTo>
                  <a:lnTo>
                    <a:pt x="3542" y="2375"/>
                  </a:lnTo>
                  <a:cubicBezTo>
                    <a:pt x="3542" y="2376"/>
                    <a:pt x="3541" y="2376"/>
                    <a:pt x="3541" y="2376"/>
                  </a:cubicBezTo>
                  <a:cubicBezTo>
                    <a:pt x="3540" y="2376"/>
                    <a:pt x="3542" y="2340"/>
                    <a:pt x="3542" y="2332"/>
                  </a:cubicBezTo>
                  <a:cubicBezTo>
                    <a:pt x="3542" y="2311"/>
                    <a:pt x="3541" y="2294"/>
                    <a:pt x="3539" y="2275"/>
                  </a:cubicBezTo>
                  <a:cubicBezTo>
                    <a:pt x="3529" y="2238"/>
                    <a:pt x="3526" y="2226"/>
                    <a:pt x="3504" y="2195"/>
                  </a:cubicBezTo>
                  <a:cubicBezTo>
                    <a:pt x="3498" y="2188"/>
                    <a:pt x="3487" y="2174"/>
                    <a:pt x="3482" y="2170"/>
                  </a:cubicBezTo>
                  <a:cubicBezTo>
                    <a:pt x="3475" y="2163"/>
                    <a:pt x="3475" y="2163"/>
                    <a:pt x="3475" y="2163"/>
                  </a:cubicBezTo>
                  <a:cubicBezTo>
                    <a:pt x="3475" y="2163"/>
                    <a:pt x="3474" y="2163"/>
                    <a:pt x="3463" y="2157"/>
                  </a:cubicBezTo>
                  <a:cubicBezTo>
                    <a:pt x="3438" y="2143"/>
                    <a:pt x="3457" y="2151"/>
                    <a:pt x="3438" y="2145"/>
                  </a:cubicBezTo>
                  <a:cubicBezTo>
                    <a:pt x="3422" y="2139"/>
                    <a:pt x="3406" y="2135"/>
                    <a:pt x="3391" y="2133"/>
                  </a:cubicBezTo>
                  <a:cubicBezTo>
                    <a:pt x="3352" y="2123"/>
                    <a:pt x="3309" y="2120"/>
                    <a:pt x="3264" y="2120"/>
                  </a:cubicBezTo>
                  <a:cubicBezTo>
                    <a:pt x="3166" y="2120"/>
                    <a:pt x="3058" y="2137"/>
                    <a:pt x="2964" y="2154"/>
                  </a:cubicBezTo>
                  <a:cubicBezTo>
                    <a:pt x="2875" y="2171"/>
                    <a:pt x="2752" y="2208"/>
                    <a:pt x="2642" y="2208"/>
                  </a:cubicBezTo>
                  <a:cubicBezTo>
                    <a:pt x="2572" y="2208"/>
                    <a:pt x="2507" y="2193"/>
                    <a:pt x="2459" y="2148"/>
                  </a:cubicBezTo>
                  <a:cubicBezTo>
                    <a:pt x="2342" y="2039"/>
                    <a:pt x="2405" y="1880"/>
                    <a:pt x="2447" y="1755"/>
                  </a:cubicBezTo>
                  <a:cubicBezTo>
                    <a:pt x="2496" y="1607"/>
                    <a:pt x="2539" y="1453"/>
                    <a:pt x="2547" y="1312"/>
                  </a:cubicBezTo>
                  <a:cubicBezTo>
                    <a:pt x="2550" y="1271"/>
                    <a:pt x="2552" y="1233"/>
                    <a:pt x="2550" y="1190"/>
                  </a:cubicBezTo>
                  <a:cubicBezTo>
                    <a:pt x="2550" y="1156"/>
                    <a:pt x="2546" y="1120"/>
                    <a:pt x="2543" y="1103"/>
                  </a:cubicBezTo>
                  <a:cubicBezTo>
                    <a:pt x="2531" y="1024"/>
                    <a:pt x="2520" y="979"/>
                    <a:pt x="2477" y="919"/>
                  </a:cubicBezTo>
                  <a:cubicBezTo>
                    <a:pt x="2472" y="919"/>
                    <a:pt x="2453" y="894"/>
                    <a:pt x="2449" y="891"/>
                  </a:cubicBezTo>
                  <a:cubicBezTo>
                    <a:pt x="2437" y="878"/>
                    <a:pt x="2431" y="873"/>
                    <a:pt x="2427" y="873"/>
                  </a:cubicBezTo>
                  <a:cubicBezTo>
                    <a:pt x="2396" y="852"/>
                    <a:pt x="2385" y="847"/>
                    <a:pt x="2349" y="838"/>
                  </a:cubicBezTo>
                  <a:cubicBezTo>
                    <a:pt x="2317" y="829"/>
                    <a:pt x="2287" y="827"/>
                    <a:pt x="2252" y="827"/>
                  </a:cubicBezTo>
                  <a:cubicBezTo>
                    <a:pt x="2248" y="827"/>
                    <a:pt x="2237" y="828"/>
                    <a:pt x="2233" y="831"/>
                  </a:cubicBezTo>
                  <a:cubicBezTo>
                    <a:pt x="2217" y="833"/>
                    <a:pt x="2202" y="838"/>
                    <a:pt x="2189" y="842"/>
                  </a:cubicBezTo>
                  <a:cubicBezTo>
                    <a:pt x="2163" y="852"/>
                    <a:pt x="2142" y="862"/>
                    <a:pt x="2108" y="880"/>
                  </a:cubicBezTo>
                  <a:cubicBezTo>
                    <a:pt x="2071" y="898"/>
                    <a:pt x="2037" y="919"/>
                    <a:pt x="2001" y="938"/>
                  </a:cubicBezTo>
                  <a:cubicBezTo>
                    <a:pt x="1925" y="982"/>
                    <a:pt x="1853" y="1029"/>
                    <a:pt x="1778" y="1076"/>
                  </a:cubicBezTo>
                  <a:cubicBezTo>
                    <a:pt x="1682" y="1132"/>
                    <a:pt x="1557" y="1225"/>
                    <a:pt x="1435" y="1225"/>
                  </a:cubicBezTo>
                  <a:cubicBezTo>
                    <a:pt x="1417" y="1225"/>
                    <a:pt x="1399" y="1223"/>
                    <a:pt x="1382" y="1218"/>
                  </a:cubicBezTo>
                  <a:cubicBezTo>
                    <a:pt x="1196" y="1171"/>
                    <a:pt x="1217" y="927"/>
                    <a:pt x="1230" y="781"/>
                  </a:cubicBezTo>
                  <a:cubicBezTo>
                    <a:pt x="1239" y="692"/>
                    <a:pt x="1251" y="605"/>
                    <a:pt x="1257" y="515"/>
                  </a:cubicBezTo>
                  <a:cubicBezTo>
                    <a:pt x="1261" y="482"/>
                    <a:pt x="1264" y="448"/>
                    <a:pt x="1261" y="412"/>
                  </a:cubicBezTo>
                  <a:lnTo>
                    <a:pt x="1261" y="409"/>
                  </a:lnTo>
                  <a:cubicBezTo>
                    <a:pt x="1260" y="402"/>
                    <a:pt x="1260" y="393"/>
                    <a:pt x="1257" y="386"/>
                  </a:cubicBezTo>
                  <a:cubicBezTo>
                    <a:pt x="1254" y="364"/>
                    <a:pt x="1249" y="341"/>
                    <a:pt x="1244" y="322"/>
                  </a:cubicBezTo>
                  <a:cubicBezTo>
                    <a:pt x="1215" y="186"/>
                    <a:pt x="1154" y="0"/>
                    <a:pt x="99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35"/>
            <p:cNvSpPr/>
            <p:nvPr/>
          </p:nvSpPr>
          <p:spPr>
            <a:xfrm>
              <a:off x="1395819" y="3765212"/>
              <a:ext cx="189075" cy="82442"/>
            </a:xfrm>
            <a:custGeom>
              <a:rect b="b" l="l" r="r" t="t"/>
              <a:pathLst>
                <a:path extrusionOk="0" h="2391" w="5484">
                  <a:moveTo>
                    <a:pt x="909" y="1"/>
                  </a:moveTo>
                  <a:cubicBezTo>
                    <a:pt x="776" y="1"/>
                    <a:pt x="644" y="33"/>
                    <a:pt x="521" y="88"/>
                  </a:cubicBezTo>
                  <a:cubicBezTo>
                    <a:pt x="415" y="135"/>
                    <a:pt x="312" y="194"/>
                    <a:pt x="215" y="254"/>
                  </a:cubicBezTo>
                  <a:cubicBezTo>
                    <a:pt x="141" y="301"/>
                    <a:pt x="67" y="348"/>
                    <a:pt x="0" y="401"/>
                  </a:cubicBezTo>
                  <a:cubicBezTo>
                    <a:pt x="0" y="404"/>
                    <a:pt x="3" y="405"/>
                    <a:pt x="3" y="407"/>
                  </a:cubicBezTo>
                  <a:cubicBezTo>
                    <a:pt x="46" y="535"/>
                    <a:pt x="77" y="669"/>
                    <a:pt x="83" y="801"/>
                  </a:cubicBezTo>
                  <a:cubicBezTo>
                    <a:pt x="93" y="931"/>
                    <a:pt x="73" y="1068"/>
                    <a:pt x="108" y="1196"/>
                  </a:cubicBezTo>
                  <a:cubicBezTo>
                    <a:pt x="113" y="1217"/>
                    <a:pt x="115" y="1234"/>
                    <a:pt x="113" y="1253"/>
                  </a:cubicBezTo>
                  <a:cubicBezTo>
                    <a:pt x="162" y="1230"/>
                    <a:pt x="203" y="1199"/>
                    <a:pt x="246" y="1167"/>
                  </a:cubicBezTo>
                  <a:cubicBezTo>
                    <a:pt x="400" y="1057"/>
                    <a:pt x="552" y="956"/>
                    <a:pt x="749" y="952"/>
                  </a:cubicBezTo>
                  <a:cubicBezTo>
                    <a:pt x="754" y="952"/>
                    <a:pt x="759" y="952"/>
                    <a:pt x="764" y="952"/>
                  </a:cubicBezTo>
                  <a:cubicBezTo>
                    <a:pt x="864" y="952"/>
                    <a:pt x="956" y="982"/>
                    <a:pt x="1046" y="1030"/>
                  </a:cubicBezTo>
                  <a:cubicBezTo>
                    <a:pt x="1117" y="1068"/>
                    <a:pt x="1177" y="1111"/>
                    <a:pt x="1257" y="1111"/>
                  </a:cubicBezTo>
                  <a:cubicBezTo>
                    <a:pt x="1264" y="1111"/>
                    <a:pt x="1270" y="1111"/>
                    <a:pt x="1276" y="1110"/>
                  </a:cubicBezTo>
                  <a:cubicBezTo>
                    <a:pt x="1407" y="1099"/>
                    <a:pt x="1514" y="1009"/>
                    <a:pt x="1633" y="958"/>
                  </a:cubicBezTo>
                  <a:cubicBezTo>
                    <a:pt x="1707" y="926"/>
                    <a:pt x="1781" y="910"/>
                    <a:pt x="1854" y="910"/>
                  </a:cubicBezTo>
                  <a:cubicBezTo>
                    <a:pt x="1937" y="910"/>
                    <a:pt x="2019" y="930"/>
                    <a:pt x="2100" y="969"/>
                  </a:cubicBezTo>
                  <a:cubicBezTo>
                    <a:pt x="2178" y="1008"/>
                    <a:pt x="2250" y="1070"/>
                    <a:pt x="2334" y="1098"/>
                  </a:cubicBezTo>
                  <a:cubicBezTo>
                    <a:pt x="2360" y="1105"/>
                    <a:pt x="2385" y="1109"/>
                    <a:pt x="2411" y="1109"/>
                  </a:cubicBezTo>
                  <a:cubicBezTo>
                    <a:pt x="2477" y="1109"/>
                    <a:pt x="2542" y="1088"/>
                    <a:pt x="2603" y="1070"/>
                  </a:cubicBezTo>
                  <a:cubicBezTo>
                    <a:pt x="2689" y="1045"/>
                    <a:pt x="2780" y="1025"/>
                    <a:pt x="2868" y="1025"/>
                  </a:cubicBezTo>
                  <a:cubicBezTo>
                    <a:pt x="2982" y="1025"/>
                    <a:pt x="3091" y="1058"/>
                    <a:pt x="3180" y="1152"/>
                  </a:cubicBezTo>
                  <a:cubicBezTo>
                    <a:pt x="3238" y="1214"/>
                    <a:pt x="3269" y="1291"/>
                    <a:pt x="3313" y="1360"/>
                  </a:cubicBezTo>
                  <a:cubicBezTo>
                    <a:pt x="3343" y="1409"/>
                    <a:pt x="3367" y="1425"/>
                    <a:pt x="3406" y="1425"/>
                  </a:cubicBezTo>
                  <a:cubicBezTo>
                    <a:pt x="3420" y="1425"/>
                    <a:pt x="3435" y="1423"/>
                    <a:pt x="3454" y="1419"/>
                  </a:cubicBezTo>
                  <a:cubicBezTo>
                    <a:pt x="3501" y="1410"/>
                    <a:pt x="3548" y="1406"/>
                    <a:pt x="3595" y="1406"/>
                  </a:cubicBezTo>
                  <a:cubicBezTo>
                    <a:pt x="3756" y="1406"/>
                    <a:pt x="3909" y="1458"/>
                    <a:pt x="4047" y="1551"/>
                  </a:cubicBezTo>
                  <a:cubicBezTo>
                    <a:pt x="4138" y="1608"/>
                    <a:pt x="4196" y="1684"/>
                    <a:pt x="4256" y="1769"/>
                  </a:cubicBezTo>
                  <a:cubicBezTo>
                    <a:pt x="4296" y="1824"/>
                    <a:pt x="4337" y="1896"/>
                    <a:pt x="4401" y="1925"/>
                  </a:cubicBezTo>
                  <a:cubicBezTo>
                    <a:pt x="4442" y="1943"/>
                    <a:pt x="4487" y="1947"/>
                    <a:pt x="4534" y="1947"/>
                  </a:cubicBezTo>
                  <a:cubicBezTo>
                    <a:pt x="4569" y="1947"/>
                    <a:pt x="4606" y="1945"/>
                    <a:pt x="4642" y="1945"/>
                  </a:cubicBezTo>
                  <a:cubicBezTo>
                    <a:pt x="4684" y="1945"/>
                    <a:pt x="4727" y="1948"/>
                    <a:pt x="4768" y="1961"/>
                  </a:cubicBezTo>
                  <a:cubicBezTo>
                    <a:pt x="4945" y="2014"/>
                    <a:pt x="5036" y="2195"/>
                    <a:pt x="5082" y="2360"/>
                  </a:cubicBezTo>
                  <a:cubicBezTo>
                    <a:pt x="5086" y="2367"/>
                    <a:pt x="5087" y="2373"/>
                    <a:pt x="5089" y="2383"/>
                  </a:cubicBezTo>
                  <a:cubicBezTo>
                    <a:pt x="5093" y="2383"/>
                    <a:pt x="5098" y="2383"/>
                    <a:pt x="5102" y="2385"/>
                  </a:cubicBezTo>
                  <a:cubicBezTo>
                    <a:pt x="5129" y="2389"/>
                    <a:pt x="5155" y="2390"/>
                    <a:pt x="5181" y="2390"/>
                  </a:cubicBezTo>
                  <a:cubicBezTo>
                    <a:pt x="5196" y="2390"/>
                    <a:pt x="5212" y="2390"/>
                    <a:pt x="5227" y="2389"/>
                  </a:cubicBezTo>
                  <a:cubicBezTo>
                    <a:pt x="5226" y="2240"/>
                    <a:pt x="5239" y="2098"/>
                    <a:pt x="5261" y="1953"/>
                  </a:cubicBezTo>
                  <a:cubicBezTo>
                    <a:pt x="5274" y="1872"/>
                    <a:pt x="5286" y="1794"/>
                    <a:pt x="5307" y="1718"/>
                  </a:cubicBezTo>
                  <a:cubicBezTo>
                    <a:pt x="5331" y="1635"/>
                    <a:pt x="5365" y="1563"/>
                    <a:pt x="5405" y="1488"/>
                  </a:cubicBezTo>
                  <a:cubicBezTo>
                    <a:pt x="5425" y="1454"/>
                    <a:pt x="5452" y="1438"/>
                    <a:pt x="5483" y="1438"/>
                  </a:cubicBezTo>
                  <a:lnTo>
                    <a:pt x="5440" y="1066"/>
                  </a:lnTo>
                  <a:cubicBezTo>
                    <a:pt x="5411" y="1069"/>
                    <a:pt x="5383" y="1070"/>
                    <a:pt x="5355" y="1070"/>
                  </a:cubicBezTo>
                  <a:cubicBezTo>
                    <a:pt x="5191" y="1070"/>
                    <a:pt x="5035" y="1027"/>
                    <a:pt x="4901" y="917"/>
                  </a:cubicBezTo>
                  <a:cubicBezTo>
                    <a:pt x="4764" y="800"/>
                    <a:pt x="4679" y="619"/>
                    <a:pt x="4511" y="537"/>
                  </a:cubicBezTo>
                  <a:cubicBezTo>
                    <a:pt x="4456" y="511"/>
                    <a:pt x="4400" y="501"/>
                    <a:pt x="4343" y="501"/>
                  </a:cubicBezTo>
                  <a:cubicBezTo>
                    <a:pt x="4247" y="501"/>
                    <a:pt x="4150" y="530"/>
                    <a:pt x="4060" y="565"/>
                  </a:cubicBezTo>
                  <a:cubicBezTo>
                    <a:pt x="4120" y="655"/>
                    <a:pt x="4165" y="751"/>
                    <a:pt x="4190" y="858"/>
                  </a:cubicBezTo>
                  <a:cubicBezTo>
                    <a:pt x="4203" y="920"/>
                    <a:pt x="4212" y="983"/>
                    <a:pt x="4223" y="1045"/>
                  </a:cubicBezTo>
                  <a:cubicBezTo>
                    <a:pt x="4237" y="1117"/>
                    <a:pt x="4250" y="1186"/>
                    <a:pt x="4248" y="1255"/>
                  </a:cubicBezTo>
                  <a:cubicBezTo>
                    <a:pt x="4246" y="1315"/>
                    <a:pt x="4198" y="1351"/>
                    <a:pt x="4150" y="1351"/>
                  </a:cubicBezTo>
                  <a:cubicBezTo>
                    <a:pt x="4119" y="1351"/>
                    <a:pt x="4088" y="1336"/>
                    <a:pt x="4067" y="1305"/>
                  </a:cubicBezTo>
                  <a:cubicBezTo>
                    <a:pt x="3993" y="1190"/>
                    <a:pt x="4009" y="1042"/>
                    <a:pt x="4002" y="911"/>
                  </a:cubicBezTo>
                  <a:cubicBezTo>
                    <a:pt x="3999" y="852"/>
                    <a:pt x="3995" y="801"/>
                    <a:pt x="3984" y="742"/>
                  </a:cubicBezTo>
                  <a:cubicBezTo>
                    <a:pt x="3974" y="692"/>
                    <a:pt x="3962" y="652"/>
                    <a:pt x="3937" y="612"/>
                  </a:cubicBezTo>
                  <a:cubicBezTo>
                    <a:pt x="3787" y="673"/>
                    <a:pt x="3626" y="731"/>
                    <a:pt x="3463" y="731"/>
                  </a:cubicBezTo>
                  <a:cubicBezTo>
                    <a:pt x="3415" y="731"/>
                    <a:pt x="3367" y="726"/>
                    <a:pt x="3318" y="714"/>
                  </a:cubicBezTo>
                  <a:cubicBezTo>
                    <a:pt x="3174" y="680"/>
                    <a:pt x="3066" y="577"/>
                    <a:pt x="2984" y="456"/>
                  </a:cubicBezTo>
                  <a:cubicBezTo>
                    <a:pt x="2919" y="363"/>
                    <a:pt x="2875" y="250"/>
                    <a:pt x="2787" y="178"/>
                  </a:cubicBezTo>
                  <a:cubicBezTo>
                    <a:pt x="2752" y="148"/>
                    <a:pt x="2710" y="136"/>
                    <a:pt x="2665" y="136"/>
                  </a:cubicBezTo>
                  <a:cubicBezTo>
                    <a:pt x="2574" y="136"/>
                    <a:pt x="2472" y="184"/>
                    <a:pt x="2394" y="222"/>
                  </a:cubicBezTo>
                  <a:cubicBezTo>
                    <a:pt x="2238" y="296"/>
                    <a:pt x="2089" y="359"/>
                    <a:pt x="1926" y="359"/>
                  </a:cubicBezTo>
                  <a:cubicBezTo>
                    <a:pt x="1872" y="359"/>
                    <a:pt x="1816" y="352"/>
                    <a:pt x="1758" y="336"/>
                  </a:cubicBezTo>
                  <a:cubicBezTo>
                    <a:pt x="1539" y="274"/>
                    <a:pt x="1368" y="110"/>
                    <a:pt x="1152" y="39"/>
                  </a:cubicBezTo>
                  <a:cubicBezTo>
                    <a:pt x="1072" y="13"/>
                    <a:pt x="991" y="1"/>
                    <a:pt x="90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35"/>
            <p:cNvSpPr/>
            <p:nvPr/>
          </p:nvSpPr>
          <p:spPr>
            <a:xfrm>
              <a:off x="1331897" y="3232870"/>
              <a:ext cx="252582" cy="274426"/>
            </a:xfrm>
            <a:custGeom>
              <a:rect b="b" l="l" r="r" t="t"/>
              <a:pathLst>
                <a:path extrusionOk="0" h="7959" w="7326">
                  <a:moveTo>
                    <a:pt x="3780" y="1"/>
                  </a:moveTo>
                  <a:cubicBezTo>
                    <a:pt x="3747" y="1"/>
                    <a:pt x="3714" y="2"/>
                    <a:pt x="3681" y="7"/>
                  </a:cubicBezTo>
                  <a:lnTo>
                    <a:pt x="3671" y="7"/>
                  </a:lnTo>
                  <a:cubicBezTo>
                    <a:pt x="3669" y="7"/>
                    <a:pt x="3666" y="10"/>
                    <a:pt x="3660" y="10"/>
                  </a:cubicBezTo>
                  <a:cubicBezTo>
                    <a:pt x="3645" y="15"/>
                    <a:pt x="3632" y="17"/>
                    <a:pt x="3617" y="21"/>
                  </a:cubicBezTo>
                  <a:cubicBezTo>
                    <a:pt x="3614" y="21"/>
                    <a:pt x="3609" y="22"/>
                    <a:pt x="3605" y="25"/>
                  </a:cubicBezTo>
                  <a:cubicBezTo>
                    <a:pt x="3604" y="25"/>
                    <a:pt x="3597" y="28"/>
                    <a:pt x="3592" y="32"/>
                  </a:cubicBezTo>
                  <a:cubicBezTo>
                    <a:pt x="3559" y="56"/>
                    <a:pt x="3520" y="71"/>
                    <a:pt x="3481" y="71"/>
                  </a:cubicBezTo>
                  <a:cubicBezTo>
                    <a:pt x="3468" y="71"/>
                    <a:pt x="3454" y="69"/>
                    <a:pt x="3440" y="65"/>
                  </a:cubicBezTo>
                  <a:lnTo>
                    <a:pt x="3440" y="65"/>
                  </a:lnTo>
                  <a:cubicBezTo>
                    <a:pt x="3448" y="121"/>
                    <a:pt x="3455" y="178"/>
                    <a:pt x="3459" y="238"/>
                  </a:cubicBezTo>
                  <a:cubicBezTo>
                    <a:pt x="3472" y="369"/>
                    <a:pt x="3474" y="502"/>
                    <a:pt x="3478" y="635"/>
                  </a:cubicBezTo>
                  <a:cubicBezTo>
                    <a:pt x="3480" y="722"/>
                    <a:pt x="3480" y="809"/>
                    <a:pt x="3431" y="885"/>
                  </a:cubicBezTo>
                  <a:cubicBezTo>
                    <a:pt x="3347" y="1019"/>
                    <a:pt x="3186" y="1069"/>
                    <a:pt x="3028" y="1069"/>
                  </a:cubicBezTo>
                  <a:cubicBezTo>
                    <a:pt x="2956" y="1069"/>
                    <a:pt x="2884" y="1059"/>
                    <a:pt x="2822" y="1041"/>
                  </a:cubicBezTo>
                  <a:cubicBezTo>
                    <a:pt x="2763" y="1025"/>
                    <a:pt x="2738" y="978"/>
                    <a:pt x="2740" y="928"/>
                  </a:cubicBezTo>
                  <a:cubicBezTo>
                    <a:pt x="2690" y="803"/>
                    <a:pt x="2638" y="678"/>
                    <a:pt x="2587" y="551"/>
                  </a:cubicBezTo>
                  <a:cubicBezTo>
                    <a:pt x="2525" y="389"/>
                    <a:pt x="2462" y="223"/>
                    <a:pt x="2400" y="60"/>
                  </a:cubicBezTo>
                  <a:cubicBezTo>
                    <a:pt x="2269" y="161"/>
                    <a:pt x="2127" y="251"/>
                    <a:pt x="1984" y="339"/>
                  </a:cubicBezTo>
                  <a:cubicBezTo>
                    <a:pt x="1630" y="552"/>
                    <a:pt x="1329" y="819"/>
                    <a:pt x="1077" y="1145"/>
                  </a:cubicBezTo>
                  <a:cubicBezTo>
                    <a:pt x="827" y="1466"/>
                    <a:pt x="624" y="1828"/>
                    <a:pt x="477" y="2208"/>
                  </a:cubicBezTo>
                  <a:cubicBezTo>
                    <a:pt x="309" y="2637"/>
                    <a:pt x="195" y="3084"/>
                    <a:pt x="115" y="3537"/>
                  </a:cubicBezTo>
                  <a:cubicBezTo>
                    <a:pt x="46" y="3937"/>
                    <a:pt x="0" y="4355"/>
                    <a:pt x="18" y="4761"/>
                  </a:cubicBezTo>
                  <a:cubicBezTo>
                    <a:pt x="46" y="5443"/>
                    <a:pt x="256" y="6136"/>
                    <a:pt x="642" y="6703"/>
                  </a:cubicBezTo>
                  <a:cubicBezTo>
                    <a:pt x="1069" y="7326"/>
                    <a:pt x="1722" y="7700"/>
                    <a:pt x="2449" y="7862"/>
                  </a:cubicBezTo>
                  <a:cubicBezTo>
                    <a:pt x="2743" y="7928"/>
                    <a:pt x="3040" y="7958"/>
                    <a:pt x="3336" y="7958"/>
                  </a:cubicBezTo>
                  <a:cubicBezTo>
                    <a:pt x="3840" y="7958"/>
                    <a:pt x="4343" y="7872"/>
                    <a:pt x="4832" y="7731"/>
                  </a:cubicBezTo>
                  <a:cubicBezTo>
                    <a:pt x="5528" y="7531"/>
                    <a:pt x="6237" y="7219"/>
                    <a:pt x="6743" y="6687"/>
                  </a:cubicBezTo>
                  <a:cubicBezTo>
                    <a:pt x="6995" y="6422"/>
                    <a:pt x="7159" y="6107"/>
                    <a:pt x="7242" y="5752"/>
                  </a:cubicBezTo>
                  <a:cubicBezTo>
                    <a:pt x="7321" y="5396"/>
                    <a:pt x="7326" y="5028"/>
                    <a:pt x="7307" y="4668"/>
                  </a:cubicBezTo>
                  <a:cubicBezTo>
                    <a:pt x="7286" y="4299"/>
                    <a:pt x="7247" y="3926"/>
                    <a:pt x="7196" y="3561"/>
                  </a:cubicBezTo>
                  <a:cubicBezTo>
                    <a:pt x="7133" y="3152"/>
                    <a:pt x="7029" y="2750"/>
                    <a:pt x="6877" y="2365"/>
                  </a:cubicBezTo>
                  <a:cubicBezTo>
                    <a:pt x="6575" y="1608"/>
                    <a:pt x="6052" y="947"/>
                    <a:pt x="5360" y="510"/>
                  </a:cubicBezTo>
                  <a:cubicBezTo>
                    <a:pt x="5039" y="307"/>
                    <a:pt x="4696" y="167"/>
                    <a:pt x="4328" y="83"/>
                  </a:cubicBezTo>
                  <a:cubicBezTo>
                    <a:pt x="4183" y="47"/>
                    <a:pt x="4040" y="18"/>
                    <a:pt x="3900" y="7"/>
                  </a:cubicBezTo>
                  <a:cubicBezTo>
                    <a:pt x="3860" y="3"/>
                    <a:pt x="3820" y="1"/>
                    <a:pt x="378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35"/>
            <p:cNvSpPr/>
            <p:nvPr/>
          </p:nvSpPr>
          <p:spPr>
            <a:xfrm>
              <a:off x="1234772" y="3703565"/>
              <a:ext cx="318193" cy="77752"/>
            </a:xfrm>
            <a:custGeom>
              <a:rect b="b" l="l" r="r" t="t"/>
              <a:pathLst>
                <a:path extrusionOk="0" h="2255" w="9229">
                  <a:moveTo>
                    <a:pt x="0" y="1"/>
                  </a:moveTo>
                  <a:lnTo>
                    <a:pt x="0" y="1"/>
                  </a:lnTo>
                  <a:cubicBezTo>
                    <a:pt x="49" y="124"/>
                    <a:pt x="86" y="251"/>
                    <a:pt x="121" y="381"/>
                  </a:cubicBezTo>
                  <a:cubicBezTo>
                    <a:pt x="164" y="535"/>
                    <a:pt x="214" y="685"/>
                    <a:pt x="251" y="839"/>
                  </a:cubicBezTo>
                  <a:cubicBezTo>
                    <a:pt x="293" y="997"/>
                    <a:pt x="343" y="1155"/>
                    <a:pt x="382" y="1316"/>
                  </a:cubicBezTo>
                  <a:cubicBezTo>
                    <a:pt x="413" y="1425"/>
                    <a:pt x="435" y="1535"/>
                    <a:pt x="457" y="1647"/>
                  </a:cubicBezTo>
                  <a:cubicBezTo>
                    <a:pt x="598" y="1489"/>
                    <a:pt x="809" y="1417"/>
                    <a:pt x="1018" y="1382"/>
                  </a:cubicBezTo>
                  <a:cubicBezTo>
                    <a:pt x="1101" y="1368"/>
                    <a:pt x="1190" y="1358"/>
                    <a:pt x="1279" y="1358"/>
                  </a:cubicBezTo>
                  <a:cubicBezTo>
                    <a:pt x="1397" y="1358"/>
                    <a:pt x="1515" y="1377"/>
                    <a:pt x="1617" y="1433"/>
                  </a:cubicBezTo>
                  <a:cubicBezTo>
                    <a:pt x="1974" y="1106"/>
                    <a:pt x="2435" y="901"/>
                    <a:pt x="2932" y="901"/>
                  </a:cubicBezTo>
                  <a:cubicBezTo>
                    <a:pt x="2953" y="901"/>
                    <a:pt x="2975" y="902"/>
                    <a:pt x="2997" y="903"/>
                  </a:cubicBezTo>
                  <a:cubicBezTo>
                    <a:pt x="3502" y="920"/>
                    <a:pt x="3975" y="1117"/>
                    <a:pt x="4304" y="1511"/>
                  </a:cubicBezTo>
                  <a:cubicBezTo>
                    <a:pt x="4436" y="1672"/>
                    <a:pt x="4541" y="1850"/>
                    <a:pt x="4619" y="2040"/>
                  </a:cubicBezTo>
                  <a:cubicBezTo>
                    <a:pt x="4663" y="1991"/>
                    <a:pt x="4709" y="1943"/>
                    <a:pt x="4760" y="1900"/>
                  </a:cubicBezTo>
                  <a:cubicBezTo>
                    <a:pt x="4938" y="1744"/>
                    <a:pt x="5144" y="1620"/>
                    <a:pt x="5375" y="1569"/>
                  </a:cubicBezTo>
                  <a:cubicBezTo>
                    <a:pt x="5450" y="1553"/>
                    <a:pt x="5523" y="1545"/>
                    <a:pt x="5596" y="1545"/>
                  </a:cubicBezTo>
                  <a:cubicBezTo>
                    <a:pt x="5765" y="1545"/>
                    <a:pt x="5929" y="1588"/>
                    <a:pt x="6083" y="1669"/>
                  </a:cubicBezTo>
                  <a:cubicBezTo>
                    <a:pt x="6256" y="1760"/>
                    <a:pt x="6449" y="1918"/>
                    <a:pt x="6650" y="1918"/>
                  </a:cubicBezTo>
                  <a:cubicBezTo>
                    <a:pt x="6663" y="1918"/>
                    <a:pt x="6676" y="1917"/>
                    <a:pt x="6688" y="1916"/>
                  </a:cubicBezTo>
                  <a:cubicBezTo>
                    <a:pt x="6908" y="1893"/>
                    <a:pt x="7083" y="1732"/>
                    <a:pt x="7307" y="1719"/>
                  </a:cubicBezTo>
                  <a:cubicBezTo>
                    <a:pt x="7313" y="1719"/>
                    <a:pt x="7320" y="1719"/>
                    <a:pt x="7326" y="1719"/>
                  </a:cubicBezTo>
                  <a:cubicBezTo>
                    <a:pt x="7457" y="1719"/>
                    <a:pt x="7580" y="1780"/>
                    <a:pt x="7669" y="1875"/>
                  </a:cubicBezTo>
                  <a:cubicBezTo>
                    <a:pt x="7756" y="1971"/>
                    <a:pt x="7814" y="2088"/>
                    <a:pt x="7904" y="2174"/>
                  </a:cubicBezTo>
                  <a:cubicBezTo>
                    <a:pt x="7944" y="2211"/>
                    <a:pt x="7984" y="2236"/>
                    <a:pt x="8038" y="2249"/>
                  </a:cubicBezTo>
                  <a:cubicBezTo>
                    <a:pt x="8057" y="2253"/>
                    <a:pt x="8076" y="2255"/>
                    <a:pt x="8097" y="2255"/>
                  </a:cubicBezTo>
                  <a:cubicBezTo>
                    <a:pt x="8167" y="2255"/>
                    <a:pt x="8248" y="2236"/>
                    <a:pt x="8315" y="2215"/>
                  </a:cubicBezTo>
                  <a:cubicBezTo>
                    <a:pt x="8543" y="2141"/>
                    <a:pt x="8754" y="2016"/>
                    <a:pt x="9001" y="2016"/>
                  </a:cubicBezTo>
                  <a:cubicBezTo>
                    <a:pt x="9055" y="2016"/>
                    <a:pt x="9107" y="2022"/>
                    <a:pt x="9158" y="2034"/>
                  </a:cubicBezTo>
                  <a:lnTo>
                    <a:pt x="9229" y="1700"/>
                  </a:lnTo>
                  <a:cubicBezTo>
                    <a:pt x="8920" y="1635"/>
                    <a:pt x="8609" y="1569"/>
                    <a:pt x="8296" y="1506"/>
                  </a:cubicBezTo>
                  <a:cubicBezTo>
                    <a:pt x="7359" y="1315"/>
                    <a:pt x="6420" y="1137"/>
                    <a:pt x="5480" y="956"/>
                  </a:cubicBezTo>
                  <a:cubicBezTo>
                    <a:pt x="4541" y="772"/>
                    <a:pt x="3596" y="626"/>
                    <a:pt x="2653" y="457"/>
                  </a:cubicBezTo>
                  <a:cubicBezTo>
                    <a:pt x="2182" y="376"/>
                    <a:pt x="1713" y="288"/>
                    <a:pt x="1242" y="201"/>
                  </a:cubicBezTo>
                  <a:cubicBezTo>
                    <a:pt x="828" y="128"/>
                    <a:pt x="416" y="66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35"/>
            <p:cNvSpPr/>
            <p:nvPr/>
          </p:nvSpPr>
          <p:spPr>
            <a:xfrm>
              <a:off x="1245701" y="4073688"/>
              <a:ext cx="223069" cy="127507"/>
            </a:xfrm>
            <a:custGeom>
              <a:rect b="b" l="l" r="r" t="t"/>
              <a:pathLst>
                <a:path extrusionOk="0" h="3698" w="6470">
                  <a:moveTo>
                    <a:pt x="5349" y="0"/>
                  </a:moveTo>
                  <a:cubicBezTo>
                    <a:pt x="5213" y="0"/>
                    <a:pt x="5084" y="102"/>
                    <a:pt x="5012" y="202"/>
                  </a:cubicBezTo>
                  <a:cubicBezTo>
                    <a:pt x="4943" y="296"/>
                    <a:pt x="4907" y="418"/>
                    <a:pt x="4860" y="524"/>
                  </a:cubicBezTo>
                  <a:cubicBezTo>
                    <a:pt x="4819" y="619"/>
                    <a:pt x="4762" y="761"/>
                    <a:pt x="4657" y="811"/>
                  </a:cubicBezTo>
                  <a:cubicBezTo>
                    <a:pt x="4844" y="1041"/>
                    <a:pt x="4988" y="1298"/>
                    <a:pt x="5106" y="1573"/>
                  </a:cubicBezTo>
                  <a:cubicBezTo>
                    <a:pt x="5194" y="1777"/>
                    <a:pt x="5272" y="1985"/>
                    <a:pt x="5340" y="2197"/>
                  </a:cubicBezTo>
                  <a:cubicBezTo>
                    <a:pt x="5376" y="2305"/>
                    <a:pt x="5410" y="2414"/>
                    <a:pt x="5438" y="2523"/>
                  </a:cubicBezTo>
                  <a:cubicBezTo>
                    <a:pt x="5467" y="2629"/>
                    <a:pt x="5501" y="2740"/>
                    <a:pt x="5476" y="2847"/>
                  </a:cubicBezTo>
                  <a:cubicBezTo>
                    <a:pt x="5467" y="2877"/>
                    <a:pt x="5442" y="2892"/>
                    <a:pt x="5415" y="2892"/>
                  </a:cubicBezTo>
                  <a:cubicBezTo>
                    <a:pt x="5400" y="2892"/>
                    <a:pt x="5383" y="2886"/>
                    <a:pt x="5371" y="2875"/>
                  </a:cubicBezTo>
                  <a:cubicBezTo>
                    <a:pt x="5290" y="2801"/>
                    <a:pt x="5257" y="2683"/>
                    <a:pt x="5224" y="2583"/>
                  </a:cubicBezTo>
                  <a:cubicBezTo>
                    <a:pt x="5188" y="2482"/>
                    <a:pt x="5157" y="2381"/>
                    <a:pt x="5126" y="2281"/>
                  </a:cubicBezTo>
                  <a:cubicBezTo>
                    <a:pt x="5061" y="2078"/>
                    <a:pt x="4992" y="1878"/>
                    <a:pt x="4911" y="1678"/>
                  </a:cubicBezTo>
                  <a:cubicBezTo>
                    <a:pt x="4827" y="1466"/>
                    <a:pt x="4726" y="1259"/>
                    <a:pt x="4608" y="1060"/>
                  </a:cubicBezTo>
                  <a:cubicBezTo>
                    <a:pt x="4504" y="886"/>
                    <a:pt x="4358" y="745"/>
                    <a:pt x="4257" y="577"/>
                  </a:cubicBezTo>
                  <a:cubicBezTo>
                    <a:pt x="4128" y="360"/>
                    <a:pt x="3979" y="42"/>
                    <a:pt x="3697" y="42"/>
                  </a:cubicBezTo>
                  <a:cubicBezTo>
                    <a:pt x="3669" y="42"/>
                    <a:pt x="3640" y="45"/>
                    <a:pt x="3608" y="52"/>
                  </a:cubicBezTo>
                  <a:cubicBezTo>
                    <a:pt x="3468" y="81"/>
                    <a:pt x="3398" y="166"/>
                    <a:pt x="3336" y="293"/>
                  </a:cubicBezTo>
                  <a:cubicBezTo>
                    <a:pt x="3224" y="527"/>
                    <a:pt x="3148" y="802"/>
                    <a:pt x="3199" y="1061"/>
                  </a:cubicBezTo>
                  <a:cubicBezTo>
                    <a:pt x="3252" y="1339"/>
                    <a:pt x="3355" y="1602"/>
                    <a:pt x="3398" y="1885"/>
                  </a:cubicBezTo>
                  <a:cubicBezTo>
                    <a:pt x="3423" y="2039"/>
                    <a:pt x="3429" y="2204"/>
                    <a:pt x="3390" y="2357"/>
                  </a:cubicBezTo>
                  <a:cubicBezTo>
                    <a:pt x="3378" y="2399"/>
                    <a:pt x="3342" y="2419"/>
                    <a:pt x="3306" y="2419"/>
                  </a:cubicBezTo>
                  <a:cubicBezTo>
                    <a:pt x="3268" y="2419"/>
                    <a:pt x="3231" y="2398"/>
                    <a:pt x="3220" y="2357"/>
                  </a:cubicBezTo>
                  <a:cubicBezTo>
                    <a:pt x="3181" y="2216"/>
                    <a:pt x="3169" y="2065"/>
                    <a:pt x="3153" y="1919"/>
                  </a:cubicBezTo>
                  <a:cubicBezTo>
                    <a:pt x="3141" y="1770"/>
                    <a:pt x="3117" y="1626"/>
                    <a:pt x="3083" y="1483"/>
                  </a:cubicBezTo>
                  <a:cubicBezTo>
                    <a:pt x="3046" y="1334"/>
                    <a:pt x="3011" y="1187"/>
                    <a:pt x="2948" y="1047"/>
                  </a:cubicBezTo>
                  <a:cubicBezTo>
                    <a:pt x="2901" y="943"/>
                    <a:pt x="2861" y="803"/>
                    <a:pt x="2778" y="723"/>
                  </a:cubicBezTo>
                  <a:cubicBezTo>
                    <a:pt x="2720" y="666"/>
                    <a:pt x="2620" y="605"/>
                    <a:pt x="2548" y="561"/>
                  </a:cubicBezTo>
                  <a:cubicBezTo>
                    <a:pt x="2466" y="509"/>
                    <a:pt x="2361" y="474"/>
                    <a:pt x="2267" y="440"/>
                  </a:cubicBezTo>
                  <a:cubicBezTo>
                    <a:pt x="2154" y="402"/>
                    <a:pt x="2034" y="377"/>
                    <a:pt x="1915" y="377"/>
                  </a:cubicBezTo>
                  <a:cubicBezTo>
                    <a:pt x="1842" y="377"/>
                    <a:pt x="1770" y="386"/>
                    <a:pt x="1698" y="406"/>
                  </a:cubicBezTo>
                  <a:cubicBezTo>
                    <a:pt x="1564" y="444"/>
                    <a:pt x="1453" y="526"/>
                    <a:pt x="1402" y="654"/>
                  </a:cubicBezTo>
                  <a:cubicBezTo>
                    <a:pt x="1336" y="810"/>
                    <a:pt x="1361" y="977"/>
                    <a:pt x="1395" y="1138"/>
                  </a:cubicBezTo>
                  <a:cubicBezTo>
                    <a:pt x="1408" y="1207"/>
                    <a:pt x="1375" y="1269"/>
                    <a:pt x="1308" y="1291"/>
                  </a:cubicBezTo>
                  <a:cubicBezTo>
                    <a:pt x="1245" y="1312"/>
                    <a:pt x="1181" y="1320"/>
                    <a:pt x="1116" y="1320"/>
                  </a:cubicBezTo>
                  <a:cubicBezTo>
                    <a:pt x="987" y="1320"/>
                    <a:pt x="857" y="1288"/>
                    <a:pt x="734" y="1260"/>
                  </a:cubicBezTo>
                  <a:cubicBezTo>
                    <a:pt x="629" y="1236"/>
                    <a:pt x="518" y="1208"/>
                    <a:pt x="408" y="1208"/>
                  </a:cubicBezTo>
                  <a:cubicBezTo>
                    <a:pt x="347" y="1208"/>
                    <a:pt x="286" y="1217"/>
                    <a:pt x="227" y="1240"/>
                  </a:cubicBezTo>
                  <a:cubicBezTo>
                    <a:pt x="90" y="1297"/>
                    <a:pt x="1" y="1425"/>
                    <a:pt x="12" y="1574"/>
                  </a:cubicBezTo>
                  <a:cubicBezTo>
                    <a:pt x="23" y="1719"/>
                    <a:pt x="110" y="1863"/>
                    <a:pt x="206" y="1969"/>
                  </a:cubicBezTo>
                  <a:cubicBezTo>
                    <a:pt x="303" y="2078"/>
                    <a:pt x="419" y="2185"/>
                    <a:pt x="559" y="2232"/>
                  </a:cubicBezTo>
                  <a:cubicBezTo>
                    <a:pt x="575" y="2239"/>
                    <a:pt x="588" y="2247"/>
                    <a:pt x="600" y="2259"/>
                  </a:cubicBezTo>
                  <a:cubicBezTo>
                    <a:pt x="875" y="2329"/>
                    <a:pt x="1149" y="2398"/>
                    <a:pt x="1424" y="2467"/>
                  </a:cubicBezTo>
                  <a:cubicBezTo>
                    <a:pt x="1630" y="2520"/>
                    <a:pt x="1834" y="2572"/>
                    <a:pt x="2042" y="2626"/>
                  </a:cubicBezTo>
                  <a:cubicBezTo>
                    <a:pt x="2027" y="2530"/>
                    <a:pt x="2000" y="2434"/>
                    <a:pt x="1975" y="2340"/>
                  </a:cubicBezTo>
                  <a:cubicBezTo>
                    <a:pt x="1953" y="2237"/>
                    <a:pt x="1924" y="2137"/>
                    <a:pt x="1893" y="2036"/>
                  </a:cubicBezTo>
                  <a:cubicBezTo>
                    <a:pt x="1831" y="1833"/>
                    <a:pt x="1751" y="1625"/>
                    <a:pt x="1719" y="1415"/>
                  </a:cubicBezTo>
                  <a:cubicBezTo>
                    <a:pt x="1715" y="1380"/>
                    <a:pt x="1745" y="1340"/>
                    <a:pt x="1778" y="1340"/>
                  </a:cubicBezTo>
                  <a:cubicBezTo>
                    <a:pt x="1791" y="1340"/>
                    <a:pt x="1803" y="1346"/>
                    <a:pt x="1815" y="1359"/>
                  </a:cubicBezTo>
                  <a:cubicBezTo>
                    <a:pt x="1960" y="1531"/>
                    <a:pt x="2049" y="1762"/>
                    <a:pt x="2104" y="1978"/>
                  </a:cubicBezTo>
                  <a:cubicBezTo>
                    <a:pt x="2131" y="2087"/>
                    <a:pt x="2153" y="2202"/>
                    <a:pt x="2166" y="2315"/>
                  </a:cubicBezTo>
                  <a:cubicBezTo>
                    <a:pt x="2176" y="2431"/>
                    <a:pt x="2170" y="2541"/>
                    <a:pt x="2163" y="2655"/>
                  </a:cubicBezTo>
                  <a:cubicBezTo>
                    <a:pt x="3595" y="3018"/>
                    <a:pt x="5029" y="3369"/>
                    <a:pt x="6469" y="3697"/>
                  </a:cubicBezTo>
                  <a:cubicBezTo>
                    <a:pt x="6443" y="3514"/>
                    <a:pt x="6457" y="3333"/>
                    <a:pt x="6451" y="3148"/>
                  </a:cubicBezTo>
                  <a:cubicBezTo>
                    <a:pt x="6443" y="2972"/>
                    <a:pt x="6401" y="2800"/>
                    <a:pt x="6359" y="2635"/>
                  </a:cubicBezTo>
                  <a:cubicBezTo>
                    <a:pt x="6276" y="2290"/>
                    <a:pt x="6151" y="1967"/>
                    <a:pt x="6041" y="1634"/>
                  </a:cubicBezTo>
                  <a:cubicBezTo>
                    <a:pt x="6020" y="1573"/>
                    <a:pt x="6073" y="1529"/>
                    <a:pt x="6126" y="1529"/>
                  </a:cubicBezTo>
                  <a:lnTo>
                    <a:pt x="6163" y="1053"/>
                  </a:lnTo>
                  <a:cubicBezTo>
                    <a:pt x="6111" y="1053"/>
                    <a:pt x="6058" y="1020"/>
                    <a:pt x="6036" y="979"/>
                  </a:cubicBezTo>
                  <a:cubicBezTo>
                    <a:pt x="5939" y="802"/>
                    <a:pt x="5887" y="608"/>
                    <a:pt x="5806" y="427"/>
                  </a:cubicBezTo>
                  <a:cubicBezTo>
                    <a:pt x="5729" y="255"/>
                    <a:pt x="5618" y="72"/>
                    <a:pt x="5426" y="11"/>
                  </a:cubicBezTo>
                  <a:cubicBezTo>
                    <a:pt x="5400" y="4"/>
                    <a:pt x="5375" y="0"/>
                    <a:pt x="534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35"/>
            <p:cNvSpPr/>
            <p:nvPr/>
          </p:nvSpPr>
          <p:spPr>
            <a:xfrm>
              <a:off x="1357583" y="3835858"/>
              <a:ext cx="88331" cy="71546"/>
            </a:xfrm>
            <a:custGeom>
              <a:rect b="b" l="l" r="r" t="t"/>
              <a:pathLst>
                <a:path extrusionOk="0" h="2075" w="2562">
                  <a:moveTo>
                    <a:pt x="1043" y="1109"/>
                  </a:moveTo>
                  <a:cubicBezTo>
                    <a:pt x="1106" y="1109"/>
                    <a:pt x="1168" y="1124"/>
                    <a:pt x="1213" y="1168"/>
                  </a:cubicBezTo>
                  <a:cubicBezTo>
                    <a:pt x="1224" y="1179"/>
                    <a:pt x="1233" y="1188"/>
                    <a:pt x="1242" y="1199"/>
                  </a:cubicBezTo>
                  <a:cubicBezTo>
                    <a:pt x="1249" y="1203"/>
                    <a:pt x="1255" y="1208"/>
                    <a:pt x="1261" y="1215"/>
                  </a:cubicBezTo>
                  <a:cubicBezTo>
                    <a:pt x="1308" y="1255"/>
                    <a:pt x="1334" y="1311"/>
                    <a:pt x="1337" y="1371"/>
                  </a:cubicBezTo>
                  <a:cubicBezTo>
                    <a:pt x="1338" y="1433"/>
                    <a:pt x="1316" y="1496"/>
                    <a:pt x="1272" y="1540"/>
                  </a:cubicBezTo>
                  <a:cubicBezTo>
                    <a:pt x="1258" y="1555"/>
                    <a:pt x="1245" y="1571"/>
                    <a:pt x="1229" y="1580"/>
                  </a:cubicBezTo>
                  <a:cubicBezTo>
                    <a:pt x="1211" y="1595"/>
                    <a:pt x="1192" y="1605"/>
                    <a:pt x="1173" y="1615"/>
                  </a:cubicBezTo>
                  <a:cubicBezTo>
                    <a:pt x="1155" y="1623"/>
                    <a:pt x="1138" y="1632"/>
                    <a:pt x="1120" y="1639"/>
                  </a:cubicBezTo>
                  <a:cubicBezTo>
                    <a:pt x="1065" y="1657"/>
                    <a:pt x="1014" y="1667"/>
                    <a:pt x="959" y="1667"/>
                  </a:cubicBezTo>
                  <a:cubicBezTo>
                    <a:pt x="951" y="1667"/>
                    <a:pt x="944" y="1667"/>
                    <a:pt x="936" y="1667"/>
                  </a:cubicBezTo>
                  <a:cubicBezTo>
                    <a:pt x="870" y="1663"/>
                    <a:pt x="810" y="1626"/>
                    <a:pt x="767" y="1575"/>
                  </a:cubicBezTo>
                  <a:cubicBezTo>
                    <a:pt x="744" y="1548"/>
                    <a:pt x="733" y="1519"/>
                    <a:pt x="724" y="1488"/>
                  </a:cubicBezTo>
                  <a:cubicBezTo>
                    <a:pt x="714" y="1456"/>
                    <a:pt x="713" y="1425"/>
                    <a:pt x="718" y="1394"/>
                  </a:cubicBezTo>
                  <a:cubicBezTo>
                    <a:pt x="727" y="1341"/>
                    <a:pt x="751" y="1290"/>
                    <a:pt x="782" y="1247"/>
                  </a:cubicBezTo>
                  <a:cubicBezTo>
                    <a:pt x="810" y="1216"/>
                    <a:pt x="842" y="1185"/>
                    <a:pt x="876" y="1163"/>
                  </a:cubicBezTo>
                  <a:cubicBezTo>
                    <a:pt x="925" y="1134"/>
                    <a:pt x="974" y="1110"/>
                    <a:pt x="1030" y="1110"/>
                  </a:cubicBezTo>
                  <a:cubicBezTo>
                    <a:pt x="1034" y="1109"/>
                    <a:pt x="1039" y="1109"/>
                    <a:pt x="1043" y="1109"/>
                  </a:cubicBezTo>
                  <a:close/>
                  <a:moveTo>
                    <a:pt x="1393" y="0"/>
                  </a:moveTo>
                  <a:cubicBezTo>
                    <a:pt x="895" y="0"/>
                    <a:pt x="451" y="322"/>
                    <a:pt x="147" y="720"/>
                  </a:cubicBezTo>
                  <a:cubicBezTo>
                    <a:pt x="136" y="745"/>
                    <a:pt x="124" y="771"/>
                    <a:pt x="112" y="798"/>
                  </a:cubicBezTo>
                  <a:cubicBezTo>
                    <a:pt x="49" y="945"/>
                    <a:pt x="5" y="1116"/>
                    <a:pt x="2" y="1278"/>
                  </a:cubicBezTo>
                  <a:cubicBezTo>
                    <a:pt x="0" y="1513"/>
                    <a:pt x="98" y="1734"/>
                    <a:pt x="259" y="1868"/>
                  </a:cubicBezTo>
                  <a:cubicBezTo>
                    <a:pt x="413" y="1995"/>
                    <a:pt x="599" y="2049"/>
                    <a:pt x="804" y="2069"/>
                  </a:cubicBezTo>
                  <a:cubicBezTo>
                    <a:pt x="849" y="2073"/>
                    <a:pt x="895" y="2075"/>
                    <a:pt x="942" y="2075"/>
                  </a:cubicBezTo>
                  <a:cubicBezTo>
                    <a:pt x="1117" y="2075"/>
                    <a:pt x="1302" y="2047"/>
                    <a:pt x="1459" y="2003"/>
                  </a:cubicBezTo>
                  <a:cubicBezTo>
                    <a:pt x="1900" y="1881"/>
                    <a:pt x="2314" y="1649"/>
                    <a:pt x="2468" y="1198"/>
                  </a:cubicBezTo>
                  <a:cubicBezTo>
                    <a:pt x="2562" y="917"/>
                    <a:pt x="2499" y="613"/>
                    <a:pt x="2303" y="392"/>
                  </a:cubicBezTo>
                  <a:cubicBezTo>
                    <a:pt x="2096" y="155"/>
                    <a:pt x="1763" y="14"/>
                    <a:pt x="1449" y="1"/>
                  </a:cubicBezTo>
                  <a:cubicBezTo>
                    <a:pt x="1430" y="1"/>
                    <a:pt x="1412" y="0"/>
                    <a:pt x="1393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35"/>
            <p:cNvSpPr/>
            <p:nvPr/>
          </p:nvSpPr>
          <p:spPr>
            <a:xfrm>
              <a:off x="1368167" y="3038069"/>
              <a:ext cx="73437" cy="222879"/>
            </a:xfrm>
            <a:custGeom>
              <a:rect b="b" l="l" r="r" t="t"/>
              <a:pathLst>
                <a:path extrusionOk="0" h="6464" w="2130">
                  <a:moveTo>
                    <a:pt x="867" y="1"/>
                  </a:moveTo>
                  <a:cubicBezTo>
                    <a:pt x="823" y="1"/>
                    <a:pt x="776" y="10"/>
                    <a:pt x="725" y="27"/>
                  </a:cubicBezTo>
                  <a:cubicBezTo>
                    <a:pt x="381" y="143"/>
                    <a:pt x="135" y="426"/>
                    <a:pt x="69" y="775"/>
                  </a:cubicBezTo>
                  <a:cubicBezTo>
                    <a:pt x="0" y="1151"/>
                    <a:pt x="123" y="1569"/>
                    <a:pt x="241" y="1940"/>
                  </a:cubicBezTo>
                  <a:cubicBezTo>
                    <a:pt x="402" y="2444"/>
                    <a:pt x="598" y="2936"/>
                    <a:pt x="791" y="3429"/>
                  </a:cubicBezTo>
                  <a:cubicBezTo>
                    <a:pt x="1181" y="4430"/>
                    <a:pt x="1490" y="5459"/>
                    <a:pt x="1868" y="6464"/>
                  </a:cubicBezTo>
                  <a:cubicBezTo>
                    <a:pt x="1943" y="6462"/>
                    <a:pt x="2021" y="6452"/>
                    <a:pt x="2086" y="6421"/>
                  </a:cubicBezTo>
                  <a:cubicBezTo>
                    <a:pt x="2095" y="6415"/>
                    <a:pt x="2112" y="6405"/>
                    <a:pt x="2124" y="6399"/>
                  </a:cubicBezTo>
                  <a:lnTo>
                    <a:pt x="2128" y="6395"/>
                  </a:lnTo>
                  <a:lnTo>
                    <a:pt x="2130" y="6395"/>
                  </a:lnTo>
                  <a:lnTo>
                    <a:pt x="2130" y="6391"/>
                  </a:lnTo>
                  <a:lnTo>
                    <a:pt x="2129" y="6391"/>
                  </a:lnTo>
                  <a:lnTo>
                    <a:pt x="2129" y="6353"/>
                  </a:lnTo>
                  <a:cubicBezTo>
                    <a:pt x="2126" y="6243"/>
                    <a:pt x="2129" y="6130"/>
                    <a:pt x="2123" y="6019"/>
                  </a:cubicBezTo>
                  <a:cubicBezTo>
                    <a:pt x="2110" y="5748"/>
                    <a:pt x="2071" y="5479"/>
                    <a:pt x="2035" y="5208"/>
                  </a:cubicBezTo>
                  <a:cubicBezTo>
                    <a:pt x="1962" y="4659"/>
                    <a:pt x="1904" y="4107"/>
                    <a:pt x="1834" y="3557"/>
                  </a:cubicBezTo>
                  <a:cubicBezTo>
                    <a:pt x="1769" y="3042"/>
                    <a:pt x="1704" y="2529"/>
                    <a:pt x="1638" y="2015"/>
                  </a:cubicBezTo>
                  <a:cubicBezTo>
                    <a:pt x="1578" y="1529"/>
                    <a:pt x="1500" y="1041"/>
                    <a:pt x="1328" y="583"/>
                  </a:cubicBezTo>
                  <a:cubicBezTo>
                    <a:pt x="1269" y="426"/>
                    <a:pt x="1206" y="249"/>
                    <a:pt x="1097" y="117"/>
                  </a:cubicBezTo>
                  <a:cubicBezTo>
                    <a:pt x="1029" y="37"/>
                    <a:pt x="955" y="1"/>
                    <a:pt x="8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35"/>
            <p:cNvSpPr/>
            <p:nvPr/>
          </p:nvSpPr>
          <p:spPr>
            <a:xfrm>
              <a:off x="1406093" y="3927777"/>
              <a:ext cx="28754" cy="31480"/>
            </a:xfrm>
            <a:custGeom>
              <a:rect b="b" l="l" r="r" t="t"/>
              <a:pathLst>
                <a:path extrusionOk="0" h="913" w="834">
                  <a:moveTo>
                    <a:pt x="636" y="1"/>
                  </a:moveTo>
                  <a:cubicBezTo>
                    <a:pt x="581" y="1"/>
                    <a:pt x="531" y="11"/>
                    <a:pt x="479" y="33"/>
                  </a:cubicBezTo>
                  <a:cubicBezTo>
                    <a:pt x="447" y="47"/>
                    <a:pt x="417" y="64"/>
                    <a:pt x="388" y="82"/>
                  </a:cubicBezTo>
                  <a:cubicBezTo>
                    <a:pt x="370" y="102"/>
                    <a:pt x="354" y="120"/>
                    <a:pt x="342" y="142"/>
                  </a:cubicBezTo>
                  <a:cubicBezTo>
                    <a:pt x="290" y="212"/>
                    <a:pt x="233" y="282"/>
                    <a:pt x="182" y="350"/>
                  </a:cubicBezTo>
                  <a:cubicBezTo>
                    <a:pt x="130" y="414"/>
                    <a:pt x="87" y="486"/>
                    <a:pt x="52" y="560"/>
                  </a:cubicBezTo>
                  <a:cubicBezTo>
                    <a:pt x="25" y="621"/>
                    <a:pt x="7" y="696"/>
                    <a:pt x="3" y="752"/>
                  </a:cubicBezTo>
                  <a:cubicBezTo>
                    <a:pt x="0" y="771"/>
                    <a:pt x="0" y="790"/>
                    <a:pt x="3" y="809"/>
                  </a:cubicBezTo>
                  <a:lnTo>
                    <a:pt x="3" y="831"/>
                  </a:lnTo>
                  <a:cubicBezTo>
                    <a:pt x="3" y="831"/>
                    <a:pt x="5" y="831"/>
                    <a:pt x="5" y="834"/>
                  </a:cubicBezTo>
                  <a:cubicBezTo>
                    <a:pt x="8" y="845"/>
                    <a:pt x="10" y="852"/>
                    <a:pt x="15" y="865"/>
                  </a:cubicBezTo>
                  <a:cubicBezTo>
                    <a:pt x="15" y="866"/>
                    <a:pt x="16" y="873"/>
                    <a:pt x="19" y="877"/>
                  </a:cubicBezTo>
                  <a:lnTo>
                    <a:pt x="23" y="882"/>
                  </a:lnTo>
                  <a:cubicBezTo>
                    <a:pt x="25" y="884"/>
                    <a:pt x="29" y="888"/>
                    <a:pt x="29" y="891"/>
                  </a:cubicBezTo>
                  <a:cubicBezTo>
                    <a:pt x="29" y="891"/>
                    <a:pt x="30" y="893"/>
                    <a:pt x="33" y="893"/>
                  </a:cubicBezTo>
                  <a:cubicBezTo>
                    <a:pt x="33" y="896"/>
                    <a:pt x="33" y="896"/>
                    <a:pt x="35" y="896"/>
                  </a:cubicBezTo>
                  <a:cubicBezTo>
                    <a:pt x="42" y="896"/>
                    <a:pt x="49" y="897"/>
                    <a:pt x="49" y="899"/>
                  </a:cubicBezTo>
                  <a:cubicBezTo>
                    <a:pt x="55" y="903"/>
                    <a:pt x="61" y="903"/>
                    <a:pt x="68" y="907"/>
                  </a:cubicBezTo>
                  <a:cubicBezTo>
                    <a:pt x="72" y="908"/>
                    <a:pt x="80" y="910"/>
                    <a:pt x="83" y="910"/>
                  </a:cubicBezTo>
                  <a:cubicBezTo>
                    <a:pt x="96" y="910"/>
                    <a:pt x="107" y="913"/>
                    <a:pt x="118" y="913"/>
                  </a:cubicBezTo>
                  <a:cubicBezTo>
                    <a:pt x="128" y="913"/>
                    <a:pt x="141" y="913"/>
                    <a:pt x="153" y="910"/>
                  </a:cubicBezTo>
                  <a:cubicBezTo>
                    <a:pt x="159" y="910"/>
                    <a:pt x="169" y="910"/>
                    <a:pt x="175" y="908"/>
                  </a:cubicBezTo>
                  <a:cubicBezTo>
                    <a:pt x="227" y="901"/>
                    <a:pt x="275" y="888"/>
                    <a:pt x="325" y="870"/>
                  </a:cubicBezTo>
                  <a:cubicBezTo>
                    <a:pt x="337" y="866"/>
                    <a:pt x="352" y="861"/>
                    <a:pt x="365" y="857"/>
                  </a:cubicBezTo>
                  <a:cubicBezTo>
                    <a:pt x="372" y="855"/>
                    <a:pt x="380" y="850"/>
                    <a:pt x="384" y="847"/>
                  </a:cubicBezTo>
                  <a:cubicBezTo>
                    <a:pt x="405" y="841"/>
                    <a:pt x="422" y="832"/>
                    <a:pt x="441" y="823"/>
                  </a:cubicBezTo>
                  <a:cubicBezTo>
                    <a:pt x="494" y="794"/>
                    <a:pt x="544" y="763"/>
                    <a:pt x="587" y="722"/>
                  </a:cubicBezTo>
                  <a:cubicBezTo>
                    <a:pt x="693" y="623"/>
                    <a:pt x="784" y="495"/>
                    <a:pt x="815" y="351"/>
                  </a:cubicBezTo>
                  <a:cubicBezTo>
                    <a:pt x="828" y="292"/>
                    <a:pt x="833" y="217"/>
                    <a:pt x="822" y="167"/>
                  </a:cubicBezTo>
                  <a:cubicBezTo>
                    <a:pt x="811" y="111"/>
                    <a:pt x="796" y="80"/>
                    <a:pt x="765" y="45"/>
                  </a:cubicBezTo>
                  <a:cubicBezTo>
                    <a:pt x="744" y="21"/>
                    <a:pt x="697" y="4"/>
                    <a:pt x="663" y="2"/>
                  </a:cubicBezTo>
                  <a:cubicBezTo>
                    <a:pt x="654" y="1"/>
                    <a:pt x="645" y="1"/>
                    <a:pt x="636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35"/>
            <p:cNvSpPr/>
            <p:nvPr/>
          </p:nvSpPr>
          <p:spPr>
            <a:xfrm>
              <a:off x="1274939" y="3741457"/>
              <a:ext cx="113810" cy="104199"/>
            </a:xfrm>
            <a:custGeom>
              <a:rect b="b" l="l" r="r" t="t"/>
              <a:pathLst>
                <a:path extrusionOk="0" h="3022" w="3301">
                  <a:moveTo>
                    <a:pt x="1792" y="1"/>
                  </a:moveTo>
                  <a:cubicBezTo>
                    <a:pt x="1763" y="1"/>
                    <a:pt x="1734" y="2"/>
                    <a:pt x="1705" y="4"/>
                  </a:cubicBezTo>
                  <a:cubicBezTo>
                    <a:pt x="1287" y="32"/>
                    <a:pt x="884" y="227"/>
                    <a:pt x="587" y="522"/>
                  </a:cubicBezTo>
                  <a:lnTo>
                    <a:pt x="554" y="556"/>
                  </a:lnTo>
                  <a:cubicBezTo>
                    <a:pt x="544" y="571"/>
                    <a:pt x="537" y="587"/>
                    <a:pt x="524" y="599"/>
                  </a:cubicBezTo>
                  <a:cubicBezTo>
                    <a:pt x="516" y="611"/>
                    <a:pt x="506" y="617"/>
                    <a:pt x="493" y="623"/>
                  </a:cubicBezTo>
                  <a:cubicBezTo>
                    <a:pt x="212" y="945"/>
                    <a:pt x="23" y="1381"/>
                    <a:pt x="9" y="1803"/>
                  </a:cubicBezTo>
                  <a:cubicBezTo>
                    <a:pt x="1" y="2060"/>
                    <a:pt x="59" y="2312"/>
                    <a:pt x="190" y="2536"/>
                  </a:cubicBezTo>
                  <a:cubicBezTo>
                    <a:pt x="253" y="2643"/>
                    <a:pt x="325" y="2748"/>
                    <a:pt x="409" y="2839"/>
                  </a:cubicBezTo>
                  <a:cubicBezTo>
                    <a:pt x="452" y="2886"/>
                    <a:pt x="498" y="2927"/>
                    <a:pt x="534" y="2977"/>
                  </a:cubicBezTo>
                  <a:cubicBezTo>
                    <a:pt x="545" y="2993"/>
                    <a:pt x="554" y="3006"/>
                    <a:pt x="565" y="3022"/>
                  </a:cubicBezTo>
                  <a:cubicBezTo>
                    <a:pt x="647" y="2989"/>
                    <a:pt x="735" y="2969"/>
                    <a:pt x="829" y="2961"/>
                  </a:cubicBezTo>
                  <a:cubicBezTo>
                    <a:pt x="910" y="2955"/>
                    <a:pt x="1004" y="2959"/>
                    <a:pt x="1079" y="2912"/>
                  </a:cubicBezTo>
                  <a:cubicBezTo>
                    <a:pt x="1137" y="2875"/>
                    <a:pt x="1179" y="2814"/>
                    <a:pt x="1219" y="2756"/>
                  </a:cubicBezTo>
                  <a:cubicBezTo>
                    <a:pt x="1299" y="2633"/>
                    <a:pt x="1377" y="2497"/>
                    <a:pt x="1512" y="2425"/>
                  </a:cubicBezTo>
                  <a:cubicBezTo>
                    <a:pt x="1585" y="2387"/>
                    <a:pt x="1666" y="2366"/>
                    <a:pt x="1746" y="2366"/>
                  </a:cubicBezTo>
                  <a:cubicBezTo>
                    <a:pt x="1750" y="2366"/>
                    <a:pt x="1754" y="2367"/>
                    <a:pt x="1758" y="2367"/>
                  </a:cubicBezTo>
                  <a:cubicBezTo>
                    <a:pt x="1861" y="2370"/>
                    <a:pt x="1942" y="2403"/>
                    <a:pt x="2035" y="2441"/>
                  </a:cubicBezTo>
                  <a:cubicBezTo>
                    <a:pt x="2056" y="2449"/>
                    <a:pt x="2077" y="2453"/>
                    <a:pt x="2096" y="2453"/>
                  </a:cubicBezTo>
                  <a:cubicBezTo>
                    <a:pt x="2209" y="2453"/>
                    <a:pt x="2292" y="2329"/>
                    <a:pt x="2361" y="2242"/>
                  </a:cubicBezTo>
                  <a:cubicBezTo>
                    <a:pt x="2472" y="2099"/>
                    <a:pt x="2584" y="1967"/>
                    <a:pt x="2763" y="1911"/>
                  </a:cubicBezTo>
                  <a:cubicBezTo>
                    <a:pt x="2828" y="1890"/>
                    <a:pt x="2895" y="1881"/>
                    <a:pt x="2961" y="1881"/>
                  </a:cubicBezTo>
                  <a:cubicBezTo>
                    <a:pt x="3074" y="1881"/>
                    <a:pt x="3188" y="1906"/>
                    <a:pt x="3301" y="1933"/>
                  </a:cubicBezTo>
                  <a:cubicBezTo>
                    <a:pt x="3265" y="1794"/>
                    <a:pt x="3280" y="1656"/>
                    <a:pt x="3282" y="1513"/>
                  </a:cubicBezTo>
                  <a:cubicBezTo>
                    <a:pt x="3282" y="1391"/>
                    <a:pt x="3255" y="1270"/>
                    <a:pt x="3222" y="1152"/>
                  </a:cubicBezTo>
                  <a:cubicBezTo>
                    <a:pt x="3156" y="912"/>
                    <a:pt x="3038" y="678"/>
                    <a:pt x="2870" y="491"/>
                  </a:cubicBezTo>
                  <a:cubicBezTo>
                    <a:pt x="2598" y="185"/>
                    <a:pt x="2200" y="1"/>
                    <a:pt x="179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35"/>
            <p:cNvSpPr/>
            <p:nvPr/>
          </p:nvSpPr>
          <p:spPr>
            <a:xfrm>
              <a:off x="1261561" y="3479354"/>
              <a:ext cx="128187" cy="182227"/>
            </a:xfrm>
            <a:custGeom>
              <a:rect b="b" l="l" r="r" t="t"/>
              <a:pathLst>
                <a:path extrusionOk="0" h="5285" w="3718">
                  <a:moveTo>
                    <a:pt x="2716" y="1"/>
                  </a:moveTo>
                  <a:cubicBezTo>
                    <a:pt x="2691" y="63"/>
                    <a:pt x="2660" y="126"/>
                    <a:pt x="2632" y="186"/>
                  </a:cubicBezTo>
                  <a:cubicBezTo>
                    <a:pt x="2569" y="317"/>
                    <a:pt x="2498" y="442"/>
                    <a:pt x="2426" y="567"/>
                  </a:cubicBezTo>
                  <a:cubicBezTo>
                    <a:pt x="2286" y="813"/>
                    <a:pt x="2149" y="1058"/>
                    <a:pt x="2014" y="1304"/>
                  </a:cubicBezTo>
                  <a:cubicBezTo>
                    <a:pt x="1505" y="2230"/>
                    <a:pt x="974" y="3141"/>
                    <a:pt x="447" y="4056"/>
                  </a:cubicBezTo>
                  <a:cubicBezTo>
                    <a:pt x="300" y="4314"/>
                    <a:pt x="150" y="4573"/>
                    <a:pt x="0" y="4829"/>
                  </a:cubicBezTo>
                  <a:cubicBezTo>
                    <a:pt x="61" y="4828"/>
                    <a:pt x="122" y="4826"/>
                    <a:pt x="183" y="4826"/>
                  </a:cubicBezTo>
                  <a:cubicBezTo>
                    <a:pt x="284" y="4826"/>
                    <a:pt x="386" y="4830"/>
                    <a:pt x="488" y="4842"/>
                  </a:cubicBezTo>
                  <a:cubicBezTo>
                    <a:pt x="693" y="4863"/>
                    <a:pt x="899" y="4891"/>
                    <a:pt x="1102" y="4926"/>
                  </a:cubicBezTo>
                  <a:cubicBezTo>
                    <a:pt x="1509" y="4995"/>
                    <a:pt x="1915" y="5060"/>
                    <a:pt x="2322" y="5123"/>
                  </a:cubicBezTo>
                  <a:cubicBezTo>
                    <a:pt x="2643" y="5175"/>
                    <a:pt x="2963" y="5225"/>
                    <a:pt x="3283" y="5284"/>
                  </a:cubicBezTo>
                  <a:cubicBezTo>
                    <a:pt x="3215" y="5187"/>
                    <a:pt x="3168" y="5062"/>
                    <a:pt x="3133" y="4969"/>
                  </a:cubicBezTo>
                  <a:cubicBezTo>
                    <a:pt x="3075" y="4816"/>
                    <a:pt x="3034" y="4659"/>
                    <a:pt x="2989" y="4500"/>
                  </a:cubicBezTo>
                  <a:cubicBezTo>
                    <a:pt x="2871" y="4081"/>
                    <a:pt x="2804" y="3650"/>
                    <a:pt x="2765" y="3214"/>
                  </a:cubicBezTo>
                  <a:cubicBezTo>
                    <a:pt x="2737" y="2886"/>
                    <a:pt x="2753" y="2552"/>
                    <a:pt x="2812" y="2228"/>
                  </a:cubicBezTo>
                  <a:cubicBezTo>
                    <a:pt x="2920" y="1656"/>
                    <a:pt x="3211" y="1035"/>
                    <a:pt x="3717" y="713"/>
                  </a:cubicBezTo>
                  <a:cubicBezTo>
                    <a:pt x="3415" y="580"/>
                    <a:pt x="3137" y="406"/>
                    <a:pt x="2890" y="176"/>
                  </a:cubicBezTo>
                  <a:cubicBezTo>
                    <a:pt x="2830" y="120"/>
                    <a:pt x="2773" y="6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35"/>
            <p:cNvSpPr/>
            <p:nvPr/>
          </p:nvSpPr>
          <p:spPr>
            <a:xfrm>
              <a:off x="1287109" y="3938741"/>
              <a:ext cx="73506" cy="88855"/>
            </a:xfrm>
            <a:custGeom>
              <a:rect b="b" l="l" r="r" t="t"/>
              <a:pathLst>
                <a:path extrusionOk="0" h="2577" w="2132">
                  <a:moveTo>
                    <a:pt x="1366" y="651"/>
                  </a:moveTo>
                  <a:cubicBezTo>
                    <a:pt x="1384" y="651"/>
                    <a:pt x="1402" y="653"/>
                    <a:pt x="1420" y="658"/>
                  </a:cubicBezTo>
                  <a:cubicBezTo>
                    <a:pt x="1486" y="678"/>
                    <a:pt x="1542" y="721"/>
                    <a:pt x="1570" y="781"/>
                  </a:cubicBezTo>
                  <a:cubicBezTo>
                    <a:pt x="1599" y="839"/>
                    <a:pt x="1612" y="897"/>
                    <a:pt x="1615" y="959"/>
                  </a:cubicBezTo>
                  <a:cubicBezTo>
                    <a:pt x="1616" y="979"/>
                    <a:pt x="1615" y="1000"/>
                    <a:pt x="1612" y="1019"/>
                  </a:cubicBezTo>
                  <a:cubicBezTo>
                    <a:pt x="1610" y="1042"/>
                    <a:pt x="1607" y="1062"/>
                    <a:pt x="1602" y="1086"/>
                  </a:cubicBezTo>
                  <a:cubicBezTo>
                    <a:pt x="1598" y="1107"/>
                    <a:pt x="1590" y="1125"/>
                    <a:pt x="1581" y="1143"/>
                  </a:cubicBezTo>
                  <a:cubicBezTo>
                    <a:pt x="1553" y="1201"/>
                    <a:pt x="1507" y="1246"/>
                    <a:pt x="1446" y="1268"/>
                  </a:cubicBezTo>
                  <a:cubicBezTo>
                    <a:pt x="1422" y="1276"/>
                    <a:pt x="1397" y="1280"/>
                    <a:pt x="1372" y="1280"/>
                  </a:cubicBezTo>
                  <a:cubicBezTo>
                    <a:pt x="1338" y="1280"/>
                    <a:pt x="1304" y="1273"/>
                    <a:pt x="1272" y="1258"/>
                  </a:cubicBezTo>
                  <a:cubicBezTo>
                    <a:pt x="1265" y="1255"/>
                    <a:pt x="1259" y="1250"/>
                    <a:pt x="1249" y="1243"/>
                  </a:cubicBezTo>
                  <a:cubicBezTo>
                    <a:pt x="1239" y="1239"/>
                    <a:pt x="1225" y="1234"/>
                    <a:pt x="1212" y="1227"/>
                  </a:cubicBezTo>
                  <a:cubicBezTo>
                    <a:pt x="1149" y="1200"/>
                    <a:pt x="1112" y="1142"/>
                    <a:pt x="1087" y="1081"/>
                  </a:cubicBezTo>
                  <a:cubicBezTo>
                    <a:pt x="1067" y="1028"/>
                    <a:pt x="1071" y="972"/>
                    <a:pt x="1081" y="919"/>
                  </a:cubicBezTo>
                  <a:cubicBezTo>
                    <a:pt x="1087" y="876"/>
                    <a:pt x="1103" y="835"/>
                    <a:pt x="1124" y="798"/>
                  </a:cubicBezTo>
                  <a:cubicBezTo>
                    <a:pt x="1149" y="752"/>
                    <a:pt x="1190" y="710"/>
                    <a:pt x="1234" y="683"/>
                  </a:cubicBezTo>
                  <a:cubicBezTo>
                    <a:pt x="1264" y="668"/>
                    <a:pt x="1293" y="658"/>
                    <a:pt x="1324" y="654"/>
                  </a:cubicBezTo>
                  <a:cubicBezTo>
                    <a:pt x="1339" y="652"/>
                    <a:pt x="1352" y="651"/>
                    <a:pt x="1366" y="651"/>
                  </a:cubicBezTo>
                  <a:close/>
                  <a:moveTo>
                    <a:pt x="1172" y="1"/>
                  </a:moveTo>
                  <a:cubicBezTo>
                    <a:pt x="1067" y="1"/>
                    <a:pt x="959" y="22"/>
                    <a:pt x="857" y="65"/>
                  </a:cubicBezTo>
                  <a:cubicBezTo>
                    <a:pt x="707" y="127"/>
                    <a:pt x="565" y="232"/>
                    <a:pt x="452" y="349"/>
                  </a:cubicBezTo>
                  <a:cubicBezTo>
                    <a:pt x="431" y="368"/>
                    <a:pt x="414" y="389"/>
                    <a:pt x="396" y="412"/>
                  </a:cubicBezTo>
                  <a:cubicBezTo>
                    <a:pt x="132" y="860"/>
                    <a:pt x="1" y="1413"/>
                    <a:pt x="221" y="1887"/>
                  </a:cubicBezTo>
                  <a:cubicBezTo>
                    <a:pt x="352" y="2171"/>
                    <a:pt x="608" y="2428"/>
                    <a:pt x="908" y="2531"/>
                  </a:cubicBezTo>
                  <a:cubicBezTo>
                    <a:pt x="997" y="2562"/>
                    <a:pt x="1089" y="2577"/>
                    <a:pt x="1180" y="2577"/>
                  </a:cubicBezTo>
                  <a:cubicBezTo>
                    <a:pt x="1373" y="2577"/>
                    <a:pt x="1563" y="2508"/>
                    <a:pt x="1716" y="2377"/>
                  </a:cubicBezTo>
                  <a:cubicBezTo>
                    <a:pt x="2074" y="2067"/>
                    <a:pt x="2131" y="1594"/>
                    <a:pt x="2080" y="1141"/>
                  </a:cubicBezTo>
                  <a:cubicBezTo>
                    <a:pt x="2055" y="934"/>
                    <a:pt x="1991" y="696"/>
                    <a:pt x="1893" y="508"/>
                  </a:cubicBezTo>
                  <a:cubicBezTo>
                    <a:pt x="1797" y="326"/>
                    <a:pt x="1677" y="174"/>
                    <a:pt x="1500" y="80"/>
                  </a:cubicBezTo>
                  <a:cubicBezTo>
                    <a:pt x="1403" y="27"/>
                    <a:pt x="1289" y="1"/>
                    <a:pt x="117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35"/>
            <p:cNvSpPr/>
            <p:nvPr/>
          </p:nvSpPr>
          <p:spPr>
            <a:xfrm>
              <a:off x="1157575" y="3760385"/>
              <a:ext cx="132187" cy="180468"/>
            </a:xfrm>
            <a:custGeom>
              <a:rect b="b" l="l" r="r" t="t"/>
              <a:pathLst>
                <a:path extrusionOk="0" h="5234" w="3834">
                  <a:moveTo>
                    <a:pt x="3437" y="1"/>
                  </a:moveTo>
                  <a:cubicBezTo>
                    <a:pt x="3275" y="1"/>
                    <a:pt x="3086" y="23"/>
                    <a:pt x="2971" y="114"/>
                  </a:cubicBezTo>
                  <a:cubicBezTo>
                    <a:pt x="2777" y="266"/>
                    <a:pt x="2811" y="568"/>
                    <a:pt x="2636" y="738"/>
                  </a:cubicBezTo>
                  <a:cubicBezTo>
                    <a:pt x="2570" y="803"/>
                    <a:pt x="2496" y="824"/>
                    <a:pt x="2414" y="824"/>
                  </a:cubicBezTo>
                  <a:cubicBezTo>
                    <a:pt x="2391" y="824"/>
                    <a:pt x="2367" y="823"/>
                    <a:pt x="2342" y="820"/>
                  </a:cubicBezTo>
                  <a:cubicBezTo>
                    <a:pt x="2321" y="818"/>
                    <a:pt x="2299" y="816"/>
                    <a:pt x="2276" y="816"/>
                  </a:cubicBezTo>
                  <a:cubicBezTo>
                    <a:pt x="2204" y="816"/>
                    <a:pt x="2129" y="828"/>
                    <a:pt x="2077" y="853"/>
                  </a:cubicBezTo>
                  <a:cubicBezTo>
                    <a:pt x="2058" y="863"/>
                    <a:pt x="2046" y="873"/>
                    <a:pt x="2027" y="882"/>
                  </a:cubicBezTo>
                  <a:lnTo>
                    <a:pt x="2027" y="884"/>
                  </a:lnTo>
                  <a:lnTo>
                    <a:pt x="2015" y="896"/>
                  </a:lnTo>
                  <a:cubicBezTo>
                    <a:pt x="1990" y="930"/>
                    <a:pt x="1999" y="919"/>
                    <a:pt x="1987" y="958"/>
                  </a:cubicBezTo>
                  <a:cubicBezTo>
                    <a:pt x="1985" y="966"/>
                    <a:pt x="1983" y="974"/>
                    <a:pt x="1983" y="981"/>
                  </a:cubicBezTo>
                  <a:cubicBezTo>
                    <a:pt x="1983" y="984"/>
                    <a:pt x="1980" y="992"/>
                    <a:pt x="1980" y="994"/>
                  </a:cubicBezTo>
                  <a:cubicBezTo>
                    <a:pt x="1980" y="1010"/>
                    <a:pt x="1978" y="1026"/>
                    <a:pt x="1980" y="1045"/>
                  </a:cubicBezTo>
                  <a:cubicBezTo>
                    <a:pt x="1980" y="1060"/>
                    <a:pt x="1980" y="1077"/>
                    <a:pt x="1983" y="1096"/>
                  </a:cubicBezTo>
                  <a:cubicBezTo>
                    <a:pt x="1983" y="1104"/>
                    <a:pt x="1985" y="1114"/>
                    <a:pt x="1985" y="1123"/>
                  </a:cubicBezTo>
                  <a:lnTo>
                    <a:pt x="1985" y="1127"/>
                  </a:lnTo>
                  <a:cubicBezTo>
                    <a:pt x="1985" y="1129"/>
                    <a:pt x="1988" y="1129"/>
                    <a:pt x="1988" y="1133"/>
                  </a:cubicBezTo>
                  <a:cubicBezTo>
                    <a:pt x="2000" y="1205"/>
                    <a:pt x="2015" y="1283"/>
                    <a:pt x="2031" y="1358"/>
                  </a:cubicBezTo>
                  <a:cubicBezTo>
                    <a:pt x="2042" y="1364"/>
                    <a:pt x="2052" y="1370"/>
                    <a:pt x="2056" y="1383"/>
                  </a:cubicBezTo>
                  <a:cubicBezTo>
                    <a:pt x="2105" y="1510"/>
                    <a:pt x="2192" y="1624"/>
                    <a:pt x="2271" y="1736"/>
                  </a:cubicBezTo>
                  <a:cubicBezTo>
                    <a:pt x="2342" y="1836"/>
                    <a:pt x="2420" y="1935"/>
                    <a:pt x="2501" y="2029"/>
                  </a:cubicBezTo>
                  <a:cubicBezTo>
                    <a:pt x="2580" y="2125"/>
                    <a:pt x="2670" y="2216"/>
                    <a:pt x="2757" y="2306"/>
                  </a:cubicBezTo>
                  <a:cubicBezTo>
                    <a:pt x="2804" y="2356"/>
                    <a:pt x="2851" y="2401"/>
                    <a:pt x="2895" y="2452"/>
                  </a:cubicBezTo>
                  <a:cubicBezTo>
                    <a:pt x="2944" y="2508"/>
                    <a:pt x="2980" y="2560"/>
                    <a:pt x="3005" y="2629"/>
                  </a:cubicBezTo>
                  <a:cubicBezTo>
                    <a:pt x="3023" y="2679"/>
                    <a:pt x="2977" y="2732"/>
                    <a:pt x="2927" y="2732"/>
                  </a:cubicBezTo>
                  <a:cubicBezTo>
                    <a:pt x="2919" y="2732"/>
                    <a:pt x="2912" y="2731"/>
                    <a:pt x="2905" y="2729"/>
                  </a:cubicBezTo>
                  <a:cubicBezTo>
                    <a:pt x="2767" y="2685"/>
                    <a:pt x="2667" y="2572"/>
                    <a:pt x="2571" y="2466"/>
                  </a:cubicBezTo>
                  <a:cubicBezTo>
                    <a:pt x="2480" y="2364"/>
                    <a:pt x="2392" y="2260"/>
                    <a:pt x="2312" y="2149"/>
                  </a:cubicBezTo>
                  <a:cubicBezTo>
                    <a:pt x="2234" y="2042"/>
                    <a:pt x="2167" y="1930"/>
                    <a:pt x="2111" y="1807"/>
                  </a:cubicBezTo>
                  <a:cubicBezTo>
                    <a:pt x="2099" y="1776"/>
                    <a:pt x="2085" y="1744"/>
                    <a:pt x="2074" y="1710"/>
                  </a:cubicBezTo>
                  <a:cubicBezTo>
                    <a:pt x="2068" y="1867"/>
                    <a:pt x="2021" y="2012"/>
                    <a:pt x="1869" y="2122"/>
                  </a:cubicBezTo>
                  <a:cubicBezTo>
                    <a:pt x="1728" y="2224"/>
                    <a:pt x="1547" y="2249"/>
                    <a:pt x="1377" y="2271"/>
                  </a:cubicBezTo>
                  <a:cubicBezTo>
                    <a:pt x="1233" y="2293"/>
                    <a:pt x="1047" y="2305"/>
                    <a:pt x="940" y="2419"/>
                  </a:cubicBezTo>
                  <a:cubicBezTo>
                    <a:pt x="785" y="2577"/>
                    <a:pt x="902" y="2847"/>
                    <a:pt x="978" y="3014"/>
                  </a:cubicBezTo>
                  <a:cubicBezTo>
                    <a:pt x="1087" y="3249"/>
                    <a:pt x="1198" y="3531"/>
                    <a:pt x="1060" y="3779"/>
                  </a:cubicBezTo>
                  <a:cubicBezTo>
                    <a:pt x="931" y="4013"/>
                    <a:pt x="681" y="4106"/>
                    <a:pt x="435" y="4171"/>
                  </a:cubicBezTo>
                  <a:cubicBezTo>
                    <a:pt x="334" y="4199"/>
                    <a:pt x="224" y="4223"/>
                    <a:pt x="142" y="4290"/>
                  </a:cubicBezTo>
                  <a:cubicBezTo>
                    <a:pt x="41" y="4373"/>
                    <a:pt x="15" y="4514"/>
                    <a:pt x="12" y="4637"/>
                  </a:cubicBezTo>
                  <a:cubicBezTo>
                    <a:pt x="6" y="4772"/>
                    <a:pt x="20" y="4906"/>
                    <a:pt x="0" y="5040"/>
                  </a:cubicBezTo>
                  <a:cubicBezTo>
                    <a:pt x="197" y="5055"/>
                    <a:pt x="391" y="5128"/>
                    <a:pt x="588" y="5147"/>
                  </a:cubicBezTo>
                  <a:cubicBezTo>
                    <a:pt x="777" y="5166"/>
                    <a:pt x="966" y="5172"/>
                    <a:pt x="1156" y="5172"/>
                  </a:cubicBezTo>
                  <a:cubicBezTo>
                    <a:pt x="1289" y="5172"/>
                    <a:pt x="1422" y="5169"/>
                    <a:pt x="1555" y="5165"/>
                  </a:cubicBezTo>
                  <a:cubicBezTo>
                    <a:pt x="1556" y="5165"/>
                    <a:pt x="1557" y="5165"/>
                    <a:pt x="1558" y="5165"/>
                  </a:cubicBezTo>
                  <a:cubicBezTo>
                    <a:pt x="1595" y="5165"/>
                    <a:pt x="1621" y="5201"/>
                    <a:pt x="1621" y="5234"/>
                  </a:cubicBezTo>
                  <a:lnTo>
                    <a:pt x="2009" y="5221"/>
                  </a:lnTo>
                  <a:cubicBezTo>
                    <a:pt x="2009" y="5189"/>
                    <a:pt x="2009" y="5154"/>
                    <a:pt x="2006" y="5123"/>
                  </a:cubicBezTo>
                  <a:cubicBezTo>
                    <a:pt x="2000" y="5036"/>
                    <a:pt x="1996" y="4949"/>
                    <a:pt x="2000" y="4862"/>
                  </a:cubicBezTo>
                  <a:cubicBezTo>
                    <a:pt x="1996" y="4857"/>
                    <a:pt x="1990" y="4856"/>
                    <a:pt x="1987" y="4852"/>
                  </a:cubicBezTo>
                  <a:lnTo>
                    <a:pt x="1959" y="4835"/>
                  </a:lnTo>
                  <a:cubicBezTo>
                    <a:pt x="1920" y="4810"/>
                    <a:pt x="1878" y="4788"/>
                    <a:pt x="1837" y="4769"/>
                  </a:cubicBezTo>
                  <a:cubicBezTo>
                    <a:pt x="1765" y="4736"/>
                    <a:pt x="1693" y="4708"/>
                    <a:pt x="1619" y="4680"/>
                  </a:cubicBezTo>
                  <a:cubicBezTo>
                    <a:pt x="1503" y="4633"/>
                    <a:pt x="1384" y="4592"/>
                    <a:pt x="1263" y="4555"/>
                  </a:cubicBezTo>
                  <a:cubicBezTo>
                    <a:pt x="1143" y="4514"/>
                    <a:pt x="1031" y="4461"/>
                    <a:pt x="912" y="4414"/>
                  </a:cubicBezTo>
                  <a:cubicBezTo>
                    <a:pt x="865" y="4396"/>
                    <a:pt x="877" y="4327"/>
                    <a:pt x="921" y="4327"/>
                  </a:cubicBezTo>
                  <a:cubicBezTo>
                    <a:pt x="926" y="4327"/>
                    <a:pt x="932" y="4328"/>
                    <a:pt x="937" y="4330"/>
                  </a:cubicBezTo>
                  <a:cubicBezTo>
                    <a:pt x="1066" y="4376"/>
                    <a:pt x="1205" y="4382"/>
                    <a:pt x="1339" y="4400"/>
                  </a:cubicBezTo>
                  <a:cubicBezTo>
                    <a:pt x="1462" y="4419"/>
                    <a:pt x="1581" y="4440"/>
                    <a:pt x="1699" y="4475"/>
                  </a:cubicBezTo>
                  <a:cubicBezTo>
                    <a:pt x="1789" y="4502"/>
                    <a:pt x="1880" y="4529"/>
                    <a:pt x="1967" y="4562"/>
                  </a:cubicBezTo>
                  <a:cubicBezTo>
                    <a:pt x="1995" y="4572"/>
                    <a:pt x="2026" y="4585"/>
                    <a:pt x="2054" y="4600"/>
                  </a:cubicBezTo>
                  <a:cubicBezTo>
                    <a:pt x="2113" y="4465"/>
                    <a:pt x="2210" y="4350"/>
                    <a:pt x="2332" y="4257"/>
                  </a:cubicBezTo>
                  <a:cubicBezTo>
                    <a:pt x="2403" y="4200"/>
                    <a:pt x="2478" y="4150"/>
                    <a:pt x="2540" y="4091"/>
                  </a:cubicBezTo>
                  <a:cubicBezTo>
                    <a:pt x="2343" y="4062"/>
                    <a:pt x="2176" y="3919"/>
                    <a:pt x="2037" y="3788"/>
                  </a:cubicBezTo>
                  <a:cubicBezTo>
                    <a:pt x="1953" y="3708"/>
                    <a:pt x="1881" y="3618"/>
                    <a:pt x="1807" y="3531"/>
                  </a:cubicBezTo>
                  <a:cubicBezTo>
                    <a:pt x="1745" y="3453"/>
                    <a:pt x="1662" y="3356"/>
                    <a:pt x="1645" y="3253"/>
                  </a:cubicBezTo>
                  <a:cubicBezTo>
                    <a:pt x="1636" y="3203"/>
                    <a:pt x="1668" y="3156"/>
                    <a:pt x="1719" y="3156"/>
                  </a:cubicBezTo>
                  <a:cubicBezTo>
                    <a:pt x="1726" y="3156"/>
                    <a:pt x="1733" y="3157"/>
                    <a:pt x="1740" y="3159"/>
                  </a:cubicBezTo>
                  <a:cubicBezTo>
                    <a:pt x="1836" y="3181"/>
                    <a:pt x="1916" y="3268"/>
                    <a:pt x="1982" y="3340"/>
                  </a:cubicBezTo>
                  <a:cubicBezTo>
                    <a:pt x="2056" y="3418"/>
                    <a:pt x="2129" y="3496"/>
                    <a:pt x="2203" y="3575"/>
                  </a:cubicBezTo>
                  <a:cubicBezTo>
                    <a:pt x="2240" y="3614"/>
                    <a:pt x="2281" y="3655"/>
                    <a:pt x="2322" y="3690"/>
                  </a:cubicBezTo>
                  <a:cubicBezTo>
                    <a:pt x="2339" y="3707"/>
                    <a:pt x="2360" y="3725"/>
                    <a:pt x="2380" y="3741"/>
                  </a:cubicBezTo>
                  <a:cubicBezTo>
                    <a:pt x="2380" y="3741"/>
                    <a:pt x="2397" y="3754"/>
                    <a:pt x="2400" y="3754"/>
                  </a:cubicBezTo>
                  <a:cubicBezTo>
                    <a:pt x="2406" y="3760"/>
                    <a:pt x="2415" y="3768"/>
                    <a:pt x="2425" y="3772"/>
                  </a:cubicBezTo>
                  <a:cubicBezTo>
                    <a:pt x="2464" y="3801"/>
                    <a:pt x="2505" y="3828"/>
                    <a:pt x="2550" y="3851"/>
                  </a:cubicBezTo>
                  <a:cubicBezTo>
                    <a:pt x="2558" y="3857"/>
                    <a:pt x="2566" y="3862"/>
                    <a:pt x="2578" y="3866"/>
                  </a:cubicBezTo>
                  <a:cubicBezTo>
                    <a:pt x="2580" y="3866"/>
                    <a:pt x="2580" y="3866"/>
                    <a:pt x="2580" y="3868"/>
                  </a:cubicBezTo>
                  <a:cubicBezTo>
                    <a:pt x="2585" y="3868"/>
                    <a:pt x="2588" y="3871"/>
                    <a:pt x="2592" y="3871"/>
                  </a:cubicBezTo>
                  <a:cubicBezTo>
                    <a:pt x="2613" y="3880"/>
                    <a:pt x="2635" y="3887"/>
                    <a:pt x="2657" y="3893"/>
                  </a:cubicBezTo>
                  <a:cubicBezTo>
                    <a:pt x="2663" y="3894"/>
                    <a:pt x="2668" y="3894"/>
                    <a:pt x="2673" y="3897"/>
                  </a:cubicBezTo>
                  <a:cubicBezTo>
                    <a:pt x="2673" y="3894"/>
                    <a:pt x="2675" y="3890"/>
                    <a:pt x="2677" y="3888"/>
                  </a:cubicBezTo>
                  <a:cubicBezTo>
                    <a:pt x="2738" y="3705"/>
                    <a:pt x="2779" y="3513"/>
                    <a:pt x="2916" y="3367"/>
                  </a:cubicBezTo>
                  <a:cubicBezTo>
                    <a:pt x="3021" y="3259"/>
                    <a:pt x="3164" y="3224"/>
                    <a:pt x="3301" y="3175"/>
                  </a:cubicBezTo>
                  <a:cubicBezTo>
                    <a:pt x="3428" y="3128"/>
                    <a:pt x="3493" y="3059"/>
                    <a:pt x="3556" y="2942"/>
                  </a:cubicBezTo>
                  <a:cubicBezTo>
                    <a:pt x="3622" y="2826"/>
                    <a:pt x="3676" y="2700"/>
                    <a:pt x="3774" y="2602"/>
                  </a:cubicBezTo>
                  <a:cubicBezTo>
                    <a:pt x="3791" y="2582"/>
                    <a:pt x="3812" y="2564"/>
                    <a:pt x="3834" y="2549"/>
                  </a:cubicBezTo>
                  <a:cubicBezTo>
                    <a:pt x="3818" y="2543"/>
                    <a:pt x="3802" y="2536"/>
                    <a:pt x="3784" y="2525"/>
                  </a:cubicBezTo>
                  <a:cubicBezTo>
                    <a:pt x="3718" y="2491"/>
                    <a:pt x="3656" y="2434"/>
                    <a:pt x="3603" y="2384"/>
                  </a:cubicBezTo>
                  <a:cubicBezTo>
                    <a:pt x="3480" y="2279"/>
                    <a:pt x="3378" y="2156"/>
                    <a:pt x="3296" y="2015"/>
                  </a:cubicBezTo>
                  <a:cubicBezTo>
                    <a:pt x="3134" y="1728"/>
                    <a:pt x="3097" y="1395"/>
                    <a:pt x="3146" y="1073"/>
                  </a:cubicBezTo>
                  <a:cubicBezTo>
                    <a:pt x="3208" y="686"/>
                    <a:pt x="3383" y="320"/>
                    <a:pt x="3630" y="18"/>
                  </a:cubicBezTo>
                  <a:cubicBezTo>
                    <a:pt x="3588" y="5"/>
                    <a:pt x="3563" y="4"/>
                    <a:pt x="3514" y="2"/>
                  </a:cubicBezTo>
                  <a:cubicBezTo>
                    <a:pt x="3489" y="1"/>
                    <a:pt x="3463" y="1"/>
                    <a:pt x="343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35"/>
            <p:cNvSpPr/>
            <p:nvPr/>
          </p:nvSpPr>
          <p:spPr>
            <a:xfrm>
              <a:off x="1085688" y="3940258"/>
              <a:ext cx="199004" cy="206259"/>
            </a:xfrm>
            <a:custGeom>
              <a:rect b="b" l="l" r="r" t="t"/>
              <a:pathLst>
                <a:path extrusionOk="0" h="5982" w="5772">
                  <a:moveTo>
                    <a:pt x="4097" y="1"/>
                  </a:moveTo>
                  <a:lnTo>
                    <a:pt x="3710" y="14"/>
                  </a:lnTo>
                  <a:cubicBezTo>
                    <a:pt x="3710" y="36"/>
                    <a:pt x="3698" y="58"/>
                    <a:pt x="3675" y="70"/>
                  </a:cubicBezTo>
                  <a:cubicBezTo>
                    <a:pt x="3479" y="171"/>
                    <a:pt x="3266" y="203"/>
                    <a:pt x="3050" y="203"/>
                  </a:cubicBezTo>
                  <a:cubicBezTo>
                    <a:pt x="2939" y="203"/>
                    <a:pt x="2828" y="195"/>
                    <a:pt x="2717" y="183"/>
                  </a:cubicBezTo>
                  <a:cubicBezTo>
                    <a:pt x="2577" y="168"/>
                    <a:pt x="2443" y="139"/>
                    <a:pt x="2306" y="102"/>
                  </a:cubicBezTo>
                  <a:cubicBezTo>
                    <a:pt x="2210" y="72"/>
                    <a:pt x="2111" y="43"/>
                    <a:pt x="2013" y="36"/>
                  </a:cubicBezTo>
                  <a:cubicBezTo>
                    <a:pt x="1972" y="108"/>
                    <a:pt x="1913" y="171"/>
                    <a:pt x="1841" y="218"/>
                  </a:cubicBezTo>
                  <a:cubicBezTo>
                    <a:pt x="1741" y="287"/>
                    <a:pt x="1623" y="328"/>
                    <a:pt x="1520" y="395"/>
                  </a:cubicBezTo>
                  <a:cubicBezTo>
                    <a:pt x="1451" y="440"/>
                    <a:pt x="1418" y="479"/>
                    <a:pt x="1398" y="553"/>
                  </a:cubicBezTo>
                  <a:cubicBezTo>
                    <a:pt x="1361" y="670"/>
                    <a:pt x="1353" y="791"/>
                    <a:pt x="1310" y="906"/>
                  </a:cubicBezTo>
                  <a:cubicBezTo>
                    <a:pt x="1273" y="1015"/>
                    <a:pt x="1215" y="1117"/>
                    <a:pt x="1129" y="1199"/>
                  </a:cubicBezTo>
                  <a:cubicBezTo>
                    <a:pt x="965" y="1362"/>
                    <a:pt x="674" y="1437"/>
                    <a:pt x="574" y="1661"/>
                  </a:cubicBezTo>
                  <a:cubicBezTo>
                    <a:pt x="449" y="1938"/>
                    <a:pt x="670" y="2240"/>
                    <a:pt x="623" y="2529"/>
                  </a:cubicBezTo>
                  <a:cubicBezTo>
                    <a:pt x="579" y="2801"/>
                    <a:pt x="371" y="2998"/>
                    <a:pt x="230" y="3223"/>
                  </a:cubicBezTo>
                  <a:cubicBezTo>
                    <a:pt x="68" y="3487"/>
                    <a:pt x="0" y="3811"/>
                    <a:pt x="149" y="4094"/>
                  </a:cubicBezTo>
                  <a:cubicBezTo>
                    <a:pt x="218" y="4223"/>
                    <a:pt x="351" y="4325"/>
                    <a:pt x="465" y="4416"/>
                  </a:cubicBezTo>
                  <a:cubicBezTo>
                    <a:pt x="577" y="4507"/>
                    <a:pt x="674" y="4607"/>
                    <a:pt x="758" y="4728"/>
                  </a:cubicBezTo>
                  <a:cubicBezTo>
                    <a:pt x="785" y="4768"/>
                    <a:pt x="788" y="4802"/>
                    <a:pt x="774" y="4833"/>
                  </a:cubicBezTo>
                  <a:cubicBezTo>
                    <a:pt x="1586" y="5081"/>
                    <a:pt x="2403" y="5330"/>
                    <a:pt x="3215" y="5577"/>
                  </a:cubicBezTo>
                  <a:cubicBezTo>
                    <a:pt x="3698" y="5723"/>
                    <a:pt x="4183" y="5854"/>
                    <a:pt x="4672" y="5982"/>
                  </a:cubicBezTo>
                  <a:cubicBezTo>
                    <a:pt x="4660" y="5968"/>
                    <a:pt x="4650" y="5955"/>
                    <a:pt x="4638" y="5941"/>
                  </a:cubicBezTo>
                  <a:cubicBezTo>
                    <a:pt x="4521" y="5795"/>
                    <a:pt x="4429" y="5613"/>
                    <a:pt x="4429" y="5420"/>
                  </a:cubicBezTo>
                  <a:cubicBezTo>
                    <a:pt x="4429" y="5219"/>
                    <a:pt x="4546" y="5038"/>
                    <a:pt x="4724" y="4945"/>
                  </a:cubicBezTo>
                  <a:cubicBezTo>
                    <a:pt x="4824" y="4892"/>
                    <a:pt x="4931" y="4874"/>
                    <a:pt x="5039" y="4874"/>
                  </a:cubicBezTo>
                  <a:cubicBezTo>
                    <a:pt x="5134" y="4874"/>
                    <a:pt x="5229" y="4888"/>
                    <a:pt x="5323" y="4904"/>
                  </a:cubicBezTo>
                  <a:cubicBezTo>
                    <a:pt x="5436" y="4922"/>
                    <a:pt x="5574" y="4965"/>
                    <a:pt x="5701" y="4965"/>
                  </a:cubicBezTo>
                  <a:cubicBezTo>
                    <a:pt x="5725" y="4965"/>
                    <a:pt x="5749" y="4964"/>
                    <a:pt x="5772" y="4960"/>
                  </a:cubicBezTo>
                  <a:cubicBezTo>
                    <a:pt x="5750" y="4842"/>
                    <a:pt x="5745" y="4719"/>
                    <a:pt x="5763" y="4601"/>
                  </a:cubicBezTo>
                  <a:lnTo>
                    <a:pt x="5763" y="4601"/>
                  </a:lnTo>
                  <a:cubicBezTo>
                    <a:pt x="5698" y="4620"/>
                    <a:pt x="5628" y="4629"/>
                    <a:pt x="5559" y="4629"/>
                  </a:cubicBezTo>
                  <a:cubicBezTo>
                    <a:pt x="5528" y="4629"/>
                    <a:pt x="5497" y="4628"/>
                    <a:pt x="5467" y="4624"/>
                  </a:cubicBezTo>
                  <a:cubicBezTo>
                    <a:pt x="5261" y="4604"/>
                    <a:pt x="4956" y="4510"/>
                    <a:pt x="4795" y="4330"/>
                  </a:cubicBezTo>
                  <a:cubicBezTo>
                    <a:pt x="4618" y="4515"/>
                    <a:pt x="4389" y="4635"/>
                    <a:pt x="4149" y="4723"/>
                  </a:cubicBezTo>
                  <a:cubicBezTo>
                    <a:pt x="3889" y="4817"/>
                    <a:pt x="3605" y="4864"/>
                    <a:pt x="3324" y="4864"/>
                  </a:cubicBezTo>
                  <a:cubicBezTo>
                    <a:pt x="3312" y="4864"/>
                    <a:pt x="3300" y="4864"/>
                    <a:pt x="3288" y="4863"/>
                  </a:cubicBezTo>
                  <a:cubicBezTo>
                    <a:pt x="3035" y="4861"/>
                    <a:pt x="2774" y="4830"/>
                    <a:pt x="2533" y="4752"/>
                  </a:cubicBezTo>
                  <a:cubicBezTo>
                    <a:pt x="2272" y="4666"/>
                    <a:pt x="2039" y="4528"/>
                    <a:pt x="1825" y="4356"/>
                  </a:cubicBezTo>
                  <a:cubicBezTo>
                    <a:pt x="1382" y="4000"/>
                    <a:pt x="1048" y="3445"/>
                    <a:pt x="1056" y="2864"/>
                  </a:cubicBezTo>
                  <a:cubicBezTo>
                    <a:pt x="1063" y="2244"/>
                    <a:pt x="1475" y="1690"/>
                    <a:pt x="1946" y="1321"/>
                  </a:cubicBezTo>
                  <a:cubicBezTo>
                    <a:pt x="2199" y="1125"/>
                    <a:pt x="2482" y="969"/>
                    <a:pt x="2785" y="870"/>
                  </a:cubicBezTo>
                  <a:cubicBezTo>
                    <a:pt x="2956" y="813"/>
                    <a:pt x="3129" y="766"/>
                    <a:pt x="3306" y="751"/>
                  </a:cubicBezTo>
                  <a:cubicBezTo>
                    <a:pt x="3341" y="747"/>
                    <a:pt x="3377" y="746"/>
                    <a:pt x="3413" y="746"/>
                  </a:cubicBezTo>
                  <a:cubicBezTo>
                    <a:pt x="3529" y="746"/>
                    <a:pt x="3645" y="762"/>
                    <a:pt x="3759" y="774"/>
                  </a:cubicBezTo>
                  <a:cubicBezTo>
                    <a:pt x="3763" y="749"/>
                    <a:pt x="3768" y="723"/>
                    <a:pt x="3774" y="696"/>
                  </a:cubicBezTo>
                  <a:cubicBezTo>
                    <a:pt x="3803" y="586"/>
                    <a:pt x="3856" y="489"/>
                    <a:pt x="3924" y="402"/>
                  </a:cubicBezTo>
                  <a:cubicBezTo>
                    <a:pt x="3972" y="345"/>
                    <a:pt x="4039" y="286"/>
                    <a:pt x="4070" y="218"/>
                  </a:cubicBezTo>
                  <a:cubicBezTo>
                    <a:pt x="4100" y="154"/>
                    <a:pt x="4101" y="76"/>
                    <a:pt x="409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35"/>
            <p:cNvSpPr/>
            <p:nvPr/>
          </p:nvSpPr>
          <p:spPr>
            <a:xfrm>
              <a:off x="1129096" y="3973081"/>
              <a:ext cx="119396" cy="124645"/>
            </a:xfrm>
            <a:custGeom>
              <a:rect b="b" l="l" r="r" t="t"/>
              <a:pathLst>
                <a:path extrusionOk="0" h="3615" w="3463">
                  <a:moveTo>
                    <a:pt x="2361" y="1"/>
                  </a:moveTo>
                  <a:cubicBezTo>
                    <a:pt x="2247" y="1"/>
                    <a:pt x="2133" y="9"/>
                    <a:pt x="2023" y="31"/>
                  </a:cubicBezTo>
                  <a:cubicBezTo>
                    <a:pt x="1848" y="66"/>
                    <a:pt x="1679" y="136"/>
                    <a:pt x="1514" y="203"/>
                  </a:cubicBezTo>
                  <a:cubicBezTo>
                    <a:pt x="1219" y="328"/>
                    <a:pt x="953" y="500"/>
                    <a:pt x="717" y="714"/>
                  </a:cubicBezTo>
                  <a:cubicBezTo>
                    <a:pt x="323" y="1077"/>
                    <a:pt x="0" y="1563"/>
                    <a:pt x="61" y="2119"/>
                  </a:cubicBezTo>
                  <a:cubicBezTo>
                    <a:pt x="117" y="2624"/>
                    <a:pt x="463" y="3099"/>
                    <a:pt x="896" y="3352"/>
                  </a:cubicBezTo>
                  <a:cubicBezTo>
                    <a:pt x="1231" y="3547"/>
                    <a:pt x="1615" y="3614"/>
                    <a:pt x="1997" y="3614"/>
                  </a:cubicBezTo>
                  <a:cubicBezTo>
                    <a:pt x="2071" y="3614"/>
                    <a:pt x="2144" y="3612"/>
                    <a:pt x="2216" y="3607"/>
                  </a:cubicBezTo>
                  <a:cubicBezTo>
                    <a:pt x="2648" y="3582"/>
                    <a:pt x="3106" y="3475"/>
                    <a:pt x="3393" y="3129"/>
                  </a:cubicBezTo>
                  <a:cubicBezTo>
                    <a:pt x="3403" y="3118"/>
                    <a:pt x="3414" y="3111"/>
                    <a:pt x="3427" y="3104"/>
                  </a:cubicBezTo>
                  <a:cubicBezTo>
                    <a:pt x="3427" y="3099"/>
                    <a:pt x="3425" y="3098"/>
                    <a:pt x="3425" y="3095"/>
                  </a:cubicBezTo>
                  <a:cubicBezTo>
                    <a:pt x="3429" y="3015"/>
                    <a:pt x="3462" y="2937"/>
                    <a:pt x="3456" y="2855"/>
                  </a:cubicBezTo>
                  <a:cubicBezTo>
                    <a:pt x="3452" y="2785"/>
                    <a:pt x="3415" y="2753"/>
                    <a:pt x="3357" y="2711"/>
                  </a:cubicBezTo>
                  <a:cubicBezTo>
                    <a:pt x="3212" y="2598"/>
                    <a:pt x="3054" y="2520"/>
                    <a:pt x="2976" y="2343"/>
                  </a:cubicBezTo>
                  <a:cubicBezTo>
                    <a:pt x="2940" y="2267"/>
                    <a:pt x="2925" y="2187"/>
                    <a:pt x="2931" y="2102"/>
                  </a:cubicBezTo>
                  <a:cubicBezTo>
                    <a:pt x="2935" y="2031"/>
                    <a:pt x="2951" y="1958"/>
                    <a:pt x="2937" y="1884"/>
                  </a:cubicBezTo>
                  <a:cubicBezTo>
                    <a:pt x="2931" y="1854"/>
                    <a:pt x="2921" y="1838"/>
                    <a:pt x="2909" y="1824"/>
                  </a:cubicBezTo>
                  <a:cubicBezTo>
                    <a:pt x="2887" y="1796"/>
                    <a:pt x="2856" y="1769"/>
                    <a:pt x="2831" y="1740"/>
                  </a:cubicBezTo>
                  <a:cubicBezTo>
                    <a:pt x="2753" y="1655"/>
                    <a:pt x="2690" y="1561"/>
                    <a:pt x="2648" y="1454"/>
                  </a:cubicBezTo>
                  <a:cubicBezTo>
                    <a:pt x="2578" y="1285"/>
                    <a:pt x="2603" y="1113"/>
                    <a:pt x="2623" y="936"/>
                  </a:cubicBezTo>
                  <a:cubicBezTo>
                    <a:pt x="2633" y="850"/>
                    <a:pt x="2645" y="765"/>
                    <a:pt x="2645" y="681"/>
                  </a:cubicBezTo>
                  <a:cubicBezTo>
                    <a:pt x="2645" y="584"/>
                    <a:pt x="2625" y="504"/>
                    <a:pt x="2593" y="412"/>
                  </a:cubicBezTo>
                  <a:cubicBezTo>
                    <a:pt x="2552" y="281"/>
                    <a:pt x="2509" y="141"/>
                    <a:pt x="2497" y="4"/>
                  </a:cubicBezTo>
                  <a:cubicBezTo>
                    <a:pt x="2452" y="2"/>
                    <a:pt x="2407" y="1"/>
                    <a:pt x="23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35"/>
            <p:cNvSpPr/>
            <p:nvPr/>
          </p:nvSpPr>
          <p:spPr>
            <a:xfrm>
              <a:off x="1050693" y="3707013"/>
              <a:ext cx="194522" cy="396520"/>
            </a:xfrm>
            <a:custGeom>
              <a:rect b="b" l="l" r="r" t="t"/>
              <a:pathLst>
                <a:path extrusionOk="0" h="11500" w="5642">
                  <a:moveTo>
                    <a:pt x="5171" y="1"/>
                  </a:moveTo>
                  <a:cubicBezTo>
                    <a:pt x="5146" y="56"/>
                    <a:pt x="5118" y="109"/>
                    <a:pt x="5096" y="162"/>
                  </a:cubicBezTo>
                  <a:cubicBezTo>
                    <a:pt x="5017" y="334"/>
                    <a:pt x="4953" y="512"/>
                    <a:pt x="4886" y="687"/>
                  </a:cubicBezTo>
                  <a:cubicBezTo>
                    <a:pt x="4750" y="1046"/>
                    <a:pt x="4594" y="1397"/>
                    <a:pt x="4437" y="1748"/>
                  </a:cubicBezTo>
                  <a:cubicBezTo>
                    <a:pt x="4160" y="2381"/>
                    <a:pt x="3879" y="3016"/>
                    <a:pt x="3579" y="3640"/>
                  </a:cubicBezTo>
                  <a:cubicBezTo>
                    <a:pt x="3278" y="4261"/>
                    <a:pt x="2957" y="4876"/>
                    <a:pt x="2633" y="5488"/>
                  </a:cubicBezTo>
                  <a:cubicBezTo>
                    <a:pt x="2312" y="6094"/>
                    <a:pt x="1981" y="6698"/>
                    <a:pt x="1631" y="7292"/>
                  </a:cubicBezTo>
                  <a:cubicBezTo>
                    <a:pt x="1481" y="7545"/>
                    <a:pt x="1322" y="7813"/>
                    <a:pt x="1166" y="8070"/>
                  </a:cubicBezTo>
                  <a:cubicBezTo>
                    <a:pt x="1021" y="8304"/>
                    <a:pt x="916" y="8553"/>
                    <a:pt x="768" y="8784"/>
                  </a:cubicBezTo>
                  <a:cubicBezTo>
                    <a:pt x="459" y="9259"/>
                    <a:pt x="112" y="9771"/>
                    <a:pt x="63" y="10354"/>
                  </a:cubicBezTo>
                  <a:cubicBezTo>
                    <a:pt x="1" y="11075"/>
                    <a:pt x="880" y="11331"/>
                    <a:pt x="1448" y="11499"/>
                  </a:cubicBezTo>
                  <a:cubicBezTo>
                    <a:pt x="1388" y="11434"/>
                    <a:pt x="1326" y="11368"/>
                    <a:pt x="1270" y="11299"/>
                  </a:cubicBezTo>
                  <a:cubicBezTo>
                    <a:pt x="1073" y="11065"/>
                    <a:pt x="919" y="10784"/>
                    <a:pt x="908" y="10471"/>
                  </a:cubicBezTo>
                  <a:cubicBezTo>
                    <a:pt x="904" y="10319"/>
                    <a:pt x="935" y="10163"/>
                    <a:pt x="989" y="10019"/>
                  </a:cubicBezTo>
                  <a:cubicBezTo>
                    <a:pt x="1038" y="9886"/>
                    <a:pt x="1116" y="9771"/>
                    <a:pt x="1194" y="9655"/>
                  </a:cubicBezTo>
                  <a:cubicBezTo>
                    <a:pt x="1266" y="9546"/>
                    <a:pt x="1338" y="9434"/>
                    <a:pt x="1369" y="9306"/>
                  </a:cubicBezTo>
                  <a:cubicBezTo>
                    <a:pt x="1403" y="9161"/>
                    <a:pt x="1371" y="9021"/>
                    <a:pt x="1346" y="8878"/>
                  </a:cubicBezTo>
                  <a:cubicBezTo>
                    <a:pt x="1319" y="8719"/>
                    <a:pt x="1307" y="8559"/>
                    <a:pt x="1362" y="8406"/>
                  </a:cubicBezTo>
                  <a:cubicBezTo>
                    <a:pt x="1409" y="8290"/>
                    <a:pt x="1490" y="8181"/>
                    <a:pt x="1584" y="8097"/>
                  </a:cubicBezTo>
                  <a:cubicBezTo>
                    <a:pt x="1756" y="7943"/>
                    <a:pt x="1982" y="7833"/>
                    <a:pt x="2042" y="7597"/>
                  </a:cubicBezTo>
                  <a:cubicBezTo>
                    <a:pt x="2070" y="7478"/>
                    <a:pt x="2067" y="7353"/>
                    <a:pt x="2098" y="7238"/>
                  </a:cubicBezTo>
                  <a:cubicBezTo>
                    <a:pt x="2126" y="7128"/>
                    <a:pt x="2183" y="7026"/>
                    <a:pt x="2270" y="6951"/>
                  </a:cubicBezTo>
                  <a:cubicBezTo>
                    <a:pt x="2370" y="6864"/>
                    <a:pt x="2489" y="6812"/>
                    <a:pt x="2604" y="6752"/>
                  </a:cubicBezTo>
                  <a:cubicBezTo>
                    <a:pt x="2710" y="6696"/>
                    <a:pt x="2786" y="6636"/>
                    <a:pt x="2817" y="6518"/>
                  </a:cubicBezTo>
                  <a:cubicBezTo>
                    <a:pt x="2851" y="6374"/>
                    <a:pt x="2839" y="6223"/>
                    <a:pt x="2870" y="6078"/>
                  </a:cubicBezTo>
                  <a:cubicBezTo>
                    <a:pt x="2898" y="5940"/>
                    <a:pt x="2970" y="5812"/>
                    <a:pt x="3075" y="5716"/>
                  </a:cubicBezTo>
                  <a:cubicBezTo>
                    <a:pt x="3166" y="5636"/>
                    <a:pt x="3268" y="5584"/>
                    <a:pt x="3381" y="5546"/>
                  </a:cubicBezTo>
                  <a:cubicBezTo>
                    <a:pt x="3500" y="5506"/>
                    <a:pt x="3625" y="5482"/>
                    <a:pt x="3734" y="5419"/>
                  </a:cubicBezTo>
                  <a:cubicBezTo>
                    <a:pt x="3837" y="5359"/>
                    <a:pt x="3918" y="5274"/>
                    <a:pt x="3958" y="5160"/>
                  </a:cubicBezTo>
                  <a:cubicBezTo>
                    <a:pt x="4004" y="5037"/>
                    <a:pt x="3983" y="4914"/>
                    <a:pt x="3945" y="4791"/>
                  </a:cubicBezTo>
                  <a:cubicBezTo>
                    <a:pt x="3869" y="4547"/>
                    <a:pt x="3735" y="4307"/>
                    <a:pt x="3802" y="4042"/>
                  </a:cubicBezTo>
                  <a:cubicBezTo>
                    <a:pt x="3849" y="3854"/>
                    <a:pt x="3980" y="3738"/>
                    <a:pt x="4155" y="3670"/>
                  </a:cubicBezTo>
                  <a:cubicBezTo>
                    <a:pt x="4319" y="3603"/>
                    <a:pt x="4497" y="3579"/>
                    <a:pt x="4660" y="3513"/>
                  </a:cubicBezTo>
                  <a:cubicBezTo>
                    <a:pt x="4669" y="3506"/>
                    <a:pt x="4698" y="3495"/>
                    <a:pt x="4704" y="3491"/>
                  </a:cubicBezTo>
                  <a:lnTo>
                    <a:pt x="4751" y="3464"/>
                  </a:lnTo>
                  <a:cubicBezTo>
                    <a:pt x="4757" y="3458"/>
                    <a:pt x="4762" y="3454"/>
                    <a:pt x="4766" y="3452"/>
                  </a:cubicBezTo>
                  <a:cubicBezTo>
                    <a:pt x="4772" y="3449"/>
                    <a:pt x="4773" y="3446"/>
                    <a:pt x="4776" y="3443"/>
                  </a:cubicBezTo>
                  <a:cubicBezTo>
                    <a:pt x="4782" y="3437"/>
                    <a:pt x="4806" y="3412"/>
                    <a:pt x="4809" y="3409"/>
                  </a:cubicBezTo>
                  <a:cubicBezTo>
                    <a:pt x="4812" y="3406"/>
                    <a:pt x="4830" y="3375"/>
                    <a:pt x="4837" y="3366"/>
                  </a:cubicBezTo>
                  <a:cubicBezTo>
                    <a:pt x="4839" y="3360"/>
                    <a:pt x="4840" y="3359"/>
                    <a:pt x="4844" y="3357"/>
                  </a:cubicBezTo>
                  <a:cubicBezTo>
                    <a:pt x="4844" y="3354"/>
                    <a:pt x="4844" y="3350"/>
                    <a:pt x="4846" y="3342"/>
                  </a:cubicBezTo>
                  <a:cubicBezTo>
                    <a:pt x="4853" y="3326"/>
                    <a:pt x="4855" y="3310"/>
                    <a:pt x="4859" y="3295"/>
                  </a:cubicBezTo>
                  <a:lnTo>
                    <a:pt x="4859" y="3291"/>
                  </a:lnTo>
                  <a:cubicBezTo>
                    <a:pt x="4861" y="3285"/>
                    <a:pt x="4861" y="3279"/>
                    <a:pt x="4861" y="3272"/>
                  </a:cubicBezTo>
                  <a:cubicBezTo>
                    <a:pt x="4877" y="2962"/>
                    <a:pt x="4697" y="2555"/>
                    <a:pt x="4927" y="2290"/>
                  </a:cubicBezTo>
                  <a:cubicBezTo>
                    <a:pt x="5064" y="2126"/>
                    <a:pt x="5286" y="2118"/>
                    <a:pt x="5483" y="2111"/>
                  </a:cubicBezTo>
                  <a:cubicBezTo>
                    <a:pt x="5485" y="2111"/>
                    <a:pt x="5504" y="2109"/>
                    <a:pt x="5510" y="2109"/>
                  </a:cubicBezTo>
                  <a:cubicBezTo>
                    <a:pt x="5510" y="2109"/>
                    <a:pt x="5512" y="2109"/>
                    <a:pt x="5512" y="2105"/>
                  </a:cubicBezTo>
                  <a:cubicBezTo>
                    <a:pt x="5513" y="2104"/>
                    <a:pt x="5514" y="2104"/>
                    <a:pt x="5515" y="2104"/>
                  </a:cubicBezTo>
                  <a:cubicBezTo>
                    <a:pt x="5516" y="2104"/>
                    <a:pt x="5516" y="2104"/>
                    <a:pt x="5516" y="2105"/>
                  </a:cubicBezTo>
                  <a:cubicBezTo>
                    <a:pt x="5519" y="2103"/>
                    <a:pt x="5519" y="2100"/>
                    <a:pt x="5523" y="2096"/>
                  </a:cubicBezTo>
                  <a:cubicBezTo>
                    <a:pt x="5557" y="2050"/>
                    <a:pt x="5584" y="1996"/>
                    <a:pt x="5604" y="1943"/>
                  </a:cubicBezTo>
                  <a:cubicBezTo>
                    <a:pt x="5616" y="1910"/>
                    <a:pt x="5629" y="1874"/>
                    <a:pt x="5641" y="1840"/>
                  </a:cubicBezTo>
                  <a:cubicBezTo>
                    <a:pt x="5616" y="1824"/>
                    <a:pt x="5594" y="1802"/>
                    <a:pt x="5578" y="1767"/>
                  </a:cubicBezTo>
                  <a:cubicBezTo>
                    <a:pt x="5528" y="1610"/>
                    <a:pt x="5490" y="1451"/>
                    <a:pt x="5453" y="1292"/>
                  </a:cubicBezTo>
                  <a:cubicBezTo>
                    <a:pt x="5415" y="1135"/>
                    <a:pt x="5368" y="981"/>
                    <a:pt x="5330" y="824"/>
                  </a:cubicBezTo>
                  <a:cubicBezTo>
                    <a:pt x="5292" y="666"/>
                    <a:pt x="5252" y="509"/>
                    <a:pt x="5224" y="347"/>
                  </a:cubicBezTo>
                  <a:cubicBezTo>
                    <a:pt x="5202" y="233"/>
                    <a:pt x="5189" y="116"/>
                    <a:pt x="517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35"/>
            <p:cNvSpPr/>
            <p:nvPr/>
          </p:nvSpPr>
          <p:spPr>
            <a:xfrm>
              <a:off x="1453259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5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35"/>
            <p:cNvSpPr/>
            <p:nvPr/>
          </p:nvSpPr>
          <p:spPr>
            <a:xfrm>
              <a:off x="1282076" y="4474703"/>
              <a:ext cx="40201" cy="20550"/>
            </a:xfrm>
            <a:custGeom>
              <a:rect b="b" l="l" r="r" t="t"/>
              <a:pathLst>
                <a:path extrusionOk="0" h="596" w="1166">
                  <a:moveTo>
                    <a:pt x="555" y="1"/>
                  </a:moveTo>
                  <a:cubicBezTo>
                    <a:pt x="309" y="1"/>
                    <a:pt x="97" y="148"/>
                    <a:pt x="1" y="358"/>
                  </a:cubicBezTo>
                  <a:cubicBezTo>
                    <a:pt x="391" y="432"/>
                    <a:pt x="779" y="511"/>
                    <a:pt x="1165" y="596"/>
                  </a:cubicBezTo>
                  <a:cubicBezTo>
                    <a:pt x="1157" y="265"/>
                    <a:pt x="887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35"/>
            <p:cNvSpPr/>
            <p:nvPr/>
          </p:nvSpPr>
          <p:spPr>
            <a:xfrm>
              <a:off x="1159644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4"/>
                    <a:pt x="1" y="613"/>
                  </a:cubicBezTo>
                  <a:cubicBezTo>
                    <a:pt x="1" y="952"/>
                    <a:pt x="274" y="1226"/>
                    <a:pt x="613" y="1226"/>
                  </a:cubicBezTo>
                  <a:cubicBezTo>
                    <a:pt x="951" y="1226"/>
                    <a:pt x="1226" y="952"/>
                    <a:pt x="1226" y="613"/>
                  </a:cubicBezTo>
                  <a:cubicBezTo>
                    <a:pt x="1226" y="274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35"/>
            <p:cNvSpPr/>
            <p:nvPr/>
          </p:nvSpPr>
          <p:spPr>
            <a:xfrm>
              <a:off x="1520905" y="4474669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1"/>
                  </a:moveTo>
                  <a:cubicBezTo>
                    <a:pt x="276" y="1"/>
                    <a:pt x="1" y="276"/>
                    <a:pt x="1" y="614"/>
                  </a:cubicBezTo>
                  <a:cubicBezTo>
                    <a:pt x="1" y="954"/>
                    <a:pt x="276" y="1227"/>
                    <a:pt x="614" y="1227"/>
                  </a:cubicBezTo>
                  <a:cubicBezTo>
                    <a:pt x="952" y="1227"/>
                    <a:pt x="1226" y="953"/>
                    <a:pt x="1226" y="614"/>
                  </a:cubicBezTo>
                  <a:cubicBezTo>
                    <a:pt x="1226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35"/>
            <p:cNvSpPr/>
            <p:nvPr/>
          </p:nvSpPr>
          <p:spPr>
            <a:xfrm>
              <a:off x="1212464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3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35"/>
            <p:cNvSpPr/>
            <p:nvPr/>
          </p:nvSpPr>
          <p:spPr>
            <a:xfrm>
              <a:off x="1762252" y="4329309"/>
              <a:ext cx="39201" cy="16585"/>
            </a:xfrm>
            <a:custGeom>
              <a:rect b="b" l="l" r="r" t="t"/>
              <a:pathLst>
                <a:path extrusionOk="0" h="481" w="1137">
                  <a:moveTo>
                    <a:pt x="0" y="0"/>
                  </a:moveTo>
                  <a:lnTo>
                    <a:pt x="0" y="0"/>
                  </a:lnTo>
                  <a:cubicBezTo>
                    <a:pt x="62" y="275"/>
                    <a:pt x="305" y="480"/>
                    <a:pt x="598" y="480"/>
                  </a:cubicBezTo>
                  <a:cubicBezTo>
                    <a:pt x="832" y="480"/>
                    <a:pt x="1034" y="347"/>
                    <a:pt x="1136" y="152"/>
                  </a:cubicBezTo>
                  <a:cubicBezTo>
                    <a:pt x="756" y="108"/>
                    <a:pt x="378" y="57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35"/>
            <p:cNvSpPr/>
            <p:nvPr/>
          </p:nvSpPr>
          <p:spPr>
            <a:xfrm>
              <a:off x="1814521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35"/>
            <p:cNvSpPr/>
            <p:nvPr/>
          </p:nvSpPr>
          <p:spPr>
            <a:xfrm>
              <a:off x="1814521" y="4554968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35"/>
            <p:cNvSpPr/>
            <p:nvPr/>
          </p:nvSpPr>
          <p:spPr>
            <a:xfrm>
              <a:off x="1520905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6" y="0"/>
                    <a:pt x="1" y="275"/>
                    <a:pt x="1" y="614"/>
                  </a:cubicBezTo>
                  <a:cubicBezTo>
                    <a:pt x="1" y="952"/>
                    <a:pt x="276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35"/>
            <p:cNvSpPr/>
            <p:nvPr/>
          </p:nvSpPr>
          <p:spPr>
            <a:xfrm>
              <a:off x="1579794" y="4554968"/>
              <a:ext cx="34995" cy="14378"/>
            </a:xfrm>
            <a:custGeom>
              <a:rect b="b" l="l" r="r" t="t"/>
              <a:pathLst>
                <a:path extrusionOk="0" h="417" w="1015">
                  <a:moveTo>
                    <a:pt x="437" y="1"/>
                  </a:moveTo>
                  <a:cubicBezTo>
                    <a:pt x="266" y="1"/>
                    <a:pt x="111" y="71"/>
                    <a:pt x="1" y="183"/>
                  </a:cubicBezTo>
                  <a:cubicBezTo>
                    <a:pt x="338" y="262"/>
                    <a:pt x="676" y="339"/>
                    <a:pt x="1015" y="416"/>
                  </a:cubicBezTo>
                  <a:cubicBezTo>
                    <a:pt x="933" y="177"/>
                    <a:pt x="706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35"/>
            <p:cNvSpPr/>
            <p:nvPr/>
          </p:nvSpPr>
          <p:spPr>
            <a:xfrm>
              <a:off x="1573691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35"/>
            <p:cNvSpPr/>
            <p:nvPr/>
          </p:nvSpPr>
          <p:spPr>
            <a:xfrm>
              <a:off x="1332862" y="4227529"/>
              <a:ext cx="41821" cy="27515"/>
            </a:xfrm>
            <a:custGeom>
              <a:rect b="b" l="l" r="r" t="t"/>
              <a:pathLst>
                <a:path extrusionOk="0" h="798" w="1213">
                  <a:moveTo>
                    <a:pt x="34" y="1"/>
                  </a:moveTo>
                  <a:cubicBezTo>
                    <a:pt x="15" y="60"/>
                    <a:pt x="3" y="120"/>
                    <a:pt x="3" y="185"/>
                  </a:cubicBezTo>
                  <a:cubicBezTo>
                    <a:pt x="1" y="524"/>
                    <a:pt x="275" y="797"/>
                    <a:pt x="614" y="797"/>
                  </a:cubicBezTo>
                  <a:cubicBezTo>
                    <a:pt x="909" y="797"/>
                    <a:pt x="1153" y="591"/>
                    <a:pt x="1213" y="315"/>
                  </a:cubicBezTo>
                  <a:cubicBezTo>
                    <a:pt x="820" y="208"/>
                    <a:pt x="426" y="104"/>
                    <a:pt x="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35"/>
            <p:cNvSpPr/>
            <p:nvPr/>
          </p:nvSpPr>
          <p:spPr>
            <a:xfrm>
              <a:off x="1039246" y="4153746"/>
              <a:ext cx="38201" cy="21033"/>
            </a:xfrm>
            <a:custGeom>
              <a:rect b="b" l="l" r="r" t="t"/>
              <a:pathLst>
                <a:path extrusionOk="0" h="610" w="1108">
                  <a:moveTo>
                    <a:pt x="1" y="0"/>
                  </a:moveTo>
                  <a:lnTo>
                    <a:pt x="1" y="0"/>
                  </a:lnTo>
                  <a:cubicBezTo>
                    <a:pt x="4" y="337"/>
                    <a:pt x="276" y="610"/>
                    <a:pt x="613" y="610"/>
                  </a:cubicBezTo>
                  <a:cubicBezTo>
                    <a:pt x="817" y="610"/>
                    <a:pt x="996" y="509"/>
                    <a:pt x="1108" y="357"/>
                  </a:cubicBezTo>
                  <a:cubicBezTo>
                    <a:pt x="896" y="294"/>
                    <a:pt x="687" y="228"/>
                    <a:pt x="478" y="162"/>
                  </a:cubicBezTo>
                  <a:cubicBezTo>
                    <a:pt x="322" y="112"/>
                    <a:pt x="161" y="6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35"/>
            <p:cNvSpPr/>
            <p:nvPr/>
          </p:nvSpPr>
          <p:spPr>
            <a:xfrm>
              <a:off x="1092032" y="421273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2" y="953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35"/>
            <p:cNvSpPr/>
            <p:nvPr/>
          </p:nvSpPr>
          <p:spPr>
            <a:xfrm>
              <a:off x="1003113" y="4215600"/>
              <a:ext cx="10826" cy="23929"/>
            </a:xfrm>
            <a:custGeom>
              <a:rect b="b" l="l" r="r" t="t"/>
              <a:pathLst>
                <a:path extrusionOk="0" h="694" w="314">
                  <a:moveTo>
                    <a:pt x="1" y="1"/>
                  </a:moveTo>
                  <a:lnTo>
                    <a:pt x="1" y="1"/>
                  </a:lnTo>
                  <a:cubicBezTo>
                    <a:pt x="12" y="31"/>
                    <a:pt x="26" y="62"/>
                    <a:pt x="37" y="91"/>
                  </a:cubicBezTo>
                  <a:cubicBezTo>
                    <a:pt x="118" y="293"/>
                    <a:pt x="204" y="492"/>
                    <a:pt x="288" y="693"/>
                  </a:cubicBezTo>
                  <a:cubicBezTo>
                    <a:pt x="303" y="641"/>
                    <a:pt x="313" y="588"/>
                    <a:pt x="313" y="532"/>
                  </a:cubicBezTo>
                  <a:cubicBezTo>
                    <a:pt x="313" y="303"/>
                    <a:pt x="187" y="105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35"/>
            <p:cNvSpPr/>
            <p:nvPr/>
          </p:nvSpPr>
          <p:spPr>
            <a:xfrm>
              <a:off x="1045315" y="4303623"/>
              <a:ext cx="36236" cy="41997"/>
            </a:xfrm>
            <a:custGeom>
              <a:rect b="b" l="l" r="r" t="t"/>
              <a:pathLst>
                <a:path extrusionOk="0" h="1218" w="1051">
                  <a:moveTo>
                    <a:pt x="438" y="0"/>
                  </a:moveTo>
                  <a:cubicBezTo>
                    <a:pt x="266" y="0"/>
                    <a:pt x="111" y="72"/>
                    <a:pt x="1" y="186"/>
                  </a:cubicBezTo>
                  <a:cubicBezTo>
                    <a:pt x="138" y="468"/>
                    <a:pt x="281" y="748"/>
                    <a:pt x="423" y="1027"/>
                  </a:cubicBezTo>
                  <a:cubicBezTo>
                    <a:pt x="456" y="1092"/>
                    <a:pt x="491" y="1154"/>
                    <a:pt x="525" y="1218"/>
                  </a:cubicBezTo>
                  <a:cubicBezTo>
                    <a:pt x="822" y="1175"/>
                    <a:pt x="1050" y="922"/>
                    <a:pt x="1050" y="614"/>
                  </a:cubicBezTo>
                  <a:cubicBezTo>
                    <a:pt x="1049" y="274"/>
                    <a:pt x="776" y="0"/>
                    <a:pt x="4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35"/>
            <p:cNvSpPr/>
            <p:nvPr/>
          </p:nvSpPr>
          <p:spPr>
            <a:xfrm>
              <a:off x="1092550" y="4383819"/>
              <a:ext cx="41787" cy="42307"/>
            </a:xfrm>
            <a:custGeom>
              <a:rect b="b" l="l" r="r" t="t"/>
              <a:pathLst>
                <a:path extrusionOk="0" h="1227" w="1212">
                  <a:moveTo>
                    <a:pt x="599" y="1"/>
                  </a:moveTo>
                  <a:cubicBezTo>
                    <a:pt x="304" y="1"/>
                    <a:pt x="59" y="208"/>
                    <a:pt x="0" y="485"/>
                  </a:cubicBezTo>
                  <a:cubicBezTo>
                    <a:pt x="127" y="731"/>
                    <a:pt x="263" y="976"/>
                    <a:pt x="424" y="1199"/>
                  </a:cubicBezTo>
                  <a:cubicBezTo>
                    <a:pt x="481" y="1216"/>
                    <a:pt x="539" y="1227"/>
                    <a:pt x="599" y="1227"/>
                  </a:cubicBezTo>
                  <a:cubicBezTo>
                    <a:pt x="937" y="1227"/>
                    <a:pt x="1211" y="953"/>
                    <a:pt x="1211" y="614"/>
                  </a:cubicBezTo>
                  <a:cubicBezTo>
                    <a:pt x="1211" y="276"/>
                    <a:pt x="937" y="1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35"/>
            <p:cNvSpPr/>
            <p:nvPr/>
          </p:nvSpPr>
          <p:spPr>
            <a:xfrm>
              <a:off x="1212464" y="421277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35"/>
            <p:cNvSpPr/>
            <p:nvPr/>
          </p:nvSpPr>
          <p:spPr>
            <a:xfrm>
              <a:off x="1332896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5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35"/>
            <p:cNvSpPr/>
            <p:nvPr/>
          </p:nvSpPr>
          <p:spPr>
            <a:xfrm>
              <a:off x="1400473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4"/>
                    <a:pt x="1" y="613"/>
                  </a:cubicBezTo>
                  <a:cubicBezTo>
                    <a:pt x="1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3"/>
                  </a:cubicBezTo>
                  <a:cubicBezTo>
                    <a:pt x="1226" y="274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35"/>
            <p:cNvSpPr/>
            <p:nvPr/>
          </p:nvSpPr>
          <p:spPr>
            <a:xfrm>
              <a:off x="1280110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3" y="1"/>
                    <a:pt x="1" y="275"/>
                    <a:pt x="1" y="614"/>
                  </a:cubicBezTo>
                  <a:cubicBezTo>
                    <a:pt x="1" y="952"/>
                    <a:pt x="275" y="1226"/>
                    <a:pt x="613" y="1226"/>
                  </a:cubicBezTo>
                  <a:cubicBezTo>
                    <a:pt x="951" y="1226"/>
                    <a:pt x="1226" y="952"/>
                    <a:pt x="1226" y="614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35"/>
            <p:cNvSpPr/>
            <p:nvPr/>
          </p:nvSpPr>
          <p:spPr>
            <a:xfrm>
              <a:off x="1761700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35"/>
            <p:cNvSpPr/>
            <p:nvPr/>
          </p:nvSpPr>
          <p:spPr>
            <a:xfrm>
              <a:off x="1400473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35"/>
            <p:cNvSpPr/>
            <p:nvPr/>
          </p:nvSpPr>
          <p:spPr>
            <a:xfrm>
              <a:off x="2436402" y="3549896"/>
              <a:ext cx="9585" cy="20722"/>
            </a:xfrm>
            <a:custGeom>
              <a:rect b="b" l="l" r="r" t="t"/>
              <a:pathLst>
                <a:path extrusionOk="0" h="601" w="278">
                  <a:moveTo>
                    <a:pt x="269" y="0"/>
                  </a:moveTo>
                  <a:cubicBezTo>
                    <a:pt x="168" y="192"/>
                    <a:pt x="85" y="396"/>
                    <a:pt x="0" y="596"/>
                  </a:cubicBezTo>
                  <a:cubicBezTo>
                    <a:pt x="14" y="598"/>
                    <a:pt x="25" y="600"/>
                    <a:pt x="38" y="600"/>
                  </a:cubicBezTo>
                  <a:cubicBezTo>
                    <a:pt x="106" y="600"/>
                    <a:pt x="170" y="587"/>
                    <a:pt x="230" y="566"/>
                  </a:cubicBezTo>
                  <a:cubicBezTo>
                    <a:pt x="246" y="406"/>
                    <a:pt x="261" y="247"/>
                    <a:pt x="277" y="88"/>
                  </a:cubicBezTo>
                  <a:cubicBezTo>
                    <a:pt x="275" y="59"/>
                    <a:pt x="271" y="28"/>
                    <a:pt x="2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35"/>
            <p:cNvSpPr/>
            <p:nvPr/>
          </p:nvSpPr>
          <p:spPr>
            <a:xfrm>
              <a:off x="2243359" y="3961393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35"/>
            <p:cNvSpPr/>
            <p:nvPr/>
          </p:nvSpPr>
          <p:spPr>
            <a:xfrm>
              <a:off x="2296180" y="3870543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3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35"/>
            <p:cNvSpPr/>
            <p:nvPr/>
          </p:nvSpPr>
          <p:spPr>
            <a:xfrm>
              <a:off x="2416577" y="3699704"/>
              <a:ext cx="18377" cy="41445"/>
            </a:xfrm>
            <a:custGeom>
              <a:rect b="b" l="l" r="r" t="t"/>
              <a:pathLst>
                <a:path extrusionOk="0" h="1202" w="533">
                  <a:moveTo>
                    <a:pt x="533" y="0"/>
                  </a:moveTo>
                  <a:lnTo>
                    <a:pt x="533" y="0"/>
                  </a:lnTo>
                  <a:cubicBezTo>
                    <a:pt x="233" y="41"/>
                    <a:pt x="0" y="295"/>
                    <a:pt x="0" y="606"/>
                  </a:cubicBezTo>
                  <a:cubicBezTo>
                    <a:pt x="0" y="896"/>
                    <a:pt x="201" y="1136"/>
                    <a:pt x="472" y="1201"/>
                  </a:cubicBezTo>
                  <a:cubicBezTo>
                    <a:pt x="492" y="801"/>
                    <a:pt x="512" y="401"/>
                    <a:pt x="5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35"/>
            <p:cNvSpPr/>
            <p:nvPr/>
          </p:nvSpPr>
          <p:spPr>
            <a:xfrm>
              <a:off x="2395753" y="3636988"/>
              <a:ext cx="10309" cy="21378"/>
            </a:xfrm>
            <a:custGeom>
              <a:rect b="b" l="l" r="r" t="t"/>
              <a:pathLst>
                <a:path extrusionOk="0" h="620" w="299">
                  <a:moveTo>
                    <a:pt x="289" y="1"/>
                  </a:moveTo>
                  <a:cubicBezTo>
                    <a:pt x="193" y="207"/>
                    <a:pt x="96" y="413"/>
                    <a:pt x="0" y="619"/>
                  </a:cubicBezTo>
                  <a:cubicBezTo>
                    <a:pt x="178" y="512"/>
                    <a:pt x="298" y="320"/>
                    <a:pt x="298" y="96"/>
                  </a:cubicBezTo>
                  <a:cubicBezTo>
                    <a:pt x="298" y="63"/>
                    <a:pt x="293" y="32"/>
                    <a:pt x="2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35"/>
            <p:cNvSpPr/>
            <p:nvPr/>
          </p:nvSpPr>
          <p:spPr>
            <a:xfrm>
              <a:off x="2188298" y="4044899"/>
              <a:ext cx="29754" cy="39031"/>
            </a:xfrm>
            <a:custGeom>
              <a:rect b="b" l="l" r="r" t="t"/>
              <a:pathLst>
                <a:path extrusionOk="0" h="1132" w="863">
                  <a:moveTo>
                    <a:pt x="574" y="1"/>
                  </a:moveTo>
                  <a:cubicBezTo>
                    <a:pt x="385" y="361"/>
                    <a:pt x="195" y="720"/>
                    <a:pt x="1" y="1079"/>
                  </a:cubicBezTo>
                  <a:cubicBezTo>
                    <a:pt x="77" y="1113"/>
                    <a:pt x="160" y="1132"/>
                    <a:pt x="249" y="1132"/>
                  </a:cubicBezTo>
                  <a:cubicBezTo>
                    <a:pt x="588" y="1132"/>
                    <a:pt x="862" y="858"/>
                    <a:pt x="862" y="519"/>
                  </a:cubicBezTo>
                  <a:cubicBezTo>
                    <a:pt x="862" y="301"/>
                    <a:pt x="746" y="110"/>
                    <a:pt x="5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35"/>
            <p:cNvSpPr/>
            <p:nvPr/>
          </p:nvSpPr>
          <p:spPr>
            <a:xfrm>
              <a:off x="2363722" y="379027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35"/>
            <p:cNvSpPr/>
            <p:nvPr/>
          </p:nvSpPr>
          <p:spPr>
            <a:xfrm>
              <a:off x="2175748" y="421277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35"/>
            <p:cNvSpPr/>
            <p:nvPr/>
          </p:nvSpPr>
          <p:spPr>
            <a:xfrm>
              <a:off x="2243359" y="4132508"/>
              <a:ext cx="31375" cy="40204"/>
            </a:xfrm>
            <a:custGeom>
              <a:rect b="b" l="l" r="r" t="t"/>
              <a:pathLst>
                <a:path extrusionOk="0" h="1166" w="910">
                  <a:moveTo>
                    <a:pt x="610" y="1"/>
                  </a:moveTo>
                  <a:cubicBezTo>
                    <a:pt x="274" y="1"/>
                    <a:pt x="0" y="275"/>
                    <a:pt x="0" y="613"/>
                  </a:cubicBezTo>
                  <a:cubicBezTo>
                    <a:pt x="0" y="858"/>
                    <a:pt x="145" y="1066"/>
                    <a:pt x="350" y="1165"/>
                  </a:cubicBezTo>
                  <a:cubicBezTo>
                    <a:pt x="351" y="1163"/>
                    <a:pt x="351" y="1161"/>
                    <a:pt x="353" y="1160"/>
                  </a:cubicBezTo>
                  <a:cubicBezTo>
                    <a:pt x="533" y="797"/>
                    <a:pt x="720" y="438"/>
                    <a:pt x="910" y="82"/>
                  </a:cubicBezTo>
                  <a:cubicBezTo>
                    <a:pt x="821" y="32"/>
                    <a:pt x="721" y="1"/>
                    <a:pt x="612" y="1"/>
                  </a:cubicBezTo>
                  <a:cubicBezTo>
                    <a:pt x="611" y="1"/>
                    <a:pt x="611" y="1"/>
                    <a:pt x="6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35"/>
            <p:cNvSpPr/>
            <p:nvPr/>
          </p:nvSpPr>
          <p:spPr>
            <a:xfrm>
              <a:off x="2296180" y="4041623"/>
              <a:ext cx="29789" cy="38445"/>
            </a:xfrm>
            <a:custGeom>
              <a:rect b="b" l="l" r="r" t="t"/>
              <a:pathLst>
                <a:path extrusionOk="0" h="1115" w="864">
                  <a:moveTo>
                    <a:pt x="614" y="1"/>
                  </a:moveTo>
                  <a:cubicBezTo>
                    <a:pt x="273" y="2"/>
                    <a:pt x="0" y="276"/>
                    <a:pt x="0" y="614"/>
                  </a:cubicBezTo>
                  <a:cubicBezTo>
                    <a:pt x="0" y="821"/>
                    <a:pt x="104" y="1003"/>
                    <a:pt x="261" y="1114"/>
                  </a:cubicBezTo>
                  <a:cubicBezTo>
                    <a:pt x="383" y="898"/>
                    <a:pt x="506" y="680"/>
                    <a:pt x="629" y="464"/>
                  </a:cubicBezTo>
                  <a:cubicBezTo>
                    <a:pt x="708" y="328"/>
                    <a:pt x="786" y="190"/>
                    <a:pt x="864" y="55"/>
                  </a:cubicBezTo>
                  <a:cubicBezTo>
                    <a:pt x="787" y="22"/>
                    <a:pt x="70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35"/>
            <p:cNvSpPr/>
            <p:nvPr/>
          </p:nvSpPr>
          <p:spPr>
            <a:xfrm>
              <a:off x="2122927" y="43035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35"/>
            <p:cNvSpPr/>
            <p:nvPr/>
          </p:nvSpPr>
          <p:spPr>
            <a:xfrm>
              <a:off x="2137098" y="4137576"/>
              <a:ext cx="28168" cy="37204"/>
            </a:xfrm>
            <a:custGeom>
              <a:rect b="b" l="l" r="r" t="t"/>
              <a:pathLst>
                <a:path extrusionOk="0" h="1079" w="817">
                  <a:moveTo>
                    <a:pt x="599" y="1"/>
                  </a:moveTo>
                  <a:cubicBezTo>
                    <a:pt x="512" y="152"/>
                    <a:pt x="431" y="303"/>
                    <a:pt x="343" y="454"/>
                  </a:cubicBezTo>
                  <a:cubicBezTo>
                    <a:pt x="230" y="651"/>
                    <a:pt x="114" y="846"/>
                    <a:pt x="1" y="1042"/>
                  </a:cubicBezTo>
                  <a:cubicBezTo>
                    <a:pt x="64" y="1065"/>
                    <a:pt x="132" y="1079"/>
                    <a:pt x="204" y="1079"/>
                  </a:cubicBezTo>
                  <a:cubicBezTo>
                    <a:pt x="541" y="1079"/>
                    <a:pt x="816" y="805"/>
                    <a:pt x="816" y="466"/>
                  </a:cubicBezTo>
                  <a:cubicBezTo>
                    <a:pt x="816" y="279"/>
                    <a:pt x="730" y="113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35"/>
            <p:cNvSpPr/>
            <p:nvPr/>
          </p:nvSpPr>
          <p:spPr>
            <a:xfrm>
              <a:off x="2090897" y="4240976"/>
              <a:ext cx="5447" cy="8379"/>
            </a:xfrm>
            <a:custGeom>
              <a:rect b="b" l="l" r="r" t="t"/>
              <a:pathLst>
                <a:path extrusionOk="0" h="243" w="158">
                  <a:moveTo>
                    <a:pt x="158" y="0"/>
                  </a:moveTo>
                  <a:lnTo>
                    <a:pt x="158" y="0"/>
                  </a:lnTo>
                  <a:cubicBezTo>
                    <a:pt x="106" y="81"/>
                    <a:pt x="54" y="161"/>
                    <a:pt x="1" y="243"/>
                  </a:cubicBezTo>
                  <a:cubicBezTo>
                    <a:pt x="70" y="176"/>
                    <a:pt x="123" y="93"/>
                    <a:pt x="158" y="0"/>
                  </a:cubicBezTo>
                  <a:close/>
                </a:path>
              </a:pathLst>
            </a:custGeom>
            <a:solidFill>
              <a:srgbClr val="FFC7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35"/>
            <p:cNvSpPr/>
            <p:nvPr/>
          </p:nvSpPr>
          <p:spPr>
            <a:xfrm>
              <a:off x="1889338" y="4340238"/>
              <a:ext cx="28237" cy="5655"/>
            </a:xfrm>
            <a:custGeom>
              <a:rect b="b" l="l" r="r" t="t"/>
              <a:pathLst>
                <a:path extrusionOk="0" h="164" w="819">
                  <a:moveTo>
                    <a:pt x="818" y="1"/>
                  </a:moveTo>
                  <a:cubicBezTo>
                    <a:pt x="616" y="7"/>
                    <a:pt x="412" y="10"/>
                    <a:pt x="209" y="10"/>
                  </a:cubicBezTo>
                  <a:cubicBezTo>
                    <a:pt x="140" y="10"/>
                    <a:pt x="70" y="10"/>
                    <a:pt x="1" y="9"/>
                  </a:cubicBezTo>
                  <a:lnTo>
                    <a:pt x="1" y="9"/>
                  </a:lnTo>
                  <a:cubicBezTo>
                    <a:pt x="108" y="104"/>
                    <a:pt x="249" y="163"/>
                    <a:pt x="405" y="163"/>
                  </a:cubicBezTo>
                  <a:cubicBezTo>
                    <a:pt x="564" y="163"/>
                    <a:pt x="709" y="101"/>
                    <a:pt x="8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35"/>
            <p:cNvSpPr/>
            <p:nvPr/>
          </p:nvSpPr>
          <p:spPr>
            <a:xfrm>
              <a:off x="1882132" y="447470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6" y="953"/>
                    <a:pt x="1226" y="614"/>
                  </a:cubicBezTo>
                  <a:cubicBezTo>
                    <a:pt x="1225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35"/>
            <p:cNvSpPr/>
            <p:nvPr/>
          </p:nvSpPr>
          <p:spPr>
            <a:xfrm>
              <a:off x="1694123" y="4554968"/>
              <a:ext cx="42304" cy="38066"/>
            </a:xfrm>
            <a:custGeom>
              <a:rect b="b" l="l" r="r" t="t"/>
              <a:pathLst>
                <a:path extrusionOk="0" h="1104" w="1227">
                  <a:moveTo>
                    <a:pt x="613" y="1"/>
                  </a:moveTo>
                  <a:cubicBezTo>
                    <a:pt x="274" y="1"/>
                    <a:pt x="1" y="275"/>
                    <a:pt x="1" y="614"/>
                  </a:cubicBezTo>
                  <a:cubicBezTo>
                    <a:pt x="1" y="731"/>
                    <a:pt x="35" y="839"/>
                    <a:pt x="91" y="933"/>
                  </a:cubicBezTo>
                  <a:cubicBezTo>
                    <a:pt x="387" y="991"/>
                    <a:pt x="681" y="1048"/>
                    <a:pt x="977" y="1103"/>
                  </a:cubicBezTo>
                  <a:cubicBezTo>
                    <a:pt x="1127" y="991"/>
                    <a:pt x="1226" y="816"/>
                    <a:pt x="1226" y="614"/>
                  </a:cubicBezTo>
                  <a:cubicBezTo>
                    <a:pt x="1226" y="275"/>
                    <a:pt x="951" y="1"/>
                    <a:pt x="6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35"/>
            <p:cNvSpPr/>
            <p:nvPr/>
          </p:nvSpPr>
          <p:spPr>
            <a:xfrm>
              <a:off x="2055316" y="438381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1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35"/>
            <p:cNvSpPr/>
            <p:nvPr/>
          </p:nvSpPr>
          <p:spPr>
            <a:xfrm>
              <a:off x="1641268" y="447466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3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35"/>
            <p:cNvSpPr/>
            <p:nvPr/>
          </p:nvSpPr>
          <p:spPr>
            <a:xfrm>
              <a:off x="1641337" y="4307898"/>
              <a:ext cx="42304" cy="37997"/>
            </a:xfrm>
            <a:custGeom>
              <a:rect b="b" l="l" r="r" t="t"/>
              <a:pathLst>
                <a:path extrusionOk="0" h="1102" w="1227">
                  <a:moveTo>
                    <a:pt x="247" y="0"/>
                  </a:moveTo>
                  <a:cubicBezTo>
                    <a:pt x="97" y="112"/>
                    <a:pt x="1" y="289"/>
                    <a:pt x="1" y="489"/>
                  </a:cubicBezTo>
                  <a:cubicBezTo>
                    <a:pt x="1" y="827"/>
                    <a:pt x="274" y="1101"/>
                    <a:pt x="613" y="1101"/>
                  </a:cubicBezTo>
                  <a:cubicBezTo>
                    <a:pt x="951" y="1101"/>
                    <a:pt x="1226" y="827"/>
                    <a:pt x="1226" y="489"/>
                  </a:cubicBezTo>
                  <a:cubicBezTo>
                    <a:pt x="1226" y="380"/>
                    <a:pt x="1196" y="280"/>
                    <a:pt x="1147" y="192"/>
                  </a:cubicBezTo>
                  <a:cubicBezTo>
                    <a:pt x="923" y="146"/>
                    <a:pt x="699" y="99"/>
                    <a:pt x="475" y="51"/>
                  </a:cubicBezTo>
                  <a:cubicBezTo>
                    <a:pt x="399" y="34"/>
                    <a:pt x="323" y="16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35"/>
            <p:cNvSpPr/>
            <p:nvPr/>
          </p:nvSpPr>
          <p:spPr>
            <a:xfrm>
              <a:off x="1694123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35"/>
            <p:cNvSpPr/>
            <p:nvPr/>
          </p:nvSpPr>
          <p:spPr>
            <a:xfrm>
              <a:off x="1934918" y="4554968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35"/>
            <p:cNvSpPr/>
            <p:nvPr/>
          </p:nvSpPr>
          <p:spPr>
            <a:xfrm>
              <a:off x="1934953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4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35"/>
            <p:cNvSpPr/>
            <p:nvPr/>
          </p:nvSpPr>
          <p:spPr>
            <a:xfrm>
              <a:off x="2002495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35"/>
            <p:cNvSpPr/>
            <p:nvPr/>
          </p:nvSpPr>
          <p:spPr>
            <a:xfrm>
              <a:off x="2002806" y="4309105"/>
              <a:ext cx="42028" cy="36790"/>
            </a:xfrm>
            <a:custGeom>
              <a:rect b="b" l="l" r="r" t="t"/>
              <a:pathLst>
                <a:path extrusionOk="0" h="1067" w="1219">
                  <a:moveTo>
                    <a:pt x="1015" y="1"/>
                  </a:moveTo>
                  <a:cubicBezTo>
                    <a:pt x="701" y="230"/>
                    <a:pt x="360" y="404"/>
                    <a:pt x="1" y="534"/>
                  </a:cubicBezTo>
                  <a:cubicBezTo>
                    <a:pt x="40" y="835"/>
                    <a:pt x="295" y="1066"/>
                    <a:pt x="605" y="1066"/>
                  </a:cubicBezTo>
                  <a:cubicBezTo>
                    <a:pt x="943" y="1066"/>
                    <a:pt x="1218" y="792"/>
                    <a:pt x="1218" y="454"/>
                  </a:cubicBezTo>
                  <a:cubicBezTo>
                    <a:pt x="1218" y="273"/>
                    <a:pt x="1139" y="112"/>
                    <a:pt x="10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35"/>
            <p:cNvSpPr/>
            <p:nvPr/>
          </p:nvSpPr>
          <p:spPr>
            <a:xfrm>
              <a:off x="1378373" y="4006835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5" y="1"/>
                  </a:moveTo>
                  <a:cubicBezTo>
                    <a:pt x="888" y="1"/>
                    <a:pt x="803" y="16"/>
                    <a:pt x="707" y="51"/>
                  </a:cubicBezTo>
                  <a:cubicBezTo>
                    <a:pt x="1" y="304"/>
                    <a:pt x="14" y="1413"/>
                    <a:pt x="682" y="1413"/>
                  </a:cubicBezTo>
                  <a:cubicBezTo>
                    <a:pt x="756" y="1413"/>
                    <a:pt x="837" y="1400"/>
                    <a:pt x="926" y="1370"/>
                  </a:cubicBezTo>
                  <a:cubicBezTo>
                    <a:pt x="1577" y="1155"/>
                    <a:pt x="1623" y="1"/>
                    <a:pt x="96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35"/>
            <p:cNvSpPr/>
            <p:nvPr/>
          </p:nvSpPr>
          <p:spPr>
            <a:xfrm>
              <a:off x="1466637" y="3864923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3" y="0"/>
                  </a:moveTo>
                  <a:cubicBezTo>
                    <a:pt x="887" y="0"/>
                    <a:pt x="801" y="16"/>
                    <a:pt x="706" y="50"/>
                  </a:cubicBezTo>
                  <a:cubicBezTo>
                    <a:pt x="1" y="303"/>
                    <a:pt x="13" y="1413"/>
                    <a:pt x="681" y="1413"/>
                  </a:cubicBezTo>
                  <a:cubicBezTo>
                    <a:pt x="754" y="1413"/>
                    <a:pt x="835" y="1400"/>
                    <a:pt x="925" y="1370"/>
                  </a:cubicBezTo>
                  <a:cubicBezTo>
                    <a:pt x="1577" y="1154"/>
                    <a:pt x="1623" y="0"/>
                    <a:pt x="9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35"/>
            <p:cNvSpPr/>
            <p:nvPr/>
          </p:nvSpPr>
          <p:spPr>
            <a:xfrm>
              <a:off x="1551419" y="4033624"/>
              <a:ext cx="23514" cy="50306"/>
            </a:xfrm>
            <a:custGeom>
              <a:rect b="b" l="l" r="r" t="t"/>
              <a:pathLst>
                <a:path extrusionOk="0" h="1459" w="682">
                  <a:moveTo>
                    <a:pt x="543" y="709"/>
                  </a:moveTo>
                  <a:cubicBezTo>
                    <a:pt x="544" y="710"/>
                    <a:pt x="544" y="711"/>
                    <a:pt x="544" y="713"/>
                  </a:cubicBezTo>
                  <a:lnTo>
                    <a:pt x="544" y="713"/>
                  </a:lnTo>
                  <a:cubicBezTo>
                    <a:pt x="544" y="711"/>
                    <a:pt x="544" y="710"/>
                    <a:pt x="543" y="709"/>
                  </a:cubicBezTo>
                  <a:close/>
                  <a:moveTo>
                    <a:pt x="281" y="0"/>
                  </a:moveTo>
                  <a:cubicBezTo>
                    <a:pt x="278" y="0"/>
                    <a:pt x="275" y="1"/>
                    <a:pt x="272" y="1"/>
                  </a:cubicBezTo>
                  <a:cubicBezTo>
                    <a:pt x="122" y="8"/>
                    <a:pt x="28" y="114"/>
                    <a:pt x="15" y="258"/>
                  </a:cubicBezTo>
                  <a:cubicBezTo>
                    <a:pt x="2" y="393"/>
                    <a:pt x="1" y="530"/>
                    <a:pt x="7" y="665"/>
                  </a:cubicBezTo>
                  <a:cubicBezTo>
                    <a:pt x="16" y="855"/>
                    <a:pt x="33" y="1058"/>
                    <a:pt x="112" y="1233"/>
                  </a:cubicBezTo>
                  <a:cubicBezTo>
                    <a:pt x="169" y="1359"/>
                    <a:pt x="271" y="1459"/>
                    <a:pt x="409" y="1459"/>
                  </a:cubicBezTo>
                  <a:cubicBezTo>
                    <a:pt x="431" y="1459"/>
                    <a:pt x="453" y="1456"/>
                    <a:pt x="476" y="1451"/>
                  </a:cubicBezTo>
                  <a:cubicBezTo>
                    <a:pt x="632" y="1414"/>
                    <a:pt x="682" y="1235"/>
                    <a:pt x="641" y="1098"/>
                  </a:cubicBezTo>
                  <a:cubicBezTo>
                    <a:pt x="621" y="1032"/>
                    <a:pt x="597" y="968"/>
                    <a:pt x="580" y="902"/>
                  </a:cubicBezTo>
                  <a:cubicBezTo>
                    <a:pt x="570" y="865"/>
                    <a:pt x="563" y="829"/>
                    <a:pt x="557" y="791"/>
                  </a:cubicBezTo>
                  <a:cubicBezTo>
                    <a:pt x="555" y="781"/>
                    <a:pt x="553" y="770"/>
                    <a:pt x="552" y="760"/>
                  </a:cubicBezTo>
                  <a:cubicBezTo>
                    <a:pt x="552" y="758"/>
                    <a:pt x="549" y="745"/>
                    <a:pt x="548" y="735"/>
                  </a:cubicBezTo>
                  <a:cubicBezTo>
                    <a:pt x="547" y="728"/>
                    <a:pt x="545" y="721"/>
                    <a:pt x="544" y="714"/>
                  </a:cubicBezTo>
                  <a:lnTo>
                    <a:pt x="544" y="714"/>
                  </a:lnTo>
                  <a:cubicBezTo>
                    <a:pt x="527" y="563"/>
                    <a:pt x="520" y="410"/>
                    <a:pt x="528" y="258"/>
                  </a:cubicBezTo>
                  <a:cubicBezTo>
                    <a:pt x="534" y="127"/>
                    <a:pt x="411" y="0"/>
                    <a:pt x="2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35"/>
            <p:cNvSpPr/>
            <p:nvPr/>
          </p:nvSpPr>
          <p:spPr>
            <a:xfrm>
              <a:off x="1570244" y="4058552"/>
              <a:ext cx="207" cy="1276"/>
            </a:xfrm>
            <a:custGeom>
              <a:rect b="b" l="l" r="r" t="t"/>
              <a:pathLst>
                <a:path extrusionOk="0" h="37" w="6">
                  <a:moveTo>
                    <a:pt x="1" y="0"/>
                  </a:moveTo>
                  <a:lnTo>
                    <a:pt x="1" y="4"/>
                  </a:lnTo>
                  <a:cubicBezTo>
                    <a:pt x="2" y="7"/>
                    <a:pt x="2" y="9"/>
                    <a:pt x="2" y="11"/>
                  </a:cubicBezTo>
                  <a:cubicBezTo>
                    <a:pt x="3" y="19"/>
                    <a:pt x="4" y="27"/>
                    <a:pt x="6" y="36"/>
                  </a:cubicBezTo>
                  <a:lnTo>
                    <a:pt x="6" y="36"/>
                  </a:lnTo>
                  <a:cubicBezTo>
                    <a:pt x="5" y="33"/>
                    <a:pt x="4" y="24"/>
                    <a:pt x="1" y="0"/>
                  </a:cubicBezTo>
                  <a:close/>
                  <a:moveTo>
                    <a:pt x="6" y="36"/>
                  </a:move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35"/>
            <p:cNvSpPr/>
            <p:nvPr/>
          </p:nvSpPr>
          <p:spPr>
            <a:xfrm>
              <a:off x="1585552" y="4031521"/>
              <a:ext cx="43442" cy="34721"/>
            </a:xfrm>
            <a:custGeom>
              <a:rect b="b" l="l" r="r" t="t"/>
              <a:pathLst>
                <a:path extrusionOk="0" h="1007" w="1260">
                  <a:moveTo>
                    <a:pt x="282" y="0"/>
                  </a:moveTo>
                  <a:cubicBezTo>
                    <a:pt x="209" y="0"/>
                    <a:pt x="136" y="27"/>
                    <a:pt x="86" y="81"/>
                  </a:cubicBezTo>
                  <a:cubicBezTo>
                    <a:pt x="37" y="135"/>
                    <a:pt x="0" y="206"/>
                    <a:pt x="2" y="282"/>
                  </a:cubicBezTo>
                  <a:cubicBezTo>
                    <a:pt x="6" y="361"/>
                    <a:pt x="33" y="423"/>
                    <a:pt x="86" y="482"/>
                  </a:cubicBezTo>
                  <a:cubicBezTo>
                    <a:pt x="199" y="612"/>
                    <a:pt x="341" y="722"/>
                    <a:pt x="481" y="821"/>
                  </a:cubicBezTo>
                  <a:cubicBezTo>
                    <a:pt x="611" y="913"/>
                    <a:pt x="782" y="1007"/>
                    <a:pt x="944" y="1007"/>
                  </a:cubicBezTo>
                  <a:cubicBezTo>
                    <a:pt x="1028" y="1007"/>
                    <a:pt x="1109" y="982"/>
                    <a:pt x="1181" y="920"/>
                  </a:cubicBezTo>
                  <a:cubicBezTo>
                    <a:pt x="1224" y="883"/>
                    <a:pt x="1246" y="822"/>
                    <a:pt x="1252" y="769"/>
                  </a:cubicBezTo>
                  <a:cubicBezTo>
                    <a:pt x="1259" y="715"/>
                    <a:pt x="1254" y="645"/>
                    <a:pt x="1221" y="601"/>
                  </a:cubicBezTo>
                  <a:cubicBezTo>
                    <a:pt x="1182" y="549"/>
                    <a:pt x="1171" y="538"/>
                    <a:pt x="1119" y="499"/>
                  </a:cubicBezTo>
                  <a:cubicBezTo>
                    <a:pt x="1111" y="494"/>
                    <a:pt x="1105" y="489"/>
                    <a:pt x="1098" y="483"/>
                  </a:cubicBezTo>
                  <a:cubicBezTo>
                    <a:pt x="1079" y="472"/>
                    <a:pt x="1059" y="463"/>
                    <a:pt x="1038" y="454"/>
                  </a:cubicBezTo>
                  <a:cubicBezTo>
                    <a:pt x="965" y="420"/>
                    <a:pt x="892" y="377"/>
                    <a:pt x="822" y="336"/>
                  </a:cubicBezTo>
                  <a:cubicBezTo>
                    <a:pt x="750" y="294"/>
                    <a:pt x="683" y="246"/>
                    <a:pt x="617" y="196"/>
                  </a:cubicBezTo>
                  <a:cubicBezTo>
                    <a:pt x="572" y="160"/>
                    <a:pt x="526" y="123"/>
                    <a:pt x="485" y="81"/>
                  </a:cubicBezTo>
                  <a:cubicBezTo>
                    <a:pt x="433" y="28"/>
                    <a:pt x="357" y="0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35"/>
            <p:cNvSpPr/>
            <p:nvPr/>
          </p:nvSpPr>
          <p:spPr>
            <a:xfrm>
              <a:off x="1590517" y="3991871"/>
              <a:ext cx="52302" cy="22205"/>
            </a:xfrm>
            <a:custGeom>
              <a:rect b="b" l="l" r="r" t="t"/>
              <a:pathLst>
                <a:path extrusionOk="0" h="644" w="1517">
                  <a:moveTo>
                    <a:pt x="615" y="1"/>
                  </a:moveTo>
                  <a:cubicBezTo>
                    <a:pt x="492" y="1"/>
                    <a:pt x="368" y="8"/>
                    <a:pt x="246" y="17"/>
                  </a:cubicBezTo>
                  <a:cubicBezTo>
                    <a:pt x="121" y="27"/>
                    <a:pt x="1" y="120"/>
                    <a:pt x="6" y="257"/>
                  </a:cubicBezTo>
                  <a:cubicBezTo>
                    <a:pt x="12" y="388"/>
                    <a:pt x="111" y="493"/>
                    <a:pt x="246" y="496"/>
                  </a:cubicBezTo>
                  <a:cubicBezTo>
                    <a:pt x="336" y="497"/>
                    <a:pt x="429" y="499"/>
                    <a:pt x="520" y="507"/>
                  </a:cubicBezTo>
                  <a:cubicBezTo>
                    <a:pt x="566" y="510"/>
                    <a:pt x="615" y="514"/>
                    <a:pt x="662" y="519"/>
                  </a:cubicBezTo>
                  <a:cubicBezTo>
                    <a:pt x="670" y="521"/>
                    <a:pt x="679" y="521"/>
                    <a:pt x="686" y="522"/>
                  </a:cubicBezTo>
                  <a:cubicBezTo>
                    <a:pt x="711" y="525"/>
                    <a:pt x="735" y="530"/>
                    <a:pt x="759" y="534"/>
                  </a:cubicBezTo>
                  <a:cubicBezTo>
                    <a:pt x="852" y="550"/>
                    <a:pt x="941" y="574"/>
                    <a:pt x="1032" y="600"/>
                  </a:cubicBezTo>
                  <a:cubicBezTo>
                    <a:pt x="1077" y="613"/>
                    <a:pt x="1120" y="630"/>
                    <a:pt x="1167" y="638"/>
                  </a:cubicBezTo>
                  <a:cubicBezTo>
                    <a:pt x="1191" y="642"/>
                    <a:pt x="1214" y="644"/>
                    <a:pt x="1235" y="644"/>
                  </a:cubicBezTo>
                  <a:cubicBezTo>
                    <a:pt x="1297" y="644"/>
                    <a:pt x="1353" y="628"/>
                    <a:pt x="1415" y="599"/>
                  </a:cubicBezTo>
                  <a:cubicBezTo>
                    <a:pt x="1475" y="571"/>
                    <a:pt x="1516" y="493"/>
                    <a:pt x="1512" y="430"/>
                  </a:cubicBezTo>
                  <a:cubicBezTo>
                    <a:pt x="1497" y="97"/>
                    <a:pt x="1108" y="34"/>
                    <a:pt x="847" y="11"/>
                  </a:cubicBezTo>
                  <a:cubicBezTo>
                    <a:pt x="770" y="4"/>
                    <a:pt x="692" y="1"/>
                    <a:pt x="6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35"/>
            <p:cNvSpPr/>
            <p:nvPr/>
          </p:nvSpPr>
          <p:spPr>
            <a:xfrm>
              <a:off x="1621409" y="3929707"/>
              <a:ext cx="24341" cy="42997"/>
            </a:xfrm>
            <a:custGeom>
              <a:rect b="b" l="l" r="r" t="t"/>
              <a:pathLst>
                <a:path extrusionOk="0" h="1247" w="706">
                  <a:moveTo>
                    <a:pt x="243" y="0"/>
                  </a:moveTo>
                  <a:cubicBezTo>
                    <a:pt x="204" y="0"/>
                    <a:pt x="165" y="10"/>
                    <a:pt x="133" y="31"/>
                  </a:cubicBezTo>
                  <a:cubicBezTo>
                    <a:pt x="22" y="103"/>
                    <a:pt x="1" y="224"/>
                    <a:pt x="53" y="340"/>
                  </a:cubicBezTo>
                  <a:cubicBezTo>
                    <a:pt x="55" y="347"/>
                    <a:pt x="58" y="353"/>
                    <a:pt x="60" y="358"/>
                  </a:cubicBezTo>
                  <a:cubicBezTo>
                    <a:pt x="65" y="373"/>
                    <a:pt x="70" y="385"/>
                    <a:pt x="76" y="400"/>
                  </a:cubicBezTo>
                  <a:cubicBezTo>
                    <a:pt x="89" y="434"/>
                    <a:pt x="101" y="468"/>
                    <a:pt x="111" y="504"/>
                  </a:cubicBezTo>
                  <a:cubicBezTo>
                    <a:pt x="132" y="570"/>
                    <a:pt x="145" y="638"/>
                    <a:pt x="159" y="706"/>
                  </a:cubicBezTo>
                  <a:cubicBezTo>
                    <a:pt x="171" y="774"/>
                    <a:pt x="185" y="842"/>
                    <a:pt x="197" y="910"/>
                  </a:cubicBezTo>
                  <a:cubicBezTo>
                    <a:pt x="205" y="945"/>
                    <a:pt x="213" y="976"/>
                    <a:pt x="227" y="1009"/>
                  </a:cubicBezTo>
                  <a:cubicBezTo>
                    <a:pt x="239" y="1041"/>
                    <a:pt x="249" y="1076"/>
                    <a:pt x="268" y="1106"/>
                  </a:cubicBezTo>
                  <a:cubicBezTo>
                    <a:pt x="284" y="1132"/>
                    <a:pt x="309" y="1158"/>
                    <a:pt x="328" y="1182"/>
                  </a:cubicBezTo>
                  <a:cubicBezTo>
                    <a:pt x="363" y="1226"/>
                    <a:pt x="417" y="1246"/>
                    <a:pt x="473" y="1246"/>
                  </a:cubicBezTo>
                  <a:cubicBezTo>
                    <a:pt x="571" y="1246"/>
                    <a:pt x="674" y="1185"/>
                    <a:pt x="689" y="1087"/>
                  </a:cubicBezTo>
                  <a:cubicBezTo>
                    <a:pt x="699" y="1033"/>
                    <a:pt x="706" y="983"/>
                    <a:pt x="699" y="930"/>
                  </a:cubicBezTo>
                  <a:cubicBezTo>
                    <a:pt x="693" y="879"/>
                    <a:pt x="688" y="828"/>
                    <a:pt x="673" y="779"/>
                  </a:cubicBezTo>
                  <a:cubicBezTo>
                    <a:pt x="653" y="707"/>
                    <a:pt x="632" y="637"/>
                    <a:pt x="610" y="565"/>
                  </a:cubicBezTo>
                  <a:cubicBezTo>
                    <a:pt x="561" y="411"/>
                    <a:pt x="511" y="258"/>
                    <a:pt x="441" y="112"/>
                  </a:cubicBezTo>
                  <a:cubicBezTo>
                    <a:pt x="407" y="40"/>
                    <a:pt x="324" y="0"/>
                    <a:pt x="24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35"/>
            <p:cNvSpPr/>
            <p:nvPr/>
          </p:nvSpPr>
          <p:spPr>
            <a:xfrm>
              <a:off x="1661886" y="3896436"/>
              <a:ext cx="43614" cy="31584"/>
            </a:xfrm>
            <a:custGeom>
              <a:rect b="b" l="l" r="r" t="t"/>
              <a:pathLst>
                <a:path extrusionOk="0" h="916" w="1265">
                  <a:moveTo>
                    <a:pt x="286" y="0"/>
                  </a:moveTo>
                  <a:cubicBezTo>
                    <a:pt x="222" y="0"/>
                    <a:pt x="146" y="29"/>
                    <a:pt x="103" y="75"/>
                  </a:cubicBezTo>
                  <a:cubicBezTo>
                    <a:pt x="10" y="177"/>
                    <a:pt x="0" y="340"/>
                    <a:pt x="103" y="442"/>
                  </a:cubicBezTo>
                  <a:cubicBezTo>
                    <a:pt x="224" y="560"/>
                    <a:pt x="363" y="667"/>
                    <a:pt x="506" y="755"/>
                  </a:cubicBezTo>
                  <a:cubicBezTo>
                    <a:pt x="589" y="806"/>
                    <a:pt x="673" y="846"/>
                    <a:pt x="765" y="880"/>
                  </a:cubicBezTo>
                  <a:cubicBezTo>
                    <a:pt x="798" y="894"/>
                    <a:pt x="837" y="897"/>
                    <a:pt x="871" y="902"/>
                  </a:cubicBezTo>
                  <a:cubicBezTo>
                    <a:pt x="907" y="907"/>
                    <a:pt x="944" y="916"/>
                    <a:pt x="981" y="916"/>
                  </a:cubicBezTo>
                  <a:cubicBezTo>
                    <a:pt x="983" y="916"/>
                    <a:pt x="986" y="916"/>
                    <a:pt x="988" y="916"/>
                  </a:cubicBezTo>
                  <a:cubicBezTo>
                    <a:pt x="1043" y="913"/>
                    <a:pt x="1094" y="896"/>
                    <a:pt x="1141" y="868"/>
                  </a:cubicBezTo>
                  <a:cubicBezTo>
                    <a:pt x="1185" y="842"/>
                    <a:pt x="1217" y="802"/>
                    <a:pt x="1235" y="755"/>
                  </a:cubicBezTo>
                  <a:cubicBezTo>
                    <a:pt x="1253" y="710"/>
                    <a:pt x="1265" y="649"/>
                    <a:pt x="1246" y="602"/>
                  </a:cubicBezTo>
                  <a:cubicBezTo>
                    <a:pt x="1227" y="552"/>
                    <a:pt x="1207" y="505"/>
                    <a:pt x="1171" y="465"/>
                  </a:cubicBezTo>
                  <a:cubicBezTo>
                    <a:pt x="1142" y="436"/>
                    <a:pt x="1105" y="413"/>
                    <a:pt x="1071" y="392"/>
                  </a:cubicBezTo>
                  <a:cubicBezTo>
                    <a:pt x="1052" y="380"/>
                    <a:pt x="1035" y="369"/>
                    <a:pt x="1017" y="359"/>
                  </a:cubicBezTo>
                  <a:cubicBezTo>
                    <a:pt x="979" y="335"/>
                    <a:pt x="937" y="322"/>
                    <a:pt x="895" y="304"/>
                  </a:cubicBezTo>
                  <a:lnTo>
                    <a:pt x="895" y="304"/>
                  </a:lnTo>
                  <a:cubicBezTo>
                    <a:pt x="918" y="315"/>
                    <a:pt x="942" y="324"/>
                    <a:pt x="965" y="335"/>
                  </a:cubicBezTo>
                  <a:cubicBezTo>
                    <a:pt x="906" y="310"/>
                    <a:pt x="848" y="287"/>
                    <a:pt x="788" y="262"/>
                  </a:cubicBezTo>
                  <a:cubicBezTo>
                    <a:pt x="687" y="218"/>
                    <a:pt x="588" y="167"/>
                    <a:pt x="499" y="101"/>
                  </a:cubicBezTo>
                  <a:cubicBezTo>
                    <a:pt x="489" y="93"/>
                    <a:pt x="478" y="85"/>
                    <a:pt x="468" y="75"/>
                  </a:cubicBezTo>
                  <a:cubicBezTo>
                    <a:pt x="416" y="31"/>
                    <a:pt x="358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35"/>
            <p:cNvSpPr/>
            <p:nvPr/>
          </p:nvSpPr>
          <p:spPr>
            <a:xfrm>
              <a:off x="1668127" y="3937017"/>
              <a:ext cx="18514" cy="42859"/>
            </a:xfrm>
            <a:custGeom>
              <a:rect b="b" l="l" r="r" t="t"/>
              <a:pathLst>
                <a:path extrusionOk="0" h="1243" w="537">
                  <a:moveTo>
                    <a:pt x="286" y="1"/>
                  </a:moveTo>
                  <a:cubicBezTo>
                    <a:pt x="283" y="1"/>
                    <a:pt x="280" y="1"/>
                    <a:pt x="276" y="1"/>
                  </a:cubicBezTo>
                  <a:cubicBezTo>
                    <a:pt x="137" y="8"/>
                    <a:pt x="27" y="113"/>
                    <a:pt x="23" y="254"/>
                  </a:cubicBezTo>
                  <a:cubicBezTo>
                    <a:pt x="21" y="399"/>
                    <a:pt x="7" y="543"/>
                    <a:pt x="3" y="688"/>
                  </a:cubicBezTo>
                  <a:cubicBezTo>
                    <a:pt x="0" y="779"/>
                    <a:pt x="0" y="871"/>
                    <a:pt x="23" y="961"/>
                  </a:cubicBezTo>
                  <a:cubicBezTo>
                    <a:pt x="50" y="1072"/>
                    <a:pt x="115" y="1157"/>
                    <a:pt x="211" y="1218"/>
                  </a:cubicBezTo>
                  <a:cubicBezTo>
                    <a:pt x="238" y="1234"/>
                    <a:pt x="270" y="1242"/>
                    <a:pt x="301" y="1242"/>
                  </a:cubicBezTo>
                  <a:cubicBezTo>
                    <a:pt x="366" y="1242"/>
                    <a:pt x="431" y="1208"/>
                    <a:pt x="465" y="1151"/>
                  </a:cubicBezTo>
                  <a:cubicBezTo>
                    <a:pt x="471" y="1140"/>
                    <a:pt x="480" y="1128"/>
                    <a:pt x="485" y="1116"/>
                  </a:cubicBezTo>
                  <a:cubicBezTo>
                    <a:pt x="493" y="1095"/>
                    <a:pt x="502" y="1073"/>
                    <a:pt x="512" y="1051"/>
                  </a:cubicBezTo>
                  <a:lnTo>
                    <a:pt x="512" y="1051"/>
                  </a:lnTo>
                  <a:cubicBezTo>
                    <a:pt x="501" y="1075"/>
                    <a:pt x="496" y="1087"/>
                    <a:pt x="496" y="1087"/>
                  </a:cubicBezTo>
                  <a:cubicBezTo>
                    <a:pt x="496" y="1087"/>
                    <a:pt x="500" y="1077"/>
                    <a:pt x="508" y="1057"/>
                  </a:cubicBezTo>
                  <a:cubicBezTo>
                    <a:pt x="532" y="1001"/>
                    <a:pt x="534" y="939"/>
                    <a:pt x="536" y="878"/>
                  </a:cubicBezTo>
                  <a:cubicBezTo>
                    <a:pt x="537" y="810"/>
                    <a:pt x="529" y="743"/>
                    <a:pt x="527" y="673"/>
                  </a:cubicBezTo>
                  <a:cubicBezTo>
                    <a:pt x="523" y="534"/>
                    <a:pt x="532" y="395"/>
                    <a:pt x="529" y="254"/>
                  </a:cubicBezTo>
                  <a:cubicBezTo>
                    <a:pt x="526" y="124"/>
                    <a:pt x="419" y="1"/>
                    <a:pt x="2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35"/>
            <p:cNvSpPr/>
            <p:nvPr/>
          </p:nvSpPr>
          <p:spPr>
            <a:xfrm>
              <a:off x="1592551" y="4082894"/>
              <a:ext cx="46062" cy="20516"/>
            </a:xfrm>
            <a:custGeom>
              <a:rect b="b" l="l" r="r" t="t"/>
              <a:pathLst>
                <a:path extrusionOk="0" h="595" w="1336">
                  <a:moveTo>
                    <a:pt x="879" y="0"/>
                  </a:moveTo>
                  <a:cubicBezTo>
                    <a:pt x="814" y="0"/>
                    <a:pt x="750" y="8"/>
                    <a:pt x="682" y="18"/>
                  </a:cubicBezTo>
                  <a:cubicBezTo>
                    <a:pt x="548" y="39"/>
                    <a:pt x="418" y="79"/>
                    <a:pt x="282" y="100"/>
                  </a:cubicBezTo>
                  <a:cubicBezTo>
                    <a:pt x="272" y="101"/>
                    <a:pt x="263" y="102"/>
                    <a:pt x="252" y="102"/>
                  </a:cubicBezTo>
                  <a:cubicBezTo>
                    <a:pt x="125" y="110"/>
                    <a:pt x="0" y="210"/>
                    <a:pt x="7" y="347"/>
                  </a:cubicBezTo>
                  <a:cubicBezTo>
                    <a:pt x="12" y="476"/>
                    <a:pt x="112" y="594"/>
                    <a:pt x="247" y="594"/>
                  </a:cubicBezTo>
                  <a:cubicBezTo>
                    <a:pt x="249" y="594"/>
                    <a:pt x="251" y="594"/>
                    <a:pt x="252" y="594"/>
                  </a:cubicBezTo>
                  <a:cubicBezTo>
                    <a:pt x="350" y="590"/>
                    <a:pt x="449" y="573"/>
                    <a:pt x="546" y="556"/>
                  </a:cubicBezTo>
                  <a:cubicBezTo>
                    <a:pt x="633" y="545"/>
                    <a:pt x="720" y="537"/>
                    <a:pt x="807" y="537"/>
                  </a:cubicBezTo>
                  <a:cubicBezTo>
                    <a:pt x="850" y="537"/>
                    <a:pt x="894" y="539"/>
                    <a:pt x="938" y="543"/>
                  </a:cubicBezTo>
                  <a:cubicBezTo>
                    <a:pt x="978" y="550"/>
                    <a:pt x="1017" y="558"/>
                    <a:pt x="1057" y="558"/>
                  </a:cubicBezTo>
                  <a:cubicBezTo>
                    <a:pt x="1083" y="558"/>
                    <a:pt x="1110" y="554"/>
                    <a:pt x="1136" y="545"/>
                  </a:cubicBezTo>
                  <a:cubicBezTo>
                    <a:pt x="1265" y="504"/>
                    <a:pt x="1335" y="386"/>
                    <a:pt x="1304" y="256"/>
                  </a:cubicBezTo>
                  <a:cubicBezTo>
                    <a:pt x="1273" y="118"/>
                    <a:pt x="1141" y="40"/>
                    <a:pt x="1011" y="13"/>
                  </a:cubicBezTo>
                  <a:cubicBezTo>
                    <a:pt x="966" y="4"/>
                    <a:pt x="922" y="0"/>
                    <a:pt x="8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35"/>
            <p:cNvSpPr/>
            <p:nvPr/>
          </p:nvSpPr>
          <p:spPr>
            <a:xfrm>
              <a:off x="1597964" y="4120475"/>
              <a:ext cx="39856" cy="24998"/>
            </a:xfrm>
            <a:custGeom>
              <a:rect b="b" l="l" r="r" t="t"/>
              <a:pathLst>
                <a:path extrusionOk="0" h="725" w="1156">
                  <a:moveTo>
                    <a:pt x="263" y="1"/>
                  </a:moveTo>
                  <a:cubicBezTo>
                    <a:pt x="220" y="1"/>
                    <a:pt x="179" y="9"/>
                    <a:pt x="137" y="33"/>
                  </a:cubicBezTo>
                  <a:cubicBezTo>
                    <a:pt x="83" y="67"/>
                    <a:pt x="31" y="128"/>
                    <a:pt x="16" y="192"/>
                  </a:cubicBezTo>
                  <a:cubicBezTo>
                    <a:pt x="1" y="259"/>
                    <a:pt x="5" y="334"/>
                    <a:pt x="42" y="395"/>
                  </a:cubicBezTo>
                  <a:cubicBezTo>
                    <a:pt x="78" y="449"/>
                    <a:pt x="134" y="504"/>
                    <a:pt x="199" y="515"/>
                  </a:cubicBezTo>
                  <a:cubicBezTo>
                    <a:pt x="326" y="537"/>
                    <a:pt x="448" y="577"/>
                    <a:pt x="567" y="625"/>
                  </a:cubicBezTo>
                  <a:cubicBezTo>
                    <a:pt x="615" y="647"/>
                    <a:pt x="662" y="669"/>
                    <a:pt x="710" y="688"/>
                  </a:cubicBezTo>
                  <a:cubicBezTo>
                    <a:pt x="761" y="708"/>
                    <a:pt x="822" y="724"/>
                    <a:pt x="881" y="724"/>
                  </a:cubicBezTo>
                  <a:cubicBezTo>
                    <a:pt x="909" y="724"/>
                    <a:pt x="937" y="720"/>
                    <a:pt x="963" y="711"/>
                  </a:cubicBezTo>
                  <a:cubicBezTo>
                    <a:pt x="1006" y="698"/>
                    <a:pt x="1057" y="674"/>
                    <a:pt x="1087" y="640"/>
                  </a:cubicBezTo>
                  <a:cubicBezTo>
                    <a:pt x="1146" y="575"/>
                    <a:pt x="1155" y="507"/>
                    <a:pt x="1142" y="424"/>
                  </a:cubicBezTo>
                  <a:cubicBezTo>
                    <a:pt x="1126" y="329"/>
                    <a:pt x="1047" y="245"/>
                    <a:pt x="965" y="199"/>
                  </a:cubicBezTo>
                  <a:cubicBezTo>
                    <a:pt x="864" y="142"/>
                    <a:pt x="745" y="105"/>
                    <a:pt x="634" y="73"/>
                  </a:cubicBezTo>
                  <a:cubicBezTo>
                    <a:pt x="537" y="46"/>
                    <a:pt x="441" y="21"/>
                    <a:pt x="340" y="7"/>
                  </a:cubicBezTo>
                  <a:cubicBezTo>
                    <a:pt x="313" y="3"/>
                    <a:pt x="288" y="1"/>
                    <a:pt x="2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35"/>
            <p:cNvSpPr/>
            <p:nvPr/>
          </p:nvSpPr>
          <p:spPr>
            <a:xfrm>
              <a:off x="1881788" y="4150333"/>
              <a:ext cx="20273" cy="30549"/>
            </a:xfrm>
            <a:custGeom>
              <a:rect b="b" l="l" r="r" t="t"/>
              <a:pathLst>
                <a:path extrusionOk="0" h="886" w="588">
                  <a:moveTo>
                    <a:pt x="65" y="504"/>
                  </a:moveTo>
                  <a:cubicBezTo>
                    <a:pt x="65" y="507"/>
                    <a:pt x="65" y="510"/>
                    <a:pt x="66" y="512"/>
                  </a:cubicBezTo>
                  <a:lnTo>
                    <a:pt x="66" y="512"/>
                  </a:lnTo>
                  <a:cubicBezTo>
                    <a:pt x="65" y="510"/>
                    <a:pt x="65" y="507"/>
                    <a:pt x="65" y="504"/>
                  </a:cubicBezTo>
                  <a:close/>
                  <a:moveTo>
                    <a:pt x="266" y="1"/>
                  </a:moveTo>
                  <a:cubicBezTo>
                    <a:pt x="244" y="1"/>
                    <a:pt x="222" y="3"/>
                    <a:pt x="202" y="10"/>
                  </a:cubicBezTo>
                  <a:cubicBezTo>
                    <a:pt x="140" y="31"/>
                    <a:pt x="79" y="68"/>
                    <a:pt x="47" y="129"/>
                  </a:cubicBezTo>
                  <a:cubicBezTo>
                    <a:pt x="15" y="190"/>
                    <a:pt x="0" y="260"/>
                    <a:pt x="21" y="327"/>
                  </a:cubicBezTo>
                  <a:cubicBezTo>
                    <a:pt x="46" y="409"/>
                    <a:pt x="64" y="490"/>
                    <a:pt x="74" y="573"/>
                  </a:cubicBezTo>
                  <a:cubicBezTo>
                    <a:pt x="73" y="567"/>
                    <a:pt x="73" y="560"/>
                    <a:pt x="72" y="553"/>
                  </a:cubicBezTo>
                  <a:lnTo>
                    <a:pt x="72" y="553"/>
                  </a:lnTo>
                  <a:cubicBezTo>
                    <a:pt x="87" y="649"/>
                    <a:pt x="113" y="751"/>
                    <a:pt x="182" y="821"/>
                  </a:cubicBezTo>
                  <a:cubicBezTo>
                    <a:pt x="219" y="857"/>
                    <a:pt x="279" y="886"/>
                    <a:pt x="333" y="886"/>
                  </a:cubicBezTo>
                  <a:cubicBezTo>
                    <a:pt x="335" y="886"/>
                    <a:pt x="337" y="886"/>
                    <a:pt x="339" y="886"/>
                  </a:cubicBezTo>
                  <a:cubicBezTo>
                    <a:pt x="393" y="884"/>
                    <a:pt x="458" y="867"/>
                    <a:pt x="495" y="821"/>
                  </a:cubicBezTo>
                  <a:cubicBezTo>
                    <a:pt x="507" y="804"/>
                    <a:pt x="521" y="789"/>
                    <a:pt x="533" y="770"/>
                  </a:cubicBezTo>
                  <a:cubicBezTo>
                    <a:pt x="542" y="750"/>
                    <a:pt x="551" y="733"/>
                    <a:pt x="558" y="713"/>
                  </a:cubicBezTo>
                  <a:cubicBezTo>
                    <a:pt x="562" y="703"/>
                    <a:pt x="567" y="696"/>
                    <a:pt x="569" y="687"/>
                  </a:cubicBezTo>
                  <a:cubicBezTo>
                    <a:pt x="577" y="662"/>
                    <a:pt x="577" y="633"/>
                    <a:pt x="579" y="607"/>
                  </a:cubicBezTo>
                  <a:cubicBezTo>
                    <a:pt x="580" y="598"/>
                    <a:pt x="580" y="589"/>
                    <a:pt x="582" y="582"/>
                  </a:cubicBezTo>
                  <a:cubicBezTo>
                    <a:pt x="583" y="562"/>
                    <a:pt x="587" y="542"/>
                    <a:pt x="585" y="523"/>
                  </a:cubicBezTo>
                  <a:cubicBezTo>
                    <a:pt x="583" y="485"/>
                    <a:pt x="575" y="446"/>
                    <a:pt x="569" y="409"/>
                  </a:cubicBezTo>
                  <a:cubicBezTo>
                    <a:pt x="557" y="334"/>
                    <a:pt x="542" y="263"/>
                    <a:pt x="520" y="191"/>
                  </a:cubicBezTo>
                  <a:cubicBezTo>
                    <a:pt x="500" y="127"/>
                    <a:pt x="458" y="70"/>
                    <a:pt x="401" y="36"/>
                  </a:cubicBezTo>
                  <a:cubicBezTo>
                    <a:pt x="363" y="14"/>
                    <a:pt x="313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35"/>
            <p:cNvSpPr/>
            <p:nvPr/>
          </p:nvSpPr>
          <p:spPr>
            <a:xfrm>
              <a:off x="1926816" y="4117096"/>
              <a:ext cx="43993" cy="33239"/>
            </a:xfrm>
            <a:custGeom>
              <a:rect b="b" l="l" r="r" t="t"/>
              <a:pathLst>
                <a:path extrusionOk="0" h="964" w="1276">
                  <a:moveTo>
                    <a:pt x="278" y="1"/>
                  </a:moveTo>
                  <a:cubicBezTo>
                    <a:pt x="211" y="1"/>
                    <a:pt x="144" y="25"/>
                    <a:pt x="99" y="74"/>
                  </a:cubicBezTo>
                  <a:cubicBezTo>
                    <a:pt x="0" y="181"/>
                    <a:pt x="5" y="327"/>
                    <a:pt x="99" y="435"/>
                  </a:cubicBezTo>
                  <a:cubicBezTo>
                    <a:pt x="148" y="493"/>
                    <a:pt x="201" y="546"/>
                    <a:pt x="251" y="603"/>
                  </a:cubicBezTo>
                  <a:cubicBezTo>
                    <a:pt x="304" y="667"/>
                    <a:pt x="363" y="727"/>
                    <a:pt x="427" y="779"/>
                  </a:cubicBezTo>
                  <a:cubicBezTo>
                    <a:pt x="521" y="855"/>
                    <a:pt x="620" y="917"/>
                    <a:pt x="740" y="947"/>
                  </a:cubicBezTo>
                  <a:cubicBezTo>
                    <a:pt x="784" y="958"/>
                    <a:pt x="831" y="964"/>
                    <a:pt x="878" y="964"/>
                  </a:cubicBezTo>
                  <a:cubicBezTo>
                    <a:pt x="991" y="964"/>
                    <a:pt x="1105" y="929"/>
                    <a:pt x="1182" y="843"/>
                  </a:cubicBezTo>
                  <a:cubicBezTo>
                    <a:pt x="1246" y="772"/>
                    <a:pt x="1276" y="681"/>
                    <a:pt x="1250" y="586"/>
                  </a:cubicBezTo>
                  <a:cubicBezTo>
                    <a:pt x="1227" y="505"/>
                    <a:pt x="1153" y="416"/>
                    <a:pt x="1065" y="402"/>
                  </a:cubicBezTo>
                  <a:cubicBezTo>
                    <a:pt x="1019" y="396"/>
                    <a:pt x="972" y="392"/>
                    <a:pt x="925" y="386"/>
                  </a:cubicBezTo>
                  <a:cubicBezTo>
                    <a:pt x="897" y="383"/>
                    <a:pt x="870" y="373"/>
                    <a:pt x="841" y="364"/>
                  </a:cubicBezTo>
                  <a:cubicBezTo>
                    <a:pt x="762" y="326"/>
                    <a:pt x="687" y="281"/>
                    <a:pt x="617" y="229"/>
                  </a:cubicBezTo>
                  <a:cubicBezTo>
                    <a:pt x="560" y="182"/>
                    <a:pt x="508" y="128"/>
                    <a:pt x="459" y="74"/>
                  </a:cubicBezTo>
                  <a:cubicBezTo>
                    <a:pt x="413" y="25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35"/>
            <p:cNvSpPr/>
            <p:nvPr/>
          </p:nvSpPr>
          <p:spPr>
            <a:xfrm>
              <a:off x="1923816" y="4173261"/>
              <a:ext cx="22617" cy="40238"/>
            </a:xfrm>
            <a:custGeom>
              <a:rect b="b" l="l" r="r" t="t"/>
              <a:pathLst>
                <a:path extrusionOk="0" h="1167" w="656">
                  <a:moveTo>
                    <a:pt x="536" y="398"/>
                  </a:moveTo>
                  <a:cubicBezTo>
                    <a:pt x="537" y="404"/>
                    <a:pt x="538" y="409"/>
                    <a:pt x="538" y="415"/>
                  </a:cubicBezTo>
                  <a:lnTo>
                    <a:pt x="538" y="415"/>
                  </a:lnTo>
                  <a:lnTo>
                    <a:pt x="536" y="398"/>
                  </a:lnTo>
                  <a:close/>
                  <a:moveTo>
                    <a:pt x="264" y="1"/>
                  </a:moveTo>
                  <a:cubicBezTo>
                    <a:pt x="252" y="1"/>
                    <a:pt x="241" y="1"/>
                    <a:pt x="229" y="3"/>
                  </a:cubicBezTo>
                  <a:cubicBezTo>
                    <a:pt x="176" y="10"/>
                    <a:pt x="120" y="32"/>
                    <a:pt x="83" y="73"/>
                  </a:cubicBezTo>
                  <a:cubicBezTo>
                    <a:pt x="40" y="118"/>
                    <a:pt x="1" y="185"/>
                    <a:pt x="9" y="251"/>
                  </a:cubicBezTo>
                  <a:cubicBezTo>
                    <a:pt x="23" y="376"/>
                    <a:pt x="32" y="501"/>
                    <a:pt x="46" y="626"/>
                  </a:cubicBezTo>
                  <a:cubicBezTo>
                    <a:pt x="56" y="706"/>
                    <a:pt x="66" y="787"/>
                    <a:pt x="82" y="866"/>
                  </a:cubicBezTo>
                  <a:cubicBezTo>
                    <a:pt x="92" y="917"/>
                    <a:pt x="114" y="963"/>
                    <a:pt x="137" y="1008"/>
                  </a:cubicBezTo>
                  <a:cubicBezTo>
                    <a:pt x="179" y="1086"/>
                    <a:pt x="236" y="1128"/>
                    <a:pt x="318" y="1158"/>
                  </a:cubicBezTo>
                  <a:cubicBezTo>
                    <a:pt x="336" y="1164"/>
                    <a:pt x="355" y="1167"/>
                    <a:pt x="375" y="1167"/>
                  </a:cubicBezTo>
                  <a:cubicBezTo>
                    <a:pt x="408" y="1167"/>
                    <a:pt x="442" y="1159"/>
                    <a:pt x="469" y="1146"/>
                  </a:cubicBezTo>
                  <a:cubicBezTo>
                    <a:pt x="515" y="1127"/>
                    <a:pt x="556" y="1095"/>
                    <a:pt x="580" y="1052"/>
                  </a:cubicBezTo>
                  <a:cubicBezTo>
                    <a:pt x="656" y="923"/>
                    <a:pt x="611" y="788"/>
                    <a:pt x="580" y="655"/>
                  </a:cubicBezTo>
                  <a:cubicBezTo>
                    <a:pt x="562" y="575"/>
                    <a:pt x="549" y="496"/>
                    <a:pt x="538" y="415"/>
                  </a:cubicBezTo>
                  <a:lnTo>
                    <a:pt x="538" y="415"/>
                  </a:lnTo>
                  <a:lnTo>
                    <a:pt x="545" y="467"/>
                  </a:lnTo>
                  <a:cubicBezTo>
                    <a:pt x="532" y="373"/>
                    <a:pt x="520" y="278"/>
                    <a:pt x="506" y="184"/>
                  </a:cubicBezTo>
                  <a:cubicBezTo>
                    <a:pt x="496" y="129"/>
                    <a:pt x="438" y="59"/>
                    <a:pt x="390" y="33"/>
                  </a:cubicBezTo>
                  <a:cubicBezTo>
                    <a:pt x="350" y="12"/>
                    <a:pt x="308" y="1"/>
                    <a:pt x="2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35"/>
            <p:cNvSpPr/>
            <p:nvPr/>
          </p:nvSpPr>
          <p:spPr>
            <a:xfrm>
              <a:off x="1988325" y="4140438"/>
              <a:ext cx="27444" cy="48410"/>
            </a:xfrm>
            <a:custGeom>
              <a:rect b="b" l="l" r="r" t="t"/>
              <a:pathLst>
                <a:path extrusionOk="0" h="1404" w="796">
                  <a:moveTo>
                    <a:pt x="505" y="1"/>
                  </a:moveTo>
                  <a:cubicBezTo>
                    <a:pt x="384" y="1"/>
                    <a:pt x="273" y="74"/>
                    <a:pt x="239" y="198"/>
                  </a:cubicBezTo>
                  <a:cubicBezTo>
                    <a:pt x="197" y="349"/>
                    <a:pt x="149" y="499"/>
                    <a:pt x="104" y="650"/>
                  </a:cubicBezTo>
                  <a:cubicBezTo>
                    <a:pt x="52" y="829"/>
                    <a:pt x="0" y="1034"/>
                    <a:pt x="54" y="1218"/>
                  </a:cubicBezTo>
                  <a:cubicBezTo>
                    <a:pt x="82" y="1316"/>
                    <a:pt x="166" y="1388"/>
                    <a:pt x="266" y="1401"/>
                  </a:cubicBezTo>
                  <a:cubicBezTo>
                    <a:pt x="277" y="1402"/>
                    <a:pt x="289" y="1403"/>
                    <a:pt x="300" y="1403"/>
                  </a:cubicBezTo>
                  <a:cubicBezTo>
                    <a:pt x="390" y="1403"/>
                    <a:pt x="473" y="1357"/>
                    <a:pt x="520" y="1279"/>
                  </a:cubicBezTo>
                  <a:cubicBezTo>
                    <a:pt x="607" y="1134"/>
                    <a:pt x="630" y="956"/>
                    <a:pt x="661" y="793"/>
                  </a:cubicBezTo>
                  <a:cubicBezTo>
                    <a:pt x="692" y="642"/>
                    <a:pt x="727" y="491"/>
                    <a:pt x="763" y="342"/>
                  </a:cubicBezTo>
                  <a:cubicBezTo>
                    <a:pt x="796" y="204"/>
                    <a:pt x="721" y="42"/>
                    <a:pt x="573" y="8"/>
                  </a:cubicBezTo>
                  <a:cubicBezTo>
                    <a:pt x="550" y="3"/>
                    <a:pt x="527" y="1"/>
                    <a:pt x="5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35"/>
            <p:cNvSpPr/>
            <p:nvPr/>
          </p:nvSpPr>
          <p:spPr>
            <a:xfrm>
              <a:off x="2003530" y="4073343"/>
              <a:ext cx="43683" cy="29584"/>
            </a:xfrm>
            <a:custGeom>
              <a:rect b="b" l="l" r="r" t="t"/>
              <a:pathLst>
                <a:path extrusionOk="0" h="858" w="1267">
                  <a:moveTo>
                    <a:pt x="266" y="0"/>
                  </a:moveTo>
                  <a:cubicBezTo>
                    <a:pt x="243" y="0"/>
                    <a:pt x="221" y="3"/>
                    <a:pt x="203" y="9"/>
                  </a:cubicBezTo>
                  <a:cubicBezTo>
                    <a:pt x="151" y="26"/>
                    <a:pt x="109" y="54"/>
                    <a:pt x="77" y="96"/>
                  </a:cubicBezTo>
                  <a:cubicBezTo>
                    <a:pt x="9" y="185"/>
                    <a:pt x="1" y="340"/>
                    <a:pt x="95" y="416"/>
                  </a:cubicBezTo>
                  <a:cubicBezTo>
                    <a:pt x="202" y="503"/>
                    <a:pt x="313" y="576"/>
                    <a:pt x="429" y="647"/>
                  </a:cubicBezTo>
                  <a:cubicBezTo>
                    <a:pt x="552" y="721"/>
                    <a:pt x="677" y="786"/>
                    <a:pt x="812" y="835"/>
                  </a:cubicBezTo>
                  <a:cubicBezTo>
                    <a:pt x="854" y="850"/>
                    <a:pt x="899" y="858"/>
                    <a:pt x="943" y="858"/>
                  </a:cubicBezTo>
                  <a:cubicBezTo>
                    <a:pt x="1052" y="858"/>
                    <a:pt x="1156" y="809"/>
                    <a:pt x="1202" y="700"/>
                  </a:cubicBezTo>
                  <a:cubicBezTo>
                    <a:pt x="1266" y="546"/>
                    <a:pt x="1163" y="394"/>
                    <a:pt x="1022" y="333"/>
                  </a:cubicBezTo>
                  <a:cubicBezTo>
                    <a:pt x="907" y="283"/>
                    <a:pt x="787" y="242"/>
                    <a:pt x="669" y="193"/>
                  </a:cubicBezTo>
                  <a:cubicBezTo>
                    <a:pt x="572" y="149"/>
                    <a:pt x="477" y="96"/>
                    <a:pt x="391" y="34"/>
                  </a:cubicBezTo>
                  <a:cubicBezTo>
                    <a:pt x="360" y="11"/>
                    <a:pt x="311" y="0"/>
                    <a:pt x="2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35"/>
            <p:cNvSpPr/>
            <p:nvPr/>
          </p:nvSpPr>
          <p:spPr>
            <a:xfrm>
              <a:off x="1898854" y="4032556"/>
              <a:ext cx="31271" cy="47893"/>
            </a:xfrm>
            <a:custGeom>
              <a:rect b="b" l="l" r="r" t="t"/>
              <a:pathLst>
                <a:path extrusionOk="0" h="1389" w="907">
                  <a:moveTo>
                    <a:pt x="637" y="1"/>
                  </a:moveTo>
                  <a:cubicBezTo>
                    <a:pt x="593" y="1"/>
                    <a:pt x="549" y="11"/>
                    <a:pt x="512" y="35"/>
                  </a:cubicBezTo>
                  <a:cubicBezTo>
                    <a:pt x="454" y="72"/>
                    <a:pt x="423" y="122"/>
                    <a:pt x="397" y="186"/>
                  </a:cubicBezTo>
                  <a:cubicBezTo>
                    <a:pt x="389" y="207"/>
                    <a:pt x="380" y="228"/>
                    <a:pt x="371" y="248"/>
                  </a:cubicBezTo>
                  <a:cubicBezTo>
                    <a:pt x="369" y="252"/>
                    <a:pt x="364" y="264"/>
                    <a:pt x="360" y="274"/>
                  </a:cubicBezTo>
                  <a:lnTo>
                    <a:pt x="360" y="274"/>
                  </a:lnTo>
                  <a:cubicBezTo>
                    <a:pt x="343" y="310"/>
                    <a:pt x="329" y="345"/>
                    <a:pt x="314" y="380"/>
                  </a:cubicBezTo>
                  <a:cubicBezTo>
                    <a:pt x="275" y="473"/>
                    <a:pt x="234" y="567"/>
                    <a:pt x="197" y="662"/>
                  </a:cubicBezTo>
                  <a:cubicBezTo>
                    <a:pt x="125" y="842"/>
                    <a:pt x="1" y="1097"/>
                    <a:pt x="116" y="1280"/>
                  </a:cubicBezTo>
                  <a:cubicBezTo>
                    <a:pt x="158" y="1344"/>
                    <a:pt x="234" y="1388"/>
                    <a:pt x="310" y="1388"/>
                  </a:cubicBezTo>
                  <a:cubicBezTo>
                    <a:pt x="345" y="1388"/>
                    <a:pt x="380" y="1379"/>
                    <a:pt x="411" y="1357"/>
                  </a:cubicBezTo>
                  <a:cubicBezTo>
                    <a:pt x="526" y="1280"/>
                    <a:pt x="563" y="1165"/>
                    <a:pt x="603" y="1040"/>
                  </a:cubicBezTo>
                  <a:cubicBezTo>
                    <a:pt x="627" y="958"/>
                    <a:pt x="657" y="877"/>
                    <a:pt x="688" y="797"/>
                  </a:cubicBezTo>
                  <a:cubicBezTo>
                    <a:pt x="751" y="638"/>
                    <a:pt x="822" y="480"/>
                    <a:pt x="884" y="320"/>
                  </a:cubicBezTo>
                  <a:cubicBezTo>
                    <a:pt x="907" y="261"/>
                    <a:pt x="889" y="175"/>
                    <a:pt x="859" y="124"/>
                  </a:cubicBezTo>
                  <a:cubicBezTo>
                    <a:pt x="828" y="72"/>
                    <a:pt x="767" y="21"/>
                    <a:pt x="708" y="9"/>
                  </a:cubicBezTo>
                  <a:cubicBezTo>
                    <a:pt x="685" y="4"/>
                    <a:pt x="661" y="1"/>
                    <a:pt x="6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35"/>
            <p:cNvSpPr/>
            <p:nvPr/>
          </p:nvSpPr>
          <p:spPr>
            <a:xfrm>
              <a:off x="1974844" y="4064862"/>
              <a:ext cx="1207" cy="552"/>
            </a:xfrm>
            <a:custGeom>
              <a:rect b="b" l="l" r="r" t="t"/>
              <a:pathLst>
                <a:path extrusionOk="0" h="16" w="35">
                  <a:moveTo>
                    <a:pt x="35" y="15"/>
                  </a:moveTo>
                  <a:cubicBezTo>
                    <a:pt x="23" y="10"/>
                    <a:pt x="11" y="6"/>
                    <a:pt x="1" y="1"/>
                  </a:cubicBezTo>
                  <a:lnTo>
                    <a:pt x="1" y="1"/>
                  </a:lnTo>
                  <a:cubicBezTo>
                    <a:pt x="11" y="6"/>
                    <a:pt x="23" y="10"/>
                    <a:pt x="35" y="15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35"/>
            <p:cNvSpPr/>
            <p:nvPr/>
          </p:nvSpPr>
          <p:spPr>
            <a:xfrm>
              <a:off x="1948744" y="4044209"/>
              <a:ext cx="32960" cy="39204"/>
            </a:xfrm>
            <a:custGeom>
              <a:rect b="b" l="l" r="r" t="t"/>
              <a:pathLst>
                <a:path extrusionOk="0" h="1137" w="956">
                  <a:moveTo>
                    <a:pt x="748" y="598"/>
                  </a:moveTo>
                  <a:cubicBezTo>
                    <a:pt x="750" y="599"/>
                    <a:pt x="752" y="600"/>
                    <a:pt x="754" y="601"/>
                  </a:cubicBezTo>
                  <a:lnTo>
                    <a:pt x="754" y="601"/>
                  </a:lnTo>
                  <a:cubicBezTo>
                    <a:pt x="752" y="599"/>
                    <a:pt x="751" y="598"/>
                    <a:pt x="748" y="598"/>
                  </a:cubicBezTo>
                  <a:close/>
                  <a:moveTo>
                    <a:pt x="745" y="597"/>
                  </a:move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6" y="597"/>
                    <a:pt x="746" y="597"/>
                    <a:pt x="745" y="597"/>
                  </a:cubicBez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7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8" y="597"/>
                    <a:pt x="748" y="598"/>
                  </a:cubicBezTo>
                  <a:lnTo>
                    <a:pt x="748" y="598"/>
                  </a:lnTo>
                  <a:cubicBezTo>
                    <a:pt x="748" y="598"/>
                    <a:pt x="748" y="598"/>
                    <a:pt x="748" y="598"/>
                  </a:cubicBezTo>
                  <a:lnTo>
                    <a:pt x="748" y="598"/>
                  </a:lnTo>
                  <a:cubicBezTo>
                    <a:pt x="751" y="598"/>
                    <a:pt x="754" y="600"/>
                    <a:pt x="757" y="602"/>
                  </a:cubicBezTo>
                  <a:cubicBezTo>
                    <a:pt x="756" y="601"/>
                    <a:pt x="755" y="601"/>
                    <a:pt x="754" y="601"/>
                  </a:cubicBezTo>
                  <a:lnTo>
                    <a:pt x="754" y="601"/>
                  </a:lnTo>
                  <a:cubicBezTo>
                    <a:pt x="755" y="601"/>
                    <a:pt x="755" y="601"/>
                    <a:pt x="755" y="602"/>
                  </a:cubicBezTo>
                  <a:cubicBezTo>
                    <a:pt x="751" y="600"/>
                    <a:pt x="747" y="599"/>
                    <a:pt x="745" y="597"/>
                  </a:cubicBezTo>
                  <a:close/>
                  <a:moveTo>
                    <a:pt x="260" y="1"/>
                  </a:moveTo>
                  <a:cubicBezTo>
                    <a:pt x="237" y="1"/>
                    <a:pt x="215" y="4"/>
                    <a:pt x="195" y="10"/>
                  </a:cubicBezTo>
                  <a:cubicBezTo>
                    <a:pt x="132" y="31"/>
                    <a:pt x="70" y="71"/>
                    <a:pt x="39" y="130"/>
                  </a:cubicBezTo>
                  <a:cubicBezTo>
                    <a:pt x="31" y="151"/>
                    <a:pt x="22" y="172"/>
                    <a:pt x="13" y="193"/>
                  </a:cubicBezTo>
                  <a:cubicBezTo>
                    <a:pt x="0" y="239"/>
                    <a:pt x="0" y="285"/>
                    <a:pt x="13" y="332"/>
                  </a:cubicBezTo>
                  <a:cubicBezTo>
                    <a:pt x="29" y="447"/>
                    <a:pt x="70" y="555"/>
                    <a:pt x="116" y="660"/>
                  </a:cubicBezTo>
                  <a:cubicBezTo>
                    <a:pt x="167" y="777"/>
                    <a:pt x="224" y="886"/>
                    <a:pt x="314" y="982"/>
                  </a:cubicBezTo>
                  <a:cubicBezTo>
                    <a:pt x="375" y="1047"/>
                    <a:pt x="447" y="1087"/>
                    <a:pt x="531" y="1117"/>
                  </a:cubicBezTo>
                  <a:cubicBezTo>
                    <a:pt x="566" y="1129"/>
                    <a:pt x="605" y="1136"/>
                    <a:pt x="643" y="1136"/>
                  </a:cubicBezTo>
                  <a:cubicBezTo>
                    <a:pt x="648" y="1136"/>
                    <a:pt x="653" y="1136"/>
                    <a:pt x="658" y="1136"/>
                  </a:cubicBezTo>
                  <a:cubicBezTo>
                    <a:pt x="711" y="1134"/>
                    <a:pt x="765" y="1124"/>
                    <a:pt x="812" y="1097"/>
                  </a:cubicBezTo>
                  <a:cubicBezTo>
                    <a:pt x="856" y="1071"/>
                    <a:pt x="890" y="1035"/>
                    <a:pt x="919" y="992"/>
                  </a:cubicBezTo>
                  <a:cubicBezTo>
                    <a:pt x="928" y="972"/>
                    <a:pt x="937" y="951"/>
                    <a:pt x="945" y="930"/>
                  </a:cubicBezTo>
                  <a:cubicBezTo>
                    <a:pt x="954" y="893"/>
                    <a:pt x="955" y="858"/>
                    <a:pt x="948" y="824"/>
                  </a:cubicBezTo>
                  <a:cubicBezTo>
                    <a:pt x="940" y="763"/>
                    <a:pt x="916" y="724"/>
                    <a:pt x="876" y="676"/>
                  </a:cubicBezTo>
                  <a:cubicBezTo>
                    <a:pt x="861" y="657"/>
                    <a:pt x="841" y="645"/>
                    <a:pt x="820" y="632"/>
                  </a:cubicBezTo>
                  <a:lnTo>
                    <a:pt x="820" y="632"/>
                  </a:lnTo>
                  <a:cubicBezTo>
                    <a:pt x="799" y="616"/>
                    <a:pt x="774" y="605"/>
                    <a:pt x="748" y="597"/>
                  </a:cubicBezTo>
                  <a:lnTo>
                    <a:pt x="748" y="597"/>
                  </a:lnTo>
                  <a:cubicBezTo>
                    <a:pt x="737" y="591"/>
                    <a:pt x="727" y="585"/>
                    <a:pt x="718" y="578"/>
                  </a:cubicBezTo>
                  <a:cubicBezTo>
                    <a:pt x="697" y="560"/>
                    <a:pt x="677" y="539"/>
                    <a:pt x="659" y="519"/>
                  </a:cubicBezTo>
                  <a:cubicBezTo>
                    <a:pt x="624" y="468"/>
                    <a:pt x="594" y="414"/>
                    <a:pt x="568" y="358"/>
                  </a:cubicBezTo>
                  <a:cubicBezTo>
                    <a:pt x="547" y="305"/>
                    <a:pt x="528" y="249"/>
                    <a:pt x="517" y="193"/>
                  </a:cubicBezTo>
                  <a:cubicBezTo>
                    <a:pt x="506" y="131"/>
                    <a:pt x="449" y="68"/>
                    <a:pt x="397" y="36"/>
                  </a:cubicBezTo>
                  <a:cubicBezTo>
                    <a:pt x="359" y="14"/>
                    <a:pt x="308" y="1"/>
                    <a:pt x="26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35"/>
            <p:cNvSpPr/>
            <p:nvPr/>
          </p:nvSpPr>
          <p:spPr>
            <a:xfrm>
              <a:off x="1952157" y="4065551"/>
              <a:ext cx="965" cy="2310"/>
            </a:xfrm>
            <a:custGeom>
              <a:rect b="b" l="l" r="r" t="t"/>
              <a:pathLst>
                <a:path extrusionOk="0" h="67" w="28">
                  <a:moveTo>
                    <a:pt x="0" y="1"/>
                  </a:moveTo>
                  <a:cubicBezTo>
                    <a:pt x="2" y="5"/>
                    <a:pt x="4" y="10"/>
                    <a:pt x="6" y="14"/>
                  </a:cubicBezTo>
                  <a:lnTo>
                    <a:pt x="6" y="14"/>
                  </a:lnTo>
                  <a:cubicBezTo>
                    <a:pt x="4" y="9"/>
                    <a:pt x="2" y="5"/>
                    <a:pt x="0" y="1"/>
                  </a:cubicBezTo>
                  <a:close/>
                  <a:moveTo>
                    <a:pt x="6" y="14"/>
                  </a:moveTo>
                  <a:lnTo>
                    <a:pt x="6" y="14"/>
                  </a:lnTo>
                  <a:cubicBezTo>
                    <a:pt x="12" y="29"/>
                    <a:pt x="19" y="45"/>
                    <a:pt x="25" y="61"/>
                  </a:cubicBezTo>
                  <a:lnTo>
                    <a:pt x="25" y="61"/>
                  </a:lnTo>
                  <a:cubicBezTo>
                    <a:pt x="22" y="53"/>
                    <a:pt x="20" y="46"/>
                    <a:pt x="17" y="38"/>
                  </a:cubicBezTo>
                  <a:cubicBezTo>
                    <a:pt x="14" y="30"/>
                    <a:pt x="10" y="22"/>
                    <a:pt x="6" y="14"/>
                  </a:cubicBezTo>
                  <a:close/>
                  <a:moveTo>
                    <a:pt x="25" y="61"/>
                  </a:moveTo>
                  <a:cubicBezTo>
                    <a:pt x="26" y="63"/>
                    <a:pt x="27" y="64"/>
                    <a:pt x="27" y="66"/>
                  </a:cubicBezTo>
                  <a:cubicBezTo>
                    <a:pt x="27" y="64"/>
                    <a:pt x="26" y="63"/>
                    <a:pt x="25" y="6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35"/>
            <p:cNvSpPr/>
            <p:nvPr/>
          </p:nvSpPr>
          <p:spPr>
            <a:xfrm>
              <a:off x="1958639" y="3995043"/>
              <a:ext cx="44028" cy="25170"/>
            </a:xfrm>
            <a:custGeom>
              <a:rect b="b" l="l" r="r" t="t"/>
              <a:pathLst>
                <a:path extrusionOk="0" h="730" w="1277">
                  <a:moveTo>
                    <a:pt x="255" y="1"/>
                  </a:moveTo>
                  <a:cubicBezTo>
                    <a:pt x="165" y="1"/>
                    <a:pt x="78" y="62"/>
                    <a:pt x="44" y="144"/>
                  </a:cubicBezTo>
                  <a:cubicBezTo>
                    <a:pt x="1" y="244"/>
                    <a:pt x="36" y="378"/>
                    <a:pt x="137" y="431"/>
                  </a:cubicBezTo>
                  <a:cubicBezTo>
                    <a:pt x="282" y="507"/>
                    <a:pt x="429" y="577"/>
                    <a:pt x="581" y="639"/>
                  </a:cubicBezTo>
                  <a:cubicBezTo>
                    <a:pt x="686" y="680"/>
                    <a:pt x="826" y="729"/>
                    <a:pt x="952" y="729"/>
                  </a:cubicBezTo>
                  <a:cubicBezTo>
                    <a:pt x="1069" y="729"/>
                    <a:pt x="1173" y="688"/>
                    <a:pt x="1226" y="561"/>
                  </a:cubicBezTo>
                  <a:cubicBezTo>
                    <a:pt x="1277" y="445"/>
                    <a:pt x="1224" y="306"/>
                    <a:pt x="1114" y="242"/>
                  </a:cubicBezTo>
                  <a:cubicBezTo>
                    <a:pt x="1066" y="213"/>
                    <a:pt x="1014" y="198"/>
                    <a:pt x="959" y="186"/>
                  </a:cubicBezTo>
                  <a:cubicBezTo>
                    <a:pt x="887" y="167"/>
                    <a:pt x="814" y="154"/>
                    <a:pt x="742" y="136"/>
                  </a:cubicBezTo>
                  <a:cubicBezTo>
                    <a:pt x="599" y="101"/>
                    <a:pt x="456" y="56"/>
                    <a:pt x="315" y="11"/>
                  </a:cubicBezTo>
                  <a:cubicBezTo>
                    <a:pt x="295" y="4"/>
                    <a:pt x="275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35"/>
            <p:cNvSpPr/>
            <p:nvPr/>
          </p:nvSpPr>
          <p:spPr>
            <a:xfrm>
              <a:off x="1922127" y="3963392"/>
              <a:ext cx="33374" cy="39135"/>
            </a:xfrm>
            <a:custGeom>
              <a:rect b="b" l="l" r="r" t="t"/>
              <a:pathLst>
                <a:path extrusionOk="0" h="1135" w="968">
                  <a:moveTo>
                    <a:pt x="754" y="1"/>
                  </a:moveTo>
                  <a:cubicBezTo>
                    <a:pt x="708" y="1"/>
                    <a:pt x="664" y="17"/>
                    <a:pt x="631" y="53"/>
                  </a:cubicBezTo>
                  <a:cubicBezTo>
                    <a:pt x="441" y="262"/>
                    <a:pt x="258" y="484"/>
                    <a:pt x="108" y="723"/>
                  </a:cubicBezTo>
                  <a:cubicBezTo>
                    <a:pt x="53" y="814"/>
                    <a:pt x="1" y="944"/>
                    <a:pt x="60" y="1045"/>
                  </a:cubicBezTo>
                  <a:cubicBezTo>
                    <a:pt x="93" y="1101"/>
                    <a:pt x="156" y="1135"/>
                    <a:pt x="219" y="1135"/>
                  </a:cubicBezTo>
                  <a:cubicBezTo>
                    <a:pt x="235" y="1135"/>
                    <a:pt x="251" y="1133"/>
                    <a:pt x="266" y="1129"/>
                  </a:cubicBezTo>
                  <a:cubicBezTo>
                    <a:pt x="334" y="1110"/>
                    <a:pt x="382" y="1056"/>
                    <a:pt x="417" y="998"/>
                  </a:cubicBezTo>
                  <a:cubicBezTo>
                    <a:pt x="487" y="884"/>
                    <a:pt x="547" y="762"/>
                    <a:pt x="623" y="652"/>
                  </a:cubicBezTo>
                  <a:cubicBezTo>
                    <a:pt x="647" y="618"/>
                    <a:pt x="670" y="585"/>
                    <a:pt x="695" y="553"/>
                  </a:cubicBezTo>
                  <a:cubicBezTo>
                    <a:pt x="707" y="537"/>
                    <a:pt x="719" y="521"/>
                    <a:pt x="731" y="507"/>
                  </a:cubicBezTo>
                  <a:lnTo>
                    <a:pt x="742" y="491"/>
                  </a:lnTo>
                  <a:cubicBezTo>
                    <a:pt x="743" y="490"/>
                    <a:pt x="743" y="490"/>
                    <a:pt x="745" y="488"/>
                  </a:cubicBezTo>
                  <a:cubicBezTo>
                    <a:pt x="792" y="428"/>
                    <a:pt x="840" y="367"/>
                    <a:pt x="889" y="310"/>
                  </a:cubicBezTo>
                  <a:cubicBezTo>
                    <a:pt x="952" y="239"/>
                    <a:pt x="967" y="125"/>
                    <a:pt x="889" y="53"/>
                  </a:cubicBezTo>
                  <a:cubicBezTo>
                    <a:pt x="853" y="20"/>
                    <a:pt x="803" y="1"/>
                    <a:pt x="7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35"/>
            <p:cNvSpPr/>
            <p:nvPr/>
          </p:nvSpPr>
          <p:spPr>
            <a:xfrm>
              <a:off x="1982084" y="3951463"/>
              <a:ext cx="276" cy="241"/>
            </a:xfrm>
            <a:custGeom>
              <a:rect b="b" l="l" r="r" t="t"/>
              <a:pathLst>
                <a:path extrusionOk="0" h="7" w="8">
                  <a:moveTo>
                    <a:pt x="1" y="1"/>
                  </a:moveTo>
                  <a:cubicBezTo>
                    <a:pt x="2" y="2"/>
                    <a:pt x="4" y="3"/>
                    <a:pt x="7" y="6"/>
                  </a:cubicBezTo>
                  <a:cubicBezTo>
                    <a:pt x="4" y="3"/>
                    <a:pt x="3" y="2"/>
                    <a:pt x="1" y="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35"/>
            <p:cNvSpPr/>
            <p:nvPr/>
          </p:nvSpPr>
          <p:spPr>
            <a:xfrm>
              <a:off x="1967810" y="3948326"/>
              <a:ext cx="43131" cy="25170"/>
            </a:xfrm>
            <a:custGeom>
              <a:rect b="b" l="l" r="r" t="t"/>
              <a:pathLst>
                <a:path extrusionOk="0" h="730" w="1251">
                  <a:moveTo>
                    <a:pt x="224" y="1"/>
                  </a:moveTo>
                  <a:cubicBezTo>
                    <a:pt x="171" y="1"/>
                    <a:pt x="118" y="20"/>
                    <a:pt x="81" y="61"/>
                  </a:cubicBezTo>
                  <a:cubicBezTo>
                    <a:pt x="0" y="147"/>
                    <a:pt x="5" y="267"/>
                    <a:pt x="81" y="354"/>
                  </a:cubicBezTo>
                  <a:cubicBezTo>
                    <a:pt x="101" y="379"/>
                    <a:pt x="125" y="401"/>
                    <a:pt x="148" y="422"/>
                  </a:cubicBezTo>
                  <a:cubicBezTo>
                    <a:pt x="172" y="442"/>
                    <a:pt x="197" y="462"/>
                    <a:pt x="221" y="479"/>
                  </a:cubicBezTo>
                  <a:lnTo>
                    <a:pt x="237" y="491"/>
                  </a:lnTo>
                  <a:cubicBezTo>
                    <a:pt x="245" y="496"/>
                    <a:pt x="248" y="499"/>
                    <a:pt x="248" y="499"/>
                  </a:cubicBezTo>
                  <a:cubicBezTo>
                    <a:pt x="248" y="499"/>
                    <a:pt x="244" y="495"/>
                    <a:pt x="240" y="491"/>
                  </a:cubicBezTo>
                  <a:lnTo>
                    <a:pt x="240" y="491"/>
                  </a:lnTo>
                  <a:cubicBezTo>
                    <a:pt x="313" y="548"/>
                    <a:pt x="385" y="597"/>
                    <a:pt x="471" y="631"/>
                  </a:cubicBezTo>
                  <a:cubicBezTo>
                    <a:pt x="612" y="688"/>
                    <a:pt x="763" y="722"/>
                    <a:pt x="914" y="729"/>
                  </a:cubicBezTo>
                  <a:cubicBezTo>
                    <a:pt x="921" y="730"/>
                    <a:pt x="928" y="730"/>
                    <a:pt x="935" y="730"/>
                  </a:cubicBezTo>
                  <a:cubicBezTo>
                    <a:pt x="1023" y="730"/>
                    <a:pt x="1132" y="701"/>
                    <a:pt x="1194" y="640"/>
                  </a:cubicBezTo>
                  <a:cubicBezTo>
                    <a:pt x="1235" y="599"/>
                    <a:pt x="1250" y="546"/>
                    <a:pt x="1244" y="490"/>
                  </a:cubicBezTo>
                  <a:cubicBezTo>
                    <a:pt x="1238" y="421"/>
                    <a:pt x="1192" y="369"/>
                    <a:pt x="1141" y="329"/>
                  </a:cubicBezTo>
                  <a:cubicBezTo>
                    <a:pt x="1069" y="274"/>
                    <a:pt x="990" y="245"/>
                    <a:pt x="901" y="225"/>
                  </a:cubicBezTo>
                  <a:cubicBezTo>
                    <a:pt x="837" y="212"/>
                    <a:pt x="771" y="202"/>
                    <a:pt x="707" y="189"/>
                  </a:cubicBezTo>
                  <a:cubicBezTo>
                    <a:pt x="636" y="173"/>
                    <a:pt x="563" y="156"/>
                    <a:pt x="494" y="135"/>
                  </a:cubicBezTo>
                  <a:cubicBezTo>
                    <a:pt x="484" y="131"/>
                    <a:pt x="474" y="128"/>
                    <a:pt x="464" y="124"/>
                  </a:cubicBezTo>
                  <a:cubicBezTo>
                    <a:pt x="459" y="119"/>
                    <a:pt x="439" y="109"/>
                    <a:pt x="434" y="105"/>
                  </a:cubicBezTo>
                  <a:cubicBezTo>
                    <a:pt x="428" y="103"/>
                    <a:pt x="424" y="99"/>
                    <a:pt x="419" y="97"/>
                  </a:cubicBezTo>
                  <a:lnTo>
                    <a:pt x="419" y="97"/>
                  </a:lnTo>
                  <a:cubicBezTo>
                    <a:pt x="421" y="98"/>
                    <a:pt x="423" y="99"/>
                    <a:pt x="424" y="102"/>
                  </a:cubicBezTo>
                  <a:cubicBezTo>
                    <a:pt x="423" y="99"/>
                    <a:pt x="421" y="98"/>
                    <a:pt x="418" y="97"/>
                  </a:cubicBezTo>
                  <a:lnTo>
                    <a:pt x="417" y="97"/>
                  </a:lnTo>
                  <a:cubicBezTo>
                    <a:pt x="407" y="90"/>
                    <a:pt x="404" y="88"/>
                    <a:pt x="405" y="88"/>
                  </a:cubicBezTo>
                  <a:lnTo>
                    <a:pt x="405" y="88"/>
                  </a:lnTo>
                  <a:cubicBezTo>
                    <a:pt x="405" y="88"/>
                    <a:pt x="408" y="90"/>
                    <a:pt x="412" y="93"/>
                  </a:cubicBezTo>
                  <a:cubicBezTo>
                    <a:pt x="400" y="82"/>
                    <a:pt x="387" y="71"/>
                    <a:pt x="375" y="61"/>
                  </a:cubicBezTo>
                  <a:cubicBezTo>
                    <a:pt x="335" y="22"/>
                    <a:pt x="279" y="1"/>
                    <a:pt x="2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35"/>
            <p:cNvSpPr/>
            <p:nvPr/>
          </p:nvSpPr>
          <p:spPr>
            <a:xfrm>
              <a:off x="1856446" y="4086514"/>
              <a:ext cx="32340" cy="35618"/>
            </a:xfrm>
            <a:custGeom>
              <a:rect b="b" l="l" r="r" t="t"/>
              <a:pathLst>
                <a:path extrusionOk="0" h="1033" w="938">
                  <a:moveTo>
                    <a:pt x="702" y="1"/>
                  </a:moveTo>
                  <a:cubicBezTo>
                    <a:pt x="699" y="1"/>
                    <a:pt x="696" y="1"/>
                    <a:pt x="693" y="1"/>
                  </a:cubicBezTo>
                  <a:cubicBezTo>
                    <a:pt x="631" y="3"/>
                    <a:pt x="564" y="24"/>
                    <a:pt x="522" y="73"/>
                  </a:cubicBezTo>
                  <a:cubicBezTo>
                    <a:pt x="428" y="178"/>
                    <a:pt x="330" y="279"/>
                    <a:pt x="237" y="386"/>
                  </a:cubicBezTo>
                  <a:cubicBezTo>
                    <a:pt x="182" y="451"/>
                    <a:pt x="126" y="516"/>
                    <a:pt x="79" y="588"/>
                  </a:cubicBezTo>
                  <a:cubicBezTo>
                    <a:pt x="53" y="627"/>
                    <a:pt x="26" y="680"/>
                    <a:pt x="13" y="725"/>
                  </a:cubicBezTo>
                  <a:cubicBezTo>
                    <a:pt x="1" y="770"/>
                    <a:pt x="2" y="820"/>
                    <a:pt x="8" y="866"/>
                  </a:cubicBezTo>
                  <a:cubicBezTo>
                    <a:pt x="17" y="921"/>
                    <a:pt x="29" y="961"/>
                    <a:pt x="74" y="996"/>
                  </a:cubicBezTo>
                  <a:cubicBezTo>
                    <a:pt x="103" y="1019"/>
                    <a:pt x="140" y="1033"/>
                    <a:pt x="177" y="1033"/>
                  </a:cubicBezTo>
                  <a:cubicBezTo>
                    <a:pt x="191" y="1033"/>
                    <a:pt x="205" y="1031"/>
                    <a:pt x="219" y="1027"/>
                  </a:cubicBezTo>
                  <a:cubicBezTo>
                    <a:pt x="248" y="1017"/>
                    <a:pt x="276" y="1006"/>
                    <a:pt x="304" y="994"/>
                  </a:cubicBezTo>
                  <a:cubicBezTo>
                    <a:pt x="315" y="989"/>
                    <a:pt x="328" y="986"/>
                    <a:pt x="338" y="980"/>
                  </a:cubicBezTo>
                  <a:cubicBezTo>
                    <a:pt x="364" y="965"/>
                    <a:pt x="386" y="944"/>
                    <a:pt x="407" y="923"/>
                  </a:cubicBezTo>
                  <a:cubicBezTo>
                    <a:pt x="432" y="901"/>
                    <a:pt x="454" y="877"/>
                    <a:pt x="476" y="854"/>
                  </a:cubicBezTo>
                  <a:cubicBezTo>
                    <a:pt x="521" y="805"/>
                    <a:pt x="559" y="753"/>
                    <a:pt x="602" y="705"/>
                  </a:cubicBezTo>
                  <a:cubicBezTo>
                    <a:pt x="688" y="607"/>
                    <a:pt x="778" y="513"/>
                    <a:pt x="864" y="417"/>
                  </a:cubicBezTo>
                  <a:cubicBezTo>
                    <a:pt x="907" y="369"/>
                    <a:pt x="935" y="312"/>
                    <a:pt x="935" y="246"/>
                  </a:cubicBezTo>
                  <a:cubicBezTo>
                    <a:pt x="937" y="184"/>
                    <a:pt x="911" y="112"/>
                    <a:pt x="865" y="73"/>
                  </a:cubicBezTo>
                  <a:cubicBezTo>
                    <a:pt x="821" y="31"/>
                    <a:pt x="764" y="1"/>
                    <a:pt x="7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35"/>
            <p:cNvSpPr/>
            <p:nvPr/>
          </p:nvSpPr>
          <p:spPr>
            <a:xfrm>
              <a:off x="1865342" y="4120716"/>
              <a:ext cx="1724" cy="690"/>
            </a:xfrm>
            <a:custGeom>
              <a:rect b="b" l="l" r="r" t="t"/>
              <a:pathLst>
                <a:path extrusionOk="0" h="20" w="50">
                  <a:moveTo>
                    <a:pt x="49" y="0"/>
                  </a:moveTo>
                  <a:lnTo>
                    <a:pt x="0" y="20"/>
                  </a:lnTo>
                  <a:cubicBezTo>
                    <a:pt x="16" y="15"/>
                    <a:pt x="31" y="8"/>
                    <a:pt x="49" y="0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35"/>
            <p:cNvSpPr/>
            <p:nvPr/>
          </p:nvSpPr>
          <p:spPr>
            <a:xfrm>
              <a:off x="1859860" y="4202843"/>
              <a:ext cx="40166" cy="30618"/>
            </a:xfrm>
            <a:custGeom>
              <a:rect b="b" l="l" r="r" t="t"/>
              <a:pathLst>
                <a:path extrusionOk="0" h="888" w="1165">
                  <a:moveTo>
                    <a:pt x="286" y="0"/>
                  </a:moveTo>
                  <a:cubicBezTo>
                    <a:pt x="222" y="0"/>
                    <a:pt x="147" y="28"/>
                    <a:pt x="104" y="75"/>
                  </a:cubicBezTo>
                  <a:cubicBezTo>
                    <a:pt x="10" y="177"/>
                    <a:pt x="1" y="340"/>
                    <a:pt x="104" y="441"/>
                  </a:cubicBezTo>
                  <a:cubicBezTo>
                    <a:pt x="206" y="542"/>
                    <a:pt x="324" y="630"/>
                    <a:pt x="448" y="704"/>
                  </a:cubicBezTo>
                  <a:cubicBezTo>
                    <a:pt x="573" y="778"/>
                    <a:pt x="705" y="834"/>
                    <a:pt x="843" y="878"/>
                  </a:cubicBezTo>
                  <a:cubicBezTo>
                    <a:pt x="863" y="884"/>
                    <a:pt x="885" y="887"/>
                    <a:pt x="908" y="887"/>
                  </a:cubicBezTo>
                  <a:cubicBezTo>
                    <a:pt x="953" y="887"/>
                    <a:pt x="1002" y="875"/>
                    <a:pt x="1036" y="854"/>
                  </a:cubicBezTo>
                  <a:cubicBezTo>
                    <a:pt x="1083" y="824"/>
                    <a:pt x="1116" y="786"/>
                    <a:pt x="1137" y="734"/>
                  </a:cubicBezTo>
                  <a:cubicBezTo>
                    <a:pt x="1156" y="685"/>
                    <a:pt x="1164" y="626"/>
                    <a:pt x="1147" y="573"/>
                  </a:cubicBezTo>
                  <a:cubicBezTo>
                    <a:pt x="1130" y="516"/>
                    <a:pt x="1091" y="449"/>
                    <a:pt x="1033" y="423"/>
                  </a:cubicBezTo>
                  <a:cubicBezTo>
                    <a:pt x="870" y="350"/>
                    <a:pt x="708" y="266"/>
                    <a:pt x="564" y="158"/>
                  </a:cubicBezTo>
                  <a:cubicBezTo>
                    <a:pt x="532" y="131"/>
                    <a:pt x="498" y="105"/>
                    <a:pt x="468" y="75"/>
                  </a:cubicBezTo>
                  <a:cubicBezTo>
                    <a:pt x="419" y="28"/>
                    <a:pt x="353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35"/>
            <p:cNvSpPr/>
            <p:nvPr/>
          </p:nvSpPr>
          <p:spPr>
            <a:xfrm>
              <a:off x="2033870" y="4126508"/>
              <a:ext cx="35615" cy="43031"/>
            </a:xfrm>
            <a:custGeom>
              <a:rect b="b" l="l" r="r" t="t"/>
              <a:pathLst>
                <a:path extrusionOk="0" h="1248" w="1033">
                  <a:moveTo>
                    <a:pt x="737" y="1"/>
                  </a:moveTo>
                  <a:cubicBezTo>
                    <a:pt x="649" y="1"/>
                    <a:pt x="566" y="47"/>
                    <a:pt x="511" y="128"/>
                  </a:cubicBezTo>
                  <a:cubicBezTo>
                    <a:pt x="431" y="247"/>
                    <a:pt x="359" y="369"/>
                    <a:pt x="285" y="491"/>
                  </a:cubicBezTo>
                  <a:cubicBezTo>
                    <a:pt x="249" y="553"/>
                    <a:pt x="210" y="613"/>
                    <a:pt x="173" y="674"/>
                  </a:cubicBezTo>
                  <a:cubicBezTo>
                    <a:pt x="134" y="733"/>
                    <a:pt x="90" y="789"/>
                    <a:pt x="59" y="853"/>
                  </a:cubicBezTo>
                  <a:cubicBezTo>
                    <a:pt x="1" y="972"/>
                    <a:pt x="18" y="1110"/>
                    <a:pt x="127" y="1193"/>
                  </a:cubicBezTo>
                  <a:cubicBezTo>
                    <a:pt x="174" y="1230"/>
                    <a:pt x="231" y="1248"/>
                    <a:pt x="287" y="1248"/>
                  </a:cubicBezTo>
                  <a:cubicBezTo>
                    <a:pt x="355" y="1248"/>
                    <a:pt x="422" y="1222"/>
                    <a:pt x="474" y="1173"/>
                  </a:cubicBezTo>
                  <a:cubicBezTo>
                    <a:pt x="588" y="1061"/>
                    <a:pt x="665" y="905"/>
                    <a:pt x="743" y="765"/>
                  </a:cubicBezTo>
                  <a:cubicBezTo>
                    <a:pt x="813" y="639"/>
                    <a:pt x="884" y="512"/>
                    <a:pt x="962" y="389"/>
                  </a:cubicBezTo>
                  <a:cubicBezTo>
                    <a:pt x="1033" y="275"/>
                    <a:pt x="988" y="98"/>
                    <a:pt x="866" y="34"/>
                  </a:cubicBezTo>
                  <a:cubicBezTo>
                    <a:pt x="823" y="11"/>
                    <a:pt x="779" y="1"/>
                    <a:pt x="7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35"/>
            <p:cNvSpPr/>
            <p:nvPr/>
          </p:nvSpPr>
          <p:spPr>
            <a:xfrm>
              <a:off x="2041904" y="4053863"/>
              <a:ext cx="35202" cy="25308"/>
            </a:xfrm>
            <a:custGeom>
              <a:rect b="b" l="l" r="r" t="t"/>
              <a:pathLst>
                <a:path extrusionOk="0" h="734" w="1021">
                  <a:moveTo>
                    <a:pt x="267" y="1"/>
                  </a:moveTo>
                  <a:cubicBezTo>
                    <a:pt x="219" y="1"/>
                    <a:pt x="169" y="15"/>
                    <a:pt x="132" y="36"/>
                  </a:cubicBezTo>
                  <a:cubicBezTo>
                    <a:pt x="79" y="68"/>
                    <a:pt x="29" y="127"/>
                    <a:pt x="15" y="189"/>
                  </a:cubicBezTo>
                  <a:cubicBezTo>
                    <a:pt x="1" y="254"/>
                    <a:pt x="3" y="327"/>
                    <a:pt x="41" y="385"/>
                  </a:cubicBezTo>
                  <a:cubicBezTo>
                    <a:pt x="54" y="402"/>
                    <a:pt x="67" y="419"/>
                    <a:pt x="81" y="437"/>
                  </a:cubicBezTo>
                  <a:cubicBezTo>
                    <a:pt x="100" y="455"/>
                    <a:pt x="121" y="470"/>
                    <a:pt x="144" y="481"/>
                  </a:cubicBezTo>
                  <a:cubicBezTo>
                    <a:pt x="324" y="558"/>
                    <a:pt x="488" y="661"/>
                    <a:pt x="675" y="724"/>
                  </a:cubicBezTo>
                  <a:cubicBezTo>
                    <a:pt x="695" y="730"/>
                    <a:pt x="717" y="734"/>
                    <a:pt x="741" y="734"/>
                  </a:cubicBezTo>
                  <a:cubicBezTo>
                    <a:pt x="790" y="734"/>
                    <a:pt x="843" y="720"/>
                    <a:pt x="882" y="697"/>
                  </a:cubicBezTo>
                  <a:cubicBezTo>
                    <a:pt x="938" y="663"/>
                    <a:pt x="991" y="600"/>
                    <a:pt x="1006" y="536"/>
                  </a:cubicBezTo>
                  <a:cubicBezTo>
                    <a:pt x="1021" y="466"/>
                    <a:pt x="1016" y="390"/>
                    <a:pt x="977" y="328"/>
                  </a:cubicBezTo>
                  <a:cubicBezTo>
                    <a:pt x="939" y="270"/>
                    <a:pt x="886" y="224"/>
                    <a:pt x="816" y="204"/>
                  </a:cubicBezTo>
                  <a:cubicBezTo>
                    <a:pt x="760" y="189"/>
                    <a:pt x="705" y="168"/>
                    <a:pt x="650" y="146"/>
                  </a:cubicBezTo>
                  <a:cubicBezTo>
                    <a:pt x="544" y="99"/>
                    <a:pt x="438" y="49"/>
                    <a:pt x="329" y="10"/>
                  </a:cubicBezTo>
                  <a:cubicBezTo>
                    <a:pt x="310" y="4"/>
                    <a:pt x="289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35"/>
            <p:cNvSpPr/>
            <p:nvPr/>
          </p:nvSpPr>
          <p:spPr>
            <a:xfrm>
              <a:off x="2000254" y="4015765"/>
              <a:ext cx="26272" cy="33101"/>
            </a:xfrm>
            <a:custGeom>
              <a:rect b="b" l="l" r="r" t="t"/>
              <a:pathLst>
                <a:path extrusionOk="0" h="960" w="762">
                  <a:moveTo>
                    <a:pt x="496" y="1"/>
                  </a:moveTo>
                  <a:cubicBezTo>
                    <a:pt x="474" y="1"/>
                    <a:pt x="453" y="4"/>
                    <a:pt x="433" y="10"/>
                  </a:cubicBezTo>
                  <a:cubicBezTo>
                    <a:pt x="370" y="31"/>
                    <a:pt x="317" y="69"/>
                    <a:pt x="282" y="126"/>
                  </a:cubicBezTo>
                  <a:cubicBezTo>
                    <a:pt x="193" y="271"/>
                    <a:pt x="111" y="422"/>
                    <a:pt x="38" y="575"/>
                  </a:cubicBezTo>
                  <a:cubicBezTo>
                    <a:pt x="21" y="604"/>
                    <a:pt x="10" y="636"/>
                    <a:pt x="8" y="670"/>
                  </a:cubicBezTo>
                  <a:cubicBezTo>
                    <a:pt x="1" y="704"/>
                    <a:pt x="2" y="737"/>
                    <a:pt x="12" y="772"/>
                  </a:cubicBezTo>
                  <a:cubicBezTo>
                    <a:pt x="28" y="830"/>
                    <a:pt x="75" y="895"/>
                    <a:pt x="130" y="924"/>
                  </a:cubicBezTo>
                  <a:cubicBezTo>
                    <a:pt x="170" y="945"/>
                    <a:pt x="216" y="959"/>
                    <a:pt x="263" y="959"/>
                  </a:cubicBezTo>
                  <a:cubicBezTo>
                    <a:pt x="284" y="959"/>
                    <a:pt x="305" y="956"/>
                    <a:pt x="326" y="950"/>
                  </a:cubicBezTo>
                  <a:cubicBezTo>
                    <a:pt x="386" y="930"/>
                    <a:pt x="451" y="893"/>
                    <a:pt x="479" y="832"/>
                  </a:cubicBezTo>
                  <a:cubicBezTo>
                    <a:pt x="550" y="678"/>
                    <a:pt x="631" y="528"/>
                    <a:pt x="719" y="382"/>
                  </a:cubicBezTo>
                  <a:cubicBezTo>
                    <a:pt x="753" y="326"/>
                    <a:pt x="761" y="250"/>
                    <a:pt x="744" y="188"/>
                  </a:cubicBezTo>
                  <a:cubicBezTo>
                    <a:pt x="729" y="128"/>
                    <a:pt x="683" y="65"/>
                    <a:pt x="628" y="37"/>
                  </a:cubicBezTo>
                  <a:cubicBezTo>
                    <a:pt x="588" y="15"/>
                    <a:pt x="542" y="1"/>
                    <a:pt x="4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35"/>
            <p:cNvSpPr/>
            <p:nvPr/>
          </p:nvSpPr>
          <p:spPr>
            <a:xfrm>
              <a:off x="1373753" y="3278381"/>
              <a:ext cx="181662" cy="206052"/>
            </a:xfrm>
            <a:custGeom>
              <a:rect b="b" l="l" r="r" t="t"/>
              <a:pathLst>
                <a:path extrusionOk="0" h="5976" w="5269">
                  <a:moveTo>
                    <a:pt x="3288" y="0"/>
                  </a:moveTo>
                  <a:cubicBezTo>
                    <a:pt x="3270" y="0"/>
                    <a:pt x="3251" y="3"/>
                    <a:pt x="3231" y="8"/>
                  </a:cubicBezTo>
                  <a:cubicBezTo>
                    <a:pt x="2471" y="216"/>
                    <a:pt x="1733" y="403"/>
                    <a:pt x="1046" y="807"/>
                  </a:cubicBezTo>
                  <a:cubicBezTo>
                    <a:pt x="650" y="1041"/>
                    <a:pt x="1" y="1456"/>
                    <a:pt x="155" y="2009"/>
                  </a:cubicBezTo>
                  <a:cubicBezTo>
                    <a:pt x="235" y="2296"/>
                    <a:pt x="470" y="2384"/>
                    <a:pt x="724" y="2384"/>
                  </a:cubicBezTo>
                  <a:cubicBezTo>
                    <a:pt x="900" y="2384"/>
                    <a:pt x="1084" y="2342"/>
                    <a:pt x="1234" y="2294"/>
                  </a:cubicBezTo>
                  <a:cubicBezTo>
                    <a:pt x="1698" y="2145"/>
                    <a:pt x="2135" y="1934"/>
                    <a:pt x="2602" y="1790"/>
                  </a:cubicBezTo>
                  <a:cubicBezTo>
                    <a:pt x="2962" y="1681"/>
                    <a:pt x="3332" y="1578"/>
                    <a:pt x="3708" y="1561"/>
                  </a:cubicBezTo>
                  <a:cubicBezTo>
                    <a:pt x="3763" y="1559"/>
                    <a:pt x="3824" y="1555"/>
                    <a:pt x="3886" y="1555"/>
                  </a:cubicBezTo>
                  <a:cubicBezTo>
                    <a:pt x="3984" y="1555"/>
                    <a:pt x="4085" y="1564"/>
                    <a:pt x="4165" y="1604"/>
                  </a:cubicBezTo>
                  <a:cubicBezTo>
                    <a:pt x="4182" y="1613"/>
                    <a:pt x="4193" y="1616"/>
                    <a:pt x="4200" y="1617"/>
                  </a:cubicBezTo>
                  <a:cubicBezTo>
                    <a:pt x="4198" y="1617"/>
                    <a:pt x="4196" y="1617"/>
                    <a:pt x="4194" y="1617"/>
                  </a:cubicBezTo>
                  <a:cubicBezTo>
                    <a:pt x="4183" y="1617"/>
                    <a:pt x="4168" y="1620"/>
                    <a:pt x="4150" y="1634"/>
                  </a:cubicBezTo>
                  <a:cubicBezTo>
                    <a:pt x="4096" y="1676"/>
                    <a:pt x="4032" y="1708"/>
                    <a:pt x="3972" y="1737"/>
                  </a:cubicBezTo>
                  <a:cubicBezTo>
                    <a:pt x="3493" y="1965"/>
                    <a:pt x="2941" y="1997"/>
                    <a:pt x="2446" y="2186"/>
                  </a:cubicBezTo>
                  <a:cubicBezTo>
                    <a:pt x="1906" y="2392"/>
                    <a:pt x="1342" y="2634"/>
                    <a:pt x="914" y="3033"/>
                  </a:cubicBezTo>
                  <a:cubicBezTo>
                    <a:pt x="626" y="3299"/>
                    <a:pt x="173" y="4067"/>
                    <a:pt x="780" y="4263"/>
                  </a:cubicBezTo>
                  <a:cubicBezTo>
                    <a:pt x="838" y="4281"/>
                    <a:pt x="898" y="4289"/>
                    <a:pt x="959" y="4289"/>
                  </a:cubicBezTo>
                  <a:cubicBezTo>
                    <a:pt x="1143" y="4289"/>
                    <a:pt x="1335" y="4220"/>
                    <a:pt x="1497" y="4163"/>
                  </a:cubicBezTo>
                  <a:cubicBezTo>
                    <a:pt x="1937" y="4008"/>
                    <a:pt x="2374" y="3852"/>
                    <a:pt x="2826" y="3736"/>
                  </a:cubicBezTo>
                  <a:cubicBezTo>
                    <a:pt x="3206" y="3638"/>
                    <a:pt x="3593" y="3567"/>
                    <a:pt x="3982" y="3519"/>
                  </a:cubicBezTo>
                  <a:cubicBezTo>
                    <a:pt x="4091" y="3506"/>
                    <a:pt x="4218" y="3489"/>
                    <a:pt x="4344" y="3489"/>
                  </a:cubicBezTo>
                  <a:cubicBezTo>
                    <a:pt x="4440" y="3489"/>
                    <a:pt x="4535" y="3499"/>
                    <a:pt x="4622" y="3527"/>
                  </a:cubicBezTo>
                  <a:cubicBezTo>
                    <a:pt x="4445" y="3626"/>
                    <a:pt x="4198" y="3669"/>
                    <a:pt x="4037" y="3707"/>
                  </a:cubicBezTo>
                  <a:cubicBezTo>
                    <a:pt x="3727" y="3784"/>
                    <a:pt x="3424" y="3853"/>
                    <a:pt x="3124" y="3971"/>
                  </a:cubicBezTo>
                  <a:cubicBezTo>
                    <a:pt x="2732" y="4123"/>
                    <a:pt x="2351" y="4305"/>
                    <a:pt x="2003" y="4545"/>
                  </a:cubicBezTo>
                  <a:cubicBezTo>
                    <a:pt x="1755" y="4717"/>
                    <a:pt x="1441" y="4928"/>
                    <a:pt x="1369" y="5244"/>
                  </a:cubicBezTo>
                  <a:cubicBezTo>
                    <a:pt x="1239" y="5817"/>
                    <a:pt x="1849" y="5976"/>
                    <a:pt x="2335" y="5976"/>
                  </a:cubicBezTo>
                  <a:cubicBezTo>
                    <a:pt x="2458" y="5976"/>
                    <a:pt x="2573" y="5966"/>
                    <a:pt x="2666" y="5950"/>
                  </a:cubicBezTo>
                  <a:cubicBezTo>
                    <a:pt x="3286" y="5841"/>
                    <a:pt x="3885" y="5568"/>
                    <a:pt x="4422" y="5247"/>
                  </a:cubicBezTo>
                  <a:cubicBezTo>
                    <a:pt x="4597" y="5141"/>
                    <a:pt x="4509" y="4871"/>
                    <a:pt x="4324" y="4871"/>
                  </a:cubicBezTo>
                  <a:cubicBezTo>
                    <a:pt x="4306" y="4871"/>
                    <a:pt x="4287" y="4873"/>
                    <a:pt x="4268" y="4879"/>
                  </a:cubicBezTo>
                  <a:cubicBezTo>
                    <a:pt x="3770" y="5022"/>
                    <a:pt x="3311" y="5264"/>
                    <a:pt x="2813" y="5400"/>
                  </a:cubicBezTo>
                  <a:cubicBezTo>
                    <a:pt x="2648" y="5445"/>
                    <a:pt x="2465" y="5490"/>
                    <a:pt x="2288" y="5490"/>
                  </a:cubicBezTo>
                  <a:cubicBezTo>
                    <a:pt x="2212" y="5490"/>
                    <a:pt x="2138" y="5482"/>
                    <a:pt x="2066" y="5462"/>
                  </a:cubicBezTo>
                  <a:cubicBezTo>
                    <a:pt x="1968" y="5435"/>
                    <a:pt x="1868" y="5409"/>
                    <a:pt x="1896" y="5315"/>
                  </a:cubicBezTo>
                  <a:cubicBezTo>
                    <a:pt x="1936" y="5186"/>
                    <a:pt x="2164" y="5072"/>
                    <a:pt x="2269" y="5001"/>
                  </a:cubicBezTo>
                  <a:cubicBezTo>
                    <a:pt x="2789" y="4650"/>
                    <a:pt x="3373" y="4402"/>
                    <a:pt x="3981" y="4258"/>
                  </a:cubicBezTo>
                  <a:cubicBezTo>
                    <a:pt x="4425" y="4153"/>
                    <a:pt x="4968" y="4045"/>
                    <a:pt x="5213" y="3613"/>
                  </a:cubicBezTo>
                  <a:cubicBezTo>
                    <a:pt x="5268" y="3514"/>
                    <a:pt x="5243" y="3406"/>
                    <a:pt x="5174" y="3321"/>
                  </a:cubicBezTo>
                  <a:cubicBezTo>
                    <a:pt x="4970" y="3077"/>
                    <a:pt x="4665" y="3009"/>
                    <a:pt x="4352" y="3009"/>
                  </a:cubicBezTo>
                  <a:cubicBezTo>
                    <a:pt x="4135" y="3009"/>
                    <a:pt x="3915" y="3042"/>
                    <a:pt x="3722" y="3070"/>
                  </a:cubicBezTo>
                  <a:cubicBezTo>
                    <a:pt x="2995" y="3178"/>
                    <a:pt x="2296" y="3349"/>
                    <a:pt x="1601" y="3585"/>
                  </a:cubicBezTo>
                  <a:cubicBezTo>
                    <a:pt x="1468" y="3628"/>
                    <a:pt x="1338" y="3679"/>
                    <a:pt x="1204" y="3719"/>
                  </a:cubicBezTo>
                  <a:cubicBezTo>
                    <a:pt x="1196" y="3721"/>
                    <a:pt x="1133" y="3731"/>
                    <a:pt x="1073" y="3742"/>
                  </a:cubicBezTo>
                  <a:cubicBezTo>
                    <a:pt x="1086" y="3710"/>
                    <a:pt x="1097" y="3678"/>
                    <a:pt x="1105" y="3664"/>
                  </a:cubicBezTo>
                  <a:cubicBezTo>
                    <a:pt x="1174" y="3545"/>
                    <a:pt x="1280" y="3448"/>
                    <a:pt x="1385" y="3363"/>
                  </a:cubicBezTo>
                  <a:cubicBezTo>
                    <a:pt x="1786" y="3039"/>
                    <a:pt x="2313" y="2824"/>
                    <a:pt x="2799" y="2660"/>
                  </a:cubicBezTo>
                  <a:cubicBezTo>
                    <a:pt x="3276" y="2497"/>
                    <a:pt x="3797" y="2455"/>
                    <a:pt x="4250" y="2217"/>
                  </a:cubicBezTo>
                  <a:cubicBezTo>
                    <a:pt x="4686" y="1991"/>
                    <a:pt x="4953" y="1403"/>
                    <a:pt x="4390" y="1142"/>
                  </a:cubicBezTo>
                  <a:cubicBezTo>
                    <a:pt x="4206" y="1057"/>
                    <a:pt x="3999" y="1024"/>
                    <a:pt x="3785" y="1024"/>
                  </a:cubicBezTo>
                  <a:cubicBezTo>
                    <a:pt x="3332" y="1024"/>
                    <a:pt x="2845" y="1171"/>
                    <a:pt x="2462" y="1287"/>
                  </a:cubicBezTo>
                  <a:cubicBezTo>
                    <a:pt x="2030" y="1417"/>
                    <a:pt x="1628" y="1604"/>
                    <a:pt x="1203" y="1747"/>
                  </a:cubicBezTo>
                  <a:cubicBezTo>
                    <a:pt x="1130" y="1772"/>
                    <a:pt x="896" y="1869"/>
                    <a:pt x="752" y="1869"/>
                  </a:cubicBezTo>
                  <a:cubicBezTo>
                    <a:pt x="712" y="1869"/>
                    <a:pt x="679" y="1861"/>
                    <a:pt x="658" y="1842"/>
                  </a:cubicBezTo>
                  <a:lnTo>
                    <a:pt x="658" y="1842"/>
                  </a:lnTo>
                  <a:cubicBezTo>
                    <a:pt x="662" y="1845"/>
                    <a:pt x="665" y="1847"/>
                    <a:pt x="669" y="1847"/>
                  </a:cubicBezTo>
                  <a:cubicBezTo>
                    <a:pt x="704" y="1847"/>
                    <a:pt x="748" y="1719"/>
                    <a:pt x="792" y="1669"/>
                  </a:cubicBezTo>
                  <a:cubicBezTo>
                    <a:pt x="885" y="1565"/>
                    <a:pt x="999" y="1479"/>
                    <a:pt x="1114" y="1403"/>
                  </a:cubicBezTo>
                  <a:cubicBezTo>
                    <a:pt x="1781" y="949"/>
                    <a:pt x="2565" y="616"/>
                    <a:pt x="3336" y="392"/>
                  </a:cubicBezTo>
                  <a:cubicBezTo>
                    <a:pt x="3562" y="326"/>
                    <a:pt x="3493" y="0"/>
                    <a:pt x="3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35"/>
            <p:cNvSpPr/>
            <p:nvPr/>
          </p:nvSpPr>
          <p:spPr>
            <a:xfrm>
              <a:off x="1414403" y="3502489"/>
              <a:ext cx="197625" cy="180158"/>
            </a:xfrm>
            <a:custGeom>
              <a:rect b="b" l="l" r="r" t="t"/>
              <a:pathLst>
                <a:path extrusionOk="0" h="5225" w="5732">
                  <a:moveTo>
                    <a:pt x="4586" y="1"/>
                  </a:moveTo>
                  <a:cubicBezTo>
                    <a:pt x="4570" y="1"/>
                    <a:pt x="4554" y="2"/>
                    <a:pt x="4537" y="6"/>
                  </a:cubicBezTo>
                  <a:cubicBezTo>
                    <a:pt x="3555" y="211"/>
                    <a:pt x="2590" y="365"/>
                    <a:pt x="1684" y="815"/>
                  </a:cubicBezTo>
                  <a:cubicBezTo>
                    <a:pt x="1360" y="976"/>
                    <a:pt x="1037" y="1150"/>
                    <a:pt x="740" y="1359"/>
                  </a:cubicBezTo>
                  <a:cubicBezTo>
                    <a:pt x="504" y="1523"/>
                    <a:pt x="206" y="1734"/>
                    <a:pt x="124" y="2027"/>
                  </a:cubicBezTo>
                  <a:cubicBezTo>
                    <a:pt x="1" y="2472"/>
                    <a:pt x="333" y="2587"/>
                    <a:pt x="673" y="2587"/>
                  </a:cubicBezTo>
                  <a:cubicBezTo>
                    <a:pt x="816" y="2587"/>
                    <a:pt x="962" y="2567"/>
                    <a:pt x="1074" y="2542"/>
                  </a:cubicBezTo>
                  <a:cubicBezTo>
                    <a:pt x="1699" y="2402"/>
                    <a:pt x="2299" y="2166"/>
                    <a:pt x="2915" y="1992"/>
                  </a:cubicBezTo>
                  <a:cubicBezTo>
                    <a:pt x="3250" y="1897"/>
                    <a:pt x="3595" y="1803"/>
                    <a:pt x="3944" y="1778"/>
                  </a:cubicBezTo>
                  <a:cubicBezTo>
                    <a:pt x="3997" y="1775"/>
                    <a:pt x="4052" y="1772"/>
                    <a:pt x="4107" y="1772"/>
                  </a:cubicBezTo>
                  <a:cubicBezTo>
                    <a:pt x="4159" y="1772"/>
                    <a:pt x="4211" y="1774"/>
                    <a:pt x="4261" y="1780"/>
                  </a:cubicBezTo>
                  <a:cubicBezTo>
                    <a:pt x="3986" y="1888"/>
                    <a:pt x="3643" y="1916"/>
                    <a:pt x="3394" y="2004"/>
                  </a:cubicBezTo>
                  <a:cubicBezTo>
                    <a:pt x="2906" y="2178"/>
                    <a:pt x="2427" y="2407"/>
                    <a:pt x="2007" y="2716"/>
                  </a:cubicBezTo>
                  <a:cubicBezTo>
                    <a:pt x="1686" y="2953"/>
                    <a:pt x="1303" y="3262"/>
                    <a:pt x="1116" y="3626"/>
                  </a:cubicBezTo>
                  <a:cubicBezTo>
                    <a:pt x="924" y="3998"/>
                    <a:pt x="1206" y="4254"/>
                    <a:pt x="1575" y="4254"/>
                  </a:cubicBezTo>
                  <a:cubicBezTo>
                    <a:pt x="1578" y="4254"/>
                    <a:pt x="1582" y="4254"/>
                    <a:pt x="1586" y="4254"/>
                  </a:cubicBezTo>
                  <a:cubicBezTo>
                    <a:pt x="2086" y="4246"/>
                    <a:pt x="2552" y="3988"/>
                    <a:pt x="2997" y="3790"/>
                  </a:cubicBezTo>
                  <a:cubicBezTo>
                    <a:pt x="3261" y="3673"/>
                    <a:pt x="3532" y="3588"/>
                    <a:pt x="3813" y="3520"/>
                  </a:cubicBezTo>
                  <a:cubicBezTo>
                    <a:pt x="4114" y="3445"/>
                    <a:pt x="4423" y="3381"/>
                    <a:pt x="4732" y="3376"/>
                  </a:cubicBezTo>
                  <a:cubicBezTo>
                    <a:pt x="4764" y="3376"/>
                    <a:pt x="4800" y="3374"/>
                    <a:pt x="4837" y="3374"/>
                  </a:cubicBezTo>
                  <a:cubicBezTo>
                    <a:pt x="4924" y="3374"/>
                    <a:pt x="5018" y="3381"/>
                    <a:pt x="5085" y="3419"/>
                  </a:cubicBezTo>
                  <a:cubicBezTo>
                    <a:pt x="5084" y="3418"/>
                    <a:pt x="5084" y="3418"/>
                    <a:pt x="5084" y="3418"/>
                  </a:cubicBezTo>
                  <a:lnTo>
                    <a:pt x="5084" y="3418"/>
                  </a:lnTo>
                  <a:cubicBezTo>
                    <a:pt x="5083" y="3418"/>
                    <a:pt x="5119" y="3438"/>
                    <a:pt x="5133" y="3449"/>
                  </a:cubicBezTo>
                  <a:cubicBezTo>
                    <a:pt x="5121" y="3460"/>
                    <a:pt x="5109" y="3478"/>
                    <a:pt x="5095" y="3483"/>
                  </a:cubicBezTo>
                  <a:cubicBezTo>
                    <a:pt x="4333" y="3866"/>
                    <a:pt x="3305" y="4007"/>
                    <a:pt x="3029" y="4949"/>
                  </a:cubicBezTo>
                  <a:cubicBezTo>
                    <a:pt x="2984" y="5105"/>
                    <a:pt x="3121" y="5225"/>
                    <a:pt x="3254" y="5225"/>
                  </a:cubicBezTo>
                  <a:cubicBezTo>
                    <a:pt x="3323" y="5225"/>
                    <a:pt x="3391" y="5193"/>
                    <a:pt x="3432" y="5118"/>
                  </a:cubicBezTo>
                  <a:cubicBezTo>
                    <a:pt x="3657" y="4709"/>
                    <a:pt x="4115" y="4480"/>
                    <a:pt x="4527" y="4301"/>
                  </a:cubicBezTo>
                  <a:cubicBezTo>
                    <a:pt x="4750" y="4203"/>
                    <a:pt x="5117" y="4114"/>
                    <a:pt x="5360" y="3934"/>
                  </a:cubicBezTo>
                  <a:cubicBezTo>
                    <a:pt x="5605" y="3752"/>
                    <a:pt x="5732" y="3457"/>
                    <a:pt x="5548" y="3179"/>
                  </a:cubicBezTo>
                  <a:cubicBezTo>
                    <a:pt x="5385" y="2931"/>
                    <a:pt x="5054" y="2881"/>
                    <a:pt x="4779" y="2879"/>
                  </a:cubicBezTo>
                  <a:cubicBezTo>
                    <a:pt x="4769" y="2879"/>
                    <a:pt x="4758" y="2879"/>
                    <a:pt x="4748" y="2879"/>
                  </a:cubicBezTo>
                  <a:cubicBezTo>
                    <a:pt x="4210" y="2879"/>
                    <a:pt x="3628" y="3013"/>
                    <a:pt x="3125" y="3199"/>
                  </a:cubicBezTo>
                  <a:cubicBezTo>
                    <a:pt x="2656" y="3372"/>
                    <a:pt x="2198" y="3683"/>
                    <a:pt x="1693" y="3741"/>
                  </a:cubicBezTo>
                  <a:cubicBezTo>
                    <a:pt x="1684" y="3744"/>
                    <a:pt x="1672" y="3744"/>
                    <a:pt x="1660" y="3744"/>
                  </a:cubicBezTo>
                  <a:cubicBezTo>
                    <a:pt x="1803" y="3578"/>
                    <a:pt x="1969" y="3427"/>
                    <a:pt x="2139" y="3293"/>
                  </a:cubicBezTo>
                  <a:cubicBezTo>
                    <a:pt x="2609" y="2923"/>
                    <a:pt x="3169" y="2626"/>
                    <a:pt x="3743" y="2458"/>
                  </a:cubicBezTo>
                  <a:cubicBezTo>
                    <a:pt x="4193" y="2325"/>
                    <a:pt x="4669" y="2276"/>
                    <a:pt x="4974" y="1876"/>
                  </a:cubicBezTo>
                  <a:cubicBezTo>
                    <a:pt x="5043" y="1784"/>
                    <a:pt x="5002" y="1647"/>
                    <a:pt x="4934" y="1570"/>
                  </a:cubicBezTo>
                  <a:cubicBezTo>
                    <a:pt x="4727" y="1333"/>
                    <a:pt x="4421" y="1265"/>
                    <a:pt x="4111" y="1265"/>
                  </a:cubicBezTo>
                  <a:cubicBezTo>
                    <a:pt x="3920" y="1265"/>
                    <a:pt x="3728" y="1291"/>
                    <a:pt x="3555" y="1319"/>
                  </a:cubicBezTo>
                  <a:cubicBezTo>
                    <a:pt x="2928" y="1422"/>
                    <a:pt x="2323" y="1632"/>
                    <a:pt x="1717" y="1819"/>
                  </a:cubicBezTo>
                  <a:cubicBezTo>
                    <a:pt x="1459" y="1898"/>
                    <a:pt x="1199" y="1980"/>
                    <a:pt x="935" y="2038"/>
                  </a:cubicBezTo>
                  <a:cubicBezTo>
                    <a:pt x="860" y="2054"/>
                    <a:pt x="813" y="2063"/>
                    <a:pt x="750" y="2068"/>
                  </a:cubicBezTo>
                  <a:cubicBezTo>
                    <a:pt x="809" y="2006"/>
                    <a:pt x="871" y="1949"/>
                    <a:pt x="938" y="1898"/>
                  </a:cubicBezTo>
                  <a:cubicBezTo>
                    <a:pt x="1206" y="1693"/>
                    <a:pt x="1508" y="1526"/>
                    <a:pt x="1808" y="1370"/>
                  </a:cubicBezTo>
                  <a:cubicBezTo>
                    <a:pt x="2701" y="901"/>
                    <a:pt x="3678" y="669"/>
                    <a:pt x="4645" y="396"/>
                  </a:cubicBezTo>
                  <a:cubicBezTo>
                    <a:pt x="4881" y="329"/>
                    <a:pt x="4804" y="1"/>
                    <a:pt x="45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35"/>
            <p:cNvSpPr/>
            <p:nvPr/>
          </p:nvSpPr>
          <p:spPr>
            <a:xfrm>
              <a:off x="1628684" y="3719356"/>
              <a:ext cx="1172" cy="483"/>
            </a:xfrm>
            <a:custGeom>
              <a:rect b="b" l="l" r="r" t="t"/>
              <a:pathLst>
                <a:path extrusionOk="0" h="14" w="34">
                  <a:moveTo>
                    <a:pt x="33" y="1"/>
                  </a:moveTo>
                  <a:cubicBezTo>
                    <a:pt x="33" y="1"/>
                    <a:pt x="32" y="1"/>
                    <a:pt x="30" y="2"/>
                  </a:cubicBezTo>
                  <a:cubicBezTo>
                    <a:pt x="25" y="3"/>
                    <a:pt x="21" y="6"/>
                    <a:pt x="16" y="7"/>
                  </a:cubicBezTo>
                  <a:cubicBezTo>
                    <a:pt x="15" y="7"/>
                    <a:pt x="11" y="8"/>
                    <a:pt x="9" y="10"/>
                  </a:cubicBezTo>
                  <a:lnTo>
                    <a:pt x="1" y="13"/>
                  </a:lnTo>
                  <a:cubicBezTo>
                    <a:pt x="25" y="5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35"/>
            <p:cNvSpPr/>
            <p:nvPr/>
          </p:nvSpPr>
          <p:spPr>
            <a:xfrm>
              <a:off x="1638993" y="3716839"/>
              <a:ext cx="1517" cy="103"/>
            </a:xfrm>
            <a:custGeom>
              <a:rect b="b" l="l" r="r" t="t"/>
              <a:pathLst>
                <a:path extrusionOk="0" h="3" w="44">
                  <a:moveTo>
                    <a:pt x="28" y="0"/>
                  </a:moveTo>
                  <a:cubicBezTo>
                    <a:pt x="20" y="0"/>
                    <a:pt x="10" y="1"/>
                    <a:pt x="1" y="2"/>
                  </a:cubicBezTo>
                  <a:cubicBezTo>
                    <a:pt x="43" y="2"/>
                    <a:pt x="42" y="0"/>
                    <a:pt x="28" y="0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35"/>
            <p:cNvSpPr/>
            <p:nvPr/>
          </p:nvSpPr>
          <p:spPr>
            <a:xfrm>
              <a:off x="1602446" y="3697808"/>
              <a:ext cx="49579" cy="29825"/>
            </a:xfrm>
            <a:custGeom>
              <a:rect b="b" l="l" r="r" t="t"/>
              <a:pathLst>
                <a:path extrusionOk="0" h="865" w="1438">
                  <a:moveTo>
                    <a:pt x="761" y="638"/>
                  </a:moveTo>
                  <a:cubicBezTo>
                    <a:pt x="759" y="639"/>
                    <a:pt x="757" y="640"/>
                    <a:pt x="755" y="641"/>
                  </a:cubicBezTo>
                  <a:lnTo>
                    <a:pt x="755" y="641"/>
                  </a:lnTo>
                  <a:cubicBezTo>
                    <a:pt x="757" y="641"/>
                    <a:pt x="759" y="640"/>
                    <a:pt x="761" y="638"/>
                  </a:cubicBezTo>
                  <a:close/>
                  <a:moveTo>
                    <a:pt x="1039" y="0"/>
                  </a:moveTo>
                  <a:cubicBezTo>
                    <a:pt x="866" y="0"/>
                    <a:pt x="694" y="71"/>
                    <a:pt x="540" y="143"/>
                  </a:cubicBezTo>
                  <a:cubicBezTo>
                    <a:pt x="369" y="222"/>
                    <a:pt x="220" y="336"/>
                    <a:pt x="74" y="451"/>
                  </a:cubicBezTo>
                  <a:cubicBezTo>
                    <a:pt x="29" y="485"/>
                    <a:pt x="1" y="570"/>
                    <a:pt x="2" y="623"/>
                  </a:cubicBezTo>
                  <a:cubicBezTo>
                    <a:pt x="5" y="678"/>
                    <a:pt x="20" y="726"/>
                    <a:pt x="54" y="771"/>
                  </a:cubicBezTo>
                  <a:cubicBezTo>
                    <a:pt x="101" y="832"/>
                    <a:pt x="172" y="865"/>
                    <a:pt x="246" y="865"/>
                  </a:cubicBezTo>
                  <a:cubicBezTo>
                    <a:pt x="287" y="865"/>
                    <a:pt x="328" y="855"/>
                    <a:pt x="366" y="833"/>
                  </a:cubicBezTo>
                  <a:cubicBezTo>
                    <a:pt x="493" y="762"/>
                    <a:pt x="623" y="701"/>
                    <a:pt x="755" y="641"/>
                  </a:cubicBezTo>
                  <a:lnTo>
                    <a:pt x="755" y="641"/>
                  </a:lnTo>
                  <a:cubicBezTo>
                    <a:pt x="753" y="642"/>
                    <a:pt x="752" y="642"/>
                    <a:pt x="749" y="643"/>
                  </a:cubicBezTo>
                  <a:lnTo>
                    <a:pt x="769" y="635"/>
                  </a:lnTo>
                  <a:cubicBezTo>
                    <a:pt x="770" y="633"/>
                    <a:pt x="772" y="633"/>
                    <a:pt x="774" y="632"/>
                  </a:cubicBezTo>
                  <a:cubicBezTo>
                    <a:pt x="780" y="629"/>
                    <a:pt x="786" y="628"/>
                    <a:pt x="789" y="627"/>
                  </a:cubicBezTo>
                  <a:cubicBezTo>
                    <a:pt x="803" y="622"/>
                    <a:pt x="817" y="617"/>
                    <a:pt x="830" y="611"/>
                  </a:cubicBezTo>
                  <a:cubicBezTo>
                    <a:pt x="867" y="598"/>
                    <a:pt x="907" y="586"/>
                    <a:pt x="944" y="576"/>
                  </a:cubicBezTo>
                  <a:cubicBezTo>
                    <a:pt x="983" y="567"/>
                    <a:pt x="1020" y="560"/>
                    <a:pt x="1058" y="554"/>
                  </a:cubicBezTo>
                  <a:lnTo>
                    <a:pt x="1047" y="554"/>
                  </a:lnTo>
                  <a:cubicBezTo>
                    <a:pt x="1065" y="554"/>
                    <a:pt x="1085" y="551"/>
                    <a:pt x="1104" y="550"/>
                  </a:cubicBezTo>
                  <a:cubicBezTo>
                    <a:pt x="1250" y="537"/>
                    <a:pt x="1427" y="482"/>
                    <a:pt x="1433" y="301"/>
                  </a:cubicBezTo>
                  <a:cubicBezTo>
                    <a:pt x="1438" y="118"/>
                    <a:pt x="1259" y="21"/>
                    <a:pt x="1098" y="3"/>
                  </a:cubicBezTo>
                  <a:cubicBezTo>
                    <a:pt x="1079" y="1"/>
                    <a:pt x="1059" y="0"/>
                    <a:pt x="10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35"/>
            <p:cNvSpPr/>
            <p:nvPr/>
          </p:nvSpPr>
          <p:spPr>
            <a:xfrm>
              <a:off x="1777836" y="3446290"/>
              <a:ext cx="98226" cy="96096"/>
            </a:xfrm>
            <a:custGeom>
              <a:rect b="b" l="l" r="r" t="t"/>
              <a:pathLst>
                <a:path extrusionOk="0" h="2787" w="2849">
                  <a:moveTo>
                    <a:pt x="1453" y="0"/>
                  </a:moveTo>
                  <a:cubicBezTo>
                    <a:pt x="1431" y="0"/>
                    <a:pt x="1408" y="3"/>
                    <a:pt x="1385" y="10"/>
                  </a:cubicBezTo>
                  <a:cubicBezTo>
                    <a:pt x="1037" y="114"/>
                    <a:pt x="912" y="463"/>
                    <a:pt x="908" y="796"/>
                  </a:cubicBezTo>
                  <a:cubicBezTo>
                    <a:pt x="907" y="877"/>
                    <a:pt x="913" y="961"/>
                    <a:pt x="923" y="1046"/>
                  </a:cubicBezTo>
                  <a:cubicBezTo>
                    <a:pt x="876" y="1041"/>
                    <a:pt x="829" y="1038"/>
                    <a:pt x="782" y="1038"/>
                  </a:cubicBezTo>
                  <a:cubicBezTo>
                    <a:pt x="572" y="1038"/>
                    <a:pt x="363" y="1093"/>
                    <a:pt x="174" y="1219"/>
                  </a:cubicBezTo>
                  <a:cubicBezTo>
                    <a:pt x="54" y="1298"/>
                    <a:pt x="0" y="1456"/>
                    <a:pt x="78" y="1586"/>
                  </a:cubicBezTo>
                  <a:cubicBezTo>
                    <a:pt x="228" y="1835"/>
                    <a:pt x="485" y="1912"/>
                    <a:pt x="759" y="1912"/>
                  </a:cubicBezTo>
                  <a:cubicBezTo>
                    <a:pt x="771" y="1912"/>
                    <a:pt x="784" y="1912"/>
                    <a:pt x="797" y="1912"/>
                  </a:cubicBezTo>
                  <a:lnTo>
                    <a:pt x="797" y="1912"/>
                  </a:lnTo>
                  <a:cubicBezTo>
                    <a:pt x="735" y="2023"/>
                    <a:pt x="682" y="2142"/>
                    <a:pt x="657" y="2262"/>
                  </a:cubicBezTo>
                  <a:cubicBezTo>
                    <a:pt x="605" y="2518"/>
                    <a:pt x="726" y="2780"/>
                    <a:pt x="1018" y="2787"/>
                  </a:cubicBezTo>
                  <a:cubicBezTo>
                    <a:pt x="1022" y="2787"/>
                    <a:pt x="1026" y="2787"/>
                    <a:pt x="1030" y="2787"/>
                  </a:cubicBezTo>
                  <a:cubicBezTo>
                    <a:pt x="1323" y="2787"/>
                    <a:pt x="1516" y="2563"/>
                    <a:pt x="1615" y="2312"/>
                  </a:cubicBezTo>
                  <a:cubicBezTo>
                    <a:pt x="1647" y="2232"/>
                    <a:pt x="1669" y="2146"/>
                    <a:pt x="1687" y="2059"/>
                  </a:cubicBezTo>
                  <a:cubicBezTo>
                    <a:pt x="1777" y="2090"/>
                    <a:pt x="1870" y="2114"/>
                    <a:pt x="1965" y="2121"/>
                  </a:cubicBezTo>
                  <a:cubicBezTo>
                    <a:pt x="1989" y="2123"/>
                    <a:pt x="2012" y="2124"/>
                    <a:pt x="2036" y="2124"/>
                  </a:cubicBezTo>
                  <a:cubicBezTo>
                    <a:pt x="2297" y="2124"/>
                    <a:pt x="2540" y="2008"/>
                    <a:pt x="2738" y="1841"/>
                  </a:cubicBezTo>
                  <a:cubicBezTo>
                    <a:pt x="2848" y="1747"/>
                    <a:pt x="2844" y="1584"/>
                    <a:pt x="2787" y="1469"/>
                  </a:cubicBezTo>
                  <a:cubicBezTo>
                    <a:pt x="2636" y="1163"/>
                    <a:pt x="2335" y="1048"/>
                    <a:pt x="2023" y="1048"/>
                  </a:cubicBezTo>
                  <a:cubicBezTo>
                    <a:pt x="1946" y="1048"/>
                    <a:pt x="1869" y="1054"/>
                    <a:pt x="1793" y="1067"/>
                  </a:cubicBezTo>
                  <a:cubicBezTo>
                    <a:pt x="1778" y="1069"/>
                    <a:pt x="1762" y="1075"/>
                    <a:pt x="1747" y="1080"/>
                  </a:cubicBezTo>
                  <a:cubicBezTo>
                    <a:pt x="1786" y="781"/>
                    <a:pt x="1787" y="475"/>
                    <a:pt x="1705" y="192"/>
                  </a:cubicBezTo>
                  <a:cubicBezTo>
                    <a:pt x="1673" y="81"/>
                    <a:pt x="1567" y="0"/>
                    <a:pt x="14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35"/>
            <p:cNvSpPr/>
            <p:nvPr/>
          </p:nvSpPr>
          <p:spPr>
            <a:xfrm>
              <a:off x="2248945" y="3499800"/>
              <a:ext cx="44407" cy="39859"/>
            </a:xfrm>
            <a:custGeom>
              <a:rect b="b" l="l" r="r" t="t"/>
              <a:pathLst>
                <a:path extrusionOk="0" h="1156" w="1288">
                  <a:moveTo>
                    <a:pt x="996" y="0"/>
                  </a:moveTo>
                  <a:cubicBezTo>
                    <a:pt x="950" y="0"/>
                    <a:pt x="904" y="12"/>
                    <a:pt x="860" y="38"/>
                  </a:cubicBezTo>
                  <a:cubicBezTo>
                    <a:pt x="694" y="138"/>
                    <a:pt x="526" y="246"/>
                    <a:pt x="380" y="372"/>
                  </a:cubicBezTo>
                  <a:cubicBezTo>
                    <a:pt x="314" y="430"/>
                    <a:pt x="250" y="490"/>
                    <a:pt x="192" y="555"/>
                  </a:cubicBezTo>
                  <a:cubicBezTo>
                    <a:pt x="113" y="642"/>
                    <a:pt x="69" y="770"/>
                    <a:pt x="30" y="879"/>
                  </a:cubicBezTo>
                  <a:cubicBezTo>
                    <a:pt x="1" y="961"/>
                    <a:pt x="44" y="1059"/>
                    <a:pt x="108" y="1109"/>
                  </a:cubicBezTo>
                  <a:cubicBezTo>
                    <a:pt x="145" y="1137"/>
                    <a:pt x="198" y="1156"/>
                    <a:pt x="249" y="1156"/>
                  </a:cubicBezTo>
                  <a:cubicBezTo>
                    <a:pt x="285" y="1156"/>
                    <a:pt x="321" y="1146"/>
                    <a:pt x="350" y="1125"/>
                  </a:cubicBezTo>
                  <a:cubicBezTo>
                    <a:pt x="397" y="1091"/>
                    <a:pt x="447" y="1060"/>
                    <a:pt x="497" y="1032"/>
                  </a:cubicBezTo>
                  <a:cubicBezTo>
                    <a:pt x="572" y="990"/>
                    <a:pt x="630" y="929"/>
                    <a:pt x="694" y="873"/>
                  </a:cubicBezTo>
                  <a:cubicBezTo>
                    <a:pt x="785" y="794"/>
                    <a:pt x="877" y="717"/>
                    <a:pt x="973" y="643"/>
                  </a:cubicBezTo>
                  <a:cubicBezTo>
                    <a:pt x="1028" y="601"/>
                    <a:pt x="1084" y="560"/>
                    <a:pt x="1141" y="519"/>
                  </a:cubicBezTo>
                  <a:cubicBezTo>
                    <a:pt x="1203" y="477"/>
                    <a:pt x="1250" y="425"/>
                    <a:pt x="1270" y="352"/>
                  </a:cubicBezTo>
                  <a:cubicBezTo>
                    <a:pt x="1287" y="286"/>
                    <a:pt x="1279" y="197"/>
                    <a:pt x="1241" y="138"/>
                  </a:cubicBezTo>
                  <a:cubicBezTo>
                    <a:pt x="1187" y="53"/>
                    <a:pt x="1093" y="0"/>
                    <a:pt x="99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35"/>
            <p:cNvSpPr/>
            <p:nvPr/>
          </p:nvSpPr>
          <p:spPr>
            <a:xfrm>
              <a:off x="2293353" y="3541139"/>
              <a:ext cx="32030" cy="38583"/>
            </a:xfrm>
            <a:custGeom>
              <a:rect b="b" l="l" r="r" t="t"/>
              <a:pathLst>
                <a:path extrusionOk="0" h="1119" w="929">
                  <a:moveTo>
                    <a:pt x="261" y="0"/>
                  </a:moveTo>
                  <a:cubicBezTo>
                    <a:pt x="239" y="0"/>
                    <a:pt x="218" y="3"/>
                    <a:pt x="198" y="10"/>
                  </a:cubicBezTo>
                  <a:cubicBezTo>
                    <a:pt x="137" y="29"/>
                    <a:pt x="77" y="68"/>
                    <a:pt x="46" y="126"/>
                  </a:cubicBezTo>
                  <a:cubicBezTo>
                    <a:pt x="15" y="187"/>
                    <a:pt x="0" y="256"/>
                    <a:pt x="20" y="323"/>
                  </a:cubicBezTo>
                  <a:cubicBezTo>
                    <a:pt x="57" y="448"/>
                    <a:pt x="119" y="569"/>
                    <a:pt x="187" y="680"/>
                  </a:cubicBezTo>
                  <a:cubicBezTo>
                    <a:pt x="248" y="780"/>
                    <a:pt x="321" y="870"/>
                    <a:pt x="394" y="961"/>
                  </a:cubicBezTo>
                  <a:cubicBezTo>
                    <a:pt x="399" y="968"/>
                    <a:pt x="404" y="975"/>
                    <a:pt x="409" y="982"/>
                  </a:cubicBezTo>
                  <a:cubicBezTo>
                    <a:pt x="411" y="984"/>
                    <a:pt x="413" y="985"/>
                    <a:pt x="416" y="989"/>
                  </a:cubicBezTo>
                  <a:cubicBezTo>
                    <a:pt x="417" y="992"/>
                    <a:pt x="420" y="995"/>
                    <a:pt x="423" y="998"/>
                  </a:cubicBezTo>
                  <a:lnTo>
                    <a:pt x="423" y="998"/>
                  </a:lnTo>
                  <a:cubicBezTo>
                    <a:pt x="463" y="1050"/>
                    <a:pt x="508" y="1091"/>
                    <a:pt x="574" y="1109"/>
                  </a:cubicBezTo>
                  <a:cubicBezTo>
                    <a:pt x="597" y="1116"/>
                    <a:pt x="622" y="1119"/>
                    <a:pt x="648" y="1119"/>
                  </a:cubicBezTo>
                  <a:cubicBezTo>
                    <a:pt x="697" y="1119"/>
                    <a:pt x="748" y="1107"/>
                    <a:pt x="786" y="1082"/>
                  </a:cubicBezTo>
                  <a:cubicBezTo>
                    <a:pt x="845" y="1045"/>
                    <a:pt x="897" y="987"/>
                    <a:pt x="912" y="917"/>
                  </a:cubicBezTo>
                  <a:cubicBezTo>
                    <a:pt x="928" y="844"/>
                    <a:pt x="922" y="770"/>
                    <a:pt x="884" y="704"/>
                  </a:cubicBezTo>
                  <a:cubicBezTo>
                    <a:pt x="833" y="618"/>
                    <a:pt x="775" y="537"/>
                    <a:pt x="711" y="458"/>
                  </a:cubicBezTo>
                  <a:cubicBezTo>
                    <a:pt x="672" y="412"/>
                    <a:pt x="630" y="365"/>
                    <a:pt x="592" y="318"/>
                  </a:cubicBezTo>
                  <a:cubicBezTo>
                    <a:pt x="555" y="270"/>
                    <a:pt x="524" y="219"/>
                    <a:pt x="500" y="163"/>
                  </a:cubicBezTo>
                  <a:lnTo>
                    <a:pt x="500" y="163"/>
                  </a:lnTo>
                  <a:cubicBezTo>
                    <a:pt x="503" y="168"/>
                    <a:pt x="504" y="173"/>
                    <a:pt x="507" y="177"/>
                  </a:cubicBezTo>
                  <a:cubicBezTo>
                    <a:pt x="483" y="119"/>
                    <a:pt x="452" y="68"/>
                    <a:pt x="395" y="36"/>
                  </a:cubicBezTo>
                  <a:cubicBezTo>
                    <a:pt x="358" y="14"/>
                    <a:pt x="309" y="0"/>
                    <a:pt x="2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35"/>
            <p:cNvSpPr/>
            <p:nvPr/>
          </p:nvSpPr>
          <p:spPr>
            <a:xfrm>
              <a:off x="2232775" y="3587960"/>
              <a:ext cx="41304" cy="52754"/>
            </a:xfrm>
            <a:custGeom>
              <a:rect b="b" l="l" r="r" t="t"/>
              <a:pathLst>
                <a:path extrusionOk="0" h="1530" w="1198">
                  <a:moveTo>
                    <a:pt x="880" y="1"/>
                  </a:moveTo>
                  <a:cubicBezTo>
                    <a:pt x="783" y="1"/>
                    <a:pt x="691" y="48"/>
                    <a:pt x="637" y="138"/>
                  </a:cubicBezTo>
                  <a:cubicBezTo>
                    <a:pt x="527" y="323"/>
                    <a:pt x="424" y="511"/>
                    <a:pt x="312" y="693"/>
                  </a:cubicBezTo>
                  <a:cubicBezTo>
                    <a:pt x="256" y="780"/>
                    <a:pt x="195" y="865"/>
                    <a:pt x="141" y="952"/>
                  </a:cubicBezTo>
                  <a:cubicBezTo>
                    <a:pt x="112" y="997"/>
                    <a:pt x="84" y="1046"/>
                    <a:pt x="55" y="1094"/>
                  </a:cubicBezTo>
                  <a:cubicBezTo>
                    <a:pt x="3" y="1184"/>
                    <a:pt x="0" y="1273"/>
                    <a:pt x="21" y="1375"/>
                  </a:cubicBezTo>
                  <a:cubicBezTo>
                    <a:pt x="42" y="1470"/>
                    <a:pt x="134" y="1522"/>
                    <a:pt x="223" y="1528"/>
                  </a:cubicBezTo>
                  <a:cubicBezTo>
                    <a:pt x="233" y="1529"/>
                    <a:pt x="242" y="1529"/>
                    <a:pt x="251" y="1529"/>
                  </a:cubicBezTo>
                  <a:cubicBezTo>
                    <a:pt x="341" y="1529"/>
                    <a:pt x="424" y="1493"/>
                    <a:pt x="491" y="1429"/>
                  </a:cubicBezTo>
                  <a:cubicBezTo>
                    <a:pt x="528" y="1394"/>
                    <a:pt x="564" y="1356"/>
                    <a:pt x="598" y="1318"/>
                  </a:cubicBezTo>
                  <a:cubicBezTo>
                    <a:pt x="680" y="1220"/>
                    <a:pt x="747" y="1107"/>
                    <a:pt x="811" y="997"/>
                  </a:cubicBezTo>
                  <a:cubicBezTo>
                    <a:pt x="919" y="808"/>
                    <a:pt x="1018" y="615"/>
                    <a:pt x="1125" y="424"/>
                  </a:cubicBezTo>
                  <a:cubicBezTo>
                    <a:pt x="1198" y="294"/>
                    <a:pt x="1160" y="110"/>
                    <a:pt x="1023" y="37"/>
                  </a:cubicBezTo>
                  <a:cubicBezTo>
                    <a:pt x="977" y="13"/>
                    <a:pt x="928" y="1"/>
                    <a:pt x="8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35"/>
            <p:cNvSpPr/>
            <p:nvPr/>
          </p:nvSpPr>
          <p:spPr>
            <a:xfrm>
              <a:off x="2189436" y="3563446"/>
              <a:ext cx="43683" cy="32963"/>
            </a:xfrm>
            <a:custGeom>
              <a:rect b="b" l="l" r="r" t="t"/>
              <a:pathLst>
                <a:path extrusionOk="0" h="956" w="1267">
                  <a:moveTo>
                    <a:pt x="267" y="0"/>
                  </a:moveTo>
                  <a:cubicBezTo>
                    <a:pt x="242" y="0"/>
                    <a:pt x="218" y="3"/>
                    <a:pt x="199" y="9"/>
                  </a:cubicBezTo>
                  <a:cubicBezTo>
                    <a:pt x="143" y="28"/>
                    <a:pt x="97" y="57"/>
                    <a:pt x="61" y="104"/>
                  </a:cubicBezTo>
                  <a:cubicBezTo>
                    <a:pt x="25" y="149"/>
                    <a:pt x="0" y="207"/>
                    <a:pt x="3" y="264"/>
                  </a:cubicBezTo>
                  <a:cubicBezTo>
                    <a:pt x="6" y="331"/>
                    <a:pt x="28" y="408"/>
                    <a:pt x="81" y="452"/>
                  </a:cubicBezTo>
                  <a:cubicBezTo>
                    <a:pt x="324" y="651"/>
                    <a:pt x="592" y="836"/>
                    <a:pt x="888" y="946"/>
                  </a:cubicBezTo>
                  <a:cubicBezTo>
                    <a:pt x="907" y="953"/>
                    <a:pt x="930" y="956"/>
                    <a:pt x="954" y="956"/>
                  </a:cubicBezTo>
                  <a:cubicBezTo>
                    <a:pt x="1006" y="956"/>
                    <a:pt x="1063" y="941"/>
                    <a:pt x="1100" y="918"/>
                  </a:cubicBezTo>
                  <a:cubicBezTo>
                    <a:pt x="1150" y="885"/>
                    <a:pt x="1189" y="842"/>
                    <a:pt x="1212" y="786"/>
                  </a:cubicBezTo>
                  <a:cubicBezTo>
                    <a:pt x="1267" y="664"/>
                    <a:pt x="1222" y="509"/>
                    <a:pt x="1101" y="443"/>
                  </a:cubicBezTo>
                  <a:cubicBezTo>
                    <a:pt x="982" y="379"/>
                    <a:pt x="862" y="322"/>
                    <a:pt x="743" y="255"/>
                  </a:cubicBezTo>
                  <a:cubicBezTo>
                    <a:pt x="626" y="189"/>
                    <a:pt x="512" y="118"/>
                    <a:pt x="403" y="36"/>
                  </a:cubicBezTo>
                  <a:cubicBezTo>
                    <a:pt x="370" y="12"/>
                    <a:pt x="316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35"/>
            <p:cNvSpPr/>
            <p:nvPr/>
          </p:nvSpPr>
          <p:spPr>
            <a:xfrm>
              <a:off x="2179127" y="3498903"/>
              <a:ext cx="39890" cy="41790"/>
            </a:xfrm>
            <a:custGeom>
              <a:rect b="b" l="l" r="r" t="t"/>
              <a:pathLst>
                <a:path extrusionOk="0" h="1212" w="1157">
                  <a:moveTo>
                    <a:pt x="875" y="1"/>
                  </a:moveTo>
                  <a:cubicBezTo>
                    <a:pt x="853" y="1"/>
                    <a:pt x="830" y="4"/>
                    <a:pt x="809" y="11"/>
                  </a:cubicBezTo>
                  <a:cubicBezTo>
                    <a:pt x="788" y="20"/>
                    <a:pt x="766" y="29"/>
                    <a:pt x="745" y="38"/>
                  </a:cubicBezTo>
                  <a:cubicBezTo>
                    <a:pt x="704" y="62"/>
                    <a:pt x="672" y="94"/>
                    <a:pt x="649" y="135"/>
                  </a:cubicBezTo>
                  <a:cubicBezTo>
                    <a:pt x="613" y="182"/>
                    <a:pt x="576" y="230"/>
                    <a:pt x="540" y="277"/>
                  </a:cubicBezTo>
                  <a:cubicBezTo>
                    <a:pt x="465" y="372"/>
                    <a:pt x="391" y="466"/>
                    <a:pt x="309" y="554"/>
                  </a:cubicBezTo>
                  <a:cubicBezTo>
                    <a:pt x="269" y="599"/>
                    <a:pt x="227" y="641"/>
                    <a:pt x="188" y="685"/>
                  </a:cubicBezTo>
                  <a:cubicBezTo>
                    <a:pt x="171" y="704"/>
                    <a:pt x="152" y="723"/>
                    <a:pt x="134" y="741"/>
                  </a:cubicBezTo>
                  <a:cubicBezTo>
                    <a:pt x="85" y="788"/>
                    <a:pt x="57" y="839"/>
                    <a:pt x="36" y="902"/>
                  </a:cubicBezTo>
                  <a:cubicBezTo>
                    <a:pt x="0" y="1008"/>
                    <a:pt x="50" y="1119"/>
                    <a:pt x="141" y="1177"/>
                  </a:cubicBezTo>
                  <a:cubicBezTo>
                    <a:pt x="178" y="1200"/>
                    <a:pt x="228" y="1211"/>
                    <a:pt x="277" y="1211"/>
                  </a:cubicBezTo>
                  <a:cubicBezTo>
                    <a:pt x="310" y="1211"/>
                    <a:pt x="343" y="1206"/>
                    <a:pt x="371" y="1197"/>
                  </a:cubicBezTo>
                  <a:cubicBezTo>
                    <a:pt x="459" y="1169"/>
                    <a:pt x="537" y="1099"/>
                    <a:pt x="605" y="1042"/>
                  </a:cubicBezTo>
                  <a:cubicBezTo>
                    <a:pt x="698" y="964"/>
                    <a:pt x="772" y="860"/>
                    <a:pt x="847" y="765"/>
                  </a:cubicBezTo>
                  <a:cubicBezTo>
                    <a:pt x="938" y="647"/>
                    <a:pt x="1025" y="526"/>
                    <a:pt x="1114" y="407"/>
                  </a:cubicBezTo>
                  <a:cubicBezTo>
                    <a:pt x="1151" y="353"/>
                    <a:pt x="1156" y="260"/>
                    <a:pt x="1140" y="198"/>
                  </a:cubicBezTo>
                  <a:cubicBezTo>
                    <a:pt x="1123" y="136"/>
                    <a:pt x="1074" y="68"/>
                    <a:pt x="1016" y="38"/>
                  </a:cubicBezTo>
                  <a:cubicBezTo>
                    <a:pt x="973" y="16"/>
                    <a:pt x="924" y="1"/>
                    <a:pt x="8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35"/>
            <p:cNvSpPr/>
            <p:nvPr/>
          </p:nvSpPr>
          <p:spPr>
            <a:xfrm>
              <a:off x="2219432" y="3464701"/>
              <a:ext cx="43855" cy="32135"/>
            </a:xfrm>
            <a:custGeom>
              <a:rect b="b" l="l" r="r" t="t"/>
              <a:pathLst>
                <a:path extrusionOk="0" h="932" w="1272">
                  <a:moveTo>
                    <a:pt x="272" y="1"/>
                  </a:moveTo>
                  <a:cubicBezTo>
                    <a:pt x="223" y="1"/>
                    <a:pt x="171" y="15"/>
                    <a:pt x="134" y="36"/>
                  </a:cubicBezTo>
                  <a:cubicBezTo>
                    <a:pt x="81" y="68"/>
                    <a:pt x="30" y="129"/>
                    <a:pt x="17" y="192"/>
                  </a:cubicBezTo>
                  <a:cubicBezTo>
                    <a:pt x="1" y="258"/>
                    <a:pt x="4" y="332"/>
                    <a:pt x="43" y="390"/>
                  </a:cubicBezTo>
                  <a:cubicBezTo>
                    <a:pt x="76" y="444"/>
                    <a:pt x="117" y="474"/>
                    <a:pt x="172" y="499"/>
                  </a:cubicBezTo>
                  <a:lnTo>
                    <a:pt x="172" y="499"/>
                  </a:lnTo>
                  <a:cubicBezTo>
                    <a:pt x="171" y="498"/>
                    <a:pt x="170" y="498"/>
                    <a:pt x="169" y="498"/>
                  </a:cubicBezTo>
                  <a:lnTo>
                    <a:pt x="169" y="498"/>
                  </a:lnTo>
                  <a:cubicBezTo>
                    <a:pt x="296" y="552"/>
                    <a:pt x="417" y="616"/>
                    <a:pt x="533" y="691"/>
                  </a:cubicBezTo>
                  <a:cubicBezTo>
                    <a:pt x="591" y="729"/>
                    <a:pt x="650" y="770"/>
                    <a:pt x="709" y="809"/>
                  </a:cubicBezTo>
                  <a:cubicBezTo>
                    <a:pt x="778" y="854"/>
                    <a:pt x="860" y="880"/>
                    <a:pt x="936" y="913"/>
                  </a:cubicBezTo>
                  <a:cubicBezTo>
                    <a:pt x="930" y="910"/>
                    <a:pt x="925" y="908"/>
                    <a:pt x="918" y="905"/>
                  </a:cubicBezTo>
                  <a:lnTo>
                    <a:pt x="918" y="905"/>
                  </a:lnTo>
                  <a:cubicBezTo>
                    <a:pt x="956" y="921"/>
                    <a:pt x="989" y="932"/>
                    <a:pt x="1028" y="932"/>
                  </a:cubicBezTo>
                  <a:cubicBezTo>
                    <a:pt x="1037" y="932"/>
                    <a:pt x="1046" y="931"/>
                    <a:pt x="1056" y="930"/>
                  </a:cubicBezTo>
                  <a:cubicBezTo>
                    <a:pt x="1103" y="923"/>
                    <a:pt x="1152" y="904"/>
                    <a:pt x="1184" y="869"/>
                  </a:cubicBezTo>
                  <a:cubicBezTo>
                    <a:pt x="1250" y="795"/>
                    <a:pt x="1271" y="684"/>
                    <a:pt x="1219" y="597"/>
                  </a:cubicBezTo>
                  <a:cubicBezTo>
                    <a:pt x="1171" y="520"/>
                    <a:pt x="1121" y="442"/>
                    <a:pt x="1054" y="382"/>
                  </a:cubicBezTo>
                  <a:cubicBezTo>
                    <a:pt x="980" y="318"/>
                    <a:pt x="894" y="266"/>
                    <a:pt x="808" y="221"/>
                  </a:cubicBezTo>
                  <a:cubicBezTo>
                    <a:pt x="655" y="139"/>
                    <a:pt x="497" y="68"/>
                    <a:pt x="334" y="10"/>
                  </a:cubicBezTo>
                  <a:cubicBezTo>
                    <a:pt x="315" y="4"/>
                    <a:pt x="294" y="1"/>
                    <a:pt x="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35"/>
            <p:cNvSpPr/>
            <p:nvPr/>
          </p:nvSpPr>
          <p:spPr>
            <a:xfrm>
              <a:off x="2161336" y="3615922"/>
              <a:ext cx="38270" cy="44479"/>
            </a:xfrm>
            <a:custGeom>
              <a:rect b="b" l="l" r="r" t="t"/>
              <a:pathLst>
                <a:path extrusionOk="0" h="1290" w="1110">
                  <a:moveTo>
                    <a:pt x="832" y="0"/>
                  </a:moveTo>
                  <a:cubicBezTo>
                    <a:pt x="766" y="0"/>
                    <a:pt x="701" y="24"/>
                    <a:pt x="655" y="77"/>
                  </a:cubicBezTo>
                  <a:cubicBezTo>
                    <a:pt x="532" y="216"/>
                    <a:pt x="385" y="332"/>
                    <a:pt x="261" y="470"/>
                  </a:cubicBezTo>
                  <a:cubicBezTo>
                    <a:pt x="188" y="550"/>
                    <a:pt x="115" y="639"/>
                    <a:pt x="70" y="738"/>
                  </a:cubicBezTo>
                  <a:cubicBezTo>
                    <a:pt x="32" y="818"/>
                    <a:pt x="7" y="891"/>
                    <a:pt x="5" y="979"/>
                  </a:cubicBezTo>
                  <a:cubicBezTo>
                    <a:pt x="1" y="1110"/>
                    <a:pt x="96" y="1252"/>
                    <a:pt x="225" y="1283"/>
                  </a:cubicBezTo>
                  <a:cubicBezTo>
                    <a:pt x="246" y="1287"/>
                    <a:pt x="266" y="1290"/>
                    <a:pt x="286" y="1290"/>
                  </a:cubicBezTo>
                  <a:cubicBezTo>
                    <a:pt x="390" y="1290"/>
                    <a:pt x="480" y="1228"/>
                    <a:pt x="531" y="1133"/>
                  </a:cubicBezTo>
                  <a:cubicBezTo>
                    <a:pt x="555" y="1086"/>
                    <a:pt x="569" y="1037"/>
                    <a:pt x="585" y="987"/>
                  </a:cubicBezTo>
                  <a:cubicBezTo>
                    <a:pt x="606" y="946"/>
                    <a:pt x="630" y="908"/>
                    <a:pt x="656" y="870"/>
                  </a:cubicBezTo>
                  <a:cubicBezTo>
                    <a:pt x="773" y="724"/>
                    <a:pt x="915" y="600"/>
                    <a:pt x="1032" y="455"/>
                  </a:cubicBezTo>
                  <a:cubicBezTo>
                    <a:pt x="1078" y="397"/>
                    <a:pt x="1110" y="342"/>
                    <a:pt x="1110" y="266"/>
                  </a:cubicBezTo>
                  <a:cubicBezTo>
                    <a:pt x="1110" y="200"/>
                    <a:pt x="1082" y="122"/>
                    <a:pt x="1032" y="77"/>
                  </a:cubicBezTo>
                  <a:cubicBezTo>
                    <a:pt x="979" y="29"/>
                    <a:pt x="905" y="0"/>
                    <a:pt x="8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35"/>
            <p:cNvSpPr/>
            <p:nvPr/>
          </p:nvSpPr>
          <p:spPr>
            <a:xfrm>
              <a:off x="2202261" y="3675328"/>
              <a:ext cx="44683" cy="39790"/>
            </a:xfrm>
            <a:custGeom>
              <a:rect b="b" l="l" r="r" t="t"/>
              <a:pathLst>
                <a:path extrusionOk="0" h="1154" w="1296">
                  <a:moveTo>
                    <a:pt x="282" y="1"/>
                  </a:moveTo>
                  <a:cubicBezTo>
                    <a:pt x="222" y="1"/>
                    <a:pt x="162" y="20"/>
                    <a:pt x="113" y="58"/>
                  </a:cubicBezTo>
                  <a:cubicBezTo>
                    <a:pt x="68" y="93"/>
                    <a:pt x="28" y="143"/>
                    <a:pt x="16" y="200"/>
                  </a:cubicBezTo>
                  <a:cubicBezTo>
                    <a:pt x="0" y="267"/>
                    <a:pt x="0" y="353"/>
                    <a:pt x="43" y="410"/>
                  </a:cubicBezTo>
                  <a:cubicBezTo>
                    <a:pt x="151" y="553"/>
                    <a:pt x="260" y="695"/>
                    <a:pt x="385" y="822"/>
                  </a:cubicBezTo>
                  <a:cubicBezTo>
                    <a:pt x="455" y="894"/>
                    <a:pt x="536" y="956"/>
                    <a:pt x="618" y="1014"/>
                  </a:cubicBezTo>
                  <a:cubicBezTo>
                    <a:pt x="701" y="1075"/>
                    <a:pt x="796" y="1113"/>
                    <a:pt x="893" y="1143"/>
                  </a:cubicBezTo>
                  <a:cubicBezTo>
                    <a:pt x="918" y="1150"/>
                    <a:pt x="943" y="1154"/>
                    <a:pt x="968" y="1154"/>
                  </a:cubicBezTo>
                  <a:cubicBezTo>
                    <a:pt x="1084" y="1154"/>
                    <a:pt x="1193" y="1080"/>
                    <a:pt x="1239" y="973"/>
                  </a:cubicBezTo>
                  <a:cubicBezTo>
                    <a:pt x="1296" y="836"/>
                    <a:pt x="1244" y="684"/>
                    <a:pt x="1119" y="606"/>
                  </a:cubicBezTo>
                  <a:cubicBezTo>
                    <a:pt x="1085" y="586"/>
                    <a:pt x="1056" y="565"/>
                    <a:pt x="1026" y="543"/>
                  </a:cubicBezTo>
                  <a:lnTo>
                    <a:pt x="1026" y="543"/>
                  </a:lnTo>
                  <a:cubicBezTo>
                    <a:pt x="1043" y="556"/>
                    <a:pt x="1060" y="569"/>
                    <a:pt x="1077" y="582"/>
                  </a:cubicBezTo>
                  <a:lnTo>
                    <a:pt x="1077" y="582"/>
                  </a:lnTo>
                  <a:cubicBezTo>
                    <a:pt x="1000" y="524"/>
                    <a:pt x="918" y="475"/>
                    <a:pt x="843" y="419"/>
                  </a:cubicBezTo>
                  <a:cubicBezTo>
                    <a:pt x="841" y="418"/>
                    <a:pt x="840" y="417"/>
                    <a:pt x="839" y="416"/>
                  </a:cubicBezTo>
                  <a:lnTo>
                    <a:pt x="839" y="416"/>
                  </a:lnTo>
                  <a:cubicBezTo>
                    <a:pt x="840" y="417"/>
                    <a:pt x="842" y="418"/>
                    <a:pt x="844" y="420"/>
                  </a:cubicBezTo>
                  <a:cubicBezTo>
                    <a:pt x="831" y="410"/>
                    <a:pt x="819" y="400"/>
                    <a:pt x="806" y="390"/>
                  </a:cubicBezTo>
                  <a:lnTo>
                    <a:pt x="806" y="390"/>
                  </a:lnTo>
                  <a:cubicBezTo>
                    <a:pt x="817" y="399"/>
                    <a:pt x="828" y="407"/>
                    <a:pt x="839" y="416"/>
                  </a:cubicBezTo>
                  <a:lnTo>
                    <a:pt x="839" y="416"/>
                  </a:lnTo>
                  <a:cubicBezTo>
                    <a:pt x="827" y="406"/>
                    <a:pt x="814" y="396"/>
                    <a:pt x="802" y="387"/>
                  </a:cubicBezTo>
                  <a:lnTo>
                    <a:pt x="802" y="387"/>
                  </a:lnTo>
                  <a:cubicBezTo>
                    <a:pt x="803" y="388"/>
                    <a:pt x="805" y="389"/>
                    <a:pt x="806" y="390"/>
                  </a:cubicBezTo>
                  <a:lnTo>
                    <a:pt x="806" y="390"/>
                  </a:lnTo>
                  <a:cubicBezTo>
                    <a:pt x="798" y="384"/>
                    <a:pt x="790" y="378"/>
                    <a:pt x="782" y="372"/>
                  </a:cubicBezTo>
                  <a:lnTo>
                    <a:pt x="782" y="372"/>
                  </a:lnTo>
                  <a:cubicBezTo>
                    <a:pt x="789" y="377"/>
                    <a:pt x="795" y="382"/>
                    <a:pt x="802" y="387"/>
                  </a:cubicBezTo>
                  <a:lnTo>
                    <a:pt x="802" y="387"/>
                  </a:lnTo>
                  <a:cubicBezTo>
                    <a:pt x="685" y="292"/>
                    <a:pt x="577" y="186"/>
                    <a:pt x="472" y="79"/>
                  </a:cubicBezTo>
                  <a:cubicBezTo>
                    <a:pt x="421" y="27"/>
                    <a:pt x="352" y="1"/>
                    <a:pt x="2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35"/>
            <p:cNvSpPr/>
            <p:nvPr/>
          </p:nvSpPr>
          <p:spPr>
            <a:xfrm>
              <a:off x="2290939" y="3667467"/>
              <a:ext cx="690" cy="931"/>
            </a:xfrm>
            <a:custGeom>
              <a:rect b="b" l="l" r="r" t="t"/>
              <a:pathLst>
                <a:path extrusionOk="0" h="27" w="20">
                  <a:moveTo>
                    <a:pt x="0" y="0"/>
                  </a:moveTo>
                  <a:lnTo>
                    <a:pt x="0" y="0"/>
                  </a:lnTo>
                  <a:cubicBezTo>
                    <a:pt x="12" y="20"/>
                    <a:pt x="17" y="27"/>
                    <a:pt x="18" y="27"/>
                  </a:cubicBezTo>
                  <a:cubicBezTo>
                    <a:pt x="19" y="27"/>
                    <a:pt x="14" y="16"/>
                    <a:pt x="7" y="7"/>
                  </a:cubicBezTo>
                  <a:cubicBezTo>
                    <a:pt x="5" y="5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35"/>
            <p:cNvSpPr/>
            <p:nvPr/>
          </p:nvSpPr>
          <p:spPr>
            <a:xfrm>
              <a:off x="2271976" y="3622197"/>
              <a:ext cx="36477" cy="49789"/>
            </a:xfrm>
            <a:custGeom>
              <a:rect b="b" l="l" r="r" t="t"/>
              <a:pathLst>
                <a:path extrusionOk="0" h="1444" w="1058">
                  <a:moveTo>
                    <a:pt x="414" y="1029"/>
                  </a:moveTo>
                  <a:lnTo>
                    <a:pt x="415" y="1031"/>
                  </a:lnTo>
                  <a:lnTo>
                    <a:pt x="415" y="1031"/>
                  </a:lnTo>
                  <a:cubicBezTo>
                    <a:pt x="415" y="1030"/>
                    <a:pt x="414" y="1029"/>
                    <a:pt x="414" y="1029"/>
                  </a:cubicBezTo>
                  <a:close/>
                  <a:moveTo>
                    <a:pt x="323" y="0"/>
                  </a:moveTo>
                  <a:cubicBezTo>
                    <a:pt x="275" y="0"/>
                    <a:pt x="227" y="13"/>
                    <a:pt x="184" y="40"/>
                  </a:cubicBezTo>
                  <a:cubicBezTo>
                    <a:pt x="49" y="128"/>
                    <a:pt x="1" y="296"/>
                    <a:pt x="80" y="439"/>
                  </a:cubicBezTo>
                  <a:cubicBezTo>
                    <a:pt x="183" y="626"/>
                    <a:pt x="313" y="795"/>
                    <a:pt x="400" y="991"/>
                  </a:cubicBezTo>
                  <a:cubicBezTo>
                    <a:pt x="412" y="1021"/>
                    <a:pt x="423" y="1050"/>
                    <a:pt x="435" y="1080"/>
                  </a:cubicBezTo>
                  <a:lnTo>
                    <a:pt x="435" y="1080"/>
                  </a:lnTo>
                  <a:lnTo>
                    <a:pt x="415" y="1031"/>
                  </a:lnTo>
                  <a:lnTo>
                    <a:pt x="415" y="1031"/>
                  </a:lnTo>
                  <a:cubicBezTo>
                    <a:pt x="443" y="1101"/>
                    <a:pt x="454" y="1183"/>
                    <a:pt x="495" y="1246"/>
                  </a:cubicBezTo>
                  <a:cubicBezTo>
                    <a:pt x="511" y="1271"/>
                    <a:pt x="531" y="1292"/>
                    <a:pt x="550" y="1314"/>
                  </a:cubicBezTo>
                  <a:cubicBezTo>
                    <a:pt x="548" y="1311"/>
                    <a:pt x="547" y="1310"/>
                    <a:pt x="546" y="1306"/>
                  </a:cubicBezTo>
                  <a:lnTo>
                    <a:pt x="546" y="1306"/>
                  </a:lnTo>
                  <a:cubicBezTo>
                    <a:pt x="564" y="1339"/>
                    <a:pt x="590" y="1367"/>
                    <a:pt x="616" y="1391"/>
                  </a:cubicBezTo>
                  <a:cubicBezTo>
                    <a:pt x="653" y="1426"/>
                    <a:pt x="700" y="1444"/>
                    <a:pt x="747" y="1444"/>
                  </a:cubicBezTo>
                  <a:cubicBezTo>
                    <a:pt x="779" y="1444"/>
                    <a:pt x="810" y="1436"/>
                    <a:pt x="840" y="1419"/>
                  </a:cubicBezTo>
                  <a:cubicBezTo>
                    <a:pt x="973" y="1345"/>
                    <a:pt x="1058" y="1176"/>
                    <a:pt x="1040" y="1027"/>
                  </a:cubicBezTo>
                  <a:cubicBezTo>
                    <a:pt x="1032" y="959"/>
                    <a:pt x="1025" y="886"/>
                    <a:pt x="999" y="821"/>
                  </a:cubicBezTo>
                  <a:cubicBezTo>
                    <a:pt x="973" y="757"/>
                    <a:pt x="946" y="693"/>
                    <a:pt x="911" y="632"/>
                  </a:cubicBezTo>
                  <a:cubicBezTo>
                    <a:pt x="816" y="460"/>
                    <a:pt x="688" y="310"/>
                    <a:pt x="583" y="145"/>
                  </a:cubicBezTo>
                  <a:cubicBezTo>
                    <a:pt x="527" y="57"/>
                    <a:pt x="425" y="0"/>
                    <a:pt x="3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35"/>
            <p:cNvSpPr/>
            <p:nvPr/>
          </p:nvSpPr>
          <p:spPr>
            <a:xfrm>
              <a:off x="2237257" y="3707392"/>
              <a:ext cx="39580" cy="56375"/>
            </a:xfrm>
            <a:custGeom>
              <a:rect b="b" l="l" r="r" t="t"/>
              <a:pathLst>
                <a:path extrusionOk="0" h="1635" w="1148">
                  <a:moveTo>
                    <a:pt x="815" y="1"/>
                  </a:moveTo>
                  <a:cubicBezTo>
                    <a:pt x="707" y="1"/>
                    <a:pt x="599" y="49"/>
                    <a:pt x="548" y="152"/>
                  </a:cubicBezTo>
                  <a:cubicBezTo>
                    <a:pt x="459" y="336"/>
                    <a:pt x="374" y="522"/>
                    <a:pt x="283" y="706"/>
                  </a:cubicBezTo>
                  <a:cubicBezTo>
                    <a:pt x="239" y="796"/>
                    <a:pt x="189" y="884"/>
                    <a:pt x="145" y="974"/>
                  </a:cubicBezTo>
                  <a:cubicBezTo>
                    <a:pt x="112" y="1039"/>
                    <a:pt x="74" y="1103"/>
                    <a:pt x="56" y="1173"/>
                  </a:cubicBezTo>
                  <a:cubicBezTo>
                    <a:pt x="43" y="1220"/>
                    <a:pt x="34" y="1269"/>
                    <a:pt x="23" y="1316"/>
                  </a:cubicBezTo>
                  <a:cubicBezTo>
                    <a:pt x="0" y="1416"/>
                    <a:pt x="32" y="1516"/>
                    <a:pt x="113" y="1581"/>
                  </a:cubicBezTo>
                  <a:cubicBezTo>
                    <a:pt x="157" y="1615"/>
                    <a:pt x="215" y="1634"/>
                    <a:pt x="272" y="1634"/>
                  </a:cubicBezTo>
                  <a:cubicBezTo>
                    <a:pt x="315" y="1634"/>
                    <a:pt x="357" y="1624"/>
                    <a:pt x="392" y="1600"/>
                  </a:cubicBezTo>
                  <a:cubicBezTo>
                    <a:pt x="446" y="1563"/>
                    <a:pt x="501" y="1525"/>
                    <a:pt x="550" y="1482"/>
                  </a:cubicBezTo>
                  <a:cubicBezTo>
                    <a:pt x="602" y="1436"/>
                    <a:pt x="641" y="1378"/>
                    <a:pt x="678" y="1319"/>
                  </a:cubicBezTo>
                  <a:cubicBezTo>
                    <a:pt x="736" y="1229"/>
                    <a:pt x="783" y="1133"/>
                    <a:pt x="828" y="1036"/>
                  </a:cubicBezTo>
                  <a:cubicBezTo>
                    <a:pt x="918" y="849"/>
                    <a:pt x="1000" y="657"/>
                    <a:pt x="1089" y="470"/>
                  </a:cubicBezTo>
                  <a:cubicBezTo>
                    <a:pt x="1127" y="391"/>
                    <a:pt x="1147" y="313"/>
                    <a:pt x="1122" y="227"/>
                  </a:cubicBezTo>
                  <a:cubicBezTo>
                    <a:pt x="1103" y="154"/>
                    <a:pt x="1046" y="74"/>
                    <a:pt x="978" y="40"/>
                  </a:cubicBezTo>
                  <a:cubicBezTo>
                    <a:pt x="929" y="14"/>
                    <a:pt x="872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35"/>
            <p:cNvSpPr/>
            <p:nvPr/>
          </p:nvSpPr>
          <p:spPr>
            <a:xfrm>
              <a:off x="2167956" y="3714288"/>
              <a:ext cx="36167" cy="47858"/>
            </a:xfrm>
            <a:custGeom>
              <a:rect b="b" l="l" r="r" t="t"/>
              <a:pathLst>
                <a:path extrusionOk="0" h="1388" w="1049">
                  <a:moveTo>
                    <a:pt x="303" y="0"/>
                  </a:moveTo>
                  <a:cubicBezTo>
                    <a:pt x="279" y="0"/>
                    <a:pt x="254" y="4"/>
                    <a:pt x="231" y="12"/>
                  </a:cubicBezTo>
                  <a:cubicBezTo>
                    <a:pt x="80" y="59"/>
                    <a:pt x="0" y="202"/>
                    <a:pt x="34" y="356"/>
                  </a:cubicBezTo>
                  <a:cubicBezTo>
                    <a:pt x="79" y="558"/>
                    <a:pt x="117" y="754"/>
                    <a:pt x="199" y="945"/>
                  </a:cubicBezTo>
                  <a:cubicBezTo>
                    <a:pt x="242" y="1044"/>
                    <a:pt x="302" y="1134"/>
                    <a:pt x="378" y="1212"/>
                  </a:cubicBezTo>
                  <a:cubicBezTo>
                    <a:pt x="425" y="1261"/>
                    <a:pt x="480" y="1301"/>
                    <a:pt x="539" y="1330"/>
                  </a:cubicBezTo>
                  <a:cubicBezTo>
                    <a:pt x="589" y="1353"/>
                    <a:pt x="632" y="1373"/>
                    <a:pt x="685" y="1379"/>
                  </a:cubicBezTo>
                  <a:cubicBezTo>
                    <a:pt x="720" y="1384"/>
                    <a:pt x="753" y="1387"/>
                    <a:pt x="788" y="1387"/>
                  </a:cubicBezTo>
                  <a:cubicBezTo>
                    <a:pt x="884" y="1387"/>
                    <a:pt x="971" y="1326"/>
                    <a:pt x="1008" y="1238"/>
                  </a:cubicBezTo>
                  <a:cubicBezTo>
                    <a:pt x="1048" y="1149"/>
                    <a:pt x="1026" y="1050"/>
                    <a:pt x="960" y="977"/>
                  </a:cubicBezTo>
                  <a:cubicBezTo>
                    <a:pt x="946" y="962"/>
                    <a:pt x="934" y="947"/>
                    <a:pt x="920" y="931"/>
                  </a:cubicBezTo>
                  <a:lnTo>
                    <a:pt x="920" y="931"/>
                  </a:lnTo>
                  <a:cubicBezTo>
                    <a:pt x="933" y="948"/>
                    <a:pt x="945" y="964"/>
                    <a:pt x="957" y="980"/>
                  </a:cubicBezTo>
                  <a:lnTo>
                    <a:pt x="957" y="980"/>
                  </a:lnTo>
                  <a:cubicBezTo>
                    <a:pt x="903" y="909"/>
                    <a:pt x="837" y="850"/>
                    <a:pt x="778" y="783"/>
                  </a:cubicBezTo>
                  <a:cubicBezTo>
                    <a:pt x="750" y="742"/>
                    <a:pt x="725" y="699"/>
                    <a:pt x="703" y="654"/>
                  </a:cubicBezTo>
                  <a:cubicBezTo>
                    <a:pt x="647" y="509"/>
                    <a:pt x="615" y="357"/>
                    <a:pt x="575" y="207"/>
                  </a:cubicBezTo>
                  <a:cubicBezTo>
                    <a:pt x="545" y="89"/>
                    <a:pt x="424" y="0"/>
                    <a:pt x="3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35"/>
            <p:cNvSpPr/>
            <p:nvPr/>
          </p:nvSpPr>
          <p:spPr>
            <a:xfrm>
              <a:off x="2129133" y="3760075"/>
              <a:ext cx="38718" cy="46341"/>
            </a:xfrm>
            <a:custGeom>
              <a:rect b="b" l="l" r="r" t="t"/>
              <a:pathLst>
                <a:path extrusionOk="0" h="1344" w="1123">
                  <a:moveTo>
                    <a:pt x="819" y="1"/>
                  </a:moveTo>
                  <a:cubicBezTo>
                    <a:pt x="815" y="1"/>
                    <a:pt x="812" y="1"/>
                    <a:pt x="809" y="1"/>
                  </a:cubicBezTo>
                  <a:cubicBezTo>
                    <a:pt x="735" y="4"/>
                    <a:pt x="642" y="28"/>
                    <a:pt x="594" y="88"/>
                  </a:cubicBezTo>
                  <a:cubicBezTo>
                    <a:pt x="486" y="228"/>
                    <a:pt x="358" y="351"/>
                    <a:pt x="251" y="489"/>
                  </a:cubicBezTo>
                  <a:cubicBezTo>
                    <a:pt x="167" y="597"/>
                    <a:pt x="89" y="702"/>
                    <a:pt x="40" y="830"/>
                  </a:cubicBezTo>
                  <a:cubicBezTo>
                    <a:pt x="19" y="885"/>
                    <a:pt x="1" y="957"/>
                    <a:pt x="2" y="1015"/>
                  </a:cubicBezTo>
                  <a:cubicBezTo>
                    <a:pt x="3" y="1118"/>
                    <a:pt x="49" y="1200"/>
                    <a:pt x="116" y="1273"/>
                  </a:cubicBezTo>
                  <a:cubicBezTo>
                    <a:pt x="159" y="1318"/>
                    <a:pt x="228" y="1344"/>
                    <a:pt x="296" y="1344"/>
                  </a:cubicBezTo>
                  <a:cubicBezTo>
                    <a:pt x="360" y="1344"/>
                    <a:pt x="423" y="1321"/>
                    <a:pt x="461" y="1273"/>
                  </a:cubicBezTo>
                  <a:cubicBezTo>
                    <a:pt x="472" y="1258"/>
                    <a:pt x="486" y="1247"/>
                    <a:pt x="498" y="1234"/>
                  </a:cubicBezTo>
                  <a:cubicBezTo>
                    <a:pt x="535" y="1200"/>
                    <a:pt x="555" y="1156"/>
                    <a:pt x="573" y="1112"/>
                  </a:cubicBezTo>
                  <a:cubicBezTo>
                    <a:pt x="611" y="1030"/>
                    <a:pt x="659" y="955"/>
                    <a:pt x="712" y="882"/>
                  </a:cubicBezTo>
                  <a:cubicBezTo>
                    <a:pt x="830" y="737"/>
                    <a:pt x="959" y="605"/>
                    <a:pt x="1071" y="457"/>
                  </a:cubicBezTo>
                  <a:cubicBezTo>
                    <a:pt x="1115" y="402"/>
                    <a:pt x="1122" y="288"/>
                    <a:pt x="1101" y="223"/>
                  </a:cubicBezTo>
                  <a:cubicBezTo>
                    <a:pt x="1081" y="159"/>
                    <a:pt x="1045" y="107"/>
                    <a:pt x="992" y="66"/>
                  </a:cubicBezTo>
                  <a:cubicBezTo>
                    <a:pt x="944" y="29"/>
                    <a:pt x="882" y="1"/>
                    <a:pt x="8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35"/>
            <p:cNvSpPr/>
            <p:nvPr/>
          </p:nvSpPr>
          <p:spPr>
            <a:xfrm>
              <a:off x="2172783" y="3799828"/>
              <a:ext cx="52923" cy="20240"/>
            </a:xfrm>
            <a:custGeom>
              <a:rect b="b" l="l" r="r" t="t"/>
              <a:pathLst>
                <a:path extrusionOk="0" h="587" w="1535">
                  <a:moveTo>
                    <a:pt x="1176" y="1"/>
                  </a:moveTo>
                  <a:cubicBezTo>
                    <a:pt x="1134" y="1"/>
                    <a:pt x="1091" y="4"/>
                    <a:pt x="1047" y="7"/>
                  </a:cubicBezTo>
                  <a:cubicBezTo>
                    <a:pt x="961" y="12"/>
                    <a:pt x="878" y="22"/>
                    <a:pt x="794" y="25"/>
                  </a:cubicBezTo>
                  <a:cubicBezTo>
                    <a:pt x="724" y="26"/>
                    <a:pt x="654" y="27"/>
                    <a:pt x="584" y="27"/>
                  </a:cubicBezTo>
                  <a:cubicBezTo>
                    <a:pt x="537" y="27"/>
                    <a:pt x="491" y="27"/>
                    <a:pt x="444" y="27"/>
                  </a:cubicBezTo>
                  <a:cubicBezTo>
                    <a:pt x="385" y="27"/>
                    <a:pt x="327" y="27"/>
                    <a:pt x="269" y="28"/>
                  </a:cubicBezTo>
                  <a:cubicBezTo>
                    <a:pt x="131" y="32"/>
                    <a:pt x="0" y="147"/>
                    <a:pt x="6" y="291"/>
                  </a:cubicBezTo>
                  <a:cubicBezTo>
                    <a:pt x="13" y="437"/>
                    <a:pt x="122" y="550"/>
                    <a:pt x="269" y="554"/>
                  </a:cubicBezTo>
                  <a:cubicBezTo>
                    <a:pt x="450" y="559"/>
                    <a:pt x="631" y="578"/>
                    <a:pt x="812" y="584"/>
                  </a:cubicBezTo>
                  <a:cubicBezTo>
                    <a:pt x="851" y="585"/>
                    <a:pt x="892" y="586"/>
                    <a:pt x="934" y="586"/>
                  </a:cubicBezTo>
                  <a:cubicBezTo>
                    <a:pt x="1138" y="586"/>
                    <a:pt x="1367" y="560"/>
                    <a:pt x="1471" y="373"/>
                  </a:cubicBezTo>
                  <a:cubicBezTo>
                    <a:pt x="1534" y="260"/>
                    <a:pt x="1494" y="130"/>
                    <a:pt x="1388" y="58"/>
                  </a:cubicBezTo>
                  <a:cubicBezTo>
                    <a:pt x="1320" y="12"/>
                    <a:pt x="1249" y="1"/>
                    <a:pt x="11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35"/>
            <p:cNvSpPr/>
            <p:nvPr/>
          </p:nvSpPr>
          <p:spPr>
            <a:xfrm>
              <a:off x="1973396" y="3710702"/>
              <a:ext cx="29789" cy="49134"/>
            </a:xfrm>
            <a:custGeom>
              <a:rect b="b" l="l" r="r" t="t"/>
              <a:pathLst>
                <a:path extrusionOk="0" h="1425" w="864">
                  <a:moveTo>
                    <a:pt x="311" y="1"/>
                  </a:moveTo>
                  <a:cubicBezTo>
                    <a:pt x="286" y="1"/>
                    <a:pt x="262" y="5"/>
                    <a:pt x="237" y="12"/>
                  </a:cubicBezTo>
                  <a:cubicBezTo>
                    <a:pt x="89" y="59"/>
                    <a:pt x="1" y="205"/>
                    <a:pt x="40" y="357"/>
                  </a:cubicBezTo>
                  <a:cubicBezTo>
                    <a:pt x="83" y="525"/>
                    <a:pt x="108" y="697"/>
                    <a:pt x="150" y="865"/>
                  </a:cubicBezTo>
                  <a:cubicBezTo>
                    <a:pt x="207" y="1091"/>
                    <a:pt x="317" y="1425"/>
                    <a:pt x="600" y="1425"/>
                  </a:cubicBezTo>
                  <a:cubicBezTo>
                    <a:pt x="603" y="1425"/>
                    <a:pt x="605" y="1425"/>
                    <a:pt x="607" y="1425"/>
                  </a:cubicBezTo>
                  <a:cubicBezTo>
                    <a:pt x="709" y="1421"/>
                    <a:pt x="798" y="1355"/>
                    <a:pt x="827" y="1257"/>
                  </a:cubicBezTo>
                  <a:cubicBezTo>
                    <a:pt x="863" y="1134"/>
                    <a:pt x="815" y="1017"/>
                    <a:pt x="766" y="905"/>
                  </a:cubicBezTo>
                  <a:cubicBezTo>
                    <a:pt x="677" y="681"/>
                    <a:pt x="647" y="440"/>
                    <a:pt x="582" y="209"/>
                  </a:cubicBezTo>
                  <a:cubicBezTo>
                    <a:pt x="548" y="91"/>
                    <a:pt x="432" y="1"/>
                    <a:pt x="3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35"/>
            <p:cNvSpPr/>
            <p:nvPr/>
          </p:nvSpPr>
          <p:spPr>
            <a:xfrm>
              <a:off x="2003564" y="3684706"/>
              <a:ext cx="56853" cy="30653"/>
            </a:xfrm>
            <a:custGeom>
              <a:rect b="b" l="l" r="r" t="t"/>
              <a:pathLst>
                <a:path extrusionOk="0" h="889" w="1649">
                  <a:moveTo>
                    <a:pt x="304" y="0"/>
                  </a:moveTo>
                  <a:cubicBezTo>
                    <a:pt x="185" y="0"/>
                    <a:pt x="62" y="88"/>
                    <a:pt x="36" y="204"/>
                  </a:cubicBezTo>
                  <a:cubicBezTo>
                    <a:pt x="1" y="358"/>
                    <a:pt x="83" y="490"/>
                    <a:pt x="229" y="542"/>
                  </a:cubicBezTo>
                  <a:cubicBezTo>
                    <a:pt x="244" y="548"/>
                    <a:pt x="260" y="554"/>
                    <a:pt x="276" y="560"/>
                  </a:cubicBezTo>
                  <a:cubicBezTo>
                    <a:pt x="279" y="561"/>
                    <a:pt x="281" y="563"/>
                    <a:pt x="285" y="564"/>
                  </a:cubicBezTo>
                  <a:cubicBezTo>
                    <a:pt x="331" y="584"/>
                    <a:pt x="375" y="605"/>
                    <a:pt x="420" y="626"/>
                  </a:cubicBezTo>
                  <a:cubicBezTo>
                    <a:pt x="469" y="648"/>
                    <a:pt x="520" y="670"/>
                    <a:pt x="571" y="691"/>
                  </a:cubicBezTo>
                  <a:lnTo>
                    <a:pt x="645" y="723"/>
                  </a:lnTo>
                  <a:cubicBezTo>
                    <a:pt x="633" y="717"/>
                    <a:pt x="618" y="712"/>
                    <a:pt x="605" y="706"/>
                  </a:cubicBezTo>
                  <a:lnTo>
                    <a:pt x="605" y="706"/>
                  </a:lnTo>
                  <a:cubicBezTo>
                    <a:pt x="616" y="714"/>
                    <a:pt x="633" y="717"/>
                    <a:pt x="645" y="725"/>
                  </a:cubicBezTo>
                  <a:cubicBezTo>
                    <a:pt x="691" y="743"/>
                    <a:pt x="737" y="763"/>
                    <a:pt x="782" y="782"/>
                  </a:cubicBezTo>
                  <a:cubicBezTo>
                    <a:pt x="909" y="834"/>
                    <a:pt x="1085" y="889"/>
                    <a:pt x="1245" y="889"/>
                  </a:cubicBezTo>
                  <a:cubicBezTo>
                    <a:pt x="1413" y="889"/>
                    <a:pt x="1563" y="829"/>
                    <a:pt x="1624" y="645"/>
                  </a:cubicBezTo>
                  <a:cubicBezTo>
                    <a:pt x="1648" y="563"/>
                    <a:pt x="1622" y="437"/>
                    <a:pt x="1551" y="381"/>
                  </a:cubicBezTo>
                  <a:cubicBezTo>
                    <a:pt x="1484" y="328"/>
                    <a:pt x="1425" y="295"/>
                    <a:pt x="1334" y="292"/>
                  </a:cubicBezTo>
                  <a:lnTo>
                    <a:pt x="1274" y="292"/>
                  </a:lnTo>
                  <a:cubicBezTo>
                    <a:pt x="1233" y="292"/>
                    <a:pt x="1190" y="284"/>
                    <a:pt x="1148" y="282"/>
                  </a:cubicBezTo>
                  <a:cubicBezTo>
                    <a:pt x="1143" y="281"/>
                    <a:pt x="1138" y="281"/>
                    <a:pt x="1134" y="279"/>
                  </a:cubicBezTo>
                  <a:cubicBezTo>
                    <a:pt x="1109" y="274"/>
                    <a:pt x="1083" y="269"/>
                    <a:pt x="1058" y="263"/>
                  </a:cubicBezTo>
                  <a:cubicBezTo>
                    <a:pt x="1006" y="251"/>
                    <a:pt x="956" y="236"/>
                    <a:pt x="905" y="220"/>
                  </a:cubicBezTo>
                  <a:cubicBezTo>
                    <a:pt x="854" y="203"/>
                    <a:pt x="803" y="184"/>
                    <a:pt x="753" y="164"/>
                  </a:cubicBezTo>
                  <a:lnTo>
                    <a:pt x="686" y="137"/>
                  </a:lnTo>
                  <a:lnTo>
                    <a:pt x="686" y="137"/>
                  </a:lnTo>
                  <a:cubicBezTo>
                    <a:pt x="715" y="149"/>
                    <a:pt x="726" y="153"/>
                    <a:pt x="726" y="153"/>
                  </a:cubicBezTo>
                  <a:cubicBezTo>
                    <a:pt x="726" y="153"/>
                    <a:pt x="677" y="134"/>
                    <a:pt x="663" y="128"/>
                  </a:cubicBezTo>
                  <a:cubicBezTo>
                    <a:pt x="568" y="87"/>
                    <a:pt x="474" y="44"/>
                    <a:pt x="375" y="11"/>
                  </a:cubicBezTo>
                  <a:cubicBezTo>
                    <a:pt x="352" y="4"/>
                    <a:pt x="328" y="0"/>
                    <a:pt x="3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35"/>
            <p:cNvSpPr/>
            <p:nvPr/>
          </p:nvSpPr>
          <p:spPr>
            <a:xfrm>
              <a:off x="2002392" y="3620473"/>
              <a:ext cx="36236" cy="52582"/>
            </a:xfrm>
            <a:custGeom>
              <a:rect b="b" l="l" r="r" t="t"/>
              <a:pathLst>
                <a:path extrusionOk="0" h="1525" w="1051">
                  <a:moveTo>
                    <a:pt x="746" y="1"/>
                  </a:moveTo>
                  <a:cubicBezTo>
                    <a:pt x="652" y="1"/>
                    <a:pt x="559" y="43"/>
                    <a:pt x="513" y="132"/>
                  </a:cubicBezTo>
                  <a:cubicBezTo>
                    <a:pt x="419" y="313"/>
                    <a:pt x="311" y="486"/>
                    <a:pt x="211" y="663"/>
                  </a:cubicBezTo>
                  <a:cubicBezTo>
                    <a:pt x="152" y="767"/>
                    <a:pt x="97" y="871"/>
                    <a:pt x="54" y="983"/>
                  </a:cubicBezTo>
                  <a:cubicBezTo>
                    <a:pt x="37" y="1028"/>
                    <a:pt x="20" y="1070"/>
                    <a:pt x="13" y="1119"/>
                  </a:cubicBezTo>
                  <a:cubicBezTo>
                    <a:pt x="1" y="1187"/>
                    <a:pt x="0" y="1233"/>
                    <a:pt x="9" y="1298"/>
                  </a:cubicBezTo>
                  <a:cubicBezTo>
                    <a:pt x="12" y="1321"/>
                    <a:pt x="16" y="1343"/>
                    <a:pt x="20" y="1365"/>
                  </a:cubicBezTo>
                  <a:cubicBezTo>
                    <a:pt x="40" y="1466"/>
                    <a:pt x="138" y="1524"/>
                    <a:pt x="234" y="1524"/>
                  </a:cubicBezTo>
                  <a:cubicBezTo>
                    <a:pt x="290" y="1524"/>
                    <a:pt x="346" y="1504"/>
                    <a:pt x="385" y="1461"/>
                  </a:cubicBezTo>
                  <a:cubicBezTo>
                    <a:pt x="425" y="1417"/>
                    <a:pt x="467" y="1376"/>
                    <a:pt x="497" y="1323"/>
                  </a:cubicBezTo>
                  <a:cubicBezTo>
                    <a:pt x="522" y="1282"/>
                    <a:pt x="541" y="1240"/>
                    <a:pt x="563" y="1197"/>
                  </a:cubicBezTo>
                  <a:cubicBezTo>
                    <a:pt x="606" y="1106"/>
                    <a:pt x="651" y="1016"/>
                    <a:pt x="699" y="928"/>
                  </a:cubicBezTo>
                  <a:cubicBezTo>
                    <a:pt x="794" y="755"/>
                    <a:pt x="897" y="585"/>
                    <a:pt x="986" y="408"/>
                  </a:cubicBezTo>
                  <a:cubicBezTo>
                    <a:pt x="1050" y="282"/>
                    <a:pt x="1024" y="108"/>
                    <a:pt x="888" y="35"/>
                  </a:cubicBezTo>
                  <a:cubicBezTo>
                    <a:pt x="845" y="12"/>
                    <a:pt x="795" y="1"/>
                    <a:pt x="74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35"/>
            <p:cNvSpPr/>
            <p:nvPr/>
          </p:nvSpPr>
          <p:spPr>
            <a:xfrm>
              <a:off x="2045731" y="3592442"/>
              <a:ext cx="50510" cy="34756"/>
            </a:xfrm>
            <a:custGeom>
              <a:rect b="b" l="l" r="r" t="t"/>
              <a:pathLst>
                <a:path extrusionOk="0" h="1008" w="1465">
                  <a:moveTo>
                    <a:pt x="289" y="0"/>
                  </a:moveTo>
                  <a:cubicBezTo>
                    <a:pt x="199" y="0"/>
                    <a:pt x="109" y="44"/>
                    <a:pt x="65" y="126"/>
                  </a:cubicBezTo>
                  <a:cubicBezTo>
                    <a:pt x="0" y="250"/>
                    <a:pt x="34" y="403"/>
                    <a:pt x="158" y="478"/>
                  </a:cubicBezTo>
                  <a:cubicBezTo>
                    <a:pt x="400" y="623"/>
                    <a:pt x="668" y="722"/>
                    <a:pt x="897" y="887"/>
                  </a:cubicBezTo>
                  <a:lnTo>
                    <a:pt x="897" y="887"/>
                  </a:lnTo>
                  <a:cubicBezTo>
                    <a:pt x="959" y="936"/>
                    <a:pt x="1013" y="974"/>
                    <a:pt x="1091" y="997"/>
                  </a:cubicBezTo>
                  <a:cubicBezTo>
                    <a:pt x="1115" y="1004"/>
                    <a:pt x="1139" y="1008"/>
                    <a:pt x="1164" y="1008"/>
                  </a:cubicBezTo>
                  <a:cubicBezTo>
                    <a:pt x="1250" y="1008"/>
                    <a:pt x="1335" y="964"/>
                    <a:pt x="1388" y="896"/>
                  </a:cubicBezTo>
                  <a:cubicBezTo>
                    <a:pt x="1463" y="801"/>
                    <a:pt x="1465" y="684"/>
                    <a:pt x="1413" y="579"/>
                  </a:cubicBezTo>
                  <a:cubicBezTo>
                    <a:pt x="1358" y="471"/>
                    <a:pt x="1241" y="406"/>
                    <a:pt x="1137" y="351"/>
                  </a:cubicBezTo>
                  <a:cubicBezTo>
                    <a:pt x="1041" y="303"/>
                    <a:pt x="940" y="262"/>
                    <a:pt x="840" y="223"/>
                  </a:cubicBezTo>
                  <a:cubicBezTo>
                    <a:pt x="801" y="208"/>
                    <a:pt x="761" y="192"/>
                    <a:pt x="721" y="177"/>
                  </a:cubicBezTo>
                  <a:cubicBezTo>
                    <a:pt x="702" y="169"/>
                    <a:pt x="683" y="162"/>
                    <a:pt x="662" y="156"/>
                  </a:cubicBezTo>
                  <a:cubicBezTo>
                    <a:pt x="651" y="151"/>
                    <a:pt x="640" y="147"/>
                    <a:pt x="629" y="142"/>
                  </a:cubicBezTo>
                  <a:cubicBezTo>
                    <a:pt x="619" y="138"/>
                    <a:pt x="614" y="137"/>
                    <a:pt x="612" y="137"/>
                  </a:cubicBezTo>
                  <a:cubicBezTo>
                    <a:pt x="603" y="132"/>
                    <a:pt x="593" y="125"/>
                    <a:pt x="589" y="124"/>
                  </a:cubicBezTo>
                  <a:cubicBezTo>
                    <a:pt x="570" y="115"/>
                    <a:pt x="552" y="106"/>
                    <a:pt x="533" y="96"/>
                  </a:cubicBezTo>
                  <a:cubicBezTo>
                    <a:pt x="494" y="77"/>
                    <a:pt x="454" y="56"/>
                    <a:pt x="417" y="34"/>
                  </a:cubicBezTo>
                  <a:cubicBezTo>
                    <a:pt x="378" y="11"/>
                    <a:pt x="334" y="0"/>
                    <a:pt x="2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35"/>
            <p:cNvSpPr/>
            <p:nvPr/>
          </p:nvSpPr>
          <p:spPr>
            <a:xfrm>
              <a:off x="2027975" y="3535726"/>
              <a:ext cx="40925" cy="47238"/>
            </a:xfrm>
            <a:custGeom>
              <a:rect b="b" l="l" r="r" t="t"/>
              <a:pathLst>
                <a:path extrusionOk="0" h="1370" w="1187">
                  <a:moveTo>
                    <a:pt x="872" y="1"/>
                  </a:moveTo>
                  <a:cubicBezTo>
                    <a:pt x="779" y="1"/>
                    <a:pt x="690" y="48"/>
                    <a:pt x="634" y="135"/>
                  </a:cubicBezTo>
                  <a:cubicBezTo>
                    <a:pt x="504" y="337"/>
                    <a:pt x="363" y="532"/>
                    <a:pt x="218" y="723"/>
                  </a:cubicBezTo>
                  <a:cubicBezTo>
                    <a:pt x="123" y="842"/>
                    <a:pt x="1" y="981"/>
                    <a:pt x="15" y="1139"/>
                  </a:cubicBezTo>
                  <a:cubicBezTo>
                    <a:pt x="22" y="1214"/>
                    <a:pt x="46" y="1275"/>
                    <a:pt x="108" y="1323"/>
                  </a:cubicBezTo>
                  <a:cubicBezTo>
                    <a:pt x="153" y="1357"/>
                    <a:pt x="198" y="1369"/>
                    <a:pt x="249" y="1369"/>
                  </a:cubicBezTo>
                  <a:cubicBezTo>
                    <a:pt x="269" y="1369"/>
                    <a:pt x="290" y="1367"/>
                    <a:pt x="312" y="1364"/>
                  </a:cubicBezTo>
                  <a:cubicBezTo>
                    <a:pt x="451" y="1344"/>
                    <a:pt x="555" y="1210"/>
                    <a:pt x="634" y="1106"/>
                  </a:cubicBezTo>
                  <a:cubicBezTo>
                    <a:pt x="691" y="1031"/>
                    <a:pt x="748" y="954"/>
                    <a:pt x="802" y="877"/>
                  </a:cubicBezTo>
                  <a:cubicBezTo>
                    <a:pt x="910" y="726"/>
                    <a:pt x="1014" y="572"/>
                    <a:pt x="1110" y="413"/>
                  </a:cubicBezTo>
                  <a:cubicBezTo>
                    <a:pt x="1186" y="290"/>
                    <a:pt x="1141" y="105"/>
                    <a:pt x="1011" y="36"/>
                  </a:cubicBezTo>
                  <a:cubicBezTo>
                    <a:pt x="966" y="12"/>
                    <a:pt x="919" y="1"/>
                    <a:pt x="8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35"/>
            <p:cNvSpPr/>
            <p:nvPr/>
          </p:nvSpPr>
          <p:spPr>
            <a:xfrm>
              <a:off x="2064108" y="3490387"/>
              <a:ext cx="483" cy="241"/>
            </a:xfrm>
            <a:custGeom>
              <a:rect b="b" l="l" r="r" t="t"/>
              <a:pathLst>
                <a:path extrusionOk="0" h="7" w="14">
                  <a:moveTo>
                    <a:pt x="1" y="1"/>
                  </a:moveTo>
                  <a:cubicBezTo>
                    <a:pt x="1" y="1"/>
                    <a:pt x="4" y="2"/>
                    <a:pt x="13" y="7"/>
                  </a:cubicBezTo>
                  <a:cubicBezTo>
                    <a:pt x="6" y="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35"/>
            <p:cNvSpPr/>
            <p:nvPr/>
          </p:nvSpPr>
          <p:spPr>
            <a:xfrm>
              <a:off x="2035181" y="3479078"/>
              <a:ext cx="51682" cy="33239"/>
            </a:xfrm>
            <a:custGeom>
              <a:rect b="b" l="l" r="r" t="t"/>
              <a:pathLst>
                <a:path extrusionOk="0" h="964" w="1499">
                  <a:moveTo>
                    <a:pt x="851" y="336"/>
                  </a:moveTo>
                  <a:cubicBezTo>
                    <a:pt x="855" y="338"/>
                    <a:pt x="860" y="341"/>
                    <a:pt x="865" y="343"/>
                  </a:cubicBezTo>
                  <a:lnTo>
                    <a:pt x="865" y="343"/>
                  </a:lnTo>
                  <a:cubicBezTo>
                    <a:pt x="859" y="339"/>
                    <a:pt x="855" y="337"/>
                    <a:pt x="851" y="336"/>
                  </a:cubicBezTo>
                  <a:close/>
                  <a:moveTo>
                    <a:pt x="276" y="1"/>
                  </a:moveTo>
                  <a:cubicBezTo>
                    <a:pt x="211" y="1"/>
                    <a:pt x="146" y="24"/>
                    <a:pt x="99" y="75"/>
                  </a:cubicBezTo>
                  <a:cubicBezTo>
                    <a:pt x="3" y="180"/>
                    <a:pt x="0" y="335"/>
                    <a:pt x="99" y="440"/>
                  </a:cubicBezTo>
                  <a:cubicBezTo>
                    <a:pt x="241" y="588"/>
                    <a:pt x="409" y="722"/>
                    <a:pt x="590" y="820"/>
                  </a:cubicBezTo>
                  <a:cubicBezTo>
                    <a:pt x="689" y="873"/>
                    <a:pt x="797" y="920"/>
                    <a:pt x="907" y="945"/>
                  </a:cubicBezTo>
                  <a:cubicBezTo>
                    <a:pt x="959" y="957"/>
                    <a:pt x="1014" y="963"/>
                    <a:pt x="1067" y="963"/>
                  </a:cubicBezTo>
                  <a:cubicBezTo>
                    <a:pt x="1081" y="963"/>
                    <a:pt x="1095" y="963"/>
                    <a:pt x="1108" y="962"/>
                  </a:cubicBezTo>
                  <a:cubicBezTo>
                    <a:pt x="1199" y="957"/>
                    <a:pt x="1264" y="934"/>
                    <a:pt x="1347" y="895"/>
                  </a:cubicBezTo>
                  <a:cubicBezTo>
                    <a:pt x="1446" y="848"/>
                    <a:pt x="1499" y="705"/>
                    <a:pt x="1464" y="604"/>
                  </a:cubicBezTo>
                  <a:cubicBezTo>
                    <a:pt x="1430" y="494"/>
                    <a:pt x="1343" y="432"/>
                    <a:pt x="1232" y="418"/>
                  </a:cubicBezTo>
                  <a:cubicBezTo>
                    <a:pt x="1192" y="413"/>
                    <a:pt x="1152" y="409"/>
                    <a:pt x="1112" y="404"/>
                  </a:cubicBezTo>
                  <a:cubicBezTo>
                    <a:pt x="1051" y="394"/>
                    <a:pt x="992" y="384"/>
                    <a:pt x="932" y="366"/>
                  </a:cubicBezTo>
                  <a:cubicBezTo>
                    <a:pt x="915" y="361"/>
                    <a:pt x="895" y="354"/>
                    <a:pt x="877" y="347"/>
                  </a:cubicBezTo>
                  <a:cubicBezTo>
                    <a:pt x="873" y="346"/>
                    <a:pt x="869" y="345"/>
                    <a:pt x="865" y="343"/>
                  </a:cubicBezTo>
                  <a:lnTo>
                    <a:pt x="865" y="343"/>
                  </a:lnTo>
                  <a:cubicBezTo>
                    <a:pt x="867" y="344"/>
                    <a:pt x="870" y="346"/>
                    <a:pt x="874" y="348"/>
                  </a:cubicBezTo>
                  <a:cubicBezTo>
                    <a:pt x="842" y="331"/>
                    <a:pt x="806" y="317"/>
                    <a:pt x="773" y="299"/>
                  </a:cubicBezTo>
                  <a:cubicBezTo>
                    <a:pt x="707" y="264"/>
                    <a:pt x="645" y="223"/>
                    <a:pt x="585" y="180"/>
                  </a:cubicBezTo>
                  <a:cubicBezTo>
                    <a:pt x="582" y="179"/>
                    <a:pt x="582" y="177"/>
                    <a:pt x="581" y="176"/>
                  </a:cubicBezTo>
                  <a:cubicBezTo>
                    <a:pt x="568" y="165"/>
                    <a:pt x="556" y="156"/>
                    <a:pt x="545" y="145"/>
                  </a:cubicBezTo>
                  <a:cubicBezTo>
                    <a:pt x="517" y="122"/>
                    <a:pt x="491" y="98"/>
                    <a:pt x="465" y="75"/>
                  </a:cubicBezTo>
                  <a:cubicBezTo>
                    <a:pt x="415" y="27"/>
                    <a:pt x="345" y="1"/>
                    <a:pt x="2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35"/>
            <p:cNvSpPr/>
            <p:nvPr/>
          </p:nvSpPr>
          <p:spPr>
            <a:xfrm>
              <a:off x="2077554" y="3493421"/>
              <a:ext cx="655" cy="138"/>
            </a:xfrm>
            <a:custGeom>
              <a:rect b="b" l="l" r="r" t="t"/>
              <a:pathLst>
                <a:path extrusionOk="0" h="4" w="19">
                  <a:moveTo>
                    <a:pt x="0" y="0"/>
                  </a:moveTo>
                  <a:cubicBezTo>
                    <a:pt x="1" y="0"/>
                    <a:pt x="2" y="1"/>
                    <a:pt x="3" y="1"/>
                  </a:cubicBezTo>
                  <a:lnTo>
                    <a:pt x="3" y="1"/>
                  </a:lnTo>
                  <a:cubicBezTo>
                    <a:pt x="3" y="0"/>
                    <a:pt x="2" y="0"/>
                    <a:pt x="0" y="0"/>
                  </a:cubicBezTo>
                  <a:close/>
                  <a:moveTo>
                    <a:pt x="3" y="1"/>
                  </a:moveTo>
                  <a:lnTo>
                    <a:pt x="3" y="1"/>
                  </a:lnTo>
                  <a:cubicBezTo>
                    <a:pt x="4" y="1"/>
                    <a:pt x="4" y="2"/>
                    <a:pt x="4" y="2"/>
                  </a:cubicBezTo>
                  <a:cubicBezTo>
                    <a:pt x="9" y="3"/>
                    <a:pt x="15" y="3"/>
                    <a:pt x="19" y="3"/>
                  </a:cubicBezTo>
                  <a:cubicBezTo>
                    <a:pt x="14" y="2"/>
                    <a:pt x="9" y="2"/>
                    <a:pt x="3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35"/>
            <p:cNvSpPr/>
            <p:nvPr/>
          </p:nvSpPr>
          <p:spPr>
            <a:xfrm>
              <a:off x="2075692" y="3493180"/>
              <a:ext cx="1896" cy="276"/>
            </a:xfrm>
            <a:custGeom>
              <a:rect b="b" l="l" r="r" t="t"/>
              <a:pathLst>
                <a:path extrusionOk="0" h="8" w="55">
                  <a:moveTo>
                    <a:pt x="1" y="1"/>
                  </a:moveTo>
                  <a:cubicBezTo>
                    <a:pt x="18" y="4"/>
                    <a:pt x="36" y="6"/>
                    <a:pt x="53" y="7"/>
                  </a:cubicBezTo>
                  <a:lnTo>
                    <a:pt x="53" y="7"/>
                  </a:lnTo>
                  <a:cubicBezTo>
                    <a:pt x="50" y="7"/>
                    <a:pt x="46" y="5"/>
                    <a:pt x="42" y="5"/>
                  </a:cubicBezTo>
                  <a:cubicBezTo>
                    <a:pt x="28" y="4"/>
                    <a:pt x="16" y="2"/>
                    <a:pt x="1" y="1"/>
                  </a:cubicBezTo>
                  <a:close/>
                  <a:moveTo>
                    <a:pt x="53" y="7"/>
                  </a:moveTo>
                  <a:cubicBezTo>
                    <a:pt x="53" y="7"/>
                    <a:pt x="54" y="7"/>
                    <a:pt x="54" y="7"/>
                  </a:cubicBezTo>
                  <a:cubicBezTo>
                    <a:pt x="54" y="7"/>
                    <a:pt x="53" y="7"/>
                    <a:pt x="53" y="7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35"/>
            <p:cNvSpPr/>
            <p:nvPr/>
          </p:nvSpPr>
          <p:spPr>
            <a:xfrm>
              <a:off x="2097034" y="3497662"/>
              <a:ext cx="27754" cy="49513"/>
            </a:xfrm>
            <a:custGeom>
              <a:rect b="b" l="l" r="r" t="t"/>
              <a:pathLst>
                <a:path extrusionOk="0" h="1436" w="805">
                  <a:moveTo>
                    <a:pt x="732" y="926"/>
                  </a:moveTo>
                  <a:cubicBezTo>
                    <a:pt x="734" y="932"/>
                    <a:pt x="737" y="937"/>
                    <a:pt x="739" y="943"/>
                  </a:cubicBezTo>
                  <a:lnTo>
                    <a:pt x="739" y="943"/>
                  </a:lnTo>
                  <a:cubicBezTo>
                    <a:pt x="737" y="937"/>
                    <a:pt x="734" y="931"/>
                    <a:pt x="732" y="926"/>
                  </a:cubicBezTo>
                  <a:close/>
                  <a:moveTo>
                    <a:pt x="293" y="1"/>
                  </a:moveTo>
                  <a:cubicBezTo>
                    <a:pt x="291" y="1"/>
                    <a:pt x="289" y="1"/>
                    <a:pt x="287" y="1"/>
                  </a:cubicBezTo>
                  <a:cubicBezTo>
                    <a:pt x="153" y="7"/>
                    <a:pt x="1" y="121"/>
                    <a:pt x="16" y="272"/>
                  </a:cubicBezTo>
                  <a:cubicBezTo>
                    <a:pt x="27" y="381"/>
                    <a:pt x="41" y="489"/>
                    <a:pt x="56" y="597"/>
                  </a:cubicBezTo>
                  <a:lnTo>
                    <a:pt x="56" y="597"/>
                  </a:lnTo>
                  <a:cubicBezTo>
                    <a:pt x="71" y="717"/>
                    <a:pt x="84" y="836"/>
                    <a:pt x="112" y="953"/>
                  </a:cubicBezTo>
                  <a:cubicBezTo>
                    <a:pt x="126" y="1007"/>
                    <a:pt x="142" y="1060"/>
                    <a:pt x="163" y="1114"/>
                  </a:cubicBezTo>
                  <a:cubicBezTo>
                    <a:pt x="205" y="1218"/>
                    <a:pt x="263" y="1345"/>
                    <a:pt x="370" y="1398"/>
                  </a:cubicBezTo>
                  <a:cubicBezTo>
                    <a:pt x="419" y="1422"/>
                    <a:pt x="471" y="1436"/>
                    <a:pt x="522" y="1436"/>
                  </a:cubicBezTo>
                  <a:cubicBezTo>
                    <a:pt x="569" y="1436"/>
                    <a:pt x="616" y="1424"/>
                    <a:pt x="661" y="1398"/>
                  </a:cubicBezTo>
                  <a:cubicBezTo>
                    <a:pt x="746" y="1347"/>
                    <a:pt x="805" y="1250"/>
                    <a:pt x="804" y="1149"/>
                  </a:cubicBezTo>
                  <a:cubicBezTo>
                    <a:pt x="802" y="1070"/>
                    <a:pt x="770" y="1010"/>
                    <a:pt x="739" y="943"/>
                  </a:cubicBezTo>
                  <a:lnTo>
                    <a:pt x="739" y="943"/>
                  </a:lnTo>
                  <a:cubicBezTo>
                    <a:pt x="747" y="961"/>
                    <a:pt x="755" y="979"/>
                    <a:pt x="762" y="997"/>
                  </a:cubicBezTo>
                  <a:cubicBezTo>
                    <a:pt x="738" y="941"/>
                    <a:pt x="710" y="886"/>
                    <a:pt x="685" y="832"/>
                  </a:cubicBezTo>
                  <a:cubicBezTo>
                    <a:pt x="633" y="704"/>
                    <a:pt x="595" y="569"/>
                    <a:pt x="575" y="432"/>
                  </a:cubicBezTo>
                  <a:cubicBezTo>
                    <a:pt x="569" y="379"/>
                    <a:pt x="563" y="325"/>
                    <a:pt x="558" y="272"/>
                  </a:cubicBezTo>
                  <a:cubicBezTo>
                    <a:pt x="549" y="198"/>
                    <a:pt x="533" y="135"/>
                    <a:pt x="479" y="80"/>
                  </a:cubicBezTo>
                  <a:cubicBezTo>
                    <a:pt x="433" y="35"/>
                    <a:pt x="359" y="1"/>
                    <a:pt x="2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35"/>
            <p:cNvSpPr/>
            <p:nvPr/>
          </p:nvSpPr>
          <p:spPr>
            <a:xfrm>
              <a:off x="2101413" y="3430981"/>
              <a:ext cx="46338" cy="37962"/>
            </a:xfrm>
            <a:custGeom>
              <a:rect b="b" l="l" r="r" t="t"/>
              <a:pathLst>
                <a:path extrusionOk="0" h="1101" w="1344">
                  <a:moveTo>
                    <a:pt x="294" y="1"/>
                  </a:moveTo>
                  <a:cubicBezTo>
                    <a:pt x="249" y="1"/>
                    <a:pt x="204" y="12"/>
                    <a:pt x="165" y="38"/>
                  </a:cubicBezTo>
                  <a:cubicBezTo>
                    <a:pt x="36" y="120"/>
                    <a:pt x="1" y="270"/>
                    <a:pt x="68" y="404"/>
                  </a:cubicBezTo>
                  <a:cubicBezTo>
                    <a:pt x="152" y="570"/>
                    <a:pt x="281" y="723"/>
                    <a:pt x="426" y="837"/>
                  </a:cubicBezTo>
                  <a:cubicBezTo>
                    <a:pt x="508" y="903"/>
                    <a:pt x="592" y="964"/>
                    <a:pt x="686" y="1011"/>
                  </a:cubicBezTo>
                  <a:cubicBezTo>
                    <a:pt x="780" y="1057"/>
                    <a:pt x="898" y="1101"/>
                    <a:pt x="1009" y="1101"/>
                  </a:cubicBezTo>
                  <a:cubicBezTo>
                    <a:pt x="1048" y="1101"/>
                    <a:pt x="1087" y="1095"/>
                    <a:pt x="1123" y="1082"/>
                  </a:cubicBezTo>
                  <a:cubicBezTo>
                    <a:pt x="1217" y="1049"/>
                    <a:pt x="1291" y="986"/>
                    <a:pt x="1318" y="887"/>
                  </a:cubicBezTo>
                  <a:cubicBezTo>
                    <a:pt x="1343" y="795"/>
                    <a:pt x="1317" y="684"/>
                    <a:pt x="1245" y="617"/>
                  </a:cubicBezTo>
                  <a:cubicBezTo>
                    <a:pt x="1221" y="593"/>
                    <a:pt x="1190" y="564"/>
                    <a:pt x="1164" y="550"/>
                  </a:cubicBezTo>
                  <a:cubicBezTo>
                    <a:pt x="1134" y="534"/>
                    <a:pt x="1101" y="524"/>
                    <a:pt x="1070" y="512"/>
                  </a:cubicBezTo>
                  <a:cubicBezTo>
                    <a:pt x="1045" y="503"/>
                    <a:pt x="1020" y="496"/>
                    <a:pt x="997" y="487"/>
                  </a:cubicBezTo>
                  <a:cubicBezTo>
                    <a:pt x="963" y="476"/>
                    <a:pt x="930" y="461"/>
                    <a:pt x="895" y="449"/>
                  </a:cubicBezTo>
                  <a:cubicBezTo>
                    <a:pt x="831" y="419"/>
                    <a:pt x="769" y="383"/>
                    <a:pt x="711" y="342"/>
                  </a:cubicBezTo>
                  <a:cubicBezTo>
                    <a:pt x="665" y="304"/>
                    <a:pt x="624" y="262"/>
                    <a:pt x="587" y="217"/>
                  </a:cubicBezTo>
                  <a:cubicBezTo>
                    <a:pt x="567" y="190"/>
                    <a:pt x="547" y="161"/>
                    <a:pt x="532" y="133"/>
                  </a:cubicBezTo>
                  <a:cubicBezTo>
                    <a:pt x="485" y="51"/>
                    <a:pt x="389" y="1"/>
                    <a:pt x="2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35"/>
            <p:cNvSpPr/>
            <p:nvPr/>
          </p:nvSpPr>
          <p:spPr>
            <a:xfrm>
              <a:off x="2061074" y="3410260"/>
              <a:ext cx="34650" cy="45617"/>
            </a:xfrm>
            <a:custGeom>
              <a:rect b="b" l="l" r="r" t="t"/>
              <a:pathLst>
                <a:path extrusionOk="0" h="1323" w="1005">
                  <a:moveTo>
                    <a:pt x="704" y="0"/>
                  </a:moveTo>
                  <a:cubicBezTo>
                    <a:pt x="605" y="0"/>
                    <a:pt x="507" y="44"/>
                    <a:pt x="460" y="139"/>
                  </a:cubicBezTo>
                  <a:cubicBezTo>
                    <a:pt x="386" y="290"/>
                    <a:pt x="293" y="430"/>
                    <a:pt x="205" y="574"/>
                  </a:cubicBezTo>
                  <a:cubicBezTo>
                    <a:pt x="153" y="660"/>
                    <a:pt x="101" y="749"/>
                    <a:pt x="65" y="844"/>
                  </a:cubicBezTo>
                  <a:cubicBezTo>
                    <a:pt x="19" y="962"/>
                    <a:pt x="0" y="1109"/>
                    <a:pt x="78" y="1219"/>
                  </a:cubicBezTo>
                  <a:cubicBezTo>
                    <a:pt x="120" y="1277"/>
                    <a:pt x="186" y="1322"/>
                    <a:pt x="258" y="1322"/>
                  </a:cubicBezTo>
                  <a:cubicBezTo>
                    <a:pt x="276" y="1322"/>
                    <a:pt x="294" y="1319"/>
                    <a:pt x="312" y="1313"/>
                  </a:cubicBezTo>
                  <a:cubicBezTo>
                    <a:pt x="378" y="1293"/>
                    <a:pt x="426" y="1261"/>
                    <a:pt x="476" y="1214"/>
                  </a:cubicBezTo>
                  <a:cubicBezTo>
                    <a:pt x="517" y="1174"/>
                    <a:pt x="547" y="1124"/>
                    <a:pt x="577" y="1075"/>
                  </a:cubicBezTo>
                  <a:cubicBezTo>
                    <a:pt x="622" y="1004"/>
                    <a:pt x="658" y="928"/>
                    <a:pt x="702" y="856"/>
                  </a:cubicBezTo>
                  <a:cubicBezTo>
                    <a:pt x="788" y="715"/>
                    <a:pt x="881" y="577"/>
                    <a:pt x="956" y="428"/>
                  </a:cubicBezTo>
                  <a:cubicBezTo>
                    <a:pt x="990" y="356"/>
                    <a:pt x="1004" y="281"/>
                    <a:pt x="983" y="206"/>
                  </a:cubicBezTo>
                  <a:cubicBezTo>
                    <a:pt x="965" y="140"/>
                    <a:pt x="914" y="68"/>
                    <a:pt x="852" y="36"/>
                  </a:cubicBezTo>
                  <a:cubicBezTo>
                    <a:pt x="808" y="12"/>
                    <a:pt x="756" y="0"/>
                    <a:pt x="7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35"/>
            <p:cNvSpPr/>
            <p:nvPr/>
          </p:nvSpPr>
          <p:spPr>
            <a:xfrm>
              <a:off x="1684849" y="3858579"/>
              <a:ext cx="164906" cy="390314"/>
            </a:xfrm>
            <a:custGeom>
              <a:rect b="b" l="l" r="r" t="t"/>
              <a:pathLst>
                <a:path extrusionOk="0" h="11320" w="4783">
                  <a:moveTo>
                    <a:pt x="4626" y="1"/>
                  </a:moveTo>
                  <a:cubicBezTo>
                    <a:pt x="4616" y="1"/>
                    <a:pt x="4607" y="2"/>
                    <a:pt x="4597" y="5"/>
                  </a:cubicBezTo>
                  <a:cubicBezTo>
                    <a:pt x="4245" y="104"/>
                    <a:pt x="3970" y="412"/>
                    <a:pt x="3711" y="654"/>
                  </a:cubicBezTo>
                  <a:cubicBezTo>
                    <a:pt x="3407" y="936"/>
                    <a:pt x="3116" y="1222"/>
                    <a:pt x="2849" y="1540"/>
                  </a:cubicBezTo>
                  <a:cubicBezTo>
                    <a:pt x="2308" y="2182"/>
                    <a:pt x="1833" y="2890"/>
                    <a:pt x="1437" y="3632"/>
                  </a:cubicBezTo>
                  <a:cubicBezTo>
                    <a:pt x="648" y="5114"/>
                    <a:pt x="192" y="6752"/>
                    <a:pt x="58" y="8424"/>
                  </a:cubicBezTo>
                  <a:cubicBezTo>
                    <a:pt x="16" y="8946"/>
                    <a:pt x="1" y="9471"/>
                    <a:pt x="22" y="9993"/>
                  </a:cubicBezTo>
                  <a:cubicBezTo>
                    <a:pt x="31" y="10226"/>
                    <a:pt x="47" y="10459"/>
                    <a:pt x="64" y="10690"/>
                  </a:cubicBezTo>
                  <a:cubicBezTo>
                    <a:pt x="82" y="10894"/>
                    <a:pt x="110" y="11092"/>
                    <a:pt x="200" y="11278"/>
                  </a:cubicBezTo>
                  <a:cubicBezTo>
                    <a:pt x="213" y="11307"/>
                    <a:pt x="239" y="11319"/>
                    <a:pt x="266" y="11319"/>
                  </a:cubicBezTo>
                  <a:cubicBezTo>
                    <a:pt x="319" y="11319"/>
                    <a:pt x="376" y="11273"/>
                    <a:pt x="354" y="11214"/>
                  </a:cubicBezTo>
                  <a:cubicBezTo>
                    <a:pt x="221" y="10865"/>
                    <a:pt x="246" y="10445"/>
                    <a:pt x="230" y="10077"/>
                  </a:cubicBezTo>
                  <a:cubicBezTo>
                    <a:pt x="210" y="9627"/>
                    <a:pt x="217" y="9176"/>
                    <a:pt x="245" y="8727"/>
                  </a:cubicBezTo>
                  <a:cubicBezTo>
                    <a:pt x="297" y="7892"/>
                    <a:pt x="423" y="7064"/>
                    <a:pt x="639" y="6255"/>
                  </a:cubicBezTo>
                  <a:cubicBezTo>
                    <a:pt x="1056" y="4692"/>
                    <a:pt x="1795" y="3218"/>
                    <a:pt x="2803" y="1953"/>
                  </a:cubicBezTo>
                  <a:cubicBezTo>
                    <a:pt x="3084" y="1603"/>
                    <a:pt x="3386" y="1269"/>
                    <a:pt x="3718" y="967"/>
                  </a:cubicBezTo>
                  <a:cubicBezTo>
                    <a:pt x="4021" y="690"/>
                    <a:pt x="4310" y="393"/>
                    <a:pt x="4680" y="206"/>
                  </a:cubicBezTo>
                  <a:cubicBezTo>
                    <a:pt x="4783" y="153"/>
                    <a:pt x="4726" y="1"/>
                    <a:pt x="46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35"/>
            <p:cNvSpPr/>
            <p:nvPr/>
          </p:nvSpPr>
          <p:spPr>
            <a:xfrm>
              <a:off x="1709466" y="3868095"/>
              <a:ext cx="165526" cy="383624"/>
            </a:xfrm>
            <a:custGeom>
              <a:rect b="b" l="l" r="r" t="t"/>
              <a:pathLst>
                <a:path extrusionOk="0" h="11126" w="4801">
                  <a:moveTo>
                    <a:pt x="4704" y="1"/>
                  </a:moveTo>
                  <a:cubicBezTo>
                    <a:pt x="4688" y="1"/>
                    <a:pt x="4671" y="6"/>
                    <a:pt x="4654" y="19"/>
                  </a:cubicBezTo>
                  <a:cubicBezTo>
                    <a:pt x="3972" y="576"/>
                    <a:pt x="3350" y="1175"/>
                    <a:pt x="2801" y="1865"/>
                  </a:cubicBezTo>
                  <a:cubicBezTo>
                    <a:pt x="2274" y="2526"/>
                    <a:pt x="1806" y="3238"/>
                    <a:pt x="1411" y="3988"/>
                  </a:cubicBezTo>
                  <a:cubicBezTo>
                    <a:pt x="613" y="5508"/>
                    <a:pt x="93" y="7213"/>
                    <a:pt x="20" y="8934"/>
                  </a:cubicBezTo>
                  <a:cubicBezTo>
                    <a:pt x="0" y="9394"/>
                    <a:pt x="31" y="9848"/>
                    <a:pt x="90" y="10305"/>
                  </a:cubicBezTo>
                  <a:cubicBezTo>
                    <a:pt x="123" y="10552"/>
                    <a:pt x="135" y="10942"/>
                    <a:pt x="358" y="11104"/>
                  </a:cubicBezTo>
                  <a:cubicBezTo>
                    <a:pt x="379" y="11119"/>
                    <a:pt x="400" y="11125"/>
                    <a:pt x="419" y="11125"/>
                  </a:cubicBezTo>
                  <a:cubicBezTo>
                    <a:pt x="512" y="11125"/>
                    <a:pt x="573" y="10976"/>
                    <a:pt x="474" y="10905"/>
                  </a:cubicBezTo>
                  <a:cubicBezTo>
                    <a:pt x="405" y="10856"/>
                    <a:pt x="387" y="10691"/>
                    <a:pt x="371" y="10617"/>
                  </a:cubicBezTo>
                  <a:cubicBezTo>
                    <a:pt x="343" y="10483"/>
                    <a:pt x="326" y="10346"/>
                    <a:pt x="308" y="10211"/>
                  </a:cubicBezTo>
                  <a:cubicBezTo>
                    <a:pt x="257" y="9804"/>
                    <a:pt x="235" y="9399"/>
                    <a:pt x="249" y="8987"/>
                  </a:cubicBezTo>
                  <a:cubicBezTo>
                    <a:pt x="280" y="8149"/>
                    <a:pt x="427" y="7312"/>
                    <a:pt x="652" y="6504"/>
                  </a:cubicBezTo>
                  <a:cubicBezTo>
                    <a:pt x="1089" y="4942"/>
                    <a:pt x="1848" y="3488"/>
                    <a:pt x="2824" y="2196"/>
                  </a:cubicBezTo>
                  <a:cubicBezTo>
                    <a:pt x="3104" y="1824"/>
                    <a:pt x="3406" y="1469"/>
                    <a:pt x="3728" y="1134"/>
                  </a:cubicBezTo>
                  <a:cubicBezTo>
                    <a:pt x="4058" y="788"/>
                    <a:pt x="4448" y="490"/>
                    <a:pt x="4753" y="121"/>
                  </a:cubicBezTo>
                  <a:cubicBezTo>
                    <a:pt x="4801" y="66"/>
                    <a:pt x="4759" y="1"/>
                    <a:pt x="470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35"/>
            <p:cNvSpPr/>
            <p:nvPr/>
          </p:nvSpPr>
          <p:spPr>
            <a:xfrm>
              <a:off x="1737255" y="3874991"/>
              <a:ext cx="182248" cy="381038"/>
            </a:xfrm>
            <a:custGeom>
              <a:rect b="b" l="l" r="r" t="t"/>
              <a:pathLst>
                <a:path extrusionOk="0" h="11051" w="5286">
                  <a:moveTo>
                    <a:pt x="5132" y="0"/>
                  </a:moveTo>
                  <a:cubicBezTo>
                    <a:pt x="5118" y="0"/>
                    <a:pt x="5103" y="3"/>
                    <a:pt x="5088" y="9"/>
                  </a:cubicBezTo>
                  <a:cubicBezTo>
                    <a:pt x="4745" y="142"/>
                    <a:pt x="4470" y="392"/>
                    <a:pt x="4212" y="646"/>
                  </a:cubicBezTo>
                  <a:cubicBezTo>
                    <a:pt x="3915" y="938"/>
                    <a:pt x="3611" y="1224"/>
                    <a:pt x="3317" y="1518"/>
                  </a:cubicBezTo>
                  <a:cubicBezTo>
                    <a:pt x="2708" y="2127"/>
                    <a:pt x="2213" y="2819"/>
                    <a:pt x="1775" y="3558"/>
                  </a:cubicBezTo>
                  <a:cubicBezTo>
                    <a:pt x="923" y="4992"/>
                    <a:pt x="225" y="6544"/>
                    <a:pt x="51" y="8218"/>
                  </a:cubicBezTo>
                  <a:cubicBezTo>
                    <a:pt x="0" y="8704"/>
                    <a:pt x="0" y="9198"/>
                    <a:pt x="42" y="9684"/>
                  </a:cubicBezTo>
                  <a:cubicBezTo>
                    <a:pt x="62" y="9924"/>
                    <a:pt x="98" y="10161"/>
                    <a:pt x="126" y="10399"/>
                  </a:cubicBezTo>
                  <a:cubicBezTo>
                    <a:pt x="151" y="10611"/>
                    <a:pt x="174" y="10830"/>
                    <a:pt x="293" y="11014"/>
                  </a:cubicBezTo>
                  <a:cubicBezTo>
                    <a:pt x="309" y="11039"/>
                    <a:pt x="335" y="11050"/>
                    <a:pt x="361" y="11050"/>
                  </a:cubicBezTo>
                  <a:cubicBezTo>
                    <a:pt x="409" y="11050"/>
                    <a:pt x="456" y="11011"/>
                    <a:pt x="438" y="10952"/>
                  </a:cubicBezTo>
                  <a:cubicBezTo>
                    <a:pt x="380" y="10771"/>
                    <a:pt x="359" y="10588"/>
                    <a:pt x="339" y="10399"/>
                  </a:cubicBezTo>
                  <a:cubicBezTo>
                    <a:pt x="315" y="10179"/>
                    <a:pt x="286" y="9959"/>
                    <a:pt x="268" y="9738"/>
                  </a:cubicBezTo>
                  <a:cubicBezTo>
                    <a:pt x="237" y="9327"/>
                    <a:pt x="225" y="8911"/>
                    <a:pt x="252" y="8500"/>
                  </a:cubicBezTo>
                  <a:cubicBezTo>
                    <a:pt x="304" y="7702"/>
                    <a:pt x="491" y="6911"/>
                    <a:pt x="760" y="6158"/>
                  </a:cubicBezTo>
                  <a:cubicBezTo>
                    <a:pt x="1027" y="5409"/>
                    <a:pt x="1396" y="4692"/>
                    <a:pt x="1785" y="4001"/>
                  </a:cubicBezTo>
                  <a:cubicBezTo>
                    <a:pt x="2194" y="3276"/>
                    <a:pt x="2647" y="2563"/>
                    <a:pt x="3218" y="1954"/>
                  </a:cubicBezTo>
                  <a:cubicBezTo>
                    <a:pt x="3527" y="1626"/>
                    <a:pt x="3859" y="1321"/>
                    <a:pt x="4181" y="1007"/>
                  </a:cubicBezTo>
                  <a:cubicBezTo>
                    <a:pt x="4469" y="722"/>
                    <a:pt x="4766" y="389"/>
                    <a:pt x="5154" y="243"/>
                  </a:cubicBezTo>
                  <a:cubicBezTo>
                    <a:pt x="5286" y="196"/>
                    <a:pt x="5247" y="0"/>
                    <a:pt x="5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35"/>
            <p:cNvSpPr/>
            <p:nvPr/>
          </p:nvSpPr>
          <p:spPr>
            <a:xfrm>
              <a:off x="1766596" y="3879990"/>
              <a:ext cx="178111" cy="378349"/>
            </a:xfrm>
            <a:custGeom>
              <a:rect b="b" l="l" r="r" t="t"/>
              <a:pathLst>
                <a:path extrusionOk="0" h="10973" w="5166">
                  <a:moveTo>
                    <a:pt x="5042" y="1"/>
                  </a:moveTo>
                  <a:cubicBezTo>
                    <a:pt x="5028" y="1"/>
                    <a:pt x="5013" y="4"/>
                    <a:pt x="4997" y="13"/>
                  </a:cubicBezTo>
                  <a:cubicBezTo>
                    <a:pt x="3608" y="769"/>
                    <a:pt x="2536" y="2066"/>
                    <a:pt x="1769" y="3424"/>
                  </a:cubicBezTo>
                  <a:cubicBezTo>
                    <a:pt x="1382" y="4107"/>
                    <a:pt x="1065" y="4830"/>
                    <a:pt x="806" y="5570"/>
                  </a:cubicBezTo>
                  <a:cubicBezTo>
                    <a:pt x="494" y="6470"/>
                    <a:pt x="233" y="7393"/>
                    <a:pt x="104" y="8339"/>
                  </a:cubicBezTo>
                  <a:cubicBezTo>
                    <a:pt x="35" y="8855"/>
                    <a:pt x="0" y="9378"/>
                    <a:pt x="29" y="9898"/>
                  </a:cubicBezTo>
                  <a:cubicBezTo>
                    <a:pt x="47" y="10240"/>
                    <a:pt x="75" y="10664"/>
                    <a:pt x="305" y="10937"/>
                  </a:cubicBezTo>
                  <a:cubicBezTo>
                    <a:pt x="327" y="10962"/>
                    <a:pt x="354" y="10973"/>
                    <a:pt x="381" y="10973"/>
                  </a:cubicBezTo>
                  <a:cubicBezTo>
                    <a:pt x="464" y="10973"/>
                    <a:pt x="549" y="10876"/>
                    <a:pt x="493" y="10792"/>
                  </a:cubicBezTo>
                  <a:cubicBezTo>
                    <a:pt x="323" y="10542"/>
                    <a:pt x="297" y="10193"/>
                    <a:pt x="281" y="9900"/>
                  </a:cubicBezTo>
                  <a:cubicBezTo>
                    <a:pt x="257" y="9455"/>
                    <a:pt x="279" y="9008"/>
                    <a:pt x="330" y="8565"/>
                  </a:cubicBezTo>
                  <a:cubicBezTo>
                    <a:pt x="434" y="7661"/>
                    <a:pt x="674" y="6774"/>
                    <a:pt x="961" y="5913"/>
                  </a:cubicBezTo>
                  <a:cubicBezTo>
                    <a:pt x="1450" y="4450"/>
                    <a:pt x="2150" y="3043"/>
                    <a:pt x="3159" y="1868"/>
                  </a:cubicBezTo>
                  <a:cubicBezTo>
                    <a:pt x="3723" y="1211"/>
                    <a:pt x="4371" y="653"/>
                    <a:pt x="5086" y="168"/>
                  </a:cubicBezTo>
                  <a:cubicBezTo>
                    <a:pt x="5166" y="113"/>
                    <a:pt x="5119" y="1"/>
                    <a:pt x="50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35"/>
            <p:cNvSpPr/>
            <p:nvPr/>
          </p:nvSpPr>
          <p:spPr>
            <a:xfrm>
              <a:off x="1796213" y="3890437"/>
              <a:ext cx="174456" cy="366040"/>
            </a:xfrm>
            <a:custGeom>
              <a:rect b="b" l="l" r="r" t="t"/>
              <a:pathLst>
                <a:path extrusionOk="0" h="10616" w="5060">
                  <a:moveTo>
                    <a:pt x="4862" y="1"/>
                  </a:moveTo>
                  <a:cubicBezTo>
                    <a:pt x="4853" y="1"/>
                    <a:pt x="4844" y="2"/>
                    <a:pt x="4835" y="4"/>
                  </a:cubicBezTo>
                  <a:cubicBezTo>
                    <a:pt x="4572" y="54"/>
                    <a:pt x="4332" y="308"/>
                    <a:pt x="4140" y="476"/>
                  </a:cubicBezTo>
                  <a:cubicBezTo>
                    <a:pt x="3882" y="707"/>
                    <a:pt x="3619" y="934"/>
                    <a:pt x="3369" y="1174"/>
                  </a:cubicBezTo>
                  <a:cubicBezTo>
                    <a:pt x="2785" y="1738"/>
                    <a:pt x="2264" y="2366"/>
                    <a:pt x="1812" y="3041"/>
                  </a:cubicBezTo>
                  <a:cubicBezTo>
                    <a:pt x="865" y="4460"/>
                    <a:pt x="273" y="6065"/>
                    <a:pt x="82" y="7761"/>
                  </a:cubicBezTo>
                  <a:cubicBezTo>
                    <a:pt x="23" y="8280"/>
                    <a:pt x="0" y="8803"/>
                    <a:pt x="31" y="9323"/>
                  </a:cubicBezTo>
                  <a:cubicBezTo>
                    <a:pt x="54" y="9740"/>
                    <a:pt x="57" y="10181"/>
                    <a:pt x="252" y="10561"/>
                  </a:cubicBezTo>
                  <a:cubicBezTo>
                    <a:pt x="272" y="10600"/>
                    <a:pt x="303" y="10616"/>
                    <a:pt x="335" y="10616"/>
                  </a:cubicBezTo>
                  <a:cubicBezTo>
                    <a:pt x="405" y="10616"/>
                    <a:pt x="478" y="10537"/>
                    <a:pt x="440" y="10451"/>
                  </a:cubicBezTo>
                  <a:cubicBezTo>
                    <a:pt x="290" y="10121"/>
                    <a:pt x="297" y="9730"/>
                    <a:pt x="280" y="9376"/>
                  </a:cubicBezTo>
                  <a:cubicBezTo>
                    <a:pt x="259" y="8934"/>
                    <a:pt x="269" y="8491"/>
                    <a:pt x="307" y="8052"/>
                  </a:cubicBezTo>
                  <a:cubicBezTo>
                    <a:pt x="378" y="7219"/>
                    <a:pt x="550" y="6398"/>
                    <a:pt x="816" y="5605"/>
                  </a:cubicBezTo>
                  <a:cubicBezTo>
                    <a:pt x="1318" y="4107"/>
                    <a:pt x="2200" y="2729"/>
                    <a:pt x="3301" y="1600"/>
                  </a:cubicBezTo>
                  <a:cubicBezTo>
                    <a:pt x="3580" y="1315"/>
                    <a:pt x="3877" y="1051"/>
                    <a:pt x="4174" y="788"/>
                  </a:cubicBezTo>
                  <a:cubicBezTo>
                    <a:pt x="4304" y="673"/>
                    <a:pt x="4431" y="559"/>
                    <a:pt x="4566" y="452"/>
                  </a:cubicBezTo>
                  <a:cubicBezTo>
                    <a:pt x="4664" y="377"/>
                    <a:pt x="4779" y="280"/>
                    <a:pt x="4903" y="257"/>
                  </a:cubicBezTo>
                  <a:cubicBezTo>
                    <a:pt x="5060" y="228"/>
                    <a:pt x="5007" y="1"/>
                    <a:pt x="48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35"/>
            <p:cNvSpPr/>
            <p:nvPr/>
          </p:nvSpPr>
          <p:spPr>
            <a:xfrm>
              <a:off x="1374787" y="4095409"/>
              <a:ext cx="37167" cy="55892"/>
            </a:xfrm>
            <a:custGeom>
              <a:rect b="b" l="l" r="r" t="t"/>
              <a:pathLst>
                <a:path extrusionOk="0" h="1621" w="1078">
                  <a:moveTo>
                    <a:pt x="245" y="1"/>
                  </a:moveTo>
                  <a:cubicBezTo>
                    <a:pt x="208" y="1"/>
                    <a:pt x="170" y="10"/>
                    <a:pt x="137" y="31"/>
                  </a:cubicBezTo>
                  <a:cubicBezTo>
                    <a:pt x="31" y="100"/>
                    <a:pt x="1" y="225"/>
                    <a:pt x="57" y="337"/>
                  </a:cubicBezTo>
                  <a:cubicBezTo>
                    <a:pt x="157" y="535"/>
                    <a:pt x="268" y="728"/>
                    <a:pt x="365" y="926"/>
                  </a:cubicBezTo>
                  <a:cubicBezTo>
                    <a:pt x="390" y="975"/>
                    <a:pt x="413" y="1026"/>
                    <a:pt x="437" y="1077"/>
                  </a:cubicBezTo>
                  <a:lnTo>
                    <a:pt x="453" y="1112"/>
                  </a:lnTo>
                  <a:cubicBezTo>
                    <a:pt x="453" y="1113"/>
                    <a:pt x="453" y="1113"/>
                    <a:pt x="453" y="1113"/>
                  </a:cubicBezTo>
                  <a:cubicBezTo>
                    <a:pt x="453" y="1113"/>
                    <a:pt x="453" y="1113"/>
                    <a:pt x="454" y="1113"/>
                  </a:cubicBezTo>
                  <a:cubicBezTo>
                    <a:pt x="464" y="1139"/>
                    <a:pt x="475" y="1164"/>
                    <a:pt x="485" y="1190"/>
                  </a:cubicBezTo>
                  <a:cubicBezTo>
                    <a:pt x="535" y="1310"/>
                    <a:pt x="563" y="1466"/>
                    <a:pt x="660" y="1557"/>
                  </a:cubicBezTo>
                  <a:cubicBezTo>
                    <a:pt x="706" y="1601"/>
                    <a:pt x="762" y="1621"/>
                    <a:pt x="817" y="1621"/>
                  </a:cubicBezTo>
                  <a:cubicBezTo>
                    <a:pt x="912" y="1621"/>
                    <a:pt x="1003" y="1561"/>
                    <a:pt x="1035" y="1458"/>
                  </a:cubicBezTo>
                  <a:cubicBezTo>
                    <a:pt x="1078" y="1326"/>
                    <a:pt x="1015" y="1174"/>
                    <a:pt x="965" y="1049"/>
                  </a:cubicBezTo>
                  <a:cubicBezTo>
                    <a:pt x="917" y="929"/>
                    <a:pt x="859" y="814"/>
                    <a:pt x="796" y="701"/>
                  </a:cubicBezTo>
                  <a:cubicBezTo>
                    <a:pt x="683" y="502"/>
                    <a:pt x="558" y="310"/>
                    <a:pt x="444" y="112"/>
                  </a:cubicBezTo>
                  <a:cubicBezTo>
                    <a:pt x="404" y="43"/>
                    <a:pt x="324" y="1"/>
                    <a:pt x="2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35"/>
            <p:cNvSpPr/>
            <p:nvPr/>
          </p:nvSpPr>
          <p:spPr>
            <a:xfrm>
              <a:off x="1319519" y="4095788"/>
              <a:ext cx="30995" cy="50134"/>
            </a:xfrm>
            <a:custGeom>
              <a:rect b="b" l="l" r="r" t="t"/>
              <a:pathLst>
                <a:path extrusionOk="0" h="1454" w="899">
                  <a:moveTo>
                    <a:pt x="259" y="1"/>
                  </a:moveTo>
                  <a:cubicBezTo>
                    <a:pt x="217" y="1"/>
                    <a:pt x="175" y="11"/>
                    <a:pt x="141" y="34"/>
                  </a:cubicBezTo>
                  <a:cubicBezTo>
                    <a:pt x="21" y="111"/>
                    <a:pt x="0" y="239"/>
                    <a:pt x="55" y="363"/>
                  </a:cubicBezTo>
                  <a:cubicBezTo>
                    <a:pt x="129" y="533"/>
                    <a:pt x="218" y="695"/>
                    <a:pt x="292" y="864"/>
                  </a:cubicBezTo>
                  <a:cubicBezTo>
                    <a:pt x="293" y="866"/>
                    <a:pt x="294" y="869"/>
                    <a:pt x="296" y="873"/>
                  </a:cubicBezTo>
                  <a:cubicBezTo>
                    <a:pt x="297" y="876"/>
                    <a:pt x="298" y="878"/>
                    <a:pt x="298" y="879"/>
                  </a:cubicBezTo>
                  <a:cubicBezTo>
                    <a:pt x="307" y="902"/>
                    <a:pt x="317" y="925"/>
                    <a:pt x="324" y="949"/>
                  </a:cubicBezTo>
                  <a:cubicBezTo>
                    <a:pt x="342" y="993"/>
                    <a:pt x="355" y="1039"/>
                    <a:pt x="369" y="1085"/>
                  </a:cubicBezTo>
                  <a:cubicBezTo>
                    <a:pt x="385" y="1142"/>
                    <a:pt x="400" y="1199"/>
                    <a:pt x="428" y="1252"/>
                  </a:cubicBezTo>
                  <a:cubicBezTo>
                    <a:pt x="448" y="1289"/>
                    <a:pt x="472" y="1322"/>
                    <a:pt x="493" y="1359"/>
                  </a:cubicBezTo>
                  <a:cubicBezTo>
                    <a:pt x="528" y="1420"/>
                    <a:pt x="597" y="1453"/>
                    <a:pt x="666" y="1453"/>
                  </a:cubicBezTo>
                  <a:cubicBezTo>
                    <a:pt x="731" y="1453"/>
                    <a:pt x="794" y="1423"/>
                    <a:pt x="827" y="1359"/>
                  </a:cubicBezTo>
                  <a:cubicBezTo>
                    <a:pt x="852" y="1310"/>
                    <a:pt x="875" y="1260"/>
                    <a:pt x="884" y="1205"/>
                  </a:cubicBezTo>
                  <a:cubicBezTo>
                    <a:pt x="895" y="1143"/>
                    <a:pt x="899" y="1096"/>
                    <a:pt x="888" y="1035"/>
                  </a:cubicBezTo>
                  <a:cubicBezTo>
                    <a:pt x="884" y="1013"/>
                    <a:pt x="879" y="991"/>
                    <a:pt x="873" y="968"/>
                  </a:cubicBezTo>
                  <a:cubicBezTo>
                    <a:pt x="843" y="855"/>
                    <a:pt x="791" y="744"/>
                    <a:pt x="741" y="639"/>
                  </a:cubicBezTo>
                  <a:cubicBezTo>
                    <a:pt x="657" y="462"/>
                    <a:pt x="556" y="295"/>
                    <a:pt x="470" y="119"/>
                  </a:cubicBezTo>
                  <a:cubicBezTo>
                    <a:pt x="433" y="44"/>
                    <a:pt x="345" y="1"/>
                    <a:pt x="2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35"/>
            <p:cNvSpPr/>
            <p:nvPr/>
          </p:nvSpPr>
          <p:spPr>
            <a:xfrm>
              <a:off x="1281007" y="4124405"/>
              <a:ext cx="17859" cy="20171"/>
            </a:xfrm>
            <a:custGeom>
              <a:rect b="b" l="l" r="r" t="t"/>
              <a:pathLst>
                <a:path extrusionOk="0" h="585" w="518">
                  <a:moveTo>
                    <a:pt x="224" y="0"/>
                  </a:moveTo>
                  <a:cubicBezTo>
                    <a:pt x="206" y="0"/>
                    <a:pt x="189" y="3"/>
                    <a:pt x="170" y="8"/>
                  </a:cubicBezTo>
                  <a:lnTo>
                    <a:pt x="116" y="32"/>
                  </a:lnTo>
                  <a:cubicBezTo>
                    <a:pt x="81" y="53"/>
                    <a:pt x="54" y="80"/>
                    <a:pt x="34" y="113"/>
                  </a:cubicBezTo>
                  <a:lnTo>
                    <a:pt x="11" y="168"/>
                  </a:lnTo>
                  <a:cubicBezTo>
                    <a:pt x="1" y="209"/>
                    <a:pt x="1" y="250"/>
                    <a:pt x="11" y="290"/>
                  </a:cubicBezTo>
                  <a:cubicBezTo>
                    <a:pt x="28" y="332"/>
                    <a:pt x="43" y="373"/>
                    <a:pt x="60" y="415"/>
                  </a:cubicBezTo>
                  <a:cubicBezTo>
                    <a:pt x="66" y="445"/>
                    <a:pt x="81" y="471"/>
                    <a:pt x="102" y="493"/>
                  </a:cubicBezTo>
                  <a:cubicBezTo>
                    <a:pt x="117" y="518"/>
                    <a:pt x="139" y="538"/>
                    <a:pt x="167" y="554"/>
                  </a:cubicBezTo>
                  <a:cubicBezTo>
                    <a:pt x="193" y="570"/>
                    <a:pt x="221" y="580"/>
                    <a:pt x="253" y="581"/>
                  </a:cubicBezTo>
                  <a:cubicBezTo>
                    <a:pt x="266" y="583"/>
                    <a:pt x="279" y="585"/>
                    <a:pt x="292" y="585"/>
                  </a:cubicBezTo>
                  <a:cubicBezTo>
                    <a:pt x="310" y="585"/>
                    <a:pt x="328" y="582"/>
                    <a:pt x="345" y="577"/>
                  </a:cubicBezTo>
                  <a:lnTo>
                    <a:pt x="400" y="554"/>
                  </a:lnTo>
                  <a:cubicBezTo>
                    <a:pt x="435" y="533"/>
                    <a:pt x="462" y="506"/>
                    <a:pt x="482" y="471"/>
                  </a:cubicBezTo>
                  <a:lnTo>
                    <a:pt x="506" y="417"/>
                  </a:lnTo>
                  <a:cubicBezTo>
                    <a:pt x="517" y="376"/>
                    <a:pt x="517" y="335"/>
                    <a:pt x="506" y="294"/>
                  </a:cubicBezTo>
                  <a:cubicBezTo>
                    <a:pt x="488" y="253"/>
                    <a:pt x="472" y="211"/>
                    <a:pt x="456" y="169"/>
                  </a:cubicBezTo>
                  <a:cubicBezTo>
                    <a:pt x="450" y="140"/>
                    <a:pt x="435" y="114"/>
                    <a:pt x="414" y="91"/>
                  </a:cubicBezTo>
                  <a:cubicBezTo>
                    <a:pt x="398" y="67"/>
                    <a:pt x="377" y="47"/>
                    <a:pt x="350" y="32"/>
                  </a:cubicBezTo>
                  <a:cubicBezTo>
                    <a:pt x="324" y="15"/>
                    <a:pt x="294" y="6"/>
                    <a:pt x="263" y="5"/>
                  </a:cubicBezTo>
                  <a:cubicBezTo>
                    <a:pt x="250" y="2"/>
                    <a:pt x="237" y="0"/>
                    <a:pt x="2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35"/>
            <p:cNvSpPr/>
            <p:nvPr/>
          </p:nvSpPr>
          <p:spPr>
            <a:xfrm>
              <a:off x="1424470" y="4098995"/>
              <a:ext cx="24376" cy="38445"/>
            </a:xfrm>
            <a:custGeom>
              <a:rect b="b" l="l" r="r" t="t"/>
              <a:pathLst>
                <a:path extrusionOk="0" h="1115" w="707">
                  <a:moveTo>
                    <a:pt x="256" y="0"/>
                  </a:moveTo>
                  <a:cubicBezTo>
                    <a:pt x="226" y="0"/>
                    <a:pt x="197" y="6"/>
                    <a:pt x="168" y="19"/>
                  </a:cubicBezTo>
                  <a:cubicBezTo>
                    <a:pt x="73" y="60"/>
                    <a:pt x="0" y="177"/>
                    <a:pt x="39" y="281"/>
                  </a:cubicBezTo>
                  <a:cubicBezTo>
                    <a:pt x="84" y="399"/>
                    <a:pt x="130" y="515"/>
                    <a:pt x="172" y="633"/>
                  </a:cubicBezTo>
                  <a:cubicBezTo>
                    <a:pt x="193" y="691"/>
                    <a:pt x="209" y="750"/>
                    <a:pt x="230" y="807"/>
                  </a:cubicBezTo>
                  <a:cubicBezTo>
                    <a:pt x="246" y="849"/>
                    <a:pt x="259" y="895"/>
                    <a:pt x="282" y="934"/>
                  </a:cubicBezTo>
                  <a:cubicBezTo>
                    <a:pt x="299" y="962"/>
                    <a:pt x="319" y="990"/>
                    <a:pt x="336" y="1018"/>
                  </a:cubicBezTo>
                  <a:cubicBezTo>
                    <a:pt x="369" y="1074"/>
                    <a:pt x="436" y="1114"/>
                    <a:pt x="504" y="1114"/>
                  </a:cubicBezTo>
                  <a:cubicBezTo>
                    <a:pt x="521" y="1114"/>
                    <a:pt x="538" y="1112"/>
                    <a:pt x="554" y="1106"/>
                  </a:cubicBezTo>
                  <a:cubicBezTo>
                    <a:pt x="587" y="1096"/>
                    <a:pt x="616" y="1078"/>
                    <a:pt x="641" y="1056"/>
                  </a:cubicBezTo>
                  <a:cubicBezTo>
                    <a:pt x="680" y="1020"/>
                    <a:pt x="691" y="971"/>
                    <a:pt x="698" y="920"/>
                  </a:cubicBezTo>
                  <a:cubicBezTo>
                    <a:pt x="701" y="885"/>
                    <a:pt x="705" y="852"/>
                    <a:pt x="706" y="820"/>
                  </a:cubicBezTo>
                  <a:cubicBezTo>
                    <a:pt x="706" y="773"/>
                    <a:pt x="695" y="726"/>
                    <a:pt x="684" y="681"/>
                  </a:cubicBezTo>
                  <a:cubicBezTo>
                    <a:pt x="669" y="620"/>
                    <a:pt x="643" y="560"/>
                    <a:pt x="620" y="503"/>
                  </a:cubicBezTo>
                  <a:cubicBezTo>
                    <a:pt x="565" y="370"/>
                    <a:pt x="505" y="242"/>
                    <a:pt x="448" y="109"/>
                  </a:cubicBezTo>
                  <a:cubicBezTo>
                    <a:pt x="428" y="65"/>
                    <a:pt x="362" y="18"/>
                    <a:pt x="314" y="7"/>
                  </a:cubicBezTo>
                  <a:cubicBezTo>
                    <a:pt x="294" y="3"/>
                    <a:pt x="275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35"/>
            <p:cNvSpPr/>
            <p:nvPr/>
          </p:nvSpPr>
          <p:spPr>
            <a:xfrm>
              <a:off x="1481118" y="4110373"/>
              <a:ext cx="20031" cy="61823"/>
            </a:xfrm>
            <a:custGeom>
              <a:rect b="b" l="l" r="r" t="t"/>
              <a:pathLst>
                <a:path extrusionOk="0" h="1793" w="581">
                  <a:moveTo>
                    <a:pt x="200" y="1"/>
                  </a:moveTo>
                  <a:cubicBezTo>
                    <a:pt x="192" y="1"/>
                    <a:pt x="185" y="1"/>
                    <a:pt x="178" y="2"/>
                  </a:cubicBezTo>
                  <a:cubicBezTo>
                    <a:pt x="94" y="16"/>
                    <a:pt x="1" y="95"/>
                    <a:pt x="13" y="189"/>
                  </a:cubicBezTo>
                  <a:cubicBezTo>
                    <a:pt x="45" y="449"/>
                    <a:pt x="40" y="706"/>
                    <a:pt x="40" y="968"/>
                  </a:cubicBezTo>
                  <a:cubicBezTo>
                    <a:pt x="40" y="1230"/>
                    <a:pt x="37" y="1571"/>
                    <a:pt x="255" y="1754"/>
                  </a:cubicBezTo>
                  <a:cubicBezTo>
                    <a:pt x="286" y="1781"/>
                    <a:pt x="320" y="1793"/>
                    <a:pt x="353" y="1793"/>
                  </a:cubicBezTo>
                  <a:cubicBezTo>
                    <a:pt x="408" y="1793"/>
                    <a:pt x="460" y="1757"/>
                    <a:pt x="485" y="1694"/>
                  </a:cubicBezTo>
                  <a:cubicBezTo>
                    <a:pt x="581" y="1459"/>
                    <a:pt x="508" y="1174"/>
                    <a:pt x="479" y="929"/>
                  </a:cubicBezTo>
                  <a:cubicBezTo>
                    <a:pt x="447" y="667"/>
                    <a:pt x="426" y="402"/>
                    <a:pt x="386" y="139"/>
                  </a:cubicBezTo>
                  <a:cubicBezTo>
                    <a:pt x="374" y="55"/>
                    <a:pt x="280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35"/>
            <p:cNvSpPr/>
            <p:nvPr/>
          </p:nvSpPr>
          <p:spPr>
            <a:xfrm>
              <a:off x="1142336" y="3950670"/>
              <a:ext cx="38960" cy="19067"/>
            </a:xfrm>
            <a:custGeom>
              <a:rect b="b" l="l" r="r" t="t"/>
              <a:pathLst>
                <a:path extrusionOk="0" h="553" w="1130">
                  <a:moveTo>
                    <a:pt x="226" y="1"/>
                  </a:moveTo>
                  <a:cubicBezTo>
                    <a:pt x="131" y="1"/>
                    <a:pt x="36" y="68"/>
                    <a:pt x="14" y="161"/>
                  </a:cubicBezTo>
                  <a:cubicBezTo>
                    <a:pt x="1" y="218"/>
                    <a:pt x="4" y="280"/>
                    <a:pt x="36" y="329"/>
                  </a:cubicBezTo>
                  <a:cubicBezTo>
                    <a:pt x="47" y="344"/>
                    <a:pt x="58" y="359"/>
                    <a:pt x="70" y="374"/>
                  </a:cubicBezTo>
                  <a:cubicBezTo>
                    <a:pt x="97" y="401"/>
                    <a:pt x="130" y="420"/>
                    <a:pt x="166" y="430"/>
                  </a:cubicBezTo>
                  <a:cubicBezTo>
                    <a:pt x="270" y="474"/>
                    <a:pt x="383" y="494"/>
                    <a:pt x="494" y="511"/>
                  </a:cubicBezTo>
                  <a:cubicBezTo>
                    <a:pt x="548" y="521"/>
                    <a:pt x="603" y="528"/>
                    <a:pt x="657" y="539"/>
                  </a:cubicBezTo>
                  <a:cubicBezTo>
                    <a:pt x="705" y="548"/>
                    <a:pt x="749" y="552"/>
                    <a:pt x="792" y="552"/>
                  </a:cubicBezTo>
                  <a:cubicBezTo>
                    <a:pt x="834" y="552"/>
                    <a:pt x="875" y="549"/>
                    <a:pt x="920" y="540"/>
                  </a:cubicBezTo>
                  <a:cubicBezTo>
                    <a:pt x="1073" y="510"/>
                    <a:pt x="1130" y="284"/>
                    <a:pt x="1014" y="182"/>
                  </a:cubicBezTo>
                  <a:cubicBezTo>
                    <a:pt x="958" y="134"/>
                    <a:pt x="899" y="97"/>
                    <a:pt x="825" y="78"/>
                  </a:cubicBezTo>
                  <a:cubicBezTo>
                    <a:pt x="766" y="63"/>
                    <a:pt x="706" y="60"/>
                    <a:pt x="644" y="56"/>
                  </a:cubicBezTo>
                  <a:cubicBezTo>
                    <a:pt x="570" y="51"/>
                    <a:pt x="494" y="47"/>
                    <a:pt x="420" y="39"/>
                  </a:cubicBezTo>
                  <a:cubicBezTo>
                    <a:pt x="373" y="31"/>
                    <a:pt x="327" y="24"/>
                    <a:pt x="282" y="9"/>
                  </a:cubicBezTo>
                  <a:cubicBezTo>
                    <a:pt x="264" y="4"/>
                    <a:pt x="245" y="1"/>
                    <a:pt x="2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35"/>
            <p:cNvSpPr/>
            <p:nvPr/>
          </p:nvSpPr>
          <p:spPr>
            <a:xfrm>
              <a:off x="1113892" y="3983286"/>
              <a:ext cx="24548" cy="17757"/>
            </a:xfrm>
            <a:custGeom>
              <a:rect b="b" l="l" r="r" t="t"/>
              <a:pathLst>
                <a:path extrusionOk="0" h="515" w="712">
                  <a:moveTo>
                    <a:pt x="370" y="1"/>
                  </a:moveTo>
                  <a:cubicBezTo>
                    <a:pt x="330" y="1"/>
                    <a:pt x="288" y="8"/>
                    <a:pt x="248" y="15"/>
                  </a:cubicBezTo>
                  <a:cubicBezTo>
                    <a:pt x="227" y="18"/>
                    <a:pt x="207" y="22"/>
                    <a:pt x="187" y="29"/>
                  </a:cubicBezTo>
                  <a:cubicBezTo>
                    <a:pt x="154" y="37"/>
                    <a:pt x="127" y="52"/>
                    <a:pt x="102" y="73"/>
                  </a:cubicBezTo>
                  <a:cubicBezTo>
                    <a:pt x="75" y="90"/>
                    <a:pt x="54" y="114"/>
                    <a:pt x="38" y="142"/>
                  </a:cubicBezTo>
                  <a:cubicBezTo>
                    <a:pt x="19" y="171"/>
                    <a:pt x="11" y="201"/>
                    <a:pt x="8" y="235"/>
                  </a:cubicBezTo>
                  <a:cubicBezTo>
                    <a:pt x="1" y="267"/>
                    <a:pt x="2" y="302"/>
                    <a:pt x="12" y="334"/>
                  </a:cubicBezTo>
                  <a:cubicBezTo>
                    <a:pt x="19" y="354"/>
                    <a:pt x="29" y="372"/>
                    <a:pt x="37" y="392"/>
                  </a:cubicBezTo>
                  <a:cubicBezTo>
                    <a:pt x="59" y="430"/>
                    <a:pt x="89" y="459"/>
                    <a:pt x="126" y="481"/>
                  </a:cubicBezTo>
                  <a:cubicBezTo>
                    <a:pt x="146" y="489"/>
                    <a:pt x="164" y="497"/>
                    <a:pt x="184" y="506"/>
                  </a:cubicBezTo>
                  <a:cubicBezTo>
                    <a:pt x="206" y="511"/>
                    <a:pt x="228" y="514"/>
                    <a:pt x="250" y="514"/>
                  </a:cubicBezTo>
                  <a:cubicBezTo>
                    <a:pt x="272" y="514"/>
                    <a:pt x="293" y="511"/>
                    <a:pt x="315" y="506"/>
                  </a:cubicBezTo>
                  <a:cubicBezTo>
                    <a:pt x="334" y="499"/>
                    <a:pt x="354" y="495"/>
                    <a:pt x="373" y="491"/>
                  </a:cubicBezTo>
                  <a:cubicBezTo>
                    <a:pt x="385" y="491"/>
                    <a:pt x="397" y="490"/>
                    <a:pt x="408" y="490"/>
                  </a:cubicBezTo>
                  <a:cubicBezTo>
                    <a:pt x="419" y="490"/>
                    <a:pt x="430" y="488"/>
                    <a:pt x="441" y="487"/>
                  </a:cubicBezTo>
                  <a:cubicBezTo>
                    <a:pt x="457" y="486"/>
                    <a:pt x="493" y="482"/>
                    <a:pt x="508" y="478"/>
                  </a:cubicBezTo>
                  <a:cubicBezTo>
                    <a:pt x="511" y="477"/>
                    <a:pt x="513" y="477"/>
                    <a:pt x="514" y="475"/>
                  </a:cubicBezTo>
                  <a:lnTo>
                    <a:pt x="530" y="471"/>
                  </a:lnTo>
                  <a:cubicBezTo>
                    <a:pt x="605" y="452"/>
                    <a:pt x="664" y="391"/>
                    <a:pt x="685" y="316"/>
                  </a:cubicBezTo>
                  <a:cubicBezTo>
                    <a:pt x="711" y="239"/>
                    <a:pt x="687" y="161"/>
                    <a:pt x="632" y="102"/>
                  </a:cubicBezTo>
                  <a:cubicBezTo>
                    <a:pt x="627" y="95"/>
                    <a:pt x="620" y="90"/>
                    <a:pt x="614" y="85"/>
                  </a:cubicBezTo>
                  <a:cubicBezTo>
                    <a:pt x="569" y="46"/>
                    <a:pt x="557" y="42"/>
                    <a:pt x="502" y="20"/>
                  </a:cubicBezTo>
                  <a:cubicBezTo>
                    <a:pt x="498" y="18"/>
                    <a:pt x="494" y="17"/>
                    <a:pt x="490" y="15"/>
                  </a:cubicBezTo>
                  <a:cubicBezTo>
                    <a:pt x="461" y="5"/>
                    <a:pt x="430" y="3"/>
                    <a:pt x="401" y="2"/>
                  </a:cubicBezTo>
                  <a:cubicBezTo>
                    <a:pt x="389" y="1"/>
                    <a:pt x="381" y="1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35"/>
            <p:cNvSpPr/>
            <p:nvPr/>
          </p:nvSpPr>
          <p:spPr>
            <a:xfrm>
              <a:off x="1098721" y="4057070"/>
              <a:ext cx="23169" cy="18723"/>
            </a:xfrm>
            <a:custGeom>
              <a:rect b="b" l="l" r="r" t="t"/>
              <a:pathLst>
                <a:path extrusionOk="0" h="543" w="672">
                  <a:moveTo>
                    <a:pt x="656" y="243"/>
                  </a:moveTo>
                  <a:lnTo>
                    <a:pt x="657" y="245"/>
                  </a:lnTo>
                  <a:lnTo>
                    <a:pt x="657" y="245"/>
                  </a:lnTo>
                  <a:cubicBezTo>
                    <a:pt x="656" y="245"/>
                    <a:pt x="656" y="245"/>
                    <a:pt x="656" y="244"/>
                  </a:cubicBezTo>
                  <a:cubicBezTo>
                    <a:pt x="656" y="244"/>
                    <a:pt x="656" y="244"/>
                    <a:pt x="656" y="243"/>
                  </a:cubicBezTo>
                  <a:close/>
                  <a:moveTo>
                    <a:pt x="660" y="254"/>
                  </a:moveTo>
                  <a:lnTo>
                    <a:pt x="665" y="265"/>
                  </a:lnTo>
                  <a:cubicBezTo>
                    <a:pt x="662" y="261"/>
                    <a:pt x="661" y="258"/>
                    <a:pt x="660" y="254"/>
                  </a:cubicBezTo>
                  <a:close/>
                  <a:moveTo>
                    <a:pt x="255" y="1"/>
                  </a:moveTo>
                  <a:cubicBezTo>
                    <a:pt x="241" y="1"/>
                    <a:pt x="227" y="3"/>
                    <a:pt x="214" y="6"/>
                  </a:cubicBezTo>
                  <a:cubicBezTo>
                    <a:pt x="181" y="7"/>
                    <a:pt x="151" y="17"/>
                    <a:pt x="123" y="34"/>
                  </a:cubicBezTo>
                  <a:cubicBezTo>
                    <a:pt x="94" y="50"/>
                    <a:pt x="72" y="71"/>
                    <a:pt x="53" y="97"/>
                  </a:cubicBezTo>
                  <a:cubicBezTo>
                    <a:pt x="31" y="121"/>
                    <a:pt x="17" y="148"/>
                    <a:pt x="10" y="180"/>
                  </a:cubicBezTo>
                  <a:cubicBezTo>
                    <a:pt x="6" y="203"/>
                    <a:pt x="4" y="223"/>
                    <a:pt x="0" y="246"/>
                  </a:cubicBezTo>
                  <a:cubicBezTo>
                    <a:pt x="0" y="289"/>
                    <a:pt x="12" y="330"/>
                    <a:pt x="35" y="369"/>
                  </a:cubicBezTo>
                  <a:lnTo>
                    <a:pt x="72" y="418"/>
                  </a:lnTo>
                  <a:cubicBezTo>
                    <a:pt x="102" y="449"/>
                    <a:pt x="139" y="469"/>
                    <a:pt x="180" y="481"/>
                  </a:cubicBezTo>
                  <a:cubicBezTo>
                    <a:pt x="223" y="499"/>
                    <a:pt x="267" y="517"/>
                    <a:pt x="312" y="529"/>
                  </a:cubicBezTo>
                  <a:cubicBezTo>
                    <a:pt x="340" y="535"/>
                    <a:pt x="373" y="538"/>
                    <a:pt x="404" y="540"/>
                  </a:cubicBezTo>
                  <a:cubicBezTo>
                    <a:pt x="411" y="540"/>
                    <a:pt x="417" y="542"/>
                    <a:pt x="423" y="542"/>
                  </a:cubicBezTo>
                  <a:cubicBezTo>
                    <a:pt x="444" y="539"/>
                    <a:pt x="465" y="537"/>
                    <a:pt x="488" y="533"/>
                  </a:cubicBezTo>
                  <a:cubicBezTo>
                    <a:pt x="508" y="525"/>
                    <a:pt x="527" y="517"/>
                    <a:pt x="547" y="508"/>
                  </a:cubicBezTo>
                  <a:cubicBezTo>
                    <a:pt x="577" y="491"/>
                    <a:pt x="598" y="469"/>
                    <a:pt x="620" y="443"/>
                  </a:cubicBezTo>
                  <a:cubicBezTo>
                    <a:pt x="629" y="431"/>
                    <a:pt x="639" y="418"/>
                    <a:pt x="647" y="407"/>
                  </a:cubicBezTo>
                  <a:cubicBezTo>
                    <a:pt x="660" y="386"/>
                    <a:pt x="667" y="364"/>
                    <a:pt x="668" y="340"/>
                  </a:cubicBezTo>
                  <a:cubicBezTo>
                    <a:pt x="672" y="325"/>
                    <a:pt x="672" y="309"/>
                    <a:pt x="668" y="293"/>
                  </a:cubicBezTo>
                  <a:cubicBezTo>
                    <a:pt x="669" y="269"/>
                    <a:pt x="662" y="249"/>
                    <a:pt x="652" y="231"/>
                  </a:cubicBezTo>
                  <a:lnTo>
                    <a:pt x="652" y="231"/>
                  </a:lnTo>
                  <a:cubicBezTo>
                    <a:pt x="646" y="215"/>
                    <a:pt x="640" y="200"/>
                    <a:pt x="632" y="185"/>
                  </a:cubicBezTo>
                  <a:cubicBezTo>
                    <a:pt x="620" y="169"/>
                    <a:pt x="607" y="154"/>
                    <a:pt x="595" y="137"/>
                  </a:cubicBezTo>
                  <a:cubicBezTo>
                    <a:pt x="572" y="111"/>
                    <a:pt x="550" y="100"/>
                    <a:pt x="523" y="88"/>
                  </a:cubicBezTo>
                  <a:cubicBezTo>
                    <a:pt x="495" y="75"/>
                    <a:pt x="468" y="62"/>
                    <a:pt x="439" y="53"/>
                  </a:cubicBezTo>
                  <a:cubicBezTo>
                    <a:pt x="396" y="38"/>
                    <a:pt x="353" y="25"/>
                    <a:pt x="312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35"/>
            <p:cNvSpPr/>
            <p:nvPr/>
          </p:nvSpPr>
          <p:spPr>
            <a:xfrm>
              <a:off x="1242047" y="3855717"/>
              <a:ext cx="1345" cy="1690"/>
            </a:xfrm>
            <a:custGeom>
              <a:rect b="b" l="l" r="r" t="t"/>
              <a:pathLst>
                <a:path extrusionOk="0" h="49" w="39">
                  <a:moveTo>
                    <a:pt x="1" y="0"/>
                  </a:moveTo>
                  <a:lnTo>
                    <a:pt x="1" y="0"/>
                  </a:lnTo>
                  <a:cubicBezTo>
                    <a:pt x="6" y="9"/>
                    <a:pt x="12" y="17"/>
                    <a:pt x="18" y="25"/>
                  </a:cubicBezTo>
                  <a:lnTo>
                    <a:pt x="18" y="25"/>
                  </a:lnTo>
                  <a:cubicBezTo>
                    <a:pt x="12" y="17"/>
                    <a:pt x="7" y="8"/>
                    <a:pt x="1" y="0"/>
                  </a:cubicBezTo>
                  <a:close/>
                  <a:moveTo>
                    <a:pt x="18" y="25"/>
                  </a:moveTo>
                  <a:cubicBezTo>
                    <a:pt x="20" y="27"/>
                    <a:pt x="21" y="29"/>
                    <a:pt x="23" y="31"/>
                  </a:cubicBezTo>
                  <a:cubicBezTo>
                    <a:pt x="24" y="32"/>
                    <a:pt x="25" y="34"/>
                    <a:pt x="27" y="36"/>
                  </a:cubicBezTo>
                  <a:lnTo>
                    <a:pt x="27" y="36"/>
                  </a:lnTo>
                  <a:cubicBezTo>
                    <a:pt x="24" y="32"/>
                    <a:pt x="21" y="29"/>
                    <a:pt x="18" y="25"/>
                  </a:cubicBezTo>
                  <a:close/>
                  <a:moveTo>
                    <a:pt x="27" y="36"/>
                  </a:moveTo>
                  <a:lnTo>
                    <a:pt x="27" y="36"/>
                  </a:lnTo>
                  <a:cubicBezTo>
                    <a:pt x="31" y="40"/>
                    <a:pt x="34" y="44"/>
                    <a:pt x="38" y="48"/>
                  </a:cubicBezTo>
                  <a:cubicBezTo>
                    <a:pt x="34" y="44"/>
                    <a:pt x="31" y="40"/>
                    <a:pt x="27" y="36"/>
                  </a:cubicBezTo>
                  <a:close/>
                </a:path>
              </a:pathLst>
            </a:custGeom>
            <a:solidFill>
              <a:srgbClr val="A6D3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35"/>
            <p:cNvSpPr/>
            <p:nvPr/>
          </p:nvSpPr>
          <p:spPr>
            <a:xfrm>
              <a:off x="1212499" y="3838547"/>
              <a:ext cx="33443" cy="31791"/>
            </a:xfrm>
            <a:custGeom>
              <a:rect b="b" l="l" r="r" t="t"/>
              <a:pathLst>
                <a:path extrusionOk="0" h="922" w="970">
                  <a:moveTo>
                    <a:pt x="255" y="1"/>
                  </a:moveTo>
                  <a:cubicBezTo>
                    <a:pt x="197" y="1"/>
                    <a:pt x="129" y="27"/>
                    <a:pt x="89" y="69"/>
                  </a:cubicBezTo>
                  <a:cubicBezTo>
                    <a:pt x="1" y="167"/>
                    <a:pt x="1" y="304"/>
                    <a:pt x="89" y="399"/>
                  </a:cubicBezTo>
                  <a:cubicBezTo>
                    <a:pt x="173" y="493"/>
                    <a:pt x="256" y="591"/>
                    <a:pt x="342" y="684"/>
                  </a:cubicBezTo>
                  <a:cubicBezTo>
                    <a:pt x="363" y="707"/>
                    <a:pt x="385" y="730"/>
                    <a:pt x="407" y="751"/>
                  </a:cubicBezTo>
                  <a:cubicBezTo>
                    <a:pt x="442" y="787"/>
                    <a:pt x="480" y="816"/>
                    <a:pt x="520" y="846"/>
                  </a:cubicBezTo>
                  <a:cubicBezTo>
                    <a:pt x="557" y="873"/>
                    <a:pt x="609" y="898"/>
                    <a:pt x="651" y="909"/>
                  </a:cubicBezTo>
                  <a:cubicBezTo>
                    <a:pt x="685" y="917"/>
                    <a:pt x="717" y="922"/>
                    <a:pt x="750" y="922"/>
                  </a:cubicBezTo>
                  <a:cubicBezTo>
                    <a:pt x="775" y="922"/>
                    <a:pt x="800" y="919"/>
                    <a:pt x="826" y="913"/>
                  </a:cubicBezTo>
                  <a:cubicBezTo>
                    <a:pt x="869" y="902"/>
                    <a:pt x="918" y="866"/>
                    <a:pt x="939" y="825"/>
                  </a:cubicBezTo>
                  <a:cubicBezTo>
                    <a:pt x="965" y="783"/>
                    <a:pt x="969" y="736"/>
                    <a:pt x="959" y="684"/>
                  </a:cubicBezTo>
                  <a:cubicBezTo>
                    <a:pt x="947" y="623"/>
                    <a:pt x="913" y="575"/>
                    <a:pt x="879" y="529"/>
                  </a:cubicBezTo>
                  <a:cubicBezTo>
                    <a:pt x="858" y="501"/>
                    <a:pt x="837" y="475"/>
                    <a:pt x="812" y="450"/>
                  </a:cubicBezTo>
                  <a:cubicBezTo>
                    <a:pt x="792" y="433"/>
                    <a:pt x="771" y="415"/>
                    <a:pt x="751" y="397"/>
                  </a:cubicBezTo>
                  <a:cubicBezTo>
                    <a:pt x="713" y="362"/>
                    <a:pt x="673" y="325"/>
                    <a:pt x="636" y="289"/>
                  </a:cubicBezTo>
                  <a:cubicBezTo>
                    <a:pt x="563" y="217"/>
                    <a:pt x="493" y="142"/>
                    <a:pt x="420" y="69"/>
                  </a:cubicBezTo>
                  <a:cubicBezTo>
                    <a:pt x="377" y="27"/>
                    <a:pt x="31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35"/>
            <p:cNvSpPr/>
            <p:nvPr/>
          </p:nvSpPr>
          <p:spPr>
            <a:xfrm>
              <a:off x="1238668" y="3791174"/>
              <a:ext cx="23445" cy="25860"/>
            </a:xfrm>
            <a:custGeom>
              <a:rect b="b" l="l" r="r" t="t"/>
              <a:pathLst>
                <a:path extrusionOk="0" h="750" w="680">
                  <a:moveTo>
                    <a:pt x="249" y="1"/>
                  </a:moveTo>
                  <a:cubicBezTo>
                    <a:pt x="247" y="1"/>
                    <a:pt x="245" y="1"/>
                    <a:pt x="242" y="1"/>
                  </a:cubicBezTo>
                  <a:cubicBezTo>
                    <a:pt x="184" y="1"/>
                    <a:pt x="113" y="27"/>
                    <a:pt x="74" y="71"/>
                  </a:cubicBezTo>
                  <a:cubicBezTo>
                    <a:pt x="32" y="116"/>
                    <a:pt x="1" y="177"/>
                    <a:pt x="3" y="240"/>
                  </a:cubicBezTo>
                  <a:lnTo>
                    <a:pt x="12" y="304"/>
                  </a:lnTo>
                  <a:cubicBezTo>
                    <a:pt x="24" y="345"/>
                    <a:pt x="43" y="380"/>
                    <a:pt x="74" y="409"/>
                  </a:cubicBezTo>
                  <a:cubicBezTo>
                    <a:pt x="74" y="409"/>
                    <a:pt x="74" y="411"/>
                    <a:pt x="75" y="411"/>
                  </a:cubicBezTo>
                  <a:cubicBezTo>
                    <a:pt x="107" y="454"/>
                    <a:pt x="138" y="498"/>
                    <a:pt x="169" y="542"/>
                  </a:cubicBezTo>
                  <a:cubicBezTo>
                    <a:pt x="204" y="588"/>
                    <a:pt x="238" y="633"/>
                    <a:pt x="283" y="668"/>
                  </a:cubicBezTo>
                  <a:cubicBezTo>
                    <a:pt x="325" y="701"/>
                    <a:pt x="372" y="731"/>
                    <a:pt x="425" y="740"/>
                  </a:cubicBezTo>
                  <a:cubicBezTo>
                    <a:pt x="431" y="741"/>
                    <a:pt x="436" y="741"/>
                    <a:pt x="443" y="742"/>
                  </a:cubicBezTo>
                  <a:cubicBezTo>
                    <a:pt x="457" y="745"/>
                    <a:pt x="480" y="750"/>
                    <a:pt x="495" y="750"/>
                  </a:cubicBezTo>
                  <a:cubicBezTo>
                    <a:pt x="503" y="750"/>
                    <a:pt x="538" y="744"/>
                    <a:pt x="545" y="742"/>
                  </a:cubicBezTo>
                  <a:cubicBezTo>
                    <a:pt x="589" y="732"/>
                    <a:pt x="627" y="704"/>
                    <a:pt x="650" y="667"/>
                  </a:cubicBezTo>
                  <a:cubicBezTo>
                    <a:pt x="676" y="627"/>
                    <a:pt x="680" y="579"/>
                    <a:pt x="680" y="532"/>
                  </a:cubicBezTo>
                  <a:cubicBezTo>
                    <a:pt x="679" y="501"/>
                    <a:pt x="673" y="472"/>
                    <a:pt x="662" y="442"/>
                  </a:cubicBezTo>
                  <a:cubicBezTo>
                    <a:pt x="652" y="411"/>
                    <a:pt x="641" y="378"/>
                    <a:pt x="623" y="350"/>
                  </a:cubicBezTo>
                  <a:cubicBezTo>
                    <a:pt x="607" y="325"/>
                    <a:pt x="591" y="300"/>
                    <a:pt x="574" y="277"/>
                  </a:cubicBezTo>
                  <a:cubicBezTo>
                    <a:pt x="522" y="208"/>
                    <a:pt x="467" y="137"/>
                    <a:pt x="412" y="71"/>
                  </a:cubicBezTo>
                  <a:cubicBezTo>
                    <a:pt x="389" y="48"/>
                    <a:pt x="365" y="31"/>
                    <a:pt x="335" y="22"/>
                  </a:cubicBezTo>
                  <a:cubicBezTo>
                    <a:pt x="308" y="8"/>
                    <a:pt x="280" y="1"/>
                    <a:pt x="2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35"/>
            <p:cNvSpPr/>
            <p:nvPr/>
          </p:nvSpPr>
          <p:spPr>
            <a:xfrm>
              <a:off x="2067590" y="3933672"/>
              <a:ext cx="21342" cy="48100"/>
            </a:xfrm>
            <a:custGeom>
              <a:rect b="b" l="l" r="r" t="t"/>
              <a:pathLst>
                <a:path extrusionOk="0" h="1395" w="619">
                  <a:moveTo>
                    <a:pt x="208" y="1"/>
                  </a:moveTo>
                  <a:cubicBezTo>
                    <a:pt x="184" y="1"/>
                    <a:pt x="159" y="5"/>
                    <a:pt x="138" y="14"/>
                  </a:cubicBezTo>
                  <a:cubicBezTo>
                    <a:pt x="60" y="46"/>
                    <a:pt x="1" y="144"/>
                    <a:pt x="33" y="230"/>
                  </a:cubicBezTo>
                  <a:cubicBezTo>
                    <a:pt x="64" y="315"/>
                    <a:pt x="91" y="399"/>
                    <a:pt x="107" y="489"/>
                  </a:cubicBezTo>
                  <a:cubicBezTo>
                    <a:pt x="110" y="506"/>
                    <a:pt x="112" y="524"/>
                    <a:pt x="116" y="541"/>
                  </a:cubicBezTo>
                  <a:lnTo>
                    <a:pt x="116" y="544"/>
                  </a:lnTo>
                  <a:cubicBezTo>
                    <a:pt x="117" y="553"/>
                    <a:pt x="118" y="562"/>
                    <a:pt x="120" y="572"/>
                  </a:cubicBezTo>
                  <a:cubicBezTo>
                    <a:pt x="123" y="613"/>
                    <a:pt x="128" y="652"/>
                    <a:pt x="131" y="692"/>
                  </a:cubicBezTo>
                  <a:cubicBezTo>
                    <a:pt x="136" y="773"/>
                    <a:pt x="141" y="853"/>
                    <a:pt x="143" y="936"/>
                  </a:cubicBezTo>
                  <a:cubicBezTo>
                    <a:pt x="146" y="1040"/>
                    <a:pt x="165" y="1142"/>
                    <a:pt x="186" y="1243"/>
                  </a:cubicBezTo>
                  <a:cubicBezTo>
                    <a:pt x="203" y="1325"/>
                    <a:pt x="295" y="1395"/>
                    <a:pt x="380" y="1395"/>
                  </a:cubicBezTo>
                  <a:cubicBezTo>
                    <a:pt x="382" y="1395"/>
                    <a:pt x="385" y="1395"/>
                    <a:pt x="387" y="1395"/>
                  </a:cubicBezTo>
                  <a:cubicBezTo>
                    <a:pt x="470" y="1392"/>
                    <a:pt x="574" y="1334"/>
                    <a:pt x="587" y="1243"/>
                  </a:cubicBezTo>
                  <a:cubicBezTo>
                    <a:pt x="602" y="1140"/>
                    <a:pt x="618" y="1039"/>
                    <a:pt x="607" y="936"/>
                  </a:cubicBezTo>
                  <a:cubicBezTo>
                    <a:pt x="594" y="831"/>
                    <a:pt x="583" y="727"/>
                    <a:pt x="558" y="626"/>
                  </a:cubicBezTo>
                  <a:cubicBezTo>
                    <a:pt x="513" y="442"/>
                    <a:pt x="445" y="262"/>
                    <a:pt x="367" y="90"/>
                  </a:cubicBezTo>
                  <a:cubicBezTo>
                    <a:pt x="340" y="30"/>
                    <a:pt x="273" y="1"/>
                    <a:pt x="2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35"/>
            <p:cNvSpPr/>
            <p:nvPr/>
          </p:nvSpPr>
          <p:spPr>
            <a:xfrm>
              <a:off x="2103585" y="3936465"/>
              <a:ext cx="21342" cy="46203"/>
            </a:xfrm>
            <a:custGeom>
              <a:rect b="b" l="l" r="r" t="t"/>
              <a:pathLst>
                <a:path extrusionOk="0" h="1340" w="619">
                  <a:moveTo>
                    <a:pt x="224" y="1155"/>
                  </a:moveTo>
                  <a:cubicBezTo>
                    <a:pt x="225" y="1157"/>
                    <a:pt x="226" y="1161"/>
                    <a:pt x="228" y="1166"/>
                  </a:cubicBezTo>
                  <a:cubicBezTo>
                    <a:pt x="227" y="1162"/>
                    <a:pt x="225" y="1159"/>
                    <a:pt x="224" y="1155"/>
                  </a:cubicBezTo>
                  <a:close/>
                  <a:moveTo>
                    <a:pt x="235" y="1"/>
                  </a:moveTo>
                  <a:cubicBezTo>
                    <a:pt x="217" y="1"/>
                    <a:pt x="198" y="4"/>
                    <a:pt x="179" y="10"/>
                  </a:cubicBezTo>
                  <a:cubicBezTo>
                    <a:pt x="70" y="45"/>
                    <a:pt x="0" y="156"/>
                    <a:pt x="31" y="269"/>
                  </a:cubicBezTo>
                  <a:cubicBezTo>
                    <a:pt x="75" y="432"/>
                    <a:pt x="113" y="597"/>
                    <a:pt x="139" y="764"/>
                  </a:cubicBezTo>
                  <a:cubicBezTo>
                    <a:pt x="151" y="847"/>
                    <a:pt x="170" y="931"/>
                    <a:pt x="183" y="1014"/>
                  </a:cubicBezTo>
                  <a:cubicBezTo>
                    <a:pt x="187" y="1031"/>
                    <a:pt x="189" y="1048"/>
                    <a:pt x="192" y="1067"/>
                  </a:cubicBezTo>
                  <a:cubicBezTo>
                    <a:pt x="197" y="1098"/>
                    <a:pt x="212" y="1127"/>
                    <a:pt x="224" y="1155"/>
                  </a:cubicBezTo>
                  <a:lnTo>
                    <a:pt x="224" y="1155"/>
                  </a:lnTo>
                  <a:cubicBezTo>
                    <a:pt x="223" y="1153"/>
                    <a:pt x="223" y="1152"/>
                    <a:pt x="223" y="1152"/>
                  </a:cubicBezTo>
                  <a:lnTo>
                    <a:pt x="223" y="1152"/>
                  </a:lnTo>
                  <a:cubicBezTo>
                    <a:pt x="223" y="1152"/>
                    <a:pt x="248" y="1211"/>
                    <a:pt x="248" y="1211"/>
                  </a:cubicBezTo>
                  <a:cubicBezTo>
                    <a:pt x="248" y="1211"/>
                    <a:pt x="247" y="1210"/>
                    <a:pt x="247" y="1210"/>
                  </a:cubicBezTo>
                  <a:lnTo>
                    <a:pt x="247" y="1210"/>
                  </a:lnTo>
                  <a:cubicBezTo>
                    <a:pt x="255" y="1229"/>
                    <a:pt x="266" y="1246"/>
                    <a:pt x="276" y="1265"/>
                  </a:cubicBezTo>
                  <a:cubicBezTo>
                    <a:pt x="304" y="1314"/>
                    <a:pt x="359" y="1340"/>
                    <a:pt x="413" y="1340"/>
                  </a:cubicBezTo>
                  <a:cubicBezTo>
                    <a:pt x="465" y="1340"/>
                    <a:pt x="516" y="1316"/>
                    <a:pt x="542" y="1265"/>
                  </a:cubicBezTo>
                  <a:cubicBezTo>
                    <a:pt x="593" y="1165"/>
                    <a:pt x="619" y="1068"/>
                    <a:pt x="613" y="955"/>
                  </a:cubicBezTo>
                  <a:cubicBezTo>
                    <a:pt x="608" y="856"/>
                    <a:pt x="599" y="757"/>
                    <a:pt x="578" y="661"/>
                  </a:cubicBezTo>
                  <a:cubicBezTo>
                    <a:pt x="542" y="490"/>
                    <a:pt x="493" y="322"/>
                    <a:pt x="438" y="157"/>
                  </a:cubicBezTo>
                  <a:cubicBezTo>
                    <a:pt x="409" y="70"/>
                    <a:pt x="326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35"/>
            <p:cNvSpPr/>
            <p:nvPr/>
          </p:nvSpPr>
          <p:spPr>
            <a:xfrm>
              <a:off x="2145200" y="3977356"/>
              <a:ext cx="18445" cy="34032"/>
            </a:xfrm>
            <a:custGeom>
              <a:rect b="b" l="l" r="r" t="t"/>
              <a:pathLst>
                <a:path extrusionOk="0" h="987" w="535">
                  <a:moveTo>
                    <a:pt x="298" y="1"/>
                  </a:moveTo>
                  <a:cubicBezTo>
                    <a:pt x="295" y="1"/>
                    <a:pt x="292" y="1"/>
                    <a:pt x="290" y="1"/>
                  </a:cubicBezTo>
                  <a:cubicBezTo>
                    <a:pt x="228" y="3"/>
                    <a:pt x="163" y="24"/>
                    <a:pt x="120" y="71"/>
                  </a:cubicBezTo>
                  <a:cubicBezTo>
                    <a:pt x="107" y="86"/>
                    <a:pt x="95" y="104"/>
                    <a:pt x="82" y="119"/>
                  </a:cubicBezTo>
                  <a:cubicBezTo>
                    <a:pt x="61" y="157"/>
                    <a:pt x="50" y="198"/>
                    <a:pt x="50" y="240"/>
                  </a:cubicBezTo>
                  <a:cubicBezTo>
                    <a:pt x="37" y="355"/>
                    <a:pt x="35" y="470"/>
                    <a:pt x="20" y="585"/>
                  </a:cubicBezTo>
                  <a:cubicBezTo>
                    <a:pt x="18" y="590"/>
                    <a:pt x="18" y="594"/>
                    <a:pt x="17" y="600"/>
                  </a:cubicBezTo>
                  <a:cubicBezTo>
                    <a:pt x="16" y="609"/>
                    <a:pt x="14" y="619"/>
                    <a:pt x="12" y="628"/>
                  </a:cubicBezTo>
                  <a:cubicBezTo>
                    <a:pt x="1" y="689"/>
                    <a:pt x="0" y="710"/>
                    <a:pt x="12" y="771"/>
                  </a:cubicBezTo>
                  <a:cubicBezTo>
                    <a:pt x="17" y="797"/>
                    <a:pt x="21" y="819"/>
                    <a:pt x="31" y="844"/>
                  </a:cubicBezTo>
                  <a:cubicBezTo>
                    <a:pt x="45" y="875"/>
                    <a:pt x="55" y="891"/>
                    <a:pt x="74" y="916"/>
                  </a:cubicBezTo>
                  <a:cubicBezTo>
                    <a:pt x="112" y="964"/>
                    <a:pt x="162" y="987"/>
                    <a:pt x="217" y="987"/>
                  </a:cubicBezTo>
                  <a:cubicBezTo>
                    <a:pt x="237" y="987"/>
                    <a:pt x="257" y="984"/>
                    <a:pt x="277" y="979"/>
                  </a:cubicBezTo>
                  <a:cubicBezTo>
                    <a:pt x="358" y="956"/>
                    <a:pt x="413" y="893"/>
                    <a:pt x="456" y="825"/>
                  </a:cubicBezTo>
                  <a:cubicBezTo>
                    <a:pt x="495" y="762"/>
                    <a:pt x="498" y="675"/>
                    <a:pt x="505" y="604"/>
                  </a:cubicBezTo>
                  <a:cubicBezTo>
                    <a:pt x="509" y="563"/>
                    <a:pt x="514" y="523"/>
                    <a:pt x="515" y="482"/>
                  </a:cubicBezTo>
                  <a:cubicBezTo>
                    <a:pt x="520" y="402"/>
                    <a:pt x="521" y="319"/>
                    <a:pt x="527" y="239"/>
                  </a:cubicBezTo>
                  <a:cubicBezTo>
                    <a:pt x="534" y="183"/>
                    <a:pt x="499" y="111"/>
                    <a:pt x="458" y="71"/>
                  </a:cubicBezTo>
                  <a:cubicBezTo>
                    <a:pt x="419" y="31"/>
                    <a:pt x="355" y="1"/>
                    <a:pt x="29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35"/>
            <p:cNvSpPr/>
            <p:nvPr/>
          </p:nvSpPr>
          <p:spPr>
            <a:xfrm>
              <a:off x="965360" y="3028932"/>
              <a:ext cx="1493324" cy="1600975"/>
            </a:xfrm>
            <a:custGeom>
              <a:rect b="b" l="l" r="r" t="t"/>
              <a:pathLst>
                <a:path extrusionOk="0" h="46432" w="43313">
                  <a:moveTo>
                    <a:pt x="12549" y="266"/>
                  </a:moveTo>
                  <a:cubicBezTo>
                    <a:pt x="12637" y="266"/>
                    <a:pt x="12712" y="303"/>
                    <a:pt x="12780" y="383"/>
                  </a:cubicBezTo>
                  <a:cubicBezTo>
                    <a:pt x="12889" y="514"/>
                    <a:pt x="12952" y="691"/>
                    <a:pt x="13011" y="848"/>
                  </a:cubicBezTo>
                  <a:cubicBezTo>
                    <a:pt x="13183" y="1306"/>
                    <a:pt x="13261" y="1794"/>
                    <a:pt x="13321" y="2280"/>
                  </a:cubicBezTo>
                  <a:cubicBezTo>
                    <a:pt x="13387" y="2794"/>
                    <a:pt x="13452" y="3307"/>
                    <a:pt x="13517" y="3822"/>
                  </a:cubicBezTo>
                  <a:cubicBezTo>
                    <a:pt x="13587" y="4372"/>
                    <a:pt x="13645" y="4924"/>
                    <a:pt x="13718" y="5473"/>
                  </a:cubicBezTo>
                  <a:cubicBezTo>
                    <a:pt x="13754" y="5744"/>
                    <a:pt x="13793" y="6013"/>
                    <a:pt x="13806" y="6284"/>
                  </a:cubicBezTo>
                  <a:cubicBezTo>
                    <a:pt x="13812" y="6395"/>
                    <a:pt x="13809" y="6508"/>
                    <a:pt x="13812" y="6618"/>
                  </a:cubicBezTo>
                  <a:lnTo>
                    <a:pt x="13812" y="6656"/>
                  </a:lnTo>
                  <a:lnTo>
                    <a:pt x="13812" y="6660"/>
                  </a:lnTo>
                  <a:lnTo>
                    <a:pt x="13809" y="6660"/>
                  </a:lnTo>
                  <a:lnTo>
                    <a:pt x="13806" y="6664"/>
                  </a:lnTo>
                  <a:cubicBezTo>
                    <a:pt x="13793" y="6670"/>
                    <a:pt x="13777" y="6680"/>
                    <a:pt x="13767" y="6686"/>
                  </a:cubicBezTo>
                  <a:cubicBezTo>
                    <a:pt x="13703" y="6717"/>
                    <a:pt x="13625" y="6727"/>
                    <a:pt x="13548" y="6729"/>
                  </a:cubicBezTo>
                  <a:cubicBezTo>
                    <a:pt x="13173" y="5724"/>
                    <a:pt x="12864" y="4695"/>
                    <a:pt x="12474" y="3695"/>
                  </a:cubicBezTo>
                  <a:cubicBezTo>
                    <a:pt x="12281" y="3201"/>
                    <a:pt x="12085" y="2709"/>
                    <a:pt x="11924" y="2206"/>
                  </a:cubicBezTo>
                  <a:cubicBezTo>
                    <a:pt x="11806" y="1834"/>
                    <a:pt x="11683" y="1416"/>
                    <a:pt x="11752" y="1040"/>
                  </a:cubicBezTo>
                  <a:cubicBezTo>
                    <a:pt x="11818" y="691"/>
                    <a:pt x="12064" y="409"/>
                    <a:pt x="12408" y="292"/>
                  </a:cubicBezTo>
                  <a:cubicBezTo>
                    <a:pt x="12459" y="275"/>
                    <a:pt x="12505" y="266"/>
                    <a:pt x="12549" y="266"/>
                  </a:cubicBezTo>
                  <a:close/>
                  <a:moveTo>
                    <a:pt x="34041" y="4469"/>
                  </a:moveTo>
                  <a:cubicBezTo>
                    <a:pt x="34250" y="4469"/>
                    <a:pt x="34371" y="4739"/>
                    <a:pt x="34419" y="4941"/>
                  </a:cubicBezTo>
                  <a:cubicBezTo>
                    <a:pt x="34439" y="5027"/>
                    <a:pt x="34453" y="5103"/>
                    <a:pt x="34460" y="5186"/>
                  </a:cubicBezTo>
                  <a:cubicBezTo>
                    <a:pt x="34466" y="5269"/>
                    <a:pt x="34460" y="5352"/>
                    <a:pt x="34469" y="5432"/>
                  </a:cubicBezTo>
                  <a:cubicBezTo>
                    <a:pt x="34478" y="5513"/>
                    <a:pt x="34528" y="5579"/>
                    <a:pt x="34616" y="5579"/>
                  </a:cubicBezTo>
                  <a:cubicBezTo>
                    <a:pt x="34685" y="5579"/>
                    <a:pt x="34739" y="5532"/>
                    <a:pt x="34760" y="5473"/>
                  </a:cubicBezTo>
                  <a:lnTo>
                    <a:pt x="34760" y="5466"/>
                  </a:lnTo>
                  <a:cubicBezTo>
                    <a:pt x="34763" y="5454"/>
                    <a:pt x="34763" y="5444"/>
                    <a:pt x="34763" y="5432"/>
                  </a:cubicBezTo>
                  <a:cubicBezTo>
                    <a:pt x="34763" y="5430"/>
                    <a:pt x="34766" y="5428"/>
                    <a:pt x="34766" y="5426"/>
                  </a:cubicBezTo>
                  <a:cubicBezTo>
                    <a:pt x="34768" y="5407"/>
                    <a:pt x="34768" y="5390"/>
                    <a:pt x="34768" y="5370"/>
                  </a:cubicBezTo>
                  <a:cubicBezTo>
                    <a:pt x="34784" y="5233"/>
                    <a:pt x="34835" y="5104"/>
                    <a:pt x="34912" y="4985"/>
                  </a:cubicBezTo>
                  <a:cubicBezTo>
                    <a:pt x="34969" y="4896"/>
                    <a:pt x="35066" y="4805"/>
                    <a:pt x="35168" y="4805"/>
                  </a:cubicBezTo>
                  <a:cubicBezTo>
                    <a:pt x="35194" y="4805"/>
                    <a:pt x="35220" y="4811"/>
                    <a:pt x="35246" y="4824"/>
                  </a:cubicBezTo>
                  <a:cubicBezTo>
                    <a:pt x="35362" y="4886"/>
                    <a:pt x="35412" y="5071"/>
                    <a:pt x="35437" y="5202"/>
                  </a:cubicBezTo>
                  <a:cubicBezTo>
                    <a:pt x="35449" y="5277"/>
                    <a:pt x="35454" y="5363"/>
                    <a:pt x="35452" y="5446"/>
                  </a:cubicBezTo>
                  <a:cubicBezTo>
                    <a:pt x="35449" y="5463"/>
                    <a:pt x="35449" y="5483"/>
                    <a:pt x="35448" y="5501"/>
                  </a:cubicBezTo>
                  <a:cubicBezTo>
                    <a:pt x="35446" y="5523"/>
                    <a:pt x="35446" y="5526"/>
                    <a:pt x="35446" y="5526"/>
                  </a:cubicBezTo>
                  <a:cubicBezTo>
                    <a:pt x="35446" y="5526"/>
                    <a:pt x="35445" y="5525"/>
                    <a:pt x="35445" y="5525"/>
                  </a:cubicBezTo>
                  <a:cubicBezTo>
                    <a:pt x="35444" y="5525"/>
                    <a:pt x="35443" y="5530"/>
                    <a:pt x="35439" y="5563"/>
                  </a:cubicBezTo>
                  <a:cubicBezTo>
                    <a:pt x="35439" y="5568"/>
                    <a:pt x="35435" y="5595"/>
                    <a:pt x="35435" y="5602"/>
                  </a:cubicBezTo>
                  <a:cubicBezTo>
                    <a:pt x="35435" y="5605"/>
                    <a:pt x="35435" y="5608"/>
                    <a:pt x="35432" y="5613"/>
                  </a:cubicBezTo>
                  <a:cubicBezTo>
                    <a:pt x="35429" y="5625"/>
                    <a:pt x="35429" y="5633"/>
                    <a:pt x="35428" y="5641"/>
                  </a:cubicBezTo>
                  <a:lnTo>
                    <a:pt x="35422" y="5682"/>
                  </a:lnTo>
                  <a:cubicBezTo>
                    <a:pt x="35413" y="5754"/>
                    <a:pt x="35487" y="5818"/>
                    <a:pt x="35552" y="5828"/>
                  </a:cubicBezTo>
                  <a:cubicBezTo>
                    <a:pt x="35559" y="5829"/>
                    <a:pt x="35566" y="5829"/>
                    <a:pt x="35572" y="5829"/>
                  </a:cubicBezTo>
                  <a:cubicBezTo>
                    <a:pt x="35640" y="5829"/>
                    <a:pt x="35689" y="5786"/>
                    <a:pt x="35714" y="5722"/>
                  </a:cubicBezTo>
                  <a:cubicBezTo>
                    <a:pt x="35741" y="5655"/>
                    <a:pt x="35751" y="5583"/>
                    <a:pt x="35754" y="5509"/>
                  </a:cubicBezTo>
                  <a:cubicBezTo>
                    <a:pt x="35773" y="5456"/>
                    <a:pt x="35803" y="5402"/>
                    <a:pt x="35839" y="5357"/>
                  </a:cubicBezTo>
                  <a:cubicBezTo>
                    <a:pt x="35866" y="5319"/>
                    <a:pt x="35895" y="5297"/>
                    <a:pt x="35932" y="5276"/>
                  </a:cubicBezTo>
                  <a:cubicBezTo>
                    <a:pt x="35934" y="5274"/>
                    <a:pt x="35934" y="5274"/>
                    <a:pt x="35936" y="5274"/>
                  </a:cubicBezTo>
                  <a:cubicBezTo>
                    <a:pt x="35940" y="5274"/>
                    <a:pt x="35943" y="5274"/>
                    <a:pt x="35948" y="5271"/>
                  </a:cubicBezTo>
                  <a:lnTo>
                    <a:pt x="35948" y="5274"/>
                  </a:lnTo>
                  <a:cubicBezTo>
                    <a:pt x="35948" y="5274"/>
                    <a:pt x="35950" y="5274"/>
                    <a:pt x="35950" y="5276"/>
                  </a:cubicBezTo>
                  <a:cubicBezTo>
                    <a:pt x="35956" y="5280"/>
                    <a:pt x="35961" y="5276"/>
                    <a:pt x="35975" y="5295"/>
                  </a:cubicBezTo>
                  <a:cubicBezTo>
                    <a:pt x="36057" y="5410"/>
                    <a:pt x="36073" y="5613"/>
                    <a:pt x="36081" y="5754"/>
                  </a:cubicBezTo>
                  <a:cubicBezTo>
                    <a:pt x="36094" y="5948"/>
                    <a:pt x="36081" y="6147"/>
                    <a:pt x="36054" y="6338"/>
                  </a:cubicBezTo>
                  <a:cubicBezTo>
                    <a:pt x="35996" y="6734"/>
                    <a:pt x="35873" y="7115"/>
                    <a:pt x="35760" y="7497"/>
                  </a:cubicBezTo>
                  <a:cubicBezTo>
                    <a:pt x="35639" y="7915"/>
                    <a:pt x="35517" y="8330"/>
                    <a:pt x="35373" y="8742"/>
                  </a:cubicBezTo>
                  <a:cubicBezTo>
                    <a:pt x="35252" y="9097"/>
                    <a:pt x="35127" y="9450"/>
                    <a:pt x="35014" y="9806"/>
                  </a:cubicBezTo>
                  <a:cubicBezTo>
                    <a:pt x="35012" y="9795"/>
                    <a:pt x="35008" y="9784"/>
                    <a:pt x="35002" y="9773"/>
                  </a:cubicBezTo>
                  <a:cubicBezTo>
                    <a:pt x="34949" y="9619"/>
                    <a:pt x="34856" y="9492"/>
                    <a:pt x="34732" y="9391"/>
                  </a:cubicBezTo>
                  <a:cubicBezTo>
                    <a:pt x="34846" y="9166"/>
                    <a:pt x="34906" y="8924"/>
                    <a:pt x="34964" y="8680"/>
                  </a:cubicBezTo>
                  <a:cubicBezTo>
                    <a:pt x="35026" y="8421"/>
                    <a:pt x="35094" y="8166"/>
                    <a:pt x="35175" y="7916"/>
                  </a:cubicBezTo>
                  <a:cubicBezTo>
                    <a:pt x="35206" y="7825"/>
                    <a:pt x="35123" y="7753"/>
                    <a:pt x="35044" y="7753"/>
                  </a:cubicBezTo>
                  <a:cubicBezTo>
                    <a:pt x="35004" y="7753"/>
                    <a:pt x="34965" y="7772"/>
                    <a:pt x="34944" y="7816"/>
                  </a:cubicBezTo>
                  <a:cubicBezTo>
                    <a:pt x="34819" y="8057"/>
                    <a:pt x="34774" y="8325"/>
                    <a:pt x="34729" y="8589"/>
                  </a:cubicBezTo>
                  <a:cubicBezTo>
                    <a:pt x="34689" y="8821"/>
                    <a:pt x="34647" y="9057"/>
                    <a:pt x="34573" y="9285"/>
                  </a:cubicBezTo>
                  <a:cubicBezTo>
                    <a:pt x="34448" y="9217"/>
                    <a:pt x="34311" y="9171"/>
                    <a:pt x="34170" y="9158"/>
                  </a:cubicBezTo>
                  <a:cubicBezTo>
                    <a:pt x="34137" y="8841"/>
                    <a:pt x="34127" y="8526"/>
                    <a:pt x="34137" y="8209"/>
                  </a:cubicBezTo>
                  <a:cubicBezTo>
                    <a:pt x="34146" y="7884"/>
                    <a:pt x="34196" y="7563"/>
                    <a:pt x="34224" y="7239"/>
                  </a:cubicBezTo>
                  <a:cubicBezTo>
                    <a:pt x="34228" y="7178"/>
                    <a:pt x="34168" y="7137"/>
                    <a:pt x="34113" y="7137"/>
                  </a:cubicBezTo>
                  <a:cubicBezTo>
                    <a:pt x="34079" y="7137"/>
                    <a:pt x="34047" y="7152"/>
                    <a:pt x="34032" y="7188"/>
                  </a:cubicBezTo>
                  <a:cubicBezTo>
                    <a:pt x="33897" y="7504"/>
                    <a:pt x="33879" y="7857"/>
                    <a:pt x="33872" y="8196"/>
                  </a:cubicBezTo>
                  <a:cubicBezTo>
                    <a:pt x="33866" y="8518"/>
                    <a:pt x="33892" y="8842"/>
                    <a:pt x="33939" y="9161"/>
                  </a:cubicBezTo>
                  <a:cubicBezTo>
                    <a:pt x="33756" y="9185"/>
                    <a:pt x="33590" y="9258"/>
                    <a:pt x="33430" y="9346"/>
                  </a:cubicBezTo>
                  <a:lnTo>
                    <a:pt x="33410" y="9318"/>
                  </a:lnTo>
                  <a:cubicBezTo>
                    <a:pt x="33305" y="8978"/>
                    <a:pt x="33222" y="8628"/>
                    <a:pt x="33163" y="8278"/>
                  </a:cubicBezTo>
                  <a:cubicBezTo>
                    <a:pt x="33132" y="8093"/>
                    <a:pt x="33105" y="7906"/>
                    <a:pt x="33085" y="7717"/>
                  </a:cubicBezTo>
                  <a:cubicBezTo>
                    <a:pt x="33076" y="7620"/>
                    <a:pt x="33065" y="7524"/>
                    <a:pt x="33054" y="7430"/>
                  </a:cubicBezTo>
                  <a:cubicBezTo>
                    <a:pt x="33040" y="7338"/>
                    <a:pt x="33032" y="7239"/>
                    <a:pt x="32976" y="7166"/>
                  </a:cubicBezTo>
                  <a:cubicBezTo>
                    <a:pt x="32961" y="7147"/>
                    <a:pt x="32938" y="7136"/>
                    <a:pt x="32917" y="7136"/>
                  </a:cubicBezTo>
                  <a:cubicBezTo>
                    <a:pt x="32896" y="7136"/>
                    <a:pt x="32877" y="7145"/>
                    <a:pt x="32863" y="7166"/>
                  </a:cubicBezTo>
                  <a:cubicBezTo>
                    <a:pt x="32774" y="7318"/>
                    <a:pt x="32820" y="7553"/>
                    <a:pt x="32844" y="7718"/>
                  </a:cubicBezTo>
                  <a:cubicBezTo>
                    <a:pt x="32868" y="7921"/>
                    <a:pt x="32900" y="8124"/>
                    <a:pt x="32940" y="8326"/>
                  </a:cubicBezTo>
                  <a:cubicBezTo>
                    <a:pt x="32991" y="8589"/>
                    <a:pt x="33056" y="8847"/>
                    <a:pt x="33143" y="9097"/>
                  </a:cubicBezTo>
                  <a:cubicBezTo>
                    <a:pt x="32995" y="9019"/>
                    <a:pt x="32828" y="8976"/>
                    <a:pt x="32662" y="8976"/>
                  </a:cubicBezTo>
                  <a:cubicBezTo>
                    <a:pt x="32642" y="8976"/>
                    <a:pt x="32623" y="8977"/>
                    <a:pt x="32603" y="8978"/>
                  </a:cubicBezTo>
                  <a:cubicBezTo>
                    <a:pt x="32501" y="8982"/>
                    <a:pt x="32393" y="9005"/>
                    <a:pt x="32293" y="9039"/>
                  </a:cubicBezTo>
                  <a:cubicBezTo>
                    <a:pt x="32293" y="9039"/>
                    <a:pt x="32293" y="9036"/>
                    <a:pt x="32290" y="9036"/>
                  </a:cubicBezTo>
                  <a:cubicBezTo>
                    <a:pt x="32197" y="8862"/>
                    <a:pt x="32179" y="8659"/>
                    <a:pt x="32126" y="8471"/>
                  </a:cubicBezTo>
                  <a:cubicBezTo>
                    <a:pt x="32057" y="8242"/>
                    <a:pt x="31975" y="8018"/>
                    <a:pt x="31894" y="7790"/>
                  </a:cubicBezTo>
                  <a:cubicBezTo>
                    <a:pt x="31740" y="7353"/>
                    <a:pt x="31591" y="6913"/>
                    <a:pt x="31466" y="6466"/>
                  </a:cubicBezTo>
                  <a:cubicBezTo>
                    <a:pt x="31401" y="6241"/>
                    <a:pt x="31347" y="6014"/>
                    <a:pt x="31300" y="5786"/>
                  </a:cubicBezTo>
                  <a:cubicBezTo>
                    <a:pt x="31266" y="5602"/>
                    <a:pt x="31219" y="5409"/>
                    <a:pt x="31219" y="5219"/>
                  </a:cubicBezTo>
                  <a:cubicBezTo>
                    <a:pt x="31221" y="5097"/>
                    <a:pt x="31241" y="4963"/>
                    <a:pt x="31319" y="4870"/>
                  </a:cubicBezTo>
                  <a:cubicBezTo>
                    <a:pt x="31401" y="4769"/>
                    <a:pt x="31534" y="4731"/>
                    <a:pt x="31660" y="4731"/>
                  </a:cubicBezTo>
                  <a:cubicBezTo>
                    <a:pt x="31673" y="4731"/>
                    <a:pt x="31686" y="4731"/>
                    <a:pt x="31699" y="4732"/>
                  </a:cubicBezTo>
                  <a:cubicBezTo>
                    <a:pt x="32032" y="4751"/>
                    <a:pt x="32163" y="5156"/>
                    <a:pt x="32307" y="5398"/>
                  </a:cubicBezTo>
                  <a:cubicBezTo>
                    <a:pt x="32332" y="5439"/>
                    <a:pt x="32375" y="5458"/>
                    <a:pt x="32418" y="5458"/>
                  </a:cubicBezTo>
                  <a:cubicBezTo>
                    <a:pt x="32484" y="5458"/>
                    <a:pt x="32550" y="5412"/>
                    <a:pt x="32546" y="5332"/>
                  </a:cubicBezTo>
                  <a:cubicBezTo>
                    <a:pt x="32539" y="5107"/>
                    <a:pt x="32542" y="4843"/>
                    <a:pt x="32643" y="4652"/>
                  </a:cubicBezTo>
                  <a:cubicBezTo>
                    <a:pt x="32668" y="4608"/>
                    <a:pt x="32693" y="4577"/>
                    <a:pt x="32722" y="4556"/>
                  </a:cubicBezTo>
                  <a:cubicBezTo>
                    <a:pt x="32745" y="4542"/>
                    <a:pt x="32768" y="4535"/>
                    <a:pt x="32793" y="4535"/>
                  </a:cubicBezTo>
                  <a:cubicBezTo>
                    <a:pt x="32807" y="4535"/>
                    <a:pt x="32821" y="4537"/>
                    <a:pt x="32837" y="4541"/>
                  </a:cubicBezTo>
                  <a:cubicBezTo>
                    <a:pt x="32987" y="4569"/>
                    <a:pt x="33077" y="4697"/>
                    <a:pt x="33139" y="4824"/>
                  </a:cubicBezTo>
                  <a:cubicBezTo>
                    <a:pt x="33225" y="4990"/>
                    <a:pt x="33267" y="5171"/>
                    <a:pt x="33316" y="5347"/>
                  </a:cubicBezTo>
                  <a:cubicBezTo>
                    <a:pt x="33336" y="5417"/>
                    <a:pt x="33397" y="5449"/>
                    <a:pt x="33457" y="5449"/>
                  </a:cubicBezTo>
                  <a:cubicBezTo>
                    <a:pt x="33531" y="5449"/>
                    <a:pt x="33606" y="5400"/>
                    <a:pt x="33605" y="5308"/>
                  </a:cubicBezTo>
                  <a:cubicBezTo>
                    <a:pt x="33602" y="5046"/>
                    <a:pt x="33622" y="4660"/>
                    <a:pt x="33886" y="4514"/>
                  </a:cubicBezTo>
                  <a:cubicBezTo>
                    <a:pt x="33942" y="4482"/>
                    <a:pt x="33994" y="4469"/>
                    <a:pt x="34041" y="4469"/>
                  </a:cubicBezTo>
                  <a:close/>
                  <a:moveTo>
                    <a:pt x="16864" y="6724"/>
                  </a:moveTo>
                  <a:cubicBezTo>
                    <a:pt x="16957" y="6732"/>
                    <a:pt x="17050" y="6743"/>
                    <a:pt x="17138" y="6765"/>
                  </a:cubicBezTo>
                  <a:cubicBezTo>
                    <a:pt x="17373" y="6821"/>
                    <a:pt x="17600" y="6903"/>
                    <a:pt x="17839" y="6942"/>
                  </a:cubicBezTo>
                  <a:cubicBezTo>
                    <a:pt x="18355" y="7024"/>
                    <a:pt x="18869" y="7098"/>
                    <a:pt x="19385" y="7182"/>
                  </a:cubicBezTo>
                  <a:cubicBezTo>
                    <a:pt x="20403" y="7345"/>
                    <a:pt x="21420" y="7529"/>
                    <a:pt x="22435" y="7718"/>
                  </a:cubicBezTo>
                  <a:cubicBezTo>
                    <a:pt x="23446" y="7909"/>
                    <a:pt x="24461" y="8096"/>
                    <a:pt x="25466" y="8327"/>
                  </a:cubicBezTo>
                  <a:cubicBezTo>
                    <a:pt x="25961" y="8441"/>
                    <a:pt x="26457" y="8560"/>
                    <a:pt x="26955" y="8671"/>
                  </a:cubicBezTo>
                  <a:cubicBezTo>
                    <a:pt x="27451" y="8783"/>
                    <a:pt x="27951" y="8879"/>
                    <a:pt x="28454" y="8973"/>
                  </a:cubicBezTo>
                  <a:cubicBezTo>
                    <a:pt x="28956" y="9070"/>
                    <a:pt x="29456" y="9173"/>
                    <a:pt x="29959" y="9267"/>
                  </a:cubicBezTo>
                  <a:cubicBezTo>
                    <a:pt x="30214" y="9314"/>
                    <a:pt x="30465" y="9357"/>
                    <a:pt x="30720" y="9403"/>
                  </a:cubicBezTo>
                  <a:cubicBezTo>
                    <a:pt x="30964" y="9446"/>
                    <a:pt x="31204" y="9508"/>
                    <a:pt x="31448" y="9546"/>
                  </a:cubicBezTo>
                  <a:cubicBezTo>
                    <a:pt x="31522" y="9558"/>
                    <a:pt x="31597" y="9565"/>
                    <a:pt x="31672" y="9580"/>
                  </a:cubicBezTo>
                  <a:cubicBezTo>
                    <a:pt x="31624" y="9696"/>
                    <a:pt x="31605" y="9820"/>
                    <a:pt x="31606" y="9945"/>
                  </a:cubicBezTo>
                  <a:cubicBezTo>
                    <a:pt x="31413" y="9957"/>
                    <a:pt x="31220" y="9988"/>
                    <a:pt x="31042" y="10058"/>
                  </a:cubicBezTo>
                  <a:cubicBezTo>
                    <a:pt x="30911" y="10108"/>
                    <a:pt x="30794" y="10183"/>
                    <a:pt x="30689" y="10270"/>
                  </a:cubicBezTo>
                  <a:cubicBezTo>
                    <a:pt x="30626" y="10252"/>
                    <a:pt x="30556" y="10243"/>
                    <a:pt x="30495" y="10235"/>
                  </a:cubicBezTo>
                  <a:cubicBezTo>
                    <a:pt x="30354" y="10219"/>
                    <a:pt x="30214" y="10215"/>
                    <a:pt x="30073" y="10200"/>
                  </a:cubicBezTo>
                  <a:cubicBezTo>
                    <a:pt x="29590" y="10141"/>
                    <a:pt x="29112" y="10044"/>
                    <a:pt x="28634" y="9954"/>
                  </a:cubicBezTo>
                  <a:cubicBezTo>
                    <a:pt x="27683" y="9779"/>
                    <a:pt x="26733" y="9594"/>
                    <a:pt x="25794" y="9369"/>
                  </a:cubicBezTo>
                  <a:cubicBezTo>
                    <a:pt x="25331" y="9259"/>
                    <a:pt x="24872" y="9145"/>
                    <a:pt x="24408" y="9051"/>
                  </a:cubicBezTo>
                  <a:cubicBezTo>
                    <a:pt x="23940" y="8955"/>
                    <a:pt x="23486" y="8824"/>
                    <a:pt x="23025" y="8702"/>
                  </a:cubicBezTo>
                  <a:cubicBezTo>
                    <a:pt x="22569" y="8581"/>
                    <a:pt x="22111" y="8478"/>
                    <a:pt x="21655" y="8362"/>
                  </a:cubicBezTo>
                  <a:cubicBezTo>
                    <a:pt x="21187" y="8241"/>
                    <a:pt x="20719" y="8137"/>
                    <a:pt x="20248" y="8038"/>
                  </a:cubicBezTo>
                  <a:cubicBezTo>
                    <a:pt x="19987" y="7984"/>
                    <a:pt x="19723" y="7928"/>
                    <a:pt x="19462" y="7863"/>
                  </a:cubicBezTo>
                  <a:cubicBezTo>
                    <a:pt x="19212" y="7803"/>
                    <a:pt x="18963" y="7733"/>
                    <a:pt x="18712" y="7682"/>
                  </a:cubicBezTo>
                  <a:cubicBezTo>
                    <a:pt x="18451" y="7632"/>
                    <a:pt x="18193" y="7580"/>
                    <a:pt x="17937" y="7517"/>
                  </a:cubicBezTo>
                  <a:cubicBezTo>
                    <a:pt x="17759" y="7472"/>
                    <a:pt x="17565" y="7451"/>
                    <a:pt x="17391" y="7383"/>
                  </a:cubicBezTo>
                  <a:cubicBezTo>
                    <a:pt x="17238" y="7145"/>
                    <a:pt x="17061" y="6925"/>
                    <a:pt x="16864" y="6724"/>
                  </a:cubicBezTo>
                  <a:close/>
                  <a:moveTo>
                    <a:pt x="17556" y="7648"/>
                  </a:moveTo>
                  <a:cubicBezTo>
                    <a:pt x="17628" y="7673"/>
                    <a:pt x="17703" y="7692"/>
                    <a:pt x="17777" y="7711"/>
                  </a:cubicBezTo>
                  <a:cubicBezTo>
                    <a:pt x="17989" y="7764"/>
                    <a:pt x="18199" y="7824"/>
                    <a:pt x="18411" y="7872"/>
                  </a:cubicBezTo>
                  <a:cubicBezTo>
                    <a:pt x="18867" y="7975"/>
                    <a:pt x="19316" y="8097"/>
                    <a:pt x="19771" y="8197"/>
                  </a:cubicBezTo>
                  <a:cubicBezTo>
                    <a:pt x="20229" y="8298"/>
                    <a:pt x="20690" y="8388"/>
                    <a:pt x="21145" y="8499"/>
                  </a:cubicBezTo>
                  <a:cubicBezTo>
                    <a:pt x="21604" y="8613"/>
                    <a:pt x="22060" y="8741"/>
                    <a:pt x="22523" y="8848"/>
                  </a:cubicBezTo>
                  <a:cubicBezTo>
                    <a:pt x="22976" y="8954"/>
                    <a:pt x="23420" y="9090"/>
                    <a:pt x="23868" y="9203"/>
                  </a:cubicBezTo>
                  <a:cubicBezTo>
                    <a:pt x="24331" y="9320"/>
                    <a:pt x="24799" y="9407"/>
                    <a:pt x="25264" y="9519"/>
                  </a:cubicBezTo>
                  <a:cubicBezTo>
                    <a:pt x="26197" y="9744"/>
                    <a:pt x="27133" y="9950"/>
                    <a:pt x="28079" y="10131"/>
                  </a:cubicBezTo>
                  <a:cubicBezTo>
                    <a:pt x="28610" y="10233"/>
                    <a:pt x="29139" y="10340"/>
                    <a:pt x="29673" y="10427"/>
                  </a:cubicBezTo>
                  <a:cubicBezTo>
                    <a:pt x="29882" y="10461"/>
                    <a:pt x="30086" y="10489"/>
                    <a:pt x="30297" y="10505"/>
                  </a:cubicBezTo>
                  <a:cubicBezTo>
                    <a:pt x="30346" y="10509"/>
                    <a:pt x="30402" y="10514"/>
                    <a:pt x="30450" y="10519"/>
                  </a:cubicBezTo>
                  <a:cubicBezTo>
                    <a:pt x="30441" y="10530"/>
                    <a:pt x="30432" y="10540"/>
                    <a:pt x="30423" y="10553"/>
                  </a:cubicBezTo>
                  <a:cubicBezTo>
                    <a:pt x="30318" y="10705"/>
                    <a:pt x="30252" y="10873"/>
                    <a:pt x="30219" y="11046"/>
                  </a:cubicBezTo>
                  <a:cubicBezTo>
                    <a:pt x="30138" y="10986"/>
                    <a:pt x="30044" y="10940"/>
                    <a:pt x="29960" y="10908"/>
                  </a:cubicBezTo>
                  <a:cubicBezTo>
                    <a:pt x="29785" y="10833"/>
                    <a:pt x="29597" y="10789"/>
                    <a:pt x="29413" y="10754"/>
                  </a:cubicBezTo>
                  <a:cubicBezTo>
                    <a:pt x="29213" y="10716"/>
                    <a:pt x="29015" y="10691"/>
                    <a:pt x="28813" y="10691"/>
                  </a:cubicBezTo>
                  <a:cubicBezTo>
                    <a:pt x="28798" y="10691"/>
                    <a:pt x="28782" y="10691"/>
                    <a:pt x="28767" y="10691"/>
                  </a:cubicBezTo>
                  <a:cubicBezTo>
                    <a:pt x="28477" y="10696"/>
                    <a:pt x="28200" y="10751"/>
                    <a:pt x="27924" y="10824"/>
                  </a:cubicBezTo>
                  <a:cubicBezTo>
                    <a:pt x="27699" y="10886"/>
                    <a:pt x="27465" y="10902"/>
                    <a:pt x="27303" y="11071"/>
                  </a:cubicBezTo>
                  <a:cubicBezTo>
                    <a:pt x="26947" y="10639"/>
                    <a:pt x="26451" y="10325"/>
                    <a:pt x="25914" y="10179"/>
                  </a:cubicBezTo>
                  <a:cubicBezTo>
                    <a:pt x="25623" y="10101"/>
                    <a:pt x="25313" y="10058"/>
                    <a:pt x="25001" y="10058"/>
                  </a:cubicBezTo>
                  <a:cubicBezTo>
                    <a:pt x="24500" y="10058"/>
                    <a:pt x="23998" y="10170"/>
                    <a:pt x="23578" y="10429"/>
                  </a:cubicBezTo>
                  <a:cubicBezTo>
                    <a:pt x="23471" y="10494"/>
                    <a:pt x="23372" y="10572"/>
                    <a:pt x="23285" y="10654"/>
                  </a:cubicBezTo>
                  <a:cubicBezTo>
                    <a:pt x="23142" y="10533"/>
                    <a:pt x="22998" y="10402"/>
                    <a:pt x="22833" y="10310"/>
                  </a:cubicBezTo>
                  <a:cubicBezTo>
                    <a:pt x="22633" y="10196"/>
                    <a:pt x="22406" y="10117"/>
                    <a:pt x="22190" y="10039"/>
                  </a:cubicBezTo>
                  <a:cubicBezTo>
                    <a:pt x="21825" y="9910"/>
                    <a:pt x="21451" y="9816"/>
                    <a:pt x="21060" y="9805"/>
                  </a:cubicBezTo>
                  <a:cubicBezTo>
                    <a:pt x="21029" y="9804"/>
                    <a:pt x="20998" y="9804"/>
                    <a:pt x="20966" y="9804"/>
                  </a:cubicBezTo>
                  <a:cubicBezTo>
                    <a:pt x="20264" y="9804"/>
                    <a:pt x="19555" y="10014"/>
                    <a:pt x="18954" y="10371"/>
                  </a:cubicBezTo>
                  <a:cubicBezTo>
                    <a:pt x="18711" y="10513"/>
                    <a:pt x="18485" y="10680"/>
                    <a:pt x="18282" y="10876"/>
                  </a:cubicBezTo>
                  <a:cubicBezTo>
                    <a:pt x="18282" y="10543"/>
                    <a:pt x="18251" y="10210"/>
                    <a:pt x="18211" y="9879"/>
                  </a:cubicBezTo>
                  <a:cubicBezTo>
                    <a:pt x="18161" y="9451"/>
                    <a:pt x="18094" y="9030"/>
                    <a:pt x="17967" y="8618"/>
                  </a:cubicBezTo>
                  <a:cubicBezTo>
                    <a:pt x="17864" y="8284"/>
                    <a:pt x="17727" y="7957"/>
                    <a:pt x="17556" y="7648"/>
                  </a:cubicBezTo>
                  <a:close/>
                  <a:moveTo>
                    <a:pt x="36075" y="7530"/>
                  </a:moveTo>
                  <a:cubicBezTo>
                    <a:pt x="36001" y="8270"/>
                    <a:pt x="36155" y="9019"/>
                    <a:pt x="36318" y="9737"/>
                  </a:cubicBezTo>
                  <a:cubicBezTo>
                    <a:pt x="36384" y="10039"/>
                    <a:pt x="36445" y="10340"/>
                    <a:pt x="36536" y="10637"/>
                  </a:cubicBezTo>
                  <a:cubicBezTo>
                    <a:pt x="36617" y="10896"/>
                    <a:pt x="36710" y="11153"/>
                    <a:pt x="36788" y="11414"/>
                  </a:cubicBezTo>
                  <a:cubicBezTo>
                    <a:pt x="36777" y="11412"/>
                    <a:pt x="36770" y="11408"/>
                    <a:pt x="36760" y="11405"/>
                  </a:cubicBezTo>
                  <a:cubicBezTo>
                    <a:pt x="36692" y="11392"/>
                    <a:pt x="36620" y="11383"/>
                    <a:pt x="36548" y="11383"/>
                  </a:cubicBezTo>
                  <a:cubicBezTo>
                    <a:pt x="36567" y="10989"/>
                    <a:pt x="36365" y="10608"/>
                    <a:pt x="36058" y="10374"/>
                  </a:cubicBezTo>
                  <a:cubicBezTo>
                    <a:pt x="35859" y="10220"/>
                    <a:pt x="35625" y="10147"/>
                    <a:pt x="35386" y="10147"/>
                  </a:cubicBezTo>
                  <a:cubicBezTo>
                    <a:pt x="35319" y="10147"/>
                    <a:pt x="35251" y="10153"/>
                    <a:pt x="35184" y="10164"/>
                  </a:cubicBezTo>
                  <a:cubicBezTo>
                    <a:pt x="35327" y="9718"/>
                    <a:pt x="35494" y="9280"/>
                    <a:pt x="35651" y="8838"/>
                  </a:cubicBezTo>
                  <a:cubicBezTo>
                    <a:pt x="35807" y="8406"/>
                    <a:pt x="35945" y="7969"/>
                    <a:pt x="36075" y="7530"/>
                  </a:cubicBezTo>
                  <a:close/>
                  <a:moveTo>
                    <a:pt x="28761" y="10954"/>
                  </a:moveTo>
                  <a:cubicBezTo>
                    <a:pt x="29098" y="10954"/>
                    <a:pt x="29445" y="11014"/>
                    <a:pt x="29762" y="11130"/>
                  </a:cubicBezTo>
                  <a:cubicBezTo>
                    <a:pt x="29842" y="11159"/>
                    <a:pt x="29920" y="11197"/>
                    <a:pt x="29992" y="11244"/>
                  </a:cubicBezTo>
                  <a:cubicBezTo>
                    <a:pt x="30050" y="11283"/>
                    <a:pt x="30097" y="11338"/>
                    <a:pt x="30151" y="11398"/>
                  </a:cubicBezTo>
                  <a:cubicBezTo>
                    <a:pt x="30163" y="11410"/>
                    <a:pt x="30175" y="11419"/>
                    <a:pt x="30189" y="11426"/>
                  </a:cubicBezTo>
                  <a:cubicBezTo>
                    <a:pt x="30188" y="11445"/>
                    <a:pt x="30190" y="11468"/>
                    <a:pt x="30193" y="11492"/>
                  </a:cubicBezTo>
                  <a:cubicBezTo>
                    <a:pt x="30071" y="11441"/>
                    <a:pt x="29918" y="11424"/>
                    <a:pt x="29815" y="11410"/>
                  </a:cubicBezTo>
                  <a:cubicBezTo>
                    <a:pt x="29691" y="11395"/>
                    <a:pt x="29567" y="11390"/>
                    <a:pt x="29442" y="11390"/>
                  </a:cubicBezTo>
                  <a:cubicBezTo>
                    <a:pt x="29387" y="11390"/>
                    <a:pt x="29333" y="11391"/>
                    <a:pt x="29277" y="11392"/>
                  </a:cubicBezTo>
                  <a:cubicBezTo>
                    <a:pt x="28882" y="11405"/>
                    <a:pt x="28471" y="11449"/>
                    <a:pt x="28095" y="11585"/>
                  </a:cubicBezTo>
                  <a:cubicBezTo>
                    <a:pt x="27961" y="11634"/>
                    <a:pt x="27830" y="11696"/>
                    <a:pt x="27715" y="11784"/>
                  </a:cubicBezTo>
                  <a:cubicBezTo>
                    <a:pt x="27639" y="11579"/>
                    <a:pt x="27534" y="11387"/>
                    <a:pt x="27407" y="11210"/>
                  </a:cubicBezTo>
                  <a:cubicBezTo>
                    <a:pt x="27568" y="11129"/>
                    <a:pt x="27766" y="11113"/>
                    <a:pt x="27938" y="11078"/>
                  </a:cubicBezTo>
                  <a:cubicBezTo>
                    <a:pt x="28181" y="11025"/>
                    <a:pt x="28413" y="10966"/>
                    <a:pt x="28665" y="10956"/>
                  </a:cubicBezTo>
                  <a:cubicBezTo>
                    <a:pt x="28697" y="10955"/>
                    <a:pt x="28729" y="10954"/>
                    <a:pt x="28761" y="10954"/>
                  </a:cubicBezTo>
                  <a:close/>
                  <a:moveTo>
                    <a:pt x="37904" y="6572"/>
                  </a:moveTo>
                  <a:cubicBezTo>
                    <a:pt x="37916" y="6572"/>
                    <a:pt x="37929" y="6574"/>
                    <a:pt x="37942" y="6577"/>
                  </a:cubicBezTo>
                  <a:cubicBezTo>
                    <a:pt x="38064" y="6604"/>
                    <a:pt x="38114" y="6769"/>
                    <a:pt x="38139" y="6877"/>
                  </a:cubicBezTo>
                  <a:cubicBezTo>
                    <a:pt x="38177" y="7045"/>
                    <a:pt x="38145" y="7216"/>
                    <a:pt x="38230" y="7377"/>
                  </a:cubicBezTo>
                  <a:cubicBezTo>
                    <a:pt x="38254" y="7420"/>
                    <a:pt x="38307" y="7446"/>
                    <a:pt x="38358" y="7446"/>
                  </a:cubicBezTo>
                  <a:cubicBezTo>
                    <a:pt x="38393" y="7446"/>
                    <a:pt x="38428" y="7433"/>
                    <a:pt x="38452" y="7405"/>
                  </a:cubicBezTo>
                  <a:cubicBezTo>
                    <a:pt x="38548" y="7283"/>
                    <a:pt x="38614" y="7142"/>
                    <a:pt x="38694" y="7008"/>
                  </a:cubicBezTo>
                  <a:cubicBezTo>
                    <a:pt x="38735" y="6941"/>
                    <a:pt x="38770" y="6885"/>
                    <a:pt x="38817" y="6833"/>
                  </a:cubicBezTo>
                  <a:cubicBezTo>
                    <a:pt x="38866" y="6780"/>
                    <a:pt x="38908" y="6743"/>
                    <a:pt x="38960" y="6731"/>
                  </a:cubicBezTo>
                  <a:cubicBezTo>
                    <a:pt x="38982" y="6724"/>
                    <a:pt x="38997" y="6720"/>
                    <a:pt x="39014" y="6720"/>
                  </a:cubicBezTo>
                  <a:cubicBezTo>
                    <a:pt x="39020" y="6720"/>
                    <a:pt x="39025" y="6721"/>
                    <a:pt x="39032" y="6721"/>
                  </a:cubicBezTo>
                  <a:cubicBezTo>
                    <a:pt x="39066" y="6726"/>
                    <a:pt x="39100" y="6737"/>
                    <a:pt x="39132" y="6755"/>
                  </a:cubicBezTo>
                  <a:cubicBezTo>
                    <a:pt x="39188" y="6789"/>
                    <a:pt x="39217" y="6852"/>
                    <a:pt x="39235" y="6911"/>
                  </a:cubicBezTo>
                  <a:cubicBezTo>
                    <a:pt x="39286" y="7077"/>
                    <a:pt x="39255" y="7242"/>
                    <a:pt x="39260" y="7410"/>
                  </a:cubicBezTo>
                  <a:cubicBezTo>
                    <a:pt x="39262" y="7506"/>
                    <a:pt x="39343" y="7567"/>
                    <a:pt x="39424" y="7567"/>
                  </a:cubicBezTo>
                  <a:cubicBezTo>
                    <a:pt x="39475" y="7567"/>
                    <a:pt x="39525" y="7544"/>
                    <a:pt x="39557" y="7491"/>
                  </a:cubicBezTo>
                  <a:cubicBezTo>
                    <a:pt x="39646" y="7343"/>
                    <a:pt x="39705" y="7181"/>
                    <a:pt x="39803" y="7035"/>
                  </a:cubicBezTo>
                  <a:cubicBezTo>
                    <a:pt x="39841" y="6982"/>
                    <a:pt x="39895" y="6923"/>
                    <a:pt x="39947" y="6894"/>
                  </a:cubicBezTo>
                  <a:cubicBezTo>
                    <a:pt x="39963" y="6886"/>
                    <a:pt x="39982" y="6881"/>
                    <a:pt x="40001" y="6881"/>
                  </a:cubicBezTo>
                  <a:cubicBezTo>
                    <a:pt x="40023" y="6881"/>
                    <a:pt x="40047" y="6887"/>
                    <a:pt x="40068" y="6904"/>
                  </a:cubicBezTo>
                  <a:cubicBezTo>
                    <a:pt x="40068" y="6906"/>
                    <a:pt x="40072" y="6915"/>
                    <a:pt x="40077" y="6921"/>
                  </a:cubicBezTo>
                  <a:cubicBezTo>
                    <a:pt x="40090" y="6946"/>
                    <a:pt x="40086" y="6935"/>
                    <a:pt x="40090" y="6953"/>
                  </a:cubicBezTo>
                  <a:cubicBezTo>
                    <a:pt x="40101" y="6991"/>
                    <a:pt x="40105" y="7015"/>
                    <a:pt x="40109" y="7046"/>
                  </a:cubicBezTo>
                  <a:cubicBezTo>
                    <a:pt x="40112" y="7129"/>
                    <a:pt x="40109" y="7212"/>
                    <a:pt x="40099" y="7294"/>
                  </a:cubicBezTo>
                  <a:cubicBezTo>
                    <a:pt x="40084" y="7446"/>
                    <a:pt x="40034" y="7618"/>
                    <a:pt x="40062" y="7784"/>
                  </a:cubicBezTo>
                  <a:cubicBezTo>
                    <a:pt x="40073" y="7858"/>
                    <a:pt x="40140" y="7892"/>
                    <a:pt x="40207" y="7892"/>
                  </a:cubicBezTo>
                  <a:cubicBezTo>
                    <a:pt x="40235" y="7892"/>
                    <a:pt x="40262" y="7886"/>
                    <a:pt x="40286" y="7874"/>
                  </a:cubicBezTo>
                  <a:cubicBezTo>
                    <a:pt x="40432" y="7806"/>
                    <a:pt x="40475" y="7616"/>
                    <a:pt x="40579" y="7507"/>
                  </a:cubicBezTo>
                  <a:cubicBezTo>
                    <a:pt x="40645" y="7439"/>
                    <a:pt x="40722" y="7383"/>
                    <a:pt x="40799" y="7383"/>
                  </a:cubicBezTo>
                  <a:cubicBezTo>
                    <a:pt x="40844" y="7383"/>
                    <a:pt x="40889" y="7401"/>
                    <a:pt x="40932" y="7447"/>
                  </a:cubicBezTo>
                  <a:cubicBezTo>
                    <a:pt x="41017" y="7539"/>
                    <a:pt x="41045" y="7685"/>
                    <a:pt x="41067" y="7803"/>
                  </a:cubicBezTo>
                  <a:cubicBezTo>
                    <a:pt x="41110" y="8035"/>
                    <a:pt x="41109" y="8274"/>
                    <a:pt x="41084" y="8509"/>
                  </a:cubicBezTo>
                  <a:cubicBezTo>
                    <a:pt x="41037" y="8965"/>
                    <a:pt x="40907" y="9420"/>
                    <a:pt x="40772" y="9857"/>
                  </a:cubicBezTo>
                  <a:cubicBezTo>
                    <a:pt x="40635" y="10300"/>
                    <a:pt x="40464" y="10732"/>
                    <a:pt x="40274" y="11155"/>
                  </a:cubicBezTo>
                  <a:cubicBezTo>
                    <a:pt x="40171" y="11386"/>
                    <a:pt x="40059" y="11615"/>
                    <a:pt x="39940" y="11839"/>
                  </a:cubicBezTo>
                  <a:cubicBezTo>
                    <a:pt x="39902" y="11910"/>
                    <a:pt x="39859" y="11982"/>
                    <a:pt x="39815" y="12055"/>
                  </a:cubicBezTo>
                  <a:cubicBezTo>
                    <a:pt x="39741" y="11840"/>
                    <a:pt x="39557" y="11680"/>
                    <a:pt x="39338" y="11595"/>
                  </a:cubicBezTo>
                  <a:cubicBezTo>
                    <a:pt x="39324" y="11591"/>
                    <a:pt x="39309" y="11586"/>
                    <a:pt x="39293" y="11580"/>
                  </a:cubicBezTo>
                  <a:cubicBezTo>
                    <a:pt x="39399" y="11386"/>
                    <a:pt x="39477" y="11178"/>
                    <a:pt x="39549" y="10965"/>
                  </a:cubicBezTo>
                  <a:cubicBezTo>
                    <a:pt x="39632" y="10735"/>
                    <a:pt x="39715" y="10503"/>
                    <a:pt x="39791" y="10270"/>
                  </a:cubicBezTo>
                  <a:cubicBezTo>
                    <a:pt x="39866" y="10035"/>
                    <a:pt x="39943" y="9803"/>
                    <a:pt x="40016" y="9569"/>
                  </a:cubicBezTo>
                  <a:cubicBezTo>
                    <a:pt x="40053" y="9454"/>
                    <a:pt x="40090" y="9341"/>
                    <a:pt x="40128" y="9227"/>
                  </a:cubicBezTo>
                  <a:cubicBezTo>
                    <a:pt x="40166" y="9108"/>
                    <a:pt x="40235" y="8972"/>
                    <a:pt x="40193" y="8850"/>
                  </a:cubicBezTo>
                  <a:cubicBezTo>
                    <a:pt x="40178" y="8809"/>
                    <a:pt x="40137" y="8776"/>
                    <a:pt x="40094" y="8776"/>
                  </a:cubicBezTo>
                  <a:cubicBezTo>
                    <a:pt x="40078" y="8776"/>
                    <a:pt x="40062" y="8781"/>
                    <a:pt x="40047" y="8791"/>
                  </a:cubicBezTo>
                  <a:cubicBezTo>
                    <a:pt x="39941" y="8866"/>
                    <a:pt x="39911" y="8992"/>
                    <a:pt x="39873" y="9111"/>
                  </a:cubicBezTo>
                  <a:cubicBezTo>
                    <a:pt x="39835" y="9228"/>
                    <a:pt x="39795" y="9347"/>
                    <a:pt x="39757" y="9466"/>
                  </a:cubicBezTo>
                  <a:cubicBezTo>
                    <a:pt x="39682" y="9700"/>
                    <a:pt x="39604" y="9933"/>
                    <a:pt x="39529" y="10168"/>
                  </a:cubicBezTo>
                  <a:cubicBezTo>
                    <a:pt x="39453" y="10399"/>
                    <a:pt x="39382" y="10634"/>
                    <a:pt x="39306" y="10866"/>
                  </a:cubicBezTo>
                  <a:cubicBezTo>
                    <a:pt x="39231" y="11087"/>
                    <a:pt x="39160" y="11304"/>
                    <a:pt x="39115" y="11530"/>
                  </a:cubicBezTo>
                  <a:cubicBezTo>
                    <a:pt x="39046" y="11517"/>
                    <a:pt x="38974" y="11506"/>
                    <a:pt x="38906" y="11502"/>
                  </a:cubicBezTo>
                  <a:cubicBezTo>
                    <a:pt x="38889" y="11500"/>
                    <a:pt x="38872" y="11500"/>
                    <a:pt x="38856" y="11500"/>
                  </a:cubicBezTo>
                  <a:cubicBezTo>
                    <a:pt x="38792" y="11500"/>
                    <a:pt x="38730" y="11509"/>
                    <a:pt x="38665" y="11519"/>
                  </a:cubicBezTo>
                  <a:cubicBezTo>
                    <a:pt x="38656" y="11523"/>
                    <a:pt x="38646" y="11524"/>
                    <a:pt x="38636" y="11527"/>
                  </a:cubicBezTo>
                  <a:cubicBezTo>
                    <a:pt x="38696" y="11006"/>
                    <a:pt x="38752" y="10487"/>
                    <a:pt x="38806" y="9970"/>
                  </a:cubicBezTo>
                  <a:cubicBezTo>
                    <a:pt x="38830" y="9728"/>
                    <a:pt x="38848" y="9489"/>
                    <a:pt x="38874" y="9251"/>
                  </a:cubicBezTo>
                  <a:cubicBezTo>
                    <a:pt x="38887" y="9132"/>
                    <a:pt x="38903" y="9017"/>
                    <a:pt x="38925" y="8898"/>
                  </a:cubicBezTo>
                  <a:cubicBezTo>
                    <a:pt x="38947" y="8773"/>
                    <a:pt x="38981" y="8645"/>
                    <a:pt x="38975" y="8517"/>
                  </a:cubicBezTo>
                  <a:cubicBezTo>
                    <a:pt x="38974" y="8453"/>
                    <a:pt x="38925" y="8416"/>
                    <a:pt x="38874" y="8416"/>
                  </a:cubicBezTo>
                  <a:cubicBezTo>
                    <a:pt x="38841" y="8416"/>
                    <a:pt x="38806" y="8432"/>
                    <a:pt x="38783" y="8466"/>
                  </a:cubicBezTo>
                  <a:cubicBezTo>
                    <a:pt x="38712" y="8572"/>
                    <a:pt x="38683" y="8702"/>
                    <a:pt x="38661" y="8827"/>
                  </a:cubicBezTo>
                  <a:cubicBezTo>
                    <a:pt x="38641" y="8950"/>
                    <a:pt x="38623" y="9074"/>
                    <a:pt x="38610" y="9196"/>
                  </a:cubicBezTo>
                  <a:cubicBezTo>
                    <a:pt x="38582" y="9444"/>
                    <a:pt x="38563" y="9695"/>
                    <a:pt x="38538" y="9945"/>
                  </a:cubicBezTo>
                  <a:cubicBezTo>
                    <a:pt x="38514" y="10215"/>
                    <a:pt x="38491" y="10485"/>
                    <a:pt x="38473" y="10756"/>
                  </a:cubicBezTo>
                  <a:cubicBezTo>
                    <a:pt x="38462" y="10909"/>
                    <a:pt x="38455" y="11064"/>
                    <a:pt x="38448" y="11220"/>
                  </a:cubicBezTo>
                  <a:cubicBezTo>
                    <a:pt x="38413" y="11171"/>
                    <a:pt x="38366" y="11131"/>
                    <a:pt x="38317" y="11100"/>
                  </a:cubicBezTo>
                  <a:cubicBezTo>
                    <a:pt x="38197" y="11026"/>
                    <a:pt x="38051" y="11002"/>
                    <a:pt x="37912" y="11002"/>
                  </a:cubicBezTo>
                  <a:cubicBezTo>
                    <a:pt x="37903" y="11002"/>
                    <a:pt x="37895" y="11002"/>
                    <a:pt x="37886" y="11002"/>
                  </a:cubicBezTo>
                  <a:lnTo>
                    <a:pt x="37875" y="11002"/>
                  </a:lnTo>
                  <a:cubicBezTo>
                    <a:pt x="37865" y="10550"/>
                    <a:pt x="37824" y="10102"/>
                    <a:pt x="37801" y="9650"/>
                  </a:cubicBezTo>
                  <a:cubicBezTo>
                    <a:pt x="37787" y="9414"/>
                    <a:pt x="37772" y="9179"/>
                    <a:pt x="37756" y="8945"/>
                  </a:cubicBezTo>
                  <a:cubicBezTo>
                    <a:pt x="37750" y="8829"/>
                    <a:pt x="37747" y="8711"/>
                    <a:pt x="37740" y="8592"/>
                  </a:cubicBezTo>
                  <a:cubicBezTo>
                    <a:pt x="37734" y="8487"/>
                    <a:pt x="37707" y="8387"/>
                    <a:pt x="37693" y="8284"/>
                  </a:cubicBezTo>
                  <a:cubicBezTo>
                    <a:pt x="37687" y="8228"/>
                    <a:pt x="37637" y="8185"/>
                    <a:pt x="37588" y="8185"/>
                  </a:cubicBezTo>
                  <a:cubicBezTo>
                    <a:pt x="37560" y="8185"/>
                    <a:pt x="37533" y="8199"/>
                    <a:pt x="37515" y="8234"/>
                  </a:cubicBezTo>
                  <a:cubicBezTo>
                    <a:pt x="37459" y="8337"/>
                    <a:pt x="37447" y="8440"/>
                    <a:pt x="37453" y="8553"/>
                  </a:cubicBezTo>
                  <a:cubicBezTo>
                    <a:pt x="37457" y="8669"/>
                    <a:pt x="37462" y="8783"/>
                    <a:pt x="37468" y="8899"/>
                  </a:cubicBezTo>
                  <a:cubicBezTo>
                    <a:pt x="37484" y="9145"/>
                    <a:pt x="37509" y="9389"/>
                    <a:pt x="37527" y="9633"/>
                  </a:cubicBezTo>
                  <a:cubicBezTo>
                    <a:pt x="37561" y="10096"/>
                    <a:pt x="37603" y="10560"/>
                    <a:pt x="37673" y="11019"/>
                  </a:cubicBezTo>
                  <a:cubicBezTo>
                    <a:pt x="37599" y="11032"/>
                    <a:pt x="37527" y="11049"/>
                    <a:pt x="37458" y="11071"/>
                  </a:cubicBezTo>
                  <a:cubicBezTo>
                    <a:pt x="37297" y="11124"/>
                    <a:pt x="37192" y="11233"/>
                    <a:pt x="37077" y="11350"/>
                  </a:cubicBezTo>
                  <a:cubicBezTo>
                    <a:pt x="37042" y="11384"/>
                    <a:pt x="36999" y="11439"/>
                    <a:pt x="36947" y="11455"/>
                  </a:cubicBezTo>
                  <a:cubicBezTo>
                    <a:pt x="36912" y="11209"/>
                    <a:pt x="36853" y="10975"/>
                    <a:pt x="36790" y="10736"/>
                  </a:cubicBezTo>
                  <a:cubicBezTo>
                    <a:pt x="36728" y="10488"/>
                    <a:pt x="36681" y="10240"/>
                    <a:pt x="36627" y="9993"/>
                  </a:cubicBezTo>
                  <a:cubicBezTo>
                    <a:pt x="36522" y="9497"/>
                    <a:pt x="36411" y="8999"/>
                    <a:pt x="36356" y="8494"/>
                  </a:cubicBezTo>
                  <a:cubicBezTo>
                    <a:pt x="36327" y="8199"/>
                    <a:pt x="36308" y="7905"/>
                    <a:pt x="36327" y="7609"/>
                  </a:cubicBezTo>
                  <a:cubicBezTo>
                    <a:pt x="36343" y="7379"/>
                    <a:pt x="36365" y="7091"/>
                    <a:pt x="36507" y="6904"/>
                  </a:cubicBezTo>
                  <a:cubicBezTo>
                    <a:pt x="36526" y="6879"/>
                    <a:pt x="36574" y="6838"/>
                    <a:pt x="36597" y="6828"/>
                  </a:cubicBezTo>
                  <a:cubicBezTo>
                    <a:pt x="36627" y="6815"/>
                    <a:pt x="36658" y="6808"/>
                    <a:pt x="36691" y="6808"/>
                  </a:cubicBezTo>
                  <a:cubicBezTo>
                    <a:pt x="36719" y="6808"/>
                    <a:pt x="36749" y="6813"/>
                    <a:pt x="36781" y="6825"/>
                  </a:cubicBezTo>
                  <a:cubicBezTo>
                    <a:pt x="36883" y="6859"/>
                    <a:pt x="36981" y="6952"/>
                    <a:pt x="37042" y="7040"/>
                  </a:cubicBezTo>
                  <a:cubicBezTo>
                    <a:pt x="37103" y="7130"/>
                    <a:pt x="37111" y="7239"/>
                    <a:pt x="37186" y="7324"/>
                  </a:cubicBezTo>
                  <a:cubicBezTo>
                    <a:pt x="37210" y="7351"/>
                    <a:pt x="37243" y="7363"/>
                    <a:pt x="37277" y="7363"/>
                  </a:cubicBezTo>
                  <a:cubicBezTo>
                    <a:pt x="37326" y="7363"/>
                    <a:pt x="37375" y="7338"/>
                    <a:pt x="37401" y="7295"/>
                  </a:cubicBezTo>
                  <a:cubicBezTo>
                    <a:pt x="37494" y="7139"/>
                    <a:pt x="37507" y="6954"/>
                    <a:pt x="37609" y="6802"/>
                  </a:cubicBezTo>
                  <a:cubicBezTo>
                    <a:pt x="37672" y="6706"/>
                    <a:pt x="37777" y="6572"/>
                    <a:pt x="37904" y="6572"/>
                  </a:cubicBezTo>
                  <a:close/>
                  <a:moveTo>
                    <a:pt x="29348" y="11662"/>
                  </a:moveTo>
                  <a:cubicBezTo>
                    <a:pt x="29456" y="11662"/>
                    <a:pt x="29565" y="11666"/>
                    <a:pt x="29672" y="11675"/>
                  </a:cubicBezTo>
                  <a:cubicBezTo>
                    <a:pt x="29774" y="11681"/>
                    <a:pt x="29875" y="11696"/>
                    <a:pt x="29974" y="11726"/>
                  </a:cubicBezTo>
                  <a:cubicBezTo>
                    <a:pt x="30061" y="11751"/>
                    <a:pt x="30139" y="11815"/>
                    <a:pt x="30229" y="11821"/>
                  </a:cubicBezTo>
                  <a:cubicBezTo>
                    <a:pt x="30235" y="11866"/>
                    <a:pt x="30243" y="11910"/>
                    <a:pt x="30252" y="11954"/>
                  </a:cubicBezTo>
                  <a:cubicBezTo>
                    <a:pt x="30016" y="12115"/>
                    <a:pt x="29772" y="12282"/>
                    <a:pt x="29607" y="12514"/>
                  </a:cubicBezTo>
                  <a:cubicBezTo>
                    <a:pt x="29526" y="12459"/>
                    <a:pt x="29410" y="12424"/>
                    <a:pt x="29330" y="12399"/>
                  </a:cubicBezTo>
                  <a:cubicBezTo>
                    <a:pt x="29198" y="12357"/>
                    <a:pt x="29059" y="12335"/>
                    <a:pt x="28920" y="12325"/>
                  </a:cubicBezTo>
                  <a:cubicBezTo>
                    <a:pt x="28884" y="12323"/>
                    <a:pt x="28847" y="12322"/>
                    <a:pt x="28810" y="12322"/>
                  </a:cubicBezTo>
                  <a:cubicBezTo>
                    <a:pt x="28604" y="12322"/>
                    <a:pt x="28398" y="12362"/>
                    <a:pt x="28224" y="12475"/>
                  </a:cubicBezTo>
                  <a:cubicBezTo>
                    <a:pt x="28118" y="12409"/>
                    <a:pt x="27996" y="12360"/>
                    <a:pt x="27909" y="12277"/>
                  </a:cubicBezTo>
                  <a:cubicBezTo>
                    <a:pt x="27819" y="12194"/>
                    <a:pt x="27806" y="12086"/>
                    <a:pt x="27778" y="11975"/>
                  </a:cubicBezTo>
                  <a:cubicBezTo>
                    <a:pt x="28045" y="11825"/>
                    <a:pt x="28358" y="11753"/>
                    <a:pt x="28658" y="11712"/>
                  </a:cubicBezTo>
                  <a:cubicBezTo>
                    <a:pt x="28885" y="11680"/>
                    <a:pt x="29117" y="11662"/>
                    <a:pt x="29348" y="11662"/>
                  </a:cubicBezTo>
                  <a:close/>
                  <a:moveTo>
                    <a:pt x="20955" y="10078"/>
                  </a:moveTo>
                  <a:cubicBezTo>
                    <a:pt x="21288" y="10078"/>
                    <a:pt x="21619" y="10130"/>
                    <a:pt x="21937" y="10243"/>
                  </a:cubicBezTo>
                  <a:cubicBezTo>
                    <a:pt x="22170" y="10323"/>
                    <a:pt x="22398" y="10416"/>
                    <a:pt x="22614" y="10530"/>
                  </a:cubicBezTo>
                  <a:cubicBezTo>
                    <a:pt x="22791" y="10622"/>
                    <a:pt x="22925" y="10770"/>
                    <a:pt x="23083" y="10883"/>
                  </a:cubicBezTo>
                  <a:cubicBezTo>
                    <a:pt x="23080" y="10889"/>
                    <a:pt x="23077" y="10895"/>
                    <a:pt x="23071" y="10899"/>
                  </a:cubicBezTo>
                  <a:cubicBezTo>
                    <a:pt x="22913" y="10846"/>
                    <a:pt x="22754" y="10816"/>
                    <a:pt x="22585" y="10803"/>
                  </a:cubicBezTo>
                  <a:cubicBezTo>
                    <a:pt x="22501" y="10795"/>
                    <a:pt x="22416" y="10792"/>
                    <a:pt x="22332" y="10792"/>
                  </a:cubicBezTo>
                  <a:cubicBezTo>
                    <a:pt x="22218" y="10792"/>
                    <a:pt x="22103" y="10797"/>
                    <a:pt x="21988" y="10803"/>
                  </a:cubicBezTo>
                  <a:cubicBezTo>
                    <a:pt x="21586" y="10821"/>
                    <a:pt x="21183" y="10836"/>
                    <a:pt x="20784" y="10899"/>
                  </a:cubicBezTo>
                  <a:cubicBezTo>
                    <a:pt x="20019" y="11024"/>
                    <a:pt x="19283" y="11335"/>
                    <a:pt x="18667" y="11807"/>
                  </a:cubicBezTo>
                  <a:cubicBezTo>
                    <a:pt x="18368" y="12038"/>
                    <a:pt x="18068" y="12341"/>
                    <a:pt x="17995" y="12721"/>
                  </a:cubicBezTo>
                  <a:cubicBezTo>
                    <a:pt x="17917" y="12686"/>
                    <a:pt x="17837" y="12657"/>
                    <a:pt x="17755" y="12637"/>
                  </a:cubicBezTo>
                  <a:cubicBezTo>
                    <a:pt x="17853" y="12513"/>
                    <a:pt x="17942" y="12382"/>
                    <a:pt x="18011" y="12237"/>
                  </a:cubicBezTo>
                  <a:cubicBezTo>
                    <a:pt x="18164" y="11921"/>
                    <a:pt x="18239" y="11578"/>
                    <a:pt x="18268" y="11232"/>
                  </a:cubicBezTo>
                  <a:cubicBezTo>
                    <a:pt x="18962" y="10540"/>
                    <a:pt x="19964" y="10078"/>
                    <a:pt x="20955" y="10078"/>
                  </a:cubicBezTo>
                  <a:close/>
                  <a:moveTo>
                    <a:pt x="21395" y="11101"/>
                  </a:moveTo>
                  <a:lnTo>
                    <a:pt x="21395" y="11101"/>
                  </a:lnTo>
                  <a:cubicBezTo>
                    <a:pt x="21279" y="11126"/>
                    <a:pt x="21163" y="11154"/>
                    <a:pt x="21051" y="11194"/>
                  </a:cubicBezTo>
                  <a:cubicBezTo>
                    <a:pt x="20411" y="11418"/>
                    <a:pt x="19869" y="11881"/>
                    <a:pt x="19394" y="12349"/>
                  </a:cubicBezTo>
                  <a:cubicBezTo>
                    <a:pt x="19250" y="12492"/>
                    <a:pt x="19104" y="12631"/>
                    <a:pt x="18944" y="12758"/>
                  </a:cubicBezTo>
                  <a:cubicBezTo>
                    <a:pt x="18811" y="12865"/>
                    <a:pt x="18672" y="12964"/>
                    <a:pt x="18563" y="13091"/>
                  </a:cubicBezTo>
                  <a:cubicBezTo>
                    <a:pt x="18532" y="13061"/>
                    <a:pt x="18501" y="13037"/>
                    <a:pt x="18467" y="13012"/>
                  </a:cubicBezTo>
                  <a:cubicBezTo>
                    <a:pt x="18380" y="12945"/>
                    <a:pt x="18289" y="12882"/>
                    <a:pt x="18195" y="12824"/>
                  </a:cubicBezTo>
                  <a:cubicBezTo>
                    <a:pt x="18326" y="12530"/>
                    <a:pt x="18510" y="12287"/>
                    <a:pt x="18760" y="12079"/>
                  </a:cubicBezTo>
                  <a:cubicBezTo>
                    <a:pt x="19016" y="11866"/>
                    <a:pt x="19313" y="11691"/>
                    <a:pt x="19609" y="11544"/>
                  </a:cubicBezTo>
                  <a:cubicBezTo>
                    <a:pt x="19962" y="11370"/>
                    <a:pt x="20339" y="11254"/>
                    <a:pt x="20723" y="11183"/>
                  </a:cubicBezTo>
                  <a:cubicBezTo>
                    <a:pt x="20947" y="11139"/>
                    <a:pt x="21172" y="11117"/>
                    <a:pt x="21395" y="11101"/>
                  </a:cubicBezTo>
                  <a:close/>
                  <a:moveTo>
                    <a:pt x="22890" y="11210"/>
                  </a:moveTo>
                  <a:cubicBezTo>
                    <a:pt x="22851" y="11290"/>
                    <a:pt x="22815" y="11375"/>
                    <a:pt x="22785" y="11462"/>
                  </a:cubicBezTo>
                  <a:cubicBezTo>
                    <a:pt x="22752" y="11559"/>
                    <a:pt x="22732" y="11655"/>
                    <a:pt x="22707" y="11753"/>
                  </a:cubicBezTo>
                  <a:cubicBezTo>
                    <a:pt x="22696" y="11800"/>
                    <a:pt x="22682" y="11843"/>
                    <a:pt x="22658" y="11882"/>
                  </a:cubicBezTo>
                  <a:cubicBezTo>
                    <a:pt x="22649" y="11859"/>
                    <a:pt x="22630" y="11841"/>
                    <a:pt x="22599" y="11832"/>
                  </a:cubicBezTo>
                  <a:cubicBezTo>
                    <a:pt x="22367" y="11775"/>
                    <a:pt x="22143" y="11722"/>
                    <a:pt x="21907" y="11722"/>
                  </a:cubicBezTo>
                  <a:cubicBezTo>
                    <a:pt x="21859" y="11722"/>
                    <a:pt x="21811" y="11724"/>
                    <a:pt x="21762" y="11729"/>
                  </a:cubicBezTo>
                  <a:cubicBezTo>
                    <a:pt x="21487" y="11758"/>
                    <a:pt x="21222" y="11835"/>
                    <a:pt x="20972" y="11951"/>
                  </a:cubicBezTo>
                  <a:cubicBezTo>
                    <a:pt x="20429" y="12206"/>
                    <a:pt x="19992" y="12630"/>
                    <a:pt x="19592" y="13067"/>
                  </a:cubicBezTo>
                  <a:cubicBezTo>
                    <a:pt x="19487" y="13180"/>
                    <a:pt x="19384" y="13298"/>
                    <a:pt x="19276" y="13411"/>
                  </a:cubicBezTo>
                  <a:cubicBezTo>
                    <a:pt x="19212" y="13480"/>
                    <a:pt x="19143" y="13554"/>
                    <a:pt x="19099" y="13639"/>
                  </a:cubicBezTo>
                  <a:cubicBezTo>
                    <a:pt x="18979" y="13473"/>
                    <a:pt x="18841" y="13326"/>
                    <a:pt x="18688" y="13192"/>
                  </a:cubicBezTo>
                  <a:cubicBezTo>
                    <a:pt x="18797" y="13108"/>
                    <a:pt x="18919" y="13037"/>
                    <a:pt x="19035" y="12961"/>
                  </a:cubicBezTo>
                  <a:cubicBezTo>
                    <a:pt x="19187" y="12863"/>
                    <a:pt x="19325" y="12751"/>
                    <a:pt x="19457" y="12631"/>
                  </a:cubicBezTo>
                  <a:cubicBezTo>
                    <a:pt x="19712" y="12398"/>
                    <a:pt x="19959" y="12159"/>
                    <a:pt x="20229" y="11946"/>
                  </a:cubicBezTo>
                  <a:cubicBezTo>
                    <a:pt x="20485" y="11746"/>
                    <a:pt x="20761" y="11565"/>
                    <a:pt x="21070" y="11456"/>
                  </a:cubicBezTo>
                  <a:cubicBezTo>
                    <a:pt x="21406" y="11337"/>
                    <a:pt x="21762" y="11304"/>
                    <a:pt x="22114" y="11259"/>
                  </a:cubicBezTo>
                  <a:cubicBezTo>
                    <a:pt x="22296" y="11237"/>
                    <a:pt x="22471" y="11232"/>
                    <a:pt x="22651" y="11226"/>
                  </a:cubicBezTo>
                  <a:cubicBezTo>
                    <a:pt x="22717" y="11222"/>
                    <a:pt x="22807" y="11222"/>
                    <a:pt x="22890" y="11210"/>
                  </a:cubicBezTo>
                  <a:close/>
                  <a:moveTo>
                    <a:pt x="14408" y="5916"/>
                  </a:moveTo>
                  <a:cubicBezTo>
                    <a:pt x="14448" y="5916"/>
                    <a:pt x="14487" y="5918"/>
                    <a:pt x="14527" y="5922"/>
                  </a:cubicBezTo>
                  <a:cubicBezTo>
                    <a:pt x="14668" y="5933"/>
                    <a:pt x="14812" y="5962"/>
                    <a:pt x="14957" y="5998"/>
                  </a:cubicBezTo>
                  <a:cubicBezTo>
                    <a:pt x="15324" y="6082"/>
                    <a:pt x="15667" y="6222"/>
                    <a:pt x="15989" y="6425"/>
                  </a:cubicBezTo>
                  <a:cubicBezTo>
                    <a:pt x="16681" y="6862"/>
                    <a:pt x="17203" y="7523"/>
                    <a:pt x="17505" y="8280"/>
                  </a:cubicBezTo>
                  <a:cubicBezTo>
                    <a:pt x="17657" y="8665"/>
                    <a:pt x="17761" y="9067"/>
                    <a:pt x="17824" y="9476"/>
                  </a:cubicBezTo>
                  <a:cubicBezTo>
                    <a:pt x="17878" y="9842"/>
                    <a:pt x="17917" y="10215"/>
                    <a:pt x="17937" y="10586"/>
                  </a:cubicBezTo>
                  <a:cubicBezTo>
                    <a:pt x="17956" y="10946"/>
                    <a:pt x="17951" y="11314"/>
                    <a:pt x="17870" y="11669"/>
                  </a:cubicBezTo>
                  <a:cubicBezTo>
                    <a:pt x="17789" y="12024"/>
                    <a:pt x="17625" y="12340"/>
                    <a:pt x="17373" y="12606"/>
                  </a:cubicBezTo>
                  <a:cubicBezTo>
                    <a:pt x="16865" y="13137"/>
                    <a:pt x="16157" y="13449"/>
                    <a:pt x="15462" y="13648"/>
                  </a:cubicBezTo>
                  <a:cubicBezTo>
                    <a:pt x="14972" y="13789"/>
                    <a:pt x="14469" y="13875"/>
                    <a:pt x="13966" y="13875"/>
                  </a:cubicBezTo>
                  <a:cubicBezTo>
                    <a:pt x="13670" y="13875"/>
                    <a:pt x="13373" y="13845"/>
                    <a:pt x="13079" y="13779"/>
                  </a:cubicBezTo>
                  <a:cubicBezTo>
                    <a:pt x="12351" y="13617"/>
                    <a:pt x="11699" y="13243"/>
                    <a:pt x="11272" y="12621"/>
                  </a:cubicBezTo>
                  <a:cubicBezTo>
                    <a:pt x="10885" y="12054"/>
                    <a:pt x="10675" y="11361"/>
                    <a:pt x="10648" y="10677"/>
                  </a:cubicBezTo>
                  <a:cubicBezTo>
                    <a:pt x="10630" y="10269"/>
                    <a:pt x="10676" y="9852"/>
                    <a:pt x="10745" y="9452"/>
                  </a:cubicBezTo>
                  <a:cubicBezTo>
                    <a:pt x="10825" y="8999"/>
                    <a:pt x="10939" y="8552"/>
                    <a:pt x="11106" y="8123"/>
                  </a:cubicBezTo>
                  <a:cubicBezTo>
                    <a:pt x="11254" y="7743"/>
                    <a:pt x="11457" y="7381"/>
                    <a:pt x="11707" y="7060"/>
                  </a:cubicBezTo>
                  <a:cubicBezTo>
                    <a:pt x="11959" y="6734"/>
                    <a:pt x="12260" y="6467"/>
                    <a:pt x="12613" y="6254"/>
                  </a:cubicBezTo>
                  <a:cubicBezTo>
                    <a:pt x="12756" y="6166"/>
                    <a:pt x="12897" y="6076"/>
                    <a:pt x="13028" y="5975"/>
                  </a:cubicBezTo>
                  <a:cubicBezTo>
                    <a:pt x="13090" y="6138"/>
                    <a:pt x="13153" y="6304"/>
                    <a:pt x="13215" y="6466"/>
                  </a:cubicBezTo>
                  <a:cubicBezTo>
                    <a:pt x="13266" y="6593"/>
                    <a:pt x="13318" y="6718"/>
                    <a:pt x="13369" y="6843"/>
                  </a:cubicBezTo>
                  <a:cubicBezTo>
                    <a:pt x="13366" y="6893"/>
                    <a:pt x="13391" y="6940"/>
                    <a:pt x="13450" y="6956"/>
                  </a:cubicBezTo>
                  <a:cubicBezTo>
                    <a:pt x="13513" y="6974"/>
                    <a:pt x="13584" y="6984"/>
                    <a:pt x="13657" y="6984"/>
                  </a:cubicBezTo>
                  <a:cubicBezTo>
                    <a:pt x="13814" y="6984"/>
                    <a:pt x="13975" y="6934"/>
                    <a:pt x="14059" y="6800"/>
                  </a:cubicBezTo>
                  <a:cubicBezTo>
                    <a:pt x="14109" y="6724"/>
                    <a:pt x="14109" y="6637"/>
                    <a:pt x="14106" y="6550"/>
                  </a:cubicBezTo>
                  <a:cubicBezTo>
                    <a:pt x="14103" y="6417"/>
                    <a:pt x="14099" y="6284"/>
                    <a:pt x="14088" y="6153"/>
                  </a:cubicBezTo>
                  <a:cubicBezTo>
                    <a:pt x="14084" y="6093"/>
                    <a:pt x="14076" y="6036"/>
                    <a:pt x="14068" y="5980"/>
                  </a:cubicBezTo>
                  <a:lnTo>
                    <a:pt x="14068" y="5980"/>
                  </a:lnTo>
                  <a:cubicBezTo>
                    <a:pt x="14082" y="5984"/>
                    <a:pt x="14096" y="5986"/>
                    <a:pt x="14110" y="5986"/>
                  </a:cubicBezTo>
                  <a:cubicBezTo>
                    <a:pt x="14149" y="5986"/>
                    <a:pt x="14187" y="5971"/>
                    <a:pt x="14220" y="5947"/>
                  </a:cubicBezTo>
                  <a:cubicBezTo>
                    <a:pt x="14224" y="5943"/>
                    <a:pt x="14233" y="5940"/>
                    <a:pt x="14234" y="5940"/>
                  </a:cubicBezTo>
                  <a:cubicBezTo>
                    <a:pt x="14238" y="5937"/>
                    <a:pt x="14242" y="5936"/>
                    <a:pt x="14245" y="5936"/>
                  </a:cubicBezTo>
                  <a:cubicBezTo>
                    <a:pt x="14261" y="5932"/>
                    <a:pt x="14274" y="5930"/>
                    <a:pt x="14288" y="5925"/>
                  </a:cubicBezTo>
                  <a:cubicBezTo>
                    <a:pt x="14295" y="5925"/>
                    <a:pt x="14297" y="5922"/>
                    <a:pt x="14300" y="5922"/>
                  </a:cubicBezTo>
                  <a:lnTo>
                    <a:pt x="14309" y="5922"/>
                  </a:lnTo>
                  <a:cubicBezTo>
                    <a:pt x="14343" y="5917"/>
                    <a:pt x="14376" y="5916"/>
                    <a:pt x="14408" y="5916"/>
                  </a:cubicBezTo>
                  <a:close/>
                  <a:moveTo>
                    <a:pt x="22099" y="11970"/>
                  </a:moveTo>
                  <a:cubicBezTo>
                    <a:pt x="22224" y="11970"/>
                    <a:pt x="22352" y="11972"/>
                    <a:pt x="22474" y="11994"/>
                  </a:cubicBezTo>
                  <a:cubicBezTo>
                    <a:pt x="22415" y="12013"/>
                    <a:pt x="22356" y="12029"/>
                    <a:pt x="22300" y="12044"/>
                  </a:cubicBezTo>
                  <a:cubicBezTo>
                    <a:pt x="22187" y="12076"/>
                    <a:pt x="22083" y="12118"/>
                    <a:pt x="21981" y="12169"/>
                  </a:cubicBezTo>
                  <a:cubicBezTo>
                    <a:pt x="21560" y="12379"/>
                    <a:pt x="21234" y="12716"/>
                    <a:pt x="20979" y="13108"/>
                  </a:cubicBezTo>
                  <a:cubicBezTo>
                    <a:pt x="20837" y="13329"/>
                    <a:pt x="20740" y="13564"/>
                    <a:pt x="20692" y="13810"/>
                  </a:cubicBezTo>
                  <a:cubicBezTo>
                    <a:pt x="20664" y="13800"/>
                    <a:pt x="20633" y="13796"/>
                    <a:pt x="20604" y="13792"/>
                  </a:cubicBezTo>
                  <a:cubicBezTo>
                    <a:pt x="20533" y="13778"/>
                    <a:pt x="20458" y="13767"/>
                    <a:pt x="20389" y="13757"/>
                  </a:cubicBezTo>
                  <a:cubicBezTo>
                    <a:pt x="20295" y="13746"/>
                    <a:pt x="20202" y="13739"/>
                    <a:pt x="20108" y="13739"/>
                  </a:cubicBezTo>
                  <a:cubicBezTo>
                    <a:pt x="20056" y="13739"/>
                    <a:pt x="20004" y="13741"/>
                    <a:pt x="19952" y="13746"/>
                  </a:cubicBezTo>
                  <a:cubicBezTo>
                    <a:pt x="19727" y="13768"/>
                    <a:pt x="19474" y="13827"/>
                    <a:pt x="19321" y="13998"/>
                  </a:cubicBezTo>
                  <a:cubicBezTo>
                    <a:pt x="19301" y="13954"/>
                    <a:pt x="19276" y="13911"/>
                    <a:pt x="19252" y="13868"/>
                  </a:cubicBezTo>
                  <a:cubicBezTo>
                    <a:pt x="19265" y="13854"/>
                    <a:pt x="19273" y="13839"/>
                    <a:pt x="19282" y="13818"/>
                  </a:cubicBezTo>
                  <a:cubicBezTo>
                    <a:pt x="19322" y="13717"/>
                    <a:pt x="19400" y="13637"/>
                    <a:pt x="19474" y="13561"/>
                  </a:cubicBezTo>
                  <a:cubicBezTo>
                    <a:pt x="19562" y="13471"/>
                    <a:pt x="19646" y="13380"/>
                    <a:pt x="19729" y="13289"/>
                  </a:cubicBezTo>
                  <a:cubicBezTo>
                    <a:pt x="19930" y="13073"/>
                    <a:pt x="20139" y="12861"/>
                    <a:pt x="20362" y="12668"/>
                  </a:cubicBezTo>
                  <a:cubicBezTo>
                    <a:pt x="20739" y="12346"/>
                    <a:pt x="21187" y="12091"/>
                    <a:pt x="21679" y="12006"/>
                  </a:cubicBezTo>
                  <a:cubicBezTo>
                    <a:pt x="21817" y="11981"/>
                    <a:pt x="21957" y="11970"/>
                    <a:pt x="22099" y="11970"/>
                  </a:cubicBezTo>
                  <a:close/>
                  <a:moveTo>
                    <a:pt x="28755" y="12579"/>
                  </a:moveTo>
                  <a:cubicBezTo>
                    <a:pt x="28811" y="12579"/>
                    <a:pt x="28867" y="12581"/>
                    <a:pt x="28922" y="12587"/>
                  </a:cubicBezTo>
                  <a:cubicBezTo>
                    <a:pt x="29034" y="12599"/>
                    <a:pt x="29143" y="12622"/>
                    <a:pt x="29247" y="12659"/>
                  </a:cubicBezTo>
                  <a:cubicBezTo>
                    <a:pt x="29294" y="12674"/>
                    <a:pt x="29341" y="12690"/>
                    <a:pt x="29386" y="12712"/>
                  </a:cubicBezTo>
                  <a:cubicBezTo>
                    <a:pt x="29413" y="12725"/>
                    <a:pt x="29441" y="12741"/>
                    <a:pt x="29472" y="12756"/>
                  </a:cubicBezTo>
                  <a:cubicBezTo>
                    <a:pt x="29398" y="12927"/>
                    <a:pt x="29360" y="13115"/>
                    <a:pt x="29383" y="13302"/>
                  </a:cubicBezTo>
                  <a:cubicBezTo>
                    <a:pt x="29408" y="13480"/>
                    <a:pt x="29490" y="13642"/>
                    <a:pt x="29591" y="13792"/>
                  </a:cubicBezTo>
                  <a:cubicBezTo>
                    <a:pt x="29683" y="13929"/>
                    <a:pt x="29790" y="14059"/>
                    <a:pt x="29866" y="14206"/>
                  </a:cubicBezTo>
                  <a:lnTo>
                    <a:pt x="29705" y="14367"/>
                  </a:lnTo>
                  <a:cubicBezTo>
                    <a:pt x="29699" y="14365"/>
                    <a:pt x="29690" y="14363"/>
                    <a:pt x="29681" y="14363"/>
                  </a:cubicBezTo>
                  <a:cubicBezTo>
                    <a:pt x="29622" y="14359"/>
                    <a:pt x="29565" y="14360"/>
                    <a:pt x="29509" y="14359"/>
                  </a:cubicBezTo>
                  <a:cubicBezTo>
                    <a:pt x="29449" y="14355"/>
                    <a:pt x="29391" y="14350"/>
                    <a:pt x="29332" y="14347"/>
                  </a:cubicBezTo>
                  <a:cubicBezTo>
                    <a:pt x="29322" y="14347"/>
                    <a:pt x="29313" y="14347"/>
                    <a:pt x="29304" y="14347"/>
                  </a:cubicBezTo>
                  <a:cubicBezTo>
                    <a:pt x="29239" y="14347"/>
                    <a:pt x="29176" y="14353"/>
                    <a:pt x="29116" y="14367"/>
                  </a:cubicBezTo>
                  <a:cubicBezTo>
                    <a:pt x="29183" y="14054"/>
                    <a:pt x="29191" y="13730"/>
                    <a:pt x="29069" y="13427"/>
                  </a:cubicBezTo>
                  <a:cubicBezTo>
                    <a:pt x="28931" y="13090"/>
                    <a:pt x="28673" y="12828"/>
                    <a:pt x="28397" y="12602"/>
                  </a:cubicBezTo>
                  <a:cubicBezTo>
                    <a:pt x="28516" y="12590"/>
                    <a:pt x="28636" y="12579"/>
                    <a:pt x="28755" y="12579"/>
                  </a:cubicBezTo>
                  <a:close/>
                  <a:moveTo>
                    <a:pt x="20089" y="14013"/>
                  </a:moveTo>
                  <a:cubicBezTo>
                    <a:pt x="20188" y="14013"/>
                    <a:pt x="20288" y="14017"/>
                    <a:pt x="20388" y="14029"/>
                  </a:cubicBezTo>
                  <a:cubicBezTo>
                    <a:pt x="20438" y="14033"/>
                    <a:pt x="20483" y="14042"/>
                    <a:pt x="20546" y="14052"/>
                  </a:cubicBezTo>
                  <a:cubicBezTo>
                    <a:pt x="20583" y="14058"/>
                    <a:pt x="20622" y="14071"/>
                    <a:pt x="20662" y="14076"/>
                  </a:cubicBezTo>
                  <a:cubicBezTo>
                    <a:pt x="20658" y="14174"/>
                    <a:pt x="20662" y="14276"/>
                    <a:pt x="20674" y="14378"/>
                  </a:cubicBezTo>
                  <a:cubicBezTo>
                    <a:pt x="20677" y="14401"/>
                    <a:pt x="20680" y="14423"/>
                    <a:pt x="20686" y="14445"/>
                  </a:cubicBezTo>
                  <a:cubicBezTo>
                    <a:pt x="20625" y="14420"/>
                    <a:pt x="20561" y="14404"/>
                    <a:pt x="20502" y="14396"/>
                  </a:cubicBezTo>
                  <a:cubicBezTo>
                    <a:pt x="20443" y="14387"/>
                    <a:pt x="20385" y="14383"/>
                    <a:pt x="20327" y="14383"/>
                  </a:cubicBezTo>
                  <a:cubicBezTo>
                    <a:pt x="20259" y="14383"/>
                    <a:pt x="20191" y="14388"/>
                    <a:pt x="20122" y="14398"/>
                  </a:cubicBezTo>
                  <a:cubicBezTo>
                    <a:pt x="20005" y="14414"/>
                    <a:pt x="19891" y="14449"/>
                    <a:pt x="19785" y="14492"/>
                  </a:cubicBezTo>
                  <a:cubicBezTo>
                    <a:pt x="19728" y="14514"/>
                    <a:pt x="19677" y="14542"/>
                    <a:pt x="19628" y="14573"/>
                  </a:cubicBezTo>
                  <a:cubicBezTo>
                    <a:pt x="19609" y="14584"/>
                    <a:pt x="19593" y="14597"/>
                    <a:pt x="19575" y="14610"/>
                  </a:cubicBezTo>
                  <a:cubicBezTo>
                    <a:pt x="19535" y="14479"/>
                    <a:pt x="19488" y="14351"/>
                    <a:pt x="19432" y="14226"/>
                  </a:cubicBezTo>
                  <a:cubicBezTo>
                    <a:pt x="19563" y="14066"/>
                    <a:pt x="19805" y="14021"/>
                    <a:pt x="20003" y="14014"/>
                  </a:cubicBezTo>
                  <a:cubicBezTo>
                    <a:pt x="20032" y="14013"/>
                    <a:pt x="20061" y="14013"/>
                    <a:pt x="20089" y="14013"/>
                  </a:cubicBezTo>
                  <a:close/>
                  <a:moveTo>
                    <a:pt x="40443" y="13233"/>
                  </a:moveTo>
                  <a:cubicBezTo>
                    <a:pt x="40447" y="13233"/>
                    <a:pt x="40452" y="13236"/>
                    <a:pt x="40454" y="13237"/>
                  </a:cubicBezTo>
                  <a:cubicBezTo>
                    <a:pt x="40483" y="13246"/>
                    <a:pt x="40511" y="13254"/>
                    <a:pt x="40537" y="13264"/>
                  </a:cubicBezTo>
                  <a:cubicBezTo>
                    <a:pt x="40588" y="13295"/>
                    <a:pt x="40642" y="13318"/>
                    <a:pt x="40702" y="13342"/>
                  </a:cubicBezTo>
                  <a:cubicBezTo>
                    <a:pt x="40796" y="13383"/>
                    <a:pt x="40892" y="13423"/>
                    <a:pt x="40977" y="13461"/>
                  </a:cubicBezTo>
                  <a:cubicBezTo>
                    <a:pt x="41151" y="13539"/>
                    <a:pt x="41294" y="13623"/>
                    <a:pt x="41417" y="13755"/>
                  </a:cubicBezTo>
                  <a:cubicBezTo>
                    <a:pt x="41529" y="13876"/>
                    <a:pt x="41582" y="14039"/>
                    <a:pt x="41588" y="14224"/>
                  </a:cubicBezTo>
                  <a:cubicBezTo>
                    <a:pt x="41593" y="14380"/>
                    <a:pt x="41569" y="14529"/>
                    <a:pt x="41526" y="14675"/>
                  </a:cubicBezTo>
                  <a:cubicBezTo>
                    <a:pt x="41461" y="14776"/>
                    <a:pt x="41401" y="14878"/>
                    <a:pt x="41343" y="14981"/>
                  </a:cubicBezTo>
                  <a:cubicBezTo>
                    <a:pt x="41283" y="14757"/>
                    <a:pt x="41132" y="14548"/>
                    <a:pt x="40999" y="14378"/>
                  </a:cubicBezTo>
                  <a:cubicBezTo>
                    <a:pt x="40905" y="14260"/>
                    <a:pt x="40802" y="14151"/>
                    <a:pt x="40681" y="14061"/>
                  </a:cubicBezTo>
                  <a:cubicBezTo>
                    <a:pt x="40619" y="14017"/>
                    <a:pt x="40553" y="13976"/>
                    <a:pt x="40484" y="13945"/>
                  </a:cubicBezTo>
                  <a:cubicBezTo>
                    <a:pt x="40450" y="13932"/>
                    <a:pt x="40411" y="13918"/>
                    <a:pt x="40372" y="13901"/>
                  </a:cubicBezTo>
                  <a:cubicBezTo>
                    <a:pt x="40438" y="13753"/>
                    <a:pt x="40481" y="13595"/>
                    <a:pt x="40475" y="13434"/>
                  </a:cubicBezTo>
                  <a:cubicBezTo>
                    <a:pt x="40474" y="13362"/>
                    <a:pt x="40463" y="13295"/>
                    <a:pt x="40443" y="13233"/>
                  </a:cubicBezTo>
                  <a:close/>
                  <a:moveTo>
                    <a:pt x="29112" y="14569"/>
                  </a:moveTo>
                  <a:cubicBezTo>
                    <a:pt x="29139" y="14569"/>
                    <a:pt x="29166" y="14571"/>
                    <a:pt x="29193" y="14574"/>
                  </a:cubicBezTo>
                  <a:cubicBezTo>
                    <a:pt x="29217" y="14576"/>
                    <a:pt x="29240" y="14576"/>
                    <a:pt x="29262" y="14580"/>
                  </a:cubicBezTo>
                  <a:cubicBezTo>
                    <a:pt x="29266" y="14580"/>
                    <a:pt x="29293" y="14584"/>
                    <a:pt x="29295" y="14584"/>
                  </a:cubicBezTo>
                  <a:cubicBezTo>
                    <a:pt x="29308" y="14586"/>
                    <a:pt x="29320" y="14587"/>
                    <a:pt x="29331" y="14591"/>
                  </a:cubicBezTo>
                  <a:cubicBezTo>
                    <a:pt x="29375" y="14597"/>
                    <a:pt x="29420" y="14608"/>
                    <a:pt x="29465" y="14618"/>
                  </a:cubicBezTo>
                  <a:cubicBezTo>
                    <a:pt x="29392" y="14703"/>
                    <a:pt x="29328" y="14792"/>
                    <a:pt x="29274" y="14893"/>
                  </a:cubicBezTo>
                  <a:cubicBezTo>
                    <a:pt x="29165" y="15102"/>
                    <a:pt x="29112" y="15324"/>
                    <a:pt x="29110" y="15549"/>
                  </a:cubicBezTo>
                  <a:cubicBezTo>
                    <a:pt x="29044" y="15549"/>
                    <a:pt x="28980" y="15543"/>
                    <a:pt x="28915" y="15539"/>
                  </a:cubicBezTo>
                  <a:cubicBezTo>
                    <a:pt x="28837" y="15539"/>
                    <a:pt x="28762" y="15551"/>
                    <a:pt x="28685" y="15571"/>
                  </a:cubicBezTo>
                  <a:cubicBezTo>
                    <a:pt x="28649" y="15582"/>
                    <a:pt x="28616" y="15592"/>
                    <a:pt x="28582" y="15605"/>
                  </a:cubicBezTo>
                  <a:cubicBezTo>
                    <a:pt x="28774" y="15328"/>
                    <a:pt x="28917" y="15011"/>
                    <a:pt x="29024" y="14696"/>
                  </a:cubicBezTo>
                  <a:cubicBezTo>
                    <a:pt x="29038" y="14653"/>
                    <a:pt x="29053" y="14615"/>
                    <a:pt x="29063" y="14571"/>
                  </a:cubicBezTo>
                  <a:cubicBezTo>
                    <a:pt x="29079" y="14570"/>
                    <a:pt x="29096" y="14569"/>
                    <a:pt x="29112" y="14569"/>
                  </a:cubicBezTo>
                  <a:close/>
                  <a:moveTo>
                    <a:pt x="20271" y="14623"/>
                  </a:moveTo>
                  <a:cubicBezTo>
                    <a:pt x="20324" y="14623"/>
                    <a:pt x="20377" y="14627"/>
                    <a:pt x="20428" y="14637"/>
                  </a:cubicBezTo>
                  <a:cubicBezTo>
                    <a:pt x="20478" y="14647"/>
                    <a:pt x="20526" y="14657"/>
                    <a:pt x="20574" y="14678"/>
                  </a:cubicBezTo>
                  <a:cubicBezTo>
                    <a:pt x="20621" y="14696"/>
                    <a:pt x="20665" y="14727"/>
                    <a:pt x="20713" y="14747"/>
                  </a:cubicBezTo>
                  <a:cubicBezTo>
                    <a:pt x="20722" y="14751"/>
                    <a:pt x="20730" y="14753"/>
                    <a:pt x="20741" y="14753"/>
                  </a:cubicBezTo>
                  <a:cubicBezTo>
                    <a:pt x="20806" y="15039"/>
                    <a:pt x="20909" y="15319"/>
                    <a:pt x="21082" y="15550"/>
                  </a:cubicBezTo>
                  <a:cubicBezTo>
                    <a:pt x="21147" y="15637"/>
                    <a:pt x="21223" y="15713"/>
                    <a:pt x="21306" y="15778"/>
                  </a:cubicBezTo>
                  <a:cubicBezTo>
                    <a:pt x="21266" y="15800"/>
                    <a:pt x="21225" y="15823"/>
                    <a:pt x="21187" y="15845"/>
                  </a:cubicBezTo>
                  <a:cubicBezTo>
                    <a:pt x="21185" y="15841"/>
                    <a:pt x="21183" y="15838"/>
                    <a:pt x="21178" y="15835"/>
                  </a:cubicBezTo>
                  <a:cubicBezTo>
                    <a:pt x="20860" y="15527"/>
                    <a:pt x="20420" y="15190"/>
                    <a:pt x="19960" y="15190"/>
                  </a:cubicBezTo>
                  <a:cubicBezTo>
                    <a:pt x="19883" y="15190"/>
                    <a:pt x="19805" y="15199"/>
                    <a:pt x="19727" y="15220"/>
                  </a:cubicBezTo>
                  <a:cubicBezTo>
                    <a:pt x="19698" y="15052"/>
                    <a:pt x="19658" y="14885"/>
                    <a:pt x="19609" y="14720"/>
                  </a:cubicBezTo>
                  <a:cubicBezTo>
                    <a:pt x="19627" y="14719"/>
                    <a:pt x="19644" y="14719"/>
                    <a:pt x="19662" y="14714"/>
                  </a:cubicBezTo>
                  <a:cubicBezTo>
                    <a:pt x="19712" y="14704"/>
                    <a:pt x="19760" y="14694"/>
                    <a:pt x="19812" y="14684"/>
                  </a:cubicBezTo>
                  <a:cubicBezTo>
                    <a:pt x="19917" y="14665"/>
                    <a:pt x="20020" y="14642"/>
                    <a:pt x="20126" y="14631"/>
                  </a:cubicBezTo>
                  <a:cubicBezTo>
                    <a:pt x="20173" y="14627"/>
                    <a:pt x="20222" y="14623"/>
                    <a:pt x="20271" y="14623"/>
                  </a:cubicBezTo>
                  <a:close/>
                  <a:moveTo>
                    <a:pt x="19760" y="15401"/>
                  </a:moveTo>
                  <a:lnTo>
                    <a:pt x="19760" y="15401"/>
                  </a:lnTo>
                  <a:cubicBezTo>
                    <a:pt x="19978" y="15404"/>
                    <a:pt x="20196" y="15451"/>
                    <a:pt x="20387" y="15553"/>
                  </a:cubicBezTo>
                  <a:cubicBezTo>
                    <a:pt x="20608" y="15669"/>
                    <a:pt x="20796" y="15830"/>
                    <a:pt x="20972" y="16005"/>
                  </a:cubicBezTo>
                  <a:cubicBezTo>
                    <a:pt x="20941" y="16032"/>
                    <a:pt x="20912" y="16060"/>
                    <a:pt x="20881" y="16089"/>
                  </a:cubicBezTo>
                  <a:cubicBezTo>
                    <a:pt x="20832" y="16142"/>
                    <a:pt x="20785" y="16201"/>
                    <a:pt x="20744" y="16258"/>
                  </a:cubicBezTo>
                  <a:cubicBezTo>
                    <a:pt x="20692" y="16226"/>
                    <a:pt x="20636" y="16195"/>
                    <a:pt x="20583" y="16164"/>
                  </a:cubicBezTo>
                  <a:cubicBezTo>
                    <a:pt x="20503" y="16115"/>
                    <a:pt x="20419" y="16074"/>
                    <a:pt x="20328" y="16049"/>
                  </a:cubicBezTo>
                  <a:cubicBezTo>
                    <a:pt x="20231" y="16022"/>
                    <a:pt x="20128" y="16008"/>
                    <a:pt x="20025" y="16005"/>
                  </a:cubicBezTo>
                  <a:cubicBezTo>
                    <a:pt x="20014" y="16004"/>
                    <a:pt x="20003" y="16004"/>
                    <a:pt x="19992" y="16004"/>
                  </a:cubicBezTo>
                  <a:cubicBezTo>
                    <a:pt x="19937" y="16004"/>
                    <a:pt x="19884" y="16011"/>
                    <a:pt x="19832" y="16024"/>
                  </a:cubicBezTo>
                  <a:cubicBezTo>
                    <a:pt x="19816" y="15815"/>
                    <a:pt x="19794" y="15609"/>
                    <a:pt x="19760" y="15401"/>
                  </a:cubicBezTo>
                  <a:close/>
                  <a:moveTo>
                    <a:pt x="28812" y="15776"/>
                  </a:moveTo>
                  <a:cubicBezTo>
                    <a:pt x="28844" y="15776"/>
                    <a:pt x="28875" y="15778"/>
                    <a:pt x="28905" y="15784"/>
                  </a:cubicBezTo>
                  <a:cubicBezTo>
                    <a:pt x="28979" y="15797"/>
                    <a:pt x="29057" y="15813"/>
                    <a:pt x="29131" y="15818"/>
                  </a:cubicBezTo>
                  <a:cubicBezTo>
                    <a:pt x="29142" y="15883"/>
                    <a:pt x="29157" y="15949"/>
                    <a:pt x="29175" y="16013"/>
                  </a:cubicBezTo>
                  <a:cubicBezTo>
                    <a:pt x="29205" y="16110"/>
                    <a:pt x="29238" y="16204"/>
                    <a:pt x="29276" y="16298"/>
                  </a:cubicBezTo>
                  <a:cubicBezTo>
                    <a:pt x="29295" y="16347"/>
                    <a:pt x="29316" y="16395"/>
                    <a:pt x="29342" y="16438"/>
                  </a:cubicBezTo>
                  <a:cubicBezTo>
                    <a:pt x="29289" y="16404"/>
                    <a:pt x="29217" y="16400"/>
                    <a:pt x="29149" y="16400"/>
                  </a:cubicBezTo>
                  <a:cubicBezTo>
                    <a:pt x="29131" y="16400"/>
                    <a:pt x="29113" y="16400"/>
                    <a:pt x="29095" y="16400"/>
                  </a:cubicBezTo>
                  <a:cubicBezTo>
                    <a:pt x="29082" y="16400"/>
                    <a:pt x="29068" y="16400"/>
                    <a:pt x="29056" y="16400"/>
                  </a:cubicBezTo>
                  <a:cubicBezTo>
                    <a:pt x="28959" y="16396"/>
                    <a:pt x="28860" y="16388"/>
                    <a:pt x="28762" y="16387"/>
                  </a:cubicBezTo>
                  <a:cubicBezTo>
                    <a:pt x="28747" y="16387"/>
                    <a:pt x="28732" y="16387"/>
                    <a:pt x="28717" y="16387"/>
                  </a:cubicBezTo>
                  <a:cubicBezTo>
                    <a:pt x="28558" y="16387"/>
                    <a:pt x="28401" y="16403"/>
                    <a:pt x="28247" y="16448"/>
                  </a:cubicBezTo>
                  <a:cubicBezTo>
                    <a:pt x="28238" y="16387"/>
                    <a:pt x="28228" y="16329"/>
                    <a:pt x="28212" y="16269"/>
                  </a:cubicBezTo>
                  <a:cubicBezTo>
                    <a:pt x="28196" y="16205"/>
                    <a:pt x="28172" y="16142"/>
                    <a:pt x="28141" y="16083"/>
                  </a:cubicBezTo>
                  <a:cubicBezTo>
                    <a:pt x="28210" y="16029"/>
                    <a:pt x="28278" y="15971"/>
                    <a:pt x="28337" y="15905"/>
                  </a:cubicBezTo>
                  <a:cubicBezTo>
                    <a:pt x="28357" y="15886"/>
                    <a:pt x="28378" y="15862"/>
                    <a:pt x="28396" y="15840"/>
                  </a:cubicBezTo>
                  <a:cubicBezTo>
                    <a:pt x="28503" y="15821"/>
                    <a:pt x="28611" y="15797"/>
                    <a:pt x="28720" y="15782"/>
                  </a:cubicBezTo>
                  <a:cubicBezTo>
                    <a:pt x="28750" y="15778"/>
                    <a:pt x="28781" y="15776"/>
                    <a:pt x="28812" y="15776"/>
                  </a:cubicBezTo>
                  <a:close/>
                  <a:moveTo>
                    <a:pt x="25027" y="10357"/>
                  </a:moveTo>
                  <a:cubicBezTo>
                    <a:pt x="25114" y="10357"/>
                    <a:pt x="25199" y="10360"/>
                    <a:pt x="25281" y="10367"/>
                  </a:cubicBezTo>
                  <a:cubicBezTo>
                    <a:pt x="26046" y="10425"/>
                    <a:pt x="26783" y="10773"/>
                    <a:pt x="27258" y="11384"/>
                  </a:cubicBezTo>
                  <a:cubicBezTo>
                    <a:pt x="27267" y="11395"/>
                    <a:pt x="27274" y="11409"/>
                    <a:pt x="27283" y="11419"/>
                  </a:cubicBezTo>
                  <a:cubicBezTo>
                    <a:pt x="27319" y="11507"/>
                    <a:pt x="27357" y="11591"/>
                    <a:pt x="27389" y="11681"/>
                  </a:cubicBezTo>
                  <a:cubicBezTo>
                    <a:pt x="27461" y="11876"/>
                    <a:pt x="27475" y="12090"/>
                    <a:pt x="27572" y="12274"/>
                  </a:cubicBezTo>
                  <a:cubicBezTo>
                    <a:pt x="27675" y="12465"/>
                    <a:pt x="27874" y="12574"/>
                    <a:pt x="28048" y="12684"/>
                  </a:cubicBezTo>
                  <a:cubicBezTo>
                    <a:pt x="28209" y="12787"/>
                    <a:pt x="28360" y="12908"/>
                    <a:pt x="28498" y="13039"/>
                  </a:cubicBezTo>
                  <a:cubicBezTo>
                    <a:pt x="28533" y="13070"/>
                    <a:pt x="28564" y="13104"/>
                    <a:pt x="28592" y="13137"/>
                  </a:cubicBezTo>
                  <a:cubicBezTo>
                    <a:pt x="28595" y="13149"/>
                    <a:pt x="28599" y="13164"/>
                    <a:pt x="28611" y="13177"/>
                  </a:cubicBezTo>
                  <a:cubicBezTo>
                    <a:pt x="28717" y="13330"/>
                    <a:pt x="28683" y="13554"/>
                    <a:pt x="28652" y="13726"/>
                  </a:cubicBezTo>
                  <a:cubicBezTo>
                    <a:pt x="28611" y="13945"/>
                    <a:pt x="28523" y="14144"/>
                    <a:pt x="28404" y="14329"/>
                  </a:cubicBezTo>
                  <a:cubicBezTo>
                    <a:pt x="28282" y="14517"/>
                    <a:pt x="28133" y="14684"/>
                    <a:pt x="27957" y="14825"/>
                  </a:cubicBezTo>
                  <a:cubicBezTo>
                    <a:pt x="27789" y="14959"/>
                    <a:pt x="27586" y="15086"/>
                    <a:pt x="27379" y="15144"/>
                  </a:cubicBezTo>
                  <a:cubicBezTo>
                    <a:pt x="27179" y="15198"/>
                    <a:pt x="26951" y="15222"/>
                    <a:pt x="26850" y="15432"/>
                  </a:cubicBezTo>
                  <a:cubicBezTo>
                    <a:pt x="26809" y="15513"/>
                    <a:pt x="26786" y="15601"/>
                    <a:pt x="26747" y="15679"/>
                  </a:cubicBezTo>
                  <a:cubicBezTo>
                    <a:pt x="26711" y="15753"/>
                    <a:pt x="26669" y="15825"/>
                    <a:pt x="26622" y="15891"/>
                  </a:cubicBezTo>
                  <a:cubicBezTo>
                    <a:pt x="26436" y="16151"/>
                    <a:pt x="26153" y="16351"/>
                    <a:pt x="25857" y="16479"/>
                  </a:cubicBezTo>
                  <a:cubicBezTo>
                    <a:pt x="25569" y="16603"/>
                    <a:pt x="25239" y="16670"/>
                    <a:pt x="24910" y="16670"/>
                  </a:cubicBezTo>
                  <a:cubicBezTo>
                    <a:pt x="24571" y="16670"/>
                    <a:pt x="24233" y="16598"/>
                    <a:pt x="23944" y="16440"/>
                  </a:cubicBezTo>
                  <a:cubicBezTo>
                    <a:pt x="23775" y="16350"/>
                    <a:pt x="23635" y="16231"/>
                    <a:pt x="23540" y="16063"/>
                  </a:cubicBezTo>
                  <a:cubicBezTo>
                    <a:pt x="23442" y="15891"/>
                    <a:pt x="23413" y="15708"/>
                    <a:pt x="23397" y="15513"/>
                  </a:cubicBezTo>
                  <a:cubicBezTo>
                    <a:pt x="23390" y="15416"/>
                    <a:pt x="23366" y="15333"/>
                    <a:pt x="23281" y="15273"/>
                  </a:cubicBezTo>
                  <a:cubicBezTo>
                    <a:pt x="23196" y="15210"/>
                    <a:pt x="23087" y="15177"/>
                    <a:pt x="22988" y="15148"/>
                  </a:cubicBezTo>
                  <a:cubicBezTo>
                    <a:pt x="22769" y="15079"/>
                    <a:pt x="22545" y="15042"/>
                    <a:pt x="22332" y="14951"/>
                  </a:cubicBezTo>
                  <a:cubicBezTo>
                    <a:pt x="21970" y="14802"/>
                    <a:pt x="21605" y="14560"/>
                    <a:pt x="21440" y="14194"/>
                  </a:cubicBezTo>
                  <a:cubicBezTo>
                    <a:pt x="21274" y="13831"/>
                    <a:pt x="21278" y="13347"/>
                    <a:pt x="21461" y="12996"/>
                  </a:cubicBezTo>
                  <a:cubicBezTo>
                    <a:pt x="21495" y="12930"/>
                    <a:pt x="21532" y="12864"/>
                    <a:pt x="21577" y="12802"/>
                  </a:cubicBezTo>
                  <a:cubicBezTo>
                    <a:pt x="21602" y="12783"/>
                    <a:pt x="21627" y="12759"/>
                    <a:pt x="21653" y="12740"/>
                  </a:cubicBezTo>
                  <a:cubicBezTo>
                    <a:pt x="21821" y="12608"/>
                    <a:pt x="21997" y="12489"/>
                    <a:pt x="22196" y="12405"/>
                  </a:cubicBezTo>
                  <a:cubicBezTo>
                    <a:pt x="22383" y="12327"/>
                    <a:pt x="22600" y="12315"/>
                    <a:pt x="22769" y="12193"/>
                  </a:cubicBezTo>
                  <a:cubicBezTo>
                    <a:pt x="22947" y="12065"/>
                    <a:pt x="22968" y="11868"/>
                    <a:pt x="23019" y="11672"/>
                  </a:cubicBezTo>
                  <a:cubicBezTo>
                    <a:pt x="23073" y="11466"/>
                    <a:pt x="23165" y="11263"/>
                    <a:pt x="23285" y="11085"/>
                  </a:cubicBezTo>
                  <a:cubicBezTo>
                    <a:pt x="23659" y="10540"/>
                    <a:pt x="24383" y="10357"/>
                    <a:pt x="25027" y="10357"/>
                  </a:cubicBezTo>
                  <a:close/>
                  <a:moveTo>
                    <a:pt x="19847" y="16239"/>
                  </a:moveTo>
                  <a:cubicBezTo>
                    <a:pt x="19994" y="16239"/>
                    <a:pt x="20140" y="16245"/>
                    <a:pt x="20280" y="16292"/>
                  </a:cubicBezTo>
                  <a:cubicBezTo>
                    <a:pt x="20399" y="16330"/>
                    <a:pt x="20497" y="16417"/>
                    <a:pt x="20606" y="16477"/>
                  </a:cubicBezTo>
                  <a:cubicBezTo>
                    <a:pt x="20572" y="16542"/>
                    <a:pt x="20541" y="16606"/>
                    <a:pt x="20515" y="16674"/>
                  </a:cubicBezTo>
                  <a:cubicBezTo>
                    <a:pt x="20471" y="16789"/>
                    <a:pt x="20441" y="16908"/>
                    <a:pt x="20424" y="17029"/>
                  </a:cubicBezTo>
                  <a:cubicBezTo>
                    <a:pt x="20420" y="17027"/>
                    <a:pt x="20412" y="17026"/>
                    <a:pt x="20408" y="17022"/>
                  </a:cubicBezTo>
                  <a:cubicBezTo>
                    <a:pt x="20404" y="17020"/>
                    <a:pt x="20399" y="17016"/>
                    <a:pt x="20396" y="17016"/>
                  </a:cubicBezTo>
                  <a:cubicBezTo>
                    <a:pt x="20380" y="17010"/>
                    <a:pt x="20365" y="17003"/>
                    <a:pt x="20352" y="16997"/>
                  </a:cubicBezTo>
                  <a:cubicBezTo>
                    <a:pt x="20337" y="16991"/>
                    <a:pt x="20321" y="16989"/>
                    <a:pt x="20305" y="16986"/>
                  </a:cubicBezTo>
                  <a:cubicBezTo>
                    <a:pt x="20270" y="16980"/>
                    <a:pt x="20235" y="16977"/>
                    <a:pt x="20201" y="16977"/>
                  </a:cubicBezTo>
                  <a:cubicBezTo>
                    <a:pt x="20150" y="16977"/>
                    <a:pt x="20099" y="16983"/>
                    <a:pt x="20049" y="16992"/>
                  </a:cubicBezTo>
                  <a:cubicBezTo>
                    <a:pt x="19989" y="17005"/>
                    <a:pt x="19933" y="17023"/>
                    <a:pt x="19877" y="17043"/>
                  </a:cubicBezTo>
                  <a:cubicBezTo>
                    <a:pt x="19884" y="16786"/>
                    <a:pt x="19865" y="16526"/>
                    <a:pt x="19849" y="16263"/>
                  </a:cubicBezTo>
                  <a:cubicBezTo>
                    <a:pt x="19849" y="16255"/>
                    <a:pt x="19849" y="16248"/>
                    <a:pt x="19847" y="16239"/>
                  </a:cubicBezTo>
                  <a:close/>
                  <a:moveTo>
                    <a:pt x="28617" y="16649"/>
                  </a:moveTo>
                  <a:cubicBezTo>
                    <a:pt x="28672" y="16649"/>
                    <a:pt x="28727" y="16650"/>
                    <a:pt x="28782" y="16654"/>
                  </a:cubicBezTo>
                  <a:cubicBezTo>
                    <a:pt x="28878" y="16660"/>
                    <a:pt x="28971" y="16669"/>
                    <a:pt x="29065" y="16679"/>
                  </a:cubicBezTo>
                  <a:cubicBezTo>
                    <a:pt x="29085" y="16682"/>
                    <a:pt x="29103" y="16683"/>
                    <a:pt x="29123" y="16683"/>
                  </a:cubicBezTo>
                  <a:cubicBezTo>
                    <a:pt x="28914" y="16844"/>
                    <a:pt x="28720" y="17018"/>
                    <a:pt x="28597" y="17247"/>
                  </a:cubicBezTo>
                  <a:cubicBezTo>
                    <a:pt x="28569" y="17244"/>
                    <a:pt x="28539" y="17241"/>
                    <a:pt x="28511" y="17239"/>
                  </a:cubicBezTo>
                  <a:cubicBezTo>
                    <a:pt x="28461" y="17235"/>
                    <a:pt x="28414" y="17235"/>
                    <a:pt x="28365" y="17235"/>
                  </a:cubicBezTo>
                  <a:cubicBezTo>
                    <a:pt x="28320" y="17237"/>
                    <a:pt x="28274" y="17244"/>
                    <a:pt x="28228" y="17253"/>
                  </a:cubicBezTo>
                  <a:cubicBezTo>
                    <a:pt x="28246" y="17141"/>
                    <a:pt x="28257" y="17026"/>
                    <a:pt x="28263" y="16912"/>
                  </a:cubicBezTo>
                  <a:cubicBezTo>
                    <a:pt x="28267" y="16836"/>
                    <a:pt x="28267" y="16758"/>
                    <a:pt x="28267" y="16682"/>
                  </a:cubicBezTo>
                  <a:cubicBezTo>
                    <a:pt x="28382" y="16658"/>
                    <a:pt x="28499" y="16649"/>
                    <a:pt x="28617" y="16649"/>
                  </a:cubicBezTo>
                  <a:close/>
                  <a:moveTo>
                    <a:pt x="21203" y="13186"/>
                  </a:moveTo>
                  <a:lnTo>
                    <a:pt x="21203" y="13186"/>
                  </a:lnTo>
                  <a:cubicBezTo>
                    <a:pt x="21138" y="13396"/>
                    <a:pt x="21122" y="13626"/>
                    <a:pt x="21148" y="13847"/>
                  </a:cubicBezTo>
                  <a:cubicBezTo>
                    <a:pt x="21172" y="14066"/>
                    <a:pt x="21232" y="14280"/>
                    <a:pt x="21356" y="14469"/>
                  </a:cubicBezTo>
                  <a:cubicBezTo>
                    <a:pt x="21477" y="14653"/>
                    <a:pt x="21639" y="14805"/>
                    <a:pt x="21815" y="14935"/>
                  </a:cubicBezTo>
                  <a:cubicBezTo>
                    <a:pt x="21994" y="15064"/>
                    <a:pt x="22189" y="15168"/>
                    <a:pt x="22392" y="15251"/>
                  </a:cubicBezTo>
                  <a:cubicBezTo>
                    <a:pt x="22617" y="15345"/>
                    <a:pt x="22863" y="15387"/>
                    <a:pt x="23085" y="15491"/>
                  </a:cubicBezTo>
                  <a:cubicBezTo>
                    <a:pt x="23091" y="15496"/>
                    <a:pt x="23096" y="15498"/>
                    <a:pt x="23103" y="15501"/>
                  </a:cubicBezTo>
                  <a:lnTo>
                    <a:pt x="23103" y="15532"/>
                  </a:lnTo>
                  <a:cubicBezTo>
                    <a:pt x="23106" y="15560"/>
                    <a:pt x="23106" y="15590"/>
                    <a:pt x="23107" y="15620"/>
                  </a:cubicBezTo>
                  <a:cubicBezTo>
                    <a:pt x="23116" y="15732"/>
                    <a:pt x="23138" y="15850"/>
                    <a:pt x="23174" y="15959"/>
                  </a:cubicBezTo>
                  <a:cubicBezTo>
                    <a:pt x="23249" y="16175"/>
                    <a:pt x="23373" y="16377"/>
                    <a:pt x="23554" y="16520"/>
                  </a:cubicBezTo>
                  <a:cubicBezTo>
                    <a:pt x="23847" y="16761"/>
                    <a:pt x="24234" y="16880"/>
                    <a:pt x="24608" y="16923"/>
                  </a:cubicBezTo>
                  <a:cubicBezTo>
                    <a:pt x="24712" y="16936"/>
                    <a:pt x="24817" y="16942"/>
                    <a:pt x="24923" y="16942"/>
                  </a:cubicBezTo>
                  <a:cubicBezTo>
                    <a:pt x="25191" y="16942"/>
                    <a:pt x="25461" y="16902"/>
                    <a:pt x="25716" y="16823"/>
                  </a:cubicBezTo>
                  <a:cubicBezTo>
                    <a:pt x="26069" y="16716"/>
                    <a:pt x="26408" y="16537"/>
                    <a:pt x="26674" y="16277"/>
                  </a:cubicBezTo>
                  <a:cubicBezTo>
                    <a:pt x="26804" y="16149"/>
                    <a:pt x="26918" y="16002"/>
                    <a:pt x="27002" y="15840"/>
                  </a:cubicBezTo>
                  <a:cubicBezTo>
                    <a:pt x="27049" y="15751"/>
                    <a:pt x="27069" y="15653"/>
                    <a:pt x="27111" y="15562"/>
                  </a:cubicBezTo>
                  <a:cubicBezTo>
                    <a:pt x="27145" y="15484"/>
                    <a:pt x="27236" y="15465"/>
                    <a:pt x="27311" y="15446"/>
                  </a:cubicBezTo>
                  <a:cubicBezTo>
                    <a:pt x="27783" y="15319"/>
                    <a:pt x="28217" y="15039"/>
                    <a:pt x="28519" y="14656"/>
                  </a:cubicBezTo>
                  <a:cubicBezTo>
                    <a:pt x="28672" y="14464"/>
                    <a:pt x="28790" y="14252"/>
                    <a:pt x="28857" y="14016"/>
                  </a:cubicBezTo>
                  <a:cubicBezTo>
                    <a:pt x="28884" y="13922"/>
                    <a:pt x="28904" y="13821"/>
                    <a:pt x="28915" y="13721"/>
                  </a:cubicBezTo>
                  <a:cubicBezTo>
                    <a:pt x="28935" y="13805"/>
                    <a:pt x="28946" y="13896"/>
                    <a:pt x="28944" y="13990"/>
                  </a:cubicBezTo>
                  <a:cubicBezTo>
                    <a:pt x="28940" y="14432"/>
                    <a:pt x="28769" y="14887"/>
                    <a:pt x="28544" y="15265"/>
                  </a:cubicBezTo>
                  <a:cubicBezTo>
                    <a:pt x="28332" y="15625"/>
                    <a:pt x="28011" y="15890"/>
                    <a:pt x="27642" y="16085"/>
                  </a:cubicBezTo>
                  <a:cubicBezTo>
                    <a:pt x="27464" y="16182"/>
                    <a:pt x="27262" y="16248"/>
                    <a:pt x="27097" y="16364"/>
                  </a:cubicBezTo>
                  <a:cubicBezTo>
                    <a:pt x="26934" y="16478"/>
                    <a:pt x="26835" y="16638"/>
                    <a:pt x="26717" y="16792"/>
                  </a:cubicBezTo>
                  <a:cubicBezTo>
                    <a:pt x="26476" y="17105"/>
                    <a:pt x="26105" y="17283"/>
                    <a:pt x="25731" y="17388"/>
                  </a:cubicBezTo>
                  <a:cubicBezTo>
                    <a:pt x="25461" y="17463"/>
                    <a:pt x="25179" y="17502"/>
                    <a:pt x="24897" y="17502"/>
                  </a:cubicBezTo>
                  <a:cubicBezTo>
                    <a:pt x="24792" y="17502"/>
                    <a:pt x="24687" y="17497"/>
                    <a:pt x="24583" y="17486"/>
                  </a:cubicBezTo>
                  <a:cubicBezTo>
                    <a:pt x="24221" y="17448"/>
                    <a:pt x="23864" y="17316"/>
                    <a:pt x="23560" y="17117"/>
                  </a:cubicBezTo>
                  <a:cubicBezTo>
                    <a:pt x="23408" y="17017"/>
                    <a:pt x="23269" y="16898"/>
                    <a:pt x="23148" y="16764"/>
                  </a:cubicBezTo>
                  <a:cubicBezTo>
                    <a:pt x="23085" y="16695"/>
                    <a:pt x="23025" y="16621"/>
                    <a:pt x="22970" y="16543"/>
                  </a:cubicBezTo>
                  <a:cubicBezTo>
                    <a:pt x="22914" y="16461"/>
                    <a:pt x="22873" y="16371"/>
                    <a:pt x="22816" y="16288"/>
                  </a:cubicBezTo>
                  <a:cubicBezTo>
                    <a:pt x="22713" y="16135"/>
                    <a:pt x="22546" y="16048"/>
                    <a:pt x="22374" y="15986"/>
                  </a:cubicBezTo>
                  <a:cubicBezTo>
                    <a:pt x="22181" y="15920"/>
                    <a:pt x="21987" y="15858"/>
                    <a:pt x="21796" y="15787"/>
                  </a:cubicBezTo>
                  <a:cubicBezTo>
                    <a:pt x="21606" y="15719"/>
                    <a:pt x="21436" y="15612"/>
                    <a:pt x="21306" y="15456"/>
                  </a:cubicBezTo>
                  <a:cubicBezTo>
                    <a:pt x="21184" y="15310"/>
                    <a:pt x="21097" y="15134"/>
                    <a:pt x="21034" y="14956"/>
                  </a:cubicBezTo>
                  <a:cubicBezTo>
                    <a:pt x="20905" y="14589"/>
                    <a:pt x="20820" y="14157"/>
                    <a:pt x="20914" y="13770"/>
                  </a:cubicBezTo>
                  <a:cubicBezTo>
                    <a:pt x="20967" y="13554"/>
                    <a:pt x="21070" y="13359"/>
                    <a:pt x="21203" y="13186"/>
                  </a:cubicBezTo>
                  <a:close/>
                  <a:moveTo>
                    <a:pt x="11307" y="13066"/>
                  </a:moveTo>
                  <a:cubicBezTo>
                    <a:pt x="11364" y="13126"/>
                    <a:pt x="11421" y="13185"/>
                    <a:pt x="11481" y="13241"/>
                  </a:cubicBezTo>
                  <a:cubicBezTo>
                    <a:pt x="11728" y="13469"/>
                    <a:pt x="12006" y="13643"/>
                    <a:pt x="12308" y="13777"/>
                  </a:cubicBezTo>
                  <a:cubicBezTo>
                    <a:pt x="11801" y="14099"/>
                    <a:pt x="11510" y="14720"/>
                    <a:pt x="11403" y="15293"/>
                  </a:cubicBezTo>
                  <a:cubicBezTo>
                    <a:pt x="11344" y="15617"/>
                    <a:pt x="11328" y="15951"/>
                    <a:pt x="11356" y="16279"/>
                  </a:cubicBezTo>
                  <a:cubicBezTo>
                    <a:pt x="11395" y="16715"/>
                    <a:pt x="11462" y="17146"/>
                    <a:pt x="11580" y="17565"/>
                  </a:cubicBezTo>
                  <a:cubicBezTo>
                    <a:pt x="11625" y="17724"/>
                    <a:pt x="11666" y="17881"/>
                    <a:pt x="11724" y="18034"/>
                  </a:cubicBezTo>
                  <a:cubicBezTo>
                    <a:pt x="11759" y="18127"/>
                    <a:pt x="11806" y="18252"/>
                    <a:pt x="11874" y="18349"/>
                  </a:cubicBezTo>
                  <a:cubicBezTo>
                    <a:pt x="11554" y="18291"/>
                    <a:pt x="11234" y="18240"/>
                    <a:pt x="10913" y="18188"/>
                  </a:cubicBezTo>
                  <a:cubicBezTo>
                    <a:pt x="10506" y="18125"/>
                    <a:pt x="10100" y="18060"/>
                    <a:pt x="9693" y="17991"/>
                  </a:cubicBezTo>
                  <a:cubicBezTo>
                    <a:pt x="9490" y="17956"/>
                    <a:pt x="9284" y="17928"/>
                    <a:pt x="9079" y="17907"/>
                  </a:cubicBezTo>
                  <a:cubicBezTo>
                    <a:pt x="8981" y="17895"/>
                    <a:pt x="8884" y="17892"/>
                    <a:pt x="8787" y="17892"/>
                  </a:cubicBezTo>
                  <a:cubicBezTo>
                    <a:pt x="8722" y="17892"/>
                    <a:pt x="8657" y="17893"/>
                    <a:pt x="8591" y="17895"/>
                  </a:cubicBezTo>
                  <a:cubicBezTo>
                    <a:pt x="8741" y="17638"/>
                    <a:pt x="8891" y="17380"/>
                    <a:pt x="9038" y="17121"/>
                  </a:cubicBezTo>
                  <a:cubicBezTo>
                    <a:pt x="9565" y="16206"/>
                    <a:pt x="10096" y="15295"/>
                    <a:pt x="10605" y="14370"/>
                  </a:cubicBezTo>
                  <a:cubicBezTo>
                    <a:pt x="10740" y="14123"/>
                    <a:pt x="10877" y="13878"/>
                    <a:pt x="11017" y="13632"/>
                  </a:cubicBezTo>
                  <a:cubicBezTo>
                    <a:pt x="11089" y="13508"/>
                    <a:pt x="11160" y="13383"/>
                    <a:pt x="11223" y="13251"/>
                  </a:cubicBezTo>
                  <a:cubicBezTo>
                    <a:pt x="11251" y="13191"/>
                    <a:pt x="11282" y="13128"/>
                    <a:pt x="11307" y="13066"/>
                  </a:cubicBezTo>
                  <a:close/>
                  <a:moveTo>
                    <a:pt x="28241" y="17528"/>
                  </a:moveTo>
                  <a:cubicBezTo>
                    <a:pt x="28255" y="17528"/>
                    <a:pt x="28270" y="17529"/>
                    <a:pt x="28284" y="17531"/>
                  </a:cubicBezTo>
                  <a:cubicBezTo>
                    <a:pt x="28340" y="17533"/>
                    <a:pt x="28395" y="17534"/>
                    <a:pt x="28452" y="17542"/>
                  </a:cubicBezTo>
                  <a:cubicBezTo>
                    <a:pt x="28464" y="17544"/>
                    <a:pt x="28473" y="17546"/>
                    <a:pt x="28483" y="17548"/>
                  </a:cubicBezTo>
                  <a:cubicBezTo>
                    <a:pt x="28427" y="17792"/>
                    <a:pt x="28450" y="18053"/>
                    <a:pt x="28564" y="18272"/>
                  </a:cubicBezTo>
                  <a:cubicBezTo>
                    <a:pt x="28432" y="18299"/>
                    <a:pt x="28305" y="18339"/>
                    <a:pt x="28184" y="18403"/>
                  </a:cubicBezTo>
                  <a:cubicBezTo>
                    <a:pt x="28158" y="18417"/>
                    <a:pt x="28133" y="18429"/>
                    <a:pt x="28111" y="18445"/>
                  </a:cubicBezTo>
                  <a:cubicBezTo>
                    <a:pt x="28100" y="18426"/>
                    <a:pt x="28082" y="18408"/>
                    <a:pt x="28060" y="18396"/>
                  </a:cubicBezTo>
                  <a:cubicBezTo>
                    <a:pt x="28002" y="18365"/>
                    <a:pt x="27944" y="18355"/>
                    <a:pt x="27879" y="18349"/>
                  </a:cubicBezTo>
                  <a:cubicBezTo>
                    <a:pt x="27857" y="18348"/>
                    <a:pt x="27835" y="18347"/>
                    <a:pt x="27812" y="18347"/>
                  </a:cubicBezTo>
                  <a:cubicBezTo>
                    <a:pt x="27789" y="18347"/>
                    <a:pt x="27767" y="18348"/>
                    <a:pt x="27744" y="18349"/>
                  </a:cubicBezTo>
                  <a:lnTo>
                    <a:pt x="27742" y="18349"/>
                  </a:lnTo>
                  <a:cubicBezTo>
                    <a:pt x="27930" y="18106"/>
                    <a:pt x="28074" y="17824"/>
                    <a:pt x="28163" y="17537"/>
                  </a:cubicBezTo>
                  <a:cubicBezTo>
                    <a:pt x="28171" y="17534"/>
                    <a:pt x="28179" y="17533"/>
                    <a:pt x="28185" y="17533"/>
                  </a:cubicBezTo>
                  <a:cubicBezTo>
                    <a:pt x="28189" y="17533"/>
                    <a:pt x="28191" y="17531"/>
                    <a:pt x="28196" y="17531"/>
                  </a:cubicBezTo>
                  <a:cubicBezTo>
                    <a:pt x="28211" y="17529"/>
                    <a:pt x="28226" y="17528"/>
                    <a:pt x="28241" y="17528"/>
                  </a:cubicBezTo>
                  <a:close/>
                  <a:moveTo>
                    <a:pt x="20151" y="17210"/>
                  </a:moveTo>
                  <a:cubicBezTo>
                    <a:pt x="20167" y="17210"/>
                    <a:pt x="20183" y="17213"/>
                    <a:pt x="20198" y="17213"/>
                  </a:cubicBezTo>
                  <a:cubicBezTo>
                    <a:pt x="20202" y="17213"/>
                    <a:pt x="20207" y="17215"/>
                    <a:pt x="20211" y="17215"/>
                  </a:cubicBezTo>
                  <a:lnTo>
                    <a:pt x="20214" y="17215"/>
                  </a:lnTo>
                  <a:cubicBezTo>
                    <a:pt x="20218" y="17218"/>
                    <a:pt x="20223" y="17218"/>
                    <a:pt x="20226" y="17218"/>
                  </a:cubicBezTo>
                  <a:cubicBezTo>
                    <a:pt x="20238" y="17221"/>
                    <a:pt x="20250" y="17224"/>
                    <a:pt x="20264" y="17230"/>
                  </a:cubicBezTo>
                  <a:cubicBezTo>
                    <a:pt x="20266" y="17232"/>
                    <a:pt x="20270" y="17234"/>
                    <a:pt x="20273" y="17236"/>
                  </a:cubicBezTo>
                  <a:cubicBezTo>
                    <a:pt x="20276" y="17242"/>
                    <a:pt x="20285" y="17247"/>
                    <a:pt x="20289" y="17255"/>
                  </a:cubicBezTo>
                  <a:cubicBezTo>
                    <a:pt x="20314" y="17280"/>
                    <a:pt x="20348" y="17290"/>
                    <a:pt x="20383" y="17290"/>
                  </a:cubicBezTo>
                  <a:cubicBezTo>
                    <a:pt x="20391" y="17290"/>
                    <a:pt x="20399" y="17290"/>
                    <a:pt x="20406" y="17289"/>
                  </a:cubicBezTo>
                  <a:cubicBezTo>
                    <a:pt x="20410" y="17617"/>
                    <a:pt x="20491" y="17945"/>
                    <a:pt x="20592" y="18261"/>
                  </a:cubicBezTo>
                  <a:cubicBezTo>
                    <a:pt x="20598" y="18280"/>
                    <a:pt x="20604" y="18303"/>
                    <a:pt x="20611" y="18323"/>
                  </a:cubicBezTo>
                  <a:cubicBezTo>
                    <a:pt x="20579" y="18320"/>
                    <a:pt x="20546" y="18320"/>
                    <a:pt x="20517" y="18320"/>
                  </a:cubicBezTo>
                  <a:cubicBezTo>
                    <a:pt x="20451" y="18320"/>
                    <a:pt x="20380" y="18327"/>
                    <a:pt x="20317" y="18343"/>
                  </a:cubicBezTo>
                  <a:cubicBezTo>
                    <a:pt x="20194" y="18370"/>
                    <a:pt x="20076" y="18429"/>
                    <a:pt x="19976" y="18505"/>
                  </a:cubicBezTo>
                  <a:cubicBezTo>
                    <a:pt x="19972" y="18508"/>
                    <a:pt x="19967" y="18512"/>
                    <a:pt x="19964" y="18517"/>
                  </a:cubicBezTo>
                  <a:cubicBezTo>
                    <a:pt x="19834" y="18439"/>
                    <a:pt x="19696" y="18387"/>
                    <a:pt x="19558" y="18327"/>
                  </a:cubicBezTo>
                  <a:cubicBezTo>
                    <a:pt x="19588" y="18273"/>
                    <a:pt x="19619" y="18220"/>
                    <a:pt x="19646" y="18164"/>
                  </a:cubicBezTo>
                  <a:cubicBezTo>
                    <a:pt x="19785" y="17874"/>
                    <a:pt x="19847" y="17562"/>
                    <a:pt x="19868" y="17240"/>
                  </a:cubicBezTo>
                  <a:cubicBezTo>
                    <a:pt x="19879" y="17237"/>
                    <a:pt x="19895" y="17236"/>
                    <a:pt x="19909" y="17234"/>
                  </a:cubicBezTo>
                  <a:cubicBezTo>
                    <a:pt x="19915" y="17234"/>
                    <a:pt x="19924" y="17231"/>
                    <a:pt x="19930" y="17231"/>
                  </a:cubicBezTo>
                  <a:cubicBezTo>
                    <a:pt x="19935" y="17229"/>
                    <a:pt x="19937" y="17229"/>
                    <a:pt x="19937" y="17229"/>
                  </a:cubicBezTo>
                  <a:lnTo>
                    <a:pt x="19943" y="17229"/>
                  </a:lnTo>
                  <a:cubicBezTo>
                    <a:pt x="19978" y="17224"/>
                    <a:pt x="20013" y="17219"/>
                    <a:pt x="20048" y="17216"/>
                  </a:cubicBezTo>
                  <a:cubicBezTo>
                    <a:pt x="20083" y="17213"/>
                    <a:pt x="20118" y="17210"/>
                    <a:pt x="20151" y="17210"/>
                  </a:cubicBezTo>
                  <a:close/>
                  <a:moveTo>
                    <a:pt x="27561" y="18558"/>
                  </a:moveTo>
                  <a:cubicBezTo>
                    <a:pt x="27605" y="18577"/>
                    <a:pt x="27647" y="18589"/>
                    <a:pt x="27691" y="18601"/>
                  </a:cubicBezTo>
                  <a:cubicBezTo>
                    <a:pt x="27732" y="18615"/>
                    <a:pt x="27774" y="18624"/>
                    <a:pt x="27816" y="18636"/>
                  </a:cubicBezTo>
                  <a:cubicBezTo>
                    <a:pt x="27826" y="18640"/>
                    <a:pt x="27836" y="18642"/>
                    <a:pt x="27845" y="18647"/>
                  </a:cubicBezTo>
                  <a:cubicBezTo>
                    <a:pt x="27848" y="18647"/>
                    <a:pt x="27850" y="18650"/>
                    <a:pt x="27852" y="18650"/>
                  </a:cubicBezTo>
                  <a:cubicBezTo>
                    <a:pt x="27854" y="18652"/>
                    <a:pt x="27856" y="18652"/>
                    <a:pt x="27861" y="18653"/>
                  </a:cubicBezTo>
                  <a:cubicBezTo>
                    <a:pt x="27811" y="18704"/>
                    <a:pt x="27767" y="18763"/>
                    <a:pt x="27727" y="18823"/>
                  </a:cubicBezTo>
                  <a:cubicBezTo>
                    <a:pt x="27650" y="18932"/>
                    <a:pt x="27592" y="19054"/>
                    <a:pt x="27555" y="19182"/>
                  </a:cubicBezTo>
                  <a:cubicBezTo>
                    <a:pt x="27534" y="19171"/>
                    <a:pt x="27511" y="19165"/>
                    <a:pt x="27488" y="19165"/>
                  </a:cubicBezTo>
                  <a:cubicBezTo>
                    <a:pt x="27475" y="19165"/>
                    <a:pt x="27461" y="19167"/>
                    <a:pt x="27449" y="19171"/>
                  </a:cubicBezTo>
                  <a:cubicBezTo>
                    <a:pt x="27279" y="19226"/>
                    <a:pt x="27111" y="19287"/>
                    <a:pt x="26936" y="19323"/>
                  </a:cubicBezTo>
                  <a:cubicBezTo>
                    <a:pt x="26856" y="19339"/>
                    <a:pt x="26780" y="19345"/>
                    <a:pt x="26691" y="19348"/>
                  </a:cubicBezTo>
                  <a:cubicBezTo>
                    <a:pt x="26639" y="19348"/>
                    <a:pt x="26579" y="19348"/>
                    <a:pt x="26525" y="19334"/>
                  </a:cubicBezTo>
                  <a:cubicBezTo>
                    <a:pt x="26544" y="19297"/>
                    <a:pt x="26559" y="19256"/>
                    <a:pt x="26572" y="19219"/>
                  </a:cubicBezTo>
                  <a:cubicBezTo>
                    <a:pt x="26601" y="19145"/>
                    <a:pt x="26616" y="19104"/>
                    <a:pt x="26691" y="19072"/>
                  </a:cubicBezTo>
                  <a:cubicBezTo>
                    <a:pt x="26806" y="19022"/>
                    <a:pt x="26930" y="18990"/>
                    <a:pt x="27044" y="18938"/>
                  </a:cubicBezTo>
                  <a:cubicBezTo>
                    <a:pt x="27164" y="18881"/>
                    <a:pt x="27272" y="18813"/>
                    <a:pt x="27374" y="18729"/>
                  </a:cubicBezTo>
                  <a:cubicBezTo>
                    <a:pt x="27440" y="18676"/>
                    <a:pt x="27502" y="18617"/>
                    <a:pt x="27561" y="18558"/>
                  </a:cubicBezTo>
                  <a:close/>
                  <a:moveTo>
                    <a:pt x="21483" y="15892"/>
                  </a:moveTo>
                  <a:cubicBezTo>
                    <a:pt x="21521" y="15912"/>
                    <a:pt x="21559" y="15933"/>
                    <a:pt x="21598" y="15949"/>
                  </a:cubicBezTo>
                  <a:cubicBezTo>
                    <a:pt x="21795" y="16031"/>
                    <a:pt x="22002" y="16079"/>
                    <a:pt x="22203" y="16148"/>
                  </a:cubicBezTo>
                  <a:cubicBezTo>
                    <a:pt x="22290" y="16179"/>
                    <a:pt x="22384" y="16213"/>
                    <a:pt x="22458" y="16269"/>
                  </a:cubicBezTo>
                  <a:cubicBezTo>
                    <a:pt x="22528" y="16320"/>
                    <a:pt x="22561" y="16398"/>
                    <a:pt x="22599" y="16470"/>
                  </a:cubicBezTo>
                  <a:cubicBezTo>
                    <a:pt x="22692" y="16656"/>
                    <a:pt x="22805" y="16830"/>
                    <a:pt x="22948" y="16985"/>
                  </a:cubicBezTo>
                  <a:cubicBezTo>
                    <a:pt x="23222" y="17284"/>
                    <a:pt x="23580" y="17493"/>
                    <a:pt x="23966" y="17616"/>
                  </a:cubicBezTo>
                  <a:cubicBezTo>
                    <a:pt x="24253" y="17707"/>
                    <a:pt x="24560" y="17753"/>
                    <a:pt x="24864" y="17753"/>
                  </a:cubicBezTo>
                  <a:cubicBezTo>
                    <a:pt x="24963" y="17753"/>
                    <a:pt x="25062" y="17748"/>
                    <a:pt x="25161" y="17738"/>
                  </a:cubicBezTo>
                  <a:cubicBezTo>
                    <a:pt x="25579" y="17700"/>
                    <a:pt x="26007" y="17601"/>
                    <a:pt x="26382" y="17408"/>
                  </a:cubicBezTo>
                  <a:cubicBezTo>
                    <a:pt x="26567" y="17311"/>
                    <a:pt x="26742" y="17184"/>
                    <a:pt x="26881" y="17028"/>
                  </a:cubicBezTo>
                  <a:cubicBezTo>
                    <a:pt x="27011" y="16887"/>
                    <a:pt x="27102" y="16715"/>
                    <a:pt x="27261" y="16601"/>
                  </a:cubicBezTo>
                  <a:cubicBezTo>
                    <a:pt x="27357" y="16532"/>
                    <a:pt x="27466" y="16478"/>
                    <a:pt x="27576" y="16424"/>
                  </a:cubicBezTo>
                  <a:lnTo>
                    <a:pt x="27576" y="16424"/>
                  </a:lnTo>
                  <a:cubicBezTo>
                    <a:pt x="27652" y="16691"/>
                    <a:pt x="27549" y="16976"/>
                    <a:pt x="27414" y="17212"/>
                  </a:cubicBezTo>
                  <a:cubicBezTo>
                    <a:pt x="27256" y="17490"/>
                    <a:pt x="27044" y="17737"/>
                    <a:pt x="26809" y="17955"/>
                  </a:cubicBezTo>
                  <a:cubicBezTo>
                    <a:pt x="26688" y="18066"/>
                    <a:pt x="26553" y="18164"/>
                    <a:pt x="26398" y="18222"/>
                  </a:cubicBezTo>
                  <a:cubicBezTo>
                    <a:pt x="26316" y="18253"/>
                    <a:pt x="26228" y="18276"/>
                    <a:pt x="26143" y="18294"/>
                  </a:cubicBezTo>
                  <a:cubicBezTo>
                    <a:pt x="26058" y="18313"/>
                    <a:pt x="25965" y="18310"/>
                    <a:pt x="25887" y="18341"/>
                  </a:cubicBezTo>
                  <a:cubicBezTo>
                    <a:pt x="25737" y="18397"/>
                    <a:pt x="25654" y="18551"/>
                    <a:pt x="25582" y="18685"/>
                  </a:cubicBezTo>
                  <a:cubicBezTo>
                    <a:pt x="25501" y="18838"/>
                    <a:pt x="25402" y="18966"/>
                    <a:pt x="25277" y="19087"/>
                  </a:cubicBezTo>
                  <a:cubicBezTo>
                    <a:pt x="25036" y="19321"/>
                    <a:pt x="24739" y="19494"/>
                    <a:pt x="24406" y="19554"/>
                  </a:cubicBezTo>
                  <a:cubicBezTo>
                    <a:pt x="24334" y="19567"/>
                    <a:pt x="24263" y="19573"/>
                    <a:pt x="24191" y="19573"/>
                  </a:cubicBezTo>
                  <a:cubicBezTo>
                    <a:pt x="23915" y="19573"/>
                    <a:pt x="23641" y="19482"/>
                    <a:pt x="23414" y="19324"/>
                  </a:cubicBezTo>
                  <a:cubicBezTo>
                    <a:pt x="23283" y="19234"/>
                    <a:pt x="23189" y="19105"/>
                    <a:pt x="23119" y="18965"/>
                  </a:cubicBezTo>
                  <a:cubicBezTo>
                    <a:pt x="23086" y="18896"/>
                    <a:pt x="23060" y="18824"/>
                    <a:pt x="23035" y="18752"/>
                  </a:cubicBezTo>
                  <a:cubicBezTo>
                    <a:pt x="23004" y="18668"/>
                    <a:pt x="22979" y="18578"/>
                    <a:pt x="22916" y="18512"/>
                  </a:cubicBezTo>
                  <a:cubicBezTo>
                    <a:pt x="22810" y="18399"/>
                    <a:pt x="22646" y="18380"/>
                    <a:pt x="22499" y="18377"/>
                  </a:cubicBezTo>
                  <a:cubicBezTo>
                    <a:pt x="22342" y="18374"/>
                    <a:pt x="22222" y="18375"/>
                    <a:pt x="22075" y="18337"/>
                  </a:cubicBezTo>
                  <a:cubicBezTo>
                    <a:pt x="21744" y="18252"/>
                    <a:pt x="21420" y="18091"/>
                    <a:pt x="21175" y="17852"/>
                  </a:cubicBezTo>
                  <a:cubicBezTo>
                    <a:pt x="20941" y="17627"/>
                    <a:pt x="20747" y="17297"/>
                    <a:pt x="20744" y="16964"/>
                  </a:cubicBezTo>
                  <a:cubicBezTo>
                    <a:pt x="20742" y="16610"/>
                    <a:pt x="21031" y="16279"/>
                    <a:pt x="21283" y="16054"/>
                  </a:cubicBezTo>
                  <a:cubicBezTo>
                    <a:pt x="21348" y="15996"/>
                    <a:pt x="21413" y="15942"/>
                    <a:pt x="21483" y="15892"/>
                  </a:cubicBezTo>
                  <a:close/>
                  <a:moveTo>
                    <a:pt x="17591" y="12818"/>
                  </a:moveTo>
                  <a:cubicBezTo>
                    <a:pt x="17833" y="12889"/>
                    <a:pt x="18061" y="13024"/>
                    <a:pt x="18260" y="13173"/>
                  </a:cubicBezTo>
                  <a:cubicBezTo>
                    <a:pt x="18469" y="13329"/>
                    <a:pt x="18672" y="13514"/>
                    <a:pt x="18832" y="13722"/>
                  </a:cubicBezTo>
                  <a:cubicBezTo>
                    <a:pt x="19169" y="14159"/>
                    <a:pt x="19338" y="14705"/>
                    <a:pt x="19435" y="15242"/>
                  </a:cubicBezTo>
                  <a:cubicBezTo>
                    <a:pt x="19482" y="15507"/>
                    <a:pt x="19510" y="15778"/>
                    <a:pt x="19521" y="16048"/>
                  </a:cubicBezTo>
                  <a:cubicBezTo>
                    <a:pt x="19537" y="16344"/>
                    <a:pt x="19552" y="16641"/>
                    <a:pt x="19552" y="16938"/>
                  </a:cubicBezTo>
                  <a:cubicBezTo>
                    <a:pt x="19550" y="17225"/>
                    <a:pt x="19525" y="17515"/>
                    <a:pt x="19437" y="17791"/>
                  </a:cubicBezTo>
                  <a:cubicBezTo>
                    <a:pt x="19347" y="18069"/>
                    <a:pt x="19181" y="18309"/>
                    <a:pt x="18982" y="18521"/>
                  </a:cubicBezTo>
                  <a:cubicBezTo>
                    <a:pt x="18751" y="18767"/>
                    <a:pt x="18490" y="18973"/>
                    <a:pt x="18224" y="19177"/>
                  </a:cubicBezTo>
                  <a:cubicBezTo>
                    <a:pt x="18102" y="19273"/>
                    <a:pt x="17984" y="19377"/>
                    <a:pt x="17858" y="19471"/>
                  </a:cubicBezTo>
                  <a:cubicBezTo>
                    <a:pt x="17746" y="19556"/>
                    <a:pt x="17626" y="19646"/>
                    <a:pt x="17493" y="19699"/>
                  </a:cubicBezTo>
                  <a:cubicBezTo>
                    <a:pt x="17449" y="19683"/>
                    <a:pt x="17404" y="19672"/>
                    <a:pt x="17359" y="19656"/>
                  </a:cubicBezTo>
                  <a:cubicBezTo>
                    <a:pt x="16484" y="19372"/>
                    <a:pt x="15593" y="19136"/>
                    <a:pt x="14693" y="18938"/>
                  </a:cubicBezTo>
                  <a:cubicBezTo>
                    <a:pt x="14254" y="18841"/>
                    <a:pt x="13813" y="18747"/>
                    <a:pt x="13369" y="18669"/>
                  </a:cubicBezTo>
                  <a:cubicBezTo>
                    <a:pt x="13019" y="18606"/>
                    <a:pt x="12616" y="18595"/>
                    <a:pt x="12320" y="18379"/>
                  </a:cubicBezTo>
                  <a:cubicBezTo>
                    <a:pt x="12052" y="18183"/>
                    <a:pt x="11968" y="17855"/>
                    <a:pt x="11876" y="17553"/>
                  </a:cubicBezTo>
                  <a:cubicBezTo>
                    <a:pt x="11762" y="17174"/>
                    <a:pt x="11673" y="16793"/>
                    <a:pt x="11626" y="16401"/>
                  </a:cubicBezTo>
                  <a:cubicBezTo>
                    <a:pt x="11557" y="15795"/>
                    <a:pt x="11626" y="15149"/>
                    <a:pt x="11917" y="14609"/>
                  </a:cubicBezTo>
                  <a:cubicBezTo>
                    <a:pt x="12073" y="14319"/>
                    <a:pt x="12297" y="14081"/>
                    <a:pt x="12541" y="13867"/>
                  </a:cubicBezTo>
                  <a:cubicBezTo>
                    <a:pt x="13010" y="14036"/>
                    <a:pt x="13506" y="14109"/>
                    <a:pt x="14003" y="14109"/>
                  </a:cubicBezTo>
                  <a:cubicBezTo>
                    <a:pt x="14364" y="14109"/>
                    <a:pt x="14726" y="14071"/>
                    <a:pt x="15078" y="14003"/>
                  </a:cubicBezTo>
                  <a:cubicBezTo>
                    <a:pt x="15838" y="13856"/>
                    <a:pt x="16615" y="13592"/>
                    <a:pt x="17240" y="13123"/>
                  </a:cubicBezTo>
                  <a:cubicBezTo>
                    <a:pt x="17365" y="13029"/>
                    <a:pt x="17482" y="12930"/>
                    <a:pt x="17591" y="12818"/>
                  </a:cubicBezTo>
                  <a:close/>
                  <a:moveTo>
                    <a:pt x="27503" y="19485"/>
                  </a:moveTo>
                  <a:lnTo>
                    <a:pt x="27503" y="19485"/>
                  </a:lnTo>
                  <a:cubicBezTo>
                    <a:pt x="27501" y="19513"/>
                    <a:pt x="27501" y="19542"/>
                    <a:pt x="27501" y="19570"/>
                  </a:cubicBezTo>
                  <a:cubicBezTo>
                    <a:pt x="27503" y="19704"/>
                    <a:pt x="27524" y="19838"/>
                    <a:pt x="27559" y="19969"/>
                  </a:cubicBezTo>
                  <a:lnTo>
                    <a:pt x="27550" y="19969"/>
                  </a:lnTo>
                  <a:cubicBezTo>
                    <a:pt x="27454" y="19969"/>
                    <a:pt x="27376" y="20047"/>
                    <a:pt x="27294" y="20089"/>
                  </a:cubicBezTo>
                  <a:cubicBezTo>
                    <a:pt x="27227" y="20125"/>
                    <a:pt x="27157" y="20152"/>
                    <a:pt x="27087" y="20177"/>
                  </a:cubicBezTo>
                  <a:cubicBezTo>
                    <a:pt x="26920" y="20233"/>
                    <a:pt x="26751" y="20273"/>
                    <a:pt x="26576" y="20286"/>
                  </a:cubicBezTo>
                  <a:cubicBezTo>
                    <a:pt x="26490" y="20294"/>
                    <a:pt x="26404" y="20298"/>
                    <a:pt x="26317" y="20298"/>
                  </a:cubicBezTo>
                  <a:cubicBezTo>
                    <a:pt x="26221" y="20298"/>
                    <a:pt x="26125" y="20293"/>
                    <a:pt x="26030" y="20280"/>
                  </a:cubicBezTo>
                  <a:cubicBezTo>
                    <a:pt x="25955" y="20268"/>
                    <a:pt x="25874" y="20257"/>
                    <a:pt x="25796" y="20242"/>
                  </a:cubicBezTo>
                  <a:cubicBezTo>
                    <a:pt x="26049" y="20052"/>
                    <a:pt x="26265" y="19813"/>
                    <a:pt x="26424" y="19541"/>
                  </a:cubicBezTo>
                  <a:cubicBezTo>
                    <a:pt x="26430" y="19528"/>
                    <a:pt x="26435" y="19516"/>
                    <a:pt x="26442" y="19505"/>
                  </a:cubicBezTo>
                  <a:cubicBezTo>
                    <a:pt x="26454" y="19515"/>
                    <a:pt x="26461" y="19523"/>
                    <a:pt x="26473" y="19530"/>
                  </a:cubicBezTo>
                  <a:cubicBezTo>
                    <a:pt x="26517" y="19558"/>
                    <a:pt x="26570" y="19574"/>
                    <a:pt x="26619" y="19589"/>
                  </a:cubicBezTo>
                  <a:cubicBezTo>
                    <a:pt x="26685" y="19604"/>
                    <a:pt x="26750" y="19611"/>
                    <a:pt x="26815" y="19611"/>
                  </a:cubicBezTo>
                  <a:cubicBezTo>
                    <a:pt x="26853" y="19611"/>
                    <a:pt x="26892" y="19608"/>
                    <a:pt x="26931" y="19604"/>
                  </a:cubicBezTo>
                  <a:cubicBezTo>
                    <a:pt x="27126" y="19582"/>
                    <a:pt x="27311" y="19528"/>
                    <a:pt x="27503" y="19485"/>
                  </a:cubicBezTo>
                  <a:close/>
                  <a:moveTo>
                    <a:pt x="19442" y="18502"/>
                  </a:moveTo>
                  <a:cubicBezTo>
                    <a:pt x="19488" y="18539"/>
                    <a:pt x="19540" y="18574"/>
                    <a:pt x="19593" y="18604"/>
                  </a:cubicBezTo>
                  <a:cubicBezTo>
                    <a:pt x="19677" y="18651"/>
                    <a:pt x="19768" y="18692"/>
                    <a:pt x="19848" y="18745"/>
                  </a:cubicBezTo>
                  <a:cubicBezTo>
                    <a:pt x="20004" y="18850"/>
                    <a:pt x="20098" y="19001"/>
                    <a:pt x="20170" y="19172"/>
                  </a:cubicBezTo>
                  <a:cubicBezTo>
                    <a:pt x="20250" y="19355"/>
                    <a:pt x="20322" y="19544"/>
                    <a:pt x="20357" y="19743"/>
                  </a:cubicBezTo>
                  <a:cubicBezTo>
                    <a:pt x="20398" y="19953"/>
                    <a:pt x="20373" y="20149"/>
                    <a:pt x="20332" y="20355"/>
                  </a:cubicBezTo>
                  <a:cubicBezTo>
                    <a:pt x="20330" y="20364"/>
                    <a:pt x="20330" y="20375"/>
                    <a:pt x="20328" y="20383"/>
                  </a:cubicBezTo>
                  <a:cubicBezTo>
                    <a:pt x="20322" y="20381"/>
                    <a:pt x="20316" y="20380"/>
                    <a:pt x="20309" y="20377"/>
                  </a:cubicBezTo>
                  <a:cubicBezTo>
                    <a:pt x="19603" y="20197"/>
                    <a:pt x="18895" y="20024"/>
                    <a:pt x="18186" y="19862"/>
                  </a:cubicBezTo>
                  <a:cubicBezTo>
                    <a:pt x="18088" y="19841"/>
                    <a:pt x="17989" y="19819"/>
                    <a:pt x="17891" y="19794"/>
                  </a:cubicBezTo>
                  <a:cubicBezTo>
                    <a:pt x="18039" y="19714"/>
                    <a:pt x="18173" y="19609"/>
                    <a:pt x="18310" y="19507"/>
                  </a:cubicBezTo>
                  <a:cubicBezTo>
                    <a:pt x="18562" y="19320"/>
                    <a:pt x="18818" y="19140"/>
                    <a:pt x="19051" y="18929"/>
                  </a:cubicBezTo>
                  <a:cubicBezTo>
                    <a:pt x="19195" y="18802"/>
                    <a:pt x="19329" y="18657"/>
                    <a:pt x="19442" y="18502"/>
                  </a:cubicBezTo>
                  <a:close/>
                  <a:moveTo>
                    <a:pt x="27923" y="16234"/>
                  </a:moveTo>
                  <a:cubicBezTo>
                    <a:pt x="27981" y="16364"/>
                    <a:pt x="27996" y="16511"/>
                    <a:pt x="28003" y="16649"/>
                  </a:cubicBezTo>
                  <a:cubicBezTo>
                    <a:pt x="28009" y="16826"/>
                    <a:pt x="27999" y="17008"/>
                    <a:pt x="27969" y="17180"/>
                  </a:cubicBezTo>
                  <a:cubicBezTo>
                    <a:pt x="27900" y="17609"/>
                    <a:pt x="27681" y="18022"/>
                    <a:pt x="27388" y="18341"/>
                  </a:cubicBezTo>
                  <a:cubicBezTo>
                    <a:pt x="27235" y="18510"/>
                    <a:pt x="27060" y="18645"/>
                    <a:pt x="26851" y="18731"/>
                  </a:cubicBezTo>
                  <a:cubicBezTo>
                    <a:pt x="26742" y="18778"/>
                    <a:pt x="26619" y="18803"/>
                    <a:pt x="26513" y="18860"/>
                  </a:cubicBezTo>
                  <a:cubicBezTo>
                    <a:pt x="26425" y="18911"/>
                    <a:pt x="26369" y="18989"/>
                    <a:pt x="26332" y="19077"/>
                  </a:cubicBezTo>
                  <a:cubicBezTo>
                    <a:pt x="26254" y="19262"/>
                    <a:pt x="26170" y="19436"/>
                    <a:pt x="26046" y="19598"/>
                  </a:cubicBezTo>
                  <a:cubicBezTo>
                    <a:pt x="25918" y="19767"/>
                    <a:pt x="25756" y="19922"/>
                    <a:pt x="25584" y="20047"/>
                  </a:cubicBezTo>
                  <a:cubicBezTo>
                    <a:pt x="25226" y="20307"/>
                    <a:pt x="24797" y="20471"/>
                    <a:pt x="24353" y="20471"/>
                  </a:cubicBezTo>
                  <a:cubicBezTo>
                    <a:pt x="24335" y="20471"/>
                    <a:pt x="24318" y="20471"/>
                    <a:pt x="24300" y="20471"/>
                  </a:cubicBezTo>
                  <a:cubicBezTo>
                    <a:pt x="23825" y="20458"/>
                    <a:pt x="23364" y="20240"/>
                    <a:pt x="23033" y="19903"/>
                  </a:cubicBezTo>
                  <a:cubicBezTo>
                    <a:pt x="22892" y="19756"/>
                    <a:pt x="22814" y="19553"/>
                    <a:pt x="22604" y="19492"/>
                  </a:cubicBezTo>
                  <a:cubicBezTo>
                    <a:pt x="22367" y="19423"/>
                    <a:pt x="22113" y="19421"/>
                    <a:pt x="21874" y="19358"/>
                  </a:cubicBezTo>
                  <a:cubicBezTo>
                    <a:pt x="21466" y="19251"/>
                    <a:pt x="21166" y="18980"/>
                    <a:pt x="21000" y="18594"/>
                  </a:cubicBezTo>
                  <a:cubicBezTo>
                    <a:pt x="20904" y="18364"/>
                    <a:pt x="20823" y="18119"/>
                    <a:pt x="20757" y="17880"/>
                  </a:cubicBezTo>
                  <a:cubicBezTo>
                    <a:pt x="20713" y="17720"/>
                    <a:pt x="20681" y="17560"/>
                    <a:pt x="20672" y="17396"/>
                  </a:cubicBezTo>
                  <a:lnTo>
                    <a:pt x="20672" y="17396"/>
                  </a:lnTo>
                  <a:cubicBezTo>
                    <a:pt x="20703" y="17559"/>
                    <a:pt x="20769" y="17714"/>
                    <a:pt x="20878" y="17856"/>
                  </a:cubicBezTo>
                  <a:cubicBezTo>
                    <a:pt x="21081" y="18126"/>
                    <a:pt x="21365" y="18330"/>
                    <a:pt x="21674" y="18471"/>
                  </a:cubicBezTo>
                  <a:cubicBezTo>
                    <a:pt x="21826" y="18540"/>
                    <a:pt x="21988" y="18601"/>
                    <a:pt x="22154" y="18635"/>
                  </a:cubicBezTo>
                  <a:cubicBezTo>
                    <a:pt x="22301" y="18665"/>
                    <a:pt x="22468" y="18646"/>
                    <a:pt x="22607" y="18669"/>
                  </a:cubicBezTo>
                  <a:cubicBezTo>
                    <a:pt x="22638" y="18676"/>
                    <a:pt x="22665" y="18682"/>
                    <a:pt x="22681" y="18692"/>
                  </a:cubicBezTo>
                  <a:cubicBezTo>
                    <a:pt x="22684" y="18692"/>
                    <a:pt x="22697" y="18703"/>
                    <a:pt x="22701" y="18707"/>
                  </a:cubicBezTo>
                  <a:cubicBezTo>
                    <a:pt x="22703" y="18707"/>
                    <a:pt x="22705" y="18710"/>
                    <a:pt x="22705" y="18710"/>
                  </a:cubicBezTo>
                  <a:cubicBezTo>
                    <a:pt x="22707" y="18710"/>
                    <a:pt x="22707" y="18713"/>
                    <a:pt x="22708" y="18713"/>
                  </a:cubicBezTo>
                  <a:cubicBezTo>
                    <a:pt x="22708" y="18715"/>
                    <a:pt x="22711" y="18716"/>
                    <a:pt x="22715" y="18724"/>
                  </a:cubicBezTo>
                  <a:cubicBezTo>
                    <a:pt x="22747" y="18782"/>
                    <a:pt x="22775" y="18890"/>
                    <a:pt x="22809" y="18964"/>
                  </a:cubicBezTo>
                  <a:cubicBezTo>
                    <a:pt x="22878" y="19126"/>
                    <a:pt x="22967" y="19282"/>
                    <a:pt x="23095" y="19407"/>
                  </a:cubicBezTo>
                  <a:cubicBezTo>
                    <a:pt x="23373" y="19682"/>
                    <a:pt x="23791" y="19838"/>
                    <a:pt x="24182" y="19841"/>
                  </a:cubicBezTo>
                  <a:cubicBezTo>
                    <a:pt x="24186" y="19841"/>
                    <a:pt x="24190" y="19841"/>
                    <a:pt x="24194" y="19841"/>
                  </a:cubicBezTo>
                  <a:cubicBezTo>
                    <a:pt x="24562" y="19841"/>
                    <a:pt x="24922" y="19708"/>
                    <a:pt x="25216" y="19497"/>
                  </a:cubicBezTo>
                  <a:cubicBezTo>
                    <a:pt x="25377" y="19381"/>
                    <a:pt x="25519" y="19242"/>
                    <a:pt x="25643" y="19086"/>
                  </a:cubicBezTo>
                  <a:cubicBezTo>
                    <a:pt x="25748" y="18952"/>
                    <a:pt x="25805" y="18802"/>
                    <a:pt x="25898" y="18659"/>
                  </a:cubicBezTo>
                  <a:cubicBezTo>
                    <a:pt x="25926" y="18612"/>
                    <a:pt x="25960" y="18574"/>
                    <a:pt x="26017" y="18559"/>
                  </a:cubicBezTo>
                  <a:cubicBezTo>
                    <a:pt x="26114" y="18531"/>
                    <a:pt x="26220" y="18527"/>
                    <a:pt x="26319" y="18505"/>
                  </a:cubicBezTo>
                  <a:cubicBezTo>
                    <a:pt x="26502" y="18461"/>
                    <a:pt x="26678" y="18383"/>
                    <a:pt x="26830" y="18271"/>
                  </a:cubicBezTo>
                  <a:cubicBezTo>
                    <a:pt x="27145" y="18043"/>
                    <a:pt x="27408" y="17734"/>
                    <a:pt x="27603" y="17400"/>
                  </a:cubicBezTo>
                  <a:cubicBezTo>
                    <a:pt x="27793" y="17079"/>
                    <a:pt x="27944" y="16672"/>
                    <a:pt x="27813" y="16304"/>
                  </a:cubicBezTo>
                  <a:cubicBezTo>
                    <a:pt x="27819" y="16300"/>
                    <a:pt x="27826" y="16294"/>
                    <a:pt x="27832" y="16292"/>
                  </a:cubicBezTo>
                  <a:cubicBezTo>
                    <a:pt x="27861" y="16273"/>
                    <a:pt x="27892" y="16255"/>
                    <a:pt x="27923" y="16234"/>
                  </a:cubicBezTo>
                  <a:close/>
                  <a:moveTo>
                    <a:pt x="20686" y="19963"/>
                  </a:moveTo>
                  <a:lnTo>
                    <a:pt x="20686" y="19963"/>
                  </a:lnTo>
                  <a:cubicBezTo>
                    <a:pt x="20766" y="19967"/>
                    <a:pt x="20848" y="19988"/>
                    <a:pt x="20922" y="19999"/>
                  </a:cubicBezTo>
                  <a:cubicBezTo>
                    <a:pt x="21035" y="20017"/>
                    <a:pt x="21150" y="20043"/>
                    <a:pt x="21262" y="20074"/>
                  </a:cubicBezTo>
                  <a:cubicBezTo>
                    <a:pt x="21468" y="20134"/>
                    <a:pt x="21674" y="20220"/>
                    <a:pt x="21856" y="20329"/>
                  </a:cubicBezTo>
                  <a:cubicBezTo>
                    <a:pt x="22030" y="20434"/>
                    <a:pt x="22190" y="20559"/>
                    <a:pt x="22333" y="20702"/>
                  </a:cubicBezTo>
                  <a:cubicBezTo>
                    <a:pt x="22403" y="20771"/>
                    <a:pt x="22470" y="20842"/>
                    <a:pt x="22526" y="20923"/>
                  </a:cubicBezTo>
                  <a:cubicBezTo>
                    <a:pt x="22530" y="20927"/>
                    <a:pt x="22533" y="20934"/>
                    <a:pt x="22538" y="20938"/>
                  </a:cubicBezTo>
                  <a:cubicBezTo>
                    <a:pt x="21895" y="20780"/>
                    <a:pt x="21252" y="20616"/>
                    <a:pt x="20612" y="20454"/>
                  </a:cubicBezTo>
                  <a:cubicBezTo>
                    <a:pt x="20614" y="20448"/>
                    <a:pt x="20618" y="20441"/>
                    <a:pt x="20620" y="20434"/>
                  </a:cubicBezTo>
                  <a:cubicBezTo>
                    <a:pt x="20679" y="20287"/>
                    <a:pt x="20695" y="20125"/>
                    <a:pt x="20686" y="19963"/>
                  </a:cubicBezTo>
                  <a:close/>
                  <a:moveTo>
                    <a:pt x="25590" y="20381"/>
                  </a:moveTo>
                  <a:cubicBezTo>
                    <a:pt x="25633" y="20410"/>
                    <a:pt x="25679" y="20437"/>
                    <a:pt x="25727" y="20459"/>
                  </a:cubicBezTo>
                  <a:cubicBezTo>
                    <a:pt x="25815" y="20497"/>
                    <a:pt x="25902" y="20525"/>
                    <a:pt x="25996" y="20544"/>
                  </a:cubicBezTo>
                  <a:cubicBezTo>
                    <a:pt x="26144" y="20576"/>
                    <a:pt x="26294" y="20593"/>
                    <a:pt x="26444" y="20593"/>
                  </a:cubicBezTo>
                  <a:cubicBezTo>
                    <a:pt x="26495" y="20593"/>
                    <a:pt x="26546" y="20591"/>
                    <a:pt x="26598" y="20587"/>
                  </a:cubicBezTo>
                  <a:cubicBezTo>
                    <a:pt x="26782" y="20574"/>
                    <a:pt x="26970" y="20547"/>
                    <a:pt x="27145" y="20489"/>
                  </a:cubicBezTo>
                  <a:lnTo>
                    <a:pt x="27145" y="20489"/>
                  </a:lnTo>
                  <a:cubicBezTo>
                    <a:pt x="27072" y="20575"/>
                    <a:pt x="27009" y="20674"/>
                    <a:pt x="26962" y="20765"/>
                  </a:cubicBezTo>
                  <a:cubicBezTo>
                    <a:pt x="26915" y="20861"/>
                    <a:pt x="26881" y="20965"/>
                    <a:pt x="26860" y="21075"/>
                  </a:cubicBezTo>
                  <a:cubicBezTo>
                    <a:pt x="26851" y="21075"/>
                    <a:pt x="26842" y="21075"/>
                    <a:pt x="26835" y="21078"/>
                  </a:cubicBezTo>
                  <a:cubicBezTo>
                    <a:pt x="26705" y="21098"/>
                    <a:pt x="26580" y="21134"/>
                    <a:pt x="26451" y="21150"/>
                  </a:cubicBezTo>
                  <a:cubicBezTo>
                    <a:pt x="26321" y="21167"/>
                    <a:pt x="26192" y="21174"/>
                    <a:pt x="26060" y="21174"/>
                  </a:cubicBezTo>
                  <a:cubicBezTo>
                    <a:pt x="25808" y="21172"/>
                    <a:pt x="25554" y="21140"/>
                    <a:pt x="25305" y="21080"/>
                  </a:cubicBezTo>
                  <a:cubicBezTo>
                    <a:pt x="25102" y="21031"/>
                    <a:pt x="24903" y="20959"/>
                    <a:pt x="24721" y="20859"/>
                  </a:cubicBezTo>
                  <a:cubicBezTo>
                    <a:pt x="24645" y="20818"/>
                    <a:pt x="24571" y="20774"/>
                    <a:pt x="24497" y="20730"/>
                  </a:cubicBezTo>
                  <a:cubicBezTo>
                    <a:pt x="24805" y="20712"/>
                    <a:pt x="25112" y="20627"/>
                    <a:pt x="25393" y="20490"/>
                  </a:cubicBezTo>
                  <a:cubicBezTo>
                    <a:pt x="25460" y="20457"/>
                    <a:pt x="25524" y="20422"/>
                    <a:pt x="25590" y="20381"/>
                  </a:cubicBezTo>
                  <a:close/>
                  <a:moveTo>
                    <a:pt x="20698" y="18584"/>
                  </a:moveTo>
                  <a:cubicBezTo>
                    <a:pt x="20742" y="18705"/>
                    <a:pt x="20790" y="18827"/>
                    <a:pt x="20852" y="18940"/>
                  </a:cubicBezTo>
                  <a:cubicBezTo>
                    <a:pt x="20962" y="19132"/>
                    <a:pt x="21108" y="19297"/>
                    <a:pt x="21290" y="19424"/>
                  </a:cubicBezTo>
                  <a:cubicBezTo>
                    <a:pt x="21504" y="19577"/>
                    <a:pt x="21758" y="19650"/>
                    <a:pt x="22013" y="19693"/>
                  </a:cubicBezTo>
                  <a:cubicBezTo>
                    <a:pt x="22145" y="19712"/>
                    <a:pt x="22279" y="19726"/>
                    <a:pt x="22410" y="19749"/>
                  </a:cubicBezTo>
                  <a:cubicBezTo>
                    <a:pt x="22507" y="19765"/>
                    <a:pt x="22566" y="19773"/>
                    <a:pt x="22613" y="19830"/>
                  </a:cubicBezTo>
                  <a:cubicBezTo>
                    <a:pt x="22691" y="19928"/>
                    <a:pt x="22760" y="20029"/>
                    <a:pt x="22854" y="20117"/>
                  </a:cubicBezTo>
                  <a:cubicBezTo>
                    <a:pt x="22945" y="20204"/>
                    <a:pt x="23049" y="20282"/>
                    <a:pt x="23156" y="20354"/>
                  </a:cubicBezTo>
                  <a:cubicBezTo>
                    <a:pt x="23372" y="20500"/>
                    <a:pt x="23618" y="20610"/>
                    <a:pt x="23873" y="20673"/>
                  </a:cubicBezTo>
                  <a:cubicBezTo>
                    <a:pt x="23949" y="20692"/>
                    <a:pt x="24028" y="20707"/>
                    <a:pt x="24106" y="20715"/>
                  </a:cubicBezTo>
                  <a:cubicBezTo>
                    <a:pt x="24405" y="21043"/>
                    <a:pt x="24809" y="21259"/>
                    <a:pt x="25239" y="21365"/>
                  </a:cubicBezTo>
                  <a:cubicBezTo>
                    <a:pt x="25504" y="21430"/>
                    <a:pt x="25784" y="21468"/>
                    <a:pt x="26059" y="21477"/>
                  </a:cubicBezTo>
                  <a:cubicBezTo>
                    <a:pt x="26085" y="21477"/>
                    <a:pt x="26111" y="21478"/>
                    <a:pt x="26136" y="21478"/>
                  </a:cubicBezTo>
                  <a:cubicBezTo>
                    <a:pt x="26251" y="21478"/>
                    <a:pt x="26364" y="21472"/>
                    <a:pt x="26480" y="21459"/>
                  </a:cubicBezTo>
                  <a:cubicBezTo>
                    <a:pt x="26596" y="21446"/>
                    <a:pt x="26720" y="21434"/>
                    <a:pt x="26835" y="21406"/>
                  </a:cubicBezTo>
                  <a:cubicBezTo>
                    <a:pt x="26837" y="21527"/>
                    <a:pt x="26857" y="21645"/>
                    <a:pt x="26892" y="21756"/>
                  </a:cubicBezTo>
                  <a:cubicBezTo>
                    <a:pt x="26919" y="21843"/>
                    <a:pt x="26954" y="21925"/>
                    <a:pt x="27001" y="22002"/>
                  </a:cubicBezTo>
                  <a:cubicBezTo>
                    <a:pt x="26195" y="21818"/>
                    <a:pt x="25388" y="21633"/>
                    <a:pt x="24585" y="21439"/>
                  </a:cubicBezTo>
                  <a:cubicBezTo>
                    <a:pt x="24023" y="21305"/>
                    <a:pt x="23463" y="21168"/>
                    <a:pt x="22905" y="21031"/>
                  </a:cubicBezTo>
                  <a:cubicBezTo>
                    <a:pt x="22901" y="20930"/>
                    <a:pt x="22830" y="20834"/>
                    <a:pt x="22770" y="20753"/>
                  </a:cubicBezTo>
                  <a:cubicBezTo>
                    <a:pt x="22702" y="20659"/>
                    <a:pt x="22625" y="20573"/>
                    <a:pt x="22546" y="20491"/>
                  </a:cubicBezTo>
                  <a:cubicBezTo>
                    <a:pt x="22380" y="20330"/>
                    <a:pt x="22195" y="20187"/>
                    <a:pt x="21997" y="20072"/>
                  </a:cubicBezTo>
                  <a:cubicBezTo>
                    <a:pt x="21784" y="19949"/>
                    <a:pt x="21550" y="19853"/>
                    <a:pt x="21310" y="19799"/>
                  </a:cubicBezTo>
                  <a:cubicBezTo>
                    <a:pt x="21189" y="19772"/>
                    <a:pt x="21063" y="19756"/>
                    <a:pt x="20941" y="19756"/>
                  </a:cubicBezTo>
                  <a:cubicBezTo>
                    <a:pt x="20937" y="19756"/>
                    <a:pt x="20933" y="19756"/>
                    <a:pt x="20929" y="19756"/>
                  </a:cubicBezTo>
                  <a:cubicBezTo>
                    <a:pt x="20869" y="19759"/>
                    <a:pt x="20804" y="19768"/>
                    <a:pt x="20744" y="19781"/>
                  </a:cubicBezTo>
                  <a:cubicBezTo>
                    <a:pt x="20719" y="19787"/>
                    <a:pt x="20695" y="19794"/>
                    <a:pt x="20672" y="19803"/>
                  </a:cubicBezTo>
                  <a:cubicBezTo>
                    <a:pt x="20669" y="19775"/>
                    <a:pt x="20664" y="19745"/>
                    <a:pt x="20659" y="19719"/>
                  </a:cubicBezTo>
                  <a:cubicBezTo>
                    <a:pt x="20619" y="19489"/>
                    <a:pt x="20528" y="19275"/>
                    <a:pt x="20429" y="19063"/>
                  </a:cubicBezTo>
                  <a:cubicBezTo>
                    <a:pt x="20363" y="18919"/>
                    <a:pt x="20281" y="18788"/>
                    <a:pt x="20172" y="18678"/>
                  </a:cubicBezTo>
                  <a:cubicBezTo>
                    <a:pt x="20197" y="18666"/>
                    <a:pt x="20219" y="18651"/>
                    <a:pt x="20247" y="18641"/>
                  </a:cubicBezTo>
                  <a:cubicBezTo>
                    <a:pt x="20253" y="18638"/>
                    <a:pt x="20266" y="18635"/>
                    <a:pt x="20271" y="18631"/>
                  </a:cubicBezTo>
                  <a:cubicBezTo>
                    <a:pt x="20285" y="18627"/>
                    <a:pt x="20296" y="18622"/>
                    <a:pt x="20310" y="18619"/>
                  </a:cubicBezTo>
                  <a:cubicBezTo>
                    <a:pt x="20334" y="18612"/>
                    <a:pt x="20360" y="18605"/>
                    <a:pt x="20385" y="18600"/>
                  </a:cubicBezTo>
                  <a:cubicBezTo>
                    <a:pt x="20396" y="18598"/>
                    <a:pt x="20406" y="18596"/>
                    <a:pt x="20420" y="18594"/>
                  </a:cubicBezTo>
                  <a:cubicBezTo>
                    <a:pt x="20424" y="18591"/>
                    <a:pt x="20431" y="18591"/>
                    <a:pt x="20436" y="18591"/>
                  </a:cubicBezTo>
                  <a:cubicBezTo>
                    <a:pt x="20463" y="18589"/>
                    <a:pt x="20489" y="18588"/>
                    <a:pt x="20518" y="18585"/>
                  </a:cubicBezTo>
                  <a:cubicBezTo>
                    <a:pt x="20545" y="18585"/>
                    <a:pt x="20573" y="18588"/>
                    <a:pt x="20602" y="18589"/>
                  </a:cubicBezTo>
                  <a:cubicBezTo>
                    <a:pt x="20615" y="18589"/>
                    <a:pt x="20629" y="18593"/>
                    <a:pt x="20645" y="18593"/>
                  </a:cubicBezTo>
                  <a:cubicBezTo>
                    <a:pt x="20665" y="18593"/>
                    <a:pt x="20680" y="18590"/>
                    <a:pt x="20698" y="18584"/>
                  </a:cubicBezTo>
                  <a:close/>
                  <a:moveTo>
                    <a:pt x="32616" y="9231"/>
                  </a:moveTo>
                  <a:cubicBezTo>
                    <a:pt x="32730" y="9231"/>
                    <a:pt x="32843" y="9252"/>
                    <a:pt x="32935" y="9294"/>
                  </a:cubicBezTo>
                  <a:cubicBezTo>
                    <a:pt x="33091" y="9368"/>
                    <a:pt x="33175" y="9463"/>
                    <a:pt x="33255" y="9612"/>
                  </a:cubicBezTo>
                  <a:cubicBezTo>
                    <a:pt x="33278" y="9655"/>
                    <a:pt x="33330" y="9681"/>
                    <a:pt x="33380" y="9681"/>
                  </a:cubicBezTo>
                  <a:cubicBezTo>
                    <a:pt x="33404" y="9681"/>
                    <a:pt x="33428" y="9675"/>
                    <a:pt x="33448" y="9661"/>
                  </a:cubicBezTo>
                  <a:cubicBezTo>
                    <a:pt x="33607" y="9556"/>
                    <a:pt x="33772" y="9441"/>
                    <a:pt x="33963" y="9403"/>
                  </a:cubicBezTo>
                  <a:cubicBezTo>
                    <a:pt x="33996" y="9397"/>
                    <a:pt x="34030" y="9394"/>
                    <a:pt x="34064" y="9394"/>
                  </a:cubicBezTo>
                  <a:cubicBezTo>
                    <a:pt x="34230" y="9394"/>
                    <a:pt x="34401" y="9466"/>
                    <a:pt x="34531" y="9559"/>
                  </a:cubicBezTo>
                  <a:cubicBezTo>
                    <a:pt x="34804" y="9755"/>
                    <a:pt x="34770" y="10104"/>
                    <a:pt x="34851" y="10395"/>
                  </a:cubicBezTo>
                  <a:cubicBezTo>
                    <a:pt x="34869" y="10459"/>
                    <a:pt x="34924" y="10493"/>
                    <a:pt x="34982" y="10493"/>
                  </a:cubicBezTo>
                  <a:cubicBezTo>
                    <a:pt x="35005" y="10493"/>
                    <a:pt x="35029" y="10487"/>
                    <a:pt x="35051" y="10476"/>
                  </a:cubicBezTo>
                  <a:cubicBezTo>
                    <a:pt x="35163" y="10420"/>
                    <a:pt x="35283" y="10393"/>
                    <a:pt x="35403" y="10393"/>
                  </a:cubicBezTo>
                  <a:cubicBezTo>
                    <a:pt x="35585" y="10393"/>
                    <a:pt x="35766" y="10455"/>
                    <a:pt x="35916" y="10570"/>
                  </a:cubicBezTo>
                  <a:cubicBezTo>
                    <a:pt x="36177" y="10770"/>
                    <a:pt x="36268" y="11087"/>
                    <a:pt x="36246" y="11407"/>
                  </a:cubicBezTo>
                  <a:lnTo>
                    <a:pt x="36246" y="11415"/>
                  </a:lnTo>
                  <a:cubicBezTo>
                    <a:pt x="36242" y="11418"/>
                    <a:pt x="36234" y="11419"/>
                    <a:pt x="36228" y="11419"/>
                  </a:cubicBezTo>
                  <a:cubicBezTo>
                    <a:pt x="35903" y="11507"/>
                    <a:pt x="35629" y="11732"/>
                    <a:pt x="35448" y="12009"/>
                  </a:cubicBezTo>
                  <a:cubicBezTo>
                    <a:pt x="35398" y="12085"/>
                    <a:pt x="35364" y="12165"/>
                    <a:pt x="35323" y="12246"/>
                  </a:cubicBezTo>
                  <a:cubicBezTo>
                    <a:pt x="35319" y="12253"/>
                    <a:pt x="35314" y="12259"/>
                    <a:pt x="35310" y="12266"/>
                  </a:cubicBezTo>
                  <a:cubicBezTo>
                    <a:pt x="35276" y="12282"/>
                    <a:pt x="35247" y="12309"/>
                    <a:pt x="35214" y="12324"/>
                  </a:cubicBezTo>
                  <a:cubicBezTo>
                    <a:pt x="35116" y="12371"/>
                    <a:pt x="35020" y="12393"/>
                    <a:pt x="34933" y="12462"/>
                  </a:cubicBezTo>
                  <a:cubicBezTo>
                    <a:pt x="34863" y="12518"/>
                    <a:pt x="34808" y="12592"/>
                    <a:pt x="34755" y="12665"/>
                  </a:cubicBezTo>
                  <a:cubicBezTo>
                    <a:pt x="34571" y="12938"/>
                    <a:pt x="34474" y="13318"/>
                    <a:pt x="34615" y="13621"/>
                  </a:cubicBezTo>
                  <a:cubicBezTo>
                    <a:pt x="34565" y="13649"/>
                    <a:pt x="34512" y="13672"/>
                    <a:pt x="34461" y="13695"/>
                  </a:cubicBezTo>
                  <a:cubicBezTo>
                    <a:pt x="34363" y="13740"/>
                    <a:pt x="34264" y="13789"/>
                    <a:pt x="34180" y="13856"/>
                  </a:cubicBezTo>
                  <a:cubicBezTo>
                    <a:pt x="34001" y="13997"/>
                    <a:pt x="33898" y="14234"/>
                    <a:pt x="33846" y="14449"/>
                  </a:cubicBezTo>
                  <a:cubicBezTo>
                    <a:pt x="33793" y="14674"/>
                    <a:pt x="33780" y="14927"/>
                    <a:pt x="33846" y="15151"/>
                  </a:cubicBezTo>
                  <a:cubicBezTo>
                    <a:pt x="33860" y="15200"/>
                    <a:pt x="33881" y="15242"/>
                    <a:pt x="33903" y="15287"/>
                  </a:cubicBezTo>
                  <a:cubicBezTo>
                    <a:pt x="33905" y="15292"/>
                    <a:pt x="33909" y="15299"/>
                    <a:pt x="33912" y="15305"/>
                  </a:cubicBezTo>
                  <a:lnTo>
                    <a:pt x="33909" y="15305"/>
                  </a:lnTo>
                  <a:lnTo>
                    <a:pt x="33913" y="15309"/>
                  </a:lnTo>
                  <a:lnTo>
                    <a:pt x="33913" y="15312"/>
                  </a:lnTo>
                  <a:cubicBezTo>
                    <a:pt x="33910" y="15314"/>
                    <a:pt x="33913" y="15319"/>
                    <a:pt x="33904" y="15331"/>
                  </a:cubicBezTo>
                  <a:cubicBezTo>
                    <a:pt x="33891" y="15354"/>
                    <a:pt x="33876" y="15375"/>
                    <a:pt x="33861" y="15394"/>
                  </a:cubicBezTo>
                  <a:cubicBezTo>
                    <a:pt x="33832" y="15432"/>
                    <a:pt x="33798" y="15465"/>
                    <a:pt x="33764" y="15501"/>
                  </a:cubicBezTo>
                  <a:cubicBezTo>
                    <a:pt x="33618" y="15651"/>
                    <a:pt x="33462" y="15779"/>
                    <a:pt x="33389" y="15984"/>
                  </a:cubicBezTo>
                  <a:cubicBezTo>
                    <a:pt x="33300" y="16225"/>
                    <a:pt x="33339" y="16477"/>
                    <a:pt x="33439" y="16708"/>
                  </a:cubicBezTo>
                  <a:cubicBezTo>
                    <a:pt x="33482" y="16805"/>
                    <a:pt x="33535" y="16902"/>
                    <a:pt x="33584" y="16997"/>
                  </a:cubicBezTo>
                  <a:cubicBezTo>
                    <a:pt x="33606" y="17041"/>
                    <a:pt x="33624" y="17088"/>
                    <a:pt x="33646" y="17130"/>
                  </a:cubicBezTo>
                  <a:cubicBezTo>
                    <a:pt x="33580" y="17185"/>
                    <a:pt x="33503" y="17241"/>
                    <a:pt x="33440" y="17319"/>
                  </a:cubicBezTo>
                  <a:cubicBezTo>
                    <a:pt x="33371" y="17404"/>
                    <a:pt x="33315" y="17497"/>
                    <a:pt x="33275" y="17600"/>
                  </a:cubicBezTo>
                  <a:cubicBezTo>
                    <a:pt x="33185" y="17815"/>
                    <a:pt x="33185" y="18068"/>
                    <a:pt x="33256" y="18288"/>
                  </a:cubicBezTo>
                  <a:cubicBezTo>
                    <a:pt x="33303" y="18435"/>
                    <a:pt x="33392" y="18605"/>
                    <a:pt x="33512" y="18725"/>
                  </a:cubicBezTo>
                  <a:cubicBezTo>
                    <a:pt x="33318" y="18916"/>
                    <a:pt x="33163" y="19153"/>
                    <a:pt x="33118" y="19421"/>
                  </a:cubicBezTo>
                  <a:cubicBezTo>
                    <a:pt x="33065" y="19729"/>
                    <a:pt x="33172" y="20038"/>
                    <a:pt x="33391" y="20256"/>
                  </a:cubicBezTo>
                  <a:cubicBezTo>
                    <a:pt x="33366" y="20275"/>
                    <a:pt x="33337" y="20290"/>
                    <a:pt x="33313" y="20307"/>
                  </a:cubicBezTo>
                  <a:cubicBezTo>
                    <a:pt x="33246" y="20351"/>
                    <a:pt x="33188" y="20405"/>
                    <a:pt x="33136" y="20465"/>
                  </a:cubicBezTo>
                  <a:cubicBezTo>
                    <a:pt x="33023" y="20598"/>
                    <a:pt x="32926" y="20756"/>
                    <a:pt x="32889" y="20928"/>
                  </a:cubicBezTo>
                  <a:cubicBezTo>
                    <a:pt x="32834" y="21215"/>
                    <a:pt x="32912" y="21489"/>
                    <a:pt x="33055" y="21733"/>
                  </a:cubicBezTo>
                  <a:cubicBezTo>
                    <a:pt x="33021" y="21749"/>
                    <a:pt x="32988" y="21764"/>
                    <a:pt x="32955" y="21776"/>
                  </a:cubicBezTo>
                  <a:cubicBezTo>
                    <a:pt x="32841" y="21819"/>
                    <a:pt x="32725" y="21854"/>
                    <a:pt x="32617" y="21913"/>
                  </a:cubicBezTo>
                  <a:cubicBezTo>
                    <a:pt x="32446" y="22010"/>
                    <a:pt x="32315" y="22139"/>
                    <a:pt x="32200" y="22293"/>
                  </a:cubicBezTo>
                  <a:cubicBezTo>
                    <a:pt x="32048" y="22493"/>
                    <a:pt x="31803" y="22859"/>
                    <a:pt x="31898" y="23131"/>
                  </a:cubicBezTo>
                  <a:cubicBezTo>
                    <a:pt x="30895" y="22890"/>
                    <a:pt x="29892" y="22650"/>
                    <a:pt x="28885" y="22428"/>
                  </a:cubicBezTo>
                  <a:cubicBezTo>
                    <a:pt x="28361" y="22312"/>
                    <a:pt x="27836" y="22193"/>
                    <a:pt x="27311" y="22074"/>
                  </a:cubicBezTo>
                  <a:cubicBezTo>
                    <a:pt x="27309" y="22074"/>
                    <a:pt x="27309" y="22072"/>
                    <a:pt x="27307" y="22071"/>
                  </a:cubicBezTo>
                  <a:cubicBezTo>
                    <a:pt x="27096" y="21879"/>
                    <a:pt x="27046" y="21541"/>
                    <a:pt x="27077" y="21256"/>
                  </a:cubicBezTo>
                  <a:cubicBezTo>
                    <a:pt x="27083" y="21205"/>
                    <a:pt x="27090" y="21156"/>
                    <a:pt x="27102" y="21109"/>
                  </a:cubicBezTo>
                  <a:cubicBezTo>
                    <a:pt x="27139" y="20943"/>
                    <a:pt x="27215" y="20799"/>
                    <a:pt x="27327" y="20672"/>
                  </a:cubicBezTo>
                  <a:cubicBezTo>
                    <a:pt x="27420" y="20565"/>
                    <a:pt x="27556" y="20434"/>
                    <a:pt x="27708" y="20434"/>
                  </a:cubicBezTo>
                  <a:cubicBezTo>
                    <a:pt x="27731" y="20434"/>
                    <a:pt x="27755" y="20437"/>
                    <a:pt x="27779" y="20444"/>
                  </a:cubicBezTo>
                  <a:cubicBezTo>
                    <a:pt x="27790" y="20447"/>
                    <a:pt x="27801" y="20448"/>
                    <a:pt x="27812" y="20448"/>
                  </a:cubicBezTo>
                  <a:cubicBezTo>
                    <a:pt x="27893" y="20448"/>
                    <a:pt x="27974" y="20365"/>
                    <a:pt x="27944" y="20278"/>
                  </a:cubicBezTo>
                  <a:cubicBezTo>
                    <a:pt x="27868" y="20067"/>
                    <a:pt x="27783" y="19850"/>
                    <a:pt x="27765" y="19624"/>
                  </a:cubicBezTo>
                  <a:cubicBezTo>
                    <a:pt x="27747" y="19390"/>
                    <a:pt x="27801" y="19168"/>
                    <a:pt x="27925" y="18969"/>
                  </a:cubicBezTo>
                  <a:cubicBezTo>
                    <a:pt x="28018" y="18817"/>
                    <a:pt x="28140" y="18690"/>
                    <a:pt x="28306" y="18619"/>
                  </a:cubicBezTo>
                  <a:cubicBezTo>
                    <a:pt x="28465" y="18552"/>
                    <a:pt x="28640" y="18531"/>
                    <a:pt x="28812" y="18528"/>
                  </a:cubicBezTo>
                  <a:cubicBezTo>
                    <a:pt x="28944" y="18526"/>
                    <a:pt x="28993" y="18375"/>
                    <a:pt x="28915" y="18282"/>
                  </a:cubicBezTo>
                  <a:cubicBezTo>
                    <a:pt x="28734" y="18069"/>
                    <a:pt x="28716" y="17776"/>
                    <a:pt x="28803" y="17520"/>
                  </a:cubicBezTo>
                  <a:cubicBezTo>
                    <a:pt x="28805" y="17508"/>
                    <a:pt x="28809" y="17500"/>
                    <a:pt x="28814" y="17491"/>
                  </a:cubicBezTo>
                  <a:cubicBezTo>
                    <a:pt x="28919" y="17204"/>
                    <a:pt x="29179" y="16992"/>
                    <a:pt x="29438" y="16843"/>
                  </a:cubicBezTo>
                  <a:cubicBezTo>
                    <a:pt x="29560" y="16773"/>
                    <a:pt x="29710" y="16705"/>
                    <a:pt x="29750" y="16553"/>
                  </a:cubicBezTo>
                  <a:cubicBezTo>
                    <a:pt x="29774" y="16461"/>
                    <a:pt x="29735" y="16385"/>
                    <a:pt x="29672" y="16320"/>
                  </a:cubicBezTo>
                  <a:cubicBezTo>
                    <a:pt x="29663" y="16312"/>
                    <a:pt x="29653" y="16305"/>
                    <a:pt x="29644" y="16297"/>
                  </a:cubicBezTo>
                  <a:cubicBezTo>
                    <a:pt x="29638" y="16289"/>
                    <a:pt x="29628" y="16272"/>
                    <a:pt x="29626" y="16272"/>
                  </a:cubicBezTo>
                  <a:cubicBezTo>
                    <a:pt x="29607" y="16229"/>
                    <a:pt x="29589" y="16187"/>
                    <a:pt x="29570" y="16143"/>
                  </a:cubicBezTo>
                  <a:cubicBezTo>
                    <a:pt x="29424" y="15815"/>
                    <a:pt x="29346" y="15463"/>
                    <a:pt x="29472" y="15117"/>
                  </a:cubicBezTo>
                  <a:cubicBezTo>
                    <a:pt x="29535" y="14938"/>
                    <a:pt x="29656" y="14786"/>
                    <a:pt x="29794" y="14649"/>
                  </a:cubicBezTo>
                  <a:cubicBezTo>
                    <a:pt x="29903" y="14538"/>
                    <a:pt x="30025" y="14438"/>
                    <a:pt x="30138" y="14341"/>
                  </a:cubicBezTo>
                  <a:cubicBezTo>
                    <a:pt x="30173" y="14309"/>
                    <a:pt x="30188" y="14247"/>
                    <a:pt x="30173" y="14203"/>
                  </a:cubicBezTo>
                  <a:cubicBezTo>
                    <a:pt x="30113" y="13995"/>
                    <a:pt x="29980" y="13823"/>
                    <a:pt x="29851" y="13651"/>
                  </a:cubicBezTo>
                  <a:cubicBezTo>
                    <a:pt x="29733" y="13492"/>
                    <a:pt x="29636" y="13325"/>
                    <a:pt x="29643" y="13120"/>
                  </a:cubicBezTo>
                  <a:cubicBezTo>
                    <a:pt x="29663" y="12648"/>
                    <a:pt x="30134" y="12358"/>
                    <a:pt x="30504" y="12162"/>
                  </a:cubicBezTo>
                  <a:cubicBezTo>
                    <a:pt x="30549" y="12139"/>
                    <a:pt x="30590" y="12077"/>
                    <a:pt x="30582" y="12028"/>
                  </a:cubicBezTo>
                  <a:cubicBezTo>
                    <a:pt x="30524" y="11587"/>
                    <a:pt x="30390" y="11134"/>
                    <a:pt x="30637" y="10726"/>
                  </a:cubicBezTo>
                  <a:cubicBezTo>
                    <a:pt x="30739" y="10556"/>
                    <a:pt x="30945" y="10377"/>
                    <a:pt x="31132" y="10308"/>
                  </a:cubicBezTo>
                  <a:cubicBezTo>
                    <a:pt x="31333" y="10233"/>
                    <a:pt x="31544" y="10223"/>
                    <a:pt x="31753" y="10207"/>
                  </a:cubicBezTo>
                  <a:cubicBezTo>
                    <a:pt x="31847" y="10197"/>
                    <a:pt x="31907" y="10124"/>
                    <a:pt x="31887" y="10033"/>
                  </a:cubicBezTo>
                  <a:cubicBezTo>
                    <a:pt x="31859" y="9902"/>
                    <a:pt x="31868" y="9756"/>
                    <a:pt x="31922" y="9640"/>
                  </a:cubicBezTo>
                  <a:cubicBezTo>
                    <a:pt x="31980" y="9515"/>
                    <a:pt x="32062" y="9421"/>
                    <a:pt x="32180" y="9352"/>
                  </a:cubicBezTo>
                  <a:cubicBezTo>
                    <a:pt x="32292" y="9285"/>
                    <a:pt x="32428" y="9243"/>
                    <a:pt x="32552" y="9233"/>
                  </a:cubicBezTo>
                  <a:cubicBezTo>
                    <a:pt x="32573" y="9232"/>
                    <a:pt x="32594" y="9231"/>
                    <a:pt x="32616" y="9231"/>
                  </a:cubicBezTo>
                  <a:close/>
                  <a:moveTo>
                    <a:pt x="10770" y="20667"/>
                  </a:moveTo>
                  <a:cubicBezTo>
                    <a:pt x="11178" y="20667"/>
                    <a:pt x="11576" y="20851"/>
                    <a:pt x="11847" y="21157"/>
                  </a:cubicBezTo>
                  <a:cubicBezTo>
                    <a:pt x="12015" y="21344"/>
                    <a:pt x="12133" y="21578"/>
                    <a:pt x="12200" y="21818"/>
                  </a:cubicBezTo>
                  <a:cubicBezTo>
                    <a:pt x="12234" y="21937"/>
                    <a:pt x="12260" y="22058"/>
                    <a:pt x="12260" y="22180"/>
                  </a:cubicBezTo>
                  <a:cubicBezTo>
                    <a:pt x="12259" y="22322"/>
                    <a:pt x="12244" y="22460"/>
                    <a:pt x="12278" y="22599"/>
                  </a:cubicBezTo>
                  <a:cubicBezTo>
                    <a:pt x="12165" y="22572"/>
                    <a:pt x="12052" y="22547"/>
                    <a:pt x="11938" y="22547"/>
                  </a:cubicBezTo>
                  <a:cubicBezTo>
                    <a:pt x="11872" y="22547"/>
                    <a:pt x="11806" y="22556"/>
                    <a:pt x="11741" y="22577"/>
                  </a:cubicBezTo>
                  <a:cubicBezTo>
                    <a:pt x="11562" y="22633"/>
                    <a:pt x="11450" y="22765"/>
                    <a:pt x="11339" y="22908"/>
                  </a:cubicBezTo>
                  <a:cubicBezTo>
                    <a:pt x="11269" y="22995"/>
                    <a:pt x="11187" y="23119"/>
                    <a:pt x="11074" y="23119"/>
                  </a:cubicBezTo>
                  <a:cubicBezTo>
                    <a:pt x="11055" y="23119"/>
                    <a:pt x="11034" y="23115"/>
                    <a:pt x="11013" y="23107"/>
                  </a:cubicBezTo>
                  <a:cubicBezTo>
                    <a:pt x="10919" y="23069"/>
                    <a:pt x="10839" y="23036"/>
                    <a:pt x="10736" y="23033"/>
                  </a:cubicBezTo>
                  <a:cubicBezTo>
                    <a:pt x="10732" y="23033"/>
                    <a:pt x="10728" y="23032"/>
                    <a:pt x="10724" y="23032"/>
                  </a:cubicBezTo>
                  <a:cubicBezTo>
                    <a:pt x="10643" y="23032"/>
                    <a:pt x="10562" y="23053"/>
                    <a:pt x="10490" y="23091"/>
                  </a:cubicBezTo>
                  <a:cubicBezTo>
                    <a:pt x="10355" y="23163"/>
                    <a:pt x="10277" y="23299"/>
                    <a:pt x="10196" y="23422"/>
                  </a:cubicBezTo>
                  <a:cubicBezTo>
                    <a:pt x="10156" y="23480"/>
                    <a:pt x="10115" y="23541"/>
                    <a:pt x="10055" y="23578"/>
                  </a:cubicBezTo>
                  <a:cubicBezTo>
                    <a:pt x="9982" y="23625"/>
                    <a:pt x="9888" y="23621"/>
                    <a:pt x="9806" y="23627"/>
                  </a:cubicBezTo>
                  <a:cubicBezTo>
                    <a:pt x="9712" y="23635"/>
                    <a:pt x="9625" y="23655"/>
                    <a:pt x="9543" y="23688"/>
                  </a:cubicBezTo>
                  <a:cubicBezTo>
                    <a:pt x="9532" y="23672"/>
                    <a:pt x="9523" y="23659"/>
                    <a:pt x="9512" y="23643"/>
                  </a:cubicBezTo>
                  <a:cubicBezTo>
                    <a:pt x="9476" y="23593"/>
                    <a:pt x="9430" y="23552"/>
                    <a:pt x="9387" y="23505"/>
                  </a:cubicBezTo>
                  <a:cubicBezTo>
                    <a:pt x="9302" y="23414"/>
                    <a:pt x="9231" y="23309"/>
                    <a:pt x="9168" y="23202"/>
                  </a:cubicBezTo>
                  <a:cubicBezTo>
                    <a:pt x="9037" y="22978"/>
                    <a:pt x="8978" y="22726"/>
                    <a:pt x="8987" y="22469"/>
                  </a:cubicBezTo>
                  <a:cubicBezTo>
                    <a:pt x="9000" y="22047"/>
                    <a:pt x="9190" y="21611"/>
                    <a:pt x="9471" y="21289"/>
                  </a:cubicBezTo>
                  <a:cubicBezTo>
                    <a:pt x="9483" y="21283"/>
                    <a:pt x="9493" y="21277"/>
                    <a:pt x="9502" y="21265"/>
                  </a:cubicBezTo>
                  <a:cubicBezTo>
                    <a:pt x="9514" y="21253"/>
                    <a:pt x="9522" y="21237"/>
                    <a:pt x="9532" y="21222"/>
                  </a:cubicBezTo>
                  <a:lnTo>
                    <a:pt x="9565" y="21188"/>
                  </a:lnTo>
                  <a:cubicBezTo>
                    <a:pt x="9862" y="20893"/>
                    <a:pt x="10264" y="20698"/>
                    <a:pt x="10683" y="20670"/>
                  </a:cubicBezTo>
                  <a:cubicBezTo>
                    <a:pt x="10712" y="20668"/>
                    <a:pt x="10741" y="20667"/>
                    <a:pt x="10770" y="20667"/>
                  </a:cubicBezTo>
                  <a:close/>
                  <a:moveTo>
                    <a:pt x="37903" y="11249"/>
                  </a:moveTo>
                  <a:cubicBezTo>
                    <a:pt x="37965" y="11249"/>
                    <a:pt x="38028" y="11255"/>
                    <a:pt x="38088" y="11272"/>
                  </a:cubicBezTo>
                  <a:cubicBezTo>
                    <a:pt x="38135" y="11287"/>
                    <a:pt x="38182" y="11306"/>
                    <a:pt x="38218" y="11342"/>
                  </a:cubicBezTo>
                  <a:cubicBezTo>
                    <a:pt x="38262" y="11383"/>
                    <a:pt x="38262" y="11440"/>
                    <a:pt x="38271" y="11499"/>
                  </a:cubicBezTo>
                  <a:cubicBezTo>
                    <a:pt x="38300" y="11664"/>
                    <a:pt x="38405" y="11780"/>
                    <a:pt x="38578" y="11780"/>
                  </a:cubicBezTo>
                  <a:cubicBezTo>
                    <a:pt x="38581" y="11780"/>
                    <a:pt x="38585" y="11780"/>
                    <a:pt x="38589" y="11780"/>
                  </a:cubicBezTo>
                  <a:cubicBezTo>
                    <a:pt x="38670" y="11778"/>
                    <a:pt x="38745" y="11752"/>
                    <a:pt x="38823" y="11742"/>
                  </a:cubicBezTo>
                  <a:cubicBezTo>
                    <a:pt x="38843" y="11740"/>
                    <a:pt x="38862" y="11738"/>
                    <a:pt x="38882" y="11738"/>
                  </a:cubicBezTo>
                  <a:cubicBezTo>
                    <a:pt x="38930" y="11738"/>
                    <a:pt x="38979" y="11745"/>
                    <a:pt x="39024" y="11752"/>
                  </a:cubicBezTo>
                  <a:cubicBezTo>
                    <a:pt x="39265" y="11783"/>
                    <a:pt x="39517" y="11904"/>
                    <a:pt x="39576" y="12158"/>
                  </a:cubicBezTo>
                  <a:cubicBezTo>
                    <a:pt x="39611" y="12319"/>
                    <a:pt x="39517" y="12483"/>
                    <a:pt x="39536" y="12647"/>
                  </a:cubicBezTo>
                  <a:cubicBezTo>
                    <a:pt x="39545" y="12735"/>
                    <a:pt x="39578" y="12819"/>
                    <a:pt x="39645" y="12878"/>
                  </a:cubicBezTo>
                  <a:cubicBezTo>
                    <a:pt x="39714" y="12944"/>
                    <a:pt x="39803" y="12960"/>
                    <a:pt x="39891" y="12985"/>
                  </a:cubicBezTo>
                  <a:cubicBezTo>
                    <a:pt x="40035" y="13022"/>
                    <a:pt x="40152" y="13177"/>
                    <a:pt x="40191" y="13315"/>
                  </a:cubicBezTo>
                  <a:cubicBezTo>
                    <a:pt x="40246" y="13508"/>
                    <a:pt x="40171" y="13711"/>
                    <a:pt x="40078" y="13877"/>
                  </a:cubicBezTo>
                  <a:cubicBezTo>
                    <a:pt x="40044" y="13935"/>
                    <a:pt x="40050" y="14007"/>
                    <a:pt x="40096" y="14050"/>
                  </a:cubicBezTo>
                  <a:cubicBezTo>
                    <a:pt x="40203" y="14148"/>
                    <a:pt x="40344" y="14172"/>
                    <a:pt x="40468" y="14241"/>
                  </a:cubicBezTo>
                  <a:cubicBezTo>
                    <a:pt x="40589" y="14305"/>
                    <a:pt x="40687" y="14397"/>
                    <a:pt x="40777" y="14497"/>
                  </a:cubicBezTo>
                  <a:cubicBezTo>
                    <a:pt x="40943" y="14678"/>
                    <a:pt x="41097" y="14933"/>
                    <a:pt x="41087" y="15187"/>
                  </a:cubicBezTo>
                  <a:cubicBezTo>
                    <a:pt x="41084" y="15252"/>
                    <a:pt x="41121" y="15293"/>
                    <a:pt x="41166" y="15309"/>
                  </a:cubicBezTo>
                  <a:cubicBezTo>
                    <a:pt x="40495" y="16616"/>
                    <a:pt x="40136" y="18072"/>
                    <a:pt x="39514" y="19401"/>
                  </a:cubicBezTo>
                  <a:cubicBezTo>
                    <a:pt x="38752" y="21025"/>
                    <a:pt x="37926" y="22619"/>
                    <a:pt x="37104" y="24212"/>
                  </a:cubicBezTo>
                  <a:cubicBezTo>
                    <a:pt x="36863" y="24102"/>
                    <a:pt x="36589" y="24115"/>
                    <a:pt x="36330" y="24073"/>
                  </a:cubicBezTo>
                  <a:cubicBezTo>
                    <a:pt x="35974" y="24015"/>
                    <a:pt x="35614" y="23952"/>
                    <a:pt x="35256" y="23886"/>
                  </a:cubicBezTo>
                  <a:cubicBezTo>
                    <a:pt x="34548" y="23751"/>
                    <a:pt x="33843" y="23592"/>
                    <a:pt x="33141" y="23423"/>
                  </a:cubicBezTo>
                  <a:cubicBezTo>
                    <a:pt x="32810" y="23348"/>
                    <a:pt x="32482" y="23267"/>
                    <a:pt x="32152" y="23189"/>
                  </a:cubicBezTo>
                  <a:cubicBezTo>
                    <a:pt x="32149" y="23180"/>
                    <a:pt x="32146" y="23171"/>
                    <a:pt x="32138" y="23162"/>
                  </a:cubicBezTo>
                  <a:cubicBezTo>
                    <a:pt x="32064" y="23059"/>
                    <a:pt x="32114" y="22907"/>
                    <a:pt x="32158" y="22800"/>
                  </a:cubicBezTo>
                  <a:cubicBezTo>
                    <a:pt x="32216" y="22656"/>
                    <a:pt x="32304" y="22521"/>
                    <a:pt x="32398" y="22397"/>
                  </a:cubicBezTo>
                  <a:cubicBezTo>
                    <a:pt x="32491" y="22277"/>
                    <a:pt x="32597" y="22177"/>
                    <a:pt x="32728" y="22101"/>
                  </a:cubicBezTo>
                  <a:cubicBezTo>
                    <a:pt x="32813" y="22052"/>
                    <a:pt x="32915" y="21995"/>
                    <a:pt x="33014" y="21980"/>
                  </a:cubicBezTo>
                  <a:cubicBezTo>
                    <a:pt x="33028" y="21978"/>
                    <a:pt x="33043" y="21977"/>
                    <a:pt x="33059" y="21977"/>
                  </a:cubicBezTo>
                  <a:cubicBezTo>
                    <a:pt x="33096" y="21977"/>
                    <a:pt x="33136" y="21982"/>
                    <a:pt x="33170" y="21986"/>
                  </a:cubicBezTo>
                  <a:cubicBezTo>
                    <a:pt x="33220" y="21993"/>
                    <a:pt x="33273" y="21993"/>
                    <a:pt x="33325" y="21995"/>
                  </a:cubicBezTo>
                  <a:cubicBezTo>
                    <a:pt x="33328" y="21996"/>
                    <a:pt x="33332" y="21996"/>
                    <a:pt x="33335" y="21996"/>
                  </a:cubicBezTo>
                  <a:cubicBezTo>
                    <a:pt x="33457" y="21996"/>
                    <a:pt x="33531" y="21846"/>
                    <a:pt x="33470" y="21745"/>
                  </a:cubicBezTo>
                  <a:cubicBezTo>
                    <a:pt x="33316" y="21490"/>
                    <a:pt x="33108" y="21265"/>
                    <a:pt x="33158" y="20943"/>
                  </a:cubicBezTo>
                  <a:cubicBezTo>
                    <a:pt x="33180" y="20797"/>
                    <a:pt x="33256" y="20673"/>
                    <a:pt x="33364" y="20572"/>
                  </a:cubicBezTo>
                  <a:cubicBezTo>
                    <a:pt x="33470" y="20471"/>
                    <a:pt x="33613" y="20431"/>
                    <a:pt x="33704" y="20309"/>
                  </a:cubicBezTo>
                  <a:cubicBezTo>
                    <a:pt x="33739" y="20262"/>
                    <a:pt x="33721" y="20182"/>
                    <a:pt x="33684" y="20145"/>
                  </a:cubicBezTo>
                  <a:cubicBezTo>
                    <a:pt x="33578" y="20042"/>
                    <a:pt x="33468" y="19944"/>
                    <a:pt x="33409" y="19803"/>
                  </a:cubicBezTo>
                  <a:cubicBezTo>
                    <a:pt x="33362" y="19697"/>
                    <a:pt x="33350" y="19573"/>
                    <a:pt x="33366" y="19459"/>
                  </a:cubicBezTo>
                  <a:cubicBezTo>
                    <a:pt x="33410" y="19182"/>
                    <a:pt x="33621" y="18986"/>
                    <a:pt x="33856" y="18854"/>
                  </a:cubicBezTo>
                  <a:cubicBezTo>
                    <a:pt x="33940" y="18804"/>
                    <a:pt x="33969" y="18667"/>
                    <a:pt x="33890" y="18599"/>
                  </a:cubicBezTo>
                  <a:cubicBezTo>
                    <a:pt x="33814" y="18534"/>
                    <a:pt x="33744" y="18494"/>
                    <a:pt x="33680" y="18416"/>
                  </a:cubicBezTo>
                  <a:cubicBezTo>
                    <a:pt x="33631" y="18357"/>
                    <a:pt x="33584" y="18277"/>
                    <a:pt x="33558" y="18203"/>
                  </a:cubicBezTo>
                  <a:cubicBezTo>
                    <a:pt x="33497" y="18038"/>
                    <a:pt x="33491" y="17862"/>
                    <a:pt x="33548" y="17692"/>
                  </a:cubicBezTo>
                  <a:cubicBezTo>
                    <a:pt x="33576" y="17610"/>
                    <a:pt x="33622" y="17536"/>
                    <a:pt x="33685" y="17475"/>
                  </a:cubicBezTo>
                  <a:cubicBezTo>
                    <a:pt x="33745" y="17417"/>
                    <a:pt x="33822" y="17382"/>
                    <a:pt x="33880" y="17323"/>
                  </a:cubicBezTo>
                  <a:cubicBezTo>
                    <a:pt x="34051" y="17152"/>
                    <a:pt x="33904" y="16906"/>
                    <a:pt x="33804" y="16736"/>
                  </a:cubicBezTo>
                  <a:cubicBezTo>
                    <a:pt x="33697" y="16555"/>
                    <a:pt x="33598" y="16380"/>
                    <a:pt x="33626" y="16159"/>
                  </a:cubicBezTo>
                  <a:cubicBezTo>
                    <a:pt x="33647" y="15965"/>
                    <a:pt x="33768" y="15835"/>
                    <a:pt x="33913" y="15713"/>
                  </a:cubicBezTo>
                  <a:cubicBezTo>
                    <a:pt x="34054" y="15597"/>
                    <a:pt x="34244" y="15440"/>
                    <a:pt x="34200" y="15235"/>
                  </a:cubicBezTo>
                  <a:cubicBezTo>
                    <a:pt x="34185" y="15154"/>
                    <a:pt x="34145" y="15081"/>
                    <a:pt x="34122" y="15001"/>
                  </a:cubicBezTo>
                  <a:cubicBezTo>
                    <a:pt x="34098" y="14904"/>
                    <a:pt x="34091" y="14804"/>
                    <a:pt x="34094" y="14704"/>
                  </a:cubicBezTo>
                  <a:cubicBezTo>
                    <a:pt x="34100" y="14485"/>
                    <a:pt x="34161" y="14220"/>
                    <a:pt x="34322" y="14057"/>
                  </a:cubicBezTo>
                  <a:cubicBezTo>
                    <a:pt x="34393" y="13982"/>
                    <a:pt x="34496" y="13954"/>
                    <a:pt x="34593" y="13920"/>
                  </a:cubicBezTo>
                  <a:cubicBezTo>
                    <a:pt x="34708" y="13880"/>
                    <a:pt x="34812" y="13836"/>
                    <a:pt x="34905" y="13759"/>
                  </a:cubicBezTo>
                  <a:cubicBezTo>
                    <a:pt x="34952" y="13721"/>
                    <a:pt x="34959" y="13634"/>
                    <a:pt x="34927" y="13585"/>
                  </a:cubicBezTo>
                  <a:cubicBezTo>
                    <a:pt x="34771" y="13345"/>
                    <a:pt x="34859" y="13033"/>
                    <a:pt x="35005" y="12808"/>
                  </a:cubicBezTo>
                  <a:cubicBezTo>
                    <a:pt x="35039" y="12758"/>
                    <a:pt x="35077" y="12705"/>
                    <a:pt x="35126" y="12667"/>
                  </a:cubicBezTo>
                  <a:cubicBezTo>
                    <a:pt x="35189" y="12620"/>
                    <a:pt x="35272" y="12601"/>
                    <a:pt x="35343" y="12569"/>
                  </a:cubicBezTo>
                  <a:cubicBezTo>
                    <a:pt x="35461" y="12513"/>
                    <a:pt x="35532" y="12441"/>
                    <a:pt x="35586" y="12323"/>
                  </a:cubicBezTo>
                  <a:cubicBezTo>
                    <a:pt x="35707" y="12053"/>
                    <a:pt x="35914" y="11811"/>
                    <a:pt x="36195" y="11702"/>
                  </a:cubicBezTo>
                  <a:cubicBezTo>
                    <a:pt x="36301" y="11661"/>
                    <a:pt x="36413" y="11640"/>
                    <a:pt x="36527" y="11640"/>
                  </a:cubicBezTo>
                  <a:cubicBezTo>
                    <a:pt x="36564" y="11640"/>
                    <a:pt x="36601" y="11642"/>
                    <a:pt x="36637" y="11646"/>
                  </a:cubicBezTo>
                  <a:cubicBezTo>
                    <a:pt x="36748" y="11659"/>
                    <a:pt x="36839" y="11708"/>
                    <a:pt x="36940" y="11708"/>
                  </a:cubicBezTo>
                  <a:cubicBezTo>
                    <a:pt x="36979" y="11708"/>
                    <a:pt x="37019" y="11701"/>
                    <a:pt x="37062" y="11681"/>
                  </a:cubicBezTo>
                  <a:cubicBezTo>
                    <a:pt x="37189" y="11622"/>
                    <a:pt x="37275" y="11504"/>
                    <a:pt x="37375" y="11410"/>
                  </a:cubicBezTo>
                  <a:cubicBezTo>
                    <a:pt x="37468" y="11320"/>
                    <a:pt x="37583" y="11289"/>
                    <a:pt x="37708" y="11267"/>
                  </a:cubicBezTo>
                  <a:cubicBezTo>
                    <a:pt x="37771" y="11256"/>
                    <a:pt x="37837" y="11249"/>
                    <a:pt x="37903" y="11249"/>
                  </a:cubicBezTo>
                  <a:close/>
                  <a:moveTo>
                    <a:pt x="13394" y="21357"/>
                  </a:moveTo>
                  <a:cubicBezTo>
                    <a:pt x="13475" y="21357"/>
                    <a:pt x="13557" y="21369"/>
                    <a:pt x="13637" y="21395"/>
                  </a:cubicBezTo>
                  <a:cubicBezTo>
                    <a:pt x="13853" y="21467"/>
                    <a:pt x="14024" y="21630"/>
                    <a:pt x="14243" y="21692"/>
                  </a:cubicBezTo>
                  <a:cubicBezTo>
                    <a:pt x="14301" y="21708"/>
                    <a:pt x="14357" y="21716"/>
                    <a:pt x="14411" y="21716"/>
                  </a:cubicBezTo>
                  <a:cubicBezTo>
                    <a:pt x="14574" y="21716"/>
                    <a:pt x="14723" y="21652"/>
                    <a:pt x="14879" y="21578"/>
                  </a:cubicBezTo>
                  <a:cubicBezTo>
                    <a:pt x="14957" y="21540"/>
                    <a:pt x="15058" y="21493"/>
                    <a:pt x="15149" y="21493"/>
                  </a:cubicBezTo>
                  <a:cubicBezTo>
                    <a:pt x="15194" y="21493"/>
                    <a:pt x="15237" y="21505"/>
                    <a:pt x="15272" y="21535"/>
                  </a:cubicBezTo>
                  <a:cubicBezTo>
                    <a:pt x="15360" y="21606"/>
                    <a:pt x="15404" y="21719"/>
                    <a:pt x="15469" y="21812"/>
                  </a:cubicBezTo>
                  <a:cubicBezTo>
                    <a:pt x="15551" y="21933"/>
                    <a:pt x="15659" y="22036"/>
                    <a:pt x="15803" y="22071"/>
                  </a:cubicBezTo>
                  <a:cubicBezTo>
                    <a:pt x="15851" y="22083"/>
                    <a:pt x="15899" y="22088"/>
                    <a:pt x="15946" y="22088"/>
                  </a:cubicBezTo>
                  <a:cubicBezTo>
                    <a:pt x="16110" y="22088"/>
                    <a:pt x="16272" y="22029"/>
                    <a:pt x="16422" y="21968"/>
                  </a:cubicBezTo>
                  <a:cubicBezTo>
                    <a:pt x="16447" y="22009"/>
                    <a:pt x="16459" y="22048"/>
                    <a:pt x="16469" y="22098"/>
                  </a:cubicBezTo>
                  <a:cubicBezTo>
                    <a:pt x="16480" y="22157"/>
                    <a:pt x="16484" y="22208"/>
                    <a:pt x="16487" y="22267"/>
                  </a:cubicBezTo>
                  <a:cubicBezTo>
                    <a:pt x="16494" y="22399"/>
                    <a:pt x="16478" y="22546"/>
                    <a:pt x="16552" y="22661"/>
                  </a:cubicBezTo>
                  <a:cubicBezTo>
                    <a:pt x="16573" y="22693"/>
                    <a:pt x="16604" y="22707"/>
                    <a:pt x="16635" y="22707"/>
                  </a:cubicBezTo>
                  <a:cubicBezTo>
                    <a:pt x="16683" y="22707"/>
                    <a:pt x="16731" y="22671"/>
                    <a:pt x="16733" y="22611"/>
                  </a:cubicBezTo>
                  <a:cubicBezTo>
                    <a:pt x="16737" y="22541"/>
                    <a:pt x="16723" y="22472"/>
                    <a:pt x="16709" y="22400"/>
                  </a:cubicBezTo>
                  <a:cubicBezTo>
                    <a:pt x="16698" y="22338"/>
                    <a:pt x="16691" y="22275"/>
                    <a:pt x="16676" y="22213"/>
                  </a:cubicBezTo>
                  <a:cubicBezTo>
                    <a:pt x="16651" y="22106"/>
                    <a:pt x="16607" y="22010"/>
                    <a:pt x="16546" y="21920"/>
                  </a:cubicBezTo>
                  <a:cubicBezTo>
                    <a:pt x="16637" y="21885"/>
                    <a:pt x="16734" y="21856"/>
                    <a:pt x="16830" y="21856"/>
                  </a:cubicBezTo>
                  <a:cubicBezTo>
                    <a:pt x="16887" y="21856"/>
                    <a:pt x="16943" y="21866"/>
                    <a:pt x="16998" y="21892"/>
                  </a:cubicBezTo>
                  <a:cubicBezTo>
                    <a:pt x="17165" y="21974"/>
                    <a:pt x="17250" y="22155"/>
                    <a:pt x="17388" y="22272"/>
                  </a:cubicBezTo>
                  <a:cubicBezTo>
                    <a:pt x="17518" y="22381"/>
                    <a:pt x="17672" y="22424"/>
                    <a:pt x="17836" y="22424"/>
                  </a:cubicBezTo>
                  <a:cubicBezTo>
                    <a:pt x="17865" y="22424"/>
                    <a:pt x="17895" y="22423"/>
                    <a:pt x="17925" y="22420"/>
                  </a:cubicBezTo>
                  <a:cubicBezTo>
                    <a:pt x="17943" y="22417"/>
                    <a:pt x="17962" y="22416"/>
                    <a:pt x="17983" y="22413"/>
                  </a:cubicBezTo>
                  <a:cubicBezTo>
                    <a:pt x="18104" y="22395"/>
                    <a:pt x="18265" y="22338"/>
                    <a:pt x="18405" y="22338"/>
                  </a:cubicBezTo>
                  <a:cubicBezTo>
                    <a:pt x="18471" y="22338"/>
                    <a:pt x="18532" y="22351"/>
                    <a:pt x="18583" y="22386"/>
                  </a:cubicBezTo>
                  <a:cubicBezTo>
                    <a:pt x="18683" y="22455"/>
                    <a:pt x="18744" y="22602"/>
                    <a:pt x="18811" y="22710"/>
                  </a:cubicBezTo>
                  <a:cubicBezTo>
                    <a:pt x="18895" y="22847"/>
                    <a:pt x="19007" y="22958"/>
                    <a:pt x="19176" y="22972"/>
                  </a:cubicBezTo>
                  <a:cubicBezTo>
                    <a:pt x="19188" y="22973"/>
                    <a:pt x="19200" y="22974"/>
                    <a:pt x="19212" y="22974"/>
                  </a:cubicBezTo>
                  <a:cubicBezTo>
                    <a:pt x="19425" y="22974"/>
                    <a:pt x="19609" y="22828"/>
                    <a:pt x="19820" y="22822"/>
                  </a:cubicBezTo>
                  <a:cubicBezTo>
                    <a:pt x="19825" y="22822"/>
                    <a:pt x="19829" y="22822"/>
                    <a:pt x="19833" y="22822"/>
                  </a:cubicBezTo>
                  <a:cubicBezTo>
                    <a:pt x="19896" y="22822"/>
                    <a:pt x="19934" y="22844"/>
                    <a:pt x="19963" y="22900"/>
                  </a:cubicBezTo>
                  <a:cubicBezTo>
                    <a:pt x="20003" y="22975"/>
                    <a:pt x="20025" y="23059"/>
                    <a:pt x="20074" y="23128"/>
                  </a:cubicBezTo>
                  <a:cubicBezTo>
                    <a:pt x="20176" y="23278"/>
                    <a:pt x="20330" y="23353"/>
                    <a:pt x="20502" y="23353"/>
                  </a:cubicBezTo>
                  <a:cubicBezTo>
                    <a:pt x="20530" y="23353"/>
                    <a:pt x="20558" y="23351"/>
                    <a:pt x="20587" y="23347"/>
                  </a:cubicBezTo>
                  <a:cubicBezTo>
                    <a:pt x="20739" y="23326"/>
                    <a:pt x="20898" y="23260"/>
                    <a:pt x="21053" y="23260"/>
                  </a:cubicBezTo>
                  <a:cubicBezTo>
                    <a:pt x="21066" y="23260"/>
                    <a:pt x="21079" y="23261"/>
                    <a:pt x="21092" y="23262"/>
                  </a:cubicBezTo>
                  <a:cubicBezTo>
                    <a:pt x="21404" y="23290"/>
                    <a:pt x="21675" y="23595"/>
                    <a:pt x="21737" y="23890"/>
                  </a:cubicBezTo>
                  <a:cubicBezTo>
                    <a:pt x="21750" y="23952"/>
                    <a:pt x="21747" y="24008"/>
                    <a:pt x="21726" y="24068"/>
                  </a:cubicBezTo>
                  <a:cubicBezTo>
                    <a:pt x="21629" y="24024"/>
                    <a:pt x="21525" y="23993"/>
                    <a:pt x="21417" y="23978"/>
                  </a:cubicBezTo>
                  <a:cubicBezTo>
                    <a:pt x="21390" y="23975"/>
                    <a:pt x="21362" y="23973"/>
                    <a:pt x="21333" y="23973"/>
                  </a:cubicBezTo>
                  <a:cubicBezTo>
                    <a:pt x="21135" y="23973"/>
                    <a:pt x="20914" y="24051"/>
                    <a:pt x="20821" y="24230"/>
                  </a:cubicBezTo>
                  <a:cubicBezTo>
                    <a:pt x="20802" y="24265"/>
                    <a:pt x="20790" y="24297"/>
                    <a:pt x="20774" y="24331"/>
                  </a:cubicBezTo>
                  <a:cubicBezTo>
                    <a:pt x="20747" y="24318"/>
                    <a:pt x="20724" y="24312"/>
                    <a:pt x="20718" y="24308"/>
                  </a:cubicBezTo>
                  <a:cubicBezTo>
                    <a:pt x="20655" y="24293"/>
                    <a:pt x="20583" y="24290"/>
                    <a:pt x="20519" y="24281"/>
                  </a:cubicBezTo>
                  <a:cubicBezTo>
                    <a:pt x="20482" y="24277"/>
                    <a:pt x="20445" y="24275"/>
                    <a:pt x="20409" y="24275"/>
                  </a:cubicBezTo>
                  <a:cubicBezTo>
                    <a:pt x="20193" y="24275"/>
                    <a:pt x="19988" y="24347"/>
                    <a:pt x="19847" y="24525"/>
                  </a:cubicBezTo>
                  <a:cubicBezTo>
                    <a:pt x="19791" y="24597"/>
                    <a:pt x="19753" y="24699"/>
                    <a:pt x="19682" y="24756"/>
                  </a:cubicBezTo>
                  <a:cubicBezTo>
                    <a:pt x="19654" y="24780"/>
                    <a:pt x="19620" y="24787"/>
                    <a:pt x="19583" y="24787"/>
                  </a:cubicBezTo>
                  <a:cubicBezTo>
                    <a:pt x="19526" y="24787"/>
                    <a:pt x="19463" y="24769"/>
                    <a:pt x="19416" y="24759"/>
                  </a:cubicBezTo>
                  <a:cubicBezTo>
                    <a:pt x="19407" y="24756"/>
                    <a:pt x="19400" y="24756"/>
                    <a:pt x="19391" y="24755"/>
                  </a:cubicBezTo>
                  <a:cubicBezTo>
                    <a:pt x="19405" y="24577"/>
                    <a:pt x="19403" y="24396"/>
                    <a:pt x="19383" y="24218"/>
                  </a:cubicBezTo>
                  <a:cubicBezTo>
                    <a:pt x="19363" y="24012"/>
                    <a:pt x="19344" y="23805"/>
                    <a:pt x="19285" y="23609"/>
                  </a:cubicBezTo>
                  <a:cubicBezTo>
                    <a:pt x="19269" y="23558"/>
                    <a:pt x="19225" y="23534"/>
                    <a:pt x="19182" y="23534"/>
                  </a:cubicBezTo>
                  <a:cubicBezTo>
                    <a:pt x="19129" y="23534"/>
                    <a:pt x="19076" y="23569"/>
                    <a:pt x="19076" y="23636"/>
                  </a:cubicBezTo>
                  <a:cubicBezTo>
                    <a:pt x="19079" y="23842"/>
                    <a:pt x="19130" y="24038"/>
                    <a:pt x="19166" y="24235"/>
                  </a:cubicBezTo>
                  <a:cubicBezTo>
                    <a:pt x="19195" y="24401"/>
                    <a:pt x="19222" y="24564"/>
                    <a:pt x="19235" y="24729"/>
                  </a:cubicBezTo>
                  <a:cubicBezTo>
                    <a:pt x="19198" y="24724"/>
                    <a:pt x="19161" y="24721"/>
                    <a:pt x="19123" y="24721"/>
                  </a:cubicBezTo>
                  <a:cubicBezTo>
                    <a:pt x="19081" y="24721"/>
                    <a:pt x="19038" y="24724"/>
                    <a:pt x="18994" y="24733"/>
                  </a:cubicBezTo>
                  <a:cubicBezTo>
                    <a:pt x="18945" y="24743"/>
                    <a:pt x="18896" y="24760"/>
                    <a:pt x="18852" y="24782"/>
                  </a:cubicBezTo>
                  <a:cubicBezTo>
                    <a:pt x="18780" y="24480"/>
                    <a:pt x="18579" y="24198"/>
                    <a:pt x="18355" y="24001"/>
                  </a:cubicBezTo>
                  <a:cubicBezTo>
                    <a:pt x="18249" y="23907"/>
                    <a:pt x="18118" y="23807"/>
                    <a:pt x="17978" y="23762"/>
                  </a:cubicBezTo>
                  <a:cubicBezTo>
                    <a:pt x="17980" y="23738"/>
                    <a:pt x="17980" y="23715"/>
                    <a:pt x="17982" y="23693"/>
                  </a:cubicBezTo>
                  <a:cubicBezTo>
                    <a:pt x="17988" y="23642"/>
                    <a:pt x="17990" y="23628"/>
                    <a:pt x="17998" y="23581"/>
                  </a:cubicBezTo>
                  <a:cubicBezTo>
                    <a:pt x="18001" y="23538"/>
                    <a:pt x="18004" y="23522"/>
                    <a:pt x="18009" y="23490"/>
                  </a:cubicBezTo>
                  <a:cubicBezTo>
                    <a:pt x="18015" y="23447"/>
                    <a:pt x="18021" y="23408"/>
                    <a:pt x="18029" y="23368"/>
                  </a:cubicBezTo>
                  <a:cubicBezTo>
                    <a:pt x="18044" y="23286"/>
                    <a:pt x="18062" y="23202"/>
                    <a:pt x="18071" y="23118"/>
                  </a:cubicBezTo>
                  <a:cubicBezTo>
                    <a:pt x="18076" y="23083"/>
                    <a:pt x="18083" y="23043"/>
                    <a:pt x="18083" y="23009"/>
                  </a:cubicBezTo>
                  <a:cubicBezTo>
                    <a:pt x="18083" y="22970"/>
                    <a:pt x="18077" y="22931"/>
                    <a:pt x="18074" y="22892"/>
                  </a:cubicBezTo>
                  <a:cubicBezTo>
                    <a:pt x="18067" y="22837"/>
                    <a:pt x="18018" y="22795"/>
                    <a:pt x="17968" y="22795"/>
                  </a:cubicBezTo>
                  <a:cubicBezTo>
                    <a:pt x="17937" y="22795"/>
                    <a:pt x="17910" y="22811"/>
                    <a:pt x="17890" y="22844"/>
                  </a:cubicBezTo>
                  <a:cubicBezTo>
                    <a:pt x="17850" y="22920"/>
                    <a:pt x="17816" y="22991"/>
                    <a:pt x="17792" y="23074"/>
                  </a:cubicBezTo>
                  <a:cubicBezTo>
                    <a:pt x="17771" y="23150"/>
                    <a:pt x="17759" y="23228"/>
                    <a:pt x="17746" y="23309"/>
                  </a:cubicBezTo>
                  <a:cubicBezTo>
                    <a:pt x="17724" y="23454"/>
                    <a:pt x="17711" y="23597"/>
                    <a:pt x="17712" y="23745"/>
                  </a:cubicBezTo>
                  <a:cubicBezTo>
                    <a:pt x="17695" y="23746"/>
                    <a:pt x="17679" y="23747"/>
                    <a:pt x="17663" y="23747"/>
                  </a:cubicBezTo>
                  <a:cubicBezTo>
                    <a:pt x="17638" y="23747"/>
                    <a:pt x="17613" y="23745"/>
                    <a:pt x="17587" y="23741"/>
                  </a:cubicBezTo>
                  <a:cubicBezTo>
                    <a:pt x="17583" y="23739"/>
                    <a:pt x="17578" y="23739"/>
                    <a:pt x="17574" y="23739"/>
                  </a:cubicBezTo>
                  <a:cubicBezTo>
                    <a:pt x="17572" y="23729"/>
                    <a:pt x="17571" y="23723"/>
                    <a:pt x="17567" y="23717"/>
                  </a:cubicBezTo>
                  <a:cubicBezTo>
                    <a:pt x="17521" y="23551"/>
                    <a:pt x="17430" y="23370"/>
                    <a:pt x="17253" y="23317"/>
                  </a:cubicBezTo>
                  <a:cubicBezTo>
                    <a:pt x="17212" y="23304"/>
                    <a:pt x="17169" y="23301"/>
                    <a:pt x="17127" y="23301"/>
                  </a:cubicBezTo>
                  <a:cubicBezTo>
                    <a:pt x="17091" y="23301"/>
                    <a:pt x="17056" y="23303"/>
                    <a:pt x="17022" y="23303"/>
                  </a:cubicBezTo>
                  <a:cubicBezTo>
                    <a:pt x="16974" y="23303"/>
                    <a:pt x="16928" y="23300"/>
                    <a:pt x="16886" y="23282"/>
                  </a:cubicBezTo>
                  <a:cubicBezTo>
                    <a:pt x="16822" y="23253"/>
                    <a:pt x="16781" y="23182"/>
                    <a:pt x="16741" y="23125"/>
                  </a:cubicBezTo>
                  <a:cubicBezTo>
                    <a:pt x="16681" y="23041"/>
                    <a:pt x="16623" y="22964"/>
                    <a:pt x="16532" y="22907"/>
                  </a:cubicBezTo>
                  <a:cubicBezTo>
                    <a:pt x="16394" y="22814"/>
                    <a:pt x="16241" y="22762"/>
                    <a:pt x="16080" y="22762"/>
                  </a:cubicBezTo>
                  <a:cubicBezTo>
                    <a:pt x="16033" y="22762"/>
                    <a:pt x="15986" y="22766"/>
                    <a:pt x="15939" y="22775"/>
                  </a:cubicBezTo>
                  <a:cubicBezTo>
                    <a:pt x="15920" y="22779"/>
                    <a:pt x="15904" y="22781"/>
                    <a:pt x="15891" y="22781"/>
                  </a:cubicBezTo>
                  <a:cubicBezTo>
                    <a:pt x="15852" y="22781"/>
                    <a:pt x="15828" y="22765"/>
                    <a:pt x="15798" y="22717"/>
                  </a:cubicBezTo>
                  <a:cubicBezTo>
                    <a:pt x="15754" y="22647"/>
                    <a:pt x="15723" y="22571"/>
                    <a:pt x="15665" y="22509"/>
                  </a:cubicBezTo>
                  <a:cubicBezTo>
                    <a:pt x="15576" y="22415"/>
                    <a:pt x="15466" y="22382"/>
                    <a:pt x="15352" y="22382"/>
                  </a:cubicBezTo>
                  <a:cubicBezTo>
                    <a:pt x="15264" y="22382"/>
                    <a:pt x="15174" y="22401"/>
                    <a:pt x="15088" y="22426"/>
                  </a:cubicBezTo>
                  <a:cubicBezTo>
                    <a:pt x="15028" y="22444"/>
                    <a:pt x="14963" y="22465"/>
                    <a:pt x="14897" y="22465"/>
                  </a:cubicBezTo>
                  <a:cubicBezTo>
                    <a:pt x="14871" y="22465"/>
                    <a:pt x="14845" y="22462"/>
                    <a:pt x="14819" y="22454"/>
                  </a:cubicBezTo>
                  <a:cubicBezTo>
                    <a:pt x="14735" y="22426"/>
                    <a:pt x="14663" y="22364"/>
                    <a:pt x="14585" y="22327"/>
                  </a:cubicBezTo>
                  <a:cubicBezTo>
                    <a:pt x="14503" y="22286"/>
                    <a:pt x="14421" y="22266"/>
                    <a:pt x="14339" y="22266"/>
                  </a:cubicBezTo>
                  <a:cubicBezTo>
                    <a:pt x="14266" y="22266"/>
                    <a:pt x="14192" y="22282"/>
                    <a:pt x="14118" y="22314"/>
                  </a:cubicBezTo>
                  <a:cubicBezTo>
                    <a:pt x="13999" y="22365"/>
                    <a:pt x="13892" y="22455"/>
                    <a:pt x="13761" y="22467"/>
                  </a:cubicBezTo>
                  <a:cubicBezTo>
                    <a:pt x="13755" y="22467"/>
                    <a:pt x="13750" y="22468"/>
                    <a:pt x="13745" y="22468"/>
                  </a:cubicBezTo>
                  <a:cubicBezTo>
                    <a:pt x="13664" y="22468"/>
                    <a:pt x="13603" y="22424"/>
                    <a:pt x="13531" y="22386"/>
                  </a:cubicBezTo>
                  <a:cubicBezTo>
                    <a:pt x="13440" y="22338"/>
                    <a:pt x="13346" y="22308"/>
                    <a:pt x="13244" y="22308"/>
                  </a:cubicBezTo>
                  <a:cubicBezTo>
                    <a:pt x="13241" y="22308"/>
                    <a:pt x="13237" y="22308"/>
                    <a:pt x="13234" y="22308"/>
                  </a:cubicBezTo>
                  <a:cubicBezTo>
                    <a:pt x="13037" y="22312"/>
                    <a:pt x="12885" y="22413"/>
                    <a:pt x="12731" y="22524"/>
                  </a:cubicBezTo>
                  <a:cubicBezTo>
                    <a:pt x="12688" y="22556"/>
                    <a:pt x="12647" y="22587"/>
                    <a:pt x="12598" y="22609"/>
                  </a:cubicBezTo>
                  <a:cubicBezTo>
                    <a:pt x="12600" y="22590"/>
                    <a:pt x="12598" y="22573"/>
                    <a:pt x="12593" y="22553"/>
                  </a:cubicBezTo>
                  <a:cubicBezTo>
                    <a:pt x="12558" y="22425"/>
                    <a:pt x="12578" y="22287"/>
                    <a:pt x="12568" y="22157"/>
                  </a:cubicBezTo>
                  <a:cubicBezTo>
                    <a:pt x="12562" y="22026"/>
                    <a:pt x="12531" y="21891"/>
                    <a:pt x="12488" y="21764"/>
                  </a:cubicBezTo>
                  <a:cubicBezTo>
                    <a:pt x="12488" y="21761"/>
                    <a:pt x="12485" y="21760"/>
                    <a:pt x="12485" y="21757"/>
                  </a:cubicBezTo>
                  <a:cubicBezTo>
                    <a:pt x="12552" y="21704"/>
                    <a:pt x="12626" y="21657"/>
                    <a:pt x="12700" y="21610"/>
                  </a:cubicBezTo>
                  <a:cubicBezTo>
                    <a:pt x="12797" y="21551"/>
                    <a:pt x="12900" y="21491"/>
                    <a:pt x="13006" y="21444"/>
                  </a:cubicBezTo>
                  <a:cubicBezTo>
                    <a:pt x="13129" y="21389"/>
                    <a:pt x="13261" y="21357"/>
                    <a:pt x="13394" y="21357"/>
                  </a:cubicBezTo>
                  <a:close/>
                  <a:moveTo>
                    <a:pt x="8513" y="18036"/>
                  </a:moveTo>
                  <a:cubicBezTo>
                    <a:pt x="8679" y="18047"/>
                    <a:pt x="8844" y="18079"/>
                    <a:pt x="9007" y="18107"/>
                  </a:cubicBezTo>
                  <a:cubicBezTo>
                    <a:pt x="9185" y="18138"/>
                    <a:pt x="9364" y="18173"/>
                    <a:pt x="9541" y="18213"/>
                  </a:cubicBezTo>
                  <a:cubicBezTo>
                    <a:pt x="12408" y="18818"/>
                    <a:pt x="15267" y="19418"/>
                    <a:pt x="18117" y="20104"/>
                  </a:cubicBezTo>
                  <a:cubicBezTo>
                    <a:pt x="20060" y="20571"/>
                    <a:pt x="21989" y="21090"/>
                    <a:pt x="23930" y="21574"/>
                  </a:cubicBezTo>
                  <a:cubicBezTo>
                    <a:pt x="25358" y="21929"/>
                    <a:pt x="26790" y="22268"/>
                    <a:pt x="28227" y="22594"/>
                  </a:cubicBezTo>
                  <a:cubicBezTo>
                    <a:pt x="29649" y="22916"/>
                    <a:pt x="31068" y="23255"/>
                    <a:pt x="32484" y="23599"/>
                  </a:cubicBezTo>
                  <a:cubicBezTo>
                    <a:pt x="33192" y="23773"/>
                    <a:pt x="33901" y="23941"/>
                    <a:pt x="34615" y="24093"/>
                  </a:cubicBezTo>
                  <a:cubicBezTo>
                    <a:pt x="35287" y="24235"/>
                    <a:pt x="35970" y="24379"/>
                    <a:pt x="36653" y="24445"/>
                  </a:cubicBezTo>
                  <a:cubicBezTo>
                    <a:pt x="36756" y="24454"/>
                    <a:pt x="36861" y="24465"/>
                    <a:pt x="36962" y="24493"/>
                  </a:cubicBezTo>
                  <a:cubicBezTo>
                    <a:pt x="36927" y="24558"/>
                    <a:pt x="36893" y="24624"/>
                    <a:pt x="36859" y="24689"/>
                  </a:cubicBezTo>
                  <a:cubicBezTo>
                    <a:pt x="36752" y="24897"/>
                    <a:pt x="36647" y="25107"/>
                    <a:pt x="36541" y="25317"/>
                  </a:cubicBezTo>
                  <a:cubicBezTo>
                    <a:pt x="36371" y="25255"/>
                    <a:pt x="36186" y="25265"/>
                    <a:pt x="36017" y="25219"/>
                  </a:cubicBezTo>
                  <a:cubicBezTo>
                    <a:pt x="35760" y="25152"/>
                    <a:pt x="35511" y="25069"/>
                    <a:pt x="35252" y="25004"/>
                  </a:cubicBezTo>
                  <a:cubicBezTo>
                    <a:pt x="34732" y="24873"/>
                    <a:pt x="34210" y="24756"/>
                    <a:pt x="33685" y="24647"/>
                  </a:cubicBezTo>
                  <a:cubicBezTo>
                    <a:pt x="32631" y="24423"/>
                    <a:pt x="31573" y="24227"/>
                    <a:pt x="30518" y="24001"/>
                  </a:cubicBezTo>
                  <a:cubicBezTo>
                    <a:pt x="29444" y="23771"/>
                    <a:pt x="28377" y="23512"/>
                    <a:pt x="27304" y="23274"/>
                  </a:cubicBezTo>
                  <a:cubicBezTo>
                    <a:pt x="26233" y="23033"/>
                    <a:pt x="25163" y="22806"/>
                    <a:pt x="24092" y="22557"/>
                  </a:cubicBezTo>
                  <a:cubicBezTo>
                    <a:pt x="23559" y="22434"/>
                    <a:pt x="23025" y="22307"/>
                    <a:pt x="22487" y="22188"/>
                  </a:cubicBezTo>
                  <a:cubicBezTo>
                    <a:pt x="22239" y="22135"/>
                    <a:pt x="21988" y="22092"/>
                    <a:pt x="21737" y="22051"/>
                  </a:cubicBezTo>
                  <a:cubicBezTo>
                    <a:pt x="21625" y="22019"/>
                    <a:pt x="21512" y="21990"/>
                    <a:pt x="21398" y="21963"/>
                  </a:cubicBezTo>
                  <a:cubicBezTo>
                    <a:pt x="21172" y="21913"/>
                    <a:pt x="20945" y="21869"/>
                    <a:pt x="20718" y="21819"/>
                  </a:cubicBezTo>
                  <a:cubicBezTo>
                    <a:pt x="20250" y="21714"/>
                    <a:pt x="19785" y="21605"/>
                    <a:pt x="19317" y="21501"/>
                  </a:cubicBezTo>
                  <a:cubicBezTo>
                    <a:pt x="18384" y="21292"/>
                    <a:pt x="17453" y="21069"/>
                    <a:pt x="16517" y="20864"/>
                  </a:cubicBezTo>
                  <a:cubicBezTo>
                    <a:pt x="15583" y="20661"/>
                    <a:pt x="14647" y="20464"/>
                    <a:pt x="13712" y="20277"/>
                  </a:cubicBezTo>
                  <a:cubicBezTo>
                    <a:pt x="12773" y="20089"/>
                    <a:pt x="11832" y="19936"/>
                    <a:pt x="10890" y="19768"/>
                  </a:cubicBezTo>
                  <a:cubicBezTo>
                    <a:pt x="10359" y="19674"/>
                    <a:pt x="9828" y="19574"/>
                    <a:pt x="9297" y="19475"/>
                  </a:cubicBezTo>
                  <a:cubicBezTo>
                    <a:pt x="8802" y="19385"/>
                    <a:pt x="8308" y="19298"/>
                    <a:pt x="7805" y="19266"/>
                  </a:cubicBezTo>
                  <a:cubicBezTo>
                    <a:pt x="7824" y="19234"/>
                    <a:pt x="7840" y="19205"/>
                    <a:pt x="7861" y="19174"/>
                  </a:cubicBezTo>
                  <a:cubicBezTo>
                    <a:pt x="7995" y="18947"/>
                    <a:pt x="8125" y="18716"/>
                    <a:pt x="8255" y="18487"/>
                  </a:cubicBezTo>
                  <a:cubicBezTo>
                    <a:pt x="8341" y="18335"/>
                    <a:pt x="8429" y="18185"/>
                    <a:pt x="8513" y="18036"/>
                  </a:cubicBezTo>
                  <a:close/>
                  <a:moveTo>
                    <a:pt x="7817" y="19568"/>
                  </a:moveTo>
                  <a:lnTo>
                    <a:pt x="7817" y="19568"/>
                  </a:lnTo>
                  <a:cubicBezTo>
                    <a:pt x="8232" y="19633"/>
                    <a:pt x="8645" y="19695"/>
                    <a:pt x="9059" y="19768"/>
                  </a:cubicBezTo>
                  <a:cubicBezTo>
                    <a:pt x="9531" y="19855"/>
                    <a:pt x="9999" y="19943"/>
                    <a:pt x="10470" y="20024"/>
                  </a:cubicBezTo>
                  <a:cubicBezTo>
                    <a:pt x="11412" y="20193"/>
                    <a:pt x="12358" y="20339"/>
                    <a:pt x="13297" y="20523"/>
                  </a:cubicBezTo>
                  <a:cubicBezTo>
                    <a:pt x="14236" y="20704"/>
                    <a:pt x="15176" y="20882"/>
                    <a:pt x="16114" y="21073"/>
                  </a:cubicBezTo>
                  <a:cubicBezTo>
                    <a:pt x="16423" y="21135"/>
                    <a:pt x="16734" y="21200"/>
                    <a:pt x="17043" y="21266"/>
                  </a:cubicBezTo>
                  <a:cubicBezTo>
                    <a:pt x="17666" y="21401"/>
                    <a:pt x="18287" y="21537"/>
                    <a:pt x="18907" y="21668"/>
                  </a:cubicBezTo>
                  <a:cubicBezTo>
                    <a:pt x="19430" y="21781"/>
                    <a:pt x="19952" y="21901"/>
                    <a:pt x="20479" y="21999"/>
                  </a:cubicBezTo>
                  <a:cubicBezTo>
                    <a:pt x="20737" y="22048"/>
                    <a:pt x="20995" y="22102"/>
                    <a:pt x="21254" y="22128"/>
                  </a:cubicBezTo>
                  <a:cubicBezTo>
                    <a:pt x="21260" y="22131"/>
                    <a:pt x="21266" y="22131"/>
                    <a:pt x="21273" y="22131"/>
                  </a:cubicBezTo>
                  <a:lnTo>
                    <a:pt x="21275" y="22131"/>
                  </a:lnTo>
                  <a:cubicBezTo>
                    <a:pt x="21528" y="22199"/>
                    <a:pt x="21781" y="22258"/>
                    <a:pt x="22036" y="22320"/>
                  </a:cubicBezTo>
                  <a:cubicBezTo>
                    <a:pt x="22566" y="22450"/>
                    <a:pt x="23092" y="22589"/>
                    <a:pt x="23619" y="22725"/>
                  </a:cubicBezTo>
                  <a:cubicBezTo>
                    <a:pt x="24684" y="22996"/>
                    <a:pt x="25748" y="23244"/>
                    <a:pt x="26815" y="23491"/>
                  </a:cubicBezTo>
                  <a:cubicBezTo>
                    <a:pt x="27883" y="23737"/>
                    <a:pt x="28948" y="23991"/>
                    <a:pt x="30018" y="24230"/>
                  </a:cubicBezTo>
                  <a:cubicBezTo>
                    <a:pt x="30188" y="24268"/>
                    <a:pt x="30357" y="24306"/>
                    <a:pt x="30527" y="24340"/>
                  </a:cubicBezTo>
                  <a:cubicBezTo>
                    <a:pt x="31407" y="24530"/>
                    <a:pt x="32289" y="24697"/>
                    <a:pt x="33168" y="24876"/>
                  </a:cubicBezTo>
                  <a:cubicBezTo>
                    <a:pt x="33698" y="24985"/>
                    <a:pt x="34226" y="25100"/>
                    <a:pt x="34754" y="25225"/>
                  </a:cubicBezTo>
                  <a:cubicBezTo>
                    <a:pt x="35010" y="25285"/>
                    <a:pt x="35268" y="25346"/>
                    <a:pt x="35520" y="25419"/>
                  </a:cubicBezTo>
                  <a:cubicBezTo>
                    <a:pt x="35754" y="25488"/>
                    <a:pt x="35979" y="25566"/>
                    <a:pt x="36225" y="25588"/>
                  </a:cubicBezTo>
                  <a:cubicBezTo>
                    <a:pt x="36281" y="25595"/>
                    <a:pt x="36334" y="25600"/>
                    <a:pt x="36387" y="25608"/>
                  </a:cubicBezTo>
                  <a:cubicBezTo>
                    <a:pt x="36106" y="26166"/>
                    <a:pt x="35827" y="26726"/>
                    <a:pt x="35544" y="27283"/>
                  </a:cubicBezTo>
                  <a:cubicBezTo>
                    <a:pt x="35528" y="27267"/>
                    <a:pt x="35513" y="27252"/>
                    <a:pt x="35494" y="27239"/>
                  </a:cubicBezTo>
                  <a:cubicBezTo>
                    <a:pt x="35419" y="27189"/>
                    <a:pt x="35322" y="27168"/>
                    <a:pt x="35228" y="27168"/>
                  </a:cubicBezTo>
                  <a:cubicBezTo>
                    <a:pt x="35211" y="27168"/>
                    <a:pt x="35194" y="27169"/>
                    <a:pt x="35177" y="27170"/>
                  </a:cubicBezTo>
                  <a:cubicBezTo>
                    <a:pt x="35125" y="27176"/>
                    <a:pt x="35071" y="27183"/>
                    <a:pt x="35018" y="27183"/>
                  </a:cubicBezTo>
                  <a:cubicBezTo>
                    <a:pt x="35009" y="27183"/>
                    <a:pt x="35000" y="27183"/>
                    <a:pt x="34992" y="27183"/>
                  </a:cubicBezTo>
                  <a:cubicBezTo>
                    <a:pt x="34943" y="27181"/>
                    <a:pt x="34902" y="27156"/>
                    <a:pt x="34855" y="27148"/>
                  </a:cubicBezTo>
                  <a:cubicBezTo>
                    <a:pt x="34859" y="27141"/>
                    <a:pt x="34860" y="27132"/>
                    <a:pt x="34860" y="27130"/>
                  </a:cubicBezTo>
                  <a:cubicBezTo>
                    <a:pt x="34862" y="27126"/>
                    <a:pt x="34869" y="27108"/>
                    <a:pt x="34875" y="27094"/>
                  </a:cubicBezTo>
                  <a:cubicBezTo>
                    <a:pt x="34949" y="26944"/>
                    <a:pt x="35031" y="26782"/>
                    <a:pt x="34960" y="26614"/>
                  </a:cubicBezTo>
                  <a:cubicBezTo>
                    <a:pt x="34900" y="26468"/>
                    <a:pt x="34745" y="26424"/>
                    <a:pt x="34603" y="26421"/>
                  </a:cubicBezTo>
                  <a:cubicBezTo>
                    <a:pt x="34444" y="26421"/>
                    <a:pt x="34288" y="26462"/>
                    <a:pt x="34135" y="26493"/>
                  </a:cubicBezTo>
                  <a:cubicBezTo>
                    <a:pt x="34104" y="26500"/>
                    <a:pt x="34074" y="26505"/>
                    <a:pt x="34043" y="26511"/>
                  </a:cubicBezTo>
                  <a:cubicBezTo>
                    <a:pt x="34039" y="26511"/>
                    <a:pt x="34021" y="26514"/>
                    <a:pt x="34015" y="26515"/>
                  </a:cubicBezTo>
                  <a:lnTo>
                    <a:pt x="34012" y="26515"/>
                  </a:lnTo>
                  <a:cubicBezTo>
                    <a:pt x="33990" y="26518"/>
                    <a:pt x="33969" y="26518"/>
                    <a:pt x="33949" y="26519"/>
                  </a:cubicBezTo>
                  <a:cubicBezTo>
                    <a:pt x="33934" y="26519"/>
                    <a:pt x="33917" y="26520"/>
                    <a:pt x="33901" y="26520"/>
                  </a:cubicBezTo>
                  <a:cubicBezTo>
                    <a:pt x="33880" y="26520"/>
                    <a:pt x="33860" y="26519"/>
                    <a:pt x="33840" y="26516"/>
                  </a:cubicBezTo>
                  <a:cubicBezTo>
                    <a:pt x="33822" y="26514"/>
                    <a:pt x="33809" y="26510"/>
                    <a:pt x="33793" y="26505"/>
                  </a:cubicBezTo>
                  <a:cubicBezTo>
                    <a:pt x="33793" y="26505"/>
                    <a:pt x="33791" y="26502"/>
                    <a:pt x="33787" y="26501"/>
                  </a:cubicBezTo>
                  <a:cubicBezTo>
                    <a:pt x="33787" y="26499"/>
                    <a:pt x="33787" y="26491"/>
                    <a:pt x="33784" y="26491"/>
                  </a:cubicBezTo>
                  <a:lnTo>
                    <a:pt x="33784" y="26429"/>
                  </a:lnTo>
                  <a:cubicBezTo>
                    <a:pt x="33788" y="26364"/>
                    <a:pt x="33799" y="26299"/>
                    <a:pt x="33804" y="26235"/>
                  </a:cubicBezTo>
                  <a:cubicBezTo>
                    <a:pt x="33810" y="26102"/>
                    <a:pt x="33791" y="25954"/>
                    <a:pt x="33698" y="25849"/>
                  </a:cubicBezTo>
                  <a:cubicBezTo>
                    <a:pt x="33612" y="25754"/>
                    <a:pt x="33494" y="25726"/>
                    <a:pt x="33370" y="25726"/>
                  </a:cubicBezTo>
                  <a:cubicBezTo>
                    <a:pt x="33261" y="25726"/>
                    <a:pt x="33147" y="25748"/>
                    <a:pt x="33049" y="25766"/>
                  </a:cubicBezTo>
                  <a:cubicBezTo>
                    <a:pt x="32989" y="25776"/>
                    <a:pt x="32928" y="25789"/>
                    <a:pt x="32865" y="25798"/>
                  </a:cubicBezTo>
                  <a:cubicBezTo>
                    <a:pt x="32850" y="25801"/>
                    <a:pt x="32831" y="25804"/>
                    <a:pt x="32814" y="25807"/>
                  </a:cubicBezTo>
                  <a:lnTo>
                    <a:pt x="32808" y="25807"/>
                  </a:lnTo>
                  <a:cubicBezTo>
                    <a:pt x="32808" y="25807"/>
                    <a:pt x="32805" y="25807"/>
                    <a:pt x="32797" y="25810"/>
                  </a:cubicBezTo>
                  <a:cubicBezTo>
                    <a:pt x="32756" y="25813"/>
                    <a:pt x="32725" y="25818"/>
                    <a:pt x="32706" y="25822"/>
                  </a:cubicBezTo>
                  <a:cubicBezTo>
                    <a:pt x="32678" y="25824"/>
                    <a:pt x="32651" y="25825"/>
                    <a:pt x="32625" y="25825"/>
                  </a:cubicBezTo>
                  <a:lnTo>
                    <a:pt x="32586" y="25825"/>
                  </a:lnTo>
                  <a:cubicBezTo>
                    <a:pt x="32580" y="25825"/>
                    <a:pt x="32574" y="25825"/>
                    <a:pt x="32568" y="25823"/>
                  </a:cubicBezTo>
                  <a:cubicBezTo>
                    <a:pt x="32549" y="25820"/>
                    <a:pt x="32528" y="25813"/>
                    <a:pt x="32510" y="25807"/>
                  </a:cubicBezTo>
                  <a:cubicBezTo>
                    <a:pt x="32510" y="25807"/>
                    <a:pt x="32476" y="25787"/>
                    <a:pt x="32470" y="25785"/>
                  </a:cubicBezTo>
                  <a:cubicBezTo>
                    <a:pt x="32465" y="25782"/>
                    <a:pt x="32456" y="25773"/>
                    <a:pt x="32454" y="25770"/>
                  </a:cubicBezTo>
                  <a:cubicBezTo>
                    <a:pt x="32451" y="25767"/>
                    <a:pt x="32450" y="25766"/>
                    <a:pt x="32449" y="25766"/>
                  </a:cubicBezTo>
                  <a:cubicBezTo>
                    <a:pt x="32449" y="25766"/>
                    <a:pt x="32448" y="25766"/>
                    <a:pt x="32448" y="25766"/>
                  </a:cubicBezTo>
                  <a:cubicBezTo>
                    <a:pt x="32448" y="25764"/>
                    <a:pt x="32445" y="25762"/>
                    <a:pt x="32443" y="25757"/>
                  </a:cubicBezTo>
                  <a:cubicBezTo>
                    <a:pt x="32425" y="25729"/>
                    <a:pt x="32424" y="25726"/>
                    <a:pt x="32414" y="25692"/>
                  </a:cubicBezTo>
                  <a:cubicBezTo>
                    <a:pt x="32392" y="25616"/>
                    <a:pt x="32381" y="25536"/>
                    <a:pt x="32364" y="25460"/>
                  </a:cubicBezTo>
                  <a:cubicBezTo>
                    <a:pt x="32333" y="25329"/>
                    <a:pt x="32292" y="25186"/>
                    <a:pt x="32163" y="25120"/>
                  </a:cubicBezTo>
                  <a:cubicBezTo>
                    <a:pt x="32092" y="25082"/>
                    <a:pt x="32010" y="25067"/>
                    <a:pt x="31926" y="25067"/>
                  </a:cubicBezTo>
                  <a:cubicBezTo>
                    <a:pt x="31837" y="25067"/>
                    <a:pt x="31746" y="25084"/>
                    <a:pt x="31668" y="25108"/>
                  </a:cubicBezTo>
                  <a:cubicBezTo>
                    <a:pt x="31493" y="25163"/>
                    <a:pt x="31330" y="25239"/>
                    <a:pt x="31156" y="25288"/>
                  </a:cubicBezTo>
                  <a:cubicBezTo>
                    <a:pt x="31102" y="25304"/>
                    <a:pt x="31046" y="25316"/>
                    <a:pt x="30995" y="25316"/>
                  </a:cubicBezTo>
                  <a:cubicBezTo>
                    <a:pt x="30920" y="25316"/>
                    <a:pt x="30853" y="25290"/>
                    <a:pt x="30809" y="25210"/>
                  </a:cubicBezTo>
                  <a:cubicBezTo>
                    <a:pt x="30750" y="25098"/>
                    <a:pt x="30751" y="24949"/>
                    <a:pt x="30680" y="24835"/>
                  </a:cubicBezTo>
                  <a:cubicBezTo>
                    <a:pt x="30622" y="24751"/>
                    <a:pt x="30543" y="24708"/>
                    <a:pt x="30453" y="24692"/>
                  </a:cubicBezTo>
                  <a:cubicBezTo>
                    <a:pt x="30423" y="24687"/>
                    <a:pt x="30393" y="24684"/>
                    <a:pt x="30362" y="24684"/>
                  </a:cubicBezTo>
                  <a:cubicBezTo>
                    <a:pt x="30308" y="24684"/>
                    <a:pt x="30253" y="24691"/>
                    <a:pt x="30200" y="24703"/>
                  </a:cubicBezTo>
                  <a:cubicBezTo>
                    <a:pt x="30000" y="24746"/>
                    <a:pt x="29794" y="24844"/>
                    <a:pt x="29633" y="24971"/>
                  </a:cubicBezTo>
                  <a:cubicBezTo>
                    <a:pt x="29590" y="25006"/>
                    <a:pt x="29552" y="25046"/>
                    <a:pt x="29519" y="25087"/>
                  </a:cubicBezTo>
                  <a:cubicBezTo>
                    <a:pt x="29501" y="25069"/>
                    <a:pt x="29485" y="25052"/>
                    <a:pt x="29466" y="25036"/>
                  </a:cubicBezTo>
                  <a:cubicBezTo>
                    <a:pt x="29336" y="24927"/>
                    <a:pt x="29183" y="24858"/>
                    <a:pt x="29023" y="24804"/>
                  </a:cubicBezTo>
                  <a:cubicBezTo>
                    <a:pt x="28881" y="24757"/>
                    <a:pt x="28736" y="24723"/>
                    <a:pt x="28587" y="24693"/>
                  </a:cubicBezTo>
                  <a:cubicBezTo>
                    <a:pt x="28388" y="24652"/>
                    <a:pt x="28191" y="24603"/>
                    <a:pt x="27995" y="24549"/>
                  </a:cubicBezTo>
                  <a:cubicBezTo>
                    <a:pt x="27053" y="24293"/>
                    <a:pt x="26124" y="23924"/>
                    <a:pt x="25137" y="23924"/>
                  </a:cubicBezTo>
                  <a:cubicBezTo>
                    <a:pt x="25080" y="23924"/>
                    <a:pt x="25022" y="23926"/>
                    <a:pt x="24965" y="23928"/>
                  </a:cubicBezTo>
                  <a:cubicBezTo>
                    <a:pt x="24731" y="23940"/>
                    <a:pt x="24496" y="23973"/>
                    <a:pt x="24274" y="24049"/>
                  </a:cubicBezTo>
                  <a:cubicBezTo>
                    <a:pt x="24243" y="24062"/>
                    <a:pt x="24212" y="24072"/>
                    <a:pt x="24184" y="24083"/>
                  </a:cubicBezTo>
                  <a:cubicBezTo>
                    <a:pt x="24028" y="23962"/>
                    <a:pt x="23860" y="23890"/>
                    <a:pt x="23672" y="23890"/>
                  </a:cubicBezTo>
                  <a:cubicBezTo>
                    <a:pt x="23629" y="23890"/>
                    <a:pt x="23584" y="23894"/>
                    <a:pt x="23538" y="23902"/>
                  </a:cubicBezTo>
                  <a:cubicBezTo>
                    <a:pt x="23369" y="23931"/>
                    <a:pt x="23220" y="24017"/>
                    <a:pt x="23085" y="24117"/>
                  </a:cubicBezTo>
                  <a:cubicBezTo>
                    <a:pt x="22933" y="23986"/>
                    <a:pt x="22752" y="23891"/>
                    <a:pt x="22550" y="23891"/>
                  </a:cubicBezTo>
                  <a:cubicBezTo>
                    <a:pt x="22534" y="23891"/>
                    <a:pt x="22518" y="23892"/>
                    <a:pt x="22502" y="23893"/>
                  </a:cubicBezTo>
                  <a:cubicBezTo>
                    <a:pt x="22302" y="23912"/>
                    <a:pt x="22171" y="24047"/>
                    <a:pt x="22005" y="24134"/>
                  </a:cubicBezTo>
                  <a:cubicBezTo>
                    <a:pt x="22099" y="23756"/>
                    <a:pt x="21815" y="23435"/>
                    <a:pt x="21536" y="23220"/>
                  </a:cubicBezTo>
                  <a:cubicBezTo>
                    <a:pt x="21396" y="23111"/>
                    <a:pt x="21231" y="23023"/>
                    <a:pt x="21052" y="23008"/>
                  </a:cubicBezTo>
                  <a:cubicBezTo>
                    <a:pt x="21031" y="23006"/>
                    <a:pt x="21011" y="23005"/>
                    <a:pt x="20990" y="23005"/>
                  </a:cubicBezTo>
                  <a:cubicBezTo>
                    <a:pt x="20830" y="23005"/>
                    <a:pt x="20675" y="23060"/>
                    <a:pt x="20513" y="23070"/>
                  </a:cubicBezTo>
                  <a:cubicBezTo>
                    <a:pt x="20498" y="23071"/>
                    <a:pt x="20485" y="23072"/>
                    <a:pt x="20471" y="23072"/>
                  </a:cubicBezTo>
                  <a:cubicBezTo>
                    <a:pt x="20414" y="23072"/>
                    <a:pt x="20364" y="23058"/>
                    <a:pt x="20318" y="23015"/>
                  </a:cubicBezTo>
                  <a:cubicBezTo>
                    <a:pt x="20253" y="22952"/>
                    <a:pt x="20227" y="22867"/>
                    <a:pt x="20185" y="22791"/>
                  </a:cubicBezTo>
                  <a:cubicBezTo>
                    <a:pt x="20106" y="22647"/>
                    <a:pt x="19972" y="22595"/>
                    <a:pt x="19825" y="22595"/>
                  </a:cubicBezTo>
                  <a:cubicBezTo>
                    <a:pt x="19778" y="22595"/>
                    <a:pt x="19730" y="22601"/>
                    <a:pt x="19682" y="22610"/>
                  </a:cubicBezTo>
                  <a:cubicBezTo>
                    <a:pt x="19568" y="22635"/>
                    <a:pt x="19458" y="22682"/>
                    <a:pt x="19344" y="22710"/>
                  </a:cubicBezTo>
                  <a:cubicBezTo>
                    <a:pt x="19304" y="22720"/>
                    <a:pt x="19260" y="22730"/>
                    <a:pt x="19219" y="22730"/>
                  </a:cubicBezTo>
                  <a:cubicBezTo>
                    <a:pt x="19184" y="22730"/>
                    <a:pt x="19151" y="22723"/>
                    <a:pt x="19123" y="22704"/>
                  </a:cubicBezTo>
                  <a:cubicBezTo>
                    <a:pt x="19025" y="22637"/>
                    <a:pt x="18971" y="22475"/>
                    <a:pt x="18905" y="22369"/>
                  </a:cubicBezTo>
                  <a:cubicBezTo>
                    <a:pt x="18799" y="22197"/>
                    <a:pt x="18659" y="22094"/>
                    <a:pt x="18456" y="22076"/>
                  </a:cubicBezTo>
                  <a:cubicBezTo>
                    <a:pt x="18434" y="22074"/>
                    <a:pt x="18412" y="22073"/>
                    <a:pt x="18390" y="22073"/>
                  </a:cubicBezTo>
                  <a:cubicBezTo>
                    <a:pt x="18202" y="22073"/>
                    <a:pt x="18017" y="22140"/>
                    <a:pt x="17831" y="22140"/>
                  </a:cubicBezTo>
                  <a:cubicBezTo>
                    <a:pt x="17805" y="22140"/>
                    <a:pt x="17779" y="22139"/>
                    <a:pt x="17753" y="22136"/>
                  </a:cubicBezTo>
                  <a:cubicBezTo>
                    <a:pt x="17565" y="22114"/>
                    <a:pt x="17468" y="21945"/>
                    <a:pt x="17347" y="21826"/>
                  </a:cubicBezTo>
                  <a:cubicBezTo>
                    <a:pt x="17239" y="21719"/>
                    <a:pt x="17115" y="21636"/>
                    <a:pt x="16974" y="21601"/>
                  </a:cubicBezTo>
                  <a:cubicBezTo>
                    <a:pt x="16923" y="21589"/>
                    <a:pt x="16871" y="21583"/>
                    <a:pt x="16818" y="21583"/>
                  </a:cubicBezTo>
                  <a:cubicBezTo>
                    <a:pt x="16571" y="21583"/>
                    <a:pt x="16359" y="21708"/>
                    <a:pt x="16131" y="21782"/>
                  </a:cubicBezTo>
                  <a:cubicBezTo>
                    <a:pt x="16065" y="21802"/>
                    <a:pt x="15986" y="21821"/>
                    <a:pt x="15917" y="21821"/>
                  </a:cubicBezTo>
                  <a:cubicBezTo>
                    <a:pt x="15895" y="21821"/>
                    <a:pt x="15874" y="21819"/>
                    <a:pt x="15854" y="21815"/>
                  </a:cubicBezTo>
                  <a:cubicBezTo>
                    <a:pt x="15801" y="21803"/>
                    <a:pt x="15761" y="21778"/>
                    <a:pt x="15720" y="21741"/>
                  </a:cubicBezTo>
                  <a:cubicBezTo>
                    <a:pt x="15630" y="21654"/>
                    <a:pt x="15573" y="21538"/>
                    <a:pt x="15486" y="21442"/>
                  </a:cubicBezTo>
                  <a:cubicBezTo>
                    <a:pt x="15397" y="21347"/>
                    <a:pt x="15275" y="21286"/>
                    <a:pt x="15146" y="21286"/>
                  </a:cubicBezTo>
                  <a:cubicBezTo>
                    <a:pt x="15139" y="21286"/>
                    <a:pt x="15131" y="21286"/>
                    <a:pt x="15124" y="21286"/>
                  </a:cubicBezTo>
                  <a:cubicBezTo>
                    <a:pt x="14900" y="21299"/>
                    <a:pt x="14724" y="21460"/>
                    <a:pt x="14506" y="21482"/>
                  </a:cubicBezTo>
                  <a:cubicBezTo>
                    <a:pt x="14492" y="21483"/>
                    <a:pt x="14479" y="21484"/>
                    <a:pt x="14466" y="21484"/>
                  </a:cubicBezTo>
                  <a:cubicBezTo>
                    <a:pt x="14265" y="21484"/>
                    <a:pt x="14073" y="21327"/>
                    <a:pt x="13900" y="21236"/>
                  </a:cubicBezTo>
                  <a:cubicBezTo>
                    <a:pt x="13745" y="21155"/>
                    <a:pt x="13582" y="21112"/>
                    <a:pt x="13413" y="21112"/>
                  </a:cubicBezTo>
                  <a:cubicBezTo>
                    <a:pt x="13340" y="21112"/>
                    <a:pt x="13267" y="21120"/>
                    <a:pt x="13192" y="21136"/>
                  </a:cubicBezTo>
                  <a:cubicBezTo>
                    <a:pt x="12960" y="21187"/>
                    <a:pt x="12755" y="21310"/>
                    <a:pt x="12577" y="21466"/>
                  </a:cubicBezTo>
                  <a:cubicBezTo>
                    <a:pt x="12526" y="21510"/>
                    <a:pt x="12480" y="21558"/>
                    <a:pt x="12436" y="21607"/>
                  </a:cubicBezTo>
                  <a:cubicBezTo>
                    <a:pt x="12358" y="21417"/>
                    <a:pt x="12252" y="21239"/>
                    <a:pt x="12121" y="21078"/>
                  </a:cubicBezTo>
                  <a:cubicBezTo>
                    <a:pt x="11793" y="20684"/>
                    <a:pt x="11319" y="20487"/>
                    <a:pt x="10814" y="20470"/>
                  </a:cubicBezTo>
                  <a:cubicBezTo>
                    <a:pt x="10792" y="20469"/>
                    <a:pt x="10770" y="20468"/>
                    <a:pt x="10749" y="20468"/>
                  </a:cubicBezTo>
                  <a:cubicBezTo>
                    <a:pt x="10253" y="20468"/>
                    <a:pt x="9791" y="20673"/>
                    <a:pt x="9434" y="21000"/>
                  </a:cubicBezTo>
                  <a:cubicBezTo>
                    <a:pt x="9332" y="20944"/>
                    <a:pt x="9214" y="20925"/>
                    <a:pt x="9095" y="20925"/>
                  </a:cubicBezTo>
                  <a:cubicBezTo>
                    <a:pt x="9007" y="20925"/>
                    <a:pt x="8918" y="20935"/>
                    <a:pt x="8835" y="20949"/>
                  </a:cubicBezTo>
                  <a:cubicBezTo>
                    <a:pt x="8627" y="20984"/>
                    <a:pt x="8414" y="21055"/>
                    <a:pt x="8274" y="21214"/>
                  </a:cubicBezTo>
                  <a:cubicBezTo>
                    <a:pt x="8252" y="21102"/>
                    <a:pt x="8230" y="20992"/>
                    <a:pt x="8200" y="20883"/>
                  </a:cubicBezTo>
                  <a:cubicBezTo>
                    <a:pt x="8159" y="20722"/>
                    <a:pt x="8110" y="20564"/>
                    <a:pt x="8068" y="20406"/>
                  </a:cubicBezTo>
                  <a:cubicBezTo>
                    <a:pt x="8031" y="20252"/>
                    <a:pt x="7981" y="20102"/>
                    <a:pt x="7938" y="19948"/>
                  </a:cubicBezTo>
                  <a:cubicBezTo>
                    <a:pt x="7903" y="19818"/>
                    <a:pt x="7866" y="19691"/>
                    <a:pt x="7817" y="19568"/>
                  </a:cubicBezTo>
                  <a:close/>
                  <a:moveTo>
                    <a:pt x="30374" y="24922"/>
                  </a:moveTo>
                  <a:cubicBezTo>
                    <a:pt x="30398" y="24922"/>
                    <a:pt x="30420" y="24925"/>
                    <a:pt x="30444" y="24935"/>
                  </a:cubicBezTo>
                  <a:cubicBezTo>
                    <a:pt x="30444" y="24935"/>
                    <a:pt x="30453" y="24938"/>
                    <a:pt x="30460" y="24944"/>
                  </a:cubicBezTo>
                  <a:cubicBezTo>
                    <a:pt x="30460" y="24947"/>
                    <a:pt x="30471" y="24959"/>
                    <a:pt x="30471" y="24959"/>
                  </a:cubicBezTo>
                  <a:cubicBezTo>
                    <a:pt x="30527" y="25056"/>
                    <a:pt x="30540" y="25209"/>
                    <a:pt x="30599" y="25324"/>
                  </a:cubicBezTo>
                  <a:cubicBezTo>
                    <a:pt x="30664" y="25447"/>
                    <a:pt x="30776" y="25525"/>
                    <a:pt x="30907" y="25548"/>
                  </a:cubicBezTo>
                  <a:cubicBezTo>
                    <a:pt x="31053" y="25661"/>
                    <a:pt x="31184" y="25798"/>
                    <a:pt x="31300" y="25936"/>
                  </a:cubicBezTo>
                  <a:cubicBezTo>
                    <a:pt x="31469" y="26135"/>
                    <a:pt x="31616" y="26349"/>
                    <a:pt x="31753" y="26570"/>
                  </a:cubicBezTo>
                  <a:cubicBezTo>
                    <a:pt x="31769" y="26595"/>
                    <a:pt x="31791" y="26606"/>
                    <a:pt x="31814" y="26606"/>
                  </a:cubicBezTo>
                  <a:cubicBezTo>
                    <a:pt x="31865" y="26606"/>
                    <a:pt x="31916" y="26552"/>
                    <a:pt x="31885" y="26492"/>
                  </a:cubicBezTo>
                  <a:cubicBezTo>
                    <a:pt x="31755" y="26249"/>
                    <a:pt x="31595" y="26018"/>
                    <a:pt x="31409" y="25812"/>
                  </a:cubicBezTo>
                  <a:cubicBezTo>
                    <a:pt x="31323" y="25714"/>
                    <a:pt x="31229" y="25620"/>
                    <a:pt x="31126" y="25537"/>
                  </a:cubicBezTo>
                  <a:cubicBezTo>
                    <a:pt x="31269" y="25510"/>
                    <a:pt x="31403" y="25451"/>
                    <a:pt x="31534" y="25390"/>
                  </a:cubicBezTo>
                  <a:cubicBezTo>
                    <a:pt x="31677" y="25328"/>
                    <a:pt x="31819" y="25259"/>
                    <a:pt x="31978" y="25259"/>
                  </a:cubicBezTo>
                  <a:cubicBezTo>
                    <a:pt x="31983" y="25259"/>
                    <a:pt x="31989" y="25259"/>
                    <a:pt x="31995" y="25259"/>
                  </a:cubicBezTo>
                  <a:cubicBezTo>
                    <a:pt x="32131" y="25263"/>
                    <a:pt x="32169" y="25353"/>
                    <a:pt x="32184" y="25475"/>
                  </a:cubicBezTo>
                  <a:cubicBezTo>
                    <a:pt x="32200" y="25619"/>
                    <a:pt x="32184" y="25772"/>
                    <a:pt x="32260" y="25900"/>
                  </a:cubicBezTo>
                  <a:cubicBezTo>
                    <a:pt x="32340" y="26034"/>
                    <a:pt x="32480" y="26075"/>
                    <a:pt x="32626" y="26075"/>
                  </a:cubicBezTo>
                  <a:cubicBezTo>
                    <a:pt x="32724" y="26075"/>
                    <a:pt x="32825" y="26056"/>
                    <a:pt x="32912" y="26034"/>
                  </a:cubicBezTo>
                  <a:cubicBezTo>
                    <a:pt x="33028" y="26005"/>
                    <a:pt x="33143" y="25967"/>
                    <a:pt x="33265" y="25942"/>
                  </a:cubicBezTo>
                  <a:cubicBezTo>
                    <a:pt x="33320" y="25931"/>
                    <a:pt x="33352" y="25927"/>
                    <a:pt x="33411" y="25925"/>
                  </a:cubicBezTo>
                  <a:cubicBezTo>
                    <a:pt x="33455" y="25925"/>
                    <a:pt x="33486" y="25927"/>
                    <a:pt x="33522" y="25942"/>
                  </a:cubicBezTo>
                  <a:cubicBezTo>
                    <a:pt x="33549" y="25954"/>
                    <a:pt x="33565" y="25972"/>
                    <a:pt x="33579" y="25999"/>
                  </a:cubicBezTo>
                  <a:cubicBezTo>
                    <a:pt x="33601" y="26055"/>
                    <a:pt x="33601" y="26114"/>
                    <a:pt x="33596" y="26176"/>
                  </a:cubicBezTo>
                  <a:cubicBezTo>
                    <a:pt x="33590" y="26301"/>
                    <a:pt x="33528" y="26431"/>
                    <a:pt x="33557" y="26556"/>
                  </a:cubicBezTo>
                  <a:cubicBezTo>
                    <a:pt x="33569" y="26609"/>
                    <a:pt x="33594" y="26650"/>
                    <a:pt x="33626" y="26681"/>
                  </a:cubicBezTo>
                  <a:cubicBezTo>
                    <a:pt x="33654" y="26817"/>
                    <a:pt x="33706" y="26948"/>
                    <a:pt x="33750" y="27084"/>
                  </a:cubicBezTo>
                  <a:cubicBezTo>
                    <a:pt x="33810" y="27261"/>
                    <a:pt x="33857" y="27448"/>
                    <a:pt x="33893" y="27631"/>
                  </a:cubicBezTo>
                  <a:cubicBezTo>
                    <a:pt x="33960" y="27982"/>
                    <a:pt x="33947" y="28348"/>
                    <a:pt x="33913" y="28701"/>
                  </a:cubicBezTo>
                  <a:cubicBezTo>
                    <a:pt x="33908" y="28750"/>
                    <a:pt x="33943" y="28773"/>
                    <a:pt x="33981" y="28773"/>
                  </a:cubicBezTo>
                  <a:cubicBezTo>
                    <a:pt x="34014" y="28773"/>
                    <a:pt x="34049" y="28755"/>
                    <a:pt x="34063" y="28721"/>
                  </a:cubicBezTo>
                  <a:cubicBezTo>
                    <a:pt x="34135" y="28536"/>
                    <a:pt x="34182" y="28352"/>
                    <a:pt x="34190" y="28153"/>
                  </a:cubicBezTo>
                  <a:cubicBezTo>
                    <a:pt x="34199" y="27968"/>
                    <a:pt x="34177" y="27785"/>
                    <a:pt x="34140" y="27604"/>
                  </a:cubicBezTo>
                  <a:cubicBezTo>
                    <a:pt x="34101" y="27419"/>
                    <a:pt x="34046" y="27239"/>
                    <a:pt x="33974" y="27066"/>
                  </a:cubicBezTo>
                  <a:cubicBezTo>
                    <a:pt x="33930" y="26959"/>
                    <a:pt x="33871" y="26860"/>
                    <a:pt x="33815" y="26760"/>
                  </a:cubicBezTo>
                  <a:lnTo>
                    <a:pt x="33815" y="26760"/>
                  </a:lnTo>
                  <a:cubicBezTo>
                    <a:pt x="33842" y="26763"/>
                    <a:pt x="33870" y="26765"/>
                    <a:pt x="33899" y="26765"/>
                  </a:cubicBezTo>
                  <a:cubicBezTo>
                    <a:pt x="34055" y="26765"/>
                    <a:pt x="34226" y="26720"/>
                    <a:pt x="34336" y="26697"/>
                  </a:cubicBezTo>
                  <a:cubicBezTo>
                    <a:pt x="34418" y="26679"/>
                    <a:pt x="34518" y="26654"/>
                    <a:pt x="34607" y="26654"/>
                  </a:cubicBezTo>
                  <a:cubicBezTo>
                    <a:pt x="34646" y="26654"/>
                    <a:pt x="34682" y="26658"/>
                    <a:pt x="34714" y="26670"/>
                  </a:cubicBezTo>
                  <a:cubicBezTo>
                    <a:pt x="34718" y="26670"/>
                    <a:pt x="34729" y="26677"/>
                    <a:pt x="34732" y="26680"/>
                  </a:cubicBezTo>
                  <a:cubicBezTo>
                    <a:pt x="34736" y="26683"/>
                    <a:pt x="34738" y="26683"/>
                    <a:pt x="34739" y="26683"/>
                  </a:cubicBezTo>
                  <a:cubicBezTo>
                    <a:pt x="34739" y="26683"/>
                    <a:pt x="34740" y="26683"/>
                    <a:pt x="34740" y="26683"/>
                  </a:cubicBezTo>
                  <a:cubicBezTo>
                    <a:pt x="34740" y="26683"/>
                    <a:pt x="34741" y="26684"/>
                    <a:pt x="34747" y="26692"/>
                  </a:cubicBezTo>
                  <a:lnTo>
                    <a:pt x="34751" y="26696"/>
                  </a:lnTo>
                  <a:cubicBezTo>
                    <a:pt x="34758" y="26714"/>
                    <a:pt x="34758" y="26721"/>
                    <a:pt x="34761" y="26734"/>
                  </a:cubicBezTo>
                  <a:cubicBezTo>
                    <a:pt x="34765" y="26801"/>
                    <a:pt x="34729" y="26865"/>
                    <a:pt x="34698" y="26925"/>
                  </a:cubicBezTo>
                  <a:cubicBezTo>
                    <a:pt x="34624" y="27061"/>
                    <a:pt x="34551" y="27230"/>
                    <a:pt x="34711" y="27337"/>
                  </a:cubicBezTo>
                  <a:cubicBezTo>
                    <a:pt x="34788" y="27388"/>
                    <a:pt x="34890" y="27410"/>
                    <a:pt x="34983" y="27410"/>
                  </a:cubicBezTo>
                  <a:cubicBezTo>
                    <a:pt x="34996" y="27410"/>
                    <a:pt x="35008" y="27410"/>
                    <a:pt x="35020" y="27409"/>
                  </a:cubicBezTo>
                  <a:cubicBezTo>
                    <a:pt x="35081" y="27405"/>
                    <a:pt x="35147" y="27390"/>
                    <a:pt x="35211" y="27390"/>
                  </a:cubicBezTo>
                  <a:cubicBezTo>
                    <a:pt x="35257" y="27390"/>
                    <a:pt x="35302" y="27398"/>
                    <a:pt x="35344" y="27421"/>
                  </a:cubicBezTo>
                  <a:cubicBezTo>
                    <a:pt x="35375" y="27441"/>
                    <a:pt x="35403" y="27471"/>
                    <a:pt x="35433" y="27503"/>
                  </a:cubicBezTo>
                  <a:cubicBezTo>
                    <a:pt x="35041" y="28270"/>
                    <a:pt x="34638" y="29037"/>
                    <a:pt x="34210" y="29784"/>
                  </a:cubicBezTo>
                  <a:cubicBezTo>
                    <a:pt x="34029" y="30103"/>
                    <a:pt x="33841" y="30419"/>
                    <a:pt x="33652" y="30731"/>
                  </a:cubicBezTo>
                  <a:cubicBezTo>
                    <a:pt x="33633" y="30669"/>
                    <a:pt x="33605" y="30606"/>
                    <a:pt x="33562" y="30550"/>
                  </a:cubicBezTo>
                  <a:cubicBezTo>
                    <a:pt x="33492" y="30468"/>
                    <a:pt x="33408" y="30396"/>
                    <a:pt x="33308" y="30349"/>
                  </a:cubicBezTo>
                  <a:cubicBezTo>
                    <a:pt x="33277" y="30333"/>
                    <a:pt x="33242" y="30321"/>
                    <a:pt x="33208" y="30309"/>
                  </a:cubicBezTo>
                  <a:cubicBezTo>
                    <a:pt x="33338" y="30114"/>
                    <a:pt x="33386" y="29859"/>
                    <a:pt x="33270" y="29650"/>
                  </a:cubicBezTo>
                  <a:cubicBezTo>
                    <a:pt x="33204" y="29528"/>
                    <a:pt x="33078" y="29450"/>
                    <a:pt x="32949" y="29409"/>
                  </a:cubicBezTo>
                  <a:cubicBezTo>
                    <a:pt x="32886" y="29390"/>
                    <a:pt x="32818" y="29388"/>
                    <a:pt x="32756" y="29378"/>
                  </a:cubicBezTo>
                  <a:cubicBezTo>
                    <a:pt x="33027" y="29076"/>
                    <a:pt x="33078" y="28629"/>
                    <a:pt x="33081" y="28239"/>
                  </a:cubicBezTo>
                  <a:cubicBezTo>
                    <a:pt x="33084" y="28023"/>
                    <a:pt x="33057" y="27802"/>
                    <a:pt x="33018" y="27591"/>
                  </a:cubicBezTo>
                  <a:cubicBezTo>
                    <a:pt x="33000" y="27494"/>
                    <a:pt x="32978" y="27396"/>
                    <a:pt x="32950" y="27303"/>
                  </a:cubicBezTo>
                  <a:cubicBezTo>
                    <a:pt x="32925" y="27218"/>
                    <a:pt x="32896" y="27122"/>
                    <a:pt x="32834" y="27057"/>
                  </a:cubicBezTo>
                  <a:cubicBezTo>
                    <a:pt x="32820" y="27043"/>
                    <a:pt x="32805" y="27037"/>
                    <a:pt x="32790" y="27037"/>
                  </a:cubicBezTo>
                  <a:cubicBezTo>
                    <a:pt x="32757" y="27037"/>
                    <a:pt x="32727" y="27065"/>
                    <a:pt x="32725" y="27102"/>
                  </a:cubicBezTo>
                  <a:cubicBezTo>
                    <a:pt x="32715" y="27182"/>
                    <a:pt x="32744" y="27266"/>
                    <a:pt x="32760" y="27344"/>
                  </a:cubicBezTo>
                  <a:cubicBezTo>
                    <a:pt x="32778" y="27436"/>
                    <a:pt x="32794" y="27525"/>
                    <a:pt x="32807" y="27617"/>
                  </a:cubicBezTo>
                  <a:cubicBezTo>
                    <a:pt x="32835" y="27816"/>
                    <a:pt x="32841" y="28016"/>
                    <a:pt x="32844" y="28217"/>
                  </a:cubicBezTo>
                  <a:cubicBezTo>
                    <a:pt x="32844" y="28411"/>
                    <a:pt x="32829" y="28613"/>
                    <a:pt x="32786" y="28806"/>
                  </a:cubicBezTo>
                  <a:cubicBezTo>
                    <a:pt x="32758" y="28700"/>
                    <a:pt x="32710" y="28597"/>
                    <a:pt x="32636" y="28510"/>
                  </a:cubicBezTo>
                  <a:cubicBezTo>
                    <a:pt x="32474" y="28322"/>
                    <a:pt x="32242" y="28311"/>
                    <a:pt x="32018" y="28279"/>
                  </a:cubicBezTo>
                  <a:cubicBezTo>
                    <a:pt x="32045" y="28226"/>
                    <a:pt x="32076" y="28176"/>
                    <a:pt x="32100" y="28123"/>
                  </a:cubicBezTo>
                  <a:cubicBezTo>
                    <a:pt x="32159" y="27989"/>
                    <a:pt x="32166" y="27846"/>
                    <a:pt x="32088" y="27717"/>
                  </a:cubicBezTo>
                  <a:cubicBezTo>
                    <a:pt x="32006" y="27583"/>
                    <a:pt x="31870" y="27500"/>
                    <a:pt x="31720" y="27467"/>
                  </a:cubicBezTo>
                  <a:cubicBezTo>
                    <a:pt x="31654" y="27451"/>
                    <a:pt x="31589" y="27447"/>
                    <a:pt x="31526" y="27442"/>
                  </a:cubicBezTo>
                  <a:cubicBezTo>
                    <a:pt x="31623" y="27268"/>
                    <a:pt x="31644" y="27056"/>
                    <a:pt x="31553" y="26868"/>
                  </a:cubicBezTo>
                  <a:cubicBezTo>
                    <a:pt x="31437" y="26634"/>
                    <a:pt x="31178" y="26490"/>
                    <a:pt x="30919" y="26487"/>
                  </a:cubicBezTo>
                  <a:cubicBezTo>
                    <a:pt x="30913" y="26487"/>
                    <a:pt x="30908" y="26487"/>
                    <a:pt x="30902" y="26487"/>
                  </a:cubicBezTo>
                  <a:cubicBezTo>
                    <a:pt x="30859" y="26487"/>
                    <a:pt x="30811" y="26492"/>
                    <a:pt x="30764" y="26492"/>
                  </a:cubicBezTo>
                  <a:cubicBezTo>
                    <a:pt x="30718" y="26492"/>
                    <a:pt x="30672" y="26487"/>
                    <a:pt x="30632" y="26468"/>
                  </a:cubicBezTo>
                  <a:cubicBezTo>
                    <a:pt x="30574" y="26441"/>
                    <a:pt x="30617" y="26315"/>
                    <a:pt x="30617" y="26254"/>
                  </a:cubicBezTo>
                  <a:cubicBezTo>
                    <a:pt x="30621" y="25975"/>
                    <a:pt x="30501" y="25724"/>
                    <a:pt x="30251" y="25588"/>
                  </a:cubicBezTo>
                  <a:cubicBezTo>
                    <a:pt x="30118" y="25515"/>
                    <a:pt x="29971" y="25481"/>
                    <a:pt x="29824" y="25481"/>
                  </a:cubicBezTo>
                  <a:cubicBezTo>
                    <a:pt x="29760" y="25481"/>
                    <a:pt x="29695" y="25488"/>
                    <a:pt x="29631" y="25501"/>
                  </a:cubicBezTo>
                  <a:cubicBezTo>
                    <a:pt x="29634" y="25482"/>
                    <a:pt x="29639" y="25463"/>
                    <a:pt x="29642" y="25443"/>
                  </a:cubicBezTo>
                  <a:cubicBezTo>
                    <a:pt x="29646" y="25400"/>
                    <a:pt x="29644" y="25361"/>
                    <a:pt x="29638" y="25321"/>
                  </a:cubicBezTo>
                  <a:cubicBezTo>
                    <a:pt x="29636" y="25307"/>
                    <a:pt x="29634" y="25292"/>
                    <a:pt x="29628" y="25277"/>
                  </a:cubicBezTo>
                  <a:cubicBezTo>
                    <a:pt x="29628" y="25274"/>
                    <a:pt x="29626" y="25271"/>
                    <a:pt x="29626" y="25269"/>
                  </a:cubicBezTo>
                  <a:cubicBezTo>
                    <a:pt x="29738" y="25134"/>
                    <a:pt x="29925" y="25037"/>
                    <a:pt x="30085" y="24982"/>
                  </a:cubicBezTo>
                  <a:cubicBezTo>
                    <a:pt x="30167" y="24953"/>
                    <a:pt x="30256" y="24926"/>
                    <a:pt x="30346" y="24923"/>
                  </a:cubicBezTo>
                  <a:cubicBezTo>
                    <a:pt x="30356" y="24922"/>
                    <a:pt x="30365" y="24922"/>
                    <a:pt x="30374" y="24922"/>
                  </a:cubicBezTo>
                  <a:close/>
                  <a:moveTo>
                    <a:pt x="14342" y="22494"/>
                  </a:moveTo>
                  <a:cubicBezTo>
                    <a:pt x="14409" y="22494"/>
                    <a:pt x="14474" y="22518"/>
                    <a:pt x="14544" y="22563"/>
                  </a:cubicBezTo>
                  <a:cubicBezTo>
                    <a:pt x="14611" y="22606"/>
                    <a:pt x="14678" y="22652"/>
                    <a:pt x="14757" y="22676"/>
                  </a:cubicBezTo>
                  <a:cubicBezTo>
                    <a:pt x="14804" y="22692"/>
                    <a:pt x="14854" y="22699"/>
                    <a:pt x="14904" y="22699"/>
                  </a:cubicBezTo>
                  <a:cubicBezTo>
                    <a:pt x="14961" y="22699"/>
                    <a:pt x="15018" y="22691"/>
                    <a:pt x="15072" y="22679"/>
                  </a:cubicBezTo>
                  <a:cubicBezTo>
                    <a:pt x="15156" y="22660"/>
                    <a:pt x="15250" y="22625"/>
                    <a:pt x="15334" y="22625"/>
                  </a:cubicBezTo>
                  <a:cubicBezTo>
                    <a:pt x="15405" y="22625"/>
                    <a:pt x="15468" y="22649"/>
                    <a:pt x="15515" y="22729"/>
                  </a:cubicBezTo>
                  <a:cubicBezTo>
                    <a:pt x="15599" y="22870"/>
                    <a:pt x="15679" y="23031"/>
                    <a:pt x="15865" y="23031"/>
                  </a:cubicBezTo>
                  <a:cubicBezTo>
                    <a:pt x="15871" y="23031"/>
                    <a:pt x="15876" y="23031"/>
                    <a:pt x="15882" y="23031"/>
                  </a:cubicBezTo>
                  <a:cubicBezTo>
                    <a:pt x="15945" y="23027"/>
                    <a:pt x="16001" y="23015"/>
                    <a:pt x="16062" y="23015"/>
                  </a:cubicBezTo>
                  <a:cubicBezTo>
                    <a:pt x="16081" y="23015"/>
                    <a:pt x="16100" y="23016"/>
                    <a:pt x="16120" y="23019"/>
                  </a:cubicBezTo>
                  <a:cubicBezTo>
                    <a:pt x="16214" y="23035"/>
                    <a:pt x="16297" y="23078"/>
                    <a:pt x="16370" y="23137"/>
                  </a:cubicBezTo>
                  <a:cubicBezTo>
                    <a:pt x="16507" y="23243"/>
                    <a:pt x="16570" y="23427"/>
                    <a:pt x="16729" y="23510"/>
                  </a:cubicBezTo>
                  <a:cubicBezTo>
                    <a:pt x="16808" y="23549"/>
                    <a:pt x="16883" y="23558"/>
                    <a:pt x="16961" y="23558"/>
                  </a:cubicBezTo>
                  <a:cubicBezTo>
                    <a:pt x="17019" y="23558"/>
                    <a:pt x="17079" y="23553"/>
                    <a:pt x="17141" y="23552"/>
                  </a:cubicBezTo>
                  <a:cubicBezTo>
                    <a:pt x="17163" y="23552"/>
                    <a:pt x="17177" y="23555"/>
                    <a:pt x="17186" y="23559"/>
                  </a:cubicBezTo>
                  <a:cubicBezTo>
                    <a:pt x="17210" y="23568"/>
                    <a:pt x="17230" y="23587"/>
                    <a:pt x="17246" y="23605"/>
                  </a:cubicBezTo>
                  <a:cubicBezTo>
                    <a:pt x="17292" y="23665"/>
                    <a:pt x="17314" y="23734"/>
                    <a:pt x="17337" y="23802"/>
                  </a:cubicBezTo>
                  <a:cubicBezTo>
                    <a:pt x="17386" y="23948"/>
                    <a:pt x="17500" y="23977"/>
                    <a:pt x="17646" y="23980"/>
                  </a:cubicBezTo>
                  <a:cubicBezTo>
                    <a:pt x="17650" y="23980"/>
                    <a:pt x="17654" y="23981"/>
                    <a:pt x="17658" y="23981"/>
                  </a:cubicBezTo>
                  <a:cubicBezTo>
                    <a:pt x="17713" y="23981"/>
                    <a:pt x="17771" y="23967"/>
                    <a:pt x="17828" y="23967"/>
                  </a:cubicBezTo>
                  <a:cubicBezTo>
                    <a:pt x="17853" y="23967"/>
                    <a:pt x="17878" y="23970"/>
                    <a:pt x="17902" y="23977"/>
                  </a:cubicBezTo>
                  <a:cubicBezTo>
                    <a:pt x="17978" y="24004"/>
                    <a:pt x="18054" y="24058"/>
                    <a:pt x="18114" y="24114"/>
                  </a:cubicBezTo>
                  <a:cubicBezTo>
                    <a:pt x="18252" y="24229"/>
                    <a:pt x="18366" y="24373"/>
                    <a:pt x="18452" y="24531"/>
                  </a:cubicBezTo>
                  <a:cubicBezTo>
                    <a:pt x="18527" y="24670"/>
                    <a:pt x="18577" y="24818"/>
                    <a:pt x="18583" y="24974"/>
                  </a:cubicBezTo>
                  <a:cubicBezTo>
                    <a:pt x="18583" y="24989"/>
                    <a:pt x="18587" y="25001"/>
                    <a:pt x="18589" y="25014"/>
                  </a:cubicBezTo>
                  <a:cubicBezTo>
                    <a:pt x="18531" y="25102"/>
                    <a:pt x="18484" y="25198"/>
                    <a:pt x="18439" y="25292"/>
                  </a:cubicBezTo>
                  <a:cubicBezTo>
                    <a:pt x="18423" y="25321"/>
                    <a:pt x="18406" y="25352"/>
                    <a:pt x="18389" y="25381"/>
                  </a:cubicBezTo>
                  <a:cubicBezTo>
                    <a:pt x="18385" y="25385"/>
                    <a:pt x="18382" y="25390"/>
                    <a:pt x="18377" y="25397"/>
                  </a:cubicBezTo>
                  <a:lnTo>
                    <a:pt x="18375" y="25400"/>
                  </a:lnTo>
                  <a:cubicBezTo>
                    <a:pt x="18361" y="25412"/>
                    <a:pt x="18350" y="25425"/>
                    <a:pt x="18337" y="25435"/>
                  </a:cubicBezTo>
                  <a:lnTo>
                    <a:pt x="18333" y="25438"/>
                  </a:lnTo>
                  <a:cubicBezTo>
                    <a:pt x="18329" y="25443"/>
                    <a:pt x="18324" y="25446"/>
                    <a:pt x="18319" y="25448"/>
                  </a:cubicBezTo>
                  <a:cubicBezTo>
                    <a:pt x="18317" y="25448"/>
                    <a:pt x="18313" y="25452"/>
                    <a:pt x="18311" y="25452"/>
                  </a:cubicBezTo>
                  <a:cubicBezTo>
                    <a:pt x="18307" y="25454"/>
                    <a:pt x="18304" y="25456"/>
                    <a:pt x="18299" y="25456"/>
                  </a:cubicBezTo>
                  <a:cubicBezTo>
                    <a:pt x="18252" y="25468"/>
                    <a:pt x="18208" y="25472"/>
                    <a:pt x="18158" y="25474"/>
                  </a:cubicBezTo>
                  <a:cubicBezTo>
                    <a:pt x="17924" y="25480"/>
                    <a:pt x="17707" y="25514"/>
                    <a:pt x="17551" y="25708"/>
                  </a:cubicBezTo>
                  <a:cubicBezTo>
                    <a:pt x="17391" y="25905"/>
                    <a:pt x="17360" y="26166"/>
                    <a:pt x="17370" y="26411"/>
                  </a:cubicBezTo>
                  <a:lnTo>
                    <a:pt x="17370" y="26440"/>
                  </a:lnTo>
                  <a:cubicBezTo>
                    <a:pt x="17342" y="26443"/>
                    <a:pt x="17313" y="26453"/>
                    <a:pt x="17285" y="26458"/>
                  </a:cubicBezTo>
                  <a:cubicBezTo>
                    <a:pt x="17188" y="26464"/>
                    <a:pt x="17093" y="26464"/>
                    <a:pt x="16999" y="26477"/>
                  </a:cubicBezTo>
                  <a:cubicBezTo>
                    <a:pt x="16768" y="26504"/>
                    <a:pt x="16593" y="26655"/>
                    <a:pt x="16500" y="26864"/>
                  </a:cubicBezTo>
                  <a:cubicBezTo>
                    <a:pt x="16408" y="27070"/>
                    <a:pt x="16416" y="27277"/>
                    <a:pt x="16424" y="27495"/>
                  </a:cubicBezTo>
                  <a:lnTo>
                    <a:pt x="16424" y="27511"/>
                  </a:lnTo>
                  <a:cubicBezTo>
                    <a:pt x="16427" y="27511"/>
                    <a:pt x="16427" y="27509"/>
                    <a:pt x="16428" y="27509"/>
                  </a:cubicBezTo>
                  <a:lnTo>
                    <a:pt x="16428" y="27509"/>
                  </a:lnTo>
                  <a:cubicBezTo>
                    <a:pt x="16428" y="27509"/>
                    <a:pt x="16426" y="27511"/>
                    <a:pt x="16426" y="27515"/>
                  </a:cubicBezTo>
                  <a:lnTo>
                    <a:pt x="16423" y="27515"/>
                  </a:lnTo>
                  <a:lnTo>
                    <a:pt x="16423" y="27518"/>
                  </a:lnTo>
                  <a:lnTo>
                    <a:pt x="16426" y="27520"/>
                  </a:lnTo>
                  <a:cubicBezTo>
                    <a:pt x="16423" y="27520"/>
                    <a:pt x="16423" y="27523"/>
                    <a:pt x="16423" y="27523"/>
                  </a:cubicBezTo>
                  <a:lnTo>
                    <a:pt x="16423" y="27519"/>
                  </a:lnTo>
                  <a:lnTo>
                    <a:pt x="16410" y="27532"/>
                  </a:lnTo>
                  <a:cubicBezTo>
                    <a:pt x="16395" y="27545"/>
                    <a:pt x="16379" y="27557"/>
                    <a:pt x="16359" y="27570"/>
                  </a:cubicBezTo>
                  <a:cubicBezTo>
                    <a:pt x="16268" y="27630"/>
                    <a:pt x="16160" y="27664"/>
                    <a:pt x="16067" y="27719"/>
                  </a:cubicBezTo>
                  <a:cubicBezTo>
                    <a:pt x="15959" y="27782"/>
                    <a:pt x="15867" y="27872"/>
                    <a:pt x="15812" y="27985"/>
                  </a:cubicBezTo>
                  <a:cubicBezTo>
                    <a:pt x="15749" y="28110"/>
                    <a:pt x="15746" y="28244"/>
                    <a:pt x="15757" y="28383"/>
                  </a:cubicBezTo>
                  <a:cubicBezTo>
                    <a:pt x="15770" y="28494"/>
                    <a:pt x="15782" y="28607"/>
                    <a:pt x="15695" y="28692"/>
                  </a:cubicBezTo>
                  <a:cubicBezTo>
                    <a:pt x="15620" y="28768"/>
                    <a:pt x="15530" y="28823"/>
                    <a:pt x="15455" y="28901"/>
                  </a:cubicBezTo>
                  <a:cubicBezTo>
                    <a:pt x="15159" y="29227"/>
                    <a:pt x="14949" y="29723"/>
                    <a:pt x="15060" y="30165"/>
                  </a:cubicBezTo>
                  <a:cubicBezTo>
                    <a:pt x="15073" y="30215"/>
                    <a:pt x="15091" y="30262"/>
                    <a:pt x="15116" y="30306"/>
                  </a:cubicBezTo>
                  <a:cubicBezTo>
                    <a:pt x="14823" y="30375"/>
                    <a:pt x="14547" y="30671"/>
                    <a:pt x="14401" y="30883"/>
                  </a:cubicBezTo>
                  <a:cubicBezTo>
                    <a:pt x="14382" y="30914"/>
                    <a:pt x="14361" y="30942"/>
                    <a:pt x="14339" y="30973"/>
                  </a:cubicBezTo>
                  <a:cubicBezTo>
                    <a:pt x="14205" y="30679"/>
                    <a:pt x="14093" y="30358"/>
                    <a:pt x="13818" y="30169"/>
                  </a:cubicBezTo>
                  <a:cubicBezTo>
                    <a:pt x="13710" y="30094"/>
                    <a:pt x="13586" y="30055"/>
                    <a:pt x="13462" y="30055"/>
                  </a:cubicBezTo>
                  <a:cubicBezTo>
                    <a:pt x="13378" y="30055"/>
                    <a:pt x="13293" y="30073"/>
                    <a:pt x="13213" y="30109"/>
                  </a:cubicBezTo>
                  <a:cubicBezTo>
                    <a:pt x="13063" y="30181"/>
                    <a:pt x="12932" y="30304"/>
                    <a:pt x="12854" y="30450"/>
                  </a:cubicBezTo>
                  <a:cubicBezTo>
                    <a:pt x="12803" y="30546"/>
                    <a:pt x="12756" y="30644"/>
                    <a:pt x="12701" y="30739"/>
                  </a:cubicBezTo>
                  <a:cubicBezTo>
                    <a:pt x="12683" y="30711"/>
                    <a:pt x="12666" y="30681"/>
                    <a:pt x="12651" y="30653"/>
                  </a:cubicBezTo>
                  <a:cubicBezTo>
                    <a:pt x="12470" y="30348"/>
                    <a:pt x="12178" y="30045"/>
                    <a:pt x="11807" y="30045"/>
                  </a:cubicBezTo>
                  <a:cubicBezTo>
                    <a:pt x="11775" y="30045"/>
                    <a:pt x="11742" y="30047"/>
                    <a:pt x="11708" y="30052"/>
                  </a:cubicBezTo>
                  <a:cubicBezTo>
                    <a:pt x="11502" y="30081"/>
                    <a:pt x="11330" y="30205"/>
                    <a:pt x="11230" y="30387"/>
                  </a:cubicBezTo>
                  <a:cubicBezTo>
                    <a:pt x="11168" y="30500"/>
                    <a:pt x="11130" y="30624"/>
                    <a:pt x="11092" y="30749"/>
                  </a:cubicBezTo>
                  <a:cubicBezTo>
                    <a:pt x="10769" y="30603"/>
                    <a:pt x="10443" y="30438"/>
                    <a:pt x="10085" y="30438"/>
                  </a:cubicBezTo>
                  <a:cubicBezTo>
                    <a:pt x="10060" y="30438"/>
                    <a:pt x="10034" y="30439"/>
                    <a:pt x="10009" y="30440"/>
                  </a:cubicBezTo>
                  <a:cubicBezTo>
                    <a:pt x="9759" y="30456"/>
                    <a:pt x="9511" y="30544"/>
                    <a:pt x="9366" y="30734"/>
                  </a:cubicBezTo>
                  <a:cubicBezTo>
                    <a:pt x="9361" y="30733"/>
                    <a:pt x="9356" y="30733"/>
                    <a:pt x="9351" y="30733"/>
                  </a:cubicBezTo>
                  <a:cubicBezTo>
                    <a:pt x="9333" y="30733"/>
                    <a:pt x="9313" y="30738"/>
                    <a:pt x="9292" y="30750"/>
                  </a:cubicBezTo>
                  <a:cubicBezTo>
                    <a:pt x="9224" y="30790"/>
                    <a:pt x="9141" y="30804"/>
                    <a:pt x="9059" y="30804"/>
                  </a:cubicBezTo>
                  <a:cubicBezTo>
                    <a:pt x="8995" y="30804"/>
                    <a:pt x="8931" y="30796"/>
                    <a:pt x="8873" y="30785"/>
                  </a:cubicBezTo>
                  <a:cubicBezTo>
                    <a:pt x="8731" y="30763"/>
                    <a:pt x="8568" y="30713"/>
                    <a:pt x="8452" y="30620"/>
                  </a:cubicBezTo>
                  <a:cubicBezTo>
                    <a:pt x="8393" y="30573"/>
                    <a:pt x="8362" y="30523"/>
                    <a:pt x="8370" y="30446"/>
                  </a:cubicBezTo>
                  <a:cubicBezTo>
                    <a:pt x="8379" y="30361"/>
                    <a:pt x="8417" y="30283"/>
                    <a:pt x="8414" y="30196"/>
                  </a:cubicBezTo>
                  <a:cubicBezTo>
                    <a:pt x="8412" y="30019"/>
                    <a:pt x="8262" y="29921"/>
                    <a:pt x="8133" y="29827"/>
                  </a:cubicBezTo>
                  <a:cubicBezTo>
                    <a:pt x="8027" y="29752"/>
                    <a:pt x="7902" y="29649"/>
                    <a:pt x="7924" y="29505"/>
                  </a:cubicBezTo>
                  <a:cubicBezTo>
                    <a:pt x="7949" y="29343"/>
                    <a:pt x="7992" y="29162"/>
                    <a:pt x="7867" y="29025"/>
                  </a:cubicBezTo>
                  <a:cubicBezTo>
                    <a:pt x="7747" y="28895"/>
                    <a:pt x="7605" y="28810"/>
                    <a:pt x="7584" y="28614"/>
                  </a:cubicBezTo>
                  <a:cubicBezTo>
                    <a:pt x="7565" y="28455"/>
                    <a:pt x="7631" y="28304"/>
                    <a:pt x="7653" y="28146"/>
                  </a:cubicBezTo>
                  <a:cubicBezTo>
                    <a:pt x="7684" y="27935"/>
                    <a:pt x="7610" y="27765"/>
                    <a:pt x="7550" y="27566"/>
                  </a:cubicBezTo>
                  <a:cubicBezTo>
                    <a:pt x="7491" y="27379"/>
                    <a:pt x="7462" y="27172"/>
                    <a:pt x="7603" y="27014"/>
                  </a:cubicBezTo>
                  <a:cubicBezTo>
                    <a:pt x="7662" y="26947"/>
                    <a:pt x="7726" y="26884"/>
                    <a:pt x="7778" y="26811"/>
                  </a:cubicBezTo>
                  <a:cubicBezTo>
                    <a:pt x="7837" y="26721"/>
                    <a:pt x="7867" y="26617"/>
                    <a:pt x="7876" y="26509"/>
                  </a:cubicBezTo>
                  <a:cubicBezTo>
                    <a:pt x="7888" y="26303"/>
                    <a:pt x="7816" y="26082"/>
                    <a:pt x="7909" y="25885"/>
                  </a:cubicBezTo>
                  <a:cubicBezTo>
                    <a:pt x="7978" y="25735"/>
                    <a:pt x="8126" y="25651"/>
                    <a:pt x="8246" y="25548"/>
                  </a:cubicBezTo>
                  <a:cubicBezTo>
                    <a:pt x="8315" y="25488"/>
                    <a:pt x="8381" y="25418"/>
                    <a:pt x="8430" y="25339"/>
                  </a:cubicBezTo>
                  <a:cubicBezTo>
                    <a:pt x="8481" y="25250"/>
                    <a:pt x="8508" y="25150"/>
                    <a:pt x="8537" y="25052"/>
                  </a:cubicBezTo>
                  <a:cubicBezTo>
                    <a:pt x="8575" y="24909"/>
                    <a:pt x="8628" y="24765"/>
                    <a:pt x="8761" y="24699"/>
                  </a:cubicBezTo>
                  <a:cubicBezTo>
                    <a:pt x="8870" y="24644"/>
                    <a:pt x="9023" y="24618"/>
                    <a:pt x="9136" y="24536"/>
                  </a:cubicBezTo>
                  <a:cubicBezTo>
                    <a:pt x="9247" y="24456"/>
                    <a:pt x="9320" y="24343"/>
                    <a:pt x="9386" y="24224"/>
                  </a:cubicBezTo>
                  <a:cubicBezTo>
                    <a:pt x="9439" y="24124"/>
                    <a:pt x="9491" y="24015"/>
                    <a:pt x="9578" y="23947"/>
                  </a:cubicBezTo>
                  <a:cubicBezTo>
                    <a:pt x="9712" y="23844"/>
                    <a:pt x="9888" y="23875"/>
                    <a:pt x="10043" y="23838"/>
                  </a:cubicBezTo>
                  <a:cubicBezTo>
                    <a:pt x="10217" y="23795"/>
                    <a:pt x="10326" y="23661"/>
                    <a:pt x="10423" y="23520"/>
                  </a:cubicBezTo>
                  <a:cubicBezTo>
                    <a:pt x="10482" y="23428"/>
                    <a:pt x="10548" y="23312"/>
                    <a:pt x="10663" y="23288"/>
                  </a:cubicBezTo>
                  <a:cubicBezTo>
                    <a:pt x="10681" y="23284"/>
                    <a:pt x="10698" y="23282"/>
                    <a:pt x="10716" y="23282"/>
                  </a:cubicBezTo>
                  <a:cubicBezTo>
                    <a:pt x="10844" y="23282"/>
                    <a:pt x="10955" y="23375"/>
                    <a:pt x="11086" y="23375"/>
                  </a:cubicBezTo>
                  <a:cubicBezTo>
                    <a:pt x="11096" y="23375"/>
                    <a:pt x="11106" y="23374"/>
                    <a:pt x="11116" y="23373"/>
                  </a:cubicBezTo>
                  <a:cubicBezTo>
                    <a:pt x="11472" y="23333"/>
                    <a:pt x="11537" y="22870"/>
                    <a:pt x="11873" y="22806"/>
                  </a:cubicBezTo>
                  <a:cubicBezTo>
                    <a:pt x="11901" y="22800"/>
                    <a:pt x="11930" y="22798"/>
                    <a:pt x="11958" y="22798"/>
                  </a:cubicBezTo>
                  <a:cubicBezTo>
                    <a:pt x="12087" y="22798"/>
                    <a:pt x="12218" y="22843"/>
                    <a:pt x="12345" y="22859"/>
                  </a:cubicBezTo>
                  <a:cubicBezTo>
                    <a:pt x="12381" y="22865"/>
                    <a:pt x="12417" y="22868"/>
                    <a:pt x="12451" y="22868"/>
                  </a:cubicBezTo>
                  <a:cubicBezTo>
                    <a:pt x="12591" y="22868"/>
                    <a:pt x="12712" y="22818"/>
                    <a:pt x="12828" y="22731"/>
                  </a:cubicBezTo>
                  <a:cubicBezTo>
                    <a:pt x="12946" y="22644"/>
                    <a:pt x="13074" y="22527"/>
                    <a:pt x="13226" y="22527"/>
                  </a:cubicBezTo>
                  <a:cubicBezTo>
                    <a:pt x="13243" y="22527"/>
                    <a:pt x="13261" y="22529"/>
                    <a:pt x="13279" y="22532"/>
                  </a:cubicBezTo>
                  <a:cubicBezTo>
                    <a:pt x="13370" y="22547"/>
                    <a:pt x="13438" y="22614"/>
                    <a:pt x="13520" y="22655"/>
                  </a:cubicBezTo>
                  <a:cubicBezTo>
                    <a:pt x="13585" y="22687"/>
                    <a:pt x="13653" y="22704"/>
                    <a:pt x="13723" y="22704"/>
                  </a:cubicBezTo>
                  <a:cubicBezTo>
                    <a:pt x="13747" y="22704"/>
                    <a:pt x="13770" y="22702"/>
                    <a:pt x="13794" y="22698"/>
                  </a:cubicBezTo>
                  <a:cubicBezTo>
                    <a:pt x="13940" y="22679"/>
                    <a:pt x="14058" y="22600"/>
                    <a:pt x="14185" y="22536"/>
                  </a:cubicBezTo>
                  <a:cubicBezTo>
                    <a:pt x="14240" y="22507"/>
                    <a:pt x="14292" y="22494"/>
                    <a:pt x="14342" y="22494"/>
                  </a:cubicBezTo>
                  <a:close/>
                  <a:moveTo>
                    <a:pt x="7119" y="27383"/>
                  </a:moveTo>
                  <a:cubicBezTo>
                    <a:pt x="7161" y="27383"/>
                    <a:pt x="7204" y="27384"/>
                    <a:pt x="7246" y="27386"/>
                  </a:cubicBezTo>
                  <a:cubicBezTo>
                    <a:pt x="7258" y="27524"/>
                    <a:pt x="7302" y="27664"/>
                    <a:pt x="7344" y="27795"/>
                  </a:cubicBezTo>
                  <a:cubicBezTo>
                    <a:pt x="7375" y="27886"/>
                    <a:pt x="7394" y="27967"/>
                    <a:pt x="7394" y="28063"/>
                  </a:cubicBezTo>
                  <a:cubicBezTo>
                    <a:pt x="7394" y="28148"/>
                    <a:pt x="7382" y="28233"/>
                    <a:pt x="7372" y="28318"/>
                  </a:cubicBezTo>
                  <a:cubicBezTo>
                    <a:pt x="7352" y="28495"/>
                    <a:pt x="7328" y="28667"/>
                    <a:pt x="7397" y="28837"/>
                  </a:cubicBezTo>
                  <a:cubicBezTo>
                    <a:pt x="7439" y="28943"/>
                    <a:pt x="7502" y="29037"/>
                    <a:pt x="7580" y="29123"/>
                  </a:cubicBezTo>
                  <a:cubicBezTo>
                    <a:pt x="7605" y="29151"/>
                    <a:pt x="7636" y="29179"/>
                    <a:pt x="7658" y="29207"/>
                  </a:cubicBezTo>
                  <a:cubicBezTo>
                    <a:pt x="7670" y="29221"/>
                    <a:pt x="7680" y="29237"/>
                    <a:pt x="7687" y="29266"/>
                  </a:cubicBezTo>
                  <a:cubicBezTo>
                    <a:pt x="7700" y="29341"/>
                    <a:pt x="7684" y="29414"/>
                    <a:pt x="7680" y="29484"/>
                  </a:cubicBezTo>
                  <a:cubicBezTo>
                    <a:pt x="7674" y="29570"/>
                    <a:pt x="7689" y="29650"/>
                    <a:pt x="7725" y="29726"/>
                  </a:cubicBezTo>
                  <a:cubicBezTo>
                    <a:pt x="7803" y="29903"/>
                    <a:pt x="7961" y="29981"/>
                    <a:pt x="8106" y="30094"/>
                  </a:cubicBezTo>
                  <a:cubicBezTo>
                    <a:pt x="8162" y="30136"/>
                    <a:pt x="8198" y="30169"/>
                    <a:pt x="8203" y="30239"/>
                  </a:cubicBezTo>
                  <a:cubicBezTo>
                    <a:pt x="8209" y="30321"/>
                    <a:pt x="8175" y="30399"/>
                    <a:pt x="8171" y="30479"/>
                  </a:cubicBezTo>
                  <a:cubicBezTo>
                    <a:pt x="8174" y="30481"/>
                    <a:pt x="8177" y="30483"/>
                    <a:pt x="8177" y="30487"/>
                  </a:cubicBezTo>
                  <a:cubicBezTo>
                    <a:pt x="8163" y="30494"/>
                    <a:pt x="8152" y="30500"/>
                    <a:pt x="8142" y="30512"/>
                  </a:cubicBezTo>
                  <a:cubicBezTo>
                    <a:pt x="7855" y="30858"/>
                    <a:pt x="7397" y="30965"/>
                    <a:pt x="6965" y="30989"/>
                  </a:cubicBezTo>
                  <a:cubicBezTo>
                    <a:pt x="6891" y="30994"/>
                    <a:pt x="6816" y="30997"/>
                    <a:pt x="6741" y="30997"/>
                  </a:cubicBezTo>
                  <a:cubicBezTo>
                    <a:pt x="6361" y="30997"/>
                    <a:pt x="5979" y="30929"/>
                    <a:pt x="5646" y="30734"/>
                  </a:cubicBezTo>
                  <a:cubicBezTo>
                    <a:pt x="5212" y="30482"/>
                    <a:pt x="4866" y="30007"/>
                    <a:pt x="4810" y="29502"/>
                  </a:cubicBezTo>
                  <a:cubicBezTo>
                    <a:pt x="4750" y="28946"/>
                    <a:pt x="5073" y="28459"/>
                    <a:pt x="5466" y="28097"/>
                  </a:cubicBezTo>
                  <a:cubicBezTo>
                    <a:pt x="5703" y="27883"/>
                    <a:pt x="5969" y="27711"/>
                    <a:pt x="6263" y="27586"/>
                  </a:cubicBezTo>
                  <a:cubicBezTo>
                    <a:pt x="6428" y="27519"/>
                    <a:pt x="6597" y="27448"/>
                    <a:pt x="6772" y="27414"/>
                  </a:cubicBezTo>
                  <a:cubicBezTo>
                    <a:pt x="6884" y="27391"/>
                    <a:pt x="7002" y="27383"/>
                    <a:pt x="7119" y="27383"/>
                  </a:cubicBezTo>
                  <a:close/>
                  <a:moveTo>
                    <a:pt x="7646" y="19668"/>
                  </a:moveTo>
                  <a:cubicBezTo>
                    <a:pt x="7664" y="19783"/>
                    <a:pt x="7677" y="19899"/>
                    <a:pt x="7699" y="20014"/>
                  </a:cubicBezTo>
                  <a:cubicBezTo>
                    <a:pt x="7727" y="20175"/>
                    <a:pt x="7767" y="20333"/>
                    <a:pt x="7805" y="20491"/>
                  </a:cubicBezTo>
                  <a:cubicBezTo>
                    <a:pt x="7843" y="20648"/>
                    <a:pt x="7890" y="20802"/>
                    <a:pt x="7928" y="20959"/>
                  </a:cubicBezTo>
                  <a:cubicBezTo>
                    <a:pt x="7965" y="21118"/>
                    <a:pt x="8003" y="21277"/>
                    <a:pt x="8053" y="21434"/>
                  </a:cubicBezTo>
                  <a:cubicBezTo>
                    <a:pt x="8064" y="21469"/>
                    <a:pt x="8086" y="21493"/>
                    <a:pt x="8111" y="21509"/>
                  </a:cubicBezTo>
                  <a:cubicBezTo>
                    <a:pt x="8099" y="21542"/>
                    <a:pt x="8086" y="21578"/>
                    <a:pt x="8074" y="21611"/>
                  </a:cubicBezTo>
                  <a:cubicBezTo>
                    <a:pt x="8054" y="21665"/>
                    <a:pt x="8027" y="21718"/>
                    <a:pt x="7992" y="21765"/>
                  </a:cubicBezTo>
                  <a:cubicBezTo>
                    <a:pt x="7989" y="21768"/>
                    <a:pt x="7989" y="21771"/>
                    <a:pt x="7986" y="21775"/>
                  </a:cubicBezTo>
                  <a:cubicBezTo>
                    <a:pt x="7986" y="21773"/>
                    <a:pt x="7986" y="21772"/>
                    <a:pt x="7985" y="21772"/>
                  </a:cubicBezTo>
                  <a:cubicBezTo>
                    <a:pt x="7984" y="21772"/>
                    <a:pt x="7983" y="21773"/>
                    <a:pt x="7982" y="21775"/>
                  </a:cubicBezTo>
                  <a:cubicBezTo>
                    <a:pt x="7982" y="21777"/>
                    <a:pt x="7980" y="21777"/>
                    <a:pt x="7980" y="21777"/>
                  </a:cubicBezTo>
                  <a:cubicBezTo>
                    <a:pt x="7974" y="21777"/>
                    <a:pt x="7955" y="21780"/>
                    <a:pt x="7953" y="21780"/>
                  </a:cubicBezTo>
                  <a:cubicBezTo>
                    <a:pt x="7756" y="21786"/>
                    <a:pt x="7534" y="21795"/>
                    <a:pt x="7397" y="21958"/>
                  </a:cubicBezTo>
                  <a:cubicBezTo>
                    <a:pt x="7171" y="22222"/>
                    <a:pt x="7352" y="22629"/>
                    <a:pt x="7336" y="22939"/>
                  </a:cubicBezTo>
                  <a:cubicBezTo>
                    <a:pt x="7336" y="22946"/>
                    <a:pt x="7336" y="22952"/>
                    <a:pt x="7334" y="22958"/>
                  </a:cubicBezTo>
                  <a:lnTo>
                    <a:pt x="7334" y="22961"/>
                  </a:lnTo>
                  <a:cubicBezTo>
                    <a:pt x="7330" y="22977"/>
                    <a:pt x="7328" y="22992"/>
                    <a:pt x="7321" y="23009"/>
                  </a:cubicBezTo>
                  <a:cubicBezTo>
                    <a:pt x="7319" y="23017"/>
                    <a:pt x="7319" y="23021"/>
                    <a:pt x="7319" y="23024"/>
                  </a:cubicBezTo>
                  <a:cubicBezTo>
                    <a:pt x="7315" y="23026"/>
                    <a:pt x="7314" y="23027"/>
                    <a:pt x="7312" y="23033"/>
                  </a:cubicBezTo>
                  <a:cubicBezTo>
                    <a:pt x="7305" y="23042"/>
                    <a:pt x="7287" y="23073"/>
                    <a:pt x="7284" y="23076"/>
                  </a:cubicBezTo>
                  <a:cubicBezTo>
                    <a:pt x="7281" y="23079"/>
                    <a:pt x="7257" y="23104"/>
                    <a:pt x="7251" y="23110"/>
                  </a:cubicBezTo>
                  <a:cubicBezTo>
                    <a:pt x="7248" y="23113"/>
                    <a:pt x="7247" y="23116"/>
                    <a:pt x="7241" y="23119"/>
                  </a:cubicBezTo>
                  <a:cubicBezTo>
                    <a:pt x="7237" y="23121"/>
                    <a:pt x="7232" y="23125"/>
                    <a:pt x="7226" y="23131"/>
                  </a:cubicBezTo>
                  <a:lnTo>
                    <a:pt x="7179" y="23158"/>
                  </a:lnTo>
                  <a:cubicBezTo>
                    <a:pt x="7173" y="23162"/>
                    <a:pt x="7144" y="23173"/>
                    <a:pt x="7135" y="23180"/>
                  </a:cubicBezTo>
                  <a:cubicBezTo>
                    <a:pt x="6972" y="23246"/>
                    <a:pt x="6794" y="23270"/>
                    <a:pt x="6630" y="23337"/>
                  </a:cubicBezTo>
                  <a:cubicBezTo>
                    <a:pt x="6455" y="23405"/>
                    <a:pt x="6324" y="23521"/>
                    <a:pt x="6277" y="23709"/>
                  </a:cubicBezTo>
                  <a:cubicBezTo>
                    <a:pt x="6210" y="23974"/>
                    <a:pt x="6344" y="24214"/>
                    <a:pt x="6420" y="24458"/>
                  </a:cubicBezTo>
                  <a:cubicBezTo>
                    <a:pt x="6458" y="24581"/>
                    <a:pt x="6479" y="24704"/>
                    <a:pt x="6433" y="24827"/>
                  </a:cubicBezTo>
                  <a:cubicBezTo>
                    <a:pt x="6393" y="24942"/>
                    <a:pt x="6312" y="25026"/>
                    <a:pt x="6209" y="25086"/>
                  </a:cubicBezTo>
                  <a:cubicBezTo>
                    <a:pt x="6100" y="25149"/>
                    <a:pt x="5975" y="25173"/>
                    <a:pt x="5856" y="25213"/>
                  </a:cubicBezTo>
                  <a:cubicBezTo>
                    <a:pt x="5743" y="25251"/>
                    <a:pt x="5641" y="25303"/>
                    <a:pt x="5550" y="25383"/>
                  </a:cubicBezTo>
                  <a:cubicBezTo>
                    <a:pt x="5445" y="25479"/>
                    <a:pt x="5373" y="25607"/>
                    <a:pt x="5345" y="25745"/>
                  </a:cubicBezTo>
                  <a:cubicBezTo>
                    <a:pt x="5314" y="25890"/>
                    <a:pt x="5326" y="26041"/>
                    <a:pt x="5292" y="26185"/>
                  </a:cubicBezTo>
                  <a:cubicBezTo>
                    <a:pt x="5261" y="26303"/>
                    <a:pt x="5185" y="26363"/>
                    <a:pt x="5079" y="26419"/>
                  </a:cubicBezTo>
                  <a:cubicBezTo>
                    <a:pt x="4964" y="26479"/>
                    <a:pt x="4845" y="26531"/>
                    <a:pt x="4745" y="26618"/>
                  </a:cubicBezTo>
                  <a:cubicBezTo>
                    <a:pt x="4658" y="26693"/>
                    <a:pt x="4601" y="26795"/>
                    <a:pt x="4573" y="26905"/>
                  </a:cubicBezTo>
                  <a:cubicBezTo>
                    <a:pt x="4542" y="27020"/>
                    <a:pt x="4545" y="27145"/>
                    <a:pt x="4517" y="27264"/>
                  </a:cubicBezTo>
                  <a:cubicBezTo>
                    <a:pt x="4457" y="27500"/>
                    <a:pt x="4231" y="27610"/>
                    <a:pt x="4059" y="27764"/>
                  </a:cubicBezTo>
                  <a:cubicBezTo>
                    <a:pt x="3965" y="27848"/>
                    <a:pt x="3884" y="27957"/>
                    <a:pt x="3837" y="28073"/>
                  </a:cubicBezTo>
                  <a:cubicBezTo>
                    <a:pt x="3782" y="28225"/>
                    <a:pt x="3794" y="28386"/>
                    <a:pt x="3821" y="28545"/>
                  </a:cubicBezTo>
                  <a:cubicBezTo>
                    <a:pt x="3846" y="28688"/>
                    <a:pt x="3878" y="28828"/>
                    <a:pt x="3844" y="28973"/>
                  </a:cubicBezTo>
                  <a:cubicBezTo>
                    <a:pt x="3813" y="29100"/>
                    <a:pt x="3741" y="29213"/>
                    <a:pt x="3669" y="29322"/>
                  </a:cubicBezTo>
                  <a:cubicBezTo>
                    <a:pt x="3591" y="29438"/>
                    <a:pt x="3513" y="29553"/>
                    <a:pt x="3464" y="29686"/>
                  </a:cubicBezTo>
                  <a:cubicBezTo>
                    <a:pt x="3410" y="29829"/>
                    <a:pt x="3379" y="29985"/>
                    <a:pt x="3383" y="30138"/>
                  </a:cubicBezTo>
                  <a:cubicBezTo>
                    <a:pt x="3394" y="30451"/>
                    <a:pt x="3548" y="30732"/>
                    <a:pt x="3745" y="30966"/>
                  </a:cubicBezTo>
                  <a:cubicBezTo>
                    <a:pt x="3801" y="31035"/>
                    <a:pt x="3863" y="31100"/>
                    <a:pt x="3923" y="31166"/>
                  </a:cubicBezTo>
                  <a:cubicBezTo>
                    <a:pt x="3355" y="30998"/>
                    <a:pt x="2476" y="30742"/>
                    <a:pt x="2538" y="30021"/>
                  </a:cubicBezTo>
                  <a:cubicBezTo>
                    <a:pt x="2587" y="29438"/>
                    <a:pt x="2934" y="28926"/>
                    <a:pt x="3243" y="28451"/>
                  </a:cubicBezTo>
                  <a:cubicBezTo>
                    <a:pt x="3391" y="28220"/>
                    <a:pt x="3496" y="27970"/>
                    <a:pt x="3641" y="27736"/>
                  </a:cubicBezTo>
                  <a:cubicBezTo>
                    <a:pt x="3797" y="27480"/>
                    <a:pt x="3956" y="27212"/>
                    <a:pt x="4106" y="26959"/>
                  </a:cubicBezTo>
                  <a:cubicBezTo>
                    <a:pt x="4456" y="26365"/>
                    <a:pt x="4787" y="25761"/>
                    <a:pt x="5108" y="25155"/>
                  </a:cubicBezTo>
                  <a:cubicBezTo>
                    <a:pt x="5432" y="24543"/>
                    <a:pt x="5753" y="23928"/>
                    <a:pt x="6054" y="23307"/>
                  </a:cubicBezTo>
                  <a:cubicBezTo>
                    <a:pt x="6354" y="22683"/>
                    <a:pt x="6635" y="22048"/>
                    <a:pt x="6912" y="21414"/>
                  </a:cubicBezTo>
                  <a:cubicBezTo>
                    <a:pt x="7069" y="21064"/>
                    <a:pt x="7225" y="20713"/>
                    <a:pt x="7361" y="20354"/>
                  </a:cubicBezTo>
                  <a:cubicBezTo>
                    <a:pt x="7428" y="20179"/>
                    <a:pt x="7492" y="20001"/>
                    <a:pt x="7571" y="19829"/>
                  </a:cubicBezTo>
                  <a:cubicBezTo>
                    <a:pt x="7593" y="19776"/>
                    <a:pt x="7621" y="19722"/>
                    <a:pt x="7646" y="19668"/>
                  </a:cubicBezTo>
                  <a:close/>
                  <a:moveTo>
                    <a:pt x="9019" y="21214"/>
                  </a:moveTo>
                  <a:cubicBezTo>
                    <a:pt x="9044" y="21214"/>
                    <a:pt x="9068" y="21214"/>
                    <a:pt x="9091" y="21215"/>
                  </a:cubicBezTo>
                  <a:cubicBezTo>
                    <a:pt x="9141" y="21218"/>
                    <a:pt x="9165" y="21219"/>
                    <a:pt x="9207" y="21231"/>
                  </a:cubicBezTo>
                  <a:cubicBezTo>
                    <a:pt x="8960" y="21533"/>
                    <a:pt x="8785" y="21898"/>
                    <a:pt x="8724" y="22287"/>
                  </a:cubicBezTo>
                  <a:cubicBezTo>
                    <a:pt x="8675" y="22609"/>
                    <a:pt x="8711" y="22942"/>
                    <a:pt x="8873" y="23229"/>
                  </a:cubicBezTo>
                  <a:cubicBezTo>
                    <a:pt x="8955" y="23370"/>
                    <a:pt x="9058" y="23493"/>
                    <a:pt x="9180" y="23598"/>
                  </a:cubicBezTo>
                  <a:cubicBezTo>
                    <a:pt x="9233" y="23647"/>
                    <a:pt x="9295" y="23704"/>
                    <a:pt x="9361" y="23739"/>
                  </a:cubicBezTo>
                  <a:cubicBezTo>
                    <a:pt x="9376" y="23747"/>
                    <a:pt x="9392" y="23754"/>
                    <a:pt x="9408" y="23757"/>
                  </a:cubicBezTo>
                  <a:cubicBezTo>
                    <a:pt x="9386" y="23773"/>
                    <a:pt x="9365" y="23792"/>
                    <a:pt x="9347" y="23812"/>
                  </a:cubicBezTo>
                  <a:cubicBezTo>
                    <a:pt x="9250" y="23908"/>
                    <a:pt x="9195" y="24036"/>
                    <a:pt x="9129" y="24152"/>
                  </a:cubicBezTo>
                  <a:cubicBezTo>
                    <a:pt x="9066" y="24268"/>
                    <a:pt x="9002" y="24338"/>
                    <a:pt x="8873" y="24384"/>
                  </a:cubicBezTo>
                  <a:cubicBezTo>
                    <a:pt x="8737" y="24433"/>
                    <a:pt x="8595" y="24469"/>
                    <a:pt x="8490" y="24577"/>
                  </a:cubicBezTo>
                  <a:cubicBezTo>
                    <a:pt x="8352" y="24723"/>
                    <a:pt x="8311" y="24913"/>
                    <a:pt x="8251" y="25098"/>
                  </a:cubicBezTo>
                  <a:cubicBezTo>
                    <a:pt x="8248" y="25100"/>
                    <a:pt x="8246" y="25104"/>
                    <a:pt x="8246" y="25106"/>
                  </a:cubicBezTo>
                  <a:cubicBezTo>
                    <a:pt x="8242" y="25104"/>
                    <a:pt x="8237" y="25104"/>
                    <a:pt x="8231" y="25103"/>
                  </a:cubicBezTo>
                  <a:cubicBezTo>
                    <a:pt x="8209" y="25096"/>
                    <a:pt x="8186" y="25089"/>
                    <a:pt x="8165" y="25080"/>
                  </a:cubicBezTo>
                  <a:cubicBezTo>
                    <a:pt x="8162" y="25080"/>
                    <a:pt x="8159" y="25078"/>
                    <a:pt x="8154" y="25078"/>
                  </a:cubicBezTo>
                  <a:cubicBezTo>
                    <a:pt x="8154" y="25075"/>
                    <a:pt x="8154" y="25075"/>
                    <a:pt x="8152" y="25075"/>
                  </a:cubicBezTo>
                  <a:cubicBezTo>
                    <a:pt x="8139" y="25072"/>
                    <a:pt x="8132" y="25067"/>
                    <a:pt x="8123" y="25059"/>
                  </a:cubicBezTo>
                  <a:cubicBezTo>
                    <a:pt x="8079" y="25037"/>
                    <a:pt x="8038" y="25010"/>
                    <a:pt x="7998" y="24981"/>
                  </a:cubicBezTo>
                  <a:cubicBezTo>
                    <a:pt x="7988" y="24978"/>
                    <a:pt x="7980" y="24970"/>
                    <a:pt x="7973" y="24963"/>
                  </a:cubicBezTo>
                  <a:cubicBezTo>
                    <a:pt x="7970" y="24963"/>
                    <a:pt x="7954" y="24950"/>
                    <a:pt x="7954" y="24950"/>
                  </a:cubicBezTo>
                  <a:cubicBezTo>
                    <a:pt x="7934" y="24934"/>
                    <a:pt x="7913" y="24917"/>
                    <a:pt x="7894" y="24900"/>
                  </a:cubicBezTo>
                  <a:cubicBezTo>
                    <a:pt x="7855" y="24865"/>
                    <a:pt x="7814" y="24824"/>
                    <a:pt x="7777" y="24783"/>
                  </a:cubicBezTo>
                  <a:cubicBezTo>
                    <a:pt x="7702" y="24705"/>
                    <a:pt x="7629" y="24627"/>
                    <a:pt x="7555" y="24549"/>
                  </a:cubicBezTo>
                  <a:cubicBezTo>
                    <a:pt x="7490" y="24478"/>
                    <a:pt x="7409" y="24391"/>
                    <a:pt x="7314" y="24369"/>
                  </a:cubicBezTo>
                  <a:cubicBezTo>
                    <a:pt x="7307" y="24367"/>
                    <a:pt x="7300" y="24366"/>
                    <a:pt x="7293" y="24366"/>
                  </a:cubicBezTo>
                  <a:cubicBezTo>
                    <a:pt x="7242" y="24366"/>
                    <a:pt x="7210" y="24413"/>
                    <a:pt x="7218" y="24463"/>
                  </a:cubicBezTo>
                  <a:cubicBezTo>
                    <a:pt x="7236" y="24565"/>
                    <a:pt x="7319" y="24662"/>
                    <a:pt x="7381" y="24741"/>
                  </a:cubicBezTo>
                  <a:cubicBezTo>
                    <a:pt x="7455" y="24828"/>
                    <a:pt x="7527" y="24918"/>
                    <a:pt x="7611" y="24997"/>
                  </a:cubicBezTo>
                  <a:cubicBezTo>
                    <a:pt x="7749" y="25129"/>
                    <a:pt x="7917" y="25272"/>
                    <a:pt x="8113" y="25301"/>
                  </a:cubicBezTo>
                  <a:cubicBezTo>
                    <a:pt x="8051" y="25360"/>
                    <a:pt x="7977" y="25410"/>
                    <a:pt x="7905" y="25465"/>
                  </a:cubicBezTo>
                  <a:cubicBezTo>
                    <a:pt x="7784" y="25560"/>
                    <a:pt x="7686" y="25674"/>
                    <a:pt x="7628" y="25809"/>
                  </a:cubicBezTo>
                  <a:cubicBezTo>
                    <a:pt x="7600" y="25793"/>
                    <a:pt x="7568" y="25782"/>
                    <a:pt x="7540" y="25772"/>
                  </a:cubicBezTo>
                  <a:cubicBezTo>
                    <a:pt x="7454" y="25738"/>
                    <a:pt x="7362" y="25712"/>
                    <a:pt x="7273" y="25684"/>
                  </a:cubicBezTo>
                  <a:cubicBezTo>
                    <a:pt x="7154" y="25650"/>
                    <a:pt x="7035" y="25629"/>
                    <a:pt x="6913" y="25610"/>
                  </a:cubicBezTo>
                  <a:cubicBezTo>
                    <a:pt x="6779" y="25590"/>
                    <a:pt x="6638" y="25585"/>
                    <a:pt x="6511" y="25538"/>
                  </a:cubicBezTo>
                  <a:cubicBezTo>
                    <a:pt x="6506" y="25536"/>
                    <a:pt x="6501" y="25536"/>
                    <a:pt x="6496" y="25536"/>
                  </a:cubicBezTo>
                  <a:cubicBezTo>
                    <a:pt x="6452" y="25536"/>
                    <a:pt x="6439" y="25606"/>
                    <a:pt x="6486" y="25624"/>
                  </a:cubicBezTo>
                  <a:cubicBezTo>
                    <a:pt x="6605" y="25671"/>
                    <a:pt x="6717" y="25724"/>
                    <a:pt x="6836" y="25764"/>
                  </a:cubicBezTo>
                  <a:cubicBezTo>
                    <a:pt x="6957" y="25802"/>
                    <a:pt x="7076" y="25842"/>
                    <a:pt x="7191" y="25889"/>
                  </a:cubicBezTo>
                  <a:cubicBezTo>
                    <a:pt x="7266" y="25917"/>
                    <a:pt x="7339" y="25945"/>
                    <a:pt x="7410" y="25979"/>
                  </a:cubicBezTo>
                  <a:cubicBezTo>
                    <a:pt x="7451" y="25997"/>
                    <a:pt x="7492" y="26019"/>
                    <a:pt x="7533" y="26043"/>
                  </a:cubicBezTo>
                  <a:lnTo>
                    <a:pt x="7560" y="26062"/>
                  </a:lnTo>
                  <a:cubicBezTo>
                    <a:pt x="7564" y="26064"/>
                    <a:pt x="7570" y="26066"/>
                    <a:pt x="7574" y="26072"/>
                  </a:cubicBezTo>
                  <a:cubicBezTo>
                    <a:pt x="7570" y="26158"/>
                    <a:pt x="7574" y="26245"/>
                    <a:pt x="7580" y="26333"/>
                  </a:cubicBezTo>
                  <a:cubicBezTo>
                    <a:pt x="7582" y="26364"/>
                    <a:pt x="7582" y="26398"/>
                    <a:pt x="7582" y="26431"/>
                  </a:cubicBezTo>
                  <a:cubicBezTo>
                    <a:pt x="7586" y="26505"/>
                    <a:pt x="7585" y="26583"/>
                    <a:pt x="7555" y="26646"/>
                  </a:cubicBezTo>
                  <a:cubicBezTo>
                    <a:pt x="7524" y="26715"/>
                    <a:pt x="7457" y="26775"/>
                    <a:pt x="7409" y="26832"/>
                  </a:cubicBezTo>
                  <a:cubicBezTo>
                    <a:pt x="7340" y="26918"/>
                    <a:pt x="7287" y="27015"/>
                    <a:pt x="7259" y="27124"/>
                  </a:cubicBezTo>
                  <a:cubicBezTo>
                    <a:pt x="7253" y="27152"/>
                    <a:pt x="7248" y="27178"/>
                    <a:pt x="7244" y="27203"/>
                  </a:cubicBezTo>
                  <a:cubicBezTo>
                    <a:pt x="7131" y="27191"/>
                    <a:pt x="7016" y="27175"/>
                    <a:pt x="6901" y="27175"/>
                  </a:cubicBezTo>
                  <a:cubicBezTo>
                    <a:pt x="6864" y="27175"/>
                    <a:pt x="6827" y="27177"/>
                    <a:pt x="6791" y="27181"/>
                  </a:cubicBezTo>
                  <a:cubicBezTo>
                    <a:pt x="6613" y="27196"/>
                    <a:pt x="6441" y="27243"/>
                    <a:pt x="6270" y="27298"/>
                  </a:cubicBezTo>
                  <a:cubicBezTo>
                    <a:pt x="5967" y="27399"/>
                    <a:pt x="5683" y="27554"/>
                    <a:pt x="5430" y="27750"/>
                  </a:cubicBezTo>
                  <a:cubicBezTo>
                    <a:pt x="4960" y="28119"/>
                    <a:pt x="4548" y="28673"/>
                    <a:pt x="4541" y="29293"/>
                  </a:cubicBezTo>
                  <a:cubicBezTo>
                    <a:pt x="4533" y="29874"/>
                    <a:pt x="4867" y="30430"/>
                    <a:pt x="5310" y="30785"/>
                  </a:cubicBezTo>
                  <a:cubicBezTo>
                    <a:pt x="5524" y="30957"/>
                    <a:pt x="5756" y="31094"/>
                    <a:pt x="6018" y="31181"/>
                  </a:cubicBezTo>
                  <a:cubicBezTo>
                    <a:pt x="6258" y="31259"/>
                    <a:pt x="6520" y="31290"/>
                    <a:pt x="6773" y="31292"/>
                  </a:cubicBezTo>
                  <a:cubicBezTo>
                    <a:pt x="6785" y="31293"/>
                    <a:pt x="6797" y="31293"/>
                    <a:pt x="6809" y="31293"/>
                  </a:cubicBezTo>
                  <a:cubicBezTo>
                    <a:pt x="7090" y="31293"/>
                    <a:pt x="7373" y="31246"/>
                    <a:pt x="7634" y="31153"/>
                  </a:cubicBezTo>
                  <a:cubicBezTo>
                    <a:pt x="7874" y="31065"/>
                    <a:pt x="8103" y="30944"/>
                    <a:pt x="8280" y="30759"/>
                  </a:cubicBezTo>
                  <a:cubicBezTo>
                    <a:pt x="8441" y="30940"/>
                    <a:pt x="8745" y="31034"/>
                    <a:pt x="8952" y="31054"/>
                  </a:cubicBezTo>
                  <a:cubicBezTo>
                    <a:pt x="8977" y="31056"/>
                    <a:pt x="9003" y="31057"/>
                    <a:pt x="9029" y="31057"/>
                  </a:cubicBezTo>
                  <a:cubicBezTo>
                    <a:pt x="9103" y="31057"/>
                    <a:pt x="9177" y="31048"/>
                    <a:pt x="9246" y="31026"/>
                  </a:cubicBezTo>
                  <a:lnTo>
                    <a:pt x="9246" y="31026"/>
                  </a:lnTo>
                  <a:cubicBezTo>
                    <a:pt x="9228" y="31144"/>
                    <a:pt x="9233" y="31266"/>
                    <a:pt x="9256" y="31385"/>
                  </a:cubicBezTo>
                  <a:cubicBezTo>
                    <a:pt x="9232" y="31389"/>
                    <a:pt x="9207" y="31390"/>
                    <a:pt x="9182" y="31390"/>
                  </a:cubicBezTo>
                  <a:cubicBezTo>
                    <a:pt x="9055" y="31390"/>
                    <a:pt x="8918" y="31348"/>
                    <a:pt x="8806" y="31330"/>
                  </a:cubicBezTo>
                  <a:cubicBezTo>
                    <a:pt x="8712" y="31313"/>
                    <a:pt x="8615" y="31299"/>
                    <a:pt x="8520" y="31299"/>
                  </a:cubicBezTo>
                  <a:cubicBezTo>
                    <a:pt x="8412" y="31299"/>
                    <a:pt x="8306" y="31317"/>
                    <a:pt x="8207" y="31369"/>
                  </a:cubicBezTo>
                  <a:cubicBezTo>
                    <a:pt x="8029" y="31463"/>
                    <a:pt x="7913" y="31644"/>
                    <a:pt x="7913" y="31845"/>
                  </a:cubicBezTo>
                  <a:cubicBezTo>
                    <a:pt x="7913" y="32039"/>
                    <a:pt x="8004" y="32220"/>
                    <a:pt x="8121" y="32367"/>
                  </a:cubicBezTo>
                  <a:cubicBezTo>
                    <a:pt x="8133" y="32380"/>
                    <a:pt x="8143" y="32394"/>
                    <a:pt x="8155" y="32408"/>
                  </a:cubicBezTo>
                  <a:cubicBezTo>
                    <a:pt x="7665" y="32280"/>
                    <a:pt x="7181" y="32148"/>
                    <a:pt x="6699" y="32004"/>
                  </a:cubicBezTo>
                  <a:cubicBezTo>
                    <a:pt x="5887" y="31757"/>
                    <a:pt x="5070" y="31508"/>
                    <a:pt x="4258" y="31260"/>
                  </a:cubicBezTo>
                  <a:cubicBezTo>
                    <a:pt x="4278" y="31236"/>
                    <a:pt x="4274" y="31200"/>
                    <a:pt x="4247" y="31161"/>
                  </a:cubicBezTo>
                  <a:cubicBezTo>
                    <a:pt x="4163" y="31040"/>
                    <a:pt x="4066" y="30940"/>
                    <a:pt x="3954" y="30849"/>
                  </a:cubicBezTo>
                  <a:cubicBezTo>
                    <a:pt x="3840" y="30758"/>
                    <a:pt x="3707" y="30656"/>
                    <a:pt x="3638" y="30528"/>
                  </a:cubicBezTo>
                  <a:cubicBezTo>
                    <a:pt x="3488" y="30244"/>
                    <a:pt x="3556" y="29920"/>
                    <a:pt x="3719" y="29656"/>
                  </a:cubicBezTo>
                  <a:cubicBezTo>
                    <a:pt x="3860" y="29431"/>
                    <a:pt x="4068" y="29234"/>
                    <a:pt x="4112" y="28962"/>
                  </a:cubicBezTo>
                  <a:cubicBezTo>
                    <a:pt x="4159" y="28674"/>
                    <a:pt x="3937" y="28372"/>
                    <a:pt x="4062" y="28094"/>
                  </a:cubicBezTo>
                  <a:cubicBezTo>
                    <a:pt x="4163" y="27870"/>
                    <a:pt x="4452" y="27795"/>
                    <a:pt x="4618" y="27633"/>
                  </a:cubicBezTo>
                  <a:cubicBezTo>
                    <a:pt x="4702" y="27550"/>
                    <a:pt x="4762" y="27448"/>
                    <a:pt x="4799" y="27339"/>
                  </a:cubicBezTo>
                  <a:cubicBezTo>
                    <a:pt x="4842" y="27224"/>
                    <a:pt x="4850" y="27103"/>
                    <a:pt x="4887" y="26987"/>
                  </a:cubicBezTo>
                  <a:cubicBezTo>
                    <a:pt x="4906" y="26912"/>
                    <a:pt x="4940" y="26872"/>
                    <a:pt x="5009" y="26828"/>
                  </a:cubicBezTo>
                  <a:cubicBezTo>
                    <a:pt x="5112" y="26761"/>
                    <a:pt x="5230" y="26720"/>
                    <a:pt x="5330" y="26651"/>
                  </a:cubicBezTo>
                  <a:cubicBezTo>
                    <a:pt x="5402" y="26604"/>
                    <a:pt x="5460" y="26541"/>
                    <a:pt x="5502" y="26469"/>
                  </a:cubicBezTo>
                  <a:cubicBezTo>
                    <a:pt x="5600" y="26476"/>
                    <a:pt x="5699" y="26505"/>
                    <a:pt x="5795" y="26535"/>
                  </a:cubicBezTo>
                  <a:cubicBezTo>
                    <a:pt x="5931" y="26572"/>
                    <a:pt x="6066" y="26602"/>
                    <a:pt x="6206" y="26616"/>
                  </a:cubicBezTo>
                  <a:cubicBezTo>
                    <a:pt x="6317" y="26628"/>
                    <a:pt x="6428" y="26636"/>
                    <a:pt x="6540" y="26636"/>
                  </a:cubicBezTo>
                  <a:cubicBezTo>
                    <a:pt x="6755" y="26636"/>
                    <a:pt x="6969" y="26605"/>
                    <a:pt x="7164" y="26504"/>
                  </a:cubicBezTo>
                  <a:cubicBezTo>
                    <a:pt x="7186" y="26491"/>
                    <a:pt x="7199" y="26469"/>
                    <a:pt x="7199" y="26448"/>
                  </a:cubicBezTo>
                  <a:cubicBezTo>
                    <a:pt x="7199" y="26415"/>
                    <a:pt x="7173" y="26379"/>
                    <a:pt x="7137" y="26379"/>
                  </a:cubicBezTo>
                  <a:cubicBezTo>
                    <a:pt x="7135" y="26379"/>
                    <a:pt x="7134" y="26379"/>
                    <a:pt x="7132" y="26379"/>
                  </a:cubicBezTo>
                  <a:cubicBezTo>
                    <a:pt x="7004" y="26383"/>
                    <a:pt x="6876" y="26385"/>
                    <a:pt x="6748" y="26385"/>
                  </a:cubicBezTo>
                  <a:cubicBezTo>
                    <a:pt x="6553" y="26385"/>
                    <a:pt x="6359" y="26379"/>
                    <a:pt x="6165" y="26360"/>
                  </a:cubicBezTo>
                  <a:cubicBezTo>
                    <a:pt x="5968" y="26342"/>
                    <a:pt x="5774" y="26269"/>
                    <a:pt x="5577" y="26254"/>
                  </a:cubicBezTo>
                  <a:cubicBezTo>
                    <a:pt x="5597" y="26119"/>
                    <a:pt x="5585" y="25985"/>
                    <a:pt x="5590" y="25850"/>
                  </a:cubicBezTo>
                  <a:cubicBezTo>
                    <a:pt x="5592" y="25728"/>
                    <a:pt x="5618" y="25587"/>
                    <a:pt x="5720" y="25504"/>
                  </a:cubicBezTo>
                  <a:cubicBezTo>
                    <a:pt x="5801" y="25437"/>
                    <a:pt x="5913" y="25412"/>
                    <a:pt x="6013" y="25385"/>
                  </a:cubicBezTo>
                  <a:cubicBezTo>
                    <a:pt x="6258" y="25319"/>
                    <a:pt x="6508" y="25226"/>
                    <a:pt x="6637" y="24992"/>
                  </a:cubicBezTo>
                  <a:cubicBezTo>
                    <a:pt x="6775" y="24745"/>
                    <a:pt x="6665" y="24463"/>
                    <a:pt x="6555" y="24228"/>
                  </a:cubicBezTo>
                  <a:cubicBezTo>
                    <a:pt x="6480" y="24059"/>
                    <a:pt x="6362" y="23791"/>
                    <a:pt x="6518" y="23631"/>
                  </a:cubicBezTo>
                  <a:cubicBezTo>
                    <a:pt x="6624" y="23518"/>
                    <a:pt x="6810" y="23506"/>
                    <a:pt x="6955" y="23485"/>
                  </a:cubicBezTo>
                  <a:cubicBezTo>
                    <a:pt x="7124" y="23463"/>
                    <a:pt x="7305" y="23438"/>
                    <a:pt x="7446" y="23335"/>
                  </a:cubicBezTo>
                  <a:cubicBezTo>
                    <a:pt x="7598" y="23225"/>
                    <a:pt x="7647" y="23079"/>
                    <a:pt x="7652" y="22923"/>
                  </a:cubicBezTo>
                  <a:cubicBezTo>
                    <a:pt x="7663" y="22958"/>
                    <a:pt x="7676" y="22990"/>
                    <a:pt x="7689" y="23021"/>
                  </a:cubicBezTo>
                  <a:cubicBezTo>
                    <a:pt x="7746" y="23143"/>
                    <a:pt x="7811" y="23255"/>
                    <a:pt x="7889" y="23362"/>
                  </a:cubicBezTo>
                  <a:cubicBezTo>
                    <a:pt x="7970" y="23474"/>
                    <a:pt x="8058" y="23578"/>
                    <a:pt x="8149" y="23679"/>
                  </a:cubicBezTo>
                  <a:cubicBezTo>
                    <a:pt x="8245" y="23786"/>
                    <a:pt x="8345" y="23898"/>
                    <a:pt x="8482" y="23943"/>
                  </a:cubicBezTo>
                  <a:cubicBezTo>
                    <a:pt x="8489" y="23945"/>
                    <a:pt x="8496" y="23946"/>
                    <a:pt x="8503" y="23946"/>
                  </a:cubicBezTo>
                  <a:cubicBezTo>
                    <a:pt x="8554" y="23946"/>
                    <a:pt x="8600" y="23893"/>
                    <a:pt x="8582" y="23843"/>
                  </a:cubicBezTo>
                  <a:cubicBezTo>
                    <a:pt x="8558" y="23773"/>
                    <a:pt x="8522" y="23721"/>
                    <a:pt x="8472" y="23666"/>
                  </a:cubicBezTo>
                  <a:cubicBezTo>
                    <a:pt x="8429" y="23615"/>
                    <a:pt x="8382" y="23569"/>
                    <a:pt x="8335" y="23520"/>
                  </a:cubicBezTo>
                  <a:cubicBezTo>
                    <a:pt x="8248" y="23429"/>
                    <a:pt x="8158" y="23339"/>
                    <a:pt x="8079" y="23242"/>
                  </a:cubicBezTo>
                  <a:cubicBezTo>
                    <a:pt x="7998" y="23148"/>
                    <a:pt x="7919" y="23049"/>
                    <a:pt x="7848" y="22949"/>
                  </a:cubicBezTo>
                  <a:cubicBezTo>
                    <a:pt x="7769" y="22838"/>
                    <a:pt x="7683" y="22724"/>
                    <a:pt x="7633" y="22596"/>
                  </a:cubicBezTo>
                  <a:cubicBezTo>
                    <a:pt x="7629" y="22584"/>
                    <a:pt x="7621" y="22577"/>
                    <a:pt x="7608" y="22572"/>
                  </a:cubicBezTo>
                  <a:cubicBezTo>
                    <a:pt x="7592" y="22496"/>
                    <a:pt x="7577" y="22418"/>
                    <a:pt x="7565" y="22346"/>
                  </a:cubicBezTo>
                  <a:cubicBezTo>
                    <a:pt x="7565" y="22343"/>
                    <a:pt x="7563" y="22343"/>
                    <a:pt x="7563" y="22340"/>
                  </a:cubicBezTo>
                  <a:lnTo>
                    <a:pt x="7563" y="22336"/>
                  </a:lnTo>
                  <a:cubicBezTo>
                    <a:pt x="7563" y="22328"/>
                    <a:pt x="7560" y="22318"/>
                    <a:pt x="7560" y="22309"/>
                  </a:cubicBezTo>
                  <a:cubicBezTo>
                    <a:pt x="7558" y="22291"/>
                    <a:pt x="7558" y="22273"/>
                    <a:pt x="7558" y="22258"/>
                  </a:cubicBezTo>
                  <a:cubicBezTo>
                    <a:pt x="7555" y="22240"/>
                    <a:pt x="7558" y="22224"/>
                    <a:pt x="7558" y="22208"/>
                  </a:cubicBezTo>
                  <a:cubicBezTo>
                    <a:pt x="7558" y="22205"/>
                    <a:pt x="7560" y="22198"/>
                    <a:pt x="7560" y="22194"/>
                  </a:cubicBezTo>
                  <a:cubicBezTo>
                    <a:pt x="7560" y="22188"/>
                    <a:pt x="7563" y="22179"/>
                    <a:pt x="7564" y="22172"/>
                  </a:cubicBezTo>
                  <a:cubicBezTo>
                    <a:pt x="7576" y="22132"/>
                    <a:pt x="7568" y="22143"/>
                    <a:pt x="7592" y="22110"/>
                  </a:cubicBezTo>
                  <a:lnTo>
                    <a:pt x="7605" y="22098"/>
                  </a:lnTo>
                  <a:lnTo>
                    <a:pt x="7605" y="22095"/>
                  </a:lnTo>
                  <a:cubicBezTo>
                    <a:pt x="7623" y="22086"/>
                    <a:pt x="7636" y="22076"/>
                    <a:pt x="7654" y="22067"/>
                  </a:cubicBezTo>
                  <a:cubicBezTo>
                    <a:pt x="7706" y="22041"/>
                    <a:pt x="7782" y="22029"/>
                    <a:pt x="7853" y="22029"/>
                  </a:cubicBezTo>
                  <a:cubicBezTo>
                    <a:pt x="7876" y="22029"/>
                    <a:pt x="7898" y="22031"/>
                    <a:pt x="7919" y="22033"/>
                  </a:cubicBezTo>
                  <a:cubicBezTo>
                    <a:pt x="7945" y="22036"/>
                    <a:pt x="7970" y="22038"/>
                    <a:pt x="7994" y="22038"/>
                  </a:cubicBezTo>
                  <a:cubicBezTo>
                    <a:pt x="8075" y="22038"/>
                    <a:pt x="8148" y="22017"/>
                    <a:pt x="8214" y="21951"/>
                  </a:cubicBezTo>
                  <a:cubicBezTo>
                    <a:pt x="8388" y="21782"/>
                    <a:pt x="8355" y="21480"/>
                    <a:pt x="8548" y="21328"/>
                  </a:cubicBezTo>
                  <a:cubicBezTo>
                    <a:pt x="8665" y="21236"/>
                    <a:pt x="8857" y="21214"/>
                    <a:pt x="9019" y="21214"/>
                  </a:cubicBezTo>
                  <a:close/>
                  <a:moveTo>
                    <a:pt x="13481" y="30304"/>
                  </a:moveTo>
                  <a:cubicBezTo>
                    <a:pt x="13507" y="30304"/>
                    <a:pt x="13533" y="30308"/>
                    <a:pt x="13559" y="30315"/>
                  </a:cubicBezTo>
                  <a:cubicBezTo>
                    <a:pt x="13752" y="30375"/>
                    <a:pt x="13862" y="30558"/>
                    <a:pt x="13939" y="30730"/>
                  </a:cubicBezTo>
                  <a:cubicBezTo>
                    <a:pt x="14021" y="30911"/>
                    <a:pt x="14073" y="31105"/>
                    <a:pt x="14169" y="31282"/>
                  </a:cubicBezTo>
                  <a:cubicBezTo>
                    <a:pt x="14192" y="31323"/>
                    <a:pt x="14245" y="31357"/>
                    <a:pt x="14297" y="31357"/>
                  </a:cubicBezTo>
                  <a:cubicBezTo>
                    <a:pt x="14309" y="31357"/>
                    <a:pt x="14322" y="31354"/>
                    <a:pt x="14333" y="31350"/>
                  </a:cubicBezTo>
                  <a:cubicBezTo>
                    <a:pt x="14538" y="31269"/>
                    <a:pt x="14603" y="31066"/>
                    <a:pt x="14739" y="30914"/>
                  </a:cubicBezTo>
                  <a:cubicBezTo>
                    <a:pt x="14860" y="30780"/>
                    <a:pt x="15031" y="30608"/>
                    <a:pt x="15216" y="30579"/>
                  </a:cubicBezTo>
                  <a:cubicBezTo>
                    <a:pt x="15228" y="30577"/>
                    <a:pt x="15239" y="30576"/>
                    <a:pt x="15250" y="30576"/>
                  </a:cubicBezTo>
                  <a:cubicBezTo>
                    <a:pt x="15412" y="30576"/>
                    <a:pt x="15473" y="30763"/>
                    <a:pt x="15502" y="30899"/>
                  </a:cubicBezTo>
                  <a:cubicBezTo>
                    <a:pt x="15506" y="30917"/>
                    <a:pt x="15512" y="30941"/>
                    <a:pt x="15516" y="30963"/>
                  </a:cubicBezTo>
                  <a:cubicBezTo>
                    <a:pt x="15518" y="30969"/>
                    <a:pt x="15518" y="30979"/>
                    <a:pt x="15520" y="30985"/>
                  </a:cubicBezTo>
                  <a:lnTo>
                    <a:pt x="15520" y="30989"/>
                  </a:lnTo>
                  <a:cubicBezTo>
                    <a:pt x="15522" y="31025"/>
                    <a:pt x="15520" y="31058"/>
                    <a:pt x="15516" y="31092"/>
                  </a:cubicBezTo>
                  <a:cubicBezTo>
                    <a:pt x="15510" y="31182"/>
                    <a:pt x="15497" y="31269"/>
                    <a:pt x="15489" y="31358"/>
                  </a:cubicBezTo>
                  <a:cubicBezTo>
                    <a:pt x="15475" y="31504"/>
                    <a:pt x="15454" y="31748"/>
                    <a:pt x="15641" y="31795"/>
                  </a:cubicBezTo>
                  <a:cubicBezTo>
                    <a:pt x="15658" y="31800"/>
                    <a:pt x="15675" y="31801"/>
                    <a:pt x="15693" y="31801"/>
                  </a:cubicBezTo>
                  <a:cubicBezTo>
                    <a:pt x="15814" y="31801"/>
                    <a:pt x="15941" y="31709"/>
                    <a:pt x="16036" y="31652"/>
                  </a:cubicBezTo>
                  <a:cubicBezTo>
                    <a:pt x="16110" y="31605"/>
                    <a:pt x="16183" y="31558"/>
                    <a:pt x="16260" y="31515"/>
                  </a:cubicBezTo>
                  <a:cubicBezTo>
                    <a:pt x="16296" y="31495"/>
                    <a:pt x="16329" y="31475"/>
                    <a:pt x="16366" y="31457"/>
                  </a:cubicBezTo>
                  <a:cubicBezTo>
                    <a:pt x="16401" y="31438"/>
                    <a:pt x="16422" y="31428"/>
                    <a:pt x="16448" y="31419"/>
                  </a:cubicBezTo>
                  <a:cubicBezTo>
                    <a:pt x="16460" y="31415"/>
                    <a:pt x="16475" y="31410"/>
                    <a:pt x="16491" y="31407"/>
                  </a:cubicBezTo>
                  <a:cubicBezTo>
                    <a:pt x="16495" y="31405"/>
                    <a:pt x="16506" y="31404"/>
                    <a:pt x="16510" y="31404"/>
                  </a:cubicBezTo>
                  <a:cubicBezTo>
                    <a:pt x="16546" y="31404"/>
                    <a:pt x="16575" y="31406"/>
                    <a:pt x="16608" y="31415"/>
                  </a:cubicBezTo>
                  <a:cubicBezTo>
                    <a:pt x="16643" y="31425"/>
                    <a:pt x="16655" y="31428"/>
                    <a:pt x="16686" y="31451"/>
                  </a:cubicBezTo>
                  <a:cubicBezTo>
                    <a:pt x="16688" y="31451"/>
                    <a:pt x="16695" y="31454"/>
                    <a:pt x="16708" y="31468"/>
                  </a:cubicBezTo>
                  <a:cubicBezTo>
                    <a:pt x="16712" y="31471"/>
                    <a:pt x="16730" y="31495"/>
                    <a:pt x="16735" y="31495"/>
                  </a:cubicBezTo>
                  <a:cubicBezTo>
                    <a:pt x="16778" y="31556"/>
                    <a:pt x="16788" y="31602"/>
                    <a:pt x="16802" y="31680"/>
                  </a:cubicBezTo>
                  <a:cubicBezTo>
                    <a:pt x="16804" y="31697"/>
                    <a:pt x="16808" y="31733"/>
                    <a:pt x="16808" y="31766"/>
                  </a:cubicBezTo>
                  <a:cubicBezTo>
                    <a:pt x="16811" y="31810"/>
                    <a:pt x="16808" y="31848"/>
                    <a:pt x="16806" y="31889"/>
                  </a:cubicBezTo>
                  <a:cubicBezTo>
                    <a:pt x="16797" y="32030"/>
                    <a:pt x="16755" y="32183"/>
                    <a:pt x="16705" y="32332"/>
                  </a:cubicBezTo>
                  <a:cubicBezTo>
                    <a:pt x="16662" y="32457"/>
                    <a:pt x="16600" y="32615"/>
                    <a:pt x="16718" y="32724"/>
                  </a:cubicBezTo>
                  <a:cubicBezTo>
                    <a:pt x="16766" y="32770"/>
                    <a:pt x="16832" y="32785"/>
                    <a:pt x="16902" y="32785"/>
                  </a:cubicBezTo>
                  <a:cubicBezTo>
                    <a:pt x="17012" y="32785"/>
                    <a:pt x="17134" y="32748"/>
                    <a:pt x="17223" y="32732"/>
                  </a:cubicBezTo>
                  <a:cubicBezTo>
                    <a:pt x="17317" y="32714"/>
                    <a:pt x="17426" y="32697"/>
                    <a:pt x="17525" y="32697"/>
                  </a:cubicBezTo>
                  <a:cubicBezTo>
                    <a:pt x="17569" y="32697"/>
                    <a:pt x="17612" y="32700"/>
                    <a:pt x="17650" y="32709"/>
                  </a:cubicBezTo>
                  <a:cubicBezTo>
                    <a:pt x="17665" y="32712"/>
                    <a:pt x="17681" y="32716"/>
                    <a:pt x="17697" y="32722"/>
                  </a:cubicBezTo>
                  <a:cubicBezTo>
                    <a:pt x="17715" y="32729"/>
                    <a:pt x="17697" y="32719"/>
                    <a:pt x="17721" y="32734"/>
                  </a:cubicBezTo>
                  <a:cubicBezTo>
                    <a:pt x="17732" y="32740"/>
                    <a:pt x="17733" y="32740"/>
                    <a:pt x="17733" y="32740"/>
                  </a:cubicBezTo>
                  <a:cubicBezTo>
                    <a:pt x="17733" y="32740"/>
                    <a:pt x="17732" y="32740"/>
                    <a:pt x="17740" y="32747"/>
                  </a:cubicBezTo>
                  <a:cubicBezTo>
                    <a:pt x="17744" y="32750"/>
                    <a:pt x="17756" y="32765"/>
                    <a:pt x="17762" y="32771"/>
                  </a:cubicBezTo>
                  <a:cubicBezTo>
                    <a:pt x="17785" y="32802"/>
                    <a:pt x="17787" y="32815"/>
                    <a:pt x="17797" y="32852"/>
                  </a:cubicBezTo>
                  <a:cubicBezTo>
                    <a:pt x="17799" y="32870"/>
                    <a:pt x="17801" y="32888"/>
                    <a:pt x="17801" y="32909"/>
                  </a:cubicBezTo>
                  <a:cubicBezTo>
                    <a:pt x="17801" y="32916"/>
                    <a:pt x="17798" y="32953"/>
                    <a:pt x="17800" y="32953"/>
                  </a:cubicBezTo>
                  <a:cubicBezTo>
                    <a:pt x="17800" y="32953"/>
                    <a:pt x="17800" y="32953"/>
                    <a:pt x="17801" y="32952"/>
                  </a:cubicBezTo>
                  <a:lnTo>
                    <a:pt x="17801" y="32952"/>
                  </a:lnTo>
                  <a:cubicBezTo>
                    <a:pt x="17773" y="33093"/>
                    <a:pt x="17700" y="33227"/>
                    <a:pt x="17648" y="33359"/>
                  </a:cubicBezTo>
                  <a:cubicBezTo>
                    <a:pt x="17599" y="33490"/>
                    <a:pt x="17530" y="33669"/>
                    <a:pt x="17644" y="33787"/>
                  </a:cubicBezTo>
                  <a:cubicBezTo>
                    <a:pt x="17714" y="33858"/>
                    <a:pt x="17816" y="33875"/>
                    <a:pt x="17917" y="33875"/>
                  </a:cubicBezTo>
                  <a:cubicBezTo>
                    <a:pt x="17984" y="33875"/>
                    <a:pt x="18051" y="33868"/>
                    <a:pt x="18109" y="33865"/>
                  </a:cubicBezTo>
                  <a:cubicBezTo>
                    <a:pt x="18142" y="33863"/>
                    <a:pt x="18176" y="33862"/>
                    <a:pt x="18209" y="33862"/>
                  </a:cubicBezTo>
                  <a:cubicBezTo>
                    <a:pt x="18255" y="33862"/>
                    <a:pt x="18299" y="33865"/>
                    <a:pt x="18339" y="33877"/>
                  </a:cubicBezTo>
                  <a:cubicBezTo>
                    <a:pt x="18374" y="33886"/>
                    <a:pt x="18382" y="33890"/>
                    <a:pt x="18400" y="33911"/>
                  </a:cubicBezTo>
                  <a:cubicBezTo>
                    <a:pt x="18402" y="33915"/>
                    <a:pt x="18406" y="33920"/>
                    <a:pt x="18408" y="33924"/>
                  </a:cubicBezTo>
                  <a:lnTo>
                    <a:pt x="18408" y="33926"/>
                  </a:lnTo>
                  <a:cubicBezTo>
                    <a:pt x="18411" y="33930"/>
                    <a:pt x="18415" y="33946"/>
                    <a:pt x="18415" y="33948"/>
                  </a:cubicBezTo>
                  <a:cubicBezTo>
                    <a:pt x="18417" y="33955"/>
                    <a:pt x="18417" y="33961"/>
                    <a:pt x="18418" y="33967"/>
                  </a:cubicBezTo>
                  <a:lnTo>
                    <a:pt x="18418" y="33971"/>
                  </a:lnTo>
                  <a:cubicBezTo>
                    <a:pt x="18421" y="33987"/>
                    <a:pt x="18421" y="34002"/>
                    <a:pt x="18422" y="34018"/>
                  </a:cubicBezTo>
                  <a:cubicBezTo>
                    <a:pt x="18422" y="34051"/>
                    <a:pt x="18418" y="34099"/>
                    <a:pt x="18416" y="34123"/>
                  </a:cubicBezTo>
                  <a:cubicBezTo>
                    <a:pt x="18410" y="34188"/>
                    <a:pt x="18387" y="34276"/>
                    <a:pt x="18369" y="34348"/>
                  </a:cubicBezTo>
                  <a:cubicBezTo>
                    <a:pt x="18334" y="34486"/>
                    <a:pt x="18280" y="34627"/>
                    <a:pt x="18276" y="34770"/>
                  </a:cubicBezTo>
                  <a:lnTo>
                    <a:pt x="18276" y="34783"/>
                  </a:lnTo>
                  <a:cubicBezTo>
                    <a:pt x="17724" y="34677"/>
                    <a:pt x="17173" y="34565"/>
                    <a:pt x="16624" y="34448"/>
                  </a:cubicBezTo>
                  <a:cubicBezTo>
                    <a:pt x="16626" y="34429"/>
                    <a:pt x="16624" y="34405"/>
                    <a:pt x="16610" y="34382"/>
                  </a:cubicBezTo>
                  <a:cubicBezTo>
                    <a:pt x="16575" y="34307"/>
                    <a:pt x="16598" y="34207"/>
                    <a:pt x="16610" y="34129"/>
                  </a:cubicBezTo>
                  <a:cubicBezTo>
                    <a:pt x="16626" y="34029"/>
                    <a:pt x="16651" y="33926"/>
                    <a:pt x="16667" y="33826"/>
                  </a:cubicBezTo>
                  <a:cubicBezTo>
                    <a:pt x="16688" y="33688"/>
                    <a:pt x="16709" y="33549"/>
                    <a:pt x="16735" y="33414"/>
                  </a:cubicBezTo>
                  <a:cubicBezTo>
                    <a:pt x="16761" y="33290"/>
                    <a:pt x="16826" y="33127"/>
                    <a:pt x="16763" y="33013"/>
                  </a:cubicBezTo>
                  <a:cubicBezTo>
                    <a:pt x="16750" y="32989"/>
                    <a:pt x="16725" y="32976"/>
                    <a:pt x="16699" y="32976"/>
                  </a:cubicBezTo>
                  <a:cubicBezTo>
                    <a:pt x="16686" y="32976"/>
                    <a:pt x="16674" y="32979"/>
                    <a:pt x="16662" y="32986"/>
                  </a:cubicBezTo>
                  <a:cubicBezTo>
                    <a:pt x="16541" y="33057"/>
                    <a:pt x="16520" y="33257"/>
                    <a:pt x="16488" y="33381"/>
                  </a:cubicBezTo>
                  <a:cubicBezTo>
                    <a:pt x="16453" y="33527"/>
                    <a:pt x="16426" y="33669"/>
                    <a:pt x="16406" y="33817"/>
                  </a:cubicBezTo>
                  <a:cubicBezTo>
                    <a:pt x="16379" y="33998"/>
                    <a:pt x="16317" y="34205"/>
                    <a:pt x="16371" y="34389"/>
                  </a:cubicBezTo>
                  <a:cubicBezTo>
                    <a:pt x="16019" y="34314"/>
                    <a:pt x="15668" y="34237"/>
                    <a:pt x="15317" y="34160"/>
                  </a:cubicBezTo>
                  <a:cubicBezTo>
                    <a:pt x="15149" y="34123"/>
                    <a:pt x="14983" y="34086"/>
                    <a:pt x="14812" y="34046"/>
                  </a:cubicBezTo>
                  <a:cubicBezTo>
                    <a:pt x="14814" y="34044"/>
                    <a:pt x="14814" y="34044"/>
                    <a:pt x="14814" y="34043"/>
                  </a:cubicBezTo>
                  <a:cubicBezTo>
                    <a:pt x="14826" y="33835"/>
                    <a:pt x="14852" y="33629"/>
                    <a:pt x="14848" y="33421"/>
                  </a:cubicBezTo>
                  <a:cubicBezTo>
                    <a:pt x="14841" y="33227"/>
                    <a:pt x="14798" y="33035"/>
                    <a:pt x="14757" y="32847"/>
                  </a:cubicBezTo>
                  <a:cubicBezTo>
                    <a:pt x="14682" y="32504"/>
                    <a:pt x="14580" y="32102"/>
                    <a:pt x="14317" y="31848"/>
                  </a:cubicBezTo>
                  <a:cubicBezTo>
                    <a:pt x="14301" y="31833"/>
                    <a:pt x="14282" y="31827"/>
                    <a:pt x="14261" y="31827"/>
                  </a:cubicBezTo>
                  <a:cubicBezTo>
                    <a:pt x="14208" y="31827"/>
                    <a:pt x="14156" y="31870"/>
                    <a:pt x="14176" y="31932"/>
                  </a:cubicBezTo>
                  <a:cubicBezTo>
                    <a:pt x="14286" y="32265"/>
                    <a:pt x="14411" y="32588"/>
                    <a:pt x="14494" y="32933"/>
                  </a:cubicBezTo>
                  <a:cubicBezTo>
                    <a:pt x="14534" y="33102"/>
                    <a:pt x="14575" y="33274"/>
                    <a:pt x="14584" y="33451"/>
                  </a:cubicBezTo>
                  <a:cubicBezTo>
                    <a:pt x="14590" y="33636"/>
                    <a:pt x="14577" y="33817"/>
                    <a:pt x="14603" y="34000"/>
                  </a:cubicBezTo>
                  <a:cubicBezTo>
                    <a:pt x="13162" y="33672"/>
                    <a:pt x="11729" y="33321"/>
                    <a:pt x="10297" y="32958"/>
                  </a:cubicBezTo>
                  <a:cubicBezTo>
                    <a:pt x="10303" y="32844"/>
                    <a:pt x="10310" y="32734"/>
                    <a:pt x="10299" y="32618"/>
                  </a:cubicBezTo>
                  <a:cubicBezTo>
                    <a:pt x="10287" y="32504"/>
                    <a:pt x="10264" y="32390"/>
                    <a:pt x="10237" y="32281"/>
                  </a:cubicBezTo>
                  <a:cubicBezTo>
                    <a:pt x="10184" y="32065"/>
                    <a:pt x="10094" y="31835"/>
                    <a:pt x="9949" y="31662"/>
                  </a:cubicBezTo>
                  <a:cubicBezTo>
                    <a:pt x="9938" y="31649"/>
                    <a:pt x="9925" y="31643"/>
                    <a:pt x="9912" y="31643"/>
                  </a:cubicBezTo>
                  <a:cubicBezTo>
                    <a:pt x="9879" y="31643"/>
                    <a:pt x="9848" y="31683"/>
                    <a:pt x="9852" y="31718"/>
                  </a:cubicBezTo>
                  <a:cubicBezTo>
                    <a:pt x="9884" y="31928"/>
                    <a:pt x="9965" y="32136"/>
                    <a:pt x="10027" y="32339"/>
                  </a:cubicBezTo>
                  <a:cubicBezTo>
                    <a:pt x="10059" y="32440"/>
                    <a:pt x="10086" y="32540"/>
                    <a:pt x="10110" y="32643"/>
                  </a:cubicBezTo>
                  <a:cubicBezTo>
                    <a:pt x="10134" y="32737"/>
                    <a:pt x="10160" y="32833"/>
                    <a:pt x="10175" y="32930"/>
                  </a:cubicBezTo>
                  <a:cubicBezTo>
                    <a:pt x="9967" y="32875"/>
                    <a:pt x="9763" y="32823"/>
                    <a:pt x="9558" y="32770"/>
                  </a:cubicBezTo>
                  <a:cubicBezTo>
                    <a:pt x="9283" y="32701"/>
                    <a:pt x="9008" y="32633"/>
                    <a:pt x="8733" y="32562"/>
                  </a:cubicBezTo>
                  <a:cubicBezTo>
                    <a:pt x="8721" y="32550"/>
                    <a:pt x="8709" y="32542"/>
                    <a:pt x="8693" y="32535"/>
                  </a:cubicBezTo>
                  <a:cubicBezTo>
                    <a:pt x="8553" y="32488"/>
                    <a:pt x="8436" y="32381"/>
                    <a:pt x="8340" y="32273"/>
                  </a:cubicBezTo>
                  <a:cubicBezTo>
                    <a:pt x="8243" y="32166"/>
                    <a:pt x="8157" y="32023"/>
                    <a:pt x="8146" y="31878"/>
                  </a:cubicBezTo>
                  <a:cubicBezTo>
                    <a:pt x="8134" y="31728"/>
                    <a:pt x="8225" y="31600"/>
                    <a:pt x="8361" y="31544"/>
                  </a:cubicBezTo>
                  <a:cubicBezTo>
                    <a:pt x="8420" y="31520"/>
                    <a:pt x="8481" y="31511"/>
                    <a:pt x="8543" y="31511"/>
                  </a:cubicBezTo>
                  <a:cubicBezTo>
                    <a:pt x="8652" y="31511"/>
                    <a:pt x="8764" y="31539"/>
                    <a:pt x="8867" y="31563"/>
                  </a:cubicBezTo>
                  <a:cubicBezTo>
                    <a:pt x="8990" y="31592"/>
                    <a:pt x="9121" y="31623"/>
                    <a:pt x="9249" y="31623"/>
                  </a:cubicBezTo>
                  <a:cubicBezTo>
                    <a:pt x="9314" y="31623"/>
                    <a:pt x="9379" y="31615"/>
                    <a:pt x="9441" y="31594"/>
                  </a:cubicBezTo>
                  <a:cubicBezTo>
                    <a:pt x="9508" y="31572"/>
                    <a:pt x="9542" y="31510"/>
                    <a:pt x="9528" y="31441"/>
                  </a:cubicBezTo>
                  <a:cubicBezTo>
                    <a:pt x="9495" y="31281"/>
                    <a:pt x="9470" y="31113"/>
                    <a:pt x="9535" y="30957"/>
                  </a:cubicBezTo>
                  <a:cubicBezTo>
                    <a:pt x="9586" y="30829"/>
                    <a:pt x="9698" y="30748"/>
                    <a:pt x="9832" y="30709"/>
                  </a:cubicBezTo>
                  <a:cubicBezTo>
                    <a:pt x="9903" y="30689"/>
                    <a:pt x="9976" y="30680"/>
                    <a:pt x="10049" y="30680"/>
                  </a:cubicBezTo>
                  <a:cubicBezTo>
                    <a:pt x="10168" y="30680"/>
                    <a:pt x="10288" y="30705"/>
                    <a:pt x="10401" y="30743"/>
                  </a:cubicBezTo>
                  <a:cubicBezTo>
                    <a:pt x="10495" y="30777"/>
                    <a:pt x="10600" y="30812"/>
                    <a:pt x="10682" y="30864"/>
                  </a:cubicBezTo>
                  <a:cubicBezTo>
                    <a:pt x="10753" y="30909"/>
                    <a:pt x="10854" y="30969"/>
                    <a:pt x="10913" y="31026"/>
                  </a:cubicBezTo>
                  <a:cubicBezTo>
                    <a:pt x="10995" y="31107"/>
                    <a:pt x="11034" y="31248"/>
                    <a:pt x="11081" y="31350"/>
                  </a:cubicBezTo>
                  <a:cubicBezTo>
                    <a:pt x="11144" y="31490"/>
                    <a:pt x="11179" y="31638"/>
                    <a:pt x="11216" y="31786"/>
                  </a:cubicBezTo>
                  <a:cubicBezTo>
                    <a:pt x="11251" y="31930"/>
                    <a:pt x="11274" y="32073"/>
                    <a:pt x="11287" y="32222"/>
                  </a:cubicBezTo>
                  <a:cubicBezTo>
                    <a:pt x="11303" y="32368"/>
                    <a:pt x="11315" y="32519"/>
                    <a:pt x="11354" y="32660"/>
                  </a:cubicBezTo>
                  <a:cubicBezTo>
                    <a:pt x="11365" y="32701"/>
                    <a:pt x="11402" y="32722"/>
                    <a:pt x="11439" y="32722"/>
                  </a:cubicBezTo>
                  <a:cubicBezTo>
                    <a:pt x="11476" y="32722"/>
                    <a:pt x="11512" y="32702"/>
                    <a:pt x="11523" y="32660"/>
                  </a:cubicBezTo>
                  <a:cubicBezTo>
                    <a:pt x="11563" y="32508"/>
                    <a:pt x="11557" y="32342"/>
                    <a:pt x="11532" y="32188"/>
                  </a:cubicBezTo>
                  <a:cubicBezTo>
                    <a:pt x="11490" y="31905"/>
                    <a:pt x="11386" y="31643"/>
                    <a:pt x="11333" y="31364"/>
                  </a:cubicBezTo>
                  <a:cubicBezTo>
                    <a:pt x="11282" y="31105"/>
                    <a:pt x="11357" y="30831"/>
                    <a:pt x="11470" y="30597"/>
                  </a:cubicBezTo>
                  <a:cubicBezTo>
                    <a:pt x="11532" y="30469"/>
                    <a:pt x="11601" y="30384"/>
                    <a:pt x="11742" y="30355"/>
                  </a:cubicBezTo>
                  <a:cubicBezTo>
                    <a:pt x="11773" y="30348"/>
                    <a:pt x="11802" y="30345"/>
                    <a:pt x="11831" y="30345"/>
                  </a:cubicBezTo>
                  <a:cubicBezTo>
                    <a:pt x="12113" y="30345"/>
                    <a:pt x="12261" y="30663"/>
                    <a:pt x="12391" y="30880"/>
                  </a:cubicBezTo>
                  <a:cubicBezTo>
                    <a:pt x="12491" y="31048"/>
                    <a:pt x="12637" y="31190"/>
                    <a:pt x="12741" y="31363"/>
                  </a:cubicBezTo>
                  <a:cubicBezTo>
                    <a:pt x="12860" y="31562"/>
                    <a:pt x="12960" y="31769"/>
                    <a:pt x="13044" y="31982"/>
                  </a:cubicBezTo>
                  <a:cubicBezTo>
                    <a:pt x="13126" y="32181"/>
                    <a:pt x="13194" y="32381"/>
                    <a:pt x="13260" y="32584"/>
                  </a:cubicBezTo>
                  <a:cubicBezTo>
                    <a:pt x="13291" y="32685"/>
                    <a:pt x="13322" y="32785"/>
                    <a:pt x="13357" y="32886"/>
                  </a:cubicBezTo>
                  <a:cubicBezTo>
                    <a:pt x="13391" y="32987"/>
                    <a:pt x="13424" y="33104"/>
                    <a:pt x="13505" y="33179"/>
                  </a:cubicBezTo>
                  <a:cubicBezTo>
                    <a:pt x="13517" y="33190"/>
                    <a:pt x="13533" y="33195"/>
                    <a:pt x="13548" y="33195"/>
                  </a:cubicBezTo>
                  <a:cubicBezTo>
                    <a:pt x="13574" y="33195"/>
                    <a:pt x="13601" y="33180"/>
                    <a:pt x="13610" y="33150"/>
                  </a:cubicBezTo>
                  <a:cubicBezTo>
                    <a:pt x="13635" y="33044"/>
                    <a:pt x="13601" y="32932"/>
                    <a:pt x="13572" y="32826"/>
                  </a:cubicBezTo>
                  <a:cubicBezTo>
                    <a:pt x="13543" y="32717"/>
                    <a:pt x="13510" y="32608"/>
                    <a:pt x="13475" y="32500"/>
                  </a:cubicBezTo>
                  <a:cubicBezTo>
                    <a:pt x="13406" y="32289"/>
                    <a:pt x="13328" y="32081"/>
                    <a:pt x="13240" y="31876"/>
                  </a:cubicBezTo>
                  <a:cubicBezTo>
                    <a:pt x="13121" y="31602"/>
                    <a:pt x="12977" y="31344"/>
                    <a:pt x="12791" y="31114"/>
                  </a:cubicBezTo>
                  <a:cubicBezTo>
                    <a:pt x="12897" y="31065"/>
                    <a:pt x="12953" y="30922"/>
                    <a:pt x="12994" y="30827"/>
                  </a:cubicBezTo>
                  <a:cubicBezTo>
                    <a:pt x="13041" y="30722"/>
                    <a:pt x="13076" y="30599"/>
                    <a:pt x="13146" y="30505"/>
                  </a:cubicBezTo>
                  <a:cubicBezTo>
                    <a:pt x="13217" y="30405"/>
                    <a:pt x="13346" y="30304"/>
                    <a:pt x="13481" y="30304"/>
                  </a:cubicBezTo>
                  <a:close/>
                  <a:moveTo>
                    <a:pt x="22514" y="24135"/>
                  </a:moveTo>
                  <a:cubicBezTo>
                    <a:pt x="22586" y="24135"/>
                    <a:pt x="22660" y="24160"/>
                    <a:pt x="22721" y="24197"/>
                  </a:cubicBezTo>
                  <a:cubicBezTo>
                    <a:pt x="22817" y="24256"/>
                    <a:pt x="22885" y="24353"/>
                    <a:pt x="22967" y="24428"/>
                  </a:cubicBezTo>
                  <a:cubicBezTo>
                    <a:pt x="23000" y="24458"/>
                    <a:pt x="23039" y="24473"/>
                    <a:pt x="23078" y="24473"/>
                  </a:cubicBezTo>
                  <a:cubicBezTo>
                    <a:pt x="23117" y="24473"/>
                    <a:pt x="23156" y="24458"/>
                    <a:pt x="23189" y="24428"/>
                  </a:cubicBezTo>
                  <a:cubicBezTo>
                    <a:pt x="23301" y="24328"/>
                    <a:pt x="23426" y="24225"/>
                    <a:pt x="23572" y="24181"/>
                  </a:cubicBezTo>
                  <a:cubicBezTo>
                    <a:pt x="23608" y="24170"/>
                    <a:pt x="23644" y="24165"/>
                    <a:pt x="23679" y="24165"/>
                  </a:cubicBezTo>
                  <a:cubicBezTo>
                    <a:pt x="23757" y="24165"/>
                    <a:pt x="23830" y="24191"/>
                    <a:pt x="23897" y="24232"/>
                  </a:cubicBezTo>
                  <a:cubicBezTo>
                    <a:pt x="23819" y="24282"/>
                    <a:pt x="23743" y="24339"/>
                    <a:pt x="23669" y="24401"/>
                  </a:cubicBezTo>
                  <a:cubicBezTo>
                    <a:pt x="23279" y="24734"/>
                    <a:pt x="22973" y="25162"/>
                    <a:pt x="22655" y="25565"/>
                  </a:cubicBezTo>
                  <a:cubicBezTo>
                    <a:pt x="21978" y="26430"/>
                    <a:pt x="21384" y="27351"/>
                    <a:pt x="20967" y="28370"/>
                  </a:cubicBezTo>
                  <a:cubicBezTo>
                    <a:pt x="20561" y="29364"/>
                    <a:pt x="20312" y="30415"/>
                    <a:pt x="20167" y="31479"/>
                  </a:cubicBezTo>
                  <a:cubicBezTo>
                    <a:pt x="20089" y="32057"/>
                    <a:pt x="20030" y="32643"/>
                    <a:pt x="20034" y="33227"/>
                  </a:cubicBezTo>
                  <a:cubicBezTo>
                    <a:pt x="20028" y="33502"/>
                    <a:pt x="20049" y="33770"/>
                    <a:pt x="20066" y="34040"/>
                  </a:cubicBezTo>
                  <a:cubicBezTo>
                    <a:pt x="20078" y="34264"/>
                    <a:pt x="20084" y="34486"/>
                    <a:pt x="20117" y="34707"/>
                  </a:cubicBezTo>
                  <a:cubicBezTo>
                    <a:pt x="20139" y="34846"/>
                    <a:pt x="20170" y="34986"/>
                    <a:pt x="20223" y="35119"/>
                  </a:cubicBezTo>
                  <a:cubicBezTo>
                    <a:pt x="19676" y="35034"/>
                    <a:pt x="19129" y="34938"/>
                    <a:pt x="18582" y="34837"/>
                  </a:cubicBezTo>
                  <a:cubicBezTo>
                    <a:pt x="18584" y="34813"/>
                    <a:pt x="18582" y="34791"/>
                    <a:pt x="18572" y="34769"/>
                  </a:cubicBezTo>
                  <a:cubicBezTo>
                    <a:pt x="18576" y="34756"/>
                    <a:pt x="18577" y="34742"/>
                    <a:pt x="18582" y="34731"/>
                  </a:cubicBezTo>
                  <a:cubicBezTo>
                    <a:pt x="18597" y="34659"/>
                    <a:pt x="18615" y="34591"/>
                    <a:pt x="18631" y="34522"/>
                  </a:cubicBezTo>
                  <a:cubicBezTo>
                    <a:pt x="18671" y="34358"/>
                    <a:pt x="18712" y="34189"/>
                    <a:pt x="18706" y="34023"/>
                  </a:cubicBezTo>
                  <a:cubicBezTo>
                    <a:pt x="18698" y="33846"/>
                    <a:pt x="18628" y="33692"/>
                    <a:pt x="18456" y="33627"/>
                  </a:cubicBezTo>
                  <a:cubicBezTo>
                    <a:pt x="18385" y="33601"/>
                    <a:pt x="18311" y="33593"/>
                    <a:pt x="18236" y="33593"/>
                  </a:cubicBezTo>
                  <a:cubicBezTo>
                    <a:pt x="18132" y="33593"/>
                    <a:pt x="18027" y="33608"/>
                    <a:pt x="17928" y="33609"/>
                  </a:cubicBezTo>
                  <a:cubicBezTo>
                    <a:pt x="17923" y="33610"/>
                    <a:pt x="17917" y="33610"/>
                    <a:pt x="17912" y="33610"/>
                  </a:cubicBezTo>
                  <a:cubicBezTo>
                    <a:pt x="17902" y="33610"/>
                    <a:pt x="17891" y="33609"/>
                    <a:pt x="17881" y="33609"/>
                  </a:cubicBezTo>
                  <a:cubicBezTo>
                    <a:pt x="17853" y="33609"/>
                    <a:pt x="17862" y="33609"/>
                    <a:pt x="17847" y="33606"/>
                  </a:cubicBezTo>
                  <a:cubicBezTo>
                    <a:pt x="17843" y="33606"/>
                    <a:pt x="17839" y="33603"/>
                    <a:pt x="17837" y="33603"/>
                  </a:cubicBezTo>
                  <a:cubicBezTo>
                    <a:pt x="17843" y="33566"/>
                    <a:pt x="17855" y="33528"/>
                    <a:pt x="17865" y="33492"/>
                  </a:cubicBezTo>
                  <a:cubicBezTo>
                    <a:pt x="17915" y="33338"/>
                    <a:pt x="17993" y="33197"/>
                    <a:pt x="18044" y="33043"/>
                  </a:cubicBezTo>
                  <a:cubicBezTo>
                    <a:pt x="18094" y="32887"/>
                    <a:pt x="18060" y="32687"/>
                    <a:pt x="17943" y="32567"/>
                  </a:cubicBezTo>
                  <a:cubicBezTo>
                    <a:pt x="17836" y="32451"/>
                    <a:pt x="17673" y="32420"/>
                    <a:pt x="17522" y="32420"/>
                  </a:cubicBezTo>
                  <a:cubicBezTo>
                    <a:pt x="17509" y="32420"/>
                    <a:pt x="17497" y="32420"/>
                    <a:pt x="17485" y="32420"/>
                  </a:cubicBezTo>
                  <a:cubicBezTo>
                    <a:pt x="17313" y="32424"/>
                    <a:pt x="17149" y="32470"/>
                    <a:pt x="16979" y="32492"/>
                  </a:cubicBezTo>
                  <a:lnTo>
                    <a:pt x="16959" y="32492"/>
                  </a:lnTo>
                  <a:cubicBezTo>
                    <a:pt x="16963" y="32476"/>
                    <a:pt x="16969" y="32458"/>
                    <a:pt x="16973" y="32442"/>
                  </a:cubicBezTo>
                  <a:cubicBezTo>
                    <a:pt x="17071" y="32139"/>
                    <a:pt x="17157" y="31779"/>
                    <a:pt x="17032" y="31471"/>
                  </a:cubicBezTo>
                  <a:cubicBezTo>
                    <a:pt x="16968" y="31309"/>
                    <a:pt x="16838" y="31184"/>
                    <a:pt x="16664" y="31145"/>
                  </a:cubicBezTo>
                  <a:cubicBezTo>
                    <a:pt x="16623" y="31137"/>
                    <a:pt x="16583" y="31133"/>
                    <a:pt x="16544" y="31133"/>
                  </a:cubicBezTo>
                  <a:cubicBezTo>
                    <a:pt x="16417" y="31133"/>
                    <a:pt x="16302" y="31176"/>
                    <a:pt x="16180" y="31237"/>
                  </a:cubicBezTo>
                  <a:cubicBezTo>
                    <a:pt x="16046" y="31304"/>
                    <a:pt x="15917" y="31387"/>
                    <a:pt x="15782" y="31453"/>
                  </a:cubicBezTo>
                  <a:lnTo>
                    <a:pt x="15782" y="31398"/>
                  </a:lnTo>
                  <a:cubicBezTo>
                    <a:pt x="15792" y="31228"/>
                    <a:pt x="15826" y="31060"/>
                    <a:pt x="15795" y="30890"/>
                  </a:cubicBezTo>
                  <a:cubicBezTo>
                    <a:pt x="15754" y="30690"/>
                    <a:pt x="15673" y="30476"/>
                    <a:pt x="15493" y="30361"/>
                  </a:cubicBezTo>
                  <a:cubicBezTo>
                    <a:pt x="15477" y="30352"/>
                    <a:pt x="15458" y="30343"/>
                    <a:pt x="15443" y="30333"/>
                  </a:cubicBezTo>
                  <a:cubicBezTo>
                    <a:pt x="15439" y="30322"/>
                    <a:pt x="15433" y="30311"/>
                    <a:pt x="15430" y="30302"/>
                  </a:cubicBezTo>
                  <a:cubicBezTo>
                    <a:pt x="15215" y="29952"/>
                    <a:pt x="15380" y="29498"/>
                    <a:pt x="15598" y="29191"/>
                  </a:cubicBezTo>
                  <a:cubicBezTo>
                    <a:pt x="15649" y="29117"/>
                    <a:pt x="15713" y="29052"/>
                    <a:pt x="15781" y="28992"/>
                  </a:cubicBezTo>
                  <a:cubicBezTo>
                    <a:pt x="15873" y="28916"/>
                    <a:pt x="15959" y="28844"/>
                    <a:pt x="16003" y="28728"/>
                  </a:cubicBezTo>
                  <a:cubicBezTo>
                    <a:pt x="16046" y="28610"/>
                    <a:pt x="16031" y="28481"/>
                    <a:pt x="16019" y="28358"/>
                  </a:cubicBezTo>
                  <a:cubicBezTo>
                    <a:pt x="16005" y="28233"/>
                    <a:pt x="16005" y="28114"/>
                    <a:pt x="16088" y="28011"/>
                  </a:cubicBezTo>
                  <a:cubicBezTo>
                    <a:pt x="16154" y="27931"/>
                    <a:pt x="16255" y="27906"/>
                    <a:pt x="16347" y="27870"/>
                  </a:cubicBezTo>
                  <a:cubicBezTo>
                    <a:pt x="16444" y="27833"/>
                    <a:pt x="16550" y="27789"/>
                    <a:pt x="16628" y="27714"/>
                  </a:cubicBezTo>
                  <a:cubicBezTo>
                    <a:pt x="16758" y="27592"/>
                    <a:pt x="16697" y="27409"/>
                    <a:pt x="16706" y="27253"/>
                  </a:cubicBezTo>
                  <a:cubicBezTo>
                    <a:pt x="16718" y="27067"/>
                    <a:pt x="16772" y="26843"/>
                    <a:pt x="16952" y="26750"/>
                  </a:cubicBezTo>
                  <a:cubicBezTo>
                    <a:pt x="16954" y="26750"/>
                    <a:pt x="16954" y="26750"/>
                    <a:pt x="16954" y="26747"/>
                  </a:cubicBezTo>
                  <a:cubicBezTo>
                    <a:pt x="16963" y="26744"/>
                    <a:pt x="16974" y="26743"/>
                    <a:pt x="16982" y="26740"/>
                  </a:cubicBezTo>
                  <a:cubicBezTo>
                    <a:pt x="17001" y="26737"/>
                    <a:pt x="17020" y="26732"/>
                    <a:pt x="17037" y="26729"/>
                  </a:cubicBezTo>
                  <a:cubicBezTo>
                    <a:pt x="17078" y="26722"/>
                    <a:pt x="17119" y="26717"/>
                    <a:pt x="17159" y="26716"/>
                  </a:cubicBezTo>
                  <a:cubicBezTo>
                    <a:pt x="17250" y="26707"/>
                    <a:pt x="17347" y="26704"/>
                    <a:pt x="17433" y="26681"/>
                  </a:cubicBezTo>
                  <a:cubicBezTo>
                    <a:pt x="17531" y="26656"/>
                    <a:pt x="17603" y="26593"/>
                    <a:pt x="17617" y="26490"/>
                  </a:cubicBezTo>
                  <a:cubicBezTo>
                    <a:pt x="17630" y="26394"/>
                    <a:pt x="17608" y="26298"/>
                    <a:pt x="17619" y="26201"/>
                  </a:cubicBezTo>
                  <a:cubicBezTo>
                    <a:pt x="17647" y="25994"/>
                    <a:pt x="17738" y="25748"/>
                    <a:pt x="17975" y="25725"/>
                  </a:cubicBezTo>
                  <a:cubicBezTo>
                    <a:pt x="17996" y="25723"/>
                    <a:pt x="18018" y="25722"/>
                    <a:pt x="18040" y="25722"/>
                  </a:cubicBezTo>
                  <a:cubicBezTo>
                    <a:pt x="18127" y="25722"/>
                    <a:pt x="18216" y="25735"/>
                    <a:pt x="18302" y="25735"/>
                  </a:cubicBezTo>
                  <a:cubicBezTo>
                    <a:pt x="18383" y="25735"/>
                    <a:pt x="18462" y="25724"/>
                    <a:pt x="18536" y="25678"/>
                  </a:cubicBezTo>
                  <a:cubicBezTo>
                    <a:pt x="18670" y="25597"/>
                    <a:pt x="18739" y="25441"/>
                    <a:pt x="18811" y="25307"/>
                  </a:cubicBezTo>
                  <a:cubicBezTo>
                    <a:pt x="18829" y="25276"/>
                    <a:pt x="18846" y="25245"/>
                    <a:pt x="18864" y="25217"/>
                  </a:cubicBezTo>
                  <a:cubicBezTo>
                    <a:pt x="18868" y="25209"/>
                    <a:pt x="18884" y="25187"/>
                    <a:pt x="18889" y="25182"/>
                  </a:cubicBezTo>
                  <a:cubicBezTo>
                    <a:pt x="18900" y="25170"/>
                    <a:pt x="18911" y="25155"/>
                    <a:pt x="18922" y="25142"/>
                  </a:cubicBezTo>
                  <a:cubicBezTo>
                    <a:pt x="18930" y="25138"/>
                    <a:pt x="18950" y="25118"/>
                    <a:pt x="18952" y="25114"/>
                  </a:cubicBezTo>
                  <a:cubicBezTo>
                    <a:pt x="18956" y="25112"/>
                    <a:pt x="18980" y="25097"/>
                    <a:pt x="18989" y="25093"/>
                  </a:cubicBezTo>
                  <a:cubicBezTo>
                    <a:pt x="18995" y="25088"/>
                    <a:pt x="19020" y="25077"/>
                    <a:pt x="19026" y="25073"/>
                  </a:cubicBezTo>
                  <a:cubicBezTo>
                    <a:pt x="19049" y="25067"/>
                    <a:pt x="19071" y="25057"/>
                    <a:pt x="19096" y="25053"/>
                  </a:cubicBezTo>
                  <a:cubicBezTo>
                    <a:pt x="19115" y="25050"/>
                    <a:pt x="19133" y="25049"/>
                    <a:pt x="19152" y="25049"/>
                  </a:cubicBezTo>
                  <a:cubicBezTo>
                    <a:pt x="19251" y="25049"/>
                    <a:pt x="19354" y="25083"/>
                    <a:pt x="19451" y="25094"/>
                  </a:cubicBezTo>
                  <a:cubicBezTo>
                    <a:pt x="19473" y="25096"/>
                    <a:pt x="19495" y="25097"/>
                    <a:pt x="19517" y="25097"/>
                  </a:cubicBezTo>
                  <a:cubicBezTo>
                    <a:pt x="19618" y="25097"/>
                    <a:pt x="19721" y="25071"/>
                    <a:pt x="19801" y="25011"/>
                  </a:cubicBezTo>
                  <a:cubicBezTo>
                    <a:pt x="19886" y="24952"/>
                    <a:pt x="19942" y="24871"/>
                    <a:pt x="19994" y="24781"/>
                  </a:cubicBezTo>
                  <a:cubicBezTo>
                    <a:pt x="20045" y="24691"/>
                    <a:pt x="20099" y="24607"/>
                    <a:pt x="20197" y="24566"/>
                  </a:cubicBezTo>
                  <a:cubicBezTo>
                    <a:pt x="20247" y="24543"/>
                    <a:pt x="20301" y="24535"/>
                    <a:pt x="20355" y="24535"/>
                  </a:cubicBezTo>
                  <a:cubicBezTo>
                    <a:pt x="20407" y="24535"/>
                    <a:pt x="20459" y="24542"/>
                    <a:pt x="20510" y="24553"/>
                  </a:cubicBezTo>
                  <a:cubicBezTo>
                    <a:pt x="20544" y="24560"/>
                    <a:pt x="20617" y="24573"/>
                    <a:pt x="20632" y="24582"/>
                  </a:cubicBezTo>
                  <a:cubicBezTo>
                    <a:pt x="20672" y="24607"/>
                    <a:pt x="20711" y="24651"/>
                    <a:pt x="20773" y="24660"/>
                  </a:cubicBezTo>
                  <a:cubicBezTo>
                    <a:pt x="20786" y="24662"/>
                    <a:pt x="20798" y="24663"/>
                    <a:pt x="20810" y="24663"/>
                  </a:cubicBezTo>
                  <a:cubicBezTo>
                    <a:pt x="20902" y="24663"/>
                    <a:pt x="20968" y="24605"/>
                    <a:pt x="21007" y="24520"/>
                  </a:cubicBezTo>
                  <a:cubicBezTo>
                    <a:pt x="21023" y="24482"/>
                    <a:pt x="21039" y="24444"/>
                    <a:pt x="21056" y="24406"/>
                  </a:cubicBezTo>
                  <a:cubicBezTo>
                    <a:pt x="21063" y="24389"/>
                    <a:pt x="21072" y="24373"/>
                    <a:pt x="21078" y="24357"/>
                  </a:cubicBezTo>
                  <a:cubicBezTo>
                    <a:pt x="21082" y="24350"/>
                    <a:pt x="21085" y="24345"/>
                    <a:pt x="21088" y="24339"/>
                  </a:cubicBezTo>
                  <a:lnTo>
                    <a:pt x="21091" y="24339"/>
                  </a:lnTo>
                  <a:cubicBezTo>
                    <a:pt x="21091" y="24337"/>
                    <a:pt x="21091" y="24337"/>
                    <a:pt x="21093" y="24337"/>
                  </a:cubicBezTo>
                  <a:cubicBezTo>
                    <a:pt x="21165" y="24269"/>
                    <a:pt x="21252" y="24242"/>
                    <a:pt x="21342" y="24242"/>
                  </a:cubicBezTo>
                  <a:cubicBezTo>
                    <a:pt x="21459" y="24242"/>
                    <a:pt x="21581" y="24287"/>
                    <a:pt x="21682" y="24345"/>
                  </a:cubicBezTo>
                  <a:cubicBezTo>
                    <a:pt x="21751" y="24385"/>
                    <a:pt x="21814" y="24424"/>
                    <a:pt x="21889" y="24424"/>
                  </a:cubicBezTo>
                  <a:cubicBezTo>
                    <a:pt x="21907" y="24424"/>
                    <a:pt x="21925" y="24421"/>
                    <a:pt x="21945" y="24417"/>
                  </a:cubicBezTo>
                  <a:cubicBezTo>
                    <a:pt x="22041" y="24392"/>
                    <a:pt x="22138" y="24332"/>
                    <a:pt x="22222" y="24276"/>
                  </a:cubicBezTo>
                  <a:cubicBezTo>
                    <a:pt x="22288" y="24229"/>
                    <a:pt x="22353" y="24170"/>
                    <a:pt x="22436" y="24146"/>
                  </a:cubicBezTo>
                  <a:cubicBezTo>
                    <a:pt x="22462" y="24139"/>
                    <a:pt x="22488" y="24135"/>
                    <a:pt x="22514" y="24135"/>
                  </a:cubicBezTo>
                  <a:close/>
                  <a:moveTo>
                    <a:pt x="25132" y="24240"/>
                  </a:moveTo>
                  <a:cubicBezTo>
                    <a:pt x="25346" y="24240"/>
                    <a:pt x="25560" y="24260"/>
                    <a:pt x="25769" y="24289"/>
                  </a:cubicBezTo>
                  <a:cubicBezTo>
                    <a:pt x="26294" y="24358"/>
                    <a:pt x="26805" y="24495"/>
                    <a:pt x="27314" y="24640"/>
                  </a:cubicBezTo>
                  <a:cubicBezTo>
                    <a:pt x="27577" y="24714"/>
                    <a:pt x="27841" y="24786"/>
                    <a:pt x="28105" y="24855"/>
                  </a:cubicBezTo>
                  <a:cubicBezTo>
                    <a:pt x="28266" y="24898"/>
                    <a:pt x="28429" y="24931"/>
                    <a:pt x="28587" y="24974"/>
                  </a:cubicBezTo>
                  <a:cubicBezTo>
                    <a:pt x="28731" y="25011"/>
                    <a:pt x="28889" y="25061"/>
                    <a:pt x="29009" y="25118"/>
                  </a:cubicBezTo>
                  <a:cubicBezTo>
                    <a:pt x="29075" y="25148"/>
                    <a:pt x="29143" y="25183"/>
                    <a:pt x="29204" y="25226"/>
                  </a:cubicBezTo>
                  <a:cubicBezTo>
                    <a:pt x="29207" y="25230"/>
                    <a:pt x="29210" y="25230"/>
                    <a:pt x="29212" y="25233"/>
                  </a:cubicBezTo>
                  <a:lnTo>
                    <a:pt x="29219" y="25239"/>
                  </a:lnTo>
                  <a:cubicBezTo>
                    <a:pt x="29231" y="25249"/>
                    <a:pt x="29243" y="25259"/>
                    <a:pt x="29254" y="25274"/>
                  </a:cubicBezTo>
                  <a:cubicBezTo>
                    <a:pt x="29263" y="25280"/>
                    <a:pt x="29272" y="25292"/>
                    <a:pt x="29279" y="25301"/>
                  </a:cubicBezTo>
                  <a:cubicBezTo>
                    <a:pt x="29282" y="25303"/>
                    <a:pt x="29294" y="25323"/>
                    <a:pt x="29298" y="25329"/>
                  </a:cubicBezTo>
                  <a:cubicBezTo>
                    <a:pt x="29300" y="25333"/>
                    <a:pt x="29302" y="25338"/>
                    <a:pt x="29308" y="25345"/>
                  </a:cubicBezTo>
                  <a:cubicBezTo>
                    <a:pt x="29310" y="25357"/>
                    <a:pt x="29311" y="25368"/>
                    <a:pt x="29316" y="25379"/>
                  </a:cubicBezTo>
                  <a:cubicBezTo>
                    <a:pt x="29316" y="25381"/>
                    <a:pt x="29319" y="25385"/>
                    <a:pt x="29319" y="25388"/>
                  </a:cubicBezTo>
                  <a:lnTo>
                    <a:pt x="29319" y="25390"/>
                  </a:lnTo>
                  <a:cubicBezTo>
                    <a:pt x="29316" y="25404"/>
                    <a:pt x="29315" y="25426"/>
                    <a:pt x="29315" y="25426"/>
                  </a:cubicBezTo>
                  <a:cubicBezTo>
                    <a:pt x="29315" y="25430"/>
                    <a:pt x="29313" y="25435"/>
                    <a:pt x="29311" y="25438"/>
                  </a:cubicBezTo>
                  <a:cubicBezTo>
                    <a:pt x="29307" y="25448"/>
                    <a:pt x="29298" y="25466"/>
                    <a:pt x="29295" y="25470"/>
                  </a:cubicBezTo>
                  <a:cubicBezTo>
                    <a:pt x="29271" y="25508"/>
                    <a:pt x="29271" y="25505"/>
                    <a:pt x="29239" y="25539"/>
                  </a:cubicBezTo>
                  <a:cubicBezTo>
                    <a:pt x="29121" y="25673"/>
                    <a:pt x="28981" y="25785"/>
                    <a:pt x="28842" y="25895"/>
                  </a:cubicBezTo>
                  <a:cubicBezTo>
                    <a:pt x="28681" y="26025"/>
                    <a:pt x="28533" y="26166"/>
                    <a:pt x="28378" y="26306"/>
                  </a:cubicBezTo>
                  <a:cubicBezTo>
                    <a:pt x="28181" y="26480"/>
                    <a:pt x="27985" y="26655"/>
                    <a:pt x="27793" y="26836"/>
                  </a:cubicBezTo>
                  <a:cubicBezTo>
                    <a:pt x="27082" y="27508"/>
                    <a:pt x="26500" y="28300"/>
                    <a:pt x="26007" y="29143"/>
                  </a:cubicBezTo>
                  <a:cubicBezTo>
                    <a:pt x="25502" y="30000"/>
                    <a:pt x="25139" y="30952"/>
                    <a:pt x="24962" y="31932"/>
                  </a:cubicBezTo>
                  <a:cubicBezTo>
                    <a:pt x="24862" y="32478"/>
                    <a:pt x="24825" y="33035"/>
                    <a:pt x="24825" y="33590"/>
                  </a:cubicBezTo>
                  <a:cubicBezTo>
                    <a:pt x="24824" y="33871"/>
                    <a:pt x="24835" y="34154"/>
                    <a:pt x="24847" y="34435"/>
                  </a:cubicBezTo>
                  <a:cubicBezTo>
                    <a:pt x="24853" y="34574"/>
                    <a:pt x="24861" y="34715"/>
                    <a:pt x="24874" y="34853"/>
                  </a:cubicBezTo>
                  <a:cubicBezTo>
                    <a:pt x="24882" y="34920"/>
                    <a:pt x="24890" y="34991"/>
                    <a:pt x="24899" y="35059"/>
                  </a:cubicBezTo>
                  <a:cubicBezTo>
                    <a:pt x="24903" y="35093"/>
                    <a:pt x="24911" y="35128"/>
                    <a:pt x="24915" y="35162"/>
                  </a:cubicBezTo>
                  <a:cubicBezTo>
                    <a:pt x="24917" y="35171"/>
                    <a:pt x="24917" y="35181"/>
                    <a:pt x="24919" y="35190"/>
                  </a:cubicBezTo>
                  <a:cubicBezTo>
                    <a:pt x="24919" y="35195"/>
                    <a:pt x="24919" y="35197"/>
                    <a:pt x="24921" y="35200"/>
                  </a:cubicBezTo>
                  <a:lnTo>
                    <a:pt x="24921" y="35204"/>
                  </a:lnTo>
                  <a:cubicBezTo>
                    <a:pt x="24935" y="35300"/>
                    <a:pt x="24943" y="35397"/>
                    <a:pt x="24962" y="35490"/>
                  </a:cubicBezTo>
                  <a:cubicBezTo>
                    <a:pt x="24971" y="35544"/>
                    <a:pt x="24984" y="35605"/>
                    <a:pt x="25004" y="35655"/>
                  </a:cubicBezTo>
                  <a:cubicBezTo>
                    <a:pt x="24687" y="35627"/>
                    <a:pt x="24371" y="35596"/>
                    <a:pt x="24054" y="35569"/>
                  </a:cubicBezTo>
                  <a:cubicBezTo>
                    <a:pt x="23083" y="35481"/>
                    <a:pt x="22114" y="35383"/>
                    <a:pt x="21150" y="35253"/>
                  </a:cubicBezTo>
                  <a:cubicBezTo>
                    <a:pt x="20960" y="35228"/>
                    <a:pt x="20770" y="35202"/>
                    <a:pt x="20581" y="35172"/>
                  </a:cubicBezTo>
                  <a:cubicBezTo>
                    <a:pt x="20577" y="35163"/>
                    <a:pt x="20572" y="35153"/>
                    <a:pt x="20566" y="35142"/>
                  </a:cubicBezTo>
                  <a:cubicBezTo>
                    <a:pt x="20468" y="34978"/>
                    <a:pt x="20441" y="34784"/>
                    <a:pt x="20420" y="34596"/>
                  </a:cubicBezTo>
                  <a:cubicBezTo>
                    <a:pt x="20398" y="34388"/>
                    <a:pt x="20395" y="34178"/>
                    <a:pt x="20379" y="33971"/>
                  </a:cubicBezTo>
                  <a:cubicBezTo>
                    <a:pt x="20337" y="33410"/>
                    <a:pt x="20344" y="32850"/>
                    <a:pt x="20391" y="32289"/>
                  </a:cubicBezTo>
                  <a:cubicBezTo>
                    <a:pt x="20481" y="31225"/>
                    <a:pt x="20677" y="30165"/>
                    <a:pt x="21007" y="29151"/>
                  </a:cubicBezTo>
                  <a:cubicBezTo>
                    <a:pt x="21337" y="28142"/>
                    <a:pt x="21828" y="27213"/>
                    <a:pt x="22446" y="26349"/>
                  </a:cubicBezTo>
                  <a:cubicBezTo>
                    <a:pt x="22744" y="25927"/>
                    <a:pt x="23070" y="25519"/>
                    <a:pt x="23406" y="25122"/>
                  </a:cubicBezTo>
                  <a:cubicBezTo>
                    <a:pt x="23701" y="24772"/>
                    <a:pt x="24028" y="24436"/>
                    <a:pt x="24481" y="24318"/>
                  </a:cubicBezTo>
                  <a:cubicBezTo>
                    <a:pt x="24693" y="24261"/>
                    <a:pt x="24912" y="24240"/>
                    <a:pt x="25132" y="24240"/>
                  </a:cubicBezTo>
                  <a:close/>
                  <a:moveTo>
                    <a:pt x="29704" y="25720"/>
                  </a:moveTo>
                  <a:cubicBezTo>
                    <a:pt x="29833" y="25720"/>
                    <a:pt x="29962" y="25747"/>
                    <a:pt x="30075" y="25806"/>
                  </a:cubicBezTo>
                  <a:cubicBezTo>
                    <a:pt x="30166" y="25853"/>
                    <a:pt x="30247" y="25915"/>
                    <a:pt x="30294" y="26014"/>
                  </a:cubicBezTo>
                  <a:cubicBezTo>
                    <a:pt x="30335" y="26101"/>
                    <a:pt x="30356" y="26204"/>
                    <a:pt x="30356" y="26302"/>
                  </a:cubicBezTo>
                  <a:cubicBezTo>
                    <a:pt x="30356" y="26400"/>
                    <a:pt x="30345" y="26507"/>
                    <a:pt x="30403" y="26594"/>
                  </a:cubicBezTo>
                  <a:cubicBezTo>
                    <a:pt x="30462" y="26682"/>
                    <a:pt x="30566" y="26715"/>
                    <a:pt x="30667" y="26726"/>
                  </a:cubicBezTo>
                  <a:cubicBezTo>
                    <a:pt x="30847" y="26744"/>
                    <a:pt x="31028" y="26707"/>
                    <a:pt x="31182" y="26832"/>
                  </a:cubicBezTo>
                  <a:cubicBezTo>
                    <a:pt x="31272" y="26906"/>
                    <a:pt x="31341" y="27015"/>
                    <a:pt x="31334" y="27134"/>
                  </a:cubicBezTo>
                  <a:cubicBezTo>
                    <a:pt x="31325" y="27264"/>
                    <a:pt x="31229" y="27361"/>
                    <a:pt x="31162" y="27464"/>
                  </a:cubicBezTo>
                  <a:cubicBezTo>
                    <a:pt x="31102" y="27554"/>
                    <a:pt x="31182" y="27663"/>
                    <a:pt x="31278" y="27667"/>
                  </a:cubicBezTo>
                  <a:cubicBezTo>
                    <a:pt x="31471" y="27673"/>
                    <a:pt x="31747" y="27658"/>
                    <a:pt x="31840" y="27870"/>
                  </a:cubicBezTo>
                  <a:cubicBezTo>
                    <a:pt x="31869" y="27936"/>
                    <a:pt x="31836" y="28000"/>
                    <a:pt x="31803" y="28069"/>
                  </a:cubicBezTo>
                  <a:cubicBezTo>
                    <a:pt x="31752" y="28175"/>
                    <a:pt x="31706" y="28275"/>
                    <a:pt x="31696" y="28391"/>
                  </a:cubicBezTo>
                  <a:cubicBezTo>
                    <a:pt x="31693" y="28449"/>
                    <a:pt x="31743" y="28516"/>
                    <a:pt x="31799" y="28525"/>
                  </a:cubicBezTo>
                  <a:cubicBezTo>
                    <a:pt x="31984" y="28561"/>
                    <a:pt x="32242" y="28545"/>
                    <a:pt x="32386" y="28688"/>
                  </a:cubicBezTo>
                  <a:cubicBezTo>
                    <a:pt x="32474" y="28775"/>
                    <a:pt x="32516" y="28897"/>
                    <a:pt x="32502" y="29021"/>
                  </a:cubicBezTo>
                  <a:cubicBezTo>
                    <a:pt x="32486" y="29155"/>
                    <a:pt x="32433" y="29284"/>
                    <a:pt x="32430" y="29418"/>
                  </a:cubicBezTo>
                  <a:cubicBezTo>
                    <a:pt x="32430" y="29469"/>
                    <a:pt x="32475" y="29525"/>
                    <a:pt x="32529" y="29525"/>
                  </a:cubicBezTo>
                  <a:cubicBezTo>
                    <a:pt x="32532" y="29525"/>
                    <a:pt x="32534" y="29525"/>
                    <a:pt x="32537" y="29525"/>
                  </a:cubicBezTo>
                  <a:cubicBezTo>
                    <a:pt x="32550" y="29524"/>
                    <a:pt x="32562" y="29523"/>
                    <a:pt x="32575" y="29523"/>
                  </a:cubicBezTo>
                  <a:cubicBezTo>
                    <a:pt x="32663" y="29523"/>
                    <a:pt x="32736" y="29557"/>
                    <a:pt x="32818" y="29594"/>
                  </a:cubicBezTo>
                  <a:cubicBezTo>
                    <a:pt x="32903" y="29631"/>
                    <a:pt x="32971" y="29678"/>
                    <a:pt x="33017" y="29761"/>
                  </a:cubicBezTo>
                  <a:cubicBezTo>
                    <a:pt x="33117" y="29936"/>
                    <a:pt x="32989" y="30164"/>
                    <a:pt x="32865" y="30293"/>
                  </a:cubicBezTo>
                  <a:cubicBezTo>
                    <a:pt x="32791" y="30372"/>
                    <a:pt x="32836" y="30519"/>
                    <a:pt x="32952" y="30519"/>
                  </a:cubicBezTo>
                  <a:cubicBezTo>
                    <a:pt x="32954" y="30519"/>
                    <a:pt x="32957" y="30519"/>
                    <a:pt x="32959" y="30519"/>
                  </a:cubicBezTo>
                  <a:cubicBezTo>
                    <a:pt x="32971" y="30518"/>
                    <a:pt x="32983" y="30518"/>
                    <a:pt x="32994" y="30518"/>
                  </a:cubicBezTo>
                  <a:cubicBezTo>
                    <a:pt x="33058" y="30518"/>
                    <a:pt x="33107" y="30527"/>
                    <a:pt x="33171" y="30565"/>
                  </a:cubicBezTo>
                  <a:cubicBezTo>
                    <a:pt x="33230" y="30599"/>
                    <a:pt x="33281" y="30644"/>
                    <a:pt x="33317" y="30699"/>
                  </a:cubicBezTo>
                  <a:cubicBezTo>
                    <a:pt x="33391" y="30821"/>
                    <a:pt x="33392" y="30947"/>
                    <a:pt x="33336" y="31077"/>
                  </a:cubicBezTo>
                  <a:cubicBezTo>
                    <a:pt x="33314" y="31128"/>
                    <a:pt x="33314" y="31189"/>
                    <a:pt x="33345" y="31233"/>
                  </a:cubicBezTo>
                  <a:cubicBezTo>
                    <a:pt x="33146" y="31552"/>
                    <a:pt x="32945" y="31872"/>
                    <a:pt x="32740" y="32187"/>
                  </a:cubicBezTo>
                  <a:cubicBezTo>
                    <a:pt x="32479" y="32590"/>
                    <a:pt x="32210" y="32989"/>
                    <a:pt x="31935" y="33383"/>
                  </a:cubicBezTo>
                  <a:cubicBezTo>
                    <a:pt x="31688" y="33738"/>
                    <a:pt x="31446" y="34103"/>
                    <a:pt x="31168" y="34431"/>
                  </a:cubicBezTo>
                  <a:cubicBezTo>
                    <a:pt x="30727" y="34946"/>
                    <a:pt x="30182" y="35331"/>
                    <a:pt x="29535" y="35534"/>
                  </a:cubicBezTo>
                  <a:cubicBezTo>
                    <a:pt x="28869" y="35742"/>
                    <a:pt x="28156" y="35796"/>
                    <a:pt x="27456" y="35796"/>
                  </a:cubicBezTo>
                  <a:cubicBezTo>
                    <a:pt x="27316" y="35796"/>
                    <a:pt x="27177" y="35794"/>
                    <a:pt x="27038" y="35790"/>
                  </a:cubicBezTo>
                  <a:cubicBezTo>
                    <a:pt x="26470" y="35779"/>
                    <a:pt x="25901" y="35737"/>
                    <a:pt x="25334" y="35685"/>
                  </a:cubicBezTo>
                  <a:cubicBezTo>
                    <a:pt x="25349" y="35641"/>
                    <a:pt x="25349" y="35591"/>
                    <a:pt x="25321" y="35554"/>
                  </a:cubicBezTo>
                  <a:cubicBezTo>
                    <a:pt x="25319" y="35550"/>
                    <a:pt x="25312" y="35538"/>
                    <a:pt x="25307" y="35532"/>
                  </a:cubicBezTo>
                  <a:cubicBezTo>
                    <a:pt x="25305" y="35523"/>
                    <a:pt x="25296" y="35501"/>
                    <a:pt x="25295" y="35494"/>
                  </a:cubicBezTo>
                  <a:cubicBezTo>
                    <a:pt x="25284" y="35450"/>
                    <a:pt x="25275" y="35403"/>
                    <a:pt x="25267" y="35356"/>
                  </a:cubicBezTo>
                  <a:cubicBezTo>
                    <a:pt x="25253" y="35267"/>
                    <a:pt x="25242" y="35179"/>
                    <a:pt x="25228" y="35091"/>
                  </a:cubicBezTo>
                  <a:cubicBezTo>
                    <a:pt x="25186" y="34816"/>
                    <a:pt x="25169" y="34537"/>
                    <a:pt x="25154" y="34257"/>
                  </a:cubicBezTo>
                  <a:cubicBezTo>
                    <a:pt x="25127" y="33690"/>
                    <a:pt x="25121" y="33123"/>
                    <a:pt x="25174" y="32556"/>
                  </a:cubicBezTo>
                  <a:cubicBezTo>
                    <a:pt x="25270" y="31523"/>
                    <a:pt x="25549" y="30510"/>
                    <a:pt x="26009" y="29578"/>
                  </a:cubicBezTo>
                  <a:cubicBezTo>
                    <a:pt x="26222" y="29147"/>
                    <a:pt x="26472" y="28739"/>
                    <a:pt x="26764" y="28358"/>
                  </a:cubicBezTo>
                  <a:cubicBezTo>
                    <a:pt x="27069" y="27960"/>
                    <a:pt x="27399" y="27568"/>
                    <a:pt x="27763" y="27224"/>
                  </a:cubicBezTo>
                  <a:cubicBezTo>
                    <a:pt x="27962" y="27037"/>
                    <a:pt x="28168" y="26859"/>
                    <a:pt x="28378" y="26684"/>
                  </a:cubicBezTo>
                  <a:cubicBezTo>
                    <a:pt x="28565" y="26525"/>
                    <a:pt x="28753" y="26359"/>
                    <a:pt x="28945" y="26202"/>
                  </a:cubicBezTo>
                  <a:cubicBezTo>
                    <a:pt x="28949" y="26199"/>
                    <a:pt x="28965" y="26183"/>
                    <a:pt x="28970" y="26182"/>
                  </a:cubicBezTo>
                  <a:cubicBezTo>
                    <a:pt x="28982" y="26173"/>
                    <a:pt x="28994" y="26162"/>
                    <a:pt x="29008" y="26153"/>
                  </a:cubicBezTo>
                  <a:cubicBezTo>
                    <a:pt x="29043" y="26126"/>
                    <a:pt x="29080" y="26100"/>
                    <a:pt x="29114" y="26073"/>
                  </a:cubicBezTo>
                  <a:cubicBezTo>
                    <a:pt x="29192" y="26012"/>
                    <a:pt x="29270" y="25952"/>
                    <a:pt x="29345" y="25887"/>
                  </a:cubicBezTo>
                  <a:cubicBezTo>
                    <a:pt x="29395" y="25843"/>
                    <a:pt x="29447" y="25797"/>
                    <a:pt x="29494" y="25744"/>
                  </a:cubicBezTo>
                  <a:cubicBezTo>
                    <a:pt x="29562" y="25728"/>
                    <a:pt x="29633" y="25720"/>
                    <a:pt x="29704" y="25720"/>
                  </a:cubicBezTo>
                  <a:close/>
                  <a:moveTo>
                    <a:pt x="40333" y="11749"/>
                  </a:moveTo>
                  <a:cubicBezTo>
                    <a:pt x="40570" y="11945"/>
                    <a:pt x="40864" y="12041"/>
                    <a:pt x="41149" y="12144"/>
                  </a:cubicBezTo>
                  <a:cubicBezTo>
                    <a:pt x="41302" y="12200"/>
                    <a:pt x="41448" y="12275"/>
                    <a:pt x="41595" y="12347"/>
                  </a:cubicBezTo>
                  <a:cubicBezTo>
                    <a:pt x="41754" y="12425"/>
                    <a:pt x="41910" y="12509"/>
                    <a:pt x="42062" y="12600"/>
                  </a:cubicBezTo>
                  <a:cubicBezTo>
                    <a:pt x="42339" y="12763"/>
                    <a:pt x="42593" y="12949"/>
                    <a:pt x="42752" y="13237"/>
                  </a:cubicBezTo>
                  <a:cubicBezTo>
                    <a:pt x="42895" y="13498"/>
                    <a:pt x="42953" y="13798"/>
                    <a:pt x="42964" y="14092"/>
                  </a:cubicBezTo>
                  <a:cubicBezTo>
                    <a:pt x="42986" y="14711"/>
                    <a:pt x="42547" y="15387"/>
                    <a:pt x="42291" y="15930"/>
                  </a:cubicBezTo>
                  <a:cubicBezTo>
                    <a:pt x="42079" y="16386"/>
                    <a:pt x="41864" y="16841"/>
                    <a:pt x="41651" y="17294"/>
                  </a:cubicBezTo>
                  <a:cubicBezTo>
                    <a:pt x="41220" y="18203"/>
                    <a:pt x="40790" y="19111"/>
                    <a:pt x="40352" y="20017"/>
                  </a:cubicBezTo>
                  <a:cubicBezTo>
                    <a:pt x="40189" y="20356"/>
                    <a:pt x="40024" y="20694"/>
                    <a:pt x="39859" y="21033"/>
                  </a:cubicBezTo>
                  <a:cubicBezTo>
                    <a:pt x="39152" y="22491"/>
                    <a:pt x="38442" y="23948"/>
                    <a:pt x="37730" y="25402"/>
                  </a:cubicBezTo>
                  <a:cubicBezTo>
                    <a:pt x="36869" y="27160"/>
                    <a:pt x="35997" y="28908"/>
                    <a:pt x="35057" y="30627"/>
                  </a:cubicBezTo>
                  <a:cubicBezTo>
                    <a:pt x="34586" y="31484"/>
                    <a:pt x="34106" y="32337"/>
                    <a:pt x="33609" y="33182"/>
                  </a:cubicBezTo>
                  <a:cubicBezTo>
                    <a:pt x="33162" y="33941"/>
                    <a:pt x="32716" y="34711"/>
                    <a:pt x="32213" y="35437"/>
                  </a:cubicBezTo>
                  <a:cubicBezTo>
                    <a:pt x="31760" y="36090"/>
                    <a:pt x="31221" y="36731"/>
                    <a:pt x="30516" y="37120"/>
                  </a:cubicBezTo>
                  <a:cubicBezTo>
                    <a:pt x="29695" y="37572"/>
                    <a:pt x="28737" y="37649"/>
                    <a:pt x="27819" y="37691"/>
                  </a:cubicBezTo>
                  <a:cubicBezTo>
                    <a:pt x="27529" y="37705"/>
                    <a:pt x="27238" y="37711"/>
                    <a:pt x="26947" y="37711"/>
                  </a:cubicBezTo>
                  <a:cubicBezTo>
                    <a:pt x="25267" y="37711"/>
                    <a:pt x="23592" y="37496"/>
                    <a:pt x="21942" y="37195"/>
                  </a:cubicBezTo>
                  <a:cubicBezTo>
                    <a:pt x="18056" y="36484"/>
                    <a:pt x="14257" y="35384"/>
                    <a:pt x="10437" y="34401"/>
                  </a:cubicBezTo>
                  <a:cubicBezTo>
                    <a:pt x="9490" y="34158"/>
                    <a:pt x="8542" y="33919"/>
                    <a:pt x="7589" y="33716"/>
                  </a:cubicBezTo>
                  <a:cubicBezTo>
                    <a:pt x="6659" y="33519"/>
                    <a:pt x="5731" y="33341"/>
                    <a:pt x="4809" y="33122"/>
                  </a:cubicBezTo>
                  <a:cubicBezTo>
                    <a:pt x="3971" y="32925"/>
                    <a:pt x="3141" y="32691"/>
                    <a:pt x="2327" y="32410"/>
                  </a:cubicBezTo>
                  <a:cubicBezTo>
                    <a:pt x="1631" y="32169"/>
                    <a:pt x="998" y="31811"/>
                    <a:pt x="746" y="31079"/>
                  </a:cubicBezTo>
                  <a:cubicBezTo>
                    <a:pt x="567" y="30563"/>
                    <a:pt x="648" y="30094"/>
                    <a:pt x="887" y="29616"/>
                  </a:cubicBezTo>
                  <a:cubicBezTo>
                    <a:pt x="1261" y="28861"/>
                    <a:pt x="1715" y="28149"/>
                    <a:pt x="2154" y="27431"/>
                  </a:cubicBezTo>
                  <a:cubicBezTo>
                    <a:pt x="2590" y="26715"/>
                    <a:pt x="2990" y="25988"/>
                    <a:pt x="3376" y="25246"/>
                  </a:cubicBezTo>
                  <a:cubicBezTo>
                    <a:pt x="4014" y="24020"/>
                    <a:pt x="4642" y="22789"/>
                    <a:pt x="5253" y="21550"/>
                  </a:cubicBezTo>
                  <a:cubicBezTo>
                    <a:pt x="5688" y="20675"/>
                    <a:pt x="6109" y="19795"/>
                    <a:pt x="6568" y="18930"/>
                  </a:cubicBezTo>
                  <a:cubicBezTo>
                    <a:pt x="6870" y="18363"/>
                    <a:pt x="7179" y="17803"/>
                    <a:pt x="7501" y="17246"/>
                  </a:cubicBezTo>
                  <a:cubicBezTo>
                    <a:pt x="7831" y="16681"/>
                    <a:pt x="8168" y="16121"/>
                    <a:pt x="8500" y="15555"/>
                  </a:cubicBezTo>
                  <a:cubicBezTo>
                    <a:pt x="8739" y="15144"/>
                    <a:pt x="8973" y="14731"/>
                    <a:pt x="9211" y="14320"/>
                  </a:cubicBezTo>
                  <a:cubicBezTo>
                    <a:pt x="9230" y="14293"/>
                    <a:pt x="9245" y="14267"/>
                    <a:pt x="9262" y="14239"/>
                  </a:cubicBezTo>
                  <a:cubicBezTo>
                    <a:pt x="9612" y="13727"/>
                    <a:pt x="9911" y="13185"/>
                    <a:pt x="10223" y="12647"/>
                  </a:cubicBezTo>
                  <a:cubicBezTo>
                    <a:pt x="10356" y="12416"/>
                    <a:pt x="10494" y="12187"/>
                    <a:pt x="10620" y="11952"/>
                  </a:cubicBezTo>
                  <a:cubicBezTo>
                    <a:pt x="10676" y="12095"/>
                    <a:pt x="10739" y="12236"/>
                    <a:pt x="10813" y="12371"/>
                  </a:cubicBezTo>
                  <a:cubicBezTo>
                    <a:pt x="10903" y="12540"/>
                    <a:pt x="11012" y="12705"/>
                    <a:pt x="11130" y="12856"/>
                  </a:cubicBezTo>
                  <a:cubicBezTo>
                    <a:pt x="11080" y="12930"/>
                    <a:pt x="11041" y="13009"/>
                    <a:pt x="10996" y="13087"/>
                  </a:cubicBezTo>
                  <a:cubicBezTo>
                    <a:pt x="10933" y="13194"/>
                    <a:pt x="10871" y="13303"/>
                    <a:pt x="10806" y="13411"/>
                  </a:cubicBezTo>
                  <a:cubicBezTo>
                    <a:pt x="10674" y="13627"/>
                    <a:pt x="10538" y="13845"/>
                    <a:pt x="10418" y="14067"/>
                  </a:cubicBezTo>
                  <a:cubicBezTo>
                    <a:pt x="10168" y="14529"/>
                    <a:pt x="9909" y="14985"/>
                    <a:pt x="9647" y="15440"/>
                  </a:cubicBezTo>
                  <a:cubicBezTo>
                    <a:pt x="9130" y="16348"/>
                    <a:pt x="8617" y="17261"/>
                    <a:pt x="8125" y="18180"/>
                  </a:cubicBezTo>
                  <a:cubicBezTo>
                    <a:pt x="7987" y="18436"/>
                    <a:pt x="7847" y="18690"/>
                    <a:pt x="7722" y="18951"/>
                  </a:cubicBezTo>
                  <a:cubicBezTo>
                    <a:pt x="7673" y="19054"/>
                    <a:pt x="7626" y="19157"/>
                    <a:pt x="7579" y="19262"/>
                  </a:cubicBezTo>
                  <a:cubicBezTo>
                    <a:pt x="7482" y="19375"/>
                    <a:pt x="7423" y="19511"/>
                    <a:pt x="7357" y="19648"/>
                  </a:cubicBezTo>
                  <a:cubicBezTo>
                    <a:pt x="7283" y="19801"/>
                    <a:pt x="7221" y="19954"/>
                    <a:pt x="7157" y="20110"/>
                  </a:cubicBezTo>
                  <a:cubicBezTo>
                    <a:pt x="7026" y="20426"/>
                    <a:pt x="6880" y="20734"/>
                    <a:pt x="6735" y="21043"/>
                  </a:cubicBezTo>
                  <a:cubicBezTo>
                    <a:pt x="6443" y="21665"/>
                    <a:pt x="6168" y="22295"/>
                    <a:pt x="5876" y="22917"/>
                  </a:cubicBezTo>
                  <a:cubicBezTo>
                    <a:pt x="5581" y="23542"/>
                    <a:pt x="5258" y="24154"/>
                    <a:pt x="4945" y="24771"/>
                  </a:cubicBezTo>
                  <a:cubicBezTo>
                    <a:pt x="4636" y="25382"/>
                    <a:pt x="4320" y="25988"/>
                    <a:pt x="3993" y="26590"/>
                  </a:cubicBezTo>
                  <a:cubicBezTo>
                    <a:pt x="3754" y="27033"/>
                    <a:pt x="3497" y="27484"/>
                    <a:pt x="3232" y="27920"/>
                  </a:cubicBezTo>
                  <a:cubicBezTo>
                    <a:pt x="3113" y="28114"/>
                    <a:pt x="2998" y="28300"/>
                    <a:pt x="2907" y="28506"/>
                  </a:cubicBezTo>
                  <a:cubicBezTo>
                    <a:pt x="2809" y="28732"/>
                    <a:pt x="2636" y="28933"/>
                    <a:pt x="2520" y="29153"/>
                  </a:cubicBezTo>
                  <a:cubicBezTo>
                    <a:pt x="2285" y="29605"/>
                    <a:pt x="2082" y="30207"/>
                    <a:pt x="2408" y="30670"/>
                  </a:cubicBezTo>
                  <a:cubicBezTo>
                    <a:pt x="2605" y="30947"/>
                    <a:pt x="2949" y="31098"/>
                    <a:pt x="3252" y="31223"/>
                  </a:cubicBezTo>
                  <a:cubicBezTo>
                    <a:pt x="3660" y="31392"/>
                    <a:pt x="4087" y="31506"/>
                    <a:pt x="4512" y="31629"/>
                  </a:cubicBezTo>
                  <a:cubicBezTo>
                    <a:pt x="5474" y="31904"/>
                    <a:pt x="6415" y="32249"/>
                    <a:pt x="7381" y="32509"/>
                  </a:cubicBezTo>
                  <a:cubicBezTo>
                    <a:pt x="11329" y="33567"/>
                    <a:pt x="15302" y="34595"/>
                    <a:pt x="19329" y="35315"/>
                  </a:cubicBezTo>
                  <a:cubicBezTo>
                    <a:pt x="21292" y="35665"/>
                    <a:pt x="23278" y="35853"/>
                    <a:pt x="25263" y="36039"/>
                  </a:cubicBezTo>
                  <a:cubicBezTo>
                    <a:pt x="25964" y="36104"/>
                    <a:pt x="26668" y="36159"/>
                    <a:pt x="27372" y="36159"/>
                  </a:cubicBezTo>
                  <a:cubicBezTo>
                    <a:pt x="27688" y="36159"/>
                    <a:pt x="28004" y="36148"/>
                    <a:pt x="28320" y="36122"/>
                  </a:cubicBezTo>
                  <a:cubicBezTo>
                    <a:pt x="29029" y="36061"/>
                    <a:pt x="29737" y="35925"/>
                    <a:pt x="30365" y="35576"/>
                  </a:cubicBezTo>
                  <a:cubicBezTo>
                    <a:pt x="31026" y="35210"/>
                    <a:pt x="31491" y="34643"/>
                    <a:pt x="31925" y="34038"/>
                  </a:cubicBezTo>
                  <a:cubicBezTo>
                    <a:pt x="32492" y="33247"/>
                    <a:pt x="33036" y="32439"/>
                    <a:pt x="33548" y="31612"/>
                  </a:cubicBezTo>
                  <a:cubicBezTo>
                    <a:pt x="34583" y="29952"/>
                    <a:pt x="35469" y="28224"/>
                    <a:pt x="36349" y="26480"/>
                  </a:cubicBezTo>
                  <a:cubicBezTo>
                    <a:pt x="37260" y="24671"/>
                    <a:pt x="38212" y="22882"/>
                    <a:pt x="39108" y="21064"/>
                  </a:cubicBezTo>
                  <a:cubicBezTo>
                    <a:pt x="39161" y="20958"/>
                    <a:pt x="39213" y="20850"/>
                    <a:pt x="39266" y="20744"/>
                  </a:cubicBezTo>
                  <a:cubicBezTo>
                    <a:pt x="39635" y="19993"/>
                    <a:pt x="39985" y="19238"/>
                    <a:pt x="40271" y="18452"/>
                  </a:cubicBezTo>
                  <a:cubicBezTo>
                    <a:pt x="40577" y="17609"/>
                    <a:pt x="40839" y="16745"/>
                    <a:pt x="41178" y="15912"/>
                  </a:cubicBezTo>
                  <a:cubicBezTo>
                    <a:pt x="41259" y="15713"/>
                    <a:pt x="41344" y="15516"/>
                    <a:pt x="41435" y="15323"/>
                  </a:cubicBezTo>
                  <a:cubicBezTo>
                    <a:pt x="41484" y="15256"/>
                    <a:pt x="41532" y="15190"/>
                    <a:pt x="41576" y="15120"/>
                  </a:cubicBezTo>
                  <a:cubicBezTo>
                    <a:pt x="41738" y="14854"/>
                    <a:pt x="41881" y="14560"/>
                    <a:pt x="41901" y="14242"/>
                  </a:cubicBezTo>
                  <a:cubicBezTo>
                    <a:pt x="41914" y="14021"/>
                    <a:pt x="41848" y="13787"/>
                    <a:pt x="41717" y="13607"/>
                  </a:cubicBezTo>
                  <a:cubicBezTo>
                    <a:pt x="41598" y="13449"/>
                    <a:pt x="41438" y="13336"/>
                    <a:pt x="41263" y="13248"/>
                  </a:cubicBezTo>
                  <a:cubicBezTo>
                    <a:pt x="41181" y="13195"/>
                    <a:pt x="41089" y="13150"/>
                    <a:pt x="41001" y="13106"/>
                  </a:cubicBezTo>
                  <a:cubicBezTo>
                    <a:pt x="40879" y="13045"/>
                    <a:pt x="40749" y="13002"/>
                    <a:pt x="40617" y="12967"/>
                  </a:cubicBezTo>
                  <a:cubicBezTo>
                    <a:pt x="40507" y="12940"/>
                    <a:pt x="40397" y="12914"/>
                    <a:pt x="40283" y="12914"/>
                  </a:cubicBezTo>
                  <a:cubicBezTo>
                    <a:pt x="40277" y="12914"/>
                    <a:pt x="40271" y="12914"/>
                    <a:pt x="40265" y="12914"/>
                  </a:cubicBezTo>
                  <a:cubicBezTo>
                    <a:pt x="40211" y="12853"/>
                    <a:pt x="40148" y="12791"/>
                    <a:pt x="40077" y="12755"/>
                  </a:cubicBezTo>
                  <a:cubicBezTo>
                    <a:pt x="40005" y="12720"/>
                    <a:pt x="39910" y="12720"/>
                    <a:pt x="39845" y="12680"/>
                  </a:cubicBezTo>
                  <a:cubicBezTo>
                    <a:pt x="39834" y="12673"/>
                    <a:pt x="39827" y="12664"/>
                    <a:pt x="39823" y="12655"/>
                  </a:cubicBezTo>
                  <a:cubicBezTo>
                    <a:pt x="39859" y="12642"/>
                    <a:pt x="39892" y="12611"/>
                    <a:pt x="39905" y="12559"/>
                  </a:cubicBezTo>
                  <a:cubicBezTo>
                    <a:pt x="39933" y="12458"/>
                    <a:pt x="39990" y="12374"/>
                    <a:pt x="40046" y="12288"/>
                  </a:cubicBezTo>
                  <a:cubicBezTo>
                    <a:pt x="40111" y="12190"/>
                    <a:pt x="40167" y="12085"/>
                    <a:pt x="40220" y="11979"/>
                  </a:cubicBezTo>
                  <a:cubicBezTo>
                    <a:pt x="40257" y="11904"/>
                    <a:pt x="40296" y="11827"/>
                    <a:pt x="40333" y="11749"/>
                  </a:cubicBezTo>
                  <a:close/>
                  <a:moveTo>
                    <a:pt x="42936" y="15112"/>
                  </a:moveTo>
                  <a:cubicBezTo>
                    <a:pt x="42938" y="15142"/>
                    <a:pt x="42942" y="15172"/>
                    <a:pt x="42945" y="15200"/>
                  </a:cubicBezTo>
                  <a:cubicBezTo>
                    <a:pt x="42806" y="16480"/>
                    <a:pt x="42714" y="17765"/>
                    <a:pt x="42644" y="19051"/>
                  </a:cubicBezTo>
                  <a:cubicBezTo>
                    <a:pt x="42607" y="19734"/>
                    <a:pt x="42573" y="20418"/>
                    <a:pt x="42541" y="21101"/>
                  </a:cubicBezTo>
                  <a:cubicBezTo>
                    <a:pt x="42513" y="21729"/>
                    <a:pt x="42498" y="22361"/>
                    <a:pt x="42416" y="22986"/>
                  </a:cubicBezTo>
                  <a:cubicBezTo>
                    <a:pt x="42254" y="24281"/>
                    <a:pt x="41673" y="25394"/>
                    <a:pt x="41074" y="26532"/>
                  </a:cubicBezTo>
                  <a:cubicBezTo>
                    <a:pt x="40487" y="27649"/>
                    <a:pt x="39854" y="28742"/>
                    <a:pt x="39227" y="29837"/>
                  </a:cubicBezTo>
                  <a:cubicBezTo>
                    <a:pt x="38603" y="30934"/>
                    <a:pt x="37981" y="32035"/>
                    <a:pt x="37421" y="33167"/>
                  </a:cubicBezTo>
                  <a:cubicBezTo>
                    <a:pt x="36858" y="34309"/>
                    <a:pt x="36377" y="35489"/>
                    <a:pt x="35846" y="36644"/>
                  </a:cubicBezTo>
                  <a:cubicBezTo>
                    <a:pt x="34825" y="38876"/>
                    <a:pt x="33736" y="41125"/>
                    <a:pt x="32350" y="43155"/>
                  </a:cubicBezTo>
                  <a:cubicBezTo>
                    <a:pt x="31797" y="43966"/>
                    <a:pt x="31152" y="44752"/>
                    <a:pt x="30340" y="45318"/>
                  </a:cubicBezTo>
                  <a:cubicBezTo>
                    <a:pt x="29944" y="45592"/>
                    <a:pt x="29513" y="45808"/>
                    <a:pt x="29048" y="45933"/>
                  </a:cubicBezTo>
                  <a:cubicBezTo>
                    <a:pt x="28676" y="46032"/>
                    <a:pt x="28296" y="46057"/>
                    <a:pt x="27914" y="46057"/>
                  </a:cubicBezTo>
                  <a:cubicBezTo>
                    <a:pt x="27732" y="46057"/>
                    <a:pt x="27549" y="46051"/>
                    <a:pt x="27366" y="46046"/>
                  </a:cubicBezTo>
                  <a:cubicBezTo>
                    <a:pt x="26038" y="46001"/>
                    <a:pt x="24722" y="45814"/>
                    <a:pt x="23414" y="45596"/>
                  </a:cubicBezTo>
                  <a:cubicBezTo>
                    <a:pt x="22091" y="45377"/>
                    <a:pt x="20779" y="45113"/>
                    <a:pt x="19469" y="44825"/>
                  </a:cubicBezTo>
                  <a:cubicBezTo>
                    <a:pt x="16865" y="44249"/>
                    <a:pt x="14292" y="43580"/>
                    <a:pt x="11725" y="42865"/>
                  </a:cubicBezTo>
                  <a:cubicBezTo>
                    <a:pt x="10473" y="42514"/>
                    <a:pt x="9210" y="42290"/>
                    <a:pt x="7930" y="42059"/>
                  </a:cubicBezTo>
                  <a:cubicBezTo>
                    <a:pt x="7303" y="41945"/>
                    <a:pt x="6675" y="41819"/>
                    <a:pt x="6060" y="41643"/>
                  </a:cubicBezTo>
                  <a:cubicBezTo>
                    <a:pt x="5543" y="41496"/>
                    <a:pt x="5012" y="41315"/>
                    <a:pt x="4578" y="40985"/>
                  </a:cubicBezTo>
                  <a:cubicBezTo>
                    <a:pt x="4126" y="40641"/>
                    <a:pt x="3866" y="40127"/>
                    <a:pt x="3611" y="39633"/>
                  </a:cubicBezTo>
                  <a:cubicBezTo>
                    <a:pt x="3327" y="39087"/>
                    <a:pt x="3027" y="38548"/>
                    <a:pt x="2742" y="37998"/>
                  </a:cubicBezTo>
                  <a:cubicBezTo>
                    <a:pt x="2155" y="36860"/>
                    <a:pt x="1612" y="35701"/>
                    <a:pt x="1132" y="34509"/>
                  </a:cubicBezTo>
                  <a:cubicBezTo>
                    <a:pt x="717" y="33489"/>
                    <a:pt x="284" y="32393"/>
                    <a:pt x="355" y="31269"/>
                  </a:cubicBezTo>
                  <a:cubicBezTo>
                    <a:pt x="364" y="31133"/>
                    <a:pt x="384" y="30999"/>
                    <a:pt x="411" y="30870"/>
                  </a:cubicBezTo>
                  <a:cubicBezTo>
                    <a:pt x="477" y="31201"/>
                    <a:pt x="637" y="31525"/>
                    <a:pt x="811" y="31757"/>
                  </a:cubicBezTo>
                  <a:cubicBezTo>
                    <a:pt x="1242" y="32331"/>
                    <a:pt x="1965" y="32577"/>
                    <a:pt x="2622" y="32786"/>
                  </a:cubicBezTo>
                  <a:cubicBezTo>
                    <a:pt x="3511" y="33070"/>
                    <a:pt x="4407" y="33317"/>
                    <a:pt x="5318" y="33523"/>
                  </a:cubicBezTo>
                  <a:cubicBezTo>
                    <a:pt x="6279" y="33739"/>
                    <a:pt x="7250" y="33928"/>
                    <a:pt x="8211" y="34148"/>
                  </a:cubicBezTo>
                  <a:cubicBezTo>
                    <a:pt x="10203" y="34603"/>
                    <a:pt x="12173" y="35169"/>
                    <a:pt x="14147" y="35694"/>
                  </a:cubicBezTo>
                  <a:cubicBezTo>
                    <a:pt x="16115" y="36217"/>
                    <a:pt x="18089" y="36717"/>
                    <a:pt x="20078" y="37147"/>
                  </a:cubicBezTo>
                  <a:cubicBezTo>
                    <a:pt x="22046" y="37569"/>
                    <a:pt x="24040" y="37928"/>
                    <a:pt x="26055" y="38021"/>
                  </a:cubicBezTo>
                  <a:cubicBezTo>
                    <a:pt x="26388" y="38036"/>
                    <a:pt x="26723" y="38044"/>
                    <a:pt x="27058" y="38044"/>
                  </a:cubicBezTo>
                  <a:cubicBezTo>
                    <a:pt x="27716" y="38044"/>
                    <a:pt x="28376" y="38011"/>
                    <a:pt x="29026" y="37923"/>
                  </a:cubicBezTo>
                  <a:cubicBezTo>
                    <a:pt x="29872" y="37810"/>
                    <a:pt x="30663" y="37521"/>
                    <a:pt x="31320" y="36965"/>
                  </a:cubicBezTo>
                  <a:cubicBezTo>
                    <a:pt x="31935" y="36443"/>
                    <a:pt x="32414" y="35766"/>
                    <a:pt x="32845" y="35089"/>
                  </a:cubicBezTo>
                  <a:cubicBezTo>
                    <a:pt x="33361" y="34277"/>
                    <a:pt x="33848" y="33445"/>
                    <a:pt x="34328" y="32611"/>
                  </a:cubicBezTo>
                  <a:cubicBezTo>
                    <a:pt x="35336" y="30857"/>
                    <a:pt x="36280" y="29066"/>
                    <a:pt x="37174" y="27250"/>
                  </a:cubicBezTo>
                  <a:cubicBezTo>
                    <a:pt x="38999" y="23543"/>
                    <a:pt x="40772" y="19809"/>
                    <a:pt x="42514" y="16062"/>
                  </a:cubicBezTo>
                  <a:cubicBezTo>
                    <a:pt x="42657" y="15758"/>
                    <a:pt x="42776" y="15416"/>
                    <a:pt x="42936" y="15112"/>
                  </a:cubicBezTo>
                  <a:close/>
                  <a:moveTo>
                    <a:pt x="12545" y="1"/>
                  </a:moveTo>
                  <a:cubicBezTo>
                    <a:pt x="12410" y="1"/>
                    <a:pt x="12275" y="45"/>
                    <a:pt x="12149" y="105"/>
                  </a:cubicBezTo>
                  <a:cubicBezTo>
                    <a:pt x="11955" y="195"/>
                    <a:pt x="11784" y="329"/>
                    <a:pt x="11656" y="499"/>
                  </a:cubicBezTo>
                  <a:cubicBezTo>
                    <a:pt x="11409" y="827"/>
                    <a:pt x="11378" y="1260"/>
                    <a:pt x="11444" y="1653"/>
                  </a:cubicBezTo>
                  <a:cubicBezTo>
                    <a:pt x="11528" y="2181"/>
                    <a:pt x="11746" y="2687"/>
                    <a:pt x="11953" y="3176"/>
                  </a:cubicBezTo>
                  <a:cubicBezTo>
                    <a:pt x="12178" y="3710"/>
                    <a:pt x="12392" y="4246"/>
                    <a:pt x="12593" y="4791"/>
                  </a:cubicBezTo>
                  <a:cubicBezTo>
                    <a:pt x="12711" y="5114"/>
                    <a:pt x="12830" y="5440"/>
                    <a:pt x="12950" y="5764"/>
                  </a:cubicBezTo>
                  <a:cubicBezTo>
                    <a:pt x="12772" y="5867"/>
                    <a:pt x="12581" y="5949"/>
                    <a:pt x="12401" y="6048"/>
                  </a:cubicBezTo>
                  <a:cubicBezTo>
                    <a:pt x="12195" y="6160"/>
                    <a:pt x="12012" y="6289"/>
                    <a:pt x="11842" y="6451"/>
                  </a:cubicBezTo>
                  <a:cubicBezTo>
                    <a:pt x="11533" y="6740"/>
                    <a:pt x="11273" y="7084"/>
                    <a:pt x="11083" y="7467"/>
                  </a:cubicBezTo>
                  <a:cubicBezTo>
                    <a:pt x="10658" y="8318"/>
                    <a:pt x="10487" y="9280"/>
                    <a:pt x="10391" y="10221"/>
                  </a:cubicBezTo>
                  <a:cubicBezTo>
                    <a:pt x="10344" y="10687"/>
                    <a:pt x="10384" y="11160"/>
                    <a:pt x="10508" y="11612"/>
                  </a:cubicBezTo>
                  <a:cubicBezTo>
                    <a:pt x="10325" y="11859"/>
                    <a:pt x="10169" y="12123"/>
                    <a:pt x="10011" y="12387"/>
                  </a:cubicBezTo>
                  <a:cubicBezTo>
                    <a:pt x="9847" y="12655"/>
                    <a:pt x="9695" y="12930"/>
                    <a:pt x="9539" y="13201"/>
                  </a:cubicBezTo>
                  <a:cubicBezTo>
                    <a:pt x="9355" y="13525"/>
                    <a:pt x="9173" y="13851"/>
                    <a:pt x="8993" y="14178"/>
                  </a:cubicBezTo>
                  <a:cubicBezTo>
                    <a:pt x="8790" y="14519"/>
                    <a:pt x="8594" y="14866"/>
                    <a:pt x="8391" y="15207"/>
                  </a:cubicBezTo>
                  <a:cubicBezTo>
                    <a:pt x="7732" y="16334"/>
                    <a:pt x="7022" y="17434"/>
                    <a:pt x="6424" y="18595"/>
                  </a:cubicBezTo>
                  <a:cubicBezTo>
                    <a:pt x="6196" y="19038"/>
                    <a:pt x="5972" y="19488"/>
                    <a:pt x="5788" y="19950"/>
                  </a:cubicBezTo>
                  <a:cubicBezTo>
                    <a:pt x="5728" y="20048"/>
                    <a:pt x="5669" y="20147"/>
                    <a:pt x="5616" y="20245"/>
                  </a:cubicBezTo>
                  <a:cubicBezTo>
                    <a:pt x="5450" y="20548"/>
                    <a:pt x="5280" y="20850"/>
                    <a:pt x="5124" y="21156"/>
                  </a:cubicBezTo>
                  <a:cubicBezTo>
                    <a:pt x="4807" y="21770"/>
                    <a:pt x="4491" y="22385"/>
                    <a:pt x="4175" y="22997"/>
                  </a:cubicBezTo>
                  <a:cubicBezTo>
                    <a:pt x="3733" y="23862"/>
                    <a:pt x="3283" y="24721"/>
                    <a:pt x="2831" y="25582"/>
                  </a:cubicBezTo>
                  <a:cubicBezTo>
                    <a:pt x="2616" y="25990"/>
                    <a:pt x="2420" y="26403"/>
                    <a:pt x="2170" y="26790"/>
                  </a:cubicBezTo>
                  <a:cubicBezTo>
                    <a:pt x="1914" y="27186"/>
                    <a:pt x="1667" y="27583"/>
                    <a:pt x="1427" y="27988"/>
                  </a:cubicBezTo>
                  <a:cubicBezTo>
                    <a:pt x="1191" y="28390"/>
                    <a:pt x="958" y="28796"/>
                    <a:pt x="738" y="29208"/>
                  </a:cubicBezTo>
                  <a:cubicBezTo>
                    <a:pt x="628" y="29409"/>
                    <a:pt x="521" y="29610"/>
                    <a:pt x="416" y="29817"/>
                  </a:cubicBezTo>
                  <a:cubicBezTo>
                    <a:pt x="326" y="29991"/>
                    <a:pt x="197" y="30178"/>
                    <a:pt x="164" y="30378"/>
                  </a:cubicBezTo>
                  <a:cubicBezTo>
                    <a:pt x="25" y="31227"/>
                    <a:pt x="0" y="32039"/>
                    <a:pt x="219" y="32881"/>
                  </a:cubicBezTo>
                  <a:cubicBezTo>
                    <a:pt x="521" y="34054"/>
                    <a:pt x="1031" y="35193"/>
                    <a:pt x="1533" y="36291"/>
                  </a:cubicBezTo>
                  <a:cubicBezTo>
                    <a:pt x="2067" y="37471"/>
                    <a:pt x="2682" y="38601"/>
                    <a:pt x="3280" y="39747"/>
                  </a:cubicBezTo>
                  <a:cubicBezTo>
                    <a:pt x="3535" y="40240"/>
                    <a:pt x="3791" y="40758"/>
                    <a:pt x="4213" y="41132"/>
                  </a:cubicBezTo>
                  <a:cubicBezTo>
                    <a:pt x="4607" y="41481"/>
                    <a:pt x="5096" y="41696"/>
                    <a:pt x="5590" y="41862"/>
                  </a:cubicBezTo>
                  <a:cubicBezTo>
                    <a:pt x="6829" y="42278"/>
                    <a:pt x="8142" y="42436"/>
                    <a:pt x="9424" y="42674"/>
                  </a:cubicBezTo>
                  <a:cubicBezTo>
                    <a:pt x="10740" y="42920"/>
                    <a:pt x="12019" y="43314"/>
                    <a:pt x="13308" y="43673"/>
                  </a:cubicBezTo>
                  <a:cubicBezTo>
                    <a:pt x="14615" y="44038"/>
                    <a:pt x="15927" y="44368"/>
                    <a:pt x="17247" y="44680"/>
                  </a:cubicBezTo>
                  <a:cubicBezTo>
                    <a:pt x="19912" y="45314"/>
                    <a:pt x="22597" y="45913"/>
                    <a:pt x="25318" y="46251"/>
                  </a:cubicBezTo>
                  <a:cubicBezTo>
                    <a:pt x="25998" y="46335"/>
                    <a:pt x="26680" y="46396"/>
                    <a:pt x="27366" y="46419"/>
                  </a:cubicBezTo>
                  <a:cubicBezTo>
                    <a:pt x="27557" y="46426"/>
                    <a:pt x="27747" y="46432"/>
                    <a:pt x="27938" y="46432"/>
                  </a:cubicBezTo>
                  <a:cubicBezTo>
                    <a:pt x="28325" y="46432"/>
                    <a:pt x="28711" y="46407"/>
                    <a:pt x="29090" y="46313"/>
                  </a:cubicBezTo>
                  <a:cubicBezTo>
                    <a:pt x="30041" y="46076"/>
                    <a:pt x="30863" y="45480"/>
                    <a:pt x="31534" y="44783"/>
                  </a:cubicBezTo>
                  <a:cubicBezTo>
                    <a:pt x="32242" y="44050"/>
                    <a:pt x="32810" y="43195"/>
                    <a:pt x="33332" y="42324"/>
                  </a:cubicBezTo>
                  <a:cubicBezTo>
                    <a:pt x="34018" y="41176"/>
                    <a:pt x="34647" y="39996"/>
                    <a:pt x="35236" y="38795"/>
                  </a:cubicBezTo>
                  <a:cubicBezTo>
                    <a:pt x="36383" y="36460"/>
                    <a:pt x="37321" y="34026"/>
                    <a:pt x="38563" y="31738"/>
                  </a:cubicBezTo>
                  <a:cubicBezTo>
                    <a:pt x="39193" y="30581"/>
                    <a:pt x="39859" y="29444"/>
                    <a:pt x="40501" y="28295"/>
                  </a:cubicBezTo>
                  <a:cubicBezTo>
                    <a:pt x="41117" y="27192"/>
                    <a:pt x="41761" y="26078"/>
                    <a:pt x="42249" y="24908"/>
                  </a:cubicBezTo>
                  <a:cubicBezTo>
                    <a:pt x="42747" y="23714"/>
                    <a:pt x="42833" y="22461"/>
                    <a:pt x="42898" y="21184"/>
                  </a:cubicBezTo>
                  <a:cubicBezTo>
                    <a:pt x="42967" y="19793"/>
                    <a:pt x="43051" y="18399"/>
                    <a:pt x="43124" y="17008"/>
                  </a:cubicBezTo>
                  <a:cubicBezTo>
                    <a:pt x="43158" y="16365"/>
                    <a:pt x="43197" y="15720"/>
                    <a:pt x="43236" y="15076"/>
                  </a:cubicBezTo>
                  <a:cubicBezTo>
                    <a:pt x="43256" y="14976"/>
                    <a:pt x="43271" y="14873"/>
                    <a:pt x="43281" y="14768"/>
                  </a:cubicBezTo>
                  <a:cubicBezTo>
                    <a:pt x="43298" y="14571"/>
                    <a:pt x="43312" y="14374"/>
                    <a:pt x="43309" y="14175"/>
                  </a:cubicBezTo>
                  <a:cubicBezTo>
                    <a:pt x="43306" y="13836"/>
                    <a:pt x="43248" y="13498"/>
                    <a:pt x="43100" y="13190"/>
                  </a:cubicBezTo>
                  <a:cubicBezTo>
                    <a:pt x="42787" y="12526"/>
                    <a:pt x="42061" y="12232"/>
                    <a:pt x="41423" y="11966"/>
                  </a:cubicBezTo>
                  <a:cubicBezTo>
                    <a:pt x="41254" y="11894"/>
                    <a:pt x="41074" y="11855"/>
                    <a:pt x="40899" y="11807"/>
                  </a:cubicBezTo>
                  <a:cubicBezTo>
                    <a:pt x="40727" y="11763"/>
                    <a:pt x="40543" y="11722"/>
                    <a:pt x="40394" y="11624"/>
                  </a:cubicBezTo>
                  <a:cubicBezTo>
                    <a:pt x="40441" y="11524"/>
                    <a:pt x="40487" y="11424"/>
                    <a:pt x="40531" y="11320"/>
                  </a:cubicBezTo>
                  <a:cubicBezTo>
                    <a:pt x="40732" y="10865"/>
                    <a:pt x="40918" y="10400"/>
                    <a:pt x="41058" y="9920"/>
                  </a:cubicBezTo>
                  <a:cubicBezTo>
                    <a:pt x="41202" y="9442"/>
                    <a:pt x="41321" y="8943"/>
                    <a:pt x="41347" y="8446"/>
                  </a:cubicBezTo>
                  <a:cubicBezTo>
                    <a:pt x="41359" y="8200"/>
                    <a:pt x="41343" y="7952"/>
                    <a:pt x="41286" y="7713"/>
                  </a:cubicBezTo>
                  <a:cubicBezTo>
                    <a:pt x="41253" y="7563"/>
                    <a:pt x="41197" y="7416"/>
                    <a:pt x="41102" y="7295"/>
                  </a:cubicBezTo>
                  <a:cubicBezTo>
                    <a:pt x="41016" y="7187"/>
                    <a:pt x="40895" y="7132"/>
                    <a:pt x="40770" y="7132"/>
                  </a:cubicBezTo>
                  <a:cubicBezTo>
                    <a:pt x="40696" y="7132"/>
                    <a:pt x="40620" y="7151"/>
                    <a:pt x="40550" y="7190"/>
                  </a:cubicBezTo>
                  <a:cubicBezTo>
                    <a:pt x="40488" y="7223"/>
                    <a:pt x="40431" y="7268"/>
                    <a:pt x="40378" y="7320"/>
                  </a:cubicBezTo>
                  <a:cubicBezTo>
                    <a:pt x="40390" y="7167"/>
                    <a:pt x="40390" y="7016"/>
                    <a:pt x="40335" y="6873"/>
                  </a:cubicBezTo>
                  <a:cubicBezTo>
                    <a:pt x="40275" y="6721"/>
                    <a:pt x="40145" y="6610"/>
                    <a:pt x="39975" y="6608"/>
                  </a:cubicBezTo>
                  <a:cubicBezTo>
                    <a:pt x="39973" y="6608"/>
                    <a:pt x="39971" y="6608"/>
                    <a:pt x="39969" y="6608"/>
                  </a:cubicBezTo>
                  <a:cubicBezTo>
                    <a:pt x="39785" y="6608"/>
                    <a:pt x="39649" y="6744"/>
                    <a:pt x="39545" y="6883"/>
                  </a:cubicBezTo>
                  <a:cubicBezTo>
                    <a:pt x="39533" y="6895"/>
                    <a:pt x="39526" y="6910"/>
                    <a:pt x="39516" y="6923"/>
                  </a:cubicBezTo>
                  <a:cubicBezTo>
                    <a:pt x="39478" y="6762"/>
                    <a:pt x="39394" y="6606"/>
                    <a:pt x="39245" y="6520"/>
                  </a:cubicBezTo>
                  <a:cubicBezTo>
                    <a:pt x="39168" y="6476"/>
                    <a:pt x="39083" y="6453"/>
                    <a:pt x="38998" y="6453"/>
                  </a:cubicBezTo>
                  <a:cubicBezTo>
                    <a:pt x="38922" y="6453"/>
                    <a:pt x="38846" y="6472"/>
                    <a:pt x="38777" y="6508"/>
                  </a:cubicBezTo>
                  <a:cubicBezTo>
                    <a:pt x="38638" y="6577"/>
                    <a:pt x="38537" y="6708"/>
                    <a:pt x="38458" y="6838"/>
                  </a:cubicBezTo>
                  <a:lnTo>
                    <a:pt x="38411" y="6913"/>
                  </a:lnTo>
                  <a:cubicBezTo>
                    <a:pt x="38402" y="6841"/>
                    <a:pt x="38389" y="6772"/>
                    <a:pt x="38364" y="6705"/>
                  </a:cubicBezTo>
                  <a:cubicBezTo>
                    <a:pt x="38297" y="6526"/>
                    <a:pt x="38177" y="6342"/>
                    <a:pt x="37974" y="6305"/>
                  </a:cubicBezTo>
                  <a:cubicBezTo>
                    <a:pt x="37946" y="6300"/>
                    <a:pt x="37918" y="6297"/>
                    <a:pt x="37890" y="6297"/>
                  </a:cubicBezTo>
                  <a:cubicBezTo>
                    <a:pt x="37704" y="6297"/>
                    <a:pt x="37529" y="6410"/>
                    <a:pt x="37414" y="6552"/>
                  </a:cubicBezTo>
                  <a:cubicBezTo>
                    <a:pt x="37346" y="6634"/>
                    <a:pt x="37289" y="6731"/>
                    <a:pt x="37252" y="6831"/>
                  </a:cubicBezTo>
                  <a:cubicBezTo>
                    <a:pt x="37243" y="6856"/>
                    <a:pt x="37234" y="6880"/>
                    <a:pt x="37230" y="6905"/>
                  </a:cubicBezTo>
                  <a:lnTo>
                    <a:pt x="37224" y="6898"/>
                  </a:lnTo>
                  <a:cubicBezTo>
                    <a:pt x="37148" y="6811"/>
                    <a:pt x="37062" y="6731"/>
                    <a:pt x="36961" y="6675"/>
                  </a:cubicBezTo>
                  <a:cubicBezTo>
                    <a:pt x="36871" y="6625"/>
                    <a:pt x="36771" y="6593"/>
                    <a:pt x="36671" y="6593"/>
                  </a:cubicBezTo>
                  <a:cubicBezTo>
                    <a:pt x="36606" y="6593"/>
                    <a:pt x="36541" y="6606"/>
                    <a:pt x="36479" y="6637"/>
                  </a:cubicBezTo>
                  <a:cubicBezTo>
                    <a:pt x="36385" y="6681"/>
                    <a:pt x="36313" y="6758"/>
                    <a:pt x="36257" y="6848"/>
                  </a:cubicBezTo>
                  <a:cubicBezTo>
                    <a:pt x="36308" y="6621"/>
                    <a:pt x="36349" y="6389"/>
                    <a:pt x="36365" y="6156"/>
                  </a:cubicBezTo>
                  <a:cubicBezTo>
                    <a:pt x="36380" y="5937"/>
                    <a:pt x="36367" y="5716"/>
                    <a:pt x="36318" y="5504"/>
                  </a:cubicBezTo>
                  <a:cubicBezTo>
                    <a:pt x="36282" y="5334"/>
                    <a:pt x="36221" y="5108"/>
                    <a:pt x="36040" y="5039"/>
                  </a:cubicBezTo>
                  <a:cubicBezTo>
                    <a:pt x="36008" y="5028"/>
                    <a:pt x="35976" y="5022"/>
                    <a:pt x="35946" y="5022"/>
                  </a:cubicBezTo>
                  <a:cubicBezTo>
                    <a:pt x="35855" y="5022"/>
                    <a:pt x="35771" y="5068"/>
                    <a:pt x="35703" y="5129"/>
                  </a:cubicBezTo>
                  <a:cubicBezTo>
                    <a:pt x="35668" y="4995"/>
                    <a:pt x="35613" y="4863"/>
                    <a:pt x="35526" y="4754"/>
                  </a:cubicBezTo>
                  <a:cubicBezTo>
                    <a:pt x="35435" y="4642"/>
                    <a:pt x="35312" y="4576"/>
                    <a:pt x="35174" y="4576"/>
                  </a:cubicBezTo>
                  <a:cubicBezTo>
                    <a:pt x="35150" y="4576"/>
                    <a:pt x="35126" y="4578"/>
                    <a:pt x="35101" y="4582"/>
                  </a:cubicBezTo>
                  <a:cubicBezTo>
                    <a:pt x="34929" y="4609"/>
                    <a:pt x="34795" y="4741"/>
                    <a:pt x="34701" y="4876"/>
                  </a:cubicBezTo>
                  <a:cubicBezTo>
                    <a:pt x="34698" y="4883"/>
                    <a:pt x="34693" y="4892"/>
                    <a:pt x="34689" y="4899"/>
                  </a:cubicBezTo>
                  <a:cubicBezTo>
                    <a:pt x="34638" y="4715"/>
                    <a:pt x="34554" y="4521"/>
                    <a:pt x="34412" y="4390"/>
                  </a:cubicBezTo>
                  <a:cubicBezTo>
                    <a:pt x="34311" y="4295"/>
                    <a:pt x="34180" y="4242"/>
                    <a:pt x="34045" y="4242"/>
                  </a:cubicBezTo>
                  <a:cubicBezTo>
                    <a:pt x="33985" y="4242"/>
                    <a:pt x="33925" y="4253"/>
                    <a:pt x="33866" y="4274"/>
                  </a:cubicBezTo>
                  <a:cubicBezTo>
                    <a:pt x="33683" y="4339"/>
                    <a:pt x="33544" y="4498"/>
                    <a:pt x="33457" y="4670"/>
                  </a:cubicBezTo>
                  <a:cubicBezTo>
                    <a:pt x="33441" y="4701"/>
                    <a:pt x="33426" y="4735"/>
                    <a:pt x="33413" y="4772"/>
                  </a:cubicBezTo>
                  <a:cubicBezTo>
                    <a:pt x="33313" y="4563"/>
                    <a:pt x="33174" y="4379"/>
                    <a:pt x="32949" y="4314"/>
                  </a:cubicBezTo>
                  <a:cubicBezTo>
                    <a:pt x="32904" y="4301"/>
                    <a:pt x="32858" y="4295"/>
                    <a:pt x="32813" y="4295"/>
                  </a:cubicBezTo>
                  <a:cubicBezTo>
                    <a:pt x="32697" y="4295"/>
                    <a:pt x="32584" y="4337"/>
                    <a:pt x="32502" y="4426"/>
                  </a:cubicBezTo>
                  <a:cubicBezTo>
                    <a:pt x="32395" y="4542"/>
                    <a:pt x="32342" y="4701"/>
                    <a:pt x="32314" y="4853"/>
                  </a:cubicBezTo>
                  <a:cubicBezTo>
                    <a:pt x="32311" y="4869"/>
                    <a:pt x="32310" y="4884"/>
                    <a:pt x="32308" y="4900"/>
                  </a:cubicBezTo>
                  <a:cubicBezTo>
                    <a:pt x="32202" y="4739"/>
                    <a:pt x="32077" y="4598"/>
                    <a:pt x="31887" y="4529"/>
                  </a:cubicBezTo>
                  <a:cubicBezTo>
                    <a:pt x="31803" y="4498"/>
                    <a:pt x="31716" y="4483"/>
                    <a:pt x="31630" y="4483"/>
                  </a:cubicBezTo>
                  <a:cubicBezTo>
                    <a:pt x="31360" y="4483"/>
                    <a:pt x="31103" y="4631"/>
                    <a:pt x="30994" y="4895"/>
                  </a:cubicBezTo>
                  <a:cubicBezTo>
                    <a:pt x="30929" y="5056"/>
                    <a:pt x="30923" y="5234"/>
                    <a:pt x="30935" y="5406"/>
                  </a:cubicBezTo>
                  <a:cubicBezTo>
                    <a:pt x="30960" y="5661"/>
                    <a:pt x="31004" y="5915"/>
                    <a:pt x="31066" y="6165"/>
                  </a:cubicBezTo>
                  <a:cubicBezTo>
                    <a:pt x="31184" y="6656"/>
                    <a:pt x="31350" y="7136"/>
                    <a:pt x="31512" y="7614"/>
                  </a:cubicBezTo>
                  <a:cubicBezTo>
                    <a:pt x="31606" y="7891"/>
                    <a:pt x="31709" y="8164"/>
                    <a:pt x="31805" y="8438"/>
                  </a:cubicBezTo>
                  <a:cubicBezTo>
                    <a:pt x="31886" y="8675"/>
                    <a:pt x="31919" y="8935"/>
                    <a:pt x="32043" y="9155"/>
                  </a:cubicBezTo>
                  <a:cubicBezTo>
                    <a:pt x="31936" y="9221"/>
                    <a:pt x="31843" y="9305"/>
                    <a:pt x="31770" y="9405"/>
                  </a:cubicBezTo>
                  <a:cubicBezTo>
                    <a:pt x="31707" y="9363"/>
                    <a:pt x="31642" y="9333"/>
                    <a:pt x="31561" y="9315"/>
                  </a:cubicBezTo>
                  <a:cubicBezTo>
                    <a:pt x="31446" y="9285"/>
                    <a:pt x="31334" y="9254"/>
                    <a:pt x="31218" y="9221"/>
                  </a:cubicBezTo>
                  <a:cubicBezTo>
                    <a:pt x="30972" y="9151"/>
                    <a:pt x="30722" y="9102"/>
                    <a:pt x="30470" y="9057"/>
                  </a:cubicBezTo>
                  <a:cubicBezTo>
                    <a:pt x="29964" y="8967"/>
                    <a:pt x="29456" y="8864"/>
                    <a:pt x="28949" y="8764"/>
                  </a:cubicBezTo>
                  <a:cubicBezTo>
                    <a:pt x="28444" y="8664"/>
                    <a:pt x="27937" y="8573"/>
                    <a:pt x="27432" y="8464"/>
                  </a:cubicBezTo>
                  <a:cubicBezTo>
                    <a:pt x="26936" y="8354"/>
                    <a:pt x="26441" y="8237"/>
                    <a:pt x="25945" y="8120"/>
                  </a:cubicBezTo>
                  <a:cubicBezTo>
                    <a:pt x="24937" y="7881"/>
                    <a:pt x="23925" y="7677"/>
                    <a:pt x="22910" y="7484"/>
                  </a:cubicBezTo>
                  <a:cubicBezTo>
                    <a:pt x="21885" y="7290"/>
                    <a:pt x="20859" y="7103"/>
                    <a:pt x="19829" y="6935"/>
                  </a:cubicBezTo>
                  <a:cubicBezTo>
                    <a:pt x="19312" y="6847"/>
                    <a:pt x="18793" y="6763"/>
                    <a:pt x="18271" y="6697"/>
                  </a:cubicBezTo>
                  <a:cubicBezTo>
                    <a:pt x="18025" y="6666"/>
                    <a:pt x="17776" y="6635"/>
                    <a:pt x="17530" y="6588"/>
                  </a:cubicBezTo>
                  <a:cubicBezTo>
                    <a:pt x="17286" y="6544"/>
                    <a:pt x="17049" y="6488"/>
                    <a:pt x="16802" y="6467"/>
                  </a:cubicBezTo>
                  <a:cubicBezTo>
                    <a:pt x="16726" y="6461"/>
                    <a:pt x="16652" y="6458"/>
                    <a:pt x="16577" y="6454"/>
                  </a:cubicBezTo>
                  <a:lnTo>
                    <a:pt x="16570" y="6448"/>
                  </a:lnTo>
                  <a:cubicBezTo>
                    <a:pt x="16221" y="6161"/>
                    <a:pt x="15833" y="5926"/>
                    <a:pt x="15405" y="5777"/>
                  </a:cubicBezTo>
                  <a:cubicBezTo>
                    <a:pt x="15096" y="5672"/>
                    <a:pt x="14749" y="5597"/>
                    <a:pt x="14422" y="5597"/>
                  </a:cubicBezTo>
                  <a:cubicBezTo>
                    <a:pt x="14284" y="5597"/>
                    <a:pt x="14145" y="5619"/>
                    <a:pt x="14033" y="5702"/>
                  </a:cubicBezTo>
                  <a:cubicBezTo>
                    <a:pt x="14013" y="5561"/>
                    <a:pt x="13990" y="5421"/>
                    <a:pt x="13973" y="5280"/>
                  </a:cubicBezTo>
                  <a:cubicBezTo>
                    <a:pt x="13935" y="4985"/>
                    <a:pt x="13902" y="4687"/>
                    <a:pt x="13866" y="4394"/>
                  </a:cubicBezTo>
                  <a:cubicBezTo>
                    <a:pt x="13797" y="3826"/>
                    <a:pt x="13714" y="3261"/>
                    <a:pt x="13647" y="2693"/>
                  </a:cubicBezTo>
                  <a:cubicBezTo>
                    <a:pt x="13585" y="2163"/>
                    <a:pt x="13526" y="1629"/>
                    <a:pt x="13380" y="1111"/>
                  </a:cubicBezTo>
                  <a:cubicBezTo>
                    <a:pt x="13314" y="886"/>
                    <a:pt x="13232" y="660"/>
                    <a:pt x="13127" y="449"/>
                  </a:cubicBezTo>
                  <a:cubicBezTo>
                    <a:pt x="13049" y="290"/>
                    <a:pt x="12939" y="125"/>
                    <a:pt x="12774" y="49"/>
                  </a:cubicBezTo>
                  <a:cubicBezTo>
                    <a:pt x="12698" y="15"/>
                    <a:pt x="12621" y="1"/>
                    <a:pt x="12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35"/>
            <p:cNvSpPr/>
            <p:nvPr/>
          </p:nvSpPr>
          <p:spPr>
            <a:xfrm>
              <a:off x="1396371" y="3919881"/>
              <a:ext cx="85746" cy="72236"/>
            </a:xfrm>
            <a:custGeom>
              <a:rect b="b" l="l" r="r" t="t"/>
              <a:pathLst>
                <a:path extrusionOk="0" h="2095" w="2487">
                  <a:moveTo>
                    <a:pt x="918" y="231"/>
                  </a:moveTo>
                  <a:cubicBezTo>
                    <a:pt x="927" y="231"/>
                    <a:pt x="936" y="231"/>
                    <a:pt x="945" y="232"/>
                  </a:cubicBezTo>
                  <a:cubicBezTo>
                    <a:pt x="979" y="235"/>
                    <a:pt x="1026" y="251"/>
                    <a:pt x="1047" y="276"/>
                  </a:cubicBezTo>
                  <a:cubicBezTo>
                    <a:pt x="1082" y="310"/>
                    <a:pt x="1097" y="341"/>
                    <a:pt x="1108" y="397"/>
                  </a:cubicBezTo>
                  <a:cubicBezTo>
                    <a:pt x="1115" y="448"/>
                    <a:pt x="1112" y="521"/>
                    <a:pt x="1097" y="582"/>
                  </a:cubicBezTo>
                  <a:cubicBezTo>
                    <a:pt x="1066" y="725"/>
                    <a:pt x="975" y="854"/>
                    <a:pt x="869" y="953"/>
                  </a:cubicBezTo>
                  <a:cubicBezTo>
                    <a:pt x="826" y="993"/>
                    <a:pt x="776" y="1024"/>
                    <a:pt x="723" y="1053"/>
                  </a:cubicBezTo>
                  <a:cubicBezTo>
                    <a:pt x="704" y="1063"/>
                    <a:pt x="687" y="1071"/>
                    <a:pt x="666" y="1078"/>
                  </a:cubicBezTo>
                  <a:cubicBezTo>
                    <a:pt x="662" y="1080"/>
                    <a:pt x="654" y="1085"/>
                    <a:pt x="647" y="1087"/>
                  </a:cubicBezTo>
                  <a:cubicBezTo>
                    <a:pt x="634" y="1091"/>
                    <a:pt x="619" y="1096"/>
                    <a:pt x="607" y="1100"/>
                  </a:cubicBezTo>
                  <a:cubicBezTo>
                    <a:pt x="557" y="1118"/>
                    <a:pt x="509" y="1131"/>
                    <a:pt x="457" y="1138"/>
                  </a:cubicBezTo>
                  <a:cubicBezTo>
                    <a:pt x="451" y="1141"/>
                    <a:pt x="441" y="1141"/>
                    <a:pt x="435" y="1141"/>
                  </a:cubicBezTo>
                  <a:cubicBezTo>
                    <a:pt x="423" y="1143"/>
                    <a:pt x="410" y="1143"/>
                    <a:pt x="400" y="1143"/>
                  </a:cubicBezTo>
                  <a:cubicBezTo>
                    <a:pt x="388" y="1143"/>
                    <a:pt x="378" y="1141"/>
                    <a:pt x="365" y="1141"/>
                  </a:cubicBezTo>
                  <a:cubicBezTo>
                    <a:pt x="362" y="1141"/>
                    <a:pt x="354" y="1138"/>
                    <a:pt x="350" y="1137"/>
                  </a:cubicBezTo>
                  <a:cubicBezTo>
                    <a:pt x="343" y="1133"/>
                    <a:pt x="337" y="1133"/>
                    <a:pt x="331" y="1130"/>
                  </a:cubicBezTo>
                  <a:cubicBezTo>
                    <a:pt x="331" y="1127"/>
                    <a:pt x="324" y="1126"/>
                    <a:pt x="317" y="1126"/>
                  </a:cubicBezTo>
                  <a:cubicBezTo>
                    <a:pt x="315" y="1126"/>
                    <a:pt x="315" y="1126"/>
                    <a:pt x="315" y="1123"/>
                  </a:cubicBezTo>
                  <a:cubicBezTo>
                    <a:pt x="312" y="1123"/>
                    <a:pt x="311" y="1121"/>
                    <a:pt x="311" y="1121"/>
                  </a:cubicBezTo>
                  <a:cubicBezTo>
                    <a:pt x="311" y="1118"/>
                    <a:pt x="307" y="1115"/>
                    <a:pt x="305" y="1112"/>
                  </a:cubicBezTo>
                  <a:lnTo>
                    <a:pt x="301" y="1107"/>
                  </a:lnTo>
                  <a:cubicBezTo>
                    <a:pt x="298" y="1104"/>
                    <a:pt x="297" y="1096"/>
                    <a:pt x="297" y="1095"/>
                  </a:cubicBezTo>
                  <a:cubicBezTo>
                    <a:pt x="292" y="1084"/>
                    <a:pt x="290" y="1075"/>
                    <a:pt x="287" y="1064"/>
                  </a:cubicBezTo>
                  <a:cubicBezTo>
                    <a:pt x="287" y="1061"/>
                    <a:pt x="285" y="1061"/>
                    <a:pt x="285" y="1061"/>
                  </a:cubicBezTo>
                  <a:lnTo>
                    <a:pt x="285" y="1039"/>
                  </a:lnTo>
                  <a:cubicBezTo>
                    <a:pt x="282" y="1021"/>
                    <a:pt x="282" y="1001"/>
                    <a:pt x="285" y="982"/>
                  </a:cubicBezTo>
                  <a:cubicBezTo>
                    <a:pt x="289" y="927"/>
                    <a:pt x="307" y="851"/>
                    <a:pt x="334" y="790"/>
                  </a:cubicBezTo>
                  <a:cubicBezTo>
                    <a:pt x="369" y="716"/>
                    <a:pt x="412" y="644"/>
                    <a:pt x="464" y="580"/>
                  </a:cubicBezTo>
                  <a:cubicBezTo>
                    <a:pt x="515" y="512"/>
                    <a:pt x="572" y="443"/>
                    <a:pt x="624" y="372"/>
                  </a:cubicBezTo>
                  <a:cubicBezTo>
                    <a:pt x="636" y="350"/>
                    <a:pt x="652" y="332"/>
                    <a:pt x="670" y="313"/>
                  </a:cubicBezTo>
                  <a:cubicBezTo>
                    <a:pt x="699" y="294"/>
                    <a:pt x="729" y="277"/>
                    <a:pt x="761" y="263"/>
                  </a:cubicBezTo>
                  <a:cubicBezTo>
                    <a:pt x="813" y="241"/>
                    <a:pt x="863" y="231"/>
                    <a:pt x="918" y="231"/>
                  </a:cubicBezTo>
                  <a:close/>
                  <a:moveTo>
                    <a:pt x="913" y="0"/>
                  </a:moveTo>
                  <a:cubicBezTo>
                    <a:pt x="902" y="0"/>
                    <a:pt x="891" y="1"/>
                    <a:pt x="881" y="1"/>
                  </a:cubicBezTo>
                  <a:cubicBezTo>
                    <a:pt x="678" y="17"/>
                    <a:pt x="490" y="148"/>
                    <a:pt x="365" y="300"/>
                  </a:cubicBezTo>
                  <a:cubicBezTo>
                    <a:pt x="316" y="361"/>
                    <a:pt x="270" y="425"/>
                    <a:pt x="229" y="495"/>
                  </a:cubicBezTo>
                  <a:cubicBezTo>
                    <a:pt x="138" y="611"/>
                    <a:pt x="61" y="750"/>
                    <a:pt x="35" y="891"/>
                  </a:cubicBezTo>
                  <a:cubicBezTo>
                    <a:pt x="1" y="1055"/>
                    <a:pt x="26" y="1246"/>
                    <a:pt x="176" y="1346"/>
                  </a:cubicBezTo>
                  <a:cubicBezTo>
                    <a:pt x="242" y="1389"/>
                    <a:pt x="320" y="1405"/>
                    <a:pt x="399" y="1405"/>
                  </a:cubicBezTo>
                  <a:cubicBezTo>
                    <a:pt x="462" y="1405"/>
                    <a:pt x="526" y="1395"/>
                    <a:pt x="584" y="1381"/>
                  </a:cubicBezTo>
                  <a:cubicBezTo>
                    <a:pt x="841" y="1321"/>
                    <a:pt x="1065" y="1173"/>
                    <a:pt x="1198" y="956"/>
                  </a:cubicBezTo>
                  <a:cubicBezTo>
                    <a:pt x="1208" y="961"/>
                    <a:pt x="1217" y="966"/>
                    <a:pt x="1227" y="970"/>
                  </a:cubicBezTo>
                  <a:cubicBezTo>
                    <a:pt x="1266" y="986"/>
                    <a:pt x="1307" y="995"/>
                    <a:pt x="1347" y="1011"/>
                  </a:cubicBezTo>
                  <a:cubicBezTo>
                    <a:pt x="1416" y="1035"/>
                    <a:pt x="1466" y="1073"/>
                    <a:pt x="1515" y="1126"/>
                  </a:cubicBezTo>
                  <a:cubicBezTo>
                    <a:pt x="1560" y="1175"/>
                    <a:pt x="1589" y="1232"/>
                    <a:pt x="1603" y="1298"/>
                  </a:cubicBezTo>
                  <a:cubicBezTo>
                    <a:pt x="1605" y="1304"/>
                    <a:pt x="1605" y="1316"/>
                    <a:pt x="1605" y="1331"/>
                  </a:cubicBezTo>
                  <a:cubicBezTo>
                    <a:pt x="1608" y="1347"/>
                    <a:pt x="1605" y="1363"/>
                    <a:pt x="1605" y="1378"/>
                  </a:cubicBezTo>
                  <a:lnTo>
                    <a:pt x="1605" y="1391"/>
                  </a:lnTo>
                  <a:cubicBezTo>
                    <a:pt x="1605" y="1391"/>
                    <a:pt x="1603" y="1393"/>
                    <a:pt x="1603" y="1394"/>
                  </a:cubicBezTo>
                  <a:cubicBezTo>
                    <a:pt x="1598" y="1413"/>
                    <a:pt x="1596" y="1429"/>
                    <a:pt x="1591" y="1445"/>
                  </a:cubicBezTo>
                  <a:cubicBezTo>
                    <a:pt x="1587" y="1458"/>
                    <a:pt x="1582" y="1472"/>
                    <a:pt x="1578" y="1486"/>
                  </a:cubicBezTo>
                  <a:cubicBezTo>
                    <a:pt x="1578" y="1486"/>
                    <a:pt x="1578" y="1488"/>
                    <a:pt x="1575" y="1488"/>
                  </a:cubicBezTo>
                  <a:cubicBezTo>
                    <a:pt x="1572" y="1492"/>
                    <a:pt x="1572" y="1497"/>
                    <a:pt x="1571" y="1501"/>
                  </a:cubicBezTo>
                  <a:cubicBezTo>
                    <a:pt x="1556" y="1528"/>
                    <a:pt x="1540" y="1554"/>
                    <a:pt x="1521" y="1581"/>
                  </a:cubicBezTo>
                  <a:cubicBezTo>
                    <a:pt x="1519" y="1585"/>
                    <a:pt x="1518" y="1589"/>
                    <a:pt x="1515" y="1591"/>
                  </a:cubicBezTo>
                  <a:cubicBezTo>
                    <a:pt x="1515" y="1591"/>
                    <a:pt x="1515" y="1594"/>
                    <a:pt x="1511" y="1595"/>
                  </a:cubicBezTo>
                  <a:cubicBezTo>
                    <a:pt x="1503" y="1607"/>
                    <a:pt x="1492" y="1620"/>
                    <a:pt x="1480" y="1630"/>
                  </a:cubicBezTo>
                  <a:cubicBezTo>
                    <a:pt x="1461" y="1649"/>
                    <a:pt x="1437" y="1670"/>
                    <a:pt x="1415" y="1689"/>
                  </a:cubicBezTo>
                  <a:cubicBezTo>
                    <a:pt x="1415" y="1691"/>
                    <a:pt x="1415" y="1691"/>
                    <a:pt x="1412" y="1691"/>
                  </a:cubicBezTo>
                  <a:cubicBezTo>
                    <a:pt x="1409" y="1694"/>
                    <a:pt x="1404" y="1698"/>
                    <a:pt x="1399" y="1700"/>
                  </a:cubicBezTo>
                  <a:cubicBezTo>
                    <a:pt x="1386" y="1709"/>
                    <a:pt x="1372" y="1719"/>
                    <a:pt x="1359" y="1727"/>
                  </a:cubicBezTo>
                  <a:cubicBezTo>
                    <a:pt x="1347" y="1734"/>
                    <a:pt x="1334" y="1741"/>
                    <a:pt x="1323" y="1747"/>
                  </a:cubicBezTo>
                  <a:cubicBezTo>
                    <a:pt x="1317" y="1750"/>
                    <a:pt x="1312" y="1751"/>
                    <a:pt x="1306" y="1753"/>
                  </a:cubicBezTo>
                  <a:cubicBezTo>
                    <a:pt x="1306" y="1753"/>
                    <a:pt x="1296" y="1760"/>
                    <a:pt x="1290" y="1763"/>
                  </a:cubicBezTo>
                  <a:cubicBezTo>
                    <a:pt x="1281" y="1766"/>
                    <a:pt x="1268" y="1772"/>
                    <a:pt x="1263" y="1772"/>
                  </a:cubicBezTo>
                  <a:cubicBezTo>
                    <a:pt x="1250" y="1776"/>
                    <a:pt x="1234" y="1781"/>
                    <a:pt x="1218" y="1784"/>
                  </a:cubicBezTo>
                  <a:cubicBezTo>
                    <a:pt x="1206" y="1789"/>
                    <a:pt x="1191" y="1792"/>
                    <a:pt x="1178" y="1794"/>
                  </a:cubicBezTo>
                  <a:cubicBezTo>
                    <a:pt x="1178" y="1794"/>
                    <a:pt x="1176" y="1794"/>
                    <a:pt x="1171" y="1797"/>
                  </a:cubicBezTo>
                  <a:cubicBezTo>
                    <a:pt x="1165" y="1797"/>
                    <a:pt x="1156" y="1799"/>
                    <a:pt x="1154" y="1799"/>
                  </a:cubicBezTo>
                  <a:cubicBezTo>
                    <a:pt x="1144" y="1800"/>
                    <a:pt x="1134" y="1800"/>
                    <a:pt x="1124" y="1800"/>
                  </a:cubicBezTo>
                  <a:cubicBezTo>
                    <a:pt x="1104" y="1800"/>
                    <a:pt x="1083" y="1799"/>
                    <a:pt x="1063" y="1799"/>
                  </a:cubicBezTo>
                  <a:lnTo>
                    <a:pt x="1061" y="1799"/>
                  </a:lnTo>
                  <a:cubicBezTo>
                    <a:pt x="1055" y="1797"/>
                    <a:pt x="1047" y="1797"/>
                    <a:pt x="1039" y="1795"/>
                  </a:cubicBezTo>
                  <a:cubicBezTo>
                    <a:pt x="1026" y="1792"/>
                    <a:pt x="1010" y="1789"/>
                    <a:pt x="995" y="1783"/>
                  </a:cubicBezTo>
                  <a:cubicBezTo>
                    <a:pt x="992" y="1781"/>
                    <a:pt x="987" y="1779"/>
                    <a:pt x="983" y="1779"/>
                  </a:cubicBezTo>
                  <a:cubicBezTo>
                    <a:pt x="980" y="1777"/>
                    <a:pt x="977" y="1776"/>
                    <a:pt x="974" y="1776"/>
                  </a:cubicBezTo>
                  <a:cubicBezTo>
                    <a:pt x="967" y="1773"/>
                    <a:pt x="958" y="1769"/>
                    <a:pt x="946" y="1764"/>
                  </a:cubicBezTo>
                  <a:cubicBezTo>
                    <a:pt x="942" y="1764"/>
                    <a:pt x="935" y="1760"/>
                    <a:pt x="931" y="1760"/>
                  </a:cubicBezTo>
                  <a:cubicBezTo>
                    <a:pt x="928" y="1760"/>
                    <a:pt x="928" y="1760"/>
                    <a:pt x="928" y="1757"/>
                  </a:cubicBezTo>
                  <a:cubicBezTo>
                    <a:pt x="890" y="1738"/>
                    <a:pt x="858" y="1731"/>
                    <a:pt x="822" y="1731"/>
                  </a:cubicBezTo>
                  <a:cubicBezTo>
                    <a:pt x="804" y="1731"/>
                    <a:pt x="786" y="1732"/>
                    <a:pt x="766" y="1735"/>
                  </a:cubicBezTo>
                  <a:cubicBezTo>
                    <a:pt x="719" y="1742"/>
                    <a:pt x="682" y="1798"/>
                    <a:pt x="685" y="1842"/>
                  </a:cubicBezTo>
                  <a:cubicBezTo>
                    <a:pt x="688" y="1917"/>
                    <a:pt x="713" y="1958"/>
                    <a:pt x="771" y="2003"/>
                  </a:cubicBezTo>
                  <a:cubicBezTo>
                    <a:pt x="807" y="2028"/>
                    <a:pt x="846" y="2048"/>
                    <a:pt x="888" y="2062"/>
                  </a:cubicBezTo>
                  <a:cubicBezTo>
                    <a:pt x="951" y="2084"/>
                    <a:pt x="1019" y="2094"/>
                    <a:pt x="1086" y="2094"/>
                  </a:cubicBezTo>
                  <a:cubicBezTo>
                    <a:pt x="1095" y="2094"/>
                    <a:pt x="1103" y="2094"/>
                    <a:pt x="1112" y="2094"/>
                  </a:cubicBezTo>
                  <a:cubicBezTo>
                    <a:pt x="1265" y="2084"/>
                    <a:pt x="1417" y="2031"/>
                    <a:pt x="1542" y="1940"/>
                  </a:cubicBezTo>
                  <a:cubicBezTo>
                    <a:pt x="1811" y="1741"/>
                    <a:pt x="1973" y="1366"/>
                    <a:pt x="1774" y="1063"/>
                  </a:cubicBezTo>
                  <a:cubicBezTo>
                    <a:pt x="1833" y="1059"/>
                    <a:pt x="1893" y="1049"/>
                    <a:pt x="1948" y="1034"/>
                  </a:cubicBezTo>
                  <a:cubicBezTo>
                    <a:pt x="2243" y="951"/>
                    <a:pt x="2487" y="663"/>
                    <a:pt x="2395" y="344"/>
                  </a:cubicBezTo>
                  <a:cubicBezTo>
                    <a:pt x="2373" y="268"/>
                    <a:pt x="2337" y="194"/>
                    <a:pt x="2286" y="134"/>
                  </a:cubicBezTo>
                  <a:cubicBezTo>
                    <a:pt x="2229" y="68"/>
                    <a:pt x="2159" y="34"/>
                    <a:pt x="2076" y="34"/>
                  </a:cubicBezTo>
                  <a:cubicBezTo>
                    <a:pt x="2061" y="34"/>
                    <a:pt x="2046" y="35"/>
                    <a:pt x="2031" y="37"/>
                  </a:cubicBezTo>
                  <a:cubicBezTo>
                    <a:pt x="1977" y="45"/>
                    <a:pt x="1937" y="106"/>
                    <a:pt x="1931" y="152"/>
                  </a:cubicBezTo>
                  <a:cubicBezTo>
                    <a:pt x="1924" y="211"/>
                    <a:pt x="1948" y="250"/>
                    <a:pt x="1990" y="287"/>
                  </a:cubicBezTo>
                  <a:cubicBezTo>
                    <a:pt x="1993" y="289"/>
                    <a:pt x="1994" y="289"/>
                    <a:pt x="1997" y="290"/>
                  </a:cubicBezTo>
                  <a:cubicBezTo>
                    <a:pt x="2004" y="297"/>
                    <a:pt x="2016" y="306"/>
                    <a:pt x="2024" y="310"/>
                  </a:cubicBezTo>
                  <a:cubicBezTo>
                    <a:pt x="2029" y="316"/>
                    <a:pt x="2034" y="319"/>
                    <a:pt x="2037" y="325"/>
                  </a:cubicBezTo>
                  <a:cubicBezTo>
                    <a:pt x="2044" y="332"/>
                    <a:pt x="2049" y="339"/>
                    <a:pt x="2056" y="345"/>
                  </a:cubicBezTo>
                  <a:cubicBezTo>
                    <a:pt x="2056" y="349"/>
                    <a:pt x="2067" y="365"/>
                    <a:pt x="2068" y="367"/>
                  </a:cubicBezTo>
                  <a:cubicBezTo>
                    <a:pt x="2077" y="381"/>
                    <a:pt x="2084" y="394"/>
                    <a:pt x="2091" y="408"/>
                  </a:cubicBezTo>
                  <a:lnTo>
                    <a:pt x="2091" y="410"/>
                  </a:lnTo>
                  <a:cubicBezTo>
                    <a:pt x="2093" y="414"/>
                    <a:pt x="2094" y="422"/>
                    <a:pt x="2097" y="425"/>
                  </a:cubicBezTo>
                  <a:cubicBezTo>
                    <a:pt x="2101" y="438"/>
                    <a:pt x="2104" y="448"/>
                    <a:pt x="2107" y="460"/>
                  </a:cubicBezTo>
                  <a:cubicBezTo>
                    <a:pt x="2109" y="466"/>
                    <a:pt x="2109" y="477"/>
                    <a:pt x="2109" y="479"/>
                  </a:cubicBezTo>
                  <a:cubicBezTo>
                    <a:pt x="2112" y="538"/>
                    <a:pt x="2105" y="564"/>
                    <a:pt x="2073" y="617"/>
                  </a:cubicBezTo>
                  <a:cubicBezTo>
                    <a:pt x="2045" y="664"/>
                    <a:pt x="2008" y="701"/>
                    <a:pt x="1958" y="729"/>
                  </a:cubicBezTo>
                  <a:cubicBezTo>
                    <a:pt x="1905" y="761"/>
                    <a:pt x="1853" y="778"/>
                    <a:pt x="1786" y="792"/>
                  </a:cubicBezTo>
                  <a:cubicBezTo>
                    <a:pt x="1749" y="799"/>
                    <a:pt x="1706" y="802"/>
                    <a:pt x="1663" y="802"/>
                  </a:cubicBezTo>
                  <a:cubicBezTo>
                    <a:pt x="1641" y="802"/>
                    <a:pt x="1618" y="802"/>
                    <a:pt x="1596" y="800"/>
                  </a:cubicBezTo>
                  <a:cubicBezTo>
                    <a:pt x="1534" y="794"/>
                    <a:pt x="1468" y="779"/>
                    <a:pt x="1404" y="764"/>
                  </a:cubicBezTo>
                  <a:cubicBezTo>
                    <a:pt x="1368" y="758"/>
                    <a:pt x="1329" y="748"/>
                    <a:pt x="1294" y="742"/>
                  </a:cubicBezTo>
                  <a:lnTo>
                    <a:pt x="1294" y="738"/>
                  </a:lnTo>
                  <a:cubicBezTo>
                    <a:pt x="1343" y="566"/>
                    <a:pt x="1365" y="376"/>
                    <a:pt x="1279" y="214"/>
                  </a:cubicBezTo>
                  <a:cubicBezTo>
                    <a:pt x="1208" y="76"/>
                    <a:pt x="1062" y="0"/>
                    <a:pt x="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35"/>
            <p:cNvSpPr/>
            <p:nvPr/>
          </p:nvSpPr>
          <p:spPr>
            <a:xfrm>
              <a:off x="1348412" y="3828893"/>
              <a:ext cx="104915" cy="87993"/>
            </a:xfrm>
            <a:custGeom>
              <a:rect b="b" l="l" r="r" t="t"/>
              <a:pathLst>
                <a:path extrusionOk="0" h="2552" w="3043">
                  <a:moveTo>
                    <a:pt x="1661" y="202"/>
                  </a:moveTo>
                  <a:cubicBezTo>
                    <a:pt x="1680" y="202"/>
                    <a:pt x="1698" y="203"/>
                    <a:pt x="1717" y="203"/>
                  </a:cubicBezTo>
                  <a:cubicBezTo>
                    <a:pt x="2029" y="216"/>
                    <a:pt x="2362" y="357"/>
                    <a:pt x="2569" y="594"/>
                  </a:cubicBezTo>
                  <a:cubicBezTo>
                    <a:pt x="2765" y="815"/>
                    <a:pt x="2828" y="1119"/>
                    <a:pt x="2734" y="1400"/>
                  </a:cubicBezTo>
                  <a:cubicBezTo>
                    <a:pt x="2580" y="1851"/>
                    <a:pt x="2166" y="2083"/>
                    <a:pt x="1725" y="2205"/>
                  </a:cubicBezTo>
                  <a:cubicBezTo>
                    <a:pt x="1568" y="2249"/>
                    <a:pt x="1383" y="2277"/>
                    <a:pt x="1208" y="2277"/>
                  </a:cubicBezTo>
                  <a:cubicBezTo>
                    <a:pt x="1161" y="2277"/>
                    <a:pt x="1115" y="2275"/>
                    <a:pt x="1070" y="2271"/>
                  </a:cubicBezTo>
                  <a:cubicBezTo>
                    <a:pt x="865" y="2251"/>
                    <a:pt x="679" y="2197"/>
                    <a:pt x="525" y="2070"/>
                  </a:cubicBezTo>
                  <a:cubicBezTo>
                    <a:pt x="364" y="1936"/>
                    <a:pt x="266" y="1715"/>
                    <a:pt x="268" y="1480"/>
                  </a:cubicBezTo>
                  <a:cubicBezTo>
                    <a:pt x="271" y="1318"/>
                    <a:pt x="315" y="1147"/>
                    <a:pt x="378" y="1000"/>
                  </a:cubicBezTo>
                  <a:cubicBezTo>
                    <a:pt x="390" y="973"/>
                    <a:pt x="402" y="947"/>
                    <a:pt x="413" y="922"/>
                  </a:cubicBezTo>
                  <a:cubicBezTo>
                    <a:pt x="718" y="524"/>
                    <a:pt x="1163" y="202"/>
                    <a:pt x="1661" y="202"/>
                  </a:cubicBezTo>
                  <a:close/>
                  <a:moveTo>
                    <a:pt x="1697" y="0"/>
                  </a:moveTo>
                  <a:cubicBezTo>
                    <a:pt x="1645" y="0"/>
                    <a:pt x="1592" y="3"/>
                    <a:pt x="1540" y="10"/>
                  </a:cubicBezTo>
                  <a:cubicBezTo>
                    <a:pt x="1024" y="69"/>
                    <a:pt x="416" y="516"/>
                    <a:pt x="163" y="961"/>
                  </a:cubicBezTo>
                  <a:cubicBezTo>
                    <a:pt x="54" y="1157"/>
                    <a:pt x="0" y="1376"/>
                    <a:pt x="17" y="1601"/>
                  </a:cubicBezTo>
                  <a:cubicBezTo>
                    <a:pt x="42" y="1901"/>
                    <a:pt x="205" y="2186"/>
                    <a:pt x="460" y="2350"/>
                  </a:cubicBezTo>
                  <a:cubicBezTo>
                    <a:pt x="687" y="2494"/>
                    <a:pt x="951" y="2551"/>
                    <a:pt x="1218" y="2551"/>
                  </a:cubicBezTo>
                  <a:cubicBezTo>
                    <a:pt x="1479" y="2551"/>
                    <a:pt x="1743" y="2496"/>
                    <a:pt x="1980" y="2412"/>
                  </a:cubicBezTo>
                  <a:cubicBezTo>
                    <a:pt x="2515" y="2223"/>
                    <a:pt x="2998" y="1807"/>
                    <a:pt x="3020" y="1199"/>
                  </a:cubicBezTo>
                  <a:cubicBezTo>
                    <a:pt x="3043" y="491"/>
                    <a:pt x="235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35"/>
            <p:cNvSpPr/>
            <p:nvPr/>
          </p:nvSpPr>
          <p:spPr>
            <a:xfrm>
              <a:off x="1382131" y="3874025"/>
              <a:ext cx="21583" cy="19378"/>
            </a:xfrm>
            <a:custGeom>
              <a:rect b="b" l="l" r="r" t="t"/>
              <a:pathLst>
                <a:path extrusionOk="0" h="562" w="626">
                  <a:moveTo>
                    <a:pt x="324" y="0"/>
                  </a:moveTo>
                  <a:cubicBezTo>
                    <a:pt x="322" y="0"/>
                    <a:pt x="319" y="0"/>
                    <a:pt x="317" y="0"/>
                  </a:cubicBezTo>
                  <a:cubicBezTo>
                    <a:pt x="261" y="0"/>
                    <a:pt x="211" y="25"/>
                    <a:pt x="163" y="55"/>
                  </a:cubicBezTo>
                  <a:cubicBezTo>
                    <a:pt x="127" y="76"/>
                    <a:pt x="96" y="108"/>
                    <a:pt x="69" y="139"/>
                  </a:cubicBezTo>
                  <a:cubicBezTo>
                    <a:pt x="38" y="182"/>
                    <a:pt x="13" y="233"/>
                    <a:pt x="5" y="286"/>
                  </a:cubicBezTo>
                  <a:cubicBezTo>
                    <a:pt x="0" y="317"/>
                    <a:pt x="1" y="348"/>
                    <a:pt x="11" y="380"/>
                  </a:cubicBezTo>
                  <a:cubicBezTo>
                    <a:pt x="18" y="414"/>
                    <a:pt x="31" y="442"/>
                    <a:pt x="52" y="469"/>
                  </a:cubicBezTo>
                  <a:cubicBezTo>
                    <a:pt x="95" y="520"/>
                    <a:pt x="156" y="557"/>
                    <a:pt x="221" y="561"/>
                  </a:cubicBezTo>
                  <a:cubicBezTo>
                    <a:pt x="231" y="561"/>
                    <a:pt x="240" y="562"/>
                    <a:pt x="249" y="562"/>
                  </a:cubicBezTo>
                  <a:cubicBezTo>
                    <a:pt x="304" y="562"/>
                    <a:pt x="353" y="551"/>
                    <a:pt x="405" y="534"/>
                  </a:cubicBezTo>
                  <a:cubicBezTo>
                    <a:pt x="423" y="526"/>
                    <a:pt x="440" y="518"/>
                    <a:pt x="459" y="509"/>
                  </a:cubicBezTo>
                  <a:cubicBezTo>
                    <a:pt x="478" y="499"/>
                    <a:pt x="496" y="489"/>
                    <a:pt x="515" y="474"/>
                  </a:cubicBezTo>
                  <a:cubicBezTo>
                    <a:pt x="533" y="463"/>
                    <a:pt x="546" y="447"/>
                    <a:pt x="559" y="432"/>
                  </a:cubicBezTo>
                  <a:cubicBezTo>
                    <a:pt x="603" y="388"/>
                    <a:pt x="625" y="325"/>
                    <a:pt x="624" y="263"/>
                  </a:cubicBezTo>
                  <a:cubicBezTo>
                    <a:pt x="621" y="203"/>
                    <a:pt x="595" y="146"/>
                    <a:pt x="548" y="107"/>
                  </a:cubicBezTo>
                  <a:cubicBezTo>
                    <a:pt x="542" y="99"/>
                    <a:pt x="536" y="94"/>
                    <a:pt x="528" y="91"/>
                  </a:cubicBezTo>
                  <a:cubicBezTo>
                    <a:pt x="520" y="79"/>
                    <a:pt x="511" y="71"/>
                    <a:pt x="500" y="60"/>
                  </a:cubicBezTo>
                  <a:cubicBezTo>
                    <a:pt x="452" y="15"/>
                    <a:pt x="389" y="0"/>
                    <a:pt x="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35"/>
            <p:cNvSpPr/>
            <p:nvPr/>
          </p:nvSpPr>
          <p:spPr>
            <a:xfrm>
              <a:off x="1281524" y="3929845"/>
              <a:ext cx="88228" cy="105785"/>
            </a:xfrm>
            <a:custGeom>
              <a:rect b="b" l="l" r="r" t="t"/>
              <a:pathLst>
                <a:path extrusionOk="0" h="3068" w="2559">
                  <a:moveTo>
                    <a:pt x="1334" y="259"/>
                  </a:moveTo>
                  <a:cubicBezTo>
                    <a:pt x="1451" y="259"/>
                    <a:pt x="1565" y="285"/>
                    <a:pt x="1662" y="338"/>
                  </a:cubicBezTo>
                  <a:cubicBezTo>
                    <a:pt x="1839" y="432"/>
                    <a:pt x="1959" y="584"/>
                    <a:pt x="2055" y="766"/>
                  </a:cubicBezTo>
                  <a:cubicBezTo>
                    <a:pt x="2153" y="954"/>
                    <a:pt x="2217" y="1192"/>
                    <a:pt x="2242" y="1399"/>
                  </a:cubicBezTo>
                  <a:cubicBezTo>
                    <a:pt x="2293" y="1852"/>
                    <a:pt x="2236" y="2325"/>
                    <a:pt x="1878" y="2635"/>
                  </a:cubicBezTo>
                  <a:cubicBezTo>
                    <a:pt x="1725" y="2766"/>
                    <a:pt x="1535" y="2835"/>
                    <a:pt x="1342" y="2835"/>
                  </a:cubicBezTo>
                  <a:cubicBezTo>
                    <a:pt x="1251" y="2835"/>
                    <a:pt x="1159" y="2820"/>
                    <a:pt x="1070" y="2789"/>
                  </a:cubicBezTo>
                  <a:cubicBezTo>
                    <a:pt x="770" y="2686"/>
                    <a:pt x="514" y="2429"/>
                    <a:pt x="383" y="2145"/>
                  </a:cubicBezTo>
                  <a:cubicBezTo>
                    <a:pt x="163" y="1671"/>
                    <a:pt x="294" y="1118"/>
                    <a:pt x="558" y="670"/>
                  </a:cubicBezTo>
                  <a:cubicBezTo>
                    <a:pt x="576" y="647"/>
                    <a:pt x="593" y="626"/>
                    <a:pt x="614" y="607"/>
                  </a:cubicBezTo>
                  <a:cubicBezTo>
                    <a:pt x="727" y="490"/>
                    <a:pt x="869" y="385"/>
                    <a:pt x="1019" y="323"/>
                  </a:cubicBezTo>
                  <a:cubicBezTo>
                    <a:pt x="1121" y="280"/>
                    <a:pt x="1229" y="259"/>
                    <a:pt x="1334" y="259"/>
                  </a:cubicBezTo>
                  <a:close/>
                  <a:moveTo>
                    <a:pt x="1340" y="1"/>
                  </a:moveTo>
                  <a:cubicBezTo>
                    <a:pt x="1237" y="1"/>
                    <a:pt x="1135" y="16"/>
                    <a:pt x="1038" y="47"/>
                  </a:cubicBezTo>
                  <a:cubicBezTo>
                    <a:pt x="822" y="113"/>
                    <a:pt x="640" y="248"/>
                    <a:pt x="499" y="425"/>
                  </a:cubicBezTo>
                  <a:cubicBezTo>
                    <a:pt x="181" y="827"/>
                    <a:pt x="0" y="1557"/>
                    <a:pt x="140" y="2060"/>
                  </a:cubicBezTo>
                  <a:cubicBezTo>
                    <a:pt x="290" y="2608"/>
                    <a:pt x="820" y="3068"/>
                    <a:pt x="1382" y="3068"/>
                  </a:cubicBezTo>
                  <a:cubicBezTo>
                    <a:pt x="1521" y="3068"/>
                    <a:pt x="1662" y="3039"/>
                    <a:pt x="1800" y="2977"/>
                  </a:cubicBezTo>
                  <a:cubicBezTo>
                    <a:pt x="2356" y="2727"/>
                    <a:pt x="2558" y="2124"/>
                    <a:pt x="2530" y="1557"/>
                  </a:cubicBezTo>
                  <a:cubicBezTo>
                    <a:pt x="2504" y="1048"/>
                    <a:pt x="2327" y="480"/>
                    <a:pt x="1897" y="172"/>
                  </a:cubicBezTo>
                  <a:cubicBezTo>
                    <a:pt x="1734" y="57"/>
                    <a:pt x="1537" y="1"/>
                    <a:pt x="1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35"/>
            <p:cNvSpPr/>
            <p:nvPr/>
          </p:nvSpPr>
          <p:spPr>
            <a:xfrm>
              <a:off x="1323863" y="3961117"/>
              <a:ext cx="18894" cy="21757"/>
            </a:xfrm>
            <a:custGeom>
              <a:rect b="b" l="l" r="r" t="t"/>
              <a:pathLst>
                <a:path extrusionOk="0" h="631" w="548">
                  <a:moveTo>
                    <a:pt x="299" y="1"/>
                  </a:moveTo>
                  <a:cubicBezTo>
                    <a:pt x="285" y="1"/>
                    <a:pt x="271" y="2"/>
                    <a:pt x="256" y="4"/>
                  </a:cubicBezTo>
                  <a:cubicBezTo>
                    <a:pt x="225" y="8"/>
                    <a:pt x="197" y="18"/>
                    <a:pt x="167" y="33"/>
                  </a:cubicBezTo>
                  <a:cubicBezTo>
                    <a:pt x="123" y="60"/>
                    <a:pt x="82" y="102"/>
                    <a:pt x="57" y="148"/>
                  </a:cubicBezTo>
                  <a:cubicBezTo>
                    <a:pt x="36" y="185"/>
                    <a:pt x="20" y="226"/>
                    <a:pt x="14" y="269"/>
                  </a:cubicBezTo>
                  <a:cubicBezTo>
                    <a:pt x="4" y="322"/>
                    <a:pt x="0" y="378"/>
                    <a:pt x="20" y="431"/>
                  </a:cubicBezTo>
                  <a:cubicBezTo>
                    <a:pt x="45" y="492"/>
                    <a:pt x="82" y="550"/>
                    <a:pt x="145" y="577"/>
                  </a:cubicBezTo>
                  <a:cubicBezTo>
                    <a:pt x="157" y="583"/>
                    <a:pt x="172" y="588"/>
                    <a:pt x="182" y="593"/>
                  </a:cubicBezTo>
                  <a:cubicBezTo>
                    <a:pt x="192" y="599"/>
                    <a:pt x="198" y="604"/>
                    <a:pt x="204" y="608"/>
                  </a:cubicBezTo>
                  <a:cubicBezTo>
                    <a:pt x="237" y="623"/>
                    <a:pt x="271" y="630"/>
                    <a:pt x="305" y="630"/>
                  </a:cubicBezTo>
                  <a:cubicBezTo>
                    <a:pt x="330" y="630"/>
                    <a:pt x="355" y="626"/>
                    <a:pt x="379" y="618"/>
                  </a:cubicBezTo>
                  <a:cubicBezTo>
                    <a:pt x="439" y="596"/>
                    <a:pt x="485" y="551"/>
                    <a:pt x="514" y="493"/>
                  </a:cubicBezTo>
                  <a:cubicBezTo>
                    <a:pt x="522" y="474"/>
                    <a:pt x="531" y="457"/>
                    <a:pt x="535" y="436"/>
                  </a:cubicBezTo>
                  <a:cubicBezTo>
                    <a:pt x="540" y="414"/>
                    <a:pt x="542" y="394"/>
                    <a:pt x="545" y="372"/>
                  </a:cubicBezTo>
                  <a:cubicBezTo>
                    <a:pt x="547" y="352"/>
                    <a:pt x="548" y="331"/>
                    <a:pt x="547" y="311"/>
                  </a:cubicBezTo>
                  <a:cubicBezTo>
                    <a:pt x="545" y="249"/>
                    <a:pt x="531" y="191"/>
                    <a:pt x="503" y="133"/>
                  </a:cubicBezTo>
                  <a:cubicBezTo>
                    <a:pt x="474" y="71"/>
                    <a:pt x="419" y="29"/>
                    <a:pt x="353" y="8"/>
                  </a:cubicBezTo>
                  <a:cubicBezTo>
                    <a:pt x="335" y="3"/>
                    <a:pt x="317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0" name="Google Shape;4140;p35"/>
          <p:cNvGrpSpPr/>
          <p:nvPr/>
        </p:nvGrpSpPr>
        <p:grpSpPr>
          <a:xfrm>
            <a:off x="1124417" y="2860281"/>
            <a:ext cx="1968264" cy="1550138"/>
            <a:chOff x="2445160" y="1785168"/>
            <a:chExt cx="1534111" cy="1208214"/>
          </a:xfrm>
        </p:grpSpPr>
        <p:sp>
          <p:nvSpPr>
            <p:cNvPr id="4141" name="Google Shape;4141;p35"/>
            <p:cNvSpPr/>
            <p:nvPr/>
          </p:nvSpPr>
          <p:spPr>
            <a:xfrm>
              <a:off x="2445160" y="1785168"/>
              <a:ext cx="1534111" cy="1208214"/>
            </a:xfrm>
            <a:custGeom>
              <a:rect b="b" l="l" r="r" t="t"/>
              <a:pathLst>
                <a:path extrusionOk="0" h="35041" w="44496">
                  <a:moveTo>
                    <a:pt x="21497" y="0"/>
                  </a:moveTo>
                  <a:cubicBezTo>
                    <a:pt x="21038" y="0"/>
                    <a:pt x="20620" y="78"/>
                    <a:pt x="20222" y="238"/>
                  </a:cubicBezTo>
                  <a:cubicBezTo>
                    <a:pt x="19808" y="404"/>
                    <a:pt x="19438" y="614"/>
                    <a:pt x="19080" y="817"/>
                  </a:cubicBezTo>
                  <a:cubicBezTo>
                    <a:pt x="18986" y="870"/>
                    <a:pt x="18891" y="924"/>
                    <a:pt x="18798" y="976"/>
                  </a:cubicBezTo>
                  <a:cubicBezTo>
                    <a:pt x="18326" y="1236"/>
                    <a:pt x="17858" y="1498"/>
                    <a:pt x="17392" y="1759"/>
                  </a:cubicBezTo>
                  <a:cubicBezTo>
                    <a:pt x="16468" y="2274"/>
                    <a:pt x="15546" y="2793"/>
                    <a:pt x="14630" y="3315"/>
                  </a:cubicBezTo>
                  <a:cubicBezTo>
                    <a:pt x="12830" y="4341"/>
                    <a:pt x="11067" y="5384"/>
                    <a:pt x="9119" y="6544"/>
                  </a:cubicBezTo>
                  <a:cubicBezTo>
                    <a:pt x="9058" y="6579"/>
                    <a:pt x="9000" y="6615"/>
                    <a:pt x="8941" y="6650"/>
                  </a:cubicBezTo>
                  <a:lnTo>
                    <a:pt x="8467" y="6903"/>
                  </a:lnTo>
                  <a:cubicBezTo>
                    <a:pt x="7972" y="7167"/>
                    <a:pt x="7457" y="7439"/>
                    <a:pt x="6957" y="7721"/>
                  </a:cubicBezTo>
                  <a:cubicBezTo>
                    <a:pt x="6005" y="8258"/>
                    <a:pt x="5050" y="8818"/>
                    <a:pt x="4114" y="9367"/>
                  </a:cubicBezTo>
                  <a:cubicBezTo>
                    <a:pt x="3191" y="9909"/>
                    <a:pt x="2268" y="10451"/>
                    <a:pt x="1336" y="11005"/>
                  </a:cubicBezTo>
                  <a:cubicBezTo>
                    <a:pt x="938" y="11240"/>
                    <a:pt x="336" y="11594"/>
                    <a:pt x="138" y="12352"/>
                  </a:cubicBezTo>
                  <a:cubicBezTo>
                    <a:pt x="0" y="12882"/>
                    <a:pt x="84" y="13407"/>
                    <a:pt x="151" y="13828"/>
                  </a:cubicBezTo>
                  <a:cubicBezTo>
                    <a:pt x="161" y="13923"/>
                    <a:pt x="174" y="14014"/>
                    <a:pt x="187" y="14098"/>
                  </a:cubicBezTo>
                  <a:cubicBezTo>
                    <a:pt x="273" y="14800"/>
                    <a:pt x="364" y="15503"/>
                    <a:pt x="453" y="16204"/>
                  </a:cubicBezTo>
                  <a:cubicBezTo>
                    <a:pt x="636" y="17629"/>
                    <a:pt x="824" y="19102"/>
                    <a:pt x="984" y="20552"/>
                  </a:cubicBezTo>
                  <a:cubicBezTo>
                    <a:pt x="1020" y="20880"/>
                    <a:pt x="1051" y="21210"/>
                    <a:pt x="1082" y="21540"/>
                  </a:cubicBezTo>
                  <a:cubicBezTo>
                    <a:pt x="1150" y="22250"/>
                    <a:pt x="1219" y="22984"/>
                    <a:pt x="1340" y="23712"/>
                  </a:cubicBezTo>
                  <a:cubicBezTo>
                    <a:pt x="1449" y="24368"/>
                    <a:pt x="1702" y="24905"/>
                    <a:pt x="2089" y="25313"/>
                  </a:cubicBezTo>
                  <a:cubicBezTo>
                    <a:pt x="2434" y="25676"/>
                    <a:pt x="2844" y="25915"/>
                    <a:pt x="3204" y="26124"/>
                  </a:cubicBezTo>
                  <a:lnTo>
                    <a:pt x="3345" y="26206"/>
                  </a:lnTo>
                  <a:cubicBezTo>
                    <a:pt x="7041" y="28383"/>
                    <a:pt x="10827" y="30485"/>
                    <a:pt x="14603" y="32456"/>
                  </a:cubicBezTo>
                  <a:cubicBezTo>
                    <a:pt x="15507" y="32926"/>
                    <a:pt x="16468" y="33422"/>
                    <a:pt x="17445" y="33865"/>
                  </a:cubicBezTo>
                  <a:cubicBezTo>
                    <a:pt x="17852" y="34047"/>
                    <a:pt x="18335" y="34261"/>
                    <a:pt x="18832" y="34454"/>
                  </a:cubicBezTo>
                  <a:lnTo>
                    <a:pt x="18985" y="34516"/>
                  </a:lnTo>
                  <a:cubicBezTo>
                    <a:pt x="19423" y="34691"/>
                    <a:pt x="19920" y="34892"/>
                    <a:pt x="20449" y="34986"/>
                  </a:cubicBezTo>
                  <a:cubicBezTo>
                    <a:pt x="20652" y="35022"/>
                    <a:pt x="20855" y="35041"/>
                    <a:pt x="21050" y="35041"/>
                  </a:cubicBezTo>
                  <a:cubicBezTo>
                    <a:pt x="21472" y="35041"/>
                    <a:pt x="21885" y="34955"/>
                    <a:pt x="22274" y="34788"/>
                  </a:cubicBezTo>
                  <a:cubicBezTo>
                    <a:pt x="22670" y="34620"/>
                    <a:pt x="23016" y="34406"/>
                    <a:pt x="23351" y="34197"/>
                  </a:cubicBezTo>
                  <a:cubicBezTo>
                    <a:pt x="23448" y="34137"/>
                    <a:pt x="23542" y="34079"/>
                    <a:pt x="23637" y="34021"/>
                  </a:cubicBezTo>
                  <a:cubicBezTo>
                    <a:pt x="24518" y="33495"/>
                    <a:pt x="25402" y="32956"/>
                    <a:pt x="26263" y="32423"/>
                  </a:cubicBezTo>
                  <a:cubicBezTo>
                    <a:pt x="29731" y="30276"/>
                    <a:pt x="33212" y="27939"/>
                    <a:pt x="36608" y="25475"/>
                  </a:cubicBezTo>
                  <a:cubicBezTo>
                    <a:pt x="37427" y="24882"/>
                    <a:pt x="38274" y="24255"/>
                    <a:pt x="39123" y="23613"/>
                  </a:cubicBezTo>
                  <a:cubicBezTo>
                    <a:pt x="39306" y="23476"/>
                    <a:pt x="39491" y="23338"/>
                    <a:pt x="39675" y="23201"/>
                  </a:cubicBezTo>
                  <a:cubicBezTo>
                    <a:pt x="40281" y="22752"/>
                    <a:pt x="40905" y="22285"/>
                    <a:pt x="41494" y="21780"/>
                  </a:cubicBezTo>
                  <a:cubicBezTo>
                    <a:pt x="41991" y="21355"/>
                    <a:pt x="42336" y="20917"/>
                    <a:pt x="42554" y="20438"/>
                  </a:cubicBezTo>
                  <a:cubicBezTo>
                    <a:pt x="42801" y="19892"/>
                    <a:pt x="42884" y="19329"/>
                    <a:pt x="42959" y="18833"/>
                  </a:cubicBezTo>
                  <a:lnTo>
                    <a:pt x="43452" y="15564"/>
                  </a:lnTo>
                  <a:cubicBezTo>
                    <a:pt x="43611" y="14502"/>
                    <a:pt x="43771" y="13440"/>
                    <a:pt x="43933" y="12377"/>
                  </a:cubicBezTo>
                  <a:cubicBezTo>
                    <a:pt x="43986" y="12021"/>
                    <a:pt x="44045" y="11663"/>
                    <a:pt x="44106" y="11305"/>
                  </a:cubicBezTo>
                  <a:cubicBezTo>
                    <a:pt x="44221" y="10616"/>
                    <a:pt x="44340" y="9901"/>
                    <a:pt x="44414" y="9184"/>
                  </a:cubicBezTo>
                  <a:cubicBezTo>
                    <a:pt x="44495" y="8397"/>
                    <a:pt x="44127" y="7731"/>
                    <a:pt x="43430" y="7399"/>
                  </a:cubicBezTo>
                  <a:cubicBezTo>
                    <a:pt x="43088" y="7236"/>
                    <a:pt x="42744" y="7115"/>
                    <a:pt x="42410" y="6997"/>
                  </a:cubicBezTo>
                  <a:cubicBezTo>
                    <a:pt x="42269" y="6947"/>
                    <a:pt x="42128" y="6898"/>
                    <a:pt x="41986" y="6843"/>
                  </a:cubicBezTo>
                  <a:lnTo>
                    <a:pt x="38895" y="5689"/>
                  </a:lnTo>
                  <a:cubicBezTo>
                    <a:pt x="38035" y="5366"/>
                    <a:pt x="37175" y="5040"/>
                    <a:pt x="36315" y="4713"/>
                  </a:cubicBezTo>
                  <a:cubicBezTo>
                    <a:pt x="33214" y="3538"/>
                    <a:pt x="30009" y="2323"/>
                    <a:pt x="26786" y="1305"/>
                  </a:cubicBezTo>
                  <a:cubicBezTo>
                    <a:pt x="25703" y="962"/>
                    <a:pt x="24710" y="675"/>
                    <a:pt x="23751" y="425"/>
                  </a:cubicBezTo>
                  <a:cubicBezTo>
                    <a:pt x="23649" y="398"/>
                    <a:pt x="23548" y="370"/>
                    <a:pt x="23444" y="343"/>
                  </a:cubicBezTo>
                  <a:cubicBezTo>
                    <a:pt x="22856" y="182"/>
                    <a:pt x="22188" y="0"/>
                    <a:pt x="2149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35"/>
            <p:cNvSpPr/>
            <p:nvPr/>
          </p:nvSpPr>
          <p:spPr>
            <a:xfrm>
              <a:off x="3144582" y="1939251"/>
              <a:ext cx="116982" cy="73201"/>
            </a:xfrm>
            <a:custGeom>
              <a:rect b="b" l="l" r="r" t="t"/>
              <a:pathLst>
                <a:path extrusionOk="0" h="2123" w="3393">
                  <a:moveTo>
                    <a:pt x="2081" y="1"/>
                  </a:moveTo>
                  <a:cubicBezTo>
                    <a:pt x="1859" y="1"/>
                    <a:pt x="1633" y="32"/>
                    <a:pt x="1407" y="100"/>
                  </a:cubicBezTo>
                  <a:cubicBezTo>
                    <a:pt x="825" y="272"/>
                    <a:pt x="190" y="703"/>
                    <a:pt x="1" y="1308"/>
                  </a:cubicBezTo>
                  <a:cubicBezTo>
                    <a:pt x="555" y="1336"/>
                    <a:pt x="1086" y="1527"/>
                    <a:pt x="1433" y="1991"/>
                  </a:cubicBezTo>
                  <a:cubicBezTo>
                    <a:pt x="1455" y="2022"/>
                    <a:pt x="1464" y="2050"/>
                    <a:pt x="1467" y="2081"/>
                  </a:cubicBezTo>
                  <a:cubicBezTo>
                    <a:pt x="1529" y="2090"/>
                    <a:pt x="1590" y="2104"/>
                    <a:pt x="1649" y="2123"/>
                  </a:cubicBezTo>
                  <a:cubicBezTo>
                    <a:pt x="1622" y="1986"/>
                    <a:pt x="1606" y="1851"/>
                    <a:pt x="1618" y="1704"/>
                  </a:cubicBezTo>
                  <a:cubicBezTo>
                    <a:pt x="1637" y="1503"/>
                    <a:pt x="1689" y="1310"/>
                    <a:pt x="1784" y="1135"/>
                  </a:cubicBezTo>
                  <a:cubicBezTo>
                    <a:pt x="1999" y="731"/>
                    <a:pt x="2414" y="470"/>
                    <a:pt x="2845" y="470"/>
                  </a:cubicBezTo>
                  <a:cubicBezTo>
                    <a:pt x="3020" y="470"/>
                    <a:pt x="3197" y="513"/>
                    <a:pt x="3365" y="606"/>
                  </a:cubicBezTo>
                  <a:cubicBezTo>
                    <a:pt x="3365" y="591"/>
                    <a:pt x="3361" y="575"/>
                    <a:pt x="3361" y="559"/>
                  </a:cubicBezTo>
                  <a:cubicBezTo>
                    <a:pt x="3365" y="493"/>
                    <a:pt x="3377" y="423"/>
                    <a:pt x="3393" y="356"/>
                  </a:cubicBezTo>
                  <a:cubicBezTo>
                    <a:pt x="2977" y="132"/>
                    <a:pt x="2535" y="1"/>
                    <a:pt x="208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35"/>
            <p:cNvSpPr/>
            <p:nvPr/>
          </p:nvSpPr>
          <p:spPr>
            <a:xfrm>
              <a:off x="3041010" y="1997381"/>
              <a:ext cx="138117" cy="110508"/>
            </a:xfrm>
            <a:custGeom>
              <a:rect b="b" l="l" r="r" t="t"/>
              <a:pathLst>
                <a:path extrusionOk="0" h="3205" w="4006">
                  <a:moveTo>
                    <a:pt x="2745" y="0"/>
                  </a:moveTo>
                  <a:cubicBezTo>
                    <a:pt x="2438" y="0"/>
                    <a:pt x="2121" y="57"/>
                    <a:pt x="1805" y="143"/>
                  </a:cubicBezTo>
                  <a:cubicBezTo>
                    <a:pt x="1399" y="253"/>
                    <a:pt x="998" y="407"/>
                    <a:pt x="654" y="654"/>
                  </a:cubicBezTo>
                  <a:cubicBezTo>
                    <a:pt x="362" y="862"/>
                    <a:pt x="172" y="1148"/>
                    <a:pt x="0" y="1454"/>
                  </a:cubicBezTo>
                  <a:cubicBezTo>
                    <a:pt x="351" y="1607"/>
                    <a:pt x="704" y="1764"/>
                    <a:pt x="1057" y="1919"/>
                  </a:cubicBezTo>
                  <a:cubicBezTo>
                    <a:pt x="2038" y="2350"/>
                    <a:pt x="3020" y="2778"/>
                    <a:pt x="4006" y="3205"/>
                  </a:cubicBezTo>
                  <a:cubicBezTo>
                    <a:pt x="3680" y="2537"/>
                    <a:pt x="3168" y="1808"/>
                    <a:pt x="3461" y="1050"/>
                  </a:cubicBezTo>
                  <a:cubicBezTo>
                    <a:pt x="3557" y="803"/>
                    <a:pt x="3749" y="585"/>
                    <a:pt x="3989" y="468"/>
                  </a:cubicBezTo>
                  <a:cubicBezTo>
                    <a:pt x="3628" y="126"/>
                    <a:pt x="3199" y="0"/>
                    <a:pt x="274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35"/>
            <p:cNvSpPr/>
            <p:nvPr/>
          </p:nvSpPr>
          <p:spPr>
            <a:xfrm>
              <a:off x="3168544" y="2022136"/>
              <a:ext cx="55198" cy="105336"/>
            </a:xfrm>
            <a:custGeom>
              <a:rect b="b" l="l" r="r" t="t"/>
              <a:pathLst>
                <a:path extrusionOk="0" h="3055" w="1601">
                  <a:moveTo>
                    <a:pt x="670" y="0"/>
                  </a:moveTo>
                  <a:cubicBezTo>
                    <a:pt x="616" y="0"/>
                    <a:pt x="558" y="12"/>
                    <a:pt x="496" y="38"/>
                  </a:cubicBezTo>
                  <a:cubicBezTo>
                    <a:pt x="245" y="146"/>
                    <a:pt x="101" y="394"/>
                    <a:pt x="73" y="659"/>
                  </a:cubicBezTo>
                  <a:cubicBezTo>
                    <a:pt x="0" y="1336"/>
                    <a:pt x="484" y="1925"/>
                    <a:pt x="620" y="2567"/>
                  </a:cubicBezTo>
                  <a:cubicBezTo>
                    <a:pt x="624" y="2587"/>
                    <a:pt x="621" y="2606"/>
                    <a:pt x="618" y="2624"/>
                  </a:cubicBezTo>
                  <a:cubicBezTo>
                    <a:pt x="946" y="2768"/>
                    <a:pt x="1272" y="2911"/>
                    <a:pt x="1600" y="3054"/>
                  </a:cubicBezTo>
                  <a:cubicBezTo>
                    <a:pt x="1578" y="2387"/>
                    <a:pt x="1385" y="1736"/>
                    <a:pt x="1282" y="1081"/>
                  </a:cubicBezTo>
                  <a:cubicBezTo>
                    <a:pt x="1247" y="845"/>
                    <a:pt x="1217" y="583"/>
                    <a:pt x="1241" y="336"/>
                  </a:cubicBezTo>
                  <a:cubicBezTo>
                    <a:pt x="1237" y="331"/>
                    <a:pt x="1232" y="331"/>
                    <a:pt x="1228" y="327"/>
                  </a:cubicBezTo>
                  <a:cubicBezTo>
                    <a:pt x="1046" y="190"/>
                    <a:pt x="888" y="0"/>
                    <a:pt x="67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35"/>
            <p:cNvSpPr/>
            <p:nvPr/>
          </p:nvSpPr>
          <p:spPr>
            <a:xfrm>
              <a:off x="3208608" y="1965661"/>
              <a:ext cx="62852" cy="54927"/>
            </a:xfrm>
            <a:custGeom>
              <a:rect b="b" l="l" r="r" t="t"/>
              <a:pathLst>
                <a:path extrusionOk="0" h="1593" w="1823">
                  <a:moveTo>
                    <a:pt x="991" y="0"/>
                  </a:moveTo>
                  <a:cubicBezTo>
                    <a:pt x="693" y="0"/>
                    <a:pt x="422" y="167"/>
                    <a:pt x="253" y="408"/>
                  </a:cubicBezTo>
                  <a:cubicBezTo>
                    <a:pt x="154" y="553"/>
                    <a:pt x="91" y="710"/>
                    <a:pt x="52" y="877"/>
                  </a:cubicBezTo>
                  <a:cubicBezTo>
                    <a:pt x="30" y="980"/>
                    <a:pt x="20" y="1078"/>
                    <a:pt x="16" y="1183"/>
                  </a:cubicBezTo>
                  <a:cubicBezTo>
                    <a:pt x="10" y="1277"/>
                    <a:pt x="1" y="1370"/>
                    <a:pt x="10" y="1465"/>
                  </a:cubicBezTo>
                  <a:cubicBezTo>
                    <a:pt x="70" y="1502"/>
                    <a:pt x="128" y="1544"/>
                    <a:pt x="178" y="1593"/>
                  </a:cubicBezTo>
                  <a:cubicBezTo>
                    <a:pt x="243" y="1458"/>
                    <a:pt x="339" y="1334"/>
                    <a:pt x="483" y="1239"/>
                  </a:cubicBezTo>
                  <a:cubicBezTo>
                    <a:pt x="690" y="1101"/>
                    <a:pt x="967" y="1036"/>
                    <a:pt x="1214" y="1032"/>
                  </a:cubicBezTo>
                  <a:cubicBezTo>
                    <a:pt x="1215" y="1032"/>
                    <a:pt x="1216" y="1032"/>
                    <a:pt x="1217" y="1032"/>
                  </a:cubicBezTo>
                  <a:cubicBezTo>
                    <a:pt x="1471" y="1032"/>
                    <a:pt x="1667" y="1146"/>
                    <a:pt x="1822" y="1327"/>
                  </a:cubicBezTo>
                  <a:cubicBezTo>
                    <a:pt x="1810" y="1241"/>
                    <a:pt x="1796" y="1156"/>
                    <a:pt x="1781" y="1072"/>
                  </a:cubicBezTo>
                  <a:cubicBezTo>
                    <a:pt x="1754" y="911"/>
                    <a:pt x="1726" y="747"/>
                    <a:pt x="1677" y="589"/>
                  </a:cubicBezTo>
                  <a:cubicBezTo>
                    <a:pt x="1588" y="285"/>
                    <a:pt x="1388" y="29"/>
                    <a:pt x="1050" y="3"/>
                  </a:cubicBezTo>
                  <a:cubicBezTo>
                    <a:pt x="1031" y="1"/>
                    <a:pt x="1011" y="0"/>
                    <a:pt x="99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35"/>
            <p:cNvSpPr/>
            <p:nvPr/>
          </p:nvSpPr>
          <p:spPr>
            <a:xfrm>
              <a:off x="3289804" y="1957317"/>
              <a:ext cx="50199" cy="109508"/>
            </a:xfrm>
            <a:custGeom>
              <a:rect b="b" l="l" r="r" t="t"/>
              <a:pathLst>
                <a:path extrusionOk="0" h="3176" w="1456">
                  <a:moveTo>
                    <a:pt x="758" y="1"/>
                  </a:moveTo>
                  <a:cubicBezTo>
                    <a:pt x="688" y="1"/>
                    <a:pt x="609" y="28"/>
                    <a:pt x="522" y="93"/>
                  </a:cubicBezTo>
                  <a:cubicBezTo>
                    <a:pt x="140" y="373"/>
                    <a:pt x="47" y="899"/>
                    <a:pt x="23" y="1337"/>
                  </a:cubicBezTo>
                  <a:cubicBezTo>
                    <a:pt x="0" y="1767"/>
                    <a:pt x="9" y="2210"/>
                    <a:pt x="47" y="2642"/>
                  </a:cubicBezTo>
                  <a:cubicBezTo>
                    <a:pt x="107" y="2819"/>
                    <a:pt x="154" y="2997"/>
                    <a:pt x="182" y="3175"/>
                  </a:cubicBezTo>
                  <a:cubicBezTo>
                    <a:pt x="556" y="2946"/>
                    <a:pt x="1014" y="2824"/>
                    <a:pt x="1455" y="2757"/>
                  </a:cubicBezTo>
                  <a:cubicBezTo>
                    <a:pt x="1420" y="2486"/>
                    <a:pt x="1446" y="2199"/>
                    <a:pt x="1433" y="1926"/>
                  </a:cubicBezTo>
                  <a:cubicBezTo>
                    <a:pt x="1418" y="1639"/>
                    <a:pt x="1382" y="1353"/>
                    <a:pt x="1330" y="1072"/>
                  </a:cubicBezTo>
                  <a:cubicBezTo>
                    <a:pt x="1279" y="793"/>
                    <a:pt x="1133" y="1"/>
                    <a:pt x="75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35"/>
            <p:cNvSpPr/>
            <p:nvPr/>
          </p:nvSpPr>
          <p:spPr>
            <a:xfrm>
              <a:off x="3269565" y="1927563"/>
              <a:ext cx="60784" cy="65271"/>
            </a:xfrm>
            <a:custGeom>
              <a:rect b="b" l="l" r="r" t="t"/>
              <a:pathLst>
                <a:path extrusionOk="0" h="1893" w="1763">
                  <a:moveTo>
                    <a:pt x="1038" y="1"/>
                  </a:moveTo>
                  <a:cubicBezTo>
                    <a:pt x="991" y="1"/>
                    <a:pt x="944" y="5"/>
                    <a:pt x="898" y="13"/>
                  </a:cubicBezTo>
                  <a:cubicBezTo>
                    <a:pt x="642" y="60"/>
                    <a:pt x="427" y="216"/>
                    <a:pt x="287" y="430"/>
                  </a:cubicBezTo>
                  <a:cubicBezTo>
                    <a:pt x="214" y="544"/>
                    <a:pt x="167" y="664"/>
                    <a:pt x="125" y="792"/>
                  </a:cubicBezTo>
                  <a:cubicBezTo>
                    <a:pt x="83" y="913"/>
                    <a:pt x="24" y="1043"/>
                    <a:pt x="0" y="1168"/>
                  </a:cubicBezTo>
                  <a:cubicBezTo>
                    <a:pt x="127" y="1320"/>
                    <a:pt x="217" y="1503"/>
                    <a:pt x="277" y="1695"/>
                  </a:cubicBezTo>
                  <a:cubicBezTo>
                    <a:pt x="297" y="1761"/>
                    <a:pt x="312" y="1826"/>
                    <a:pt x="328" y="1893"/>
                  </a:cubicBezTo>
                  <a:cubicBezTo>
                    <a:pt x="360" y="1554"/>
                    <a:pt x="445" y="1212"/>
                    <a:pt x="649" y="935"/>
                  </a:cubicBezTo>
                  <a:cubicBezTo>
                    <a:pt x="818" y="707"/>
                    <a:pt x="1069" y="548"/>
                    <a:pt x="1328" y="548"/>
                  </a:cubicBezTo>
                  <a:cubicBezTo>
                    <a:pt x="1467" y="548"/>
                    <a:pt x="1609" y="594"/>
                    <a:pt x="1740" y="701"/>
                  </a:cubicBezTo>
                  <a:cubicBezTo>
                    <a:pt x="1747" y="709"/>
                    <a:pt x="1753" y="717"/>
                    <a:pt x="1762" y="724"/>
                  </a:cubicBezTo>
                  <a:cubicBezTo>
                    <a:pt x="1751" y="686"/>
                    <a:pt x="1744" y="647"/>
                    <a:pt x="1731" y="608"/>
                  </a:cubicBezTo>
                  <a:cubicBezTo>
                    <a:pt x="1687" y="471"/>
                    <a:pt x="1630" y="332"/>
                    <a:pt x="1537" y="220"/>
                  </a:cubicBezTo>
                  <a:cubicBezTo>
                    <a:pt x="1412" y="70"/>
                    <a:pt x="1228" y="1"/>
                    <a:pt x="103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35"/>
            <p:cNvSpPr/>
            <p:nvPr/>
          </p:nvSpPr>
          <p:spPr>
            <a:xfrm>
              <a:off x="3342073" y="1945491"/>
              <a:ext cx="50682" cy="105474"/>
            </a:xfrm>
            <a:custGeom>
              <a:rect b="b" l="l" r="r" t="t"/>
              <a:pathLst>
                <a:path extrusionOk="0" h="3059" w="1470">
                  <a:moveTo>
                    <a:pt x="873" y="0"/>
                  </a:moveTo>
                  <a:cubicBezTo>
                    <a:pt x="725" y="0"/>
                    <a:pt x="579" y="52"/>
                    <a:pt x="460" y="143"/>
                  </a:cubicBezTo>
                  <a:cubicBezTo>
                    <a:pt x="365" y="213"/>
                    <a:pt x="284" y="309"/>
                    <a:pt x="217" y="403"/>
                  </a:cubicBezTo>
                  <a:cubicBezTo>
                    <a:pt x="148" y="502"/>
                    <a:pt x="65" y="619"/>
                    <a:pt x="27" y="733"/>
                  </a:cubicBezTo>
                  <a:cubicBezTo>
                    <a:pt x="20" y="751"/>
                    <a:pt x="11" y="765"/>
                    <a:pt x="1" y="775"/>
                  </a:cubicBezTo>
                  <a:cubicBezTo>
                    <a:pt x="83" y="1029"/>
                    <a:pt x="127" y="1304"/>
                    <a:pt x="165" y="1535"/>
                  </a:cubicBezTo>
                  <a:cubicBezTo>
                    <a:pt x="210" y="1798"/>
                    <a:pt x="242" y="2064"/>
                    <a:pt x="258" y="2331"/>
                  </a:cubicBezTo>
                  <a:cubicBezTo>
                    <a:pt x="272" y="2562"/>
                    <a:pt x="287" y="2826"/>
                    <a:pt x="240" y="3059"/>
                  </a:cubicBezTo>
                  <a:cubicBezTo>
                    <a:pt x="300" y="3051"/>
                    <a:pt x="357" y="3044"/>
                    <a:pt x="414" y="3040"/>
                  </a:cubicBezTo>
                  <a:cubicBezTo>
                    <a:pt x="467" y="3034"/>
                    <a:pt x="523" y="3032"/>
                    <a:pt x="576" y="3028"/>
                  </a:cubicBezTo>
                  <a:cubicBezTo>
                    <a:pt x="444" y="2867"/>
                    <a:pt x="398" y="2686"/>
                    <a:pt x="448" y="2449"/>
                  </a:cubicBezTo>
                  <a:cubicBezTo>
                    <a:pt x="509" y="2159"/>
                    <a:pt x="708" y="1952"/>
                    <a:pt x="951" y="1796"/>
                  </a:cubicBezTo>
                  <a:cubicBezTo>
                    <a:pt x="1109" y="1695"/>
                    <a:pt x="1287" y="1612"/>
                    <a:pt x="1469" y="1545"/>
                  </a:cubicBezTo>
                  <a:cubicBezTo>
                    <a:pt x="1469" y="1537"/>
                    <a:pt x="1466" y="1533"/>
                    <a:pt x="1466" y="1527"/>
                  </a:cubicBezTo>
                  <a:cubicBezTo>
                    <a:pt x="1448" y="1209"/>
                    <a:pt x="1441" y="888"/>
                    <a:pt x="1408" y="569"/>
                  </a:cubicBezTo>
                  <a:cubicBezTo>
                    <a:pt x="1385" y="346"/>
                    <a:pt x="1309" y="114"/>
                    <a:pt x="1077" y="35"/>
                  </a:cubicBezTo>
                  <a:cubicBezTo>
                    <a:pt x="1010" y="11"/>
                    <a:pt x="942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35"/>
            <p:cNvSpPr/>
            <p:nvPr/>
          </p:nvSpPr>
          <p:spPr>
            <a:xfrm>
              <a:off x="3219744" y="2010931"/>
              <a:ext cx="64783" cy="141920"/>
            </a:xfrm>
            <a:custGeom>
              <a:rect b="b" l="l" r="r" t="t"/>
              <a:pathLst>
                <a:path extrusionOk="0" h="4116" w="1879">
                  <a:moveTo>
                    <a:pt x="868" y="1"/>
                  </a:moveTo>
                  <a:cubicBezTo>
                    <a:pt x="838" y="1"/>
                    <a:pt x="807" y="2"/>
                    <a:pt x="775" y="6"/>
                  </a:cubicBezTo>
                  <a:cubicBezTo>
                    <a:pt x="545" y="31"/>
                    <a:pt x="285" y="105"/>
                    <a:pt x="141" y="302"/>
                  </a:cubicBezTo>
                  <a:cubicBezTo>
                    <a:pt x="1" y="496"/>
                    <a:pt x="8" y="760"/>
                    <a:pt x="30" y="986"/>
                  </a:cubicBezTo>
                  <a:cubicBezTo>
                    <a:pt x="56" y="1277"/>
                    <a:pt x="122" y="1567"/>
                    <a:pt x="195" y="1849"/>
                  </a:cubicBezTo>
                  <a:cubicBezTo>
                    <a:pt x="331" y="2382"/>
                    <a:pt x="471" y="2904"/>
                    <a:pt x="471" y="3459"/>
                  </a:cubicBezTo>
                  <a:cubicBezTo>
                    <a:pt x="473" y="3486"/>
                    <a:pt x="467" y="3508"/>
                    <a:pt x="458" y="3530"/>
                  </a:cubicBezTo>
                  <a:cubicBezTo>
                    <a:pt x="910" y="3724"/>
                    <a:pt x="1364" y="3922"/>
                    <a:pt x="1816" y="4116"/>
                  </a:cubicBezTo>
                  <a:cubicBezTo>
                    <a:pt x="1583" y="3413"/>
                    <a:pt x="1294" y="2513"/>
                    <a:pt x="1831" y="1928"/>
                  </a:cubicBezTo>
                  <a:cubicBezTo>
                    <a:pt x="1846" y="1912"/>
                    <a:pt x="1863" y="1899"/>
                    <a:pt x="1878" y="1884"/>
                  </a:cubicBezTo>
                  <a:cubicBezTo>
                    <a:pt x="1874" y="1874"/>
                    <a:pt x="1868" y="1865"/>
                    <a:pt x="1865" y="1853"/>
                  </a:cubicBezTo>
                  <a:cubicBezTo>
                    <a:pt x="1754" y="1325"/>
                    <a:pt x="1643" y="796"/>
                    <a:pt x="1380" y="322"/>
                  </a:cubicBezTo>
                  <a:cubicBezTo>
                    <a:pt x="1265" y="105"/>
                    <a:pt x="1095" y="1"/>
                    <a:pt x="8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35"/>
            <p:cNvSpPr/>
            <p:nvPr/>
          </p:nvSpPr>
          <p:spPr>
            <a:xfrm>
              <a:off x="3570662" y="2074233"/>
              <a:ext cx="92089" cy="56133"/>
            </a:xfrm>
            <a:custGeom>
              <a:rect b="b" l="l" r="r" t="t"/>
              <a:pathLst>
                <a:path extrusionOk="0" h="1628" w="2671">
                  <a:moveTo>
                    <a:pt x="2572" y="1"/>
                  </a:moveTo>
                  <a:cubicBezTo>
                    <a:pt x="2565" y="1"/>
                    <a:pt x="2558" y="4"/>
                    <a:pt x="2549" y="4"/>
                  </a:cubicBezTo>
                  <a:cubicBezTo>
                    <a:pt x="2199" y="30"/>
                    <a:pt x="1851" y="97"/>
                    <a:pt x="1534" y="249"/>
                  </a:cubicBezTo>
                  <a:cubicBezTo>
                    <a:pt x="1375" y="325"/>
                    <a:pt x="1226" y="416"/>
                    <a:pt x="1093" y="529"/>
                  </a:cubicBezTo>
                  <a:cubicBezTo>
                    <a:pt x="971" y="628"/>
                    <a:pt x="851" y="737"/>
                    <a:pt x="711" y="813"/>
                  </a:cubicBezTo>
                  <a:cubicBezTo>
                    <a:pt x="574" y="886"/>
                    <a:pt x="418" y="924"/>
                    <a:pt x="302" y="1032"/>
                  </a:cubicBezTo>
                  <a:cubicBezTo>
                    <a:pt x="201" y="1128"/>
                    <a:pt x="138" y="1249"/>
                    <a:pt x="90" y="1379"/>
                  </a:cubicBezTo>
                  <a:cubicBezTo>
                    <a:pt x="60" y="1462"/>
                    <a:pt x="32" y="1544"/>
                    <a:pt x="1" y="1628"/>
                  </a:cubicBezTo>
                  <a:cubicBezTo>
                    <a:pt x="225" y="1516"/>
                    <a:pt x="479" y="1452"/>
                    <a:pt x="730" y="1450"/>
                  </a:cubicBezTo>
                  <a:cubicBezTo>
                    <a:pt x="830" y="895"/>
                    <a:pt x="1442" y="576"/>
                    <a:pt x="1988" y="576"/>
                  </a:cubicBezTo>
                  <a:cubicBezTo>
                    <a:pt x="2046" y="576"/>
                    <a:pt x="2102" y="579"/>
                    <a:pt x="2157" y="586"/>
                  </a:cubicBezTo>
                  <a:cubicBezTo>
                    <a:pt x="2307" y="446"/>
                    <a:pt x="2480" y="309"/>
                    <a:pt x="2671" y="227"/>
                  </a:cubicBezTo>
                  <a:cubicBezTo>
                    <a:pt x="2668" y="137"/>
                    <a:pt x="2631" y="61"/>
                    <a:pt x="2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35"/>
            <p:cNvSpPr/>
            <p:nvPr/>
          </p:nvSpPr>
          <p:spPr>
            <a:xfrm>
              <a:off x="3607106" y="2117779"/>
              <a:ext cx="172560" cy="136886"/>
            </a:xfrm>
            <a:custGeom>
              <a:rect b="b" l="l" r="r" t="t"/>
              <a:pathLst>
                <a:path extrusionOk="0" h="3970" w="5005">
                  <a:moveTo>
                    <a:pt x="4379" y="1"/>
                  </a:moveTo>
                  <a:cubicBezTo>
                    <a:pt x="4170" y="1"/>
                    <a:pt x="3926" y="144"/>
                    <a:pt x="3767" y="225"/>
                  </a:cubicBezTo>
                  <a:cubicBezTo>
                    <a:pt x="3516" y="355"/>
                    <a:pt x="3272" y="532"/>
                    <a:pt x="3176" y="810"/>
                  </a:cubicBezTo>
                  <a:cubicBezTo>
                    <a:pt x="3152" y="878"/>
                    <a:pt x="3096" y="926"/>
                    <a:pt x="3020" y="928"/>
                  </a:cubicBezTo>
                  <a:cubicBezTo>
                    <a:pt x="2525" y="944"/>
                    <a:pt x="2116" y="1180"/>
                    <a:pt x="1912" y="1645"/>
                  </a:cubicBezTo>
                  <a:cubicBezTo>
                    <a:pt x="1839" y="1810"/>
                    <a:pt x="1809" y="2010"/>
                    <a:pt x="1612" y="2071"/>
                  </a:cubicBezTo>
                  <a:cubicBezTo>
                    <a:pt x="1396" y="2136"/>
                    <a:pt x="1205" y="2105"/>
                    <a:pt x="1027" y="2280"/>
                  </a:cubicBezTo>
                  <a:cubicBezTo>
                    <a:pt x="839" y="2464"/>
                    <a:pt x="864" y="2667"/>
                    <a:pt x="819" y="2904"/>
                  </a:cubicBezTo>
                  <a:cubicBezTo>
                    <a:pt x="776" y="3126"/>
                    <a:pt x="642" y="3192"/>
                    <a:pt x="460" y="3294"/>
                  </a:cubicBezTo>
                  <a:cubicBezTo>
                    <a:pt x="266" y="3399"/>
                    <a:pt x="145" y="3587"/>
                    <a:pt x="62" y="3785"/>
                  </a:cubicBezTo>
                  <a:cubicBezTo>
                    <a:pt x="38" y="3844"/>
                    <a:pt x="18" y="3906"/>
                    <a:pt x="1" y="3969"/>
                  </a:cubicBezTo>
                  <a:cubicBezTo>
                    <a:pt x="1668" y="2878"/>
                    <a:pt x="3337" y="1784"/>
                    <a:pt x="5005" y="689"/>
                  </a:cubicBezTo>
                  <a:cubicBezTo>
                    <a:pt x="4890" y="452"/>
                    <a:pt x="4731" y="230"/>
                    <a:pt x="4542" y="38"/>
                  </a:cubicBezTo>
                  <a:cubicBezTo>
                    <a:pt x="4492" y="11"/>
                    <a:pt x="4437" y="1"/>
                    <a:pt x="4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35"/>
            <p:cNvSpPr/>
            <p:nvPr/>
          </p:nvSpPr>
          <p:spPr>
            <a:xfrm>
              <a:off x="3511636" y="2176702"/>
              <a:ext cx="112983" cy="99992"/>
            </a:xfrm>
            <a:custGeom>
              <a:rect b="b" l="l" r="r" t="t"/>
              <a:pathLst>
                <a:path extrusionOk="0" h="2900" w="3277">
                  <a:moveTo>
                    <a:pt x="1100" y="0"/>
                  </a:moveTo>
                  <a:cubicBezTo>
                    <a:pt x="1081" y="13"/>
                    <a:pt x="1066" y="28"/>
                    <a:pt x="1043" y="39"/>
                  </a:cubicBezTo>
                  <a:cubicBezTo>
                    <a:pt x="863" y="124"/>
                    <a:pt x="702" y="181"/>
                    <a:pt x="550" y="322"/>
                  </a:cubicBezTo>
                  <a:cubicBezTo>
                    <a:pt x="501" y="369"/>
                    <a:pt x="455" y="421"/>
                    <a:pt x="413" y="474"/>
                  </a:cubicBezTo>
                  <a:cubicBezTo>
                    <a:pt x="447" y="560"/>
                    <a:pt x="385" y="665"/>
                    <a:pt x="283" y="665"/>
                  </a:cubicBezTo>
                  <a:cubicBezTo>
                    <a:pt x="282" y="665"/>
                    <a:pt x="281" y="665"/>
                    <a:pt x="280" y="665"/>
                  </a:cubicBezTo>
                  <a:cubicBezTo>
                    <a:pt x="248" y="718"/>
                    <a:pt x="218" y="771"/>
                    <a:pt x="193" y="826"/>
                  </a:cubicBezTo>
                  <a:cubicBezTo>
                    <a:pt x="0" y="1245"/>
                    <a:pt x="10" y="1710"/>
                    <a:pt x="32" y="2159"/>
                  </a:cubicBezTo>
                  <a:cubicBezTo>
                    <a:pt x="618" y="2406"/>
                    <a:pt x="1206" y="2655"/>
                    <a:pt x="1795" y="2900"/>
                  </a:cubicBezTo>
                  <a:cubicBezTo>
                    <a:pt x="1999" y="2765"/>
                    <a:pt x="2207" y="2632"/>
                    <a:pt x="2411" y="2494"/>
                  </a:cubicBezTo>
                  <a:cubicBezTo>
                    <a:pt x="2397" y="2114"/>
                    <a:pt x="2605" y="1629"/>
                    <a:pt x="2859" y="1380"/>
                  </a:cubicBezTo>
                  <a:cubicBezTo>
                    <a:pt x="2938" y="1301"/>
                    <a:pt x="3034" y="1257"/>
                    <a:pt x="3120" y="1189"/>
                  </a:cubicBezTo>
                  <a:cubicBezTo>
                    <a:pt x="3234" y="1094"/>
                    <a:pt x="3211" y="953"/>
                    <a:pt x="3253" y="821"/>
                  </a:cubicBezTo>
                  <a:cubicBezTo>
                    <a:pt x="3259" y="801"/>
                    <a:pt x="3269" y="783"/>
                    <a:pt x="3277" y="764"/>
                  </a:cubicBezTo>
                  <a:cubicBezTo>
                    <a:pt x="2931" y="714"/>
                    <a:pt x="2590" y="554"/>
                    <a:pt x="2266" y="437"/>
                  </a:cubicBezTo>
                  <a:cubicBezTo>
                    <a:pt x="1874" y="296"/>
                    <a:pt x="1485" y="159"/>
                    <a:pt x="110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35"/>
            <p:cNvSpPr/>
            <p:nvPr/>
          </p:nvSpPr>
          <p:spPr>
            <a:xfrm>
              <a:off x="3554147" y="2133087"/>
              <a:ext cx="120120" cy="61547"/>
            </a:xfrm>
            <a:custGeom>
              <a:rect b="b" l="l" r="r" t="t"/>
              <a:pathLst>
                <a:path extrusionOk="0" h="1785" w="3484">
                  <a:moveTo>
                    <a:pt x="1116" y="0"/>
                  </a:moveTo>
                  <a:cubicBezTo>
                    <a:pt x="762" y="0"/>
                    <a:pt x="442" y="196"/>
                    <a:pt x="247" y="504"/>
                  </a:cubicBezTo>
                  <a:cubicBezTo>
                    <a:pt x="124" y="702"/>
                    <a:pt x="117" y="953"/>
                    <a:pt x="1" y="1134"/>
                  </a:cubicBezTo>
                  <a:cubicBezTo>
                    <a:pt x="365" y="1236"/>
                    <a:pt x="719" y="1351"/>
                    <a:pt x="1078" y="1467"/>
                  </a:cubicBezTo>
                  <a:cubicBezTo>
                    <a:pt x="1267" y="1529"/>
                    <a:pt x="1461" y="1591"/>
                    <a:pt x="1655" y="1645"/>
                  </a:cubicBezTo>
                  <a:cubicBezTo>
                    <a:pt x="1827" y="1695"/>
                    <a:pt x="2006" y="1728"/>
                    <a:pt x="2174" y="1785"/>
                  </a:cubicBezTo>
                  <a:cubicBezTo>
                    <a:pt x="2235" y="1700"/>
                    <a:pt x="2306" y="1627"/>
                    <a:pt x="2385" y="1560"/>
                  </a:cubicBezTo>
                  <a:cubicBezTo>
                    <a:pt x="2573" y="1401"/>
                    <a:pt x="2752" y="1371"/>
                    <a:pt x="2978" y="1311"/>
                  </a:cubicBezTo>
                  <a:cubicBezTo>
                    <a:pt x="3125" y="1273"/>
                    <a:pt x="3132" y="1182"/>
                    <a:pt x="3200" y="1057"/>
                  </a:cubicBezTo>
                  <a:cubicBezTo>
                    <a:pt x="3249" y="965"/>
                    <a:pt x="3311" y="879"/>
                    <a:pt x="3379" y="797"/>
                  </a:cubicBezTo>
                  <a:cubicBezTo>
                    <a:pt x="3412" y="759"/>
                    <a:pt x="3445" y="722"/>
                    <a:pt x="3483" y="686"/>
                  </a:cubicBezTo>
                  <a:cubicBezTo>
                    <a:pt x="3335" y="668"/>
                    <a:pt x="3183" y="624"/>
                    <a:pt x="3049" y="596"/>
                  </a:cubicBezTo>
                  <a:cubicBezTo>
                    <a:pt x="2856" y="552"/>
                    <a:pt x="2668" y="505"/>
                    <a:pt x="2480" y="448"/>
                  </a:cubicBezTo>
                  <a:cubicBezTo>
                    <a:pt x="2293" y="390"/>
                    <a:pt x="2101" y="336"/>
                    <a:pt x="1921" y="263"/>
                  </a:cubicBezTo>
                  <a:cubicBezTo>
                    <a:pt x="1829" y="226"/>
                    <a:pt x="1737" y="190"/>
                    <a:pt x="1653" y="146"/>
                  </a:cubicBezTo>
                  <a:cubicBezTo>
                    <a:pt x="1565" y="99"/>
                    <a:pt x="1484" y="46"/>
                    <a:pt x="1393" y="7"/>
                  </a:cubicBezTo>
                  <a:cubicBezTo>
                    <a:pt x="1374" y="16"/>
                    <a:pt x="1351" y="20"/>
                    <a:pt x="1328" y="20"/>
                  </a:cubicBezTo>
                  <a:cubicBezTo>
                    <a:pt x="1317" y="20"/>
                    <a:pt x="1307" y="19"/>
                    <a:pt x="1297" y="18"/>
                  </a:cubicBezTo>
                  <a:cubicBezTo>
                    <a:pt x="1236" y="6"/>
                    <a:pt x="1176" y="0"/>
                    <a:pt x="111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35"/>
            <p:cNvSpPr/>
            <p:nvPr/>
          </p:nvSpPr>
          <p:spPr>
            <a:xfrm>
              <a:off x="3604623" y="2106091"/>
              <a:ext cx="114052" cy="42928"/>
            </a:xfrm>
            <a:custGeom>
              <a:rect b="b" l="l" r="r" t="t"/>
              <a:pathLst>
                <a:path extrusionOk="0" h="1245" w="3308">
                  <a:moveTo>
                    <a:pt x="1276" y="1"/>
                  </a:moveTo>
                  <a:cubicBezTo>
                    <a:pt x="1252" y="8"/>
                    <a:pt x="1226" y="14"/>
                    <a:pt x="1200" y="14"/>
                  </a:cubicBezTo>
                  <a:cubicBezTo>
                    <a:pt x="1194" y="14"/>
                    <a:pt x="1189" y="14"/>
                    <a:pt x="1183" y="13"/>
                  </a:cubicBezTo>
                  <a:cubicBezTo>
                    <a:pt x="1108" y="12"/>
                    <a:pt x="1038" y="9"/>
                    <a:pt x="972" y="9"/>
                  </a:cubicBezTo>
                  <a:cubicBezTo>
                    <a:pt x="787" y="9"/>
                    <a:pt x="627" y="30"/>
                    <a:pt x="442" y="157"/>
                  </a:cubicBezTo>
                  <a:cubicBezTo>
                    <a:pt x="236" y="293"/>
                    <a:pt x="119" y="496"/>
                    <a:pt x="1" y="708"/>
                  </a:cubicBezTo>
                  <a:cubicBezTo>
                    <a:pt x="172" y="748"/>
                    <a:pt x="351" y="761"/>
                    <a:pt x="519" y="796"/>
                  </a:cubicBezTo>
                  <a:cubicBezTo>
                    <a:pt x="704" y="834"/>
                    <a:pt x="887" y="885"/>
                    <a:pt x="1072" y="927"/>
                  </a:cubicBezTo>
                  <a:cubicBezTo>
                    <a:pt x="1259" y="968"/>
                    <a:pt x="1441" y="1011"/>
                    <a:pt x="1629" y="1050"/>
                  </a:cubicBezTo>
                  <a:cubicBezTo>
                    <a:pt x="1819" y="1089"/>
                    <a:pt x="2042" y="1108"/>
                    <a:pt x="2223" y="1184"/>
                  </a:cubicBezTo>
                  <a:cubicBezTo>
                    <a:pt x="2255" y="1197"/>
                    <a:pt x="2277" y="1219"/>
                    <a:pt x="2296" y="1244"/>
                  </a:cubicBezTo>
                  <a:cubicBezTo>
                    <a:pt x="2507" y="1103"/>
                    <a:pt x="2745" y="1000"/>
                    <a:pt x="2990" y="962"/>
                  </a:cubicBezTo>
                  <a:cubicBezTo>
                    <a:pt x="3068" y="814"/>
                    <a:pt x="3180" y="693"/>
                    <a:pt x="3307" y="589"/>
                  </a:cubicBezTo>
                  <a:cubicBezTo>
                    <a:pt x="3215" y="568"/>
                    <a:pt x="3124" y="546"/>
                    <a:pt x="3035" y="521"/>
                  </a:cubicBezTo>
                  <a:cubicBezTo>
                    <a:pt x="2801" y="460"/>
                    <a:pt x="2568" y="401"/>
                    <a:pt x="2332" y="341"/>
                  </a:cubicBezTo>
                  <a:cubicBezTo>
                    <a:pt x="2104" y="287"/>
                    <a:pt x="1874" y="233"/>
                    <a:pt x="1647" y="173"/>
                  </a:cubicBezTo>
                  <a:cubicBezTo>
                    <a:pt x="1505" y="135"/>
                    <a:pt x="1387" y="78"/>
                    <a:pt x="12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35"/>
            <p:cNvSpPr/>
            <p:nvPr/>
          </p:nvSpPr>
          <p:spPr>
            <a:xfrm>
              <a:off x="3653169" y="2090403"/>
              <a:ext cx="98881" cy="28274"/>
            </a:xfrm>
            <a:custGeom>
              <a:rect b="b" l="l" r="r" t="t"/>
              <a:pathLst>
                <a:path extrusionOk="0" h="820" w="2868">
                  <a:moveTo>
                    <a:pt x="656" y="1"/>
                  </a:moveTo>
                  <a:cubicBezTo>
                    <a:pt x="554" y="1"/>
                    <a:pt x="454" y="31"/>
                    <a:pt x="349" y="90"/>
                  </a:cubicBezTo>
                  <a:cubicBezTo>
                    <a:pt x="224" y="158"/>
                    <a:pt x="120" y="299"/>
                    <a:pt x="1" y="389"/>
                  </a:cubicBezTo>
                  <a:cubicBezTo>
                    <a:pt x="131" y="422"/>
                    <a:pt x="270" y="441"/>
                    <a:pt x="393" y="466"/>
                  </a:cubicBezTo>
                  <a:cubicBezTo>
                    <a:pt x="613" y="508"/>
                    <a:pt x="836" y="549"/>
                    <a:pt x="1056" y="591"/>
                  </a:cubicBezTo>
                  <a:cubicBezTo>
                    <a:pt x="1288" y="636"/>
                    <a:pt x="1518" y="677"/>
                    <a:pt x="1749" y="719"/>
                  </a:cubicBezTo>
                  <a:cubicBezTo>
                    <a:pt x="1861" y="736"/>
                    <a:pt x="1972" y="758"/>
                    <a:pt x="2083" y="780"/>
                  </a:cubicBezTo>
                  <a:cubicBezTo>
                    <a:pt x="2143" y="790"/>
                    <a:pt x="2191" y="799"/>
                    <a:pt x="2236" y="819"/>
                  </a:cubicBezTo>
                  <a:cubicBezTo>
                    <a:pt x="2317" y="772"/>
                    <a:pt x="2400" y="727"/>
                    <a:pt x="2483" y="686"/>
                  </a:cubicBezTo>
                  <a:cubicBezTo>
                    <a:pt x="2607" y="622"/>
                    <a:pt x="2738" y="568"/>
                    <a:pt x="2868" y="543"/>
                  </a:cubicBezTo>
                  <a:cubicBezTo>
                    <a:pt x="2796" y="492"/>
                    <a:pt x="2725" y="445"/>
                    <a:pt x="2649" y="404"/>
                  </a:cubicBezTo>
                  <a:cubicBezTo>
                    <a:pt x="2418" y="278"/>
                    <a:pt x="2166" y="188"/>
                    <a:pt x="1909" y="142"/>
                  </a:cubicBezTo>
                  <a:cubicBezTo>
                    <a:pt x="1784" y="119"/>
                    <a:pt x="1663" y="114"/>
                    <a:pt x="1542" y="114"/>
                  </a:cubicBezTo>
                  <a:cubicBezTo>
                    <a:pt x="1443" y="114"/>
                    <a:pt x="1343" y="117"/>
                    <a:pt x="1242" y="117"/>
                  </a:cubicBezTo>
                  <a:cubicBezTo>
                    <a:pt x="1214" y="117"/>
                    <a:pt x="1186" y="117"/>
                    <a:pt x="1158" y="116"/>
                  </a:cubicBezTo>
                  <a:cubicBezTo>
                    <a:pt x="1054" y="115"/>
                    <a:pt x="980" y="87"/>
                    <a:pt x="884" y="48"/>
                  </a:cubicBezTo>
                  <a:cubicBezTo>
                    <a:pt x="805" y="17"/>
                    <a:pt x="730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35"/>
            <p:cNvSpPr/>
            <p:nvPr/>
          </p:nvSpPr>
          <p:spPr>
            <a:xfrm>
              <a:off x="3574248" y="2051339"/>
              <a:ext cx="74402" cy="21860"/>
            </a:xfrm>
            <a:custGeom>
              <a:rect b="b" l="l" r="r" t="t"/>
              <a:pathLst>
                <a:path extrusionOk="0" h="634" w="2158">
                  <a:moveTo>
                    <a:pt x="477" y="1"/>
                  </a:moveTo>
                  <a:cubicBezTo>
                    <a:pt x="290" y="1"/>
                    <a:pt x="125" y="64"/>
                    <a:pt x="23" y="245"/>
                  </a:cubicBezTo>
                  <a:cubicBezTo>
                    <a:pt x="18" y="255"/>
                    <a:pt x="10" y="261"/>
                    <a:pt x="1" y="267"/>
                  </a:cubicBezTo>
                  <a:cubicBezTo>
                    <a:pt x="99" y="298"/>
                    <a:pt x="207" y="309"/>
                    <a:pt x="303" y="327"/>
                  </a:cubicBezTo>
                  <a:cubicBezTo>
                    <a:pt x="430" y="348"/>
                    <a:pt x="560" y="373"/>
                    <a:pt x="688" y="395"/>
                  </a:cubicBezTo>
                  <a:cubicBezTo>
                    <a:pt x="815" y="418"/>
                    <a:pt x="944" y="441"/>
                    <a:pt x="1069" y="472"/>
                  </a:cubicBezTo>
                  <a:cubicBezTo>
                    <a:pt x="1206" y="505"/>
                    <a:pt x="1346" y="530"/>
                    <a:pt x="1464" y="609"/>
                  </a:cubicBezTo>
                  <a:cubicBezTo>
                    <a:pt x="1475" y="615"/>
                    <a:pt x="1476" y="626"/>
                    <a:pt x="1486" y="634"/>
                  </a:cubicBezTo>
                  <a:cubicBezTo>
                    <a:pt x="1699" y="545"/>
                    <a:pt x="1926" y="485"/>
                    <a:pt x="2158" y="472"/>
                  </a:cubicBezTo>
                  <a:cubicBezTo>
                    <a:pt x="1914" y="380"/>
                    <a:pt x="1628" y="334"/>
                    <a:pt x="1464" y="277"/>
                  </a:cubicBezTo>
                  <a:cubicBezTo>
                    <a:pt x="1210" y="196"/>
                    <a:pt x="808" y="1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35"/>
            <p:cNvSpPr/>
            <p:nvPr/>
          </p:nvSpPr>
          <p:spPr>
            <a:xfrm>
              <a:off x="2491360" y="2103194"/>
              <a:ext cx="1438263" cy="841864"/>
            </a:xfrm>
            <a:custGeom>
              <a:rect b="b" l="l" r="r" t="t"/>
              <a:pathLst>
                <a:path extrusionOk="0" h="24416" w="41716">
                  <a:moveTo>
                    <a:pt x="41716" y="0"/>
                  </a:moveTo>
                  <a:lnTo>
                    <a:pt x="41716" y="0"/>
                  </a:lnTo>
                  <a:cubicBezTo>
                    <a:pt x="39080" y="2062"/>
                    <a:pt x="36379" y="4047"/>
                    <a:pt x="33648" y="5974"/>
                  </a:cubicBezTo>
                  <a:cubicBezTo>
                    <a:pt x="31096" y="7772"/>
                    <a:pt x="28491" y="9493"/>
                    <a:pt x="25854" y="11154"/>
                  </a:cubicBezTo>
                  <a:cubicBezTo>
                    <a:pt x="25177" y="11580"/>
                    <a:pt x="24507" y="12012"/>
                    <a:pt x="23830" y="12432"/>
                  </a:cubicBezTo>
                  <a:cubicBezTo>
                    <a:pt x="23475" y="12653"/>
                    <a:pt x="23131" y="12885"/>
                    <a:pt x="22781" y="13111"/>
                  </a:cubicBezTo>
                  <a:cubicBezTo>
                    <a:pt x="22487" y="13295"/>
                    <a:pt x="22199" y="13517"/>
                    <a:pt x="21882" y="13658"/>
                  </a:cubicBezTo>
                  <a:cubicBezTo>
                    <a:pt x="21734" y="13723"/>
                    <a:pt x="21587" y="13751"/>
                    <a:pt x="21440" y="13751"/>
                  </a:cubicBezTo>
                  <a:cubicBezTo>
                    <a:pt x="20914" y="13751"/>
                    <a:pt x="20401" y="13398"/>
                    <a:pt x="19935" y="13174"/>
                  </a:cubicBezTo>
                  <a:cubicBezTo>
                    <a:pt x="19193" y="12816"/>
                    <a:pt x="18450" y="12466"/>
                    <a:pt x="17705" y="12113"/>
                  </a:cubicBezTo>
                  <a:cubicBezTo>
                    <a:pt x="14733" y="10703"/>
                    <a:pt x="11763" y="9291"/>
                    <a:pt x="8791" y="7876"/>
                  </a:cubicBezTo>
                  <a:cubicBezTo>
                    <a:pt x="5867" y="6484"/>
                    <a:pt x="2937" y="5094"/>
                    <a:pt x="30" y="3665"/>
                  </a:cubicBezTo>
                  <a:lnTo>
                    <a:pt x="30" y="3665"/>
                  </a:lnTo>
                  <a:cubicBezTo>
                    <a:pt x="1" y="4109"/>
                    <a:pt x="125" y="4600"/>
                    <a:pt x="176" y="5037"/>
                  </a:cubicBezTo>
                  <a:cubicBezTo>
                    <a:pt x="297" y="6068"/>
                    <a:pt x="408" y="7102"/>
                    <a:pt x="526" y="8133"/>
                  </a:cubicBezTo>
                  <a:cubicBezTo>
                    <a:pt x="642" y="9169"/>
                    <a:pt x="770" y="10200"/>
                    <a:pt x="907" y="11231"/>
                  </a:cubicBezTo>
                  <a:cubicBezTo>
                    <a:pt x="978" y="11755"/>
                    <a:pt x="1046" y="12279"/>
                    <a:pt x="1116" y="12806"/>
                  </a:cubicBezTo>
                  <a:cubicBezTo>
                    <a:pt x="1183" y="13305"/>
                    <a:pt x="1224" y="13816"/>
                    <a:pt x="1330" y="14307"/>
                  </a:cubicBezTo>
                  <a:cubicBezTo>
                    <a:pt x="1429" y="14759"/>
                    <a:pt x="1635" y="15114"/>
                    <a:pt x="2014" y="15385"/>
                  </a:cubicBezTo>
                  <a:cubicBezTo>
                    <a:pt x="2405" y="15663"/>
                    <a:pt x="2838" y="15890"/>
                    <a:pt x="3251" y="16129"/>
                  </a:cubicBezTo>
                  <a:cubicBezTo>
                    <a:pt x="4133" y="16645"/>
                    <a:pt x="5016" y="17154"/>
                    <a:pt x="5902" y="17659"/>
                  </a:cubicBezTo>
                  <a:cubicBezTo>
                    <a:pt x="7693" y="18675"/>
                    <a:pt x="9495" y="19668"/>
                    <a:pt x="11311" y="20638"/>
                  </a:cubicBezTo>
                  <a:cubicBezTo>
                    <a:pt x="13093" y="21591"/>
                    <a:pt x="14877" y="22565"/>
                    <a:pt x="16722" y="23393"/>
                  </a:cubicBezTo>
                  <a:cubicBezTo>
                    <a:pt x="17177" y="23599"/>
                    <a:pt x="17638" y="23786"/>
                    <a:pt x="18102" y="23958"/>
                  </a:cubicBezTo>
                  <a:cubicBezTo>
                    <a:pt x="18555" y="24127"/>
                    <a:pt x="19026" y="24312"/>
                    <a:pt x="19503" y="24393"/>
                  </a:cubicBezTo>
                  <a:cubicBezTo>
                    <a:pt x="19593" y="24408"/>
                    <a:pt x="19680" y="24415"/>
                    <a:pt x="19765" y="24415"/>
                  </a:cubicBezTo>
                  <a:cubicBezTo>
                    <a:pt x="20158" y="24415"/>
                    <a:pt x="20510" y="24265"/>
                    <a:pt x="20865" y="24065"/>
                  </a:cubicBezTo>
                  <a:cubicBezTo>
                    <a:pt x="21282" y="23835"/>
                    <a:pt x="21692" y="23590"/>
                    <a:pt x="22099" y="23345"/>
                  </a:cubicBezTo>
                  <a:cubicBezTo>
                    <a:pt x="23808" y="22328"/>
                    <a:pt x="25496" y="21274"/>
                    <a:pt x="27165" y="20193"/>
                  </a:cubicBezTo>
                  <a:cubicBezTo>
                    <a:pt x="30487" y="18037"/>
                    <a:pt x="33733" y="15764"/>
                    <a:pt x="36891" y="13375"/>
                  </a:cubicBezTo>
                  <a:cubicBezTo>
                    <a:pt x="37669" y="12788"/>
                    <a:pt x="38465" y="12212"/>
                    <a:pt x="39206" y="11580"/>
                  </a:cubicBezTo>
                  <a:cubicBezTo>
                    <a:pt x="39563" y="11278"/>
                    <a:pt x="39882" y="10934"/>
                    <a:pt x="40043" y="10487"/>
                  </a:cubicBezTo>
                  <a:cubicBezTo>
                    <a:pt x="40203" y="10046"/>
                    <a:pt x="40256" y="9572"/>
                    <a:pt x="40326" y="9112"/>
                  </a:cubicBezTo>
                  <a:cubicBezTo>
                    <a:pt x="40642" y="7042"/>
                    <a:pt x="40959" y="4973"/>
                    <a:pt x="41276" y="2902"/>
                  </a:cubicBezTo>
                  <a:cubicBezTo>
                    <a:pt x="41356" y="2380"/>
                    <a:pt x="41433" y="1858"/>
                    <a:pt x="41512" y="1335"/>
                  </a:cubicBezTo>
                  <a:cubicBezTo>
                    <a:pt x="41577" y="895"/>
                    <a:pt x="41668" y="448"/>
                    <a:pt x="41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35"/>
            <p:cNvSpPr/>
            <p:nvPr/>
          </p:nvSpPr>
          <p:spPr>
            <a:xfrm>
              <a:off x="2494050" y="1831817"/>
              <a:ext cx="1433437" cy="731700"/>
            </a:xfrm>
            <a:custGeom>
              <a:rect b="b" l="l" r="r" t="t"/>
              <a:pathLst>
                <a:path extrusionOk="0" h="21221" w="41576">
                  <a:moveTo>
                    <a:pt x="20654" y="734"/>
                  </a:moveTo>
                  <a:cubicBezTo>
                    <a:pt x="20658" y="734"/>
                    <a:pt x="20663" y="734"/>
                    <a:pt x="20667" y="734"/>
                  </a:cubicBezTo>
                  <a:cubicBezTo>
                    <a:pt x="21312" y="738"/>
                    <a:pt x="21964" y="1078"/>
                    <a:pt x="22557" y="1291"/>
                  </a:cubicBezTo>
                  <a:cubicBezTo>
                    <a:pt x="23173" y="1513"/>
                    <a:pt x="23794" y="1734"/>
                    <a:pt x="24413" y="1955"/>
                  </a:cubicBezTo>
                  <a:cubicBezTo>
                    <a:pt x="29542" y="3778"/>
                    <a:pt x="34674" y="5592"/>
                    <a:pt x="39803" y="7408"/>
                  </a:cubicBezTo>
                  <a:cubicBezTo>
                    <a:pt x="39949" y="7460"/>
                    <a:pt x="39978" y="7647"/>
                    <a:pt x="39845" y="7736"/>
                  </a:cubicBezTo>
                  <a:cubicBezTo>
                    <a:pt x="39128" y="8204"/>
                    <a:pt x="38413" y="8673"/>
                    <a:pt x="37695" y="9142"/>
                  </a:cubicBezTo>
                  <a:cubicBezTo>
                    <a:pt x="37664" y="9186"/>
                    <a:pt x="37621" y="9215"/>
                    <a:pt x="37567" y="9225"/>
                  </a:cubicBezTo>
                  <a:cubicBezTo>
                    <a:pt x="35628" y="10490"/>
                    <a:pt x="33690" y="11752"/>
                    <a:pt x="31753" y="13021"/>
                  </a:cubicBezTo>
                  <a:cubicBezTo>
                    <a:pt x="31644" y="13091"/>
                    <a:pt x="31536" y="13164"/>
                    <a:pt x="31428" y="13235"/>
                  </a:cubicBezTo>
                  <a:cubicBezTo>
                    <a:pt x="31404" y="13270"/>
                    <a:pt x="31368" y="13296"/>
                    <a:pt x="31323" y="13302"/>
                  </a:cubicBezTo>
                  <a:cubicBezTo>
                    <a:pt x="29046" y="14794"/>
                    <a:pt x="26769" y="16286"/>
                    <a:pt x="24494" y="17778"/>
                  </a:cubicBezTo>
                  <a:cubicBezTo>
                    <a:pt x="23911" y="18158"/>
                    <a:pt x="23329" y="18542"/>
                    <a:pt x="22747" y="18921"/>
                  </a:cubicBezTo>
                  <a:cubicBezTo>
                    <a:pt x="22426" y="19131"/>
                    <a:pt x="22105" y="19342"/>
                    <a:pt x="21781" y="19551"/>
                  </a:cubicBezTo>
                  <a:cubicBezTo>
                    <a:pt x="21564" y="19693"/>
                    <a:pt x="21339" y="19840"/>
                    <a:pt x="21081" y="19891"/>
                  </a:cubicBezTo>
                  <a:cubicBezTo>
                    <a:pt x="21023" y="19902"/>
                    <a:pt x="20965" y="19907"/>
                    <a:pt x="20908" y="19907"/>
                  </a:cubicBezTo>
                  <a:cubicBezTo>
                    <a:pt x="20693" y="19907"/>
                    <a:pt x="20486" y="19836"/>
                    <a:pt x="20286" y="19750"/>
                  </a:cubicBezTo>
                  <a:cubicBezTo>
                    <a:pt x="19971" y="19618"/>
                    <a:pt x="19659" y="19477"/>
                    <a:pt x="19347" y="19338"/>
                  </a:cubicBezTo>
                  <a:cubicBezTo>
                    <a:pt x="18704" y="19051"/>
                    <a:pt x="18059" y="18764"/>
                    <a:pt x="17415" y="18474"/>
                  </a:cubicBezTo>
                  <a:cubicBezTo>
                    <a:pt x="14839" y="17317"/>
                    <a:pt x="12281" y="16121"/>
                    <a:pt x="9726" y="14924"/>
                  </a:cubicBezTo>
                  <a:cubicBezTo>
                    <a:pt x="7138" y="13713"/>
                    <a:pt x="4536" y="12518"/>
                    <a:pt x="1974" y="11253"/>
                  </a:cubicBezTo>
                  <a:cubicBezTo>
                    <a:pt x="1813" y="11174"/>
                    <a:pt x="1897" y="10974"/>
                    <a:pt x="2038" y="10948"/>
                  </a:cubicBezTo>
                  <a:cubicBezTo>
                    <a:pt x="2004" y="10912"/>
                    <a:pt x="1994" y="10849"/>
                    <a:pt x="2051" y="10813"/>
                  </a:cubicBezTo>
                  <a:cubicBezTo>
                    <a:pt x="4680" y="9219"/>
                    <a:pt x="7409" y="7785"/>
                    <a:pt x="10101" y="6305"/>
                  </a:cubicBezTo>
                  <a:cubicBezTo>
                    <a:pt x="12476" y="4998"/>
                    <a:pt x="14851" y="3694"/>
                    <a:pt x="17226" y="2389"/>
                  </a:cubicBezTo>
                  <a:cubicBezTo>
                    <a:pt x="17820" y="2064"/>
                    <a:pt x="18415" y="1738"/>
                    <a:pt x="19007" y="1411"/>
                  </a:cubicBezTo>
                  <a:cubicBezTo>
                    <a:pt x="19513" y="1134"/>
                    <a:pt x="20055" y="734"/>
                    <a:pt x="20654" y="734"/>
                  </a:cubicBezTo>
                  <a:close/>
                  <a:moveTo>
                    <a:pt x="20071" y="0"/>
                  </a:moveTo>
                  <a:cubicBezTo>
                    <a:pt x="19585" y="0"/>
                    <a:pt x="19151" y="187"/>
                    <a:pt x="18725" y="412"/>
                  </a:cubicBezTo>
                  <a:cubicBezTo>
                    <a:pt x="17829" y="888"/>
                    <a:pt x="16943" y="1383"/>
                    <a:pt x="16055" y="1874"/>
                  </a:cubicBezTo>
                  <a:cubicBezTo>
                    <a:pt x="14259" y="2869"/>
                    <a:pt x="12478" y="3894"/>
                    <a:pt x="10687" y="4899"/>
                  </a:cubicBezTo>
                  <a:cubicBezTo>
                    <a:pt x="8912" y="5896"/>
                    <a:pt x="7153" y="6919"/>
                    <a:pt x="5400" y="7957"/>
                  </a:cubicBezTo>
                  <a:cubicBezTo>
                    <a:pt x="3641" y="8998"/>
                    <a:pt x="1871" y="10022"/>
                    <a:pt x="129" y="11087"/>
                  </a:cubicBezTo>
                  <a:cubicBezTo>
                    <a:pt x="77" y="11148"/>
                    <a:pt x="32" y="11214"/>
                    <a:pt x="1" y="11284"/>
                  </a:cubicBezTo>
                  <a:cubicBezTo>
                    <a:pt x="3261" y="12767"/>
                    <a:pt x="6500" y="14304"/>
                    <a:pt x="9738" y="15831"/>
                  </a:cubicBezTo>
                  <a:cubicBezTo>
                    <a:pt x="12649" y="17203"/>
                    <a:pt x="15558" y="18577"/>
                    <a:pt x="18469" y="19954"/>
                  </a:cubicBezTo>
                  <a:cubicBezTo>
                    <a:pt x="19195" y="20298"/>
                    <a:pt x="19923" y="20639"/>
                    <a:pt x="20652" y="20979"/>
                  </a:cubicBezTo>
                  <a:cubicBezTo>
                    <a:pt x="20863" y="21077"/>
                    <a:pt x="21098" y="21221"/>
                    <a:pt x="21335" y="21221"/>
                  </a:cubicBezTo>
                  <a:cubicBezTo>
                    <a:pt x="21337" y="21221"/>
                    <a:pt x="21340" y="21221"/>
                    <a:pt x="21342" y="21221"/>
                  </a:cubicBezTo>
                  <a:cubicBezTo>
                    <a:pt x="21540" y="21219"/>
                    <a:pt x="21709" y="21107"/>
                    <a:pt x="21876" y="21014"/>
                  </a:cubicBezTo>
                  <a:cubicBezTo>
                    <a:pt x="22179" y="20843"/>
                    <a:pt x="22475" y="20668"/>
                    <a:pt x="22777" y="20496"/>
                  </a:cubicBezTo>
                  <a:cubicBezTo>
                    <a:pt x="24102" y="19739"/>
                    <a:pt x="25391" y="18922"/>
                    <a:pt x="26671" y="18094"/>
                  </a:cubicBezTo>
                  <a:cubicBezTo>
                    <a:pt x="31815" y="14766"/>
                    <a:pt x="36779" y="11189"/>
                    <a:pt x="41575" y="7382"/>
                  </a:cubicBezTo>
                  <a:cubicBezTo>
                    <a:pt x="41516" y="7309"/>
                    <a:pt x="41423" y="7256"/>
                    <a:pt x="41303" y="7207"/>
                  </a:cubicBezTo>
                  <a:cubicBezTo>
                    <a:pt x="41069" y="7112"/>
                    <a:pt x="40831" y="7032"/>
                    <a:pt x="40595" y="6942"/>
                  </a:cubicBezTo>
                  <a:cubicBezTo>
                    <a:pt x="40097" y="6758"/>
                    <a:pt x="39600" y="6571"/>
                    <a:pt x="39101" y="6385"/>
                  </a:cubicBezTo>
                  <a:cubicBezTo>
                    <a:pt x="37143" y="5654"/>
                    <a:pt x="35184" y="4922"/>
                    <a:pt x="33227" y="4193"/>
                  </a:cubicBezTo>
                  <a:cubicBezTo>
                    <a:pt x="29420" y="2771"/>
                    <a:pt x="25612" y="1316"/>
                    <a:pt x="21669" y="308"/>
                  </a:cubicBezTo>
                  <a:cubicBezTo>
                    <a:pt x="21183" y="185"/>
                    <a:pt x="20680" y="29"/>
                    <a:pt x="20175" y="3"/>
                  </a:cubicBezTo>
                  <a:cubicBezTo>
                    <a:pt x="20140" y="1"/>
                    <a:pt x="20105" y="0"/>
                    <a:pt x="200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35"/>
            <p:cNvSpPr/>
            <p:nvPr/>
          </p:nvSpPr>
          <p:spPr>
            <a:xfrm>
              <a:off x="3383136" y="1929459"/>
              <a:ext cx="467860" cy="204915"/>
            </a:xfrm>
            <a:custGeom>
              <a:rect b="b" l="l" r="r" t="t"/>
              <a:pathLst>
                <a:path extrusionOk="0" h="5943" w="13570">
                  <a:moveTo>
                    <a:pt x="80" y="1"/>
                  </a:moveTo>
                  <a:lnTo>
                    <a:pt x="0" y="227"/>
                  </a:lnTo>
                  <a:cubicBezTo>
                    <a:pt x="99" y="261"/>
                    <a:pt x="195" y="316"/>
                    <a:pt x="278" y="391"/>
                  </a:cubicBezTo>
                  <a:cubicBezTo>
                    <a:pt x="481" y="569"/>
                    <a:pt x="551" y="847"/>
                    <a:pt x="577" y="1105"/>
                  </a:cubicBezTo>
                  <a:cubicBezTo>
                    <a:pt x="602" y="1369"/>
                    <a:pt x="615" y="1636"/>
                    <a:pt x="630" y="1900"/>
                  </a:cubicBezTo>
                  <a:cubicBezTo>
                    <a:pt x="1025" y="1797"/>
                    <a:pt x="1439" y="1744"/>
                    <a:pt x="1821" y="1709"/>
                  </a:cubicBezTo>
                  <a:cubicBezTo>
                    <a:pt x="2179" y="1674"/>
                    <a:pt x="2569" y="1637"/>
                    <a:pt x="2956" y="1637"/>
                  </a:cubicBezTo>
                  <a:cubicBezTo>
                    <a:pt x="3342" y="1637"/>
                    <a:pt x="3725" y="1674"/>
                    <a:pt x="4072" y="1786"/>
                  </a:cubicBezTo>
                  <a:cubicBezTo>
                    <a:pt x="4347" y="1874"/>
                    <a:pt x="4555" y="2044"/>
                    <a:pt x="4645" y="2323"/>
                  </a:cubicBezTo>
                  <a:cubicBezTo>
                    <a:pt x="4753" y="2655"/>
                    <a:pt x="4842" y="3037"/>
                    <a:pt x="4877" y="3390"/>
                  </a:cubicBezTo>
                  <a:cubicBezTo>
                    <a:pt x="4909" y="3386"/>
                    <a:pt x="4941" y="3385"/>
                    <a:pt x="4973" y="3385"/>
                  </a:cubicBezTo>
                  <a:cubicBezTo>
                    <a:pt x="5125" y="3385"/>
                    <a:pt x="5273" y="3424"/>
                    <a:pt x="5404" y="3507"/>
                  </a:cubicBezTo>
                  <a:cubicBezTo>
                    <a:pt x="5548" y="3327"/>
                    <a:pt x="5752" y="3264"/>
                    <a:pt x="5976" y="3264"/>
                  </a:cubicBezTo>
                  <a:cubicBezTo>
                    <a:pt x="6350" y="3264"/>
                    <a:pt x="6782" y="3440"/>
                    <a:pt x="7084" y="3533"/>
                  </a:cubicBezTo>
                  <a:cubicBezTo>
                    <a:pt x="7461" y="3650"/>
                    <a:pt x="8435" y="3822"/>
                    <a:pt x="8470" y="4351"/>
                  </a:cubicBezTo>
                  <a:cubicBezTo>
                    <a:pt x="8554" y="4352"/>
                    <a:pt x="8639" y="4363"/>
                    <a:pt x="8727" y="4399"/>
                  </a:cubicBezTo>
                  <a:cubicBezTo>
                    <a:pt x="8823" y="4435"/>
                    <a:pt x="8893" y="4499"/>
                    <a:pt x="8992" y="4524"/>
                  </a:cubicBezTo>
                  <a:cubicBezTo>
                    <a:pt x="9033" y="4534"/>
                    <a:pt x="9076" y="4538"/>
                    <a:pt x="9118" y="4538"/>
                  </a:cubicBezTo>
                  <a:cubicBezTo>
                    <a:pt x="9206" y="4538"/>
                    <a:pt x="9295" y="4523"/>
                    <a:pt x="9383" y="4521"/>
                  </a:cubicBezTo>
                  <a:cubicBezTo>
                    <a:pt x="9576" y="4521"/>
                    <a:pt x="9772" y="4544"/>
                    <a:pt x="9962" y="4585"/>
                  </a:cubicBezTo>
                  <a:cubicBezTo>
                    <a:pt x="10737" y="4755"/>
                    <a:pt x="11432" y="5253"/>
                    <a:pt x="11823" y="5942"/>
                  </a:cubicBezTo>
                  <a:cubicBezTo>
                    <a:pt x="12404" y="5560"/>
                    <a:pt x="12987" y="5181"/>
                    <a:pt x="13569" y="4797"/>
                  </a:cubicBezTo>
                  <a:cubicBezTo>
                    <a:pt x="10846" y="3828"/>
                    <a:pt x="8126" y="2860"/>
                    <a:pt x="5402" y="1890"/>
                  </a:cubicBezTo>
                  <a:cubicBezTo>
                    <a:pt x="3629" y="1260"/>
                    <a:pt x="1857" y="630"/>
                    <a:pt x="80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35"/>
            <p:cNvSpPr/>
            <p:nvPr/>
          </p:nvSpPr>
          <p:spPr>
            <a:xfrm>
              <a:off x="3528496" y="2054580"/>
              <a:ext cx="86401" cy="42652"/>
            </a:xfrm>
            <a:custGeom>
              <a:rect b="b" l="l" r="r" t="t"/>
              <a:pathLst>
                <a:path extrusionOk="0" h="1237" w="2506">
                  <a:moveTo>
                    <a:pt x="752" y="1"/>
                  </a:moveTo>
                  <a:cubicBezTo>
                    <a:pt x="426" y="1"/>
                    <a:pt x="131" y="357"/>
                    <a:pt x="39" y="687"/>
                  </a:cubicBezTo>
                  <a:cubicBezTo>
                    <a:pt x="33" y="714"/>
                    <a:pt x="19" y="734"/>
                    <a:pt x="1" y="752"/>
                  </a:cubicBezTo>
                  <a:cubicBezTo>
                    <a:pt x="272" y="794"/>
                    <a:pt x="536" y="858"/>
                    <a:pt x="803" y="928"/>
                  </a:cubicBezTo>
                  <a:cubicBezTo>
                    <a:pt x="985" y="979"/>
                    <a:pt x="1171" y="1033"/>
                    <a:pt x="1351" y="1094"/>
                  </a:cubicBezTo>
                  <a:cubicBezTo>
                    <a:pt x="1437" y="1120"/>
                    <a:pt x="1521" y="1149"/>
                    <a:pt x="1605" y="1180"/>
                  </a:cubicBezTo>
                  <a:cubicBezTo>
                    <a:pt x="1653" y="1198"/>
                    <a:pt x="1697" y="1212"/>
                    <a:pt x="1735" y="1236"/>
                  </a:cubicBezTo>
                  <a:cubicBezTo>
                    <a:pt x="1765" y="1224"/>
                    <a:pt x="1796" y="1210"/>
                    <a:pt x="1825" y="1195"/>
                  </a:cubicBezTo>
                  <a:cubicBezTo>
                    <a:pt x="1999" y="1105"/>
                    <a:pt x="2137" y="964"/>
                    <a:pt x="2289" y="845"/>
                  </a:cubicBezTo>
                  <a:cubicBezTo>
                    <a:pt x="2360" y="791"/>
                    <a:pt x="2431" y="743"/>
                    <a:pt x="2506" y="696"/>
                  </a:cubicBezTo>
                  <a:cubicBezTo>
                    <a:pt x="2444" y="680"/>
                    <a:pt x="2385" y="660"/>
                    <a:pt x="2323" y="645"/>
                  </a:cubicBezTo>
                  <a:cubicBezTo>
                    <a:pt x="2188" y="605"/>
                    <a:pt x="2057" y="559"/>
                    <a:pt x="1923" y="513"/>
                  </a:cubicBezTo>
                  <a:cubicBezTo>
                    <a:pt x="1791" y="466"/>
                    <a:pt x="1662" y="418"/>
                    <a:pt x="1529" y="374"/>
                  </a:cubicBezTo>
                  <a:cubicBezTo>
                    <a:pt x="1413" y="334"/>
                    <a:pt x="1287" y="303"/>
                    <a:pt x="1188" y="230"/>
                  </a:cubicBezTo>
                  <a:cubicBezTo>
                    <a:pt x="1179" y="224"/>
                    <a:pt x="1175" y="215"/>
                    <a:pt x="1173" y="205"/>
                  </a:cubicBezTo>
                  <a:cubicBezTo>
                    <a:pt x="1155" y="199"/>
                    <a:pt x="1139" y="193"/>
                    <a:pt x="1129" y="179"/>
                  </a:cubicBezTo>
                  <a:cubicBezTo>
                    <a:pt x="1005" y="53"/>
                    <a:pt x="876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35"/>
            <p:cNvSpPr/>
            <p:nvPr/>
          </p:nvSpPr>
          <p:spPr>
            <a:xfrm>
              <a:off x="3490087" y="2083300"/>
              <a:ext cx="87607" cy="52410"/>
            </a:xfrm>
            <a:custGeom>
              <a:rect b="b" l="l" r="r" t="t"/>
              <a:pathLst>
                <a:path extrusionOk="0" h="1520" w="2541">
                  <a:moveTo>
                    <a:pt x="775" y="0"/>
                  </a:moveTo>
                  <a:cubicBezTo>
                    <a:pt x="345" y="109"/>
                    <a:pt x="84" y="491"/>
                    <a:pt x="27" y="946"/>
                  </a:cubicBezTo>
                  <a:cubicBezTo>
                    <a:pt x="26" y="972"/>
                    <a:pt x="14" y="998"/>
                    <a:pt x="1" y="1022"/>
                  </a:cubicBezTo>
                  <a:cubicBezTo>
                    <a:pt x="338" y="1099"/>
                    <a:pt x="675" y="1163"/>
                    <a:pt x="1009" y="1258"/>
                  </a:cubicBezTo>
                  <a:cubicBezTo>
                    <a:pt x="1181" y="1306"/>
                    <a:pt x="1352" y="1354"/>
                    <a:pt x="1526" y="1405"/>
                  </a:cubicBezTo>
                  <a:cubicBezTo>
                    <a:pt x="1658" y="1443"/>
                    <a:pt x="1811" y="1469"/>
                    <a:pt x="1947" y="1520"/>
                  </a:cubicBezTo>
                  <a:cubicBezTo>
                    <a:pt x="1978" y="1444"/>
                    <a:pt x="2022" y="1376"/>
                    <a:pt x="2057" y="1301"/>
                  </a:cubicBezTo>
                  <a:cubicBezTo>
                    <a:pt x="2121" y="1171"/>
                    <a:pt x="2178" y="1041"/>
                    <a:pt x="2251" y="917"/>
                  </a:cubicBezTo>
                  <a:cubicBezTo>
                    <a:pt x="2329" y="792"/>
                    <a:pt x="2413" y="668"/>
                    <a:pt x="2527" y="576"/>
                  </a:cubicBezTo>
                  <a:cubicBezTo>
                    <a:pt x="2531" y="572"/>
                    <a:pt x="2537" y="569"/>
                    <a:pt x="2541" y="566"/>
                  </a:cubicBezTo>
                  <a:cubicBezTo>
                    <a:pt x="2480" y="543"/>
                    <a:pt x="2421" y="520"/>
                    <a:pt x="2359" y="497"/>
                  </a:cubicBezTo>
                  <a:cubicBezTo>
                    <a:pt x="2191" y="436"/>
                    <a:pt x="2022" y="377"/>
                    <a:pt x="1850" y="323"/>
                  </a:cubicBezTo>
                  <a:cubicBezTo>
                    <a:pt x="1498" y="214"/>
                    <a:pt x="1141" y="121"/>
                    <a:pt x="786" y="11"/>
                  </a:cubicBezTo>
                  <a:cubicBezTo>
                    <a:pt x="782" y="10"/>
                    <a:pt x="780" y="5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35"/>
            <p:cNvSpPr/>
            <p:nvPr/>
          </p:nvSpPr>
          <p:spPr>
            <a:xfrm>
              <a:off x="2876791" y="2010690"/>
              <a:ext cx="683379" cy="301217"/>
            </a:xfrm>
            <a:custGeom>
              <a:rect b="b" l="l" r="r" t="t"/>
              <a:pathLst>
                <a:path extrusionOk="0" h="8736" w="19821">
                  <a:moveTo>
                    <a:pt x="1770" y="1"/>
                  </a:moveTo>
                  <a:cubicBezTo>
                    <a:pt x="1182" y="321"/>
                    <a:pt x="591" y="643"/>
                    <a:pt x="1" y="965"/>
                  </a:cubicBezTo>
                  <a:cubicBezTo>
                    <a:pt x="1340" y="1401"/>
                    <a:pt x="2643" y="1923"/>
                    <a:pt x="3929" y="2496"/>
                  </a:cubicBezTo>
                  <a:cubicBezTo>
                    <a:pt x="6338" y="3565"/>
                    <a:pt x="8700" y="4732"/>
                    <a:pt x="11097" y="5820"/>
                  </a:cubicBezTo>
                  <a:cubicBezTo>
                    <a:pt x="13515" y="6918"/>
                    <a:pt x="16009" y="7898"/>
                    <a:pt x="18552" y="8667"/>
                  </a:cubicBezTo>
                  <a:cubicBezTo>
                    <a:pt x="18597" y="8681"/>
                    <a:pt x="18626" y="8707"/>
                    <a:pt x="18651" y="8735"/>
                  </a:cubicBezTo>
                  <a:cubicBezTo>
                    <a:pt x="19041" y="8480"/>
                    <a:pt x="19430" y="8224"/>
                    <a:pt x="19820" y="7969"/>
                  </a:cubicBezTo>
                  <a:cubicBezTo>
                    <a:pt x="18570" y="7444"/>
                    <a:pt x="17323" y="6916"/>
                    <a:pt x="16075" y="6381"/>
                  </a:cubicBezTo>
                  <a:cubicBezTo>
                    <a:pt x="13674" y="5355"/>
                    <a:pt x="11275" y="4312"/>
                    <a:pt x="8883" y="3261"/>
                  </a:cubicBezTo>
                  <a:cubicBezTo>
                    <a:pt x="6498" y="2212"/>
                    <a:pt x="4088" y="1194"/>
                    <a:pt x="1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35"/>
            <p:cNvSpPr/>
            <p:nvPr/>
          </p:nvSpPr>
          <p:spPr>
            <a:xfrm>
              <a:off x="3459298" y="2120813"/>
              <a:ext cx="93779" cy="67133"/>
            </a:xfrm>
            <a:custGeom>
              <a:rect b="b" l="l" r="r" t="t"/>
              <a:pathLst>
                <a:path extrusionOk="0" h="1947" w="2720">
                  <a:moveTo>
                    <a:pt x="836" y="1"/>
                  </a:moveTo>
                  <a:cubicBezTo>
                    <a:pt x="818" y="13"/>
                    <a:pt x="797" y="20"/>
                    <a:pt x="774" y="20"/>
                  </a:cubicBezTo>
                  <a:cubicBezTo>
                    <a:pt x="770" y="20"/>
                    <a:pt x="766" y="20"/>
                    <a:pt x="761" y="19"/>
                  </a:cubicBezTo>
                  <a:cubicBezTo>
                    <a:pt x="734" y="16"/>
                    <a:pt x="708" y="15"/>
                    <a:pt x="682" y="15"/>
                  </a:cubicBezTo>
                  <a:cubicBezTo>
                    <a:pt x="12" y="15"/>
                    <a:pt x="0" y="1045"/>
                    <a:pt x="173" y="1457"/>
                  </a:cubicBezTo>
                  <a:cubicBezTo>
                    <a:pt x="181" y="1473"/>
                    <a:pt x="185" y="1493"/>
                    <a:pt x="189" y="1511"/>
                  </a:cubicBezTo>
                  <a:cubicBezTo>
                    <a:pt x="468" y="1569"/>
                    <a:pt x="746" y="1636"/>
                    <a:pt x="1019" y="1722"/>
                  </a:cubicBezTo>
                  <a:cubicBezTo>
                    <a:pt x="1162" y="1766"/>
                    <a:pt x="1305" y="1814"/>
                    <a:pt x="1449" y="1865"/>
                  </a:cubicBezTo>
                  <a:cubicBezTo>
                    <a:pt x="1522" y="1889"/>
                    <a:pt x="1591" y="1916"/>
                    <a:pt x="1662" y="1942"/>
                  </a:cubicBezTo>
                  <a:cubicBezTo>
                    <a:pt x="1667" y="1943"/>
                    <a:pt x="1674" y="1946"/>
                    <a:pt x="1680" y="1946"/>
                  </a:cubicBezTo>
                  <a:cubicBezTo>
                    <a:pt x="1834" y="1751"/>
                    <a:pt x="2028" y="1582"/>
                    <a:pt x="2257" y="1457"/>
                  </a:cubicBezTo>
                  <a:cubicBezTo>
                    <a:pt x="2496" y="1324"/>
                    <a:pt x="2476" y="1062"/>
                    <a:pt x="2601" y="842"/>
                  </a:cubicBezTo>
                  <a:cubicBezTo>
                    <a:pt x="2636" y="785"/>
                    <a:pt x="2674" y="730"/>
                    <a:pt x="2719" y="679"/>
                  </a:cubicBezTo>
                  <a:cubicBezTo>
                    <a:pt x="2596" y="644"/>
                    <a:pt x="2472" y="590"/>
                    <a:pt x="2356" y="554"/>
                  </a:cubicBezTo>
                  <a:cubicBezTo>
                    <a:pt x="2185" y="498"/>
                    <a:pt x="2013" y="441"/>
                    <a:pt x="1844" y="386"/>
                  </a:cubicBezTo>
                  <a:cubicBezTo>
                    <a:pt x="1499" y="275"/>
                    <a:pt x="1171" y="129"/>
                    <a:pt x="83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35"/>
            <p:cNvSpPr/>
            <p:nvPr/>
          </p:nvSpPr>
          <p:spPr>
            <a:xfrm>
              <a:off x="3368104" y="2013034"/>
              <a:ext cx="171526" cy="104888"/>
            </a:xfrm>
            <a:custGeom>
              <a:rect b="b" l="l" r="r" t="t"/>
              <a:pathLst>
                <a:path extrusionOk="0" h="3042" w="4975">
                  <a:moveTo>
                    <a:pt x="4734" y="0"/>
                  </a:moveTo>
                  <a:cubicBezTo>
                    <a:pt x="3869" y="543"/>
                    <a:pt x="2836" y="818"/>
                    <a:pt x="1808" y="818"/>
                  </a:cubicBezTo>
                  <a:cubicBezTo>
                    <a:pt x="1204" y="818"/>
                    <a:pt x="601" y="723"/>
                    <a:pt x="35" y="531"/>
                  </a:cubicBezTo>
                  <a:lnTo>
                    <a:pt x="35" y="531"/>
                  </a:lnTo>
                  <a:cubicBezTo>
                    <a:pt x="1" y="705"/>
                    <a:pt x="11" y="899"/>
                    <a:pt x="112" y="1036"/>
                  </a:cubicBezTo>
                  <a:cubicBezTo>
                    <a:pt x="117" y="1044"/>
                    <a:pt x="117" y="1048"/>
                    <a:pt x="122" y="1054"/>
                  </a:cubicBezTo>
                  <a:cubicBezTo>
                    <a:pt x="227" y="1051"/>
                    <a:pt x="333" y="1049"/>
                    <a:pt x="439" y="1049"/>
                  </a:cubicBezTo>
                  <a:cubicBezTo>
                    <a:pt x="630" y="1049"/>
                    <a:pt x="822" y="1055"/>
                    <a:pt x="1013" y="1065"/>
                  </a:cubicBezTo>
                  <a:cubicBezTo>
                    <a:pt x="1372" y="1084"/>
                    <a:pt x="1831" y="1063"/>
                    <a:pt x="2165" y="1205"/>
                  </a:cubicBezTo>
                  <a:cubicBezTo>
                    <a:pt x="2487" y="1342"/>
                    <a:pt x="2642" y="1737"/>
                    <a:pt x="2761" y="2043"/>
                  </a:cubicBezTo>
                  <a:cubicBezTo>
                    <a:pt x="2884" y="2357"/>
                    <a:pt x="2957" y="2700"/>
                    <a:pt x="2980" y="3041"/>
                  </a:cubicBezTo>
                  <a:cubicBezTo>
                    <a:pt x="3060" y="2987"/>
                    <a:pt x="3142" y="2939"/>
                    <a:pt x="3233" y="2891"/>
                  </a:cubicBezTo>
                  <a:cubicBezTo>
                    <a:pt x="3205" y="2258"/>
                    <a:pt x="3816" y="1699"/>
                    <a:pt x="4439" y="1693"/>
                  </a:cubicBezTo>
                  <a:cubicBezTo>
                    <a:pt x="4552" y="1430"/>
                    <a:pt x="4721" y="1209"/>
                    <a:pt x="4975" y="1075"/>
                  </a:cubicBezTo>
                  <a:cubicBezTo>
                    <a:pt x="4876" y="779"/>
                    <a:pt x="4841" y="461"/>
                    <a:pt x="4781" y="156"/>
                  </a:cubicBezTo>
                  <a:cubicBezTo>
                    <a:pt x="4768" y="96"/>
                    <a:pt x="4752" y="45"/>
                    <a:pt x="473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35"/>
            <p:cNvSpPr/>
            <p:nvPr/>
          </p:nvSpPr>
          <p:spPr>
            <a:xfrm>
              <a:off x="3371551" y="1995243"/>
              <a:ext cx="152184" cy="36032"/>
            </a:xfrm>
            <a:custGeom>
              <a:rect b="b" l="l" r="r" t="t"/>
              <a:pathLst>
                <a:path extrusionOk="0" h="1045" w="4414">
                  <a:moveTo>
                    <a:pt x="2755" y="0"/>
                  </a:moveTo>
                  <a:cubicBezTo>
                    <a:pt x="2650" y="0"/>
                    <a:pt x="2545" y="3"/>
                    <a:pt x="2442" y="9"/>
                  </a:cubicBezTo>
                  <a:cubicBezTo>
                    <a:pt x="1843" y="48"/>
                    <a:pt x="1226" y="167"/>
                    <a:pt x="659" y="371"/>
                  </a:cubicBezTo>
                  <a:cubicBezTo>
                    <a:pt x="406" y="465"/>
                    <a:pt x="141" y="592"/>
                    <a:pt x="7" y="841"/>
                  </a:cubicBezTo>
                  <a:cubicBezTo>
                    <a:pt x="5" y="846"/>
                    <a:pt x="3" y="853"/>
                    <a:pt x="1" y="857"/>
                  </a:cubicBezTo>
                  <a:cubicBezTo>
                    <a:pt x="490" y="983"/>
                    <a:pt x="983" y="1044"/>
                    <a:pt x="1473" y="1044"/>
                  </a:cubicBezTo>
                  <a:cubicBezTo>
                    <a:pt x="2495" y="1044"/>
                    <a:pt x="3499" y="775"/>
                    <a:pt x="4413" y="259"/>
                  </a:cubicBezTo>
                  <a:cubicBezTo>
                    <a:pt x="4350" y="225"/>
                    <a:pt x="4275" y="193"/>
                    <a:pt x="4184" y="170"/>
                  </a:cubicBezTo>
                  <a:cubicBezTo>
                    <a:pt x="3727" y="61"/>
                    <a:pt x="3234" y="0"/>
                    <a:pt x="2755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35"/>
            <p:cNvSpPr/>
            <p:nvPr/>
          </p:nvSpPr>
          <p:spPr>
            <a:xfrm>
              <a:off x="3444645" y="2179115"/>
              <a:ext cx="66852" cy="68098"/>
            </a:xfrm>
            <a:custGeom>
              <a:rect b="b" l="l" r="r" t="t"/>
              <a:pathLst>
                <a:path extrusionOk="0" h="1975" w="1939">
                  <a:moveTo>
                    <a:pt x="528" y="1"/>
                  </a:moveTo>
                  <a:cubicBezTo>
                    <a:pt x="126" y="276"/>
                    <a:pt x="0" y="892"/>
                    <a:pt x="239" y="1315"/>
                  </a:cubicBezTo>
                  <a:cubicBezTo>
                    <a:pt x="246" y="1329"/>
                    <a:pt x="249" y="1344"/>
                    <a:pt x="249" y="1357"/>
                  </a:cubicBezTo>
                  <a:cubicBezTo>
                    <a:pt x="733" y="1562"/>
                    <a:pt x="1216" y="1770"/>
                    <a:pt x="1700" y="1975"/>
                  </a:cubicBezTo>
                  <a:cubicBezTo>
                    <a:pt x="1599" y="1459"/>
                    <a:pt x="1687" y="933"/>
                    <a:pt x="1938" y="495"/>
                  </a:cubicBezTo>
                  <a:cubicBezTo>
                    <a:pt x="1884" y="474"/>
                    <a:pt x="1827" y="451"/>
                    <a:pt x="1770" y="427"/>
                  </a:cubicBezTo>
                  <a:cubicBezTo>
                    <a:pt x="1632" y="373"/>
                    <a:pt x="1496" y="323"/>
                    <a:pt x="1356" y="277"/>
                  </a:cubicBezTo>
                  <a:cubicBezTo>
                    <a:pt x="1082" y="179"/>
                    <a:pt x="806" y="84"/>
                    <a:pt x="52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35"/>
            <p:cNvSpPr/>
            <p:nvPr/>
          </p:nvSpPr>
          <p:spPr>
            <a:xfrm>
              <a:off x="3167786" y="2185769"/>
              <a:ext cx="337811" cy="156194"/>
            </a:xfrm>
            <a:custGeom>
              <a:rect b="b" l="l" r="r" t="t"/>
              <a:pathLst>
                <a:path extrusionOk="0" h="4530" w="9798">
                  <a:moveTo>
                    <a:pt x="183" y="1"/>
                  </a:moveTo>
                  <a:lnTo>
                    <a:pt x="1" y="395"/>
                  </a:lnTo>
                  <a:cubicBezTo>
                    <a:pt x="322" y="533"/>
                    <a:pt x="302" y="853"/>
                    <a:pt x="397" y="1117"/>
                  </a:cubicBezTo>
                  <a:cubicBezTo>
                    <a:pt x="529" y="978"/>
                    <a:pt x="715" y="894"/>
                    <a:pt x="908" y="894"/>
                  </a:cubicBezTo>
                  <a:cubicBezTo>
                    <a:pt x="986" y="894"/>
                    <a:pt x="1065" y="907"/>
                    <a:pt x="1142" y="937"/>
                  </a:cubicBezTo>
                  <a:cubicBezTo>
                    <a:pt x="1409" y="1035"/>
                    <a:pt x="1563" y="1287"/>
                    <a:pt x="1594" y="1553"/>
                  </a:cubicBezTo>
                  <a:cubicBezTo>
                    <a:pt x="1686" y="1518"/>
                    <a:pt x="1782" y="1502"/>
                    <a:pt x="1876" y="1502"/>
                  </a:cubicBezTo>
                  <a:cubicBezTo>
                    <a:pt x="2261" y="1502"/>
                    <a:pt x="2630" y="1774"/>
                    <a:pt x="2707" y="2162"/>
                  </a:cubicBezTo>
                  <a:cubicBezTo>
                    <a:pt x="2828" y="2108"/>
                    <a:pt x="2958" y="2078"/>
                    <a:pt x="3088" y="2078"/>
                  </a:cubicBezTo>
                  <a:cubicBezTo>
                    <a:pt x="3202" y="2078"/>
                    <a:pt x="3315" y="2101"/>
                    <a:pt x="3423" y="2151"/>
                  </a:cubicBezTo>
                  <a:cubicBezTo>
                    <a:pt x="3654" y="2259"/>
                    <a:pt x="3816" y="2456"/>
                    <a:pt x="3884" y="2687"/>
                  </a:cubicBezTo>
                  <a:cubicBezTo>
                    <a:pt x="4061" y="2580"/>
                    <a:pt x="4260" y="2511"/>
                    <a:pt x="4457" y="2511"/>
                  </a:cubicBezTo>
                  <a:cubicBezTo>
                    <a:pt x="4613" y="2511"/>
                    <a:pt x="4768" y="2554"/>
                    <a:pt x="4911" y="2655"/>
                  </a:cubicBezTo>
                  <a:cubicBezTo>
                    <a:pt x="5112" y="2796"/>
                    <a:pt x="5227" y="3027"/>
                    <a:pt x="5230" y="3256"/>
                  </a:cubicBezTo>
                  <a:cubicBezTo>
                    <a:pt x="5334" y="3231"/>
                    <a:pt x="5442" y="3216"/>
                    <a:pt x="5549" y="3216"/>
                  </a:cubicBezTo>
                  <a:cubicBezTo>
                    <a:pt x="5694" y="3216"/>
                    <a:pt x="5836" y="3243"/>
                    <a:pt x="5959" y="3307"/>
                  </a:cubicBezTo>
                  <a:cubicBezTo>
                    <a:pt x="6157" y="3410"/>
                    <a:pt x="6309" y="3606"/>
                    <a:pt x="6346" y="3823"/>
                  </a:cubicBezTo>
                  <a:cubicBezTo>
                    <a:pt x="6508" y="3768"/>
                    <a:pt x="6680" y="3727"/>
                    <a:pt x="6846" y="3727"/>
                  </a:cubicBezTo>
                  <a:cubicBezTo>
                    <a:pt x="7011" y="3727"/>
                    <a:pt x="7170" y="3768"/>
                    <a:pt x="7307" y="3877"/>
                  </a:cubicBezTo>
                  <a:cubicBezTo>
                    <a:pt x="7428" y="3975"/>
                    <a:pt x="7506" y="4098"/>
                    <a:pt x="7540" y="4230"/>
                  </a:cubicBezTo>
                  <a:cubicBezTo>
                    <a:pt x="7663" y="4189"/>
                    <a:pt x="7795" y="4170"/>
                    <a:pt x="7929" y="4170"/>
                  </a:cubicBezTo>
                  <a:cubicBezTo>
                    <a:pt x="8281" y="4170"/>
                    <a:pt x="8643" y="4303"/>
                    <a:pt x="8881" y="4530"/>
                  </a:cubicBezTo>
                  <a:cubicBezTo>
                    <a:pt x="9187" y="4329"/>
                    <a:pt x="9493" y="4129"/>
                    <a:pt x="9797" y="3928"/>
                  </a:cubicBezTo>
                  <a:cubicBezTo>
                    <a:pt x="8427" y="3504"/>
                    <a:pt x="7078" y="3015"/>
                    <a:pt x="5748" y="2469"/>
                  </a:cubicBezTo>
                  <a:cubicBezTo>
                    <a:pt x="3874" y="1697"/>
                    <a:pt x="2025" y="856"/>
                    <a:pt x="183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35"/>
            <p:cNvSpPr/>
            <p:nvPr/>
          </p:nvSpPr>
          <p:spPr>
            <a:xfrm>
              <a:off x="2616447" y="2102919"/>
              <a:ext cx="846871" cy="403071"/>
            </a:xfrm>
            <a:custGeom>
              <a:rect b="b" l="l" r="r" t="t"/>
              <a:pathLst>
                <a:path extrusionOk="0" h="11690" w="24563">
                  <a:moveTo>
                    <a:pt x="11656" y="3418"/>
                  </a:moveTo>
                  <a:cubicBezTo>
                    <a:pt x="12651" y="3418"/>
                    <a:pt x="13630" y="3754"/>
                    <a:pt x="14442" y="4430"/>
                  </a:cubicBezTo>
                  <a:cubicBezTo>
                    <a:pt x="14961" y="4864"/>
                    <a:pt x="15390" y="5481"/>
                    <a:pt x="15476" y="6164"/>
                  </a:cubicBezTo>
                  <a:cubicBezTo>
                    <a:pt x="15553" y="6769"/>
                    <a:pt x="15358" y="7428"/>
                    <a:pt x="14767" y="7695"/>
                  </a:cubicBezTo>
                  <a:cubicBezTo>
                    <a:pt x="14472" y="7829"/>
                    <a:pt x="14148" y="7845"/>
                    <a:pt x="13829" y="7845"/>
                  </a:cubicBezTo>
                  <a:cubicBezTo>
                    <a:pt x="13805" y="7845"/>
                    <a:pt x="13781" y="7845"/>
                    <a:pt x="13757" y="7845"/>
                  </a:cubicBezTo>
                  <a:cubicBezTo>
                    <a:pt x="13744" y="7845"/>
                    <a:pt x="13732" y="7845"/>
                    <a:pt x="13719" y="7845"/>
                  </a:cubicBezTo>
                  <a:cubicBezTo>
                    <a:pt x="13306" y="7845"/>
                    <a:pt x="12900" y="7862"/>
                    <a:pt x="12487" y="7892"/>
                  </a:cubicBezTo>
                  <a:cubicBezTo>
                    <a:pt x="12306" y="7905"/>
                    <a:pt x="12123" y="7916"/>
                    <a:pt x="11940" y="7916"/>
                  </a:cubicBezTo>
                  <a:cubicBezTo>
                    <a:pt x="11693" y="7916"/>
                    <a:pt x="11447" y="7897"/>
                    <a:pt x="11205" y="7841"/>
                  </a:cubicBezTo>
                  <a:cubicBezTo>
                    <a:pt x="10832" y="7754"/>
                    <a:pt x="10479" y="7582"/>
                    <a:pt x="10149" y="7392"/>
                  </a:cubicBezTo>
                  <a:cubicBezTo>
                    <a:pt x="9810" y="7198"/>
                    <a:pt x="9477" y="6977"/>
                    <a:pt x="9160" y="6751"/>
                  </a:cubicBezTo>
                  <a:cubicBezTo>
                    <a:pt x="8886" y="6556"/>
                    <a:pt x="8635" y="6325"/>
                    <a:pt x="8514" y="6006"/>
                  </a:cubicBezTo>
                  <a:cubicBezTo>
                    <a:pt x="8248" y="5310"/>
                    <a:pt x="8743" y="4579"/>
                    <a:pt x="9270" y="4160"/>
                  </a:cubicBezTo>
                  <a:cubicBezTo>
                    <a:pt x="9383" y="4070"/>
                    <a:pt x="9499" y="3991"/>
                    <a:pt x="9623" y="3918"/>
                  </a:cubicBezTo>
                  <a:cubicBezTo>
                    <a:pt x="9622" y="3904"/>
                    <a:pt x="9625" y="3893"/>
                    <a:pt x="9641" y="3887"/>
                  </a:cubicBezTo>
                  <a:cubicBezTo>
                    <a:pt x="9698" y="3858"/>
                    <a:pt x="9757" y="3833"/>
                    <a:pt x="9817" y="3806"/>
                  </a:cubicBezTo>
                  <a:cubicBezTo>
                    <a:pt x="10242" y="3586"/>
                    <a:pt x="10714" y="3450"/>
                    <a:pt x="11198" y="3424"/>
                  </a:cubicBezTo>
                  <a:cubicBezTo>
                    <a:pt x="11254" y="3421"/>
                    <a:pt x="11309" y="3419"/>
                    <a:pt x="11364" y="3419"/>
                  </a:cubicBezTo>
                  <a:cubicBezTo>
                    <a:pt x="11402" y="3419"/>
                    <a:pt x="11441" y="3420"/>
                    <a:pt x="11481" y="3421"/>
                  </a:cubicBezTo>
                  <a:cubicBezTo>
                    <a:pt x="11539" y="3419"/>
                    <a:pt x="11598" y="3418"/>
                    <a:pt x="11656" y="3418"/>
                  </a:cubicBezTo>
                  <a:close/>
                  <a:moveTo>
                    <a:pt x="6839" y="1"/>
                  </a:moveTo>
                  <a:cubicBezTo>
                    <a:pt x="6802" y="1"/>
                    <a:pt x="6765" y="6"/>
                    <a:pt x="6729" y="17"/>
                  </a:cubicBezTo>
                  <a:cubicBezTo>
                    <a:pt x="6466" y="97"/>
                    <a:pt x="6321" y="396"/>
                    <a:pt x="6230" y="631"/>
                  </a:cubicBezTo>
                  <a:cubicBezTo>
                    <a:pt x="6207" y="693"/>
                    <a:pt x="6136" y="732"/>
                    <a:pt x="6072" y="732"/>
                  </a:cubicBezTo>
                  <a:cubicBezTo>
                    <a:pt x="6016" y="732"/>
                    <a:pt x="5966" y="703"/>
                    <a:pt x="5954" y="631"/>
                  </a:cubicBezTo>
                  <a:cubicBezTo>
                    <a:pt x="5927" y="463"/>
                    <a:pt x="5788" y="386"/>
                    <a:pt x="5641" y="386"/>
                  </a:cubicBezTo>
                  <a:cubicBezTo>
                    <a:pt x="5553" y="386"/>
                    <a:pt x="5462" y="414"/>
                    <a:pt x="5392" y="467"/>
                  </a:cubicBezTo>
                  <a:cubicBezTo>
                    <a:pt x="5189" y="613"/>
                    <a:pt x="5097" y="874"/>
                    <a:pt x="5014" y="1100"/>
                  </a:cubicBezTo>
                  <a:cubicBezTo>
                    <a:pt x="4984" y="1180"/>
                    <a:pt x="4923" y="1216"/>
                    <a:pt x="4861" y="1216"/>
                  </a:cubicBezTo>
                  <a:cubicBezTo>
                    <a:pt x="4784" y="1216"/>
                    <a:pt x="4706" y="1157"/>
                    <a:pt x="4692" y="1056"/>
                  </a:cubicBezTo>
                  <a:cubicBezTo>
                    <a:pt x="4677" y="937"/>
                    <a:pt x="4589" y="894"/>
                    <a:pt x="4492" y="894"/>
                  </a:cubicBezTo>
                  <a:cubicBezTo>
                    <a:pt x="4398" y="894"/>
                    <a:pt x="4295" y="934"/>
                    <a:pt x="4240" y="985"/>
                  </a:cubicBezTo>
                  <a:cubicBezTo>
                    <a:pt x="4099" y="1114"/>
                    <a:pt x="4056" y="1302"/>
                    <a:pt x="4029" y="1484"/>
                  </a:cubicBezTo>
                  <a:cubicBezTo>
                    <a:pt x="4017" y="1572"/>
                    <a:pt x="3944" y="1612"/>
                    <a:pt x="3868" y="1612"/>
                  </a:cubicBezTo>
                  <a:cubicBezTo>
                    <a:pt x="3771" y="1612"/>
                    <a:pt x="3668" y="1547"/>
                    <a:pt x="3676" y="1436"/>
                  </a:cubicBezTo>
                  <a:cubicBezTo>
                    <a:pt x="3683" y="1335"/>
                    <a:pt x="3624" y="1249"/>
                    <a:pt x="3520" y="1229"/>
                  </a:cubicBezTo>
                  <a:cubicBezTo>
                    <a:pt x="3503" y="1225"/>
                    <a:pt x="3487" y="1224"/>
                    <a:pt x="3472" y="1224"/>
                  </a:cubicBezTo>
                  <a:cubicBezTo>
                    <a:pt x="3353" y="1224"/>
                    <a:pt x="3319" y="1334"/>
                    <a:pt x="3282" y="1446"/>
                  </a:cubicBezTo>
                  <a:cubicBezTo>
                    <a:pt x="3224" y="1619"/>
                    <a:pt x="3193" y="1767"/>
                    <a:pt x="3074" y="1910"/>
                  </a:cubicBezTo>
                  <a:cubicBezTo>
                    <a:pt x="3052" y="1938"/>
                    <a:pt x="3019" y="1950"/>
                    <a:pt x="2986" y="1950"/>
                  </a:cubicBezTo>
                  <a:cubicBezTo>
                    <a:pt x="2947" y="1950"/>
                    <a:pt x="2906" y="1934"/>
                    <a:pt x="2877" y="1910"/>
                  </a:cubicBezTo>
                  <a:cubicBezTo>
                    <a:pt x="2753" y="1805"/>
                    <a:pt x="2614" y="1758"/>
                    <a:pt x="2480" y="1758"/>
                  </a:cubicBezTo>
                  <a:cubicBezTo>
                    <a:pt x="2144" y="1758"/>
                    <a:pt x="1842" y="2052"/>
                    <a:pt x="1901" y="2455"/>
                  </a:cubicBezTo>
                  <a:cubicBezTo>
                    <a:pt x="1915" y="2556"/>
                    <a:pt x="1845" y="2623"/>
                    <a:pt x="1768" y="2623"/>
                  </a:cubicBezTo>
                  <a:cubicBezTo>
                    <a:pt x="1726" y="2623"/>
                    <a:pt x="1683" y="2604"/>
                    <a:pt x="1650" y="2560"/>
                  </a:cubicBezTo>
                  <a:cubicBezTo>
                    <a:pt x="1552" y="2429"/>
                    <a:pt x="1418" y="2374"/>
                    <a:pt x="1291" y="2374"/>
                  </a:cubicBezTo>
                  <a:cubicBezTo>
                    <a:pt x="1014" y="2374"/>
                    <a:pt x="768" y="2636"/>
                    <a:pt x="991" y="2941"/>
                  </a:cubicBezTo>
                  <a:cubicBezTo>
                    <a:pt x="1072" y="3054"/>
                    <a:pt x="959" y="3175"/>
                    <a:pt x="845" y="3175"/>
                  </a:cubicBezTo>
                  <a:cubicBezTo>
                    <a:pt x="821" y="3175"/>
                    <a:pt x="797" y="3170"/>
                    <a:pt x="775" y="3158"/>
                  </a:cubicBezTo>
                  <a:cubicBezTo>
                    <a:pt x="693" y="3114"/>
                    <a:pt x="611" y="3094"/>
                    <a:pt x="534" y="3094"/>
                  </a:cubicBezTo>
                  <a:cubicBezTo>
                    <a:pt x="230" y="3094"/>
                    <a:pt x="0" y="3399"/>
                    <a:pt x="104" y="3733"/>
                  </a:cubicBezTo>
                  <a:cubicBezTo>
                    <a:pt x="114" y="3759"/>
                    <a:pt x="111" y="3784"/>
                    <a:pt x="106" y="3803"/>
                  </a:cubicBezTo>
                  <a:cubicBezTo>
                    <a:pt x="2438" y="4895"/>
                    <a:pt x="4761" y="6008"/>
                    <a:pt x="7099" y="7090"/>
                  </a:cubicBezTo>
                  <a:cubicBezTo>
                    <a:pt x="9613" y="8251"/>
                    <a:pt x="12135" y="9392"/>
                    <a:pt x="14654" y="10543"/>
                  </a:cubicBezTo>
                  <a:cubicBezTo>
                    <a:pt x="15296" y="10838"/>
                    <a:pt x="15939" y="11128"/>
                    <a:pt x="16579" y="11424"/>
                  </a:cubicBezTo>
                  <a:cubicBezTo>
                    <a:pt x="16839" y="11543"/>
                    <a:pt x="17100" y="11690"/>
                    <a:pt x="17375" y="11690"/>
                  </a:cubicBezTo>
                  <a:cubicBezTo>
                    <a:pt x="17469" y="11690"/>
                    <a:pt x="17565" y="11672"/>
                    <a:pt x="17663" y="11631"/>
                  </a:cubicBezTo>
                  <a:cubicBezTo>
                    <a:pt x="17952" y="11506"/>
                    <a:pt x="18212" y="11297"/>
                    <a:pt x="18474" y="11125"/>
                  </a:cubicBezTo>
                  <a:cubicBezTo>
                    <a:pt x="19638" y="10360"/>
                    <a:pt x="20802" y="9600"/>
                    <a:pt x="21966" y="8837"/>
                  </a:cubicBezTo>
                  <a:cubicBezTo>
                    <a:pt x="22833" y="8271"/>
                    <a:pt x="23697" y="7705"/>
                    <a:pt x="24563" y="7136"/>
                  </a:cubicBezTo>
                  <a:cubicBezTo>
                    <a:pt x="24402" y="6978"/>
                    <a:pt x="24222" y="6909"/>
                    <a:pt x="24036" y="6909"/>
                  </a:cubicBezTo>
                  <a:cubicBezTo>
                    <a:pt x="23815" y="6909"/>
                    <a:pt x="23587" y="7007"/>
                    <a:pt x="23378" y="7168"/>
                  </a:cubicBezTo>
                  <a:cubicBezTo>
                    <a:pt x="23345" y="7193"/>
                    <a:pt x="23312" y="7204"/>
                    <a:pt x="23280" y="7204"/>
                  </a:cubicBezTo>
                  <a:cubicBezTo>
                    <a:pt x="23139" y="7204"/>
                    <a:pt x="23029" y="6988"/>
                    <a:pt x="23146" y="6866"/>
                  </a:cubicBezTo>
                  <a:cubicBezTo>
                    <a:pt x="23309" y="6692"/>
                    <a:pt x="23058" y="6472"/>
                    <a:pt x="22902" y="6439"/>
                  </a:cubicBezTo>
                  <a:cubicBezTo>
                    <a:pt x="22869" y="6432"/>
                    <a:pt x="22837" y="6429"/>
                    <a:pt x="22804" y="6429"/>
                  </a:cubicBezTo>
                  <a:cubicBezTo>
                    <a:pt x="22603" y="6429"/>
                    <a:pt x="22396" y="6545"/>
                    <a:pt x="22227" y="6633"/>
                  </a:cubicBezTo>
                  <a:cubicBezTo>
                    <a:pt x="22201" y="6646"/>
                    <a:pt x="22173" y="6652"/>
                    <a:pt x="22145" y="6652"/>
                  </a:cubicBezTo>
                  <a:cubicBezTo>
                    <a:pt x="22036" y="6652"/>
                    <a:pt x="21930" y="6560"/>
                    <a:pt x="21974" y="6439"/>
                  </a:cubicBezTo>
                  <a:cubicBezTo>
                    <a:pt x="22059" y="6197"/>
                    <a:pt x="21898" y="5989"/>
                    <a:pt x="21658" y="5936"/>
                  </a:cubicBezTo>
                  <a:cubicBezTo>
                    <a:pt x="21625" y="5929"/>
                    <a:pt x="21592" y="5926"/>
                    <a:pt x="21560" y="5926"/>
                  </a:cubicBezTo>
                  <a:cubicBezTo>
                    <a:pt x="21366" y="5926"/>
                    <a:pt x="21187" y="6045"/>
                    <a:pt x="21012" y="6133"/>
                  </a:cubicBezTo>
                  <a:cubicBezTo>
                    <a:pt x="20983" y="6148"/>
                    <a:pt x="20953" y="6154"/>
                    <a:pt x="20925" y="6154"/>
                  </a:cubicBezTo>
                  <a:cubicBezTo>
                    <a:pt x="20774" y="6154"/>
                    <a:pt x="20659" y="5969"/>
                    <a:pt x="20787" y="5840"/>
                  </a:cubicBezTo>
                  <a:cubicBezTo>
                    <a:pt x="20963" y="5663"/>
                    <a:pt x="20816" y="5346"/>
                    <a:pt x="20597" y="5278"/>
                  </a:cubicBezTo>
                  <a:cubicBezTo>
                    <a:pt x="20552" y="5264"/>
                    <a:pt x="20508" y="5257"/>
                    <a:pt x="20464" y="5257"/>
                  </a:cubicBezTo>
                  <a:cubicBezTo>
                    <a:pt x="20213" y="5257"/>
                    <a:pt x="19972" y="5467"/>
                    <a:pt x="19824" y="5644"/>
                  </a:cubicBezTo>
                  <a:cubicBezTo>
                    <a:pt x="19788" y="5687"/>
                    <a:pt x="19741" y="5705"/>
                    <a:pt x="19693" y="5705"/>
                  </a:cubicBezTo>
                  <a:cubicBezTo>
                    <a:pt x="19568" y="5705"/>
                    <a:pt x="19438" y="5581"/>
                    <a:pt x="19485" y="5447"/>
                  </a:cubicBezTo>
                  <a:cubicBezTo>
                    <a:pt x="19569" y="5207"/>
                    <a:pt x="19462" y="4929"/>
                    <a:pt x="19200" y="4861"/>
                  </a:cubicBezTo>
                  <a:cubicBezTo>
                    <a:pt x="19159" y="4850"/>
                    <a:pt x="19119" y="4845"/>
                    <a:pt x="19079" y="4845"/>
                  </a:cubicBezTo>
                  <a:cubicBezTo>
                    <a:pt x="18889" y="4845"/>
                    <a:pt x="18718" y="4963"/>
                    <a:pt x="18601" y="5112"/>
                  </a:cubicBezTo>
                  <a:cubicBezTo>
                    <a:pt x="18570" y="5153"/>
                    <a:pt x="18526" y="5171"/>
                    <a:pt x="18481" y="5171"/>
                  </a:cubicBezTo>
                  <a:cubicBezTo>
                    <a:pt x="18362" y="5171"/>
                    <a:pt x="18234" y="5052"/>
                    <a:pt x="18283" y="4927"/>
                  </a:cubicBezTo>
                  <a:cubicBezTo>
                    <a:pt x="18429" y="4559"/>
                    <a:pt x="18169" y="4249"/>
                    <a:pt x="17868" y="4249"/>
                  </a:cubicBezTo>
                  <a:cubicBezTo>
                    <a:pt x="17744" y="4249"/>
                    <a:pt x="17612" y="4301"/>
                    <a:pt x="17500" y="4425"/>
                  </a:cubicBezTo>
                  <a:cubicBezTo>
                    <a:pt x="17469" y="4459"/>
                    <a:pt x="17429" y="4473"/>
                    <a:pt x="17388" y="4473"/>
                  </a:cubicBezTo>
                  <a:cubicBezTo>
                    <a:pt x="17281" y="4473"/>
                    <a:pt x="17170" y="4374"/>
                    <a:pt x="17213" y="4257"/>
                  </a:cubicBezTo>
                  <a:cubicBezTo>
                    <a:pt x="17289" y="4056"/>
                    <a:pt x="17269" y="3810"/>
                    <a:pt x="17073" y="3682"/>
                  </a:cubicBezTo>
                  <a:cubicBezTo>
                    <a:pt x="17014" y="3644"/>
                    <a:pt x="16949" y="3626"/>
                    <a:pt x="16883" y="3626"/>
                  </a:cubicBezTo>
                  <a:cubicBezTo>
                    <a:pt x="16735" y="3626"/>
                    <a:pt x="16588" y="3717"/>
                    <a:pt x="16535" y="3869"/>
                  </a:cubicBezTo>
                  <a:cubicBezTo>
                    <a:pt x="16512" y="3936"/>
                    <a:pt x="16441" y="3987"/>
                    <a:pt x="16371" y="3987"/>
                  </a:cubicBezTo>
                  <a:cubicBezTo>
                    <a:pt x="16334" y="3987"/>
                    <a:pt x="16297" y="3973"/>
                    <a:pt x="16269" y="3940"/>
                  </a:cubicBezTo>
                  <a:cubicBezTo>
                    <a:pt x="16171" y="3825"/>
                    <a:pt x="16119" y="3716"/>
                    <a:pt x="16081" y="3570"/>
                  </a:cubicBezTo>
                  <a:cubicBezTo>
                    <a:pt x="16050" y="3439"/>
                    <a:pt x="16023" y="3130"/>
                    <a:pt x="15856" y="3130"/>
                  </a:cubicBezTo>
                  <a:cubicBezTo>
                    <a:pt x="15825" y="3130"/>
                    <a:pt x="15789" y="3141"/>
                    <a:pt x="15747" y="3166"/>
                  </a:cubicBezTo>
                  <a:cubicBezTo>
                    <a:pt x="15653" y="3223"/>
                    <a:pt x="15616" y="3369"/>
                    <a:pt x="15514" y="3431"/>
                  </a:cubicBezTo>
                  <a:cubicBezTo>
                    <a:pt x="15456" y="3466"/>
                    <a:pt x="15402" y="3479"/>
                    <a:pt x="15344" y="3479"/>
                  </a:cubicBezTo>
                  <a:cubicBezTo>
                    <a:pt x="15313" y="3479"/>
                    <a:pt x="15281" y="3476"/>
                    <a:pt x="15247" y="3469"/>
                  </a:cubicBezTo>
                  <a:cubicBezTo>
                    <a:pt x="15158" y="3457"/>
                    <a:pt x="15105" y="3347"/>
                    <a:pt x="15129" y="3265"/>
                  </a:cubicBezTo>
                  <a:cubicBezTo>
                    <a:pt x="15196" y="3041"/>
                    <a:pt x="14981" y="2901"/>
                    <a:pt x="14781" y="2901"/>
                  </a:cubicBezTo>
                  <a:cubicBezTo>
                    <a:pt x="14752" y="2901"/>
                    <a:pt x="14723" y="2904"/>
                    <a:pt x="14696" y="2910"/>
                  </a:cubicBezTo>
                  <a:cubicBezTo>
                    <a:pt x="14493" y="2956"/>
                    <a:pt x="14336" y="3110"/>
                    <a:pt x="14196" y="3253"/>
                  </a:cubicBezTo>
                  <a:cubicBezTo>
                    <a:pt x="14162" y="3290"/>
                    <a:pt x="14122" y="3305"/>
                    <a:pt x="14083" y="3305"/>
                  </a:cubicBezTo>
                  <a:cubicBezTo>
                    <a:pt x="13997" y="3305"/>
                    <a:pt x="13915" y="3229"/>
                    <a:pt x="13906" y="3133"/>
                  </a:cubicBezTo>
                  <a:cubicBezTo>
                    <a:pt x="13867" y="2766"/>
                    <a:pt x="13602" y="2568"/>
                    <a:pt x="13311" y="2568"/>
                  </a:cubicBezTo>
                  <a:cubicBezTo>
                    <a:pt x="13151" y="2568"/>
                    <a:pt x="12983" y="2628"/>
                    <a:pt x="12841" y="2754"/>
                  </a:cubicBezTo>
                  <a:cubicBezTo>
                    <a:pt x="12800" y="2791"/>
                    <a:pt x="12750" y="2807"/>
                    <a:pt x="12702" y="2807"/>
                  </a:cubicBezTo>
                  <a:cubicBezTo>
                    <a:pt x="12581" y="2807"/>
                    <a:pt x="12468" y="2703"/>
                    <a:pt x="12508" y="2560"/>
                  </a:cubicBezTo>
                  <a:cubicBezTo>
                    <a:pt x="12567" y="2338"/>
                    <a:pt x="12466" y="2109"/>
                    <a:pt x="12259" y="2004"/>
                  </a:cubicBezTo>
                  <a:cubicBezTo>
                    <a:pt x="12182" y="1964"/>
                    <a:pt x="12101" y="1947"/>
                    <a:pt x="12021" y="1947"/>
                  </a:cubicBezTo>
                  <a:cubicBezTo>
                    <a:pt x="11834" y="1947"/>
                    <a:pt x="11646" y="2040"/>
                    <a:pt x="11508" y="2162"/>
                  </a:cubicBezTo>
                  <a:cubicBezTo>
                    <a:pt x="11470" y="2196"/>
                    <a:pt x="11425" y="2211"/>
                    <a:pt x="11381" y="2211"/>
                  </a:cubicBezTo>
                  <a:cubicBezTo>
                    <a:pt x="11271" y="2211"/>
                    <a:pt x="11169" y="2115"/>
                    <a:pt x="11203" y="1984"/>
                  </a:cubicBezTo>
                  <a:cubicBezTo>
                    <a:pt x="11289" y="1654"/>
                    <a:pt x="11049" y="1402"/>
                    <a:pt x="10775" y="1402"/>
                  </a:cubicBezTo>
                  <a:cubicBezTo>
                    <a:pt x="10667" y="1402"/>
                    <a:pt x="10553" y="1442"/>
                    <a:pt x="10452" y="1532"/>
                  </a:cubicBezTo>
                  <a:cubicBezTo>
                    <a:pt x="10414" y="1566"/>
                    <a:pt x="10372" y="1580"/>
                    <a:pt x="10332" y="1580"/>
                  </a:cubicBezTo>
                  <a:cubicBezTo>
                    <a:pt x="10212" y="1580"/>
                    <a:pt x="10109" y="1452"/>
                    <a:pt x="10176" y="1318"/>
                  </a:cubicBezTo>
                  <a:cubicBezTo>
                    <a:pt x="10330" y="1023"/>
                    <a:pt x="10113" y="748"/>
                    <a:pt x="9867" y="748"/>
                  </a:cubicBezTo>
                  <a:cubicBezTo>
                    <a:pt x="9766" y="748"/>
                    <a:pt x="9659" y="795"/>
                    <a:pt x="9571" y="905"/>
                  </a:cubicBezTo>
                  <a:cubicBezTo>
                    <a:pt x="9538" y="946"/>
                    <a:pt x="9495" y="963"/>
                    <a:pt x="9452" y="963"/>
                  </a:cubicBezTo>
                  <a:cubicBezTo>
                    <a:pt x="9339" y="963"/>
                    <a:pt x="9221" y="848"/>
                    <a:pt x="9263" y="727"/>
                  </a:cubicBezTo>
                  <a:cubicBezTo>
                    <a:pt x="9354" y="458"/>
                    <a:pt x="9156" y="244"/>
                    <a:pt x="8942" y="244"/>
                  </a:cubicBezTo>
                  <a:cubicBezTo>
                    <a:pt x="8842" y="244"/>
                    <a:pt x="8739" y="291"/>
                    <a:pt x="8659" y="400"/>
                  </a:cubicBezTo>
                  <a:cubicBezTo>
                    <a:pt x="8623" y="450"/>
                    <a:pt x="8570" y="474"/>
                    <a:pt x="8519" y="474"/>
                  </a:cubicBezTo>
                  <a:cubicBezTo>
                    <a:pt x="8456" y="474"/>
                    <a:pt x="8395" y="436"/>
                    <a:pt x="8368" y="362"/>
                  </a:cubicBezTo>
                  <a:cubicBezTo>
                    <a:pt x="8289" y="144"/>
                    <a:pt x="8107" y="35"/>
                    <a:pt x="7926" y="35"/>
                  </a:cubicBezTo>
                  <a:cubicBezTo>
                    <a:pt x="7741" y="35"/>
                    <a:pt x="7557" y="149"/>
                    <a:pt x="7489" y="378"/>
                  </a:cubicBezTo>
                  <a:cubicBezTo>
                    <a:pt x="7468" y="451"/>
                    <a:pt x="7400" y="486"/>
                    <a:pt x="7334" y="486"/>
                  </a:cubicBezTo>
                  <a:cubicBezTo>
                    <a:pt x="7253" y="486"/>
                    <a:pt x="7174" y="434"/>
                    <a:pt x="7185" y="336"/>
                  </a:cubicBezTo>
                  <a:cubicBezTo>
                    <a:pt x="7209" y="133"/>
                    <a:pt x="7026" y="1"/>
                    <a:pt x="683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35"/>
            <p:cNvSpPr/>
            <p:nvPr/>
          </p:nvSpPr>
          <p:spPr>
            <a:xfrm>
              <a:off x="3286287" y="2073543"/>
              <a:ext cx="173801" cy="148505"/>
            </a:xfrm>
            <a:custGeom>
              <a:rect b="b" l="l" r="r" t="t"/>
              <a:pathLst>
                <a:path extrusionOk="0" h="4307" w="5041">
                  <a:moveTo>
                    <a:pt x="4722" y="0"/>
                  </a:moveTo>
                  <a:cubicBezTo>
                    <a:pt x="4142" y="694"/>
                    <a:pt x="3325" y="1079"/>
                    <a:pt x="2428" y="1200"/>
                  </a:cubicBezTo>
                  <a:cubicBezTo>
                    <a:pt x="2200" y="1230"/>
                    <a:pt x="1971" y="1245"/>
                    <a:pt x="1741" y="1245"/>
                  </a:cubicBezTo>
                  <a:cubicBezTo>
                    <a:pt x="1431" y="1245"/>
                    <a:pt x="1122" y="1218"/>
                    <a:pt x="815" y="1168"/>
                  </a:cubicBezTo>
                  <a:cubicBezTo>
                    <a:pt x="500" y="1115"/>
                    <a:pt x="220" y="1036"/>
                    <a:pt x="10" y="839"/>
                  </a:cubicBezTo>
                  <a:lnTo>
                    <a:pt x="10" y="839"/>
                  </a:lnTo>
                  <a:cubicBezTo>
                    <a:pt x="0" y="1043"/>
                    <a:pt x="47" y="1253"/>
                    <a:pt x="79" y="1456"/>
                  </a:cubicBezTo>
                  <a:cubicBezTo>
                    <a:pt x="106" y="1610"/>
                    <a:pt x="129" y="1762"/>
                    <a:pt x="147" y="1918"/>
                  </a:cubicBezTo>
                  <a:cubicBezTo>
                    <a:pt x="169" y="2089"/>
                    <a:pt x="161" y="2250"/>
                    <a:pt x="161" y="2417"/>
                  </a:cubicBezTo>
                  <a:cubicBezTo>
                    <a:pt x="1630" y="3049"/>
                    <a:pt x="3100" y="3683"/>
                    <a:pt x="4573" y="4306"/>
                  </a:cubicBezTo>
                  <a:cubicBezTo>
                    <a:pt x="4303" y="3817"/>
                    <a:pt x="4420" y="3218"/>
                    <a:pt x="4856" y="2845"/>
                  </a:cubicBezTo>
                  <a:cubicBezTo>
                    <a:pt x="4770" y="2482"/>
                    <a:pt x="4790" y="2099"/>
                    <a:pt x="4951" y="1757"/>
                  </a:cubicBezTo>
                  <a:cubicBezTo>
                    <a:pt x="4980" y="1698"/>
                    <a:pt x="5010" y="1647"/>
                    <a:pt x="5041" y="1599"/>
                  </a:cubicBezTo>
                  <a:cubicBezTo>
                    <a:pt x="5038" y="1586"/>
                    <a:pt x="5035" y="1578"/>
                    <a:pt x="5032" y="1567"/>
                  </a:cubicBezTo>
                  <a:cubicBezTo>
                    <a:pt x="5012" y="1188"/>
                    <a:pt x="4968" y="823"/>
                    <a:pt x="4868" y="455"/>
                  </a:cubicBezTo>
                  <a:cubicBezTo>
                    <a:pt x="4826" y="304"/>
                    <a:pt x="4783" y="146"/>
                    <a:pt x="472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35"/>
            <p:cNvSpPr/>
            <p:nvPr/>
          </p:nvSpPr>
          <p:spPr>
            <a:xfrm>
              <a:off x="3287977" y="2058442"/>
              <a:ext cx="154356" cy="46341"/>
            </a:xfrm>
            <a:custGeom>
              <a:rect b="b" l="l" r="r" t="t"/>
              <a:pathLst>
                <a:path extrusionOk="0" h="1344" w="4477">
                  <a:moveTo>
                    <a:pt x="2916" y="1"/>
                  </a:moveTo>
                  <a:cubicBezTo>
                    <a:pt x="2610" y="1"/>
                    <a:pt x="2304" y="17"/>
                    <a:pt x="2003" y="55"/>
                  </a:cubicBezTo>
                  <a:cubicBezTo>
                    <a:pt x="1379" y="134"/>
                    <a:pt x="540" y="300"/>
                    <a:pt x="119" y="815"/>
                  </a:cubicBezTo>
                  <a:cubicBezTo>
                    <a:pt x="62" y="887"/>
                    <a:pt x="25" y="961"/>
                    <a:pt x="0" y="1040"/>
                  </a:cubicBezTo>
                  <a:cubicBezTo>
                    <a:pt x="302" y="1241"/>
                    <a:pt x="728" y="1289"/>
                    <a:pt x="1070" y="1318"/>
                  </a:cubicBezTo>
                  <a:cubicBezTo>
                    <a:pt x="1257" y="1334"/>
                    <a:pt x="1445" y="1343"/>
                    <a:pt x="1633" y="1343"/>
                  </a:cubicBezTo>
                  <a:cubicBezTo>
                    <a:pt x="1896" y="1343"/>
                    <a:pt x="2159" y="1325"/>
                    <a:pt x="2419" y="1279"/>
                  </a:cubicBezTo>
                  <a:cubicBezTo>
                    <a:pt x="3201" y="1142"/>
                    <a:pt x="3942" y="767"/>
                    <a:pt x="4476" y="175"/>
                  </a:cubicBezTo>
                  <a:cubicBezTo>
                    <a:pt x="4388" y="112"/>
                    <a:pt x="4280" y="86"/>
                    <a:pt x="4149" y="74"/>
                  </a:cubicBezTo>
                  <a:cubicBezTo>
                    <a:pt x="3743" y="30"/>
                    <a:pt x="3329" y="1"/>
                    <a:pt x="29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35"/>
            <p:cNvSpPr/>
            <p:nvPr/>
          </p:nvSpPr>
          <p:spPr>
            <a:xfrm>
              <a:off x="3210401" y="1869812"/>
              <a:ext cx="175594" cy="80821"/>
            </a:xfrm>
            <a:custGeom>
              <a:rect b="b" l="l" r="r" t="t"/>
              <a:pathLst>
                <a:path extrusionOk="0" h="2344" w="5093">
                  <a:moveTo>
                    <a:pt x="1" y="1"/>
                  </a:moveTo>
                  <a:cubicBezTo>
                    <a:pt x="18" y="56"/>
                    <a:pt x="34" y="112"/>
                    <a:pt x="42" y="173"/>
                  </a:cubicBezTo>
                  <a:cubicBezTo>
                    <a:pt x="58" y="281"/>
                    <a:pt x="77" y="386"/>
                    <a:pt x="87" y="495"/>
                  </a:cubicBezTo>
                  <a:cubicBezTo>
                    <a:pt x="109" y="692"/>
                    <a:pt x="125" y="892"/>
                    <a:pt x="144" y="1093"/>
                  </a:cubicBezTo>
                  <a:cubicBezTo>
                    <a:pt x="144" y="1095"/>
                    <a:pt x="141" y="1098"/>
                    <a:pt x="141" y="1100"/>
                  </a:cubicBezTo>
                  <a:cubicBezTo>
                    <a:pt x="333" y="1093"/>
                    <a:pt x="560" y="890"/>
                    <a:pt x="706" y="826"/>
                  </a:cubicBezTo>
                  <a:cubicBezTo>
                    <a:pt x="804" y="782"/>
                    <a:pt x="909" y="753"/>
                    <a:pt x="1014" y="753"/>
                  </a:cubicBezTo>
                  <a:cubicBezTo>
                    <a:pt x="1076" y="753"/>
                    <a:pt x="1138" y="763"/>
                    <a:pt x="1198" y="785"/>
                  </a:cubicBezTo>
                  <a:cubicBezTo>
                    <a:pt x="1377" y="849"/>
                    <a:pt x="1473" y="1039"/>
                    <a:pt x="1647" y="1100"/>
                  </a:cubicBezTo>
                  <a:cubicBezTo>
                    <a:pt x="1899" y="1184"/>
                    <a:pt x="2229" y="1117"/>
                    <a:pt x="2336" y="1395"/>
                  </a:cubicBezTo>
                  <a:cubicBezTo>
                    <a:pt x="2390" y="1377"/>
                    <a:pt x="2444" y="1361"/>
                    <a:pt x="2504" y="1351"/>
                  </a:cubicBezTo>
                  <a:cubicBezTo>
                    <a:pt x="2573" y="1339"/>
                    <a:pt x="2643" y="1334"/>
                    <a:pt x="2713" y="1334"/>
                  </a:cubicBezTo>
                  <a:cubicBezTo>
                    <a:pt x="2957" y="1334"/>
                    <a:pt x="3201" y="1405"/>
                    <a:pt x="3396" y="1558"/>
                  </a:cubicBezTo>
                  <a:cubicBezTo>
                    <a:pt x="3635" y="1745"/>
                    <a:pt x="3776" y="2046"/>
                    <a:pt x="3858" y="2343"/>
                  </a:cubicBezTo>
                  <a:cubicBezTo>
                    <a:pt x="3904" y="2276"/>
                    <a:pt x="3954" y="2215"/>
                    <a:pt x="4015" y="2162"/>
                  </a:cubicBezTo>
                  <a:cubicBezTo>
                    <a:pt x="4206" y="1995"/>
                    <a:pt x="4455" y="1901"/>
                    <a:pt x="4702" y="1901"/>
                  </a:cubicBezTo>
                  <a:cubicBezTo>
                    <a:pt x="4808" y="1901"/>
                    <a:pt x="4913" y="1918"/>
                    <a:pt x="5013" y="1955"/>
                  </a:cubicBezTo>
                  <a:lnTo>
                    <a:pt x="5092" y="1730"/>
                  </a:lnTo>
                  <a:cubicBezTo>
                    <a:pt x="4353" y="1467"/>
                    <a:pt x="3615" y="1205"/>
                    <a:pt x="2877" y="943"/>
                  </a:cubicBezTo>
                  <a:cubicBezTo>
                    <a:pt x="2240" y="717"/>
                    <a:pt x="1604" y="495"/>
                    <a:pt x="964" y="272"/>
                  </a:cubicBezTo>
                  <a:cubicBezTo>
                    <a:pt x="654" y="163"/>
                    <a:pt x="332" y="2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35"/>
            <p:cNvSpPr/>
            <p:nvPr/>
          </p:nvSpPr>
          <p:spPr>
            <a:xfrm>
              <a:off x="2999602" y="1908255"/>
              <a:ext cx="279406" cy="136989"/>
            </a:xfrm>
            <a:custGeom>
              <a:rect b="b" l="l" r="r" t="t"/>
              <a:pathLst>
                <a:path extrusionOk="0" h="3973" w="8104">
                  <a:moveTo>
                    <a:pt x="5598" y="1"/>
                  </a:moveTo>
                  <a:cubicBezTo>
                    <a:pt x="5575" y="1"/>
                    <a:pt x="5549" y="3"/>
                    <a:pt x="5520" y="10"/>
                  </a:cubicBezTo>
                  <a:cubicBezTo>
                    <a:pt x="5406" y="37"/>
                    <a:pt x="5311" y="114"/>
                    <a:pt x="5224" y="191"/>
                  </a:cubicBezTo>
                  <a:cubicBezTo>
                    <a:pt x="5062" y="340"/>
                    <a:pt x="4937" y="527"/>
                    <a:pt x="4747" y="651"/>
                  </a:cubicBezTo>
                  <a:cubicBezTo>
                    <a:pt x="4618" y="734"/>
                    <a:pt x="4471" y="792"/>
                    <a:pt x="4316" y="792"/>
                  </a:cubicBezTo>
                  <a:cubicBezTo>
                    <a:pt x="4308" y="792"/>
                    <a:pt x="4300" y="792"/>
                    <a:pt x="4292" y="792"/>
                  </a:cubicBezTo>
                  <a:cubicBezTo>
                    <a:pt x="4132" y="787"/>
                    <a:pt x="3950" y="641"/>
                    <a:pt x="3790" y="641"/>
                  </a:cubicBezTo>
                  <a:cubicBezTo>
                    <a:pt x="3736" y="641"/>
                    <a:pt x="3684" y="658"/>
                    <a:pt x="3636" y="703"/>
                  </a:cubicBezTo>
                  <a:cubicBezTo>
                    <a:pt x="3370" y="958"/>
                    <a:pt x="3363" y="1390"/>
                    <a:pt x="2933" y="1457"/>
                  </a:cubicBezTo>
                  <a:cubicBezTo>
                    <a:pt x="2887" y="1465"/>
                    <a:pt x="2841" y="1467"/>
                    <a:pt x="2796" y="1467"/>
                  </a:cubicBezTo>
                  <a:cubicBezTo>
                    <a:pt x="2683" y="1467"/>
                    <a:pt x="2573" y="1451"/>
                    <a:pt x="2460" y="1451"/>
                  </a:cubicBezTo>
                  <a:cubicBezTo>
                    <a:pt x="2385" y="1451"/>
                    <a:pt x="2309" y="1458"/>
                    <a:pt x="2230" y="1483"/>
                  </a:cubicBezTo>
                  <a:cubicBezTo>
                    <a:pt x="2021" y="1551"/>
                    <a:pt x="1847" y="1698"/>
                    <a:pt x="1699" y="1859"/>
                  </a:cubicBezTo>
                  <a:cubicBezTo>
                    <a:pt x="1538" y="2035"/>
                    <a:pt x="1430" y="2235"/>
                    <a:pt x="1312" y="2438"/>
                  </a:cubicBezTo>
                  <a:cubicBezTo>
                    <a:pt x="1240" y="2562"/>
                    <a:pt x="1162" y="2683"/>
                    <a:pt x="1029" y="2745"/>
                  </a:cubicBezTo>
                  <a:cubicBezTo>
                    <a:pt x="934" y="2787"/>
                    <a:pt x="834" y="2789"/>
                    <a:pt x="734" y="2789"/>
                  </a:cubicBezTo>
                  <a:cubicBezTo>
                    <a:pt x="722" y="2789"/>
                    <a:pt x="709" y="2789"/>
                    <a:pt x="697" y="2789"/>
                  </a:cubicBezTo>
                  <a:cubicBezTo>
                    <a:pt x="591" y="2789"/>
                    <a:pt x="486" y="2792"/>
                    <a:pt x="386" y="2841"/>
                  </a:cubicBezTo>
                  <a:cubicBezTo>
                    <a:pt x="161" y="2949"/>
                    <a:pt x="30" y="3176"/>
                    <a:pt x="33" y="3420"/>
                  </a:cubicBezTo>
                  <a:cubicBezTo>
                    <a:pt x="36" y="3462"/>
                    <a:pt x="20" y="3492"/>
                    <a:pt x="0" y="3516"/>
                  </a:cubicBezTo>
                  <a:cubicBezTo>
                    <a:pt x="350" y="3666"/>
                    <a:pt x="699" y="3818"/>
                    <a:pt x="1050" y="3972"/>
                  </a:cubicBezTo>
                  <a:cubicBezTo>
                    <a:pt x="1254" y="3145"/>
                    <a:pt x="2193" y="2595"/>
                    <a:pt x="2947" y="2370"/>
                  </a:cubicBezTo>
                  <a:cubicBezTo>
                    <a:pt x="3243" y="2280"/>
                    <a:pt x="3578" y="2218"/>
                    <a:pt x="3911" y="2204"/>
                  </a:cubicBezTo>
                  <a:cubicBezTo>
                    <a:pt x="3998" y="1478"/>
                    <a:pt x="4813" y="938"/>
                    <a:pt x="5435" y="702"/>
                  </a:cubicBezTo>
                  <a:cubicBezTo>
                    <a:pt x="5749" y="582"/>
                    <a:pt x="6091" y="522"/>
                    <a:pt x="6435" y="522"/>
                  </a:cubicBezTo>
                  <a:cubicBezTo>
                    <a:pt x="6900" y="522"/>
                    <a:pt x="7367" y="633"/>
                    <a:pt x="7768" y="855"/>
                  </a:cubicBezTo>
                  <a:cubicBezTo>
                    <a:pt x="7789" y="821"/>
                    <a:pt x="7806" y="782"/>
                    <a:pt x="7831" y="750"/>
                  </a:cubicBezTo>
                  <a:cubicBezTo>
                    <a:pt x="7908" y="642"/>
                    <a:pt x="8000" y="546"/>
                    <a:pt x="8104" y="467"/>
                  </a:cubicBezTo>
                  <a:cubicBezTo>
                    <a:pt x="8101" y="456"/>
                    <a:pt x="8097" y="447"/>
                    <a:pt x="8094" y="434"/>
                  </a:cubicBezTo>
                  <a:cubicBezTo>
                    <a:pt x="8081" y="319"/>
                    <a:pt x="7655" y="311"/>
                    <a:pt x="7557" y="267"/>
                  </a:cubicBezTo>
                  <a:cubicBezTo>
                    <a:pt x="7472" y="225"/>
                    <a:pt x="7406" y="165"/>
                    <a:pt x="7331" y="104"/>
                  </a:cubicBezTo>
                  <a:cubicBezTo>
                    <a:pt x="7260" y="48"/>
                    <a:pt x="7193" y="26"/>
                    <a:pt x="7126" y="26"/>
                  </a:cubicBezTo>
                  <a:cubicBezTo>
                    <a:pt x="7032" y="26"/>
                    <a:pt x="6939" y="70"/>
                    <a:pt x="6838" y="126"/>
                  </a:cubicBezTo>
                  <a:cubicBezTo>
                    <a:pt x="6654" y="229"/>
                    <a:pt x="6447" y="336"/>
                    <a:pt x="6246" y="336"/>
                  </a:cubicBezTo>
                  <a:cubicBezTo>
                    <a:pt x="6122" y="336"/>
                    <a:pt x="6001" y="295"/>
                    <a:pt x="5889" y="188"/>
                  </a:cubicBezTo>
                  <a:cubicBezTo>
                    <a:pt x="5789" y="93"/>
                    <a:pt x="5731" y="1"/>
                    <a:pt x="559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35"/>
            <p:cNvSpPr/>
            <p:nvPr/>
          </p:nvSpPr>
          <p:spPr>
            <a:xfrm>
              <a:off x="2944816" y="1870295"/>
              <a:ext cx="256823" cy="155194"/>
            </a:xfrm>
            <a:custGeom>
              <a:rect b="b" l="l" r="r" t="t"/>
              <a:pathLst>
                <a:path extrusionOk="0" h="4501" w="7449">
                  <a:moveTo>
                    <a:pt x="7423" y="0"/>
                  </a:moveTo>
                  <a:lnTo>
                    <a:pt x="7423" y="0"/>
                  </a:lnTo>
                  <a:cubicBezTo>
                    <a:pt x="7185" y="42"/>
                    <a:pt x="6969" y="155"/>
                    <a:pt x="6749" y="273"/>
                  </a:cubicBezTo>
                  <a:cubicBezTo>
                    <a:pt x="5574" y="910"/>
                    <a:pt x="4401" y="1555"/>
                    <a:pt x="3230" y="2195"/>
                  </a:cubicBezTo>
                  <a:cubicBezTo>
                    <a:pt x="2153" y="2783"/>
                    <a:pt x="1078" y="3372"/>
                    <a:pt x="0" y="3960"/>
                  </a:cubicBezTo>
                  <a:cubicBezTo>
                    <a:pt x="439" y="4135"/>
                    <a:pt x="875" y="4315"/>
                    <a:pt x="1310" y="4501"/>
                  </a:cubicBezTo>
                  <a:cubicBezTo>
                    <a:pt x="1310" y="4153"/>
                    <a:pt x="1503" y="3826"/>
                    <a:pt x="1823" y="3677"/>
                  </a:cubicBezTo>
                  <a:cubicBezTo>
                    <a:pt x="1931" y="3626"/>
                    <a:pt x="2028" y="3619"/>
                    <a:pt x="2129" y="3619"/>
                  </a:cubicBezTo>
                  <a:cubicBezTo>
                    <a:pt x="2172" y="3619"/>
                    <a:pt x="2215" y="3620"/>
                    <a:pt x="2260" y="3620"/>
                  </a:cubicBezTo>
                  <a:cubicBezTo>
                    <a:pt x="2295" y="3620"/>
                    <a:pt x="2331" y="3619"/>
                    <a:pt x="2369" y="3616"/>
                  </a:cubicBezTo>
                  <a:cubicBezTo>
                    <a:pt x="2652" y="3593"/>
                    <a:pt x="2741" y="3266"/>
                    <a:pt x="2885" y="3065"/>
                  </a:cubicBezTo>
                  <a:cubicBezTo>
                    <a:pt x="3088" y="2786"/>
                    <a:pt x="3342" y="2542"/>
                    <a:pt x="3655" y="2389"/>
                  </a:cubicBezTo>
                  <a:cubicBezTo>
                    <a:pt x="3793" y="2324"/>
                    <a:pt x="3939" y="2277"/>
                    <a:pt x="4093" y="2264"/>
                  </a:cubicBezTo>
                  <a:cubicBezTo>
                    <a:pt x="4366" y="2241"/>
                    <a:pt x="4529" y="2245"/>
                    <a:pt x="4681" y="1980"/>
                  </a:cubicBezTo>
                  <a:cubicBezTo>
                    <a:pt x="4830" y="1722"/>
                    <a:pt x="5004" y="1393"/>
                    <a:pt x="5345" y="1393"/>
                  </a:cubicBezTo>
                  <a:cubicBezTo>
                    <a:pt x="5353" y="1393"/>
                    <a:pt x="5361" y="1394"/>
                    <a:pt x="5369" y="1394"/>
                  </a:cubicBezTo>
                  <a:cubicBezTo>
                    <a:pt x="5550" y="1401"/>
                    <a:pt x="5676" y="1543"/>
                    <a:pt x="5845" y="1575"/>
                  </a:cubicBezTo>
                  <a:cubicBezTo>
                    <a:pt x="5868" y="1580"/>
                    <a:pt x="5890" y="1582"/>
                    <a:pt x="5912" y="1582"/>
                  </a:cubicBezTo>
                  <a:cubicBezTo>
                    <a:pt x="6143" y="1582"/>
                    <a:pt x="6326" y="1353"/>
                    <a:pt x="6469" y="1203"/>
                  </a:cubicBezTo>
                  <a:cubicBezTo>
                    <a:pt x="6664" y="994"/>
                    <a:pt x="6910" y="783"/>
                    <a:pt x="7206" y="783"/>
                  </a:cubicBezTo>
                  <a:cubicBezTo>
                    <a:pt x="7252" y="783"/>
                    <a:pt x="7299" y="788"/>
                    <a:pt x="7348" y="799"/>
                  </a:cubicBezTo>
                  <a:cubicBezTo>
                    <a:pt x="7388" y="809"/>
                    <a:pt x="7417" y="823"/>
                    <a:pt x="7449" y="841"/>
                  </a:cubicBezTo>
                  <a:cubicBezTo>
                    <a:pt x="7438" y="721"/>
                    <a:pt x="7427" y="600"/>
                    <a:pt x="7420" y="480"/>
                  </a:cubicBezTo>
                  <a:cubicBezTo>
                    <a:pt x="7412" y="381"/>
                    <a:pt x="7412" y="279"/>
                    <a:pt x="7407" y="179"/>
                  </a:cubicBezTo>
                  <a:cubicBezTo>
                    <a:pt x="7405" y="117"/>
                    <a:pt x="7414" y="60"/>
                    <a:pt x="7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35"/>
            <p:cNvSpPr/>
            <p:nvPr/>
          </p:nvSpPr>
          <p:spPr>
            <a:xfrm>
              <a:off x="2875032" y="2049546"/>
              <a:ext cx="299092" cy="157574"/>
            </a:xfrm>
            <a:custGeom>
              <a:rect b="b" l="l" r="r" t="t"/>
              <a:pathLst>
                <a:path extrusionOk="0" h="4570" w="8675">
                  <a:moveTo>
                    <a:pt x="1" y="0"/>
                  </a:moveTo>
                  <a:lnTo>
                    <a:pt x="1" y="0"/>
                  </a:lnTo>
                  <a:cubicBezTo>
                    <a:pt x="45" y="460"/>
                    <a:pt x="96" y="926"/>
                    <a:pt x="125" y="1388"/>
                  </a:cubicBezTo>
                  <a:cubicBezTo>
                    <a:pt x="228" y="1342"/>
                    <a:pt x="340" y="1319"/>
                    <a:pt x="452" y="1319"/>
                  </a:cubicBezTo>
                  <a:cubicBezTo>
                    <a:pt x="677" y="1319"/>
                    <a:pt x="900" y="1413"/>
                    <a:pt x="1050" y="1604"/>
                  </a:cubicBezTo>
                  <a:cubicBezTo>
                    <a:pt x="1174" y="1506"/>
                    <a:pt x="1317" y="1462"/>
                    <a:pt x="1458" y="1462"/>
                  </a:cubicBezTo>
                  <a:cubicBezTo>
                    <a:pt x="1759" y="1462"/>
                    <a:pt x="2054" y="1664"/>
                    <a:pt x="2135" y="1970"/>
                  </a:cubicBezTo>
                  <a:cubicBezTo>
                    <a:pt x="2212" y="1943"/>
                    <a:pt x="2295" y="1930"/>
                    <a:pt x="2377" y="1930"/>
                  </a:cubicBezTo>
                  <a:cubicBezTo>
                    <a:pt x="2524" y="1930"/>
                    <a:pt x="2671" y="1973"/>
                    <a:pt x="2794" y="2065"/>
                  </a:cubicBezTo>
                  <a:cubicBezTo>
                    <a:pt x="2978" y="2204"/>
                    <a:pt x="3070" y="2416"/>
                    <a:pt x="3073" y="2631"/>
                  </a:cubicBezTo>
                  <a:cubicBezTo>
                    <a:pt x="3137" y="2615"/>
                    <a:pt x="3201" y="2607"/>
                    <a:pt x="3265" y="2607"/>
                  </a:cubicBezTo>
                  <a:cubicBezTo>
                    <a:pt x="3632" y="2607"/>
                    <a:pt x="3970" y="2866"/>
                    <a:pt x="4056" y="3241"/>
                  </a:cubicBezTo>
                  <a:cubicBezTo>
                    <a:pt x="4207" y="3167"/>
                    <a:pt x="4372" y="3124"/>
                    <a:pt x="4537" y="3124"/>
                  </a:cubicBezTo>
                  <a:cubicBezTo>
                    <a:pt x="4678" y="3124"/>
                    <a:pt x="4820" y="3155"/>
                    <a:pt x="4953" y="3226"/>
                  </a:cubicBezTo>
                  <a:cubicBezTo>
                    <a:pt x="5185" y="3351"/>
                    <a:pt x="5340" y="3569"/>
                    <a:pt x="5394" y="3812"/>
                  </a:cubicBezTo>
                  <a:cubicBezTo>
                    <a:pt x="5503" y="3771"/>
                    <a:pt x="5614" y="3752"/>
                    <a:pt x="5725" y="3752"/>
                  </a:cubicBezTo>
                  <a:cubicBezTo>
                    <a:pt x="6116" y="3752"/>
                    <a:pt x="6493" y="3992"/>
                    <a:pt x="6661" y="4369"/>
                  </a:cubicBezTo>
                  <a:cubicBezTo>
                    <a:pt x="6847" y="4221"/>
                    <a:pt x="7065" y="4109"/>
                    <a:pt x="7298" y="4109"/>
                  </a:cubicBezTo>
                  <a:cubicBezTo>
                    <a:pt x="7369" y="4109"/>
                    <a:pt x="7441" y="4119"/>
                    <a:pt x="7514" y="4142"/>
                  </a:cubicBezTo>
                  <a:cubicBezTo>
                    <a:pt x="7723" y="4208"/>
                    <a:pt x="7884" y="4373"/>
                    <a:pt x="7946" y="4569"/>
                  </a:cubicBezTo>
                  <a:cubicBezTo>
                    <a:pt x="8013" y="4488"/>
                    <a:pt x="8087" y="4394"/>
                    <a:pt x="8114" y="4376"/>
                  </a:cubicBezTo>
                  <a:cubicBezTo>
                    <a:pt x="8182" y="4332"/>
                    <a:pt x="8257" y="4309"/>
                    <a:pt x="8332" y="4309"/>
                  </a:cubicBezTo>
                  <a:cubicBezTo>
                    <a:pt x="8386" y="4309"/>
                    <a:pt x="8440" y="4320"/>
                    <a:pt x="8493" y="4344"/>
                  </a:cubicBezTo>
                  <a:lnTo>
                    <a:pt x="8675" y="3951"/>
                  </a:lnTo>
                  <a:cubicBezTo>
                    <a:pt x="8128" y="3698"/>
                    <a:pt x="7584" y="3441"/>
                    <a:pt x="7036" y="3188"/>
                  </a:cubicBezTo>
                  <a:cubicBezTo>
                    <a:pt x="4703" y="2103"/>
                    <a:pt x="2354" y="104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35"/>
            <p:cNvSpPr/>
            <p:nvPr/>
          </p:nvSpPr>
          <p:spPr>
            <a:xfrm>
              <a:off x="2921647" y="2231005"/>
              <a:ext cx="219553" cy="135679"/>
            </a:xfrm>
            <a:custGeom>
              <a:rect b="b" l="l" r="r" t="t"/>
              <a:pathLst>
                <a:path extrusionOk="0" h="3935" w="6368">
                  <a:moveTo>
                    <a:pt x="2556" y="0"/>
                  </a:moveTo>
                  <a:cubicBezTo>
                    <a:pt x="2270" y="0"/>
                    <a:pt x="1983" y="22"/>
                    <a:pt x="1698" y="61"/>
                  </a:cubicBezTo>
                  <a:cubicBezTo>
                    <a:pt x="1322" y="174"/>
                    <a:pt x="969" y="361"/>
                    <a:pt x="673" y="641"/>
                  </a:cubicBezTo>
                  <a:cubicBezTo>
                    <a:pt x="604" y="747"/>
                    <a:pt x="549" y="863"/>
                    <a:pt x="512" y="978"/>
                  </a:cubicBezTo>
                  <a:cubicBezTo>
                    <a:pt x="470" y="1104"/>
                    <a:pt x="438" y="1283"/>
                    <a:pt x="596" y="1283"/>
                  </a:cubicBezTo>
                  <a:cubicBezTo>
                    <a:pt x="617" y="1283"/>
                    <a:pt x="641" y="1280"/>
                    <a:pt x="668" y="1274"/>
                  </a:cubicBezTo>
                  <a:cubicBezTo>
                    <a:pt x="783" y="1246"/>
                    <a:pt x="895" y="1201"/>
                    <a:pt x="1005" y="1157"/>
                  </a:cubicBezTo>
                  <a:cubicBezTo>
                    <a:pt x="1250" y="1053"/>
                    <a:pt x="1473" y="872"/>
                    <a:pt x="1721" y="788"/>
                  </a:cubicBezTo>
                  <a:cubicBezTo>
                    <a:pt x="1768" y="772"/>
                    <a:pt x="1818" y="764"/>
                    <a:pt x="1866" y="764"/>
                  </a:cubicBezTo>
                  <a:cubicBezTo>
                    <a:pt x="2011" y="764"/>
                    <a:pt x="2150" y="836"/>
                    <a:pt x="2212" y="978"/>
                  </a:cubicBezTo>
                  <a:cubicBezTo>
                    <a:pt x="2262" y="1090"/>
                    <a:pt x="2242" y="1204"/>
                    <a:pt x="2239" y="1321"/>
                  </a:cubicBezTo>
                  <a:cubicBezTo>
                    <a:pt x="2236" y="1412"/>
                    <a:pt x="2215" y="1581"/>
                    <a:pt x="2270" y="1663"/>
                  </a:cubicBezTo>
                  <a:cubicBezTo>
                    <a:pt x="2284" y="1684"/>
                    <a:pt x="2300" y="1692"/>
                    <a:pt x="2319" y="1692"/>
                  </a:cubicBezTo>
                  <a:cubicBezTo>
                    <a:pt x="2364" y="1692"/>
                    <a:pt x="2420" y="1640"/>
                    <a:pt x="2466" y="1606"/>
                  </a:cubicBezTo>
                  <a:cubicBezTo>
                    <a:pt x="2558" y="1535"/>
                    <a:pt x="2637" y="1453"/>
                    <a:pt x="2739" y="1392"/>
                  </a:cubicBezTo>
                  <a:cubicBezTo>
                    <a:pt x="2833" y="1335"/>
                    <a:pt x="2932" y="1301"/>
                    <a:pt x="3030" y="1301"/>
                  </a:cubicBezTo>
                  <a:cubicBezTo>
                    <a:pt x="3119" y="1301"/>
                    <a:pt x="3207" y="1329"/>
                    <a:pt x="3290" y="1392"/>
                  </a:cubicBezTo>
                  <a:cubicBezTo>
                    <a:pt x="3375" y="1455"/>
                    <a:pt x="3439" y="1529"/>
                    <a:pt x="3543" y="1554"/>
                  </a:cubicBezTo>
                  <a:cubicBezTo>
                    <a:pt x="3568" y="1560"/>
                    <a:pt x="3592" y="1562"/>
                    <a:pt x="3614" y="1562"/>
                  </a:cubicBezTo>
                  <a:cubicBezTo>
                    <a:pt x="3708" y="1562"/>
                    <a:pt x="3790" y="1521"/>
                    <a:pt x="3887" y="1518"/>
                  </a:cubicBezTo>
                  <a:cubicBezTo>
                    <a:pt x="3948" y="1518"/>
                    <a:pt x="3983" y="1585"/>
                    <a:pt x="3954" y="1636"/>
                  </a:cubicBezTo>
                  <a:cubicBezTo>
                    <a:pt x="3892" y="1748"/>
                    <a:pt x="3761" y="1790"/>
                    <a:pt x="3628" y="1790"/>
                  </a:cubicBezTo>
                  <a:cubicBezTo>
                    <a:pt x="3532" y="1790"/>
                    <a:pt x="3436" y="1768"/>
                    <a:pt x="3363" y="1735"/>
                  </a:cubicBezTo>
                  <a:cubicBezTo>
                    <a:pt x="3259" y="1688"/>
                    <a:pt x="3183" y="1584"/>
                    <a:pt x="3086" y="1584"/>
                  </a:cubicBezTo>
                  <a:cubicBezTo>
                    <a:pt x="3055" y="1584"/>
                    <a:pt x="3022" y="1595"/>
                    <a:pt x="2984" y="1622"/>
                  </a:cubicBezTo>
                  <a:cubicBezTo>
                    <a:pt x="2867" y="1709"/>
                    <a:pt x="2812" y="1866"/>
                    <a:pt x="2710" y="1970"/>
                  </a:cubicBezTo>
                  <a:cubicBezTo>
                    <a:pt x="2593" y="2088"/>
                    <a:pt x="2437" y="2163"/>
                    <a:pt x="2284" y="2163"/>
                  </a:cubicBezTo>
                  <a:cubicBezTo>
                    <a:pt x="2166" y="2163"/>
                    <a:pt x="2050" y="2118"/>
                    <a:pt x="1954" y="2014"/>
                  </a:cubicBezTo>
                  <a:cubicBezTo>
                    <a:pt x="1760" y="1803"/>
                    <a:pt x="1804" y="1459"/>
                    <a:pt x="1849" y="1201"/>
                  </a:cubicBezTo>
                  <a:cubicBezTo>
                    <a:pt x="1862" y="1121"/>
                    <a:pt x="1896" y="1100"/>
                    <a:pt x="1807" y="1096"/>
                  </a:cubicBezTo>
                  <a:cubicBezTo>
                    <a:pt x="1806" y="1096"/>
                    <a:pt x="1805" y="1096"/>
                    <a:pt x="1804" y="1096"/>
                  </a:cubicBezTo>
                  <a:cubicBezTo>
                    <a:pt x="1731" y="1096"/>
                    <a:pt x="1628" y="1171"/>
                    <a:pt x="1558" y="1202"/>
                  </a:cubicBezTo>
                  <a:cubicBezTo>
                    <a:pt x="1418" y="1262"/>
                    <a:pt x="1272" y="1316"/>
                    <a:pt x="1125" y="1363"/>
                  </a:cubicBezTo>
                  <a:cubicBezTo>
                    <a:pt x="984" y="1407"/>
                    <a:pt x="792" y="1481"/>
                    <a:pt x="618" y="1481"/>
                  </a:cubicBezTo>
                  <a:cubicBezTo>
                    <a:pt x="530" y="1481"/>
                    <a:pt x="446" y="1462"/>
                    <a:pt x="376" y="1410"/>
                  </a:cubicBezTo>
                  <a:cubicBezTo>
                    <a:pt x="296" y="1346"/>
                    <a:pt x="260" y="1261"/>
                    <a:pt x="249" y="1168"/>
                  </a:cubicBezTo>
                  <a:cubicBezTo>
                    <a:pt x="109" y="1403"/>
                    <a:pt x="0" y="1667"/>
                    <a:pt x="10" y="1938"/>
                  </a:cubicBezTo>
                  <a:cubicBezTo>
                    <a:pt x="21" y="2262"/>
                    <a:pt x="210" y="2511"/>
                    <a:pt x="442" y="2724"/>
                  </a:cubicBezTo>
                  <a:cubicBezTo>
                    <a:pt x="917" y="3160"/>
                    <a:pt x="1537" y="3592"/>
                    <a:pt x="2151" y="3799"/>
                  </a:cubicBezTo>
                  <a:cubicBezTo>
                    <a:pt x="2408" y="3888"/>
                    <a:pt x="2671" y="3923"/>
                    <a:pt x="2931" y="3932"/>
                  </a:cubicBezTo>
                  <a:cubicBezTo>
                    <a:pt x="2936" y="3927"/>
                    <a:pt x="2937" y="3920"/>
                    <a:pt x="2947" y="3917"/>
                  </a:cubicBezTo>
                  <a:cubicBezTo>
                    <a:pt x="3044" y="3871"/>
                    <a:pt x="3105" y="3753"/>
                    <a:pt x="3140" y="3652"/>
                  </a:cubicBezTo>
                  <a:cubicBezTo>
                    <a:pt x="3176" y="3548"/>
                    <a:pt x="3166" y="3446"/>
                    <a:pt x="3103" y="3356"/>
                  </a:cubicBezTo>
                  <a:cubicBezTo>
                    <a:pt x="3033" y="3252"/>
                    <a:pt x="2909" y="3224"/>
                    <a:pt x="2777" y="3224"/>
                  </a:cubicBezTo>
                  <a:cubicBezTo>
                    <a:pt x="2648" y="3224"/>
                    <a:pt x="2511" y="3251"/>
                    <a:pt x="2411" y="3261"/>
                  </a:cubicBezTo>
                  <a:cubicBezTo>
                    <a:pt x="2373" y="3264"/>
                    <a:pt x="2334" y="3265"/>
                    <a:pt x="2296" y="3265"/>
                  </a:cubicBezTo>
                  <a:cubicBezTo>
                    <a:pt x="2064" y="3265"/>
                    <a:pt x="1827" y="3207"/>
                    <a:pt x="1642" y="3063"/>
                  </a:cubicBezTo>
                  <a:cubicBezTo>
                    <a:pt x="1449" y="2908"/>
                    <a:pt x="1306" y="2697"/>
                    <a:pt x="1288" y="2445"/>
                  </a:cubicBezTo>
                  <a:cubicBezTo>
                    <a:pt x="1284" y="2389"/>
                    <a:pt x="1325" y="2363"/>
                    <a:pt x="1368" y="2363"/>
                  </a:cubicBezTo>
                  <a:cubicBezTo>
                    <a:pt x="1399" y="2363"/>
                    <a:pt x="1431" y="2376"/>
                    <a:pt x="1450" y="2401"/>
                  </a:cubicBezTo>
                  <a:cubicBezTo>
                    <a:pt x="1598" y="2604"/>
                    <a:pt x="1792" y="2773"/>
                    <a:pt x="2036" y="2846"/>
                  </a:cubicBezTo>
                  <a:cubicBezTo>
                    <a:pt x="2111" y="2868"/>
                    <a:pt x="2185" y="2876"/>
                    <a:pt x="2260" y="2876"/>
                  </a:cubicBezTo>
                  <a:cubicBezTo>
                    <a:pt x="2445" y="2876"/>
                    <a:pt x="2630" y="2828"/>
                    <a:pt x="2817" y="2828"/>
                  </a:cubicBezTo>
                  <a:cubicBezTo>
                    <a:pt x="2850" y="2828"/>
                    <a:pt x="2884" y="2830"/>
                    <a:pt x="2918" y="2834"/>
                  </a:cubicBezTo>
                  <a:cubicBezTo>
                    <a:pt x="3099" y="2855"/>
                    <a:pt x="3264" y="2938"/>
                    <a:pt x="3376" y="3063"/>
                  </a:cubicBezTo>
                  <a:cubicBezTo>
                    <a:pt x="3458" y="3034"/>
                    <a:pt x="3532" y="2996"/>
                    <a:pt x="3611" y="2948"/>
                  </a:cubicBezTo>
                  <a:cubicBezTo>
                    <a:pt x="3640" y="2932"/>
                    <a:pt x="3667" y="2913"/>
                    <a:pt x="3693" y="2893"/>
                  </a:cubicBezTo>
                  <a:cubicBezTo>
                    <a:pt x="3699" y="2890"/>
                    <a:pt x="3705" y="2886"/>
                    <a:pt x="3709" y="2883"/>
                  </a:cubicBezTo>
                  <a:cubicBezTo>
                    <a:pt x="3712" y="2882"/>
                    <a:pt x="3712" y="2882"/>
                    <a:pt x="3715" y="2879"/>
                  </a:cubicBezTo>
                  <a:cubicBezTo>
                    <a:pt x="3726" y="2869"/>
                    <a:pt x="3738" y="2860"/>
                    <a:pt x="3749" y="2850"/>
                  </a:cubicBezTo>
                  <a:cubicBezTo>
                    <a:pt x="3797" y="2808"/>
                    <a:pt x="3838" y="2765"/>
                    <a:pt x="3882" y="2718"/>
                  </a:cubicBezTo>
                  <a:cubicBezTo>
                    <a:pt x="3905" y="2693"/>
                    <a:pt x="3927" y="2669"/>
                    <a:pt x="3949" y="2645"/>
                  </a:cubicBezTo>
                  <a:cubicBezTo>
                    <a:pt x="3952" y="2642"/>
                    <a:pt x="3964" y="2622"/>
                    <a:pt x="3967" y="2622"/>
                  </a:cubicBezTo>
                  <a:cubicBezTo>
                    <a:pt x="3975" y="2615"/>
                    <a:pt x="3981" y="2606"/>
                    <a:pt x="3985" y="2596"/>
                  </a:cubicBezTo>
                  <a:cubicBezTo>
                    <a:pt x="4023" y="2543"/>
                    <a:pt x="4056" y="2489"/>
                    <a:pt x="4087" y="2428"/>
                  </a:cubicBezTo>
                  <a:cubicBezTo>
                    <a:pt x="4115" y="2371"/>
                    <a:pt x="4146" y="2314"/>
                    <a:pt x="4172" y="2255"/>
                  </a:cubicBezTo>
                  <a:cubicBezTo>
                    <a:pt x="4176" y="2252"/>
                    <a:pt x="4176" y="2252"/>
                    <a:pt x="4176" y="2250"/>
                  </a:cubicBezTo>
                  <a:cubicBezTo>
                    <a:pt x="4178" y="2244"/>
                    <a:pt x="4182" y="2234"/>
                    <a:pt x="4191" y="2215"/>
                  </a:cubicBezTo>
                  <a:cubicBezTo>
                    <a:pt x="4197" y="2202"/>
                    <a:pt x="4204" y="2190"/>
                    <a:pt x="4213" y="2177"/>
                  </a:cubicBezTo>
                  <a:cubicBezTo>
                    <a:pt x="4229" y="2148"/>
                    <a:pt x="4244" y="2117"/>
                    <a:pt x="4260" y="2089"/>
                  </a:cubicBezTo>
                  <a:cubicBezTo>
                    <a:pt x="4278" y="2049"/>
                    <a:pt x="4320" y="2031"/>
                    <a:pt x="4363" y="2031"/>
                  </a:cubicBezTo>
                  <a:cubicBezTo>
                    <a:pt x="4416" y="2031"/>
                    <a:pt x="4471" y="2061"/>
                    <a:pt x="4480" y="2117"/>
                  </a:cubicBezTo>
                  <a:cubicBezTo>
                    <a:pt x="4491" y="2209"/>
                    <a:pt x="4501" y="2288"/>
                    <a:pt x="4483" y="2377"/>
                  </a:cubicBezTo>
                  <a:cubicBezTo>
                    <a:pt x="4464" y="2455"/>
                    <a:pt x="4438" y="2534"/>
                    <a:pt x="4403" y="2604"/>
                  </a:cubicBezTo>
                  <a:cubicBezTo>
                    <a:pt x="4335" y="2737"/>
                    <a:pt x="4240" y="2861"/>
                    <a:pt x="4135" y="2966"/>
                  </a:cubicBezTo>
                  <a:cubicBezTo>
                    <a:pt x="4030" y="3073"/>
                    <a:pt x="3892" y="3159"/>
                    <a:pt x="3756" y="3220"/>
                  </a:cubicBezTo>
                  <a:cubicBezTo>
                    <a:pt x="3674" y="3256"/>
                    <a:pt x="3590" y="3277"/>
                    <a:pt x="3505" y="3296"/>
                  </a:cubicBezTo>
                  <a:cubicBezTo>
                    <a:pt x="3521" y="3351"/>
                    <a:pt x="3530" y="3411"/>
                    <a:pt x="3527" y="3476"/>
                  </a:cubicBezTo>
                  <a:cubicBezTo>
                    <a:pt x="3521" y="3621"/>
                    <a:pt x="3465" y="3771"/>
                    <a:pt x="3358" y="3875"/>
                  </a:cubicBezTo>
                  <a:cubicBezTo>
                    <a:pt x="3334" y="3900"/>
                    <a:pt x="3307" y="3917"/>
                    <a:pt x="3281" y="3934"/>
                  </a:cubicBezTo>
                  <a:cubicBezTo>
                    <a:pt x="3627" y="3922"/>
                    <a:pt x="3978" y="3880"/>
                    <a:pt x="4328" y="3862"/>
                  </a:cubicBezTo>
                  <a:cubicBezTo>
                    <a:pt x="4394" y="3858"/>
                    <a:pt x="4464" y="3857"/>
                    <a:pt x="4535" y="3857"/>
                  </a:cubicBezTo>
                  <a:cubicBezTo>
                    <a:pt x="4635" y="3857"/>
                    <a:pt x="4739" y="3859"/>
                    <a:pt x="4844" y="3859"/>
                  </a:cubicBezTo>
                  <a:cubicBezTo>
                    <a:pt x="5297" y="3859"/>
                    <a:pt x="5775" y="3826"/>
                    <a:pt x="6059" y="3471"/>
                  </a:cubicBezTo>
                  <a:cubicBezTo>
                    <a:pt x="6368" y="3089"/>
                    <a:pt x="6275" y="2528"/>
                    <a:pt x="6085" y="2090"/>
                  </a:cubicBezTo>
                  <a:lnTo>
                    <a:pt x="6085" y="2090"/>
                  </a:lnTo>
                  <a:cubicBezTo>
                    <a:pt x="6064" y="2262"/>
                    <a:pt x="6010" y="2427"/>
                    <a:pt x="5901" y="2577"/>
                  </a:cubicBezTo>
                  <a:cubicBezTo>
                    <a:pt x="5790" y="2742"/>
                    <a:pt x="5637" y="2895"/>
                    <a:pt x="5459" y="2985"/>
                  </a:cubicBezTo>
                  <a:cubicBezTo>
                    <a:pt x="5338" y="3047"/>
                    <a:pt x="5188" y="3108"/>
                    <a:pt x="5046" y="3108"/>
                  </a:cubicBezTo>
                  <a:cubicBezTo>
                    <a:pt x="4971" y="3108"/>
                    <a:pt x="4897" y="3091"/>
                    <a:pt x="4832" y="3048"/>
                  </a:cubicBezTo>
                  <a:cubicBezTo>
                    <a:pt x="4741" y="2989"/>
                    <a:pt x="4749" y="2879"/>
                    <a:pt x="4832" y="2819"/>
                  </a:cubicBezTo>
                  <a:cubicBezTo>
                    <a:pt x="4959" y="2723"/>
                    <a:pt x="5144" y="2708"/>
                    <a:pt x="5274" y="2643"/>
                  </a:cubicBezTo>
                  <a:cubicBezTo>
                    <a:pt x="5416" y="2574"/>
                    <a:pt x="5537" y="2495"/>
                    <a:pt x="5642" y="2376"/>
                  </a:cubicBezTo>
                  <a:cubicBezTo>
                    <a:pt x="5749" y="2252"/>
                    <a:pt x="5814" y="2105"/>
                    <a:pt x="5861" y="1950"/>
                  </a:cubicBezTo>
                  <a:cubicBezTo>
                    <a:pt x="5884" y="1875"/>
                    <a:pt x="5894" y="1805"/>
                    <a:pt x="5896" y="1732"/>
                  </a:cubicBezTo>
                  <a:cubicBezTo>
                    <a:pt x="5616" y="1267"/>
                    <a:pt x="5233" y="838"/>
                    <a:pt x="4770" y="558"/>
                  </a:cubicBezTo>
                  <a:cubicBezTo>
                    <a:pt x="4684" y="507"/>
                    <a:pt x="4597" y="459"/>
                    <a:pt x="4509" y="417"/>
                  </a:cubicBezTo>
                  <a:cubicBezTo>
                    <a:pt x="4501" y="423"/>
                    <a:pt x="4493" y="426"/>
                    <a:pt x="4483" y="426"/>
                  </a:cubicBezTo>
                  <a:cubicBezTo>
                    <a:pt x="4476" y="426"/>
                    <a:pt x="4468" y="424"/>
                    <a:pt x="4460" y="420"/>
                  </a:cubicBezTo>
                  <a:cubicBezTo>
                    <a:pt x="4321" y="346"/>
                    <a:pt x="4178" y="279"/>
                    <a:pt x="4028" y="222"/>
                  </a:cubicBezTo>
                  <a:cubicBezTo>
                    <a:pt x="3755" y="132"/>
                    <a:pt x="3473" y="73"/>
                    <a:pt x="3186" y="37"/>
                  </a:cubicBezTo>
                  <a:lnTo>
                    <a:pt x="3186" y="37"/>
                  </a:lnTo>
                  <a:cubicBezTo>
                    <a:pt x="3171" y="141"/>
                    <a:pt x="3198" y="251"/>
                    <a:pt x="3259" y="339"/>
                  </a:cubicBezTo>
                  <a:cubicBezTo>
                    <a:pt x="3347" y="466"/>
                    <a:pt x="3488" y="481"/>
                    <a:pt x="3630" y="481"/>
                  </a:cubicBezTo>
                  <a:cubicBezTo>
                    <a:pt x="3666" y="481"/>
                    <a:pt x="3701" y="480"/>
                    <a:pt x="3736" y="480"/>
                  </a:cubicBezTo>
                  <a:cubicBezTo>
                    <a:pt x="3742" y="480"/>
                    <a:pt x="3748" y="480"/>
                    <a:pt x="3754" y="480"/>
                  </a:cubicBezTo>
                  <a:cubicBezTo>
                    <a:pt x="3978" y="480"/>
                    <a:pt x="4175" y="536"/>
                    <a:pt x="4342" y="693"/>
                  </a:cubicBezTo>
                  <a:cubicBezTo>
                    <a:pt x="4486" y="830"/>
                    <a:pt x="4566" y="1039"/>
                    <a:pt x="4568" y="1237"/>
                  </a:cubicBezTo>
                  <a:cubicBezTo>
                    <a:pt x="4570" y="1314"/>
                    <a:pt x="4501" y="1359"/>
                    <a:pt x="4437" y="1359"/>
                  </a:cubicBezTo>
                  <a:cubicBezTo>
                    <a:pt x="4386" y="1359"/>
                    <a:pt x="4337" y="1331"/>
                    <a:pt x="4327" y="1270"/>
                  </a:cubicBezTo>
                  <a:cubicBezTo>
                    <a:pt x="4295" y="1091"/>
                    <a:pt x="4177" y="937"/>
                    <a:pt x="4027" y="854"/>
                  </a:cubicBezTo>
                  <a:cubicBezTo>
                    <a:pt x="3946" y="807"/>
                    <a:pt x="3868" y="781"/>
                    <a:pt x="3772" y="774"/>
                  </a:cubicBezTo>
                  <a:cubicBezTo>
                    <a:pt x="3647" y="762"/>
                    <a:pt x="3514" y="762"/>
                    <a:pt x="3396" y="721"/>
                  </a:cubicBezTo>
                  <a:cubicBezTo>
                    <a:pt x="3109" y="617"/>
                    <a:pt x="2986" y="291"/>
                    <a:pt x="3090" y="27"/>
                  </a:cubicBezTo>
                  <a:cubicBezTo>
                    <a:pt x="2913" y="9"/>
                    <a:pt x="2735" y="0"/>
                    <a:pt x="25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35"/>
            <p:cNvSpPr/>
            <p:nvPr/>
          </p:nvSpPr>
          <p:spPr>
            <a:xfrm>
              <a:off x="2568143" y="2050581"/>
              <a:ext cx="299092" cy="178503"/>
            </a:xfrm>
            <a:custGeom>
              <a:rect b="b" l="l" r="r" t="t"/>
              <a:pathLst>
                <a:path extrusionOk="0" h="5177" w="8675">
                  <a:moveTo>
                    <a:pt x="8602" y="1"/>
                  </a:moveTo>
                  <a:cubicBezTo>
                    <a:pt x="8089" y="279"/>
                    <a:pt x="7579" y="559"/>
                    <a:pt x="7069" y="839"/>
                  </a:cubicBezTo>
                  <a:cubicBezTo>
                    <a:pt x="4724" y="2116"/>
                    <a:pt x="2398" y="3436"/>
                    <a:pt x="0" y="4613"/>
                  </a:cubicBezTo>
                  <a:cubicBezTo>
                    <a:pt x="403" y="4801"/>
                    <a:pt x="804" y="4989"/>
                    <a:pt x="1205" y="5177"/>
                  </a:cubicBezTo>
                  <a:cubicBezTo>
                    <a:pt x="1133" y="4693"/>
                    <a:pt x="1516" y="4313"/>
                    <a:pt x="1967" y="4313"/>
                  </a:cubicBezTo>
                  <a:cubicBezTo>
                    <a:pt x="1982" y="4313"/>
                    <a:pt x="1996" y="4313"/>
                    <a:pt x="2011" y="4314"/>
                  </a:cubicBezTo>
                  <a:cubicBezTo>
                    <a:pt x="1985" y="4070"/>
                    <a:pt x="2088" y="3812"/>
                    <a:pt x="2307" y="3676"/>
                  </a:cubicBezTo>
                  <a:cubicBezTo>
                    <a:pt x="2415" y="3609"/>
                    <a:pt x="2530" y="3579"/>
                    <a:pt x="2644" y="3579"/>
                  </a:cubicBezTo>
                  <a:cubicBezTo>
                    <a:pt x="2791" y="3579"/>
                    <a:pt x="2936" y="3628"/>
                    <a:pt x="3061" y="3710"/>
                  </a:cubicBezTo>
                  <a:cubicBezTo>
                    <a:pt x="3163" y="3308"/>
                    <a:pt x="3539" y="3038"/>
                    <a:pt x="3937" y="3038"/>
                  </a:cubicBezTo>
                  <a:cubicBezTo>
                    <a:pt x="4068" y="3038"/>
                    <a:pt x="4200" y="3067"/>
                    <a:pt x="4327" y="3129"/>
                  </a:cubicBezTo>
                  <a:cubicBezTo>
                    <a:pt x="4442" y="2835"/>
                    <a:pt x="4420" y="2442"/>
                    <a:pt x="4833" y="2403"/>
                  </a:cubicBezTo>
                  <a:cubicBezTo>
                    <a:pt x="4849" y="2402"/>
                    <a:pt x="4866" y="2401"/>
                    <a:pt x="4883" y="2401"/>
                  </a:cubicBezTo>
                  <a:cubicBezTo>
                    <a:pt x="4996" y="2401"/>
                    <a:pt x="5104" y="2437"/>
                    <a:pt x="5196" y="2499"/>
                  </a:cubicBezTo>
                  <a:cubicBezTo>
                    <a:pt x="5295" y="2276"/>
                    <a:pt x="5458" y="2091"/>
                    <a:pt x="5718" y="2047"/>
                  </a:cubicBezTo>
                  <a:cubicBezTo>
                    <a:pt x="5752" y="2042"/>
                    <a:pt x="5787" y="2039"/>
                    <a:pt x="5820" y="2039"/>
                  </a:cubicBezTo>
                  <a:cubicBezTo>
                    <a:pt x="5987" y="2039"/>
                    <a:pt x="6144" y="2103"/>
                    <a:pt x="6255" y="2215"/>
                  </a:cubicBezTo>
                  <a:cubicBezTo>
                    <a:pt x="6404" y="1948"/>
                    <a:pt x="6604" y="1703"/>
                    <a:pt x="6917" y="1648"/>
                  </a:cubicBezTo>
                  <a:cubicBezTo>
                    <a:pt x="6957" y="1641"/>
                    <a:pt x="6997" y="1638"/>
                    <a:pt x="7038" y="1638"/>
                  </a:cubicBezTo>
                  <a:cubicBezTo>
                    <a:pt x="7200" y="1638"/>
                    <a:pt x="7360" y="1692"/>
                    <a:pt x="7477" y="1794"/>
                  </a:cubicBezTo>
                  <a:cubicBezTo>
                    <a:pt x="7628" y="1495"/>
                    <a:pt x="7865" y="1223"/>
                    <a:pt x="8218" y="1213"/>
                  </a:cubicBezTo>
                  <a:cubicBezTo>
                    <a:pt x="8229" y="1212"/>
                    <a:pt x="8239" y="1212"/>
                    <a:pt x="8249" y="1212"/>
                  </a:cubicBezTo>
                  <a:cubicBezTo>
                    <a:pt x="8404" y="1212"/>
                    <a:pt x="8557" y="1271"/>
                    <a:pt x="8675" y="1366"/>
                  </a:cubicBezTo>
                  <a:cubicBezTo>
                    <a:pt x="8639" y="913"/>
                    <a:pt x="8624" y="455"/>
                    <a:pt x="8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35"/>
            <p:cNvSpPr/>
            <p:nvPr/>
          </p:nvSpPr>
          <p:spPr>
            <a:xfrm>
              <a:off x="2800284" y="2579234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6"/>
                  </a:cubicBezTo>
                  <a:lnTo>
                    <a:pt x="1511" y="1486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3"/>
                    <a:pt x="49" y="1369"/>
                  </a:cubicBezTo>
                  <a:cubicBezTo>
                    <a:pt x="0" y="1566"/>
                    <a:pt x="121" y="1768"/>
                    <a:pt x="270" y="1906"/>
                  </a:cubicBezTo>
                  <a:cubicBezTo>
                    <a:pt x="508" y="2126"/>
                    <a:pt x="833" y="2248"/>
                    <a:pt x="1157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4"/>
                  </a:cubicBezTo>
                  <a:cubicBezTo>
                    <a:pt x="591" y="2738"/>
                    <a:pt x="522" y="2825"/>
                    <a:pt x="511" y="2927"/>
                  </a:cubicBezTo>
                  <a:cubicBezTo>
                    <a:pt x="495" y="3063"/>
                    <a:pt x="586" y="3195"/>
                    <a:pt x="704" y="3261"/>
                  </a:cubicBezTo>
                  <a:cubicBezTo>
                    <a:pt x="807" y="3318"/>
                    <a:pt x="927" y="3335"/>
                    <a:pt x="1046" y="3335"/>
                  </a:cubicBezTo>
                  <a:cubicBezTo>
                    <a:pt x="1064" y="3335"/>
                    <a:pt x="1083" y="3334"/>
                    <a:pt x="1101" y="3333"/>
                  </a:cubicBezTo>
                  <a:cubicBezTo>
                    <a:pt x="1666" y="3311"/>
                    <a:pt x="2262" y="2905"/>
                    <a:pt x="2271" y="2342"/>
                  </a:cubicBezTo>
                  <a:cubicBezTo>
                    <a:pt x="2296" y="2565"/>
                    <a:pt x="2322" y="2790"/>
                    <a:pt x="2410" y="2995"/>
                  </a:cubicBezTo>
                  <a:cubicBezTo>
                    <a:pt x="2499" y="3201"/>
                    <a:pt x="2660" y="3386"/>
                    <a:pt x="2875" y="3448"/>
                  </a:cubicBezTo>
                  <a:cubicBezTo>
                    <a:pt x="2919" y="3461"/>
                    <a:pt x="2965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9" y="2865"/>
                    <a:pt x="3370" y="2712"/>
                  </a:cubicBezTo>
                  <a:cubicBezTo>
                    <a:pt x="3181" y="2341"/>
                    <a:pt x="2831" y="2058"/>
                    <a:pt x="2431" y="1948"/>
                  </a:cubicBezTo>
                  <a:lnTo>
                    <a:pt x="2431" y="1948"/>
                  </a:lnTo>
                  <a:cubicBezTo>
                    <a:pt x="2565" y="1976"/>
                    <a:pt x="2702" y="1991"/>
                    <a:pt x="2839" y="1991"/>
                  </a:cubicBezTo>
                  <a:cubicBezTo>
                    <a:pt x="3009" y="1991"/>
                    <a:pt x="3179" y="1969"/>
                    <a:pt x="3344" y="1925"/>
                  </a:cubicBezTo>
                  <a:cubicBezTo>
                    <a:pt x="3528" y="1878"/>
                    <a:pt x="3733" y="1770"/>
                    <a:pt x="3756" y="1582"/>
                  </a:cubicBezTo>
                  <a:cubicBezTo>
                    <a:pt x="3778" y="1395"/>
                    <a:pt x="3606" y="1240"/>
                    <a:pt x="3429" y="1180"/>
                  </a:cubicBezTo>
                  <a:cubicBezTo>
                    <a:pt x="3328" y="1145"/>
                    <a:pt x="3227" y="1130"/>
                    <a:pt x="3125" y="1130"/>
                  </a:cubicBezTo>
                  <a:cubicBezTo>
                    <a:pt x="2715" y="1130"/>
                    <a:pt x="2303" y="1382"/>
                    <a:pt x="1955" y="1633"/>
                  </a:cubicBezTo>
                  <a:cubicBezTo>
                    <a:pt x="2162" y="1379"/>
                    <a:pt x="2333" y="1095"/>
                    <a:pt x="2459" y="792"/>
                  </a:cubicBezTo>
                  <a:cubicBezTo>
                    <a:pt x="2548" y="580"/>
                    <a:pt x="2607" y="311"/>
                    <a:pt x="2458" y="134"/>
                  </a:cubicBezTo>
                  <a:cubicBezTo>
                    <a:pt x="2379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35"/>
            <p:cNvSpPr/>
            <p:nvPr/>
          </p:nvSpPr>
          <p:spPr>
            <a:xfrm>
              <a:off x="2950264" y="2497348"/>
              <a:ext cx="136945" cy="121335"/>
            </a:xfrm>
            <a:custGeom>
              <a:rect b="b" l="l" r="r" t="t"/>
              <a:pathLst>
                <a:path extrusionOk="0" h="3519" w="3972">
                  <a:moveTo>
                    <a:pt x="1074" y="1"/>
                  </a:moveTo>
                  <a:cubicBezTo>
                    <a:pt x="889" y="1"/>
                    <a:pt x="722" y="150"/>
                    <a:pt x="644" y="323"/>
                  </a:cubicBezTo>
                  <a:cubicBezTo>
                    <a:pt x="436" y="788"/>
                    <a:pt x="779" y="1550"/>
                    <a:pt x="1307" y="1645"/>
                  </a:cubicBezTo>
                  <a:lnTo>
                    <a:pt x="1307" y="1645"/>
                  </a:lnTo>
                  <a:cubicBezTo>
                    <a:pt x="1261" y="1640"/>
                    <a:pt x="1215" y="1638"/>
                    <a:pt x="1169" y="1638"/>
                  </a:cubicBezTo>
                  <a:cubicBezTo>
                    <a:pt x="941" y="1638"/>
                    <a:pt x="712" y="1691"/>
                    <a:pt x="510" y="1797"/>
                  </a:cubicBezTo>
                  <a:cubicBezTo>
                    <a:pt x="240" y="1937"/>
                    <a:pt x="0" y="2256"/>
                    <a:pt x="140" y="2526"/>
                  </a:cubicBezTo>
                  <a:cubicBezTo>
                    <a:pt x="233" y="2707"/>
                    <a:pt x="458" y="2777"/>
                    <a:pt x="661" y="2783"/>
                  </a:cubicBezTo>
                  <a:cubicBezTo>
                    <a:pt x="670" y="2783"/>
                    <a:pt x="679" y="2783"/>
                    <a:pt x="689" y="2783"/>
                  </a:cubicBezTo>
                  <a:cubicBezTo>
                    <a:pt x="1085" y="2783"/>
                    <a:pt x="1476" y="2588"/>
                    <a:pt x="1717" y="2274"/>
                  </a:cubicBezTo>
                  <a:lnTo>
                    <a:pt x="1717" y="2274"/>
                  </a:lnTo>
                  <a:cubicBezTo>
                    <a:pt x="1562" y="2516"/>
                    <a:pt x="1472" y="2800"/>
                    <a:pt x="1457" y="3088"/>
                  </a:cubicBezTo>
                  <a:cubicBezTo>
                    <a:pt x="1453" y="3192"/>
                    <a:pt x="1461" y="3304"/>
                    <a:pt x="1519" y="3388"/>
                  </a:cubicBezTo>
                  <a:cubicBezTo>
                    <a:pt x="1580" y="3476"/>
                    <a:pt x="1689" y="3518"/>
                    <a:pt x="1798" y="3518"/>
                  </a:cubicBezTo>
                  <a:cubicBezTo>
                    <a:pt x="1827" y="3518"/>
                    <a:pt x="1856" y="3515"/>
                    <a:pt x="1884" y="3509"/>
                  </a:cubicBezTo>
                  <a:cubicBezTo>
                    <a:pt x="2018" y="3480"/>
                    <a:pt x="2132" y="3394"/>
                    <a:pt x="2229" y="3301"/>
                  </a:cubicBezTo>
                  <a:cubicBezTo>
                    <a:pt x="2635" y="2910"/>
                    <a:pt x="2816" y="2211"/>
                    <a:pt x="2448" y="1783"/>
                  </a:cubicBezTo>
                  <a:lnTo>
                    <a:pt x="2448" y="1783"/>
                  </a:lnTo>
                  <a:cubicBezTo>
                    <a:pt x="2613" y="1932"/>
                    <a:pt x="2783" y="2085"/>
                    <a:pt x="2986" y="2180"/>
                  </a:cubicBezTo>
                  <a:cubicBezTo>
                    <a:pt x="3103" y="2235"/>
                    <a:pt x="3235" y="2269"/>
                    <a:pt x="3364" y="2269"/>
                  </a:cubicBezTo>
                  <a:cubicBezTo>
                    <a:pt x="3457" y="2269"/>
                    <a:pt x="3549" y="2251"/>
                    <a:pt x="3634" y="2211"/>
                  </a:cubicBezTo>
                  <a:cubicBezTo>
                    <a:pt x="3836" y="2114"/>
                    <a:pt x="3972" y="1869"/>
                    <a:pt x="3895" y="1657"/>
                  </a:cubicBezTo>
                  <a:cubicBezTo>
                    <a:pt x="3837" y="1497"/>
                    <a:pt x="3679" y="1393"/>
                    <a:pt x="3517" y="1329"/>
                  </a:cubicBezTo>
                  <a:cubicBezTo>
                    <a:pt x="3345" y="1261"/>
                    <a:pt x="3159" y="1228"/>
                    <a:pt x="2974" y="1228"/>
                  </a:cubicBezTo>
                  <a:cubicBezTo>
                    <a:pt x="2739" y="1228"/>
                    <a:pt x="2503" y="1282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1" y="1015"/>
                    <a:pt x="2976" y="756"/>
                  </a:cubicBezTo>
                  <a:cubicBezTo>
                    <a:pt x="3081" y="599"/>
                    <a:pt x="3163" y="385"/>
                    <a:pt x="3055" y="227"/>
                  </a:cubicBezTo>
                  <a:cubicBezTo>
                    <a:pt x="2992" y="135"/>
                    <a:pt x="2882" y="97"/>
                    <a:pt x="2768" y="97"/>
                  </a:cubicBezTo>
                  <a:cubicBezTo>
                    <a:pt x="2692" y="97"/>
                    <a:pt x="2613" y="114"/>
                    <a:pt x="2545" y="142"/>
                  </a:cubicBezTo>
                  <a:cubicBezTo>
                    <a:pt x="2050" y="347"/>
                    <a:pt x="1857" y="937"/>
                    <a:pt x="1742" y="1458"/>
                  </a:cubicBezTo>
                  <a:cubicBezTo>
                    <a:pt x="1728" y="1131"/>
                    <a:pt x="1669" y="806"/>
                    <a:pt x="1562" y="496"/>
                  </a:cubicBezTo>
                  <a:cubicBezTo>
                    <a:pt x="1487" y="277"/>
                    <a:pt x="1353" y="37"/>
                    <a:pt x="1124" y="4"/>
                  </a:cubicBezTo>
                  <a:cubicBezTo>
                    <a:pt x="1107" y="2"/>
                    <a:pt x="1091" y="1"/>
                    <a:pt x="10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35"/>
            <p:cNvSpPr/>
            <p:nvPr/>
          </p:nvSpPr>
          <p:spPr>
            <a:xfrm>
              <a:off x="3004636" y="2633468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4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4" y="1051"/>
                    <a:pt x="672" y="1043"/>
                    <a:pt x="600" y="1043"/>
                  </a:cubicBezTo>
                  <a:cubicBezTo>
                    <a:pt x="354" y="1043"/>
                    <a:pt x="107" y="1143"/>
                    <a:pt x="50" y="1369"/>
                  </a:cubicBezTo>
                  <a:cubicBezTo>
                    <a:pt x="0" y="1566"/>
                    <a:pt x="121" y="1768"/>
                    <a:pt x="270" y="1905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3"/>
                  </a:cubicBezTo>
                  <a:cubicBezTo>
                    <a:pt x="592" y="2737"/>
                    <a:pt x="522" y="2825"/>
                    <a:pt x="511" y="2927"/>
                  </a:cubicBezTo>
                  <a:cubicBezTo>
                    <a:pt x="495" y="3062"/>
                    <a:pt x="587" y="3195"/>
                    <a:pt x="704" y="3260"/>
                  </a:cubicBezTo>
                  <a:cubicBezTo>
                    <a:pt x="808" y="3318"/>
                    <a:pt x="927" y="3334"/>
                    <a:pt x="1046" y="3334"/>
                  </a:cubicBezTo>
                  <a:cubicBezTo>
                    <a:pt x="1065" y="3334"/>
                    <a:pt x="1084" y="3334"/>
                    <a:pt x="1102" y="3333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1"/>
                    <a:pt x="2660" y="3385"/>
                    <a:pt x="2875" y="3448"/>
                  </a:cubicBezTo>
                  <a:cubicBezTo>
                    <a:pt x="2918" y="3460"/>
                    <a:pt x="2964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8" y="2864"/>
                    <a:pt x="3370" y="2711"/>
                  </a:cubicBezTo>
                  <a:cubicBezTo>
                    <a:pt x="3180" y="2340"/>
                    <a:pt x="2828" y="2056"/>
                    <a:pt x="2427" y="1946"/>
                  </a:cubicBezTo>
                  <a:lnTo>
                    <a:pt x="2427" y="1946"/>
                  </a:lnTo>
                  <a:cubicBezTo>
                    <a:pt x="2563" y="1975"/>
                    <a:pt x="2702" y="1990"/>
                    <a:pt x="2841" y="1990"/>
                  </a:cubicBezTo>
                  <a:cubicBezTo>
                    <a:pt x="3011" y="1990"/>
                    <a:pt x="3180" y="1968"/>
                    <a:pt x="3344" y="1925"/>
                  </a:cubicBezTo>
                  <a:cubicBezTo>
                    <a:pt x="3529" y="1877"/>
                    <a:pt x="3733" y="1770"/>
                    <a:pt x="3756" y="1581"/>
                  </a:cubicBezTo>
                  <a:cubicBezTo>
                    <a:pt x="3779" y="1395"/>
                    <a:pt x="3607" y="1241"/>
                    <a:pt x="3430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35"/>
            <p:cNvSpPr/>
            <p:nvPr/>
          </p:nvSpPr>
          <p:spPr>
            <a:xfrm>
              <a:off x="2644271" y="2396189"/>
              <a:ext cx="130256" cy="119646"/>
            </a:xfrm>
            <a:custGeom>
              <a:rect b="b" l="l" r="r" t="t"/>
              <a:pathLst>
                <a:path extrusionOk="0" h="3470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7"/>
                  </a:cubicBezTo>
                  <a:lnTo>
                    <a:pt x="1511" y="1487"/>
                  </a:lnTo>
                  <a:cubicBezTo>
                    <a:pt x="1323" y="1288"/>
                    <a:pt x="1078" y="1140"/>
                    <a:pt x="809" y="1072"/>
                  </a:cubicBezTo>
                  <a:cubicBezTo>
                    <a:pt x="742" y="1055"/>
                    <a:pt x="670" y="1046"/>
                    <a:pt x="597" y="1046"/>
                  </a:cubicBezTo>
                  <a:cubicBezTo>
                    <a:pt x="353" y="1046"/>
                    <a:pt x="107" y="1146"/>
                    <a:pt x="49" y="1372"/>
                  </a:cubicBezTo>
                  <a:cubicBezTo>
                    <a:pt x="0" y="1569"/>
                    <a:pt x="121" y="1771"/>
                    <a:pt x="270" y="1908"/>
                  </a:cubicBezTo>
                  <a:cubicBezTo>
                    <a:pt x="507" y="2130"/>
                    <a:pt x="832" y="2251"/>
                    <a:pt x="1156" y="2251"/>
                  </a:cubicBezTo>
                  <a:cubicBezTo>
                    <a:pt x="1239" y="2251"/>
                    <a:pt x="1321" y="2243"/>
                    <a:pt x="1402" y="2227"/>
                  </a:cubicBezTo>
                  <a:lnTo>
                    <a:pt x="1402" y="2227"/>
                  </a:lnTo>
                  <a:cubicBezTo>
                    <a:pt x="1123" y="2307"/>
                    <a:pt x="865" y="2460"/>
                    <a:pt x="663" y="2667"/>
                  </a:cubicBezTo>
                  <a:cubicBezTo>
                    <a:pt x="591" y="2741"/>
                    <a:pt x="522" y="2828"/>
                    <a:pt x="511" y="2930"/>
                  </a:cubicBezTo>
                  <a:cubicBezTo>
                    <a:pt x="495" y="3066"/>
                    <a:pt x="586" y="3198"/>
                    <a:pt x="704" y="3263"/>
                  </a:cubicBezTo>
                  <a:cubicBezTo>
                    <a:pt x="809" y="3322"/>
                    <a:pt x="932" y="3338"/>
                    <a:pt x="1053" y="3338"/>
                  </a:cubicBezTo>
                  <a:cubicBezTo>
                    <a:pt x="1069" y="3338"/>
                    <a:pt x="1085" y="3338"/>
                    <a:pt x="1101" y="3337"/>
                  </a:cubicBezTo>
                  <a:cubicBezTo>
                    <a:pt x="1666" y="3313"/>
                    <a:pt x="2262" y="2908"/>
                    <a:pt x="2271" y="2345"/>
                  </a:cubicBezTo>
                  <a:cubicBezTo>
                    <a:pt x="2296" y="2568"/>
                    <a:pt x="2322" y="2793"/>
                    <a:pt x="2410" y="2999"/>
                  </a:cubicBezTo>
                  <a:cubicBezTo>
                    <a:pt x="2499" y="3204"/>
                    <a:pt x="2660" y="3389"/>
                    <a:pt x="2875" y="3451"/>
                  </a:cubicBezTo>
                  <a:cubicBezTo>
                    <a:pt x="2919" y="3464"/>
                    <a:pt x="2964" y="3470"/>
                    <a:pt x="3011" y="3470"/>
                  </a:cubicBezTo>
                  <a:cubicBezTo>
                    <a:pt x="3190" y="3470"/>
                    <a:pt x="3371" y="3376"/>
                    <a:pt x="3437" y="3210"/>
                  </a:cubicBezTo>
                  <a:cubicBezTo>
                    <a:pt x="3501" y="3051"/>
                    <a:pt x="3448" y="2869"/>
                    <a:pt x="3370" y="2715"/>
                  </a:cubicBezTo>
                  <a:cubicBezTo>
                    <a:pt x="3179" y="2340"/>
                    <a:pt x="2822" y="2054"/>
                    <a:pt x="2417" y="1947"/>
                  </a:cubicBezTo>
                  <a:lnTo>
                    <a:pt x="2417" y="1947"/>
                  </a:lnTo>
                  <a:cubicBezTo>
                    <a:pt x="2554" y="1976"/>
                    <a:pt x="2695" y="1991"/>
                    <a:pt x="2835" y="1991"/>
                  </a:cubicBezTo>
                  <a:cubicBezTo>
                    <a:pt x="3007" y="1991"/>
                    <a:pt x="3178" y="1969"/>
                    <a:pt x="3344" y="1925"/>
                  </a:cubicBezTo>
                  <a:cubicBezTo>
                    <a:pt x="3528" y="1877"/>
                    <a:pt x="3733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8" y="1145"/>
                    <a:pt x="3227" y="1130"/>
                    <a:pt x="3126" y="1130"/>
                  </a:cubicBezTo>
                  <a:cubicBezTo>
                    <a:pt x="2715" y="1130"/>
                    <a:pt x="2303" y="1381"/>
                    <a:pt x="1955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80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35"/>
            <p:cNvSpPr/>
            <p:nvPr/>
          </p:nvSpPr>
          <p:spPr>
            <a:xfrm>
              <a:off x="3108173" y="2548066"/>
              <a:ext cx="129911" cy="102923"/>
            </a:xfrm>
            <a:custGeom>
              <a:rect b="b" l="l" r="r" t="t"/>
              <a:pathLst>
                <a:path extrusionOk="0" h="2985" w="3768">
                  <a:moveTo>
                    <a:pt x="1480" y="1"/>
                  </a:moveTo>
                  <a:lnTo>
                    <a:pt x="1480" y="1"/>
                  </a:lnTo>
                  <a:cubicBezTo>
                    <a:pt x="1319" y="326"/>
                    <a:pt x="1299" y="741"/>
                    <a:pt x="1513" y="1005"/>
                  </a:cubicBezTo>
                  <a:lnTo>
                    <a:pt x="1513" y="1005"/>
                  </a:lnTo>
                  <a:cubicBezTo>
                    <a:pt x="1324" y="804"/>
                    <a:pt x="1078" y="654"/>
                    <a:pt x="810" y="586"/>
                  </a:cubicBezTo>
                  <a:cubicBezTo>
                    <a:pt x="743" y="570"/>
                    <a:pt x="672" y="561"/>
                    <a:pt x="600" y="561"/>
                  </a:cubicBezTo>
                  <a:cubicBezTo>
                    <a:pt x="355" y="561"/>
                    <a:pt x="108" y="661"/>
                    <a:pt x="50" y="887"/>
                  </a:cubicBezTo>
                  <a:cubicBezTo>
                    <a:pt x="1" y="1084"/>
                    <a:pt x="122" y="1286"/>
                    <a:pt x="271" y="1423"/>
                  </a:cubicBezTo>
                  <a:cubicBezTo>
                    <a:pt x="508" y="1644"/>
                    <a:pt x="834" y="1765"/>
                    <a:pt x="1158" y="1765"/>
                  </a:cubicBezTo>
                  <a:cubicBezTo>
                    <a:pt x="1241" y="1765"/>
                    <a:pt x="1324" y="1757"/>
                    <a:pt x="1405" y="1741"/>
                  </a:cubicBezTo>
                  <a:lnTo>
                    <a:pt x="1405" y="1741"/>
                  </a:lnTo>
                  <a:cubicBezTo>
                    <a:pt x="1125" y="1821"/>
                    <a:pt x="866" y="1974"/>
                    <a:pt x="663" y="2182"/>
                  </a:cubicBezTo>
                  <a:cubicBezTo>
                    <a:pt x="591" y="2256"/>
                    <a:pt x="523" y="2343"/>
                    <a:pt x="511" y="2445"/>
                  </a:cubicBezTo>
                  <a:cubicBezTo>
                    <a:pt x="495" y="2581"/>
                    <a:pt x="586" y="2712"/>
                    <a:pt x="705" y="2778"/>
                  </a:cubicBezTo>
                  <a:cubicBezTo>
                    <a:pt x="807" y="2836"/>
                    <a:pt x="927" y="2852"/>
                    <a:pt x="1046" y="2852"/>
                  </a:cubicBezTo>
                  <a:cubicBezTo>
                    <a:pt x="1065" y="2852"/>
                    <a:pt x="1083" y="2852"/>
                    <a:pt x="1102" y="2851"/>
                  </a:cubicBezTo>
                  <a:cubicBezTo>
                    <a:pt x="1666" y="2828"/>
                    <a:pt x="2263" y="2423"/>
                    <a:pt x="2271" y="1860"/>
                  </a:cubicBezTo>
                  <a:cubicBezTo>
                    <a:pt x="2296" y="2083"/>
                    <a:pt x="2322" y="2308"/>
                    <a:pt x="2411" y="2513"/>
                  </a:cubicBezTo>
                  <a:cubicBezTo>
                    <a:pt x="2499" y="2719"/>
                    <a:pt x="2661" y="2903"/>
                    <a:pt x="2875" y="2966"/>
                  </a:cubicBezTo>
                  <a:cubicBezTo>
                    <a:pt x="2919" y="2979"/>
                    <a:pt x="2965" y="2985"/>
                    <a:pt x="3011" y="2985"/>
                  </a:cubicBezTo>
                  <a:cubicBezTo>
                    <a:pt x="3190" y="2985"/>
                    <a:pt x="3371" y="2891"/>
                    <a:pt x="3438" y="2725"/>
                  </a:cubicBezTo>
                  <a:cubicBezTo>
                    <a:pt x="3501" y="2565"/>
                    <a:pt x="3449" y="2383"/>
                    <a:pt x="3371" y="2230"/>
                  </a:cubicBezTo>
                  <a:cubicBezTo>
                    <a:pt x="3179" y="1855"/>
                    <a:pt x="2823" y="1569"/>
                    <a:pt x="2417" y="1462"/>
                  </a:cubicBezTo>
                  <a:lnTo>
                    <a:pt x="2417" y="1462"/>
                  </a:lnTo>
                  <a:cubicBezTo>
                    <a:pt x="2555" y="1491"/>
                    <a:pt x="2695" y="1506"/>
                    <a:pt x="2836" y="1506"/>
                  </a:cubicBezTo>
                  <a:cubicBezTo>
                    <a:pt x="3007" y="1506"/>
                    <a:pt x="3179" y="1484"/>
                    <a:pt x="3345" y="1440"/>
                  </a:cubicBezTo>
                  <a:cubicBezTo>
                    <a:pt x="3528" y="1392"/>
                    <a:pt x="3733" y="1285"/>
                    <a:pt x="3756" y="1096"/>
                  </a:cubicBezTo>
                  <a:cubicBezTo>
                    <a:pt x="3768" y="999"/>
                    <a:pt x="3725" y="911"/>
                    <a:pt x="3657" y="839"/>
                  </a:cubicBezTo>
                  <a:cubicBezTo>
                    <a:pt x="3620" y="843"/>
                    <a:pt x="3584" y="844"/>
                    <a:pt x="3547" y="844"/>
                  </a:cubicBezTo>
                  <a:cubicBezTo>
                    <a:pt x="3314" y="844"/>
                    <a:pt x="3084" y="776"/>
                    <a:pt x="2859" y="679"/>
                  </a:cubicBezTo>
                  <a:cubicBezTo>
                    <a:pt x="2539" y="756"/>
                    <a:pt x="2228" y="953"/>
                    <a:pt x="1956" y="1149"/>
                  </a:cubicBezTo>
                  <a:cubicBezTo>
                    <a:pt x="2131" y="935"/>
                    <a:pt x="2277" y="700"/>
                    <a:pt x="2395" y="450"/>
                  </a:cubicBezTo>
                  <a:cubicBezTo>
                    <a:pt x="2275" y="386"/>
                    <a:pt x="2158" y="324"/>
                    <a:pt x="2044" y="269"/>
                  </a:cubicBezTo>
                  <a:cubicBezTo>
                    <a:pt x="1856" y="178"/>
                    <a:pt x="1667" y="90"/>
                    <a:pt x="14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35"/>
            <p:cNvSpPr/>
            <p:nvPr/>
          </p:nvSpPr>
          <p:spPr>
            <a:xfrm>
              <a:off x="2642340" y="2545273"/>
              <a:ext cx="136945" cy="121266"/>
            </a:xfrm>
            <a:custGeom>
              <a:rect b="b" l="l" r="r" t="t"/>
              <a:pathLst>
                <a:path extrusionOk="0" h="3517" w="3972">
                  <a:moveTo>
                    <a:pt x="1074" y="0"/>
                  </a:moveTo>
                  <a:cubicBezTo>
                    <a:pt x="889" y="0"/>
                    <a:pt x="721" y="149"/>
                    <a:pt x="644" y="322"/>
                  </a:cubicBezTo>
                  <a:cubicBezTo>
                    <a:pt x="435" y="788"/>
                    <a:pt x="780" y="1551"/>
                    <a:pt x="1309" y="1643"/>
                  </a:cubicBezTo>
                  <a:lnTo>
                    <a:pt x="1309" y="1643"/>
                  </a:lnTo>
                  <a:cubicBezTo>
                    <a:pt x="1264" y="1639"/>
                    <a:pt x="1218" y="1637"/>
                    <a:pt x="1172" y="1637"/>
                  </a:cubicBezTo>
                  <a:cubicBezTo>
                    <a:pt x="942" y="1637"/>
                    <a:pt x="713" y="1690"/>
                    <a:pt x="509" y="1796"/>
                  </a:cubicBezTo>
                  <a:cubicBezTo>
                    <a:pt x="240" y="1937"/>
                    <a:pt x="0" y="2255"/>
                    <a:pt x="140" y="2525"/>
                  </a:cubicBezTo>
                  <a:cubicBezTo>
                    <a:pt x="232" y="2706"/>
                    <a:pt x="457" y="2776"/>
                    <a:pt x="660" y="2781"/>
                  </a:cubicBezTo>
                  <a:cubicBezTo>
                    <a:pt x="670" y="2782"/>
                    <a:pt x="679" y="2782"/>
                    <a:pt x="688" y="2782"/>
                  </a:cubicBezTo>
                  <a:cubicBezTo>
                    <a:pt x="1084" y="2782"/>
                    <a:pt x="1476" y="2585"/>
                    <a:pt x="1718" y="2272"/>
                  </a:cubicBezTo>
                  <a:lnTo>
                    <a:pt x="1718" y="2272"/>
                  </a:lnTo>
                  <a:cubicBezTo>
                    <a:pt x="1562" y="2514"/>
                    <a:pt x="1472" y="2799"/>
                    <a:pt x="1457" y="3087"/>
                  </a:cubicBezTo>
                  <a:cubicBezTo>
                    <a:pt x="1452" y="3191"/>
                    <a:pt x="1458" y="3301"/>
                    <a:pt x="1518" y="3385"/>
                  </a:cubicBezTo>
                  <a:cubicBezTo>
                    <a:pt x="1580" y="3474"/>
                    <a:pt x="1689" y="3516"/>
                    <a:pt x="1798" y="3516"/>
                  </a:cubicBezTo>
                  <a:cubicBezTo>
                    <a:pt x="1827" y="3516"/>
                    <a:pt x="1856" y="3513"/>
                    <a:pt x="1884" y="3507"/>
                  </a:cubicBezTo>
                  <a:cubicBezTo>
                    <a:pt x="2016" y="3478"/>
                    <a:pt x="2131" y="3393"/>
                    <a:pt x="2229" y="3299"/>
                  </a:cubicBezTo>
                  <a:cubicBezTo>
                    <a:pt x="2635" y="2908"/>
                    <a:pt x="2815" y="2209"/>
                    <a:pt x="2447" y="1780"/>
                  </a:cubicBezTo>
                  <a:lnTo>
                    <a:pt x="2447" y="1780"/>
                  </a:lnTo>
                  <a:cubicBezTo>
                    <a:pt x="2613" y="1930"/>
                    <a:pt x="2782" y="2082"/>
                    <a:pt x="2985" y="2177"/>
                  </a:cubicBezTo>
                  <a:cubicBezTo>
                    <a:pt x="3102" y="2234"/>
                    <a:pt x="3234" y="2268"/>
                    <a:pt x="3364" y="2268"/>
                  </a:cubicBezTo>
                  <a:cubicBezTo>
                    <a:pt x="3457" y="2268"/>
                    <a:pt x="3549" y="2250"/>
                    <a:pt x="3634" y="2211"/>
                  </a:cubicBezTo>
                  <a:cubicBezTo>
                    <a:pt x="3836" y="2114"/>
                    <a:pt x="3971" y="1868"/>
                    <a:pt x="3895" y="1657"/>
                  </a:cubicBezTo>
                  <a:cubicBezTo>
                    <a:pt x="3837" y="1495"/>
                    <a:pt x="3677" y="1391"/>
                    <a:pt x="3516" y="1328"/>
                  </a:cubicBezTo>
                  <a:cubicBezTo>
                    <a:pt x="3343" y="1261"/>
                    <a:pt x="3158" y="1227"/>
                    <a:pt x="2973" y="1227"/>
                  </a:cubicBezTo>
                  <a:cubicBezTo>
                    <a:pt x="2738" y="1227"/>
                    <a:pt x="2503" y="1281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0" y="1014"/>
                    <a:pt x="2974" y="756"/>
                  </a:cubicBezTo>
                  <a:cubicBezTo>
                    <a:pt x="3081" y="598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7" y="96"/>
                  </a:cubicBezTo>
                  <a:cubicBezTo>
                    <a:pt x="2691" y="96"/>
                    <a:pt x="2613" y="113"/>
                    <a:pt x="2544" y="141"/>
                  </a:cubicBezTo>
                  <a:cubicBezTo>
                    <a:pt x="2050" y="345"/>
                    <a:pt x="1857" y="936"/>
                    <a:pt x="1740" y="1458"/>
                  </a:cubicBezTo>
                  <a:cubicBezTo>
                    <a:pt x="1728" y="1131"/>
                    <a:pt x="1667" y="806"/>
                    <a:pt x="1561" y="495"/>
                  </a:cubicBezTo>
                  <a:cubicBezTo>
                    <a:pt x="1485" y="277"/>
                    <a:pt x="1353" y="36"/>
                    <a:pt x="1124" y="4"/>
                  </a:cubicBezTo>
                  <a:cubicBezTo>
                    <a:pt x="1107" y="1"/>
                    <a:pt x="1090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35"/>
            <p:cNvSpPr/>
            <p:nvPr/>
          </p:nvSpPr>
          <p:spPr>
            <a:xfrm>
              <a:off x="2791182" y="2424599"/>
              <a:ext cx="130290" cy="119680"/>
            </a:xfrm>
            <a:custGeom>
              <a:rect b="b" l="l" r="r" t="t"/>
              <a:pathLst>
                <a:path extrusionOk="0" h="3471" w="3779">
                  <a:moveTo>
                    <a:pt x="2136" y="1"/>
                  </a:moveTo>
                  <a:cubicBezTo>
                    <a:pt x="2051" y="1"/>
                    <a:pt x="1963" y="20"/>
                    <a:pt x="1886" y="54"/>
                  </a:cubicBezTo>
                  <a:cubicBezTo>
                    <a:pt x="1422" y="266"/>
                    <a:pt x="1174" y="1064"/>
                    <a:pt x="1508" y="1484"/>
                  </a:cubicBezTo>
                  <a:lnTo>
                    <a:pt x="1508" y="1484"/>
                  </a:lnTo>
                  <a:cubicBezTo>
                    <a:pt x="1320" y="1283"/>
                    <a:pt x="1076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4"/>
                    <a:pt x="50" y="1370"/>
                  </a:cubicBezTo>
                  <a:cubicBezTo>
                    <a:pt x="1" y="1569"/>
                    <a:pt x="123" y="1771"/>
                    <a:pt x="271" y="1909"/>
                  </a:cubicBezTo>
                  <a:cubicBezTo>
                    <a:pt x="509" y="2130"/>
                    <a:pt x="833" y="2251"/>
                    <a:pt x="1157" y="2251"/>
                  </a:cubicBezTo>
                  <a:cubicBezTo>
                    <a:pt x="1239" y="2251"/>
                    <a:pt x="1322" y="2243"/>
                    <a:pt x="1402" y="2227"/>
                  </a:cubicBezTo>
                  <a:lnTo>
                    <a:pt x="1402" y="2227"/>
                  </a:lnTo>
                  <a:cubicBezTo>
                    <a:pt x="1124" y="2307"/>
                    <a:pt x="866" y="2460"/>
                    <a:pt x="664" y="2666"/>
                  </a:cubicBezTo>
                  <a:cubicBezTo>
                    <a:pt x="592" y="2740"/>
                    <a:pt x="524" y="2828"/>
                    <a:pt x="511" y="2931"/>
                  </a:cubicBezTo>
                  <a:cubicBezTo>
                    <a:pt x="496" y="3066"/>
                    <a:pt x="587" y="3198"/>
                    <a:pt x="706" y="3264"/>
                  </a:cubicBezTo>
                  <a:cubicBezTo>
                    <a:pt x="808" y="3321"/>
                    <a:pt x="930" y="3338"/>
                    <a:pt x="1049" y="3338"/>
                  </a:cubicBezTo>
                  <a:cubicBezTo>
                    <a:pt x="1067" y="3338"/>
                    <a:pt x="1085" y="3338"/>
                    <a:pt x="1103" y="3337"/>
                  </a:cubicBezTo>
                  <a:cubicBezTo>
                    <a:pt x="1666" y="3313"/>
                    <a:pt x="2264" y="2908"/>
                    <a:pt x="2271" y="2345"/>
                  </a:cubicBezTo>
                  <a:cubicBezTo>
                    <a:pt x="2296" y="2567"/>
                    <a:pt x="2322" y="2792"/>
                    <a:pt x="2411" y="2999"/>
                  </a:cubicBezTo>
                  <a:cubicBezTo>
                    <a:pt x="2499" y="3204"/>
                    <a:pt x="2661" y="3389"/>
                    <a:pt x="2875" y="3452"/>
                  </a:cubicBezTo>
                  <a:cubicBezTo>
                    <a:pt x="2919" y="3464"/>
                    <a:pt x="2965" y="3471"/>
                    <a:pt x="3011" y="3471"/>
                  </a:cubicBezTo>
                  <a:cubicBezTo>
                    <a:pt x="3191" y="3471"/>
                    <a:pt x="3371" y="3376"/>
                    <a:pt x="3438" y="3210"/>
                  </a:cubicBezTo>
                  <a:cubicBezTo>
                    <a:pt x="3502" y="3051"/>
                    <a:pt x="3450" y="2868"/>
                    <a:pt x="3372" y="2714"/>
                  </a:cubicBezTo>
                  <a:cubicBezTo>
                    <a:pt x="3179" y="2341"/>
                    <a:pt x="2823" y="2054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8" y="1991"/>
                  </a:cubicBezTo>
                  <a:cubicBezTo>
                    <a:pt x="3009" y="1991"/>
                    <a:pt x="3180" y="1969"/>
                    <a:pt x="3346" y="1926"/>
                  </a:cubicBezTo>
                  <a:cubicBezTo>
                    <a:pt x="3529" y="1877"/>
                    <a:pt x="3733" y="1771"/>
                    <a:pt x="3755" y="1582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9"/>
                    <a:pt x="2333" y="1095"/>
                    <a:pt x="2459" y="793"/>
                  </a:cubicBezTo>
                  <a:cubicBezTo>
                    <a:pt x="2547" y="579"/>
                    <a:pt x="2608" y="312"/>
                    <a:pt x="2458" y="135"/>
                  </a:cubicBezTo>
                  <a:cubicBezTo>
                    <a:pt x="2378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35"/>
            <p:cNvSpPr/>
            <p:nvPr/>
          </p:nvSpPr>
          <p:spPr>
            <a:xfrm>
              <a:off x="3315387" y="2740040"/>
              <a:ext cx="128429" cy="113646"/>
            </a:xfrm>
            <a:custGeom>
              <a:rect b="b" l="l" r="r" t="t"/>
              <a:pathLst>
                <a:path extrusionOk="0" h="3296" w="3725">
                  <a:moveTo>
                    <a:pt x="2137" y="1"/>
                  </a:moveTo>
                  <a:cubicBezTo>
                    <a:pt x="2052" y="1"/>
                    <a:pt x="1965" y="20"/>
                    <a:pt x="1887" y="55"/>
                  </a:cubicBezTo>
                  <a:cubicBezTo>
                    <a:pt x="1423" y="266"/>
                    <a:pt x="1176" y="1066"/>
                    <a:pt x="1510" y="1485"/>
                  </a:cubicBezTo>
                  <a:lnTo>
                    <a:pt x="1510" y="1485"/>
                  </a:lnTo>
                  <a:cubicBezTo>
                    <a:pt x="1322" y="1284"/>
                    <a:pt x="1077" y="1136"/>
                    <a:pt x="811" y="1069"/>
                  </a:cubicBezTo>
                  <a:cubicBezTo>
                    <a:pt x="744" y="1052"/>
                    <a:pt x="672" y="1044"/>
                    <a:pt x="600" y="1044"/>
                  </a:cubicBezTo>
                  <a:cubicBezTo>
                    <a:pt x="355" y="1044"/>
                    <a:pt x="108" y="1144"/>
                    <a:pt x="51" y="1370"/>
                  </a:cubicBezTo>
                  <a:cubicBezTo>
                    <a:pt x="1" y="1567"/>
                    <a:pt x="122" y="1768"/>
                    <a:pt x="271" y="1906"/>
                  </a:cubicBezTo>
                  <a:cubicBezTo>
                    <a:pt x="509" y="2127"/>
                    <a:pt x="834" y="2248"/>
                    <a:pt x="1159" y="2248"/>
                  </a:cubicBezTo>
                  <a:cubicBezTo>
                    <a:pt x="1241" y="2248"/>
                    <a:pt x="1324" y="2240"/>
                    <a:pt x="1405" y="2224"/>
                  </a:cubicBezTo>
                  <a:lnTo>
                    <a:pt x="1405" y="2224"/>
                  </a:lnTo>
                  <a:cubicBezTo>
                    <a:pt x="1125" y="2303"/>
                    <a:pt x="866" y="2456"/>
                    <a:pt x="663" y="2663"/>
                  </a:cubicBezTo>
                  <a:cubicBezTo>
                    <a:pt x="593" y="2738"/>
                    <a:pt x="523" y="2825"/>
                    <a:pt x="511" y="2928"/>
                  </a:cubicBezTo>
                  <a:cubicBezTo>
                    <a:pt x="496" y="3063"/>
                    <a:pt x="587" y="3195"/>
                    <a:pt x="705" y="3261"/>
                  </a:cubicBezTo>
                  <a:cubicBezTo>
                    <a:pt x="730" y="3276"/>
                    <a:pt x="757" y="3286"/>
                    <a:pt x="785" y="3296"/>
                  </a:cubicBezTo>
                  <a:cubicBezTo>
                    <a:pt x="1282" y="2985"/>
                    <a:pt x="1777" y="2672"/>
                    <a:pt x="2271" y="2356"/>
                  </a:cubicBezTo>
                  <a:cubicBezTo>
                    <a:pt x="2271" y="2351"/>
                    <a:pt x="2272" y="2348"/>
                    <a:pt x="2272" y="2343"/>
                  </a:cubicBezTo>
                  <a:cubicBezTo>
                    <a:pt x="2272" y="2346"/>
                    <a:pt x="2274" y="2351"/>
                    <a:pt x="2274" y="2355"/>
                  </a:cubicBezTo>
                  <a:lnTo>
                    <a:pt x="2723" y="2067"/>
                  </a:lnTo>
                  <a:cubicBezTo>
                    <a:pt x="2625" y="2014"/>
                    <a:pt x="2520" y="1972"/>
                    <a:pt x="2411" y="1943"/>
                  </a:cubicBezTo>
                  <a:lnTo>
                    <a:pt x="2411" y="1943"/>
                  </a:lnTo>
                  <a:cubicBezTo>
                    <a:pt x="2554" y="1973"/>
                    <a:pt x="2699" y="1989"/>
                    <a:pt x="2845" y="1989"/>
                  </a:cubicBezTo>
                  <a:cubicBezTo>
                    <a:pt x="2985" y="1898"/>
                    <a:pt x="3125" y="1808"/>
                    <a:pt x="3265" y="1719"/>
                  </a:cubicBezTo>
                  <a:cubicBezTo>
                    <a:pt x="3418" y="1619"/>
                    <a:pt x="3571" y="1516"/>
                    <a:pt x="3724" y="1416"/>
                  </a:cubicBezTo>
                  <a:cubicBezTo>
                    <a:pt x="3667" y="1307"/>
                    <a:pt x="3550" y="1222"/>
                    <a:pt x="3430" y="1179"/>
                  </a:cubicBezTo>
                  <a:cubicBezTo>
                    <a:pt x="3330" y="1145"/>
                    <a:pt x="3229" y="1130"/>
                    <a:pt x="3127" y="1130"/>
                  </a:cubicBezTo>
                  <a:cubicBezTo>
                    <a:pt x="2716" y="1130"/>
                    <a:pt x="2304" y="1381"/>
                    <a:pt x="1957" y="1632"/>
                  </a:cubicBezTo>
                  <a:cubicBezTo>
                    <a:pt x="2163" y="1379"/>
                    <a:pt x="2334" y="1095"/>
                    <a:pt x="2460" y="793"/>
                  </a:cubicBezTo>
                  <a:cubicBezTo>
                    <a:pt x="2548" y="579"/>
                    <a:pt x="2609" y="312"/>
                    <a:pt x="2459" y="135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35"/>
            <p:cNvSpPr/>
            <p:nvPr/>
          </p:nvSpPr>
          <p:spPr>
            <a:xfrm>
              <a:off x="3742984" y="2361332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1"/>
                  </a:moveTo>
                  <a:cubicBezTo>
                    <a:pt x="2051" y="1"/>
                    <a:pt x="1964" y="20"/>
                    <a:pt x="1887" y="54"/>
                  </a:cubicBezTo>
                  <a:cubicBezTo>
                    <a:pt x="1422" y="265"/>
                    <a:pt x="1174" y="1065"/>
                    <a:pt x="1509" y="1484"/>
                  </a:cubicBezTo>
                  <a:lnTo>
                    <a:pt x="1509" y="1484"/>
                  </a:lnTo>
                  <a:cubicBezTo>
                    <a:pt x="1321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49" y="1370"/>
                  </a:cubicBezTo>
                  <a:cubicBezTo>
                    <a:pt x="1" y="1566"/>
                    <a:pt x="121" y="1768"/>
                    <a:pt x="269" y="1906"/>
                  </a:cubicBezTo>
                  <a:cubicBezTo>
                    <a:pt x="507" y="2127"/>
                    <a:pt x="832" y="2247"/>
                    <a:pt x="1155" y="2247"/>
                  </a:cubicBezTo>
                  <a:cubicBezTo>
                    <a:pt x="1238" y="2247"/>
                    <a:pt x="1321" y="2240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5"/>
                    <a:pt x="511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7" y="3319"/>
                    <a:pt x="927" y="3335"/>
                    <a:pt x="1046" y="3335"/>
                  </a:cubicBezTo>
                  <a:cubicBezTo>
                    <a:pt x="1064" y="3335"/>
                    <a:pt x="1083" y="3335"/>
                    <a:pt x="1101" y="3334"/>
                  </a:cubicBezTo>
                  <a:cubicBezTo>
                    <a:pt x="1665" y="3310"/>
                    <a:pt x="2263" y="2906"/>
                    <a:pt x="2271" y="2341"/>
                  </a:cubicBezTo>
                  <a:cubicBezTo>
                    <a:pt x="2295" y="2564"/>
                    <a:pt x="2321" y="2789"/>
                    <a:pt x="2409" y="2995"/>
                  </a:cubicBezTo>
                  <a:cubicBezTo>
                    <a:pt x="2498" y="3201"/>
                    <a:pt x="2659" y="3386"/>
                    <a:pt x="2875" y="3449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1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2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5" y="1632"/>
                  </a:cubicBezTo>
                  <a:cubicBezTo>
                    <a:pt x="2163" y="1378"/>
                    <a:pt x="2333" y="1095"/>
                    <a:pt x="2459" y="793"/>
                  </a:cubicBezTo>
                  <a:cubicBezTo>
                    <a:pt x="2548" y="579"/>
                    <a:pt x="2607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35"/>
            <p:cNvSpPr/>
            <p:nvPr/>
          </p:nvSpPr>
          <p:spPr>
            <a:xfrm>
              <a:off x="3478778" y="2619022"/>
              <a:ext cx="133462" cy="112784"/>
            </a:xfrm>
            <a:custGeom>
              <a:rect b="b" l="l" r="r" t="t"/>
              <a:pathLst>
                <a:path extrusionOk="0" h="3271" w="3871">
                  <a:moveTo>
                    <a:pt x="1074" y="0"/>
                  </a:moveTo>
                  <a:cubicBezTo>
                    <a:pt x="889" y="0"/>
                    <a:pt x="722" y="150"/>
                    <a:pt x="644" y="323"/>
                  </a:cubicBezTo>
                  <a:cubicBezTo>
                    <a:pt x="436" y="788"/>
                    <a:pt x="780" y="1551"/>
                    <a:pt x="1308" y="1643"/>
                  </a:cubicBezTo>
                  <a:lnTo>
                    <a:pt x="1308" y="1643"/>
                  </a:lnTo>
                  <a:cubicBezTo>
                    <a:pt x="1262" y="1639"/>
                    <a:pt x="1217" y="1637"/>
                    <a:pt x="1171" y="1637"/>
                  </a:cubicBezTo>
                  <a:cubicBezTo>
                    <a:pt x="942" y="1637"/>
                    <a:pt x="713" y="1690"/>
                    <a:pt x="510" y="1796"/>
                  </a:cubicBezTo>
                  <a:cubicBezTo>
                    <a:pt x="240" y="1937"/>
                    <a:pt x="1" y="2256"/>
                    <a:pt x="140" y="2525"/>
                  </a:cubicBezTo>
                  <a:cubicBezTo>
                    <a:pt x="233" y="2706"/>
                    <a:pt x="458" y="2776"/>
                    <a:pt x="661" y="2781"/>
                  </a:cubicBezTo>
                  <a:cubicBezTo>
                    <a:pt x="670" y="2782"/>
                    <a:pt x="679" y="2782"/>
                    <a:pt x="689" y="2782"/>
                  </a:cubicBezTo>
                  <a:cubicBezTo>
                    <a:pt x="1085" y="2782"/>
                    <a:pt x="1477" y="2585"/>
                    <a:pt x="1718" y="2270"/>
                  </a:cubicBezTo>
                  <a:lnTo>
                    <a:pt x="1718" y="2270"/>
                  </a:lnTo>
                  <a:cubicBezTo>
                    <a:pt x="1563" y="2514"/>
                    <a:pt x="1472" y="2799"/>
                    <a:pt x="1458" y="3088"/>
                  </a:cubicBezTo>
                  <a:cubicBezTo>
                    <a:pt x="1454" y="3149"/>
                    <a:pt x="1458" y="3212"/>
                    <a:pt x="1470" y="3271"/>
                  </a:cubicBezTo>
                  <a:cubicBezTo>
                    <a:pt x="1863" y="3005"/>
                    <a:pt x="2251" y="2736"/>
                    <a:pt x="2641" y="2467"/>
                  </a:cubicBezTo>
                  <a:cubicBezTo>
                    <a:pt x="2667" y="2218"/>
                    <a:pt x="2613" y="1972"/>
                    <a:pt x="2448" y="1781"/>
                  </a:cubicBezTo>
                  <a:lnTo>
                    <a:pt x="2448" y="1781"/>
                  </a:lnTo>
                  <a:cubicBezTo>
                    <a:pt x="2614" y="1931"/>
                    <a:pt x="2782" y="2083"/>
                    <a:pt x="2985" y="2177"/>
                  </a:cubicBezTo>
                  <a:cubicBezTo>
                    <a:pt x="3001" y="2186"/>
                    <a:pt x="3019" y="2189"/>
                    <a:pt x="3035" y="2196"/>
                  </a:cubicBezTo>
                  <a:cubicBezTo>
                    <a:pt x="3313" y="2001"/>
                    <a:pt x="3593" y="1807"/>
                    <a:pt x="3871" y="1610"/>
                  </a:cubicBezTo>
                  <a:cubicBezTo>
                    <a:pt x="3800" y="1475"/>
                    <a:pt x="3661" y="1385"/>
                    <a:pt x="3516" y="1329"/>
                  </a:cubicBezTo>
                  <a:cubicBezTo>
                    <a:pt x="3344" y="1261"/>
                    <a:pt x="3159" y="1227"/>
                    <a:pt x="2973" y="1227"/>
                  </a:cubicBezTo>
                  <a:cubicBezTo>
                    <a:pt x="2738" y="1227"/>
                    <a:pt x="2503" y="1281"/>
                    <a:pt x="2294" y="1387"/>
                  </a:cubicBezTo>
                  <a:lnTo>
                    <a:pt x="2294" y="1387"/>
                  </a:lnTo>
                  <a:cubicBezTo>
                    <a:pt x="2565" y="1233"/>
                    <a:pt x="2801" y="1015"/>
                    <a:pt x="2975" y="756"/>
                  </a:cubicBezTo>
                  <a:cubicBezTo>
                    <a:pt x="3081" y="599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8" y="96"/>
                  </a:cubicBezTo>
                  <a:cubicBezTo>
                    <a:pt x="2692" y="96"/>
                    <a:pt x="2613" y="113"/>
                    <a:pt x="2545" y="141"/>
                  </a:cubicBezTo>
                  <a:cubicBezTo>
                    <a:pt x="2050" y="345"/>
                    <a:pt x="1857" y="936"/>
                    <a:pt x="1741" y="1458"/>
                  </a:cubicBezTo>
                  <a:cubicBezTo>
                    <a:pt x="1728" y="1131"/>
                    <a:pt x="1668" y="806"/>
                    <a:pt x="1562" y="495"/>
                  </a:cubicBezTo>
                  <a:cubicBezTo>
                    <a:pt x="1486" y="277"/>
                    <a:pt x="1353" y="36"/>
                    <a:pt x="1124" y="4"/>
                  </a:cubicBezTo>
                  <a:cubicBezTo>
                    <a:pt x="1108" y="1"/>
                    <a:pt x="1091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35"/>
            <p:cNvSpPr/>
            <p:nvPr/>
          </p:nvSpPr>
          <p:spPr>
            <a:xfrm>
              <a:off x="3847901" y="2103194"/>
              <a:ext cx="81746" cy="109991"/>
            </a:xfrm>
            <a:custGeom>
              <a:rect b="b" l="l" r="r" t="t"/>
              <a:pathLst>
                <a:path extrusionOk="0" h="3190" w="2371">
                  <a:moveTo>
                    <a:pt x="2371" y="0"/>
                  </a:moveTo>
                  <a:lnTo>
                    <a:pt x="2371" y="0"/>
                  </a:lnTo>
                  <a:cubicBezTo>
                    <a:pt x="2250" y="95"/>
                    <a:pt x="2126" y="189"/>
                    <a:pt x="2004" y="283"/>
                  </a:cubicBezTo>
                  <a:cubicBezTo>
                    <a:pt x="1855" y="535"/>
                    <a:pt x="1766" y="842"/>
                    <a:pt x="1702" y="1131"/>
                  </a:cubicBezTo>
                  <a:cubicBezTo>
                    <a:pt x="1694" y="943"/>
                    <a:pt x="1669" y="755"/>
                    <a:pt x="1632" y="570"/>
                  </a:cubicBezTo>
                  <a:cubicBezTo>
                    <a:pt x="1391" y="756"/>
                    <a:pt x="1150" y="943"/>
                    <a:pt x="908" y="1128"/>
                  </a:cubicBezTo>
                  <a:cubicBezTo>
                    <a:pt x="1014" y="1225"/>
                    <a:pt x="1138" y="1294"/>
                    <a:pt x="1274" y="1317"/>
                  </a:cubicBezTo>
                  <a:lnTo>
                    <a:pt x="1274" y="1317"/>
                  </a:lnTo>
                  <a:cubicBezTo>
                    <a:pt x="1227" y="1313"/>
                    <a:pt x="1180" y="1311"/>
                    <a:pt x="1133" y="1311"/>
                  </a:cubicBezTo>
                  <a:cubicBezTo>
                    <a:pt x="903" y="1311"/>
                    <a:pt x="674" y="1363"/>
                    <a:pt x="471" y="1470"/>
                  </a:cubicBezTo>
                  <a:cubicBezTo>
                    <a:pt x="462" y="1475"/>
                    <a:pt x="451" y="1482"/>
                    <a:pt x="441" y="1490"/>
                  </a:cubicBezTo>
                  <a:cubicBezTo>
                    <a:pt x="382" y="1533"/>
                    <a:pt x="325" y="1578"/>
                    <a:pt x="266" y="1621"/>
                  </a:cubicBezTo>
                  <a:cubicBezTo>
                    <a:pt x="101" y="1781"/>
                    <a:pt x="1" y="2003"/>
                    <a:pt x="103" y="2199"/>
                  </a:cubicBezTo>
                  <a:cubicBezTo>
                    <a:pt x="194" y="2380"/>
                    <a:pt x="419" y="2450"/>
                    <a:pt x="623" y="2455"/>
                  </a:cubicBezTo>
                  <a:cubicBezTo>
                    <a:pt x="633" y="2455"/>
                    <a:pt x="642" y="2455"/>
                    <a:pt x="651" y="2455"/>
                  </a:cubicBezTo>
                  <a:cubicBezTo>
                    <a:pt x="1048" y="2455"/>
                    <a:pt x="1441" y="2258"/>
                    <a:pt x="1682" y="1942"/>
                  </a:cubicBezTo>
                  <a:lnTo>
                    <a:pt x="1682" y="1942"/>
                  </a:lnTo>
                  <a:cubicBezTo>
                    <a:pt x="1526" y="2186"/>
                    <a:pt x="1435" y="2472"/>
                    <a:pt x="1419" y="2761"/>
                  </a:cubicBezTo>
                  <a:cubicBezTo>
                    <a:pt x="1414" y="2864"/>
                    <a:pt x="1421" y="2975"/>
                    <a:pt x="1481" y="3059"/>
                  </a:cubicBezTo>
                  <a:cubicBezTo>
                    <a:pt x="1542" y="3147"/>
                    <a:pt x="1650" y="3189"/>
                    <a:pt x="1759" y="3189"/>
                  </a:cubicBezTo>
                  <a:cubicBezTo>
                    <a:pt x="1789" y="3189"/>
                    <a:pt x="1818" y="3186"/>
                    <a:pt x="1847" y="3180"/>
                  </a:cubicBezTo>
                  <a:cubicBezTo>
                    <a:pt x="1863" y="3177"/>
                    <a:pt x="1876" y="3169"/>
                    <a:pt x="1891" y="3166"/>
                  </a:cubicBezTo>
                  <a:cubicBezTo>
                    <a:pt x="1903" y="3078"/>
                    <a:pt x="1918" y="2990"/>
                    <a:pt x="1931" y="2902"/>
                  </a:cubicBezTo>
                  <a:cubicBezTo>
                    <a:pt x="2011" y="2380"/>
                    <a:pt x="2088" y="1857"/>
                    <a:pt x="2167" y="1335"/>
                  </a:cubicBezTo>
                  <a:cubicBezTo>
                    <a:pt x="2178" y="1253"/>
                    <a:pt x="2193" y="1170"/>
                    <a:pt x="2207" y="1087"/>
                  </a:cubicBezTo>
                  <a:lnTo>
                    <a:pt x="2207" y="1087"/>
                  </a:lnTo>
                  <a:cubicBezTo>
                    <a:pt x="2202" y="1089"/>
                    <a:pt x="2197" y="1091"/>
                    <a:pt x="2193" y="1093"/>
                  </a:cubicBezTo>
                  <a:lnTo>
                    <a:pt x="2193" y="1093"/>
                  </a:lnTo>
                  <a:cubicBezTo>
                    <a:pt x="2197" y="1090"/>
                    <a:pt x="2202" y="1087"/>
                    <a:pt x="2206" y="1084"/>
                  </a:cubicBezTo>
                  <a:cubicBezTo>
                    <a:pt x="2265" y="725"/>
                    <a:pt x="2331" y="362"/>
                    <a:pt x="23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35"/>
            <p:cNvSpPr/>
            <p:nvPr/>
          </p:nvSpPr>
          <p:spPr>
            <a:xfrm>
              <a:off x="2715985" y="2337335"/>
              <a:ext cx="36546" cy="23895"/>
            </a:xfrm>
            <a:custGeom>
              <a:rect b="b" l="l" r="r" t="t"/>
              <a:pathLst>
                <a:path extrusionOk="0" h="693" w="1060">
                  <a:moveTo>
                    <a:pt x="0" y="1"/>
                  </a:moveTo>
                  <a:lnTo>
                    <a:pt x="0" y="1"/>
                  </a:lnTo>
                  <a:cubicBezTo>
                    <a:pt x="18" y="77"/>
                    <a:pt x="40" y="151"/>
                    <a:pt x="70" y="220"/>
                  </a:cubicBezTo>
                  <a:cubicBezTo>
                    <a:pt x="158" y="427"/>
                    <a:pt x="320" y="611"/>
                    <a:pt x="534" y="673"/>
                  </a:cubicBezTo>
                  <a:cubicBezTo>
                    <a:pt x="578" y="686"/>
                    <a:pt x="624" y="693"/>
                    <a:pt x="671" y="693"/>
                  </a:cubicBezTo>
                  <a:cubicBezTo>
                    <a:pt x="822" y="693"/>
                    <a:pt x="975" y="625"/>
                    <a:pt x="1059" y="50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35"/>
            <p:cNvSpPr/>
            <p:nvPr/>
          </p:nvSpPr>
          <p:spPr>
            <a:xfrm>
              <a:off x="3157443" y="2706010"/>
              <a:ext cx="136945" cy="121301"/>
            </a:xfrm>
            <a:custGeom>
              <a:rect b="b" l="l" r="r" t="t"/>
              <a:pathLst>
                <a:path extrusionOk="0" h="3518" w="3972">
                  <a:moveTo>
                    <a:pt x="1076" y="1"/>
                  </a:moveTo>
                  <a:cubicBezTo>
                    <a:pt x="890" y="1"/>
                    <a:pt x="722" y="150"/>
                    <a:pt x="644" y="324"/>
                  </a:cubicBezTo>
                  <a:cubicBezTo>
                    <a:pt x="436" y="789"/>
                    <a:pt x="780" y="1553"/>
                    <a:pt x="1310" y="1645"/>
                  </a:cubicBezTo>
                  <a:lnTo>
                    <a:pt x="1310" y="1645"/>
                  </a:lnTo>
                  <a:cubicBezTo>
                    <a:pt x="1264" y="1641"/>
                    <a:pt x="1217" y="1638"/>
                    <a:pt x="1171" y="1638"/>
                  </a:cubicBezTo>
                  <a:cubicBezTo>
                    <a:pt x="942" y="1638"/>
                    <a:pt x="713" y="1691"/>
                    <a:pt x="510" y="1798"/>
                  </a:cubicBezTo>
                  <a:cubicBezTo>
                    <a:pt x="240" y="1938"/>
                    <a:pt x="1" y="2257"/>
                    <a:pt x="140" y="2527"/>
                  </a:cubicBezTo>
                  <a:cubicBezTo>
                    <a:pt x="233" y="2707"/>
                    <a:pt x="458" y="2778"/>
                    <a:pt x="661" y="2783"/>
                  </a:cubicBezTo>
                  <a:cubicBezTo>
                    <a:pt x="670" y="2783"/>
                    <a:pt x="680" y="2783"/>
                    <a:pt x="689" y="2783"/>
                  </a:cubicBezTo>
                  <a:cubicBezTo>
                    <a:pt x="1086" y="2783"/>
                    <a:pt x="1477" y="2587"/>
                    <a:pt x="1718" y="2272"/>
                  </a:cubicBezTo>
                  <a:lnTo>
                    <a:pt x="1718" y="2272"/>
                  </a:lnTo>
                  <a:cubicBezTo>
                    <a:pt x="1563" y="2516"/>
                    <a:pt x="1472" y="2800"/>
                    <a:pt x="1458" y="3089"/>
                  </a:cubicBezTo>
                  <a:cubicBezTo>
                    <a:pt x="1452" y="3191"/>
                    <a:pt x="1459" y="3303"/>
                    <a:pt x="1519" y="3387"/>
                  </a:cubicBezTo>
                  <a:cubicBezTo>
                    <a:pt x="1580" y="3475"/>
                    <a:pt x="1689" y="3517"/>
                    <a:pt x="1797" y="3517"/>
                  </a:cubicBezTo>
                  <a:cubicBezTo>
                    <a:pt x="1827" y="3517"/>
                    <a:pt x="1856" y="3514"/>
                    <a:pt x="1885" y="3508"/>
                  </a:cubicBezTo>
                  <a:cubicBezTo>
                    <a:pt x="2018" y="3480"/>
                    <a:pt x="2132" y="3393"/>
                    <a:pt x="2229" y="3299"/>
                  </a:cubicBezTo>
                  <a:cubicBezTo>
                    <a:pt x="2635" y="2909"/>
                    <a:pt x="2816" y="2210"/>
                    <a:pt x="2448" y="1782"/>
                  </a:cubicBezTo>
                  <a:lnTo>
                    <a:pt x="2448" y="1782"/>
                  </a:lnTo>
                  <a:cubicBezTo>
                    <a:pt x="2614" y="1931"/>
                    <a:pt x="2783" y="2084"/>
                    <a:pt x="2986" y="2179"/>
                  </a:cubicBezTo>
                  <a:cubicBezTo>
                    <a:pt x="3105" y="2235"/>
                    <a:pt x="3237" y="2269"/>
                    <a:pt x="3366" y="2269"/>
                  </a:cubicBezTo>
                  <a:cubicBezTo>
                    <a:pt x="3459" y="2269"/>
                    <a:pt x="3550" y="2252"/>
                    <a:pt x="3634" y="2211"/>
                  </a:cubicBezTo>
                  <a:cubicBezTo>
                    <a:pt x="3836" y="2115"/>
                    <a:pt x="3972" y="1869"/>
                    <a:pt x="3896" y="1658"/>
                  </a:cubicBezTo>
                  <a:cubicBezTo>
                    <a:pt x="3837" y="1497"/>
                    <a:pt x="3679" y="1393"/>
                    <a:pt x="3518" y="1330"/>
                  </a:cubicBezTo>
                  <a:cubicBezTo>
                    <a:pt x="3345" y="1262"/>
                    <a:pt x="3159" y="1228"/>
                    <a:pt x="2973" y="1228"/>
                  </a:cubicBezTo>
                  <a:cubicBezTo>
                    <a:pt x="2739" y="1228"/>
                    <a:pt x="2506" y="1281"/>
                    <a:pt x="2297" y="1385"/>
                  </a:cubicBezTo>
                  <a:lnTo>
                    <a:pt x="2297" y="1385"/>
                  </a:lnTo>
                  <a:cubicBezTo>
                    <a:pt x="2567" y="1232"/>
                    <a:pt x="2801" y="1015"/>
                    <a:pt x="2975" y="757"/>
                  </a:cubicBezTo>
                  <a:cubicBezTo>
                    <a:pt x="3081" y="600"/>
                    <a:pt x="3162" y="384"/>
                    <a:pt x="3055" y="227"/>
                  </a:cubicBezTo>
                  <a:cubicBezTo>
                    <a:pt x="2991" y="135"/>
                    <a:pt x="2882" y="97"/>
                    <a:pt x="2768" y="97"/>
                  </a:cubicBezTo>
                  <a:cubicBezTo>
                    <a:pt x="2692" y="97"/>
                    <a:pt x="2614" y="114"/>
                    <a:pt x="2545" y="143"/>
                  </a:cubicBezTo>
                  <a:cubicBezTo>
                    <a:pt x="2050" y="347"/>
                    <a:pt x="1858" y="936"/>
                    <a:pt x="1742" y="1459"/>
                  </a:cubicBezTo>
                  <a:cubicBezTo>
                    <a:pt x="1728" y="1132"/>
                    <a:pt x="1669" y="806"/>
                    <a:pt x="1562" y="497"/>
                  </a:cubicBezTo>
                  <a:cubicBezTo>
                    <a:pt x="1487" y="278"/>
                    <a:pt x="1353" y="38"/>
                    <a:pt x="1124" y="4"/>
                  </a:cubicBezTo>
                  <a:cubicBezTo>
                    <a:pt x="1108" y="2"/>
                    <a:pt x="1092" y="1"/>
                    <a:pt x="10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35"/>
            <p:cNvSpPr/>
            <p:nvPr/>
          </p:nvSpPr>
          <p:spPr>
            <a:xfrm>
              <a:off x="2706883" y="2682599"/>
              <a:ext cx="110880" cy="88165"/>
            </a:xfrm>
            <a:custGeom>
              <a:rect b="b" l="l" r="r" t="t"/>
              <a:pathLst>
                <a:path extrusionOk="0" h="2557" w="3216">
                  <a:moveTo>
                    <a:pt x="1574" y="0"/>
                  </a:moveTo>
                  <a:cubicBezTo>
                    <a:pt x="1488" y="0"/>
                    <a:pt x="1401" y="20"/>
                    <a:pt x="1324" y="54"/>
                  </a:cubicBezTo>
                  <a:cubicBezTo>
                    <a:pt x="860" y="266"/>
                    <a:pt x="612" y="1065"/>
                    <a:pt x="946" y="1484"/>
                  </a:cubicBezTo>
                  <a:lnTo>
                    <a:pt x="946" y="1484"/>
                  </a:lnTo>
                  <a:cubicBezTo>
                    <a:pt x="758" y="1284"/>
                    <a:pt x="514" y="1136"/>
                    <a:pt x="247" y="1069"/>
                  </a:cubicBezTo>
                  <a:cubicBezTo>
                    <a:pt x="183" y="1052"/>
                    <a:pt x="115" y="1045"/>
                    <a:pt x="46" y="1045"/>
                  </a:cubicBezTo>
                  <a:cubicBezTo>
                    <a:pt x="31" y="1045"/>
                    <a:pt x="16" y="1045"/>
                    <a:pt x="1" y="1046"/>
                  </a:cubicBezTo>
                  <a:cubicBezTo>
                    <a:pt x="902" y="1556"/>
                    <a:pt x="1807" y="2059"/>
                    <a:pt x="2716" y="2557"/>
                  </a:cubicBezTo>
                  <a:cubicBezTo>
                    <a:pt x="2513" y="2262"/>
                    <a:pt x="2200" y="2038"/>
                    <a:pt x="1851" y="1946"/>
                  </a:cubicBezTo>
                  <a:lnTo>
                    <a:pt x="1851" y="1946"/>
                  </a:lnTo>
                  <a:cubicBezTo>
                    <a:pt x="1990" y="1976"/>
                    <a:pt x="2132" y="1990"/>
                    <a:pt x="2274" y="1990"/>
                  </a:cubicBezTo>
                  <a:cubicBezTo>
                    <a:pt x="2446" y="1990"/>
                    <a:pt x="2617" y="1969"/>
                    <a:pt x="2782" y="1926"/>
                  </a:cubicBezTo>
                  <a:cubicBezTo>
                    <a:pt x="2966" y="1877"/>
                    <a:pt x="3170" y="1771"/>
                    <a:pt x="3194" y="1582"/>
                  </a:cubicBezTo>
                  <a:cubicBezTo>
                    <a:pt x="3215" y="1396"/>
                    <a:pt x="3044" y="1241"/>
                    <a:pt x="2867" y="1179"/>
                  </a:cubicBezTo>
                  <a:cubicBezTo>
                    <a:pt x="2766" y="1145"/>
                    <a:pt x="2665" y="1129"/>
                    <a:pt x="2564" y="1129"/>
                  </a:cubicBezTo>
                  <a:cubicBezTo>
                    <a:pt x="2153" y="1129"/>
                    <a:pt x="1740" y="1381"/>
                    <a:pt x="1393" y="1632"/>
                  </a:cubicBezTo>
                  <a:cubicBezTo>
                    <a:pt x="1600" y="1379"/>
                    <a:pt x="1771" y="1095"/>
                    <a:pt x="1897" y="793"/>
                  </a:cubicBezTo>
                  <a:cubicBezTo>
                    <a:pt x="1986" y="579"/>
                    <a:pt x="2045" y="312"/>
                    <a:pt x="1895" y="134"/>
                  </a:cubicBezTo>
                  <a:cubicBezTo>
                    <a:pt x="1816" y="41"/>
                    <a:pt x="1697" y="0"/>
                    <a:pt x="15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35"/>
            <p:cNvSpPr/>
            <p:nvPr/>
          </p:nvSpPr>
          <p:spPr>
            <a:xfrm>
              <a:off x="2870654" y="2754072"/>
              <a:ext cx="121981" cy="94544"/>
            </a:xfrm>
            <a:custGeom>
              <a:rect b="b" l="l" r="r" t="t"/>
              <a:pathLst>
                <a:path extrusionOk="0" h="2742" w="3538">
                  <a:moveTo>
                    <a:pt x="640" y="0"/>
                  </a:moveTo>
                  <a:cubicBezTo>
                    <a:pt x="455" y="0"/>
                    <a:pt x="287" y="150"/>
                    <a:pt x="210" y="322"/>
                  </a:cubicBezTo>
                  <a:cubicBezTo>
                    <a:pt x="1" y="788"/>
                    <a:pt x="347" y="1554"/>
                    <a:pt x="877" y="1644"/>
                  </a:cubicBezTo>
                  <a:lnTo>
                    <a:pt x="877" y="1644"/>
                  </a:lnTo>
                  <a:cubicBezTo>
                    <a:pt x="834" y="1640"/>
                    <a:pt x="790" y="1638"/>
                    <a:pt x="747" y="1638"/>
                  </a:cubicBezTo>
                  <a:cubicBezTo>
                    <a:pt x="577" y="1638"/>
                    <a:pt x="407" y="1667"/>
                    <a:pt x="247" y="1724"/>
                  </a:cubicBezTo>
                  <a:cubicBezTo>
                    <a:pt x="268" y="1736"/>
                    <a:pt x="289" y="1747"/>
                    <a:pt x="310" y="1759"/>
                  </a:cubicBezTo>
                  <a:cubicBezTo>
                    <a:pt x="633" y="1932"/>
                    <a:pt x="955" y="2104"/>
                    <a:pt x="1277" y="2276"/>
                  </a:cubicBezTo>
                  <a:cubicBezTo>
                    <a:pt x="1295" y="2254"/>
                    <a:pt x="1312" y="2232"/>
                    <a:pt x="1328" y="2210"/>
                  </a:cubicBezTo>
                  <a:lnTo>
                    <a:pt x="1328" y="2210"/>
                  </a:lnTo>
                  <a:cubicBezTo>
                    <a:pt x="1313" y="2233"/>
                    <a:pt x="1300" y="2256"/>
                    <a:pt x="1286" y="2279"/>
                  </a:cubicBezTo>
                  <a:cubicBezTo>
                    <a:pt x="1572" y="2436"/>
                    <a:pt x="1860" y="2588"/>
                    <a:pt x="2147" y="2742"/>
                  </a:cubicBezTo>
                  <a:cubicBezTo>
                    <a:pt x="2259" y="2410"/>
                    <a:pt x="2240" y="2045"/>
                    <a:pt x="2015" y="1782"/>
                  </a:cubicBezTo>
                  <a:lnTo>
                    <a:pt x="2015" y="1782"/>
                  </a:lnTo>
                  <a:cubicBezTo>
                    <a:pt x="2179" y="1932"/>
                    <a:pt x="2349" y="2084"/>
                    <a:pt x="2552" y="2178"/>
                  </a:cubicBezTo>
                  <a:cubicBezTo>
                    <a:pt x="2669" y="2234"/>
                    <a:pt x="2801" y="2268"/>
                    <a:pt x="2930" y="2268"/>
                  </a:cubicBezTo>
                  <a:cubicBezTo>
                    <a:pt x="3023" y="2268"/>
                    <a:pt x="3116" y="2250"/>
                    <a:pt x="3200" y="2210"/>
                  </a:cubicBezTo>
                  <a:cubicBezTo>
                    <a:pt x="3402" y="2114"/>
                    <a:pt x="3537" y="1868"/>
                    <a:pt x="3462" y="1657"/>
                  </a:cubicBezTo>
                  <a:cubicBezTo>
                    <a:pt x="3403" y="1495"/>
                    <a:pt x="3245" y="1391"/>
                    <a:pt x="3083" y="1329"/>
                  </a:cubicBezTo>
                  <a:cubicBezTo>
                    <a:pt x="2911" y="1261"/>
                    <a:pt x="2725" y="1227"/>
                    <a:pt x="2540" y="1227"/>
                  </a:cubicBezTo>
                  <a:cubicBezTo>
                    <a:pt x="2304" y="1227"/>
                    <a:pt x="2068" y="1281"/>
                    <a:pt x="1858" y="1388"/>
                  </a:cubicBezTo>
                  <a:lnTo>
                    <a:pt x="1858" y="1388"/>
                  </a:lnTo>
                  <a:cubicBezTo>
                    <a:pt x="2130" y="1233"/>
                    <a:pt x="2366" y="1015"/>
                    <a:pt x="2542" y="756"/>
                  </a:cubicBezTo>
                  <a:cubicBezTo>
                    <a:pt x="2647" y="598"/>
                    <a:pt x="2729" y="384"/>
                    <a:pt x="2621" y="226"/>
                  </a:cubicBezTo>
                  <a:cubicBezTo>
                    <a:pt x="2558" y="134"/>
                    <a:pt x="2448" y="96"/>
                    <a:pt x="2334" y="96"/>
                  </a:cubicBezTo>
                  <a:cubicBezTo>
                    <a:pt x="2258" y="96"/>
                    <a:pt x="2179" y="113"/>
                    <a:pt x="2111" y="141"/>
                  </a:cubicBezTo>
                  <a:cubicBezTo>
                    <a:pt x="1616" y="345"/>
                    <a:pt x="1423" y="936"/>
                    <a:pt x="1308" y="1458"/>
                  </a:cubicBezTo>
                  <a:cubicBezTo>
                    <a:pt x="1294" y="1131"/>
                    <a:pt x="1235" y="806"/>
                    <a:pt x="1127" y="495"/>
                  </a:cubicBezTo>
                  <a:cubicBezTo>
                    <a:pt x="1052" y="277"/>
                    <a:pt x="919" y="36"/>
                    <a:pt x="690" y="4"/>
                  </a:cubicBezTo>
                  <a:cubicBezTo>
                    <a:pt x="673" y="1"/>
                    <a:pt x="657" y="0"/>
                    <a:pt x="64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35"/>
            <p:cNvSpPr/>
            <p:nvPr/>
          </p:nvSpPr>
          <p:spPr>
            <a:xfrm>
              <a:off x="3013565" y="2788102"/>
              <a:ext cx="130256" cy="119611"/>
            </a:xfrm>
            <a:custGeom>
              <a:rect b="b" l="l" r="r" t="t"/>
              <a:pathLst>
                <a:path extrusionOk="0" h="3469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49" y="1368"/>
                  </a:cubicBezTo>
                  <a:cubicBezTo>
                    <a:pt x="1" y="1565"/>
                    <a:pt x="121" y="1767"/>
                    <a:pt x="270" y="1905"/>
                  </a:cubicBezTo>
                  <a:cubicBezTo>
                    <a:pt x="508" y="2126"/>
                    <a:pt x="833" y="2247"/>
                    <a:pt x="1157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507" y="2964"/>
                    <a:pt x="511" y="2998"/>
                    <a:pt x="520" y="3033"/>
                  </a:cubicBezTo>
                  <a:cubicBezTo>
                    <a:pt x="729" y="3133"/>
                    <a:pt x="938" y="3232"/>
                    <a:pt x="1147" y="3329"/>
                  </a:cubicBezTo>
                  <a:cubicBezTo>
                    <a:pt x="1697" y="3287"/>
                    <a:pt x="2263" y="2889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20" y="3462"/>
                    <a:pt x="2967" y="3468"/>
                    <a:pt x="3014" y="3468"/>
                  </a:cubicBezTo>
                  <a:cubicBezTo>
                    <a:pt x="3193" y="3468"/>
                    <a:pt x="3373" y="3374"/>
                    <a:pt x="3438" y="3210"/>
                  </a:cubicBezTo>
                  <a:cubicBezTo>
                    <a:pt x="3502" y="3049"/>
                    <a:pt x="3450" y="2867"/>
                    <a:pt x="3372" y="2714"/>
                  </a:cubicBezTo>
                  <a:cubicBezTo>
                    <a:pt x="3180" y="2339"/>
                    <a:pt x="2824" y="2054"/>
                    <a:pt x="2418" y="1946"/>
                  </a:cubicBezTo>
                  <a:lnTo>
                    <a:pt x="2418" y="1946"/>
                  </a:lnTo>
                  <a:cubicBezTo>
                    <a:pt x="2555" y="1975"/>
                    <a:pt x="2696" y="1990"/>
                    <a:pt x="2836" y="1990"/>
                  </a:cubicBezTo>
                  <a:cubicBezTo>
                    <a:pt x="3008" y="1990"/>
                    <a:pt x="3180" y="1968"/>
                    <a:pt x="3346" y="1925"/>
                  </a:cubicBezTo>
                  <a:cubicBezTo>
                    <a:pt x="3530" y="1877"/>
                    <a:pt x="3734" y="1769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7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35"/>
            <p:cNvSpPr/>
            <p:nvPr/>
          </p:nvSpPr>
          <p:spPr>
            <a:xfrm>
              <a:off x="3480433" y="2405774"/>
              <a:ext cx="29133" cy="19067"/>
            </a:xfrm>
            <a:custGeom>
              <a:rect b="b" l="l" r="r" t="t"/>
              <a:pathLst>
                <a:path extrusionOk="0" h="553" w="845">
                  <a:moveTo>
                    <a:pt x="844" y="1"/>
                  </a:moveTo>
                  <a:lnTo>
                    <a:pt x="844" y="1"/>
                  </a:lnTo>
                  <a:cubicBezTo>
                    <a:pt x="565" y="186"/>
                    <a:pt x="282" y="369"/>
                    <a:pt x="0" y="553"/>
                  </a:cubicBezTo>
                  <a:cubicBezTo>
                    <a:pt x="346" y="485"/>
                    <a:pt x="674" y="284"/>
                    <a:pt x="8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35"/>
            <p:cNvSpPr/>
            <p:nvPr/>
          </p:nvSpPr>
          <p:spPr>
            <a:xfrm>
              <a:off x="3515256" y="2387122"/>
              <a:ext cx="40959" cy="43203"/>
            </a:xfrm>
            <a:custGeom>
              <a:rect b="b" l="l" r="r" t="t"/>
              <a:pathLst>
                <a:path extrusionOk="0" h="1253" w="1188">
                  <a:moveTo>
                    <a:pt x="645" y="0"/>
                  </a:moveTo>
                  <a:cubicBezTo>
                    <a:pt x="431" y="145"/>
                    <a:pt x="215" y="291"/>
                    <a:pt x="1" y="432"/>
                  </a:cubicBezTo>
                  <a:cubicBezTo>
                    <a:pt x="20" y="552"/>
                    <a:pt x="50" y="670"/>
                    <a:pt x="98" y="780"/>
                  </a:cubicBezTo>
                  <a:cubicBezTo>
                    <a:pt x="186" y="986"/>
                    <a:pt x="347" y="1171"/>
                    <a:pt x="562" y="1233"/>
                  </a:cubicBezTo>
                  <a:cubicBezTo>
                    <a:pt x="606" y="1246"/>
                    <a:pt x="652" y="1252"/>
                    <a:pt x="698" y="1252"/>
                  </a:cubicBezTo>
                  <a:cubicBezTo>
                    <a:pt x="877" y="1252"/>
                    <a:pt x="1058" y="1158"/>
                    <a:pt x="1124" y="993"/>
                  </a:cubicBezTo>
                  <a:cubicBezTo>
                    <a:pt x="1188" y="832"/>
                    <a:pt x="1136" y="650"/>
                    <a:pt x="1058" y="497"/>
                  </a:cubicBezTo>
                  <a:cubicBezTo>
                    <a:pt x="959" y="304"/>
                    <a:pt x="816" y="134"/>
                    <a:pt x="64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35"/>
            <p:cNvSpPr/>
            <p:nvPr/>
          </p:nvSpPr>
          <p:spPr>
            <a:xfrm>
              <a:off x="3336625" y="2494314"/>
              <a:ext cx="46545" cy="58306"/>
            </a:xfrm>
            <a:custGeom>
              <a:rect b="b" l="l" r="r" t="t"/>
              <a:pathLst>
                <a:path extrusionOk="0" h="1691" w="1350">
                  <a:moveTo>
                    <a:pt x="1031" y="1"/>
                  </a:moveTo>
                  <a:lnTo>
                    <a:pt x="1031" y="1"/>
                  </a:lnTo>
                  <a:cubicBezTo>
                    <a:pt x="765" y="171"/>
                    <a:pt x="498" y="338"/>
                    <a:pt x="232" y="508"/>
                  </a:cubicBezTo>
                  <a:cubicBezTo>
                    <a:pt x="99" y="737"/>
                    <a:pt x="19" y="996"/>
                    <a:pt x="6" y="1262"/>
                  </a:cubicBezTo>
                  <a:cubicBezTo>
                    <a:pt x="0" y="1364"/>
                    <a:pt x="8" y="1476"/>
                    <a:pt x="67" y="1560"/>
                  </a:cubicBezTo>
                  <a:cubicBezTo>
                    <a:pt x="129" y="1647"/>
                    <a:pt x="238" y="1690"/>
                    <a:pt x="346" y="1690"/>
                  </a:cubicBezTo>
                  <a:cubicBezTo>
                    <a:pt x="375" y="1690"/>
                    <a:pt x="404" y="1687"/>
                    <a:pt x="433" y="1681"/>
                  </a:cubicBezTo>
                  <a:cubicBezTo>
                    <a:pt x="566" y="1652"/>
                    <a:pt x="681" y="1566"/>
                    <a:pt x="778" y="1472"/>
                  </a:cubicBezTo>
                  <a:cubicBezTo>
                    <a:pt x="1170" y="1096"/>
                    <a:pt x="1349" y="432"/>
                    <a:pt x="10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35"/>
            <p:cNvSpPr/>
            <p:nvPr/>
          </p:nvSpPr>
          <p:spPr>
            <a:xfrm>
              <a:off x="3554044" y="2369986"/>
              <a:ext cx="8964" cy="6034"/>
            </a:xfrm>
            <a:custGeom>
              <a:rect b="b" l="l" r="r" t="t"/>
              <a:pathLst>
                <a:path extrusionOk="0" h="175" w="260">
                  <a:moveTo>
                    <a:pt x="260" y="0"/>
                  </a:moveTo>
                  <a:cubicBezTo>
                    <a:pt x="174" y="59"/>
                    <a:pt x="87" y="116"/>
                    <a:pt x="0" y="174"/>
                  </a:cubicBezTo>
                  <a:cubicBezTo>
                    <a:pt x="102" y="137"/>
                    <a:pt x="200" y="80"/>
                    <a:pt x="260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35"/>
            <p:cNvSpPr/>
            <p:nvPr/>
          </p:nvSpPr>
          <p:spPr>
            <a:xfrm>
              <a:off x="3306388" y="2585405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1" y="1565"/>
                    <a:pt x="121" y="1767"/>
                    <a:pt x="270" y="1906"/>
                  </a:cubicBezTo>
                  <a:cubicBezTo>
                    <a:pt x="508" y="2126"/>
                    <a:pt x="832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1" y="3334"/>
                  </a:cubicBezTo>
                  <a:cubicBezTo>
                    <a:pt x="1666" y="3310"/>
                    <a:pt x="2263" y="2905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2"/>
                    <a:pt x="3437" y="3207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1" y="2341"/>
                    <a:pt x="2830" y="2057"/>
                    <a:pt x="2430" y="1947"/>
                  </a:cubicBezTo>
                  <a:lnTo>
                    <a:pt x="2430" y="1947"/>
                  </a:lnTo>
                  <a:cubicBezTo>
                    <a:pt x="2565" y="1975"/>
                    <a:pt x="2702" y="1990"/>
                    <a:pt x="2840" y="1990"/>
                  </a:cubicBezTo>
                  <a:cubicBezTo>
                    <a:pt x="3010" y="1990"/>
                    <a:pt x="3180" y="1968"/>
                    <a:pt x="3345" y="1925"/>
                  </a:cubicBezTo>
                  <a:cubicBezTo>
                    <a:pt x="3528" y="1877"/>
                    <a:pt x="3733" y="1770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35"/>
            <p:cNvSpPr/>
            <p:nvPr/>
          </p:nvSpPr>
          <p:spPr>
            <a:xfrm>
              <a:off x="2652338" y="2319889"/>
              <a:ext cx="58095" cy="36825"/>
            </a:xfrm>
            <a:custGeom>
              <a:rect b="b" l="l" r="r" t="t"/>
              <a:pathLst>
                <a:path extrusionOk="0" h="1068" w="1685">
                  <a:moveTo>
                    <a:pt x="779" y="0"/>
                  </a:moveTo>
                  <a:cubicBezTo>
                    <a:pt x="549" y="84"/>
                    <a:pt x="339" y="220"/>
                    <a:pt x="168" y="396"/>
                  </a:cubicBezTo>
                  <a:cubicBezTo>
                    <a:pt x="96" y="470"/>
                    <a:pt x="28" y="558"/>
                    <a:pt x="16" y="661"/>
                  </a:cubicBezTo>
                  <a:cubicBezTo>
                    <a:pt x="1" y="796"/>
                    <a:pt x="91" y="927"/>
                    <a:pt x="210" y="994"/>
                  </a:cubicBezTo>
                  <a:cubicBezTo>
                    <a:pt x="314" y="1051"/>
                    <a:pt x="434" y="1068"/>
                    <a:pt x="553" y="1068"/>
                  </a:cubicBezTo>
                  <a:cubicBezTo>
                    <a:pt x="571" y="1068"/>
                    <a:pt x="589" y="1068"/>
                    <a:pt x="607" y="1067"/>
                  </a:cubicBezTo>
                  <a:cubicBezTo>
                    <a:pt x="1042" y="1048"/>
                    <a:pt x="1496" y="802"/>
                    <a:pt x="1685" y="433"/>
                  </a:cubicBezTo>
                  <a:cubicBezTo>
                    <a:pt x="1383" y="288"/>
                    <a:pt x="1081" y="145"/>
                    <a:pt x="7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35"/>
            <p:cNvSpPr/>
            <p:nvPr/>
          </p:nvSpPr>
          <p:spPr>
            <a:xfrm>
              <a:off x="3627655" y="2498314"/>
              <a:ext cx="130290" cy="115025"/>
            </a:xfrm>
            <a:custGeom>
              <a:rect b="b" l="l" r="r" t="t"/>
              <a:pathLst>
                <a:path extrusionOk="0" h="3336" w="3779">
                  <a:moveTo>
                    <a:pt x="2137" y="1"/>
                  </a:moveTo>
                  <a:cubicBezTo>
                    <a:pt x="2052" y="1"/>
                    <a:pt x="1964" y="20"/>
                    <a:pt x="1886" y="55"/>
                  </a:cubicBezTo>
                  <a:cubicBezTo>
                    <a:pt x="1423" y="266"/>
                    <a:pt x="1175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1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3"/>
                    <a:pt x="866" y="2457"/>
                    <a:pt x="664" y="2663"/>
                  </a:cubicBezTo>
                  <a:cubicBezTo>
                    <a:pt x="592" y="2737"/>
                    <a:pt x="523" y="2825"/>
                    <a:pt x="511" y="2928"/>
                  </a:cubicBezTo>
                  <a:cubicBezTo>
                    <a:pt x="495" y="3063"/>
                    <a:pt x="587" y="3195"/>
                    <a:pt x="705" y="3261"/>
                  </a:cubicBezTo>
                  <a:cubicBezTo>
                    <a:pt x="808" y="3318"/>
                    <a:pt x="929" y="3335"/>
                    <a:pt x="1049" y="3335"/>
                  </a:cubicBezTo>
                  <a:cubicBezTo>
                    <a:pt x="1067" y="3335"/>
                    <a:pt x="1084" y="3335"/>
                    <a:pt x="1102" y="3334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6"/>
                  </a:cubicBezTo>
                  <a:cubicBezTo>
                    <a:pt x="2416" y="3007"/>
                    <a:pt x="2422" y="3017"/>
                    <a:pt x="2429" y="3028"/>
                  </a:cubicBezTo>
                  <a:cubicBezTo>
                    <a:pt x="2686" y="2837"/>
                    <a:pt x="2945" y="2647"/>
                    <a:pt x="3202" y="2454"/>
                  </a:cubicBezTo>
                  <a:cubicBezTo>
                    <a:pt x="3001" y="2211"/>
                    <a:pt x="2724" y="2028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7" y="1991"/>
                  </a:cubicBezTo>
                  <a:cubicBezTo>
                    <a:pt x="3009" y="1991"/>
                    <a:pt x="3181" y="1969"/>
                    <a:pt x="3347" y="1925"/>
                  </a:cubicBezTo>
                  <a:cubicBezTo>
                    <a:pt x="3530" y="1877"/>
                    <a:pt x="3734" y="1771"/>
                    <a:pt x="3757" y="1581"/>
                  </a:cubicBezTo>
                  <a:cubicBezTo>
                    <a:pt x="3779" y="1396"/>
                    <a:pt x="3607" y="1241"/>
                    <a:pt x="3430" y="1179"/>
                  </a:cubicBezTo>
                  <a:cubicBezTo>
                    <a:pt x="3330" y="1145"/>
                    <a:pt x="3228" y="1130"/>
                    <a:pt x="3127" y="1130"/>
                  </a:cubicBezTo>
                  <a:cubicBezTo>
                    <a:pt x="2716" y="1130"/>
                    <a:pt x="2304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9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35"/>
            <p:cNvSpPr/>
            <p:nvPr/>
          </p:nvSpPr>
          <p:spPr>
            <a:xfrm>
              <a:off x="3323696" y="2512898"/>
              <a:ext cx="19204" cy="12102"/>
            </a:xfrm>
            <a:custGeom>
              <a:rect b="b" l="l" r="r" t="t"/>
              <a:pathLst>
                <a:path extrusionOk="0" h="351" w="557">
                  <a:moveTo>
                    <a:pt x="557" y="0"/>
                  </a:moveTo>
                  <a:cubicBezTo>
                    <a:pt x="372" y="117"/>
                    <a:pt x="186" y="235"/>
                    <a:pt x="1" y="350"/>
                  </a:cubicBezTo>
                  <a:cubicBezTo>
                    <a:pt x="212" y="282"/>
                    <a:pt x="405" y="162"/>
                    <a:pt x="557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35"/>
            <p:cNvSpPr/>
            <p:nvPr/>
          </p:nvSpPr>
          <p:spPr>
            <a:xfrm>
              <a:off x="3372586" y="2475248"/>
              <a:ext cx="50958" cy="34273"/>
            </a:xfrm>
            <a:custGeom>
              <a:rect b="b" l="l" r="r" t="t"/>
              <a:pathLst>
                <a:path extrusionOk="0" h="994" w="1478">
                  <a:moveTo>
                    <a:pt x="857" y="1"/>
                  </a:moveTo>
                  <a:cubicBezTo>
                    <a:pt x="669" y="121"/>
                    <a:pt x="481" y="241"/>
                    <a:pt x="293" y="361"/>
                  </a:cubicBezTo>
                  <a:cubicBezTo>
                    <a:pt x="195" y="424"/>
                    <a:pt x="97" y="485"/>
                    <a:pt x="1" y="548"/>
                  </a:cubicBezTo>
                  <a:cubicBezTo>
                    <a:pt x="152" y="684"/>
                    <a:pt x="308" y="817"/>
                    <a:pt x="493" y="905"/>
                  </a:cubicBezTo>
                  <a:cubicBezTo>
                    <a:pt x="610" y="960"/>
                    <a:pt x="742" y="994"/>
                    <a:pt x="871" y="994"/>
                  </a:cubicBezTo>
                  <a:cubicBezTo>
                    <a:pt x="965" y="994"/>
                    <a:pt x="1057" y="976"/>
                    <a:pt x="1141" y="936"/>
                  </a:cubicBezTo>
                  <a:cubicBezTo>
                    <a:pt x="1342" y="839"/>
                    <a:pt x="1478" y="593"/>
                    <a:pt x="1403" y="382"/>
                  </a:cubicBezTo>
                  <a:cubicBezTo>
                    <a:pt x="1344" y="221"/>
                    <a:pt x="1185" y="116"/>
                    <a:pt x="1024" y="54"/>
                  </a:cubicBezTo>
                  <a:cubicBezTo>
                    <a:pt x="970" y="33"/>
                    <a:pt x="914" y="15"/>
                    <a:pt x="8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35"/>
            <p:cNvSpPr/>
            <p:nvPr/>
          </p:nvSpPr>
          <p:spPr>
            <a:xfrm>
              <a:off x="3444542" y="2465284"/>
              <a:ext cx="130290" cy="119577"/>
            </a:xfrm>
            <a:custGeom>
              <a:rect b="b" l="l" r="r" t="t"/>
              <a:pathLst>
                <a:path extrusionOk="0" h="3468" w="3779">
                  <a:moveTo>
                    <a:pt x="2137" y="1"/>
                  </a:moveTo>
                  <a:cubicBezTo>
                    <a:pt x="2052" y="1"/>
                    <a:pt x="1964" y="20"/>
                    <a:pt x="1887" y="54"/>
                  </a:cubicBezTo>
                  <a:cubicBezTo>
                    <a:pt x="1422" y="265"/>
                    <a:pt x="1174" y="1066"/>
                    <a:pt x="1511" y="1485"/>
                  </a:cubicBezTo>
                  <a:lnTo>
                    <a:pt x="1511" y="1485"/>
                  </a:lnTo>
                  <a:cubicBezTo>
                    <a:pt x="1322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8" y="1044"/>
                  </a:cubicBezTo>
                  <a:cubicBezTo>
                    <a:pt x="353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2" y="2247"/>
                    <a:pt x="1156" y="2247"/>
                  </a:cubicBezTo>
                  <a:cubicBezTo>
                    <a:pt x="1238" y="2247"/>
                    <a:pt x="1321" y="2240"/>
                    <a:pt x="1401" y="2224"/>
                  </a:cubicBezTo>
                  <a:lnTo>
                    <a:pt x="1401" y="2224"/>
                  </a:lnTo>
                  <a:cubicBezTo>
                    <a:pt x="1123" y="2303"/>
                    <a:pt x="866" y="2457"/>
                    <a:pt x="663" y="2663"/>
                  </a:cubicBezTo>
                  <a:cubicBezTo>
                    <a:pt x="592" y="2737"/>
                    <a:pt x="523" y="2825"/>
                    <a:pt x="510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5"/>
                    <a:pt x="1102" y="3334"/>
                  </a:cubicBezTo>
                  <a:cubicBezTo>
                    <a:pt x="1665" y="3310"/>
                    <a:pt x="2263" y="2905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8" y="3201"/>
                    <a:pt x="2660" y="3386"/>
                    <a:pt x="2874" y="3449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0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3" y="1771"/>
                    <a:pt x="3757" y="1581"/>
                  </a:cubicBezTo>
                  <a:cubicBezTo>
                    <a:pt x="3778" y="1396"/>
                    <a:pt x="3607" y="1241"/>
                    <a:pt x="3429" y="1179"/>
                  </a:cubicBezTo>
                  <a:cubicBezTo>
                    <a:pt x="3329" y="1145"/>
                    <a:pt x="3228" y="1129"/>
                    <a:pt x="3127" y="1129"/>
                  </a:cubicBezTo>
                  <a:cubicBezTo>
                    <a:pt x="2716" y="1129"/>
                    <a:pt x="2303" y="1381"/>
                    <a:pt x="1956" y="1632"/>
                  </a:cubicBezTo>
                  <a:cubicBezTo>
                    <a:pt x="2163" y="1378"/>
                    <a:pt x="2333" y="1095"/>
                    <a:pt x="2460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35"/>
            <p:cNvSpPr/>
            <p:nvPr/>
          </p:nvSpPr>
          <p:spPr>
            <a:xfrm>
              <a:off x="2639133" y="2300685"/>
              <a:ext cx="38442" cy="18447"/>
            </a:xfrm>
            <a:custGeom>
              <a:rect b="b" l="l" r="r" t="t"/>
              <a:pathLst>
                <a:path extrusionOk="0" h="535" w="1115">
                  <a:moveTo>
                    <a:pt x="0" y="0"/>
                  </a:moveTo>
                  <a:cubicBezTo>
                    <a:pt x="42" y="72"/>
                    <a:pt x="97" y="140"/>
                    <a:pt x="159" y="195"/>
                  </a:cubicBezTo>
                  <a:cubicBezTo>
                    <a:pt x="396" y="416"/>
                    <a:pt x="719" y="535"/>
                    <a:pt x="1041" y="535"/>
                  </a:cubicBezTo>
                  <a:cubicBezTo>
                    <a:pt x="1065" y="535"/>
                    <a:pt x="1090" y="534"/>
                    <a:pt x="1115" y="532"/>
                  </a:cubicBezTo>
                  <a:cubicBezTo>
                    <a:pt x="744" y="355"/>
                    <a:pt x="372" y="178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35"/>
            <p:cNvSpPr/>
            <p:nvPr/>
          </p:nvSpPr>
          <p:spPr>
            <a:xfrm>
              <a:off x="2508358" y="2362263"/>
              <a:ext cx="114948" cy="121232"/>
            </a:xfrm>
            <a:custGeom>
              <a:rect b="b" l="l" r="r" t="t"/>
              <a:pathLst>
                <a:path extrusionOk="0" h="3516" w="3334">
                  <a:moveTo>
                    <a:pt x="436" y="1"/>
                  </a:moveTo>
                  <a:cubicBezTo>
                    <a:pt x="251" y="1"/>
                    <a:pt x="83" y="150"/>
                    <a:pt x="6" y="323"/>
                  </a:cubicBezTo>
                  <a:cubicBezTo>
                    <a:pt x="2" y="328"/>
                    <a:pt x="2" y="333"/>
                    <a:pt x="0" y="338"/>
                  </a:cubicBezTo>
                  <a:lnTo>
                    <a:pt x="32" y="619"/>
                  </a:lnTo>
                  <a:cubicBezTo>
                    <a:pt x="53" y="810"/>
                    <a:pt x="77" y="1001"/>
                    <a:pt x="99" y="1193"/>
                  </a:cubicBezTo>
                  <a:cubicBezTo>
                    <a:pt x="229" y="1422"/>
                    <a:pt x="431" y="1602"/>
                    <a:pt x="672" y="1643"/>
                  </a:cubicBezTo>
                  <a:lnTo>
                    <a:pt x="672" y="1643"/>
                  </a:lnTo>
                  <a:cubicBezTo>
                    <a:pt x="630" y="1640"/>
                    <a:pt x="589" y="1638"/>
                    <a:pt x="547" y="1638"/>
                  </a:cubicBezTo>
                  <a:cubicBezTo>
                    <a:pt x="416" y="1638"/>
                    <a:pt x="284" y="1656"/>
                    <a:pt x="158" y="1689"/>
                  </a:cubicBezTo>
                  <a:cubicBezTo>
                    <a:pt x="200" y="2044"/>
                    <a:pt x="245" y="2400"/>
                    <a:pt x="289" y="2755"/>
                  </a:cubicBezTo>
                  <a:cubicBezTo>
                    <a:pt x="599" y="2694"/>
                    <a:pt x="888" y="2519"/>
                    <a:pt x="1080" y="2268"/>
                  </a:cubicBezTo>
                  <a:lnTo>
                    <a:pt x="1080" y="2268"/>
                  </a:lnTo>
                  <a:cubicBezTo>
                    <a:pt x="924" y="2513"/>
                    <a:pt x="833" y="2798"/>
                    <a:pt x="818" y="3087"/>
                  </a:cubicBezTo>
                  <a:cubicBezTo>
                    <a:pt x="813" y="3189"/>
                    <a:pt x="819" y="3301"/>
                    <a:pt x="879" y="3385"/>
                  </a:cubicBezTo>
                  <a:cubicBezTo>
                    <a:pt x="941" y="3473"/>
                    <a:pt x="1049" y="3515"/>
                    <a:pt x="1158" y="3515"/>
                  </a:cubicBezTo>
                  <a:cubicBezTo>
                    <a:pt x="1187" y="3515"/>
                    <a:pt x="1216" y="3512"/>
                    <a:pt x="1245" y="3506"/>
                  </a:cubicBezTo>
                  <a:cubicBezTo>
                    <a:pt x="1377" y="3478"/>
                    <a:pt x="1492" y="3391"/>
                    <a:pt x="1590" y="3298"/>
                  </a:cubicBezTo>
                  <a:cubicBezTo>
                    <a:pt x="1996" y="2907"/>
                    <a:pt x="2176" y="2208"/>
                    <a:pt x="1808" y="1780"/>
                  </a:cubicBezTo>
                  <a:lnTo>
                    <a:pt x="1808" y="1780"/>
                  </a:lnTo>
                  <a:cubicBezTo>
                    <a:pt x="1974" y="1929"/>
                    <a:pt x="2143" y="2082"/>
                    <a:pt x="2346" y="2177"/>
                  </a:cubicBezTo>
                  <a:cubicBezTo>
                    <a:pt x="2463" y="2232"/>
                    <a:pt x="2595" y="2266"/>
                    <a:pt x="2724" y="2266"/>
                  </a:cubicBezTo>
                  <a:cubicBezTo>
                    <a:pt x="2818" y="2266"/>
                    <a:pt x="2910" y="2248"/>
                    <a:pt x="2995" y="2208"/>
                  </a:cubicBezTo>
                  <a:cubicBezTo>
                    <a:pt x="3198" y="2115"/>
                    <a:pt x="3333" y="1867"/>
                    <a:pt x="3257" y="1657"/>
                  </a:cubicBezTo>
                  <a:cubicBezTo>
                    <a:pt x="3199" y="1496"/>
                    <a:pt x="3040" y="1392"/>
                    <a:pt x="2879" y="1329"/>
                  </a:cubicBezTo>
                  <a:cubicBezTo>
                    <a:pt x="2706" y="1262"/>
                    <a:pt x="2521" y="1228"/>
                    <a:pt x="2335" y="1228"/>
                  </a:cubicBezTo>
                  <a:cubicBezTo>
                    <a:pt x="2100" y="1228"/>
                    <a:pt x="1865" y="1282"/>
                    <a:pt x="1655" y="1387"/>
                  </a:cubicBezTo>
                  <a:lnTo>
                    <a:pt x="1655" y="1387"/>
                  </a:lnTo>
                  <a:cubicBezTo>
                    <a:pt x="1927" y="1233"/>
                    <a:pt x="2162" y="1015"/>
                    <a:pt x="2337" y="756"/>
                  </a:cubicBezTo>
                  <a:cubicBezTo>
                    <a:pt x="2443" y="599"/>
                    <a:pt x="2524" y="385"/>
                    <a:pt x="2417" y="226"/>
                  </a:cubicBezTo>
                  <a:cubicBezTo>
                    <a:pt x="2353" y="134"/>
                    <a:pt x="2244" y="97"/>
                    <a:pt x="2129" y="97"/>
                  </a:cubicBezTo>
                  <a:cubicBezTo>
                    <a:pt x="2053" y="97"/>
                    <a:pt x="1975" y="113"/>
                    <a:pt x="1906" y="142"/>
                  </a:cubicBezTo>
                  <a:cubicBezTo>
                    <a:pt x="1412" y="346"/>
                    <a:pt x="1219" y="937"/>
                    <a:pt x="1103" y="1458"/>
                  </a:cubicBezTo>
                  <a:cubicBezTo>
                    <a:pt x="1090" y="1131"/>
                    <a:pt x="1030" y="806"/>
                    <a:pt x="923" y="496"/>
                  </a:cubicBezTo>
                  <a:cubicBezTo>
                    <a:pt x="848" y="277"/>
                    <a:pt x="715" y="37"/>
                    <a:pt x="486" y="5"/>
                  </a:cubicBezTo>
                  <a:cubicBezTo>
                    <a:pt x="469" y="2"/>
                    <a:pt x="452" y="1"/>
                    <a:pt x="4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35"/>
            <p:cNvSpPr/>
            <p:nvPr/>
          </p:nvSpPr>
          <p:spPr>
            <a:xfrm>
              <a:off x="2527976" y="2516001"/>
              <a:ext cx="78126" cy="119611"/>
            </a:xfrm>
            <a:custGeom>
              <a:rect b="b" l="l" r="r" t="t"/>
              <a:pathLst>
                <a:path extrusionOk="0" h="3469" w="2266">
                  <a:moveTo>
                    <a:pt x="623" y="0"/>
                  </a:moveTo>
                  <a:cubicBezTo>
                    <a:pt x="538" y="0"/>
                    <a:pt x="451" y="19"/>
                    <a:pt x="374" y="54"/>
                  </a:cubicBezTo>
                  <a:cubicBezTo>
                    <a:pt x="222" y="124"/>
                    <a:pt x="93" y="256"/>
                    <a:pt x="0" y="417"/>
                  </a:cubicBezTo>
                  <a:lnTo>
                    <a:pt x="55" y="832"/>
                  </a:lnTo>
                  <a:cubicBezTo>
                    <a:pt x="121" y="1330"/>
                    <a:pt x="162" y="1840"/>
                    <a:pt x="269" y="2333"/>
                  </a:cubicBezTo>
                  <a:cubicBezTo>
                    <a:pt x="318" y="2556"/>
                    <a:pt x="392" y="2754"/>
                    <a:pt x="501" y="2933"/>
                  </a:cubicBezTo>
                  <a:cubicBezTo>
                    <a:pt x="655" y="2771"/>
                    <a:pt x="755" y="2571"/>
                    <a:pt x="759" y="2343"/>
                  </a:cubicBezTo>
                  <a:cubicBezTo>
                    <a:pt x="783" y="2566"/>
                    <a:pt x="809" y="2791"/>
                    <a:pt x="898" y="2996"/>
                  </a:cubicBezTo>
                  <a:cubicBezTo>
                    <a:pt x="987" y="3202"/>
                    <a:pt x="1148" y="3387"/>
                    <a:pt x="1363" y="3449"/>
                  </a:cubicBezTo>
                  <a:cubicBezTo>
                    <a:pt x="1407" y="3462"/>
                    <a:pt x="1453" y="3468"/>
                    <a:pt x="1499" y="3468"/>
                  </a:cubicBezTo>
                  <a:cubicBezTo>
                    <a:pt x="1678" y="3468"/>
                    <a:pt x="1859" y="3374"/>
                    <a:pt x="1926" y="3209"/>
                  </a:cubicBezTo>
                  <a:cubicBezTo>
                    <a:pt x="1989" y="3048"/>
                    <a:pt x="1937" y="2866"/>
                    <a:pt x="1859" y="2713"/>
                  </a:cubicBezTo>
                  <a:cubicBezTo>
                    <a:pt x="1668" y="2339"/>
                    <a:pt x="1313" y="2054"/>
                    <a:pt x="907" y="1946"/>
                  </a:cubicBezTo>
                  <a:lnTo>
                    <a:pt x="907" y="1946"/>
                  </a:lnTo>
                  <a:cubicBezTo>
                    <a:pt x="1044" y="1975"/>
                    <a:pt x="1184" y="1989"/>
                    <a:pt x="1325" y="1989"/>
                  </a:cubicBezTo>
                  <a:cubicBezTo>
                    <a:pt x="1496" y="1989"/>
                    <a:pt x="1667" y="1968"/>
                    <a:pt x="1832" y="1925"/>
                  </a:cubicBezTo>
                  <a:cubicBezTo>
                    <a:pt x="2015" y="1877"/>
                    <a:pt x="2219" y="1770"/>
                    <a:pt x="2243" y="1582"/>
                  </a:cubicBezTo>
                  <a:cubicBezTo>
                    <a:pt x="2265" y="1395"/>
                    <a:pt x="2093" y="1240"/>
                    <a:pt x="1916" y="1180"/>
                  </a:cubicBezTo>
                  <a:cubicBezTo>
                    <a:pt x="1816" y="1145"/>
                    <a:pt x="1714" y="1130"/>
                    <a:pt x="1612" y="1130"/>
                  </a:cubicBezTo>
                  <a:cubicBezTo>
                    <a:pt x="1202" y="1130"/>
                    <a:pt x="790" y="1381"/>
                    <a:pt x="443" y="1633"/>
                  </a:cubicBezTo>
                  <a:cubicBezTo>
                    <a:pt x="650" y="1379"/>
                    <a:pt x="821" y="1094"/>
                    <a:pt x="947" y="792"/>
                  </a:cubicBezTo>
                  <a:cubicBezTo>
                    <a:pt x="1035" y="579"/>
                    <a:pt x="1095" y="311"/>
                    <a:pt x="946" y="134"/>
                  </a:cubicBezTo>
                  <a:cubicBezTo>
                    <a:pt x="866" y="41"/>
                    <a:pt x="747" y="0"/>
                    <a:pt x="6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35"/>
            <p:cNvSpPr/>
            <p:nvPr/>
          </p:nvSpPr>
          <p:spPr>
            <a:xfrm>
              <a:off x="3733951" y="2206732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0"/>
                  </a:moveTo>
                  <a:cubicBezTo>
                    <a:pt x="2052" y="0"/>
                    <a:pt x="1964" y="19"/>
                    <a:pt x="1887" y="54"/>
                  </a:cubicBezTo>
                  <a:cubicBezTo>
                    <a:pt x="1422" y="265"/>
                    <a:pt x="1174" y="1066"/>
                    <a:pt x="1511" y="1484"/>
                  </a:cubicBezTo>
                  <a:lnTo>
                    <a:pt x="1511" y="1484"/>
                  </a:lnTo>
                  <a:cubicBezTo>
                    <a:pt x="1322" y="1284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0" y="1565"/>
                    <a:pt x="122" y="1767"/>
                    <a:pt x="270" y="1905"/>
                  </a:cubicBezTo>
                  <a:cubicBezTo>
                    <a:pt x="508" y="2126"/>
                    <a:pt x="833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6" y="2456"/>
                    <a:pt x="663" y="2663"/>
                  </a:cubicBezTo>
                  <a:cubicBezTo>
                    <a:pt x="592" y="2737"/>
                    <a:pt x="523" y="2824"/>
                    <a:pt x="510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8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2" y="3333"/>
                  </a:cubicBezTo>
                  <a:cubicBezTo>
                    <a:pt x="1665" y="3310"/>
                    <a:pt x="2263" y="2904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9" y="3200"/>
                    <a:pt x="2660" y="3386"/>
                    <a:pt x="2874" y="3448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2"/>
                    <a:pt x="3437" y="3206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0" y="2340"/>
                    <a:pt x="2828" y="2055"/>
                    <a:pt x="2426" y="1946"/>
                  </a:cubicBezTo>
                  <a:lnTo>
                    <a:pt x="2426" y="1946"/>
                  </a:lnTo>
                  <a:cubicBezTo>
                    <a:pt x="2562" y="1975"/>
                    <a:pt x="2702" y="1989"/>
                    <a:pt x="2841" y="1989"/>
                  </a:cubicBezTo>
                  <a:cubicBezTo>
                    <a:pt x="3011" y="1989"/>
                    <a:pt x="3181" y="1968"/>
                    <a:pt x="3345" y="1924"/>
                  </a:cubicBezTo>
                  <a:cubicBezTo>
                    <a:pt x="3529" y="1877"/>
                    <a:pt x="3733" y="1769"/>
                    <a:pt x="3757" y="1581"/>
                  </a:cubicBezTo>
                  <a:cubicBezTo>
                    <a:pt x="3778" y="1394"/>
                    <a:pt x="3607" y="1240"/>
                    <a:pt x="3430" y="1179"/>
                  </a:cubicBezTo>
                  <a:cubicBezTo>
                    <a:pt x="3329" y="1144"/>
                    <a:pt x="3228" y="1129"/>
                    <a:pt x="3126" y="1129"/>
                  </a:cubicBezTo>
                  <a:cubicBezTo>
                    <a:pt x="2715" y="1129"/>
                    <a:pt x="2303" y="1380"/>
                    <a:pt x="1956" y="1632"/>
                  </a:cubicBezTo>
                  <a:cubicBezTo>
                    <a:pt x="2163" y="1378"/>
                    <a:pt x="2333" y="1094"/>
                    <a:pt x="2460" y="792"/>
                  </a:cubicBezTo>
                  <a:cubicBezTo>
                    <a:pt x="2549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35"/>
            <p:cNvSpPr/>
            <p:nvPr/>
          </p:nvSpPr>
          <p:spPr>
            <a:xfrm>
              <a:off x="3585040" y="2327647"/>
              <a:ext cx="136910" cy="120956"/>
            </a:xfrm>
            <a:custGeom>
              <a:rect b="b" l="l" r="r" t="t"/>
              <a:pathLst>
                <a:path extrusionOk="0" h="3508" w="3971">
                  <a:moveTo>
                    <a:pt x="1147" y="0"/>
                  </a:moveTo>
                  <a:cubicBezTo>
                    <a:pt x="973" y="121"/>
                    <a:pt x="799" y="243"/>
                    <a:pt x="625" y="363"/>
                  </a:cubicBezTo>
                  <a:cubicBezTo>
                    <a:pt x="461" y="833"/>
                    <a:pt x="797" y="1547"/>
                    <a:pt x="1308" y="1636"/>
                  </a:cubicBezTo>
                  <a:lnTo>
                    <a:pt x="1308" y="1636"/>
                  </a:lnTo>
                  <a:cubicBezTo>
                    <a:pt x="1262" y="1631"/>
                    <a:pt x="1216" y="1629"/>
                    <a:pt x="1170" y="1629"/>
                  </a:cubicBezTo>
                  <a:cubicBezTo>
                    <a:pt x="941" y="1629"/>
                    <a:pt x="712" y="1682"/>
                    <a:pt x="509" y="1788"/>
                  </a:cubicBezTo>
                  <a:cubicBezTo>
                    <a:pt x="240" y="1928"/>
                    <a:pt x="0" y="2248"/>
                    <a:pt x="140" y="2517"/>
                  </a:cubicBezTo>
                  <a:cubicBezTo>
                    <a:pt x="231" y="2698"/>
                    <a:pt x="457" y="2769"/>
                    <a:pt x="660" y="2774"/>
                  </a:cubicBezTo>
                  <a:cubicBezTo>
                    <a:pt x="670" y="2774"/>
                    <a:pt x="679" y="2774"/>
                    <a:pt x="688" y="2774"/>
                  </a:cubicBezTo>
                  <a:cubicBezTo>
                    <a:pt x="1084" y="2774"/>
                    <a:pt x="1476" y="2578"/>
                    <a:pt x="1718" y="2263"/>
                  </a:cubicBezTo>
                  <a:lnTo>
                    <a:pt x="1718" y="2263"/>
                  </a:lnTo>
                  <a:cubicBezTo>
                    <a:pt x="1562" y="2506"/>
                    <a:pt x="1472" y="2790"/>
                    <a:pt x="1457" y="3079"/>
                  </a:cubicBezTo>
                  <a:cubicBezTo>
                    <a:pt x="1452" y="3182"/>
                    <a:pt x="1458" y="3292"/>
                    <a:pt x="1518" y="3378"/>
                  </a:cubicBezTo>
                  <a:cubicBezTo>
                    <a:pt x="1579" y="3466"/>
                    <a:pt x="1689" y="3508"/>
                    <a:pt x="1798" y="3508"/>
                  </a:cubicBezTo>
                  <a:cubicBezTo>
                    <a:pt x="1827" y="3508"/>
                    <a:pt x="1856" y="3505"/>
                    <a:pt x="1884" y="3499"/>
                  </a:cubicBezTo>
                  <a:cubicBezTo>
                    <a:pt x="2016" y="3468"/>
                    <a:pt x="2131" y="3384"/>
                    <a:pt x="2229" y="3290"/>
                  </a:cubicBezTo>
                  <a:cubicBezTo>
                    <a:pt x="2635" y="2900"/>
                    <a:pt x="2814" y="2201"/>
                    <a:pt x="2448" y="1772"/>
                  </a:cubicBezTo>
                  <a:lnTo>
                    <a:pt x="2448" y="1772"/>
                  </a:lnTo>
                  <a:cubicBezTo>
                    <a:pt x="2613" y="1922"/>
                    <a:pt x="2782" y="2074"/>
                    <a:pt x="2985" y="2170"/>
                  </a:cubicBezTo>
                  <a:cubicBezTo>
                    <a:pt x="3102" y="2225"/>
                    <a:pt x="3234" y="2259"/>
                    <a:pt x="3364" y="2259"/>
                  </a:cubicBezTo>
                  <a:cubicBezTo>
                    <a:pt x="3457" y="2259"/>
                    <a:pt x="3549" y="2241"/>
                    <a:pt x="3634" y="2201"/>
                  </a:cubicBezTo>
                  <a:cubicBezTo>
                    <a:pt x="3835" y="2104"/>
                    <a:pt x="3970" y="1858"/>
                    <a:pt x="3895" y="1647"/>
                  </a:cubicBezTo>
                  <a:cubicBezTo>
                    <a:pt x="3837" y="1486"/>
                    <a:pt x="3678" y="1381"/>
                    <a:pt x="3516" y="1319"/>
                  </a:cubicBezTo>
                  <a:cubicBezTo>
                    <a:pt x="3344" y="1251"/>
                    <a:pt x="3158" y="1218"/>
                    <a:pt x="2973" y="1218"/>
                  </a:cubicBezTo>
                  <a:cubicBezTo>
                    <a:pt x="2737" y="1218"/>
                    <a:pt x="2501" y="1272"/>
                    <a:pt x="2291" y="1378"/>
                  </a:cubicBezTo>
                  <a:lnTo>
                    <a:pt x="2291" y="1378"/>
                  </a:lnTo>
                  <a:cubicBezTo>
                    <a:pt x="2563" y="1224"/>
                    <a:pt x="2800" y="1005"/>
                    <a:pt x="2975" y="746"/>
                  </a:cubicBezTo>
                  <a:cubicBezTo>
                    <a:pt x="3080" y="589"/>
                    <a:pt x="3162" y="374"/>
                    <a:pt x="3054" y="217"/>
                  </a:cubicBezTo>
                  <a:cubicBezTo>
                    <a:pt x="2991" y="124"/>
                    <a:pt x="2881" y="87"/>
                    <a:pt x="2767" y="87"/>
                  </a:cubicBezTo>
                  <a:cubicBezTo>
                    <a:pt x="2690" y="87"/>
                    <a:pt x="2612" y="103"/>
                    <a:pt x="2543" y="132"/>
                  </a:cubicBezTo>
                  <a:cubicBezTo>
                    <a:pt x="2049" y="337"/>
                    <a:pt x="1856" y="926"/>
                    <a:pt x="1740" y="1448"/>
                  </a:cubicBezTo>
                  <a:cubicBezTo>
                    <a:pt x="1728" y="1121"/>
                    <a:pt x="1668" y="796"/>
                    <a:pt x="1561" y="486"/>
                  </a:cubicBezTo>
                  <a:cubicBezTo>
                    <a:pt x="1489" y="275"/>
                    <a:pt x="1361" y="46"/>
                    <a:pt x="1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35"/>
            <p:cNvSpPr/>
            <p:nvPr/>
          </p:nvSpPr>
          <p:spPr>
            <a:xfrm>
              <a:off x="2492084" y="2232832"/>
              <a:ext cx="95744" cy="83269"/>
            </a:xfrm>
            <a:custGeom>
              <a:rect b="b" l="l" r="r" t="t"/>
              <a:pathLst>
                <a:path extrusionOk="0" h="2415" w="2777">
                  <a:moveTo>
                    <a:pt x="7" y="1"/>
                  </a:moveTo>
                  <a:lnTo>
                    <a:pt x="7" y="1"/>
                  </a:lnTo>
                  <a:cubicBezTo>
                    <a:pt x="1" y="381"/>
                    <a:pt x="88" y="786"/>
                    <a:pt x="140" y="1161"/>
                  </a:cubicBezTo>
                  <a:cubicBezTo>
                    <a:pt x="237" y="1183"/>
                    <a:pt x="336" y="1195"/>
                    <a:pt x="436" y="1195"/>
                  </a:cubicBezTo>
                  <a:cubicBezTo>
                    <a:pt x="519" y="1195"/>
                    <a:pt x="602" y="1187"/>
                    <a:pt x="683" y="1171"/>
                  </a:cubicBezTo>
                  <a:lnTo>
                    <a:pt x="683" y="1171"/>
                  </a:lnTo>
                  <a:cubicBezTo>
                    <a:pt x="500" y="1223"/>
                    <a:pt x="327" y="1308"/>
                    <a:pt x="170" y="1417"/>
                  </a:cubicBezTo>
                  <a:cubicBezTo>
                    <a:pt x="204" y="1705"/>
                    <a:pt x="237" y="1993"/>
                    <a:pt x="269" y="2281"/>
                  </a:cubicBezTo>
                  <a:cubicBezTo>
                    <a:pt x="288" y="2281"/>
                    <a:pt x="305" y="2281"/>
                    <a:pt x="323" y="2281"/>
                  </a:cubicBezTo>
                  <a:cubicBezTo>
                    <a:pt x="341" y="2281"/>
                    <a:pt x="359" y="2281"/>
                    <a:pt x="378" y="2281"/>
                  </a:cubicBezTo>
                  <a:cubicBezTo>
                    <a:pt x="941" y="2257"/>
                    <a:pt x="1539" y="1853"/>
                    <a:pt x="1546" y="1288"/>
                  </a:cubicBezTo>
                  <a:cubicBezTo>
                    <a:pt x="1571" y="1511"/>
                    <a:pt x="1597" y="1736"/>
                    <a:pt x="1686" y="1942"/>
                  </a:cubicBezTo>
                  <a:cubicBezTo>
                    <a:pt x="1774" y="2147"/>
                    <a:pt x="1936" y="2333"/>
                    <a:pt x="2150" y="2395"/>
                  </a:cubicBezTo>
                  <a:cubicBezTo>
                    <a:pt x="2194" y="2408"/>
                    <a:pt x="2240" y="2414"/>
                    <a:pt x="2286" y="2414"/>
                  </a:cubicBezTo>
                  <a:cubicBezTo>
                    <a:pt x="2465" y="2414"/>
                    <a:pt x="2646" y="2320"/>
                    <a:pt x="2713" y="2155"/>
                  </a:cubicBezTo>
                  <a:cubicBezTo>
                    <a:pt x="2776" y="1994"/>
                    <a:pt x="2724" y="1812"/>
                    <a:pt x="2646" y="1658"/>
                  </a:cubicBezTo>
                  <a:cubicBezTo>
                    <a:pt x="2454" y="1285"/>
                    <a:pt x="2099" y="1000"/>
                    <a:pt x="1694" y="891"/>
                  </a:cubicBezTo>
                  <a:lnTo>
                    <a:pt x="1694" y="891"/>
                  </a:lnTo>
                  <a:cubicBezTo>
                    <a:pt x="1835" y="921"/>
                    <a:pt x="1979" y="934"/>
                    <a:pt x="2123" y="934"/>
                  </a:cubicBezTo>
                  <a:cubicBezTo>
                    <a:pt x="1847" y="801"/>
                    <a:pt x="1572" y="665"/>
                    <a:pt x="1297" y="531"/>
                  </a:cubicBezTo>
                  <a:lnTo>
                    <a:pt x="1232" y="578"/>
                  </a:lnTo>
                  <a:cubicBezTo>
                    <a:pt x="1247" y="559"/>
                    <a:pt x="1260" y="538"/>
                    <a:pt x="1275" y="521"/>
                  </a:cubicBezTo>
                  <a:cubicBezTo>
                    <a:pt x="1076" y="423"/>
                    <a:pt x="875" y="325"/>
                    <a:pt x="677" y="228"/>
                  </a:cubicBezTo>
                  <a:lnTo>
                    <a:pt x="677" y="228"/>
                  </a:lnTo>
                  <a:cubicBezTo>
                    <a:pt x="702" y="304"/>
                    <a:pt x="740" y="375"/>
                    <a:pt x="791" y="438"/>
                  </a:cubicBezTo>
                  <a:lnTo>
                    <a:pt x="791" y="438"/>
                  </a:lnTo>
                  <a:cubicBezTo>
                    <a:pt x="601" y="234"/>
                    <a:pt x="355" y="83"/>
                    <a:pt x="85" y="16"/>
                  </a:cubicBezTo>
                  <a:cubicBezTo>
                    <a:pt x="61" y="9"/>
                    <a:pt x="33" y="5"/>
                    <a:pt x="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35"/>
            <p:cNvSpPr/>
            <p:nvPr/>
          </p:nvSpPr>
          <p:spPr>
            <a:xfrm>
              <a:off x="3255843" y="2318062"/>
              <a:ext cx="24893" cy="25963"/>
            </a:xfrm>
            <a:custGeom>
              <a:rect b="b" l="l" r="r" t="t"/>
              <a:pathLst>
                <a:path extrusionOk="0" h="753" w="722">
                  <a:moveTo>
                    <a:pt x="525" y="0"/>
                  </a:moveTo>
                  <a:cubicBezTo>
                    <a:pt x="522" y="0"/>
                    <a:pt x="519" y="0"/>
                    <a:pt x="516" y="0"/>
                  </a:cubicBezTo>
                  <a:lnTo>
                    <a:pt x="462" y="8"/>
                  </a:lnTo>
                  <a:cubicBezTo>
                    <a:pt x="426" y="17"/>
                    <a:pt x="396" y="35"/>
                    <a:pt x="372" y="60"/>
                  </a:cubicBezTo>
                  <a:cubicBezTo>
                    <a:pt x="301" y="116"/>
                    <a:pt x="235" y="177"/>
                    <a:pt x="174" y="242"/>
                  </a:cubicBezTo>
                  <a:cubicBezTo>
                    <a:pt x="134" y="287"/>
                    <a:pt x="94" y="330"/>
                    <a:pt x="61" y="380"/>
                  </a:cubicBezTo>
                  <a:cubicBezTo>
                    <a:pt x="39" y="412"/>
                    <a:pt x="23" y="445"/>
                    <a:pt x="14" y="481"/>
                  </a:cubicBezTo>
                  <a:cubicBezTo>
                    <a:pt x="7" y="505"/>
                    <a:pt x="0" y="534"/>
                    <a:pt x="2" y="558"/>
                  </a:cubicBezTo>
                  <a:cubicBezTo>
                    <a:pt x="3" y="568"/>
                    <a:pt x="4" y="578"/>
                    <a:pt x="5" y="587"/>
                  </a:cubicBezTo>
                  <a:cubicBezTo>
                    <a:pt x="5" y="617"/>
                    <a:pt x="14" y="644"/>
                    <a:pt x="28" y="670"/>
                  </a:cubicBezTo>
                  <a:cubicBezTo>
                    <a:pt x="39" y="690"/>
                    <a:pt x="52" y="705"/>
                    <a:pt x="71" y="717"/>
                  </a:cubicBezTo>
                  <a:cubicBezTo>
                    <a:pt x="101" y="741"/>
                    <a:pt x="135" y="753"/>
                    <a:pt x="172" y="753"/>
                  </a:cubicBezTo>
                  <a:cubicBezTo>
                    <a:pt x="186" y="753"/>
                    <a:pt x="201" y="751"/>
                    <a:pt x="216" y="747"/>
                  </a:cubicBezTo>
                  <a:cubicBezTo>
                    <a:pt x="255" y="737"/>
                    <a:pt x="291" y="721"/>
                    <a:pt x="325" y="699"/>
                  </a:cubicBezTo>
                  <a:cubicBezTo>
                    <a:pt x="377" y="665"/>
                    <a:pt x="414" y="615"/>
                    <a:pt x="451" y="565"/>
                  </a:cubicBezTo>
                  <a:lnTo>
                    <a:pt x="451" y="565"/>
                  </a:lnTo>
                  <a:cubicBezTo>
                    <a:pt x="440" y="579"/>
                    <a:pt x="429" y="594"/>
                    <a:pt x="417" y="608"/>
                  </a:cubicBezTo>
                  <a:cubicBezTo>
                    <a:pt x="490" y="514"/>
                    <a:pt x="572" y="427"/>
                    <a:pt x="662" y="347"/>
                  </a:cubicBezTo>
                  <a:cubicBezTo>
                    <a:pt x="700" y="314"/>
                    <a:pt x="722" y="251"/>
                    <a:pt x="722" y="203"/>
                  </a:cubicBezTo>
                  <a:cubicBezTo>
                    <a:pt x="721" y="154"/>
                    <a:pt x="698" y="94"/>
                    <a:pt x="660" y="60"/>
                  </a:cubicBezTo>
                  <a:cubicBezTo>
                    <a:pt x="624" y="25"/>
                    <a:pt x="576" y="0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35"/>
            <p:cNvSpPr/>
            <p:nvPr/>
          </p:nvSpPr>
          <p:spPr>
            <a:xfrm>
              <a:off x="3300147" y="2334887"/>
              <a:ext cx="34615" cy="33584"/>
            </a:xfrm>
            <a:custGeom>
              <a:rect b="b" l="l" r="r" t="t"/>
              <a:pathLst>
                <a:path extrusionOk="0" h="974" w="1004">
                  <a:moveTo>
                    <a:pt x="404" y="701"/>
                  </a:moveTo>
                  <a:cubicBezTo>
                    <a:pt x="410" y="708"/>
                    <a:pt x="415" y="715"/>
                    <a:pt x="421" y="722"/>
                  </a:cubicBezTo>
                  <a:lnTo>
                    <a:pt x="421" y="722"/>
                  </a:lnTo>
                  <a:lnTo>
                    <a:pt x="404" y="701"/>
                  </a:lnTo>
                  <a:close/>
                  <a:moveTo>
                    <a:pt x="250" y="0"/>
                  </a:moveTo>
                  <a:cubicBezTo>
                    <a:pt x="229" y="0"/>
                    <a:pt x="208" y="3"/>
                    <a:pt x="189" y="8"/>
                  </a:cubicBezTo>
                  <a:cubicBezTo>
                    <a:pt x="134" y="24"/>
                    <a:pt x="73" y="66"/>
                    <a:pt x="45" y="118"/>
                  </a:cubicBezTo>
                  <a:cubicBezTo>
                    <a:pt x="15" y="175"/>
                    <a:pt x="0" y="242"/>
                    <a:pt x="20" y="305"/>
                  </a:cubicBezTo>
                  <a:cubicBezTo>
                    <a:pt x="40" y="367"/>
                    <a:pt x="77" y="411"/>
                    <a:pt x="131" y="450"/>
                  </a:cubicBezTo>
                  <a:cubicBezTo>
                    <a:pt x="144" y="458"/>
                    <a:pt x="157" y="468"/>
                    <a:pt x="170" y="478"/>
                  </a:cubicBezTo>
                  <a:cubicBezTo>
                    <a:pt x="268" y="556"/>
                    <a:pt x="358" y="645"/>
                    <a:pt x="436" y="744"/>
                  </a:cubicBezTo>
                  <a:lnTo>
                    <a:pt x="436" y="744"/>
                  </a:lnTo>
                  <a:cubicBezTo>
                    <a:pt x="458" y="774"/>
                    <a:pt x="480" y="804"/>
                    <a:pt x="505" y="832"/>
                  </a:cubicBezTo>
                  <a:cubicBezTo>
                    <a:pt x="530" y="858"/>
                    <a:pt x="555" y="880"/>
                    <a:pt x="581" y="905"/>
                  </a:cubicBezTo>
                  <a:cubicBezTo>
                    <a:pt x="620" y="941"/>
                    <a:pt x="666" y="963"/>
                    <a:pt x="719" y="971"/>
                  </a:cubicBezTo>
                  <a:cubicBezTo>
                    <a:pt x="731" y="973"/>
                    <a:pt x="743" y="974"/>
                    <a:pt x="755" y="974"/>
                  </a:cubicBezTo>
                  <a:cubicBezTo>
                    <a:pt x="796" y="974"/>
                    <a:pt x="839" y="965"/>
                    <a:pt x="873" y="942"/>
                  </a:cubicBezTo>
                  <a:cubicBezTo>
                    <a:pt x="907" y="920"/>
                    <a:pt x="937" y="890"/>
                    <a:pt x="958" y="857"/>
                  </a:cubicBezTo>
                  <a:cubicBezTo>
                    <a:pt x="993" y="806"/>
                    <a:pt x="1003" y="724"/>
                    <a:pt x="985" y="669"/>
                  </a:cubicBezTo>
                  <a:cubicBezTo>
                    <a:pt x="969" y="624"/>
                    <a:pt x="953" y="577"/>
                    <a:pt x="931" y="534"/>
                  </a:cubicBezTo>
                  <a:cubicBezTo>
                    <a:pt x="907" y="489"/>
                    <a:pt x="876" y="451"/>
                    <a:pt x="844" y="413"/>
                  </a:cubicBezTo>
                  <a:cubicBezTo>
                    <a:pt x="803" y="366"/>
                    <a:pt x="761" y="322"/>
                    <a:pt x="715" y="280"/>
                  </a:cubicBezTo>
                  <a:cubicBezTo>
                    <a:pt x="613" y="186"/>
                    <a:pt x="498" y="101"/>
                    <a:pt x="375" y="33"/>
                  </a:cubicBezTo>
                  <a:cubicBezTo>
                    <a:pt x="338" y="12"/>
                    <a:pt x="294" y="0"/>
                    <a:pt x="2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35"/>
            <p:cNvSpPr/>
            <p:nvPr/>
          </p:nvSpPr>
          <p:spPr>
            <a:xfrm>
              <a:off x="3237949" y="2429392"/>
              <a:ext cx="276" cy="414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cubicBezTo>
                    <a:pt x="4" y="5"/>
                    <a:pt x="2" y="8"/>
                    <a:pt x="1" y="11"/>
                  </a:cubicBezTo>
                  <a:cubicBezTo>
                    <a:pt x="3" y="8"/>
                    <a:pt x="6" y="5"/>
                    <a:pt x="8" y="1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35"/>
            <p:cNvSpPr/>
            <p:nvPr/>
          </p:nvSpPr>
          <p:spPr>
            <a:xfrm>
              <a:off x="3224502" y="2389811"/>
              <a:ext cx="28547" cy="43066"/>
            </a:xfrm>
            <a:custGeom>
              <a:rect b="b" l="l" r="r" t="t"/>
              <a:pathLst>
                <a:path extrusionOk="0" h="1249" w="828">
                  <a:moveTo>
                    <a:pt x="521" y="1"/>
                  </a:moveTo>
                  <a:cubicBezTo>
                    <a:pt x="427" y="1"/>
                    <a:pt x="333" y="43"/>
                    <a:pt x="287" y="132"/>
                  </a:cubicBezTo>
                  <a:cubicBezTo>
                    <a:pt x="215" y="276"/>
                    <a:pt x="149" y="425"/>
                    <a:pt x="91" y="576"/>
                  </a:cubicBezTo>
                  <a:cubicBezTo>
                    <a:pt x="65" y="643"/>
                    <a:pt x="36" y="710"/>
                    <a:pt x="21" y="779"/>
                  </a:cubicBezTo>
                  <a:cubicBezTo>
                    <a:pt x="0" y="865"/>
                    <a:pt x="2" y="955"/>
                    <a:pt x="10" y="1042"/>
                  </a:cubicBezTo>
                  <a:cubicBezTo>
                    <a:pt x="18" y="1130"/>
                    <a:pt x="69" y="1222"/>
                    <a:pt x="162" y="1243"/>
                  </a:cubicBezTo>
                  <a:cubicBezTo>
                    <a:pt x="181" y="1246"/>
                    <a:pt x="199" y="1248"/>
                    <a:pt x="218" y="1248"/>
                  </a:cubicBezTo>
                  <a:cubicBezTo>
                    <a:pt x="236" y="1248"/>
                    <a:pt x="255" y="1246"/>
                    <a:pt x="273" y="1243"/>
                  </a:cubicBezTo>
                  <a:cubicBezTo>
                    <a:pt x="329" y="1229"/>
                    <a:pt x="365" y="1191"/>
                    <a:pt x="397" y="1148"/>
                  </a:cubicBezTo>
                  <a:lnTo>
                    <a:pt x="399" y="1145"/>
                  </a:lnTo>
                  <a:cubicBezTo>
                    <a:pt x="401" y="1144"/>
                    <a:pt x="402" y="1141"/>
                    <a:pt x="403" y="1140"/>
                  </a:cubicBezTo>
                  <a:cubicBezTo>
                    <a:pt x="425" y="1111"/>
                    <a:pt x="450" y="1083"/>
                    <a:pt x="469" y="1052"/>
                  </a:cubicBezTo>
                  <a:cubicBezTo>
                    <a:pt x="498" y="1002"/>
                    <a:pt x="524" y="951"/>
                    <a:pt x="545" y="895"/>
                  </a:cubicBezTo>
                  <a:cubicBezTo>
                    <a:pt x="569" y="831"/>
                    <a:pt x="593" y="769"/>
                    <a:pt x="618" y="706"/>
                  </a:cubicBezTo>
                  <a:cubicBezTo>
                    <a:pt x="661" y="606"/>
                    <a:pt x="707" y="505"/>
                    <a:pt x="758" y="409"/>
                  </a:cubicBezTo>
                  <a:cubicBezTo>
                    <a:pt x="828" y="281"/>
                    <a:pt x="798" y="106"/>
                    <a:pt x="662" y="35"/>
                  </a:cubicBezTo>
                  <a:cubicBezTo>
                    <a:pt x="620" y="12"/>
                    <a:pt x="570" y="1"/>
                    <a:pt x="5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35"/>
            <p:cNvSpPr/>
            <p:nvPr/>
          </p:nvSpPr>
          <p:spPr>
            <a:xfrm>
              <a:off x="3163614" y="2387915"/>
              <a:ext cx="26306" cy="39031"/>
            </a:xfrm>
            <a:custGeom>
              <a:rect b="b" l="l" r="r" t="t"/>
              <a:pathLst>
                <a:path extrusionOk="0" h="1132" w="763">
                  <a:moveTo>
                    <a:pt x="487" y="0"/>
                  </a:moveTo>
                  <a:cubicBezTo>
                    <a:pt x="404" y="0"/>
                    <a:pt x="323" y="40"/>
                    <a:pt x="278" y="118"/>
                  </a:cubicBezTo>
                  <a:cubicBezTo>
                    <a:pt x="207" y="245"/>
                    <a:pt x="148" y="375"/>
                    <a:pt x="92" y="507"/>
                  </a:cubicBezTo>
                  <a:cubicBezTo>
                    <a:pt x="69" y="564"/>
                    <a:pt x="48" y="623"/>
                    <a:pt x="28" y="683"/>
                  </a:cubicBezTo>
                  <a:cubicBezTo>
                    <a:pt x="2" y="762"/>
                    <a:pt x="1" y="839"/>
                    <a:pt x="4" y="923"/>
                  </a:cubicBezTo>
                  <a:cubicBezTo>
                    <a:pt x="8" y="1011"/>
                    <a:pt x="66" y="1105"/>
                    <a:pt x="158" y="1126"/>
                  </a:cubicBezTo>
                  <a:cubicBezTo>
                    <a:pt x="175" y="1130"/>
                    <a:pt x="193" y="1132"/>
                    <a:pt x="210" y="1132"/>
                  </a:cubicBezTo>
                  <a:cubicBezTo>
                    <a:pt x="285" y="1132"/>
                    <a:pt x="355" y="1096"/>
                    <a:pt x="394" y="1029"/>
                  </a:cubicBezTo>
                  <a:cubicBezTo>
                    <a:pt x="413" y="1001"/>
                    <a:pt x="431" y="971"/>
                    <a:pt x="450" y="942"/>
                  </a:cubicBezTo>
                  <a:cubicBezTo>
                    <a:pt x="480" y="897"/>
                    <a:pt x="492" y="841"/>
                    <a:pt x="509" y="791"/>
                  </a:cubicBezTo>
                  <a:cubicBezTo>
                    <a:pt x="529" y="734"/>
                    <a:pt x="551" y="678"/>
                    <a:pt x="574" y="622"/>
                  </a:cubicBezTo>
                  <a:cubicBezTo>
                    <a:pt x="611" y="534"/>
                    <a:pt x="653" y="449"/>
                    <a:pt x="700" y="364"/>
                  </a:cubicBezTo>
                  <a:cubicBezTo>
                    <a:pt x="762" y="253"/>
                    <a:pt x="731" y="94"/>
                    <a:pt x="612" y="31"/>
                  </a:cubicBezTo>
                  <a:cubicBezTo>
                    <a:pt x="573" y="10"/>
                    <a:pt x="530" y="0"/>
                    <a:pt x="4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35"/>
            <p:cNvSpPr/>
            <p:nvPr/>
          </p:nvSpPr>
          <p:spPr>
            <a:xfrm>
              <a:off x="3085521" y="2393948"/>
              <a:ext cx="41511" cy="21929"/>
            </a:xfrm>
            <a:custGeom>
              <a:rect b="b" l="l" r="r" t="t"/>
              <a:pathLst>
                <a:path extrusionOk="0" h="636" w="1204">
                  <a:moveTo>
                    <a:pt x="256" y="1"/>
                  </a:moveTo>
                  <a:cubicBezTo>
                    <a:pt x="216" y="1"/>
                    <a:pt x="175" y="10"/>
                    <a:pt x="138" y="31"/>
                  </a:cubicBezTo>
                  <a:cubicBezTo>
                    <a:pt x="88" y="60"/>
                    <a:pt x="42" y="118"/>
                    <a:pt x="29" y="174"/>
                  </a:cubicBezTo>
                  <a:cubicBezTo>
                    <a:pt x="1" y="297"/>
                    <a:pt x="66" y="432"/>
                    <a:pt x="194" y="464"/>
                  </a:cubicBezTo>
                  <a:cubicBezTo>
                    <a:pt x="321" y="499"/>
                    <a:pt x="449" y="531"/>
                    <a:pt x="579" y="565"/>
                  </a:cubicBezTo>
                  <a:cubicBezTo>
                    <a:pt x="641" y="582"/>
                    <a:pt x="704" y="598"/>
                    <a:pt x="767" y="614"/>
                  </a:cubicBezTo>
                  <a:cubicBezTo>
                    <a:pt x="815" y="628"/>
                    <a:pt x="867" y="634"/>
                    <a:pt x="918" y="635"/>
                  </a:cubicBezTo>
                  <a:cubicBezTo>
                    <a:pt x="921" y="635"/>
                    <a:pt x="924" y="635"/>
                    <a:pt x="926" y="635"/>
                  </a:cubicBezTo>
                  <a:cubicBezTo>
                    <a:pt x="987" y="635"/>
                    <a:pt x="1037" y="613"/>
                    <a:pt x="1094" y="587"/>
                  </a:cubicBezTo>
                  <a:cubicBezTo>
                    <a:pt x="1151" y="560"/>
                    <a:pt x="1185" y="495"/>
                    <a:pt x="1193" y="435"/>
                  </a:cubicBezTo>
                  <a:cubicBezTo>
                    <a:pt x="1203" y="364"/>
                    <a:pt x="1178" y="314"/>
                    <a:pt x="1136" y="260"/>
                  </a:cubicBezTo>
                  <a:cubicBezTo>
                    <a:pt x="1034" y="133"/>
                    <a:pt x="851" y="119"/>
                    <a:pt x="704" y="87"/>
                  </a:cubicBezTo>
                  <a:cubicBezTo>
                    <a:pt x="575" y="61"/>
                    <a:pt x="449" y="34"/>
                    <a:pt x="321" y="8"/>
                  </a:cubicBezTo>
                  <a:cubicBezTo>
                    <a:pt x="300" y="4"/>
                    <a:pt x="278" y="1"/>
                    <a:pt x="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35"/>
            <p:cNvSpPr/>
            <p:nvPr/>
          </p:nvSpPr>
          <p:spPr>
            <a:xfrm>
              <a:off x="2825315" y="2274861"/>
              <a:ext cx="25065" cy="37066"/>
            </a:xfrm>
            <a:custGeom>
              <a:rect b="b" l="l" r="r" t="t"/>
              <a:pathLst>
                <a:path extrusionOk="0" h="1075" w="727">
                  <a:moveTo>
                    <a:pt x="284" y="1"/>
                  </a:moveTo>
                  <a:cubicBezTo>
                    <a:pt x="262" y="1"/>
                    <a:pt x="241" y="4"/>
                    <a:pt x="222" y="10"/>
                  </a:cubicBezTo>
                  <a:cubicBezTo>
                    <a:pt x="97" y="50"/>
                    <a:pt x="0" y="187"/>
                    <a:pt x="45" y="320"/>
                  </a:cubicBezTo>
                  <a:lnTo>
                    <a:pt x="159" y="661"/>
                  </a:lnTo>
                  <a:cubicBezTo>
                    <a:pt x="176" y="716"/>
                    <a:pt x="193" y="775"/>
                    <a:pt x="215" y="832"/>
                  </a:cubicBezTo>
                  <a:cubicBezTo>
                    <a:pt x="235" y="879"/>
                    <a:pt x="253" y="914"/>
                    <a:pt x="290" y="950"/>
                  </a:cubicBezTo>
                  <a:cubicBezTo>
                    <a:pt x="300" y="962"/>
                    <a:pt x="312" y="972"/>
                    <a:pt x="323" y="982"/>
                  </a:cubicBezTo>
                  <a:cubicBezTo>
                    <a:pt x="352" y="1008"/>
                    <a:pt x="383" y="1030"/>
                    <a:pt x="416" y="1051"/>
                  </a:cubicBezTo>
                  <a:cubicBezTo>
                    <a:pt x="442" y="1067"/>
                    <a:pt x="471" y="1074"/>
                    <a:pt x="501" y="1074"/>
                  </a:cubicBezTo>
                  <a:cubicBezTo>
                    <a:pt x="526" y="1074"/>
                    <a:pt x="552" y="1069"/>
                    <a:pt x="575" y="1060"/>
                  </a:cubicBezTo>
                  <a:cubicBezTo>
                    <a:pt x="629" y="1037"/>
                    <a:pt x="657" y="997"/>
                    <a:pt x="679" y="944"/>
                  </a:cubicBezTo>
                  <a:cubicBezTo>
                    <a:pt x="708" y="866"/>
                    <a:pt x="726" y="765"/>
                    <a:pt x="702" y="684"/>
                  </a:cubicBezTo>
                  <a:cubicBezTo>
                    <a:pt x="687" y="630"/>
                    <a:pt x="665" y="574"/>
                    <a:pt x="646" y="520"/>
                  </a:cubicBezTo>
                  <a:lnTo>
                    <a:pt x="533" y="187"/>
                  </a:lnTo>
                  <a:cubicBezTo>
                    <a:pt x="513" y="124"/>
                    <a:pt x="474" y="69"/>
                    <a:pt x="417" y="36"/>
                  </a:cubicBezTo>
                  <a:cubicBezTo>
                    <a:pt x="380" y="14"/>
                    <a:pt x="331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35"/>
            <p:cNvSpPr/>
            <p:nvPr/>
          </p:nvSpPr>
          <p:spPr>
            <a:xfrm>
              <a:off x="2845485" y="2239728"/>
              <a:ext cx="42097" cy="24136"/>
            </a:xfrm>
            <a:custGeom>
              <a:rect b="b" l="l" r="r" t="t"/>
              <a:pathLst>
                <a:path extrusionOk="0" h="700" w="1221">
                  <a:moveTo>
                    <a:pt x="259" y="0"/>
                  </a:moveTo>
                  <a:cubicBezTo>
                    <a:pt x="218" y="0"/>
                    <a:pt x="178" y="9"/>
                    <a:pt x="139" y="31"/>
                  </a:cubicBezTo>
                  <a:cubicBezTo>
                    <a:pt x="89" y="61"/>
                    <a:pt x="40" y="119"/>
                    <a:pt x="28" y="177"/>
                  </a:cubicBezTo>
                  <a:cubicBezTo>
                    <a:pt x="1" y="300"/>
                    <a:pt x="64" y="449"/>
                    <a:pt x="198" y="478"/>
                  </a:cubicBezTo>
                  <a:cubicBezTo>
                    <a:pt x="375" y="515"/>
                    <a:pt x="547" y="567"/>
                    <a:pt x="715" y="638"/>
                  </a:cubicBezTo>
                  <a:cubicBezTo>
                    <a:pt x="694" y="629"/>
                    <a:pt x="673" y="622"/>
                    <a:pt x="654" y="612"/>
                  </a:cubicBezTo>
                  <a:lnTo>
                    <a:pt x="654" y="612"/>
                  </a:lnTo>
                  <a:cubicBezTo>
                    <a:pt x="731" y="645"/>
                    <a:pt x="806" y="671"/>
                    <a:pt x="887" y="691"/>
                  </a:cubicBezTo>
                  <a:cubicBezTo>
                    <a:pt x="907" y="697"/>
                    <a:pt x="928" y="700"/>
                    <a:pt x="948" y="700"/>
                  </a:cubicBezTo>
                  <a:cubicBezTo>
                    <a:pt x="1044" y="700"/>
                    <a:pt x="1135" y="642"/>
                    <a:pt x="1173" y="551"/>
                  </a:cubicBezTo>
                  <a:cubicBezTo>
                    <a:pt x="1220" y="437"/>
                    <a:pt x="1175" y="312"/>
                    <a:pt x="1073" y="248"/>
                  </a:cubicBezTo>
                  <a:cubicBezTo>
                    <a:pt x="953" y="172"/>
                    <a:pt x="821" y="129"/>
                    <a:pt x="685" y="92"/>
                  </a:cubicBezTo>
                  <a:cubicBezTo>
                    <a:pt x="566" y="59"/>
                    <a:pt x="448" y="29"/>
                    <a:pt x="329" y="7"/>
                  </a:cubicBezTo>
                  <a:cubicBezTo>
                    <a:pt x="305" y="3"/>
                    <a:pt x="282" y="0"/>
                    <a:pt x="25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35"/>
            <p:cNvSpPr/>
            <p:nvPr/>
          </p:nvSpPr>
          <p:spPr>
            <a:xfrm>
              <a:off x="2901787" y="2173909"/>
              <a:ext cx="38201" cy="25688"/>
            </a:xfrm>
            <a:custGeom>
              <a:rect b="b" l="l" r="r" t="t"/>
              <a:pathLst>
                <a:path extrusionOk="0" h="745" w="1108">
                  <a:moveTo>
                    <a:pt x="271" y="1"/>
                  </a:moveTo>
                  <a:cubicBezTo>
                    <a:pt x="269" y="1"/>
                    <a:pt x="266" y="1"/>
                    <a:pt x="264" y="1"/>
                  </a:cubicBezTo>
                  <a:cubicBezTo>
                    <a:pt x="200" y="1"/>
                    <a:pt x="124" y="29"/>
                    <a:pt x="80" y="76"/>
                  </a:cubicBezTo>
                  <a:cubicBezTo>
                    <a:pt x="35" y="126"/>
                    <a:pt x="1" y="191"/>
                    <a:pt x="5" y="260"/>
                  </a:cubicBezTo>
                  <a:cubicBezTo>
                    <a:pt x="7" y="326"/>
                    <a:pt x="30" y="399"/>
                    <a:pt x="80" y="444"/>
                  </a:cubicBezTo>
                  <a:cubicBezTo>
                    <a:pt x="204" y="550"/>
                    <a:pt x="336" y="626"/>
                    <a:pt x="489" y="683"/>
                  </a:cubicBezTo>
                  <a:cubicBezTo>
                    <a:pt x="543" y="704"/>
                    <a:pt x="600" y="719"/>
                    <a:pt x="658" y="729"/>
                  </a:cubicBezTo>
                  <a:cubicBezTo>
                    <a:pt x="693" y="735"/>
                    <a:pt x="730" y="740"/>
                    <a:pt x="765" y="745"/>
                  </a:cubicBezTo>
                  <a:cubicBezTo>
                    <a:pt x="769" y="745"/>
                    <a:pt x="773" y="745"/>
                    <a:pt x="778" y="745"/>
                  </a:cubicBezTo>
                  <a:cubicBezTo>
                    <a:pt x="809" y="745"/>
                    <a:pt x="841" y="739"/>
                    <a:pt x="870" y="734"/>
                  </a:cubicBezTo>
                  <a:cubicBezTo>
                    <a:pt x="902" y="729"/>
                    <a:pt x="937" y="716"/>
                    <a:pt x="964" y="700"/>
                  </a:cubicBezTo>
                  <a:cubicBezTo>
                    <a:pt x="1007" y="675"/>
                    <a:pt x="1038" y="636"/>
                    <a:pt x="1064" y="596"/>
                  </a:cubicBezTo>
                  <a:cubicBezTo>
                    <a:pt x="1108" y="528"/>
                    <a:pt x="1107" y="429"/>
                    <a:pt x="1065" y="361"/>
                  </a:cubicBezTo>
                  <a:cubicBezTo>
                    <a:pt x="1043" y="329"/>
                    <a:pt x="1020" y="299"/>
                    <a:pt x="990" y="276"/>
                  </a:cubicBezTo>
                  <a:cubicBezTo>
                    <a:pt x="956" y="248"/>
                    <a:pt x="917" y="232"/>
                    <a:pt x="874" y="220"/>
                  </a:cubicBezTo>
                  <a:cubicBezTo>
                    <a:pt x="843" y="209"/>
                    <a:pt x="810" y="205"/>
                    <a:pt x="776" y="203"/>
                  </a:cubicBezTo>
                  <a:cubicBezTo>
                    <a:pt x="712" y="193"/>
                    <a:pt x="648" y="175"/>
                    <a:pt x="587" y="152"/>
                  </a:cubicBezTo>
                  <a:cubicBezTo>
                    <a:pt x="535" y="128"/>
                    <a:pt x="486" y="100"/>
                    <a:pt x="439" y="68"/>
                  </a:cubicBezTo>
                  <a:lnTo>
                    <a:pt x="439" y="68"/>
                  </a:lnTo>
                  <a:cubicBezTo>
                    <a:pt x="417" y="48"/>
                    <a:pt x="393" y="32"/>
                    <a:pt x="364" y="23"/>
                  </a:cubicBezTo>
                  <a:cubicBezTo>
                    <a:pt x="335" y="8"/>
                    <a:pt x="304" y="1"/>
                    <a:pt x="2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35"/>
            <p:cNvSpPr/>
            <p:nvPr/>
          </p:nvSpPr>
          <p:spPr>
            <a:xfrm>
              <a:off x="2848209" y="2154946"/>
              <a:ext cx="29133" cy="43169"/>
            </a:xfrm>
            <a:custGeom>
              <a:rect b="b" l="l" r="r" t="t"/>
              <a:pathLst>
                <a:path extrusionOk="0" h="1252" w="845">
                  <a:moveTo>
                    <a:pt x="573" y="1"/>
                  </a:moveTo>
                  <a:cubicBezTo>
                    <a:pt x="552" y="1"/>
                    <a:pt x="531" y="4"/>
                    <a:pt x="510" y="10"/>
                  </a:cubicBezTo>
                  <a:cubicBezTo>
                    <a:pt x="450" y="30"/>
                    <a:pt x="384" y="68"/>
                    <a:pt x="357" y="128"/>
                  </a:cubicBezTo>
                  <a:cubicBezTo>
                    <a:pt x="294" y="266"/>
                    <a:pt x="231" y="402"/>
                    <a:pt x="168" y="541"/>
                  </a:cubicBezTo>
                  <a:cubicBezTo>
                    <a:pt x="137" y="608"/>
                    <a:pt x="107" y="676"/>
                    <a:pt x="76" y="744"/>
                  </a:cubicBezTo>
                  <a:cubicBezTo>
                    <a:pt x="67" y="761"/>
                    <a:pt x="59" y="781"/>
                    <a:pt x="50" y="800"/>
                  </a:cubicBezTo>
                  <a:cubicBezTo>
                    <a:pt x="48" y="805"/>
                    <a:pt x="45" y="808"/>
                    <a:pt x="43" y="813"/>
                  </a:cubicBezTo>
                  <a:cubicBezTo>
                    <a:pt x="19" y="855"/>
                    <a:pt x="8" y="900"/>
                    <a:pt x="7" y="947"/>
                  </a:cubicBezTo>
                  <a:cubicBezTo>
                    <a:pt x="5" y="964"/>
                    <a:pt x="2" y="984"/>
                    <a:pt x="2" y="1003"/>
                  </a:cubicBezTo>
                  <a:cubicBezTo>
                    <a:pt x="1" y="1055"/>
                    <a:pt x="22" y="1097"/>
                    <a:pt x="43" y="1141"/>
                  </a:cubicBezTo>
                  <a:cubicBezTo>
                    <a:pt x="77" y="1211"/>
                    <a:pt x="160" y="1251"/>
                    <a:pt x="237" y="1251"/>
                  </a:cubicBezTo>
                  <a:cubicBezTo>
                    <a:pt x="256" y="1251"/>
                    <a:pt x="275" y="1249"/>
                    <a:pt x="292" y="1244"/>
                  </a:cubicBezTo>
                  <a:cubicBezTo>
                    <a:pt x="359" y="1224"/>
                    <a:pt x="409" y="1190"/>
                    <a:pt x="453" y="1138"/>
                  </a:cubicBezTo>
                  <a:cubicBezTo>
                    <a:pt x="492" y="1091"/>
                    <a:pt x="511" y="1050"/>
                    <a:pt x="534" y="995"/>
                  </a:cubicBezTo>
                  <a:cubicBezTo>
                    <a:pt x="563" y="928"/>
                    <a:pt x="591" y="863"/>
                    <a:pt x="619" y="797"/>
                  </a:cubicBezTo>
                  <a:cubicBezTo>
                    <a:pt x="678" y="660"/>
                    <a:pt x="736" y="524"/>
                    <a:pt x="796" y="386"/>
                  </a:cubicBezTo>
                  <a:cubicBezTo>
                    <a:pt x="826" y="319"/>
                    <a:pt x="844" y="260"/>
                    <a:pt x="823" y="189"/>
                  </a:cubicBezTo>
                  <a:cubicBezTo>
                    <a:pt x="807" y="130"/>
                    <a:pt x="761" y="66"/>
                    <a:pt x="706" y="36"/>
                  </a:cubicBezTo>
                  <a:cubicBezTo>
                    <a:pt x="666" y="15"/>
                    <a:pt x="619" y="1"/>
                    <a:pt x="5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35"/>
            <p:cNvSpPr/>
            <p:nvPr/>
          </p:nvSpPr>
          <p:spPr>
            <a:xfrm>
              <a:off x="2802732" y="2144361"/>
              <a:ext cx="36891" cy="39273"/>
            </a:xfrm>
            <a:custGeom>
              <a:rect b="b" l="l" r="r" t="t"/>
              <a:pathLst>
                <a:path extrusionOk="0" h="1139" w="1070">
                  <a:moveTo>
                    <a:pt x="806" y="1"/>
                  </a:moveTo>
                  <a:cubicBezTo>
                    <a:pt x="784" y="1"/>
                    <a:pt x="763" y="4"/>
                    <a:pt x="743" y="10"/>
                  </a:cubicBezTo>
                  <a:cubicBezTo>
                    <a:pt x="676" y="31"/>
                    <a:pt x="633" y="71"/>
                    <a:pt x="592" y="126"/>
                  </a:cubicBezTo>
                  <a:cubicBezTo>
                    <a:pt x="585" y="135"/>
                    <a:pt x="577" y="145"/>
                    <a:pt x="571" y="153"/>
                  </a:cubicBezTo>
                  <a:cubicBezTo>
                    <a:pt x="481" y="270"/>
                    <a:pt x="384" y="381"/>
                    <a:pt x="282" y="487"/>
                  </a:cubicBezTo>
                  <a:cubicBezTo>
                    <a:pt x="225" y="546"/>
                    <a:pt x="161" y="602"/>
                    <a:pt x="111" y="666"/>
                  </a:cubicBezTo>
                  <a:cubicBezTo>
                    <a:pt x="74" y="713"/>
                    <a:pt x="35" y="772"/>
                    <a:pt x="18" y="829"/>
                  </a:cubicBezTo>
                  <a:cubicBezTo>
                    <a:pt x="0" y="886"/>
                    <a:pt x="3" y="943"/>
                    <a:pt x="14" y="1003"/>
                  </a:cubicBezTo>
                  <a:cubicBezTo>
                    <a:pt x="25" y="1062"/>
                    <a:pt x="80" y="1104"/>
                    <a:pt x="133" y="1122"/>
                  </a:cubicBezTo>
                  <a:cubicBezTo>
                    <a:pt x="167" y="1134"/>
                    <a:pt x="199" y="1139"/>
                    <a:pt x="231" y="1139"/>
                  </a:cubicBezTo>
                  <a:cubicBezTo>
                    <a:pt x="418" y="1139"/>
                    <a:pt x="575" y="959"/>
                    <a:pt x="690" y="826"/>
                  </a:cubicBezTo>
                  <a:cubicBezTo>
                    <a:pt x="810" y="685"/>
                    <a:pt x="924" y="536"/>
                    <a:pt x="1026" y="383"/>
                  </a:cubicBezTo>
                  <a:cubicBezTo>
                    <a:pt x="1063" y="331"/>
                    <a:pt x="1070" y="248"/>
                    <a:pt x="1054" y="187"/>
                  </a:cubicBezTo>
                  <a:cubicBezTo>
                    <a:pt x="1038" y="129"/>
                    <a:pt x="993" y="65"/>
                    <a:pt x="939" y="36"/>
                  </a:cubicBezTo>
                  <a:cubicBezTo>
                    <a:pt x="898" y="15"/>
                    <a:pt x="852" y="1"/>
                    <a:pt x="8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35"/>
            <p:cNvSpPr/>
            <p:nvPr/>
          </p:nvSpPr>
          <p:spPr>
            <a:xfrm>
              <a:off x="2720571" y="2188355"/>
              <a:ext cx="41890" cy="20309"/>
            </a:xfrm>
            <a:custGeom>
              <a:rect b="b" l="l" r="r" t="t"/>
              <a:pathLst>
                <a:path extrusionOk="0" h="589" w="1215">
                  <a:moveTo>
                    <a:pt x="227" y="0"/>
                  </a:moveTo>
                  <a:cubicBezTo>
                    <a:pt x="110" y="0"/>
                    <a:pt x="0" y="113"/>
                    <a:pt x="6" y="230"/>
                  </a:cubicBezTo>
                  <a:cubicBezTo>
                    <a:pt x="12" y="362"/>
                    <a:pt x="106" y="448"/>
                    <a:pt x="235" y="459"/>
                  </a:cubicBezTo>
                  <a:cubicBezTo>
                    <a:pt x="288" y="463"/>
                    <a:pt x="343" y="469"/>
                    <a:pt x="396" y="477"/>
                  </a:cubicBezTo>
                  <a:cubicBezTo>
                    <a:pt x="567" y="501"/>
                    <a:pt x="737" y="535"/>
                    <a:pt x="903" y="581"/>
                  </a:cubicBezTo>
                  <a:cubicBezTo>
                    <a:pt x="922" y="586"/>
                    <a:pt x="941" y="588"/>
                    <a:pt x="960" y="588"/>
                  </a:cubicBezTo>
                  <a:cubicBezTo>
                    <a:pt x="1060" y="588"/>
                    <a:pt x="1162" y="522"/>
                    <a:pt x="1184" y="420"/>
                  </a:cubicBezTo>
                  <a:cubicBezTo>
                    <a:pt x="1215" y="294"/>
                    <a:pt x="1148" y="177"/>
                    <a:pt x="1026" y="138"/>
                  </a:cubicBezTo>
                  <a:cubicBezTo>
                    <a:pt x="770" y="56"/>
                    <a:pt x="504" y="13"/>
                    <a:pt x="235" y="1"/>
                  </a:cubicBezTo>
                  <a:cubicBezTo>
                    <a:pt x="232" y="1"/>
                    <a:pt x="229" y="0"/>
                    <a:pt x="2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35"/>
            <p:cNvSpPr/>
            <p:nvPr/>
          </p:nvSpPr>
          <p:spPr>
            <a:xfrm>
              <a:off x="2758048" y="2270206"/>
              <a:ext cx="2069" cy="896"/>
            </a:xfrm>
            <a:custGeom>
              <a:rect b="b" l="l" r="r" t="t"/>
              <a:pathLst>
                <a:path extrusionOk="0" h="26" w="60">
                  <a:moveTo>
                    <a:pt x="1" y="0"/>
                  </a:moveTo>
                  <a:lnTo>
                    <a:pt x="1" y="0"/>
                  </a:lnTo>
                  <a:cubicBezTo>
                    <a:pt x="18" y="8"/>
                    <a:pt x="38" y="16"/>
                    <a:pt x="56" y="24"/>
                  </a:cubicBezTo>
                  <a:cubicBezTo>
                    <a:pt x="58" y="24"/>
                    <a:pt x="59" y="25"/>
                    <a:pt x="60" y="25"/>
                  </a:cubicBezTo>
                  <a:cubicBezTo>
                    <a:pt x="39" y="16"/>
                    <a:pt x="19" y="8"/>
                    <a:pt x="1" y="0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35"/>
            <p:cNvSpPr/>
            <p:nvPr/>
          </p:nvSpPr>
          <p:spPr>
            <a:xfrm>
              <a:off x="2743188" y="2250002"/>
              <a:ext cx="44200" cy="25101"/>
            </a:xfrm>
            <a:custGeom>
              <a:rect b="b" l="l" r="r" t="t"/>
              <a:pathLst>
                <a:path extrusionOk="0" h="728" w="1282">
                  <a:moveTo>
                    <a:pt x="268" y="1"/>
                  </a:moveTo>
                  <a:cubicBezTo>
                    <a:pt x="185" y="1"/>
                    <a:pt x="103" y="38"/>
                    <a:pt x="61" y="117"/>
                  </a:cubicBezTo>
                  <a:cubicBezTo>
                    <a:pt x="0" y="233"/>
                    <a:pt x="32" y="382"/>
                    <a:pt x="148" y="450"/>
                  </a:cubicBezTo>
                  <a:cubicBezTo>
                    <a:pt x="258" y="513"/>
                    <a:pt x="371" y="562"/>
                    <a:pt x="487" y="611"/>
                  </a:cubicBezTo>
                  <a:cubicBezTo>
                    <a:pt x="568" y="645"/>
                    <a:pt x="651" y="681"/>
                    <a:pt x="737" y="701"/>
                  </a:cubicBezTo>
                  <a:cubicBezTo>
                    <a:pt x="797" y="713"/>
                    <a:pt x="862" y="724"/>
                    <a:pt x="923" y="727"/>
                  </a:cubicBezTo>
                  <a:cubicBezTo>
                    <a:pt x="928" y="727"/>
                    <a:pt x="933" y="727"/>
                    <a:pt x="938" y="727"/>
                  </a:cubicBezTo>
                  <a:cubicBezTo>
                    <a:pt x="1011" y="727"/>
                    <a:pt x="1080" y="698"/>
                    <a:pt x="1143" y="660"/>
                  </a:cubicBezTo>
                  <a:cubicBezTo>
                    <a:pt x="1256" y="590"/>
                    <a:pt x="1281" y="428"/>
                    <a:pt x="1185" y="332"/>
                  </a:cubicBezTo>
                  <a:cubicBezTo>
                    <a:pt x="1155" y="303"/>
                    <a:pt x="1127" y="274"/>
                    <a:pt x="1090" y="253"/>
                  </a:cubicBezTo>
                  <a:cubicBezTo>
                    <a:pt x="1048" y="229"/>
                    <a:pt x="1004" y="213"/>
                    <a:pt x="959" y="203"/>
                  </a:cubicBezTo>
                  <a:cubicBezTo>
                    <a:pt x="902" y="190"/>
                    <a:pt x="848" y="177"/>
                    <a:pt x="792" y="165"/>
                  </a:cubicBezTo>
                  <a:cubicBezTo>
                    <a:pt x="685" y="143"/>
                    <a:pt x="582" y="111"/>
                    <a:pt x="482" y="71"/>
                  </a:cubicBezTo>
                  <a:cubicBezTo>
                    <a:pt x="451" y="57"/>
                    <a:pt x="422" y="45"/>
                    <a:pt x="393" y="30"/>
                  </a:cubicBezTo>
                  <a:cubicBezTo>
                    <a:pt x="354" y="11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35"/>
            <p:cNvSpPr/>
            <p:nvPr/>
          </p:nvSpPr>
          <p:spPr>
            <a:xfrm>
              <a:off x="2790285" y="2208318"/>
              <a:ext cx="45269" cy="21998"/>
            </a:xfrm>
            <a:custGeom>
              <a:rect b="b" l="l" r="r" t="t"/>
              <a:pathLst>
                <a:path extrusionOk="0" h="638" w="1313">
                  <a:moveTo>
                    <a:pt x="278" y="0"/>
                  </a:moveTo>
                  <a:cubicBezTo>
                    <a:pt x="168" y="0"/>
                    <a:pt x="56" y="75"/>
                    <a:pt x="32" y="185"/>
                  </a:cubicBezTo>
                  <a:cubicBezTo>
                    <a:pt x="1" y="321"/>
                    <a:pt x="74" y="452"/>
                    <a:pt x="208" y="493"/>
                  </a:cubicBezTo>
                  <a:cubicBezTo>
                    <a:pt x="353" y="539"/>
                    <a:pt x="500" y="578"/>
                    <a:pt x="649" y="609"/>
                  </a:cubicBezTo>
                  <a:cubicBezTo>
                    <a:pt x="730" y="626"/>
                    <a:pt x="813" y="637"/>
                    <a:pt x="897" y="637"/>
                  </a:cubicBezTo>
                  <a:cubicBezTo>
                    <a:pt x="906" y="637"/>
                    <a:pt x="916" y="637"/>
                    <a:pt x="926" y="637"/>
                  </a:cubicBezTo>
                  <a:cubicBezTo>
                    <a:pt x="1010" y="634"/>
                    <a:pt x="1102" y="612"/>
                    <a:pt x="1181" y="586"/>
                  </a:cubicBezTo>
                  <a:cubicBezTo>
                    <a:pt x="1247" y="565"/>
                    <a:pt x="1295" y="513"/>
                    <a:pt x="1305" y="442"/>
                  </a:cubicBezTo>
                  <a:cubicBezTo>
                    <a:pt x="1312" y="379"/>
                    <a:pt x="1282" y="305"/>
                    <a:pt x="1221" y="272"/>
                  </a:cubicBezTo>
                  <a:cubicBezTo>
                    <a:pt x="1204" y="263"/>
                    <a:pt x="1187" y="253"/>
                    <a:pt x="1169" y="243"/>
                  </a:cubicBezTo>
                  <a:cubicBezTo>
                    <a:pt x="1160" y="239"/>
                    <a:pt x="1108" y="219"/>
                    <a:pt x="1109" y="219"/>
                  </a:cubicBezTo>
                  <a:lnTo>
                    <a:pt x="1109" y="219"/>
                  </a:lnTo>
                  <a:cubicBezTo>
                    <a:pt x="1110" y="219"/>
                    <a:pt x="1115" y="221"/>
                    <a:pt x="1129" y="226"/>
                  </a:cubicBezTo>
                  <a:cubicBezTo>
                    <a:pt x="1081" y="208"/>
                    <a:pt x="1037" y="181"/>
                    <a:pt x="988" y="164"/>
                  </a:cubicBezTo>
                  <a:cubicBezTo>
                    <a:pt x="918" y="142"/>
                    <a:pt x="848" y="125"/>
                    <a:pt x="776" y="112"/>
                  </a:cubicBezTo>
                  <a:cubicBezTo>
                    <a:pt x="629" y="86"/>
                    <a:pt x="484" y="51"/>
                    <a:pt x="341" y="9"/>
                  </a:cubicBezTo>
                  <a:cubicBezTo>
                    <a:pt x="321" y="3"/>
                    <a:pt x="299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35"/>
            <p:cNvSpPr/>
            <p:nvPr/>
          </p:nvSpPr>
          <p:spPr>
            <a:xfrm>
              <a:off x="3185956" y="2310684"/>
              <a:ext cx="38132" cy="30480"/>
            </a:xfrm>
            <a:custGeom>
              <a:rect b="b" l="l" r="r" t="t"/>
              <a:pathLst>
                <a:path extrusionOk="0" h="884" w="1106">
                  <a:moveTo>
                    <a:pt x="262" y="0"/>
                  </a:moveTo>
                  <a:cubicBezTo>
                    <a:pt x="200" y="0"/>
                    <a:pt x="139" y="23"/>
                    <a:pt x="94" y="71"/>
                  </a:cubicBezTo>
                  <a:cubicBezTo>
                    <a:pt x="4" y="171"/>
                    <a:pt x="1" y="316"/>
                    <a:pt x="94" y="417"/>
                  </a:cubicBezTo>
                  <a:cubicBezTo>
                    <a:pt x="202" y="530"/>
                    <a:pt x="319" y="629"/>
                    <a:pt x="446" y="718"/>
                  </a:cubicBezTo>
                  <a:cubicBezTo>
                    <a:pt x="500" y="758"/>
                    <a:pt x="558" y="795"/>
                    <a:pt x="618" y="826"/>
                  </a:cubicBezTo>
                  <a:cubicBezTo>
                    <a:pt x="677" y="856"/>
                    <a:pt x="736" y="883"/>
                    <a:pt x="803" y="883"/>
                  </a:cubicBezTo>
                  <a:cubicBezTo>
                    <a:pt x="808" y="883"/>
                    <a:pt x="812" y="883"/>
                    <a:pt x="817" y="883"/>
                  </a:cubicBezTo>
                  <a:cubicBezTo>
                    <a:pt x="865" y="880"/>
                    <a:pt x="912" y="877"/>
                    <a:pt x="958" y="861"/>
                  </a:cubicBezTo>
                  <a:cubicBezTo>
                    <a:pt x="1015" y="842"/>
                    <a:pt x="1057" y="806"/>
                    <a:pt x="1079" y="752"/>
                  </a:cubicBezTo>
                  <a:cubicBezTo>
                    <a:pt x="1106" y="693"/>
                    <a:pt x="1098" y="639"/>
                    <a:pt x="1072" y="584"/>
                  </a:cubicBezTo>
                  <a:cubicBezTo>
                    <a:pt x="1038" y="513"/>
                    <a:pt x="986" y="440"/>
                    <a:pt x="920" y="400"/>
                  </a:cubicBezTo>
                  <a:cubicBezTo>
                    <a:pt x="880" y="376"/>
                    <a:pt x="837" y="354"/>
                    <a:pt x="795" y="331"/>
                  </a:cubicBezTo>
                  <a:cubicBezTo>
                    <a:pt x="717" y="287"/>
                    <a:pt x="642" y="236"/>
                    <a:pt x="571" y="183"/>
                  </a:cubicBezTo>
                  <a:cubicBezTo>
                    <a:pt x="526" y="146"/>
                    <a:pt x="483" y="111"/>
                    <a:pt x="441" y="71"/>
                  </a:cubicBezTo>
                  <a:cubicBezTo>
                    <a:pt x="393" y="25"/>
                    <a:pt x="327" y="0"/>
                    <a:pt x="2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35"/>
            <p:cNvSpPr/>
            <p:nvPr/>
          </p:nvSpPr>
          <p:spPr>
            <a:xfrm>
              <a:off x="3154374" y="2253484"/>
              <a:ext cx="46683" cy="22274"/>
            </a:xfrm>
            <a:custGeom>
              <a:rect b="b" l="l" r="r" t="t"/>
              <a:pathLst>
                <a:path extrusionOk="0" h="646" w="1354">
                  <a:moveTo>
                    <a:pt x="276" y="0"/>
                  </a:moveTo>
                  <a:cubicBezTo>
                    <a:pt x="230" y="0"/>
                    <a:pt x="187" y="9"/>
                    <a:pt x="142" y="35"/>
                  </a:cubicBezTo>
                  <a:cubicBezTo>
                    <a:pt x="84" y="69"/>
                    <a:pt x="30" y="134"/>
                    <a:pt x="16" y="199"/>
                  </a:cubicBezTo>
                  <a:cubicBezTo>
                    <a:pt x="0" y="270"/>
                    <a:pt x="3" y="349"/>
                    <a:pt x="43" y="411"/>
                  </a:cubicBezTo>
                  <a:cubicBezTo>
                    <a:pt x="79" y="467"/>
                    <a:pt x="139" y="527"/>
                    <a:pt x="207" y="537"/>
                  </a:cubicBezTo>
                  <a:cubicBezTo>
                    <a:pt x="347" y="559"/>
                    <a:pt x="484" y="582"/>
                    <a:pt x="624" y="603"/>
                  </a:cubicBezTo>
                  <a:cubicBezTo>
                    <a:pt x="712" y="616"/>
                    <a:pt x="801" y="630"/>
                    <a:pt x="889" y="637"/>
                  </a:cubicBezTo>
                  <a:cubicBezTo>
                    <a:pt x="958" y="644"/>
                    <a:pt x="1029" y="644"/>
                    <a:pt x="1098" y="645"/>
                  </a:cubicBezTo>
                  <a:cubicBezTo>
                    <a:pt x="1100" y="646"/>
                    <a:pt x="1103" y="646"/>
                    <a:pt x="1105" y="646"/>
                  </a:cubicBezTo>
                  <a:cubicBezTo>
                    <a:pt x="1224" y="646"/>
                    <a:pt x="1324" y="546"/>
                    <a:pt x="1339" y="432"/>
                  </a:cubicBezTo>
                  <a:cubicBezTo>
                    <a:pt x="1354" y="313"/>
                    <a:pt x="1280" y="198"/>
                    <a:pt x="1161" y="163"/>
                  </a:cubicBezTo>
                  <a:cubicBezTo>
                    <a:pt x="1029" y="126"/>
                    <a:pt x="899" y="92"/>
                    <a:pt x="761" y="72"/>
                  </a:cubicBezTo>
                  <a:cubicBezTo>
                    <a:pt x="626" y="50"/>
                    <a:pt x="490" y="28"/>
                    <a:pt x="354" y="7"/>
                  </a:cubicBezTo>
                  <a:cubicBezTo>
                    <a:pt x="327" y="3"/>
                    <a:pt x="301" y="0"/>
                    <a:pt x="2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35"/>
            <p:cNvSpPr/>
            <p:nvPr/>
          </p:nvSpPr>
          <p:spPr>
            <a:xfrm>
              <a:off x="3284667" y="2387673"/>
              <a:ext cx="36477" cy="43617"/>
            </a:xfrm>
            <a:custGeom>
              <a:rect b="b" l="l" r="r" t="t"/>
              <a:pathLst>
                <a:path extrusionOk="0" h="1265" w="1058">
                  <a:moveTo>
                    <a:pt x="801" y="1"/>
                  </a:moveTo>
                  <a:cubicBezTo>
                    <a:pt x="716" y="1"/>
                    <a:pt x="637" y="45"/>
                    <a:pt x="583" y="123"/>
                  </a:cubicBezTo>
                  <a:lnTo>
                    <a:pt x="324" y="488"/>
                  </a:lnTo>
                  <a:cubicBezTo>
                    <a:pt x="283" y="549"/>
                    <a:pt x="240" y="608"/>
                    <a:pt x="198" y="668"/>
                  </a:cubicBezTo>
                  <a:cubicBezTo>
                    <a:pt x="145" y="743"/>
                    <a:pt x="86" y="814"/>
                    <a:pt x="54" y="901"/>
                  </a:cubicBezTo>
                  <a:cubicBezTo>
                    <a:pt x="16" y="1004"/>
                    <a:pt x="0" y="1127"/>
                    <a:pt x="81" y="1213"/>
                  </a:cubicBezTo>
                  <a:cubicBezTo>
                    <a:pt x="114" y="1248"/>
                    <a:pt x="164" y="1265"/>
                    <a:pt x="212" y="1265"/>
                  </a:cubicBezTo>
                  <a:cubicBezTo>
                    <a:pt x="221" y="1265"/>
                    <a:pt x="230" y="1264"/>
                    <a:pt x="239" y="1263"/>
                  </a:cubicBezTo>
                  <a:cubicBezTo>
                    <a:pt x="258" y="1260"/>
                    <a:pt x="276" y="1257"/>
                    <a:pt x="296" y="1251"/>
                  </a:cubicBezTo>
                  <a:cubicBezTo>
                    <a:pt x="348" y="1236"/>
                    <a:pt x="380" y="1210"/>
                    <a:pt x="421" y="1177"/>
                  </a:cubicBezTo>
                  <a:cubicBezTo>
                    <a:pt x="464" y="1143"/>
                    <a:pt x="495" y="1111"/>
                    <a:pt x="527" y="1065"/>
                  </a:cubicBezTo>
                  <a:cubicBezTo>
                    <a:pt x="548" y="1035"/>
                    <a:pt x="570" y="1005"/>
                    <a:pt x="591" y="976"/>
                  </a:cubicBezTo>
                  <a:cubicBezTo>
                    <a:pt x="636" y="913"/>
                    <a:pt x="680" y="852"/>
                    <a:pt x="724" y="789"/>
                  </a:cubicBezTo>
                  <a:cubicBezTo>
                    <a:pt x="822" y="651"/>
                    <a:pt x="921" y="513"/>
                    <a:pt x="1018" y="375"/>
                  </a:cubicBezTo>
                  <a:cubicBezTo>
                    <a:pt x="1052" y="326"/>
                    <a:pt x="1058" y="239"/>
                    <a:pt x="1042" y="182"/>
                  </a:cubicBezTo>
                  <a:cubicBezTo>
                    <a:pt x="1026" y="124"/>
                    <a:pt x="980" y="61"/>
                    <a:pt x="926" y="33"/>
                  </a:cubicBezTo>
                  <a:cubicBezTo>
                    <a:pt x="884" y="11"/>
                    <a:pt x="842" y="1"/>
                    <a:pt x="8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35"/>
            <p:cNvSpPr/>
            <p:nvPr/>
          </p:nvSpPr>
          <p:spPr>
            <a:xfrm>
              <a:off x="3195472" y="2443045"/>
              <a:ext cx="37512" cy="29205"/>
            </a:xfrm>
            <a:custGeom>
              <a:rect b="b" l="l" r="r" t="t"/>
              <a:pathLst>
                <a:path extrusionOk="0" h="847" w="1088">
                  <a:moveTo>
                    <a:pt x="813" y="1"/>
                  </a:moveTo>
                  <a:cubicBezTo>
                    <a:pt x="811" y="1"/>
                    <a:pt x="809" y="1"/>
                    <a:pt x="807" y="1"/>
                  </a:cubicBezTo>
                  <a:cubicBezTo>
                    <a:pt x="757" y="1"/>
                    <a:pt x="712" y="13"/>
                    <a:pt x="670" y="38"/>
                  </a:cubicBezTo>
                  <a:cubicBezTo>
                    <a:pt x="614" y="61"/>
                    <a:pt x="559" y="89"/>
                    <a:pt x="506" y="117"/>
                  </a:cubicBezTo>
                  <a:cubicBezTo>
                    <a:pt x="433" y="157"/>
                    <a:pt x="369" y="204"/>
                    <a:pt x="304" y="255"/>
                  </a:cubicBezTo>
                  <a:cubicBezTo>
                    <a:pt x="281" y="272"/>
                    <a:pt x="258" y="290"/>
                    <a:pt x="236" y="309"/>
                  </a:cubicBezTo>
                  <a:cubicBezTo>
                    <a:pt x="198" y="340"/>
                    <a:pt x="169" y="378"/>
                    <a:pt x="141" y="417"/>
                  </a:cubicBezTo>
                  <a:cubicBezTo>
                    <a:pt x="106" y="464"/>
                    <a:pt x="73" y="513"/>
                    <a:pt x="42" y="564"/>
                  </a:cubicBezTo>
                  <a:cubicBezTo>
                    <a:pt x="1" y="633"/>
                    <a:pt x="11" y="737"/>
                    <a:pt x="72" y="793"/>
                  </a:cubicBezTo>
                  <a:cubicBezTo>
                    <a:pt x="111" y="829"/>
                    <a:pt x="157" y="847"/>
                    <a:pt x="205" y="847"/>
                  </a:cubicBezTo>
                  <a:cubicBezTo>
                    <a:pt x="237" y="847"/>
                    <a:pt x="270" y="839"/>
                    <a:pt x="302" y="823"/>
                  </a:cubicBezTo>
                  <a:cubicBezTo>
                    <a:pt x="338" y="805"/>
                    <a:pt x="374" y="788"/>
                    <a:pt x="412" y="772"/>
                  </a:cubicBezTo>
                  <a:cubicBezTo>
                    <a:pt x="458" y="755"/>
                    <a:pt x="504" y="735"/>
                    <a:pt x="546" y="710"/>
                  </a:cubicBezTo>
                  <a:cubicBezTo>
                    <a:pt x="588" y="685"/>
                    <a:pt x="631" y="663"/>
                    <a:pt x="674" y="641"/>
                  </a:cubicBezTo>
                  <a:cubicBezTo>
                    <a:pt x="762" y="598"/>
                    <a:pt x="844" y="549"/>
                    <a:pt x="934" y="512"/>
                  </a:cubicBezTo>
                  <a:cubicBezTo>
                    <a:pt x="958" y="499"/>
                    <a:pt x="981" y="485"/>
                    <a:pt x="1000" y="465"/>
                  </a:cubicBezTo>
                  <a:lnTo>
                    <a:pt x="1043" y="411"/>
                  </a:lnTo>
                  <a:cubicBezTo>
                    <a:pt x="1088" y="336"/>
                    <a:pt x="1087" y="244"/>
                    <a:pt x="1053" y="167"/>
                  </a:cubicBezTo>
                  <a:cubicBezTo>
                    <a:pt x="1025" y="100"/>
                    <a:pt x="978" y="53"/>
                    <a:pt x="911" y="24"/>
                  </a:cubicBezTo>
                  <a:cubicBezTo>
                    <a:pt x="880" y="8"/>
                    <a:pt x="847" y="1"/>
                    <a:pt x="8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35"/>
            <p:cNvSpPr/>
            <p:nvPr/>
          </p:nvSpPr>
          <p:spPr>
            <a:xfrm>
              <a:off x="3166510" y="2366090"/>
              <a:ext cx="33960" cy="19171"/>
            </a:xfrm>
            <a:custGeom>
              <a:rect b="b" l="l" r="r" t="t"/>
              <a:pathLst>
                <a:path extrusionOk="0" h="556" w="985">
                  <a:moveTo>
                    <a:pt x="730" y="0"/>
                  </a:moveTo>
                  <a:cubicBezTo>
                    <a:pt x="710" y="0"/>
                    <a:pt x="690" y="3"/>
                    <a:pt x="670" y="9"/>
                  </a:cubicBezTo>
                  <a:cubicBezTo>
                    <a:pt x="583" y="34"/>
                    <a:pt x="495" y="57"/>
                    <a:pt x="409" y="89"/>
                  </a:cubicBezTo>
                  <a:cubicBezTo>
                    <a:pt x="325" y="123"/>
                    <a:pt x="238" y="149"/>
                    <a:pt x="151" y="176"/>
                  </a:cubicBezTo>
                  <a:cubicBezTo>
                    <a:pt x="102" y="191"/>
                    <a:pt x="59" y="222"/>
                    <a:pt x="34" y="265"/>
                  </a:cubicBezTo>
                  <a:cubicBezTo>
                    <a:pt x="10" y="307"/>
                    <a:pt x="0" y="368"/>
                    <a:pt x="16" y="415"/>
                  </a:cubicBezTo>
                  <a:cubicBezTo>
                    <a:pt x="44" y="505"/>
                    <a:pt x="120" y="556"/>
                    <a:pt x="207" y="556"/>
                  </a:cubicBezTo>
                  <a:cubicBezTo>
                    <a:pt x="223" y="556"/>
                    <a:pt x="239" y="554"/>
                    <a:pt x="255" y="551"/>
                  </a:cubicBezTo>
                  <a:cubicBezTo>
                    <a:pt x="345" y="532"/>
                    <a:pt x="433" y="513"/>
                    <a:pt x="523" y="500"/>
                  </a:cubicBezTo>
                  <a:cubicBezTo>
                    <a:pt x="612" y="487"/>
                    <a:pt x="701" y="464"/>
                    <a:pt x="789" y="443"/>
                  </a:cubicBezTo>
                  <a:cubicBezTo>
                    <a:pt x="904" y="416"/>
                    <a:pt x="984" y="279"/>
                    <a:pt x="948" y="166"/>
                  </a:cubicBezTo>
                  <a:cubicBezTo>
                    <a:pt x="916" y="70"/>
                    <a:pt x="829" y="0"/>
                    <a:pt x="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35"/>
            <p:cNvSpPr/>
            <p:nvPr/>
          </p:nvSpPr>
          <p:spPr>
            <a:xfrm>
              <a:off x="3225916" y="2335301"/>
              <a:ext cx="25927" cy="22826"/>
            </a:xfrm>
            <a:custGeom>
              <a:rect b="b" l="l" r="r" t="t"/>
              <a:pathLst>
                <a:path extrusionOk="0" h="662" w="752">
                  <a:moveTo>
                    <a:pt x="197" y="1"/>
                  </a:moveTo>
                  <a:cubicBezTo>
                    <a:pt x="180" y="1"/>
                    <a:pt x="164" y="4"/>
                    <a:pt x="149" y="9"/>
                  </a:cubicBezTo>
                  <a:cubicBezTo>
                    <a:pt x="107" y="22"/>
                    <a:pt x="71" y="45"/>
                    <a:pt x="44" y="80"/>
                  </a:cubicBezTo>
                  <a:cubicBezTo>
                    <a:pt x="18" y="115"/>
                    <a:pt x="1" y="157"/>
                    <a:pt x="2" y="201"/>
                  </a:cubicBezTo>
                  <a:cubicBezTo>
                    <a:pt x="4" y="251"/>
                    <a:pt x="19" y="310"/>
                    <a:pt x="60" y="342"/>
                  </a:cubicBezTo>
                  <a:cubicBezTo>
                    <a:pt x="90" y="366"/>
                    <a:pt x="118" y="389"/>
                    <a:pt x="148" y="417"/>
                  </a:cubicBezTo>
                  <a:lnTo>
                    <a:pt x="230" y="495"/>
                  </a:lnTo>
                  <a:cubicBezTo>
                    <a:pt x="256" y="519"/>
                    <a:pt x="282" y="545"/>
                    <a:pt x="310" y="569"/>
                  </a:cubicBezTo>
                  <a:cubicBezTo>
                    <a:pt x="316" y="575"/>
                    <a:pt x="325" y="580"/>
                    <a:pt x="331" y="587"/>
                  </a:cubicBezTo>
                  <a:cubicBezTo>
                    <a:pt x="350" y="601"/>
                    <a:pt x="366" y="618"/>
                    <a:pt x="386" y="629"/>
                  </a:cubicBezTo>
                  <a:cubicBezTo>
                    <a:pt x="394" y="637"/>
                    <a:pt x="405" y="641"/>
                    <a:pt x="415" y="643"/>
                  </a:cubicBezTo>
                  <a:cubicBezTo>
                    <a:pt x="434" y="653"/>
                    <a:pt x="454" y="658"/>
                    <a:pt x="475" y="658"/>
                  </a:cubicBezTo>
                  <a:cubicBezTo>
                    <a:pt x="489" y="660"/>
                    <a:pt x="499" y="661"/>
                    <a:pt x="510" y="661"/>
                  </a:cubicBezTo>
                  <a:cubicBezTo>
                    <a:pt x="514" y="661"/>
                    <a:pt x="519" y="661"/>
                    <a:pt x="525" y="661"/>
                  </a:cubicBezTo>
                  <a:cubicBezTo>
                    <a:pt x="533" y="659"/>
                    <a:pt x="542" y="659"/>
                    <a:pt x="550" y="658"/>
                  </a:cubicBezTo>
                  <a:cubicBezTo>
                    <a:pt x="585" y="658"/>
                    <a:pt x="617" y="649"/>
                    <a:pt x="647" y="632"/>
                  </a:cubicBezTo>
                  <a:cubicBezTo>
                    <a:pt x="669" y="621"/>
                    <a:pt x="688" y="603"/>
                    <a:pt x="702" y="582"/>
                  </a:cubicBezTo>
                  <a:cubicBezTo>
                    <a:pt x="743" y="531"/>
                    <a:pt x="752" y="476"/>
                    <a:pt x="738" y="413"/>
                  </a:cubicBezTo>
                  <a:cubicBezTo>
                    <a:pt x="736" y="398"/>
                    <a:pt x="733" y="383"/>
                    <a:pt x="730" y="370"/>
                  </a:cubicBezTo>
                  <a:lnTo>
                    <a:pt x="706" y="315"/>
                  </a:lnTo>
                  <a:cubicBezTo>
                    <a:pt x="694" y="299"/>
                    <a:pt x="681" y="284"/>
                    <a:pt x="669" y="268"/>
                  </a:cubicBezTo>
                  <a:cubicBezTo>
                    <a:pt x="654" y="252"/>
                    <a:pt x="632" y="238"/>
                    <a:pt x="615" y="225"/>
                  </a:cubicBezTo>
                  <a:lnTo>
                    <a:pt x="591" y="210"/>
                  </a:lnTo>
                  <a:cubicBezTo>
                    <a:pt x="560" y="189"/>
                    <a:pt x="528" y="169"/>
                    <a:pt x="495" y="149"/>
                  </a:cubicBezTo>
                  <a:cubicBezTo>
                    <a:pt x="464" y="131"/>
                    <a:pt x="431" y="112"/>
                    <a:pt x="400" y="94"/>
                  </a:cubicBezTo>
                  <a:cubicBezTo>
                    <a:pt x="366" y="74"/>
                    <a:pt x="335" y="50"/>
                    <a:pt x="303" y="28"/>
                  </a:cubicBezTo>
                  <a:cubicBezTo>
                    <a:pt x="279" y="14"/>
                    <a:pt x="254" y="6"/>
                    <a:pt x="228" y="4"/>
                  </a:cubicBezTo>
                  <a:cubicBezTo>
                    <a:pt x="217" y="2"/>
                    <a:pt x="207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35"/>
            <p:cNvSpPr/>
            <p:nvPr/>
          </p:nvSpPr>
          <p:spPr>
            <a:xfrm>
              <a:off x="3192541" y="2286308"/>
              <a:ext cx="40718" cy="26653"/>
            </a:xfrm>
            <a:custGeom>
              <a:rect b="b" l="l" r="r" t="t"/>
              <a:pathLst>
                <a:path extrusionOk="0" h="773" w="1181">
                  <a:moveTo>
                    <a:pt x="264" y="1"/>
                  </a:moveTo>
                  <a:cubicBezTo>
                    <a:pt x="220" y="1"/>
                    <a:pt x="172" y="13"/>
                    <a:pt x="141" y="33"/>
                  </a:cubicBezTo>
                  <a:cubicBezTo>
                    <a:pt x="97" y="61"/>
                    <a:pt x="65" y="97"/>
                    <a:pt x="44" y="145"/>
                  </a:cubicBezTo>
                  <a:cubicBezTo>
                    <a:pt x="0" y="250"/>
                    <a:pt x="38" y="382"/>
                    <a:pt x="141" y="438"/>
                  </a:cubicBezTo>
                  <a:cubicBezTo>
                    <a:pt x="245" y="495"/>
                    <a:pt x="349" y="552"/>
                    <a:pt x="453" y="609"/>
                  </a:cubicBezTo>
                  <a:cubicBezTo>
                    <a:pt x="521" y="645"/>
                    <a:pt x="592" y="684"/>
                    <a:pt x="667" y="709"/>
                  </a:cubicBezTo>
                  <a:cubicBezTo>
                    <a:pt x="722" y="729"/>
                    <a:pt x="778" y="745"/>
                    <a:pt x="835" y="763"/>
                  </a:cubicBezTo>
                  <a:cubicBezTo>
                    <a:pt x="855" y="769"/>
                    <a:pt x="877" y="772"/>
                    <a:pt x="900" y="772"/>
                  </a:cubicBezTo>
                  <a:cubicBezTo>
                    <a:pt x="947" y="772"/>
                    <a:pt x="996" y="761"/>
                    <a:pt x="1029" y="739"/>
                  </a:cubicBezTo>
                  <a:cubicBezTo>
                    <a:pt x="1076" y="709"/>
                    <a:pt x="1110" y="669"/>
                    <a:pt x="1132" y="619"/>
                  </a:cubicBezTo>
                  <a:cubicBezTo>
                    <a:pt x="1180" y="506"/>
                    <a:pt x="1138" y="369"/>
                    <a:pt x="1029" y="305"/>
                  </a:cubicBezTo>
                  <a:cubicBezTo>
                    <a:pt x="979" y="276"/>
                    <a:pt x="928" y="244"/>
                    <a:pt x="875" y="216"/>
                  </a:cubicBezTo>
                  <a:cubicBezTo>
                    <a:pt x="807" y="182"/>
                    <a:pt x="729" y="154"/>
                    <a:pt x="656" y="128"/>
                  </a:cubicBezTo>
                  <a:cubicBezTo>
                    <a:pt x="544" y="89"/>
                    <a:pt x="432" y="50"/>
                    <a:pt x="321" y="9"/>
                  </a:cubicBezTo>
                  <a:cubicBezTo>
                    <a:pt x="304" y="3"/>
                    <a:pt x="284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35"/>
            <p:cNvSpPr/>
            <p:nvPr/>
          </p:nvSpPr>
          <p:spPr>
            <a:xfrm>
              <a:off x="3275461" y="2333163"/>
              <a:ext cx="31202" cy="29549"/>
            </a:xfrm>
            <a:custGeom>
              <a:rect b="b" l="l" r="r" t="t"/>
              <a:pathLst>
                <a:path extrusionOk="0" h="857" w="905">
                  <a:moveTo>
                    <a:pt x="774" y="495"/>
                  </a:moveTo>
                  <a:cubicBezTo>
                    <a:pt x="773" y="496"/>
                    <a:pt x="773" y="496"/>
                    <a:pt x="772" y="496"/>
                  </a:cubicBezTo>
                  <a:lnTo>
                    <a:pt x="772" y="496"/>
                  </a:lnTo>
                  <a:cubicBezTo>
                    <a:pt x="773" y="496"/>
                    <a:pt x="773" y="496"/>
                    <a:pt x="774" y="495"/>
                  </a:cubicBezTo>
                  <a:close/>
                  <a:moveTo>
                    <a:pt x="627" y="1"/>
                  </a:moveTo>
                  <a:cubicBezTo>
                    <a:pt x="579" y="1"/>
                    <a:pt x="533" y="13"/>
                    <a:pt x="490" y="37"/>
                  </a:cubicBezTo>
                  <a:cubicBezTo>
                    <a:pt x="414" y="95"/>
                    <a:pt x="340" y="153"/>
                    <a:pt x="269" y="215"/>
                  </a:cubicBezTo>
                  <a:cubicBezTo>
                    <a:pt x="241" y="240"/>
                    <a:pt x="211" y="263"/>
                    <a:pt x="186" y="291"/>
                  </a:cubicBezTo>
                  <a:cubicBezTo>
                    <a:pt x="149" y="330"/>
                    <a:pt x="116" y="380"/>
                    <a:pt x="84" y="422"/>
                  </a:cubicBezTo>
                  <a:cubicBezTo>
                    <a:pt x="74" y="434"/>
                    <a:pt x="63" y="449"/>
                    <a:pt x="54" y="461"/>
                  </a:cubicBezTo>
                  <a:cubicBezTo>
                    <a:pt x="20" y="508"/>
                    <a:pt x="9" y="559"/>
                    <a:pt x="6" y="616"/>
                  </a:cubicBezTo>
                  <a:cubicBezTo>
                    <a:pt x="1" y="698"/>
                    <a:pt x="25" y="784"/>
                    <a:pt x="100" y="828"/>
                  </a:cubicBezTo>
                  <a:cubicBezTo>
                    <a:pt x="132" y="845"/>
                    <a:pt x="179" y="857"/>
                    <a:pt x="215" y="857"/>
                  </a:cubicBezTo>
                  <a:cubicBezTo>
                    <a:pt x="241" y="857"/>
                    <a:pt x="283" y="850"/>
                    <a:pt x="311" y="844"/>
                  </a:cubicBezTo>
                  <a:cubicBezTo>
                    <a:pt x="379" y="831"/>
                    <a:pt x="433" y="776"/>
                    <a:pt x="487" y="732"/>
                  </a:cubicBezTo>
                  <a:cubicBezTo>
                    <a:pt x="513" y="713"/>
                    <a:pt x="539" y="694"/>
                    <a:pt x="564" y="674"/>
                  </a:cubicBezTo>
                  <a:cubicBezTo>
                    <a:pt x="587" y="654"/>
                    <a:pt x="609" y="632"/>
                    <a:pt x="632" y="612"/>
                  </a:cubicBezTo>
                  <a:cubicBezTo>
                    <a:pt x="674" y="576"/>
                    <a:pt x="716" y="541"/>
                    <a:pt x="760" y="507"/>
                  </a:cubicBezTo>
                  <a:cubicBezTo>
                    <a:pt x="762" y="506"/>
                    <a:pt x="763" y="506"/>
                    <a:pt x="763" y="505"/>
                  </a:cubicBezTo>
                  <a:cubicBezTo>
                    <a:pt x="764" y="505"/>
                    <a:pt x="764" y="503"/>
                    <a:pt x="765" y="502"/>
                  </a:cubicBezTo>
                  <a:cubicBezTo>
                    <a:pt x="767" y="501"/>
                    <a:pt x="768" y="500"/>
                    <a:pt x="769" y="499"/>
                  </a:cubicBezTo>
                  <a:lnTo>
                    <a:pt x="769" y="499"/>
                  </a:lnTo>
                  <a:cubicBezTo>
                    <a:pt x="769" y="499"/>
                    <a:pt x="768" y="500"/>
                    <a:pt x="768" y="500"/>
                  </a:cubicBezTo>
                  <a:cubicBezTo>
                    <a:pt x="797" y="482"/>
                    <a:pt x="822" y="461"/>
                    <a:pt x="838" y="434"/>
                  </a:cubicBezTo>
                  <a:cubicBezTo>
                    <a:pt x="862" y="408"/>
                    <a:pt x="879" y="377"/>
                    <a:pt x="887" y="341"/>
                  </a:cubicBezTo>
                  <a:cubicBezTo>
                    <a:pt x="905" y="277"/>
                    <a:pt x="898" y="190"/>
                    <a:pt x="860" y="133"/>
                  </a:cubicBezTo>
                  <a:cubicBezTo>
                    <a:pt x="822" y="76"/>
                    <a:pt x="767" y="26"/>
                    <a:pt x="699" y="10"/>
                  </a:cubicBezTo>
                  <a:cubicBezTo>
                    <a:pt x="675" y="7"/>
                    <a:pt x="650" y="3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35"/>
            <p:cNvSpPr/>
            <p:nvPr/>
          </p:nvSpPr>
          <p:spPr>
            <a:xfrm>
              <a:off x="3195162" y="2396845"/>
              <a:ext cx="31340" cy="31825"/>
            </a:xfrm>
            <a:custGeom>
              <a:rect b="b" l="l" r="r" t="t"/>
              <a:pathLst>
                <a:path extrusionOk="0" h="923" w="909">
                  <a:moveTo>
                    <a:pt x="618" y="1"/>
                  </a:moveTo>
                  <a:cubicBezTo>
                    <a:pt x="594" y="1"/>
                    <a:pt x="569" y="4"/>
                    <a:pt x="546" y="12"/>
                  </a:cubicBezTo>
                  <a:cubicBezTo>
                    <a:pt x="524" y="20"/>
                    <a:pt x="500" y="30"/>
                    <a:pt x="478" y="40"/>
                  </a:cubicBezTo>
                  <a:cubicBezTo>
                    <a:pt x="445" y="61"/>
                    <a:pt x="417" y="88"/>
                    <a:pt x="394" y="119"/>
                  </a:cubicBezTo>
                  <a:cubicBezTo>
                    <a:pt x="333" y="195"/>
                    <a:pt x="271" y="269"/>
                    <a:pt x="203" y="337"/>
                  </a:cubicBezTo>
                  <a:cubicBezTo>
                    <a:pt x="170" y="371"/>
                    <a:pt x="136" y="404"/>
                    <a:pt x="104" y="440"/>
                  </a:cubicBezTo>
                  <a:cubicBezTo>
                    <a:pt x="67" y="481"/>
                    <a:pt x="38" y="524"/>
                    <a:pt x="22" y="579"/>
                  </a:cubicBezTo>
                  <a:cubicBezTo>
                    <a:pt x="20" y="588"/>
                    <a:pt x="18" y="598"/>
                    <a:pt x="15" y="607"/>
                  </a:cubicBezTo>
                  <a:cubicBezTo>
                    <a:pt x="0" y="666"/>
                    <a:pt x="5" y="710"/>
                    <a:pt x="14" y="767"/>
                  </a:cubicBezTo>
                  <a:cubicBezTo>
                    <a:pt x="22" y="801"/>
                    <a:pt x="41" y="830"/>
                    <a:pt x="66" y="856"/>
                  </a:cubicBezTo>
                  <a:cubicBezTo>
                    <a:pt x="92" y="880"/>
                    <a:pt x="121" y="899"/>
                    <a:pt x="155" y="908"/>
                  </a:cubicBezTo>
                  <a:cubicBezTo>
                    <a:pt x="162" y="911"/>
                    <a:pt x="170" y="913"/>
                    <a:pt x="177" y="914"/>
                  </a:cubicBezTo>
                  <a:cubicBezTo>
                    <a:pt x="198" y="918"/>
                    <a:pt x="220" y="922"/>
                    <a:pt x="243" y="922"/>
                  </a:cubicBezTo>
                  <a:cubicBezTo>
                    <a:pt x="250" y="922"/>
                    <a:pt x="257" y="922"/>
                    <a:pt x="265" y="921"/>
                  </a:cubicBezTo>
                  <a:cubicBezTo>
                    <a:pt x="296" y="917"/>
                    <a:pt x="329" y="915"/>
                    <a:pt x="360" y="908"/>
                  </a:cubicBezTo>
                  <a:lnTo>
                    <a:pt x="426" y="880"/>
                  </a:lnTo>
                  <a:cubicBezTo>
                    <a:pt x="430" y="879"/>
                    <a:pt x="432" y="877"/>
                    <a:pt x="437" y="875"/>
                  </a:cubicBezTo>
                  <a:lnTo>
                    <a:pt x="452" y="864"/>
                  </a:lnTo>
                  <a:cubicBezTo>
                    <a:pt x="490" y="836"/>
                    <a:pt x="529" y="808"/>
                    <a:pt x="563" y="774"/>
                  </a:cubicBezTo>
                  <a:cubicBezTo>
                    <a:pt x="582" y="756"/>
                    <a:pt x="600" y="737"/>
                    <a:pt x="619" y="718"/>
                  </a:cubicBezTo>
                  <a:cubicBezTo>
                    <a:pt x="707" y="626"/>
                    <a:pt x="786" y="527"/>
                    <a:pt x="864" y="425"/>
                  </a:cubicBezTo>
                  <a:cubicBezTo>
                    <a:pt x="884" y="393"/>
                    <a:pt x="895" y="357"/>
                    <a:pt x="897" y="320"/>
                  </a:cubicBezTo>
                  <a:cubicBezTo>
                    <a:pt x="908" y="284"/>
                    <a:pt x="905" y="247"/>
                    <a:pt x="894" y="210"/>
                  </a:cubicBezTo>
                  <a:cubicBezTo>
                    <a:pt x="875" y="144"/>
                    <a:pt x="825" y="72"/>
                    <a:pt x="764" y="40"/>
                  </a:cubicBezTo>
                  <a:cubicBezTo>
                    <a:pt x="719" y="16"/>
                    <a:pt x="668" y="1"/>
                    <a:pt x="6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35"/>
            <p:cNvSpPr/>
            <p:nvPr/>
          </p:nvSpPr>
          <p:spPr>
            <a:xfrm>
              <a:off x="3124344" y="2402499"/>
              <a:ext cx="38339" cy="22791"/>
            </a:xfrm>
            <a:custGeom>
              <a:rect b="b" l="l" r="r" t="t"/>
              <a:pathLst>
                <a:path extrusionOk="0" h="661" w="1112">
                  <a:moveTo>
                    <a:pt x="262" y="1"/>
                  </a:moveTo>
                  <a:cubicBezTo>
                    <a:pt x="219" y="1"/>
                    <a:pt x="176" y="12"/>
                    <a:pt x="140" y="32"/>
                  </a:cubicBezTo>
                  <a:cubicBezTo>
                    <a:pt x="90" y="61"/>
                    <a:pt x="43" y="119"/>
                    <a:pt x="31" y="174"/>
                  </a:cubicBezTo>
                  <a:cubicBezTo>
                    <a:pt x="0" y="304"/>
                    <a:pt x="69" y="426"/>
                    <a:pt x="195" y="465"/>
                  </a:cubicBezTo>
                  <a:cubicBezTo>
                    <a:pt x="388" y="527"/>
                    <a:pt x="583" y="589"/>
                    <a:pt x="775" y="651"/>
                  </a:cubicBezTo>
                  <a:cubicBezTo>
                    <a:pt x="796" y="657"/>
                    <a:pt x="817" y="660"/>
                    <a:pt x="838" y="660"/>
                  </a:cubicBezTo>
                  <a:cubicBezTo>
                    <a:pt x="945" y="660"/>
                    <a:pt x="1056" y="584"/>
                    <a:pt x="1079" y="477"/>
                  </a:cubicBezTo>
                  <a:cubicBezTo>
                    <a:pt x="1112" y="348"/>
                    <a:pt x="1043" y="212"/>
                    <a:pt x="909" y="174"/>
                  </a:cubicBezTo>
                  <a:cubicBezTo>
                    <a:pt x="714" y="120"/>
                    <a:pt x="518" y="64"/>
                    <a:pt x="323" y="9"/>
                  </a:cubicBezTo>
                  <a:cubicBezTo>
                    <a:pt x="304" y="3"/>
                    <a:pt x="283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35"/>
            <p:cNvSpPr/>
            <p:nvPr/>
          </p:nvSpPr>
          <p:spPr>
            <a:xfrm>
              <a:off x="2833452" y="2259139"/>
              <a:ext cx="32926" cy="18412"/>
            </a:xfrm>
            <a:custGeom>
              <a:rect b="b" l="l" r="r" t="t"/>
              <a:pathLst>
                <a:path extrusionOk="0" h="534" w="955">
                  <a:moveTo>
                    <a:pt x="644" y="0"/>
                  </a:moveTo>
                  <a:cubicBezTo>
                    <a:pt x="635" y="0"/>
                    <a:pt x="626" y="1"/>
                    <a:pt x="617" y="1"/>
                  </a:cubicBezTo>
                  <a:cubicBezTo>
                    <a:pt x="554" y="3"/>
                    <a:pt x="489" y="18"/>
                    <a:pt x="429" y="34"/>
                  </a:cubicBezTo>
                  <a:cubicBezTo>
                    <a:pt x="339" y="57"/>
                    <a:pt x="251" y="82"/>
                    <a:pt x="164" y="117"/>
                  </a:cubicBezTo>
                  <a:cubicBezTo>
                    <a:pt x="111" y="139"/>
                    <a:pt x="68" y="163"/>
                    <a:pt x="38" y="215"/>
                  </a:cubicBezTo>
                  <a:cubicBezTo>
                    <a:pt x="12" y="260"/>
                    <a:pt x="1" y="326"/>
                    <a:pt x="17" y="377"/>
                  </a:cubicBezTo>
                  <a:cubicBezTo>
                    <a:pt x="34" y="428"/>
                    <a:pt x="65" y="477"/>
                    <a:pt x="114" y="503"/>
                  </a:cubicBezTo>
                  <a:cubicBezTo>
                    <a:pt x="147" y="521"/>
                    <a:pt x="187" y="533"/>
                    <a:pt x="225" y="533"/>
                  </a:cubicBezTo>
                  <a:cubicBezTo>
                    <a:pt x="243" y="533"/>
                    <a:pt x="261" y="531"/>
                    <a:pt x="278" y="524"/>
                  </a:cubicBezTo>
                  <a:cubicBezTo>
                    <a:pt x="351" y="498"/>
                    <a:pt x="427" y="475"/>
                    <a:pt x="504" y="462"/>
                  </a:cubicBezTo>
                  <a:cubicBezTo>
                    <a:pt x="520" y="461"/>
                    <a:pt x="538" y="458"/>
                    <a:pt x="555" y="456"/>
                  </a:cubicBezTo>
                  <a:cubicBezTo>
                    <a:pt x="588" y="454"/>
                    <a:pt x="622" y="450"/>
                    <a:pt x="656" y="445"/>
                  </a:cubicBezTo>
                  <a:cubicBezTo>
                    <a:pt x="705" y="439"/>
                    <a:pt x="752" y="429"/>
                    <a:pt x="799" y="419"/>
                  </a:cubicBezTo>
                  <a:cubicBezTo>
                    <a:pt x="842" y="410"/>
                    <a:pt x="882" y="378"/>
                    <a:pt x="908" y="345"/>
                  </a:cubicBezTo>
                  <a:cubicBezTo>
                    <a:pt x="935" y="310"/>
                    <a:pt x="955" y="264"/>
                    <a:pt x="951" y="218"/>
                  </a:cubicBezTo>
                  <a:cubicBezTo>
                    <a:pt x="951" y="185"/>
                    <a:pt x="941" y="148"/>
                    <a:pt x="924" y="116"/>
                  </a:cubicBezTo>
                  <a:cubicBezTo>
                    <a:pt x="903" y="74"/>
                    <a:pt x="846" y="28"/>
                    <a:pt x="799" y="19"/>
                  </a:cubicBezTo>
                  <a:cubicBezTo>
                    <a:pt x="748" y="10"/>
                    <a:pt x="696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35"/>
            <p:cNvSpPr/>
            <p:nvPr/>
          </p:nvSpPr>
          <p:spPr>
            <a:xfrm>
              <a:off x="2855449" y="2274413"/>
              <a:ext cx="2103" cy="345"/>
            </a:xfrm>
            <a:custGeom>
              <a:rect b="b" l="l" r="r" t="t"/>
              <a:pathLst>
                <a:path extrusionOk="0" h="10" w="61">
                  <a:moveTo>
                    <a:pt x="60" y="1"/>
                  </a:moveTo>
                  <a:lnTo>
                    <a:pt x="60" y="1"/>
                  </a:lnTo>
                  <a:cubicBezTo>
                    <a:pt x="46" y="2"/>
                    <a:pt x="32" y="3"/>
                    <a:pt x="19" y="6"/>
                  </a:cubicBezTo>
                  <a:cubicBezTo>
                    <a:pt x="11" y="7"/>
                    <a:pt x="5" y="8"/>
                    <a:pt x="0" y="9"/>
                  </a:cubicBezTo>
                  <a:cubicBezTo>
                    <a:pt x="20" y="6"/>
                    <a:pt x="40" y="3"/>
                    <a:pt x="60" y="1"/>
                  </a:cubicBez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35"/>
            <p:cNvSpPr/>
            <p:nvPr/>
          </p:nvSpPr>
          <p:spPr>
            <a:xfrm>
              <a:off x="2849174" y="2216903"/>
              <a:ext cx="29202" cy="24860"/>
            </a:xfrm>
            <a:custGeom>
              <a:rect b="b" l="l" r="r" t="t"/>
              <a:pathLst>
                <a:path extrusionOk="0" h="721" w="847">
                  <a:moveTo>
                    <a:pt x="226" y="1"/>
                  </a:moveTo>
                  <a:cubicBezTo>
                    <a:pt x="210" y="1"/>
                    <a:pt x="193" y="3"/>
                    <a:pt x="176" y="8"/>
                  </a:cubicBezTo>
                  <a:cubicBezTo>
                    <a:pt x="128" y="20"/>
                    <a:pt x="77" y="57"/>
                    <a:pt x="53" y="102"/>
                  </a:cubicBezTo>
                  <a:cubicBezTo>
                    <a:pt x="1" y="198"/>
                    <a:pt x="29" y="323"/>
                    <a:pt x="126" y="381"/>
                  </a:cubicBezTo>
                  <a:cubicBezTo>
                    <a:pt x="175" y="410"/>
                    <a:pt x="220" y="442"/>
                    <a:pt x="265" y="474"/>
                  </a:cubicBezTo>
                  <a:cubicBezTo>
                    <a:pt x="310" y="514"/>
                    <a:pt x="350" y="557"/>
                    <a:pt x="393" y="598"/>
                  </a:cubicBezTo>
                  <a:cubicBezTo>
                    <a:pt x="435" y="639"/>
                    <a:pt x="479" y="675"/>
                    <a:pt x="532" y="698"/>
                  </a:cubicBezTo>
                  <a:cubicBezTo>
                    <a:pt x="564" y="713"/>
                    <a:pt x="602" y="721"/>
                    <a:pt x="640" y="721"/>
                  </a:cubicBezTo>
                  <a:cubicBezTo>
                    <a:pt x="679" y="721"/>
                    <a:pt x="718" y="712"/>
                    <a:pt x="751" y="692"/>
                  </a:cubicBezTo>
                  <a:cubicBezTo>
                    <a:pt x="816" y="651"/>
                    <a:pt x="846" y="577"/>
                    <a:pt x="841" y="500"/>
                  </a:cubicBezTo>
                  <a:cubicBezTo>
                    <a:pt x="838" y="452"/>
                    <a:pt x="824" y="406"/>
                    <a:pt x="796" y="363"/>
                  </a:cubicBezTo>
                  <a:cubicBezTo>
                    <a:pt x="777" y="334"/>
                    <a:pt x="758" y="306"/>
                    <a:pt x="732" y="282"/>
                  </a:cubicBezTo>
                  <a:cubicBezTo>
                    <a:pt x="669" y="228"/>
                    <a:pt x="600" y="180"/>
                    <a:pt x="530" y="138"/>
                  </a:cubicBezTo>
                  <a:cubicBezTo>
                    <a:pt x="464" y="100"/>
                    <a:pt x="402" y="61"/>
                    <a:pt x="333" y="29"/>
                  </a:cubicBezTo>
                  <a:cubicBezTo>
                    <a:pt x="298" y="12"/>
                    <a:pt x="263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35"/>
            <p:cNvSpPr/>
            <p:nvPr/>
          </p:nvSpPr>
          <p:spPr>
            <a:xfrm>
              <a:off x="2864344" y="2162359"/>
              <a:ext cx="35270" cy="21516"/>
            </a:xfrm>
            <a:custGeom>
              <a:rect b="b" l="l" r="r" t="t"/>
              <a:pathLst>
                <a:path extrusionOk="0" h="624" w="1023">
                  <a:moveTo>
                    <a:pt x="235" y="1"/>
                  </a:moveTo>
                  <a:cubicBezTo>
                    <a:pt x="195" y="1"/>
                    <a:pt x="150" y="13"/>
                    <a:pt x="123" y="30"/>
                  </a:cubicBezTo>
                  <a:cubicBezTo>
                    <a:pt x="85" y="55"/>
                    <a:pt x="55" y="87"/>
                    <a:pt x="39" y="130"/>
                  </a:cubicBezTo>
                  <a:cubicBezTo>
                    <a:pt x="0" y="222"/>
                    <a:pt x="33" y="341"/>
                    <a:pt x="123" y="390"/>
                  </a:cubicBezTo>
                  <a:cubicBezTo>
                    <a:pt x="210" y="437"/>
                    <a:pt x="298" y="479"/>
                    <a:pt x="387" y="519"/>
                  </a:cubicBezTo>
                  <a:cubicBezTo>
                    <a:pt x="445" y="546"/>
                    <a:pt x="503" y="574"/>
                    <a:pt x="566" y="588"/>
                  </a:cubicBezTo>
                  <a:cubicBezTo>
                    <a:pt x="616" y="600"/>
                    <a:pt x="667" y="609"/>
                    <a:pt x="717" y="617"/>
                  </a:cubicBezTo>
                  <a:cubicBezTo>
                    <a:pt x="740" y="621"/>
                    <a:pt x="762" y="623"/>
                    <a:pt x="784" y="623"/>
                  </a:cubicBezTo>
                  <a:cubicBezTo>
                    <a:pt x="824" y="623"/>
                    <a:pt x="862" y="615"/>
                    <a:pt x="901" y="593"/>
                  </a:cubicBezTo>
                  <a:cubicBezTo>
                    <a:pt x="950" y="565"/>
                    <a:pt x="997" y="508"/>
                    <a:pt x="1010" y="452"/>
                  </a:cubicBezTo>
                  <a:cubicBezTo>
                    <a:pt x="1023" y="390"/>
                    <a:pt x="1021" y="322"/>
                    <a:pt x="986" y="269"/>
                  </a:cubicBezTo>
                  <a:cubicBezTo>
                    <a:pt x="953" y="218"/>
                    <a:pt x="903" y="173"/>
                    <a:pt x="844" y="160"/>
                  </a:cubicBezTo>
                  <a:cubicBezTo>
                    <a:pt x="797" y="150"/>
                    <a:pt x="751" y="139"/>
                    <a:pt x="704" y="127"/>
                  </a:cubicBezTo>
                  <a:cubicBezTo>
                    <a:pt x="656" y="113"/>
                    <a:pt x="607" y="104"/>
                    <a:pt x="560" y="95"/>
                  </a:cubicBezTo>
                  <a:cubicBezTo>
                    <a:pt x="464" y="77"/>
                    <a:pt x="373" y="46"/>
                    <a:pt x="284" y="9"/>
                  </a:cubicBezTo>
                  <a:cubicBezTo>
                    <a:pt x="270" y="3"/>
                    <a:pt x="253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35"/>
            <p:cNvSpPr/>
            <p:nvPr/>
          </p:nvSpPr>
          <p:spPr>
            <a:xfrm>
              <a:off x="2914510" y="2189493"/>
              <a:ext cx="36822" cy="17999"/>
            </a:xfrm>
            <a:custGeom>
              <a:rect b="b" l="l" r="r" t="t"/>
              <a:pathLst>
                <a:path extrusionOk="0" h="522" w="1068">
                  <a:moveTo>
                    <a:pt x="754" y="1"/>
                  </a:moveTo>
                  <a:cubicBezTo>
                    <a:pt x="694" y="1"/>
                    <a:pt x="634" y="11"/>
                    <a:pt x="574" y="20"/>
                  </a:cubicBezTo>
                  <a:lnTo>
                    <a:pt x="368" y="51"/>
                  </a:lnTo>
                  <a:cubicBezTo>
                    <a:pt x="321" y="56"/>
                    <a:pt x="274" y="60"/>
                    <a:pt x="227" y="64"/>
                  </a:cubicBezTo>
                  <a:cubicBezTo>
                    <a:pt x="167" y="70"/>
                    <a:pt x="113" y="85"/>
                    <a:pt x="68" y="129"/>
                  </a:cubicBezTo>
                  <a:cubicBezTo>
                    <a:pt x="29" y="169"/>
                    <a:pt x="0" y="232"/>
                    <a:pt x="3" y="288"/>
                  </a:cubicBezTo>
                  <a:cubicBezTo>
                    <a:pt x="8" y="406"/>
                    <a:pt x="100" y="512"/>
                    <a:pt x="224" y="512"/>
                  </a:cubicBezTo>
                  <a:cubicBezTo>
                    <a:pt x="225" y="512"/>
                    <a:pt x="226" y="512"/>
                    <a:pt x="227" y="512"/>
                  </a:cubicBezTo>
                  <a:cubicBezTo>
                    <a:pt x="267" y="511"/>
                    <a:pt x="307" y="511"/>
                    <a:pt x="348" y="511"/>
                  </a:cubicBezTo>
                  <a:cubicBezTo>
                    <a:pt x="419" y="511"/>
                    <a:pt x="491" y="512"/>
                    <a:pt x="563" y="516"/>
                  </a:cubicBezTo>
                  <a:cubicBezTo>
                    <a:pt x="603" y="518"/>
                    <a:pt x="643" y="521"/>
                    <a:pt x="683" y="521"/>
                  </a:cubicBezTo>
                  <a:cubicBezTo>
                    <a:pt x="698" y="521"/>
                    <a:pt x="712" y="521"/>
                    <a:pt x="727" y="520"/>
                  </a:cubicBezTo>
                  <a:cubicBezTo>
                    <a:pt x="740" y="519"/>
                    <a:pt x="753" y="518"/>
                    <a:pt x="766" y="518"/>
                  </a:cubicBezTo>
                  <a:cubicBezTo>
                    <a:pt x="821" y="512"/>
                    <a:pt x="858" y="502"/>
                    <a:pt x="907" y="478"/>
                  </a:cubicBezTo>
                  <a:cubicBezTo>
                    <a:pt x="959" y="452"/>
                    <a:pt x="1004" y="418"/>
                    <a:pt x="1035" y="367"/>
                  </a:cubicBezTo>
                  <a:cubicBezTo>
                    <a:pt x="1061" y="325"/>
                    <a:pt x="1068" y="273"/>
                    <a:pt x="1061" y="226"/>
                  </a:cubicBezTo>
                  <a:cubicBezTo>
                    <a:pt x="1056" y="173"/>
                    <a:pt x="1035" y="138"/>
                    <a:pt x="1003" y="98"/>
                  </a:cubicBezTo>
                  <a:cubicBezTo>
                    <a:pt x="970" y="58"/>
                    <a:pt x="918" y="41"/>
                    <a:pt x="871" y="23"/>
                  </a:cubicBezTo>
                  <a:cubicBezTo>
                    <a:pt x="833" y="7"/>
                    <a:pt x="79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35"/>
            <p:cNvSpPr/>
            <p:nvPr/>
          </p:nvSpPr>
          <p:spPr>
            <a:xfrm>
              <a:off x="2942575" y="2284584"/>
              <a:ext cx="35719" cy="19654"/>
            </a:xfrm>
            <a:custGeom>
              <a:rect b="b" l="l" r="r" t="t"/>
              <a:pathLst>
                <a:path extrusionOk="0" h="570" w="1036">
                  <a:moveTo>
                    <a:pt x="591" y="88"/>
                  </a:moveTo>
                  <a:cubicBezTo>
                    <a:pt x="599" y="89"/>
                    <a:pt x="606" y="90"/>
                    <a:pt x="614" y="91"/>
                  </a:cubicBezTo>
                  <a:lnTo>
                    <a:pt x="614" y="91"/>
                  </a:lnTo>
                  <a:cubicBezTo>
                    <a:pt x="606" y="90"/>
                    <a:pt x="599" y="89"/>
                    <a:pt x="591" y="88"/>
                  </a:cubicBezTo>
                  <a:close/>
                  <a:moveTo>
                    <a:pt x="242" y="0"/>
                  </a:moveTo>
                  <a:cubicBezTo>
                    <a:pt x="225" y="0"/>
                    <a:pt x="208" y="2"/>
                    <a:pt x="190" y="7"/>
                  </a:cubicBezTo>
                  <a:cubicBezTo>
                    <a:pt x="139" y="22"/>
                    <a:pt x="84" y="61"/>
                    <a:pt x="60" y="108"/>
                  </a:cubicBezTo>
                  <a:cubicBezTo>
                    <a:pt x="1" y="217"/>
                    <a:pt x="37" y="337"/>
                    <a:pt x="138" y="405"/>
                  </a:cubicBezTo>
                  <a:cubicBezTo>
                    <a:pt x="238" y="472"/>
                    <a:pt x="355" y="524"/>
                    <a:pt x="473" y="552"/>
                  </a:cubicBezTo>
                  <a:cubicBezTo>
                    <a:pt x="527" y="564"/>
                    <a:pt x="583" y="570"/>
                    <a:pt x="638" y="570"/>
                  </a:cubicBezTo>
                  <a:cubicBezTo>
                    <a:pt x="654" y="570"/>
                    <a:pt x="669" y="569"/>
                    <a:pt x="685" y="568"/>
                  </a:cubicBezTo>
                  <a:cubicBezTo>
                    <a:pt x="697" y="567"/>
                    <a:pt x="711" y="567"/>
                    <a:pt x="723" y="566"/>
                  </a:cubicBezTo>
                  <a:cubicBezTo>
                    <a:pt x="747" y="563"/>
                    <a:pt x="773" y="562"/>
                    <a:pt x="795" y="556"/>
                  </a:cubicBezTo>
                  <a:cubicBezTo>
                    <a:pt x="816" y="550"/>
                    <a:pt x="839" y="537"/>
                    <a:pt x="859" y="528"/>
                  </a:cubicBezTo>
                  <a:cubicBezTo>
                    <a:pt x="883" y="517"/>
                    <a:pt x="906" y="506"/>
                    <a:pt x="927" y="494"/>
                  </a:cubicBezTo>
                  <a:cubicBezTo>
                    <a:pt x="999" y="455"/>
                    <a:pt x="1036" y="370"/>
                    <a:pt x="1024" y="292"/>
                  </a:cubicBezTo>
                  <a:cubicBezTo>
                    <a:pt x="1020" y="255"/>
                    <a:pt x="1008" y="225"/>
                    <a:pt x="986" y="195"/>
                  </a:cubicBezTo>
                  <a:cubicBezTo>
                    <a:pt x="961" y="164"/>
                    <a:pt x="921" y="129"/>
                    <a:pt x="880" y="122"/>
                  </a:cubicBezTo>
                  <a:cubicBezTo>
                    <a:pt x="823" y="114"/>
                    <a:pt x="770" y="95"/>
                    <a:pt x="713" y="95"/>
                  </a:cubicBezTo>
                  <a:cubicBezTo>
                    <a:pt x="679" y="95"/>
                    <a:pt x="646" y="94"/>
                    <a:pt x="614" y="91"/>
                  </a:cubicBezTo>
                  <a:lnTo>
                    <a:pt x="614" y="91"/>
                  </a:lnTo>
                  <a:cubicBezTo>
                    <a:pt x="627" y="93"/>
                    <a:pt x="641" y="95"/>
                    <a:pt x="655" y="98"/>
                  </a:cubicBezTo>
                  <a:cubicBezTo>
                    <a:pt x="622" y="92"/>
                    <a:pt x="589" y="89"/>
                    <a:pt x="557" y="85"/>
                  </a:cubicBezTo>
                  <a:cubicBezTo>
                    <a:pt x="490" y="75"/>
                    <a:pt x="427" y="58"/>
                    <a:pt x="364" y="33"/>
                  </a:cubicBezTo>
                  <a:lnTo>
                    <a:pt x="357" y="30"/>
                  </a:lnTo>
                  <a:cubicBezTo>
                    <a:pt x="319" y="12"/>
                    <a:pt x="281" y="0"/>
                    <a:pt x="24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35"/>
            <p:cNvSpPr/>
            <p:nvPr/>
          </p:nvSpPr>
          <p:spPr>
            <a:xfrm>
              <a:off x="2981259" y="2237142"/>
              <a:ext cx="39546" cy="19205"/>
            </a:xfrm>
            <a:custGeom>
              <a:rect b="b" l="l" r="r" t="t"/>
              <a:pathLst>
                <a:path extrusionOk="0" h="557" w="1147">
                  <a:moveTo>
                    <a:pt x="561" y="0"/>
                  </a:moveTo>
                  <a:cubicBezTo>
                    <a:pt x="442" y="0"/>
                    <a:pt x="323" y="14"/>
                    <a:pt x="205" y="35"/>
                  </a:cubicBezTo>
                  <a:cubicBezTo>
                    <a:pt x="143" y="46"/>
                    <a:pt x="78" y="104"/>
                    <a:pt x="47" y="157"/>
                  </a:cubicBezTo>
                  <a:cubicBezTo>
                    <a:pt x="13" y="214"/>
                    <a:pt x="0" y="298"/>
                    <a:pt x="20" y="361"/>
                  </a:cubicBezTo>
                  <a:cubicBezTo>
                    <a:pt x="41" y="426"/>
                    <a:pt x="79" y="488"/>
                    <a:pt x="142" y="521"/>
                  </a:cubicBezTo>
                  <a:cubicBezTo>
                    <a:pt x="163" y="530"/>
                    <a:pt x="184" y="538"/>
                    <a:pt x="205" y="548"/>
                  </a:cubicBezTo>
                  <a:cubicBezTo>
                    <a:pt x="227" y="554"/>
                    <a:pt x="248" y="556"/>
                    <a:pt x="270" y="556"/>
                  </a:cubicBezTo>
                  <a:cubicBezTo>
                    <a:pt x="287" y="556"/>
                    <a:pt x="304" y="555"/>
                    <a:pt x="320" y="552"/>
                  </a:cubicBezTo>
                  <a:cubicBezTo>
                    <a:pt x="390" y="543"/>
                    <a:pt x="461" y="538"/>
                    <a:pt x="531" y="538"/>
                  </a:cubicBezTo>
                  <a:cubicBezTo>
                    <a:pt x="602" y="538"/>
                    <a:pt x="673" y="543"/>
                    <a:pt x="743" y="552"/>
                  </a:cubicBezTo>
                  <a:cubicBezTo>
                    <a:pt x="762" y="553"/>
                    <a:pt x="782" y="555"/>
                    <a:pt x="802" y="555"/>
                  </a:cubicBezTo>
                  <a:cubicBezTo>
                    <a:pt x="811" y="555"/>
                    <a:pt x="819" y="555"/>
                    <a:pt x="828" y="554"/>
                  </a:cubicBezTo>
                  <a:cubicBezTo>
                    <a:pt x="881" y="551"/>
                    <a:pt x="922" y="541"/>
                    <a:pt x="970" y="526"/>
                  </a:cubicBezTo>
                  <a:cubicBezTo>
                    <a:pt x="1044" y="502"/>
                    <a:pt x="1104" y="448"/>
                    <a:pt x="1125" y="371"/>
                  </a:cubicBezTo>
                  <a:cubicBezTo>
                    <a:pt x="1147" y="294"/>
                    <a:pt x="1126" y="208"/>
                    <a:pt x="1069" y="153"/>
                  </a:cubicBezTo>
                  <a:cubicBezTo>
                    <a:pt x="1004" y="91"/>
                    <a:pt x="931" y="42"/>
                    <a:pt x="841" y="23"/>
                  </a:cubicBezTo>
                  <a:cubicBezTo>
                    <a:pt x="766" y="7"/>
                    <a:pt x="683" y="2"/>
                    <a:pt x="606" y="1"/>
                  </a:cubicBezTo>
                  <a:cubicBezTo>
                    <a:pt x="591" y="0"/>
                    <a:pt x="576" y="0"/>
                    <a:pt x="5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35"/>
            <p:cNvSpPr/>
            <p:nvPr/>
          </p:nvSpPr>
          <p:spPr>
            <a:xfrm>
              <a:off x="3081798" y="2274689"/>
              <a:ext cx="21790" cy="31515"/>
            </a:xfrm>
            <a:custGeom>
              <a:rect b="b" l="l" r="r" t="t"/>
              <a:pathLst>
                <a:path extrusionOk="0" h="914" w="632">
                  <a:moveTo>
                    <a:pt x="111" y="287"/>
                  </a:moveTo>
                  <a:lnTo>
                    <a:pt x="111" y="287"/>
                  </a:lnTo>
                  <a:cubicBezTo>
                    <a:pt x="110" y="289"/>
                    <a:pt x="110" y="292"/>
                    <a:pt x="110" y="294"/>
                  </a:cubicBezTo>
                  <a:lnTo>
                    <a:pt x="110" y="294"/>
                  </a:lnTo>
                  <a:cubicBezTo>
                    <a:pt x="110" y="292"/>
                    <a:pt x="110" y="289"/>
                    <a:pt x="111" y="287"/>
                  </a:cubicBezTo>
                  <a:close/>
                  <a:moveTo>
                    <a:pt x="377" y="0"/>
                  </a:moveTo>
                  <a:cubicBezTo>
                    <a:pt x="375" y="0"/>
                    <a:pt x="373" y="0"/>
                    <a:pt x="371" y="0"/>
                  </a:cubicBezTo>
                  <a:cubicBezTo>
                    <a:pt x="317" y="3"/>
                    <a:pt x="268" y="21"/>
                    <a:pt x="228" y="61"/>
                  </a:cubicBezTo>
                  <a:cubicBezTo>
                    <a:pt x="198" y="89"/>
                    <a:pt x="176" y="123"/>
                    <a:pt x="155" y="158"/>
                  </a:cubicBezTo>
                  <a:cubicBezTo>
                    <a:pt x="124" y="208"/>
                    <a:pt x="114" y="263"/>
                    <a:pt x="106" y="320"/>
                  </a:cubicBezTo>
                  <a:lnTo>
                    <a:pt x="106" y="320"/>
                  </a:lnTo>
                  <a:cubicBezTo>
                    <a:pt x="107" y="311"/>
                    <a:pt x="108" y="303"/>
                    <a:pt x="110" y="294"/>
                  </a:cubicBezTo>
                  <a:lnTo>
                    <a:pt x="110" y="294"/>
                  </a:lnTo>
                  <a:cubicBezTo>
                    <a:pt x="99" y="368"/>
                    <a:pt x="80" y="437"/>
                    <a:pt x="53" y="505"/>
                  </a:cubicBezTo>
                  <a:cubicBezTo>
                    <a:pt x="51" y="512"/>
                    <a:pt x="48" y="517"/>
                    <a:pt x="45" y="524"/>
                  </a:cubicBezTo>
                  <a:cubicBezTo>
                    <a:pt x="14" y="587"/>
                    <a:pt x="0" y="654"/>
                    <a:pt x="19" y="723"/>
                  </a:cubicBezTo>
                  <a:cubicBezTo>
                    <a:pt x="37" y="782"/>
                    <a:pt x="82" y="848"/>
                    <a:pt x="138" y="877"/>
                  </a:cubicBezTo>
                  <a:cubicBezTo>
                    <a:pt x="179" y="899"/>
                    <a:pt x="226" y="914"/>
                    <a:pt x="273" y="914"/>
                  </a:cubicBezTo>
                  <a:cubicBezTo>
                    <a:pt x="295" y="914"/>
                    <a:pt x="317" y="910"/>
                    <a:pt x="338" y="903"/>
                  </a:cubicBezTo>
                  <a:cubicBezTo>
                    <a:pt x="400" y="882"/>
                    <a:pt x="460" y="845"/>
                    <a:pt x="492" y="786"/>
                  </a:cubicBezTo>
                  <a:cubicBezTo>
                    <a:pt x="540" y="694"/>
                    <a:pt x="580" y="595"/>
                    <a:pt x="604" y="494"/>
                  </a:cubicBezTo>
                  <a:cubicBezTo>
                    <a:pt x="619" y="434"/>
                    <a:pt x="631" y="370"/>
                    <a:pt x="626" y="309"/>
                  </a:cubicBezTo>
                  <a:cubicBezTo>
                    <a:pt x="622" y="303"/>
                    <a:pt x="621" y="297"/>
                    <a:pt x="621" y="292"/>
                  </a:cubicBezTo>
                  <a:cubicBezTo>
                    <a:pt x="621" y="246"/>
                    <a:pt x="610" y="203"/>
                    <a:pt x="586" y="165"/>
                  </a:cubicBezTo>
                  <a:cubicBezTo>
                    <a:pt x="582" y="156"/>
                    <a:pt x="578" y="147"/>
                    <a:pt x="575" y="140"/>
                  </a:cubicBezTo>
                  <a:cubicBezTo>
                    <a:pt x="561" y="109"/>
                    <a:pt x="539" y="83"/>
                    <a:pt x="515" y="61"/>
                  </a:cubicBezTo>
                  <a:cubicBezTo>
                    <a:pt x="477" y="28"/>
                    <a:pt x="428" y="0"/>
                    <a:pt x="3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35"/>
            <p:cNvSpPr/>
            <p:nvPr/>
          </p:nvSpPr>
          <p:spPr>
            <a:xfrm>
              <a:off x="3335832" y="2068509"/>
              <a:ext cx="33409" cy="22860"/>
            </a:xfrm>
            <a:custGeom>
              <a:rect b="b" l="l" r="r" t="t"/>
              <a:pathLst>
                <a:path extrusionOk="0" h="663" w="969">
                  <a:moveTo>
                    <a:pt x="660" y="1"/>
                  </a:moveTo>
                  <a:cubicBezTo>
                    <a:pt x="637" y="1"/>
                    <a:pt x="614" y="3"/>
                    <a:pt x="590" y="9"/>
                  </a:cubicBezTo>
                  <a:cubicBezTo>
                    <a:pt x="572" y="13"/>
                    <a:pt x="555" y="21"/>
                    <a:pt x="537" y="26"/>
                  </a:cubicBezTo>
                  <a:cubicBezTo>
                    <a:pt x="500" y="38"/>
                    <a:pt x="464" y="50"/>
                    <a:pt x="425" y="63"/>
                  </a:cubicBezTo>
                  <a:cubicBezTo>
                    <a:pt x="355" y="86"/>
                    <a:pt x="282" y="110"/>
                    <a:pt x="210" y="133"/>
                  </a:cubicBezTo>
                  <a:cubicBezTo>
                    <a:pt x="143" y="154"/>
                    <a:pt x="85" y="195"/>
                    <a:pt x="48" y="256"/>
                  </a:cubicBezTo>
                  <a:cubicBezTo>
                    <a:pt x="14" y="314"/>
                    <a:pt x="1" y="399"/>
                    <a:pt x="21" y="465"/>
                  </a:cubicBezTo>
                  <a:cubicBezTo>
                    <a:pt x="42" y="529"/>
                    <a:pt x="82" y="594"/>
                    <a:pt x="144" y="626"/>
                  </a:cubicBezTo>
                  <a:cubicBezTo>
                    <a:pt x="188" y="649"/>
                    <a:pt x="236" y="662"/>
                    <a:pt x="285" y="662"/>
                  </a:cubicBezTo>
                  <a:cubicBezTo>
                    <a:pt x="307" y="662"/>
                    <a:pt x="330" y="660"/>
                    <a:pt x="353" y="653"/>
                  </a:cubicBezTo>
                  <a:cubicBezTo>
                    <a:pt x="428" y="632"/>
                    <a:pt x="501" y="612"/>
                    <a:pt x="576" y="591"/>
                  </a:cubicBezTo>
                  <a:cubicBezTo>
                    <a:pt x="612" y="580"/>
                    <a:pt x="648" y="571"/>
                    <a:pt x="684" y="561"/>
                  </a:cubicBezTo>
                  <a:cubicBezTo>
                    <a:pt x="701" y="555"/>
                    <a:pt x="720" y="552"/>
                    <a:pt x="737" y="545"/>
                  </a:cubicBezTo>
                  <a:cubicBezTo>
                    <a:pt x="784" y="532"/>
                    <a:pt x="825" y="508"/>
                    <a:pt x="860" y="474"/>
                  </a:cubicBezTo>
                  <a:cubicBezTo>
                    <a:pt x="875" y="454"/>
                    <a:pt x="891" y="435"/>
                    <a:pt x="905" y="415"/>
                  </a:cubicBezTo>
                  <a:cubicBezTo>
                    <a:pt x="910" y="409"/>
                    <a:pt x="914" y="402"/>
                    <a:pt x="919" y="396"/>
                  </a:cubicBezTo>
                  <a:cubicBezTo>
                    <a:pt x="968" y="331"/>
                    <a:pt x="964" y="240"/>
                    <a:pt x="934" y="169"/>
                  </a:cubicBezTo>
                  <a:cubicBezTo>
                    <a:pt x="923" y="138"/>
                    <a:pt x="907" y="111"/>
                    <a:pt x="881" y="87"/>
                  </a:cubicBezTo>
                  <a:cubicBezTo>
                    <a:pt x="849" y="55"/>
                    <a:pt x="811" y="34"/>
                    <a:pt x="767" y="21"/>
                  </a:cubicBezTo>
                  <a:cubicBezTo>
                    <a:pt x="732" y="7"/>
                    <a:pt x="697" y="1"/>
                    <a:pt x="6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35"/>
            <p:cNvSpPr/>
            <p:nvPr/>
          </p:nvSpPr>
          <p:spPr>
            <a:xfrm>
              <a:off x="3430578" y="2001449"/>
              <a:ext cx="33788" cy="20585"/>
            </a:xfrm>
            <a:custGeom>
              <a:rect b="b" l="l" r="r" t="t"/>
              <a:pathLst>
                <a:path extrusionOk="0" h="597" w="980">
                  <a:moveTo>
                    <a:pt x="684" y="1"/>
                  </a:moveTo>
                  <a:cubicBezTo>
                    <a:pt x="644" y="1"/>
                    <a:pt x="603" y="5"/>
                    <a:pt x="565" y="19"/>
                  </a:cubicBezTo>
                  <a:cubicBezTo>
                    <a:pt x="519" y="34"/>
                    <a:pt x="472" y="48"/>
                    <a:pt x="425" y="66"/>
                  </a:cubicBezTo>
                  <a:cubicBezTo>
                    <a:pt x="316" y="109"/>
                    <a:pt x="210" y="157"/>
                    <a:pt x="107" y="209"/>
                  </a:cubicBezTo>
                  <a:cubicBezTo>
                    <a:pt x="64" y="232"/>
                    <a:pt x="23" y="287"/>
                    <a:pt x="11" y="334"/>
                  </a:cubicBezTo>
                  <a:cubicBezTo>
                    <a:pt x="1" y="381"/>
                    <a:pt x="3" y="426"/>
                    <a:pt x="22" y="470"/>
                  </a:cubicBezTo>
                  <a:cubicBezTo>
                    <a:pt x="38" y="510"/>
                    <a:pt x="67" y="548"/>
                    <a:pt x="106" y="571"/>
                  </a:cubicBezTo>
                  <a:cubicBezTo>
                    <a:pt x="141" y="589"/>
                    <a:pt x="176" y="596"/>
                    <a:pt x="212" y="596"/>
                  </a:cubicBezTo>
                  <a:cubicBezTo>
                    <a:pt x="230" y="596"/>
                    <a:pt x="248" y="594"/>
                    <a:pt x="266" y="591"/>
                  </a:cubicBezTo>
                  <a:cubicBezTo>
                    <a:pt x="299" y="586"/>
                    <a:pt x="331" y="581"/>
                    <a:pt x="365" y="576"/>
                  </a:cubicBezTo>
                  <a:cubicBezTo>
                    <a:pt x="430" y="567"/>
                    <a:pt x="496" y="561"/>
                    <a:pt x="560" y="553"/>
                  </a:cubicBezTo>
                  <a:cubicBezTo>
                    <a:pt x="615" y="548"/>
                    <a:pt x="681" y="551"/>
                    <a:pt x="732" y="534"/>
                  </a:cubicBezTo>
                  <a:cubicBezTo>
                    <a:pt x="767" y="522"/>
                    <a:pt x="805" y="508"/>
                    <a:pt x="837" y="489"/>
                  </a:cubicBezTo>
                  <a:cubicBezTo>
                    <a:pt x="886" y="462"/>
                    <a:pt x="915" y="420"/>
                    <a:pt x="946" y="374"/>
                  </a:cubicBezTo>
                  <a:cubicBezTo>
                    <a:pt x="973" y="331"/>
                    <a:pt x="980" y="276"/>
                    <a:pt x="973" y="227"/>
                  </a:cubicBezTo>
                  <a:cubicBezTo>
                    <a:pt x="967" y="182"/>
                    <a:pt x="949" y="125"/>
                    <a:pt x="910" y="95"/>
                  </a:cubicBezTo>
                  <a:cubicBezTo>
                    <a:pt x="888" y="78"/>
                    <a:pt x="868" y="58"/>
                    <a:pt x="846" y="45"/>
                  </a:cubicBezTo>
                  <a:cubicBezTo>
                    <a:pt x="798" y="15"/>
                    <a:pt x="753" y="4"/>
                    <a:pt x="697" y="1"/>
                  </a:cubicBezTo>
                  <a:cubicBezTo>
                    <a:pt x="692" y="1"/>
                    <a:pt x="688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35"/>
            <p:cNvSpPr/>
            <p:nvPr/>
          </p:nvSpPr>
          <p:spPr>
            <a:xfrm>
              <a:off x="3352002" y="2074853"/>
              <a:ext cx="29478" cy="18585"/>
            </a:xfrm>
            <a:custGeom>
              <a:rect b="b" l="l" r="r" t="t"/>
              <a:pathLst>
                <a:path extrusionOk="0" h="539" w="855">
                  <a:moveTo>
                    <a:pt x="196" y="0"/>
                  </a:moveTo>
                  <a:cubicBezTo>
                    <a:pt x="164" y="0"/>
                    <a:pt x="132" y="7"/>
                    <a:pt x="101" y="26"/>
                  </a:cubicBezTo>
                  <a:cubicBezTo>
                    <a:pt x="61" y="49"/>
                    <a:pt x="22" y="95"/>
                    <a:pt x="12" y="142"/>
                  </a:cubicBezTo>
                  <a:cubicBezTo>
                    <a:pt x="0" y="193"/>
                    <a:pt x="2" y="250"/>
                    <a:pt x="31" y="293"/>
                  </a:cubicBezTo>
                  <a:cubicBezTo>
                    <a:pt x="60" y="339"/>
                    <a:pt x="99" y="365"/>
                    <a:pt x="148" y="384"/>
                  </a:cubicBezTo>
                  <a:lnTo>
                    <a:pt x="168" y="391"/>
                  </a:lnTo>
                  <a:cubicBezTo>
                    <a:pt x="172" y="394"/>
                    <a:pt x="174" y="396"/>
                    <a:pt x="178" y="401"/>
                  </a:cubicBezTo>
                  <a:cubicBezTo>
                    <a:pt x="199" y="416"/>
                    <a:pt x="218" y="426"/>
                    <a:pt x="241" y="436"/>
                  </a:cubicBezTo>
                  <a:cubicBezTo>
                    <a:pt x="270" y="448"/>
                    <a:pt x="299" y="462"/>
                    <a:pt x="328" y="474"/>
                  </a:cubicBezTo>
                  <a:cubicBezTo>
                    <a:pt x="376" y="496"/>
                    <a:pt x="422" y="512"/>
                    <a:pt x="473" y="525"/>
                  </a:cubicBezTo>
                  <a:cubicBezTo>
                    <a:pt x="509" y="536"/>
                    <a:pt x="546" y="539"/>
                    <a:pt x="583" y="539"/>
                  </a:cubicBezTo>
                  <a:cubicBezTo>
                    <a:pt x="597" y="539"/>
                    <a:pt x="611" y="539"/>
                    <a:pt x="625" y="538"/>
                  </a:cubicBezTo>
                  <a:cubicBezTo>
                    <a:pt x="676" y="537"/>
                    <a:pt x="723" y="520"/>
                    <a:pt x="763" y="489"/>
                  </a:cubicBezTo>
                  <a:cubicBezTo>
                    <a:pt x="801" y="460"/>
                    <a:pt x="833" y="418"/>
                    <a:pt x="845" y="370"/>
                  </a:cubicBezTo>
                  <a:cubicBezTo>
                    <a:pt x="854" y="333"/>
                    <a:pt x="854" y="291"/>
                    <a:pt x="845" y="252"/>
                  </a:cubicBezTo>
                  <a:cubicBezTo>
                    <a:pt x="832" y="196"/>
                    <a:pt x="788" y="145"/>
                    <a:pt x="740" y="115"/>
                  </a:cubicBezTo>
                  <a:cubicBezTo>
                    <a:pt x="697" y="88"/>
                    <a:pt x="653" y="63"/>
                    <a:pt x="604" y="51"/>
                  </a:cubicBezTo>
                  <a:cubicBezTo>
                    <a:pt x="589" y="46"/>
                    <a:pt x="573" y="41"/>
                    <a:pt x="556" y="37"/>
                  </a:cubicBezTo>
                  <a:cubicBezTo>
                    <a:pt x="522" y="28"/>
                    <a:pt x="487" y="25"/>
                    <a:pt x="450" y="20"/>
                  </a:cubicBezTo>
                  <a:lnTo>
                    <a:pt x="355" y="10"/>
                  </a:lnTo>
                  <a:cubicBezTo>
                    <a:pt x="341" y="8"/>
                    <a:pt x="327" y="6"/>
                    <a:pt x="313" y="5"/>
                  </a:cubicBezTo>
                  <a:cubicBezTo>
                    <a:pt x="299" y="5"/>
                    <a:pt x="282" y="6"/>
                    <a:pt x="267" y="9"/>
                  </a:cubicBezTo>
                  <a:cubicBezTo>
                    <a:pt x="262" y="7"/>
                    <a:pt x="257" y="7"/>
                    <a:pt x="252" y="6"/>
                  </a:cubicBezTo>
                  <a:cubicBezTo>
                    <a:pt x="233" y="2"/>
                    <a:pt x="214" y="0"/>
                    <a:pt x="196" y="0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35"/>
            <p:cNvSpPr/>
            <p:nvPr/>
          </p:nvSpPr>
          <p:spPr>
            <a:xfrm>
              <a:off x="3442680" y="2008414"/>
              <a:ext cx="31064" cy="16102"/>
            </a:xfrm>
            <a:custGeom>
              <a:rect b="b" l="l" r="r" t="t"/>
              <a:pathLst>
                <a:path extrusionOk="0" h="467" w="901">
                  <a:moveTo>
                    <a:pt x="612" y="1"/>
                  </a:moveTo>
                  <a:cubicBezTo>
                    <a:pt x="570" y="1"/>
                    <a:pt x="529" y="6"/>
                    <a:pt x="488" y="10"/>
                  </a:cubicBezTo>
                  <a:cubicBezTo>
                    <a:pt x="454" y="13"/>
                    <a:pt x="420" y="14"/>
                    <a:pt x="386" y="14"/>
                  </a:cubicBezTo>
                  <a:cubicBezTo>
                    <a:pt x="328" y="14"/>
                    <a:pt x="270" y="11"/>
                    <a:pt x="212" y="4"/>
                  </a:cubicBezTo>
                  <a:cubicBezTo>
                    <a:pt x="209" y="4"/>
                    <a:pt x="205" y="3"/>
                    <a:pt x="202" y="3"/>
                  </a:cubicBezTo>
                  <a:cubicBezTo>
                    <a:pt x="156" y="3"/>
                    <a:pt x="93" y="34"/>
                    <a:pt x="64" y="64"/>
                  </a:cubicBezTo>
                  <a:cubicBezTo>
                    <a:pt x="33" y="99"/>
                    <a:pt x="14" y="137"/>
                    <a:pt x="7" y="184"/>
                  </a:cubicBezTo>
                  <a:cubicBezTo>
                    <a:pt x="1" y="229"/>
                    <a:pt x="7" y="278"/>
                    <a:pt x="32" y="318"/>
                  </a:cubicBezTo>
                  <a:cubicBezTo>
                    <a:pt x="59" y="360"/>
                    <a:pt x="104" y="404"/>
                    <a:pt x="157" y="413"/>
                  </a:cubicBezTo>
                  <a:cubicBezTo>
                    <a:pt x="220" y="424"/>
                    <a:pt x="282" y="432"/>
                    <a:pt x="346" y="438"/>
                  </a:cubicBezTo>
                  <a:cubicBezTo>
                    <a:pt x="390" y="446"/>
                    <a:pt x="434" y="451"/>
                    <a:pt x="479" y="458"/>
                  </a:cubicBezTo>
                  <a:cubicBezTo>
                    <a:pt x="506" y="461"/>
                    <a:pt x="535" y="467"/>
                    <a:pt x="562" y="467"/>
                  </a:cubicBezTo>
                  <a:cubicBezTo>
                    <a:pt x="566" y="467"/>
                    <a:pt x="570" y="467"/>
                    <a:pt x="574" y="466"/>
                  </a:cubicBezTo>
                  <a:cubicBezTo>
                    <a:pt x="589" y="466"/>
                    <a:pt x="604" y="465"/>
                    <a:pt x="620" y="464"/>
                  </a:cubicBezTo>
                  <a:cubicBezTo>
                    <a:pt x="642" y="461"/>
                    <a:pt x="673" y="460"/>
                    <a:pt x="694" y="454"/>
                  </a:cubicBezTo>
                  <a:cubicBezTo>
                    <a:pt x="733" y="443"/>
                    <a:pt x="766" y="422"/>
                    <a:pt x="797" y="396"/>
                  </a:cubicBezTo>
                  <a:cubicBezTo>
                    <a:pt x="824" y="371"/>
                    <a:pt x="850" y="344"/>
                    <a:pt x="865" y="309"/>
                  </a:cubicBezTo>
                  <a:cubicBezTo>
                    <a:pt x="889" y="257"/>
                    <a:pt x="901" y="192"/>
                    <a:pt x="865" y="143"/>
                  </a:cubicBezTo>
                  <a:cubicBezTo>
                    <a:pt x="854" y="126"/>
                    <a:pt x="842" y="108"/>
                    <a:pt x="828" y="94"/>
                  </a:cubicBezTo>
                  <a:cubicBezTo>
                    <a:pt x="812" y="78"/>
                    <a:pt x="793" y="67"/>
                    <a:pt x="777" y="53"/>
                  </a:cubicBezTo>
                  <a:cubicBezTo>
                    <a:pt x="731" y="20"/>
                    <a:pt x="683" y="2"/>
                    <a:pt x="624" y="1"/>
                  </a:cubicBezTo>
                  <a:cubicBezTo>
                    <a:pt x="620" y="1"/>
                    <a:pt x="616" y="1"/>
                    <a:pt x="612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35"/>
            <p:cNvSpPr/>
            <p:nvPr/>
          </p:nvSpPr>
          <p:spPr>
            <a:xfrm>
              <a:off x="3089728" y="2009241"/>
              <a:ext cx="59370" cy="57133"/>
            </a:xfrm>
            <a:custGeom>
              <a:rect b="b" l="l" r="r" t="t"/>
              <a:pathLst>
                <a:path extrusionOk="0" h="1657" w="1722">
                  <a:moveTo>
                    <a:pt x="976" y="1"/>
                  </a:moveTo>
                  <a:cubicBezTo>
                    <a:pt x="889" y="1"/>
                    <a:pt x="804" y="52"/>
                    <a:pt x="785" y="143"/>
                  </a:cubicBezTo>
                  <a:cubicBezTo>
                    <a:pt x="765" y="204"/>
                    <a:pt x="748" y="264"/>
                    <a:pt x="731" y="326"/>
                  </a:cubicBezTo>
                  <a:cubicBezTo>
                    <a:pt x="681" y="279"/>
                    <a:pt x="628" y="231"/>
                    <a:pt x="578" y="184"/>
                  </a:cubicBezTo>
                  <a:cubicBezTo>
                    <a:pt x="548" y="154"/>
                    <a:pt x="511" y="142"/>
                    <a:pt x="474" y="142"/>
                  </a:cubicBezTo>
                  <a:cubicBezTo>
                    <a:pt x="363" y="142"/>
                    <a:pt x="256" y="259"/>
                    <a:pt x="333" y="374"/>
                  </a:cubicBezTo>
                  <a:cubicBezTo>
                    <a:pt x="375" y="439"/>
                    <a:pt x="418" y="507"/>
                    <a:pt x="462" y="574"/>
                  </a:cubicBezTo>
                  <a:cubicBezTo>
                    <a:pt x="453" y="576"/>
                    <a:pt x="447" y="579"/>
                    <a:pt x="439" y="581"/>
                  </a:cubicBezTo>
                  <a:cubicBezTo>
                    <a:pt x="332" y="610"/>
                    <a:pt x="214" y="617"/>
                    <a:pt x="113" y="664"/>
                  </a:cubicBezTo>
                  <a:cubicBezTo>
                    <a:pt x="28" y="704"/>
                    <a:pt x="0" y="822"/>
                    <a:pt x="35" y="902"/>
                  </a:cubicBezTo>
                  <a:cubicBezTo>
                    <a:pt x="58" y="954"/>
                    <a:pt x="105" y="991"/>
                    <a:pt x="158" y="1008"/>
                  </a:cubicBezTo>
                  <a:cubicBezTo>
                    <a:pt x="158" y="1009"/>
                    <a:pt x="158" y="1009"/>
                    <a:pt x="157" y="1011"/>
                  </a:cubicBezTo>
                  <a:cubicBezTo>
                    <a:pt x="159" y="1012"/>
                    <a:pt x="162" y="1012"/>
                    <a:pt x="164" y="1012"/>
                  </a:cubicBezTo>
                  <a:cubicBezTo>
                    <a:pt x="167" y="1012"/>
                    <a:pt x="169" y="1012"/>
                    <a:pt x="171" y="1012"/>
                  </a:cubicBezTo>
                  <a:cubicBezTo>
                    <a:pt x="183" y="1014"/>
                    <a:pt x="196" y="1016"/>
                    <a:pt x="208" y="1016"/>
                  </a:cubicBezTo>
                  <a:cubicBezTo>
                    <a:pt x="223" y="1018"/>
                    <a:pt x="239" y="1018"/>
                    <a:pt x="255" y="1018"/>
                  </a:cubicBezTo>
                  <a:cubicBezTo>
                    <a:pt x="317" y="1018"/>
                    <a:pt x="380" y="1009"/>
                    <a:pt x="442" y="997"/>
                  </a:cubicBezTo>
                  <a:cubicBezTo>
                    <a:pt x="486" y="998"/>
                    <a:pt x="530" y="1001"/>
                    <a:pt x="568" y="1002"/>
                  </a:cubicBezTo>
                  <a:cubicBezTo>
                    <a:pt x="567" y="1011"/>
                    <a:pt x="564" y="1019"/>
                    <a:pt x="563" y="1029"/>
                  </a:cubicBezTo>
                  <a:cubicBezTo>
                    <a:pt x="536" y="1154"/>
                    <a:pt x="506" y="1279"/>
                    <a:pt x="481" y="1405"/>
                  </a:cubicBezTo>
                  <a:cubicBezTo>
                    <a:pt x="462" y="1508"/>
                    <a:pt x="510" y="1627"/>
                    <a:pt x="620" y="1652"/>
                  </a:cubicBezTo>
                  <a:cubicBezTo>
                    <a:pt x="635" y="1655"/>
                    <a:pt x="651" y="1657"/>
                    <a:pt x="667" y="1657"/>
                  </a:cubicBezTo>
                  <a:cubicBezTo>
                    <a:pt x="756" y="1657"/>
                    <a:pt x="847" y="1605"/>
                    <a:pt x="866" y="1512"/>
                  </a:cubicBezTo>
                  <a:cubicBezTo>
                    <a:pt x="895" y="1367"/>
                    <a:pt x="928" y="1225"/>
                    <a:pt x="962" y="1081"/>
                  </a:cubicBezTo>
                  <a:cubicBezTo>
                    <a:pt x="967" y="1081"/>
                    <a:pt x="974" y="1082"/>
                    <a:pt x="978" y="1082"/>
                  </a:cubicBezTo>
                  <a:cubicBezTo>
                    <a:pt x="1027" y="1090"/>
                    <a:pt x="1076" y="1098"/>
                    <a:pt x="1125" y="1106"/>
                  </a:cubicBezTo>
                  <a:cubicBezTo>
                    <a:pt x="1223" y="1121"/>
                    <a:pt x="1329" y="1148"/>
                    <a:pt x="1429" y="1148"/>
                  </a:cubicBezTo>
                  <a:cubicBezTo>
                    <a:pt x="1440" y="1148"/>
                    <a:pt x="1452" y="1147"/>
                    <a:pt x="1463" y="1146"/>
                  </a:cubicBezTo>
                  <a:cubicBezTo>
                    <a:pt x="1585" y="1138"/>
                    <a:pt x="1687" y="1059"/>
                    <a:pt x="1702" y="934"/>
                  </a:cubicBezTo>
                  <a:cubicBezTo>
                    <a:pt x="1722" y="816"/>
                    <a:pt x="1651" y="689"/>
                    <a:pt x="1531" y="663"/>
                  </a:cubicBezTo>
                  <a:cubicBezTo>
                    <a:pt x="1458" y="647"/>
                    <a:pt x="1382" y="643"/>
                    <a:pt x="1307" y="643"/>
                  </a:cubicBezTo>
                  <a:cubicBezTo>
                    <a:pt x="1243" y="643"/>
                    <a:pt x="1179" y="646"/>
                    <a:pt x="1115" y="647"/>
                  </a:cubicBezTo>
                  <a:cubicBezTo>
                    <a:pt x="1103" y="647"/>
                    <a:pt x="1090" y="647"/>
                    <a:pt x="1078" y="644"/>
                  </a:cubicBezTo>
                  <a:cubicBezTo>
                    <a:pt x="1083" y="629"/>
                    <a:pt x="1087" y="613"/>
                    <a:pt x="1089" y="599"/>
                  </a:cubicBezTo>
                  <a:cubicBezTo>
                    <a:pt x="1115" y="482"/>
                    <a:pt x="1140" y="363"/>
                    <a:pt x="1161" y="245"/>
                  </a:cubicBezTo>
                  <a:cubicBezTo>
                    <a:pt x="1177" y="145"/>
                    <a:pt x="1134" y="30"/>
                    <a:pt x="1024" y="6"/>
                  </a:cubicBezTo>
                  <a:cubicBezTo>
                    <a:pt x="1008" y="3"/>
                    <a:pt x="992" y="1"/>
                    <a:pt x="9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35"/>
            <p:cNvSpPr/>
            <p:nvPr/>
          </p:nvSpPr>
          <p:spPr>
            <a:xfrm>
              <a:off x="3173165" y="1951318"/>
              <a:ext cx="31064" cy="25239"/>
            </a:xfrm>
            <a:custGeom>
              <a:rect b="b" l="l" r="r" t="t"/>
              <a:pathLst>
                <a:path extrusionOk="0" h="732" w="901">
                  <a:moveTo>
                    <a:pt x="656" y="1"/>
                  </a:moveTo>
                  <a:cubicBezTo>
                    <a:pt x="652" y="1"/>
                    <a:pt x="647" y="1"/>
                    <a:pt x="642" y="1"/>
                  </a:cubicBezTo>
                  <a:cubicBezTo>
                    <a:pt x="605" y="4"/>
                    <a:pt x="568" y="9"/>
                    <a:pt x="534" y="23"/>
                  </a:cubicBezTo>
                  <a:cubicBezTo>
                    <a:pt x="516" y="31"/>
                    <a:pt x="501" y="37"/>
                    <a:pt x="484" y="47"/>
                  </a:cubicBezTo>
                  <a:cubicBezTo>
                    <a:pt x="465" y="56"/>
                    <a:pt x="449" y="67"/>
                    <a:pt x="430" y="75"/>
                  </a:cubicBezTo>
                  <a:cubicBezTo>
                    <a:pt x="395" y="95"/>
                    <a:pt x="361" y="120"/>
                    <a:pt x="329" y="142"/>
                  </a:cubicBezTo>
                  <a:cubicBezTo>
                    <a:pt x="241" y="204"/>
                    <a:pt x="156" y="270"/>
                    <a:pt x="71" y="335"/>
                  </a:cubicBezTo>
                  <a:cubicBezTo>
                    <a:pt x="29" y="369"/>
                    <a:pt x="1" y="449"/>
                    <a:pt x="3" y="500"/>
                  </a:cubicBezTo>
                  <a:cubicBezTo>
                    <a:pt x="6" y="552"/>
                    <a:pt x="22" y="599"/>
                    <a:pt x="53" y="640"/>
                  </a:cubicBezTo>
                  <a:cubicBezTo>
                    <a:pt x="97" y="698"/>
                    <a:pt x="168" y="732"/>
                    <a:pt x="239" y="732"/>
                  </a:cubicBezTo>
                  <a:cubicBezTo>
                    <a:pt x="278" y="732"/>
                    <a:pt x="317" y="722"/>
                    <a:pt x="352" y="700"/>
                  </a:cubicBezTo>
                  <a:cubicBezTo>
                    <a:pt x="419" y="658"/>
                    <a:pt x="487" y="619"/>
                    <a:pt x="558" y="580"/>
                  </a:cubicBezTo>
                  <a:cubicBezTo>
                    <a:pt x="591" y="562"/>
                    <a:pt x="627" y="544"/>
                    <a:pt x="661" y="526"/>
                  </a:cubicBezTo>
                  <a:cubicBezTo>
                    <a:pt x="709" y="499"/>
                    <a:pt x="767" y="466"/>
                    <a:pt x="807" y="428"/>
                  </a:cubicBezTo>
                  <a:cubicBezTo>
                    <a:pt x="825" y="410"/>
                    <a:pt x="840" y="385"/>
                    <a:pt x="855" y="364"/>
                  </a:cubicBezTo>
                  <a:cubicBezTo>
                    <a:pt x="869" y="344"/>
                    <a:pt x="879" y="319"/>
                    <a:pt x="887" y="296"/>
                  </a:cubicBezTo>
                  <a:cubicBezTo>
                    <a:pt x="901" y="251"/>
                    <a:pt x="899" y="204"/>
                    <a:pt x="888" y="161"/>
                  </a:cubicBezTo>
                  <a:cubicBezTo>
                    <a:pt x="865" y="61"/>
                    <a:pt x="752" y="1"/>
                    <a:pt x="6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35"/>
            <p:cNvSpPr/>
            <p:nvPr/>
          </p:nvSpPr>
          <p:spPr>
            <a:xfrm>
              <a:off x="3509050" y="2096678"/>
              <a:ext cx="38856" cy="19619"/>
            </a:xfrm>
            <a:custGeom>
              <a:rect b="b" l="l" r="r" t="t"/>
              <a:pathLst>
                <a:path extrusionOk="0" h="569" w="1127">
                  <a:moveTo>
                    <a:pt x="389" y="1"/>
                  </a:moveTo>
                  <a:cubicBezTo>
                    <a:pt x="336" y="1"/>
                    <a:pt x="283" y="4"/>
                    <a:pt x="231" y="9"/>
                  </a:cubicBezTo>
                  <a:cubicBezTo>
                    <a:pt x="168" y="16"/>
                    <a:pt x="115" y="30"/>
                    <a:pt x="69" y="77"/>
                  </a:cubicBezTo>
                  <a:cubicBezTo>
                    <a:pt x="30" y="117"/>
                    <a:pt x="0" y="183"/>
                    <a:pt x="2" y="238"/>
                  </a:cubicBezTo>
                  <a:cubicBezTo>
                    <a:pt x="7" y="362"/>
                    <a:pt x="101" y="467"/>
                    <a:pt x="229" y="467"/>
                  </a:cubicBezTo>
                  <a:cubicBezTo>
                    <a:pt x="229" y="467"/>
                    <a:pt x="230" y="467"/>
                    <a:pt x="231" y="467"/>
                  </a:cubicBezTo>
                  <a:cubicBezTo>
                    <a:pt x="294" y="467"/>
                    <a:pt x="360" y="473"/>
                    <a:pt x="423" y="480"/>
                  </a:cubicBezTo>
                  <a:cubicBezTo>
                    <a:pt x="553" y="502"/>
                    <a:pt x="678" y="542"/>
                    <a:pt x="809" y="562"/>
                  </a:cubicBezTo>
                  <a:cubicBezTo>
                    <a:pt x="832" y="566"/>
                    <a:pt x="855" y="568"/>
                    <a:pt x="878" y="568"/>
                  </a:cubicBezTo>
                  <a:cubicBezTo>
                    <a:pt x="916" y="568"/>
                    <a:pt x="953" y="561"/>
                    <a:pt x="987" y="539"/>
                  </a:cubicBezTo>
                  <a:cubicBezTo>
                    <a:pt x="1029" y="512"/>
                    <a:pt x="1061" y="476"/>
                    <a:pt x="1080" y="429"/>
                  </a:cubicBezTo>
                  <a:cubicBezTo>
                    <a:pt x="1126" y="321"/>
                    <a:pt x="1082" y="207"/>
                    <a:pt x="986" y="142"/>
                  </a:cubicBezTo>
                  <a:cubicBezTo>
                    <a:pt x="927" y="103"/>
                    <a:pt x="856" y="71"/>
                    <a:pt x="790" y="50"/>
                  </a:cubicBezTo>
                  <a:cubicBezTo>
                    <a:pt x="720" y="28"/>
                    <a:pt x="639" y="22"/>
                    <a:pt x="568" y="12"/>
                  </a:cubicBezTo>
                  <a:cubicBezTo>
                    <a:pt x="508" y="5"/>
                    <a:pt x="449" y="1"/>
                    <a:pt x="3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35"/>
            <p:cNvSpPr/>
            <p:nvPr/>
          </p:nvSpPr>
          <p:spPr>
            <a:xfrm>
              <a:off x="3482502" y="2134087"/>
              <a:ext cx="37029" cy="17619"/>
            </a:xfrm>
            <a:custGeom>
              <a:rect b="b" l="l" r="r" t="t"/>
              <a:pathLst>
                <a:path extrusionOk="0" h="511" w="1074">
                  <a:moveTo>
                    <a:pt x="382" y="11"/>
                  </a:moveTo>
                  <a:cubicBezTo>
                    <a:pt x="369" y="13"/>
                    <a:pt x="356" y="14"/>
                    <a:pt x="343" y="16"/>
                  </a:cubicBezTo>
                  <a:lnTo>
                    <a:pt x="343" y="16"/>
                  </a:lnTo>
                  <a:cubicBezTo>
                    <a:pt x="356" y="14"/>
                    <a:pt x="369" y="12"/>
                    <a:pt x="382" y="11"/>
                  </a:cubicBezTo>
                  <a:close/>
                  <a:moveTo>
                    <a:pt x="534" y="0"/>
                  </a:moveTo>
                  <a:cubicBezTo>
                    <a:pt x="468" y="0"/>
                    <a:pt x="403" y="7"/>
                    <a:pt x="338" y="17"/>
                  </a:cubicBezTo>
                  <a:lnTo>
                    <a:pt x="338" y="17"/>
                  </a:lnTo>
                  <a:cubicBezTo>
                    <a:pt x="282" y="23"/>
                    <a:pt x="226" y="31"/>
                    <a:pt x="170" y="46"/>
                  </a:cubicBezTo>
                  <a:cubicBezTo>
                    <a:pt x="71" y="72"/>
                    <a:pt x="1" y="187"/>
                    <a:pt x="33" y="286"/>
                  </a:cubicBezTo>
                  <a:cubicBezTo>
                    <a:pt x="62" y="374"/>
                    <a:pt x="138" y="429"/>
                    <a:pt x="224" y="429"/>
                  </a:cubicBezTo>
                  <a:cubicBezTo>
                    <a:pt x="240" y="429"/>
                    <a:pt x="257" y="427"/>
                    <a:pt x="274" y="423"/>
                  </a:cubicBezTo>
                  <a:cubicBezTo>
                    <a:pt x="290" y="419"/>
                    <a:pt x="309" y="417"/>
                    <a:pt x="326" y="413"/>
                  </a:cubicBezTo>
                  <a:cubicBezTo>
                    <a:pt x="343" y="412"/>
                    <a:pt x="360" y="412"/>
                    <a:pt x="377" y="412"/>
                  </a:cubicBezTo>
                  <a:cubicBezTo>
                    <a:pt x="403" y="412"/>
                    <a:pt x="429" y="413"/>
                    <a:pt x="455" y="415"/>
                  </a:cubicBezTo>
                  <a:cubicBezTo>
                    <a:pt x="520" y="427"/>
                    <a:pt x="584" y="444"/>
                    <a:pt x="644" y="469"/>
                  </a:cubicBezTo>
                  <a:cubicBezTo>
                    <a:pt x="693" y="489"/>
                    <a:pt x="748" y="510"/>
                    <a:pt x="796" y="510"/>
                  </a:cubicBezTo>
                  <a:cubicBezTo>
                    <a:pt x="797" y="510"/>
                    <a:pt x="799" y="510"/>
                    <a:pt x="800" y="510"/>
                  </a:cubicBezTo>
                  <a:cubicBezTo>
                    <a:pt x="853" y="509"/>
                    <a:pt x="908" y="500"/>
                    <a:pt x="956" y="480"/>
                  </a:cubicBezTo>
                  <a:cubicBezTo>
                    <a:pt x="1038" y="445"/>
                    <a:pt x="1074" y="363"/>
                    <a:pt x="1054" y="280"/>
                  </a:cubicBezTo>
                  <a:cubicBezTo>
                    <a:pt x="1041" y="226"/>
                    <a:pt x="1005" y="157"/>
                    <a:pt x="963" y="120"/>
                  </a:cubicBezTo>
                  <a:cubicBezTo>
                    <a:pt x="870" y="35"/>
                    <a:pt x="733" y="16"/>
                    <a:pt x="614" y="4"/>
                  </a:cubicBezTo>
                  <a:cubicBezTo>
                    <a:pt x="587" y="1"/>
                    <a:pt x="561" y="0"/>
                    <a:pt x="5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35"/>
            <p:cNvSpPr/>
            <p:nvPr/>
          </p:nvSpPr>
          <p:spPr>
            <a:xfrm>
              <a:off x="3546114" y="2063096"/>
              <a:ext cx="34167" cy="22309"/>
            </a:xfrm>
            <a:custGeom>
              <a:rect b="b" l="l" r="r" t="t"/>
              <a:pathLst>
                <a:path extrusionOk="0" h="647" w="991">
                  <a:moveTo>
                    <a:pt x="221" y="0"/>
                  </a:moveTo>
                  <a:cubicBezTo>
                    <a:pt x="133" y="0"/>
                    <a:pt x="46" y="55"/>
                    <a:pt x="25" y="144"/>
                  </a:cubicBezTo>
                  <a:cubicBezTo>
                    <a:pt x="0" y="252"/>
                    <a:pt x="58" y="353"/>
                    <a:pt x="163" y="387"/>
                  </a:cubicBezTo>
                  <a:lnTo>
                    <a:pt x="296" y="430"/>
                  </a:lnTo>
                  <a:cubicBezTo>
                    <a:pt x="329" y="445"/>
                    <a:pt x="363" y="459"/>
                    <a:pt x="396" y="473"/>
                  </a:cubicBezTo>
                  <a:cubicBezTo>
                    <a:pt x="446" y="494"/>
                    <a:pt x="496" y="512"/>
                    <a:pt x="546" y="530"/>
                  </a:cubicBezTo>
                  <a:cubicBezTo>
                    <a:pt x="552" y="534"/>
                    <a:pt x="561" y="537"/>
                    <a:pt x="567" y="541"/>
                  </a:cubicBezTo>
                  <a:cubicBezTo>
                    <a:pt x="576" y="546"/>
                    <a:pt x="587" y="549"/>
                    <a:pt x="595" y="553"/>
                  </a:cubicBezTo>
                  <a:cubicBezTo>
                    <a:pt x="604" y="567"/>
                    <a:pt x="615" y="580"/>
                    <a:pt x="624" y="591"/>
                  </a:cubicBezTo>
                  <a:cubicBezTo>
                    <a:pt x="655" y="622"/>
                    <a:pt x="696" y="639"/>
                    <a:pt x="739" y="645"/>
                  </a:cubicBezTo>
                  <a:cubicBezTo>
                    <a:pt x="747" y="646"/>
                    <a:pt x="756" y="646"/>
                    <a:pt x="765" y="646"/>
                  </a:cubicBezTo>
                  <a:cubicBezTo>
                    <a:pt x="834" y="646"/>
                    <a:pt x="902" y="611"/>
                    <a:pt x="938" y="550"/>
                  </a:cubicBezTo>
                  <a:cubicBezTo>
                    <a:pt x="991" y="457"/>
                    <a:pt x="991" y="335"/>
                    <a:pt x="927" y="248"/>
                  </a:cubicBezTo>
                  <a:cubicBezTo>
                    <a:pt x="912" y="226"/>
                    <a:pt x="893" y="200"/>
                    <a:pt x="873" y="180"/>
                  </a:cubicBezTo>
                  <a:cubicBezTo>
                    <a:pt x="833" y="144"/>
                    <a:pt x="800" y="127"/>
                    <a:pt x="750" y="107"/>
                  </a:cubicBezTo>
                  <a:cubicBezTo>
                    <a:pt x="728" y="98"/>
                    <a:pt x="704" y="92"/>
                    <a:pt x="681" y="86"/>
                  </a:cubicBezTo>
                  <a:cubicBezTo>
                    <a:pt x="614" y="71"/>
                    <a:pt x="546" y="60"/>
                    <a:pt x="477" y="50"/>
                  </a:cubicBezTo>
                  <a:cubicBezTo>
                    <a:pt x="406" y="40"/>
                    <a:pt x="338" y="23"/>
                    <a:pt x="269" y="6"/>
                  </a:cubicBezTo>
                  <a:cubicBezTo>
                    <a:pt x="253" y="2"/>
                    <a:pt x="237" y="0"/>
                    <a:pt x="2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35"/>
            <p:cNvSpPr/>
            <p:nvPr/>
          </p:nvSpPr>
          <p:spPr>
            <a:xfrm>
              <a:off x="3463125" y="2199078"/>
              <a:ext cx="29340" cy="14344"/>
            </a:xfrm>
            <a:custGeom>
              <a:rect b="b" l="l" r="r" t="t"/>
              <a:pathLst>
                <a:path extrusionOk="0" h="416" w="851">
                  <a:moveTo>
                    <a:pt x="183" y="1"/>
                  </a:moveTo>
                  <a:cubicBezTo>
                    <a:pt x="139" y="1"/>
                    <a:pt x="88" y="27"/>
                    <a:pt x="58" y="57"/>
                  </a:cubicBezTo>
                  <a:cubicBezTo>
                    <a:pt x="25" y="90"/>
                    <a:pt x="0" y="145"/>
                    <a:pt x="2" y="192"/>
                  </a:cubicBezTo>
                  <a:cubicBezTo>
                    <a:pt x="5" y="241"/>
                    <a:pt x="20" y="292"/>
                    <a:pt x="58" y="325"/>
                  </a:cubicBezTo>
                  <a:cubicBezTo>
                    <a:pt x="96" y="360"/>
                    <a:pt x="138" y="376"/>
                    <a:pt x="192" y="381"/>
                  </a:cubicBezTo>
                  <a:cubicBezTo>
                    <a:pt x="270" y="389"/>
                    <a:pt x="348" y="397"/>
                    <a:pt x="427" y="403"/>
                  </a:cubicBezTo>
                  <a:lnTo>
                    <a:pt x="543" y="413"/>
                  </a:lnTo>
                  <a:cubicBezTo>
                    <a:pt x="559" y="415"/>
                    <a:pt x="575" y="416"/>
                    <a:pt x="591" y="416"/>
                  </a:cubicBezTo>
                  <a:cubicBezTo>
                    <a:pt x="615" y="416"/>
                    <a:pt x="638" y="414"/>
                    <a:pt x="663" y="412"/>
                  </a:cubicBezTo>
                  <a:cubicBezTo>
                    <a:pt x="710" y="408"/>
                    <a:pt x="758" y="396"/>
                    <a:pt x="791" y="359"/>
                  </a:cubicBezTo>
                  <a:cubicBezTo>
                    <a:pt x="818" y="329"/>
                    <a:pt x="835" y="296"/>
                    <a:pt x="840" y="255"/>
                  </a:cubicBezTo>
                  <a:cubicBezTo>
                    <a:pt x="850" y="168"/>
                    <a:pt x="797" y="78"/>
                    <a:pt x="710" y="56"/>
                  </a:cubicBezTo>
                  <a:cubicBezTo>
                    <a:pt x="657" y="43"/>
                    <a:pt x="606" y="32"/>
                    <a:pt x="551" y="28"/>
                  </a:cubicBezTo>
                  <a:cubicBezTo>
                    <a:pt x="511" y="26"/>
                    <a:pt x="471" y="22"/>
                    <a:pt x="432" y="20"/>
                  </a:cubicBezTo>
                  <a:cubicBezTo>
                    <a:pt x="351" y="12"/>
                    <a:pt x="271" y="6"/>
                    <a:pt x="192" y="1"/>
                  </a:cubicBezTo>
                  <a:cubicBezTo>
                    <a:pt x="189" y="1"/>
                    <a:pt x="186" y="1"/>
                    <a:pt x="1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35"/>
            <p:cNvSpPr/>
            <p:nvPr/>
          </p:nvSpPr>
          <p:spPr>
            <a:xfrm>
              <a:off x="3536322" y="2196423"/>
              <a:ext cx="36029" cy="18792"/>
            </a:xfrm>
            <a:custGeom>
              <a:rect b="b" l="l" r="r" t="t"/>
              <a:pathLst>
                <a:path extrusionOk="0" h="545" w="1045">
                  <a:moveTo>
                    <a:pt x="401" y="0"/>
                  </a:moveTo>
                  <a:cubicBezTo>
                    <a:pt x="353" y="0"/>
                    <a:pt x="304" y="2"/>
                    <a:pt x="256" y="4"/>
                  </a:cubicBezTo>
                  <a:cubicBezTo>
                    <a:pt x="188" y="8"/>
                    <a:pt x="126" y="30"/>
                    <a:pt x="77" y="78"/>
                  </a:cubicBezTo>
                  <a:cubicBezTo>
                    <a:pt x="33" y="123"/>
                    <a:pt x="1" y="194"/>
                    <a:pt x="3" y="256"/>
                  </a:cubicBezTo>
                  <a:cubicBezTo>
                    <a:pt x="9" y="395"/>
                    <a:pt x="113" y="509"/>
                    <a:pt x="256" y="509"/>
                  </a:cubicBezTo>
                  <a:cubicBezTo>
                    <a:pt x="336" y="509"/>
                    <a:pt x="416" y="513"/>
                    <a:pt x="495" y="523"/>
                  </a:cubicBezTo>
                  <a:lnTo>
                    <a:pt x="495" y="523"/>
                  </a:lnTo>
                  <a:cubicBezTo>
                    <a:pt x="508" y="524"/>
                    <a:pt x="522" y="526"/>
                    <a:pt x="535" y="528"/>
                  </a:cubicBezTo>
                  <a:lnTo>
                    <a:pt x="535" y="528"/>
                  </a:lnTo>
                  <a:cubicBezTo>
                    <a:pt x="533" y="527"/>
                    <a:pt x="531" y="527"/>
                    <a:pt x="529" y="527"/>
                  </a:cubicBezTo>
                  <a:lnTo>
                    <a:pt x="529" y="527"/>
                  </a:lnTo>
                  <a:cubicBezTo>
                    <a:pt x="532" y="527"/>
                    <a:pt x="534" y="528"/>
                    <a:pt x="537" y="528"/>
                  </a:cubicBezTo>
                  <a:lnTo>
                    <a:pt x="537" y="528"/>
                  </a:lnTo>
                  <a:cubicBezTo>
                    <a:pt x="536" y="528"/>
                    <a:pt x="536" y="528"/>
                    <a:pt x="535" y="528"/>
                  </a:cubicBezTo>
                  <a:lnTo>
                    <a:pt x="535" y="528"/>
                  </a:lnTo>
                  <a:cubicBezTo>
                    <a:pt x="538" y="528"/>
                    <a:pt x="541" y="529"/>
                    <a:pt x="544" y="529"/>
                  </a:cubicBezTo>
                  <a:cubicBezTo>
                    <a:pt x="541" y="529"/>
                    <a:pt x="539" y="528"/>
                    <a:pt x="537" y="528"/>
                  </a:cubicBezTo>
                  <a:lnTo>
                    <a:pt x="537" y="528"/>
                  </a:lnTo>
                  <a:cubicBezTo>
                    <a:pt x="588" y="534"/>
                    <a:pt x="639" y="539"/>
                    <a:pt x="690" y="544"/>
                  </a:cubicBezTo>
                  <a:cubicBezTo>
                    <a:pt x="701" y="545"/>
                    <a:pt x="712" y="545"/>
                    <a:pt x="722" y="545"/>
                  </a:cubicBezTo>
                  <a:cubicBezTo>
                    <a:pt x="756" y="545"/>
                    <a:pt x="788" y="540"/>
                    <a:pt x="821" y="533"/>
                  </a:cubicBezTo>
                  <a:cubicBezTo>
                    <a:pt x="860" y="526"/>
                    <a:pt x="895" y="510"/>
                    <a:pt x="933" y="494"/>
                  </a:cubicBezTo>
                  <a:cubicBezTo>
                    <a:pt x="991" y="468"/>
                    <a:pt x="1025" y="398"/>
                    <a:pt x="1033" y="339"/>
                  </a:cubicBezTo>
                  <a:cubicBezTo>
                    <a:pt x="1045" y="271"/>
                    <a:pt x="1022" y="217"/>
                    <a:pt x="977" y="164"/>
                  </a:cubicBezTo>
                  <a:cubicBezTo>
                    <a:pt x="876" y="46"/>
                    <a:pt x="708" y="14"/>
                    <a:pt x="560" y="5"/>
                  </a:cubicBezTo>
                  <a:cubicBezTo>
                    <a:pt x="507" y="2"/>
                    <a:pt x="454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35"/>
            <p:cNvSpPr/>
            <p:nvPr/>
          </p:nvSpPr>
          <p:spPr>
            <a:xfrm>
              <a:off x="3577144" y="2147878"/>
              <a:ext cx="41097" cy="19309"/>
            </a:xfrm>
            <a:custGeom>
              <a:rect b="b" l="l" r="r" t="t"/>
              <a:pathLst>
                <a:path extrusionOk="0" h="560" w="1192">
                  <a:moveTo>
                    <a:pt x="256" y="0"/>
                  </a:moveTo>
                  <a:cubicBezTo>
                    <a:pt x="216" y="0"/>
                    <a:pt x="177" y="8"/>
                    <a:pt x="138" y="30"/>
                  </a:cubicBezTo>
                  <a:cubicBezTo>
                    <a:pt x="89" y="59"/>
                    <a:pt x="41" y="117"/>
                    <a:pt x="27" y="175"/>
                  </a:cubicBezTo>
                  <a:cubicBezTo>
                    <a:pt x="0" y="297"/>
                    <a:pt x="64" y="444"/>
                    <a:pt x="195" y="472"/>
                  </a:cubicBezTo>
                  <a:cubicBezTo>
                    <a:pt x="346" y="505"/>
                    <a:pt x="497" y="528"/>
                    <a:pt x="651" y="546"/>
                  </a:cubicBezTo>
                  <a:cubicBezTo>
                    <a:pt x="704" y="552"/>
                    <a:pt x="758" y="560"/>
                    <a:pt x="812" y="560"/>
                  </a:cubicBezTo>
                  <a:cubicBezTo>
                    <a:pt x="826" y="560"/>
                    <a:pt x="841" y="559"/>
                    <a:pt x="855" y="558"/>
                  </a:cubicBezTo>
                  <a:cubicBezTo>
                    <a:pt x="983" y="546"/>
                    <a:pt x="1125" y="492"/>
                    <a:pt x="1162" y="355"/>
                  </a:cubicBezTo>
                  <a:cubicBezTo>
                    <a:pt x="1191" y="252"/>
                    <a:pt x="1130" y="158"/>
                    <a:pt x="1046" y="105"/>
                  </a:cubicBezTo>
                  <a:cubicBezTo>
                    <a:pt x="958" y="51"/>
                    <a:pt x="854" y="39"/>
                    <a:pt x="754" y="38"/>
                  </a:cubicBezTo>
                  <a:cubicBezTo>
                    <a:pt x="621" y="36"/>
                    <a:pt x="489" y="27"/>
                    <a:pt x="355" y="10"/>
                  </a:cubicBezTo>
                  <a:lnTo>
                    <a:pt x="324" y="6"/>
                  </a:lnTo>
                  <a:cubicBezTo>
                    <a:pt x="300" y="2"/>
                    <a:pt x="278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35"/>
            <p:cNvSpPr/>
            <p:nvPr/>
          </p:nvSpPr>
          <p:spPr>
            <a:xfrm>
              <a:off x="3634999" y="2110021"/>
              <a:ext cx="32995" cy="21964"/>
            </a:xfrm>
            <a:custGeom>
              <a:rect b="b" l="l" r="r" t="t"/>
              <a:pathLst>
                <a:path extrusionOk="0" h="637" w="957">
                  <a:moveTo>
                    <a:pt x="263" y="0"/>
                  </a:moveTo>
                  <a:cubicBezTo>
                    <a:pt x="217" y="0"/>
                    <a:pt x="169" y="13"/>
                    <a:pt x="131" y="36"/>
                  </a:cubicBezTo>
                  <a:cubicBezTo>
                    <a:pt x="79" y="67"/>
                    <a:pt x="29" y="126"/>
                    <a:pt x="15" y="187"/>
                  </a:cubicBezTo>
                  <a:cubicBezTo>
                    <a:pt x="1" y="251"/>
                    <a:pt x="4" y="324"/>
                    <a:pt x="42" y="381"/>
                  </a:cubicBezTo>
                  <a:cubicBezTo>
                    <a:pt x="79" y="439"/>
                    <a:pt x="128" y="475"/>
                    <a:pt x="193" y="497"/>
                  </a:cubicBezTo>
                  <a:cubicBezTo>
                    <a:pt x="272" y="525"/>
                    <a:pt x="350" y="553"/>
                    <a:pt x="430" y="580"/>
                  </a:cubicBezTo>
                  <a:cubicBezTo>
                    <a:pt x="467" y="594"/>
                    <a:pt x="505" y="609"/>
                    <a:pt x="546" y="616"/>
                  </a:cubicBezTo>
                  <a:cubicBezTo>
                    <a:pt x="607" y="625"/>
                    <a:pt x="666" y="635"/>
                    <a:pt x="728" y="637"/>
                  </a:cubicBezTo>
                  <a:cubicBezTo>
                    <a:pt x="824" y="637"/>
                    <a:pt x="927" y="565"/>
                    <a:pt x="949" y="469"/>
                  </a:cubicBezTo>
                  <a:cubicBezTo>
                    <a:pt x="957" y="427"/>
                    <a:pt x="957" y="386"/>
                    <a:pt x="948" y="345"/>
                  </a:cubicBezTo>
                  <a:cubicBezTo>
                    <a:pt x="933" y="286"/>
                    <a:pt x="890" y="242"/>
                    <a:pt x="842" y="208"/>
                  </a:cubicBezTo>
                  <a:cubicBezTo>
                    <a:pt x="807" y="183"/>
                    <a:pt x="771" y="164"/>
                    <a:pt x="733" y="143"/>
                  </a:cubicBezTo>
                  <a:cubicBezTo>
                    <a:pt x="680" y="115"/>
                    <a:pt x="624" y="99"/>
                    <a:pt x="566" y="82"/>
                  </a:cubicBezTo>
                  <a:cubicBezTo>
                    <a:pt x="487" y="57"/>
                    <a:pt x="406" y="32"/>
                    <a:pt x="327" y="10"/>
                  </a:cubicBezTo>
                  <a:cubicBezTo>
                    <a:pt x="307" y="3"/>
                    <a:pt x="285" y="0"/>
                    <a:pt x="2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35"/>
            <p:cNvSpPr/>
            <p:nvPr/>
          </p:nvSpPr>
          <p:spPr>
            <a:xfrm>
              <a:off x="3682509" y="2090162"/>
              <a:ext cx="32374" cy="14826"/>
            </a:xfrm>
            <a:custGeom>
              <a:rect b="b" l="l" r="r" t="t"/>
              <a:pathLst>
                <a:path extrusionOk="0" h="430" w="939">
                  <a:moveTo>
                    <a:pt x="190" y="0"/>
                  </a:moveTo>
                  <a:cubicBezTo>
                    <a:pt x="159" y="0"/>
                    <a:pt x="130" y="6"/>
                    <a:pt x="102" y="23"/>
                  </a:cubicBezTo>
                  <a:cubicBezTo>
                    <a:pt x="65" y="45"/>
                    <a:pt x="31" y="87"/>
                    <a:pt x="21" y="128"/>
                  </a:cubicBezTo>
                  <a:cubicBezTo>
                    <a:pt x="1" y="216"/>
                    <a:pt x="47" y="327"/>
                    <a:pt x="143" y="347"/>
                  </a:cubicBezTo>
                  <a:cubicBezTo>
                    <a:pt x="241" y="367"/>
                    <a:pt x="339" y="384"/>
                    <a:pt x="437" y="403"/>
                  </a:cubicBezTo>
                  <a:cubicBezTo>
                    <a:pt x="496" y="415"/>
                    <a:pt x="558" y="426"/>
                    <a:pt x="619" y="429"/>
                  </a:cubicBezTo>
                  <a:cubicBezTo>
                    <a:pt x="624" y="429"/>
                    <a:pt x="629" y="430"/>
                    <a:pt x="634" y="430"/>
                  </a:cubicBezTo>
                  <a:cubicBezTo>
                    <a:pt x="692" y="430"/>
                    <a:pt x="751" y="418"/>
                    <a:pt x="809" y="409"/>
                  </a:cubicBezTo>
                  <a:cubicBezTo>
                    <a:pt x="845" y="401"/>
                    <a:pt x="878" y="373"/>
                    <a:pt x="898" y="346"/>
                  </a:cubicBezTo>
                  <a:cubicBezTo>
                    <a:pt x="920" y="316"/>
                    <a:pt x="938" y="278"/>
                    <a:pt x="936" y="240"/>
                  </a:cubicBezTo>
                  <a:cubicBezTo>
                    <a:pt x="934" y="164"/>
                    <a:pt x="886" y="91"/>
                    <a:pt x="809" y="72"/>
                  </a:cubicBezTo>
                  <a:cubicBezTo>
                    <a:pt x="776" y="65"/>
                    <a:pt x="742" y="54"/>
                    <a:pt x="710" y="46"/>
                  </a:cubicBezTo>
                  <a:cubicBezTo>
                    <a:pt x="664" y="36"/>
                    <a:pt x="611" y="32"/>
                    <a:pt x="564" y="30"/>
                  </a:cubicBezTo>
                  <a:cubicBezTo>
                    <a:pt x="497" y="30"/>
                    <a:pt x="430" y="29"/>
                    <a:pt x="364" y="24"/>
                  </a:cubicBezTo>
                  <a:cubicBezTo>
                    <a:pt x="323" y="18"/>
                    <a:pt x="281" y="13"/>
                    <a:pt x="239" y="4"/>
                  </a:cubicBez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35"/>
            <p:cNvSpPr/>
            <p:nvPr/>
          </p:nvSpPr>
          <p:spPr>
            <a:xfrm>
              <a:off x="2475087" y="1815750"/>
              <a:ext cx="1472465" cy="1147219"/>
            </a:xfrm>
            <a:custGeom>
              <a:rect b="b" l="l" r="r" t="t"/>
              <a:pathLst>
                <a:path extrusionOk="0" h="33272" w="42708">
                  <a:moveTo>
                    <a:pt x="20622" y="466"/>
                  </a:moveTo>
                  <a:cubicBezTo>
                    <a:pt x="20657" y="466"/>
                    <a:pt x="20692" y="467"/>
                    <a:pt x="20727" y="469"/>
                  </a:cubicBezTo>
                  <a:cubicBezTo>
                    <a:pt x="21232" y="495"/>
                    <a:pt x="21734" y="652"/>
                    <a:pt x="22221" y="775"/>
                  </a:cubicBezTo>
                  <a:cubicBezTo>
                    <a:pt x="26163" y="1782"/>
                    <a:pt x="29971" y="3238"/>
                    <a:pt x="33778" y="4660"/>
                  </a:cubicBezTo>
                  <a:cubicBezTo>
                    <a:pt x="35735" y="5389"/>
                    <a:pt x="37694" y="6120"/>
                    <a:pt x="39652" y="6852"/>
                  </a:cubicBezTo>
                  <a:cubicBezTo>
                    <a:pt x="40151" y="7037"/>
                    <a:pt x="40649" y="7224"/>
                    <a:pt x="41147" y="7409"/>
                  </a:cubicBezTo>
                  <a:cubicBezTo>
                    <a:pt x="41382" y="7498"/>
                    <a:pt x="41620" y="7578"/>
                    <a:pt x="41854" y="7673"/>
                  </a:cubicBezTo>
                  <a:cubicBezTo>
                    <a:pt x="41974" y="7722"/>
                    <a:pt x="42067" y="7775"/>
                    <a:pt x="42127" y="7848"/>
                  </a:cubicBezTo>
                  <a:cubicBezTo>
                    <a:pt x="37330" y="11655"/>
                    <a:pt x="32366" y="15232"/>
                    <a:pt x="27222" y="18560"/>
                  </a:cubicBezTo>
                  <a:cubicBezTo>
                    <a:pt x="25942" y="19388"/>
                    <a:pt x="24653" y="20205"/>
                    <a:pt x="23328" y="20962"/>
                  </a:cubicBezTo>
                  <a:cubicBezTo>
                    <a:pt x="23026" y="21134"/>
                    <a:pt x="22730" y="21309"/>
                    <a:pt x="22428" y="21480"/>
                  </a:cubicBezTo>
                  <a:cubicBezTo>
                    <a:pt x="22260" y="21573"/>
                    <a:pt x="22091" y="21685"/>
                    <a:pt x="21893" y="21687"/>
                  </a:cubicBezTo>
                  <a:cubicBezTo>
                    <a:pt x="21891" y="21687"/>
                    <a:pt x="21888" y="21687"/>
                    <a:pt x="21886" y="21687"/>
                  </a:cubicBezTo>
                  <a:cubicBezTo>
                    <a:pt x="21647" y="21687"/>
                    <a:pt x="21414" y="21543"/>
                    <a:pt x="21203" y="21445"/>
                  </a:cubicBezTo>
                  <a:cubicBezTo>
                    <a:pt x="20474" y="21105"/>
                    <a:pt x="19746" y="20764"/>
                    <a:pt x="19020" y="20420"/>
                  </a:cubicBezTo>
                  <a:cubicBezTo>
                    <a:pt x="16109" y="19043"/>
                    <a:pt x="13200" y="17669"/>
                    <a:pt x="10289" y="16297"/>
                  </a:cubicBezTo>
                  <a:cubicBezTo>
                    <a:pt x="7051" y="14770"/>
                    <a:pt x="3812" y="13233"/>
                    <a:pt x="552" y="11750"/>
                  </a:cubicBezTo>
                  <a:cubicBezTo>
                    <a:pt x="582" y="11679"/>
                    <a:pt x="627" y="11613"/>
                    <a:pt x="680" y="11554"/>
                  </a:cubicBezTo>
                  <a:cubicBezTo>
                    <a:pt x="2423" y="10488"/>
                    <a:pt x="4193" y="9464"/>
                    <a:pt x="5951" y="8423"/>
                  </a:cubicBezTo>
                  <a:cubicBezTo>
                    <a:pt x="7704" y="7385"/>
                    <a:pt x="9464" y="6363"/>
                    <a:pt x="11239" y="5365"/>
                  </a:cubicBezTo>
                  <a:cubicBezTo>
                    <a:pt x="13031" y="4360"/>
                    <a:pt x="14811" y="3335"/>
                    <a:pt x="16607" y="2340"/>
                  </a:cubicBezTo>
                  <a:cubicBezTo>
                    <a:pt x="17494" y="1849"/>
                    <a:pt x="18380" y="1354"/>
                    <a:pt x="19276" y="879"/>
                  </a:cubicBezTo>
                  <a:cubicBezTo>
                    <a:pt x="19702" y="653"/>
                    <a:pt x="20136" y="466"/>
                    <a:pt x="20622" y="466"/>
                  </a:cubicBezTo>
                  <a:close/>
                  <a:moveTo>
                    <a:pt x="42191" y="8336"/>
                  </a:moveTo>
                  <a:lnTo>
                    <a:pt x="42191" y="8336"/>
                  </a:lnTo>
                  <a:cubicBezTo>
                    <a:pt x="42143" y="8784"/>
                    <a:pt x="42052" y="9230"/>
                    <a:pt x="41987" y="9671"/>
                  </a:cubicBezTo>
                  <a:cubicBezTo>
                    <a:pt x="41907" y="10193"/>
                    <a:pt x="41831" y="10716"/>
                    <a:pt x="41751" y="11238"/>
                  </a:cubicBezTo>
                  <a:cubicBezTo>
                    <a:pt x="41433" y="13309"/>
                    <a:pt x="41117" y="15378"/>
                    <a:pt x="40801" y="17447"/>
                  </a:cubicBezTo>
                  <a:cubicBezTo>
                    <a:pt x="40730" y="17908"/>
                    <a:pt x="40677" y="18382"/>
                    <a:pt x="40519" y="18822"/>
                  </a:cubicBezTo>
                  <a:cubicBezTo>
                    <a:pt x="40357" y="19269"/>
                    <a:pt x="40037" y="19613"/>
                    <a:pt x="39681" y="19915"/>
                  </a:cubicBezTo>
                  <a:cubicBezTo>
                    <a:pt x="38939" y="20548"/>
                    <a:pt x="38144" y="21123"/>
                    <a:pt x="37365" y="21711"/>
                  </a:cubicBezTo>
                  <a:cubicBezTo>
                    <a:pt x="34208" y="24100"/>
                    <a:pt x="30961" y="26372"/>
                    <a:pt x="27639" y="28528"/>
                  </a:cubicBezTo>
                  <a:cubicBezTo>
                    <a:pt x="25972" y="29610"/>
                    <a:pt x="24283" y="30663"/>
                    <a:pt x="22574" y="31681"/>
                  </a:cubicBezTo>
                  <a:cubicBezTo>
                    <a:pt x="22166" y="31926"/>
                    <a:pt x="21757" y="32171"/>
                    <a:pt x="21340" y="32401"/>
                  </a:cubicBezTo>
                  <a:cubicBezTo>
                    <a:pt x="20985" y="32601"/>
                    <a:pt x="20633" y="32751"/>
                    <a:pt x="20239" y="32751"/>
                  </a:cubicBezTo>
                  <a:cubicBezTo>
                    <a:pt x="20154" y="32751"/>
                    <a:pt x="20067" y="32744"/>
                    <a:pt x="19978" y="32729"/>
                  </a:cubicBezTo>
                  <a:cubicBezTo>
                    <a:pt x="19500" y="32647"/>
                    <a:pt x="19030" y="32462"/>
                    <a:pt x="18577" y="32293"/>
                  </a:cubicBezTo>
                  <a:cubicBezTo>
                    <a:pt x="18113" y="32121"/>
                    <a:pt x="17651" y="31933"/>
                    <a:pt x="17197" y="31729"/>
                  </a:cubicBezTo>
                  <a:cubicBezTo>
                    <a:pt x="15351" y="30901"/>
                    <a:pt x="13568" y="29927"/>
                    <a:pt x="11786" y="28974"/>
                  </a:cubicBezTo>
                  <a:cubicBezTo>
                    <a:pt x="9970" y="28004"/>
                    <a:pt x="8168" y="27010"/>
                    <a:pt x="6377" y="25995"/>
                  </a:cubicBezTo>
                  <a:cubicBezTo>
                    <a:pt x="5492" y="25490"/>
                    <a:pt x="4607" y="24981"/>
                    <a:pt x="3726" y="24465"/>
                  </a:cubicBezTo>
                  <a:cubicBezTo>
                    <a:pt x="3312" y="24226"/>
                    <a:pt x="2880" y="23998"/>
                    <a:pt x="2488" y="23721"/>
                  </a:cubicBezTo>
                  <a:cubicBezTo>
                    <a:pt x="2109" y="23450"/>
                    <a:pt x="1904" y="23095"/>
                    <a:pt x="1805" y="22643"/>
                  </a:cubicBezTo>
                  <a:cubicBezTo>
                    <a:pt x="1700" y="22152"/>
                    <a:pt x="1658" y="21641"/>
                    <a:pt x="1591" y="21142"/>
                  </a:cubicBezTo>
                  <a:cubicBezTo>
                    <a:pt x="1520" y="20615"/>
                    <a:pt x="1452" y="20091"/>
                    <a:pt x="1382" y="19566"/>
                  </a:cubicBezTo>
                  <a:cubicBezTo>
                    <a:pt x="1244" y="18535"/>
                    <a:pt x="1117" y="17504"/>
                    <a:pt x="1000" y="16468"/>
                  </a:cubicBezTo>
                  <a:cubicBezTo>
                    <a:pt x="883" y="15437"/>
                    <a:pt x="771" y="14404"/>
                    <a:pt x="650" y="13373"/>
                  </a:cubicBezTo>
                  <a:cubicBezTo>
                    <a:pt x="596" y="12937"/>
                    <a:pt x="473" y="12446"/>
                    <a:pt x="502" y="12000"/>
                  </a:cubicBezTo>
                  <a:lnTo>
                    <a:pt x="502" y="12000"/>
                  </a:lnTo>
                  <a:cubicBezTo>
                    <a:pt x="3409" y="13430"/>
                    <a:pt x="6339" y="14821"/>
                    <a:pt x="9263" y="16212"/>
                  </a:cubicBezTo>
                  <a:cubicBezTo>
                    <a:pt x="12235" y="17627"/>
                    <a:pt x="15206" y="19039"/>
                    <a:pt x="18177" y="20449"/>
                  </a:cubicBezTo>
                  <a:cubicBezTo>
                    <a:pt x="18922" y="20802"/>
                    <a:pt x="19665" y="21152"/>
                    <a:pt x="20408" y="21509"/>
                  </a:cubicBezTo>
                  <a:cubicBezTo>
                    <a:pt x="20873" y="21732"/>
                    <a:pt x="21386" y="22086"/>
                    <a:pt x="21911" y="22086"/>
                  </a:cubicBezTo>
                  <a:cubicBezTo>
                    <a:pt x="22058" y="22086"/>
                    <a:pt x="22206" y="22058"/>
                    <a:pt x="22354" y="21993"/>
                  </a:cubicBezTo>
                  <a:cubicBezTo>
                    <a:pt x="22671" y="21852"/>
                    <a:pt x="22960" y="21631"/>
                    <a:pt x="23253" y="21446"/>
                  </a:cubicBezTo>
                  <a:cubicBezTo>
                    <a:pt x="23603" y="21221"/>
                    <a:pt x="23947" y="20988"/>
                    <a:pt x="24303" y="20768"/>
                  </a:cubicBezTo>
                  <a:cubicBezTo>
                    <a:pt x="24980" y="20347"/>
                    <a:pt x="25649" y="19915"/>
                    <a:pt x="26326" y="19490"/>
                  </a:cubicBezTo>
                  <a:cubicBezTo>
                    <a:pt x="28964" y="17829"/>
                    <a:pt x="31568" y="16108"/>
                    <a:pt x="34120" y="14310"/>
                  </a:cubicBezTo>
                  <a:cubicBezTo>
                    <a:pt x="36854" y="12384"/>
                    <a:pt x="39556" y="10399"/>
                    <a:pt x="42191" y="8336"/>
                  </a:cubicBezTo>
                  <a:close/>
                  <a:moveTo>
                    <a:pt x="20624" y="0"/>
                  </a:moveTo>
                  <a:cubicBezTo>
                    <a:pt x="20306" y="0"/>
                    <a:pt x="19989" y="49"/>
                    <a:pt x="19677" y="173"/>
                  </a:cubicBezTo>
                  <a:cubicBezTo>
                    <a:pt x="19216" y="358"/>
                    <a:pt x="18786" y="625"/>
                    <a:pt x="18351" y="865"/>
                  </a:cubicBezTo>
                  <a:cubicBezTo>
                    <a:pt x="17881" y="1125"/>
                    <a:pt x="17415" y="1384"/>
                    <a:pt x="16947" y="1647"/>
                  </a:cubicBezTo>
                  <a:cubicBezTo>
                    <a:pt x="16027" y="2159"/>
                    <a:pt x="15108" y="2678"/>
                    <a:pt x="14193" y="3199"/>
                  </a:cubicBezTo>
                  <a:cubicBezTo>
                    <a:pt x="12344" y="4252"/>
                    <a:pt x="10518" y="5336"/>
                    <a:pt x="8692" y="6422"/>
                  </a:cubicBezTo>
                  <a:cubicBezTo>
                    <a:pt x="8627" y="6460"/>
                    <a:pt x="8567" y="6497"/>
                    <a:pt x="8504" y="6534"/>
                  </a:cubicBezTo>
                  <a:cubicBezTo>
                    <a:pt x="7841" y="6890"/>
                    <a:pt x="7171" y="7236"/>
                    <a:pt x="6516" y="7606"/>
                  </a:cubicBezTo>
                  <a:cubicBezTo>
                    <a:pt x="5569" y="8140"/>
                    <a:pt x="4630" y="8691"/>
                    <a:pt x="3691" y="9241"/>
                  </a:cubicBezTo>
                  <a:cubicBezTo>
                    <a:pt x="2768" y="9783"/>
                    <a:pt x="1845" y="10326"/>
                    <a:pt x="926" y="10871"/>
                  </a:cubicBezTo>
                  <a:cubicBezTo>
                    <a:pt x="582" y="11074"/>
                    <a:pt x="226" y="11279"/>
                    <a:pt x="118" y="11692"/>
                  </a:cubicBezTo>
                  <a:cubicBezTo>
                    <a:pt x="1" y="12140"/>
                    <a:pt x="136" y="12655"/>
                    <a:pt x="194" y="13102"/>
                  </a:cubicBezTo>
                  <a:cubicBezTo>
                    <a:pt x="459" y="15258"/>
                    <a:pt x="754" y="17408"/>
                    <a:pt x="990" y="19568"/>
                  </a:cubicBezTo>
                  <a:cubicBezTo>
                    <a:pt x="1105" y="20601"/>
                    <a:pt x="1168" y="21652"/>
                    <a:pt x="1340" y="22679"/>
                  </a:cubicBezTo>
                  <a:cubicBezTo>
                    <a:pt x="1410" y="23100"/>
                    <a:pt x="1559" y="23503"/>
                    <a:pt x="1858" y="23818"/>
                  </a:cubicBezTo>
                  <a:cubicBezTo>
                    <a:pt x="2155" y="24131"/>
                    <a:pt x="2553" y="24340"/>
                    <a:pt x="2923" y="24559"/>
                  </a:cubicBezTo>
                  <a:cubicBezTo>
                    <a:pt x="6607" y="26729"/>
                    <a:pt x="10349" y="28807"/>
                    <a:pt x="14141" y="30786"/>
                  </a:cubicBezTo>
                  <a:cubicBezTo>
                    <a:pt x="15063" y="31266"/>
                    <a:pt x="15989" y="31742"/>
                    <a:pt x="16937" y="32172"/>
                  </a:cubicBezTo>
                  <a:cubicBezTo>
                    <a:pt x="17385" y="32372"/>
                    <a:pt x="17834" y="32569"/>
                    <a:pt x="18290" y="32748"/>
                  </a:cubicBezTo>
                  <a:cubicBezTo>
                    <a:pt x="18754" y="32932"/>
                    <a:pt x="19242" y="33142"/>
                    <a:pt x="19734" y="33230"/>
                  </a:cubicBezTo>
                  <a:cubicBezTo>
                    <a:pt x="19887" y="33257"/>
                    <a:pt x="20036" y="33271"/>
                    <a:pt x="20184" y="33271"/>
                  </a:cubicBezTo>
                  <a:cubicBezTo>
                    <a:pt x="20482" y="33271"/>
                    <a:pt x="20772" y="33214"/>
                    <a:pt x="21061" y="33089"/>
                  </a:cubicBezTo>
                  <a:cubicBezTo>
                    <a:pt x="21503" y="32902"/>
                    <a:pt x="21905" y="32625"/>
                    <a:pt x="22317" y="32378"/>
                  </a:cubicBezTo>
                  <a:cubicBezTo>
                    <a:pt x="23192" y="31855"/>
                    <a:pt x="24065" y="31324"/>
                    <a:pt x="24930" y="30787"/>
                  </a:cubicBezTo>
                  <a:cubicBezTo>
                    <a:pt x="28445" y="28611"/>
                    <a:pt x="31876" y="26303"/>
                    <a:pt x="35223" y="23874"/>
                  </a:cubicBezTo>
                  <a:cubicBezTo>
                    <a:pt x="36062" y="23266"/>
                    <a:pt x="36895" y="22649"/>
                    <a:pt x="37723" y="22023"/>
                  </a:cubicBezTo>
                  <a:cubicBezTo>
                    <a:pt x="38503" y="21435"/>
                    <a:pt x="39310" y="20862"/>
                    <a:pt x="40050" y="20225"/>
                  </a:cubicBezTo>
                  <a:cubicBezTo>
                    <a:pt x="40389" y="19935"/>
                    <a:pt x="40692" y="19599"/>
                    <a:pt x="40880" y="19187"/>
                  </a:cubicBezTo>
                  <a:cubicBezTo>
                    <a:pt x="41080" y="18747"/>
                    <a:pt x="41150" y="18265"/>
                    <a:pt x="41219" y="17791"/>
                  </a:cubicBezTo>
                  <a:cubicBezTo>
                    <a:pt x="41382" y="16712"/>
                    <a:pt x="41546" y="15631"/>
                    <a:pt x="41709" y="14550"/>
                  </a:cubicBezTo>
                  <a:cubicBezTo>
                    <a:pt x="41868" y="13487"/>
                    <a:pt x="42029" y="12425"/>
                    <a:pt x="42189" y="11364"/>
                  </a:cubicBezTo>
                  <a:cubicBezTo>
                    <a:pt x="42345" y="10314"/>
                    <a:pt x="42558" y="9264"/>
                    <a:pt x="42666" y="8210"/>
                  </a:cubicBezTo>
                  <a:cubicBezTo>
                    <a:pt x="42708" y="7806"/>
                    <a:pt x="42549" y="7489"/>
                    <a:pt x="42180" y="7311"/>
                  </a:cubicBezTo>
                  <a:cubicBezTo>
                    <a:pt x="41740" y="7101"/>
                    <a:pt x="41260" y="6958"/>
                    <a:pt x="40807" y="6787"/>
                  </a:cubicBezTo>
                  <a:cubicBezTo>
                    <a:pt x="39776" y="6401"/>
                    <a:pt x="38746" y="6017"/>
                    <a:pt x="37715" y="5632"/>
                  </a:cubicBezTo>
                  <a:cubicBezTo>
                    <a:pt x="33713" y="4133"/>
                    <a:pt x="29726" y="2552"/>
                    <a:pt x="25649" y="1264"/>
                  </a:cubicBezTo>
                  <a:cubicBezTo>
                    <a:pt x="24657" y="951"/>
                    <a:pt x="23660" y="659"/>
                    <a:pt x="22655" y="396"/>
                  </a:cubicBezTo>
                  <a:cubicBezTo>
                    <a:pt x="21993" y="222"/>
                    <a:pt x="21305" y="0"/>
                    <a:pt x="20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35"/>
            <p:cNvSpPr/>
            <p:nvPr/>
          </p:nvSpPr>
          <p:spPr>
            <a:xfrm>
              <a:off x="2556593" y="1857227"/>
              <a:ext cx="1315868" cy="660982"/>
            </a:xfrm>
            <a:custGeom>
              <a:rect b="b" l="l" r="r" t="t"/>
              <a:pathLst>
                <a:path extrusionOk="0" h="19170" w="38166">
                  <a:moveTo>
                    <a:pt x="21717" y="2042"/>
                  </a:moveTo>
                  <a:cubicBezTo>
                    <a:pt x="21907" y="2042"/>
                    <a:pt x="22091" y="2111"/>
                    <a:pt x="22216" y="2261"/>
                  </a:cubicBezTo>
                  <a:cubicBezTo>
                    <a:pt x="22309" y="2374"/>
                    <a:pt x="22366" y="2512"/>
                    <a:pt x="22410" y="2650"/>
                  </a:cubicBezTo>
                  <a:cubicBezTo>
                    <a:pt x="22423" y="2687"/>
                    <a:pt x="22430" y="2726"/>
                    <a:pt x="22441" y="2764"/>
                  </a:cubicBezTo>
                  <a:cubicBezTo>
                    <a:pt x="22432" y="2757"/>
                    <a:pt x="22426" y="2749"/>
                    <a:pt x="22419" y="2741"/>
                  </a:cubicBezTo>
                  <a:cubicBezTo>
                    <a:pt x="22288" y="2634"/>
                    <a:pt x="22146" y="2588"/>
                    <a:pt x="22007" y="2588"/>
                  </a:cubicBezTo>
                  <a:cubicBezTo>
                    <a:pt x="21748" y="2588"/>
                    <a:pt x="21497" y="2747"/>
                    <a:pt x="21328" y="2975"/>
                  </a:cubicBezTo>
                  <a:cubicBezTo>
                    <a:pt x="21124" y="3254"/>
                    <a:pt x="21039" y="3594"/>
                    <a:pt x="21007" y="3934"/>
                  </a:cubicBezTo>
                  <a:cubicBezTo>
                    <a:pt x="20991" y="3868"/>
                    <a:pt x="20976" y="3802"/>
                    <a:pt x="20956" y="3736"/>
                  </a:cubicBezTo>
                  <a:cubicBezTo>
                    <a:pt x="20896" y="3545"/>
                    <a:pt x="20806" y="3361"/>
                    <a:pt x="20679" y="3209"/>
                  </a:cubicBezTo>
                  <a:cubicBezTo>
                    <a:pt x="20703" y="3084"/>
                    <a:pt x="20762" y="2954"/>
                    <a:pt x="20804" y="2833"/>
                  </a:cubicBezTo>
                  <a:cubicBezTo>
                    <a:pt x="20846" y="2705"/>
                    <a:pt x="20893" y="2585"/>
                    <a:pt x="20966" y="2471"/>
                  </a:cubicBezTo>
                  <a:cubicBezTo>
                    <a:pt x="21106" y="2257"/>
                    <a:pt x="21322" y="2101"/>
                    <a:pt x="21577" y="2054"/>
                  </a:cubicBezTo>
                  <a:cubicBezTo>
                    <a:pt x="21623" y="2046"/>
                    <a:pt x="21670" y="2042"/>
                    <a:pt x="21717" y="2042"/>
                  </a:cubicBezTo>
                  <a:close/>
                  <a:moveTo>
                    <a:pt x="19135" y="2379"/>
                  </a:moveTo>
                  <a:cubicBezTo>
                    <a:pt x="19589" y="2379"/>
                    <a:pt x="20032" y="2511"/>
                    <a:pt x="20448" y="2735"/>
                  </a:cubicBezTo>
                  <a:cubicBezTo>
                    <a:pt x="20432" y="2802"/>
                    <a:pt x="20420" y="2872"/>
                    <a:pt x="20416" y="2938"/>
                  </a:cubicBezTo>
                  <a:cubicBezTo>
                    <a:pt x="20415" y="2954"/>
                    <a:pt x="20419" y="2970"/>
                    <a:pt x="20419" y="2984"/>
                  </a:cubicBezTo>
                  <a:cubicBezTo>
                    <a:pt x="20251" y="2890"/>
                    <a:pt x="20073" y="2847"/>
                    <a:pt x="19898" y="2847"/>
                  </a:cubicBezTo>
                  <a:cubicBezTo>
                    <a:pt x="19467" y="2847"/>
                    <a:pt x="19053" y="3108"/>
                    <a:pt x="18838" y="3512"/>
                  </a:cubicBezTo>
                  <a:cubicBezTo>
                    <a:pt x="18743" y="3688"/>
                    <a:pt x="18691" y="3881"/>
                    <a:pt x="18672" y="4082"/>
                  </a:cubicBezTo>
                  <a:cubicBezTo>
                    <a:pt x="18660" y="4229"/>
                    <a:pt x="18676" y="4364"/>
                    <a:pt x="18703" y="4500"/>
                  </a:cubicBezTo>
                  <a:cubicBezTo>
                    <a:pt x="18644" y="4481"/>
                    <a:pt x="18583" y="4468"/>
                    <a:pt x="18521" y="4459"/>
                  </a:cubicBezTo>
                  <a:cubicBezTo>
                    <a:pt x="18518" y="4428"/>
                    <a:pt x="18509" y="4399"/>
                    <a:pt x="18487" y="4369"/>
                  </a:cubicBezTo>
                  <a:cubicBezTo>
                    <a:pt x="18140" y="3905"/>
                    <a:pt x="17609" y="3714"/>
                    <a:pt x="17055" y="3686"/>
                  </a:cubicBezTo>
                  <a:cubicBezTo>
                    <a:pt x="17244" y="3080"/>
                    <a:pt x="17879" y="2650"/>
                    <a:pt x="18461" y="2478"/>
                  </a:cubicBezTo>
                  <a:cubicBezTo>
                    <a:pt x="18687" y="2411"/>
                    <a:pt x="18912" y="2379"/>
                    <a:pt x="19135" y="2379"/>
                  </a:cubicBezTo>
                  <a:close/>
                  <a:moveTo>
                    <a:pt x="19900" y="3147"/>
                  </a:moveTo>
                  <a:cubicBezTo>
                    <a:pt x="19920" y="3147"/>
                    <a:pt x="19941" y="3148"/>
                    <a:pt x="19961" y="3150"/>
                  </a:cubicBezTo>
                  <a:cubicBezTo>
                    <a:pt x="20300" y="3177"/>
                    <a:pt x="20500" y="3432"/>
                    <a:pt x="20591" y="3736"/>
                  </a:cubicBezTo>
                  <a:cubicBezTo>
                    <a:pt x="20637" y="3892"/>
                    <a:pt x="20665" y="4056"/>
                    <a:pt x="20692" y="4217"/>
                  </a:cubicBezTo>
                  <a:cubicBezTo>
                    <a:pt x="20707" y="4301"/>
                    <a:pt x="20721" y="4386"/>
                    <a:pt x="20733" y="4472"/>
                  </a:cubicBezTo>
                  <a:cubicBezTo>
                    <a:pt x="20578" y="4291"/>
                    <a:pt x="20382" y="4177"/>
                    <a:pt x="20128" y="4177"/>
                  </a:cubicBezTo>
                  <a:cubicBezTo>
                    <a:pt x="20127" y="4177"/>
                    <a:pt x="20126" y="4177"/>
                    <a:pt x="20125" y="4177"/>
                  </a:cubicBezTo>
                  <a:cubicBezTo>
                    <a:pt x="19878" y="4181"/>
                    <a:pt x="19601" y="4246"/>
                    <a:pt x="19394" y="4384"/>
                  </a:cubicBezTo>
                  <a:cubicBezTo>
                    <a:pt x="19250" y="4479"/>
                    <a:pt x="19154" y="4603"/>
                    <a:pt x="19089" y="4739"/>
                  </a:cubicBezTo>
                  <a:cubicBezTo>
                    <a:pt x="19039" y="4691"/>
                    <a:pt x="18981" y="4649"/>
                    <a:pt x="18921" y="4611"/>
                  </a:cubicBezTo>
                  <a:cubicBezTo>
                    <a:pt x="18912" y="4516"/>
                    <a:pt x="18921" y="4423"/>
                    <a:pt x="18927" y="4329"/>
                  </a:cubicBezTo>
                  <a:cubicBezTo>
                    <a:pt x="18931" y="4225"/>
                    <a:pt x="18941" y="4126"/>
                    <a:pt x="18963" y="4025"/>
                  </a:cubicBezTo>
                  <a:cubicBezTo>
                    <a:pt x="19002" y="3856"/>
                    <a:pt x="19065" y="3699"/>
                    <a:pt x="19164" y="3554"/>
                  </a:cubicBezTo>
                  <a:cubicBezTo>
                    <a:pt x="19332" y="3313"/>
                    <a:pt x="19603" y="3147"/>
                    <a:pt x="19900" y="3147"/>
                  </a:cubicBezTo>
                  <a:close/>
                  <a:moveTo>
                    <a:pt x="18685" y="381"/>
                  </a:moveTo>
                  <a:lnTo>
                    <a:pt x="18685" y="381"/>
                  </a:lnTo>
                  <a:cubicBezTo>
                    <a:pt x="18675" y="440"/>
                    <a:pt x="18666" y="497"/>
                    <a:pt x="18669" y="559"/>
                  </a:cubicBezTo>
                  <a:cubicBezTo>
                    <a:pt x="18672" y="658"/>
                    <a:pt x="18672" y="760"/>
                    <a:pt x="18679" y="859"/>
                  </a:cubicBezTo>
                  <a:cubicBezTo>
                    <a:pt x="18686" y="979"/>
                    <a:pt x="18697" y="1100"/>
                    <a:pt x="18708" y="1220"/>
                  </a:cubicBezTo>
                  <a:cubicBezTo>
                    <a:pt x="18676" y="1202"/>
                    <a:pt x="18646" y="1188"/>
                    <a:pt x="18607" y="1178"/>
                  </a:cubicBezTo>
                  <a:cubicBezTo>
                    <a:pt x="18558" y="1167"/>
                    <a:pt x="18511" y="1162"/>
                    <a:pt x="18465" y="1162"/>
                  </a:cubicBezTo>
                  <a:cubicBezTo>
                    <a:pt x="18169" y="1162"/>
                    <a:pt x="17923" y="1373"/>
                    <a:pt x="17728" y="1582"/>
                  </a:cubicBezTo>
                  <a:cubicBezTo>
                    <a:pt x="17585" y="1732"/>
                    <a:pt x="17401" y="1961"/>
                    <a:pt x="17171" y="1961"/>
                  </a:cubicBezTo>
                  <a:cubicBezTo>
                    <a:pt x="17149" y="1961"/>
                    <a:pt x="17127" y="1959"/>
                    <a:pt x="17104" y="1954"/>
                  </a:cubicBezTo>
                  <a:cubicBezTo>
                    <a:pt x="16935" y="1922"/>
                    <a:pt x="16808" y="1780"/>
                    <a:pt x="16628" y="1773"/>
                  </a:cubicBezTo>
                  <a:cubicBezTo>
                    <a:pt x="16620" y="1773"/>
                    <a:pt x="16612" y="1772"/>
                    <a:pt x="16604" y="1772"/>
                  </a:cubicBezTo>
                  <a:cubicBezTo>
                    <a:pt x="16263" y="1772"/>
                    <a:pt x="16089" y="2101"/>
                    <a:pt x="15940" y="2359"/>
                  </a:cubicBezTo>
                  <a:cubicBezTo>
                    <a:pt x="15787" y="2624"/>
                    <a:pt x="15625" y="2620"/>
                    <a:pt x="15352" y="2643"/>
                  </a:cubicBezTo>
                  <a:cubicBezTo>
                    <a:pt x="15198" y="2656"/>
                    <a:pt x="15052" y="2703"/>
                    <a:pt x="14913" y="2768"/>
                  </a:cubicBezTo>
                  <a:cubicBezTo>
                    <a:pt x="14600" y="2921"/>
                    <a:pt x="14347" y="3165"/>
                    <a:pt x="14144" y="3444"/>
                  </a:cubicBezTo>
                  <a:cubicBezTo>
                    <a:pt x="14000" y="3645"/>
                    <a:pt x="13911" y="3972"/>
                    <a:pt x="13628" y="3995"/>
                  </a:cubicBezTo>
                  <a:cubicBezTo>
                    <a:pt x="13590" y="3998"/>
                    <a:pt x="13554" y="3999"/>
                    <a:pt x="13519" y="3999"/>
                  </a:cubicBezTo>
                  <a:cubicBezTo>
                    <a:pt x="13474" y="3999"/>
                    <a:pt x="13431" y="3998"/>
                    <a:pt x="13389" y="3998"/>
                  </a:cubicBezTo>
                  <a:cubicBezTo>
                    <a:pt x="13288" y="3998"/>
                    <a:pt x="13191" y="4005"/>
                    <a:pt x="13082" y="4056"/>
                  </a:cubicBezTo>
                  <a:cubicBezTo>
                    <a:pt x="12762" y="4205"/>
                    <a:pt x="12569" y="4532"/>
                    <a:pt x="12569" y="4880"/>
                  </a:cubicBezTo>
                  <a:cubicBezTo>
                    <a:pt x="12134" y="4694"/>
                    <a:pt x="11698" y="4514"/>
                    <a:pt x="11259" y="4339"/>
                  </a:cubicBezTo>
                  <a:cubicBezTo>
                    <a:pt x="12338" y="3751"/>
                    <a:pt x="13413" y="3163"/>
                    <a:pt x="14491" y="2575"/>
                  </a:cubicBezTo>
                  <a:cubicBezTo>
                    <a:pt x="15662" y="1936"/>
                    <a:pt x="16836" y="1291"/>
                    <a:pt x="18010" y="653"/>
                  </a:cubicBezTo>
                  <a:cubicBezTo>
                    <a:pt x="18230" y="536"/>
                    <a:pt x="18446" y="422"/>
                    <a:pt x="18685" y="381"/>
                  </a:cubicBezTo>
                  <a:close/>
                  <a:moveTo>
                    <a:pt x="26401" y="4003"/>
                  </a:moveTo>
                  <a:cubicBezTo>
                    <a:pt x="26878" y="4003"/>
                    <a:pt x="27367" y="4063"/>
                    <a:pt x="27821" y="4173"/>
                  </a:cubicBezTo>
                  <a:cubicBezTo>
                    <a:pt x="27912" y="4196"/>
                    <a:pt x="27987" y="4228"/>
                    <a:pt x="28050" y="4262"/>
                  </a:cubicBezTo>
                  <a:cubicBezTo>
                    <a:pt x="27136" y="4778"/>
                    <a:pt x="26132" y="5047"/>
                    <a:pt x="25110" y="5047"/>
                  </a:cubicBezTo>
                  <a:cubicBezTo>
                    <a:pt x="24620" y="5047"/>
                    <a:pt x="24127" y="4986"/>
                    <a:pt x="23638" y="4860"/>
                  </a:cubicBezTo>
                  <a:cubicBezTo>
                    <a:pt x="23640" y="4856"/>
                    <a:pt x="23642" y="4849"/>
                    <a:pt x="23644" y="4844"/>
                  </a:cubicBezTo>
                  <a:cubicBezTo>
                    <a:pt x="23778" y="4595"/>
                    <a:pt x="24043" y="4468"/>
                    <a:pt x="24296" y="4374"/>
                  </a:cubicBezTo>
                  <a:cubicBezTo>
                    <a:pt x="24863" y="4170"/>
                    <a:pt x="25480" y="4051"/>
                    <a:pt x="26079" y="4012"/>
                  </a:cubicBezTo>
                  <a:cubicBezTo>
                    <a:pt x="26185" y="4006"/>
                    <a:pt x="26293" y="4003"/>
                    <a:pt x="26401" y="4003"/>
                  </a:cubicBezTo>
                  <a:close/>
                  <a:moveTo>
                    <a:pt x="18446" y="1479"/>
                  </a:moveTo>
                  <a:cubicBezTo>
                    <a:pt x="18578" y="1479"/>
                    <a:pt x="18637" y="1571"/>
                    <a:pt x="18736" y="1667"/>
                  </a:cubicBezTo>
                  <a:cubicBezTo>
                    <a:pt x="18848" y="1773"/>
                    <a:pt x="18970" y="1814"/>
                    <a:pt x="19094" y="1814"/>
                  </a:cubicBezTo>
                  <a:cubicBezTo>
                    <a:pt x="19295" y="1814"/>
                    <a:pt x="19503" y="1707"/>
                    <a:pt x="19687" y="1603"/>
                  </a:cubicBezTo>
                  <a:cubicBezTo>
                    <a:pt x="19789" y="1546"/>
                    <a:pt x="19882" y="1501"/>
                    <a:pt x="19976" y="1501"/>
                  </a:cubicBezTo>
                  <a:cubicBezTo>
                    <a:pt x="20042" y="1501"/>
                    <a:pt x="20109" y="1524"/>
                    <a:pt x="20180" y="1580"/>
                  </a:cubicBezTo>
                  <a:cubicBezTo>
                    <a:pt x="20255" y="1641"/>
                    <a:pt x="20321" y="1702"/>
                    <a:pt x="20406" y="1744"/>
                  </a:cubicBezTo>
                  <a:cubicBezTo>
                    <a:pt x="20503" y="1791"/>
                    <a:pt x="20929" y="1798"/>
                    <a:pt x="20941" y="1912"/>
                  </a:cubicBezTo>
                  <a:cubicBezTo>
                    <a:pt x="20945" y="1926"/>
                    <a:pt x="20948" y="1934"/>
                    <a:pt x="20952" y="1945"/>
                  </a:cubicBezTo>
                  <a:cubicBezTo>
                    <a:pt x="20848" y="2025"/>
                    <a:pt x="20755" y="2121"/>
                    <a:pt x="20679" y="2229"/>
                  </a:cubicBezTo>
                  <a:cubicBezTo>
                    <a:pt x="20654" y="2261"/>
                    <a:pt x="20637" y="2299"/>
                    <a:pt x="20614" y="2334"/>
                  </a:cubicBezTo>
                  <a:cubicBezTo>
                    <a:pt x="20214" y="2111"/>
                    <a:pt x="19747" y="2001"/>
                    <a:pt x="19282" y="2001"/>
                  </a:cubicBezTo>
                  <a:cubicBezTo>
                    <a:pt x="18938" y="2001"/>
                    <a:pt x="18596" y="2061"/>
                    <a:pt x="18282" y="2181"/>
                  </a:cubicBezTo>
                  <a:cubicBezTo>
                    <a:pt x="17661" y="2417"/>
                    <a:pt x="16844" y="2957"/>
                    <a:pt x="16759" y="3683"/>
                  </a:cubicBezTo>
                  <a:cubicBezTo>
                    <a:pt x="16426" y="3696"/>
                    <a:pt x="16091" y="3759"/>
                    <a:pt x="15795" y="3849"/>
                  </a:cubicBezTo>
                  <a:cubicBezTo>
                    <a:pt x="15041" y="4073"/>
                    <a:pt x="14102" y="4624"/>
                    <a:pt x="13897" y="5451"/>
                  </a:cubicBezTo>
                  <a:cubicBezTo>
                    <a:pt x="13547" y="5297"/>
                    <a:pt x="13198" y="5145"/>
                    <a:pt x="12848" y="4995"/>
                  </a:cubicBezTo>
                  <a:cubicBezTo>
                    <a:pt x="12868" y="4970"/>
                    <a:pt x="12884" y="4941"/>
                    <a:pt x="12881" y="4899"/>
                  </a:cubicBezTo>
                  <a:cubicBezTo>
                    <a:pt x="12877" y="4655"/>
                    <a:pt x="13009" y="4428"/>
                    <a:pt x="13234" y="4319"/>
                  </a:cubicBezTo>
                  <a:cubicBezTo>
                    <a:pt x="13332" y="4272"/>
                    <a:pt x="13434" y="4268"/>
                    <a:pt x="13537" y="4268"/>
                  </a:cubicBezTo>
                  <a:cubicBezTo>
                    <a:pt x="13554" y="4268"/>
                    <a:pt x="13571" y="4268"/>
                    <a:pt x="13587" y="4268"/>
                  </a:cubicBezTo>
                  <a:cubicBezTo>
                    <a:pt x="13686" y="4268"/>
                    <a:pt x="13783" y="4265"/>
                    <a:pt x="13876" y="4223"/>
                  </a:cubicBezTo>
                  <a:cubicBezTo>
                    <a:pt x="14010" y="4162"/>
                    <a:pt x="14088" y="4041"/>
                    <a:pt x="14160" y="3917"/>
                  </a:cubicBezTo>
                  <a:cubicBezTo>
                    <a:pt x="14277" y="3714"/>
                    <a:pt x="14386" y="3514"/>
                    <a:pt x="14547" y="3338"/>
                  </a:cubicBezTo>
                  <a:cubicBezTo>
                    <a:pt x="14694" y="3177"/>
                    <a:pt x="14869" y="3030"/>
                    <a:pt x="15078" y="2962"/>
                  </a:cubicBezTo>
                  <a:cubicBezTo>
                    <a:pt x="15157" y="2937"/>
                    <a:pt x="15233" y="2930"/>
                    <a:pt x="15308" y="2930"/>
                  </a:cubicBezTo>
                  <a:cubicBezTo>
                    <a:pt x="15420" y="2930"/>
                    <a:pt x="15531" y="2946"/>
                    <a:pt x="15643" y="2946"/>
                  </a:cubicBezTo>
                  <a:cubicBezTo>
                    <a:pt x="15689" y="2946"/>
                    <a:pt x="15735" y="2944"/>
                    <a:pt x="15781" y="2936"/>
                  </a:cubicBezTo>
                  <a:cubicBezTo>
                    <a:pt x="16211" y="2869"/>
                    <a:pt x="16217" y="2437"/>
                    <a:pt x="16484" y="2182"/>
                  </a:cubicBezTo>
                  <a:cubicBezTo>
                    <a:pt x="16532" y="2137"/>
                    <a:pt x="16584" y="2120"/>
                    <a:pt x="16638" y="2120"/>
                  </a:cubicBezTo>
                  <a:cubicBezTo>
                    <a:pt x="16798" y="2120"/>
                    <a:pt x="16980" y="2266"/>
                    <a:pt x="17140" y="2271"/>
                  </a:cubicBezTo>
                  <a:cubicBezTo>
                    <a:pt x="17148" y="2271"/>
                    <a:pt x="17156" y="2271"/>
                    <a:pt x="17164" y="2271"/>
                  </a:cubicBezTo>
                  <a:cubicBezTo>
                    <a:pt x="17318" y="2271"/>
                    <a:pt x="17465" y="2213"/>
                    <a:pt x="17594" y="2130"/>
                  </a:cubicBezTo>
                  <a:cubicBezTo>
                    <a:pt x="17785" y="2006"/>
                    <a:pt x="17910" y="1819"/>
                    <a:pt x="18072" y="1669"/>
                  </a:cubicBezTo>
                  <a:cubicBezTo>
                    <a:pt x="18159" y="1593"/>
                    <a:pt x="18254" y="1516"/>
                    <a:pt x="18368" y="1489"/>
                  </a:cubicBezTo>
                  <a:cubicBezTo>
                    <a:pt x="18397" y="1482"/>
                    <a:pt x="18423" y="1479"/>
                    <a:pt x="18446" y="1479"/>
                  </a:cubicBezTo>
                  <a:close/>
                  <a:moveTo>
                    <a:pt x="23655" y="2559"/>
                  </a:moveTo>
                  <a:cubicBezTo>
                    <a:pt x="23724" y="2559"/>
                    <a:pt x="23792" y="2570"/>
                    <a:pt x="23859" y="2594"/>
                  </a:cubicBezTo>
                  <a:cubicBezTo>
                    <a:pt x="24091" y="2673"/>
                    <a:pt x="24168" y="2905"/>
                    <a:pt x="24190" y="3127"/>
                  </a:cubicBezTo>
                  <a:cubicBezTo>
                    <a:pt x="24222" y="3447"/>
                    <a:pt x="24228" y="3769"/>
                    <a:pt x="24247" y="4085"/>
                  </a:cubicBezTo>
                  <a:cubicBezTo>
                    <a:pt x="24247" y="4092"/>
                    <a:pt x="24249" y="4095"/>
                    <a:pt x="24249" y="4104"/>
                  </a:cubicBezTo>
                  <a:cubicBezTo>
                    <a:pt x="24067" y="4172"/>
                    <a:pt x="23890" y="4254"/>
                    <a:pt x="23733" y="4355"/>
                  </a:cubicBezTo>
                  <a:cubicBezTo>
                    <a:pt x="23491" y="4511"/>
                    <a:pt x="23291" y="4718"/>
                    <a:pt x="23231" y="5007"/>
                  </a:cubicBezTo>
                  <a:cubicBezTo>
                    <a:pt x="23180" y="5245"/>
                    <a:pt x="23226" y="5426"/>
                    <a:pt x="23358" y="5587"/>
                  </a:cubicBezTo>
                  <a:cubicBezTo>
                    <a:pt x="23305" y="5590"/>
                    <a:pt x="23249" y="5593"/>
                    <a:pt x="23196" y="5599"/>
                  </a:cubicBezTo>
                  <a:cubicBezTo>
                    <a:pt x="23139" y="5603"/>
                    <a:pt x="23082" y="5610"/>
                    <a:pt x="23022" y="5618"/>
                  </a:cubicBezTo>
                  <a:cubicBezTo>
                    <a:pt x="23069" y="5385"/>
                    <a:pt x="23054" y="5121"/>
                    <a:pt x="23040" y="4890"/>
                  </a:cubicBezTo>
                  <a:cubicBezTo>
                    <a:pt x="23024" y="4623"/>
                    <a:pt x="22992" y="4356"/>
                    <a:pt x="22947" y="4094"/>
                  </a:cubicBezTo>
                  <a:cubicBezTo>
                    <a:pt x="22909" y="3863"/>
                    <a:pt x="22866" y="3588"/>
                    <a:pt x="22783" y="3334"/>
                  </a:cubicBezTo>
                  <a:cubicBezTo>
                    <a:pt x="22793" y="3324"/>
                    <a:pt x="22802" y="3309"/>
                    <a:pt x="22809" y="3292"/>
                  </a:cubicBezTo>
                  <a:cubicBezTo>
                    <a:pt x="22847" y="3178"/>
                    <a:pt x="22930" y="3061"/>
                    <a:pt x="22999" y="2962"/>
                  </a:cubicBezTo>
                  <a:cubicBezTo>
                    <a:pt x="23066" y="2866"/>
                    <a:pt x="23147" y="2772"/>
                    <a:pt x="23242" y="2702"/>
                  </a:cubicBezTo>
                  <a:cubicBezTo>
                    <a:pt x="23361" y="2611"/>
                    <a:pt x="23507" y="2559"/>
                    <a:pt x="23655" y="2559"/>
                  </a:cubicBezTo>
                  <a:close/>
                  <a:moveTo>
                    <a:pt x="22024" y="2904"/>
                  </a:moveTo>
                  <a:cubicBezTo>
                    <a:pt x="22399" y="2904"/>
                    <a:pt x="22545" y="3696"/>
                    <a:pt x="22596" y="3975"/>
                  </a:cubicBezTo>
                  <a:cubicBezTo>
                    <a:pt x="22649" y="4257"/>
                    <a:pt x="22685" y="4543"/>
                    <a:pt x="22700" y="4830"/>
                  </a:cubicBezTo>
                  <a:cubicBezTo>
                    <a:pt x="22712" y="5102"/>
                    <a:pt x="22686" y="5389"/>
                    <a:pt x="22721" y="5660"/>
                  </a:cubicBezTo>
                  <a:cubicBezTo>
                    <a:pt x="22280" y="5727"/>
                    <a:pt x="21822" y="5849"/>
                    <a:pt x="21448" y="6078"/>
                  </a:cubicBezTo>
                  <a:cubicBezTo>
                    <a:pt x="21420" y="5900"/>
                    <a:pt x="21373" y="5722"/>
                    <a:pt x="21313" y="5545"/>
                  </a:cubicBezTo>
                  <a:cubicBezTo>
                    <a:pt x="21275" y="5113"/>
                    <a:pt x="21266" y="4670"/>
                    <a:pt x="21289" y="4240"/>
                  </a:cubicBezTo>
                  <a:cubicBezTo>
                    <a:pt x="21313" y="3802"/>
                    <a:pt x="21406" y="3276"/>
                    <a:pt x="21788" y="2996"/>
                  </a:cubicBezTo>
                  <a:cubicBezTo>
                    <a:pt x="21875" y="2931"/>
                    <a:pt x="21954" y="2904"/>
                    <a:pt x="22024" y="2904"/>
                  </a:cubicBezTo>
                  <a:close/>
                  <a:moveTo>
                    <a:pt x="29992" y="5631"/>
                  </a:moveTo>
                  <a:cubicBezTo>
                    <a:pt x="30323" y="5631"/>
                    <a:pt x="30725" y="5826"/>
                    <a:pt x="30978" y="5907"/>
                  </a:cubicBezTo>
                  <a:cubicBezTo>
                    <a:pt x="31144" y="5963"/>
                    <a:pt x="31430" y="6010"/>
                    <a:pt x="31673" y="6102"/>
                  </a:cubicBezTo>
                  <a:cubicBezTo>
                    <a:pt x="31442" y="6116"/>
                    <a:pt x="31215" y="6175"/>
                    <a:pt x="31001" y="6264"/>
                  </a:cubicBezTo>
                  <a:cubicBezTo>
                    <a:pt x="30991" y="6256"/>
                    <a:pt x="30990" y="6245"/>
                    <a:pt x="30979" y="6239"/>
                  </a:cubicBezTo>
                  <a:cubicBezTo>
                    <a:pt x="30861" y="6160"/>
                    <a:pt x="30721" y="6135"/>
                    <a:pt x="30584" y="6102"/>
                  </a:cubicBezTo>
                  <a:cubicBezTo>
                    <a:pt x="30459" y="6071"/>
                    <a:pt x="30330" y="6048"/>
                    <a:pt x="30203" y="6025"/>
                  </a:cubicBezTo>
                  <a:cubicBezTo>
                    <a:pt x="30075" y="6003"/>
                    <a:pt x="29945" y="5978"/>
                    <a:pt x="29817" y="5957"/>
                  </a:cubicBezTo>
                  <a:cubicBezTo>
                    <a:pt x="29722" y="5939"/>
                    <a:pt x="29613" y="5928"/>
                    <a:pt x="29515" y="5897"/>
                  </a:cubicBezTo>
                  <a:cubicBezTo>
                    <a:pt x="29524" y="5891"/>
                    <a:pt x="29533" y="5885"/>
                    <a:pt x="29538" y="5875"/>
                  </a:cubicBezTo>
                  <a:cubicBezTo>
                    <a:pt x="29640" y="5694"/>
                    <a:pt x="29805" y="5631"/>
                    <a:pt x="29992" y="5631"/>
                  </a:cubicBezTo>
                  <a:close/>
                  <a:moveTo>
                    <a:pt x="28939" y="5726"/>
                  </a:moveTo>
                  <a:cubicBezTo>
                    <a:pt x="29064" y="5726"/>
                    <a:pt x="29193" y="5779"/>
                    <a:pt x="29316" y="5905"/>
                  </a:cubicBezTo>
                  <a:cubicBezTo>
                    <a:pt x="29326" y="5918"/>
                    <a:pt x="29342" y="5924"/>
                    <a:pt x="29361" y="5931"/>
                  </a:cubicBezTo>
                  <a:cubicBezTo>
                    <a:pt x="29363" y="5940"/>
                    <a:pt x="29367" y="5949"/>
                    <a:pt x="29376" y="5955"/>
                  </a:cubicBezTo>
                  <a:cubicBezTo>
                    <a:pt x="29476" y="6027"/>
                    <a:pt x="29602" y="6058"/>
                    <a:pt x="29719" y="6098"/>
                  </a:cubicBezTo>
                  <a:cubicBezTo>
                    <a:pt x="29851" y="6142"/>
                    <a:pt x="29980" y="6191"/>
                    <a:pt x="30112" y="6238"/>
                  </a:cubicBezTo>
                  <a:cubicBezTo>
                    <a:pt x="30246" y="6283"/>
                    <a:pt x="30377" y="6329"/>
                    <a:pt x="30511" y="6370"/>
                  </a:cubicBezTo>
                  <a:cubicBezTo>
                    <a:pt x="30573" y="6386"/>
                    <a:pt x="30632" y="6405"/>
                    <a:pt x="30694" y="6421"/>
                  </a:cubicBezTo>
                  <a:cubicBezTo>
                    <a:pt x="30618" y="6468"/>
                    <a:pt x="30548" y="6516"/>
                    <a:pt x="30477" y="6570"/>
                  </a:cubicBezTo>
                  <a:cubicBezTo>
                    <a:pt x="30325" y="6689"/>
                    <a:pt x="30187" y="6830"/>
                    <a:pt x="30012" y="6921"/>
                  </a:cubicBezTo>
                  <a:cubicBezTo>
                    <a:pt x="29984" y="6936"/>
                    <a:pt x="29953" y="6949"/>
                    <a:pt x="29923" y="6962"/>
                  </a:cubicBezTo>
                  <a:cubicBezTo>
                    <a:pt x="29885" y="6937"/>
                    <a:pt x="29841" y="6923"/>
                    <a:pt x="29793" y="6905"/>
                  </a:cubicBezTo>
                  <a:cubicBezTo>
                    <a:pt x="29709" y="6874"/>
                    <a:pt x="29625" y="6845"/>
                    <a:pt x="29539" y="6819"/>
                  </a:cubicBezTo>
                  <a:cubicBezTo>
                    <a:pt x="29357" y="6759"/>
                    <a:pt x="29173" y="6704"/>
                    <a:pt x="28991" y="6653"/>
                  </a:cubicBezTo>
                  <a:cubicBezTo>
                    <a:pt x="28724" y="6583"/>
                    <a:pt x="28460" y="6520"/>
                    <a:pt x="28189" y="6478"/>
                  </a:cubicBezTo>
                  <a:cubicBezTo>
                    <a:pt x="28207" y="6459"/>
                    <a:pt x="28221" y="6439"/>
                    <a:pt x="28227" y="6412"/>
                  </a:cubicBezTo>
                  <a:cubicBezTo>
                    <a:pt x="28318" y="6083"/>
                    <a:pt x="28614" y="5726"/>
                    <a:pt x="28939" y="5726"/>
                  </a:cubicBezTo>
                  <a:close/>
                  <a:moveTo>
                    <a:pt x="24129" y="5837"/>
                  </a:moveTo>
                  <a:cubicBezTo>
                    <a:pt x="24542" y="5837"/>
                    <a:pt x="24957" y="5866"/>
                    <a:pt x="25363" y="5910"/>
                  </a:cubicBezTo>
                  <a:cubicBezTo>
                    <a:pt x="25494" y="5922"/>
                    <a:pt x="25602" y="5948"/>
                    <a:pt x="25690" y="6011"/>
                  </a:cubicBezTo>
                  <a:cubicBezTo>
                    <a:pt x="25157" y="6603"/>
                    <a:pt x="24415" y="6978"/>
                    <a:pt x="23633" y="7115"/>
                  </a:cubicBezTo>
                  <a:cubicBezTo>
                    <a:pt x="23373" y="7161"/>
                    <a:pt x="23110" y="7179"/>
                    <a:pt x="22847" y="7179"/>
                  </a:cubicBezTo>
                  <a:cubicBezTo>
                    <a:pt x="22659" y="7179"/>
                    <a:pt x="22471" y="7170"/>
                    <a:pt x="22284" y="7154"/>
                  </a:cubicBezTo>
                  <a:cubicBezTo>
                    <a:pt x="21942" y="7125"/>
                    <a:pt x="21517" y="7077"/>
                    <a:pt x="21214" y="6876"/>
                  </a:cubicBezTo>
                  <a:cubicBezTo>
                    <a:pt x="21239" y="6797"/>
                    <a:pt x="21276" y="6723"/>
                    <a:pt x="21333" y="6651"/>
                  </a:cubicBezTo>
                  <a:cubicBezTo>
                    <a:pt x="21754" y="6136"/>
                    <a:pt x="22593" y="5970"/>
                    <a:pt x="23217" y="5891"/>
                  </a:cubicBezTo>
                  <a:cubicBezTo>
                    <a:pt x="23518" y="5853"/>
                    <a:pt x="23823" y="5837"/>
                    <a:pt x="24129" y="5837"/>
                  </a:cubicBezTo>
                  <a:close/>
                  <a:moveTo>
                    <a:pt x="16795" y="4065"/>
                  </a:moveTo>
                  <a:cubicBezTo>
                    <a:pt x="17249" y="4065"/>
                    <a:pt x="17678" y="4191"/>
                    <a:pt x="18039" y="4533"/>
                  </a:cubicBezTo>
                  <a:cubicBezTo>
                    <a:pt x="17799" y="4650"/>
                    <a:pt x="17607" y="4868"/>
                    <a:pt x="17511" y="5115"/>
                  </a:cubicBezTo>
                  <a:cubicBezTo>
                    <a:pt x="17218" y="5873"/>
                    <a:pt x="17730" y="6602"/>
                    <a:pt x="18056" y="7270"/>
                  </a:cubicBezTo>
                  <a:cubicBezTo>
                    <a:pt x="17070" y="6843"/>
                    <a:pt x="16088" y="6415"/>
                    <a:pt x="15107" y="5984"/>
                  </a:cubicBezTo>
                  <a:cubicBezTo>
                    <a:pt x="14754" y="5829"/>
                    <a:pt x="14401" y="5672"/>
                    <a:pt x="14050" y="5519"/>
                  </a:cubicBezTo>
                  <a:cubicBezTo>
                    <a:pt x="14222" y="5213"/>
                    <a:pt x="14412" y="4927"/>
                    <a:pt x="14704" y="4719"/>
                  </a:cubicBezTo>
                  <a:cubicBezTo>
                    <a:pt x="15048" y="4472"/>
                    <a:pt x="15449" y="4318"/>
                    <a:pt x="15855" y="4208"/>
                  </a:cubicBezTo>
                  <a:cubicBezTo>
                    <a:pt x="16171" y="4122"/>
                    <a:pt x="16488" y="4065"/>
                    <a:pt x="16795" y="4065"/>
                  </a:cubicBezTo>
                  <a:close/>
                  <a:moveTo>
                    <a:pt x="28271" y="4517"/>
                  </a:moveTo>
                  <a:cubicBezTo>
                    <a:pt x="28290" y="4564"/>
                    <a:pt x="28306" y="4614"/>
                    <a:pt x="28319" y="4673"/>
                  </a:cubicBezTo>
                  <a:cubicBezTo>
                    <a:pt x="28381" y="4979"/>
                    <a:pt x="28414" y="5297"/>
                    <a:pt x="28513" y="5593"/>
                  </a:cubicBezTo>
                  <a:cubicBezTo>
                    <a:pt x="28258" y="5728"/>
                    <a:pt x="28089" y="5948"/>
                    <a:pt x="27976" y="6210"/>
                  </a:cubicBezTo>
                  <a:cubicBezTo>
                    <a:pt x="27353" y="6217"/>
                    <a:pt x="26742" y="6776"/>
                    <a:pt x="26772" y="7409"/>
                  </a:cubicBezTo>
                  <a:cubicBezTo>
                    <a:pt x="26679" y="7457"/>
                    <a:pt x="26597" y="7505"/>
                    <a:pt x="26517" y="7558"/>
                  </a:cubicBezTo>
                  <a:cubicBezTo>
                    <a:pt x="26496" y="7218"/>
                    <a:pt x="26421" y="6875"/>
                    <a:pt x="26298" y="6560"/>
                  </a:cubicBezTo>
                  <a:cubicBezTo>
                    <a:pt x="26179" y="6255"/>
                    <a:pt x="26024" y="5860"/>
                    <a:pt x="25702" y="5723"/>
                  </a:cubicBezTo>
                  <a:cubicBezTo>
                    <a:pt x="25368" y="5579"/>
                    <a:pt x="24909" y="5602"/>
                    <a:pt x="24550" y="5583"/>
                  </a:cubicBezTo>
                  <a:cubicBezTo>
                    <a:pt x="24359" y="5572"/>
                    <a:pt x="24167" y="5567"/>
                    <a:pt x="23976" y="5567"/>
                  </a:cubicBezTo>
                  <a:cubicBezTo>
                    <a:pt x="23870" y="5567"/>
                    <a:pt x="23764" y="5569"/>
                    <a:pt x="23659" y="5572"/>
                  </a:cubicBezTo>
                  <a:cubicBezTo>
                    <a:pt x="23654" y="5566"/>
                    <a:pt x="23654" y="5562"/>
                    <a:pt x="23649" y="5553"/>
                  </a:cubicBezTo>
                  <a:cubicBezTo>
                    <a:pt x="23548" y="5417"/>
                    <a:pt x="23538" y="5223"/>
                    <a:pt x="23572" y="5048"/>
                  </a:cubicBezTo>
                  <a:lnTo>
                    <a:pt x="23572" y="5048"/>
                  </a:lnTo>
                  <a:cubicBezTo>
                    <a:pt x="24139" y="5240"/>
                    <a:pt x="24742" y="5336"/>
                    <a:pt x="25346" y="5336"/>
                  </a:cubicBezTo>
                  <a:cubicBezTo>
                    <a:pt x="26374" y="5336"/>
                    <a:pt x="27406" y="5060"/>
                    <a:pt x="28271" y="4517"/>
                  </a:cubicBezTo>
                  <a:close/>
                  <a:moveTo>
                    <a:pt x="32461" y="6761"/>
                  </a:moveTo>
                  <a:cubicBezTo>
                    <a:pt x="32535" y="6761"/>
                    <a:pt x="32610" y="6777"/>
                    <a:pt x="32689" y="6808"/>
                  </a:cubicBezTo>
                  <a:cubicBezTo>
                    <a:pt x="32786" y="6848"/>
                    <a:pt x="32859" y="6875"/>
                    <a:pt x="32963" y="6876"/>
                  </a:cubicBezTo>
                  <a:cubicBezTo>
                    <a:pt x="32995" y="6877"/>
                    <a:pt x="33026" y="6877"/>
                    <a:pt x="33057" y="6877"/>
                  </a:cubicBezTo>
                  <a:cubicBezTo>
                    <a:pt x="33157" y="6877"/>
                    <a:pt x="33254" y="6874"/>
                    <a:pt x="33352" y="6874"/>
                  </a:cubicBezTo>
                  <a:cubicBezTo>
                    <a:pt x="33471" y="6874"/>
                    <a:pt x="33591" y="6879"/>
                    <a:pt x="33714" y="6902"/>
                  </a:cubicBezTo>
                  <a:cubicBezTo>
                    <a:pt x="33971" y="6951"/>
                    <a:pt x="34223" y="7042"/>
                    <a:pt x="34454" y="7167"/>
                  </a:cubicBezTo>
                  <a:cubicBezTo>
                    <a:pt x="34530" y="7208"/>
                    <a:pt x="34601" y="7255"/>
                    <a:pt x="34673" y="7306"/>
                  </a:cubicBezTo>
                  <a:cubicBezTo>
                    <a:pt x="34543" y="7331"/>
                    <a:pt x="34412" y="7385"/>
                    <a:pt x="34288" y="7449"/>
                  </a:cubicBezTo>
                  <a:cubicBezTo>
                    <a:pt x="34205" y="7490"/>
                    <a:pt x="34122" y="7535"/>
                    <a:pt x="34041" y="7582"/>
                  </a:cubicBezTo>
                  <a:cubicBezTo>
                    <a:pt x="33996" y="7562"/>
                    <a:pt x="33948" y="7553"/>
                    <a:pt x="33888" y="7543"/>
                  </a:cubicBezTo>
                  <a:cubicBezTo>
                    <a:pt x="33777" y="7520"/>
                    <a:pt x="33666" y="7498"/>
                    <a:pt x="33554" y="7479"/>
                  </a:cubicBezTo>
                  <a:cubicBezTo>
                    <a:pt x="33323" y="7437"/>
                    <a:pt x="33093" y="7396"/>
                    <a:pt x="32861" y="7352"/>
                  </a:cubicBezTo>
                  <a:cubicBezTo>
                    <a:pt x="32641" y="7310"/>
                    <a:pt x="32418" y="7269"/>
                    <a:pt x="32198" y="7227"/>
                  </a:cubicBezTo>
                  <a:cubicBezTo>
                    <a:pt x="32075" y="7202"/>
                    <a:pt x="31937" y="7182"/>
                    <a:pt x="31807" y="7150"/>
                  </a:cubicBezTo>
                  <a:cubicBezTo>
                    <a:pt x="31925" y="7060"/>
                    <a:pt x="32029" y="6918"/>
                    <a:pt x="32154" y="6850"/>
                  </a:cubicBezTo>
                  <a:cubicBezTo>
                    <a:pt x="32259" y="6791"/>
                    <a:pt x="32359" y="6761"/>
                    <a:pt x="32461" y="6761"/>
                  </a:cubicBezTo>
                  <a:close/>
                  <a:moveTo>
                    <a:pt x="18419" y="4783"/>
                  </a:moveTo>
                  <a:cubicBezTo>
                    <a:pt x="18637" y="4783"/>
                    <a:pt x="18795" y="4973"/>
                    <a:pt x="18977" y="5110"/>
                  </a:cubicBezTo>
                  <a:cubicBezTo>
                    <a:pt x="18981" y="5114"/>
                    <a:pt x="18987" y="5114"/>
                    <a:pt x="18990" y="5119"/>
                  </a:cubicBezTo>
                  <a:cubicBezTo>
                    <a:pt x="18966" y="5366"/>
                    <a:pt x="18997" y="5628"/>
                    <a:pt x="19031" y="5864"/>
                  </a:cubicBezTo>
                  <a:cubicBezTo>
                    <a:pt x="19134" y="6520"/>
                    <a:pt x="19327" y="7171"/>
                    <a:pt x="19349" y="7838"/>
                  </a:cubicBezTo>
                  <a:cubicBezTo>
                    <a:pt x="19021" y="7696"/>
                    <a:pt x="18695" y="7552"/>
                    <a:pt x="18367" y="7409"/>
                  </a:cubicBezTo>
                  <a:cubicBezTo>
                    <a:pt x="18370" y="7391"/>
                    <a:pt x="18373" y="7371"/>
                    <a:pt x="18369" y="7352"/>
                  </a:cubicBezTo>
                  <a:cubicBezTo>
                    <a:pt x="18233" y="6708"/>
                    <a:pt x="17749" y="6118"/>
                    <a:pt x="17822" y="5442"/>
                  </a:cubicBezTo>
                  <a:cubicBezTo>
                    <a:pt x="17852" y="5177"/>
                    <a:pt x="17994" y="4929"/>
                    <a:pt x="18245" y="4821"/>
                  </a:cubicBezTo>
                  <a:cubicBezTo>
                    <a:pt x="18307" y="4795"/>
                    <a:pt x="18365" y="4783"/>
                    <a:pt x="18419" y="4783"/>
                  </a:cubicBezTo>
                  <a:close/>
                  <a:moveTo>
                    <a:pt x="31984" y="6294"/>
                  </a:moveTo>
                  <a:cubicBezTo>
                    <a:pt x="32043" y="6355"/>
                    <a:pt x="32080" y="6431"/>
                    <a:pt x="32083" y="6521"/>
                  </a:cubicBezTo>
                  <a:cubicBezTo>
                    <a:pt x="31893" y="6603"/>
                    <a:pt x="31719" y="6740"/>
                    <a:pt x="31569" y="6880"/>
                  </a:cubicBezTo>
                  <a:cubicBezTo>
                    <a:pt x="31514" y="6873"/>
                    <a:pt x="31458" y="6870"/>
                    <a:pt x="31400" y="6870"/>
                  </a:cubicBezTo>
                  <a:cubicBezTo>
                    <a:pt x="30854" y="6870"/>
                    <a:pt x="30242" y="7189"/>
                    <a:pt x="30142" y="7744"/>
                  </a:cubicBezTo>
                  <a:cubicBezTo>
                    <a:pt x="29891" y="7746"/>
                    <a:pt x="29637" y="7810"/>
                    <a:pt x="29413" y="7922"/>
                  </a:cubicBezTo>
                  <a:cubicBezTo>
                    <a:pt x="29444" y="7838"/>
                    <a:pt x="29472" y="7756"/>
                    <a:pt x="29502" y="7673"/>
                  </a:cubicBezTo>
                  <a:cubicBezTo>
                    <a:pt x="29550" y="7543"/>
                    <a:pt x="29613" y="7422"/>
                    <a:pt x="29714" y="7326"/>
                  </a:cubicBezTo>
                  <a:cubicBezTo>
                    <a:pt x="29830" y="7218"/>
                    <a:pt x="29986" y="7180"/>
                    <a:pt x="30123" y="7107"/>
                  </a:cubicBezTo>
                  <a:cubicBezTo>
                    <a:pt x="30263" y="7031"/>
                    <a:pt x="30383" y="6922"/>
                    <a:pt x="30505" y="6823"/>
                  </a:cubicBezTo>
                  <a:cubicBezTo>
                    <a:pt x="30638" y="6710"/>
                    <a:pt x="30787" y="6619"/>
                    <a:pt x="30946" y="6543"/>
                  </a:cubicBezTo>
                  <a:cubicBezTo>
                    <a:pt x="31263" y="6391"/>
                    <a:pt x="31611" y="6324"/>
                    <a:pt x="31961" y="6298"/>
                  </a:cubicBezTo>
                  <a:cubicBezTo>
                    <a:pt x="31970" y="6298"/>
                    <a:pt x="31977" y="6294"/>
                    <a:pt x="31984" y="6294"/>
                  </a:cubicBezTo>
                  <a:close/>
                  <a:moveTo>
                    <a:pt x="18962" y="366"/>
                  </a:moveTo>
                  <a:lnTo>
                    <a:pt x="18962" y="366"/>
                  </a:lnTo>
                  <a:cubicBezTo>
                    <a:pt x="19292" y="391"/>
                    <a:pt x="19614" y="527"/>
                    <a:pt x="19925" y="636"/>
                  </a:cubicBezTo>
                  <a:cubicBezTo>
                    <a:pt x="20564" y="859"/>
                    <a:pt x="21201" y="1080"/>
                    <a:pt x="21837" y="1307"/>
                  </a:cubicBezTo>
                  <a:cubicBezTo>
                    <a:pt x="22578" y="1569"/>
                    <a:pt x="23316" y="1832"/>
                    <a:pt x="24055" y="2094"/>
                  </a:cubicBezTo>
                  <a:cubicBezTo>
                    <a:pt x="25830" y="2724"/>
                    <a:pt x="27600" y="3354"/>
                    <a:pt x="29375" y="3984"/>
                  </a:cubicBezTo>
                  <a:cubicBezTo>
                    <a:pt x="32099" y="4954"/>
                    <a:pt x="34819" y="5922"/>
                    <a:pt x="37542" y="6891"/>
                  </a:cubicBezTo>
                  <a:cubicBezTo>
                    <a:pt x="36960" y="7275"/>
                    <a:pt x="36377" y="7654"/>
                    <a:pt x="35796" y="8036"/>
                  </a:cubicBezTo>
                  <a:cubicBezTo>
                    <a:pt x="35405" y="7347"/>
                    <a:pt x="34710" y="6849"/>
                    <a:pt x="33935" y="6678"/>
                  </a:cubicBezTo>
                  <a:cubicBezTo>
                    <a:pt x="33745" y="6636"/>
                    <a:pt x="33549" y="6615"/>
                    <a:pt x="33356" y="6615"/>
                  </a:cubicBezTo>
                  <a:cubicBezTo>
                    <a:pt x="33268" y="6617"/>
                    <a:pt x="33179" y="6632"/>
                    <a:pt x="33091" y="6632"/>
                  </a:cubicBezTo>
                  <a:cubicBezTo>
                    <a:pt x="33049" y="6632"/>
                    <a:pt x="33006" y="6628"/>
                    <a:pt x="32965" y="6618"/>
                  </a:cubicBezTo>
                  <a:cubicBezTo>
                    <a:pt x="32866" y="6593"/>
                    <a:pt x="32796" y="6529"/>
                    <a:pt x="32700" y="6493"/>
                  </a:cubicBezTo>
                  <a:cubicBezTo>
                    <a:pt x="32612" y="6457"/>
                    <a:pt x="32527" y="6446"/>
                    <a:pt x="32443" y="6444"/>
                  </a:cubicBezTo>
                  <a:cubicBezTo>
                    <a:pt x="32408" y="5916"/>
                    <a:pt x="31434" y="5744"/>
                    <a:pt x="31057" y="5626"/>
                  </a:cubicBezTo>
                  <a:cubicBezTo>
                    <a:pt x="30754" y="5533"/>
                    <a:pt x="30323" y="5357"/>
                    <a:pt x="29948" y="5357"/>
                  </a:cubicBezTo>
                  <a:cubicBezTo>
                    <a:pt x="29724" y="5357"/>
                    <a:pt x="29521" y="5420"/>
                    <a:pt x="29377" y="5600"/>
                  </a:cubicBezTo>
                  <a:cubicBezTo>
                    <a:pt x="29246" y="5518"/>
                    <a:pt x="29099" y="5479"/>
                    <a:pt x="28946" y="5479"/>
                  </a:cubicBezTo>
                  <a:cubicBezTo>
                    <a:pt x="28914" y="5479"/>
                    <a:pt x="28882" y="5480"/>
                    <a:pt x="28850" y="5484"/>
                  </a:cubicBezTo>
                  <a:cubicBezTo>
                    <a:pt x="28815" y="5131"/>
                    <a:pt x="28726" y="4749"/>
                    <a:pt x="28618" y="4417"/>
                  </a:cubicBezTo>
                  <a:cubicBezTo>
                    <a:pt x="28528" y="4137"/>
                    <a:pt x="28320" y="3968"/>
                    <a:pt x="28045" y="3880"/>
                  </a:cubicBezTo>
                  <a:cubicBezTo>
                    <a:pt x="27698" y="3768"/>
                    <a:pt x="27315" y="3731"/>
                    <a:pt x="26929" y="3731"/>
                  </a:cubicBezTo>
                  <a:cubicBezTo>
                    <a:pt x="26542" y="3731"/>
                    <a:pt x="26152" y="3768"/>
                    <a:pt x="25794" y="3803"/>
                  </a:cubicBezTo>
                  <a:cubicBezTo>
                    <a:pt x="25412" y="3838"/>
                    <a:pt x="24998" y="3891"/>
                    <a:pt x="24603" y="3994"/>
                  </a:cubicBezTo>
                  <a:cubicBezTo>
                    <a:pt x="24588" y="3730"/>
                    <a:pt x="24575" y="3463"/>
                    <a:pt x="24550" y="3199"/>
                  </a:cubicBezTo>
                  <a:cubicBezTo>
                    <a:pt x="24524" y="2941"/>
                    <a:pt x="24454" y="2663"/>
                    <a:pt x="24251" y="2485"/>
                  </a:cubicBezTo>
                  <a:cubicBezTo>
                    <a:pt x="24168" y="2410"/>
                    <a:pt x="24072" y="2355"/>
                    <a:pt x="23973" y="2320"/>
                  </a:cubicBezTo>
                  <a:cubicBezTo>
                    <a:pt x="23873" y="2283"/>
                    <a:pt x="23768" y="2266"/>
                    <a:pt x="23662" y="2266"/>
                  </a:cubicBezTo>
                  <a:cubicBezTo>
                    <a:pt x="23415" y="2266"/>
                    <a:pt x="23166" y="2360"/>
                    <a:pt x="22975" y="2527"/>
                  </a:cubicBezTo>
                  <a:cubicBezTo>
                    <a:pt x="22915" y="2580"/>
                    <a:pt x="22864" y="2641"/>
                    <a:pt x="22819" y="2708"/>
                  </a:cubicBezTo>
                  <a:cubicBezTo>
                    <a:pt x="22737" y="2411"/>
                    <a:pt x="22596" y="2110"/>
                    <a:pt x="22357" y="1923"/>
                  </a:cubicBezTo>
                  <a:cubicBezTo>
                    <a:pt x="22161" y="1770"/>
                    <a:pt x="21918" y="1699"/>
                    <a:pt x="21673" y="1699"/>
                  </a:cubicBezTo>
                  <a:cubicBezTo>
                    <a:pt x="21604" y="1699"/>
                    <a:pt x="21534" y="1704"/>
                    <a:pt x="21465" y="1716"/>
                  </a:cubicBezTo>
                  <a:cubicBezTo>
                    <a:pt x="21405" y="1726"/>
                    <a:pt x="21351" y="1742"/>
                    <a:pt x="21296" y="1760"/>
                  </a:cubicBezTo>
                  <a:cubicBezTo>
                    <a:pt x="21190" y="1482"/>
                    <a:pt x="20859" y="1549"/>
                    <a:pt x="20608" y="1465"/>
                  </a:cubicBezTo>
                  <a:cubicBezTo>
                    <a:pt x="20434" y="1404"/>
                    <a:pt x="20337" y="1214"/>
                    <a:pt x="20159" y="1150"/>
                  </a:cubicBezTo>
                  <a:cubicBezTo>
                    <a:pt x="20098" y="1128"/>
                    <a:pt x="20036" y="1118"/>
                    <a:pt x="19975" y="1118"/>
                  </a:cubicBezTo>
                  <a:cubicBezTo>
                    <a:pt x="19869" y="1118"/>
                    <a:pt x="19764" y="1147"/>
                    <a:pt x="19666" y="1191"/>
                  </a:cubicBezTo>
                  <a:cubicBezTo>
                    <a:pt x="19520" y="1255"/>
                    <a:pt x="19294" y="1458"/>
                    <a:pt x="19102" y="1465"/>
                  </a:cubicBezTo>
                  <a:cubicBezTo>
                    <a:pt x="19102" y="1463"/>
                    <a:pt x="19104" y="1460"/>
                    <a:pt x="19104" y="1458"/>
                  </a:cubicBezTo>
                  <a:cubicBezTo>
                    <a:pt x="19086" y="1257"/>
                    <a:pt x="19070" y="1057"/>
                    <a:pt x="19047" y="860"/>
                  </a:cubicBezTo>
                  <a:cubicBezTo>
                    <a:pt x="19037" y="751"/>
                    <a:pt x="19019" y="646"/>
                    <a:pt x="19003" y="538"/>
                  </a:cubicBezTo>
                  <a:cubicBezTo>
                    <a:pt x="18994" y="477"/>
                    <a:pt x="18978" y="421"/>
                    <a:pt x="18962" y="366"/>
                  </a:cubicBezTo>
                  <a:close/>
                  <a:moveTo>
                    <a:pt x="27850" y="6557"/>
                  </a:moveTo>
                  <a:cubicBezTo>
                    <a:pt x="27855" y="6562"/>
                    <a:pt x="27857" y="6567"/>
                    <a:pt x="27861" y="6568"/>
                  </a:cubicBezTo>
                  <a:cubicBezTo>
                    <a:pt x="28215" y="6678"/>
                    <a:pt x="28573" y="6771"/>
                    <a:pt x="28925" y="6880"/>
                  </a:cubicBezTo>
                  <a:cubicBezTo>
                    <a:pt x="29097" y="6934"/>
                    <a:pt x="29266" y="6993"/>
                    <a:pt x="29434" y="7054"/>
                  </a:cubicBezTo>
                  <a:cubicBezTo>
                    <a:pt x="29495" y="7077"/>
                    <a:pt x="29553" y="7101"/>
                    <a:pt x="29613" y="7122"/>
                  </a:cubicBezTo>
                  <a:cubicBezTo>
                    <a:pt x="29609" y="7126"/>
                    <a:pt x="29604" y="7129"/>
                    <a:pt x="29600" y="7132"/>
                  </a:cubicBezTo>
                  <a:cubicBezTo>
                    <a:pt x="29486" y="7225"/>
                    <a:pt x="29402" y="7349"/>
                    <a:pt x="29324" y="7474"/>
                  </a:cubicBezTo>
                  <a:cubicBezTo>
                    <a:pt x="29251" y="7598"/>
                    <a:pt x="29194" y="7728"/>
                    <a:pt x="29130" y="7858"/>
                  </a:cubicBezTo>
                  <a:cubicBezTo>
                    <a:pt x="29095" y="7933"/>
                    <a:pt x="29050" y="8001"/>
                    <a:pt x="29019" y="8077"/>
                  </a:cubicBezTo>
                  <a:cubicBezTo>
                    <a:pt x="28887" y="8026"/>
                    <a:pt x="28735" y="8000"/>
                    <a:pt x="28601" y="7962"/>
                  </a:cubicBezTo>
                  <a:cubicBezTo>
                    <a:pt x="28427" y="7911"/>
                    <a:pt x="28256" y="7863"/>
                    <a:pt x="28084" y="7815"/>
                  </a:cubicBezTo>
                  <a:cubicBezTo>
                    <a:pt x="27750" y="7720"/>
                    <a:pt x="27413" y="7656"/>
                    <a:pt x="27076" y="7579"/>
                  </a:cubicBezTo>
                  <a:cubicBezTo>
                    <a:pt x="27089" y="7555"/>
                    <a:pt x="27101" y="7529"/>
                    <a:pt x="27102" y="7503"/>
                  </a:cubicBezTo>
                  <a:cubicBezTo>
                    <a:pt x="27159" y="7048"/>
                    <a:pt x="27420" y="6666"/>
                    <a:pt x="27850" y="6557"/>
                  </a:cubicBezTo>
                  <a:close/>
                  <a:moveTo>
                    <a:pt x="31673" y="7219"/>
                  </a:moveTo>
                  <a:cubicBezTo>
                    <a:pt x="31784" y="7296"/>
                    <a:pt x="31902" y="7353"/>
                    <a:pt x="32044" y="7391"/>
                  </a:cubicBezTo>
                  <a:cubicBezTo>
                    <a:pt x="32271" y="7451"/>
                    <a:pt x="32501" y="7505"/>
                    <a:pt x="32729" y="7559"/>
                  </a:cubicBezTo>
                  <a:cubicBezTo>
                    <a:pt x="32964" y="7617"/>
                    <a:pt x="33198" y="7677"/>
                    <a:pt x="33432" y="7738"/>
                  </a:cubicBezTo>
                  <a:cubicBezTo>
                    <a:pt x="33521" y="7762"/>
                    <a:pt x="33612" y="7785"/>
                    <a:pt x="33704" y="7806"/>
                  </a:cubicBezTo>
                  <a:cubicBezTo>
                    <a:pt x="33577" y="7910"/>
                    <a:pt x="33464" y="8031"/>
                    <a:pt x="33387" y="8178"/>
                  </a:cubicBezTo>
                  <a:cubicBezTo>
                    <a:pt x="33142" y="8217"/>
                    <a:pt x="32904" y="8318"/>
                    <a:pt x="32693" y="8460"/>
                  </a:cubicBezTo>
                  <a:cubicBezTo>
                    <a:pt x="32674" y="8436"/>
                    <a:pt x="32652" y="8413"/>
                    <a:pt x="32620" y="8401"/>
                  </a:cubicBezTo>
                  <a:cubicBezTo>
                    <a:pt x="32440" y="8326"/>
                    <a:pt x="32218" y="8308"/>
                    <a:pt x="32026" y="8268"/>
                  </a:cubicBezTo>
                  <a:cubicBezTo>
                    <a:pt x="31838" y="8229"/>
                    <a:pt x="31656" y="8186"/>
                    <a:pt x="31469" y="8145"/>
                  </a:cubicBezTo>
                  <a:cubicBezTo>
                    <a:pt x="31284" y="8103"/>
                    <a:pt x="31101" y="8052"/>
                    <a:pt x="30916" y="8014"/>
                  </a:cubicBezTo>
                  <a:cubicBezTo>
                    <a:pt x="30748" y="7979"/>
                    <a:pt x="30569" y="7966"/>
                    <a:pt x="30398" y="7926"/>
                  </a:cubicBezTo>
                  <a:cubicBezTo>
                    <a:pt x="30516" y="7713"/>
                    <a:pt x="30633" y="7511"/>
                    <a:pt x="30839" y="7375"/>
                  </a:cubicBezTo>
                  <a:cubicBezTo>
                    <a:pt x="31024" y="7248"/>
                    <a:pt x="31184" y="7227"/>
                    <a:pt x="31369" y="7227"/>
                  </a:cubicBezTo>
                  <a:cubicBezTo>
                    <a:pt x="31435" y="7227"/>
                    <a:pt x="31505" y="7230"/>
                    <a:pt x="31580" y="7231"/>
                  </a:cubicBezTo>
                  <a:cubicBezTo>
                    <a:pt x="31586" y="7232"/>
                    <a:pt x="31591" y="7232"/>
                    <a:pt x="31597" y="7232"/>
                  </a:cubicBezTo>
                  <a:cubicBezTo>
                    <a:pt x="31623" y="7232"/>
                    <a:pt x="31649" y="7226"/>
                    <a:pt x="31673" y="7219"/>
                  </a:cubicBezTo>
                  <a:close/>
                  <a:moveTo>
                    <a:pt x="20104" y="4456"/>
                  </a:moveTo>
                  <a:cubicBezTo>
                    <a:pt x="20330" y="4456"/>
                    <a:pt x="20500" y="4560"/>
                    <a:pt x="20617" y="4776"/>
                  </a:cubicBezTo>
                  <a:cubicBezTo>
                    <a:pt x="20874" y="5254"/>
                    <a:pt x="20986" y="5785"/>
                    <a:pt x="21097" y="6311"/>
                  </a:cubicBezTo>
                  <a:cubicBezTo>
                    <a:pt x="21099" y="6323"/>
                    <a:pt x="21106" y="6332"/>
                    <a:pt x="21109" y="6342"/>
                  </a:cubicBezTo>
                  <a:cubicBezTo>
                    <a:pt x="21094" y="6357"/>
                    <a:pt x="21077" y="6370"/>
                    <a:pt x="21062" y="6386"/>
                  </a:cubicBezTo>
                  <a:cubicBezTo>
                    <a:pt x="20529" y="6970"/>
                    <a:pt x="20817" y="7870"/>
                    <a:pt x="21051" y="8573"/>
                  </a:cubicBezTo>
                  <a:cubicBezTo>
                    <a:pt x="20599" y="8379"/>
                    <a:pt x="20145" y="8181"/>
                    <a:pt x="19693" y="7987"/>
                  </a:cubicBezTo>
                  <a:cubicBezTo>
                    <a:pt x="19702" y="7964"/>
                    <a:pt x="19708" y="7942"/>
                    <a:pt x="19706" y="7916"/>
                  </a:cubicBezTo>
                  <a:cubicBezTo>
                    <a:pt x="19706" y="7360"/>
                    <a:pt x="19566" y="6839"/>
                    <a:pt x="19430" y="6306"/>
                  </a:cubicBezTo>
                  <a:cubicBezTo>
                    <a:pt x="19357" y="6024"/>
                    <a:pt x="19291" y="5734"/>
                    <a:pt x="19265" y="5442"/>
                  </a:cubicBezTo>
                  <a:cubicBezTo>
                    <a:pt x="19243" y="5215"/>
                    <a:pt x="19237" y="4951"/>
                    <a:pt x="19377" y="4757"/>
                  </a:cubicBezTo>
                  <a:cubicBezTo>
                    <a:pt x="19520" y="4561"/>
                    <a:pt x="19780" y="4486"/>
                    <a:pt x="20010" y="4462"/>
                  </a:cubicBezTo>
                  <a:cubicBezTo>
                    <a:pt x="20043" y="4458"/>
                    <a:pt x="20074" y="4456"/>
                    <a:pt x="20104" y="4456"/>
                  </a:cubicBezTo>
                  <a:close/>
                  <a:moveTo>
                    <a:pt x="27018" y="7645"/>
                  </a:moveTo>
                  <a:cubicBezTo>
                    <a:pt x="27353" y="7772"/>
                    <a:pt x="27681" y="7917"/>
                    <a:pt x="28026" y="8030"/>
                  </a:cubicBezTo>
                  <a:cubicBezTo>
                    <a:pt x="28195" y="8084"/>
                    <a:pt x="28367" y="8141"/>
                    <a:pt x="28538" y="8198"/>
                  </a:cubicBezTo>
                  <a:cubicBezTo>
                    <a:pt x="28657" y="8235"/>
                    <a:pt x="28779" y="8287"/>
                    <a:pt x="28903" y="8323"/>
                  </a:cubicBezTo>
                  <a:cubicBezTo>
                    <a:pt x="28860" y="8374"/>
                    <a:pt x="28820" y="8428"/>
                    <a:pt x="28785" y="8485"/>
                  </a:cubicBezTo>
                  <a:cubicBezTo>
                    <a:pt x="28660" y="8706"/>
                    <a:pt x="28680" y="8968"/>
                    <a:pt x="28441" y="9100"/>
                  </a:cubicBezTo>
                  <a:cubicBezTo>
                    <a:pt x="28212" y="9224"/>
                    <a:pt x="28018" y="9395"/>
                    <a:pt x="27865" y="9589"/>
                  </a:cubicBezTo>
                  <a:cubicBezTo>
                    <a:pt x="27858" y="9589"/>
                    <a:pt x="27851" y="9587"/>
                    <a:pt x="27846" y="9586"/>
                  </a:cubicBezTo>
                  <a:cubicBezTo>
                    <a:pt x="27773" y="9560"/>
                    <a:pt x="27704" y="9534"/>
                    <a:pt x="27631" y="9509"/>
                  </a:cubicBezTo>
                  <a:cubicBezTo>
                    <a:pt x="27487" y="9458"/>
                    <a:pt x="27344" y="9410"/>
                    <a:pt x="27201" y="9365"/>
                  </a:cubicBezTo>
                  <a:cubicBezTo>
                    <a:pt x="26928" y="9280"/>
                    <a:pt x="26650" y="9213"/>
                    <a:pt x="26371" y="9155"/>
                  </a:cubicBezTo>
                  <a:cubicBezTo>
                    <a:pt x="26367" y="9136"/>
                    <a:pt x="26363" y="9117"/>
                    <a:pt x="26355" y="9100"/>
                  </a:cubicBezTo>
                  <a:cubicBezTo>
                    <a:pt x="26182" y="8688"/>
                    <a:pt x="26194" y="7658"/>
                    <a:pt x="26864" y="7658"/>
                  </a:cubicBezTo>
                  <a:cubicBezTo>
                    <a:pt x="26890" y="7658"/>
                    <a:pt x="26916" y="7659"/>
                    <a:pt x="26943" y="7662"/>
                  </a:cubicBezTo>
                  <a:cubicBezTo>
                    <a:pt x="26949" y="7663"/>
                    <a:pt x="26954" y="7663"/>
                    <a:pt x="26959" y="7663"/>
                  </a:cubicBezTo>
                  <a:cubicBezTo>
                    <a:pt x="26981" y="7663"/>
                    <a:pt x="27001" y="7656"/>
                    <a:pt x="27018" y="7645"/>
                  </a:cubicBezTo>
                  <a:close/>
                  <a:moveTo>
                    <a:pt x="30049" y="8000"/>
                  </a:moveTo>
                  <a:cubicBezTo>
                    <a:pt x="30108" y="8000"/>
                    <a:pt x="30169" y="8005"/>
                    <a:pt x="30229" y="8016"/>
                  </a:cubicBezTo>
                  <a:cubicBezTo>
                    <a:pt x="30240" y="8019"/>
                    <a:pt x="30251" y="8020"/>
                    <a:pt x="30262" y="8020"/>
                  </a:cubicBezTo>
                  <a:cubicBezTo>
                    <a:pt x="30284" y="8020"/>
                    <a:pt x="30306" y="8015"/>
                    <a:pt x="30325" y="8006"/>
                  </a:cubicBezTo>
                  <a:cubicBezTo>
                    <a:pt x="30414" y="8046"/>
                    <a:pt x="30497" y="8099"/>
                    <a:pt x="30585" y="8146"/>
                  </a:cubicBezTo>
                  <a:cubicBezTo>
                    <a:pt x="30669" y="8190"/>
                    <a:pt x="30761" y="8225"/>
                    <a:pt x="30852" y="8263"/>
                  </a:cubicBezTo>
                  <a:cubicBezTo>
                    <a:pt x="31033" y="8336"/>
                    <a:pt x="31225" y="8390"/>
                    <a:pt x="31412" y="8448"/>
                  </a:cubicBezTo>
                  <a:cubicBezTo>
                    <a:pt x="31600" y="8505"/>
                    <a:pt x="31788" y="8552"/>
                    <a:pt x="31981" y="8594"/>
                  </a:cubicBezTo>
                  <a:cubicBezTo>
                    <a:pt x="32117" y="8626"/>
                    <a:pt x="32270" y="8670"/>
                    <a:pt x="32417" y="8687"/>
                  </a:cubicBezTo>
                  <a:cubicBezTo>
                    <a:pt x="32380" y="8723"/>
                    <a:pt x="32346" y="8760"/>
                    <a:pt x="32313" y="8798"/>
                  </a:cubicBezTo>
                  <a:cubicBezTo>
                    <a:pt x="32245" y="8880"/>
                    <a:pt x="32183" y="8966"/>
                    <a:pt x="32135" y="9058"/>
                  </a:cubicBezTo>
                  <a:cubicBezTo>
                    <a:pt x="32067" y="9183"/>
                    <a:pt x="32059" y="9274"/>
                    <a:pt x="31912" y="9312"/>
                  </a:cubicBezTo>
                  <a:cubicBezTo>
                    <a:pt x="31687" y="9372"/>
                    <a:pt x="31507" y="9402"/>
                    <a:pt x="31320" y="9561"/>
                  </a:cubicBezTo>
                  <a:cubicBezTo>
                    <a:pt x="31240" y="9628"/>
                    <a:pt x="31170" y="9701"/>
                    <a:pt x="31107" y="9786"/>
                  </a:cubicBezTo>
                  <a:cubicBezTo>
                    <a:pt x="30939" y="9729"/>
                    <a:pt x="30760" y="9696"/>
                    <a:pt x="30588" y="9646"/>
                  </a:cubicBezTo>
                  <a:cubicBezTo>
                    <a:pt x="30394" y="9592"/>
                    <a:pt x="30200" y="9530"/>
                    <a:pt x="30011" y="9468"/>
                  </a:cubicBezTo>
                  <a:cubicBezTo>
                    <a:pt x="29652" y="9352"/>
                    <a:pt x="29298" y="9237"/>
                    <a:pt x="28934" y="9135"/>
                  </a:cubicBezTo>
                  <a:cubicBezTo>
                    <a:pt x="29049" y="8954"/>
                    <a:pt x="29055" y="8703"/>
                    <a:pt x="29179" y="8504"/>
                  </a:cubicBezTo>
                  <a:cubicBezTo>
                    <a:pt x="29374" y="8196"/>
                    <a:pt x="29695" y="8000"/>
                    <a:pt x="30049" y="8000"/>
                  </a:cubicBezTo>
                  <a:close/>
                  <a:moveTo>
                    <a:pt x="25886" y="6274"/>
                  </a:moveTo>
                  <a:cubicBezTo>
                    <a:pt x="25947" y="6420"/>
                    <a:pt x="25990" y="6578"/>
                    <a:pt x="26032" y="6729"/>
                  </a:cubicBezTo>
                  <a:cubicBezTo>
                    <a:pt x="26133" y="7095"/>
                    <a:pt x="26178" y="7461"/>
                    <a:pt x="26197" y="7839"/>
                  </a:cubicBezTo>
                  <a:cubicBezTo>
                    <a:pt x="26200" y="7850"/>
                    <a:pt x="26204" y="7859"/>
                    <a:pt x="26206" y="7871"/>
                  </a:cubicBezTo>
                  <a:cubicBezTo>
                    <a:pt x="26175" y="7920"/>
                    <a:pt x="26145" y="7970"/>
                    <a:pt x="26116" y="8030"/>
                  </a:cubicBezTo>
                  <a:cubicBezTo>
                    <a:pt x="25955" y="8371"/>
                    <a:pt x="25935" y="8755"/>
                    <a:pt x="26022" y="9118"/>
                  </a:cubicBezTo>
                  <a:cubicBezTo>
                    <a:pt x="25582" y="9492"/>
                    <a:pt x="25467" y="10091"/>
                    <a:pt x="25737" y="10580"/>
                  </a:cubicBezTo>
                  <a:cubicBezTo>
                    <a:pt x="24264" y="9957"/>
                    <a:pt x="22794" y="9323"/>
                    <a:pt x="21325" y="8691"/>
                  </a:cubicBezTo>
                  <a:cubicBezTo>
                    <a:pt x="21325" y="8524"/>
                    <a:pt x="21333" y="8363"/>
                    <a:pt x="21311" y="8192"/>
                  </a:cubicBezTo>
                  <a:cubicBezTo>
                    <a:pt x="21293" y="8036"/>
                    <a:pt x="21270" y="7884"/>
                    <a:pt x="21243" y="7730"/>
                  </a:cubicBezTo>
                  <a:cubicBezTo>
                    <a:pt x="21211" y="7527"/>
                    <a:pt x="21164" y="7317"/>
                    <a:pt x="21174" y="7113"/>
                  </a:cubicBezTo>
                  <a:lnTo>
                    <a:pt x="21174" y="7113"/>
                  </a:lnTo>
                  <a:cubicBezTo>
                    <a:pt x="21384" y="7310"/>
                    <a:pt x="21664" y="7389"/>
                    <a:pt x="21979" y="7442"/>
                  </a:cubicBezTo>
                  <a:cubicBezTo>
                    <a:pt x="22286" y="7492"/>
                    <a:pt x="22595" y="7519"/>
                    <a:pt x="22905" y="7519"/>
                  </a:cubicBezTo>
                  <a:cubicBezTo>
                    <a:pt x="23135" y="7519"/>
                    <a:pt x="23364" y="7504"/>
                    <a:pt x="23592" y="7474"/>
                  </a:cubicBezTo>
                  <a:cubicBezTo>
                    <a:pt x="24489" y="7353"/>
                    <a:pt x="25306" y="6968"/>
                    <a:pt x="25886" y="6274"/>
                  </a:cubicBezTo>
                  <a:close/>
                  <a:moveTo>
                    <a:pt x="8937" y="5610"/>
                  </a:moveTo>
                  <a:cubicBezTo>
                    <a:pt x="8959" y="6064"/>
                    <a:pt x="8974" y="6522"/>
                    <a:pt x="9010" y="6975"/>
                  </a:cubicBezTo>
                  <a:cubicBezTo>
                    <a:pt x="8892" y="6880"/>
                    <a:pt x="8739" y="6821"/>
                    <a:pt x="8584" y="6821"/>
                  </a:cubicBezTo>
                  <a:cubicBezTo>
                    <a:pt x="8574" y="6821"/>
                    <a:pt x="8564" y="6821"/>
                    <a:pt x="8553" y="6822"/>
                  </a:cubicBezTo>
                  <a:cubicBezTo>
                    <a:pt x="8200" y="6832"/>
                    <a:pt x="7963" y="7104"/>
                    <a:pt x="7812" y="7403"/>
                  </a:cubicBezTo>
                  <a:cubicBezTo>
                    <a:pt x="7695" y="7301"/>
                    <a:pt x="7535" y="7247"/>
                    <a:pt x="7373" y="7247"/>
                  </a:cubicBezTo>
                  <a:cubicBezTo>
                    <a:pt x="7332" y="7247"/>
                    <a:pt x="7292" y="7250"/>
                    <a:pt x="7252" y="7257"/>
                  </a:cubicBezTo>
                  <a:cubicBezTo>
                    <a:pt x="6939" y="7312"/>
                    <a:pt x="6739" y="7557"/>
                    <a:pt x="6590" y="7824"/>
                  </a:cubicBezTo>
                  <a:cubicBezTo>
                    <a:pt x="6479" y="7712"/>
                    <a:pt x="6322" y="7648"/>
                    <a:pt x="6155" y="7648"/>
                  </a:cubicBezTo>
                  <a:cubicBezTo>
                    <a:pt x="6122" y="7648"/>
                    <a:pt x="6087" y="7651"/>
                    <a:pt x="6053" y="7656"/>
                  </a:cubicBezTo>
                  <a:cubicBezTo>
                    <a:pt x="5793" y="7700"/>
                    <a:pt x="5630" y="7885"/>
                    <a:pt x="5531" y="8108"/>
                  </a:cubicBezTo>
                  <a:cubicBezTo>
                    <a:pt x="5439" y="8046"/>
                    <a:pt x="5331" y="8010"/>
                    <a:pt x="5218" y="8010"/>
                  </a:cubicBezTo>
                  <a:cubicBezTo>
                    <a:pt x="5201" y="8010"/>
                    <a:pt x="5184" y="8011"/>
                    <a:pt x="5168" y="8012"/>
                  </a:cubicBezTo>
                  <a:cubicBezTo>
                    <a:pt x="4755" y="8051"/>
                    <a:pt x="4777" y="8444"/>
                    <a:pt x="4662" y="8738"/>
                  </a:cubicBezTo>
                  <a:cubicBezTo>
                    <a:pt x="4535" y="8676"/>
                    <a:pt x="4403" y="8647"/>
                    <a:pt x="4272" y="8647"/>
                  </a:cubicBezTo>
                  <a:cubicBezTo>
                    <a:pt x="3874" y="8647"/>
                    <a:pt x="3498" y="8917"/>
                    <a:pt x="3396" y="9319"/>
                  </a:cubicBezTo>
                  <a:cubicBezTo>
                    <a:pt x="3271" y="9237"/>
                    <a:pt x="3126" y="9188"/>
                    <a:pt x="2979" y="9188"/>
                  </a:cubicBezTo>
                  <a:cubicBezTo>
                    <a:pt x="2865" y="9188"/>
                    <a:pt x="2750" y="9218"/>
                    <a:pt x="2642" y="9285"/>
                  </a:cubicBezTo>
                  <a:cubicBezTo>
                    <a:pt x="2423" y="9421"/>
                    <a:pt x="2320" y="9679"/>
                    <a:pt x="2346" y="9924"/>
                  </a:cubicBezTo>
                  <a:cubicBezTo>
                    <a:pt x="2330" y="9923"/>
                    <a:pt x="2314" y="9923"/>
                    <a:pt x="2298" y="9923"/>
                  </a:cubicBezTo>
                  <a:cubicBezTo>
                    <a:pt x="1849" y="9923"/>
                    <a:pt x="1467" y="10302"/>
                    <a:pt x="1539" y="10785"/>
                  </a:cubicBezTo>
                  <a:cubicBezTo>
                    <a:pt x="1138" y="10597"/>
                    <a:pt x="737" y="10409"/>
                    <a:pt x="334" y="10221"/>
                  </a:cubicBezTo>
                  <a:cubicBezTo>
                    <a:pt x="2732" y="9044"/>
                    <a:pt x="5058" y="7724"/>
                    <a:pt x="7403" y="6447"/>
                  </a:cubicBezTo>
                  <a:cubicBezTo>
                    <a:pt x="7914" y="6167"/>
                    <a:pt x="8424" y="5887"/>
                    <a:pt x="8937" y="5610"/>
                  </a:cubicBezTo>
                  <a:close/>
                  <a:moveTo>
                    <a:pt x="26287" y="9338"/>
                  </a:moveTo>
                  <a:cubicBezTo>
                    <a:pt x="26564" y="9421"/>
                    <a:pt x="26840" y="9516"/>
                    <a:pt x="27115" y="9614"/>
                  </a:cubicBezTo>
                  <a:cubicBezTo>
                    <a:pt x="27254" y="9661"/>
                    <a:pt x="27391" y="9711"/>
                    <a:pt x="27528" y="9764"/>
                  </a:cubicBezTo>
                  <a:cubicBezTo>
                    <a:pt x="27585" y="9789"/>
                    <a:pt x="27642" y="9811"/>
                    <a:pt x="27696" y="9832"/>
                  </a:cubicBezTo>
                  <a:cubicBezTo>
                    <a:pt x="27445" y="10269"/>
                    <a:pt x="27357" y="10796"/>
                    <a:pt x="27459" y="11312"/>
                  </a:cubicBezTo>
                  <a:cubicBezTo>
                    <a:pt x="26975" y="11107"/>
                    <a:pt x="26491" y="10899"/>
                    <a:pt x="26007" y="10695"/>
                  </a:cubicBezTo>
                  <a:cubicBezTo>
                    <a:pt x="26007" y="10681"/>
                    <a:pt x="26004" y="10666"/>
                    <a:pt x="25997" y="10653"/>
                  </a:cubicBezTo>
                  <a:cubicBezTo>
                    <a:pt x="25758" y="10229"/>
                    <a:pt x="25884" y="9613"/>
                    <a:pt x="26287" y="9338"/>
                  </a:cubicBezTo>
                  <a:close/>
                  <a:moveTo>
                    <a:pt x="34849" y="7559"/>
                  </a:moveTo>
                  <a:cubicBezTo>
                    <a:pt x="34907" y="7559"/>
                    <a:pt x="34962" y="7570"/>
                    <a:pt x="35012" y="7597"/>
                  </a:cubicBezTo>
                  <a:cubicBezTo>
                    <a:pt x="35200" y="7787"/>
                    <a:pt x="35359" y="8009"/>
                    <a:pt x="35474" y="8246"/>
                  </a:cubicBezTo>
                  <a:cubicBezTo>
                    <a:pt x="33806" y="9342"/>
                    <a:pt x="32138" y="10435"/>
                    <a:pt x="30471" y="11528"/>
                  </a:cubicBezTo>
                  <a:cubicBezTo>
                    <a:pt x="30489" y="11464"/>
                    <a:pt x="30508" y="11403"/>
                    <a:pt x="30532" y="11343"/>
                  </a:cubicBezTo>
                  <a:cubicBezTo>
                    <a:pt x="30615" y="11145"/>
                    <a:pt x="30736" y="10957"/>
                    <a:pt x="30930" y="10852"/>
                  </a:cubicBezTo>
                  <a:cubicBezTo>
                    <a:pt x="31112" y="10750"/>
                    <a:pt x="31246" y="10685"/>
                    <a:pt x="31289" y="10462"/>
                  </a:cubicBezTo>
                  <a:cubicBezTo>
                    <a:pt x="31334" y="10226"/>
                    <a:pt x="31309" y="10023"/>
                    <a:pt x="31497" y="9838"/>
                  </a:cubicBezTo>
                  <a:cubicBezTo>
                    <a:pt x="31675" y="9664"/>
                    <a:pt x="31866" y="9695"/>
                    <a:pt x="32083" y="9629"/>
                  </a:cubicBezTo>
                  <a:cubicBezTo>
                    <a:pt x="32279" y="9568"/>
                    <a:pt x="32309" y="9368"/>
                    <a:pt x="32382" y="9203"/>
                  </a:cubicBezTo>
                  <a:cubicBezTo>
                    <a:pt x="32586" y="8738"/>
                    <a:pt x="32995" y="8503"/>
                    <a:pt x="33490" y="8487"/>
                  </a:cubicBezTo>
                  <a:cubicBezTo>
                    <a:pt x="33567" y="8484"/>
                    <a:pt x="33622" y="8436"/>
                    <a:pt x="33646" y="8368"/>
                  </a:cubicBezTo>
                  <a:cubicBezTo>
                    <a:pt x="33742" y="8091"/>
                    <a:pt x="33986" y="7914"/>
                    <a:pt x="34237" y="7784"/>
                  </a:cubicBezTo>
                  <a:cubicBezTo>
                    <a:pt x="34397" y="7703"/>
                    <a:pt x="34640" y="7559"/>
                    <a:pt x="34849" y="7559"/>
                  </a:cubicBezTo>
                  <a:close/>
                  <a:moveTo>
                    <a:pt x="28802" y="9266"/>
                  </a:moveTo>
                  <a:cubicBezTo>
                    <a:pt x="29186" y="9425"/>
                    <a:pt x="29575" y="9562"/>
                    <a:pt x="29967" y="9703"/>
                  </a:cubicBezTo>
                  <a:cubicBezTo>
                    <a:pt x="30288" y="9817"/>
                    <a:pt x="30630" y="9979"/>
                    <a:pt x="30976" y="10026"/>
                  </a:cubicBezTo>
                  <a:cubicBezTo>
                    <a:pt x="30966" y="10046"/>
                    <a:pt x="30958" y="10065"/>
                    <a:pt x="30951" y="10084"/>
                  </a:cubicBezTo>
                  <a:cubicBezTo>
                    <a:pt x="30909" y="10217"/>
                    <a:pt x="30933" y="10358"/>
                    <a:pt x="30819" y="10452"/>
                  </a:cubicBezTo>
                  <a:cubicBezTo>
                    <a:pt x="30732" y="10520"/>
                    <a:pt x="30637" y="10565"/>
                    <a:pt x="30558" y="10644"/>
                  </a:cubicBezTo>
                  <a:cubicBezTo>
                    <a:pt x="30304" y="10893"/>
                    <a:pt x="30096" y="11378"/>
                    <a:pt x="30110" y="11758"/>
                  </a:cubicBezTo>
                  <a:cubicBezTo>
                    <a:pt x="29908" y="11898"/>
                    <a:pt x="29701" y="12031"/>
                    <a:pt x="29496" y="12166"/>
                  </a:cubicBezTo>
                  <a:cubicBezTo>
                    <a:pt x="28908" y="11921"/>
                    <a:pt x="28319" y="11672"/>
                    <a:pt x="27733" y="11425"/>
                  </a:cubicBezTo>
                  <a:cubicBezTo>
                    <a:pt x="27711" y="10976"/>
                    <a:pt x="27702" y="10511"/>
                    <a:pt x="27894" y="10092"/>
                  </a:cubicBezTo>
                  <a:cubicBezTo>
                    <a:pt x="27919" y="10037"/>
                    <a:pt x="27949" y="9984"/>
                    <a:pt x="27981" y="9931"/>
                  </a:cubicBezTo>
                  <a:cubicBezTo>
                    <a:pt x="27982" y="9931"/>
                    <a:pt x="27983" y="9931"/>
                    <a:pt x="27984" y="9931"/>
                  </a:cubicBezTo>
                  <a:cubicBezTo>
                    <a:pt x="28086" y="9931"/>
                    <a:pt x="28148" y="9826"/>
                    <a:pt x="28115" y="9740"/>
                  </a:cubicBezTo>
                  <a:cubicBezTo>
                    <a:pt x="28157" y="9687"/>
                    <a:pt x="28203" y="9635"/>
                    <a:pt x="28251" y="9588"/>
                  </a:cubicBezTo>
                  <a:cubicBezTo>
                    <a:pt x="28403" y="9447"/>
                    <a:pt x="28564" y="9390"/>
                    <a:pt x="28745" y="9305"/>
                  </a:cubicBezTo>
                  <a:cubicBezTo>
                    <a:pt x="28767" y="9294"/>
                    <a:pt x="28783" y="9279"/>
                    <a:pt x="28802" y="9266"/>
                  </a:cubicBezTo>
                  <a:close/>
                  <a:moveTo>
                    <a:pt x="11058" y="4449"/>
                  </a:moveTo>
                  <a:cubicBezTo>
                    <a:pt x="13376" y="5644"/>
                    <a:pt x="15786" y="6661"/>
                    <a:pt x="18171" y="7711"/>
                  </a:cubicBezTo>
                  <a:cubicBezTo>
                    <a:pt x="20564" y="8761"/>
                    <a:pt x="22962" y="9805"/>
                    <a:pt x="25363" y="10831"/>
                  </a:cubicBezTo>
                  <a:cubicBezTo>
                    <a:pt x="26611" y="11367"/>
                    <a:pt x="27858" y="11896"/>
                    <a:pt x="29110" y="12420"/>
                  </a:cubicBezTo>
                  <a:cubicBezTo>
                    <a:pt x="28719" y="12675"/>
                    <a:pt x="28330" y="12931"/>
                    <a:pt x="27939" y="13186"/>
                  </a:cubicBezTo>
                  <a:cubicBezTo>
                    <a:pt x="27914" y="13158"/>
                    <a:pt x="27886" y="13132"/>
                    <a:pt x="27840" y="13118"/>
                  </a:cubicBezTo>
                  <a:cubicBezTo>
                    <a:pt x="25297" y="12349"/>
                    <a:pt x="22804" y="11369"/>
                    <a:pt x="20385" y="10271"/>
                  </a:cubicBezTo>
                  <a:cubicBezTo>
                    <a:pt x="17988" y="9183"/>
                    <a:pt x="15626" y="8016"/>
                    <a:pt x="13218" y="6947"/>
                  </a:cubicBezTo>
                  <a:cubicBezTo>
                    <a:pt x="11932" y="6374"/>
                    <a:pt x="10628" y="5852"/>
                    <a:pt x="9289" y="5416"/>
                  </a:cubicBezTo>
                  <a:cubicBezTo>
                    <a:pt x="9879" y="5093"/>
                    <a:pt x="10470" y="4771"/>
                    <a:pt x="11058" y="4449"/>
                  </a:cubicBezTo>
                  <a:close/>
                  <a:moveTo>
                    <a:pt x="9235" y="5580"/>
                  </a:moveTo>
                  <a:lnTo>
                    <a:pt x="9235" y="5580"/>
                  </a:lnTo>
                  <a:cubicBezTo>
                    <a:pt x="11590" y="6623"/>
                    <a:pt x="13941" y="7680"/>
                    <a:pt x="16274" y="8766"/>
                  </a:cubicBezTo>
                  <a:cubicBezTo>
                    <a:pt x="16820" y="9020"/>
                    <a:pt x="17364" y="9276"/>
                    <a:pt x="17911" y="9530"/>
                  </a:cubicBezTo>
                  <a:cubicBezTo>
                    <a:pt x="19753" y="10385"/>
                    <a:pt x="21602" y="11226"/>
                    <a:pt x="23476" y="11998"/>
                  </a:cubicBezTo>
                  <a:cubicBezTo>
                    <a:pt x="24805" y="12545"/>
                    <a:pt x="26153" y="13034"/>
                    <a:pt x="27523" y="13458"/>
                  </a:cubicBezTo>
                  <a:cubicBezTo>
                    <a:pt x="27219" y="13659"/>
                    <a:pt x="26913" y="13859"/>
                    <a:pt x="26607" y="14060"/>
                  </a:cubicBezTo>
                  <a:cubicBezTo>
                    <a:pt x="26369" y="13834"/>
                    <a:pt x="26006" y="13700"/>
                    <a:pt x="25654" y="13700"/>
                  </a:cubicBezTo>
                  <a:cubicBezTo>
                    <a:pt x="25520" y="13700"/>
                    <a:pt x="25388" y="13719"/>
                    <a:pt x="25265" y="13760"/>
                  </a:cubicBezTo>
                  <a:cubicBezTo>
                    <a:pt x="25232" y="13628"/>
                    <a:pt x="25154" y="13505"/>
                    <a:pt x="25033" y="13408"/>
                  </a:cubicBezTo>
                  <a:cubicBezTo>
                    <a:pt x="24896" y="13298"/>
                    <a:pt x="24736" y="13257"/>
                    <a:pt x="24571" y="13257"/>
                  </a:cubicBezTo>
                  <a:cubicBezTo>
                    <a:pt x="24405" y="13257"/>
                    <a:pt x="24233" y="13298"/>
                    <a:pt x="24072" y="13353"/>
                  </a:cubicBezTo>
                  <a:cubicBezTo>
                    <a:pt x="24035" y="13137"/>
                    <a:pt x="23883" y="12940"/>
                    <a:pt x="23685" y="12837"/>
                  </a:cubicBezTo>
                  <a:cubicBezTo>
                    <a:pt x="23561" y="12774"/>
                    <a:pt x="23420" y="12747"/>
                    <a:pt x="23274" y="12747"/>
                  </a:cubicBezTo>
                  <a:cubicBezTo>
                    <a:pt x="23168" y="12747"/>
                    <a:pt x="23060" y="12761"/>
                    <a:pt x="22956" y="12786"/>
                  </a:cubicBezTo>
                  <a:cubicBezTo>
                    <a:pt x="22953" y="12557"/>
                    <a:pt x="22838" y="12326"/>
                    <a:pt x="22637" y="12185"/>
                  </a:cubicBezTo>
                  <a:cubicBezTo>
                    <a:pt x="22494" y="12084"/>
                    <a:pt x="22338" y="12041"/>
                    <a:pt x="22183" y="12041"/>
                  </a:cubicBezTo>
                  <a:cubicBezTo>
                    <a:pt x="21985" y="12041"/>
                    <a:pt x="21787" y="12110"/>
                    <a:pt x="21609" y="12217"/>
                  </a:cubicBezTo>
                  <a:cubicBezTo>
                    <a:pt x="21541" y="11987"/>
                    <a:pt x="21380" y="11790"/>
                    <a:pt x="21149" y="11681"/>
                  </a:cubicBezTo>
                  <a:cubicBezTo>
                    <a:pt x="21041" y="11631"/>
                    <a:pt x="20927" y="11608"/>
                    <a:pt x="20814" y="11608"/>
                  </a:cubicBezTo>
                  <a:cubicBezTo>
                    <a:pt x="20683" y="11608"/>
                    <a:pt x="20553" y="11638"/>
                    <a:pt x="20432" y="11692"/>
                  </a:cubicBezTo>
                  <a:cubicBezTo>
                    <a:pt x="20355" y="11304"/>
                    <a:pt x="19986" y="11032"/>
                    <a:pt x="19602" y="11032"/>
                  </a:cubicBezTo>
                  <a:cubicBezTo>
                    <a:pt x="19507" y="11032"/>
                    <a:pt x="19412" y="11048"/>
                    <a:pt x="19320" y="11083"/>
                  </a:cubicBezTo>
                  <a:cubicBezTo>
                    <a:pt x="19289" y="10817"/>
                    <a:pt x="19135" y="10566"/>
                    <a:pt x="18868" y="10467"/>
                  </a:cubicBezTo>
                  <a:cubicBezTo>
                    <a:pt x="18790" y="10438"/>
                    <a:pt x="18711" y="10424"/>
                    <a:pt x="18633" y="10424"/>
                  </a:cubicBezTo>
                  <a:cubicBezTo>
                    <a:pt x="18440" y="10424"/>
                    <a:pt x="18255" y="10508"/>
                    <a:pt x="18123" y="10648"/>
                  </a:cubicBezTo>
                  <a:cubicBezTo>
                    <a:pt x="18026" y="10384"/>
                    <a:pt x="18047" y="10063"/>
                    <a:pt x="17727" y="9925"/>
                  </a:cubicBezTo>
                  <a:cubicBezTo>
                    <a:pt x="17673" y="9901"/>
                    <a:pt x="17618" y="9890"/>
                    <a:pt x="17564" y="9890"/>
                  </a:cubicBezTo>
                  <a:cubicBezTo>
                    <a:pt x="17489" y="9890"/>
                    <a:pt x="17415" y="9912"/>
                    <a:pt x="17347" y="9957"/>
                  </a:cubicBezTo>
                  <a:cubicBezTo>
                    <a:pt x="17321" y="9974"/>
                    <a:pt x="17245" y="10068"/>
                    <a:pt x="17180" y="10150"/>
                  </a:cubicBezTo>
                  <a:cubicBezTo>
                    <a:pt x="17118" y="9954"/>
                    <a:pt x="16957" y="9788"/>
                    <a:pt x="16748" y="9723"/>
                  </a:cubicBezTo>
                  <a:cubicBezTo>
                    <a:pt x="16674" y="9700"/>
                    <a:pt x="16602" y="9690"/>
                    <a:pt x="16530" y="9690"/>
                  </a:cubicBezTo>
                  <a:cubicBezTo>
                    <a:pt x="16298" y="9690"/>
                    <a:pt x="16079" y="9801"/>
                    <a:pt x="15895" y="9949"/>
                  </a:cubicBezTo>
                  <a:cubicBezTo>
                    <a:pt x="15726" y="9572"/>
                    <a:pt x="15349" y="9332"/>
                    <a:pt x="14958" y="9332"/>
                  </a:cubicBezTo>
                  <a:cubicBezTo>
                    <a:pt x="14848" y="9332"/>
                    <a:pt x="14736" y="9352"/>
                    <a:pt x="14628" y="9392"/>
                  </a:cubicBezTo>
                  <a:cubicBezTo>
                    <a:pt x="14573" y="9151"/>
                    <a:pt x="14418" y="8932"/>
                    <a:pt x="14187" y="8807"/>
                  </a:cubicBezTo>
                  <a:cubicBezTo>
                    <a:pt x="14053" y="8736"/>
                    <a:pt x="13911" y="8704"/>
                    <a:pt x="13770" y="8704"/>
                  </a:cubicBezTo>
                  <a:cubicBezTo>
                    <a:pt x="13605" y="8704"/>
                    <a:pt x="13440" y="8747"/>
                    <a:pt x="13290" y="8822"/>
                  </a:cubicBezTo>
                  <a:cubicBezTo>
                    <a:pt x="13203" y="8446"/>
                    <a:pt x="12865" y="8188"/>
                    <a:pt x="12499" y="8188"/>
                  </a:cubicBezTo>
                  <a:cubicBezTo>
                    <a:pt x="12435" y="8188"/>
                    <a:pt x="12371" y="8196"/>
                    <a:pt x="12307" y="8212"/>
                  </a:cubicBezTo>
                  <a:cubicBezTo>
                    <a:pt x="12303" y="7996"/>
                    <a:pt x="12212" y="7785"/>
                    <a:pt x="12027" y="7646"/>
                  </a:cubicBezTo>
                  <a:cubicBezTo>
                    <a:pt x="11904" y="7554"/>
                    <a:pt x="11757" y="7510"/>
                    <a:pt x="11611" y="7510"/>
                  </a:cubicBezTo>
                  <a:cubicBezTo>
                    <a:pt x="11528" y="7510"/>
                    <a:pt x="11446" y="7524"/>
                    <a:pt x="11368" y="7551"/>
                  </a:cubicBezTo>
                  <a:cubicBezTo>
                    <a:pt x="11288" y="7244"/>
                    <a:pt x="10993" y="7042"/>
                    <a:pt x="10691" y="7042"/>
                  </a:cubicBezTo>
                  <a:cubicBezTo>
                    <a:pt x="10550" y="7042"/>
                    <a:pt x="10407" y="7086"/>
                    <a:pt x="10283" y="7184"/>
                  </a:cubicBezTo>
                  <a:cubicBezTo>
                    <a:pt x="10133" y="6993"/>
                    <a:pt x="9911" y="6900"/>
                    <a:pt x="9686" y="6900"/>
                  </a:cubicBezTo>
                  <a:cubicBezTo>
                    <a:pt x="9575" y="6900"/>
                    <a:pt x="9462" y="6923"/>
                    <a:pt x="9358" y="6969"/>
                  </a:cubicBezTo>
                  <a:cubicBezTo>
                    <a:pt x="9329" y="6506"/>
                    <a:pt x="9278" y="6041"/>
                    <a:pt x="9235" y="5580"/>
                  </a:cubicBezTo>
                  <a:close/>
                  <a:moveTo>
                    <a:pt x="8578" y="7125"/>
                  </a:moveTo>
                  <a:cubicBezTo>
                    <a:pt x="8765" y="7125"/>
                    <a:pt x="8947" y="7258"/>
                    <a:pt x="8923" y="7460"/>
                  </a:cubicBezTo>
                  <a:cubicBezTo>
                    <a:pt x="8912" y="7558"/>
                    <a:pt x="8991" y="7610"/>
                    <a:pt x="9072" y="7610"/>
                  </a:cubicBezTo>
                  <a:cubicBezTo>
                    <a:pt x="9139" y="7610"/>
                    <a:pt x="9207" y="7575"/>
                    <a:pt x="9228" y="7502"/>
                  </a:cubicBezTo>
                  <a:cubicBezTo>
                    <a:pt x="9296" y="7274"/>
                    <a:pt x="9480" y="7159"/>
                    <a:pt x="9665" y="7159"/>
                  </a:cubicBezTo>
                  <a:cubicBezTo>
                    <a:pt x="9846" y="7159"/>
                    <a:pt x="10028" y="7268"/>
                    <a:pt x="10106" y="7486"/>
                  </a:cubicBezTo>
                  <a:cubicBezTo>
                    <a:pt x="10133" y="7561"/>
                    <a:pt x="10195" y="7599"/>
                    <a:pt x="10259" y="7599"/>
                  </a:cubicBezTo>
                  <a:cubicBezTo>
                    <a:pt x="10309" y="7599"/>
                    <a:pt x="10361" y="7574"/>
                    <a:pt x="10397" y="7525"/>
                  </a:cubicBezTo>
                  <a:cubicBezTo>
                    <a:pt x="10477" y="7416"/>
                    <a:pt x="10580" y="7369"/>
                    <a:pt x="10680" y="7369"/>
                  </a:cubicBezTo>
                  <a:cubicBezTo>
                    <a:pt x="10895" y="7369"/>
                    <a:pt x="11092" y="7583"/>
                    <a:pt x="11001" y="7850"/>
                  </a:cubicBezTo>
                  <a:cubicBezTo>
                    <a:pt x="10960" y="7971"/>
                    <a:pt x="11078" y="8086"/>
                    <a:pt x="11190" y="8086"/>
                  </a:cubicBezTo>
                  <a:cubicBezTo>
                    <a:pt x="11234" y="8086"/>
                    <a:pt x="11277" y="8069"/>
                    <a:pt x="11309" y="8028"/>
                  </a:cubicBezTo>
                  <a:cubicBezTo>
                    <a:pt x="11397" y="7918"/>
                    <a:pt x="11503" y="7872"/>
                    <a:pt x="11605" y="7872"/>
                  </a:cubicBezTo>
                  <a:cubicBezTo>
                    <a:pt x="11851" y="7872"/>
                    <a:pt x="12068" y="8146"/>
                    <a:pt x="11915" y="8442"/>
                  </a:cubicBezTo>
                  <a:cubicBezTo>
                    <a:pt x="11847" y="8576"/>
                    <a:pt x="11951" y="8703"/>
                    <a:pt x="12071" y="8703"/>
                  </a:cubicBezTo>
                  <a:cubicBezTo>
                    <a:pt x="12111" y="8703"/>
                    <a:pt x="12153" y="8689"/>
                    <a:pt x="12191" y="8656"/>
                  </a:cubicBezTo>
                  <a:cubicBezTo>
                    <a:pt x="12292" y="8566"/>
                    <a:pt x="12406" y="8526"/>
                    <a:pt x="12515" y="8526"/>
                  </a:cubicBezTo>
                  <a:cubicBezTo>
                    <a:pt x="12788" y="8526"/>
                    <a:pt x="13028" y="8778"/>
                    <a:pt x="12942" y="9108"/>
                  </a:cubicBezTo>
                  <a:cubicBezTo>
                    <a:pt x="12908" y="9239"/>
                    <a:pt x="13009" y="9334"/>
                    <a:pt x="13120" y="9334"/>
                  </a:cubicBezTo>
                  <a:cubicBezTo>
                    <a:pt x="13163" y="9334"/>
                    <a:pt x="13208" y="9320"/>
                    <a:pt x="13246" y="9286"/>
                  </a:cubicBezTo>
                  <a:cubicBezTo>
                    <a:pt x="13385" y="9163"/>
                    <a:pt x="13572" y="9070"/>
                    <a:pt x="13760" y="9070"/>
                  </a:cubicBezTo>
                  <a:cubicBezTo>
                    <a:pt x="13840" y="9070"/>
                    <a:pt x="13921" y="9087"/>
                    <a:pt x="13997" y="9127"/>
                  </a:cubicBezTo>
                  <a:cubicBezTo>
                    <a:pt x="14204" y="9233"/>
                    <a:pt x="14306" y="9462"/>
                    <a:pt x="14246" y="9683"/>
                  </a:cubicBezTo>
                  <a:cubicBezTo>
                    <a:pt x="14207" y="9826"/>
                    <a:pt x="14320" y="9930"/>
                    <a:pt x="14440" y="9930"/>
                  </a:cubicBezTo>
                  <a:cubicBezTo>
                    <a:pt x="14488" y="9930"/>
                    <a:pt x="14538" y="9914"/>
                    <a:pt x="14579" y="9876"/>
                  </a:cubicBezTo>
                  <a:cubicBezTo>
                    <a:pt x="14721" y="9751"/>
                    <a:pt x="14889" y="9691"/>
                    <a:pt x="15049" y="9691"/>
                  </a:cubicBezTo>
                  <a:cubicBezTo>
                    <a:pt x="15340" y="9691"/>
                    <a:pt x="15606" y="9889"/>
                    <a:pt x="15645" y="10256"/>
                  </a:cubicBezTo>
                  <a:cubicBezTo>
                    <a:pt x="15653" y="10352"/>
                    <a:pt x="15736" y="10429"/>
                    <a:pt x="15822" y="10429"/>
                  </a:cubicBezTo>
                  <a:cubicBezTo>
                    <a:pt x="15861" y="10429"/>
                    <a:pt x="15901" y="10413"/>
                    <a:pt x="15935" y="10376"/>
                  </a:cubicBezTo>
                  <a:cubicBezTo>
                    <a:pt x="16074" y="10234"/>
                    <a:pt x="16232" y="10080"/>
                    <a:pt x="16435" y="10033"/>
                  </a:cubicBezTo>
                  <a:cubicBezTo>
                    <a:pt x="16462" y="10027"/>
                    <a:pt x="16491" y="10024"/>
                    <a:pt x="16520" y="10024"/>
                  </a:cubicBezTo>
                  <a:cubicBezTo>
                    <a:pt x="16719" y="10024"/>
                    <a:pt x="16934" y="10164"/>
                    <a:pt x="16868" y="10389"/>
                  </a:cubicBezTo>
                  <a:cubicBezTo>
                    <a:pt x="16843" y="10470"/>
                    <a:pt x="16896" y="10579"/>
                    <a:pt x="16985" y="10593"/>
                  </a:cubicBezTo>
                  <a:cubicBezTo>
                    <a:pt x="17019" y="10599"/>
                    <a:pt x="17051" y="10603"/>
                    <a:pt x="17082" y="10603"/>
                  </a:cubicBezTo>
                  <a:cubicBezTo>
                    <a:pt x="17141" y="10603"/>
                    <a:pt x="17195" y="10589"/>
                    <a:pt x="17253" y="10553"/>
                  </a:cubicBezTo>
                  <a:cubicBezTo>
                    <a:pt x="17354" y="10493"/>
                    <a:pt x="17391" y="10347"/>
                    <a:pt x="17485" y="10290"/>
                  </a:cubicBezTo>
                  <a:cubicBezTo>
                    <a:pt x="17527" y="10265"/>
                    <a:pt x="17564" y="10254"/>
                    <a:pt x="17596" y="10254"/>
                  </a:cubicBezTo>
                  <a:cubicBezTo>
                    <a:pt x="17763" y="10254"/>
                    <a:pt x="17790" y="10562"/>
                    <a:pt x="17820" y="10693"/>
                  </a:cubicBezTo>
                  <a:cubicBezTo>
                    <a:pt x="17858" y="10839"/>
                    <a:pt x="17910" y="10948"/>
                    <a:pt x="18007" y="11063"/>
                  </a:cubicBezTo>
                  <a:cubicBezTo>
                    <a:pt x="18036" y="11096"/>
                    <a:pt x="18072" y="11110"/>
                    <a:pt x="18109" y="11110"/>
                  </a:cubicBezTo>
                  <a:cubicBezTo>
                    <a:pt x="18179" y="11110"/>
                    <a:pt x="18251" y="11060"/>
                    <a:pt x="18274" y="10993"/>
                  </a:cubicBezTo>
                  <a:cubicBezTo>
                    <a:pt x="18326" y="10841"/>
                    <a:pt x="18473" y="10750"/>
                    <a:pt x="18622" y="10750"/>
                  </a:cubicBezTo>
                  <a:cubicBezTo>
                    <a:pt x="18687" y="10750"/>
                    <a:pt x="18753" y="10768"/>
                    <a:pt x="18812" y="10805"/>
                  </a:cubicBezTo>
                  <a:cubicBezTo>
                    <a:pt x="19009" y="10932"/>
                    <a:pt x="19028" y="11180"/>
                    <a:pt x="18952" y="11380"/>
                  </a:cubicBezTo>
                  <a:cubicBezTo>
                    <a:pt x="18909" y="11497"/>
                    <a:pt x="19019" y="11596"/>
                    <a:pt x="19126" y="11596"/>
                  </a:cubicBezTo>
                  <a:cubicBezTo>
                    <a:pt x="19167" y="11596"/>
                    <a:pt x="19208" y="11582"/>
                    <a:pt x="19239" y="11548"/>
                  </a:cubicBezTo>
                  <a:cubicBezTo>
                    <a:pt x="19351" y="11424"/>
                    <a:pt x="19482" y="11372"/>
                    <a:pt x="19607" y="11372"/>
                  </a:cubicBezTo>
                  <a:cubicBezTo>
                    <a:pt x="19908" y="11372"/>
                    <a:pt x="20168" y="11682"/>
                    <a:pt x="20021" y="12051"/>
                  </a:cubicBezTo>
                  <a:cubicBezTo>
                    <a:pt x="19972" y="12175"/>
                    <a:pt x="20100" y="12294"/>
                    <a:pt x="20219" y="12294"/>
                  </a:cubicBezTo>
                  <a:cubicBezTo>
                    <a:pt x="20264" y="12294"/>
                    <a:pt x="20308" y="12277"/>
                    <a:pt x="20341" y="12235"/>
                  </a:cubicBezTo>
                  <a:cubicBezTo>
                    <a:pt x="20457" y="12086"/>
                    <a:pt x="20628" y="11968"/>
                    <a:pt x="20819" y="11968"/>
                  </a:cubicBezTo>
                  <a:cubicBezTo>
                    <a:pt x="20858" y="11968"/>
                    <a:pt x="20899" y="11973"/>
                    <a:pt x="20939" y="11984"/>
                  </a:cubicBezTo>
                  <a:cubicBezTo>
                    <a:pt x="21201" y="12052"/>
                    <a:pt x="21307" y="12331"/>
                    <a:pt x="21223" y="12571"/>
                  </a:cubicBezTo>
                  <a:cubicBezTo>
                    <a:pt x="21177" y="12704"/>
                    <a:pt x="21306" y="12828"/>
                    <a:pt x="21431" y="12828"/>
                  </a:cubicBezTo>
                  <a:cubicBezTo>
                    <a:pt x="21479" y="12828"/>
                    <a:pt x="21526" y="12810"/>
                    <a:pt x="21562" y="12766"/>
                  </a:cubicBezTo>
                  <a:cubicBezTo>
                    <a:pt x="21711" y="12591"/>
                    <a:pt x="21952" y="12380"/>
                    <a:pt x="22204" y="12380"/>
                  </a:cubicBezTo>
                  <a:cubicBezTo>
                    <a:pt x="22248" y="12380"/>
                    <a:pt x="22292" y="12387"/>
                    <a:pt x="22336" y="12401"/>
                  </a:cubicBezTo>
                  <a:cubicBezTo>
                    <a:pt x="22555" y="12469"/>
                    <a:pt x="22702" y="12786"/>
                    <a:pt x="22526" y="12963"/>
                  </a:cubicBezTo>
                  <a:cubicBezTo>
                    <a:pt x="22398" y="13093"/>
                    <a:pt x="22513" y="13277"/>
                    <a:pt x="22664" y="13277"/>
                  </a:cubicBezTo>
                  <a:cubicBezTo>
                    <a:pt x="22692" y="13277"/>
                    <a:pt x="22722" y="13271"/>
                    <a:pt x="22752" y="13256"/>
                  </a:cubicBezTo>
                  <a:cubicBezTo>
                    <a:pt x="22926" y="13169"/>
                    <a:pt x="23105" y="13050"/>
                    <a:pt x="23299" y="13050"/>
                  </a:cubicBezTo>
                  <a:cubicBezTo>
                    <a:pt x="23331" y="13050"/>
                    <a:pt x="23364" y="13053"/>
                    <a:pt x="23397" y="13060"/>
                  </a:cubicBezTo>
                  <a:cubicBezTo>
                    <a:pt x="23637" y="13113"/>
                    <a:pt x="23798" y="13321"/>
                    <a:pt x="23712" y="13562"/>
                  </a:cubicBezTo>
                  <a:cubicBezTo>
                    <a:pt x="23669" y="13683"/>
                    <a:pt x="23775" y="13775"/>
                    <a:pt x="23884" y="13775"/>
                  </a:cubicBezTo>
                  <a:cubicBezTo>
                    <a:pt x="23912" y="13775"/>
                    <a:pt x="23940" y="13769"/>
                    <a:pt x="23966" y="13756"/>
                  </a:cubicBezTo>
                  <a:cubicBezTo>
                    <a:pt x="24135" y="13669"/>
                    <a:pt x="24343" y="13552"/>
                    <a:pt x="24543" y="13552"/>
                  </a:cubicBezTo>
                  <a:cubicBezTo>
                    <a:pt x="24576" y="13552"/>
                    <a:pt x="24608" y="13555"/>
                    <a:pt x="24640" y="13562"/>
                  </a:cubicBezTo>
                  <a:cubicBezTo>
                    <a:pt x="24796" y="13594"/>
                    <a:pt x="25048" y="13816"/>
                    <a:pt x="24884" y="13989"/>
                  </a:cubicBezTo>
                  <a:cubicBezTo>
                    <a:pt x="24768" y="14112"/>
                    <a:pt x="24878" y="14327"/>
                    <a:pt x="25019" y="14327"/>
                  </a:cubicBezTo>
                  <a:cubicBezTo>
                    <a:pt x="25051" y="14327"/>
                    <a:pt x="25084" y="14316"/>
                    <a:pt x="25117" y="14291"/>
                  </a:cubicBezTo>
                  <a:cubicBezTo>
                    <a:pt x="25325" y="14131"/>
                    <a:pt x="25552" y="14034"/>
                    <a:pt x="25772" y="14034"/>
                  </a:cubicBezTo>
                  <a:cubicBezTo>
                    <a:pt x="25958" y="14034"/>
                    <a:pt x="26138" y="14102"/>
                    <a:pt x="26300" y="14260"/>
                  </a:cubicBezTo>
                  <a:cubicBezTo>
                    <a:pt x="25434" y="14829"/>
                    <a:pt x="24570" y="15395"/>
                    <a:pt x="23704" y="15962"/>
                  </a:cubicBezTo>
                  <a:cubicBezTo>
                    <a:pt x="22539" y="16724"/>
                    <a:pt x="21375" y="17484"/>
                    <a:pt x="20211" y="18249"/>
                  </a:cubicBezTo>
                  <a:cubicBezTo>
                    <a:pt x="19950" y="18420"/>
                    <a:pt x="19690" y="18630"/>
                    <a:pt x="19400" y="18755"/>
                  </a:cubicBezTo>
                  <a:cubicBezTo>
                    <a:pt x="19302" y="18797"/>
                    <a:pt x="19206" y="18814"/>
                    <a:pt x="19111" y="18814"/>
                  </a:cubicBezTo>
                  <a:cubicBezTo>
                    <a:pt x="18836" y="18814"/>
                    <a:pt x="18576" y="18667"/>
                    <a:pt x="18316" y="18549"/>
                  </a:cubicBezTo>
                  <a:cubicBezTo>
                    <a:pt x="17677" y="18253"/>
                    <a:pt x="17034" y="17962"/>
                    <a:pt x="16391" y="17666"/>
                  </a:cubicBezTo>
                  <a:cubicBezTo>
                    <a:pt x="13873" y="16516"/>
                    <a:pt x="11350" y="15375"/>
                    <a:pt x="8836" y="14214"/>
                  </a:cubicBezTo>
                  <a:cubicBezTo>
                    <a:pt x="6500" y="13133"/>
                    <a:pt x="4177" y="12021"/>
                    <a:pt x="1845" y="10927"/>
                  </a:cubicBezTo>
                  <a:cubicBezTo>
                    <a:pt x="1850" y="10909"/>
                    <a:pt x="1852" y="10884"/>
                    <a:pt x="1842" y="10857"/>
                  </a:cubicBezTo>
                  <a:cubicBezTo>
                    <a:pt x="1739" y="10523"/>
                    <a:pt x="1969" y="10218"/>
                    <a:pt x="2272" y="10218"/>
                  </a:cubicBezTo>
                  <a:cubicBezTo>
                    <a:pt x="2349" y="10218"/>
                    <a:pt x="2431" y="10238"/>
                    <a:pt x="2513" y="10282"/>
                  </a:cubicBezTo>
                  <a:cubicBezTo>
                    <a:pt x="2536" y="10294"/>
                    <a:pt x="2560" y="10300"/>
                    <a:pt x="2585" y="10300"/>
                  </a:cubicBezTo>
                  <a:cubicBezTo>
                    <a:pt x="2699" y="10300"/>
                    <a:pt x="2811" y="10178"/>
                    <a:pt x="2730" y="10066"/>
                  </a:cubicBezTo>
                  <a:cubicBezTo>
                    <a:pt x="2507" y="9760"/>
                    <a:pt x="2752" y="9498"/>
                    <a:pt x="3029" y="9498"/>
                  </a:cubicBezTo>
                  <a:cubicBezTo>
                    <a:pt x="3156" y="9498"/>
                    <a:pt x="3290" y="9553"/>
                    <a:pt x="3388" y="9685"/>
                  </a:cubicBezTo>
                  <a:cubicBezTo>
                    <a:pt x="3421" y="9728"/>
                    <a:pt x="3464" y="9748"/>
                    <a:pt x="3506" y="9748"/>
                  </a:cubicBezTo>
                  <a:cubicBezTo>
                    <a:pt x="3583" y="9748"/>
                    <a:pt x="3654" y="9680"/>
                    <a:pt x="3639" y="9579"/>
                  </a:cubicBezTo>
                  <a:cubicBezTo>
                    <a:pt x="3581" y="9177"/>
                    <a:pt x="3882" y="8883"/>
                    <a:pt x="4218" y="8883"/>
                  </a:cubicBezTo>
                  <a:cubicBezTo>
                    <a:pt x="4352" y="8883"/>
                    <a:pt x="4492" y="8930"/>
                    <a:pt x="4616" y="9035"/>
                  </a:cubicBezTo>
                  <a:cubicBezTo>
                    <a:pt x="4644" y="9059"/>
                    <a:pt x="4685" y="9074"/>
                    <a:pt x="4724" y="9074"/>
                  </a:cubicBezTo>
                  <a:cubicBezTo>
                    <a:pt x="4758" y="9074"/>
                    <a:pt x="4790" y="9063"/>
                    <a:pt x="4814" y="9035"/>
                  </a:cubicBezTo>
                  <a:cubicBezTo>
                    <a:pt x="4932" y="8891"/>
                    <a:pt x="4964" y="8744"/>
                    <a:pt x="5021" y="8570"/>
                  </a:cubicBezTo>
                  <a:cubicBezTo>
                    <a:pt x="5058" y="8458"/>
                    <a:pt x="5092" y="8349"/>
                    <a:pt x="5210" y="8349"/>
                  </a:cubicBezTo>
                  <a:cubicBezTo>
                    <a:pt x="5225" y="8349"/>
                    <a:pt x="5241" y="8350"/>
                    <a:pt x="5258" y="8354"/>
                  </a:cubicBezTo>
                  <a:cubicBezTo>
                    <a:pt x="5362" y="8374"/>
                    <a:pt x="5422" y="8459"/>
                    <a:pt x="5415" y="8561"/>
                  </a:cubicBezTo>
                  <a:cubicBezTo>
                    <a:pt x="5406" y="8672"/>
                    <a:pt x="5509" y="8736"/>
                    <a:pt x="5606" y="8736"/>
                  </a:cubicBezTo>
                  <a:cubicBezTo>
                    <a:pt x="5683" y="8736"/>
                    <a:pt x="5755" y="8697"/>
                    <a:pt x="5768" y="8609"/>
                  </a:cubicBezTo>
                  <a:cubicBezTo>
                    <a:pt x="5794" y="8427"/>
                    <a:pt x="5838" y="8239"/>
                    <a:pt x="5979" y="8110"/>
                  </a:cubicBezTo>
                  <a:cubicBezTo>
                    <a:pt x="6034" y="8059"/>
                    <a:pt x="6136" y="8019"/>
                    <a:pt x="6230" y="8019"/>
                  </a:cubicBezTo>
                  <a:cubicBezTo>
                    <a:pt x="6328" y="8019"/>
                    <a:pt x="6416" y="8062"/>
                    <a:pt x="6430" y="8181"/>
                  </a:cubicBezTo>
                  <a:cubicBezTo>
                    <a:pt x="6444" y="8282"/>
                    <a:pt x="6522" y="8340"/>
                    <a:pt x="6600" y="8340"/>
                  </a:cubicBezTo>
                  <a:cubicBezTo>
                    <a:pt x="6661" y="8340"/>
                    <a:pt x="6722" y="8304"/>
                    <a:pt x="6752" y="8225"/>
                  </a:cubicBezTo>
                  <a:cubicBezTo>
                    <a:pt x="6835" y="7999"/>
                    <a:pt x="6928" y="7738"/>
                    <a:pt x="7131" y="7590"/>
                  </a:cubicBezTo>
                  <a:cubicBezTo>
                    <a:pt x="7201" y="7539"/>
                    <a:pt x="7292" y="7511"/>
                    <a:pt x="7380" y="7511"/>
                  </a:cubicBezTo>
                  <a:cubicBezTo>
                    <a:pt x="7527" y="7511"/>
                    <a:pt x="7667" y="7588"/>
                    <a:pt x="7693" y="7756"/>
                  </a:cubicBezTo>
                  <a:cubicBezTo>
                    <a:pt x="7705" y="7828"/>
                    <a:pt x="7755" y="7857"/>
                    <a:pt x="7811" y="7857"/>
                  </a:cubicBezTo>
                  <a:cubicBezTo>
                    <a:pt x="7875" y="7857"/>
                    <a:pt x="7945" y="7817"/>
                    <a:pt x="7969" y="7756"/>
                  </a:cubicBezTo>
                  <a:cubicBezTo>
                    <a:pt x="8059" y="7521"/>
                    <a:pt x="8205" y="7221"/>
                    <a:pt x="8468" y="7142"/>
                  </a:cubicBezTo>
                  <a:cubicBezTo>
                    <a:pt x="8504" y="7131"/>
                    <a:pt x="8541" y="7125"/>
                    <a:pt x="8578" y="7125"/>
                  </a:cubicBezTo>
                  <a:close/>
                  <a:moveTo>
                    <a:pt x="18841" y="0"/>
                  </a:moveTo>
                  <a:cubicBezTo>
                    <a:pt x="18242" y="0"/>
                    <a:pt x="17700" y="399"/>
                    <a:pt x="17194" y="677"/>
                  </a:cubicBezTo>
                  <a:cubicBezTo>
                    <a:pt x="16603" y="1002"/>
                    <a:pt x="16007" y="1329"/>
                    <a:pt x="15413" y="1655"/>
                  </a:cubicBezTo>
                  <a:cubicBezTo>
                    <a:pt x="13038" y="2959"/>
                    <a:pt x="10663" y="4264"/>
                    <a:pt x="8288" y="5571"/>
                  </a:cubicBezTo>
                  <a:cubicBezTo>
                    <a:pt x="5596" y="7051"/>
                    <a:pt x="2867" y="8484"/>
                    <a:pt x="239" y="10078"/>
                  </a:cubicBezTo>
                  <a:cubicBezTo>
                    <a:pt x="181" y="10114"/>
                    <a:pt x="191" y="10177"/>
                    <a:pt x="226" y="10213"/>
                  </a:cubicBezTo>
                  <a:cubicBezTo>
                    <a:pt x="85" y="10239"/>
                    <a:pt x="0" y="10440"/>
                    <a:pt x="161" y="10519"/>
                  </a:cubicBezTo>
                  <a:cubicBezTo>
                    <a:pt x="2723" y="11784"/>
                    <a:pt x="5325" y="12978"/>
                    <a:pt x="7913" y="14190"/>
                  </a:cubicBezTo>
                  <a:cubicBezTo>
                    <a:pt x="10469" y="15387"/>
                    <a:pt x="13026" y="16582"/>
                    <a:pt x="15603" y="17740"/>
                  </a:cubicBezTo>
                  <a:cubicBezTo>
                    <a:pt x="16248" y="18025"/>
                    <a:pt x="16893" y="18314"/>
                    <a:pt x="17536" y="18601"/>
                  </a:cubicBezTo>
                  <a:cubicBezTo>
                    <a:pt x="17848" y="18740"/>
                    <a:pt x="18160" y="18881"/>
                    <a:pt x="18474" y="19013"/>
                  </a:cubicBezTo>
                  <a:cubicBezTo>
                    <a:pt x="18675" y="19099"/>
                    <a:pt x="18882" y="19170"/>
                    <a:pt x="19097" y="19170"/>
                  </a:cubicBezTo>
                  <a:cubicBezTo>
                    <a:pt x="19154" y="19170"/>
                    <a:pt x="19212" y="19165"/>
                    <a:pt x="19270" y="19154"/>
                  </a:cubicBezTo>
                  <a:cubicBezTo>
                    <a:pt x="19528" y="19103"/>
                    <a:pt x="19753" y="18956"/>
                    <a:pt x="19969" y="18814"/>
                  </a:cubicBezTo>
                  <a:cubicBezTo>
                    <a:pt x="20294" y="18605"/>
                    <a:pt x="20614" y="18394"/>
                    <a:pt x="20936" y="18184"/>
                  </a:cubicBezTo>
                  <a:cubicBezTo>
                    <a:pt x="21518" y="17805"/>
                    <a:pt x="22101" y="17421"/>
                    <a:pt x="22682" y="17041"/>
                  </a:cubicBezTo>
                  <a:cubicBezTo>
                    <a:pt x="24957" y="15549"/>
                    <a:pt x="27235" y="14057"/>
                    <a:pt x="29513" y="12565"/>
                  </a:cubicBezTo>
                  <a:cubicBezTo>
                    <a:pt x="29557" y="12559"/>
                    <a:pt x="29592" y="12533"/>
                    <a:pt x="29617" y="12498"/>
                  </a:cubicBezTo>
                  <a:cubicBezTo>
                    <a:pt x="29725" y="12427"/>
                    <a:pt x="29833" y="12354"/>
                    <a:pt x="29941" y="12284"/>
                  </a:cubicBezTo>
                  <a:cubicBezTo>
                    <a:pt x="31878" y="11015"/>
                    <a:pt x="33817" y="9753"/>
                    <a:pt x="35756" y="8488"/>
                  </a:cubicBezTo>
                  <a:cubicBezTo>
                    <a:pt x="35809" y="8478"/>
                    <a:pt x="35853" y="8449"/>
                    <a:pt x="35884" y="8405"/>
                  </a:cubicBezTo>
                  <a:cubicBezTo>
                    <a:pt x="36600" y="7937"/>
                    <a:pt x="37316" y="7469"/>
                    <a:pt x="38032" y="7001"/>
                  </a:cubicBezTo>
                  <a:cubicBezTo>
                    <a:pt x="38166" y="6912"/>
                    <a:pt x="38136" y="6725"/>
                    <a:pt x="37990" y="6673"/>
                  </a:cubicBezTo>
                  <a:cubicBezTo>
                    <a:pt x="32861" y="4858"/>
                    <a:pt x="27730" y="3043"/>
                    <a:pt x="22602" y="1220"/>
                  </a:cubicBezTo>
                  <a:cubicBezTo>
                    <a:pt x="21982" y="1000"/>
                    <a:pt x="21360" y="778"/>
                    <a:pt x="20744" y="558"/>
                  </a:cubicBezTo>
                  <a:cubicBezTo>
                    <a:pt x="20151" y="344"/>
                    <a:pt x="19499" y="5"/>
                    <a:pt x="18854" y="0"/>
                  </a:cubicBezTo>
                  <a:cubicBezTo>
                    <a:pt x="18850" y="0"/>
                    <a:pt x="18845" y="0"/>
                    <a:pt x="18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35"/>
            <p:cNvSpPr/>
            <p:nvPr/>
          </p:nvSpPr>
          <p:spPr>
            <a:xfrm>
              <a:off x="2900822" y="2220730"/>
              <a:ext cx="251927" cy="155126"/>
            </a:xfrm>
            <a:custGeom>
              <a:rect b="b" l="l" r="r" t="t"/>
              <a:pathLst>
                <a:path extrusionOk="0" h="4499" w="7307">
                  <a:moveTo>
                    <a:pt x="3159" y="298"/>
                  </a:moveTo>
                  <a:cubicBezTo>
                    <a:pt x="3338" y="298"/>
                    <a:pt x="3516" y="307"/>
                    <a:pt x="3693" y="325"/>
                  </a:cubicBezTo>
                  <a:cubicBezTo>
                    <a:pt x="3589" y="588"/>
                    <a:pt x="3712" y="915"/>
                    <a:pt x="3999" y="1019"/>
                  </a:cubicBezTo>
                  <a:cubicBezTo>
                    <a:pt x="4116" y="1060"/>
                    <a:pt x="4250" y="1060"/>
                    <a:pt x="4374" y="1072"/>
                  </a:cubicBezTo>
                  <a:cubicBezTo>
                    <a:pt x="4470" y="1078"/>
                    <a:pt x="4548" y="1104"/>
                    <a:pt x="4630" y="1152"/>
                  </a:cubicBezTo>
                  <a:cubicBezTo>
                    <a:pt x="4780" y="1234"/>
                    <a:pt x="4897" y="1389"/>
                    <a:pt x="4929" y="1568"/>
                  </a:cubicBezTo>
                  <a:cubicBezTo>
                    <a:pt x="4940" y="1629"/>
                    <a:pt x="4988" y="1657"/>
                    <a:pt x="5039" y="1657"/>
                  </a:cubicBezTo>
                  <a:cubicBezTo>
                    <a:pt x="5104" y="1657"/>
                    <a:pt x="5172" y="1612"/>
                    <a:pt x="5171" y="1535"/>
                  </a:cubicBezTo>
                  <a:cubicBezTo>
                    <a:pt x="5168" y="1337"/>
                    <a:pt x="5089" y="1128"/>
                    <a:pt x="4944" y="991"/>
                  </a:cubicBezTo>
                  <a:cubicBezTo>
                    <a:pt x="4777" y="834"/>
                    <a:pt x="4580" y="778"/>
                    <a:pt x="4357" y="778"/>
                  </a:cubicBezTo>
                  <a:cubicBezTo>
                    <a:pt x="4351" y="778"/>
                    <a:pt x="4345" y="778"/>
                    <a:pt x="4339" y="778"/>
                  </a:cubicBezTo>
                  <a:cubicBezTo>
                    <a:pt x="4304" y="778"/>
                    <a:pt x="4269" y="779"/>
                    <a:pt x="4233" y="779"/>
                  </a:cubicBezTo>
                  <a:cubicBezTo>
                    <a:pt x="4091" y="779"/>
                    <a:pt x="3949" y="764"/>
                    <a:pt x="3861" y="637"/>
                  </a:cubicBezTo>
                  <a:cubicBezTo>
                    <a:pt x="3801" y="549"/>
                    <a:pt x="3773" y="439"/>
                    <a:pt x="3788" y="335"/>
                  </a:cubicBezTo>
                  <a:lnTo>
                    <a:pt x="3788" y="335"/>
                  </a:lnTo>
                  <a:cubicBezTo>
                    <a:pt x="4075" y="371"/>
                    <a:pt x="4358" y="430"/>
                    <a:pt x="4631" y="520"/>
                  </a:cubicBezTo>
                  <a:cubicBezTo>
                    <a:pt x="4781" y="577"/>
                    <a:pt x="4923" y="644"/>
                    <a:pt x="5063" y="718"/>
                  </a:cubicBezTo>
                  <a:cubicBezTo>
                    <a:pt x="5071" y="722"/>
                    <a:pt x="5078" y="724"/>
                    <a:pt x="5085" y="724"/>
                  </a:cubicBezTo>
                  <a:cubicBezTo>
                    <a:pt x="5095" y="724"/>
                    <a:pt x="5104" y="720"/>
                    <a:pt x="5111" y="715"/>
                  </a:cubicBezTo>
                  <a:cubicBezTo>
                    <a:pt x="5199" y="757"/>
                    <a:pt x="5287" y="805"/>
                    <a:pt x="5373" y="856"/>
                  </a:cubicBezTo>
                  <a:cubicBezTo>
                    <a:pt x="5835" y="1136"/>
                    <a:pt x="6219" y="1565"/>
                    <a:pt x="6499" y="2030"/>
                  </a:cubicBezTo>
                  <a:cubicBezTo>
                    <a:pt x="6496" y="2103"/>
                    <a:pt x="6486" y="2173"/>
                    <a:pt x="6464" y="2248"/>
                  </a:cubicBezTo>
                  <a:cubicBezTo>
                    <a:pt x="6417" y="2403"/>
                    <a:pt x="6352" y="2550"/>
                    <a:pt x="6245" y="2674"/>
                  </a:cubicBezTo>
                  <a:cubicBezTo>
                    <a:pt x="6140" y="2793"/>
                    <a:pt x="6019" y="2872"/>
                    <a:pt x="5876" y="2941"/>
                  </a:cubicBezTo>
                  <a:cubicBezTo>
                    <a:pt x="5746" y="3005"/>
                    <a:pt x="5562" y="3021"/>
                    <a:pt x="5434" y="3117"/>
                  </a:cubicBezTo>
                  <a:cubicBezTo>
                    <a:pt x="5352" y="3177"/>
                    <a:pt x="5344" y="3287"/>
                    <a:pt x="5434" y="3346"/>
                  </a:cubicBezTo>
                  <a:cubicBezTo>
                    <a:pt x="5500" y="3389"/>
                    <a:pt x="5573" y="3406"/>
                    <a:pt x="5648" y="3406"/>
                  </a:cubicBezTo>
                  <a:cubicBezTo>
                    <a:pt x="5791" y="3406"/>
                    <a:pt x="5940" y="3345"/>
                    <a:pt x="6062" y="3283"/>
                  </a:cubicBezTo>
                  <a:cubicBezTo>
                    <a:pt x="6240" y="3193"/>
                    <a:pt x="6392" y="3040"/>
                    <a:pt x="6504" y="2875"/>
                  </a:cubicBezTo>
                  <a:cubicBezTo>
                    <a:pt x="6608" y="2722"/>
                    <a:pt x="6663" y="2558"/>
                    <a:pt x="6682" y="2386"/>
                  </a:cubicBezTo>
                  <a:lnTo>
                    <a:pt x="6682" y="2386"/>
                  </a:lnTo>
                  <a:cubicBezTo>
                    <a:pt x="6873" y="2824"/>
                    <a:pt x="6965" y="3384"/>
                    <a:pt x="6656" y="3767"/>
                  </a:cubicBezTo>
                  <a:cubicBezTo>
                    <a:pt x="6377" y="4124"/>
                    <a:pt x="5898" y="4157"/>
                    <a:pt x="5445" y="4157"/>
                  </a:cubicBezTo>
                  <a:cubicBezTo>
                    <a:pt x="5341" y="4157"/>
                    <a:pt x="5238" y="4155"/>
                    <a:pt x="5139" y="4155"/>
                  </a:cubicBezTo>
                  <a:cubicBezTo>
                    <a:pt x="5067" y="4155"/>
                    <a:pt x="4997" y="4156"/>
                    <a:pt x="4931" y="4160"/>
                  </a:cubicBezTo>
                  <a:cubicBezTo>
                    <a:pt x="4580" y="4178"/>
                    <a:pt x="4230" y="4220"/>
                    <a:pt x="3884" y="4232"/>
                  </a:cubicBezTo>
                  <a:cubicBezTo>
                    <a:pt x="3910" y="4215"/>
                    <a:pt x="3937" y="4198"/>
                    <a:pt x="3960" y="4173"/>
                  </a:cubicBezTo>
                  <a:cubicBezTo>
                    <a:pt x="4068" y="4069"/>
                    <a:pt x="4123" y="3919"/>
                    <a:pt x="4130" y="3774"/>
                  </a:cubicBezTo>
                  <a:cubicBezTo>
                    <a:pt x="4132" y="3708"/>
                    <a:pt x="4123" y="3649"/>
                    <a:pt x="4108" y="3594"/>
                  </a:cubicBezTo>
                  <a:cubicBezTo>
                    <a:pt x="4193" y="3575"/>
                    <a:pt x="4277" y="3554"/>
                    <a:pt x="4359" y="3518"/>
                  </a:cubicBezTo>
                  <a:cubicBezTo>
                    <a:pt x="4495" y="3457"/>
                    <a:pt x="4632" y="3371"/>
                    <a:pt x="4738" y="3264"/>
                  </a:cubicBezTo>
                  <a:cubicBezTo>
                    <a:pt x="4843" y="3158"/>
                    <a:pt x="4938" y="3035"/>
                    <a:pt x="5006" y="2902"/>
                  </a:cubicBezTo>
                  <a:cubicBezTo>
                    <a:pt x="5041" y="2832"/>
                    <a:pt x="5067" y="2753"/>
                    <a:pt x="5085" y="2675"/>
                  </a:cubicBezTo>
                  <a:cubicBezTo>
                    <a:pt x="5104" y="2586"/>
                    <a:pt x="5094" y="2507"/>
                    <a:pt x="5083" y="2415"/>
                  </a:cubicBezTo>
                  <a:cubicBezTo>
                    <a:pt x="5074" y="2359"/>
                    <a:pt x="5019" y="2329"/>
                    <a:pt x="4966" y="2329"/>
                  </a:cubicBezTo>
                  <a:cubicBezTo>
                    <a:pt x="4923" y="2329"/>
                    <a:pt x="4881" y="2347"/>
                    <a:pt x="4863" y="2387"/>
                  </a:cubicBezTo>
                  <a:cubicBezTo>
                    <a:pt x="4847" y="2415"/>
                    <a:pt x="4832" y="2446"/>
                    <a:pt x="4816" y="2475"/>
                  </a:cubicBezTo>
                  <a:cubicBezTo>
                    <a:pt x="4807" y="2488"/>
                    <a:pt x="4800" y="2500"/>
                    <a:pt x="4793" y="2513"/>
                  </a:cubicBezTo>
                  <a:cubicBezTo>
                    <a:pt x="4785" y="2532"/>
                    <a:pt x="4781" y="2542"/>
                    <a:pt x="4778" y="2548"/>
                  </a:cubicBezTo>
                  <a:cubicBezTo>
                    <a:pt x="4778" y="2550"/>
                    <a:pt x="4778" y="2550"/>
                    <a:pt x="4775" y="2553"/>
                  </a:cubicBezTo>
                  <a:cubicBezTo>
                    <a:pt x="4749" y="2612"/>
                    <a:pt x="4718" y="2669"/>
                    <a:pt x="4689" y="2726"/>
                  </a:cubicBezTo>
                  <a:cubicBezTo>
                    <a:pt x="4658" y="2787"/>
                    <a:pt x="4625" y="2841"/>
                    <a:pt x="4588" y="2894"/>
                  </a:cubicBezTo>
                  <a:cubicBezTo>
                    <a:pt x="4584" y="2904"/>
                    <a:pt x="4578" y="2913"/>
                    <a:pt x="4569" y="2920"/>
                  </a:cubicBezTo>
                  <a:cubicBezTo>
                    <a:pt x="4567" y="2920"/>
                    <a:pt x="4554" y="2940"/>
                    <a:pt x="4552" y="2942"/>
                  </a:cubicBezTo>
                  <a:cubicBezTo>
                    <a:pt x="4530" y="2967"/>
                    <a:pt x="4507" y="2991"/>
                    <a:pt x="4485" y="3015"/>
                  </a:cubicBezTo>
                  <a:cubicBezTo>
                    <a:pt x="4441" y="3063"/>
                    <a:pt x="4399" y="3106"/>
                    <a:pt x="4351" y="3148"/>
                  </a:cubicBezTo>
                  <a:cubicBezTo>
                    <a:pt x="4340" y="3158"/>
                    <a:pt x="4329" y="3166"/>
                    <a:pt x="4318" y="3176"/>
                  </a:cubicBezTo>
                  <a:cubicBezTo>
                    <a:pt x="4314" y="3180"/>
                    <a:pt x="4314" y="3180"/>
                    <a:pt x="4312" y="3181"/>
                  </a:cubicBezTo>
                  <a:cubicBezTo>
                    <a:pt x="4308" y="3184"/>
                    <a:pt x="4302" y="3187"/>
                    <a:pt x="4296" y="3191"/>
                  </a:cubicBezTo>
                  <a:cubicBezTo>
                    <a:pt x="4270" y="3211"/>
                    <a:pt x="4243" y="3228"/>
                    <a:pt x="4214" y="3246"/>
                  </a:cubicBezTo>
                  <a:cubicBezTo>
                    <a:pt x="4135" y="3294"/>
                    <a:pt x="4061" y="3332"/>
                    <a:pt x="3979" y="3361"/>
                  </a:cubicBezTo>
                  <a:cubicBezTo>
                    <a:pt x="3866" y="3236"/>
                    <a:pt x="3702" y="3153"/>
                    <a:pt x="3520" y="3132"/>
                  </a:cubicBezTo>
                  <a:cubicBezTo>
                    <a:pt x="3486" y="3128"/>
                    <a:pt x="3452" y="3126"/>
                    <a:pt x="3417" y="3126"/>
                  </a:cubicBezTo>
                  <a:cubicBezTo>
                    <a:pt x="3231" y="3126"/>
                    <a:pt x="3046" y="3174"/>
                    <a:pt x="2862" y="3174"/>
                  </a:cubicBezTo>
                  <a:cubicBezTo>
                    <a:pt x="2787" y="3174"/>
                    <a:pt x="2713" y="3166"/>
                    <a:pt x="2639" y="3144"/>
                  </a:cubicBezTo>
                  <a:cubicBezTo>
                    <a:pt x="2395" y="3071"/>
                    <a:pt x="2200" y="2902"/>
                    <a:pt x="2053" y="2699"/>
                  </a:cubicBezTo>
                  <a:cubicBezTo>
                    <a:pt x="2034" y="2674"/>
                    <a:pt x="2002" y="2661"/>
                    <a:pt x="1971" y="2661"/>
                  </a:cubicBezTo>
                  <a:cubicBezTo>
                    <a:pt x="1927" y="2661"/>
                    <a:pt x="1887" y="2687"/>
                    <a:pt x="1891" y="2743"/>
                  </a:cubicBezTo>
                  <a:cubicBezTo>
                    <a:pt x="1908" y="2994"/>
                    <a:pt x="2052" y="3206"/>
                    <a:pt x="2245" y="3361"/>
                  </a:cubicBezTo>
                  <a:cubicBezTo>
                    <a:pt x="2429" y="3505"/>
                    <a:pt x="2666" y="3563"/>
                    <a:pt x="2898" y="3563"/>
                  </a:cubicBezTo>
                  <a:cubicBezTo>
                    <a:pt x="2937" y="3563"/>
                    <a:pt x="2976" y="3562"/>
                    <a:pt x="3014" y="3559"/>
                  </a:cubicBezTo>
                  <a:cubicBezTo>
                    <a:pt x="3114" y="3549"/>
                    <a:pt x="3251" y="3522"/>
                    <a:pt x="3380" y="3522"/>
                  </a:cubicBezTo>
                  <a:cubicBezTo>
                    <a:pt x="3512" y="3522"/>
                    <a:pt x="3636" y="3550"/>
                    <a:pt x="3705" y="3654"/>
                  </a:cubicBezTo>
                  <a:cubicBezTo>
                    <a:pt x="3769" y="3744"/>
                    <a:pt x="3778" y="3846"/>
                    <a:pt x="3743" y="3950"/>
                  </a:cubicBezTo>
                  <a:cubicBezTo>
                    <a:pt x="3708" y="4051"/>
                    <a:pt x="3647" y="4169"/>
                    <a:pt x="3549" y="4215"/>
                  </a:cubicBezTo>
                  <a:cubicBezTo>
                    <a:pt x="3540" y="4218"/>
                    <a:pt x="3538" y="4225"/>
                    <a:pt x="3533" y="4230"/>
                  </a:cubicBezTo>
                  <a:cubicBezTo>
                    <a:pt x="3273" y="4221"/>
                    <a:pt x="3011" y="4186"/>
                    <a:pt x="2754" y="4097"/>
                  </a:cubicBezTo>
                  <a:cubicBezTo>
                    <a:pt x="2140" y="3890"/>
                    <a:pt x="1520" y="3458"/>
                    <a:pt x="1044" y="3022"/>
                  </a:cubicBezTo>
                  <a:cubicBezTo>
                    <a:pt x="813" y="2809"/>
                    <a:pt x="624" y="2560"/>
                    <a:pt x="612" y="2236"/>
                  </a:cubicBezTo>
                  <a:cubicBezTo>
                    <a:pt x="603" y="1965"/>
                    <a:pt x="711" y="1701"/>
                    <a:pt x="851" y="1466"/>
                  </a:cubicBezTo>
                  <a:cubicBezTo>
                    <a:pt x="862" y="1559"/>
                    <a:pt x="898" y="1644"/>
                    <a:pt x="979" y="1708"/>
                  </a:cubicBezTo>
                  <a:cubicBezTo>
                    <a:pt x="1049" y="1760"/>
                    <a:pt x="1133" y="1779"/>
                    <a:pt x="1221" y="1779"/>
                  </a:cubicBezTo>
                  <a:cubicBezTo>
                    <a:pt x="1395" y="1779"/>
                    <a:pt x="1587" y="1705"/>
                    <a:pt x="1728" y="1661"/>
                  </a:cubicBezTo>
                  <a:cubicBezTo>
                    <a:pt x="1875" y="1614"/>
                    <a:pt x="2021" y="1560"/>
                    <a:pt x="2161" y="1500"/>
                  </a:cubicBezTo>
                  <a:cubicBezTo>
                    <a:pt x="2230" y="1469"/>
                    <a:pt x="2333" y="1394"/>
                    <a:pt x="2407" y="1394"/>
                  </a:cubicBezTo>
                  <a:cubicBezTo>
                    <a:pt x="2408" y="1394"/>
                    <a:pt x="2409" y="1394"/>
                    <a:pt x="2410" y="1394"/>
                  </a:cubicBezTo>
                  <a:cubicBezTo>
                    <a:pt x="2499" y="1398"/>
                    <a:pt x="2464" y="1419"/>
                    <a:pt x="2452" y="1499"/>
                  </a:cubicBezTo>
                  <a:cubicBezTo>
                    <a:pt x="2407" y="1757"/>
                    <a:pt x="2363" y="2101"/>
                    <a:pt x="2557" y="2312"/>
                  </a:cubicBezTo>
                  <a:cubicBezTo>
                    <a:pt x="2653" y="2416"/>
                    <a:pt x="2769" y="2461"/>
                    <a:pt x="2887" y="2461"/>
                  </a:cubicBezTo>
                  <a:cubicBezTo>
                    <a:pt x="3040" y="2461"/>
                    <a:pt x="3196" y="2386"/>
                    <a:pt x="3313" y="2268"/>
                  </a:cubicBezTo>
                  <a:cubicBezTo>
                    <a:pt x="3415" y="2164"/>
                    <a:pt x="3469" y="2007"/>
                    <a:pt x="3587" y="1920"/>
                  </a:cubicBezTo>
                  <a:cubicBezTo>
                    <a:pt x="3625" y="1893"/>
                    <a:pt x="3658" y="1882"/>
                    <a:pt x="3689" y="1882"/>
                  </a:cubicBezTo>
                  <a:cubicBezTo>
                    <a:pt x="3786" y="1882"/>
                    <a:pt x="3862" y="1986"/>
                    <a:pt x="3965" y="2033"/>
                  </a:cubicBezTo>
                  <a:cubicBezTo>
                    <a:pt x="4038" y="2066"/>
                    <a:pt x="4134" y="2087"/>
                    <a:pt x="4229" y="2087"/>
                  </a:cubicBezTo>
                  <a:cubicBezTo>
                    <a:pt x="4363" y="2087"/>
                    <a:pt x="4494" y="2045"/>
                    <a:pt x="4557" y="1934"/>
                  </a:cubicBezTo>
                  <a:cubicBezTo>
                    <a:pt x="4585" y="1883"/>
                    <a:pt x="4550" y="1816"/>
                    <a:pt x="4490" y="1816"/>
                  </a:cubicBezTo>
                  <a:cubicBezTo>
                    <a:pt x="4393" y="1819"/>
                    <a:pt x="4311" y="1860"/>
                    <a:pt x="4217" y="1860"/>
                  </a:cubicBezTo>
                  <a:cubicBezTo>
                    <a:pt x="4194" y="1860"/>
                    <a:pt x="4171" y="1858"/>
                    <a:pt x="4146" y="1852"/>
                  </a:cubicBezTo>
                  <a:cubicBezTo>
                    <a:pt x="4042" y="1827"/>
                    <a:pt x="3978" y="1753"/>
                    <a:pt x="3892" y="1690"/>
                  </a:cubicBezTo>
                  <a:cubicBezTo>
                    <a:pt x="3810" y="1627"/>
                    <a:pt x="3722" y="1599"/>
                    <a:pt x="3633" y="1599"/>
                  </a:cubicBezTo>
                  <a:cubicBezTo>
                    <a:pt x="3535" y="1599"/>
                    <a:pt x="3436" y="1633"/>
                    <a:pt x="3342" y="1690"/>
                  </a:cubicBezTo>
                  <a:cubicBezTo>
                    <a:pt x="3240" y="1750"/>
                    <a:pt x="3161" y="1833"/>
                    <a:pt x="3069" y="1904"/>
                  </a:cubicBezTo>
                  <a:cubicBezTo>
                    <a:pt x="3023" y="1938"/>
                    <a:pt x="2967" y="1990"/>
                    <a:pt x="2921" y="1990"/>
                  </a:cubicBezTo>
                  <a:cubicBezTo>
                    <a:pt x="2903" y="1990"/>
                    <a:pt x="2886" y="1982"/>
                    <a:pt x="2872" y="1961"/>
                  </a:cubicBezTo>
                  <a:cubicBezTo>
                    <a:pt x="2818" y="1879"/>
                    <a:pt x="2839" y="1710"/>
                    <a:pt x="2840" y="1619"/>
                  </a:cubicBezTo>
                  <a:cubicBezTo>
                    <a:pt x="2845" y="1502"/>
                    <a:pt x="2865" y="1388"/>
                    <a:pt x="2814" y="1276"/>
                  </a:cubicBezTo>
                  <a:cubicBezTo>
                    <a:pt x="2752" y="1134"/>
                    <a:pt x="2613" y="1062"/>
                    <a:pt x="2468" y="1062"/>
                  </a:cubicBezTo>
                  <a:cubicBezTo>
                    <a:pt x="2420" y="1062"/>
                    <a:pt x="2371" y="1070"/>
                    <a:pt x="2324" y="1086"/>
                  </a:cubicBezTo>
                  <a:cubicBezTo>
                    <a:pt x="2075" y="1170"/>
                    <a:pt x="1853" y="1351"/>
                    <a:pt x="1608" y="1455"/>
                  </a:cubicBezTo>
                  <a:cubicBezTo>
                    <a:pt x="1497" y="1499"/>
                    <a:pt x="1386" y="1544"/>
                    <a:pt x="1271" y="1572"/>
                  </a:cubicBezTo>
                  <a:cubicBezTo>
                    <a:pt x="1243" y="1578"/>
                    <a:pt x="1220" y="1581"/>
                    <a:pt x="1199" y="1581"/>
                  </a:cubicBezTo>
                  <a:cubicBezTo>
                    <a:pt x="1041" y="1581"/>
                    <a:pt x="1073" y="1402"/>
                    <a:pt x="1115" y="1276"/>
                  </a:cubicBezTo>
                  <a:cubicBezTo>
                    <a:pt x="1152" y="1161"/>
                    <a:pt x="1207" y="1045"/>
                    <a:pt x="1276" y="939"/>
                  </a:cubicBezTo>
                  <a:cubicBezTo>
                    <a:pt x="1572" y="659"/>
                    <a:pt x="1924" y="472"/>
                    <a:pt x="2301" y="359"/>
                  </a:cubicBezTo>
                  <a:cubicBezTo>
                    <a:pt x="2585" y="320"/>
                    <a:pt x="2873" y="298"/>
                    <a:pt x="3159" y="298"/>
                  </a:cubicBezTo>
                  <a:close/>
                  <a:moveTo>
                    <a:pt x="3408" y="1"/>
                  </a:moveTo>
                  <a:cubicBezTo>
                    <a:pt x="3350" y="1"/>
                    <a:pt x="3291" y="2"/>
                    <a:pt x="3233" y="4"/>
                  </a:cubicBezTo>
                  <a:cubicBezTo>
                    <a:pt x="3193" y="3"/>
                    <a:pt x="3154" y="2"/>
                    <a:pt x="3116" y="2"/>
                  </a:cubicBezTo>
                  <a:cubicBezTo>
                    <a:pt x="3061" y="2"/>
                    <a:pt x="3006" y="4"/>
                    <a:pt x="2950" y="7"/>
                  </a:cubicBezTo>
                  <a:cubicBezTo>
                    <a:pt x="2466" y="33"/>
                    <a:pt x="1994" y="169"/>
                    <a:pt x="1569" y="389"/>
                  </a:cubicBezTo>
                  <a:cubicBezTo>
                    <a:pt x="1509" y="416"/>
                    <a:pt x="1450" y="441"/>
                    <a:pt x="1393" y="470"/>
                  </a:cubicBezTo>
                  <a:cubicBezTo>
                    <a:pt x="1377" y="476"/>
                    <a:pt x="1374" y="487"/>
                    <a:pt x="1375" y="501"/>
                  </a:cubicBezTo>
                  <a:cubicBezTo>
                    <a:pt x="1251" y="574"/>
                    <a:pt x="1136" y="653"/>
                    <a:pt x="1022" y="743"/>
                  </a:cubicBezTo>
                  <a:cubicBezTo>
                    <a:pt x="495" y="1162"/>
                    <a:pt x="0" y="1893"/>
                    <a:pt x="266" y="2589"/>
                  </a:cubicBezTo>
                  <a:cubicBezTo>
                    <a:pt x="387" y="2908"/>
                    <a:pt x="638" y="3139"/>
                    <a:pt x="912" y="3334"/>
                  </a:cubicBezTo>
                  <a:cubicBezTo>
                    <a:pt x="1229" y="3560"/>
                    <a:pt x="1562" y="3781"/>
                    <a:pt x="1901" y="3975"/>
                  </a:cubicBezTo>
                  <a:cubicBezTo>
                    <a:pt x="2231" y="4165"/>
                    <a:pt x="2584" y="4337"/>
                    <a:pt x="2957" y="4424"/>
                  </a:cubicBezTo>
                  <a:cubicBezTo>
                    <a:pt x="3199" y="4480"/>
                    <a:pt x="3445" y="4499"/>
                    <a:pt x="3692" y="4499"/>
                  </a:cubicBezTo>
                  <a:cubicBezTo>
                    <a:pt x="3875" y="4499"/>
                    <a:pt x="4058" y="4488"/>
                    <a:pt x="4239" y="4475"/>
                  </a:cubicBezTo>
                  <a:cubicBezTo>
                    <a:pt x="4652" y="4445"/>
                    <a:pt x="5058" y="4428"/>
                    <a:pt x="5471" y="4428"/>
                  </a:cubicBezTo>
                  <a:cubicBezTo>
                    <a:pt x="5484" y="4428"/>
                    <a:pt x="5496" y="4428"/>
                    <a:pt x="5509" y="4428"/>
                  </a:cubicBezTo>
                  <a:cubicBezTo>
                    <a:pt x="5531" y="4428"/>
                    <a:pt x="5554" y="4428"/>
                    <a:pt x="5577" y="4428"/>
                  </a:cubicBezTo>
                  <a:cubicBezTo>
                    <a:pt x="5896" y="4428"/>
                    <a:pt x="6220" y="4411"/>
                    <a:pt x="6517" y="4278"/>
                  </a:cubicBezTo>
                  <a:cubicBezTo>
                    <a:pt x="7112" y="4011"/>
                    <a:pt x="7306" y="3352"/>
                    <a:pt x="7228" y="2747"/>
                  </a:cubicBezTo>
                  <a:cubicBezTo>
                    <a:pt x="7142" y="2064"/>
                    <a:pt x="6713" y="1447"/>
                    <a:pt x="6194" y="1013"/>
                  </a:cubicBezTo>
                  <a:cubicBezTo>
                    <a:pt x="5382" y="337"/>
                    <a:pt x="4403" y="1"/>
                    <a:pt x="3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9" name="Google Shape;4259;p35"/>
          <p:cNvGrpSpPr/>
          <p:nvPr/>
        </p:nvGrpSpPr>
        <p:grpSpPr>
          <a:xfrm>
            <a:off x="2952693" y="1003800"/>
            <a:ext cx="1651863" cy="1496717"/>
            <a:chOff x="2491297" y="86614"/>
            <a:chExt cx="1517699" cy="1375154"/>
          </a:xfrm>
        </p:grpSpPr>
        <p:sp>
          <p:nvSpPr>
            <p:cNvPr id="4260" name="Google Shape;4260;p35"/>
            <p:cNvSpPr/>
            <p:nvPr/>
          </p:nvSpPr>
          <p:spPr>
            <a:xfrm>
              <a:off x="2491297" y="86614"/>
              <a:ext cx="1517699" cy="1375154"/>
            </a:xfrm>
            <a:custGeom>
              <a:rect b="b" l="l" r="r" t="t"/>
              <a:pathLst>
                <a:path extrusionOk="0" h="34643" w="38234">
                  <a:moveTo>
                    <a:pt x="16247" y="0"/>
                  </a:moveTo>
                  <a:cubicBezTo>
                    <a:pt x="16089" y="0"/>
                    <a:pt x="15932" y="6"/>
                    <a:pt x="15784" y="17"/>
                  </a:cubicBezTo>
                  <a:cubicBezTo>
                    <a:pt x="15746" y="20"/>
                    <a:pt x="15708" y="22"/>
                    <a:pt x="15681" y="25"/>
                  </a:cubicBezTo>
                  <a:cubicBezTo>
                    <a:pt x="14737" y="108"/>
                    <a:pt x="13782" y="376"/>
                    <a:pt x="12588" y="891"/>
                  </a:cubicBezTo>
                  <a:cubicBezTo>
                    <a:pt x="11610" y="1312"/>
                    <a:pt x="10668" y="1790"/>
                    <a:pt x="9787" y="2244"/>
                  </a:cubicBezTo>
                  <a:cubicBezTo>
                    <a:pt x="8444" y="2936"/>
                    <a:pt x="7091" y="3651"/>
                    <a:pt x="5783" y="4344"/>
                  </a:cubicBezTo>
                  <a:lnTo>
                    <a:pt x="5725" y="4375"/>
                  </a:lnTo>
                  <a:cubicBezTo>
                    <a:pt x="5227" y="4639"/>
                    <a:pt x="4731" y="4901"/>
                    <a:pt x="4234" y="5164"/>
                  </a:cubicBezTo>
                  <a:cubicBezTo>
                    <a:pt x="3769" y="5408"/>
                    <a:pt x="3315" y="5649"/>
                    <a:pt x="2854" y="5901"/>
                  </a:cubicBezTo>
                  <a:lnTo>
                    <a:pt x="2657" y="6009"/>
                  </a:lnTo>
                  <a:cubicBezTo>
                    <a:pt x="2278" y="6215"/>
                    <a:pt x="1887" y="6429"/>
                    <a:pt x="1502" y="6689"/>
                  </a:cubicBezTo>
                  <a:cubicBezTo>
                    <a:pt x="928" y="7081"/>
                    <a:pt x="535" y="7531"/>
                    <a:pt x="304" y="8067"/>
                  </a:cubicBezTo>
                  <a:cubicBezTo>
                    <a:pt x="81" y="8587"/>
                    <a:pt x="1" y="9178"/>
                    <a:pt x="72" y="9779"/>
                  </a:cubicBezTo>
                  <a:cubicBezTo>
                    <a:pt x="89" y="9921"/>
                    <a:pt x="115" y="10060"/>
                    <a:pt x="149" y="10204"/>
                  </a:cubicBezTo>
                  <a:cubicBezTo>
                    <a:pt x="206" y="10726"/>
                    <a:pt x="294" y="11236"/>
                    <a:pt x="381" y="11730"/>
                  </a:cubicBezTo>
                  <a:cubicBezTo>
                    <a:pt x="400" y="11842"/>
                    <a:pt x="418" y="11955"/>
                    <a:pt x="438" y="12065"/>
                  </a:cubicBezTo>
                  <a:cubicBezTo>
                    <a:pt x="564" y="12814"/>
                    <a:pt x="710" y="13576"/>
                    <a:pt x="871" y="14330"/>
                  </a:cubicBezTo>
                  <a:cubicBezTo>
                    <a:pt x="952" y="14714"/>
                    <a:pt x="1037" y="15089"/>
                    <a:pt x="1121" y="15446"/>
                  </a:cubicBezTo>
                  <a:lnTo>
                    <a:pt x="1152" y="15571"/>
                  </a:lnTo>
                  <a:cubicBezTo>
                    <a:pt x="1232" y="15911"/>
                    <a:pt x="1315" y="16263"/>
                    <a:pt x="1439" y="16625"/>
                  </a:cubicBezTo>
                  <a:cubicBezTo>
                    <a:pt x="1683" y="17334"/>
                    <a:pt x="2094" y="17966"/>
                    <a:pt x="2774" y="18674"/>
                  </a:cubicBezTo>
                  <a:cubicBezTo>
                    <a:pt x="2943" y="18849"/>
                    <a:pt x="3116" y="19038"/>
                    <a:pt x="3271" y="19204"/>
                  </a:cubicBezTo>
                  <a:cubicBezTo>
                    <a:pt x="3625" y="19589"/>
                    <a:pt x="3992" y="19984"/>
                    <a:pt x="4398" y="20358"/>
                  </a:cubicBezTo>
                  <a:lnTo>
                    <a:pt x="4519" y="20489"/>
                  </a:lnTo>
                  <a:cubicBezTo>
                    <a:pt x="4623" y="20599"/>
                    <a:pt x="4726" y="20709"/>
                    <a:pt x="4826" y="20819"/>
                  </a:cubicBezTo>
                  <a:cubicBezTo>
                    <a:pt x="5103" y="21122"/>
                    <a:pt x="5386" y="21411"/>
                    <a:pt x="5661" y="21691"/>
                  </a:cubicBezTo>
                  <a:cubicBezTo>
                    <a:pt x="5739" y="21772"/>
                    <a:pt x="5818" y="21851"/>
                    <a:pt x="5896" y="21932"/>
                  </a:cubicBezTo>
                  <a:cubicBezTo>
                    <a:pt x="6613" y="22667"/>
                    <a:pt x="7335" y="23395"/>
                    <a:pt x="8009" y="24072"/>
                  </a:cubicBezTo>
                  <a:cubicBezTo>
                    <a:pt x="9646" y="25712"/>
                    <a:pt x="11000" y="27063"/>
                    <a:pt x="12273" y="28321"/>
                  </a:cubicBezTo>
                  <a:cubicBezTo>
                    <a:pt x="13921" y="29951"/>
                    <a:pt x="15281" y="31280"/>
                    <a:pt x="16555" y="32505"/>
                  </a:cubicBezTo>
                  <a:cubicBezTo>
                    <a:pt x="16842" y="32781"/>
                    <a:pt x="17179" y="33103"/>
                    <a:pt x="17554" y="33404"/>
                  </a:cubicBezTo>
                  <a:cubicBezTo>
                    <a:pt x="17941" y="33715"/>
                    <a:pt x="18367" y="33980"/>
                    <a:pt x="18820" y="34194"/>
                  </a:cubicBezTo>
                  <a:cubicBezTo>
                    <a:pt x="19454" y="34492"/>
                    <a:pt x="20142" y="34643"/>
                    <a:pt x="20866" y="34643"/>
                  </a:cubicBezTo>
                  <a:cubicBezTo>
                    <a:pt x="21251" y="34643"/>
                    <a:pt x="21648" y="34600"/>
                    <a:pt x="22049" y="34513"/>
                  </a:cubicBezTo>
                  <a:cubicBezTo>
                    <a:pt x="23117" y="34284"/>
                    <a:pt x="24095" y="33824"/>
                    <a:pt x="24911" y="33404"/>
                  </a:cubicBezTo>
                  <a:cubicBezTo>
                    <a:pt x="25630" y="33034"/>
                    <a:pt x="26360" y="32609"/>
                    <a:pt x="27143" y="32106"/>
                  </a:cubicBezTo>
                  <a:cubicBezTo>
                    <a:pt x="27449" y="31916"/>
                    <a:pt x="27754" y="31712"/>
                    <a:pt x="28023" y="31533"/>
                  </a:cubicBezTo>
                  <a:lnTo>
                    <a:pt x="28281" y="31361"/>
                  </a:lnTo>
                  <a:cubicBezTo>
                    <a:pt x="28660" y="31109"/>
                    <a:pt x="29037" y="30852"/>
                    <a:pt x="29403" y="30603"/>
                  </a:cubicBezTo>
                  <a:lnTo>
                    <a:pt x="29835" y="30309"/>
                  </a:lnTo>
                  <a:lnTo>
                    <a:pt x="30548" y="29826"/>
                  </a:lnTo>
                  <a:cubicBezTo>
                    <a:pt x="31340" y="29290"/>
                    <a:pt x="32131" y="28753"/>
                    <a:pt x="32923" y="28214"/>
                  </a:cubicBezTo>
                  <a:cubicBezTo>
                    <a:pt x="33938" y="27524"/>
                    <a:pt x="34833" y="26869"/>
                    <a:pt x="35494" y="25863"/>
                  </a:cubicBezTo>
                  <a:cubicBezTo>
                    <a:pt x="35857" y="25314"/>
                    <a:pt x="36076" y="24743"/>
                    <a:pt x="36297" y="24052"/>
                  </a:cubicBezTo>
                  <a:cubicBezTo>
                    <a:pt x="36482" y="23474"/>
                    <a:pt x="36659" y="22889"/>
                    <a:pt x="36830" y="22323"/>
                  </a:cubicBezTo>
                  <a:lnTo>
                    <a:pt x="36847" y="22269"/>
                  </a:lnTo>
                  <a:cubicBezTo>
                    <a:pt x="37093" y="21458"/>
                    <a:pt x="37276" y="20839"/>
                    <a:pt x="37441" y="20266"/>
                  </a:cubicBezTo>
                  <a:lnTo>
                    <a:pt x="37473" y="20151"/>
                  </a:lnTo>
                  <a:cubicBezTo>
                    <a:pt x="37589" y="19749"/>
                    <a:pt x="37708" y="19333"/>
                    <a:pt x="37816" y="18911"/>
                  </a:cubicBezTo>
                  <a:cubicBezTo>
                    <a:pt x="37901" y="18720"/>
                    <a:pt x="37969" y="18536"/>
                    <a:pt x="38020" y="18343"/>
                  </a:cubicBezTo>
                  <a:cubicBezTo>
                    <a:pt x="38233" y="17526"/>
                    <a:pt x="38118" y="16720"/>
                    <a:pt x="37684" y="16015"/>
                  </a:cubicBezTo>
                  <a:cubicBezTo>
                    <a:pt x="37362" y="15487"/>
                    <a:pt x="36936" y="15074"/>
                    <a:pt x="36561" y="14710"/>
                  </a:cubicBezTo>
                  <a:lnTo>
                    <a:pt x="36483" y="14633"/>
                  </a:lnTo>
                  <a:cubicBezTo>
                    <a:pt x="36105" y="14267"/>
                    <a:pt x="35707" y="13908"/>
                    <a:pt x="35296" y="13566"/>
                  </a:cubicBezTo>
                  <a:cubicBezTo>
                    <a:pt x="34874" y="13195"/>
                    <a:pt x="34437" y="12844"/>
                    <a:pt x="34014" y="12504"/>
                  </a:cubicBezTo>
                  <a:lnTo>
                    <a:pt x="33933" y="12439"/>
                  </a:lnTo>
                  <a:cubicBezTo>
                    <a:pt x="33182" y="11835"/>
                    <a:pt x="32553" y="11330"/>
                    <a:pt x="31927" y="10831"/>
                  </a:cubicBezTo>
                  <a:cubicBezTo>
                    <a:pt x="31457" y="10455"/>
                    <a:pt x="30985" y="10079"/>
                    <a:pt x="30515" y="9701"/>
                  </a:cubicBezTo>
                  <a:lnTo>
                    <a:pt x="30453" y="9650"/>
                  </a:lnTo>
                  <a:cubicBezTo>
                    <a:pt x="29632" y="8993"/>
                    <a:pt x="28784" y="8315"/>
                    <a:pt x="27946" y="7653"/>
                  </a:cubicBezTo>
                  <a:cubicBezTo>
                    <a:pt x="27599" y="7377"/>
                    <a:pt x="27250" y="7104"/>
                    <a:pt x="26902" y="6832"/>
                  </a:cubicBezTo>
                  <a:lnTo>
                    <a:pt x="26891" y="6823"/>
                  </a:lnTo>
                  <a:cubicBezTo>
                    <a:pt x="26721" y="6677"/>
                    <a:pt x="26551" y="6533"/>
                    <a:pt x="26380" y="6387"/>
                  </a:cubicBezTo>
                  <a:cubicBezTo>
                    <a:pt x="25868" y="5958"/>
                    <a:pt x="25338" y="5523"/>
                    <a:pt x="24881" y="5148"/>
                  </a:cubicBezTo>
                  <a:cubicBezTo>
                    <a:pt x="24550" y="4874"/>
                    <a:pt x="24216" y="4602"/>
                    <a:pt x="23886" y="4333"/>
                  </a:cubicBezTo>
                  <a:cubicBezTo>
                    <a:pt x="23591" y="4091"/>
                    <a:pt x="23297" y="3848"/>
                    <a:pt x="23001" y="3605"/>
                  </a:cubicBezTo>
                  <a:cubicBezTo>
                    <a:pt x="22092" y="2855"/>
                    <a:pt x="21150" y="2079"/>
                    <a:pt x="20194" y="1344"/>
                  </a:cubicBezTo>
                  <a:cubicBezTo>
                    <a:pt x="19067" y="478"/>
                    <a:pt x="17666" y="0"/>
                    <a:pt x="1624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35"/>
            <p:cNvSpPr/>
            <p:nvPr/>
          </p:nvSpPr>
          <p:spPr>
            <a:xfrm>
              <a:off x="3636813" y="882975"/>
              <a:ext cx="57558" cy="30605"/>
            </a:xfrm>
            <a:custGeom>
              <a:rect b="b" l="l" r="r" t="t"/>
              <a:pathLst>
                <a:path extrusionOk="0" h="771" w="1450">
                  <a:moveTo>
                    <a:pt x="779" y="1"/>
                  </a:moveTo>
                  <a:cubicBezTo>
                    <a:pt x="682" y="1"/>
                    <a:pt x="585" y="10"/>
                    <a:pt x="502" y="19"/>
                  </a:cubicBezTo>
                  <a:cubicBezTo>
                    <a:pt x="498" y="19"/>
                    <a:pt x="493" y="19"/>
                    <a:pt x="488" y="21"/>
                  </a:cubicBezTo>
                  <a:cubicBezTo>
                    <a:pt x="392" y="57"/>
                    <a:pt x="302" y="106"/>
                    <a:pt x="222" y="172"/>
                  </a:cubicBezTo>
                  <a:cubicBezTo>
                    <a:pt x="105" y="271"/>
                    <a:pt x="0" y="400"/>
                    <a:pt x="79" y="557"/>
                  </a:cubicBezTo>
                  <a:cubicBezTo>
                    <a:pt x="162" y="718"/>
                    <a:pt x="363" y="771"/>
                    <a:pt x="552" y="771"/>
                  </a:cubicBezTo>
                  <a:cubicBezTo>
                    <a:pt x="640" y="771"/>
                    <a:pt x="725" y="760"/>
                    <a:pt x="795" y="742"/>
                  </a:cubicBezTo>
                  <a:cubicBezTo>
                    <a:pt x="991" y="694"/>
                    <a:pt x="1450" y="475"/>
                    <a:pt x="1286" y="211"/>
                  </a:cubicBezTo>
                  <a:cubicBezTo>
                    <a:pt x="1180" y="41"/>
                    <a:pt x="977" y="1"/>
                    <a:pt x="77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35"/>
            <p:cNvSpPr/>
            <p:nvPr/>
          </p:nvSpPr>
          <p:spPr>
            <a:xfrm>
              <a:off x="3766219" y="794812"/>
              <a:ext cx="52913" cy="30525"/>
            </a:xfrm>
            <a:custGeom>
              <a:rect b="b" l="l" r="r" t="t"/>
              <a:pathLst>
                <a:path extrusionOk="0" h="769" w="1333">
                  <a:moveTo>
                    <a:pt x="778" y="0"/>
                  </a:moveTo>
                  <a:cubicBezTo>
                    <a:pt x="682" y="0"/>
                    <a:pt x="586" y="10"/>
                    <a:pt x="503" y="18"/>
                  </a:cubicBezTo>
                  <a:cubicBezTo>
                    <a:pt x="500" y="18"/>
                    <a:pt x="494" y="18"/>
                    <a:pt x="488" y="19"/>
                  </a:cubicBezTo>
                  <a:cubicBezTo>
                    <a:pt x="393" y="55"/>
                    <a:pt x="303" y="104"/>
                    <a:pt x="224" y="171"/>
                  </a:cubicBezTo>
                  <a:cubicBezTo>
                    <a:pt x="106" y="269"/>
                    <a:pt x="1" y="398"/>
                    <a:pt x="80" y="554"/>
                  </a:cubicBezTo>
                  <a:cubicBezTo>
                    <a:pt x="162" y="715"/>
                    <a:pt x="363" y="768"/>
                    <a:pt x="553" y="768"/>
                  </a:cubicBezTo>
                  <a:cubicBezTo>
                    <a:pt x="641" y="768"/>
                    <a:pt x="726" y="757"/>
                    <a:pt x="797" y="740"/>
                  </a:cubicBezTo>
                  <a:cubicBezTo>
                    <a:pt x="881" y="719"/>
                    <a:pt x="963" y="685"/>
                    <a:pt x="1039" y="644"/>
                  </a:cubicBezTo>
                  <a:cubicBezTo>
                    <a:pt x="1094" y="617"/>
                    <a:pt x="1141" y="577"/>
                    <a:pt x="1193" y="546"/>
                  </a:cubicBezTo>
                  <a:cubicBezTo>
                    <a:pt x="1243" y="515"/>
                    <a:pt x="1281" y="458"/>
                    <a:pt x="1304" y="405"/>
                  </a:cubicBezTo>
                  <a:cubicBezTo>
                    <a:pt x="1333" y="341"/>
                    <a:pt x="1326" y="270"/>
                    <a:pt x="1288" y="211"/>
                  </a:cubicBezTo>
                  <a:cubicBezTo>
                    <a:pt x="1183" y="40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35"/>
            <p:cNvSpPr/>
            <p:nvPr/>
          </p:nvSpPr>
          <p:spPr>
            <a:xfrm>
              <a:off x="2539566" y="137027"/>
              <a:ext cx="1417072" cy="1067716"/>
            </a:xfrm>
            <a:custGeom>
              <a:rect b="b" l="l" r="r" t="t"/>
              <a:pathLst>
                <a:path extrusionOk="0" h="26898" w="35699">
                  <a:moveTo>
                    <a:pt x="15113" y="400"/>
                  </a:moveTo>
                  <a:cubicBezTo>
                    <a:pt x="16224" y="400"/>
                    <a:pt x="17311" y="772"/>
                    <a:pt x="18194" y="1452"/>
                  </a:cubicBezTo>
                  <a:cubicBezTo>
                    <a:pt x="19359" y="2351"/>
                    <a:pt x="20718" y="3606"/>
                    <a:pt x="21854" y="4541"/>
                  </a:cubicBezTo>
                  <a:cubicBezTo>
                    <a:pt x="22162" y="4795"/>
                    <a:pt x="22472" y="5049"/>
                    <a:pt x="22781" y="5304"/>
                  </a:cubicBezTo>
                  <a:cubicBezTo>
                    <a:pt x="23246" y="5688"/>
                    <a:pt x="23714" y="6072"/>
                    <a:pt x="24175" y="6462"/>
                  </a:cubicBezTo>
                  <a:cubicBezTo>
                    <a:pt x="24339" y="6599"/>
                    <a:pt x="24502" y="6739"/>
                    <a:pt x="24663" y="6879"/>
                  </a:cubicBezTo>
                  <a:cubicBezTo>
                    <a:pt x="24997" y="7140"/>
                    <a:pt x="25329" y="7402"/>
                    <a:pt x="25661" y="7667"/>
                  </a:cubicBezTo>
                  <a:cubicBezTo>
                    <a:pt x="26906" y="8655"/>
                    <a:pt x="28140" y="9656"/>
                    <a:pt x="29380" y="10648"/>
                  </a:cubicBezTo>
                  <a:cubicBezTo>
                    <a:pt x="30005" y="11148"/>
                    <a:pt x="30629" y="11651"/>
                    <a:pt x="31254" y="12155"/>
                  </a:cubicBezTo>
                  <a:cubicBezTo>
                    <a:pt x="31675" y="12495"/>
                    <a:pt x="32098" y="12833"/>
                    <a:pt x="32503" y="13192"/>
                  </a:cubicBezTo>
                  <a:cubicBezTo>
                    <a:pt x="32868" y="13498"/>
                    <a:pt x="33223" y="13817"/>
                    <a:pt x="33565" y="14153"/>
                  </a:cubicBezTo>
                  <a:cubicBezTo>
                    <a:pt x="33910" y="14491"/>
                    <a:pt x="34278" y="14838"/>
                    <a:pt x="34532" y="15254"/>
                  </a:cubicBezTo>
                  <a:cubicBezTo>
                    <a:pt x="34793" y="15684"/>
                    <a:pt x="34855" y="16175"/>
                    <a:pt x="34729" y="16661"/>
                  </a:cubicBezTo>
                  <a:cubicBezTo>
                    <a:pt x="34602" y="17144"/>
                    <a:pt x="34315" y="17561"/>
                    <a:pt x="33983" y="17924"/>
                  </a:cubicBezTo>
                  <a:cubicBezTo>
                    <a:pt x="33037" y="18963"/>
                    <a:pt x="31833" y="19870"/>
                    <a:pt x="30689" y="20657"/>
                  </a:cubicBezTo>
                  <a:cubicBezTo>
                    <a:pt x="30193" y="20996"/>
                    <a:pt x="29698" y="21337"/>
                    <a:pt x="29203" y="21677"/>
                  </a:cubicBezTo>
                  <a:cubicBezTo>
                    <a:pt x="28709" y="22017"/>
                    <a:pt x="28214" y="22357"/>
                    <a:pt x="27718" y="22698"/>
                  </a:cubicBezTo>
                  <a:cubicBezTo>
                    <a:pt x="27133" y="23101"/>
                    <a:pt x="26540" y="23496"/>
                    <a:pt x="25972" y="23922"/>
                  </a:cubicBezTo>
                  <a:cubicBezTo>
                    <a:pt x="24887" y="24734"/>
                    <a:pt x="23751" y="25515"/>
                    <a:pt x="22463" y="25964"/>
                  </a:cubicBezTo>
                  <a:cubicBezTo>
                    <a:pt x="21782" y="26202"/>
                    <a:pt x="21060" y="26343"/>
                    <a:pt x="20342" y="26343"/>
                  </a:cubicBezTo>
                  <a:cubicBezTo>
                    <a:pt x="19743" y="26343"/>
                    <a:pt x="19146" y="26245"/>
                    <a:pt x="18577" y="26023"/>
                  </a:cubicBezTo>
                  <a:cubicBezTo>
                    <a:pt x="17422" y="25574"/>
                    <a:pt x="16480" y="24731"/>
                    <a:pt x="15607" y="23872"/>
                  </a:cubicBezTo>
                  <a:cubicBezTo>
                    <a:pt x="14303" y="22589"/>
                    <a:pt x="13034" y="21256"/>
                    <a:pt x="11763" y="19955"/>
                  </a:cubicBezTo>
                  <a:cubicBezTo>
                    <a:pt x="10350" y="18506"/>
                    <a:pt x="8873" y="17119"/>
                    <a:pt x="7409" y="15721"/>
                  </a:cubicBezTo>
                  <a:cubicBezTo>
                    <a:pt x="6668" y="15013"/>
                    <a:pt x="5937" y="14301"/>
                    <a:pt x="5214" y="13573"/>
                  </a:cubicBezTo>
                  <a:lnTo>
                    <a:pt x="2535" y="10874"/>
                  </a:lnTo>
                  <a:cubicBezTo>
                    <a:pt x="1853" y="10187"/>
                    <a:pt x="1109" y="9466"/>
                    <a:pt x="989" y="8452"/>
                  </a:cubicBezTo>
                  <a:cubicBezTo>
                    <a:pt x="946" y="8084"/>
                    <a:pt x="985" y="7704"/>
                    <a:pt x="1131" y="7364"/>
                  </a:cubicBezTo>
                  <a:cubicBezTo>
                    <a:pt x="1289" y="6999"/>
                    <a:pt x="1574" y="6724"/>
                    <a:pt x="1896" y="6505"/>
                  </a:cubicBezTo>
                  <a:cubicBezTo>
                    <a:pt x="2270" y="6249"/>
                    <a:pt x="2678" y="6036"/>
                    <a:pt x="3073" y="5817"/>
                  </a:cubicBezTo>
                  <a:cubicBezTo>
                    <a:pt x="3497" y="5584"/>
                    <a:pt x="3924" y="5358"/>
                    <a:pt x="4351" y="5131"/>
                  </a:cubicBezTo>
                  <a:cubicBezTo>
                    <a:pt x="6078" y="4217"/>
                    <a:pt x="7799" y="3293"/>
                    <a:pt x="9535" y="2395"/>
                  </a:cubicBezTo>
                  <a:cubicBezTo>
                    <a:pt x="10376" y="1960"/>
                    <a:pt x="11222" y="1531"/>
                    <a:pt x="12090" y="1154"/>
                  </a:cubicBezTo>
                  <a:cubicBezTo>
                    <a:pt x="12914" y="797"/>
                    <a:pt x="13774" y="500"/>
                    <a:pt x="14675" y="418"/>
                  </a:cubicBezTo>
                  <a:cubicBezTo>
                    <a:pt x="14700" y="417"/>
                    <a:pt x="14725" y="414"/>
                    <a:pt x="14750" y="413"/>
                  </a:cubicBezTo>
                  <a:cubicBezTo>
                    <a:pt x="14871" y="404"/>
                    <a:pt x="14992" y="400"/>
                    <a:pt x="15113" y="400"/>
                  </a:cubicBezTo>
                  <a:close/>
                  <a:moveTo>
                    <a:pt x="15030" y="1"/>
                  </a:moveTo>
                  <a:cubicBezTo>
                    <a:pt x="14618" y="1"/>
                    <a:pt x="14206" y="46"/>
                    <a:pt x="13798" y="134"/>
                  </a:cubicBezTo>
                  <a:cubicBezTo>
                    <a:pt x="12869" y="334"/>
                    <a:pt x="11989" y="712"/>
                    <a:pt x="11130" y="1113"/>
                  </a:cubicBezTo>
                  <a:cubicBezTo>
                    <a:pt x="10221" y="1537"/>
                    <a:pt x="9329" y="1998"/>
                    <a:pt x="8443" y="2467"/>
                  </a:cubicBezTo>
                  <a:cubicBezTo>
                    <a:pt x="6654" y="3410"/>
                    <a:pt x="4864" y="4352"/>
                    <a:pt x="3080" y="5303"/>
                  </a:cubicBezTo>
                  <a:cubicBezTo>
                    <a:pt x="2637" y="5539"/>
                    <a:pt x="2195" y="5779"/>
                    <a:pt x="1759" y="6025"/>
                  </a:cubicBezTo>
                  <a:cubicBezTo>
                    <a:pt x="1374" y="6244"/>
                    <a:pt x="963" y="6457"/>
                    <a:pt x="643" y="6768"/>
                  </a:cubicBezTo>
                  <a:cubicBezTo>
                    <a:pt x="49" y="7343"/>
                    <a:pt x="0" y="8227"/>
                    <a:pt x="271" y="8971"/>
                  </a:cubicBezTo>
                  <a:cubicBezTo>
                    <a:pt x="628" y="9950"/>
                    <a:pt x="1481" y="10566"/>
                    <a:pt x="2215" y="11247"/>
                  </a:cubicBezTo>
                  <a:cubicBezTo>
                    <a:pt x="3054" y="12023"/>
                    <a:pt x="3825" y="12867"/>
                    <a:pt x="4638" y="13667"/>
                  </a:cubicBezTo>
                  <a:cubicBezTo>
                    <a:pt x="6188" y="15192"/>
                    <a:pt x="7784" y="16670"/>
                    <a:pt x="9350" y="18183"/>
                  </a:cubicBezTo>
                  <a:cubicBezTo>
                    <a:pt x="10132" y="18936"/>
                    <a:pt x="10906" y="19700"/>
                    <a:pt x="11662" y="20482"/>
                  </a:cubicBezTo>
                  <a:cubicBezTo>
                    <a:pt x="12128" y="20962"/>
                    <a:pt x="12595" y="21447"/>
                    <a:pt x="13039" y="21950"/>
                  </a:cubicBezTo>
                  <a:cubicBezTo>
                    <a:pt x="13954" y="22829"/>
                    <a:pt x="14843" y="23735"/>
                    <a:pt x="15761" y="24611"/>
                  </a:cubicBezTo>
                  <a:cubicBezTo>
                    <a:pt x="16695" y="25501"/>
                    <a:pt x="17735" y="26355"/>
                    <a:pt x="18996" y="26713"/>
                  </a:cubicBezTo>
                  <a:cubicBezTo>
                    <a:pt x="19447" y="26840"/>
                    <a:pt x="19909" y="26898"/>
                    <a:pt x="20373" y="26898"/>
                  </a:cubicBezTo>
                  <a:cubicBezTo>
                    <a:pt x="21320" y="26898"/>
                    <a:pt x="22272" y="26658"/>
                    <a:pt x="23138" y="26285"/>
                  </a:cubicBezTo>
                  <a:cubicBezTo>
                    <a:pt x="25076" y="25448"/>
                    <a:pt x="26736" y="24008"/>
                    <a:pt x="28477" y="22840"/>
                  </a:cubicBezTo>
                  <a:cubicBezTo>
                    <a:pt x="30284" y="21627"/>
                    <a:pt x="32105" y="20418"/>
                    <a:pt x="33759" y="18999"/>
                  </a:cubicBezTo>
                  <a:cubicBezTo>
                    <a:pt x="34162" y="18654"/>
                    <a:pt x="34564" y="18299"/>
                    <a:pt x="34914" y="17900"/>
                  </a:cubicBezTo>
                  <a:cubicBezTo>
                    <a:pt x="35258" y="17507"/>
                    <a:pt x="35544" y="17048"/>
                    <a:pt x="35622" y="16522"/>
                  </a:cubicBezTo>
                  <a:cubicBezTo>
                    <a:pt x="35699" y="15984"/>
                    <a:pt x="35497" y="15506"/>
                    <a:pt x="35161" y="15092"/>
                  </a:cubicBezTo>
                  <a:cubicBezTo>
                    <a:pt x="34830" y="14686"/>
                    <a:pt x="34448" y="14315"/>
                    <a:pt x="34069" y="13952"/>
                  </a:cubicBezTo>
                  <a:cubicBezTo>
                    <a:pt x="33821" y="13713"/>
                    <a:pt x="33568" y="13481"/>
                    <a:pt x="33310" y="13250"/>
                  </a:cubicBezTo>
                  <a:cubicBezTo>
                    <a:pt x="32751" y="12845"/>
                    <a:pt x="32215" y="12402"/>
                    <a:pt x="31676" y="11970"/>
                  </a:cubicBezTo>
                  <a:cubicBezTo>
                    <a:pt x="30353" y="10907"/>
                    <a:pt x="29036" y="9841"/>
                    <a:pt x="27716" y="8776"/>
                  </a:cubicBezTo>
                  <a:cubicBezTo>
                    <a:pt x="27075" y="8259"/>
                    <a:pt x="26435" y="7737"/>
                    <a:pt x="25796" y="7214"/>
                  </a:cubicBezTo>
                  <a:cubicBezTo>
                    <a:pt x="25524" y="7036"/>
                    <a:pt x="25265" y="6832"/>
                    <a:pt x="25010" y="6628"/>
                  </a:cubicBezTo>
                  <a:cubicBezTo>
                    <a:pt x="24732" y="6406"/>
                    <a:pt x="24451" y="6187"/>
                    <a:pt x="24172" y="5963"/>
                  </a:cubicBezTo>
                  <a:cubicBezTo>
                    <a:pt x="23827" y="5686"/>
                    <a:pt x="23484" y="5409"/>
                    <a:pt x="23140" y="5129"/>
                  </a:cubicBezTo>
                  <a:cubicBezTo>
                    <a:pt x="21979" y="4186"/>
                    <a:pt x="20822" y="3239"/>
                    <a:pt x="19704" y="2245"/>
                  </a:cubicBezTo>
                  <a:cubicBezTo>
                    <a:pt x="18729" y="1378"/>
                    <a:pt x="17676" y="515"/>
                    <a:pt x="16387" y="176"/>
                  </a:cubicBezTo>
                  <a:cubicBezTo>
                    <a:pt x="15940" y="57"/>
                    <a:pt x="15485" y="1"/>
                    <a:pt x="150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35"/>
            <p:cNvSpPr/>
            <p:nvPr/>
          </p:nvSpPr>
          <p:spPr>
            <a:xfrm>
              <a:off x="2551236" y="513494"/>
              <a:ext cx="1388650" cy="898854"/>
            </a:xfrm>
            <a:custGeom>
              <a:rect b="b" l="l" r="r" t="t"/>
              <a:pathLst>
                <a:path extrusionOk="0" h="22644" w="34983">
                  <a:moveTo>
                    <a:pt x="1" y="0"/>
                  </a:moveTo>
                  <a:lnTo>
                    <a:pt x="1" y="0"/>
                  </a:lnTo>
                  <a:cubicBezTo>
                    <a:pt x="87" y="458"/>
                    <a:pt x="163" y="921"/>
                    <a:pt x="252" y="1377"/>
                  </a:cubicBezTo>
                  <a:cubicBezTo>
                    <a:pt x="392" y="2102"/>
                    <a:pt x="532" y="2827"/>
                    <a:pt x="690" y="3548"/>
                  </a:cubicBezTo>
                  <a:cubicBezTo>
                    <a:pt x="771" y="3913"/>
                    <a:pt x="856" y="4275"/>
                    <a:pt x="945" y="4638"/>
                  </a:cubicBezTo>
                  <a:cubicBezTo>
                    <a:pt x="1031" y="4981"/>
                    <a:pt x="1106" y="5332"/>
                    <a:pt x="1239" y="5662"/>
                  </a:cubicBezTo>
                  <a:cubicBezTo>
                    <a:pt x="1494" y="6296"/>
                    <a:pt x="1994" y="6806"/>
                    <a:pt x="2424" y="7324"/>
                  </a:cubicBezTo>
                  <a:cubicBezTo>
                    <a:pt x="2788" y="7759"/>
                    <a:pt x="3182" y="8167"/>
                    <a:pt x="3548" y="8601"/>
                  </a:cubicBezTo>
                  <a:cubicBezTo>
                    <a:pt x="3580" y="8633"/>
                    <a:pt x="3614" y="8663"/>
                    <a:pt x="3646" y="8694"/>
                  </a:cubicBezTo>
                  <a:cubicBezTo>
                    <a:pt x="4367" y="9375"/>
                    <a:pt x="5078" y="10064"/>
                    <a:pt x="5780" y="10763"/>
                  </a:cubicBezTo>
                  <a:cubicBezTo>
                    <a:pt x="6473" y="11459"/>
                    <a:pt x="7168" y="12154"/>
                    <a:pt x="7863" y="12851"/>
                  </a:cubicBezTo>
                  <a:cubicBezTo>
                    <a:pt x="9258" y="14249"/>
                    <a:pt x="10655" y="15642"/>
                    <a:pt x="12060" y="17028"/>
                  </a:cubicBezTo>
                  <a:cubicBezTo>
                    <a:pt x="13438" y="18387"/>
                    <a:pt x="14810" y="19758"/>
                    <a:pt x="16221" y="21083"/>
                  </a:cubicBezTo>
                  <a:cubicBezTo>
                    <a:pt x="16525" y="21370"/>
                    <a:pt x="16844" y="21629"/>
                    <a:pt x="17174" y="21886"/>
                  </a:cubicBezTo>
                  <a:cubicBezTo>
                    <a:pt x="17503" y="22144"/>
                    <a:pt x="17864" y="22357"/>
                    <a:pt x="18264" y="22487"/>
                  </a:cubicBezTo>
                  <a:cubicBezTo>
                    <a:pt x="18602" y="22597"/>
                    <a:pt x="18949" y="22644"/>
                    <a:pt x="19296" y="22644"/>
                  </a:cubicBezTo>
                  <a:cubicBezTo>
                    <a:pt x="19848" y="22644"/>
                    <a:pt x="20403" y="22526"/>
                    <a:pt x="20930" y="22354"/>
                  </a:cubicBezTo>
                  <a:cubicBezTo>
                    <a:pt x="22455" y="21855"/>
                    <a:pt x="23809" y="20982"/>
                    <a:pt x="25182" y="20166"/>
                  </a:cubicBezTo>
                  <a:cubicBezTo>
                    <a:pt x="25512" y="19927"/>
                    <a:pt x="25851" y="19699"/>
                    <a:pt x="26185" y="19468"/>
                  </a:cubicBezTo>
                  <a:cubicBezTo>
                    <a:pt x="26758" y="19071"/>
                    <a:pt x="27336" y="18684"/>
                    <a:pt x="27913" y="18292"/>
                  </a:cubicBezTo>
                  <a:cubicBezTo>
                    <a:pt x="28919" y="17608"/>
                    <a:pt x="29932" y="16932"/>
                    <a:pt x="30933" y="16240"/>
                  </a:cubicBezTo>
                  <a:cubicBezTo>
                    <a:pt x="31776" y="15660"/>
                    <a:pt x="32620" y="15011"/>
                    <a:pt x="33108" y="14086"/>
                  </a:cubicBezTo>
                  <a:cubicBezTo>
                    <a:pt x="33379" y="13573"/>
                    <a:pt x="33543" y="13011"/>
                    <a:pt x="33715" y="12459"/>
                  </a:cubicBezTo>
                  <a:cubicBezTo>
                    <a:pt x="33900" y="11869"/>
                    <a:pt x="34081" y="11279"/>
                    <a:pt x="34260" y="10688"/>
                  </a:cubicBezTo>
                  <a:cubicBezTo>
                    <a:pt x="34438" y="10097"/>
                    <a:pt x="34615" y="9505"/>
                    <a:pt x="34795" y="8914"/>
                  </a:cubicBezTo>
                  <a:cubicBezTo>
                    <a:pt x="34855" y="8707"/>
                    <a:pt x="34917" y="8501"/>
                    <a:pt x="34982" y="8294"/>
                  </a:cubicBezTo>
                  <a:lnTo>
                    <a:pt x="34982" y="8294"/>
                  </a:lnTo>
                  <a:cubicBezTo>
                    <a:pt x="34885" y="8423"/>
                    <a:pt x="34782" y="8548"/>
                    <a:pt x="34675" y="8664"/>
                  </a:cubicBezTo>
                  <a:cubicBezTo>
                    <a:pt x="33661" y="9769"/>
                    <a:pt x="32374" y="10737"/>
                    <a:pt x="31151" y="11576"/>
                  </a:cubicBezTo>
                  <a:cubicBezTo>
                    <a:pt x="30620" y="11938"/>
                    <a:pt x="30090" y="12300"/>
                    <a:pt x="29561" y="12663"/>
                  </a:cubicBezTo>
                  <a:cubicBezTo>
                    <a:pt x="29032" y="13025"/>
                    <a:pt x="28502" y="13388"/>
                    <a:pt x="27973" y="13750"/>
                  </a:cubicBezTo>
                  <a:cubicBezTo>
                    <a:pt x="27345" y="14179"/>
                    <a:pt x="26711" y="14599"/>
                    <a:pt x="26104" y="15053"/>
                  </a:cubicBezTo>
                  <a:cubicBezTo>
                    <a:pt x="24942" y="15918"/>
                    <a:pt x="23727" y="16750"/>
                    <a:pt x="22350" y="17229"/>
                  </a:cubicBezTo>
                  <a:cubicBezTo>
                    <a:pt x="21621" y="17482"/>
                    <a:pt x="20849" y="17632"/>
                    <a:pt x="20081" y="17632"/>
                  </a:cubicBezTo>
                  <a:cubicBezTo>
                    <a:pt x="19440" y="17632"/>
                    <a:pt x="18802" y="17528"/>
                    <a:pt x="18194" y="17292"/>
                  </a:cubicBezTo>
                  <a:cubicBezTo>
                    <a:pt x="16958" y="16814"/>
                    <a:pt x="15950" y="15917"/>
                    <a:pt x="15015" y="15001"/>
                  </a:cubicBezTo>
                  <a:cubicBezTo>
                    <a:pt x="13622" y="13635"/>
                    <a:pt x="12264" y="12215"/>
                    <a:pt x="10905" y="10829"/>
                  </a:cubicBezTo>
                  <a:cubicBezTo>
                    <a:pt x="9392" y="9287"/>
                    <a:pt x="7813" y="7809"/>
                    <a:pt x="6246" y="6321"/>
                  </a:cubicBezTo>
                  <a:cubicBezTo>
                    <a:pt x="5458" y="5571"/>
                    <a:pt x="4671" y="4821"/>
                    <a:pt x="3901" y="4051"/>
                  </a:cubicBezTo>
                  <a:lnTo>
                    <a:pt x="3854" y="4004"/>
                  </a:lnTo>
                  <a:cubicBezTo>
                    <a:pt x="3505" y="3658"/>
                    <a:pt x="3157" y="3309"/>
                    <a:pt x="2818" y="2953"/>
                  </a:cubicBezTo>
                  <a:cubicBezTo>
                    <a:pt x="2647" y="2775"/>
                    <a:pt x="2479" y="2595"/>
                    <a:pt x="2315" y="2411"/>
                  </a:cubicBezTo>
                  <a:cubicBezTo>
                    <a:pt x="2240" y="2328"/>
                    <a:pt x="2155" y="2260"/>
                    <a:pt x="2073" y="2184"/>
                  </a:cubicBezTo>
                  <a:cubicBezTo>
                    <a:pt x="1980" y="2098"/>
                    <a:pt x="1888" y="2012"/>
                    <a:pt x="1795" y="1926"/>
                  </a:cubicBezTo>
                  <a:cubicBezTo>
                    <a:pt x="1483" y="1634"/>
                    <a:pt x="1147" y="1370"/>
                    <a:pt x="842" y="1070"/>
                  </a:cubicBezTo>
                  <a:cubicBezTo>
                    <a:pt x="517" y="750"/>
                    <a:pt x="222" y="395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35"/>
            <p:cNvSpPr/>
            <p:nvPr/>
          </p:nvSpPr>
          <p:spPr>
            <a:xfrm>
              <a:off x="3726206" y="591138"/>
              <a:ext cx="189464" cy="201809"/>
            </a:xfrm>
            <a:custGeom>
              <a:rect b="b" l="l" r="r" t="t"/>
              <a:pathLst>
                <a:path extrusionOk="0" h="5084" w="4773">
                  <a:moveTo>
                    <a:pt x="162" y="1"/>
                  </a:moveTo>
                  <a:lnTo>
                    <a:pt x="1" y="199"/>
                  </a:lnTo>
                  <a:cubicBezTo>
                    <a:pt x="139" y="311"/>
                    <a:pt x="264" y="438"/>
                    <a:pt x="374" y="584"/>
                  </a:cubicBezTo>
                  <a:cubicBezTo>
                    <a:pt x="428" y="656"/>
                    <a:pt x="478" y="732"/>
                    <a:pt x="526" y="810"/>
                  </a:cubicBezTo>
                  <a:cubicBezTo>
                    <a:pt x="758" y="1011"/>
                    <a:pt x="1013" y="1178"/>
                    <a:pt x="1256" y="1365"/>
                  </a:cubicBezTo>
                  <a:cubicBezTo>
                    <a:pt x="1398" y="1478"/>
                    <a:pt x="1530" y="1599"/>
                    <a:pt x="1651" y="1734"/>
                  </a:cubicBezTo>
                  <a:cubicBezTo>
                    <a:pt x="1780" y="1879"/>
                    <a:pt x="1900" y="2015"/>
                    <a:pt x="2068" y="2113"/>
                  </a:cubicBezTo>
                  <a:cubicBezTo>
                    <a:pt x="2334" y="2267"/>
                    <a:pt x="2815" y="2387"/>
                    <a:pt x="2836" y="2754"/>
                  </a:cubicBezTo>
                  <a:cubicBezTo>
                    <a:pt x="2848" y="2965"/>
                    <a:pt x="2843" y="3188"/>
                    <a:pt x="2818" y="3407"/>
                  </a:cubicBezTo>
                  <a:cubicBezTo>
                    <a:pt x="2898" y="3327"/>
                    <a:pt x="2987" y="3257"/>
                    <a:pt x="3088" y="3209"/>
                  </a:cubicBezTo>
                  <a:cubicBezTo>
                    <a:pt x="3128" y="3190"/>
                    <a:pt x="3170" y="3180"/>
                    <a:pt x="3211" y="3180"/>
                  </a:cubicBezTo>
                  <a:cubicBezTo>
                    <a:pt x="3305" y="3180"/>
                    <a:pt x="3388" y="3233"/>
                    <a:pt x="3411" y="3344"/>
                  </a:cubicBezTo>
                  <a:cubicBezTo>
                    <a:pt x="3424" y="3412"/>
                    <a:pt x="3408" y="3474"/>
                    <a:pt x="3388" y="3538"/>
                  </a:cubicBezTo>
                  <a:cubicBezTo>
                    <a:pt x="3377" y="3569"/>
                    <a:pt x="3344" y="3621"/>
                    <a:pt x="3374" y="3650"/>
                  </a:cubicBezTo>
                  <a:cubicBezTo>
                    <a:pt x="3379" y="3654"/>
                    <a:pt x="3386" y="3656"/>
                    <a:pt x="3396" y="3656"/>
                  </a:cubicBezTo>
                  <a:cubicBezTo>
                    <a:pt x="3432" y="3656"/>
                    <a:pt x="3495" y="3633"/>
                    <a:pt x="3519" y="3628"/>
                  </a:cubicBezTo>
                  <a:cubicBezTo>
                    <a:pt x="3584" y="3613"/>
                    <a:pt x="3649" y="3601"/>
                    <a:pt x="3712" y="3601"/>
                  </a:cubicBezTo>
                  <a:cubicBezTo>
                    <a:pt x="3788" y="3601"/>
                    <a:pt x="3863" y="3618"/>
                    <a:pt x="3931" y="3668"/>
                  </a:cubicBezTo>
                  <a:cubicBezTo>
                    <a:pt x="4041" y="3748"/>
                    <a:pt x="4072" y="3875"/>
                    <a:pt x="4016" y="3996"/>
                  </a:cubicBezTo>
                  <a:cubicBezTo>
                    <a:pt x="4007" y="4019"/>
                    <a:pt x="3919" y="4136"/>
                    <a:pt x="3924" y="4149"/>
                  </a:cubicBezTo>
                  <a:cubicBezTo>
                    <a:pt x="3935" y="4178"/>
                    <a:pt x="4091" y="4177"/>
                    <a:pt x="4125" y="4182"/>
                  </a:cubicBezTo>
                  <a:cubicBezTo>
                    <a:pt x="4258" y="4203"/>
                    <a:pt x="4401" y="4288"/>
                    <a:pt x="4406" y="4437"/>
                  </a:cubicBezTo>
                  <a:cubicBezTo>
                    <a:pt x="4409" y="4504"/>
                    <a:pt x="4380" y="4560"/>
                    <a:pt x="4341" y="4610"/>
                  </a:cubicBezTo>
                  <a:cubicBezTo>
                    <a:pt x="4321" y="4636"/>
                    <a:pt x="4292" y="4659"/>
                    <a:pt x="4274" y="4686"/>
                  </a:cubicBezTo>
                  <a:cubicBezTo>
                    <a:pt x="4270" y="4694"/>
                    <a:pt x="4254" y="4718"/>
                    <a:pt x="4255" y="4728"/>
                  </a:cubicBezTo>
                  <a:cubicBezTo>
                    <a:pt x="4258" y="4723"/>
                    <a:pt x="4276" y="4723"/>
                    <a:pt x="4285" y="4723"/>
                  </a:cubicBezTo>
                  <a:cubicBezTo>
                    <a:pt x="4287" y="4723"/>
                    <a:pt x="4289" y="4723"/>
                    <a:pt x="4288" y="4723"/>
                  </a:cubicBezTo>
                  <a:cubicBezTo>
                    <a:pt x="4460" y="4764"/>
                    <a:pt x="4609" y="4910"/>
                    <a:pt x="4674" y="5083"/>
                  </a:cubicBezTo>
                  <a:cubicBezTo>
                    <a:pt x="4684" y="5043"/>
                    <a:pt x="4690" y="5000"/>
                    <a:pt x="4697" y="4958"/>
                  </a:cubicBezTo>
                  <a:cubicBezTo>
                    <a:pt x="4773" y="4451"/>
                    <a:pt x="4583" y="4003"/>
                    <a:pt x="4270" y="3615"/>
                  </a:cubicBezTo>
                  <a:cubicBezTo>
                    <a:pt x="3961" y="3234"/>
                    <a:pt x="3602" y="2885"/>
                    <a:pt x="3246" y="2546"/>
                  </a:cubicBezTo>
                  <a:cubicBezTo>
                    <a:pt x="3015" y="2322"/>
                    <a:pt x="2777" y="2102"/>
                    <a:pt x="2537" y="1887"/>
                  </a:cubicBezTo>
                  <a:cubicBezTo>
                    <a:pt x="2013" y="1506"/>
                    <a:pt x="1512" y="1090"/>
                    <a:pt x="1009" y="684"/>
                  </a:cubicBezTo>
                  <a:cubicBezTo>
                    <a:pt x="727" y="456"/>
                    <a:pt x="443" y="229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35"/>
            <p:cNvSpPr/>
            <p:nvPr/>
          </p:nvSpPr>
          <p:spPr>
            <a:xfrm>
              <a:off x="3847951" y="812675"/>
              <a:ext cx="30724" cy="61527"/>
            </a:xfrm>
            <a:custGeom>
              <a:rect b="b" l="l" r="r" t="t"/>
              <a:pathLst>
                <a:path extrusionOk="0" h="1550" w="774">
                  <a:moveTo>
                    <a:pt x="766" y="0"/>
                  </a:moveTo>
                  <a:cubicBezTo>
                    <a:pt x="673" y="87"/>
                    <a:pt x="565" y="164"/>
                    <a:pt x="461" y="232"/>
                  </a:cubicBezTo>
                  <a:cubicBezTo>
                    <a:pt x="334" y="316"/>
                    <a:pt x="199" y="392"/>
                    <a:pt x="57" y="448"/>
                  </a:cubicBezTo>
                  <a:cubicBezTo>
                    <a:pt x="40" y="454"/>
                    <a:pt x="21" y="461"/>
                    <a:pt x="1" y="467"/>
                  </a:cubicBezTo>
                  <a:cubicBezTo>
                    <a:pt x="26" y="661"/>
                    <a:pt x="35" y="859"/>
                    <a:pt x="46" y="1055"/>
                  </a:cubicBezTo>
                  <a:cubicBezTo>
                    <a:pt x="51" y="1164"/>
                    <a:pt x="53" y="1273"/>
                    <a:pt x="56" y="1382"/>
                  </a:cubicBezTo>
                  <a:cubicBezTo>
                    <a:pt x="58" y="1434"/>
                    <a:pt x="63" y="1492"/>
                    <a:pt x="65" y="1550"/>
                  </a:cubicBezTo>
                  <a:cubicBezTo>
                    <a:pt x="295" y="1350"/>
                    <a:pt x="521" y="1144"/>
                    <a:pt x="733" y="925"/>
                  </a:cubicBezTo>
                  <a:cubicBezTo>
                    <a:pt x="716" y="814"/>
                    <a:pt x="751" y="688"/>
                    <a:pt x="760" y="578"/>
                  </a:cubicBezTo>
                  <a:cubicBezTo>
                    <a:pt x="770" y="455"/>
                    <a:pt x="774" y="333"/>
                    <a:pt x="772" y="209"/>
                  </a:cubicBezTo>
                  <a:cubicBezTo>
                    <a:pt x="772" y="142"/>
                    <a:pt x="772" y="69"/>
                    <a:pt x="76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35"/>
            <p:cNvSpPr/>
            <p:nvPr/>
          </p:nvSpPr>
          <p:spPr>
            <a:xfrm>
              <a:off x="3820442" y="789811"/>
              <a:ext cx="55652" cy="35289"/>
            </a:xfrm>
            <a:custGeom>
              <a:rect b="b" l="l" r="r" t="t"/>
              <a:pathLst>
                <a:path extrusionOk="0" h="889" w="1402">
                  <a:moveTo>
                    <a:pt x="753" y="1"/>
                  </a:moveTo>
                  <a:cubicBezTo>
                    <a:pt x="728" y="1"/>
                    <a:pt x="704" y="5"/>
                    <a:pt x="677" y="14"/>
                  </a:cubicBezTo>
                  <a:cubicBezTo>
                    <a:pt x="454" y="89"/>
                    <a:pt x="236" y="193"/>
                    <a:pt x="6" y="244"/>
                  </a:cubicBezTo>
                  <a:cubicBezTo>
                    <a:pt x="35" y="305"/>
                    <a:pt x="50" y="372"/>
                    <a:pt x="47" y="446"/>
                  </a:cubicBezTo>
                  <a:cubicBezTo>
                    <a:pt x="45" y="511"/>
                    <a:pt x="27" y="574"/>
                    <a:pt x="0" y="631"/>
                  </a:cubicBezTo>
                  <a:cubicBezTo>
                    <a:pt x="42" y="646"/>
                    <a:pt x="84" y="661"/>
                    <a:pt x="126" y="682"/>
                  </a:cubicBezTo>
                  <a:cubicBezTo>
                    <a:pt x="192" y="714"/>
                    <a:pt x="257" y="746"/>
                    <a:pt x="322" y="777"/>
                  </a:cubicBezTo>
                  <a:cubicBezTo>
                    <a:pt x="392" y="811"/>
                    <a:pt x="464" y="858"/>
                    <a:pt x="540" y="881"/>
                  </a:cubicBezTo>
                  <a:cubicBezTo>
                    <a:pt x="557" y="886"/>
                    <a:pt x="573" y="888"/>
                    <a:pt x="589" y="888"/>
                  </a:cubicBezTo>
                  <a:cubicBezTo>
                    <a:pt x="639" y="888"/>
                    <a:pt x="686" y="866"/>
                    <a:pt x="733" y="843"/>
                  </a:cubicBezTo>
                  <a:cubicBezTo>
                    <a:pt x="855" y="782"/>
                    <a:pt x="974" y="714"/>
                    <a:pt x="1084" y="635"/>
                  </a:cubicBezTo>
                  <a:cubicBezTo>
                    <a:pt x="1198" y="557"/>
                    <a:pt x="1296" y="463"/>
                    <a:pt x="1401" y="375"/>
                  </a:cubicBezTo>
                  <a:cubicBezTo>
                    <a:pt x="1366" y="319"/>
                    <a:pt x="1314" y="275"/>
                    <a:pt x="1259" y="238"/>
                  </a:cubicBezTo>
                  <a:cubicBezTo>
                    <a:pt x="1170" y="176"/>
                    <a:pt x="1073" y="125"/>
                    <a:pt x="974" y="77"/>
                  </a:cubicBezTo>
                  <a:cubicBezTo>
                    <a:pt x="898" y="41"/>
                    <a:pt x="830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35"/>
            <p:cNvSpPr/>
            <p:nvPr/>
          </p:nvSpPr>
          <p:spPr>
            <a:xfrm>
              <a:off x="3806271" y="818907"/>
              <a:ext cx="37313" cy="72801"/>
            </a:xfrm>
            <a:custGeom>
              <a:rect b="b" l="l" r="r" t="t"/>
              <a:pathLst>
                <a:path extrusionOk="0" h="1834" w="940">
                  <a:moveTo>
                    <a:pt x="299" y="0"/>
                  </a:moveTo>
                  <a:cubicBezTo>
                    <a:pt x="223" y="101"/>
                    <a:pt x="117" y="184"/>
                    <a:pt x="0" y="244"/>
                  </a:cubicBezTo>
                  <a:cubicBezTo>
                    <a:pt x="108" y="315"/>
                    <a:pt x="222" y="383"/>
                    <a:pt x="320" y="470"/>
                  </a:cubicBezTo>
                  <a:cubicBezTo>
                    <a:pt x="449" y="585"/>
                    <a:pt x="529" y="741"/>
                    <a:pt x="565" y="907"/>
                  </a:cubicBezTo>
                  <a:cubicBezTo>
                    <a:pt x="569" y="923"/>
                    <a:pt x="570" y="939"/>
                    <a:pt x="572" y="954"/>
                  </a:cubicBezTo>
                  <a:cubicBezTo>
                    <a:pt x="572" y="958"/>
                    <a:pt x="574" y="963"/>
                    <a:pt x="574" y="965"/>
                  </a:cubicBezTo>
                  <a:cubicBezTo>
                    <a:pt x="603" y="1137"/>
                    <a:pt x="605" y="1315"/>
                    <a:pt x="603" y="1489"/>
                  </a:cubicBezTo>
                  <a:cubicBezTo>
                    <a:pt x="603" y="1601"/>
                    <a:pt x="601" y="1715"/>
                    <a:pt x="596" y="1827"/>
                  </a:cubicBezTo>
                  <a:lnTo>
                    <a:pt x="596" y="1833"/>
                  </a:lnTo>
                  <a:cubicBezTo>
                    <a:pt x="710" y="1738"/>
                    <a:pt x="826" y="1643"/>
                    <a:pt x="939" y="1546"/>
                  </a:cubicBezTo>
                  <a:cubicBezTo>
                    <a:pt x="938" y="1543"/>
                    <a:pt x="936" y="1542"/>
                    <a:pt x="937" y="1539"/>
                  </a:cubicBezTo>
                  <a:cubicBezTo>
                    <a:pt x="921" y="1485"/>
                    <a:pt x="927" y="1427"/>
                    <a:pt x="927" y="1371"/>
                  </a:cubicBezTo>
                  <a:cubicBezTo>
                    <a:pt x="927" y="1323"/>
                    <a:pt x="927" y="1273"/>
                    <a:pt x="926" y="1225"/>
                  </a:cubicBezTo>
                  <a:cubicBezTo>
                    <a:pt x="924" y="1120"/>
                    <a:pt x="921" y="1015"/>
                    <a:pt x="920" y="911"/>
                  </a:cubicBezTo>
                  <a:cubicBezTo>
                    <a:pt x="916" y="713"/>
                    <a:pt x="903" y="516"/>
                    <a:pt x="903" y="318"/>
                  </a:cubicBezTo>
                  <a:cubicBezTo>
                    <a:pt x="894" y="316"/>
                    <a:pt x="885" y="316"/>
                    <a:pt x="878" y="314"/>
                  </a:cubicBezTo>
                  <a:cubicBezTo>
                    <a:pt x="804" y="294"/>
                    <a:pt x="737" y="249"/>
                    <a:pt x="671" y="214"/>
                  </a:cubicBezTo>
                  <a:lnTo>
                    <a:pt x="425" y="81"/>
                  </a:lnTo>
                  <a:cubicBezTo>
                    <a:pt x="379" y="57"/>
                    <a:pt x="339" y="28"/>
                    <a:pt x="29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35"/>
            <p:cNvSpPr/>
            <p:nvPr/>
          </p:nvSpPr>
          <p:spPr>
            <a:xfrm>
              <a:off x="3815322" y="759206"/>
              <a:ext cx="17664" cy="35646"/>
            </a:xfrm>
            <a:custGeom>
              <a:rect b="b" l="l" r="r" t="t"/>
              <a:pathLst>
                <a:path extrusionOk="0" h="898" w="445">
                  <a:moveTo>
                    <a:pt x="300" y="0"/>
                  </a:moveTo>
                  <a:cubicBezTo>
                    <a:pt x="265" y="137"/>
                    <a:pt x="219" y="272"/>
                    <a:pt x="171" y="405"/>
                  </a:cubicBezTo>
                  <a:cubicBezTo>
                    <a:pt x="139" y="490"/>
                    <a:pt x="107" y="576"/>
                    <a:pt x="75" y="662"/>
                  </a:cubicBezTo>
                  <a:cubicBezTo>
                    <a:pt x="54" y="717"/>
                    <a:pt x="40" y="791"/>
                    <a:pt x="0" y="840"/>
                  </a:cubicBezTo>
                  <a:cubicBezTo>
                    <a:pt x="20" y="859"/>
                    <a:pt x="41" y="876"/>
                    <a:pt x="60" y="897"/>
                  </a:cubicBezTo>
                  <a:cubicBezTo>
                    <a:pt x="61" y="897"/>
                    <a:pt x="61" y="897"/>
                    <a:pt x="61" y="896"/>
                  </a:cubicBezTo>
                  <a:cubicBezTo>
                    <a:pt x="181" y="826"/>
                    <a:pt x="316" y="779"/>
                    <a:pt x="445" y="724"/>
                  </a:cubicBezTo>
                  <a:cubicBezTo>
                    <a:pt x="432" y="682"/>
                    <a:pt x="436" y="637"/>
                    <a:pt x="434" y="587"/>
                  </a:cubicBezTo>
                  <a:cubicBezTo>
                    <a:pt x="430" y="512"/>
                    <a:pt x="424" y="439"/>
                    <a:pt x="412" y="366"/>
                  </a:cubicBezTo>
                  <a:cubicBezTo>
                    <a:pt x="393" y="244"/>
                    <a:pt x="363" y="110"/>
                    <a:pt x="30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35"/>
            <p:cNvSpPr/>
            <p:nvPr/>
          </p:nvSpPr>
          <p:spPr>
            <a:xfrm>
              <a:off x="3755739" y="697679"/>
              <a:ext cx="76254" cy="55494"/>
            </a:xfrm>
            <a:custGeom>
              <a:rect b="b" l="l" r="r" t="t"/>
              <a:pathLst>
                <a:path extrusionOk="0" h="1398" w="1921">
                  <a:moveTo>
                    <a:pt x="1870" y="1"/>
                  </a:moveTo>
                  <a:cubicBezTo>
                    <a:pt x="1866" y="4"/>
                    <a:pt x="1864" y="7"/>
                    <a:pt x="1859" y="9"/>
                  </a:cubicBezTo>
                  <a:cubicBezTo>
                    <a:pt x="1299" y="467"/>
                    <a:pt x="684" y="853"/>
                    <a:pt x="81" y="1253"/>
                  </a:cubicBezTo>
                  <a:cubicBezTo>
                    <a:pt x="55" y="1270"/>
                    <a:pt x="28" y="1288"/>
                    <a:pt x="0" y="1306"/>
                  </a:cubicBezTo>
                  <a:lnTo>
                    <a:pt x="62" y="1397"/>
                  </a:lnTo>
                  <a:cubicBezTo>
                    <a:pt x="194" y="1315"/>
                    <a:pt x="361" y="1274"/>
                    <a:pt x="511" y="1234"/>
                  </a:cubicBezTo>
                  <a:cubicBezTo>
                    <a:pt x="676" y="1190"/>
                    <a:pt x="845" y="1161"/>
                    <a:pt x="1016" y="1151"/>
                  </a:cubicBezTo>
                  <a:cubicBezTo>
                    <a:pt x="1064" y="1148"/>
                    <a:pt x="1116" y="1146"/>
                    <a:pt x="1170" y="1146"/>
                  </a:cubicBezTo>
                  <a:cubicBezTo>
                    <a:pt x="1361" y="1146"/>
                    <a:pt x="1578" y="1170"/>
                    <a:pt x="1742" y="1263"/>
                  </a:cubicBezTo>
                  <a:cubicBezTo>
                    <a:pt x="1744" y="1257"/>
                    <a:pt x="1745" y="1248"/>
                    <a:pt x="1746" y="1242"/>
                  </a:cubicBezTo>
                  <a:cubicBezTo>
                    <a:pt x="1802" y="1034"/>
                    <a:pt x="1854" y="828"/>
                    <a:pt x="1880" y="613"/>
                  </a:cubicBezTo>
                  <a:cubicBezTo>
                    <a:pt x="1892" y="515"/>
                    <a:pt x="1901" y="416"/>
                    <a:pt x="1904" y="319"/>
                  </a:cubicBezTo>
                  <a:cubicBezTo>
                    <a:pt x="1905" y="234"/>
                    <a:pt x="1921" y="107"/>
                    <a:pt x="1889" y="29"/>
                  </a:cubicBezTo>
                  <a:cubicBezTo>
                    <a:pt x="1884" y="18"/>
                    <a:pt x="1878" y="9"/>
                    <a:pt x="1870" y="1"/>
                  </a:cubicBezTo>
                  <a:close/>
                </a:path>
              </a:pathLst>
            </a:custGeom>
            <a:solidFill>
              <a:srgbClr val="DDC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35"/>
            <p:cNvSpPr/>
            <p:nvPr/>
          </p:nvSpPr>
          <p:spPr>
            <a:xfrm>
              <a:off x="3588425" y="633889"/>
              <a:ext cx="238686" cy="211535"/>
            </a:xfrm>
            <a:custGeom>
              <a:rect b="b" l="l" r="r" t="t"/>
              <a:pathLst>
                <a:path extrusionOk="0" h="5329" w="6013">
                  <a:moveTo>
                    <a:pt x="4144" y="1"/>
                  </a:moveTo>
                  <a:cubicBezTo>
                    <a:pt x="4442" y="626"/>
                    <a:pt x="4536" y="1376"/>
                    <a:pt x="4250" y="2004"/>
                  </a:cubicBezTo>
                  <a:cubicBezTo>
                    <a:pt x="4079" y="2382"/>
                    <a:pt x="3782" y="2689"/>
                    <a:pt x="3394" y="2841"/>
                  </a:cubicBezTo>
                  <a:cubicBezTo>
                    <a:pt x="3129" y="2943"/>
                    <a:pt x="2840" y="2988"/>
                    <a:pt x="2553" y="2988"/>
                  </a:cubicBezTo>
                  <a:cubicBezTo>
                    <a:pt x="2403" y="2988"/>
                    <a:pt x="2253" y="2976"/>
                    <a:pt x="2108" y="2953"/>
                  </a:cubicBezTo>
                  <a:cubicBezTo>
                    <a:pt x="1417" y="2846"/>
                    <a:pt x="764" y="2498"/>
                    <a:pt x="313" y="1965"/>
                  </a:cubicBezTo>
                  <a:lnTo>
                    <a:pt x="197" y="2014"/>
                  </a:lnTo>
                  <a:cubicBezTo>
                    <a:pt x="305" y="2148"/>
                    <a:pt x="404" y="2297"/>
                    <a:pt x="488" y="2454"/>
                  </a:cubicBezTo>
                  <a:cubicBezTo>
                    <a:pt x="826" y="3075"/>
                    <a:pt x="957" y="3843"/>
                    <a:pt x="688" y="4496"/>
                  </a:cubicBezTo>
                  <a:cubicBezTo>
                    <a:pt x="549" y="4830"/>
                    <a:pt x="314" y="5116"/>
                    <a:pt x="1" y="5293"/>
                  </a:cubicBezTo>
                  <a:lnTo>
                    <a:pt x="23" y="5329"/>
                  </a:lnTo>
                  <a:cubicBezTo>
                    <a:pt x="122" y="5268"/>
                    <a:pt x="221" y="5214"/>
                    <a:pt x="311" y="5136"/>
                  </a:cubicBezTo>
                  <a:cubicBezTo>
                    <a:pt x="412" y="5051"/>
                    <a:pt x="506" y="4955"/>
                    <a:pt x="610" y="4873"/>
                  </a:cubicBezTo>
                  <a:cubicBezTo>
                    <a:pt x="725" y="4783"/>
                    <a:pt x="846" y="4720"/>
                    <a:pt x="982" y="4670"/>
                  </a:cubicBezTo>
                  <a:cubicBezTo>
                    <a:pt x="1118" y="4620"/>
                    <a:pt x="1258" y="4581"/>
                    <a:pt x="1382" y="4501"/>
                  </a:cubicBezTo>
                  <a:cubicBezTo>
                    <a:pt x="1501" y="4422"/>
                    <a:pt x="1599" y="4313"/>
                    <a:pt x="1719" y="4235"/>
                  </a:cubicBezTo>
                  <a:cubicBezTo>
                    <a:pt x="1831" y="4162"/>
                    <a:pt x="1957" y="4124"/>
                    <a:pt x="2078" y="4070"/>
                  </a:cubicBezTo>
                  <a:cubicBezTo>
                    <a:pt x="2346" y="3950"/>
                    <a:pt x="2475" y="3682"/>
                    <a:pt x="2719" y="3527"/>
                  </a:cubicBezTo>
                  <a:cubicBezTo>
                    <a:pt x="2974" y="3366"/>
                    <a:pt x="3268" y="3258"/>
                    <a:pt x="3533" y="3114"/>
                  </a:cubicBezTo>
                  <a:cubicBezTo>
                    <a:pt x="3813" y="2960"/>
                    <a:pt x="4084" y="2792"/>
                    <a:pt x="4347" y="2614"/>
                  </a:cubicBezTo>
                  <a:cubicBezTo>
                    <a:pt x="4893" y="2242"/>
                    <a:pt x="5433" y="1855"/>
                    <a:pt x="6013" y="1537"/>
                  </a:cubicBezTo>
                  <a:cubicBezTo>
                    <a:pt x="5977" y="1511"/>
                    <a:pt x="5934" y="1489"/>
                    <a:pt x="5902" y="1468"/>
                  </a:cubicBezTo>
                  <a:cubicBezTo>
                    <a:pt x="5829" y="1424"/>
                    <a:pt x="5752" y="1386"/>
                    <a:pt x="5675" y="1347"/>
                  </a:cubicBezTo>
                  <a:cubicBezTo>
                    <a:pt x="5528" y="1271"/>
                    <a:pt x="5381" y="1190"/>
                    <a:pt x="5255" y="1081"/>
                  </a:cubicBezTo>
                  <a:cubicBezTo>
                    <a:pt x="5122" y="965"/>
                    <a:pt x="5022" y="820"/>
                    <a:pt x="4908" y="686"/>
                  </a:cubicBezTo>
                  <a:cubicBezTo>
                    <a:pt x="4799" y="558"/>
                    <a:pt x="4674" y="443"/>
                    <a:pt x="4544" y="335"/>
                  </a:cubicBezTo>
                  <a:cubicBezTo>
                    <a:pt x="4411" y="225"/>
                    <a:pt x="4272" y="117"/>
                    <a:pt x="414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35"/>
            <p:cNvSpPr/>
            <p:nvPr/>
          </p:nvSpPr>
          <p:spPr>
            <a:xfrm>
              <a:off x="3741092" y="858404"/>
              <a:ext cx="82208" cy="90782"/>
            </a:xfrm>
            <a:custGeom>
              <a:rect b="b" l="l" r="r" t="t"/>
              <a:pathLst>
                <a:path extrusionOk="0" h="2287" w="2071">
                  <a:moveTo>
                    <a:pt x="1" y="1"/>
                  </a:moveTo>
                  <a:cubicBezTo>
                    <a:pt x="13" y="131"/>
                    <a:pt x="56" y="265"/>
                    <a:pt x="89" y="384"/>
                  </a:cubicBezTo>
                  <a:cubicBezTo>
                    <a:pt x="114" y="470"/>
                    <a:pt x="143" y="554"/>
                    <a:pt x="177" y="636"/>
                  </a:cubicBezTo>
                  <a:cubicBezTo>
                    <a:pt x="206" y="708"/>
                    <a:pt x="246" y="772"/>
                    <a:pt x="216" y="845"/>
                  </a:cubicBezTo>
                  <a:cubicBezTo>
                    <a:pt x="294" y="922"/>
                    <a:pt x="358" y="1004"/>
                    <a:pt x="391" y="1110"/>
                  </a:cubicBezTo>
                  <a:cubicBezTo>
                    <a:pt x="437" y="1250"/>
                    <a:pt x="435" y="1407"/>
                    <a:pt x="433" y="1553"/>
                  </a:cubicBezTo>
                  <a:cubicBezTo>
                    <a:pt x="431" y="1713"/>
                    <a:pt x="410" y="1871"/>
                    <a:pt x="388" y="2030"/>
                  </a:cubicBezTo>
                  <a:cubicBezTo>
                    <a:pt x="378" y="2103"/>
                    <a:pt x="376" y="2198"/>
                    <a:pt x="360" y="2287"/>
                  </a:cubicBezTo>
                  <a:cubicBezTo>
                    <a:pt x="933" y="1875"/>
                    <a:pt x="1497" y="1448"/>
                    <a:pt x="2045" y="1001"/>
                  </a:cubicBezTo>
                  <a:cubicBezTo>
                    <a:pt x="2037" y="948"/>
                    <a:pt x="2049" y="890"/>
                    <a:pt x="2051" y="832"/>
                  </a:cubicBezTo>
                  <a:cubicBezTo>
                    <a:pt x="2058" y="730"/>
                    <a:pt x="2062" y="630"/>
                    <a:pt x="2063" y="528"/>
                  </a:cubicBezTo>
                  <a:cubicBezTo>
                    <a:pt x="2066" y="403"/>
                    <a:pt x="2070" y="273"/>
                    <a:pt x="2061" y="147"/>
                  </a:cubicBezTo>
                  <a:cubicBezTo>
                    <a:pt x="1945" y="219"/>
                    <a:pt x="1801" y="257"/>
                    <a:pt x="1671" y="282"/>
                  </a:cubicBezTo>
                  <a:cubicBezTo>
                    <a:pt x="1520" y="311"/>
                    <a:pt x="1365" y="325"/>
                    <a:pt x="1211" y="325"/>
                  </a:cubicBezTo>
                  <a:cubicBezTo>
                    <a:pt x="1166" y="325"/>
                    <a:pt x="1121" y="324"/>
                    <a:pt x="1077" y="322"/>
                  </a:cubicBezTo>
                  <a:cubicBezTo>
                    <a:pt x="702" y="304"/>
                    <a:pt x="316" y="21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35"/>
            <p:cNvSpPr/>
            <p:nvPr/>
          </p:nvSpPr>
          <p:spPr>
            <a:xfrm>
              <a:off x="3759471" y="749838"/>
              <a:ext cx="64862" cy="39377"/>
            </a:xfrm>
            <a:custGeom>
              <a:rect b="b" l="l" r="r" t="t"/>
              <a:pathLst>
                <a:path extrusionOk="0" h="992" w="1634">
                  <a:moveTo>
                    <a:pt x="1103" y="0"/>
                  </a:moveTo>
                  <a:cubicBezTo>
                    <a:pt x="1038" y="0"/>
                    <a:pt x="976" y="4"/>
                    <a:pt x="922" y="7"/>
                  </a:cubicBezTo>
                  <a:cubicBezTo>
                    <a:pt x="652" y="25"/>
                    <a:pt x="343" y="90"/>
                    <a:pt x="102" y="219"/>
                  </a:cubicBezTo>
                  <a:cubicBezTo>
                    <a:pt x="52" y="245"/>
                    <a:pt x="21" y="276"/>
                    <a:pt x="0" y="310"/>
                  </a:cubicBezTo>
                  <a:cubicBezTo>
                    <a:pt x="265" y="484"/>
                    <a:pt x="494" y="709"/>
                    <a:pt x="697" y="950"/>
                  </a:cubicBezTo>
                  <a:cubicBezTo>
                    <a:pt x="704" y="960"/>
                    <a:pt x="711" y="971"/>
                    <a:pt x="715" y="981"/>
                  </a:cubicBezTo>
                  <a:cubicBezTo>
                    <a:pt x="745" y="976"/>
                    <a:pt x="774" y="972"/>
                    <a:pt x="802" y="969"/>
                  </a:cubicBezTo>
                  <a:cubicBezTo>
                    <a:pt x="871" y="958"/>
                    <a:pt x="944" y="950"/>
                    <a:pt x="1016" y="950"/>
                  </a:cubicBezTo>
                  <a:cubicBezTo>
                    <a:pt x="1102" y="950"/>
                    <a:pt x="1186" y="961"/>
                    <a:pt x="1264" y="992"/>
                  </a:cubicBezTo>
                  <a:cubicBezTo>
                    <a:pt x="1276" y="933"/>
                    <a:pt x="1311" y="873"/>
                    <a:pt x="1329" y="826"/>
                  </a:cubicBezTo>
                  <a:cubicBezTo>
                    <a:pt x="1362" y="743"/>
                    <a:pt x="1395" y="661"/>
                    <a:pt x="1428" y="579"/>
                  </a:cubicBezTo>
                  <a:cubicBezTo>
                    <a:pt x="1488" y="430"/>
                    <a:pt x="1555" y="282"/>
                    <a:pt x="1633" y="142"/>
                  </a:cubicBezTo>
                  <a:cubicBezTo>
                    <a:pt x="1504" y="27"/>
                    <a:pt x="1290" y="0"/>
                    <a:pt x="110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35"/>
            <p:cNvSpPr/>
            <p:nvPr/>
          </p:nvSpPr>
          <p:spPr>
            <a:xfrm>
              <a:off x="3741171" y="829585"/>
              <a:ext cx="80343" cy="34773"/>
            </a:xfrm>
            <a:custGeom>
              <a:rect b="b" l="l" r="r" t="t"/>
              <a:pathLst>
                <a:path extrusionOk="0" h="876" w="2024">
                  <a:moveTo>
                    <a:pt x="782" y="0"/>
                  </a:moveTo>
                  <a:cubicBezTo>
                    <a:pt x="719" y="42"/>
                    <a:pt x="658" y="82"/>
                    <a:pt x="591" y="120"/>
                  </a:cubicBezTo>
                  <a:cubicBezTo>
                    <a:pt x="511" y="166"/>
                    <a:pt x="433" y="212"/>
                    <a:pt x="355" y="260"/>
                  </a:cubicBezTo>
                  <a:cubicBezTo>
                    <a:pt x="237" y="335"/>
                    <a:pt x="20" y="430"/>
                    <a:pt x="2" y="587"/>
                  </a:cubicBezTo>
                  <a:cubicBezTo>
                    <a:pt x="2" y="600"/>
                    <a:pt x="2" y="611"/>
                    <a:pt x="1" y="624"/>
                  </a:cubicBezTo>
                  <a:cubicBezTo>
                    <a:pt x="330" y="749"/>
                    <a:pt x="665" y="857"/>
                    <a:pt x="1023" y="873"/>
                  </a:cubicBezTo>
                  <a:cubicBezTo>
                    <a:pt x="1063" y="874"/>
                    <a:pt x="1104" y="875"/>
                    <a:pt x="1146" y="875"/>
                  </a:cubicBezTo>
                  <a:cubicBezTo>
                    <a:pt x="1451" y="875"/>
                    <a:pt x="1779" y="823"/>
                    <a:pt x="2023" y="645"/>
                  </a:cubicBezTo>
                  <a:cubicBezTo>
                    <a:pt x="1985" y="502"/>
                    <a:pt x="1913" y="387"/>
                    <a:pt x="1798" y="283"/>
                  </a:cubicBezTo>
                  <a:cubicBezTo>
                    <a:pt x="1702" y="197"/>
                    <a:pt x="1602" y="127"/>
                    <a:pt x="1527" y="25"/>
                  </a:cubicBezTo>
                  <a:cubicBezTo>
                    <a:pt x="1457" y="51"/>
                    <a:pt x="1386" y="71"/>
                    <a:pt x="1319" y="81"/>
                  </a:cubicBezTo>
                  <a:cubicBezTo>
                    <a:pt x="1279" y="88"/>
                    <a:pt x="1235" y="91"/>
                    <a:pt x="1190" y="91"/>
                  </a:cubicBezTo>
                  <a:cubicBezTo>
                    <a:pt x="1055" y="91"/>
                    <a:pt x="907" y="62"/>
                    <a:pt x="78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35"/>
            <p:cNvSpPr/>
            <p:nvPr/>
          </p:nvSpPr>
          <p:spPr>
            <a:xfrm>
              <a:off x="3757645" y="766788"/>
              <a:ext cx="23142" cy="28342"/>
            </a:xfrm>
            <a:custGeom>
              <a:rect b="b" l="l" r="r" t="t"/>
              <a:pathLst>
                <a:path extrusionOk="0" h="714" w="583">
                  <a:moveTo>
                    <a:pt x="13" y="0"/>
                  </a:moveTo>
                  <a:cubicBezTo>
                    <a:pt x="8" y="43"/>
                    <a:pt x="10" y="89"/>
                    <a:pt x="11" y="138"/>
                  </a:cubicBezTo>
                  <a:cubicBezTo>
                    <a:pt x="18" y="268"/>
                    <a:pt x="16" y="392"/>
                    <a:pt x="0" y="521"/>
                  </a:cubicBezTo>
                  <a:cubicBezTo>
                    <a:pt x="101" y="583"/>
                    <a:pt x="200" y="647"/>
                    <a:pt x="296" y="713"/>
                  </a:cubicBezTo>
                  <a:cubicBezTo>
                    <a:pt x="384" y="655"/>
                    <a:pt x="482" y="618"/>
                    <a:pt x="583" y="592"/>
                  </a:cubicBezTo>
                  <a:cubicBezTo>
                    <a:pt x="407" y="381"/>
                    <a:pt x="212" y="189"/>
                    <a:pt x="1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35"/>
            <p:cNvSpPr/>
            <p:nvPr/>
          </p:nvSpPr>
          <p:spPr>
            <a:xfrm>
              <a:off x="3705327" y="823472"/>
              <a:ext cx="61805" cy="60535"/>
            </a:xfrm>
            <a:custGeom>
              <a:rect b="b" l="l" r="r" t="t"/>
              <a:pathLst>
                <a:path extrusionOk="0" h="1525" w="1557">
                  <a:moveTo>
                    <a:pt x="1490" y="1"/>
                  </a:moveTo>
                  <a:cubicBezTo>
                    <a:pt x="1456" y="30"/>
                    <a:pt x="1416" y="48"/>
                    <a:pt x="1370" y="68"/>
                  </a:cubicBezTo>
                  <a:cubicBezTo>
                    <a:pt x="1305" y="99"/>
                    <a:pt x="1239" y="130"/>
                    <a:pt x="1175" y="160"/>
                  </a:cubicBezTo>
                  <a:cubicBezTo>
                    <a:pt x="1044" y="223"/>
                    <a:pt x="914" y="286"/>
                    <a:pt x="784" y="350"/>
                  </a:cubicBezTo>
                  <a:cubicBezTo>
                    <a:pt x="530" y="478"/>
                    <a:pt x="280" y="619"/>
                    <a:pt x="7" y="707"/>
                  </a:cubicBezTo>
                  <a:cubicBezTo>
                    <a:pt x="6" y="709"/>
                    <a:pt x="4" y="712"/>
                    <a:pt x="1" y="713"/>
                  </a:cubicBezTo>
                  <a:cubicBezTo>
                    <a:pt x="9" y="759"/>
                    <a:pt x="16" y="804"/>
                    <a:pt x="22" y="849"/>
                  </a:cubicBezTo>
                  <a:cubicBezTo>
                    <a:pt x="35" y="952"/>
                    <a:pt x="43" y="1053"/>
                    <a:pt x="42" y="1155"/>
                  </a:cubicBezTo>
                  <a:cubicBezTo>
                    <a:pt x="40" y="1194"/>
                    <a:pt x="40" y="1236"/>
                    <a:pt x="36" y="1276"/>
                  </a:cubicBezTo>
                  <a:cubicBezTo>
                    <a:pt x="116" y="1233"/>
                    <a:pt x="205" y="1193"/>
                    <a:pt x="288" y="1193"/>
                  </a:cubicBezTo>
                  <a:cubicBezTo>
                    <a:pt x="303" y="1193"/>
                    <a:pt x="318" y="1195"/>
                    <a:pt x="332" y="1198"/>
                  </a:cubicBezTo>
                  <a:cubicBezTo>
                    <a:pt x="405" y="1212"/>
                    <a:pt x="479" y="1264"/>
                    <a:pt x="542" y="1299"/>
                  </a:cubicBezTo>
                  <a:cubicBezTo>
                    <a:pt x="603" y="1333"/>
                    <a:pt x="661" y="1368"/>
                    <a:pt x="718" y="1406"/>
                  </a:cubicBezTo>
                  <a:cubicBezTo>
                    <a:pt x="776" y="1443"/>
                    <a:pt x="831" y="1483"/>
                    <a:pt x="885" y="1525"/>
                  </a:cubicBezTo>
                  <a:cubicBezTo>
                    <a:pt x="850" y="1432"/>
                    <a:pt x="818" y="1337"/>
                    <a:pt x="798" y="1240"/>
                  </a:cubicBezTo>
                  <a:cubicBezTo>
                    <a:pt x="777" y="1140"/>
                    <a:pt x="763" y="1041"/>
                    <a:pt x="753" y="939"/>
                  </a:cubicBezTo>
                  <a:cubicBezTo>
                    <a:pt x="742" y="849"/>
                    <a:pt x="728" y="755"/>
                    <a:pt x="753" y="665"/>
                  </a:cubicBezTo>
                  <a:cubicBezTo>
                    <a:pt x="802" y="486"/>
                    <a:pt x="994" y="390"/>
                    <a:pt x="1138" y="301"/>
                  </a:cubicBezTo>
                  <a:cubicBezTo>
                    <a:pt x="1229" y="244"/>
                    <a:pt x="1321" y="189"/>
                    <a:pt x="1415" y="137"/>
                  </a:cubicBezTo>
                  <a:cubicBezTo>
                    <a:pt x="1462" y="111"/>
                    <a:pt x="1510" y="89"/>
                    <a:pt x="1557" y="71"/>
                  </a:cubicBezTo>
                  <a:cubicBezTo>
                    <a:pt x="1532" y="51"/>
                    <a:pt x="1510" y="27"/>
                    <a:pt x="149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35"/>
            <p:cNvSpPr/>
            <p:nvPr/>
          </p:nvSpPr>
          <p:spPr>
            <a:xfrm>
              <a:off x="3704176" y="782666"/>
              <a:ext cx="60257" cy="63988"/>
            </a:xfrm>
            <a:custGeom>
              <a:rect b="b" l="l" r="r" t="t"/>
              <a:pathLst>
                <a:path extrusionOk="0" h="1612" w="1518">
                  <a:moveTo>
                    <a:pt x="734" y="0"/>
                  </a:moveTo>
                  <a:cubicBezTo>
                    <a:pt x="670" y="0"/>
                    <a:pt x="610" y="24"/>
                    <a:pt x="539" y="67"/>
                  </a:cubicBezTo>
                  <a:cubicBezTo>
                    <a:pt x="439" y="128"/>
                    <a:pt x="344" y="200"/>
                    <a:pt x="263" y="285"/>
                  </a:cubicBezTo>
                  <a:cubicBezTo>
                    <a:pt x="94" y="464"/>
                    <a:pt x="18" y="700"/>
                    <a:pt x="6" y="944"/>
                  </a:cubicBezTo>
                  <a:cubicBezTo>
                    <a:pt x="1" y="1071"/>
                    <a:pt x="6" y="1200"/>
                    <a:pt x="22" y="1326"/>
                  </a:cubicBezTo>
                  <a:cubicBezTo>
                    <a:pt x="33" y="1421"/>
                    <a:pt x="53" y="1515"/>
                    <a:pt x="54" y="1611"/>
                  </a:cubicBezTo>
                  <a:cubicBezTo>
                    <a:pt x="261" y="1459"/>
                    <a:pt x="492" y="1346"/>
                    <a:pt x="722" y="1229"/>
                  </a:cubicBezTo>
                  <a:cubicBezTo>
                    <a:pt x="856" y="1163"/>
                    <a:pt x="990" y="1097"/>
                    <a:pt x="1126" y="1032"/>
                  </a:cubicBezTo>
                  <a:cubicBezTo>
                    <a:pt x="1186" y="1003"/>
                    <a:pt x="1247" y="973"/>
                    <a:pt x="1309" y="945"/>
                  </a:cubicBezTo>
                  <a:cubicBezTo>
                    <a:pt x="1356" y="923"/>
                    <a:pt x="1399" y="899"/>
                    <a:pt x="1446" y="888"/>
                  </a:cubicBezTo>
                  <a:cubicBezTo>
                    <a:pt x="1441" y="867"/>
                    <a:pt x="1436" y="848"/>
                    <a:pt x="1434" y="826"/>
                  </a:cubicBezTo>
                  <a:cubicBezTo>
                    <a:pt x="1434" y="825"/>
                    <a:pt x="1431" y="822"/>
                    <a:pt x="1428" y="820"/>
                  </a:cubicBezTo>
                  <a:cubicBezTo>
                    <a:pt x="1372" y="685"/>
                    <a:pt x="1425" y="534"/>
                    <a:pt x="1517" y="422"/>
                  </a:cubicBezTo>
                  <a:cubicBezTo>
                    <a:pt x="1318" y="279"/>
                    <a:pt x="1110" y="144"/>
                    <a:pt x="887" y="40"/>
                  </a:cubicBezTo>
                  <a:cubicBezTo>
                    <a:pt x="830" y="13"/>
                    <a:pt x="781" y="0"/>
                    <a:pt x="73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35"/>
            <p:cNvSpPr/>
            <p:nvPr/>
          </p:nvSpPr>
          <p:spPr>
            <a:xfrm>
              <a:off x="3534281" y="749441"/>
              <a:ext cx="223959" cy="175412"/>
            </a:xfrm>
            <a:custGeom>
              <a:rect b="b" l="l" r="r" t="t"/>
              <a:pathLst>
                <a:path extrusionOk="0" h="4419" w="5642">
                  <a:moveTo>
                    <a:pt x="5580" y="1"/>
                  </a:moveTo>
                  <a:cubicBezTo>
                    <a:pt x="5339" y="163"/>
                    <a:pt x="5093" y="321"/>
                    <a:pt x="4840" y="466"/>
                  </a:cubicBezTo>
                  <a:cubicBezTo>
                    <a:pt x="4693" y="550"/>
                    <a:pt x="4544" y="630"/>
                    <a:pt x="4395" y="705"/>
                  </a:cubicBezTo>
                  <a:cubicBezTo>
                    <a:pt x="4272" y="767"/>
                    <a:pt x="4152" y="830"/>
                    <a:pt x="4054" y="928"/>
                  </a:cubicBezTo>
                  <a:cubicBezTo>
                    <a:pt x="3956" y="1027"/>
                    <a:pt x="3877" y="1140"/>
                    <a:pt x="3767" y="1226"/>
                  </a:cubicBezTo>
                  <a:cubicBezTo>
                    <a:pt x="3667" y="1309"/>
                    <a:pt x="3552" y="1355"/>
                    <a:pt x="3430" y="1398"/>
                  </a:cubicBezTo>
                  <a:cubicBezTo>
                    <a:pt x="3284" y="1452"/>
                    <a:pt x="3163" y="1518"/>
                    <a:pt x="3042" y="1616"/>
                  </a:cubicBezTo>
                  <a:cubicBezTo>
                    <a:pt x="2939" y="1699"/>
                    <a:pt x="2839" y="1779"/>
                    <a:pt x="2719" y="1836"/>
                  </a:cubicBezTo>
                  <a:cubicBezTo>
                    <a:pt x="2576" y="1901"/>
                    <a:pt x="2424" y="1936"/>
                    <a:pt x="2283" y="2002"/>
                  </a:cubicBezTo>
                  <a:cubicBezTo>
                    <a:pt x="2158" y="2062"/>
                    <a:pt x="2054" y="2150"/>
                    <a:pt x="1951" y="2240"/>
                  </a:cubicBezTo>
                  <a:cubicBezTo>
                    <a:pt x="1846" y="2332"/>
                    <a:pt x="1742" y="2428"/>
                    <a:pt x="1623" y="2506"/>
                  </a:cubicBezTo>
                  <a:cubicBezTo>
                    <a:pt x="1503" y="2586"/>
                    <a:pt x="1377" y="2645"/>
                    <a:pt x="1277" y="2754"/>
                  </a:cubicBezTo>
                  <a:cubicBezTo>
                    <a:pt x="1179" y="2862"/>
                    <a:pt x="1099" y="2973"/>
                    <a:pt x="982" y="3063"/>
                  </a:cubicBezTo>
                  <a:cubicBezTo>
                    <a:pt x="889" y="3135"/>
                    <a:pt x="788" y="3194"/>
                    <a:pt x="683" y="3246"/>
                  </a:cubicBezTo>
                  <a:cubicBezTo>
                    <a:pt x="444" y="3367"/>
                    <a:pt x="222" y="3483"/>
                    <a:pt x="6" y="3640"/>
                  </a:cubicBezTo>
                  <a:cubicBezTo>
                    <a:pt x="4" y="3641"/>
                    <a:pt x="1" y="3642"/>
                    <a:pt x="0" y="3643"/>
                  </a:cubicBezTo>
                  <a:cubicBezTo>
                    <a:pt x="297" y="3901"/>
                    <a:pt x="594" y="4160"/>
                    <a:pt x="891" y="4419"/>
                  </a:cubicBezTo>
                  <a:cubicBezTo>
                    <a:pt x="878" y="4379"/>
                    <a:pt x="871" y="4338"/>
                    <a:pt x="863" y="4303"/>
                  </a:cubicBezTo>
                  <a:cubicBezTo>
                    <a:pt x="831" y="4165"/>
                    <a:pt x="823" y="4025"/>
                    <a:pt x="839" y="3884"/>
                  </a:cubicBezTo>
                  <a:cubicBezTo>
                    <a:pt x="868" y="3627"/>
                    <a:pt x="977" y="3387"/>
                    <a:pt x="1147" y="3194"/>
                  </a:cubicBezTo>
                  <a:cubicBezTo>
                    <a:pt x="1282" y="3040"/>
                    <a:pt x="1466" y="2898"/>
                    <a:pt x="1668" y="2898"/>
                  </a:cubicBezTo>
                  <a:cubicBezTo>
                    <a:pt x="1726" y="2898"/>
                    <a:pt x="1786" y="2910"/>
                    <a:pt x="1847" y="2937"/>
                  </a:cubicBezTo>
                  <a:cubicBezTo>
                    <a:pt x="1954" y="2983"/>
                    <a:pt x="2058" y="3044"/>
                    <a:pt x="2159" y="3105"/>
                  </a:cubicBezTo>
                  <a:cubicBezTo>
                    <a:pt x="2115" y="2955"/>
                    <a:pt x="2086" y="2797"/>
                    <a:pt x="2070" y="2645"/>
                  </a:cubicBezTo>
                  <a:cubicBezTo>
                    <a:pt x="2053" y="2487"/>
                    <a:pt x="2115" y="2371"/>
                    <a:pt x="2248" y="2287"/>
                  </a:cubicBezTo>
                  <a:cubicBezTo>
                    <a:pt x="2539" y="2104"/>
                    <a:pt x="2928" y="2022"/>
                    <a:pt x="3265" y="1992"/>
                  </a:cubicBezTo>
                  <a:cubicBezTo>
                    <a:pt x="3338" y="1986"/>
                    <a:pt x="3411" y="1982"/>
                    <a:pt x="3485" y="1982"/>
                  </a:cubicBezTo>
                  <a:cubicBezTo>
                    <a:pt x="3593" y="1982"/>
                    <a:pt x="3702" y="1990"/>
                    <a:pt x="3810" y="2004"/>
                  </a:cubicBezTo>
                  <a:cubicBezTo>
                    <a:pt x="3932" y="2021"/>
                    <a:pt x="4044" y="2060"/>
                    <a:pt x="4128" y="2145"/>
                  </a:cubicBezTo>
                  <a:cubicBezTo>
                    <a:pt x="4127" y="2140"/>
                    <a:pt x="4127" y="2135"/>
                    <a:pt x="4126" y="2127"/>
                  </a:cubicBezTo>
                  <a:cubicBezTo>
                    <a:pt x="4107" y="1976"/>
                    <a:pt x="4101" y="1827"/>
                    <a:pt x="4119" y="1674"/>
                  </a:cubicBezTo>
                  <a:cubicBezTo>
                    <a:pt x="4153" y="1406"/>
                    <a:pt x="4260" y="1158"/>
                    <a:pt x="4458" y="968"/>
                  </a:cubicBezTo>
                  <a:cubicBezTo>
                    <a:pt x="4600" y="832"/>
                    <a:pt x="4807" y="666"/>
                    <a:pt x="5017" y="666"/>
                  </a:cubicBezTo>
                  <a:cubicBezTo>
                    <a:pt x="5061" y="666"/>
                    <a:pt x="5106" y="673"/>
                    <a:pt x="5150" y="690"/>
                  </a:cubicBezTo>
                  <a:cubicBezTo>
                    <a:pt x="5273" y="739"/>
                    <a:pt x="5391" y="813"/>
                    <a:pt x="5504" y="881"/>
                  </a:cubicBezTo>
                  <a:cubicBezTo>
                    <a:pt x="5466" y="738"/>
                    <a:pt x="5447" y="590"/>
                    <a:pt x="5448" y="443"/>
                  </a:cubicBezTo>
                  <a:cubicBezTo>
                    <a:pt x="5449" y="291"/>
                    <a:pt x="5511" y="171"/>
                    <a:pt x="5642" y="91"/>
                  </a:cubicBezTo>
                  <a:lnTo>
                    <a:pt x="558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35"/>
            <p:cNvSpPr/>
            <p:nvPr/>
          </p:nvSpPr>
          <p:spPr>
            <a:xfrm>
              <a:off x="3583662" y="584350"/>
              <a:ext cx="173547" cy="160169"/>
            </a:xfrm>
            <a:custGeom>
              <a:rect b="b" l="l" r="r" t="t"/>
              <a:pathLst>
                <a:path extrusionOk="0" h="4035" w="4372">
                  <a:moveTo>
                    <a:pt x="2601" y="629"/>
                  </a:moveTo>
                  <a:cubicBezTo>
                    <a:pt x="2608" y="629"/>
                    <a:pt x="2613" y="630"/>
                    <a:pt x="2621" y="631"/>
                  </a:cubicBezTo>
                  <a:cubicBezTo>
                    <a:pt x="2625" y="633"/>
                    <a:pt x="2634" y="633"/>
                    <a:pt x="2639" y="635"/>
                  </a:cubicBezTo>
                  <a:cubicBezTo>
                    <a:pt x="2641" y="636"/>
                    <a:pt x="2643" y="636"/>
                    <a:pt x="2644" y="636"/>
                  </a:cubicBezTo>
                  <a:cubicBezTo>
                    <a:pt x="2654" y="641"/>
                    <a:pt x="2665" y="646"/>
                    <a:pt x="2673" y="650"/>
                  </a:cubicBezTo>
                  <a:cubicBezTo>
                    <a:pt x="2680" y="654"/>
                    <a:pt x="2686" y="660"/>
                    <a:pt x="2691" y="666"/>
                  </a:cubicBezTo>
                  <a:cubicBezTo>
                    <a:pt x="2697" y="671"/>
                    <a:pt x="2706" y="676"/>
                    <a:pt x="2712" y="683"/>
                  </a:cubicBezTo>
                  <a:cubicBezTo>
                    <a:pt x="2721" y="694"/>
                    <a:pt x="2730" y="706"/>
                    <a:pt x="2737" y="718"/>
                  </a:cubicBezTo>
                  <a:cubicBezTo>
                    <a:pt x="2747" y="733"/>
                    <a:pt x="2752" y="753"/>
                    <a:pt x="2758" y="770"/>
                  </a:cubicBezTo>
                  <a:cubicBezTo>
                    <a:pt x="2759" y="774"/>
                    <a:pt x="2760" y="780"/>
                    <a:pt x="2760" y="784"/>
                  </a:cubicBezTo>
                  <a:cubicBezTo>
                    <a:pt x="2762" y="798"/>
                    <a:pt x="2764" y="811"/>
                    <a:pt x="2764" y="826"/>
                  </a:cubicBezTo>
                  <a:cubicBezTo>
                    <a:pt x="2764" y="844"/>
                    <a:pt x="2762" y="863"/>
                    <a:pt x="2753" y="881"/>
                  </a:cubicBezTo>
                  <a:cubicBezTo>
                    <a:pt x="2742" y="909"/>
                    <a:pt x="2732" y="926"/>
                    <a:pt x="2710" y="949"/>
                  </a:cubicBezTo>
                  <a:cubicBezTo>
                    <a:pt x="2698" y="961"/>
                    <a:pt x="2684" y="972"/>
                    <a:pt x="2668" y="979"/>
                  </a:cubicBezTo>
                  <a:cubicBezTo>
                    <a:pt x="2655" y="985"/>
                    <a:pt x="2643" y="990"/>
                    <a:pt x="2631" y="994"/>
                  </a:cubicBezTo>
                  <a:cubicBezTo>
                    <a:pt x="2626" y="995"/>
                    <a:pt x="2623" y="995"/>
                    <a:pt x="2618" y="996"/>
                  </a:cubicBezTo>
                  <a:cubicBezTo>
                    <a:pt x="2606" y="998"/>
                    <a:pt x="2591" y="1000"/>
                    <a:pt x="2580" y="1000"/>
                  </a:cubicBezTo>
                  <a:cubicBezTo>
                    <a:pt x="2570" y="999"/>
                    <a:pt x="2563" y="998"/>
                    <a:pt x="2555" y="996"/>
                  </a:cubicBezTo>
                  <a:cubicBezTo>
                    <a:pt x="2545" y="995"/>
                    <a:pt x="2537" y="994"/>
                    <a:pt x="2529" y="991"/>
                  </a:cubicBezTo>
                  <a:cubicBezTo>
                    <a:pt x="2518" y="987"/>
                    <a:pt x="2507" y="980"/>
                    <a:pt x="2496" y="975"/>
                  </a:cubicBezTo>
                  <a:cubicBezTo>
                    <a:pt x="2482" y="968"/>
                    <a:pt x="2469" y="957"/>
                    <a:pt x="2460" y="944"/>
                  </a:cubicBezTo>
                  <a:cubicBezTo>
                    <a:pt x="2454" y="937"/>
                    <a:pt x="2444" y="926"/>
                    <a:pt x="2439" y="915"/>
                  </a:cubicBezTo>
                  <a:cubicBezTo>
                    <a:pt x="2435" y="904"/>
                    <a:pt x="2429" y="894"/>
                    <a:pt x="2429" y="881"/>
                  </a:cubicBezTo>
                  <a:cubicBezTo>
                    <a:pt x="2428" y="870"/>
                    <a:pt x="2424" y="858"/>
                    <a:pt x="2425" y="848"/>
                  </a:cubicBezTo>
                  <a:cubicBezTo>
                    <a:pt x="2428" y="836"/>
                    <a:pt x="2429" y="826"/>
                    <a:pt x="2431" y="816"/>
                  </a:cubicBezTo>
                  <a:cubicBezTo>
                    <a:pt x="2433" y="811"/>
                    <a:pt x="2433" y="808"/>
                    <a:pt x="2435" y="805"/>
                  </a:cubicBezTo>
                  <a:cubicBezTo>
                    <a:pt x="2439" y="795"/>
                    <a:pt x="2441" y="785"/>
                    <a:pt x="2448" y="776"/>
                  </a:cubicBezTo>
                  <a:lnTo>
                    <a:pt x="2451" y="772"/>
                  </a:lnTo>
                  <a:cubicBezTo>
                    <a:pt x="2455" y="760"/>
                    <a:pt x="2457" y="749"/>
                    <a:pt x="2462" y="740"/>
                  </a:cubicBezTo>
                  <a:cubicBezTo>
                    <a:pt x="2469" y="724"/>
                    <a:pt x="2475" y="709"/>
                    <a:pt x="2483" y="696"/>
                  </a:cubicBezTo>
                  <a:cubicBezTo>
                    <a:pt x="2485" y="694"/>
                    <a:pt x="2485" y="693"/>
                    <a:pt x="2486" y="692"/>
                  </a:cubicBezTo>
                  <a:cubicBezTo>
                    <a:pt x="2491" y="685"/>
                    <a:pt x="2500" y="673"/>
                    <a:pt x="2507" y="667"/>
                  </a:cubicBezTo>
                  <a:lnTo>
                    <a:pt x="2522" y="655"/>
                  </a:lnTo>
                  <a:cubicBezTo>
                    <a:pt x="2529" y="651"/>
                    <a:pt x="2532" y="649"/>
                    <a:pt x="2538" y="645"/>
                  </a:cubicBezTo>
                  <a:cubicBezTo>
                    <a:pt x="2545" y="641"/>
                    <a:pt x="2559" y="635"/>
                    <a:pt x="2569" y="633"/>
                  </a:cubicBezTo>
                  <a:lnTo>
                    <a:pt x="2570" y="633"/>
                  </a:lnTo>
                  <a:lnTo>
                    <a:pt x="2601" y="629"/>
                  </a:lnTo>
                  <a:close/>
                  <a:moveTo>
                    <a:pt x="2183" y="947"/>
                  </a:moveTo>
                  <a:cubicBezTo>
                    <a:pt x="2185" y="947"/>
                    <a:pt x="2188" y="948"/>
                    <a:pt x="2189" y="949"/>
                  </a:cubicBezTo>
                  <a:cubicBezTo>
                    <a:pt x="2199" y="957"/>
                    <a:pt x="2211" y="965"/>
                    <a:pt x="2221" y="974"/>
                  </a:cubicBezTo>
                  <a:cubicBezTo>
                    <a:pt x="2257" y="1004"/>
                    <a:pt x="2283" y="1043"/>
                    <a:pt x="2298" y="1086"/>
                  </a:cubicBezTo>
                  <a:cubicBezTo>
                    <a:pt x="2308" y="1112"/>
                    <a:pt x="2311" y="1138"/>
                    <a:pt x="2313" y="1167"/>
                  </a:cubicBezTo>
                  <a:cubicBezTo>
                    <a:pt x="2311" y="1208"/>
                    <a:pt x="2299" y="1251"/>
                    <a:pt x="2280" y="1287"/>
                  </a:cubicBezTo>
                  <a:cubicBezTo>
                    <a:pt x="2273" y="1301"/>
                    <a:pt x="2264" y="1313"/>
                    <a:pt x="2256" y="1326"/>
                  </a:cubicBezTo>
                  <a:cubicBezTo>
                    <a:pt x="2246" y="1336"/>
                    <a:pt x="2237" y="1344"/>
                    <a:pt x="2228" y="1353"/>
                  </a:cubicBezTo>
                  <a:cubicBezTo>
                    <a:pt x="2198" y="1380"/>
                    <a:pt x="2163" y="1404"/>
                    <a:pt x="2127" y="1421"/>
                  </a:cubicBezTo>
                  <a:cubicBezTo>
                    <a:pt x="2090" y="1437"/>
                    <a:pt x="2049" y="1449"/>
                    <a:pt x="2009" y="1454"/>
                  </a:cubicBezTo>
                  <a:cubicBezTo>
                    <a:pt x="1991" y="1456"/>
                    <a:pt x="1972" y="1458"/>
                    <a:pt x="1954" y="1458"/>
                  </a:cubicBezTo>
                  <a:cubicBezTo>
                    <a:pt x="1932" y="1458"/>
                    <a:pt x="1910" y="1456"/>
                    <a:pt x="1888" y="1452"/>
                  </a:cubicBezTo>
                  <a:cubicBezTo>
                    <a:pt x="1834" y="1442"/>
                    <a:pt x="1780" y="1420"/>
                    <a:pt x="1741" y="1380"/>
                  </a:cubicBezTo>
                  <a:cubicBezTo>
                    <a:pt x="1725" y="1364"/>
                    <a:pt x="1711" y="1345"/>
                    <a:pt x="1696" y="1327"/>
                  </a:cubicBezTo>
                  <a:cubicBezTo>
                    <a:pt x="1695" y="1324"/>
                    <a:pt x="1694" y="1323"/>
                    <a:pt x="1694" y="1321"/>
                  </a:cubicBezTo>
                  <a:cubicBezTo>
                    <a:pt x="1695" y="1319"/>
                    <a:pt x="1696" y="1317"/>
                    <a:pt x="1699" y="1315"/>
                  </a:cubicBezTo>
                  <a:cubicBezTo>
                    <a:pt x="1716" y="1300"/>
                    <a:pt x="1735" y="1282"/>
                    <a:pt x="1753" y="1267"/>
                  </a:cubicBezTo>
                  <a:cubicBezTo>
                    <a:pt x="1771" y="1250"/>
                    <a:pt x="1790" y="1232"/>
                    <a:pt x="1810" y="1217"/>
                  </a:cubicBezTo>
                  <a:cubicBezTo>
                    <a:pt x="1850" y="1185"/>
                    <a:pt x="1888" y="1155"/>
                    <a:pt x="1929" y="1124"/>
                  </a:cubicBezTo>
                  <a:cubicBezTo>
                    <a:pt x="1967" y="1094"/>
                    <a:pt x="2008" y="1066"/>
                    <a:pt x="2049" y="1035"/>
                  </a:cubicBezTo>
                  <a:cubicBezTo>
                    <a:pt x="2090" y="1006"/>
                    <a:pt x="2131" y="978"/>
                    <a:pt x="2172" y="951"/>
                  </a:cubicBezTo>
                  <a:cubicBezTo>
                    <a:pt x="2175" y="948"/>
                    <a:pt x="2179" y="947"/>
                    <a:pt x="2183" y="947"/>
                  </a:cubicBezTo>
                  <a:close/>
                  <a:moveTo>
                    <a:pt x="1386" y="1411"/>
                  </a:moveTo>
                  <a:cubicBezTo>
                    <a:pt x="1400" y="1411"/>
                    <a:pt x="1415" y="1416"/>
                    <a:pt x="1429" y="1418"/>
                  </a:cubicBezTo>
                  <a:cubicBezTo>
                    <a:pt x="1433" y="1420"/>
                    <a:pt x="1439" y="1421"/>
                    <a:pt x="1443" y="1422"/>
                  </a:cubicBezTo>
                  <a:cubicBezTo>
                    <a:pt x="1475" y="1434"/>
                    <a:pt x="1495" y="1447"/>
                    <a:pt x="1518" y="1470"/>
                  </a:cubicBezTo>
                  <a:cubicBezTo>
                    <a:pt x="1529" y="1480"/>
                    <a:pt x="1539" y="1495"/>
                    <a:pt x="1545" y="1505"/>
                  </a:cubicBezTo>
                  <a:cubicBezTo>
                    <a:pt x="1549" y="1509"/>
                    <a:pt x="1550" y="1511"/>
                    <a:pt x="1553" y="1516"/>
                  </a:cubicBezTo>
                  <a:cubicBezTo>
                    <a:pt x="1559" y="1530"/>
                    <a:pt x="1564" y="1544"/>
                    <a:pt x="1568" y="1558"/>
                  </a:cubicBezTo>
                  <a:cubicBezTo>
                    <a:pt x="1569" y="1562"/>
                    <a:pt x="1569" y="1568"/>
                    <a:pt x="1570" y="1572"/>
                  </a:cubicBezTo>
                  <a:cubicBezTo>
                    <a:pt x="1571" y="1585"/>
                    <a:pt x="1576" y="1601"/>
                    <a:pt x="1575" y="1616"/>
                  </a:cubicBezTo>
                  <a:cubicBezTo>
                    <a:pt x="1574" y="1631"/>
                    <a:pt x="1570" y="1646"/>
                    <a:pt x="1566" y="1658"/>
                  </a:cubicBezTo>
                  <a:cubicBezTo>
                    <a:pt x="1563" y="1677"/>
                    <a:pt x="1554" y="1694"/>
                    <a:pt x="1543" y="1710"/>
                  </a:cubicBezTo>
                  <a:cubicBezTo>
                    <a:pt x="1537" y="1721"/>
                    <a:pt x="1527" y="1731"/>
                    <a:pt x="1517" y="1741"/>
                  </a:cubicBezTo>
                  <a:cubicBezTo>
                    <a:pt x="1513" y="1746"/>
                    <a:pt x="1511" y="1749"/>
                    <a:pt x="1507" y="1751"/>
                  </a:cubicBezTo>
                  <a:cubicBezTo>
                    <a:pt x="1496" y="1759"/>
                    <a:pt x="1485" y="1770"/>
                    <a:pt x="1471" y="1775"/>
                  </a:cubicBezTo>
                  <a:cubicBezTo>
                    <a:pt x="1460" y="1780"/>
                    <a:pt x="1446" y="1785"/>
                    <a:pt x="1434" y="1788"/>
                  </a:cubicBezTo>
                  <a:cubicBezTo>
                    <a:pt x="1430" y="1790"/>
                    <a:pt x="1425" y="1791"/>
                    <a:pt x="1419" y="1792"/>
                  </a:cubicBezTo>
                  <a:cubicBezTo>
                    <a:pt x="1409" y="1793"/>
                    <a:pt x="1396" y="1796"/>
                    <a:pt x="1385" y="1796"/>
                  </a:cubicBezTo>
                  <a:cubicBezTo>
                    <a:pt x="1383" y="1796"/>
                    <a:pt x="1381" y="1796"/>
                    <a:pt x="1379" y="1796"/>
                  </a:cubicBezTo>
                  <a:cubicBezTo>
                    <a:pt x="1361" y="1796"/>
                    <a:pt x="1342" y="1792"/>
                    <a:pt x="1326" y="1786"/>
                  </a:cubicBezTo>
                  <a:cubicBezTo>
                    <a:pt x="1310" y="1781"/>
                    <a:pt x="1292" y="1773"/>
                    <a:pt x="1279" y="1762"/>
                  </a:cubicBezTo>
                  <a:cubicBezTo>
                    <a:pt x="1256" y="1745"/>
                    <a:pt x="1243" y="1733"/>
                    <a:pt x="1228" y="1707"/>
                  </a:cubicBezTo>
                  <a:cubicBezTo>
                    <a:pt x="1219" y="1692"/>
                    <a:pt x="1212" y="1676"/>
                    <a:pt x="1209" y="1660"/>
                  </a:cubicBezTo>
                  <a:cubicBezTo>
                    <a:pt x="1206" y="1647"/>
                    <a:pt x="1205" y="1632"/>
                    <a:pt x="1205" y="1621"/>
                  </a:cubicBezTo>
                  <a:lnTo>
                    <a:pt x="1205" y="1619"/>
                  </a:lnTo>
                  <a:cubicBezTo>
                    <a:pt x="1204" y="1611"/>
                    <a:pt x="1202" y="1594"/>
                    <a:pt x="1202" y="1587"/>
                  </a:cubicBezTo>
                  <a:cubicBezTo>
                    <a:pt x="1201" y="1552"/>
                    <a:pt x="1211" y="1522"/>
                    <a:pt x="1227" y="1496"/>
                  </a:cubicBezTo>
                  <a:cubicBezTo>
                    <a:pt x="1228" y="1494"/>
                    <a:pt x="1230" y="1493"/>
                    <a:pt x="1231" y="1489"/>
                  </a:cubicBezTo>
                  <a:cubicBezTo>
                    <a:pt x="1237" y="1479"/>
                    <a:pt x="1247" y="1470"/>
                    <a:pt x="1256" y="1461"/>
                  </a:cubicBezTo>
                  <a:cubicBezTo>
                    <a:pt x="1266" y="1451"/>
                    <a:pt x="1280" y="1440"/>
                    <a:pt x="1292" y="1433"/>
                  </a:cubicBezTo>
                  <a:lnTo>
                    <a:pt x="1300" y="1430"/>
                  </a:lnTo>
                  <a:cubicBezTo>
                    <a:pt x="1311" y="1425"/>
                    <a:pt x="1324" y="1420"/>
                    <a:pt x="1335" y="1417"/>
                  </a:cubicBezTo>
                  <a:cubicBezTo>
                    <a:pt x="1337" y="1415"/>
                    <a:pt x="1340" y="1415"/>
                    <a:pt x="1342" y="1415"/>
                  </a:cubicBezTo>
                  <a:cubicBezTo>
                    <a:pt x="1356" y="1412"/>
                    <a:pt x="1370" y="1411"/>
                    <a:pt x="1382" y="1411"/>
                  </a:cubicBezTo>
                  <a:cubicBezTo>
                    <a:pt x="1383" y="1411"/>
                    <a:pt x="1385" y="1411"/>
                    <a:pt x="1386" y="1411"/>
                  </a:cubicBezTo>
                  <a:close/>
                  <a:moveTo>
                    <a:pt x="1443" y="2429"/>
                  </a:moveTo>
                  <a:cubicBezTo>
                    <a:pt x="1493" y="2429"/>
                    <a:pt x="1543" y="2435"/>
                    <a:pt x="1591" y="2445"/>
                  </a:cubicBezTo>
                  <a:cubicBezTo>
                    <a:pt x="1783" y="2487"/>
                    <a:pt x="1977" y="2620"/>
                    <a:pt x="2022" y="2822"/>
                  </a:cubicBezTo>
                  <a:cubicBezTo>
                    <a:pt x="2065" y="3009"/>
                    <a:pt x="1987" y="3222"/>
                    <a:pt x="1819" y="3321"/>
                  </a:cubicBezTo>
                  <a:cubicBezTo>
                    <a:pt x="1742" y="3367"/>
                    <a:pt x="1655" y="3390"/>
                    <a:pt x="1567" y="3390"/>
                  </a:cubicBezTo>
                  <a:cubicBezTo>
                    <a:pt x="1458" y="3390"/>
                    <a:pt x="1349" y="3355"/>
                    <a:pt x="1261" y="3286"/>
                  </a:cubicBezTo>
                  <a:cubicBezTo>
                    <a:pt x="1080" y="3143"/>
                    <a:pt x="1039" y="2909"/>
                    <a:pt x="1012" y="2692"/>
                  </a:cubicBezTo>
                  <a:lnTo>
                    <a:pt x="1006" y="2686"/>
                  </a:lnTo>
                  <a:cubicBezTo>
                    <a:pt x="981" y="2651"/>
                    <a:pt x="993" y="2612"/>
                    <a:pt x="1024" y="2584"/>
                  </a:cubicBezTo>
                  <a:cubicBezTo>
                    <a:pt x="1138" y="2480"/>
                    <a:pt x="1290" y="2429"/>
                    <a:pt x="1443" y="2429"/>
                  </a:cubicBezTo>
                  <a:close/>
                  <a:moveTo>
                    <a:pt x="2079" y="1"/>
                  </a:moveTo>
                  <a:cubicBezTo>
                    <a:pt x="1887" y="1"/>
                    <a:pt x="1697" y="41"/>
                    <a:pt x="1524" y="140"/>
                  </a:cubicBezTo>
                  <a:cubicBezTo>
                    <a:pt x="1517" y="144"/>
                    <a:pt x="1511" y="145"/>
                    <a:pt x="1506" y="147"/>
                  </a:cubicBezTo>
                  <a:cubicBezTo>
                    <a:pt x="1509" y="197"/>
                    <a:pt x="1509" y="249"/>
                    <a:pt x="1499" y="298"/>
                  </a:cubicBezTo>
                  <a:cubicBezTo>
                    <a:pt x="1452" y="538"/>
                    <a:pt x="1223" y="723"/>
                    <a:pt x="987" y="753"/>
                  </a:cubicBezTo>
                  <a:cubicBezTo>
                    <a:pt x="953" y="758"/>
                    <a:pt x="918" y="760"/>
                    <a:pt x="882" y="760"/>
                  </a:cubicBezTo>
                  <a:cubicBezTo>
                    <a:pt x="780" y="760"/>
                    <a:pt x="673" y="742"/>
                    <a:pt x="576" y="718"/>
                  </a:cubicBezTo>
                  <a:cubicBezTo>
                    <a:pt x="504" y="699"/>
                    <a:pt x="433" y="692"/>
                    <a:pt x="361" y="671"/>
                  </a:cubicBezTo>
                  <a:cubicBezTo>
                    <a:pt x="132" y="1031"/>
                    <a:pt x="1" y="1438"/>
                    <a:pt x="35" y="1870"/>
                  </a:cubicBezTo>
                  <a:cubicBezTo>
                    <a:pt x="71" y="2302"/>
                    <a:pt x="268" y="2717"/>
                    <a:pt x="542" y="3047"/>
                  </a:cubicBezTo>
                  <a:cubicBezTo>
                    <a:pt x="1024" y="3629"/>
                    <a:pt x="1747" y="3987"/>
                    <a:pt x="2499" y="4030"/>
                  </a:cubicBezTo>
                  <a:cubicBezTo>
                    <a:pt x="2555" y="4033"/>
                    <a:pt x="2611" y="4034"/>
                    <a:pt x="2668" y="4034"/>
                  </a:cubicBezTo>
                  <a:cubicBezTo>
                    <a:pt x="3010" y="4034"/>
                    <a:pt x="3364" y="3973"/>
                    <a:pt x="3654" y="3791"/>
                  </a:cubicBezTo>
                  <a:cubicBezTo>
                    <a:pt x="3967" y="3597"/>
                    <a:pt x="4175" y="3265"/>
                    <a:pt x="4269" y="2915"/>
                  </a:cubicBezTo>
                  <a:cubicBezTo>
                    <a:pt x="4372" y="2539"/>
                    <a:pt x="4349" y="2123"/>
                    <a:pt x="4231" y="1732"/>
                  </a:cubicBezTo>
                  <a:cubicBezTo>
                    <a:pt x="4199" y="1814"/>
                    <a:pt x="4147" y="1889"/>
                    <a:pt x="4071" y="1940"/>
                  </a:cubicBezTo>
                  <a:cubicBezTo>
                    <a:pt x="3992" y="1994"/>
                    <a:pt x="3896" y="2022"/>
                    <a:pt x="3801" y="2022"/>
                  </a:cubicBezTo>
                  <a:cubicBezTo>
                    <a:pt x="3705" y="2022"/>
                    <a:pt x="3609" y="1993"/>
                    <a:pt x="3531" y="1933"/>
                  </a:cubicBezTo>
                  <a:cubicBezTo>
                    <a:pt x="3373" y="1810"/>
                    <a:pt x="3304" y="1593"/>
                    <a:pt x="3362" y="1400"/>
                  </a:cubicBezTo>
                  <a:cubicBezTo>
                    <a:pt x="3428" y="1178"/>
                    <a:pt x="3634" y="1056"/>
                    <a:pt x="3825" y="952"/>
                  </a:cubicBezTo>
                  <a:cubicBezTo>
                    <a:pt x="3826" y="949"/>
                    <a:pt x="3826" y="946"/>
                    <a:pt x="3829" y="943"/>
                  </a:cubicBezTo>
                  <a:cubicBezTo>
                    <a:pt x="3831" y="938"/>
                    <a:pt x="3836" y="936"/>
                    <a:pt x="3840" y="933"/>
                  </a:cubicBezTo>
                  <a:cubicBezTo>
                    <a:pt x="3778" y="849"/>
                    <a:pt x="3714" y="770"/>
                    <a:pt x="3644" y="697"/>
                  </a:cubicBezTo>
                  <a:cubicBezTo>
                    <a:pt x="3367" y="405"/>
                    <a:pt x="3001" y="208"/>
                    <a:pt x="2618" y="90"/>
                  </a:cubicBezTo>
                  <a:cubicBezTo>
                    <a:pt x="2444" y="36"/>
                    <a:pt x="2260" y="1"/>
                    <a:pt x="207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35"/>
            <p:cNvSpPr/>
            <p:nvPr/>
          </p:nvSpPr>
          <p:spPr>
            <a:xfrm>
              <a:off x="3717037" y="909690"/>
              <a:ext cx="34932" cy="66489"/>
            </a:xfrm>
            <a:custGeom>
              <a:rect b="b" l="l" r="r" t="t"/>
              <a:pathLst>
                <a:path extrusionOk="0" h="1675" w="880">
                  <a:moveTo>
                    <a:pt x="864" y="0"/>
                  </a:moveTo>
                  <a:lnTo>
                    <a:pt x="864" y="0"/>
                  </a:lnTo>
                  <a:cubicBezTo>
                    <a:pt x="838" y="27"/>
                    <a:pt x="813" y="57"/>
                    <a:pt x="787" y="83"/>
                  </a:cubicBezTo>
                  <a:cubicBezTo>
                    <a:pt x="714" y="156"/>
                    <a:pt x="632" y="222"/>
                    <a:pt x="547" y="282"/>
                  </a:cubicBezTo>
                  <a:cubicBezTo>
                    <a:pt x="461" y="342"/>
                    <a:pt x="371" y="392"/>
                    <a:pt x="278" y="437"/>
                  </a:cubicBezTo>
                  <a:cubicBezTo>
                    <a:pt x="210" y="468"/>
                    <a:pt x="128" y="509"/>
                    <a:pt x="49" y="512"/>
                  </a:cubicBezTo>
                  <a:cubicBezTo>
                    <a:pt x="63" y="587"/>
                    <a:pt x="60" y="663"/>
                    <a:pt x="58" y="739"/>
                  </a:cubicBezTo>
                  <a:cubicBezTo>
                    <a:pt x="53" y="876"/>
                    <a:pt x="46" y="1014"/>
                    <a:pt x="37" y="1150"/>
                  </a:cubicBezTo>
                  <a:cubicBezTo>
                    <a:pt x="29" y="1275"/>
                    <a:pt x="18" y="1401"/>
                    <a:pt x="8" y="1527"/>
                  </a:cubicBezTo>
                  <a:cubicBezTo>
                    <a:pt x="5" y="1571"/>
                    <a:pt x="5" y="1623"/>
                    <a:pt x="1" y="1675"/>
                  </a:cubicBezTo>
                  <a:cubicBezTo>
                    <a:pt x="255" y="1499"/>
                    <a:pt x="507" y="1323"/>
                    <a:pt x="758" y="1144"/>
                  </a:cubicBezTo>
                  <a:cubicBezTo>
                    <a:pt x="705" y="1043"/>
                    <a:pt x="747" y="897"/>
                    <a:pt x="768" y="791"/>
                  </a:cubicBezTo>
                  <a:cubicBezTo>
                    <a:pt x="793" y="655"/>
                    <a:pt x="822" y="520"/>
                    <a:pt x="845" y="385"/>
                  </a:cubicBezTo>
                  <a:cubicBezTo>
                    <a:pt x="866" y="257"/>
                    <a:pt x="880" y="124"/>
                    <a:pt x="86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35"/>
            <p:cNvSpPr/>
            <p:nvPr/>
          </p:nvSpPr>
          <p:spPr>
            <a:xfrm>
              <a:off x="3681867" y="878886"/>
              <a:ext cx="66886" cy="46086"/>
            </a:xfrm>
            <a:custGeom>
              <a:rect b="b" l="l" r="r" t="t"/>
              <a:pathLst>
                <a:path extrusionOk="0" h="1161" w="1685">
                  <a:moveTo>
                    <a:pt x="893" y="1"/>
                  </a:moveTo>
                  <a:cubicBezTo>
                    <a:pt x="786" y="1"/>
                    <a:pt x="675" y="76"/>
                    <a:pt x="585" y="121"/>
                  </a:cubicBezTo>
                  <a:cubicBezTo>
                    <a:pt x="476" y="178"/>
                    <a:pt x="368" y="238"/>
                    <a:pt x="262" y="296"/>
                  </a:cubicBezTo>
                  <a:cubicBezTo>
                    <a:pt x="272" y="337"/>
                    <a:pt x="276" y="380"/>
                    <a:pt x="274" y="422"/>
                  </a:cubicBezTo>
                  <a:cubicBezTo>
                    <a:pt x="268" y="611"/>
                    <a:pt x="152" y="765"/>
                    <a:pt x="0" y="874"/>
                  </a:cubicBezTo>
                  <a:cubicBezTo>
                    <a:pt x="123" y="894"/>
                    <a:pt x="245" y="918"/>
                    <a:pt x="367" y="941"/>
                  </a:cubicBezTo>
                  <a:cubicBezTo>
                    <a:pt x="549" y="974"/>
                    <a:pt x="778" y="991"/>
                    <a:pt x="884" y="1161"/>
                  </a:cubicBezTo>
                  <a:cubicBezTo>
                    <a:pt x="946" y="1118"/>
                    <a:pt x="1027" y="1092"/>
                    <a:pt x="1091" y="1059"/>
                  </a:cubicBezTo>
                  <a:cubicBezTo>
                    <a:pt x="1177" y="1016"/>
                    <a:pt x="1258" y="966"/>
                    <a:pt x="1337" y="910"/>
                  </a:cubicBezTo>
                  <a:cubicBezTo>
                    <a:pt x="1415" y="853"/>
                    <a:pt x="1487" y="790"/>
                    <a:pt x="1553" y="720"/>
                  </a:cubicBezTo>
                  <a:cubicBezTo>
                    <a:pt x="1587" y="687"/>
                    <a:pt x="1620" y="651"/>
                    <a:pt x="1649" y="614"/>
                  </a:cubicBezTo>
                  <a:cubicBezTo>
                    <a:pt x="1661" y="598"/>
                    <a:pt x="1673" y="585"/>
                    <a:pt x="1684" y="572"/>
                  </a:cubicBezTo>
                  <a:cubicBezTo>
                    <a:pt x="1659" y="523"/>
                    <a:pt x="1628" y="478"/>
                    <a:pt x="1583" y="436"/>
                  </a:cubicBezTo>
                  <a:cubicBezTo>
                    <a:pt x="1409" y="270"/>
                    <a:pt x="1188" y="97"/>
                    <a:pt x="961" y="12"/>
                  </a:cubicBezTo>
                  <a:cubicBezTo>
                    <a:pt x="938" y="4"/>
                    <a:pt x="916" y="1"/>
                    <a:pt x="89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35"/>
            <p:cNvSpPr/>
            <p:nvPr/>
          </p:nvSpPr>
          <p:spPr>
            <a:xfrm>
              <a:off x="3722277" y="625275"/>
              <a:ext cx="24770" cy="32510"/>
            </a:xfrm>
            <a:custGeom>
              <a:rect b="b" l="l" r="r" t="t"/>
              <a:pathLst>
                <a:path extrusionOk="0" h="819" w="624">
                  <a:moveTo>
                    <a:pt x="345" y="0"/>
                  </a:moveTo>
                  <a:cubicBezTo>
                    <a:pt x="207" y="117"/>
                    <a:pt x="65" y="256"/>
                    <a:pt x="29" y="441"/>
                  </a:cubicBezTo>
                  <a:cubicBezTo>
                    <a:pt x="1" y="574"/>
                    <a:pt x="68" y="716"/>
                    <a:pt x="181" y="783"/>
                  </a:cubicBezTo>
                  <a:cubicBezTo>
                    <a:pt x="221" y="807"/>
                    <a:pt x="268" y="818"/>
                    <a:pt x="314" y="818"/>
                  </a:cubicBezTo>
                  <a:cubicBezTo>
                    <a:pt x="394" y="818"/>
                    <a:pt x="475" y="786"/>
                    <a:pt x="526" y="727"/>
                  </a:cubicBezTo>
                  <a:cubicBezTo>
                    <a:pt x="615" y="623"/>
                    <a:pt x="624" y="457"/>
                    <a:pt x="588" y="327"/>
                  </a:cubicBezTo>
                  <a:cubicBezTo>
                    <a:pt x="582" y="303"/>
                    <a:pt x="573" y="280"/>
                    <a:pt x="562" y="256"/>
                  </a:cubicBezTo>
                  <a:cubicBezTo>
                    <a:pt x="552" y="233"/>
                    <a:pt x="539" y="211"/>
                    <a:pt x="527" y="189"/>
                  </a:cubicBezTo>
                  <a:cubicBezTo>
                    <a:pt x="484" y="120"/>
                    <a:pt x="427" y="57"/>
                    <a:pt x="358" y="13"/>
                  </a:cubicBezTo>
                  <a:cubicBezTo>
                    <a:pt x="353" y="10"/>
                    <a:pt x="349" y="4"/>
                    <a:pt x="34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35"/>
            <p:cNvSpPr/>
            <p:nvPr/>
          </p:nvSpPr>
          <p:spPr>
            <a:xfrm>
              <a:off x="3592831" y="485589"/>
              <a:ext cx="139965" cy="113329"/>
            </a:xfrm>
            <a:custGeom>
              <a:rect b="b" l="l" r="r" t="t"/>
              <a:pathLst>
                <a:path extrusionOk="0" h="2855" w="3526">
                  <a:moveTo>
                    <a:pt x="244" y="0"/>
                  </a:moveTo>
                  <a:lnTo>
                    <a:pt x="100" y="178"/>
                  </a:lnTo>
                  <a:cubicBezTo>
                    <a:pt x="112" y="187"/>
                    <a:pt x="121" y="196"/>
                    <a:pt x="130" y="207"/>
                  </a:cubicBezTo>
                  <a:cubicBezTo>
                    <a:pt x="200" y="292"/>
                    <a:pt x="164" y="404"/>
                    <a:pt x="99" y="504"/>
                  </a:cubicBezTo>
                  <a:cubicBezTo>
                    <a:pt x="106" y="504"/>
                    <a:pt x="112" y="503"/>
                    <a:pt x="118" y="503"/>
                  </a:cubicBezTo>
                  <a:cubicBezTo>
                    <a:pt x="128" y="503"/>
                    <a:pt x="137" y="504"/>
                    <a:pt x="146" y="505"/>
                  </a:cubicBezTo>
                  <a:cubicBezTo>
                    <a:pt x="229" y="515"/>
                    <a:pt x="309" y="561"/>
                    <a:pt x="338" y="645"/>
                  </a:cubicBezTo>
                  <a:cubicBezTo>
                    <a:pt x="370" y="743"/>
                    <a:pt x="314" y="833"/>
                    <a:pt x="246" y="900"/>
                  </a:cubicBezTo>
                  <a:cubicBezTo>
                    <a:pt x="192" y="954"/>
                    <a:pt x="130" y="1004"/>
                    <a:pt x="69" y="1052"/>
                  </a:cubicBezTo>
                  <a:cubicBezTo>
                    <a:pt x="95" y="1067"/>
                    <a:pt x="120" y="1084"/>
                    <a:pt x="140" y="1110"/>
                  </a:cubicBezTo>
                  <a:cubicBezTo>
                    <a:pt x="207" y="1201"/>
                    <a:pt x="178" y="1321"/>
                    <a:pt x="100" y="1395"/>
                  </a:cubicBezTo>
                  <a:cubicBezTo>
                    <a:pt x="72" y="1422"/>
                    <a:pt x="38" y="1441"/>
                    <a:pt x="0" y="1456"/>
                  </a:cubicBezTo>
                  <a:cubicBezTo>
                    <a:pt x="15" y="1473"/>
                    <a:pt x="27" y="1489"/>
                    <a:pt x="38" y="1508"/>
                  </a:cubicBezTo>
                  <a:cubicBezTo>
                    <a:pt x="64" y="1553"/>
                    <a:pt x="74" y="1603"/>
                    <a:pt x="79" y="1655"/>
                  </a:cubicBezTo>
                  <a:cubicBezTo>
                    <a:pt x="82" y="1672"/>
                    <a:pt x="80" y="1687"/>
                    <a:pt x="80" y="1704"/>
                  </a:cubicBezTo>
                  <a:cubicBezTo>
                    <a:pt x="318" y="1520"/>
                    <a:pt x="558" y="1293"/>
                    <a:pt x="869" y="1293"/>
                  </a:cubicBezTo>
                  <a:cubicBezTo>
                    <a:pt x="895" y="1293"/>
                    <a:pt x="922" y="1294"/>
                    <a:pt x="949" y="1298"/>
                  </a:cubicBezTo>
                  <a:cubicBezTo>
                    <a:pt x="1314" y="1345"/>
                    <a:pt x="1637" y="1614"/>
                    <a:pt x="1928" y="1821"/>
                  </a:cubicBezTo>
                  <a:cubicBezTo>
                    <a:pt x="2099" y="1940"/>
                    <a:pt x="2269" y="2058"/>
                    <a:pt x="2438" y="2177"/>
                  </a:cubicBezTo>
                  <a:cubicBezTo>
                    <a:pt x="2605" y="2293"/>
                    <a:pt x="2785" y="2404"/>
                    <a:pt x="2912" y="2562"/>
                  </a:cubicBezTo>
                  <a:cubicBezTo>
                    <a:pt x="2913" y="2562"/>
                    <a:pt x="2913" y="2565"/>
                    <a:pt x="2915" y="2566"/>
                  </a:cubicBezTo>
                  <a:cubicBezTo>
                    <a:pt x="3074" y="2646"/>
                    <a:pt x="3225" y="2743"/>
                    <a:pt x="3364" y="2855"/>
                  </a:cubicBezTo>
                  <a:lnTo>
                    <a:pt x="3525" y="2658"/>
                  </a:lnTo>
                  <a:cubicBezTo>
                    <a:pt x="2572" y="1887"/>
                    <a:pt x="1622" y="1113"/>
                    <a:pt x="664" y="340"/>
                  </a:cubicBezTo>
                  <a:cubicBezTo>
                    <a:pt x="525" y="227"/>
                    <a:pt x="384" y="114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35"/>
            <p:cNvSpPr/>
            <p:nvPr/>
          </p:nvSpPr>
          <p:spPr>
            <a:xfrm>
              <a:off x="3674841" y="918939"/>
              <a:ext cx="38584" cy="73198"/>
            </a:xfrm>
            <a:custGeom>
              <a:rect b="b" l="l" r="r" t="t"/>
              <a:pathLst>
                <a:path extrusionOk="0" h="1844" w="972">
                  <a:moveTo>
                    <a:pt x="0" y="1"/>
                  </a:moveTo>
                  <a:cubicBezTo>
                    <a:pt x="236" y="169"/>
                    <a:pt x="439" y="387"/>
                    <a:pt x="491" y="686"/>
                  </a:cubicBezTo>
                  <a:cubicBezTo>
                    <a:pt x="529" y="910"/>
                    <a:pt x="501" y="1147"/>
                    <a:pt x="495" y="1374"/>
                  </a:cubicBezTo>
                  <a:cubicBezTo>
                    <a:pt x="491" y="1487"/>
                    <a:pt x="490" y="1599"/>
                    <a:pt x="485" y="1711"/>
                  </a:cubicBezTo>
                  <a:cubicBezTo>
                    <a:pt x="483" y="1750"/>
                    <a:pt x="483" y="1797"/>
                    <a:pt x="479" y="1844"/>
                  </a:cubicBezTo>
                  <a:cubicBezTo>
                    <a:pt x="615" y="1750"/>
                    <a:pt x="750" y="1657"/>
                    <a:pt x="886" y="1564"/>
                  </a:cubicBezTo>
                  <a:cubicBezTo>
                    <a:pt x="860" y="1491"/>
                    <a:pt x="886" y="1400"/>
                    <a:pt x="892" y="1326"/>
                  </a:cubicBezTo>
                  <a:cubicBezTo>
                    <a:pt x="903" y="1218"/>
                    <a:pt x="914" y="1106"/>
                    <a:pt x="924" y="996"/>
                  </a:cubicBezTo>
                  <a:cubicBezTo>
                    <a:pt x="941" y="788"/>
                    <a:pt x="972" y="570"/>
                    <a:pt x="960" y="361"/>
                  </a:cubicBezTo>
                  <a:cubicBezTo>
                    <a:pt x="954" y="262"/>
                    <a:pt x="914" y="188"/>
                    <a:pt x="818" y="153"/>
                  </a:cubicBezTo>
                  <a:cubicBezTo>
                    <a:pt x="722" y="116"/>
                    <a:pt x="617" y="105"/>
                    <a:pt x="519" y="85"/>
                  </a:cubicBezTo>
                  <a:cubicBezTo>
                    <a:pt x="349" y="51"/>
                    <a:pt x="175" y="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35"/>
            <p:cNvSpPr/>
            <p:nvPr/>
          </p:nvSpPr>
          <p:spPr>
            <a:xfrm>
              <a:off x="3687544" y="848758"/>
              <a:ext cx="12266" cy="36361"/>
            </a:xfrm>
            <a:custGeom>
              <a:rect b="b" l="l" r="r" t="t"/>
              <a:pathLst>
                <a:path extrusionOk="0" h="916" w="309">
                  <a:moveTo>
                    <a:pt x="241" y="0"/>
                  </a:moveTo>
                  <a:cubicBezTo>
                    <a:pt x="219" y="116"/>
                    <a:pt x="192" y="230"/>
                    <a:pt x="161" y="345"/>
                  </a:cubicBezTo>
                  <a:cubicBezTo>
                    <a:pt x="140" y="436"/>
                    <a:pt x="113" y="525"/>
                    <a:pt x="83" y="614"/>
                  </a:cubicBezTo>
                  <a:cubicBezTo>
                    <a:pt x="67" y="662"/>
                    <a:pt x="52" y="708"/>
                    <a:pt x="40" y="757"/>
                  </a:cubicBezTo>
                  <a:cubicBezTo>
                    <a:pt x="30" y="791"/>
                    <a:pt x="21" y="823"/>
                    <a:pt x="0" y="849"/>
                  </a:cubicBezTo>
                  <a:cubicBezTo>
                    <a:pt x="20" y="870"/>
                    <a:pt x="40" y="893"/>
                    <a:pt x="55" y="916"/>
                  </a:cubicBezTo>
                  <a:cubicBezTo>
                    <a:pt x="134" y="849"/>
                    <a:pt x="220" y="792"/>
                    <a:pt x="308" y="740"/>
                  </a:cubicBezTo>
                  <a:cubicBezTo>
                    <a:pt x="306" y="711"/>
                    <a:pt x="293" y="686"/>
                    <a:pt x="293" y="654"/>
                  </a:cubicBezTo>
                  <a:cubicBezTo>
                    <a:pt x="293" y="615"/>
                    <a:pt x="298" y="577"/>
                    <a:pt x="300" y="539"/>
                  </a:cubicBezTo>
                  <a:cubicBezTo>
                    <a:pt x="302" y="462"/>
                    <a:pt x="301" y="385"/>
                    <a:pt x="295" y="310"/>
                  </a:cubicBezTo>
                  <a:cubicBezTo>
                    <a:pt x="285" y="207"/>
                    <a:pt x="269" y="102"/>
                    <a:pt x="24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35"/>
            <p:cNvSpPr/>
            <p:nvPr/>
          </p:nvSpPr>
          <p:spPr>
            <a:xfrm>
              <a:off x="3624667" y="834785"/>
              <a:ext cx="69903" cy="43347"/>
            </a:xfrm>
            <a:custGeom>
              <a:rect b="b" l="l" r="r" t="t"/>
              <a:pathLst>
                <a:path extrusionOk="0" h="1092" w="1761">
                  <a:moveTo>
                    <a:pt x="1202" y="0"/>
                  </a:moveTo>
                  <a:cubicBezTo>
                    <a:pt x="1132" y="0"/>
                    <a:pt x="1062" y="4"/>
                    <a:pt x="991" y="10"/>
                  </a:cubicBezTo>
                  <a:cubicBezTo>
                    <a:pt x="689" y="35"/>
                    <a:pt x="382" y="116"/>
                    <a:pt x="116" y="259"/>
                  </a:cubicBezTo>
                  <a:cubicBezTo>
                    <a:pt x="75" y="280"/>
                    <a:pt x="30" y="305"/>
                    <a:pt x="0" y="343"/>
                  </a:cubicBezTo>
                  <a:cubicBezTo>
                    <a:pt x="146" y="424"/>
                    <a:pt x="268" y="544"/>
                    <a:pt x="385" y="663"/>
                  </a:cubicBezTo>
                  <a:cubicBezTo>
                    <a:pt x="448" y="725"/>
                    <a:pt x="509" y="791"/>
                    <a:pt x="569" y="857"/>
                  </a:cubicBezTo>
                  <a:cubicBezTo>
                    <a:pt x="627" y="924"/>
                    <a:pt x="693" y="991"/>
                    <a:pt x="739" y="1065"/>
                  </a:cubicBezTo>
                  <a:cubicBezTo>
                    <a:pt x="742" y="1070"/>
                    <a:pt x="745" y="1075"/>
                    <a:pt x="746" y="1081"/>
                  </a:cubicBezTo>
                  <a:cubicBezTo>
                    <a:pt x="809" y="1069"/>
                    <a:pt x="874" y="1059"/>
                    <a:pt x="936" y="1049"/>
                  </a:cubicBezTo>
                  <a:cubicBezTo>
                    <a:pt x="1005" y="1039"/>
                    <a:pt x="1078" y="1031"/>
                    <a:pt x="1149" y="1031"/>
                  </a:cubicBezTo>
                  <a:cubicBezTo>
                    <a:pt x="1251" y="1031"/>
                    <a:pt x="1352" y="1047"/>
                    <a:pt x="1442" y="1092"/>
                  </a:cubicBezTo>
                  <a:cubicBezTo>
                    <a:pt x="1448" y="1077"/>
                    <a:pt x="1454" y="1064"/>
                    <a:pt x="1460" y="1048"/>
                  </a:cubicBezTo>
                  <a:cubicBezTo>
                    <a:pt x="1480" y="1006"/>
                    <a:pt x="1497" y="966"/>
                    <a:pt x="1512" y="921"/>
                  </a:cubicBezTo>
                  <a:cubicBezTo>
                    <a:pt x="1546" y="834"/>
                    <a:pt x="1577" y="747"/>
                    <a:pt x="1606" y="658"/>
                  </a:cubicBezTo>
                  <a:cubicBezTo>
                    <a:pt x="1662" y="493"/>
                    <a:pt x="1710" y="328"/>
                    <a:pt x="1760" y="162"/>
                  </a:cubicBezTo>
                  <a:cubicBezTo>
                    <a:pt x="1691" y="44"/>
                    <a:pt x="1562" y="24"/>
                    <a:pt x="1429" y="12"/>
                  </a:cubicBezTo>
                  <a:cubicBezTo>
                    <a:pt x="1353" y="4"/>
                    <a:pt x="1277" y="0"/>
                    <a:pt x="120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35"/>
            <p:cNvSpPr/>
            <p:nvPr/>
          </p:nvSpPr>
          <p:spPr>
            <a:xfrm>
              <a:off x="3608193" y="949623"/>
              <a:ext cx="79350" cy="61368"/>
            </a:xfrm>
            <a:custGeom>
              <a:rect b="b" l="l" r="r" t="t"/>
              <a:pathLst>
                <a:path extrusionOk="0" h="1546" w="1999">
                  <a:moveTo>
                    <a:pt x="1" y="0"/>
                  </a:moveTo>
                  <a:lnTo>
                    <a:pt x="1" y="0"/>
                  </a:lnTo>
                  <a:cubicBezTo>
                    <a:pt x="23" y="89"/>
                    <a:pt x="70" y="171"/>
                    <a:pt x="94" y="261"/>
                  </a:cubicBezTo>
                  <a:cubicBezTo>
                    <a:pt x="99" y="278"/>
                    <a:pt x="97" y="297"/>
                    <a:pt x="89" y="313"/>
                  </a:cubicBezTo>
                  <a:cubicBezTo>
                    <a:pt x="549" y="721"/>
                    <a:pt x="1004" y="1130"/>
                    <a:pt x="1456" y="1546"/>
                  </a:cubicBezTo>
                  <a:cubicBezTo>
                    <a:pt x="1635" y="1426"/>
                    <a:pt x="1812" y="1306"/>
                    <a:pt x="1989" y="1186"/>
                  </a:cubicBezTo>
                  <a:cubicBezTo>
                    <a:pt x="1952" y="1127"/>
                    <a:pt x="1962" y="1047"/>
                    <a:pt x="1962" y="977"/>
                  </a:cubicBezTo>
                  <a:cubicBezTo>
                    <a:pt x="1962" y="872"/>
                    <a:pt x="1969" y="766"/>
                    <a:pt x="1973" y="661"/>
                  </a:cubicBezTo>
                  <a:cubicBezTo>
                    <a:pt x="1979" y="468"/>
                    <a:pt x="1998" y="271"/>
                    <a:pt x="1990" y="78"/>
                  </a:cubicBezTo>
                  <a:lnTo>
                    <a:pt x="1990" y="78"/>
                  </a:lnTo>
                  <a:cubicBezTo>
                    <a:pt x="1964" y="94"/>
                    <a:pt x="1938" y="109"/>
                    <a:pt x="1912" y="124"/>
                  </a:cubicBezTo>
                  <a:cubicBezTo>
                    <a:pt x="1821" y="174"/>
                    <a:pt x="1724" y="216"/>
                    <a:pt x="1627" y="249"/>
                  </a:cubicBezTo>
                  <a:cubicBezTo>
                    <a:pt x="1441" y="313"/>
                    <a:pt x="1241" y="348"/>
                    <a:pt x="1044" y="348"/>
                  </a:cubicBezTo>
                  <a:cubicBezTo>
                    <a:pt x="1030" y="348"/>
                    <a:pt x="1016" y="348"/>
                    <a:pt x="1002" y="347"/>
                  </a:cubicBezTo>
                  <a:cubicBezTo>
                    <a:pt x="646" y="338"/>
                    <a:pt x="282" y="223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35"/>
            <p:cNvSpPr/>
            <p:nvPr/>
          </p:nvSpPr>
          <p:spPr>
            <a:xfrm>
              <a:off x="3356210" y="545607"/>
              <a:ext cx="329548" cy="288305"/>
            </a:xfrm>
            <a:custGeom>
              <a:rect b="b" l="l" r="r" t="t"/>
              <a:pathLst>
                <a:path extrusionOk="0" h="7263" w="8302">
                  <a:moveTo>
                    <a:pt x="6846" y="0"/>
                  </a:moveTo>
                  <a:cubicBezTo>
                    <a:pt x="6762" y="0"/>
                    <a:pt x="6678" y="19"/>
                    <a:pt x="6596" y="64"/>
                  </a:cubicBezTo>
                  <a:cubicBezTo>
                    <a:pt x="6443" y="146"/>
                    <a:pt x="6312" y="264"/>
                    <a:pt x="6175" y="367"/>
                  </a:cubicBezTo>
                  <a:cubicBezTo>
                    <a:pt x="6026" y="477"/>
                    <a:pt x="5877" y="587"/>
                    <a:pt x="5723" y="691"/>
                  </a:cubicBezTo>
                  <a:cubicBezTo>
                    <a:pt x="5409" y="904"/>
                    <a:pt x="5078" y="1078"/>
                    <a:pt x="4742" y="1251"/>
                  </a:cubicBezTo>
                  <a:cubicBezTo>
                    <a:pt x="4571" y="1339"/>
                    <a:pt x="4417" y="1441"/>
                    <a:pt x="4274" y="1570"/>
                  </a:cubicBezTo>
                  <a:cubicBezTo>
                    <a:pt x="4146" y="1684"/>
                    <a:pt x="4024" y="1799"/>
                    <a:pt x="3885" y="1901"/>
                  </a:cubicBezTo>
                  <a:cubicBezTo>
                    <a:pt x="3601" y="2109"/>
                    <a:pt x="3284" y="2261"/>
                    <a:pt x="2995" y="2464"/>
                  </a:cubicBezTo>
                  <a:cubicBezTo>
                    <a:pt x="2713" y="2663"/>
                    <a:pt x="2493" y="2935"/>
                    <a:pt x="2209" y="3133"/>
                  </a:cubicBezTo>
                  <a:cubicBezTo>
                    <a:pt x="1932" y="3329"/>
                    <a:pt x="1589" y="3406"/>
                    <a:pt x="1315" y="3606"/>
                  </a:cubicBezTo>
                  <a:cubicBezTo>
                    <a:pt x="1047" y="3803"/>
                    <a:pt x="881" y="4107"/>
                    <a:pt x="624" y="4317"/>
                  </a:cubicBezTo>
                  <a:cubicBezTo>
                    <a:pt x="410" y="4490"/>
                    <a:pt x="165" y="4621"/>
                    <a:pt x="1" y="4845"/>
                  </a:cubicBezTo>
                  <a:cubicBezTo>
                    <a:pt x="901" y="5663"/>
                    <a:pt x="1815" y="6465"/>
                    <a:pt x="2732" y="7262"/>
                  </a:cubicBezTo>
                  <a:lnTo>
                    <a:pt x="2879" y="7093"/>
                  </a:lnTo>
                  <a:cubicBezTo>
                    <a:pt x="2681" y="6928"/>
                    <a:pt x="2506" y="6735"/>
                    <a:pt x="2360" y="6518"/>
                  </a:cubicBezTo>
                  <a:cubicBezTo>
                    <a:pt x="1930" y="5874"/>
                    <a:pt x="1792" y="4877"/>
                    <a:pt x="2352" y="4265"/>
                  </a:cubicBezTo>
                  <a:cubicBezTo>
                    <a:pt x="2253" y="4233"/>
                    <a:pt x="2143" y="4188"/>
                    <a:pt x="2094" y="4098"/>
                  </a:cubicBezTo>
                  <a:cubicBezTo>
                    <a:pt x="2037" y="3990"/>
                    <a:pt x="2089" y="3860"/>
                    <a:pt x="2182" y="3789"/>
                  </a:cubicBezTo>
                  <a:cubicBezTo>
                    <a:pt x="2230" y="3752"/>
                    <a:pt x="2287" y="3735"/>
                    <a:pt x="2348" y="3729"/>
                  </a:cubicBezTo>
                  <a:cubicBezTo>
                    <a:pt x="2360" y="3727"/>
                    <a:pt x="2370" y="3727"/>
                    <a:pt x="2381" y="3727"/>
                  </a:cubicBezTo>
                  <a:cubicBezTo>
                    <a:pt x="2342" y="3610"/>
                    <a:pt x="2359" y="3460"/>
                    <a:pt x="2415" y="3366"/>
                  </a:cubicBezTo>
                  <a:cubicBezTo>
                    <a:pt x="2459" y="3288"/>
                    <a:pt x="2535" y="3243"/>
                    <a:pt x="2621" y="3243"/>
                  </a:cubicBezTo>
                  <a:cubicBezTo>
                    <a:pt x="2640" y="3243"/>
                    <a:pt x="2660" y="3245"/>
                    <a:pt x="2680" y="3250"/>
                  </a:cubicBezTo>
                  <a:cubicBezTo>
                    <a:pt x="2708" y="3255"/>
                    <a:pt x="2733" y="3266"/>
                    <a:pt x="2758" y="3279"/>
                  </a:cubicBezTo>
                  <a:cubicBezTo>
                    <a:pt x="2766" y="3137"/>
                    <a:pt x="2834" y="2998"/>
                    <a:pt x="2958" y="2961"/>
                  </a:cubicBezTo>
                  <a:cubicBezTo>
                    <a:pt x="2978" y="2955"/>
                    <a:pt x="2998" y="2952"/>
                    <a:pt x="3018" y="2952"/>
                  </a:cubicBezTo>
                  <a:cubicBezTo>
                    <a:pt x="3183" y="2952"/>
                    <a:pt x="3314" y="3151"/>
                    <a:pt x="3386" y="3277"/>
                  </a:cubicBezTo>
                  <a:cubicBezTo>
                    <a:pt x="3429" y="3351"/>
                    <a:pt x="3473" y="3433"/>
                    <a:pt x="3507" y="3520"/>
                  </a:cubicBezTo>
                  <a:cubicBezTo>
                    <a:pt x="3719" y="3394"/>
                    <a:pt x="3955" y="3344"/>
                    <a:pt x="4194" y="3344"/>
                  </a:cubicBezTo>
                  <a:cubicBezTo>
                    <a:pt x="4410" y="3344"/>
                    <a:pt x="4628" y="3385"/>
                    <a:pt x="4833" y="3450"/>
                  </a:cubicBezTo>
                  <a:cubicBezTo>
                    <a:pt x="5305" y="3599"/>
                    <a:pt x="5733" y="3854"/>
                    <a:pt x="6045" y="4240"/>
                  </a:cubicBezTo>
                  <a:lnTo>
                    <a:pt x="6161" y="4190"/>
                  </a:lnTo>
                  <a:cubicBezTo>
                    <a:pt x="6078" y="4091"/>
                    <a:pt x="6001" y="3986"/>
                    <a:pt x="5932" y="3876"/>
                  </a:cubicBezTo>
                  <a:cubicBezTo>
                    <a:pt x="5525" y="3216"/>
                    <a:pt x="5424" y="2215"/>
                    <a:pt x="6005" y="1623"/>
                  </a:cubicBezTo>
                  <a:cubicBezTo>
                    <a:pt x="5905" y="1589"/>
                    <a:pt x="5797" y="1540"/>
                    <a:pt x="5753" y="1448"/>
                  </a:cubicBezTo>
                  <a:cubicBezTo>
                    <a:pt x="5698" y="1336"/>
                    <a:pt x="5755" y="1208"/>
                    <a:pt x="5851" y="1142"/>
                  </a:cubicBezTo>
                  <a:cubicBezTo>
                    <a:pt x="5901" y="1105"/>
                    <a:pt x="5958" y="1090"/>
                    <a:pt x="6019" y="1085"/>
                  </a:cubicBezTo>
                  <a:cubicBezTo>
                    <a:pt x="6031" y="1085"/>
                    <a:pt x="6041" y="1085"/>
                    <a:pt x="6052" y="1087"/>
                  </a:cubicBezTo>
                  <a:cubicBezTo>
                    <a:pt x="6018" y="969"/>
                    <a:pt x="6040" y="820"/>
                    <a:pt x="6099" y="727"/>
                  </a:cubicBezTo>
                  <a:cubicBezTo>
                    <a:pt x="6146" y="654"/>
                    <a:pt x="6220" y="611"/>
                    <a:pt x="6301" y="611"/>
                  </a:cubicBezTo>
                  <a:cubicBezTo>
                    <a:pt x="6323" y="611"/>
                    <a:pt x="6346" y="615"/>
                    <a:pt x="6368" y="621"/>
                  </a:cubicBezTo>
                  <a:cubicBezTo>
                    <a:pt x="6395" y="627"/>
                    <a:pt x="6420" y="639"/>
                    <a:pt x="6445" y="653"/>
                  </a:cubicBezTo>
                  <a:cubicBezTo>
                    <a:pt x="6459" y="513"/>
                    <a:pt x="6531" y="376"/>
                    <a:pt x="6656" y="344"/>
                  </a:cubicBezTo>
                  <a:cubicBezTo>
                    <a:pt x="6674" y="339"/>
                    <a:pt x="6692" y="337"/>
                    <a:pt x="6709" y="337"/>
                  </a:cubicBezTo>
                  <a:cubicBezTo>
                    <a:pt x="6880" y="337"/>
                    <a:pt x="7005" y="545"/>
                    <a:pt x="7074" y="674"/>
                  </a:cubicBezTo>
                  <a:cubicBezTo>
                    <a:pt x="7114" y="750"/>
                    <a:pt x="7155" y="835"/>
                    <a:pt x="7186" y="922"/>
                  </a:cubicBezTo>
                  <a:cubicBezTo>
                    <a:pt x="7383" y="813"/>
                    <a:pt x="7598" y="769"/>
                    <a:pt x="7816" y="769"/>
                  </a:cubicBezTo>
                  <a:cubicBezTo>
                    <a:pt x="7978" y="769"/>
                    <a:pt x="8142" y="794"/>
                    <a:pt x="8301" y="835"/>
                  </a:cubicBezTo>
                  <a:cubicBezTo>
                    <a:pt x="8285" y="821"/>
                    <a:pt x="8268" y="808"/>
                    <a:pt x="8249" y="795"/>
                  </a:cubicBezTo>
                  <a:cubicBezTo>
                    <a:pt x="8075" y="670"/>
                    <a:pt x="7902" y="545"/>
                    <a:pt x="7722" y="428"/>
                  </a:cubicBezTo>
                  <a:cubicBezTo>
                    <a:pt x="7479" y="263"/>
                    <a:pt x="7160" y="0"/>
                    <a:pt x="6846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35"/>
            <p:cNvSpPr/>
            <p:nvPr/>
          </p:nvSpPr>
          <p:spPr>
            <a:xfrm>
              <a:off x="3608154" y="917787"/>
              <a:ext cx="77921" cy="38703"/>
            </a:xfrm>
            <a:custGeom>
              <a:rect b="b" l="l" r="r" t="t"/>
              <a:pathLst>
                <a:path extrusionOk="0" h="975" w="1963">
                  <a:moveTo>
                    <a:pt x="869" y="0"/>
                  </a:moveTo>
                  <a:cubicBezTo>
                    <a:pt x="670" y="166"/>
                    <a:pt x="432" y="282"/>
                    <a:pt x="208" y="411"/>
                  </a:cubicBezTo>
                  <a:cubicBezTo>
                    <a:pt x="118" y="462"/>
                    <a:pt x="30" y="525"/>
                    <a:pt x="0" y="625"/>
                  </a:cubicBezTo>
                  <a:cubicBezTo>
                    <a:pt x="303" y="826"/>
                    <a:pt x="636" y="969"/>
                    <a:pt x="1004" y="974"/>
                  </a:cubicBezTo>
                  <a:cubicBezTo>
                    <a:pt x="1013" y="974"/>
                    <a:pt x="1021" y="974"/>
                    <a:pt x="1030" y="974"/>
                  </a:cubicBezTo>
                  <a:cubicBezTo>
                    <a:pt x="1211" y="974"/>
                    <a:pt x="1392" y="942"/>
                    <a:pt x="1564" y="884"/>
                  </a:cubicBezTo>
                  <a:cubicBezTo>
                    <a:pt x="1657" y="851"/>
                    <a:pt x="1749" y="808"/>
                    <a:pt x="1837" y="759"/>
                  </a:cubicBezTo>
                  <a:cubicBezTo>
                    <a:pt x="1879" y="734"/>
                    <a:pt x="1920" y="702"/>
                    <a:pt x="1963" y="682"/>
                  </a:cubicBezTo>
                  <a:cubicBezTo>
                    <a:pt x="1890" y="433"/>
                    <a:pt x="1692" y="242"/>
                    <a:pt x="1506" y="62"/>
                  </a:cubicBezTo>
                  <a:cubicBezTo>
                    <a:pt x="1475" y="70"/>
                    <a:pt x="1443" y="78"/>
                    <a:pt x="1412" y="83"/>
                  </a:cubicBezTo>
                  <a:cubicBezTo>
                    <a:pt x="1370" y="89"/>
                    <a:pt x="1326" y="93"/>
                    <a:pt x="1280" y="93"/>
                  </a:cubicBezTo>
                  <a:cubicBezTo>
                    <a:pt x="1143" y="93"/>
                    <a:pt x="994" y="63"/>
                    <a:pt x="86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35"/>
            <p:cNvSpPr/>
            <p:nvPr/>
          </p:nvSpPr>
          <p:spPr>
            <a:xfrm>
              <a:off x="3197033" y="604951"/>
              <a:ext cx="461335" cy="421482"/>
            </a:xfrm>
            <a:custGeom>
              <a:rect b="b" l="l" r="r" t="t"/>
              <a:pathLst>
                <a:path extrusionOk="0" h="10618" w="11622">
                  <a:moveTo>
                    <a:pt x="281" y="1"/>
                  </a:moveTo>
                  <a:cubicBezTo>
                    <a:pt x="188" y="57"/>
                    <a:pt x="94" y="110"/>
                    <a:pt x="0" y="166"/>
                  </a:cubicBezTo>
                  <a:cubicBezTo>
                    <a:pt x="746" y="949"/>
                    <a:pt x="1494" y="1727"/>
                    <a:pt x="2275" y="2474"/>
                  </a:cubicBezTo>
                  <a:cubicBezTo>
                    <a:pt x="3723" y="3861"/>
                    <a:pt x="5245" y="5172"/>
                    <a:pt x="6755" y="6493"/>
                  </a:cubicBezTo>
                  <a:cubicBezTo>
                    <a:pt x="8265" y="7816"/>
                    <a:pt x="9772" y="9142"/>
                    <a:pt x="11206" y="10548"/>
                  </a:cubicBezTo>
                  <a:cubicBezTo>
                    <a:pt x="11228" y="10570"/>
                    <a:pt x="11239" y="10592"/>
                    <a:pt x="11241" y="10617"/>
                  </a:cubicBezTo>
                  <a:cubicBezTo>
                    <a:pt x="11277" y="10591"/>
                    <a:pt x="11314" y="10566"/>
                    <a:pt x="11350" y="10541"/>
                  </a:cubicBezTo>
                  <a:cubicBezTo>
                    <a:pt x="11441" y="10480"/>
                    <a:pt x="11530" y="10421"/>
                    <a:pt x="11622" y="10359"/>
                  </a:cubicBezTo>
                  <a:cubicBezTo>
                    <a:pt x="10800" y="9603"/>
                    <a:pt x="9963" y="8863"/>
                    <a:pt x="9123" y="8124"/>
                  </a:cubicBezTo>
                  <a:cubicBezTo>
                    <a:pt x="7617" y="6801"/>
                    <a:pt x="6093" y="5502"/>
                    <a:pt x="4599" y="4166"/>
                  </a:cubicBezTo>
                  <a:cubicBezTo>
                    <a:pt x="3859" y="3502"/>
                    <a:pt x="3126" y="2830"/>
                    <a:pt x="2407" y="2145"/>
                  </a:cubicBezTo>
                  <a:cubicBezTo>
                    <a:pt x="1680" y="1451"/>
                    <a:pt x="954" y="748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35"/>
            <p:cNvSpPr/>
            <p:nvPr/>
          </p:nvSpPr>
          <p:spPr>
            <a:xfrm>
              <a:off x="3626890" y="687517"/>
              <a:ext cx="31875" cy="24492"/>
            </a:xfrm>
            <a:custGeom>
              <a:rect b="b" l="l" r="r" t="t"/>
              <a:pathLst>
                <a:path extrusionOk="0" h="617" w="803">
                  <a:moveTo>
                    <a:pt x="338" y="1"/>
                  </a:moveTo>
                  <a:cubicBezTo>
                    <a:pt x="224" y="1"/>
                    <a:pt x="107" y="39"/>
                    <a:pt x="15" y="105"/>
                  </a:cubicBezTo>
                  <a:cubicBezTo>
                    <a:pt x="11" y="108"/>
                    <a:pt x="4" y="110"/>
                    <a:pt x="0" y="111"/>
                  </a:cubicBezTo>
                  <a:cubicBezTo>
                    <a:pt x="60" y="283"/>
                    <a:pt x="138" y="465"/>
                    <a:pt x="295" y="567"/>
                  </a:cubicBezTo>
                  <a:cubicBezTo>
                    <a:pt x="348" y="601"/>
                    <a:pt x="408" y="617"/>
                    <a:pt x="468" y="617"/>
                  </a:cubicBezTo>
                  <a:cubicBezTo>
                    <a:pt x="541" y="617"/>
                    <a:pt x="613" y="593"/>
                    <a:pt x="670" y="549"/>
                  </a:cubicBezTo>
                  <a:cubicBezTo>
                    <a:pt x="771" y="472"/>
                    <a:pt x="802" y="316"/>
                    <a:pt x="743" y="208"/>
                  </a:cubicBezTo>
                  <a:cubicBezTo>
                    <a:pt x="679" y="85"/>
                    <a:pt x="527" y="18"/>
                    <a:pt x="392" y="4"/>
                  </a:cubicBezTo>
                  <a:cubicBezTo>
                    <a:pt x="374" y="2"/>
                    <a:pt x="356" y="1"/>
                    <a:pt x="33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35"/>
            <p:cNvSpPr/>
            <p:nvPr/>
          </p:nvSpPr>
          <p:spPr>
            <a:xfrm>
              <a:off x="3623397" y="851775"/>
              <a:ext cx="24492" cy="32510"/>
            </a:xfrm>
            <a:custGeom>
              <a:rect b="b" l="l" r="r" t="t"/>
              <a:pathLst>
                <a:path extrusionOk="0" h="819" w="617">
                  <a:moveTo>
                    <a:pt x="3" y="0"/>
                  </a:moveTo>
                  <a:lnTo>
                    <a:pt x="3" y="0"/>
                  </a:lnTo>
                  <a:cubicBezTo>
                    <a:pt x="1" y="63"/>
                    <a:pt x="23" y="137"/>
                    <a:pt x="32" y="193"/>
                  </a:cubicBezTo>
                  <a:cubicBezTo>
                    <a:pt x="54" y="337"/>
                    <a:pt x="82" y="480"/>
                    <a:pt x="84" y="626"/>
                  </a:cubicBezTo>
                  <a:cubicBezTo>
                    <a:pt x="185" y="685"/>
                    <a:pt x="287" y="745"/>
                    <a:pt x="378" y="819"/>
                  </a:cubicBezTo>
                  <a:cubicBezTo>
                    <a:pt x="379" y="819"/>
                    <a:pt x="379" y="819"/>
                    <a:pt x="381" y="818"/>
                  </a:cubicBezTo>
                  <a:cubicBezTo>
                    <a:pt x="451" y="764"/>
                    <a:pt x="532" y="726"/>
                    <a:pt x="616" y="698"/>
                  </a:cubicBezTo>
                  <a:cubicBezTo>
                    <a:pt x="568" y="642"/>
                    <a:pt x="524" y="579"/>
                    <a:pt x="477" y="523"/>
                  </a:cubicBezTo>
                  <a:cubicBezTo>
                    <a:pt x="423" y="459"/>
                    <a:pt x="366" y="395"/>
                    <a:pt x="309" y="331"/>
                  </a:cubicBezTo>
                  <a:cubicBezTo>
                    <a:pt x="206" y="221"/>
                    <a:pt x="97" y="117"/>
                    <a:pt x="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35"/>
            <p:cNvSpPr/>
            <p:nvPr/>
          </p:nvSpPr>
          <p:spPr>
            <a:xfrm>
              <a:off x="3589815" y="564304"/>
              <a:ext cx="48944" cy="43426"/>
            </a:xfrm>
            <a:custGeom>
              <a:rect b="b" l="l" r="r" t="t"/>
              <a:pathLst>
                <a:path extrusionOk="0" h="1094" w="1233">
                  <a:moveTo>
                    <a:pt x="828" y="1"/>
                  </a:moveTo>
                  <a:cubicBezTo>
                    <a:pt x="826" y="1"/>
                    <a:pt x="824" y="1"/>
                    <a:pt x="822" y="1"/>
                  </a:cubicBezTo>
                  <a:cubicBezTo>
                    <a:pt x="770" y="6"/>
                    <a:pt x="744" y="68"/>
                    <a:pt x="730" y="110"/>
                  </a:cubicBezTo>
                  <a:cubicBezTo>
                    <a:pt x="698" y="212"/>
                    <a:pt x="726" y="295"/>
                    <a:pt x="750" y="392"/>
                  </a:cubicBezTo>
                  <a:cubicBezTo>
                    <a:pt x="762" y="446"/>
                    <a:pt x="724" y="477"/>
                    <a:pt x="683" y="477"/>
                  </a:cubicBezTo>
                  <a:cubicBezTo>
                    <a:pt x="659" y="477"/>
                    <a:pt x="633" y="466"/>
                    <a:pt x="618" y="442"/>
                  </a:cubicBezTo>
                  <a:cubicBezTo>
                    <a:pt x="617" y="442"/>
                    <a:pt x="617" y="442"/>
                    <a:pt x="615" y="443"/>
                  </a:cubicBezTo>
                  <a:cubicBezTo>
                    <a:pt x="601" y="422"/>
                    <a:pt x="588" y="399"/>
                    <a:pt x="580" y="373"/>
                  </a:cubicBezTo>
                  <a:cubicBezTo>
                    <a:pt x="549" y="327"/>
                    <a:pt x="502" y="285"/>
                    <a:pt x="456" y="275"/>
                  </a:cubicBezTo>
                  <a:cubicBezTo>
                    <a:pt x="447" y="273"/>
                    <a:pt x="438" y="272"/>
                    <a:pt x="430" y="272"/>
                  </a:cubicBezTo>
                  <a:cubicBezTo>
                    <a:pt x="375" y="272"/>
                    <a:pt x="343" y="316"/>
                    <a:pt x="327" y="370"/>
                  </a:cubicBezTo>
                  <a:cubicBezTo>
                    <a:pt x="311" y="422"/>
                    <a:pt x="310" y="479"/>
                    <a:pt x="323" y="531"/>
                  </a:cubicBezTo>
                  <a:cubicBezTo>
                    <a:pt x="338" y="587"/>
                    <a:pt x="369" y="613"/>
                    <a:pt x="404" y="657"/>
                  </a:cubicBezTo>
                  <a:cubicBezTo>
                    <a:pt x="441" y="705"/>
                    <a:pt x="412" y="797"/>
                    <a:pt x="351" y="797"/>
                  </a:cubicBezTo>
                  <a:cubicBezTo>
                    <a:pt x="342" y="797"/>
                    <a:pt x="332" y="794"/>
                    <a:pt x="321" y="789"/>
                  </a:cubicBezTo>
                  <a:cubicBezTo>
                    <a:pt x="288" y="774"/>
                    <a:pt x="242" y="765"/>
                    <a:pt x="196" y="765"/>
                  </a:cubicBezTo>
                  <a:cubicBezTo>
                    <a:pt x="144" y="765"/>
                    <a:pt x="91" y="777"/>
                    <a:pt x="59" y="807"/>
                  </a:cubicBezTo>
                  <a:cubicBezTo>
                    <a:pt x="0" y="860"/>
                    <a:pt x="25" y="906"/>
                    <a:pt x="87" y="940"/>
                  </a:cubicBezTo>
                  <a:cubicBezTo>
                    <a:pt x="252" y="1031"/>
                    <a:pt x="440" y="1093"/>
                    <a:pt x="630" y="1093"/>
                  </a:cubicBezTo>
                  <a:cubicBezTo>
                    <a:pt x="698" y="1093"/>
                    <a:pt x="766" y="1085"/>
                    <a:pt x="833" y="1068"/>
                  </a:cubicBezTo>
                  <a:cubicBezTo>
                    <a:pt x="1059" y="1009"/>
                    <a:pt x="1232" y="837"/>
                    <a:pt x="1182" y="592"/>
                  </a:cubicBezTo>
                  <a:cubicBezTo>
                    <a:pt x="1161" y="491"/>
                    <a:pt x="1125" y="392"/>
                    <a:pt x="1082" y="301"/>
                  </a:cubicBezTo>
                  <a:cubicBezTo>
                    <a:pt x="1045" y="215"/>
                    <a:pt x="1001" y="110"/>
                    <a:pt x="928" y="48"/>
                  </a:cubicBezTo>
                  <a:cubicBezTo>
                    <a:pt x="902" y="26"/>
                    <a:pt x="865" y="1"/>
                    <a:pt x="82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35"/>
            <p:cNvSpPr/>
            <p:nvPr/>
          </p:nvSpPr>
          <p:spPr>
            <a:xfrm>
              <a:off x="3193262" y="616622"/>
              <a:ext cx="443353" cy="471497"/>
            </a:xfrm>
            <a:custGeom>
              <a:rect b="b" l="l" r="r" t="t"/>
              <a:pathLst>
                <a:path extrusionOk="0" h="11878" w="11169">
                  <a:moveTo>
                    <a:pt x="1" y="1"/>
                  </a:moveTo>
                  <a:lnTo>
                    <a:pt x="1" y="1"/>
                  </a:lnTo>
                  <a:cubicBezTo>
                    <a:pt x="18" y="171"/>
                    <a:pt x="41" y="342"/>
                    <a:pt x="58" y="513"/>
                  </a:cubicBezTo>
                  <a:lnTo>
                    <a:pt x="81" y="778"/>
                  </a:lnTo>
                  <a:cubicBezTo>
                    <a:pt x="86" y="846"/>
                    <a:pt x="98" y="917"/>
                    <a:pt x="96" y="988"/>
                  </a:cubicBezTo>
                  <a:cubicBezTo>
                    <a:pt x="117" y="990"/>
                    <a:pt x="137" y="994"/>
                    <a:pt x="157" y="1000"/>
                  </a:cubicBezTo>
                  <a:cubicBezTo>
                    <a:pt x="203" y="1016"/>
                    <a:pt x="244" y="1045"/>
                    <a:pt x="275" y="1080"/>
                  </a:cubicBezTo>
                  <a:cubicBezTo>
                    <a:pt x="287" y="1093"/>
                    <a:pt x="334" y="1201"/>
                    <a:pt x="339" y="1202"/>
                  </a:cubicBezTo>
                  <a:cubicBezTo>
                    <a:pt x="344" y="1202"/>
                    <a:pt x="407" y="1177"/>
                    <a:pt x="409" y="1176"/>
                  </a:cubicBezTo>
                  <a:cubicBezTo>
                    <a:pt x="430" y="1172"/>
                    <a:pt x="454" y="1171"/>
                    <a:pt x="474" y="1170"/>
                  </a:cubicBezTo>
                  <a:cubicBezTo>
                    <a:pt x="477" y="1170"/>
                    <a:pt x="479" y="1170"/>
                    <a:pt x="482" y="1170"/>
                  </a:cubicBezTo>
                  <a:cubicBezTo>
                    <a:pt x="531" y="1170"/>
                    <a:pt x="581" y="1180"/>
                    <a:pt x="627" y="1197"/>
                  </a:cubicBezTo>
                  <a:cubicBezTo>
                    <a:pt x="793" y="1260"/>
                    <a:pt x="877" y="1431"/>
                    <a:pt x="851" y="1594"/>
                  </a:cubicBezTo>
                  <a:cubicBezTo>
                    <a:pt x="938" y="1618"/>
                    <a:pt x="1013" y="1686"/>
                    <a:pt x="1048" y="1770"/>
                  </a:cubicBezTo>
                  <a:cubicBezTo>
                    <a:pt x="1094" y="1883"/>
                    <a:pt x="1065" y="1997"/>
                    <a:pt x="1010" y="2098"/>
                  </a:cubicBezTo>
                  <a:cubicBezTo>
                    <a:pt x="1158" y="2171"/>
                    <a:pt x="1231" y="2354"/>
                    <a:pt x="1157" y="2507"/>
                  </a:cubicBezTo>
                  <a:cubicBezTo>
                    <a:pt x="1231" y="2589"/>
                    <a:pt x="1262" y="2703"/>
                    <a:pt x="1226" y="2811"/>
                  </a:cubicBezTo>
                  <a:cubicBezTo>
                    <a:pt x="1287" y="2846"/>
                    <a:pt x="1335" y="2898"/>
                    <a:pt x="1360" y="2966"/>
                  </a:cubicBezTo>
                  <a:cubicBezTo>
                    <a:pt x="1372" y="3002"/>
                    <a:pt x="1366" y="3035"/>
                    <a:pt x="1412" y="3050"/>
                  </a:cubicBezTo>
                  <a:cubicBezTo>
                    <a:pt x="1414" y="3050"/>
                    <a:pt x="1416" y="3051"/>
                    <a:pt x="1418" y="3051"/>
                  </a:cubicBezTo>
                  <a:cubicBezTo>
                    <a:pt x="1439" y="3051"/>
                    <a:pt x="1476" y="3034"/>
                    <a:pt x="1492" y="3029"/>
                  </a:cubicBezTo>
                  <a:cubicBezTo>
                    <a:pt x="1544" y="3015"/>
                    <a:pt x="1591" y="3003"/>
                    <a:pt x="1644" y="3003"/>
                  </a:cubicBezTo>
                  <a:cubicBezTo>
                    <a:pt x="1650" y="3003"/>
                    <a:pt x="1656" y="3003"/>
                    <a:pt x="1662" y="3003"/>
                  </a:cubicBezTo>
                  <a:cubicBezTo>
                    <a:pt x="1836" y="3010"/>
                    <a:pt x="2011" y="3139"/>
                    <a:pt x="2063" y="3307"/>
                  </a:cubicBezTo>
                  <a:cubicBezTo>
                    <a:pt x="2110" y="3295"/>
                    <a:pt x="2159" y="3288"/>
                    <a:pt x="2208" y="3288"/>
                  </a:cubicBezTo>
                  <a:cubicBezTo>
                    <a:pt x="2290" y="3288"/>
                    <a:pt x="2371" y="3307"/>
                    <a:pt x="2443" y="3352"/>
                  </a:cubicBezTo>
                  <a:cubicBezTo>
                    <a:pt x="2561" y="3427"/>
                    <a:pt x="2631" y="3547"/>
                    <a:pt x="2646" y="3680"/>
                  </a:cubicBezTo>
                  <a:cubicBezTo>
                    <a:pt x="2817" y="3680"/>
                    <a:pt x="3001" y="3738"/>
                    <a:pt x="3110" y="3863"/>
                  </a:cubicBezTo>
                  <a:cubicBezTo>
                    <a:pt x="3199" y="3965"/>
                    <a:pt x="3234" y="4101"/>
                    <a:pt x="3209" y="4227"/>
                  </a:cubicBezTo>
                  <a:cubicBezTo>
                    <a:pt x="3328" y="4244"/>
                    <a:pt x="3436" y="4302"/>
                    <a:pt x="3516" y="4400"/>
                  </a:cubicBezTo>
                  <a:cubicBezTo>
                    <a:pt x="3604" y="4505"/>
                    <a:pt x="3645" y="4654"/>
                    <a:pt x="3621" y="4790"/>
                  </a:cubicBezTo>
                  <a:cubicBezTo>
                    <a:pt x="3733" y="4816"/>
                    <a:pt x="3834" y="4889"/>
                    <a:pt x="3879" y="4997"/>
                  </a:cubicBezTo>
                  <a:cubicBezTo>
                    <a:pt x="3923" y="5104"/>
                    <a:pt x="3905" y="5217"/>
                    <a:pt x="3844" y="5307"/>
                  </a:cubicBezTo>
                  <a:cubicBezTo>
                    <a:pt x="3948" y="5373"/>
                    <a:pt x="4023" y="5483"/>
                    <a:pt x="4047" y="5601"/>
                  </a:cubicBezTo>
                  <a:cubicBezTo>
                    <a:pt x="4051" y="5601"/>
                    <a:pt x="4056" y="5601"/>
                    <a:pt x="4061" y="5601"/>
                  </a:cubicBezTo>
                  <a:cubicBezTo>
                    <a:pt x="4154" y="5601"/>
                    <a:pt x="4247" y="5631"/>
                    <a:pt x="4318" y="5700"/>
                  </a:cubicBezTo>
                  <a:cubicBezTo>
                    <a:pt x="4415" y="5594"/>
                    <a:pt x="4534" y="5517"/>
                    <a:pt x="4686" y="5517"/>
                  </a:cubicBezTo>
                  <a:cubicBezTo>
                    <a:pt x="4694" y="5517"/>
                    <a:pt x="4703" y="5518"/>
                    <a:pt x="4712" y="5518"/>
                  </a:cubicBezTo>
                  <a:cubicBezTo>
                    <a:pt x="4858" y="5525"/>
                    <a:pt x="4988" y="5601"/>
                    <a:pt x="5066" y="5718"/>
                  </a:cubicBezTo>
                  <a:cubicBezTo>
                    <a:pt x="5107" y="5697"/>
                    <a:pt x="5153" y="5686"/>
                    <a:pt x="5199" y="5686"/>
                  </a:cubicBezTo>
                  <a:cubicBezTo>
                    <a:pt x="5254" y="5686"/>
                    <a:pt x="5310" y="5701"/>
                    <a:pt x="5360" y="5731"/>
                  </a:cubicBezTo>
                  <a:cubicBezTo>
                    <a:pt x="5481" y="5801"/>
                    <a:pt x="5527" y="5936"/>
                    <a:pt x="5542" y="6071"/>
                  </a:cubicBezTo>
                  <a:cubicBezTo>
                    <a:pt x="5544" y="6071"/>
                    <a:pt x="5546" y="6071"/>
                    <a:pt x="5549" y="6071"/>
                  </a:cubicBezTo>
                  <a:cubicBezTo>
                    <a:pt x="5638" y="6071"/>
                    <a:pt x="5726" y="6113"/>
                    <a:pt x="5783" y="6187"/>
                  </a:cubicBezTo>
                  <a:cubicBezTo>
                    <a:pt x="5865" y="6295"/>
                    <a:pt x="5856" y="6431"/>
                    <a:pt x="5812" y="6553"/>
                  </a:cubicBezTo>
                  <a:cubicBezTo>
                    <a:pt x="5933" y="6628"/>
                    <a:pt x="5998" y="6777"/>
                    <a:pt x="5973" y="6918"/>
                  </a:cubicBezTo>
                  <a:cubicBezTo>
                    <a:pt x="6027" y="6946"/>
                    <a:pt x="6072" y="6997"/>
                    <a:pt x="6094" y="7056"/>
                  </a:cubicBezTo>
                  <a:cubicBezTo>
                    <a:pt x="6126" y="7144"/>
                    <a:pt x="6113" y="7232"/>
                    <a:pt x="6079" y="7315"/>
                  </a:cubicBezTo>
                  <a:cubicBezTo>
                    <a:pt x="6151" y="7367"/>
                    <a:pt x="6212" y="7434"/>
                    <a:pt x="6251" y="7514"/>
                  </a:cubicBezTo>
                  <a:cubicBezTo>
                    <a:pt x="6335" y="7476"/>
                    <a:pt x="6427" y="7458"/>
                    <a:pt x="6518" y="7458"/>
                  </a:cubicBezTo>
                  <a:cubicBezTo>
                    <a:pt x="6737" y="7458"/>
                    <a:pt x="6957" y="7560"/>
                    <a:pt x="7081" y="7744"/>
                  </a:cubicBezTo>
                  <a:cubicBezTo>
                    <a:pt x="7099" y="7770"/>
                    <a:pt x="7123" y="7852"/>
                    <a:pt x="7146" y="7866"/>
                  </a:cubicBezTo>
                  <a:cubicBezTo>
                    <a:pt x="7153" y="7869"/>
                    <a:pt x="7162" y="7871"/>
                    <a:pt x="7174" y="7871"/>
                  </a:cubicBezTo>
                  <a:cubicBezTo>
                    <a:pt x="7211" y="7871"/>
                    <a:pt x="7266" y="7855"/>
                    <a:pt x="7296" y="7853"/>
                  </a:cubicBezTo>
                  <a:cubicBezTo>
                    <a:pt x="7299" y="7853"/>
                    <a:pt x="7301" y="7853"/>
                    <a:pt x="7304" y="7853"/>
                  </a:cubicBezTo>
                  <a:cubicBezTo>
                    <a:pt x="7396" y="7853"/>
                    <a:pt x="7487" y="7886"/>
                    <a:pt x="7558" y="7944"/>
                  </a:cubicBezTo>
                  <a:cubicBezTo>
                    <a:pt x="7683" y="8040"/>
                    <a:pt x="7732" y="8197"/>
                    <a:pt x="7702" y="8345"/>
                  </a:cubicBezTo>
                  <a:cubicBezTo>
                    <a:pt x="7864" y="8355"/>
                    <a:pt x="8030" y="8414"/>
                    <a:pt x="8136" y="8540"/>
                  </a:cubicBezTo>
                  <a:cubicBezTo>
                    <a:pt x="8234" y="8657"/>
                    <a:pt x="8275" y="8809"/>
                    <a:pt x="8248" y="8952"/>
                  </a:cubicBezTo>
                  <a:cubicBezTo>
                    <a:pt x="8572" y="9004"/>
                    <a:pt x="8803" y="9332"/>
                    <a:pt x="8707" y="9652"/>
                  </a:cubicBezTo>
                  <a:cubicBezTo>
                    <a:pt x="8964" y="9732"/>
                    <a:pt x="9098" y="10024"/>
                    <a:pt x="8984" y="10266"/>
                  </a:cubicBezTo>
                  <a:cubicBezTo>
                    <a:pt x="9265" y="10409"/>
                    <a:pt x="9332" y="10815"/>
                    <a:pt x="9119" y="11045"/>
                  </a:cubicBezTo>
                  <a:cubicBezTo>
                    <a:pt x="9282" y="11210"/>
                    <a:pt x="9280" y="11498"/>
                    <a:pt x="9087" y="11631"/>
                  </a:cubicBezTo>
                  <a:cubicBezTo>
                    <a:pt x="9133" y="11706"/>
                    <a:pt x="9161" y="11790"/>
                    <a:pt x="9167" y="11877"/>
                  </a:cubicBezTo>
                  <a:cubicBezTo>
                    <a:pt x="9841" y="11401"/>
                    <a:pt x="10500" y="10902"/>
                    <a:pt x="11169" y="10438"/>
                  </a:cubicBezTo>
                  <a:cubicBezTo>
                    <a:pt x="11159" y="10433"/>
                    <a:pt x="11149" y="10425"/>
                    <a:pt x="11140" y="10417"/>
                  </a:cubicBezTo>
                  <a:cubicBezTo>
                    <a:pt x="10337" y="9628"/>
                    <a:pt x="9510" y="8863"/>
                    <a:pt x="8677" y="8111"/>
                  </a:cubicBezTo>
                  <a:cubicBezTo>
                    <a:pt x="7183" y="6769"/>
                    <a:pt x="5657" y="5466"/>
                    <a:pt x="4172" y="4116"/>
                  </a:cubicBezTo>
                  <a:cubicBezTo>
                    <a:pt x="3431" y="3441"/>
                    <a:pt x="2695" y="2758"/>
                    <a:pt x="1979" y="2059"/>
                  </a:cubicBezTo>
                  <a:cubicBezTo>
                    <a:pt x="1299" y="1395"/>
                    <a:pt x="624" y="718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35"/>
            <p:cNvSpPr/>
            <p:nvPr/>
          </p:nvSpPr>
          <p:spPr>
            <a:xfrm>
              <a:off x="3578978" y="908856"/>
              <a:ext cx="58312" cy="43744"/>
            </a:xfrm>
            <a:custGeom>
              <a:rect b="b" l="l" r="r" t="t"/>
              <a:pathLst>
                <a:path extrusionOk="0" h="1102" w="1469">
                  <a:moveTo>
                    <a:pt x="1367" y="1"/>
                  </a:moveTo>
                  <a:cubicBezTo>
                    <a:pt x="1322" y="29"/>
                    <a:pt x="1268" y="46"/>
                    <a:pt x="1222" y="64"/>
                  </a:cubicBezTo>
                  <a:cubicBezTo>
                    <a:pt x="1162" y="91"/>
                    <a:pt x="1103" y="117"/>
                    <a:pt x="1044" y="145"/>
                  </a:cubicBezTo>
                  <a:cubicBezTo>
                    <a:pt x="926" y="198"/>
                    <a:pt x="806" y="252"/>
                    <a:pt x="688" y="307"/>
                  </a:cubicBezTo>
                  <a:cubicBezTo>
                    <a:pt x="461" y="409"/>
                    <a:pt x="237" y="532"/>
                    <a:pt x="0" y="607"/>
                  </a:cubicBezTo>
                  <a:cubicBezTo>
                    <a:pt x="188" y="771"/>
                    <a:pt x="374" y="938"/>
                    <a:pt x="559" y="1101"/>
                  </a:cubicBezTo>
                  <a:cubicBezTo>
                    <a:pt x="542" y="1037"/>
                    <a:pt x="532" y="970"/>
                    <a:pt x="536" y="907"/>
                  </a:cubicBezTo>
                  <a:cubicBezTo>
                    <a:pt x="542" y="751"/>
                    <a:pt x="620" y="626"/>
                    <a:pt x="745" y="537"/>
                  </a:cubicBezTo>
                  <a:cubicBezTo>
                    <a:pt x="870" y="447"/>
                    <a:pt x="1018" y="386"/>
                    <a:pt x="1153" y="311"/>
                  </a:cubicBezTo>
                  <a:cubicBezTo>
                    <a:pt x="1259" y="254"/>
                    <a:pt x="1361" y="191"/>
                    <a:pt x="1469" y="135"/>
                  </a:cubicBezTo>
                  <a:cubicBezTo>
                    <a:pt x="1426" y="95"/>
                    <a:pt x="1392" y="52"/>
                    <a:pt x="136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35"/>
            <p:cNvSpPr/>
            <p:nvPr/>
          </p:nvSpPr>
          <p:spPr>
            <a:xfrm>
              <a:off x="3574095" y="872615"/>
              <a:ext cx="60614" cy="54660"/>
            </a:xfrm>
            <a:custGeom>
              <a:rect b="b" l="l" r="r" t="t"/>
              <a:pathLst>
                <a:path extrusionOk="0" h="1377" w="1527">
                  <a:moveTo>
                    <a:pt x="654" y="0"/>
                  </a:moveTo>
                  <a:cubicBezTo>
                    <a:pt x="619" y="0"/>
                    <a:pt x="582" y="8"/>
                    <a:pt x="542" y="26"/>
                  </a:cubicBezTo>
                  <a:cubicBezTo>
                    <a:pt x="442" y="71"/>
                    <a:pt x="354" y="152"/>
                    <a:pt x="282" y="232"/>
                  </a:cubicBezTo>
                  <a:cubicBezTo>
                    <a:pt x="137" y="392"/>
                    <a:pt x="41" y="597"/>
                    <a:pt x="15" y="811"/>
                  </a:cubicBezTo>
                  <a:cubicBezTo>
                    <a:pt x="0" y="929"/>
                    <a:pt x="6" y="1053"/>
                    <a:pt x="33" y="1170"/>
                  </a:cubicBezTo>
                  <a:cubicBezTo>
                    <a:pt x="47" y="1235"/>
                    <a:pt x="87" y="1306"/>
                    <a:pt x="107" y="1377"/>
                  </a:cubicBezTo>
                  <a:cubicBezTo>
                    <a:pt x="308" y="1252"/>
                    <a:pt x="531" y="1159"/>
                    <a:pt x="745" y="1059"/>
                  </a:cubicBezTo>
                  <a:lnTo>
                    <a:pt x="1101" y="895"/>
                  </a:lnTo>
                  <a:cubicBezTo>
                    <a:pt x="1165" y="867"/>
                    <a:pt x="1228" y="837"/>
                    <a:pt x="1292" y="808"/>
                  </a:cubicBezTo>
                  <a:cubicBezTo>
                    <a:pt x="1341" y="785"/>
                    <a:pt x="1385" y="761"/>
                    <a:pt x="1436" y="749"/>
                  </a:cubicBezTo>
                  <a:cubicBezTo>
                    <a:pt x="1399" y="625"/>
                    <a:pt x="1446" y="491"/>
                    <a:pt x="1526" y="387"/>
                  </a:cubicBezTo>
                  <a:cubicBezTo>
                    <a:pt x="1301" y="309"/>
                    <a:pt x="1088" y="182"/>
                    <a:pt x="876" y="75"/>
                  </a:cubicBezTo>
                  <a:cubicBezTo>
                    <a:pt x="800" y="35"/>
                    <a:pt x="730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35"/>
            <p:cNvSpPr/>
            <p:nvPr/>
          </p:nvSpPr>
          <p:spPr>
            <a:xfrm>
              <a:off x="3439887" y="686604"/>
              <a:ext cx="174976" cy="159375"/>
            </a:xfrm>
            <a:custGeom>
              <a:rect b="b" l="l" r="r" t="t"/>
              <a:pathLst>
                <a:path extrusionOk="0" h="4015" w="4408">
                  <a:moveTo>
                    <a:pt x="2568" y="611"/>
                  </a:moveTo>
                  <a:cubicBezTo>
                    <a:pt x="2574" y="611"/>
                    <a:pt x="2579" y="612"/>
                    <a:pt x="2588" y="613"/>
                  </a:cubicBezTo>
                  <a:cubicBezTo>
                    <a:pt x="2592" y="613"/>
                    <a:pt x="2600" y="615"/>
                    <a:pt x="2605" y="616"/>
                  </a:cubicBezTo>
                  <a:cubicBezTo>
                    <a:pt x="2608" y="616"/>
                    <a:pt x="2610" y="617"/>
                    <a:pt x="2611" y="617"/>
                  </a:cubicBezTo>
                  <a:cubicBezTo>
                    <a:pt x="2620" y="621"/>
                    <a:pt x="2631" y="623"/>
                    <a:pt x="2641" y="631"/>
                  </a:cubicBezTo>
                  <a:cubicBezTo>
                    <a:pt x="2647" y="634"/>
                    <a:pt x="2654" y="639"/>
                    <a:pt x="2659" y="643"/>
                  </a:cubicBezTo>
                  <a:cubicBezTo>
                    <a:pt x="2666" y="650"/>
                    <a:pt x="2674" y="654"/>
                    <a:pt x="2680" y="662"/>
                  </a:cubicBezTo>
                  <a:cubicBezTo>
                    <a:pt x="2691" y="672"/>
                    <a:pt x="2698" y="683"/>
                    <a:pt x="2706" y="694"/>
                  </a:cubicBezTo>
                  <a:cubicBezTo>
                    <a:pt x="2717" y="710"/>
                    <a:pt x="2723" y="728"/>
                    <a:pt x="2729" y="745"/>
                  </a:cubicBezTo>
                  <a:cubicBezTo>
                    <a:pt x="2730" y="748"/>
                    <a:pt x="2730" y="756"/>
                    <a:pt x="2733" y="759"/>
                  </a:cubicBezTo>
                  <a:cubicBezTo>
                    <a:pt x="2735" y="772"/>
                    <a:pt x="2737" y="787"/>
                    <a:pt x="2737" y="801"/>
                  </a:cubicBezTo>
                  <a:cubicBezTo>
                    <a:pt x="2737" y="819"/>
                    <a:pt x="2736" y="839"/>
                    <a:pt x="2729" y="857"/>
                  </a:cubicBezTo>
                  <a:cubicBezTo>
                    <a:pt x="2719" y="886"/>
                    <a:pt x="2709" y="903"/>
                    <a:pt x="2688" y="925"/>
                  </a:cubicBezTo>
                  <a:cubicBezTo>
                    <a:pt x="2676" y="939"/>
                    <a:pt x="2662" y="950"/>
                    <a:pt x="2646" y="959"/>
                  </a:cubicBezTo>
                  <a:cubicBezTo>
                    <a:pt x="2637" y="964"/>
                    <a:pt x="2624" y="969"/>
                    <a:pt x="2613" y="973"/>
                  </a:cubicBezTo>
                  <a:cubicBezTo>
                    <a:pt x="2609" y="974"/>
                    <a:pt x="2604" y="974"/>
                    <a:pt x="2600" y="975"/>
                  </a:cubicBezTo>
                  <a:cubicBezTo>
                    <a:pt x="2588" y="979"/>
                    <a:pt x="2573" y="980"/>
                    <a:pt x="2561" y="980"/>
                  </a:cubicBezTo>
                  <a:cubicBezTo>
                    <a:pt x="2552" y="980"/>
                    <a:pt x="2545" y="979"/>
                    <a:pt x="2536" y="979"/>
                  </a:cubicBezTo>
                  <a:cubicBezTo>
                    <a:pt x="2527" y="977"/>
                    <a:pt x="2519" y="977"/>
                    <a:pt x="2511" y="973"/>
                  </a:cubicBezTo>
                  <a:cubicBezTo>
                    <a:pt x="2499" y="969"/>
                    <a:pt x="2488" y="965"/>
                    <a:pt x="2477" y="959"/>
                  </a:cubicBezTo>
                  <a:cubicBezTo>
                    <a:pt x="2464" y="953"/>
                    <a:pt x="2449" y="940"/>
                    <a:pt x="2439" y="929"/>
                  </a:cubicBezTo>
                  <a:cubicBezTo>
                    <a:pt x="2433" y="920"/>
                    <a:pt x="2423" y="911"/>
                    <a:pt x="2418" y="900"/>
                  </a:cubicBezTo>
                  <a:cubicBezTo>
                    <a:pt x="2413" y="889"/>
                    <a:pt x="2408" y="879"/>
                    <a:pt x="2405" y="867"/>
                  </a:cubicBezTo>
                  <a:cubicBezTo>
                    <a:pt x="2404" y="856"/>
                    <a:pt x="2401" y="844"/>
                    <a:pt x="2401" y="834"/>
                  </a:cubicBezTo>
                  <a:cubicBezTo>
                    <a:pt x="2402" y="822"/>
                    <a:pt x="2404" y="811"/>
                    <a:pt x="2405" y="801"/>
                  </a:cubicBezTo>
                  <a:cubicBezTo>
                    <a:pt x="2407" y="797"/>
                    <a:pt x="2407" y="793"/>
                    <a:pt x="2410" y="789"/>
                  </a:cubicBezTo>
                  <a:cubicBezTo>
                    <a:pt x="2413" y="781"/>
                    <a:pt x="2416" y="770"/>
                    <a:pt x="2422" y="761"/>
                  </a:cubicBezTo>
                  <a:lnTo>
                    <a:pt x="2426" y="757"/>
                  </a:lnTo>
                  <a:cubicBezTo>
                    <a:pt x="2427" y="745"/>
                    <a:pt x="2430" y="733"/>
                    <a:pt x="2436" y="722"/>
                  </a:cubicBezTo>
                  <a:cubicBezTo>
                    <a:pt x="2441" y="709"/>
                    <a:pt x="2446" y="693"/>
                    <a:pt x="2453" y="679"/>
                  </a:cubicBezTo>
                  <a:cubicBezTo>
                    <a:pt x="2454" y="678"/>
                    <a:pt x="2454" y="677"/>
                    <a:pt x="2457" y="675"/>
                  </a:cubicBezTo>
                  <a:cubicBezTo>
                    <a:pt x="2460" y="668"/>
                    <a:pt x="2469" y="655"/>
                    <a:pt x="2475" y="648"/>
                  </a:cubicBezTo>
                  <a:cubicBezTo>
                    <a:pt x="2479" y="644"/>
                    <a:pt x="2486" y="642"/>
                    <a:pt x="2490" y="638"/>
                  </a:cubicBezTo>
                  <a:cubicBezTo>
                    <a:pt x="2496" y="633"/>
                    <a:pt x="2499" y="631"/>
                    <a:pt x="2504" y="628"/>
                  </a:cubicBezTo>
                  <a:cubicBezTo>
                    <a:pt x="2514" y="623"/>
                    <a:pt x="2525" y="617"/>
                    <a:pt x="2536" y="615"/>
                  </a:cubicBezTo>
                  <a:lnTo>
                    <a:pt x="2537" y="615"/>
                  </a:lnTo>
                  <a:lnTo>
                    <a:pt x="2568" y="611"/>
                  </a:lnTo>
                  <a:close/>
                  <a:moveTo>
                    <a:pt x="2162" y="944"/>
                  </a:moveTo>
                  <a:cubicBezTo>
                    <a:pt x="2166" y="944"/>
                    <a:pt x="2167" y="945"/>
                    <a:pt x="2168" y="948"/>
                  </a:cubicBezTo>
                  <a:cubicBezTo>
                    <a:pt x="2179" y="955"/>
                    <a:pt x="2190" y="962"/>
                    <a:pt x="2200" y="970"/>
                  </a:cubicBezTo>
                  <a:cubicBezTo>
                    <a:pt x="2238" y="998"/>
                    <a:pt x="2265" y="1037"/>
                    <a:pt x="2282" y="1080"/>
                  </a:cubicBezTo>
                  <a:cubicBezTo>
                    <a:pt x="2292" y="1105"/>
                    <a:pt x="2297" y="1132"/>
                    <a:pt x="2298" y="1159"/>
                  </a:cubicBezTo>
                  <a:cubicBezTo>
                    <a:pt x="2300" y="1199"/>
                    <a:pt x="2291" y="1241"/>
                    <a:pt x="2271" y="1280"/>
                  </a:cubicBezTo>
                  <a:cubicBezTo>
                    <a:pt x="2265" y="1293"/>
                    <a:pt x="2257" y="1306"/>
                    <a:pt x="2248" y="1318"/>
                  </a:cubicBezTo>
                  <a:cubicBezTo>
                    <a:pt x="2240" y="1329"/>
                    <a:pt x="2231" y="1339"/>
                    <a:pt x="2222" y="1347"/>
                  </a:cubicBezTo>
                  <a:cubicBezTo>
                    <a:pt x="2192" y="1376"/>
                    <a:pt x="2158" y="1399"/>
                    <a:pt x="2122" y="1418"/>
                  </a:cubicBezTo>
                  <a:cubicBezTo>
                    <a:pt x="2086" y="1436"/>
                    <a:pt x="2047" y="1450"/>
                    <a:pt x="2007" y="1457"/>
                  </a:cubicBezTo>
                  <a:cubicBezTo>
                    <a:pt x="1984" y="1461"/>
                    <a:pt x="1962" y="1463"/>
                    <a:pt x="1939" y="1463"/>
                  </a:cubicBezTo>
                  <a:cubicBezTo>
                    <a:pt x="1922" y="1463"/>
                    <a:pt x="1904" y="1461"/>
                    <a:pt x="1886" y="1459"/>
                  </a:cubicBezTo>
                  <a:cubicBezTo>
                    <a:pt x="1830" y="1451"/>
                    <a:pt x="1776" y="1431"/>
                    <a:pt x="1735" y="1392"/>
                  </a:cubicBezTo>
                  <a:cubicBezTo>
                    <a:pt x="1718" y="1376"/>
                    <a:pt x="1704" y="1358"/>
                    <a:pt x="1689" y="1340"/>
                  </a:cubicBezTo>
                  <a:cubicBezTo>
                    <a:pt x="1688" y="1339"/>
                    <a:pt x="1687" y="1336"/>
                    <a:pt x="1687" y="1334"/>
                  </a:cubicBezTo>
                  <a:cubicBezTo>
                    <a:pt x="1688" y="1332"/>
                    <a:pt x="1688" y="1330"/>
                    <a:pt x="1691" y="1329"/>
                  </a:cubicBezTo>
                  <a:cubicBezTo>
                    <a:pt x="1709" y="1311"/>
                    <a:pt x="1725" y="1295"/>
                    <a:pt x="1743" y="1279"/>
                  </a:cubicBezTo>
                  <a:cubicBezTo>
                    <a:pt x="1761" y="1261"/>
                    <a:pt x="1780" y="1242"/>
                    <a:pt x="1798" y="1225"/>
                  </a:cubicBezTo>
                  <a:cubicBezTo>
                    <a:pt x="1836" y="1193"/>
                    <a:pt x="1874" y="1162"/>
                    <a:pt x="1914" y="1131"/>
                  </a:cubicBezTo>
                  <a:cubicBezTo>
                    <a:pt x="1954" y="1099"/>
                    <a:pt x="1992" y="1068"/>
                    <a:pt x="2032" y="1038"/>
                  </a:cubicBezTo>
                  <a:cubicBezTo>
                    <a:pt x="2070" y="1008"/>
                    <a:pt x="2111" y="978"/>
                    <a:pt x="2151" y="948"/>
                  </a:cubicBezTo>
                  <a:cubicBezTo>
                    <a:pt x="2156" y="945"/>
                    <a:pt x="2158" y="944"/>
                    <a:pt x="2162" y="944"/>
                  </a:cubicBezTo>
                  <a:close/>
                  <a:moveTo>
                    <a:pt x="1385" y="1434"/>
                  </a:moveTo>
                  <a:cubicBezTo>
                    <a:pt x="1398" y="1434"/>
                    <a:pt x="1411" y="1436"/>
                    <a:pt x="1423" y="1439"/>
                  </a:cubicBezTo>
                  <a:cubicBezTo>
                    <a:pt x="1428" y="1440"/>
                    <a:pt x="1434" y="1440"/>
                    <a:pt x="1438" y="1443"/>
                  </a:cubicBezTo>
                  <a:cubicBezTo>
                    <a:pt x="1470" y="1454"/>
                    <a:pt x="1490" y="1466"/>
                    <a:pt x="1516" y="1488"/>
                  </a:cubicBezTo>
                  <a:cubicBezTo>
                    <a:pt x="1527" y="1497"/>
                    <a:pt x="1537" y="1513"/>
                    <a:pt x="1545" y="1523"/>
                  </a:cubicBezTo>
                  <a:cubicBezTo>
                    <a:pt x="1547" y="1527"/>
                    <a:pt x="1550" y="1530"/>
                    <a:pt x="1552" y="1534"/>
                  </a:cubicBezTo>
                  <a:cubicBezTo>
                    <a:pt x="1558" y="1547"/>
                    <a:pt x="1564" y="1562"/>
                    <a:pt x="1568" y="1575"/>
                  </a:cubicBezTo>
                  <a:cubicBezTo>
                    <a:pt x="1569" y="1580"/>
                    <a:pt x="1569" y="1584"/>
                    <a:pt x="1571" y="1589"/>
                  </a:cubicBezTo>
                  <a:cubicBezTo>
                    <a:pt x="1573" y="1603"/>
                    <a:pt x="1578" y="1618"/>
                    <a:pt x="1574" y="1633"/>
                  </a:cubicBezTo>
                  <a:cubicBezTo>
                    <a:pt x="1573" y="1647"/>
                    <a:pt x="1572" y="1662"/>
                    <a:pt x="1569" y="1675"/>
                  </a:cubicBezTo>
                  <a:cubicBezTo>
                    <a:pt x="1566" y="1694"/>
                    <a:pt x="1558" y="1712"/>
                    <a:pt x="1548" y="1727"/>
                  </a:cubicBezTo>
                  <a:cubicBezTo>
                    <a:pt x="1542" y="1740"/>
                    <a:pt x="1533" y="1751"/>
                    <a:pt x="1524" y="1761"/>
                  </a:cubicBezTo>
                  <a:cubicBezTo>
                    <a:pt x="1520" y="1764"/>
                    <a:pt x="1517" y="1767"/>
                    <a:pt x="1514" y="1769"/>
                  </a:cubicBezTo>
                  <a:cubicBezTo>
                    <a:pt x="1504" y="1777"/>
                    <a:pt x="1493" y="1788"/>
                    <a:pt x="1480" y="1794"/>
                  </a:cubicBezTo>
                  <a:cubicBezTo>
                    <a:pt x="1468" y="1799"/>
                    <a:pt x="1455" y="1804"/>
                    <a:pt x="1443" y="1810"/>
                  </a:cubicBezTo>
                  <a:cubicBezTo>
                    <a:pt x="1439" y="1811"/>
                    <a:pt x="1434" y="1813"/>
                    <a:pt x="1429" y="1814"/>
                  </a:cubicBezTo>
                  <a:cubicBezTo>
                    <a:pt x="1416" y="1815"/>
                    <a:pt x="1402" y="1818"/>
                    <a:pt x="1389" y="1818"/>
                  </a:cubicBezTo>
                  <a:cubicBezTo>
                    <a:pt x="1387" y="1818"/>
                    <a:pt x="1384" y="1818"/>
                    <a:pt x="1382" y="1818"/>
                  </a:cubicBezTo>
                  <a:cubicBezTo>
                    <a:pt x="1366" y="1818"/>
                    <a:pt x="1350" y="1815"/>
                    <a:pt x="1335" y="1811"/>
                  </a:cubicBezTo>
                  <a:cubicBezTo>
                    <a:pt x="1318" y="1808"/>
                    <a:pt x="1302" y="1799"/>
                    <a:pt x="1287" y="1790"/>
                  </a:cubicBezTo>
                  <a:cubicBezTo>
                    <a:pt x="1262" y="1772"/>
                    <a:pt x="1252" y="1762"/>
                    <a:pt x="1235" y="1737"/>
                  </a:cubicBezTo>
                  <a:cubicBezTo>
                    <a:pt x="1224" y="1724"/>
                    <a:pt x="1218" y="1707"/>
                    <a:pt x="1214" y="1690"/>
                  </a:cubicBezTo>
                  <a:cubicBezTo>
                    <a:pt x="1210" y="1677"/>
                    <a:pt x="1210" y="1663"/>
                    <a:pt x="1208" y="1651"/>
                  </a:cubicBezTo>
                  <a:lnTo>
                    <a:pt x="1208" y="1648"/>
                  </a:lnTo>
                  <a:cubicBezTo>
                    <a:pt x="1206" y="1642"/>
                    <a:pt x="1204" y="1623"/>
                    <a:pt x="1204" y="1617"/>
                  </a:cubicBezTo>
                  <a:cubicBezTo>
                    <a:pt x="1203" y="1583"/>
                    <a:pt x="1213" y="1552"/>
                    <a:pt x="1226" y="1525"/>
                  </a:cubicBezTo>
                  <a:cubicBezTo>
                    <a:pt x="1228" y="1522"/>
                    <a:pt x="1229" y="1521"/>
                    <a:pt x="1230" y="1518"/>
                  </a:cubicBezTo>
                  <a:cubicBezTo>
                    <a:pt x="1236" y="1508"/>
                    <a:pt x="1244" y="1499"/>
                    <a:pt x="1252" y="1490"/>
                  </a:cubicBezTo>
                  <a:cubicBezTo>
                    <a:pt x="1262" y="1478"/>
                    <a:pt x="1277" y="1469"/>
                    <a:pt x="1288" y="1460"/>
                  </a:cubicBezTo>
                  <a:cubicBezTo>
                    <a:pt x="1290" y="1459"/>
                    <a:pt x="1292" y="1458"/>
                    <a:pt x="1295" y="1456"/>
                  </a:cubicBezTo>
                  <a:cubicBezTo>
                    <a:pt x="1307" y="1450"/>
                    <a:pt x="1318" y="1445"/>
                    <a:pt x="1330" y="1441"/>
                  </a:cubicBezTo>
                  <a:cubicBezTo>
                    <a:pt x="1333" y="1440"/>
                    <a:pt x="1335" y="1440"/>
                    <a:pt x="1338" y="1440"/>
                  </a:cubicBezTo>
                  <a:cubicBezTo>
                    <a:pt x="1351" y="1438"/>
                    <a:pt x="1364" y="1436"/>
                    <a:pt x="1377" y="1435"/>
                  </a:cubicBezTo>
                  <a:cubicBezTo>
                    <a:pt x="1379" y="1435"/>
                    <a:pt x="1382" y="1434"/>
                    <a:pt x="1385" y="1434"/>
                  </a:cubicBezTo>
                  <a:close/>
                  <a:moveTo>
                    <a:pt x="1505" y="2450"/>
                  </a:moveTo>
                  <a:cubicBezTo>
                    <a:pt x="1545" y="2450"/>
                    <a:pt x="1585" y="2454"/>
                    <a:pt x="1624" y="2461"/>
                  </a:cubicBezTo>
                  <a:cubicBezTo>
                    <a:pt x="1817" y="2496"/>
                    <a:pt x="2016" y="2624"/>
                    <a:pt x="2068" y="2822"/>
                  </a:cubicBezTo>
                  <a:cubicBezTo>
                    <a:pt x="2119" y="3007"/>
                    <a:pt x="2048" y="3224"/>
                    <a:pt x="1885" y="3329"/>
                  </a:cubicBezTo>
                  <a:cubicBezTo>
                    <a:pt x="1804" y="3381"/>
                    <a:pt x="1711" y="3407"/>
                    <a:pt x="1618" y="3407"/>
                  </a:cubicBezTo>
                  <a:cubicBezTo>
                    <a:pt x="1514" y="3407"/>
                    <a:pt x="1411" y="3375"/>
                    <a:pt x="1324" y="3312"/>
                  </a:cubicBezTo>
                  <a:cubicBezTo>
                    <a:pt x="1139" y="3177"/>
                    <a:pt x="1090" y="2944"/>
                    <a:pt x="1054" y="2728"/>
                  </a:cubicBezTo>
                  <a:cubicBezTo>
                    <a:pt x="1053" y="2726"/>
                    <a:pt x="1051" y="2724"/>
                    <a:pt x="1047" y="2723"/>
                  </a:cubicBezTo>
                  <a:cubicBezTo>
                    <a:pt x="1021" y="2688"/>
                    <a:pt x="1033" y="2647"/>
                    <a:pt x="1062" y="2621"/>
                  </a:cubicBezTo>
                  <a:cubicBezTo>
                    <a:pt x="1180" y="2507"/>
                    <a:pt x="1343" y="2450"/>
                    <a:pt x="1505" y="2450"/>
                  </a:cubicBezTo>
                  <a:close/>
                  <a:moveTo>
                    <a:pt x="2073" y="1"/>
                  </a:moveTo>
                  <a:cubicBezTo>
                    <a:pt x="1865" y="1"/>
                    <a:pt x="1659" y="45"/>
                    <a:pt x="1474" y="159"/>
                  </a:cubicBezTo>
                  <a:cubicBezTo>
                    <a:pt x="1468" y="163"/>
                    <a:pt x="1463" y="165"/>
                    <a:pt x="1457" y="168"/>
                  </a:cubicBezTo>
                  <a:cubicBezTo>
                    <a:pt x="1463" y="217"/>
                    <a:pt x="1463" y="269"/>
                    <a:pt x="1455" y="319"/>
                  </a:cubicBezTo>
                  <a:cubicBezTo>
                    <a:pt x="1417" y="560"/>
                    <a:pt x="1194" y="754"/>
                    <a:pt x="960" y="793"/>
                  </a:cubicBezTo>
                  <a:cubicBezTo>
                    <a:pt x="914" y="801"/>
                    <a:pt x="866" y="804"/>
                    <a:pt x="818" y="804"/>
                  </a:cubicBezTo>
                  <a:cubicBezTo>
                    <a:pt x="726" y="804"/>
                    <a:pt x="634" y="792"/>
                    <a:pt x="549" y="772"/>
                  </a:cubicBezTo>
                  <a:cubicBezTo>
                    <a:pt x="476" y="757"/>
                    <a:pt x="405" y="752"/>
                    <a:pt x="333" y="733"/>
                  </a:cubicBezTo>
                  <a:cubicBezTo>
                    <a:pt x="118" y="1101"/>
                    <a:pt x="1" y="1516"/>
                    <a:pt x="51" y="1943"/>
                  </a:cubicBezTo>
                  <a:cubicBezTo>
                    <a:pt x="101" y="2373"/>
                    <a:pt x="312" y="2781"/>
                    <a:pt x="599" y="3102"/>
                  </a:cubicBezTo>
                  <a:cubicBezTo>
                    <a:pt x="1101" y="3665"/>
                    <a:pt x="1838" y="3998"/>
                    <a:pt x="2590" y="4013"/>
                  </a:cubicBezTo>
                  <a:cubicBezTo>
                    <a:pt x="2612" y="4014"/>
                    <a:pt x="2634" y="4014"/>
                    <a:pt x="2656" y="4014"/>
                  </a:cubicBezTo>
                  <a:cubicBezTo>
                    <a:pt x="3030" y="4014"/>
                    <a:pt x="3425" y="3946"/>
                    <a:pt x="3738" y="3734"/>
                  </a:cubicBezTo>
                  <a:cubicBezTo>
                    <a:pt x="4041" y="3528"/>
                    <a:pt x="4238" y="3189"/>
                    <a:pt x="4319" y="2836"/>
                  </a:cubicBezTo>
                  <a:cubicBezTo>
                    <a:pt x="4407" y="2455"/>
                    <a:pt x="4369" y="2042"/>
                    <a:pt x="4238" y="1657"/>
                  </a:cubicBezTo>
                  <a:cubicBezTo>
                    <a:pt x="4208" y="1740"/>
                    <a:pt x="4159" y="1814"/>
                    <a:pt x="4086" y="1869"/>
                  </a:cubicBezTo>
                  <a:cubicBezTo>
                    <a:pt x="4005" y="1928"/>
                    <a:pt x="3903" y="1960"/>
                    <a:pt x="3802" y="1960"/>
                  </a:cubicBezTo>
                  <a:cubicBezTo>
                    <a:pt x="3712" y="1960"/>
                    <a:pt x="3622" y="1935"/>
                    <a:pt x="3546" y="1880"/>
                  </a:cubicBezTo>
                  <a:cubicBezTo>
                    <a:pt x="3383" y="1762"/>
                    <a:pt x="3307" y="1548"/>
                    <a:pt x="3358" y="1354"/>
                  </a:cubicBezTo>
                  <a:cubicBezTo>
                    <a:pt x="3418" y="1130"/>
                    <a:pt x="3618" y="1002"/>
                    <a:pt x="3805" y="889"/>
                  </a:cubicBezTo>
                  <a:cubicBezTo>
                    <a:pt x="3806" y="887"/>
                    <a:pt x="3806" y="883"/>
                    <a:pt x="3808" y="881"/>
                  </a:cubicBezTo>
                  <a:cubicBezTo>
                    <a:pt x="3811" y="877"/>
                    <a:pt x="3812" y="874"/>
                    <a:pt x="3817" y="870"/>
                  </a:cubicBezTo>
                  <a:cubicBezTo>
                    <a:pt x="3753" y="788"/>
                    <a:pt x="3685" y="711"/>
                    <a:pt x="3614" y="641"/>
                  </a:cubicBezTo>
                  <a:cubicBezTo>
                    <a:pt x="3327" y="360"/>
                    <a:pt x="2953" y="176"/>
                    <a:pt x="2567" y="72"/>
                  </a:cubicBezTo>
                  <a:cubicBezTo>
                    <a:pt x="2406" y="29"/>
                    <a:pt x="2239" y="1"/>
                    <a:pt x="207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35"/>
            <p:cNvSpPr/>
            <p:nvPr/>
          </p:nvSpPr>
          <p:spPr>
            <a:xfrm>
              <a:off x="3520745" y="429936"/>
              <a:ext cx="81970" cy="78556"/>
            </a:xfrm>
            <a:custGeom>
              <a:rect b="b" l="l" r="r" t="t"/>
              <a:pathLst>
                <a:path extrusionOk="0" h="1979" w="2065">
                  <a:moveTo>
                    <a:pt x="303" y="0"/>
                  </a:moveTo>
                  <a:cubicBezTo>
                    <a:pt x="303" y="89"/>
                    <a:pt x="302" y="177"/>
                    <a:pt x="301" y="267"/>
                  </a:cubicBezTo>
                  <a:cubicBezTo>
                    <a:pt x="297" y="375"/>
                    <a:pt x="302" y="487"/>
                    <a:pt x="290" y="595"/>
                  </a:cubicBezTo>
                  <a:cubicBezTo>
                    <a:pt x="350" y="624"/>
                    <a:pt x="374" y="697"/>
                    <a:pt x="337" y="788"/>
                  </a:cubicBezTo>
                  <a:cubicBezTo>
                    <a:pt x="323" y="824"/>
                    <a:pt x="307" y="858"/>
                    <a:pt x="289" y="892"/>
                  </a:cubicBezTo>
                  <a:cubicBezTo>
                    <a:pt x="335" y="876"/>
                    <a:pt x="380" y="866"/>
                    <a:pt x="420" y="866"/>
                  </a:cubicBezTo>
                  <a:cubicBezTo>
                    <a:pt x="489" y="866"/>
                    <a:pt x="545" y="894"/>
                    <a:pt x="573" y="971"/>
                  </a:cubicBezTo>
                  <a:cubicBezTo>
                    <a:pt x="610" y="1077"/>
                    <a:pt x="531" y="1196"/>
                    <a:pt x="461" y="1266"/>
                  </a:cubicBezTo>
                  <a:cubicBezTo>
                    <a:pt x="433" y="1293"/>
                    <a:pt x="404" y="1317"/>
                    <a:pt x="373" y="1338"/>
                  </a:cubicBezTo>
                  <a:cubicBezTo>
                    <a:pt x="414" y="1377"/>
                    <a:pt x="435" y="1439"/>
                    <a:pt x="420" y="1525"/>
                  </a:cubicBezTo>
                  <a:cubicBezTo>
                    <a:pt x="401" y="1622"/>
                    <a:pt x="334" y="1690"/>
                    <a:pt x="250" y="1740"/>
                  </a:cubicBezTo>
                  <a:cubicBezTo>
                    <a:pt x="178" y="1781"/>
                    <a:pt x="51" y="1813"/>
                    <a:pt x="1" y="1891"/>
                  </a:cubicBezTo>
                  <a:cubicBezTo>
                    <a:pt x="88" y="1881"/>
                    <a:pt x="175" y="1876"/>
                    <a:pt x="262" y="1876"/>
                  </a:cubicBezTo>
                  <a:cubicBezTo>
                    <a:pt x="496" y="1876"/>
                    <a:pt x="729" y="1911"/>
                    <a:pt x="954" y="1978"/>
                  </a:cubicBezTo>
                  <a:cubicBezTo>
                    <a:pt x="992" y="1869"/>
                    <a:pt x="1041" y="1761"/>
                    <a:pt x="1098" y="1658"/>
                  </a:cubicBezTo>
                  <a:cubicBezTo>
                    <a:pt x="1160" y="1548"/>
                    <a:pt x="1233" y="1397"/>
                    <a:pt x="1353" y="1335"/>
                  </a:cubicBezTo>
                  <a:cubicBezTo>
                    <a:pt x="1380" y="1322"/>
                    <a:pt x="1408" y="1316"/>
                    <a:pt x="1435" y="1316"/>
                  </a:cubicBezTo>
                  <a:cubicBezTo>
                    <a:pt x="1498" y="1316"/>
                    <a:pt x="1557" y="1351"/>
                    <a:pt x="1586" y="1416"/>
                  </a:cubicBezTo>
                  <a:cubicBezTo>
                    <a:pt x="1619" y="1493"/>
                    <a:pt x="1592" y="1560"/>
                    <a:pt x="1570" y="1627"/>
                  </a:cubicBezTo>
                  <a:cubicBezTo>
                    <a:pt x="1646" y="1585"/>
                    <a:pt x="1733" y="1549"/>
                    <a:pt x="1810" y="1549"/>
                  </a:cubicBezTo>
                  <a:cubicBezTo>
                    <a:pt x="1851" y="1549"/>
                    <a:pt x="1889" y="1559"/>
                    <a:pt x="1921" y="1583"/>
                  </a:cubicBezTo>
                  <a:lnTo>
                    <a:pt x="2065" y="1405"/>
                  </a:lnTo>
                  <a:cubicBezTo>
                    <a:pt x="1605" y="1030"/>
                    <a:pt x="1149" y="655"/>
                    <a:pt x="688" y="277"/>
                  </a:cubicBezTo>
                  <a:cubicBezTo>
                    <a:pt x="557" y="192"/>
                    <a:pt x="430" y="96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35"/>
            <p:cNvSpPr/>
            <p:nvPr/>
          </p:nvSpPr>
          <p:spPr>
            <a:xfrm>
              <a:off x="3578621" y="725068"/>
              <a:ext cx="24571" cy="32550"/>
            </a:xfrm>
            <a:custGeom>
              <a:rect b="b" l="l" r="r" t="t"/>
              <a:pathLst>
                <a:path extrusionOk="0" h="820" w="619">
                  <a:moveTo>
                    <a:pt x="324" y="0"/>
                  </a:moveTo>
                  <a:cubicBezTo>
                    <a:pt x="189" y="124"/>
                    <a:pt x="53" y="267"/>
                    <a:pt x="23" y="452"/>
                  </a:cubicBezTo>
                  <a:cubicBezTo>
                    <a:pt x="1" y="587"/>
                    <a:pt x="72" y="725"/>
                    <a:pt x="187" y="789"/>
                  </a:cubicBezTo>
                  <a:cubicBezTo>
                    <a:pt x="225" y="810"/>
                    <a:pt x="268" y="819"/>
                    <a:pt x="311" y="819"/>
                  </a:cubicBezTo>
                  <a:cubicBezTo>
                    <a:pt x="395" y="819"/>
                    <a:pt x="479" y="783"/>
                    <a:pt x="530" y="720"/>
                  </a:cubicBezTo>
                  <a:cubicBezTo>
                    <a:pt x="615" y="612"/>
                    <a:pt x="618" y="446"/>
                    <a:pt x="579" y="318"/>
                  </a:cubicBezTo>
                  <a:cubicBezTo>
                    <a:pt x="573" y="296"/>
                    <a:pt x="563" y="275"/>
                    <a:pt x="555" y="254"/>
                  </a:cubicBezTo>
                  <a:cubicBezTo>
                    <a:pt x="555" y="252"/>
                    <a:pt x="553" y="252"/>
                    <a:pt x="553" y="252"/>
                  </a:cubicBezTo>
                  <a:cubicBezTo>
                    <a:pt x="536" y="223"/>
                    <a:pt x="520" y="193"/>
                    <a:pt x="501" y="163"/>
                  </a:cubicBezTo>
                  <a:cubicBezTo>
                    <a:pt x="457" y="101"/>
                    <a:pt x="401" y="49"/>
                    <a:pt x="337" y="12"/>
                  </a:cubicBezTo>
                  <a:cubicBezTo>
                    <a:pt x="332" y="10"/>
                    <a:pt x="328" y="4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35"/>
            <p:cNvSpPr/>
            <p:nvPr/>
          </p:nvSpPr>
          <p:spPr>
            <a:xfrm>
              <a:off x="3454296" y="488169"/>
              <a:ext cx="145760" cy="135201"/>
            </a:xfrm>
            <a:custGeom>
              <a:rect b="b" l="l" r="r" t="t"/>
              <a:pathLst>
                <a:path extrusionOk="0" h="3406" w="3672">
                  <a:moveTo>
                    <a:pt x="3104" y="0"/>
                  </a:moveTo>
                  <a:cubicBezTo>
                    <a:pt x="3094" y="0"/>
                    <a:pt x="3080" y="8"/>
                    <a:pt x="3062" y="29"/>
                  </a:cubicBezTo>
                  <a:cubicBezTo>
                    <a:pt x="3033" y="62"/>
                    <a:pt x="3015" y="104"/>
                    <a:pt x="2994" y="140"/>
                  </a:cubicBezTo>
                  <a:cubicBezTo>
                    <a:pt x="2906" y="308"/>
                    <a:pt x="2846" y="486"/>
                    <a:pt x="2796" y="669"/>
                  </a:cubicBezTo>
                  <a:cubicBezTo>
                    <a:pt x="2782" y="720"/>
                    <a:pt x="2741" y="744"/>
                    <a:pt x="2696" y="744"/>
                  </a:cubicBezTo>
                  <a:cubicBezTo>
                    <a:pt x="2678" y="744"/>
                    <a:pt x="2659" y="740"/>
                    <a:pt x="2641" y="732"/>
                  </a:cubicBezTo>
                  <a:cubicBezTo>
                    <a:pt x="2419" y="633"/>
                    <a:pt x="2178" y="587"/>
                    <a:pt x="1935" y="587"/>
                  </a:cubicBezTo>
                  <a:cubicBezTo>
                    <a:pt x="1557" y="587"/>
                    <a:pt x="1176" y="700"/>
                    <a:pt x="863" y="908"/>
                  </a:cubicBezTo>
                  <a:cubicBezTo>
                    <a:pt x="621" y="1068"/>
                    <a:pt x="418" y="1287"/>
                    <a:pt x="269" y="1537"/>
                  </a:cubicBezTo>
                  <a:cubicBezTo>
                    <a:pt x="134" y="1762"/>
                    <a:pt x="65" y="2004"/>
                    <a:pt x="0" y="2254"/>
                  </a:cubicBezTo>
                  <a:cubicBezTo>
                    <a:pt x="27" y="2260"/>
                    <a:pt x="55" y="2265"/>
                    <a:pt x="84" y="2270"/>
                  </a:cubicBezTo>
                  <a:cubicBezTo>
                    <a:pt x="376" y="2334"/>
                    <a:pt x="738" y="2473"/>
                    <a:pt x="899" y="2744"/>
                  </a:cubicBezTo>
                  <a:cubicBezTo>
                    <a:pt x="1007" y="2927"/>
                    <a:pt x="959" y="3085"/>
                    <a:pt x="847" y="3210"/>
                  </a:cubicBezTo>
                  <a:cubicBezTo>
                    <a:pt x="880" y="3242"/>
                    <a:pt x="906" y="3282"/>
                    <a:pt x="915" y="3327"/>
                  </a:cubicBezTo>
                  <a:cubicBezTo>
                    <a:pt x="922" y="3354"/>
                    <a:pt x="923" y="3380"/>
                    <a:pt x="923" y="3405"/>
                  </a:cubicBezTo>
                  <a:cubicBezTo>
                    <a:pt x="1127" y="3276"/>
                    <a:pt x="1326" y="3143"/>
                    <a:pt x="1510" y="2980"/>
                  </a:cubicBezTo>
                  <a:cubicBezTo>
                    <a:pt x="1506" y="2969"/>
                    <a:pt x="1505" y="2957"/>
                    <a:pt x="1506" y="2942"/>
                  </a:cubicBezTo>
                  <a:cubicBezTo>
                    <a:pt x="1552" y="2459"/>
                    <a:pt x="1646" y="1934"/>
                    <a:pt x="2071" y="1637"/>
                  </a:cubicBezTo>
                  <a:cubicBezTo>
                    <a:pt x="2299" y="1480"/>
                    <a:pt x="2583" y="1395"/>
                    <a:pt x="2850" y="1330"/>
                  </a:cubicBezTo>
                  <a:cubicBezTo>
                    <a:pt x="2994" y="1294"/>
                    <a:pt x="3137" y="1268"/>
                    <a:pt x="3284" y="1252"/>
                  </a:cubicBezTo>
                  <a:cubicBezTo>
                    <a:pt x="3322" y="1247"/>
                    <a:pt x="3564" y="1223"/>
                    <a:pt x="3486" y="1145"/>
                  </a:cubicBezTo>
                  <a:cubicBezTo>
                    <a:pt x="3471" y="1129"/>
                    <a:pt x="3445" y="1124"/>
                    <a:pt x="3418" y="1124"/>
                  </a:cubicBezTo>
                  <a:cubicBezTo>
                    <a:pt x="3389" y="1124"/>
                    <a:pt x="3359" y="1130"/>
                    <a:pt x="3339" y="1132"/>
                  </a:cubicBezTo>
                  <a:cubicBezTo>
                    <a:pt x="3336" y="1132"/>
                    <a:pt x="3332" y="1132"/>
                    <a:pt x="3329" y="1132"/>
                  </a:cubicBezTo>
                  <a:cubicBezTo>
                    <a:pt x="3257" y="1132"/>
                    <a:pt x="3222" y="1025"/>
                    <a:pt x="3276" y="979"/>
                  </a:cubicBezTo>
                  <a:cubicBezTo>
                    <a:pt x="3341" y="919"/>
                    <a:pt x="3408" y="863"/>
                    <a:pt x="3477" y="808"/>
                  </a:cubicBezTo>
                  <a:cubicBezTo>
                    <a:pt x="3522" y="772"/>
                    <a:pt x="3600" y="731"/>
                    <a:pt x="3632" y="685"/>
                  </a:cubicBezTo>
                  <a:cubicBezTo>
                    <a:pt x="3671" y="630"/>
                    <a:pt x="3645" y="613"/>
                    <a:pt x="3605" y="613"/>
                  </a:cubicBezTo>
                  <a:cubicBezTo>
                    <a:pt x="3582" y="613"/>
                    <a:pt x="3554" y="619"/>
                    <a:pt x="3531" y="627"/>
                  </a:cubicBezTo>
                  <a:cubicBezTo>
                    <a:pt x="3470" y="647"/>
                    <a:pt x="3416" y="675"/>
                    <a:pt x="3352" y="688"/>
                  </a:cubicBezTo>
                  <a:cubicBezTo>
                    <a:pt x="3347" y="689"/>
                    <a:pt x="3341" y="690"/>
                    <a:pt x="3336" y="690"/>
                  </a:cubicBezTo>
                  <a:cubicBezTo>
                    <a:pt x="3268" y="690"/>
                    <a:pt x="3207" y="602"/>
                    <a:pt x="3271" y="547"/>
                  </a:cubicBezTo>
                  <a:cubicBezTo>
                    <a:pt x="3322" y="505"/>
                    <a:pt x="3370" y="458"/>
                    <a:pt x="3412" y="404"/>
                  </a:cubicBezTo>
                  <a:cubicBezTo>
                    <a:pt x="3429" y="382"/>
                    <a:pt x="3516" y="284"/>
                    <a:pt x="3503" y="256"/>
                  </a:cubicBezTo>
                  <a:cubicBezTo>
                    <a:pt x="3498" y="244"/>
                    <a:pt x="3487" y="239"/>
                    <a:pt x="3471" y="239"/>
                  </a:cubicBezTo>
                  <a:cubicBezTo>
                    <a:pt x="3396" y="239"/>
                    <a:pt x="3219" y="359"/>
                    <a:pt x="3185" y="382"/>
                  </a:cubicBezTo>
                  <a:cubicBezTo>
                    <a:pt x="3173" y="391"/>
                    <a:pt x="3160" y="395"/>
                    <a:pt x="3147" y="395"/>
                  </a:cubicBezTo>
                  <a:cubicBezTo>
                    <a:pt x="3108" y="395"/>
                    <a:pt x="3073" y="355"/>
                    <a:pt x="3069" y="315"/>
                  </a:cubicBezTo>
                  <a:cubicBezTo>
                    <a:pt x="3062" y="231"/>
                    <a:pt x="3101" y="173"/>
                    <a:pt x="3126" y="95"/>
                  </a:cubicBezTo>
                  <a:cubicBezTo>
                    <a:pt x="3138" y="56"/>
                    <a:pt x="3133" y="0"/>
                    <a:pt x="31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35"/>
            <p:cNvSpPr/>
            <p:nvPr/>
          </p:nvSpPr>
          <p:spPr>
            <a:xfrm>
              <a:off x="3521778" y="544853"/>
              <a:ext cx="67958" cy="54858"/>
            </a:xfrm>
            <a:custGeom>
              <a:rect b="b" l="l" r="r" t="t"/>
              <a:pathLst>
                <a:path extrusionOk="0" h="1382" w="1712">
                  <a:moveTo>
                    <a:pt x="1638" y="1"/>
                  </a:moveTo>
                  <a:cubicBezTo>
                    <a:pt x="1571" y="10"/>
                    <a:pt x="1504" y="15"/>
                    <a:pt x="1445" y="26"/>
                  </a:cubicBezTo>
                  <a:cubicBezTo>
                    <a:pt x="1281" y="54"/>
                    <a:pt x="1118" y="92"/>
                    <a:pt x="958" y="141"/>
                  </a:cubicBezTo>
                  <a:cubicBezTo>
                    <a:pt x="652" y="235"/>
                    <a:pt x="358" y="369"/>
                    <a:pt x="194" y="661"/>
                  </a:cubicBezTo>
                  <a:cubicBezTo>
                    <a:pt x="72" y="880"/>
                    <a:pt x="27" y="1133"/>
                    <a:pt x="1" y="1382"/>
                  </a:cubicBezTo>
                  <a:cubicBezTo>
                    <a:pt x="95" y="1299"/>
                    <a:pt x="191" y="1223"/>
                    <a:pt x="300" y="1161"/>
                  </a:cubicBezTo>
                  <a:cubicBezTo>
                    <a:pt x="473" y="1062"/>
                    <a:pt x="656" y="985"/>
                    <a:pt x="831" y="890"/>
                  </a:cubicBezTo>
                  <a:cubicBezTo>
                    <a:pt x="1133" y="723"/>
                    <a:pt x="1426" y="534"/>
                    <a:pt x="1707" y="333"/>
                  </a:cubicBezTo>
                  <a:cubicBezTo>
                    <a:pt x="1703" y="328"/>
                    <a:pt x="1698" y="320"/>
                    <a:pt x="1696" y="314"/>
                  </a:cubicBezTo>
                  <a:cubicBezTo>
                    <a:pt x="1686" y="284"/>
                    <a:pt x="1695" y="252"/>
                    <a:pt x="1702" y="221"/>
                  </a:cubicBezTo>
                  <a:cubicBezTo>
                    <a:pt x="1703" y="211"/>
                    <a:pt x="1705" y="203"/>
                    <a:pt x="1707" y="192"/>
                  </a:cubicBezTo>
                  <a:cubicBezTo>
                    <a:pt x="1707" y="189"/>
                    <a:pt x="1707" y="183"/>
                    <a:pt x="1707" y="183"/>
                  </a:cubicBezTo>
                  <a:cubicBezTo>
                    <a:pt x="1707" y="183"/>
                    <a:pt x="1708" y="184"/>
                    <a:pt x="1708" y="187"/>
                  </a:cubicBezTo>
                  <a:cubicBezTo>
                    <a:pt x="1708" y="189"/>
                    <a:pt x="1708" y="190"/>
                    <a:pt x="1708" y="190"/>
                  </a:cubicBezTo>
                  <a:cubicBezTo>
                    <a:pt x="1709" y="190"/>
                    <a:pt x="1708" y="179"/>
                    <a:pt x="1709" y="177"/>
                  </a:cubicBezTo>
                  <a:cubicBezTo>
                    <a:pt x="1712" y="158"/>
                    <a:pt x="1712" y="137"/>
                    <a:pt x="1711" y="119"/>
                  </a:cubicBezTo>
                  <a:cubicBezTo>
                    <a:pt x="1711" y="116"/>
                    <a:pt x="1711" y="112"/>
                    <a:pt x="1708" y="108"/>
                  </a:cubicBezTo>
                  <a:cubicBezTo>
                    <a:pt x="1708" y="106"/>
                    <a:pt x="1707" y="104"/>
                    <a:pt x="1707" y="103"/>
                  </a:cubicBezTo>
                  <a:lnTo>
                    <a:pt x="1703" y="83"/>
                  </a:lnTo>
                  <a:lnTo>
                    <a:pt x="1698" y="71"/>
                  </a:lnTo>
                  <a:cubicBezTo>
                    <a:pt x="1695" y="66"/>
                    <a:pt x="1692" y="59"/>
                    <a:pt x="1688" y="53"/>
                  </a:cubicBezTo>
                  <a:cubicBezTo>
                    <a:pt x="1686" y="46"/>
                    <a:pt x="1682" y="41"/>
                    <a:pt x="1678" y="36"/>
                  </a:cubicBezTo>
                  <a:lnTo>
                    <a:pt x="1678" y="35"/>
                  </a:lnTo>
                  <a:lnTo>
                    <a:pt x="1678" y="33"/>
                  </a:lnTo>
                  <a:cubicBezTo>
                    <a:pt x="1676" y="32"/>
                    <a:pt x="1675" y="30"/>
                    <a:pt x="1671" y="27"/>
                  </a:cubicBezTo>
                  <a:cubicBezTo>
                    <a:pt x="1666" y="21"/>
                    <a:pt x="1661" y="16"/>
                    <a:pt x="1656" y="12"/>
                  </a:cubicBezTo>
                  <a:lnTo>
                    <a:pt x="1655" y="11"/>
                  </a:lnTo>
                  <a:cubicBezTo>
                    <a:pt x="1651" y="9"/>
                    <a:pt x="1648" y="6"/>
                    <a:pt x="1644" y="5"/>
                  </a:cubicBezTo>
                  <a:cubicBezTo>
                    <a:pt x="1641" y="4"/>
                    <a:pt x="1639" y="2"/>
                    <a:pt x="1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35"/>
            <p:cNvSpPr/>
            <p:nvPr/>
          </p:nvSpPr>
          <p:spPr>
            <a:xfrm>
              <a:off x="3464696" y="826965"/>
              <a:ext cx="124682" cy="62520"/>
            </a:xfrm>
            <a:custGeom>
              <a:rect b="b" l="l" r="r" t="t"/>
              <a:pathLst>
                <a:path extrusionOk="0" h="1575" w="3141">
                  <a:moveTo>
                    <a:pt x="150" y="0"/>
                  </a:moveTo>
                  <a:lnTo>
                    <a:pt x="1" y="171"/>
                  </a:lnTo>
                  <a:cubicBezTo>
                    <a:pt x="189" y="335"/>
                    <a:pt x="377" y="497"/>
                    <a:pt x="566" y="662"/>
                  </a:cubicBezTo>
                  <a:cubicBezTo>
                    <a:pt x="916" y="966"/>
                    <a:pt x="1266" y="1270"/>
                    <a:pt x="1618" y="1574"/>
                  </a:cubicBezTo>
                  <a:cubicBezTo>
                    <a:pt x="1620" y="1569"/>
                    <a:pt x="1624" y="1563"/>
                    <a:pt x="1628" y="1557"/>
                  </a:cubicBezTo>
                  <a:cubicBezTo>
                    <a:pt x="1807" y="1324"/>
                    <a:pt x="2102" y="1224"/>
                    <a:pt x="2355" y="1094"/>
                  </a:cubicBezTo>
                  <a:cubicBezTo>
                    <a:pt x="2482" y="1029"/>
                    <a:pt x="2609" y="960"/>
                    <a:pt x="2714" y="862"/>
                  </a:cubicBezTo>
                  <a:cubicBezTo>
                    <a:pt x="2831" y="751"/>
                    <a:pt x="2917" y="615"/>
                    <a:pt x="3052" y="522"/>
                  </a:cubicBezTo>
                  <a:cubicBezTo>
                    <a:pt x="3082" y="502"/>
                    <a:pt x="3110" y="483"/>
                    <a:pt x="3141" y="465"/>
                  </a:cubicBezTo>
                  <a:lnTo>
                    <a:pt x="3119" y="429"/>
                  </a:lnTo>
                  <a:cubicBezTo>
                    <a:pt x="3074" y="454"/>
                    <a:pt x="3027" y="477"/>
                    <a:pt x="2979" y="498"/>
                  </a:cubicBezTo>
                  <a:cubicBezTo>
                    <a:pt x="2688" y="624"/>
                    <a:pt x="2364" y="677"/>
                    <a:pt x="2044" y="677"/>
                  </a:cubicBezTo>
                  <a:cubicBezTo>
                    <a:pt x="1927" y="677"/>
                    <a:pt x="1812" y="670"/>
                    <a:pt x="1698" y="657"/>
                  </a:cubicBezTo>
                  <a:cubicBezTo>
                    <a:pt x="1131" y="589"/>
                    <a:pt x="587" y="362"/>
                    <a:pt x="150" y="0"/>
                  </a:cubicBezTo>
                  <a:close/>
                </a:path>
              </a:pathLst>
            </a:custGeom>
            <a:solidFill>
              <a:srgbClr val="FCE9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35"/>
            <p:cNvSpPr/>
            <p:nvPr/>
          </p:nvSpPr>
          <p:spPr>
            <a:xfrm>
              <a:off x="3192270" y="905085"/>
              <a:ext cx="363249" cy="269608"/>
            </a:xfrm>
            <a:custGeom>
              <a:rect b="b" l="l" r="r" t="t"/>
              <a:pathLst>
                <a:path extrusionOk="0" h="6792" w="9151">
                  <a:moveTo>
                    <a:pt x="4802" y="1011"/>
                  </a:moveTo>
                  <a:cubicBezTo>
                    <a:pt x="4911" y="1011"/>
                    <a:pt x="5003" y="1082"/>
                    <a:pt x="5058" y="1180"/>
                  </a:cubicBezTo>
                  <a:cubicBezTo>
                    <a:pt x="5110" y="1278"/>
                    <a:pt x="5146" y="1392"/>
                    <a:pt x="5103" y="1497"/>
                  </a:cubicBezTo>
                  <a:cubicBezTo>
                    <a:pt x="5065" y="1585"/>
                    <a:pt x="4983" y="1656"/>
                    <a:pt x="4889" y="1674"/>
                  </a:cubicBezTo>
                  <a:cubicBezTo>
                    <a:pt x="4868" y="1679"/>
                    <a:pt x="4847" y="1681"/>
                    <a:pt x="4826" y="1681"/>
                  </a:cubicBezTo>
                  <a:cubicBezTo>
                    <a:pt x="4747" y="1681"/>
                    <a:pt x="4670" y="1650"/>
                    <a:pt x="4609" y="1594"/>
                  </a:cubicBezTo>
                  <a:cubicBezTo>
                    <a:pt x="4542" y="1531"/>
                    <a:pt x="4500" y="1429"/>
                    <a:pt x="4505" y="1336"/>
                  </a:cubicBezTo>
                  <a:cubicBezTo>
                    <a:pt x="4509" y="1282"/>
                    <a:pt x="4525" y="1231"/>
                    <a:pt x="4560" y="1189"/>
                  </a:cubicBezTo>
                  <a:cubicBezTo>
                    <a:pt x="4594" y="1106"/>
                    <a:pt x="4662" y="1033"/>
                    <a:pt x="4753" y="1016"/>
                  </a:cubicBezTo>
                  <a:cubicBezTo>
                    <a:pt x="4769" y="1013"/>
                    <a:pt x="4786" y="1011"/>
                    <a:pt x="4802" y="1011"/>
                  </a:cubicBezTo>
                  <a:close/>
                  <a:moveTo>
                    <a:pt x="2203" y="2475"/>
                  </a:moveTo>
                  <a:cubicBezTo>
                    <a:pt x="2312" y="2475"/>
                    <a:pt x="2405" y="2546"/>
                    <a:pt x="2459" y="2643"/>
                  </a:cubicBezTo>
                  <a:cubicBezTo>
                    <a:pt x="2511" y="2740"/>
                    <a:pt x="2548" y="2854"/>
                    <a:pt x="2504" y="2961"/>
                  </a:cubicBezTo>
                  <a:cubicBezTo>
                    <a:pt x="2468" y="3048"/>
                    <a:pt x="2385" y="3119"/>
                    <a:pt x="2291" y="3138"/>
                  </a:cubicBezTo>
                  <a:cubicBezTo>
                    <a:pt x="2270" y="3142"/>
                    <a:pt x="2249" y="3144"/>
                    <a:pt x="2228" y="3144"/>
                  </a:cubicBezTo>
                  <a:cubicBezTo>
                    <a:pt x="2148" y="3144"/>
                    <a:pt x="2072" y="3113"/>
                    <a:pt x="2011" y="3056"/>
                  </a:cubicBezTo>
                  <a:cubicBezTo>
                    <a:pt x="1944" y="2992"/>
                    <a:pt x="1901" y="2892"/>
                    <a:pt x="1906" y="2798"/>
                  </a:cubicBezTo>
                  <a:cubicBezTo>
                    <a:pt x="1909" y="2744"/>
                    <a:pt x="1926" y="2694"/>
                    <a:pt x="1962" y="2652"/>
                  </a:cubicBezTo>
                  <a:cubicBezTo>
                    <a:pt x="1996" y="2569"/>
                    <a:pt x="2064" y="2496"/>
                    <a:pt x="2154" y="2479"/>
                  </a:cubicBezTo>
                  <a:cubicBezTo>
                    <a:pt x="2171" y="2476"/>
                    <a:pt x="2187" y="2475"/>
                    <a:pt x="2203" y="2475"/>
                  </a:cubicBezTo>
                  <a:close/>
                  <a:moveTo>
                    <a:pt x="4950" y="2310"/>
                  </a:moveTo>
                  <a:cubicBezTo>
                    <a:pt x="5105" y="2310"/>
                    <a:pt x="5260" y="2337"/>
                    <a:pt x="5407" y="2394"/>
                  </a:cubicBezTo>
                  <a:cubicBezTo>
                    <a:pt x="6036" y="2641"/>
                    <a:pt x="6383" y="3321"/>
                    <a:pt x="6310" y="3980"/>
                  </a:cubicBezTo>
                  <a:cubicBezTo>
                    <a:pt x="6274" y="4301"/>
                    <a:pt x="6134" y="4585"/>
                    <a:pt x="5875" y="4783"/>
                  </a:cubicBezTo>
                  <a:cubicBezTo>
                    <a:pt x="5646" y="4960"/>
                    <a:pt x="5361" y="5048"/>
                    <a:pt x="5072" y="5048"/>
                  </a:cubicBezTo>
                  <a:cubicBezTo>
                    <a:pt x="5045" y="5048"/>
                    <a:pt x="5019" y="5047"/>
                    <a:pt x="4992" y="5046"/>
                  </a:cubicBezTo>
                  <a:cubicBezTo>
                    <a:pt x="4349" y="5006"/>
                    <a:pt x="3647" y="4600"/>
                    <a:pt x="3546" y="3919"/>
                  </a:cubicBezTo>
                  <a:cubicBezTo>
                    <a:pt x="3503" y="3632"/>
                    <a:pt x="3558" y="3330"/>
                    <a:pt x="3703" y="3079"/>
                  </a:cubicBezTo>
                  <a:cubicBezTo>
                    <a:pt x="3782" y="2803"/>
                    <a:pt x="4088" y="2570"/>
                    <a:pt x="4323" y="2456"/>
                  </a:cubicBezTo>
                  <a:cubicBezTo>
                    <a:pt x="4517" y="2362"/>
                    <a:pt x="4734" y="2310"/>
                    <a:pt x="4950" y="2310"/>
                  </a:cubicBezTo>
                  <a:close/>
                  <a:moveTo>
                    <a:pt x="5016" y="0"/>
                  </a:moveTo>
                  <a:cubicBezTo>
                    <a:pt x="4994" y="0"/>
                    <a:pt x="4973" y="3"/>
                    <a:pt x="4952" y="10"/>
                  </a:cubicBezTo>
                  <a:cubicBezTo>
                    <a:pt x="4829" y="49"/>
                    <a:pt x="4771" y="168"/>
                    <a:pt x="4636" y="168"/>
                  </a:cubicBezTo>
                  <a:cubicBezTo>
                    <a:pt x="4627" y="168"/>
                    <a:pt x="4618" y="167"/>
                    <a:pt x="4608" y="166"/>
                  </a:cubicBezTo>
                  <a:cubicBezTo>
                    <a:pt x="4474" y="151"/>
                    <a:pt x="4386" y="33"/>
                    <a:pt x="4244" y="33"/>
                  </a:cubicBezTo>
                  <a:cubicBezTo>
                    <a:pt x="4243" y="33"/>
                    <a:pt x="4242" y="33"/>
                    <a:pt x="4241" y="33"/>
                  </a:cubicBezTo>
                  <a:cubicBezTo>
                    <a:pt x="4106" y="33"/>
                    <a:pt x="3981" y="105"/>
                    <a:pt x="3914" y="220"/>
                  </a:cubicBezTo>
                  <a:cubicBezTo>
                    <a:pt x="3896" y="253"/>
                    <a:pt x="3864" y="268"/>
                    <a:pt x="3831" y="268"/>
                  </a:cubicBezTo>
                  <a:cubicBezTo>
                    <a:pt x="3806" y="268"/>
                    <a:pt x="3780" y="259"/>
                    <a:pt x="3759" y="240"/>
                  </a:cubicBezTo>
                  <a:cubicBezTo>
                    <a:pt x="3693" y="179"/>
                    <a:pt x="3606" y="151"/>
                    <a:pt x="3518" y="151"/>
                  </a:cubicBezTo>
                  <a:cubicBezTo>
                    <a:pt x="3463" y="151"/>
                    <a:pt x="3407" y="162"/>
                    <a:pt x="3355" y="184"/>
                  </a:cubicBezTo>
                  <a:cubicBezTo>
                    <a:pt x="3289" y="211"/>
                    <a:pt x="3238" y="257"/>
                    <a:pt x="3198" y="314"/>
                  </a:cubicBezTo>
                  <a:cubicBezTo>
                    <a:pt x="3159" y="371"/>
                    <a:pt x="3128" y="428"/>
                    <a:pt x="3058" y="453"/>
                  </a:cubicBezTo>
                  <a:cubicBezTo>
                    <a:pt x="3039" y="459"/>
                    <a:pt x="3021" y="462"/>
                    <a:pt x="3003" y="462"/>
                  </a:cubicBezTo>
                  <a:cubicBezTo>
                    <a:pt x="2951" y="462"/>
                    <a:pt x="2902" y="440"/>
                    <a:pt x="2847" y="432"/>
                  </a:cubicBezTo>
                  <a:cubicBezTo>
                    <a:pt x="2823" y="428"/>
                    <a:pt x="2798" y="426"/>
                    <a:pt x="2773" y="426"/>
                  </a:cubicBezTo>
                  <a:cubicBezTo>
                    <a:pt x="2718" y="426"/>
                    <a:pt x="2663" y="436"/>
                    <a:pt x="2610" y="453"/>
                  </a:cubicBezTo>
                  <a:cubicBezTo>
                    <a:pt x="2468" y="500"/>
                    <a:pt x="2339" y="607"/>
                    <a:pt x="2279" y="750"/>
                  </a:cubicBezTo>
                  <a:cubicBezTo>
                    <a:pt x="2261" y="793"/>
                    <a:pt x="2226" y="818"/>
                    <a:pt x="2187" y="818"/>
                  </a:cubicBezTo>
                  <a:cubicBezTo>
                    <a:pt x="2164" y="818"/>
                    <a:pt x="2140" y="810"/>
                    <a:pt x="2118" y="791"/>
                  </a:cubicBezTo>
                  <a:cubicBezTo>
                    <a:pt x="2074" y="755"/>
                    <a:pt x="2021" y="739"/>
                    <a:pt x="1969" y="739"/>
                  </a:cubicBezTo>
                  <a:cubicBezTo>
                    <a:pt x="1894" y="739"/>
                    <a:pt x="1819" y="773"/>
                    <a:pt x="1769" y="836"/>
                  </a:cubicBezTo>
                  <a:cubicBezTo>
                    <a:pt x="1703" y="919"/>
                    <a:pt x="1670" y="1020"/>
                    <a:pt x="1584" y="1086"/>
                  </a:cubicBezTo>
                  <a:cubicBezTo>
                    <a:pt x="1479" y="1167"/>
                    <a:pt x="1348" y="1152"/>
                    <a:pt x="1234" y="1208"/>
                  </a:cubicBezTo>
                  <a:cubicBezTo>
                    <a:pt x="1128" y="1258"/>
                    <a:pt x="1041" y="1355"/>
                    <a:pt x="1004" y="1466"/>
                  </a:cubicBezTo>
                  <a:cubicBezTo>
                    <a:pt x="967" y="1584"/>
                    <a:pt x="981" y="1704"/>
                    <a:pt x="879" y="1790"/>
                  </a:cubicBezTo>
                  <a:cubicBezTo>
                    <a:pt x="791" y="1866"/>
                    <a:pt x="672" y="1888"/>
                    <a:pt x="588" y="1971"/>
                  </a:cubicBezTo>
                  <a:cubicBezTo>
                    <a:pt x="422" y="2134"/>
                    <a:pt x="379" y="2375"/>
                    <a:pt x="451" y="2591"/>
                  </a:cubicBezTo>
                  <a:cubicBezTo>
                    <a:pt x="470" y="2647"/>
                    <a:pt x="431" y="2700"/>
                    <a:pt x="379" y="2717"/>
                  </a:cubicBezTo>
                  <a:cubicBezTo>
                    <a:pt x="51" y="2836"/>
                    <a:pt x="1" y="3277"/>
                    <a:pt x="271" y="3485"/>
                  </a:cubicBezTo>
                  <a:cubicBezTo>
                    <a:pt x="335" y="3533"/>
                    <a:pt x="328" y="3622"/>
                    <a:pt x="250" y="3652"/>
                  </a:cubicBezTo>
                  <a:cubicBezTo>
                    <a:pt x="240" y="3656"/>
                    <a:pt x="231" y="3660"/>
                    <a:pt x="220" y="3665"/>
                  </a:cubicBezTo>
                  <a:cubicBezTo>
                    <a:pt x="212" y="3669"/>
                    <a:pt x="203" y="3673"/>
                    <a:pt x="193" y="3678"/>
                  </a:cubicBezTo>
                  <a:cubicBezTo>
                    <a:pt x="184" y="3682"/>
                    <a:pt x="177" y="3689"/>
                    <a:pt x="168" y="3694"/>
                  </a:cubicBezTo>
                  <a:cubicBezTo>
                    <a:pt x="161" y="3699"/>
                    <a:pt x="153" y="3704"/>
                    <a:pt x="146" y="3710"/>
                  </a:cubicBezTo>
                  <a:cubicBezTo>
                    <a:pt x="140" y="3715"/>
                    <a:pt x="135" y="3720"/>
                    <a:pt x="130" y="3725"/>
                  </a:cubicBezTo>
                  <a:cubicBezTo>
                    <a:pt x="120" y="3733"/>
                    <a:pt x="113" y="3741"/>
                    <a:pt x="105" y="3750"/>
                  </a:cubicBezTo>
                  <a:cubicBezTo>
                    <a:pt x="104" y="3751"/>
                    <a:pt x="100" y="3754"/>
                    <a:pt x="100" y="3755"/>
                  </a:cubicBezTo>
                  <a:cubicBezTo>
                    <a:pt x="90" y="3766"/>
                    <a:pt x="83" y="3777"/>
                    <a:pt x="74" y="3788"/>
                  </a:cubicBezTo>
                  <a:cubicBezTo>
                    <a:pt x="67" y="3800"/>
                    <a:pt x="59" y="3813"/>
                    <a:pt x="54" y="3825"/>
                  </a:cubicBezTo>
                  <a:cubicBezTo>
                    <a:pt x="48" y="3837"/>
                    <a:pt x="41" y="3850"/>
                    <a:pt x="37" y="3865"/>
                  </a:cubicBezTo>
                  <a:cubicBezTo>
                    <a:pt x="32" y="3877"/>
                    <a:pt x="28" y="3892"/>
                    <a:pt x="24" y="3906"/>
                  </a:cubicBezTo>
                  <a:cubicBezTo>
                    <a:pt x="6" y="3982"/>
                    <a:pt x="11" y="4064"/>
                    <a:pt x="38" y="4142"/>
                  </a:cubicBezTo>
                  <a:cubicBezTo>
                    <a:pt x="51" y="4172"/>
                    <a:pt x="66" y="4202"/>
                    <a:pt x="84" y="4229"/>
                  </a:cubicBezTo>
                  <a:cubicBezTo>
                    <a:pt x="93" y="4244"/>
                    <a:pt x="104" y="4256"/>
                    <a:pt x="115" y="4270"/>
                  </a:cubicBezTo>
                  <a:cubicBezTo>
                    <a:pt x="137" y="4294"/>
                    <a:pt x="163" y="4318"/>
                    <a:pt x="193" y="4338"/>
                  </a:cubicBezTo>
                  <a:cubicBezTo>
                    <a:pt x="230" y="4363"/>
                    <a:pt x="250" y="4413"/>
                    <a:pt x="223" y="4454"/>
                  </a:cubicBezTo>
                  <a:cubicBezTo>
                    <a:pt x="27" y="4755"/>
                    <a:pt x="129" y="5170"/>
                    <a:pt x="420" y="5374"/>
                  </a:cubicBezTo>
                  <a:cubicBezTo>
                    <a:pt x="441" y="5387"/>
                    <a:pt x="449" y="5406"/>
                    <a:pt x="453" y="5426"/>
                  </a:cubicBezTo>
                  <a:cubicBezTo>
                    <a:pt x="1095" y="5947"/>
                    <a:pt x="1801" y="6391"/>
                    <a:pt x="2603" y="6619"/>
                  </a:cubicBezTo>
                  <a:cubicBezTo>
                    <a:pt x="3021" y="6738"/>
                    <a:pt x="3449" y="6792"/>
                    <a:pt x="3878" y="6792"/>
                  </a:cubicBezTo>
                  <a:cubicBezTo>
                    <a:pt x="3946" y="6792"/>
                    <a:pt x="4015" y="6791"/>
                    <a:pt x="4083" y="6788"/>
                  </a:cubicBezTo>
                  <a:cubicBezTo>
                    <a:pt x="4124" y="6787"/>
                    <a:pt x="4164" y="6786"/>
                    <a:pt x="4204" y="6783"/>
                  </a:cubicBezTo>
                  <a:cubicBezTo>
                    <a:pt x="4219" y="6783"/>
                    <a:pt x="4234" y="6782"/>
                    <a:pt x="4249" y="6781"/>
                  </a:cubicBezTo>
                  <a:cubicBezTo>
                    <a:pt x="4281" y="6780"/>
                    <a:pt x="4315" y="6776"/>
                    <a:pt x="4349" y="6772"/>
                  </a:cubicBezTo>
                  <a:cubicBezTo>
                    <a:pt x="4366" y="6771"/>
                    <a:pt x="4384" y="6771"/>
                    <a:pt x="4402" y="6769"/>
                  </a:cubicBezTo>
                  <a:cubicBezTo>
                    <a:pt x="4452" y="6765"/>
                    <a:pt x="4503" y="6759"/>
                    <a:pt x="4552" y="6753"/>
                  </a:cubicBezTo>
                  <a:cubicBezTo>
                    <a:pt x="4584" y="6749"/>
                    <a:pt x="4615" y="6746"/>
                    <a:pt x="4646" y="6740"/>
                  </a:cubicBezTo>
                  <a:cubicBezTo>
                    <a:pt x="4666" y="6739"/>
                    <a:pt x="4686" y="6736"/>
                    <a:pt x="4706" y="6733"/>
                  </a:cubicBezTo>
                  <a:cubicBezTo>
                    <a:pt x="4751" y="6725"/>
                    <a:pt x="4795" y="6719"/>
                    <a:pt x="4841" y="6712"/>
                  </a:cubicBezTo>
                  <a:cubicBezTo>
                    <a:pt x="4880" y="6705"/>
                    <a:pt x="4917" y="6698"/>
                    <a:pt x="4957" y="6690"/>
                  </a:cubicBezTo>
                  <a:cubicBezTo>
                    <a:pt x="4969" y="6689"/>
                    <a:pt x="4981" y="6687"/>
                    <a:pt x="4993" y="6684"/>
                  </a:cubicBezTo>
                  <a:cubicBezTo>
                    <a:pt x="5028" y="6677"/>
                    <a:pt x="5063" y="6669"/>
                    <a:pt x="5099" y="6663"/>
                  </a:cubicBezTo>
                  <a:cubicBezTo>
                    <a:pt x="5110" y="6662"/>
                    <a:pt x="5120" y="6659"/>
                    <a:pt x="5131" y="6657"/>
                  </a:cubicBezTo>
                  <a:cubicBezTo>
                    <a:pt x="5170" y="6648"/>
                    <a:pt x="5207" y="6640"/>
                    <a:pt x="5245" y="6631"/>
                  </a:cubicBezTo>
                  <a:cubicBezTo>
                    <a:pt x="5335" y="6610"/>
                    <a:pt x="5423" y="6586"/>
                    <a:pt x="5512" y="6562"/>
                  </a:cubicBezTo>
                  <a:cubicBezTo>
                    <a:pt x="5557" y="6548"/>
                    <a:pt x="5600" y="6537"/>
                    <a:pt x="5645" y="6522"/>
                  </a:cubicBezTo>
                  <a:cubicBezTo>
                    <a:pt x="5733" y="6496"/>
                    <a:pt x="5819" y="6468"/>
                    <a:pt x="5906" y="6438"/>
                  </a:cubicBezTo>
                  <a:cubicBezTo>
                    <a:pt x="5949" y="6422"/>
                    <a:pt x="5993" y="6408"/>
                    <a:pt x="6036" y="6392"/>
                  </a:cubicBezTo>
                  <a:cubicBezTo>
                    <a:pt x="6130" y="6359"/>
                    <a:pt x="6227" y="6322"/>
                    <a:pt x="6321" y="6283"/>
                  </a:cubicBezTo>
                  <a:cubicBezTo>
                    <a:pt x="6373" y="6262"/>
                    <a:pt x="6422" y="6240"/>
                    <a:pt x="6473" y="6219"/>
                  </a:cubicBezTo>
                  <a:cubicBezTo>
                    <a:pt x="6495" y="6209"/>
                    <a:pt x="6517" y="6202"/>
                    <a:pt x="6540" y="6189"/>
                  </a:cubicBezTo>
                  <a:cubicBezTo>
                    <a:pt x="6568" y="6177"/>
                    <a:pt x="6597" y="6165"/>
                    <a:pt x="6625" y="6151"/>
                  </a:cubicBezTo>
                  <a:cubicBezTo>
                    <a:pt x="6655" y="6137"/>
                    <a:pt x="6683" y="6122"/>
                    <a:pt x="6713" y="6110"/>
                  </a:cubicBezTo>
                  <a:lnTo>
                    <a:pt x="6861" y="6039"/>
                  </a:lnTo>
                  <a:cubicBezTo>
                    <a:pt x="6909" y="6016"/>
                    <a:pt x="6957" y="5992"/>
                    <a:pt x="7004" y="5968"/>
                  </a:cubicBezTo>
                  <a:cubicBezTo>
                    <a:pt x="7063" y="5939"/>
                    <a:pt x="7121" y="5909"/>
                    <a:pt x="7178" y="5879"/>
                  </a:cubicBezTo>
                  <a:cubicBezTo>
                    <a:pt x="7267" y="5831"/>
                    <a:pt x="7354" y="5785"/>
                    <a:pt x="7442" y="5735"/>
                  </a:cubicBezTo>
                  <a:cubicBezTo>
                    <a:pt x="7599" y="5647"/>
                    <a:pt x="7756" y="5556"/>
                    <a:pt x="7911" y="5460"/>
                  </a:cubicBezTo>
                  <a:cubicBezTo>
                    <a:pt x="7991" y="5411"/>
                    <a:pt x="8071" y="5362"/>
                    <a:pt x="8150" y="5312"/>
                  </a:cubicBezTo>
                  <a:cubicBezTo>
                    <a:pt x="8243" y="5254"/>
                    <a:pt x="8336" y="5193"/>
                    <a:pt x="8427" y="5132"/>
                  </a:cubicBezTo>
                  <a:cubicBezTo>
                    <a:pt x="8520" y="5072"/>
                    <a:pt x="8610" y="5010"/>
                    <a:pt x="8702" y="4949"/>
                  </a:cubicBezTo>
                  <a:cubicBezTo>
                    <a:pt x="8792" y="4886"/>
                    <a:pt x="8884" y="4824"/>
                    <a:pt x="8975" y="4760"/>
                  </a:cubicBezTo>
                  <a:cubicBezTo>
                    <a:pt x="8975" y="4755"/>
                    <a:pt x="8977" y="4750"/>
                    <a:pt x="8978" y="4745"/>
                  </a:cubicBezTo>
                  <a:cubicBezTo>
                    <a:pt x="9016" y="4610"/>
                    <a:pt x="8978" y="4485"/>
                    <a:pt x="8868" y="4399"/>
                  </a:cubicBezTo>
                  <a:cubicBezTo>
                    <a:pt x="8809" y="4346"/>
                    <a:pt x="8853" y="4247"/>
                    <a:pt x="8919" y="4225"/>
                  </a:cubicBezTo>
                  <a:cubicBezTo>
                    <a:pt x="9095" y="4168"/>
                    <a:pt x="9104" y="3942"/>
                    <a:pt x="8918" y="3893"/>
                  </a:cubicBezTo>
                  <a:cubicBezTo>
                    <a:pt x="8826" y="3870"/>
                    <a:pt x="8806" y="3734"/>
                    <a:pt x="8890" y="3689"/>
                  </a:cubicBezTo>
                  <a:cubicBezTo>
                    <a:pt x="9151" y="3549"/>
                    <a:pt x="9083" y="3212"/>
                    <a:pt x="8796" y="3169"/>
                  </a:cubicBezTo>
                  <a:cubicBezTo>
                    <a:pt x="8713" y="3156"/>
                    <a:pt x="8686" y="3033"/>
                    <a:pt x="8746" y="2980"/>
                  </a:cubicBezTo>
                  <a:cubicBezTo>
                    <a:pt x="8915" y="2831"/>
                    <a:pt x="8823" y="2572"/>
                    <a:pt x="8602" y="2572"/>
                  </a:cubicBezTo>
                  <a:cubicBezTo>
                    <a:pt x="8594" y="2572"/>
                    <a:pt x="8586" y="2572"/>
                    <a:pt x="8578" y="2573"/>
                  </a:cubicBezTo>
                  <a:cubicBezTo>
                    <a:pt x="8575" y="2573"/>
                    <a:pt x="8573" y="2573"/>
                    <a:pt x="8570" y="2573"/>
                  </a:cubicBezTo>
                  <a:cubicBezTo>
                    <a:pt x="8492" y="2573"/>
                    <a:pt x="8453" y="2477"/>
                    <a:pt x="8487" y="2414"/>
                  </a:cubicBezTo>
                  <a:cubicBezTo>
                    <a:pt x="8632" y="2151"/>
                    <a:pt x="8460" y="1882"/>
                    <a:pt x="8179" y="1882"/>
                  </a:cubicBezTo>
                  <a:cubicBezTo>
                    <a:pt x="8162" y="1882"/>
                    <a:pt x="8144" y="1883"/>
                    <a:pt x="8126" y="1885"/>
                  </a:cubicBezTo>
                  <a:cubicBezTo>
                    <a:pt x="8123" y="1885"/>
                    <a:pt x="8120" y="1885"/>
                    <a:pt x="8117" y="1885"/>
                  </a:cubicBezTo>
                  <a:cubicBezTo>
                    <a:pt x="8044" y="1885"/>
                    <a:pt x="8000" y="1789"/>
                    <a:pt x="8036" y="1730"/>
                  </a:cubicBezTo>
                  <a:cubicBezTo>
                    <a:pt x="8108" y="1617"/>
                    <a:pt x="8086" y="1471"/>
                    <a:pt x="7993" y="1378"/>
                  </a:cubicBezTo>
                  <a:cubicBezTo>
                    <a:pt x="7913" y="1299"/>
                    <a:pt x="7804" y="1266"/>
                    <a:pt x="7695" y="1266"/>
                  </a:cubicBezTo>
                  <a:cubicBezTo>
                    <a:pt x="7664" y="1266"/>
                    <a:pt x="7633" y="1268"/>
                    <a:pt x="7603" y="1273"/>
                  </a:cubicBezTo>
                  <a:cubicBezTo>
                    <a:pt x="7597" y="1275"/>
                    <a:pt x="7590" y="1275"/>
                    <a:pt x="7584" y="1275"/>
                  </a:cubicBezTo>
                  <a:cubicBezTo>
                    <a:pt x="7512" y="1275"/>
                    <a:pt x="7450" y="1203"/>
                    <a:pt x="7493" y="1131"/>
                  </a:cubicBezTo>
                  <a:cubicBezTo>
                    <a:pt x="7595" y="962"/>
                    <a:pt x="7484" y="796"/>
                    <a:pt x="7309" y="796"/>
                  </a:cubicBezTo>
                  <a:cubicBezTo>
                    <a:pt x="7295" y="796"/>
                    <a:pt x="7282" y="797"/>
                    <a:pt x="7268" y="798"/>
                  </a:cubicBezTo>
                  <a:cubicBezTo>
                    <a:pt x="7232" y="804"/>
                    <a:pt x="7197" y="811"/>
                    <a:pt x="7162" y="811"/>
                  </a:cubicBezTo>
                  <a:cubicBezTo>
                    <a:pt x="7128" y="811"/>
                    <a:pt x="7095" y="804"/>
                    <a:pt x="7063" y="783"/>
                  </a:cubicBezTo>
                  <a:cubicBezTo>
                    <a:pt x="6999" y="742"/>
                    <a:pt x="6983" y="675"/>
                    <a:pt x="6948" y="614"/>
                  </a:cubicBezTo>
                  <a:cubicBezTo>
                    <a:pt x="6864" y="470"/>
                    <a:pt x="6705" y="395"/>
                    <a:pt x="6545" y="395"/>
                  </a:cubicBezTo>
                  <a:cubicBezTo>
                    <a:pt x="6448" y="395"/>
                    <a:pt x="6350" y="423"/>
                    <a:pt x="6270" y="481"/>
                  </a:cubicBezTo>
                  <a:cubicBezTo>
                    <a:pt x="6256" y="491"/>
                    <a:pt x="6239" y="496"/>
                    <a:pt x="6222" y="496"/>
                  </a:cubicBezTo>
                  <a:cubicBezTo>
                    <a:pt x="6177" y="496"/>
                    <a:pt x="6130" y="464"/>
                    <a:pt x="6122" y="421"/>
                  </a:cubicBezTo>
                  <a:cubicBezTo>
                    <a:pt x="6082" y="218"/>
                    <a:pt x="5912" y="147"/>
                    <a:pt x="5731" y="147"/>
                  </a:cubicBezTo>
                  <a:cubicBezTo>
                    <a:pt x="5608" y="147"/>
                    <a:pt x="5481" y="179"/>
                    <a:pt x="5385" y="225"/>
                  </a:cubicBezTo>
                  <a:cubicBezTo>
                    <a:pt x="5368" y="232"/>
                    <a:pt x="5351" y="236"/>
                    <a:pt x="5334" y="236"/>
                  </a:cubicBezTo>
                  <a:cubicBezTo>
                    <a:pt x="5292" y="236"/>
                    <a:pt x="5253" y="212"/>
                    <a:pt x="5239" y="164"/>
                  </a:cubicBezTo>
                  <a:cubicBezTo>
                    <a:pt x="5212" y="69"/>
                    <a:pt x="5115" y="0"/>
                    <a:pt x="50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35"/>
            <p:cNvSpPr/>
            <p:nvPr/>
          </p:nvSpPr>
          <p:spPr>
            <a:xfrm>
              <a:off x="3399080" y="461137"/>
              <a:ext cx="138337" cy="116941"/>
            </a:xfrm>
            <a:custGeom>
              <a:rect b="b" l="l" r="r" t="t"/>
              <a:pathLst>
                <a:path extrusionOk="0" h="2946" w="3485">
                  <a:moveTo>
                    <a:pt x="3220" y="1"/>
                  </a:moveTo>
                  <a:lnTo>
                    <a:pt x="3220" y="1"/>
                  </a:lnTo>
                  <a:cubicBezTo>
                    <a:pt x="3193" y="17"/>
                    <a:pt x="3159" y="31"/>
                    <a:pt x="3134" y="49"/>
                  </a:cubicBezTo>
                  <a:cubicBezTo>
                    <a:pt x="2961" y="170"/>
                    <a:pt x="2855" y="332"/>
                    <a:pt x="2779" y="524"/>
                  </a:cubicBezTo>
                  <a:cubicBezTo>
                    <a:pt x="2764" y="567"/>
                    <a:pt x="2727" y="596"/>
                    <a:pt x="2685" y="596"/>
                  </a:cubicBezTo>
                  <a:cubicBezTo>
                    <a:pt x="2669" y="596"/>
                    <a:pt x="2653" y="592"/>
                    <a:pt x="2637" y="583"/>
                  </a:cubicBezTo>
                  <a:cubicBezTo>
                    <a:pt x="2448" y="476"/>
                    <a:pt x="2237" y="430"/>
                    <a:pt x="2021" y="430"/>
                  </a:cubicBezTo>
                  <a:cubicBezTo>
                    <a:pt x="1651" y="430"/>
                    <a:pt x="1271" y="566"/>
                    <a:pt x="978" y="764"/>
                  </a:cubicBezTo>
                  <a:cubicBezTo>
                    <a:pt x="747" y="920"/>
                    <a:pt x="546" y="1123"/>
                    <a:pt x="383" y="1349"/>
                  </a:cubicBezTo>
                  <a:cubicBezTo>
                    <a:pt x="220" y="1578"/>
                    <a:pt x="29" y="1861"/>
                    <a:pt x="22" y="2151"/>
                  </a:cubicBezTo>
                  <a:cubicBezTo>
                    <a:pt x="22" y="2173"/>
                    <a:pt x="12" y="2191"/>
                    <a:pt x="1" y="2203"/>
                  </a:cubicBezTo>
                  <a:cubicBezTo>
                    <a:pt x="249" y="2365"/>
                    <a:pt x="476" y="2633"/>
                    <a:pt x="473" y="2936"/>
                  </a:cubicBezTo>
                  <a:cubicBezTo>
                    <a:pt x="472" y="2939"/>
                    <a:pt x="472" y="2942"/>
                    <a:pt x="471" y="2946"/>
                  </a:cubicBezTo>
                  <a:cubicBezTo>
                    <a:pt x="641" y="2918"/>
                    <a:pt x="815" y="2901"/>
                    <a:pt x="988" y="2901"/>
                  </a:cubicBezTo>
                  <a:cubicBezTo>
                    <a:pt x="1066" y="2901"/>
                    <a:pt x="1143" y="2904"/>
                    <a:pt x="1219" y="2911"/>
                  </a:cubicBezTo>
                  <a:cubicBezTo>
                    <a:pt x="1233" y="2621"/>
                    <a:pt x="1357" y="2332"/>
                    <a:pt x="1508" y="2090"/>
                  </a:cubicBezTo>
                  <a:cubicBezTo>
                    <a:pt x="1674" y="1824"/>
                    <a:pt x="1897" y="1594"/>
                    <a:pt x="2159" y="1423"/>
                  </a:cubicBezTo>
                  <a:cubicBezTo>
                    <a:pt x="2379" y="1281"/>
                    <a:pt x="2622" y="1186"/>
                    <a:pt x="2875" y="1135"/>
                  </a:cubicBezTo>
                  <a:cubicBezTo>
                    <a:pt x="2889" y="1024"/>
                    <a:pt x="2969" y="941"/>
                    <a:pt x="3069" y="887"/>
                  </a:cubicBezTo>
                  <a:cubicBezTo>
                    <a:pt x="3138" y="849"/>
                    <a:pt x="3221" y="832"/>
                    <a:pt x="3282" y="782"/>
                  </a:cubicBezTo>
                  <a:cubicBezTo>
                    <a:pt x="3310" y="760"/>
                    <a:pt x="3339" y="733"/>
                    <a:pt x="3337" y="694"/>
                  </a:cubicBezTo>
                  <a:cubicBezTo>
                    <a:pt x="3335" y="655"/>
                    <a:pt x="3315" y="644"/>
                    <a:pt x="3290" y="644"/>
                  </a:cubicBezTo>
                  <a:cubicBezTo>
                    <a:pt x="3263" y="644"/>
                    <a:pt x="3230" y="658"/>
                    <a:pt x="3206" y="667"/>
                  </a:cubicBezTo>
                  <a:cubicBezTo>
                    <a:pt x="3194" y="672"/>
                    <a:pt x="3182" y="675"/>
                    <a:pt x="3171" y="675"/>
                  </a:cubicBezTo>
                  <a:cubicBezTo>
                    <a:pt x="3093" y="675"/>
                    <a:pt x="3040" y="564"/>
                    <a:pt x="3123" y="527"/>
                  </a:cubicBezTo>
                  <a:cubicBezTo>
                    <a:pt x="3242" y="474"/>
                    <a:pt x="3392" y="415"/>
                    <a:pt x="3460" y="296"/>
                  </a:cubicBezTo>
                  <a:cubicBezTo>
                    <a:pt x="3482" y="258"/>
                    <a:pt x="3485" y="244"/>
                    <a:pt x="3465" y="244"/>
                  </a:cubicBezTo>
                  <a:cubicBezTo>
                    <a:pt x="3456" y="244"/>
                    <a:pt x="3442" y="247"/>
                    <a:pt x="3424" y="252"/>
                  </a:cubicBezTo>
                  <a:cubicBezTo>
                    <a:pt x="3386" y="262"/>
                    <a:pt x="3346" y="283"/>
                    <a:pt x="3310" y="301"/>
                  </a:cubicBezTo>
                  <a:cubicBezTo>
                    <a:pt x="3238" y="337"/>
                    <a:pt x="3170" y="380"/>
                    <a:pt x="3105" y="427"/>
                  </a:cubicBezTo>
                  <a:cubicBezTo>
                    <a:pt x="3091" y="437"/>
                    <a:pt x="3077" y="441"/>
                    <a:pt x="3063" y="441"/>
                  </a:cubicBezTo>
                  <a:cubicBezTo>
                    <a:pt x="3001" y="441"/>
                    <a:pt x="2954" y="350"/>
                    <a:pt x="3005" y="297"/>
                  </a:cubicBezTo>
                  <a:cubicBezTo>
                    <a:pt x="3089" y="213"/>
                    <a:pt x="3158" y="120"/>
                    <a:pt x="3214" y="16"/>
                  </a:cubicBezTo>
                  <a:cubicBezTo>
                    <a:pt x="3216" y="12"/>
                    <a:pt x="3217" y="7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35"/>
            <p:cNvSpPr/>
            <p:nvPr/>
          </p:nvSpPr>
          <p:spPr>
            <a:xfrm>
              <a:off x="3438855" y="430333"/>
              <a:ext cx="87408" cy="51087"/>
            </a:xfrm>
            <a:custGeom>
              <a:rect b="b" l="l" r="r" t="t"/>
              <a:pathLst>
                <a:path extrusionOk="0" h="1287" w="2202">
                  <a:moveTo>
                    <a:pt x="2201" y="1"/>
                  </a:moveTo>
                  <a:cubicBezTo>
                    <a:pt x="1464" y="377"/>
                    <a:pt x="731" y="760"/>
                    <a:pt x="1" y="1147"/>
                  </a:cubicBezTo>
                  <a:lnTo>
                    <a:pt x="75" y="1287"/>
                  </a:lnTo>
                  <a:cubicBezTo>
                    <a:pt x="366" y="1136"/>
                    <a:pt x="679" y="1063"/>
                    <a:pt x="997" y="1063"/>
                  </a:cubicBezTo>
                  <a:cubicBezTo>
                    <a:pt x="1204" y="1063"/>
                    <a:pt x="1414" y="1094"/>
                    <a:pt x="1620" y="1155"/>
                  </a:cubicBezTo>
                  <a:cubicBezTo>
                    <a:pt x="1713" y="906"/>
                    <a:pt x="1928" y="691"/>
                    <a:pt x="2173" y="597"/>
                  </a:cubicBezTo>
                  <a:cubicBezTo>
                    <a:pt x="2173" y="595"/>
                    <a:pt x="2172" y="593"/>
                    <a:pt x="2172" y="590"/>
                  </a:cubicBezTo>
                  <a:cubicBezTo>
                    <a:pt x="2168" y="533"/>
                    <a:pt x="2177" y="475"/>
                    <a:pt x="2178" y="416"/>
                  </a:cubicBezTo>
                  <a:cubicBezTo>
                    <a:pt x="2182" y="361"/>
                    <a:pt x="2184" y="306"/>
                    <a:pt x="2187" y="250"/>
                  </a:cubicBezTo>
                  <a:cubicBezTo>
                    <a:pt x="2191" y="167"/>
                    <a:pt x="2196" y="84"/>
                    <a:pt x="220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35"/>
            <p:cNvSpPr/>
            <p:nvPr/>
          </p:nvSpPr>
          <p:spPr>
            <a:xfrm>
              <a:off x="2878958" y="415845"/>
              <a:ext cx="644647" cy="384764"/>
            </a:xfrm>
            <a:custGeom>
              <a:rect b="b" l="l" r="r" t="t"/>
              <a:pathLst>
                <a:path extrusionOk="0" h="9693" w="16240">
                  <a:moveTo>
                    <a:pt x="16015" y="0"/>
                  </a:moveTo>
                  <a:cubicBezTo>
                    <a:pt x="16010" y="22"/>
                    <a:pt x="15994" y="43"/>
                    <a:pt x="15965" y="57"/>
                  </a:cubicBezTo>
                  <a:cubicBezTo>
                    <a:pt x="14749" y="672"/>
                    <a:pt x="13541" y="1304"/>
                    <a:pt x="12344" y="1955"/>
                  </a:cubicBezTo>
                  <a:cubicBezTo>
                    <a:pt x="10207" y="3115"/>
                    <a:pt x="8102" y="4334"/>
                    <a:pt x="6028" y="5603"/>
                  </a:cubicBezTo>
                  <a:cubicBezTo>
                    <a:pt x="3984" y="6854"/>
                    <a:pt x="1976" y="8156"/>
                    <a:pt x="0" y="9513"/>
                  </a:cubicBezTo>
                  <a:cubicBezTo>
                    <a:pt x="63" y="9572"/>
                    <a:pt x="127" y="9633"/>
                    <a:pt x="190" y="9693"/>
                  </a:cubicBezTo>
                  <a:cubicBezTo>
                    <a:pt x="436" y="9500"/>
                    <a:pt x="696" y="9328"/>
                    <a:pt x="953" y="9153"/>
                  </a:cubicBezTo>
                  <a:cubicBezTo>
                    <a:pt x="1233" y="8963"/>
                    <a:pt x="1515" y="8771"/>
                    <a:pt x="1799" y="8586"/>
                  </a:cubicBezTo>
                  <a:cubicBezTo>
                    <a:pt x="2378" y="8204"/>
                    <a:pt x="2958" y="7826"/>
                    <a:pt x="3541" y="7453"/>
                  </a:cubicBezTo>
                  <a:cubicBezTo>
                    <a:pt x="5602" y="6134"/>
                    <a:pt x="7696" y="4868"/>
                    <a:pt x="9818" y="3652"/>
                  </a:cubicBezTo>
                  <a:cubicBezTo>
                    <a:pt x="11930" y="2441"/>
                    <a:pt x="14072" y="1282"/>
                    <a:pt x="16240" y="176"/>
                  </a:cubicBezTo>
                  <a:cubicBezTo>
                    <a:pt x="16202" y="145"/>
                    <a:pt x="16163" y="115"/>
                    <a:pt x="16124" y="84"/>
                  </a:cubicBezTo>
                  <a:cubicBezTo>
                    <a:pt x="16089" y="54"/>
                    <a:pt x="16052" y="27"/>
                    <a:pt x="160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35"/>
            <p:cNvSpPr/>
            <p:nvPr/>
          </p:nvSpPr>
          <p:spPr>
            <a:xfrm>
              <a:off x="3484861" y="790605"/>
              <a:ext cx="32074" cy="24333"/>
            </a:xfrm>
            <a:custGeom>
              <a:rect b="b" l="l" r="r" t="t"/>
              <a:pathLst>
                <a:path extrusionOk="0" h="613" w="808">
                  <a:moveTo>
                    <a:pt x="354" y="1"/>
                  </a:moveTo>
                  <a:cubicBezTo>
                    <a:pt x="234" y="1"/>
                    <a:pt x="111" y="44"/>
                    <a:pt x="17" y="118"/>
                  </a:cubicBezTo>
                  <a:cubicBezTo>
                    <a:pt x="11" y="121"/>
                    <a:pt x="6" y="123"/>
                    <a:pt x="1" y="125"/>
                  </a:cubicBezTo>
                  <a:cubicBezTo>
                    <a:pt x="66" y="294"/>
                    <a:pt x="152" y="474"/>
                    <a:pt x="313" y="569"/>
                  </a:cubicBezTo>
                  <a:cubicBezTo>
                    <a:pt x="363" y="598"/>
                    <a:pt x="419" y="612"/>
                    <a:pt x="475" y="612"/>
                  </a:cubicBezTo>
                  <a:cubicBezTo>
                    <a:pt x="552" y="612"/>
                    <a:pt x="628" y="586"/>
                    <a:pt x="686" y="537"/>
                  </a:cubicBezTo>
                  <a:cubicBezTo>
                    <a:pt x="783" y="456"/>
                    <a:pt x="808" y="300"/>
                    <a:pt x="747" y="194"/>
                  </a:cubicBezTo>
                  <a:cubicBezTo>
                    <a:pt x="678" y="74"/>
                    <a:pt x="523" y="11"/>
                    <a:pt x="388" y="2"/>
                  </a:cubicBezTo>
                  <a:cubicBezTo>
                    <a:pt x="377" y="1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35"/>
            <p:cNvSpPr/>
            <p:nvPr/>
          </p:nvSpPr>
          <p:spPr>
            <a:xfrm>
              <a:off x="2581841" y="160010"/>
              <a:ext cx="926640" cy="380080"/>
            </a:xfrm>
            <a:custGeom>
              <a:rect b="b" l="l" r="r" t="t"/>
              <a:pathLst>
                <a:path extrusionOk="0" h="9575" w="23344">
                  <a:moveTo>
                    <a:pt x="14051" y="1"/>
                  </a:moveTo>
                  <a:cubicBezTo>
                    <a:pt x="13667" y="1"/>
                    <a:pt x="13282" y="44"/>
                    <a:pt x="12901" y="126"/>
                  </a:cubicBezTo>
                  <a:cubicBezTo>
                    <a:pt x="12030" y="315"/>
                    <a:pt x="11208" y="669"/>
                    <a:pt x="10406" y="1045"/>
                  </a:cubicBezTo>
                  <a:cubicBezTo>
                    <a:pt x="9556" y="1445"/>
                    <a:pt x="8723" y="1877"/>
                    <a:pt x="7893" y="2317"/>
                  </a:cubicBezTo>
                  <a:cubicBezTo>
                    <a:pt x="6220" y="3203"/>
                    <a:pt x="4546" y="4087"/>
                    <a:pt x="2878" y="4981"/>
                  </a:cubicBezTo>
                  <a:cubicBezTo>
                    <a:pt x="2465" y="5203"/>
                    <a:pt x="2052" y="5429"/>
                    <a:pt x="1644" y="5660"/>
                  </a:cubicBezTo>
                  <a:cubicBezTo>
                    <a:pt x="1284" y="5866"/>
                    <a:pt x="901" y="6065"/>
                    <a:pt x="600" y="6357"/>
                  </a:cubicBezTo>
                  <a:cubicBezTo>
                    <a:pt x="45" y="6897"/>
                    <a:pt x="0" y="7727"/>
                    <a:pt x="253" y="8425"/>
                  </a:cubicBezTo>
                  <a:cubicBezTo>
                    <a:pt x="413" y="8866"/>
                    <a:pt x="683" y="9236"/>
                    <a:pt x="996" y="9575"/>
                  </a:cubicBezTo>
                  <a:cubicBezTo>
                    <a:pt x="980" y="9384"/>
                    <a:pt x="1089" y="9195"/>
                    <a:pt x="1277" y="9106"/>
                  </a:cubicBezTo>
                  <a:cubicBezTo>
                    <a:pt x="1279" y="9032"/>
                    <a:pt x="1283" y="8962"/>
                    <a:pt x="1308" y="8889"/>
                  </a:cubicBezTo>
                  <a:cubicBezTo>
                    <a:pt x="1162" y="8842"/>
                    <a:pt x="1047" y="8725"/>
                    <a:pt x="1003" y="8575"/>
                  </a:cubicBezTo>
                  <a:cubicBezTo>
                    <a:pt x="950" y="8392"/>
                    <a:pt x="1024" y="8247"/>
                    <a:pt x="1120" y="8097"/>
                  </a:cubicBezTo>
                  <a:cubicBezTo>
                    <a:pt x="1153" y="8043"/>
                    <a:pt x="1123" y="8028"/>
                    <a:pt x="1091" y="7978"/>
                  </a:cubicBezTo>
                  <a:cubicBezTo>
                    <a:pt x="1065" y="7940"/>
                    <a:pt x="1043" y="7898"/>
                    <a:pt x="1029" y="7852"/>
                  </a:cubicBezTo>
                  <a:cubicBezTo>
                    <a:pt x="1003" y="7769"/>
                    <a:pt x="1001" y="7679"/>
                    <a:pt x="1026" y="7595"/>
                  </a:cubicBezTo>
                  <a:cubicBezTo>
                    <a:pt x="1061" y="7473"/>
                    <a:pt x="1151" y="7381"/>
                    <a:pt x="1263" y="7340"/>
                  </a:cubicBezTo>
                  <a:cubicBezTo>
                    <a:pt x="1204" y="7153"/>
                    <a:pt x="1297" y="6926"/>
                    <a:pt x="1470" y="6827"/>
                  </a:cubicBezTo>
                  <a:cubicBezTo>
                    <a:pt x="1497" y="6811"/>
                    <a:pt x="1527" y="6798"/>
                    <a:pt x="1557" y="6789"/>
                  </a:cubicBezTo>
                  <a:cubicBezTo>
                    <a:pt x="1579" y="6783"/>
                    <a:pt x="1618" y="6785"/>
                    <a:pt x="1637" y="6773"/>
                  </a:cubicBezTo>
                  <a:cubicBezTo>
                    <a:pt x="1669" y="6752"/>
                    <a:pt x="1672" y="6645"/>
                    <a:pt x="1688" y="6603"/>
                  </a:cubicBezTo>
                  <a:cubicBezTo>
                    <a:pt x="1730" y="6484"/>
                    <a:pt x="1809" y="6379"/>
                    <a:pt x="1925" y="6322"/>
                  </a:cubicBezTo>
                  <a:cubicBezTo>
                    <a:pt x="1978" y="6297"/>
                    <a:pt x="2038" y="6282"/>
                    <a:pt x="2098" y="6282"/>
                  </a:cubicBezTo>
                  <a:cubicBezTo>
                    <a:pt x="2154" y="6282"/>
                    <a:pt x="2211" y="6295"/>
                    <a:pt x="2260" y="6324"/>
                  </a:cubicBezTo>
                  <a:cubicBezTo>
                    <a:pt x="2267" y="6327"/>
                    <a:pt x="2299" y="6359"/>
                    <a:pt x="2314" y="6359"/>
                  </a:cubicBezTo>
                  <a:cubicBezTo>
                    <a:pt x="2314" y="6359"/>
                    <a:pt x="2315" y="6359"/>
                    <a:pt x="2316" y="6359"/>
                  </a:cubicBezTo>
                  <a:cubicBezTo>
                    <a:pt x="2336" y="6356"/>
                    <a:pt x="2373" y="6290"/>
                    <a:pt x="2389" y="6274"/>
                  </a:cubicBezTo>
                  <a:cubicBezTo>
                    <a:pt x="2435" y="6229"/>
                    <a:pt x="2491" y="6194"/>
                    <a:pt x="2552" y="6169"/>
                  </a:cubicBezTo>
                  <a:cubicBezTo>
                    <a:pt x="2605" y="6148"/>
                    <a:pt x="2661" y="6138"/>
                    <a:pt x="2717" y="6138"/>
                  </a:cubicBezTo>
                  <a:cubicBezTo>
                    <a:pt x="2878" y="6138"/>
                    <a:pt x="3034" y="6223"/>
                    <a:pt x="3101" y="6371"/>
                  </a:cubicBezTo>
                  <a:cubicBezTo>
                    <a:pt x="3136" y="6357"/>
                    <a:pt x="3174" y="6341"/>
                    <a:pt x="3209" y="6326"/>
                  </a:cubicBezTo>
                  <a:cubicBezTo>
                    <a:pt x="3109" y="6069"/>
                    <a:pt x="3161" y="5705"/>
                    <a:pt x="3433" y="5614"/>
                  </a:cubicBezTo>
                  <a:cubicBezTo>
                    <a:pt x="3402" y="5487"/>
                    <a:pt x="3432" y="5346"/>
                    <a:pt x="3521" y="5246"/>
                  </a:cubicBezTo>
                  <a:cubicBezTo>
                    <a:pt x="3599" y="5154"/>
                    <a:pt x="3713" y="5114"/>
                    <a:pt x="3829" y="5114"/>
                  </a:cubicBezTo>
                  <a:cubicBezTo>
                    <a:pt x="3846" y="5114"/>
                    <a:pt x="3864" y="5115"/>
                    <a:pt x="3881" y="5116"/>
                  </a:cubicBezTo>
                  <a:cubicBezTo>
                    <a:pt x="3905" y="4928"/>
                    <a:pt x="4067" y="4803"/>
                    <a:pt x="4247" y="4803"/>
                  </a:cubicBezTo>
                  <a:cubicBezTo>
                    <a:pt x="4289" y="4803"/>
                    <a:pt x="4333" y="4810"/>
                    <a:pt x="4376" y="4825"/>
                  </a:cubicBezTo>
                  <a:cubicBezTo>
                    <a:pt x="4424" y="4706"/>
                    <a:pt x="4521" y="4613"/>
                    <a:pt x="4654" y="4583"/>
                  </a:cubicBezTo>
                  <a:cubicBezTo>
                    <a:pt x="4678" y="4578"/>
                    <a:pt x="4704" y="4575"/>
                    <a:pt x="4729" y="4575"/>
                  </a:cubicBezTo>
                  <a:cubicBezTo>
                    <a:pt x="4837" y="4575"/>
                    <a:pt x="4947" y="4620"/>
                    <a:pt x="5022" y="4696"/>
                  </a:cubicBezTo>
                  <a:cubicBezTo>
                    <a:pt x="5102" y="4625"/>
                    <a:pt x="5201" y="4581"/>
                    <a:pt x="5308" y="4581"/>
                  </a:cubicBezTo>
                  <a:cubicBezTo>
                    <a:pt x="5342" y="4581"/>
                    <a:pt x="5378" y="4586"/>
                    <a:pt x="5414" y="4596"/>
                  </a:cubicBezTo>
                  <a:cubicBezTo>
                    <a:pt x="5552" y="4633"/>
                    <a:pt x="5651" y="4739"/>
                    <a:pt x="5695" y="4869"/>
                  </a:cubicBezTo>
                  <a:cubicBezTo>
                    <a:pt x="5749" y="4851"/>
                    <a:pt x="5807" y="4840"/>
                    <a:pt x="5865" y="4840"/>
                  </a:cubicBezTo>
                  <a:cubicBezTo>
                    <a:pt x="5840" y="4743"/>
                    <a:pt x="5860" y="4624"/>
                    <a:pt x="5890" y="4546"/>
                  </a:cubicBezTo>
                  <a:cubicBezTo>
                    <a:pt x="5923" y="4457"/>
                    <a:pt x="5989" y="4383"/>
                    <a:pt x="6073" y="4351"/>
                  </a:cubicBezTo>
                  <a:cubicBezTo>
                    <a:pt x="6095" y="4218"/>
                    <a:pt x="6127" y="4086"/>
                    <a:pt x="6230" y="3992"/>
                  </a:cubicBezTo>
                  <a:cubicBezTo>
                    <a:pt x="6297" y="3931"/>
                    <a:pt x="6377" y="3900"/>
                    <a:pt x="6459" y="3900"/>
                  </a:cubicBezTo>
                  <a:cubicBezTo>
                    <a:pt x="6469" y="3900"/>
                    <a:pt x="6479" y="3900"/>
                    <a:pt x="6489" y="3901"/>
                  </a:cubicBezTo>
                  <a:cubicBezTo>
                    <a:pt x="6538" y="3789"/>
                    <a:pt x="6598" y="3682"/>
                    <a:pt x="6704" y="3618"/>
                  </a:cubicBezTo>
                  <a:cubicBezTo>
                    <a:pt x="6764" y="3581"/>
                    <a:pt x="6826" y="3562"/>
                    <a:pt x="6887" y="3562"/>
                  </a:cubicBezTo>
                  <a:cubicBezTo>
                    <a:pt x="6911" y="3562"/>
                    <a:pt x="6935" y="3565"/>
                    <a:pt x="6958" y="3571"/>
                  </a:cubicBezTo>
                  <a:cubicBezTo>
                    <a:pt x="7009" y="3462"/>
                    <a:pt x="7121" y="3399"/>
                    <a:pt x="7238" y="3399"/>
                  </a:cubicBezTo>
                  <a:cubicBezTo>
                    <a:pt x="7271" y="3399"/>
                    <a:pt x="7305" y="3404"/>
                    <a:pt x="7337" y="3415"/>
                  </a:cubicBezTo>
                  <a:cubicBezTo>
                    <a:pt x="7394" y="3331"/>
                    <a:pt x="7491" y="3281"/>
                    <a:pt x="7601" y="3281"/>
                  </a:cubicBezTo>
                  <a:cubicBezTo>
                    <a:pt x="7608" y="3281"/>
                    <a:pt x="7614" y="3281"/>
                    <a:pt x="7621" y="3281"/>
                  </a:cubicBezTo>
                  <a:cubicBezTo>
                    <a:pt x="7651" y="3281"/>
                    <a:pt x="7679" y="3290"/>
                    <a:pt x="7707" y="3297"/>
                  </a:cubicBezTo>
                  <a:cubicBezTo>
                    <a:pt x="7750" y="3014"/>
                    <a:pt x="8006" y="2832"/>
                    <a:pt x="8264" y="2735"/>
                  </a:cubicBezTo>
                  <a:cubicBezTo>
                    <a:pt x="8437" y="2669"/>
                    <a:pt x="8622" y="2628"/>
                    <a:pt x="8786" y="2539"/>
                  </a:cubicBezTo>
                  <a:cubicBezTo>
                    <a:pt x="8943" y="2452"/>
                    <a:pt x="9059" y="2316"/>
                    <a:pt x="9189" y="2193"/>
                  </a:cubicBezTo>
                  <a:cubicBezTo>
                    <a:pt x="9291" y="2098"/>
                    <a:pt x="9402" y="2014"/>
                    <a:pt x="9536" y="1968"/>
                  </a:cubicBezTo>
                  <a:cubicBezTo>
                    <a:pt x="9679" y="1919"/>
                    <a:pt x="9838" y="1906"/>
                    <a:pt x="9988" y="1890"/>
                  </a:cubicBezTo>
                  <a:cubicBezTo>
                    <a:pt x="10144" y="1873"/>
                    <a:pt x="10295" y="1847"/>
                    <a:pt x="10433" y="1770"/>
                  </a:cubicBezTo>
                  <a:cubicBezTo>
                    <a:pt x="10551" y="1706"/>
                    <a:pt x="10658" y="1622"/>
                    <a:pt x="10765" y="1539"/>
                  </a:cubicBezTo>
                  <a:cubicBezTo>
                    <a:pt x="10968" y="1377"/>
                    <a:pt x="11178" y="1207"/>
                    <a:pt x="11442" y="1162"/>
                  </a:cubicBezTo>
                  <a:cubicBezTo>
                    <a:pt x="11500" y="1152"/>
                    <a:pt x="11559" y="1149"/>
                    <a:pt x="11617" y="1149"/>
                  </a:cubicBezTo>
                  <a:cubicBezTo>
                    <a:pt x="11694" y="1149"/>
                    <a:pt x="11771" y="1154"/>
                    <a:pt x="11848" y="1154"/>
                  </a:cubicBezTo>
                  <a:cubicBezTo>
                    <a:pt x="11882" y="1154"/>
                    <a:pt x="11917" y="1153"/>
                    <a:pt x="11951" y="1150"/>
                  </a:cubicBezTo>
                  <a:cubicBezTo>
                    <a:pt x="12108" y="1139"/>
                    <a:pt x="12245" y="1068"/>
                    <a:pt x="12372" y="982"/>
                  </a:cubicBezTo>
                  <a:cubicBezTo>
                    <a:pt x="12590" y="830"/>
                    <a:pt x="12844" y="560"/>
                    <a:pt x="13127" y="560"/>
                  </a:cubicBezTo>
                  <a:cubicBezTo>
                    <a:pt x="13136" y="560"/>
                    <a:pt x="13146" y="560"/>
                    <a:pt x="13155" y="561"/>
                  </a:cubicBezTo>
                  <a:cubicBezTo>
                    <a:pt x="13304" y="570"/>
                    <a:pt x="13414" y="697"/>
                    <a:pt x="13559" y="697"/>
                  </a:cubicBezTo>
                  <a:cubicBezTo>
                    <a:pt x="13574" y="697"/>
                    <a:pt x="13590" y="695"/>
                    <a:pt x="13606" y="692"/>
                  </a:cubicBezTo>
                  <a:cubicBezTo>
                    <a:pt x="13768" y="660"/>
                    <a:pt x="13895" y="537"/>
                    <a:pt x="14036" y="457"/>
                  </a:cubicBezTo>
                  <a:cubicBezTo>
                    <a:pt x="14131" y="402"/>
                    <a:pt x="14249" y="365"/>
                    <a:pt x="14362" y="365"/>
                  </a:cubicBezTo>
                  <a:cubicBezTo>
                    <a:pt x="14496" y="365"/>
                    <a:pt x="14623" y="417"/>
                    <a:pt x="14696" y="555"/>
                  </a:cubicBezTo>
                  <a:cubicBezTo>
                    <a:pt x="14722" y="604"/>
                    <a:pt x="14730" y="659"/>
                    <a:pt x="14726" y="714"/>
                  </a:cubicBezTo>
                  <a:cubicBezTo>
                    <a:pt x="14721" y="750"/>
                    <a:pt x="14712" y="785"/>
                    <a:pt x="14702" y="818"/>
                  </a:cubicBezTo>
                  <a:cubicBezTo>
                    <a:pt x="14690" y="862"/>
                    <a:pt x="14672" y="874"/>
                    <a:pt x="14713" y="894"/>
                  </a:cubicBezTo>
                  <a:cubicBezTo>
                    <a:pt x="14749" y="912"/>
                    <a:pt x="14827" y="905"/>
                    <a:pt x="14868" y="909"/>
                  </a:cubicBezTo>
                  <a:lnTo>
                    <a:pt x="15000" y="920"/>
                  </a:lnTo>
                  <a:cubicBezTo>
                    <a:pt x="15096" y="930"/>
                    <a:pt x="15193" y="936"/>
                    <a:pt x="15289" y="942"/>
                  </a:cubicBezTo>
                  <a:cubicBezTo>
                    <a:pt x="15327" y="945"/>
                    <a:pt x="15357" y="967"/>
                    <a:pt x="15369" y="1004"/>
                  </a:cubicBezTo>
                  <a:cubicBezTo>
                    <a:pt x="15407" y="1113"/>
                    <a:pt x="15355" y="1212"/>
                    <a:pt x="15290" y="1297"/>
                  </a:cubicBezTo>
                  <a:cubicBezTo>
                    <a:pt x="15232" y="1373"/>
                    <a:pt x="15076" y="1505"/>
                    <a:pt x="15226" y="1565"/>
                  </a:cubicBezTo>
                  <a:cubicBezTo>
                    <a:pt x="15265" y="1580"/>
                    <a:pt x="15305" y="1586"/>
                    <a:pt x="15346" y="1586"/>
                  </a:cubicBezTo>
                  <a:cubicBezTo>
                    <a:pt x="15472" y="1586"/>
                    <a:pt x="15605" y="1529"/>
                    <a:pt x="15721" y="1505"/>
                  </a:cubicBezTo>
                  <a:cubicBezTo>
                    <a:pt x="15788" y="1491"/>
                    <a:pt x="15857" y="1480"/>
                    <a:pt x="15926" y="1480"/>
                  </a:cubicBezTo>
                  <a:cubicBezTo>
                    <a:pt x="16010" y="1480"/>
                    <a:pt x="16093" y="1496"/>
                    <a:pt x="16169" y="1537"/>
                  </a:cubicBezTo>
                  <a:cubicBezTo>
                    <a:pt x="16287" y="1601"/>
                    <a:pt x="16382" y="1726"/>
                    <a:pt x="16382" y="1864"/>
                  </a:cubicBezTo>
                  <a:cubicBezTo>
                    <a:pt x="16382" y="1931"/>
                    <a:pt x="16359" y="1990"/>
                    <a:pt x="16330" y="2049"/>
                  </a:cubicBezTo>
                  <a:cubicBezTo>
                    <a:pt x="16315" y="2080"/>
                    <a:pt x="16242" y="2172"/>
                    <a:pt x="16260" y="2203"/>
                  </a:cubicBezTo>
                  <a:cubicBezTo>
                    <a:pt x="16284" y="2240"/>
                    <a:pt x="16415" y="2240"/>
                    <a:pt x="16450" y="2242"/>
                  </a:cubicBezTo>
                  <a:cubicBezTo>
                    <a:pt x="16480" y="2243"/>
                    <a:pt x="16511" y="2243"/>
                    <a:pt x="16542" y="2243"/>
                  </a:cubicBezTo>
                  <a:cubicBezTo>
                    <a:pt x="16573" y="2243"/>
                    <a:pt x="16604" y="2243"/>
                    <a:pt x="16634" y="2243"/>
                  </a:cubicBezTo>
                  <a:cubicBezTo>
                    <a:pt x="16757" y="2243"/>
                    <a:pt x="16885" y="2248"/>
                    <a:pt x="16995" y="2308"/>
                  </a:cubicBezTo>
                  <a:cubicBezTo>
                    <a:pt x="17122" y="2379"/>
                    <a:pt x="17164" y="2494"/>
                    <a:pt x="17210" y="2623"/>
                  </a:cubicBezTo>
                  <a:cubicBezTo>
                    <a:pt x="17239" y="2700"/>
                    <a:pt x="17299" y="2755"/>
                    <a:pt x="17372" y="2791"/>
                  </a:cubicBezTo>
                  <a:cubicBezTo>
                    <a:pt x="17373" y="2791"/>
                    <a:pt x="17373" y="2792"/>
                    <a:pt x="17374" y="2792"/>
                  </a:cubicBezTo>
                  <a:cubicBezTo>
                    <a:pt x="17444" y="2826"/>
                    <a:pt x="17523" y="2842"/>
                    <a:pt x="17596" y="2842"/>
                  </a:cubicBezTo>
                  <a:cubicBezTo>
                    <a:pt x="17600" y="2842"/>
                    <a:pt x="17605" y="2842"/>
                    <a:pt x="17609" y="2842"/>
                  </a:cubicBezTo>
                  <a:cubicBezTo>
                    <a:pt x="17624" y="2842"/>
                    <a:pt x="17635" y="2844"/>
                    <a:pt x="17646" y="2848"/>
                  </a:cubicBezTo>
                  <a:cubicBezTo>
                    <a:pt x="17738" y="2843"/>
                    <a:pt x="17823" y="2813"/>
                    <a:pt x="17919" y="2801"/>
                  </a:cubicBezTo>
                  <a:cubicBezTo>
                    <a:pt x="17936" y="2799"/>
                    <a:pt x="17952" y="2798"/>
                    <a:pt x="17968" y="2798"/>
                  </a:cubicBezTo>
                  <a:cubicBezTo>
                    <a:pt x="18152" y="2798"/>
                    <a:pt x="18255" y="2932"/>
                    <a:pt x="18271" y="3117"/>
                  </a:cubicBezTo>
                  <a:cubicBezTo>
                    <a:pt x="18276" y="3181"/>
                    <a:pt x="18258" y="3291"/>
                    <a:pt x="18302" y="3343"/>
                  </a:cubicBezTo>
                  <a:cubicBezTo>
                    <a:pt x="18334" y="3380"/>
                    <a:pt x="18392" y="3390"/>
                    <a:pt x="18452" y="3390"/>
                  </a:cubicBezTo>
                  <a:cubicBezTo>
                    <a:pt x="18512" y="3390"/>
                    <a:pt x="18575" y="3380"/>
                    <a:pt x="18619" y="3380"/>
                  </a:cubicBezTo>
                  <a:cubicBezTo>
                    <a:pt x="18620" y="3380"/>
                    <a:pt x="18621" y="3380"/>
                    <a:pt x="18623" y="3380"/>
                  </a:cubicBezTo>
                  <a:cubicBezTo>
                    <a:pt x="18804" y="3380"/>
                    <a:pt x="19002" y="3440"/>
                    <a:pt x="19066" y="3629"/>
                  </a:cubicBezTo>
                  <a:cubicBezTo>
                    <a:pt x="19098" y="3723"/>
                    <a:pt x="19088" y="3821"/>
                    <a:pt x="19070" y="3916"/>
                  </a:cubicBezTo>
                  <a:cubicBezTo>
                    <a:pt x="19055" y="3995"/>
                    <a:pt x="18988" y="4119"/>
                    <a:pt x="19083" y="4164"/>
                  </a:cubicBezTo>
                  <a:cubicBezTo>
                    <a:pt x="19147" y="4195"/>
                    <a:pt x="19224" y="4198"/>
                    <a:pt x="19301" y="4198"/>
                  </a:cubicBezTo>
                  <a:cubicBezTo>
                    <a:pt x="19313" y="4198"/>
                    <a:pt x="19325" y="4198"/>
                    <a:pt x="19338" y="4198"/>
                  </a:cubicBezTo>
                  <a:cubicBezTo>
                    <a:pt x="19377" y="4198"/>
                    <a:pt x="19415" y="4198"/>
                    <a:pt x="19451" y="4203"/>
                  </a:cubicBezTo>
                  <a:cubicBezTo>
                    <a:pt x="19531" y="4213"/>
                    <a:pt x="19611" y="4239"/>
                    <a:pt x="19679" y="4286"/>
                  </a:cubicBezTo>
                  <a:cubicBezTo>
                    <a:pt x="19749" y="4335"/>
                    <a:pt x="19806" y="4409"/>
                    <a:pt x="19822" y="4497"/>
                  </a:cubicBezTo>
                  <a:cubicBezTo>
                    <a:pt x="19836" y="4570"/>
                    <a:pt x="19779" y="4711"/>
                    <a:pt x="19848" y="4750"/>
                  </a:cubicBezTo>
                  <a:cubicBezTo>
                    <a:pt x="19904" y="4781"/>
                    <a:pt x="19981" y="4786"/>
                    <a:pt x="20057" y="4786"/>
                  </a:cubicBezTo>
                  <a:cubicBezTo>
                    <a:pt x="20100" y="4786"/>
                    <a:pt x="20142" y="4784"/>
                    <a:pt x="20180" y="4784"/>
                  </a:cubicBezTo>
                  <a:cubicBezTo>
                    <a:pt x="20193" y="4784"/>
                    <a:pt x="20206" y="4785"/>
                    <a:pt x="20218" y="4785"/>
                  </a:cubicBezTo>
                  <a:cubicBezTo>
                    <a:pt x="20307" y="4789"/>
                    <a:pt x="20398" y="4799"/>
                    <a:pt x="20483" y="4825"/>
                  </a:cubicBezTo>
                  <a:cubicBezTo>
                    <a:pt x="20666" y="4879"/>
                    <a:pt x="20810" y="5008"/>
                    <a:pt x="20855" y="5200"/>
                  </a:cubicBezTo>
                  <a:cubicBezTo>
                    <a:pt x="20899" y="5389"/>
                    <a:pt x="20845" y="5586"/>
                    <a:pt x="20768" y="5762"/>
                  </a:cubicBezTo>
                  <a:cubicBezTo>
                    <a:pt x="21351" y="5941"/>
                    <a:pt x="21795" y="6467"/>
                    <a:pt x="21840" y="7091"/>
                  </a:cubicBezTo>
                  <a:cubicBezTo>
                    <a:pt x="22340" y="6831"/>
                    <a:pt x="22840" y="6572"/>
                    <a:pt x="23344" y="6317"/>
                  </a:cubicBezTo>
                  <a:cubicBezTo>
                    <a:pt x="23170" y="6181"/>
                    <a:pt x="22996" y="6043"/>
                    <a:pt x="22824" y="5905"/>
                  </a:cubicBezTo>
                  <a:cubicBezTo>
                    <a:pt x="22502" y="5644"/>
                    <a:pt x="22180" y="5383"/>
                    <a:pt x="21864" y="5117"/>
                  </a:cubicBezTo>
                  <a:cubicBezTo>
                    <a:pt x="20779" y="4232"/>
                    <a:pt x="19466" y="3041"/>
                    <a:pt x="18422" y="2109"/>
                  </a:cubicBezTo>
                  <a:cubicBezTo>
                    <a:pt x="17509" y="1294"/>
                    <a:pt x="16524" y="484"/>
                    <a:pt x="15321" y="165"/>
                  </a:cubicBezTo>
                  <a:cubicBezTo>
                    <a:pt x="14902" y="54"/>
                    <a:pt x="14477" y="1"/>
                    <a:pt x="140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35"/>
            <p:cNvSpPr/>
            <p:nvPr/>
          </p:nvSpPr>
          <p:spPr>
            <a:xfrm>
              <a:off x="3444491" y="668066"/>
              <a:ext cx="48825" cy="43704"/>
            </a:xfrm>
            <a:custGeom>
              <a:rect b="b" l="l" r="r" t="t"/>
              <a:pathLst>
                <a:path extrusionOk="0" h="1101" w="1230">
                  <a:moveTo>
                    <a:pt x="801" y="0"/>
                  </a:moveTo>
                  <a:cubicBezTo>
                    <a:pt x="797" y="0"/>
                    <a:pt x="793" y="0"/>
                    <a:pt x="789" y="1"/>
                  </a:cubicBezTo>
                  <a:cubicBezTo>
                    <a:pt x="737" y="9"/>
                    <a:pt x="713" y="70"/>
                    <a:pt x="701" y="115"/>
                  </a:cubicBezTo>
                  <a:cubicBezTo>
                    <a:pt x="672" y="216"/>
                    <a:pt x="703" y="297"/>
                    <a:pt x="731" y="395"/>
                  </a:cubicBezTo>
                  <a:cubicBezTo>
                    <a:pt x="747" y="449"/>
                    <a:pt x="708" y="481"/>
                    <a:pt x="666" y="481"/>
                  </a:cubicBezTo>
                  <a:cubicBezTo>
                    <a:pt x="642" y="481"/>
                    <a:pt x="617" y="471"/>
                    <a:pt x="601" y="448"/>
                  </a:cubicBezTo>
                  <a:lnTo>
                    <a:pt x="598" y="450"/>
                  </a:lnTo>
                  <a:cubicBezTo>
                    <a:pt x="583" y="429"/>
                    <a:pt x="571" y="406"/>
                    <a:pt x="561" y="380"/>
                  </a:cubicBezTo>
                  <a:cubicBezTo>
                    <a:pt x="528" y="335"/>
                    <a:pt x="479" y="296"/>
                    <a:pt x="433" y="286"/>
                  </a:cubicBezTo>
                  <a:cubicBezTo>
                    <a:pt x="425" y="285"/>
                    <a:pt x="418" y="284"/>
                    <a:pt x="411" y="284"/>
                  </a:cubicBezTo>
                  <a:cubicBezTo>
                    <a:pt x="354" y="284"/>
                    <a:pt x="322" y="333"/>
                    <a:pt x="308" y="387"/>
                  </a:cubicBezTo>
                  <a:cubicBezTo>
                    <a:pt x="294" y="440"/>
                    <a:pt x="294" y="496"/>
                    <a:pt x="310" y="548"/>
                  </a:cubicBezTo>
                  <a:cubicBezTo>
                    <a:pt x="325" y="604"/>
                    <a:pt x="358" y="629"/>
                    <a:pt x="394" y="672"/>
                  </a:cubicBezTo>
                  <a:cubicBezTo>
                    <a:pt x="434" y="718"/>
                    <a:pt x="406" y="812"/>
                    <a:pt x="344" y="812"/>
                  </a:cubicBezTo>
                  <a:cubicBezTo>
                    <a:pt x="335" y="812"/>
                    <a:pt x="326" y="810"/>
                    <a:pt x="316" y="806"/>
                  </a:cubicBezTo>
                  <a:cubicBezTo>
                    <a:pt x="285" y="793"/>
                    <a:pt x="244" y="786"/>
                    <a:pt x="203" y="786"/>
                  </a:cubicBezTo>
                  <a:cubicBezTo>
                    <a:pt x="147" y="786"/>
                    <a:pt x="89" y="800"/>
                    <a:pt x="56" y="833"/>
                  </a:cubicBezTo>
                  <a:cubicBezTo>
                    <a:pt x="0" y="891"/>
                    <a:pt x="26" y="935"/>
                    <a:pt x="88" y="965"/>
                  </a:cubicBezTo>
                  <a:cubicBezTo>
                    <a:pt x="248" y="1046"/>
                    <a:pt x="428" y="1101"/>
                    <a:pt x="607" y="1101"/>
                  </a:cubicBezTo>
                  <a:cubicBezTo>
                    <a:pt x="685" y="1101"/>
                    <a:pt x="763" y="1091"/>
                    <a:pt x="839" y="1068"/>
                  </a:cubicBezTo>
                  <a:cubicBezTo>
                    <a:pt x="1062" y="1000"/>
                    <a:pt x="1229" y="824"/>
                    <a:pt x="1171" y="579"/>
                  </a:cubicBezTo>
                  <a:cubicBezTo>
                    <a:pt x="1146" y="479"/>
                    <a:pt x="1106" y="381"/>
                    <a:pt x="1061" y="291"/>
                  </a:cubicBezTo>
                  <a:cubicBezTo>
                    <a:pt x="1019" y="205"/>
                    <a:pt x="972" y="104"/>
                    <a:pt x="898" y="44"/>
                  </a:cubicBezTo>
                  <a:cubicBezTo>
                    <a:pt x="872" y="23"/>
                    <a:pt x="836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35"/>
            <p:cNvSpPr/>
            <p:nvPr/>
          </p:nvSpPr>
          <p:spPr>
            <a:xfrm>
              <a:off x="3392412" y="619519"/>
              <a:ext cx="91537" cy="76056"/>
            </a:xfrm>
            <a:custGeom>
              <a:rect b="b" l="l" r="r" t="t"/>
              <a:pathLst>
                <a:path extrusionOk="0" h="1916" w="2306">
                  <a:moveTo>
                    <a:pt x="2294" y="0"/>
                  </a:moveTo>
                  <a:cubicBezTo>
                    <a:pt x="2239" y="41"/>
                    <a:pt x="2180" y="74"/>
                    <a:pt x="2118" y="102"/>
                  </a:cubicBezTo>
                  <a:cubicBezTo>
                    <a:pt x="1774" y="257"/>
                    <a:pt x="1400" y="333"/>
                    <a:pt x="1057" y="493"/>
                  </a:cubicBezTo>
                  <a:cubicBezTo>
                    <a:pt x="495" y="754"/>
                    <a:pt x="98" y="1305"/>
                    <a:pt x="0" y="1916"/>
                  </a:cubicBezTo>
                  <a:cubicBezTo>
                    <a:pt x="136" y="1762"/>
                    <a:pt x="275" y="1614"/>
                    <a:pt x="466" y="1509"/>
                  </a:cubicBezTo>
                  <a:cubicBezTo>
                    <a:pt x="624" y="1422"/>
                    <a:pt x="795" y="1358"/>
                    <a:pt x="955" y="1270"/>
                  </a:cubicBezTo>
                  <a:cubicBezTo>
                    <a:pt x="1119" y="1180"/>
                    <a:pt x="1258" y="1062"/>
                    <a:pt x="1396" y="936"/>
                  </a:cubicBezTo>
                  <a:cubicBezTo>
                    <a:pt x="1660" y="688"/>
                    <a:pt x="1911" y="451"/>
                    <a:pt x="2221" y="259"/>
                  </a:cubicBezTo>
                  <a:cubicBezTo>
                    <a:pt x="2238" y="248"/>
                    <a:pt x="2259" y="236"/>
                    <a:pt x="2277" y="223"/>
                  </a:cubicBezTo>
                  <a:cubicBezTo>
                    <a:pt x="2277" y="213"/>
                    <a:pt x="2277" y="201"/>
                    <a:pt x="2279" y="189"/>
                  </a:cubicBezTo>
                  <a:cubicBezTo>
                    <a:pt x="2281" y="172"/>
                    <a:pt x="2285" y="156"/>
                    <a:pt x="2290" y="137"/>
                  </a:cubicBezTo>
                  <a:cubicBezTo>
                    <a:pt x="2294" y="120"/>
                    <a:pt x="2300" y="104"/>
                    <a:pt x="2303" y="87"/>
                  </a:cubicBezTo>
                  <a:lnTo>
                    <a:pt x="2303" y="84"/>
                  </a:lnTo>
                  <a:cubicBezTo>
                    <a:pt x="2305" y="83"/>
                    <a:pt x="2305" y="79"/>
                    <a:pt x="2305" y="77"/>
                  </a:cubicBezTo>
                  <a:cubicBezTo>
                    <a:pt x="2306" y="69"/>
                    <a:pt x="2306" y="62"/>
                    <a:pt x="2306" y="54"/>
                  </a:cubicBezTo>
                  <a:cubicBezTo>
                    <a:pt x="2306" y="50"/>
                    <a:pt x="2306" y="46"/>
                    <a:pt x="2305" y="42"/>
                  </a:cubicBezTo>
                  <a:cubicBezTo>
                    <a:pt x="2305" y="40"/>
                    <a:pt x="2305" y="39"/>
                    <a:pt x="2306" y="39"/>
                  </a:cubicBezTo>
                  <a:cubicBezTo>
                    <a:pt x="2305" y="35"/>
                    <a:pt x="2305" y="31"/>
                    <a:pt x="2302" y="27"/>
                  </a:cubicBezTo>
                  <a:cubicBezTo>
                    <a:pt x="2301" y="22"/>
                    <a:pt x="2300" y="16"/>
                    <a:pt x="2299" y="10"/>
                  </a:cubicBezTo>
                  <a:cubicBezTo>
                    <a:pt x="2297" y="7"/>
                    <a:pt x="2296" y="5"/>
                    <a:pt x="22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35"/>
            <p:cNvSpPr/>
            <p:nvPr/>
          </p:nvSpPr>
          <p:spPr>
            <a:xfrm>
              <a:off x="3307584" y="583715"/>
              <a:ext cx="184621" cy="151198"/>
            </a:xfrm>
            <a:custGeom>
              <a:rect b="b" l="l" r="r" t="t"/>
              <a:pathLst>
                <a:path extrusionOk="0" h="3809" w="4651">
                  <a:moveTo>
                    <a:pt x="3289" y="1"/>
                  </a:moveTo>
                  <a:cubicBezTo>
                    <a:pt x="3045" y="1"/>
                    <a:pt x="2800" y="36"/>
                    <a:pt x="2562" y="91"/>
                  </a:cubicBezTo>
                  <a:cubicBezTo>
                    <a:pt x="1924" y="240"/>
                    <a:pt x="1314" y="547"/>
                    <a:pt x="854" y="1016"/>
                  </a:cubicBezTo>
                  <a:cubicBezTo>
                    <a:pt x="628" y="1245"/>
                    <a:pt x="443" y="1510"/>
                    <a:pt x="305" y="1799"/>
                  </a:cubicBezTo>
                  <a:cubicBezTo>
                    <a:pt x="170" y="2088"/>
                    <a:pt x="106" y="2384"/>
                    <a:pt x="40" y="2693"/>
                  </a:cubicBezTo>
                  <a:cubicBezTo>
                    <a:pt x="33" y="2720"/>
                    <a:pt x="18" y="2735"/>
                    <a:pt x="0" y="2742"/>
                  </a:cubicBezTo>
                  <a:cubicBezTo>
                    <a:pt x="16" y="2756"/>
                    <a:pt x="29" y="2771"/>
                    <a:pt x="45" y="2785"/>
                  </a:cubicBezTo>
                  <a:cubicBezTo>
                    <a:pt x="409" y="3130"/>
                    <a:pt x="778" y="3471"/>
                    <a:pt x="1149" y="3808"/>
                  </a:cubicBezTo>
                  <a:cubicBezTo>
                    <a:pt x="1257" y="3530"/>
                    <a:pt x="1576" y="3390"/>
                    <a:pt x="1788" y="3198"/>
                  </a:cubicBezTo>
                  <a:cubicBezTo>
                    <a:pt x="1858" y="3135"/>
                    <a:pt x="1921" y="3068"/>
                    <a:pt x="1981" y="3000"/>
                  </a:cubicBezTo>
                  <a:cubicBezTo>
                    <a:pt x="1955" y="2986"/>
                    <a:pt x="1936" y="2962"/>
                    <a:pt x="1939" y="2922"/>
                  </a:cubicBezTo>
                  <a:cubicBezTo>
                    <a:pt x="2006" y="2276"/>
                    <a:pt x="2371" y="1700"/>
                    <a:pt x="2920" y="1354"/>
                  </a:cubicBezTo>
                  <a:cubicBezTo>
                    <a:pt x="3207" y="1173"/>
                    <a:pt x="3536" y="1079"/>
                    <a:pt x="3853" y="965"/>
                  </a:cubicBezTo>
                  <a:cubicBezTo>
                    <a:pt x="4064" y="890"/>
                    <a:pt x="4650" y="710"/>
                    <a:pt x="4401" y="390"/>
                  </a:cubicBezTo>
                  <a:cubicBezTo>
                    <a:pt x="4209" y="142"/>
                    <a:pt x="3817" y="43"/>
                    <a:pt x="3522" y="12"/>
                  </a:cubicBezTo>
                  <a:cubicBezTo>
                    <a:pt x="3445" y="4"/>
                    <a:pt x="3367" y="1"/>
                    <a:pt x="32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35"/>
            <p:cNvSpPr/>
            <p:nvPr/>
          </p:nvSpPr>
          <p:spPr>
            <a:xfrm>
              <a:off x="3214856" y="475863"/>
              <a:ext cx="226976" cy="170728"/>
            </a:xfrm>
            <a:custGeom>
              <a:rect b="b" l="l" r="r" t="t"/>
              <a:pathLst>
                <a:path extrusionOk="0" h="4301" w="5718">
                  <a:moveTo>
                    <a:pt x="5644" y="0"/>
                  </a:moveTo>
                  <a:cubicBezTo>
                    <a:pt x="5191" y="240"/>
                    <a:pt x="4739" y="484"/>
                    <a:pt x="4288" y="727"/>
                  </a:cubicBezTo>
                  <a:cubicBezTo>
                    <a:pt x="2845" y="1514"/>
                    <a:pt x="1417" y="2323"/>
                    <a:pt x="0" y="3155"/>
                  </a:cubicBezTo>
                  <a:cubicBezTo>
                    <a:pt x="383" y="3536"/>
                    <a:pt x="764" y="3920"/>
                    <a:pt x="1146" y="4301"/>
                  </a:cubicBezTo>
                  <a:cubicBezTo>
                    <a:pt x="1125" y="4108"/>
                    <a:pt x="1163" y="3899"/>
                    <a:pt x="1210" y="3718"/>
                  </a:cubicBezTo>
                  <a:cubicBezTo>
                    <a:pt x="1270" y="3493"/>
                    <a:pt x="1367" y="3277"/>
                    <a:pt x="1489" y="3079"/>
                  </a:cubicBezTo>
                  <a:cubicBezTo>
                    <a:pt x="1701" y="2745"/>
                    <a:pt x="1986" y="2461"/>
                    <a:pt x="2304" y="2228"/>
                  </a:cubicBezTo>
                  <a:cubicBezTo>
                    <a:pt x="2643" y="1977"/>
                    <a:pt x="3033" y="1760"/>
                    <a:pt x="3447" y="1665"/>
                  </a:cubicBezTo>
                  <a:cubicBezTo>
                    <a:pt x="3583" y="1633"/>
                    <a:pt x="3722" y="1616"/>
                    <a:pt x="3860" y="1616"/>
                  </a:cubicBezTo>
                  <a:cubicBezTo>
                    <a:pt x="4080" y="1616"/>
                    <a:pt x="4298" y="1659"/>
                    <a:pt x="4499" y="1757"/>
                  </a:cubicBezTo>
                  <a:cubicBezTo>
                    <a:pt x="4492" y="1447"/>
                    <a:pt x="4696" y="1133"/>
                    <a:pt x="4872" y="893"/>
                  </a:cubicBezTo>
                  <a:cubicBezTo>
                    <a:pt x="5051" y="646"/>
                    <a:pt x="5268" y="429"/>
                    <a:pt x="5520" y="259"/>
                  </a:cubicBezTo>
                  <a:cubicBezTo>
                    <a:pt x="5585" y="214"/>
                    <a:pt x="5652" y="175"/>
                    <a:pt x="5718" y="140"/>
                  </a:cubicBezTo>
                  <a:lnTo>
                    <a:pt x="5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35"/>
            <p:cNvSpPr/>
            <p:nvPr/>
          </p:nvSpPr>
          <p:spPr>
            <a:xfrm>
              <a:off x="3063658" y="392504"/>
              <a:ext cx="376666" cy="229000"/>
            </a:xfrm>
            <a:custGeom>
              <a:rect b="b" l="l" r="r" t="t"/>
              <a:pathLst>
                <a:path extrusionOk="0" h="5769" w="9489">
                  <a:moveTo>
                    <a:pt x="7360" y="727"/>
                  </a:moveTo>
                  <a:cubicBezTo>
                    <a:pt x="7372" y="727"/>
                    <a:pt x="7383" y="729"/>
                    <a:pt x="7396" y="731"/>
                  </a:cubicBezTo>
                  <a:cubicBezTo>
                    <a:pt x="7416" y="738"/>
                    <a:pt x="7432" y="746"/>
                    <a:pt x="7448" y="761"/>
                  </a:cubicBezTo>
                  <a:cubicBezTo>
                    <a:pt x="7463" y="776"/>
                    <a:pt x="7473" y="793"/>
                    <a:pt x="7478" y="813"/>
                  </a:cubicBezTo>
                  <a:cubicBezTo>
                    <a:pt x="7484" y="835"/>
                    <a:pt x="7484" y="856"/>
                    <a:pt x="7478" y="877"/>
                  </a:cubicBezTo>
                  <a:cubicBezTo>
                    <a:pt x="7473" y="897"/>
                    <a:pt x="7463" y="915"/>
                    <a:pt x="7448" y="929"/>
                  </a:cubicBezTo>
                  <a:cubicBezTo>
                    <a:pt x="7438" y="937"/>
                    <a:pt x="7428" y="946"/>
                    <a:pt x="7417" y="952"/>
                  </a:cubicBezTo>
                  <a:cubicBezTo>
                    <a:pt x="7415" y="953"/>
                    <a:pt x="7412" y="954"/>
                    <a:pt x="7407" y="955"/>
                  </a:cubicBezTo>
                  <a:cubicBezTo>
                    <a:pt x="7392" y="962"/>
                    <a:pt x="7380" y="968"/>
                    <a:pt x="7365" y="970"/>
                  </a:cubicBezTo>
                  <a:cubicBezTo>
                    <a:pt x="7352" y="974"/>
                    <a:pt x="7338" y="976"/>
                    <a:pt x="7326" y="980"/>
                  </a:cubicBezTo>
                  <a:lnTo>
                    <a:pt x="7248" y="999"/>
                  </a:lnTo>
                  <a:cubicBezTo>
                    <a:pt x="7238" y="1000"/>
                    <a:pt x="7229" y="1001"/>
                    <a:pt x="7220" y="1001"/>
                  </a:cubicBezTo>
                  <a:cubicBezTo>
                    <a:pt x="7198" y="1001"/>
                    <a:pt x="7178" y="996"/>
                    <a:pt x="7157" y="985"/>
                  </a:cubicBezTo>
                  <a:cubicBezTo>
                    <a:pt x="7130" y="970"/>
                    <a:pt x="7114" y="943"/>
                    <a:pt x="7103" y="915"/>
                  </a:cubicBezTo>
                  <a:cubicBezTo>
                    <a:pt x="7099" y="900"/>
                    <a:pt x="7098" y="884"/>
                    <a:pt x="7102" y="868"/>
                  </a:cubicBezTo>
                  <a:cubicBezTo>
                    <a:pt x="7103" y="853"/>
                    <a:pt x="7107" y="838"/>
                    <a:pt x="7115" y="824"/>
                  </a:cubicBezTo>
                  <a:cubicBezTo>
                    <a:pt x="7130" y="798"/>
                    <a:pt x="7156" y="778"/>
                    <a:pt x="7186" y="770"/>
                  </a:cubicBezTo>
                  <a:cubicBezTo>
                    <a:pt x="7212" y="762"/>
                    <a:pt x="7238" y="755"/>
                    <a:pt x="7262" y="746"/>
                  </a:cubicBezTo>
                  <a:cubicBezTo>
                    <a:pt x="7275" y="742"/>
                    <a:pt x="7288" y="740"/>
                    <a:pt x="7301" y="735"/>
                  </a:cubicBezTo>
                  <a:cubicBezTo>
                    <a:pt x="7317" y="731"/>
                    <a:pt x="7333" y="729"/>
                    <a:pt x="7349" y="728"/>
                  </a:cubicBezTo>
                  <a:cubicBezTo>
                    <a:pt x="7353" y="727"/>
                    <a:pt x="7356" y="727"/>
                    <a:pt x="7360" y="727"/>
                  </a:cubicBezTo>
                  <a:close/>
                  <a:moveTo>
                    <a:pt x="8262" y="743"/>
                  </a:moveTo>
                  <a:cubicBezTo>
                    <a:pt x="8271" y="743"/>
                    <a:pt x="8281" y="745"/>
                    <a:pt x="8290" y="748"/>
                  </a:cubicBezTo>
                  <a:lnTo>
                    <a:pt x="8380" y="783"/>
                  </a:lnTo>
                  <a:cubicBezTo>
                    <a:pt x="8395" y="788"/>
                    <a:pt x="8408" y="793"/>
                    <a:pt x="8423" y="800"/>
                  </a:cubicBezTo>
                  <a:cubicBezTo>
                    <a:pt x="8438" y="807"/>
                    <a:pt x="8455" y="813"/>
                    <a:pt x="8473" y="820"/>
                  </a:cubicBezTo>
                  <a:cubicBezTo>
                    <a:pt x="8483" y="828"/>
                    <a:pt x="8495" y="835"/>
                    <a:pt x="8504" y="844"/>
                  </a:cubicBezTo>
                  <a:cubicBezTo>
                    <a:pt x="8522" y="861"/>
                    <a:pt x="8528" y="880"/>
                    <a:pt x="8537" y="903"/>
                  </a:cubicBezTo>
                  <a:cubicBezTo>
                    <a:pt x="8541" y="922"/>
                    <a:pt x="8541" y="943"/>
                    <a:pt x="8536" y="965"/>
                  </a:cubicBezTo>
                  <a:cubicBezTo>
                    <a:pt x="8532" y="976"/>
                    <a:pt x="8528" y="984"/>
                    <a:pt x="8525" y="994"/>
                  </a:cubicBezTo>
                  <a:cubicBezTo>
                    <a:pt x="8516" y="1008"/>
                    <a:pt x="8506" y="1019"/>
                    <a:pt x="8494" y="1028"/>
                  </a:cubicBezTo>
                  <a:cubicBezTo>
                    <a:pt x="8483" y="1038"/>
                    <a:pt x="8469" y="1045"/>
                    <a:pt x="8453" y="1049"/>
                  </a:cubicBezTo>
                  <a:cubicBezTo>
                    <a:pt x="8442" y="1053"/>
                    <a:pt x="8431" y="1055"/>
                    <a:pt x="8419" y="1055"/>
                  </a:cubicBezTo>
                  <a:cubicBezTo>
                    <a:pt x="8403" y="1055"/>
                    <a:pt x="8387" y="1051"/>
                    <a:pt x="8373" y="1046"/>
                  </a:cubicBezTo>
                  <a:cubicBezTo>
                    <a:pt x="8357" y="1041"/>
                    <a:pt x="8339" y="1033"/>
                    <a:pt x="8326" y="1026"/>
                  </a:cubicBezTo>
                  <a:cubicBezTo>
                    <a:pt x="8311" y="1019"/>
                    <a:pt x="8298" y="1012"/>
                    <a:pt x="8284" y="1007"/>
                  </a:cubicBezTo>
                  <a:lnTo>
                    <a:pt x="8199" y="967"/>
                  </a:lnTo>
                  <a:cubicBezTo>
                    <a:pt x="8171" y="954"/>
                    <a:pt x="8152" y="922"/>
                    <a:pt x="8144" y="895"/>
                  </a:cubicBezTo>
                  <a:cubicBezTo>
                    <a:pt x="8138" y="880"/>
                    <a:pt x="8136" y="863"/>
                    <a:pt x="8141" y="848"/>
                  </a:cubicBezTo>
                  <a:cubicBezTo>
                    <a:pt x="8141" y="837"/>
                    <a:pt x="8144" y="827"/>
                    <a:pt x="8150" y="817"/>
                  </a:cubicBezTo>
                  <a:cubicBezTo>
                    <a:pt x="8154" y="803"/>
                    <a:pt x="8162" y="790"/>
                    <a:pt x="8175" y="778"/>
                  </a:cubicBezTo>
                  <a:cubicBezTo>
                    <a:pt x="8182" y="771"/>
                    <a:pt x="8189" y="765"/>
                    <a:pt x="8199" y="760"/>
                  </a:cubicBezTo>
                  <a:cubicBezTo>
                    <a:pt x="8212" y="751"/>
                    <a:pt x="8228" y="746"/>
                    <a:pt x="8244" y="745"/>
                  </a:cubicBezTo>
                  <a:cubicBezTo>
                    <a:pt x="8250" y="744"/>
                    <a:pt x="8256" y="743"/>
                    <a:pt x="8262" y="743"/>
                  </a:cubicBezTo>
                  <a:close/>
                  <a:moveTo>
                    <a:pt x="6513" y="1440"/>
                  </a:moveTo>
                  <a:cubicBezTo>
                    <a:pt x="6522" y="1440"/>
                    <a:pt x="6532" y="1441"/>
                    <a:pt x="6541" y="1444"/>
                  </a:cubicBezTo>
                  <a:cubicBezTo>
                    <a:pt x="6555" y="1448"/>
                    <a:pt x="6571" y="1451"/>
                    <a:pt x="6585" y="1455"/>
                  </a:cubicBezTo>
                  <a:cubicBezTo>
                    <a:pt x="6605" y="1457"/>
                    <a:pt x="6626" y="1457"/>
                    <a:pt x="6648" y="1457"/>
                  </a:cubicBezTo>
                  <a:cubicBezTo>
                    <a:pt x="6662" y="1455"/>
                    <a:pt x="6676" y="1454"/>
                    <a:pt x="6689" y="1453"/>
                  </a:cubicBezTo>
                  <a:cubicBezTo>
                    <a:pt x="6693" y="1452"/>
                    <a:pt x="6698" y="1452"/>
                    <a:pt x="6703" y="1452"/>
                  </a:cubicBezTo>
                  <a:cubicBezTo>
                    <a:pt x="6730" y="1452"/>
                    <a:pt x="6759" y="1459"/>
                    <a:pt x="6781" y="1473"/>
                  </a:cubicBezTo>
                  <a:cubicBezTo>
                    <a:pt x="6813" y="1492"/>
                    <a:pt x="6832" y="1521"/>
                    <a:pt x="6838" y="1559"/>
                  </a:cubicBezTo>
                  <a:cubicBezTo>
                    <a:pt x="6842" y="1577"/>
                    <a:pt x="6842" y="1592"/>
                    <a:pt x="6835" y="1608"/>
                  </a:cubicBezTo>
                  <a:cubicBezTo>
                    <a:pt x="6829" y="1627"/>
                    <a:pt x="6819" y="1645"/>
                    <a:pt x="6805" y="1660"/>
                  </a:cubicBezTo>
                  <a:cubicBezTo>
                    <a:pt x="6790" y="1679"/>
                    <a:pt x="6755" y="1697"/>
                    <a:pt x="6731" y="1701"/>
                  </a:cubicBezTo>
                  <a:cubicBezTo>
                    <a:pt x="6714" y="1705"/>
                    <a:pt x="6693" y="1708"/>
                    <a:pt x="6673" y="1708"/>
                  </a:cubicBezTo>
                  <a:cubicBezTo>
                    <a:pt x="6645" y="1708"/>
                    <a:pt x="6616" y="1704"/>
                    <a:pt x="6589" y="1697"/>
                  </a:cubicBezTo>
                  <a:cubicBezTo>
                    <a:pt x="6542" y="1687"/>
                    <a:pt x="6497" y="1670"/>
                    <a:pt x="6457" y="1646"/>
                  </a:cubicBezTo>
                  <a:cubicBezTo>
                    <a:pt x="6408" y="1619"/>
                    <a:pt x="6390" y="1558"/>
                    <a:pt x="6411" y="1509"/>
                  </a:cubicBezTo>
                  <a:cubicBezTo>
                    <a:pt x="6428" y="1468"/>
                    <a:pt x="6469" y="1440"/>
                    <a:pt x="6513" y="1440"/>
                  </a:cubicBezTo>
                  <a:close/>
                  <a:moveTo>
                    <a:pt x="7766" y="1407"/>
                  </a:moveTo>
                  <a:cubicBezTo>
                    <a:pt x="7776" y="1407"/>
                    <a:pt x="7786" y="1408"/>
                    <a:pt x="7796" y="1411"/>
                  </a:cubicBezTo>
                  <a:cubicBezTo>
                    <a:pt x="7825" y="1422"/>
                    <a:pt x="7854" y="1436"/>
                    <a:pt x="7885" y="1447"/>
                  </a:cubicBezTo>
                  <a:cubicBezTo>
                    <a:pt x="7900" y="1453"/>
                    <a:pt x="7916" y="1459"/>
                    <a:pt x="7929" y="1464"/>
                  </a:cubicBezTo>
                  <a:cubicBezTo>
                    <a:pt x="7945" y="1470"/>
                    <a:pt x="7962" y="1478"/>
                    <a:pt x="7976" y="1485"/>
                  </a:cubicBezTo>
                  <a:cubicBezTo>
                    <a:pt x="8006" y="1504"/>
                    <a:pt x="8037" y="1532"/>
                    <a:pt x="8043" y="1569"/>
                  </a:cubicBezTo>
                  <a:cubicBezTo>
                    <a:pt x="8052" y="1585"/>
                    <a:pt x="8053" y="1600"/>
                    <a:pt x="8050" y="1616"/>
                  </a:cubicBezTo>
                  <a:cubicBezTo>
                    <a:pt x="8050" y="1627"/>
                    <a:pt x="8046" y="1637"/>
                    <a:pt x="8041" y="1646"/>
                  </a:cubicBezTo>
                  <a:cubicBezTo>
                    <a:pt x="8036" y="1662"/>
                    <a:pt x="8027" y="1673"/>
                    <a:pt x="8016" y="1686"/>
                  </a:cubicBezTo>
                  <a:cubicBezTo>
                    <a:pt x="8008" y="1692"/>
                    <a:pt x="8000" y="1698"/>
                    <a:pt x="7991" y="1704"/>
                  </a:cubicBezTo>
                  <a:cubicBezTo>
                    <a:pt x="7970" y="1715"/>
                    <a:pt x="7949" y="1722"/>
                    <a:pt x="7925" y="1722"/>
                  </a:cubicBezTo>
                  <a:cubicBezTo>
                    <a:pt x="7897" y="1722"/>
                    <a:pt x="7880" y="1711"/>
                    <a:pt x="7855" y="1703"/>
                  </a:cubicBezTo>
                  <a:cubicBezTo>
                    <a:pt x="7849" y="1698"/>
                    <a:pt x="7843" y="1696"/>
                    <a:pt x="7834" y="1692"/>
                  </a:cubicBezTo>
                  <a:cubicBezTo>
                    <a:pt x="7822" y="1683"/>
                    <a:pt x="7807" y="1673"/>
                    <a:pt x="7795" y="1666"/>
                  </a:cubicBezTo>
                  <a:cubicBezTo>
                    <a:pt x="7767" y="1648"/>
                    <a:pt x="7739" y="1631"/>
                    <a:pt x="7709" y="1614"/>
                  </a:cubicBezTo>
                  <a:cubicBezTo>
                    <a:pt x="7685" y="1598"/>
                    <a:pt x="7668" y="1574"/>
                    <a:pt x="7659" y="1547"/>
                  </a:cubicBezTo>
                  <a:cubicBezTo>
                    <a:pt x="7655" y="1533"/>
                    <a:pt x="7654" y="1517"/>
                    <a:pt x="7657" y="1503"/>
                  </a:cubicBezTo>
                  <a:cubicBezTo>
                    <a:pt x="7657" y="1492"/>
                    <a:pt x="7660" y="1484"/>
                    <a:pt x="7665" y="1474"/>
                  </a:cubicBezTo>
                  <a:cubicBezTo>
                    <a:pt x="7668" y="1462"/>
                    <a:pt x="7677" y="1448"/>
                    <a:pt x="7687" y="1439"/>
                  </a:cubicBezTo>
                  <a:cubicBezTo>
                    <a:pt x="7694" y="1433"/>
                    <a:pt x="7703" y="1428"/>
                    <a:pt x="7709" y="1421"/>
                  </a:cubicBezTo>
                  <a:cubicBezTo>
                    <a:pt x="7723" y="1413"/>
                    <a:pt x="7737" y="1408"/>
                    <a:pt x="7751" y="1408"/>
                  </a:cubicBezTo>
                  <a:cubicBezTo>
                    <a:pt x="7756" y="1407"/>
                    <a:pt x="7761" y="1407"/>
                    <a:pt x="7766" y="1407"/>
                  </a:cubicBezTo>
                  <a:close/>
                  <a:moveTo>
                    <a:pt x="5513" y="2011"/>
                  </a:moveTo>
                  <a:cubicBezTo>
                    <a:pt x="5516" y="2011"/>
                    <a:pt x="5520" y="2012"/>
                    <a:pt x="5524" y="2012"/>
                  </a:cubicBezTo>
                  <a:cubicBezTo>
                    <a:pt x="5526" y="2012"/>
                    <a:pt x="5528" y="2012"/>
                    <a:pt x="5529" y="2012"/>
                  </a:cubicBezTo>
                  <a:cubicBezTo>
                    <a:pt x="5544" y="2012"/>
                    <a:pt x="5558" y="2016"/>
                    <a:pt x="5572" y="2022"/>
                  </a:cubicBezTo>
                  <a:cubicBezTo>
                    <a:pt x="5588" y="2027"/>
                    <a:pt x="5600" y="2036"/>
                    <a:pt x="5611" y="2048"/>
                  </a:cubicBezTo>
                  <a:cubicBezTo>
                    <a:pt x="5625" y="2064"/>
                    <a:pt x="5636" y="2083"/>
                    <a:pt x="5644" y="2103"/>
                  </a:cubicBezTo>
                  <a:cubicBezTo>
                    <a:pt x="5650" y="2131"/>
                    <a:pt x="5646" y="2161"/>
                    <a:pt x="5636" y="2184"/>
                  </a:cubicBezTo>
                  <a:cubicBezTo>
                    <a:pt x="5625" y="2209"/>
                    <a:pt x="5609" y="2230"/>
                    <a:pt x="5585" y="2244"/>
                  </a:cubicBezTo>
                  <a:cubicBezTo>
                    <a:pt x="5543" y="2269"/>
                    <a:pt x="5496" y="2276"/>
                    <a:pt x="5449" y="2285"/>
                  </a:cubicBezTo>
                  <a:cubicBezTo>
                    <a:pt x="5411" y="2291"/>
                    <a:pt x="5374" y="2297"/>
                    <a:pt x="5335" y="2303"/>
                  </a:cubicBezTo>
                  <a:cubicBezTo>
                    <a:pt x="5324" y="2307"/>
                    <a:pt x="5314" y="2309"/>
                    <a:pt x="5303" y="2309"/>
                  </a:cubicBezTo>
                  <a:cubicBezTo>
                    <a:pt x="5292" y="2309"/>
                    <a:pt x="5281" y="2307"/>
                    <a:pt x="5270" y="2303"/>
                  </a:cubicBezTo>
                  <a:lnTo>
                    <a:pt x="5240" y="2291"/>
                  </a:lnTo>
                  <a:cubicBezTo>
                    <a:pt x="5212" y="2275"/>
                    <a:pt x="5193" y="2246"/>
                    <a:pt x="5184" y="2218"/>
                  </a:cubicBezTo>
                  <a:cubicBezTo>
                    <a:pt x="5173" y="2188"/>
                    <a:pt x="5182" y="2150"/>
                    <a:pt x="5197" y="2123"/>
                  </a:cubicBezTo>
                  <a:cubicBezTo>
                    <a:pt x="5213" y="2095"/>
                    <a:pt x="5241" y="2074"/>
                    <a:pt x="5270" y="2067"/>
                  </a:cubicBezTo>
                  <a:cubicBezTo>
                    <a:pt x="5307" y="2057"/>
                    <a:pt x="5344" y="2046"/>
                    <a:pt x="5381" y="2037"/>
                  </a:cubicBezTo>
                  <a:cubicBezTo>
                    <a:pt x="5399" y="2032"/>
                    <a:pt x="5417" y="2025"/>
                    <a:pt x="5437" y="2021"/>
                  </a:cubicBezTo>
                  <a:cubicBezTo>
                    <a:pt x="5461" y="2017"/>
                    <a:pt x="5487" y="2011"/>
                    <a:pt x="5513" y="2011"/>
                  </a:cubicBezTo>
                  <a:close/>
                  <a:moveTo>
                    <a:pt x="6073" y="2314"/>
                  </a:moveTo>
                  <a:cubicBezTo>
                    <a:pt x="6098" y="2316"/>
                    <a:pt x="6121" y="2318"/>
                    <a:pt x="6145" y="2326"/>
                  </a:cubicBezTo>
                  <a:cubicBezTo>
                    <a:pt x="6167" y="2333"/>
                    <a:pt x="6189" y="2342"/>
                    <a:pt x="6210" y="2353"/>
                  </a:cubicBezTo>
                  <a:cubicBezTo>
                    <a:pt x="6231" y="2365"/>
                    <a:pt x="6250" y="2381"/>
                    <a:pt x="6269" y="2395"/>
                  </a:cubicBezTo>
                  <a:cubicBezTo>
                    <a:pt x="6272" y="2396"/>
                    <a:pt x="6275" y="2399"/>
                    <a:pt x="6277" y="2401"/>
                  </a:cubicBezTo>
                  <a:cubicBezTo>
                    <a:pt x="6279" y="2402"/>
                    <a:pt x="6280" y="2402"/>
                    <a:pt x="6282" y="2406"/>
                  </a:cubicBezTo>
                  <a:cubicBezTo>
                    <a:pt x="6286" y="2410"/>
                    <a:pt x="6290" y="2415"/>
                    <a:pt x="6293" y="2418"/>
                  </a:cubicBezTo>
                  <a:cubicBezTo>
                    <a:pt x="6297" y="2422"/>
                    <a:pt x="6300" y="2428"/>
                    <a:pt x="6303" y="2433"/>
                  </a:cubicBezTo>
                  <a:cubicBezTo>
                    <a:pt x="6311" y="2448"/>
                    <a:pt x="6319" y="2463"/>
                    <a:pt x="6322" y="2479"/>
                  </a:cubicBezTo>
                  <a:cubicBezTo>
                    <a:pt x="6328" y="2498"/>
                    <a:pt x="6328" y="2514"/>
                    <a:pt x="6326" y="2529"/>
                  </a:cubicBezTo>
                  <a:cubicBezTo>
                    <a:pt x="6326" y="2540"/>
                    <a:pt x="6323" y="2550"/>
                    <a:pt x="6318" y="2559"/>
                  </a:cubicBezTo>
                  <a:cubicBezTo>
                    <a:pt x="6316" y="2569"/>
                    <a:pt x="6311" y="2577"/>
                    <a:pt x="6302" y="2585"/>
                  </a:cubicBezTo>
                  <a:cubicBezTo>
                    <a:pt x="6297" y="2594"/>
                    <a:pt x="6290" y="2600"/>
                    <a:pt x="6282" y="2605"/>
                  </a:cubicBezTo>
                  <a:cubicBezTo>
                    <a:pt x="6270" y="2616"/>
                    <a:pt x="6257" y="2624"/>
                    <a:pt x="6241" y="2626"/>
                  </a:cubicBezTo>
                  <a:lnTo>
                    <a:pt x="6210" y="2630"/>
                  </a:lnTo>
                  <a:cubicBezTo>
                    <a:pt x="6199" y="2629"/>
                    <a:pt x="6189" y="2626"/>
                    <a:pt x="6177" y="2626"/>
                  </a:cubicBezTo>
                  <a:lnTo>
                    <a:pt x="6150" y="2615"/>
                  </a:lnTo>
                  <a:cubicBezTo>
                    <a:pt x="6140" y="2609"/>
                    <a:pt x="6132" y="2599"/>
                    <a:pt x="6121" y="2593"/>
                  </a:cubicBezTo>
                  <a:cubicBezTo>
                    <a:pt x="6111" y="2584"/>
                    <a:pt x="6110" y="2584"/>
                    <a:pt x="6103" y="2574"/>
                  </a:cubicBezTo>
                  <a:cubicBezTo>
                    <a:pt x="6097" y="2564"/>
                    <a:pt x="6088" y="2557"/>
                    <a:pt x="6078" y="2548"/>
                  </a:cubicBezTo>
                  <a:cubicBezTo>
                    <a:pt x="6071" y="2545"/>
                    <a:pt x="6063" y="2538"/>
                    <a:pt x="6053" y="2536"/>
                  </a:cubicBezTo>
                  <a:cubicBezTo>
                    <a:pt x="6051" y="2535"/>
                    <a:pt x="6048" y="2533"/>
                    <a:pt x="6045" y="2532"/>
                  </a:cubicBezTo>
                  <a:cubicBezTo>
                    <a:pt x="6017" y="2525"/>
                    <a:pt x="5995" y="2505"/>
                    <a:pt x="5980" y="2483"/>
                  </a:cubicBezTo>
                  <a:cubicBezTo>
                    <a:pt x="5972" y="2469"/>
                    <a:pt x="5967" y="2454"/>
                    <a:pt x="5967" y="2441"/>
                  </a:cubicBezTo>
                  <a:cubicBezTo>
                    <a:pt x="5964" y="2431"/>
                    <a:pt x="5964" y="2421"/>
                    <a:pt x="5967" y="2411"/>
                  </a:cubicBezTo>
                  <a:cubicBezTo>
                    <a:pt x="5968" y="2396"/>
                    <a:pt x="5972" y="2382"/>
                    <a:pt x="5980" y="2369"/>
                  </a:cubicBezTo>
                  <a:cubicBezTo>
                    <a:pt x="5985" y="2363"/>
                    <a:pt x="5990" y="2353"/>
                    <a:pt x="5996" y="2347"/>
                  </a:cubicBezTo>
                  <a:cubicBezTo>
                    <a:pt x="6007" y="2337"/>
                    <a:pt x="6017" y="2328"/>
                    <a:pt x="6032" y="2324"/>
                  </a:cubicBezTo>
                  <a:cubicBezTo>
                    <a:pt x="6045" y="2318"/>
                    <a:pt x="6059" y="2314"/>
                    <a:pt x="6073" y="2314"/>
                  </a:cubicBezTo>
                  <a:close/>
                  <a:moveTo>
                    <a:pt x="4181" y="2674"/>
                  </a:moveTo>
                  <a:cubicBezTo>
                    <a:pt x="4201" y="2674"/>
                    <a:pt x="4221" y="2679"/>
                    <a:pt x="4239" y="2683"/>
                  </a:cubicBezTo>
                  <a:cubicBezTo>
                    <a:pt x="4263" y="2687"/>
                    <a:pt x="4284" y="2705"/>
                    <a:pt x="4299" y="2724"/>
                  </a:cubicBezTo>
                  <a:cubicBezTo>
                    <a:pt x="4312" y="2740"/>
                    <a:pt x="4318" y="2756"/>
                    <a:pt x="4322" y="2777"/>
                  </a:cubicBezTo>
                  <a:cubicBezTo>
                    <a:pt x="4329" y="2823"/>
                    <a:pt x="4307" y="2865"/>
                    <a:pt x="4267" y="2891"/>
                  </a:cubicBezTo>
                  <a:cubicBezTo>
                    <a:pt x="4250" y="2904"/>
                    <a:pt x="4231" y="2915"/>
                    <a:pt x="4209" y="2921"/>
                  </a:cubicBezTo>
                  <a:cubicBezTo>
                    <a:pt x="4187" y="2927"/>
                    <a:pt x="4165" y="2931"/>
                    <a:pt x="4141" y="2934"/>
                  </a:cubicBezTo>
                  <a:cubicBezTo>
                    <a:pt x="4116" y="2938"/>
                    <a:pt x="4092" y="2941"/>
                    <a:pt x="4067" y="2944"/>
                  </a:cubicBezTo>
                  <a:cubicBezTo>
                    <a:pt x="4042" y="2948"/>
                    <a:pt x="4017" y="2951"/>
                    <a:pt x="3993" y="2953"/>
                  </a:cubicBezTo>
                  <a:cubicBezTo>
                    <a:pt x="3965" y="2954"/>
                    <a:pt x="3941" y="2956"/>
                    <a:pt x="3913" y="2960"/>
                  </a:cubicBezTo>
                  <a:cubicBezTo>
                    <a:pt x="3911" y="2960"/>
                    <a:pt x="3909" y="2960"/>
                    <a:pt x="3906" y="2960"/>
                  </a:cubicBezTo>
                  <a:cubicBezTo>
                    <a:pt x="3883" y="2960"/>
                    <a:pt x="3858" y="2946"/>
                    <a:pt x="3840" y="2930"/>
                  </a:cubicBezTo>
                  <a:cubicBezTo>
                    <a:pt x="3824" y="2915"/>
                    <a:pt x="3814" y="2892"/>
                    <a:pt x="3812" y="2870"/>
                  </a:cubicBezTo>
                  <a:cubicBezTo>
                    <a:pt x="3806" y="2819"/>
                    <a:pt x="3837" y="2772"/>
                    <a:pt x="3886" y="2756"/>
                  </a:cubicBezTo>
                  <a:cubicBezTo>
                    <a:pt x="3912" y="2749"/>
                    <a:pt x="3937" y="2740"/>
                    <a:pt x="3963" y="2729"/>
                  </a:cubicBezTo>
                  <a:cubicBezTo>
                    <a:pt x="3986" y="2720"/>
                    <a:pt x="4010" y="2714"/>
                    <a:pt x="4035" y="2705"/>
                  </a:cubicBezTo>
                  <a:cubicBezTo>
                    <a:pt x="4059" y="2699"/>
                    <a:pt x="4083" y="2690"/>
                    <a:pt x="4108" y="2685"/>
                  </a:cubicBezTo>
                  <a:cubicBezTo>
                    <a:pt x="4129" y="2682"/>
                    <a:pt x="4157" y="2674"/>
                    <a:pt x="4176" y="2674"/>
                  </a:cubicBezTo>
                  <a:cubicBezTo>
                    <a:pt x="4178" y="2674"/>
                    <a:pt x="4179" y="2674"/>
                    <a:pt x="4181" y="2674"/>
                  </a:cubicBezTo>
                  <a:close/>
                  <a:moveTo>
                    <a:pt x="4762" y="2994"/>
                  </a:moveTo>
                  <a:cubicBezTo>
                    <a:pt x="4781" y="2994"/>
                    <a:pt x="4802" y="2999"/>
                    <a:pt x="4816" y="3007"/>
                  </a:cubicBezTo>
                  <a:cubicBezTo>
                    <a:pt x="4839" y="3023"/>
                    <a:pt x="4864" y="3037"/>
                    <a:pt x="4890" y="3048"/>
                  </a:cubicBezTo>
                  <a:cubicBezTo>
                    <a:pt x="4903" y="3052"/>
                    <a:pt x="4916" y="3059"/>
                    <a:pt x="4929" y="3063"/>
                  </a:cubicBezTo>
                  <a:cubicBezTo>
                    <a:pt x="4939" y="3065"/>
                    <a:pt x="4947" y="3069"/>
                    <a:pt x="4958" y="3073"/>
                  </a:cubicBezTo>
                  <a:cubicBezTo>
                    <a:pt x="4970" y="3078"/>
                    <a:pt x="4986" y="3082"/>
                    <a:pt x="5000" y="3089"/>
                  </a:cubicBezTo>
                  <a:cubicBezTo>
                    <a:pt x="5014" y="3098"/>
                    <a:pt x="5027" y="3110"/>
                    <a:pt x="5037" y="3124"/>
                  </a:cubicBezTo>
                  <a:cubicBezTo>
                    <a:pt x="5048" y="3139"/>
                    <a:pt x="5055" y="3148"/>
                    <a:pt x="5061" y="3168"/>
                  </a:cubicBezTo>
                  <a:cubicBezTo>
                    <a:pt x="5064" y="3186"/>
                    <a:pt x="5064" y="3201"/>
                    <a:pt x="5061" y="3218"/>
                  </a:cubicBezTo>
                  <a:cubicBezTo>
                    <a:pt x="5061" y="3229"/>
                    <a:pt x="5058" y="3239"/>
                    <a:pt x="5053" y="3249"/>
                  </a:cubicBezTo>
                  <a:cubicBezTo>
                    <a:pt x="5047" y="3265"/>
                    <a:pt x="5039" y="3277"/>
                    <a:pt x="5028" y="3288"/>
                  </a:cubicBezTo>
                  <a:cubicBezTo>
                    <a:pt x="5019" y="3295"/>
                    <a:pt x="5011" y="3301"/>
                    <a:pt x="5004" y="3307"/>
                  </a:cubicBezTo>
                  <a:cubicBezTo>
                    <a:pt x="4989" y="3317"/>
                    <a:pt x="4970" y="3321"/>
                    <a:pt x="4955" y="3323"/>
                  </a:cubicBezTo>
                  <a:cubicBezTo>
                    <a:pt x="4947" y="3324"/>
                    <a:pt x="4943" y="3324"/>
                    <a:pt x="4939" y="3324"/>
                  </a:cubicBezTo>
                  <a:cubicBezTo>
                    <a:pt x="4934" y="3324"/>
                    <a:pt x="4931" y="3323"/>
                    <a:pt x="4918" y="3322"/>
                  </a:cubicBezTo>
                  <a:cubicBezTo>
                    <a:pt x="4902" y="3320"/>
                    <a:pt x="4886" y="3317"/>
                    <a:pt x="4871" y="3307"/>
                  </a:cubicBezTo>
                  <a:cubicBezTo>
                    <a:pt x="4870" y="3306"/>
                    <a:pt x="4870" y="3306"/>
                    <a:pt x="4869" y="3306"/>
                  </a:cubicBezTo>
                  <a:cubicBezTo>
                    <a:pt x="4868" y="3304"/>
                    <a:pt x="4865" y="3304"/>
                    <a:pt x="4863" y="3303"/>
                  </a:cubicBezTo>
                  <a:cubicBezTo>
                    <a:pt x="4855" y="3299"/>
                    <a:pt x="4845" y="3296"/>
                    <a:pt x="4838" y="3291"/>
                  </a:cubicBezTo>
                  <a:cubicBezTo>
                    <a:pt x="4816" y="3276"/>
                    <a:pt x="4793" y="3260"/>
                    <a:pt x="4775" y="3242"/>
                  </a:cubicBezTo>
                  <a:cubicBezTo>
                    <a:pt x="4745" y="3219"/>
                    <a:pt x="4718" y="3194"/>
                    <a:pt x="4693" y="3167"/>
                  </a:cubicBezTo>
                  <a:cubicBezTo>
                    <a:pt x="4658" y="3130"/>
                    <a:pt x="4655" y="3074"/>
                    <a:pt x="4686" y="3034"/>
                  </a:cubicBezTo>
                  <a:cubicBezTo>
                    <a:pt x="4699" y="3016"/>
                    <a:pt x="4717" y="3004"/>
                    <a:pt x="4738" y="2997"/>
                  </a:cubicBezTo>
                  <a:cubicBezTo>
                    <a:pt x="4745" y="2995"/>
                    <a:pt x="4753" y="2994"/>
                    <a:pt x="4762" y="2994"/>
                  </a:cubicBezTo>
                  <a:close/>
                  <a:moveTo>
                    <a:pt x="2400" y="3654"/>
                  </a:moveTo>
                  <a:cubicBezTo>
                    <a:pt x="2421" y="3654"/>
                    <a:pt x="2442" y="3659"/>
                    <a:pt x="2463" y="3671"/>
                  </a:cubicBezTo>
                  <a:cubicBezTo>
                    <a:pt x="2490" y="3685"/>
                    <a:pt x="2506" y="3713"/>
                    <a:pt x="2517" y="3741"/>
                  </a:cubicBezTo>
                  <a:cubicBezTo>
                    <a:pt x="2526" y="3768"/>
                    <a:pt x="2520" y="3805"/>
                    <a:pt x="2504" y="3831"/>
                  </a:cubicBezTo>
                  <a:cubicBezTo>
                    <a:pt x="2489" y="3859"/>
                    <a:pt x="2463" y="3875"/>
                    <a:pt x="2433" y="3885"/>
                  </a:cubicBezTo>
                  <a:cubicBezTo>
                    <a:pt x="2384" y="3903"/>
                    <a:pt x="2329" y="3910"/>
                    <a:pt x="2276" y="3912"/>
                  </a:cubicBezTo>
                  <a:cubicBezTo>
                    <a:pt x="2257" y="3914"/>
                    <a:pt x="2239" y="3914"/>
                    <a:pt x="2220" y="3914"/>
                  </a:cubicBezTo>
                  <a:cubicBezTo>
                    <a:pt x="2194" y="3914"/>
                    <a:pt x="2167" y="3913"/>
                    <a:pt x="2141" y="3911"/>
                  </a:cubicBezTo>
                  <a:cubicBezTo>
                    <a:pt x="2114" y="3910"/>
                    <a:pt x="2091" y="3901"/>
                    <a:pt x="2070" y="3883"/>
                  </a:cubicBezTo>
                  <a:cubicBezTo>
                    <a:pt x="2051" y="3865"/>
                    <a:pt x="2043" y="3838"/>
                    <a:pt x="2041" y="3813"/>
                  </a:cubicBezTo>
                  <a:cubicBezTo>
                    <a:pt x="2039" y="3788"/>
                    <a:pt x="2053" y="3759"/>
                    <a:pt x="2070" y="3743"/>
                  </a:cubicBezTo>
                  <a:cubicBezTo>
                    <a:pt x="2090" y="3723"/>
                    <a:pt x="2112" y="3717"/>
                    <a:pt x="2137" y="3714"/>
                  </a:cubicBezTo>
                  <a:cubicBezTo>
                    <a:pt x="2174" y="3707"/>
                    <a:pt x="2214" y="3699"/>
                    <a:pt x="2250" y="3689"/>
                  </a:cubicBezTo>
                  <a:cubicBezTo>
                    <a:pt x="2291" y="3678"/>
                    <a:pt x="2329" y="3667"/>
                    <a:pt x="2371" y="3657"/>
                  </a:cubicBezTo>
                  <a:cubicBezTo>
                    <a:pt x="2381" y="3655"/>
                    <a:pt x="2391" y="3654"/>
                    <a:pt x="2400" y="3654"/>
                  </a:cubicBezTo>
                  <a:close/>
                  <a:moveTo>
                    <a:pt x="3307" y="3638"/>
                  </a:moveTo>
                  <a:cubicBezTo>
                    <a:pt x="3313" y="3638"/>
                    <a:pt x="3320" y="3639"/>
                    <a:pt x="3327" y="3641"/>
                  </a:cubicBezTo>
                  <a:cubicBezTo>
                    <a:pt x="3339" y="3642"/>
                    <a:pt x="3353" y="3645"/>
                    <a:pt x="3365" y="3653"/>
                  </a:cubicBezTo>
                  <a:cubicBezTo>
                    <a:pt x="3396" y="3667"/>
                    <a:pt x="3424" y="3682"/>
                    <a:pt x="3454" y="3698"/>
                  </a:cubicBezTo>
                  <a:cubicBezTo>
                    <a:pt x="3469" y="3705"/>
                    <a:pt x="3484" y="3714"/>
                    <a:pt x="3497" y="3724"/>
                  </a:cubicBezTo>
                  <a:cubicBezTo>
                    <a:pt x="3512" y="3734"/>
                    <a:pt x="3525" y="3745"/>
                    <a:pt x="3536" y="3757"/>
                  </a:cubicBezTo>
                  <a:cubicBezTo>
                    <a:pt x="3543" y="3767"/>
                    <a:pt x="3552" y="3775"/>
                    <a:pt x="3557" y="3785"/>
                  </a:cubicBezTo>
                  <a:cubicBezTo>
                    <a:pt x="3559" y="3791"/>
                    <a:pt x="3561" y="3796"/>
                    <a:pt x="3563" y="3801"/>
                  </a:cubicBezTo>
                  <a:cubicBezTo>
                    <a:pt x="3569" y="3809"/>
                    <a:pt x="3572" y="3820"/>
                    <a:pt x="3572" y="3831"/>
                  </a:cubicBezTo>
                  <a:cubicBezTo>
                    <a:pt x="3572" y="3842"/>
                    <a:pt x="3572" y="3852"/>
                    <a:pt x="3569" y="3863"/>
                  </a:cubicBezTo>
                  <a:cubicBezTo>
                    <a:pt x="3568" y="3868"/>
                    <a:pt x="3568" y="3874"/>
                    <a:pt x="3566" y="3879"/>
                  </a:cubicBezTo>
                  <a:lnTo>
                    <a:pt x="3566" y="3881"/>
                  </a:lnTo>
                  <a:cubicBezTo>
                    <a:pt x="3561" y="3900"/>
                    <a:pt x="3551" y="3917"/>
                    <a:pt x="3537" y="3931"/>
                  </a:cubicBezTo>
                  <a:cubicBezTo>
                    <a:pt x="3523" y="3944"/>
                    <a:pt x="3507" y="3954"/>
                    <a:pt x="3488" y="3959"/>
                  </a:cubicBezTo>
                  <a:cubicBezTo>
                    <a:pt x="3476" y="3962"/>
                    <a:pt x="3465" y="3965"/>
                    <a:pt x="3453" y="3965"/>
                  </a:cubicBezTo>
                  <a:cubicBezTo>
                    <a:pt x="3434" y="3965"/>
                    <a:pt x="3407" y="3958"/>
                    <a:pt x="3392" y="3948"/>
                  </a:cubicBezTo>
                  <a:lnTo>
                    <a:pt x="3376" y="3936"/>
                  </a:lnTo>
                  <a:cubicBezTo>
                    <a:pt x="3359" y="3925"/>
                    <a:pt x="3351" y="3918"/>
                    <a:pt x="3340" y="3905"/>
                  </a:cubicBezTo>
                  <a:cubicBezTo>
                    <a:pt x="3337" y="3900"/>
                    <a:pt x="3333" y="3895"/>
                    <a:pt x="3329" y="3891"/>
                  </a:cubicBezTo>
                  <a:cubicBezTo>
                    <a:pt x="3313" y="3874"/>
                    <a:pt x="3297" y="3857"/>
                    <a:pt x="3277" y="3843"/>
                  </a:cubicBezTo>
                  <a:cubicBezTo>
                    <a:pt x="3272" y="3839"/>
                    <a:pt x="3267" y="3834"/>
                    <a:pt x="3261" y="3829"/>
                  </a:cubicBezTo>
                  <a:cubicBezTo>
                    <a:pt x="3246" y="3821"/>
                    <a:pt x="3234" y="3808"/>
                    <a:pt x="3224" y="3793"/>
                  </a:cubicBezTo>
                  <a:cubicBezTo>
                    <a:pt x="3221" y="3785"/>
                    <a:pt x="3218" y="3777"/>
                    <a:pt x="3213" y="3769"/>
                  </a:cubicBezTo>
                  <a:cubicBezTo>
                    <a:pt x="3204" y="3741"/>
                    <a:pt x="3210" y="3713"/>
                    <a:pt x="3224" y="3689"/>
                  </a:cubicBezTo>
                  <a:cubicBezTo>
                    <a:pt x="3236" y="3667"/>
                    <a:pt x="3261" y="3649"/>
                    <a:pt x="3285" y="3642"/>
                  </a:cubicBezTo>
                  <a:cubicBezTo>
                    <a:pt x="3292" y="3639"/>
                    <a:pt x="3299" y="3638"/>
                    <a:pt x="3307" y="3638"/>
                  </a:cubicBezTo>
                  <a:close/>
                  <a:moveTo>
                    <a:pt x="8179" y="0"/>
                  </a:moveTo>
                  <a:cubicBezTo>
                    <a:pt x="8018" y="0"/>
                    <a:pt x="7854" y="29"/>
                    <a:pt x="7691" y="84"/>
                  </a:cubicBezTo>
                  <a:cubicBezTo>
                    <a:pt x="7265" y="229"/>
                    <a:pt x="6891" y="493"/>
                    <a:pt x="6517" y="735"/>
                  </a:cubicBezTo>
                  <a:cubicBezTo>
                    <a:pt x="6106" y="1002"/>
                    <a:pt x="5691" y="1261"/>
                    <a:pt x="5269" y="1511"/>
                  </a:cubicBezTo>
                  <a:cubicBezTo>
                    <a:pt x="4433" y="2009"/>
                    <a:pt x="3578" y="2474"/>
                    <a:pt x="2710" y="2915"/>
                  </a:cubicBezTo>
                  <a:cubicBezTo>
                    <a:pt x="1898" y="3326"/>
                    <a:pt x="1058" y="3730"/>
                    <a:pt x="345" y="4303"/>
                  </a:cubicBezTo>
                  <a:cubicBezTo>
                    <a:pt x="234" y="4395"/>
                    <a:pt x="80" y="4499"/>
                    <a:pt x="1" y="4633"/>
                  </a:cubicBezTo>
                  <a:cubicBezTo>
                    <a:pt x="179" y="4534"/>
                    <a:pt x="386" y="4480"/>
                    <a:pt x="591" y="4480"/>
                  </a:cubicBezTo>
                  <a:cubicBezTo>
                    <a:pt x="811" y="4480"/>
                    <a:pt x="1027" y="4542"/>
                    <a:pt x="1204" y="4677"/>
                  </a:cubicBezTo>
                  <a:cubicBezTo>
                    <a:pt x="1377" y="4809"/>
                    <a:pt x="1505" y="4994"/>
                    <a:pt x="1588" y="5196"/>
                  </a:cubicBezTo>
                  <a:cubicBezTo>
                    <a:pt x="1631" y="5302"/>
                    <a:pt x="1661" y="5412"/>
                    <a:pt x="1674" y="5527"/>
                  </a:cubicBezTo>
                  <a:cubicBezTo>
                    <a:pt x="1684" y="5598"/>
                    <a:pt x="1697" y="5686"/>
                    <a:pt x="1694" y="5768"/>
                  </a:cubicBezTo>
                  <a:cubicBezTo>
                    <a:pt x="2718" y="5139"/>
                    <a:pt x="3747" y="4522"/>
                    <a:pt x="4788" y="3923"/>
                  </a:cubicBezTo>
                  <a:cubicBezTo>
                    <a:pt x="6335" y="3035"/>
                    <a:pt x="7900" y="2176"/>
                    <a:pt x="9480" y="1348"/>
                  </a:cubicBezTo>
                  <a:cubicBezTo>
                    <a:pt x="9488" y="934"/>
                    <a:pt x="9290" y="538"/>
                    <a:pt x="8968" y="280"/>
                  </a:cubicBezTo>
                  <a:cubicBezTo>
                    <a:pt x="8731" y="88"/>
                    <a:pt x="8460" y="0"/>
                    <a:pt x="81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35"/>
            <p:cNvSpPr/>
            <p:nvPr/>
          </p:nvSpPr>
          <p:spPr>
            <a:xfrm>
              <a:off x="3337752" y="1005116"/>
              <a:ext cx="98007" cy="92450"/>
            </a:xfrm>
            <a:custGeom>
              <a:rect b="b" l="l" r="r" t="t"/>
              <a:pathLst>
                <a:path extrusionOk="0" h="2329" w="2469">
                  <a:moveTo>
                    <a:pt x="1276" y="0"/>
                  </a:moveTo>
                  <a:cubicBezTo>
                    <a:pt x="1196" y="0"/>
                    <a:pt x="1117" y="9"/>
                    <a:pt x="1039" y="23"/>
                  </a:cubicBezTo>
                  <a:cubicBezTo>
                    <a:pt x="1056" y="44"/>
                    <a:pt x="1072" y="68"/>
                    <a:pt x="1083" y="92"/>
                  </a:cubicBezTo>
                  <a:cubicBezTo>
                    <a:pt x="1132" y="199"/>
                    <a:pt x="1122" y="313"/>
                    <a:pt x="1072" y="418"/>
                  </a:cubicBezTo>
                  <a:cubicBezTo>
                    <a:pt x="1048" y="467"/>
                    <a:pt x="1016" y="512"/>
                    <a:pt x="979" y="554"/>
                  </a:cubicBezTo>
                  <a:cubicBezTo>
                    <a:pt x="1027" y="589"/>
                    <a:pt x="1072" y="632"/>
                    <a:pt x="1115" y="678"/>
                  </a:cubicBezTo>
                  <a:cubicBezTo>
                    <a:pt x="1136" y="695"/>
                    <a:pt x="1157" y="710"/>
                    <a:pt x="1179" y="727"/>
                  </a:cubicBezTo>
                  <a:cubicBezTo>
                    <a:pt x="1266" y="797"/>
                    <a:pt x="1362" y="870"/>
                    <a:pt x="1473" y="888"/>
                  </a:cubicBezTo>
                  <a:cubicBezTo>
                    <a:pt x="1487" y="891"/>
                    <a:pt x="1505" y="893"/>
                    <a:pt x="1524" y="893"/>
                  </a:cubicBezTo>
                  <a:cubicBezTo>
                    <a:pt x="1588" y="893"/>
                    <a:pt x="1666" y="873"/>
                    <a:pt x="1679" y="812"/>
                  </a:cubicBezTo>
                  <a:cubicBezTo>
                    <a:pt x="1692" y="760"/>
                    <a:pt x="1667" y="689"/>
                    <a:pt x="1653" y="640"/>
                  </a:cubicBezTo>
                  <a:cubicBezTo>
                    <a:pt x="1636" y="570"/>
                    <a:pt x="1616" y="507"/>
                    <a:pt x="1647" y="437"/>
                  </a:cubicBezTo>
                  <a:cubicBezTo>
                    <a:pt x="1658" y="414"/>
                    <a:pt x="1689" y="397"/>
                    <a:pt x="1716" y="397"/>
                  </a:cubicBezTo>
                  <a:cubicBezTo>
                    <a:pt x="1723" y="397"/>
                    <a:pt x="1730" y="398"/>
                    <a:pt x="1735" y="401"/>
                  </a:cubicBezTo>
                  <a:cubicBezTo>
                    <a:pt x="1825" y="438"/>
                    <a:pt x="1854" y="527"/>
                    <a:pt x="1874" y="616"/>
                  </a:cubicBezTo>
                  <a:cubicBezTo>
                    <a:pt x="1891" y="694"/>
                    <a:pt x="1905" y="783"/>
                    <a:pt x="1884" y="861"/>
                  </a:cubicBezTo>
                  <a:cubicBezTo>
                    <a:pt x="1845" y="1009"/>
                    <a:pt x="1687" y="1090"/>
                    <a:pt x="1542" y="1090"/>
                  </a:cubicBezTo>
                  <a:cubicBezTo>
                    <a:pt x="1537" y="1090"/>
                    <a:pt x="1533" y="1090"/>
                    <a:pt x="1528" y="1089"/>
                  </a:cubicBezTo>
                  <a:cubicBezTo>
                    <a:pt x="1478" y="1086"/>
                    <a:pt x="1432" y="1078"/>
                    <a:pt x="1388" y="1062"/>
                  </a:cubicBezTo>
                  <a:lnTo>
                    <a:pt x="1388" y="1062"/>
                  </a:lnTo>
                  <a:cubicBezTo>
                    <a:pt x="1393" y="1073"/>
                    <a:pt x="1398" y="1085"/>
                    <a:pt x="1402" y="1097"/>
                  </a:cubicBezTo>
                  <a:cubicBezTo>
                    <a:pt x="1453" y="1242"/>
                    <a:pt x="1398" y="1401"/>
                    <a:pt x="1278" y="1496"/>
                  </a:cubicBezTo>
                  <a:cubicBezTo>
                    <a:pt x="1186" y="1569"/>
                    <a:pt x="1072" y="1599"/>
                    <a:pt x="956" y="1599"/>
                  </a:cubicBezTo>
                  <a:cubicBezTo>
                    <a:pt x="912" y="1599"/>
                    <a:pt x="867" y="1594"/>
                    <a:pt x="824" y="1586"/>
                  </a:cubicBezTo>
                  <a:cubicBezTo>
                    <a:pt x="704" y="1565"/>
                    <a:pt x="546" y="1472"/>
                    <a:pt x="578" y="1329"/>
                  </a:cubicBezTo>
                  <a:cubicBezTo>
                    <a:pt x="585" y="1299"/>
                    <a:pt x="610" y="1284"/>
                    <a:pt x="635" y="1284"/>
                  </a:cubicBezTo>
                  <a:cubicBezTo>
                    <a:pt x="652" y="1284"/>
                    <a:pt x="670" y="1290"/>
                    <a:pt x="684" y="1302"/>
                  </a:cubicBezTo>
                  <a:cubicBezTo>
                    <a:pt x="728" y="1336"/>
                    <a:pt x="761" y="1365"/>
                    <a:pt x="817" y="1383"/>
                  </a:cubicBezTo>
                  <a:cubicBezTo>
                    <a:pt x="856" y="1395"/>
                    <a:pt x="897" y="1400"/>
                    <a:pt x="938" y="1400"/>
                  </a:cubicBezTo>
                  <a:cubicBezTo>
                    <a:pt x="960" y="1400"/>
                    <a:pt x="982" y="1398"/>
                    <a:pt x="1004" y="1397"/>
                  </a:cubicBezTo>
                  <a:cubicBezTo>
                    <a:pt x="1115" y="1387"/>
                    <a:pt x="1256" y="1320"/>
                    <a:pt x="1239" y="1186"/>
                  </a:cubicBezTo>
                  <a:cubicBezTo>
                    <a:pt x="1228" y="1115"/>
                    <a:pt x="1179" y="1050"/>
                    <a:pt x="1141" y="991"/>
                  </a:cubicBezTo>
                  <a:cubicBezTo>
                    <a:pt x="1101" y="934"/>
                    <a:pt x="1062" y="878"/>
                    <a:pt x="1017" y="826"/>
                  </a:cubicBezTo>
                  <a:cubicBezTo>
                    <a:pt x="970" y="769"/>
                    <a:pt x="918" y="715"/>
                    <a:pt x="864" y="664"/>
                  </a:cubicBezTo>
                  <a:lnTo>
                    <a:pt x="855" y="673"/>
                  </a:lnTo>
                  <a:cubicBezTo>
                    <a:pt x="767" y="750"/>
                    <a:pt x="664" y="815"/>
                    <a:pt x="552" y="854"/>
                  </a:cubicBezTo>
                  <a:cubicBezTo>
                    <a:pt x="504" y="870"/>
                    <a:pt x="453" y="879"/>
                    <a:pt x="402" y="879"/>
                  </a:cubicBezTo>
                  <a:cubicBezTo>
                    <a:pt x="339" y="879"/>
                    <a:pt x="278" y="865"/>
                    <a:pt x="223" y="832"/>
                  </a:cubicBezTo>
                  <a:cubicBezTo>
                    <a:pt x="183" y="809"/>
                    <a:pt x="148" y="777"/>
                    <a:pt x="124" y="739"/>
                  </a:cubicBezTo>
                  <a:cubicBezTo>
                    <a:pt x="15" y="1014"/>
                    <a:pt x="0" y="1326"/>
                    <a:pt x="124" y="1611"/>
                  </a:cubicBezTo>
                  <a:cubicBezTo>
                    <a:pt x="232" y="1861"/>
                    <a:pt x="459" y="2026"/>
                    <a:pt x="695" y="2145"/>
                  </a:cubicBezTo>
                  <a:cubicBezTo>
                    <a:pt x="917" y="2259"/>
                    <a:pt x="1164" y="2328"/>
                    <a:pt x="1414" y="2328"/>
                  </a:cubicBezTo>
                  <a:cubicBezTo>
                    <a:pt x="1455" y="2328"/>
                    <a:pt x="1497" y="2326"/>
                    <a:pt x="1538" y="2322"/>
                  </a:cubicBezTo>
                  <a:cubicBezTo>
                    <a:pt x="1798" y="2296"/>
                    <a:pt x="2052" y="2179"/>
                    <a:pt x="2228" y="1984"/>
                  </a:cubicBezTo>
                  <a:cubicBezTo>
                    <a:pt x="2418" y="1773"/>
                    <a:pt x="2469" y="1489"/>
                    <a:pt x="2450" y="1213"/>
                  </a:cubicBezTo>
                  <a:cubicBezTo>
                    <a:pt x="2415" y="662"/>
                    <a:pt x="2047" y="136"/>
                    <a:pt x="1489" y="22"/>
                  </a:cubicBezTo>
                  <a:cubicBezTo>
                    <a:pt x="1418" y="7"/>
                    <a:pt x="1347" y="0"/>
                    <a:pt x="127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35"/>
            <p:cNvSpPr/>
            <p:nvPr/>
          </p:nvSpPr>
          <p:spPr>
            <a:xfrm>
              <a:off x="3320484" y="842208"/>
              <a:ext cx="108725" cy="64266"/>
            </a:xfrm>
            <a:custGeom>
              <a:rect b="b" l="l" r="r" t="t"/>
              <a:pathLst>
                <a:path extrusionOk="0" h="1619" w="2739">
                  <a:moveTo>
                    <a:pt x="1460" y="1"/>
                  </a:moveTo>
                  <a:cubicBezTo>
                    <a:pt x="1348" y="1"/>
                    <a:pt x="1225" y="68"/>
                    <a:pt x="1194" y="178"/>
                  </a:cubicBezTo>
                  <a:cubicBezTo>
                    <a:pt x="1183" y="216"/>
                    <a:pt x="1143" y="243"/>
                    <a:pt x="1105" y="243"/>
                  </a:cubicBezTo>
                  <a:cubicBezTo>
                    <a:pt x="1084" y="243"/>
                    <a:pt x="1063" y="235"/>
                    <a:pt x="1048" y="216"/>
                  </a:cubicBezTo>
                  <a:cubicBezTo>
                    <a:pt x="989" y="144"/>
                    <a:pt x="910" y="108"/>
                    <a:pt x="837" y="108"/>
                  </a:cubicBezTo>
                  <a:cubicBezTo>
                    <a:pt x="725" y="108"/>
                    <a:pt x="624" y="190"/>
                    <a:pt x="624" y="345"/>
                  </a:cubicBezTo>
                  <a:cubicBezTo>
                    <a:pt x="623" y="395"/>
                    <a:pt x="575" y="442"/>
                    <a:pt x="525" y="442"/>
                  </a:cubicBezTo>
                  <a:cubicBezTo>
                    <a:pt x="510" y="442"/>
                    <a:pt x="494" y="438"/>
                    <a:pt x="480" y="428"/>
                  </a:cubicBezTo>
                  <a:cubicBezTo>
                    <a:pt x="453" y="407"/>
                    <a:pt x="424" y="398"/>
                    <a:pt x="396" y="398"/>
                  </a:cubicBezTo>
                  <a:cubicBezTo>
                    <a:pt x="330" y="398"/>
                    <a:pt x="267" y="448"/>
                    <a:pt x="237" y="514"/>
                  </a:cubicBezTo>
                  <a:cubicBezTo>
                    <a:pt x="186" y="621"/>
                    <a:pt x="204" y="745"/>
                    <a:pt x="199" y="861"/>
                  </a:cubicBezTo>
                  <a:cubicBezTo>
                    <a:pt x="198" y="896"/>
                    <a:pt x="176" y="926"/>
                    <a:pt x="141" y="938"/>
                  </a:cubicBezTo>
                  <a:cubicBezTo>
                    <a:pt x="9" y="980"/>
                    <a:pt x="0" y="1157"/>
                    <a:pt x="42" y="1263"/>
                  </a:cubicBezTo>
                  <a:cubicBezTo>
                    <a:pt x="82" y="1366"/>
                    <a:pt x="156" y="1454"/>
                    <a:pt x="225" y="1540"/>
                  </a:cubicBezTo>
                  <a:cubicBezTo>
                    <a:pt x="243" y="1538"/>
                    <a:pt x="262" y="1538"/>
                    <a:pt x="280" y="1538"/>
                  </a:cubicBezTo>
                  <a:cubicBezTo>
                    <a:pt x="386" y="1538"/>
                    <a:pt x="488" y="1564"/>
                    <a:pt x="577" y="1618"/>
                  </a:cubicBezTo>
                  <a:cubicBezTo>
                    <a:pt x="664" y="1518"/>
                    <a:pt x="785" y="1450"/>
                    <a:pt x="920" y="1430"/>
                  </a:cubicBezTo>
                  <a:cubicBezTo>
                    <a:pt x="952" y="1425"/>
                    <a:pt x="984" y="1422"/>
                    <a:pt x="1017" y="1422"/>
                  </a:cubicBezTo>
                  <a:cubicBezTo>
                    <a:pt x="1067" y="1422"/>
                    <a:pt x="1116" y="1428"/>
                    <a:pt x="1164" y="1441"/>
                  </a:cubicBezTo>
                  <a:cubicBezTo>
                    <a:pt x="1203" y="1454"/>
                    <a:pt x="1242" y="1470"/>
                    <a:pt x="1277" y="1490"/>
                  </a:cubicBezTo>
                  <a:cubicBezTo>
                    <a:pt x="1315" y="1511"/>
                    <a:pt x="1365" y="1558"/>
                    <a:pt x="1409" y="1558"/>
                  </a:cubicBezTo>
                  <a:cubicBezTo>
                    <a:pt x="1409" y="1558"/>
                    <a:pt x="1410" y="1558"/>
                    <a:pt x="1410" y="1558"/>
                  </a:cubicBezTo>
                  <a:cubicBezTo>
                    <a:pt x="1487" y="1553"/>
                    <a:pt x="1568" y="1440"/>
                    <a:pt x="1644" y="1413"/>
                  </a:cubicBezTo>
                  <a:cubicBezTo>
                    <a:pt x="1689" y="1397"/>
                    <a:pt x="1735" y="1389"/>
                    <a:pt x="1782" y="1389"/>
                  </a:cubicBezTo>
                  <a:cubicBezTo>
                    <a:pt x="1813" y="1389"/>
                    <a:pt x="1844" y="1392"/>
                    <a:pt x="1874" y="1398"/>
                  </a:cubicBezTo>
                  <a:cubicBezTo>
                    <a:pt x="1992" y="1423"/>
                    <a:pt x="2093" y="1495"/>
                    <a:pt x="2155" y="1595"/>
                  </a:cubicBezTo>
                  <a:cubicBezTo>
                    <a:pt x="2269" y="1549"/>
                    <a:pt x="2390" y="1519"/>
                    <a:pt x="2510" y="1519"/>
                  </a:cubicBezTo>
                  <a:cubicBezTo>
                    <a:pt x="2576" y="1519"/>
                    <a:pt x="2642" y="1528"/>
                    <a:pt x="2706" y="1548"/>
                  </a:cubicBezTo>
                  <a:cubicBezTo>
                    <a:pt x="2730" y="1475"/>
                    <a:pt x="2738" y="1393"/>
                    <a:pt x="2657" y="1393"/>
                  </a:cubicBezTo>
                  <a:cubicBezTo>
                    <a:pt x="2653" y="1393"/>
                    <a:pt x="2648" y="1394"/>
                    <a:pt x="2642" y="1394"/>
                  </a:cubicBezTo>
                  <a:cubicBezTo>
                    <a:pt x="2640" y="1394"/>
                    <a:pt x="2637" y="1395"/>
                    <a:pt x="2635" y="1395"/>
                  </a:cubicBezTo>
                  <a:cubicBezTo>
                    <a:pt x="2571" y="1395"/>
                    <a:pt x="2527" y="1308"/>
                    <a:pt x="2561" y="1257"/>
                  </a:cubicBezTo>
                  <a:cubicBezTo>
                    <a:pt x="2628" y="1159"/>
                    <a:pt x="2579" y="1029"/>
                    <a:pt x="2463" y="1002"/>
                  </a:cubicBezTo>
                  <a:cubicBezTo>
                    <a:pt x="2407" y="988"/>
                    <a:pt x="2384" y="919"/>
                    <a:pt x="2411" y="871"/>
                  </a:cubicBezTo>
                  <a:cubicBezTo>
                    <a:pt x="2445" y="808"/>
                    <a:pt x="2483" y="725"/>
                    <a:pt x="2458" y="650"/>
                  </a:cubicBezTo>
                  <a:cubicBezTo>
                    <a:pt x="2441" y="600"/>
                    <a:pt x="2397" y="561"/>
                    <a:pt x="2349" y="561"/>
                  </a:cubicBezTo>
                  <a:cubicBezTo>
                    <a:pt x="2332" y="561"/>
                    <a:pt x="2315" y="566"/>
                    <a:pt x="2297" y="577"/>
                  </a:cubicBezTo>
                  <a:cubicBezTo>
                    <a:pt x="2285" y="585"/>
                    <a:pt x="2270" y="589"/>
                    <a:pt x="2256" y="589"/>
                  </a:cubicBezTo>
                  <a:cubicBezTo>
                    <a:pt x="2211" y="589"/>
                    <a:pt x="2165" y="551"/>
                    <a:pt x="2166" y="502"/>
                  </a:cubicBezTo>
                  <a:cubicBezTo>
                    <a:pt x="2171" y="409"/>
                    <a:pt x="2170" y="304"/>
                    <a:pt x="2110" y="227"/>
                  </a:cubicBezTo>
                  <a:cubicBezTo>
                    <a:pt x="2083" y="192"/>
                    <a:pt x="2028" y="160"/>
                    <a:pt x="1979" y="160"/>
                  </a:cubicBezTo>
                  <a:cubicBezTo>
                    <a:pt x="1949" y="160"/>
                    <a:pt x="1920" y="172"/>
                    <a:pt x="1902" y="205"/>
                  </a:cubicBezTo>
                  <a:cubicBezTo>
                    <a:pt x="1887" y="232"/>
                    <a:pt x="1860" y="245"/>
                    <a:pt x="1832" y="245"/>
                  </a:cubicBezTo>
                  <a:cubicBezTo>
                    <a:pt x="1803" y="245"/>
                    <a:pt x="1774" y="231"/>
                    <a:pt x="1759" y="205"/>
                  </a:cubicBezTo>
                  <a:cubicBezTo>
                    <a:pt x="1704" y="111"/>
                    <a:pt x="1621" y="27"/>
                    <a:pt x="1511" y="6"/>
                  </a:cubicBezTo>
                  <a:cubicBezTo>
                    <a:pt x="1495" y="3"/>
                    <a:pt x="1477" y="1"/>
                    <a:pt x="146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35"/>
            <p:cNvSpPr/>
            <p:nvPr/>
          </p:nvSpPr>
          <p:spPr>
            <a:xfrm>
              <a:off x="3266857" y="547910"/>
              <a:ext cx="145959" cy="140679"/>
            </a:xfrm>
            <a:custGeom>
              <a:rect b="b" l="l" r="r" t="t"/>
              <a:pathLst>
                <a:path extrusionOk="0" h="3544" w="3677">
                  <a:moveTo>
                    <a:pt x="2536" y="0"/>
                  </a:moveTo>
                  <a:cubicBezTo>
                    <a:pt x="1961" y="0"/>
                    <a:pt x="1376" y="342"/>
                    <a:pt x="952" y="688"/>
                  </a:cubicBezTo>
                  <a:cubicBezTo>
                    <a:pt x="677" y="913"/>
                    <a:pt x="439" y="1180"/>
                    <a:pt x="273" y="1496"/>
                  </a:cubicBezTo>
                  <a:cubicBezTo>
                    <a:pt x="189" y="1661"/>
                    <a:pt x="125" y="1834"/>
                    <a:pt x="85" y="2013"/>
                  </a:cubicBezTo>
                  <a:cubicBezTo>
                    <a:pt x="43" y="2202"/>
                    <a:pt x="52" y="2386"/>
                    <a:pt x="39" y="2575"/>
                  </a:cubicBezTo>
                  <a:cubicBezTo>
                    <a:pt x="37" y="2606"/>
                    <a:pt x="21" y="2631"/>
                    <a:pt x="0" y="2647"/>
                  </a:cubicBezTo>
                  <a:cubicBezTo>
                    <a:pt x="304" y="2949"/>
                    <a:pt x="611" y="3250"/>
                    <a:pt x="922" y="3544"/>
                  </a:cubicBezTo>
                  <a:cubicBezTo>
                    <a:pt x="905" y="3181"/>
                    <a:pt x="1039" y="2801"/>
                    <a:pt x="1208" y="2484"/>
                  </a:cubicBezTo>
                  <a:cubicBezTo>
                    <a:pt x="1384" y="2155"/>
                    <a:pt x="1626" y="1858"/>
                    <a:pt x="1910" y="1615"/>
                  </a:cubicBezTo>
                  <a:cubicBezTo>
                    <a:pt x="2408" y="1188"/>
                    <a:pt x="3033" y="910"/>
                    <a:pt x="3677" y="784"/>
                  </a:cubicBezTo>
                  <a:cubicBezTo>
                    <a:pt x="3608" y="624"/>
                    <a:pt x="3537" y="476"/>
                    <a:pt x="3413" y="350"/>
                  </a:cubicBezTo>
                  <a:cubicBezTo>
                    <a:pt x="3292" y="227"/>
                    <a:pt x="3140" y="133"/>
                    <a:pt x="2976" y="75"/>
                  </a:cubicBezTo>
                  <a:cubicBezTo>
                    <a:pt x="2832" y="23"/>
                    <a:pt x="2684" y="0"/>
                    <a:pt x="2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35"/>
            <p:cNvSpPr/>
            <p:nvPr/>
          </p:nvSpPr>
          <p:spPr>
            <a:xfrm>
              <a:off x="2995462" y="724116"/>
              <a:ext cx="351420" cy="379841"/>
            </a:xfrm>
            <a:custGeom>
              <a:rect b="b" l="l" r="r" t="t"/>
              <a:pathLst>
                <a:path extrusionOk="0" h="9569" w="8853">
                  <a:moveTo>
                    <a:pt x="4887" y="926"/>
                  </a:moveTo>
                  <a:cubicBezTo>
                    <a:pt x="4996" y="926"/>
                    <a:pt x="5090" y="997"/>
                    <a:pt x="5144" y="1094"/>
                  </a:cubicBezTo>
                  <a:cubicBezTo>
                    <a:pt x="5196" y="1192"/>
                    <a:pt x="5232" y="1306"/>
                    <a:pt x="5188" y="1411"/>
                  </a:cubicBezTo>
                  <a:cubicBezTo>
                    <a:pt x="5151" y="1499"/>
                    <a:pt x="5069" y="1570"/>
                    <a:pt x="4974" y="1588"/>
                  </a:cubicBezTo>
                  <a:cubicBezTo>
                    <a:pt x="4953" y="1593"/>
                    <a:pt x="4933" y="1595"/>
                    <a:pt x="4912" y="1595"/>
                  </a:cubicBezTo>
                  <a:cubicBezTo>
                    <a:pt x="4832" y="1595"/>
                    <a:pt x="4756" y="1564"/>
                    <a:pt x="4696" y="1508"/>
                  </a:cubicBezTo>
                  <a:cubicBezTo>
                    <a:pt x="4628" y="1445"/>
                    <a:pt x="4585" y="1343"/>
                    <a:pt x="4592" y="1250"/>
                  </a:cubicBezTo>
                  <a:cubicBezTo>
                    <a:pt x="4593" y="1196"/>
                    <a:pt x="4609" y="1145"/>
                    <a:pt x="4645" y="1103"/>
                  </a:cubicBezTo>
                  <a:cubicBezTo>
                    <a:pt x="4678" y="1020"/>
                    <a:pt x="4746" y="947"/>
                    <a:pt x="4838" y="930"/>
                  </a:cubicBezTo>
                  <a:cubicBezTo>
                    <a:pt x="4854" y="927"/>
                    <a:pt x="4871" y="926"/>
                    <a:pt x="4887" y="926"/>
                  </a:cubicBezTo>
                  <a:close/>
                  <a:moveTo>
                    <a:pt x="2288" y="2390"/>
                  </a:moveTo>
                  <a:cubicBezTo>
                    <a:pt x="2398" y="2390"/>
                    <a:pt x="2491" y="2461"/>
                    <a:pt x="2543" y="2559"/>
                  </a:cubicBezTo>
                  <a:cubicBezTo>
                    <a:pt x="2595" y="2655"/>
                    <a:pt x="2632" y="2768"/>
                    <a:pt x="2587" y="2877"/>
                  </a:cubicBezTo>
                  <a:cubicBezTo>
                    <a:pt x="2551" y="2963"/>
                    <a:pt x="2468" y="3034"/>
                    <a:pt x="2375" y="3054"/>
                  </a:cubicBezTo>
                  <a:cubicBezTo>
                    <a:pt x="2354" y="3058"/>
                    <a:pt x="2333" y="3060"/>
                    <a:pt x="2312" y="3060"/>
                  </a:cubicBezTo>
                  <a:cubicBezTo>
                    <a:pt x="2232" y="3060"/>
                    <a:pt x="2155" y="3029"/>
                    <a:pt x="2095" y="2972"/>
                  </a:cubicBezTo>
                  <a:cubicBezTo>
                    <a:pt x="2027" y="2908"/>
                    <a:pt x="1985" y="2807"/>
                    <a:pt x="1990" y="2713"/>
                  </a:cubicBezTo>
                  <a:cubicBezTo>
                    <a:pt x="1995" y="2659"/>
                    <a:pt x="2010" y="2609"/>
                    <a:pt x="2045" y="2567"/>
                  </a:cubicBezTo>
                  <a:cubicBezTo>
                    <a:pt x="2079" y="2484"/>
                    <a:pt x="2147" y="2411"/>
                    <a:pt x="2238" y="2395"/>
                  </a:cubicBezTo>
                  <a:cubicBezTo>
                    <a:pt x="2255" y="2391"/>
                    <a:pt x="2271" y="2390"/>
                    <a:pt x="2288" y="2390"/>
                  </a:cubicBezTo>
                  <a:close/>
                  <a:moveTo>
                    <a:pt x="5036" y="2223"/>
                  </a:moveTo>
                  <a:cubicBezTo>
                    <a:pt x="5191" y="2223"/>
                    <a:pt x="5347" y="2250"/>
                    <a:pt x="5494" y="2307"/>
                  </a:cubicBezTo>
                  <a:cubicBezTo>
                    <a:pt x="6121" y="2554"/>
                    <a:pt x="6467" y="3233"/>
                    <a:pt x="6395" y="3892"/>
                  </a:cubicBezTo>
                  <a:cubicBezTo>
                    <a:pt x="6359" y="4212"/>
                    <a:pt x="6219" y="4497"/>
                    <a:pt x="5961" y="4695"/>
                  </a:cubicBezTo>
                  <a:cubicBezTo>
                    <a:pt x="5733" y="4872"/>
                    <a:pt x="5451" y="4960"/>
                    <a:pt x="5165" y="4960"/>
                  </a:cubicBezTo>
                  <a:cubicBezTo>
                    <a:pt x="5135" y="4960"/>
                    <a:pt x="5106" y="4959"/>
                    <a:pt x="5077" y="4958"/>
                  </a:cubicBezTo>
                  <a:cubicBezTo>
                    <a:pt x="4434" y="4919"/>
                    <a:pt x="3733" y="4513"/>
                    <a:pt x="3631" y="3832"/>
                  </a:cubicBezTo>
                  <a:cubicBezTo>
                    <a:pt x="3588" y="3545"/>
                    <a:pt x="3644" y="3243"/>
                    <a:pt x="3788" y="2992"/>
                  </a:cubicBezTo>
                  <a:cubicBezTo>
                    <a:pt x="3868" y="2716"/>
                    <a:pt x="4175" y="2483"/>
                    <a:pt x="4410" y="2370"/>
                  </a:cubicBezTo>
                  <a:cubicBezTo>
                    <a:pt x="4604" y="2275"/>
                    <a:pt x="4820" y="2223"/>
                    <a:pt x="5036" y="2223"/>
                  </a:cubicBezTo>
                  <a:close/>
                  <a:moveTo>
                    <a:pt x="4556" y="1"/>
                  </a:moveTo>
                  <a:cubicBezTo>
                    <a:pt x="4433" y="1"/>
                    <a:pt x="4319" y="73"/>
                    <a:pt x="4253" y="175"/>
                  </a:cubicBezTo>
                  <a:cubicBezTo>
                    <a:pt x="4235" y="203"/>
                    <a:pt x="4199" y="219"/>
                    <a:pt x="4166" y="219"/>
                  </a:cubicBezTo>
                  <a:cubicBezTo>
                    <a:pt x="4127" y="219"/>
                    <a:pt x="4091" y="199"/>
                    <a:pt x="4084" y="154"/>
                  </a:cubicBezTo>
                  <a:cubicBezTo>
                    <a:pt x="4069" y="46"/>
                    <a:pt x="4003" y="4"/>
                    <a:pt x="3926" y="4"/>
                  </a:cubicBezTo>
                  <a:cubicBezTo>
                    <a:pt x="3836" y="4"/>
                    <a:pt x="3733" y="60"/>
                    <a:pt x="3678" y="132"/>
                  </a:cubicBezTo>
                  <a:cubicBezTo>
                    <a:pt x="3634" y="191"/>
                    <a:pt x="3608" y="269"/>
                    <a:pt x="3537" y="302"/>
                  </a:cubicBezTo>
                  <a:cubicBezTo>
                    <a:pt x="3511" y="315"/>
                    <a:pt x="3485" y="320"/>
                    <a:pt x="3459" y="320"/>
                  </a:cubicBezTo>
                  <a:cubicBezTo>
                    <a:pt x="3422" y="320"/>
                    <a:pt x="3385" y="310"/>
                    <a:pt x="3351" y="292"/>
                  </a:cubicBezTo>
                  <a:cubicBezTo>
                    <a:pt x="3276" y="254"/>
                    <a:pt x="3225" y="201"/>
                    <a:pt x="3136" y="199"/>
                  </a:cubicBezTo>
                  <a:cubicBezTo>
                    <a:pt x="3135" y="199"/>
                    <a:pt x="3133" y="199"/>
                    <a:pt x="3132" y="199"/>
                  </a:cubicBezTo>
                  <a:cubicBezTo>
                    <a:pt x="3064" y="199"/>
                    <a:pt x="2992" y="226"/>
                    <a:pt x="2941" y="275"/>
                  </a:cubicBezTo>
                  <a:cubicBezTo>
                    <a:pt x="2847" y="368"/>
                    <a:pt x="2851" y="542"/>
                    <a:pt x="2686" y="556"/>
                  </a:cubicBezTo>
                  <a:cubicBezTo>
                    <a:pt x="2683" y="557"/>
                    <a:pt x="2679" y="557"/>
                    <a:pt x="2676" y="557"/>
                  </a:cubicBezTo>
                  <a:cubicBezTo>
                    <a:pt x="2598" y="557"/>
                    <a:pt x="2545" y="491"/>
                    <a:pt x="2474" y="489"/>
                  </a:cubicBezTo>
                  <a:cubicBezTo>
                    <a:pt x="2472" y="489"/>
                    <a:pt x="2470" y="489"/>
                    <a:pt x="2468" y="489"/>
                  </a:cubicBezTo>
                  <a:cubicBezTo>
                    <a:pt x="2400" y="489"/>
                    <a:pt x="2343" y="557"/>
                    <a:pt x="2309" y="607"/>
                  </a:cubicBezTo>
                  <a:cubicBezTo>
                    <a:pt x="2236" y="714"/>
                    <a:pt x="2218" y="877"/>
                    <a:pt x="2068" y="905"/>
                  </a:cubicBezTo>
                  <a:cubicBezTo>
                    <a:pt x="2057" y="907"/>
                    <a:pt x="2047" y="908"/>
                    <a:pt x="2036" y="908"/>
                  </a:cubicBezTo>
                  <a:cubicBezTo>
                    <a:pt x="1986" y="908"/>
                    <a:pt x="1940" y="888"/>
                    <a:pt x="1892" y="863"/>
                  </a:cubicBezTo>
                  <a:cubicBezTo>
                    <a:pt x="1868" y="849"/>
                    <a:pt x="1847" y="829"/>
                    <a:pt x="1823" y="829"/>
                  </a:cubicBezTo>
                  <a:cubicBezTo>
                    <a:pt x="1815" y="829"/>
                    <a:pt x="1806" y="832"/>
                    <a:pt x="1797" y="838"/>
                  </a:cubicBezTo>
                  <a:cubicBezTo>
                    <a:pt x="1734" y="881"/>
                    <a:pt x="1710" y="1028"/>
                    <a:pt x="1668" y="1092"/>
                  </a:cubicBezTo>
                  <a:cubicBezTo>
                    <a:pt x="1598" y="1196"/>
                    <a:pt x="1511" y="1218"/>
                    <a:pt x="1393" y="1229"/>
                  </a:cubicBezTo>
                  <a:cubicBezTo>
                    <a:pt x="1307" y="1239"/>
                    <a:pt x="1301" y="1271"/>
                    <a:pt x="1283" y="1348"/>
                  </a:cubicBezTo>
                  <a:cubicBezTo>
                    <a:pt x="1272" y="1404"/>
                    <a:pt x="1264" y="1458"/>
                    <a:pt x="1244" y="1512"/>
                  </a:cubicBezTo>
                  <a:cubicBezTo>
                    <a:pt x="1193" y="1645"/>
                    <a:pt x="1082" y="1695"/>
                    <a:pt x="952" y="1728"/>
                  </a:cubicBezTo>
                  <a:cubicBezTo>
                    <a:pt x="807" y="1766"/>
                    <a:pt x="703" y="1880"/>
                    <a:pt x="684" y="2031"/>
                  </a:cubicBezTo>
                  <a:cubicBezTo>
                    <a:pt x="669" y="2164"/>
                    <a:pt x="749" y="2290"/>
                    <a:pt x="629" y="2395"/>
                  </a:cubicBezTo>
                  <a:cubicBezTo>
                    <a:pt x="530" y="2481"/>
                    <a:pt x="392" y="2473"/>
                    <a:pt x="309" y="2587"/>
                  </a:cubicBezTo>
                  <a:cubicBezTo>
                    <a:pt x="237" y="2689"/>
                    <a:pt x="221" y="2823"/>
                    <a:pt x="230" y="2945"/>
                  </a:cubicBezTo>
                  <a:cubicBezTo>
                    <a:pt x="241" y="3083"/>
                    <a:pt x="323" y="3212"/>
                    <a:pt x="306" y="3352"/>
                  </a:cubicBezTo>
                  <a:cubicBezTo>
                    <a:pt x="297" y="3415"/>
                    <a:pt x="267" y="3467"/>
                    <a:pt x="216" y="3508"/>
                  </a:cubicBezTo>
                  <a:cubicBezTo>
                    <a:pt x="162" y="3552"/>
                    <a:pt x="83" y="3571"/>
                    <a:pt x="57" y="3643"/>
                  </a:cubicBezTo>
                  <a:cubicBezTo>
                    <a:pt x="0" y="3798"/>
                    <a:pt x="190" y="3961"/>
                    <a:pt x="241" y="4093"/>
                  </a:cubicBezTo>
                  <a:cubicBezTo>
                    <a:pt x="247" y="4112"/>
                    <a:pt x="252" y="4132"/>
                    <a:pt x="255" y="4149"/>
                  </a:cubicBezTo>
                  <a:lnTo>
                    <a:pt x="259" y="4176"/>
                  </a:lnTo>
                  <a:cubicBezTo>
                    <a:pt x="261" y="4184"/>
                    <a:pt x="261" y="4192"/>
                    <a:pt x="261" y="4199"/>
                  </a:cubicBezTo>
                  <a:lnTo>
                    <a:pt x="261" y="4205"/>
                  </a:lnTo>
                  <a:cubicBezTo>
                    <a:pt x="262" y="4317"/>
                    <a:pt x="218" y="4431"/>
                    <a:pt x="225" y="4548"/>
                  </a:cubicBezTo>
                  <a:cubicBezTo>
                    <a:pt x="236" y="4712"/>
                    <a:pt x="306" y="4867"/>
                    <a:pt x="416" y="4989"/>
                  </a:cubicBezTo>
                  <a:cubicBezTo>
                    <a:pt x="429" y="5004"/>
                    <a:pt x="433" y="5025"/>
                    <a:pt x="432" y="5045"/>
                  </a:cubicBezTo>
                  <a:cubicBezTo>
                    <a:pt x="523" y="5139"/>
                    <a:pt x="616" y="5231"/>
                    <a:pt x="705" y="5326"/>
                  </a:cubicBezTo>
                  <a:cubicBezTo>
                    <a:pt x="1141" y="5778"/>
                    <a:pt x="1579" y="6232"/>
                    <a:pt x="1994" y="6705"/>
                  </a:cubicBezTo>
                  <a:cubicBezTo>
                    <a:pt x="2849" y="7529"/>
                    <a:pt x="3679" y="8382"/>
                    <a:pt x="4538" y="9204"/>
                  </a:cubicBezTo>
                  <a:cubicBezTo>
                    <a:pt x="4658" y="9318"/>
                    <a:pt x="4779" y="9433"/>
                    <a:pt x="4904" y="9543"/>
                  </a:cubicBezTo>
                  <a:cubicBezTo>
                    <a:pt x="4912" y="9550"/>
                    <a:pt x="4921" y="9559"/>
                    <a:pt x="4930" y="9568"/>
                  </a:cubicBezTo>
                  <a:cubicBezTo>
                    <a:pt x="4926" y="9553"/>
                    <a:pt x="4923" y="9539"/>
                    <a:pt x="4921" y="9524"/>
                  </a:cubicBezTo>
                  <a:cubicBezTo>
                    <a:pt x="4918" y="9512"/>
                    <a:pt x="4916" y="9497"/>
                    <a:pt x="4915" y="9485"/>
                  </a:cubicBezTo>
                  <a:cubicBezTo>
                    <a:pt x="4913" y="9476"/>
                    <a:pt x="4912" y="9469"/>
                    <a:pt x="4911" y="9460"/>
                  </a:cubicBezTo>
                  <a:cubicBezTo>
                    <a:pt x="4910" y="9445"/>
                    <a:pt x="4907" y="9430"/>
                    <a:pt x="4906" y="9415"/>
                  </a:cubicBezTo>
                  <a:cubicBezTo>
                    <a:pt x="4905" y="9398"/>
                    <a:pt x="4905" y="9381"/>
                    <a:pt x="4905" y="9363"/>
                  </a:cubicBezTo>
                  <a:cubicBezTo>
                    <a:pt x="4905" y="9232"/>
                    <a:pt x="4936" y="9102"/>
                    <a:pt x="4998" y="8986"/>
                  </a:cubicBezTo>
                  <a:cubicBezTo>
                    <a:pt x="4845" y="8844"/>
                    <a:pt x="4791" y="8644"/>
                    <a:pt x="4827" y="8459"/>
                  </a:cubicBezTo>
                  <a:lnTo>
                    <a:pt x="4827" y="8459"/>
                  </a:lnTo>
                  <a:cubicBezTo>
                    <a:pt x="4808" y="8463"/>
                    <a:pt x="4789" y="8465"/>
                    <a:pt x="4769" y="8465"/>
                  </a:cubicBezTo>
                  <a:cubicBezTo>
                    <a:pt x="4706" y="8465"/>
                    <a:pt x="4642" y="8442"/>
                    <a:pt x="4593" y="8397"/>
                  </a:cubicBezTo>
                  <a:cubicBezTo>
                    <a:pt x="4511" y="8433"/>
                    <a:pt x="4424" y="8460"/>
                    <a:pt x="4336" y="8460"/>
                  </a:cubicBezTo>
                  <a:cubicBezTo>
                    <a:pt x="4291" y="8460"/>
                    <a:pt x="4245" y="8453"/>
                    <a:pt x="4199" y="8436"/>
                  </a:cubicBezTo>
                  <a:cubicBezTo>
                    <a:pt x="4139" y="8413"/>
                    <a:pt x="4084" y="8378"/>
                    <a:pt x="4042" y="8329"/>
                  </a:cubicBezTo>
                  <a:cubicBezTo>
                    <a:pt x="3988" y="8263"/>
                    <a:pt x="3986" y="8205"/>
                    <a:pt x="3972" y="8128"/>
                  </a:cubicBezTo>
                  <a:cubicBezTo>
                    <a:pt x="3957" y="8038"/>
                    <a:pt x="3871" y="8053"/>
                    <a:pt x="3800" y="8029"/>
                  </a:cubicBezTo>
                  <a:cubicBezTo>
                    <a:pt x="3745" y="8012"/>
                    <a:pt x="3696" y="7986"/>
                    <a:pt x="3650" y="7951"/>
                  </a:cubicBezTo>
                  <a:cubicBezTo>
                    <a:pt x="3558" y="7877"/>
                    <a:pt x="3495" y="7768"/>
                    <a:pt x="3479" y="7652"/>
                  </a:cubicBezTo>
                  <a:cubicBezTo>
                    <a:pt x="3473" y="7612"/>
                    <a:pt x="3475" y="7579"/>
                    <a:pt x="3478" y="7540"/>
                  </a:cubicBezTo>
                  <a:cubicBezTo>
                    <a:pt x="3479" y="7491"/>
                    <a:pt x="3478" y="7494"/>
                    <a:pt x="3437" y="7471"/>
                  </a:cubicBezTo>
                  <a:cubicBezTo>
                    <a:pt x="3382" y="7438"/>
                    <a:pt x="3330" y="7421"/>
                    <a:pt x="3283" y="7376"/>
                  </a:cubicBezTo>
                  <a:cubicBezTo>
                    <a:pt x="3198" y="7290"/>
                    <a:pt x="3146" y="7168"/>
                    <a:pt x="3153" y="7046"/>
                  </a:cubicBezTo>
                  <a:cubicBezTo>
                    <a:pt x="3158" y="6923"/>
                    <a:pt x="3219" y="6805"/>
                    <a:pt x="3316" y="6728"/>
                  </a:cubicBezTo>
                  <a:cubicBezTo>
                    <a:pt x="3343" y="6707"/>
                    <a:pt x="3371" y="6690"/>
                    <a:pt x="3403" y="6675"/>
                  </a:cubicBezTo>
                  <a:cubicBezTo>
                    <a:pt x="3418" y="6669"/>
                    <a:pt x="3467" y="6659"/>
                    <a:pt x="3479" y="6647"/>
                  </a:cubicBezTo>
                  <a:cubicBezTo>
                    <a:pt x="3489" y="6633"/>
                    <a:pt x="3467" y="6530"/>
                    <a:pt x="3470" y="6492"/>
                  </a:cubicBezTo>
                  <a:cubicBezTo>
                    <a:pt x="3491" y="6279"/>
                    <a:pt x="3671" y="6095"/>
                    <a:pt x="3881" y="6076"/>
                  </a:cubicBezTo>
                  <a:cubicBezTo>
                    <a:pt x="3882" y="6059"/>
                    <a:pt x="3885" y="6041"/>
                    <a:pt x="3889" y="6024"/>
                  </a:cubicBezTo>
                  <a:cubicBezTo>
                    <a:pt x="3890" y="6014"/>
                    <a:pt x="3892" y="6006"/>
                    <a:pt x="3894" y="5996"/>
                  </a:cubicBezTo>
                  <a:cubicBezTo>
                    <a:pt x="3895" y="5989"/>
                    <a:pt x="3896" y="5982"/>
                    <a:pt x="3899" y="5977"/>
                  </a:cubicBezTo>
                  <a:cubicBezTo>
                    <a:pt x="3900" y="5967"/>
                    <a:pt x="3902" y="5956"/>
                    <a:pt x="3908" y="5946"/>
                  </a:cubicBezTo>
                  <a:cubicBezTo>
                    <a:pt x="3912" y="5930"/>
                    <a:pt x="3918" y="5915"/>
                    <a:pt x="3923" y="5899"/>
                  </a:cubicBezTo>
                  <a:cubicBezTo>
                    <a:pt x="3929" y="5884"/>
                    <a:pt x="3936" y="5872"/>
                    <a:pt x="3942" y="5858"/>
                  </a:cubicBezTo>
                  <a:cubicBezTo>
                    <a:pt x="3946" y="5852"/>
                    <a:pt x="3948" y="5846"/>
                    <a:pt x="3952" y="5841"/>
                  </a:cubicBezTo>
                  <a:cubicBezTo>
                    <a:pt x="3960" y="5825"/>
                    <a:pt x="3969" y="5811"/>
                    <a:pt x="3980" y="5796"/>
                  </a:cubicBezTo>
                  <a:cubicBezTo>
                    <a:pt x="3990" y="5779"/>
                    <a:pt x="4004" y="5764"/>
                    <a:pt x="4017" y="5749"/>
                  </a:cubicBezTo>
                  <a:cubicBezTo>
                    <a:pt x="4031" y="5733"/>
                    <a:pt x="4045" y="5720"/>
                    <a:pt x="4062" y="5706"/>
                  </a:cubicBezTo>
                  <a:cubicBezTo>
                    <a:pt x="4077" y="5692"/>
                    <a:pt x="4094" y="5679"/>
                    <a:pt x="4111" y="5668"/>
                  </a:cubicBezTo>
                  <a:cubicBezTo>
                    <a:pt x="4130" y="5655"/>
                    <a:pt x="4147" y="5644"/>
                    <a:pt x="4167" y="5635"/>
                  </a:cubicBezTo>
                  <a:cubicBezTo>
                    <a:pt x="4175" y="5631"/>
                    <a:pt x="4184" y="5627"/>
                    <a:pt x="4193" y="5623"/>
                  </a:cubicBezTo>
                  <a:cubicBezTo>
                    <a:pt x="4225" y="5608"/>
                    <a:pt x="4259" y="5598"/>
                    <a:pt x="4292" y="5593"/>
                  </a:cubicBezTo>
                  <a:cubicBezTo>
                    <a:pt x="4313" y="5588"/>
                    <a:pt x="4334" y="5586"/>
                    <a:pt x="4356" y="5585"/>
                  </a:cubicBezTo>
                  <a:cubicBezTo>
                    <a:pt x="4370" y="5582"/>
                    <a:pt x="4386" y="5581"/>
                    <a:pt x="4400" y="5581"/>
                  </a:cubicBezTo>
                  <a:cubicBezTo>
                    <a:pt x="4427" y="5581"/>
                    <a:pt x="4454" y="5582"/>
                    <a:pt x="4483" y="5588"/>
                  </a:cubicBezTo>
                  <a:cubicBezTo>
                    <a:pt x="4495" y="5590"/>
                    <a:pt x="4510" y="5592"/>
                    <a:pt x="4522" y="5596"/>
                  </a:cubicBezTo>
                  <a:cubicBezTo>
                    <a:pt x="4536" y="5600"/>
                    <a:pt x="4548" y="5602"/>
                    <a:pt x="4562" y="5607"/>
                  </a:cubicBezTo>
                  <a:cubicBezTo>
                    <a:pt x="4568" y="5592"/>
                    <a:pt x="4576" y="5577"/>
                    <a:pt x="4585" y="5565"/>
                  </a:cubicBezTo>
                  <a:cubicBezTo>
                    <a:pt x="4600" y="5540"/>
                    <a:pt x="4619" y="5517"/>
                    <a:pt x="4641" y="5497"/>
                  </a:cubicBezTo>
                  <a:cubicBezTo>
                    <a:pt x="4647" y="5491"/>
                    <a:pt x="4654" y="5484"/>
                    <a:pt x="4661" y="5480"/>
                  </a:cubicBezTo>
                  <a:cubicBezTo>
                    <a:pt x="4667" y="5473"/>
                    <a:pt x="4673" y="5470"/>
                    <a:pt x="4680" y="5465"/>
                  </a:cubicBezTo>
                  <a:cubicBezTo>
                    <a:pt x="4684" y="5461"/>
                    <a:pt x="4689" y="5457"/>
                    <a:pt x="4693" y="5455"/>
                  </a:cubicBezTo>
                  <a:cubicBezTo>
                    <a:pt x="4699" y="5451"/>
                    <a:pt x="4708" y="5446"/>
                    <a:pt x="4714" y="5442"/>
                  </a:cubicBezTo>
                  <a:cubicBezTo>
                    <a:pt x="4722" y="5437"/>
                    <a:pt x="4729" y="5431"/>
                    <a:pt x="4739" y="5429"/>
                  </a:cubicBezTo>
                  <a:cubicBezTo>
                    <a:pt x="4743" y="5426"/>
                    <a:pt x="4745" y="5425"/>
                    <a:pt x="4749" y="5424"/>
                  </a:cubicBezTo>
                  <a:cubicBezTo>
                    <a:pt x="4760" y="5419"/>
                    <a:pt x="4771" y="5414"/>
                    <a:pt x="4785" y="5411"/>
                  </a:cubicBezTo>
                  <a:cubicBezTo>
                    <a:pt x="4797" y="5405"/>
                    <a:pt x="4812" y="5402"/>
                    <a:pt x="4827" y="5398"/>
                  </a:cubicBezTo>
                  <a:cubicBezTo>
                    <a:pt x="4842" y="5394"/>
                    <a:pt x="4857" y="5392"/>
                    <a:pt x="4871" y="5390"/>
                  </a:cubicBezTo>
                  <a:cubicBezTo>
                    <a:pt x="4887" y="5388"/>
                    <a:pt x="4902" y="5387"/>
                    <a:pt x="4917" y="5387"/>
                  </a:cubicBezTo>
                  <a:cubicBezTo>
                    <a:pt x="4929" y="5387"/>
                    <a:pt x="4941" y="5388"/>
                    <a:pt x="4952" y="5389"/>
                  </a:cubicBezTo>
                  <a:cubicBezTo>
                    <a:pt x="4963" y="5389"/>
                    <a:pt x="4973" y="5390"/>
                    <a:pt x="4982" y="5393"/>
                  </a:cubicBezTo>
                  <a:cubicBezTo>
                    <a:pt x="4993" y="5394"/>
                    <a:pt x="5003" y="5395"/>
                    <a:pt x="5012" y="5398"/>
                  </a:cubicBezTo>
                  <a:cubicBezTo>
                    <a:pt x="5022" y="5399"/>
                    <a:pt x="5031" y="5402"/>
                    <a:pt x="5041" y="5404"/>
                  </a:cubicBezTo>
                  <a:cubicBezTo>
                    <a:pt x="5061" y="5410"/>
                    <a:pt x="5079" y="5418"/>
                    <a:pt x="5099" y="5425"/>
                  </a:cubicBezTo>
                  <a:cubicBezTo>
                    <a:pt x="5118" y="5431"/>
                    <a:pt x="5136" y="5442"/>
                    <a:pt x="5154" y="5452"/>
                  </a:cubicBezTo>
                  <a:cubicBezTo>
                    <a:pt x="5157" y="5454"/>
                    <a:pt x="5163" y="5456"/>
                    <a:pt x="5167" y="5460"/>
                  </a:cubicBezTo>
                  <a:cubicBezTo>
                    <a:pt x="5175" y="5463"/>
                    <a:pt x="5182" y="5468"/>
                    <a:pt x="5189" y="5472"/>
                  </a:cubicBezTo>
                  <a:cubicBezTo>
                    <a:pt x="5189" y="5473"/>
                    <a:pt x="5191" y="5473"/>
                    <a:pt x="5191" y="5473"/>
                  </a:cubicBezTo>
                  <a:cubicBezTo>
                    <a:pt x="5248" y="5512"/>
                    <a:pt x="5298" y="5558"/>
                    <a:pt x="5343" y="5612"/>
                  </a:cubicBezTo>
                  <a:cubicBezTo>
                    <a:pt x="5345" y="5611"/>
                    <a:pt x="5348" y="5611"/>
                    <a:pt x="5350" y="5611"/>
                  </a:cubicBezTo>
                  <a:cubicBezTo>
                    <a:pt x="5452" y="5611"/>
                    <a:pt x="5537" y="5719"/>
                    <a:pt x="5592" y="5803"/>
                  </a:cubicBezTo>
                  <a:cubicBezTo>
                    <a:pt x="5661" y="5907"/>
                    <a:pt x="5709" y="6034"/>
                    <a:pt x="5717" y="6160"/>
                  </a:cubicBezTo>
                  <a:cubicBezTo>
                    <a:pt x="5735" y="6126"/>
                    <a:pt x="5739" y="6081"/>
                    <a:pt x="5749" y="6028"/>
                  </a:cubicBezTo>
                  <a:cubicBezTo>
                    <a:pt x="5761" y="5959"/>
                    <a:pt x="5788" y="5890"/>
                    <a:pt x="5824" y="5830"/>
                  </a:cubicBezTo>
                  <a:cubicBezTo>
                    <a:pt x="5831" y="5817"/>
                    <a:pt x="5840" y="5805"/>
                    <a:pt x="5849" y="5794"/>
                  </a:cubicBezTo>
                  <a:cubicBezTo>
                    <a:pt x="5854" y="5788"/>
                    <a:pt x="5859" y="5779"/>
                    <a:pt x="5865" y="5773"/>
                  </a:cubicBezTo>
                  <a:cubicBezTo>
                    <a:pt x="5871" y="5764"/>
                    <a:pt x="5878" y="5754"/>
                    <a:pt x="5885" y="5746"/>
                  </a:cubicBezTo>
                  <a:cubicBezTo>
                    <a:pt x="5894" y="5736"/>
                    <a:pt x="5902" y="5726"/>
                    <a:pt x="5912" y="5716"/>
                  </a:cubicBezTo>
                  <a:lnTo>
                    <a:pt x="5931" y="5697"/>
                  </a:lnTo>
                  <a:lnTo>
                    <a:pt x="5932" y="5696"/>
                  </a:lnTo>
                  <a:cubicBezTo>
                    <a:pt x="5933" y="5695"/>
                    <a:pt x="5935" y="5692"/>
                    <a:pt x="5936" y="5692"/>
                  </a:cubicBezTo>
                  <a:cubicBezTo>
                    <a:pt x="5947" y="5681"/>
                    <a:pt x="5958" y="5671"/>
                    <a:pt x="5970" y="5663"/>
                  </a:cubicBezTo>
                  <a:cubicBezTo>
                    <a:pt x="5974" y="5658"/>
                    <a:pt x="5980" y="5653"/>
                    <a:pt x="5985" y="5649"/>
                  </a:cubicBezTo>
                  <a:cubicBezTo>
                    <a:pt x="5999" y="5639"/>
                    <a:pt x="6013" y="5629"/>
                    <a:pt x="6026" y="5622"/>
                  </a:cubicBezTo>
                  <a:lnTo>
                    <a:pt x="6029" y="5619"/>
                  </a:lnTo>
                  <a:cubicBezTo>
                    <a:pt x="6046" y="5608"/>
                    <a:pt x="6063" y="5598"/>
                    <a:pt x="6081" y="5590"/>
                  </a:cubicBezTo>
                  <a:cubicBezTo>
                    <a:pt x="6098" y="5580"/>
                    <a:pt x="6119" y="5571"/>
                    <a:pt x="6136" y="5565"/>
                  </a:cubicBezTo>
                  <a:cubicBezTo>
                    <a:pt x="6209" y="5538"/>
                    <a:pt x="6284" y="5539"/>
                    <a:pt x="6358" y="5518"/>
                  </a:cubicBezTo>
                  <a:cubicBezTo>
                    <a:pt x="6437" y="5494"/>
                    <a:pt x="6472" y="5440"/>
                    <a:pt x="6515" y="5373"/>
                  </a:cubicBezTo>
                  <a:cubicBezTo>
                    <a:pt x="6589" y="5260"/>
                    <a:pt x="6671" y="5161"/>
                    <a:pt x="6808" y="5127"/>
                  </a:cubicBezTo>
                  <a:cubicBezTo>
                    <a:pt x="6847" y="5117"/>
                    <a:pt x="6886" y="5112"/>
                    <a:pt x="6926" y="5112"/>
                  </a:cubicBezTo>
                  <a:cubicBezTo>
                    <a:pt x="6984" y="5112"/>
                    <a:pt x="7042" y="5123"/>
                    <a:pt x="7097" y="5145"/>
                  </a:cubicBezTo>
                  <a:cubicBezTo>
                    <a:pt x="7171" y="5012"/>
                    <a:pt x="7285" y="4908"/>
                    <a:pt x="7430" y="4843"/>
                  </a:cubicBezTo>
                  <a:cubicBezTo>
                    <a:pt x="7514" y="4806"/>
                    <a:pt x="7603" y="4784"/>
                    <a:pt x="7695" y="4779"/>
                  </a:cubicBezTo>
                  <a:cubicBezTo>
                    <a:pt x="7705" y="4779"/>
                    <a:pt x="7715" y="4779"/>
                    <a:pt x="7724" y="4779"/>
                  </a:cubicBezTo>
                  <a:cubicBezTo>
                    <a:pt x="7763" y="4779"/>
                    <a:pt x="7801" y="4782"/>
                    <a:pt x="7839" y="4790"/>
                  </a:cubicBezTo>
                  <a:cubicBezTo>
                    <a:pt x="7860" y="4794"/>
                    <a:pt x="7917" y="4818"/>
                    <a:pt x="7938" y="4818"/>
                  </a:cubicBezTo>
                  <a:cubicBezTo>
                    <a:pt x="7940" y="4818"/>
                    <a:pt x="7942" y="4817"/>
                    <a:pt x="7943" y="4817"/>
                  </a:cubicBezTo>
                  <a:cubicBezTo>
                    <a:pt x="7966" y="4809"/>
                    <a:pt x="8005" y="4723"/>
                    <a:pt x="8021" y="4705"/>
                  </a:cubicBezTo>
                  <a:cubicBezTo>
                    <a:pt x="8051" y="4669"/>
                    <a:pt x="8084" y="4639"/>
                    <a:pt x="8122" y="4614"/>
                  </a:cubicBezTo>
                  <a:cubicBezTo>
                    <a:pt x="8151" y="4593"/>
                    <a:pt x="8182" y="4577"/>
                    <a:pt x="8214" y="4564"/>
                  </a:cubicBezTo>
                  <a:cubicBezTo>
                    <a:pt x="8114" y="4460"/>
                    <a:pt x="8039" y="4335"/>
                    <a:pt x="8029" y="4189"/>
                  </a:cubicBezTo>
                  <a:cubicBezTo>
                    <a:pt x="8016" y="4031"/>
                    <a:pt x="8084" y="3874"/>
                    <a:pt x="8217" y="3793"/>
                  </a:cubicBezTo>
                  <a:cubicBezTo>
                    <a:pt x="8201" y="3629"/>
                    <a:pt x="8218" y="3446"/>
                    <a:pt x="8332" y="3321"/>
                  </a:cubicBezTo>
                  <a:cubicBezTo>
                    <a:pt x="8402" y="3243"/>
                    <a:pt x="8503" y="3196"/>
                    <a:pt x="8604" y="3196"/>
                  </a:cubicBezTo>
                  <a:cubicBezTo>
                    <a:pt x="8611" y="3196"/>
                    <a:pt x="8618" y="3196"/>
                    <a:pt x="8625" y="3196"/>
                  </a:cubicBezTo>
                  <a:cubicBezTo>
                    <a:pt x="8655" y="3076"/>
                    <a:pt x="8740" y="2984"/>
                    <a:pt x="8844" y="2936"/>
                  </a:cubicBezTo>
                  <a:cubicBezTo>
                    <a:pt x="8852" y="2825"/>
                    <a:pt x="8787" y="2730"/>
                    <a:pt x="8665" y="2721"/>
                  </a:cubicBezTo>
                  <a:cubicBezTo>
                    <a:pt x="8570" y="2712"/>
                    <a:pt x="8546" y="2604"/>
                    <a:pt x="8619" y="2550"/>
                  </a:cubicBezTo>
                  <a:cubicBezTo>
                    <a:pt x="8743" y="2456"/>
                    <a:pt x="8691" y="2257"/>
                    <a:pt x="8552" y="2257"/>
                  </a:cubicBezTo>
                  <a:cubicBezTo>
                    <a:pt x="8534" y="2257"/>
                    <a:pt x="8515" y="2260"/>
                    <a:pt x="8494" y="2268"/>
                  </a:cubicBezTo>
                  <a:cubicBezTo>
                    <a:pt x="8485" y="2271"/>
                    <a:pt x="8476" y="2272"/>
                    <a:pt x="8467" y="2272"/>
                  </a:cubicBezTo>
                  <a:cubicBezTo>
                    <a:pt x="8407" y="2272"/>
                    <a:pt x="8352" y="2206"/>
                    <a:pt x="8372" y="2146"/>
                  </a:cubicBezTo>
                  <a:cubicBezTo>
                    <a:pt x="8409" y="2034"/>
                    <a:pt x="8428" y="1922"/>
                    <a:pt x="8354" y="1819"/>
                  </a:cubicBezTo>
                  <a:cubicBezTo>
                    <a:pt x="8301" y="1745"/>
                    <a:pt x="8211" y="1709"/>
                    <a:pt x="8121" y="1709"/>
                  </a:cubicBezTo>
                  <a:cubicBezTo>
                    <a:pt x="8103" y="1709"/>
                    <a:pt x="8085" y="1710"/>
                    <a:pt x="8067" y="1713"/>
                  </a:cubicBezTo>
                  <a:cubicBezTo>
                    <a:pt x="8061" y="1715"/>
                    <a:pt x="8054" y="1715"/>
                    <a:pt x="8047" y="1715"/>
                  </a:cubicBezTo>
                  <a:cubicBezTo>
                    <a:pt x="7972" y="1715"/>
                    <a:pt x="7904" y="1638"/>
                    <a:pt x="7952" y="1563"/>
                  </a:cubicBezTo>
                  <a:cubicBezTo>
                    <a:pt x="8011" y="1469"/>
                    <a:pt x="7994" y="1345"/>
                    <a:pt x="7926" y="1258"/>
                  </a:cubicBezTo>
                  <a:cubicBezTo>
                    <a:pt x="7861" y="1178"/>
                    <a:pt x="7774" y="1149"/>
                    <a:pt x="7682" y="1149"/>
                  </a:cubicBezTo>
                  <a:cubicBezTo>
                    <a:pt x="7640" y="1149"/>
                    <a:pt x="7597" y="1155"/>
                    <a:pt x="7555" y="1165"/>
                  </a:cubicBezTo>
                  <a:cubicBezTo>
                    <a:pt x="7548" y="1166"/>
                    <a:pt x="7541" y="1167"/>
                    <a:pt x="7534" y="1167"/>
                  </a:cubicBezTo>
                  <a:cubicBezTo>
                    <a:pt x="7482" y="1167"/>
                    <a:pt x="7428" y="1129"/>
                    <a:pt x="7432" y="1072"/>
                  </a:cubicBezTo>
                  <a:cubicBezTo>
                    <a:pt x="7438" y="969"/>
                    <a:pt x="7419" y="865"/>
                    <a:pt x="7337" y="795"/>
                  </a:cubicBezTo>
                  <a:cubicBezTo>
                    <a:pt x="7290" y="754"/>
                    <a:pt x="7230" y="731"/>
                    <a:pt x="7170" y="731"/>
                  </a:cubicBezTo>
                  <a:cubicBezTo>
                    <a:pt x="7120" y="731"/>
                    <a:pt x="7070" y="747"/>
                    <a:pt x="7029" y="781"/>
                  </a:cubicBezTo>
                  <a:cubicBezTo>
                    <a:pt x="7010" y="797"/>
                    <a:pt x="6985" y="805"/>
                    <a:pt x="6960" y="805"/>
                  </a:cubicBezTo>
                  <a:cubicBezTo>
                    <a:pt x="6923" y="805"/>
                    <a:pt x="6887" y="786"/>
                    <a:pt x="6879" y="743"/>
                  </a:cubicBezTo>
                  <a:cubicBezTo>
                    <a:pt x="6859" y="639"/>
                    <a:pt x="6816" y="550"/>
                    <a:pt x="6718" y="501"/>
                  </a:cubicBezTo>
                  <a:cubicBezTo>
                    <a:pt x="6683" y="485"/>
                    <a:pt x="6652" y="479"/>
                    <a:pt x="6621" y="479"/>
                  </a:cubicBezTo>
                  <a:cubicBezTo>
                    <a:pt x="6557" y="479"/>
                    <a:pt x="6497" y="504"/>
                    <a:pt x="6428" y="517"/>
                  </a:cubicBezTo>
                  <a:cubicBezTo>
                    <a:pt x="6409" y="520"/>
                    <a:pt x="6390" y="522"/>
                    <a:pt x="6371" y="522"/>
                  </a:cubicBezTo>
                  <a:cubicBezTo>
                    <a:pt x="6308" y="522"/>
                    <a:pt x="6249" y="501"/>
                    <a:pt x="6207" y="447"/>
                  </a:cubicBezTo>
                  <a:cubicBezTo>
                    <a:pt x="6151" y="373"/>
                    <a:pt x="6172" y="274"/>
                    <a:pt x="6074" y="235"/>
                  </a:cubicBezTo>
                  <a:cubicBezTo>
                    <a:pt x="6043" y="222"/>
                    <a:pt x="6013" y="217"/>
                    <a:pt x="5982" y="217"/>
                  </a:cubicBezTo>
                  <a:cubicBezTo>
                    <a:pt x="5883" y="217"/>
                    <a:pt x="5787" y="269"/>
                    <a:pt x="5692" y="269"/>
                  </a:cubicBezTo>
                  <a:cubicBezTo>
                    <a:pt x="5643" y="269"/>
                    <a:pt x="5594" y="255"/>
                    <a:pt x="5546" y="212"/>
                  </a:cubicBezTo>
                  <a:cubicBezTo>
                    <a:pt x="5467" y="140"/>
                    <a:pt x="5407" y="74"/>
                    <a:pt x="5296" y="57"/>
                  </a:cubicBezTo>
                  <a:cubicBezTo>
                    <a:pt x="5277" y="54"/>
                    <a:pt x="5257" y="52"/>
                    <a:pt x="5238" y="52"/>
                  </a:cubicBezTo>
                  <a:cubicBezTo>
                    <a:pt x="5148" y="52"/>
                    <a:pt x="5062" y="85"/>
                    <a:pt x="5011" y="165"/>
                  </a:cubicBezTo>
                  <a:cubicBezTo>
                    <a:pt x="4994" y="191"/>
                    <a:pt x="4965" y="206"/>
                    <a:pt x="4936" y="206"/>
                  </a:cubicBezTo>
                  <a:cubicBezTo>
                    <a:pt x="4915" y="206"/>
                    <a:pt x="4895" y="199"/>
                    <a:pt x="4879" y="181"/>
                  </a:cubicBezTo>
                  <a:cubicBezTo>
                    <a:pt x="4793" y="90"/>
                    <a:pt x="4703" y="8"/>
                    <a:pt x="4571" y="1"/>
                  </a:cubicBezTo>
                  <a:cubicBezTo>
                    <a:pt x="4566" y="1"/>
                    <a:pt x="4561" y="1"/>
                    <a:pt x="4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35"/>
            <p:cNvSpPr/>
            <p:nvPr/>
          </p:nvSpPr>
          <p:spPr>
            <a:xfrm>
              <a:off x="3138086" y="407390"/>
              <a:ext cx="121149" cy="79747"/>
            </a:xfrm>
            <a:custGeom>
              <a:rect b="b" l="l" r="r" t="t"/>
              <a:pathLst>
                <a:path extrusionOk="0" h="2009" w="3052">
                  <a:moveTo>
                    <a:pt x="105" y="1"/>
                  </a:moveTo>
                  <a:cubicBezTo>
                    <a:pt x="69" y="75"/>
                    <a:pt x="34" y="150"/>
                    <a:pt x="0" y="225"/>
                  </a:cubicBezTo>
                  <a:cubicBezTo>
                    <a:pt x="341" y="361"/>
                    <a:pt x="663" y="563"/>
                    <a:pt x="916" y="828"/>
                  </a:cubicBezTo>
                  <a:cubicBezTo>
                    <a:pt x="1228" y="1156"/>
                    <a:pt x="1353" y="1574"/>
                    <a:pt x="1448" y="2009"/>
                  </a:cubicBezTo>
                  <a:cubicBezTo>
                    <a:pt x="1988" y="1707"/>
                    <a:pt x="2522" y="1394"/>
                    <a:pt x="3052" y="1073"/>
                  </a:cubicBezTo>
                  <a:cubicBezTo>
                    <a:pt x="1992" y="1046"/>
                    <a:pt x="970" y="723"/>
                    <a:pt x="10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35"/>
            <p:cNvSpPr/>
            <p:nvPr/>
          </p:nvSpPr>
          <p:spPr>
            <a:xfrm>
              <a:off x="3142254" y="339114"/>
              <a:ext cx="184741" cy="110868"/>
            </a:xfrm>
            <a:custGeom>
              <a:rect b="b" l="l" r="r" t="t"/>
              <a:pathLst>
                <a:path extrusionOk="0" h="2793" w="4654">
                  <a:moveTo>
                    <a:pt x="2444" y="1"/>
                  </a:moveTo>
                  <a:cubicBezTo>
                    <a:pt x="2033" y="1"/>
                    <a:pt x="1618" y="108"/>
                    <a:pt x="1255" y="307"/>
                  </a:cubicBezTo>
                  <a:cubicBezTo>
                    <a:pt x="953" y="474"/>
                    <a:pt x="691" y="693"/>
                    <a:pt x="470" y="958"/>
                  </a:cubicBezTo>
                  <a:cubicBezTo>
                    <a:pt x="277" y="1190"/>
                    <a:pt x="131" y="1451"/>
                    <a:pt x="0" y="1720"/>
                  </a:cubicBezTo>
                  <a:cubicBezTo>
                    <a:pt x="866" y="2442"/>
                    <a:pt x="1887" y="2765"/>
                    <a:pt x="2947" y="2792"/>
                  </a:cubicBezTo>
                  <a:cubicBezTo>
                    <a:pt x="3211" y="2633"/>
                    <a:pt x="3474" y="2474"/>
                    <a:pt x="3734" y="2310"/>
                  </a:cubicBezTo>
                  <a:cubicBezTo>
                    <a:pt x="4042" y="2121"/>
                    <a:pt x="4343" y="1914"/>
                    <a:pt x="4654" y="1727"/>
                  </a:cubicBezTo>
                  <a:cubicBezTo>
                    <a:pt x="4651" y="1721"/>
                    <a:pt x="4649" y="1714"/>
                    <a:pt x="4649" y="1708"/>
                  </a:cubicBezTo>
                  <a:cubicBezTo>
                    <a:pt x="4639" y="1446"/>
                    <a:pt x="4459" y="1231"/>
                    <a:pt x="4308" y="1031"/>
                  </a:cubicBezTo>
                  <a:cubicBezTo>
                    <a:pt x="4152" y="821"/>
                    <a:pt x="3980" y="621"/>
                    <a:pt x="3777" y="455"/>
                  </a:cubicBezTo>
                  <a:cubicBezTo>
                    <a:pt x="3394" y="145"/>
                    <a:pt x="2921" y="1"/>
                    <a:pt x="244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35"/>
            <p:cNvSpPr/>
            <p:nvPr/>
          </p:nvSpPr>
          <p:spPr>
            <a:xfrm>
              <a:off x="3184132" y="355826"/>
              <a:ext cx="94196" cy="85940"/>
            </a:xfrm>
            <a:custGeom>
              <a:rect b="b" l="l" r="r" t="t"/>
              <a:pathLst>
                <a:path extrusionOk="0" h="2165" w="2373">
                  <a:moveTo>
                    <a:pt x="1995" y="0"/>
                  </a:moveTo>
                  <a:cubicBezTo>
                    <a:pt x="1844" y="0"/>
                    <a:pt x="1487" y="291"/>
                    <a:pt x="1443" y="343"/>
                  </a:cubicBezTo>
                  <a:cubicBezTo>
                    <a:pt x="1424" y="363"/>
                    <a:pt x="1407" y="384"/>
                    <a:pt x="1383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6" y="325"/>
                    <a:pt x="1138" y="296"/>
                  </a:cubicBezTo>
                  <a:cubicBezTo>
                    <a:pt x="965" y="195"/>
                    <a:pt x="790" y="112"/>
                    <a:pt x="601" y="50"/>
                  </a:cubicBezTo>
                  <a:cubicBezTo>
                    <a:pt x="594" y="47"/>
                    <a:pt x="586" y="46"/>
                    <a:pt x="579" y="46"/>
                  </a:cubicBezTo>
                  <a:cubicBezTo>
                    <a:pt x="532" y="46"/>
                    <a:pt x="494" y="98"/>
                    <a:pt x="506" y="144"/>
                  </a:cubicBezTo>
                  <a:cubicBezTo>
                    <a:pt x="561" y="348"/>
                    <a:pt x="634" y="548"/>
                    <a:pt x="706" y="747"/>
                  </a:cubicBezTo>
                  <a:cubicBezTo>
                    <a:pt x="608" y="799"/>
                    <a:pt x="505" y="841"/>
                    <a:pt x="403" y="888"/>
                  </a:cubicBezTo>
                  <a:cubicBezTo>
                    <a:pt x="302" y="935"/>
                    <a:pt x="163" y="971"/>
                    <a:pt x="73" y="1037"/>
                  </a:cubicBezTo>
                  <a:cubicBezTo>
                    <a:pt x="8" y="1086"/>
                    <a:pt x="0" y="1175"/>
                    <a:pt x="58" y="1233"/>
                  </a:cubicBezTo>
                  <a:cubicBezTo>
                    <a:pt x="125" y="1304"/>
                    <a:pt x="251" y="1313"/>
                    <a:pt x="341" y="1320"/>
                  </a:cubicBezTo>
                  <a:cubicBezTo>
                    <a:pt x="368" y="1322"/>
                    <a:pt x="396" y="1323"/>
                    <a:pt x="423" y="1323"/>
                  </a:cubicBezTo>
                  <a:cubicBezTo>
                    <a:pt x="513" y="1323"/>
                    <a:pt x="602" y="1312"/>
                    <a:pt x="691" y="1303"/>
                  </a:cubicBezTo>
                  <a:cubicBezTo>
                    <a:pt x="751" y="1296"/>
                    <a:pt x="810" y="1288"/>
                    <a:pt x="870" y="1284"/>
                  </a:cubicBezTo>
                  <a:cubicBezTo>
                    <a:pt x="868" y="1284"/>
                    <a:pt x="920" y="1278"/>
                    <a:pt x="941" y="1278"/>
                  </a:cubicBezTo>
                  <a:cubicBezTo>
                    <a:pt x="946" y="1278"/>
                    <a:pt x="949" y="1278"/>
                    <a:pt x="950" y="1279"/>
                  </a:cubicBezTo>
                  <a:cubicBezTo>
                    <a:pt x="961" y="1288"/>
                    <a:pt x="962" y="1342"/>
                    <a:pt x="964" y="1363"/>
                  </a:cubicBezTo>
                  <a:cubicBezTo>
                    <a:pt x="988" y="1611"/>
                    <a:pt x="1014" y="1862"/>
                    <a:pt x="1099" y="2097"/>
                  </a:cubicBezTo>
                  <a:cubicBezTo>
                    <a:pt x="1113" y="2138"/>
                    <a:pt x="1155" y="2165"/>
                    <a:pt x="1196" y="2165"/>
                  </a:cubicBezTo>
                  <a:cubicBezTo>
                    <a:pt x="1224" y="2165"/>
                    <a:pt x="1252" y="2152"/>
                    <a:pt x="1268" y="2120"/>
                  </a:cubicBezTo>
                  <a:cubicBezTo>
                    <a:pt x="1389" y="1883"/>
                    <a:pt x="1469" y="1637"/>
                    <a:pt x="1513" y="1374"/>
                  </a:cubicBezTo>
                  <a:cubicBezTo>
                    <a:pt x="1526" y="1296"/>
                    <a:pt x="1521" y="1311"/>
                    <a:pt x="1604" y="1305"/>
                  </a:cubicBezTo>
                  <a:cubicBezTo>
                    <a:pt x="1673" y="1299"/>
                    <a:pt x="1742" y="1296"/>
                    <a:pt x="1812" y="1292"/>
                  </a:cubicBezTo>
                  <a:cubicBezTo>
                    <a:pt x="1963" y="1284"/>
                    <a:pt x="2117" y="1282"/>
                    <a:pt x="2269" y="1268"/>
                  </a:cubicBezTo>
                  <a:cubicBezTo>
                    <a:pt x="2330" y="1263"/>
                    <a:pt x="2373" y="1202"/>
                    <a:pt x="2342" y="1147"/>
                  </a:cubicBezTo>
                  <a:cubicBezTo>
                    <a:pt x="2297" y="1069"/>
                    <a:pt x="2237" y="1007"/>
                    <a:pt x="2167" y="952"/>
                  </a:cubicBezTo>
                  <a:cubicBezTo>
                    <a:pt x="2127" y="923"/>
                    <a:pt x="2085" y="897"/>
                    <a:pt x="2044" y="869"/>
                  </a:cubicBezTo>
                  <a:cubicBezTo>
                    <a:pt x="2012" y="848"/>
                    <a:pt x="1925" y="808"/>
                    <a:pt x="1918" y="770"/>
                  </a:cubicBezTo>
                  <a:cubicBezTo>
                    <a:pt x="1911" y="737"/>
                    <a:pt x="1959" y="655"/>
                    <a:pt x="1970" y="623"/>
                  </a:cubicBezTo>
                  <a:cubicBezTo>
                    <a:pt x="1990" y="566"/>
                    <a:pt x="2003" y="506"/>
                    <a:pt x="2017" y="447"/>
                  </a:cubicBezTo>
                  <a:cubicBezTo>
                    <a:pt x="2043" y="327"/>
                    <a:pt x="2058" y="205"/>
                    <a:pt x="2062" y="82"/>
                  </a:cubicBezTo>
                  <a:cubicBezTo>
                    <a:pt x="2064" y="24"/>
                    <a:pt x="2038" y="0"/>
                    <a:pt x="1995" y="0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35"/>
            <p:cNvSpPr/>
            <p:nvPr/>
          </p:nvSpPr>
          <p:spPr>
            <a:xfrm>
              <a:off x="3184013" y="355746"/>
              <a:ext cx="94236" cy="85979"/>
            </a:xfrm>
            <a:custGeom>
              <a:rect b="b" l="l" r="r" t="t"/>
              <a:pathLst>
                <a:path extrusionOk="0" h="2166" w="2374">
                  <a:moveTo>
                    <a:pt x="1995" y="1"/>
                  </a:moveTo>
                  <a:cubicBezTo>
                    <a:pt x="1844" y="1"/>
                    <a:pt x="1487" y="291"/>
                    <a:pt x="1443" y="344"/>
                  </a:cubicBezTo>
                  <a:cubicBezTo>
                    <a:pt x="1425" y="364"/>
                    <a:pt x="1407" y="385"/>
                    <a:pt x="1384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7" y="326"/>
                    <a:pt x="1139" y="297"/>
                  </a:cubicBezTo>
                  <a:cubicBezTo>
                    <a:pt x="967" y="195"/>
                    <a:pt x="792" y="113"/>
                    <a:pt x="602" y="51"/>
                  </a:cubicBezTo>
                  <a:cubicBezTo>
                    <a:pt x="595" y="48"/>
                    <a:pt x="587" y="47"/>
                    <a:pt x="580" y="47"/>
                  </a:cubicBezTo>
                  <a:cubicBezTo>
                    <a:pt x="533" y="47"/>
                    <a:pt x="495" y="98"/>
                    <a:pt x="506" y="145"/>
                  </a:cubicBezTo>
                  <a:cubicBezTo>
                    <a:pt x="563" y="349"/>
                    <a:pt x="634" y="548"/>
                    <a:pt x="707" y="747"/>
                  </a:cubicBezTo>
                  <a:cubicBezTo>
                    <a:pt x="609" y="799"/>
                    <a:pt x="505" y="842"/>
                    <a:pt x="404" y="889"/>
                  </a:cubicBezTo>
                  <a:cubicBezTo>
                    <a:pt x="302" y="936"/>
                    <a:pt x="163" y="970"/>
                    <a:pt x="73" y="1037"/>
                  </a:cubicBezTo>
                  <a:cubicBezTo>
                    <a:pt x="9" y="1087"/>
                    <a:pt x="0" y="1176"/>
                    <a:pt x="58" y="1234"/>
                  </a:cubicBezTo>
                  <a:cubicBezTo>
                    <a:pt x="124" y="1304"/>
                    <a:pt x="250" y="1312"/>
                    <a:pt x="342" y="1319"/>
                  </a:cubicBezTo>
                  <a:cubicBezTo>
                    <a:pt x="370" y="1322"/>
                    <a:pt x="398" y="1323"/>
                    <a:pt x="427" y="1323"/>
                  </a:cubicBezTo>
                  <a:cubicBezTo>
                    <a:pt x="515" y="1323"/>
                    <a:pt x="604" y="1313"/>
                    <a:pt x="692" y="1303"/>
                  </a:cubicBezTo>
                  <a:cubicBezTo>
                    <a:pt x="750" y="1297"/>
                    <a:pt x="810" y="1290"/>
                    <a:pt x="870" y="1285"/>
                  </a:cubicBezTo>
                  <a:cubicBezTo>
                    <a:pt x="869" y="1285"/>
                    <a:pt x="919" y="1278"/>
                    <a:pt x="941" y="1278"/>
                  </a:cubicBezTo>
                  <a:cubicBezTo>
                    <a:pt x="947" y="1278"/>
                    <a:pt x="950" y="1279"/>
                    <a:pt x="951" y="1280"/>
                  </a:cubicBezTo>
                  <a:cubicBezTo>
                    <a:pt x="961" y="1288"/>
                    <a:pt x="961" y="1342"/>
                    <a:pt x="964" y="1364"/>
                  </a:cubicBezTo>
                  <a:cubicBezTo>
                    <a:pt x="989" y="1611"/>
                    <a:pt x="1016" y="1863"/>
                    <a:pt x="1099" y="2098"/>
                  </a:cubicBezTo>
                  <a:cubicBezTo>
                    <a:pt x="1114" y="2139"/>
                    <a:pt x="1155" y="2166"/>
                    <a:pt x="1195" y="2166"/>
                  </a:cubicBezTo>
                  <a:cubicBezTo>
                    <a:pt x="1224" y="2166"/>
                    <a:pt x="1252" y="2152"/>
                    <a:pt x="1269" y="2120"/>
                  </a:cubicBezTo>
                  <a:cubicBezTo>
                    <a:pt x="1390" y="1884"/>
                    <a:pt x="1469" y="1637"/>
                    <a:pt x="1513" y="1375"/>
                  </a:cubicBezTo>
                  <a:cubicBezTo>
                    <a:pt x="1526" y="1297"/>
                    <a:pt x="1521" y="1312"/>
                    <a:pt x="1604" y="1306"/>
                  </a:cubicBezTo>
                  <a:cubicBezTo>
                    <a:pt x="1673" y="1301"/>
                    <a:pt x="1743" y="1297"/>
                    <a:pt x="1812" y="1292"/>
                  </a:cubicBezTo>
                  <a:cubicBezTo>
                    <a:pt x="1964" y="1285"/>
                    <a:pt x="2119" y="1282"/>
                    <a:pt x="2270" y="1269"/>
                  </a:cubicBezTo>
                  <a:cubicBezTo>
                    <a:pt x="2331" y="1265"/>
                    <a:pt x="2374" y="1203"/>
                    <a:pt x="2339" y="1146"/>
                  </a:cubicBezTo>
                  <a:cubicBezTo>
                    <a:pt x="2297" y="1068"/>
                    <a:pt x="2238" y="1008"/>
                    <a:pt x="2166" y="953"/>
                  </a:cubicBezTo>
                  <a:cubicBezTo>
                    <a:pt x="2128" y="923"/>
                    <a:pt x="2086" y="897"/>
                    <a:pt x="2045" y="870"/>
                  </a:cubicBezTo>
                  <a:cubicBezTo>
                    <a:pt x="2014" y="849"/>
                    <a:pt x="1926" y="808"/>
                    <a:pt x="1918" y="771"/>
                  </a:cubicBezTo>
                  <a:cubicBezTo>
                    <a:pt x="1911" y="738"/>
                    <a:pt x="1959" y="656"/>
                    <a:pt x="1970" y="624"/>
                  </a:cubicBezTo>
                  <a:cubicBezTo>
                    <a:pt x="1988" y="565"/>
                    <a:pt x="2004" y="506"/>
                    <a:pt x="2016" y="448"/>
                  </a:cubicBezTo>
                  <a:cubicBezTo>
                    <a:pt x="2043" y="328"/>
                    <a:pt x="2058" y="206"/>
                    <a:pt x="2062" y="83"/>
                  </a:cubicBezTo>
                  <a:cubicBezTo>
                    <a:pt x="2064" y="24"/>
                    <a:pt x="2038" y="1"/>
                    <a:pt x="1995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35"/>
            <p:cNvSpPr/>
            <p:nvPr/>
          </p:nvSpPr>
          <p:spPr>
            <a:xfrm>
              <a:off x="3195207" y="364995"/>
              <a:ext cx="72761" cy="62956"/>
            </a:xfrm>
            <a:custGeom>
              <a:rect b="b" l="l" r="r" t="t"/>
              <a:pathLst>
                <a:path extrusionOk="0" h="1586" w="1833">
                  <a:moveTo>
                    <a:pt x="1574" y="1"/>
                  </a:moveTo>
                  <a:cubicBezTo>
                    <a:pt x="1487" y="1"/>
                    <a:pt x="1407" y="94"/>
                    <a:pt x="1357" y="156"/>
                  </a:cubicBezTo>
                  <a:cubicBezTo>
                    <a:pt x="1273" y="262"/>
                    <a:pt x="1196" y="352"/>
                    <a:pt x="1091" y="352"/>
                  </a:cubicBezTo>
                  <a:cubicBezTo>
                    <a:pt x="1048" y="352"/>
                    <a:pt x="1001" y="337"/>
                    <a:pt x="947" y="302"/>
                  </a:cubicBezTo>
                  <a:cubicBezTo>
                    <a:pt x="785" y="198"/>
                    <a:pt x="617" y="73"/>
                    <a:pt x="433" y="5"/>
                  </a:cubicBezTo>
                  <a:lnTo>
                    <a:pt x="433" y="5"/>
                  </a:lnTo>
                  <a:cubicBezTo>
                    <a:pt x="502" y="177"/>
                    <a:pt x="562" y="353"/>
                    <a:pt x="623" y="528"/>
                  </a:cubicBezTo>
                  <a:cubicBezTo>
                    <a:pt x="639" y="577"/>
                    <a:pt x="604" y="624"/>
                    <a:pt x="561" y="638"/>
                  </a:cubicBezTo>
                  <a:cubicBezTo>
                    <a:pt x="438" y="678"/>
                    <a:pt x="322" y="739"/>
                    <a:pt x="206" y="791"/>
                  </a:cubicBezTo>
                  <a:cubicBezTo>
                    <a:pt x="146" y="817"/>
                    <a:pt x="88" y="845"/>
                    <a:pt x="30" y="872"/>
                  </a:cubicBezTo>
                  <a:cubicBezTo>
                    <a:pt x="20" y="877"/>
                    <a:pt x="11" y="882"/>
                    <a:pt x="0" y="888"/>
                  </a:cubicBezTo>
                  <a:cubicBezTo>
                    <a:pt x="35" y="897"/>
                    <a:pt x="70" y="906"/>
                    <a:pt x="82" y="906"/>
                  </a:cubicBezTo>
                  <a:cubicBezTo>
                    <a:pt x="102" y="908"/>
                    <a:pt x="123" y="909"/>
                    <a:pt x="143" y="909"/>
                  </a:cubicBezTo>
                  <a:cubicBezTo>
                    <a:pt x="174" y="909"/>
                    <a:pt x="206" y="907"/>
                    <a:pt x="237" y="905"/>
                  </a:cubicBezTo>
                  <a:cubicBezTo>
                    <a:pt x="342" y="898"/>
                    <a:pt x="446" y="880"/>
                    <a:pt x="551" y="874"/>
                  </a:cubicBezTo>
                  <a:cubicBezTo>
                    <a:pt x="581" y="872"/>
                    <a:pt x="613" y="869"/>
                    <a:pt x="646" y="869"/>
                  </a:cubicBezTo>
                  <a:cubicBezTo>
                    <a:pt x="705" y="869"/>
                    <a:pt x="764" y="879"/>
                    <a:pt x="804" y="922"/>
                  </a:cubicBezTo>
                  <a:cubicBezTo>
                    <a:pt x="860" y="981"/>
                    <a:pt x="853" y="1075"/>
                    <a:pt x="862" y="1151"/>
                  </a:cubicBezTo>
                  <a:cubicBezTo>
                    <a:pt x="875" y="1298"/>
                    <a:pt x="896" y="1443"/>
                    <a:pt x="932" y="1585"/>
                  </a:cubicBezTo>
                  <a:cubicBezTo>
                    <a:pt x="963" y="1511"/>
                    <a:pt x="993" y="1436"/>
                    <a:pt x="1019" y="1359"/>
                  </a:cubicBezTo>
                  <a:cubicBezTo>
                    <a:pt x="1044" y="1286"/>
                    <a:pt x="1065" y="1213"/>
                    <a:pt x="1083" y="1140"/>
                  </a:cubicBezTo>
                  <a:cubicBezTo>
                    <a:pt x="1094" y="1089"/>
                    <a:pt x="1098" y="1026"/>
                    <a:pt x="1134" y="984"/>
                  </a:cubicBezTo>
                  <a:cubicBezTo>
                    <a:pt x="1162" y="949"/>
                    <a:pt x="1198" y="943"/>
                    <a:pt x="1242" y="938"/>
                  </a:cubicBezTo>
                  <a:cubicBezTo>
                    <a:pt x="1323" y="926"/>
                    <a:pt x="1406" y="926"/>
                    <a:pt x="1490" y="919"/>
                  </a:cubicBezTo>
                  <a:cubicBezTo>
                    <a:pt x="1603" y="907"/>
                    <a:pt x="1718" y="897"/>
                    <a:pt x="1832" y="886"/>
                  </a:cubicBezTo>
                  <a:cubicBezTo>
                    <a:pt x="1783" y="840"/>
                    <a:pt x="1728" y="799"/>
                    <a:pt x="1670" y="762"/>
                  </a:cubicBezTo>
                  <a:cubicBezTo>
                    <a:pt x="1599" y="716"/>
                    <a:pt x="1502" y="674"/>
                    <a:pt x="1479" y="583"/>
                  </a:cubicBezTo>
                  <a:cubicBezTo>
                    <a:pt x="1453" y="486"/>
                    <a:pt x="1523" y="360"/>
                    <a:pt x="1546" y="265"/>
                  </a:cubicBezTo>
                  <a:cubicBezTo>
                    <a:pt x="1567" y="181"/>
                    <a:pt x="1588" y="89"/>
                    <a:pt x="1587" y="1"/>
                  </a:cubicBezTo>
                  <a:cubicBezTo>
                    <a:pt x="1582" y="1"/>
                    <a:pt x="1578" y="1"/>
                    <a:pt x="157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35"/>
            <p:cNvSpPr/>
            <p:nvPr/>
          </p:nvSpPr>
          <p:spPr>
            <a:xfrm>
              <a:off x="3222875" y="308033"/>
              <a:ext cx="37591" cy="25802"/>
            </a:xfrm>
            <a:custGeom>
              <a:rect b="b" l="l" r="r" t="t"/>
              <a:pathLst>
                <a:path extrusionOk="0" h="650" w="947">
                  <a:moveTo>
                    <a:pt x="612" y="0"/>
                  </a:moveTo>
                  <a:cubicBezTo>
                    <a:pt x="533" y="0"/>
                    <a:pt x="453" y="23"/>
                    <a:pt x="384" y="57"/>
                  </a:cubicBezTo>
                  <a:cubicBezTo>
                    <a:pt x="267" y="118"/>
                    <a:pt x="171" y="213"/>
                    <a:pt x="103" y="325"/>
                  </a:cubicBezTo>
                  <a:cubicBezTo>
                    <a:pt x="70" y="378"/>
                    <a:pt x="44" y="434"/>
                    <a:pt x="26" y="494"/>
                  </a:cubicBezTo>
                  <a:cubicBezTo>
                    <a:pt x="13" y="540"/>
                    <a:pt x="6" y="585"/>
                    <a:pt x="0" y="632"/>
                  </a:cubicBezTo>
                  <a:cubicBezTo>
                    <a:pt x="134" y="611"/>
                    <a:pt x="270" y="599"/>
                    <a:pt x="407" y="599"/>
                  </a:cubicBezTo>
                  <a:cubicBezTo>
                    <a:pt x="560" y="599"/>
                    <a:pt x="714" y="613"/>
                    <a:pt x="868" y="643"/>
                  </a:cubicBezTo>
                  <a:cubicBezTo>
                    <a:pt x="878" y="645"/>
                    <a:pt x="889" y="648"/>
                    <a:pt x="900" y="650"/>
                  </a:cubicBezTo>
                  <a:cubicBezTo>
                    <a:pt x="915" y="542"/>
                    <a:pt x="946" y="437"/>
                    <a:pt x="947" y="327"/>
                  </a:cubicBezTo>
                  <a:cubicBezTo>
                    <a:pt x="947" y="279"/>
                    <a:pt x="943" y="232"/>
                    <a:pt x="936" y="184"/>
                  </a:cubicBezTo>
                  <a:cubicBezTo>
                    <a:pt x="896" y="112"/>
                    <a:pt x="827" y="55"/>
                    <a:pt x="747" y="25"/>
                  </a:cubicBezTo>
                  <a:cubicBezTo>
                    <a:pt x="704" y="8"/>
                    <a:pt x="658" y="0"/>
                    <a:pt x="61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35"/>
            <p:cNvSpPr/>
            <p:nvPr/>
          </p:nvSpPr>
          <p:spPr>
            <a:xfrm>
              <a:off x="3183338" y="286320"/>
              <a:ext cx="73158" cy="55335"/>
            </a:xfrm>
            <a:custGeom>
              <a:rect b="b" l="l" r="r" t="t"/>
              <a:pathLst>
                <a:path extrusionOk="0" h="1394" w="1843">
                  <a:moveTo>
                    <a:pt x="1089" y="1"/>
                  </a:moveTo>
                  <a:cubicBezTo>
                    <a:pt x="609" y="1"/>
                    <a:pt x="290" y="449"/>
                    <a:pt x="1" y="792"/>
                  </a:cubicBezTo>
                  <a:cubicBezTo>
                    <a:pt x="84" y="886"/>
                    <a:pt x="148" y="994"/>
                    <a:pt x="198" y="1109"/>
                  </a:cubicBezTo>
                  <a:cubicBezTo>
                    <a:pt x="235" y="1193"/>
                    <a:pt x="271" y="1295"/>
                    <a:pt x="288" y="1394"/>
                  </a:cubicBezTo>
                  <a:cubicBezTo>
                    <a:pt x="456" y="1316"/>
                    <a:pt x="633" y="1255"/>
                    <a:pt x="814" y="1214"/>
                  </a:cubicBezTo>
                  <a:cubicBezTo>
                    <a:pt x="809" y="1057"/>
                    <a:pt x="892" y="877"/>
                    <a:pt x="980" y="752"/>
                  </a:cubicBezTo>
                  <a:cubicBezTo>
                    <a:pt x="1077" y="613"/>
                    <a:pt x="1210" y="498"/>
                    <a:pt x="1369" y="435"/>
                  </a:cubicBezTo>
                  <a:cubicBezTo>
                    <a:pt x="1442" y="405"/>
                    <a:pt x="1520" y="388"/>
                    <a:pt x="1597" y="388"/>
                  </a:cubicBezTo>
                  <a:cubicBezTo>
                    <a:pt x="1682" y="388"/>
                    <a:pt x="1766" y="408"/>
                    <a:pt x="1843" y="450"/>
                  </a:cubicBezTo>
                  <a:cubicBezTo>
                    <a:pt x="1720" y="219"/>
                    <a:pt x="1495" y="63"/>
                    <a:pt x="1240" y="15"/>
                  </a:cubicBezTo>
                  <a:cubicBezTo>
                    <a:pt x="1188" y="5"/>
                    <a:pt x="1138" y="1"/>
                    <a:pt x="108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35"/>
            <p:cNvSpPr/>
            <p:nvPr/>
          </p:nvSpPr>
          <p:spPr>
            <a:xfrm>
              <a:off x="3144279" y="820733"/>
              <a:ext cx="98007" cy="92450"/>
            </a:xfrm>
            <a:custGeom>
              <a:rect b="b" l="l" r="r" t="t"/>
              <a:pathLst>
                <a:path extrusionOk="0" h="2329" w="2469">
                  <a:moveTo>
                    <a:pt x="1272" y="1"/>
                  </a:moveTo>
                  <a:cubicBezTo>
                    <a:pt x="1193" y="1"/>
                    <a:pt x="1113" y="9"/>
                    <a:pt x="1036" y="23"/>
                  </a:cubicBezTo>
                  <a:cubicBezTo>
                    <a:pt x="1053" y="44"/>
                    <a:pt x="1069" y="68"/>
                    <a:pt x="1080" y="92"/>
                  </a:cubicBezTo>
                  <a:cubicBezTo>
                    <a:pt x="1129" y="199"/>
                    <a:pt x="1119" y="314"/>
                    <a:pt x="1068" y="418"/>
                  </a:cubicBezTo>
                  <a:cubicBezTo>
                    <a:pt x="1045" y="467"/>
                    <a:pt x="1012" y="513"/>
                    <a:pt x="975" y="554"/>
                  </a:cubicBezTo>
                  <a:cubicBezTo>
                    <a:pt x="1023" y="590"/>
                    <a:pt x="1069" y="632"/>
                    <a:pt x="1111" y="678"/>
                  </a:cubicBezTo>
                  <a:cubicBezTo>
                    <a:pt x="1131" y="695"/>
                    <a:pt x="1154" y="710"/>
                    <a:pt x="1175" y="727"/>
                  </a:cubicBezTo>
                  <a:cubicBezTo>
                    <a:pt x="1262" y="797"/>
                    <a:pt x="1359" y="870"/>
                    <a:pt x="1469" y="889"/>
                  </a:cubicBezTo>
                  <a:cubicBezTo>
                    <a:pt x="1483" y="891"/>
                    <a:pt x="1501" y="893"/>
                    <a:pt x="1520" y="893"/>
                  </a:cubicBezTo>
                  <a:cubicBezTo>
                    <a:pt x="1584" y="893"/>
                    <a:pt x="1661" y="874"/>
                    <a:pt x="1675" y="812"/>
                  </a:cubicBezTo>
                  <a:cubicBezTo>
                    <a:pt x="1689" y="760"/>
                    <a:pt x="1663" y="690"/>
                    <a:pt x="1651" y="641"/>
                  </a:cubicBezTo>
                  <a:cubicBezTo>
                    <a:pt x="1633" y="570"/>
                    <a:pt x="1614" y="507"/>
                    <a:pt x="1644" y="438"/>
                  </a:cubicBezTo>
                  <a:cubicBezTo>
                    <a:pt x="1655" y="414"/>
                    <a:pt x="1687" y="397"/>
                    <a:pt x="1714" y="397"/>
                  </a:cubicBezTo>
                  <a:cubicBezTo>
                    <a:pt x="1721" y="397"/>
                    <a:pt x="1728" y="398"/>
                    <a:pt x="1734" y="401"/>
                  </a:cubicBezTo>
                  <a:cubicBezTo>
                    <a:pt x="1824" y="439"/>
                    <a:pt x="1852" y="527"/>
                    <a:pt x="1872" y="616"/>
                  </a:cubicBezTo>
                  <a:cubicBezTo>
                    <a:pt x="1889" y="694"/>
                    <a:pt x="1903" y="783"/>
                    <a:pt x="1882" y="861"/>
                  </a:cubicBezTo>
                  <a:cubicBezTo>
                    <a:pt x="1843" y="1009"/>
                    <a:pt x="1685" y="1090"/>
                    <a:pt x="1541" y="1090"/>
                  </a:cubicBezTo>
                  <a:cubicBezTo>
                    <a:pt x="1536" y="1090"/>
                    <a:pt x="1532" y="1090"/>
                    <a:pt x="1527" y="1090"/>
                  </a:cubicBezTo>
                  <a:cubicBezTo>
                    <a:pt x="1477" y="1086"/>
                    <a:pt x="1430" y="1077"/>
                    <a:pt x="1387" y="1062"/>
                  </a:cubicBezTo>
                  <a:lnTo>
                    <a:pt x="1387" y="1062"/>
                  </a:lnTo>
                  <a:cubicBezTo>
                    <a:pt x="1392" y="1073"/>
                    <a:pt x="1397" y="1085"/>
                    <a:pt x="1401" y="1097"/>
                  </a:cubicBezTo>
                  <a:cubicBezTo>
                    <a:pt x="1451" y="1243"/>
                    <a:pt x="1397" y="1401"/>
                    <a:pt x="1277" y="1496"/>
                  </a:cubicBezTo>
                  <a:cubicBezTo>
                    <a:pt x="1185" y="1569"/>
                    <a:pt x="1071" y="1599"/>
                    <a:pt x="955" y="1599"/>
                  </a:cubicBezTo>
                  <a:cubicBezTo>
                    <a:pt x="911" y="1599"/>
                    <a:pt x="866" y="1594"/>
                    <a:pt x="823" y="1586"/>
                  </a:cubicBezTo>
                  <a:cubicBezTo>
                    <a:pt x="703" y="1565"/>
                    <a:pt x="544" y="1472"/>
                    <a:pt x="577" y="1329"/>
                  </a:cubicBezTo>
                  <a:cubicBezTo>
                    <a:pt x="584" y="1298"/>
                    <a:pt x="609" y="1284"/>
                    <a:pt x="635" y="1284"/>
                  </a:cubicBezTo>
                  <a:cubicBezTo>
                    <a:pt x="652" y="1284"/>
                    <a:pt x="669" y="1290"/>
                    <a:pt x="683" y="1301"/>
                  </a:cubicBezTo>
                  <a:cubicBezTo>
                    <a:pt x="726" y="1336"/>
                    <a:pt x="760" y="1365"/>
                    <a:pt x="815" y="1383"/>
                  </a:cubicBezTo>
                  <a:cubicBezTo>
                    <a:pt x="855" y="1395"/>
                    <a:pt x="896" y="1400"/>
                    <a:pt x="937" y="1400"/>
                  </a:cubicBezTo>
                  <a:cubicBezTo>
                    <a:pt x="959" y="1400"/>
                    <a:pt x="981" y="1399"/>
                    <a:pt x="1002" y="1397"/>
                  </a:cubicBezTo>
                  <a:cubicBezTo>
                    <a:pt x="1114" y="1387"/>
                    <a:pt x="1256" y="1320"/>
                    <a:pt x="1239" y="1186"/>
                  </a:cubicBezTo>
                  <a:cubicBezTo>
                    <a:pt x="1229" y="1116"/>
                    <a:pt x="1179" y="1050"/>
                    <a:pt x="1141" y="992"/>
                  </a:cubicBezTo>
                  <a:cubicBezTo>
                    <a:pt x="1101" y="934"/>
                    <a:pt x="1062" y="878"/>
                    <a:pt x="1017" y="826"/>
                  </a:cubicBezTo>
                  <a:cubicBezTo>
                    <a:pt x="971" y="769"/>
                    <a:pt x="919" y="716"/>
                    <a:pt x="865" y="665"/>
                  </a:cubicBezTo>
                  <a:cubicBezTo>
                    <a:pt x="862" y="668"/>
                    <a:pt x="859" y="670"/>
                    <a:pt x="855" y="673"/>
                  </a:cubicBezTo>
                  <a:cubicBezTo>
                    <a:pt x="767" y="750"/>
                    <a:pt x="664" y="816"/>
                    <a:pt x="552" y="854"/>
                  </a:cubicBezTo>
                  <a:cubicBezTo>
                    <a:pt x="504" y="870"/>
                    <a:pt x="453" y="879"/>
                    <a:pt x="402" y="879"/>
                  </a:cubicBezTo>
                  <a:cubicBezTo>
                    <a:pt x="339" y="879"/>
                    <a:pt x="278" y="865"/>
                    <a:pt x="223" y="832"/>
                  </a:cubicBezTo>
                  <a:cubicBezTo>
                    <a:pt x="183" y="809"/>
                    <a:pt x="148" y="777"/>
                    <a:pt x="124" y="739"/>
                  </a:cubicBezTo>
                  <a:cubicBezTo>
                    <a:pt x="15" y="1015"/>
                    <a:pt x="0" y="1326"/>
                    <a:pt x="124" y="1611"/>
                  </a:cubicBezTo>
                  <a:cubicBezTo>
                    <a:pt x="232" y="1861"/>
                    <a:pt x="459" y="2026"/>
                    <a:pt x="695" y="2144"/>
                  </a:cubicBezTo>
                  <a:cubicBezTo>
                    <a:pt x="918" y="2259"/>
                    <a:pt x="1165" y="2328"/>
                    <a:pt x="1415" y="2328"/>
                  </a:cubicBezTo>
                  <a:cubicBezTo>
                    <a:pt x="1456" y="2328"/>
                    <a:pt x="1497" y="2326"/>
                    <a:pt x="1538" y="2323"/>
                  </a:cubicBezTo>
                  <a:cubicBezTo>
                    <a:pt x="1798" y="2297"/>
                    <a:pt x="2052" y="2179"/>
                    <a:pt x="2227" y="1984"/>
                  </a:cubicBezTo>
                  <a:cubicBezTo>
                    <a:pt x="2418" y="1773"/>
                    <a:pt x="2469" y="1489"/>
                    <a:pt x="2450" y="1213"/>
                  </a:cubicBezTo>
                  <a:cubicBezTo>
                    <a:pt x="2416" y="663"/>
                    <a:pt x="2047" y="137"/>
                    <a:pt x="1485" y="22"/>
                  </a:cubicBezTo>
                  <a:cubicBezTo>
                    <a:pt x="1415" y="7"/>
                    <a:pt x="1343" y="1"/>
                    <a:pt x="127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35"/>
            <p:cNvSpPr/>
            <p:nvPr/>
          </p:nvSpPr>
          <p:spPr>
            <a:xfrm>
              <a:off x="3123081" y="660643"/>
              <a:ext cx="113290" cy="67362"/>
            </a:xfrm>
            <a:custGeom>
              <a:rect b="b" l="l" r="r" t="t"/>
              <a:pathLst>
                <a:path extrusionOk="0" h="1697" w="2854">
                  <a:moveTo>
                    <a:pt x="1243" y="0"/>
                  </a:moveTo>
                  <a:cubicBezTo>
                    <a:pt x="1233" y="0"/>
                    <a:pt x="1223" y="1"/>
                    <a:pt x="1212" y="4"/>
                  </a:cubicBezTo>
                  <a:cubicBezTo>
                    <a:pt x="1108" y="26"/>
                    <a:pt x="1044" y="137"/>
                    <a:pt x="998" y="224"/>
                  </a:cubicBezTo>
                  <a:cubicBezTo>
                    <a:pt x="985" y="246"/>
                    <a:pt x="955" y="262"/>
                    <a:pt x="927" y="262"/>
                  </a:cubicBezTo>
                  <a:cubicBezTo>
                    <a:pt x="914" y="262"/>
                    <a:pt x="901" y="259"/>
                    <a:pt x="891" y="251"/>
                  </a:cubicBezTo>
                  <a:cubicBezTo>
                    <a:pt x="832" y="208"/>
                    <a:pt x="766" y="187"/>
                    <a:pt x="703" y="187"/>
                  </a:cubicBezTo>
                  <a:cubicBezTo>
                    <a:pt x="572" y="187"/>
                    <a:pt x="456" y="276"/>
                    <a:pt x="453" y="441"/>
                  </a:cubicBezTo>
                  <a:cubicBezTo>
                    <a:pt x="452" y="489"/>
                    <a:pt x="410" y="527"/>
                    <a:pt x="366" y="527"/>
                  </a:cubicBezTo>
                  <a:cubicBezTo>
                    <a:pt x="351" y="527"/>
                    <a:pt x="337" y="524"/>
                    <a:pt x="323" y="515"/>
                  </a:cubicBezTo>
                  <a:cubicBezTo>
                    <a:pt x="300" y="501"/>
                    <a:pt x="276" y="495"/>
                    <a:pt x="253" y="495"/>
                  </a:cubicBezTo>
                  <a:cubicBezTo>
                    <a:pt x="193" y="495"/>
                    <a:pt x="139" y="537"/>
                    <a:pt x="114" y="597"/>
                  </a:cubicBezTo>
                  <a:cubicBezTo>
                    <a:pt x="68" y="703"/>
                    <a:pt x="107" y="821"/>
                    <a:pt x="149" y="920"/>
                  </a:cubicBezTo>
                  <a:cubicBezTo>
                    <a:pt x="161" y="950"/>
                    <a:pt x="140" y="984"/>
                    <a:pt x="117" y="999"/>
                  </a:cubicBezTo>
                  <a:cubicBezTo>
                    <a:pt x="0" y="1078"/>
                    <a:pt x="82" y="1248"/>
                    <a:pt x="165" y="1315"/>
                  </a:cubicBezTo>
                  <a:cubicBezTo>
                    <a:pt x="259" y="1391"/>
                    <a:pt x="379" y="1430"/>
                    <a:pt x="488" y="1487"/>
                  </a:cubicBezTo>
                  <a:cubicBezTo>
                    <a:pt x="555" y="1452"/>
                    <a:pt x="631" y="1434"/>
                    <a:pt x="705" y="1434"/>
                  </a:cubicBezTo>
                  <a:cubicBezTo>
                    <a:pt x="813" y="1434"/>
                    <a:pt x="916" y="1472"/>
                    <a:pt x="982" y="1556"/>
                  </a:cubicBezTo>
                  <a:cubicBezTo>
                    <a:pt x="1087" y="1461"/>
                    <a:pt x="1228" y="1410"/>
                    <a:pt x="1364" y="1410"/>
                  </a:cubicBezTo>
                  <a:cubicBezTo>
                    <a:pt x="1515" y="1410"/>
                    <a:pt x="1661" y="1472"/>
                    <a:pt x="1753" y="1603"/>
                  </a:cubicBezTo>
                  <a:cubicBezTo>
                    <a:pt x="1848" y="1551"/>
                    <a:pt x="1958" y="1519"/>
                    <a:pt x="2066" y="1519"/>
                  </a:cubicBezTo>
                  <a:cubicBezTo>
                    <a:pt x="2144" y="1519"/>
                    <a:pt x="2221" y="1536"/>
                    <a:pt x="2291" y="1573"/>
                  </a:cubicBezTo>
                  <a:cubicBezTo>
                    <a:pt x="2343" y="1601"/>
                    <a:pt x="2378" y="1645"/>
                    <a:pt x="2425" y="1675"/>
                  </a:cubicBezTo>
                  <a:cubicBezTo>
                    <a:pt x="2448" y="1691"/>
                    <a:pt x="2470" y="1696"/>
                    <a:pt x="2492" y="1696"/>
                  </a:cubicBezTo>
                  <a:cubicBezTo>
                    <a:pt x="2532" y="1696"/>
                    <a:pt x="2572" y="1677"/>
                    <a:pt x="2619" y="1667"/>
                  </a:cubicBezTo>
                  <a:cubicBezTo>
                    <a:pt x="2668" y="1656"/>
                    <a:pt x="2721" y="1650"/>
                    <a:pt x="2773" y="1650"/>
                  </a:cubicBezTo>
                  <a:cubicBezTo>
                    <a:pt x="2793" y="1650"/>
                    <a:pt x="2813" y="1651"/>
                    <a:pt x="2832" y="1652"/>
                  </a:cubicBezTo>
                  <a:cubicBezTo>
                    <a:pt x="2854" y="1597"/>
                    <a:pt x="2841" y="1522"/>
                    <a:pt x="2780" y="1498"/>
                  </a:cubicBezTo>
                  <a:cubicBezTo>
                    <a:pt x="2733" y="1478"/>
                    <a:pt x="2690" y="1420"/>
                    <a:pt x="2729" y="1365"/>
                  </a:cubicBezTo>
                  <a:cubicBezTo>
                    <a:pt x="2803" y="1264"/>
                    <a:pt x="2771" y="1136"/>
                    <a:pt x="2638" y="1136"/>
                  </a:cubicBezTo>
                  <a:cubicBezTo>
                    <a:pt x="2633" y="1136"/>
                    <a:pt x="2628" y="1136"/>
                    <a:pt x="2622" y="1137"/>
                  </a:cubicBezTo>
                  <a:cubicBezTo>
                    <a:pt x="2620" y="1137"/>
                    <a:pt x="2617" y="1137"/>
                    <a:pt x="2614" y="1137"/>
                  </a:cubicBezTo>
                  <a:cubicBezTo>
                    <a:pt x="2533" y="1137"/>
                    <a:pt x="2514" y="1034"/>
                    <a:pt x="2556" y="980"/>
                  </a:cubicBezTo>
                  <a:cubicBezTo>
                    <a:pt x="2601" y="925"/>
                    <a:pt x="2647" y="858"/>
                    <a:pt x="2654" y="786"/>
                  </a:cubicBezTo>
                  <a:cubicBezTo>
                    <a:pt x="2658" y="736"/>
                    <a:pt x="2627" y="643"/>
                    <a:pt x="2565" y="643"/>
                  </a:cubicBezTo>
                  <a:cubicBezTo>
                    <a:pt x="2555" y="643"/>
                    <a:pt x="2546" y="645"/>
                    <a:pt x="2535" y="649"/>
                  </a:cubicBezTo>
                  <a:cubicBezTo>
                    <a:pt x="2521" y="655"/>
                    <a:pt x="2506" y="658"/>
                    <a:pt x="2493" y="658"/>
                  </a:cubicBezTo>
                  <a:cubicBezTo>
                    <a:pt x="2430" y="658"/>
                    <a:pt x="2383" y="598"/>
                    <a:pt x="2414" y="528"/>
                  </a:cubicBezTo>
                  <a:cubicBezTo>
                    <a:pt x="2457" y="433"/>
                    <a:pt x="2445" y="312"/>
                    <a:pt x="2356" y="249"/>
                  </a:cubicBezTo>
                  <a:cubicBezTo>
                    <a:pt x="2320" y="224"/>
                    <a:pt x="2289" y="216"/>
                    <a:pt x="2258" y="216"/>
                  </a:cubicBezTo>
                  <a:cubicBezTo>
                    <a:pt x="2213" y="216"/>
                    <a:pt x="2170" y="232"/>
                    <a:pt x="2117" y="239"/>
                  </a:cubicBezTo>
                  <a:cubicBezTo>
                    <a:pt x="2110" y="240"/>
                    <a:pt x="2103" y="241"/>
                    <a:pt x="2095" y="241"/>
                  </a:cubicBezTo>
                  <a:cubicBezTo>
                    <a:pt x="2046" y="241"/>
                    <a:pt x="2007" y="218"/>
                    <a:pt x="1982" y="171"/>
                  </a:cubicBezTo>
                  <a:cubicBezTo>
                    <a:pt x="1938" y="92"/>
                    <a:pt x="1917" y="12"/>
                    <a:pt x="1827" y="12"/>
                  </a:cubicBezTo>
                  <a:cubicBezTo>
                    <a:pt x="1812" y="12"/>
                    <a:pt x="1795" y="14"/>
                    <a:pt x="1775" y="19"/>
                  </a:cubicBezTo>
                  <a:cubicBezTo>
                    <a:pt x="1690" y="42"/>
                    <a:pt x="1661" y="127"/>
                    <a:pt x="1583" y="157"/>
                  </a:cubicBezTo>
                  <a:cubicBezTo>
                    <a:pt x="1564" y="164"/>
                    <a:pt x="1546" y="167"/>
                    <a:pt x="1528" y="167"/>
                  </a:cubicBezTo>
                  <a:cubicBezTo>
                    <a:pt x="1491" y="167"/>
                    <a:pt x="1455" y="153"/>
                    <a:pt x="1422" y="127"/>
                  </a:cubicBezTo>
                  <a:cubicBezTo>
                    <a:pt x="1361" y="82"/>
                    <a:pt x="1324" y="0"/>
                    <a:pt x="124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35"/>
            <p:cNvSpPr/>
            <p:nvPr/>
          </p:nvSpPr>
          <p:spPr>
            <a:xfrm>
              <a:off x="3127686" y="945018"/>
              <a:ext cx="89989" cy="107851"/>
            </a:xfrm>
            <a:custGeom>
              <a:rect b="b" l="l" r="r" t="t"/>
              <a:pathLst>
                <a:path extrusionOk="0" h="2717" w="2267">
                  <a:moveTo>
                    <a:pt x="1858" y="1559"/>
                  </a:moveTo>
                  <a:cubicBezTo>
                    <a:pt x="1858" y="1559"/>
                    <a:pt x="1858" y="1559"/>
                    <a:pt x="1858" y="1559"/>
                  </a:cubicBezTo>
                  <a:cubicBezTo>
                    <a:pt x="1858" y="1559"/>
                    <a:pt x="1858" y="1559"/>
                    <a:pt x="1858" y="1559"/>
                  </a:cubicBezTo>
                  <a:close/>
                  <a:moveTo>
                    <a:pt x="1576" y="1"/>
                  </a:moveTo>
                  <a:cubicBezTo>
                    <a:pt x="1478" y="1"/>
                    <a:pt x="1375" y="65"/>
                    <a:pt x="1384" y="173"/>
                  </a:cubicBezTo>
                  <a:cubicBezTo>
                    <a:pt x="1388" y="230"/>
                    <a:pt x="1340" y="260"/>
                    <a:pt x="1292" y="260"/>
                  </a:cubicBezTo>
                  <a:cubicBezTo>
                    <a:pt x="1277" y="260"/>
                    <a:pt x="1261" y="257"/>
                    <a:pt x="1247" y="251"/>
                  </a:cubicBezTo>
                  <a:cubicBezTo>
                    <a:pt x="1185" y="223"/>
                    <a:pt x="1120" y="206"/>
                    <a:pt x="1055" y="206"/>
                  </a:cubicBezTo>
                  <a:cubicBezTo>
                    <a:pt x="997" y="206"/>
                    <a:pt x="941" y="219"/>
                    <a:pt x="887" y="251"/>
                  </a:cubicBezTo>
                  <a:cubicBezTo>
                    <a:pt x="778" y="314"/>
                    <a:pt x="701" y="455"/>
                    <a:pt x="730" y="583"/>
                  </a:cubicBezTo>
                  <a:cubicBezTo>
                    <a:pt x="743" y="644"/>
                    <a:pt x="704" y="702"/>
                    <a:pt x="639" y="703"/>
                  </a:cubicBezTo>
                  <a:cubicBezTo>
                    <a:pt x="499" y="705"/>
                    <a:pt x="360" y="785"/>
                    <a:pt x="332" y="934"/>
                  </a:cubicBezTo>
                  <a:cubicBezTo>
                    <a:pt x="311" y="1051"/>
                    <a:pt x="383" y="1165"/>
                    <a:pt x="258" y="1243"/>
                  </a:cubicBezTo>
                  <a:cubicBezTo>
                    <a:pt x="207" y="1276"/>
                    <a:pt x="148" y="1283"/>
                    <a:pt x="101" y="1319"/>
                  </a:cubicBezTo>
                  <a:cubicBezTo>
                    <a:pt x="48" y="1361"/>
                    <a:pt x="9" y="1428"/>
                    <a:pt x="6" y="1495"/>
                  </a:cubicBezTo>
                  <a:cubicBezTo>
                    <a:pt x="1" y="1573"/>
                    <a:pt x="37" y="1647"/>
                    <a:pt x="96" y="1697"/>
                  </a:cubicBezTo>
                  <a:cubicBezTo>
                    <a:pt x="141" y="1738"/>
                    <a:pt x="201" y="1746"/>
                    <a:pt x="248" y="1782"/>
                  </a:cubicBezTo>
                  <a:cubicBezTo>
                    <a:pt x="370" y="1870"/>
                    <a:pt x="290" y="2001"/>
                    <a:pt x="335" y="2121"/>
                  </a:cubicBezTo>
                  <a:cubicBezTo>
                    <a:pt x="391" y="2272"/>
                    <a:pt x="508" y="2290"/>
                    <a:pt x="643" y="2328"/>
                  </a:cubicBezTo>
                  <a:cubicBezTo>
                    <a:pt x="691" y="2343"/>
                    <a:pt x="738" y="2364"/>
                    <a:pt x="771" y="2401"/>
                  </a:cubicBezTo>
                  <a:cubicBezTo>
                    <a:pt x="820" y="2457"/>
                    <a:pt x="811" y="2519"/>
                    <a:pt x="824" y="2587"/>
                  </a:cubicBezTo>
                  <a:cubicBezTo>
                    <a:pt x="841" y="2684"/>
                    <a:pt x="906" y="2717"/>
                    <a:pt x="983" y="2717"/>
                  </a:cubicBezTo>
                  <a:cubicBezTo>
                    <a:pt x="1073" y="2717"/>
                    <a:pt x="1180" y="2673"/>
                    <a:pt x="1246" y="2637"/>
                  </a:cubicBezTo>
                  <a:cubicBezTo>
                    <a:pt x="1261" y="2629"/>
                    <a:pt x="1277" y="2625"/>
                    <a:pt x="1293" y="2625"/>
                  </a:cubicBezTo>
                  <a:cubicBezTo>
                    <a:pt x="1325" y="2625"/>
                    <a:pt x="1357" y="2640"/>
                    <a:pt x="1372" y="2670"/>
                  </a:cubicBezTo>
                  <a:cubicBezTo>
                    <a:pt x="1388" y="2699"/>
                    <a:pt x="1413" y="2710"/>
                    <a:pt x="1441" y="2710"/>
                  </a:cubicBezTo>
                  <a:cubicBezTo>
                    <a:pt x="1498" y="2710"/>
                    <a:pt x="1569" y="2666"/>
                    <a:pt x="1607" y="2642"/>
                  </a:cubicBezTo>
                  <a:cubicBezTo>
                    <a:pt x="1633" y="2625"/>
                    <a:pt x="1659" y="2605"/>
                    <a:pt x="1674" y="2578"/>
                  </a:cubicBezTo>
                  <a:cubicBezTo>
                    <a:pt x="1719" y="2499"/>
                    <a:pt x="1621" y="2421"/>
                    <a:pt x="1594" y="2354"/>
                  </a:cubicBezTo>
                  <a:cubicBezTo>
                    <a:pt x="1554" y="2260"/>
                    <a:pt x="1538" y="2156"/>
                    <a:pt x="1547" y="2053"/>
                  </a:cubicBezTo>
                  <a:cubicBezTo>
                    <a:pt x="1556" y="1952"/>
                    <a:pt x="1589" y="1851"/>
                    <a:pt x="1643" y="1766"/>
                  </a:cubicBezTo>
                  <a:cubicBezTo>
                    <a:pt x="1659" y="1742"/>
                    <a:pt x="1847" y="1559"/>
                    <a:pt x="1857" y="1559"/>
                  </a:cubicBezTo>
                  <a:cubicBezTo>
                    <a:pt x="1857" y="1559"/>
                    <a:pt x="1858" y="1559"/>
                    <a:pt x="1858" y="1559"/>
                  </a:cubicBezTo>
                  <a:lnTo>
                    <a:pt x="1858" y="1559"/>
                  </a:lnTo>
                  <a:cubicBezTo>
                    <a:pt x="1799" y="1333"/>
                    <a:pt x="1851" y="1090"/>
                    <a:pt x="1996" y="901"/>
                  </a:cubicBezTo>
                  <a:cubicBezTo>
                    <a:pt x="2065" y="809"/>
                    <a:pt x="2154" y="752"/>
                    <a:pt x="2251" y="693"/>
                  </a:cubicBezTo>
                  <a:cubicBezTo>
                    <a:pt x="2257" y="691"/>
                    <a:pt x="2263" y="687"/>
                    <a:pt x="2264" y="680"/>
                  </a:cubicBezTo>
                  <a:cubicBezTo>
                    <a:pt x="2267" y="676"/>
                    <a:pt x="2264" y="668"/>
                    <a:pt x="2263" y="662"/>
                  </a:cubicBezTo>
                  <a:cubicBezTo>
                    <a:pt x="2237" y="590"/>
                    <a:pt x="2215" y="519"/>
                    <a:pt x="2179" y="452"/>
                  </a:cubicBezTo>
                  <a:cubicBezTo>
                    <a:pt x="2168" y="428"/>
                    <a:pt x="2060" y="229"/>
                    <a:pt x="2030" y="229"/>
                  </a:cubicBezTo>
                  <a:cubicBezTo>
                    <a:pt x="2029" y="229"/>
                    <a:pt x="2028" y="229"/>
                    <a:pt x="2027" y="230"/>
                  </a:cubicBezTo>
                  <a:cubicBezTo>
                    <a:pt x="2014" y="238"/>
                    <a:pt x="1999" y="242"/>
                    <a:pt x="1983" y="242"/>
                  </a:cubicBezTo>
                  <a:cubicBezTo>
                    <a:pt x="1959" y="242"/>
                    <a:pt x="1935" y="233"/>
                    <a:pt x="1918" y="215"/>
                  </a:cubicBezTo>
                  <a:cubicBezTo>
                    <a:pt x="1835" y="135"/>
                    <a:pt x="1742" y="36"/>
                    <a:pt x="1626" y="7"/>
                  </a:cubicBezTo>
                  <a:cubicBezTo>
                    <a:pt x="1610" y="3"/>
                    <a:pt x="1593" y="1"/>
                    <a:pt x="157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35"/>
            <p:cNvSpPr/>
            <p:nvPr/>
          </p:nvSpPr>
          <p:spPr>
            <a:xfrm>
              <a:off x="3170676" y="277269"/>
              <a:ext cx="40965" cy="36638"/>
            </a:xfrm>
            <a:custGeom>
              <a:rect b="b" l="l" r="r" t="t"/>
              <a:pathLst>
                <a:path extrusionOk="0" h="923" w="1032">
                  <a:moveTo>
                    <a:pt x="761" y="1"/>
                  </a:moveTo>
                  <a:cubicBezTo>
                    <a:pt x="641" y="1"/>
                    <a:pt x="515" y="42"/>
                    <a:pt x="421" y="96"/>
                  </a:cubicBezTo>
                  <a:cubicBezTo>
                    <a:pt x="308" y="160"/>
                    <a:pt x="211" y="250"/>
                    <a:pt x="145" y="362"/>
                  </a:cubicBezTo>
                  <a:cubicBezTo>
                    <a:pt x="113" y="414"/>
                    <a:pt x="87" y="467"/>
                    <a:pt x="70" y="525"/>
                  </a:cubicBezTo>
                  <a:cubicBezTo>
                    <a:pt x="49" y="592"/>
                    <a:pt x="48" y="658"/>
                    <a:pt x="35" y="724"/>
                  </a:cubicBezTo>
                  <a:cubicBezTo>
                    <a:pt x="30" y="749"/>
                    <a:pt x="18" y="767"/>
                    <a:pt x="1" y="775"/>
                  </a:cubicBezTo>
                  <a:cubicBezTo>
                    <a:pt x="81" y="816"/>
                    <a:pt x="155" y="864"/>
                    <a:pt x="222" y="923"/>
                  </a:cubicBezTo>
                  <a:cubicBezTo>
                    <a:pt x="383" y="564"/>
                    <a:pt x="675" y="251"/>
                    <a:pt x="1032" y="121"/>
                  </a:cubicBezTo>
                  <a:cubicBezTo>
                    <a:pt x="1016" y="103"/>
                    <a:pt x="1002" y="87"/>
                    <a:pt x="987" y="69"/>
                  </a:cubicBezTo>
                  <a:cubicBezTo>
                    <a:pt x="923" y="20"/>
                    <a:pt x="843" y="1"/>
                    <a:pt x="7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35"/>
            <p:cNvSpPr/>
            <p:nvPr/>
          </p:nvSpPr>
          <p:spPr>
            <a:xfrm>
              <a:off x="3132846" y="259486"/>
              <a:ext cx="68593" cy="46284"/>
            </a:xfrm>
            <a:custGeom>
              <a:rect b="b" l="l" r="r" t="t"/>
              <a:pathLst>
                <a:path extrusionOk="0" h="1166" w="1728">
                  <a:moveTo>
                    <a:pt x="1079" y="0"/>
                  </a:moveTo>
                  <a:cubicBezTo>
                    <a:pt x="1035" y="0"/>
                    <a:pt x="992" y="4"/>
                    <a:pt x="949" y="11"/>
                  </a:cubicBezTo>
                  <a:cubicBezTo>
                    <a:pt x="507" y="86"/>
                    <a:pt x="253" y="499"/>
                    <a:pt x="1" y="830"/>
                  </a:cubicBezTo>
                  <a:cubicBezTo>
                    <a:pt x="41" y="923"/>
                    <a:pt x="91" y="1033"/>
                    <a:pt x="105" y="1134"/>
                  </a:cubicBezTo>
                  <a:cubicBezTo>
                    <a:pt x="198" y="1106"/>
                    <a:pt x="295" y="1090"/>
                    <a:pt x="394" y="1088"/>
                  </a:cubicBezTo>
                  <a:cubicBezTo>
                    <a:pt x="540" y="1088"/>
                    <a:pt x="688" y="1114"/>
                    <a:pt x="827" y="1166"/>
                  </a:cubicBezTo>
                  <a:cubicBezTo>
                    <a:pt x="826" y="1161"/>
                    <a:pt x="823" y="1155"/>
                    <a:pt x="823" y="1149"/>
                  </a:cubicBezTo>
                  <a:cubicBezTo>
                    <a:pt x="815" y="997"/>
                    <a:pt x="889" y="817"/>
                    <a:pt x="971" y="691"/>
                  </a:cubicBezTo>
                  <a:cubicBezTo>
                    <a:pt x="1056" y="557"/>
                    <a:pt x="1176" y="445"/>
                    <a:pt x="1316" y="371"/>
                  </a:cubicBezTo>
                  <a:cubicBezTo>
                    <a:pt x="1429" y="314"/>
                    <a:pt x="1582" y="267"/>
                    <a:pt x="1728" y="267"/>
                  </a:cubicBezTo>
                  <a:cubicBezTo>
                    <a:pt x="1684" y="226"/>
                    <a:pt x="1637" y="190"/>
                    <a:pt x="1587" y="158"/>
                  </a:cubicBezTo>
                  <a:cubicBezTo>
                    <a:pt x="1436" y="60"/>
                    <a:pt x="1258" y="0"/>
                    <a:pt x="1079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35"/>
            <p:cNvSpPr/>
            <p:nvPr/>
          </p:nvSpPr>
          <p:spPr>
            <a:xfrm>
              <a:off x="2973749" y="616582"/>
              <a:ext cx="216100" cy="163821"/>
            </a:xfrm>
            <a:custGeom>
              <a:rect b="b" l="l" r="r" t="t"/>
              <a:pathLst>
                <a:path extrusionOk="0" h="4127" w="5444">
                  <a:moveTo>
                    <a:pt x="5411" y="0"/>
                  </a:moveTo>
                  <a:cubicBezTo>
                    <a:pt x="4941" y="281"/>
                    <a:pt x="4472" y="560"/>
                    <a:pt x="4005" y="845"/>
                  </a:cubicBezTo>
                  <a:cubicBezTo>
                    <a:pt x="2960" y="1480"/>
                    <a:pt x="1924" y="2130"/>
                    <a:pt x="895" y="2791"/>
                  </a:cubicBezTo>
                  <a:cubicBezTo>
                    <a:pt x="595" y="2983"/>
                    <a:pt x="298" y="3176"/>
                    <a:pt x="0" y="3370"/>
                  </a:cubicBezTo>
                  <a:lnTo>
                    <a:pt x="105" y="3530"/>
                  </a:lnTo>
                  <a:cubicBezTo>
                    <a:pt x="141" y="3504"/>
                    <a:pt x="183" y="3484"/>
                    <a:pt x="228" y="3471"/>
                  </a:cubicBezTo>
                  <a:cubicBezTo>
                    <a:pt x="260" y="3462"/>
                    <a:pt x="293" y="3458"/>
                    <a:pt x="325" y="3458"/>
                  </a:cubicBezTo>
                  <a:cubicBezTo>
                    <a:pt x="405" y="3458"/>
                    <a:pt x="484" y="3483"/>
                    <a:pt x="546" y="3532"/>
                  </a:cubicBezTo>
                  <a:cubicBezTo>
                    <a:pt x="617" y="3448"/>
                    <a:pt x="720" y="3391"/>
                    <a:pt x="831" y="3391"/>
                  </a:cubicBezTo>
                  <a:cubicBezTo>
                    <a:pt x="863" y="3391"/>
                    <a:pt x="896" y="3396"/>
                    <a:pt x="928" y="3406"/>
                  </a:cubicBezTo>
                  <a:cubicBezTo>
                    <a:pt x="1064" y="3448"/>
                    <a:pt x="1155" y="3567"/>
                    <a:pt x="1176" y="3700"/>
                  </a:cubicBezTo>
                  <a:cubicBezTo>
                    <a:pt x="1189" y="3698"/>
                    <a:pt x="1202" y="3697"/>
                    <a:pt x="1215" y="3697"/>
                  </a:cubicBezTo>
                  <a:cubicBezTo>
                    <a:pt x="1410" y="3697"/>
                    <a:pt x="1575" y="3917"/>
                    <a:pt x="1600" y="4127"/>
                  </a:cubicBezTo>
                  <a:cubicBezTo>
                    <a:pt x="1641" y="4040"/>
                    <a:pt x="1635" y="3924"/>
                    <a:pt x="1697" y="3844"/>
                  </a:cubicBezTo>
                  <a:cubicBezTo>
                    <a:pt x="1740" y="3787"/>
                    <a:pt x="1801" y="3755"/>
                    <a:pt x="1872" y="3746"/>
                  </a:cubicBezTo>
                  <a:cubicBezTo>
                    <a:pt x="1883" y="3744"/>
                    <a:pt x="1894" y="3744"/>
                    <a:pt x="1905" y="3744"/>
                  </a:cubicBezTo>
                  <a:cubicBezTo>
                    <a:pt x="1920" y="3744"/>
                    <a:pt x="1934" y="3745"/>
                    <a:pt x="1947" y="3745"/>
                  </a:cubicBezTo>
                  <a:cubicBezTo>
                    <a:pt x="1987" y="3745"/>
                    <a:pt x="2023" y="3740"/>
                    <a:pt x="2052" y="3704"/>
                  </a:cubicBezTo>
                  <a:cubicBezTo>
                    <a:pt x="2120" y="3618"/>
                    <a:pt x="2129" y="3501"/>
                    <a:pt x="2202" y="3417"/>
                  </a:cubicBezTo>
                  <a:cubicBezTo>
                    <a:pt x="2248" y="3366"/>
                    <a:pt x="2305" y="3343"/>
                    <a:pt x="2365" y="3343"/>
                  </a:cubicBezTo>
                  <a:cubicBezTo>
                    <a:pt x="2407" y="3343"/>
                    <a:pt x="2450" y="3354"/>
                    <a:pt x="2492" y="3375"/>
                  </a:cubicBezTo>
                  <a:cubicBezTo>
                    <a:pt x="2508" y="3384"/>
                    <a:pt x="2556" y="3422"/>
                    <a:pt x="2578" y="3422"/>
                  </a:cubicBezTo>
                  <a:cubicBezTo>
                    <a:pt x="2580" y="3422"/>
                    <a:pt x="2581" y="3422"/>
                    <a:pt x="2582" y="3422"/>
                  </a:cubicBezTo>
                  <a:cubicBezTo>
                    <a:pt x="2601" y="3416"/>
                    <a:pt x="2620" y="3355"/>
                    <a:pt x="2629" y="3335"/>
                  </a:cubicBezTo>
                  <a:cubicBezTo>
                    <a:pt x="2662" y="3262"/>
                    <a:pt x="2703" y="3194"/>
                    <a:pt x="2759" y="3135"/>
                  </a:cubicBezTo>
                  <a:cubicBezTo>
                    <a:pt x="2829" y="3060"/>
                    <a:pt x="2919" y="3010"/>
                    <a:pt x="3016" y="3010"/>
                  </a:cubicBezTo>
                  <a:cubicBezTo>
                    <a:pt x="3052" y="3010"/>
                    <a:pt x="3089" y="3017"/>
                    <a:pt x="3127" y="3033"/>
                  </a:cubicBezTo>
                  <a:cubicBezTo>
                    <a:pt x="3159" y="3047"/>
                    <a:pt x="3182" y="3063"/>
                    <a:pt x="3204" y="3063"/>
                  </a:cubicBezTo>
                  <a:cubicBezTo>
                    <a:pt x="3218" y="3063"/>
                    <a:pt x="3231" y="3057"/>
                    <a:pt x="3246" y="3038"/>
                  </a:cubicBezTo>
                  <a:cubicBezTo>
                    <a:pt x="3267" y="3012"/>
                    <a:pt x="3276" y="2968"/>
                    <a:pt x="3293" y="2937"/>
                  </a:cubicBezTo>
                  <a:cubicBezTo>
                    <a:pt x="3327" y="2885"/>
                    <a:pt x="3371" y="2841"/>
                    <a:pt x="3421" y="2807"/>
                  </a:cubicBezTo>
                  <a:cubicBezTo>
                    <a:pt x="3495" y="2757"/>
                    <a:pt x="3587" y="2729"/>
                    <a:pt x="3678" y="2729"/>
                  </a:cubicBezTo>
                  <a:cubicBezTo>
                    <a:pt x="3715" y="2729"/>
                    <a:pt x="3752" y="2734"/>
                    <a:pt x="3788" y="2744"/>
                  </a:cubicBezTo>
                  <a:cubicBezTo>
                    <a:pt x="3827" y="2754"/>
                    <a:pt x="3863" y="2770"/>
                    <a:pt x="3896" y="2791"/>
                  </a:cubicBezTo>
                  <a:cubicBezTo>
                    <a:pt x="3918" y="2803"/>
                    <a:pt x="3970" y="2853"/>
                    <a:pt x="3997" y="2853"/>
                  </a:cubicBezTo>
                  <a:cubicBezTo>
                    <a:pt x="3998" y="2853"/>
                    <a:pt x="3999" y="2853"/>
                    <a:pt x="4000" y="2853"/>
                  </a:cubicBezTo>
                  <a:cubicBezTo>
                    <a:pt x="4026" y="2850"/>
                    <a:pt x="4066" y="2762"/>
                    <a:pt x="4080" y="2744"/>
                  </a:cubicBezTo>
                  <a:cubicBezTo>
                    <a:pt x="4094" y="2725"/>
                    <a:pt x="4110" y="2709"/>
                    <a:pt x="4125" y="2694"/>
                  </a:cubicBezTo>
                  <a:cubicBezTo>
                    <a:pt x="3963" y="2646"/>
                    <a:pt x="3798" y="2577"/>
                    <a:pt x="3717" y="2427"/>
                  </a:cubicBezTo>
                  <a:cubicBezTo>
                    <a:pt x="3648" y="2297"/>
                    <a:pt x="3651" y="2127"/>
                    <a:pt x="3759" y="2027"/>
                  </a:cubicBezTo>
                  <a:cubicBezTo>
                    <a:pt x="3705" y="1877"/>
                    <a:pt x="3689" y="1701"/>
                    <a:pt x="3801" y="1573"/>
                  </a:cubicBezTo>
                  <a:cubicBezTo>
                    <a:pt x="3866" y="1497"/>
                    <a:pt x="3954" y="1453"/>
                    <a:pt x="4046" y="1453"/>
                  </a:cubicBezTo>
                  <a:cubicBezTo>
                    <a:pt x="4050" y="1453"/>
                    <a:pt x="4054" y="1453"/>
                    <a:pt x="4058" y="1453"/>
                  </a:cubicBezTo>
                  <a:cubicBezTo>
                    <a:pt x="4110" y="1261"/>
                    <a:pt x="4285" y="1133"/>
                    <a:pt x="4469" y="1133"/>
                  </a:cubicBezTo>
                  <a:cubicBezTo>
                    <a:pt x="4539" y="1133"/>
                    <a:pt x="4609" y="1151"/>
                    <a:pt x="4675" y="1191"/>
                  </a:cubicBezTo>
                  <a:cubicBezTo>
                    <a:pt x="4762" y="1080"/>
                    <a:pt x="4876" y="965"/>
                    <a:pt x="5009" y="965"/>
                  </a:cubicBezTo>
                  <a:cubicBezTo>
                    <a:pt x="5054" y="965"/>
                    <a:pt x="5101" y="978"/>
                    <a:pt x="5150" y="1010"/>
                  </a:cubicBezTo>
                  <a:cubicBezTo>
                    <a:pt x="5193" y="1037"/>
                    <a:pt x="5225" y="1095"/>
                    <a:pt x="5270" y="1116"/>
                  </a:cubicBezTo>
                  <a:cubicBezTo>
                    <a:pt x="5280" y="1121"/>
                    <a:pt x="5289" y="1123"/>
                    <a:pt x="5296" y="1123"/>
                  </a:cubicBezTo>
                  <a:cubicBezTo>
                    <a:pt x="5326" y="1123"/>
                    <a:pt x="5341" y="1090"/>
                    <a:pt x="5374" y="1064"/>
                  </a:cubicBezTo>
                  <a:cubicBezTo>
                    <a:pt x="5395" y="1047"/>
                    <a:pt x="5418" y="1033"/>
                    <a:pt x="5443" y="1021"/>
                  </a:cubicBezTo>
                  <a:cubicBezTo>
                    <a:pt x="5426" y="944"/>
                    <a:pt x="5433" y="855"/>
                    <a:pt x="5431" y="781"/>
                  </a:cubicBezTo>
                  <a:cubicBezTo>
                    <a:pt x="5426" y="692"/>
                    <a:pt x="5422" y="603"/>
                    <a:pt x="5417" y="513"/>
                  </a:cubicBezTo>
                  <a:cubicBezTo>
                    <a:pt x="5413" y="343"/>
                    <a:pt x="5413" y="171"/>
                    <a:pt x="54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35"/>
            <p:cNvSpPr/>
            <p:nvPr/>
          </p:nvSpPr>
          <p:spPr>
            <a:xfrm>
              <a:off x="3010348" y="415051"/>
              <a:ext cx="177595" cy="113964"/>
            </a:xfrm>
            <a:custGeom>
              <a:rect b="b" l="l" r="r" t="t"/>
              <a:pathLst>
                <a:path extrusionOk="0" h="2871" w="4474">
                  <a:moveTo>
                    <a:pt x="2162" y="1"/>
                  </a:moveTo>
                  <a:cubicBezTo>
                    <a:pt x="1982" y="1"/>
                    <a:pt x="1803" y="20"/>
                    <a:pt x="1629" y="62"/>
                  </a:cubicBezTo>
                  <a:cubicBezTo>
                    <a:pt x="1260" y="149"/>
                    <a:pt x="910" y="322"/>
                    <a:pt x="620" y="568"/>
                  </a:cubicBezTo>
                  <a:cubicBezTo>
                    <a:pt x="353" y="795"/>
                    <a:pt x="108" y="1097"/>
                    <a:pt x="0" y="1438"/>
                  </a:cubicBezTo>
                  <a:cubicBezTo>
                    <a:pt x="747" y="2261"/>
                    <a:pt x="1681" y="2708"/>
                    <a:pt x="2681" y="2871"/>
                  </a:cubicBezTo>
                  <a:cubicBezTo>
                    <a:pt x="3250" y="2552"/>
                    <a:pt x="3844" y="2270"/>
                    <a:pt x="4415" y="1956"/>
                  </a:cubicBezTo>
                  <a:cubicBezTo>
                    <a:pt x="4436" y="1946"/>
                    <a:pt x="4454" y="1933"/>
                    <a:pt x="4473" y="1923"/>
                  </a:cubicBezTo>
                  <a:cubicBezTo>
                    <a:pt x="4472" y="1917"/>
                    <a:pt x="4469" y="1911"/>
                    <a:pt x="4468" y="1905"/>
                  </a:cubicBezTo>
                  <a:cubicBezTo>
                    <a:pt x="4366" y="1439"/>
                    <a:pt x="4248" y="1005"/>
                    <a:pt x="3886" y="671"/>
                  </a:cubicBezTo>
                  <a:cubicBezTo>
                    <a:pt x="3426" y="246"/>
                    <a:pt x="2791" y="1"/>
                    <a:pt x="216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35"/>
            <p:cNvSpPr/>
            <p:nvPr/>
          </p:nvSpPr>
          <p:spPr>
            <a:xfrm>
              <a:off x="3046669" y="431365"/>
              <a:ext cx="94315" cy="85900"/>
            </a:xfrm>
            <a:custGeom>
              <a:rect b="b" l="l" r="r" t="t"/>
              <a:pathLst>
                <a:path extrusionOk="0" h="2164" w="2376">
                  <a:moveTo>
                    <a:pt x="1992" y="1"/>
                  </a:moveTo>
                  <a:cubicBezTo>
                    <a:pt x="1841" y="1"/>
                    <a:pt x="1484" y="291"/>
                    <a:pt x="1439" y="343"/>
                  </a:cubicBezTo>
                  <a:cubicBezTo>
                    <a:pt x="1422" y="363"/>
                    <a:pt x="1404" y="385"/>
                    <a:pt x="1381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6" y="407"/>
                    <a:pt x="1185" y="325"/>
                    <a:pt x="1136" y="296"/>
                  </a:cubicBezTo>
                  <a:cubicBezTo>
                    <a:pt x="964" y="193"/>
                    <a:pt x="789" y="113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4"/>
                  </a:cubicBezTo>
                  <a:cubicBezTo>
                    <a:pt x="561" y="350"/>
                    <a:pt x="633" y="549"/>
                    <a:pt x="706" y="746"/>
                  </a:cubicBezTo>
                  <a:cubicBezTo>
                    <a:pt x="607" y="801"/>
                    <a:pt x="506" y="843"/>
                    <a:pt x="404" y="890"/>
                  </a:cubicBezTo>
                  <a:cubicBezTo>
                    <a:pt x="300" y="937"/>
                    <a:pt x="163" y="970"/>
                    <a:pt x="73" y="1038"/>
                  </a:cubicBezTo>
                  <a:cubicBezTo>
                    <a:pt x="7" y="1086"/>
                    <a:pt x="1" y="1174"/>
                    <a:pt x="58" y="1234"/>
                  </a:cubicBezTo>
                  <a:cubicBezTo>
                    <a:pt x="126" y="1304"/>
                    <a:pt x="250" y="1313"/>
                    <a:pt x="340" y="1319"/>
                  </a:cubicBezTo>
                  <a:cubicBezTo>
                    <a:pt x="369" y="1322"/>
                    <a:pt x="397" y="1323"/>
                    <a:pt x="426" y="1323"/>
                  </a:cubicBezTo>
                  <a:cubicBezTo>
                    <a:pt x="515" y="1323"/>
                    <a:pt x="603" y="1313"/>
                    <a:pt x="691" y="1303"/>
                  </a:cubicBezTo>
                  <a:cubicBezTo>
                    <a:pt x="750" y="1296"/>
                    <a:pt x="810" y="1290"/>
                    <a:pt x="868" y="1286"/>
                  </a:cubicBezTo>
                  <a:cubicBezTo>
                    <a:pt x="868" y="1286"/>
                    <a:pt x="927" y="1278"/>
                    <a:pt x="945" y="1278"/>
                  </a:cubicBezTo>
                  <a:cubicBezTo>
                    <a:pt x="948" y="1278"/>
                    <a:pt x="950" y="1278"/>
                    <a:pt x="950" y="1279"/>
                  </a:cubicBezTo>
                  <a:cubicBezTo>
                    <a:pt x="960" y="1288"/>
                    <a:pt x="961" y="1342"/>
                    <a:pt x="964" y="1364"/>
                  </a:cubicBezTo>
                  <a:cubicBezTo>
                    <a:pt x="988" y="1611"/>
                    <a:pt x="1014" y="1861"/>
                    <a:pt x="1099" y="2097"/>
                  </a:cubicBezTo>
                  <a:cubicBezTo>
                    <a:pt x="1113" y="2137"/>
                    <a:pt x="1155" y="2164"/>
                    <a:pt x="1196" y="2164"/>
                  </a:cubicBezTo>
                  <a:cubicBezTo>
                    <a:pt x="1224" y="2164"/>
                    <a:pt x="1252" y="2150"/>
                    <a:pt x="1268" y="2119"/>
                  </a:cubicBezTo>
                  <a:cubicBezTo>
                    <a:pt x="1391" y="1884"/>
                    <a:pt x="1470" y="1636"/>
                    <a:pt x="1514" y="1374"/>
                  </a:cubicBezTo>
                  <a:cubicBezTo>
                    <a:pt x="1526" y="1295"/>
                    <a:pt x="1522" y="1311"/>
                    <a:pt x="1604" y="1304"/>
                  </a:cubicBezTo>
                  <a:cubicBezTo>
                    <a:pt x="1674" y="1297"/>
                    <a:pt x="1743" y="1295"/>
                    <a:pt x="1813" y="1291"/>
                  </a:cubicBezTo>
                  <a:cubicBezTo>
                    <a:pt x="1965" y="1283"/>
                    <a:pt x="2118" y="1281"/>
                    <a:pt x="2271" y="1267"/>
                  </a:cubicBezTo>
                  <a:cubicBezTo>
                    <a:pt x="2330" y="1264"/>
                    <a:pt x="2375" y="1201"/>
                    <a:pt x="2340" y="1146"/>
                  </a:cubicBezTo>
                  <a:cubicBezTo>
                    <a:pt x="2294" y="1067"/>
                    <a:pt x="2234" y="1006"/>
                    <a:pt x="2163" y="952"/>
                  </a:cubicBezTo>
                  <a:cubicBezTo>
                    <a:pt x="2123" y="921"/>
                    <a:pt x="2082" y="895"/>
                    <a:pt x="2042" y="868"/>
                  </a:cubicBezTo>
                  <a:cubicBezTo>
                    <a:pt x="2011" y="849"/>
                    <a:pt x="1923" y="808"/>
                    <a:pt x="1915" y="769"/>
                  </a:cubicBezTo>
                  <a:cubicBezTo>
                    <a:pt x="1908" y="736"/>
                    <a:pt x="1956" y="655"/>
                    <a:pt x="1967" y="621"/>
                  </a:cubicBezTo>
                  <a:cubicBezTo>
                    <a:pt x="1987" y="564"/>
                    <a:pt x="2001" y="506"/>
                    <a:pt x="2014" y="447"/>
                  </a:cubicBezTo>
                  <a:cubicBezTo>
                    <a:pt x="2039" y="327"/>
                    <a:pt x="2055" y="205"/>
                    <a:pt x="2059" y="83"/>
                  </a:cubicBezTo>
                  <a:cubicBezTo>
                    <a:pt x="2062" y="24"/>
                    <a:pt x="2035" y="1"/>
                    <a:pt x="1992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35"/>
            <p:cNvSpPr/>
            <p:nvPr/>
          </p:nvSpPr>
          <p:spPr>
            <a:xfrm>
              <a:off x="3009157" y="472092"/>
              <a:ext cx="107653" cy="98245"/>
            </a:xfrm>
            <a:custGeom>
              <a:rect b="b" l="l" r="r" t="t"/>
              <a:pathLst>
                <a:path extrusionOk="0" h="2475" w="2712">
                  <a:moveTo>
                    <a:pt x="31" y="1"/>
                  </a:moveTo>
                  <a:cubicBezTo>
                    <a:pt x="20" y="37"/>
                    <a:pt x="9" y="72"/>
                    <a:pt x="1" y="110"/>
                  </a:cubicBezTo>
                  <a:cubicBezTo>
                    <a:pt x="279" y="468"/>
                    <a:pt x="521" y="850"/>
                    <a:pt x="728" y="1253"/>
                  </a:cubicBezTo>
                  <a:cubicBezTo>
                    <a:pt x="925" y="1639"/>
                    <a:pt x="1117" y="2052"/>
                    <a:pt x="1239" y="2474"/>
                  </a:cubicBezTo>
                  <a:cubicBezTo>
                    <a:pt x="1250" y="2459"/>
                    <a:pt x="1260" y="2446"/>
                    <a:pt x="1272" y="2431"/>
                  </a:cubicBezTo>
                  <a:cubicBezTo>
                    <a:pt x="1438" y="2243"/>
                    <a:pt x="1669" y="2095"/>
                    <a:pt x="1875" y="1951"/>
                  </a:cubicBezTo>
                  <a:cubicBezTo>
                    <a:pt x="2144" y="1764"/>
                    <a:pt x="2425" y="1594"/>
                    <a:pt x="2712" y="1434"/>
                  </a:cubicBezTo>
                  <a:cubicBezTo>
                    <a:pt x="1712" y="1271"/>
                    <a:pt x="779" y="824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35"/>
            <p:cNvSpPr/>
            <p:nvPr/>
          </p:nvSpPr>
          <p:spPr>
            <a:xfrm>
              <a:off x="3046748" y="431326"/>
              <a:ext cx="94315" cy="85900"/>
            </a:xfrm>
            <a:custGeom>
              <a:rect b="b" l="l" r="r" t="t"/>
              <a:pathLst>
                <a:path extrusionOk="0" h="2164" w="2376">
                  <a:moveTo>
                    <a:pt x="1993" y="0"/>
                  </a:moveTo>
                  <a:cubicBezTo>
                    <a:pt x="1841" y="0"/>
                    <a:pt x="1485" y="291"/>
                    <a:pt x="1439" y="343"/>
                  </a:cubicBezTo>
                  <a:cubicBezTo>
                    <a:pt x="1422" y="362"/>
                    <a:pt x="1406" y="385"/>
                    <a:pt x="1382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7" y="407"/>
                    <a:pt x="1184" y="324"/>
                    <a:pt x="1136" y="294"/>
                  </a:cubicBezTo>
                  <a:cubicBezTo>
                    <a:pt x="964" y="193"/>
                    <a:pt x="790" y="112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3"/>
                  </a:cubicBezTo>
                  <a:cubicBezTo>
                    <a:pt x="562" y="349"/>
                    <a:pt x="634" y="547"/>
                    <a:pt x="707" y="746"/>
                  </a:cubicBezTo>
                  <a:cubicBezTo>
                    <a:pt x="609" y="798"/>
                    <a:pt x="506" y="842"/>
                    <a:pt x="405" y="889"/>
                  </a:cubicBezTo>
                  <a:cubicBezTo>
                    <a:pt x="302" y="937"/>
                    <a:pt x="163" y="970"/>
                    <a:pt x="74" y="1038"/>
                  </a:cubicBezTo>
                  <a:cubicBezTo>
                    <a:pt x="7" y="1087"/>
                    <a:pt x="1" y="1174"/>
                    <a:pt x="58" y="1233"/>
                  </a:cubicBezTo>
                  <a:cubicBezTo>
                    <a:pt x="125" y="1304"/>
                    <a:pt x="251" y="1313"/>
                    <a:pt x="340" y="1319"/>
                  </a:cubicBezTo>
                  <a:cubicBezTo>
                    <a:pt x="368" y="1321"/>
                    <a:pt x="395" y="1322"/>
                    <a:pt x="423" y="1322"/>
                  </a:cubicBezTo>
                  <a:cubicBezTo>
                    <a:pt x="514" y="1322"/>
                    <a:pt x="603" y="1312"/>
                    <a:pt x="692" y="1303"/>
                  </a:cubicBezTo>
                  <a:cubicBezTo>
                    <a:pt x="750" y="1295"/>
                    <a:pt x="811" y="1289"/>
                    <a:pt x="869" y="1285"/>
                  </a:cubicBezTo>
                  <a:cubicBezTo>
                    <a:pt x="869" y="1285"/>
                    <a:pt x="923" y="1278"/>
                    <a:pt x="944" y="1278"/>
                  </a:cubicBezTo>
                  <a:cubicBezTo>
                    <a:pt x="948" y="1278"/>
                    <a:pt x="951" y="1278"/>
                    <a:pt x="951" y="1279"/>
                  </a:cubicBezTo>
                  <a:cubicBezTo>
                    <a:pt x="960" y="1288"/>
                    <a:pt x="962" y="1341"/>
                    <a:pt x="964" y="1363"/>
                  </a:cubicBezTo>
                  <a:cubicBezTo>
                    <a:pt x="989" y="1611"/>
                    <a:pt x="1016" y="1861"/>
                    <a:pt x="1099" y="2096"/>
                  </a:cubicBezTo>
                  <a:cubicBezTo>
                    <a:pt x="1114" y="2137"/>
                    <a:pt x="1155" y="2164"/>
                    <a:pt x="1195" y="2164"/>
                  </a:cubicBezTo>
                  <a:cubicBezTo>
                    <a:pt x="1224" y="2164"/>
                    <a:pt x="1253" y="2150"/>
                    <a:pt x="1269" y="2118"/>
                  </a:cubicBezTo>
                  <a:cubicBezTo>
                    <a:pt x="1390" y="1882"/>
                    <a:pt x="1470" y="1636"/>
                    <a:pt x="1515" y="1373"/>
                  </a:cubicBezTo>
                  <a:cubicBezTo>
                    <a:pt x="1527" y="1295"/>
                    <a:pt x="1522" y="1310"/>
                    <a:pt x="1604" y="1304"/>
                  </a:cubicBezTo>
                  <a:cubicBezTo>
                    <a:pt x="1675" y="1298"/>
                    <a:pt x="1744" y="1294"/>
                    <a:pt x="1813" y="1291"/>
                  </a:cubicBezTo>
                  <a:cubicBezTo>
                    <a:pt x="1965" y="1283"/>
                    <a:pt x="2119" y="1280"/>
                    <a:pt x="2271" y="1267"/>
                  </a:cubicBezTo>
                  <a:cubicBezTo>
                    <a:pt x="2331" y="1263"/>
                    <a:pt x="2375" y="1200"/>
                    <a:pt x="2342" y="1145"/>
                  </a:cubicBezTo>
                  <a:cubicBezTo>
                    <a:pt x="2293" y="1068"/>
                    <a:pt x="2233" y="1006"/>
                    <a:pt x="2163" y="951"/>
                  </a:cubicBezTo>
                  <a:cubicBezTo>
                    <a:pt x="2124" y="921"/>
                    <a:pt x="2082" y="895"/>
                    <a:pt x="2042" y="867"/>
                  </a:cubicBezTo>
                  <a:cubicBezTo>
                    <a:pt x="2012" y="848"/>
                    <a:pt x="1923" y="807"/>
                    <a:pt x="1916" y="768"/>
                  </a:cubicBezTo>
                  <a:cubicBezTo>
                    <a:pt x="1910" y="736"/>
                    <a:pt x="1957" y="654"/>
                    <a:pt x="1968" y="621"/>
                  </a:cubicBezTo>
                  <a:cubicBezTo>
                    <a:pt x="1986" y="563"/>
                    <a:pt x="2001" y="506"/>
                    <a:pt x="2015" y="445"/>
                  </a:cubicBezTo>
                  <a:cubicBezTo>
                    <a:pt x="2040" y="326"/>
                    <a:pt x="2056" y="205"/>
                    <a:pt x="2061" y="83"/>
                  </a:cubicBezTo>
                  <a:cubicBezTo>
                    <a:pt x="2062" y="24"/>
                    <a:pt x="2036" y="0"/>
                    <a:pt x="1993" y="0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35"/>
            <p:cNvSpPr/>
            <p:nvPr/>
          </p:nvSpPr>
          <p:spPr>
            <a:xfrm>
              <a:off x="3110022" y="308946"/>
              <a:ext cx="76135" cy="49500"/>
            </a:xfrm>
            <a:custGeom>
              <a:rect b="b" l="l" r="r" t="t"/>
              <a:pathLst>
                <a:path extrusionOk="0" h="1247" w="1918">
                  <a:moveTo>
                    <a:pt x="1000" y="0"/>
                  </a:moveTo>
                  <a:cubicBezTo>
                    <a:pt x="723" y="0"/>
                    <a:pt x="500" y="146"/>
                    <a:pt x="308" y="334"/>
                  </a:cubicBezTo>
                  <a:cubicBezTo>
                    <a:pt x="217" y="427"/>
                    <a:pt x="129" y="528"/>
                    <a:pt x="66" y="643"/>
                  </a:cubicBezTo>
                  <a:cubicBezTo>
                    <a:pt x="35" y="696"/>
                    <a:pt x="17" y="750"/>
                    <a:pt x="0" y="805"/>
                  </a:cubicBezTo>
                  <a:cubicBezTo>
                    <a:pt x="82" y="704"/>
                    <a:pt x="181" y="628"/>
                    <a:pt x="312" y="578"/>
                  </a:cubicBezTo>
                  <a:cubicBezTo>
                    <a:pt x="410" y="539"/>
                    <a:pt x="515" y="520"/>
                    <a:pt x="620" y="520"/>
                  </a:cubicBezTo>
                  <a:cubicBezTo>
                    <a:pt x="686" y="520"/>
                    <a:pt x="751" y="527"/>
                    <a:pt x="813" y="543"/>
                  </a:cubicBezTo>
                  <a:cubicBezTo>
                    <a:pt x="1146" y="621"/>
                    <a:pt x="1422" y="909"/>
                    <a:pt x="1479" y="1247"/>
                  </a:cubicBezTo>
                  <a:cubicBezTo>
                    <a:pt x="1615" y="1128"/>
                    <a:pt x="1763" y="1023"/>
                    <a:pt x="1917" y="933"/>
                  </a:cubicBezTo>
                  <a:cubicBezTo>
                    <a:pt x="1900" y="834"/>
                    <a:pt x="1888" y="736"/>
                    <a:pt x="1850" y="638"/>
                  </a:cubicBezTo>
                  <a:cubicBezTo>
                    <a:pt x="1807" y="528"/>
                    <a:pt x="1742" y="423"/>
                    <a:pt x="1664" y="330"/>
                  </a:cubicBezTo>
                  <a:cubicBezTo>
                    <a:pt x="1500" y="132"/>
                    <a:pt x="1260" y="0"/>
                    <a:pt x="100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35"/>
            <p:cNvSpPr/>
            <p:nvPr/>
          </p:nvSpPr>
          <p:spPr>
            <a:xfrm>
              <a:off x="3090492" y="209629"/>
              <a:ext cx="73714" cy="32232"/>
            </a:xfrm>
            <a:custGeom>
              <a:rect b="b" l="l" r="r" t="t"/>
              <a:pathLst>
                <a:path extrusionOk="0" h="812" w="1857">
                  <a:moveTo>
                    <a:pt x="965" y="1"/>
                  </a:moveTo>
                  <a:cubicBezTo>
                    <a:pt x="604" y="1"/>
                    <a:pt x="267" y="213"/>
                    <a:pt x="0" y="464"/>
                  </a:cubicBezTo>
                  <a:cubicBezTo>
                    <a:pt x="76" y="509"/>
                    <a:pt x="148" y="560"/>
                    <a:pt x="210" y="615"/>
                  </a:cubicBezTo>
                  <a:cubicBezTo>
                    <a:pt x="287" y="469"/>
                    <a:pt x="477" y="360"/>
                    <a:pt x="613" y="305"/>
                  </a:cubicBezTo>
                  <a:cubicBezTo>
                    <a:pt x="728" y="257"/>
                    <a:pt x="850" y="233"/>
                    <a:pt x="972" y="233"/>
                  </a:cubicBezTo>
                  <a:cubicBezTo>
                    <a:pt x="1047" y="233"/>
                    <a:pt x="1122" y="242"/>
                    <a:pt x="1195" y="260"/>
                  </a:cubicBezTo>
                  <a:cubicBezTo>
                    <a:pt x="1389" y="308"/>
                    <a:pt x="1571" y="416"/>
                    <a:pt x="1704" y="566"/>
                  </a:cubicBezTo>
                  <a:cubicBezTo>
                    <a:pt x="1768" y="639"/>
                    <a:pt x="1824" y="722"/>
                    <a:pt x="1856" y="812"/>
                  </a:cubicBezTo>
                  <a:cubicBezTo>
                    <a:pt x="1855" y="711"/>
                    <a:pt x="1835" y="609"/>
                    <a:pt x="1795" y="515"/>
                  </a:cubicBezTo>
                  <a:cubicBezTo>
                    <a:pt x="1703" y="299"/>
                    <a:pt x="1513" y="141"/>
                    <a:pt x="1291" y="61"/>
                  </a:cubicBezTo>
                  <a:cubicBezTo>
                    <a:pt x="1181" y="19"/>
                    <a:pt x="1072" y="1"/>
                    <a:pt x="965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35"/>
            <p:cNvSpPr/>
            <p:nvPr/>
          </p:nvSpPr>
          <p:spPr>
            <a:xfrm>
              <a:off x="3111213" y="335978"/>
              <a:ext cx="50611" cy="37551"/>
            </a:xfrm>
            <a:custGeom>
              <a:rect b="b" l="l" r="r" t="t"/>
              <a:pathLst>
                <a:path extrusionOk="0" h="946" w="1275">
                  <a:moveTo>
                    <a:pt x="586" y="1"/>
                  </a:moveTo>
                  <a:cubicBezTo>
                    <a:pt x="370" y="1"/>
                    <a:pt x="149" y="99"/>
                    <a:pt x="0" y="248"/>
                  </a:cubicBezTo>
                  <a:cubicBezTo>
                    <a:pt x="17" y="248"/>
                    <a:pt x="34" y="244"/>
                    <a:pt x="52" y="244"/>
                  </a:cubicBezTo>
                  <a:cubicBezTo>
                    <a:pt x="63" y="243"/>
                    <a:pt x="74" y="243"/>
                    <a:pt x="85" y="243"/>
                  </a:cubicBezTo>
                  <a:cubicBezTo>
                    <a:pt x="505" y="243"/>
                    <a:pt x="966" y="531"/>
                    <a:pt x="1083" y="946"/>
                  </a:cubicBezTo>
                  <a:cubicBezTo>
                    <a:pt x="1083" y="939"/>
                    <a:pt x="1125" y="895"/>
                    <a:pt x="1130" y="890"/>
                  </a:cubicBezTo>
                  <a:cubicBezTo>
                    <a:pt x="1147" y="872"/>
                    <a:pt x="1162" y="852"/>
                    <a:pt x="1179" y="834"/>
                  </a:cubicBezTo>
                  <a:cubicBezTo>
                    <a:pt x="1197" y="815"/>
                    <a:pt x="1212" y="795"/>
                    <a:pt x="1229" y="778"/>
                  </a:cubicBezTo>
                  <a:cubicBezTo>
                    <a:pt x="1234" y="773"/>
                    <a:pt x="1242" y="769"/>
                    <a:pt x="1247" y="762"/>
                  </a:cubicBezTo>
                  <a:cubicBezTo>
                    <a:pt x="1255" y="753"/>
                    <a:pt x="1261" y="743"/>
                    <a:pt x="1268" y="732"/>
                  </a:cubicBezTo>
                  <a:cubicBezTo>
                    <a:pt x="1271" y="728"/>
                    <a:pt x="1273" y="726"/>
                    <a:pt x="1275" y="722"/>
                  </a:cubicBezTo>
                  <a:cubicBezTo>
                    <a:pt x="1275" y="718"/>
                    <a:pt x="1275" y="711"/>
                    <a:pt x="1273" y="707"/>
                  </a:cubicBezTo>
                  <a:cubicBezTo>
                    <a:pt x="1268" y="679"/>
                    <a:pt x="1265" y="649"/>
                    <a:pt x="1262" y="618"/>
                  </a:cubicBezTo>
                  <a:cubicBezTo>
                    <a:pt x="1251" y="550"/>
                    <a:pt x="1234" y="483"/>
                    <a:pt x="1205" y="420"/>
                  </a:cubicBezTo>
                  <a:cubicBezTo>
                    <a:pt x="1121" y="230"/>
                    <a:pt x="957" y="74"/>
                    <a:pt x="754" y="22"/>
                  </a:cubicBezTo>
                  <a:cubicBezTo>
                    <a:pt x="699" y="7"/>
                    <a:pt x="643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35"/>
            <p:cNvSpPr/>
            <p:nvPr/>
          </p:nvSpPr>
          <p:spPr>
            <a:xfrm>
              <a:off x="3110578" y="225110"/>
              <a:ext cx="50889" cy="26675"/>
            </a:xfrm>
            <a:custGeom>
              <a:rect b="b" l="l" r="r" t="t"/>
              <a:pathLst>
                <a:path extrusionOk="0" h="672" w="1282">
                  <a:moveTo>
                    <a:pt x="496" y="0"/>
                  </a:moveTo>
                  <a:cubicBezTo>
                    <a:pt x="374" y="0"/>
                    <a:pt x="249" y="28"/>
                    <a:pt x="138" y="79"/>
                  </a:cubicBezTo>
                  <a:cubicBezTo>
                    <a:pt x="90" y="103"/>
                    <a:pt x="44" y="131"/>
                    <a:pt x="1" y="164"/>
                  </a:cubicBezTo>
                  <a:cubicBezTo>
                    <a:pt x="32" y="157"/>
                    <a:pt x="63" y="152"/>
                    <a:pt x="95" y="149"/>
                  </a:cubicBezTo>
                  <a:cubicBezTo>
                    <a:pt x="131" y="145"/>
                    <a:pt x="166" y="143"/>
                    <a:pt x="201" y="143"/>
                  </a:cubicBezTo>
                  <a:cubicBezTo>
                    <a:pt x="423" y="143"/>
                    <a:pt x="642" y="221"/>
                    <a:pt x="841" y="313"/>
                  </a:cubicBezTo>
                  <a:cubicBezTo>
                    <a:pt x="1012" y="395"/>
                    <a:pt x="1180" y="510"/>
                    <a:pt x="1282" y="672"/>
                  </a:cubicBezTo>
                  <a:cubicBezTo>
                    <a:pt x="1266" y="338"/>
                    <a:pt x="937" y="68"/>
                    <a:pt x="627" y="11"/>
                  </a:cubicBezTo>
                  <a:cubicBezTo>
                    <a:pt x="584" y="4"/>
                    <a:pt x="540" y="0"/>
                    <a:pt x="49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35"/>
            <p:cNvSpPr/>
            <p:nvPr/>
          </p:nvSpPr>
          <p:spPr>
            <a:xfrm>
              <a:off x="3097319" y="361065"/>
              <a:ext cx="52040" cy="53310"/>
            </a:xfrm>
            <a:custGeom>
              <a:rect b="b" l="l" r="r" t="t"/>
              <a:pathLst>
                <a:path extrusionOk="0" h="1343" w="1311">
                  <a:moveTo>
                    <a:pt x="959" y="10"/>
                  </a:moveTo>
                  <a:cubicBezTo>
                    <a:pt x="830" y="13"/>
                    <a:pt x="696" y="0"/>
                    <a:pt x="579" y="58"/>
                  </a:cubicBezTo>
                  <a:cubicBezTo>
                    <a:pt x="451" y="120"/>
                    <a:pt x="344" y="230"/>
                    <a:pt x="259" y="343"/>
                  </a:cubicBezTo>
                  <a:cubicBezTo>
                    <a:pt x="86" y="569"/>
                    <a:pt x="0" y="906"/>
                    <a:pt x="128" y="1174"/>
                  </a:cubicBezTo>
                  <a:cubicBezTo>
                    <a:pt x="133" y="1181"/>
                    <a:pt x="133" y="1188"/>
                    <a:pt x="134" y="1193"/>
                  </a:cubicBezTo>
                  <a:cubicBezTo>
                    <a:pt x="366" y="1204"/>
                    <a:pt x="596" y="1245"/>
                    <a:pt x="820" y="1317"/>
                  </a:cubicBezTo>
                  <a:cubicBezTo>
                    <a:pt x="845" y="1324"/>
                    <a:pt x="868" y="1334"/>
                    <a:pt x="893" y="1343"/>
                  </a:cubicBezTo>
                  <a:cubicBezTo>
                    <a:pt x="969" y="1030"/>
                    <a:pt x="1121" y="733"/>
                    <a:pt x="1310" y="470"/>
                  </a:cubicBezTo>
                  <a:lnTo>
                    <a:pt x="1307" y="466"/>
                  </a:lnTo>
                  <a:cubicBezTo>
                    <a:pt x="1214" y="291"/>
                    <a:pt x="1110" y="131"/>
                    <a:pt x="959" y="1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35"/>
            <p:cNvSpPr/>
            <p:nvPr/>
          </p:nvSpPr>
          <p:spPr>
            <a:xfrm>
              <a:off x="3091842" y="238487"/>
              <a:ext cx="65695" cy="32153"/>
            </a:xfrm>
            <a:custGeom>
              <a:rect b="b" l="l" r="r" t="t"/>
              <a:pathLst>
                <a:path extrusionOk="0" h="810" w="1655">
                  <a:moveTo>
                    <a:pt x="671" y="1"/>
                  </a:moveTo>
                  <a:cubicBezTo>
                    <a:pt x="652" y="1"/>
                    <a:pt x="633" y="1"/>
                    <a:pt x="613" y="2"/>
                  </a:cubicBezTo>
                  <a:cubicBezTo>
                    <a:pt x="407" y="16"/>
                    <a:pt x="209" y="117"/>
                    <a:pt x="77" y="275"/>
                  </a:cubicBezTo>
                  <a:cubicBezTo>
                    <a:pt x="48" y="309"/>
                    <a:pt x="24" y="345"/>
                    <a:pt x="1" y="385"/>
                  </a:cubicBezTo>
                  <a:cubicBezTo>
                    <a:pt x="119" y="318"/>
                    <a:pt x="259" y="285"/>
                    <a:pt x="397" y="285"/>
                  </a:cubicBezTo>
                  <a:cubicBezTo>
                    <a:pt x="450" y="285"/>
                    <a:pt x="502" y="290"/>
                    <a:pt x="553" y="299"/>
                  </a:cubicBezTo>
                  <a:cubicBezTo>
                    <a:pt x="716" y="333"/>
                    <a:pt x="865" y="413"/>
                    <a:pt x="992" y="520"/>
                  </a:cubicBezTo>
                  <a:cubicBezTo>
                    <a:pt x="1079" y="593"/>
                    <a:pt x="1178" y="698"/>
                    <a:pt x="1235" y="810"/>
                  </a:cubicBezTo>
                  <a:cubicBezTo>
                    <a:pt x="1354" y="668"/>
                    <a:pt x="1492" y="548"/>
                    <a:pt x="1655" y="468"/>
                  </a:cubicBezTo>
                  <a:cubicBezTo>
                    <a:pt x="1396" y="216"/>
                    <a:pt x="1043" y="1"/>
                    <a:pt x="67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35"/>
            <p:cNvSpPr/>
            <p:nvPr/>
          </p:nvSpPr>
          <p:spPr>
            <a:xfrm>
              <a:off x="3087991" y="255755"/>
              <a:ext cx="48110" cy="31121"/>
            </a:xfrm>
            <a:custGeom>
              <a:rect b="b" l="l" r="r" t="t"/>
              <a:pathLst>
                <a:path extrusionOk="0" h="784" w="1212">
                  <a:moveTo>
                    <a:pt x="512" y="1"/>
                  </a:moveTo>
                  <a:cubicBezTo>
                    <a:pt x="329" y="1"/>
                    <a:pt x="155" y="78"/>
                    <a:pt x="9" y="192"/>
                  </a:cubicBezTo>
                  <a:cubicBezTo>
                    <a:pt x="7" y="207"/>
                    <a:pt x="4" y="223"/>
                    <a:pt x="1" y="235"/>
                  </a:cubicBezTo>
                  <a:cubicBezTo>
                    <a:pt x="53" y="227"/>
                    <a:pt x="106" y="221"/>
                    <a:pt x="159" y="221"/>
                  </a:cubicBezTo>
                  <a:cubicBezTo>
                    <a:pt x="162" y="221"/>
                    <a:pt x="165" y="221"/>
                    <a:pt x="167" y="221"/>
                  </a:cubicBezTo>
                  <a:cubicBezTo>
                    <a:pt x="435" y="221"/>
                    <a:pt x="702" y="324"/>
                    <a:pt x="884" y="524"/>
                  </a:cubicBezTo>
                  <a:cubicBezTo>
                    <a:pt x="957" y="602"/>
                    <a:pt x="1016" y="690"/>
                    <a:pt x="1063" y="784"/>
                  </a:cubicBezTo>
                  <a:cubicBezTo>
                    <a:pt x="1107" y="698"/>
                    <a:pt x="1157" y="615"/>
                    <a:pt x="1211" y="535"/>
                  </a:cubicBezTo>
                  <a:cubicBezTo>
                    <a:pt x="1179" y="477"/>
                    <a:pt x="1157" y="413"/>
                    <a:pt x="1121" y="357"/>
                  </a:cubicBezTo>
                  <a:cubicBezTo>
                    <a:pt x="1084" y="299"/>
                    <a:pt x="1039" y="246"/>
                    <a:pt x="988" y="199"/>
                  </a:cubicBezTo>
                  <a:cubicBezTo>
                    <a:pt x="892" y="107"/>
                    <a:pt x="773" y="40"/>
                    <a:pt x="639" y="13"/>
                  </a:cubicBezTo>
                  <a:cubicBezTo>
                    <a:pt x="597" y="5"/>
                    <a:pt x="554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35"/>
            <p:cNvSpPr/>
            <p:nvPr/>
          </p:nvSpPr>
          <p:spPr>
            <a:xfrm>
              <a:off x="3057744" y="440614"/>
              <a:ext cx="72801" cy="62917"/>
            </a:xfrm>
            <a:custGeom>
              <a:rect b="b" l="l" r="r" t="t"/>
              <a:pathLst>
                <a:path extrusionOk="0" h="1585" w="1834">
                  <a:moveTo>
                    <a:pt x="1575" y="0"/>
                  </a:moveTo>
                  <a:cubicBezTo>
                    <a:pt x="1488" y="0"/>
                    <a:pt x="1407" y="94"/>
                    <a:pt x="1358" y="157"/>
                  </a:cubicBezTo>
                  <a:cubicBezTo>
                    <a:pt x="1273" y="262"/>
                    <a:pt x="1196" y="351"/>
                    <a:pt x="1091" y="351"/>
                  </a:cubicBezTo>
                  <a:cubicBezTo>
                    <a:pt x="1048" y="351"/>
                    <a:pt x="1001" y="337"/>
                    <a:pt x="947" y="302"/>
                  </a:cubicBezTo>
                  <a:cubicBezTo>
                    <a:pt x="785" y="199"/>
                    <a:pt x="617" y="74"/>
                    <a:pt x="433" y="5"/>
                  </a:cubicBezTo>
                  <a:lnTo>
                    <a:pt x="433" y="5"/>
                  </a:lnTo>
                  <a:cubicBezTo>
                    <a:pt x="503" y="178"/>
                    <a:pt x="563" y="354"/>
                    <a:pt x="623" y="529"/>
                  </a:cubicBezTo>
                  <a:cubicBezTo>
                    <a:pt x="640" y="576"/>
                    <a:pt x="605" y="625"/>
                    <a:pt x="562" y="638"/>
                  </a:cubicBezTo>
                  <a:cubicBezTo>
                    <a:pt x="440" y="679"/>
                    <a:pt x="323" y="739"/>
                    <a:pt x="206" y="792"/>
                  </a:cubicBezTo>
                  <a:cubicBezTo>
                    <a:pt x="145" y="815"/>
                    <a:pt x="88" y="845"/>
                    <a:pt x="30" y="872"/>
                  </a:cubicBezTo>
                  <a:cubicBezTo>
                    <a:pt x="20" y="876"/>
                    <a:pt x="11" y="881"/>
                    <a:pt x="1" y="887"/>
                  </a:cubicBezTo>
                  <a:cubicBezTo>
                    <a:pt x="35" y="895"/>
                    <a:pt x="70" y="904"/>
                    <a:pt x="82" y="905"/>
                  </a:cubicBezTo>
                  <a:cubicBezTo>
                    <a:pt x="102" y="906"/>
                    <a:pt x="123" y="907"/>
                    <a:pt x="143" y="907"/>
                  </a:cubicBezTo>
                  <a:cubicBezTo>
                    <a:pt x="175" y="907"/>
                    <a:pt x="206" y="905"/>
                    <a:pt x="237" y="903"/>
                  </a:cubicBezTo>
                  <a:cubicBezTo>
                    <a:pt x="342" y="898"/>
                    <a:pt x="447" y="879"/>
                    <a:pt x="552" y="873"/>
                  </a:cubicBezTo>
                  <a:cubicBezTo>
                    <a:pt x="582" y="870"/>
                    <a:pt x="615" y="867"/>
                    <a:pt x="649" y="867"/>
                  </a:cubicBezTo>
                  <a:cubicBezTo>
                    <a:pt x="707" y="867"/>
                    <a:pt x="766" y="877"/>
                    <a:pt x="806" y="921"/>
                  </a:cubicBezTo>
                  <a:cubicBezTo>
                    <a:pt x="860" y="980"/>
                    <a:pt x="855" y="1075"/>
                    <a:pt x="862" y="1149"/>
                  </a:cubicBezTo>
                  <a:cubicBezTo>
                    <a:pt x="875" y="1296"/>
                    <a:pt x="898" y="1440"/>
                    <a:pt x="932" y="1584"/>
                  </a:cubicBezTo>
                  <a:cubicBezTo>
                    <a:pt x="964" y="1509"/>
                    <a:pt x="994" y="1434"/>
                    <a:pt x="1020" y="1357"/>
                  </a:cubicBezTo>
                  <a:cubicBezTo>
                    <a:pt x="1045" y="1284"/>
                    <a:pt x="1066" y="1210"/>
                    <a:pt x="1084" y="1136"/>
                  </a:cubicBezTo>
                  <a:cubicBezTo>
                    <a:pt x="1096" y="1085"/>
                    <a:pt x="1100" y="1023"/>
                    <a:pt x="1135" y="981"/>
                  </a:cubicBezTo>
                  <a:cubicBezTo>
                    <a:pt x="1164" y="947"/>
                    <a:pt x="1201" y="939"/>
                    <a:pt x="1243" y="934"/>
                  </a:cubicBezTo>
                  <a:cubicBezTo>
                    <a:pt x="1325" y="924"/>
                    <a:pt x="1410" y="923"/>
                    <a:pt x="1493" y="915"/>
                  </a:cubicBezTo>
                  <a:cubicBezTo>
                    <a:pt x="1607" y="905"/>
                    <a:pt x="1721" y="894"/>
                    <a:pt x="1834" y="883"/>
                  </a:cubicBezTo>
                  <a:cubicBezTo>
                    <a:pt x="1786" y="836"/>
                    <a:pt x="1732" y="798"/>
                    <a:pt x="1672" y="759"/>
                  </a:cubicBezTo>
                  <a:cubicBezTo>
                    <a:pt x="1601" y="714"/>
                    <a:pt x="1502" y="673"/>
                    <a:pt x="1479" y="584"/>
                  </a:cubicBezTo>
                  <a:cubicBezTo>
                    <a:pt x="1453" y="485"/>
                    <a:pt x="1523" y="360"/>
                    <a:pt x="1546" y="266"/>
                  </a:cubicBezTo>
                  <a:cubicBezTo>
                    <a:pt x="1566" y="180"/>
                    <a:pt x="1588" y="89"/>
                    <a:pt x="1587" y="1"/>
                  </a:cubicBezTo>
                  <a:cubicBezTo>
                    <a:pt x="1583" y="1"/>
                    <a:pt x="1579" y="0"/>
                    <a:pt x="157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35"/>
            <p:cNvSpPr/>
            <p:nvPr/>
          </p:nvSpPr>
          <p:spPr>
            <a:xfrm>
              <a:off x="3061991" y="271037"/>
              <a:ext cx="67402" cy="48071"/>
            </a:xfrm>
            <a:custGeom>
              <a:rect b="b" l="l" r="r" t="t"/>
              <a:pathLst>
                <a:path extrusionOk="0" h="1211" w="1698">
                  <a:moveTo>
                    <a:pt x="809" y="1"/>
                  </a:moveTo>
                  <a:cubicBezTo>
                    <a:pt x="586" y="1"/>
                    <a:pt x="372" y="94"/>
                    <a:pt x="211" y="249"/>
                  </a:cubicBezTo>
                  <a:cubicBezTo>
                    <a:pt x="122" y="336"/>
                    <a:pt x="57" y="435"/>
                    <a:pt x="1" y="539"/>
                  </a:cubicBezTo>
                  <a:cubicBezTo>
                    <a:pt x="38" y="507"/>
                    <a:pt x="79" y="475"/>
                    <a:pt x="125" y="451"/>
                  </a:cubicBezTo>
                  <a:cubicBezTo>
                    <a:pt x="209" y="404"/>
                    <a:pt x="307" y="363"/>
                    <a:pt x="405" y="363"/>
                  </a:cubicBezTo>
                  <a:cubicBezTo>
                    <a:pt x="448" y="363"/>
                    <a:pt x="490" y="371"/>
                    <a:pt x="531" y="389"/>
                  </a:cubicBezTo>
                  <a:cubicBezTo>
                    <a:pt x="654" y="447"/>
                    <a:pt x="746" y="578"/>
                    <a:pt x="809" y="693"/>
                  </a:cubicBezTo>
                  <a:cubicBezTo>
                    <a:pt x="846" y="758"/>
                    <a:pt x="876" y="828"/>
                    <a:pt x="897" y="900"/>
                  </a:cubicBezTo>
                  <a:cubicBezTo>
                    <a:pt x="913" y="957"/>
                    <a:pt x="915" y="1019"/>
                    <a:pt x="946" y="1071"/>
                  </a:cubicBezTo>
                  <a:cubicBezTo>
                    <a:pt x="953" y="1081"/>
                    <a:pt x="955" y="1090"/>
                    <a:pt x="956" y="1101"/>
                  </a:cubicBezTo>
                  <a:cubicBezTo>
                    <a:pt x="1083" y="1112"/>
                    <a:pt x="1205" y="1145"/>
                    <a:pt x="1312" y="1210"/>
                  </a:cubicBezTo>
                  <a:lnTo>
                    <a:pt x="1351" y="1171"/>
                  </a:lnTo>
                  <a:cubicBezTo>
                    <a:pt x="1454" y="1070"/>
                    <a:pt x="1570" y="983"/>
                    <a:pt x="1697" y="920"/>
                  </a:cubicBezTo>
                  <a:cubicBezTo>
                    <a:pt x="1646" y="827"/>
                    <a:pt x="1627" y="705"/>
                    <a:pt x="1590" y="609"/>
                  </a:cubicBezTo>
                  <a:cubicBezTo>
                    <a:pt x="1549" y="503"/>
                    <a:pt x="1496" y="396"/>
                    <a:pt x="1428" y="303"/>
                  </a:cubicBezTo>
                  <a:cubicBezTo>
                    <a:pt x="1287" y="114"/>
                    <a:pt x="1067" y="6"/>
                    <a:pt x="831" y="1"/>
                  </a:cubicBezTo>
                  <a:cubicBezTo>
                    <a:pt x="824" y="1"/>
                    <a:pt x="816" y="1"/>
                    <a:pt x="80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35"/>
            <p:cNvSpPr/>
            <p:nvPr/>
          </p:nvSpPr>
          <p:spPr>
            <a:xfrm>
              <a:off x="3061237" y="577363"/>
              <a:ext cx="61368" cy="87011"/>
            </a:xfrm>
            <a:custGeom>
              <a:rect b="b" l="l" r="r" t="t"/>
              <a:pathLst>
                <a:path extrusionOk="0" h="2192" w="1546">
                  <a:moveTo>
                    <a:pt x="659" y="0"/>
                  </a:moveTo>
                  <a:cubicBezTo>
                    <a:pt x="645" y="0"/>
                    <a:pt x="632" y="1"/>
                    <a:pt x="619" y="1"/>
                  </a:cubicBezTo>
                  <a:cubicBezTo>
                    <a:pt x="407" y="11"/>
                    <a:pt x="212" y="84"/>
                    <a:pt x="8" y="131"/>
                  </a:cubicBezTo>
                  <a:cubicBezTo>
                    <a:pt x="6" y="134"/>
                    <a:pt x="6" y="137"/>
                    <a:pt x="6" y="139"/>
                  </a:cubicBezTo>
                  <a:cubicBezTo>
                    <a:pt x="0" y="265"/>
                    <a:pt x="47" y="392"/>
                    <a:pt x="72" y="514"/>
                  </a:cubicBezTo>
                  <a:cubicBezTo>
                    <a:pt x="93" y="619"/>
                    <a:pt x="109" y="724"/>
                    <a:pt x="123" y="831"/>
                  </a:cubicBezTo>
                  <a:cubicBezTo>
                    <a:pt x="179" y="1279"/>
                    <a:pt x="165" y="1756"/>
                    <a:pt x="27" y="2191"/>
                  </a:cubicBezTo>
                  <a:cubicBezTo>
                    <a:pt x="117" y="2134"/>
                    <a:pt x="207" y="2077"/>
                    <a:pt x="297" y="2021"/>
                  </a:cubicBezTo>
                  <a:cubicBezTo>
                    <a:pt x="287" y="2009"/>
                    <a:pt x="277" y="1995"/>
                    <a:pt x="272" y="1977"/>
                  </a:cubicBezTo>
                  <a:cubicBezTo>
                    <a:pt x="206" y="1701"/>
                    <a:pt x="220" y="1410"/>
                    <a:pt x="250" y="1131"/>
                  </a:cubicBezTo>
                  <a:cubicBezTo>
                    <a:pt x="265" y="1006"/>
                    <a:pt x="279" y="881"/>
                    <a:pt x="292" y="756"/>
                  </a:cubicBezTo>
                  <a:cubicBezTo>
                    <a:pt x="305" y="649"/>
                    <a:pt x="299" y="519"/>
                    <a:pt x="375" y="431"/>
                  </a:cubicBezTo>
                  <a:cubicBezTo>
                    <a:pt x="434" y="363"/>
                    <a:pt x="509" y="339"/>
                    <a:pt x="588" y="339"/>
                  </a:cubicBezTo>
                  <a:cubicBezTo>
                    <a:pt x="705" y="339"/>
                    <a:pt x="832" y="392"/>
                    <a:pt x="930" y="439"/>
                  </a:cubicBezTo>
                  <a:cubicBezTo>
                    <a:pt x="1126" y="532"/>
                    <a:pt x="1239" y="697"/>
                    <a:pt x="1219" y="919"/>
                  </a:cubicBezTo>
                  <a:cubicBezTo>
                    <a:pt x="1202" y="1105"/>
                    <a:pt x="1186" y="1300"/>
                    <a:pt x="1147" y="1487"/>
                  </a:cubicBezTo>
                  <a:cubicBezTo>
                    <a:pt x="1280" y="1404"/>
                    <a:pt x="1412" y="1322"/>
                    <a:pt x="1546" y="1242"/>
                  </a:cubicBezTo>
                  <a:cubicBezTo>
                    <a:pt x="1522" y="1142"/>
                    <a:pt x="1545" y="1030"/>
                    <a:pt x="1535" y="929"/>
                  </a:cubicBezTo>
                  <a:cubicBezTo>
                    <a:pt x="1527" y="823"/>
                    <a:pt x="1506" y="717"/>
                    <a:pt x="1475" y="615"/>
                  </a:cubicBezTo>
                  <a:cubicBezTo>
                    <a:pt x="1420" y="439"/>
                    <a:pt x="1312" y="281"/>
                    <a:pt x="1167" y="168"/>
                  </a:cubicBezTo>
                  <a:cubicBezTo>
                    <a:pt x="1019" y="54"/>
                    <a:pt x="842" y="0"/>
                    <a:pt x="6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35"/>
            <p:cNvSpPr/>
            <p:nvPr/>
          </p:nvSpPr>
          <p:spPr>
            <a:xfrm>
              <a:off x="3078306" y="353801"/>
              <a:ext cx="44657" cy="55414"/>
            </a:xfrm>
            <a:custGeom>
              <a:rect b="b" l="l" r="r" t="t"/>
              <a:pathLst>
                <a:path extrusionOk="0" h="1396" w="1125">
                  <a:moveTo>
                    <a:pt x="891" y="0"/>
                  </a:moveTo>
                  <a:cubicBezTo>
                    <a:pt x="777" y="0"/>
                    <a:pt x="663" y="22"/>
                    <a:pt x="556" y="66"/>
                  </a:cubicBezTo>
                  <a:cubicBezTo>
                    <a:pt x="309" y="162"/>
                    <a:pt x="111" y="370"/>
                    <a:pt x="40" y="627"/>
                  </a:cubicBezTo>
                  <a:cubicBezTo>
                    <a:pt x="6" y="753"/>
                    <a:pt x="0" y="886"/>
                    <a:pt x="16" y="1015"/>
                  </a:cubicBezTo>
                  <a:cubicBezTo>
                    <a:pt x="33" y="1157"/>
                    <a:pt x="90" y="1268"/>
                    <a:pt x="148" y="1396"/>
                  </a:cubicBezTo>
                  <a:cubicBezTo>
                    <a:pt x="245" y="1382"/>
                    <a:pt x="344" y="1376"/>
                    <a:pt x="443" y="1375"/>
                  </a:cubicBezTo>
                  <a:cubicBezTo>
                    <a:pt x="389" y="1229"/>
                    <a:pt x="376" y="1067"/>
                    <a:pt x="410" y="914"/>
                  </a:cubicBezTo>
                  <a:cubicBezTo>
                    <a:pt x="430" y="825"/>
                    <a:pt x="475" y="745"/>
                    <a:pt x="517" y="663"/>
                  </a:cubicBezTo>
                  <a:cubicBezTo>
                    <a:pt x="555" y="589"/>
                    <a:pt x="599" y="517"/>
                    <a:pt x="648" y="450"/>
                  </a:cubicBezTo>
                  <a:cubicBezTo>
                    <a:pt x="698" y="381"/>
                    <a:pt x="753" y="314"/>
                    <a:pt x="809" y="250"/>
                  </a:cubicBezTo>
                  <a:cubicBezTo>
                    <a:pt x="866" y="183"/>
                    <a:pt x="930" y="116"/>
                    <a:pt x="1008" y="74"/>
                  </a:cubicBezTo>
                  <a:cubicBezTo>
                    <a:pt x="1047" y="53"/>
                    <a:pt x="1085" y="40"/>
                    <a:pt x="1125" y="32"/>
                  </a:cubicBezTo>
                  <a:cubicBezTo>
                    <a:pt x="1048" y="11"/>
                    <a:pt x="970" y="0"/>
                    <a:pt x="89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35"/>
            <p:cNvSpPr/>
            <p:nvPr/>
          </p:nvSpPr>
          <p:spPr>
            <a:xfrm>
              <a:off x="3050360" y="322244"/>
              <a:ext cx="59741" cy="47594"/>
            </a:xfrm>
            <a:custGeom>
              <a:rect b="b" l="l" r="r" t="t"/>
              <a:pathLst>
                <a:path extrusionOk="0" h="1199" w="1505">
                  <a:moveTo>
                    <a:pt x="1163" y="1"/>
                  </a:moveTo>
                  <a:cubicBezTo>
                    <a:pt x="1064" y="1"/>
                    <a:pt x="965" y="13"/>
                    <a:pt x="865" y="43"/>
                  </a:cubicBezTo>
                  <a:cubicBezTo>
                    <a:pt x="660" y="106"/>
                    <a:pt x="482" y="229"/>
                    <a:pt x="342" y="390"/>
                  </a:cubicBezTo>
                  <a:cubicBezTo>
                    <a:pt x="192" y="562"/>
                    <a:pt x="92" y="770"/>
                    <a:pt x="37" y="991"/>
                  </a:cubicBezTo>
                  <a:cubicBezTo>
                    <a:pt x="20" y="1060"/>
                    <a:pt x="9" y="1129"/>
                    <a:pt x="0" y="1198"/>
                  </a:cubicBezTo>
                  <a:cubicBezTo>
                    <a:pt x="61" y="1071"/>
                    <a:pt x="141" y="950"/>
                    <a:pt x="248" y="859"/>
                  </a:cubicBezTo>
                  <a:cubicBezTo>
                    <a:pt x="369" y="755"/>
                    <a:pt x="514" y="689"/>
                    <a:pt x="673" y="676"/>
                  </a:cubicBezTo>
                  <a:cubicBezTo>
                    <a:pt x="688" y="675"/>
                    <a:pt x="703" y="675"/>
                    <a:pt x="718" y="675"/>
                  </a:cubicBezTo>
                  <a:cubicBezTo>
                    <a:pt x="775" y="675"/>
                    <a:pt x="836" y="683"/>
                    <a:pt x="892" y="699"/>
                  </a:cubicBezTo>
                  <a:cubicBezTo>
                    <a:pt x="933" y="713"/>
                    <a:pt x="991" y="730"/>
                    <a:pt x="1028" y="764"/>
                  </a:cubicBezTo>
                  <a:cubicBezTo>
                    <a:pt x="1117" y="709"/>
                    <a:pt x="1211" y="666"/>
                    <a:pt x="1311" y="636"/>
                  </a:cubicBezTo>
                  <a:cubicBezTo>
                    <a:pt x="1246" y="435"/>
                    <a:pt x="1366" y="210"/>
                    <a:pt x="1504" y="36"/>
                  </a:cubicBezTo>
                  <a:cubicBezTo>
                    <a:pt x="1390" y="16"/>
                    <a:pt x="1277" y="1"/>
                    <a:pt x="116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35"/>
            <p:cNvSpPr/>
            <p:nvPr/>
          </p:nvSpPr>
          <p:spPr>
            <a:xfrm>
              <a:off x="3078147" y="597131"/>
              <a:ext cx="23579" cy="56208"/>
            </a:xfrm>
            <a:custGeom>
              <a:rect b="b" l="l" r="r" t="t"/>
              <a:pathLst>
                <a:path extrusionOk="0" h="1416" w="594">
                  <a:moveTo>
                    <a:pt x="148" y="1"/>
                  </a:moveTo>
                  <a:cubicBezTo>
                    <a:pt x="17" y="1"/>
                    <a:pt x="44" y="172"/>
                    <a:pt x="39" y="270"/>
                  </a:cubicBezTo>
                  <a:cubicBezTo>
                    <a:pt x="33" y="395"/>
                    <a:pt x="26" y="520"/>
                    <a:pt x="21" y="645"/>
                  </a:cubicBezTo>
                  <a:cubicBezTo>
                    <a:pt x="9" y="903"/>
                    <a:pt x="0" y="1157"/>
                    <a:pt x="39" y="1415"/>
                  </a:cubicBezTo>
                  <a:lnTo>
                    <a:pt x="304" y="1247"/>
                  </a:lnTo>
                  <a:cubicBezTo>
                    <a:pt x="317" y="1118"/>
                    <a:pt x="328" y="989"/>
                    <a:pt x="349" y="861"/>
                  </a:cubicBezTo>
                  <a:cubicBezTo>
                    <a:pt x="365" y="767"/>
                    <a:pt x="386" y="660"/>
                    <a:pt x="354" y="568"/>
                  </a:cubicBezTo>
                  <a:cubicBezTo>
                    <a:pt x="343" y="535"/>
                    <a:pt x="313" y="481"/>
                    <a:pt x="276" y="471"/>
                  </a:cubicBezTo>
                  <a:cubicBezTo>
                    <a:pt x="273" y="470"/>
                    <a:pt x="271" y="470"/>
                    <a:pt x="269" y="470"/>
                  </a:cubicBezTo>
                  <a:cubicBezTo>
                    <a:pt x="263" y="470"/>
                    <a:pt x="259" y="472"/>
                    <a:pt x="255" y="480"/>
                  </a:cubicBezTo>
                  <a:cubicBezTo>
                    <a:pt x="250" y="489"/>
                    <a:pt x="252" y="520"/>
                    <a:pt x="251" y="530"/>
                  </a:cubicBezTo>
                  <a:cubicBezTo>
                    <a:pt x="250" y="547"/>
                    <a:pt x="250" y="563"/>
                    <a:pt x="249" y="580"/>
                  </a:cubicBezTo>
                  <a:cubicBezTo>
                    <a:pt x="245" y="648"/>
                    <a:pt x="239" y="715"/>
                    <a:pt x="231" y="783"/>
                  </a:cubicBezTo>
                  <a:cubicBezTo>
                    <a:pt x="224" y="849"/>
                    <a:pt x="215" y="916"/>
                    <a:pt x="172" y="968"/>
                  </a:cubicBezTo>
                  <a:cubicBezTo>
                    <a:pt x="164" y="978"/>
                    <a:pt x="153" y="982"/>
                    <a:pt x="141" y="982"/>
                  </a:cubicBezTo>
                  <a:cubicBezTo>
                    <a:pt x="125" y="982"/>
                    <a:pt x="109" y="974"/>
                    <a:pt x="101" y="959"/>
                  </a:cubicBezTo>
                  <a:cubicBezTo>
                    <a:pt x="63" y="886"/>
                    <a:pt x="79" y="794"/>
                    <a:pt x="88" y="715"/>
                  </a:cubicBezTo>
                  <a:cubicBezTo>
                    <a:pt x="95" y="632"/>
                    <a:pt x="106" y="547"/>
                    <a:pt x="122" y="463"/>
                  </a:cubicBezTo>
                  <a:cubicBezTo>
                    <a:pt x="137" y="389"/>
                    <a:pt x="182" y="338"/>
                    <a:pt x="257" y="325"/>
                  </a:cubicBezTo>
                  <a:cubicBezTo>
                    <a:pt x="267" y="323"/>
                    <a:pt x="277" y="323"/>
                    <a:pt x="287" y="323"/>
                  </a:cubicBezTo>
                  <a:cubicBezTo>
                    <a:pt x="356" y="323"/>
                    <a:pt x="416" y="361"/>
                    <a:pt x="458" y="418"/>
                  </a:cubicBezTo>
                  <a:cubicBezTo>
                    <a:pt x="542" y="530"/>
                    <a:pt x="535" y="676"/>
                    <a:pt x="515" y="807"/>
                  </a:cubicBezTo>
                  <a:cubicBezTo>
                    <a:pt x="495" y="929"/>
                    <a:pt x="466" y="1049"/>
                    <a:pt x="433" y="1167"/>
                  </a:cubicBezTo>
                  <a:cubicBezTo>
                    <a:pt x="475" y="1140"/>
                    <a:pt x="518" y="1115"/>
                    <a:pt x="559" y="1088"/>
                  </a:cubicBezTo>
                  <a:cubicBezTo>
                    <a:pt x="544" y="848"/>
                    <a:pt x="591" y="609"/>
                    <a:pt x="593" y="369"/>
                  </a:cubicBezTo>
                  <a:cubicBezTo>
                    <a:pt x="594" y="264"/>
                    <a:pt x="537" y="208"/>
                    <a:pt x="457" y="152"/>
                  </a:cubicBezTo>
                  <a:cubicBezTo>
                    <a:pt x="375" y="97"/>
                    <a:pt x="267" y="18"/>
                    <a:pt x="167" y="2"/>
                  </a:cubicBezTo>
                  <a:cubicBezTo>
                    <a:pt x="160" y="1"/>
                    <a:pt x="154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35"/>
            <p:cNvSpPr/>
            <p:nvPr/>
          </p:nvSpPr>
          <p:spPr>
            <a:xfrm>
              <a:off x="3064214" y="238884"/>
              <a:ext cx="30049" cy="37234"/>
            </a:xfrm>
            <a:custGeom>
              <a:rect b="b" l="l" r="r" t="t"/>
              <a:pathLst>
                <a:path extrusionOk="0" h="938" w="757">
                  <a:moveTo>
                    <a:pt x="728" y="1"/>
                  </a:moveTo>
                  <a:cubicBezTo>
                    <a:pt x="695" y="3"/>
                    <a:pt x="662" y="8"/>
                    <a:pt x="629" y="11"/>
                  </a:cubicBezTo>
                  <a:cubicBezTo>
                    <a:pt x="571" y="13"/>
                    <a:pt x="515" y="18"/>
                    <a:pt x="456" y="32"/>
                  </a:cubicBezTo>
                  <a:cubicBezTo>
                    <a:pt x="345" y="59"/>
                    <a:pt x="238" y="112"/>
                    <a:pt x="165" y="204"/>
                  </a:cubicBezTo>
                  <a:cubicBezTo>
                    <a:pt x="80" y="309"/>
                    <a:pt x="45" y="449"/>
                    <a:pt x="20" y="579"/>
                  </a:cubicBezTo>
                  <a:cubicBezTo>
                    <a:pt x="7" y="645"/>
                    <a:pt x="0" y="715"/>
                    <a:pt x="7" y="783"/>
                  </a:cubicBezTo>
                  <a:cubicBezTo>
                    <a:pt x="9" y="814"/>
                    <a:pt x="16" y="842"/>
                    <a:pt x="26" y="872"/>
                  </a:cubicBezTo>
                  <a:cubicBezTo>
                    <a:pt x="36" y="897"/>
                    <a:pt x="41" y="918"/>
                    <a:pt x="41" y="937"/>
                  </a:cubicBezTo>
                  <a:cubicBezTo>
                    <a:pt x="155" y="833"/>
                    <a:pt x="293" y="751"/>
                    <a:pt x="440" y="701"/>
                  </a:cubicBezTo>
                  <a:cubicBezTo>
                    <a:pt x="397" y="625"/>
                    <a:pt x="451" y="487"/>
                    <a:pt x="478" y="416"/>
                  </a:cubicBezTo>
                  <a:cubicBezTo>
                    <a:pt x="518" y="312"/>
                    <a:pt x="572" y="216"/>
                    <a:pt x="643" y="132"/>
                  </a:cubicBezTo>
                  <a:cubicBezTo>
                    <a:pt x="678" y="91"/>
                    <a:pt x="716" y="54"/>
                    <a:pt x="756" y="21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35"/>
            <p:cNvSpPr/>
            <p:nvPr/>
          </p:nvSpPr>
          <p:spPr>
            <a:xfrm>
              <a:off x="3058657" y="291996"/>
              <a:ext cx="32947" cy="25643"/>
            </a:xfrm>
            <a:custGeom>
              <a:rect b="b" l="l" r="r" t="t"/>
              <a:pathLst>
                <a:path extrusionOk="0" h="646" w="830">
                  <a:moveTo>
                    <a:pt x="477" y="1"/>
                  </a:moveTo>
                  <a:cubicBezTo>
                    <a:pt x="407" y="1"/>
                    <a:pt x="333" y="37"/>
                    <a:pt x="274" y="68"/>
                  </a:cubicBezTo>
                  <a:cubicBezTo>
                    <a:pt x="178" y="120"/>
                    <a:pt x="85" y="191"/>
                    <a:pt x="7" y="268"/>
                  </a:cubicBezTo>
                  <a:cubicBezTo>
                    <a:pt x="6" y="271"/>
                    <a:pt x="3" y="272"/>
                    <a:pt x="1" y="273"/>
                  </a:cubicBezTo>
                  <a:cubicBezTo>
                    <a:pt x="64" y="288"/>
                    <a:pt x="128" y="308"/>
                    <a:pt x="189" y="336"/>
                  </a:cubicBezTo>
                  <a:cubicBezTo>
                    <a:pt x="263" y="371"/>
                    <a:pt x="330" y="417"/>
                    <a:pt x="389" y="470"/>
                  </a:cubicBezTo>
                  <a:cubicBezTo>
                    <a:pt x="440" y="516"/>
                    <a:pt x="507" y="575"/>
                    <a:pt x="519" y="646"/>
                  </a:cubicBezTo>
                  <a:cubicBezTo>
                    <a:pt x="556" y="632"/>
                    <a:pt x="594" y="620"/>
                    <a:pt x="633" y="609"/>
                  </a:cubicBezTo>
                  <a:cubicBezTo>
                    <a:pt x="696" y="592"/>
                    <a:pt x="763" y="580"/>
                    <a:pt x="830" y="574"/>
                  </a:cubicBezTo>
                  <a:cubicBezTo>
                    <a:pt x="821" y="549"/>
                    <a:pt x="815" y="523"/>
                    <a:pt x="811" y="496"/>
                  </a:cubicBezTo>
                  <a:cubicBezTo>
                    <a:pt x="800" y="435"/>
                    <a:pt x="783" y="376"/>
                    <a:pt x="762" y="318"/>
                  </a:cubicBezTo>
                  <a:cubicBezTo>
                    <a:pt x="724" y="217"/>
                    <a:pt x="662" y="101"/>
                    <a:pt x="575" y="33"/>
                  </a:cubicBezTo>
                  <a:cubicBezTo>
                    <a:pt x="546" y="10"/>
                    <a:pt x="512" y="1"/>
                    <a:pt x="47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35"/>
            <p:cNvSpPr/>
            <p:nvPr/>
          </p:nvSpPr>
          <p:spPr>
            <a:xfrm>
              <a:off x="3048018" y="355191"/>
              <a:ext cx="37353" cy="63552"/>
            </a:xfrm>
            <a:custGeom>
              <a:rect b="b" l="l" r="r" t="t"/>
              <a:pathLst>
                <a:path extrusionOk="0" h="1601" w="941">
                  <a:moveTo>
                    <a:pt x="762" y="0"/>
                  </a:moveTo>
                  <a:cubicBezTo>
                    <a:pt x="744" y="0"/>
                    <a:pt x="725" y="1"/>
                    <a:pt x="707" y="4"/>
                  </a:cubicBezTo>
                  <a:cubicBezTo>
                    <a:pt x="579" y="18"/>
                    <a:pt x="469" y="82"/>
                    <a:pt x="379" y="170"/>
                  </a:cubicBezTo>
                  <a:cubicBezTo>
                    <a:pt x="284" y="265"/>
                    <a:pt x="213" y="385"/>
                    <a:pt x="166" y="511"/>
                  </a:cubicBezTo>
                  <a:cubicBezTo>
                    <a:pt x="144" y="579"/>
                    <a:pt x="120" y="646"/>
                    <a:pt x="102" y="717"/>
                  </a:cubicBezTo>
                  <a:cubicBezTo>
                    <a:pt x="81" y="792"/>
                    <a:pt x="48" y="864"/>
                    <a:pt x="25" y="940"/>
                  </a:cubicBezTo>
                  <a:cubicBezTo>
                    <a:pt x="20" y="951"/>
                    <a:pt x="11" y="961"/>
                    <a:pt x="1" y="965"/>
                  </a:cubicBezTo>
                  <a:cubicBezTo>
                    <a:pt x="47" y="1143"/>
                    <a:pt x="87" y="1322"/>
                    <a:pt x="112" y="1502"/>
                  </a:cubicBezTo>
                  <a:cubicBezTo>
                    <a:pt x="118" y="1543"/>
                    <a:pt x="105" y="1575"/>
                    <a:pt x="84" y="1600"/>
                  </a:cubicBezTo>
                  <a:cubicBezTo>
                    <a:pt x="272" y="1508"/>
                    <a:pt x="473" y="1442"/>
                    <a:pt x="676" y="1398"/>
                  </a:cubicBezTo>
                  <a:cubicBezTo>
                    <a:pt x="548" y="1183"/>
                    <a:pt x="524" y="894"/>
                    <a:pt x="571" y="659"/>
                  </a:cubicBezTo>
                  <a:cubicBezTo>
                    <a:pt x="620" y="412"/>
                    <a:pt x="755" y="196"/>
                    <a:pt x="940" y="39"/>
                  </a:cubicBezTo>
                  <a:cubicBezTo>
                    <a:pt x="925" y="31"/>
                    <a:pt x="907" y="22"/>
                    <a:pt x="891" y="18"/>
                  </a:cubicBezTo>
                  <a:cubicBezTo>
                    <a:pt x="850" y="6"/>
                    <a:pt x="806" y="0"/>
                    <a:pt x="76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35"/>
            <p:cNvSpPr/>
            <p:nvPr/>
          </p:nvSpPr>
          <p:spPr>
            <a:xfrm>
              <a:off x="3029084" y="228524"/>
              <a:ext cx="56288" cy="43585"/>
            </a:xfrm>
            <a:custGeom>
              <a:rect b="b" l="l" r="r" t="t"/>
              <a:pathLst>
                <a:path extrusionOk="0" h="1098" w="1418">
                  <a:moveTo>
                    <a:pt x="1019" y="1"/>
                  </a:moveTo>
                  <a:cubicBezTo>
                    <a:pt x="876" y="1"/>
                    <a:pt x="733" y="43"/>
                    <a:pt x="608" y="112"/>
                  </a:cubicBezTo>
                  <a:cubicBezTo>
                    <a:pt x="305" y="282"/>
                    <a:pt x="32" y="643"/>
                    <a:pt x="1" y="1000"/>
                  </a:cubicBezTo>
                  <a:cubicBezTo>
                    <a:pt x="79" y="981"/>
                    <a:pt x="160" y="971"/>
                    <a:pt x="241" y="971"/>
                  </a:cubicBezTo>
                  <a:cubicBezTo>
                    <a:pt x="328" y="971"/>
                    <a:pt x="415" y="982"/>
                    <a:pt x="499" y="1005"/>
                  </a:cubicBezTo>
                  <a:cubicBezTo>
                    <a:pt x="569" y="1024"/>
                    <a:pt x="653" y="1054"/>
                    <a:pt x="731" y="1097"/>
                  </a:cubicBezTo>
                  <a:cubicBezTo>
                    <a:pt x="730" y="1089"/>
                    <a:pt x="728" y="1078"/>
                    <a:pt x="727" y="1068"/>
                  </a:cubicBezTo>
                  <a:cubicBezTo>
                    <a:pt x="717" y="987"/>
                    <a:pt x="726" y="906"/>
                    <a:pt x="738" y="826"/>
                  </a:cubicBezTo>
                  <a:cubicBezTo>
                    <a:pt x="764" y="665"/>
                    <a:pt x="814" y="500"/>
                    <a:pt x="917" y="370"/>
                  </a:cubicBezTo>
                  <a:cubicBezTo>
                    <a:pt x="1009" y="253"/>
                    <a:pt x="1143" y="180"/>
                    <a:pt x="1285" y="144"/>
                  </a:cubicBezTo>
                  <a:cubicBezTo>
                    <a:pt x="1329" y="134"/>
                    <a:pt x="1373" y="127"/>
                    <a:pt x="1417" y="123"/>
                  </a:cubicBezTo>
                  <a:cubicBezTo>
                    <a:pt x="1342" y="78"/>
                    <a:pt x="1263" y="39"/>
                    <a:pt x="1168" y="17"/>
                  </a:cubicBezTo>
                  <a:cubicBezTo>
                    <a:pt x="1119" y="6"/>
                    <a:pt x="1069" y="1"/>
                    <a:pt x="101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35"/>
            <p:cNvSpPr/>
            <p:nvPr/>
          </p:nvSpPr>
          <p:spPr>
            <a:xfrm>
              <a:off x="3022098" y="308708"/>
              <a:ext cx="50889" cy="27667"/>
            </a:xfrm>
            <a:custGeom>
              <a:rect b="b" l="l" r="r" t="t"/>
              <a:pathLst>
                <a:path extrusionOk="0" h="697" w="1282">
                  <a:moveTo>
                    <a:pt x="698" y="1"/>
                  </a:moveTo>
                  <a:cubicBezTo>
                    <a:pt x="685" y="1"/>
                    <a:pt x="671" y="1"/>
                    <a:pt x="658" y="2"/>
                  </a:cubicBezTo>
                  <a:cubicBezTo>
                    <a:pt x="412" y="14"/>
                    <a:pt x="173" y="155"/>
                    <a:pt x="1" y="332"/>
                  </a:cubicBezTo>
                  <a:cubicBezTo>
                    <a:pt x="36" y="383"/>
                    <a:pt x="68" y="435"/>
                    <a:pt x="97" y="487"/>
                  </a:cubicBezTo>
                  <a:cubicBezTo>
                    <a:pt x="114" y="518"/>
                    <a:pt x="131" y="550"/>
                    <a:pt x="147" y="582"/>
                  </a:cubicBezTo>
                  <a:cubicBezTo>
                    <a:pt x="178" y="562"/>
                    <a:pt x="211" y="548"/>
                    <a:pt x="248" y="535"/>
                  </a:cubicBezTo>
                  <a:cubicBezTo>
                    <a:pt x="300" y="520"/>
                    <a:pt x="354" y="512"/>
                    <a:pt x="409" y="512"/>
                  </a:cubicBezTo>
                  <a:cubicBezTo>
                    <a:pt x="434" y="512"/>
                    <a:pt x="460" y="514"/>
                    <a:pt x="485" y="517"/>
                  </a:cubicBezTo>
                  <a:cubicBezTo>
                    <a:pt x="563" y="529"/>
                    <a:pt x="637" y="554"/>
                    <a:pt x="706" y="592"/>
                  </a:cubicBezTo>
                  <a:cubicBezTo>
                    <a:pt x="741" y="611"/>
                    <a:pt x="773" y="634"/>
                    <a:pt x="804" y="659"/>
                  </a:cubicBezTo>
                  <a:cubicBezTo>
                    <a:pt x="819" y="671"/>
                    <a:pt x="831" y="684"/>
                    <a:pt x="843" y="696"/>
                  </a:cubicBezTo>
                  <a:cubicBezTo>
                    <a:pt x="873" y="657"/>
                    <a:pt x="904" y="617"/>
                    <a:pt x="938" y="579"/>
                  </a:cubicBezTo>
                  <a:cubicBezTo>
                    <a:pt x="1036" y="470"/>
                    <a:pt x="1153" y="374"/>
                    <a:pt x="1282" y="301"/>
                  </a:cubicBezTo>
                  <a:cubicBezTo>
                    <a:pt x="1251" y="272"/>
                    <a:pt x="1225" y="235"/>
                    <a:pt x="1192" y="201"/>
                  </a:cubicBezTo>
                  <a:cubicBezTo>
                    <a:pt x="1147" y="155"/>
                    <a:pt x="1094" y="116"/>
                    <a:pt x="1037" y="85"/>
                  </a:cubicBezTo>
                  <a:cubicBezTo>
                    <a:pt x="933" y="29"/>
                    <a:pt x="816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35"/>
            <p:cNvSpPr/>
            <p:nvPr/>
          </p:nvSpPr>
          <p:spPr>
            <a:xfrm>
              <a:off x="3830287" y="724314"/>
              <a:ext cx="77564" cy="116148"/>
            </a:xfrm>
            <a:custGeom>
              <a:rect b="b" l="l" r="r" t="t"/>
              <a:pathLst>
                <a:path extrusionOk="0" h="2926" w="1954">
                  <a:moveTo>
                    <a:pt x="576" y="1"/>
                  </a:moveTo>
                  <a:cubicBezTo>
                    <a:pt x="479" y="1"/>
                    <a:pt x="279" y="140"/>
                    <a:pt x="174" y="217"/>
                  </a:cubicBezTo>
                  <a:cubicBezTo>
                    <a:pt x="151" y="359"/>
                    <a:pt x="120" y="495"/>
                    <a:pt x="75" y="628"/>
                  </a:cubicBezTo>
                  <a:cubicBezTo>
                    <a:pt x="61" y="670"/>
                    <a:pt x="32" y="692"/>
                    <a:pt x="0" y="700"/>
                  </a:cubicBezTo>
                  <a:cubicBezTo>
                    <a:pt x="11" y="712"/>
                    <a:pt x="19" y="724"/>
                    <a:pt x="29" y="738"/>
                  </a:cubicBezTo>
                  <a:cubicBezTo>
                    <a:pt x="105" y="842"/>
                    <a:pt x="149" y="972"/>
                    <a:pt x="179" y="1098"/>
                  </a:cubicBezTo>
                  <a:cubicBezTo>
                    <a:pt x="186" y="1127"/>
                    <a:pt x="193" y="1154"/>
                    <a:pt x="198" y="1181"/>
                  </a:cubicBezTo>
                  <a:cubicBezTo>
                    <a:pt x="210" y="1243"/>
                    <a:pt x="227" y="1322"/>
                    <a:pt x="237" y="1403"/>
                  </a:cubicBezTo>
                  <a:cubicBezTo>
                    <a:pt x="241" y="1445"/>
                    <a:pt x="243" y="1489"/>
                    <a:pt x="240" y="1529"/>
                  </a:cubicBezTo>
                  <a:cubicBezTo>
                    <a:pt x="311" y="1499"/>
                    <a:pt x="382" y="1473"/>
                    <a:pt x="454" y="1461"/>
                  </a:cubicBezTo>
                  <a:cubicBezTo>
                    <a:pt x="470" y="1458"/>
                    <a:pt x="485" y="1457"/>
                    <a:pt x="500" y="1457"/>
                  </a:cubicBezTo>
                  <a:cubicBezTo>
                    <a:pt x="609" y="1457"/>
                    <a:pt x="711" y="1515"/>
                    <a:pt x="805" y="1565"/>
                  </a:cubicBezTo>
                  <a:cubicBezTo>
                    <a:pt x="833" y="1578"/>
                    <a:pt x="861" y="1593"/>
                    <a:pt x="889" y="1608"/>
                  </a:cubicBezTo>
                  <a:cubicBezTo>
                    <a:pt x="961" y="1646"/>
                    <a:pt x="1034" y="1686"/>
                    <a:pt x="1101" y="1731"/>
                  </a:cubicBezTo>
                  <a:cubicBezTo>
                    <a:pt x="1107" y="1734"/>
                    <a:pt x="1115" y="1740"/>
                    <a:pt x="1121" y="1744"/>
                  </a:cubicBezTo>
                  <a:cubicBezTo>
                    <a:pt x="1208" y="1806"/>
                    <a:pt x="1288" y="1882"/>
                    <a:pt x="1335" y="1979"/>
                  </a:cubicBezTo>
                  <a:cubicBezTo>
                    <a:pt x="1391" y="2092"/>
                    <a:pt x="1393" y="2222"/>
                    <a:pt x="1397" y="2344"/>
                  </a:cubicBezTo>
                  <a:cubicBezTo>
                    <a:pt x="1403" y="2486"/>
                    <a:pt x="1401" y="2630"/>
                    <a:pt x="1393" y="2773"/>
                  </a:cubicBezTo>
                  <a:cubicBezTo>
                    <a:pt x="1391" y="2820"/>
                    <a:pt x="1391" y="2873"/>
                    <a:pt x="1386" y="2926"/>
                  </a:cubicBezTo>
                  <a:cubicBezTo>
                    <a:pt x="1396" y="2916"/>
                    <a:pt x="1406" y="2908"/>
                    <a:pt x="1413" y="2898"/>
                  </a:cubicBezTo>
                  <a:cubicBezTo>
                    <a:pt x="1635" y="2644"/>
                    <a:pt x="1830" y="2360"/>
                    <a:pt x="1954" y="2050"/>
                  </a:cubicBezTo>
                  <a:cubicBezTo>
                    <a:pt x="1951" y="2048"/>
                    <a:pt x="1950" y="2046"/>
                    <a:pt x="1949" y="2046"/>
                  </a:cubicBezTo>
                  <a:cubicBezTo>
                    <a:pt x="1850" y="1903"/>
                    <a:pt x="1876" y="1693"/>
                    <a:pt x="1711" y="1592"/>
                  </a:cubicBezTo>
                  <a:cubicBezTo>
                    <a:pt x="1643" y="1549"/>
                    <a:pt x="1555" y="1563"/>
                    <a:pt x="1492" y="1507"/>
                  </a:cubicBezTo>
                  <a:cubicBezTo>
                    <a:pt x="1474" y="1490"/>
                    <a:pt x="1460" y="1469"/>
                    <a:pt x="1450" y="1446"/>
                  </a:cubicBezTo>
                  <a:cubicBezTo>
                    <a:pt x="1434" y="1409"/>
                    <a:pt x="1432" y="1365"/>
                    <a:pt x="1439" y="1325"/>
                  </a:cubicBezTo>
                  <a:cubicBezTo>
                    <a:pt x="1455" y="1249"/>
                    <a:pt x="1502" y="1202"/>
                    <a:pt x="1547" y="1144"/>
                  </a:cubicBezTo>
                  <a:cubicBezTo>
                    <a:pt x="1574" y="1107"/>
                    <a:pt x="1588" y="1089"/>
                    <a:pt x="1552" y="1062"/>
                  </a:cubicBezTo>
                  <a:cubicBezTo>
                    <a:pt x="1548" y="1060"/>
                    <a:pt x="1545" y="1058"/>
                    <a:pt x="1542" y="1055"/>
                  </a:cubicBezTo>
                  <a:cubicBezTo>
                    <a:pt x="1502" y="1029"/>
                    <a:pt x="1448" y="1035"/>
                    <a:pt x="1403" y="1030"/>
                  </a:cubicBezTo>
                  <a:cubicBezTo>
                    <a:pt x="1258" y="1016"/>
                    <a:pt x="1074" y="971"/>
                    <a:pt x="1078" y="790"/>
                  </a:cubicBezTo>
                  <a:cubicBezTo>
                    <a:pt x="1078" y="723"/>
                    <a:pt x="1110" y="666"/>
                    <a:pt x="1144" y="614"/>
                  </a:cubicBezTo>
                  <a:cubicBezTo>
                    <a:pt x="1179" y="560"/>
                    <a:pt x="1226" y="514"/>
                    <a:pt x="1161" y="464"/>
                  </a:cubicBezTo>
                  <a:cubicBezTo>
                    <a:pt x="1137" y="446"/>
                    <a:pt x="1112" y="436"/>
                    <a:pt x="1085" y="431"/>
                  </a:cubicBezTo>
                  <a:cubicBezTo>
                    <a:pt x="1066" y="426"/>
                    <a:pt x="1045" y="425"/>
                    <a:pt x="1025" y="425"/>
                  </a:cubicBezTo>
                  <a:cubicBezTo>
                    <a:pt x="949" y="425"/>
                    <a:pt x="868" y="447"/>
                    <a:pt x="791" y="447"/>
                  </a:cubicBezTo>
                  <a:cubicBezTo>
                    <a:pt x="771" y="447"/>
                    <a:pt x="751" y="445"/>
                    <a:pt x="731" y="441"/>
                  </a:cubicBezTo>
                  <a:cubicBezTo>
                    <a:pt x="710" y="437"/>
                    <a:pt x="690" y="431"/>
                    <a:pt x="670" y="419"/>
                  </a:cubicBezTo>
                  <a:cubicBezTo>
                    <a:pt x="617" y="389"/>
                    <a:pt x="591" y="332"/>
                    <a:pt x="592" y="273"/>
                  </a:cubicBezTo>
                  <a:cubicBezTo>
                    <a:pt x="592" y="206"/>
                    <a:pt x="664" y="78"/>
                    <a:pt x="620" y="19"/>
                  </a:cubicBezTo>
                  <a:cubicBezTo>
                    <a:pt x="610" y="6"/>
                    <a:pt x="595" y="1"/>
                    <a:pt x="57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35"/>
            <p:cNvSpPr/>
            <p:nvPr/>
          </p:nvSpPr>
          <p:spPr>
            <a:xfrm>
              <a:off x="3168254" y="224435"/>
              <a:ext cx="237535" cy="178628"/>
            </a:xfrm>
            <a:custGeom>
              <a:rect b="b" l="l" r="r" t="t"/>
              <a:pathLst>
                <a:path extrusionOk="0" h="4500" w="5984">
                  <a:moveTo>
                    <a:pt x="235" y="0"/>
                  </a:moveTo>
                  <a:lnTo>
                    <a:pt x="41" y="37"/>
                  </a:lnTo>
                  <a:lnTo>
                    <a:pt x="0" y="44"/>
                  </a:lnTo>
                  <a:cubicBezTo>
                    <a:pt x="8" y="60"/>
                    <a:pt x="15" y="77"/>
                    <a:pt x="21" y="93"/>
                  </a:cubicBezTo>
                  <a:lnTo>
                    <a:pt x="41" y="143"/>
                  </a:lnTo>
                  <a:lnTo>
                    <a:pt x="41" y="145"/>
                  </a:lnTo>
                  <a:cubicBezTo>
                    <a:pt x="79" y="251"/>
                    <a:pt x="98" y="366"/>
                    <a:pt x="95" y="479"/>
                  </a:cubicBezTo>
                  <a:cubicBezTo>
                    <a:pt x="95" y="551"/>
                    <a:pt x="87" y="640"/>
                    <a:pt x="63" y="720"/>
                  </a:cubicBezTo>
                  <a:cubicBezTo>
                    <a:pt x="69" y="719"/>
                    <a:pt x="74" y="718"/>
                    <a:pt x="81" y="718"/>
                  </a:cubicBezTo>
                  <a:cubicBezTo>
                    <a:pt x="112" y="715"/>
                    <a:pt x="144" y="714"/>
                    <a:pt x="176" y="714"/>
                  </a:cubicBezTo>
                  <a:cubicBezTo>
                    <a:pt x="211" y="714"/>
                    <a:pt x="246" y="716"/>
                    <a:pt x="281" y="719"/>
                  </a:cubicBezTo>
                  <a:cubicBezTo>
                    <a:pt x="469" y="736"/>
                    <a:pt x="652" y="803"/>
                    <a:pt x="809" y="905"/>
                  </a:cubicBezTo>
                  <a:cubicBezTo>
                    <a:pt x="877" y="949"/>
                    <a:pt x="943" y="1001"/>
                    <a:pt x="1002" y="1057"/>
                  </a:cubicBezTo>
                  <a:cubicBezTo>
                    <a:pt x="1030" y="1082"/>
                    <a:pt x="1058" y="1110"/>
                    <a:pt x="1082" y="1138"/>
                  </a:cubicBezTo>
                  <a:cubicBezTo>
                    <a:pt x="1145" y="1208"/>
                    <a:pt x="1213" y="1283"/>
                    <a:pt x="1240" y="1374"/>
                  </a:cubicBezTo>
                  <a:cubicBezTo>
                    <a:pt x="1245" y="1384"/>
                    <a:pt x="1247" y="1393"/>
                    <a:pt x="1249" y="1403"/>
                  </a:cubicBezTo>
                  <a:cubicBezTo>
                    <a:pt x="1312" y="1391"/>
                    <a:pt x="1377" y="1384"/>
                    <a:pt x="1444" y="1384"/>
                  </a:cubicBezTo>
                  <a:cubicBezTo>
                    <a:pt x="1529" y="1384"/>
                    <a:pt x="1616" y="1395"/>
                    <a:pt x="1705" y="1418"/>
                  </a:cubicBezTo>
                  <a:cubicBezTo>
                    <a:pt x="1815" y="1447"/>
                    <a:pt x="1918" y="1492"/>
                    <a:pt x="2013" y="1552"/>
                  </a:cubicBezTo>
                  <a:cubicBezTo>
                    <a:pt x="2093" y="1603"/>
                    <a:pt x="2166" y="1663"/>
                    <a:pt x="2228" y="1733"/>
                  </a:cubicBezTo>
                  <a:cubicBezTo>
                    <a:pt x="2299" y="1809"/>
                    <a:pt x="2359" y="1898"/>
                    <a:pt x="2403" y="1995"/>
                  </a:cubicBezTo>
                  <a:cubicBezTo>
                    <a:pt x="2504" y="2215"/>
                    <a:pt x="2577" y="2566"/>
                    <a:pt x="2452" y="2798"/>
                  </a:cubicBezTo>
                  <a:cubicBezTo>
                    <a:pt x="2614" y="2844"/>
                    <a:pt x="2771" y="2908"/>
                    <a:pt x="2918" y="2988"/>
                  </a:cubicBezTo>
                  <a:cubicBezTo>
                    <a:pt x="2963" y="3011"/>
                    <a:pt x="3009" y="3038"/>
                    <a:pt x="3053" y="3067"/>
                  </a:cubicBezTo>
                  <a:cubicBezTo>
                    <a:pt x="3194" y="3154"/>
                    <a:pt x="3324" y="3256"/>
                    <a:pt x="3442" y="3374"/>
                  </a:cubicBezTo>
                  <a:cubicBezTo>
                    <a:pt x="3488" y="3418"/>
                    <a:pt x="3532" y="3464"/>
                    <a:pt x="3575" y="3511"/>
                  </a:cubicBezTo>
                  <a:cubicBezTo>
                    <a:pt x="3628" y="3570"/>
                    <a:pt x="3680" y="3632"/>
                    <a:pt x="3730" y="3694"/>
                  </a:cubicBezTo>
                  <a:cubicBezTo>
                    <a:pt x="3799" y="3779"/>
                    <a:pt x="3865" y="3866"/>
                    <a:pt x="3930" y="3955"/>
                  </a:cubicBezTo>
                  <a:cubicBezTo>
                    <a:pt x="4016" y="4072"/>
                    <a:pt x="4101" y="4194"/>
                    <a:pt x="4152" y="4330"/>
                  </a:cubicBezTo>
                  <a:cubicBezTo>
                    <a:pt x="4172" y="4385"/>
                    <a:pt x="4188" y="4441"/>
                    <a:pt x="4195" y="4499"/>
                  </a:cubicBezTo>
                  <a:cubicBezTo>
                    <a:pt x="4225" y="4482"/>
                    <a:pt x="4256" y="4465"/>
                    <a:pt x="4286" y="4448"/>
                  </a:cubicBezTo>
                  <a:cubicBezTo>
                    <a:pt x="4314" y="4433"/>
                    <a:pt x="4343" y="4418"/>
                    <a:pt x="4371" y="4402"/>
                  </a:cubicBezTo>
                  <a:cubicBezTo>
                    <a:pt x="4583" y="4291"/>
                    <a:pt x="4807" y="4195"/>
                    <a:pt x="5038" y="4136"/>
                  </a:cubicBezTo>
                  <a:cubicBezTo>
                    <a:pt x="5115" y="4116"/>
                    <a:pt x="5192" y="4100"/>
                    <a:pt x="5270" y="4089"/>
                  </a:cubicBezTo>
                  <a:cubicBezTo>
                    <a:pt x="5357" y="4076"/>
                    <a:pt x="5445" y="4068"/>
                    <a:pt x="5534" y="4068"/>
                  </a:cubicBezTo>
                  <a:cubicBezTo>
                    <a:pt x="5576" y="4068"/>
                    <a:pt x="5619" y="4070"/>
                    <a:pt x="5662" y="4073"/>
                  </a:cubicBezTo>
                  <a:cubicBezTo>
                    <a:pt x="5697" y="4077"/>
                    <a:pt x="5730" y="4082"/>
                    <a:pt x="5763" y="4087"/>
                  </a:cubicBezTo>
                  <a:cubicBezTo>
                    <a:pt x="5765" y="4085"/>
                    <a:pt x="5765" y="4085"/>
                    <a:pt x="5765" y="4084"/>
                  </a:cubicBezTo>
                  <a:cubicBezTo>
                    <a:pt x="5835" y="3882"/>
                    <a:pt x="5984" y="3579"/>
                    <a:pt x="5726" y="3439"/>
                  </a:cubicBezTo>
                  <a:cubicBezTo>
                    <a:pt x="5667" y="3407"/>
                    <a:pt x="5600" y="3390"/>
                    <a:pt x="5534" y="3381"/>
                  </a:cubicBezTo>
                  <a:cubicBezTo>
                    <a:pt x="5452" y="3367"/>
                    <a:pt x="5366" y="3369"/>
                    <a:pt x="5282" y="3366"/>
                  </a:cubicBezTo>
                  <a:cubicBezTo>
                    <a:pt x="5210" y="3365"/>
                    <a:pt x="5138" y="3361"/>
                    <a:pt x="5069" y="3346"/>
                  </a:cubicBezTo>
                  <a:cubicBezTo>
                    <a:pt x="4985" y="3329"/>
                    <a:pt x="4900" y="3294"/>
                    <a:pt x="4855" y="3216"/>
                  </a:cubicBezTo>
                  <a:cubicBezTo>
                    <a:pt x="4809" y="3142"/>
                    <a:pt x="4822" y="3063"/>
                    <a:pt x="4830" y="2981"/>
                  </a:cubicBezTo>
                  <a:cubicBezTo>
                    <a:pt x="4838" y="2911"/>
                    <a:pt x="4815" y="2866"/>
                    <a:pt x="4777" y="2836"/>
                  </a:cubicBezTo>
                  <a:cubicBezTo>
                    <a:pt x="4724" y="2798"/>
                    <a:pt x="4642" y="2786"/>
                    <a:pt x="4562" y="2781"/>
                  </a:cubicBezTo>
                  <a:cubicBezTo>
                    <a:pt x="4487" y="2777"/>
                    <a:pt x="4411" y="2778"/>
                    <a:pt x="4357" y="2772"/>
                  </a:cubicBezTo>
                  <a:cubicBezTo>
                    <a:pt x="4190" y="2748"/>
                    <a:pt x="4030" y="2652"/>
                    <a:pt x="4036" y="2463"/>
                  </a:cubicBezTo>
                  <a:cubicBezTo>
                    <a:pt x="4042" y="2299"/>
                    <a:pt x="4187" y="2033"/>
                    <a:pt x="3938" y="1989"/>
                  </a:cubicBezTo>
                  <a:cubicBezTo>
                    <a:pt x="3937" y="1987"/>
                    <a:pt x="3937" y="1987"/>
                    <a:pt x="3936" y="1987"/>
                  </a:cubicBezTo>
                  <a:cubicBezTo>
                    <a:pt x="3898" y="1981"/>
                    <a:pt x="3858" y="1980"/>
                    <a:pt x="3817" y="1980"/>
                  </a:cubicBezTo>
                  <a:cubicBezTo>
                    <a:pt x="3787" y="1980"/>
                    <a:pt x="3756" y="1981"/>
                    <a:pt x="3726" y="1981"/>
                  </a:cubicBezTo>
                  <a:cubicBezTo>
                    <a:pt x="3708" y="1982"/>
                    <a:pt x="3691" y="1982"/>
                    <a:pt x="3673" y="1982"/>
                  </a:cubicBezTo>
                  <a:cubicBezTo>
                    <a:pt x="3560" y="1982"/>
                    <a:pt x="3451" y="1968"/>
                    <a:pt x="3363" y="1878"/>
                  </a:cubicBezTo>
                  <a:cubicBezTo>
                    <a:pt x="3250" y="1761"/>
                    <a:pt x="3291" y="1611"/>
                    <a:pt x="3261" y="1470"/>
                  </a:cubicBezTo>
                  <a:cubicBezTo>
                    <a:pt x="3250" y="1411"/>
                    <a:pt x="3213" y="1396"/>
                    <a:pt x="3168" y="1396"/>
                  </a:cubicBezTo>
                  <a:cubicBezTo>
                    <a:pt x="3149" y="1396"/>
                    <a:pt x="3129" y="1399"/>
                    <a:pt x="3109" y="1402"/>
                  </a:cubicBezTo>
                  <a:cubicBezTo>
                    <a:pt x="3087" y="1406"/>
                    <a:pt x="3066" y="1409"/>
                    <a:pt x="3046" y="1412"/>
                  </a:cubicBezTo>
                  <a:cubicBezTo>
                    <a:pt x="3007" y="1417"/>
                    <a:pt x="2967" y="1421"/>
                    <a:pt x="2928" y="1421"/>
                  </a:cubicBezTo>
                  <a:cubicBezTo>
                    <a:pt x="2916" y="1421"/>
                    <a:pt x="2904" y="1421"/>
                    <a:pt x="2893" y="1420"/>
                  </a:cubicBezTo>
                  <a:cubicBezTo>
                    <a:pt x="2859" y="1419"/>
                    <a:pt x="2828" y="1414"/>
                    <a:pt x="2796" y="1406"/>
                  </a:cubicBezTo>
                  <a:cubicBezTo>
                    <a:pt x="2765" y="1398"/>
                    <a:pt x="2738" y="1389"/>
                    <a:pt x="2710" y="1378"/>
                  </a:cubicBezTo>
                  <a:cubicBezTo>
                    <a:pt x="2583" y="1361"/>
                    <a:pt x="2473" y="1297"/>
                    <a:pt x="2382" y="1195"/>
                  </a:cubicBezTo>
                  <a:cubicBezTo>
                    <a:pt x="2327" y="1131"/>
                    <a:pt x="2291" y="1049"/>
                    <a:pt x="2242" y="980"/>
                  </a:cubicBezTo>
                  <a:lnTo>
                    <a:pt x="2242" y="979"/>
                  </a:lnTo>
                  <a:cubicBezTo>
                    <a:pt x="2200" y="920"/>
                    <a:pt x="2151" y="874"/>
                    <a:pt x="2073" y="855"/>
                  </a:cubicBezTo>
                  <a:cubicBezTo>
                    <a:pt x="2054" y="851"/>
                    <a:pt x="2035" y="848"/>
                    <a:pt x="2015" y="846"/>
                  </a:cubicBezTo>
                  <a:cubicBezTo>
                    <a:pt x="1987" y="843"/>
                    <a:pt x="1957" y="842"/>
                    <a:pt x="1927" y="842"/>
                  </a:cubicBezTo>
                  <a:cubicBezTo>
                    <a:pt x="1849" y="842"/>
                    <a:pt x="1763" y="848"/>
                    <a:pt x="1679" y="848"/>
                  </a:cubicBezTo>
                  <a:cubicBezTo>
                    <a:pt x="1516" y="848"/>
                    <a:pt x="1360" y="826"/>
                    <a:pt x="1281" y="694"/>
                  </a:cubicBezTo>
                  <a:cubicBezTo>
                    <a:pt x="1204" y="567"/>
                    <a:pt x="1288" y="442"/>
                    <a:pt x="1346" y="325"/>
                  </a:cubicBezTo>
                  <a:cubicBezTo>
                    <a:pt x="1424" y="171"/>
                    <a:pt x="1278" y="95"/>
                    <a:pt x="1143" y="84"/>
                  </a:cubicBezTo>
                  <a:cubicBezTo>
                    <a:pt x="1130" y="82"/>
                    <a:pt x="1117" y="81"/>
                    <a:pt x="1104" y="81"/>
                  </a:cubicBezTo>
                  <a:cubicBezTo>
                    <a:pt x="1092" y="81"/>
                    <a:pt x="1079" y="82"/>
                    <a:pt x="1068" y="84"/>
                  </a:cubicBezTo>
                  <a:cubicBezTo>
                    <a:pt x="1016" y="88"/>
                    <a:pt x="965" y="98"/>
                    <a:pt x="913" y="109"/>
                  </a:cubicBezTo>
                  <a:cubicBezTo>
                    <a:pt x="808" y="129"/>
                    <a:pt x="707" y="154"/>
                    <a:pt x="601" y="154"/>
                  </a:cubicBezTo>
                  <a:cubicBezTo>
                    <a:pt x="582" y="154"/>
                    <a:pt x="563" y="153"/>
                    <a:pt x="544" y="151"/>
                  </a:cubicBezTo>
                  <a:cubicBezTo>
                    <a:pt x="451" y="143"/>
                    <a:pt x="344" y="115"/>
                    <a:pt x="273" y="47"/>
                  </a:cubicBezTo>
                  <a:cubicBezTo>
                    <a:pt x="259" y="34"/>
                    <a:pt x="245" y="18"/>
                    <a:pt x="23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35"/>
            <p:cNvSpPr/>
            <p:nvPr/>
          </p:nvSpPr>
          <p:spPr>
            <a:xfrm>
              <a:off x="3062428" y="180890"/>
              <a:ext cx="123174" cy="45332"/>
            </a:xfrm>
            <a:custGeom>
              <a:rect b="b" l="l" r="r" t="t"/>
              <a:pathLst>
                <a:path extrusionOk="0" h="1142" w="3103">
                  <a:moveTo>
                    <a:pt x="2242" y="1"/>
                  </a:moveTo>
                  <a:cubicBezTo>
                    <a:pt x="2226" y="1"/>
                    <a:pt x="2210" y="2"/>
                    <a:pt x="2195" y="5"/>
                  </a:cubicBezTo>
                  <a:cubicBezTo>
                    <a:pt x="2037" y="31"/>
                    <a:pt x="1912" y="151"/>
                    <a:pt x="1778" y="232"/>
                  </a:cubicBezTo>
                  <a:cubicBezTo>
                    <a:pt x="1765" y="242"/>
                    <a:pt x="1750" y="250"/>
                    <a:pt x="1734" y="258"/>
                  </a:cubicBezTo>
                  <a:cubicBezTo>
                    <a:pt x="1676" y="287"/>
                    <a:pt x="1615" y="313"/>
                    <a:pt x="1551" y="329"/>
                  </a:cubicBezTo>
                  <a:cubicBezTo>
                    <a:pt x="1512" y="338"/>
                    <a:pt x="1473" y="343"/>
                    <a:pt x="1433" y="343"/>
                  </a:cubicBezTo>
                  <a:cubicBezTo>
                    <a:pt x="1395" y="343"/>
                    <a:pt x="1357" y="338"/>
                    <a:pt x="1319" y="328"/>
                  </a:cubicBezTo>
                  <a:cubicBezTo>
                    <a:pt x="1255" y="311"/>
                    <a:pt x="1198" y="273"/>
                    <a:pt x="1137" y="247"/>
                  </a:cubicBezTo>
                  <a:cubicBezTo>
                    <a:pt x="1102" y="232"/>
                    <a:pt x="1070" y="226"/>
                    <a:pt x="1038" y="226"/>
                  </a:cubicBezTo>
                  <a:cubicBezTo>
                    <a:pt x="986" y="226"/>
                    <a:pt x="937" y="244"/>
                    <a:pt x="885" y="271"/>
                  </a:cubicBezTo>
                  <a:cubicBezTo>
                    <a:pt x="817" y="310"/>
                    <a:pt x="754" y="354"/>
                    <a:pt x="693" y="402"/>
                  </a:cubicBezTo>
                  <a:cubicBezTo>
                    <a:pt x="624" y="456"/>
                    <a:pt x="559" y="511"/>
                    <a:pt x="492" y="566"/>
                  </a:cubicBezTo>
                  <a:cubicBezTo>
                    <a:pt x="401" y="639"/>
                    <a:pt x="310" y="709"/>
                    <a:pt x="203" y="760"/>
                  </a:cubicBezTo>
                  <a:cubicBezTo>
                    <a:pt x="138" y="792"/>
                    <a:pt x="70" y="817"/>
                    <a:pt x="0" y="833"/>
                  </a:cubicBezTo>
                  <a:lnTo>
                    <a:pt x="32" y="1036"/>
                  </a:lnTo>
                  <a:cubicBezTo>
                    <a:pt x="78" y="1029"/>
                    <a:pt x="126" y="1025"/>
                    <a:pt x="173" y="1025"/>
                  </a:cubicBezTo>
                  <a:cubicBezTo>
                    <a:pt x="231" y="1025"/>
                    <a:pt x="289" y="1031"/>
                    <a:pt x="346" y="1042"/>
                  </a:cubicBezTo>
                  <a:cubicBezTo>
                    <a:pt x="424" y="1060"/>
                    <a:pt x="505" y="1086"/>
                    <a:pt x="584" y="1120"/>
                  </a:cubicBezTo>
                  <a:cubicBezTo>
                    <a:pt x="596" y="1105"/>
                    <a:pt x="609" y="1089"/>
                    <a:pt x="621" y="1073"/>
                  </a:cubicBezTo>
                  <a:cubicBezTo>
                    <a:pt x="677" y="1005"/>
                    <a:pt x="741" y="942"/>
                    <a:pt x="810" y="886"/>
                  </a:cubicBezTo>
                  <a:cubicBezTo>
                    <a:pt x="1027" y="707"/>
                    <a:pt x="1299" y="594"/>
                    <a:pt x="1578" y="573"/>
                  </a:cubicBezTo>
                  <a:cubicBezTo>
                    <a:pt x="1613" y="570"/>
                    <a:pt x="1648" y="569"/>
                    <a:pt x="1684" y="569"/>
                  </a:cubicBezTo>
                  <a:cubicBezTo>
                    <a:pt x="1727" y="569"/>
                    <a:pt x="1769" y="571"/>
                    <a:pt x="1812" y="576"/>
                  </a:cubicBezTo>
                  <a:cubicBezTo>
                    <a:pt x="1910" y="584"/>
                    <a:pt x="2006" y="607"/>
                    <a:pt x="2101" y="639"/>
                  </a:cubicBezTo>
                  <a:cubicBezTo>
                    <a:pt x="2350" y="727"/>
                    <a:pt x="2557" y="904"/>
                    <a:pt x="2671" y="1141"/>
                  </a:cubicBezTo>
                  <a:lnTo>
                    <a:pt x="2710" y="1134"/>
                  </a:lnTo>
                  <a:lnTo>
                    <a:pt x="2905" y="1097"/>
                  </a:lnTo>
                  <a:cubicBezTo>
                    <a:pt x="2897" y="1083"/>
                    <a:pt x="2889" y="1067"/>
                    <a:pt x="2884" y="1050"/>
                  </a:cubicBezTo>
                  <a:cubicBezTo>
                    <a:pt x="2853" y="954"/>
                    <a:pt x="2900" y="863"/>
                    <a:pt x="2955" y="787"/>
                  </a:cubicBezTo>
                  <a:cubicBezTo>
                    <a:pt x="2957" y="785"/>
                    <a:pt x="2958" y="782"/>
                    <a:pt x="2959" y="781"/>
                  </a:cubicBezTo>
                  <a:cubicBezTo>
                    <a:pt x="3001" y="728"/>
                    <a:pt x="3087" y="654"/>
                    <a:pt x="3103" y="578"/>
                  </a:cubicBezTo>
                  <a:cubicBezTo>
                    <a:pt x="3057" y="576"/>
                    <a:pt x="3011" y="572"/>
                    <a:pt x="2964" y="566"/>
                  </a:cubicBezTo>
                  <a:cubicBezTo>
                    <a:pt x="2885" y="561"/>
                    <a:pt x="2807" y="555"/>
                    <a:pt x="2729" y="547"/>
                  </a:cubicBezTo>
                  <a:cubicBezTo>
                    <a:pt x="2678" y="542"/>
                    <a:pt x="2626" y="536"/>
                    <a:pt x="2577" y="530"/>
                  </a:cubicBezTo>
                  <a:cubicBezTo>
                    <a:pt x="2439" y="510"/>
                    <a:pt x="2389" y="406"/>
                    <a:pt x="2412" y="276"/>
                  </a:cubicBezTo>
                  <a:cubicBezTo>
                    <a:pt x="2427" y="201"/>
                    <a:pt x="2465" y="135"/>
                    <a:pt x="2406" y="68"/>
                  </a:cubicBezTo>
                  <a:cubicBezTo>
                    <a:pt x="2364" y="21"/>
                    <a:pt x="2303" y="1"/>
                    <a:pt x="224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35"/>
            <p:cNvSpPr/>
            <p:nvPr/>
          </p:nvSpPr>
          <p:spPr>
            <a:xfrm>
              <a:off x="2892891" y="213956"/>
              <a:ext cx="170847" cy="108486"/>
            </a:xfrm>
            <a:custGeom>
              <a:rect b="b" l="l" r="r" t="t"/>
              <a:pathLst>
                <a:path extrusionOk="0" h="2733" w="4304">
                  <a:moveTo>
                    <a:pt x="4270" y="1"/>
                  </a:moveTo>
                  <a:cubicBezTo>
                    <a:pt x="4198" y="18"/>
                    <a:pt x="4124" y="26"/>
                    <a:pt x="4047" y="26"/>
                  </a:cubicBezTo>
                  <a:cubicBezTo>
                    <a:pt x="4042" y="26"/>
                    <a:pt x="4037" y="26"/>
                    <a:pt x="4032" y="26"/>
                  </a:cubicBezTo>
                  <a:cubicBezTo>
                    <a:pt x="4028" y="26"/>
                    <a:pt x="4022" y="26"/>
                    <a:pt x="4018" y="25"/>
                  </a:cubicBezTo>
                  <a:cubicBezTo>
                    <a:pt x="3938" y="23"/>
                    <a:pt x="3855" y="14"/>
                    <a:pt x="3772" y="14"/>
                  </a:cubicBezTo>
                  <a:cubicBezTo>
                    <a:pt x="3761" y="14"/>
                    <a:pt x="3749" y="14"/>
                    <a:pt x="3737" y="14"/>
                  </a:cubicBezTo>
                  <a:cubicBezTo>
                    <a:pt x="3682" y="14"/>
                    <a:pt x="3627" y="18"/>
                    <a:pt x="3573" y="33"/>
                  </a:cubicBezTo>
                  <a:cubicBezTo>
                    <a:pt x="3364" y="88"/>
                    <a:pt x="3193" y="233"/>
                    <a:pt x="3024" y="365"/>
                  </a:cubicBezTo>
                  <a:cubicBezTo>
                    <a:pt x="2991" y="391"/>
                    <a:pt x="2960" y="415"/>
                    <a:pt x="2928" y="439"/>
                  </a:cubicBezTo>
                  <a:cubicBezTo>
                    <a:pt x="2891" y="465"/>
                    <a:pt x="2855" y="490"/>
                    <a:pt x="2819" y="512"/>
                  </a:cubicBezTo>
                  <a:cubicBezTo>
                    <a:pt x="2636" y="624"/>
                    <a:pt x="2446" y="686"/>
                    <a:pt x="2222" y="699"/>
                  </a:cubicBezTo>
                  <a:cubicBezTo>
                    <a:pt x="2191" y="702"/>
                    <a:pt x="2158" y="702"/>
                    <a:pt x="2127" y="703"/>
                  </a:cubicBezTo>
                  <a:cubicBezTo>
                    <a:pt x="2043" y="704"/>
                    <a:pt x="1958" y="707"/>
                    <a:pt x="1876" y="719"/>
                  </a:cubicBezTo>
                  <a:cubicBezTo>
                    <a:pt x="1829" y="728"/>
                    <a:pt x="1782" y="739"/>
                    <a:pt x="1736" y="757"/>
                  </a:cubicBezTo>
                  <a:cubicBezTo>
                    <a:pt x="1599" y="813"/>
                    <a:pt x="1496" y="921"/>
                    <a:pt x="1397" y="1028"/>
                  </a:cubicBezTo>
                  <a:cubicBezTo>
                    <a:pt x="1331" y="1097"/>
                    <a:pt x="1268" y="1165"/>
                    <a:pt x="1196" y="1223"/>
                  </a:cubicBezTo>
                  <a:cubicBezTo>
                    <a:pt x="1156" y="1259"/>
                    <a:pt x="1115" y="1288"/>
                    <a:pt x="1068" y="1316"/>
                  </a:cubicBezTo>
                  <a:cubicBezTo>
                    <a:pt x="1042" y="1332"/>
                    <a:pt x="1013" y="1346"/>
                    <a:pt x="986" y="1359"/>
                  </a:cubicBezTo>
                  <a:cubicBezTo>
                    <a:pt x="882" y="1406"/>
                    <a:pt x="773" y="1440"/>
                    <a:pt x="665" y="1474"/>
                  </a:cubicBezTo>
                  <a:cubicBezTo>
                    <a:pt x="403" y="1557"/>
                    <a:pt x="28" y="1686"/>
                    <a:pt x="1" y="2013"/>
                  </a:cubicBezTo>
                  <a:cubicBezTo>
                    <a:pt x="1" y="2014"/>
                    <a:pt x="0" y="2015"/>
                    <a:pt x="0" y="2016"/>
                  </a:cubicBezTo>
                  <a:cubicBezTo>
                    <a:pt x="53" y="2061"/>
                    <a:pt x="97" y="2119"/>
                    <a:pt x="133" y="2182"/>
                  </a:cubicBezTo>
                  <a:cubicBezTo>
                    <a:pt x="153" y="2160"/>
                    <a:pt x="181" y="2143"/>
                    <a:pt x="214" y="2133"/>
                  </a:cubicBezTo>
                  <a:cubicBezTo>
                    <a:pt x="238" y="2125"/>
                    <a:pt x="264" y="2121"/>
                    <a:pt x="289" y="2121"/>
                  </a:cubicBezTo>
                  <a:cubicBezTo>
                    <a:pt x="320" y="2121"/>
                    <a:pt x="350" y="2126"/>
                    <a:pt x="378" y="2136"/>
                  </a:cubicBezTo>
                  <a:cubicBezTo>
                    <a:pt x="382" y="2138"/>
                    <a:pt x="383" y="2138"/>
                    <a:pt x="386" y="2139"/>
                  </a:cubicBezTo>
                  <a:cubicBezTo>
                    <a:pt x="355" y="2013"/>
                    <a:pt x="362" y="1873"/>
                    <a:pt x="488" y="1838"/>
                  </a:cubicBezTo>
                  <a:cubicBezTo>
                    <a:pt x="504" y="1833"/>
                    <a:pt x="521" y="1831"/>
                    <a:pt x="538" y="1831"/>
                  </a:cubicBezTo>
                  <a:cubicBezTo>
                    <a:pt x="603" y="1831"/>
                    <a:pt x="667" y="1864"/>
                    <a:pt x="720" y="1911"/>
                  </a:cubicBezTo>
                  <a:cubicBezTo>
                    <a:pt x="735" y="1860"/>
                    <a:pt x="757" y="1813"/>
                    <a:pt x="798" y="1773"/>
                  </a:cubicBezTo>
                  <a:cubicBezTo>
                    <a:pt x="845" y="1727"/>
                    <a:pt x="902" y="1706"/>
                    <a:pt x="959" y="1706"/>
                  </a:cubicBezTo>
                  <a:cubicBezTo>
                    <a:pt x="1015" y="1706"/>
                    <a:pt x="1072" y="1726"/>
                    <a:pt x="1120" y="1766"/>
                  </a:cubicBezTo>
                  <a:lnTo>
                    <a:pt x="1121" y="1768"/>
                  </a:lnTo>
                  <a:cubicBezTo>
                    <a:pt x="1226" y="1858"/>
                    <a:pt x="1260" y="1994"/>
                    <a:pt x="1273" y="2127"/>
                  </a:cubicBezTo>
                  <a:cubicBezTo>
                    <a:pt x="1274" y="2141"/>
                    <a:pt x="1276" y="2156"/>
                    <a:pt x="1277" y="2171"/>
                  </a:cubicBezTo>
                  <a:cubicBezTo>
                    <a:pt x="1282" y="2232"/>
                    <a:pt x="1283" y="2291"/>
                    <a:pt x="1287" y="2352"/>
                  </a:cubicBezTo>
                  <a:cubicBezTo>
                    <a:pt x="1290" y="2425"/>
                    <a:pt x="1295" y="2495"/>
                    <a:pt x="1289" y="2568"/>
                  </a:cubicBezTo>
                  <a:cubicBezTo>
                    <a:pt x="1336" y="2557"/>
                    <a:pt x="1384" y="2552"/>
                    <a:pt x="1432" y="2552"/>
                  </a:cubicBezTo>
                  <a:cubicBezTo>
                    <a:pt x="1436" y="2552"/>
                    <a:pt x="1440" y="2552"/>
                    <a:pt x="1445" y="2552"/>
                  </a:cubicBezTo>
                  <a:lnTo>
                    <a:pt x="1446" y="2552"/>
                  </a:lnTo>
                  <a:cubicBezTo>
                    <a:pt x="1566" y="2558"/>
                    <a:pt x="1667" y="2603"/>
                    <a:pt x="1753" y="2670"/>
                  </a:cubicBezTo>
                  <a:cubicBezTo>
                    <a:pt x="1778" y="2688"/>
                    <a:pt x="1803" y="2711"/>
                    <a:pt x="1825" y="2733"/>
                  </a:cubicBezTo>
                  <a:cubicBezTo>
                    <a:pt x="1899" y="2654"/>
                    <a:pt x="1987" y="2587"/>
                    <a:pt x="2083" y="2529"/>
                  </a:cubicBezTo>
                  <a:cubicBezTo>
                    <a:pt x="2013" y="2495"/>
                    <a:pt x="1949" y="2452"/>
                    <a:pt x="1887" y="2400"/>
                  </a:cubicBezTo>
                  <a:cubicBezTo>
                    <a:pt x="1784" y="2316"/>
                    <a:pt x="1698" y="2211"/>
                    <a:pt x="1678" y="2075"/>
                  </a:cubicBezTo>
                  <a:cubicBezTo>
                    <a:pt x="1662" y="1968"/>
                    <a:pt x="1703" y="1837"/>
                    <a:pt x="1816" y="1801"/>
                  </a:cubicBezTo>
                  <a:cubicBezTo>
                    <a:pt x="1834" y="1796"/>
                    <a:pt x="1852" y="1793"/>
                    <a:pt x="1871" y="1793"/>
                  </a:cubicBezTo>
                  <a:cubicBezTo>
                    <a:pt x="1898" y="1793"/>
                    <a:pt x="1926" y="1798"/>
                    <a:pt x="1953" y="1808"/>
                  </a:cubicBezTo>
                  <a:cubicBezTo>
                    <a:pt x="1953" y="1800"/>
                    <a:pt x="1951" y="1794"/>
                    <a:pt x="1951" y="1787"/>
                  </a:cubicBezTo>
                  <a:cubicBezTo>
                    <a:pt x="1949" y="1716"/>
                    <a:pt x="1950" y="1615"/>
                    <a:pt x="2003" y="1560"/>
                  </a:cubicBezTo>
                  <a:cubicBezTo>
                    <a:pt x="2033" y="1529"/>
                    <a:pt x="2063" y="1517"/>
                    <a:pt x="2094" y="1517"/>
                  </a:cubicBezTo>
                  <a:cubicBezTo>
                    <a:pt x="2145" y="1517"/>
                    <a:pt x="2196" y="1553"/>
                    <a:pt x="2241" y="1601"/>
                  </a:cubicBezTo>
                  <a:cubicBezTo>
                    <a:pt x="2247" y="1582"/>
                    <a:pt x="2255" y="1563"/>
                    <a:pt x="2265" y="1546"/>
                  </a:cubicBezTo>
                  <a:cubicBezTo>
                    <a:pt x="2286" y="1506"/>
                    <a:pt x="2314" y="1468"/>
                    <a:pt x="2356" y="1440"/>
                  </a:cubicBezTo>
                  <a:cubicBezTo>
                    <a:pt x="2386" y="1417"/>
                    <a:pt x="2419" y="1404"/>
                    <a:pt x="2454" y="1396"/>
                  </a:cubicBezTo>
                  <a:cubicBezTo>
                    <a:pt x="2471" y="1393"/>
                    <a:pt x="2488" y="1391"/>
                    <a:pt x="2505" y="1391"/>
                  </a:cubicBezTo>
                  <a:cubicBezTo>
                    <a:pt x="2576" y="1391"/>
                    <a:pt x="2645" y="1422"/>
                    <a:pt x="2685" y="1489"/>
                  </a:cubicBezTo>
                  <a:cubicBezTo>
                    <a:pt x="2721" y="1545"/>
                    <a:pt x="2731" y="1612"/>
                    <a:pt x="2739" y="1675"/>
                  </a:cubicBezTo>
                  <a:cubicBezTo>
                    <a:pt x="2748" y="1747"/>
                    <a:pt x="2755" y="1820"/>
                    <a:pt x="2758" y="1893"/>
                  </a:cubicBezTo>
                  <a:cubicBezTo>
                    <a:pt x="2763" y="1885"/>
                    <a:pt x="2767" y="1877"/>
                    <a:pt x="2772" y="1869"/>
                  </a:cubicBezTo>
                  <a:cubicBezTo>
                    <a:pt x="2817" y="1790"/>
                    <a:pt x="2876" y="1717"/>
                    <a:pt x="2940" y="1651"/>
                  </a:cubicBezTo>
                  <a:cubicBezTo>
                    <a:pt x="3024" y="1567"/>
                    <a:pt x="3121" y="1494"/>
                    <a:pt x="3227" y="1441"/>
                  </a:cubicBezTo>
                  <a:cubicBezTo>
                    <a:pt x="3242" y="1435"/>
                    <a:pt x="3258" y="1427"/>
                    <a:pt x="3274" y="1420"/>
                  </a:cubicBezTo>
                  <a:cubicBezTo>
                    <a:pt x="3257" y="1301"/>
                    <a:pt x="3274" y="1186"/>
                    <a:pt x="3313" y="1077"/>
                  </a:cubicBezTo>
                  <a:cubicBezTo>
                    <a:pt x="3351" y="968"/>
                    <a:pt x="3409" y="865"/>
                    <a:pt x="3475" y="770"/>
                  </a:cubicBezTo>
                  <a:cubicBezTo>
                    <a:pt x="3588" y="605"/>
                    <a:pt x="3730" y="454"/>
                    <a:pt x="3902" y="350"/>
                  </a:cubicBezTo>
                  <a:cubicBezTo>
                    <a:pt x="3916" y="341"/>
                    <a:pt x="3933" y="332"/>
                    <a:pt x="3948" y="323"/>
                  </a:cubicBezTo>
                  <a:cubicBezTo>
                    <a:pt x="4000" y="296"/>
                    <a:pt x="4052" y="272"/>
                    <a:pt x="4104" y="254"/>
                  </a:cubicBezTo>
                  <a:cubicBezTo>
                    <a:pt x="4168" y="230"/>
                    <a:pt x="4236" y="213"/>
                    <a:pt x="4304" y="204"/>
                  </a:cubicBezTo>
                  <a:lnTo>
                    <a:pt x="427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35"/>
            <p:cNvSpPr/>
            <p:nvPr/>
          </p:nvSpPr>
          <p:spPr>
            <a:xfrm>
              <a:off x="3020946" y="281834"/>
              <a:ext cx="38703" cy="32590"/>
            </a:xfrm>
            <a:custGeom>
              <a:rect b="b" l="l" r="r" t="t"/>
              <a:pathLst>
                <a:path extrusionOk="0" h="821" w="975">
                  <a:moveTo>
                    <a:pt x="951" y="1"/>
                  </a:moveTo>
                  <a:cubicBezTo>
                    <a:pt x="714" y="49"/>
                    <a:pt x="485" y="117"/>
                    <a:pt x="305" y="285"/>
                  </a:cubicBezTo>
                  <a:cubicBezTo>
                    <a:pt x="204" y="378"/>
                    <a:pt x="126" y="488"/>
                    <a:pt x="68" y="612"/>
                  </a:cubicBezTo>
                  <a:cubicBezTo>
                    <a:pt x="41" y="671"/>
                    <a:pt x="21" y="733"/>
                    <a:pt x="5" y="795"/>
                  </a:cubicBezTo>
                  <a:cubicBezTo>
                    <a:pt x="4" y="804"/>
                    <a:pt x="3" y="811"/>
                    <a:pt x="1" y="820"/>
                  </a:cubicBezTo>
                  <a:cubicBezTo>
                    <a:pt x="53" y="763"/>
                    <a:pt x="123" y="714"/>
                    <a:pt x="180" y="676"/>
                  </a:cubicBezTo>
                  <a:cubicBezTo>
                    <a:pt x="322" y="584"/>
                    <a:pt x="484" y="525"/>
                    <a:pt x="654" y="507"/>
                  </a:cubicBezTo>
                  <a:cubicBezTo>
                    <a:pt x="679" y="505"/>
                    <a:pt x="705" y="504"/>
                    <a:pt x="731" y="504"/>
                  </a:cubicBezTo>
                  <a:cubicBezTo>
                    <a:pt x="753" y="504"/>
                    <a:pt x="775" y="505"/>
                    <a:pt x="796" y="506"/>
                  </a:cubicBezTo>
                  <a:cubicBezTo>
                    <a:pt x="806" y="327"/>
                    <a:pt x="872" y="162"/>
                    <a:pt x="975" y="22"/>
                  </a:cubicBezTo>
                  <a:cubicBezTo>
                    <a:pt x="966" y="16"/>
                    <a:pt x="958" y="8"/>
                    <a:pt x="95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35"/>
            <p:cNvSpPr/>
            <p:nvPr/>
          </p:nvSpPr>
          <p:spPr>
            <a:xfrm>
              <a:off x="2926711" y="588280"/>
              <a:ext cx="132462" cy="145800"/>
            </a:xfrm>
            <a:custGeom>
              <a:rect b="b" l="l" r="r" t="t"/>
              <a:pathLst>
                <a:path extrusionOk="0" h="3673" w="3337">
                  <a:moveTo>
                    <a:pt x="0" y="0"/>
                  </a:moveTo>
                  <a:lnTo>
                    <a:pt x="0" y="0"/>
                  </a:lnTo>
                  <a:cubicBezTo>
                    <a:pt x="48" y="585"/>
                    <a:pt x="103" y="1179"/>
                    <a:pt x="156" y="1771"/>
                  </a:cubicBezTo>
                  <a:cubicBezTo>
                    <a:pt x="296" y="1863"/>
                    <a:pt x="421" y="1973"/>
                    <a:pt x="494" y="2120"/>
                  </a:cubicBezTo>
                  <a:cubicBezTo>
                    <a:pt x="512" y="2156"/>
                    <a:pt x="526" y="2193"/>
                    <a:pt x="537" y="2231"/>
                  </a:cubicBezTo>
                  <a:cubicBezTo>
                    <a:pt x="602" y="2340"/>
                    <a:pt x="652" y="2459"/>
                    <a:pt x="687" y="2584"/>
                  </a:cubicBezTo>
                  <a:cubicBezTo>
                    <a:pt x="739" y="2782"/>
                    <a:pt x="751" y="2988"/>
                    <a:pt x="748" y="3191"/>
                  </a:cubicBezTo>
                  <a:cubicBezTo>
                    <a:pt x="745" y="3303"/>
                    <a:pt x="738" y="3415"/>
                    <a:pt x="727" y="3527"/>
                  </a:cubicBezTo>
                  <a:cubicBezTo>
                    <a:pt x="723" y="3572"/>
                    <a:pt x="723" y="3623"/>
                    <a:pt x="717" y="3672"/>
                  </a:cubicBezTo>
                  <a:cubicBezTo>
                    <a:pt x="1151" y="3384"/>
                    <a:pt x="1587" y="3094"/>
                    <a:pt x="2025" y="2811"/>
                  </a:cubicBezTo>
                  <a:cubicBezTo>
                    <a:pt x="2443" y="2539"/>
                    <a:pt x="2863" y="2270"/>
                    <a:pt x="3285" y="2002"/>
                  </a:cubicBezTo>
                  <a:cubicBezTo>
                    <a:pt x="3267" y="1985"/>
                    <a:pt x="3258" y="1963"/>
                    <a:pt x="3262" y="1936"/>
                  </a:cubicBezTo>
                  <a:cubicBezTo>
                    <a:pt x="3304" y="1651"/>
                    <a:pt x="3332" y="1370"/>
                    <a:pt x="3336" y="1088"/>
                  </a:cubicBezTo>
                  <a:lnTo>
                    <a:pt x="3336" y="1088"/>
                  </a:lnTo>
                  <a:cubicBezTo>
                    <a:pt x="3332" y="1109"/>
                    <a:pt x="3326" y="1131"/>
                    <a:pt x="3321" y="1152"/>
                  </a:cubicBezTo>
                  <a:cubicBezTo>
                    <a:pt x="3201" y="1726"/>
                    <a:pt x="2702" y="2153"/>
                    <a:pt x="2124" y="2153"/>
                  </a:cubicBezTo>
                  <a:cubicBezTo>
                    <a:pt x="2072" y="2153"/>
                    <a:pt x="2020" y="2149"/>
                    <a:pt x="1968" y="2142"/>
                  </a:cubicBezTo>
                  <a:cubicBezTo>
                    <a:pt x="1667" y="2103"/>
                    <a:pt x="1423" y="1939"/>
                    <a:pt x="1245" y="1700"/>
                  </a:cubicBezTo>
                  <a:cubicBezTo>
                    <a:pt x="1052" y="1439"/>
                    <a:pt x="950" y="1124"/>
                    <a:pt x="786" y="848"/>
                  </a:cubicBezTo>
                  <a:cubicBezTo>
                    <a:pt x="628" y="580"/>
                    <a:pt x="33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35"/>
            <p:cNvSpPr/>
            <p:nvPr/>
          </p:nvSpPr>
          <p:spPr>
            <a:xfrm>
              <a:off x="2883642" y="583635"/>
              <a:ext cx="49301" cy="74944"/>
            </a:xfrm>
            <a:custGeom>
              <a:rect b="b" l="l" r="r" t="t"/>
              <a:pathLst>
                <a:path extrusionOk="0" h="1888" w="1242">
                  <a:moveTo>
                    <a:pt x="699" y="1"/>
                  </a:moveTo>
                  <a:cubicBezTo>
                    <a:pt x="555" y="1"/>
                    <a:pt x="411" y="54"/>
                    <a:pt x="273" y="185"/>
                  </a:cubicBezTo>
                  <a:cubicBezTo>
                    <a:pt x="21" y="423"/>
                    <a:pt x="0" y="813"/>
                    <a:pt x="174" y="1101"/>
                  </a:cubicBezTo>
                  <a:cubicBezTo>
                    <a:pt x="328" y="1357"/>
                    <a:pt x="598" y="1516"/>
                    <a:pt x="850" y="1661"/>
                  </a:cubicBezTo>
                  <a:cubicBezTo>
                    <a:pt x="974" y="1732"/>
                    <a:pt x="1114" y="1803"/>
                    <a:pt x="1241" y="1888"/>
                  </a:cubicBezTo>
                  <a:cubicBezTo>
                    <a:pt x="1188" y="1296"/>
                    <a:pt x="1134" y="702"/>
                    <a:pt x="1085" y="117"/>
                  </a:cubicBezTo>
                  <a:cubicBezTo>
                    <a:pt x="960" y="45"/>
                    <a:pt x="83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35"/>
            <p:cNvSpPr/>
            <p:nvPr/>
          </p:nvSpPr>
          <p:spPr>
            <a:xfrm>
              <a:off x="2850536" y="397347"/>
              <a:ext cx="208041" cy="267266"/>
            </a:xfrm>
            <a:custGeom>
              <a:rect b="b" l="l" r="r" t="t"/>
              <a:pathLst>
                <a:path extrusionOk="0" h="6733" w="5241">
                  <a:moveTo>
                    <a:pt x="1" y="1"/>
                  </a:moveTo>
                  <a:lnTo>
                    <a:pt x="1" y="1"/>
                  </a:lnTo>
                  <a:cubicBezTo>
                    <a:pt x="3" y="83"/>
                    <a:pt x="6" y="166"/>
                    <a:pt x="8" y="247"/>
                  </a:cubicBezTo>
                  <a:cubicBezTo>
                    <a:pt x="18" y="242"/>
                    <a:pt x="29" y="239"/>
                    <a:pt x="43" y="238"/>
                  </a:cubicBezTo>
                  <a:cubicBezTo>
                    <a:pt x="92" y="235"/>
                    <a:pt x="142" y="234"/>
                    <a:pt x="192" y="234"/>
                  </a:cubicBezTo>
                  <a:cubicBezTo>
                    <a:pt x="367" y="234"/>
                    <a:pt x="544" y="252"/>
                    <a:pt x="716" y="286"/>
                  </a:cubicBezTo>
                  <a:cubicBezTo>
                    <a:pt x="1616" y="466"/>
                    <a:pt x="2355" y="1062"/>
                    <a:pt x="2985" y="1698"/>
                  </a:cubicBezTo>
                  <a:cubicBezTo>
                    <a:pt x="3624" y="2344"/>
                    <a:pt x="4142" y="3084"/>
                    <a:pt x="4459" y="3939"/>
                  </a:cubicBezTo>
                  <a:cubicBezTo>
                    <a:pt x="4611" y="4349"/>
                    <a:pt x="4724" y="4781"/>
                    <a:pt x="4773" y="5219"/>
                  </a:cubicBezTo>
                  <a:cubicBezTo>
                    <a:pt x="4819" y="5616"/>
                    <a:pt x="4771" y="6063"/>
                    <a:pt x="4422" y="6315"/>
                  </a:cubicBezTo>
                  <a:cubicBezTo>
                    <a:pt x="4305" y="6399"/>
                    <a:pt x="4182" y="6436"/>
                    <a:pt x="4061" y="6436"/>
                  </a:cubicBezTo>
                  <a:cubicBezTo>
                    <a:pt x="3838" y="6436"/>
                    <a:pt x="3622" y="6311"/>
                    <a:pt x="3465" y="6123"/>
                  </a:cubicBezTo>
                  <a:cubicBezTo>
                    <a:pt x="3322" y="5952"/>
                    <a:pt x="3219" y="5755"/>
                    <a:pt x="3125" y="5554"/>
                  </a:cubicBezTo>
                  <a:lnTo>
                    <a:pt x="2935" y="5644"/>
                  </a:lnTo>
                  <a:cubicBezTo>
                    <a:pt x="3204" y="6115"/>
                    <a:pt x="3404" y="6732"/>
                    <a:pt x="4033" y="6732"/>
                  </a:cubicBezTo>
                  <a:cubicBezTo>
                    <a:pt x="4044" y="6732"/>
                    <a:pt x="4054" y="6732"/>
                    <a:pt x="4065" y="6732"/>
                  </a:cubicBezTo>
                  <a:cubicBezTo>
                    <a:pt x="4374" y="6724"/>
                    <a:pt x="4625" y="6569"/>
                    <a:pt x="4832" y="6349"/>
                  </a:cubicBezTo>
                  <a:cubicBezTo>
                    <a:pt x="4945" y="6227"/>
                    <a:pt x="5025" y="6106"/>
                    <a:pt x="5103" y="5961"/>
                  </a:cubicBezTo>
                  <a:cubicBezTo>
                    <a:pt x="5177" y="5824"/>
                    <a:pt x="5207" y="5662"/>
                    <a:pt x="5234" y="5509"/>
                  </a:cubicBezTo>
                  <a:cubicBezTo>
                    <a:pt x="5235" y="5504"/>
                    <a:pt x="5236" y="5498"/>
                    <a:pt x="5240" y="5494"/>
                  </a:cubicBezTo>
                  <a:cubicBezTo>
                    <a:pt x="5226" y="5331"/>
                    <a:pt x="5203" y="5165"/>
                    <a:pt x="5162" y="4999"/>
                  </a:cubicBezTo>
                  <a:cubicBezTo>
                    <a:pt x="5134" y="4873"/>
                    <a:pt x="5113" y="4755"/>
                    <a:pt x="5122" y="4643"/>
                  </a:cubicBezTo>
                  <a:cubicBezTo>
                    <a:pt x="5105" y="4632"/>
                    <a:pt x="5090" y="4616"/>
                    <a:pt x="5082" y="4592"/>
                  </a:cubicBezTo>
                  <a:cubicBezTo>
                    <a:pt x="4984" y="4337"/>
                    <a:pt x="4906" y="4078"/>
                    <a:pt x="4802" y="3826"/>
                  </a:cubicBezTo>
                  <a:cubicBezTo>
                    <a:pt x="4698" y="3572"/>
                    <a:pt x="4579" y="3322"/>
                    <a:pt x="4449" y="3081"/>
                  </a:cubicBezTo>
                  <a:cubicBezTo>
                    <a:pt x="3996" y="2244"/>
                    <a:pt x="3380" y="1487"/>
                    <a:pt x="2599" y="936"/>
                  </a:cubicBezTo>
                  <a:cubicBezTo>
                    <a:pt x="1834" y="395"/>
                    <a:pt x="938" y="56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35"/>
            <p:cNvSpPr/>
            <p:nvPr/>
          </p:nvSpPr>
          <p:spPr>
            <a:xfrm>
              <a:off x="3029957" y="335065"/>
              <a:ext cx="21832" cy="39893"/>
            </a:xfrm>
            <a:custGeom>
              <a:rect b="b" l="l" r="r" t="t"/>
              <a:pathLst>
                <a:path extrusionOk="0" h="1005" w="550">
                  <a:moveTo>
                    <a:pt x="174" y="1"/>
                  </a:moveTo>
                  <a:cubicBezTo>
                    <a:pt x="115" y="1"/>
                    <a:pt x="56" y="12"/>
                    <a:pt x="1" y="30"/>
                  </a:cubicBezTo>
                  <a:cubicBezTo>
                    <a:pt x="120" y="294"/>
                    <a:pt x="202" y="578"/>
                    <a:pt x="282" y="854"/>
                  </a:cubicBezTo>
                  <a:cubicBezTo>
                    <a:pt x="297" y="904"/>
                    <a:pt x="310" y="954"/>
                    <a:pt x="325" y="1004"/>
                  </a:cubicBezTo>
                  <a:cubicBezTo>
                    <a:pt x="331" y="865"/>
                    <a:pt x="350" y="725"/>
                    <a:pt x="385" y="592"/>
                  </a:cubicBezTo>
                  <a:cubicBezTo>
                    <a:pt x="419" y="447"/>
                    <a:pt x="477" y="308"/>
                    <a:pt x="550" y="180"/>
                  </a:cubicBezTo>
                  <a:cubicBezTo>
                    <a:pt x="524" y="166"/>
                    <a:pt x="505" y="141"/>
                    <a:pt x="482" y="120"/>
                  </a:cubicBezTo>
                  <a:cubicBezTo>
                    <a:pt x="463" y="100"/>
                    <a:pt x="442" y="85"/>
                    <a:pt x="418" y="70"/>
                  </a:cubicBezTo>
                  <a:cubicBezTo>
                    <a:pt x="371" y="40"/>
                    <a:pt x="316" y="20"/>
                    <a:pt x="261" y="10"/>
                  </a:cubicBezTo>
                  <a:cubicBezTo>
                    <a:pt x="232" y="4"/>
                    <a:pt x="203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35"/>
            <p:cNvSpPr/>
            <p:nvPr/>
          </p:nvSpPr>
          <p:spPr>
            <a:xfrm>
              <a:off x="3002052" y="273935"/>
              <a:ext cx="49341" cy="39457"/>
            </a:xfrm>
            <a:custGeom>
              <a:rect b="b" l="l" r="r" t="t"/>
              <a:pathLst>
                <a:path extrusionOk="0" h="994" w="1243">
                  <a:moveTo>
                    <a:pt x="920" y="1"/>
                  </a:moveTo>
                  <a:cubicBezTo>
                    <a:pt x="838" y="1"/>
                    <a:pt x="755" y="13"/>
                    <a:pt x="676" y="38"/>
                  </a:cubicBezTo>
                  <a:cubicBezTo>
                    <a:pt x="532" y="83"/>
                    <a:pt x="400" y="169"/>
                    <a:pt x="293" y="274"/>
                  </a:cubicBezTo>
                  <a:cubicBezTo>
                    <a:pt x="188" y="378"/>
                    <a:pt x="86" y="509"/>
                    <a:pt x="17" y="640"/>
                  </a:cubicBezTo>
                  <a:cubicBezTo>
                    <a:pt x="16" y="658"/>
                    <a:pt x="17" y="675"/>
                    <a:pt x="16" y="690"/>
                  </a:cubicBezTo>
                  <a:cubicBezTo>
                    <a:pt x="13" y="742"/>
                    <a:pt x="13" y="802"/>
                    <a:pt x="1" y="854"/>
                  </a:cubicBezTo>
                  <a:cubicBezTo>
                    <a:pt x="120" y="872"/>
                    <a:pt x="222" y="922"/>
                    <a:pt x="310" y="993"/>
                  </a:cubicBezTo>
                  <a:cubicBezTo>
                    <a:pt x="315" y="972"/>
                    <a:pt x="322" y="951"/>
                    <a:pt x="326" y="934"/>
                  </a:cubicBezTo>
                  <a:cubicBezTo>
                    <a:pt x="346" y="862"/>
                    <a:pt x="372" y="793"/>
                    <a:pt x="402" y="727"/>
                  </a:cubicBezTo>
                  <a:cubicBezTo>
                    <a:pt x="465" y="590"/>
                    <a:pt x="556" y="463"/>
                    <a:pt x="668" y="361"/>
                  </a:cubicBezTo>
                  <a:cubicBezTo>
                    <a:pt x="823" y="218"/>
                    <a:pt x="1029" y="103"/>
                    <a:pt x="1242" y="71"/>
                  </a:cubicBezTo>
                  <a:cubicBezTo>
                    <a:pt x="1201" y="51"/>
                    <a:pt x="1157" y="34"/>
                    <a:pt x="1112" y="24"/>
                  </a:cubicBezTo>
                  <a:cubicBezTo>
                    <a:pt x="1049" y="8"/>
                    <a:pt x="985" y="1"/>
                    <a:pt x="920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35"/>
            <p:cNvSpPr/>
            <p:nvPr/>
          </p:nvSpPr>
          <p:spPr>
            <a:xfrm>
              <a:off x="2969700" y="314980"/>
              <a:ext cx="74627" cy="129723"/>
            </a:xfrm>
            <a:custGeom>
              <a:rect b="b" l="l" r="r" t="t"/>
              <a:pathLst>
                <a:path extrusionOk="0" h="3268" w="1880">
                  <a:moveTo>
                    <a:pt x="720" y="1"/>
                  </a:moveTo>
                  <a:cubicBezTo>
                    <a:pt x="459" y="1"/>
                    <a:pt x="198" y="156"/>
                    <a:pt x="0" y="317"/>
                  </a:cubicBezTo>
                  <a:lnTo>
                    <a:pt x="16" y="335"/>
                  </a:lnTo>
                  <a:cubicBezTo>
                    <a:pt x="318" y="760"/>
                    <a:pt x="493" y="1272"/>
                    <a:pt x="672" y="1756"/>
                  </a:cubicBezTo>
                  <a:cubicBezTo>
                    <a:pt x="857" y="2257"/>
                    <a:pt x="1037" y="2762"/>
                    <a:pt x="1212" y="3267"/>
                  </a:cubicBezTo>
                  <a:cubicBezTo>
                    <a:pt x="1332" y="3123"/>
                    <a:pt x="1474" y="2993"/>
                    <a:pt x="1618" y="2882"/>
                  </a:cubicBezTo>
                  <a:cubicBezTo>
                    <a:pt x="1701" y="2818"/>
                    <a:pt x="1790" y="2762"/>
                    <a:pt x="1879" y="2710"/>
                  </a:cubicBezTo>
                  <a:cubicBezTo>
                    <a:pt x="1867" y="2657"/>
                    <a:pt x="1859" y="2600"/>
                    <a:pt x="1849" y="2546"/>
                  </a:cubicBezTo>
                  <a:cubicBezTo>
                    <a:pt x="1842" y="2505"/>
                    <a:pt x="1833" y="2463"/>
                    <a:pt x="1828" y="2422"/>
                  </a:cubicBezTo>
                  <a:cubicBezTo>
                    <a:pt x="1759" y="2144"/>
                    <a:pt x="1705" y="1861"/>
                    <a:pt x="1630" y="1584"/>
                  </a:cubicBezTo>
                  <a:cubicBezTo>
                    <a:pt x="1547" y="1273"/>
                    <a:pt x="1464" y="957"/>
                    <a:pt x="1354" y="653"/>
                  </a:cubicBezTo>
                  <a:cubicBezTo>
                    <a:pt x="1263" y="397"/>
                    <a:pt x="1106" y="44"/>
                    <a:pt x="797" y="5"/>
                  </a:cubicBezTo>
                  <a:cubicBezTo>
                    <a:pt x="771" y="2"/>
                    <a:pt x="746" y="1"/>
                    <a:pt x="7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35"/>
            <p:cNvSpPr/>
            <p:nvPr/>
          </p:nvSpPr>
          <p:spPr>
            <a:xfrm>
              <a:off x="2851211" y="413820"/>
              <a:ext cx="183828" cy="232970"/>
            </a:xfrm>
            <a:custGeom>
              <a:rect b="b" l="l" r="r" t="t"/>
              <a:pathLst>
                <a:path extrusionOk="0" h="5869" w="4631">
                  <a:moveTo>
                    <a:pt x="172" y="0"/>
                  </a:moveTo>
                  <a:cubicBezTo>
                    <a:pt x="124" y="0"/>
                    <a:pt x="76" y="2"/>
                    <a:pt x="28" y="4"/>
                  </a:cubicBezTo>
                  <a:cubicBezTo>
                    <a:pt x="17" y="4"/>
                    <a:pt x="8" y="1"/>
                    <a:pt x="1" y="0"/>
                  </a:cubicBezTo>
                  <a:lnTo>
                    <a:pt x="1" y="0"/>
                  </a:lnTo>
                  <a:cubicBezTo>
                    <a:pt x="6" y="203"/>
                    <a:pt x="13" y="407"/>
                    <a:pt x="21" y="610"/>
                  </a:cubicBezTo>
                  <a:cubicBezTo>
                    <a:pt x="736" y="750"/>
                    <a:pt x="1314" y="1346"/>
                    <a:pt x="1405" y="2087"/>
                  </a:cubicBezTo>
                  <a:cubicBezTo>
                    <a:pt x="1490" y="2781"/>
                    <a:pt x="1147" y="3442"/>
                    <a:pt x="578" y="3791"/>
                  </a:cubicBezTo>
                  <a:lnTo>
                    <a:pt x="798" y="3932"/>
                  </a:lnTo>
                  <a:cubicBezTo>
                    <a:pt x="1007" y="3816"/>
                    <a:pt x="1237" y="3736"/>
                    <a:pt x="1464" y="3698"/>
                  </a:cubicBezTo>
                  <a:cubicBezTo>
                    <a:pt x="1554" y="3684"/>
                    <a:pt x="1645" y="3676"/>
                    <a:pt x="1735" y="3676"/>
                  </a:cubicBezTo>
                  <a:cubicBezTo>
                    <a:pt x="1913" y="3676"/>
                    <a:pt x="2089" y="3706"/>
                    <a:pt x="2252" y="3774"/>
                  </a:cubicBezTo>
                  <a:cubicBezTo>
                    <a:pt x="2339" y="3811"/>
                    <a:pt x="2422" y="3856"/>
                    <a:pt x="2500" y="3915"/>
                  </a:cubicBezTo>
                  <a:cubicBezTo>
                    <a:pt x="2522" y="3932"/>
                    <a:pt x="2544" y="3949"/>
                    <a:pt x="2565" y="3968"/>
                  </a:cubicBezTo>
                  <a:cubicBezTo>
                    <a:pt x="2647" y="4038"/>
                    <a:pt x="2718" y="4120"/>
                    <a:pt x="2781" y="4208"/>
                  </a:cubicBezTo>
                  <a:cubicBezTo>
                    <a:pt x="2860" y="4316"/>
                    <a:pt x="2927" y="4433"/>
                    <a:pt x="2986" y="4553"/>
                  </a:cubicBezTo>
                  <a:cubicBezTo>
                    <a:pt x="3009" y="4600"/>
                    <a:pt x="3032" y="4647"/>
                    <a:pt x="3053" y="4694"/>
                  </a:cubicBezTo>
                  <a:cubicBezTo>
                    <a:pt x="3199" y="5006"/>
                    <a:pt x="3325" y="5344"/>
                    <a:pt x="3553" y="5607"/>
                  </a:cubicBezTo>
                  <a:cubicBezTo>
                    <a:pt x="3671" y="5743"/>
                    <a:pt x="3834" y="5869"/>
                    <a:pt x="4018" y="5869"/>
                  </a:cubicBezTo>
                  <a:cubicBezTo>
                    <a:pt x="4026" y="5869"/>
                    <a:pt x="4035" y="5868"/>
                    <a:pt x="4043" y="5868"/>
                  </a:cubicBezTo>
                  <a:cubicBezTo>
                    <a:pt x="4059" y="5867"/>
                    <a:pt x="4074" y="5865"/>
                    <a:pt x="4089" y="5862"/>
                  </a:cubicBezTo>
                  <a:cubicBezTo>
                    <a:pt x="4134" y="5854"/>
                    <a:pt x="4176" y="5841"/>
                    <a:pt x="4214" y="5821"/>
                  </a:cubicBezTo>
                  <a:cubicBezTo>
                    <a:pt x="4338" y="5758"/>
                    <a:pt x="4436" y="5645"/>
                    <a:pt x="4495" y="5524"/>
                  </a:cubicBezTo>
                  <a:cubicBezTo>
                    <a:pt x="4631" y="5254"/>
                    <a:pt x="4603" y="4916"/>
                    <a:pt x="4540" y="4604"/>
                  </a:cubicBezTo>
                  <a:cubicBezTo>
                    <a:pt x="4514" y="4474"/>
                    <a:pt x="4483" y="4348"/>
                    <a:pt x="4455" y="4233"/>
                  </a:cubicBezTo>
                  <a:cubicBezTo>
                    <a:pt x="4453" y="4222"/>
                    <a:pt x="4452" y="4214"/>
                    <a:pt x="4449" y="4203"/>
                  </a:cubicBezTo>
                  <a:lnTo>
                    <a:pt x="4449" y="4202"/>
                  </a:lnTo>
                  <a:cubicBezTo>
                    <a:pt x="4349" y="3802"/>
                    <a:pt x="4207" y="3413"/>
                    <a:pt x="4026" y="3043"/>
                  </a:cubicBezTo>
                  <a:cubicBezTo>
                    <a:pt x="3639" y="2257"/>
                    <a:pt x="3069" y="1593"/>
                    <a:pt x="2417" y="1012"/>
                  </a:cubicBezTo>
                  <a:cubicBezTo>
                    <a:pt x="2406" y="1001"/>
                    <a:pt x="2393" y="991"/>
                    <a:pt x="2381" y="980"/>
                  </a:cubicBezTo>
                  <a:cubicBezTo>
                    <a:pt x="2380" y="980"/>
                    <a:pt x="2380" y="980"/>
                    <a:pt x="2380" y="979"/>
                  </a:cubicBezTo>
                  <a:cubicBezTo>
                    <a:pt x="2320" y="927"/>
                    <a:pt x="2259" y="876"/>
                    <a:pt x="2197" y="825"/>
                  </a:cubicBezTo>
                  <a:cubicBezTo>
                    <a:pt x="1850" y="547"/>
                    <a:pt x="1468" y="308"/>
                    <a:pt x="1053" y="161"/>
                  </a:cubicBezTo>
                  <a:cubicBezTo>
                    <a:pt x="861" y="91"/>
                    <a:pt x="662" y="42"/>
                    <a:pt x="456" y="17"/>
                  </a:cubicBezTo>
                  <a:cubicBezTo>
                    <a:pt x="362" y="6"/>
                    <a:pt x="267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35"/>
            <p:cNvSpPr/>
            <p:nvPr/>
          </p:nvSpPr>
          <p:spPr>
            <a:xfrm>
              <a:off x="2941199" y="758015"/>
              <a:ext cx="90822" cy="106264"/>
            </a:xfrm>
            <a:custGeom>
              <a:rect b="b" l="l" r="r" t="t"/>
              <a:pathLst>
                <a:path extrusionOk="0" h="2677" w="2288">
                  <a:moveTo>
                    <a:pt x="1646" y="1"/>
                  </a:moveTo>
                  <a:cubicBezTo>
                    <a:pt x="1563" y="1"/>
                    <a:pt x="1479" y="56"/>
                    <a:pt x="1458" y="140"/>
                  </a:cubicBezTo>
                  <a:cubicBezTo>
                    <a:pt x="1447" y="182"/>
                    <a:pt x="1412" y="202"/>
                    <a:pt x="1376" y="202"/>
                  </a:cubicBezTo>
                  <a:cubicBezTo>
                    <a:pt x="1346" y="202"/>
                    <a:pt x="1316" y="188"/>
                    <a:pt x="1298" y="161"/>
                  </a:cubicBezTo>
                  <a:cubicBezTo>
                    <a:pt x="1263" y="107"/>
                    <a:pt x="1204" y="77"/>
                    <a:pt x="1143" y="77"/>
                  </a:cubicBezTo>
                  <a:cubicBezTo>
                    <a:pt x="1116" y="77"/>
                    <a:pt x="1089" y="83"/>
                    <a:pt x="1064" y="94"/>
                  </a:cubicBezTo>
                  <a:cubicBezTo>
                    <a:pt x="964" y="139"/>
                    <a:pt x="917" y="247"/>
                    <a:pt x="900" y="348"/>
                  </a:cubicBezTo>
                  <a:cubicBezTo>
                    <a:pt x="891" y="391"/>
                    <a:pt x="852" y="412"/>
                    <a:pt x="813" y="412"/>
                  </a:cubicBezTo>
                  <a:cubicBezTo>
                    <a:pt x="797" y="412"/>
                    <a:pt x="781" y="409"/>
                    <a:pt x="767" y="401"/>
                  </a:cubicBezTo>
                  <a:cubicBezTo>
                    <a:pt x="742" y="388"/>
                    <a:pt x="714" y="382"/>
                    <a:pt x="686" y="382"/>
                  </a:cubicBezTo>
                  <a:cubicBezTo>
                    <a:pt x="643" y="382"/>
                    <a:pt x="600" y="397"/>
                    <a:pt x="565" y="424"/>
                  </a:cubicBezTo>
                  <a:cubicBezTo>
                    <a:pt x="507" y="468"/>
                    <a:pt x="507" y="529"/>
                    <a:pt x="489" y="594"/>
                  </a:cubicBezTo>
                  <a:cubicBezTo>
                    <a:pt x="475" y="645"/>
                    <a:pt x="458" y="698"/>
                    <a:pt x="416" y="733"/>
                  </a:cubicBezTo>
                  <a:cubicBezTo>
                    <a:pt x="362" y="779"/>
                    <a:pt x="276" y="748"/>
                    <a:pt x="240" y="804"/>
                  </a:cubicBezTo>
                  <a:cubicBezTo>
                    <a:pt x="192" y="879"/>
                    <a:pt x="192" y="1019"/>
                    <a:pt x="197" y="1106"/>
                  </a:cubicBezTo>
                  <a:cubicBezTo>
                    <a:pt x="199" y="1139"/>
                    <a:pt x="209" y="1176"/>
                    <a:pt x="201" y="1207"/>
                  </a:cubicBezTo>
                  <a:cubicBezTo>
                    <a:pt x="187" y="1247"/>
                    <a:pt x="154" y="1263"/>
                    <a:pt x="129" y="1291"/>
                  </a:cubicBezTo>
                  <a:cubicBezTo>
                    <a:pt x="1" y="1432"/>
                    <a:pt x="68" y="1622"/>
                    <a:pt x="233" y="1692"/>
                  </a:cubicBezTo>
                  <a:cubicBezTo>
                    <a:pt x="273" y="1708"/>
                    <a:pt x="290" y="1778"/>
                    <a:pt x="264" y="1811"/>
                  </a:cubicBezTo>
                  <a:cubicBezTo>
                    <a:pt x="181" y="1920"/>
                    <a:pt x="208" y="2049"/>
                    <a:pt x="311" y="2133"/>
                  </a:cubicBezTo>
                  <a:cubicBezTo>
                    <a:pt x="393" y="2198"/>
                    <a:pt x="510" y="2198"/>
                    <a:pt x="587" y="2269"/>
                  </a:cubicBezTo>
                  <a:cubicBezTo>
                    <a:pt x="655" y="2330"/>
                    <a:pt x="645" y="2429"/>
                    <a:pt x="721" y="2484"/>
                  </a:cubicBezTo>
                  <a:cubicBezTo>
                    <a:pt x="759" y="2513"/>
                    <a:pt x="799" y="2524"/>
                    <a:pt x="840" y="2524"/>
                  </a:cubicBezTo>
                  <a:cubicBezTo>
                    <a:pt x="886" y="2524"/>
                    <a:pt x="932" y="2509"/>
                    <a:pt x="977" y="2487"/>
                  </a:cubicBezTo>
                  <a:cubicBezTo>
                    <a:pt x="992" y="2480"/>
                    <a:pt x="1009" y="2476"/>
                    <a:pt x="1025" y="2476"/>
                  </a:cubicBezTo>
                  <a:cubicBezTo>
                    <a:pt x="1066" y="2476"/>
                    <a:pt x="1104" y="2500"/>
                    <a:pt x="1117" y="2545"/>
                  </a:cubicBezTo>
                  <a:cubicBezTo>
                    <a:pt x="1129" y="2583"/>
                    <a:pt x="1180" y="2677"/>
                    <a:pt x="1237" y="2677"/>
                  </a:cubicBezTo>
                  <a:cubicBezTo>
                    <a:pt x="1248" y="2677"/>
                    <a:pt x="1260" y="2673"/>
                    <a:pt x="1272" y="2663"/>
                  </a:cubicBezTo>
                  <a:cubicBezTo>
                    <a:pt x="1293" y="2648"/>
                    <a:pt x="1315" y="2640"/>
                    <a:pt x="1336" y="2640"/>
                  </a:cubicBezTo>
                  <a:cubicBezTo>
                    <a:pt x="1348" y="2640"/>
                    <a:pt x="1360" y="2643"/>
                    <a:pt x="1371" y="2648"/>
                  </a:cubicBezTo>
                  <a:cubicBezTo>
                    <a:pt x="1399" y="2617"/>
                    <a:pt x="1432" y="2592"/>
                    <a:pt x="1463" y="2562"/>
                  </a:cubicBezTo>
                  <a:cubicBezTo>
                    <a:pt x="1549" y="2481"/>
                    <a:pt x="1475" y="2382"/>
                    <a:pt x="1447" y="2288"/>
                  </a:cubicBezTo>
                  <a:cubicBezTo>
                    <a:pt x="1377" y="2038"/>
                    <a:pt x="1401" y="1713"/>
                    <a:pt x="1613" y="1535"/>
                  </a:cubicBezTo>
                  <a:cubicBezTo>
                    <a:pt x="1670" y="1487"/>
                    <a:pt x="1736" y="1464"/>
                    <a:pt x="1801" y="1435"/>
                  </a:cubicBezTo>
                  <a:cubicBezTo>
                    <a:pt x="1902" y="1393"/>
                    <a:pt x="1859" y="1326"/>
                    <a:pt x="1852" y="1238"/>
                  </a:cubicBezTo>
                  <a:cubicBezTo>
                    <a:pt x="1842" y="1092"/>
                    <a:pt x="1902" y="942"/>
                    <a:pt x="1999" y="833"/>
                  </a:cubicBezTo>
                  <a:cubicBezTo>
                    <a:pt x="2050" y="780"/>
                    <a:pt x="2112" y="738"/>
                    <a:pt x="2178" y="707"/>
                  </a:cubicBezTo>
                  <a:cubicBezTo>
                    <a:pt x="2210" y="695"/>
                    <a:pt x="2248" y="686"/>
                    <a:pt x="2288" y="674"/>
                  </a:cubicBezTo>
                  <a:cubicBezTo>
                    <a:pt x="2283" y="589"/>
                    <a:pt x="2221" y="470"/>
                    <a:pt x="2184" y="406"/>
                  </a:cubicBezTo>
                  <a:cubicBezTo>
                    <a:pt x="2151" y="348"/>
                    <a:pt x="2093" y="297"/>
                    <a:pt x="2031" y="297"/>
                  </a:cubicBezTo>
                  <a:cubicBezTo>
                    <a:pt x="2006" y="297"/>
                    <a:pt x="1981" y="305"/>
                    <a:pt x="1957" y="323"/>
                  </a:cubicBezTo>
                  <a:cubicBezTo>
                    <a:pt x="1945" y="332"/>
                    <a:pt x="1932" y="335"/>
                    <a:pt x="1919" y="335"/>
                  </a:cubicBezTo>
                  <a:cubicBezTo>
                    <a:pt x="1877" y="335"/>
                    <a:pt x="1831" y="297"/>
                    <a:pt x="1836" y="254"/>
                  </a:cubicBezTo>
                  <a:cubicBezTo>
                    <a:pt x="1846" y="151"/>
                    <a:pt x="1807" y="49"/>
                    <a:pt x="1705" y="11"/>
                  </a:cubicBezTo>
                  <a:cubicBezTo>
                    <a:pt x="1686" y="4"/>
                    <a:pt x="1666" y="1"/>
                    <a:pt x="164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35"/>
            <p:cNvSpPr/>
            <p:nvPr/>
          </p:nvSpPr>
          <p:spPr>
            <a:xfrm>
              <a:off x="2902854" y="321490"/>
              <a:ext cx="109122" cy="149293"/>
            </a:xfrm>
            <a:custGeom>
              <a:rect b="b" l="l" r="r" t="t"/>
              <a:pathLst>
                <a:path extrusionOk="0" h="3761" w="2749">
                  <a:moveTo>
                    <a:pt x="1057" y="0"/>
                  </a:moveTo>
                  <a:cubicBezTo>
                    <a:pt x="853" y="0"/>
                    <a:pt x="629" y="43"/>
                    <a:pt x="452" y="130"/>
                  </a:cubicBezTo>
                  <a:cubicBezTo>
                    <a:pt x="0" y="349"/>
                    <a:pt x="182" y="896"/>
                    <a:pt x="367" y="1232"/>
                  </a:cubicBezTo>
                  <a:cubicBezTo>
                    <a:pt x="475" y="1427"/>
                    <a:pt x="589" y="1620"/>
                    <a:pt x="697" y="1817"/>
                  </a:cubicBezTo>
                  <a:cubicBezTo>
                    <a:pt x="807" y="2022"/>
                    <a:pt x="939" y="2222"/>
                    <a:pt x="1037" y="2434"/>
                  </a:cubicBezTo>
                  <a:cubicBezTo>
                    <a:pt x="1620" y="2779"/>
                    <a:pt x="2136" y="3233"/>
                    <a:pt x="2568" y="3760"/>
                  </a:cubicBezTo>
                  <a:cubicBezTo>
                    <a:pt x="2596" y="3600"/>
                    <a:pt x="2661" y="3447"/>
                    <a:pt x="2749" y="3306"/>
                  </a:cubicBezTo>
                  <a:cubicBezTo>
                    <a:pt x="2733" y="3295"/>
                    <a:pt x="2720" y="3278"/>
                    <a:pt x="2712" y="3254"/>
                  </a:cubicBezTo>
                  <a:cubicBezTo>
                    <a:pt x="2532" y="2732"/>
                    <a:pt x="2348" y="2212"/>
                    <a:pt x="2157" y="1692"/>
                  </a:cubicBezTo>
                  <a:cubicBezTo>
                    <a:pt x="1997" y="1259"/>
                    <a:pt x="1841" y="824"/>
                    <a:pt x="1615" y="420"/>
                  </a:cubicBezTo>
                  <a:cubicBezTo>
                    <a:pt x="1513" y="239"/>
                    <a:pt x="1387" y="20"/>
                    <a:pt x="1157" y="4"/>
                  </a:cubicBezTo>
                  <a:cubicBezTo>
                    <a:pt x="1125" y="1"/>
                    <a:pt x="1091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35"/>
            <p:cNvSpPr/>
            <p:nvPr/>
          </p:nvSpPr>
          <p:spPr>
            <a:xfrm>
              <a:off x="2890588" y="750354"/>
              <a:ext cx="109836" cy="158343"/>
            </a:xfrm>
            <a:custGeom>
              <a:rect b="b" l="l" r="r" t="t"/>
              <a:pathLst>
                <a:path extrusionOk="0" h="3989" w="2767">
                  <a:moveTo>
                    <a:pt x="2096" y="1"/>
                  </a:moveTo>
                  <a:cubicBezTo>
                    <a:pt x="1884" y="139"/>
                    <a:pt x="1674" y="277"/>
                    <a:pt x="1461" y="416"/>
                  </a:cubicBezTo>
                  <a:cubicBezTo>
                    <a:pt x="979" y="733"/>
                    <a:pt x="503" y="1075"/>
                    <a:pt x="0" y="1364"/>
                  </a:cubicBezTo>
                  <a:cubicBezTo>
                    <a:pt x="398" y="1744"/>
                    <a:pt x="796" y="2124"/>
                    <a:pt x="1190" y="2507"/>
                  </a:cubicBezTo>
                  <a:cubicBezTo>
                    <a:pt x="1694" y="2997"/>
                    <a:pt x="2194" y="3488"/>
                    <a:pt x="2689" y="3988"/>
                  </a:cubicBezTo>
                  <a:cubicBezTo>
                    <a:pt x="2658" y="3794"/>
                    <a:pt x="2766" y="3598"/>
                    <a:pt x="2704" y="3411"/>
                  </a:cubicBezTo>
                  <a:cubicBezTo>
                    <a:pt x="2664" y="3296"/>
                    <a:pt x="2594" y="3176"/>
                    <a:pt x="2584" y="3051"/>
                  </a:cubicBezTo>
                  <a:cubicBezTo>
                    <a:pt x="2563" y="3057"/>
                    <a:pt x="2542" y="3060"/>
                    <a:pt x="2521" y="3060"/>
                  </a:cubicBezTo>
                  <a:cubicBezTo>
                    <a:pt x="2489" y="3060"/>
                    <a:pt x="2457" y="3054"/>
                    <a:pt x="2425" y="3041"/>
                  </a:cubicBezTo>
                  <a:cubicBezTo>
                    <a:pt x="2351" y="3009"/>
                    <a:pt x="2306" y="2950"/>
                    <a:pt x="2267" y="2885"/>
                  </a:cubicBezTo>
                  <a:cubicBezTo>
                    <a:pt x="2229" y="2898"/>
                    <a:pt x="2189" y="2905"/>
                    <a:pt x="2148" y="2905"/>
                  </a:cubicBezTo>
                  <a:cubicBezTo>
                    <a:pt x="2098" y="2905"/>
                    <a:pt x="2048" y="2895"/>
                    <a:pt x="2001" y="2877"/>
                  </a:cubicBezTo>
                  <a:cubicBezTo>
                    <a:pt x="1936" y="2853"/>
                    <a:pt x="1877" y="2815"/>
                    <a:pt x="1831" y="2765"/>
                  </a:cubicBezTo>
                  <a:cubicBezTo>
                    <a:pt x="1790" y="2717"/>
                    <a:pt x="1784" y="2653"/>
                    <a:pt x="1749" y="2607"/>
                  </a:cubicBezTo>
                  <a:cubicBezTo>
                    <a:pt x="1710" y="2555"/>
                    <a:pt x="1592" y="2535"/>
                    <a:pt x="1536" y="2497"/>
                  </a:cubicBezTo>
                  <a:cubicBezTo>
                    <a:pt x="1473" y="2452"/>
                    <a:pt x="1416" y="2396"/>
                    <a:pt x="1379" y="2328"/>
                  </a:cubicBezTo>
                  <a:cubicBezTo>
                    <a:pt x="1322" y="2226"/>
                    <a:pt x="1309" y="2101"/>
                    <a:pt x="1349" y="1994"/>
                  </a:cubicBezTo>
                  <a:cubicBezTo>
                    <a:pt x="1127" y="1844"/>
                    <a:pt x="1102" y="1518"/>
                    <a:pt x="1304" y="1336"/>
                  </a:cubicBezTo>
                  <a:cubicBezTo>
                    <a:pt x="1304" y="1191"/>
                    <a:pt x="1311" y="1016"/>
                    <a:pt x="1377" y="893"/>
                  </a:cubicBezTo>
                  <a:cubicBezTo>
                    <a:pt x="1403" y="844"/>
                    <a:pt x="1440" y="805"/>
                    <a:pt x="1496" y="789"/>
                  </a:cubicBezTo>
                  <a:cubicBezTo>
                    <a:pt x="1502" y="787"/>
                    <a:pt x="1510" y="786"/>
                    <a:pt x="1519" y="786"/>
                  </a:cubicBezTo>
                  <a:cubicBezTo>
                    <a:pt x="1532" y="786"/>
                    <a:pt x="1545" y="787"/>
                    <a:pt x="1558" y="787"/>
                  </a:cubicBezTo>
                  <a:cubicBezTo>
                    <a:pt x="1572" y="787"/>
                    <a:pt x="1585" y="786"/>
                    <a:pt x="1592" y="780"/>
                  </a:cubicBezTo>
                  <a:cubicBezTo>
                    <a:pt x="1602" y="770"/>
                    <a:pt x="1607" y="717"/>
                    <a:pt x="1608" y="704"/>
                  </a:cubicBezTo>
                  <a:cubicBezTo>
                    <a:pt x="1641" y="524"/>
                    <a:pt x="1793" y="392"/>
                    <a:pt x="1962" y="392"/>
                  </a:cubicBezTo>
                  <a:cubicBezTo>
                    <a:pt x="1985" y="392"/>
                    <a:pt x="2008" y="395"/>
                    <a:pt x="2031" y="399"/>
                  </a:cubicBezTo>
                  <a:cubicBezTo>
                    <a:pt x="2065" y="306"/>
                    <a:pt x="2122" y="219"/>
                    <a:pt x="2201" y="161"/>
                  </a:cubicBezTo>
                  <a:lnTo>
                    <a:pt x="2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35"/>
            <p:cNvSpPr/>
            <p:nvPr/>
          </p:nvSpPr>
          <p:spPr>
            <a:xfrm>
              <a:off x="2965532" y="274332"/>
              <a:ext cx="30129" cy="36003"/>
            </a:xfrm>
            <a:custGeom>
              <a:rect b="b" l="l" r="r" t="t"/>
              <a:pathLst>
                <a:path extrusionOk="0" h="907" w="759">
                  <a:moveTo>
                    <a:pt x="654" y="1"/>
                  </a:moveTo>
                  <a:cubicBezTo>
                    <a:pt x="642" y="1"/>
                    <a:pt x="628" y="4"/>
                    <a:pt x="613" y="11"/>
                  </a:cubicBezTo>
                  <a:cubicBezTo>
                    <a:pt x="515" y="52"/>
                    <a:pt x="512" y="174"/>
                    <a:pt x="527" y="263"/>
                  </a:cubicBezTo>
                  <a:cubicBezTo>
                    <a:pt x="539" y="318"/>
                    <a:pt x="489" y="365"/>
                    <a:pt x="443" y="365"/>
                  </a:cubicBezTo>
                  <a:cubicBezTo>
                    <a:pt x="420" y="365"/>
                    <a:pt x="397" y="353"/>
                    <a:pt x="383" y="323"/>
                  </a:cubicBezTo>
                  <a:cubicBezTo>
                    <a:pt x="361" y="278"/>
                    <a:pt x="340" y="235"/>
                    <a:pt x="313" y="193"/>
                  </a:cubicBezTo>
                  <a:cubicBezTo>
                    <a:pt x="306" y="183"/>
                    <a:pt x="288" y="167"/>
                    <a:pt x="277" y="155"/>
                  </a:cubicBezTo>
                  <a:cubicBezTo>
                    <a:pt x="277" y="161"/>
                    <a:pt x="277" y="167"/>
                    <a:pt x="276" y="171"/>
                  </a:cubicBezTo>
                  <a:cubicBezTo>
                    <a:pt x="272" y="266"/>
                    <a:pt x="298" y="359"/>
                    <a:pt x="343" y="443"/>
                  </a:cubicBezTo>
                  <a:cubicBezTo>
                    <a:pt x="379" y="508"/>
                    <a:pt x="324" y="576"/>
                    <a:pt x="264" y="576"/>
                  </a:cubicBezTo>
                  <a:cubicBezTo>
                    <a:pt x="243" y="576"/>
                    <a:pt x="222" y="569"/>
                    <a:pt x="204" y="550"/>
                  </a:cubicBezTo>
                  <a:cubicBezTo>
                    <a:pt x="172" y="517"/>
                    <a:pt x="141" y="485"/>
                    <a:pt x="104" y="458"/>
                  </a:cubicBezTo>
                  <a:cubicBezTo>
                    <a:pt x="88" y="444"/>
                    <a:pt x="68" y="429"/>
                    <a:pt x="48" y="422"/>
                  </a:cubicBezTo>
                  <a:cubicBezTo>
                    <a:pt x="45" y="421"/>
                    <a:pt x="42" y="421"/>
                    <a:pt x="41" y="420"/>
                  </a:cubicBezTo>
                  <a:cubicBezTo>
                    <a:pt x="38" y="421"/>
                    <a:pt x="36" y="422"/>
                    <a:pt x="35" y="425"/>
                  </a:cubicBezTo>
                  <a:cubicBezTo>
                    <a:pt x="0" y="485"/>
                    <a:pt x="30" y="547"/>
                    <a:pt x="67" y="599"/>
                  </a:cubicBezTo>
                  <a:cubicBezTo>
                    <a:pt x="166" y="738"/>
                    <a:pt x="324" y="831"/>
                    <a:pt x="474" y="906"/>
                  </a:cubicBezTo>
                  <a:cubicBezTo>
                    <a:pt x="556" y="878"/>
                    <a:pt x="641" y="858"/>
                    <a:pt x="725" y="848"/>
                  </a:cubicBezTo>
                  <a:cubicBezTo>
                    <a:pt x="722" y="807"/>
                    <a:pt x="728" y="766"/>
                    <a:pt x="732" y="722"/>
                  </a:cubicBezTo>
                  <a:cubicBezTo>
                    <a:pt x="739" y="656"/>
                    <a:pt x="746" y="593"/>
                    <a:pt x="750" y="529"/>
                  </a:cubicBezTo>
                  <a:cubicBezTo>
                    <a:pt x="758" y="403"/>
                    <a:pt x="756" y="274"/>
                    <a:pt x="746" y="148"/>
                  </a:cubicBezTo>
                  <a:cubicBezTo>
                    <a:pt x="741" y="83"/>
                    <a:pt x="718" y="1"/>
                    <a:pt x="65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35"/>
            <p:cNvSpPr/>
            <p:nvPr/>
          </p:nvSpPr>
          <p:spPr>
            <a:xfrm>
              <a:off x="2861333" y="564820"/>
              <a:ext cx="113329" cy="77246"/>
            </a:xfrm>
            <a:custGeom>
              <a:rect b="b" l="l" r="r" t="t"/>
              <a:pathLst>
                <a:path extrusionOk="0" h="1946" w="2855">
                  <a:moveTo>
                    <a:pt x="1503" y="1"/>
                  </a:moveTo>
                  <a:cubicBezTo>
                    <a:pt x="1245" y="1"/>
                    <a:pt x="982" y="74"/>
                    <a:pt x="756" y="181"/>
                  </a:cubicBezTo>
                  <a:cubicBezTo>
                    <a:pt x="364" y="367"/>
                    <a:pt x="1" y="675"/>
                    <a:pt x="49" y="1149"/>
                  </a:cubicBezTo>
                  <a:cubicBezTo>
                    <a:pt x="80" y="1464"/>
                    <a:pt x="251" y="1722"/>
                    <a:pt x="460" y="1946"/>
                  </a:cubicBezTo>
                  <a:lnTo>
                    <a:pt x="677" y="1868"/>
                  </a:lnTo>
                  <a:cubicBezTo>
                    <a:pt x="619" y="1804"/>
                    <a:pt x="570" y="1735"/>
                    <a:pt x="529" y="1659"/>
                  </a:cubicBezTo>
                  <a:cubicBezTo>
                    <a:pt x="242" y="1125"/>
                    <a:pt x="507" y="384"/>
                    <a:pt x="1147" y="297"/>
                  </a:cubicBezTo>
                  <a:cubicBezTo>
                    <a:pt x="1186" y="292"/>
                    <a:pt x="1224" y="290"/>
                    <a:pt x="1262" y="290"/>
                  </a:cubicBezTo>
                  <a:cubicBezTo>
                    <a:pt x="1848" y="290"/>
                    <a:pt x="2327" y="887"/>
                    <a:pt x="2610" y="1335"/>
                  </a:cubicBezTo>
                  <a:cubicBezTo>
                    <a:pt x="2629" y="1365"/>
                    <a:pt x="2646" y="1396"/>
                    <a:pt x="2664" y="1427"/>
                  </a:cubicBezTo>
                  <a:lnTo>
                    <a:pt x="2854" y="1336"/>
                  </a:lnTo>
                  <a:cubicBezTo>
                    <a:pt x="2797" y="1211"/>
                    <a:pt x="2743" y="1084"/>
                    <a:pt x="2686" y="957"/>
                  </a:cubicBezTo>
                  <a:cubicBezTo>
                    <a:pt x="2531" y="622"/>
                    <a:pt x="2344" y="279"/>
                    <a:pt x="2000" y="110"/>
                  </a:cubicBezTo>
                  <a:cubicBezTo>
                    <a:pt x="1845" y="33"/>
                    <a:pt x="1675" y="1"/>
                    <a:pt x="15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35"/>
            <p:cNvSpPr/>
            <p:nvPr/>
          </p:nvSpPr>
          <p:spPr>
            <a:xfrm>
              <a:off x="2687231" y="533461"/>
              <a:ext cx="151397" cy="221458"/>
            </a:xfrm>
            <a:custGeom>
              <a:rect b="b" l="l" r="r" t="t"/>
              <a:pathLst>
                <a:path extrusionOk="0" h="5579" w="3814">
                  <a:moveTo>
                    <a:pt x="37" y="0"/>
                  </a:moveTo>
                  <a:cubicBezTo>
                    <a:pt x="12" y="157"/>
                    <a:pt x="0" y="317"/>
                    <a:pt x="3" y="480"/>
                  </a:cubicBezTo>
                  <a:cubicBezTo>
                    <a:pt x="12" y="794"/>
                    <a:pt x="66" y="1105"/>
                    <a:pt x="156" y="1405"/>
                  </a:cubicBezTo>
                  <a:cubicBezTo>
                    <a:pt x="197" y="1544"/>
                    <a:pt x="248" y="1679"/>
                    <a:pt x="301" y="1816"/>
                  </a:cubicBezTo>
                  <a:cubicBezTo>
                    <a:pt x="351" y="1942"/>
                    <a:pt x="423" y="2087"/>
                    <a:pt x="433" y="2225"/>
                  </a:cubicBezTo>
                  <a:cubicBezTo>
                    <a:pt x="922" y="2730"/>
                    <a:pt x="1408" y="3238"/>
                    <a:pt x="1908" y="3733"/>
                  </a:cubicBezTo>
                  <a:cubicBezTo>
                    <a:pt x="2537" y="4354"/>
                    <a:pt x="3173" y="4968"/>
                    <a:pt x="3814" y="5578"/>
                  </a:cubicBezTo>
                  <a:cubicBezTo>
                    <a:pt x="3775" y="5248"/>
                    <a:pt x="3735" y="4917"/>
                    <a:pt x="3692" y="4587"/>
                  </a:cubicBezTo>
                  <a:cubicBezTo>
                    <a:pt x="3399" y="4443"/>
                    <a:pt x="3117" y="4280"/>
                    <a:pt x="2849" y="4098"/>
                  </a:cubicBezTo>
                  <a:cubicBezTo>
                    <a:pt x="2310" y="3736"/>
                    <a:pt x="1820" y="3303"/>
                    <a:pt x="1394" y="2813"/>
                  </a:cubicBezTo>
                  <a:cubicBezTo>
                    <a:pt x="956" y="2312"/>
                    <a:pt x="570" y="1752"/>
                    <a:pt x="309" y="1137"/>
                  </a:cubicBezTo>
                  <a:cubicBezTo>
                    <a:pt x="177" y="823"/>
                    <a:pt x="81" y="499"/>
                    <a:pt x="47" y="158"/>
                  </a:cubicBezTo>
                  <a:cubicBezTo>
                    <a:pt x="42" y="106"/>
                    <a:pt x="38" y="52"/>
                    <a:pt x="3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35"/>
            <p:cNvSpPr/>
            <p:nvPr/>
          </p:nvSpPr>
          <p:spPr>
            <a:xfrm>
              <a:off x="2833666" y="695932"/>
              <a:ext cx="114560" cy="93045"/>
            </a:xfrm>
            <a:custGeom>
              <a:rect b="b" l="l" r="r" t="t"/>
              <a:pathLst>
                <a:path extrusionOk="0" h="2344" w="2886">
                  <a:moveTo>
                    <a:pt x="2851" y="0"/>
                  </a:moveTo>
                  <a:cubicBezTo>
                    <a:pt x="2821" y="80"/>
                    <a:pt x="2784" y="157"/>
                    <a:pt x="2735" y="228"/>
                  </a:cubicBezTo>
                  <a:cubicBezTo>
                    <a:pt x="2430" y="676"/>
                    <a:pt x="1881" y="898"/>
                    <a:pt x="1347" y="898"/>
                  </a:cubicBezTo>
                  <a:cubicBezTo>
                    <a:pt x="1229" y="898"/>
                    <a:pt x="1111" y="887"/>
                    <a:pt x="998" y="865"/>
                  </a:cubicBezTo>
                  <a:cubicBezTo>
                    <a:pt x="650" y="799"/>
                    <a:pt x="318" y="650"/>
                    <a:pt x="3" y="494"/>
                  </a:cubicBezTo>
                  <a:lnTo>
                    <a:pt x="1" y="492"/>
                  </a:lnTo>
                  <a:lnTo>
                    <a:pt x="1" y="492"/>
                  </a:lnTo>
                  <a:cubicBezTo>
                    <a:pt x="45" y="823"/>
                    <a:pt x="84" y="1153"/>
                    <a:pt x="124" y="1484"/>
                  </a:cubicBezTo>
                  <a:cubicBezTo>
                    <a:pt x="423" y="1770"/>
                    <a:pt x="724" y="2057"/>
                    <a:pt x="1024" y="2343"/>
                  </a:cubicBezTo>
                  <a:cubicBezTo>
                    <a:pt x="1631" y="1919"/>
                    <a:pt x="2243" y="1505"/>
                    <a:pt x="2859" y="1094"/>
                  </a:cubicBezTo>
                  <a:cubicBezTo>
                    <a:pt x="2857" y="1089"/>
                    <a:pt x="2854" y="1085"/>
                    <a:pt x="2852" y="1082"/>
                  </a:cubicBezTo>
                  <a:cubicBezTo>
                    <a:pt x="2817" y="996"/>
                    <a:pt x="2851" y="886"/>
                    <a:pt x="2859" y="797"/>
                  </a:cubicBezTo>
                  <a:cubicBezTo>
                    <a:pt x="2869" y="697"/>
                    <a:pt x="2877" y="598"/>
                    <a:pt x="2880" y="497"/>
                  </a:cubicBezTo>
                  <a:cubicBezTo>
                    <a:pt x="2886" y="332"/>
                    <a:pt x="2880" y="164"/>
                    <a:pt x="28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35"/>
            <p:cNvSpPr/>
            <p:nvPr/>
          </p:nvSpPr>
          <p:spPr>
            <a:xfrm>
              <a:off x="2900234" y="286121"/>
              <a:ext cx="36916" cy="36162"/>
            </a:xfrm>
            <a:custGeom>
              <a:rect b="b" l="l" r="r" t="t"/>
              <a:pathLst>
                <a:path extrusionOk="0" h="911" w="930">
                  <a:moveTo>
                    <a:pt x="759" y="1"/>
                  </a:moveTo>
                  <a:cubicBezTo>
                    <a:pt x="744" y="1"/>
                    <a:pt x="728" y="6"/>
                    <a:pt x="712" y="19"/>
                  </a:cubicBezTo>
                  <a:cubicBezTo>
                    <a:pt x="633" y="81"/>
                    <a:pt x="659" y="198"/>
                    <a:pt x="671" y="284"/>
                  </a:cubicBezTo>
                  <a:cubicBezTo>
                    <a:pt x="680" y="340"/>
                    <a:pt x="641" y="375"/>
                    <a:pt x="600" y="375"/>
                  </a:cubicBezTo>
                  <a:cubicBezTo>
                    <a:pt x="573" y="375"/>
                    <a:pt x="545" y="359"/>
                    <a:pt x="531" y="323"/>
                  </a:cubicBezTo>
                  <a:cubicBezTo>
                    <a:pt x="513" y="276"/>
                    <a:pt x="490" y="232"/>
                    <a:pt x="454" y="196"/>
                  </a:cubicBezTo>
                  <a:cubicBezTo>
                    <a:pt x="440" y="179"/>
                    <a:pt x="397" y="139"/>
                    <a:pt x="365" y="139"/>
                  </a:cubicBezTo>
                  <a:cubicBezTo>
                    <a:pt x="360" y="139"/>
                    <a:pt x="354" y="141"/>
                    <a:pt x="350" y="144"/>
                  </a:cubicBezTo>
                  <a:cubicBezTo>
                    <a:pt x="318" y="162"/>
                    <a:pt x="341" y="253"/>
                    <a:pt x="348" y="283"/>
                  </a:cubicBezTo>
                  <a:cubicBezTo>
                    <a:pt x="359" y="339"/>
                    <a:pt x="381" y="393"/>
                    <a:pt x="394" y="448"/>
                  </a:cubicBezTo>
                  <a:cubicBezTo>
                    <a:pt x="405" y="494"/>
                    <a:pt x="368" y="534"/>
                    <a:pt x="328" y="534"/>
                  </a:cubicBezTo>
                  <a:cubicBezTo>
                    <a:pt x="312" y="534"/>
                    <a:pt x="296" y="528"/>
                    <a:pt x="282" y="514"/>
                  </a:cubicBezTo>
                  <a:cubicBezTo>
                    <a:pt x="247" y="478"/>
                    <a:pt x="175" y="431"/>
                    <a:pt x="114" y="431"/>
                  </a:cubicBezTo>
                  <a:cubicBezTo>
                    <a:pt x="94" y="431"/>
                    <a:pt x="74" y="436"/>
                    <a:pt x="58" y="448"/>
                  </a:cubicBezTo>
                  <a:cubicBezTo>
                    <a:pt x="1" y="493"/>
                    <a:pt x="41" y="589"/>
                    <a:pt x="76" y="633"/>
                  </a:cubicBezTo>
                  <a:cubicBezTo>
                    <a:pt x="181" y="770"/>
                    <a:pt x="367" y="805"/>
                    <a:pt x="510" y="885"/>
                  </a:cubicBezTo>
                  <a:cubicBezTo>
                    <a:pt x="520" y="893"/>
                    <a:pt x="529" y="900"/>
                    <a:pt x="532" y="910"/>
                  </a:cubicBezTo>
                  <a:cubicBezTo>
                    <a:pt x="536" y="909"/>
                    <a:pt x="539" y="908"/>
                    <a:pt x="542" y="906"/>
                  </a:cubicBezTo>
                  <a:cubicBezTo>
                    <a:pt x="667" y="869"/>
                    <a:pt x="794" y="830"/>
                    <a:pt x="920" y="796"/>
                  </a:cubicBezTo>
                  <a:cubicBezTo>
                    <a:pt x="922" y="796"/>
                    <a:pt x="927" y="795"/>
                    <a:pt x="930" y="795"/>
                  </a:cubicBezTo>
                  <a:cubicBezTo>
                    <a:pt x="927" y="790"/>
                    <a:pt x="924" y="785"/>
                    <a:pt x="922" y="776"/>
                  </a:cubicBezTo>
                  <a:cubicBezTo>
                    <a:pt x="896" y="661"/>
                    <a:pt x="907" y="533"/>
                    <a:pt x="905" y="416"/>
                  </a:cubicBezTo>
                  <a:cubicBezTo>
                    <a:pt x="902" y="323"/>
                    <a:pt x="906" y="231"/>
                    <a:pt x="884" y="143"/>
                  </a:cubicBezTo>
                  <a:cubicBezTo>
                    <a:pt x="871" y="89"/>
                    <a:pt x="821" y="1"/>
                    <a:pt x="75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35"/>
            <p:cNvSpPr/>
            <p:nvPr/>
          </p:nvSpPr>
          <p:spPr>
            <a:xfrm>
              <a:off x="2793455" y="638970"/>
              <a:ext cx="150563" cy="84272"/>
            </a:xfrm>
            <a:custGeom>
              <a:rect b="b" l="l" r="r" t="t"/>
              <a:pathLst>
                <a:path extrusionOk="0" h="2123" w="3793">
                  <a:moveTo>
                    <a:pt x="2387" y="1"/>
                  </a:moveTo>
                  <a:lnTo>
                    <a:pt x="2170" y="79"/>
                  </a:lnTo>
                  <a:cubicBezTo>
                    <a:pt x="2267" y="181"/>
                    <a:pt x="2370" y="275"/>
                    <a:pt x="2474" y="363"/>
                  </a:cubicBezTo>
                  <a:cubicBezTo>
                    <a:pt x="2643" y="508"/>
                    <a:pt x="2821" y="644"/>
                    <a:pt x="2979" y="801"/>
                  </a:cubicBezTo>
                  <a:cubicBezTo>
                    <a:pt x="3113" y="935"/>
                    <a:pt x="3227" y="1099"/>
                    <a:pt x="3210" y="1296"/>
                  </a:cubicBezTo>
                  <a:cubicBezTo>
                    <a:pt x="3176" y="1699"/>
                    <a:pt x="2754" y="1811"/>
                    <a:pt x="2408" y="1811"/>
                  </a:cubicBezTo>
                  <a:cubicBezTo>
                    <a:pt x="2363" y="1811"/>
                    <a:pt x="2320" y="1809"/>
                    <a:pt x="2278" y="1806"/>
                  </a:cubicBezTo>
                  <a:cubicBezTo>
                    <a:pt x="1501" y="1744"/>
                    <a:pt x="737" y="1382"/>
                    <a:pt x="110" y="922"/>
                  </a:cubicBezTo>
                  <a:lnTo>
                    <a:pt x="1" y="1075"/>
                  </a:lnTo>
                  <a:cubicBezTo>
                    <a:pt x="242" y="1253"/>
                    <a:pt x="496" y="1415"/>
                    <a:pt x="759" y="1562"/>
                  </a:cubicBezTo>
                  <a:cubicBezTo>
                    <a:pt x="1238" y="1829"/>
                    <a:pt x="1801" y="2123"/>
                    <a:pt x="2367" y="2123"/>
                  </a:cubicBezTo>
                  <a:cubicBezTo>
                    <a:pt x="2467" y="2123"/>
                    <a:pt x="2568" y="2113"/>
                    <a:pt x="2668" y="2093"/>
                  </a:cubicBezTo>
                  <a:cubicBezTo>
                    <a:pt x="2977" y="2031"/>
                    <a:pt x="3287" y="1880"/>
                    <a:pt x="3495" y="1637"/>
                  </a:cubicBezTo>
                  <a:cubicBezTo>
                    <a:pt x="3679" y="1418"/>
                    <a:pt x="3793" y="1088"/>
                    <a:pt x="3578" y="852"/>
                  </a:cubicBezTo>
                  <a:cubicBezTo>
                    <a:pt x="3380" y="633"/>
                    <a:pt x="3066" y="514"/>
                    <a:pt x="2821" y="359"/>
                  </a:cubicBezTo>
                  <a:cubicBezTo>
                    <a:pt x="2664" y="258"/>
                    <a:pt x="2511" y="142"/>
                    <a:pt x="2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35"/>
            <p:cNvSpPr/>
            <p:nvPr/>
          </p:nvSpPr>
          <p:spPr>
            <a:xfrm>
              <a:off x="2870225" y="351777"/>
              <a:ext cx="63234" cy="60455"/>
            </a:xfrm>
            <a:custGeom>
              <a:rect b="b" l="l" r="r" t="t"/>
              <a:pathLst>
                <a:path extrusionOk="0" h="1523" w="1593">
                  <a:moveTo>
                    <a:pt x="777" y="1"/>
                  </a:moveTo>
                  <a:cubicBezTo>
                    <a:pt x="761" y="18"/>
                    <a:pt x="740" y="28"/>
                    <a:pt x="715" y="31"/>
                  </a:cubicBezTo>
                  <a:cubicBezTo>
                    <a:pt x="652" y="36"/>
                    <a:pt x="594" y="31"/>
                    <a:pt x="545" y="80"/>
                  </a:cubicBezTo>
                  <a:cubicBezTo>
                    <a:pt x="498" y="126"/>
                    <a:pt x="502" y="184"/>
                    <a:pt x="512" y="244"/>
                  </a:cubicBezTo>
                  <a:cubicBezTo>
                    <a:pt x="519" y="287"/>
                    <a:pt x="507" y="333"/>
                    <a:pt x="465" y="358"/>
                  </a:cubicBezTo>
                  <a:cubicBezTo>
                    <a:pt x="451" y="367"/>
                    <a:pt x="432" y="371"/>
                    <a:pt x="413" y="371"/>
                  </a:cubicBezTo>
                  <a:cubicBezTo>
                    <a:pt x="387" y="371"/>
                    <a:pt x="359" y="362"/>
                    <a:pt x="343" y="343"/>
                  </a:cubicBezTo>
                  <a:cubicBezTo>
                    <a:pt x="332" y="329"/>
                    <a:pt x="316" y="321"/>
                    <a:pt x="299" y="321"/>
                  </a:cubicBezTo>
                  <a:cubicBezTo>
                    <a:pt x="288" y="321"/>
                    <a:pt x="276" y="325"/>
                    <a:pt x="265" y="335"/>
                  </a:cubicBezTo>
                  <a:cubicBezTo>
                    <a:pt x="234" y="369"/>
                    <a:pt x="261" y="428"/>
                    <a:pt x="278" y="462"/>
                  </a:cubicBezTo>
                  <a:cubicBezTo>
                    <a:pt x="305" y="516"/>
                    <a:pt x="272" y="587"/>
                    <a:pt x="206" y="587"/>
                  </a:cubicBezTo>
                  <a:cubicBezTo>
                    <a:pt x="206" y="587"/>
                    <a:pt x="205" y="587"/>
                    <a:pt x="205" y="587"/>
                  </a:cubicBezTo>
                  <a:cubicBezTo>
                    <a:pt x="197" y="587"/>
                    <a:pt x="189" y="587"/>
                    <a:pt x="181" y="587"/>
                  </a:cubicBezTo>
                  <a:cubicBezTo>
                    <a:pt x="138" y="587"/>
                    <a:pt x="90" y="592"/>
                    <a:pt x="56" y="614"/>
                  </a:cubicBezTo>
                  <a:cubicBezTo>
                    <a:pt x="14" y="641"/>
                    <a:pt x="5" y="693"/>
                    <a:pt x="4" y="739"/>
                  </a:cubicBezTo>
                  <a:cubicBezTo>
                    <a:pt x="1" y="831"/>
                    <a:pt x="23" y="928"/>
                    <a:pt x="53" y="1017"/>
                  </a:cubicBezTo>
                  <a:cubicBezTo>
                    <a:pt x="408" y="1068"/>
                    <a:pt x="757" y="1162"/>
                    <a:pt x="1094" y="1296"/>
                  </a:cubicBezTo>
                  <a:cubicBezTo>
                    <a:pt x="1265" y="1361"/>
                    <a:pt x="1432" y="1438"/>
                    <a:pt x="1593" y="1523"/>
                  </a:cubicBezTo>
                  <a:cubicBezTo>
                    <a:pt x="1479" y="1353"/>
                    <a:pt x="1374" y="1173"/>
                    <a:pt x="1264" y="1004"/>
                  </a:cubicBezTo>
                  <a:cubicBezTo>
                    <a:pt x="1110" y="767"/>
                    <a:pt x="942" y="528"/>
                    <a:pt x="843" y="263"/>
                  </a:cubicBezTo>
                  <a:cubicBezTo>
                    <a:pt x="811" y="179"/>
                    <a:pt x="787" y="91"/>
                    <a:pt x="77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35"/>
            <p:cNvSpPr/>
            <p:nvPr/>
          </p:nvSpPr>
          <p:spPr>
            <a:xfrm>
              <a:off x="2715216" y="499998"/>
              <a:ext cx="202444" cy="204310"/>
            </a:xfrm>
            <a:custGeom>
              <a:rect b="b" l="l" r="r" t="t"/>
              <a:pathLst>
                <a:path extrusionOk="0" h="5147" w="5100">
                  <a:moveTo>
                    <a:pt x="88" y="1"/>
                  </a:moveTo>
                  <a:cubicBezTo>
                    <a:pt x="46" y="184"/>
                    <a:pt x="15" y="372"/>
                    <a:pt x="6" y="560"/>
                  </a:cubicBezTo>
                  <a:cubicBezTo>
                    <a:pt x="0" y="708"/>
                    <a:pt x="5" y="855"/>
                    <a:pt x="21" y="997"/>
                  </a:cubicBezTo>
                  <a:cubicBezTo>
                    <a:pt x="29" y="1070"/>
                    <a:pt x="40" y="1141"/>
                    <a:pt x="52" y="1211"/>
                  </a:cubicBezTo>
                  <a:lnTo>
                    <a:pt x="52" y="1213"/>
                  </a:lnTo>
                  <a:cubicBezTo>
                    <a:pt x="170" y="1860"/>
                    <a:pt x="488" y="2464"/>
                    <a:pt x="871" y="2998"/>
                  </a:cubicBezTo>
                  <a:cubicBezTo>
                    <a:pt x="1326" y="3630"/>
                    <a:pt x="1902" y="4183"/>
                    <a:pt x="2576" y="4579"/>
                  </a:cubicBezTo>
                  <a:cubicBezTo>
                    <a:pt x="2916" y="4780"/>
                    <a:pt x="3281" y="4935"/>
                    <a:pt x="3664" y="5039"/>
                  </a:cubicBezTo>
                  <a:cubicBezTo>
                    <a:pt x="3754" y="5063"/>
                    <a:pt x="3846" y="5085"/>
                    <a:pt x="3938" y="5103"/>
                  </a:cubicBezTo>
                  <a:cubicBezTo>
                    <a:pt x="4083" y="5130"/>
                    <a:pt x="4230" y="5145"/>
                    <a:pt x="4377" y="5146"/>
                  </a:cubicBezTo>
                  <a:cubicBezTo>
                    <a:pt x="4442" y="5146"/>
                    <a:pt x="4509" y="5144"/>
                    <a:pt x="4575" y="5134"/>
                  </a:cubicBezTo>
                  <a:lnTo>
                    <a:pt x="4576" y="5134"/>
                  </a:lnTo>
                  <a:cubicBezTo>
                    <a:pt x="4665" y="5119"/>
                    <a:pt x="4752" y="5093"/>
                    <a:pt x="4826" y="5046"/>
                  </a:cubicBezTo>
                  <a:cubicBezTo>
                    <a:pt x="4878" y="5015"/>
                    <a:pt x="4924" y="4974"/>
                    <a:pt x="4959" y="4920"/>
                  </a:cubicBezTo>
                  <a:cubicBezTo>
                    <a:pt x="4963" y="4915"/>
                    <a:pt x="4966" y="4910"/>
                    <a:pt x="4969" y="4905"/>
                  </a:cubicBezTo>
                  <a:cubicBezTo>
                    <a:pt x="5099" y="4696"/>
                    <a:pt x="4929" y="4508"/>
                    <a:pt x="4779" y="4371"/>
                  </a:cubicBezTo>
                  <a:cubicBezTo>
                    <a:pt x="4623" y="4228"/>
                    <a:pt x="4457" y="4097"/>
                    <a:pt x="4296" y="3957"/>
                  </a:cubicBezTo>
                  <a:cubicBezTo>
                    <a:pt x="3998" y="3698"/>
                    <a:pt x="3722" y="3399"/>
                    <a:pt x="3615" y="3009"/>
                  </a:cubicBezTo>
                  <a:cubicBezTo>
                    <a:pt x="3568" y="2842"/>
                    <a:pt x="3562" y="2672"/>
                    <a:pt x="3596" y="2512"/>
                  </a:cubicBezTo>
                  <a:cubicBezTo>
                    <a:pt x="3610" y="2438"/>
                    <a:pt x="3635" y="2366"/>
                    <a:pt x="3669" y="2297"/>
                  </a:cubicBezTo>
                  <a:cubicBezTo>
                    <a:pt x="3718" y="2192"/>
                    <a:pt x="3791" y="2094"/>
                    <a:pt x="3884" y="2006"/>
                  </a:cubicBezTo>
                  <a:cubicBezTo>
                    <a:pt x="3951" y="1943"/>
                    <a:pt x="4026" y="1886"/>
                    <a:pt x="4107" y="1834"/>
                  </a:cubicBezTo>
                  <a:cubicBezTo>
                    <a:pt x="4145" y="1807"/>
                    <a:pt x="4185" y="1783"/>
                    <a:pt x="4224" y="1761"/>
                  </a:cubicBezTo>
                  <a:lnTo>
                    <a:pt x="4004" y="1620"/>
                  </a:lnTo>
                  <a:cubicBezTo>
                    <a:pt x="3990" y="1627"/>
                    <a:pt x="3977" y="1636"/>
                    <a:pt x="3964" y="1642"/>
                  </a:cubicBezTo>
                  <a:cubicBezTo>
                    <a:pt x="3805" y="1736"/>
                    <a:pt x="3625" y="1803"/>
                    <a:pt x="3436" y="1843"/>
                  </a:cubicBezTo>
                  <a:cubicBezTo>
                    <a:pt x="3416" y="1846"/>
                    <a:pt x="3396" y="1850"/>
                    <a:pt x="3376" y="1853"/>
                  </a:cubicBezTo>
                  <a:cubicBezTo>
                    <a:pt x="3307" y="1866"/>
                    <a:pt x="3235" y="1874"/>
                    <a:pt x="3164" y="1876"/>
                  </a:cubicBezTo>
                  <a:cubicBezTo>
                    <a:pt x="3123" y="1879"/>
                    <a:pt x="3082" y="1880"/>
                    <a:pt x="3041" y="1880"/>
                  </a:cubicBezTo>
                  <a:cubicBezTo>
                    <a:pt x="2683" y="1880"/>
                    <a:pt x="2324" y="1782"/>
                    <a:pt x="2025" y="1588"/>
                  </a:cubicBezTo>
                  <a:cubicBezTo>
                    <a:pt x="1827" y="1458"/>
                    <a:pt x="1660" y="1284"/>
                    <a:pt x="1535" y="1085"/>
                  </a:cubicBezTo>
                  <a:cubicBezTo>
                    <a:pt x="1443" y="939"/>
                    <a:pt x="1371" y="778"/>
                    <a:pt x="1327" y="611"/>
                  </a:cubicBezTo>
                  <a:cubicBezTo>
                    <a:pt x="1304" y="525"/>
                    <a:pt x="1288" y="438"/>
                    <a:pt x="1280" y="351"/>
                  </a:cubicBezTo>
                  <a:cubicBezTo>
                    <a:pt x="1278" y="340"/>
                    <a:pt x="1278" y="331"/>
                    <a:pt x="1277" y="320"/>
                  </a:cubicBezTo>
                  <a:cubicBezTo>
                    <a:pt x="1273" y="299"/>
                    <a:pt x="1271" y="277"/>
                    <a:pt x="1267" y="256"/>
                  </a:cubicBezTo>
                  <a:cubicBezTo>
                    <a:pt x="1256" y="253"/>
                    <a:pt x="1246" y="251"/>
                    <a:pt x="1235" y="246"/>
                  </a:cubicBezTo>
                  <a:cubicBezTo>
                    <a:pt x="1145" y="222"/>
                    <a:pt x="1054" y="183"/>
                    <a:pt x="964" y="156"/>
                  </a:cubicBezTo>
                  <a:cubicBezTo>
                    <a:pt x="961" y="155"/>
                    <a:pt x="957" y="155"/>
                    <a:pt x="954" y="153"/>
                  </a:cubicBezTo>
                  <a:cubicBezTo>
                    <a:pt x="858" y="125"/>
                    <a:pt x="760" y="101"/>
                    <a:pt x="663" y="80"/>
                  </a:cubicBezTo>
                  <a:cubicBezTo>
                    <a:pt x="473" y="39"/>
                    <a:pt x="280" y="28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35"/>
            <p:cNvSpPr/>
            <p:nvPr/>
          </p:nvSpPr>
          <p:spPr>
            <a:xfrm>
              <a:off x="2819415" y="298109"/>
              <a:ext cx="95943" cy="93283"/>
            </a:xfrm>
            <a:custGeom>
              <a:rect b="b" l="l" r="r" t="t"/>
              <a:pathLst>
                <a:path extrusionOk="0" h="2350" w="2417">
                  <a:moveTo>
                    <a:pt x="1616" y="0"/>
                  </a:moveTo>
                  <a:cubicBezTo>
                    <a:pt x="1558" y="0"/>
                    <a:pt x="1503" y="31"/>
                    <a:pt x="1494" y="97"/>
                  </a:cubicBezTo>
                  <a:cubicBezTo>
                    <a:pt x="1488" y="141"/>
                    <a:pt x="1443" y="166"/>
                    <a:pt x="1400" y="166"/>
                  </a:cubicBezTo>
                  <a:cubicBezTo>
                    <a:pt x="1375" y="166"/>
                    <a:pt x="1351" y="158"/>
                    <a:pt x="1335" y="139"/>
                  </a:cubicBezTo>
                  <a:cubicBezTo>
                    <a:pt x="1304" y="101"/>
                    <a:pt x="1269" y="85"/>
                    <a:pt x="1238" y="85"/>
                  </a:cubicBezTo>
                  <a:cubicBezTo>
                    <a:pt x="1178" y="85"/>
                    <a:pt x="1130" y="144"/>
                    <a:pt x="1141" y="230"/>
                  </a:cubicBezTo>
                  <a:cubicBezTo>
                    <a:pt x="1148" y="286"/>
                    <a:pt x="1092" y="329"/>
                    <a:pt x="1039" y="329"/>
                  </a:cubicBezTo>
                  <a:cubicBezTo>
                    <a:pt x="1023" y="329"/>
                    <a:pt x="1008" y="325"/>
                    <a:pt x="994" y="316"/>
                  </a:cubicBezTo>
                  <a:cubicBezTo>
                    <a:pt x="964" y="294"/>
                    <a:pt x="935" y="285"/>
                    <a:pt x="907" y="285"/>
                  </a:cubicBezTo>
                  <a:cubicBezTo>
                    <a:pt x="781" y="285"/>
                    <a:pt x="689" y="481"/>
                    <a:pt x="644" y="582"/>
                  </a:cubicBezTo>
                  <a:cubicBezTo>
                    <a:pt x="631" y="613"/>
                    <a:pt x="596" y="629"/>
                    <a:pt x="563" y="629"/>
                  </a:cubicBezTo>
                  <a:cubicBezTo>
                    <a:pt x="545" y="629"/>
                    <a:pt x="528" y="624"/>
                    <a:pt x="514" y="616"/>
                  </a:cubicBezTo>
                  <a:cubicBezTo>
                    <a:pt x="493" y="603"/>
                    <a:pt x="472" y="597"/>
                    <a:pt x="450" y="597"/>
                  </a:cubicBezTo>
                  <a:cubicBezTo>
                    <a:pt x="394" y="597"/>
                    <a:pt x="340" y="638"/>
                    <a:pt x="311" y="692"/>
                  </a:cubicBezTo>
                  <a:cubicBezTo>
                    <a:pt x="267" y="772"/>
                    <a:pt x="269" y="870"/>
                    <a:pt x="275" y="958"/>
                  </a:cubicBezTo>
                  <a:cubicBezTo>
                    <a:pt x="277" y="999"/>
                    <a:pt x="241" y="1046"/>
                    <a:pt x="202" y="1053"/>
                  </a:cubicBezTo>
                  <a:cubicBezTo>
                    <a:pt x="1" y="1093"/>
                    <a:pt x="89" y="1266"/>
                    <a:pt x="59" y="1400"/>
                  </a:cubicBezTo>
                  <a:cubicBezTo>
                    <a:pt x="90" y="1412"/>
                    <a:pt x="124" y="1430"/>
                    <a:pt x="152" y="1451"/>
                  </a:cubicBezTo>
                  <a:cubicBezTo>
                    <a:pt x="250" y="1520"/>
                    <a:pt x="323" y="1639"/>
                    <a:pt x="340" y="1763"/>
                  </a:cubicBezTo>
                  <a:cubicBezTo>
                    <a:pt x="429" y="1733"/>
                    <a:pt x="523" y="1717"/>
                    <a:pt x="617" y="1717"/>
                  </a:cubicBezTo>
                  <a:cubicBezTo>
                    <a:pt x="637" y="1717"/>
                    <a:pt x="657" y="1718"/>
                    <a:pt x="677" y="1720"/>
                  </a:cubicBezTo>
                  <a:cubicBezTo>
                    <a:pt x="719" y="1723"/>
                    <a:pt x="748" y="1753"/>
                    <a:pt x="752" y="1796"/>
                  </a:cubicBezTo>
                  <a:cubicBezTo>
                    <a:pt x="764" y="1973"/>
                    <a:pt x="774" y="2149"/>
                    <a:pt x="782" y="2327"/>
                  </a:cubicBezTo>
                  <a:cubicBezTo>
                    <a:pt x="911" y="2329"/>
                    <a:pt x="1040" y="2337"/>
                    <a:pt x="1167" y="2350"/>
                  </a:cubicBezTo>
                  <a:cubicBezTo>
                    <a:pt x="1121" y="2250"/>
                    <a:pt x="1103" y="2136"/>
                    <a:pt x="1131" y="2029"/>
                  </a:cubicBezTo>
                  <a:cubicBezTo>
                    <a:pt x="1166" y="1900"/>
                    <a:pt x="1265" y="1844"/>
                    <a:pt x="1375" y="1805"/>
                  </a:cubicBezTo>
                  <a:cubicBezTo>
                    <a:pt x="1355" y="1722"/>
                    <a:pt x="1371" y="1629"/>
                    <a:pt x="1434" y="1561"/>
                  </a:cubicBezTo>
                  <a:cubicBezTo>
                    <a:pt x="1479" y="1511"/>
                    <a:pt x="1541" y="1487"/>
                    <a:pt x="1605" y="1485"/>
                  </a:cubicBezTo>
                  <a:cubicBezTo>
                    <a:pt x="1622" y="1423"/>
                    <a:pt x="1656" y="1365"/>
                    <a:pt x="1697" y="1319"/>
                  </a:cubicBezTo>
                  <a:cubicBezTo>
                    <a:pt x="1759" y="1253"/>
                    <a:pt x="1859" y="1197"/>
                    <a:pt x="1954" y="1197"/>
                  </a:cubicBezTo>
                  <a:cubicBezTo>
                    <a:pt x="1976" y="1197"/>
                    <a:pt x="1998" y="1200"/>
                    <a:pt x="2019" y="1206"/>
                  </a:cubicBezTo>
                  <a:cubicBezTo>
                    <a:pt x="2030" y="1209"/>
                    <a:pt x="2041" y="1214"/>
                    <a:pt x="2049" y="1222"/>
                  </a:cubicBezTo>
                  <a:cubicBezTo>
                    <a:pt x="2051" y="1134"/>
                    <a:pt x="2067" y="1049"/>
                    <a:pt x="2101" y="965"/>
                  </a:cubicBezTo>
                  <a:cubicBezTo>
                    <a:pt x="2164" y="807"/>
                    <a:pt x="2279" y="724"/>
                    <a:pt x="2417" y="665"/>
                  </a:cubicBezTo>
                  <a:cubicBezTo>
                    <a:pt x="2214" y="598"/>
                    <a:pt x="1969" y="533"/>
                    <a:pt x="1922" y="297"/>
                  </a:cubicBezTo>
                  <a:cubicBezTo>
                    <a:pt x="1917" y="274"/>
                    <a:pt x="1916" y="249"/>
                    <a:pt x="1922" y="225"/>
                  </a:cubicBezTo>
                  <a:cubicBezTo>
                    <a:pt x="1854" y="152"/>
                    <a:pt x="1779" y="57"/>
                    <a:pt x="1688" y="16"/>
                  </a:cubicBezTo>
                  <a:cubicBezTo>
                    <a:pt x="1665" y="5"/>
                    <a:pt x="1641" y="0"/>
                    <a:pt x="1616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35"/>
            <p:cNvSpPr/>
            <p:nvPr/>
          </p:nvSpPr>
          <p:spPr>
            <a:xfrm>
              <a:off x="2769598" y="445020"/>
              <a:ext cx="136154" cy="121943"/>
            </a:xfrm>
            <a:custGeom>
              <a:rect b="b" l="l" r="r" t="t"/>
              <a:pathLst>
                <a:path extrusionOk="0" h="3072" w="3430">
                  <a:moveTo>
                    <a:pt x="2024" y="408"/>
                  </a:moveTo>
                  <a:cubicBezTo>
                    <a:pt x="2037" y="408"/>
                    <a:pt x="2049" y="409"/>
                    <a:pt x="2066" y="412"/>
                  </a:cubicBezTo>
                  <a:cubicBezTo>
                    <a:pt x="2068" y="413"/>
                    <a:pt x="2071" y="413"/>
                    <a:pt x="2074" y="414"/>
                  </a:cubicBezTo>
                  <a:cubicBezTo>
                    <a:pt x="2085" y="418"/>
                    <a:pt x="2098" y="423"/>
                    <a:pt x="2108" y="427"/>
                  </a:cubicBezTo>
                  <a:cubicBezTo>
                    <a:pt x="2109" y="428"/>
                    <a:pt x="2109" y="428"/>
                    <a:pt x="2110" y="428"/>
                  </a:cubicBezTo>
                  <a:cubicBezTo>
                    <a:pt x="2135" y="444"/>
                    <a:pt x="2151" y="462"/>
                    <a:pt x="2167" y="486"/>
                  </a:cubicBezTo>
                  <a:cubicBezTo>
                    <a:pt x="2183" y="510"/>
                    <a:pt x="2187" y="538"/>
                    <a:pt x="2188" y="564"/>
                  </a:cubicBezTo>
                  <a:cubicBezTo>
                    <a:pt x="2191" y="596"/>
                    <a:pt x="2178" y="634"/>
                    <a:pt x="2163" y="661"/>
                  </a:cubicBezTo>
                  <a:cubicBezTo>
                    <a:pt x="2156" y="674"/>
                    <a:pt x="2145" y="688"/>
                    <a:pt x="2134" y="699"/>
                  </a:cubicBezTo>
                  <a:cubicBezTo>
                    <a:pt x="2122" y="710"/>
                    <a:pt x="2109" y="720"/>
                    <a:pt x="2096" y="726"/>
                  </a:cubicBezTo>
                  <a:cubicBezTo>
                    <a:pt x="2082" y="734"/>
                    <a:pt x="2066" y="741"/>
                    <a:pt x="2051" y="745"/>
                  </a:cubicBezTo>
                  <a:cubicBezTo>
                    <a:pt x="2040" y="746"/>
                    <a:pt x="2025" y="749"/>
                    <a:pt x="2011" y="749"/>
                  </a:cubicBezTo>
                  <a:cubicBezTo>
                    <a:pt x="2009" y="749"/>
                    <a:pt x="2007" y="749"/>
                    <a:pt x="2006" y="749"/>
                  </a:cubicBezTo>
                  <a:cubicBezTo>
                    <a:pt x="1978" y="746"/>
                    <a:pt x="1959" y="742"/>
                    <a:pt x="1936" y="728"/>
                  </a:cubicBezTo>
                  <a:cubicBezTo>
                    <a:pt x="1917" y="716"/>
                    <a:pt x="1896" y="698"/>
                    <a:pt x="1888" y="678"/>
                  </a:cubicBezTo>
                  <a:cubicBezTo>
                    <a:pt x="1874" y="653"/>
                    <a:pt x="1870" y="638"/>
                    <a:pt x="1869" y="611"/>
                  </a:cubicBezTo>
                  <a:cubicBezTo>
                    <a:pt x="1868" y="599"/>
                    <a:pt x="1870" y="585"/>
                    <a:pt x="1873" y="572"/>
                  </a:cubicBezTo>
                  <a:cubicBezTo>
                    <a:pt x="1875" y="564"/>
                    <a:pt x="1880" y="557"/>
                    <a:pt x="1884" y="547"/>
                  </a:cubicBezTo>
                  <a:cubicBezTo>
                    <a:pt x="1883" y="521"/>
                    <a:pt x="1888" y="495"/>
                    <a:pt x="1901" y="474"/>
                  </a:cubicBezTo>
                  <a:cubicBezTo>
                    <a:pt x="1920" y="444"/>
                    <a:pt x="1948" y="421"/>
                    <a:pt x="1983" y="413"/>
                  </a:cubicBezTo>
                  <a:cubicBezTo>
                    <a:pt x="1999" y="409"/>
                    <a:pt x="2011" y="408"/>
                    <a:pt x="2024" y="408"/>
                  </a:cubicBezTo>
                  <a:close/>
                  <a:moveTo>
                    <a:pt x="1010" y="1134"/>
                  </a:moveTo>
                  <a:cubicBezTo>
                    <a:pt x="1023" y="1135"/>
                    <a:pt x="1035" y="1136"/>
                    <a:pt x="1047" y="1139"/>
                  </a:cubicBezTo>
                  <a:cubicBezTo>
                    <a:pt x="1061" y="1140"/>
                    <a:pt x="1077" y="1149"/>
                    <a:pt x="1087" y="1154"/>
                  </a:cubicBezTo>
                  <a:cubicBezTo>
                    <a:pt x="1098" y="1159"/>
                    <a:pt x="1111" y="1171"/>
                    <a:pt x="1119" y="1178"/>
                  </a:cubicBezTo>
                  <a:cubicBezTo>
                    <a:pt x="1130" y="1187"/>
                    <a:pt x="1139" y="1200"/>
                    <a:pt x="1145" y="1211"/>
                  </a:cubicBezTo>
                  <a:cubicBezTo>
                    <a:pt x="1154" y="1221"/>
                    <a:pt x="1158" y="1239"/>
                    <a:pt x="1162" y="1247"/>
                  </a:cubicBezTo>
                  <a:cubicBezTo>
                    <a:pt x="1164" y="1251"/>
                    <a:pt x="1164" y="1254"/>
                    <a:pt x="1165" y="1259"/>
                  </a:cubicBezTo>
                  <a:cubicBezTo>
                    <a:pt x="1166" y="1270"/>
                    <a:pt x="1168" y="1281"/>
                    <a:pt x="1168" y="1293"/>
                  </a:cubicBezTo>
                  <a:lnTo>
                    <a:pt x="1168" y="1298"/>
                  </a:lnTo>
                  <a:cubicBezTo>
                    <a:pt x="1168" y="1313"/>
                    <a:pt x="1167" y="1325"/>
                    <a:pt x="1164" y="1340"/>
                  </a:cubicBezTo>
                  <a:cubicBezTo>
                    <a:pt x="1164" y="1341"/>
                    <a:pt x="1162" y="1344"/>
                    <a:pt x="1162" y="1345"/>
                  </a:cubicBezTo>
                  <a:cubicBezTo>
                    <a:pt x="1161" y="1346"/>
                    <a:pt x="1161" y="1346"/>
                    <a:pt x="1161" y="1348"/>
                  </a:cubicBezTo>
                  <a:cubicBezTo>
                    <a:pt x="1157" y="1355"/>
                    <a:pt x="1152" y="1369"/>
                    <a:pt x="1147" y="1377"/>
                  </a:cubicBezTo>
                  <a:cubicBezTo>
                    <a:pt x="1146" y="1381"/>
                    <a:pt x="1144" y="1385"/>
                    <a:pt x="1141" y="1388"/>
                  </a:cubicBezTo>
                  <a:cubicBezTo>
                    <a:pt x="1135" y="1398"/>
                    <a:pt x="1127" y="1408"/>
                    <a:pt x="1116" y="1418"/>
                  </a:cubicBezTo>
                  <a:cubicBezTo>
                    <a:pt x="1108" y="1427"/>
                    <a:pt x="1097" y="1435"/>
                    <a:pt x="1087" y="1443"/>
                  </a:cubicBezTo>
                  <a:cubicBezTo>
                    <a:pt x="1077" y="1449"/>
                    <a:pt x="1059" y="1455"/>
                    <a:pt x="1052" y="1458"/>
                  </a:cubicBezTo>
                  <a:cubicBezTo>
                    <a:pt x="1038" y="1464"/>
                    <a:pt x="1024" y="1464"/>
                    <a:pt x="1012" y="1465"/>
                  </a:cubicBezTo>
                  <a:cubicBezTo>
                    <a:pt x="1003" y="1464"/>
                    <a:pt x="986" y="1460"/>
                    <a:pt x="977" y="1458"/>
                  </a:cubicBezTo>
                  <a:cubicBezTo>
                    <a:pt x="963" y="1457"/>
                    <a:pt x="952" y="1449"/>
                    <a:pt x="941" y="1446"/>
                  </a:cubicBezTo>
                  <a:lnTo>
                    <a:pt x="933" y="1442"/>
                  </a:lnTo>
                  <a:cubicBezTo>
                    <a:pt x="930" y="1439"/>
                    <a:pt x="927" y="1436"/>
                    <a:pt x="922" y="1432"/>
                  </a:cubicBezTo>
                  <a:cubicBezTo>
                    <a:pt x="921" y="1432"/>
                    <a:pt x="921" y="1431"/>
                    <a:pt x="920" y="1431"/>
                  </a:cubicBezTo>
                  <a:cubicBezTo>
                    <a:pt x="909" y="1426"/>
                    <a:pt x="895" y="1415"/>
                    <a:pt x="888" y="1406"/>
                  </a:cubicBezTo>
                  <a:cubicBezTo>
                    <a:pt x="867" y="1390"/>
                    <a:pt x="853" y="1363"/>
                    <a:pt x="844" y="1337"/>
                  </a:cubicBezTo>
                  <a:cubicBezTo>
                    <a:pt x="841" y="1323"/>
                    <a:pt x="838" y="1307"/>
                    <a:pt x="839" y="1295"/>
                  </a:cubicBezTo>
                  <a:cubicBezTo>
                    <a:pt x="839" y="1281"/>
                    <a:pt x="842" y="1269"/>
                    <a:pt x="844" y="1255"/>
                  </a:cubicBezTo>
                  <a:cubicBezTo>
                    <a:pt x="844" y="1254"/>
                    <a:pt x="846" y="1253"/>
                    <a:pt x="846" y="1251"/>
                  </a:cubicBezTo>
                  <a:cubicBezTo>
                    <a:pt x="850" y="1240"/>
                    <a:pt x="857" y="1224"/>
                    <a:pt x="864" y="1213"/>
                  </a:cubicBezTo>
                  <a:cubicBezTo>
                    <a:pt x="869" y="1204"/>
                    <a:pt x="880" y="1189"/>
                    <a:pt x="890" y="1180"/>
                  </a:cubicBezTo>
                  <a:cubicBezTo>
                    <a:pt x="901" y="1172"/>
                    <a:pt x="911" y="1162"/>
                    <a:pt x="925" y="1155"/>
                  </a:cubicBezTo>
                  <a:cubicBezTo>
                    <a:pt x="935" y="1150"/>
                    <a:pt x="945" y="1145"/>
                    <a:pt x="957" y="1141"/>
                  </a:cubicBezTo>
                  <a:cubicBezTo>
                    <a:pt x="958" y="1140"/>
                    <a:pt x="961" y="1140"/>
                    <a:pt x="962" y="1140"/>
                  </a:cubicBezTo>
                  <a:cubicBezTo>
                    <a:pt x="975" y="1136"/>
                    <a:pt x="992" y="1135"/>
                    <a:pt x="1006" y="1134"/>
                  </a:cubicBezTo>
                  <a:close/>
                  <a:moveTo>
                    <a:pt x="1909" y="1038"/>
                  </a:moveTo>
                  <a:cubicBezTo>
                    <a:pt x="1924" y="1038"/>
                    <a:pt x="1940" y="1040"/>
                    <a:pt x="1955" y="1043"/>
                  </a:cubicBezTo>
                  <a:cubicBezTo>
                    <a:pt x="1984" y="1051"/>
                    <a:pt x="2014" y="1068"/>
                    <a:pt x="2035" y="1090"/>
                  </a:cubicBezTo>
                  <a:cubicBezTo>
                    <a:pt x="2075" y="1135"/>
                    <a:pt x="2092" y="1193"/>
                    <a:pt x="2084" y="1251"/>
                  </a:cubicBezTo>
                  <a:cubicBezTo>
                    <a:pt x="2081" y="1280"/>
                    <a:pt x="2072" y="1304"/>
                    <a:pt x="2058" y="1330"/>
                  </a:cubicBezTo>
                  <a:cubicBezTo>
                    <a:pt x="2054" y="1339"/>
                    <a:pt x="2047" y="1346"/>
                    <a:pt x="2042" y="1354"/>
                  </a:cubicBezTo>
                  <a:cubicBezTo>
                    <a:pt x="2056" y="1371"/>
                    <a:pt x="2065" y="1390"/>
                    <a:pt x="2076" y="1406"/>
                  </a:cubicBezTo>
                  <a:cubicBezTo>
                    <a:pt x="2082" y="1413"/>
                    <a:pt x="2087" y="1418"/>
                    <a:pt x="2092" y="1424"/>
                  </a:cubicBezTo>
                  <a:cubicBezTo>
                    <a:pt x="2117" y="1453"/>
                    <a:pt x="2150" y="1489"/>
                    <a:pt x="2175" y="1505"/>
                  </a:cubicBezTo>
                  <a:cubicBezTo>
                    <a:pt x="2183" y="1512"/>
                    <a:pt x="2192" y="1517"/>
                    <a:pt x="2201" y="1521"/>
                  </a:cubicBezTo>
                  <a:cubicBezTo>
                    <a:pt x="2202" y="1522"/>
                    <a:pt x="2214" y="1527"/>
                    <a:pt x="2218" y="1531"/>
                  </a:cubicBezTo>
                  <a:lnTo>
                    <a:pt x="2219" y="1532"/>
                  </a:lnTo>
                  <a:cubicBezTo>
                    <a:pt x="2226" y="1533"/>
                    <a:pt x="2233" y="1537"/>
                    <a:pt x="2239" y="1539"/>
                  </a:cubicBezTo>
                  <a:cubicBezTo>
                    <a:pt x="2240" y="1541"/>
                    <a:pt x="2254" y="1543"/>
                    <a:pt x="2260" y="1544"/>
                  </a:cubicBezTo>
                  <a:cubicBezTo>
                    <a:pt x="2268" y="1546"/>
                    <a:pt x="2278" y="1546"/>
                    <a:pt x="2287" y="1546"/>
                  </a:cubicBezTo>
                  <a:cubicBezTo>
                    <a:pt x="2291" y="1546"/>
                    <a:pt x="2294" y="1546"/>
                    <a:pt x="2297" y="1544"/>
                  </a:cubicBezTo>
                  <a:cubicBezTo>
                    <a:pt x="2299" y="1544"/>
                    <a:pt x="2299" y="1544"/>
                    <a:pt x="2301" y="1543"/>
                  </a:cubicBezTo>
                  <a:cubicBezTo>
                    <a:pt x="2312" y="1541"/>
                    <a:pt x="2321" y="1538"/>
                    <a:pt x="2330" y="1536"/>
                  </a:cubicBezTo>
                  <a:cubicBezTo>
                    <a:pt x="2333" y="1533"/>
                    <a:pt x="2334" y="1533"/>
                    <a:pt x="2334" y="1533"/>
                  </a:cubicBezTo>
                  <a:cubicBezTo>
                    <a:pt x="2338" y="1532"/>
                    <a:pt x="2341" y="1530"/>
                    <a:pt x="2344" y="1528"/>
                  </a:cubicBezTo>
                  <a:cubicBezTo>
                    <a:pt x="2352" y="1525"/>
                    <a:pt x="2362" y="1518"/>
                    <a:pt x="2369" y="1513"/>
                  </a:cubicBezTo>
                  <a:cubicBezTo>
                    <a:pt x="2370" y="1512"/>
                    <a:pt x="2370" y="1512"/>
                    <a:pt x="2372" y="1512"/>
                  </a:cubicBezTo>
                  <a:cubicBezTo>
                    <a:pt x="2374" y="1507"/>
                    <a:pt x="2378" y="1505"/>
                    <a:pt x="2383" y="1502"/>
                  </a:cubicBezTo>
                  <a:cubicBezTo>
                    <a:pt x="2389" y="1496"/>
                    <a:pt x="2395" y="1489"/>
                    <a:pt x="2403" y="1481"/>
                  </a:cubicBezTo>
                  <a:cubicBezTo>
                    <a:pt x="2404" y="1480"/>
                    <a:pt x="2403" y="1480"/>
                    <a:pt x="2404" y="1480"/>
                  </a:cubicBezTo>
                  <a:cubicBezTo>
                    <a:pt x="2406" y="1478"/>
                    <a:pt x="2410" y="1474"/>
                    <a:pt x="2411" y="1470"/>
                  </a:cubicBezTo>
                  <a:cubicBezTo>
                    <a:pt x="2416" y="1463"/>
                    <a:pt x="2421" y="1453"/>
                    <a:pt x="2426" y="1445"/>
                  </a:cubicBezTo>
                  <a:cubicBezTo>
                    <a:pt x="2426" y="1444"/>
                    <a:pt x="2427" y="1444"/>
                    <a:pt x="2427" y="1443"/>
                  </a:cubicBezTo>
                  <a:cubicBezTo>
                    <a:pt x="2427" y="1442"/>
                    <a:pt x="2429" y="1442"/>
                    <a:pt x="2429" y="1439"/>
                  </a:cubicBezTo>
                  <a:cubicBezTo>
                    <a:pt x="2430" y="1432"/>
                    <a:pt x="2433" y="1426"/>
                    <a:pt x="2435" y="1418"/>
                  </a:cubicBezTo>
                  <a:cubicBezTo>
                    <a:pt x="2435" y="1416"/>
                    <a:pt x="2437" y="1402"/>
                    <a:pt x="2437" y="1397"/>
                  </a:cubicBezTo>
                  <a:cubicBezTo>
                    <a:pt x="2437" y="1395"/>
                    <a:pt x="2436" y="1376"/>
                    <a:pt x="2436" y="1372"/>
                  </a:cubicBezTo>
                  <a:lnTo>
                    <a:pt x="2436" y="1371"/>
                  </a:lnTo>
                  <a:cubicBezTo>
                    <a:pt x="2435" y="1361"/>
                    <a:pt x="2431" y="1350"/>
                    <a:pt x="2429" y="1340"/>
                  </a:cubicBezTo>
                  <a:cubicBezTo>
                    <a:pt x="2422" y="1315"/>
                    <a:pt x="2416" y="1293"/>
                    <a:pt x="2409" y="1270"/>
                  </a:cubicBezTo>
                  <a:cubicBezTo>
                    <a:pt x="2390" y="1214"/>
                    <a:pt x="2378" y="1158"/>
                    <a:pt x="2393" y="1100"/>
                  </a:cubicBezTo>
                  <a:cubicBezTo>
                    <a:pt x="2401" y="1066"/>
                    <a:pt x="2430" y="1049"/>
                    <a:pt x="2459" y="1049"/>
                  </a:cubicBezTo>
                  <a:cubicBezTo>
                    <a:pt x="2483" y="1049"/>
                    <a:pt x="2509" y="1061"/>
                    <a:pt x="2524" y="1084"/>
                  </a:cubicBezTo>
                  <a:cubicBezTo>
                    <a:pt x="2542" y="1111"/>
                    <a:pt x="2550" y="1127"/>
                    <a:pt x="2561" y="1150"/>
                  </a:cubicBezTo>
                  <a:cubicBezTo>
                    <a:pt x="2573" y="1177"/>
                    <a:pt x="2582" y="1205"/>
                    <a:pt x="2593" y="1235"/>
                  </a:cubicBezTo>
                  <a:cubicBezTo>
                    <a:pt x="2612" y="1287"/>
                    <a:pt x="2625" y="1343"/>
                    <a:pt x="2622" y="1398"/>
                  </a:cubicBezTo>
                  <a:cubicBezTo>
                    <a:pt x="2613" y="1563"/>
                    <a:pt x="2469" y="1700"/>
                    <a:pt x="2306" y="1700"/>
                  </a:cubicBezTo>
                  <a:cubicBezTo>
                    <a:pt x="2293" y="1700"/>
                    <a:pt x="2279" y="1699"/>
                    <a:pt x="2266" y="1697"/>
                  </a:cubicBezTo>
                  <a:cubicBezTo>
                    <a:pt x="2239" y="1693"/>
                    <a:pt x="2213" y="1683"/>
                    <a:pt x="2188" y="1673"/>
                  </a:cubicBezTo>
                  <a:lnTo>
                    <a:pt x="2188" y="1673"/>
                  </a:lnTo>
                  <a:cubicBezTo>
                    <a:pt x="2196" y="1725"/>
                    <a:pt x="2196" y="1779"/>
                    <a:pt x="2183" y="1829"/>
                  </a:cubicBezTo>
                  <a:cubicBezTo>
                    <a:pt x="2159" y="1921"/>
                    <a:pt x="2088" y="1992"/>
                    <a:pt x="1997" y="2018"/>
                  </a:cubicBezTo>
                  <a:cubicBezTo>
                    <a:pt x="1967" y="2027"/>
                    <a:pt x="1936" y="2030"/>
                    <a:pt x="1905" y="2030"/>
                  </a:cubicBezTo>
                  <a:cubicBezTo>
                    <a:pt x="1847" y="2030"/>
                    <a:pt x="1790" y="2017"/>
                    <a:pt x="1737" y="1997"/>
                  </a:cubicBezTo>
                  <a:cubicBezTo>
                    <a:pt x="1692" y="1980"/>
                    <a:pt x="1645" y="1963"/>
                    <a:pt x="1610" y="1928"/>
                  </a:cubicBezTo>
                  <a:cubicBezTo>
                    <a:pt x="1575" y="1893"/>
                    <a:pt x="1549" y="1829"/>
                    <a:pt x="1578" y="1782"/>
                  </a:cubicBezTo>
                  <a:cubicBezTo>
                    <a:pt x="1590" y="1764"/>
                    <a:pt x="1611" y="1753"/>
                    <a:pt x="1632" y="1753"/>
                  </a:cubicBezTo>
                  <a:cubicBezTo>
                    <a:pt x="1642" y="1753"/>
                    <a:pt x="1652" y="1755"/>
                    <a:pt x="1661" y="1761"/>
                  </a:cubicBezTo>
                  <a:cubicBezTo>
                    <a:pt x="1671" y="1766"/>
                    <a:pt x="1677" y="1773"/>
                    <a:pt x="1686" y="1780"/>
                  </a:cubicBezTo>
                  <a:cubicBezTo>
                    <a:pt x="1687" y="1780"/>
                    <a:pt x="1701" y="1788"/>
                    <a:pt x="1702" y="1791"/>
                  </a:cubicBezTo>
                  <a:cubicBezTo>
                    <a:pt x="1712" y="1796"/>
                    <a:pt x="1720" y="1801"/>
                    <a:pt x="1730" y="1805"/>
                  </a:cubicBezTo>
                  <a:cubicBezTo>
                    <a:pt x="1732" y="1806"/>
                    <a:pt x="1745" y="1812"/>
                    <a:pt x="1748" y="1814"/>
                  </a:cubicBezTo>
                  <a:cubicBezTo>
                    <a:pt x="1754" y="1816"/>
                    <a:pt x="1765" y="1820"/>
                    <a:pt x="1766" y="1820"/>
                  </a:cubicBezTo>
                  <a:cubicBezTo>
                    <a:pt x="1776" y="1824"/>
                    <a:pt x="1787" y="1828"/>
                    <a:pt x="1797" y="1831"/>
                  </a:cubicBezTo>
                  <a:cubicBezTo>
                    <a:pt x="1818" y="1838"/>
                    <a:pt x="1839" y="1842"/>
                    <a:pt x="1859" y="1846"/>
                  </a:cubicBezTo>
                  <a:cubicBezTo>
                    <a:pt x="1865" y="1848"/>
                    <a:pt x="1874" y="1850"/>
                    <a:pt x="1881" y="1850"/>
                  </a:cubicBezTo>
                  <a:cubicBezTo>
                    <a:pt x="1882" y="1850"/>
                    <a:pt x="1901" y="1852"/>
                    <a:pt x="1905" y="1852"/>
                  </a:cubicBezTo>
                  <a:cubicBezTo>
                    <a:pt x="1907" y="1852"/>
                    <a:pt x="1910" y="1853"/>
                    <a:pt x="1913" y="1853"/>
                  </a:cubicBezTo>
                  <a:cubicBezTo>
                    <a:pt x="1921" y="1853"/>
                    <a:pt x="1928" y="1852"/>
                    <a:pt x="1936" y="1850"/>
                  </a:cubicBezTo>
                  <a:lnTo>
                    <a:pt x="1937" y="1850"/>
                  </a:lnTo>
                  <a:cubicBezTo>
                    <a:pt x="1941" y="1850"/>
                    <a:pt x="1943" y="1849"/>
                    <a:pt x="1947" y="1849"/>
                  </a:cubicBezTo>
                  <a:cubicBezTo>
                    <a:pt x="1953" y="1848"/>
                    <a:pt x="1960" y="1845"/>
                    <a:pt x="1967" y="1843"/>
                  </a:cubicBezTo>
                  <a:cubicBezTo>
                    <a:pt x="1968" y="1841"/>
                    <a:pt x="1984" y="1833"/>
                    <a:pt x="1986" y="1832"/>
                  </a:cubicBezTo>
                  <a:cubicBezTo>
                    <a:pt x="1988" y="1830"/>
                    <a:pt x="1990" y="1829"/>
                    <a:pt x="1990" y="1828"/>
                  </a:cubicBezTo>
                  <a:lnTo>
                    <a:pt x="1998" y="1820"/>
                  </a:lnTo>
                  <a:cubicBezTo>
                    <a:pt x="1999" y="1817"/>
                    <a:pt x="2002" y="1817"/>
                    <a:pt x="2002" y="1817"/>
                  </a:cubicBezTo>
                  <a:cubicBezTo>
                    <a:pt x="2003" y="1815"/>
                    <a:pt x="2004" y="1813"/>
                    <a:pt x="2006" y="1813"/>
                  </a:cubicBezTo>
                  <a:cubicBezTo>
                    <a:pt x="2010" y="1806"/>
                    <a:pt x="2013" y="1801"/>
                    <a:pt x="2015" y="1794"/>
                  </a:cubicBezTo>
                  <a:cubicBezTo>
                    <a:pt x="2016" y="1793"/>
                    <a:pt x="2021" y="1777"/>
                    <a:pt x="2021" y="1775"/>
                  </a:cubicBezTo>
                  <a:cubicBezTo>
                    <a:pt x="2021" y="1772"/>
                    <a:pt x="2024" y="1755"/>
                    <a:pt x="2025" y="1754"/>
                  </a:cubicBezTo>
                  <a:cubicBezTo>
                    <a:pt x="2026" y="1745"/>
                    <a:pt x="2026" y="1737"/>
                    <a:pt x="2026" y="1728"/>
                  </a:cubicBezTo>
                  <a:cubicBezTo>
                    <a:pt x="2026" y="1720"/>
                    <a:pt x="2026" y="1713"/>
                    <a:pt x="2025" y="1704"/>
                  </a:cubicBezTo>
                  <a:cubicBezTo>
                    <a:pt x="2025" y="1702"/>
                    <a:pt x="2024" y="1687"/>
                    <a:pt x="2024" y="1683"/>
                  </a:cubicBezTo>
                  <a:cubicBezTo>
                    <a:pt x="2020" y="1664"/>
                    <a:pt x="2016" y="1645"/>
                    <a:pt x="2011" y="1625"/>
                  </a:cubicBezTo>
                  <a:cubicBezTo>
                    <a:pt x="1993" y="1564"/>
                    <a:pt x="1964" y="1506"/>
                    <a:pt x="1931" y="1449"/>
                  </a:cubicBezTo>
                  <a:cubicBezTo>
                    <a:pt x="1919" y="1455"/>
                    <a:pt x="1906" y="1461"/>
                    <a:pt x="1893" y="1464"/>
                  </a:cubicBezTo>
                  <a:cubicBezTo>
                    <a:pt x="1879" y="1467"/>
                    <a:pt x="1865" y="1468"/>
                    <a:pt x="1850" y="1468"/>
                  </a:cubicBezTo>
                  <a:cubicBezTo>
                    <a:pt x="1835" y="1468"/>
                    <a:pt x="1819" y="1466"/>
                    <a:pt x="1805" y="1463"/>
                  </a:cubicBezTo>
                  <a:cubicBezTo>
                    <a:pt x="1776" y="1454"/>
                    <a:pt x="1755" y="1440"/>
                    <a:pt x="1732" y="1422"/>
                  </a:cubicBezTo>
                  <a:cubicBezTo>
                    <a:pt x="1716" y="1408"/>
                    <a:pt x="1704" y="1392"/>
                    <a:pt x="1692" y="1375"/>
                  </a:cubicBezTo>
                  <a:cubicBezTo>
                    <a:pt x="1682" y="1359"/>
                    <a:pt x="1674" y="1338"/>
                    <a:pt x="1670" y="1318"/>
                  </a:cubicBezTo>
                  <a:cubicBezTo>
                    <a:pt x="1666" y="1288"/>
                    <a:pt x="1666" y="1265"/>
                    <a:pt x="1671" y="1236"/>
                  </a:cubicBezTo>
                  <a:cubicBezTo>
                    <a:pt x="1675" y="1215"/>
                    <a:pt x="1685" y="1195"/>
                    <a:pt x="1693" y="1177"/>
                  </a:cubicBezTo>
                  <a:cubicBezTo>
                    <a:pt x="1714" y="1141"/>
                    <a:pt x="1743" y="1112"/>
                    <a:pt x="1776" y="1088"/>
                  </a:cubicBezTo>
                  <a:cubicBezTo>
                    <a:pt x="1779" y="1086"/>
                    <a:pt x="1780" y="1086"/>
                    <a:pt x="1781" y="1086"/>
                  </a:cubicBezTo>
                  <a:cubicBezTo>
                    <a:pt x="1805" y="1068"/>
                    <a:pt x="1827" y="1052"/>
                    <a:pt x="1858" y="1044"/>
                  </a:cubicBezTo>
                  <a:cubicBezTo>
                    <a:pt x="1874" y="1040"/>
                    <a:pt x="1892" y="1038"/>
                    <a:pt x="1909" y="1038"/>
                  </a:cubicBezTo>
                  <a:close/>
                  <a:moveTo>
                    <a:pt x="1733" y="0"/>
                  </a:moveTo>
                  <a:cubicBezTo>
                    <a:pt x="1632" y="0"/>
                    <a:pt x="1531" y="10"/>
                    <a:pt x="1431" y="32"/>
                  </a:cubicBezTo>
                  <a:cubicBezTo>
                    <a:pt x="1034" y="116"/>
                    <a:pt x="666" y="339"/>
                    <a:pt x="383" y="626"/>
                  </a:cubicBezTo>
                  <a:cubicBezTo>
                    <a:pt x="357" y="654"/>
                    <a:pt x="333" y="682"/>
                    <a:pt x="308" y="709"/>
                  </a:cubicBezTo>
                  <a:cubicBezTo>
                    <a:pt x="240" y="816"/>
                    <a:pt x="185" y="928"/>
                    <a:pt x="144" y="1041"/>
                  </a:cubicBezTo>
                  <a:cubicBezTo>
                    <a:pt x="1" y="1430"/>
                    <a:pt x="25" y="1859"/>
                    <a:pt x="213" y="2229"/>
                  </a:cubicBezTo>
                  <a:cubicBezTo>
                    <a:pt x="490" y="2774"/>
                    <a:pt x="1065" y="3072"/>
                    <a:pt x="1650" y="3072"/>
                  </a:cubicBezTo>
                  <a:cubicBezTo>
                    <a:pt x="1888" y="3072"/>
                    <a:pt x="2127" y="3023"/>
                    <a:pt x="2349" y="2921"/>
                  </a:cubicBezTo>
                  <a:cubicBezTo>
                    <a:pt x="3055" y="2598"/>
                    <a:pt x="3429" y="1801"/>
                    <a:pt x="3198" y="1055"/>
                  </a:cubicBezTo>
                  <a:cubicBezTo>
                    <a:pt x="3002" y="423"/>
                    <a:pt x="2380" y="0"/>
                    <a:pt x="1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35"/>
            <p:cNvSpPr/>
            <p:nvPr/>
          </p:nvSpPr>
          <p:spPr>
            <a:xfrm>
              <a:off x="2817669" y="372180"/>
              <a:ext cx="27906" cy="66608"/>
            </a:xfrm>
            <a:custGeom>
              <a:rect b="b" l="l" r="r" t="t"/>
              <a:pathLst>
                <a:path extrusionOk="0" h="1678" w="703">
                  <a:moveTo>
                    <a:pt x="647" y="0"/>
                  </a:moveTo>
                  <a:cubicBezTo>
                    <a:pt x="549" y="1"/>
                    <a:pt x="446" y="16"/>
                    <a:pt x="360" y="60"/>
                  </a:cubicBezTo>
                  <a:cubicBezTo>
                    <a:pt x="331" y="74"/>
                    <a:pt x="305" y="92"/>
                    <a:pt x="281" y="113"/>
                  </a:cubicBezTo>
                  <a:cubicBezTo>
                    <a:pt x="159" y="221"/>
                    <a:pt x="63" y="340"/>
                    <a:pt x="45" y="508"/>
                  </a:cubicBezTo>
                  <a:cubicBezTo>
                    <a:pt x="1" y="898"/>
                    <a:pt x="126" y="1288"/>
                    <a:pt x="135" y="1677"/>
                  </a:cubicBezTo>
                  <a:cubicBezTo>
                    <a:pt x="257" y="1647"/>
                    <a:pt x="383" y="1628"/>
                    <a:pt x="512" y="1626"/>
                  </a:cubicBezTo>
                  <a:cubicBezTo>
                    <a:pt x="573" y="1626"/>
                    <a:pt x="632" y="1628"/>
                    <a:pt x="690" y="1632"/>
                  </a:cubicBezTo>
                  <a:cubicBezTo>
                    <a:pt x="703" y="1090"/>
                    <a:pt x="674" y="543"/>
                    <a:pt x="6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35"/>
            <p:cNvSpPr/>
            <p:nvPr/>
          </p:nvSpPr>
          <p:spPr>
            <a:xfrm>
              <a:off x="2713072" y="348403"/>
              <a:ext cx="111980" cy="79033"/>
            </a:xfrm>
            <a:custGeom>
              <a:rect b="b" l="l" r="r" t="t"/>
              <a:pathLst>
                <a:path extrusionOk="0" h="1991" w="2821">
                  <a:moveTo>
                    <a:pt x="1979" y="0"/>
                  </a:moveTo>
                  <a:cubicBezTo>
                    <a:pt x="1903" y="0"/>
                    <a:pt x="1826" y="37"/>
                    <a:pt x="1776" y="121"/>
                  </a:cubicBezTo>
                  <a:cubicBezTo>
                    <a:pt x="1759" y="149"/>
                    <a:pt x="1735" y="161"/>
                    <a:pt x="1710" y="161"/>
                  </a:cubicBezTo>
                  <a:cubicBezTo>
                    <a:pt x="1683" y="161"/>
                    <a:pt x="1654" y="146"/>
                    <a:pt x="1635" y="121"/>
                  </a:cubicBezTo>
                  <a:cubicBezTo>
                    <a:pt x="1578" y="47"/>
                    <a:pt x="1504" y="12"/>
                    <a:pt x="1433" y="12"/>
                  </a:cubicBezTo>
                  <a:cubicBezTo>
                    <a:pt x="1327" y="12"/>
                    <a:pt x="1229" y="88"/>
                    <a:pt x="1203" y="226"/>
                  </a:cubicBezTo>
                  <a:cubicBezTo>
                    <a:pt x="1195" y="267"/>
                    <a:pt x="1162" y="285"/>
                    <a:pt x="1127" y="285"/>
                  </a:cubicBezTo>
                  <a:cubicBezTo>
                    <a:pt x="1104" y="285"/>
                    <a:pt x="1080" y="277"/>
                    <a:pt x="1062" y="263"/>
                  </a:cubicBezTo>
                  <a:cubicBezTo>
                    <a:pt x="1022" y="230"/>
                    <a:pt x="980" y="215"/>
                    <a:pt x="941" y="215"/>
                  </a:cubicBezTo>
                  <a:cubicBezTo>
                    <a:pt x="824" y="215"/>
                    <a:pt x="727" y="346"/>
                    <a:pt x="735" y="472"/>
                  </a:cubicBezTo>
                  <a:cubicBezTo>
                    <a:pt x="738" y="523"/>
                    <a:pt x="696" y="552"/>
                    <a:pt x="652" y="552"/>
                  </a:cubicBezTo>
                  <a:cubicBezTo>
                    <a:pt x="638" y="552"/>
                    <a:pt x="625" y="549"/>
                    <a:pt x="612" y="543"/>
                  </a:cubicBezTo>
                  <a:cubicBezTo>
                    <a:pt x="582" y="528"/>
                    <a:pt x="548" y="521"/>
                    <a:pt x="515" y="521"/>
                  </a:cubicBezTo>
                  <a:cubicBezTo>
                    <a:pt x="440" y="521"/>
                    <a:pt x="365" y="557"/>
                    <a:pt x="319" y="618"/>
                  </a:cubicBezTo>
                  <a:cubicBezTo>
                    <a:pt x="252" y="708"/>
                    <a:pt x="262" y="810"/>
                    <a:pt x="302" y="908"/>
                  </a:cubicBezTo>
                  <a:cubicBezTo>
                    <a:pt x="321" y="958"/>
                    <a:pt x="272" y="1001"/>
                    <a:pt x="227" y="1005"/>
                  </a:cubicBezTo>
                  <a:cubicBezTo>
                    <a:pt x="116" y="1013"/>
                    <a:pt x="45" y="1118"/>
                    <a:pt x="23" y="1220"/>
                  </a:cubicBezTo>
                  <a:cubicBezTo>
                    <a:pt x="0" y="1327"/>
                    <a:pt x="31" y="1434"/>
                    <a:pt x="45" y="1540"/>
                  </a:cubicBezTo>
                  <a:cubicBezTo>
                    <a:pt x="60" y="1538"/>
                    <a:pt x="74" y="1537"/>
                    <a:pt x="89" y="1537"/>
                  </a:cubicBezTo>
                  <a:cubicBezTo>
                    <a:pt x="122" y="1537"/>
                    <a:pt x="156" y="1542"/>
                    <a:pt x="190" y="1557"/>
                  </a:cubicBezTo>
                  <a:cubicBezTo>
                    <a:pt x="287" y="1597"/>
                    <a:pt x="342" y="1690"/>
                    <a:pt x="366" y="1791"/>
                  </a:cubicBezTo>
                  <a:cubicBezTo>
                    <a:pt x="421" y="1766"/>
                    <a:pt x="480" y="1751"/>
                    <a:pt x="540" y="1751"/>
                  </a:cubicBezTo>
                  <a:cubicBezTo>
                    <a:pt x="583" y="1751"/>
                    <a:pt x="627" y="1758"/>
                    <a:pt x="672" y="1775"/>
                  </a:cubicBezTo>
                  <a:cubicBezTo>
                    <a:pt x="778" y="1815"/>
                    <a:pt x="852" y="1894"/>
                    <a:pt x="897" y="1991"/>
                  </a:cubicBezTo>
                  <a:cubicBezTo>
                    <a:pt x="1048" y="1842"/>
                    <a:pt x="1215" y="1710"/>
                    <a:pt x="1385" y="1590"/>
                  </a:cubicBezTo>
                  <a:cubicBezTo>
                    <a:pt x="1541" y="1478"/>
                    <a:pt x="1705" y="1379"/>
                    <a:pt x="1880" y="1300"/>
                  </a:cubicBezTo>
                  <a:cubicBezTo>
                    <a:pt x="1988" y="1251"/>
                    <a:pt x="2136" y="1168"/>
                    <a:pt x="2268" y="1168"/>
                  </a:cubicBezTo>
                  <a:cubicBezTo>
                    <a:pt x="2297" y="1168"/>
                    <a:pt x="2324" y="1172"/>
                    <a:pt x="2351" y="1181"/>
                  </a:cubicBezTo>
                  <a:cubicBezTo>
                    <a:pt x="2416" y="1004"/>
                    <a:pt x="2522" y="836"/>
                    <a:pt x="2668" y="724"/>
                  </a:cubicBezTo>
                  <a:cubicBezTo>
                    <a:pt x="2711" y="672"/>
                    <a:pt x="2762" y="629"/>
                    <a:pt x="2818" y="591"/>
                  </a:cubicBezTo>
                  <a:cubicBezTo>
                    <a:pt x="2820" y="495"/>
                    <a:pt x="2807" y="404"/>
                    <a:pt x="2726" y="334"/>
                  </a:cubicBezTo>
                  <a:cubicBezTo>
                    <a:pt x="2676" y="291"/>
                    <a:pt x="2619" y="273"/>
                    <a:pt x="2561" y="273"/>
                  </a:cubicBezTo>
                  <a:cubicBezTo>
                    <a:pt x="2493" y="273"/>
                    <a:pt x="2425" y="297"/>
                    <a:pt x="2366" y="337"/>
                  </a:cubicBezTo>
                  <a:cubicBezTo>
                    <a:pt x="2352" y="347"/>
                    <a:pt x="2337" y="351"/>
                    <a:pt x="2322" y="351"/>
                  </a:cubicBezTo>
                  <a:cubicBezTo>
                    <a:pt x="2276" y="351"/>
                    <a:pt x="2232" y="310"/>
                    <a:pt x="2234" y="262"/>
                  </a:cubicBezTo>
                  <a:cubicBezTo>
                    <a:pt x="2235" y="105"/>
                    <a:pt x="2107" y="0"/>
                    <a:pt x="197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35"/>
            <p:cNvSpPr/>
            <p:nvPr/>
          </p:nvSpPr>
          <p:spPr>
            <a:xfrm>
              <a:off x="2809174" y="393893"/>
              <a:ext cx="8733" cy="48110"/>
            </a:xfrm>
            <a:custGeom>
              <a:rect b="b" l="l" r="r" t="t"/>
              <a:pathLst>
                <a:path extrusionOk="0" h="1212" w="220">
                  <a:moveTo>
                    <a:pt x="87" y="0"/>
                  </a:moveTo>
                  <a:lnTo>
                    <a:pt x="87" y="0"/>
                  </a:lnTo>
                  <a:cubicBezTo>
                    <a:pt x="52" y="105"/>
                    <a:pt x="30" y="217"/>
                    <a:pt x="18" y="324"/>
                  </a:cubicBezTo>
                  <a:cubicBezTo>
                    <a:pt x="0" y="496"/>
                    <a:pt x="7" y="669"/>
                    <a:pt x="19" y="841"/>
                  </a:cubicBezTo>
                  <a:cubicBezTo>
                    <a:pt x="24" y="920"/>
                    <a:pt x="31" y="1000"/>
                    <a:pt x="52" y="1076"/>
                  </a:cubicBezTo>
                  <a:cubicBezTo>
                    <a:pt x="65" y="1123"/>
                    <a:pt x="91" y="1165"/>
                    <a:pt x="97" y="1211"/>
                  </a:cubicBezTo>
                  <a:cubicBezTo>
                    <a:pt x="138" y="1195"/>
                    <a:pt x="177" y="1180"/>
                    <a:pt x="219" y="1168"/>
                  </a:cubicBezTo>
                  <a:cubicBezTo>
                    <a:pt x="144" y="950"/>
                    <a:pt x="129" y="705"/>
                    <a:pt x="109" y="480"/>
                  </a:cubicBezTo>
                  <a:cubicBezTo>
                    <a:pt x="96" y="326"/>
                    <a:pt x="75" y="16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35"/>
            <p:cNvSpPr/>
            <p:nvPr/>
          </p:nvSpPr>
          <p:spPr>
            <a:xfrm>
              <a:off x="2740819" y="401396"/>
              <a:ext cx="63710" cy="45610"/>
            </a:xfrm>
            <a:custGeom>
              <a:rect b="b" l="l" r="r" t="t"/>
              <a:pathLst>
                <a:path extrusionOk="0" h="1149" w="1605">
                  <a:moveTo>
                    <a:pt x="1605" y="1"/>
                  </a:moveTo>
                  <a:lnTo>
                    <a:pt x="1605" y="1"/>
                  </a:lnTo>
                  <a:cubicBezTo>
                    <a:pt x="1569" y="19"/>
                    <a:pt x="1533" y="32"/>
                    <a:pt x="1495" y="46"/>
                  </a:cubicBezTo>
                  <a:cubicBezTo>
                    <a:pt x="1408" y="74"/>
                    <a:pt x="1324" y="109"/>
                    <a:pt x="1240" y="150"/>
                  </a:cubicBezTo>
                  <a:cubicBezTo>
                    <a:pt x="1081" y="226"/>
                    <a:pt x="929" y="318"/>
                    <a:pt x="784" y="421"/>
                  </a:cubicBezTo>
                  <a:cubicBezTo>
                    <a:pt x="508" y="616"/>
                    <a:pt x="272" y="861"/>
                    <a:pt x="1" y="1062"/>
                  </a:cubicBezTo>
                  <a:cubicBezTo>
                    <a:pt x="86" y="1084"/>
                    <a:pt x="173" y="1114"/>
                    <a:pt x="256" y="1148"/>
                  </a:cubicBezTo>
                  <a:cubicBezTo>
                    <a:pt x="278" y="1054"/>
                    <a:pt x="398" y="948"/>
                    <a:pt x="454" y="896"/>
                  </a:cubicBezTo>
                  <a:cubicBezTo>
                    <a:pt x="558" y="796"/>
                    <a:pt x="673" y="708"/>
                    <a:pt x="793" y="630"/>
                  </a:cubicBezTo>
                  <a:cubicBezTo>
                    <a:pt x="1033" y="474"/>
                    <a:pt x="1294" y="333"/>
                    <a:pt x="1569" y="252"/>
                  </a:cubicBezTo>
                  <a:cubicBezTo>
                    <a:pt x="1573" y="194"/>
                    <a:pt x="1579" y="139"/>
                    <a:pt x="1588" y="81"/>
                  </a:cubicBezTo>
                  <a:cubicBezTo>
                    <a:pt x="1592" y="55"/>
                    <a:pt x="1598" y="28"/>
                    <a:pt x="1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35"/>
            <p:cNvSpPr/>
            <p:nvPr/>
          </p:nvSpPr>
          <p:spPr>
            <a:xfrm>
              <a:off x="2755824" y="416083"/>
              <a:ext cx="51246" cy="52159"/>
            </a:xfrm>
            <a:custGeom>
              <a:rect b="b" l="l" r="r" t="t"/>
              <a:pathLst>
                <a:path extrusionOk="0" h="1314" w="1291">
                  <a:moveTo>
                    <a:pt x="1184" y="0"/>
                  </a:moveTo>
                  <a:cubicBezTo>
                    <a:pt x="971" y="132"/>
                    <a:pt x="737" y="227"/>
                    <a:pt x="525" y="361"/>
                  </a:cubicBezTo>
                  <a:cubicBezTo>
                    <a:pt x="408" y="436"/>
                    <a:pt x="296" y="517"/>
                    <a:pt x="194" y="611"/>
                  </a:cubicBezTo>
                  <a:cubicBezTo>
                    <a:pt x="145" y="654"/>
                    <a:pt x="98" y="699"/>
                    <a:pt x="58" y="749"/>
                  </a:cubicBezTo>
                  <a:cubicBezTo>
                    <a:pt x="35" y="776"/>
                    <a:pt x="22" y="811"/>
                    <a:pt x="1" y="838"/>
                  </a:cubicBezTo>
                  <a:cubicBezTo>
                    <a:pt x="24" y="850"/>
                    <a:pt x="48" y="863"/>
                    <a:pt x="71" y="875"/>
                  </a:cubicBezTo>
                  <a:cubicBezTo>
                    <a:pt x="249" y="978"/>
                    <a:pt x="440" y="1121"/>
                    <a:pt x="519" y="1314"/>
                  </a:cubicBezTo>
                  <a:cubicBezTo>
                    <a:pt x="574" y="1244"/>
                    <a:pt x="634" y="1176"/>
                    <a:pt x="705" y="1114"/>
                  </a:cubicBezTo>
                  <a:cubicBezTo>
                    <a:pt x="881" y="958"/>
                    <a:pt x="1079" y="821"/>
                    <a:pt x="1290" y="718"/>
                  </a:cubicBezTo>
                  <a:cubicBezTo>
                    <a:pt x="1201" y="626"/>
                    <a:pt x="1202" y="401"/>
                    <a:pt x="1195" y="297"/>
                  </a:cubicBezTo>
                  <a:cubicBezTo>
                    <a:pt x="1189" y="198"/>
                    <a:pt x="1184" y="100"/>
                    <a:pt x="118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35"/>
            <p:cNvSpPr/>
            <p:nvPr/>
          </p:nvSpPr>
          <p:spPr>
            <a:xfrm>
              <a:off x="2693741" y="490550"/>
              <a:ext cx="104120" cy="191012"/>
            </a:xfrm>
            <a:custGeom>
              <a:rect b="b" l="l" r="r" t="t"/>
              <a:pathLst>
                <a:path extrusionOk="0" h="4812" w="2623">
                  <a:moveTo>
                    <a:pt x="266" y="0"/>
                  </a:moveTo>
                  <a:cubicBezTo>
                    <a:pt x="185" y="141"/>
                    <a:pt x="113" y="285"/>
                    <a:pt x="52" y="435"/>
                  </a:cubicBezTo>
                  <a:cubicBezTo>
                    <a:pt x="36" y="547"/>
                    <a:pt x="30" y="660"/>
                    <a:pt x="26" y="775"/>
                  </a:cubicBezTo>
                  <a:cubicBezTo>
                    <a:pt x="1" y="1453"/>
                    <a:pt x="250" y="2118"/>
                    <a:pt x="586" y="2696"/>
                  </a:cubicBezTo>
                  <a:cubicBezTo>
                    <a:pt x="906" y="3246"/>
                    <a:pt x="1309" y="3747"/>
                    <a:pt x="1766" y="4187"/>
                  </a:cubicBezTo>
                  <a:cubicBezTo>
                    <a:pt x="2000" y="4413"/>
                    <a:pt x="2249" y="4621"/>
                    <a:pt x="2513" y="4812"/>
                  </a:cubicBezTo>
                  <a:lnTo>
                    <a:pt x="2622" y="4660"/>
                  </a:lnTo>
                  <a:cubicBezTo>
                    <a:pt x="2580" y="4628"/>
                    <a:pt x="2539" y="4597"/>
                    <a:pt x="2498" y="4567"/>
                  </a:cubicBezTo>
                  <a:cubicBezTo>
                    <a:pt x="1846" y="4064"/>
                    <a:pt x="1292" y="3413"/>
                    <a:pt x="893" y="2690"/>
                  </a:cubicBezTo>
                  <a:cubicBezTo>
                    <a:pt x="489" y="1962"/>
                    <a:pt x="219" y="1025"/>
                    <a:pt x="521" y="216"/>
                  </a:cubicBezTo>
                  <a:cubicBezTo>
                    <a:pt x="411" y="176"/>
                    <a:pt x="331" y="98"/>
                    <a:pt x="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35"/>
            <p:cNvSpPr/>
            <p:nvPr/>
          </p:nvSpPr>
          <p:spPr>
            <a:xfrm>
              <a:off x="2703585" y="448077"/>
              <a:ext cx="68871" cy="40568"/>
            </a:xfrm>
            <a:custGeom>
              <a:rect b="b" l="l" r="r" t="t"/>
              <a:pathLst>
                <a:path extrusionOk="0" h="1022" w="1735">
                  <a:moveTo>
                    <a:pt x="607" y="1"/>
                  </a:moveTo>
                  <a:cubicBezTo>
                    <a:pt x="425" y="1"/>
                    <a:pt x="252" y="53"/>
                    <a:pt x="148" y="203"/>
                  </a:cubicBezTo>
                  <a:cubicBezTo>
                    <a:pt x="104" y="267"/>
                    <a:pt x="76" y="343"/>
                    <a:pt x="58" y="419"/>
                  </a:cubicBezTo>
                  <a:cubicBezTo>
                    <a:pt x="44" y="476"/>
                    <a:pt x="1" y="600"/>
                    <a:pt x="43" y="647"/>
                  </a:cubicBezTo>
                  <a:cubicBezTo>
                    <a:pt x="64" y="671"/>
                    <a:pt x="145" y="685"/>
                    <a:pt x="174" y="695"/>
                  </a:cubicBezTo>
                  <a:cubicBezTo>
                    <a:pt x="209" y="708"/>
                    <a:pt x="241" y="719"/>
                    <a:pt x="276" y="730"/>
                  </a:cubicBezTo>
                  <a:cubicBezTo>
                    <a:pt x="364" y="761"/>
                    <a:pt x="454" y="786"/>
                    <a:pt x="543" y="810"/>
                  </a:cubicBezTo>
                  <a:cubicBezTo>
                    <a:pt x="887" y="903"/>
                    <a:pt x="1236" y="974"/>
                    <a:pt x="1589" y="1021"/>
                  </a:cubicBezTo>
                  <a:cubicBezTo>
                    <a:pt x="1620" y="895"/>
                    <a:pt x="1668" y="773"/>
                    <a:pt x="1735" y="659"/>
                  </a:cubicBezTo>
                  <a:cubicBezTo>
                    <a:pt x="1631" y="383"/>
                    <a:pt x="1329" y="198"/>
                    <a:pt x="1069" y="95"/>
                  </a:cubicBezTo>
                  <a:cubicBezTo>
                    <a:pt x="939" y="43"/>
                    <a:pt x="770" y="1"/>
                    <a:pt x="6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35"/>
            <p:cNvSpPr/>
            <p:nvPr/>
          </p:nvSpPr>
          <p:spPr>
            <a:xfrm>
              <a:off x="2704935" y="480825"/>
              <a:ext cx="60376" cy="21277"/>
            </a:xfrm>
            <a:custGeom>
              <a:rect b="b" l="l" r="r" t="t"/>
              <a:pathLst>
                <a:path extrusionOk="0" h="536" w="1521">
                  <a:moveTo>
                    <a:pt x="1" y="0"/>
                  </a:moveTo>
                  <a:cubicBezTo>
                    <a:pt x="33" y="65"/>
                    <a:pt x="76" y="124"/>
                    <a:pt x="123" y="175"/>
                  </a:cubicBezTo>
                  <a:cubicBezTo>
                    <a:pt x="180" y="238"/>
                    <a:pt x="240" y="289"/>
                    <a:pt x="327" y="304"/>
                  </a:cubicBezTo>
                  <a:cubicBezTo>
                    <a:pt x="409" y="318"/>
                    <a:pt x="494" y="317"/>
                    <a:pt x="576" y="325"/>
                  </a:cubicBezTo>
                  <a:cubicBezTo>
                    <a:pt x="754" y="343"/>
                    <a:pt x="931" y="373"/>
                    <a:pt x="1104" y="415"/>
                  </a:cubicBezTo>
                  <a:cubicBezTo>
                    <a:pt x="1237" y="447"/>
                    <a:pt x="1384" y="481"/>
                    <a:pt x="1514" y="536"/>
                  </a:cubicBezTo>
                  <a:cubicBezTo>
                    <a:pt x="1514" y="487"/>
                    <a:pt x="1515" y="436"/>
                    <a:pt x="1520" y="386"/>
                  </a:cubicBezTo>
                  <a:cubicBezTo>
                    <a:pt x="1135" y="325"/>
                    <a:pt x="754" y="237"/>
                    <a:pt x="380" y="118"/>
                  </a:cubicBezTo>
                  <a:cubicBezTo>
                    <a:pt x="291" y="91"/>
                    <a:pt x="202" y="62"/>
                    <a:pt x="113" y="34"/>
                  </a:cubicBezTo>
                  <a:cubicBezTo>
                    <a:pt x="79" y="21"/>
                    <a:pt x="41" y="13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35"/>
            <p:cNvSpPr/>
            <p:nvPr/>
          </p:nvSpPr>
          <p:spPr>
            <a:xfrm>
              <a:off x="2626061" y="409970"/>
              <a:ext cx="116425" cy="98126"/>
            </a:xfrm>
            <a:custGeom>
              <a:rect b="b" l="l" r="r" t="t"/>
              <a:pathLst>
                <a:path extrusionOk="0" h="2472" w="2933">
                  <a:moveTo>
                    <a:pt x="1593" y="1"/>
                  </a:moveTo>
                  <a:cubicBezTo>
                    <a:pt x="1483" y="1"/>
                    <a:pt x="1407" y="79"/>
                    <a:pt x="1338" y="158"/>
                  </a:cubicBezTo>
                  <a:cubicBezTo>
                    <a:pt x="1299" y="200"/>
                    <a:pt x="1253" y="235"/>
                    <a:pt x="1199" y="235"/>
                  </a:cubicBezTo>
                  <a:cubicBezTo>
                    <a:pt x="1184" y="235"/>
                    <a:pt x="1169" y="233"/>
                    <a:pt x="1154" y="227"/>
                  </a:cubicBezTo>
                  <a:cubicBezTo>
                    <a:pt x="1105" y="212"/>
                    <a:pt x="1076" y="165"/>
                    <a:pt x="1028" y="147"/>
                  </a:cubicBezTo>
                  <a:cubicBezTo>
                    <a:pt x="1008" y="140"/>
                    <a:pt x="986" y="137"/>
                    <a:pt x="964" y="137"/>
                  </a:cubicBezTo>
                  <a:cubicBezTo>
                    <a:pt x="935" y="137"/>
                    <a:pt x="907" y="142"/>
                    <a:pt x="881" y="152"/>
                  </a:cubicBezTo>
                  <a:cubicBezTo>
                    <a:pt x="761" y="196"/>
                    <a:pt x="709" y="337"/>
                    <a:pt x="690" y="450"/>
                  </a:cubicBezTo>
                  <a:cubicBezTo>
                    <a:pt x="679" y="524"/>
                    <a:pt x="669" y="591"/>
                    <a:pt x="589" y="617"/>
                  </a:cubicBezTo>
                  <a:cubicBezTo>
                    <a:pt x="543" y="631"/>
                    <a:pt x="496" y="623"/>
                    <a:pt x="449" y="637"/>
                  </a:cubicBezTo>
                  <a:cubicBezTo>
                    <a:pt x="392" y="652"/>
                    <a:pt x="339" y="687"/>
                    <a:pt x="305" y="733"/>
                  </a:cubicBezTo>
                  <a:cubicBezTo>
                    <a:pt x="227" y="841"/>
                    <a:pt x="283" y="959"/>
                    <a:pt x="343" y="1060"/>
                  </a:cubicBezTo>
                  <a:cubicBezTo>
                    <a:pt x="371" y="1109"/>
                    <a:pt x="338" y="1187"/>
                    <a:pt x="279" y="1187"/>
                  </a:cubicBezTo>
                  <a:cubicBezTo>
                    <a:pt x="276" y="1187"/>
                    <a:pt x="273" y="1187"/>
                    <a:pt x="271" y="1187"/>
                  </a:cubicBezTo>
                  <a:cubicBezTo>
                    <a:pt x="261" y="1186"/>
                    <a:pt x="252" y="1185"/>
                    <a:pt x="244" y="1185"/>
                  </a:cubicBezTo>
                  <a:cubicBezTo>
                    <a:pt x="69" y="1185"/>
                    <a:pt x="0" y="1379"/>
                    <a:pt x="75" y="1527"/>
                  </a:cubicBezTo>
                  <a:cubicBezTo>
                    <a:pt x="126" y="1627"/>
                    <a:pt x="242" y="1704"/>
                    <a:pt x="184" y="1829"/>
                  </a:cubicBezTo>
                  <a:cubicBezTo>
                    <a:pt x="159" y="1879"/>
                    <a:pt x="110" y="1912"/>
                    <a:pt x="78" y="1956"/>
                  </a:cubicBezTo>
                  <a:cubicBezTo>
                    <a:pt x="34" y="2017"/>
                    <a:pt x="15" y="2089"/>
                    <a:pt x="19" y="2163"/>
                  </a:cubicBezTo>
                  <a:cubicBezTo>
                    <a:pt x="26" y="2305"/>
                    <a:pt x="126" y="2418"/>
                    <a:pt x="252" y="2472"/>
                  </a:cubicBezTo>
                  <a:cubicBezTo>
                    <a:pt x="286" y="2421"/>
                    <a:pt x="328" y="2377"/>
                    <a:pt x="380" y="2346"/>
                  </a:cubicBezTo>
                  <a:cubicBezTo>
                    <a:pt x="441" y="2308"/>
                    <a:pt x="514" y="2290"/>
                    <a:pt x="586" y="2290"/>
                  </a:cubicBezTo>
                  <a:cubicBezTo>
                    <a:pt x="650" y="2290"/>
                    <a:pt x="715" y="2304"/>
                    <a:pt x="773" y="2332"/>
                  </a:cubicBezTo>
                  <a:cubicBezTo>
                    <a:pt x="803" y="2232"/>
                    <a:pt x="866" y="2149"/>
                    <a:pt x="987" y="2132"/>
                  </a:cubicBezTo>
                  <a:cubicBezTo>
                    <a:pt x="1002" y="2130"/>
                    <a:pt x="1016" y="2129"/>
                    <a:pt x="1029" y="2129"/>
                  </a:cubicBezTo>
                  <a:cubicBezTo>
                    <a:pt x="1121" y="2129"/>
                    <a:pt x="1196" y="2173"/>
                    <a:pt x="1253" y="2238"/>
                  </a:cubicBezTo>
                  <a:cubicBezTo>
                    <a:pt x="1325" y="2159"/>
                    <a:pt x="1415" y="2100"/>
                    <a:pt x="1526" y="2100"/>
                  </a:cubicBezTo>
                  <a:cubicBezTo>
                    <a:pt x="1532" y="2100"/>
                    <a:pt x="1538" y="2101"/>
                    <a:pt x="1543" y="2101"/>
                  </a:cubicBezTo>
                  <a:cubicBezTo>
                    <a:pt x="1595" y="2103"/>
                    <a:pt x="1663" y="2128"/>
                    <a:pt x="1716" y="2164"/>
                  </a:cubicBezTo>
                  <a:cubicBezTo>
                    <a:pt x="1773" y="2075"/>
                    <a:pt x="1838" y="1991"/>
                    <a:pt x="1909" y="1910"/>
                  </a:cubicBezTo>
                  <a:cubicBezTo>
                    <a:pt x="1878" y="1843"/>
                    <a:pt x="1855" y="1773"/>
                    <a:pt x="1848" y="1702"/>
                  </a:cubicBezTo>
                  <a:cubicBezTo>
                    <a:pt x="1784" y="1616"/>
                    <a:pt x="1828" y="1476"/>
                    <a:pt x="1849" y="1379"/>
                  </a:cubicBezTo>
                  <a:cubicBezTo>
                    <a:pt x="1882" y="1243"/>
                    <a:pt x="1937" y="1105"/>
                    <a:pt x="2039" y="1004"/>
                  </a:cubicBezTo>
                  <a:cubicBezTo>
                    <a:pt x="2145" y="902"/>
                    <a:pt x="2291" y="846"/>
                    <a:pt x="2434" y="822"/>
                  </a:cubicBezTo>
                  <a:cubicBezTo>
                    <a:pt x="2489" y="813"/>
                    <a:pt x="2543" y="809"/>
                    <a:pt x="2598" y="809"/>
                  </a:cubicBezTo>
                  <a:cubicBezTo>
                    <a:pt x="2655" y="809"/>
                    <a:pt x="2713" y="814"/>
                    <a:pt x="2771" y="822"/>
                  </a:cubicBezTo>
                  <a:cubicBezTo>
                    <a:pt x="2819" y="747"/>
                    <a:pt x="2874" y="675"/>
                    <a:pt x="2933" y="606"/>
                  </a:cubicBezTo>
                  <a:cubicBezTo>
                    <a:pt x="2933" y="605"/>
                    <a:pt x="2931" y="603"/>
                    <a:pt x="2931" y="602"/>
                  </a:cubicBezTo>
                  <a:cubicBezTo>
                    <a:pt x="2928" y="483"/>
                    <a:pt x="2808" y="368"/>
                    <a:pt x="2693" y="368"/>
                  </a:cubicBezTo>
                  <a:cubicBezTo>
                    <a:pt x="2643" y="368"/>
                    <a:pt x="2595" y="390"/>
                    <a:pt x="2557" y="442"/>
                  </a:cubicBezTo>
                  <a:cubicBezTo>
                    <a:pt x="2537" y="469"/>
                    <a:pt x="2500" y="486"/>
                    <a:pt x="2466" y="486"/>
                  </a:cubicBezTo>
                  <a:cubicBezTo>
                    <a:pt x="2428" y="486"/>
                    <a:pt x="2394" y="467"/>
                    <a:pt x="2387" y="421"/>
                  </a:cubicBezTo>
                  <a:cubicBezTo>
                    <a:pt x="2375" y="337"/>
                    <a:pt x="2390" y="169"/>
                    <a:pt x="2270" y="169"/>
                  </a:cubicBezTo>
                  <a:cubicBezTo>
                    <a:pt x="2267" y="169"/>
                    <a:pt x="2265" y="169"/>
                    <a:pt x="2263" y="169"/>
                  </a:cubicBezTo>
                  <a:cubicBezTo>
                    <a:pt x="2157" y="174"/>
                    <a:pt x="2052" y="260"/>
                    <a:pt x="1948" y="286"/>
                  </a:cubicBezTo>
                  <a:cubicBezTo>
                    <a:pt x="1941" y="288"/>
                    <a:pt x="1933" y="289"/>
                    <a:pt x="1924" y="289"/>
                  </a:cubicBezTo>
                  <a:cubicBezTo>
                    <a:pt x="1883" y="289"/>
                    <a:pt x="1840" y="264"/>
                    <a:pt x="1833" y="221"/>
                  </a:cubicBezTo>
                  <a:cubicBezTo>
                    <a:pt x="1813" y="114"/>
                    <a:pt x="1735" y="15"/>
                    <a:pt x="1621" y="2"/>
                  </a:cubicBezTo>
                  <a:cubicBezTo>
                    <a:pt x="1612" y="1"/>
                    <a:pt x="1602" y="1"/>
                    <a:pt x="159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35"/>
            <p:cNvSpPr/>
            <p:nvPr/>
          </p:nvSpPr>
          <p:spPr>
            <a:xfrm>
              <a:off x="2624513" y="500435"/>
              <a:ext cx="67362" cy="108407"/>
            </a:xfrm>
            <a:custGeom>
              <a:rect b="b" l="l" r="r" t="t"/>
              <a:pathLst>
                <a:path extrusionOk="0" h="2731" w="1697">
                  <a:moveTo>
                    <a:pt x="1552" y="1"/>
                  </a:moveTo>
                  <a:cubicBezTo>
                    <a:pt x="1550" y="1"/>
                    <a:pt x="1549" y="1"/>
                    <a:pt x="1547" y="1"/>
                  </a:cubicBezTo>
                  <a:cubicBezTo>
                    <a:pt x="1465" y="4"/>
                    <a:pt x="1400" y="97"/>
                    <a:pt x="1360" y="159"/>
                  </a:cubicBezTo>
                  <a:cubicBezTo>
                    <a:pt x="1343" y="188"/>
                    <a:pt x="1315" y="201"/>
                    <a:pt x="1287" y="201"/>
                  </a:cubicBezTo>
                  <a:cubicBezTo>
                    <a:pt x="1250" y="201"/>
                    <a:pt x="1214" y="178"/>
                    <a:pt x="1200" y="137"/>
                  </a:cubicBezTo>
                  <a:cubicBezTo>
                    <a:pt x="1179" y="78"/>
                    <a:pt x="1130" y="15"/>
                    <a:pt x="1063" y="15"/>
                  </a:cubicBezTo>
                  <a:cubicBezTo>
                    <a:pt x="1055" y="15"/>
                    <a:pt x="1046" y="16"/>
                    <a:pt x="1037" y="19"/>
                  </a:cubicBezTo>
                  <a:cubicBezTo>
                    <a:pt x="956" y="40"/>
                    <a:pt x="955" y="146"/>
                    <a:pt x="944" y="213"/>
                  </a:cubicBezTo>
                  <a:cubicBezTo>
                    <a:pt x="938" y="253"/>
                    <a:pt x="908" y="270"/>
                    <a:pt x="876" y="270"/>
                  </a:cubicBezTo>
                  <a:cubicBezTo>
                    <a:pt x="846" y="270"/>
                    <a:pt x="814" y="256"/>
                    <a:pt x="797" y="233"/>
                  </a:cubicBezTo>
                  <a:cubicBezTo>
                    <a:pt x="756" y="178"/>
                    <a:pt x="691" y="154"/>
                    <a:pt x="625" y="154"/>
                  </a:cubicBezTo>
                  <a:cubicBezTo>
                    <a:pt x="574" y="154"/>
                    <a:pt x="522" y="169"/>
                    <a:pt x="479" y="194"/>
                  </a:cubicBezTo>
                  <a:cubicBezTo>
                    <a:pt x="378" y="254"/>
                    <a:pt x="290" y="430"/>
                    <a:pt x="345" y="546"/>
                  </a:cubicBezTo>
                  <a:cubicBezTo>
                    <a:pt x="369" y="594"/>
                    <a:pt x="349" y="647"/>
                    <a:pt x="297" y="664"/>
                  </a:cubicBezTo>
                  <a:cubicBezTo>
                    <a:pt x="70" y="740"/>
                    <a:pt x="0" y="1004"/>
                    <a:pt x="119" y="1201"/>
                  </a:cubicBezTo>
                  <a:cubicBezTo>
                    <a:pt x="123" y="1207"/>
                    <a:pt x="124" y="1212"/>
                    <a:pt x="125" y="1218"/>
                  </a:cubicBezTo>
                  <a:cubicBezTo>
                    <a:pt x="459" y="1549"/>
                    <a:pt x="822" y="1856"/>
                    <a:pt x="1148" y="2178"/>
                  </a:cubicBezTo>
                  <a:cubicBezTo>
                    <a:pt x="1332" y="2360"/>
                    <a:pt x="1515" y="2545"/>
                    <a:pt x="1697" y="2731"/>
                  </a:cubicBezTo>
                  <a:lnTo>
                    <a:pt x="1697" y="2731"/>
                  </a:lnTo>
                  <a:cubicBezTo>
                    <a:pt x="1696" y="2730"/>
                    <a:pt x="1696" y="2728"/>
                    <a:pt x="1695" y="2727"/>
                  </a:cubicBezTo>
                  <a:cubicBezTo>
                    <a:pt x="1625" y="2573"/>
                    <a:pt x="1572" y="2415"/>
                    <a:pt x="1522" y="2251"/>
                  </a:cubicBezTo>
                  <a:cubicBezTo>
                    <a:pt x="1432" y="1938"/>
                    <a:pt x="1379" y="1615"/>
                    <a:pt x="1380" y="1290"/>
                  </a:cubicBezTo>
                  <a:cubicBezTo>
                    <a:pt x="1382" y="878"/>
                    <a:pt x="1462" y="443"/>
                    <a:pt x="1649" y="68"/>
                  </a:cubicBezTo>
                  <a:cubicBezTo>
                    <a:pt x="1626" y="33"/>
                    <a:pt x="1605" y="1"/>
                    <a:pt x="1552" y="1"/>
                  </a:cubicBezTo>
                  <a:close/>
                  <a:moveTo>
                    <a:pt x="1697" y="2731"/>
                  </a:moveTo>
                  <a:lnTo>
                    <a:pt x="1697" y="2731"/>
                  </a:lnTo>
                  <a:cubicBezTo>
                    <a:pt x="1697" y="2731"/>
                    <a:pt x="1697" y="2731"/>
                    <a:pt x="1697" y="2731"/>
                  </a:cubicBezTo>
                  <a:cubicBezTo>
                    <a:pt x="1697" y="2731"/>
                    <a:pt x="1697" y="2731"/>
                    <a:pt x="1697" y="273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35"/>
            <p:cNvSpPr/>
            <p:nvPr/>
          </p:nvSpPr>
          <p:spPr>
            <a:xfrm>
              <a:off x="3216920" y="1043978"/>
              <a:ext cx="16989" cy="25603"/>
            </a:xfrm>
            <a:custGeom>
              <a:rect b="b" l="l" r="r" t="t"/>
              <a:pathLst>
                <a:path extrusionOk="0" h="645" w="428">
                  <a:moveTo>
                    <a:pt x="301" y="0"/>
                  </a:moveTo>
                  <a:cubicBezTo>
                    <a:pt x="261" y="0"/>
                    <a:pt x="220" y="18"/>
                    <a:pt x="202" y="58"/>
                  </a:cubicBezTo>
                  <a:cubicBezTo>
                    <a:pt x="169" y="133"/>
                    <a:pt x="135" y="208"/>
                    <a:pt x="101" y="283"/>
                  </a:cubicBezTo>
                  <a:cubicBezTo>
                    <a:pt x="81" y="328"/>
                    <a:pt x="60" y="372"/>
                    <a:pt x="41" y="417"/>
                  </a:cubicBezTo>
                  <a:cubicBezTo>
                    <a:pt x="21" y="465"/>
                    <a:pt x="0" y="519"/>
                    <a:pt x="18" y="573"/>
                  </a:cubicBezTo>
                  <a:cubicBezTo>
                    <a:pt x="33" y="620"/>
                    <a:pt x="71" y="645"/>
                    <a:pt x="114" y="645"/>
                  </a:cubicBezTo>
                  <a:cubicBezTo>
                    <a:pt x="131" y="645"/>
                    <a:pt x="149" y="641"/>
                    <a:pt x="166" y="632"/>
                  </a:cubicBezTo>
                  <a:cubicBezTo>
                    <a:pt x="213" y="610"/>
                    <a:pt x="240" y="554"/>
                    <a:pt x="262" y="508"/>
                  </a:cubicBezTo>
                  <a:cubicBezTo>
                    <a:pt x="279" y="472"/>
                    <a:pt x="293" y="435"/>
                    <a:pt x="308" y="399"/>
                  </a:cubicBezTo>
                  <a:cubicBezTo>
                    <a:pt x="342" y="325"/>
                    <a:pt x="373" y="251"/>
                    <a:pt x="405" y="177"/>
                  </a:cubicBezTo>
                  <a:cubicBezTo>
                    <a:pt x="420" y="147"/>
                    <a:pt x="427" y="120"/>
                    <a:pt x="419" y="85"/>
                  </a:cubicBezTo>
                  <a:cubicBezTo>
                    <a:pt x="411" y="58"/>
                    <a:pt x="390" y="28"/>
                    <a:pt x="364" y="16"/>
                  </a:cubicBezTo>
                  <a:cubicBezTo>
                    <a:pt x="345" y="6"/>
                    <a:pt x="323" y="0"/>
                    <a:pt x="3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35"/>
            <p:cNvSpPr/>
            <p:nvPr/>
          </p:nvSpPr>
          <p:spPr>
            <a:xfrm>
              <a:off x="3236291" y="1067398"/>
              <a:ext cx="20284" cy="18538"/>
            </a:xfrm>
            <a:custGeom>
              <a:rect b="b" l="l" r="r" t="t"/>
              <a:pathLst>
                <a:path extrusionOk="0" h="467" w="511">
                  <a:moveTo>
                    <a:pt x="132" y="0"/>
                  </a:moveTo>
                  <a:cubicBezTo>
                    <a:pt x="104" y="0"/>
                    <a:pt x="68" y="14"/>
                    <a:pt x="48" y="36"/>
                  </a:cubicBezTo>
                  <a:cubicBezTo>
                    <a:pt x="4" y="84"/>
                    <a:pt x="1" y="158"/>
                    <a:pt x="48" y="205"/>
                  </a:cubicBezTo>
                  <a:cubicBezTo>
                    <a:pt x="84" y="241"/>
                    <a:pt x="121" y="277"/>
                    <a:pt x="158" y="314"/>
                  </a:cubicBezTo>
                  <a:cubicBezTo>
                    <a:pt x="194" y="350"/>
                    <a:pt x="231" y="389"/>
                    <a:pt x="271" y="421"/>
                  </a:cubicBezTo>
                  <a:cubicBezTo>
                    <a:pt x="297" y="443"/>
                    <a:pt x="327" y="462"/>
                    <a:pt x="360" y="465"/>
                  </a:cubicBezTo>
                  <a:cubicBezTo>
                    <a:pt x="366" y="466"/>
                    <a:pt x="373" y="466"/>
                    <a:pt x="380" y="466"/>
                  </a:cubicBezTo>
                  <a:cubicBezTo>
                    <a:pt x="403" y="466"/>
                    <a:pt x="426" y="461"/>
                    <a:pt x="446" y="449"/>
                  </a:cubicBezTo>
                  <a:cubicBezTo>
                    <a:pt x="501" y="417"/>
                    <a:pt x="511" y="334"/>
                    <a:pt x="479" y="282"/>
                  </a:cubicBezTo>
                  <a:cubicBezTo>
                    <a:pt x="460" y="251"/>
                    <a:pt x="433" y="229"/>
                    <a:pt x="408" y="204"/>
                  </a:cubicBezTo>
                  <a:cubicBezTo>
                    <a:pt x="390" y="186"/>
                    <a:pt x="370" y="170"/>
                    <a:pt x="351" y="153"/>
                  </a:cubicBezTo>
                  <a:cubicBezTo>
                    <a:pt x="307" y="114"/>
                    <a:pt x="262" y="74"/>
                    <a:pt x="217" y="36"/>
                  </a:cubicBezTo>
                  <a:cubicBezTo>
                    <a:pt x="193" y="15"/>
                    <a:pt x="165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35"/>
            <p:cNvSpPr/>
            <p:nvPr/>
          </p:nvSpPr>
          <p:spPr>
            <a:xfrm>
              <a:off x="3248676" y="1047114"/>
              <a:ext cx="25881" cy="13020"/>
            </a:xfrm>
            <a:custGeom>
              <a:rect b="b" l="l" r="r" t="t"/>
              <a:pathLst>
                <a:path extrusionOk="0" h="328" w="652">
                  <a:moveTo>
                    <a:pt x="120" y="1"/>
                  </a:moveTo>
                  <a:cubicBezTo>
                    <a:pt x="100" y="1"/>
                    <a:pt x="78" y="7"/>
                    <a:pt x="64" y="16"/>
                  </a:cubicBezTo>
                  <a:cubicBezTo>
                    <a:pt x="44" y="28"/>
                    <a:pt x="28" y="46"/>
                    <a:pt x="20" y="68"/>
                  </a:cubicBezTo>
                  <a:cubicBezTo>
                    <a:pt x="0" y="115"/>
                    <a:pt x="16" y="179"/>
                    <a:pt x="64" y="203"/>
                  </a:cubicBezTo>
                  <a:cubicBezTo>
                    <a:pt x="142" y="242"/>
                    <a:pt x="225" y="273"/>
                    <a:pt x="309" y="296"/>
                  </a:cubicBezTo>
                  <a:cubicBezTo>
                    <a:pt x="349" y="306"/>
                    <a:pt x="387" y="314"/>
                    <a:pt x="428" y="320"/>
                  </a:cubicBezTo>
                  <a:cubicBezTo>
                    <a:pt x="454" y="324"/>
                    <a:pt x="476" y="327"/>
                    <a:pt x="499" y="327"/>
                  </a:cubicBezTo>
                  <a:cubicBezTo>
                    <a:pt x="512" y="327"/>
                    <a:pt x="526" y="326"/>
                    <a:pt x="541" y="324"/>
                  </a:cubicBezTo>
                  <a:cubicBezTo>
                    <a:pt x="587" y="317"/>
                    <a:pt x="626" y="283"/>
                    <a:pt x="637" y="239"/>
                  </a:cubicBezTo>
                  <a:cubicBezTo>
                    <a:pt x="652" y="188"/>
                    <a:pt x="627" y="132"/>
                    <a:pt x="583" y="108"/>
                  </a:cubicBezTo>
                  <a:cubicBezTo>
                    <a:pt x="553" y="91"/>
                    <a:pt x="512" y="86"/>
                    <a:pt x="480" y="83"/>
                  </a:cubicBezTo>
                  <a:cubicBezTo>
                    <a:pt x="460" y="82"/>
                    <a:pt x="440" y="80"/>
                    <a:pt x="421" y="78"/>
                  </a:cubicBezTo>
                  <a:cubicBezTo>
                    <a:pt x="417" y="78"/>
                    <a:pt x="414" y="77"/>
                    <a:pt x="410" y="77"/>
                  </a:cubicBezTo>
                  <a:cubicBezTo>
                    <a:pt x="401" y="75"/>
                    <a:pt x="392" y="74"/>
                    <a:pt x="384" y="73"/>
                  </a:cubicBezTo>
                  <a:cubicBezTo>
                    <a:pt x="303" y="58"/>
                    <a:pt x="224" y="37"/>
                    <a:pt x="147" y="5"/>
                  </a:cubicBezTo>
                  <a:cubicBezTo>
                    <a:pt x="139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35"/>
            <p:cNvSpPr/>
            <p:nvPr/>
          </p:nvSpPr>
          <p:spPr>
            <a:xfrm>
              <a:off x="3226288" y="1008133"/>
              <a:ext cx="24849" cy="12067"/>
            </a:xfrm>
            <a:custGeom>
              <a:rect b="b" l="l" r="r" t="t"/>
              <a:pathLst>
                <a:path extrusionOk="0" h="304" w="626">
                  <a:moveTo>
                    <a:pt x="469" y="0"/>
                  </a:moveTo>
                  <a:cubicBezTo>
                    <a:pt x="447" y="0"/>
                    <a:pt x="424" y="4"/>
                    <a:pt x="402" y="8"/>
                  </a:cubicBezTo>
                  <a:cubicBezTo>
                    <a:pt x="367" y="15"/>
                    <a:pt x="334" y="21"/>
                    <a:pt x="301" y="30"/>
                  </a:cubicBezTo>
                  <a:lnTo>
                    <a:pt x="97" y="81"/>
                  </a:lnTo>
                  <a:cubicBezTo>
                    <a:pt x="40" y="95"/>
                    <a:pt x="1" y="162"/>
                    <a:pt x="18" y="222"/>
                  </a:cubicBezTo>
                  <a:cubicBezTo>
                    <a:pt x="28" y="249"/>
                    <a:pt x="44" y="276"/>
                    <a:pt x="70" y="290"/>
                  </a:cubicBezTo>
                  <a:cubicBezTo>
                    <a:pt x="89" y="300"/>
                    <a:pt x="108" y="304"/>
                    <a:pt x="127" y="304"/>
                  </a:cubicBezTo>
                  <a:cubicBezTo>
                    <a:pt x="137" y="304"/>
                    <a:pt x="147" y="303"/>
                    <a:pt x="158" y="301"/>
                  </a:cubicBezTo>
                  <a:cubicBezTo>
                    <a:pt x="227" y="290"/>
                    <a:pt x="295" y="279"/>
                    <a:pt x="366" y="267"/>
                  </a:cubicBezTo>
                  <a:cubicBezTo>
                    <a:pt x="399" y="261"/>
                    <a:pt x="434" y="255"/>
                    <a:pt x="467" y="248"/>
                  </a:cubicBezTo>
                  <a:cubicBezTo>
                    <a:pt x="492" y="243"/>
                    <a:pt x="517" y="234"/>
                    <a:pt x="539" y="220"/>
                  </a:cubicBezTo>
                  <a:cubicBezTo>
                    <a:pt x="564" y="203"/>
                    <a:pt x="583" y="183"/>
                    <a:pt x="599" y="159"/>
                  </a:cubicBezTo>
                  <a:cubicBezTo>
                    <a:pt x="625" y="111"/>
                    <a:pt x="605" y="57"/>
                    <a:pt x="564" y="29"/>
                  </a:cubicBezTo>
                  <a:cubicBezTo>
                    <a:pt x="545" y="16"/>
                    <a:pt x="527" y="8"/>
                    <a:pt x="504" y="3"/>
                  </a:cubicBezTo>
                  <a:cubicBezTo>
                    <a:pt x="492" y="1"/>
                    <a:pt x="481" y="0"/>
                    <a:pt x="4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35"/>
            <p:cNvSpPr/>
            <p:nvPr/>
          </p:nvSpPr>
          <p:spPr>
            <a:xfrm>
              <a:off x="3244111" y="968200"/>
              <a:ext cx="21951" cy="19609"/>
            </a:xfrm>
            <a:custGeom>
              <a:rect b="b" l="l" r="r" t="t"/>
              <a:pathLst>
                <a:path extrusionOk="0" h="494" w="553">
                  <a:moveTo>
                    <a:pt x="465" y="1"/>
                  </a:moveTo>
                  <a:cubicBezTo>
                    <a:pt x="364" y="1"/>
                    <a:pt x="287" y="72"/>
                    <a:pt x="216" y="134"/>
                  </a:cubicBezTo>
                  <a:cubicBezTo>
                    <a:pt x="157" y="186"/>
                    <a:pt x="95" y="238"/>
                    <a:pt x="36" y="290"/>
                  </a:cubicBezTo>
                  <a:cubicBezTo>
                    <a:pt x="13" y="308"/>
                    <a:pt x="0" y="345"/>
                    <a:pt x="0" y="374"/>
                  </a:cubicBezTo>
                  <a:cubicBezTo>
                    <a:pt x="0" y="404"/>
                    <a:pt x="13" y="438"/>
                    <a:pt x="36" y="458"/>
                  </a:cubicBezTo>
                  <a:cubicBezTo>
                    <a:pt x="58" y="478"/>
                    <a:pt x="87" y="494"/>
                    <a:pt x="117" y="494"/>
                  </a:cubicBezTo>
                  <a:cubicBezTo>
                    <a:pt x="118" y="494"/>
                    <a:pt x="119" y="494"/>
                    <a:pt x="120" y="494"/>
                  </a:cubicBezTo>
                  <a:cubicBezTo>
                    <a:pt x="154" y="492"/>
                    <a:pt x="179" y="479"/>
                    <a:pt x="205" y="458"/>
                  </a:cubicBezTo>
                  <a:lnTo>
                    <a:pt x="388" y="310"/>
                  </a:lnTo>
                  <a:cubicBezTo>
                    <a:pt x="456" y="255"/>
                    <a:pt x="536" y="194"/>
                    <a:pt x="548" y="102"/>
                  </a:cubicBezTo>
                  <a:cubicBezTo>
                    <a:pt x="552" y="77"/>
                    <a:pt x="551" y="55"/>
                    <a:pt x="534" y="32"/>
                  </a:cubicBezTo>
                  <a:cubicBezTo>
                    <a:pt x="518" y="11"/>
                    <a:pt x="496" y="3"/>
                    <a:pt x="471" y="1"/>
                  </a:cubicBezTo>
                  <a:cubicBezTo>
                    <a:pt x="469" y="1"/>
                    <a:pt x="467" y="1"/>
                    <a:pt x="4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35"/>
            <p:cNvSpPr/>
            <p:nvPr/>
          </p:nvSpPr>
          <p:spPr>
            <a:xfrm>
              <a:off x="3272930" y="974591"/>
              <a:ext cx="26000" cy="11789"/>
            </a:xfrm>
            <a:custGeom>
              <a:rect b="b" l="l" r="r" t="t"/>
              <a:pathLst>
                <a:path extrusionOk="0" h="297" w="655">
                  <a:moveTo>
                    <a:pt x="389" y="259"/>
                  </a:moveTo>
                  <a:cubicBezTo>
                    <a:pt x="384" y="260"/>
                    <a:pt x="379" y="260"/>
                    <a:pt x="374" y="261"/>
                  </a:cubicBezTo>
                  <a:cubicBezTo>
                    <a:pt x="379" y="260"/>
                    <a:pt x="384" y="260"/>
                    <a:pt x="389" y="259"/>
                  </a:cubicBezTo>
                  <a:close/>
                  <a:moveTo>
                    <a:pt x="481" y="0"/>
                  </a:moveTo>
                  <a:cubicBezTo>
                    <a:pt x="480" y="0"/>
                    <a:pt x="479" y="0"/>
                    <a:pt x="477" y="0"/>
                  </a:cubicBezTo>
                  <a:cubicBezTo>
                    <a:pt x="429" y="1"/>
                    <a:pt x="379" y="11"/>
                    <a:pt x="333" y="18"/>
                  </a:cubicBezTo>
                  <a:cubicBezTo>
                    <a:pt x="253" y="31"/>
                    <a:pt x="175" y="52"/>
                    <a:pt x="98" y="75"/>
                  </a:cubicBezTo>
                  <a:cubicBezTo>
                    <a:pt x="41" y="93"/>
                    <a:pt x="0" y="157"/>
                    <a:pt x="19" y="215"/>
                  </a:cubicBezTo>
                  <a:cubicBezTo>
                    <a:pt x="36" y="268"/>
                    <a:pt x="79" y="297"/>
                    <a:pt x="130" y="297"/>
                  </a:cubicBezTo>
                  <a:cubicBezTo>
                    <a:pt x="139" y="297"/>
                    <a:pt x="148" y="296"/>
                    <a:pt x="158" y="294"/>
                  </a:cubicBezTo>
                  <a:cubicBezTo>
                    <a:pt x="199" y="287"/>
                    <a:pt x="240" y="281"/>
                    <a:pt x="282" y="273"/>
                  </a:cubicBezTo>
                  <a:cubicBezTo>
                    <a:pt x="285" y="273"/>
                    <a:pt x="287" y="273"/>
                    <a:pt x="288" y="272"/>
                  </a:cubicBezTo>
                  <a:cubicBezTo>
                    <a:pt x="299" y="271"/>
                    <a:pt x="308" y="270"/>
                    <a:pt x="318" y="268"/>
                  </a:cubicBezTo>
                  <a:cubicBezTo>
                    <a:pt x="345" y="265"/>
                    <a:pt x="371" y="262"/>
                    <a:pt x="397" y="258"/>
                  </a:cubicBezTo>
                  <a:lnTo>
                    <a:pt x="397" y="258"/>
                  </a:lnTo>
                  <a:cubicBezTo>
                    <a:pt x="435" y="254"/>
                    <a:pt x="473" y="251"/>
                    <a:pt x="511" y="244"/>
                  </a:cubicBezTo>
                  <a:cubicBezTo>
                    <a:pt x="558" y="235"/>
                    <a:pt x="615" y="205"/>
                    <a:pt x="638" y="161"/>
                  </a:cubicBezTo>
                  <a:cubicBezTo>
                    <a:pt x="650" y="136"/>
                    <a:pt x="654" y="102"/>
                    <a:pt x="638" y="76"/>
                  </a:cubicBezTo>
                  <a:cubicBezTo>
                    <a:pt x="603" y="25"/>
                    <a:pt x="541" y="0"/>
                    <a:pt x="4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35"/>
            <p:cNvSpPr/>
            <p:nvPr/>
          </p:nvSpPr>
          <p:spPr>
            <a:xfrm>
              <a:off x="3292420" y="940414"/>
              <a:ext cx="24968" cy="15878"/>
            </a:xfrm>
            <a:custGeom>
              <a:rect b="b" l="l" r="r" t="t"/>
              <a:pathLst>
                <a:path extrusionOk="0" h="400" w="629">
                  <a:moveTo>
                    <a:pt x="544" y="2"/>
                  </a:moveTo>
                  <a:cubicBezTo>
                    <a:pt x="544" y="2"/>
                    <a:pt x="544" y="2"/>
                    <a:pt x="545" y="2"/>
                  </a:cubicBezTo>
                  <a:lnTo>
                    <a:pt x="545" y="2"/>
                  </a:lnTo>
                  <a:cubicBezTo>
                    <a:pt x="547" y="2"/>
                    <a:pt x="548" y="3"/>
                    <a:pt x="550" y="3"/>
                  </a:cubicBezTo>
                  <a:lnTo>
                    <a:pt x="550" y="3"/>
                  </a:lnTo>
                  <a:cubicBezTo>
                    <a:pt x="548" y="2"/>
                    <a:pt x="545" y="2"/>
                    <a:pt x="544" y="2"/>
                  </a:cubicBezTo>
                  <a:close/>
                  <a:moveTo>
                    <a:pt x="525" y="0"/>
                  </a:moveTo>
                  <a:cubicBezTo>
                    <a:pt x="519" y="0"/>
                    <a:pt x="513" y="1"/>
                    <a:pt x="507" y="1"/>
                  </a:cubicBezTo>
                  <a:cubicBezTo>
                    <a:pt x="486" y="3"/>
                    <a:pt x="464" y="5"/>
                    <a:pt x="445" y="13"/>
                  </a:cubicBezTo>
                  <a:cubicBezTo>
                    <a:pt x="408" y="26"/>
                    <a:pt x="376" y="45"/>
                    <a:pt x="341" y="64"/>
                  </a:cubicBezTo>
                  <a:cubicBezTo>
                    <a:pt x="295" y="88"/>
                    <a:pt x="248" y="112"/>
                    <a:pt x="199" y="133"/>
                  </a:cubicBezTo>
                  <a:cubicBezTo>
                    <a:pt x="168" y="147"/>
                    <a:pt x="136" y="158"/>
                    <a:pt x="103" y="169"/>
                  </a:cubicBezTo>
                  <a:cubicBezTo>
                    <a:pt x="45" y="189"/>
                    <a:pt x="1" y="251"/>
                    <a:pt x="22" y="314"/>
                  </a:cubicBezTo>
                  <a:cubicBezTo>
                    <a:pt x="37" y="364"/>
                    <a:pt x="83" y="399"/>
                    <a:pt x="134" y="399"/>
                  </a:cubicBezTo>
                  <a:cubicBezTo>
                    <a:pt x="144" y="399"/>
                    <a:pt x="155" y="398"/>
                    <a:pt x="165" y="395"/>
                  </a:cubicBezTo>
                  <a:cubicBezTo>
                    <a:pt x="252" y="373"/>
                    <a:pt x="335" y="342"/>
                    <a:pt x="415" y="305"/>
                  </a:cubicBezTo>
                  <a:cubicBezTo>
                    <a:pt x="504" y="267"/>
                    <a:pt x="601" y="209"/>
                    <a:pt x="623" y="107"/>
                  </a:cubicBezTo>
                  <a:cubicBezTo>
                    <a:pt x="629" y="80"/>
                    <a:pt x="626" y="55"/>
                    <a:pt x="608" y="35"/>
                  </a:cubicBezTo>
                  <a:cubicBezTo>
                    <a:pt x="593" y="14"/>
                    <a:pt x="574" y="6"/>
                    <a:pt x="550" y="3"/>
                  </a:cubicBezTo>
                  <a:lnTo>
                    <a:pt x="550" y="3"/>
                  </a:lnTo>
                  <a:cubicBezTo>
                    <a:pt x="550" y="3"/>
                    <a:pt x="550" y="3"/>
                    <a:pt x="551" y="3"/>
                  </a:cubicBezTo>
                  <a:cubicBezTo>
                    <a:pt x="549" y="3"/>
                    <a:pt x="547" y="3"/>
                    <a:pt x="545" y="2"/>
                  </a:cubicBezTo>
                  <a:lnTo>
                    <a:pt x="545" y="2"/>
                  </a:lnTo>
                  <a:cubicBezTo>
                    <a:pt x="544" y="2"/>
                    <a:pt x="544" y="2"/>
                    <a:pt x="544" y="2"/>
                  </a:cubicBezTo>
                  <a:lnTo>
                    <a:pt x="542" y="2"/>
                  </a:lnTo>
                  <a:cubicBezTo>
                    <a:pt x="537" y="1"/>
                    <a:pt x="532" y="1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35"/>
            <p:cNvSpPr/>
            <p:nvPr/>
          </p:nvSpPr>
          <p:spPr>
            <a:xfrm>
              <a:off x="3317507" y="953553"/>
              <a:ext cx="24809" cy="14727"/>
            </a:xfrm>
            <a:custGeom>
              <a:rect b="b" l="l" r="r" t="t"/>
              <a:pathLst>
                <a:path extrusionOk="0" h="371" w="625">
                  <a:moveTo>
                    <a:pt x="481" y="1"/>
                  </a:moveTo>
                  <a:cubicBezTo>
                    <a:pt x="459" y="1"/>
                    <a:pt x="436" y="5"/>
                    <a:pt x="417" y="10"/>
                  </a:cubicBezTo>
                  <a:cubicBezTo>
                    <a:pt x="379" y="20"/>
                    <a:pt x="344" y="34"/>
                    <a:pt x="307" y="47"/>
                  </a:cubicBezTo>
                  <a:cubicBezTo>
                    <a:pt x="236" y="74"/>
                    <a:pt x="166" y="102"/>
                    <a:pt x="95" y="128"/>
                  </a:cubicBezTo>
                  <a:cubicBezTo>
                    <a:pt x="64" y="140"/>
                    <a:pt x="39" y="155"/>
                    <a:pt x="22" y="184"/>
                  </a:cubicBezTo>
                  <a:cubicBezTo>
                    <a:pt x="6" y="210"/>
                    <a:pt x="0" y="249"/>
                    <a:pt x="9" y="279"/>
                  </a:cubicBezTo>
                  <a:cubicBezTo>
                    <a:pt x="25" y="330"/>
                    <a:pt x="73" y="370"/>
                    <a:pt x="127" y="370"/>
                  </a:cubicBezTo>
                  <a:cubicBezTo>
                    <a:pt x="138" y="370"/>
                    <a:pt x="149" y="369"/>
                    <a:pt x="160" y="365"/>
                  </a:cubicBezTo>
                  <a:cubicBezTo>
                    <a:pt x="231" y="342"/>
                    <a:pt x="303" y="317"/>
                    <a:pt x="375" y="294"/>
                  </a:cubicBezTo>
                  <a:cubicBezTo>
                    <a:pt x="410" y="282"/>
                    <a:pt x="445" y="269"/>
                    <a:pt x="479" y="254"/>
                  </a:cubicBezTo>
                  <a:cubicBezTo>
                    <a:pt x="511" y="242"/>
                    <a:pt x="542" y="228"/>
                    <a:pt x="567" y="202"/>
                  </a:cubicBezTo>
                  <a:cubicBezTo>
                    <a:pt x="583" y="186"/>
                    <a:pt x="595" y="165"/>
                    <a:pt x="605" y="144"/>
                  </a:cubicBezTo>
                  <a:cubicBezTo>
                    <a:pt x="625" y="107"/>
                    <a:pt x="621" y="50"/>
                    <a:pt x="577" y="29"/>
                  </a:cubicBezTo>
                  <a:cubicBezTo>
                    <a:pt x="558" y="20"/>
                    <a:pt x="538" y="11"/>
                    <a:pt x="520" y="6"/>
                  </a:cubicBezTo>
                  <a:cubicBezTo>
                    <a:pt x="508" y="2"/>
                    <a:pt x="495" y="1"/>
                    <a:pt x="4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35"/>
            <p:cNvSpPr/>
            <p:nvPr/>
          </p:nvSpPr>
          <p:spPr>
            <a:xfrm>
              <a:off x="3347120" y="920765"/>
              <a:ext cx="23738" cy="18260"/>
            </a:xfrm>
            <a:custGeom>
              <a:rect b="b" l="l" r="r" t="t"/>
              <a:pathLst>
                <a:path extrusionOk="0" h="460" w="598">
                  <a:moveTo>
                    <a:pt x="459" y="1"/>
                  </a:moveTo>
                  <a:cubicBezTo>
                    <a:pt x="424" y="1"/>
                    <a:pt x="391" y="11"/>
                    <a:pt x="358" y="26"/>
                  </a:cubicBezTo>
                  <a:cubicBezTo>
                    <a:pt x="307" y="50"/>
                    <a:pt x="259" y="81"/>
                    <a:pt x="213" y="115"/>
                  </a:cubicBezTo>
                  <a:cubicBezTo>
                    <a:pt x="156" y="158"/>
                    <a:pt x="100" y="201"/>
                    <a:pt x="50" y="251"/>
                  </a:cubicBezTo>
                  <a:cubicBezTo>
                    <a:pt x="4" y="295"/>
                    <a:pt x="1" y="380"/>
                    <a:pt x="50" y="424"/>
                  </a:cubicBezTo>
                  <a:cubicBezTo>
                    <a:pt x="75" y="448"/>
                    <a:pt x="105" y="459"/>
                    <a:pt x="135" y="459"/>
                  </a:cubicBezTo>
                  <a:cubicBezTo>
                    <a:pt x="166" y="459"/>
                    <a:pt x="197" y="447"/>
                    <a:pt x="223" y="424"/>
                  </a:cubicBezTo>
                  <a:cubicBezTo>
                    <a:pt x="244" y="405"/>
                    <a:pt x="268" y="386"/>
                    <a:pt x="290" y="367"/>
                  </a:cubicBezTo>
                  <a:cubicBezTo>
                    <a:pt x="331" y="336"/>
                    <a:pt x="374" y="308"/>
                    <a:pt x="417" y="282"/>
                  </a:cubicBezTo>
                  <a:cubicBezTo>
                    <a:pt x="482" y="243"/>
                    <a:pt x="557" y="205"/>
                    <a:pt x="579" y="129"/>
                  </a:cubicBezTo>
                  <a:cubicBezTo>
                    <a:pt x="598" y="74"/>
                    <a:pt x="562" y="19"/>
                    <a:pt x="506" y="7"/>
                  </a:cubicBezTo>
                  <a:cubicBezTo>
                    <a:pt x="490" y="3"/>
                    <a:pt x="474" y="1"/>
                    <a:pt x="4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35"/>
            <p:cNvSpPr/>
            <p:nvPr/>
          </p:nvSpPr>
          <p:spPr>
            <a:xfrm>
              <a:off x="3386775" y="921876"/>
              <a:ext cx="23857" cy="15838"/>
            </a:xfrm>
            <a:custGeom>
              <a:rect b="b" l="l" r="r" t="t"/>
              <a:pathLst>
                <a:path extrusionOk="0" h="399" w="601">
                  <a:moveTo>
                    <a:pt x="425" y="1"/>
                  </a:moveTo>
                  <a:cubicBezTo>
                    <a:pt x="370" y="2"/>
                    <a:pt x="313" y="30"/>
                    <a:pt x="264" y="51"/>
                  </a:cubicBezTo>
                  <a:cubicBezTo>
                    <a:pt x="193" y="80"/>
                    <a:pt x="127" y="118"/>
                    <a:pt x="66" y="163"/>
                  </a:cubicBezTo>
                  <a:cubicBezTo>
                    <a:pt x="38" y="184"/>
                    <a:pt x="17" y="205"/>
                    <a:pt x="9" y="239"/>
                  </a:cubicBezTo>
                  <a:cubicBezTo>
                    <a:pt x="1" y="269"/>
                    <a:pt x="5" y="309"/>
                    <a:pt x="21" y="335"/>
                  </a:cubicBezTo>
                  <a:cubicBezTo>
                    <a:pt x="45" y="372"/>
                    <a:pt x="90" y="399"/>
                    <a:pt x="135" y="399"/>
                  </a:cubicBezTo>
                  <a:cubicBezTo>
                    <a:pt x="155" y="399"/>
                    <a:pt x="175" y="393"/>
                    <a:pt x="193" y="381"/>
                  </a:cubicBezTo>
                  <a:cubicBezTo>
                    <a:pt x="246" y="343"/>
                    <a:pt x="306" y="311"/>
                    <a:pt x="365" y="283"/>
                  </a:cubicBezTo>
                  <a:cubicBezTo>
                    <a:pt x="399" y="270"/>
                    <a:pt x="434" y="259"/>
                    <a:pt x="468" y="244"/>
                  </a:cubicBezTo>
                  <a:cubicBezTo>
                    <a:pt x="515" y="224"/>
                    <a:pt x="559" y="189"/>
                    <a:pt x="585" y="145"/>
                  </a:cubicBezTo>
                  <a:cubicBezTo>
                    <a:pt x="600" y="117"/>
                    <a:pt x="599" y="69"/>
                    <a:pt x="572" y="47"/>
                  </a:cubicBezTo>
                  <a:cubicBezTo>
                    <a:pt x="562" y="39"/>
                    <a:pt x="552" y="31"/>
                    <a:pt x="542" y="26"/>
                  </a:cubicBezTo>
                  <a:cubicBezTo>
                    <a:pt x="531" y="19"/>
                    <a:pt x="516" y="14"/>
                    <a:pt x="501" y="10"/>
                  </a:cubicBezTo>
                  <a:cubicBezTo>
                    <a:pt x="479" y="2"/>
                    <a:pt x="449" y="1"/>
                    <a:pt x="4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35"/>
            <p:cNvSpPr/>
            <p:nvPr/>
          </p:nvSpPr>
          <p:spPr>
            <a:xfrm>
              <a:off x="3424366" y="941684"/>
              <a:ext cx="24095" cy="10638"/>
            </a:xfrm>
            <a:custGeom>
              <a:rect b="b" l="l" r="r" t="t"/>
              <a:pathLst>
                <a:path extrusionOk="0" h="268" w="607">
                  <a:moveTo>
                    <a:pt x="347" y="0"/>
                  </a:moveTo>
                  <a:cubicBezTo>
                    <a:pt x="339" y="0"/>
                    <a:pt x="330" y="0"/>
                    <a:pt x="322" y="0"/>
                  </a:cubicBezTo>
                  <a:cubicBezTo>
                    <a:pt x="249" y="1"/>
                    <a:pt x="176" y="11"/>
                    <a:pt x="105" y="28"/>
                  </a:cubicBezTo>
                  <a:cubicBezTo>
                    <a:pt x="43" y="42"/>
                    <a:pt x="0" y="117"/>
                    <a:pt x="20" y="179"/>
                  </a:cubicBezTo>
                  <a:cubicBezTo>
                    <a:pt x="28" y="209"/>
                    <a:pt x="48" y="237"/>
                    <a:pt x="75" y="251"/>
                  </a:cubicBezTo>
                  <a:cubicBezTo>
                    <a:pt x="97" y="262"/>
                    <a:pt x="119" y="267"/>
                    <a:pt x="142" y="267"/>
                  </a:cubicBezTo>
                  <a:cubicBezTo>
                    <a:pt x="151" y="267"/>
                    <a:pt x="161" y="266"/>
                    <a:pt x="171" y="265"/>
                  </a:cubicBezTo>
                  <a:cubicBezTo>
                    <a:pt x="179" y="263"/>
                    <a:pt x="189" y="262"/>
                    <a:pt x="198" y="260"/>
                  </a:cubicBezTo>
                  <a:cubicBezTo>
                    <a:pt x="233" y="256"/>
                    <a:pt x="269" y="253"/>
                    <a:pt x="304" y="253"/>
                  </a:cubicBezTo>
                  <a:cubicBezTo>
                    <a:pt x="318" y="253"/>
                    <a:pt x="331" y="254"/>
                    <a:pt x="345" y="255"/>
                  </a:cubicBezTo>
                  <a:cubicBezTo>
                    <a:pt x="371" y="256"/>
                    <a:pt x="396" y="258"/>
                    <a:pt x="422" y="261"/>
                  </a:cubicBezTo>
                  <a:cubicBezTo>
                    <a:pt x="432" y="262"/>
                    <a:pt x="442" y="262"/>
                    <a:pt x="451" y="262"/>
                  </a:cubicBezTo>
                  <a:cubicBezTo>
                    <a:pt x="455" y="262"/>
                    <a:pt x="459" y="262"/>
                    <a:pt x="464" y="262"/>
                  </a:cubicBezTo>
                  <a:cubicBezTo>
                    <a:pt x="505" y="260"/>
                    <a:pt x="533" y="251"/>
                    <a:pt x="565" y="223"/>
                  </a:cubicBezTo>
                  <a:cubicBezTo>
                    <a:pt x="605" y="187"/>
                    <a:pt x="606" y="127"/>
                    <a:pt x="583" y="84"/>
                  </a:cubicBezTo>
                  <a:cubicBezTo>
                    <a:pt x="553" y="23"/>
                    <a:pt x="475" y="10"/>
                    <a:pt x="416" y="3"/>
                  </a:cubicBezTo>
                  <a:cubicBezTo>
                    <a:pt x="393" y="1"/>
                    <a:pt x="370" y="0"/>
                    <a:pt x="3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35"/>
            <p:cNvSpPr/>
            <p:nvPr/>
          </p:nvSpPr>
          <p:spPr>
            <a:xfrm>
              <a:off x="3449175" y="965104"/>
              <a:ext cx="13338" cy="19649"/>
            </a:xfrm>
            <a:custGeom>
              <a:rect b="b" l="l" r="r" t="t"/>
              <a:pathLst>
                <a:path extrusionOk="0" h="495" w="336">
                  <a:moveTo>
                    <a:pt x="122" y="0"/>
                  </a:moveTo>
                  <a:cubicBezTo>
                    <a:pt x="111" y="0"/>
                    <a:pt x="101" y="2"/>
                    <a:pt x="91" y="5"/>
                  </a:cubicBezTo>
                  <a:cubicBezTo>
                    <a:pt x="63" y="14"/>
                    <a:pt x="33" y="32"/>
                    <a:pt x="20" y="61"/>
                  </a:cubicBezTo>
                  <a:cubicBezTo>
                    <a:pt x="4" y="92"/>
                    <a:pt x="0" y="121"/>
                    <a:pt x="7" y="154"/>
                  </a:cubicBezTo>
                  <a:cubicBezTo>
                    <a:pt x="23" y="225"/>
                    <a:pt x="44" y="297"/>
                    <a:pt x="73" y="364"/>
                  </a:cubicBezTo>
                  <a:cubicBezTo>
                    <a:pt x="89" y="402"/>
                    <a:pt x="101" y="437"/>
                    <a:pt x="135" y="464"/>
                  </a:cubicBezTo>
                  <a:cubicBezTo>
                    <a:pt x="158" y="483"/>
                    <a:pt x="184" y="495"/>
                    <a:pt x="215" y="495"/>
                  </a:cubicBezTo>
                  <a:cubicBezTo>
                    <a:pt x="244" y="495"/>
                    <a:pt x="270" y="484"/>
                    <a:pt x="292" y="464"/>
                  </a:cubicBezTo>
                  <a:cubicBezTo>
                    <a:pt x="327" y="430"/>
                    <a:pt x="335" y="373"/>
                    <a:pt x="322" y="327"/>
                  </a:cubicBezTo>
                  <a:cubicBezTo>
                    <a:pt x="315" y="307"/>
                    <a:pt x="306" y="287"/>
                    <a:pt x="298" y="270"/>
                  </a:cubicBezTo>
                  <a:cubicBezTo>
                    <a:pt x="274" y="211"/>
                    <a:pt x="255" y="151"/>
                    <a:pt x="240" y="89"/>
                  </a:cubicBezTo>
                  <a:cubicBezTo>
                    <a:pt x="227" y="39"/>
                    <a:pt x="174" y="0"/>
                    <a:pt x="1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35"/>
            <p:cNvSpPr/>
            <p:nvPr/>
          </p:nvSpPr>
          <p:spPr>
            <a:xfrm>
              <a:off x="3473112" y="953870"/>
              <a:ext cx="20364" cy="20959"/>
            </a:xfrm>
            <a:custGeom>
              <a:rect b="b" l="l" r="r" t="t"/>
              <a:pathLst>
                <a:path extrusionOk="0" h="528" w="513">
                  <a:moveTo>
                    <a:pt x="126" y="1"/>
                  </a:moveTo>
                  <a:cubicBezTo>
                    <a:pt x="95" y="1"/>
                    <a:pt x="58" y="15"/>
                    <a:pt x="38" y="37"/>
                  </a:cubicBezTo>
                  <a:cubicBezTo>
                    <a:pt x="16" y="60"/>
                    <a:pt x="0" y="93"/>
                    <a:pt x="1" y="126"/>
                  </a:cubicBezTo>
                  <a:cubicBezTo>
                    <a:pt x="2" y="137"/>
                    <a:pt x="3" y="147"/>
                    <a:pt x="5" y="159"/>
                  </a:cubicBezTo>
                  <a:cubicBezTo>
                    <a:pt x="12" y="180"/>
                    <a:pt x="22" y="200"/>
                    <a:pt x="38" y="215"/>
                  </a:cubicBezTo>
                  <a:cubicBezTo>
                    <a:pt x="74" y="262"/>
                    <a:pt x="110" y="307"/>
                    <a:pt x="151" y="350"/>
                  </a:cubicBezTo>
                  <a:cubicBezTo>
                    <a:pt x="190" y="392"/>
                    <a:pt x="230" y="437"/>
                    <a:pt x="274" y="473"/>
                  </a:cubicBezTo>
                  <a:cubicBezTo>
                    <a:pt x="296" y="491"/>
                    <a:pt x="316" y="505"/>
                    <a:pt x="342" y="516"/>
                  </a:cubicBezTo>
                  <a:cubicBezTo>
                    <a:pt x="358" y="523"/>
                    <a:pt x="380" y="528"/>
                    <a:pt x="401" y="528"/>
                  </a:cubicBezTo>
                  <a:cubicBezTo>
                    <a:pt x="415" y="528"/>
                    <a:pt x="429" y="526"/>
                    <a:pt x="440" y="521"/>
                  </a:cubicBezTo>
                  <a:cubicBezTo>
                    <a:pt x="455" y="515"/>
                    <a:pt x="471" y="510"/>
                    <a:pt x="482" y="496"/>
                  </a:cubicBezTo>
                  <a:cubicBezTo>
                    <a:pt x="494" y="484"/>
                    <a:pt x="503" y="469"/>
                    <a:pt x="507" y="454"/>
                  </a:cubicBezTo>
                  <a:cubicBezTo>
                    <a:pt x="511" y="442"/>
                    <a:pt x="512" y="430"/>
                    <a:pt x="512" y="418"/>
                  </a:cubicBezTo>
                  <a:cubicBezTo>
                    <a:pt x="512" y="388"/>
                    <a:pt x="502" y="357"/>
                    <a:pt x="484" y="331"/>
                  </a:cubicBezTo>
                  <a:cubicBezTo>
                    <a:pt x="445" y="277"/>
                    <a:pt x="392" y="234"/>
                    <a:pt x="345" y="185"/>
                  </a:cubicBezTo>
                  <a:cubicBezTo>
                    <a:pt x="299" y="138"/>
                    <a:pt x="256" y="89"/>
                    <a:pt x="215" y="37"/>
                  </a:cubicBezTo>
                  <a:cubicBezTo>
                    <a:pt x="195" y="13"/>
                    <a:pt x="154" y="1"/>
                    <a:pt x="1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35"/>
            <p:cNvSpPr/>
            <p:nvPr/>
          </p:nvSpPr>
          <p:spPr>
            <a:xfrm>
              <a:off x="3485576" y="987849"/>
              <a:ext cx="15084" cy="24095"/>
            </a:xfrm>
            <a:custGeom>
              <a:rect b="b" l="l" r="r" t="t"/>
              <a:pathLst>
                <a:path extrusionOk="0" h="607" w="380">
                  <a:moveTo>
                    <a:pt x="246" y="0"/>
                  </a:moveTo>
                  <a:cubicBezTo>
                    <a:pt x="225" y="0"/>
                    <a:pt x="205" y="5"/>
                    <a:pt x="188" y="15"/>
                  </a:cubicBezTo>
                  <a:cubicBezTo>
                    <a:pt x="161" y="33"/>
                    <a:pt x="146" y="56"/>
                    <a:pt x="134" y="85"/>
                  </a:cubicBezTo>
                  <a:cubicBezTo>
                    <a:pt x="103" y="160"/>
                    <a:pt x="72" y="233"/>
                    <a:pt x="45" y="308"/>
                  </a:cubicBezTo>
                  <a:cubicBezTo>
                    <a:pt x="28" y="354"/>
                    <a:pt x="10" y="398"/>
                    <a:pt x="6" y="448"/>
                  </a:cubicBezTo>
                  <a:cubicBezTo>
                    <a:pt x="1" y="506"/>
                    <a:pt x="17" y="587"/>
                    <a:pt x="83" y="604"/>
                  </a:cubicBezTo>
                  <a:cubicBezTo>
                    <a:pt x="91" y="606"/>
                    <a:pt x="99" y="607"/>
                    <a:pt x="107" y="607"/>
                  </a:cubicBezTo>
                  <a:cubicBezTo>
                    <a:pt x="162" y="607"/>
                    <a:pt x="214" y="556"/>
                    <a:pt x="240" y="511"/>
                  </a:cubicBezTo>
                  <a:cubicBezTo>
                    <a:pt x="264" y="469"/>
                    <a:pt x="277" y="421"/>
                    <a:pt x="292" y="377"/>
                  </a:cubicBezTo>
                  <a:cubicBezTo>
                    <a:pt x="318" y="302"/>
                    <a:pt x="340" y="226"/>
                    <a:pt x="363" y="150"/>
                  </a:cubicBezTo>
                  <a:cubicBezTo>
                    <a:pt x="380" y="89"/>
                    <a:pt x="340" y="16"/>
                    <a:pt x="280" y="4"/>
                  </a:cubicBezTo>
                  <a:cubicBezTo>
                    <a:pt x="269" y="2"/>
                    <a:pt x="258" y="0"/>
                    <a:pt x="2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35"/>
            <p:cNvSpPr/>
            <p:nvPr/>
          </p:nvSpPr>
          <p:spPr>
            <a:xfrm>
              <a:off x="3505066" y="1023892"/>
              <a:ext cx="21435" cy="13099"/>
            </a:xfrm>
            <a:custGeom>
              <a:rect b="b" l="l" r="r" t="t"/>
              <a:pathLst>
                <a:path extrusionOk="0" h="330" w="540">
                  <a:moveTo>
                    <a:pt x="127" y="0"/>
                  </a:moveTo>
                  <a:cubicBezTo>
                    <a:pt x="77" y="0"/>
                    <a:pt x="26" y="35"/>
                    <a:pt x="15" y="85"/>
                  </a:cubicBezTo>
                  <a:cubicBezTo>
                    <a:pt x="0" y="150"/>
                    <a:pt x="34" y="206"/>
                    <a:pt x="96" y="227"/>
                  </a:cubicBezTo>
                  <a:cubicBezTo>
                    <a:pt x="148" y="245"/>
                    <a:pt x="200" y="264"/>
                    <a:pt x="252" y="283"/>
                  </a:cubicBezTo>
                  <a:cubicBezTo>
                    <a:pt x="278" y="292"/>
                    <a:pt x="302" y="301"/>
                    <a:pt x="328" y="310"/>
                  </a:cubicBezTo>
                  <a:cubicBezTo>
                    <a:pt x="342" y="314"/>
                    <a:pt x="354" y="320"/>
                    <a:pt x="368" y="324"/>
                  </a:cubicBezTo>
                  <a:cubicBezTo>
                    <a:pt x="383" y="328"/>
                    <a:pt x="397" y="330"/>
                    <a:pt x="411" y="330"/>
                  </a:cubicBezTo>
                  <a:cubicBezTo>
                    <a:pt x="436" y="330"/>
                    <a:pt x="459" y="323"/>
                    <a:pt x="482" y="310"/>
                  </a:cubicBezTo>
                  <a:cubicBezTo>
                    <a:pt x="505" y="298"/>
                    <a:pt x="529" y="269"/>
                    <a:pt x="534" y="242"/>
                  </a:cubicBezTo>
                  <a:cubicBezTo>
                    <a:pt x="540" y="210"/>
                    <a:pt x="534" y="184"/>
                    <a:pt x="521" y="154"/>
                  </a:cubicBezTo>
                  <a:cubicBezTo>
                    <a:pt x="498" y="105"/>
                    <a:pt x="445" y="87"/>
                    <a:pt x="396" y="74"/>
                  </a:cubicBezTo>
                  <a:cubicBezTo>
                    <a:pt x="369" y="65"/>
                    <a:pt x="343" y="58"/>
                    <a:pt x="316" y="50"/>
                  </a:cubicBezTo>
                  <a:cubicBezTo>
                    <a:pt x="262" y="34"/>
                    <a:pt x="209" y="19"/>
                    <a:pt x="156" y="4"/>
                  </a:cubicBezTo>
                  <a:cubicBezTo>
                    <a:pt x="147" y="1"/>
                    <a:pt x="137" y="0"/>
                    <a:pt x="1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35"/>
            <p:cNvSpPr/>
            <p:nvPr/>
          </p:nvSpPr>
          <p:spPr>
            <a:xfrm>
              <a:off x="3507845" y="1049337"/>
              <a:ext cx="13695" cy="26556"/>
            </a:xfrm>
            <a:custGeom>
              <a:rect b="b" l="l" r="r" t="t"/>
              <a:pathLst>
                <a:path extrusionOk="0" h="669" w="345">
                  <a:moveTo>
                    <a:pt x="202" y="1"/>
                  </a:moveTo>
                  <a:cubicBezTo>
                    <a:pt x="143" y="1"/>
                    <a:pt x="93" y="38"/>
                    <a:pt x="74" y="96"/>
                  </a:cubicBezTo>
                  <a:cubicBezTo>
                    <a:pt x="46" y="177"/>
                    <a:pt x="31" y="261"/>
                    <a:pt x="20" y="344"/>
                  </a:cubicBezTo>
                  <a:cubicBezTo>
                    <a:pt x="8" y="433"/>
                    <a:pt x="1" y="533"/>
                    <a:pt x="50" y="612"/>
                  </a:cubicBezTo>
                  <a:cubicBezTo>
                    <a:pt x="71" y="647"/>
                    <a:pt x="107" y="669"/>
                    <a:pt x="149" y="669"/>
                  </a:cubicBezTo>
                  <a:cubicBezTo>
                    <a:pt x="185" y="669"/>
                    <a:pt x="232" y="648"/>
                    <a:pt x="248" y="612"/>
                  </a:cubicBezTo>
                  <a:cubicBezTo>
                    <a:pt x="255" y="596"/>
                    <a:pt x="263" y="580"/>
                    <a:pt x="269" y="564"/>
                  </a:cubicBezTo>
                  <a:cubicBezTo>
                    <a:pt x="274" y="545"/>
                    <a:pt x="277" y="524"/>
                    <a:pt x="278" y="507"/>
                  </a:cubicBezTo>
                  <a:cubicBezTo>
                    <a:pt x="279" y="485"/>
                    <a:pt x="281" y="461"/>
                    <a:pt x="281" y="439"/>
                  </a:cubicBezTo>
                  <a:cubicBezTo>
                    <a:pt x="282" y="399"/>
                    <a:pt x="284" y="362"/>
                    <a:pt x="289" y="323"/>
                  </a:cubicBezTo>
                  <a:cubicBezTo>
                    <a:pt x="298" y="269"/>
                    <a:pt x="309" y="216"/>
                    <a:pt x="325" y="164"/>
                  </a:cubicBezTo>
                  <a:cubicBezTo>
                    <a:pt x="345" y="100"/>
                    <a:pt x="302" y="21"/>
                    <a:pt x="234" y="5"/>
                  </a:cubicBezTo>
                  <a:cubicBezTo>
                    <a:pt x="223" y="2"/>
                    <a:pt x="212" y="1"/>
                    <a:pt x="2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35"/>
            <p:cNvSpPr/>
            <p:nvPr/>
          </p:nvSpPr>
          <p:spPr>
            <a:xfrm>
              <a:off x="3309926" y="986976"/>
              <a:ext cx="12861" cy="18220"/>
            </a:xfrm>
            <a:custGeom>
              <a:rect b="b" l="l" r="r" t="t"/>
              <a:pathLst>
                <a:path extrusionOk="0" h="459" w="324">
                  <a:moveTo>
                    <a:pt x="210" y="0"/>
                  </a:moveTo>
                  <a:cubicBezTo>
                    <a:pt x="183" y="0"/>
                    <a:pt x="156" y="10"/>
                    <a:pt x="138" y="31"/>
                  </a:cubicBezTo>
                  <a:cubicBezTo>
                    <a:pt x="115" y="57"/>
                    <a:pt x="96" y="83"/>
                    <a:pt x="78" y="111"/>
                  </a:cubicBezTo>
                  <a:cubicBezTo>
                    <a:pt x="60" y="140"/>
                    <a:pt x="46" y="172"/>
                    <a:pt x="34" y="203"/>
                  </a:cubicBezTo>
                  <a:cubicBezTo>
                    <a:pt x="24" y="226"/>
                    <a:pt x="16" y="250"/>
                    <a:pt x="10" y="274"/>
                  </a:cubicBezTo>
                  <a:cubicBezTo>
                    <a:pt x="5" y="296"/>
                    <a:pt x="0" y="317"/>
                    <a:pt x="0" y="338"/>
                  </a:cubicBezTo>
                  <a:cubicBezTo>
                    <a:pt x="0" y="359"/>
                    <a:pt x="8" y="375"/>
                    <a:pt x="15" y="391"/>
                  </a:cubicBezTo>
                  <a:cubicBezTo>
                    <a:pt x="21" y="407"/>
                    <a:pt x="30" y="422"/>
                    <a:pt x="42" y="432"/>
                  </a:cubicBezTo>
                  <a:cubicBezTo>
                    <a:pt x="60" y="445"/>
                    <a:pt x="75" y="455"/>
                    <a:pt x="97" y="458"/>
                  </a:cubicBezTo>
                  <a:cubicBezTo>
                    <a:pt x="102" y="459"/>
                    <a:pt x="106" y="459"/>
                    <a:pt x="111" y="459"/>
                  </a:cubicBezTo>
                  <a:cubicBezTo>
                    <a:pt x="127" y="459"/>
                    <a:pt x="143" y="456"/>
                    <a:pt x="159" y="447"/>
                  </a:cubicBezTo>
                  <a:cubicBezTo>
                    <a:pt x="188" y="429"/>
                    <a:pt x="213" y="396"/>
                    <a:pt x="222" y="363"/>
                  </a:cubicBezTo>
                  <a:cubicBezTo>
                    <a:pt x="226" y="349"/>
                    <a:pt x="228" y="334"/>
                    <a:pt x="232" y="322"/>
                  </a:cubicBezTo>
                  <a:cubicBezTo>
                    <a:pt x="237" y="297"/>
                    <a:pt x="244" y="272"/>
                    <a:pt x="255" y="247"/>
                  </a:cubicBezTo>
                  <a:cubicBezTo>
                    <a:pt x="269" y="217"/>
                    <a:pt x="286" y="187"/>
                    <a:pt x="306" y="161"/>
                  </a:cubicBezTo>
                  <a:cubicBezTo>
                    <a:pt x="321" y="141"/>
                    <a:pt x="323" y="101"/>
                    <a:pt x="316" y="79"/>
                  </a:cubicBezTo>
                  <a:cubicBezTo>
                    <a:pt x="308" y="57"/>
                    <a:pt x="296" y="38"/>
                    <a:pt x="279" y="23"/>
                  </a:cubicBezTo>
                  <a:cubicBezTo>
                    <a:pt x="260" y="8"/>
                    <a:pt x="235" y="0"/>
                    <a:pt x="2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35"/>
            <p:cNvSpPr/>
            <p:nvPr/>
          </p:nvSpPr>
          <p:spPr>
            <a:xfrm>
              <a:off x="3342674" y="972328"/>
              <a:ext cx="21356" cy="9844"/>
            </a:xfrm>
            <a:custGeom>
              <a:rect b="b" l="l" r="r" t="t"/>
              <a:pathLst>
                <a:path extrusionOk="0" h="248" w="538">
                  <a:moveTo>
                    <a:pt x="355" y="0"/>
                  </a:moveTo>
                  <a:cubicBezTo>
                    <a:pt x="329" y="0"/>
                    <a:pt x="302" y="2"/>
                    <a:pt x="276" y="3"/>
                  </a:cubicBezTo>
                  <a:lnTo>
                    <a:pt x="120" y="6"/>
                  </a:lnTo>
                  <a:cubicBezTo>
                    <a:pt x="59" y="8"/>
                    <a:pt x="0" y="58"/>
                    <a:pt x="2" y="124"/>
                  </a:cubicBezTo>
                  <a:cubicBezTo>
                    <a:pt x="6" y="189"/>
                    <a:pt x="53" y="239"/>
                    <a:pt x="120" y="241"/>
                  </a:cubicBezTo>
                  <a:lnTo>
                    <a:pt x="276" y="245"/>
                  </a:lnTo>
                  <a:cubicBezTo>
                    <a:pt x="303" y="245"/>
                    <a:pt x="330" y="247"/>
                    <a:pt x="358" y="247"/>
                  </a:cubicBezTo>
                  <a:cubicBezTo>
                    <a:pt x="391" y="247"/>
                    <a:pt x="423" y="244"/>
                    <a:pt x="454" y="232"/>
                  </a:cubicBezTo>
                  <a:cubicBezTo>
                    <a:pt x="477" y="223"/>
                    <a:pt x="496" y="213"/>
                    <a:pt x="513" y="192"/>
                  </a:cubicBezTo>
                  <a:cubicBezTo>
                    <a:pt x="527" y="173"/>
                    <a:pt x="538" y="149"/>
                    <a:pt x="537" y="124"/>
                  </a:cubicBezTo>
                  <a:cubicBezTo>
                    <a:pt x="535" y="103"/>
                    <a:pt x="529" y="84"/>
                    <a:pt x="521" y="67"/>
                  </a:cubicBezTo>
                  <a:cubicBezTo>
                    <a:pt x="506" y="40"/>
                    <a:pt x="480" y="26"/>
                    <a:pt x="454" y="16"/>
                  </a:cubicBezTo>
                  <a:cubicBezTo>
                    <a:pt x="423" y="4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35"/>
            <p:cNvSpPr/>
            <p:nvPr/>
          </p:nvSpPr>
          <p:spPr>
            <a:xfrm>
              <a:off x="3240856" y="1109395"/>
              <a:ext cx="19808" cy="21753"/>
            </a:xfrm>
            <a:custGeom>
              <a:rect b="b" l="l" r="r" t="t"/>
              <a:pathLst>
                <a:path extrusionOk="0" h="548" w="499">
                  <a:moveTo>
                    <a:pt x="361" y="0"/>
                  </a:moveTo>
                  <a:cubicBezTo>
                    <a:pt x="351" y="0"/>
                    <a:pt x="342" y="2"/>
                    <a:pt x="332" y="5"/>
                  </a:cubicBezTo>
                  <a:cubicBezTo>
                    <a:pt x="312" y="10"/>
                    <a:pt x="293" y="21"/>
                    <a:pt x="277" y="36"/>
                  </a:cubicBezTo>
                  <a:cubicBezTo>
                    <a:pt x="194" y="101"/>
                    <a:pt x="124" y="182"/>
                    <a:pt x="66" y="269"/>
                  </a:cubicBezTo>
                  <a:cubicBezTo>
                    <a:pt x="47" y="296"/>
                    <a:pt x="31" y="324"/>
                    <a:pt x="21" y="355"/>
                  </a:cubicBezTo>
                  <a:cubicBezTo>
                    <a:pt x="9" y="389"/>
                    <a:pt x="0" y="435"/>
                    <a:pt x="11" y="469"/>
                  </a:cubicBezTo>
                  <a:cubicBezTo>
                    <a:pt x="21" y="509"/>
                    <a:pt x="47" y="541"/>
                    <a:pt x="88" y="546"/>
                  </a:cubicBezTo>
                  <a:cubicBezTo>
                    <a:pt x="92" y="547"/>
                    <a:pt x="96" y="547"/>
                    <a:pt x="100" y="547"/>
                  </a:cubicBezTo>
                  <a:cubicBezTo>
                    <a:pt x="139" y="547"/>
                    <a:pt x="173" y="523"/>
                    <a:pt x="201" y="496"/>
                  </a:cubicBezTo>
                  <a:cubicBezTo>
                    <a:pt x="227" y="472"/>
                    <a:pt x="245" y="441"/>
                    <a:pt x="265" y="411"/>
                  </a:cubicBezTo>
                  <a:cubicBezTo>
                    <a:pt x="276" y="392"/>
                    <a:pt x="289" y="376"/>
                    <a:pt x="302" y="358"/>
                  </a:cubicBezTo>
                  <a:cubicBezTo>
                    <a:pt x="345" y="304"/>
                    <a:pt x="393" y="255"/>
                    <a:pt x="448" y="213"/>
                  </a:cubicBezTo>
                  <a:cubicBezTo>
                    <a:pt x="457" y="205"/>
                    <a:pt x="465" y="196"/>
                    <a:pt x="471" y="184"/>
                  </a:cubicBezTo>
                  <a:lnTo>
                    <a:pt x="484" y="155"/>
                  </a:lnTo>
                  <a:cubicBezTo>
                    <a:pt x="498" y="119"/>
                    <a:pt x="486" y="79"/>
                    <a:pt x="463" y="50"/>
                  </a:cubicBezTo>
                  <a:cubicBezTo>
                    <a:pt x="442" y="23"/>
                    <a:pt x="416" y="8"/>
                    <a:pt x="381" y="3"/>
                  </a:cubicBezTo>
                  <a:cubicBezTo>
                    <a:pt x="374" y="1"/>
                    <a:pt x="368" y="0"/>
                    <a:pt x="361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35"/>
            <p:cNvSpPr/>
            <p:nvPr/>
          </p:nvSpPr>
          <p:spPr>
            <a:xfrm>
              <a:off x="3271342" y="1122852"/>
              <a:ext cx="12345" cy="26357"/>
            </a:xfrm>
            <a:custGeom>
              <a:rect b="b" l="l" r="r" t="t"/>
              <a:pathLst>
                <a:path extrusionOk="0" h="664" w="311">
                  <a:moveTo>
                    <a:pt x="182" y="1"/>
                  </a:moveTo>
                  <a:cubicBezTo>
                    <a:pt x="130" y="1"/>
                    <a:pt x="89" y="35"/>
                    <a:pt x="71" y="85"/>
                  </a:cubicBezTo>
                  <a:cubicBezTo>
                    <a:pt x="23" y="213"/>
                    <a:pt x="1" y="354"/>
                    <a:pt x="28" y="490"/>
                  </a:cubicBezTo>
                  <a:cubicBezTo>
                    <a:pt x="30" y="504"/>
                    <a:pt x="34" y="520"/>
                    <a:pt x="39" y="534"/>
                  </a:cubicBezTo>
                  <a:cubicBezTo>
                    <a:pt x="49" y="565"/>
                    <a:pt x="61" y="587"/>
                    <a:pt x="81" y="611"/>
                  </a:cubicBezTo>
                  <a:cubicBezTo>
                    <a:pt x="105" y="641"/>
                    <a:pt x="143" y="663"/>
                    <a:pt x="181" y="663"/>
                  </a:cubicBezTo>
                  <a:cubicBezTo>
                    <a:pt x="196" y="663"/>
                    <a:pt x="212" y="659"/>
                    <a:pt x="227" y="651"/>
                  </a:cubicBezTo>
                  <a:cubicBezTo>
                    <a:pt x="251" y="637"/>
                    <a:pt x="262" y="617"/>
                    <a:pt x="273" y="594"/>
                  </a:cubicBezTo>
                  <a:lnTo>
                    <a:pt x="273" y="594"/>
                  </a:lnTo>
                  <a:cubicBezTo>
                    <a:pt x="272" y="597"/>
                    <a:pt x="271" y="600"/>
                    <a:pt x="271" y="600"/>
                  </a:cubicBezTo>
                  <a:cubicBezTo>
                    <a:pt x="271" y="600"/>
                    <a:pt x="272" y="596"/>
                    <a:pt x="277" y="585"/>
                  </a:cubicBezTo>
                  <a:lnTo>
                    <a:pt x="277" y="585"/>
                  </a:lnTo>
                  <a:cubicBezTo>
                    <a:pt x="276" y="588"/>
                    <a:pt x="274" y="591"/>
                    <a:pt x="273" y="594"/>
                  </a:cubicBezTo>
                  <a:lnTo>
                    <a:pt x="273" y="594"/>
                  </a:lnTo>
                  <a:cubicBezTo>
                    <a:pt x="276" y="586"/>
                    <a:pt x="281" y="572"/>
                    <a:pt x="283" y="566"/>
                  </a:cubicBezTo>
                  <a:cubicBezTo>
                    <a:pt x="285" y="551"/>
                    <a:pt x="290" y="528"/>
                    <a:pt x="289" y="518"/>
                  </a:cubicBezTo>
                  <a:cubicBezTo>
                    <a:pt x="288" y="505"/>
                    <a:pt x="287" y="495"/>
                    <a:pt x="285" y="483"/>
                  </a:cubicBezTo>
                  <a:lnTo>
                    <a:pt x="285" y="481"/>
                  </a:lnTo>
                  <a:lnTo>
                    <a:pt x="285" y="476"/>
                  </a:lnTo>
                  <a:cubicBezTo>
                    <a:pt x="283" y="451"/>
                    <a:pt x="279" y="425"/>
                    <a:pt x="277" y="400"/>
                  </a:cubicBezTo>
                  <a:lnTo>
                    <a:pt x="277" y="400"/>
                  </a:lnTo>
                  <a:cubicBezTo>
                    <a:pt x="278" y="411"/>
                    <a:pt x="279" y="424"/>
                    <a:pt x="282" y="435"/>
                  </a:cubicBezTo>
                  <a:cubicBezTo>
                    <a:pt x="275" y="383"/>
                    <a:pt x="274" y="331"/>
                    <a:pt x="275" y="278"/>
                  </a:cubicBezTo>
                  <a:cubicBezTo>
                    <a:pt x="275" y="266"/>
                    <a:pt x="277" y="253"/>
                    <a:pt x="278" y="241"/>
                  </a:cubicBezTo>
                  <a:cubicBezTo>
                    <a:pt x="275" y="234"/>
                    <a:pt x="275" y="228"/>
                    <a:pt x="277" y="223"/>
                  </a:cubicBezTo>
                  <a:cubicBezTo>
                    <a:pt x="283" y="198"/>
                    <a:pt x="285" y="172"/>
                    <a:pt x="293" y="146"/>
                  </a:cubicBezTo>
                  <a:cubicBezTo>
                    <a:pt x="310" y="88"/>
                    <a:pt x="273" y="18"/>
                    <a:pt x="212" y="4"/>
                  </a:cubicBezTo>
                  <a:cubicBezTo>
                    <a:pt x="202" y="2"/>
                    <a:pt x="192" y="1"/>
                    <a:pt x="182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35"/>
            <p:cNvSpPr/>
            <p:nvPr/>
          </p:nvSpPr>
          <p:spPr>
            <a:xfrm>
              <a:off x="3310005" y="1126861"/>
              <a:ext cx="15838" cy="23857"/>
            </a:xfrm>
            <a:custGeom>
              <a:rect b="b" l="l" r="r" t="t"/>
              <a:pathLst>
                <a:path extrusionOk="0" h="601" w="399">
                  <a:moveTo>
                    <a:pt x="136" y="0"/>
                  </a:moveTo>
                  <a:cubicBezTo>
                    <a:pt x="125" y="0"/>
                    <a:pt x="114" y="2"/>
                    <a:pt x="103" y="5"/>
                  </a:cubicBezTo>
                  <a:cubicBezTo>
                    <a:pt x="36" y="26"/>
                    <a:pt x="1" y="90"/>
                    <a:pt x="16" y="157"/>
                  </a:cubicBezTo>
                  <a:cubicBezTo>
                    <a:pt x="33" y="227"/>
                    <a:pt x="54" y="298"/>
                    <a:pt x="80" y="366"/>
                  </a:cubicBezTo>
                  <a:cubicBezTo>
                    <a:pt x="95" y="407"/>
                    <a:pt x="112" y="449"/>
                    <a:pt x="132" y="490"/>
                  </a:cubicBezTo>
                  <a:cubicBezTo>
                    <a:pt x="143" y="512"/>
                    <a:pt x="158" y="536"/>
                    <a:pt x="176" y="554"/>
                  </a:cubicBezTo>
                  <a:cubicBezTo>
                    <a:pt x="205" y="581"/>
                    <a:pt x="244" y="597"/>
                    <a:pt x="283" y="600"/>
                  </a:cubicBezTo>
                  <a:cubicBezTo>
                    <a:pt x="284" y="600"/>
                    <a:pt x="286" y="600"/>
                    <a:pt x="287" y="600"/>
                  </a:cubicBezTo>
                  <a:cubicBezTo>
                    <a:pt x="320" y="600"/>
                    <a:pt x="356" y="577"/>
                    <a:pt x="372" y="548"/>
                  </a:cubicBezTo>
                  <a:cubicBezTo>
                    <a:pt x="393" y="514"/>
                    <a:pt x="398" y="467"/>
                    <a:pt x="388" y="428"/>
                  </a:cubicBezTo>
                  <a:cubicBezTo>
                    <a:pt x="382" y="399"/>
                    <a:pt x="366" y="373"/>
                    <a:pt x="356" y="347"/>
                  </a:cubicBezTo>
                  <a:cubicBezTo>
                    <a:pt x="342" y="318"/>
                    <a:pt x="329" y="288"/>
                    <a:pt x="315" y="257"/>
                  </a:cubicBezTo>
                  <a:cubicBezTo>
                    <a:pt x="293" y="203"/>
                    <a:pt x="273" y="148"/>
                    <a:pt x="255" y="92"/>
                  </a:cubicBezTo>
                  <a:cubicBezTo>
                    <a:pt x="240" y="40"/>
                    <a:pt x="190" y="0"/>
                    <a:pt x="136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35"/>
            <p:cNvSpPr/>
            <p:nvPr/>
          </p:nvSpPr>
          <p:spPr>
            <a:xfrm>
              <a:off x="3353550" y="1121820"/>
              <a:ext cx="14171" cy="23023"/>
            </a:xfrm>
            <a:custGeom>
              <a:rect b="b" l="l" r="r" t="t"/>
              <a:pathLst>
                <a:path extrusionOk="0" h="580" w="357">
                  <a:moveTo>
                    <a:pt x="126" y="1"/>
                  </a:moveTo>
                  <a:cubicBezTo>
                    <a:pt x="103" y="1"/>
                    <a:pt x="79" y="6"/>
                    <a:pt x="62" y="18"/>
                  </a:cubicBezTo>
                  <a:cubicBezTo>
                    <a:pt x="35" y="34"/>
                    <a:pt x="11" y="60"/>
                    <a:pt x="4" y="93"/>
                  </a:cubicBezTo>
                  <a:cubicBezTo>
                    <a:pt x="3" y="104"/>
                    <a:pt x="2" y="115"/>
                    <a:pt x="0" y="127"/>
                  </a:cubicBezTo>
                  <a:cubicBezTo>
                    <a:pt x="0" y="149"/>
                    <a:pt x="5" y="171"/>
                    <a:pt x="18" y="191"/>
                  </a:cubicBezTo>
                  <a:lnTo>
                    <a:pt x="18" y="192"/>
                  </a:lnTo>
                  <a:cubicBezTo>
                    <a:pt x="39" y="242"/>
                    <a:pt x="56" y="294"/>
                    <a:pt x="70" y="346"/>
                  </a:cubicBezTo>
                  <a:cubicBezTo>
                    <a:pt x="77" y="373"/>
                    <a:pt x="82" y="400"/>
                    <a:pt x="88" y="427"/>
                  </a:cubicBezTo>
                  <a:cubicBezTo>
                    <a:pt x="96" y="469"/>
                    <a:pt x="112" y="520"/>
                    <a:pt x="144" y="547"/>
                  </a:cubicBezTo>
                  <a:cubicBezTo>
                    <a:pt x="168" y="568"/>
                    <a:pt x="193" y="579"/>
                    <a:pt x="222" y="579"/>
                  </a:cubicBezTo>
                  <a:cubicBezTo>
                    <a:pt x="228" y="579"/>
                    <a:pt x="234" y="579"/>
                    <a:pt x="240" y="578"/>
                  </a:cubicBezTo>
                  <a:cubicBezTo>
                    <a:pt x="276" y="573"/>
                    <a:pt x="303" y="554"/>
                    <a:pt x="325" y="524"/>
                  </a:cubicBezTo>
                  <a:cubicBezTo>
                    <a:pt x="356" y="472"/>
                    <a:pt x="348" y="405"/>
                    <a:pt x="337" y="352"/>
                  </a:cubicBezTo>
                  <a:cubicBezTo>
                    <a:pt x="330" y="322"/>
                    <a:pt x="322" y="292"/>
                    <a:pt x="313" y="262"/>
                  </a:cubicBezTo>
                  <a:cubicBezTo>
                    <a:pt x="292" y="193"/>
                    <a:pt x="265" y="125"/>
                    <a:pt x="233" y="61"/>
                  </a:cubicBezTo>
                  <a:cubicBezTo>
                    <a:pt x="221" y="34"/>
                    <a:pt x="187" y="13"/>
                    <a:pt x="157" y="4"/>
                  </a:cubicBezTo>
                  <a:cubicBezTo>
                    <a:pt x="148" y="2"/>
                    <a:pt x="137" y="1"/>
                    <a:pt x="1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35"/>
            <p:cNvSpPr/>
            <p:nvPr/>
          </p:nvSpPr>
          <p:spPr>
            <a:xfrm>
              <a:off x="3212673" y="1092525"/>
              <a:ext cx="20959" cy="23102"/>
            </a:xfrm>
            <a:custGeom>
              <a:rect b="b" l="l" r="r" t="t"/>
              <a:pathLst>
                <a:path extrusionOk="0" h="582" w="528">
                  <a:moveTo>
                    <a:pt x="404" y="1"/>
                  </a:moveTo>
                  <a:cubicBezTo>
                    <a:pt x="403" y="1"/>
                    <a:pt x="401" y="1"/>
                    <a:pt x="399" y="1"/>
                  </a:cubicBezTo>
                  <a:cubicBezTo>
                    <a:pt x="367" y="2"/>
                    <a:pt x="330" y="12"/>
                    <a:pt x="308" y="38"/>
                  </a:cubicBezTo>
                  <a:cubicBezTo>
                    <a:pt x="266" y="90"/>
                    <a:pt x="222" y="141"/>
                    <a:pt x="179" y="193"/>
                  </a:cubicBezTo>
                  <a:cubicBezTo>
                    <a:pt x="157" y="219"/>
                    <a:pt x="135" y="245"/>
                    <a:pt x="115" y="271"/>
                  </a:cubicBezTo>
                  <a:cubicBezTo>
                    <a:pt x="88" y="302"/>
                    <a:pt x="57" y="336"/>
                    <a:pt x="37" y="372"/>
                  </a:cubicBezTo>
                  <a:cubicBezTo>
                    <a:pt x="27" y="392"/>
                    <a:pt x="13" y="414"/>
                    <a:pt x="8" y="435"/>
                  </a:cubicBezTo>
                  <a:cubicBezTo>
                    <a:pt x="1" y="465"/>
                    <a:pt x="1" y="508"/>
                    <a:pt x="17" y="535"/>
                  </a:cubicBezTo>
                  <a:cubicBezTo>
                    <a:pt x="36" y="567"/>
                    <a:pt x="69" y="581"/>
                    <a:pt x="104" y="581"/>
                  </a:cubicBezTo>
                  <a:cubicBezTo>
                    <a:pt x="133" y="581"/>
                    <a:pt x="163" y="571"/>
                    <a:pt x="185" y="555"/>
                  </a:cubicBezTo>
                  <a:cubicBezTo>
                    <a:pt x="220" y="530"/>
                    <a:pt x="251" y="504"/>
                    <a:pt x="278" y="471"/>
                  </a:cubicBezTo>
                  <a:cubicBezTo>
                    <a:pt x="299" y="446"/>
                    <a:pt x="321" y="420"/>
                    <a:pt x="342" y="396"/>
                  </a:cubicBezTo>
                  <a:lnTo>
                    <a:pt x="490" y="220"/>
                  </a:lnTo>
                  <a:cubicBezTo>
                    <a:pt x="512" y="194"/>
                    <a:pt x="528" y="165"/>
                    <a:pt x="528" y="129"/>
                  </a:cubicBezTo>
                  <a:cubicBezTo>
                    <a:pt x="528" y="98"/>
                    <a:pt x="513" y="60"/>
                    <a:pt x="490" y="38"/>
                  </a:cubicBezTo>
                  <a:cubicBezTo>
                    <a:pt x="467" y="17"/>
                    <a:pt x="438" y="1"/>
                    <a:pt x="404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35"/>
            <p:cNvSpPr/>
            <p:nvPr/>
          </p:nvSpPr>
          <p:spPr>
            <a:xfrm>
              <a:off x="3377526" y="1116699"/>
              <a:ext cx="19887" cy="20086"/>
            </a:xfrm>
            <a:custGeom>
              <a:rect b="b" l="l" r="r" t="t"/>
              <a:pathLst>
                <a:path extrusionOk="0" h="506" w="501">
                  <a:moveTo>
                    <a:pt x="426" y="227"/>
                  </a:moveTo>
                  <a:cubicBezTo>
                    <a:pt x="424" y="229"/>
                    <a:pt x="422" y="231"/>
                    <a:pt x="419" y="233"/>
                  </a:cubicBezTo>
                  <a:lnTo>
                    <a:pt x="419" y="233"/>
                  </a:lnTo>
                  <a:cubicBezTo>
                    <a:pt x="421" y="231"/>
                    <a:pt x="424" y="229"/>
                    <a:pt x="426" y="227"/>
                  </a:cubicBezTo>
                  <a:close/>
                  <a:moveTo>
                    <a:pt x="395" y="1"/>
                  </a:moveTo>
                  <a:cubicBezTo>
                    <a:pt x="370" y="1"/>
                    <a:pt x="347" y="4"/>
                    <a:pt x="322" y="9"/>
                  </a:cubicBezTo>
                  <a:cubicBezTo>
                    <a:pt x="296" y="17"/>
                    <a:pt x="274" y="30"/>
                    <a:pt x="253" y="47"/>
                  </a:cubicBezTo>
                  <a:cubicBezTo>
                    <a:pt x="218" y="73"/>
                    <a:pt x="186" y="101"/>
                    <a:pt x="155" y="133"/>
                  </a:cubicBezTo>
                  <a:cubicBezTo>
                    <a:pt x="102" y="190"/>
                    <a:pt x="55" y="254"/>
                    <a:pt x="21" y="324"/>
                  </a:cubicBezTo>
                  <a:cubicBezTo>
                    <a:pt x="8" y="352"/>
                    <a:pt x="0" y="384"/>
                    <a:pt x="10" y="418"/>
                  </a:cubicBezTo>
                  <a:cubicBezTo>
                    <a:pt x="18" y="446"/>
                    <a:pt x="40" y="476"/>
                    <a:pt x="66" y="490"/>
                  </a:cubicBezTo>
                  <a:cubicBezTo>
                    <a:pt x="85" y="500"/>
                    <a:pt x="106" y="505"/>
                    <a:pt x="128" y="505"/>
                  </a:cubicBezTo>
                  <a:cubicBezTo>
                    <a:pt x="170" y="505"/>
                    <a:pt x="211" y="486"/>
                    <a:pt x="232" y="447"/>
                  </a:cubicBezTo>
                  <a:cubicBezTo>
                    <a:pt x="249" y="418"/>
                    <a:pt x="268" y="388"/>
                    <a:pt x="289" y="361"/>
                  </a:cubicBezTo>
                  <a:cubicBezTo>
                    <a:pt x="323" y="317"/>
                    <a:pt x="364" y="278"/>
                    <a:pt x="408" y="242"/>
                  </a:cubicBezTo>
                  <a:lnTo>
                    <a:pt x="408" y="242"/>
                  </a:lnTo>
                  <a:cubicBezTo>
                    <a:pt x="418" y="234"/>
                    <a:pt x="429" y="227"/>
                    <a:pt x="437" y="219"/>
                  </a:cubicBezTo>
                  <a:cubicBezTo>
                    <a:pt x="447" y="208"/>
                    <a:pt x="455" y="195"/>
                    <a:pt x="464" y="182"/>
                  </a:cubicBezTo>
                  <a:cubicBezTo>
                    <a:pt x="471" y="174"/>
                    <a:pt x="477" y="164"/>
                    <a:pt x="482" y="154"/>
                  </a:cubicBezTo>
                  <a:cubicBezTo>
                    <a:pt x="499" y="119"/>
                    <a:pt x="500" y="82"/>
                    <a:pt x="482" y="50"/>
                  </a:cubicBezTo>
                  <a:cubicBezTo>
                    <a:pt x="464" y="19"/>
                    <a:pt x="431" y="1"/>
                    <a:pt x="3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35"/>
            <p:cNvSpPr/>
            <p:nvPr/>
          </p:nvSpPr>
          <p:spPr>
            <a:xfrm>
              <a:off x="3368476" y="1153060"/>
              <a:ext cx="25841" cy="11115"/>
            </a:xfrm>
            <a:custGeom>
              <a:rect b="b" l="l" r="r" t="t"/>
              <a:pathLst>
                <a:path extrusionOk="0" h="280" w="651">
                  <a:moveTo>
                    <a:pt x="131" y="0"/>
                  </a:moveTo>
                  <a:cubicBezTo>
                    <a:pt x="79" y="0"/>
                    <a:pt x="27" y="31"/>
                    <a:pt x="15" y="86"/>
                  </a:cubicBezTo>
                  <a:cubicBezTo>
                    <a:pt x="0" y="148"/>
                    <a:pt x="33" y="212"/>
                    <a:pt x="97" y="231"/>
                  </a:cubicBezTo>
                  <a:cubicBezTo>
                    <a:pt x="177" y="253"/>
                    <a:pt x="259" y="268"/>
                    <a:pt x="343" y="275"/>
                  </a:cubicBezTo>
                  <a:cubicBezTo>
                    <a:pt x="368" y="278"/>
                    <a:pt x="393" y="279"/>
                    <a:pt x="419" y="279"/>
                  </a:cubicBezTo>
                  <a:cubicBezTo>
                    <a:pt x="431" y="279"/>
                    <a:pt x="444" y="279"/>
                    <a:pt x="456" y="278"/>
                  </a:cubicBezTo>
                  <a:cubicBezTo>
                    <a:pt x="523" y="274"/>
                    <a:pt x="589" y="263"/>
                    <a:pt x="625" y="200"/>
                  </a:cubicBezTo>
                  <a:cubicBezTo>
                    <a:pt x="650" y="158"/>
                    <a:pt x="642" y="108"/>
                    <a:pt x="610" y="74"/>
                  </a:cubicBezTo>
                  <a:cubicBezTo>
                    <a:pt x="572" y="32"/>
                    <a:pt x="515" y="25"/>
                    <a:pt x="459" y="25"/>
                  </a:cubicBezTo>
                  <a:cubicBezTo>
                    <a:pt x="436" y="25"/>
                    <a:pt x="413" y="26"/>
                    <a:pt x="392" y="26"/>
                  </a:cubicBezTo>
                  <a:cubicBezTo>
                    <a:pt x="341" y="26"/>
                    <a:pt x="291" y="24"/>
                    <a:pt x="240" y="18"/>
                  </a:cubicBezTo>
                  <a:cubicBezTo>
                    <a:pt x="213" y="14"/>
                    <a:pt x="186" y="9"/>
                    <a:pt x="160" y="3"/>
                  </a:cubicBezTo>
                  <a:cubicBezTo>
                    <a:pt x="150" y="1"/>
                    <a:pt x="141" y="0"/>
                    <a:pt x="1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35"/>
            <p:cNvSpPr/>
            <p:nvPr/>
          </p:nvSpPr>
          <p:spPr>
            <a:xfrm>
              <a:off x="3324930" y="1144684"/>
              <a:ext cx="22586" cy="17704"/>
            </a:xfrm>
            <a:custGeom>
              <a:rect b="b" l="l" r="r" t="t"/>
              <a:pathLst>
                <a:path extrusionOk="0" h="446" w="569">
                  <a:moveTo>
                    <a:pt x="127" y="0"/>
                  </a:moveTo>
                  <a:cubicBezTo>
                    <a:pt x="97" y="0"/>
                    <a:pt x="69" y="11"/>
                    <a:pt x="47" y="33"/>
                  </a:cubicBezTo>
                  <a:cubicBezTo>
                    <a:pt x="6" y="79"/>
                    <a:pt x="1" y="152"/>
                    <a:pt x="47" y="198"/>
                  </a:cubicBezTo>
                  <a:cubicBezTo>
                    <a:pt x="106" y="254"/>
                    <a:pt x="169" y="306"/>
                    <a:pt x="236" y="351"/>
                  </a:cubicBezTo>
                  <a:cubicBezTo>
                    <a:pt x="266" y="372"/>
                    <a:pt x="296" y="390"/>
                    <a:pt x="325" y="408"/>
                  </a:cubicBezTo>
                  <a:cubicBezTo>
                    <a:pt x="349" y="422"/>
                    <a:pt x="373" y="433"/>
                    <a:pt x="399" y="442"/>
                  </a:cubicBezTo>
                  <a:cubicBezTo>
                    <a:pt x="411" y="445"/>
                    <a:pt x="423" y="446"/>
                    <a:pt x="435" y="446"/>
                  </a:cubicBezTo>
                  <a:cubicBezTo>
                    <a:pt x="456" y="446"/>
                    <a:pt x="477" y="442"/>
                    <a:pt x="496" y="438"/>
                  </a:cubicBezTo>
                  <a:cubicBezTo>
                    <a:pt x="524" y="432"/>
                    <a:pt x="545" y="410"/>
                    <a:pt x="558" y="384"/>
                  </a:cubicBezTo>
                  <a:cubicBezTo>
                    <a:pt x="568" y="355"/>
                    <a:pt x="564" y="328"/>
                    <a:pt x="551" y="301"/>
                  </a:cubicBezTo>
                  <a:cubicBezTo>
                    <a:pt x="546" y="291"/>
                    <a:pt x="541" y="281"/>
                    <a:pt x="534" y="271"/>
                  </a:cubicBezTo>
                  <a:cubicBezTo>
                    <a:pt x="517" y="246"/>
                    <a:pt x="496" y="231"/>
                    <a:pt x="473" y="216"/>
                  </a:cubicBezTo>
                  <a:cubicBezTo>
                    <a:pt x="450" y="202"/>
                    <a:pt x="426" y="189"/>
                    <a:pt x="404" y="176"/>
                  </a:cubicBezTo>
                  <a:cubicBezTo>
                    <a:pt x="362" y="151"/>
                    <a:pt x="323" y="124"/>
                    <a:pt x="284" y="95"/>
                  </a:cubicBezTo>
                  <a:cubicBezTo>
                    <a:pt x="260" y="75"/>
                    <a:pt x="235" y="54"/>
                    <a:pt x="211" y="33"/>
                  </a:cubicBezTo>
                  <a:cubicBezTo>
                    <a:pt x="188" y="12"/>
                    <a:pt x="157" y="0"/>
                    <a:pt x="127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35"/>
            <p:cNvSpPr/>
            <p:nvPr/>
          </p:nvSpPr>
          <p:spPr>
            <a:xfrm>
              <a:off x="3428534" y="1131069"/>
              <a:ext cx="23182" cy="13139"/>
            </a:xfrm>
            <a:custGeom>
              <a:rect b="b" l="l" r="r" t="t"/>
              <a:pathLst>
                <a:path extrusionOk="0" h="331" w="584">
                  <a:moveTo>
                    <a:pt x="122" y="0"/>
                  </a:moveTo>
                  <a:cubicBezTo>
                    <a:pt x="111" y="0"/>
                    <a:pt x="101" y="2"/>
                    <a:pt x="93" y="4"/>
                  </a:cubicBezTo>
                  <a:cubicBezTo>
                    <a:pt x="69" y="12"/>
                    <a:pt x="50" y="25"/>
                    <a:pt x="35" y="45"/>
                  </a:cubicBezTo>
                  <a:cubicBezTo>
                    <a:pt x="1" y="87"/>
                    <a:pt x="0" y="155"/>
                    <a:pt x="43" y="193"/>
                  </a:cubicBezTo>
                  <a:cubicBezTo>
                    <a:pt x="97" y="240"/>
                    <a:pt x="155" y="272"/>
                    <a:pt x="219" y="298"/>
                  </a:cubicBezTo>
                  <a:cubicBezTo>
                    <a:pt x="245" y="308"/>
                    <a:pt x="271" y="316"/>
                    <a:pt x="298" y="321"/>
                  </a:cubicBezTo>
                  <a:cubicBezTo>
                    <a:pt x="326" y="326"/>
                    <a:pt x="354" y="330"/>
                    <a:pt x="382" y="330"/>
                  </a:cubicBezTo>
                  <a:cubicBezTo>
                    <a:pt x="390" y="330"/>
                    <a:pt x="397" y="330"/>
                    <a:pt x="404" y="329"/>
                  </a:cubicBezTo>
                  <a:cubicBezTo>
                    <a:pt x="463" y="324"/>
                    <a:pt x="525" y="316"/>
                    <a:pt x="558" y="259"/>
                  </a:cubicBezTo>
                  <a:cubicBezTo>
                    <a:pt x="584" y="212"/>
                    <a:pt x="576" y="157"/>
                    <a:pt x="538" y="119"/>
                  </a:cubicBezTo>
                  <a:cubicBezTo>
                    <a:pt x="506" y="87"/>
                    <a:pt x="468" y="83"/>
                    <a:pt x="427" y="83"/>
                  </a:cubicBezTo>
                  <a:cubicBezTo>
                    <a:pt x="416" y="83"/>
                    <a:pt x="406" y="84"/>
                    <a:pt x="395" y="84"/>
                  </a:cubicBezTo>
                  <a:cubicBezTo>
                    <a:pt x="374" y="84"/>
                    <a:pt x="353" y="83"/>
                    <a:pt x="333" y="82"/>
                  </a:cubicBezTo>
                  <a:cubicBezTo>
                    <a:pt x="306" y="76"/>
                    <a:pt x="279" y="69"/>
                    <a:pt x="253" y="59"/>
                  </a:cubicBezTo>
                  <a:cubicBezTo>
                    <a:pt x="227" y="47"/>
                    <a:pt x="203" y="33"/>
                    <a:pt x="181" y="16"/>
                  </a:cubicBezTo>
                  <a:cubicBezTo>
                    <a:pt x="166" y="6"/>
                    <a:pt x="143" y="0"/>
                    <a:pt x="1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35"/>
            <p:cNvSpPr/>
            <p:nvPr/>
          </p:nvSpPr>
          <p:spPr>
            <a:xfrm>
              <a:off x="3426033" y="1099273"/>
              <a:ext cx="22586" cy="21197"/>
            </a:xfrm>
            <a:custGeom>
              <a:rect b="b" l="l" r="r" t="t"/>
              <a:pathLst>
                <a:path extrusionOk="0" h="534" w="569">
                  <a:moveTo>
                    <a:pt x="474" y="0"/>
                  </a:moveTo>
                  <a:cubicBezTo>
                    <a:pt x="473" y="0"/>
                    <a:pt x="472" y="0"/>
                    <a:pt x="471" y="0"/>
                  </a:cubicBezTo>
                  <a:cubicBezTo>
                    <a:pt x="459" y="0"/>
                    <a:pt x="448" y="3"/>
                    <a:pt x="436" y="5"/>
                  </a:cubicBezTo>
                  <a:cubicBezTo>
                    <a:pt x="415" y="8"/>
                    <a:pt x="397" y="16"/>
                    <a:pt x="379" y="24"/>
                  </a:cubicBezTo>
                  <a:cubicBezTo>
                    <a:pt x="353" y="36"/>
                    <a:pt x="332" y="58"/>
                    <a:pt x="309" y="77"/>
                  </a:cubicBezTo>
                  <a:cubicBezTo>
                    <a:pt x="280" y="105"/>
                    <a:pt x="250" y="134"/>
                    <a:pt x="221" y="162"/>
                  </a:cubicBezTo>
                  <a:cubicBezTo>
                    <a:pt x="163" y="219"/>
                    <a:pt x="105" y="276"/>
                    <a:pt x="48" y="334"/>
                  </a:cubicBezTo>
                  <a:cubicBezTo>
                    <a:pt x="4" y="377"/>
                    <a:pt x="1" y="458"/>
                    <a:pt x="48" y="499"/>
                  </a:cubicBezTo>
                  <a:cubicBezTo>
                    <a:pt x="73" y="522"/>
                    <a:pt x="102" y="533"/>
                    <a:pt x="131" y="533"/>
                  </a:cubicBezTo>
                  <a:cubicBezTo>
                    <a:pt x="160" y="533"/>
                    <a:pt x="189" y="522"/>
                    <a:pt x="213" y="499"/>
                  </a:cubicBezTo>
                  <a:lnTo>
                    <a:pt x="396" y="337"/>
                  </a:lnTo>
                  <a:cubicBezTo>
                    <a:pt x="426" y="311"/>
                    <a:pt x="454" y="285"/>
                    <a:pt x="483" y="256"/>
                  </a:cubicBezTo>
                  <a:cubicBezTo>
                    <a:pt x="504" y="235"/>
                    <a:pt x="526" y="216"/>
                    <a:pt x="538" y="191"/>
                  </a:cubicBezTo>
                  <a:cubicBezTo>
                    <a:pt x="547" y="176"/>
                    <a:pt x="554" y="161"/>
                    <a:pt x="558" y="145"/>
                  </a:cubicBezTo>
                  <a:cubicBezTo>
                    <a:pt x="562" y="130"/>
                    <a:pt x="563" y="112"/>
                    <a:pt x="564" y="96"/>
                  </a:cubicBezTo>
                  <a:cubicBezTo>
                    <a:pt x="568" y="73"/>
                    <a:pt x="554" y="44"/>
                    <a:pt x="538" y="29"/>
                  </a:cubicBezTo>
                  <a:cubicBezTo>
                    <a:pt x="521" y="12"/>
                    <a:pt x="499" y="0"/>
                    <a:pt x="4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35"/>
            <p:cNvSpPr/>
            <p:nvPr/>
          </p:nvSpPr>
          <p:spPr>
            <a:xfrm>
              <a:off x="3468785" y="1110626"/>
              <a:ext cx="26596" cy="11551"/>
            </a:xfrm>
            <a:custGeom>
              <a:rect b="b" l="l" r="r" t="t"/>
              <a:pathLst>
                <a:path extrusionOk="0" h="291" w="670">
                  <a:moveTo>
                    <a:pt x="524" y="1"/>
                  </a:moveTo>
                  <a:cubicBezTo>
                    <a:pt x="505" y="1"/>
                    <a:pt x="486" y="4"/>
                    <a:pt x="465" y="8"/>
                  </a:cubicBezTo>
                  <a:cubicBezTo>
                    <a:pt x="448" y="11"/>
                    <a:pt x="429" y="16"/>
                    <a:pt x="411" y="21"/>
                  </a:cubicBezTo>
                  <a:cubicBezTo>
                    <a:pt x="377" y="29"/>
                    <a:pt x="341" y="35"/>
                    <a:pt x="307" y="39"/>
                  </a:cubicBezTo>
                  <a:cubicBezTo>
                    <a:pt x="246" y="47"/>
                    <a:pt x="184" y="50"/>
                    <a:pt x="123" y="50"/>
                  </a:cubicBezTo>
                  <a:cubicBezTo>
                    <a:pt x="122" y="50"/>
                    <a:pt x="120" y="50"/>
                    <a:pt x="119" y="50"/>
                  </a:cubicBezTo>
                  <a:cubicBezTo>
                    <a:pt x="58" y="50"/>
                    <a:pt x="1" y="106"/>
                    <a:pt x="3" y="170"/>
                  </a:cubicBezTo>
                  <a:cubicBezTo>
                    <a:pt x="6" y="236"/>
                    <a:pt x="55" y="285"/>
                    <a:pt x="123" y="288"/>
                  </a:cubicBezTo>
                  <a:cubicBezTo>
                    <a:pt x="150" y="290"/>
                    <a:pt x="177" y="291"/>
                    <a:pt x="205" y="291"/>
                  </a:cubicBezTo>
                  <a:cubicBezTo>
                    <a:pt x="253" y="291"/>
                    <a:pt x="301" y="288"/>
                    <a:pt x="350" y="282"/>
                  </a:cubicBezTo>
                  <a:cubicBezTo>
                    <a:pt x="394" y="277"/>
                    <a:pt x="440" y="271"/>
                    <a:pt x="486" y="261"/>
                  </a:cubicBezTo>
                  <a:cubicBezTo>
                    <a:pt x="546" y="250"/>
                    <a:pt x="606" y="233"/>
                    <a:pt x="639" y="177"/>
                  </a:cubicBezTo>
                  <a:cubicBezTo>
                    <a:pt x="669" y="126"/>
                    <a:pt x="652" y="46"/>
                    <a:pt x="596" y="19"/>
                  </a:cubicBezTo>
                  <a:cubicBezTo>
                    <a:pt x="571" y="6"/>
                    <a:pt x="548" y="1"/>
                    <a:pt x="5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35"/>
            <p:cNvSpPr/>
            <p:nvPr/>
          </p:nvSpPr>
          <p:spPr>
            <a:xfrm>
              <a:off x="3473985" y="1082879"/>
              <a:ext cx="27906" cy="17783"/>
            </a:xfrm>
            <a:custGeom>
              <a:rect b="b" l="l" r="r" t="t"/>
              <a:pathLst>
                <a:path extrusionOk="0" h="448" w="703">
                  <a:moveTo>
                    <a:pt x="585" y="1"/>
                  </a:moveTo>
                  <a:cubicBezTo>
                    <a:pt x="582" y="1"/>
                    <a:pt x="580" y="1"/>
                    <a:pt x="577" y="1"/>
                  </a:cubicBezTo>
                  <a:cubicBezTo>
                    <a:pt x="557" y="4"/>
                    <a:pt x="537" y="5"/>
                    <a:pt x="520" y="10"/>
                  </a:cubicBezTo>
                  <a:cubicBezTo>
                    <a:pt x="504" y="16"/>
                    <a:pt x="488" y="23"/>
                    <a:pt x="473" y="30"/>
                  </a:cubicBezTo>
                  <a:cubicBezTo>
                    <a:pt x="453" y="39"/>
                    <a:pt x="433" y="48"/>
                    <a:pt x="413" y="58"/>
                  </a:cubicBezTo>
                  <a:cubicBezTo>
                    <a:pt x="375" y="79"/>
                    <a:pt x="335" y="100"/>
                    <a:pt x="296" y="121"/>
                  </a:cubicBezTo>
                  <a:cubicBezTo>
                    <a:pt x="218" y="160"/>
                    <a:pt x="139" y="198"/>
                    <a:pt x="58" y="233"/>
                  </a:cubicBezTo>
                  <a:cubicBezTo>
                    <a:pt x="35" y="244"/>
                    <a:pt x="11" y="277"/>
                    <a:pt x="6" y="302"/>
                  </a:cubicBezTo>
                  <a:cubicBezTo>
                    <a:pt x="1" y="328"/>
                    <a:pt x="2" y="353"/>
                    <a:pt x="11" y="376"/>
                  </a:cubicBezTo>
                  <a:cubicBezTo>
                    <a:pt x="28" y="415"/>
                    <a:pt x="72" y="448"/>
                    <a:pt x="117" y="448"/>
                  </a:cubicBezTo>
                  <a:cubicBezTo>
                    <a:pt x="127" y="448"/>
                    <a:pt x="137" y="446"/>
                    <a:pt x="147" y="443"/>
                  </a:cubicBezTo>
                  <a:cubicBezTo>
                    <a:pt x="235" y="408"/>
                    <a:pt x="323" y="374"/>
                    <a:pt x="409" y="335"/>
                  </a:cubicBezTo>
                  <a:cubicBezTo>
                    <a:pt x="449" y="319"/>
                    <a:pt x="489" y="301"/>
                    <a:pt x="528" y="282"/>
                  </a:cubicBezTo>
                  <a:cubicBezTo>
                    <a:pt x="574" y="261"/>
                    <a:pt x="624" y="238"/>
                    <a:pt x="657" y="199"/>
                  </a:cubicBezTo>
                  <a:cubicBezTo>
                    <a:pt x="691" y="162"/>
                    <a:pt x="703" y="117"/>
                    <a:pt x="683" y="73"/>
                  </a:cubicBezTo>
                  <a:cubicBezTo>
                    <a:pt x="668" y="38"/>
                    <a:pt x="627" y="1"/>
                    <a:pt x="5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35"/>
            <p:cNvSpPr/>
            <p:nvPr/>
          </p:nvSpPr>
          <p:spPr>
            <a:xfrm>
              <a:off x="3472754" y="1058466"/>
              <a:ext cx="16116" cy="20006"/>
            </a:xfrm>
            <a:custGeom>
              <a:rect b="b" l="l" r="r" t="t"/>
              <a:pathLst>
                <a:path extrusionOk="0" h="504" w="406">
                  <a:moveTo>
                    <a:pt x="278" y="0"/>
                  </a:moveTo>
                  <a:cubicBezTo>
                    <a:pt x="267" y="0"/>
                    <a:pt x="257" y="2"/>
                    <a:pt x="247" y="5"/>
                  </a:cubicBezTo>
                  <a:cubicBezTo>
                    <a:pt x="214" y="15"/>
                    <a:pt x="192" y="33"/>
                    <a:pt x="174" y="60"/>
                  </a:cubicBezTo>
                  <a:cubicBezTo>
                    <a:pt x="140" y="109"/>
                    <a:pt x="109" y="158"/>
                    <a:pt x="79" y="210"/>
                  </a:cubicBezTo>
                  <a:cubicBezTo>
                    <a:pt x="39" y="279"/>
                    <a:pt x="1" y="360"/>
                    <a:pt x="31" y="440"/>
                  </a:cubicBezTo>
                  <a:cubicBezTo>
                    <a:pt x="39" y="466"/>
                    <a:pt x="55" y="486"/>
                    <a:pt x="81" y="496"/>
                  </a:cubicBezTo>
                  <a:cubicBezTo>
                    <a:pt x="93" y="501"/>
                    <a:pt x="104" y="503"/>
                    <a:pt x="115" y="503"/>
                  </a:cubicBezTo>
                  <a:cubicBezTo>
                    <a:pt x="129" y="503"/>
                    <a:pt x="143" y="499"/>
                    <a:pt x="159" y="492"/>
                  </a:cubicBezTo>
                  <a:cubicBezTo>
                    <a:pt x="227" y="463"/>
                    <a:pt x="260" y="393"/>
                    <a:pt x="293" y="333"/>
                  </a:cubicBezTo>
                  <a:cubicBezTo>
                    <a:pt x="323" y="282"/>
                    <a:pt x="352" y="232"/>
                    <a:pt x="386" y="184"/>
                  </a:cubicBezTo>
                  <a:cubicBezTo>
                    <a:pt x="403" y="159"/>
                    <a:pt x="406" y="117"/>
                    <a:pt x="398" y="90"/>
                  </a:cubicBezTo>
                  <a:cubicBezTo>
                    <a:pt x="390" y="62"/>
                    <a:pt x="368" y="31"/>
                    <a:pt x="342" y="17"/>
                  </a:cubicBezTo>
                  <a:cubicBezTo>
                    <a:pt x="323" y="7"/>
                    <a:pt x="300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35"/>
            <p:cNvSpPr/>
            <p:nvPr/>
          </p:nvSpPr>
          <p:spPr>
            <a:xfrm>
              <a:off x="3272414" y="887064"/>
              <a:ext cx="23579" cy="9606"/>
            </a:xfrm>
            <a:custGeom>
              <a:rect b="b" l="l" r="r" t="t"/>
              <a:pathLst>
                <a:path extrusionOk="0" h="242" w="594">
                  <a:moveTo>
                    <a:pt x="415" y="1"/>
                  </a:moveTo>
                  <a:cubicBezTo>
                    <a:pt x="387" y="1"/>
                    <a:pt x="360" y="3"/>
                    <a:pt x="333" y="3"/>
                  </a:cubicBezTo>
                  <a:cubicBezTo>
                    <a:pt x="257" y="4"/>
                    <a:pt x="182" y="13"/>
                    <a:pt x="106" y="18"/>
                  </a:cubicBezTo>
                  <a:cubicBezTo>
                    <a:pt x="53" y="23"/>
                    <a:pt x="1" y="62"/>
                    <a:pt x="3" y="121"/>
                  </a:cubicBezTo>
                  <a:cubicBezTo>
                    <a:pt x="6" y="180"/>
                    <a:pt x="49" y="220"/>
                    <a:pt x="106" y="224"/>
                  </a:cubicBezTo>
                  <a:cubicBezTo>
                    <a:pt x="182" y="229"/>
                    <a:pt x="257" y="238"/>
                    <a:pt x="333" y="239"/>
                  </a:cubicBezTo>
                  <a:cubicBezTo>
                    <a:pt x="363" y="239"/>
                    <a:pt x="393" y="241"/>
                    <a:pt x="423" y="241"/>
                  </a:cubicBezTo>
                  <a:cubicBezTo>
                    <a:pt x="428" y="241"/>
                    <a:pt x="433" y="241"/>
                    <a:pt x="438" y="241"/>
                  </a:cubicBezTo>
                  <a:cubicBezTo>
                    <a:pt x="508" y="239"/>
                    <a:pt x="593" y="201"/>
                    <a:pt x="593" y="119"/>
                  </a:cubicBezTo>
                  <a:cubicBezTo>
                    <a:pt x="593" y="82"/>
                    <a:pt x="567" y="43"/>
                    <a:pt x="534" y="25"/>
                  </a:cubicBezTo>
                  <a:cubicBezTo>
                    <a:pt x="507" y="9"/>
                    <a:pt x="474" y="2"/>
                    <a:pt x="442" y="2"/>
                  </a:cubicBezTo>
                  <a:cubicBezTo>
                    <a:pt x="433" y="1"/>
                    <a:pt x="424" y="1"/>
                    <a:pt x="4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35"/>
            <p:cNvSpPr/>
            <p:nvPr/>
          </p:nvSpPr>
          <p:spPr>
            <a:xfrm>
              <a:off x="3275589" y="862810"/>
              <a:ext cx="25167" cy="14012"/>
            </a:xfrm>
            <a:custGeom>
              <a:rect b="b" l="l" r="r" t="t"/>
              <a:pathLst>
                <a:path extrusionOk="0" h="353" w="634">
                  <a:moveTo>
                    <a:pt x="488" y="1"/>
                  </a:moveTo>
                  <a:cubicBezTo>
                    <a:pt x="463" y="1"/>
                    <a:pt x="437" y="5"/>
                    <a:pt x="415" y="11"/>
                  </a:cubicBezTo>
                  <a:cubicBezTo>
                    <a:pt x="378" y="21"/>
                    <a:pt x="343" y="36"/>
                    <a:pt x="306" y="50"/>
                  </a:cubicBezTo>
                  <a:cubicBezTo>
                    <a:pt x="233" y="77"/>
                    <a:pt x="160" y="103"/>
                    <a:pt x="88" y="131"/>
                  </a:cubicBezTo>
                  <a:cubicBezTo>
                    <a:pt x="58" y="141"/>
                    <a:pt x="35" y="156"/>
                    <a:pt x="20" y="183"/>
                  </a:cubicBezTo>
                  <a:cubicBezTo>
                    <a:pt x="5" y="208"/>
                    <a:pt x="0" y="243"/>
                    <a:pt x="8" y="270"/>
                  </a:cubicBezTo>
                  <a:cubicBezTo>
                    <a:pt x="23" y="318"/>
                    <a:pt x="68" y="353"/>
                    <a:pt x="116" y="353"/>
                  </a:cubicBezTo>
                  <a:cubicBezTo>
                    <a:pt x="126" y="353"/>
                    <a:pt x="136" y="351"/>
                    <a:pt x="146" y="348"/>
                  </a:cubicBezTo>
                  <a:lnTo>
                    <a:pt x="373" y="282"/>
                  </a:lnTo>
                  <a:cubicBezTo>
                    <a:pt x="468" y="254"/>
                    <a:pt x="581" y="229"/>
                    <a:pt x="618" y="124"/>
                  </a:cubicBezTo>
                  <a:cubicBezTo>
                    <a:pt x="633" y="86"/>
                    <a:pt x="610" y="46"/>
                    <a:pt x="579" y="25"/>
                  </a:cubicBezTo>
                  <a:cubicBezTo>
                    <a:pt x="554" y="8"/>
                    <a:pt x="521" y="1"/>
                    <a:pt x="4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35"/>
            <p:cNvSpPr/>
            <p:nvPr/>
          </p:nvSpPr>
          <p:spPr>
            <a:xfrm>
              <a:off x="3262847" y="829426"/>
              <a:ext cx="22269" cy="24015"/>
            </a:xfrm>
            <a:custGeom>
              <a:rect b="b" l="l" r="r" t="t"/>
              <a:pathLst>
                <a:path extrusionOk="0" h="605" w="561">
                  <a:moveTo>
                    <a:pt x="458" y="0"/>
                  </a:moveTo>
                  <a:cubicBezTo>
                    <a:pt x="451" y="0"/>
                    <a:pt x="443" y="1"/>
                    <a:pt x="436" y="2"/>
                  </a:cubicBezTo>
                  <a:cubicBezTo>
                    <a:pt x="414" y="5"/>
                    <a:pt x="394" y="10"/>
                    <a:pt x="373" y="18"/>
                  </a:cubicBezTo>
                  <a:cubicBezTo>
                    <a:pt x="336" y="31"/>
                    <a:pt x="304" y="53"/>
                    <a:pt x="274" y="78"/>
                  </a:cubicBezTo>
                  <a:cubicBezTo>
                    <a:pt x="239" y="106"/>
                    <a:pt x="208" y="140"/>
                    <a:pt x="179" y="175"/>
                  </a:cubicBezTo>
                  <a:cubicBezTo>
                    <a:pt x="112" y="261"/>
                    <a:pt x="59" y="352"/>
                    <a:pt x="21" y="455"/>
                  </a:cubicBezTo>
                  <a:cubicBezTo>
                    <a:pt x="0" y="513"/>
                    <a:pt x="45" y="588"/>
                    <a:pt x="104" y="601"/>
                  </a:cubicBezTo>
                  <a:cubicBezTo>
                    <a:pt x="115" y="603"/>
                    <a:pt x="127" y="604"/>
                    <a:pt x="138" y="604"/>
                  </a:cubicBezTo>
                  <a:cubicBezTo>
                    <a:pt x="159" y="604"/>
                    <a:pt x="179" y="600"/>
                    <a:pt x="196" y="589"/>
                  </a:cubicBezTo>
                  <a:cubicBezTo>
                    <a:pt x="222" y="573"/>
                    <a:pt x="237" y="550"/>
                    <a:pt x="248" y="523"/>
                  </a:cubicBezTo>
                  <a:lnTo>
                    <a:pt x="248" y="524"/>
                  </a:lnTo>
                  <a:cubicBezTo>
                    <a:pt x="273" y="465"/>
                    <a:pt x="305" y="411"/>
                    <a:pt x="344" y="359"/>
                  </a:cubicBezTo>
                  <a:cubicBezTo>
                    <a:pt x="372" y="325"/>
                    <a:pt x="401" y="292"/>
                    <a:pt x="435" y="262"/>
                  </a:cubicBezTo>
                  <a:cubicBezTo>
                    <a:pt x="459" y="240"/>
                    <a:pt x="482" y="219"/>
                    <a:pt x="502" y="193"/>
                  </a:cubicBezTo>
                  <a:lnTo>
                    <a:pt x="541" y="137"/>
                  </a:lnTo>
                  <a:cubicBezTo>
                    <a:pt x="561" y="106"/>
                    <a:pt x="553" y="60"/>
                    <a:pt x="532" y="34"/>
                  </a:cubicBezTo>
                  <a:cubicBezTo>
                    <a:pt x="513" y="9"/>
                    <a:pt x="487" y="0"/>
                    <a:pt x="45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35"/>
            <p:cNvSpPr/>
            <p:nvPr/>
          </p:nvSpPr>
          <p:spPr>
            <a:xfrm>
              <a:off x="3301232" y="832483"/>
              <a:ext cx="30724" cy="14171"/>
            </a:xfrm>
            <a:custGeom>
              <a:rect b="b" l="l" r="r" t="t"/>
              <a:pathLst>
                <a:path extrusionOk="0" h="357" w="774">
                  <a:moveTo>
                    <a:pt x="636" y="1"/>
                  </a:moveTo>
                  <a:cubicBezTo>
                    <a:pt x="605" y="1"/>
                    <a:pt x="573" y="6"/>
                    <a:pt x="541" y="12"/>
                  </a:cubicBezTo>
                  <a:cubicBezTo>
                    <a:pt x="490" y="24"/>
                    <a:pt x="441" y="35"/>
                    <a:pt x="390" y="49"/>
                  </a:cubicBezTo>
                  <a:cubicBezTo>
                    <a:pt x="294" y="74"/>
                    <a:pt x="198" y="101"/>
                    <a:pt x="102" y="131"/>
                  </a:cubicBezTo>
                  <a:cubicBezTo>
                    <a:pt x="45" y="149"/>
                    <a:pt x="1" y="211"/>
                    <a:pt x="21" y="273"/>
                  </a:cubicBezTo>
                  <a:cubicBezTo>
                    <a:pt x="37" y="323"/>
                    <a:pt x="82" y="357"/>
                    <a:pt x="133" y="357"/>
                  </a:cubicBezTo>
                  <a:cubicBezTo>
                    <a:pt x="143" y="357"/>
                    <a:pt x="152" y="355"/>
                    <a:pt x="162" y="353"/>
                  </a:cubicBezTo>
                  <a:cubicBezTo>
                    <a:pt x="260" y="329"/>
                    <a:pt x="358" y="306"/>
                    <a:pt x="456" y="286"/>
                  </a:cubicBezTo>
                  <a:cubicBezTo>
                    <a:pt x="506" y="276"/>
                    <a:pt x="557" y="268"/>
                    <a:pt x="608" y="257"/>
                  </a:cubicBezTo>
                  <a:cubicBezTo>
                    <a:pt x="636" y="252"/>
                    <a:pt x="671" y="243"/>
                    <a:pt x="696" y="228"/>
                  </a:cubicBezTo>
                  <a:cubicBezTo>
                    <a:pt x="743" y="201"/>
                    <a:pt x="774" y="143"/>
                    <a:pt x="759" y="91"/>
                  </a:cubicBezTo>
                  <a:cubicBezTo>
                    <a:pt x="744" y="38"/>
                    <a:pt x="690" y="1"/>
                    <a:pt x="6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35"/>
            <p:cNvSpPr/>
            <p:nvPr/>
          </p:nvSpPr>
          <p:spPr>
            <a:xfrm>
              <a:off x="3286347" y="801799"/>
              <a:ext cx="23698" cy="17505"/>
            </a:xfrm>
            <a:custGeom>
              <a:rect b="b" l="l" r="r" t="t"/>
              <a:pathLst>
                <a:path extrusionOk="0" h="441" w="597">
                  <a:moveTo>
                    <a:pt x="476" y="0"/>
                  </a:moveTo>
                  <a:cubicBezTo>
                    <a:pt x="466" y="0"/>
                    <a:pt x="455" y="1"/>
                    <a:pt x="446" y="3"/>
                  </a:cubicBezTo>
                  <a:cubicBezTo>
                    <a:pt x="378" y="16"/>
                    <a:pt x="316" y="62"/>
                    <a:pt x="260" y="98"/>
                  </a:cubicBezTo>
                  <a:cubicBezTo>
                    <a:pt x="201" y="139"/>
                    <a:pt x="140" y="177"/>
                    <a:pt x="81" y="218"/>
                  </a:cubicBezTo>
                  <a:cubicBezTo>
                    <a:pt x="29" y="252"/>
                    <a:pt x="1" y="326"/>
                    <a:pt x="37" y="381"/>
                  </a:cubicBezTo>
                  <a:cubicBezTo>
                    <a:pt x="61" y="419"/>
                    <a:pt x="102" y="441"/>
                    <a:pt x="144" y="441"/>
                  </a:cubicBezTo>
                  <a:cubicBezTo>
                    <a:pt x="163" y="441"/>
                    <a:pt x="183" y="436"/>
                    <a:pt x="202" y="425"/>
                  </a:cubicBezTo>
                  <a:lnTo>
                    <a:pt x="364" y="328"/>
                  </a:lnTo>
                  <a:cubicBezTo>
                    <a:pt x="391" y="313"/>
                    <a:pt x="417" y="297"/>
                    <a:pt x="443" y="280"/>
                  </a:cubicBezTo>
                  <a:cubicBezTo>
                    <a:pt x="475" y="259"/>
                    <a:pt x="513" y="240"/>
                    <a:pt x="539" y="213"/>
                  </a:cubicBezTo>
                  <a:cubicBezTo>
                    <a:pt x="571" y="180"/>
                    <a:pt x="597" y="136"/>
                    <a:pt x="592" y="89"/>
                  </a:cubicBezTo>
                  <a:cubicBezTo>
                    <a:pt x="589" y="51"/>
                    <a:pt x="571" y="26"/>
                    <a:pt x="536" y="12"/>
                  </a:cubicBezTo>
                  <a:cubicBezTo>
                    <a:pt x="518" y="4"/>
                    <a:pt x="497" y="0"/>
                    <a:pt x="4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35"/>
            <p:cNvSpPr/>
            <p:nvPr/>
          </p:nvSpPr>
          <p:spPr>
            <a:xfrm>
              <a:off x="3274756" y="781991"/>
              <a:ext cx="16354" cy="22745"/>
            </a:xfrm>
            <a:custGeom>
              <a:rect b="b" l="l" r="r" t="t"/>
              <a:pathLst>
                <a:path extrusionOk="0" h="573" w="412">
                  <a:moveTo>
                    <a:pt x="284" y="1"/>
                  </a:moveTo>
                  <a:cubicBezTo>
                    <a:pt x="274" y="1"/>
                    <a:pt x="264" y="2"/>
                    <a:pt x="254" y="6"/>
                  </a:cubicBezTo>
                  <a:cubicBezTo>
                    <a:pt x="245" y="10"/>
                    <a:pt x="235" y="14"/>
                    <a:pt x="225" y="18"/>
                  </a:cubicBezTo>
                  <a:cubicBezTo>
                    <a:pt x="207" y="28"/>
                    <a:pt x="193" y="44"/>
                    <a:pt x="181" y="62"/>
                  </a:cubicBezTo>
                  <a:cubicBezTo>
                    <a:pt x="144" y="113"/>
                    <a:pt x="110" y="165"/>
                    <a:pt x="79" y="220"/>
                  </a:cubicBezTo>
                  <a:cubicBezTo>
                    <a:pt x="62" y="255"/>
                    <a:pt x="45" y="292"/>
                    <a:pt x="30" y="329"/>
                  </a:cubicBezTo>
                  <a:cubicBezTo>
                    <a:pt x="19" y="360"/>
                    <a:pt x="12" y="391"/>
                    <a:pt x="5" y="422"/>
                  </a:cubicBezTo>
                  <a:cubicBezTo>
                    <a:pt x="0" y="452"/>
                    <a:pt x="0" y="486"/>
                    <a:pt x="17" y="514"/>
                  </a:cubicBezTo>
                  <a:cubicBezTo>
                    <a:pt x="31" y="536"/>
                    <a:pt x="50" y="551"/>
                    <a:pt x="73" y="562"/>
                  </a:cubicBezTo>
                  <a:cubicBezTo>
                    <a:pt x="88" y="568"/>
                    <a:pt x="105" y="572"/>
                    <a:pt x="122" y="572"/>
                  </a:cubicBezTo>
                  <a:cubicBezTo>
                    <a:pt x="131" y="572"/>
                    <a:pt x="141" y="571"/>
                    <a:pt x="150" y="568"/>
                  </a:cubicBezTo>
                  <a:cubicBezTo>
                    <a:pt x="177" y="559"/>
                    <a:pt x="208" y="541"/>
                    <a:pt x="220" y="514"/>
                  </a:cubicBezTo>
                  <a:cubicBezTo>
                    <a:pt x="235" y="482"/>
                    <a:pt x="250" y="451"/>
                    <a:pt x="264" y="418"/>
                  </a:cubicBezTo>
                  <a:cubicBezTo>
                    <a:pt x="266" y="412"/>
                    <a:pt x="270" y="404"/>
                    <a:pt x="272" y="397"/>
                  </a:cubicBezTo>
                  <a:cubicBezTo>
                    <a:pt x="306" y="321"/>
                    <a:pt x="345" y="249"/>
                    <a:pt x="392" y="185"/>
                  </a:cubicBezTo>
                  <a:cubicBezTo>
                    <a:pt x="409" y="160"/>
                    <a:pt x="412" y="118"/>
                    <a:pt x="404" y="91"/>
                  </a:cubicBezTo>
                  <a:cubicBezTo>
                    <a:pt x="396" y="62"/>
                    <a:pt x="374" y="32"/>
                    <a:pt x="348" y="18"/>
                  </a:cubicBezTo>
                  <a:cubicBezTo>
                    <a:pt x="328" y="8"/>
                    <a:pt x="306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35"/>
            <p:cNvSpPr/>
            <p:nvPr/>
          </p:nvSpPr>
          <p:spPr>
            <a:xfrm>
              <a:off x="3284799" y="798425"/>
              <a:ext cx="516" cy="1231"/>
            </a:xfrm>
            <a:custGeom>
              <a:rect b="b" l="l" r="r" t="t"/>
              <a:pathLst>
                <a:path extrusionOk="0" h="31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12" y="1"/>
                    <a:pt x="12" y="2"/>
                  </a:cubicBezTo>
                  <a:lnTo>
                    <a:pt x="12" y="2"/>
                  </a:lnTo>
                  <a:cubicBezTo>
                    <a:pt x="13" y="2"/>
                    <a:pt x="13" y="1"/>
                    <a:pt x="13" y="1"/>
                  </a:cubicBezTo>
                  <a:close/>
                  <a:moveTo>
                    <a:pt x="12" y="2"/>
                  </a:moveTo>
                  <a:cubicBezTo>
                    <a:pt x="12" y="2"/>
                    <a:pt x="12" y="2"/>
                    <a:pt x="12" y="3"/>
                  </a:cubicBezTo>
                  <a:lnTo>
                    <a:pt x="0" y="31"/>
                  </a:lnTo>
                  <a:cubicBezTo>
                    <a:pt x="5" y="21"/>
                    <a:pt x="8" y="11"/>
                    <a:pt x="12" y="2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35"/>
            <p:cNvSpPr/>
            <p:nvPr/>
          </p:nvSpPr>
          <p:spPr>
            <a:xfrm>
              <a:off x="3256337" y="762540"/>
              <a:ext cx="13457" cy="20522"/>
            </a:xfrm>
            <a:custGeom>
              <a:rect b="b" l="l" r="r" t="t"/>
              <a:pathLst>
                <a:path extrusionOk="0" h="517" w="339">
                  <a:moveTo>
                    <a:pt x="212" y="1"/>
                  </a:moveTo>
                  <a:cubicBezTo>
                    <a:pt x="161" y="1"/>
                    <a:pt x="118" y="33"/>
                    <a:pt x="101" y="83"/>
                  </a:cubicBezTo>
                  <a:lnTo>
                    <a:pt x="42" y="255"/>
                  </a:lnTo>
                  <a:cubicBezTo>
                    <a:pt x="33" y="282"/>
                    <a:pt x="23" y="310"/>
                    <a:pt x="14" y="338"/>
                  </a:cubicBezTo>
                  <a:cubicBezTo>
                    <a:pt x="5" y="368"/>
                    <a:pt x="1" y="400"/>
                    <a:pt x="9" y="430"/>
                  </a:cubicBezTo>
                  <a:cubicBezTo>
                    <a:pt x="17" y="467"/>
                    <a:pt x="48" y="503"/>
                    <a:pt x="85" y="512"/>
                  </a:cubicBezTo>
                  <a:cubicBezTo>
                    <a:pt x="94" y="515"/>
                    <a:pt x="104" y="516"/>
                    <a:pt x="113" y="516"/>
                  </a:cubicBezTo>
                  <a:cubicBezTo>
                    <a:pt x="145" y="516"/>
                    <a:pt x="175" y="501"/>
                    <a:pt x="198" y="479"/>
                  </a:cubicBezTo>
                  <a:cubicBezTo>
                    <a:pt x="219" y="457"/>
                    <a:pt x="230" y="429"/>
                    <a:pt x="240" y="401"/>
                  </a:cubicBezTo>
                  <a:cubicBezTo>
                    <a:pt x="250" y="374"/>
                    <a:pt x="257" y="345"/>
                    <a:pt x="266" y="317"/>
                  </a:cubicBezTo>
                  <a:cubicBezTo>
                    <a:pt x="285" y="260"/>
                    <a:pt x="302" y="202"/>
                    <a:pt x="319" y="145"/>
                  </a:cubicBezTo>
                  <a:cubicBezTo>
                    <a:pt x="338" y="87"/>
                    <a:pt x="301" y="16"/>
                    <a:pt x="241" y="4"/>
                  </a:cubicBezTo>
                  <a:cubicBezTo>
                    <a:pt x="231" y="2"/>
                    <a:pt x="222" y="1"/>
                    <a:pt x="2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35"/>
            <p:cNvSpPr/>
            <p:nvPr/>
          </p:nvSpPr>
          <p:spPr>
            <a:xfrm>
              <a:off x="3235061" y="757499"/>
              <a:ext cx="20244" cy="15600"/>
            </a:xfrm>
            <a:custGeom>
              <a:rect b="b" l="l" r="r" t="t"/>
              <a:pathLst>
                <a:path extrusionOk="0" h="393" w="510">
                  <a:moveTo>
                    <a:pt x="383" y="1"/>
                  </a:moveTo>
                  <a:cubicBezTo>
                    <a:pt x="361" y="1"/>
                    <a:pt x="340" y="7"/>
                    <a:pt x="318" y="17"/>
                  </a:cubicBezTo>
                  <a:cubicBezTo>
                    <a:pt x="275" y="38"/>
                    <a:pt x="233" y="62"/>
                    <a:pt x="191" y="85"/>
                  </a:cubicBezTo>
                  <a:cubicBezTo>
                    <a:pt x="170" y="97"/>
                    <a:pt x="149" y="110"/>
                    <a:pt x="129" y="123"/>
                  </a:cubicBezTo>
                  <a:cubicBezTo>
                    <a:pt x="111" y="133"/>
                    <a:pt x="95" y="147"/>
                    <a:pt x="79" y="159"/>
                  </a:cubicBezTo>
                  <a:cubicBezTo>
                    <a:pt x="69" y="167"/>
                    <a:pt x="59" y="174"/>
                    <a:pt x="50" y="183"/>
                  </a:cubicBezTo>
                  <a:cubicBezTo>
                    <a:pt x="33" y="203"/>
                    <a:pt x="16" y="225"/>
                    <a:pt x="9" y="251"/>
                  </a:cubicBezTo>
                  <a:cubicBezTo>
                    <a:pt x="1" y="274"/>
                    <a:pt x="0" y="298"/>
                    <a:pt x="7" y="320"/>
                  </a:cubicBezTo>
                  <a:cubicBezTo>
                    <a:pt x="19" y="370"/>
                    <a:pt x="70" y="393"/>
                    <a:pt x="117" y="393"/>
                  </a:cubicBezTo>
                  <a:cubicBezTo>
                    <a:pt x="124" y="393"/>
                    <a:pt x="130" y="392"/>
                    <a:pt x="137" y="391"/>
                  </a:cubicBezTo>
                  <a:cubicBezTo>
                    <a:pt x="197" y="383"/>
                    <a:pt x="249" y="341"/>
                    <a:pt x="300" y="310"/>
                  </a:cubicBezTo>
                  <a:cubicBezTo>
                    <a:pt x="347" y="282"/>
                    <a:pt x="394" y="256"/>
                    <a:pt x="443" y="231"/>
                  </a:cubicBezTo>
                  <a:cubicBezTo>
                    <a:pt x="470" y="217"/>
                    <a:pt x="493" y="185"/>
                    <a:pt x="500" y="157"/>
                  </a:cubicBezTo>
                  <a:cubicBezTo>
                    <a:pt x="510" y="128"/>
                    <a:pt x="506" y="88"/>
                    <a:pt x="489" y="62"/>
                  </a:cubicBezTo>
                  <a:cubicBezTo>
                    <a:pt x="472" y="36"/>
                    <a:pt x="446" y="12"/>
                    <a:pt x="415" y="5"/>
                  </a:cubicBezTo>
                  <a:cubicBezTo>
                    <a:pt x="404" y="2"/>
                    <a:pt x="393" y="1"/>
                    <a:pt x="3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35"/>
            <p:cNvSpPr/>
            <p:nvPr/>
          </p:nvSpPr>
          <p:spPr>
            <a:xfrm>
              <a:off x="3213586" y="746186"/>
              <a:ext cx="19212" cy="14290"/>
            </a:xfrm>
            <a:custGeom>
              <a:rect b="b" l="l" r="r" t="t"/>
              <a:pathLst>
                <a:path extrusionOk="0" h="360" w="484">
                  <a:moveTo>
                    <a:pt x="356" y="1"/>
                  </a:moveTo>
                  <a:cubicBezTo>
                    <a:pt x="336" y="1"/>
                    <a:pt x="315" y="6"/>
                    <a:pt x="296" y="16"/>
                  </a:cubicBezTo>
                  <a:cubicBezTo>
                    <a:pt x="253" y="40"/>
                    <a:pt x="208" y="64"/>
                    <a:pt x="165" y="88"/>
                  </a:cubicBezTo>
                  <a:cubicBezTo>
                    <a:pt x="145" y="99"/>
                    <a:pt x="121" y="110"/>
                    <a:pt x="100" y="124"/>
                  </a:cubicBezTo>
                  <a:cubicBezTo>
                    <a:pt x="84" y="136"/>
                    <a:pt x="68" y="146"/>
                    <a:pt x="55" y="162"/>
                  </a:cubicBezTo>
                  <a:cubicBezTo>
                    <a:pt x="42" y="177"/>
                    <a:pt x="30" y="192"/>
                    <a:pt x="20" y="210"/>
                  </a:cubicBezTo>
                  <a:cubicBezTo>
                    <a:pt x="3" y="241"/>
                    <a:pt x="1" y="280"/>
                    <a:pt x="20" y="311"/>
                  </a:cubicBezTo>
                  <a:cubicBezTo>
                    <a:pt x="37" y="341"/>
                    <a:pt x="71" y="358"/>
                    <a:pt x="105" y="360"/>
                  </a:cubicBezTo>
                  <a:cubicBezTo>
                    <a:pt x="108" y="360"/>
                    <a:pt x="110" y="360"/>
                    <a:pt x="113" y="360"/>
                  </a:cubicBezTo>
                  <a:cubicBezTo>
                    <a:pt x="142" y="360"/>
                    <a:pt x="172" y="355"/>
                    <a:pt x="199" y="344"/>
                  </a:cubicBezTo>
                  <a:cubicBezTo>
                    <a:pt x="230" y="332"/>
                    <a:pt x="259" y="316"/>
                    <a:pt x="289" y="298"/>
                  </a:cubicBezTo>
                  <a:cubicBezTo>
                    <a:pt x="332" y="275"/>
                    <a:pt x="376" y="251"/>
                    <a:pt x="420" y="227"/>
                  </a:cubicBezTo>
                  <a:cubicBezTo>
                    <a:pt x="446" y="213"/>
                    <a:pt x="467" y="183"/>
                    <a:pt x="475" y="155"/>
                  </a:cubicBezTo>
                  <a:cubicBezTo>
                    <a:pt x="483" y="126"/>
                    <a:pt x="480" y="88"/>
                    <a:pt x="463" y="61"/>
                  </a:cubicBezTo>
                  <a:cubicBezTo>
                    <a:pt x="439" y="22"/>
                    <a:pt x="398" y="1"/>
                    <a:pt x="3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35"/>
            <p:cNvSpPr/>
            <p:nvPr/>
          </p:nvSpPr>
          <p:spPr>
            <a:xfrm>
              <a:off x="3142016" y="740152"/>
              <a:ext cx="16037" cy="26754"/>
            </a:xfrm>
            <a:custGeom>
              <a:rect b="b" l="l" r="r" t="t"/>
              <a:pathLst>
                <a:path extrusionOk="0" h="674" w="404">
                  <a:moveTo>
                    <a:pt x="266" y="1"/>
                  </a:moveTo>
                  <a:cubicBezTo>
                    <a:pt x="209" y="1"/>
                    <a:pt x="156" y="36"/>
                    <a:pt x="140" y="94"/>
                  </a:cubicBezTo>
                  <a:cubicBezTo>
                    <a:pt x="117" y="172"/>
                    <a:pt x="96" y="250"/>
                    <a:pt x="74" y="328"/>
                  </a:cubicBezTo>
                  <a:cubicBezTo>
                    <a:pt x="49" y="421"/>
                    <a:pt x="0" y="533"/>
                    <a:pt x="51" y="622"/>
                  </a:cubicBezTo>
                  <a:cubicBezTo>
                    <a:pt x="69" y="655"/>
                    <a:pt x="105" y="673"/>
                    <a:pt x="141" y="673"/>
                  </a:cubicBezTo>
                  <a:cubicBezTo>
                    <a:pt x="159" y="673"/>
                    <a:pt x="177" y="669"/>
                    <a:pt x="193" y="660"/>
                  </a:cubicBezTo>
                  <a:cubicBezTo>
                    <a:pt x="279" y="610"/>
                    <a:pt x="295" y="487"/>
                    <a:pt x="320" y="397"/>
                  </a:cubicBezTo>
                  <a:cubicBezTo>
                    <a:pt x="343" y="319"/>
                    <a:pt x="364" y="241"/>
                    <a:pt x="385" y="163"/>
                  </a:cubicBezTo>
                  <a:cubicBezTo>
                    <a:pt x="403" y="96"/>
                    <a:pt x="364" y="18"/>
                    <a:pt x="297" y="5"/>
                  </a:cubicBezTo>
                  <a:cubicBezTo>
                    <a:pt x="286" y="2"/>
                    <a:pt x="276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35"/>
            <p:cNvSpPr/>
            <p:nvPr/>
          </p:nvSpPr>
          <p:spPr>
            <a:xfrm>
              <a:off x="3115738" y="741820"/>
              <a:ext cx="16950" cy="25841"/>
            </a:xfrm>
            <a:custGeom>
              <a:rect b="b" l="l" r="r" t="t"/>
              <a:pathLst>
                <a:path extrusionOk="0" h="651" w="427">
                  <a:moveTo>
                    <a:pt x="297" y="0"/>
                  </a:moveTo>
                  <a:cubicBezTo>
                    <a:pt x="277" y="0"/>
                    <a:pt x="256" y="5"/>
                    <a:pt x="238" y="16"/>
                  </a:cubicBezTo>
                  <a:cubicBezTo>
                    <a:pt x="210" y="33"/>
                    <a:pt x="196" y="57"/>
                    <a:pt x="183" y="86"/>
                  </a:cubicBezTo>
                  <a:cubicBezTo>
                    <a:pt x="152" y="161"/>
                    <a:pt x="122" y="234"/>
                    <a:pt x="90" y="308"/>
                  </a:cubicBezTo>
                  <a:cubicBezTo>
                    <a:pt x="76" y="344"/>
                    <a:pt x="60" y="378"/>
                    <a:pt x="46" y="415"/>
                  </a:cubicBezTo>
                  <a:cubicBezTo>
                    <a:pt x="22" y="474"/>
                    <a:pt x="1" y="532"/>
                    <a:pt x="33" y="595"/>
                  </a:cubicBezTo>
                  <a:cubicBezTo>
                    <a:pt x="50" y="628"/>
                    <a:pt x="91" y="650"/>
                    <a:pt x="130" y="650"/>
                  </a:cubicBezTo>
                  <a:cubicBezTo>
                    <a:pt x="140" y="650"/>
                    <a:pt x="150" y="649"/>
                    <a:pt x="159" y="646"/>
                  </a:cubicBezTo>
                  <a:cubicBezTo>
                    <a:pt x="233" y="622"/>
                    <a:pt x="257" y="554"/>
                    <a:pt x="283" y="489"/>
                  </a:cubicBezTo>
                  <a:cubicBezTo>
                    <a:pt x="298" y="453"/>
                    <a:pt x="311" y="415"/>
                    <a:pt x="327" y="378"/>
                  </a:cubicBezTo>
                  <a:cubicBezTo>
                    <a:pt x="357" y="303"/>
                    <a:pt x="387" y="227"/>
                    <a:pt x="415" y="152"/>
                  </a:cubicBezTo>
                  <a:cubicBezTo>
                    <a:pt x="427" y="125"/>
                    <a:pt x="417" y="83"/>
                    <a:pt x="403" y="59"/>
                  </a:cubicBezTo>
                  <a:cubicBezTo>
                    <a:pt x="388" y="35"/>
                    <a:pt x="360" y="10"/>
                    <a:pt x="331" y="4"/>
                  </a:cubicBezTo>
                  <a:cubicBezTo>
                    <a:pt x="320" y="2"/>
                    <a:pt x="309" y="0"/>
                    <a:pt x="29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35"/>
            <p:cNvSpPr/>
            <p:nvPr/>
          </p:nvSpPr>
          <p:spPr>
            <a:xfrm>
              <a:off x="3077274" y="757142"/>
              <a:ext cx="22070" cy="13615"/>
            </a:xfrm>
            <a:custGeom>
              <a:rect b="b" l="l" r="r" t="t"/>
              <a:pathLst>
                <a:path extrusionOk="0" h="343" w="556">
                  <a:moveTo>
                    <a:pt x="410" y="0"/>
                  </a:moveTo>
                  <a:cubicBezTo>
                    <a:pt x="379" y="0"/>
                    <a:pt x="348" y="7"/>
                    <a:pt x="319" y="14"/>
                  </a:cubicBezTo>
                  <a:cubicBezTo>
                    <a:pt x="292" y="20"/>
                    <a:pt x="264" y="31"/>
                    <a:pt x="237" y="41"/>
                  </a:cubicBezTo>
                  <a:cubicBezTo>
                    <a:pt x="174" y="67"/>
                    <a:pt x="115" y="95"/>
                    <a:pt x="59" y="135"/>
                  </a:cubicBezTo>
                  <a:cubicBezTo>
                    <a:pt x="34" y="151"/>
                    <a:pt x="16" y="172"/>
                    <a:pt x="7" y="201"/>
                  </a:cubicBezTo>
                  <a:cubicBezTo>
                    <a:pt x="0" y="228"/>
                    <a:pt x="3" y="264"/>
                    <a:pt x="19" y="287"/>
                  </a:cubicBezTo>
                  <a:cubicBezTo>
                    <a:pt x="42" y="321"/>
                    <a:pt x="79" y="342"/>
                    <a:pt x="118" y="342"/>
                  </a:cubicBezTo>
                  <a:cubicBezTo>
                    <a:pt x="136" y="342"/>
                    <a:pt x="155" y="338"/>
                    <a:pt x="172" y="327"/>
                  </a:cubicBezTo>
                  <a:cubicBezTo>
                    <a:pt x="203" y="308"/>
                    <a:pt x="236" y="292"/>
                    <a:pt x="269" y="276"/>
                  </a:cubicBezTo>
                  <a:cubicBezTo>
                    <a:pt x="319" y="257"/>
                    <a:pt x="371" y="243"/>
                    <a:pt x="423" y="228"/>
                  </a:cubicBezTo>
                  <a:cubicBezTo>
                    <a:pt x="474" y="214"/>
                    <a:pt x="523" y="183"/>
                    <a:pt x="540" y="131"/>
                  </a:cubicBezTo>
                  <a:cubicBezTo>
                    <a:pt x="555" y="73"/>
                    <a:pt x="507" y="20"/>
                    <a:pt x="454" y="6"/>
                  </a:cubicBezTo>
                  <a:cubicBezTo>
                    <a:pt x="440" y="2"/>
                    <a:pt x="425" y="0"/>
                    <a:pt x="4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35"/>
            <p:cNvSpPr/>
            <p:nvPr/>
          </p:nvSpPr>
          <p:spPr>
            <a:xfrm>
              <a:off x="3066159" y="780443"/>
              <a:ext cx="29771" cy="13258"/>
            </a:xfrm>
            <a:custGeom>
              <a:rect b="b" l="l" r="r" t="t"/>
              <a:pathLst>
                <a:path extrusionOk="0" h="334" w="750">
                  <a:moveTo>
                    <a:pt x="588" y="1"/>
                  </a:moveTo>
                  <a:cubicBezTo>
                    <a:pt x="570" y="1"/>
                    <a:pt x="553" y="3"/>
                    <a:pt x="538" y="5"/>
                  </a:cubicBezTo>
                  <a:cubicBezTo>
                    <a:pt x="486" y="13"/>
                    <a:pt x="437" y="28"/>
                    <a:pt x="386" y="41"/>
                  </a:cubicBezTo>
                  <a:cubicBezTo>
                    <a:pt x="289" y="65"/>
                    <a:pt x="192" y="93"/>
                    <a:pt x="94" y="121"/>
                  </a:cubicBezTo>
                  <a:cubicBezTo>
                    <a:pt x="39" y="136"/>
                    <a:pt x="0" y="199"/>
                    <a:pt x="18" y="255"/>
                  </a:cubicBezTo>
                  <a:cubicBezTo>
                    <a:pt x="34" y="305"/>
                    <a:pt x="76" y="333"/>
                    <a:pt x="124" y="333"/>
                  </a:cubicBezTo>
                  <a:cubicBezTo>
                    <a:pt x="133" y="333"/>
                    <a:pt x="142" y="332"/>
                    <a:pt x="152" y="330"/>
                  </a:cubicBezTo>
                  <a:cubicBezTo>
                    <a:pt x="251" y="310"/>
                    <a:pt x="350" y="289"/>
                    <a:pt x="449" y="267"/>
                  </a:cubicBezTo>
                  <a:cubicBezTo>
                    <a:pt x="500" y="256"/>
                    <a:pt x="553" y="248"/>
                    <a:pt x="601" y="230"/>
                  </a:cubicBezTo>
                  <a:cubicBezTo>
                    <a:pt x="661" y="209"/>
                    <a:pt x="750" y="157"/>
                    <a:pt x="728" y="78"/>
                  </a:cubicBezTo>
                  <a:cubicBezTo>
                    <a:pt x="710" y="18"/>
                    <a:pt x="646" y="1"/>
                    <a:pt x="5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35"/>
            <p:cNvSpPr/>
            <p:nvPr/>
          </p:nvSpPr>
          <p:spPr>
            <a:xfrm>
              <a:off x="3107481" y="785167"/>
              <a:ext cx="23976" cy="16553"/>
            </a:xfrm>
            <a:custGeom>
              <a:rect b="b" l="l" r="r" t="t"/>
              <a:pathLst>
                <a:path extrusionOk="0" h="417" w="604">
                  <a:moveTo>
                    <a:pt x="480" y="0"/>
                  </a:moveTo>
                  <a:cubicBezTo>
                    <a:pt x="447" y="0"/>
                    <a:pt x="419" y="12"/>
                    <a:pt x="388" y="27"/>
                  </a:cubicBezTo>
                  <a:cubicBezTo>
                    <a:pt x="360" y="39"/>
                    <a:pt x="335" y="69"/>
                    <a:pt x="310" y="89"/>
                  </a:cubicBezTo>
                  <a:cubicBezTo>
                    <a:pt x="305" y="93"/>
                    <a:pt x="300" y="97"/>
                    <a:pt x="294" y="101"/>
                  </a:cubicBezTo>
                  <a:lnTo>
                    <a:pt x="294" y="101"/>
                  </a:lnTo>
                  <a:lnTo>
                    <a:pt x="307" y="91"/>
                  </a:lnTo>
                  <a:lnTo>
                    <a:pt x="307" y="91"/>
                  </a:lnTo>
                  <a:cubicBezTo>
                    <a:pt x="266" y="122"/>
                    <a:pt x="223" y="147"/>
                    <a:pt x="178" y="168"/>
                  </a:cubicBezTo>
                  <a:cubicBezTo>
                    <a:pt x="152" y="179"/>
                    <a:pt x="125" y="188"/>
                    <a:pt x="98" y="194"/>
                  </a:cubicBezTo>
                  <a:cubicBezTo>
                    <a:pt x="41" y="209"/>
                    <a:pt x="1" y="276"/>
                    <a:pt x="18" y="335"/>
                  </a:cubicBezTo>
                  <a:cubicBezTo>
                    <a:pt x="36" y="388"/>
                    <a:pt x="80" y="416"/>
                    <a:pt x="132" y="416"/>
                  </a:cubicBezTo>
                  <a:cubicBezTo>
                    <a:pt x="140" y="416"/>
                    <a:pt x="150" y="416"/>
                    <a:pt x="159" y="414"/>
                  </a:cubicBezTo>
                  <a:cubicBezTo>
                    <a:pt x="244" y="397"/>
                    <a:pt x="328" y="365"/>
                    <a:pt x="401" y="319"/>
                  </a:cubicBezTo>
                  <a:cubicBezTo>
                    <a:pt x="486" y="267"/>
                    <a:pt x="604" y="172"/>
                    <a:pt x="565" y="56"/>
                  </a:cubicBezTo>
                  <a:cubicBezTo>
                    <a:pt x="554" y="21"/>
                    <a:pt x="526" y="3"/>
                    <a:pt x="491" y="0"/>
                  </a:cubicBezTo>
                  <a:cubicBezTo>
                    <a:pt x="487" y="0"/>
                    <a:pt x="484" y="0"/>
                    <a:pt x="4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35"/>
            <p:cNvSpPr/>
            <p:nvPr/>
          </p:nvSpPr>
          <p:spPr>
            <a:xfrm>
              <a:off x="3045438" y="799655"/>
              <a:ext cx="24770" cy="24135"/>
            </a:xfrm>
            <a:custGeom>
              <a:rect b="b" l="l" r="r" t="t"/>
              <a:pathLst>
                <a:path extrusionOk="0" h="608" w="624">
                  <a:moveTo>
                    <a:pt x="52" y="388"/>
                  </a:moveTo>
                  <a:cubicBezTo>
                    <a:pt x="49" y="390"/>
                    <a:pt x="46" y="392"/>
                    <a:pt x="44" y="394"/>
                  </a:cubicBezTo>
                  <a:cubicBezTo>
                    <a:pt x="47" y="392"/>
                    <a:pt x="49" y="390"/>
                    <a:pt x="52" y="388"/>
                  </a:cubicBezTo>
                  <a:close/>
                  <a:moveTo>
                    <a:pt x="467" y="1"/>
                  </a:moveTo>
                  <a:cubicBezTo>
                    <a:pt x="446" y="1"/>
                    <a:pt x="426" y="6"/>
                    <a:pt x="407" y="17"/>
                  </a:cubicBezTo>
                  <a:cubicBezTo>
                    <a:pt x="387" y="28"/>
                    <a:pt x="371" y="44"/>
                    <a:pt x="356" y="62"/>
                  </a:cubicBezTo>
                  <a:cubicBezTo>
                    <a:pt x="337" y="86"/>
                    <a:pt x="320" y="111"/>
                    <a:pt x="302" y="136"/>
                  </a:cubicBezTo>
                  <a:cubicBezTo>
                    <a:pt x="228" y="230"/>
                    <a:pt x="145" y="314"/>
                    <a:pt x="52" y="388"/>
                  </a:cubicBezTo>
                  <a:lnTo>
                    <a:pt x="52" y="388"/>
                  </a:lnTo>
                  <a:cubicBezTo>
                    <a:pt x="56" y="385"/>
                    <a:pt x="60" y="382"/>
                    <a:pt x="64" y="380"/>
                  </a:cubicBezTo>
                  <a:lnTo>
                    <a:pt x="64" y="380"/>
                  </a:lnTo>
                  <a:cubicBezTo>
                    <a:pt x="38" y="401"/>
                    <a:pt x="17" y="419"/>
                    <a:pt x="8" y="453"/>
                  </a:cubicBezTo>
                  <a:cubicBezTo>
                    <a:pt x="0" y="482"/>
                    <a:pt x="3" y="522"/>
                    <a:pt x="21" y="548"/>
                  </a:cubicBezTo>
                  <a:cubicBezTo>
                    <a:pt x="38" y="574"/>
                    <a:pt x="63" y="597"/>
                    <a:pt x="94" y="604"/>
                  </a:cubicBezTo>
                  <a:cubicBezTo>
                    <a:pt x="105" y="606"/>
                    <a:pt x="116" y="608"/>
                    <a:pt x="128" y="608"/>
                  </a:cubicBezTo>
                  <a:cubicBezTo>
                    <a:pt x="150" y="608"/>
                    <a:pt x="172" y="603"/>
                    <a:pt x="189" y="591"/>
                  </a:cubicBezTo>
                  <a:cubicBezTo>
                    <a:pt x="293" y="511"/>
                    <a:pt x="389" y="424"/>
                    <a:pt x="471" y="323"/>
                  </a:cubicBezTo>
                  <a:cubicBezTo>
                    <a:pt x="526" y="252"/>
                    <a:pt x="623" y="149"/>
                    <a:pt x="566" y="55"/>
                  </a:cubicBezTo>
                  <a:cubicBezTo>
                    <a:pt x="544" y="20"/>
                    <a:pt x="506" y="1"/>
                    <a:pt x="4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35"/>
            <p:cNvSpPr/>
            <p:nvPr/>
          </p:nvSpPr>
          <p:spPr>
            <a:xfrm>
              <a:off x="3015985" y="825695"/>
              <a:ext cx="22864" cy="15719"/>
            </a:xfrm>
            <a:custGeom>
              <a:rect b="b" l="l" r="r" t="t"/>
              <a:pathLst>
                <a:path extrusionOk="0" h="396" w="576">
                  <a:moveTo>
                    <a:pt x="447" y="0"/>
                  </a:moveTo>
                  <a:cubicBezTo>
                    <a:pt x="425" y="0"/>
                    <a:pt x="404" y="4"/>
                    <a:pt x="384" y="17"/>
                  </a:cubicBezTo>
                  <a:cubicBezTo>
                    <a:pt x="326" y="43"/>
                    <a:pt x="268" y="69"/>
                    <a:pt x="209" y="95"/>
                  </a:cubicBezTo>
                  <a:lnTo>
                    <a:pt x="125" y="132"/>
                  </a:lnTo>
                  <a:cubicBezTo>
                    <a:pt x="110" y="139"/>
                    <a:pt x="97" y="145"/>
                    <a:pt x="83" y="152"/>
                  </a:cubicBezTo>
                  <a:cubicBezTo>
                    <a:pt x="68" y="158"/>
                    <a:pt x="52" y="171"/>
                    <a:pt x="41" y="182"/>
                  </a:cubicBezTo>
                  <a:cubicBezTo>
                    <a:pt x="15" y="208"/>
                    <a:pt x="9" y="238"/>
                    <a:pt x="5" y="273"/>
                  </a:cubicBezTo>
                  <a:cubicBezTo>
                    <a:pt x="1" y="316"/>
                    <a:pt x="31" y="352"/>
                    <a:pt x="63" y="376"/>
                  </a:cubicBezTo>
                  <a:cubicBezTo>
                    <a:pt x="83" y="390"/>
                    <a:pt x="104" y="395"/>
                    <a:pt x="124" y="395"/>
                  </a:cubicBezTo>
                  <a:cubicBezTo>
                    <a:pt x="168" y="395"/>
                    <a:pt x="212" y="371"/>
                    <a:pt x="253" y="352"/>
                  </a:cubicBezTo>
                  <a:cubicBezTo>
                    <a:pt x="280" y="340"/>
                    <a:pt x="308" y="326"/>
                    <a:pt x="336" y="314"/>
                  </a:cubicBezTo>
                  <a:cubicBezTo>
                    <a:pt x="393" y="285"/>
                    <a:pt x="452" y="259"/>
                    <a:pt x="509" y="232"/>
                  </a:cubicBezTo>
                  <a:cubicBezTo>
                    <a:pt x="536" y="220"/>
                    <a:pt x="558" y="185"/>
                    <a:pt x="566" y="158"/>
                  </a:cubicBezTo>
                  <a:cubicBezTo>
                    <a:pt x="576" y="127"/>
                    <a:pt x="571" y="87"/>
                    <a:pt x="555" y="61"/>
                  </a:cubicBezTo>
                  <a:cubicBezTo>
                    <a:pt x="537" y="34"/>
                    <a:pt x="511" y="11"/>
                    <a:pt x="480" y="3"/>
                  </a:cubicBezTo>
                  <a:cubicBezTo>
                    <a:pt x="468" y="2"/>
                    <a:pt x="458" y="1"/>
                    <a:pt x="4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35"/>
            <p:cNvSpPr/>
            <p:nvPr/>
          </p:nvSpPr>
          <p:spPr>
            <a:xfrm>
              <a:off x="3024281" y="846773"/>
              <a:ext cx="24532" cy="18458"/>
            </a:xfrm>
            <a:custGeom>
              <a:rect b="b" l="l" r="r" t="t"/>
              <a:pathLst>
                <a:path extrusionOk="0" h="465" w="618">
                  <a:moveTo>
                    <a:pt x="499" y="0"/>
                  </a:moveTo>
                  <a:cubicBezTo>
                    <a:pt x="497" y="0"/>
                    <a:pt x="495" y="0"/>
                    <a:pt x="494" y="0"/>
                  </a:cubicBezTo>
                  <a:cubicBezTo>
                    <a:pt x="396" y="4"/>
                    <a:pt x="301" y="33"/>
                    <a:pt x="218" y="83"/>
                  </a:cubicBezTo>
                  <a:cubicBezTo>
                    <a:pt x="177" y="108"/>
                    <a:pt x="139" y="138"/>
                    <a:pt x="104" y="172"/>
                  </a:cubicBezTo>
                  <a:cubicBezTo>
                    <a:pt x="66" y="211"/>
                    <a:pt x="25" y="261"/>
                    <a:pt x="13" y="315"/>
                  </a:cubicBezTo>
                  <a:cubicBezTo>
                    <a:pt x="0" y="365"/>
                    <a:pt x="20" y="424"/>
                    <a:pt x="67" y="449"/>
                  </a:cubicBezTo>
                  <a:cubicBezTo>
                    <a:pt x="86" y="459"/>
                    <a:pt x="105" y="464"/>
                    <a:pt x="125" y="464"/>
                  </a:cubicBezTo>
                  <a:cubicBezTo>
                    <a:pt x="156" y="464"/>
                    <a:pt x="186" y="453"/>
                    <a:pt x="211" y="430"/>
                  </a:cubicBezTo>
                  <a:cubicBezTo>
                    <a:pt x="222" y="422"/>
                    <a:pt x="231" y="410"/>
                    <a:pt x="239" y="398"/>
                  </a:cubicBezTo>
                  <a:cubicBezTo>
                    <a:pt x="265" y="367"/>
                    <a:pt x="292" y="337"/>
                    <a:pt x="323" y="311"/>
                  </a:cubicBezTo>
                  <a:cubicBezTo>
                    <a:pt x="348" y="294"/>
                    <a:pt x="373" y="278"/>
                    <a:pt x="400" y="267"/>
                  </a:cubicBezTo>
                  <a:cubicBezTo>
                    <a:pt x="429" y="256"/>
                    <a:pt x="458" y="248"/>
                    <a:pt x="489" y="243"/>
                  </a:cubicBezTo>
                  <a:lnTo>
                    <a:pt x="495" y="243"/>
                  </a:lnTo>
                  <a:cubicBezTo>
                    <a:pt x="528" y="241"/>
                    <a:pt x="557" y="231"/>
                    <a:pt x="581" y="209"/>
                  </a:cubicBezTo>
                  <a:cubicBezTo>
                    <a:pt x="602" y="188"/>
                    <a:pt x="618" y="153"/>
                    <a:pt x="617" y="122"/>
                  </a:cubicBezTo>
                  <a:cubicBezTo>
                    <a:pt x="613" y="60"/>
                    <a:pt x="564" y="0"/>
                    <a:pt x="4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35"/>
            <p:cNvSpPr/>
            <p:nvPr/>
          </p:nvSpPr>
          <p:spPr>
            <a:xfrm>
              <a:off x="3058934" y="827759"/>
              <a:ext cx="12623" cy="20721"/>
            </a:xfrm>
            <a:custGeom>
              <a:rect b="b" l="l" r="r" t="t"/>
              <a:pathLst>
                <a:path extrusionOk="0" h="522" w="318">
                  <a:moveTo>
                    <a:pt x="187" y="1"/>
                  </a:moveTo>
                  <a:cubicBezTo>
                    <a:pt x="176" y="1"/>
                    <a:pt x="166" y="2"/>
                    <a:pt x="156" y="5"/>
                  </a:cubicBezTo>
                  <a:cubicBezTo>
                    <a:pt x="126" y="14"/>
                    <a:pt x="96" y="34"/>
                    <a:pt x="82" y="63"/>
                  </a:cubicBezTo>
                  <a:cubicBezTo>
                    <a:pt x="52" y="123"/>
                    <a:pt x="28" y="188"/>
                    <a:pt x="16" y="255"/>
                  </a:cubicBezTo>
                  <a:cubicBezTo>
                    <a:pt x="9" y="302"/>
                    <a:pt x="1" y="351"/>
                    <a:pt x="12" y="398"/>
                  </a:cubicBezTo>
                  <a:cubicBezTo>
                    <a:pt x="25" y="445"/>
                    <a:pt x="52" y="486"/>
                    <a:pt x="94" y="511"/>
                  </a:cubicBezTo>
                  <a:cubicBezTo>
                    <a:pt x="106" y="518"/>
                    <a:pt x="120" y="521"/>
                    <a:pt x="134" y="521"/>
                  </a:cubicBezTo>
                  <a:cubicBezTo>
                    <a:pt x="156" y="521"/>
                    <a:pt x="178" y="513"/>
                    <a:pt x="195" y="497"/>
                  </a:cubicBezTo>
                  <a:cubicBezTo>
                    <a:pt x="224" y="470"/>
                    <a:pt x="241" y="436"/>
                    <a:pt x="251" y="398"/>
                  </a:cubicBezTo>
                  <a:cubicBezTo>
                    <a:pt x="257" y="370"/>
                    <a:pt x="259" y="340"/>
                    <a:pt x="261" y="310"/>
                  </a:cubicBezTo>
                  <a:cubicBezTo>
                    <a:pt x="270" y="268"/>
                    <a:pt x="281" y="226"/>
                    <a:pt x="297" y="186"/>
                  </a:cubicBezTo>
                  <a:cubicBezTo>
                    <a:pt x="311" y="156"/>
                    <a:pt x="317" y="126"/>
                    <a:pt x="308" y="92"/>
                  </a:cubicBezTo>
                  <a:cubicBezTo>
                    <a:pt x="301" y="64"/>
                    <a:pt x="278" y="32"/>
                    <a:pt x="251" y="18"/>
                  </a:cubicBezTo>
                  <a:cubicBezTo>
                    <a:pt x="232" y="7"/>
                    <a:pt x="209" y="1"/>
                    <a:pt x="1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35"/>
            <p:cNvSpPr/>
            <p:nvPr/>
          </p:nvSpPr>
          <p:spPr>
            <a:xfrm>
              <a:off x="3016699" y="872099"/>
              <a:ext cx="22031" cy="21912"/>
            </a:xfrm>
            <a:custGeom>
              <a:rect b="b" l="l" r="r" t="t"/>
              <a:pathLst>
                <a:path extrusionOk="0" h="552" w="555">
                  <a:moveTo>
                    <a:pt x="424" y="0"/>
                  </a:moveTo>
                  <a:cubicBezTo>
                    <a:pt x="403" y="0"/>
                    <a:pt x="382" y="5"/>
                    <a:pt x="362" y="16"/>
                  </a:cubicBezTo>
                  <a:cubicBezTo>
                    <a:pt x="287" y="58"/>
                    <a:pt x="216" y="112"/>
                    <a:pt x="155" y="173"/>
                  </a:cubicBezTo>
                  <a:cubicBezTo>
                    <a:pt x="121" y="207"/>
                    <a:pt x="91" y="243"/>
                    <a:pt x="64" y="284"/>
                  </a:cubicBezTo>
                  <a:cubicBezTo>
                    <a:pt x="37" y="322"/>
                    <a:pt x="21" y="368"/>
                    <a:pt x="11" y="415"/>
                  </a:cubicBezTo>
                  <a:cubicBezTo>
                    <a:pt x="0" y="461"/>
                    <a:pt x="17" y="514"/>
                    <a:pt x="60" y="537"/>
                  </a:cubicBezTo>
                  <a:cubicBezTo>
                    <a:pt x="77" y="547"/>
                    <a:pt x="97" y="552"/>
                    <a:pt x="117" y="552"/>
                  </a:cubicBezTo>
                  <a:cubicBezTo>
                    <a:pt x="144" y="552"/>
                    <a:pt x="172" y="542"/>
                    <a:pt x="191" y="520"/>
                  </a:cubicBezTo>
                  <a:cubicBezTo>
                    <a:pt x="205" y="506"/>
                    <a:pt x="217" y="493"/>
                    <a:pt x="232" y="480"/>
                  </a:cubicBezTo>
                  <a:cubicBezTo>
                    <a:pt x="251" y="459"/>
                    <a:pt x="268" y="436"/>
                    <a:pt x="285" y="413"/>
                  </a:cubicBezTo>
                  <a:lnTo>
                    <a:pt x="285" y="413"/>
                  </a:lnTo>
                  <a:cubicBezTo>
                    <a:pt x="279" y="422"/>
                    <a:pt x="272" y="431"/>
                    <a:pt x="266" y="439"/>
                  </a:cubicBezTo>
                  <a:cubicBezTo>
                    <a:pt x="311" y="382"/>
                    <a:pt x="361" y="329"/>
                    <a:pt x="418" y="282"/>
                  </a:cubicBezTo>
                  <a:cubicBezTo>
                    <a:pt x="441" y="265"/>
                    <a:pt x="464" y="250"/>
                    <a:pt x="488" y="235"/>
                  </a:cubicBezTo>
                  <a:cubicBezTo>
                    <a:pt x="516" y="219"/>
                    <a:pt x="538" y="191"/>
                    <a:pt x="545" y="160"/>
                  </a:cubicBezTo>
                  <a:cubicBezTo>
                    <a:pt x="555" y="129"/>
                    <a:pt x="550" y="88"/>
                    <a:pt x="534" y="62"/>
                  </a:cubicBezTo>
                  <a:cubicBezTo>
                    <a:pt x="508" y="23"/>
                    <a:pt x="467" y="0"/>
                    <a:pt x="4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35"/>
            <p:cNvSpPr/>
            <p:nvPr/>
          </p:nvSpPr>
          <p:spPr>
            <a:xfrm>
              <a:off x="3034721" y="890795"/>
              <a:ext cx="20760" cy="22586"/>
            </a:xfrm>
            <a:custGeom>
              <a:rect b="b" l="l" r="r" t="t"/>
              <a:pathLst>
                <a:path extrusionOk="0" h="569" w="523">
                  <a:moveTo>
                    <a:pt x="395" y="0"/>
                  </a:moveTo>
                  <a:cubicBezTo>
                    <a:pt x="375" y="0"/>
                    <a:pt x="354" y="6"/>
                    <a:pt x="336" y="17"/>
                  </a:cubicBezTo>
                  <a:cubicBezTo>
                    <a:pt x="257" y="65"/>
                    <a:pt x="185" y="123"/>
                    <a:pt x="128" y="195"/>
                  </a:cubicBezTo>
                  <a:cubicBezTo>
                    <a:pt x="96" y="235"/>
                    <a:pt x="65" y="273"/>
                    <a:pt x="43" y="317"/>
                  </a:cubicBezTo>
                  <a:cubicBezTo>
                    <a:pt x="31" y="343"/>
                    <a:pt x="15" y="372"/>
                    <a:pt x="10" y="400"/>
                  </a:cubicBezTo>
                  <a:cubicBezTo>
                    <a:pt x="3" y="442"/>
                    <a:pt x="1" y="486"/>
                    <a:pt x="23" y="523"/>
                  </a:cubicBezTo>
                  <a:cubicBezTo>
                    <a:pt x="44" y="553"/>
                    <a:pt x="73" y="569"/>
                    <a:pt x="106" y="569"/>
                  </a:cubicBezTo>
                  <a:cubicBezTo>
                    <a:pt x="114" y="569"/>
                    <a:pt x="122" y="568"/>
                    <a:pt x="131" y="566"/>
                  </a:cubicBezTo>
                  <a:cubicBezTo>
                    <a:pt x="190" y="554"/>
                    <a:pt x="224" y="498"/>
                    <a:pt x="256" y="451"/>
                  </a:cubicBezTo>
                  <a:cubicBezTo>
                    <a:pt x="273" y="425"/>
                    <a:pt x="291" y="399"/>
                    <a:pt x="310" y="373"/>
                  </a:cubicBezTo>
                  <a:cubicBezTo>
                    <a:pt x="356" y="316"/>
                    <a:pt x="408" y="264"/>
                    <a:pt x="464" y="220"/>
                  </a:cubicBezTo>
                  <a:lnTo>
                    <a:pt x="464" y="220"/>
                  </a:lnTo>
                  <a:lnTo>
                    <a:pt x="461" y="222"/>
                  </a:lnTo>
                  <a:cubicBezTo>
                    <a:pt x="486" y="205"/>
                    <a:pt x="506" y="185"/>
                    <a:pt x="513" y="153"/>
                  </a:cubicBezTo>
                  <a:cubicBezTo>
                    <a:pt x="522" y="123"/>
                    <a:pt x="518" y="86"/>
                    <a:pt x="501" y="60"/>
                  </a:cubicBezTo>
                  <a:cubicBezTo>
                    <a:pt x="478" y="23"/>
                    <a:pt x="436" y="0"/>
                    <a:pt x="3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35"/>
            <p:cNvSpPr/>
            <p:nvPr/>
          </p:nvSpPr>
          <p:spPr>
            <a:xfrm>
              <a:off x="3058577" y="858801"/>
              <a:ext cx="10281" cy="19609"/>
            </a:xfrm>
            <a:custGeom>
              <a:rect b="b" l="l" r="r" t="t"/>
              <a:pathLst>
                <a:path extrusionOk="0" h="494" w="259">
                  <a:moveTo>
                    <a:pt x="124" y="0"/>
                  </a:moveTo>
                  <a:cubicBezTo>
                    <a:pt x="122" y="0"/>
                    <a:pt x="121" y="0"/>
                    <a:pt x="119" y="0"/>
                  </a:cubicBezTo>
                  <a:cubicBezTo>
                    <a:pt x="55" y="2"/>
                    <a:pt x="6" y="51"/>
                    <a:pt x="4" y="116"/>
                  </a:cubicBezTo>
                  <a:cubicBezTo>
                    <a:pt x="0" y="178"/>
                    <a:pt x="6" y="240"/>
                    <a:pt x="15" y="302"/>
                  </a:cubicBezTo>
                  <a:cubicBezTo>
                    <a:pt x="19" y="327"/>
                    <a:pt x="21" y="354"/>
                    <a:pt x="32" y="377"/>
                  </a:cubicBezTo>
                  <a:cubicBezTo>
                    <a:pt x="44" y="406"/>
                    <a:pt x="53" y="426"/>
                    <a:pt x="73" y="449"/>
                  </a:cubicBezTo>
                  <a:cubicBezTo>
                    <a:pt x="87" y="464"/>
                    <a:pt x="101" y="475"/>
                    <a:pt x="118" y="484"/>
                  </a:cubicBezTo>
                  <a:cubicBezTo>
                    <a:pt x="131" y="490"/>
                    <a:pt x="146" y="494"/>
                    <a:pt x="162" y="494"/>
                  </a:cubicBezTo>
                  <a:cubicBezTo>
                    <a:pt x="190" y="494"/>
                    <a:pt x="219" y="481"/>
                    <a:pt x="233" y="453"/>
                  </a:cubicBezTo>
                  <a:cubicBezTo>
                    <a:pt x="249" y="417"/>
                    <a:pt x="259" y="380"/>
                    <a:pt x="255" y="339"/>
                  </a:cubicBezTo>
                  <a:cubicBezTo>
                    <a:pt x="253" y="308"/>
                    <a:pt x="245" y="276"/>
                    <a:pt x="240" y="245"/>
                  </a:cubicBezTo>
                  <a:cubicBezTo>
                    <a:pt x="235" y="202"/>
                    <a:pt x="234" y="159"/>
                    <a:pt x="235" y="116"/>
                  </a:cubicBezTo>
                  <a:cubicBezTo>
                    <a:pt x="238" y="56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35"/>
            <p:cNvSpPr/>
            <p:nvPr/>
          </p:nvSpPr>
          <p:spPr>
            <a:xfrm>
              <a:off x="3046748" y="927711"/>
              <a:ext cx="19887" cy="15759"/>
            </a:xfrm>
            <a:custGeom>
              <a:rect b="b" l="l" r="r" t="t"/>
              <a:pathLst>
                <a:path extrusionOk="0" h="397" w="501">
                  <a:moveTo>
                    <a:pt x="370" y="0"/>
                  </a:moveTo>
                  <a:cubicBezTo>
                    <a:pt x="347" y="0"/>
                    <a:pt x="327" y="6"/>
                    <a:pt x="307" y="18"/>
                  </a:cubicBezTo>
                  <a:cubicBezTo>
                    <a:pt x="233" y="50"/>
                    <a:pt x="162" y="91"/>
                    <a:pt x="97" y="138"/>
                  </a:cubicBezTo>
                  <a:cubicBezTo>
                    <a:pt x="89" y="144"/>
                    <a:pt x="80" y="149"/>
                    <a:pt x="72" y="156"/>
                  </a:cubicBezTo>
                  <a:cubicBezTo>
                    <a:pt x="57" y="167"/>
                    <a:pt x="43" y="177"/>
                    <a:pt x="32" y="193"/>
                  </a:cubicBezTo>
                  <a:cubicBezTo>
                    <a:pt x="7" y="225"/>
                    <a:pt x="1" y="265"/>
                    <a:pt x="10" y="303"/>
                  </a:cubicBezTo>
                  <a:cubicBezTo>
                    <a:pt x="20" y="353"/>
                    <a:pt x="67" y="389"/>
                    <a:pt x="115" y="395"/>
                  </a:cubicBezTo>
                  <a:cubicBezTo>
                    <a:pt x="121" y="396"/>
                    <a:pt x="127" y="396"/>
                    <a:pt x="133" y="396"/>
                  </a:cubicBezTo>
                  <a:cubicBezTo>
                    <a:pt x="162" y="396"/>
                    <a:pt x="189" y="386"/>
                    <a:pt x="212" y="369"/>
                  </a:cubicBezTo>
                  <a:cubicBezTo>
                    <a:pt x="244" y="344"/>
                    <a:pt x="280" y="321"/>
                    <a:pt x="314" y="300"/>
                  </a:cubicBezTo>
                  <a:cubicBezTo>
                    <a:pt x="354" y="276"/>
                    <a:pt x="394" y="256"/>
                    <a:pt x="436" y="236"/>
                  </a:cubicBezTo>
                  <a:cubicBezTo>
                    <a:pt x="463" y="224"/>
                    <a:pt x="486" y="188"/>
                    <a:pt x="494" y="161"/>
                  </a:cubicBezTo>
                  <a:cubicBezTo>
                    <a:pt x="501" y="131"/>
                    <a:pt x="496" y="91"/>
                    <a:pt x="480" y="63"/>
                  </a:cubicBezTo>
                  <a:cubicBezTo>
                    <a:pt x="463" y="36"/>
                    <a:pt x="437" y="13"/>
                    <a:pt x="405" y="5"/>
                  </a:cubicBezTo>
                  <a:cubicBezTo>
                    <a:pt x="392" y="4"/>
                    <a:pt x="382" y="2"/>
                    <a:pt x="370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35"/>
            <p:cNvSpPr/>
            <p:nvPr/>
          </p:nvSpPr>
          <p:spPr>
            <a:xfrm>
              <a:off x="3067628" y="945375"/>
              <a:ext cx="23658" cy="23023"/>
            </a:xfrm>
            <a:custGeom>
              <a:rect b="b" l="l" r="r" t="t"/>
              <a:pathLst>
                <a:path extrusionOk="0" h="580" w="596">
                  <a:moveTo>
                    <a:pt x="466" y="0"/>
                  </a:moveTo>
                  <a:cubicBezTo>
                    <a:pt x="446" y="0"/>
                    <a:pt x="426" y="5"/>
                    <a:pt x="407" y="17"/>
                  </a:cubicBezTo>
                  <a:cubicBezTo>
                    <a:pt x="327" y="65"/>
                    <a:pt x="249" y="123"/>
                    <a:pt x="182" y="190"/>
                  </a:cubicBezTo>
                  <a:cubicBezTo>
                    <a:pt x="144" y="226"/>
                    <a:pt x="113" y="267"/>
                    <a:pt x="80" y="308"/>
                  </a:cubicBezTo>
                  <a:cubicBezTo>
                    <a:pt x="67" y="325"/>
                    <a:pt x="56" y="341"/>
                    <a:pt x="45" y="359"/>
                  </a:cubicBezTo>
                  <a:cubicBezTo>
                    <a:pt x="11" y="409"/>
                    <a:pt x="1" y="465"/>
                    <a:pt x="31" y="521"/>
                  </a:cubicBezTo>
                  <a:cubicBezTo>
                    <a:pt x="51" y="557"/>
                    <a:pt x="92" y="578"/>
                    <a:pt x="132" y="579"/>
                  </a:cubicBezTo>
                  <a:cubicBezTo>
                    <a:pt x="170" y="579"/>
                    <a:pt x="204" y="564"/>
                    <a:pt x="231" y="538"/>
                  </a:cubicBezTo>
                  <a:cubicBezTo>
                    <a:pt x="245" y="524"/>
                    <a:pt x="255" y="506"/>
                    <a:pt x="265" y="491"/>
                  </a:cubicBezTo>
                  <a:cubicBezTo>
                    <a:pt x="272" y="479"/>
                    <a:pt x="282" y="467"/>
                    <a:pt x="291" y="455"/>
                  </a:cubicBezTo>
                  <a:cubicBezTo>
                    <a:pt x="344" y="386"/>
                    <a:pt x="406" y="324"/>
                    <a:pt x="473" y="271"/>
                  </a:cubicBezTo>
                  <a:cubicBezTo>
                    <a:pt x="493" y="256"/>
                    <a:pt x="511" y="243"/>
                    <a:pt x="532" y="230"/>
                  </a:cubicBezTo>
                  <a:cubicBezTo>
                    <a:pt x="559" y="214"/>
                    <a:pt x="580" y="188"/>
                    <a:pt x="588" y="157"/>
                  </a:cubicBezTo>
                  <a:cubicBezTo>
                    <a:pt x="595" y="126"/>
                    <a:pt x="592" y="87"/>
                    <a:pt x="574" y="61"/>
                  </a:cubicBezTo>
                  <a:cubicBezTo>
                    <a:pt x="550" y="23"/>
                    <a:pt x="508" y="0"/>
                    <a:pt x="466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35"/>
            <p:cNvSpPr/>
            <p:nvPr/>
          </p:nvSpPr>
          <p:spPr>
            <a:xfrm>
              <a:off x="3094541" y="957998"/>
              <a:ext cx="12941" cy="22070"/>
            </a:xfrm>
            <a:custGeom>
              <a:rect b="b" l="l" r="r" t="t"/>
              <a:pathLst>
                <a:path extrusionOk="0" h="556" w="326">
                  <a:moveTo>
                    <a:pt x="173" y="1"/>
                  </a:moveTo>
                  <a:cubicBezTo>
                    <a:pt x="133" y="1"/>
                    <a:pt x="92" y="20"/>
                    <a:pt x="73" y="56"/>
                  </a:cubicBezTo>
                  <a:cubicBezTo>
                    <a:pt x="19" y="167"/>
                    <a:pt x="1" y="294"/>
                    <a:pt x="37" y="414"/>
                  </a:cubicBezTo>
                  <a:cubicBezTo>
                    <a:pt x="49" y="455"/>
                    <a:pt x="68" y="488"/>
                    <a:pt x="97" y="520"/>
                  </a:cubicBezTo>
                  <a:cubicBezTo>
                    <a:pt x="119" y="544"/>
                    <a:pt x="150" y="556"/>
                    <a:pt x="181" y="556"/>
                  </a:cubicBezTo>
                  <a:cubicBezTo>
                    <a:pt x="211" y="556"/>
                    <a:pt x="241" y="544"/>
                    <a:pt x="263" y="522"/>
                  </a:cubicBezTo>
                  <a:cubicBezTo>
                    <a:pt x="325" y="460"/>
                    <a:pt x="282" y="377"/>
                    <a:pt x="268" y="303"/>
                  </a:cubicBezTo>
                  <a:cubicBezTo>
                    <a:pt x="265" y="273"/>
                    <a:pt x="264" y="244"/>
                    <a:pt x="266" y="214"/>
                  </a:cubicBezTo>
                  <a:cubicBezTo>
                    <a:pt x="270" y="190"/>
                    <a:pt x="275" y="167"/>
                    <a:pt x="284" y="145"/>
                  </a:cubicBezTo>
                  <a:cubicBezTo>
                    <a:pt x="292" y="121"/>
                    <a:pt x="286" y="79"/>
                    <a:pt x="271" y="56"/>
                  </a:cubicBezTo>
                  <a:cubicBezTo>
                    <a:pt x="258" y="35"/>
                    <a:pt x="240" y="20"/>
                    <a:pt x="217" y="9"/>
                  </a:cubicBezTo>
                  <a:cubicBezTo>
                    <a:pt x="203" y="3"/>
                    <a:pt x="188" y="1"/>
                    <a:pt x="173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35"/>
            <p:cNvSpPr/>
            <p:nvPr/>
          </p:nvSpPr>
          <p:spPr>
            <a:xfrm>
              <a:off x="3123994" y="930807"/>
              <a:ext cx="12028" cy="20006"/>
            </a:xfrm>
            <a:custGeom>
              <a:rect b="b" l="l" r="r" t="t"/>
              <a:pathLst>
                <a:path extrusionOk="0" h="504" w="303">
                  <a:moveTo>
                    <a:pt x="125" y="0"/>
                  </a:moveTo>
                  <a:cubicBezTo>
                    <a:pt x="124" y="0"/>
                    <a:pt x="123" y="0"/>
                    <a:pt x="122" y="1"/>
                  </a:cubicBezTo>
                  <a:cubicBezTo>
                    <a:pt x="56" y="4"/>
                    <a:pt x="0" y="55"/>
                    <a:pt x="1" y="122"/>
                  </a:cubicBezTo>
                  <a:cubicBezTo>
                    <a:pt x="2" y="181"/>
                    <a:pt x="9" y="240"/>
                    <a:pt x="23" y="297"/>
                  </a:cubicBezTo>
                  <a:cubicBezTo>
                    <a:pt x="39" y="367"/>
                    <a:pt x="64" y="447"/>
                    <a:pt x="128" y="485"/>
                  </a:cubicBezTo>
                  <a:cubicBezTo>
                    <a:pt x="147" y="496"/>
                    <a:pt x="169" y="503"/>
                    <a:pt x="191" y="503"/>
                  </a:cubicBezTo>
                  <a:cubicBezTo>
                    <a:pt x="200" y="503"/>
                    <a:pt x="209" y="502"/>
                    <a:pt x="218" y="499"/>
                  </a:cubicBezTo>
                  <a:cubicBezTo>
                    <a:pt x="257" y="489"/>
                    <a:pt x="280" y="458"/>
                    <a:pt x="291" y="420"/>
                  </a:cubicBezTo>
                  <a:cubicBezTo>
                    <a:pt x="302" y="381"/>
                    <a:pt x="293" y="337"/>
                    <a:pt x="279" y="299"/>
                  </a:cubicBezTo>
                  <a:cubicBezTo>
                    <a:pt x="265" y="256"/>
                    <a:pt x="253" y="213"/>
                    <a:pt x="247" y="169"/>
                  </a:cubicBezTo>
                  <a:lnTo>
                    <a:pt x="243" y="122"/>
                  </a:lnTo>
                  <a:cubicBezTo>
                    <a:pt x="242" y="91"/>
                    <a:pt x="230" y="60"/>
                    <a:pt x="208" y="36"/>
                  </a:cubicBezTo>
                  <a:cubicBezTo>
                    <a:pt x="187" y="16"/>
                    <a:pt x="154" y="0"/>
                    <a:pt x="1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35"/>
            <p:cNvSpPr/>
            <p:nvPr/>
          </p:nvSpPr>
          <p:spPr>
            <a:xfrm>
              <a:off x="3147970" y="921519"/>
              <a:ext cx="13298" cy="17109"/>
            </a:xfrm>
            <a:custGeom>
              <a:rect b="b" l="l" r="r" t="t"/>
              <a:pathLst>
                <a:path extrusionOk="0" h="431" w="335">
                  <a:moveTo>
                    <a:pt x="117" y="0"/>
                  </a:moveTo>
                  <a:cubicBezTo>
                    <a:pt x="89" y="0"/>
                    <a:pt x="54" y="14"/>
                    <a:pt x="34" y="35"/>
                  </a:cubicBezTo>
                  <a:cubicBezTo>
                    <a:pt x="16" y="56"/>
                    <a:pt x="0" y="86"/>
                    <a:pt x="1" y="117"/>
                  </a:cubicBezTo>
                  <a:cubicBezTo>
                    <a:pt x="2" y="148"/>
                    <a:pt x="13" y="175"/>
                    <a:pt x="34" y="198"/>
                  </a:cubicBezTo>
                  <a:cubicBezTo>
                    <a:pt x="38" y="202"/>
                    <a:pt x="42" y="205"/>
                    <a:pt x="44" y="208"/>
                  </a:cubicBezTo>
                  <a:cubicBezTo>
                    <a:pt x="54" y="223"/>
                    <a:pt x="63" y="239"/>
                    <a:pt x="70" y="254"/>
                  </a:cubicBezTo>
                  <a:cubicBezTo>
                    <a:pt x="74" y="266"/>
                    <a:pt x="78" y="279"/>
                    <a:pt x="81" y="292"/>
                  </a:cubicBezTo>
                  <a:cubicBezTo>
                    <a:pt x="90" y="318"/>
                    <a:pt x="102" y="342"/>
                    <a:pt x="115" y="367"/>
                  </a:cubicBezTo>
                  <a:cubicBezTo>
                    <a:pt x="133" y="403"/>
                    <a:pt x="169" y="430"/>
                    <a:pt x="208" y="430"/>
                  </a:cubicBezTo>
                  <a:cubicBezTo>
                    <a:pt x="221" y="430"/>
                    <a:pt x="235" y="427"/>
                    <a:pt x="248" y="420"/>
                  </a:cubicBezTo>
                  <a:cubicBezTo>
                    <a:pt x="258" y="415"/>
                    <a:pt x="269" y="404"/>
                    <a:pt x="278" y="396"/>
                  </a:cubicBezTo>
                  <a:cubicBezTo>
                    <a:pt x="297" y="379"/>
                    <a:pt x="304" y="356"/>
                    <a:pt x="310" y="332"/>
                  </a:cubicBezTo>
                  <a:cubicBezTo>
                    <a:pt x="334" y="266"/>
                    <a:pt x="314" y="202"/>
                    <a:pt x="283" y="145"/>
                  </a:cubicBezTo>
                  <a:cubicBezTo>
                    <a:pt x="263" y="103"/>
                    <a:pt x="232" y="66"/>
                    <a:pt x="199" y="35"/>
                  </a:cubicBezTo>
                  <a:cubicBezTo>
                    <a:pt x="177" y="14"/>
                    <a:pt x="148" y="0"/>
                    <a:pt x="1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35"/>
            <p:cNvSpPr/>
            <p:nvPr/>
          </p:nvSpPr>
          <p:spPr>
            <a:xfrm>
              <a:off x="3168413" y="942676"/>
              <a:ext cx="9090" cy="4168"/>
            </a:xfrm>
            <a:custGeom>
              <a:rect b="b" l="l" r="r" t="t"/>
              <a:pathLst>
                <a:path extrusionOk="0" h="105" w="229">
                  <a:moveTo>
                    <a:pt x="112" y="0"/>
                  </a:moveTo>
                  <a:cubicBezTo>
                    <a:pt x="110" y="0"/>
                    <a:pt x="108" y="0"/>
                    <a:pt x="106" y="0"/>
                  </a:cubicBezTo>
                  <a:cubicBezTo>
                    <a:pt x="70" y="3"/>
                    <a:pt x="44" y="30"/>
                    <a:pt x="22" y="56"/>
                  </a:cubicBezTo>
                  <a:cubicBezTo>
                    <a:pt x="16" y="65"/>
                    <a:pt x="7" y="73"/>
                    <a:pt x="1" y="81"/>
                  </a:cubicBezTo>
                  <a:cubicBezTo>
                    <a:pt x="18" y="79"/>
                    <a:pt x="35" y="78"/>
                    <a:pt x="52" y="78"/>
                  </a:cubicBezTo>
                  <a:cubicBezTo>
                    <a:pt x="105" y="78"/>
                    <a:pt x="157" y="86"/>
                    <a:pt x="206" y="105"/>
                  </a:cubicBezTo>
                  <a:cubicBezTo>
                    <a:pt x="212" y="89"/>
                    <a:pt x="220" y="74"/>
                    <a:pt x="229" y="61"/>
                  </a:cubicBezTo>
                  <a:cubicBezTo>
                    <a:pt x="219" y="56"/>
                    <a:pt x="209" y="48"/>
                    <a:pt x="198" y="42"/>
                  </a:cubicBezTo>
                  <a:cubicBezTo>
                    <a:pt x="171" y="22"/>
                    <a:pt x="144" y="0"/>
                    <a:pt x="112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35"/>
            <p:cNvSpPr/>
            <p:nvPr/>
          </p:nvSpPr>
          <p:spPr>
            <a:xfrm>
              <a:off x="3004195" y="891033"/>
              <a:ext cx="189821" cy="211971"/>
            </a:xfrm>
            <a:custGeom>
              <a:rect b="b" l="l" r="r" t="t"/>
              <a:pathLst>
                <a:path extrusionOk="0" h="5340" w="4782">
                  <a:moveTo>
                    <a:pt x="43" y="1"/>
                  </a:moveTo>
                  <a:cubicBezTo>
                    <a:pt x="46" y="115"/>
                    <a:pt x="1" y="229"/>
                    <a:pt x="7" y="344"/>
                  </a:cubicBezTo>
                  <a:cubicBezTo>
                    <a:pt x="18" y="508"/>
                    <a:pt x="88" y="663"/>
                    <a:pt x="198" y="785"/>
                  </a:cubicBezTo>
                  <a:cubicBezTo>
                    <a:pt x="212" y="803"/>
                    <a:pt x="217" y="823"/>
                    <a:pt x="214" y="841"/>
                  </a:cubicBezTo>
                  <a:cubicBezTo>
                    <a:pt x="306" y="935"/>
                    <a:pt x="399" y="1028"/>
                    <a:pt x="488" y="1122"/>
                  </a:cubicBezTo>
                  <a:cubicBezTo>
                    <a:pt x="923" y="1574"/>
                    <a:pt x="1361" y="2028"/>
                    <a:pt x="1776" y="2501"/>
                  </a:cubicBezTo>
                  <a:cubicBezTo>
                    <a:pt x="2632" y="3326"/>
                    <a:pt x="3462" y="4178"/>
                    <a:pt x="4321" y="5000"/>
                  </a:cubicBezTo>
                  <a:cubicBezTo>
                    <a:pt x="4441" y="5113"/>
                    <a:pt x="4563" y="5227"/>
                    <a:pt x="4686" y="5339"/>
                  </a:cubicBezTo>
                  <a:cubicBezTo>
                    <a:pt x="4693" y="5334"/>
                    <a:pt x="4698" y="5328"/>
                    <a:pt x="4703" y="5321"/>
                  </a:cubicBezTo>
                  <a:cubicBezTo>
                    <a:pt x="4670" y="5139"/>
                    <a:pt x="4693" y="4946"/>
                    <a:pt x="4781" y="4782"/>
                  </a:cubicBezTo>
                  <a:cubicBezTo>
                    <a:pt x="4629" y="4640"/>
                    <a:pt x="4575" y="4439"/>
                    <a:pt x="4606" y="4254"/>
                  </a:cubicBezTo>
                  <a:lnTo>
                    <a:pt x="4606" y="4254"/>
                  </a:lnTo>
                  <a:cubicBezTo>
                    <a:pt x="4587" y="4258"/>
                    <a:pt x="4568" y="4260"/>
                    <a:pt x="4548" y="4260"/>
                  </a:cubicBezTo>
                  <a:cubicBezTo>
                    <a:pt x="4485" y="4260"/>
                    <a:pt x="4421" y="4237"/>
                    <a:pt x="4372" y="4192"/>
                  </a:cubicBezTo>
                  <a:cubicBezTo>
                    <a:pt x="4290" y="4228"/>
                    <a:pt x="4203" y="4255"/>
                    <a:pt x="4115" y="4255"/>
                  </a:cubicBezTo>
                  <a:cubicBezTo>
                    <a:pt x="4069" y="4255"/>
                    <a:pt x="4024" y="4248"/>
                    <a:pt x="3978" y="4231"/>
                  </a:cubicBezTo>
                  <a:cubicBezTo>
                    <a:pt x="3919" y="4208"/>
                    <a:pt x="3863" y="4173"/>
                    <a:pt x="3821" y="4124"/>
                  </a:cubicBezTo>
                  <a:cubicBezTo>
                    <a:pt x="3766" y="4058"/>
                    <a:pt x="3764" y="4001"/>
                    <a:pt x="3750" y="3923"/>
                  </a:cubicBezTo>
                  <a:cubicBezTo>
                    <a:pt x="3737" y="3834"/>
                    <a:pt x="3651" y="3848"/>
                    <a:pt x="3578" y="3824"/>
                  </a:cubicBezTo>
                  <a:cubicBezTo>
                    <a:pt x="3524" y="3807"/>
                    <a:pt x="3473" y="3781"/>
                    <a:pt x="3429" y="3746"/>
                  </a:cubicBezTo>
                  <a:cubicBezTo>
                    <a:pt x="3337" y="3672"/>
                    <a:pt x="3273" y="3563"/>
                    <a:pt x="3258" y="3446"/>
                  </a:cubicBezTo>
                  <a:cubicBezTo>
                    <a:pt x="3252" y="3408"/>
                    <a:pt x="3254" y="3375"/>
                    <a:pt x="3255" y="3335"/>
                  </a:cubicBezTo>
                  <a:cubicBezTo>
                    <a:pt x="3257" y="3286"/>
                    <a:pt x="3255" y="3289"/>
                    <a:pt x="3216" y="3266"/>
                  </a:cubicBezTo>
                  <a:cubicBezTo>
                    <a:pt x="3161" y="3234"/>
                    <a:pt x="3109" y="3216"/>
                    <a:pt x="3062" y="3171"/>
                  </a:cubicBezTo>
                  <a:cubicBezTo>
                    <a:pt x="2977" y="3084"/>
                    <a:pt x="2925" y="2963"/>
                    <a:pt x="2932" y="2841"/>
                  </a:cubicBezTo>
                  <a:cubicBezTo>
                    <a:pt x="2937" y="2717"/>
                    <a:pt x="2999" y="2600"/>
                    <a:pt x="3094" y="2523"/>
                  </a:cubicBezTo>
                  <a:cubicBezTo>
                    <a:pt x="3121" y="2502"/>
                    <a:pt x="3150" y="2485"/>
                    <a:pt x="3182" y="2470"/>
                  </a:cubicBezTo>
                  <a:cubicBezTo>
                    <a:pt x="3198" y="2463"/>
                    <a:pt x="3246" y="2454"/>
                    <a:pt x="3257" y="2442"/>
                  </a:cubicBezTo>
                  <a:cubicBezTo>
                    <a:pt x="3267" y="2427"/>
                    <a:pt x="3245" y="2325"/>
                    <a:pt x="3249" y="2287"/>
                  </a:cubicBezTo>
                  <a:cubicBezTo>
                    <a:pt x="3270" y="2074"/>
                    <a:pt x="3449" y="1890"/>
                    <a:pt x="3660" y="1871"/>
                  </a:cubicBezTo>
                  <a:cubicBezTo>
                    <a:pt x="3667" y="1810"/>
                    <a:pt x="3680" y="1750"/>
                    <a:pt x="3703" y="1694"/>
                  </a:cubicBezTo>
                  <a:lnTo>
                    <a:pt x="3703" y="1694"/>
                  </a:lnTo>
                  <a:cubicBezTo>
                    <a:pt x="3649" y="1711"/>
                    <a:pt x="3591" y="1720"/>
                    <a:pt x="3534" y="1720"/>
                  </a:cubicBezTo>
                  <a:cubicBezTo>
                    <a:pt x="3422" y="1720"/>
                    <a:pt x="3312" y="1685"/>
                    <a:pt x="3233" y="1607"/>
                  </a:cubicBezTo>
                  <a:cubicBezTo>
                    <a:pt x="3121" y="1727"/>
                    <a:pt x="2957" y="1796"/>
                    <a:pt x="2793" y="1796"/>
                  </a:cubicBezTo>
                  <a:cubicBezTo>
                    <a:pt x="2752" y="1796"/>
                    <a:pt x="2710" y="1792"/>
                    <a:pt x="2670" y="1783"/>
                  </a:cubicBezTo>
                  <a:cubicBezTo>
                    <a:pt x="2469" y="1739"/>
                    <a:pt x="2297" y="1581"/>
                    <a:pt x="2235" y="1386"/>
                  </a:cubicBezTo>
                  <a:cubicBezTo>
                    <a:pt x="2147" y="1480"/>
                    <a:pt x="2018" y="1532"/>
                    <a:pt x="1889" y="1532"/>
                  </a:cubicBezTo>
                  <a:cubicBezTo>
                    <a:pt x="1841" y="1532"/>
                    <a:pt x="1793" y="1525"/>
                    <a:pt x="1746" y="1510"/>
                  </a:cubicBezTo>
                  <a:cubicBezTo>
                    <a:pt x="1578" y="1453"/>
                    <a:pt x="1449" y="1294"/>
                    <a:pt x="1428" y="1119"/>
                  </a:cubicBezTo>
                  <a:cubicBezTo>
                    <a:pt x="1423" y="1068"/>
                    <a:pt x="1420" y="1008"/>
                    <a:pt x="1379" y="979"/>
                  </a:cubicBezTo>
                  <a:cubicBezTo>
                    <a:pt x="1361" y="966"/>
                    <a:pt x="1341" y="962"/>
                    <a:pt x="1320" y="962"/>
                  </a:cubicBezTo>
                  <a:cubicBezTo>
                    <a:pt x="1296" y="962"/>
                    <a:pt x="1272" y="967"/>
                    <a:pt x="1249" y="970"/>
                  </a:cubicBezTo>
                  <a:cubicBezTo>
                    <a:pt x="1227" y="973"/>
                    <a:pt x="1205" y="975"/>
                    <a:pt x="1184" y="975"/>
                  </a:cubicBezTo>
                  <a:cubicBezTo>
                    <a:pt x="1023" y="975"/>
                    <a:pt x="864" y="892"/>
                    <a:pt x="776" y="758"/>
                  </a:cubicBezTo>
                  <a:cubicBezTo>
                    <a:pt x="676" y="606"/>
                    <a:pt x="673" y="394"/>
                    <a:pt x="767" y="240"/>
                  </a:cubicBezTo>
                  <a:lnTo>
                    <a:pt x="767" y="240"/>
                  </a:lnTo>
                  <a:cubicBezTo>
                    <a:pt x="732" y="245"/>
                    <a:pt x="697" y="247"/>
                    <a:pt x="662" y="247"/>
                  </a:cubicBezTo>
                  <a:cubicBezTo>
                    <a:pt x="435" y="247"/>
                    <a:pt x="207" y="156"/>
                    <a:pt x="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35"/>
            <p:cNvSpPr/>
            <p:nvPr/>
          </p:nvSpPr>
          <p:spPr>
            <a:xfrm>
              <a:off x="3201638" y="939501"/>
              <a:ext cx="29573" cy="29295"/>
            </a:xfrm>
            <a:custGeom>
              <a:rect b="b" l="l" r="r" t="t"/>
              <a:pathLst>
                <a:path extrusionOk="0" h="738" w="745">
                  <a:moveTo>
                    <a:pt x="40" y="0"/>
                  </a:moveTo>
                  <a:cubicBezTo>
                    <a:pt x="29" y="19"/>
                    <a:pt x="16" y="35"/>
                    <a:pt x="1" y="50"/>
                  </a:cubicBezTo>
                  <a:cubicBezTo>
                    <a:pt x="58" y="88"/>
                    <a:pt x="109" y="136"/>
                    <a:pt x="154" y="188"/>
                  </a:cubicBezTo>
                  <a:cubicBezTo>
                    <a:pt x="156" y="188"/>
                    <a:pt x="159" y="188"/>
                    <a:pt x="161" y="188"/>
                  </a:cubicBezTo>
                  <a:cubicBezTo>
                    <a:pt x="263" y="188"/>
                    <a:pt x="348" y="295"/>
                    <a:pt x="403" y="379"/>
                  </a:cubicBezTo>
                  <a:cubicBezTo>
                    <a:pt x="472" y="483"/>
                    <a:pt x="521" y="611"/>
                    <a:pt x="528" y="738"/>
                  </a:cubicBezTo>
                  <a:cubicBezTo>
                    <a:pt x="547" y="701"/>
                    <a:pt x="550" y="656"/>
                    <a:pt x="560" y="604"/>
                  </a:cubicBezTo>
                  <a:cubicBezTo>
                    <a:pt x="573" y="536"/>
                    <a:pt x="599" y="467"/>
                    <a:pt x="635" y="406"/>
                  </a:cubicBezTo>
                  <a:cubicBezTo>
                    <a:pt x="666" y="356"/>
                    <a:pt x="703" y="311"/>
                    <a:pt x="745" y="271"/>
                  </a:cubicBezTo>
                  <a:lnTo>
                    <a:pt x="745" y="271"/>
                  </a:lnTo>
                  <a:cubicBezTo>
                    <a:pt x="721" y="273"/>
                    <a:pt x="697" y="274"/>
                    <a:pt x="673" y="274"/>
                  </a:cubicBezTo>
                  <a:cubicBezTo>
                    <a:pt x="432" y="274"/>
                    <a:pt x="186" y="188"/>
                    <a:pt x="40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35"/>
            <p:cNvSpPr/>
            <p:nvPr/>
          </p:nvSpPr>
          <p:spPr>
            <a:xfrm>
              <a:off x="3087515" y="939818"/>
              <a:ext cx="8654" cy="24532"/>
            </a:xfrm>
            <a:custGeom>
              <a:rect b="b" l="l" r="r" t="t"/>
              <a:pathLst>
                <a:path extrusionOk="0" h="618" w="218">
                  <a:moveTo>
                    <a:pt x="129" y="0"/>
                  </a:moveTo>
                  <a:cubicBezTo>
                    <a:pt x="128" y="0"/>
                    <a:pt x="126" y="0"/>
                    <a:pt x="124" y="1"/>
                  </a:cubicBezTo>
                  <a:cubicBezTo>
                    <a:pt x="71" y="3"/>
                    <a:pt x="40" y="39"/>
                    <a:pt x="35" y="90"/>
                  </a:cubicBezTo>
                  <a:cubicBezTo>
                    <a:pt x="27" y="168"/>
                    <a:pt x="18" y="245"/>
                    <a:pt x="10" y="323"/>
                  </a:cubicBezTo>
                  <a:cubicBezTo>
                    <a:pt x="6" y="361"/>
                    <a:pt x="4" y="398"/>
                    <a:pt x="3" y="438"/>
                  </a:cubicBezTo>
                  <a:cubicBezTo>
                    <a:pt x="0" y="458"/>
                    <a:pt x="3" y="475"/>
                    <a:pt x="4" y="495"/>
                  </a:cubicBezTo>
                  <a:cubicBezTo>
                    <a:pt x="8" y="526"/>
                    <a:pt x="19" y="553"/>
                    <a:pt x="36" y="579"/>
                  </a:cubicBezTo>
                  <a:cubicBezTo>
                    <a:pt x="51" y="601"/>
                    <a:pt x="82" y="618"/>
                    <a:pt x="110" y="618"/>
                  </a:cubicBezTo>
                  <a:cubicBezTo>
                    <a:pt x="129" y="618"/>
                    <a:pt x="147" y="611"/>
                    <a:pt x="160" y="594"/>
                  </a:cubicBezTo>
                  <a:cubicBezTo>
                    <a:pt x="176" y="571"/>
                    <a:pt x="196" y="549"/>
                    <a:pt x="204" y="521"/>
                  </a:cubicBezTo>
                  <a:cubicBezTo>
                    <a:pt x="212" y="495"/>
                    <a:pt x="213" y="467"/>
                    <a:pt x="214" y="441"/>
                  </a:cubicBezTo>
                  <a:cubicBezTo>
                    <a:pt x="216" y="404"/>
                    <a:pt x="217" y="366"/>
                    <a:pt x="217" y="327"/>
                  </a:cubicBezTo>
                  <a:cubicBezTo>
                    <a:pt x="217" y="247"/>
                    <a:pt x="216" y="169"/>
                    <a:pt x="214" y="90"/>
                  </a:cubicBezTo>
                  <a:cubicBezTo>
                    <a:pt x="214" y="45"/>
                    <a:pt x="175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35"/>
            <p:cNvSpPr/>
            <p:nvPr/>
          </p:nvSpPr>
          <p:spPr>
            <a:xfrm>
              <a:off x="3093866" y="976854"/>
              <a:ext cx="21515" cy="12901"/>
            </a:xfrm>
            <a:custGeom>
              <a:rect b="b" l="l" r="r" t="t"/>
              <a:pathLst>
                <a:path extrusionOk="0" h="325" w="542">
                  <a:moveTo>
                    <a:pt x="114" y="0"/>
                  </a:moveTo>
                  <a:cubicBezTo>
                    <a:pt x="95" y="0"/>
                    <a:pt x="73" y="6"/>
                    <a:pt x="58" y="15"/>
                  </a:cubicBezTo>
                  <a:cubicBezTo>
                    <a:pt x="38" y="28"/>
                    <a:pt x="23" y="45"/>
                    <a:pt x="14" y="65"/>
                  </a:cubicBezTo>
                  <a:cubicBezTo>
                    <a:pt x="5" y="86"/>
                    <a:pt x="1" y="112"/>
                    <a:pt x="9" y="136"/>
                  </a:cubicBezTo>
                  <a:cubicBezTo>
                    <a:pt x="16" y="161"/>
                    <a:pt x="33" y="189"/>
                    <a:pt x="58" y="200"/>
                  </a:cubicBezTo>
                  <a:cubicBezTo>
                    <a:pt x="121" y="227"/>
                    <a:pt x="184" y="255"/>
                    <a:pt x="249" y="279"/>
                  </a:cubicBezTo>
                  <a:cubicBezTo>
                    <a:pt x="295" y="297"/>
                    <a:pt x="358" y="324"/>
                    <a:pt x="413" y="324"/>
                  </a:cubicBezTo>
                  <a:cubicBezTo>
                    <a:pt x="456" y="324"/>
                    <a:pt x="495" y="307"/>
                    <a:pt x="516" y="256"/>
                  </a:cubicBezTo>
                  <a:cubicBezTo>
                    <a:pt x="541" y="204"/>
                    <a:pt x="516" y="148"/>
                    <a:pt x="470" y="118"/>
                  </a:cubicBezTo>
                  <a:cubicBezTo>
                    <a:pt x="452" y="105"/>
                    <a:pt x="429" y="99"/>
                    <a:pt x="407" y="92"/>
                  </a:cubicBezTo>
                  <a:cubicBezTo>
                    <a:pt x="379" y="82"/>
                    <a:pt x="349" y="74"/>
                    <a:pt x="319" y="64"/>
                  </a:cubicBezTo>
                  <a:cubicBezTo>
                    <a:pt x="258" y="47"/>
                    <a:pt x="200" y="27"/>
                    <a:pt x="141" y="5"/>
                  </a:cubicBezTo>
                  <a:cubicBezTo>
                    <a:pt x="134" y="2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35"/>
            <p:cNvSpPr/>
            <p:nvPr/>
          </p:nvSpPr>
          <p:spPr>
            <a:xfrm>
              <a:off x="3051273" y="928704"/>
              <a:ext cx="22706" cy="21277"/>
            </a:xfrm>
            <a:custGeom>
              <a:rect b="b" l="l" r="r" t="t"/>
              <a:pathLst>
                <a:path extrusionOk="0" h="536" w="572">
                  <a:moveTo>
                    <a:pt x="450" y="0"/>
                  </a:moveTo>
                  <a:cubicBezTo>
                    <a:pt x="449" y="0"/>
                    <a:pt x="448" y="0"/>
                    <a:pt x="447" y="0"/>
                  </a:cubicBezTo>
                  <a:cubicBezTo>
                    <a:pt x="416" y="1"/>
                    <a:pt x="391" y="14"/>
                    <a:pt x="367" y="33"/>
                  </a:cubicBezTo>
                  <a:cubicBezTo>
                    <a:pt x="307" y="83"/>
                    <a:pt x="250" y="135"/>
                    <a:pt x="193" y="187"/>
                  </a:cubicBezTo>
                  <a:cubicBezTo>
                    <a:pt x="164" y="213"/>
                    <a:pt x="137" y="239"/>
                    <a:pt x="108" y="265"/>
                  </a:cubicBezTo>
                  <a:cubicBezTo>
                    <a:pt x="69" y="301"/>
                    <a:pt x="22" y="338"/>
                    <a:pt x="10" y="392"/>
                  </a:cubicBezTo>
                  <a:cubicBezTo>
                    <a:pt x="0" y="433"/>
                    <a:pt x="10" y="473"/>
                    <a:pt x="38" y="503"/>
                  </a:cubicBezTo>
                  <a:cubicBezTo>
                    <a:pt x="60" y="526"/>
                    <a:pt x="86" y="535"/>
                    <a:pt x="115" y="535"/>
                  </a:cubicBezTo>
                  <a:cubicBezTo>
                    <a:pt x="126" y="535"/>
                    <a:pt x="137" y="534"/>
                    <a:pt x="148" y="532"/>
                  </a:cubicBezTo>
                  <a:cubicBezTo>
                    <a:pt x="200" y="522"/>
                    <a:pt x="241" y="474"/>
                    <a:pt x="277" y="439"/>
                  </a:cubicBezTo>
                  <a:cubicBezTo>
                    <a:pt x="305" y="412"/>
                    <a:pt x="333" y="385"/>
                    <a:pt x="362" y="358"/>
                  </a:cubicBezTo>
                  <a:cubicBezTo>
                    <a:pt x="418" y="303"/>
                    <a:pt x="472" y="249"/>
                    <a:pt x="526" y="193"/>
                  </a:cubicBezTo>
                  <a:cubicBezTo>
                    <a:pt x="567" y="150"/>
                    <a:pt x="572" y="75"/>
                    <a:pt x="526" y="33"/>
                  </a:cubicBezTo>
                  <a:cubicBezTo>
                    <a:pt x="506" y="15"/>
                    <a:pt x="478" y="0"/>
                    <a:pt x="4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35"/>
            <p:cNvSpPr/>
            <p:nvPr/>
          </p:nvSpPr>
          <p:spPr>
            <a:xfrm>
              <a:off x="3016342" y="913262"/>
              <a:ext cx="17347" cy="12305"/>
            </a:xfrm>
            <a:custGeom>
              <a:rect b="b" l="l" r="r" t="t"/>
              <a:pathLst>
                <a:path extrusionOk="0" h="310" w="437">
                  <a:moveTo>
                    <a:pt x="116" y="0"/>
                  </a:moveTo>
                  <a:cubicBezTo>
                    <a:pt x="107" y="0"/>
                    <a:pt x="98" y="2"/>
                    <a:pt x="90" y="5"/>
                  </a:cubicBezTo>
                  <a:cubicBezTo>
                    <a:pt x="63" y="13"/>
                    <a:pt x="33" y="34"/>
                    <a:pt x="21" y="59"/>
                  </a:cubicBezTo>
                  <a:cubicBezTo>
                    <a:pt x="6" y="86"/>
                    <a:pt x="0" y="119"/>
                    <a:pt x="9" y="149"/>
                  </a:cubicBezTo>
                  <a:cubicBezTo>
                    <a:pt x="18" y="176"/>
                    <a:pt x="36" y="206"/>
                    <a:pt x="63" y="218"/>
                  </a:cubicBezTo>
                  <a:cubicBezTo>
                    <a:pt x="104" y="235"/>
                    <a:pt x="146" y="255"/>
                    <a:pt x="189" y="274"/>
                  </a:cubicBezTo>
                  <a:cubicBezTo>
                    <a:pt x="218" y="286"/>
                    <a:pt x="245" y="300"/>
                    <a:pt x="276" y="305"/>
                  </a:cubicBezTo>
                  <a:cubicBezTo>
                    <a:pt x="292" y="307"/>
                    <a:pt x="304" y="309"/>
                    <a:pt x="317" y="309"/>
                  </a:cubicBezTo>
                  <a:cubicBezTo>
                    <a:pt x="325" y="309"/>
                    <a:pt x="333" y="308"/>
                    <a:pt x="343" y="306"/>
                  </a:cubicBezTo>
                  <a:cubicBezTo>
                    <a:pt x="353" y="304"/>
                    <a:pt x="364" y="298"/>
                    <a:pt x="372" y="294"/>
                  </a:cubicBezTo>
                  <a:cubicBezTo>
                    <a:pt x="390" y="285"/>
                    <a:pt x="403" y="272"/>
                    <a:pt x="413" y="255"/>
                  </a:cubicBezTo>
                  <a:cubicBezTo>
                    <a:pt x="436" y="211"/>
                    <a:pt x="419" y="150"/>
                    <a:pt x="382" y="119"/>
                  </a:cubicBezTo>
                  <a:cubicBezTo>
                    <a:pt x="367" y="106"/>
                    <a:pt x="353" y="93"/>
                    <a:pt x="334" y="83"/>
                  </a:cubicBezTo>
                  <a:cubicBezTo>
                    <a:pt x="325" y="78"/>
                    <a:pt x="317" y="75"/>
                    <a:pt x="306" y="71"/>
                  </a:cubicBezTo>
                  <a:cubicBezTo>
                    <a:pt x="263" y="52"/>
                    <a:pt x="221" y="34"/>
                    <a:pt x="178" y="18"/>
                  </a:cubicBezTo>
                  <a:cubicBezTo>
                    <a:pt x="166" y="8"/>
                    <a:pt x="151" y="4"/>
                    <a:pt x="135" y="3"/>
                  </a:cubicBezTo>
                  <a:cubicBezTo>
                    <a:pt x="129" y="1"/>
                    <a:pt x="122" y="0"/>
                    <a:pt x="11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35"/>
            <p:cNvSpPr/>
            <p:nvPr/>
          </p:nvSpPr>
          <p:spPr>
            <a:xfrm>
              <a:off x="3102877" y="997892"/>
              <a:ext cx="11829" cy="19728"/>
            </a:xfrm>
            <a:custGeom>
              <a:rect b="b" l="l" r="r" t="t"/>
              <a:pathLst>
                <a:path extrusionOk="0" h="497" w="298">
                  <a:moveTo>
                    <a:pt x="129" y="1"/>
                  </a:moveTo>
                  <a:cubicBezTo>
                    <a:pt x="128" y="1"/>
                    <a:pt x="127" y="1"/>
                    <a:pt x="126" y="1"/>
                  </a:cubicBezTo>
                  <a:cubicBezTo>
                    <a:pt x="93" y="2"/>
                    <a:pt x="60" y="12"/>
                    <a:pt x="38" y="37"/>
                  </a:cubicBezTo>
                  <a:cubicBezTo>
                    <a:pt x="17" y="60"/>
                    <a:pt x="1" y="91"/>
                    <a:pt x="2" y="125"/>
                  </a:cubicBezTo>
                  <a:cubicBezTo>
                    <a:pt x="3" y="178"/>
                    <a:pt x="9" y="232"/>
                    <a:pt x="20" y="284"/>
                  </a:cubicBezTo>
                  <a:cubicBezTo>
                    <a:pt x="29" y="336"/>
                    <a:pt x="44" y="390"/>
                    <a:pt x="67" y="437"/>
                  </a:cubicBezTo>
                  <a:cubicBezTo>
                    <a:pt x="86" y="476"/>
                    <a:pt x="131" y="495"/>
                    <a:pt x="173" y="497"/>
                  </a:cubicBezTo>
                  <a:cubicBezTo>
                    <a:pt x="174" y="497"/>
                    <a:pt x="175" y="497"/>
                    <a:pt x="176" y="497"/>
                  </a:cubicBezTo>
                  <a:cubicBezTo>
                    <a:pt x="208" y="497"/>
                    <a:pt x="236" y="481"/>
                    <a:pt x="258" y="461"/>
                  </a:cubicBezTo>
                  <a:cubicBezTo>
                    <a:pt x="290" y="433"/>
                    <a:pt x="298" y="385"/>
                    <a:pt x="289" y="343"/>
                  </a:cubicBezTo>
                  <a:cubicBezTo>
                    <a:pt x="284" y="317"/>
                    <a:pt x="274" y="291"/>
                    <a:pt x="268" y="265"/>
                  </a:cubicBezTo>
                  <a:cubicBezTo>
                    <a:pt x="262" y="244"/>
                    <a:pt x="258" y="224"/>
                    <a:pt x="256" y="201"/>
                  </a:cubicBezTo>
                  <a:cubicBezTo>
                    <a:pt x="253" y="175"/>
                    <a:pt x="251" y="151"/>
                    <a:pt x="249" y="125"/>
                  </a:cubicBezTo>
                  <a:cubicBezTo>
                    <a:pt x="248" y="91"/>
                    <a:pt x="236" y="60"/>
                    <a:pt x="212" y="37"/>
                  </a:cubicBezTo>
                  <a:cubicBezTo>
                    <a:pt x="192" y="17"/>
                    <a:pt x="159" y="1"/>
                    <a:pt x="12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35"/>
            <p:cNvSpPr/>
            <p:nvPr/>
          </p:nvSpPr>
          <p:spPr>
            <a:xfrm>
              <a:off x="3191913" y="1060015"/>
              <a:ext cx="240155" cy="114639"/>
            </a:xfrm>
            <a:custGeom>
              <a:rect b="b" l="l" r="r" t="t"/>
              <a:pathLst>
                <a:path extrusionOk="0" h="2888" w="6050">
                  <a:moveTo>
                    <a:pt x="38" y="0"/>
                  </a:moveTo>
                  <a:lnTo>
                    <a:pt x="38" y="0"/>
                  </a:lnTo>
                  <a:cubicBezTo>
                    <a:pt x="0" y="154"/>
                    <a:pt x="57" y="332"/>
                    <a:pt x="207" y="432"/>
                  </a:cubicBezTo>
                  <a:cubicBezTo>
                    <a:pt x="244" y="456"/>
                    <a:pt x="265" y="508"/>
                    <a:pt x="238" y="549"/>
                  </a:cubicBezTo>
                  <a:cubicBezTo>
                    <a:pt x="41" y="851"/>
                    <a:pt x="143" y="1264"/>
                    <a:pt x="434" y="1467"/>
                  </a:cubicBezTo>
                  <a:cubicBezTo>
                    <a:pt x="453" y="1482"/>
                    <a:pt x="464" y="1502"/>
                    <a:pt x="467" y="1521"/>
                  </a:cubicBezTo>
                  <a:cubicBezTo>
                    <a:pt x="1109" y="2044"/>
                    <a:pt x="1815" y="2487"/>
                    <a:pt x="2617" y="2715"/>
                  </a:cubicBezTo>
                  <a:cubicBezTo>
                    <a:pt x="3038" y="2834"/>
                    <a:pt x="3469" y="2888"/>
                    <a:pt x="3902" y="2888"/>
                  </a:cubicBezTo>
                  <a:cubicBezTo>
                    <a:pt x="4631" y="2888"/>
                    <a:pt x="5363" y="2735"/>
                    <a:pt x="6050" y="2486"/>
                  </a:cubicBezTo>
                  <a:lnTo>
                    <a:pt x="6050" y="2486"/>
                  </a:lnTo>
                  <a:cubicBezTo>
                    <a:pt x="6045" y="2486"/>
                    <a:pt x="6040" y="2486"/>
                    <a:pt x="6035" y="2486"/>
                  </a:cubicBezTo>
                  <a:cubicBezTo>
                    <a:pt x="5946" y="2486"/>
                    <a:pt x="5857" y="2468"/>
                    <a:pt x="5780" y="2424"/>
                  </a:cubicBezTo>
                  <a:cubicBezTo>
                    <a:pt x="5717" y="2388"/>
                    <a:pt x="5664" y="2336"/>
                    <a:pt x="5597" y="2312"/>
                  </a:cubicBezTo>
                  <a:cubicBezTo>
                    <a:pt x="5575" y="2306"/>
                    <a:pt x="5553" y="2303"/>
                    <a:pt x="5531" y="2303"/>
                  </a:cubicBezTo>
                  <a:cubicBezTo>
                    <a:pt x="5405" y="2303"/>
                    <a:pt x="5284" y="2398"/>
                    <a:pt x="5162" y="2453"/>
                  </a:cubicBezTo>
                  <a:cubicBezTo>
                    <a:pt x="5082" y="2489"/>
                    <a:pt x="4996" y="2506"/>
                    <a:pt x="4910" y="2506"/>
                  </a:cubicBezTo>
                  <a:cubicBezTo>
                    <a:pt x="4674" y="2506"/>
                    <a:pt x="4435" y="2380"/>
                    <a:pt x="4321" y="2170"/>
                  </a:cubicBezTo>
                  <a:cubicBezTo>
                    <a:pt x="4294" y="2119"/>
                    <a:pt x="4261" y="2057"/>
                    <a:pt x="4203" y="2055"/>
                  </a:cubicBezTo>
                  <a:cubicBezTo>
                    <a:pt x="4202" y="2055"/>
                    <a:pt x="4202" y="2055"/>
                    <a:pt x="4201" y="2055"/>
                  </a:cubicBezTo>
                  <a:cubicBezTo>
                    <a:pt x="4171" y="2055"/>
                    <a:pt x="4145" y="2071"/>
                    <a:pt x="4120" y="2083"/>
                  </a:cubicBezTo>
                  <a:cubicBezTo>
                    <a:pt x="4006" y="2145"/>
                    <a:pt x="3877" y="2174"/>
                    <a:pt x="3748" y="2174"/>
                  </a:cubicBezTo>
                  <a:cubicBezTo>
                    <a:pt x="3449" y="2174"/>
                    <a:pt x="3146" y="2018"/>
                    <a:pt x="3000" y="1754"/>
                  </a:cubicBezTo>
                  <a:cubicBezTo>
                    <a:pt x="2972" y="1705"/>
                    <a:pt x="2945" y="1648"/>
                    <a:pt x="2893" y="1627"/>
                  </a:cubicBezTo>
                  <a:cubicBezTo>
                    <a:pt x="2878" y="1620"/>
                    <a:pt x="2861" y="1617"/>
                    <a:pt x="2845" y="1617"/>
                  </a:cubicBezTo>
                  <a:cubicBezTo>
                    <a:pt x="2802" y="1617"/>
                    <a:pt x="2757" y="1635"/>
                    <a:pt x="2714" y="1650"/>
                  </a:cubicBezTo>
                  <a:cubicBezTo>
                    <a:pt x="2638" y="1676"/>
                    <a:pt x="2559" y="1688"/>
                    <a:pt x="2480" y="1688"/>
                  </a:cubicBezTo>
                  <a:cubicBezTo>
                    <a:pt x="2167" y="1688"/>
                    <a:pt x="1853" y="1496"/>
                    <a:pt x="1734" y="1202"/>
                  </a:cubicBezTo>
                  <a:cubicBezTo>
                    <a:pt x="1716" y="1156"/>
                    <a:pt x="1697" y="1102"/>
                    <a:pt x="1650" y="1083"/>
                  </a:cubicBezTo>
                  <a:cubicBezTo>
                    <a:pt x="1638" y="1079"/>
                    <a:pt x="1626" y="1077"/>
                    <a:pt x="1614" y="1077"/>
                  </a:cubicBezTo>
                  <a:cubicBezTo>
                    <a:pt x="1583" y="1077"/>
                    <a:pt x="1551" y="1088"/>
                    <a:pt x="1521" y="1097"/>
                  </a:cubicBezTo>
                  <a:cubicBezTo>
                    <a:pt x="1491" y="1104"/>
                    <a:pt x="1462" y="1108"/>
                    <a:pt x="1432" y="1108"/>
                  </a:cubicBezTo>
                  <a:cubicBezTo>
                    <a:pt x="1202" y="1108"/>
                    <a:pt x="980" y="891"/>
                    <a:pt x="1000" y="656"/>
                  </a:cubicBezTo>
                  <a:cubicBezTo>
                    <a:pt x="1005" y="587"/>
                    <a:pt x="1022" y="503"/>
                    <a:pt x="968" y="461"/>
                  </a:cubicBezTo>
                  <a:cubicBezTo>
                    <a:pt x="947" y="445"/>
                    <a:pt x="922" y="441"/>
                    <a:pt x="896" y="441"/>
                  </a:cubicBezTo>
                  <a:cubicBezTo>
                    <a:pt x="875" y="441"/>
                    <a:pt x="853" y="444"/>
                    <a:pt x="832" y="446"/>
                  </a:cubicBezTo>
                  <a:cubicBezTo>
                    <a:pt x="808" y="448"/>
                    <a:pt x="784" y="449"/>
                    <a:pt x="760" y="449"/>
                  </a:cubicBezTo>
                  <a:cubicBezTo>
                    <a:pt x="463" y="449"/>
                    <a:pt x="178" y="262"/>
                    <a:pt x="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35"/>
            <p:cNvSpPr/>
            <p:nvPr/>
          </p:nvSpPr>
          <p:spPr>
            <a:xfrm>
              <a:off x="3451994" y="1144684"/>
              <a:ext cx="7502" cy="5994"/>
            </a:xfrm>
            <a:custGeom>
              <a:rect b="b" l="l" r="r" t="t"/>
              <a:pathLst>
                <a:path extrusionOk="0" h="151" w="189">
                  <a:moveTo>
                    <a:pt x="188" y="1"/>
                  </a:moveTo>
                  <a:lnTo>
                    <a:pt x="188" y="1"/>
                  </a:lnTo>
                  <a:cubicBezTo>
                    <a:pt x="126" y="52"/>
                    <a:pt x="64" y="104"/>
                    <a:pt x="1" y="151"/>
                  </a:cubicBezTo>
                  <a:cubicBezTo>
                    <a:pt x="59" y="125"/>
                    <a:pt x="117" y="99"/>
                    <a:pt x="175" y="72"/>
                  </a:cubicBezTo>
                  <a:cubicBezTo>
                    <a:pt x="180" y="48"/>
                    <a:pt x="184" y="26"/>
                    <a:pt x="188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35"/>
            <p:cNvSpPr/>
            <p:nvPr/>
          </p:nvSpPr>
          <p:spPr>
            <a:xfrm>
              <a:off x="3272851" y="1113325"/>
              <a:ext cx="15005" cy="29692"/>
            </a:xfrm>
            <a:custGeom>
              <a:rect b="b" l="l" r="r" t="t"/>
              <a:pathLst>
                <a:path extrusionOk="0" h="748" w="378">
                  <a:moveTo>
                    <a:pt x="254" y="0"/>
                  </a:moveTo>
                  <a:cubicBezTo>
                    <a:pt x="204" y="0"/>
                    <a:pt x="160" y="31"/>
                    <a:pt x="143" y="83"/>
                  </a:cubicBezTo>
                  <a:cubicBezTo>
                    <a:pt x="116" y="169"/>
                    <a:pt x="89" y="254"/>
                    <a:pt x="64" y="341"/>
                  </a:cubicBezTo>
                  <a:cubicBezTo>
                    <a:pt x="52" y="383"/>
                    <a:pt x="41" y="425"/>
                    <a:pt x="29" y="468"/>
                  </a:cubicBezTo>
                  <a:cubicBezTo>
                    <a:pt x="17" y="519"/>
                    <a:pt x="0" y="573"/>
                    <a:pt x="2" y="625"/>
                  </a:cubicBezTo>
                  <a:cubicBezTo>
                    <a:pt x="6" y="677"/>
                    <a:pt x="39" y="732"/>
                    <a:pt x="92" y="744"/>
                  </a:cubicBezTo>
                  <a:cubicBezTo>
                    <a:pt x="102" y="746"/>
                    <a:pt x="112" y="747"/>
                    <a:pt x="123" y="747"/>
                  </a:cubicBezTo>
                  <a:cubicBezTo>
                    <a:pt x="166" y="747"/>
                    <a:pt x="210" y="728"/>
                    <a:pt x="230" y="688"/>
                  </a:cubicBezTo>
                  <a:cubicBezTo>
                    <a:pt x="255" y="640"/>
                    <a:pt x="264" y="589"/>
                    <a:pt x="274" y="537"/>
                  </a:cubicBezTo>
                  <a:lnTo>
                    <a:pt x="302" y="409"/>
                  </a:lnTo>
                  <a:cubicBezTo>
                    <a:pt x="320" y="320"/>
                    <a:pt x="340" y="233"/>
                    <a:pt x="362" y="145"/>
                  </a:cubicBezTo>
                  <a:cubicBezTo>
                    <a:pt x="377" y="86"/>
                    <a:pt x="345" y="18"/>
                    <a:pt x="284" y="4"/>
                  </a:cubicBezTo>
                  <a:cubicBezTo>
                    <a:pt x="274" y="1"/>
                    <a:pt x="264" y="0"/>
                    <a:pt x="2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35"/>
            <p:cNvSpPr/>
            <p:nvPr/>
          </p:nvSpPr>
          <p:spPr>
            <a:xfrm>
              <a:off x="3304726" y="1116024"/>
              <a:ext cx="19689" cy="29573"/>
            </a:xfrm>
            <a:custGeom>
              <a:rect b="b" l="l" r="r" t="t"/>
              <a:pathLst>
                <a:path extrusionOk="0" h="745" w="496">
                  <a:moveTo>
                    <a:pt x="102" y="1"/>
                  </a:moveTo>
                  <a:cubicBezTo>
                    <a:pt x="90" y="1"/>
                    <a:pt x="78" y="3"/>
                    <a:pt x="67" y="8"/>
                  </a:cubicBezTo>
                  <a:cubicBezTo>
                    <a:pt x="26" y="24"/>
                    <a:pt x="0" y="72"/>
                    <a:pt x="14" y="115"/>
                  </a:cubicBezTo>
                  <a:cubicBezTo>
                    <a:pt x="69" y="295"/>
                    <a:pt x="140" y="476"/>
                    <a:pt x="239" y="634"/>
                  </a:cubicBezTo>
                  <a:cubicBezTo>
                    <a:pt x="272" y="688"/>
                    <a:pt x="320" y="745"/>
                    <a:pt x="386" y="745"/>
                  </a:cubicBezTo>
                  <a:cubicBezTo>
                    <a:pt x="391" y="745"/>
                    <a:pt x="396" y="744"/>
                    <a:pt x="401" y="744"/>
                  </a:cubicBezTo>
                  <a:cubicBezTo>
                    <a:pt x="432" y="740"/>
                    <a:pt x="458" y="723"/>
                    <a:pt x="473" y="695"/>
                  </a:cubicBezTo>
                  <a:cubicBezTo>
                    <a:pt x="496" y="650"/>
                    <a:pt x="483" y="603"/>
                    <a:pt x="464" y="559"/>
                  </a:cubicBezTo>
                  <a:cubicBezTo>
                    <a:pt x="444" y="518"/>
                    <a:pt x="417" y="481"/>
                    <a:pt x="394" y="442"/>
                  </a:cubicBezTo>
                  <a:cubicBezTo>
                    <a:pt x="370" y="403"/>
                    <a:pt x="345" y="365"/>
                    <a:pt x="322" y="325"/>
                  </a:cubicBezTo>
                  <a:cubicBezTo>
                    <a:pt x="270" y="235"/>
                    <a:pt x="223" y="141"/>
                    <a:pt x="181" y="45"/>
                  </a:cubicBezTo>
                  <a:cubicBezTo>
                    <a:pt x="168" y="15"/>
                    <a:pt x="134" y="1"/>
                    <a:pt x="1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35"/>
            <p:cNvSpPr/>
            <p:nvPr/>
          </p:nvSpPr>
          <p:spPr>
            <a:xfrm>
              <a:off x="3283449" y="1137063"/>
              <a:ext cx="24254" cy="17029"/>
            </a:xfrm>
            <a:custGeom>
              <a:rect b="b" l="l" r="r" t="t"/>
              <a:pathLst>
                <a:path extrusionOk="0" h="429" w="611">
                  <a:moveTo>
                    <a:pt x="486" y="1"/>
                  </a:moveTo>
                  <a:cubicBezTo>
                    <a:pt x="476" y="1"/>
                    <a:pt x="465" y="3"/>
                    <a:pt x="454" y="7"/>
                  </a:cubicBezTo>
                  <a:cubicBezTo>
                    <a:pt x="339" y="50"/>
                    <a:pt x="228" y="100"/>
                    <a:pt x="124" y="165"/>
                  </a:cubicBezTo>
                  <a:cubicBezTo>
                    <a:pt x="83" y="189"/>
                    <a:pt x="39" y="218"/>
                    <a:pt x="20" y="262"/>
                  </a:cubicBezTo>
                  <a:cubicBezTo>
                    <a:pt x="1" y="307"/>
                    <a:pt x="9" y="360"/>
                    <a:pt x="45" y="395"/>
                  </a:cubicBezTo>
                  <a:cubicBezTo>
                    <a:pt x="68" y="419"/>
                    <a:pt x="98" y="429"/>
                    <a:pt x="129" y="429"/>
                  </a:cubicBezTo>
                  <a:cubicBezTo>
                    <a:pt x="153" y="429"/>
                    <a:pt x="178" y="422"/>
                    <a:pt x="201" y="411"/>
                  </a:cubicBezTo>
                  <a:cubicBezTo>
                    <a:pt x="251" y="385"/>
                    <a:pt x="297" y="349"/>
                    <a:pt x="348" y="322"/>
                  </a:cubicBezTo>
                  <a:cubicBezTo>
                    <a:pt x="404" y="291"/>
                    <a:pt x="461" y="264"/>
                    <a:pt x="520" y="239"/>
                  </a:cubicBezTo>
                  <a:cubicBezTo>
                    <a:pt x="550" y="227"/>
                    <a:pt x="573" y="213"/>
                    <a:pt x="589" y="184"/>
                  </a:cubicBezTo>
                  <a:cubicBezTo>
                    <a:pt x="604" y="157"/>
                    <a:pt x="610" y="119"/>
                    <a:pt x="602" y="90"/>
                  </a:cubicBezTo>
                  <a:cubicBezTo>
                    <a:pt x="586" y="42"/>
                    <a:pt x="538" y="1"/>
                    <a:pt x="4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35"/>
            <p:cNvSpPr/>
            <p:nvPr/>
          </p:nvSpPr>
          <p:spPr>
            <a:xfrm>
              <a:off x="3229821" y="1116104"/>
              <a:ext cx="29493" cy="14965"/>
            </a:xfrm>
            <a:custGeom>
              <a:rect b="b" l="l" r="r" t="t"/>
              <a:pathLst>
                <a:path extrusionOk="0" h="377" w="743">
                  <a:moveTo>
                    <a:pt x="123" y="0"/>
                  </a:moveTo>
                  <a:cubicBezTo>
                    <a:pt x="85" y="0"/>
                    <a:pt x="47" y="17"/>
                    <a:pt x="27" y="54"/>
                  </a:cubicBezTo>
                  <a:cubicBezTo>
                    <a:pt x="0" y="107"/>
                    <a:pt x="12" y="178"/>
                    <a:pt x="68" y="209"/>
                  </a:cubicBezTo>
                  <a:cubicBezTo>
                    <a:pt x="156" y="255"/>
                    <a:pt x="248" y="294"/>
                    <a:pt x="344" y="324"/>
                  </a:cubicBezTo>
                  <a:cubicBezTo>
                    <a:pt x="388" y="339"/>
                    <a:pt x="433" y="350"/>
                    <a:pt x="479" y="359"/>
                  </a:cubicBezTo>
                  <a:cubicBezTo>
                    <a:pt x="515" y="366"/>
                    <a:pt x="555" y="376"/>
                    <a:pt x="593" y="376"/>
                  </a:cubicBezTo>
                  <a:cubicBezTo>
                    <a:pt x="621" y="376"/>
                    <a:pt x="649" y="371"/>
                    <a:pt x="674" y="354"/>
                  </a:cubicBezTo>
                  <a:cubicBezTo>
                    <a:pt x="731" y="315"/>
                    <a:pt x="743" y="241"/>
                    <a:pt x="695" y="188"/>
                  </a:cubicBezTo>
                  <a:cubicBezTo>
                    <a:pt x="653" y="143"/>
                    <a:pt x="596" y="142"/>
                    <a:pt x="542" y="132"/>
                  </a:cubicBezTo>
                  <a:cubicBezTo>
                    <a:pt x="497" y="123"/>
                    <a:pt x="453" y="113"/>
                    <a:pt x="409" y="101"/>
                  </a:cubicBezTo>
                  <a:cubicBezTo>
                    <a:pt x="368" y="90"/>
                    <a:pt x="326" y="76"/>
                    <a:pt x="287" y="61"/>
                  </a:cubicBezTo>
                  <a:cubicBezTo>
                    <a:pt x="276" y="58"/>
                    <a:pt x="267" y="53"/>
                    <a:pt x="256" y="49"/>
                  </a:cubicBezTo>
                  <a:cubicBezTo>
                    <a:pt x="254" y="49"/>
                    <a:pt x="254" y="49"/>
                    <a:pt x="253" y="48"/>
                  </a:cubicBezTo>
                  <a:cubicBezTo>
                    <a:pt x="251" y="46"/>
                    <a:pt x="247" y="45"/>
                    <a:pt x="245" y="44"/>
                  </a:cubicBezTo>
                  <a:cubicBezTo>
                    <a:pt x="224" y="35"/>
                    <a:pt x="203" y="24"/>
                    <a:pt x="180" y="14"/>
                  </a:cubicBezTo>
                  <a:cubicBezTo>
                    <a:pt x="163" y="5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35"/>
            <p:cNvSpPr/>
            <p:nvPr/>
          </p:nvSpPr>
          <p:spPr>
            <a:xfrm>
              <a:off x="3208862" y="1093358"/>
              <a:ext cx="21118" cy="10321"/>
            </a:xfrm>
            <a:custGeom>
              <a:rect b="b" l="l" r="r" t="t"/>
              <a:pathLst>
                <a:path extrusionOk="0" h="260" w="532">
                  <a:moveTo>
                    <a:pt x="126" y="0"/>
                  </a:moveTo>
                  <a:cubicBezTo>
                    <a:pt x="104" y="0"/>
                    <a:pt x="83" y="5"/>
                    <a:pt x="63" y="16"/>
                  </a:cubicBezTo>
                  <a:cubicBezTo>
                    <a:pt x="39" y="30"/>
                    <a:pt x="14" y="60"/>
                    <a:pt x="7" y="89"/>
                  </a:cubicBezTo>
                  <a:cubicBezTo>
                    <a:pt x="0" y="120"/>
                    <a:pt x="2" y="155"/>
                    <a:pt x="19" y="183"/>
                  </a:cubicBezTo>
                  <a:cubicBezTo>
                    <a:pt x="36" y="209"/>
                    <a:pt x="61" y="232"/>
                    <a:pt x="92" y="238"/>
                  </a:cubicBezTo>
                  <a:cubicBezTo>
                    <a:pt x="148" y="251"/>
                    <a:pt x="207" y="259"/>
                    <a:pt x="265" y="259"/>
                  </a:cubicBezTo>
                  <a:cubicBezTo>
                    <a:pt x="271" y="259"/>
                    <a:pt x="278" y="259"/>
                    <a:pt x="284" y="259"/>
                  </a:cubicBezTo>
                  <a:cubicBezTo>
                    <a:pt x="321" y="258"/>
                    <a:pt x="356" y="256"/>
                    <a:pt x="391" y="246"/>
                  </a:cubicBezTo>
                  <a:cubicBezTo>
                    <a:pt x="399" y="245"/>
                    <a:pt x="405" y="242"/>
                    <a:pt x="414" y="240"/>
                  </a:cubicBezTo>
                  <a:cubicBezTo>
                    <a:pt x="434" y="232"/>
                    <a:pt x="450" y="222"/>
                    <a:pt x="467" y="207"/>
                  </a:cubicBezTo>
                  <a:cubicBezTo>
                    <a:pt x="481" y="195"/>
                    <a:pt x="493" y="181"/>
                    <a:pt x="503" y="165"/>
                  </a:cubicBezTo>
                  <a:cubicBezTo>
                    <a:pt x="531" y="127"/>
                    <a:pt x="513" y="69"/>
                    <a:pt x="473" y="45"/>
                  </a:cubicBezTo>
                  <a:cubicBezTo>
                    <a:pt x="445" y="29"/>
                    <a:pt x="412" y="17"/>
                    <a:pt x="379" y="17"/>
                  </a:cubicBezTo>
                  <a:cubicBezTo>
                    <a:pt x="359" y="17"/>
                    <a:pt x="341" y="17"/>
                    <a:pt x="320" y="18"/>
                  </a:cubicBezTo>
                  <a:cubicBezTo>
                    <a:pt x="311" y="18"/>
                    <a:pt x="303" y="19"/>
                    <a:pt x="295" y="19"/>
                  </a:cubicBezTo>
                  <a:cubicBezTo>
                    <a:pt x="268" y="19"/>
                    <a:pt x="241" y="17"/>
                    <a:pt x="214" y="14"/>
                  </a:cubicBezTo>
                  <a:cubicBezTo>
                    <a:pt x="195" y="12"/>
                    <a:pt x="176" y="8"/>
                    <a:pt x="156" y="4"/>
                  </a:cubicBezTo>
                  <a:cubicBezTo>
                    <a:pt x="146" y="1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35"/>
            <p:cNvSpPr/>
            <p:nvPr/>
          </p:nvSpPr>
          <p:spPr>
            <a:xfrm>
              <a:off x="3412497" y="965660"/>
              <a:ext cx="54303" cy="34654"/>
            </a:xfrm>
            <a:custGeom>
              <a:rect b="b" l="l" r="r" t="t"/>
              <a:pathLst>
                <a:path extrusionOk="0" h="873" w="1368">
                  <a:moveTo>
                    <a:pt x="694" y="0"/>
                  </a:moveTo>
                  <a:cubicBezTo>
                    <a:pt x="510" y="0"/>
                    <a:pt x="313" y="50"/>
                    <a:pt x="175" y="178"/>
                  </a:cubicBezTo>
                  <a:cubicBezTo>
                    <a:pt x="73" y="271"/>
                    <a:pt x="0" y="413"/>
                    <a:pt x="42" y="553"/>
                  </a:cubicBezTo>
                  <a:cubicBezTo>
                    <a:pt x="87" y="704"/>
                    <a:pt x="228" y="794"/>
                    <a:pt x="372" y="835"/>
                  </a:cubicBezTo>
                  <a:cubicBezTo>
                    <a:pt x="410" y="845"/>
                    <a:pt x="450" y="853"/>
                    <a:pt x="491" y="860"/>
                  </a:cubicBezTo>
                  <a:cubicBezTo>
                    <a:pt x="544" y="868"/>
                    <a:pt x="600" y="872"/>
                    <a:pt x="655" y="872"/>
                  </a:cubicBezTo>
                  <a:cubicBezTo>
                    <a:pt x="909" y="872"/>
                    <a:pt x="1172" y="781"/>
                    <a:pt x="1294" y="544"/>
                  </a:cubicBezTo>
                  <a:cubicBezTo>
                    <a:pt x="1368" y="401"/>
                    <a:pt x="1325" y="255"/>
                    <a:pt x="1201" y="156"/>
                  </a:cubicBezTo>
                  <a:cubicBezTo>
                    <a:pt x="1063" y="44"/>
                    <a:pt x="873" y="2"/>
                    <a:pt x="700" y="0"/>
                  </a:cubicBezTo>
                  <a:cubicBezTo>
                    <a:pt x="698" y="0"/>
                    <a:pt x="696" y="0"/>
                    <a:pt x="69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35"/>
            <p:cNvSpPr/>
            <p:nvPr/>
          </p:nvSpPr>
          <p:spPr>
            <a:xfrm>
              <a:off x="3268683" y="1050091"/>
              <a:ext cx="54263" cy="34654"/>
            </a:xfrm>
            <a:custGeom>
              <a:rect b="b" l="l" r="r" t="t"/>
              <a:pathLst>
                <a:path extrusionOk="0" h="873" w="1367">
                  <a:moveTo>
                    <a:pt x="693" y="0"/>
                  </a:moveTo>
                  <a:cubicBezTo>
                    <a:pt x="508" y="0"/>
                    <a:pt x="312" y="50"/>
                    <a:pt x="174" y="177"/>
                  </a:cubicBezTo>
                  <a:cubicBezTo>
                    <a:pt x="72" y="271"/>
                    <a:pt x="0" y="414"/>
                    <a:pt x="42" y="554"/>
                  </a:cubicBezTo>
                  <a:cubicBezTo>
                    <a:pt x="86" y="705"/>
                    <a:pt x="227" y="795"/>
                    <a:pt x="371" y="835"/>
                  </a:cubicBezTo>
                  <a:cubicBezTo>
                    <a:pt x="409" y="846"/>
                    <a:pt x="450" y="853"/>
                    <a:pt x="490" y="859"/>
                  </a:cubicBezTo>
                  <a:cubicBezTo>
                    <a:pt x="543" y="868"/>
                    <a:pt x="598" y="872"/>
                    <a:pt x="654" y="872"/>
                  </a:cubicBezTo>
                  <a:cubicBezTo>
                    <a:pt x="907" y="872"/>
                    <a:pt x="1171" y="781"/>
                    <a:pt x="1293" y="545"/>
                  </a:cubicBezTo>
                  <a:cubicBezTo>
                    <a:pt x="1366" y="401"/>
                    <a:pt x="1324" y="254"/>
                    <a:pt x="1200" y="155"/>
                  </a:cubicBezTo>
                  <a:cubicBezTo>
                    <a:pt x="1061" y="45"/>
                    <a:pt x="872" y="2"/>
                    <a:pt x="699" y="0"/>
                  </a:cubicBezTo>
                  <a:cubicBezTo>
                    <a:pt x="697" y="0"/>
                    <a:pt x="695" y="0"/>
                    <a:pt x="69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35"/>
            <p:cNvSpPr/>
            <p:nvPr/>
          </p:nvSpPr>
          <p:spPr>
            <a:xfrm>
              <a:off x="3219143" y="782070"/>
              <a:ext cx="54303" cy="34614"/>
            </a:xfrm>
            <a:custGeom>
              <a:rect b="b" l="l" r="r" t="t"/>
              <a:pathLst>
                <a:path extrusionOk="0" h="872" w="1368">
                  <a:moveTo>
                    <a:pt x="688" y="0"/>
                  </a:moveTo>
                  <a:cubicBezTo>
                    <a:pt x="505" y="0"/>
                    <a:pt x="311" y="51"/>
                    <a:pt x="174" y="177"/>
                  </a:cubicBezTo>
                  <a:cubicBezTo>
                    <a:pt x="73" y="271"/>
                    <a:pt x="0" y="413"/>
                    <a:pt x="42" y="553"/>
                  </a:cubicBezTo>
                  <a:cubicBezTo>
                    <a:pt x="86" y="704"/>
                    <a:pt x="229" y="794"/>
                    <a:pt x="371" y="835"/>
                  </a:cubicBezTo>
                  <a:cubicBezTo>
                    <a:pt x="410" y="845"/>
                    <a:pt x="449" y="853"/>
                    <a:pt x="490" y="860"/>
                  </a:cubicBezTo>
                  <a:cubicBezTo>
                    <a:pt x="543" y="868"/>
                    <a:pt x="598" y="872"/>
                    <a:pt x="654" y="872"/>
                  </a:cubicBezTo>
                  <a:cubicBezTo>
                    <a:pt x="908" y="872"/>
                    <a:pt x="1172" y="782"/>
                    <a:pt x="1293" y="544"/>
                  </a:cubicBezTo>
                  <a:cubicBezTo>
                    <a:pt x="1368" y="401"/>
                    <a:pt x="1324" y="253"/>
                    <a:pt x="1200" y="155"/>
                  </a:cubicBezTo>
                  <a:cubicBezTo>
                    <a:pt x="1063" y="44"/>
                    <a:pt x="873" y="1"/>
                    <a:pt x="699" y="0"/>
                  </a:cubicBezTo>
                  <a:cubicBezTo>
                    <a:pt x="696" y="0"/>
                    <a:pt x="692" y="0"/>
                    <a:pt x="68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35"/>
            <p:cNvSpPr/>
            <p:nvPr/>
          </p:nvSpPr>
          <p:spPr>
            <a:xfrm>
              <a:off x="3079417" y="853204"/>
              <a:ext cx="54303" cy="34654"/>
            </a:xfrm>
            <a:custGeom>
              <a:rect b="b" l="l" r="r" t="t"/>
              <a:pathLst>
                <a:path extrusionOk="0" h="873" w="1368">
                  <a:moveTo>
                    <a:pt x="693" y="1"/>
                  </a:moveTo>
                  <a:cubicBezTo>
                    <a:pt x="510" y="1"/>
                    <a:pt x="312" y="50"/>
                    <a:pt x="175" y="178"/>
                  </a:cubicBezTo>
                  <a:cubicBezTo>
                    <a:pt x="73" y="272"/>
                    <a:pt x="0" y="413"/>
                    <a:pt x="42" y="554"/>
                  </a:cubicBezTo>
                  <a:cubicBezTo>
                    <a:pt x="86" y="705"/>
                    <a:pt x="228" y="794"/>
                    <a:pt x="371" y="835"/>
                  </a:cubicBezTo>
                  <a:cubicBezTo>
                    <a:pt x="411" y="845"/>
                    <a:pt x="449" y="854"/>
                    <a:pt x="490" y="860"/>
                  </a:cubicBezTo>
                  <a:cubicBezTo>
                    <a:pt x="543" y="868"/>
                    <a:pt x="599" y="873"/>
                    <a:pt x="655" y="873"/>
                  </a:cubicBezTo>
                  <a:cubicBezTo>
                    <a:pt x="909" y="873"/>
                    <a:pt x="1172" y="782"/>
                    <a:pt x="1293" y="544"/>
                  </a:cubicBezTo>
                  <a:cubicBezTo>
                    <a:pt x="1368" y="402"/>
                    <a:pt x="1324" y="255"/>
                    <a:pt x="1201" y="156"/>
                  </a:cubicBezTo>
                  <a:cubicBezTo>
                    <a:pt x="1063" y="44"/>
                    <a:pt x="873" y="2"/>
                    <a:pt x="699" y="1"/>
                  </a:cubicBezTo>
                  <a:cubicBezTo>
                    <a:pt x="697" y="1"/>
                    <a:pt x="695" y="1"/>
                    <a:pt x="69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35"/>
            <p:cNvSpPr/>
            <p:nvPr/>
          </p:nvSpPr>
          <p:spPr>
            <a:xfrm>
              <a:off x="3165238" y="964429"/>
              <a:ext cx="19689" cy="11273"/>
            </a:xfrm>
            <a:custGeom>
              <a:rect b="b" l="l" r="r" t="t"/>
              <a:pathLst>
                <a:path extrusionOk="0" h="284" w="496">
                  <a:moveTo>
                    <a:pt x="120" y="1"/>
                  </a:moveTo>
                  <a:cubicBezTo>
                    <a:pt x="100" y="1"/>
                    <a:pt x="79" y="7"/>
                    <a:pt x="65" y="16"/>
                  </a:cubicBezTo>
                  <a:cubicBezTo>
                    <a:pt x="45" y="28"/>
                    <a:pt x="31" y="44"/>
                    <a:pt x="20" y="67"/>
                  </a:cubicBezTo>
                  <a:cubicBezTo>
                    <a:pt x="0" y="115"/>
                    <a:pt x="18" y="173"/>
                    <a:pt x="65" y="199"/>
                  </a:cubicBezTo>
                  <a:cubicBezTo>
                    <a:pt x="104" y="221"/>
                    <a:pt x="144" y="239"/>
                    <a:pt x="186" y="254"/>
                  </a:cubicBezTo>
                  <a:cubicBezTo>
                    <a:pt x="230" y="269"/>
                    <a:pt x="274" y="277"/>
                    <a:pt x="321" y="282"/>
                  </a:cubicBezTo>
                  <a:cubicBezTo>
                    <a:pt x="331" y="283"/>
                    <a:pt x="338" y="283"/>
                    <a:pt x="347" y="283"/>
                  </a:cubicBezTo>
                  <a:cubicBezTo>
                    <a:pt x="360" y="282"/>
                    <a:pt x="373" y="282"/>
                    <a:pt x="386" y="278"/>
                  </a:cubicBezTo>
                  <a:cubicBezTo>
                    <a:pt x="397" y="276"/>
                    <a:pt x="411" y="270"/>
                    <a:pt x="422" y="265"/>
                  </a:cubicBezTo>
                  <a:cubicBezTo>
                    <a:pt x="466" y="245"/>
                    <a:pt x="495" y="191"/>
                    <a:pt x="482" y="145"/>
                  </a:cubicBezTo>
                  <a:cubicBezTo>
                    <a:pt x="468" y="101"/>
                    <a:pt x="429" y="69"/>
                    <a:pt x="386" y="58"/>
                  </a:cubicBezTo>
                  <a:cubicBezTo>
                    <a:pt x="365" y="52"/>
                    <a:pt x="344" y="49"/>
                    <a:pt x="322" y="48"/>
                  </a:cubicBezTo>
                  <a:cubicBezTo>
                    <a:pt x="263" y="39"/>
                    <a:pt x="202" y="27"/>
                    <a:pt x="146" y="5"/>
                  </a:cubicBezTo>
                  <a:cubicBezTo>
                    <a:pt x="139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35"/>
            <p:cNvSpPr/>
            <p:nvPr/>
          </p:nvSpPr>
          <p:spPr>
            <a:xfrm>
              <a:off x="3167857" y="983721"/>
              <a:ext cx="22229" cy="12623"/>
            </a:xfrm>
            <a:custGeom>
              <a:rect b="b" l="l" r="r" t="t"/>
              <a:pathLst>
                <a:path extrusionOk="0" h="318" w="560">
                  <a:moveTo>
                    <a:pt x="121" y="0"/>
                  </a:moveTo>
                  <a:cubicBezTo>
                    <a:pt x="100" y="0"/>
                    <a:pt x="75" y="7"/>
                    <a:pt x="59" y="16"/>
                  </a:cubicBezTo>
                  <a:cubicBezTo>
                    <a:pt x="39" y="31"/>
                    <a:pt x="22" y="47"/>
                    <a:pt x="13" y="71"/>
                  </a:cubicBezTo>
                  <a:cubicBezTo>
                    <a:pt x="4" y="94"/>
                    <a:pt x="0" y="121"/>
                    <a:pt x="7" y="146"/>
                  </a:cubicBezTo>
                  <a:cubicBezTo>
                    <a:pt x="17" y="172"/>
                    <a:pt x="33" y="204"/>
                    <a:pt x="61" y="216"/>
                  </a:cubicBezTo>
                  <a:cubicBezTo>
                    <a:pt x="125" y="244"/>
                    <a:pt x="189" y="269"/>
                    <a:pt x="256" y="287"/>
                  </a:cubicBezTo>
                  <a:cubicBezTo>
                    <a:pt x="285" y="295"/>
                    <a:pt x="315" y="302"/>
                    <a:pt x="345" y="308"/>
                  </a:cubicBezTo>
                  <a:cubicBezTo>
                    <a:pt x="367" y="312"/>
                    <a:pt x="391" y="317"/>
                    <a:pt x="413" y="317"/>
                  </a:cubicBezTo>
                  <a:cubicBezTo>
                    <a:pt x="437" y="317"/>
                    <a:pt x="462" y="310"/>
                    <a:pt x="484" y="303"/>
                  </a:cubicBezTo>
                  <a:cubicBezTo>
                    <a:pt x="523" y="291"/>
                    <a:pt x="552" y="259"/>
                    <a:pt x="557" y="218"/>
                  </a:cubicBezTo>
                  <a:cubicBezTo>
                    <a:pt x="559" y="180"/>
                    <a:pt x="542" y="138"/>
                    <a:pt x="506" y="118"/>
                  </a:cubicBezTo>
                  <a:lnTo>
                    <a:pt x="471" y="98"/>
                  </a:lnTo>
                  <a:cubicBezTo>
                    <a:pt x="449" y="88"/>
                    <a:pt x="429" y="83"/>
                    <a:pt x="406" y="79"/>
                  </a:cubicBezTo>
                  <a:cubicBezTo>
                    <a:pt x="376" y="73"/>
                    <a:pt x="346" y="68"/>
                    <a:pt x="318" y="61"/>
                  </a:cubicBezTo>
                  <a:cubicBezTo>
                    <a:pt x="260" y="46"/>
                    <a:pt x="203" y="29"/>
                    <a:pt x="148" y="5"/>
                  </a:cubicBezTo>
                  <a:cubicBezTo>
                    <a:pt x="140" y="1"/>
                    <a:pt x="131" y="0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35"/>
            <p:cNvSpPr/>
            <p:nvPr/>
          </p:nvSpPr>
          <p:spPr>
            <a:xfrm>
              <a:off x="3141341" y="989596"/>
              <a:ext cx="14727" cy="21157"/>
            </a:xfrm>
            <a:custGeom>
              <a:rect b="b" l="l" r="r" t="t"/>
              <a:pathLst>
                <a:path extrusionOk="0" h="533" w="371">
                  <a:moveTo>
                    <a:pt x="239" y="1"/>
                  </a:moveTo>
                  <a:cubicBezTo>
                    <a:pt x="228" y="1"/>
                    <a:pt x="217" y="2"/>
                    <a:pt x="207" y="6"/>
                  </a:cubicBezTo>
                  <a:cubicBezTo>
                    <a:pt x="177" y="14"/>
                    <a:pt x="146" y="34"/>
                    <a:pt x="133" y="63"/>
                  </a:cubicBezTo>
                  <a:cubicBezTo>
                    <a:pt x="105" y="122"/>
                    <a:pt x="80" y="184"/>
                    <a:pt x="60" y="246"/>
                  </a:cubicBezTo>
                  <a:cubicBezTo>
                    <a:pt x="37" y="325"/>
                    <a:pt x="0" y="436"/>
                    <a:pt x="70" y="501"/>
                  </a:cubicBezTo>
                  <a:cubicBezTo>
                    <a:pt x="92" y="523"/>
                    <a:pt x="118" y="532"/>
                    <a:pt x="146" y="532"/>
                  </a:cubicBezTo>
                  <a:cubicBezTo>
                    <a:pt x="165" y="532"/>
                    <a:pt x="185" y="527"/>
                    <a:pt x="205" y="518"/>
                  </a:cubicBezTo>
                  <a:cubicBezTo>
                    <a:pt x="247" y="497"/>
                    <a:pt x="269" y="448"/>
                    <a:pt x="279" y="404"/>
                  </a:cubicBezTo>
                  <a:cubicBezTo>
                    <a:pt x="284" y="381"/>
                    <a:pt x="289" y="358"/>
                    <a:pt x="294" y="335"/>
                  </a:cubicBezTo>
                  <a:cubicBezTo>
                    <a:pt x="306" y="292"/>
                    <a:pt x="320" y="250"/>
                    <a:pt x="337" y="209"/>
                  </a:cubicBezTo>
                  <a:cubicBezTo>
                    <a:pt x="340" y="201"/>
                    <a:pt x="344" y="194"/>
                    <a:pt x="346" y="188"/>
                  </a:cubicBezTo>
                  <a:cubicBezTo>
                    <a:pt x="363" y="159"/>
                    <a:pt x="370" y="126"/>
                    <a:pt x="361" y="92"/>
                  </a:cubicBezTo>
                  <a:cubicBezTo>
                    <a:pt x="352" y="64"/>
                    <a:pt x="331" y="33"/>
                    <a:pt x="304" y="18"/>
                  </a:cubicBezTo>
                  <a:cubicBezTo>
                    <a:pt x="284" y="8"/>
                    <a:pt x="262" y="1"/>
                    <a:pt x="2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35"/>
            <p:cNvSpPr/>
            <p:nvPr/>
          </p:nvSpPr>
          <p:spPr>
            <a:xfrm>
              <a:off x="3164682" y="1015040"/>
              <a:ext cx="11353" cy="17982"/>
            </a:xfrm>
            <a:custGeom>
              <a:rect b="b" l="l" r="r" t="t"/>
              <a:pathLst>
                <a:path extrusionOk="0" h="453" w="286">
                  <a:moveTo>
                    <a:pt x="127" y="1"/>
                  </a:moveTo>
                  <a:cubicBezTo>
                    <a:pt x="116" y="1"/>
                    <a:pt x="106" y="2"/>
                    <a:pt x="96" y="5"/>
                  </a:cubicBezTo>
                  <a:cubicBezTo>
                    <a:pt x="65" y="16"/>
                    <a:pt x="35" y="33"/>
                    <a:pt x="20" y="63"/>
                  </a:cubicBezTo>
                  <a:cubicBezTo>
                    <a:pt x="16" y="74"/>
                    <a:pt x="11" y="83"/>
                    <a:pt x="7" y="94"/>
                  </a:cubicBezTo>
                  <a:cubicBezTo>
                    <a:pt x="1" y="116"/>
                    <a:pt x="1" y="137"/>
                    <a:pt x="7" y="161"/>
                  </a:cubicBezTo>
                  <a:cubicBezTo>
                    <a:pt x="13" y="201"/>
                    <a:pt x="20" y="241"/>
                    <a:pt x="27" y="281"/>
                  </a:cubicBezTo>
                  <a:cubicBezTo>
                    <a:pt x="29" y="300"/>
                    <a:pt x="32" y="320"/>
                    <a:pt x="35" y="339"/>
                  </a:cubicBezTo>
                  <a:cubicBezTo>
                    <a:pt x="39" y="357"/>
                    <a:pt x="49" y="374"/>
                    <a:pt x="59" y="388"/>
                  </a:cubicBezTo>
                  <a:cubicBezTo>
                    <a:pt x="74" y="408"/>
                    <a:pt x="84" y="420"/>
                    <a:pt x="105" y="433"/>
                  </a:cubicBezTo>
                  <a:cubicBezTo>
                    <a:pt x="108" y="435"/>
                    <a:pt x="111" y="437"/>
                    <a:pt x="115" y="439"/>
                  </a:cubicBezTo>
                  <a:cubicBezTo>
                    <a:pt x="131" y="448"/>
                    <a:pt x="148" y="452"/>
                    <a:pt x="166" y="452"/>
                  </a:cubicBezTo>
                  <a:cubicBezTo>
                    <a:pt x="192" y="452"/>
                    <a:pt x="218" y="443"/>
                    <a:pt x="236" y="424"/>
                  </a:cubicBezTo>
                  <a:cubicBezTo>
                    <a:pt x="253" y="406"/>
                    <a:pt x="269" y="386"/>
                    <a:pt x="277" y="361"/>
                  </a:cubicBezTo>
                  <a:cubicBezTo>
                    <a:pt x="282" y="344"/>
                    <a:pt x="285" y="325"/>
                    <a:pt x="285" y="307"/>
                  </a:cubicBezTo>
                  <a:cubicBezTo>
                    <a:pt x="285" y="287"/>
                    <a:pt x="280" y="263"/>
                    <a:pt x="277" y="246"/>
                  </a:cubicBezTo>
                  <a:cubicBezTo>
                    <a:pt x="275" y="235"/>
                    <a:pt x="273" y="225"/>
                    <a:pt x="272" y="216"/>
                  </a:cubicBezTo>
                  <a:lnTo>
                    <a:pt x="252" y="94"/>
                  </a:lnTo>
                  <a:cubicBezTo>
                    <a:pt x="247" y="63"/>
                    <a:pt x="217" y="32"/>
                    <a:pt x="194" y="18"/>
                  </a:cubicBezTo>
                  <a:cubicBezTo>
                    <a:pt x="174" y="7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35"/>
            <p:cNvSpPr/>
            <p:nvPr/>
          </p:nvSpPr>
          <p:spPr>
            <a:xfrm>
              <a:off x="3344659" y="856618"/>
              <a:ext cx="20046" cy="14449"/>
            </a:xfrm>
            <a:custGeom>
              <a:rect b="b" l="l" r="r" t="t"/>
              <a:pathLst>
                <a:path extrusionOk="0" h="364" w="505">
                  <a:moveTo>
                    <a:pt x="375" y="1"/>
                  </a:moveTo>
                  <a:cubicBezTo>
                    <a:pt x="316" y="1"/>
                    <a:pt x="255" y="33"/>
                    <a:pt x="205" y="62"/>
                  </a:cubicBezTo>
                  <a:cubicBezTo>
                    <a:pt x="145" y="97"/>
                    <a:pt x="89" y="140"/>
                    <a:pt x="41" y="190"/>
                  </a:cubicBezTo>
                  <a:cubicBezTo>
                    <a:pt x="3" y="227"/>
                    <a:pt x="0" y="296"/>
                    <a:pt x="41" y="333"/>
                  </a:cubicBezTo>
                  <a:cubicBezTo>
                    <a:pt x="60" y="351"/>
                    <a:pt x="85" y="364"/>
                    <a:pt x="110" y="364"/>
                  </a:cubicBezTo>
                  <a:cubicBezTo>
                    <a:pt x="111" y="364"/>
                    <a:pt x="112" y="364"/>
                    <a:pt x="113" y="364"/>
                  </a:cubicBezTo>
                  <a:cubicBezTo>
                    <a:pt x="141" y="363"/>
                    <a:pt x="163" y="352"/>
                    <a:pt x="185" y="333"/>
                  </a:cubicBezTo>
                  <a:cubicBezTo>
                    <a:pt x="188" y="330"/>
                    <a:pt x="192" y="327"/>
                    <a:pt x="196" y="323"/>
                  </a:cubicBezTo>
                  <a:cubicBezTo>
                    <a:pt x="234" y="296"/>
                    <a:pt x="274" y="273"/>
                    <a:pt x="317" y="253"/>
                  </a:cubicBezTo>
                  <a:cubicBezTo>
                    <a:pt x="338" y="245"/>
                    <a:pt x="360" y="238"/>
                    <a:pt x="380" y="231"/>
                  </a:cubicBezTo>
                  <a:cubicBezTo>
                    <a:pt x="427" y="216"/>
                    <a:pt x="465" y="188"/>
                    <a:pt x="489" y="144"/>
                  </a:cubicBezTo>
                  <a:cubicBezTo>
                    <a:pt x="499" y="124"/>
                    <a:pt x="504" y="99"/>
                    <a:pt x="498" y="78"/>
                  </a:cubicBezTo>
                  <a:cubicBezTo>
                    <a:pt x="490" y="56"/>
                    <a:pt x="477" y="42"/>
                    <a:pt x="459" y="28"/>
                  </a:cubicBezTo>
                  <a:cubicBezTo>
                    <a:pt x="432" y="8"/>
                    <a:pt x="404" y="1"/>
                    <a:pt x="3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35"/>
            <p:cNvSpPr/>
            <p:nvPr/>
          </p:nvSpPr>
          <p:spPr>
            <a:xfrm>
              <a:off x="3365062" y="874917"/>
              <a:ext cx="18418" cy="14608"/>
            </a:xfrm>
            <a:custGeom>
              <a:rect b="b" l="l" r="r" t="t"/>
              <a:pathLst>
                <a:path extrusionOk="0" h="368" w="464">
                  <a:moveTo>
                    <a:pt x="127" y="1"/>
                  </a:moveTo>
                  <a:cubicBezTo>
                    <a:pt x="105" y="1"/>
                    <a:pt x="80" y="7"/>
                    <a:pt x="64" y="17"/>
                  </a:cubicBezTo>
                  <a:cubicBezTo>
                    <a:pt x="42" y="32"/>
                    <a:pt x="26" y="49"/>
                    <a:pt x="15" y="74"/>
                  </a:cubicBezTo>
                  <a:cubicBezTo>
                    <a:pt x="5" y="97"/>
                    <a:pt x="1" y="128"/>
                    <a:pt x="9" y="153"/>
                  </a:cubicBezTo>
                  <a:cubicBezTo>
                    <a:pt x="17" y="180"/>
                    <a:pt x="36" y="211"/>
                    <a:pt x="63" y="224"/>
                  </a:cubicBezTo>
                  <a:cubicBezTo>
                    <a:pt x="125" y="251"/>
                    <a:pt x="183" y="287"/>
                    <a:pt x="235" y="329"/>
                  </a:cubicBezTo>
                  <a:cubicBezTo>
                    <a:pt x="233" y="327"/>
                    <a:pt x="231" y="325"/>
                    <a:pt x="229" y="324"/>
                  </a:cubicBezTo>
                  <a:lnTo>
                    <a:pt x="229" y="324"/>
                  </a:lnTo>
                  <a:cubicBezTo>
                    <a:pt x="243" y="334"/>
                    <a:pt x="258" y="344"/>
                    <a:pt x="274" y="351"/>
                  </a:cubicBezTo>
                  <a:cubicBezTo>
                    <a:pt x="292" y="360"/>
                    <a:pt x="311" y="367"/>
                    <a:pt x="332" y="367"/>
                  </a:cubicBezTo>
                  <a:cubicBezTo>
                    <a:pt x="333" y="367"/>
                    <a:pt x="335" y="367"/>
                    <a:pt x="336" y="367"/>
                  </a:cubicBezTo>
                  <a:cubicBezTo>
                    <a:pt x="349" y="367"/>
                    <a:pt x="361" y="365"/>
                    <a:pt x="372" y="362"/>
                  </a:cubicBezTo>
                  <a:cubicBezTo>
                    <a:pt x="400" y="356"/>
                    <a:pt x="423" y="337"/>
                    <a:pt x="437" y="314"/>
                  </a:cubicBezTo>
                  <a:cubicBezTo>
                    <a:pt x="463" y="275"/>
                    <a:pt x="458" y="219"/>
                    <a:pt x="431" y="183"/>
                  </a:cubicBezTo>
                  <a:cubicBezTo>
                    <a:pt x="420" y="168"/>
                    <a:pt x="410" y="155"/>
                    <a:pt x="397" y="143"/>
                  </a:cubicBezTo>
                  <a:cubicBezTo>
                    <a:pt x="384" y="132"/>
                    <a:pt x="369" y="121"/>
                    <a:pt x="355" y="111"/>
                  </a:cubicBezTo>
                  <a:cubicBezTo>
                    <a:pt x="293" y="67"/>
                    <a:pt x="228" y="34"/>
                    <a:pt x="157" y="6"/>
                  </a:cubicBezTo>
                  <a:cubicBezTo>
                    <a:pt x="149" y="2"/>
                    <a:pt x="138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35"/>
            <p:cNvSpPr/>
            <p:nvPr/>
          </p:nvSpPr>
          <p:spPr>
            <a:xfrm>
              <a:off x="3395508" y="867931"/>
              <a:ext cx="1191" cy="595"/>
            </a:xfrm>
            <a:custGeom>
              <a:rect b="b" l="l" r="r" t="t"/>
              <a:pathLst>
                <a:path extrusionOk="0" h="15" w="30">
                  <a:moveTo>
                    <a:pt x="0" y="0"/>
                  </a:moveTo>
                  <a:cubicBezTo>
                    <a:pt x="0" y="2"/>
                    <a:pt x="0" y="2"/>
                    <a:pt x="2" y="2"/>
                  </a:cubicBezTo>
                  <a:lnTo>
                    <a:pt x="29" y="14"/>
                  </a:lnTo>
                  <a:cubicBezTo>
                    <a:pt x="20" y="9"/>
                    <a:pt x="10" y="5"/>
                    <a:pt x="0" y="0"/>
                  </a:cubicBezTo>
                  <a:close/>
                </a:path>
              </a:pathLst>
            </a:custGeom>
            <a:solidFill>
              <a:srgbClr val="E5A9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35"/>
            <p:cNvSpPr/>
            <p:nvPr/>
          </p:nvSpPr>
          <p:spPr>
            <a:xfrm>
              <a:off x="3381773" y="856141"/>
              <a:ext cx="22110" cy="12821"/>
            </a:xfrm>
            <a:custGeom>
              <a:rect b="b" l="l" r="r" t="t"/>
              <a:pathLst>
                <a:path extrusionOk="0" h="323" w="557">
                  <a:moveTo>
                    <a:pt x="119" y="1"/>
                  </a:moveTo>
                  <a:cubicBezTo>
                    <a:pt x="58" y="1"/>
                    <a:pt x="1" y="55"/>
                    <a:pt x="3" y="118"/>
                  </a:cubicBezTo>
                  <a:cubicBezTo>
                    <a:pt x="6" y="185"/>
                    <a:pt x="54" y="230"/>
                    <a:pt x="120" y="235"/>
                  </a:cubicBezTo>
                  <a:cubicBezTo>
                    <a:pt x="127" y="235"/>
                    <a:pt x="133" y="236"/>
                    <a:pt x="139" y="237"/>
                  </a:cubicBezTo>
                  <a:cubicBezTo>
                    <a:pt x="196" y="246"/>
                    <a:pt x="254" y="262"/>
                    <a:pt x="308" y="285"/>
                  </a:cubicBezTo>
                  <a:cubicBezTo>
                    <a:pt x="320" y="289"/>
                    <a:pt x="334" y="296"/>
                    <a:pt x="346" y="302"/>
                  </a:cubicBezTo>
                  <a:cubicBezTo>
                    <a:pt x="371" y="312"/>
                    <a:pt x="392" y="321"/>
                    <a:pt x="419" y="322"/>
                  </a:cubicBezTo>
                  <a:cubicBezTo>
                    <a:pt x="422" y="323"/>
                    <a:pt x="425" y="323"/>
                    <a:pt x="427" y="323"/>
                  </a:cubicBezTo>
                  <a:cubicBezTo>
                    <a:pt x="440" y="323"/>
                    <a:pt x="453" y="321"/>
                    <a:pt x="467" y="318"/>
                  </a:cubicBezTo>
                  <a:cubicBezTo>
                    <a:pt x="492" y="314"/>
                    <a:pt x="522" y="288"/>
                    <a:pt x="534" y="267"/>
                  </a:cubicBezTo>
                  <a:cubicBezTo>
                    <a:pt x="547" y="240"/>
                    <a:pt x="557" y="207"/>
                    <a:pt x="546" y="181"/>
                  </a:cubicBezTo>
                  <a:cubicBezTo>
                    <a:pt x="541" y="166"/>
                    <a:pt x="536" y="153"/>
                    <a:pt x="526" y="141"/>
                  </a:cubicBezTo>
                  <a:cubicBezTo>
                    <a:pt x="511" y="119"/>
                    <a:pt x="497" y="106"/>
                    <a:pt x="474" y="90"/>
                  </a:cubicBezTo>
                  <a:cubicBezTo>
                    <a:pt x="463" y="83"/>
                    <a:pt x="450" y="77"/>
                    <a:pt x="438" y="69"/>
                  </a:cubicBezTo>
                  <a:cubicBezTo>
                    <a:pt x="403" y="53"/>
                    <a:pt x="364" y="40"/>
                    <a:pt x="325" y="29"/>
                  </a:cubicBezTo>
                  <a:cubicBezTo>
                    <a:pt x="259" y="11"/>
                    <a:pt x="189" y="2"/>
                    <a:pt x="120" y="1"/>
                  </a:cubicBez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35"/>
            <p:cNvSpPr/>
            <p:nvPr/>
          </p:nvSpPr>
          <p:spPr>
            <a:xfrm>
              <a:off x="3333544" y="880435"/>
              <a:ext cx="19689" cy="12861"/>
            </a:xfrm>
            <a:custGeom>
              <a:rect b="b" l="l" r="r" t="t"/>
              <a:pathLst>
                <a:path extrusionOk="0" h="324" w="496">
                  <a:moveTo>
                    <a:pt x="386" y="0"/>
                  </a:moveTo>
                  <a:cubicBezTo>
                    <a:pt x="376" y="0"/>
                    <a:pt x="366" y="1"/>
                    <a:pt x="355" y="3"/>
                  </a:cubicBezTo>
                  <a:cubicBezTo>
                    <a:pt x="343" y="4"/>
                    <a:pt x="331" y="6"/>
                    <a:pt x="321" y="8"/>
                  </a:cubicBezTo>
                  <a:cubicBezTo>
                    <a:pt x="310" y="12"/>
                    <a:pt x="299" y="17"/>
                    <a:pt x="289" y="20"/>
                  </a:cubicBezTo>
                  <a:cubicBezTo>
                    <a:pt x="267" y="29"/>
                    <a:pt x="244" y="37"/>
                    <a:pt x="222" y="46"/>
                  </a:cubicBezTo>
                  <a:cubicBezTo>
                    <a:pt x="178" y="64"/>
                    <a:pt x="134" y="80"/>
                    <a:pt x="91" y="96"/>
                  </a:cubicBezTo>
                  <a:cubicBezTo>
                    <a:pt x="62" y="106"/>
                    <a:pt x="37" y="122"/>
                    <a:pt x="21" y="149"/>
                  </a:cubicBezTo>
                  <a:cubicBezTo>
                    <a:pt x="7" y="174"/>
                    <a:pt x="0" y="210"/>
                    <a:pt x="10" y="237"/>
                  </a:cubicBezTo>
                  <a:cubicBezTo>
                    <a:pt x="19" y="265"/>
                    <a:pt x="36" y="293"/>
                    <a:pt x="63" y="306"/>
                  </a:cubicBezTo>
                  <a:cubicBezTo>
                    <a:pt x="81" y="316"/>
                    <a:pt x="103" y="323"/>
                    <a:pt x="124" y="323"/>
                  </a:cubicBezTo>
                  <a:cubicBezTo>
                    <a:pt x="134" y="323"/>
                    <a:pt x="143" y="322"/>
                    <a:pt x="152" y="319"/>
                  </a:cubicBezTo>
                  <a:cubicBezTo>
                    <a:pt x="196" y="301"/>
                    <a:pt x="241" y="284"/>
                    <a:pt x="285" y="268"/>
                  </a:cubicBezTo>
                  <a:cubicBezTo>
                    <a:pt x="306" y="259"/>
                    <a:pt x="329" y="251"/>
                    <a:pt x="349" y="243"/>
                  </a:cubicBezTo>
                  <a:cubicBezTo>
                    <a:pt x="360" y="238"/>
                    <a:pt x="371" y="235"/>
                    <a:pt x="382" y="231"/>
                  </a:cubicBezTo>
                  <a:cubicBezTo>
                    <a:pt x="404" y="222"/>
                    <a:pt x="420" y="215"/>
                    <a:pt x="439" y="201"/>
                  </a:cubicBezTo>
                  <a:cubicBezTo>
                    <a:pt x="457" y="188"/>
                    <a:pt x="473" y="171"/>
                    <a:pt x="482" y="149"/>
                  </a:cubicBezTo>
                  <a:cubicBezTo>
                    <a:pt x="492" y="128"/>
                    <a:pt x="496" y="101"/>
                    <a:pt x="488" y="79"/>
                  </a:cubicBezTo>
                  <a:cubicBezTo>
                    <a:pt x="485" y="71"/>
                    <a:pt x="479" y="60"/>
                    <a:pt x="477" y="53"/>
                  </a:cubicBezTo>
                  <a:cubicBezTo>
                    <a:pt x="472" y="45"/>
                    <a:pt x="466" y="39"/>
                    <a:pt x="460" y="30"/>
                  </a:cubicBezTo>
                  <a:cubicBezTo>
                    <a:pt x="450" y="20"/>
                    <a:pt x="440" y="12"/>
                    <a:pt x="425" y="8"/>
                  </a:cubicBezTo>
                  <a:cubicBezTo>
                    <a:pt x="411" y="2"/>
                    <a:pt x="398" y="0"/>
                    <a:pt x="3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35"/>
            <p:cNvSpPr/>
            <p:nvPr/>
          </p:nvSpPr>
          <p:spPr>
            <a:xfrm>
              <a:off x="3146502" y="678387"/>
              <a:ext cx="17148" cy="17585"/>
            </a:xfrm>
            <a:custGeom>
              <a:rect b="b" l="l" r="r" t="t"/>
              <a:pathLst>
                <a:path extrusionOk="0" h="443" w="432">
                  <a:moveTo>
                    <a:pt x="325" y="0"/>
                  </a:moveTo>
                  <a:cubicBezTo>
                    <a:pt x="298" y="0"/>
                    <a:pt x="280" y="10"/>
                    <a:pt x="257" y="20"/>
                  </a:cubicBezTo>
                  <a:cubicBezTo>
                    <a:pt x="236" y="29"/>
                    <a:pt x="216" y="44"/>
                    <a:pt x="200" y="59"/>
                  </a:cubicBezTo>
                  <a:cubicBezTo>
                    <a:pt x="178" y="78"/>
                    <a:pt x="157" y="96"/>
                    <a:pt x="137" y="119"/>
                  </a:cubicBezTo>
                  <a:cubicBezTo>
                    <a:pt x="92" y="168"/>
                    <a:pt x="53" y="222"/>
                    <a:pt x="18" y="280"/>
                  </a:cubicBezTo>
                  <a:cubicBezTo>
                    <a:pt x="4" y="303"/>
                    <a:pt x="1" y="337"/>
                    <a:pt x="8" y="363"/>
                  </a:cubicBezTo>
                  <a:cubicBezTo>
                    <a:pt x="14" y="387"/>
                    <a:pt x="34" y="415"/>
                    <a:pt x="58" y="427"/>
                  </a:cubicBezTo>
                  <a:cubicBezTo>
                    <a:pt x="74" y="437"/>
                    <a:pt x="93" y="442"/>
                    <a:pt x="113" y="442"/>
                  </a:cubicBezTo>
                  <a:cubicBezTo>
                    <a:pt x="122" y="442"/>
                    <a:pt x="131" y="441"/>
                    <a:pt x="140" y="438"/>
                  </a:cubicBezTo>
                  <a:cubicBezTo>
                    <a:pt x="169" y="428"/>
                    <a:pt x="189" y="412"/>
                    <a:pt x="206" y="389"/>
                  </a:cubicBezTo>
                  <a:cubicBezTo>
                    <a:pt x="210" y="384"/>
                    <a:pt x="212" y="380"/>
                    <a:pt x="216" y="374"/>
                  </a:cubicBezTo>
                  <a:cubicBezTo>
                    <a:pt x="246" y="337"/>
                    <a:pt x="279" y="301"/>
                    <a:pt x="314" y="267"/>
                  </a:cubicBezTo>
                  <a:cubicBezTo>
                    <a:pt x="332" y="250"/>
                    <a:pt x="351" y="235"/>
                    <a:pt x="368" y="217"/>
                  </a:cubicBezTo>
                  <a:cubicBezTo>
                    <a:pt x="378" y="208"/>
                    <a:pt x="386" y="199"/>
                    <a:pt x="393" y="189"/>
                  </a:cubicBezTo>
                  <a:cubicBezTo>
                    <a:pt x="408" y="171"/>
                    <a:pt x="421" y="155"/>
                    <a:pt x="427" y="132"/>
                  </a:cubicBezTo>
                  <a:cubicBezTo>
                    <a:pt x="430" y="120"/>
                    <a:pt x="431" y="108"/>
                    <a:pt x="432" y="94"/>
                  </a:cubicBezTo>
                  <a:cubicBezTo>
                    <a:pt x="430" y="89"/>
                    <a:pt x="430" y="80"/>
                    <a:pt x="429" y="72"/>
                  </a:cubicBezTo>
                  <a:cubicBezTo>
                    <a:pt x="426" y="61"/>
                    <a:pt x="419" y="48"/>
                    <a:pt x="412" y="41"/>
                  </a:cubicBezTo>
                  <a:cubicBezTo>
                    <a:pt x="400" y="25"/>
                    <a:pt x="383" y="11"/>
                    <a:pt x="363" y="7"/>
                  </a:cubicBezTo>
                  <a:cubicBezTo>
                    <a:pt x="351" y="5"/>
                    <a:pt x="337" y="1"/>
                    <a:pt x="3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35"/>
            <p:cNvSpPr/>
            <p:nvPr/>
          </p:nvSpPr>
          <p:spPr>
            <a:xfrm>
              <a:off x="3169128" y="695535"/>
              <a:ext cx="17505" cy="12583"/>
            </a:xfrm>
            <a:custGeom>
              <a:rect b="b" l="l" r="r" t="t"/>
              <a:pathLst>
                <a:path extrusionOk="0" h="317" w="441">
                  <a:moveTo>
                    <a:pt x="119" y="1"/>
                  </a:moveTo>
                  <a:cubicBezTo>
                    <a:pt x="98" y="1"/>
                    <a:pt x="74" y="7"/>
                    <a:pt x="59" y="17"/>
                  </a:cubicBezTo>
                  <a:cubicBezTo>
                    <a:pt x="38" y="31"/>
                    <a:pt x="22" y="49"/>
                    <a:pt x="14" y="70"/>
                  </a:cubicBezTo>
                  <a:cubicBezTo>
                    <a:pt x="4" y="93"/>
                    <a:pt x="0" y="120"/>
                    <a:pt x="9" y="143"/>
                  </a:cubicBezTo>
                  <a:cubicBezTo>
                    <a:pt x="17" y="169"/>
                    <a:pt x="35" y="199"/>
                    <a:pt x="61" y="211"/>
                  </a:cubicBezTo>
                  <a:cubicBezTo>
                    <a:pt x="102" y="231"/>
                    <a:pt x="144" y="252"/>
                    <a:pt x="187" y="271"/>
                  </a:cubicBezTo>
                  <a:cubicBezTo>
                    <a:pt x="214" y="285"/>
                    <a:pt x="243" y="298"/>
                    <a:pt x="271" y="307"/>
                  </a:cubicBezTo>
                  <a:cubicBezTo>
                    <a:pt x="290" y="312"/>
                    <a:pt x="308" y="317"/>
                    <a:pt x="326" y="317"/>
                  </a:cubicBezTo>
                  <a:cubicBezTo>
                    <a:pt x="335" y="317"/>
                    <a:pt x="344" y="316"/>
                    <a:pt x="353" y="313"/>
                  </a:cubicBezTo>
                  <a:cubicBezTo>
                    <a:pt x="386" y="304"/>
                    <a:pt x="415" y="282"/>
                    <a:pt x="427" y="251"/>
                  </a:cubicBezTo>
                  <a:cubicBezTo>
                    <a:pt x="441" y="218"/>
                    <a:pt x="438" y="179"/>
                    <a:pt x="420" y="151"/>
                  </a:cubicBezTo>
                  <a:cubicBezTo>
                    <a:pt x="405" y="127"/>
                    <a:pt x="384" y="113"/>
                    <a:pt x="360" y="99"/>
                  </a:cubicBezTo>
                  <a:cubicBezTo>
                    <a:pt x="334" y="81"/>
                    <a:pt x="303" y="72"/>
                    <a:pt x="275" y="59"/>
                  </a:cubicBezTo>
                  <a:cubicBezTo>
                    <a:pt x="233" y="41"/>
                    <a:pt x="189" y="23"/>
                    <a:pt x="146" y="6"/>
                  </a:cubicBezTo>
                  <a:cubicBezTo>
                    <a:pt x="139" y="2"/>
                    <a:pt x="129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35"/>
            <p:cNvSpPr/>
            <p:nvPr/>
          </p:nvSpPr>
          <p:spPr>
            <a:xfrm>
              <a:off x="3177821" y="671957"/>
              <a:ext cx="20403" cy="11948"/>
            </a:xfrm>
            <a:custGeom>
              <a:rect b="b" l="l" r="r" t="t"/>
              <a:pathLst>
                <a:path extrusionOk="0" h="301" w="514">
                  <a:moveTo>
                    <a:pt x="369" y="0"/>
                  </a:moveTo>
                  <a:cubicBezTo>
                    <a:pt x="353" y="0"/>
                    <a:pt x="337" y="2"/>
                    <a:pt x="320" y="5"/>
                  </a:cubicBezTo>
                  <a:cubicBezTo>
                    <a:pt x="294" y="9"/>
                    <a:pt x="270" y="20"/>
                    <a:pt x="245" y="27"/>
                  </a:cubicBezTo>
                  <a:cubicBezTo>
                    <a:pt x="193" y="44"/>
                    <a:pt x="142" y="59"/>
                    <a:pt x="90" y="77"/>
                  </a:cubicBezTo>
                  <a:cubicBezTo>
                    <a:pt x="61" y="85"/>
                    <a:pt x="36" y="104"/>
                    <a:pt x="21" y="129"/>
                  </a:cubicBezTo>
                  <a:cubicBezTo>
                    <a:pt x="6" y="153"/>
                    <a:pt x="0" y="190"/>
                    <a:pt x="9" y="218"/>
                  </a:cubicBezTo>
                  <a:cubicBezTo>
                    <a:pt x="25" y="267"/>
                    <a:pt x="70" y="301"/>
                    <a:pt x="120" y="301"/>
                  </a:cubicBezTo>
                  <a:cubicBezTo>
                    <a:pt x="130" y="301"/>
                    <a:pt x="140" y="299"/>
                    <a:pt x="150" y="297"/>
                  </a:cubicBezTo>
                  <a:lnTo>
                    <a:pt x="306" y="254"/>
                  </a:lnTo>
                  <a:cubicBezTo>
                    <a:pt x="330" y="247"/>
                    <a:pt x="356" y="242"/>
                    <a:pt x="381" y="231"/>
                  </a:cubicBezTo>
                  <a:cubicBezTo>
                    <a:pt x="400" y="224"/>
                    <a:pt x="417" y="219"/>
                    <a:pt x="432" y="205"/>
                  </a:cubicBezTo>
                  <a:cubicBezTo>
                    <a:pt x="441" y="199"/>
                    <a:pt x="449" y="193"/>
                    <a:pt x="457" y="186"/>
                  </a:cubicBezTo>
                  <a:cubicBezTo>
                    <a:pt x="471" y="174"/>
                    <a:pt x="481" y="158"/>
                    <a:pt x="489" y="143"/>
                  </a:cubicBezTo>
                  <a:cubicBezTo>
                    <a:pt x="513" y="101"/>
                    <a:pt x="504" y="49"/>
                    <a:pt x="459" y="25"/>
                  </a:cubicBezTo>
                  <a:cubicBezTo>
                    <a:pt x="436" y="10"/>
                    <a:pt x="412" y="4"/>
                    <a:pt x="386" y="1"/>
                  </a:cubicBezTo>
                  <a:cubicBezTo>
                    <a:pt x="381" y="0"/>
                    <a:pt x="375" y="0"/>
                    <a:pt x="3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35"/>
            <p:cNvSpPr/>
            <p:nvPr/>
          </p:nvSpPr>
          <p:spPr>
            <a:xfrm>
              <a:off x="3198383" y="694821"/>
              <a:ext cx="19093" cy="12186"/>
            </a:xfrm>
            <a:custGeom>
              <a:rect b="b" l="l" r="r" t="t"/>
              <a:pathLst>
                <a:path extrusionOk="0" h="307" w="481">
                  <a:moveTo>
                    <a:pt x="132" y="0"/>
                  </a:moveTo>
                  <a:cubicBezTo>
                    <a:pt x="121" y="0"/>
                    <a:pt x="111" y="1"/>
                    <a:pt x="101" y="4"/>
                  </a:cubicBezTo>
                  <a:cubicBezTo>
                    <a:pt x="70" y="12"/>
                    <a:pt x="38" y="35"/>
                    <a:pt x="24" y="64"/>
                  </a:cubicBezTo>
                  <a:cubicBezTo>
                    <a:pt x="8" y="95"/>
                    <a:pt x="1" y="131"/>
                    <a:pt x="11" y="163"/>
                  </a:cubicBezTo>
                  <a:cubicBezTo>
                    <a:pt x="21" y="195"/>
                    <a:pt x="40" y="225"/>
                    <a:pt x="70" y="240"/>
                  </a:cubicBezTo>
                  <a:cubicBezTo>
                    <a:pt x="108" y="261"/>
                    <a:pt x="150" y="278"/>
                    <a:pt x="191" y="289"/>
                  </a:cubicBezTo>
                  <a:cubicBezTo>
                    <a:pt x="209" y="295"/>
                    <a:pt x="226" y="298"/>
                    <a:pt x="243" y="300"/>
                  </a:cubicBezTo>
                  <a:cubicBezTo>
                    <a:pt x="262" y="303"/>
                    <a:pt x="280" y="305"/>
                    <a:pt x="297" y="306"/>
                  </a:cubicBezTo>
                  <a:cubicBezTo>
                    <a:pt x="302" y="307"/>
                    <a:pt x="306" y="307"/>
                    <a:pt x="310" y="307"/>
                  </a:cubicBezTo>
                  <a:cubicBezTo>
                    <a:pt x="319" y="307"/>
                    <a:pt x="328" y="306"/>
                    <a:pt x="339" y="305"/>
                  </a:cubicBezTo>
                  <a:cubicBezTo>
                    <a:pt x="362" y="303"/>
                    <a:pt x="382" y="299"/>
                    <a:pt x="403" y="287"/>
                  </a:cubicBezTo>
                  <a:cubicBezTo>
                    <a:pt x="417" y="279"/>
                    <a:pt x="430" y="269"/>
                    <a:pt x="440" y="257"/>
                  </a:cubicBezTo>
                  <a:cubicBezTo>
                    <a:pt x="470" y="220"/>
                    <a:pt x="481" y="173"/>
                    <a:pt x="456" y="127"/>
                  </a:cubicBezTo>
                  <a:cubicBezTo>
                    <a:pt x="438" y="93"/>
                    <a:pt x="398" y="67"/>
                    <a:pt x="362" y="59"/>
                  </a:cubicBezTo>
                  <a:cubicBezTo>
                    <a:pt x="342" y="55"/>
                    <a:pt x="323" y="53"/>
                    <a:pt x="304" y="51"/>
                  </a:cubicBezTo>
                  <a:cubicBezTo>
                    <a:pt x="277" y="47"/>
                    <a:pt x="249" y="39"/>
                    <a:pt x="222" y="29"/>
                  </a:cubicBezTo>
                  <a:lnTo>
                    <a:pt x="200" y="18"/>
                  </a:lnTo>
                  <a:cubicBezTo>
                    <a:pt x="179" y="6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35"/>
            <p:cNvSpPr/>
            <p:nvPr/>
          </p:nvSpPr>
          <p:spPr>
            <a:xfrm>
              <a:off x="3000821" y="783301"/>
              <a:ext cx="1231" cy="159"/>
            </a:xfrm>
            <a:custGeom>
              <a:rect b="b" l="l" r="r" t="t"/>
              <a:pathLst>
                <a:path extrusionOk="0" h="4" w="31">
                  <a:moveTo>
                    <a:pt x="27" y="1"/>
                  </a:moveTo>
                  <a:cubicBezTo>
                    <a:pt x="17" y="2"/>
                    <a:pt x="9" y="3"/>
                    <a:pt x="1" y="4"/>
                  </a:cubicBezTo>
                  <a:cubicBezTo>
                    <a:pt x="10" y="3"/>
                    <a:pt x="20" y="2"/>
                    <a:pt x="31" y="1"/>
                  </a:cubicBezTo>
                  <a:close/>
                </a:path>
              </a:pathLst>
            </a:custGeom>
            <a:solidFill>
              <a:srgbClr val="E5A9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35"/>
            <p:cNvSpPr/>
            <p:nvPr/>
          </p:nvSpPr>
          <p:spPr>
            <a:xfrm>
              <a:off x="2983038" y="774290"/>
              <a:ext cx="22825" cy="11710"/>
            </a:xfrm>
            <a:custGeom>
              <a:rect b="b" l="l" r="r" t="t"/>
              <a:pathLst>
                <a:path extrusionOk="0" h="295" w="575">
                  <a:moveTo>
                    <a:pt x="418" y="0"/>
                  </a:moveTo>
                  <a:cubicBezTo>
                    <a:pt x="364" y="0"/>
                    <a:pt x="310" y="12"/>
                    <a:pt x="258" y="27"/>
                  </a:cubicBezTo>
                  <a:cubicBezTo>
                    <a:pt x="192" y="44"/>
                    <a:pt x="127" y="72"/>
                    <a:pt x="67" y="106"/>
                  </a:cubicBezTo>
                  <a:cubicBezTo>
                    <a:pt x="21" y="132"/>
                    <a:pt x="1" y="200"/>
                    <a:pt x="31" y="245"/>
                  </a:cubicBezTo>
                  <a:cubicBezTo>
                    <a:pt x="44" y="267"/>
                    <a:pt x="65" y="286"/>
                    <a:pt x="91" y="292"/>
                  </a:cubicBezTo>
                  <a:cubicBezTo>
                    <a:pt x="100" y="294"/>
                    <a:pt x="107" y="295"/>
                    <a:pt x="115" y="295"/>
                  </a:cubicBezTo>
                  <a:cubicBezTo>
                    <a:pt x="132" y="295"/>
                    <a:pt x="148" y="291"/>
                    <a:pt x="165" y="283"/>
                  </a:cubicBezTo>
                  <a:lnTo>
                    <a:pt x="165" y="283"/>
                  </a:lnTo>
                  <a:cubicBezTo>
                    <a:pt x="164" y="284"/>
                    <a:pt x="164" y="284"/>
                    <a:pt x="163" y="284"/>
                  </a:cubicBezTo>
                  <a:cubicBezTo>
                    <a:pt x="164" y="283"/>
                    <a:pt x="165" y="283"/>
                    <a:pt x="166" y="283"/>
                  </a:cubicBezTo>
                  <a:lnTo>
                    <a:pt x="166" y="283"/>
                  </a:lnTo>
                  <a:cubicBezTo>
                    <a:pt x="166" y="283"/>
                    <a:pt x="165" y="283"/>
                    <a:pt x="165" y="283"/>
                  </a:cubicBezTo>
                  <a:lnTo>
                    <a:pt x="165" y="283"/>
                  </a:lnTo>
                  <a:cubicBezTo>
                    <a:pt x="167" y="283"/>
                    <a:pt x="168" y="283"/>
                    <a:pt x="168" y="282"/>
                  </a:cubicBezTo>
                  <a:lnTo>
                    <a:pt x="168" y="282"/>
                  </a:lnTo>
                  <a:cubicBezTo>
                    <a:pt x="168" y="282"/>
                    <a:pt x="167" y="282"/>
                    <a:pt x="166" y="283"/>
                  </a:cubicBezTo>
                  <a:lnTo>
                    <a:pt x="166" y="283"/>
                  </a:lnTo>
                  <a:cubicBezTo>
                    <a:pt x="167" y="282"/>
                    <a:pt x="168" y="282"/>
                    <a:pt x="168" y="282"/>
                  </a:cubicBezTo>
                  <a:lnTo>
                    <a:pt x="169" y="282"/>
                  </a:lnTo>
                  <a:cubicBezTo>
                    <a:pt x="172" y="282"/>
                    <a:pt x="169" y="282"/>
                    <a:pt x="172" y="281"/>
                  </a:cubicBezTo>
                  <a:cubicBezTo>
                    <a:pt x="173" y="281"/>
                    <a:pt x="174" y="279"/>
                    <a:pt x="175" y="279"/>
                  </a:cubicBezTo>
                  <a:cubicBezTo>
                    <a:pt x="182" y="277"/>
                    <a:pt x="187" y="273"/>
                    <a:pt x="193" y="272"/>
                  </a:cubicBezTo>
                  <a:lnTo>
                    <a:pt x="240" y="257"/>
                  </a:lnTo>
                  <a:cubicBezTo>
                    <a:pt x="266" y="250"/>
                    <a:pt x="294" y="244"/>
                    <a:pt x="323" y="240"/>
                  </a:cubicBezTo>
                  <a:cubicBezTo>
                    <a:pt x="373" y="235"/>
                    <a:pt x="423" y="232"/>
                    <a:pt x="474" y="226"/>
                  </a:cubicBezTo>
                  <a:cubicBezTo>
                    <a:pt x="479" y="225"/>
                    <a:pt x="485" y="225"/>
                    <a:pt x="490" y="223"/>
                  </a:cubicBezTo>
                  <a:cubicBezTo>
                    <a:pt x="536" y="214"/>
                    <a:pt x="575" y="161"/>
                    <a:pt x="572" y="115"/>
                  </a:cubicBezTo>
                  <a:cubicBezTo>
                    <a:pt x="570" y="69"/>
                    <a:pt x="539" y="20"/>
                    <a:pt x="490" y="8"/>
                  </a:cubicBezTo>
                  <a:cubicBezTo>
                    <a:pt x="466" y="3"/>
                    <a:pt x="442" y="0"/>
                    <a:pt x="4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35"/>
            <p:cNvSpPr/>
            <p:nvPr/>
          </p:nvSpPr>
          <p:spPr>
            <a:xfrm>
              <a:off x="2958109" y="790525"/>
              <a:ext cx="14092" cy="23658"/>
            </a:xfrm>
            <a:custGeom>
              <a:rect b="b" l="l" r="r" t="t"/>
              <a:pathLst>
                <a:path extrusionOk="0" h="596" w="355">
                  <a:moveTo>
                    <a:pt x="230" y="0"/>
                  </a:moveTo>
                  <a:cubicBezTo>
                    <a:pt x="188" y="0"/>
                    <a:pt x="147" y="18"/>
                    <a:pt x="129" y="58"/>
                  </a:cubicBezTo>
                  <a:cubicBezTo>
                    <a:pt x="94" y="132"/>
                    <a:pt x="65" y="209"/>
                    <a:pt x="40" y="287"/>
                  </a:cubicBezTo>
                  <a:cubicBezTo>
                    <a:pt x="30" y="322"/>
                    <a:pt x="18" y="357"/>
                    <a:pt x="10" y="394"/>
                  </a:cubicBezTo>
                  <a:cubicBezTo>
                    <a:pt x="5" y="419"/>
                    <a:pt x="1" y="444"/>
                    <a:pt x="1" y="467"/>
                  </a:cubicBezTo>
                  <a:cubicBezTo>
                    <a:pt x="3" y="508"/>
                    <a:pt x="13" y="538"/>
                    <a:pt x="40" y="570"/>
                  </a:cubicBezTo>
                  <a:cubicBezTo>
                    <a:pt x="56" y="588"/>
                    <a:pt x="79" y="596"/>
                    <a:pt x="102" y="596"/>
                  </a:cubicBezTo>
                  <a:cubicBezTo>
                    <a:pt x="119" y="596"/>
                    <a:pt x="136" y="591"/>
                    <a:pt x="151" y="584"/>
                  </a:cubicBezTo>
                  <a:cubicBezTo>
                    <a:pt x="201" y="559"/>
                    <a:pt x="222" y="506"/>
                    <a:pt x="235" y="456"/>
                  </a:cubicBezTo>
                  <a:cubicBezTo>
                    <a:pt x="245" y="423"/>
                    <a:pt x="254" y="387"/>
                    <a:pt x="265" y="353"/>
                  </a:cubicBezTo>
                  <a:cubicBezTo>
                    <a:pt x="276" y="321"/>
                    <a:pt x="287" y="288"/>
                    <a:pt x="300" y="256"/>
                  </a:cubicBezTo>
                  <a:cubicBezTo>
                    <a:pt x="302" y="248"/>
                    <a:pt x="306" y="240"/>
                    <a:pt x="308" y="231"/>
                  </a:cubicBezTo>
                  <a:cubicBezTo>
                    <a:pt x="308" y="230"/>
                    <a:pt x="311" y="226"/>
                    <a:pt x="312" y="222"/>
                  </a:cubicBezTo>
                  <a:cubicBezTo>
                    <a:pt x="315" y="216"/>
                    <a:pt x="318" y="207"/>
                    <a:pt x="320" y="205"/>
                  </a:cubicBezTo>
                  <a:lnTo>
                    <a:pt x="332" y="178"/>
                  </a:lnTo>
                  <a:cubicBezTo>
                    <a:pt x="349" y="148"/>
                    <a:pt x="355" y="118"/>
                    <a:pt x="347" y="85"/>
                  </a:cubicBezTo>
                  <a:cubicBezTo>
                    <a:pt x="338" y="57"/>
                    <a:pt x="317" y="28"/>
                    <a:pt x="291" y="14"/>
                  </a:cubicBezTo>
                  <a:cubicBezTo>
                    <a:pt x="273" y="5"/>
                    <a:pt x="252" y="0"/>
                    <a:pt x="2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35"/>
            <p:cNvSpPr/>
            <p:nvPr/>
          </p:nvSpPr>
          <p:spPr>
            <a:xfrm>
              <a:off x="2988635" y="796043"/>
              <a:ext cx="18458" cy="10599"/>
            </a:xfrm>
            <a:custGeom>
              <a:rect b="b" l="l" r="r" t="t"/>
              <a:pathLst>
                <a:path extrusionOk="0" h="267" w="465">
                  <a:moveTo>
                    <a:pt x="136" y="0"/>
                  </a:moveTo>
                  <a:cubicBezTo>
                    <a:pt x="131" y="0"/>
                    <a:pt x="127" y="0"/>
                    <a:pt x="122" y="0"/>
                  </a:cubicBezTo>
                  <a:cubicBezTo>
                    <a:pt x="91" y="2"/>
                    <a:pt x="59" y="14"/>
                    <a:pt x="37" y="36"/>
                  </a:cubicBezTo>
                  <a:cubicBezTo>
                    <a:pt x="16" y="57"/>
                    <a:pt x="0" y="92"/>
                    <a:pt x="1" y="122"/>
                  </a:cubicBezTo>
                  <a:cubicBezTo>
                    <a:pt x="2" y="153"/>
                    <a:pt x="13" y="186"/>
                    <a:pt x="37" y="208"/>
                  </a:cubicBezTo>
                  <a:cubicBezTo>
                    <a:pt x="60" y="230"/>
                    <a:pt x="90" y="243"/>
                    <a:pt x="122" y="243"/>
                  </a:cubicBezTo>
                  <a:cubicBezTo>
                    <a:pt x="152" y="243"/>
                    <a:pt x="184" y="245"/>
                    <a:pt x="214" y="249"/>
                  </a:cubicBezTo>
                  <a:cubicBezTo>
                    <a:pt x="232" y="252"/>
                    <a:pt x="251" y="256"/>
                    <a:pt x="270" y="260"/>
                  </a:cubicBezTo>
                  <a:cubicBezTo>
                    <a:pt x="289" y="263"/>
                    <a:pt x="307" y="267"/>
                    <a:pt x="326" y="267"/>
                  </a:cubicBezTo>
                  <a:cubicBezTo>
                    <a:pt x="333" y="267"/>
                    <a:pt x="341" y="266"/>
                    <a:pt x="348" y="265"/>
                  </a:cubicBezTo>
                  <a:cubicBezTo>
                    <a:pt x="371" y="263"/>
                    <a:pt x="395" y="256"/>
                    <a:pt x="413" y="242"/>
                  </a:cubicBezTo>
                  <a:cubicBezTo>
                    <a:pt x="431" y="228"/>
                    <a:pt x="445" y="214"/>
                    <a:pt x="454" y="193"/>
                  </a:cubicBezTo>
                  <a:cubicBezTo>
                    <a:pt x="461" y="175"/>
                    <a:pt x="465" y="150"/>
                    <a:pt x="459" y="130"/>
                  </a:cubicBezTo>
                  <a:cubicBezTo>
                    <a:pt x="449" y="105"/>
                    <a:pt x="439" y="87"/>
                    <a:pt x="419" y="67"/>
                  </a:cubicBezTo>
                  <a:cubicBezTo>
                    <a:pt x="398" y="45"/>
                    <a:pt x="374" y="35"/>
                    <a:pt x="345" y="24"/>
                  </a:cubicBezTo>
                  <a:cubicBezTo>
                    <a:pt x="325" y="18"/>
                    <a:pt x="303" y="15"/>
                    <a:pt x="283" y="13"/>
                  </a:cubicBezTo>
                  <a:cubicBezTo>
                    <a:pt x="234" y="5"/>
                    <a:pt x="185" y="0"/>
                    <a:pt x="1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35"/>
            <p:cNvSpPr/>
            <p:nvPr/>
          </p:nvSpPr>
          <p:spPr>
            <a:xfrm>
              <a:off x="2969819" y="817002"/>
              <a:ext cx="14092" cy="24293"/>
            </a:xfrm>
            <a:custGeom>
              <a:rect b="b" l="l" r="r" t="t"/>
              <a:pathLst>
                <a:path extrusionOk="0" h="612" w="355">
                  <a:moveTo>
                    <a:pt x="134" y="0"/>
                  </a:moveTo>
                  <a:cubicBezTo>
                    <a:pt x="123" y="0"/>
                    <a:pt x="112" y="2"/>
                    <a:pt x="102" y="6"/>
                  </a:cubicBezTo>
                  <a:cubicBezTo>
                    <a:pt x="38" y="26"/>
                    <a:pt x="0" y="89"/>
                    <a:pt x="17" y="155"/>
                  </a:cubicBezTo>
                  <a:cubicBezTo>
                    <a:pt x="35" y="227"/>
                    <a:pt x="54" y="299"/>
                    <a:pt x="72" y="372"/>
                  </a:cubicBezTo>
                  <a:cubicBezTo>
                    <a:pt x="81" y="409"/>
                    <a:pt x="89" y="445"/>
                    <a:pt x="99" y="481"/>
                  </a:cubicBezTo>
                  <a:cubicBezTo>
                    <a:pt x="110" y="513"/>
                    <a:pt x="122" y="544"/>
                    <a:pt x="146" y="570"/>
                  </a:cubicBezTo>
                  <a:cubicBezTo>
                    <a:pt x="168" y="595"/>
                    <a:pt x="201" y="611"/>
                    <a:pt x="235" y="611"/>
                  </a:cubicBezTo>
                  <a:cubicBezTo>
                    <a:pt x="245" y="611"/>
                    <a:pt x="254" y="610"/>
                    <a:pt x="263" y="608"/>
                  </a:cubicBezTo>
                  <a:cubicBezTo>
                    <a:pt x="305" y="596"/>
                    <a:pt x="335" y="559"/>
                    <a:pt x="344" y="518"/>
                  </a:cubicBezTo>
                  <a:cubicBezTo>
                    <a:pt x="355" y="482"/>
                    <a:pt x="349" y="448"/>
                    <a:pt x="341" y="413"/>
                  </a:cubicBezTo>
                  <a:cubicBezTo>
                    <a:pt x="334" y="376"/>
                    <a:pt x="322" y="341"/>
                    <a:pt x="312" y="305"/>
                  </a:cubicBezTo>
                  <a:cubicBezTo>
                    <a:pt x="292" y="233"/>
                    <a:pt x="271" y="162"/>
                    <a:pt x="251" y="90"/>
                  </a:cubicBezTo>
                  <a:cubicBezTo>
                    <a:pt x="238" y="39"/>
                    <a:pt x="187" y="0"/>
                    <a:pt x="1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35"/>
            <p:cNvSpPr/>
            <p:nvPr/>
          </p:nvSpPr>
          <p:spPr>
            <a:xfrm>
              <a:off x="3652969" y="587803"/>
              <a:ext cx="62758" cy="26596"/>
            </a:xfrm>
            <a:custGeom>
              <a:rect b="b" l="l" r="r" t="t"/>
              <a:pathLst>
                <a:path extrusionOk="0" h="670" w="1581">
                  <a:moveTo>
                    <a:pt x="318" y="0"/>
                  </a:moveTo>
                  <a:cubicBezTo>
                    <a:pt x="250" y="0"/>
                    <a:pt x="182" y="5"/>
                    <a:pt x="115" y="14"/>
                  </a:cubicBezTo>
                  <a:cubicBezTo>
                    <a:pt x="0" y="32"/>
                    <a:pt x="34" y="206"/>
                    <a:pt x="141" y="210"/>
                  </a:cubicBezTo>
                  <a:cubicBezTo>
                    <a:pt x="386" y="216"/>
                    <a:pt x="624" y="243"/>
                    <a:pt x="854" y="327"/>
                  </a:cubicBezTo>
                  <a:cubicBezTo>
                    <a:pt x="965" y="367"/>
                    <a:pt x="1072" y="419"/>
                    <a:pt x="1173" y="482"/>
                  </a:cubicBezTo>
                  <a:cubicBezTo>
                    <a:pt x="1223" y="512"/>
                    <a:pt x="1272" y="545"/>
                    <a:pt x="1318" y="581"/>
                  </a:cubicBezTo>
                  <a:cubicBezTo>
                    <a:pt x="1366" y="618"/>
                    <a:pt x="1413" y="669"/>
                    <a:pt x="1476" y="669"/>
                  </a:cubicBezTo>
                  <a:cubicBezTo>
                    <a:pt x="1481" y="669"/>
                    <a:pt x="1486" y="669"/>
                    <a:pt x="1492" y="668"/>
                  </a:cubicBezTo>
                  <a:cubicBezTo>
                    <a:pt x="1539" y="662"/>
                    <a:pt x="1578" y="633"/>
                    <a:pt x="1578" y="582"/>
                  </a:cubicBezTo>
                  <a:cubicBezTo>
                    <a:pt x="1580" y="503"/>
                    <a:pt x="1526" y="460"/>
                    <a:pt x="1471" y="417"/>
                  </a:cubicBezTo>
                  <a:cubicBezTo>
                    <a:pt x="1416" y="372"/>
                    <a:pt x="1356" y="331"/>
                    <a:pt x="1296" y="293"/>
                  </a:cubicBezTo>
                  <a:cubicBezTo>
                    <a:pt x="1178" y="220"/>
                    <a:pt x="1053" y="161"/>
                    <a:pt x="924" y="113"/>
                  </a:cubicBezTo>
                  <a:cubicBezTo>
                    <a:pt x="731" y="42"/>
                    <a:pt x="524" y="0"/>
                    <a:pt x="3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35"/>
            <p:cNvSpPr/>
            <p:nvPr/>
          </p:nvSpPr>
          <p:spPr>
            <a:xfrm>
              <a:off x="3736249" y="669495"/>
              <a:ext cx="12425" cy="37234"/>
            </a:xfrm>
            <a:custGeom>
              <a:rect b="b" l="l" r="r" t="t"/>
              <a:pathLst>
                <a:path extrusionOk="0" h="938" w="313">
                  <a:moveTo>
                    <a:pt x="200" y="1"/>
                  </a:moveTo>
                  <a:cubicBezTo>
                    <a:pt x="143" y="1"/>
                    <a:pt x="95" y="48"/>
                    <a:pt x="95" y="106"/>
                  </a:cubicBezTo>
                  <a:cubicBezTo>
                    <a:pt x="93" y="245"/>
                    <a:pt x="83" y="385"/>
                    <a:pt x="60" y="516"/>
                  </a:cubicBezTo>
                  <a:cubicBezTo>
                    <a:pt x="49" y="582"/>
                    <a:pt x="37" y="647"/>
                    <a:pt x="22" y="712"/>
                  </a:cubicBezTo>
                  <a:cubicBezTo>
                    <a:pt x="9" y="759"/>
                    <a:pt x="1" y="808"/>
                    <a:pt x="17" y="856"/>
                  </a:cubicBezTo>
                  <a:cubicBezTo>
                    <a:pt x="32" y="899"/>
                    <a:pt x="60" y="937"/>
                    <a:pt x="111" y="938"/>
                  </a:cubicBezTo>
                  <a:cubicBezTo>
                    <a:pt x="113" y="938"/>
                    <a:pt x="114" y="938"/>
                    <a:pt x="115" y="938"/>
                  </a:cubicBezTo>
                  <a:cubicBezTo>
                    <a:pt x="211" y="938"/>
                    <a:pt x="247" y="823"/>
                    <a:pt x="261" y="748"/>
                  </a:cubicBezTo>
                  <a:cubicBezTo>
                    <a:pt x="276" y="676"/>
                    <a:pt x="285" y="605"/>
                    <a:pt x="294" y="533"/>
                  </a:cubicBezTo>
                  <a:cubicBezTo>
                    <a:pt x="308" y="392"/>
                    <a:pt x="312" y="249"/>
                    <a:pt x="305" y="106"/>
                  </a:cubicBezTo>
                  <a:cubicBezTo>
                    <a:pt x="303" y="48"/>
                    <a:pt x="258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35"/>
            <p:cNvSpPr/>
            <p:nvPr/>
          </p:nvSpPr>
          <p:spPr>
            <a:xfrm>
              <a:off x="3502922" y="690851"/>
              <a:ext cx="60932" cy="18895"/>
            </a:xfrm>
            <a:custGeom>
              <a:rect b="b" l="l" r="r" t="t"/>
              <a:pathLst>
                <a:path extrusionOk="0" h="476" w="1535">
                  <a:moveTo>
                    <a:pt x="461" y="0"/>
                  </a:moveTo>
                  <a:cubicBezTo>
                    <a:pt x="318" y="0"/>
                    <a:pt x="179" y="29"/>
                    <a:pt x="59" y="121"/>
                  </a:cubicBezTo>
                  <a:cubicBezTo>
                    <a:pt x="0" y="167"/>
                    <a:pt x="34" y="244"/>
                    <a:pt x="95" y="244"/>
                  </a:cubicBezTo>
                  <a:cubicBezTo>
                    <a:pt x="105" y="244"/>
                    <a:pt x="116" y="242"/>
                    <a:pt x="127" y="237"/>
                  </a:cubicBezTo>
                  <a:cubicBezTo>
                    <a:pt x="208" y="203"/>
                    <a:pt x="312" y="198"/>
                    <a:pt x="404" y="198"/>
                  </a:cubicBezTo>
                  <a:cubicBezTo>
                    <a:pt x="417" y="198"/>
                    <a:pt x="429" y="198"/>
                    <a:pt x="442" y="198"/>
                  </a:cubicBezTo>
                  <a:cubicBezTo>
                    <a:pt x="547" y="201"/>
                    <a:pt x="652" y="214"/>
                    <a:pt x="755" y="235"/>
                  </a:cubicBezTo>
                  <a:cubicBezTo>
                    <a:pt x="861" y="259"/>
                    <a:pt x="967" y="290"/>
                    <a:pt x="1068" y="329"/>
                  </a:cubicBezTo>
                  <a:cubicBezTo>
                    <a:pt x="1176" y="371"/>
                    <a:pt x="1276" y="444"/>
                    <a:pt x="1386" y="473"/>
                  </a:cubicBezTo>
                  <a:cubicBezTo>
                    <a:pt x="1394" y="475"/>
                    <a:pt x="1403" y="476"/>
                    <a:pt x="1410" y="476"/>
                  </a:cubicBezTo>
                  <a:cubicBezTo>
                    <a:pt x="1488" y="476"/>
                    <a:pt x="1535" y="378"/>
                    <a:pt x="1478" y="318"/>
                  </a:cubicBezTo>
                  <a:cubicBezTo>
                    <a:pt x="1391" y="227"/>
                    <a:pt x="1250" y="179"/>
                    <a:pt x="1135" y="134"/>
                  </a:cubicBezTo>
                  <a:cubicBezTo>
                    <a:pt x="1015" y="87"/>
                    <a:pt x="890" y="53"/>
                    <a:pt x="762" y="31"/>
                  </a:cubicBezTo>
                  <a:cubicBezTo>
                    <a:pt x="663" y="14"/>
                    <a:pt x="561" y="0"/>
                    <a:pt x="4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35"/>
            <p:cNvSpPr/>
            <p:nvPr/>
          </p:nvSpPr>
          <p:spPr>
            <a:xfrm>
              <a:off x="3592196" y="769606"/>
              <a:ext cx="10638" cy="36440"/>
            </a:xfrm>
            <a:custGeom>
              <a:rect b="b" l="l" r="r" t="t"/>
              <a:pathLst>
                <a:path extrusionOk="0" h="918" w="268">
                  <a:moveTo>
                    <a:pt x="162" y="1"/>
                  </a:moveTo>
                  <a:cubicBezTo>
                    <a:pt x="116" y="1"/>
                    <a:pt x="69" y="32"/>
                    <a:pt x="65" y="94"/>
                  </a:cubicBezTo>
                  <a:cubicBezTo>
                    <a:pt x="58" y="224"/>
                    <a:pt x="48" y="353"/>
                    <a:pt x="38" y="483"/>
                  </a:cubicBezTo>
                  <a:cubicBezTo>
                    <a:pt x="33" y="547"/>
                    <a:pt x="27" y="610"/>
                    <a:pt x="20" y="673"/>
                  </a:cubicBezTo>
                  <a:cubicBezTo>
                    <a:pt x="11" y="754"/>
                    <a:pt x="0" y="826"/>
                    <a:pt x="60" y="890"/>
                  </a:cubicBezTo>
                  <a:cubicBezTo>
                    <a:pt x="75" y="908"/>
                    <a:pt x="102" y="917"/>
                    <a:pt x="127" y="917"/>
                  </a:cubicBezTo>
                  <a:cubicBezTo>
                    <a:pt x="143" y="917"/>
                    <a:pt x="159" y="913"/>
                    <a:pt x="171" y="905"/>
                  </a:cubicBezTo>
                  <a:cubicBezTo>
                    <a:pt x="210" y="877"/>
                    <a:pt x="235" y="847"/>
                    <a:pt x="246" y="800"/>
                  </a:cubicBezTo>
                  <a:cubicBezTo>
                    <a:pt x="256" y="762"/>
                    <a:pt x="256" y="718"/>
                    <a:pt x="258" y="680"/>
                  </a:cubicBezTo>
                  <a:cubicBezTo>
                    <a:pt x="262" y="616"/>
                    <a:pt x="263" y="552"/>
                    <a:pt x="266" y="489"/>
                  </a:cubicBezTo>
                  <a:cubicBezTo>
                    <a:pt x="267" y="358"/>
                    <a:pt x="266" y="227"/>
                    <a:pt x="258" y="94"/>
                  </a:cubicBezTo>
                  <a:cubicBezTo>
                    <a:pt x="254" y="32"/>
                    <a:pt x="208" y="1"/>
                    <a:pt x="162" y="1"/>
                  </a:cubicBezTo>
                  <a:close/>
                </a:path>
              </a:pathLst>
            </a:custGeom>
            <a:solidFill>
              <a:srgbClr val="FFDE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35"/>
            <p:cNvSpPr/>
            <p:nvPr/>
          </p:nvSpPr>
          <p:spPr>
            <a:xfrm>
              <a:off x="3546507" y="727053"/>
              <a:ext cx="9963" cy="10122"/>
            </a:xfrm>
            <a:custGeom>
              <a:rect b="b" l="l" r="r" t="t"/>
              <a:pathLst>
                <a:path extrusionOk="0" h="255" w="251">
                  <a:moveTo>
                    <a:pt x="129" y="0"/>
                  </a:moveTo>
                  <a:cubicBezTo>
                    <a:pt x="118" y="2"/>
                    <a:pt x="108" y="3"/>
                    <a:pt x="96" y="4"/>
                  </a:cubicBezTo>
                  <a:cubicBezTo>
                    <a:pt x="76" y="9"/>
                    <a:pt x="58" y="23"/>
                    <a:pt x="42" y="37"/>
                  </a:cubicBezTo>
                  <a:lnTo>
                    <a:pt x="40" y="39"/>
                  </a:lnTo>
                  <a:cubicBezTo>
                    <a:pt x="39" y="40"/>
                    <a:pt x="35" y="45"/>
                    <a:pt x="32" y="50"/>
                  </a:cubicBezTo>
                  <a:cubicBezTo>
                    <a:pt x="24" y="60"/>
                    <a:pt x="16" y="70"/>
                    <a:pt x="12" y="82"/>
                  </a:cubicBezTo>
                  <a:cubicBezTo>
                    <a:pt x="4" y="97"/>
                    <a:pt x="1" y="114"/>
                    <a:pt x="2" y="130"/>
                  </a:cubicBezTo>
                  <a:cubicBezTo>
                    <a:pt x="2" y="153"/>
                    <a:pt x="7" y="174"/>
                    <a:pt x="18" y="193"/>
                  </a:cubicBezTo>
                  <a:lnTo>
                    <a:pt x="38" y="218"/>
                  </a:lnTo>
                  <a:lnTo>
                    <a:pt x="39" y="219"/>
                  </a:lnTo>
                  <a:cubicBezTo>
                    <a:pt x="40" y="221"/>
                    <a:pt x="63" y="238"/>
                    <a:pt x="64" y="239"/>
                  </a:cubicBezTo>
                  <a:cubicBezTo>
                    <a:pt x="69" y="242"/>
                    <a:pt x="75" y="243"/>
                    <a:pt x="79" y="245"/>
                  </a:cubicBezTo>
                  <a:cubicBezTo>
                    <a:pt x="87" y="250"/>
                    <a:pt x="98" y="253"/>
                    <a:pt x="110" y="253"/>
                  </a:cubicBezTo>
                  <a:cubicBezTo>
                    <a:pt x="115" y="254"/>
                    <a:pt x="121" y="255"/>
                    <a:pt x="126" y="255"/>
                  </a:cubicBezTo>
                  <a:cubicBezTo>
                    <a:pt x="132" y="255"/>
                    <a:pt x="137" y="254"/>
                    <a:pt x="142" y="253"/>
                  </a:cubicBezTo>
                  <a:cubicBezTo>
                    <a:pt x="148" y="253"/>
                    <a:pt x="153" y="252"/>
                    <a:pt x="159" y="250"/>
                  </a:cubicBezTo>
                  <a:cubicBezTo>
                    <a:pt x="169" y="247"/>
                    <a:pt x="179" y="243"/>
                    <a:pt x="189" y="238"/>
                  </a:cubicBezTo>
                  <a:cubicBezTo>
                    <a:pt x="204" y="229"/>
                    <a:pt x="215" y="220"/>
                    <a:pt x="223" y="206"/>
                  </a:cubicBezTo>
                  <a:cubicBezTo>
                    <a:pt x="231" y="198"/>
                    <a:pt x="236" y="190"/>
                    <a:pt x="238" y="179"/>
                  </a:cubicBezTo>
                  <a:cubicBezTo>
                    <a:pt x="246" y="165"/>
                    <a:pt x="251" y="149"/>
                    <a:pt x="249" y="132"/>
                  </a:cubicBezTo>
                  <a:lnTo>
                    <a:pt x="249" y="122"/>
                  </a:lnTo>
                  <a:cubicBezTo>
                    <a:pt x="249" y="123"/>
                    <a:pt x="249" y="123"/>
                    <a:pt x="249" y="123"/>
                  </a:cubicBezTo>
                  <a:cubicBezTo>
                    <a:pt x="250" y="123"/>
                    <a:pt x="250" y="123"/>
                    <a:pt x="250" y="122"/>
                  </a:cubicBezTo>
                  <a:lnTo>
                    <a:pt x="250" y="118"/>
                  </a:lnTo>
                  <a:lnTo>
                    <a:pt x="250" y="117"/>
                  </a:lnTo>
                  <a:lnTo>
                    <a:pt x="245" y="89"/>
                  </a:lnTo>
                  <a:cubicBezTo>
                    <a:pt x="241" y="73"/>
                    <a:pt x="235" y="61"/>
                    <a:pt x="225" y="49"/>
                  </a:cubicBezTo>
                  <a:cubicBezTo>
                    <a:pt x="216" y="36"/>
                    <a:pt x="205" y="25"/>
                    <a:pt x="190" y="18"/>
                  </a:cubicBezTo>
                  <a:cubicBezTo>
                    <a:pt x="185" y="15"/>
                    <a:pt x="181" y="14"/>
                    <a:pt x="176" y="11"/>
                  </a:cubicBezTo>
                  <a:cubicBezTo>
                    <a:pt x="170" y="9"/>
                    <a:pt x="167" y="8"/>
                    <a:pt x="162" y="4"/>
                  </a:cubicBezTo>
                  <a:lnTo>
                    <a:pt x="160" y="4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35"/>
            <p:cNvSpPr/>
            <p:nvPr/>
          </p:nvSpPr>
          <p:spPr>
            <a:xfrm>
              <a:off x="3500541" y="757777"/>
              <a:ext cx="10876" cy="11353"/>
            </a:xfrm>
            <a:custGeom>
              <a:rect b="b" l="l" r="r" t="t"/>
              <a:pathLst>
                <a:path extrusionOk="0" h="286" w="274">
                  <a:moveTo>
                    <a:pt x="141" y="0"/>
                  </a:moveTo>
                  <a:cubicBezTo>
                    <a:pt x="122" y="0"/>
                    <a:pt x="103" y="5"/>
                    <a:pt x="86" y="16"/>
                  </a:cubicBezTo>
                  <a:cubicBezTo>
                    <a:pt x="84" y="17"/>
                    <a:pt x="82" y="18"/>
                    <a:pt x="81" y="18"/>
                  </a:cubicBezTo>
                  <a:cubicBezTo>
                    <a:pt x="72" y="23"/>
                    <a:pt x="65" y="30"/>
                    <a:pt x="57" y="36"/>
                  </a:cubicBezTo>
                  <a:lnTo>
                    <a:pt x="56" y="38"/>
                  </a:lnTo>
                  <a:cubicBezTo>
                    <a:pt x="55" y="38"/>
                    <a:pt x="55" y="39"/>
                    <a:pt x="53" y="41"/>
                  </a:cubicBezTo>
                  <a:lnTo>
                    <a:pt x="51" y="43"/>
                  </a:lnTo>
                  <a:lnTo>
                    <a:pt x="50" y="44"/>
                  </a:lnTo>
                  <a:cubicBezTo>
                    <a:pt x="42" y="52"/>
                    <a:pt x="36" y="59"/>
                    <a:pt x="31" y="68"/>
                  </a:cubicBezTo>
                  <a:cubicBezTo>
                    <a:pt x="30" y="69"/>
                    <a:pt x="29" y="72"/>
                    <a:pt x="27" y="73"/>
                  </a:cubicBezTo>
                  <a:cubicBezTo>
                    <a:pt x="21" y="83"/>
                    <a:pt x="18" y="94"/>
                    <a:pt x="13" y="105"/>
                  </a:cubicBezTo>
                  <a:cubicBezTo>
                    <a:pt x="11" y="108"/>
                    <a:pt x="11" y="109"/>
                    <a:pt x="11" y="111"/>
                  </a:cubicBezTo>
                  <a:lnTo>
                    <a:pt x="11" y="115"/>
                  </a:lnTo>
                  <a:cubicBezTo>
                    <a:pt x="6" y="129"/>
                    <a:pt x="1" y="145"/>
                    <a:pt x="1" y="160"/>
                  </a:cubicBezTo>
                  <a:cubicBezTo>
                    <a:pt x="3" y="171"/>
                    <a:pt x="4" y="182"/>
                    <a:pt x="5" y="193"/>
                  </a:cubicBezTo>
                  <a:cubicBezTo>
                    <a:pt x="9" y="208"/>
                    <a:pt x="16" y="223"/>
                    <a:pt x="27" y="234"/>
                  </a:cubicBezTo>
                  <a:cubicBezTo>
                    <a:pt x="32" y="244"/>
                    <a:pt x="40" y="251"/>
                    <a:pt x="50" y="256"/>
                  </a:cubicBezTo>
                  <a:cubicBezTo>
                    <a:pt x="61" y="267"/>
                    <a:pt x="76" y="275"/>
                    <a:pt x="91" y="278"/>
                  </a:cubicBezTo>
                  <a:cubicBezTo>
                    <a:pt x="92" y="278"/>
                    <a:pt x="92" y="278"/>
                    <a:pt x="93" y="280"/>
                  </a:cubicBezTo>
                  <a:cubicBezTo>
                    <a:pt x="98" y="281"/>
                    <a:pt x="105" y="281"/>
                    <a:pt x="110" y="282"/>
                  </a:cubicBezTo>
                  <a:cubicBezTo>
                    <a:pt x="115" y="283"/>
                    <a:pt x="122" y="283"/>
                    <a:pt x="128" y="285"/>
                  </a:cubicBezTo>
                  <a:lnTo>
                    <a:pt x="131" y="285"/>
                  </a:lnTo>
                  <a:cubicBezTo>
                    <a:pt x="143" y="283"/>
                    <a:pt x="154" y="282"/>
                    <a:pt x="165" y="281"/>
                  </a:cubicBezTo>
                  <a:lnTo>
                    <a:pt x="167" y="281"/>
                  </a:lnTo>
                  <a:cubicBezTo>
                    <a:pt x="192" y="275"/>
                    <a:pt x="213" y="261"/>
                    <a:pt x="230" y="245"/>
                  </a:cubicBezTo>
                  <a:lnTo>
                    <a:pt x="232" y="244"/>
                  </a:lnTo>
                  <a:cubicBezTo>
                    <a:pt x="238" y="236"/>
                    <a:pt x="247" y="224"/>
                    <a:pt x="253" y="218"/>
                  </a:cubicBezTo>
                  <a:cubicBezTo>
                    <a:pt x="259" y="208"/>
                    <a:pt x="263" y="199"/>
                    <a:pt x="265" y="186"/>
                  </a:cubicBezTo>
                  <a:cubicBezTo>
                    <a:pt x="268" y="173"/>
                    <a:pt x="270" y="160"/>
                    <a:pt x="270" y="147"/>
                  </a:cubicBezTo>
                  <a:cubicBezTo>
                    <a:pt x="273" y="118"/>
                    <a:pt x="265" y="92"/>
                    <a:pt x="253" y="69"/>
                  </a:cubicBezTo>
                  <a:cubicBezTo>
                    <a:pt x="244" y="55"/>
                    <a:pt x="233" y="42"/>
                    <a:pt x="220" y="32"/>
                  </a:cubicBezTo>
                  <a:cubicBezTo>
                    <a:pt x="218" y="31"/>
                    <a:pt x="216" y="30"/>
                    <a:pt x="213" y="29"/>
                  </a:cubicBezTo>
                  <a:cubicBezTo>
                    <a:pt x="212" y="27"/>
                    <a:pt x="211" y="25"/>
                    <a:pt x="208" y="24"/>
                  </a:cubicBezTo>
                  <a:cubicBezTo>
                    <a:pt x="206" y="21"/>
                    <a:pt x="203" y="21"/>
                    <a:pt x="201" y="20"/>
                  </a:cubicBezTo>
                  <a:cubicBezTo>
                    <a:pt x="201" y="20"/>
                    <a:pt x="200" y="20"/>
                    <a:pt x="200" y="19"/>
                  </a:cubicBezTo>
                  <a:cubicBezTo>
                    <a:pt x="190" y="11"/>
                    <a:pt x="182" y="6"/>
                    <a:pt x="171" y="4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35"/>
            <p:cNvSpPr/>
            <p:nvPr/>
          </p:nvSpPr>
          <p:spPr>
            <a:xfrm>
              <a:off x="3645110" y="655999"/>
              <a:ext cx="10956" cy="10400"/>
            </a:xfrm>
            <a:custGeom>
              <a:rect b="b" l="l" r="r" t="t"/>
              <a:pathLst>
                <a:path extrusionOk="0" h="262" w="276">
                  <a:moveTo>
                    <a:pt x="157" y="1"/>
                  </a:moveTo>
                  <a:cubicBezTo>
                    <a:pt x="150" y="1"/>
                    <a:pt x="143" y="2"/>
                    <a:pt x="133" y="3"/>
                  </a:cubicBezTo>
                  <a:cubicBezTo>
                    <a:pt x="127" y="3"/>
                    <a:pt x="122" y="6"/>
                    <a:pt x="116" y="7"/>
                  </a:cubicBezTo>
                  <a:cubicBezTo>
                    <a:pt x="114" y="7"/>
                    <a:pt x="112" y="8"/>
                    <a:pt x="110" y="8"/>
                  </a:cubicBezTo>
                  <a:lnTo>
                    <a:pt x="111" y="8"/>
                  </a:lnTo>
                  <a:cubicBezTo>
                    <a:pt x="110" y="8"/>
                    <a:pt x="109" y="10"/>
                    <a:pt x="107" y="10"/>
                  </a:cubicBezTo>
                  <a:cubicBezTo>
                    <a:pt x="102" y="11"/>
                    <a:pt x="96" y="11"/>
                    <a:pt x="90" y="12"/>
                  </a:cubicBezTo>
                  <a:cubicBezTo>
                    <a:pt x="81" y="17"/>
                    <a:pt x="70" y="21"/>
                    <a:pt x="62" y="24"/>
                  </a:cubicBezTo>
                  <a:cubicBezTo>
                    <a:pt x="47" y="32"/>
                    <a:pt x="36" y="43"/>
                    <a:pt x="28" y="55"/>
                  </a:cubicBezTo>
                  <a:cubicBezTo>
                    <a:pt x="20" y="63"/>
                    <a:pt x="15" y="73"/>
                    <a:pt x="12" y="83"/>
                  </a:cubicBezTo>
                  <a:cubicBezTo>
                    <a:pt x="5" y="97"/>
                    <a:pt x="1" y="112"/>
                    <a:pt x="2" y="130"/>
                  </a:cubicBezTo>
                  <a:cubicBezTo>
                    <a:pt x="3" y="141"/>
                    <a:pt x="5" y="152"/>
                    <a:pt x="6" y="162"/>
                  </a:cubicBezTo>
                  <a:cubicBezTo>
                    <a:pt x="11" y="183"/>
                    <a:pt x="22" y="201"/>
                    <a:pt x="37" y="216"/>
                  </a:cubicBezTo>
                  <a:cubicBezTo>
                    <a:pt x="37" y="217"/>
                    <a:pt x="38" y="217"/>
                    <a:pt x="38" y="219"/>
                  </a:cubicBezTo>
                  <a:cubicBezTo>
                    <a:pt x="46" y="226"/>
                    <a:pt x="55" y="232"/>
                    <a:pt x="64" y="240"/>
                  </a:cubicBezTo>
                  <a:cubicBezTo>
                    <a:pt x="67" y="241"/>
                    <a:pt x="68" y="243"/>
                    <a:pt x="70" y="245"/>
                  </a:cubicBezTo>
                  <a:cubicBezTo>
                    <a:pt x="81" y="248"/>
                    <a:pt x="91" y="253"/>
                    <a:pt x="102" y="257"/>
                  </a:cubicBezTo>
                  <a:cubicBezTo>
                    <a:pt x="113" y="260"/>
                    <a:pt x="124" y="262"/>
                    <a:pt x="136" y="262"/>
                  </a:cubicBezTo>
                  <a:cubicBezTo>
                    <a:pt x="147" y="262"/>
                    <a:pt x="158" y="260"/>
                    <a:pt x="169" y="257"/>
                  </a:cubicBezTo>
                  <a:cubicBezTo>
                    <a:pt x="177" y="256"/>
                    <a:pt x="184" y="252"/>
                    <a:pt x="189" y="250"/>
                  </a:cubicBezTo>
                  <a:cubicBezTo>
                    <a:pt x="194" y="248"/>
                    <a:pt x="203" y="245"/>
                    <a:pt x="207" y="242"/>
                  </a:cubicBezTo>
                  <a:cubicBezTo>
                    <a:pt x="218" y="235"/>
                    <a:pt x="227" y="227"/>
                    <a:pt x="236" y="220"/>
                  </a:cubicBezTo>
                  <a:lnTo>
                    <a:pt x="237" y="219"/>
                  </a:lnTo>
                  <a:cubicBezTo>
                    <a:pt x="252" y="204"/>
                    <a:pt x="266" y="183"/>
                    <a:pt x="270" y="162"/>
                  </a:cubicBezTo>
                  <a:cubicBezTo>
                    <a:pt x="271" y="151"/>
                    <a:pt x="272" y="141"/>
                    <a:pt x="273" y="128"/>
                  </a:cubicBezTo>
                  <a:cubicBezTo>
                    <a:pt x="275" y="118"/>
                    <a:pt x="273" y="106"/>
                    <a:pt x="272" y="95"/>
                  </a:cubicBezTo>
                  <a:cubicBezTo>
                    <a:pt x="266" y="74"/>
                    <a:pt x="256" y="54"/>
                    <a:pt x="240" y="39"/>
                  </a:cubicBezTo>
                  <a:cubicBezTo>
                    <a:pt x="224" y="23"/>
                    <a:pt x="206" y="12"/>
                    <a:pt x="184" y="6"/>
                  </a:cubicBezTo>
                  <a:cubicBezTo>
                    <a:pt x="171" y="2"/>
                    <a:pt x="164" y="1"/>
                    <a:pt x="15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35"/>
            <p:cNvSpPr/>
            <p:nvPr/>
          </p:nvSpPr>
          <p:spPr>
            <a:xfrm>
              <a:off x="3692744" y="626625"/>
              <a:ext cx="11908" cy="11988"/>
            </a:xfrm>
            <a:custGeom>
              <a:rect b="b" l="l" r="r" t="t"/>
              <a:pathLst>
                <a:path extrusionOk="0" h="302" w="300">
                  <a:moveTo>
                    <a:pt x="156" y="0"/>
                  </a:moveTo>
                  <a:cubicBezTo>
                    <a:pt x="149" y="0"/>
                    <a:pt x="142" y="1"/>
                    <a:pt x="135" y="3"/>
                  </a:cubicBezTo>
                  <a:cubicBezTo>
                    <a:pt x="128" y="3"/>
                    <a:pt x="121" y="3"/>
                    <a:pt x="116" y="5"/>
                  </a:cubicBezTo>
                  <a:cubicBezTo>
                    <a:pt x="93" y="12"/>
                    <a:pt x="73" y="23"/>
                    <a:pt x="57" y="40"/>
                  </a:cubicBezTo>
                  <a:cubicBezTo>
                    <a:pt x="43" y="52"/>
                    <a:pt x="35" y="66"/>
                    <a:pt x="29" y="83"/>
                  </a:cubicBezTo>
                  <a:cubicBezTo>
                    <a:pt x="27" y="86"/>
                    <a:pt x="27" y="87"/>
                    <a:pt x="26" y="90"/>
                  </a:cubicBezTo>
                  <a:cubicBezTo>
                    <a:pt x="25" y="92"/>
                    <a:pt x="22" y="95"/>
                    <a:pt x="21" y="97"/>
                  </a:cubicBezTo>
                  <a:cubicBezTo>
                    <a:pt x="15" y="108"/>
                    <a:pt x="11" y="119"/>
                    <a:pt x="7" y="133"/>
                  </a:cubicBezTo>
                  <a:cubicBezTo>
                    <a:pt x="7" y="134"/>
                    <a:pt x="5" y="135"/>
                    <a:pt x="5" y="137"/>
                  </a:cubicBezTo>
                  <a:cubicBezTo>
                    <a:pt x="3" y="148"/>
                    <a:pt x="1" y="160"/>
                    <a:pt x="0" y="173"/>
                  </a:cubicBezTo>
                  <a:cubicBezTo>
                    <a:pt x="1" y="184"/>
                    <a:pt x="3" y="195"/>
                    <a:pt x="4" y="206"/>
                  </a:cubicBezTo>
                  <a:cubicBezTo>
                    <a:pt x="9" y="221"/>
                    <a:pt x="16" y="236"/>
                    <a:pt x="26" y="247"/>
                  </a:cubicBezTo>
                  <a:cubicBezTo>
                    <a:pt x="32" y="257"/>
                    <a:pt x="40" y="264"/>
                    <a:pt x="48" y="269"/>
                  </a:cubicBezTo>
                  <a:cubicBezTo>
                    <a:pt x="57" y="278"/>
                    <a:pt x="67" y="283"/>
                    <a:pt x="76" y="286"/>
                  </a:cubicBezTo>
                  <a:cubicBezTo>
                    <a:pt x="78" y="288"/>
                    <a:pt x="79" y="289"/>
                    <a:pt x="82" y="290"/>
                  </a:cubicBezTo>
                  <a:cubicBezTo>
                    <a:pt x="97" y="298"/>
                    <a:pt x="113" y="302"/>
                    <a:pt x="130" y="302"/>
                  </a:cubicBezTo>
                  <a:lnTo>
                    <a:pt x="140" y="302"/>
                  </a:lnTo>
                  <a:cubicBezTo>
                    <a:pt x="151" y="300"/>
                    <a:pt x="165" y="299"/>
                    <a:pt x="176" y="296"/>
                  </a:cubicBezTo>
                  <a:cubicBezTo>
                    <a:pt x="177" y="296"/>
                    <a:pt x="178" y="296"/>
                    <a:pt x="180" y="295"/>
                  </a:cubicBezTo>
                  <a:cubicBezTo>
                    <a:pt x="181" y="295"/>
                    <a:pt x="183" y="295"/>
                    <a:pt x="184" y="294"/>
                  </a:cubicBezTo>
                  <a:lnTo>
                    <a:pt x="187" y="294"/>
                  </a:lnTo>
                  <a:cubicBezTo>
                    <a:pt x="196" y="290"/>
                    <a:pt x="210" y="285"/>
                    <a:pt x="219" y="281"/>
                  </a:cubicBezTo>
                  <a:cubicBezTo>
                    <a:pt x="220" y="281"/>
                    <a:pt x="222" y="280"/>
                    <a:pt x="222" y="280"/>
                  </a:cubicBezTo>
                  <a:cubicBezTo>
                    <a:pt x="222" y="280"/>
                    <a:pt x="223" y="280"/>
                    <a:pt x="223" y="279"/>
                  </a:cubicBezTo>
                  <a:cubicBezTo>
                    <a:pt x="228" y="274"/>
                    <a:pt x="245" y="262"/>
                    <a:pt x="250" y="258"/>
                  </a:cubicBezTo>
                  <a:lnTo>
                    <a:pt x="253" y="255"/>
                  </a:lnTo>
                  <a:cubicBezTo>
                    <a:pt x="261" y="246"/>
                    <a:pt x="269" y="236"/>
                    <a:pt x="276" y="225"/>
                  </a:cubicBezTo>
                  <a:cubicBezTo>
                    <a:pt x="278" y="223"/>
                    <a:pt x="278" y="222"/>
                    <a:pt x="278" y="222"/>
                  </a:cubicBezTo>
                  <a:cubicBezTo>
                    <a:pt x="278" y="221"/>
                    <a:pt x="291" y="191"/>
                    <a:pt x="292" y="190"/>
                  </a:cubicBezTo>
                  <a:cubicBezTo>
                    <a:pt x="294" y="184"/>
                    <a:pt x="294" y="177"/>
                    <a:pt x="295" y="171"/>
                  </a:cubicBezTo>
                  <a:cubicBezTo>
                    <a:pt x="299" y="148"/>
                    <a:pt x="299" y="149"/>
                    <a:pt x="299" y="143"/>
                  </a:cubicBezTo>
                  <a:cubicBezTo>
                    <a:pt x="299" y="141"/>
                    <a:pt x="295" y="109"/>
                    <a:pt x="294" y="107"/>
                  </a:cubicBezTo>
                  <a:lnTo>
                    <a:pt x="294" y="106"/>
                  </a:lnTo>
                  <a:cubicBezTo>
                    <a:pt x="291" y="94"/>
                    <a:pt x="285" y="82"/>
                    <a:pt x="279" y="71"/>
                  </a:cubicBezTo>
                  <a:lnTo>
                    <a:pt x="278" y="70"/>
                  </a:lnTo>
                  <a:cubicBezTo>
                    <a:pt x="276" y="67"/>
                    <a:pt x="259" y="45"/>
                    <a:pt x="256" y="43"/>
                  </a:cubicBezTo>
                  <a:lnTo>
                    <a:pt x="255" y="41"/>
                  </a:lnTo>
                  <a:cubicBezTo>
                    <a:pt x="251" y="38"/>
                    <a:pt x="233" y="23"/>
                    <a:pt x="228" y="20"/>
                  </a:cubicBezTo>
                  <a:cubicBezTo>
                    <a:pt x="228" y="20"/>
                    <a:pt x="227" y="20"/>
                    <a:pt x="227" y="19"/>
                  </a:cubicBezTo>
                  <a:cubicBezTo>
                    <a:pt x="225" y="19"/>
                    <a:pt x="225" y="18"/>
                    <a:pt x="224" y="18"/>
                  </a:cubicBezTo>
                  <a:cubicBezTo>
                    <a:pt x="220" y="16"/>
                    <a:pt x="210" y="12"/>
                    <a:pt x="208" y="12"/>
                  </a:cubicBezTo>
                  <a:cubicBezTo>
                    <a:pt x="208" y="12"/>
                    <a:pt x="207" y="12"/>
                    <a:pt x="208" y="12"/>
                  </a:cubicBezTo>
                  <a:cubicBezTo>
                    <a:pt x="206" y="12"/>
                    <a:pt x="196" y="7"/>
                    <a:pt x="191" y="5"/>
                  </a:cubicBezTo>
                  <a:lnTo>
                    <a:pt x="188" y="5"/>
                  </a:lnTo>
                  <a:cubicBezTo>
                    <a:pt x="177" y="2"/>
                    <a:pt x="167" y="0"/>
                    <a:pt x="1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35"/>
            <p:cNvSpPr/>
            <p:nvPr/>
          </p:nvSpPr>
          <p:spPr>
            <a:xfrm>
              <a:off x="3261260" y="644607"/>
              <a:ext cx="128493" cy="59304"/>
            </a:xfrm>
            <a:custGeom>
              <a:rect b="b" l="l" r="r" t="t"/>
              <a:pathLst>
                <a:path extrusionOk="0" h="1494" w="3237">
                  <a:moveTo>
                    <a:pt x="336" y="1"/>
                  </a:moveTo>
                  <a:cubicBezTo>
                    <a:pt x="225" y="1"/>
                    <a:pt x="119" y="45"/>
                    <a:pt x="42" y="128"/>
                  </a:cubicBezTo>
                  <a:cubicBezTo>
                    <a:pt x="1" y="173"/>
                    <a:pt x="38" y="248"/>
                    <a:pt x="90" y="248"/>
                  </a:cubicBezTo>
                  <a:cubicBezTo>
                    <a:pt x="101" y="248"/>
                    <a:pt x="113" y="244"/>
                    <a:pt x="126" y="236"/>
                  </a:cubicBezTo>
                  <a:cubicBezTo>
                    <a:pt x="179" y="200"/>
                    <a:pt x="244" y="179"/>
                    <a:pt x="308" y="179"/>
                  </a:cubicBezTo>
                  <a:cubicBezTo>
                    <a:pt x="333" y="179"/>
                    <a:pt x="357" y="182"/>
                    <a:pt x="381" y="188"/>
                  </a:cubicBezTo>
                  <a:cubicBezTo>
                    <a:pt x="494" y="215"/>
                    <a:pt x="538" y="305"/>
                    <a:pt x="616" y="382"/>
                  </a:cubicBezTo>
                  <a:cubicBezTo>
                    <a:pt x="679" y="443"/>
                    <a:pt x="752" y="479"/>
                    <a:pt x="831" y="479"/>
                  </a:cubicBezTo>
                  <a:cubicBezTo>
                    <a:pt x="867" y="479"/>
                    <a:pt x="905" y="471"/>
                    <a:pt x="943" y="454"/>
                  </a:cubicBezTo>
                  <a:cubicBezTo>
                    <a:pt x="994" y="430"/>
                    <a:pt x="1045" y="393"/>
                    <a:pt x="1102" y="393"/>
                  </a:cubicBezTo>
                  <a:cubicBezTo>
                    <a:pt x="1103" y="393"/>
                    <a:pt x="1104" y="393"/>
                    <a:pt x="1105" y="393"/>
                  </a:cubicBezTo>
                  <a:cubicBezTo>
                    <a:pt x="1143" y="393"/>
                    <a:pt x="1172" y="424"/>
                    <a:pt x="1197" y="454"/>
                  </a:cubicBezTo>
                  <a:cubicBezTo>
                    <a:pt x="1210" y="468"/>
                    <a:pt x="1229" y="475"/>
                    <a:pt x="1249" y="475"/>
                  </a:cubicBezTo>
                  <a:cubicBezTo>
                    <a:pt x="1253" y="475"/>
                    <a:pt x="1257" y="475"/>
                    <a:pt x="1261" y="474"/>
                  </a:cubicBezTo>
                  <a:cubicBezTo>
                    <a:pt x="1296" y="675"/>
                    <a:pt x="1343" y="912"/>
                    <a:pt x="1574" y="946"/>
                  </a:cubicBezTo>
                  <a:cubicBezTo>
                    <a:pt x="1597" y="950"/>
                    <a:pt x="1620" y="951"/>
                    <a:pt x="1643" y="951"/>
                  </a:cubicBezTo>
                  <a:cubicBezTo>
                    <a:pt x="1722" y="951"/>
                    <a:pt x="1800" y="933"/>
                    <a:pt x="1877" y="914"/>
                  </a:cubicBezTo>
                  <a:cubicBezTo>
                    <a:pt x="1918" y="904"/>
                    <a:pt x="1957" y="896"/>
                    <a:pt x="1993" y="896"/>
                  </a:cubicBezTo>
                  <a:cubicBezTo>
                    <a:pt x="2048" y="896"/>
                    <a:pt x="2097" y="915"/>
                    <a:pt x="2135" y="976"/>
                  </a:cubicBezTo>
                  <a:cubicBezTo>
                    <a:pt x="2224" y="1123"/>
                    <a:pt x="2258" y="1300"/>
                    <a:pt x="2455" y="1336"/>
                  </a:cubicBezTo>
                  <a:cubicBezTo>
                    <a:pt x="2476" y="1339"/>
                    <a:pt x="2496" y="1341"/>
                    <a:pt x="2516" y="1341"/>
                  </a:cubicBezTo>
                  <a:cubicBezTo>
                    <a:pt x="2617" y="1341"/>
                    <a:pt x="2715" y="1303"/>
                    <a:pt x="2817" y="1302"/>
                  </a:cubicBezTo>
                  <a:cubicBezTo>
                    <a:pt x="2874" y="1302"/>
                    <a:pt x="2934" y="1310"/>
                    <a:pt x="2981" y="1345"/>
                  </a:cubicBezTo>
                  <a:cubicBezTo>
                    <a:pt x="3023" y="1376"/>
                    <a:pt x="3039" y="1424"/>
                    <a:pt x="3070" y="1464"/>
                  </a:cubicBezTo>
                  <a:cubicBezTo>
                    <a:pt x="3087" y="1485"/>
                    <a:pt x="3108" y="1494"/>
                    <a:pt x="3130" y="1494"/>
                  </a:cubicBezTo>
                  <a:cubicBezTo>
                    <a:pt x="3180" y="1494"/>
                    <a:pt x="3230" y="1448"/>
                    <a:pt x="3233" y="1396"/>
                  </a:cubicBezTo>
                  <a:cubicBezTo>
                    <a:pt x="3236" y="1293"/>
                    <a:pt x="3146" y="1203"/>
                    <a:pt x="3063" y="1153"/>
                  </a:cubicBezTo>
                  <a:cubicBezTo>
                    <a:pt x="2984" y="1108"/>
                    <a:pt x="2893" y="1090"/>
                    <a:pt x="2802" y="1090"/>
                  </a:cubicBezTo>
                  <a:cubicBezTo>
                    <a:pt x="2786" y="1090"/>
                    <a:pt x="2769" y="1091"/>
                    <a:pt x="2752" y="1092"/>
                  </a:cubicBezTo>
                  <a:cubicBezTo>
                    <a:pt x="2692" y="1098"/>
                    <a:pt x="2603" y="1130"/>
                    <a:pt x="2529" y="1130"/>
                  </a:cubicBezTo>
                  <a:cubicBezTo>
                    <a:pt x="2494" y="1130"/>
                    <a:pt x="2462" y="1122"/>
                    <a:pt x="2438" y="1101"/>
                  </a:cubicBezTo>
                  <a:cubicBezTo>
                    <a:pt x="2382" y="1053"/>
                    <a:pt x="2360" y="962"/>
                    <a:pt x="2328" y="899"/>
                  </a:cubicBezTo>
                  <a:cubicBezTo>
                    <a:pt x="2252" y="747"/>
                    <a:pt x="2126" y="683"/>
                    <a:pt x="1978" y="683"/>
                  </a:cubicBezTo>
                  <a:cubicBezTo>
                    <a:pt x="1932" y="683"/>
                    <a:pt x="1884" y="689"/>
                    <a:pt x="1835" y="700"/>
                  </a:cubicBezTo>
                  <a:cubicBezTo>
                    <a:pt x="1782" y="712"/>
                    <a:pt x="1705" y="741"/>
                    <a:pt x="1639" y="741"/>
                  </a:cubicBezTo>
                  <a:cubicBezTo>
                    <a:pt x="1607" y="741"/>
                    <a:pt x="1578" y="735"/>
                    <a:pt x="1555" y="716"/>
                  </a:cubicBezTo>
                  <a:cubicBezTo>
                    <a:pt x="1511" y="681"/>
                    <a:pt x="1499" y="600"/>
                    <a:pt x="1484" y="549"/>
                  </a:cubicBezTo>
                  <a:cubicBezTo>
                    <a:pt x="1461" y="481"/>
                    <a:pt x="1437" y="413"/>
                    <a:pt x="1412" y="345"/>
                  </a:cubicBezTo>
                  <a:cubicBezTo>
                    <a:pt x="1396" y="303"/>
                    <a:pt x="1363" y="286"/>
                    <a:pt x="1330" y="286"/>
                  </a:cubicBezTo>
                  <a:cubicBezTo>
                    <a:pt x="1320" y="286"/>
                    <a:pt x="1309" y="288"/>
                    <a:pt x="1299" y="291"/>
                  </a:cubicBezTo>
                  <a:cubicBezTo>
                    <a:pt x="1259" y="230"/>
                    <a:pt x="1178" y="198"/>
                    <a:pt x="1097" y="198"/>
                  </a:cubicBezTo>
                  <a:cubicBezTo>
                    <a:pt x="1081" y="198"/>
                    <a:pt x="1064" y="199"/>
                    <a:pt x="1048" y="202"/>
                  </a:cubicBezTo>
                  <a:cubicBezTo>
                    <a:pt x="974" y="215"/>
                    <a:pt x="918" y="262"/>
                    <a:pt x="848" y="284"/>
                  </a:cubicBezTo>
                  <a:cubicBezTo>
                    <a:pt x="841" y="286"/>
                    <a:pt x="834" y="287"/>
                    <a:pt x="827" y="287"/>
                  </a:cubicBezTo>
                  <a:cubicBezTo>
                    <a:pt x="775" y="287"/>
                    <a:pt x="732" y="229"/>
                    <a:pt x="703" y="194"/>
                  </a:cubicBezTo>
                  <a:cubicBezTo>
                    <a:pt x="614" y="88"/>
                    <a:pt x="515" y="16"/>
                    <a:pt x="375" y="3"/>
                  </a:cubicBezTo>
                  <a:cubicBezTo>
                    <a:pt x="362" y="1"/>
                    <a:pt x="349" y="1"/>
                    <a:pt x="3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35"/>
            <p:cNvSpPr/>
            <p:nvPr/>
          </p:nvSpPr>
          <p:spPr>
            <a:xfrm>
              <a:off x="3330567" y="626387"/>
              <a:ext cx="70736" cy="41005"/>
            </a:xfrm>
            <a:custGeom>
              <a:rect b="b" l="l" r="r" t="t"/>
              <a:pathLst>
                <a:path extrusionOk="0" h="1033" w="1782">
                  <a:moveTo>
                    <a:pt x="61" y="1"/>
                  </a:moveTo>
                  <a:cubicBezTo>
                    <a:pt x="30" y="1"/>
                    <a:pt x="0" y="21"/>
                    <a:pt x="1" y="61"/>
                  </a:cubicBezTo>
                  <a:cubicBezTo>
                    <a:pt x="6" y="233"/>
                    <a:pt x="57" y="430"/>
                    <a:pt x="234" y="499"/>
                  </a:cubicBezTo>
                  <a:cubicBezTo>
                    <a:pt x="283" y="518"/>
                    <a:pt x="333" y="525"/>
                    <a:pt x="383" y="525"/>
                  </a:cubicBezTo>
                  <a:cubicBezTo>
                    <a:pt x="433" y="525"/>
                    <a:pt x="484" y="518"/>
                    <a:pt x="534" y="510"/>
                  </a:cubicBezTo>
                  <a:cubicBezTo>
                    <a:pt x="595" y="499"/>
                    <a:pt x="659" y="482"/>
                    <a:pt x="722" y="482"/>
                  </a:cubicBezTo>
                  <a:cubicBezTo>
                    <a:pt x="748" y="482"/>
                    <a:pt x="773" y="485"/>
                    <a:pt x="797" y="492"/>
                  </a:cubicBezTo>
                  <a:cubicBezTo>
                    <a:pt x="893" y="520"/>
                    <a:pt x="883" y="620"/>
                    <a:pt x="904" y="701"/>
                  </a:cubicBezTo>
                  <a:cubicBezTo>
                    <a:pt x="926" y="786"/>
                    <a:pt x="975" y="867"/>
                    <a:pt x="1061" y="896"/>
                  </a:cubicBezTo>
                  <a:cubicBezTo>
                    <a:pt x="1088" y="905"/>
                    <a:pt x="1115" y="909"/>
                    <a:pt x="1142" y="909"/>
                  </a:cubicBezTo>
                  <a:cubicBezTo>
                    <a:pt x="1226" y="909"/>
                    <a:pt x="1311" y="873"/>
                    <a:pt x="1395" y="870"/>
                  </a:cubicBezTo>
                  <a:cubicBezTo>
                    <a:pt x="1401" y="870"/>
                    <a:pt x="1407" y="869"/>
                    <a:pt x="1413" y="869"/>
                  </a:cubicBezTo>
                  <a:cubicBezTo>
                    <a:pt x="1451" y="869"/>
                    <a:pt x="1489" y="876"/>
                    <a:pt x="1521" y="898"/>
                  </a:cubicBezTo>
                  <a:cubicBezTo>
                    <a:pt x="1558" y="925"/>
                    <a:pt x="1563" y="972"/>
                    <a:pt x="1595" y="1006"/>
                  </a:cubicBezTo>
                  <a:cubicBezTo>
                    <a:pt x="1612" y="1025"/>
                    <a:pt x="1632" y="1032"/>
                    <a:pt x="1652" y="1032"/>
                  </a:cubicBezTo>
                  <a:cubicBezTo>
                    <a:pt x="1690" y="1032"/>
                    <a:pt x="1727" y="1004"/>
                    <a:pt x="1744" y="967"/>
                  </a:cubicBezTo>
                  <a:cubicBezTo>
                    <a:pt x="1781" y="878"/>
                    <a:pt x="1699" y="785"/>
                    <a:pt x="1630" y="738"/>
                  </a:cubicBezTo>
                  <a:cubicBezTo>
                    <a:pt x="1566" y="694"/>
                    <a:pt x="1491" y="678"/>
                    <a:pt x="1416" y="678"/>
                  </a:cubicBezTo>
                  <a:cubicBezTo>
                    <a:pt x="1394" y="678"/>
                    <a:pt x="1373" y="679"/>
                    <a:pt x="1352" y="681"/>
                  </a:cubicBezTo>
                  <a:cubicBezTo>
                    <a:pt x="1295" y="688"/>
                    <a:pt x="1241" y="703"/>
                    <a:pt x="1183" y="713"/>
                  </a:cubicBezTo>
                  <a:cubicBezTo>
                    <a:pt x="1170" y="715"/>
                    <a:pt x="1159" y="717"/>
                    <a:pt x="1149" y="717"/>
                  </a:cubicBezTo>
                  <a:cubicBezTo>
                    <a:pt x="1123" y="717"/>
                    <a:pt x="1108" y="705"/>
                    <a:pt x="1095" y="669"/>
                  </a:cubicBezTo>
                  <a:cubicBezTo>
                    <a:pt x="1060" y="573"/>
                    <a:pt x="1071" y="475"/>
                    <a:pt x="1000" y="393"/>
                  </a:cubicBezTo>
                  <a:cubicBezTo>
                    <a:pt x="930" y="312"/>
                    <a:pt x="832" y="287"/>
                    <a:pt x="732" y="287"/>
                  </a:cubicBezTo>
                  <a:cubicBezTo>
                    <a:pt x="661" y="287"/>
                    <a:pt x="588" y="299"/>
                    <a:pt x="522" y="313"/>
                  </a:cubicBezTo>
                  <a:cubicBezTo>
                    <a:pt x="476" y="323"/>
                    <a:pt x="426" y="334"/>
                    <a:pt x="378" y="334"/>
                  </a:cubicBezTo>
                  <a:cubicBezTo>
                    <a:pt x="326" y="334"/>
                    <a:pt x="275" y="321"/>
                    <a:pt x="234" y="279"/>
                  </a:cubicBezTo>
                  <a:cubicBezTo>
                    <a:pt x="175" y="218"/>
                    <a:pt x="151" y="122"/>
                    <a:pt x="124" y="44"/>
                  </a:cubicBezTo>
                  <a:cubicBezTo>
                    <a:pt x="114" y="15"/>
                    <a:pt x="87" y="1"/>
                    <a:pt x="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35"/>
            <p:cNvSpPr/>
            <p:nvPr/>
          </p:nvSpPr>
          <p:spPr>
            <a:xfrm>
              <a:off x="3356131" y="603324"/>
              <a:ext cx="74666" cy="39616"/>
            </a:xfrm>
            <a:custGeom>
              <a:rect b="b" l="l" r="r" t="t"/>
              <a:pathLst>
                <a:path extrusionOk="0" h="998" w="1881">
                  <a:moveTo>
                    <a:pt x="124" y="1"/>
                  </a:moveTo>
                  <a:cubicBezTo>
                    <a:pt x="95" y="1"/>
                    <a:pt x="66" y="18"/>
                    <a:pt x="54" y="56"/>
                  </a:cubicBezTo>
                  <a:cubicBezTo>
                    <a:pt x="1" y="233"/>
                    <a:pt x="91" y="431"/>
                    <a:pt x="262" y="503"/>
                  </a:cubicBezTo>
                  <a:cubicBezTo>
                    <a:pt x="310" y="524"/>
                    <a:pt x="359" y="532"/>
                    <a:pt x="408" y="532"/>
                  </a:cubicBezTo>
                  <a:cubicBezTo>
                    <a:pt x="578" y="532"/>
                    <a:pt x="753" y="436"/>
                    <a:pt x="918" y="419"/>
                  </a:cubicBezTo>
                  <a:cubicBezTo>
                    <a:pt x="931" y="417"/>
                    <a:pt x="942" y="416"/>
                    <a:pt x="950" y="416"/>
                  </a:cubicBezTo>
                  <a:cubicBezTo>
                    <a:pt x="974" y="416"/>
                    <a:pt x="986" y="424"/>
                    <a:pt x="1000" y="453"/>
                  </a:cubicBezTo>
                  <a:cubicBezTo>
                    <a:pt x="1016" y="490"/>
                    <a:pt x="1026" y="529"/>
                    <a:pt x="1043" y="568"/>
                  </a:cubicBezTo>
                  <a:cubicBezTo>
                    <a:pt x="1082" y="646"/>
                    <a:pt x="1154" y="695"/>
                    <a:pt x="1243" y="696"/>
                  </a:cubicBezTo>
                  <a:cubicBezTo>
                    <a:pt x="1245" y="696"/>
                    <a:pt x="1247" y="696"/>
                    <a:pt x="1249" y="696"/>
                  </a:cubicBezTo>
                  <a:cubicBezTo>
                    <a:pt x="1313" y="696"/>
                    <a:pt x="1373" y="674"/>
                    <a:pt x="1432" y="674"/>
                  </a:cubicBezTo>
                  <a:cubicBezTo>
                    <a:pt x="1461" y="674"/>
                    <a:pt x="1489" y="678"/>
                    <a:pt x="1517" y="693"/>
                  </a:cubicBezTo>
                  <a:cubicBezTo>
                    <a:pt x="1617" y="743"/>
                    <a:pt x="1618" y="831"/>
                    <a:pt x="1643" y="927"/>
                  </a:cubicBezTo>
                  <a:cubicBezTo>
                    <a:pt x="1656" y="974"/>
                    <a:pt x="1698" y="998"/>
                    <a:pt x="1739" y="998"/>
                  </a:cubicBezTo>
                  <a:cubicBezTo>
                    <a:pt x="1781" y="998"/>
                    <a:pt x="1822" y="974"/>
                    <a:pt x="1835" y="927"/>
                  </a:cubicBezTo>
                  <a:cubicBezTo>
                    <a:pt x="1881" y="744"/>
                    <a:pt x="1704" y="564"/>
                    <a:pt x="1546" y="510"/>
                  </a:cubicBezTo>
                  <a:cubicBezTo>
                    <a:pt x="1509" y="498"/>
                    <a:pt x="1469" y="490"/>
                    <a:pt x="1429" y="490"/>
                  </a:cubicBezTo>
                  <a:cubicBezTo>
                    <a:pt x="1424" y="490"/>
                    <a:pt x="1419" y="490"/>
                    <a:pt x="1414" y="491"/>
                  </a:cubicBezTo>
                  <a:cubicBezTo>
                    <a:pt x="1365" y="492"/>
                    <a:pt x="1316" y="513"/>
                    <a:pt x="1268" y="515"/>
                  </a:cubicBezTo>
                  <a:cubicBezTo>
                    <a:pt x="1267" y="515"/>
                    <a:pt x="1267" y="515"/>
                    <a:pt x="1266" y="515"/>
                  </a:cubicBezTo>
                  <a:cubicBezTo>
                    <a:pt x="1185" y="515"/>
                    <a:pt x="1186" y="403"/>
                    <a:pt x="1156" y="344"/>
                  </a:cubicBezTo>
                  <a:cubicBezTo>
                    <a:pt x="1107" y="252"/>
                    <a:pt x="1021" y="223"/>
                    <a:pt x="926" y="223"/>
                  </a:cubicBezTo>
                  <a:cubicBezTo>
                    <a:pt x="819" y="223"/>
                    <a:pt x="700" y="260"/>
                    <a:pt x="613" y="289"/>
                  </a:cubicBezTo>
                  <a:cubicBezTo>
                    <a:pt x="549" y="310"/>
                    <a:pt x="477" y="339"/>
                    <a:pt x="407" y="339"/>
                  </a:cubicBezTo>
                  <a:cubicBezTo>
                    <a:pt x="373" y="339"/>
                    <a:pt x="340" y="332"/>
                    <a:pt x="309" y="314"/>
                  </a:cubicBezTo>
                  <a:cubicBezTo>
                    <a:pt x="236" y="272"/>
                    <a:pt x="188" y="179"/>
                    <a:pt x="203" y="96"/>
                  </a:cubicBezTo>
                  <a:cubicBezTo>
                    <a:pt x="213" y="39"/>
                    <a:pt x="168" y="1"/>
                    <a:pt x="1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35"/>
            <p:cNvSpPr/>
            <p:nvPr/>
          </p:nvSpPr>
          <p:spPr>
            <a:xfrm>
              <a:off x="3404400" y="583199"/>
              <a:ext cx="59503" cy="42275"/>
            </a:xfrm>
            <a:custGeom>
              <a:rect b="b" l="l" r="r" t="t"/>
              <a:pathLst>
                <a:path extrusionOk="0" h="1065" w="1499">
                  <a:moveTo>
                    <a:pt x="76" y="1"/>
                  </a:moveTo>
                  <a:cubicBezTo>
                    <a:pt x="58" y="1"/>
                    <a:pt x="41" y="11"/>
                    <a:pt x="36" y="34"/>
                  </a:cubicBezTo>
                  <a:cubicBezTo>
                    <a:pt x="0" y="196"/>
                    <a:pt x="89" y="361"/>
                    <a:pt x="247" y="418"/>
                  </a:cubicBezTo>
                  <a:cubicBezTo>
                    <a:pt x="284" y="431"/>
                    <a:pt x="322" y="436"/>
                    <a:pt x="360" y="436"/>
                  </a:cubicBezTo>
                  <a:cubicBezTo>
                    <a:pt x="422" y="436"/>
                    <a:pt x="484" y="423"/>
                    <a:pt x="545" y="413"/>
                  </a:cubicBezTo>
                  <a:cubicBezTo>
                    <a:pt x="566" y="410"/>
                    <a:pt x="595" y="405"/>
                    <a:pt x="624" y="405"/>
                  </a:cubicBezTo>
                  <a:cubicBezTo>
                    <a:pt x="664" y="405"/>
                    <a:pt x="704" y="414"/>
                    <a:pt x="721" y="450"/>
                  </a:cubicBezTo>
                  <a:cubicBezTo>
                    <a:pt x="739" y="488"/>
                    <a:pt x="728" y="545"/>
                    <a:pt x="740" y="586"/>
                  </a:cubicBezTo>
                  <a:cubicBezTo>
                    <a:pt x="750" y="624"/>
                    <a:pt x="769" y="660"/>
                    <a:pt x="796" y="688"/>
                  </a:cubicBezTo>
                  <a:cubicBezTo>
                    <a:pt x="856" y="749"/>
                    <a:pt x="940" y="762"/>
                    <a:pt x="1020" y="770"/>
                  </a:cubicBezTo>
                  <a:cubicBezTo>
                    <a:pt x="1088" y="778"/>
                    <a:pt x="1155" y="783"/>
                    <a:pt x="1206" y="835"/>
                  </a:cubicBezTo>
                  <a:cubicBezTo>
                    <a:pt x="1232" y="861"/>
                    <a:pt x="1249" y="895"/>
                    <a:pt x="1255" y="933"/>
                  </a:cubicBezTo>
                  <a:cubicBezTo>
                    <a:pt x="1265" y="986"/>
                    <a:pt x="1269" y="1017"/>
                    <a:pt x="1317" y="1053"/>
                  </a:cubicBezTo>
                  <a:cubicBezTo>
                    <a:pt x="1329" y="1061"/>
                    <a:pt x="1342" y="1065"/>
                    <a:pt x="1355" y="1065"/>
                  </a:cubicBezTo>
                  <a:cubicBezTo>
                    <a:pt x="1380" y="1065"/>
                    <a:pt x="1405" y="1053"/>
                    <a:pt x="1424" y="1038"/>
                  </a:cubicBezTo>
                  <a:cubicBezTo>
                    <a:pt x="1499" y="977"/>
                    <a:pt x="1447" y="853"/>
                    <a:pt x="1403" y="785"/>
                  </a:cubicBezTo>
                  <a:cubicBezTo>
                    <a:pt x="1354" y="712"/>
                    <a:pt x="1291" y="653"/>
                    <a:pt x="1210" y="619"/>
                  </a:cubicBezTo>
                  <a:cubicBezTo>
                    <a:pt x="1141" y="590"/>
                    <a:pt x="1068" y="593"/>
                    <a:pt x="995" y="580"/>
                  </a:cubicBezTo>
                  <a:cubicBezTo>
                    <a:pt x="974" y="576"/>
                    <a:pt x="943" y="574"/>
                    <a:pt x="927" y="555"/>
                  </a:cubicBezTo>
                  <a:cubicBezTo>
                    <a:pt x="906" y="529"/>
                    <a:pt x="914" y="471"/>
                    <a:pt x="908" y="438"/>
                  </a:cubicBezTo>
                  <a:cubicBezTo>
                    <a:pt x="883" y="282"/>
                    <a:pt x="746" y="220"/>
                    <a:pt x="606" y="220"/>
                  </a:cubicBezTo>
                  <a:cubicBezTo>
                    <a:pt x="581" y="220"/>
                    <a:pt x="555" y="222"/>
                    <a:pt x="530" y="226"/>
                  </a:cubicBezTo>
                  <a:cubicBezTo>
                    <a:pt x="471" y="236"/>
                    <a:pt x="411" y="256"/>
                    <a:pt x="352" y="256"/>
                  </a:cubicBezTo>
                  <a:cubicBezTo>
                    <a:pt x="323" y="256"/>
                    <a:pt x="294" y="251"/>
                    <a:pt x="265" y="237"/>
                  </a:cubicBezTo>
                  <a:cubicBezTo>
                    <a:pt x="191" y="202"/>
                    <a:pt x="133" y="128"/>
                    <a:pt x="127" y="46"/>
                  </a:cubicBezTo>
                  <a:cubicBezTo>
                    <a:pt x="125" y="18"/>
                    <a:pt x="100" y="1"/>
                    <a:pt x="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35"/>
            <p:cNvSpPr/>
            <p:nvPr/>
          </p:nvSpPr>
          <p:spPr>
            <a:xfrm>
              <a:off x="3456281" y="580658"/>
              <a:ext cx="28342" cy="39179"/>
            </a:xfrm>
            <a:custGeom>
              <a:rect b="b" l="l" r="r" t="t"/>
              <a:pathLst>
                <a:path extrusionOk="0" h="987" w="714">
                  <a:moveTo>
                    <a:pt x="73" y="1"/>
                  </a:moveTo>
                  <a:cubicBezTo>
                    <a:pt x="59" y="1"/>
                    <a:pt x="45" y="8"/>
                    <a:pt x="41" y="26"/>
                  </a:cubicBezTo>
                  <a:cubicBezTo>
                    <a:pt x="19" y="113"/>
                    <a:pt x="0" y="192"/>
                    <a:pt x="16" y="282"/>
                  </a:cubicBezTo>
                  <a:cubicBezTo>
                    <a:pt x="35" y="381"/>
                    <a:pt x="107" y="443"/>
                    <a:pt x="191" y="490"/>
                  </a:cubicBezTo>
                  <a:cubicBezTo>
                    <a:pt x="271" y="536"/>
                    <a:pt x="362" y="582"/>
                    <a:pt x="426" y="648"/>
                  </a:cubicBezTo>
                  <a:cubicBezTo>
                    <a:pt x="453" y="676"/>
                    <a:pt x="463" y="706"/>
                    <a:pt x="466" y="745"/>
                  </a:cubicBezTo>
                  <a:cubicBezTo>
                    <a:pt x="469" y="800"/>
                    <a:pt x="469" y="854"/>
                    <a:pt x="489" y="909"/>
                  </a:cubicBezTo>
                  <a:cubicBezTo>
                    <a:pt x="505" y="953"/>
                    <a:pt x="545" y="986"/>
                    <a:pt x="592" y="986"/>
                  </a:cubicBezTo>
                  <a:cubicBezTo>
                    <a:pt x="600" y="986"/>
                    <a:pt x="610" y="985"/>
                    <a:pt x="619" y="983"/>
                  </a:cubicBezTo>
                  <a:cubicBezTo>
                    <a:pt x="674" y="968"/>
                    <a:pt x="714" y="905"/>
                    <a:pt x="695" y="852"/>
                  </a:cubicBezTo>
                  <a:cubicBezTo>
                    <a:pt x="662" y="759"/>
                    <a:pt x="672" y="659"/>
                    <a:pt x="609" y="573"/>
                  </a:cubicBezTo>
                  <a:cubicBezTo>
                    <a:pt x="551" y="494"/>
                    <a:pt x="464" y="441"/>
                    <a:pt x="379" y="393"/>
                  </a:cubicBezTo>
                  <a:cubicBezTo>
                    <a:pt x="338" y="369"/>
                    <a:pt x="296" y="349"/>
                    <a:pt x="253" y="331"/>
                  </a:cubicBezTo>
                  <a:cubicBezTo>
                    <a:pt x="217" y="313"/>
                    <a:pt x="188" y="296"/>
                    <a:pt x="166" y="263"/>
                  </a:cubicBezTo>
                  <a:cubicBezTo>
                    <a:pt x="125" y="198"/>
                    <a:pt x="117" y="110"/>
                    <a:pt x="113" y="36"/>
                  </a:cubicBezTo>
                  <a:cubicBezTo>
                    <a:pt x="111" y="14"/>
                    <a:pt x="91" y="1"/>
                    <a:pt x="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35"/>
            <p:cNvSpPr/>
            <p:nvPr/>
          </p:nvSpPr>
          <p:spPr>
            <a:xfrm>
              <a:off x="3316872" y="701013"/>
              <a:ext cx="54700" cy="22745"/>
            </a:xfrm>
            <a:custGeom>
              <a:rect b="b" l="l" r="r" t="t"/>
              <a:pathLst>
                <a:path extrusionOk="0" h="573" w="1378">
                  <a:moveTo>
                    <a:pt x="361" y="1"/>
                  </a:moveTo>
                  <a:cubicBezTo>
                    <a:pt x="237" y="1"/>
                    <a:pt x="129" y="64"/>
                    <a:pt x="34" y="142"/>
                  </a:cubicBezTo>
                  <a:cubicBezTo>
                    <a:pt x="0" y="169"/>
                    <a:pt x="32" y="217"/>
                    <a:pt x="68" y="217"/>
                  </a:cubicBezTo>
                  <a:cubicBezTo>
                    <a:pt x="71" y="217"/>
                    <a:pt x="74" y="216"/>
                    <a:pt x="78" y="216"/>
                  </a:cubicBezTo>
                  <a:cubicBezTo>
                    <a:pt x="150" y="199"/>
                    <a:pt x="239" y="166"/>
                    <a:pt x="321" y="166"/>
                  </a:cubicBezTo>
                  <a:cubicBezTo>
                    <a:pt x="353" y="166"/>
                    <a:pt x="384" y="171"/>
                    <a:pt x="413" y="184"/>
                  </a:cubicBezTo>
                  <a:cubicBezTo>
                    <a:pt x="500" y="225"/>
                    <a:pt x="551" y="325"/>
                    <a:pt x="629" y="379"/>
                  </a:cubicBezTo>
                  <a:cubicBezTo>
                    <a:pt x="689" y="422"/>
                    <a:pt x="752" y="434"/>
                    <a:pt x="818" y="434"/>
                  </a:cubicBezTo>
                  <a:cubicBezTo>
                    <a:pt x="863" y="434"/>
                    <a:pt x="909" y="428"/>
                    <a:pt x="955" y="423"/>
                  </a:cubicBezTo>
                  <a:cubicBezTo>
                    <a:pt x="972" y="421"/>
                    <a:pt x="988" y="420"/>
                    <a:pt x="1004" y="420"/>
                  </a:cubicBezTo>
                  <a:cubicBezTo>
                    <a:pt x="1037" y="420"/>
                    <a:pt x="1068" y="425"/>
                    <a:pt x="1100" y="441"/>
                  </a:cubicBezTo>
                  <a:cubicBezTo>
                    <a:pt x="1150" y="466"/>
                    <a:pt x="1172" y="511"/>
                    <a:pt x="1211" y="546"/>
                  </a:cubicBezTo>
                  <a:cubicBezTo>
                    <a:pt x="1232" y="565"/>
                    <a:pt x="1255" y="573"/>
                    <a:pt x="1277" y="573"/>
                  </a:cubicBezTo>
                  <a:cubicBezTo>
                    <a:pt x="1331" y="573"/>
                    <a:pt x="1378" y="524"/>
                    <a:pt x="1366" y="459"/>
                  </a:cubicBezTo>
                  <a:cubicBezTo>
                    <a:pt x="1344" y="335"/>
                    <a:pt x="1187" y="249"/>
                    <a:pt x="1073" y="232"/>
                  </a:cubicBezTo>
                  <a:cubicBezTo>
                    <a:pt x="1059" y="230"/>
                    <a:pt x="1045" y="230"/>
                    <a:pt x="1031" y="230"/>
                  </a:cubicBezTo>
                  <a:cubicBezTo>
                    <a:pt x="968" y="230"/>
                    <a:pt x="903" y="246"/>
                    <a:pt x="841" y="246"/>
                  </a:cubicBezTo>
                  <a:cubicBezTo>
                    <a:pt x="793" y="246"/>
                    <a:pt x="747" y="236"/>
                    <a:pt x="705" y="201"/>
                  </a:cubicBezTo>
                  <a:cubicBezTo>
                    <a:pt x="614" y="122"/>
                    <a:pt x="542" y="23"/>
                    <a:pt x="413" y="4"/>
                  </a:cubicBezTo>
                  <a:cubicBezTo>
                    <a:pt x="395" y="2"/>
                    <a:pt x="378" y="1"/>
                    <a:pt x="3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35"/>
            <p:cNvSpPr/>
            <p:nvPr/>
          </p:nvSpPr>
          <p:spPr>
            <a:xfrm>
              <a:off x="3272374" y="599235"/>
              <a:ext cx="52993" cy="45967"/>
            </a:xfrm>
            <a:custGeom>
              <a:rect b="b" l="l" r="r" t="t"/>
              <a:pathLst>
                <a:path extrusionOk="0" h="1158" w="1335">
                  <a:moveTo>
                    <a:pt x="130" y="0"/>
                  </a:moveTo>
                  <a:cubicBezTo>
                    <a:pt x="117" y="0"/>
                    <a:pt x="104" y="2"/>
                    <a:pt x="90" y="5"/>
                  </a:cubicBezTo>
                  <a:cubicBezTo>
                    <a:pt x="6" y="26"/>
                    <a:pt x="1" y="138"/>
                    <a:pt x="66" y="181"/>
                  </a:cubicBezTo>
                  <a:cubicBezTo>
                    <a:pt x="97" y="200"/>
                    <a:pt x="124" y="213"/>
                    <a:pt x="150" y="239"/>
                  </a:cubicBezTo>
                  <a:cubicBezTo>
                    <a:pt x="178" y="265"/>
                    <a:pt x="202" y="293"/>
                    <a:pt x="226" y="322"/>
                  </a:cubicBezTo>
                  <a:cubicBezTo>
                    <a:pt x="267" y="374"/>
                    <a:pt x="304" y="429"/>
                    <a:pt x="334" y="490"/>
                  </a:cubicBezTo>
                  <a:cubicBezTo>
                    <a:pt x="399" y="613"/>
                    <a:pt x="443" y="749"/>
                    <a:pt x="585" y="804"/>
                  </a:cubicBezTo>
                  <a:cubicBezTo>
                    <a:pt x="634" y="824"/>
                    <a:pt x="686" y="830"/>
                    <a:pt x="739" y="830"/>
                  </a:cubicBezTo>
                  <a:cubicBezTo>
                    <a:pt x="760" y="830"/>
                    <a:pt x="782" y="829"/>
                    <a:pt x="803" y="828"/>
                  </a:cubicBezTo>
                  <a:cubicBezTo>
                    <a:pt x="834" y="826"/>
                    <a:pt x="867" y="822"/>
                    <a:pt x="900" y="822"/>
                  </a:cubicBezTo>
                  <a:cubicBezTo>
                    <a:pt x="932" y="822"/>
                    <a:pt x="963" y="826"/>
                    <a:pt x="992" y="837"/>
                  </a:cubicBezTo>
                  <a:cubicBezTo>
                    <a:pt x="1092" y="877"/>
                    <a:pt x="1159" y="986"/>
                    <a:pt x="1160" y="1094"/>
                  </a:cubicBezTo>
                  <a:cubicBezTo>
                    <a:pt x="1160" y="1135"/>
                    <a:pt x="1193" y="1158"/>
                    <a:pt x="1226" y="1158"/>
                  </a:cubicBezTo>
                  <a:cubicBezTo>
                    <a:pt x="1253" y="1158"/>
                    <a:pt x="1280" y="1143"/>
                    <a:pt x="1290" y="1111"/>
                  </a:cubicBezTo>
                  <a:cubicBezTo>
                    <a:pt x="1335" y="973"/>
                    <a:pt x="1284" y="821"/>
                    <a:pt x="1178" y="725"/>
                  </a:cubicBezTo>
                  <a:cubicBezTo>
                    <a:pt x="1122" y="676"/>
                    <a:pt x="1053" y="645"/>
                    <a:pt x="980" y="634"/>
                  </a:cubicBezTo>
                  <a:cubicBezTo>
                    <a:pt x="955" y="630"/>
                    <a:pt x="930" y="629"/>
                    <a:pt x="905" y="629"/>
                  </a:cubicBezTo>
                  <a:cubicBezTo>
                    <a:pt x="853" y="629"/>
                    <a:pt x="802" y="635"/>
                    <a:pt x="749" y="635"/>
                  </a:cubicBezTo>
                  <a:cubicBezTo>
                    <a:pt x="740" y="635"/>
                    <a:pt x="730" y="635"/>
                    <a:pt x="720" y="634"/>
                  </a:cubicBezTo>
                  <a:cubicBezTo>
                    <a:pt x="572" y="628"/>
                    <a:pt x="540" y="434"/>
                    <a:pt x="478" y="329"/>
                  </a:cubicBezTo>
                  <a:cubicBezTo>
                    <a:pt x="436" y="256"/>
                    <a:pt x="386" y="189"/>
                    <a:pt x="330" y="126"/>
                  </a:cubicBezTo>
                  <a:cubicBezTo>
                    <a:pt x="276" y="66"/>
                    <a:pt x="212" y="0"/>
                    <a:pt x="1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35"/>
            <p:cNvSpPr/>
            <p:nvPr/>
          </p:nvSpPr>
          <p:spPr>
            <a:xfrm>
              <a:off x="3287061" y="583278"/>
              <a:ext cx="65219" cy="29652"/>
            </a:xfrm>
            <a:custGeom>
              <a:rect b="b" l="l" r="r" t="t"/>
              <a:pathLst>
                <a:path extrusionOk="0" h="747" w="1643">
                  <a:moveTo>
                    <a:pt x="232" y="1"/>
                  </a:moveTo>
                  <a:cubicBezTo>
                    <a:pt x="160" y="1"/>
                    <a:pt x="89" y="24"/>
                    <a:pt x="32" y="74"/>
                  </a:cubicBezTo>
                  <a:cubicBezTo>
                    <a:pt x="0" y="100"/>
                    <a:pt x="31" y="138"/>
                    <a:pt x="63" y="138"/>
                  </a:cubicBezTo>
                  <a:cubicBezTo>
                    <a:pt x="65" y="138"/>
                    <a:pt x="67" y="138"/>
                    <a:pt x="69" y="138"/>
                  </a:cubicBezTo>
                  <a:cubicBezTo>
                    <a:pt x="91" y="134"/>
                    <a:pt x="113" y="133"/>
                    <a:pt x="134" y="133"/>
                  </a:cubicBezTo>
                  <a:cubicBezTo>
                    <a:pt x="246" y="133"/>
                    <a:pt x="341" y="180"/>
                    <a:pt x="405" y="281"/>
                  </a:cubicBezTo>
                  <a:cubicBezTo>
                    <a:pt x="475" y="392"/>
                    <a:pt x="539" y="508"/>
                    <a:pt x="673" y="549"/>
                  </a:cubicBezTo>
                  <a:cubicBezTo>
                    <a:pt x="707" y="559"/>
                    <a:pt x="741" y="563"/>
                    <a:pt x="774" y="563"/>
                  </a:cubicBezTo>
                  <a:cubicBezTo>
                    <a:pt x="886" y="563"/>
                    <a:pt x="994" y="518"/>
                    <a:pt x="1108" y="518"/>
                  </a:cubicBezTo>
                  <a:cubicBezTo>
                    <a:pt x="1109" y="518"/>
                    <a:pt x="1110" y="518"/>
                    <a:pt x="1110" y="518"/>
                  </a:cubicBezTo>
                  <a:cubicBezTo>
                    <a:pt x="1243" y="518"/>
                    <a:pt x="1350" y="590"/>
                    <a:pt x="1419" y="699"/>
                  </a:cubicBezTo>
                  <a:cubicBezTo>
                    <a:pt x="1440" y="733"/>
                    <a:pt x="1471" y="747"/>
                    <a:pt x="1502" y="747"/>
                  </a:cubicBezTo>
                  <a:cubicBezTo>
                    <a:pt x="1572" y="747"/>
                    <a:pt x="1643" y="674"/>
                    <a:pt x="1595" y="595"/>
                  </a:cubicBezTo>
                  <a:cubicBezTo>
                    <a:pt x="1517" y="466"/>
                    <a:pt x="1372" y="369"/>
                    <a:pt x="1225" y="340"/>
                  </a:cubicBezTo>
                  <a:cubicBezTo>
                    <a:pt x="1189" y="333"/>
                    <a:pt x="1154" y="330"/>
                    <a:pt x="1118" y="330"/>
                  </a:cubicBezTo>
                  <a:cubicBezTo>
                    <a:pt x="1075" y="330"/>
                    <a:pt x="1032" y="334"/>
                    <a:pt x="987" y="342"/>
                  </a:cubicBezTo>
                  <a:cubicBezTo>
                    <a:pt x="921" y="353"/>
                    <a:pt x="848" y="380"/>
                    <a:pt x="778" y="380"/>
                  </a:cubicBezTo>
                  <a:cubicBezTo>
                    <a:pt x="759" y="380"/>
                    <a:pt x="740" y="378"/>
                    <a:pt x="721" y="373"/>
                  </a:cubicBezTo>
                  <a:cubicBezTo>
                    <a:pt x="651" y="355"/>
                    <a:pt x="612" y="286"/>
                    <a:pt x="575" y="230"/>
                  </a:cubicBezTo>
                  <a:cubicBezTo>
                    <a:pt x="535" y="170"/>
                    <a:pt x="493" y="109"/>
                    <a:pt x="435" y="66"/>
                  </a:cubicBezTo>
                  <a:cubicBezTo>
                    <a:pt x="375" y="23"/>
                    <a:pt x="303" y="1"/>
                    <a:pt x="2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35"/>
            <p:cNvSpPr/>
            <p:nvPr/>
          </p:nvSpPr>
          <p:spPr>
            <a:xfrm>
              <a:off x="3326756" y="552475"/>
              <a:ext cx="40846" cy="50770"/>
            </a:xfrm>
            <a:custGeom>
              <a:rect b="b" l="l" r="r" t="t"/>
              <a:pathLst>
                <a:path extrusionOk="0" h="1279" w="1029">
                  <a:moveTo>
                    <a:pt x="127" y="1"/>
                  </a:moveTo>
                  <a:cubicBezTo>
                    <a:pt x="44" y="1"/>
                    <a:pt x="6" y="93"/>
                    <a:pt x="2" y="167"/>
                  </a:cubicBezTo>
                  <a:cubicBezTo>
                    <a:pt x="0" y="243"/>
                    <a:pt x="34" y="318"/>
                    <a:pt x="92" y="366"/>
                  </a:cubicBezTo>
                  <a:cubicBezTo>
                    <a:pt x="148" y="413"/>
                    <a:pt x="217" y="428"/>
                    <a:pt x="286" y="443"/>
                  </a:cubicBezTo>
                  <a:cubicBezTo>
                    <a:pt x="329" y="450"/>
                    <a:pt x="392" y="450"/>
                    <a:pt x="401" y="500"/>
                  </a:cubicBezTo>
                  <a:cubicBezTo>
                    <a:pt x="416" y="576"/>
                    <a:pt x="399" y="653"/>
                    <a:pt x="425" y="730"/>
                  </a:cubicBezTo>
                  <a:cubicBezTo>
                    <a:pt x="453" y="813"/>
                    <a:pt x="512" y="872"/>
                    <a:pt x="588" y="909"/>
                  </a:cubicBezTo>
                  <a:cubicBezTo>
                    <a:pt x="655" y="944"/>
                    <a:pt x="722" y="966"/>
                    <a:pt x="775" y="1022"/>
                  </a:cubicBezTo>
                  <a:cubicBezTo>
                    <a:pt x="829" y="1076"/>
                    <a:pt x="858" y="1151"/>
                    <a:pt x="869" y="1225"/>
                  </a:cubicBezTo>
                  <a:cubicBezTo>
                    <a:pt x="875" y="1263"/>
                    <a:pt x="901" y="1279"/>
                    <a:pt x="930" y="1279"/>
                  </a:cubicBezTo>
                  <a:cubicBezTo>
                    <a:pt x="968" y="1279"/>
                    <a:pt x="1012" y="1249"/>
                    <a:pt x="1017" y="1205"/>
                  </a:cubicBezTo>
                  <a:cubicBezTo>
                    <a:pt x="1028" y="1051"/>
                    <a:pt x="950" y="903"/>
                    <a:pt x="824" y="817"/>
                  </a:cubicBezTo>
                  <a:cubicBezTo>
                    <a:pt x="768" y="777"/>
                    <a:pt x="689" y="765"/>
                    <a:pt x="638" y="717"/>
                  </a:cubicBezTo>
                  <a:cubicBezTo>
                    <a:pt x="587" y="670"/>
                    <a:pt x="602" y="589"/>
                    <a:pt x="602" y="526"/>
                  </a:cubicBezTo>
                  <a:cubicBezTo>
                    <a:pt x="602" y="449"/>
                    <a:pt x="585" y="375"/>
                    <a:pt x="527" y="322"/>
                  </a:cubicBezTo>
                  <a:cubicBezTo>
                    <a:pt x="476" y="273"/>
                    <a:pt x="408" y="256"/>
                    <a:pt x="341" y="244"/>
                  </a:cubicBezTo>
                  <a:cubicBezTo>
                    <a:pt x="303" y="237"/>
                    <a:pt x="241" y="236"/>
                    <a:pt x="214" y="202"/>
                  </a:cubicBezTo>
                  <a:cubicBezTo>
                    <a:pt x="177" y="156"/>
                    <a:pt x="212" y="93"/>
                    <a:pt x="191" y="42"/>
                  </a:cubicBezTo>
                  <a:cubicBezTo>
                    <a:pt x="181" y="17"/>
                    <a:pt x="165" y="2"/>
                    <a:pt x="138" y="1"/>
                  </a:cubicBezTo>
                  <a:cubicBezTo>
                    <a:pt x="134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35"/>
            <p:cNvSpPr/>
            <p:nvPr/>
          </p:nvSpPr>
          <p:spPr>
            <a:xfrm>
              <a:off x="3355734" y="541360"/>
              <a:ext cx="50492" cy="43823"/>
            </a:xfrm>
            <a:custGeom>
              <a:rect b="b" l="l" r="r" t="t"/>
              <a:pathLst>
                <a:path extrusionOk="0" h="1104" w="1272">
                  <a:moveTo>
                    <a:pt x="135" y="0"/>
                  </a:moveTo>
                  <a:cubicBezTo>
                    <a:pt x="118" y="0"/>
                    <a:pt x="100" y="9"/>
                    <a:pt x="86" y="29"/>
                  </a:cubicBezTo>
                  <a:cubicBezTo>
                    <a:pt x="0" y="159"/>
                    <a:pt x="15" y="329"/>
                    <a:pt x="117" y="447"/>
                  </a:cubicBezTo>
                  <a:cubicBezTo>
                    <a:pt x="164" y="500"/>
                    <a:pt x="233" y="536"/>
                    <a:pt x="303" y="551"/>
                  </a:cubicBezTo>
                  <a:cubicBezTo>
                    <a:pt x="372" y="563"/>
                    <a:pt x="443" y="556"/>
                    <a:pt x="512" y="566"/>
                  </a:cubicBezTo>
                  <a:cubicBezTo>
                    <a:pt x="579" y="574"/>
                    <a:pt x="596" y="618"/>
                    <a:pt x="633" y="670"/>
                  </a:cubicBezTo>
                  <a:cubicBezTo>
                    <a:pt x="679" y="738"/>
                    <a:pt x="740" y="779"/>
                    <a:pt x="819" y="803"/>
                  </a:cubicBezTo>
                  <a:cubicBezTo>
                    <a:pt x="879" y="822"/>
                    <a:pt x="938" y="828"/>
                    <a:pt x="979" y="878"/>
                  </a:cubicBezTo>
                  <a:cubicBezTo>
                    <a:pt x="1020" y="927"/>
                    <a:pt x="1012" y="979"/>
                    <a:pt x="1034" y="1034"/>
                  </a:cubicBezTo>
                  <a:cubicBezTo>
                    <a:pt x="1048" y="1071"/>
                    <a:pt x="1073" y="1098"/>
                    <a:pt x="1114" y="1103"/>
                  </a:cubicBezTo>
                  <a:cubicBezTo>
                    <a:pt x="1117" y="1103"/>
                    <a:pt x="1121" y="1104"/>
                    <a:pt x="1125" y="1104"/>
                  </a:cubicBezTo>
                  <a:cubicBezTo>
                    <a:pt x="1157" y="1104"/>
                    <a:pt x="1195" y="1088"/>
                    <a:pt x="1208" y="1057"/>
                  </a:cubicBezTo>
                  <a:cubicBezTo>
                    <a:pt x="1272" y="918"/>
                    <a:pt x="1166" y="747"/>
                    <a:pt x="1046" y="676"/>
                  </a:cubicBezTo>
                  <a:cubicBezTo>
                    <a:pt x="981" y="638"/>
                    <a:pt x="907" y="634"/>
                    <a:pt x="841" y="605"/>
                  </a:cubicBezTo>
                  <a:cubicBezTo>
                    <a:pt x="789" y="583"/>
                    <a:pt x="766" y="515"/>
                    <a:pt x="731" y="473"/>
                  </a:cubicBezTo>
                  <a:cubicBezTo>
                    <a:pt x="682" y="412"/>
                    <a:pt x="612" y="386"/>
                    <a:pt x="537" y="378"/>
                  </a:cubicBezTo>
                  <a:cubicBezTo>
                    <a:pt x="521" y="376"/>
                    <a:pt x="506" y="376"/>
                    <a:pt x="490" y="376"/>
                  </a:cubicBezTo>
                  <a:cubicBezTo>
                    <a:pt x="460" y="376"/>
                    <a:pt x="429" y="378"/>
                    <a:pt x="398" y="378"/>
                  </a:cubicBezTo>
                  <a:cubicBezTo>
                    <a:pt x="378" y="378"/>
                    <a:pt x="358" y="377"/>
                    <a:pt x="339" y="374"/>
                  </a:cubicBezTo>
                  <a:cubicBezTo>
                    <a:pt x="206" y="353"/>
                    <a:pt x="132" y="208"/>
                    <a:pt x="188" y="88"/>
                  </a:cubicBezTo>
                  <a:cubicBezTo>
                    <a:pt x="209" y="41"/>
                    <a:pt x="174" y="0"/>
                    <a:pt x="1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35"/>
            <p:cNvSpPr/>
            <p:nvPr/>
          </p:nvSpPr>
          <p:spPr>
            <a:xfrm>
              <a:off x="3451438" y="562994"/>
              <a:ext cx="54223" cy="58193"/>
            </a:xfrm>
            <a:custGeom>
              <a:rect b="b" l="l" r="r" t="t"/>
              <a:pathLst>
                <a:path extrusionOk="0" h="1466" w="1366">
                  <a:moveTo>
                    <a:pt x="739" y="1"/>
                  </a:moveTo>
                  <a:cubicBezTo>
                    <a:pt x="676" y="1"/>
                    <a:pt x="611" y="9"/>
                    <a:pt x="549" y="25"/>
                  </a:cubicBezTo>
                  <a:cubicBezTo>
                    <a:pt x="340" y="79"/>
                    <a:pt x="167" y="223"/>
                    <a:pt x="27" y="381"/>
                  </a:cubicBezTo>
                  <a:cubicBezTo>
                    <a:pt x="1" y="411"/>
                    <a:pt x="25" y="457"/>
                    <a:pt x="59" y="457"/>
                  </a:cubicBezTo>
                  <a:cubicBezTo>
                    <a:pt x="66" y="457"/>
                    <a:pt x="74" y="455"/>
                    <a:pt x="82" y="451"/>
                  </a:cubicBezTo>
                  <a:cubicBezTo>
                    <a:pt x="236" y="356"/>
                    <a:pt x="391" y="245"/>
                    <a:pt x="565" y="193"/>
                  </a:cubicBezTo>
                  <a:cubicBezTo>
                    <a:pt x="625" y="176"/>
                    <a:pt x="689" y="165"/>
                    <a:pt x="752" y="165"/>
                  </a:cubicBezTo>
                  <a:cubicBezTo>
                    <a:pt x="857" y="165"/>
                    <a:pt x="961" y="195"/>
                    <a:pt x="1040" y="272"/>
                  </a:cubicBezTo>
                  <a:cubicBezTo>
                    <a:pt x="1173" y="400"/>
                    <a:pt x="1196" y="595"/>
                    <a:pt x="1183" y="772"/>
                  </a:cubicBezTo>
                  <a:cubicBezTo>
                    <a:pt x="1175" y="876"/>
                    <a:pt x="1158" y="977"/>
                    <a:pt x="1146" y="1080"/>
                  </a:cubicBezTo>
                  <a:cubicBezTo>
                    <a:pt x="1134" y="1180"/>
                    <a:pt x="1105" y="1292"/>
                    <a:pt x="1121" y="1391"/>
                  </a:cubicBezTo>
                  <a:cubicBezTo>
                    <a:pt x="1129" y="1434"/>
                    <a:pt x="1177" y="1465"/>
                    <a:pt x="1219" y="1465"/>
                  </a:cubicBezTo>
                  <a:cubicBezTo>
                    <a:pt x="1266" y="1465"/>
                    <a:pt x="1301" y="1433"/>
                    <a:pt x="1317" y="1391"/>
                  </a:cubicBezTo>
                  <a:cubicBezTo>
                    <a:pt x="1339" y="1332"/>
                    <a:pt x="1334" y="1261"/>
                    <a:pt x="1340" y="1198"/>
                  </a:cubicBezTo>
                  <a:cubicBezTo>
                    <a:pt x="1344" y="1142"/>
                    <a:pt x="1349" y="1087"/>
                    <a:pt x="1353" y="1032"/>
                  </a:cubicBezTo>
                  <a:cubicBezTo>
                    <a:pt x="1362" y="914"/>
                    <a:pt x="1366" y="796"/>
                    <a:pt x="1358" y="678"/>
                  </a:cubicBezTo>
                  <a:cubicBezTo>
                    <a:pt x="1344" y="476"/>
                    <a:pt x="1280" y="258"/>
                    <a:pt x="1117" y="127"/>
                  </a:cubicBezTo>
                  <a:cubicBezTo>
                    <a:pt x="1009" y="39"/>
                    <a:pt x="875" y="1"/>
                    <a:pt x="7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35"/>
            <p:cNvSpPr/>
            <p:nvPr/>
          </p:nvSpPr>
          <p:spPr>
            <a:xfrm>
              <a:off x="3456360" y="531913"/>
              <a:ext cx="73436" cy="52755"/>
            </a:xfrm>
            <a:custGeom>
              <a:rect b="b" l="l" r="r" t="t"/>
              <a:pathLst>
                <a:path extrusionOk="0" h="1329" w="1850">
                  <a:moveTo>
                    <a:pt x="1184" y="0"/>
                  </a:moveTo>
                  <a:cubicBezTo>
                    <a:pt x="959" y="0"/>
                    <a:pt x="733" y="84"/>
                    <a:pt x="538" y="190"/>
                  </a:cubicBezTo>
                  <a:cubicBezTo>
                    <a:pt x="324" y="306"/>
                    <a:pt x="108" y="469"/>
                    <a:pt x="9" y="697"/>
                  </a:cubicBezTo>
                  <a:cubicBezTo>
                    <a:pt x="0" y="718"/>
                    <a:pt x="15" y="746"/>
                    <a:pt x="36" y="746"/>
                  </a:cubicBezTo>
                  <a:cubicBezTo>
                    <a:pt x="41" y="746"/>
                    <a:pt x="47" y="744"/>
                    <a:pt x="52" y="740"/>
                  </a:cubicBezTo>
                  <a:cubicBezTo>
                    <a:pt x="222" y="624"/>
                    <a:pt x="375" y="485"/>
                    <a:pt x="554" y="381"/>
                  </a:cubicBezTo>
                  <a:cubicBezTo>
                    <a:pt x="727" y="282"/>
                    <a:pt x="929" y="198"/>
                    <a:pt x="1130" y="183"/>
                  </a:cubicBezTo>
                  <a:cubicBezTo>
                    <a:pt x="1149" y="181"/>
                    <a:pt x="1168" y="181"/>
                    <a:pt x="1187" y="181"/>
                  </a:cubicBezTo>
                  <a:cubicBezTo>
                    <a:pt x="1370" y="181"/>
                    <a:pt x="1541" y="252"/>
                    <a:pt x="1617" y="435"/>
                  </a:cubicBezTo>
                  <a:cubicBezTo>
                    <a:pt x="1652" y="519"/>
                    <a:pt x="1660" y="610"/>
                    <a:pt x="1651" y="700"/>
                  </a:cubicBezTo>
                  <a:cubicBezTo>
                    <a:pt x="1642" y="775"/>
                    <a:pt x="1626" y="864"/>
                    <a:pt x="1592" y="933"/>
                  </a:cubicBezTo>
                  <a:cubicBezTo>
                    <a:pt x="1576" y="966"/>
                    <a:pt x="1573" y="995"/>
                    <a:pt x="1568" y="1032"/>
                  </a:cubicBezTo>
                  <a:cubicBezTo>
                    <a:pt x="1557" y="1118"/>
                    <a:pt x="1549" y="1203"/>
                    <a:pt x="1545" y="1291"/>
                  </a:cubicBezTo>
                  <a:cubicBezTo>
                    <a:pt x="1544" y="1306"/>
                    <a:pt x="1547" y="1322"/>
                    <a:pt x="1559" y="1327"/>
                  </a:cubicBezTo>
                  <a:cubicBezTo>
                    <a:pt x="1561" y="1328"/>
                    <a:pt x="1563" y="1328"/>
                    <a:pt x="1565" y="1328"/>
                  </a:cubicBezTo>
                  <a:cubicBezTo>
                    <a:pt x="1575" y="1328"/>
                    <a:pt x="1585" y="1320"/>
                    <a:pt x="1592" y="1311"/>
                  </a:cubicBezTo>
                  <a:cubicBezTo>
                    <a:pt x="1631" y="1264"/>
                    <a:pt x="1665" y="1212"/>
                    <a:pt x="1693" y="1156"/>
                  </a:cubicBezTo>
                  <a:cubicBezTo>
                    <a:pt x="1704" y="1131"/>
                    <a:pt x="1715" y="1107"/>
                    <a:pt x="1731" y="1086"/>
                  </a:cubicBezTo>
                  <a:cubicBezTo>
                    <a:pt x="1747" y="1067"/>
                    <a:pt x="1760" y="1051"/>
                    <a:pt x="1769" y="1030"/>
                  </a:cubicBezTo>
                  <a:cubicBezTo>
                    <a:pt x="1820" y="919"/>
                    <a:pt x="1845" y="792"/>
                    <a:pt x="1846" y="671"/>
                  </a:cubicBezTo>
                  <a:cubicBezTo>
                    <a:pt x="1850" y="575"/>
                    <a:pt x="1833" y="478"/>
                    <a:pt x="1797" y="386"/>
                  </a:cubicBezTo>
                  <a:cubicBezTo>
                    <a:pt x="1703" y="155"/>
                    <a:pt x="1495" y="19"/>
                    <a:pt x="1248" y="3"/>
                  </a:cubicBezTo>
                  <a:cubicBezTo>
                    <a:pt x="1227" y="1"/>
                    <a:pt x="1206" y="0"/>
                    <a:pt x="11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35"/>
            <p:cNvSpPr/>
            <p:nvPr/>
          </p:nvSpPr>
          <p:spPr>
            <a:xfrm>
              <a:off x="3493475" y="479436"/>
              <a:ext cx="57915" cy="74547"/>
            </a:xfrm>
            <a:custGeom>
              <a:rect b="b" l="l" r="r" t="t"/>
              <a:pathLst>
                <a:path extrusionOk="0" h="1878" w="1459">
                  <a:moveTo>
                    <a:pt x="155" y="0"/>
                  </a:moveTo>
                  <a:cubicBezTo>
                    <a:pt x="136" y="0"/>
                    <a:pt x="122" y="24"/>
                    <a:pt x="138" y="38"/>
                  </a:cubicBezTo>
                  <a:cubicBezTo>
                    <a:pt x="224" y="117"/>
                    <a:pt x="299" y="233"/>
                    <a:pt x="316" y="351"/>
                  </a:cubicBezTo>
                  <a:cubicBezTo>
                    <a:pt x="323" y="410"/>
                    <a:pt x="318" y="473"/>
                    <a:pt x="301" y="530"/>
                  </a:cubicBezTo>
                  <a:cubicBezTo>
                    <a:pt x="280" y="603"/>
                    <a:pt x="224" y="664"/>
                    <a:pt x="222" y="742"/>
                  </a:cubicBezTo>
                  <a:cubicBezTo>
                    <a:pt x="219" y="789"/>
                    <a:pt x="265" y="826"/>
                    <a:pt x="310" y="826"/>
                  </a:cubicBezTo>
                  <a:cubicBezTo>
                    <a:pt x="312" y="826"/>
                    <a:pt x="313" y="826"/>
                    <a:pt x="315" y="826"/>
                  </a:cubicBezTo>
                  <a:lnTo>
                    <a:pt x="315" y="826"/>
                  </a:lnTo>
                  <a:cubicBezTo>
                    <a:pt x="213" y="856"/>
                    <a:pt x="117" y="902"/>
                    <a:pt x="30" y="967"/>
                  </a:cubicBezTo>
                  <a:cubicBezTo>
                    <a:pt x="1" y="989"/>
                    <a:pt x="17" y="1027"/>
                    <a:pt x="50" y="1027"/>
                  </a:cubicBezTo>
                  <a:cubicBezTo>
                    <a:pt x="51" y="1027"/>
                    <a:pt x="53" y="1027"/>
                    <a:pt x="55" y="1027"/>
                  </a:cubicBezTo>
                  <a:cubicBezTo>
                    <a:pt x="228" y="1001"/>
                    <a:pt x="401" y="961"/>
                    <a:pt x="577" y="950"/>
                  </a:cubicBezTo>
                  <a:cubicBezTo>
                    <a:pt x="624" y="947"/>
                    <a:pt x="673" y="944"/>
                    <a:pt x="723" y="944"/>
                  </a:cubicBezTo>
                  <a:cubicBezTo>
                    <a:pt x="843" y="944"/>
                    <a:pt x="968" y="959"/>
                    <a:pt x="1066" y="1018"/>
                  </a:cubicBezTo>
                  <a:cubicBezTo>
                    <a:pt x="1183" y="1089"/>
                    <a:pt x="1263" y="1222"/>
                    <a:pt x="1272" y="1358"/>
                  </a:cubicBezTo>
                  <a:cubicBezTo>
                    <a:pt x="1277" y="1430"/>
                    <a:pt x="1266" y="1501"/>
                    <a:pt x="1244" y="1569"/>
                  </a:cubicBezTo>
                  <a:cubicBezTo>
                    <a:pt x="1219" y="1643"/>
                    <a:pt x="1192" y="1720"/>
                    <a:pt x="1160" y="1792"/>
                  </a:cubicBezTo>
                  <a:cubicBezTo>
                    <a:pt x="1144" y="1827"/>
                    <a:pt x="1169" y="1877"/>
                    <a:pt x="1206" y="1877"/>
                  </a:cubicBezTo>
                  <a:cubicBezTo>
                    <a:pt x="1215" y="1877"/>
                    <a:pt x="1225" y="1874"/>
                    <a:pt x="1235" y="1867"/>
                  </a:cubicBezTo>
                  <a:cubicBezTo>
                    <a:pt x="1317" y="1810"/>
                    <a:pt x="1379" y="1743"/>
                    <a:pt x="1415" y="1649"/>
                  </a:cubicBezTo>
                  <a:cubicBezTo>
                    <a:pt x="1445" y="1564"/>
                    <a:pt x="1459" y="1470"/>
                    <a:pt x="1453" y="1379"/>
                  </a:cubicBezTo>
                  <a:cubicBezTo>
                    <a:pt x="1443" y="1196"/>
                    <a:pt x="1358" y="1018"/>
                    <a:pt x="1211" y="905"/>
                  </a:cubicBezTo>
                  <a:cubicBezTo>
                    <a:pt x="1074" y="799"/>
                    <a:pt x="900" y="771"/>
                    <a:pt x="729" y="771"/>
                  </a:cubicBezTo>
                  <a:cubicBezTo>
                    <a:pt x="698" y="771"/>
                    <a:pt x="667" y="772"/>
                    <a:pt x="636" y="774"/>
                  </a:cubicBezTo>
                  <a:cubicBezTo>
                    <a:pt x="536" y="779"/>
                    <a:pt x="440" y="792"/>
                    <a:pt x="346" y="816"/>
                  </a:cubicBezTo>
                  <a:cubicBezTo>
                    <a:pt x="353" y="813"/>
                    <a:pt x="359" y="808"/>
                    <a:pt x="365" y="801"/>
                  </a:cubicBezTo>
                  <a:cubicBezTo>
                    <a:pt x="394" y="766"/>
                    <a:pt x="410" y="728"/>
                    <a:pt x="427" y="686"/>
                  </a:cubicBezTo>
                  <a:cubicBezTo>
                    <a:pt x="446" y="647"/>
                    <a:pt x="462" y="606"/>
                    <a:pt x="472" y="564"/>
                  </a:cubicBezTo>
                  <a:cubicBezTo>
                    <a:pt x="490" y="478"/>
                    <a:pt x="489" y="388"/>
                    <a:pt x="463" y="304"/>
                  </a:cubicBezTo>
                  <a:cubicBezTo>
                    <a:pt x="419" y="154"/>
                    <a:pt x="312" y="41"/>
                    <a:pt x="160" y="1"/>
                  </a:cubicBezTo>
                  <a:cubicBezTo>
                    <a:pt x="158" y="1"/>
                    <a:pt x="156" y="0"/>
                    <a:pt x="1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35"/>
            <p:cNvSpPr/>
            <p:nvPr/>
          </p:nvSpPr>
          <p:spPr>
            <a:xfrm>
              <a:off x="3556114" y="513375"/>
              <a:ext cx="21078" cy="30962"/>
            </a:xfrm>
            <a:custGeom>
              <a:rect b="b" l="l" r="r" t="t"/>
              <a:pathLst>
                <a:path extrusionOk="0" h="780" w="531">
                  <a:moveTo>
                    <a:pt x="110" y="0"/>
                  </a:moveTo>
                  <a:cubicBezTo>
                    <a:pt x="88" y="0"/>
                    <a:pt x="65" y="4"/>
                    <a:pt x="42" y="14"/>
                  </a:cubicBezTo>
                  <a:cubicBezTo>
                    <a:pt x="16" y="24"/>
                    <a:pt x="0" y="68"/>
                    <a:pt x="34" y="81"/>
                  </a:cubicBezTo>
                  <a:cubicBezTo>
                    <a:pt x="84" y="102"/>
                    <a:pt x="139" y="130"/>
                    <a:pt x="179" y="168"/>
                  </a:cubicBezTo>
                  <a:cubicBezTo>
                    <a:pt x="226" y="211"/>
                    <a:pt x="258" y="269"/>
                    <a:pt x="284" y="328"/>
                  </a:cubicBezTo>
                  <a:cubicBezTo>
                    <a:pt x="310" y="383"/>
                    <a:pt x="334" y="445"/>
                    <a:pt x="343" y="506"/>
                  </a:cubicBezTo>
                  <a:cubicBezTo>
                    <a:pt x="353" y="576"/>
                    <a:pt x="325" y="628"/>
                    <a:pt x="321" y="700"/>
                  </a:cubicBezTo>
                  <a:cubicBezTo>
                    <a:pt x="320" y="731"/>
                    <a:pt x="342" y="762"/>
                    <a:pt x="370" y="773"/>
                  </a:cubicBezTo>
                  <a:cubicBezTo>
                    <a:pt x="381" y="777"/>
                    <a:pt x="391" y="779"/>
                    <a:pt x="401" y="779"/>
                  </a:cubicBezTo>
                  <a:cubicBezTo>
                    <a:pt x="422" y="779"/>
                    <a:pt x="440" y="771"/>
                    <a:pt x="457" y="756"/>
                  </a:cubicBezTo>
                  <a:cubicBezTo>
                    <a:pt x="530" y="696"/>
                    <a:pt x="525" y="579"/>
                    <a:pt x="511" y="495"/>
                  </a:cubicBezTo>
                  <a:cubicBezTo>
                    <a:pt x="495" y="408"/>
                    <a:pt x="455" y="326"/>
                    <a:pt x="414" y="251"/>
                  </a:cubicBezTo>
                  <a:cubicBezTo>
                    <a:pt x="356" y="146"/>
                    <a:pt x="243" y="0"/>
                    <a:pt x="1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35"/>
            <p:cNvSpPr/>
            <p:nvPr/>
          </p:nvSpPr>
          <p:spPr>
            <a:xfrm>
              <a:off x="3395389" y="535088"/>
              <a:ext cx="57161" cy="45490"/>
            </a:xfrm>
            <a:custGeom>
              <a:rect b="b" l="l" r="r" t="t"/>
              <a:pathLst>
                <a:path extrusionOk="0" h="1146" w="1440">
                  <a:moveTo>
                    <a:pt x="682" y="0"/>
                  </a:moveTo>
                  <a:cubicBezTo>
                    <a:pt x="439" y="0"/>
                    <a:pt x="188" y="146"/>
                    <a:pt x="29" y="322"/>
                  </a:cubicBezTo>
                  <a:cubicBezTo>
                    <a:pt x="0" y="356"/>
                    <a:pt x="27" y="400"/>
                    <a:pt x="64" y="400"/>
                  </a:cubicBezTo>
                  <a:cubicBezTo>
                    <a:pt x="71" y="400"/>
                    <a:pt x="78" y="399"/>
                    <a:pt x="86" y="395"/>
                  </a:cubicBezTo>
                  <a:cubicBezTo>
                    <a:pt x="265" y="308"/>
                    <a:pt x="485" y="149"/>
                    <a:pt x="695" y="149"/>
                  </a:cubicBezTo>
                  <a:cubicBezTo>
                    <a:pt x="779" y="149"/>
                    <a:pt x="861" y="174"/>
                    <a:pt x="938" y="240"/>
                  </a:cubicBezTo>
                  <a:cubicBezTo>
                    <a:pt x="1043" y="330"/>
                    <a:pt x="1107" y="466"/>
                    <a:pt x="1154" y="593"/>
                  </a:cubicBezTo>
                  <a:cubicBezTo>
                    <a:pt x="1183" y="668"/>
                    <a:pt x="1205" y="746"/>
                    <a:pt x="1224" y="826"/>
                  </a:cubicBezTo>
                  <a:cubicBezTo>
                    <a:pt x="1242" y="909"/>
                    <a:pt x="1245" y="994"/>
                    <a:pt x="1258" y="1079"/>
                  </a:cubicBezTo>
                  <a:cubicBezTo>
                    <a:pt x="1266" y="1124"/>
                    <a:pt x="1303" y="1145"/>
                    <a:pt x="1341" y="1145"/>
                  </a:cubicBezTo>
                  <a:cubicBezTo>
                    <a:pt x="1389" y="1145"/>
                    <a:pt x="1440" y="1111"/>
                    <a:pt x="1439" y="1054"/>
                  </a:cubicBezTo>
                  <a:cubicBezTo>
                    <a:pt x="1439" y="956"/>
                    <a:pt x="1411" y="852"/>
                    <a:pt x="1386" y="757"/>
                  </a:cubicBezTo>
                  <a:cubicBezTo>
                    <a:pt x="1362" y="667"/>
                    <a:pt x="1333" y="581"/>
                    <a:pt x="1297" y="495"/>
                  </a:cubicBezTo>
                  <a:cubicBezTo>
                    <a:pt x="1230" y="339"/>
                    <a:pt x="1137" y="201"/>
                    <a:pt x="998" y="101"/>
                  </a:cubicBezTo>
                  <a:cubicBezTo>
                    <a:pt x="900" y="30"/>
                    <a:pt x="792" y="0"/>
                    <a:pt x="6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35"/>
            <p:cNvSpPr/>
            <p:nvPr/>
          </p:nvSpPr>
          <p:spPr>
            <a:xfrm>
              <a:off x="3400906" y="504682"/>
              <a:ext cx="66291" cy="40449"/>
            </a:xfrm>
            <a:custGeom>
              <a:rect b="b" l="l" r="r" t="t"/>
              <a:pathLst>
                <a:path extrusionOk="0" h="1019" w="1670">
                  <a:moveTo>
                    <a:pt x="1048" y="1"/>
                  </a:moveTo>
                  <a:cubicBezTo>
                    <a:pt x="860" y="1"/>
                    <a:pt x="670" y="79"/>
                    <a:pt x="505" y="159"/>
                  </a:cubicBezTo>
                  <a:cubicBezTo>
                    <a:pt x="320" y="248"/>
                    <a:pt x="135" y="372"/>
                    <a:pt x="24" y="547"/>
                  </a:cubicBezTo>
                  <a:cubicBezTo>
                    <a:pt x="1" y="582"/>
                    <a:pt x="33" y="621"/>
                    <a:pt x="68" y="621"/>
                  </a:cubicBezTo>
                  <a:cubicBezTo>
                    <a:pt x="76" y="621"/>
                    <a:pt x="84" y="619"/>
                    <a:pt x="91" y="615"/>
                  </a:cubicBezTo>
                  <a:cubicBezTo>
                    <a:pt x="243" y="528"/>
                    <a:pt x="384" y="423"/>
                    <a:pt x="539" y="342"/>
                  </a:cubicBezTo>
                  <a:cubicBezTo>
                    <a:pt x="688" y="264"/>
                    <a:pt x="867" y="188"/>
                    <a:pt x="1039" y="184"/>
                  </a:cubicBezTo>
                  <a:cubicBezTo>
                    <a:pt x="1042" y="183"/>
                    <a:pt x="1046" y="183"/>
                    <a:pt x="1049" y="183"/>
                  </a:cubicBezTo>
                  <a:cubicBezTo>
                    <a:pt x="1211" y="183"/>
                    <a:pt x="1330" y="284"/>
                    <a:pt x="1395" y="429"/>
                  </a:cubicBezTo>
                  <a:cubicBezTo>
                    <a:pt x="1430" y="505"/>
                    <a:pt x="1446" y="590"/>
                    <a:pt x="1454" y="673"/>
                  </a:cubicBezTo>
                  <a:cubicBezTo>
                    <a:pt x="1463" y="767"/>
                    <a:pt x="1447" y="871"/>
                    <a:pt x="1476" y="960"/>
                  </a:cubicBezTo>
                  <a:cubicBezTo>
                    <a:pt x="1488" y="999"/>
                    <a:pt x="1521" y="1018"/>
                    <a:pt x="1554" y="1018"/>
                  </a:cubicBezTo>
                  <a:cubicBezTo>
                    <a:pt x="1587" y="1018"/>
                    <a:pt x="1620" y="999"/>
                    <a:pt x="1633" y="960"/>
                  </a:cubicBezTo>
                  <a:cubicBezTo>
                    <a:pt x="1669" y="857"/>
                    <a:pt x="1649" y="727"/>
                    <a:pt x="1635" y="621"/>
                  </a:cubicBezTo>
                  <a:cubicBezTo>
                    <a:pt x="1622" y="522"/>
                    <a:pt x="1598" y="428"/>
                    <a:pt x="1556" y="337"/>
                  </a:cubicBezTo>
                  <a:cubicBezTo>
                    <a:pt x="1472" y="160"/>
                    <a:pt x="1315" y="27"/>
                    <a:pt x="1117" y="4"/>
                  </a:cubicBezTo>
                  <a:cubicBezTo>
                    <a:pt x="1094" y="2"/>
                    <a:pt x="1071" y="1"/>
                    <a:pt x="10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35"/>
            <p:cNvSpPr/>
            <p:nvPr/>
          </p:nvSpPr>
          <p:spPr>
            <a:xfrm>
              <a:off x="3440800" y="480031"/>
              <a:ext cx="50095" cy="40886"/>
            </a:xfrm>
            <a:custGeom>
              <a:rect b="b" l="l" r="r" t="t"/>
              <a:pathLst>
                <a:path extrusionOk="0" h="1030" w="1262">
                  <a:moveTo>
                    <a:pt x="550" y="0"/>
                  </a:moveTo>
                  <a:cubicBezTo>
                    <a:pt x="370" y="0"/>
                    <a:pt x="188" y="59"/>
                    <a:pt x="34" y="155"/>
                  </a:cubicBezTo>
                  <a:cubicBezTo>
                    <a:pt x="1" y="177"/>
                    <a:pt x="17" y="226"/>
                    <a:pt x="54" y="226"/>
                  </a:cubicBezTo>
                  <a:cubicBezTo>
                    <a:pt x="57" y="226"/>
                    <a:pt x="61" y="225"/>
                    <a:pt x="64" y="224"/>
                  </a:cubicBezTo>
                  <a:cubicBezTo>
                    <a:pt x="218" y="186"/>
                    <a:pt x="379" y="135"/>
                    <a:pt x="533" y="135"/>
                  </a:cubicBezTo>
                  <a:cubicBezTo>
                    <a:pt x="652" y="135"/>
                    <a:pt x="767" y="165"/>
                    <a:pt x="872" y="253"/>
                  </a:cubicBezTo>
                  <a:cubicBezTo>
                    <a:pt x="970" y="335"/>
                    <a:pt x="1033" y="447"/>
                    <a:pt x="1059" y="571"/>
                  </a:cubicBezTo>
                  <a:cubicBezTo>
                    <a:pt x="1070" y="630"/>
                    <a:pt x="1071" y="692"/>
                    <a:pt x="1062" y="752"/>
                  </a:cubicBezTo>
                  <a:cubicBezTo>
                    <a:pt x="1050" y="825"/>
                    <a:pt x="1004" y="898"/>
                    <a:pt x="1022" y="971"/>
                  </a:cubicBezTo>
                  <a:cubicBezTo>
                    <a:pt x="1032" y="1010"/>
                    <a:pt x="1066" y="1029"/>
                    <a:pt x="1101" y="1029"/>
                  </a:cubicBezTo>
                  <a:cubicBezTo>
                    <a:pt x="1115" y="1029"/>
                    <a:pt x="1130" y="1026"/>
                    <a:pt x="1143" y="1020"/>
                  </a:cubicBezTo>
                  <a:cubicBezTo>
                    <a:pt x="1222" y="983"/>
                    <a:pt x="1241" y="860"/>
                    <a:pt x="1251" y="782"/>
                  </a:cubicBezTo>
                  <a:cubicBezTo>
                    <a:pt x="1262" y="695"/>
                    <a:pt x="1258" y="608"/>
                    <a:pt x="1238" y="521"/>
                  </a:cubicBezTo>
                  <a:cubicBezTo>
                    <a:pt x="1203" y="364"/>
                    <a:pt x="1107" y="234"/>
                    <a:pt x="979" y="138"/>
                  </a:cubicBezTo>
                  <a:cubicBezTo>
                    <a:pt x="850" y="42"/>
                    <a:pt x="701" y="0"/>
                    <a:pt x="5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35"/>
            <p:cNvSpPr/>
            <p:nvPr/>
          </p:nvSpPr>
          <p:spPr>
            <a:xfrm>
              <a:off x="3337394" y="472688"/>
              <a:ext cx="19212" cy="8654"/>
            </a:xfrm>
            <a:custGeom>
              <a:rect b="b" l="l" r="r" t="t"/>
              <a:pathLst>
                <a:path extrusionOk="0" h="218" w="484">
                  <a:moveTo>
                    <a:pt x="319" y="1"/>
                  </a:moveTo>
                  <a:cubicBezTo>
                    <a:pt x="314" y="2"/>
                    <a:pt x="310" y="2"/>
                    <a:pt x="305" y="3"/>
                  </a:cubicBezTo>
                  <a:lnTo>
                    <a:pt x="305" y="3"/>
                  </a:lnTo>
                  <a:cubicBezTo>
                    <a:pt x="309" y="2"/>
                    <a:pt x="314" y="2"/>
                    <a:pt x="319" y="1"/>
                  </a:cubicBezTo>
                  <a:close/>
                  <a:moveTo>
                    <a:pt x="345" y="1"/>
                  </a:moveTo>
                  <a:cubicBezTo>
                    <a:pt x="328" y="1"/>
                    <a:pt x="310" y="3"/>
                    <a:pt x="291" y="5"/>
                  </a:cubicBezTo>
                  <a:cubicBezTo>
                    <a:pt x="295" y="4"/>
                    <a:pt x="300" y="4"/>
                    <a:pt x="305" y="3"/>
                  </a:cubicBezTo>
                  <a:lnTo>
                    <a:pt x="305" y="3"/>
                  </a:lnTo>
                  <a:cubicBezTo>
                    <a:pt x="253" y="9"/>
                    <a:pt x="200" y="13"/>
                    <a:pt x="147" y="13"/>
                  </a:cubicBezTo>
                  <a:cubicBezTo>
                    <a:pt x="131" y="13"/>
                    <a:pt x="115" y="12"/>
                    <a:pt x="99" y="12"/>
                  </a:cubicBezTo>
                  <a:cubicBezTo>
                    <a:pt x="98" y="12"/>
                    <a:pt x="98" y="12"/>
                    <a:pt x="97" y="12"/>
                  </a:cubicBezTo>
                  <a:cubicBezTo>
                    <a:pt x="47" y="12"/>
                    <a:pt x="0" y="58"/>
                    <a:pt x="1" y="110"/>
                  </a:cubicBezTo>
                  <a:cubicBezTo>
                    <a:pt x="3" y="133"/>
                    <a:pt x="10" y="160"/>
                    <a:pt x="30" y="178"/>
                  </a:cubicBezTo>
                  <a:lnTo>
                    <a:pt x="50" y="194"/>
                  </a:lnTo>
                  <a:cubicBezTo>
                    <a:pt x="66" y="203"/>
                    <a:pt x="81" y="207"/>
                    <a:pt x="99" y="207"/>
                  </a:cubicBezTo>
                  <a:cubicBezTo>
                    <a:pt x="147" y="214"/>
                    <a:pt x="196" y="216"/>
                    <a:pt x="244" y="218"/>
                  </a:cubicBezTo>
                  <a:cubicBezTo>
                    <a:pt x="267" y="218"/>
                    <a:pt x="291" y="218"/>
                    <a:pt x="312" y="216"/>
                  </a:cubicBezTo>
                  <a:cubicBezTo>
                    <a:pt x="360" y="215"/>
                    <a:pt x="404" y="205"/>
                    <a:pt x="438" y="172"/>
                  </a:cubicBezTo>
                  <a:cubicBezTo>
                    <a:pt x="483" y="127"/>
                    <a:pt x="473" y="51"/>
                    <a:pt x="420" y="20"/>
                  </a:cubicBezTo>
                  <a:cubicBezTo>
                    <a:pt x="394" y="5"/>
                    <a:pt x="370" y="1"/>
                    <a:pt x="3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35"/>
            <p:cNvSpPr/>
            <p:nvPr/>
          </p:nvSpPr>
          <p:spPr>
            <a:xfrm>
              <a:off x="3345730" y="450856"/>
              <a:ext cx="11313" cy="13576"/>
            </a:xfrm>
            <a:custGeom>
              <a:rect b="b" l="l" r="r" t="t"/>
              <a:pathLst>
                <a:path extrusionOk="0" h="342" w="285">
                  <a:moveTo>
                    <a:pt x="166" y="0"/>
                  </a:moveTo>
                  <a:cubicBezTo>
                    <a:pt x="157" y="0"/>
                    <a:pt x="147" y="2"/>
                    <a:pt x="138" y="4"/>
                  </a:cubicBezTo>
                  <a:cubicBezTo>
                    <a:pt x="110" y="14"/>
                    <a:pt x="83" y="30"/>
                    <a:pt x="68" y="57"/>
                  </a:cubicBezTo>
                  <a:cubicBezTo>
                    <a:pt x="57" y="78"/>
                    <a:pt x="46" y="101"/>
                    <a:pt x="35" y="123"/>
                  </a:cubicBezTo>
                  <a:cubicBezTo>
                    <a:pt x="25" y="143"/>
                    <a:pt x="15" y="161"/>
                    <a:pt x="9" y="180"/>
                  </a:cubicBezTo>
                  <a:cubicBezTo>
                    <a:pt x="3" y="195"/>
                    <a:pt x="0" y="209"/>
                    <a:pt x="0" y="224"/>
                  </a:cubicBezTo>
                  <a:cubicBezTo>
                    <a:pt x="0" y="238"/>
                    <a:pt x="2" y="258"/>
                    <a:pt x="6" y="267"/>
                  </a:cubicBezTo>
                  <a:cubicBezTo>
                    <a:pt x="9" y="280"/>
                    <a:pt x="15" y="292"/>
                    <a:pt x="24" y="302"/>
                  </a:cubicBezTo>
                  <a:cubicBezTo>
                    <a:pt x="32" y="314"/>
                    <a:pt x="41" y="322"/>
                    <a:pt x="52" y="328"/>
                  </a:cubicBezTo>
                  <a:cubicBezTo>
                    <a:pt x="69" y="337"/>
                    <a:pt x="87" y="342"/>
                    <a:pt x="105" y="342"/>
                  </a:cubicBezTo>
                  <a:cubicBezTo>
                    <a:pt x="114" y="342"/>
                    <a:pt x="123" y="341"/>
                    <a:pt x="133" y="339"/>
                  </a:cubicBezTo>
                  <a:cubicBezTo>
                    <a:pt x="146" y="335"/>
                    <a:pt x="157" y="330"/>
                    <a:pt x="169" y="322"/>
                  </a:cubicBezTo>
                  <a:cubicBezTo>
                    <a:pt x="191" y="308"/>
                    <a:pt x="197" y="300"/>
                    <a:pt x="212" y="279"/>
                  </a:cubicBezTo>
                  <a:cubicBezTo>
                    <a:pt x="213" y="276"/>
                    <a:pt x="216" y="274"/>
                    <a:pt x="217" y="271"/>
                  </a:cubicBezTo>
                  <a:cubicBezTo>
                    <a:pt x="223" y="261"/>
                    <a:pt x="228" y="249"/>
                    <a:pt x="234" y="239"/>
                  </a:cubicBezTo>
                  <a:cubicBezTo>
                    <a:pt x="244" y="217"/>
                    <a:pt x="256" y="194"/>
                    <a:pt x="266" y="171"/>
                  </a:cubicBezTo>
                  <a:cubicBezTo>
                    <a:pt x="274" y="158"/>
                    <a:pt x="279" y="144"/>
                    <a:pt x="279" y="128"/>
                  </a:cubicBezTo>
                  <a:cubicBezTo>
                    <a:pt x="285" y="117"/>
                    <a:pt x="285" y="101"/>
                    <a:pt x="279" y="86"/>
                  </a:cubicBezTo>
                  <a:cubicBezTo>
                    <a:pt x="275" y="71"/>
                    <a:pt x="269" y="58"/>
                    <a:pt x="259" y="46"/>
                  </a:cubicBezTo>
                  <a:cubicBezTo>
                    <a:pt x="250" y="34"/>
                    <a:pt x="241" y="24"/>
                    <a:pt x="226" y="16"/>
                  </a:cubicBezTo>
                  <a:cubicBezTo>
                    <a:pt x="208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35"/>
            <p:cNvSpPr/>
            <p:nvPr/>
          </p:nvSpPr>
          <p:spPr>
            <a:xfrm>
              <a:off x="3300359" y="460263"/>
              <a:ext cx="15759" cy="9011"/>
            </a:xfrm>
            <a:custGeom>
              <a:rect b="b" l="l" r="r" t="t"/>
              <a:pathLst>
                <a:path extrusionOk="0" h="227" w="397">
                  <a:moveTo>
                    <a:pt x="261" y="1"/>
                  </a:moveTo>
                  <a:cubicBezTo>
                    <a:pt x="254" y="1"/>
                    <a:pt x="246" y="2"/>
                    <a:pt x="238" y="2"/>
                  </a:cubicBezTo>
                  <a:cubicBezTo>
                    <a:pt x="224" y="3"/>
                    <a:pt x="208" y="5"/>
                    <a:pt x="194" y="6"/>
                  </a:cubicBezTo>
                  <a:lnTo>
                    <a:pt x="104" y="12"/>
                  </a:lnTo>
                  <a:cubicBezTo>
                    <a:pt x="77" y="15"/>
                    <a:pt x="52" y="23"/>
                    <a:pt x="32" y="42"/>
                  </a:cubicBezTo>
                  <a:cubicBezTo>
                    <a:pt x="15" y="59"/>
                    <a:pt x="1" y="89"/>
                    <a:pt x="2" y="114"/>
                  </a:cubicBezTo>
                  <a:cubicBezTo>
                    <a:pt x="4" y="140"/>
                    <a:pt x="12" y="167"/>
                    <a:pt x="32" y="185"/>
                  </a:cubicBezTo>
                  <a:cubicBezTo>
                    <a:pt x="38" y="190"/>
                    <a:pt x="46" y="195"/>
                    <a:pt x="53" y="201"/>
                  </a:cubicBezTo>
                  <a:cubicBezTo>
                    <a:pt x="69" y="210"/>
                    <a:pt x="85" y="215"/>
                    <a:pt x="104" y="215"/>
                  </a:cubicBezTo>
                  <a:lnTo>
                    <a:pt x="194" y="222"/>
                  </a:lnTo>
                  <a:cubicBezTo>
                    <a:pt x="208" y="224"/>
                    <a:pt x="224" y="225"/>
                    <a:pt x="238" y="226"/>
                  </a:cubicBezTo>
                  <a:cubicBezTo>
                    <a:pt x="246" y="226"/>
                    <a:pt x="254" y="227"/>
                    <a:pt x="261" y="227"/>
                  </a:cubicBezTo>
                  <a:cubicBezTo>
                    <a:pt x="270" y="227"/>
                    <a:pt x="277" y="226"/>
                    <a:pt x="285" y="225"/>
                  </a:cubicBezTo>
                  <a:cubicBezTo>
                    <a:pt x="301" y="225"/>
                    <a:pt x="314" y="222"/>
                    <a:pt x="328" y="215"/>
                  </a:cubicBezTo>
                  <a:cubicBezTo>
                    <a:pt x="342" y="211"/>
                    <a:pt x="354" y="204"/>
                    <a:pt x="363" y="192"/>
                  </a:cubicBezTo>
                  <a:cubicBezTo>
                    <a:pt x="382" y="173"/>
                    <a:pt x="397" y="141"/>
                    <a:pt x="396" y="114"/>
                  </a:cubicBezTo>
                  <a:cubicBezTo>
                    <a:pt x="395" y="85"/>
                    <a:pt x="385" y="55"/>
                    <a:pt x="363" y="36"/>
                  </a:cubicBezTo>
                  <a:cubicBezTo>
                    <a:pt x="355" y="31"/>
                    <a:pt x="348" y="24"/>
                    <a:pt x="340" y="18"/>
                  </a:cubicBezTo>
                  <a:cubicBezTo>
                    <a:pt x="324" y="8"/>
                    <a:pt x="304" y="3"/>
                    <a:pt x="285" y="3"/>
                  </a:cubicBezTo>
                  <a:cubicBezTo>
                    <a:pt x="277" y="2"/>
                    <a:pt x="270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35"/>
            <p:cNvSpPr/>
            <p:nvPr/>
          </p:nvSpPr>
          <p:spPr>
            <a:xfrm>
              <a:off x="3307107" y="434779"/>
              <a:ext cx="15838" cy="9368"/>
            </a:xfrm>
            <a:custGeom>
              <a:rect b="b" l="l" r="r" t="t"/>
              <a:pathLst>
                <a:path extrusionOk="0" h="236" w="399">
                  <a:moveTo>
                    <a:pt x="110" y="0"/>
                  </a:moveTo>
                  <a:cubicBezTo>
                    <a:pt x="91" y="0"/>
                    <a:pt x="73" y="4"/>
                    <a:pt x="56" y="14"/>
                  </a:cubicBezTo>
                  <a:cubicBezTo>
                    <a:pt x="34" y="27"/>
                    <a:pt x="12" y="53"/>
                    <a:pt x="7" y="79"/>
                  </a:cubicBezTo>
                  <a:cubicBezTo>
                    <a:pt x="1" y="106"/>
                    <a:pt x="2" y="138"/>
                    <a:pt x="17" y="163"/>
                  </a:cubicBezTo>
                  <a:cubicBezTo>
                    <a:pt x="33" y="186"/>
                    <a:pt x="54" y="205"/>
                    <a:pt x="82" y="212"/>
                  </a:cubicBezTo>
                  <a:cubicBezTo>
                    <a:pt x="126" y="223"/>
                    <a:pt x="169" y="230"/>
                    <a:pt x="214" y="233"/>
                  </a:cubicBezTo>
                  <a:cubicBezTo>
                    <a:pt x="226" y="235"/>
                    <a:pt x="239" y="236"/>
                    <a:pt x="252" y="236"/>
                  </a:cubicBezTo>
                  <a:cubicBezTo>
                    <a:pt x="256" y="236"/>
                    <a:pt x="261" y="236"/>
                    <a:pt x="266" y="236"/>
                  </a:cubicBezTo>
                  <a:cubicBezTo>
                    <a:pt x="290" y="232"/>
                    <a:pt x="306" y="231"/>
                    <a:pt x="327" y="218"/>
                  </a:cubicBezTo>
                  <a:cubicBezTo>
                    <a:pt x="331" y="216"/>
                    <a:pt x="334" y="215"/>
                    <a:pt x="337" y="212"/>
                  </a:cubicBezTo>
                  <a:cubicBezTo>
                    <a:pt x="356" y="200"/>
                    <a:pt x="370" y="186"/>
                    <a:pt x="381" y="166"/>
                  </a:cubicBezTo>
                  <a:cubicBezTo>
                    <a:pt x="394" y="142"/>
                    <a:pt x="398" y="106"/>
                    <a:pt x="381" y="79"/>
                  </a:cubicBezTo>
                  <a:cubicBezTo>
                    <a:pt x="371" y="66"/>
                    <a:pt x="362" y="54"/>
                    <a:pt x="351" y="45"/>
                  </a:cubicBezTo>
                  <a:cubicBezTo>
                    <a:pt x="342" y="39"/>
                    <a:pt x="335" y="33"/>
                    <a:pt x="326" y="29"/>
                  </a:cubicBezTo>
                  <a:cubicBezTo>
                    <a:pt x="313" y="22"/>
                    <a:pt x="300" y="17"/>
                    <a:pt x="284" y="17"/>
                  </a:cubicBezTo>
                  <a:cubicBezTo>
                    <a:pt x="278" y="15"/>
                    <a:pt x="271" y="15"/>
                    <a:pt x="266" y="14"/>
                  </a:cubicBezTo>
                  <a:cubicBezTo>
                    <a:pt x="262" y="14"/>
                    <a:pt x="259" y="14"/>
                    <a:pt x="256" y="13"/>
                  </a:cubicBezTo>
                  <a:cubicBezTo>
                    <a:pt x="247" y="12"/>
                    <a:pt x="241" y="12"/>
                    <a:pt x="233" y="12"/>
                  </a:cubicBezTo>
                  <a:cubicBezTo>
                    <a:pt x="207" y="12"/>
                    <a:pt x="181" y="9"/>
                    <a:pt x="154" y="6"/>
                  </a:cubicBezTo>
                  <a:cubicBezTo>
                    <a:pt x="149" y="4"/>
                    <a:pt x="143" y="4"/>
                    <a:pt x="139" y="3"/>
                  </a:cubicBezTo>
                  <a:cubicBezTo>
                    <a:pt x="129" y="1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35"/>
            <p:cNvSpPr/>
            <p:nvPr/>
          </p:nvSpPr>
          <p:spPr>
            <a:xfrm>
              <a:off x="3270786" y="492932"/>
              <a:ext cx="11432" cy="16235"/>
            </a:xfrm>
            <a:custGeom>
              <a:rect b="b" l="l" r="r" t="t"/>
              <a:pathLst>
                <a:path extrusionOk="0" h="409" w="288">
                  <a:moveTo>
                    <a:pt x="174" y="0"/>
                  </a:moveTo>
                  <a:cubicBezTo>
                    <a:pt x="173" y="0"/>
                    <a:pt x="172" y="0"/>
                    <a:pt x="171" y="0"/>
                  </a:cubicBezTo>
                  <a:cubicBezTo>
                    <a:pt x="141" y="2"/>
                    <a:pt x="110" y="12"/>
                    <a:pt x="89" y="34"/>
                  </a:cubicBezTo>
                  <a:lnTo>
                    <a:pt x="70" y="58"/>
                  </a:lnTo>
                  <a:cubicBezTo>
                    <a:pt x="62" y="73"/>
                    <a:pt x="58" y="90"/>
                    <a:pt x="55" y="108"/>
                  </a:cubicBezTo>
                  <a:cubicBezTo>
                    <a:pt x="52" y="134"/>
                    <a:pt x="45" y="159"/>
                    <a:pt x="37" y="184"/>
                  </a:cubicBezTo>
                  <a:cubicBezTo>
                    <a:pt x="31" y="194"/>
                    <a:pt x="27" y="204"/>
                    <a:pt x="22" y="214"/>
                  </a:cubicBezTo>
                  <a:cubicBezTo>
                    <a:pt x="11" y="236"/>
                    <a:pt x="0" y="262"/>
                    <a:pt x="0" y="288"/>
                  </a:cubicBezTo>
                  <a:lnTo>
                    <a:pt x="0" y="299"/>
                  </a:lnTo>
                  <a:cubicBezTo>
                    <a:pt x="2" y="325"/>
                    <a:pt x="3" y="335"/>
                    <a:pt x="16" y="357"/>
                  </a:cubicBezTo>
                  <a:cubicBezTo>
                    <a:pt x="24" y="372"/>
                    <a:pt x="38" y="384"/>
                    <a:pt x="53" y="394"/>
                  </a:cubicBezTo>
                  <a:cubicBezTo>
                    <a:pt x="69" y="404"/>
                    <a:pt x="87" y="409"/>
                    <a:pt x="105" y="409"/>
                  </a:cubicBezTo>
                  <a:cubicBezTo>
                    <a:pt x="113" y="409"/>
                    <a:pt x="128" y="408"/>
                    <a:pt x="136" y="405"/>
                  </a:cubicBezTo>
                  <a:cubicBezTo>
                    <a:pt x="137" y="405"/>
                    <a:pt x="138" y="404"/>
                    <a:pt x="141" y="404"/>
                  </a:cubicBezTo>
                  <a:cubicBezTo>
                    <a:pt x="159" y="398"/>
                    <a:pt x="172" y="391"/>
                    <a:pt x="188" y="381"/>
                  </a:cubicBezTo>
                  <a:cubicBezTo>
                    <a:pt x="205" y="367"/>
                    <a:pt x="220" y="350"/>
                    <a:pt x="230" y="331"/>
                  </a:cubicBezTo>
                  <a:cubicBezTo>
                    <a:pt x="243" y="306"/>
                    <a:pt x="253" y="280"/>
                    <a:pt x="263" y="254"/>
                  </a:cubicBezTo>
                  <a:cubicBezTo>
                    <a:pt x="278" y="211"/>
                    <a:pt x="285" y="164"/>
                    <a:pt x="288" y="118"/>
                  </a:cubicBezTo>
                  <a:cubicBezTo>
                    <a:pt x="288" y="88"/>
                    <a:pt x="272" y="54"/>
                    <a:pt x="252" y="34"/>
                  </a:cubicBezTo>
                  <a:cubicBezTo>
                    <a:pt x="234" y="15"/>
                    <a:pt x="201" y="0"/>
                    <a:pt x="1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35"/>
            <p:cNvSpPr/>
            <p:nvPr/>
          </p:nvSpPr>
          <p:spPr>
            <a:xfrm>
              <a:off x="3247009" y="478324"/>
              <a:ext cx="12583" cy="18736"/>
            </a:xfrm>
            <a:custGeom>
              <a:rect b="b" l="l" r="r" t="t"/>
              <a:pathLst>
                <a:path extrusionOk="0" h="472" w="317">
                  <a:moveTo>
                    <a:pt x="195" y="0"/>
                  </a:moveTo>
                  <a:cubicBezTo>
                    <a:pt x="156" y="0"/>
                    <a:pt x="118" y="20"/>
                    <a:pt x="96" y="57"/>
                  </a:cubicBezTo>
                  <a:cubicBezTo>
                    <a:pt x="69" y="104"/>
                    <a:pt x="46" y="155"/>
                    <a:pt x="29" y="205"/>
                  </a:cubicBezTo>
                  <a:cubicBezTo>
                    <a:pt x="21" y="226"/>
                    <a:pt x="15" y="249"/>
                    <a:pt x="10" y="270"/>
                  </a:cubicBezTo>
                  <a:cubicBezTo>
                    <a:pt x="1" y="302"/>
                    <a:pt x="0" y="333"/>
                    <a:pt x="1" y="365"/>
                  </a:cubicBezTo>
                  <a:cubicBezTo>
                    <a:pt x="4" y="418"/>
                    <a:pt x="41" y="463"/>
                    <a:pt x="94" y="471"/>
                  </a:cubicBezTo>
                  <a:cubicBezTo>
                    <a:pt x="100" y="471"/>
                    <a:pt x="105" y="472"/>
                    <a:pt x="110" y="472"/>
                  </a:cubicBezTo>
                  <a:cubicBezTo>
                    <a:pt x="157" y="472"/>
                    <a:pt x="196" y="439"/>
                    <a:pt x="211" y="395"/>
                  </a:cubicBezTo>
                  <a:cubicBezTo>
                    <a:pt x="216" y="380"/>
                    <a:pt x="223" y="366"/>
                    <a:pt x="226" y="353"/>
                  </a:cubicBezTo>
                  <a:cubicBezTo>
                    <a:pt x="231" y="339"/>
                    <a:pt x="234" y="325"/>
                    <a:pt x="237" y="311"/>
                  </a:cubicBezTo>
                  <a:cubicBezTo>
                    <a:pt x="244" y="287"/>
                    <a:pt x="251" y="265"/>
                    <a:pt x="261" y="244"/>
                  </a:cubicBezTo>
                  <a:cubicBezTo>
                    <a:pt x="271" y="220"/>
                    <a:pt x="283" y="196"/>
                    <a:pt x="296" y="173"/>
                  </a:cubicBezTo>
                  <a:cubicBezTo>
                    <a:pt x="312" y="148"/>
                    <a:pt x="317" y="113"/>
                    <a:pt x="308" y="84"/>
                  </a:cubicBezTo>
                  <a:cubicBezTo>
                    <a:pt x="299" y="57"/>
                    <a:pt x="278" y="29"/>
                    <a:pt x="255" y="15"/>
                  </a:cubicBezTo>
                  <a:cubicBezTo>
                    <a:pt x="236" y="5"/>
                    <a:pt x="215" y="0"/>
                    <a:pt x="1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35"/>
            <p:cNvSpPr/>
            <p:nvPr/>
          </p:nvSpPr>
          <p:spPr>
            <a:xfrm>
              <a:off x="3215213" y="527665"/>
              <a:ext cx="18657" cy="9963"/>
            </a:xfrm>
            <a:custGeom>
              <a:rect b="b" l="l" r="r" t="t"/>
              <a:pathLst>
                <a:path extrusionOk="0" h="251" w="470">
                  <a:moveTo>
                    <a:pt x="205" y="0"/>
                  </a:moveTo>
                  <a:cubicBezTo>
                    <a:pt x="164" y="0"/>
                    <a:pt x="124" y="5"/>
                    <a:pt x="85" y="14"/>
                  </a:cubicBezTo>
                  <a:cubicBezTo>
                    <a:pt x="59" y="19"/>
                    <a:pt x="33" y="42"/>
                    <a:pt x="20" y="65"/>
                  </a:cubicBezTo>
                  <a:cubicBezTo>
                    <a:pt x="6" y="89"/>
                    <a:pt x="1" y="123"/>
                    <a:pt x="10" y="149"/>
                  </a:cubicBezTo>
                  <a:cubicBezTo>
                    <a:pt x="19" y="175"/>
                    <a:pt x="35" y="201"/>
                    <a:pt x="61" y="215"/>
                  </a:cubicBezTo>
                  <a:cubicBezTo>
                    <a:pt x="69" y="219"/>
                    <a:pt x="78" y="222"/>
                    <a:pt x="87" y="225"/>
                  </a:cubicBezTo>
                  <a:cubicBezTo>
                    <a:pt x="94" y="228"/>
                    <a:pt x="102" y="229"/>
                    <a:pt x="110" y="229"/>
                  </a:cubicBezTo>
                  <a:cubicBezTo>
                    <a:pt x="115" y="229"/>
                    <a:pt x="120" y="228"/>
                    <a:pt x="125" y="227"/>
                  </a:cubicBezTo>
                  <a:cubicBezTo>
                    <a:pt x="143" y="226"/>
                    <a:pt x="159" y="225"/>
                    <a:pt x="176" y="225"/>
                  </a:cubicBezTo>
                  <a:cubicBezTo>
                    <a:pt x="192" y="225"/>
                    <a:pt x="209" y="226"/>
                    <a:pt x="225" y="227"/>
                  </a:cubicBezTo>
                  <a:cubicBezTo>
                    <a:pt x="239" y="230"/>
                    <a:pt x="252" y="232"/>
                    <a:pt x="263" y="236"/>
                  </a:cubicBezTo>
                  <a:cubicBezTo>
                    <a:pt x="282" y="241"/>
                    <a:pt x="299" y="245"/>
                    <a:pt x="318" y="247"/>
                  </a:cubicBezTo>
                  <a:cubicBezTo>
                    <a:pt x="328" y="249"/>
                    <a:pt x="339" y="250"/>
                    <a:pt x="350" y="250"/>
                  </a:cubicBezTo>
                  <a:cubicBezTo>
                    <a:pt x="369" y="250"/>
                    <a:pt x="389" y="246"/>
                    <a:pt x="406" y="236"/>
                  </a:cubicBezTo>
                  <a:cubicBezTo>
                    <a:pt x="426" y="222"/>
                    <a:pt x="442" y="204"/>
                    <a:pt x="450" y="183"/>
                  </a:cubicBezTo>
                  <a:cubicBezTo>
                    <a:pt x="469" y="133"/>
                    <a:pt x="453" y="68"/>
                    <a:pt x="403" y="42"/>
                  </a:cubicBezTo>
                  <a:cubicBezTo>
                    <a:pt x="376" y="28"/>
                    <a:pt x="350" y="17"/>
                    <a:pt x="321" y="12"/>
                  </a:cubicBezTo>
                  <a:cubicBezTo>
                    <a:pt x="292" y="7"/>
                    <a:pt x="262" y="2"/>
                    <a:pt x="234" y="1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35"/>
            <p:cNvSpPr/>
            <p:nvPr/>
          </p:nvSpPr>
          <p:spPr>
            <a:xfrm>
              <a:off x="3187665" y="515122"/>
              <a:ext cx="14806" cy="11115"/>
            </a:xfrm>
            <a:custGeom>
              <a:rect b="b" l="l" r="r" t="t"/>
              <a:pathLst>
                <a:path extrusionOk="0" h="280" w="373">
                  <a:moveTo>
                    <a:pt x="169" y="239"/>
                  </a:moveTo>
                  <a:cubicBezTo>
                    <a:pt x="170" y="240"/>
                    <a:pt x="171" y="241"/>
                    <a:pt x="172" y="242"/>
                  </a:cubicBezTo>
                  <a:lnTo>
                    <a:pt x="172" y="242"/>
                  </a:lnTo>
                  <a:cubicBezTo>
                    <a:pt x="171" y="241"/>
                    <a:pt x="170" y="240"/>
                    <a:pt x="169" y="239"/>
                  </a:cubicBezTo>
                  <a:close/>
                  <a:moveTo>
                    <a:pt x="177" y="248"/>
                  </a:moveTo>
                  <a:cubicBezTo>
                    <a:pt x="178" y="248"/>
                    <a:pt x="179" y="249"/>
                    <a:pt x="180" y="250"/>
                  </a:cubicBezTo>
                  <a:cubicBezTo>
                    <a:pt x="179" y="249"/>
                    <a:pt x="178" y="248"/>
                    <a:pt x="177" y="248"/>
                  </a:cubicBezTo>
                  <a:close/>
                  <a:moveTo>
                    <a:pt x="147" y="0"/>
                  </a:moveTo>
                  <a:cubicBezTo>
                    <a:pt x="127" y="0"/>
                    <a:pt x="106" y="3"/>
                    <a:pt x="85" y="6"/>
                  </a:cubicBezTo>
                  <a:cubicBezTo>
                    <a:pt x="71" y="10"/>
                    <a:pt x="58" y="16"/>
                    <a:pt x="47" y="27"/>
                  </a:cubicBezTo>
                  <a:cubicBezTo>
                    <a:pt x="34" y="35"/>
                    <a:pt x="24" y="46"/>
                    <a:pt x="18" y="58"/>
                  </a:cubicBezTo>
                  <a:lnTo>
                    <a:pt x="6" y="86"/>
                  </a:lnTo>
                  <a:cubicBezTo>
                    <a:pt x="1" y="102"/>
                    <a:pt x="1" y="115"/>
                    <a:pt x="3" y="131"/>
                  </a:cubicBezTo>
                  <a:cubicBezTo>
                    <a:pt x="3" y="141"/>
                    <a:pt x="6" y="151"/>
                    <a:pt x="11" y="160"/>
                  </a:cubicBezTo>
                  <a:cubicBezTo>
                    <a:pt x="17" y="175"/>
                    <a:pt x="23" y="186"/>
                    <a:pt x="34" y="197"/>
                  </a:cubicBezTo>
                  <a:cubicBezTo>
                    <a:pt x="43" y="203"/>
                    <a:pt x="50" y="208"/>
                    <a:pt x="58" y="214"/>
                  </a:cubicBezTo>
                  <a:cubicBezTo>
                    <a:pt x="76" y="225"/>
                    <a:pt x="95" y="230"/>
                    <a:pt x="115" y="230"/>
                  </a:cubicBezTo>
                  <a:cubicBezTo>
                    <a:pt x="118" y="230"/>
                    <a:pt x="121" y="229"/>
                    <a:pt x="123" y="229"/>
                  </a:cubicBezTo>
                  <a:cubicBezTo>
                    <a:pt x="129" y="229"/>
                    <a:pt x="135" y="230"/>
                    <a:pt x="140" y="230"/>
                  </a:cubicBezTo>
                  <a:cubicBezTo>
                    <a:pt x="146" y="232"/>
                    <a:pt x="149" y="233"/>
                    <a:pt x="154" y="234"/>
                  </a:cubicBezTo>
                  <a:cubicBezTo>
                    <a:pt x="162" y="239"/>
                    <a:pt x="171" y="242"/>
                    <a:pt x="177" y="248"/>
                  </a:cubicBezTo>
                  <a:lnTo>
                    <a:pt x="177" y="248"/>
                  </a:lnTo>
                  <a:cubicBezTo>
                    <a:pt x="173" y="244"/>
                    <a:pt x="169" y="240"/>
                    <a:pt x="164" y="236"/>
                  </a:cubicBezTo>
                  <a:lnTo>
                    <a:pt x="164" y="236"/>
                  </a:lnTo>
                  <a:cubicBezTo>
                    <a:pt x="174" y="243"/>
                    <a:pt x="183" y="251"/>
                    <a:pt x="193" y="258"/>
                  </a:cubicBezTo>
                  <a:cubicBezTo>
                    <a:pt x="191" y="257"/>
                    <a:pt x="190" y="255"/>
                    <a:pt x="188" y="254"/>
                  </a:cubicBezTo>
                  <a:lnTo>
                    <a:pt x="188" y="254"/>
                  </a:lnTo>
                  <a:cubicBezTo>
                    <a:pt x="200" y="263"/>
                    <a:pt x="211" y="271"/>
                    <a:pt x="227" y="275"/>
                  </a:cubicBezTo>
                  <a:cubicBezTo>
                    <a:pt x="229" y="275"/>
                    <a:pt x="231" y="276"/>
                    <a:pt x="234" y="276"/>
                  </a:cubicBezTo>
                  <a:cubicBezTo>
                    <a:pt x="246" y="279"/>
                    <a:pt x="254" y="280"/>
                    <a:pt x="262" y="280"/>
                  </a:cubicBezTo>
                  <a:cubicBezTo>
                    <a:pt x="270" y="280"/>
                    <a:pt x="279" y="278"/>
                    <a:pt x="294" y="276"/>
                  </a:cubicBezTo>
                  <a:cubicBezTo>
                    <a:pt x="312" y="270"/>
                    <a:pt x="328" y="261"/>
                    <a:pt x="340" y="249"/>
                  </a:cubicBezTo>
                  <a:cubicBezTo>
                    <a:pt x="354" y="235"/>
                    <a:pt x="362" y="219"/>
                    <a:pt x="368" y="202"/>
                  </a:cubicBezTo>
                  <a:cubicBezTo>
                    <a:pt x="370" y="197"/>
                    <a:pt x="371" y="191"/>
                    <a:pt x="371" y="186"/>
                  </a:cubicBezTo>
                  <a:cubicBezTo>
                    <a:pt x="373" y="177"/>
                    <a:pt x="373" y="166"/>
                    <a:pt x="371" y="157"/>
                  </a:cubicBezTo>
                  <a:lnTo>
                    <a:pt x="366" y="138"/>
                  </a:lnTo>
                  <a:cubicBezTo>
                    <a:pt x="365" y="131"/>
                    <a:pt x="364" y="129"/>
                    <a:pt x="360" y="119"/>
                  </a:cubicBezTo>
                  <a:cubicBezTo>
                    <a:pt x="352" y="100"/>
                    <a:pt x="352" y="102"/>
                    <a:pt x="335" y="81"/>
                  </a:cubicBezTo>
                  <a:cubicBezTo>
                    <a:pt x="325" y="67"/>
                    <a:pt x="310" y="58"/>
                    <a:pt x="298" y="48"/>
                  </a:cubicBezTo>
                  <a:cubicBezTo>
                    <a:pt x="278" y="34"/>
                    <a:pt x="255" y="25"/>
                    <a:pt x="232" y="15"/>
                  </a:cubicBezTo>
                  <a:cubicBezTo>
                    <a:pt x="209" y="6"/>
                    <a:pt x="185" y="4"/>
                    <a:pt x="161" y="1"/>
                  </a:cubicBezTo>
                  <a:cubicBezTo>
                    <a:pt x="157" y="0"/>
                    <a:pt x="152" y="0"/>
                    <a:pt x="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35"/>
            <p:cNvSpPr/>
            <p:nvPr/>
          </p:nvSpPr>
          <p:spPr>
            <a:xfrm>
              <a:off x="3165357" y="550411"/>
              <a:ext cx="15521" cy="24055"/>
            </a:xfrm>
            <a:custGeom>
              <a:rect b="b" l="l" r="r" t="t"/>
              <a:pathLst>
                <a:path extrusionOk="0" h="606" w="391">
                  <a:moveTo>
                    <a:pt x="267" y="1"/>
                  </a:moveTo>
                  <a:cubicBezTo>
                    <a:pt x="218" y="1"/>
                    <a:pt x="175" y="32"/>
                    <a:pt x="159" y="82"/>
                  </a:cubicBezTo>
                  <a:cubicBezTo>
                    <a:pt x="147" y="119"/>
                    <a:pt x="135" y="153"/>
                    <a:pt x="121" y="190"/>
                  </a:cubicBezTo>
                  <a:cubicBezTo>
                    <a:pt x="114" y="208"/>
                    <a:pt x="107" y="229"/>
                    <a:pt x="98" y="246"/>
                  </a:cubicBezTo>
                  <a:cubicBezTo>
                    <a:pt x="103" y="236"/>
                    <a:pt x="104" y="233"/>
                    <a:pt x="104" y="233"/>
                  </a:cubicBezTo>
                  <a:lnTo>
                    <a:pt x="104" y="233"/>
                  </a:lnTo>
                  <a:cubicBezTo>
                    <a:pt x="103" y="233"/>
                    <a:pt x="96" y="249"/>
                    <a:pt x="94" y="254"/>
                  </a:cubicBezTo>
                  <a:cubicBezTo>
                    <a:pt x="90" y="262"/>
                    <a:pt x="86" y="270"/>
                    <a:pt x="84" y="278"/>
                  </a:cubicBezTo>
                  <a:cubicBezTo>
                    <a:pt x="68" y="314"/>
                    <a:pt x="49" y="346"/>
                    <a:pt x="34" y="381"/>
                  </a:cubicBezTo>
                  <a:cubicBezTo>
                    <a:pt x="30" y="390"/>
                    <a:pt x="27" y="398"/>
                    <a:pt x="23" y="407"/>
                  </a:cubicBezTo>
                  <a:cubicBezTo>
                    <a:pt x="17" y="424"/>
                    <a:pt x="11" y="438"/>
                    <a:pt x="7" y="455"/>
                  </a:cubicBezTo>
                  <a:cubicBezTo>
                    <a:pt x="1" y="486"/>
                    <a:pt x="3" y="516"/>
                    <a:pt x="9" y="545"/>
                  </a:cubicBezTo>
                  <a:cubicBezTo>
                    <a:pt x="17" y="579"/>
                    <a:pt x="54" y="605"/>
                    <a:pt x="89" y="605"/>
                  </a:cubicBezTo>
                  <a:cubicBezTo>
                    <a:pt x="96" y="605"/>
                    <a:pt x="103" y="604"/>
                    <a:pt x="110" y="602"/>
                  </a:cubicBezTo>
                  <a:cubicBezTo>
                    <a:pt x="165" y="583"/>
                    <a:pt x="206" y="548"/>
                    <a:pt x="235" y="495"/>
                  </a:cubicBezTo>
                  <a:cubicBezTo>
                    <a:pt x="253" y="459"/>
                    <a:pt x="268" y="423"/>
                    <a:pt x="284" y="386"/>
                  </a:cubicBezTo>
                  <a:cubicBezTo>
                    <a:pt x="318" y="305"/>
                    <a:pt x="349" y="225"/>
                    <a:pt x="373" y="142"/>
                  </a:cubicBezTo>
                  <a:cubicBezTo>
                    <a:pt x="390" y="84"/>
                    <a:pt x="354" y="17"/>
                    <a:pt x="296" y="4"/>
                  </a:cubicBezTo>
                  <a:cubicBezTo>
                    <a:pt x="286" y="2"/>
                    <a:pt x="277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35"/>
            <p:cNvSpPr/>
            <p:nvPr/>
          </p:nvSpPr>
          <p:spPr>
            <a:xfrm>
              <a:off x="3166190" y="566527"/>
              <a:ext cx="119" cy="238"/>
            </a:xfrm>
            <a:custGeom>
              <a:rect b="b" l="l" r="r" t="t"/>
              <a:pathLst>
                <a:path extrusionOk="0" h="6" w="3">
                  <a:moveTo>
                    <a:pt x="2" y="0"/>
                  </a:moveTo>
                  <a:cubicBezTo>
                    <a:pt x="1" y="1"/>
                    <a:pt x="0" y="2"/>
                    <a:pt x="0" y="5"/>
                  </a:cubicBezTo>
                  <a:cubicBezTo>
                    <a:pt x="1" y="4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E08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35"/>
            <p:cNvSpPr/>
            <p:nvPr/>
          </p:nvSpPr>
          <p:spPr>
            <a:xfrm>
              <a:off x="3166270" y="566090"/>
              <a:ext cx="198" cy="437"/>
            </a:xfrm>
            <a:custGeom>
              <a:rect b="b" l="l" r="r" t="t"/>
              <a:pathLst>
                <a:path extrusionOk="0" h="11" w="5">
                  <a:moveTo>
                    <a:pt x="0" y="10"/>
                  </a:moveTo>
                  <a:lnTo>
                    <a:pt x="0" y="10"/>
                  </a:lnTo>
                  <a:cubicBezTo>
                    <a:pt x="5" y="1"/>
                    <a:pt x="5" y="1"/>
                    <a:pt x="0" y="10"/>
                  </a:cubicBezTo>
                  <a:close/>
                </a:path>
              </a:pathLst>
            </a:custGeom>
            <a:solidFill>
              <a:srgbClr val="E08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35"/>
            <p:cNvSpPr/>
            <p:nvPr/>
          </p:nvSpPr>
          <p:spPr>
            <a:xfrm>
              <a:off x="3126892" y="567400"/>
              <a:ext cx="17426" cy="11234"/>
            </a:xfrm>
            <a:custGeom>
              <a:rect b="b" l="l" r="r" t="t"/>
              <a:pathLst>
                <a:path extrusionOk="0" h="283" w="439">
                  <a:moveTo>
                    <a:pt x="316" y="1"/>
                  </a:moveTo>
                  <a:cubicBezTo>
                    <a:pt x="306" y="1"/>
                    <a:pt x="297" y="2"/>
                    <a:pt x="287" y="4"/>
                  </a:cubicBezTo>
                  <a:cubicBezTo>
                    <a:pt x="266" y="9"/>
                    <a:pt x="249" y="20"/>
                    <a:pt x="232" y="33"/>
                  </a:cubicBezTo>
                  <a:lnTo>
                    <a:pt x="232" y="33"/>
                  </a:lnTo>
                  <a:cubicBezTo>
                    <a:pt x="224" y="38"/>
                    <a:pt x="215" y="43"/>
                    <a:pt x="208" y="47"/>
                  </a:cubicBezTo>
                  <a:cubicBezTo>
                    <a:pt x="201" y="50"/>
                    <a:pt x="194" y="51"/>
                    <a:pt x="187" y="52"/>
                  </a:cubicBezTo>
                  <a:lnTo>
                    <a:pt x="164" y="52"/>
                  </a:lnTo>
                  <a:cubicBezTo>
                    <a:pt x="158" y="51"/>
                    <a:pt x="152" y="50"/>
                    <a:pt x="146" y="47"/>
                  </a:cubicBezTo>
                  <a:cubicBezTo>
                    <a:pt x="138" y="44"/>
                    <a:pt x="129" y="43"/>
                    <a:pt x="119" y="43"/>
                  </a:cubicBezTo>
                  <a:cubicBezTo>
                    <a:pt x="98" y="43"/>
                    <a:pt x="74" y="49"/>
                    <a:pt x="59" y="58"/>
                  </a:cubicBezTo>
                  <a:cubicBezTo>
                    <a:pt x="38" y="72"/>
                    <a:pt x="23" y="89"/>
                    <a:pt x="13" y="113"/>
                  </a:cubicBezTo>
                  <a:cubicBezTo>
                    <a:pt x="5" y="134"/>
                    <a:pt x="1" y="162"/>
                    <a:pt x="8" y="186"/>
                  </a:cubicBezTo>
                  <a:cubicBezTo>
                    <a:pt x="17" y="212"/>
                    <a:pt x="33" y="241"/>
                    <a:pt x="59" y="251"/>
                  </a:cubicBezTo>
                  <a:cubicBezTo>
                    <a:pt x="76" y="259"/>
                    <a:pt x="94" y="267"/>
                    <a:pt x="112" y="272"/>
                  </a:cubicBezTo>
                  <a:cubicBezTo>
                    <a:pt x="131" y="277"/>
                    <a:pt x="151" y="279"/>
                    <a:pt x="169" y="281"/>
                  </a:cubicBezTo>
                  <a:cubicBezTo>
                    <a:pt x="176" y="282"/>
                    <a:pt x="184" y="283"/>
                    <a:pt x="191" y="283"/>
                  </a:cubicBezTo>
                  <a:cubicBezTo>
                    <a:pt x="213" y="283"/>
                    <a:pt x="234" y="279"/>
                    <a:pt x="256" y="275"/>
                  </a:cubicBezTo>
                  <a:cubicBezTo>
                    <a:pt x="283" y="270"/>
                    <a:pt x="310" y="258"/>
                    <a:pt x="336" y="246"/>
                  </a:cubicBezTo>
                  <a:cubicBezTo>
                    <a:pt x="380" y="225"/>
                    <a:pt x="417" y="192"/>
                    <a:pt x="429" y="145"/>
                  </a:cubicBezTo>
                  <a:cubicBezTo>
                    <a:pt x="438" y="105"/>
                    <a:pt x="427" y="63"/>
                    <a:pt x="398" y="35"/>
                  </a:cubicBezTo>
                  <a:cubicBezTo>
                    <a:pt x="376" y="12"/>
                    <a:pt x="346" y="1"/>
                    <a:pt x="31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35"/>
            <p:cNvSpPr/>
            <p:nvPr/>
          </p:nvSpPr>
          <p:spPr>
            <a:xfrm>
              <a:off x="3105854" y="550530"/>
              <a:ext cx="15203" cy="12385"/>
            </a:xfrm>
            <a:custGeom>
              <a:rect b="b" l="l" r="r" t="t"/>
              <a:pathLst>
                <a:path extrusionOk="0" h="312" w="383">
                  <a:moveTo>
                    <a:pt x="254" y="1"/>
                  </a:moveTo>
                  <a:cubicBezTo>
                    <a:pt x="210" y="1"/>
                    <a:pt x="171" y="19"/>
                    <a:pt x="135" y="40"/>
                  </a:cubicBezTo>
                  <a:cubicBezTo>
                    <a:pt x="99" y="61"/>
                    <a:pt x="66" y="86"/>
                    <a:pt x="35" y="114"/>
                  </a:cubicBezTo>
                  <a:cubicBezTo>
                    <a:pt x="14" y="134"/>
                    <a:pt x="1" y="168"/>
                    <a:pt x="1" y="196"/>
                  </a:cubicBezTo>
                  <a:cubicBezTo>
                    <a:pt x="1" y="225"/>
                    <a:pt x="14" y="259"/>
                    <a:pt x="35" y="278"/>
                  </a:cubicBezTo>
                  <a:cubicBezTo>
                    <a:pt x="56" y="297"/>
                    <a:pt x="82" y="312"/>
                    <a:pt x="111" y="312"/>
                  </a:cubicBezTo>
                  <a:cubicBezTo>
                    <a:pt x="113" y="312"/>
                    <a:pt x="115" y="312"/>
                    <a:pt x="116" y="312"/>
                  </a:cubicBezTo>
                  <a:cubicBezTo>
                    <a:pt x="148" y="311"/>
                    <a:pt x="176" y="300"/>
                    <a:pt x="199" y="278"/>
                  </a:cubicBezTo>
                  <a:cubicBezTo>
                    <a:pt x="204" y="274"/>
                    <a:pt x="208" y="270"/>
                    <a:pt x="213" y="267"/>
                  </a:cubicBezTo>
                  <a:cubicBezTo>
                    <a:pt x="234" y="252"/>
                    <a:pt x="255" y="238"/>
                    <a:pt x="277" y="226"/>
                  </a:cubicBezTo>
                  <a:cubicBezTo>
                    <a:pt x="298" y="216"/>
                    <a:pt x="316" y="204"/>
                    <a:pt x="333" y="189"/>
                  </a:cubicBezTo>
                  <a:cubicBezTo>
                    <a:pt x="349" y="173"/>
                    <a:pt x="364" y="153"/>
                    <a:pt x="374" y="134"/>
                  </a:cubicBezTo>
                  <a:cubicBezTo>
                    <a:pt x="379" y="122"/>
                    <a:pt x="382" y="109"/>
                    <a:pt x="382" y="96"/>
                  </a:cubicBezTo>
                  <a:cubicBezTo>
                    <a:pt x="381" y="72"/>
                    <a:pt x="372" y="54"/>
                    <a:pt x="356" y="38"/>
                  </a:cubicBezTo>
                  <a:cubicBezTo>
                    <a:pt x="335" y="14"/>
                    <a:pt x="296" y="3"/>
                    <a:pt x="264" y="1"/>
                  </a:cubicBezTo>
                  <a:cubicBezTo>
                    <a:pt x="261" y="1"/>
                    <a:pt x="258" y="1"/>
                    <a:pt x="2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35"/>
            <p:cNvSpPr/>
            <p:nvPr/>
          </p:nvSpPr>
          <p:spPr>
            <a:xfrm>
              <a:off x="3134633" y="432318"/>
              <a:ext cx="37194" cy="48904"/>
            </a:xfrm>
            <a:custGeom>
              <a:rect b="b" l="l" r="r" t="t"/>
              <a:pathLst>
                <a:path extrusionOk="0" h="1232" w="937">
                  <a:moveTo>
                    <a:pt x="122" y="1"/>
                  </a:moveTo>
                  <a:cubicBezTo>
                    <a:pt x="86" y="1"/>
                    <a:pt x="49" y="20"/>
                    <a:pt x="31" y="51"/>
                  </a:cubicBezTo>
                  <a:cubicBezTo>
                    <a:pt x="1" y="103"/>
                    <a:pt x="24" y="158"/>
                    <a:pt x="67" y="190"/>
                  </a:cubicBezTo>
                  <a:cubicBezTo>
                    <a:pt x="230" y="309"/>
                    <a:pt x="367" y="462"/>
                    <a:pt x="471" y="634"/>
                  </a:cubicBezTo>
                  <a:cubicBezTo>
                    <a:pt x="521" y="717"/>
                    <a:pt x="567" y="806"/>
                    <a:pt x="602" y="898"/>
                  </a:cubicBezTo>
                  <a:cubicBezTo>
                    <a:pt x="619" y="946"/>
                    <a:pt x="635" y="996"/>
                    <a:pt x="650" y="1045"/>
                  </a:cubicBezTo>
                  <a:cubicBezTo>
                    <a:pt x="665" y="1106"/>
                    <a:pt x="678" y="1165"/>
                    <a:pt x="729" y="1206"/>
                  </a:cubicBezTo>
                  <a:cubicBezTo>
                    <a:pt x="750" y="1222"/>
                    <a:pt x="775" y="1231"/>
                    <a:pt x="799" y="1231"/>
                  </a:cubicBezTo>
                  <a:cubicBezTo>
                    <a:pt x="829" y="1231"/>
                    <a:pt x="857" y="1218"/>
                    <a:pt x="875" y="1188"/>
                  </a:cubicBezTo>
                  <a:cubicBezTo>
                    <a:pt x="937" y="1079"/>
                    <a:pt x="870" y="933"/>
                    <a:pt x="831" y="827"/>
                  </a:cubicBezTo>
                  <a:cubicBezTo>
                    <a:pt x="787" y="716"/>
                    <a:pt x="734" y="610"/>
                    <a:pt x="667" y="511"/>
                  </a:cubicBezTo>
                  <a:cubicBezTo>
                    <a:pt x="536" y="313"/>
                    <a:pt x="368" y="147"/>
                    <a:pt x="170" y="14"/>
                  </a:cubicBezTo>
                  <a:cubicBezTo>
                    <a:pt x="156" y="5"/>
                    <a:pt x="139" y="1"/>
                    <a:pt x="1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35"/>
            <p:cNvSpPr/>
            <p:nvPr/>
          </p:nvSpPr>
          <p:spPr>
            <a:xfrm>
              <a:off x="3092358" y="418941"/>
              <a:ext cx="15957" cy="10479"/>
            </a:xfrm>
            <a:custGeom>
              <a:rect b="b" l="l" r="r" t="t"/>
              <a:pathLst>
                <a:path extrusionOk="0" h="264" w="402">
                  <a:moveTo>
                    <a:pt x="153" y="239"/>
                  </a:moveTo>
                  <a:cubicBezTo>
                    <a:pt x="151" y="239"/>
                    <a:pt x="148" y="239"/>
                    <a:pt x="146" y="240"/>
                  </a:cubicBezTo>
                  <a:lnTo>
                    <a:pt x="153" y="239"/>
                  </a:lnTo>
                  <a:close/>
                  <a:moveTo>
                    <a:pt x="170" y="1"/>
                  </a:moveTo>
                  <a:cubicBezTo>
                    <a:pt x="161" y="1"/>
                    <a:pt x="153" y="1"/>
                    <a:pt x="144" y="1"/>
                  </a:cubicBezTo>
                  <a:cubicBezTo>
                    <a:pt x="134" y="2"/>
                    <a:pt x="120" y="4"/>
                    <a:pt x="110" y="7"/>
                  </a:cubicBezTo>
                  <a:cubicBezTo>
                    <a:pt x="99" y="10"/>
                    <a:pt x="87" y="16"/>
                    <a:pt x="78" y="20"/>
                  </a:cubicBezTo>
                  <a:cubicBezTo>
                    <a:pt x="74" y="21"/>
                    <a:pt x="71" y="22"/>
                    <a:pt x="68" y="25"/>
                  </a:cubicBezTo>
                  <a:cubicBezTo>
                    <a:pt x="58" y="32"/>
                    <a:pt x="47" y="39"/>
                    <a:pt x="39" y="48"/>
                  </a:cubicBezTo>
                  <a:cubicBezTo>
                    <a:pt x="26" y="65"/>
                    <a:pt x="14" y="79"/>
                    <a:pt x="9" y="100"/>
                  </a:cubicBezTo>
                  <a:cubicBezTo>
                    <a:pt x="0" y="135"/>
                    <a:pt x="8" y="178"/>
                    <a:pt x="37" y="202"/>
                  </a:cubicBezTo>
                  <a:cubicBezTo>
                    <a:pt x="56" y="219"/>
                    <a:pt x="64" y="223"/>
                    <a:pt x="87" y="231"/>
                  </a:cubicBezTo>
                  <a:cubicBezTo>
                    <a:pt x="100" y="237"/>
                    <a:pt x="106" y="237"/>
                    <a:pt x="125" y="239"/>
                  </a:cubicBezTo>
                  <a:cubicBezTo>
                    <a:pt x="129" y="239"/>
                    <a:pt x="134" y="239"/>
                    <a:pt x="137" y="239"/>
                  </a:cubicBezTo>
                  <a:cubicBezTo>
                    <a:pt x="145" y="239"/>
                    <a:pt x="151" y="239"/>
                    <a:pt x="158" y="238"/>
                  </a:cubicBezTo>
                  <a:lnTo>
                    <a:pt x="158" y="238"/>
                  </a:lnTo>
                  <a:lnTo>
                    <a:pt x="153" y="239"/>
                  </a:lnTo>
                  <a:lnTo>
                    <a:pt x="153" y="239"/>
                  </a:lnTo>
                  <a:cubicBezTo>
                    <a:pt x="157" y="238"/>
                    <a:pt x="161" y="238"/>
                    <a:pt x="164" y="238"/>
                  </a:cubicBezTo>
                  <a:cubicBezTo>
                    <a:pt x="174" y="238"/>
                    <a:pt x="183" y="239"/>
                    <a:pt x="191" y="240"/>
                  </a:cubicBezTo>
                  <a:cubicBezTo>
                    <a:pt x="199" y="241"/>
                    <a:pt x="209" y="244"/>
                    <a:pt x="216" y="246"/>
                  </a:cubicBezTo>
                  <a:cubicBezTo>
                    <a:pt x="219" y="247"/>
                    <a:pt x="220" y="247"/>
                    <a:pt x="222" y="249"/>
                  </a:cubicBezTo>
                  <a:cubicBezTo>
                    <a:pt x="240" y="259"/>
                    <a:pt x="262" y="264"/>
                    <a:pt x="283" y="264"/>
                  </a:cubicBezTo>
                  <a:cubicBezTo>
                    <a:pt x="293" y="264"/>
                    <a:pt x="302" y="263"/>
                    <a:pt x="311" y="261"/>
                  </a:cubicBezTo>
                  <a:cubicBezTo>
                    <a:pt x="337" y="252"/>
                    <a:pt x="366" y="234"/>
                    <a:pt x="380" y="209"/>
                  </a:cubicBezTo>
                  <a:cubicBezTo>
                    <a:pt x="393" y="184"/>
                    <a:pt x="401" y="151"/>
                    <a:pt x="392" y="121"/>
                  </a:cubicBezTo>
                  <a:lnTo>
                    <a:pt x="380" y="94"/>
                  </a:lnTo>
                  <a:cubicBezTo>
                    <a:pt x="370" y="77"/>
                    <a:pt x="357" y="63"/>
                    <a:pt x="339" y="52"/>
                  </a:cubicBezTo>
                  <a:cubicBezTo>
                    <a:pt x="318" y="37"/>
                    <a:pt x="294" y="27"/>
                    <a:pt x="271" y="18"/>
                  </a:cubicBezTo>
                  <a:cubicBezTo>
                    <a:pt x="246" y="8"/>
                    <a:pt x="221" y="6"/>
                    <a:pt x="194" y="1"/>
                  </a:cubicBezTo>
                  <a:cubicBezTo>
                    <a:pt x="186" y="1"/>
                    <a:pt x="178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35"/>
            <p:cNvSpPr/>
            <p:nvPr/>
          </p:nvSpPr>
          <p:spPr>
            <a:xfrm>
              <a:off x="3218349" y="345386"/>
              <a:ext cx="22983" cy="9805"/>
            </a:xfrm>
            <a:custGeom>
              <a:rect b="b" l="l" r="r" t="t"/>
              <a:pathLst>
                <a:path extrusionOk="0" h="247" w="579">
                  <a:moveTo>
                    <a:pt x="423" y="1"/>
                  </a:moveTo>
                  <a:cubicBezTo>
                    <a:pt x="422" y="1"/>
                    <a:pt x="421" y="1"/>
                    <a:pt x="419" y="1"/>
                  </a:cubicBezTo>
                  <a:cubicBezTo>
                    <a:pt x="379" y="2"/>
                    <a:pt x="337" y="9"/>
                    <a:pt x="296" y="14"/>
                  </a:cubicBezTo>
                  <a:cubicBezTo>
                    <a:pt x="225" y="25"/>
                    <a:pt x="154" y="40"/>
                    <a:pt x="83" y="61"/>
                  </a:cubicBezTo>
                  <a:cubicBezTo>
                    <a:pt x="35" y="75"/>
                    <a:pt x="1" y="129"/>
                    <a:pt x="16" y="178"/>
                  </a:cubicBezTo>
                  <a:cubicBezTo>
                    <a:pt x="31" y="222"/>
                    <a:pt x="68" y="247"/>
                    <a:pt x="111" y="247"/>
                  </a:cubicBezTo>
                  <a:cubicBezTo>
                    <a:pt x="118" y="247"/>
                    <a:pt x="126" y="246"/>
                    <a:pt x="134" y="244"/>
                  </a:cubicBezTo>
                  <a:cubicBezTo>
                    <a:pt x="154" y="240"/>
                    <a:pt x="171" y="236"/>
                    <a:pt x="191" y="234"/>
                  </a:cubicBezTo>
                  <a:cubicBezTo>
                    <a:pt x="199" y="233"/>
                    <a:pt x="206" y="231"/>
                    <a:pt x="213" y="230"/>
                  </a:cubicBezTo>
                  <a:cubicBezTo>
                    <a:pt x="217" y="229"/>
                    <a:pt x="233" y="225"/>
                    <a:pt x="234" y="225"/>
                  </a:cubicBezTo>
                  <a:lnTo>
                    <a:pt x="234" y="225"/>
                  </a:lnTo>
                  <a:cubicBezTo>
                    <a:pt x="235" y="225"/>
                    <a:pt x="232" y="226"/>
                    <a:pt x="222" y="229"/>
                  </a:cubicBezTo>
                  <a:cubicBezTo>
                    <a:pt x="238" y="224"/>
                    <a:pt x="256" y="224"/>
                    <a:pt x="272" y="223"/>
                  </a:cubicBezTo>
                  <a:lnTo>
                    <a:pt x="332" y="219"/>
                  </a:lnTo>
                  <a:cubicBezTo>
                    <a:pt x="365" y="218"/>
                    <a:pt x="400" y="219"/>
                    <a:pt x="433" y="216"/>
                  </a:cubicBezTo>
                  <a:cubicBezTo>
                    <a:pt x="465" y="214"/>
                    <a:pt x="496" y="208"/>
                    <a:pt x="522" y="189"/>
                  </a:cubicBezTo>
                  <a:cubicBezTo>
                    <a:pt x="557" y="163"/>
                    <a:pt x="579" y="129"/>
                    <a:pt x="568" y="87"/>
                  </a:cubicBezTo>
                  <a:cubicBezTo>
                    <a:pt x="552" y="24"/>
                    <a:pt x="481" y="1"/>
                    <a:pt x="4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35"/>
            <p:cNvSpPr/>
            <p:nvPr/>
          </p:nvSpPr>
          <p:spPr>
            <a:xfrm>
              <a:off x="3270310" y="353365"/>
              <a:ext cx="39020" cy="41997"/>
            </a:xfrm>
            <a:custGeom>
              <a:rect b="b" l="l" r="r" t="t"/>
              <a:pathLst>
                <a:path extrusionOk="0" h="1058" w="983">
                  <a:moveTo>
                    <a:pt x="96" y="1"/>
                  </a:moveTo>
                  <a:cubicBezTo>
                    <a:pt x="60" y="1"/>
                    <a:pt x="23" y="26"/>
                    <a:pt x="13" y="63"/>
                  </a:cubicBezTo>
                  <a:cubicBezTo>
                    <a:pt x="1" y="111"/>
                    <a:pt x="30" y="148"/>
                    <a:pt x="72" y="167"/>
                  </a:cubicBezTo>
                  <a:cubicBezTo>
                    <a:pt x="249" y="241"/>
                    <a:pt x="402" y="367"/>
                    <a:pt x="527" y="512"/>
                  </a:cubicBezTo>
                  <a:cubicBezTo>
                    <a:pt x="585" y="580"/>
                    <a:pt x="638" y="662"/>
                    <a:pt x="681" y="747"/>
                  </a:cubicBezTo>
                  <a:cubicBezTo>
                    <a:pt x="702" y="788"/>
                    <a:pt x="720" y="830"/>
                    <a:pt x="733" y="862"/>
                  </a:cubicBezTo>
                  <a:cubicBezTo>
                    <a:pt x="753" y="912"/>
                    <a:pt x="779" y="960"/>
                    <a:pt x="809" y="1013"/>
                  </a:cubicBezTo>
                  <a:cubicBezTo>
                    <a:pt x="826" y="1044"/>
                    <a:pt x="853" y="1057"/>
                    <a:pt x="882" y="1057"/>
                  </a:cubicBezTo>
                  <a:cubicBezTo>
                    <a:pt x="928" y="1057"/>
                    <a:pt x="975" y="1021"/>
                    <a:pt x="977" y="967"/>
                  </a:cubicBezTo>
                  <a:cubicBezTo>
                    <a:pt x="983" y="738"/>
                    <a:pt x="834" y="517"/>
                    <a:pt x="684" y="355"/>
                  </a:cubicBezTo>
                  <a:cubicBezTo>
                    <a:pt x="532" y="189"/>
                    <a:pt x="332" y="69"/>
                    <a:pt x="117" y="4"/>
                  </a:cubicBezTo>
                  <a:cubicBezTo>
                    <a:pt x="110" y="2"/>
                    <a:pt x="103" y="1"/>
                    <a:pt x="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35"/>
            <p:cNvSpPr/>
            <p:nvPr/>
          </p:nvSpPr>
          <p:spPr>
            <a:xfrm>
              <a:off x="3333068" y="334906"/>
              <a:ext cx="24968" cy="68196"/>
            </a:xfrm>
            <a:custGeom>
              <a:rect b="b" l="l" r="r" t="t"/>
              <a:pathLst>
                <a:path extrusionOk="0" h="1718" w="629">
                  <a:moveTo>
                    <a:pt x="415" y="0"/>
                  </a:moveTo>
                  <a:cubicBezTo>
                    <a:pt x="358" y="224"/>
                    <a:pt x="301" y="447"/>
                    <a:pt x="239" y="671"/>
                  </a:cubicBezTo>
                  <a:cubicBezTo>
                    <a:pt x="159" y="962"/>
                    <a:pt x="82" y="1257"/>
                    <a:pt x="1" y="1549"/>
                  </a:cubicBezTo>
                  <a:cubicBezTo>
                    <a:pt x="22" y="1603"/>
                    <a:pt x="37" y="1659"/>
                    <a:pt x="45" y="1717"/>
                  </a:cubicBezTo>
                  <a:cubicBezTo>
                    <a:pt x="74" y="1701"/>
                    <a:pt x="105" y="1684"/>
                    <a:pt x="135" y="1666"/>
                  </a:cubicBezTo>
                  <a:cubicBezTo>
                    <a:pt x="249" y="1357"/>
                    <a:pt x="354" y="1046"/>
                    <a:pt x="446" y="728"/>
                  </a:cubicBezTo>
                  <a:cubicBezTo>
                    <a:pt x="509" y="507"/>
                    <a:pt x="571" y="285"/>
                    <a:pt x="628" y="63"/>
                  </a:cubicBezTo>
                  <a:cubicBezTo>
                    <a:pt x="628" y="60"/>
                    <a:pt x="628" y="59"/>
                    <a:pt x="629" y="56"/>
                  </a:cubicBezTo>
                  <a:cubicBezTo>
                    <a:pt x="578" y="16"/>
                    <a:pt x="495" y="4"/>
                    <a:pt x="4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35"/>
            <p:cNvSpPr/>
            <p:nvPr/>
          </p:nvSpPr>
          <p:spPr>
            <a:xfrm>
              <a:off x="3310243" y="303031"/>
              <a:ext cx="14568" cy="68077"/>
            </a:xfrm>
            <a:custGeom>
              <a:rect b="b" l="l" r="r" t="t"/>
              <a:pathLst>
                <a:path extrusionOk="0" h="1715" w="367">
                  <a:moveTo>
                    <a:pt x="232" y="0"/>
                  </a:moveTo>
                  <a:cubicBezTo>
                    <a:pt x="206" y="0"/>
                    <a:pt x="180" y="1"/>
                    <a:pt x="154" y="1"/>
                  </a:cubicBezTo>
                  <a:cubicBezTo>
                    <a:pt x="153" y="16"/>
                    <a:pt x="151" y="30"/>
                    <a:pt x="149" y="43"/>
                  </a:cubicBezTo>
                  <a:cubicBezTo>
                    <a:pt x="116" y="274"/>
                    <a:pt x="89" y="505"/>
                    <a:pt x="64" y="737"/>
                  </a:cubicBezTo>
                  <a:cubicBezTo>
                    <a:pt x="36" y="1003"/>
                    <a:pt x="16" y="1266"/>
                    <a:pt x="1" y="1531"/>
                  </a:cubicBezTo>
                  <a:cubicBezTo>
                    <a:pt x="54" y="1591"/>
                    <a:pt x="106" y="1652"/>
                    <a:pt x="156" y="1714"/>
                  </a:cubicBezTo>
                  <a:cubicBezTo>
                    <a:pt x="190" y="1396"/>
                    <a:pt x="231" y="1077"/>
                    <a:pt x="271" y="759"/>
                  </a:cubicBezTo>
                  <a:cubicBezTo>
                    <a:pt x="298" y="531"/>
                    <a:pt x="326" y="301"/>
                    <a:pt x="357" y="72"/>
                  </a:cubicBezTo>
                  <a:cubicBezTo>
                    <a:pt x="360" y="52"/>
                    <a:pt x="364" y="31"/>
                    <a:pt x="366" y="10"/>
                  </a:cubicBezTo>
                  <a:cubicBezTo>
                    <a:pt x="365" y="10"/>
                    <a:pt x="364" y="10"/>
                    <a:pt x="364" y="8"/>
                  </a:cubicBezTo>
                  <a:cubicBezTo>
                    <a:pt x="322" y="2"/>
                    <a:pt x="277" y="0"/>
                    <a:pt x="2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35"/>
            <p:cNvSpPr/>
            <p:nvPr/>
          </p:nvSpPr>
          <p:spPr>
            <a:xfrm>
              <a:off x="3283211" y="280127"/>
              <a:ext cx="8693" cy="66132"/>
            </a:xfrm>
            <a:custGeom>
              <a:rect b="b" l="l" r="r" t="t"/>
              <a:pathLst>
                <a:path extrusionOk="0" h="1666" w="219">
                  <a:moveTo>
                    <a:pt x="218" y="0"/>
                  </a:moveTo>
                  <a:lnTo>
                    <a:pt x="218" y="0"/>
                  </a:lnTo>
                  <a:cubicBezTo>
                    <a:pt x="196" y="4"/>
                    <a:pt x="176" y="9"/>
                    <a:pt x="153" y="13"/>
                  </a:cubicBezTo>
                  <a:cubicBezTo>
                    <a:pt x="114" y="17"/>
                    <a:pt x="76" y="21"/>
                    <a:pt x="36" y="21"/>
                  </a:cubicBezTo>
                  <a:cubicBezTo>
                    <a:pt x="25" y="21"/>
                    <a:pt x="13" y="21"/>
                    <a:pt x="1" y="20"/>
                  </a:cubicBezTo>
                  <a:lnTo>
                    <a:pt x="1" y="676"/>
                  </a:lnTo>
                  <a:cubicBezTo>
                    <a:pt x="1" y="979"/>
                    <a:pt x="15" y="1283"/>
                    <a:pt x="25" y="1586"/>
                  </a:cubicBezTo>
                  <a:cubicBezTo>
                    <a:pt x="69" y="1609"/>
                    <a:pt x="115" y="1637"/>
                    <a:pt x="160" y="1665"/>
                  </a:cubicBezTo>
                  <a:cubicBezTo>
                    <a:pt x="174" y="1343"/>
                    <a:pt x="198" y="1020"/>
                    <a:pt x="204" y="698"/>
                  </a:cubicBezTo>
                  <a:lnTo>
                    <a:pt x="217" y="28"/>
                  </a:lnTo>
                  <a:cubicBezTo>
                    <a:pt x="217" y="19"/>
                    <a:pt x="218" y="9"/>
                    <a:pt x="2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35"/>
            <p:cNvSpPr/>
            <p:nvPr/>
          </p:nvSpPr>
          <p:spPr>
            <a:xfrm>
              <a:off x="3248279" y="258136"/>
              <a:ext cx="9170" cy="35209"/>
            </a:xfrm>
            <a:custGeom>
              <a:rect b="b" l="l" r="r" t="t"/>
              <a:pathLst>
                <a:path extrusionOk="0" h="887" w="231">
                  <a:moveTo>
                    <a:pt x="4" y="0"/>
                  </a:moveTo>
                  <a:cubicBezTo>
                    <a:pt x="2" y="171"/>
                    <a:pt x="4" y="340"/>
                    <a:pt x="2" y="510"/>
                  </a:cubicBezTo>
                  <a:cubicBezTo>
                    <a:pt x="2" y="575"/>
                    <a:pt x="2" y="641"/>
                    <a:pt x="1" y="705"/>
                  </a:cubicBezTo>
                  <a:cubicBezTo>
                    <a:pt x="80" y="756"/>
                    <a:pt x="153" y="818"/>
                    <a:pt x="215" y="886"/>
                  </a:cubicBezTo>
                  <a:cubicBezTo>
                    <a:pt x="219" y="761"/>
                    <a:pt x="223" y="635"/>
                    <a:pt x="225" y="510"/>
                  </a:cubicBezTo>
                  <a:cubicBezTo>
                    <a:pt x="226" y="384"/>
                    <a:pt x="229" y="259"/>
                    <a:pt x="231" y="132"/>
                  </a:cubicBezTo>
                  <a:cubicBezTo>
                    <a:pt x="189" y="73"/>
                    <a:pt x="140" y="26"/>
                    <a:pt x="62" y="9"/>
                  </a:cubicBezTo>
                  <a:cubicBezTo>
                    <a:pt x="43" y="5"/>
                    <a:pt x="25" y="1"/>
                    <a:pt x="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35"/>
            <p:cNvSpPr/>
            <p:nvPr/>
          </p:nvSpPr>
          <p:spPr>
            <a:xfrm>
              <a:off x="3204694" y="227730"/>
              <a:ext cx="12941" cy="51365"/>
            </a:xfrm>
            <a:custGeom>
              <a:rect b="b" l="l" r="r" t="t"/>
              <a:pathLst>
                <a:path extrusionOk="0" h="1294" w="326">
                  <a:moveTo>
                    <a:pt x="193" y="0"/>
                  </a:moveTo>
                  <a:cubicBezTo>
                    <a:pt x="181" y="0"/>
                    <a:pt x="168" y="1"/>
                    <a:pt x="156" y="2"/>
                  </a:cubicBezTo>
                  <a:cubicBezTo>
                    <a:pt x="104" y="6"/>
                    <a:pt x="53" y="16"/>
                    <a:pt x="1" y="27"/>
                  </a:cubicBezTo>
                  <a:cubicBezTo>
                    <a:pt x="6" y="203"/>
                    <a:pt x="19" y="378"/>
                    <a:pt x="36" y="554"/>
                  </a:cubicBezTo>
                  <a:cubicBezTo>
                    <a:pt x="50" y="695"/>
                    <a:pt x="68" y="836"/>
                    <a:pt x="88" y="976"/>
                  </a:cubicBezTo>
                  <a:cubicBezTo>
                    <a:pt x="116" y="1001"/>
                    <a:pt x="144" y="1031"/>
                    <a:pt x="168" y="1058"/>
                  </a:cubicBezTo>
                  <a:cubicBezTo>
                    <a:pt x="230" y="1127"/>
                    <a:pt x="298" y="1203"/>
                    <a:pt x="326" y="1293"/>
                  </a:cubicBezTo>
                  <a:cubicBezTo>
                    <a:pt x="292" y="1041"/>
                    <a:pt x="270" y="786"/>
                    <a:pt x="254" y="533"/>
                  </a:cubicBezTo>
                  <a:cubicBezTo>
                    <a:pt x="244" y="356"/>
                    <a:pt x="235" y="179"/>
                    <a:pt x="232" y="2"/>
                  </a:cubicBezTo>
                  <a:cubicBezTo>
                    <a:pt x="219" y="1"/>
                    <a:pt x="206" y="0"/>
                    <a:pt x="1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35"/>
            <p:cNvSpPr/>
            <p:nvPr/>
          </p:nvSpPr>
          <p:spPr>
            <a:xfrm>
              <a:off x="3170001" y="202802"/>
              <a:ext cx="10162" cy="50373"/>
            </a:xfrm>
            <a:custGeom>
              <a:rect b="b" l="l" r="r" t="t"/>
              <a:pathLst>
                <a:path extrusionOk="0" h="1269" w="256">
                  <a:moveTo>
                    <a:pt x="20" y="1"/>
                  </a:moveTo>
                  <a:lnTo>
                    <a:pt x="16" y="76"/>
                  </a:lnTo>
                  <a:cubicBezTo>
                    <a:pt x="5" y="244"/>
                    <a:pt x="0" y="415"/>
                    <a:pt x="2" y="584"/>
                  </a:cubicBezTo>
                  <a:lnTo>
                    <a:pt x="2" y="648"/>
                  </a:lnTo>
                  <a:cubicBezTo>
                    <a:pt x="2" y="662"/>
                    <a:pt x="2" y="677"/>
                    <a:pt x="3" y="691"/>
                  </a:cubicBezTo>
                  <a:lnTo>
                    <a:pt x="3" y="692"/>
                  </a:lnTo>
                  <a:cubicBezTo>
                    <a:pt x="4" y="885"/>
                    <a:pt x="11" y="1076"/>
                    <a:pt x="24" y="1268"/>
                  </a:cubicBezTo>
                  <a:cubicBezTo>
                    <a:pt x="30" y="1266"/>
                    <a:pt x="36" y="1265"/>
                    <a:pt x="42" y="1265"/>
                  </a:cubicBezTo>
                  <a:cubicBezTo>
                    <a:pt x="74" y="1262"/>
                    <a:pt x="105" y="1261"/>
                    <a:pt x="137" y="1261"/>
                  </a:cubicBezTo>
                  <a:cubicBezTo>
                    <a:pt x="172" y="1261"/>
                    <a:pt x="207" y="1263"/>
                    <a:pt x="242" y="1266"/>
                  </a:cubicBezTo>
                  <a:cubicBezTo>
                    <a:pt x="233" y="1067"/>
                    <a:pt x="231" y="868"/>
                    <a:pt x="233" y="670"/>
                  </a:cubicBezTo>
                  <a:cubicBezTo>
                    <a:pt x="233" y="645"/>
                    <a:pt x="233" y="619"/>
                    <a:pt x="234" y="594"/>
                  </a:cubicBezTo>
                  <a:cubicBezTo>
                    <a:pt x="237" y="474"/>
                    <a:pt x="240" y="355"/>
                    <a:pt x="245" y="236"/>
                  </a:cubicBezTo>
                  <a:cubicBezTo>
                    <a:pt x="245" y="196"/>
                    <a:pt x="248" y="157"/>
                    <a:pt x="249" y="117"/>
                  </a:cubicBezTo>
                  <a:cubicBezTo>
                    <a:pt x="252" y="84"/>
                    <a:pt x="253" y="51"/>
                    <a:pt x="255" y="18"/>
                  </a:cubicBezTo>
                  <a:cubicBezTo>
                    <a:pt x="176" y="11"/>
                    <a:pt x="97" y="6"/>
                    <a:pt x="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35"/>
            <p:cNvSpPr/>
            <p:nvPr/>
          </p:nvSpPr>
          <p:spPr>
            <a:xfrm>
              <a:off x="3124034" y="190179"/>
              <a:ext cx="10400" cy="13615"/>
            </a:xfrm>
            <a:custGeom>
              <a:rect b="b" l="l" r="r" t="t"/>
              <a:pathLst>
                <a:path extrusionOk="0" h="343" w="262">
                  <a:moveTo>
                    <a:pt x="228" y="1"/>
                  </a:moveTo>
                  <a:cubicBezTo>
                    <a:pt x="214" y="11"/>
                    <a:pt x="199" y="20"/>
                    <a:pt x="183" y="27"/>
                  </a:cubicBezTo>
                  <a:cubicBezTo>
                    <a:pt x="125" y="57"/>
                    <a:pt x="64" y="83"/>
                    <a:pt x="0" y="99"/>
                  </a:cubicBezTo>
                  <a:cubicBezTo>
                    <a:pt x="6" y="180"/>
                    <a:pt x="17" y="260"/>
                    <a:pt x="27" y="342"/>
                  </a:cubicBezTo>
                  <a:cubicBezTo>
                    <a:pt x="64" y="338"/>
                    <a:pt x="100" y="336"/>
                    <a:pt x="137" y="336"/>
                  </a:cubicBezTo>
                  <a:cubicBezTo>
                    <a:pt x="179" y="336"/>
                    <a:pt x="220" y="338"/>
                    <a:pt x="261" y="343"/>
                  </a:cubicBezTo>
                  <a:cubicBezTo>
                    <a:pt x="247" y="229"/>
                    <a:pt x="236" y="114"/>
                    <a:pt x="2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35"/>
            <p:cNvSpPr/>
            <p:nvPr/>
          </p:nvSpPr>
          <p:spPr>
            <a:xfrm>
              <a:off x="3081997" y="196927"/>
              <a:ext cx="12583" cy="26596"/>
            </a:xfrm>
            <a:custGeom>
              <a:rect b="b" l="l" r="r" t="t"/>
              <a:pathLst>
                <a:path extrusionOk="0" h="670" w="317">
                  <a:moveTo>
                    <a:pt x="201" y="1"/>
                  </a:moveTo>
                  <a:cubicBezTo>
                    <a:pt x="132" y="54"/>
                    <a:pt x="67" y="110"/>
                    <a:pt x="1" y="164"/>
                  </a:cubicBezTo>
                  <a:cubicBezTo>
                    <a:pt x="22" y="252"/>
                    <a:pt x="44" y="336"/>
                    <a:pt x="64" y="424"/>
                  </a:cubicBezTo>
                  <a:cubicBezTo>
                    <a:pt x="84" y="506"/>
                    <a:pt x="106" y="588"/>
                    <a:pt x="128" y="669"/>
                  </a:cubicBezTo>
                  <a:cubicBezTo>
                    <a:pt x="184" y="601"/>
                    <a:pt x="248" y="538"/>
                    <a:pt x="317" y="482"/>
                  </a:cubicBezTo>
                  <a:cubicBezTo>
                    <a:pt x="306" y="442"/>
                    <a:pt x="298" y="402"/>
                    <a:pt x="288" y="361"/>
                  </a:cubicBezTo>
                  <a:cubicBezTo>
                    <a:pt x="258" y="241"/>
                    <a:pt x="230" y="122"/>
                    <a:pt x="2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35"/>
            <p:cNvSpPr/>
            <p:nvPr/>
          </p:nvSpPr>
          <p:spPr>
            <a:xfrm>
              <a:off x="3042739" y="214512"/>
              <a:ext cx="13060" cy="13338"/>
            </a:xfrm>
            <a:custGeom>
              <a:rect b="b" l="l" r="r" t="t"/>
              <a:pathLst>
                <a:path extrusionOk="0" h="336" w="329">
                  <a:moveTo>
                    <a:pt x="1" y="0"/>
                  </a:moveTo>
                  <a:cubicBezTo>
                    <a:pt x="39" y="112"/>
                    <a:pt x="82" y="225"/>
                    <a:pt x="127" y="336"/>
                  </a:cubicBezTo>
                  <a:cubicBezTo>
                    <a:pt x="141" y="327"/>
                    <a:pt x="158" y="318"/>
                    <a:pt x="173" y="309"/>
                  </a:cubicBezTo>
                  <a:cubicBezTo>
                    <a:pt x="225" y="282"/>
                    <a:pt x="277" y="258"/>
                    <a:pt x="329" y="240"/>
                  </a:cubicBezTo>
                  <a:cubicBezTo>
                    <a:pt x="299" y="164"/>
                    <a:pt x="272" y="88"/>
                    <a:pt x="246" y="11"/>
                  </a:cubicBezTo>
                  <a:cubicBezTo>
                    <a:pt x="165" y="10"/>
                    <a:pt x="82" y="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35"/>
            <p:cNvSpPr/>
            <p:nvPr/>
          </p:nvSpPr>
          <p:spPr>
            <a:xfrm>
              <a:off x="3004830" y="228405"/>
              <a:ext cx="19649" cy="42791"/>
            </a:xfrm>
            <a:custGeom>
              <a:rect b="b" l="l" r="r" t="t"/>
              <a:pathLst>
                <a:path extrusionOk="0" h="1078" w="495">
                  <a:moveTo>
                    <a:pt x="207" y="0"/>
                  </a:moveTo>
                  <a:cubicBezTo>
                    <a:pt x="173" y="26"/>
                    <a:pt x="142" y="50"/>
                    <a:pt x="110" y="74"/>
                  </a:cubicBezTo>
                  <a:cubicBezTo>
                    <a:pt x="73" y="100"/>
                    <a:pt x="37" y="125"/>
                    <a:pt x="1" y="147"/>
                  </a:cubicBezTo>
                  <a:cubicBezTo>
                    <a:pt x="32" y="238"/>
                    <a:pt x="67" y="326"/>
                    <a:pt x="103" y="413"/>
                  </a:cubicBezTo>
                  <a:cubicBezTo>
                    <a:pt x="193" y="640"/>
                    <a:pt x="296" y="860"/>
                    <a:pt x="409" y="1077"/>
                  </a:cubicBezTo>
                  <a:cubicBezTo>
                    <a:pt x="424" y="1071"/>
                    <a:pt x="440" y="1063"/>
                    <a:pt x="456" y="1056"/>
                  </a:cubicBezTo>
                  <a:cubicBezTo>
                    <a:pt x="437" y="937"/>
                    <a:pt x="456" y="822"/>
                    <a:pt x="494" y="713"/>
                  </a:cubicBezTo>
                  <a:cubicBezTo>
                    <a:pt x="434" y="582"/>
                    <a:pt x="377" y="451"/>
                    <a:pt x="324" y="318"/>
                  </a:cubicBezTo>
                  <a:cubicBezTo>
                    <a:pt x="285" y="213"/>
                    <a:pt x="244" y="108"/>
                    <a:pt x="2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35"/>
            <p:cNvSpPr/>
            <p:nvPr/>
          </p:nvSpPr>
          <p:spPr>
            <a:xfrm>
              <a:off x="2967398" y="241822"/>
              <a:ext cx="22983" cy="33542"/>
            </a:xfrm>
            <a:custGeom>
              <a:rect b="b" l="l" r="r" t="t"/>
              <a:pathLst>
                <a:path extrusionOk="0" h="845" w="579">
                  <a:moveTo>
                    <a:pt x="251" y="1"/>
                  </a:moveTo>
                  <a:cubicBezTo>
                    <a:pt x="167" y="2"/>
                    <a:pt x="82" y="5"/>
                    <a:pt x="0" y="17"/>
                  </a:cubicBezTo>
                  <a:cubicBezTo>
                    <a:pt x="14" y="53"/>
                    <a:pt x="29" y="88"/>
                    <a:pt x="43" y="122"/>
                  </a:cubicBezTo>
                  <a:cubicBezTo>
                    <a:pt x="125" y="312"/>
                    <a:pt x="211" y="502"/>
                    <a:pt x="306" y="687"/>
                  </a:cubicBezTo>
                  <a:cubicBezTo>
                    <a:pt x="333" y="739"/>
                    <a:pt x="360" y="792"/>
                    <a:pt x="390" y="844"/>
                  </a:cubicBezTo>
                  <a:cubicBezTo>
                    <a:pt x="410" y="804"/>
                    <a:pt x="438" y="766"/>
                    <a:pt x="480" y="738"/>
                  </a:cubicBezTo>
                  <a:cubicBezTo>
                    <a:pt x="510" y="715"/>
                    <a:pt x="543" y="702"/>
                    <a:pt x="578" y="694"/>
                  </a:cubicBezTo>
                  <a:cubicBezTo>
                    <a:pt x="561" y="663"/>
                    <a:pt x="545" y="632"/>
                    <a:pt x="529" y="601"/>
                  </a:cubicBezTo>
                  <a:cubicBezTo>
                    <a:pt x="443" y="427"/>
                    <a:pt x="359" y="251"/>
                    <a:pt x="281" y="72"/>
                  </a:cubicBezTo>
                  <a:cubicBezTo>
                    <a:pt x="272" y="48"/>
                    <a:pt x="261" y="25"/>
                    <a:pt x="2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35"/>
            <p:cNvSpPr/>
            <p:nvPr/>
          </p:nvSpPr>
          <p:spPr>
            <a:xfrm>
              <a:off x="2932030" y="262463"/>
              <a:ext cx="30565" cy="57518"/>
            </a:xfrm>
            <a:custGeom>
              <a:rect b="b" l="l" r="r" t="t"/>
              <a:pathLst>
                <a:path extrusionOk="0" h="1449" w="770">
                  <a:moveTo>
                    <a:pt x="212" y="0"/>
                  </a:moveTo>
                  <a:cubicBezTo>
                    <a:pt x="171" y="35"/>
                    <a:pt x="130" y="65"/>
                    <a:pt x="83" y="92"/>
                  </a:cubicBezTo>
                  <a:cubicBezTo>
                    <a:pt x="57" y="109"/>
                    <a:pt x="28" y="122"/>
                    <a:pt x="1" y="136"/>
                  </a:cubicBezTo>
                  <a:lnTo>
                    <a:pt x="12" y="174"/>
                  </a:lnTo>
                  <a:cubicBezTo>
                    <a:pt x="50" y="298"/>
                    <a:pt x="91" y="421"/>
                    <a:pt x="135" y="543"/>
                  </a:cubicBezTo>
                  <a:lnTo>
                    <a:pt x="136" y="544"/>
                  </a:lnTo>
                  <a:cubicBezTo>
                    <a:pt x="171" y="643"/>
                    <a:pt x="209" y="741"/>
                    <a:pt x="248" y="840"/>
                  </a:cubicBezTo>
                  <a:cubicBezTo>
                    <a:pt x="262" y="875"/>
                    <a:pt x="277" y="913"/>
                    <a:pt x="292" y="948"/>
                  </a:cubicBezTo>
                  <a:cubicBezTo>
                    <a:pt x="344" y="1077"/>
                    <a:pt x="402" y="1204"/>
                    <a:pt x="460" y="1330"/>
                  </a:cubicBezTo>
                  <a:lnTo>
                    <a:pt x="462" y="1330"/>
                  </a:lnTo>
                  <a:cubicBezTo>
                    <a:pt x="582" y="1336"/>
                    <a:pt x="682" y="1381"/>
                    <a:pt x="769" y="1448"/>
                  </a:cubicBezTo>
                  <a:cubicBezTo>
                    <a:pt x="657" y="1218"/>
                    <a:pt x="554" y="980"/>
                    <a:pt x="462" y="740"/>
                  </a:cubicBezTo>
                  <a:cubicBezTo>
                    <a:pt x="382" y="533"/>
                    <a:pt x="311" y="322"/>
                    <a:pt x="244" y="110"/>
                  </a:cubicBezTo>
                  <a:cubicBezTo>
                    <a:pt x="233" y="73"/>
                    <a:pt x="222" y="37"/>
                    <a:pt x="2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35"/>
            <p:cNvSpPr/>
            <p:nvPr/>
          </p:nvSpPr>
          <p:spPr>
            <a:xfrm>
              <a:off x="3368277" y="358049"/>
              <a:ext cx="19808" cy="30565"/>
            </a:xfrm>
            <a:custGeom>
              <a:rect b="b" l="l" r="r" t="t"/>
              <a:pathLst>
                <a:path extrusionOk="0" h="770" w="499">
                  <a:moveTo>
                    <a:pt x="247" y="0"/>
                  </a:moveTo>
                  <a:cubicBezTo>
                    <a:pt x="220" y="67"/>
                    <a:pt x="195" y="134"/>
                    <a:pt x="170" y="198"/>
                  </a:cubicBezTo>
                  <a:cubicBezTo>
                    <a:pt x="101" y="386"/>
                    <a:pt x="45" y="577"/>
                    <a:pt x="1" y="770"/>
                  </a:cubicBezTo>
                  <a:cubicBezTo>
                    <a:pt x="77" y="750"/>
                    <a:pt x="154" y="734"/>
                    <a:pt x="232" y="723"/>
                  </a:cubicBezTo>
                  <a:cubicBezTo>
                    <a:pt x="277" y="572"/>
                    <a:pt x="327" y="424"/>
                    <a:pt x="384" y="276"/>
                  </a:cubicBezTo>
                  <a:cubicBezTo>
                    <a:pt x="420" y="188"/>
                    <a:pt x="457" y="102"/>
                    <a:pt x="499" y="16"/>
                  </a:cubicBezTo>
                  <a:cubicBezTo>
                    <a:pt x="418" y="3"/>
                    <a:pt x="331" y="4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35"/>
            <p:cNvSpPr/>
            <p:nvPr/>
          </p:nvSpPr>
          <p:spPr>
            <a:xfrm>
              <a:off x="3837511" y="741185"/>
              <a:ext cx="35884" cy="38742"/>
            </a:xfrm>
            <a:custGeom>
              <a:rect b="b" l="l" r="r" t="t"/>
              <a:pathLst>
                <a:path extrusionOk="0" h="976" w="904">
                  <a:moveTo>
                    <a:pt x="843" y="1"/>
                  </a:moveTo>
                  <a:cubicBezTo>
                    <a:pt x="770" y="1"/>
                    <a:pt x="690" y="22"/>
                    <a:pt x="616" y="22"/>
                  </a:cubicBezTo>
                  <a:cubicBezTo>
                    <a:pt x="593" y="22"/>
                    <a:pt x="571" y="20"/>
                    <a:pt x="550" y="15"/>
                  </a:cubicBezTo>
                  <a:cubicBezTo>
                    <a:pt x="548" y="20"/>
                    <a:pt x="542" y="25"/>
                    <a:pt x="538" y="31"/>
                  </a:cubicBezTo>
                  <a:cubicBezTo>
                    <a:pt x="413" y="162"/>
                    <a:pt x="290" y="297"/>
                    <a:pt x="177" y="439"/>
                  </a:cubicBezTo>
                  <a:cubicBezTo>
                    <a:pt x="116" y="516"/>
                    <a:pt x="58" y="593"/>
                    <a:pt x="0" y="671"/>
                  </a:cubicBezTo>
                  <a:cubicBezTo>
                    <a:pt x="7" y="699"/>
                    <a:pt x="13" y="726"/>
                    <a:pt x="18" y="753"/>
                  </a:cubicBezTo>
                  <a:cubicBezTo>
                    <a:pt x="30" y="815"/>
                    <a:pt x="48" y="894"/>
                    <a:pt x="58" y="975"/>
                  </a:cubicBezTo>
                  <a:cubicBezTo>
                    <a:pt x="149" y="845"/>
                    <a:pt x="247" y="719"/>
                    <a:pt x="350" y="595"/>
                  </a:cubicBezTo>
                  <a:cubicBezTo>
                    <a:pt x="461" y="464"/>
                    <a:pt x="575" y="335"/>
                    <a:pt x="696" y="211"/>
                  </a:cubicBezTo>
                  <a:cubicBezTo>
                    <a:pt x="758" y="148"/>
                    <a:pt x="821" y="87"/>
                    <a:pt x="886" y="24"/>
                  </a:cubicBezTo>
                  <a:cubicBezTo>
                    <a:pt x="891" y="18"/>
                    <a:pt x="897" y="12"/>
                    <a:pt x="903" y="7"/>
                  </a:cubicBezTo>
                  <a:cubicBezTo>
                    <a:pt x="884" y="2"/>
                    <a:pt x="864" y="1"/>
                    <a:pt x="8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35"/>
            <p:cNvSpPr/>
            <p:nvPr/>
          </p:nvSpPr>
          <p:spPr>
            <a:xfrm>
              <a:off x="3865615" y="766470"/>
              <a:ext cx="27747" cy="26596"/>
            </a:xfrm>
            <a:custGeom>
              <a:rect b="b" l="l" r="r" t="t"/>
              <a:pathLst>
                <a:path extrusionOk="0" h="670" w="699">
                  <a:moveTo>
                    <a:pt x="662" y="1"/>
                  </a:moveTo>
                  <a:cubicBezTo>
                    <a:pt x="632" y="25"/>
                    <a:pt x="606" y="47"/>
                    <a:pt x="581" y="65"/>
                  </a:cubicBezTo>
                  <a:cubicBezTo>
                    <a:pt x="469" y="147"/>
                    <a:pt x="360" y="233"/>
                    <a:pt x="253" y="323"/>
                  </a:cubicBezTo>
                  <a:cubicBezTo>
                    <a:pt x="165" y="395"/>
                    <a:pt x="81" y="469"/>
                    <a:pt x="1" y="546"/>
                  </a:cubicBezTo>
                  <a:cubicBezTo>
                    <a:pt x="74" y="584"/>
                    <a:pt x="146" y="624"/>
                    <a:pt x="212" y="669"/>
                  </a:cubicBezTo>
                  <a:cubicBezTo>
                    <a:pt x="278" y="612"/>
                    <a:pt x="345" y="556"/>
                    <a:pt x="413" y="500"/>
                  </a:cubicBezTo>
                  <a:cubicBezTo>
                    <a:pt x="462" y="459"/>
                    <a:pt x="511" y="422"/>
                    <a:pt x="560" y="384"/>
                  </a:cubicBezTo>
                  <a:cubicBezTo>
                    <a:pt x="544" y="347"/>
                    <a:pt x="542" y="303"/>
                    <a:pt x="549" y="263"/>
                  </a:cubicBezTo>
                  <a:cubicBezTo>
                    <a:pt x="565" y="187"/>
                    <a:pt x="611" y="141"/>
                    <a:pt x="657" y="83"/>
                  </a:cubicBezTo>
                  <a:cubicBezTo>
                    <a:pt x="684" y="46"/>
                    <a:pt x="698" y="29"/>
                    <a:pt x="6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35"/>
            <p:cNvSpPr/>
            <p:nvPr/>
          </p:nvSpPr>
          <p:spPr>
            <a:xfrm>
              <a:off x="2638684" y="425451"/>
              <a:ext cx="72205" cy="60336"/>
            </a:xfrm>
            <a:custGeom>
              <a:rect b="b" l="l" r="r" t="t"/>
              <a:pathLst>
                <a:path extrusionOk="0" h="1520" w="1819">
                  <a:moveTo>
                    <a:pt x="1494" y="0"/>
                  </a:moveTo>
                  <a:cubicBezTo>
                    <a:pt x="1397" y="0"/>
                    <a:pt x="1305" y="47"/>
                    <a:pt x="1242" y="120"/>
                  </a:cubicBezTo>
                  <a:cubicBezTo>
                    <a:pt x="1199" y="96"/>
                    <a:pt x="1149" y="84"/>
                    <a:pt x="1099" y="84"/>
                  </a:cubicBezTo>
                  <a:cubicBezTo>
                    <a:pt x="1059" y="84"/>
                    <a:pt x="1018" y="92"/>
                    <a:pt x="980" y="108"/>
                  </a:cubicBezTo>
                  <a:cubicBezTo>
                    <a:pt x="862" y="158"/>
                    <a:pt x="799" y="265"/>
                    <a:pt x="767" y="382"/>
                  </a:cubicBezTo>
                  <a:cubicBezTo>
                    <a:pt x="738" y="376"/>
                    <a:pt x="710" y="373"/>
                    <a:pt x="680" y="373"/>
                  </a:cubicBezTo>
                  <a:cubicBezTo>
                    <a:pt x="657" y="373"/>
                    <a:pt x="632" y="375"/>
                    <a:pt x="607" y="380"/>
                  </a:cubicBezTo>
                  <a:cubicBezTo>
                    <a:pt x="520" y="399"/>
                    <a:pt x="436" y="442"/>
                    <a:pt x="374" y="507"/>
                  </a:cubicBezTo>
                  <a:cubicBezTo>
                    <a:pt x="279" y="602"/>
                    <a:pt x="226" y="744"/>
                    <a:pt x="242" y="879"/>
                  </a:cubicBezTo>
                  <a:cubicBezTo>
                    <a:pt x="162" y="914"/>
                    <a:pt x="96" y="978"/>
                    <a:pt x="60" y="1064"/>
                  </a:cubicBezTo>
                  <a:cubicBezTo>
                    <a:pt x="0" y="1202"/>
                    <a:pt x="25" y="1348"/>
                    <a:pt x="89" y="1481"/>
                  </a:cubicBezTo>
                  <a:cubicBezTo>
                    <a:pt x="102" y="1508"/>
                    <a:pt x="125" y="1519"/>
                    <a:pt x="149" y="1519"/>
                  </a:cubicBezTo>
                  <a:cubicBezTo>
                    <a:pt x="195" y="1519"/>
                    <a:pt x="245" y="1476"/>
                    <a:pt x="231" y="1420"/>
                  </a:cubicBezTo>
                  <a:cubicBezTo>
                    <a:pt x="198" y="1300"/>
                    <a:pt x="190" y="1065"/>
                    <a:pt x="367" y="1051"/>
                  </a:cubicBezTo>
                  <a:cubicBezTo>
                    <a:pt x="418" y="1046"/>
                    <a:pt x="476" y="1007"/>
                    <a:pt x="470" y="948"/>
                  </a:cubicBezTo>
                  <a:cubicBezTo>
                    <a:pt x="459" y="842"/>
                    <a:pt x="449" y="742"/>
                    <a:pt x="524" y="655"/>
                  </a:cubicBezTo>
                  <a:cubicBezTo>
                    <a:pt x="574" y="599"/>
                    <a:pt x="664" y="563"/>
                    <a:pt x="744" y="563"/>
                  </a:cubicBezTo>
                  <a:cubicBezTo>
                    <a:pt x="767" y="563"/>
                    <a:pt x="790" y="566"/>
                    <a:pt x="811" y="573"/>
                  </a:cubicBezTo>
                  <a:cubicBezTo>
                    <a:pt x="818" y="575"/>
                    <a:pt x="825" y="576"/>
                    <a:pt x="833" y="576"/>
                  </a:cubicBezTo>
                  <a:cubicBezTo>
                    <a:pt x="871" y="576"/>
                    <a:pt x="914" y="548"/>
                    <a:pt x="920" y="510"/>
                  </a:cubicBezTo>
                  <a:cubicBezTo>
                    <a:pt x="934" y="431"/>
                    <a:pt x="957" y="335"/>
                    <a:pt x="1027" y="285"/>
                  </a:cubicBezTo>
                  <a:cubicBezTo>
                    <a:pt x="1048" y="271"/>
                    <a:pt x="1075" y="262"/>
                    <a:pt x="1101" y="262"/>
                  </a:cubicBezTo>
                  <a:cubicBezTo>
                    <a:pt x="1135" y="262"/>
                    <a:pt x="1167" y="276"/>
                    <a:pt x="1185" y="306"/>
                  </a:cubicBezTo>
                  <a:cubicBezTo>
                    <a:pt x="1202" y="336"/>
                    <a:pt x="1233" y="350"/>
                    <a:pt x="1263" y="350"/>
                  </a:cubicBezTo>
                  <a:cubicBezTo>
                    <a:pt x="1302" y="350"/>
                    <a:pt x="1340" y="327"/>
                    <a:pt x="1351" y="284"/>
                  </a:cubicBezTo>
                  <a:cubicBezTo>
                    <a:pt x="1368" y="222"/>
                    <a:pt x="1419" y="168"/>
                    <a:pt x="1480" y="168"/>
                  </a:cubicBezTo>
                  <a:cubicBezTo>
                    <a:pt x="1496" y="168"/>
                    <a:pt x="1512" y="172"/>
                    <a:pt x="1528" y="179"/>
                  </a:cubicBezTo>
                  <a:cubicBezTo>
                    <a:pt x="1604" y="212"/>
                    <a:pt x="1610" y="311"/>
                    <a:pt x="1680" y="342"/>
                  </a:cubicBezTo>
                  <a:cubicBezTo>
                    <a:pt x="1692" y="347"/>
                    <a:pt x="1702" y="349"/>
                    <a:pt x="1711" y="349"/>
                  </a:cubicBezTo>
                  <a:cubicBezTo>
                    <a:pt x="1724" y="349"/>
                    <a:pt x="1737" y="344"/>
                    <a:pt x="1751" y="333"/>
                  </a:cubicBezTo>
                  <a:cubicBezTo>
                    <a:pt x="1819" y="288"/>
                    <a:pt x="1784" y="189"/>
                    <a:pt x="1746" y="132"/>
                  </a:cubicBezTo>
                  <a:cubicBezTo>
                    <a:pt x="1700" y="66"/>
                    <a:pt x="1625" y="20"/>
                    <a:pt x="1547" y="5"/>
                  </a:cubicBezTo>
                  <a:cubicBezTo>
                    <a:pt x="1529" y="2"/>
                    <a:pt x="1512" y="0"/>
                    <a:pt x="14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35"/>
            <p:cNvSpPr/>
            <p:nvPr/>
          </p:nvSpPr>
          <p:spPr>
            <a:xfrm>
              <a:off x="2663851" y="463082"/>
              <a:ext cx="20602" cy="18577"/>
            </a:xfrm>
            <a:custGeom>
              <a:rect b="b" l="l" r="r" t="t"/>
              <a:pathLst>
                <a:path extrusionOk="0" h="468" w="519">
                  <a:moveTo>
                    <a:pt x="312" y="1"/>
                  </a:moveTo>
                  <a:cubicBezTo>
                    <a:pt x="262" y="1"/>
                    <a:pt x="213" y="12"/>
                    <a:pt x="168" y="37"/>
                  </a:cubicBezTo>
                  <a:cubicBezTo>
                    <a:pt x="44" y="108"/>
                    <a:pt x="1" y="258"/>
                    <a:pt x="12" y="391"/>
                  </a:cubicBezTo>
                  <a:cubicBezTo>
                    <a:pt x="16" y="430"/>
                    <a:pt x="44" y="467"/>
                    <a:pt x="85" y="467"/>
                  </a:cubicBezTo>
                  <a:cubicBezTo>
                    <a:pt x="86" y="467"/>
                    <a:pt x="87" y="467"/>
                    <a:pt x="87" y="467"/>
                  </a:cubicBezTo>
                  <a:cubicBezTo>
                    <a:pt x="129" y="466"/>
                    <a:pt x="162" y="435"/>
                    <a:pt x="163" y="391"/>
                  </a:cubicBezTo>
                  <a:cubicBezTo>
                    <a:pt x="163" y="384"/>
                    <a:pt x="163" y="375"/>
                    <a:pt x="164" y="367"/>
                  </a:cubicBezTo>
                  <a:lnTo>
                    <a:pt x="164" y="361"/>
                  </a:lnTo>
                  <a:cubicBezTo>
                    <a:pt x="168" y="346"/>
                    <a:pt x="170" y="332"/>
                    <a:pt x="176" y="316"/>
                  </a:cubicBezTo>
                  <a:cubicBezTo>
                    <a:pt x="178" y="314"/>
                    <a:pt x="179" y="310"/>
                    <a:pt x="180" y="307"/>
                  </a:cubicBezTo>
                  <a:cubicBezTo>
                    <a:pt x="183" y="302"/>
                    <a:pt x="185" y="295"/>
                    <a:pt x="189" y="290"/>
                  </a:cubicBezTo>
                  <a:cubicBezTo>
                    <a:pt x="193" y="284"/>
                    <a:pt x="197" y="276"/>
                    <a:pt x="201" y="269"/>
                  </a:cubicBezTo>
                  <a:cubicBezTo>
                    <a:pt x="202" y="267"/>
                    <a:pt x="204" y="265"/>
                    <a:pt x="205" y="263"/>
                  </a:cubicBezTo>
                  <a:cubicBezTo>
                    <a:pt x="214" y="253"/>
                    <a:pt x="223" y="242"/>
                    <a:pt x="233" y="233"/>
                  </a:cubicBezTo>
                  <a:cubicBezTo>
                    <a:pt x="236" y="231"/>
                    <a:pt x="238" y="228"/>
                    <a:pt x="241" y="227"/>
                  </a:cubicBezTo>
                  <a:lnTo>
                    <a:pt x="242" y="224"/>
                  </a:lnTo>
                  <a:cubicBezTo>
                    <a:pt x="247" y="223"/>
                    <a:pt x="251" y="221"/>
                    <a:pt x="252" y="219"/>
                  </a:cubicBezTo>
                  <a:cubicBezTo>
                    <a:pt x="253" y="218"/>
                    <a:pt x="258" y="217"/>
                    <a:pt x="261" y="215"/>
                  </a:cubicBezTo>
                  <a:cubicBezTo>
                    <a:pt x="263" y="213"/>
                    <a:pt x="266" y="212"/>
                    <a:pt x="267" y="212"/>
                  </a:cubicBezTo>
                  <a:cubicBezTo>
                    <a:pt x="275" y="210"/>
                    <a:pt x="283" y="208"/>
                    <a:pt x="292" y="207"/>
                  </a:cubicBezTo>
                  <a:lnTo>
                    <a:pt x="321" y="207"/>
                  </a:lnTo>
                  <a:lnTo>
                    <a:pt x="341" y="211"/>
                  </a:lnTo>
                  <a:cubicBezTo>
                    <a:pt x="345" y="212"/>
                    <a:pt x="351" y="213"/>
                    <a:pt x="355" y="216"/>
                  </a:cubicBezTo>
                  <a:cubicBezTo>
                    <a:pt x="356" y="216"/>
                    <a:pt x="356" y="217"/>
                    <a:pt x="357" y="217"/>
                  </a:cubicBezTo>
                  <a:lnTo>
                    <a:pt x="357" y="217"/>
                  </a:lnTo>
                  <a:cubicBezTo>
                    <a:pt x="355" y="216"/>
                    <a:pt x="353" y="216"/>
                    <a:pt x="352" y="215"/>
                  </a:cubicBezTo>
                  <a:lnTo>
                    <a:pt x="352" y="215"/>
                  </a:lnTo>
                  <a:cubicBezTo>
                    <a:pt x="367" y="221"/>
                    <a:pt x="383" y="228"/>
                    <a:pt x="400" y="232"/>
                  </a:cubicBezTo>
                  <a:cubicBezTo>
                    <a:pt x="407" y="234"/>
                    <a:pt x="414" y="234"/>
                    <a:pt x="420" y="234"/>
                  </a:cubicBezTo>
                  <a:cubicBezTo>
                    <a:pt x="427" y="234"/>
                    <a:pt x="432" y="234"/>
                    <a:pt x="439" y="234"/>
                  </a:cubicBezTo>
                  <a:cubicBezTo>
                    <a:pt x="441" y="234"/>
                    <a:pt x="444" y="234"/>
                    <a:pt x="446" y="234"/>
                  </a:cubicBezTo>
                  <a:cubicBezTo>
                    <a:pt x="448" y="234"/>
                    <a:pt x="450" y="234"/>
                    <a:pt x="451" y="234"/>
                  </a:cubicBezTo>
                  <a:cubicBezTo>
                    <a:pt x="478" y="234"/>
                    <a:pt x="508" y="209"/>
                    <a:pt x="513" y="184"/>
                  </a:cubicBezTo>
                  <a:cubicBezTo>
                    <a:pt x="516" y="169"/>
                    <a:pt x="518" y="156"/>
                    <a:pt x="518" y="142"/>
                  </a:cubicBezTo>
                  <a:cubicBezTo>
                    <a:pt x="517" y="111"/>
                    <a:pt x="500" y="80"/>
                    <a:pt x="480" y="57"/>
                  </a:cubicBezTo>
                  <a:cubicBezTo>
                    <a:pt x="454" y="30"/>
                    <a:pt x="413" y="13"/>
                    <a:pt x="377" y="7"/>
                  </a:cubicBezTo>
                  <a:cubicBezTo>
                    <a:pt x="355" y="3"/>
                    <a:pt x="334" y="1"/>
                    <a:pt x="3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35"/>
            <p:cNvSpPr/>
            <p:nvPr/>
          </p:nvSpPr>
          <p:spPr>
            <a:xfrm>
              <a:off x="2639835" y="518019"/>
              <a:ext cx="31954" cy="27906"/>
            </a:xfrm>
            <a:custGeom>
              <a:rect b="b" l="l" r="r" t="t"/>
              <a:pathLst>
                <a:path extrusionOk="0" h="703" w="805">
                  <a:moveTo>
                    <a:pt x="564" y="0"/>
                  </a:moveTo>
                  <a:cubicBezTo>
                    <a:pt x="507" y="0"/>
                    <a:pt x="450" y="16"/>
                    <a:pt x="402" y="48"/>
                  </a:cubicBezTo>
                  <a:cubicBezTo>
                    <a:pt x="353" y="82"/>
                    <a:pt x="310" y="129"/>
                    <a:pt x="283" y="181"/>
                  </a:cubicBezTo>
                  <a:cubicBezTo>
                    <a:pt x="269" y="205"/>
                    <a:pt x="259" y="231"/>
                    <a:pt x="252" y="259"/>
                  </a:cubicBezTo>
                  <a:cubicBezTo>
                    <a:pt x="238" y="256"/>
                    <a:pt x="226" y="254"/>
                    <a:pt x="212" y="253"/>
                  </a:cubicBezTo>
                  <a:cubicBezTo>
                    <a:pt x="209" y="253"/>
                    <a:pt x="207" y="252"/>
                    <a:pt x="204" y="252"/>
                  </a:cubicBezTo>
                  <a:cubicBezTo>
                    <a:pt x="144" y="252"/>
                    <a:pt x="92" y="287"/>
                    <a:pt x="61" y="339"/>
                  </a:cubicBezTo>
                  <a:cubicBezTo>
                    <a:pt x="8" y="431"/>
                    <a:pt x="1" y="546"/>
                    <a:pt x="17" y="647"/>
                  </a:cubicBezTo>
                  <a:cubicBezTo>
                    <a:pt x="22" y="680"/>
                    <a:pt x="57" y="702"/>
                    <a:pt x="88" y="702"/>
                  </a:cubicBezTo>
                  <a:cubicBezTo>
                    <a:pt x="91" y="702"/>
                    <a:pt x="94" y="702"/>
                    <a:pt x="98" y="702"/>
                  </a:cubicBezTo>
                  <a:cubicBezTo>
                    <a:pt x="134" y="696"/>
                    <a:pt x="161" y="666"/>
                    <a:pt x="161" y="629"/>
                  </a:cubicBezTo>
                  <a:cubicBezTo>
                    <a:pt x="161" y="569"/>
                    <a:pt x="175" y="501"/>
                    <a:pt x="209" y="453"/>
                  </a:cubicBezTo>
                  <a:cubicBezTo>
                    <a:pt x="214" y="454"/>
                    <a:pt x="218" y="455"/>
                    <a:pt x="224" y="458"/>
                  </a:cubicBezTo>
                  <a:cubicBezTo>
                    <a:pt x="253" y="469"/>
                    <a:pt x="283" y="478"/>
                    <a:pt x="313" y="478"/>
                  </a:cubicBezTo>
                  <a:cubicBezTo>
                    <a:pt x="326" y="478"/>
                    <a:pt x="340" y="476"/>
                    <a:pt x="353" y="472"/>
                  </a:cubicBezTo>
                  <a:cubicBezTo>
                    <a:pt x="402" y="455"/>
                    <a:pt x="436" y="405"/>
                    <a:pt x="421" y="351"/>
                  </a:cubicBezTo>
                  <a:cubicBezTo>
                    <a:pt x="420" y="343"/>
                    <a:pt x="419" y="341"/>
                    <a:pt x="419" y="341"/>
                  </a:cubicBezTo>
                  <a:lnTo>
                    <a:pt x="419" y="341"/>
                  </a:lnTo>
                  <a:cubicBezTo>
                    <a:pt x="419" y="341"/>
                    <a:pt x="421" y="348"/>
                    <a:pt x="421" y="350"/>
                  </a:cubicBezTo>
                  <a:cubicBezTo>
                    <a:pt x="421" y="343"/>
                    <a:pt x="423" y="338"/>
                    <a:pt x="423" y="332"/>
                  </a:cubicBezTo>
                  <a:lnTo>
                    <a:pt x="423" y="327"/>
                  </a:lnTo>
                  <a:cubicBezTo>
                    <a:pt x="425" y="324"/>
                    <a:pt x="426" y="316"/>
                    <a:pt x="426" y="315"/>
                  </a:cubicBezTo>
                  <a:lnTo>
                    <a:pt x="434" y="284"/>
                  </a:lnTo>
                  <a:cubicBezTo>
                    <a:pt x="435" y="279"/>
                    <a:pt x="436" y="275"/>
                    <a:pt x="439" y="269"/>
                  </a:cubicBezTo>
                  <a:cubicBezTo>
                    <a:pt x="440" y="267"/>
                    <a:pt x="442" y="261"/>
                    <a:pt x="443" y="259"/>
                  </a:cubicBezTo>
                  <a:lnTo>
                    <a:pt x="459" y="231"/>
                  </a:lnTo>
                  <a:cubicBezTo>
                    <a:pt x="463" y="225"/>
                    <a:pt x="465" y="223"/>
                    <a:pt x="465" y="223"/>
                  </a:cubicBezTo>
                  <a:lnTo>
                    <a:pt x="465" y="223"/>
                  </a:lnTo>
                  <a:cubicBezTo>
                    <a:pt x="465" y="223"/>
                    <a:pt x="463" y="226"/>
                    <a:pt x="462" y="228"/>
                  </a:cubicBezTo>
                  <a:cubicBezTo>
                    <a:pt x="466" y="222"/>
                    <a:pt x="469" y="218"/>
                    <a:pt x="473" y="214"/>
                  </a:cubicBezTo>
                  <a:cubicBezTo>
                    <a:pt x="475" y="213"/>
                    <a:pt x="479" y="210"/>
                    <a:pt x="480" y="209"/>
                  </a:cubicBezTo>
                  <a:cubicBezTo>
                    <a:pt x="483" y="208"/>
                    <a:pt x="485" y="205"/>
                    <a:pt x="488" y="204"/>
                  </a:cubicBezTo>
                  <a:cubicBezTo>
                    <a:pt x="493" y="201"/>
                    <a:pt x="498" y="197"/>
                    <a:pt x="504" y="195"/>
                  </a:cubicBezTo>
                  <a:cubicBezTo>
                    <a:pt x="505" y="193"/>
                    <a:pt x="511" y="191"/>
                    <a:pt x="514" y="191"/>
                  </a:cubicBezTo>
                  <a:cubicBezTo>
                    <a:pt x="521" y="188"/>
                    <a:pt x="530" y="187"/>
                    <a:pt x="536" y="185"/>
                  </a:cubicBezTo>
                  <a:lnTo>
                    <a:pt x="547" y="185"/>
                  </a:lnTo>
                  <a:cubicBezTo>
                    <a:pt x="551" y="185"/>
                    <a:pt x="562" y="186"/>
                    <a:pt x="568" y="186"/>
                  </a:cubicBezTo>
                  <a:cubicBezTo>
                    <a:pt x="569" y="186"/>
                    <a:pt x="570" y="186"/>
                    <a:pt x="570" y="186"/>
                  </a:cubicBezTo>
                  <a:cubicBezTo>
                    <a:pt x="579" y="188"/>
                    <a:pt x="587" y="190"/>
                    <a:pt x="594" y="192"/>
                  </a:cubicBezTo>
                  <a:lnTo>
                    <a:pt x="596" y="192"/>
                  </a:lnTo>
                  <a:cubicBezTo>
                    <a:pt x="599" y="195"/>
                    <a:pt x="604" y="196"/>
                    <a:pt x="609" y="199"/>
                  </a:cubicBezTo>
                  <a:lnTo>
                    <a:pt x="633" y="214"/>
                  </a:lnTo>
                  <a:cubicBezTo>
                    <a:pt x="636" y="217"/>
                    <a:pt x="645" y="224"/>
                    <a:pt x="647" y="225"/>
                  </a:cubicBezTo>
                  <a:lnTo>
                    <a:pt x="647" y="225"/>
                  </a:lnTo>
                  <a:cubicBezTo>
                    <a:pt x="645" y="224"/>
                    <a:pt x="643" y="223"/>
                    <a:pt x="641" y="221"/>
                  </a:cubicBezTo>
                  <a:lnTo>
                    <a:pt x="641" y="221"/>
                  </a:lnTo>
                  <a:cubicBezTo>
                    <a:pt x="645" y="224"/>
                    <a:pt x="647" y="225"/>
                    <a:pt x="647" y="225"/>
                  </a:cubicBezTo>
                  <a:cubicBezTo>
                    <a:pt x="647" y="225"/>
                    <a:pt x="647" y="225"/>
                    <a:pt x="647" y="225"/>
                  </a:cubicBezTo>
                  <a:lnTo>
                    <a:pt x="647" y="225"/>
                  </a:lnTo>
                  <a:cubicBezTo>
                    <a:pt x="659" y="233"/>
                    <a:pt x="667" y="239"/>
                    <a:pt x="682" y="244"/>
                  </a:cubicBezTo>
                  <a:lnTo>
                    <a:pt x="683" y="244"/>
                  </a:lnTo>
                  <a:cubicBezTo>
                    <a:pt x="700" y="252"/>
                    <a:pt x="717" y="260"/>
                    <a:pt x="736" y="260"/>
                  </a:cubicBezTo>
                  <a:cubicBezTo>
                    <a:pt x="745" y="260"/>
                    <a:pt x="754" y="258"/>
                    <a:pt x="764" y="253"/>
                  </a:cubicBezTo>
                  <a:cubicBezTo>
                    <a:pt x="791" y="235"/>
                    <a:pt x="800" y="204"/>
                    <a:pt x="800" y="172"/>
                  </a:cubicBezTo>
                  <a:cubicBezTo>
                    <a:pt x="805" y="111"/>
                    <a:pt x="762" y="62"/>
                    <a:pt x="706" y="33"/>
                  </a:cubicBezTo>
                  <a:cubicBezTo>
                    <a:pt x="662" y="11"/>
                    <a:pt x="613" y="0"/>
                    <a:pt x="56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35"/>
            <p:cNvSpPr/>
            <p:nvPr/>
          </p:nvSpPr>
          <p:spPr>
            <a:xfrm>
              <a:off x="2667701" y="547910"/>
              <a:ext cx="318" cy="357"/>
            </a:xfrm>
            <a:custGeom>
              <a:rect b="b" l="l" r="r" t="t"/>
              <a:pathLst>
                <a:path extrusionOk="0" h="9" w="8">
                  <a:moveTo>
                    <a:pt x="8" y="1"/>
                  </a:moveTo>
                  <a:lnTo>
                    <a:pt x="8" y="1"/>
                  </a:lnTo>
                  <a:cubicBezTo>
                    <a:pt x="5" y="5"/>
                    <a:pt x="3" y="7"/>
                    <a:pt x="1" y="9"/>
                  </a:cubicBezTo>
                  <a:cubicBezTo>
                    <a:pt x="4" y="7"/>
                    <a:pt x="5" y="5"/>
                    <a:pt x="8" y="1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35"/>
            <p:cNvSpPr/>
            <p:nvPr/>
          </p:nvSpPr>
          <p:spPr>
            <a:xfrm>
              <a:off x="2653133" y="541955"/>
              <a:ext cx="15521" cy="14846"/>
            </a:xfrm>
            <a:custGeom>
              <a:rect b="b" l="l" r="r" t="t"/>
              <a:pathLst>
                <a:path extrusionOk="0" h="374" w="391">
                  <a:moveTo>
                    <a:pt x="269" y="1"/>
                  </a:moveTo>
                  <a:cubicBezTo>
                    <a:pt x="248" y="1"/>
                    <a:pt x="228" y="5"/>
                    <a:pt x="209" y="11"/>
                  </a:cubicBezTo>
                  <a:cubicBezTo>
                    <a:pt x="167" y="26"/>
                    <a:pt x="130" y="48"/>
                    <a:pt x="96" y="78"/>
                  </a:cubicBezTo>
                  <a:cubicBezTo>
                    <a:pt x="38" y="130"/>
                    <a:pt x="1" y="209"/>
                    <a:pt x="5" y="287"/>
                  </a:cubicBezTo>
                  <a:cubicBezTo>
                    <a:pt x="6" y="309"/>
                    <a:pt x="13" y="332"/>
                    <a:pt x="29" y="348"/>
                  </a:cubicBezTo>
                  <a:cubicBezTo>
                    <a:pt x="44" y="363"/>
                    <a:pt x="66" y="374"/>
                    <a:pt x="88" y="374"/>
                  </a:cubicBezTo>
                  <a:cubicBezTo>
                    <a:pt x="89" y="374"/>
                    <a:pt x="90" y="374"/>
                    <a:pt x="91" y="373"/>
                  </a:cubicBezTo>
                  <a:cubicBezTo>
                    <a:pt x="112" y="371"/>
                    <a:pt x="136" y="365"/>
                    <a:pt x="152" y="348"/>
                  </a:cubicBezTo>
                  <a:cubicBezTo>
                    <a:pt x="168" y="332"/>
                    <a:pt x="174" y="313"/>
                    <a:pt x="176" y="290"/>
                  </a:cubicBezTo>
                  <a:lnTo>
                    <a:pt x="176" y="290"/>
                  </a:lnTo>
                  <a:cubicBezTo>
                    <a:pt x="176" y="293"/>
                    <a:pt x="175" y="297"/>
                    <a:pt x="175" y="302"/>
                  </a:cubicBezTo>
                  <a:cubicBezTo>
                    <a:pt x="176" y="291"/>
                    <a:pt x="180" y="281"/>
                    <a:pt x="184" y="270"/>
                  </a:cubicBezTo>
                  <a:cubicBezTo>
                    <a:pt x="188" y="262"/>
                    <a:pt x="192" y="255"/>
                    <a:pt x="197" y="249"/>
                  </a:cubicBezTo>
                  <a:cubicBezTo>
                    <a:pt x="204" y="240"/>
                    <a:pt x="210" y="234"/>
                    <a:pt x="218" y="228"/>
                  </a:cubicBezTo>
                  <a:cubicBezTo>
                    <a:pt x="226" y="222"/>
                    <a:pt x="233" y="218"/>
                    <a:pt x="242" y="213"/>
                  </a:cubicBezTo>
                  <a:cubicBezTo>
                    <a:pt x="256" y="208"/>
                    <a:pt x="270" y="204"/>
                    <a:pt x="285" y="202"/>
                  </a:cubicBezTo>
                  <a:lnTo>
                    <a:pt x="288" y="202"/>
                  </a:lnTo>
                  <a:cubicBezTo>
                    <a:pt x="306" y="199"/>
                    <a:pt x="321" y="197"/>
                    <a:pt x="337" y="187"/>
                  </a:cubicBezTo>
                  <a:cubicBezTo>
                    <a:pt x="352" y="179"/>
                    <a:pt x="360" y="168"/>
                    <a:pt x="368" y="158"/>
                  </a:cubicBezTo>
                  <a:cubicBezTo>
                    <a:pt x="378" y="145"/>
                    <a:pt x="386" y="132"/>
                    <a:pt x="387" y="115"/>
                  </a:cubicBezTo>
                  <a:cubicBezTo>
                    <a:pt x="390" y="95"/>
                    <a:pt x="386" y="80"/>
                    <a:pt x="378" y="62"/>
                  </a:cubicBezTo>
                  <a:cubicBezTo>
                    <a:pt x="358" y="18"/>
                    <a:pt x="313" y="1"/>
                    <a:pt x="2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35"/>
            <p:cNvSpPr/>
            <p:nvPr/>
          </p:nvSpPr>
          <p:spPr>
            <a:xfrm>
              <a:off x="2667463" y="548227"/>
              <a:ext cx="278" cy="437"/>
            </a:xfrm>
            <a:custGeom>
              <a:rect b="b" l="l" r="r" t="t"/>
              <a:pathLst>
                <a:path extrusionOk="0" h="11" w="7">
                  <a:moveTo>
                    <a:pt x="7" y="1"/>
                  </a:moveTo>
                  <a:cubicBezTo>
                    <a:pt x="5" y="3"/>
                    <a:pt x="3" y="6"/>
                    <a:pt x="2" y="8"/>
                  </a:cubicBezTo>
                  <a:lnTo>
                    <a:pt x="2" y="8"/>
                  </a:lnTo>
                  <a:cubicBezTo>
                    <a:pt x="2" y="7"/>
                    <a:pt x="3" y="6"/>
                    <a:pt x="4" y="5"/>
                  </a:cubicBezTo>
                  <a:cubicBezTo>
                    <a:pt x="6" y="4"/>
                    <a:pt x="6" y="3"/>
                    <a:pt x="7" y="1"/>
                  </a:cubicBezTo>
                  <a:close/>
                  <a:moveTo>
                    <a:pt x="2" y="8"/>
                  </a:moveTo>
                  <a:cubicBezTo>
                    <a:pt x="1" y="9"/>
                    <a:pt x="0" y="10"/>
                    <a:pt x="0" y="10"/>
                  </a:cubicBezTo>
                  <a:cubicBezTo>
                    <a:pt x="1" y="10"/>
                    <a:pt x="1" y="9"/>
                    <a:pt x="2" y="8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35"/>
            <p:cNvSpPr/>
            <p:nvPr/>
          </p:nvSpPr>
          <p:spPr>
            <a:xfrm>
              <a:off x="2664406" y="549815"/>
              <a:ext cx="1032" cy="19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25" y="1"/>
                  </a:lnTo>
                  <a:cubicBezTo>
                    <a:pt x="23" y="1"/>
                    <a:pt x="21" y="1"/>
                    <a:pt x="19" y="1"/>
                  </a:cubicBezTo>
                  <a:lnTo>
                    <a:pt x="19" y="1"/>
                  </a:lnTo>
                  <a:cubicBezTo>
                    <a:pt x="21" y="1"/>
                    <a:pt x="23" y="1"/>
                    <a:pt x="25" y="1"/>
                  </a:cubicBezTo>
                  <a:close/>
                  <a:moveTo>
                    <a:pt x="19" y="1"/>
                  </a:moveTo>
                  <a:lnTo>
                    <a:pt x="19" y="1"/>
                  </a:lnTo>
                  <a:cubicBezTo>
                    <a:pt x="14" y="2"/>
                    <a:pt x="9" y="2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lnTo>
                    <a:pt x="4" y="4"/>
                  </a:lnTo>
                  <a:cubicBezTo>
                    <a:pt x="9" y="3"/>
                    <a:pt x="14" y="2"/>
                    <a:pt x="19" y="1"/>
                  </a:cubicBezTo>
                  <a:close/>
                  <a:moveTo>
                    <a:pt x="4" y="4"/>
                  </a:moveTo>
                  <a:cubicBezTo>
                    <a:pt x="2" y="4"/>
                    <a:pt x="1" y="4"/>
                    <a:pt x="0" y="5"/>
                  </a:cubicBezTo>
                  <a:cubicBezTo>
                    <a:pt x="2" y="5"/>
                    <a:pt x="3" y="5"/>
                    <a:pt x="4" y="4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35"/>
            <p:cNvSpPr/>
            <p:nvPr/>
          </p:nvSpPr>
          <p:spPr>
            <a:xfrm>
              <a:off x="2730935" y="366464"/>
              <a:ext cx="61805" cy="36242"/>
            </a:xfrm>
            <a:custGeom>
              <a:rect b="b" l="l" r="r" t="t"/>
              <a:pathLst>
                <a:path extrusionOk="0" h="913" w="1557">
                  <a:moveTo>
                    <a:pt x="1272" y="1"/>
                  </a:moveTo>
                  <a:cubicBezTo>
                    <a:pt x="1208" y="1"/>
                    <a:pt x="1144" y="21"/>
                    <a:pt x="1090" y="56"/>
                  </a:cubicBezTo>
                  <a:cubicBezTo>
                    <a:pt x="1049" y="84"/>
                    <a:pt x="986" y="137"/>
                    <a:pt x="965" y="192"/>
                  </a:cubicBezTo>
                  <a:cubicBezTo>
                    <a:pt x="965" y="192"/>
                    <a:pt x="964" y="192"/>
                    <a:pt x="964" y="191"/>
                  </a:cubicBezTo>
                  <a:cubicBezTo>
                    <a:pt x="939" y="173"/>
                    <a:pt x="913" y="156"/>
                    <a:pt x="885" y="147"/>
                  </a:cubicBezTo>
                  <a:cubicBezTo>
                    <a:pt x="862" y="139"/>
                    <a:pt x="838" y="136"/>
                    <a:pt x="814" y="136"/>
                  </a:cubicBezTo>
                  <a:cubicBezTo>
                    <a:pt x="773" y="136"/>
                    <a:pt x="732" y="146"/>
                    <a:pt x="694" y="162"/>
                  </a:cubicBezTo>
                  <a:cubicBezTo>
                    <a:pt x="599" y="204"/>
                    <a:pt x="543" y="286"/>
                    <a:pt x="501" y="376"/>
                  </a:cubicBezTo>
                  <a:cubicBezTo>
                    <a:pt x="474" y="368"/>
                    <a:pt x="445" y="364"/>
                    <a:pt x="417" y="364"/>
                  </a:cubicBezTo>
                  <a:cubicBezTo>
                    <a:pt x="333" y="364"/>
                    <a:pt x="248" y="396"/>
                    <a:pt x="183" y="447"/>
                  </a:cubicBezTo>
                  <a:cubicBezTo>
                    <a:pt x="56" y="552"/>
                    <a:pt x="1" y="710"/>
                    <a:pt x="27" y="870"/>
                  </a:cubicBezTo>
                  <a:cubicBezTo>
                    <a:pt x="32" y="900"/>
                    <a:pt x="53" y="912"/>
                    <a:pt x="76" y="912"/>
                  </a:cubicBezTo>
                  <a:cubicBezTo>
                    <a:pt x="106" y="912"/>
                    <a:pt x="139" y="890"/>
                    <a:pt x="141" y="855"/>
                  </a:cubicBezTo>
                  <a:cubicBezTo>
                    <a:pt x="146" y="760"/>
                    <a:pt x="193" y="662"/>
                    <a:pt x="268" y="604"/>
                  </a:cubicBezTo>
                  <a:cubicBezTo>
                    <a:pt x="305" y="575"/>
                    <a:pt x="356" y="548"/>
                    <a:pt x="404" y="548"/>
                  </a:cubicBezTo>
                  <a:cubicBezTo>
                    <a:pt x="432" y="548"/>
                    <a:pt x="459" y="558"/>
                    <a:pt x="481" y="582"/>
                  </a:cubicBezTo>
                  <a:cubicBezTo>
                    <a:pt x="499" y="601"/>
                    <a:pt x="522" y="610"/>
                    <a:pt x="545" y="610"/>
                  </a:cubicBezTo>
                  <a:cubicBezTo>
                    <a:pt x="586" y="610"/>
                    <a:pt x="628" y="581"/>
                    <a:pt x="643" y="538"/>
                  </a:cubicBezTo>
                  <a:cubicBezTo>
                    <a:pt x="668" y="460"/>
                    <a:pt x="699" y="343"/>
                    <a:pt x="791" y="319"/>
                  </a:cubicBezTo>
                  <a:cubicBezTo>
                    <a:pt x="799" y="318"/>
                    <a:pt x="805" y="317"/>
                    <a:pt x="812" y="317"/>
                  </a:cubicBezTo>
                  <a:cubicBezTo>
                    <a:pt x="845" y="317"/>
                    <a:pt x="865" y="340"/>
                    <a:pt x="896" y="361"/>
                  </a:cubicBezTo>
                  <a:cubicBezTo>
                    <a:pt x="926" y="381"/>
                    <a:pt x="959" y="397"/>
                    <a:pt x="995" y="397"/>
                  </a:cubicBezTo>
                  <a:cubicBezTo>
                    <a:pt x="1002" y="397"/>
                    <a:pt x="1008" y="397"/>
                    <a:pt x="1015" y="395"/>
                  </a:cubicBezTo>
                  <a:cubicBezTo>
                    <a:pt x="1120" y="378"/>
                    <a:pt x="1120" y="265"/>
                    <a:pt x="1198" y="215"/>
                  </a:cubicBezTo>
                  <a:cubicBezTo>
                    <a:pt x="1218" y="202"/>
                    <a:pt x="1242" y="193"/>
                    <a:pt x="1266" y="193"/>
                  </a:cubicBezTo>
                  <a:cubicBezTo>
                    <a:pt x="1278" y="193"/>
                    <a:pt x="1291" y="195"/>
                    <a:pt x="1303" y="201"/>
                  </a:cubicBezTo>
                  <a:cubicBezTo>
                    <a:pt x="1340" y="218"/>
                    <a:pt x="1353" y="256"/>
                    <a:pt x="1375" y="289"/>
                  </a:cubicBezTo>
                  <a:cubicBezTo>
                    <a:pt x="1394" y="320"/>
                    <a:pt x="1425" y="334"/>
                    <a:pt x="1455" y="334"/>
                  </a:cubicBezTo>
                  <a:cubicBezTo>
                    <a:pt x="1502" y="334"/>
                    <a:pt x="1548" y="299"/>
                    <a:pt x="1551" y="241"/>
                  </a:cubicBezTo>
                  <a:cubicBezTo>
                    <a:pt x="1557" y="109"/>
                    <a:pt x="1406" y="7"/>
                    <a:pt x="1281" y="1"/>
                  </a:cubicBezTo>
                  <a:cubicBezTo>
                    <a:pt x="1278" y="1"/>
                    <a:pt x="1275" y="1"/>
                    <a:pt x="1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35"/>
            <p:cNvSpPr/>
            <p:nvPr/>
          </p:nvSpPr>
          <p:spPr>
            <a:xfrm>
              <a:off x="2756538" y="389368"/>
              <a:ext cx="21277" cy="15759"/>
            </a:xfrm>
            <a:custGeom>
              <a:rect b="b" l="l" r="r" t="t"/>
              <a:pathLst>
                <a:path extrusionOk="0" h="397" w="536">
                  <a:moveTo>
                    <a:pt x="337" y="1"/>
                  </a:moveTo>
                  <a:cubicBezTo>
                    <a:pt x="292" y="1"/>
                    <a:pt x="249" y="12"/>
                    <a:pt x="207" y="33"/>
                  </a:cubicBezTo>
                  <a:cubicBezTo>
                    <a:pt x="115" y="80"/>
                    <a:pt x="63" y="177"/>
                    <a:pt x="20" y="266"/>
                  </a:cubicBezTo>
                  <a:cubicBezTo>
                    <a:pt x="1" y="308"/>
                    <a:pt x="7" y="361"/>
                    <a:pt x="52" y="385"/>
                  </a:cubicBezTo>
                  <a:cubicBezTo>
                    <a:pt x="66" y="393"/>
                    <a:pt x="81" y="396"/>
                    <a:pt x="96" y="396"/>
                  </a:cubicBezTo>
                  <a:cubicBezTo>
                    <a:pt x="126" y="396"/>
                    <a:pt x="154" y="381"/>
                    <a:pt x="171" y="354"/>
                  </a:cubicBezTo>
                  <a:cubicBezTo>
                    <a:pt x="184" y="334"/>
                    <a:pt x="197" y="313"/>
                    <a:pt x="210" y="293"/>
                  </a:cubicBezTo>
                  <a:cubicBezTo>
                    <a:pt x="213" y="289"/>
                    <a:pt x="216" y="286"/>
                    <a:pt x="219" y="281"/>
                  </a:cubicBezTo>
                  <a:lnTo>
                    <a:pt x="224" y="277"/>
                  </a:lnTo>
                  <a:cubicBezTo>
                    <a:pt x="230" y="267"/>
                    <a:pt x="239" y="258"/>
                    <a:pt x="247" y="250"/>
                  </a:cubicBezTo>
                  <a:cubicBezTo>
                    <a:pt x="252" y="245"/>
                    <a:pt x="257" y="241"/>
                    <a:pt x="261" y="236"/>
                  </a:cubicBezTo>
                  <a:lnTo>
                    <a:pt x="263" y="234"/>
                  </a:lnTo>
                  <a:cubicBezTo>
                    <a:pt x="271" y="229"/>
                    <a:pt x="278" y="224"/>
                    <a:pt x="287" y="218"/>
                  </a:cubicBezTo>
                  <a:lnTo>
                    <a:pt x="288" y="218"/>
                  </a:lnTo>
                  <a:cubicBezTo>
                    <a:pt x="289" y="218"/>
                    <a:pt x="289" y="216"/>
                    <a:pt x="292" y="216"/>
                  </a:cubicBezTo>
                  <a:cubicBezTo>
                    <a:pt x="293" y="215"/>
                    <a:pt x="293" y="215"/>
                    <a:pt x="296" y="215"/>
                  </a:cubicBezTo>
                  <a:cubicBezTo>
                    <a:pt x="299" y="215"/>
                    <a:pt x="297" y="214"/>
                    <a:pt x="299" y="214"/>
                  </a:cubicBezTo>
                  <a:cubicBezTo>
                    <a:pt x="303" y="213"/>
                    <a:pt x="307" y="213"/>
                    <a:pt x="310" y="211"/>
                  </a:cubicBezTo>
                  <a:cubicBezTo>
                    <a:pt x="315" y="211"/>
                    <a:pt x="320" y="210"/>
                    <a:pt x="325" y="210"/>
                  </a:cubicBezTo>
                  <a:cubicBezTo>
                    <a:pt x="330" y="210"/>
                    <a:pt x="335" y="211"/>
                    <a:pt x="340" y="211"/>
                  </a:cubicBezTo>
                  <a:cubicBezTo>
                    <a:pt x="344" y="213"/>
                    <a:pt x="346" y="213"/>
                    <a:pt x="352" y="214"/>
                  </a:cubicBezTo>
                  <a:cubicBezTo>
                    <a:pt x="369" y="225"/>
                    <a:pt x="386" y="235"/>
                    <a:pt x="407" y="239"/>
                  </a:cubicBezTo>
                  <a:cubicBezTo>
                    <a:pt x="416" y="241"/>
                    <a:pt x="424" y="242"/>
                    <a:pt x="433" y="242"/>
                  </a:cubicBezTo>
                  <a:cubicBezTo>
                    <a:pt x="459" y="242"/>
                    <a:pt x="485" y="234"/>
                    <a:pt x="505" y="213"/>
                  </a:cubicBezTo>
                  <a:cubicBezTo>
                    <a:pt x="531" y="187"/>
                    <a:pt x="536" y="153"/>
                    <a:pt x="530" y="116"/>
                  </a:cubicBezTo>
                  <a:cubicBezTo>
                    <a:pt x="516" y="43"/>
                    <a:pt x="434" y="11"/>
                    <a:pt x="370" y="3"/>
                  </a:cubicBezTo>
                  <a:cubicBezTo>
                    <a:pt x="359" y="1"/>
                    <a:pt x="348" y="1"/>
                    <a:pt x="3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35"/>
            <p:cNvSpPr/>
            <p:nvPr/>
          </p:nvSpPr>
          <p:spPr>
            <a:xfrm>
              <a:off x="2768090" y="397902"/>
              <a:ext cx="278" cy="159"/>
            </a:xfrm>
            <a:custGeom>
              <a:rect b="b" l="l" r="r" t="t"/>
              <a:pathLst>
                <a:path extrusionOk="0" h="4" w="7">
                  <a:moveTo>
                    <a:pt x="4" y="0"/>
                  </a:moveTo>
                  <a:cubicBezTo>
                    <a:pt x="3" y="1"/>
                    <a:pt x="3" y="1"/>
                    <a:pt x="2" y="2"/>
                  </a:cubicBezTo>
                  <a:lnTo>
                    <a:pt x="2" y="2"/>
                  </a:lnTo>
                  <a:cubicBezTo>
                    <a:pt x="4" y="1"/>
                    <a:pt x="6" y="1"/>
                    <a:pt x="6" y="0"/>
                  </a:cubicBezTo>
                  <a:close/>
                  <a:moveTo>
                    <a:pt x="2" y="2"/>
                  </a:moveTo>
                  <a:cubicBezTo>
                    <a:pt x="1" y="2"/>
                    <a:pt x="1" y="3"/>
                    <a:pt x="0" y="3"/>
                  </a:cubicBezTo>
                  <a:cubicBezTo>
                    <a:pt x="1" y="3"/>
                    <a:pt x="1" y="3"/>
                    <a:pt x="2" y="2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35"/>
            <p:cNvSpPr/>
            <p:nvPr/>
          </p:nvSpPr>
          <p:spPr>
            <a:xfrm>
              <a:off x="2838985" y="321767"/>
              <a:ext cx="46761" cy="27469"/>
            </a:xfrm>
            <a:custGeom>
              <a:rect b="b" l="l" r="r" t="t"/>
              <a:pathLst>
                <a:path extrusionOk="0" h="692" w="1178">
                  <a:moveTo>
                    <a:pt x="863" y="1"/>
                  </a:moveTo>
                  <a:cubicBezTo>
                    <a:pt x="855" y="1"/>
                    <a:pt x="847" y="1"/>
                    <a:pt x="839" y="2"/>
                  </a:cubicBezTo>
                  <a:cubicBezTo>
                    <a:pt x="690" y="18"/>
                    <a:pt x="587" y="118"/>
                    <a:pt x="515" y="238"/>
                  </a:cubicBezTo>
                  <a:cubicBezTo>
                    <a:pt x="476" y="217"/>
                    <a:pt x="432" y="206"/>
                    <a:pt x="387" y="206"/>
                  </a:cubicBezTo>
                  <a:cubicBezTo>
                    <a:pt x="340" y="206"/>
                    <a:pt x="292" y="218"/>
                    <a:pt x="249" y="241"/>
                  </a:cubicBezTo>
                  <a:cubicBezTo>
                    <a:pt x="177" y="282"/>
                    <a:pt x="129" y="347"/>
                    <a:pt x="88" y="415"/>
                  </a:cubicBezTo>
                  <a:cubicBezTo>
                    <a:pt x="47" y="483"/>
                    <a:pt x="0" y="566"/>
                    <a:pt x="33" y="647"/>
                  </a:cubicBezTo>
                  <a:cubicBezTo>
                    <a:pt x="45" y="678"/>
                    <a:pt x="73" y="691"/>
                    <a:pt x="100" y="691"/>
                  </a:cubicBezTo>
                  <a:cubicBezTo>
                    <a:pt x="141" y="691"/>
                    <a:pt x="181" y="660"/>
                    <a:pt x="162" y="611"/>
                  </a:cubicBezTo>
                  <a:cubicBezTo>
                    <a:pt x="146" y="571"/>
                    <a:pt x="182" y="525"/>
                    <a:pt x="200" y="491"/>
                  </a:cubicBezTo>
                  <a:cubicBezTo>
                    <a:pt x="224" y="453"/>
                    <a:pt x="252" y="415"/>
                    <a:pt x="292" y="389"/>
                  </a:cubicBezTo>
                  <a:cubicBezTo>
                    <a:pt x="315" y="375"/>
                    <a:pt x="344" y="361"/>
                    <a:pt x="373" y="361"/>
                  </a:cubicBezTo>
                  <a:cubicBezTo>
                    <a:pt x="380" y="361"/>
                    <a:pt x="386" y="362"/>
                    <a:pt x="392" y="363"/>
                  </a:cubicBezTo>
                  <a:cubicBezTo>
                    <a:pt x="411" y="367"/>
                    <a:pt x="439" y="382"/>
                    <a:pt x="440" y="403"/>
                  </a:cubicBezTo>
                  <a:cubicBezTo>
                    <a:pt x="445" y="456"/>
                    <a:pt x="494" y="496"/>
                    <a:pt x="542" y="496"/>
                  </a:cubicBezTo>
                  <a:cubicBezTo>
                    <a:pt x="569" y="496"/>
                    <a:pt x="596" y="482"/>
                    <a:pt x="614" y="450"/>
                  </a:cubicBezTo>
                  <a:cubicBezTo>
                    <a:pt x="663" y="358"/>
                    <a:pt x="711" y="235"/>
                    <a:pt x="815" y="195"/>
                  </a:cubicBezTo>
                  <a:cubicBezTo>
                    <a:pt x="831" y="188"/>
                    <a:pt x="849" y="184"/>
                    <a:pt x="866" y="184"/>
                  </a:cubicBezTo>
                  <a:cubicBezTo>
                    <a:pt x="886" y="184"/>
                    <a:pt x="905" y="189"/>
                    <a:pt x="921" y="202"/>
                  </a:cubicBezTo>
                  <a:cubicBezTo>
                    <a:pt x="958" y="232"/>
                    <a:pt x="955" y="287"/>
                    <a:pt x="995" y="319"/>
                  </a:cubicBezTo>
                  <a:cubicBezTo>
                    <a:pt x="1010" y="330"/>
                    <a:pt x="1026" y="336"/>
                    <a:pt x="1042" y="336"/>
                  </a:cubicBezTo>
                  <a:cubicBezTo>
                    <a:pt x="1053" y="336"/>
                    <a:pt x="1063" y="334"/>
                    <a:pt x="1074" y="329"/>
                  </a:cubicBezTo>
                  <a:cubicBezTo>
                    <a:pt x="1177" y="283"/>
                    <a:pt x="1130" y="154"/>
                    <a:pt x="1074" y="91"/>
                  </a:cubicBezTo>
                  <a:cubicBezTo>
                    <a:pt x="1021" y="33"/>
                    <a:pt x="941" y="1"/>
                    <a:pt x="8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35"/>
            <p:cNvSpPr/>
            <p:nvPr/>
          </p:nvSpPr>
          <p:spPr>
            <a:xfrm>
              <a:off x="2848115" y="348403"/>
              <a:ext cx="20443" cy="12544"/>
            </a:xfrm>
            <a:custGeom>
              <a:rect b="b" l="l" r="r" t="t"/>
              <a:pathLst>
                <a:path extrusionOk="0" h="316" w="515">
                  <a:moveTo>
                    <a:pt x="321" y="230"/>
                  </a:moveTo>
                  <a:cubicBezTo>
                    <a:pt x="322" y="230"/>
                    <a:pt x="322" y="230"/>
                    <a:pt x="323" y="230"/>
                  </a:cubicBezTo>
                  <a:lnTo>
                    <a:pt x="323" y="230"/>
                  </a:lnTo>
                  <a:lnTo>
                    <a:pt x="321" y="230"/>
                  </a:lnTo>
                  <a:close/>
                  <a:moveTo>
                    <a:pt x="326" y="232"/>
                  </a:moveTo>
                  <a:cubicBezTo>
                    <a:pt x="327" y="232"/>
                    <a:pt x="328" y="232"/>
                    <a:pt x="329" y="233"/>
                  </a:cubicBezTo>
                  <a:lnTo>
                    <a:pt x="326" y="232"/>
                  </a:lnTo>
                  <a:close/>
                  <a:moveTo>
                    <a:pt x="284" y="0"/>
                  </a:moveTo>
                  <a:cubicBezTo>
                    <a:pt x="260" y="0"/>
                    <a:pt x="235" y="3"/>
                    <a:pt x="210" y="9"/>
                  </a:cubicBezTo>
                  <a:cubicBezTo>
                    <a:pt x="130" y="29"/>
                    <a:pt x="56" y="91"/>
                    <a:pt x="19" y="165"/>
                  </a:cubicBezTo>
                  <a:cubicBezTo>
                    <a:pt x="7" y="190"/>
                    <a:pt x="0" y="215"/>
                    <a:pt x="9" y="242"/>
                  </a:cubicBezTo>
                  <a:cubicBezTo>
                    <a:pt x="15" y="266"/>
                    <a:pt x="33" y="290"/>
                    <a:pt x="54" y="303"/>
                  </a:cubicBezTo>
                  <a:cubicBezTo>
                    <a:pt x="70" y="311"/>
                    <a:pt x="87" y="315"/>
                    <a:pt x="104" y="315"/>
                  </a:cubicBezTo>
                  <a:cubicBezTo>
                    <a:pt x="138" y="315"/>
                    <a:pt x="171" y="298"/>
                    <a:pt x="192" y="265"/>
                  </a:cubicBezTo>
                  <a:cubicBezTo>
                    <a:pt x="198" y="258"/>
                    <a:pt x="205" y="252"/>
                    <a:pt x="213" y="244"/>
                  </a:cubicBezTo>
                  <a:cubicBezTo>
                    <a:pt x="220" y="239"/>
                    <a:pt x="229" y="234"/>
                    <a:pt x="238" y="231"/>
                  </a:cubicBezTo>
                  <a:cubicBezTo>
                    <a:pt x="248" y="227"/>
                    <a:pt x="257" y="224"/>
                    <a:pt x="267" y="222"/>
                  </a:cubicBezTo>
                  <a:lnTo>
                    <a:pt x="291" y="222"/>
                  </a:lnTo>
                  <a:cubicBezTo>
                    <a:pt x="302" y="225"/>
                    <a:pt x="313" y="227"/>
                    <a:pt x="323" y="231"/>
                  </a:cubicBezTo>
                  <a:lnTo>
                    <a:pt x="323" y="231"/>
                  </a:lnTo>
                  <a:cubicBezTo>
                    <a:pt x="324" y="231"/>
                    <a:pt x="325" y="232"/>
                    <a:pt x="326" y="232"/>
                  </a:cubicBezTo>
                  <a:lnTo>
                    <a:pt x="326" y="232"/>
                  </a:lnTo>
                  <a:cubicBezTo>
                    <a:pt x="327" y="232"/>
                    <a:pt x="328" y="232"/>
                    <a:pt x="329" y="233"/>
                  </a:cubicBezTo>
                  <a:cubicBezTo>
                    <a:pt x="327" y="233"/>
                    <a:pt x="326" y="232"/>
                    <a:pt x="324" y="232"/>
                  </a:cubicBezTo>
                  <a:lnTo>
                    <a:pt x="324" y="232"/>
                  </a:lnTo>
                  <a:cubicBezTo>
                    <a:pt x="341" y="239"/>
                    <a:pt x="356" y="244"/>
                    <a:pt x="374" y="248"/>
                  </a:cubicBezTo>
                  <a:cubicBezTo>
                    <a:pt x="383" y="251"/>
                    <a:pt x="392" y="252"/>
                    <a:pt x="401" y="252"/>
                  </a:cubicBezTo>
                  <a:cubicBezTo>
                    <a:pt x="432" y="252"/>
                    <a:pt x="463" y="237"/>
                    <a:pt x="484" y="211"/>
                  </a:cubicBezTo>
                  <a:cubicBezTo>
                    <a:pt x="507" y="181"/>
                    <a:pt x="515" y="131"/>
                    <a:pt x="491" y="96"/>
                  </a:cubicBezTo>
                  <a:cubicBezTo>
                    <a:pt x="473" y="70"/>
                    <a:pt x="453" y="47"/>
                    <a:pt x="425" y="33"/>
                  </a:cubicBezTo>
                  <a:cubicBezTo>
                    <a:pt x="405" y="22"/>
                    <a:pt x="380" y="13"/>
                    <a:pt x="356" y="8"/>
                  </a:cubicBezTo>
                  <a:cubicBezTo>
                    <a:pt x="332" y="3"/>
                    <a:pt x="308" y="0"/>
                    <a:pt x="2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35"/>
            <p:cNvSpPr/>
            <p:nvPr/>
          </p:nvSpPr>
          <p:spPr>
            <a:xfrm>
              <a:off x="2861135" y="357612"/>
              <a:ext cx="794" cy="397"/>
            </a:xfrm>
            <a:custGeom>
              <a:rect b="b" l="l" r="r" t="t"/>
              <a:pathLst>
                <a:path extrusionOk="0" h="10" w="20">
                  <a:moveTo>
                    <a:pt x="1" y="1"/>
                  </a:moveTo>
                  <a:cubicBezTo>
                    <a:pt x="7" y="4"/>
                    <a:pt x="12" y="6"/>
                    <a:pt x="19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35"/>
            <p:cNvSpPr/>
            <p:nvPr/>
          </p:nvSpPr>
          <p:spPr>
            <a:xfrm>
              <a:off x="2883919" y="375078"/>
              <a:ext cx="20165" cy="12464"/>
            </a:xfrm>
            <a:custGeom>
              <a:rect b="b" l="l" r="r" t="t"/>
              <a:pathLst>
                <a:path extrusionOk="0" h="314" w="508">
                  <a:moveTo>
                    <a:pt x="288" y="0"/>
                  </a:moveTo>
                  <a:cubicBezTo>
                    <a:pt x="184" y="0"/>
                    <a:pt x="96" y="64"/>
                    <a:pt x="31" y="142"/>
                  </a:cubicBezTo>
                  <a:cubicBezTo>
                    <a:pt x="14" y="163"/>
                    <a:pt x="0" y="185"/>
                    <a:pt x="0" y="214"/>
                  </a:cubicBezTo>
                  <a:cubicBezTo>
                    <a:pt x="0" y="238"/>
                    <a:pt x="11" y="268"/>
                    <a:pt x="31" y="285"/>
                  </a:cubicBezTo>
                  <a:cubicBezTo>
                    <a:pt x="51" y="303"/>
                    <a:pt x="78" y="314"/>
                    <a:pt x="104" y="314"/>
                  </a:cubicBezTo>
                  <a:cubicBezTo>
                    <a:pt x="129" y="314"/>
                    <a:pt x="153" y="304"/>
                    <a:pt x="172" y="285"/>
                  </a:cubicBezTo>
                  <a:cubicBezTo>
                    <a:pt x="184" y="273"/>
                    <a:pt x="197" y="262"/>
                    <a:pt x="212" y="250"/>
                  </a:cubicBezTo>
                  <a:cubicBezTo>
                    <a:pt x="224" y="241"/>
                    <a:pt x="239" y="232"/>
                    <a:pt x="253" y="225"/>
                  </a:cubicBezTo>
                  <a:cubicBezTo>
                    <a:pt x="259" y="224"/>
                    <a:pt x="265" y="221"/>
                    <a:pt x="270" y="220"/>
                  </a:cubicBezTo>
                  <a:lnTo>
                    <a:pt x="281" y="220"/>
                  </a:lnTo>
                  <a:cubicBezTo>
                    <a:pt x="284" y="221"/>
                    <a:pt x="286" y="221"/>
                    <a:pt x="290" y="222"/>
                  </a:cubicBezTo>
                  <a:cubicBezTo>
                    <a:pt x="297" y="226"/>
                    <a:pt x="305" y="232"/>
                    <a:pt x="312" y="236"/>
                  </a:cubicBezTo>
                  <a:cubicBezTo>
                    <a:pt x="320" y="243"/>
                    <a:pt x="327" y="251"/>
                    <a:pt x="338" y="258"/>
                  </a:cubicBezTo>
                  <a:cubicBezTo>
                    <a:pt x="355" y="267"/>
                    <a:pt x="375" y="273"/>
                    <a:pt x="396" y="273"/>
                  </a:cubicBezTo>
                  <a:cubicBezTo>
                    <a:pt x="406" y="273"/>
                    <a:pt x="416" y="272"/>
                    <a:pt x="425" y="269"/>
                  </a:cubicBezTo>
                  <a:cubicBezTo>
                    <a:pt x="460" y="261"/>
                    <a:pt x="486" y="229"/>
                    <a:pt x="496" y="195"/>
                  </a:cubicBezTo>
                  <a:cubicBezTo>
                    <a:pt x="508" y="163"/>
                    <a:pt x="499" y="127"/>
                    <a:pt x="482" y="99"/>
                  </a:cubicBezTo>
                  <a:cubicBezTo>
                    <a:pt x="445" y="40"/>
                    <a:pt x="388" y="12"/>
                    <a:pt x="321" y="2"/>
                  </a:cubicBezTo>
                  <a:cubicBezTo>
                    <a:pt x="310" y="1"/>
                    <a:pt x="299" y="0"/>
                    <a:pt x="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35"/>
            <p:cNvSpPr/>
            <p:nvPr/>
          </p:nvSpPr>
          <p:spPr>
            <a:xfrm>
              <a:off x="2927306" y="348403"/>
              <a:ext cx="37234" cy="19014"/>
            </a:xfrm>
            <a:custGeom>
              <a:rect b="b" l="l" r="r" t="t"/>
              <a:pathLst>
                <a:path extrusionOk="0" h="479" w="938">
                  <a:moveTo>
                    <a:pt x="815" y="1"/>
                  </a:moveTo>
                  <a:cubicBezTo>
                    <a:pt x="814" y="1"/>
                    <a:pt x="812" y="1"/>
                    <a:pt x="811" y="1"/>
                  </a:cubicBezTo>
                  <a:cubicBezTo>
                    <a:pt x="675" y="2"/>
                    <a:pt x="535" y="39"/>
                    <a:pt x="409" y="89"/>
                  </a:cubicBezTo>
                  <a:cubicBezTo>
                    <a:pt x="274" y="142"/>
                    <a:pt x="155" y="212"/>
                    <a:pt x="41" y="303"/>
                  </a:cubicBezTo>
                  <a:cubicBezTo>
                    <a:pt x="1" y="334"/>
                    <a:pt x="5" y="402"/>
                    <a:pt x="34" y="438"/>
                  </a:cubicBezTo>
                  <a:cubicBezTo>
                    <a:pt x="54" y="463"/>
                    <a:pt x="86" y="478"/>
                    <a:pt x="117" y="478"/>
                  </a:cubicBezTo>
                  <a:cubicBezTo>
                    <a:pt x="134" y="478"/>
                    <a:pt x="151" y="474"/>
                    <a:pt x="166" y="464"/>
                  </a:cubicBezTo>
                  <a:cubicBezTo>
                    <a:pt x="220" y="430"/>
                    <a:pt x="276" y="399"/>
                    <a:pt x="334" y="373"/>
                  </a:cubicBezTo>
                  <a:cubicBezTo>
                    <a:pt x="393" y="347"/>
                    <a:pt x="417" y="336"/>
                    <a:pt x="483" y="314"/>
                  </a:cubicBezTo>
                  <a:cubicBezTo>
                    <a:pt x="539" y="294"/>
                    <a:pt x="598" y="280"/>
                    <a:pt x="655" y="268"/>
                  </a:cubicBezTo>
                  <a:cubicBezTo>
                    <a:pt x="686" y="262"/>
                    <a:pt x="717" y="257"/>
                    <a:pt x="749" y="252"/>
                  </a:cubicBezTo>
                  <a:cubicBezTo>
                    <a:pt x="753" y="252"/>
                    <a:pt x="754" y="251"/>
                    <a:pt x="756" y="251"/>
                  </a:cubicBezTo>
                  <a:cubicBezTo>
                    <a:pt x="763" y="248"/>
                    <a:pt x="767" y="248"/>
                    <a:pt x="775" y="247"/>
                  </a:cubicBezTo>
                  <a:cubicBezTo>
                    <a:pt x="798" y="245"/>
                    <a:pt x="819" y="241"/>
                    <a:pt x="842" y="237"/>
                  </a:cubicBezTo>
                  <a:cubicBezTo>
                    <a:pt x="902" y="231"/>
                    <a:pt x="937" y="160"/>
                    <a:pt x="931" y="106"/>
                  </a:cubicBezTo>
                  <a:cubicBezTo>
                    <a:pt x="923" y="49"/>
                    <a:pt x="875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35"/>
            <p:cNvSpPr/>
            <p:nvPr/>
          </p:nvSpPr>
          <p:spPr>
            <a:xfrm>
              <a:off x="2941517" y="368171"/>
              <a:ext cx="29612" cy="15600"/>
            </a:xfrm>
            <a:custGeom>
              <a:rect b="b" l="l" r="r" t="t"/>
              <a:pathLst>
                <a:path extrusionOk="0" h="393" w="746">
                  <a:moveTo>
                    <a:pt x="578" y="1"/>
                  </a:moveTo>
                  <a:cubicBezTo>
                    <a:pt x="544" y="1"/>
                    <a:pt x="509" y="6"/>
                    <a:pt x="476" y="13"/>
                  </a:cubicBezTo>
                  <a:cubicBezTo>
                    <a:pt x="426" y="23"/>
                    <a:pt x="377" y="37"/>
                    <a:pt x="329" y="56"/>
                  </a:cubicBezTo>
                  <a:cubicBezTo>
                    <a:pt x="223" y="97"/>
                    <a:pt x="127" y="151"/>
                    <a:pt x="38" y="224"/>
                  </a:cubicBezTo>
                  <a:cubicBezTo>
                    <a:pt x="0" y="256"/>
                    <a:pt x="2" y="318"/>
                    <a:pt x="30" y="353"/>
                  </a:cubicBezTo>
                  <a:cubicBezTo>
                    <a:pt x="49" y="377"/>
                    <a:pt x="79" y="392"/>
                    <a:pt x="110" y="392"/>
                  </a:cubicBezTo>
                  <a:cubicBezTo>
                    <a:pt x="126" y="392"/>
                    <a:pt x="143" y="388"/>
                    <a:pt x="157" y="378"/>
                  </a:cubicBezTo>
                  <a:cubicBezTo>
                    <a:pt x="198" y="352"/>
                    <a:pt x="240" y="328"/>
                    <a:pt x="283" y="308"/>
                  </a:cubicBezTo>
                  <a:cubicBezTo>
                    <a:pt x="288" y="307"/>
                    <a:pt x="292" y="305"/>
                    <a:pt x="294" y="302"/>
                  </a:cubicBezTo>
                  <a:cubicBezTo>
                    <a:pt x="296" y="302"/>
                    <a:pt x="296" y="302"/>
                    <a:pt x="299" y="300"/>
                  </a:cubicBezTo>
                  <a:cubicBezTo>
                    <a:pt x="307" y="297"/>
                    <a:pt x="317" y="294"/>
                    <a:pt x="324" y="291"/>
                  </a:cubicBezTo>
                  <a:cubicBezTo>
                    <a:pt x="346" y="284"/>
                    <a:pt x="370" y="275"/>
                    <a:pt x="393" y="269"/>
                  </a:cubicBezTo>
                  <a:cubicBezTo>
                    <a:pt x="417" y="263"/>
                    <a:pt x="440" y="258"/>
                    <a:pt x="464" y="252"/>
                  </a:cubicBezTo>
                  <a:cubicBezTo>
                    <a:pt x="472" y="250"/>
                    <a:pt x="481" y="248"/>
                    <a:pt x="491" y="247"/>
                  </a:cubicBezTo>
                  <a:cubicBezTo>
                    <a:pt x="497" y="245"/>
                    <a:pt x="502" y="244"/>
                    <a:pt x="508" y="244"/>
                  </a:cubicBezTo>
                  <a:cubicBezTo>
                    <a:pt x="527" y="242"/>
                    <a:pt x="545" y="240"/>
                    <a:pt x="564" y="237"/>
                  </a:cubicBezTo>
                  <a:cubicBezTo>
                    <a:pt x="568" y="235"/>
                    <a:pt x="573" y="235"/>
                    <a:pt x="576" y="234"/>
                  </a:cubicBezTo>
                  <a:cubicBezTo>
                    <a:pt x="595" y="233"/>
                    <a:pt x="617" y="232"/>
                    <a:pt x="633" y="227"/>
                  </a:cubicBezTo>
                  <a:cubicBezTo>
                    <a:pt x="646" y="223"/>
                    <a:pt x="657" y="218"/>
                    <a:pt x="669" y="213"/>
                  </a:cubicBezTo>
                  <a:cubicBezTo>
                    <a:pt x="673" y="211"/>
                    <a:pt x="676" y="209"/>
                    <a:pt x="676" y="209"/>
                  </a:cubicBezTo>
                  <a:lnTo>
                    <a:pt x="676" y="209"/>
                  </a:lnTo>
                  <a:cubicBezTo>
                    <a:pt x="677" y="209"/>
                    <a:pt x="673" y="211"/>
                    <a:pt x="667" y="214"/>
                  </a:cubicBezTo>
                  <a:cubicBezTo>
                    <a:pt x="709" y="198"/>
                    <a:pt x="746" y="165"/>
                    <a:pt x="744" y="115"/>
                  </a:cubicBezTo>
                  <a:cubicBezTo>
                    <a:pt x="741" y="67"/>
                    <a:pt x="712" y="32"/>
                    <a:pt x="667" y="15"/>
                  </a:cubicBezTo>
                  <a:cubicBezTo>
                    <a:pt x="638" y="5"/>
                    <a:pt x="608" y="1"/>
                    <a:pt x="5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35"/>
            <p:cNvSpPr/>
            <p:nvPr/>
          </p:nvSpPr>
          <p:spPr>
            <a:xfrm>
              <a:off x="2951679" y="388653"/>
              <a:ext cx="29851" cy="15759"/>
            </a:xfrm>
            <a:custGeom>
              <a:rect b="b" l="l" r="r" t="t"/>
              <a:pathLst>
                <a:path extrusionOk="0" h="397" w="752">
                  <a:moveTo>
                    <a:pt x="501" y="244"/>
                  </a:moveTo>
                  <a:cubicBezTo>
                    <a:pt x="500" y="244"/>
                    <a:pt x="499" y="244"/>
                    <a:pt x="498" y="245"/>
                  </a:cubicBezTo>
                  <a:cubicBezTo>
                    <a:pt x="499" y="244"/>
                    <a:pt x="500" y="244"/>
                    <a:pt x="501" y="244"/>
                  </a:cubicBezTo>
                  <a:close/>
                  <a:moveTo>
                    <a:pt x="593" y="1"/>
                  </a:moveTo>
                  <a:cubicBezTo>
                    <a:pt x="551" y="1"/>
                    <a:pt x="509" y="8"/>
                    <a:pt x="470" y="14"/>
                  </a:cubicBezTo>
                  <a:cubicBezTo>
                    <a:pt x="415" y="25"/>
                    <a:pt x="363" y="41"/>
                    <a:pt x="311" y="62"/>
                  </a:cubicBezTo>
                  <a:cubicBezTo>
                    <a:pt x="206" y="107"/>
                    <a:pt x="113" y="167"/>
                    <a:pt x="35" y="249"/>
                  </a:cubicBezTo>
                  <a:cubicBezTo>
                    <a:pt x="5" y="280"/>
                    <a:pt x="0" y="328"/>
                    <a:pt x="27" y="362"/>
                  </a:cubicBezTo>
                  <a:cubicBezTo>
                    <a:pt x="44" y="383"/>
                    <a:pt x="71" y="396"/>
                    <a:pt x="97" y="396"/>
                  </a:cubicBezTo>
                  <a:cubicBezTo>
                    <a:pt x="112" y="396"/>
                    <a:pt x="126" y="393"/>
                    <a:pt x="139" y="384"/>
                  </a:cubicBezTo>
                  <a:cubicBezTo>
                    <a:pt x="180" y="357"/>
                    <a:pt x="224" y="335"/>
                    <a:pt x="269" y="312"/>
                  </a:cubicBezTo>
                  <a:cubicBezTo>
                    <a:pt x="277" y="307"/>
                    <a:pt x="288" y="304"/>
                    <a:pt x="297" y="300"/>
                  </a:cubicBezTo>
                  <a:cubicBezTo>
                    <a:pt x="300" y="299"/>
                    <a:pt x="308" y="296"/>
                    <a:pt x="312" y="295"/>
                  </a:cubicBezTo>
                  <a:cubicBezTo>
                    <a:pt x="335" y="285"/>
                    <a:pt x="359" y="278"/>
                    <a:pt x="381" y="271"/>
                  </a:cubicBezTo>
                  <a:cubicBezTo>
                    <a:pt x="405" y="264"/>
                    <a:pt x="430" y="258"/>
                    <a:pt x="454" y="253"/>
                  </a:cubicBezTo>
                  <a:cubicBezTo>
                    <a:pt x="464" y="250"/>
                    <a:pt x="473" y="249"/>
                    <a:pt x="482" y="248"/>
                  </a:cubicBezTo>
                  <a:cubicBezTo>
                    <a:pt x="486" y="246"/>
                    <a:pt x="508" y="242"/>
                    <a:pt x="510" y="242"/>
                  </a:cubicBezTo>
                  <a:lnTo>
                    <a:pt x="510" y="242"/>
                  </a:lnTo>
                  <a:cubicBezTo>
                    <a:pt x="510" y="242"/>
                    <a:pt x="508" y="243"/>
                    <a:pt x="501" y="244"/>
                  </a:cubicBezTo>
                  <a:lnTo>
                    <a:pt x="501" y="244"/>
                  </a:lnTo>
                  <a:cubicBezTo>
                    <a:pt x="555" y="234"/>
                    <a:pt x="612" y="242"/>
                    <a:pt x="667" y="227"/>
                  </a:cubicBezTo>
                  <a:cubicBezTo>
                    <a:pt x="713" y="213"/>
                    <a:pt x="751" y="168"/>
                    <a:pt x="749" y="119"/>
                  </a:cubicBezTo>
                  <a:cubicBezTo>
                    <a:pt x="746" y="68"/>
                    <a:pt x="715" y="25"/>
                    <a:pt x="666" y="10"/>
                  </a:cubicBezTo>
                  <a:cubicBezTo>
                    <a:pt x="642" y="3"/>
                    <a:pt x="618" y="1"/>
                    <a:pt x="5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35"/>
            <p:cNvSpPr/>
            <p:nvPr/>
          </p:nvSpPr>
          <p:spPr>
            <a:xfrm>
              <a:off x="2962754" y="406556"/>
              <a:ext cx="27667" cy="14846"/>
            </a:xfrm>
            <a:custGeom>
              <a:rect b="b" l="l" r="r" t="t"/>
              <a:pathLst>
                <a:path extrusionOk="0" h="374" w="697">
                  <a:moveTo>
                    <a:pt x="549" y="1"/>
                  </a:moveTo>
                  <a:cubicBezTo>
                    <a:pt x="542" y="1"/>
                    <a:pt x="535" y="1"/>
                    <a:pt x="527" y="2"/>
                  </a:cubicBezTo>
                  <a:cubicBezTo>
                    <a:pt x="439" y="12"/>
                    <a:pt x="357" y="33"/>
                    <a:pt x="274" y="69"/>
                  </a:cubicBezTo>
                  <a:cubicBezTo>
                    <a:pt x="185" y="106"/>
                    <a:pt x="107" y="158"/>
                    <a:pt x="33" y="223"/>
                  </a:cubicBezTo>
                  <a:cubicBezTo>
                    <a:pt x="0" y="251"/>
                    <a:pt x="0" y="306"/>
                    <a:pt x="26" y="338"/>
                  </a:cubicBezTo>
                  <a:cubicBezTo>
                    <a:pt x="44" y="361"/>
                    <a:pt x="70" y="373"/>
                    <a:pt x="96" y="373"/>
                  </a:cubicBezTo>
                  <a:cubicBezTo>
                    <a:pt x="111" y="373"/>
                    <a:pt x="127" y="369"/>
                    <a:pt x="141" y="361"/>
                  </a:cubicBezTo>
                  <a:cubicBezTo>
                    <a:pt x="157" y="353"/>
                    <a:pt x="173" y="344"/>
                    <a:pt x="190" y="334"/>
                  </a:cubicBezTo>
                  <a:lnTo>
                    <a:pt x="214" y="323"/>
                  </a:lnTo>
                  <a:cubicBezTo>
                    <a:pt x="217" y="322"/>
                    <a:pt x="221" y="319"/>
                    <a:pt x="225" y="318"/>
                  </a:cubicBezTo>
                  <a:cubicBezTo>
                    <a:pt x="226" y="316"/>
                    <a:pt x="227" y="316"/>
                    <a:pt x="230" y="316"/>
                  </a:cubicBezTo>
                  <a:cubicBezTo>
                    <a:pt x="264" y="303"/>
                    <a:pt x="298" y="288"/>
                    <a:pt x="334" y="277"/>
                  </a:cubicBezTo>
                  <a:cubicBezTo>
                    <a:pt x="371" y="265"/>
                    <a:pt x="409" y="256"/>
                    <a:pt x="446" y="250"/>
                  </a:cubicBezTo>
                  <a:cubicBezTo>
                    <a:pt x="465" y="246"/>
                    <a:pt x="485" y="245"/>
                    <a:pt x="502" y="240"/>
                  </a:cubicBezTo>
                  <a:lnTo>
                    <a:pt x="505" y="240"/>
                  </a:lnTo>
                  <a:cubicBezTo>
                    <a:pt x="517" y="239"/>
                    <a:pt x="528" y="238"/>
                    <a:pt x="539" y="238"/>
                  </a:cubicBezTo>
                  <a:cubicBezTo>
                    <a:pt x="571" y="235"/>
                    <a:pt x="605" y="231"/>
                    <a:pt x="634" y="212"/>
                  </a:cubicBezTo>
                  <a:cubicBezTo>
                    <a:pt x="670" y="188"/>
                    <a:pt x="696" y="148"/>
                    <a:pt x="690" y="103"/>
                  </a:cubicBezTo>
                  <a:cubicBezTo>
                    <a:pt x="681" y="33"/>
                    <a:pt x="613" y="1"/>
                    <a:pt x="5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35"/>
            <p:cNvSpPr/>
            <p:nvPr/>
          </p:nvSpPr>
          <p:spPr>
            <a:xfrm>
              <a:off x="2975059" y="425411"/>
              <a:ext cx="22348" cy="12782"/>
            </a:xfrm>
            <a:custGeom>
              <a:rect b="b" l="l" r="r" t="t"/>
              <a:pathLst>
                <a:path extrusionOk="0" h="322" w="563">
                  <a:moveTo>
                    <a:pt x="437" y="1"/>
                  </a:moveTo>
                  <a:cubicBezTo>
                    <a:pt x="423" y="1"/>
                    <a:pt x="407" y="4"/>
                    <a:pt x="393" y="6"/>
                  </a:cubicBezTo>
                  <a:cubicBezTo>
                    <a:pt x="378" y="9"/>
                    <a:pt x="362" y="13"/>
                    <a:pt x="347" y="19"/>
                  </a:cubicBezTo>
                  <a:cubicBezTo>
                    <a:pt x="315" y="27"/>
                    <a:pt x="285" y="36"/>
                    <a:pt x="254" y="47"/>
                  </a:cubicBezTo>
                  <a:cubicBezTo>
                    <a:pt x="186" y="71"/>
                    <a:pt x="119" y="97"/>
                    <a:pt x="55" y="126"/>
                  </a:cubicBezTo>
                  <a:cubicBezTo>
                    <a:pt x="32" y="135"/>
                    <a:pt x="11" y="166"/>
                    <a:pt x="6" y="188"/>
                  </a:cubicBezTo>
                  <a:cubicBezTo>
                    <a:pt x="1" y="212"/>
                    <a:pt x="3" y="234"/>
                    <a:pt x="11" y="256"/>
                  </a:cubicBezTo>
                  <a:cubicBezTo>
                    <a:pt x="27" y="293"/>
                    <a:pt x="67" y="322"/>
                    <a:pt x="108" y="322"/>
                  </a:cubicBezTo>
                  <a:cubicBezTo>
                    <a:pt x="117" y="322"/>
                    <a:pt x="126" y="320"/>
                    <a:pt x="135" y="317"/>
                  </a:cubicBezTo>
                  <a:cubicBezTo>
                    <a:pt x="193" y="297"/>
                    <a:pt x="253" y="278"/>
                    <a:pt x="313" y="263"/>
                  </a:cubicBezTo>
                  <a:cubicBezTo>
                    <a:pt x="342" y="255"/>
                    <a:pt x="372" y="249"/>
                    <a:pt x="401" y="243"/>
                  </a:cubicBezTo>
                  <a:cubicBezTo>
                    <a:pt x="446" y="234"/>
                    <a:pt x="493" y="226"/>
                    <a:pt x="527" y="190"/>
                  </a:cubicBezTo>
                  <a:cubicBezTo>
                    <a:pt x="552" y="165"/>
                    <a:pt x="562" y="134"/>
                    <a:pt x="557" y="99"/>
                  </a:cubicBezTo>
                  <a:cubicBezTo>
                    <a:pt x="553" y="68"/>
                    <a:pt x="535" y="32"/>
                    <a:pt x="505" y="20"/>
                  </a:cubicBezTo>
                  <a:cubicBezTo>
                    <a:pt x="482" y="9"/>
                    <a:pt x="463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35"/>
            <p:cNvSpPr/>
            <p:nvPr/>
          </p:nvSpPr>
          <p:spPr>
            <a:xfrm>
              <a:off x="2985935" y="335184"/>
              <a:ext cx="29176" cy="12623"/>
            </a:xfrm>
            <a:custGeom>
              <a:rect b="b" l="l" r="r" t="t"/>
              <a:pathLst>
                <a:path extrusionOk="0" h="318" w="735">
                  <a:moveTo>
                    <a:pt x="552" y="1"/>
                  </a:moveTo>
                  <a:cubicBezTo>
                    <a:pt x="544" y="1"/>
                    <a:pt x="537" y="1"/>
                    <a:pt x="531" y="1"/>
                  </a:cubicBezTo>
                  <a:cubicBezTo>
                    <a:pt x="476" y="3"/>
                    <a:pt x="421" y="11"/>
                    <a:pt x="366" y="21"/>
                  </a:cubicBezTo>
                  <a:cubicBezTo>
                    <a:pt x="261" y="40"/>
                    <a:pt x="157" y="85"/>
                    <a:pt x="64" y="137"/>
                  </a:cubicBezTo>
                  <a:cubicBezTo>
                    <a:pt x="18" y="162"/>
                    <a:pt x="1" y="227"/>
                    <a:pt x="29" y="271"/>
                  </a:cubicBezTo>
                  <a:cubicBezTo>
                    <a:pt x="49" y="303"/>
                    <a:pt x="78" y="318"/>
                    <a:pt x="110" y="318"/>
                  </a:cubicBezTo>
                  <a:cubicBezTo>
                    <a:pt x="127" y="318"/>
                    <a:pt x="145" y="313"/>
                    <a:pt x="163" y="305"/>
                  </a:cubicBezTo>
                  <a:cubicBezTo>
                    <a:pt x="164" y="304"/>
                    <a:pt x="164" y="304"/>
                    <a:pt x="166" y="304"/>
                  </a:cubicBezTo>
                  <a:cubicBezTo>
                    <a:pt x="172" y="302"/>
                    <a:pt x="178" y="299"/>
                    <a:pt x="184" y="298"/>
                  </a:cubicBezTo>
                  <a:cubicBezTo>
                    <a:pt x="195" y="293"/>
                    <a:pt x="208" y="289"/>
                    <a:pt x="220" y="285"/>
                  </a:cubicBezTo>
                  <a:cubicBezTo>
                    <a:pt x="245" y="277"/>
                    <a:pt x="268" y="269"/>
                    <a:pt x="293" y="263"/>
                  </a:cubicBezTo>
                  <a:cubicBezTo>
                    <a:pt x="318" y="257"/>
                    <a:pt x="343" y="251"/>
                    <a:pt x="369" y="246"/>
                  </a:cubicBezTo>
                  <a:cubicBezTo>
                    <a:pt x="382" y="243"/>
                    <a:pt x="395" y="242"/>
                    <a:pt x="407" y="240"/>
                  </a:cubicBezTo>
                  <a:cubicBezTo>
                    <a:pt x="409" y="240"/>
                    <a:pt x="419" y="237"/>
                    <a:pt x="428" y="237"/>
                  </a:cubicBezTo>
                  <a:cubicBezTo>
                    <a:pt x="475" y="230"/>
                    <a:pt x="521" y="232"/>
                    <a:pt x="568" y="227"/>
                  </a:cubicBezTo>
                  <a:cubicBezTo>
                    <a:pt x="606" y="225"/>
                    <a:pt x="642" y="221"/>
                    <a:pt x="674" y="200"/>
                  </a:cubicBezTo>
                  <a:cubicBezTo>
                    <a:pt x="711" y="177"/>
                    <a:pt x="735" y="136"/>
                    <a:pt x="721" y="94"/>
                  </a:cubicBezTo>
                  <a:cubicBezTo>
                    <a:pt x="701" y="21"/>
                    <a:pt x="619" y="1"/>
                    <a:pt x="5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35"/>
            <p:cNvSpPr/>
            <p:nvPr/>
          </p:nvSpPr>
          <p:spPr>
            <a:xfrm>
              <a:off x="2996137" y="351539"/>
              <a:ext cx="22785" cy="12980"/>
            </a:xfrm>
            <a:custGeom>
              <a:rect b="b" l="l" r="r" t="t"/>
              <a:pathLst>
                <a:path extrusionOk="0" h="327" w="574">
                  <a:moveTo>
                    <a:pt x="422" y="0"/>
                  </a:moveTo>
                  <a:cubicBezTo>
                    <a:pt x="409" y="0"/>
                    <a:pt x="395" y="1"/>
                    <a:pt x="381" y="3"/>
                  </a:cubicBezTo>
                  <a:cubicBezTo>
                    <a:pt x="338" y="8"/>
                    <a:pt x="297" y="16"/>
                    <a:pt x="255" y="31"/>
                  </a:cubicBezTo>
                  <a:cubicBezTo>
                    <a:pt x="175" y="59"/>
                    <a:pt x="104" y="100"/>
                    <a:pt x="39" y="156"/>
                  </a:cubicBezTo>
                  <a:cubicBezTo>
                    <a:pt x="1" y="188"/>
                    <a:pt x="3" y="251"/>
                    <a:pt x="31" y="287"/>
                  </a:cubicBezTo>
                  <a:cubicBezTo>
                    <a:pt x="50" y="312"/>
                    <a:pt x="82" y="327"/>
                    <a:pt x="113" y="327"/>
                  </a:cubicBezTo>
                  <a:cubicBezTo>
                    <a:pt x="129" y="327"/>
                    <a:pt x="146" y="323"/>
                    <a:pt x="160" y="313"/>
                  </a:cubicBezTo>
                  <a:cubicBezTo>
                    <a:pt x="178" y="302"/>
                    <a:pt x="197" y="291"/>
                    <a:pt x="214" y="281"/>
                  </a:cubicBezTo>
                  <a:cubicBezTo>
                    <a:pt x="224" y="276"/>
                    <a:pt x="233" y="272"/>
                    <a:pt x="242" y="267"/>
                  </a:cubicBezTo>
                  <a:cubicBezTo>
                    <a:pt x="247" y="266"/>
                    <a:pt x="253" y="263"/>
                    <a:pt x="256" y="262"/>
                  </a:cubicBezTo>
                  <a:cubicBezTo>
                    <a:pt x="292" y="250"/>
                    <a:pt x="329" y="241"/>
                    <a:pt x="367" y="236"/>
                  </a:cubicBezTo>
                  <a:cubicBezTo>
                    <a:pt x="384" y="235"/>
                    <a:pt x="400" y="234"/>
                    <a:pt x="416" y="232"/>
                  </a:cubicBezTo>
                  <a:cubicBezTo>
                    <a:pt x="451" y="231"/>
                    <a:pt x="492" y="228"/>
                    <a:pt x="521" y="207"/>
                  </a:cubicBezTo>
                  <a:cubicBezTo>
                    <a:pt x="548" y="186"/>
                    <a:pt x="566" y="165"/>
                    <a:pt x="572" y="131"/>
                  </a:cubicBezTo>
                  <a:cubicBezTo>
                    <a:pt x="574" y="99"/>
                    <a:pt x="566" y="63"/>
                    <a:pt x="541" y="41"/>
                  </a:cubicBezTo>
                  <a:cubicBezTo>
                    <a:pt x="508" y="10"/>
                    <a:pt x="466" y="0"/>
                    <a:pt x="4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35"/>
            <p:cNvSpPr/>
            <p:nvPr/>
          </p:nvSpPr>
          <p:spPr>
            <a:xfrm>
              <a:off x="3003957" y="369401"/>
              <a:ext cx="20364" cy="11750"/>
            </a:xfrm>
            <a:custGeom>
              <a:rect b="b" l="l" r="r" t="t"/>
              <a:pathLst>
                <a:path extrusionOk="0" h="296" w="513">
                  <a:moveTo>
                    <a:pt x="340" y="0"/>
                  </a:moveTo>
                  <a:cubicBezTo>
                    <a:pt x="330" y="0"/>
                    <a:pt x="319" y="1"/>
                    <a:pt x="309" y="2"/>
                  </a:cubicBezTo>
                  <a:cubicBezTo>
                    <a:pt x="282" y="5"/>
                    <a:pt x="255" y="8"/>
                    <a:pt x="229" y="15"/>
                  </a:cubicBezTo>
                  <a:cubicBezTo>
                    <a:pt x="203" y="23"/>
                    <a:pt x="179" y="34"/>
                    <a:pt x="155" y="43"/>
                  </a:cubicBezTo>
                  <a:cubicBezTo>
                    <a:pt x="119" y="59"/>
                    <a:pt x="87" y="78"/>
                    <a:pt x="56" y="101"/>
                  </a:cubicBezTo>
                  <a:cubicBezTo>
                    <a:pt x="33" y="118"/>
                    <a:pt x="15" y="135"/>
                    <a:pt x="7" y="164"/>
                  </a:cubicBezTo>
                  <a:cubicBezTo>
                    <a:pt x="1" y="188"/>
                    <a:pt x="4" y="222"/>
                    <a:pt x="17" y="244"/>
                  </a:cubicBezTo>
                  <a:cubicBezTo>
                    <a:pt x="38" y="277"/>
                    <a:pt x="73" y="296"/>
                    <a:pt x="109" y="296"/>
                  </a:cubicBezTo>
                  <a:cubicBezTo>
                    <a:pt x="126" y="296"/>
                    <a:pt x="143" y="291"/>
                    <a:pt x="160" y="282"/>
                  </a:cubicBezTo>
                  <a:cubicBezTo>
                    <a:pt x="168" y="277"/>
                    <a:pt x="179" y="271"/>
                    <a:pt x="188" y="268"/>
                  </a:cubicBezTo>
                  <a:cubicBezTo>
                    <a:pt x="215" y="257"/>
                    <a:pt x="245" y="250"/>
                    <a:pt x="275" y="245"/>
                  </a:cubicBezTo>
                  <a:cubicBezTo>
                    <a:pt x="284" y="245"/>
                    <a:pt x="295" y="244"/>
                    <a:pt x="305" y="242"/>
                  </a:cubicBezTo>
                  <a:lnTo>
                    <a:pt x="305" y="242"/>
                  </a:lnTo>
                  <a:cubicBezTo>
                    <a:pt x="317" y="241"/>
                    <a:pt x="329" y="240"/>
                    <a:pt x="340" y="240"/>
                  </a:cubicBezTo>
                  <a:cubicBezTo>
                    <a:pt x="359" y="240"/>
                    <a:pt x="377" y="238"/>
                    <a:pt x="395" y="234"/>
                  </a:cubicBezTo>
                  <a:cubicBezTo>
                    <a:pt x="427" y="229"/>
                    <a:pt x="455" y="206"/>
                    <a:pt x="470" y="178"/>
                  </a:cubicBezTo>
                  <a:cubicBezTo>
                    <a:pt x="512" y="107"/>
                    <a:pt x="465" y="25"/>
                    <a:pt x="392" y="6"/>
                  </a:cubicBezTo>
                  <a:cubicBezTo>
                    <a:pt x="375" y="2"/>
                    <a:pt x="358" y="0"/>
                    <a:pt x="34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35"/>
            <p:cNvSpPr/>
            <p:nvPr/>
          </p:nvSpPr>
          <p:spPr>
            <a:xfrm>
              <a:off x="3010189" y="387979"/>
              <a:ext cx="18220" cy="11512"/>
            </a:xfrm>
            <a:custGeom>
              <a:rect b="b" l="l" r="r" t="t"/>
              <a:pathLst>
                <a:path extrusionOk="0" h="290" w="459">
                  <a:moveTo>
                    <a:pt x="310" y="1"/>
                  </a:moveTo>
                  <a:cubicBezTo>
                    <a:pt x="293" y="1"/>
                    <a:pt x="277" y="4"/>
                    <a:pt x="259" y="7"/>
                  </a:cubicBezTo>
                  <a:cubicBezTo>
                    <a:pt x="237" y="11"/>
                    <a:pt x="214" y="15"/>
                    <a:pt x="193" y="22"/>
                  </a:cubicBezTo>
                  <a:cubicBezTo>
                    <a:pt x="133" y="45"/>
                    <a:pt x="82" y="77"/>
                    <a:pt x="32" y="118"/>
                  </a:cubicBezTo>
                  <a:cubicBezTo>
                    <a:pt x="15" y="131"/>
                    <a:pt x="1" y="167"/>
                    <a:pt x="3" y="189"/>
                  </a:cubicBezTo>
                  <a:cubicBezTo>
                    <a:pt x="4" y="213"/>
                    <a:pt x="10" y="232"/>
                    <a:pt x="25" y="250"/>
                  </a:cubicBezTo>
                  <a:cubicBezTo>
                    <a:pt x="45" y="276"/>
                    <a:pt x="74" y="290"/>
                    <a:pt x="104" y="290"/>
                  </a:cubicBezTo>
                  <a:cubicBezTo>
                    <a:pt x="121" y="290"/>
                    <a:pt x="139" y="285"/>
                    <a:pt x="156" y="276"/>
                  </a:cubicBezTo>
                  <a:cubicBezTo>
                    <a:pt x="160" y="275"/>
                    <a:pt x="164" y="272"/>
                    <a:pt x="168" y="271"/>
                  </a:cubicBezTo>
                  <a:cubicBezTo>
                    <a:pt x="189" y="262"/>
                    <a:pt x="212" y="255"/>
                    <a:pt x="234" y="250"/>
                  </a:cubicBezTo>
                  <a:cubicBezTo>
                    <a:pt x="259" y="245"/>
                    <a:pt x="284" y="240"/>
                    <a:pt x="310" y="236"/>
                  </a:cubicBezTo>
                  <a:cubicBezTo>
                    <a:pt x="349" y="230"/>
                    <a:pt x="389" y="222"/>
                    <a:pt x="418" y="191"/>
                  </a:cubicBezTo>
                  <a:cubicBezTo>
                    <a:pt x="457" y="147"/>
                    <a:pt x="458" y="85"/>
                    <a:pt x="418" y="43"/>
                  </a:cubicBezTo>
                  <a:cubicBezTo>
                    <a:pt x="394" y="17"/>
                    <a:pt x="357" y="5"/>
                    <a:pt x="322" y="1"/>
                  </a:cubicBezTo>
                  <a:cubicBezTo>
                    <a:pt x="318" y="1"/>
                    <a:pt x="314" y="1"/>
                    <a:pt x="3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35"/>
            <p:cNvSpPr/>
            <p:nvPr/>
          </p:nvSpPr>
          <p:spPr>
            <a:xfrm>
              <a:off x="3017453" y="407548"/>
              <a:ext cx="18498" cy="11154"/>
            </a:xfrm>
            <a:custGeom>
              <a:rect b="b" l="l" r="r" t="t"/>
              <a:pathLst>
                <a:path extrusionOk="0" h="281" w="466">
                  <a:moveTo>
                    <a:pt x="330" y="1"/>
                  </a:moveTo>
                  <a:cubicBezTo>
                    <a:pt x="310" y="1"/>
                    <a:pt x="289" y="4"/>
                    <a:pt x="270" y="7"/>
                  </a:cubicBezTo>
                  <a:cubicBezTo>
                    <a:pt x="248" y="11"/>
                    <a:pt x="227" y="17"/>
                    <a:pt x="205" y="22"/>
                  </a:cubicBezTo>
                  <a:cubicBezTo>
                    <a:pt x="153" y="36"/>
                    <a:pt x="103" y="56"/>
                    <a:pt x="55" y="81"/>
                  </a:cubicBezTo>
                  <a:cubicBezTo>
                    <a:pt x="34" y="94"/>
                    <a:pt x="13" y="121"/>
                    <a:pt x="5" y="146"/>
                  </a:cubicBezTo>
                  <a:cubicBezTo>
                    <a:pt x="0" y="169"/>
                    <a:pt x="2" y="193"/>
                    <a:pt x="11" y="214"/>
                  </a:cubicBezTo>
                  <a:cubicBezTo>
                    <a:pt x="20" y="235"/>
                    <a:pt x="35" y="255"/>
                    <a:pt x="55" y="265"/>
                  </a:cubicBezTo>
                  <a:cubicBezTo>
                    <a:pt x="71" y="274"/>
                    <a:pt x="91" y="281"/>
                    <a:pt x="111" y="281"/>
                  </a:cubicBezTo>
                  <a:cubicBezTo>
                    <a:pt x="120" y="281"/>
                    <a:pt x="128" y="279"/>
                    <a:pt x="137" y="276"/>
                  </a:cubicBezTo>
                  <a:cubicBezTo>
                    <a:pt x="187" y="256"/>
                    <a:pt x="238" y="241"/>
                    <a:pt x="291" y="234"/>
                  </a:cubicBezTo>
                  <a:cubicBezTo>
                    <a:pt x="308" y="232"/>
                    <a:pt x="327" y="230"/>
                    <a:pt x="344" y="227"/>
                  </a:cubicBezTo>
                  <a:lnTo>
                    <a:pt x="368" y="224"/>
                  </a:lnTo>
                  <a:cubicBezTo>
                    <a:pt x="393" y="219"/>
                    <a:pt x="412" y="204"/>
                    <a:pt x="431" y="187"/>
                  </a:cubicBezTo>
                  <a:cubicBezTo>
                    <a:pt x="457" y="166"/>
                    <a:pt x="466" y="131"/>
                    <a:pt x="462" y="100"/>
                  </a:cubicBezTo>
                  <a:cubicBezTo>
                    <a:pt x="456" y="64"/>
                    <a:pt x="440" y="43"/>
                    <a:pt x="411" y="23"/>
                  </a:cubicBezTo>
                  <a:cubicBezTo>
                    <a:pt x="387" y="6"/>
                    <a:pt x="359" y="1"/>
                    <a:pt x="3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35"/>
            <p:cNvSpPr/>
            <p:nvPr/>
          </p:nvSpPr>
          <p:spPr>
            <a:xfrm>
              <a:off x="2716050" y="539653"/>
              <a:ext cx="180811" cy="164655"/>
            </a:xfrm>
            <a:custGeom>
              <a:rect b="b" l="l" r="r" t="t"/>
              <a:pathLst>
                <a:path extrusionOk="0" h="4148" w="4555">
                  <a:moveTo>
                    <a:pt x="0" y="0"/>
                  </a:moveTo>
                  <a:lnTo>
                    <a:pt x="0" y="0"/>
                  </a:lnTo>
                  <a:cubicBezTo>
                    <a:pt x="8" y="73"/>
                    <a:pt x="19" y="143"/>
                    <a:pt x="31" y="214"/>
                  </a:cubicBezTo>
                  <a:lnTo>
                    <a:pt x="31" y="215"/>
                  </a:lnTo>
                  <a:cubicBezTo>
                    <a:pt x="90" y="241"/>
                    <a:pt x="151" y="261"/>
                    <a:pt x="218" y="273"/>
                  </a:cubicBezTo>
                  <a:cubicBezTo>
                    <a:pt x="521" y="335"/>
                    <a:pt x="828" y="328"/>
                    <a:pt x="1014" y="617"/>
                  </a:cubicBezTo>
                  <a:cubicBezTo>
                    <a:pt x="1167" y="856"/>
                    <a:pt x="1208" y="1145"/>
                    <a:pt x="1277" y="1414"/>
                  </a:cubicBezTo>
                  <a:cubicBezTo>
                    <a:pt x="1345" y="1681"/>
                    <a:pt x="1447" y="1954"/>
                    <a:pt x="1666" y="2132"/>
                  </a:cubicBezTo>
                  <a:cubicBezTo>
                    <a:pt x="1904" y="2324"/>
                    <a:pt x="2213" y="2363"/>
                    <a:pt x="2471" y="2516"/>
                  </a:cubicBezTo>
                  <a:cubicBezTo>
                    <a:pt x="2754" y="2686"/>
                    <a:pt x="2902" y="2950"/>
                    <a:pt x="2999" y="3254"/>
                  </a:cubicBezTo>
                  <a:cubicBezTo>
                    <a:pt x="3089" y="3531"/>
                    <a:pt x="3208" y="3769"/>
                    <a:pt x="3468" y="3921"/>
                  </a:cubicBezTo>
                  <a:cubicBezTo>
                    <a:pt x="3609" y="4004"/>
                    <a:pt x="3763" y="4054"/>
                    <a:pt x="3917" y="4104"/>
                  </a:cubicBezTo>
                  <a:cubicBezTo>
                    <a:pt x="4062" y="4131"/>
                    <a:pt x="4209" y="4146"/>
                    <a:pt x="4356" y="4147"/>
                  </a:cubicBezTo>
                  <a:cubicBezTo>
                    <a:pt x="4421" y="4147"/>
                    <a:pt x="4488" y="4145"/>
                    <a:pt x="4554" y="4135"/>
                  </a:cubicBezTo>
                  <a:cubicBezTo>
                    <a:pt x="4364" y="4027"/>
                    <a:pt x="4155" y="3962"/>
                    <a:pt x="3946" y="3895"/>
                  </a:cubicBezTo>
                  <a:cubicBezTo>
                    <a:pt x="3674" y="3811"/>
                    <a:pt x="3410" y="3704"/>
                    <a:pt x="3280" y="3432"/>
                  </a:cubicBezTo>
                  <a:cubicBezTo>
                    <a:pt x="3211" y="3286"/>
                    <a:pt x="3176" y="3127"/>
                    <a:pt x="3115" y="2980"/>
                  </a:cubicBezTo>
                  <a:cubicBezTo>
                    <a:pt x="3062" y="2851"/>
                    <a:pt x="2990" y="2733"/>
                    <a:pt x="2900" y="2626"/>
                  </a:cubicBezTo>
                  <a:cubicBezTo>
                    <a:pt x="2708" y="2397"/>
                    <a:pt x="2457" y="2276"/>
                    <a:pt x="2182" y="2172"/>
                  </a:cubicBezTo>
                  <a:cubicBezTo>
                    <a:pt x="2037" y="2117"/>
                    <a:pt x="1888" y="2058"/>
                    <a:pt x="1774" y="1954"/>
                  </a:cubicBezTo>
                  <a:cubicBezTo>
                    <a:pt x="1667" y="1858"/>
                    <a:pt x="1599" y="1733"/>
                    <a:pt x="1550" y="1601"/>
                  </a:cubicBezTo>
                  <a:cubicBezTo>
                    <a:pt x="1370" y="1122"/>
                    <a:pt x="1378" y="444"/>
                    <a:pt x="828" y="210"/>
                  </a:cubicBezTo>
                  <a:cubicBezTo>
                    <a:pt x="562" y="96"/>
                    <a:pt x="244" y="148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35"/>
            <p:cNvSpPr/>
            <p:nvPr/>
          </p:nvSpPr>
          <p:spPr>
            <a:xfrm>
              <a:off x="2753482" y="506190"/>
              <a:ext cx="158582" cy="194148"/>
            </a:xfrm>
            <a:custGeom>
              <a:rect b="b" l="l" r="r" t="t"/>
              <a:pathLst>
                <a:path extrusionOk="0" h="4891" w="3995">
                  <a:moveTo>
                    <a:pt x="1" y="1"/>
                  </a:moveTo>
                  <a:cubicBezTo>
                    <a:pt x="164" y="286"/>
                    <a:pt x="254" y="608"/>
                    <a:pt x="364" y="916"/>
                  </a:cubicBezTo>
                  <a:cubicBezTo>
                    <a:pt x="462" y="1189"/>
                    <a:pt x="577" y="1484"/>
                    <a:pt x="806" y="1675"/>
                  </a:cubicBezTo>
                  <a:cubicBezTo>
                    <a:pt x="917" y="1769"/>
                    <a:pt x="1044" y="1823"/>
                    <a:pt x="1185" y="1854"/>
                  </a:cubicBezTo>
                  <a:cubicBezTo>
                    <a:pt x="1331" y="1884"/>
                    <a:pt x="1493" y="1896"/>
                    <a:pt x="1588" y="2024"/>
                  </a:cubicBezTo>
                  <a:cubicBezTo>
                    <a:pt x="1742" y="2230"/>
                    <a:pt x="1696" y="2535"/>
                    <a:pt x="1800" y="2764"/>
                  </a:cubicBezTo>
                  <a:cubicBezTo>
                    <a:pt x="1911" y="3009"/>
                    <a:pt x="2146" y="3150"/>
                    <a:pt x="2368" y="3282"/>
                  </a:cubicBezTo>
                  <a:cubicBezTo>
                    <a:pt x="2483" y="3352"/>
                    <a:pt x="2599" y="3421"/>
                    <a:pt x="2698" y="3514"/>
                  </a:cubicBezTo>
                  <a:cubicBezTo>
                    <a:pt x="2817" y="3623"/>
                    <a:pt x="2896" y="3761"/>
                    <a:pt x="2969" y="3904"/>
                  </a:cubicBezTo>
                  <a:cubicBezTo>
                    <a:pt x="3124" y="4208"/>
                    <a:pt x="3260" y="4497"/>
                    <a:pt x="3538" y="4709"/>
                  </a:cubicBezTo>
                  <a:cubicBezTo>
                    <a:pt x="3635" y="4783"/>
                    <a:pt x="3747" y="4845"/>
                    <a:pt x="3862" y="4890"/>
                  </a:cubicBezTo>
                  <a:cubicBezTo>
                    <a:pt x="3914" y="4859"/>
                    <a:pt x="3960" y="4818"/>
                    <a:pt x="3995" y="4764"/>
                  </a:cubicBezTo>
                  <a:cubicBezTo>
                    <a:pt x="3870" y="4716"/>
                    <a:pt x="3750" y="4651"/>
                    <a:pt x="3640" y="4567"/>
                  </a:cubicBezTo>
                  <a:cubicBezTo>
                    <a:pt x="3385" y="4371"/>
                    <a:pt x="3262" y="4094"/>
                    <a:pt x="3120" y="3815"/>
                  </a:cubicBezTo>
                  <a:cubicBezTo>
                    <a:pt x="2988" y="3556"/>
                    <a:pt x="2820" y="3359"/>
                    <a:pt x="2573" y="3204"/>
                  </a:cubicBezTo>
                  <a:cubicBezTo>
                    <a:pt x="2363" y="3072"/>
                    <a:pt x="2099" y="2959"/>
                    <a:pt x="1973" y="2729"/>
                  </a:cubicBezTo>
                  <a:cubicBezTo>
                    <a:pt x="1848" y="2501"/>
                    <a:pt x="1891" y="2221"/>
                    <a:pt x="1779" y="1990"/>
                  </a:cubicBezTo>
                  <a:cubicBezTo>
                    <a:pt x="1723" y="1876"/>
                    <a:pt x="1634" y="1791"/>
                    <a:pt x="1516" y="1744"/>
                  </a:cubicBezTo>
                  <a:cubicBezTo>
                    <a:pt x="1375" y="1687"/>
                    <a:pt x="1218" y="1693"/>
                    <a:pt x="1078" y="1635"/>
                  </a:cubicBezTo>
                  <a:cubicBezTo>
                    <a:pt x="800" y="1518"/>
                    <a:pt x="667" y="1194"/>
                    <a:pt x="572" y="930"/>
                  </a:cubicBezTo>
                  <a:cubicBezTo>
                    <a:pt x="572" y="929"/>
                    <a:pt x="572" y="927"/>
                    <a:pt x="571" y="926"/>
                  </a:cubicBezTo>
                  <a:cubicBezTo>
                    <a:pt x="484" y="683"/>
                    <a:pt x="415" y="434"/>
                    <a:pt x="317" y="197"/>
                  </a:cubicBezTo>
                  <a:cubicBezTo>
                    <a:pt x="303" y="161"/>
                    <a:pt x="289" y="126"/>
                    <a:pt x="273" y="92"/>
                  </a:cubicBezTo>
                  <a:cubicBezTo>
                    <a:pt x="182" y="67"/>
                    <a:pt x="92" y="28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35"/>
            <p:cNvSpPr/>
            <p:nvPr/>
          </p:nvSpPr>
          <p:spPr>
            <a:xfrm>
              <a:off x="2840850" y="573553"/>
              <a:ext cx="20046" cy="26159"/>
            </a:xfrm>
            <a:custGeom>
              <a:rect b="b" l="l" r="r" t="t"/>
              <a:pathLst>
                <a:path extrusionOk="0" h="659" w="505">
                  <a:moveTo>
                    <a:pt x="212" y="0"/>
                  </a:moveTo>
                  <a:cubicBezTo>
                    <a:pt x="143" y="13"/>
                    <a:pt x="71" y="21"/>
                    <a:pt x="0" y="23"/>
                  </a:cubicBezTo>
                  <a:cubicBezTo>
                    <a:pt x="74" y="255"/>
                    <a:pt x="173" y="470"/>
                    <a:pt x="379" y="624"/>
                  </a:cubicBezTo>
                  <a:cubicBezTo>
                    <a:pt x="396" y="636"/>
                    <a:pt x="413" y="648"/>
                    <a:pt x="431" y="659"/>
                  </a:cubicBezTo>
                  <a:cubicBezTo>
                    <a:pt x="445" y="585"/>
                    <a:pt x="470" y="513"/>
                    <a:pt x="504" y="444"/>
                  </a:cubicBezTo>
                  <a:cubicBezTo>
                    <a:pt x="408" y="370"/>
                    <a:pt x="332" y="276"/>
                    <a:pt x="273" y="151"/>
                  </a:cubicBezTo>
                  <a:cubicBezTo>
                    <a:pt x="250" y="101"/>
                    <a:pt x="229" y="52"/>
                    <a:pt x="2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35"/>
            <p:cNvSpPr/>
            <p:nvPr/>
          </p:nvSpPr>
          <p:spPr>
            <a:xfrm>
              <a:off x="2870979" y="559779"/>
              <a:ext cx="14647" cy="14171"/>
            </a:xfrm>
            <a:custGeom>
              <a:rect b="b" l="l" r="r" t="t"/>
              <a:pathLst>
                <a:path extrusionOk="0" h="357" w="369">
                  <a:moveTo>
                    <a:pt x="71" y="0"/>
                  </a:moveTo>
                  <a:cubicBezTo>
                    <a:pt x="69" y="0"/>
                    <a:pt x="67" y="0"/>
                    <a:pt x="65" y="1"/>
                  </a:cubicBezTo>
                  <a:cubicBezTo>
                    <a:pt x="49" y="4"/>
                    <a:pt x="34" y="9"/>
                    <a:pt x="23" y="20"/>
                  </a:cubicBezTo>
                  <a:cubicBezTo>
                    <a:pt x="14" y="30"/>
                    <a:pt x="9" y="41"/>
                    <a:pt x="6" y="53"/>
                  </a:cubicBezTo>
                  <a:cubicBezTo>
                    <a:pt x="0" y="68"/>
                    <a:pt x="2" y="96"/>
                    <a:pt x="13" y="109"/>
                  </a:cubicBezTo>
                  <a:cubicBezTo>
                    <a:pt x="34" y="136"/>
                    <a:pt x="52" y="165"/>
                    <a:pt x="74" y="190"/>
                  </a:cubicBezTo>
                  <a:cubicBezTo>
                    <a:pt x="85" y="202"/>
                    <a:pt x="94" y="213"/>
                    <a:pt x="105" y="227"/>
                  </a:cubicBezTo>
                  <a:cubicBezTo>
                    <a:pt x="128" y="261"/>
                    <a:pt x="157" y="294"/>
                    <a:pt x="185" y="326"/>
                  </a:cubicBezTo>
                  <a:lnTo>
                    <a:pt x="186" y="325"/>
                  </a:lnTo>
                  <a:cubicBezTo>
                    <a:pt x="189" y="328"/>
                    <a:pt x="191" y="329"/>
                    <a:pt x="194" y="332"/>
                  </a:cubicBezTo>
                  <a:cubicBezTo>
                    <a:pt x="207" y="341"/>
                    <a:pt x="206" y="341"/>
                    <a:pt x="220" y="347"/>
                  </a:cubicBezTo>
                  <a:cubicBezTo>
                    <a:pt x="232" y="352"/>
                    <a:pt x="246" y="357"/>
                    <a:pt x="259" y="357"/>
                  </a:cubicBezTo>
                  <a:cubicBezTo>
                    <a:pt x="260" y="357"/>
                    <a:pt x="262" y="357"/>
                    <a:pt x="263" y="357"/>
                  </a:cubicBezTo>
                  <a:lnTo>
                    <a:pt x="290" y="353"/>
                  </a:lnTo>
                  <a:cubicBezTo>
                    <a:pt x="303" y="349"/>
                    <a:pt x="315" y="343"/>
                    <a:pt x="325" y="334"/>
                  </a:cubicBezTo>
                  <a:cubicBezTo>
                    <a:pt x="342" y="321"/>
                    <a:pt x="357" y="303"/>
                    <a:pt x="362" y="281"/>
                  </a:cubicBezTo>
                  <a:cubicBezTo>
                    <a:pt x="368" y="250"/>
                    <a:pt x="363" y="221"/>
                    <a:pt x="350" y="193"/>
                  </a:cubicBezTo>
                  <a:cubicBezTo>
                    <a:pt x="344" y="182"/>
                    <a:pt x="334" y="171"/>
                    <a:pt x="324" y="161"/>
                  </a:cubicBezTo>
                  <a:lnTo>
                    <a:pt x="299" y="136"/>
                  </a:lnTo>
                  <a:cubicBezTo>
                    <a:pt x="277" y="115"/>
                    <a:pt x="253" y="97"/>
                    <a:pt x="229" y="79"/>
                  </a:cubicBezTo>
                  <a:cubicBezTo>
                    <a:pt x="211" y="66"/>
                    <a:pt x="193" y="52"/>
                    <a:pt x="174" y="40"/>
                  </a:cubicBezTo>
                  <a:cubicBezTo>
                    <a:pt x="157" y="27"/>
                    <a:pt x="133" y="19"/>
                    <a:pt x="112" y="10"/>
                  </a:cubicBezTo>
                  <a:cubicBezTo>
                    <a:pt x="98" y="4"/>
                    <a:pt x="86" y="0"/>
                    <a:pt x="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35"/>
            <p:cNvSpPr/>
            <p:nvPr/>
          </p:nvSpPr>
          <p:spPr>
            <a:xfrm>
              <a:off x="2869232" y="414296"/>
              <a:ext cx="83836" cy="157073"/>
            </a:xfrm>
            <a:custGeom>
              <a:rect b="b" l="l" r="r" t="t"/>
              <a:pathLst>
                <a:path extrusionOk="0" h="3957" w="2112">
                  <a:moveTo>
                    <a:pt x="1" y="1"/>
                  </a:moveTo>
                  <a:lnTo>
                    <a:pt x="8" y="8"/>
                  </a:lnTo>
                  <a:cubicBezTo>
                    <a:pt x="100" y="88"/>
                    <a:pt x="207" y="150"/>
                    <a:pt x="310" y="214"/>
                  </a:cubicBezTo>
                  <a:cubicBezTo>
                    <a:pt x="417" y="284"/>
                    <a:pt x="529" y="352"/>
                    <a:pt x="609" y="453"/>
                  </a:cubicBezTo>
                  <a:cubicBezTo>
                    <a:pt x="686" y="552"/>
                    <a:pt x="728" y="670"/>
                    <a:pt x="756" y="790"/>
                  </a:cubicBezTo>
                  <a:cubicBezTo>
                    <a:pt x="815" y="1044"/>
                    <a:pt x="813" y="1307"/>
                    <a:pt x="884" y="1558"/>
                  </a:cubicBezTo>
                  <a:cubicBezTo>
                    <a:pt x="919" y="1679"/>
                    <a:pt x="969" y="1795"/>
                    <a:pt x="1045" y="1895"/>
                  </a:cubicBezTo>
                  <a:cubicBezTo>
                    <a:pt x="1134" y="2011"/>
                    <a:pt x="1252" y="2091"/>
                    <a:pt x="1363" y="2182"/>
                  </a:cubicBezTo>
                  <a:cubicBezTo>
                    <a:pt x="1619" y="2394"/>
                    <a:pt x="1645" y="2687"/>
                    <a:pt x="1664" y="2999"/>
                  </a:cubicBezTo>
                  <a:cubicBezTo>
                    <a:pt x="1677" y="3259"/>
                    <a:pt x="1708" y="3518"/>
                    <a:pt x="1799" y="3762"/>
                  </a:cubicBezTo>
                  <a:cubicBezTo>
                    <a:pt x="1885" y="3799"/>
                    <a:pt x="1968" y="3844"/>
                    <a:pt x="2046" y="3903"/>
                  </a:cubicBezTo>
                  <a:cubicBezTo>
                    <a:pt x="2068" y="3920"/>
                    <a:pt x="2091" y="3938"/>
                    <a:pt x="2112" y="3956"/>
                  </a:cubicBezTo>
                  <a:cubicBezTo>
                    <a:pt x="1978" y="3749"/>
                    <a:pt x="1914" y="3497"/>
                    <a:pt x="1890" y="3257"/>
                  </a:cubicBezTo>
                  <a:cubicBezTo>
                    <a:pt x="1860" y="2957"/>
                    <a:pt x="1894" y="2644"/>
                    <a:pt x="1771" y="2358"/>
                  </a:cubicBezTo>
                  <a:cubicBezTo>
                    <a:pt x="1713" y="2221"/>
                    <a:pt x="1619" y="2115"/>
                    <a:pt x="1500" y="2023"/>
                  </a:cubicBezTo>
                  <a:cubicBezTo>
                    <a:pt x="1383" y="1930"/>
                    <a:pt x="1252" y="1853"/>
                    <a:pt x="1171" y="1721"/>
                  </a:cubicBezTo>
                  <a:cubicBezTo>
                    <a:pt x="1032" y="1490"/>
                    <a:pt x="1032" y="1201"/>
                    <a:pt x="997" y="942"/>
                  </a:cubicBezTo>
                  <a:cubicBezTo>
                    <a:pt x="958" y="656"/>
                    <a:pt x="879" y="376"/>
                    <a:pt x="648" y="183"/>
                  </a:cubicBezTo>
                  <a:cubicBezTo>
                    <a:pt x="633" y="170"/>
                    <a:pt x="615" y="157"/>
                    <a:pt x="598" y="144"/>
                  </a:cubicBezTo>
                  <a:cubicBezTo>
                    <a:pt x="406" y="76"/>
                    <a:pt x="207" y="26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35"/>
            <p:cNvSpPr/>
            <p:nvPr/>
          </p:nvSpPr>
          <p:spPr>
            <a:xfrm>
              <a:off x="2961602" y="580817"/>
              <a:ext cx="56923" cy="65933"/>
            </a:xfrm>
            <a:custGeom>
              <a:rect b="b" l="l" r="r" t="t"/>
              <a:pathLst>
                <a:path extrusionOk="0" h="1661" w="1434">
                  <a:moveTo>
                    <a:pt x="0" y="1"/>
                  </a:moveTo>
                  <a:cubicBezTo>
                    <a:pt x="79" y="109"/>
                    <a:pt x="146" y="226"/>
                    <a:pt x="205" y="347"/>
                  </a:cubicBezTo>
                  <a:cubicBezTo>
                    <a:pt x="426" y="458"/>
                    <a:pt x="647" y="553"/>
                    <a:pt x="826" y="731"/>
                  </a:cubicBezTo>
                  <a:cubicBezTo>
                    <a:pt x="1071" y="979"/>
                    <a:pt x="1225" y="1314"/>
                    <a:pt x="1264" y="1661"/>
                  </a:cubicBezTo>
                  <a:cubicBezTo>
                    <a:pt x="1279" y="1660"/>
                    <a:pt x="1293" y="1658"/>
                    <a:pt x="1308" y="1655"/>
                  </a:cubicBezTo>
                  <a:cubicBezTo>
                    <a:pt x="1353" y="1647"/>
                    <a:pt x="1395" y="1634"/>
                    <a:pt x="1433" y="1614"/>
                  </a:cubicBezTo>
                  <a:cubicBezTo>
                    <a:pt x="1409" y="1385"/>
                    <a:pt x="1337" y="1161"/>
                    <a:pt x="1224" y="956"/>
                  </a:cubicBezTo>
                  <a:cubicBezTo>
                    <a:pt x="1099" y="731"/>
                    <a:pt x="921" y="534"/>
                    <a:pt x="705" y="393"/>
                  </a:cubicBezTo>
                  <a:cubicBezTo>
                    <a:pt x="480" y="246"/>
                    <a:pt x="211" y="167"/>
                    <a:pt x="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35"/>
            <p:cNvSpPr/>
            <p:nvPr/>
          </p:nvSpPr>
          <p:spPr>
            <a:xfrm>
              <a:off x="2938381" y="446489"/>
              <a:ext cx="93124" cy="150047"/>
            </a:xfrm>
            <a:custGeom>
              <a:rect b="b" l="l" r="r" t="t"/>
              <a:pathLst>
                <a:path extrusionOk="0" h="3780" w="2346">
                  <a:moveTo>
                    <a:pt x="1" y="1"/>
                  </a:moveTo>
                  <a:lnTo>
                    <a:pt x="1" y="1"/>
                  </a:lnTo>
                  <a:cubicBezTo>
                    <a:pt x="26" y="131"/>
                    <a:pt x="44" y="261"/>
                    <a:pt x="65" y="384"/>
                  </a:cubicBezTo>
                  <a:cubicBezTo>
                    <a:pt x="104" y="619"/>
                    <a:pt x="151" y="851"/>
                    <a:pt x="252" y="1068"/>
                  </a:cubicBezTo>
                  <a:cubicBezTo>
                    <a:pt x="340" y="1261"/>
                    <a:pt x="476" y="1424"/>
                    <a:pt x="610" y="1585"/>
                  </a:cubicBezTo>
                  <a:cubicBezTo>
                    <a:pt x="745" y="1746"/>
                    <a:pt x="886" y="1918"/>
                    <a:pt x="945" y="2123"/>
                  </a:cubicBezTo>
                  <a:cubicBezTo>
                    <a:pt x="1007" y="2340"/>
                    <a:pt x="963" y="2574"/>
                    <a:pt x="1041" y="2790"/>
                  </a:cubicBezTo>
                  <a:cubicBezTo>
                    <a:pt x="1115" y="2991"/>
                    <a:pt x="1281" y="3114"/>
                    <a:pt x="1469" y="3201"/>
                  </a:cubicBezTo>
                  <a:cubicBezTo>
                    <a:pt x="1660" y="3288"/>
                    <a:pt x="1854" y="3361"/>
                    <a:pt x="2027" y="3485"/>
                  </a:cubicBezTo>
                  <a:cubicBezTo>
                    <a:pt x="2143" y="3569"/>
                    <a:pt x="2252" y="3669"/>
                    <a:pt x="2345" y="3779"/>
                  </a:cubicBezTo>
                  <a:cubicBezTo>
                    <a:pt x="2319" y="3648"/>
                    <a:pt x="2288" y="3521"/>
                    <a:pt x="2260" y="3408"/>
                  </a:cubicBezTo>
                  <a:cubicBezTo>
                    <a:pt x="2257" y="3397"/>
                    <a:pt x="2256" y="3390"/>
                    <a:pt x="2253" y="3379"/>
                  </a:cubicBezTo>
                  <a:lnTo>
                    <a:pt x="2253" y="3378"/>
                  </a:lnTo>
                  <a:cubicBezTo>
                    <a:pt x="2140" y="3287"/>
                    <a:pt x="2016" y="3208"/>
                    <a:pt x="1886" y="3144"/>
                  </a:cubicBezTo>
                  <a:cubicBezTo>
                    <a:pt x="1697" y="3050"/>
                    <a:pt x="1449" y="2996"/>
                    <a:pt x="1312" y="2826"/>
                  </a:cubicBezTo>
                  <a:cubicBezTo>
                    <a:pt x="1169" y="2647"/>
                    <a:pt x="1214" y="2376"/>
                    <a:pt x="1177" y="2165"/>
                  </a:cubicBezTo>
                  <a:cubicBezTo>
                    <a:pt x="1140" y="1958"/>
                    <a:pt x="1029" y="1782"/>
                    <a:pt x="899" y="1620"/>
                  </a:cubicBezTo>
                  <a:cubicBezTo>
                    <a:pt x="761" y="1449"/>
                    <a:pt x="597" y="1295"/>
                    <a:pt x="479" y="1108"/>
                  </a:cubicBezTo>
                  <a:cubicBezTo>
                    <a:pt x="339" y="887"/>
                    <a:pt x="279" y="632"/>
                    <a:pt x="230" y="380"/>
                  </a:cubicBezTo>
                  <a:cubicBezTo>
                    <a:pt x="216" y="306"/>
                    <a:pt x="201" y="230"/>
                    <a:pt x="185" y="156"/>
                  </a:cubicBezTo>
                  <a:cubicBezTo>
                    <a:pt x="184" y="156"/>
                    <a:pt x="184" y="156"/>
                    <a:pt x="184" y="155"/>
                  </a:cubicBezTo>
                  <a:cubicBezTo>
                    <a:pt x="125" y="103"/>
                    <a:pt x="63" y="52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35"/>
            <p:cNvSpPr/>
            <p:nvPr/>
          </p:nvSpPr>
          <p:spPr>
            <a:xfrm>
              <a:off x="2762929" y="433628"/>
              <a:ext cx="24135" cy="30565"/>
            </a:xfrm>
            <a:custGeom>
              <a:rect b="b" l="l" r="r" t="t"/>
              <a:pathLst>
                <a:path extrusionOk="0" h="770" w="608">
                  <a:moveTo>
                    <a:pt x="51" y="1"/>
                  </a:moveTo>
                  <a:cubicBezTo>
                    <a:pt x="24" y="1"/>
                    <a:pt x="0" y="32"/>
                    <a:pt x="26" y="56"/>
                  </a:cubicBezTo>
                  <a:cubicBezTo>
                    <a:pt x="48" y="78"/>
                    <a:pt x="59" y="109"/>
                    <a:pt x="78" y="135"/>
                  </a:cubicBezTo>
                  <a:cubicBezTo>
                    <a:pt x="96" y="162"/>
                    <a:pt x="122" y="189"/>
                    <a:pt x="141" y="214"/>
                  </a:cubicBezTo>
                  <a:cubicBezTo>
                    <a:pt x="158" y="239"/>
                    <a:pt x="179" y="266"/>
                    <a:pt x="195" y="284"/>
                  </a:cubicBezTo>
                  <a:cubicBezTo>
                    <a:pt x="215" y="312"/>
                    <a:pt x="234" y="341"/>
                    <a:pt x="252" y="370"/>
                  </a:cubicBezTo>
                  <a:cubicBezTo>
                    <a:pt x="271" y="397"/>
                    <a:pt x="287" y="424"/>
                    <a:pt x="302" y="453"/>
                  </a:cubicBezTo>
                  <a:cubicBezTo>
                    <a:pt x="309" y="469"/>
                    <a:pt x="318" y="483"/>
                    <a:pt x="325" y="499"/>
                  </a:cubicBezTo>
                  <a:cubicBezTo>
                    <a:pt x="329" y="506"/>
                    <a:pt x="333" y="513"/>
                    <a:pt x="335" y="522"/>
                  </a:cubicBezTo>
                  <a:cubicBezTo>
                    <a:pt x="336" y="523"/>
                    <a:pt x="336" y="526"/>
                    <a:pt x="339" y="527"/>
                  </a:cubicBezTo>
                  <a:cubicBezTo>
                    <a:pt x="351" y="558"/>
                    <a:pt x="362" y="589"/>
                    <a:pt x="372" y="622"/>
                  </a:cubicBezTo>
                  <a:cubicBezTo>
                    <a:pt x="385" y="665"/>
                    <a:pt x="394" y="709"/>
                    <a:pt x="427" y="742"/>
                  </a:cubicBezTo>
                  <a:cubicBezTo>
                    <a:pt x="447" y="761"/>
                    <a:pt x="471" y="770"/>
                    <a:pt x="494" y="770"/>
                  </a:cubicBezTo>
                  <a:cubicBezTo>
                    <a:pt x="535" y="770"/>
                    <a:pt x="576" y="743"/>
                    <a:pt x="589" y="699"/>
                  </a:cubicBezTo>
                  <a:cubicBezTo>
                    <a:pt x="607" y="653"/>
                    <a:pt x="593" y="605"/>
                    <a:pt x="577" y="562"/>
                  </a:cubicBezTo>
                  <a:cubicBezTo>
                    <a:pt x="563" y="523"/>
                    <a:pt x="547" y="484"/>
                    <a:pt x="529" y="447"/>
                  </a:cubicBezTo>
                  <a:cubicBezTo>
                    <a:pt x="501" y="382"/>
                    <a:pt x="466" y="322"/>
                    <a:pt x="424" y="265"/>
                  </a:cubicBezTo>
                  <a:cubicBezTo>
                    <a:pt x="377" y="199"/>
                    <a:pt x="324" y="142"/>
                    <a:pt x="260" y="94"/>
                  </a:cubicBezTo>
                  <a:cubicBezTo>
                    <a:pt x="234" y="74"/>
                    <a:pt x="206" y="52"/>
                    <a:pt x="177" y="38"/>
                  </a:cubicBezTo>
                  <a:cubicBezTo>
                    <a:pt x="158" y="28"/>
                    <a:pt x="139" y="19"/>
                    <a:pt x="120" y="16"/>
                  </a:cubicBezTo>
                  <a:cubicBezTo>
                    <a:pt x="101" y="11"/>
                    <a:pt x="84" y="11"/>
                    <a:pt x="66" y="4"/>
                  </a:cubicBezTo>
                  <a:cubicBezTo>
                    <a:pt x="61" y="2"/>
                    <a:pt x="56" y="1"/>
                    <a:pt x="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35"/>
            <p:cNvSpPr/>
            <p:nvPr/>
          </p:nvSpPr>
          <p:spPr>
            <a:xfrm>
              <a:off x="2782380" y="421442"/>
              <a:ext cx="27747" cy="28699"/>
            </a:xfrm>
            <a:custGeom>
              <a:rect b="b" l="l" r="r" t="t"/>
              <a:pathLst>
                <a:path extrusionOk="0" h="723" w="699">
                  <a:moveTo>
                    <a:pt x="55" y="1"/>
                  </a:moveTo>
                  <a:cubicBezTo>
                    <a:pt x="26" y="1"/>
                    <a:pt x="0" y="38"/>
                    <a:pt x="6" y="69"/>
                  </a:cubicBezTo>
                  <a:cubicBezTo>
                    <a:pt x="13" y="106"/>
                    <a:pt x="21" y="140"/>
                    <a:pt x="37" y="175"/>
                  </a:cubicBezTo>
                  <a:cubicBezTo>
                    <a:pt x="53" y="210"/>
                    <a:pt x="72" y="245"/>
                    <a:pt x="91" y="277"/>
                  </a:cubicBezTo>
                  <a:cubicBezTo>
                    <a:pt x="131" y="345"/>
                    <a:pt x="178" y="407"/>
                    <a:pt x="227" y="465"/>
                  </a:cubicBezTo>
                  <a:cubicBezTo>
                    <a:pt x="268" y="515"/>
                    <a:pt x="314" y="562"/>
                    <a:pt x="365" y="604"/>
                  </a:cubicBezTo>
                  <a:cubicBezTo>
                    <a:pt x="424" y="653"/>
                    <a:pt x="494" y="705"/>
                    <a:pt x="570" y="720"/>
                  </a:cubicBezTo>
                  <a:cubicBezTo>
                    <a:pt x="578" y="722"/>
                    <a:pt x="586" y="723"/>
                    <a:pt x="594" y="723"/>
                  </a:cubicBezTo>
                  <a:cubicBezTo>
                    <a:pt x="629" y="723"/>
                    <a:pt x="665" y="708"/>
                    <a:pt x="682" y="675"/>
                  </a:cubicBezTo>
                  <a:cubicBezTo>
                    <a:pt x="698" y="640"/>
                    <a:pt x="698" y="584"/>
                    <a:pt x="664" y="557"/>
                  </a:cubicBezTo>
                  <a:cubicBezTo>
                    <a:pt x="610" y="515"/>
                    <a:pt x="549" y="483"/>
                    <a:pt x="494" y="442"/>
                  </a:cubicBezTo>
                  <a:cubicBezTo>
                    <a:pt x="491" y="441"/>
                    <a:pt x="490" y="439"/>
                    <a:pt x="489" y="438"/>
                  </a:cubicBezTo>
                  <a:cubicBezTo>
                    <a:pt x="487" y="437"/>
                    <a:pt x="487" y="437"/>
                    <a:pt x="485" y="435"/>
                  </a:cubicBezTo>
                  <a:cubicBezTo>
                    <a:pt x="480" y="432"/>
                    <a:pt x="474" y="428"/>
                    <a:pt x="470" y="424"/>
                  </a:cubicBezTo>
                  <a:cubicBezTo>
                    <a:pt x="459" y="413"/>
                    <a:pt x="445" y="403"/>
                    <a:pt x="434" y="392"/>
                  </a:cubicBezTo>
                  <a:cubicBezTo>
                    <a:pt x="409" y="371"/>
                    <a:pt x="386" y="347"/>
                    <a:pt x="364" y="323"/>
                  </a:cubicBezTo>
                  <a:cubicBezTo>
                    <a:pt x="312" y="266"/>
                    <a:pt x="277" y="218"/>
                    <a:pt x="231" y="162"/>
                  </a:cubicBezTo>
                  <a:cubicBezTo>
                    <a:pt x="208" y="133"/>
                    <a:pt x="192" y="109"/>
                    <a:pt x="166" y="81"/>
                  </a:cubicBezTo>
                  <a:cubicBezTo>
                    <a:pt x="140" y="54"/>
                    <a:pt x="111" y="32"/>
                    <a:pt x="81" y="10"/>
                  </a:cubicBezTo>
                  <a:cubicBezTo>
                    <a:pt x="72" y="4"/>
                    <a:pt x="64" y="1"/>
                    <a:pt x="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35"/>
            <p:cNvSpPr/>
            <p:nvPr/>
          </p:nvSpPr>
          <p:spPr>
            <a:xfrm>
              <a:off x="2896384" y="528261"/>
              <a:ext cx="26834" cy="32431"/>
            </a:xfrm>
            <a:custGeom>
              <a:rect b="b" l="l" r="r" t="t"/>
              <a:pathLst>
                <a:path extrusionOk="0" h="817" w="676">
                  <a:moveTo>
                    <a:pt x="76" y="1"/>
                  </a:moveTo>
                  <a:cubicBezTo>
                    <a:pt x="34" y="1"/>
                    <a:pt x="1" y="51"/>
                    <a:pt x="25" y="90"/>
                  </a:cubicBezTo>
                  <a:cubicBezTo>
                    <a:pt x="102" y="218"/>
                    <a:pt x="231" y="308"/>
                    <a:pt x="324" y="424"/>
                  </a:cubicBezTo>
                  <a:cubicBezTo>
                    <a:pt x="325" y="426"/>
                    <a:pt x="335" y="439"/>
                    <a:pt x="345" y="452"/>
                  </a:cubicBezTo>
                  <a:cubicBezTo>
                    <a:pt x="353" y="466"/>
                    <a:pt x="363" y="481"/>
                    <a:pt x="372" y="496"/>
                  </a:cubicBezTo>
                  <a:cubicBezTo>
                    <a:pt x="381" y="510"/>
                    <a:pt x="388" y="524"/>
                    <a:pt x="397" y="539"/>
                  </a:cubicBezTo>
                  <a:cubicBezTo>
                    <a:pt x="400" y="548"/>
                    <a:pt x="405" y="556"/>
                    <a:pt x="409" y="564"/>
                  </a:cubicBezTo>
                  <a:cubicBezTo>
                    <a:pt x="410" y="566"/>
                    <a:pt x="413" y="574"/>
                    <a:pt x="415" y="577"/>
                  </a:cubicBezTo>
                  <a:cubicBezTo>
                    <a:pt x="429" y="607"/>
                    <a:pt x="438" y="638"/>
                    <a:pt x="446" y="671"/>
                  </a:cubicBezTo>
                  <a:cubicBezTo>
                    <a:pt x="450" y="689"/>
                    <a:pt x="452" y="707"/>
                    <a:pt x="456" y="726"/>
                  </a:cubicBezTo>
                  <a:cubicBezTo>
                    <a:pt x="464" y="761"/>
                    <a:pt x="486" y="784"/>
                    <a:pt x="513" y="804"/>
                  </a:cubicBezTo>
                  <a:cubicBezTo>
                    <a:pt x="527" y="813"/>
                    <a:pt x="544" y="817"/>
                    <a:pt x="561" y="817"/>
                  </a:cubicBezTo>
                  <a:cubicBezTo>
                    <a:pt x="588" y="817"/>
                    <a:pt x="616" y="807"/>
                    <a:pt x="633" y="788"/>
                  </a:cubicBezTo>
                  <a:cubicBezTo>
                    <a:pt x="676" y="737"/>
                    <a:pt x="669" y="683"/>
                    <a:pt x="655" y="623"/>
                  </a:cubicBezTo>
                  <a:cubicBezTo>
                    <a:pt x="644" y="581"/>
                    <a:pt x="631" y="541"/>
                    <a:pt x="613" y="502"/>
                  </a:cubicBezTo>
                  <a:cubicBezTo>
                    <a:pt x="581" y="425"/>
                    <a:pt x="535" y="357"/>
                    <a:pt x="485" y="294"/>
                  </a:cubicBezTo>
                  <a:cubicBezTo>
                    <a:pt x="434" y="230"/>
                    <a:pt x="377" y="174"/>
                    <a:pt x="311" y="125"/>
                  </a:cubicBezTo>
                  <a:cubicBezTo>
                    <a:pt x="244" y="73"/>
                    <a:pt x="175" y="27"/>
                    <a:pt x="91" y="3"/>
                  </a:cubicBezTo>
                  <a:cubicBezTo>
                    <a:pt x="86" y="1"/>
                    <a:pt x="81" y="1"/>
                    <a:pt x="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35"/>
            <p:cNvSpPr/>
            <p:nvPr/>
          </p:nvSpPr>
          <p:spPr>
            <a:xfrm>
              <a:off x="2810087" y="511192"/>
              <a:ext cx="12583" cy="15719"/>
            </a:xfrm>
            <a:custGeom>
              <a:rect b="b" l="l" r="r" t="t"/>
              <a:pathLst>
                <a:path extrusionOk="0" h="396" w="317">
                  <a:moveTo>
                    <a:pt x="158" y="0"/>
                  </a:moveTo>
                  <a:cubicBezTo>
                    <a:pt x="151" y="0"/>
                    <a:pt x="144" y="1"/>
                    <a:pt x="137" y="3"/>
                  </a:cubicBezTo>
                  <a:cubicBezTo>
                    <a:pt x="120" y="4"/>
                    <a:pt x="104" y="8"/>
                    <a:pt x="89" y="19"/>
                  </a:cubicBezTo>
                  <a:cubicBezTo>
                    <a:pt x="69" y="30"/>
                    <a:pt x="53" y="46"/>
                    <a:pt x="43" y="63"/>
                  </a:cubicBezTo>
                  <a:cubicBezTo>
                    <a:pt x="29" y="91"/>
                    <a:pt x="14" y="120"/>
                    <a:pt x="9" y="151"/>
                  </a:cubicBezTo>
                  <a:cubicBezTo>
                    <a:pt x="3" y="187"/>
                    <a:pt x="0" y="208"/>
                    <a:pt x="9" y="245"/>
                  </a:cubicBezTo>
                  <a:cubicBezTo>
                    <a:pt x="10" y="254"/>
                    <a:pt x="14" y="261"/>
                    <a:pt x="16" y="271"/>
                  </a:cubicBezTo>
                  <a:cubicBezTo>
                    <a:pt x="17" y="275"/>
                    <a:pt x="17" y="280"/>
                    <a:pt x="19" y="284"/>
                  </a:cubicBezTo>
                  <a:cubicBezTo>
                    <a:pt x="22" y="297"/>
                    <a:pt x="27" y="310"/>
                    <a:pt x="36" y="322"/>
                  </a:cubicBezTo>
                  <a:cubicBezTo>
                    <a:pt x="43" y="333"/>
                    <a:pt x="51" y="344"/>
                    <a:pt x="61" y="354"/>
                  </a:cubicBezTo>
                  <a:cubicBezTo>
                    <a:pt x="66" y="359"/>
                    <a:pt x="71" y="363"/>
                    <a:pt x="76" y="367"/>
                  </a:cubicBezTo>
                  <a:cubicBezTo>
                    <a:pt x="82" y="371"/>
                    <a:pt x="88" y="376"/>
                    <a:pt x="94" y="380"/>
                  </a:cubicBezTo>
                  <a:cubicBezTo>
                    <a:pt x="112" y="390"/>
                    <a:pt x="133" y="396"/>
                    <a:pt x="154" y="396"/>
                  </a:cubicBezTo>
                  <a:cubicBezTo>
                    <a:pt x="175" y="396"/>
                    <a:pt x="195" y="390"/>
                    <a:pt x="213" y="380"/>
                  </a:cubicBezTo>
                  <a:cubicBezTo>
                    <a:pt x="228" y="371"/>
                    <a:pt x="243" y="359"/>
                    <a:pt x="254" y="348"/>
                  </a:cubicBezTo>
                  <a:cubicBezTo>
                    <a:pt x="272" y="336"/>
                    <a:pt x="287" y="321"/>
                    <a:pt x="298" y="302"/>
                  </a:cubicBezTo>
                  <a:lnTo>
                    <a:pt x="311" y="275"/>
                  </a:lnTo>
                  <a:cubicBezTo>
                    <a:pt x="316" y="257"/>
                    <a:pt x="317" y="243"/>
                    <a:pt x="313" y="228"/>
                  </a:cubicBezTo>
                  <a:cubicBezTo>
                    <a:pt x="313" y="225"/>
                    <a:pt x="312" y="223"/>
                    <a:pt x="311" y="220"/>
                  </a:cubicBezTo>
                  <a:cubicBezTo>
                    <a:pt x="311" y="214"/>
                    <a:pt x="312" y="209"/>
                    <a:pt x="313" y="204"/>
                  </a:cubicBezTo>
                  <a:cubicBezTo>
                    <a:pt x="313" y="186"/>
                    <a:pt x="311" y="166"/>
                    <a:pt x="308" y="150"/>
                  </a:cubicBezTo>
                  <a:cubicBezTo>
                    <a:pt x="307" y="141"/>
                    <a:pt x="305" y="135"/>
                    <a:pt x="301" y="128"/>
                  </a:cubicBezTo>
                  <a:cubicBezTo>
                    <a:pt x="295" y="112"/>
                    <a:pt x="288" y="94"/>
                    <a:pt x="279" y="79"/>
                  </a:cubicBezTo>
                  <a:cubicBezTo>
                    <a:pt x="269" y="65"/>
                    <a:pt x="259" y="50"/>
                    <a:pt x="245" y="37"/>
                  </a:cubicBezTo>
                  <a:cubicBezTo>
                    <a:pt x="229" y="22"/>
                    <a:pt x="210" y="10"/>
                    <a:pt x="188" y="5"/>
                  </a:cubicBezTo>
                  <a:cubicBezTo>
                    <a:pt x="178" y="2"/>
                    <a:pt x="168" y="0"/>
                    <a:pt x="1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35"/>
            <p:cNvSpPr/>
            <p:nvPr/>
          </p:nvSpPr>
          <p:spPr>
            <a:xfrm>
              <a:off x="2871217" y="473482"/>
              <a:ext cx="12504" cy="12742"/>
            </a:xfrm>
            <a:custGeom>
              <a:rect b="b" l="l" r="r" t="t"/>
              <a:pathLst>
                <a:path extrusionOk="0" h="321" w="315">
                  <a:moveTo>
                    <a:pt x="175" y="0"/>
                  </a:moveTo>
                  <a:cubicBezTo>
                    <a:pt x="169" y="0"/>
                    <a:pt x="163" y="1"/>
                    <a:pt x="157" y="2"/>
                  </a:cubicBezTo>
                  <a:cubicBezTo>
                    <a:pt x="145" y="2"/>
                    <a:pt x="133" y="5"/>
                    <a:pt x="122" y="11"/>
                  </a:cubicBezTo>
                  <a:cubicBezTo>
                    <a:pt x="111" y="14"/>
                    <a:pt x="101" y="21"/>
                    <a:pt x="92" y="28"/>
                  </a:cubicBezTo>
                  <a:cubicBezTo>
                    <a:pt x="79" y="37"/>
                    <a:pt x="66" y="50"/>
                    <a:pt x="58" y="66"/>
                  </a:cubicBezTo>
                  <a:cubicBezTo>
                    <a:pt x="55" y="73"/>
                    <a:pt x="53" y="77"/>
                    <a:pt x="50" y="84"/>
                  </a:cubicBezTo>
                  <a:cubicBezTo>
                    <a:pt x="47" y="87"/>
                    <a:pt x="45" y="92"/>
                    <a:pt x="43" y="96"/>
                  </a:cubicBezTo>
                  <a:cubicBezTo>
                    <a:pt x="40" y="100"/>
                    <a:pt x="38" y="104"/>
                    <a:pt x="35" y="108"/>
                  </a:cubicBezTo>
                  <a:lnTo>
                    <a:pt x="35" y="108"/>
                  </a:lnTo>
                  <a:cubicBezTo>
                    <a:pt x="36" y="107"/>
                    <a:pt x="38" y="105"/>
                    <a:pt x="39" y="103"/>
                  </a:cubicBezTo>
                  <a:lnTo>
                    <a:pt x="39" y="103"/>
                  </a:lnTo>
                  <a:cubicBezTo>
                    <a:pt x="38" y="105"/>
                    <a:pt x="35" y="108"/>
                    <a:pt x="33" y="111"/>
                  </a:cubicBezTo>
                  <a:lnTo>
                    <a:pt x="33" y="111"/>
                  </a:lnTo>
                  <a:cubicBezTo>
                    <a:pt x="34" y="110"/>
                    <a:pt x="35" y="109"/>
                    <a:pt x="35" y="108"/>
                  </a:cubicBezTo>
                  <a:lnTo>
                    <a:pt x="35" y="108"/>
                  </a:lnTo>
                  <a:cubicBezTo>
                    <a:pt x="34" y="109"/>
                    <a:pt x="34" y="110"/>
                    <a:pt x="33" y="111"/>
                  </a:cubicBezTo>
                  <a:lnTo>
                    <a:pt x="33" y="111"/>
                  </a:lnTo>
                  <a:cubicBezTo>
                    <a:pt x="33" y="111"/>
                    <a:pt x="33" y="111"/>
                    <a:pt x="33" y="111"/>
                  </a:cubicBezTo>
                  <a:lnTo>
                    <a:pt x="33" y="111"/>
                  </a:lnTo>
                  <a:cubicBezTo>
                    <a:pt x="33" y="111"/>
                    <a:pt x="33" y="111"/>
                    <a:pt x="33" y="111"/>
                  </a:cubicBezTo>
                  <a:cubicBezTo>
                    <a:pt x="33" y="111"/>
                    <a:pt x="33" y="111"/>
                    <a:pt x="33" y="111"/>
                  </a:cubicBezTo>
                  <a:lnTo>
                    <a:pt x="33" y="111"/>
                  </a:lnTo>
                  <a:cubicBezTo>
                    <a:pt x="33" y="112"/>
                    <a:pt x="32" y="112"/>
                    <a:pt x="32" y="112"/>
                  </a:cubicBezTo>
                  <a:cubicBezTo>
                    <a:pt x="32" y="113"/>
                    <a:pt x="30" y="113"/>
                    <a:pt x="30" y="116"/>
                  </a:cubicBezTo>
                  <a:cubicBezTo>
                    <a:pt x="29" y="117"/>
                    <a:pt x="29" y="118"/>
                    <a:pt x="28" y="119"/>
                  </a:cubicBezTo>
                  <a:cubicBezTo>
                    <a:pt x="27" y="122"/>
                    <a:pt x="24" y="124"/>
                    <a:pt x="22" y="127"/>
                  </a:cubicBezTo>
                  <a:cubicBezTo>
                    <a:pt x="1" y="166"/>
                    <a:pt x="1" y="215"/>
                    <a:pt x="22" y="253"/>
                  </a:cubicBezTo>
                  <a:cubicBezTo>
                    <a:pt x="34" y="272"/>
                    <a:pt x="49" y="287"/>
                    <a:pt x="66" y="298"/>
                  </a:cubicBezTo>
                  <a:cubicBezTo>
                    <a:pt x="81" y="305"/>
                    <a:pt x="95" y="309"/>
                    <a:pt x="111" y="311"/>
                  </a:cubicBezTo>
                  <a:cubicBezTo>
                    <a:pt x="126" y="317"/>
                    <a:pt x="141" y="321"/>
                    <a:pt x="157" y="321"/>
                  </a:cubicBezTo>
                  <a:cubicBezTo>
                    <a:pt x="163" y="321"/>
                    <a:pt x="168" y="320"/>
                    <a:pt x="175" y="319"/>
                  </a:cubicBezTo>
                  <a:cubicBezTo>
                    <a:pt x="191" y="317"/>
                    <a:pt x="209" y="311"/>
                    <a:pt x="222" y="303"/>
                  </a:cubicBezTo>
                  <a:cubicBezTo>
                    <a:pt x="222" y="303"/>
                    <a:pt x="225" y="303"/>
                    <a:pt x="225" y="301"/>
                  </a:cubicBezTo>
                  <a:cubicBezTo>
                    <a:pt x="226" y="300"/>
                    <a:pt x="227" y="300"/>
                    <a:pt x="228" y="299"/>
                  </a:cubicBezTo>
                  <a:cubicBezTo>
                    <a:pt x="238" y="291"/>
                    <a:pt x="252" y="283"/>
                    <a:pt x="261" y="273"/>
                  </a:cubicBezTo>
                  <a:cubicBezTo>
                    <a:pt x="269" y="262"/>
                    <a:pt x="279" y="252"/>
                    <a:pt x="287" y="241"/>
                  </a:cubicBezTo>
                  <a:cubicBezTo>
                    <a:pt x="294" y="228"/>
                    <a:pt x="301" y="210"/>
                    <a:pt x="304" y="201"/>
                  </a:cubicBezTo>
                  <a:cubicBezTo>
                    <a:pt x="305" y="199"/>
                    <a:pt x="306" y="196"/>
                    <a:pt x="306" y="192"/>
                  </a:cubicBezTo>
                  <a:lnTo>
                    <a:pt x="306" y="190"/>
                  </a:lnTo>
                  <a:cubicBezTo>
                    <a:pt x="309" y="178"/>
                    <a:pt x="310" y="165"/>
                    <a:pt x="311" y="153"/>
                  </a:cubicBezTo>
                  <a:lnTo>
                    <a:pt x="311" y="148"/>
                  </a:lnTo>
                  <a:cubicBezTo>
                    <a:pt x="313" y="149"/>
                    <a:pt x="314" y="150"/>
                    <a:pt x="314" y="150"/>
                  </a:cubicBezTo>
                  <a:cubicBezTo>
                    <a:pt x="315" y="150"/>
                    <a:pt x="315" y="148"/>
                    <a:pt x="314" y="148"/>
                  </a:cubicBezTo>
                  <a:lnTo>
                    <a:pt x="314" y="146"/>
                  </a:lnTo>
                  <a:cubicBezTo>
                    <a:pt x="313" y="133"/>
                    <a:pt x="312" y="120"/>
                    <a:pt x="309" y="107"/>
                  </a:cubicBezTo>
                  <a:cubicBezTo>
                    <a:pt x="309" y="105"/>
                    <a:pt x="308" y="101"/>
                    <a:pt x="307" y="99"/>
                  </a:cubicBezTo>
                  <a:lnTo>
                    <a:pt x="292" y="66"/>
                  </a:lnTo>
                  <a:cubicBezTo>
                    <a:pt x="286" y="57"/>
                    <a:pt x="278" y="48"/>
                    <a:pt x="271" y="39"/>
                  </a:cubicBezTo>
                  <a:cubicBezTo>
                    <a:pt x="262" y="32"/>
                    <a:pt x="253" y="24"/>
                    <a:pt x="243" y="18"/>
                  </a:cubicBezTo>
                  <a:cubicBezTo>
                    <a:pt x="228" y="7"/>
                    <a:pt x="211" y="2"/>
                    <a:pt x="193" y="2"/>
                  </a:cubicBezTo>
                  <a:cubicBezTo>
                    <a:pt x="188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35"/>
            <p:cNvSpPr/>
            <p:nvPr/>
          </p:nvSpPr>
          <p:spPr>
            <a:xfrm>
              <a:off x="2823464" y="388455"/>
              <a:ext cx="18577" cy="39854"/>
            </a:xfrm>
            <a:custGeom>
              <a:rect b="b" l="l" r="r" t="t"/>
              <a:pathLst>
                <a:path extrusionOk="0" h="1004" w="468">
                  <a:moveTo>
                    <a:pt x="252" y="1"/>
                  </a:moveTo>
                  <a:cubicBezTo>
                    <a:pt x="229" y="1"/>
                    <a:pt x="206" y="6"/>
                    <a:pt x="187" y="15"/>
                  </a:cubicBezTo>
                  <a:cubicBezTo>
                    <a:pt x="93" y="60"/>
                    <a:pt x="57" y="166"/>
                    <a:pt x="34" y="262"/>
                  </a:cubicBezTo>
                  <a:cubicBezTo>
                    <a:pt x="11" y="366"/>
                    <a:pt x="1" y="476"/>
                    <a:pt x="7" y="582"/>
                  </a:cubicBezTo>
                  <a:cubicBezTo>
                    <a:pt x="13" y="679"/>
                    <a:pt x="20" y="814"/>
                    <a:pt x="94" y="887"/>
                  </a:cubicBezTo>
                  <a:cubicBezTo>
                    <a:pt x="103" y="895"/>
                    <a:pt x="112" y="902"/>
                    <a:pt x="123" y="909"/>
                  </a:cubicBezTo>
                  <a:cubicBezTo>
                    <a:pt x="126" y="914"/>
                    <a:pt x="127" y="920"/>
                    <a:pt x="129" y="926"/>
                  </a:cubicBezTo>
                  <a:cubicBezTo>
                    <a:pt x="159" y="976"/>
                    <a:pt x="211" y="1003"/>
                    <a:pt x="265" y="1003"/>
                  </a:cubicBezTo>
                  <a:cubicBezTo>
                    <a:pt x="303" y="1003"/>
                    <a:pt x="341" y="989"/>
                    <a:pt x="372" y="960"/>
                  </a:cubicBezTo>
                  <a:cubicBezTo>
                    <a:pt x="425" y="906"/>
                    <a:pt x="438" y="822"/>
                    <a:pt x="450" y="752"/>
                  </a:cubicBezTo>
                  <a:cubicBezTo>
                    <a:pt x="463" y="674"/>
                    <a:pt x="467" y="595"/>
                    <a:pt x="464" y="515"/>
                  </a:cubicBezTo>
                  <a:cubicBezTo>
                    <a:pt x="456" y="357"/>
                    <a:pt x="417" y="205"/>
                    <a:pt x="352" y="59"/>
                  </a:cubicBezTo>
                  <a:cubicBezTo>
                    <a:pt x="334" y="18"/>
                    <a:pt x="29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35"/>
            <p:cNvSpPr/>
            <p:nvPr/>
          </p:nvSpPr>
          <p:spPr>
            <a:xfrm>
              <a:off x="2720535" y="457604"/>
              <a:ext cx="40330" cy="22904"/>
            </a:xfrm>
            <a:custGeom>
              <a:rect b="b" l="l" r="r" t="t"/>
              <a:pathLst>
                <a:path extrusionOk="0" h="577" w="1016">
                  <a:moveTo>
                    <a:pt x="483" y="0"/>
                  </a:moveTo>
                  <a:cubicBezTo>
                    <a:pt x="412" y="0"/>
                    <a:pt x="342" y="12"/>
                    <a:pt x="277" y="35"/>
                  </a:cubicBezTo>
                  <a:cubicBezTo>
                    <a:pt x="240" y="46"/>
                    <a:pt x="204" y="57"/>
                    <a:pt x="168" y="73"/>
                  </a:cubicBezTo>
                  <a:cubicBezTo>
                    <a:pt x="137" y="88"/>
                    <a:pt x="115" y="109"/>
                    <a:pt x="101" y="134"/>
                  </a:cubicBezTo>
                  <a:cubicBezTo>
                    <a:pt x="53" y="173"/>
                    <a:pt x="6" y="223"/>
                    <a:pt x="3" y="286"/>
                  </a:cubicBezTo>
                  <a:cubicBezTo>
                    <a:pt x="1" y="372"/>
                    <a:pt x="64" y="421"/>
                    <a:pt x="133" y="457"/>
                  </a:cubicBezTo>
                  <a:cubicBezTo>
                    <a:pt x="253" y="521"/>
                    <a:pt x="382" y="557"/>
                    <a:pt x="516" y="572"/>
                  </a:cubicBezTo>
                  <a:cubicBezTo>
                    <a:pt x="549" y="575"/>
                    <a:pt x="581" y="577"/>
                    <a:pt x="614" y="577"/>
                  </a:cubicBezTo>
                  <a:cubicBezTo>
                    <a:pt x="643" y="577"/>
                    <a:pt x="673" y="575"/>
                    <a:pt x="701" y="573"/>
                  </a:cubicBezTo>
                  <a:cubicBezTo>
                    <a:pt x="769" y="567"/>
                    <a:pt x="851" y="561"/>
                    <a:pt x="913" y="527"/>
                  </a:cubicBezTo>
                  <a:cubicBezTo>
                    <a:pt x="987" y="486"/>
                    <a:pt x="1016" y="401"/>
                    <a:pt x="996" y="319"/>
                  </a:cubicBezTo>
                  <a:cubicBezTo>
                    <a:pt x="978" y="245"/>
                    <a:pt x="924" y="193"/>
                    <a:pt x="866" y="147"/>
                  </a:cubicBezTo>
                  <a:cubicBezTo>
                    <a:pt x="864" y="145"/>
                    <a:pt x="861" y="143"/>
                    <a:pt x="858" y="142"/>
                  </a:cubicBezTo>
                  <a:cubicBezTo>
                    <a:pt x="853" y="131"/>
                    <a:pt x="845" y="121"/>
                    <a:pt x="836" y="115"/>
                  </a:cubicBezTo>
                  <a:cubicBezTo>
                    <a:pt x="735" y="38"/>
                    <a:pt x="609" y="0"/>
                    <a:pt x="4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35"/>
            <p:cNvSpPr/>
            <p:nvPr/>
          </p:nvSpPr>
          <p:spPr>
            <a:xfrm>
              <a:off x="3534162" y="569186"/>
              <a:ext cx="20205" cy="9606"/>
            </a:xfrm>
            <a:custGeom>
              <a:rect b="b" l="l" r="r" t="t"/>
              <a:pathLst>
                <a:path extrusionOk="0" h="242" w="509">
                  <a:moveTo>
                    <a:pt x="99" y="1"/>
                  </a:moveTo>
                  <a:cubicBezTo>
                    <a:pt x="53" y="1"/>
                    <a:pt x="14" y="41"/>
                    <a:pt x="7" y="86"/>
                  </a:cubicBezTo>
                  <a:cubicBezTo>
                    <a:pt x="0" y="131"/>
                    <a:pt x="29" y="188"/>
                    <a:pt x="78" y="196"/>
                  </a:cubicBezTo>
                  <a:cubicBezTo>
                    <a:pt x="135" y="205"/>
                    <a:pt x="192" y="214"/>
                    <a:pt x="248" y="224"/>
                  </a:cubicBezTo>
                  <a:cubicBezTo>
                    <a:pt x="285" y="228"/>
                    <a:pt x="321" y="236"/>
                    <a:pt x="358" y="241"/>
                  </a:cubicBezTo>
                  <a:cubicBezTo>
                    <a:pt x="363" y="241"/>
                    <a:pt x="368" y="241"/>
                    <a:pt x="373" y="241"/>
                  </a:cubicBezTo>
                  <a:cubicBezTo>
                    <a:pt x="432" y="241"/>
                    <a:pt x="493" y="208"/>
                    <a:pt x="501" y="144"/>
                  </a:cubicBezTo>
                  <a:cubicBezTo>
                    <a:pt x="509" y="106"/>
                    <a:pt x="490" y="70"/>
                    <a:pt x="460" y="46"/>
                  </a:cubicBezTo>
                  <a:cubicBezTo>
                    <a:pt x="437" y="28"/>
                    <a:pt x="407" y="19"/>
                    <a:pt x="379" y="16"/>
                  </a:cubicBezTo>
                  <a:cubicBezTo>
                    <a:pt x="347" y="11"/>
                    <a:pt x="314" y="11"/>
                    <a:pt x="280" y="8"/>
                  </a:cubicBezTo>
                  <a:lnTo>
                    <a:pt x="104" y="1"/>
                  </a:lnTo>
                  <a:cubicBezTo>
                    <a:pt x="103" y="1"/>
                    <a:pt x="101" y="1"/>
                    <a:pt x="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35"/>
            <p:cNvSpPr/>
            <p:nvPr/>
          </p:nvSpPr>
          <p:spPr>
            <a:xfrm>
              <a:off x="3548135" y="557476"/>
              <a:ext cx="17466" cy="9686"/>
            </a:xfrm>
            <a:custGeom>
              <a:rect b="b" l="l" r="r" t="t"/>
              <a:pathLst>
                <a:path extrusionOk="0" h="244" w="440">
                  <a:moveTo>
                    <a:pt x="185" y="1"/>
                  </a:moveTo>
                  <a:cubicBezTo>
                    <a:pt x="161" y="1"/>
                    <a:pt x="137" y="1"/>
                    <a:pt x="113" y="2"/>
                  </a:cubicBezTo>
                  <a:cubicBezTo>
                    <a:pt x="84" y="4"/>
                    <a:pt x="55" y="15"/>
                    <a:pt x="34" y="36"/>
                  </a:cubicBezTo>
                  <a:cubicBezTo>
                    <a:pt x="14" y="54"/>
                    <a:pt x="0" y="86"/>
                    <a:pt x="1" y="115"/>
                  </a:cubicBezTo>
                  <a:cubicBezTo>
                    <a:pt x="3" y="177"/>
                    <a:pt x="50" y="224"/>
                    <a:pt x="113" y="227"/>
                  </a:cubicBezTo>
                  <a:cubicBezTo>
                    <a:pt x="150" y="228"/>
                    <a:pt x="187" y="231"/>
                    <a:pt x="224" y="235"/>
                  </a:cubicBezTo>
                  <a:lnTo>
                    <a:pt x="224" y="235"/>
                  </a:lnTo>
                  <a:cubicBezTo>
                    <a:pt x="231" y="236"/>
                    <a:pt x="239" y="237"/>
                    <a:pt x="246" y="238"/>
                  </a:cubicBezTo>
                  <a:lnTo>
                    <a:pt x="246" y="238"/>
                  </a:lnTo>
                  <a:lnTo>
                    <a:pt x="241" y="237"/>
                  </a:lnTo>
                  <a:lnTo>
                    <a:pt x="241" y="237"/>
                  </a:lnTo>
                  <a:cubicBezTo>
                    <a:pt x="243" y="238"/>
                    <a:pt x="245" y="238"/>
                    <a:pt x="247" y="238"/>
                  </a:cubicBezTo>
                  <a:lnTo>
                    <a:pt x="247" y="238"/>
                  </a:lnTo>
                  <a:cubicBezTo>
                    <a:pt x="246" y="238"/>
                    <a:pt x="246" y="238"/>
                    <a:pt x="246" y="238"/>
                  </a:cubicBezTo>
                  <a:lnTo>
                    <a:pt x="246" y="238"/>
                  </a:lnTo>
                  <a:lnTo>
                    <a:pt x="250" y="239"/>
                  </a:lnTo>
                  <a:cubicBezTo>
                    <a:pt x="249" y="239"/>
                    <a:pt x="248" y="238"/>
                    <a:pt x="247" y="238"/>
                  </a:cubicBezTo>
                  <a:lnTo>
                    <a:pt x="247" y="238"/>
                  </a:lnTo>
                  <a:cubicBezTo>
                    <a:pt x="262" y="240"/>
                    <a:pt x="277" y="241"/>
                    <a:pt x="293" y="243"/>
                  </a:cubicBezTo>
                  <a:cubicBezTo>
                    <a:pt x="298" y="243"/>
                    <a:pt x="303" y="243"/>
                    <a:pt x="307" y="243"/>
                  </a:cubicBezTo>
                  <a:cubicBezTo>
                    <a:pt x="319" y="243"/>
                    <a:pt x="330" y="242"/>
                    <a:pt x="342" y="238"/>
                  </a:cubicBezTo>
                  <a:cubicBezTo>
                    <a:pt x="363" y="229"/>
                    <a:pt x="386" y="220"/>
                    <a:pt x="401" y="204"/>
                  </a:cubicBezTo>
                  <a:cubicBezTo>
                    <a:pt x="427" y="178"/>
                    <a:pt x="440" y="136"/>
                    <a:pt x="428" y="100"/>
                  </a:cubicBezTo>
                  <a:cubicBezTo>
                    <a:pt x="422" y="79"/>
                    <a:pt x="410" y="60"/>
                    <a:pt x="392" y="46"/>
                  </a:cubicBezTo>
                  <a:cubicBezTo>
                    <a:pt x="372" y="30"/>
                    <a:pt x="354" y="16"/>
                    <a:pt x="328" y="12"/>
                  </a:cubicBezTo>
                  <a:cubicBezTo>
                    <a:pt x="280" y="3"/>
                    <a:pt x="233" y="1"/>
                    <a:pt x="1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35"/>
            <p:cNvSpPr/>
            <p:nvPr/>
          </p:nvSpPr>
          <p:spPr>
            <a:xfrm>
              <a:off x="3416784" y="654451"/>
              <a:ext cx="21078" cy="13377"/>
            </a:xfrm>
            <a:custGeom>
              <a:rect b="b" l="l" r="r" t="t"/>
              <a:pathLst>
                <a:path extrusionOk="0" h="337" w="531">
                  <a:moveTo>
                    <a:pt x="401" y="1"/>
                  </a:moveTo>
                  <a:cubicBezTo>
                    <a:pt x="365" y="1"/>
                    <a:pt x="327" y="15"/>
                    <a:pt x="295" y="31"/>
                  </a:cubicBezTo>
                  <a:cubicBezTo>
                    <a:pt x="250" y="53"/>
                    <a:pt x="204" y="74"/>
                    <a:pt x="157" y="94"/>
                  </a:cubicBezTo>
                  <a:cubicBezTo>
                    <a:pt x="134" y="104"/>
                    <a:pt x="110" y="114"/>
                    <a:pt x="86" y="123"/>
                  </a:cubicBezTo>
                  <a:cubicBezTo>
                    <a:pt x="58" y="134"/>
                    <a:pt x="36" y="146"/>
                    <a:pt x="20" y="172"/>
                  </a:cubicBezTo>
                  <a:cubicBezTo>
                    <a:pt x="8" y="196"/>
                    <a:pt x="1" y="230"/>
                    <a:pt x="10" y="256"/>
                  </a:cubicBezTo>
                  <a:cubicBezTo>
                    <a:pt x="24" y="300"/>
                    <a:pt x="67" y="336"/>
                    <a:pt x="114" y="336"/>
                  </a:cubicBezTo>
                  <a:cubicBezTo>
                    <a:pt x="123" y="336"/>
                    <a:pt x="133" y="335"/>
                    <a:pt x="142" y="332"/>
                  </a:cubicBezTo>
                  <a:cubicBezTo>
                    <a:pt x="193" y="314"/>
                    <a:pt x="243" y="296"/>
                    <a:pt x="292" y="276"/>
                  </a:cubicBezTo>
                  <a:cubicBezTo>
                    <a:pt x="356" y="252"/>
                    <a:pt x="426" y="230"/>
                    <a:pt x="473" y="181"/>
                  </a:cubicBezTo>
                  <a:cubicBezTo>
                    <a:pt x="531" y="123"/>
                    <a:pt x="513" y="30"/>
                    <a:pt x="436" y="6"/>
                  </a:cubicBezTo>
                  <a:cubicBezTo>
                    <a:pt x="425" y="2"/>
                    <a:pt x="413" y="1"/>
                    <a:pt x="4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35"/>
            <p:cNvSpPr/>
            <p:nvPr/>
          </p:nvSpPr>
          <p:spPr>
            <a:xfrm>
              <a:off x="3430916" y="640399"/>
              <a:ext cx="17069" cy="10321"/>
            </a:xfrm>
            <a:custGeom>
              <a:rect b="b" l="l" r="r" t="t"/>
              <a:pathLst>
                <a:path extrusionOk="0" h="260" w="430">
                  <a:moveTo>
                    <a:pt x="293" y="0"/>
                  </a:moveTo>
                  <a:cubicBezTo>
                    <a:pt x="264" y="0"/>
                    <a:pt x="237" y="6"/>
                    <a:pt x="210" y="10"/>
                  </a:cubicBezTo>
                  <a:cubicBezTo>
                    <a:pt x="170" y="18"/>
                    <a:pt x="131" y="24"/>
                    <a:pt x="90" y="32"/>
                  </a:cubicBezTo>
                  <a:cubicBezTo>
                    <a:pt x="63" y="37"/>
                    <a:pt x="34" y="62"/>
                    <a:pt x="22" y="86"/>
                  </a:cubicBezTo>
                  <a:cubicBezTo>
                    <a:pt x="7" y="110"/>
                    <a:pt x="1" y="146"/>
                    <a:pt x="9" y="175"/>
                  </a:cubicBezTo>
                  <a:cubicBezTo>
                    <a:pt x="18" y="203"/>
                    <a:pt x="35" y="229"/>
                    <a:pt x="63" y="244"/>
                  </a:cubicBezTo>
                  <a:cubicBezTo>
                    <a:pt x="82" y="254"/>
                    <a:pt x="101" y="259"/>
                    <a:pt x="121" y="259"/>
                  </a:cubicBezTo>
                  <a:cubicBezTo>
                    <a:pt x="131" y="259"/>
                    <a:pt x="142" y="258"/>
                    <a:pt x="153" y="255"/>
                  </a:cubicBezTo>
                  <a:cubicBezTo>
                    <a:pt x="193" y="248"/>
                    <a:pt x="232" y="240"/>
                    <a:pt x="273" y="233"/>
                  </a:cubicBezTo>
                  <a:cubicBezTo>
                    <a:pt x="299" y="227"/>
                    <a:pt x="327" y="221"/>
                    <a:pt x="351" y="207"/>
                  </a:cubicBezTo>
                  <a:cubicBezTo>
                    <a:pt x="378" y="191"/>
                    <a:pt x="402" y="167"/>
                    <a:pt x="418" y="141"/>
                  </a:cubicBezTo>
                  <a:cubicBezTo>
                    <a:pt x="426" y="125"/>
                    <a:pt x="430" y="98"/>
                    <a:pt x="425" y="81"/>
                  </a:cubicBezTo>
                  <a:cubicBezTo>
                    <a:pt x="418" y="60"/>
                    <a:pt x="405" y="45"/>
                    <a:pt x="387" y="32"/>
                  </a:cubicBezTo>
                  <a:cubicBezTo>
                    <a:pt x="362" y="14"/>
                    <a:pt x="325" y="0"/>
                    <a:pt x="2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35"/>
            <p:cNvSpPr/>
            <p:nvPr/>
          </p:nvSpPr>
          <p:spPr>
            <a:xfrm>
              <a:off x="3522135" y="628848"/>
              <a:ext cx="13695" cy="14012"/>
            </a:xfrm>
            <a:custGeom>
              <a:rect b="b" l="l" r="r" t="t"/>
              <a:pathLst>
                <a:path extrusionOk="0" h="353" w="345">
                  <a:moveTo>
                    <a:pt x="172" y="1"/>
                  </a:moveTo>
                  <a:cubicBezTo>
                    <a:pt x="156" y="1"/>
                    <a:pt x="140" y="3"/>
                    <a:pt x="126" y="7"/>
                  </a:cubicBezTo>
                  <a:cubicBezTo>
                    <a:pt x="98" y="14"/>
                    <a:pt x="69" y="31"/>
                    <a:pt x="49" y="52"/>
                  </a:cubicBezTo>
                  <a:cubicBezTo>
                    <a:pt x="39" y="64"/>
                    <a:pt x="28" y="76"/>
                    <a:pt x="21" y="90"/>
                  </a:cubicBezTo>
                  <a:cubicBezTo>
                    <a:pt x="8" y="118"/>
                    <a:pt x="2" y="133"/>
                    <a:pt x="0" y="165"/>
                  </a:cubicBezTo>
                  <a:cubicBezTo>
                    <a:pt x="0" y="171"/>
                    <a:pt x="1" y="176"/>
                    <a:pt x="2" y="182"/>
                  </a:cubicBezTo>
                  <a:cubicBezTo>
                    <a:pt x="2" y="187"/>
                    <a:pt x="1" y="192"/>
                    <a:pt x="2" y="198"/>
                  </a:cubicBezTo>
                  <a:cubicBezTo>
                    <a:pt x="4" y="209"/>
                    <a:pt x="5" y="224"/>
                    <a:pt x="8" y="235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7" y="281"/>
                    <a:pt x="38" y="292"/>
                    <a:pt x="44" y="301"/>
                  </a:cubicBezTo>
                  <a:cubicBezTo>
                    <a:pt x="47" y="305"/>
                    <a:pt x="49" y="307"/>
                    <a:pt x="53" y="310"/>
                  </a:cubicBezTo>
                  <a:cubicBezTo>
                    <a:pt x="74" y="327"/>
                    <a:pt x="95" y="341"/>
                    <a:pt x="122" y="348"/>
                  </a:cubicBezTo>
                  <a:cubicBezTo>
                    <a:pt x="136" y="350"/>
                    <a:pt x="148" y="353"/>
                    <a:pt x="163" y="353"/>
                  </a:cubicBezTo>
                  <a:cubicBezTo>
                    <a:pt x="177" y="353"/>
                    <a:pt x="192" y="350"/>
                    <a:pt x="205" y="348"/>
                  </a:cubicBezTo>
                  <a:cubicBezTo>
                    <a:pt x="210" y="347"/>
                    <a:pt x="214" y="347"/>
                    <a:pt x="218" y="344"/>
                  </a:cubicBezTo>
                  <a:cubicBezTo>
                    <a:pt x="230" y="339"/>
                    <a:pt x="245" y="334"/>
                    <a:pt x="256" y="328"/>
                  </a:cubicBezTo>
                  <a:cubicBezTo>
                    <a:pt x="268" y="322"/>
                    <a:pt x="280" y="311"/>
                    <a:pt x="289" y="303"/>
                  </a:cubicBezTo>
                  <a:cubicBezTo>
                    <a:pt x="300" y="294"/>
                    <a:pt x="307" y="284"/>
                    <a:pt x="317" y="271"/>
                  </a:cubicBezTo>
                  <a:cubicBezTo>
                    <a:pt x="319" y="266"/>
                    <a:pt x="322" y="263"/>
                    <a:pt x="323" y="259"/>
                  </a:cubicBezTo>
                  <a:cubicBezTo>
                    <a:pt x="328" y="248"/>
                    <a:pt x="336" y="234"/>
                    <a:pt x="339" y="221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35"/>
            <p:cNvSpPr/>
            <p:nvPr/>
          </p:nvSpPr>
          <p:spPr>
            <a:xfrm>
              <a:off x="3634313" y="776235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6" y="1"/>
                    <a:pt x="140" y="3"/>
                    <a:pt x="127" y="7"/>
                  </a:cubicBezTo>
                  <a:cubicBezTo>
                    <a:pt x="98" y="14"/>
                    <a:pt x="69" y="31"/>
                    <a:pt x="50" y="52"/>
                  </a:cubicBezTo>
                  <a:cubicBezTo>
                    <a:pt x="39" y="63"/>
                    <a:pt x="29" y="76"/>
                    <a:pt x="22" y="89"/>
                  </a:cubicBezTo>
                  <a:cubicBezTo>
                    <a:pt x="8" y="118"/>
                    <a:pt x="3" y="133"/>
                    <a:pt x="1" y="165"/>
                  </a:cubicBezTo>
                  <a:cubicBezTo>
                    <a:pt x="1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6" y="223"/>
                    <a:pt x="8" y="235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1"/>
                    <a:pt x="38" y="292"/>
                    <a:pt x="44" y="300"/>
                  </a:cubicBezTo>
                  <a:cubicBezTo>
                    <a:pt x="48" y="305"/>
                    <a:pt x="50" y="307"/>
                    <a:pt x="54" y="310"/>
                  </a:cubicBezTo>
                  <a:cubicBezTo>
                    <a:pt x="75" y="327"/>
                    <a:pt x="95" y="341"/>
                    <a:pt x="123" y="347"/>
                  </a:cubicBezTo>
                  <a:cubicBezTo>
                    <a:pt x="136" y="349"/>
                    <a:pt x="149" y="353"/>
                    <a:pt x="163" y="353"/>
                  </a:cubicBezTo>
                  <a:cubicBezTo>
                    <a:pt x="178" y="353"/>
                    <a:pt x="191" y="349"/>
                    <a:pt x="206" y="347"/>
                  </a:cubicBezTo>
                  <a:cubicBezTo>
                    <a:pt x="210" y="346"/>
                    <a:pt x="214" y="346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1"/>
                    <a:pt x="280" y="311"/>
                    <a:pt x="289" y="303"/>
                  </a:cubicBezTo>
                  <a:cubicBezTo>
                    <a:pt x="301" y="294"/>
                    <a:pt x="308" y="284"/>
                    <a:pt x="316" y="270"/>
                  </a:cubicBezTo>
                  <a:cubicBezTo>
                    <a:pt x="319" y="266"/>
                    <a:pt x="321" y="263"/>
                    <a:pt x="324" y="259"/>
                  </a:cubicBezTo>
                  <a:cubicBezTo>
                    <a:pt x="329" y="247"/>
                    <a:pt x="336" y="234"/>
                    <a:pt x="339" y="219"/>
                  </a:cubicBezTo>
                  <a:cubicBezTo>
                    <a:pt x="342" y="206"/>
                    <a:pt x="344" y="191"/>
                    <a:pt x="344" y="177"/>
                  </a:cubicBezTo>
                  <a:cubicBezTo>
                    <a:pt x="345" y="174"/>
                    <a:pt x="345" y="171"/>
                    <a:pt x="345" y="169"/>
                  </a:cubicBezTo>
                  <a:cubicBezTo>
                    <a:pt x="344" y="156"/>
                    <a:pt x="342" y="143"/>
                    <a:pt x="340" y="132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5" y="3"/>
                    <a:pt x="188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35"/>
            <p:cNvSpPr/>
            <p:nvPr/>
          </p:nvSpPr>
          <p:spPr>
            <a:xfrm>
              <a:off x="3772054" y="69148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3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9" y="14"/>
                    <a:pt x="70" y="31"/>
                    <a:pt x="51" y="52"/>
                  </a:cubicBezTo>
                  <a:cubicBezTo>
                    <a:pt x="40" y="63"/>
                    <a:pt x="30" y="76"/>
                    <a:pt x="22" y="89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0"/>
                    <a:pt x="2" y="176"/>
                    <a:pt x="4" y="182"/>
                  </a:cubicBezTo>
                  <a:cubicBezTo>
                    <a:pt x="4" y="187"/>
                    <a:pt x="2" y="192"/>
                    <a:pt x="4" y="197"/>
                  </a:cubicBezTo>
                  <a:cubicBezTo>
                    <a:pt x="5" y="209"/>
                    <a:pt x="6" y="223"/>
                    <a:pt x="9" y="235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1"/>
                    <a:pt x="38" y="292"/>
                    <a:pt x="46" y="301"/>
                  </a:cubicBezTo>
                  <a:cubicBezTo>
                    <a:pt x="48" y="305"/>
                    <a:pt x="51" y="307"/>
                    <a:pt x="54" y="310"/>
                  </a:cubicBezTo>
                  <a:cubicBezTo>
                    <a:pt x="75" y="327"/>
                    <a:pt x="96" y="341"/>
                    <a:pt x="124" y="347"/>
                  </a:cubicBezTo>
                  <a:cubicBezTo>
                    <a:pt x="136" y="349"/>
                    <a:pt x="150" y="353"/>
                    <a:pt x="163" y="353"/>
                  </a:cubicBezTo>
                  <a:cubicBezTo>
                    <a:pt x="178" y="353"/>
                    <a:pt x="192" y="349"/>
                    <a:pt x="207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39"/>
                    <a:pt x="246" y="334"/>
                    <a:pt x="257" y="328"/>
                  </a:cubicBezTo>
                  <a:cubicBezTo>
                    <a:pt x="270" y="321"/>
                    <a:pt x="281" y="311"/>
                    <a:pt x="290" y="303"/>
                  </a:cubicBezTo>
                  <a:cubicBezTo>
                    <a:pt x="302" y="294"/>
                    <a:pt x="308" y="284"/>
                    <a:pt x="317" y="270"/>
                  </a:cubicBezTo>
                  <a:cubicBezTo>
                    <a:pt x="320" y="266"/>
                    <a:pt x="323" y="263"/>
                    <a:pt x="324" y="259"/>
                  </a:cubicBezTo>
                  <a:cubicBezTo>
                    <a:pt x="329" y="247"/>
                    <a:pt x="337" y="233"/>
                    <a:pt x="339" y="219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6" y="174"/>
                    <a:pt x="346" y="171"/>
                    <a:pt x="346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3" y="102"/>
                    <a:pt x="317" y="77"/>
                    <a:pt x="297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50" y="18"/>
                    <a:pt x="234" y="13"/>
                    <a:pt x="220" y="8"/>
                  </a:cubicBezTo>
                  <a:cubicBezTo>
                    <a:pt x="206" y="3"/>
                    <a:pt x="189" y="1"/>
                    <a:pt x="1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35"/>
            <p:cNvSpPr/>
            <p:nvPr/>
          </p:nvSpPr>
          <p:spPr>
            <a:xfrm>
              <a:off x="3797102" y="685532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3" y="1"/>
                  </a:moveTo>
                  <a:cubicBezTo>
                    <a:pt x="157" y="1"/>
                    <a:pt x="142" y="3"/>
                    <a:pt x="128" y="7"/>
                  </a:cubicBezTo>
                  <a:cubicBezTo>
                    <a:pt x="99" y="14"/>
                    <a:pt x="71" y="31"/>
                    <a:pt x="51" y="53"/>
                  </a:cubicBezTo>
                  <a:cubicBezTo>
                    <a:pt x="41" y="64"/>
                    <a:pt x="30" y="76"/>
                    <a:pt x="22" y="90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0"/>
                    <a:pt x="3" y="176"/>
                    <a:pt x="4" y="183"/>
                  </a:cubicBezTo>
                  <a:cubicBezTo>
                    <a:pt x="4" y="187"/>
                    <a:pt x="3" y="193"/>
                    <a:pt x="4" y="198"/>
                  </a:cubicBezTo>
                  <a:cubicBezTo>
                    <a:pt x="5" y="210"/>
                    <a:pt x="6" y="225"/>
                    <a:pt x="9" y="236"/>
                  </a:cubicBezTo>
                  <a:cubicBezTo>
                    <a:pt x="13" y="247"/>
                    <a:pt x="19" y="259"/>
                    <a:pt x="24" y="270"/>
                  </a:cubicBezTo>
                  <a:cubicBezTo>
                    <a:pt x="29" y="281"/>
                    <a:pt x="39" y="293"/>
                    <a:pt x="46" y="301"/>
                  </a:cubicBezTo>
                  <a:cubicBezTo>
                    <a:pt x="48" y="305"/>
                    <a:pt x="51" y="307"/>
                    <a:pt x="55" y="310"/>
                  </a:cubicBezTo>
                  <a:cubicBezTo>
                    <a:pt x="76" y="327"/>
                    <a:pt x="97" y="341"/>
                    <a:pt x="124" y="347"/>
                  </a:cubicBezTo>
                  <a:cubicBezTo>
                    <a:pt x="136" y="351"/>
                    <a:pt x="150" y="353"/>
                    <a:pt x="164" y="353"/>
                  </a:cubicBezTo>
                  <a:cubicBezTo>
                    <a:pt x="178" y="353"/>
                    <a:pt x="193" y="351"/>
                    <a:pt x="207" y="347"/>
                  </a:cubicBezTo>
                  <a:cubicBezTo>
                    <a:pt x="211" y="346"/>
                    <a:pt x="214" y="346"/>
                    <a:pt x="219" y="345"/>
                  </a:cubicBezTo>
                  <a:cubicBezTo>
                    <a:pt x="232" y="340"/>
                    <a:pt x="246" y="335"/>
                    <a:pt x="258" y="328"/>
                  </a:cubicBezTo>
                  <a:cubicBezTo>
                    <a:pt x="270" y="321"/>
                    <a:pt x="281" y="311"/>
                    <a:pt x="290" y="304"/>
                  </a:cubicBezTo>
                  <a:cubicBezTo>
                    <a:pt x="302" y="294"/>
                    <a:pt x="308" y="284"/>
                    <a:pt x="318" y="270"/>
                  </a:cubicBezTo>
                  <a:cubicBezTo>
                    <a:pt x="321" y="267"/>
                    <a:pt x="323" y="263"/>
                    <a:pt x="324" y="259"/>
                  </a:cubicBezTo>
                  <a:cubicBezTo>
                    <a:pt x="329" y="247"/>
                    <a:pt x="337" y="235"/>
                    <a:pt x="339" y="220"/>
                  </a:cubicBezTo>
                  <a:cubicBezTo>
                    <a:pt x="344" y="206"/>
                    <a:pt x="345" y="191"/>
                    <a:pt x="345" y="177"/>
                  </a:cubicBezTo>
                  <a:cubicBezTo>
                    <a:pt x="347" y="175"/>
                    <a:pt x="347" y="172"/>
                    <a:pt x="347" y="169"/>
                  </a:cubicBezTo>
                  <a:cubicBezTo>
                    <a:pt x="345" y="157"/>
                    <a:pt x="344" y="143"/>
                    <a:pt x="341" y="132"/>
                  </a:cubicBezTo>
                  <a:cubicBezTo>
                    <a:pt x="333" y="102"/>
                    <a:pt x="318" y="77"/>
                    <a:pt x="297" y="55"/>
                  </a:cubicBezTo>
                  <a:cubicBezTo>
                    <a:pt x="287" y="44"/>
                    <a:pt x="274" y="35"/>
                    <a:pt x="263" y="28"/>
                  </a:cubicBezTo>
                  <a:cubicBezTo>
                    <a:pt x="250" y="18"/>
                    <a:pt x="234" y="13"/>
                    <a:pt x="220" y="8"/>
                  </a:cubicBezTo>
                  <a:cubicBezTo>
                    <a:pt x="206" y="3"/>
                    <a:pt x="189" y="1"/>
                    <a:pt x="1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35"/>
            <p:cNvSpPr/>
            <p:nvPr/>
          </p:nvSpPr>
          <p:spPr>
            <a:xfrm>
              <a:off x="3666466" y="764922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3" y="0"/>
                  </a:moveTo>
                  <a:cubicBezTo>
                    <a:pt x="157" y="0"/>
                    <a:pt x="142" y="2"/>
                    <a:pt x="128" y="6"/>
                  </a:cubicBezTo>
                  <a:cubicBezTo>
                    <a:pt x="99" y="14"/>
                    <a:pt x="71" y="31"/>
                    <a:pt x="51" y="52"/>
                  </a:cubicBezTo>
                  <a:cubicBezTo>
                    <a:pt x="41" y="64"/>
                    <a:pt x="30" y="75"/>
                    <a:pt x="22" y="90"/>
                  </a:cubicBezTo>
                  <a:cubicBezTo>
                    <a:pt x="9" y="118"/>
                    <a:pt x="4" y="132"/>
                    <a:pt x="1" y="165"/>
                  </a:cubicBezTo>
                  <a:cubicBezTo>
                    <a:pt x="1" y="170"/>
                    <a:pt x="3" y="175"/>
                    <a:pt x="4" y="182"/>
                  </a:cubicBezTo>
                  <a:cubicBezTo>
                    <a:pt x="4" y="188"/>
                    <a:pt x="3" y="193"/>
                    <a:pt x="4" y="198"/>
                  </a:cubicBezTo>
                  <a:cubicBezTo>
                    <a:pt x="5" y="210"/>
                    <a:pt x="6" y="224"/>
                    <a:pt x="9" y="236"/>
                  </a:cubicBezTo>
                  <a:cubicBezTo>
                    <a:pt x="13" y="247"/>
                    <a:pt x="19" y="258"/>
                    <a:pt x="24" y="270"/>
                  </a:cubicBezTo>
                  <a:cubicBezTo>
                    <a:pt x="29" y="281"/>
                    <a:pt x="39" y="293"/>
                    <a:pt x="46" y="300"/>
                  </a:cubicBezTo>
                  <a:cubicBezTo>
                    <a:pt x="48" y="304"/>
                    <a:pt x="51" y="307"/>
                    <a:pt x="55" y="309"/>
                  </a:cubicBezTo>
                  <a:cubicBezTo>
                    <a:pt x="76" y="326"/>
                    <a:pt x="97" y="341"/>
                    <a:pt x="124" y="347"/>
                  </a:cubicBezTo>
                  <a:cubicBezTo>
                    <a:pt x="136" y="350"/>
                    <a:pt x="150" y="352"/>
                    <a:pt x="164" y="352"/>
                  </a:cubicBezTo>
                  <a:cubicBezTo>
                    <a:pt x="178" y="352"/>
                    <a:pt x="193" y="350"/>
                    <a:pt x="207" y="347"/>
                  </a:cubicBezTo>
                  <a:cubicBezTo>
                    <a:pt x="211" y="346"/>
                    <a:pt x="214" y="346"/>
                    <a:pt x="219" y="345"/>
                  </a:cubicBezTo>
                  <a:cubicBezTo>
                    <a:pt x="232" y="340"/>
                    <a:pt x="246" y="334"/>
                    <a:pt x="258" y="327"/>
                  </a:cubicBezTo>
                  <a:cubicBezTo>
                    <a:pt x="270" y="321"/>
                    <a:pt x="281" y="311"/>
                    <a:pt x="290" y="303"/>
                  </a:cubicBezTo>
                  <a:cubicBezTo>
                    <a:pt x="302" y="294"/>
                    <a:pt x="308" y="283"/>
                    <a:pt x="318" y="270"/>
                  </a:cubicBezTo>
                  <a:cubicBezTo>
                    <a:pt x="321" y="267"/>
                    <a:pt x="323" y="263"/>
                    <a:pt x="324" y="258"/>
                  </a:cubicBezTo>
                  <a:cubicBezTo>
                    <a:pt x="329" y="247"/>
                    <a:pt x="337" y="235"/>
                    <a:pt x="339" y="220"/>
                  </a:cubicBezTo>
                  <a:cubicBezTo>
                    <a:pt x="344" y="205"/>
                    <a:pt x="345" y="191"/>
                    <a:pt x="345" y="177"/>
                  </a:cubicBezTo>
                  <a:cubicBezTo>
                    <a:pt x="348" y="174"/>
                    <a:pt x="348" y="172"/>
                    <a:pt x="347" y="169"/>
                  </a:cubicBezTo>
                  <a:cubicBezTo>
                    <a:pt x="345" y="156"/>
                    <a:pt x="344" y="143"/>
                    <a:pt x="342" y="131"/>
                  </a:cubicBezTo>
                  <a:cubicBezTo>
                    <a:pt x="333" y="101"/>
                    <a:pt x="318" y="76"/>
                    <a:pt x="297" y="54"/>
                  </a:cubicBezTo>
                  <a:cubicBezTo>
                    <a:pt x="287" y="44"/>
                    <a:pt x="274" y="35"/>
                    <a:pt x="263" y="27"/>
                  </a:cubicBezTo>
                  <a:cubicBezTo>
                    <a:pt x="250" y="18"/>
                    <a:pt x="234" y="13"/>
                    <a:pt x="220" y="7"/>
                  </a:cubicBezTo>
                  <a:cubicBezTo>
                    <a:pt x="206" y="3"/>
                    <a:pt x="189" y="0"/>
                    <a:pt x="17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35"/>
            <p:cNvSpPr/>
            <p:nvPr/>
          </p:nvSpPr>
          <p:spPr>
            <a:xfrm>
              <a:off x="3770466" y="666637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6"/>
                    <a:pt x="21" y="89"/>
                  </a:cubicBezTo>
                  <a:cubicBezTo>
                    <a:pt x="9" y="118"/>
                    <a:pt x="3" y="132"/>
                    <a:pt x="0" y="165"/>
                  </a:cubicBezTo>
                  <a:cubicBezTo>
                    <a:pt x="0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5" y="224"/>
                    <a:pt x="9" y="235"/>
                  </a:cubicBezTo>
                  <a:cubicBezTo>
                    <a:pt x="13" y="246"/>
                    <a:pt x="17" y="259"/>
                    <a:pt x="23" y="270"/>
                  </a:cubicBezTo>
                  <a:cubicBezTo>
                    <a:pt x="28" y="281"/>
                    <a:pt x="39" y="292"/>
                    <a:pt x="45" y="301"/>
                  </a:cubicBezTo>
                  <a:cubicBezTo>
                    <a:pt x="47" y="304"/>
                    <a:pt x="50" y="307"/>
                    <a:pt x="54" y="309"/>
                  </a:cubicBezTo>
                  <a:cubicBezTo>
                    <a:pt x="75" y="327"/>
                    <a:pt x="95" y="340"/>
                    <a:pt x="123" y="347"/>
                  </a:cubicBezTo>
                  <a:cubicBezTo>
                    <a:pt x="136" y="350"/>
                    <a:pt x="149" y="353"/>
                    <a:pt x="164" y="353"/>
                  </a:cubicBezTo>
                  <a:cubicBezTo>
                    <a:pt x="177" y="353"/>
                    <a:pt x="192" y="350"/>
                    <a:pt x="206" y="347"/>
                  </a:cubicBezTo>
                  <a:cubicBezTo>
                    <a:pt x="211" y="345"/>
                    <a:pt x="214" y="345"/>
                    <a:pt x="218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3"/>
                    <a:pt x="307" y="283"/>
                    <a:pt x="317" y="270"/>
                  </a:cubicBezTo>
                  <a:cubicBezTo>
                    <a:pt x="320" y="266"/>
                    <a:pt x="322" y="262"/>
                    <a:pt x="323" y="259"/>
                  </a:cubicBezTo>
                  <a:cubicBezTo>
                    <a:pt x="328" y="246"/>
                    <a:pt x="337" y="234"/>
                    <a:pt x="339" y="219"/>
                  </a:cubicBezTo>
                  <a:cubicBezTo>
                    <a:pt x="343" y="205"/>
                    <a:pt x="344" y="191"/>
                    <a:pt x="344" y="177"/>
                  </a:cubicBezTo>
                  <a:cubicBezTo>
                    <a:pt x="346" y="175"/>
                    <a:pt x="346" y="171"/>
                    <a:pt x="346" y="168"/>
                  </a:cubicBezTo>
                  <a:cubicBezTo>
                    <a:pt x="344" y="156"/>
                    <a:pt x="343" y="142"/>
                    <a:pt x="341" y="131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3" y="12"/>
                    <a:pt x="219" y="8"/>
                  </a:cubicBezTo>
                  <a:cubicBezTo>
                    <a:pt x="205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35"/>
            <p:cNvSpPr/>
            <p:nvPr/>
          </p:nvSpPr>
          <p:spPr>
            <a:xfrm>
              <a:off x="3524596" y="864120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9" y="14"/>
                    <a:pt x="69" y="32"/>
                    <a:pt x="50" y="53"/>
                  </a:cubicBezTo>
                  <a:cubicBezTo>
                    <a:pt x="39" y="64"/>
                    <a:pt x="29" y="76"/>
                    <a:pt x="22" y="90"/>
                  </a:cubicBezTo>
                  <a:cubicBezTo>
                    <a:pt x="8" y="118"/>
                    <a:pt x="3" y="133"/>
                    <a:pt x="1" y="165"/>
                  </a:cubicBezTo>
                  <a:cubicBezTo>
                    <a:pt x="1" y="170"/>
                    <a:pt x="2" y="176"/>
                    <a:pt x="3" y="183"/>
                  </a:cubicBezTo>
                  <a:cubicBezTo>
                    <a:pt x="3" y="188"/>
                    <a:pt x="2" y="193"/>
                    <a:pt x="3" y="199"/>
                  </a:cubicBezTo>
                  <a:cubicBezTo>
                    <a:pt x="5" y="210"/>
                    <a:pt x="6" y="225"/>
                    <a:pt x="8" y="236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2"/>
                    <a:pt x="38" y="293"/>
                    <a:pt x="44" y="301"/>
                  </a:cubicBezTo>
                  <a:cubicBezTo>
                    <a:pt x="48" y="305"/>
                    <a:pt x="50" y="308"/>
                    <a:pt x="54" y="310"/>
                  </a:cubicBezTo>
                  <a:cubicBezTo>
                    <a:pt x="75" y="327"/>
                    <a:pt x="95" y="341"/>
                    <a:pt x="123" y="347"/>
                  </a:cubicBezTo>
                  <a:cubicBezTo>
                    <a:pt x="136" y="351"/>
                    <a:pt x="149" y="353"/>
                    <a:pt x="163" y="353"/>
                  </a:cubicBezTo>
                  <a:cubicBezTo>
                    <a:pt x="178" y="353"/>
                    <a:pt x="192" y="351"/>
                    <a:pt x="206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8" y="321"/>
                    <a:pt x="281" y="311"/>
                    <a:pt x="289" y="304"/>
                  </a:cubicBezTo>
                  <a:cubicBezTo>
                    <a:pt x="301" y="294"/>
                    <a:pt x="308" y="284"/>
                    <a:pt x="317" y="270"/>
                  </a:cubicBezTo>
                  <a:cubicBezTo>
                    <a:pt x="319" y="267"/>
                    <a:pt x="323" y="263"/>
                    <a:pt x="324" y="259"/>
                  </a:cubicBezTo>
                  <a:cubicBezTo>
                    <a:pt x="329" y="247"/>
                    <a:pt x="336" y="233"/>
                    <a:pt x="339" y="220"/>
                  </a:cubicBezTo>
                  <a:cubicBezTo>
                    <a:pt x="343" y="206"/>
                    <a:pt x="344" y="191"/>
                    <a:pt x="344" y="178"/>
                  </a:cubicBezTo>
                  <a:cubicBezTo>
                    <a:pt x="345" y="175"/>
                    <a:pt x="345" y="173"/>
                    <a:pt x="345" y="169"/>
                  </a:cubicBezTo>
                  <a:cubicBezTo>
                    <a:pt x="344" y="157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50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35"/>
            <p:cNvSpPr/>
            <p:nvPr/>
          </p:nvSpPr>
          <p:spPr>
            <a:xfrm>
              <a:off x="3499548" y="851021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7" y="14"/>
                    <a:pt x="69" y="31"/>
                    <a:pt x="50" y="52"/>
                  </a:cubicBezTo>
                  <a:cubicBezTo>
                    <a:pt x="39" y="63"/>
                    <a:pt x="29" y="76"/>
                    <a:pt x="21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0"/>
                    <a:pt x="2" y="175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6" y="223"/>
                    <a:pt x="8" y="235"/>
                  </a:cubicBezTo>
                  <a:cubicBezTo>
                    <a:pt x="12" y="246"/>
                    <a:pt x="17" y="259"/>
                    <a:pt x="22" y="270"/>
                  </a:cubicBezTo>
                  <a:cubicBezTo>
                    <a:pt x="28" y="281"/>
                    <a:pt x="38" y="292"/>
                    <a:pt x="44" y="300"/>
                  </a:cubicBezTo>
                  <a:cubicBezTo>
                    <a:pt x="46" y="304"/>
                    <a:pt x="50" y="307"/>
                    <a:pt x="54" y="309"/>
                  </a:cubicBezTo>
                  <a:cubicBezTo>
                    <a:pt x="75" y="327"/>
                    <a:pt x="95" y="342"/>
                    <a:pt x="122" y="347"/>
                  </a:cubicBezTo>
                  <a:cubicBezTo>
                    <a:pt x="136" y="349"/>
                    <a:pt x="148" y="353"/>
                    <a:pt x="163" y="353"/>
                  </a:cubicBezTo>
                  <a:cubicBezTo>
                    <a:pt x="178" y="353"/>
                    <a:pt x="191" y="349"/>
                    <a:pt x="206" y="347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1"/>
                    <a:pt x="280" y="311"/>
                    <a:pt x="289" y="303"/>
                  </a:cubicBezTo>
                  <a:cubicBezTo>
                    <a:pt x="301" y="293"/>
                    <a:pt x="307" y="283"/>
                    <a:pt x="316" y="270"/>
                  </a:cubicBezTo>
                  <a:cubicBezTo>
                    <a:pt x="319" y="266"/>
                    <a:pt x="321" y="262"/>
                    <a:pt x="323" y="259"/>
                  </a:cubicBezTo>
                  <a:cubicBezTo>
                    <a:pt x="329" y="247"/>
                    <a:pt x="336" y="234"/>
                    <a:pt x="339" y="219"/>
                  </a:cubicBezTo>
                  <a:cubicBezTo>
                    <a:pt x="342" y="205"/>
                    <a:pt x="344" y="191"/>
                    <a:pt x="344" y="177"/>
                  </a:cubicBezTo>
                  <a:cubicBezTo>
                    <a:pt x="345" y="174"/>
                    <a:pt x="345" y="171"/>
                    <a:pt x="345" y="169"/>
                  </a:cubicBezTo>
                  <a:cubicBezTo>
                    <a:pt x="344" y="156"/>
                    <a:pt x="342" y="143"/>
                    <a:pt x="340" y="131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2" y="35"/>
                    <a:pt x="262" y="27"/>
                  </a:cubicBezTo>
                  <a:cubicBezTo>
                    <a:pt x="248" y="18"/>
                    <a:pt x="233" y="13"/>
                    <a:pt x="219" y="8"/>
                  </a:cubicBezTo>
                  <a:cubicBezTo>
                    <a:pt x="204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35"/>
            <p:cNvSpPr/>
            <p:nvPr/>
          </p:nvSpPr>
          <p:spPr>
            <a:xfrm>
              <a:off x="3630740" y="754165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6" y="1"/>
                    <a:pt x="141" y="3"/>
                    <a:pt x="127" y="7"/>
                  </a:cubicBezTo>
                  <a:cubicBezTo>
                    <a:pt x="98" y="14"/>
                    <a:pt x="70" y="32"/>
                    <a:pt x="50" y="52"/>
                  </a:cubicBezTo>
                  <a:cubicBezTo>
                    <a:pt x="40" y="64"/>
                    <a:pt x="29" y="75"/>
                    <a:pt x="21" y="90"/>
                  </a:cubicBezTo>
                  <a:cubicBezTo>
                    <a:pt x="8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3"/>
                  </a:cubicBezTo>
                  <a:cubicBezTo>
                    <a:pt x="3" y="188"/>
                    <a:pt x="2" y="193"/>
                    <a:pt x="3" y="198"/>
                  </a:cubicBezTo>
                  <a:cubicBezTo>
                    <a:pt x="4" y="210"/>
                    <a:pt x="5" y="224"/>
                    <a:pt x="8" y="236"/>
                  </a:cubicBezTo>
                  <a:cubicBezTo>
                    <a:pt x="13" y="247"/>
                    <a:pt x="18" y="259"/>
                    <a:pt x="23" y="270"/>
                  </a:cubicBezTo>
                  <a:cubicBezTo>
                    <a:pt x="28" y="281"/>
                    <a:pt x="39" y="293"/>
                    <a:pt x="45" y="300"/>
                  </a:cubicBezTo>
                  <a:cubicBezTo>
                    <a:pt x="47" y="305"/>
                    <a:pt x="50" y="307"/>
                    <a:pt x="54" y="310"/>
                  </a:cubicBezTo>
                  <a:cubicBezTo>
                    <a:pt x="75" y="326"/>
                    <a:pt x="96" y="342"/>
                    <a:pt x="123" y="347"/>
                  </a:cubicBezTo>
                  <a:cubicBezTo>
                    <a:pt x="135" y="350"/>
                    <a:pt x="149" y="352"/>
                    <a:pt x="164" y="352"/>
                  </a:cubicBezTo>
                  <a:cubicBezTo>
                    <a:pt x="177" y="352"/>
                    <a:pt x="192" y="350"/>
                    <a:pt x="206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40"/>
                    <a:pt x="245" y="335"/>
                    <a:pt x="257" y="327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4"/>
                    <a:pt x="307" y="284"/>
                    <a:pt x="317" y="270"/>
                  </a:cubicBezTo>
                  <a:cubicBezTo>
                    <a:pt x="320" y="267"/>
                    <a:pt x="322" y="263"/>
                    <a:pt x="323" y="259"/>
                  </a:cubicBezTo>
                  <a:cubicBezTo>
                    <a:pt x="328" y="247"/>
                    <a:pt x="336" y="235"/>
                    <a:pt x="339" y="220"/>
                  </a:cubicBezTo>
                  <a:cubicBezTo>
                    <a:pt x="343" y="206"/>
                    <a:pt x="344" y="191"/>
                    <a:pt x="344" y="176"/>
                  </a:cubicBezTo>
                  <a:cubicBezTo>
                    <a:pt x="346" y="174"/>
                    <a:pt x="346" y="172"/>
                    <a:pt x="346" y="169"/>
                  </a:cubicBezTo>
                  <a:cubicBezTo>
                    <a:pt x="344" y="157"/>
                    <a:pt x="343" y="143"/>
                    <a:pt x="341" y="132"/>
                  </a:cubicBezTo>
                  <a:cubicBezTo>
                    <a:pt x="332" y="101"/>
                    <a:pt x="317" y="76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5" y="3"/>
                    <a:pt x="188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35"/>
            <p:cNvSpPr/>
            <p:nvPr/>
          </p:nvSpPr>
          <p:spPr>
            <a:xfrm>
              <a:off x="3488791" y="638494"/>
              <a:ext cx="13734" cy="13973"/>
            </a:xfrm>
            <a:custGeom>
              <a:rect b="b" l="l" r="r" t="t"/>
              <a:pathLst>
                <a:path extrusionOk="0" h="352" w="346">
                  <a:moveTo>
                    <a:pt x="172" y="0"/>
                  </a:moveTo>
                  <a:cubicBezTo>
                    <a:pt x="156" y="0"/>
                    <a:pt x="140" y="2"/>
                    <a:pt x="127" y="6"/>
                  </a:cubicBezTo>
                  <a:cubicBezTo>
                    <a:pt x="98" y="14"/>
                    <a:pt x="70" y="31"/>
                    <a:pt x="50" y="51"/>
                  </a:cubicBezTo>
                  <a:cubicBezTo>
                    <a:pt x="39" y="63"/>
                    <a:pt x="29" y="74"/>
                    <a:pt x="22" y="89"/>
                  </a:cubicBezTo>
                  <a:cubicBezTo>
                    <a:pt x="8" y="117"/>
                    <a:pt x="3" y="132"/>
                    <a:pt x="1" y="164"/>
                  </a:cubicBezTo>
                  <a:cubicBezTo>
                    <a:pt x="1" y="169"/>
                    <a:pt x="2" y="174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5" y="223"/>
                    <a:pt x="8" y="235"/>
                  </a:cubicBezTo>
                  <a:cubicBezTo>
                    <a:pt x="12" y="246"/>
                    <a:pt x="17" y="258"/>
                    <a:pt x="23" y="270"/>
                  </a:cubicBezTo>
                  <a:cubicBezTo>
                    <a:pt x="28" y="281"/>
                    <a:pt x="38" y="292"/>
                    <a:pt x="45" y="299"/>
                  </a:cubicBezTo>
                  <a:cubicBezTo>
                    <a:pt x="47" y="303"/>
                    <a:pt x="50" y="307"/>
                    <a:pt x="54" y="309"/>
                  </a:cubicBezTo>
                  <a:cubicBezTo>
                    <a:pt x="75" y="325"/>
                    <a:pt x="96" y="341"/>
                    <a:pt x="123" y="346"/>
                  </a:cubicBezTo>
                  <a:cubicBezTo>
                    <a:pt x="135" y="349"/>
                    <a:pt x="149" y="351"/>
                    <a:pt x="163" y="351"/>
                  </a:cubicBezTo>
                  <a:cubicBezTo>
                    <a:pt x="178" y="351"/>
                    <a:pt x="191" y="349"/>
                    <a:pt x="206" y="346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6" y="334"/>
                    <a:pt x="257" y="327"/>
                  </a:cubicBezTo>
                  <a:cubicBezTo>
                    <a:pt x="268" y="320"/>
                    <a:pt x="280" y="310"/>
                    <a:pt x="289" y="302"/>
                  </a:cubicBezTo>
                  <a:cubicBezTo>
                    <a:pt x="301" y="293"/>
                    <a:pt x="307" y="283"/>
                    <a:pt x="316" y="270"/>
                  </a:cubicBezTo>
                  <a:cubicBezTo>
                    <a:pt x="320" y="266"/>
                    <a:pt x="322" y="262"/>
                    <a:pt x="324" y="258"/>
                  </a:cubicBezTo>
                  <a:cubicBezTo>
                    <a:pt x="329" y="246"/>
                    <a:pt x="336" y="234"/>
                    <a:pt x="339" y="219"/>
                  </a:cubicBezTo>
                  <a:cubicBezTo>
                    <a:pt x="342" y="205"/>
                    <a:pt x="343" y="190"/>
                    <a:pt x="343" y="176"/>
                  </a:cubicBezTo>
                  <a:cubicBezTo>
                    <a:pt x="346" y="173"/>
                    <a:pt x="346" y="171"/>
                    <a:pt x="346" y="168"/>
                  </a:cubicBezTo>
                  <a:cubicBezTo>
                    <a:pt x="343" y="156"/>
                    <a:pt x="342" y="142"/>
                    <a:pt x="340" y="131"/>
                  </a:cubicBezTo>
                  <a:cubicBezTo>
                    <a:pt x="332" y="100"/>
                    <a:pt x="316" y="76"/>
                    <a:pt x="296" y="54"/>
                  </a:cubicBezTo>
                  <a:cubicBezTo>
                    <a:pt x="287" y="43"/>
                    <a:pt x="273" y="35"/>
                    <a:pt x="262" y="26"/>
                  </a:cubicBezTo>
                  <a:cubicBezTo>
                    <a:pt x="249" y="17"/>
                    <a:pt x="233" y="12"/>
                    <a:pt x="220" y="7"/>
                  </a:cubicBezTo>
                  <a:cubicBezTo>
                    <a:pt x="205" y="2"/>
                    <a:pt x="188" y="0"/>
                    <a:pt x="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35"/>
            <p:cNvSpPr/>
            <p:nvPr/>
          </p:nvSpPr>
          <p:spPr>
            <a:xfrm>
              <a:off x="3541188" y="606182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2" y="0"/>
                  </a:moveTo>
                  <a:cubicBezTo>
                    <a:pt x="156" y="0"/>
                    <a:pt x="141" y="2"/>
                    <a:pt x="126" y="6"/>
                  </a:cubicBezTo>
                  <a:cubicBezTo>
                    <a:pt x="98" y="14"/>
                    <a:pt x="69" y="30"/>
                    <a:pt x="50" y="51"/>
                  </a:cubicBezTo>
                  <a:cubicBezTo>
                    <a:pt x="40" y="64"/>
                    <a:pt x="29" y="75"/>
                    <a:pt x="21" y="90"/>
                  </a:cubicBezTo>
                  <a:cubicBezTo>
                    <a:pt x="9" y="118"/>
                    <a:pt x="3" y="132"/>
                    <a:pt x="0" y="165"/>
                  </a:cubicBezTo>
                  <a:cubicBezTo>
                    <a:pt x="0" y="170"/>
                    <a:pt x="1" y="175"/>
                    <a:pt x="3" y="181"/>
                  </a:cubicBezTo>
                  <a:cubicBezTo>
                    <a:pt x="3" y="186"/>
                    <a:pt x="1" y="193"/>
                    <a:pt x="3" y="197"/>
                  </a:cubicBezTo>
                  <a:cubicBezTo>
                    <a:pt x="5" y="209"/>
                    <a:pt x="6" y="223"/>
                    <a:pt x="9" y="235"/>
                  </a:cubicBezTo>
                  <a:cubicBezTo>
                    <a:pt x="12" y="247"/>
                    <a:pt x="17" y="258"/>
                    <a:pt x="22" y="270"/>
                  </a:cubicBezTo>
                  <a:cubicBezTo>
                    <a:pt x="27" y="280"/>
                    <a:pt x="38" y="293"/>
                    <a:pt x="45" y="300"/>
                  </a:cubicBezTo>
                  <a:cubicBezTo>
                    <a:pt x="47" y="304"/>
                    <a:pt x="50" y="306"/>
                    <a:pt x="53" y="309"/>
                  </a:cubicBezTo>
                  <a:cubicBezTo>
                    <a:pt x="74" y="326"/>
                    <a:pt x="95" y="341"/>
                    <a:pt x="123" y="347"/>
                  </a:cubicBezTo>
                  <a:cubicBezTo>
                    <a:pt x="136" y="350"/>
                    <a:pt x="149" y="352"/>
                    <a:pt x="163" y="352"/>
                  </a:cubicBezTo>
                  <a:cubicBezTo>
                    <a:pt x="177" y="352"/>
                    <a:pt x="192" y="350"/>
                    <a:pt x="207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0" y="340"/>
                    <a:pt x="245" y="334"/>
                    <a:pt x="257" y="327"/>
                  </a:cubicBezTo>
                  <a:cubicBezTo>
                    <a:pt x="269" y="321"/>
                    <a:pt x="280" y="310"/>
                    <a:pt x="290" y="303"/>
                  </a:cubicBezTo>
                  <a:cubicBezTo>
                    <a:pt x="301" y="294"/>
                    <a:pt x="308" y="283"/>
                    <a:pt x="317" y="270"/>
                  </a:cubicBezTo>
                  <a:cubicBezTo>
                    <a:pt x="319" y="267"/>
                    <a:pt x="322" y="262"/>
                    <a:pt x="323" y="258"/>
                  </a:cubicBezTo>
                  <a:cubicBezTo>
                    <a:pt x="328" y="247"/>
                    <a:pt x="337" y="233"/>
                    <a:pt x="339" y="220"/>
                  </a:cubicBezTo>
                  <a:cubicBezTo>
                    <a:pt x="343" y="205"/>
                    <a:pt x="344" y="191"/>
                    <a:pt x="344" y="176"/>
                  </a:cubicBezTo>
                  <a:cubicBezTo>
                    <a:pt x="347" y="174"/>
                    <a:pt x="347" y="172"/>
                    <a:pt x="345" y="169"/>
                  </a:cubicBezTo>
                  <a:cubicBezTo>
                    <a:pt x="344" y="155"/>
                    <a:pt x="343" y="143"/>
                    <a:pt x="340" y="131"/>
                  </a:cubicBezTo>
                  <a:cubicBezTo>
                    <a:pt x="333" y="101"/>
                    <a:pt x="317" y="76"/>
                    <a:pt x="296" y="54"/>
                  </a:cubicBezTo>
                  <a:cubicBezTo>
                    <a:pt x="287" y="44"/>
                    <a:pt x="272" y="34"/>
                    <a:pt x="262" y="27"/>
                  </a:cubicBezTo>
                  <a:cubicBezTo>
                    <a:pt x="249" y="18"/>
                    <a:pt x="234" y="13"/>
                    <a:pt x="219" y="7"/>
                  </a:cubicBezTo>
                  <a:cubicBezTo>
                    <a:pt x="205" y="2"/>
                    <a:pt x="189" y="0"/>
                    <a:pt x="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35"/>
            <p:cNvSpPr/>
            <p:nvPr/>
          </p:nvSpPr>
          <p:spPr>
            <a:xfrm>
              <a:off x="3557304" y="616900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2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8" y="14"/>
                    <a:pt x="69" y="31"/>
                    <a:pt x="50" y="53"/>
                  </a:cubicBezTo>
                  <a:cubicBezTo>
                    <a:pt x="40" y="64"/>
                    <a:pt x="30" y="76"/>
                    <a:pt x="21" y="90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1"/>
                    <a:pt x="2" y="176"/>
                    <a:pt x="4" y="183"/>
                  </a:cubicBezTo>
                  <a:cubicBezTo>
                    <a:pt x="4" y="187"/>
                    <a:pt x="2" y="193"/>
                    <a:pt x="4" y="198"/>
                  </a:cubicBezTo>
                  <a:cubicBezTo>
                    <a:pt x="5" y="210"/>
                    <a:pt x="6" y="224"/>
                    <a:pt x="9" y="236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8" y="281"/>
                    <a:pt x="38" y="293"/>
                    <a:pt x="45" y="301"/>
                  </a:cubicBezTo>
                  <a:cubicBezTo>
                    <a:pt x="47" y="305"/>
                    <a:pt x="49" y="307"/>
                    <a:pt x="54" y="310"/>
                  </a:cubicBezTo>
                  <a:cubicBezTo>
                    <a:pt x="74" y="327"/>
                    <a:pt x="95" y="341"/>
                    <a:pt x="123" y="348"/>
                  </a:cubicBezTo>
                  <a:cubicBezTo>
                    <a:pt x="136" y="351"/>
                    <a:pt x="149" y="353"/>
                    <a:pt x="163" y="353"/>
                  </a:cubicBezTo>
                  <a:cubicBezTo>
                    <a:pt x="178" y="353"/>
                    <a:pt x="192" y="351"/>
                    <a:pt x="207" y="348"/>
                  </a:cubicBezTo>
                  <a:cubicBezTo>
                    <a:pt x="210" y="347"/>
                    <a:pt x="214" y="347"/>
                    <a:pt x="218" y="346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9" y="322"/>
                    <a:pt x="281" y="311"/>
                    <a:pt x="290" y="304"/>
                  </a:cubicBezTo>
                  <a:cubicBezTo>
                    <a:pt x="301" y="294"/>
                    <a:pt x="308" y="284"/>
                    <a:pt x="317" y="271"/>
                  </a:cubicBezTo>
                  <a:cubicBezTo>
                    <a:pt x="319" y="267"/>
                    <a:pt x="322" y="263"/>
                    <a:pt x="323" y="259"/>
                  </a:cubicBezTo>
                  <a:cubicBezTo>
                    <a:pt x="329" y="248"/>
                    <a:pt x="337" y="235"/>
                    <a:pt x="339" y="221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7" y="175"/>
                    <a:pt x="347" y="172"/>
                    <a:pt x="345" y="170"/>
                  </a:cubicBezTo>
                  <a:cubicBezTo>
                    <a:pt x="344" y="157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9" y="19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35"/>
            <p:cNvSpPr/>
            <p:nvPr/>
          </p:nvSpPr>
          <p:spPr>
            <a:xfrm>
              <a:off x="3407575" y="701648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1" y="1"/>
                  </a:moveTo>
                  <a:cubicBezTo>
                    <a:pt x="156" y="1"/>
                    <a:pt x="140" y="3"/>
                    <a:pt x="126" y="7"/>
                  </a:cubicBezTo>
                  <a:cubicBezTo>
                    <a:pt x="97" y="14"/>
                    <a:pt x="69" y="31"/>
                    <a:pt x="49" y="53"/>
                  </a:cubicBezTo>
                  <a:cubicBezTo>
                    <a:pt x="39" y="64"/>
                    <a:pt x="28" y="76"/>
                    <a:pt x="21" y="90"/>
                  </a:cubicBezTo>
                  <a:cubicBezTo>
                    <a:pt x="8" y="118"/>
                    <a:pt x="2" y="133"/>
                    <a:pt x="0" y="165"/>
                  </a:cubicBezTo>
                  <a:cubicBezTo>
                    <a:pt x="0" y="171"/>
                    <a:pt x="1" y="176"/>
                    <a:pt x="2" y="183"/>
                  </a:cubicBezTo>
                  <a:cubicBezTo>
                    <a:pt x="2" y="187"/>
                    <a:pt x="1" y="193"/>
                    <a:pt x="2" y="198"/>
                  </a:cubicBezTo>
                  <a:cubicBezTo>
                    <a:pt x="3" y="210"/>
                    <a:pt x="6" y="224"/>
                    <a:pt x="8" y="236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7" y="281"/>
                    <a:pt x="38" y="293"/>
                    <a:pt x="44" y="301"/>
                  </a:cubicBezTo>
                  <a:cubicBezTo>
                    <a:pt x="46" y="305"/>
                    <a:pt x="49" y="307"/>
                    <a:pt x="53" y="310"/>
                  </a:cubicBezTo>
                  <a:cubicBezTo>
                    <a:pt x="74" y="327"/>
                    <a:pt x="95" y="342"/>
                    <a:pt x="122" y="348"/>
                  </a:cubicBezTo>
                  <a:cubicBezTo>
                    <a:pt x="136" y="351"/>
                    <a:pt x="148" y="353"/>
                    <a:pt x="163" y="353"/>
                  </a:cubicBezTo>
                  <a:cubicBezTo>
                    <a:pt x="177" y="353"/>
                    <a:pt x="191" y="351"/>
                    <a:pt x="206" y="348"/>
                  </a:cubicBezTo>
                  <a:cubicBezTo>
                    <a:pt x="210" y="347"/>
                    <a:pt x="214" y="347"/>
                    <a:pt x="217" y="345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8" y="322"/>
                    <a:pt x="279" y="311"/>
                    <a:pt x="289" y="304"/>
                  </a:cubicBezTo>
                  <a:cubicBezTo>
                    <a:pt x="300" y="294"/>
                    <a:pt x="307" y="284"/>
                    <a:pt x="316" y="271"/>
                  </a:cubicBezTo>
                  <a:cubicBezTo>
                    <a:pt x="319" y="267"/>
                    <a:pt x="321" y="263"/>
                    <a:pt x="323" y="259"/>
                  </a:cubicBezTo>
                  <a:cubicBezTo>
                    <a:pt x="328" y="248"/>
                    <a:pt x="336" y="235"/>
                    <a:pt x="339" y="221"/>
                  </a:cubicBezTo>
                  <a:cubicBezTo>
                    <a:pt x="342" y="206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9"/>
                  </a:cubicBezTo>
                  <a:cubicBezTo>
                    <a:pt x="344" y="157"/>
                    <a:pt x="342" y="143"/>
                    <a:pt x="340" y="132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8" y="18"/>
                    <a:pt x="233" y="13"/>
                    <a:pt x="219" y="8"/>
                  </a:cubicBezTo>
                  <a:cubicBezTo>
                    <a:pt x="205" y="3"/>
                    <a:pt x="188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35"/>
            <p:cNvSpPr/>
            <p:nvPr/>
          </p:nvSpPr>
          <p:spPr>
            <a:xfrm>
              <a:off x="3420674" y="772663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1" y="1"/>
                  </a:moveTo>
                  <a:cubicBezTo>
                    <a:pt x="155" y="1"/>
                    <a:pt x="140" y="3"/>
                    <a:pt x="127" y="6"/>
                  </a:cubicBezTo>
                  <a:cubicBezTo>
                    <a:pt x="98" y="15"/>
                    <a:pt x="69" y="31"/>
                    <a:pt x="51" y="52"/>
                  </a:cubicBezTo>
                  <a:cubicBezTo>
                    <a:pt x="40" y="63"/>
                    <a:pt x="30" y="76"/>
                    <a:pt x="21" y="90"/>
                  </a:cubicBezTo>
                  <a:cubicBezTo>
                    <a:pt x="9" y="119"/>
                    <a:pt x="4" y="133"/>
                    <a:pt x="1" y="166"/>
                  </a:cubicBezTo>
                  <a:cubicBezTo>
                    <a:pt x="1" y="171"/>
                    <a:pt x="2" y="176"/>
                    <a:pt x="4" y="182"/>
                  </a:cubicBezTo>
                  <a:cubicBezTo>
                    <a:pt x="4" y="187"/>
                    <a:pt x="2" y="193"/>
                    <a:pt x="4" y="198"/>
                  </a:cubicBezTo>
                  <a:cubicBezTo>
                    <a:pt x="5" y="209"/>
                    <a:pt x="6" y="224"/>
                    <a:pt x="9" y="235"/>
                  </a:cubicBezTo>
                  <a:cubicBezTo>
                    <a:pt x="12" y="247"/>
                    <a:pt x="17" y="259"/>
                    <a:pt x="22" y="271"/>
                  </a:cubicBezTo>
                  <a:cubicBezTo>
                    <a:pt x="28" y="281"/>
                    <a:pt x="38" y="293"/>
                    <a:pt x="45" y="301"/>
                  </a:cubicBezTo>
                  <a:cubicBezTo>
                    <a:pt x="47" y="305"/>
                    <a:pt x="51" y="307"/>
                    <a:pt x="54" y="309"/>
                  </a:cubicBezTo>
                  <a:cubicBezTo>
                    <a:pt x="74" y="327"/>
                    <a:pt x="95" y="343"/>
                    <a:pt x="123" y="348"/>
                  </a:cubicBezTo>
                  <a:cubicBezTo>
                    <a:pt x="136" y="350"/>
                    <a:pt x="149" y="353"/>
                    <a:pt x="163" y="353"/>
                  </a:cubicBezTo>
                  <a:cubicBezTo>
                    <a:pt x="178" y="353"/>
                    <a:pt x="192" y="350"/>
                    <a:pt x="207" y="348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9" y="322"/>
                    <a:pt x="281" y="311"/>
                    <a:pt x="290" y="303"/>
                  </a:cubicBezTo>
                  <a:cubicBezTo>
                    <a:pt x="301" y="295"/>
                    <a:pt x="308" y="283"/>
                    <a:pt x="317" y="271"/>
                  </a:cubicBezTo>
                  <a:cubicBezTo>
                    <a:pt x="319" y="267"/>
                    <a:pt x="322" y="262"/>
                    <a:pt x="323" y="259"/>
                  </a:cubicBezTo>
                  <a:cubicBezTo>
                    <a:pt x="329" y="248"/>
                    <a:pt x="337" y="233"/>
                    <a:pt x="339" y="220"/>
                  </a:cubicBezTo>
                  <a:cubicBezTo>
                    <a:pt x="343" y="205"/>
                    <a:pt x="344" y="192"/>
                    <a:pt x="344" y="177"/>
                  </a:cubicBezTo>
                  <a:cubicBezTo>
                    <a:pt x="345" y="175"/>
                    <a:pt x="345" y="172"/>
                    <a:pt x="345" y="170"/>
                  </a:cubicBezTo>
                  <a:cubicBezTo>
                    <a:pt x="344" y="156"/>
                    <a:pt x="343" y="144"/>
                    <a:pt x="340" y="131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7"/>
                  </a:cubicBezTo>
                  <a:cubicBezTo>
                    <a:pt x="249" y="19"/>
                    <a:pt x="234" y="13"/>
                    <a:pt x="219" y="8"/>
                  </a:cubicBezTo>
                  <a:cubicBezTo>
                    <a:pt x="205" y="3"/>
                    <a:pt x="188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35"/>
            <p:cNvSpPr/>
            <p:nvPr/>
          </p:nvSpPr>
          <p:spPr>
            <a:xfrm>
              <a:off x="3379511" y="724949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0"/>
                  </a:moveTo>
                  <a:cubicBezTo>
                    <a:pt x="155" y="0"/>
                    <a:pt x="140" y="2"/>
                    <a:pt x="126" y="5"/>
                  </a:cubicBezTo>
                  <a:cubicBezTo>
                    <a:pt x="98" y="14"/>
                    <a:pt x="69" y="30"/>
                    <a:pt x="49" y="51"/>
                  </a:cubicBezTo>
                  <a:cubicBezTo>
                    <a:pt x="39" y="63"/>
                    <a:pt x="28" y="75"/>
                    <a:pt x="21" y="89"/>
                  </a:cubicBezTo>
                  <a:cubicBezTo>
                    <a:pt x="8" y="118"/>
                    <a:pt x="2" y="131"/>
                    <a:pt x="0" y="165"/>
                  </a:cubicBezTo>
                  <a:cubicBezTo>
                    <a:pt x="0" y="170"/>
                    <a:pt x="1" y="175"/>
                    <a:pt x="2" y="181"/>
                  </a:cubicBezTo>
                  <a:cubicBezTo>
                    <a:pt x="2" y="187"/>
                    <a:pt x="1" y="192"/>
                    <a:pt x="2" y="197"/>
                  </a:cubicBezTo>
                  <a:cubicBezTo>
                    <a:pt x="4" y="208"/>
                    <a:pt x="5" y="223"/>
                    <a:pt x="8" y="234"/>
                  </a:cubicBezTo>
                  <a:cubicBezTo>
                    <a:pt x="12" y="246"/>
                    <a:pt x="17" y="258"/>
                    <a:pt x="22" y="270"/>
                  </a:cubicBezTo>
                  <a:cubicBezTo>
                    <a:pt x="27" y="280"/>
                    <a:pt x="38" y="292"/>
                    <a:pt x="44" y="300"/>
                  </a:cubicBezTo>
                  <a:cubicBezTo>
                    <a:pt x="47" y="303"/>
                    <a:pt x="49" y="306"/>
                    <a:pt x="53" y="308"/>
                  </a:cubicBezTo>
                  <a:cubicBezTo>
                    <a:pt x="74" y="326"/>
                    <a:pt x="95" y="340"/>
                    <a:pt x="122" y="347"/>
                  </a:cubicBezTo>
                  <a:cubicBezTo>
                    <a:pt x="136" y="349"/>
                    <a:pt x="148" y="352"/>
                    <a:pt x="163" y="352"/>
                  </a:cubicBezTo>
                  <a:cubicBezTo>
                    <a:pt x="177" y="352"/>
                    <a:pt x="192" y="349"/>
                    <a:pt x="205" y="347"/>
                  </a:cubicBezTo>
                  <a:cubicBezTo>
                    <a:pt x="210" y="345"/>
                    <a:pt x="214" y="345"/>
                    <a:pt x="218" y="344"/>
                  </a:cubicBezTo>
                  <a:cubicBezTo>
                    <a:pt x="230" y="339"/>
                    <a:pt x="245" y="333"/>
                    <a:pt x="256" y="327"/>
                  </a:cubicBezTo>
                  <a:cubicBezTo>
                    <a:pt x="268" y="321"/>
                    <a:pt x="280" y="310"/>
                    <a:pt x="289" y="302"/>
                  </a:cubicBezTo>
                  <a:cubicBezTo>
                    <a:pt x="300" y="293"/>
                    <a:pt x="307" y="282"/>
                    <a:pt x="317" y="270"/>
                  </a:cubicBezTo>
                  <a:cubicBezTo>
                    <a:pt x="319" y="266"/>
                    <a:pt x="322" y="262"/>
                    <a:pt x="323" y="258"/>
                  </a:cubicBezTo>
                  <a:cubicBezTo>
                    <a:pt x="328" y="247"/>
                    <a:pt x="336" y="233"/>
                    <a:pt x="339" y="219"/>
                  </a:cubicBezTo>
                  <a:cubicBezTo>
                    <a:pt x="343" y="204"/>
                    <a:pt x="344" y="191"/>
                    <a:pt x="344" y="176"/>
                  </a:cubicBezTo>
                  <a:cubicBezTo>
                    <a:pt x="346" y="174"/>
                    <a:pt x="345" y="171"/>
                    <a:pt x="345" y="169"/>
                  </a:cubicBezTo>
                  <a:cubicBezTo>
                    <a:pt x="344" y="155"/>
                    <a:pt x="343" y="143"/>
                    <a:pt x="340" y="130"/>
                  </a:cubicBezTo>
                  <a:cubicBezTo>
                    <a:pt x="332" y="101"/>
                    <a:pt x="317" y="76"/>
                    <a:pt x="296" y="54"/>
                  </a:cubicBezTo>
                  <a:cubicBezTo>
                    <a:pt x="287" y="44"/>
                    <a:pt x="272" y="34"/>
                    <a:pt x="262" y="26"/>
                  </a:cubicBezTo>
                  <a:cubicBezTo>
                    <a:pt x="249" y="18"/>
                    <a:pt x="234" y="13"/>
                    <a:pt x="219" y="7"/>
                  </a:cubicBezTo>
                  <a:cubicBezTo>
                    <a:pt x="205" y="2"/>
                    <a:pt x="188" y="0"/>
                    <a:pt x="1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35"/>
            <p:cNvSpPr/>
            <p:nvPr/>
          </p:nvSpPr>
          <p:spPr>
            <a:xfrm>
              <a:off x="3538807" y="655682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6"/>
                    <a:pt x="22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8"/>
                  </a:cubicBezTo>
                  <a:cubicBezTo>
                    <a:pt x="4" y="209"/>
                    <a:pt x="6" y="224"/>
                    <a:pt x="8" y="235"/>
                  </a:cubicBezTo>
                  <a:cubicBezTo>
                    <a:pt x="12" y="246"/>
                    <a:pt x="18" y="259"/>
                    <a:pt x="23" y="270"/>
                  </a:cubicBezTo>
                  <a:cubicBezTo>
                    <a:pt x="28" y="281"/>
                    <a:pt x="38" y="292"/>
                    <a:pt x="45" y="301"/>
                  </a:cubicBezTo>
                  <a:cubicBezTo>
                    <a:pt x="47" y="304"/>
                    <a:pt x="50" y="307"/>
                    <a:pt x="54" y="309"/>
                  </a:cubicBezTo>
                  <a:cubicBezTo>
                    <a:pt x="75" y="327"/>
                    <a:pt x="96" y="340"/>
                    <a:pt x="123" y="347"/>
                  </a:cubicBezTo>
                  <a:cubicBezTo>
                    <a:pt x="136" y="350"/>
                    <a:pt x="149" y="353"/>
                    <a:pt x="163" y="353"/>
                  </a:cubicBezTo>
                  <a:cubicBezTo>
                    <a:pt x="178" y="353"/>
                    <a:pt x="192" y="350"/>
                    <a:pt x="206" y="347"/>
                  </a:cubicBezTo>
                  <a:cubicBezTo>
                    <a:pt x="210" y="345"/>
                    <a:pt x="214" y="345"/>
                    <a:pt x="218" y="344"/>
                  </a:cubicBezTo>
                  <a:cubicBezTo>
                    <a:pt x="231" y="339"/>
                    <a:pt x="246" y="334"/>
                    <a:pt x="257" y="328"/>
                  </a:cubicBezTo>
                  <a:cubicBezTo>
                    <a:pt x="269" y="321"/>
                    <a:pt x="280" y="311"/>
                    <a:pt x="289" y="303"/>
                  </a:cubicBezTo>
                  <a:cubicBezTo>
                    <a:pt x="301" y="293"/>
                    <a:pt x="307" y="283"/>
                    <a:pt x="317" y="270"/>
                  </a:cubicBezTo>
                  <a:cubicBezTo>
                    <a:pt x="320" y="266"/>
                    <a:pt x="322" y="262"/>
                    <a:pt x="324" y="259"/>
                  </a:cubicBezTo>
                  <a:cubicBezTo>
                    <a:pt x="329" y="248"/>
                    <a:pt x="336" y="234"/>
                    <a:pt x="339" y="219"/>
                  </a:cubicBezTo>
                  <a:cubicBezTo>
                    <a:pt x="343" y="205"/>
                    <a:pt x="345" y="191"/>
                    <a:pt x="345" y="177"/>
                  </a:cubicBezTo>
                  <a:cubicBezTo>
                    <a:pt x="347" y="175"/>
                    <a:pt x="347" y="171"/>
                    <a:pt x="346" y="169"/>
                  </a:cubicBezTo>
                  <a:cubicBezTo>
                    <a:pt x="345" y="156"/>
                    <a:pt x="343" y="143"/>
                    <a:pt x="340" y="131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2" y="27"/>
                  </a:cubicBezTo>
                  <a:cubicBezTo>
                    <a:pt x="249" y="18"/>
                    <a:pt x="233" y="13"/>
                    <a:pt x="220" y="8"/>
                  </a:cubicBezTo>
                  <a:cubicBezTo>
                    <a:pt x="205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35"/>
            <p:cNvSpPr/>
            <p:nvPr/>
          </p:nvSpPr>
          <p:spPr>
            <a:xfrm>
              <a:off x="3560321" y="64079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3"/>
                    <a:pt x="127" y="6"/>
                  </a:cubicBezTo>
                  <a:cubicBezTo>
                    <a:pt x="97" y="14"/>
                    <a:pt x="69" y="31"/>
                    <a:pt x="49" y="52"/>
                  </a:cubicBezTo>
                  <a:cubicBezTo>
                    <a:pt x="39" y="63"/>
                    <a:pt x="29" y="76"/>
                    <a:pt x="21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1"/>
                    <a:pt x="2" y="176"/>
                    <a:pt x="3" y="182"/>
                  </a:cubicBezTo>
                  <a:cubicBezTo>
                    <a:pt x="3" y="187"/>
                    <a:pt x="2" y="192"/>
                    <a:pt x="3" y="198"/>
                  </a:cubicBezTo>
                  <a:cubicBezTo>
                    <a:pt x="4" y="209"/>
                    <a:pt x="6" y="224"/>
                    <a:pt x="8" y="235"/>
                  </a:cubicBezTo>
                  <a:cubicBezTo>
                    <a:pt x="12" y="247"/>
                    <a:pt x="17" y="259"/>
                    <a:pt x="22" y="270"/>
                  </a:cubicBezTo>
                  <a:cubicBezTo>
                    <a:pt x="28" y="281"/>
                    <a:pt x="38" y="292"/>
                    <a:pt x="44" y="301"/>
                  </a:cubicBezTo>
                  <a:cubicBezTo>
                    <a:pt x="47" y="304"/>
                    <a:pt x="49" y="307"/>
                    <a:pt x="54" y="309"/>
                  </a:cubicBezTo>
                  <a:cubicBezTo>
                    <a:pt x="74" y="327"/>
                    <a:pt x="95" y="340"/>
                    <a:pt x="122" y="348"/>
                  </a:cubicBezTo>
                  <a:cubicBezTo>
                    <a:pt x="136" y="350"/>
                    <a:pt x="148" y="353"/>
                    <a:pt x="163" y="353"/>
                  </a:cubicBezTo>
                  <a:cubicBezTo>
                    <a:pt x="178" y="353"/>
                    <a:pt x="191" y="350"/>
                    <a:pt x="206" y="348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2"/>
                    <a:pt x="280" y="311"/>
                    <a:pt x="289" y="303"/>
                  </a:cubicBezTo>
                  <a:cubicBezTo>
                    <a:pt x="300" y="293"/>
                    <a:pt x="308" y="283"/>
                    <a:pt x="316" y="270"/>
                  </a:cubicBezTo>
                  <a:cubicBezTo>
                    <a:pt x="319" y="266"/>
                    <a:pt x="321" y="262"/>
                    <a:pt x="323" y="259"/>
                  </a:cubicBezTo>
                  <a:cubicBezTo>
                    <a:pt x="329" y="247"/>
                    <a:pt x="336" y="233"/>
                    <a:pt x="339" y="219"/>
                  </a:cubicBezTo>
                  <a:cubicBezTo>
                    <a:pt x="342" y="205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8"/>
                  </a:cubicBezTo>
                  <a:cubicBezTo>
                    <a:pt x="344" y="156"/>
                    <a:pt x="342" y="142"/>
                    <a:pt x="340" y="131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2" y="35"/>
                    <a:pt x="262" y="27"/>
                  </a:cubicBezTo>
                  <a:cubicBezTo>
                    <a:pt x="248" y="18"/>
                    <a:pt x="233" y="12"/>
                    <a:pt x="219" y="8"/>
                  </a:cubicBezTo>
                  <a:cubicBezTo>
                    <a:pt x="204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35"/>
            <p:cNvSpPr/>
            <p:nvPr/>
          </p:nvSpPr>
          <p:spPr>
            <a:xfrm>
              <a:off x="3503002" y="654491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0" y="0"/>
                  </a:moveTo>
                  <a:cubicBezTo>
                    <a:pt x="155" y="0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5"/>
                    <a:pt x="21" y="89"/>
                  </a:cubicBezTo>
                  <a:cubicBezTo>
                    <a:pt x="8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2"/>
                  </a:cubicBezTo>
                  <a:cubicBezTo>
                    <a:pt x="3" y="187"/>
                    <a:pt x="1" y="192"/>
                    <a:pt x="3" y="197"/>
                  </a:cubicBezTo>
                  <a:cubicBezTo>
                    <a:pt x="4" y="209"/>
                    <a:pt x="5" y="223"/>
                    <a:pt x="8" y="235"/>
                  </a:cubicBezTo>
                  <a:cubicBezTo>
                    <a:pt x="11" y="247"/>
                    <a:pt x="17" y="259"/>
                    <a:pt x="23" y="270"/>
                  </a:cubicBezTo>
                  <a:cubicBezTo>
                    <a:pt x="27" y="281"/>
                    <a:pt x="38" y="292"/>
                    <a:pt x="45" y="300"/>
                  </a:cubicBezTo>
                  <a:cubicBezTo>
                    <a:pt x="47" y="305"/>
                    <a:pt x="50" y="307"/>
                    <a:pt x="53" y="310"/>
                  </a:cubicBezTo>
                  <a:cubicBezTo>
                    <a:pt x="75" y="326"/>
                    <a:pt x="95" y="341"/>
                    <a:pt x="123" y="347"/>
                  </a:cubicBezTo>
                  <a:cubicBezTo>
                    <a:pt x="135" y="349"/>
                    <a:pt x="149" y="352"/>
                    <a:pt x="164" y="352"/>
                  </a:cubicBezTo>
                  <a:cubicBezTo>
                    <a:pt x="177" y="352"/>
                    <a:pt x="192" y="349"/>
                    <a:pt x="206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39"/>
                    <a:pt x="245" y="334"/>
                    <a:pt x="257" y="327"/>
                  </a:cubicBezTo>
                  <a:cubicBezTo>
                    <a:pt x="269" y="321"/>
                    <a:pt x="280" y="311"/>
                    <a:pt x="290" y="302"/>
                  </a:cubicBezTo>
                  <a:cubicBezTo>
                    <a:pt x="301" y="294"/>
                    <a:pt x="307" y="284"/>
                    <a:pt x="317" y="270"/>
                  </a:cubicBezTo>
                  <a:cubicBezTo>
                    <a:pt x="320" y="266"/>
                    <a:pt x="322" y="263"/>
                    <a:pt x="323" y="259"/>
                  </a:cubicBezTo>
                  <a:cubicBezTo>
                    <a:pt x="328" y="247"/>
                    <a:pt x="336" y="233"/>
                    <a:pt x="339" y="219"/>
                  </a:cubicBezTo>
                  <a:cubicBezTo>
                    <a:pt x="343" y="206"/>
                    <a:pt x="344" y="191"/>
                    <a:pt x="344" y="176"/>
                  </a:cubicBezTo>
                  <a:cubicBezTo>
                    <a:pt x="347" y="174"/>
                    <a:pt x="347" y="171"/>
                    <a:pt x="346" y="169"/>
                  </a:cubicBezTo>
                  <a:cubicBezTo>
                    <a:pt x="344" y="156"/>
                    <a:pt x="343" y="143"/>
                    <a:pt x="341" y="132"/>
                  </a:cubicBezTo>
                  <a:cubicBezTo>
                    <a:pt x="332" y="101"/>
                    <a:pt x="317" y="77"/>
                    <a:pt x="296" y="55"/>
                  </a:cubicBezTo>
                  <a:cubicBezTo>
                    <a:pt x="286" y="44"/>
                    <a:pt x="273" y="35"/>
                    <a:pt x="262" y="28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4" y="3"/>
                    <a:pt x="187" y="0"/>
                    <a:pt x="1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35"/>
            <p:cNvSpPr/>
            <p:nvPr/>
          </p:nvSpPr>
          <p:spPr>
            <a:xfrm>
              <a:off x="3413490" y="730308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1" y="0"/>
                  </a:moveTo>
                  <a:cubicBezTo>
                    <a:pt x="156" y="0"/>
                    <a:pt x="141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5"/>
                    <a:pt x="21" y="89"/>
                  </a:cubicBezTo>
                  <a:cubicBezTo>
                    <a:pt x="9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2"/>
                  </a:cubicBezTo>
                  <a:cubicBezTo>
                    <a:pt x="3" y="187"/>
                    <a:pt x="1" y="192"/>
                    <a:pt x="3" y="197"/>
                  </a:cubicBezTo>
                  <a:cubicBezTo>
                    <a:pt x="4" y="209"/>
                    <a:pt x="6" y="223"/>
                    <a:pt x="9" y="235"/>
                  </a:cubicBezTo>
                  <a:cubicBezTo>
                    <a:pt x="13" y="246"/>
                    <a:pt x="17" y="259"/>
                    <a:pt x="23" y="270"/>
                  </a:cubicBezTo>
                  <a:cubicBezTo>
                    <a:pt x="27" y="281"/>
                    <a:pt x="39" y="292"/>
                    <a:pt x="45" y="300"/>
                  </a:cubicBezTo>
                  <a:cubicBezTo>
                    <a:pt x="47" y="305"/>
                    <a:pt x="50" y="307"/>
                    <a:pt x="53" y="309"/>
                  </a:cubicBezTo>
                  <a:cubicBezTo>
                    <a:pt x="75" y="326"/>
                    <a:pt x="95" y="342"/>
                    <a:pt x="123" y="347"/>
                  </a:cubicBezTo>
                  <a:cubicBezTo>
                    <a:pt x="136" y="349"/>
                    <a:pt x="149" y="353"/>
                    <a:pt x="164" y="353"/>
                  </a:cubicBezTo>
                  <a:cubicBezTo>
                    <a:pt x="177" y="353"/>
                    <a:pt x="192" y="349"/>
                    <a:pt x="207" y="347"/>
                  </a:cubicBezTo>
                  <a:cubicBezTo>
                    <a:pt x="211" y="345"/>
                    <a:pt x="214" y="345"/>
                    <a:pt x="218" y="344"/>
                  </a:cubicBezTo>
                  <a:cubicBezTo>
                    <a:pt x="232" y="339"/>
                    <a:pt x="245" y="334"/>
                    <a:pt x="258" y="328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4"/>
                    <a:pt x="308" y="283"/>
                    <a:pt x="317" y="270"/>
                  </a:cubicBezTo>
                  <a:cubicBezTo>
                    <a:pt x="320" y="266"/>
                    <a:pt x="322" y="262"/>
                    <a:pt x="323" y="259"/>
                  </a:cubicBezTo>
                  <a:cubicBezTo>
                    <a:pt x="328" y="247"/>
                    <a:pt x="337" y="234"/>
                    <a:pt x="339" y="219"/>
                  </a:cubicBezTo>
                  <a:cubicBezTo>
                    <a:pt x="343" y="205"/>
                    <a:pt x="344" y="191"/>
                    <a:pt x="344" y="176"/>
                  </a:cubicBezTo>
                  <a:cubicBezTo>
                    <a:pt x="347" y="174"/>
                    <a:pt x="347" y="171"/>
                    <a:pt x="346" y="169"/>
                  </a:cubicBezTo>
                  <a:cubicBezTo>
                    <a:pt x="344" y="156"/>
                    <a:pt x="343" y="143"/>
                    <a:pt x="341" y="131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8" y="0"/>
                    <a:pt x="1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35"/>
            <p:cNvSpPr/>
            <p:nvPr/>
          </p:nvSpPr>
          <p:spPr>
            <a:xfrm>
              <a:off x="3402693" y="75535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7" y="1"/>
                    <a:pt x="141" y="3"/>
                    <a:pt x="126" y="7"/>
                  </a:cubicBezTo>
                  <a:cubicBezTo>
                    <a:pt x="98" y="14"/>
                    <a:pt x="69" y="31"/>
                    <a:pt x="50" y="52"/>
                  </a:cubicBezTo>
                  <a:cubicBezTo>
                    <a:pt x="40" y="64"/>
                    <a:pt x="30" y="76"/>
                    <a:pt x="21" y="90"/>
                  </a:cubicBezTo>
                  <a:cubicBezTo>
                    <a:pt x="9" y="118"/>
                    <a:pt x="4" y="133"/>
                    <a:pt x="0" y="165"/>
                  </a:cubicBezTo>
                  <a:cubicBezTo>
                    <a:pt x="0" y="170"/>
                    <a:pt x="2" y="176"/>
                    <a:pt x="4" y="182"/>
                  </a:cubicBezTo>
                  <a:cubicBezTo>
                    <a:pt x="4" y="187"/>
                    <a:pt x="2" y="192"/>
                    <a:pt x="4" y="197"/>
                  </a:cubicBezTo>
                  <a:cubicBezTo>
                    <a:pt x="5" y="210"/>
                    <a:pt x="6" y="223"/>
                    <a:pt x="9" y="236"/>
                  </a:cubicBezTo>
                  <a:cubicBezTo>
                    <a:pt x="12" y="247"/>
                    <a:pt x="17" y="259"/>
                    <a:pt x="22" y="270"/>
                  </a:cubicBezTo>
                  <a:cubicBezTo>
                    <a:pt x="28" y="281"/>
                    <a:pt x="38" y="292"/>
                    <a:pt x="45" y="301"/>
                  </a:cubicBezTo>
                  <a:cubicBezTo>
                    <a:pt x="47" y="305"/>
                    <a:pt x="50" y="307"/>
                    <a:pt x="54" y="310"/>
                  </a:cubicBezTo>
                  <a:cubicBezTo>
                    <a:pt x="74" y="327"/>
                    <a:pt x="95" y="341"/>
                    <a:pt x="123" y="347"/>
                  </a:cubicBezTo>
                  <a:cubicBezTo>
                    <a:pt x="136" y="349"/>
                    <a:pt x="149" y="353"/>
                    <a:pt x="163" y="353"/>
                  </a:cubicBezTo>
                  <a:cubicBezTo>
                    <a:pt x="178" y="353"/>
                    <a:pt x="192" y="349"/>
                    <a:pt x="207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40"/>
                    <a:pt x="245" y="334"/>
                    <a:pt x="257" y="328"/>
                  </a:cubicBezTo>
                  <a:cubicBezTo>
                    <a:pt x="269" y="321"/>
                    <a:pt x="281" y="311"/>
                    <a:pt x="290" y="303"/>
                  </a:cubicBezTo>
                  <a:cubicBezTo>
                    <a:pt x="301" y="294"/>
                    <a:pt x="308" y="284"/>
                    <a:pt x="317" y="270"/>
                  </a:cubicBezTo>
                  <a:cubicBezTo>
                    <a:pt x="319" y="266"/>
                    <a:pt x="322" y="263"/>
                    <a:pt x="323" y="259"/>
                  </a:cubicBezTo>
                  <a:cubicBezTo>
                    <a:pt x="329" y="247"/>
                    <a:pt x="337" y="233"/>
                    <a:pt x="339" y="220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5" y="175"/>
                    <a:pt x="345" y="171"/>
                    <a:pt x="345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2" y="35"/>
                    <a:pt x="262" y="28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35"/>
            <p:cNvSpPr/>
            <p:nvPr/>
          </p:nvSpPr>
          <p:spPr>
            <a:xfrm>
              <a:off x="3778643" y="799377"/>
              <a:ext cx="22547" cy="13377"/>
            </a:xfrm>
            <a:custGeom>
              <a:rect b="b" l="l" r="r" t="t"/>
              <a:pathLst>
                <a:path extrusionOk="0" h="337" w="568">
                  <a:moveTo>
                    <a:pt x="393" y="0"/>
                  </a:moveTo>
                  <a:cubicBezTo>
                    <a:pt x="384" y="0"/>
                    <a:pt x="374" y="1"/>
                    <a:pt x="365" y="2"/>
                  </a:cubicBezTo>
                  <a:cubicBezTo>
                    <a:pt x="243" y="13"/>
                    <a:pt x="129" y="61"/>
                    <a:pt x="44" y="149"/>
                  </a:cubicBezTo>
                  <a:cubicBezTo>
                    <a:pt x="4" y="190"/>
                    <a:pt x="0" y="264"/>
                    <a:pt x="44" y="305"/>
                  </a:cubicBezTo>
                  <a:cubicBezTo>
                    <a:pt x="67" y="326"/>
                    <a:pt x="95" y="336"/>
                    <a:pt x="123" y="336"/>
                  </a:cubicBezTo>
                  <a:cubicBezTo>
                    <a:pt x="151" y="336"/>
                    <a:pt x="179" y="326"/>
                    <a:pt x="200" y="305"/>
                  </a:cubicBezTo>
                  <a:cubicBezTo>
                    <a:pt x="207" y="299"/>
                    <a:pt x="214" y="293"/>
                    <a:pt x="220" y="288"/>
                  </a:cubicBezTo>
                  <a:cubicBezTo>
                    <a:pt x="238" y="275"/>
                    <a:pt x="259" y="263"/>
                    <a:pt x="278" y="254"/>
                  </a:cubicBezTo>
                  <a:cubicBezTo>
                    <a:pt x="302" y="244"/>
                    <a:pt x="326" y="238"/>
                    <a:pt x="351" y="234"/>
                  </a:cubicBezTo>
                  <a:cubicBezTo>
                    <a:pt x="419" y="229"/>
                    <a:pt x="496" y="239"/>
                    <a:pt x="537" y="169"/>
                  </a:cubicBezTo>
                  <a:cubicBezTo>
                    <a:pt x="568" y="113"/>
                    <a:pt x="537" y="47"/>
                    <a:pt x="484" y="20"/>
                  </a:cubicBezTo>
                  <a:cubicBezTo>
                    <a:pt x="456" y="6"/>
                    <a:pt x="425" y="0"/>
                    <a:pt x="3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35"/>
            <p:cNvSpPr/>
            <p:nvPr/>
          </p:nvSpPr>
          <p:spPr>
            <a:xfrm>
              <a:off x="3648007" y="886508"/>
              <a:ext cx="23896" cy="13536"/>
            </a:xfrm>
            <a:custGeom>
              <a:rect b="b" l="l" r="r" t="t"/>
              <a:pathLst>
                <a:path extrusionOk="0" h="341" w="602">
                  <a:moveTo>
                    <a:pt x="438" y="1"/>
                  </a:moveTo>
                  <a:cubicBezTo>
                    <a:pt x="432" y="1"/>
                    <a:pt x="427" y="1"/>
                    <a:pt x="421" y="1"/>
                  </a:cubicBezTo>
                  <a:cubicBezTo>
                    <a:pt x="377" y="4"/>
                    <a:pt x="335" y="17"/>
                    <a:pt x="294" y="30"/>
                  </a:cubicBezTo>
                  <a:cubicBezTo>
                    <a:pt x="219" y="54"/>
                    <a:pt x="146" y="85"/>
                    <a:pt x="75" y="123"/>
                  </a:cubicBezTo>
                  <a:cubicBezTo>
                    <a:pt x="22" y="152"/>
                    <a:pt x="0" y="231"/>
                    <a:pt x="34" y="283"/>
                  </a:cubicBezTo>
                  <a:cubicBezTo>
                    <a:pt x="57" y="320"/>
                    <a:pt x="95" y="340"/>
                    <a:pt x="135" y="340"/>
                  </a:cubicBezTo>
                  <a:cubicBezTo>
                    <a:pt x="155" y="340"/>
                    <a:pt x="175" y="335"/>
                    <a:pt x="194" y="325"/>
                  </a:cubicBezTo>
                  <a:cubicBezTo>
                    <a:pt x="225" y="308"/>
                    <a:pt x="257" y="293"/>
                    <a:pt x="289" y="278"/>
                  </a:cubicBezTo>
                  <a:cubicBezTo>
                    <a:pt x="331" y="261"/>
                    <a:pt x="372" y="247"/>
                    <a:pt x="416" y="235"/>
                  </a:cubicBezTo>
                  <a:cubicBezTo>
                    <a:pt x="426" y="232"/>
                    <a:pt x="438" y="230"/>
                    <a:pt x="448" y="226"/>
                  </a:cubicBezTo>
                  <a:cubicBezTo>
                    <a:pt x="459" y="222"/>
                    <a:pt x="469" y="219"/>
                    <a:pt x="478" y="214"/>
                  </a:cubicBezTo>
                  <a:cubicBezTo>
                    <a:pt x="480" y="214"/>
                    <a:pt x="481" y="212"/>
                    <a:pt x="482" y="212"/>
                  </a:cubicBezTo>
                  <a:lnTo>
                    <a:pt x="484" y="212"/>
                  </a:lnTo>
                  <a:cubicBezTo>
                    <a:pt x="490" y="209"/>
                    <a:pt x="490" y="209"/>
                    <a:pt x="487" y="209"/>
                  </a:cubicBezTo>
                  <a:cubicBezTo>
                    <a:pt x="500" y="204"/>
                    <a:pt x="511" y="199"/>
                    <a:pt x="522" y="190"/>
                  </a:cubicBezTo>
                  <a:lnTo>
                    <a:pt x="523" y="189"/>
                  </a:lnTo>
                  <a:cubicBezTo>
                    <a:pt x="525" y="188"/>
                    <a:pt x="526" y="188"/>
                    <a:pt x="527" y="185"/>
                  </a:cubicBezTo>
                  <a:cubicBezTo>
                    <a:pt x="542" y="175"/>
                    <a:pt x="553" y="165"/>
                    <a:pt x="567" y="153"/>
                  </a:cubicBezTo>
                  <a:cubicBezTo>
                    <a:pt x="601" y="117"/>
                    <a:pt x="596" y="56"/>
                    <a:pt x="553" y="32"/>
                  </a:cubicBezTo>
                  <a:cubicBezTo>
                    <a:pt x="517" y="11"/>
                    <a:pt x="479" y="1"/>
                    <a:pt x="4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35"/>
            <p:cNvSpPr/>
            <p:nvPr/>
          </p:nvSpPr>
          <p:spPr>
            <a:xfrm>
              <a:off x="3696276" y="885714"/>
              <a:ext cx="26635" cy="13099"/>
            </a:xfrm>
            <a:custGeom>
              <a:rect b="b" l="l" r="r" t="t"/>
              <a:pathLst>
                <a:path extrusionOk="0" h="330" w="671">
                  <a:moveTo>
                    <a:pt x="250" y="267"/>
                  </a:moveTo>
                  <a:cubicBezTo>
                    <a:pt x="249" y="267"/>
                    <a:pt x="241" y="270"/>
                    <a:pt x="238" y="272"/>
                  </a:cubicBezTo>
                  <a:lnTo>
                    <a:pt x="238" y="272"/>
                  </a:lnTo>
                  <a:cubicBezTo>
                    <a:pt x="239" y="271"/>
                    <a:pt x="241" y="271"/>
                    <a:pt x="242" y="270"/>
                  </a:cubicBezTo>
                  <a:cubicBezTo>
                    <a:pt x="248" y="268"/>
                    <a:pt x="250" y="267"/>
                    <a:pt x="250" y="267"/>
                  </a:cubicBezTo>
                  <a:close/>
                  <a:moveTo>
                    <a:pt x="189" y="302"/>
                  </a:moveTo>
                  <a:lnTo>
                    <a:pt x="189" y="302"/>
                  </a:lnTo>
                  <a:cubicBezTo>
                    <a:pt x="186" y="303"/>
                    <a:pt x="184" y="305"/>
                    <a:pt x="182" y="306"/>
                  </a:cubicBezTo>
                  <a:lnTo>
                    <a:pt x="182" y="306"/>
                  </a:lnTo>
                  <a:cubicBezTo>
                    <a:pt x="183" y="305"/>
                    <a:pt x="185" y="304"/>
                    <a:pt x="187" y="302"/>
                  </a:cubicBezTo>
                  <a:lnTo>
                    <a:pt x="189" y="302"/>
                  </a:lnTo>
                  <a:close/>
                  <a:moveTo>
                    <a:pt x="422" y="1"/>
                  </a:moveTo>
                  <a:cubicBezTo>
                    <a:pt x="385" y="1"/>
                    <a:pt x="349" y="4"/>
                    <a:pt x="320" y="9"/>
                  </a:cubicBezTo>
                  <a:cubicBezTo>
                    <a:pt x="215" y="24"/>
                    <a:pt x="115" y="74"/>
                    <a:pt x="45" y="152"/>
                  </a:cubicBezTo>
                  <a:cubicBezTo>
                    <a:pt x="8" y="193"/>
                    <a:pt x="1" y="261"/>
                    <a:pt x="45" y="300"/>
                  </a:cubicBezTo>
                  <a:cubicBezTo>
                    <a:pt x="62" y="317"/>
                    <a:pt x="86" y="330"/>
                    <a:pt x="112" y="330"/>
                  </a:cubicBezTo>
                  <a:cubicBezTo>
                    <a:pt x="114" y="330"/>
                    <a:pt x="116" y="330"/>
                    <a:pt x="117" y="329"/>
                  </a:cubicBezTo>
                  <a:cubicBezTo>
                    <a:pt x="144" y="328"/>
                    <a:pt x="163" y="319"/>
                    <a:pt x="182" y="306"/>
                  </a:cubicBezTo>
                  <a:lnTo>
                    <a:pt x="182" y="306"/>
                  </a:lnTo>
                  <a:cubicBezTo>
                    <a:pt x="181" y="307"/>
                    <a:pt x="181" y="307"/>
                    <a:pt x="181" y="307"/>
                  </a:cubicBezTo>
                  <a:cubicBezTo>
                    <a:pt x="181" y="307"/>
                    <a:pt x="185" y="305"/>
                    <a:pt x="189" y="301"/>
                  </a:cubicBezTo>
                  <a:lnTo>
                    <a:pt x="189" y="301"/>
                  </a:lnTo>
                  <a:lnTo>
                    <a:pt x="189" y="302"/>
                  </a:lnTo>
                  <a:lnTo>
                    <a:pt x="189" y="302"/>
                  </a:lnTo>
                  <a:cubicBezTo>
                    <a:pt x="189" y="301"/>
                    <a:pt x="190" y="301"/>
                    <a:pt x="190" y="300"/>
                  </a:cubicBezTo>
                  <a:lnTo>
                    <a:pt x="190" y="300"/>
                  </a:lnTo>
                  <a:cubicBezTo>
                    <a:pt x="190" y="301"/>
                    <a:pt x="189" y="301"/>
                    <a:pt x="189" y="301"/>
                  </a:cubicBezTo>
                  <a:lnTo>
                    <a:pt x="189" y="301"/>
                  </a:lnTo>
                  <a:lnTo>
                    <a:pt x="200" y="295"/>
                  </a:lnTo>
                  <a:cubicBezTo>
                    <a:pt x="208" y="290"/>
                    <a:pt x="216" y="285"/>
                    <a:pt x="226" y="279"/>
                  </a:cubicBezTo>
                  <a:cubicBezTo>
                    <a:pt x="229" y="276"/>
                    <a:pt x="233" y="275"/>
                    <a:pt x="237" y="272"/>
                  </a:cubicBezTo>
                  <a:cubicBezTo>
                    <a:pt x="237" y="272"/>
                    <a:pt x="238" y="272"/>
                    <a:pt x="238" y="272"/>
                  </a:cubicBezTo>
                  <a:lnTo>
                    <a:pt x="238" y="272"/>
                  </a:lnTo>
                  <a:cubicBezTo>
                    <a:pt x="237" y="272"/>
                    <a:pt x="236" y="273"/>
                    <a:pt x="236" y="273"/>
                  </a:cubicBezTo>
                  <a:cubicBezTo>
                    <a:pt x="235" y="273"/>
                    <a:pt x="252" y="266"/>
                    <a:pt x="260" y="262"/>
                  </a:cubicBezTo>
                  <a:cubicBezTo>
                    <a:pt x="279" y="255"/>
                    <a:pt x="298" y="249"/>
                    <a:pt x="317" y="244"/>
                  </a:cubicBezTo>
                  <a:cubicBezTo>
                    <a:pt x="326" y="243"/>
                    <a:pt x="334" y="241"/>
                    <a:pt x="342" y="239"/>
                  </a:cubicBezTo>
                  <a:cubicBezTo>
                    <a:pt x="347" y="239"/>
                    <a:pt x="349" y="238"/>
                    <a:pt x="353" y="238"/>
                  </a:cubicBezTo>
                  <a:cubicBezTo>
                    <a:pt x="363" y="237"/>
                    <a:pt x="372" y="236"/>
                    <a:pt x="381" y="236"/>
                  </a:cubicBezTo>
                  <a:cubicBezTo>
                    <a:pt x="391" y="236"/>
                    <a:pt x="400" y="237"/>
                    <a:pt x="410" y="238"/>
                  </a:cubicBezTo>
                  <a:cubicBezTo>
                    <a:pt x="415" y="238"/>
                    <a:pt x="422" y="239"/>
                    <a:pt x="427" y="239"/>
                  </a:cubicBezTo>
                  <a:lnTo>
                    <a:pt x="431" y="239"/>
                  </a:lnTo>
                  <a:cubicBezTo>
                    <a:pt x="436" y="240"/>
                    <a:pt x="442" y="243"/>
                    <a:pt x="446" y="243"/>
                  </a:cubicBezTo>
                  <a:cubicBezTo>
                    <a:pt x="464" y="248"/>
                    <a:pt x="484" y="254"/>
                    <a:pt x="504" y="256"/>
                  </a:cubicBezTo>
                  <a:cubicBezTo>
                    <a:pt x="517" y="259"/>
                    <a:pt x="530" y="261"/>
                    <a:pt x="541" y="261"/>
                  </a:cubicBezTo>
                  <a:cubicBezTo>
                    <a:pt x="562" y="261"/>
                    <a:pt x="582" y="256"/>
                    <a:pt x="605" y="246"/>
                  </a:cubicBezTo>
                  <a:cubicBezTo>
                    <a:pt x="612" y="244"/>
                    <a:pt x="617" y="241"/>
                    <a:pt x="623" y="238"/>
                  </a:cubicBezTo>
                  <a:cubicBezTo>
                    <a:pt x="660" y="221"/>
                    <a:pt x="670" y="176"/>
                    <a:pt x="664" y="137"/>
                  </a:cubicBezTo>
                  <a:cubicBezTo>
                    <a:pt x="645" y="28"/>
                    <a:pt x="528" y="1"/>
                    <a:pt x="4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35"/>
            <p:cNvSpPr/>
            <p:nvPr/>
          </p:nvSpPr>
          <p:spPr>
            <a:xfrm>
              <a:off x="3639711" y="840065"/>
              <a:ext cx="25722" cy="12702"/>
            </a:xfrm>
            <a:custGeom>
              <a:rect b="b" l="l" r="r" t="t"/>
              <a:pathLst>
                <a:path extrusionOk="0" h="320" w="648">
                  <a:moveTo>
                    <a:pt x="451" y="1"/>
                  </a:moveTo>
                  <a:cubicBezTo>
                    <a:pt x="396" y="1"/>
                    <a:pt x="339" y="11"/>
                    <a:pt x="284" y="26"/>
                  </a:cubicBezTo>
                  <a:cubicBezTo>
                    <a:pt x="209" y="46"/>
                    <a:pt x="135" y="79"/>
                    <a:pt x="70" y="122"/>
                  </a:cubicBezTo>
                  <a:cubicBezTo>
                    <a:pt x="23" y="154"/>
                    <a:pt x="0" y="218"/>
                    <a:pt x="32" y="268"/>
                  </a:cubicBezTo>
                  <a:cubicBezTo>
                    <a:pt x="54" y="302"/>
                    <a:pt x="88" y="320"/>
                    <a:pt x="124" y="320"/>
                  </a:cubicBezTo>
                  <a:cubicBezTo>
                    <a:pt x="142" y="320"/>
                    <a:pt x="161" y="315"/>
                    <a:pt x="178" y="306"/>
                  </a:cubicBezTo>
                  <a:cubicBezTo>
                    <a:pt x="191" y="299"/>
                    <a:pt x="204" y="292"/>
                    <a:pt x="219" y="286"/>
                  </a:cubicBezTo>
                  <a:lnTo>
                    <a:pt x="220" y="286"/>
                  </a:lnTo>
                  <a:cubicBezTo>
                    <a:pt x="227" y="284"/>
                    <a:pt x="235" y="280"/>
                    <a:pt x="245" y="277"/>
                  </a:cubicBezTo>
                  <a:cubicBezTo>
                    <a:pt x="274" y="266"/>
                    <a:pt x="305" y="259"/>
                    <a:pt x="339" y="253"/>
                  </a:cubicBezTo>
                  <a:lnTo>
                    <a:pt x="357" y="248"/>
                  </a:lnTo>
                  <a:lnTo>
                    <a:pt x="359" y="248"/>
                  </a:lnTo>
                  <a:cubicBezTo>
                    <a:pt x="375" y="247"/>
                    <a:pt x="392" y="245"/>
                    <a:pt x="407" y="244"/>
                  </a:cubicBezTo>
                  <a:cubicBezTo>
                    <a:pt x="423" y="244"/>
                    <a:pt x="439" y="243"/>
                    <a:pt x="454" y="243"/>
                  </a:cubicBezTo>
                  <a:cubicBezTo>
                    <a:pt x="470" y="243"/>
                    <a:pt x="485" y="244"/>
                    <a:pt x="500" y="244"/>
                  </a:cubicBezTo>
                  <a:cubicBezTo>
                    <a:pt x="503" y="244"/>
                    <a:pt x="505" y="244"/>
                    <a:pt x="508" y="244"/>
                  </a:cubicBezTo>
                  <a:cubicBezTo>
                    <a:pt x="576" y="244"/>
                    <a:pt x="643" y="204"/>
                    <a:pt x="648" y="129"/>
                  </a:cubicBezTo>
                  <a:cubicBezTo>
                    <a:pt x="647" y="86"/>
                    <a:pt x="617" y="51"/>
                    <a:pt x="584" y="27"/>
                  </a:cubicBezTo>
                  <a:cubicBezTo>
                    <a:pt x="557" y="8"/>
                    <a:pt x="526" y="5"/>
                    <a:pt x="493" y="3"/>
                  </a:cubicBezTo>
                  <a:cubicBezTo>
                    <a:pt x="479" y="1"/>
                    <a:pt x="465" y="1"/>
                    <a:pt x="4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35"/>
            <p:cNvSpPr/>
            <p:nvPr/>
          </p:nvSpPr>
          <p:spPr>
            <a:xfrm>
              <a:off x="3591164" y="900560"/>
              <a:ext cx="198" cy="437"/>
            </a:xfrm>
            <a:custGeom>
              <a:rect b="b" l="l" r="r" t="t"/>
              <a:pathLst>
                <a:path extrusionOk="0" h="11" w="5">
                  <a:moveTo>
                    <a:pt x="5" y="0"/>
                  </a:moveTo>
                  <a:cubicBezTo>
                    <a:pt x="5" y="1"/>
                    <a:pt x="5" y="1"/>
                    <a:pt x="4" y="1"/>
                  </a:cubicBezTo>
                  <a:lnTo>
                    <a:pt x="4" y="1"/>
                  </a:lnTo>
                  <a:cubicBezTo>
                    <a:pt x="5" y="1"/>
                    <a:pt x="5" y="1"/>
                    <a:pt x="5" y="1"/>
                  </a:cubicBezTo>
                  <a:lnTo>
                    <a:pt x="5" y="0"/>
                  </a:lnTo>
                  <a:close/>
                  <a:moveTo>
                    <a:pt x="4" y="1"/>
                  </a:moveTo>
                  <a:cubicBezTo>
                    <a:pt x="2" y="3"/>
                    <a:pt x="1" y="7"/>
                    <a:pt x="0" y="11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solidFill>
              <a:srgbClr val="EA9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35"/>
            <p:cNvSpPr/>
            <p:nvPr/>
          </p:nvSpPr>
          <p:spPr>
            <a:xfrm>
              <a:off x="3581042" y="884007"/>
              <a:ext cx="18617" cy="27390"/>
            </a:xfrm>
            <a:custGeom>
              <a:rect b="b" l="l" r="r" t="t"/>
              <a:pathLst>
                <a:path extrusionOk="0" h="690" w="469">
                  <a:moveTo>
                    <a:pt x="347" y="0"/>
                  </a:moveTo>
                  <a:cubicBezTo>
                    <a:pt x="345" y="0"/>
                    <a:pt x="342" y="0"/>
                    <a:pt x="340" y="1"/>
                  </a:cubicBezTo>
                  <a:cubicBezTo>
                    <a:pt x="301" y="2"/>
                    <a:pt x="273" y="17"/>
                    <a:pt x="242" y="41"/>
                  </a:cubicBezTo>
                  <a:cubicBezTo>
                    <a:pt x="223" y="57"/>
                    <a:pt x="203" y="74"/>
                    <a:pt x="187" y="93"/>
                  </a:cubicBezTo>
                  <a:cubicBezTo>
                    <a:pt x="147" y="137"/>
                    <a:pt x="112" y="187"/>
                    <a:pt x="85" y="240"/>
                  </a:cubicBezTo>
                  <a:cubicBezTo>
                    <a:pt x="30" y="344"/>
                    <a:pt x="0" y="461"/>
                    <a:pt x="0" y="580"/>
                  </a:cubicBezTo>
                  <a:cubicBezTo>
                    <a:pt x="1" y="635"/>
                    <a:pt x="47" y="689"/>
                    <a:pt x="105" y="689"/>
                  </a:cubicBezTo>
                  <a:cubicBezTo>
                    <a:pt x="106" y="689"/>
                    <a:pt x="108" y="689"/>
                    <a:pt x="110" y="689"/>
                  </a:cubicBezTo>
                  <a:cubicBezTo>
                    <a:pt x="170" y="687"/>
                    <a:pt x="215" y="641"/>
                    <a:pt x="219" y="580"/>
                  </a:cubicBezTo>
                  <a:cubicBezTo>
                    <a:pt x="220" y="569"/>
                    <a:pt x="221" y="557"/>
                    <a:pt x="221" y="546"/>
                  </a:cubicBezTo>
                  <a:lnTo>
                    <a:pt x="224" y="533"/>
                  </a:lnTo>
                  <a:cubicBezTo>
                    <a:pt x="227" y="511"/>
                    <a:pt x="235" y="489"/>
                    <a:pt x="240" y="466"/>
                  </a:cubicBezTo>
                  <a:cubicBezTo>
                    <a:pt x="243" y="456"/>
                    <a:pt x="246" y="445"/>
                    <a:pt x="250" y="435"/>
                  </a:cubicBezTo>
                  <a:cubicBezTo>
                    <a:pt x="251" y="434"/>
                    <a:pt x="251" y="432"/>
                    <a:pt x="252" y="430"/>
                  </a:cubicBezTo>
                  <a:cubicBezTo>
                    <a:pt x="251" y="429"/>
                    <a:pt x="253" y="428"/>
                    <a:pt x="255" y="422"/>
                  </a:cubicBezTo>
                  <a:lnTo>
                    <a:pt x="256" y="421"/>
                  </a:lnTo>
                  <a:cubicBezTo>
                    <a:pt x="256" y="419"/>
                    <a:pt x="258" y="418"/>
                    <a:pt x="258" y="418"/>
                  </a:cubicBezTo>
                  <a:cubicBezTo>
                    <a:pt x="267" y="398"/>
                    <a:pt x="276" y="380"/>
                    <a:pt x="288" y="360"/>
                  </a:cubicBezTo>
                  <a:cubicBezTo>
                    <a:pt x="297" y="345"/>
                    <a:pt x="305" y="333"/>
                    <a:pt x="315" y="318"/>
                  </a:cubicBezTo>
                  <a:lnTo>
                    <a:pt x="317" y="317"/>
                  </a:lnTo>
                  <a:lnTo>
                    <a:pt x="317" y="315"/>
                  </a:lnTo>
                  <a:cubicBezTo>
                    <a:pt x="317" y="315"/>
                    <a:pt x="318" y="315"/>
                    <a:pt x="318" y="314"/>
                  </a:cubicBezTo>
                  <a:lnTo>
                    <a:pt x="319" y="313"/>
                  </a:lnTo>
                  <a:lnTo>
                    <a:pt x="320" y="311"/>
                  </a:lnTo>
                  <a:cubicBezTo>
                    <a:pt x="320" y="310"/>
                    <a:pt x="322" y="308"/>
                    <a:pt x="323" y="308"/>
                  </a:cubicBezTo>
                  <a:lnTo>
                    <a:pt x="323" y="306"/>
                  </a:lnTo>
                  <a:lnTo>
                    <a:pt x="325" y="304"/>
                  </a:lnTo>
                  <a:cubicBezTo>
                    <a:pt x="328" y="299"/>
                    <a:pt x="330" y="297"/>
                    <a:pt x="335" y="293"/>
                  </a:cubicBezTo>
                  <a:cubicBezTo>
                    <a:pt x="341" y="285"/>
                    <a:pt x="349" y="278"/>
                    <a:pt x="355" y="268"/>
                  </a:cubicBezTo>
                  <a:lnTo>
                    <a:pt x="405" y="219"/>
                  </a:lnTo>
                  <a:cubicBezTo>
                    <a:pt x="435" y="191"/>
                    <a:pt x="449" y="160"/>
                    <a:pt x="457" y="121"/>
                  </a:cubicBezTo>
                  <a:cubicBezTo>
                    <a:pt x="469" y="78"/>
                    <a:pt x="447" y="13"/>
                    <a:pt x="392" y="6"/>
                  </a:cubicBezTo>
                  <a:cubicBezTo>
                    <a:pt x="377" y="3"/>
                    <a:pt x="363" y="0"/>
                    <a:pt x="3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35"/>
            <p:cNvSpPr/>
            <p:nvPr/>
          </p:nvSpPr>
          <p:spPr>
            <a:xfrm>
              <a:off x="3593625" y="896114"/>
              <a:ext cx="357" cy="476"/>
            </a:xfrm>
            <a:custGeom>
              <a:rect b="b" l="l" r="r" t="t"/>
              <a:pathLst>
                <a:path extrusionOk="0" h="12" w="9">
                  <a:moveTo>
                    <a:pt x="8" y="1"/>
                  </a:moveTo>
                  <a:lnTo>
                    <a:pt x="8" y="1"/>
                  </a:lnTo>
                  <a:cubicBezTo>
                    <a:pt x="3" y="9"/>
                    <a:pt x="1" y="11"/>
                    <a:pt x="1" y="11"/>
                  </a:cubicBezTo>
                  <a:lnTo>
                    <a:pt x="1" y="11"/>
                  </a:lnTo>
                  <a:cubicBezTo>
                    <a:pt x="3" y="9"/>
                    <a:pt x="6" y="5"/>
                    <a:pt x="8" y="1"/>
                  </a:cubicBezTo>
                  <a:close/>
                </a:path>
              </a:pathLst>
            </a:custGeom>
            <a:solidFill>
              <a:srgbClr val="EA9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35"/>
            <p:cNvSpPr/>
            <p:nvPr/>
          </p:nvSpPr>
          <p:spPr>
            <a:xfrm>
              <a:off x="3709495" y="794693"/>
              <a:ext cx="24928" cy="25286"/>
            </a:xfrm>
            <a:custGeom>
              <a:rect b="b" l="l" r="r" t="t"/>
              <a:pathLst>
                <a:path extrusionOk="0" h="637" w="628">
                  <a:moveTo>
                    <a:pt x="254" y="546"/>
                  </a:moveTo>
                  <a:lnTo>
                    <a:pt x="254" y="546"/>
                  </a:lnTo>
                  <a:cubicBezTo>
                    <a:pt x="250" y="553"/>
                    <a:pt x="247" y="561"/>
                    <a:pt x="244" y="569"/>
                  </a:cubicBezTo>
                  <a:cubicBezTo>
                    <a:pt x="248" y="561"/>
                    <a:pt x="251" y="553"/>
                    <a:pt x="254" y="546"/>
                  </a:cubicBezTo>
                  <a:close/>
                  <a:moveTo>
                    <a:pt x="481" y="1"/>
                  </a:moveTo>
                  <a:cubicBezTo>
                    <a:pt x="452" y="1"/>
                    <a:pt x="429" y="8"/>
                    <a:pt x="399" y="23"/>
                  </a:cubicBezTo>
                  <a:cubicBezTo>
                    <a:pt x="377" y="33"/>
                    <a:pt x="355" y="47"/>
                    <a:pt x="335" y="60"/>
                  </a:cubicBezTo>
                  <a:cubicBezTo>
                    <a:pt x="285" y="96"/>
                    <a:pt x="240" y="133"/>
                    <a:pt x="198" y="178"/>
                  </a:cubicBezTo>
                  <a:cubicBezTo>
                    <a:pt x="117" y="267"/>
                    <a:pt x="56" y="367"/>
                    <a:pt x="13" y="479"/>
                  </a:cubicBezTo>
                  <a:cubicBezTo>
                    <a:pt x="0" y="507"/>
                    <a:pt x="9" y="550"/>
                    <a:pt x="25" y="575"/>
                  </a:cubicBezTo>
                  <a:cubicBezTo>
                    <a:pt x="41" y="601"/>
                    <a:pt x="71" y="626"/>
                    <a:pt x="101" y="632"/>
                  </a:cubicBezTo>
                  <a:cubicBezTo>
                    <a:pt x="112" y="635"/>
                    <a:pt x="124" y="636"/>
                    <a:pt x="135" y="636"/>
                  </a:cubicBezTo>
                  <a:cubicBezTo>
                    <a:pt x="157" y="636"/>
                    <a:pt x="178" y="631"/>
                    <a:pt x="197" y="619"/>
                  </a:cubicBezTo>
                  <a:cubicBezTo>
                    <a:pt x="227" y="600"/>
                    <a:pt x="241" y="576"/>
                    <a:pt x="254" y="544"/>
                  </a:cubicBezTo>
                  <a:cubicBezTo>
                    <a:pt x="255" y="543"/>
                    <a:pt x="255" y="540"/>
                    <a:pt x="256" y="538"/>
                  </a:cubicBezTo>
                  <a:lnTo>
                    <a:pt x="256" y="538"/>
                  </a:lnTo>
                  <a:cubicBezTo>
                    <a:pt x="256" y="541"/>
                    <a:pt x="255" y="543"/>
                    <a:pt x="254" y="546"/>
                  </a:cubicBezTo>
                  <a:lnTo>
                    <a:pt x="254" y="546"/>
                  </a:lnTo>
                  <a:cubicBezTo>
                    <a:pt x="275" y="500"/>
                    <a:pt x="302" y="458"/>
                    <a:pt x="332" y="417"/>
                  </a:cubicBezTo>
                  <a:cubicBezTo>
                    <a:pt x="374" y="366"/>
                    <a:pt x="421" y="320"/>
                    <a:pt x="472" y="279"/>
                  </a:cubicBezTo>
                  <a:cubicBezTo>
                    <a:pt x="489" y="268"/>
                    <a:pt x="504" y="256"/>
                    <a:pt x="521" y="245"/>
                  </a:cubicBezTo>
                  <a:cubicBezTo>
                    <a:pt x="546" y="227"/>
                    <a:pt x="571" y="211"/>
                    <a:pt x="584" y="184"/>
                  </a:cubicBezTo>
                  <a:cubicBezTo>
                    <a:pt x="594" y="168"/>
                    <a:pt x="600" y="149"/>
                    <a:pt x="607" y="131"/>
                  </a:cubicBezTo>
                  <a:cubicBezTo>
                    <a:pt x="627" y="80"/>
                    <a:pt x="586" y="26"/>
                    <a:pt x="540" y="10"/>
                  </a:cubicBezTo>
                  <a:cubicBezTo>
                    <a:pt x="530" y="7"/>
                    <a:pt x="523" y="5"/>
                    <a:pt x="511" y="3"/>
                  </a:cubicBezTo>
                  <a:cubicBezTo>
                    <a:pt x="500" y="2"/>
                    <a:pt x="490" y="1"/>
                    <a:pt x="4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35"/>
            <p:cNvSpPr/>
            <p:nvPr/>
          </p:nvSpPr>
          <p:spPr>
            <a:xfrm>
              <a:off x="3778604" y="755792"/>
              <a:ext cx="24095" cy="10321"/>
            </a:xfrm>
            <a:custGeom>
              <a:rect b="b" l="l" r="r" t="t"/>
              <a:pathLst>
                <a:path extrusionOk="0" h="260" w="607">
                  <a:moveTo>
                    <a:pt x="443" y="1"/>
                  </a:moveTo>
                  <a:cubicBezTo>
                    <a:pt x="396" y="1"/>
                    <a:pt x="348" y="11"/>
                    <a:pt x="302" y="19"/>
                  </a:cubicBezTo>
                  <a:cubicBezTo>
                    <a:pt x="227" y="31"/>
                    <a:pt x="157" y="51"/>
                    <a:pt x="84" y="75"/>
                  </a:cubicBezTo>
                  <a:cubicBezTo>
                    <a:pt x="36" y="91"/>
                    <a:pt x="0" y="142"/>
                    <a:pt x="17" y="192"/>
                  </a:cubicBezTo>
                  <a:cubicBezTo>
                    <a:pt x="31" y="239"/>
                    <a:pt x="69" y="260"/>
                    <a:pt x="113" y="260"/>
                  </a:cubicBezTo>
                  <a:cubicBezTo>
                    <a:pt x="120" y="260"/>
                    <a:pt x="127" y="259"/>
                    <a:pt x="134" y="258"/>
                  </a:cubicBezTo>
                  <a:cubicBezTo>
                    <a:pt x="143" y="257"/>
                    <a:pt x="152" y="256"/>
                    <a:pt x="163" y="254"/>
                  </a:cubicBezTo>
                  <a:cubicBezTo>
                    <a:pt x="166" y="254"/>
                    <a:pt x="170" y="253"/>
                    <a:pt x="173" y="253"/>
                  </a:cubicBezTo>
                  <a:cubicBezTo>
                    <a:pt x="191" y="251"/>
                    <a:pt x="211" y="249"/>
                    <a:pt x="228" y="247"/>
                  </a:cubicBezTo>
                  <a:cubicBezTo>
                    <a:pt x="252" y="244"/>
                    <a:pt x="274" y="240"/>
                    <a:pt x="298" y="237"/>
                  </a:cubicBezTo>
                  <a:cubicBezTo>
                    <a:pt x="300" y="237"/>
                    <a:pt x="302" y="237"/>
                    <a:pt x="304" y="236"/>
                  </a:cubicBezTo>
                  <a:cubicBezTo>
                    <a:pt x="306" y="236"/>
                    <a:pt x="307" y="236"/>
                    <a:pt x="310" y="234"/>
                  </a:cubicBezTo>
                  <a:cubicBezTo>
                    <a:pt x="318" y="233"/>
                    <a:pt x="325" y="232"/>
                    <a:pt x="335" y="232"/>
                  </a:cubicBezTo>
                  <a:cubicBezTo>
                    <a:pt x="376" y="227"/>
                    <a:pt x="420" y="228"/>
                    <a:pt x="462" y="219"/>
                  </a:cubicBezTo>
                  <a:cubicBezTo>
                    <a:pt x="509" y="208"/>
                    <a:pt x="548" y="190"/>
                    <a:pt x="583" y="156"/>
                  </a:cubicBezTo>
                  <a:cubicBezTo>
                    <a:pt x="600" y="140"/>
                    <a:pt x="606" y="118"/>
                    <a:pt x="604" y="94"/>
                  </a:cubicBezTo>
                  <a:cubicBezTo>
                    <a:pt x="601" y="70"/>
                    <a:pt x="589" y="54"/>
                    <a:pt x="569" y="40"/>
                  </a:cubicBezTo>
                  <a:cubicBezTo>
                    <a:pt x="531" y="10"/>
                    <a:pt x="487" y="1"/>
                    <a:pt x="4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35"/>
            <p:cNvSpPr/>
            <p:nvPr/>
          </p:nvSpPr>
          <p:spPr>
            <a:xfrm>
              <a:off x="3835884" y="796241"/>
              <a:ext cx="23301" cy="10599"/>
            </a:xfrm>
            <a:custGeom>
              <a:rect b="b" l="l" r="r" t="t"/>
              <a:pathLst>
                <a:path extrusionOk="0" h="267" w="587">
                  <a:moveTo>
                    <a:pt x="233" y="0"/>
                  </a:moveTo>
                  <a:cubicBezTo>
                    <a:pt x="197" y="0"/>
                    <a:pt x="161" y="2"/>
                    <a:pt x="126" y="5"/>
                  </a:cubicBezTo>
                  <a:cubicBezTo>
                    <a:pt x="94" y="8"/>
                    <a:pt x="63" y="16"/>
                    <a:pt x="38" y="41"/>
                  </a:cubicBezTo>
                  <a:cubicBezTo>
                    <a:pt x="17" y="62"/>
                    <a:pt x="1" y="97"/>
                    <a:pt x="2" y="129"/>
                  </a:cubicBezTo>
                  <a:cubicBezTo>
                    <a:pt x="5" y="189"/>
                    <a:pt x="53" y="251"/>
                    <a:pt x="117" y="251"/>
                  </a:cubicBezTo>
                  <a:cubicBezTo>
                    <a:pt x="120" y="251"/>
                    <a:pt x="122" y="251"/>
                    <a:pt x="125" y="251"/>
                  </a:cubicBezTo>
                  <a:cubicBezTo>
                    <a:pt x="150" y="249"/>
                    <a:pt x="175" y="248"/>
                    <a:pt x="199" y="248"/>
                  </a:cubicBezTo>
                  <a:cubicBezTo>
                    <a:pt x="253" y="248"/>
                    <a:pt x="306" y="252"/>
                    <a:pt x="359" y="259"/>
                  </a:cubicBezTo>
                  <a:cubicBezTo>
                    <a:pt x="384" y="263"/>
                    <a:pt x="411" y="267"/>
                    <a:pt x="437" y="267"/>
                  </a:cubicBezTo>
                  <a:cubicBezTo>
                    <a:pt x="473" y="267"/>
                    <a:pt x="507" y="260"/>
                    <a:pt x="536" y="239"/>
                  </a:cubicBezTo>
                  <a:cubicBezTo>
                    <a:pt x="555" y="225"/>
                    <a:pt x="575" y="207"/>
                    <a:pt x="580" y="181"/>
                  </a:cubicBezTo>
                  <a:cubicBezTo>
                    <a:pt x="586" y="155"/>
                    <a:pt x="584" y="131"/>
                    <a:pt x="570" y="106"/>
                  </a:cubicBezTo>
                  <a:cubicBezTo>
                    <a:pt x="527" y="20"/>
                    <a:pt x="407" y="10"/>
                    <a:pt x="321" y="4"/>
                  </a:cubicBezTo>
                  <a:cubicBezTo>
                    <a:pt x="291" y="1"/>
                    <a:pt x="262" y="0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35"/>
            <p:cNvSpPr/>
            <p:nvPr/>
          </p:nvSpPr>
          <p:spPr>
            <a:xfrm>
              <a:off x="3785352" y="837921"/>
              <a:ext cx="16434" cy="16553"/>
            </a:xfrm>
            <a:custGeom>
              <a:rect b="b" l="l" r="r" t="t"/>
              <a:pathLst>
                <a:path extrusionOk="0" h="417" w="414">
                  <a:moveTo>
                    <a:pt x="121" y="0"/>
                  </a:moveTo>
                  <a:cubicBezTo>
                    <a:pt x="110" y="0"/>
                    <a:pt x="100" y="2"/>
                    <a:pt x="91" y="5"/>
                  </a:cubicBezTo>
                  <a:cubicBezTo>
                    <a:pt x="65" y="12"/>
                    <a:pt x="36" y="32"/>
                    <a:pt x="21" y="57"/>
                  </a:cubicBezTo>
                  <a:cubicBezTo>
                    <a:pt x="6" y="83"/>
                    <a:pt x="0" y="115"/>
                    <a:pt x="9" y="145"/>
                  </a:cubicBezTo>
                  <a:lnTo>
                    <a:pt x="21" y="172"/>
                  </a:lnTo>
                  <a:cubicBezTo>
                    <a:pt x="26" y="182"/>
                    <a:pt x="34" y="190"/>
                    <a:pt x="42" y="197"/>
                  </a:cubicBezTo>
                  <a:cubicBezTo>
                    <a:pt x="88" y="232"/>
                    <a:pt x="128" y="272"/>
                    <a:pt x="164" y="318"/>
                  </a:cubicBezTo>
                  <a:cubicBezTo>
                    <a:pt x="172" y="331"/>
                    <a:pt x="181" y="344"/>
                    <a:pt x="192" y="356"/>
                  </a:cubicBezTo>
                  <a:cubicBezTo>
                    <a:pt x="203" y="369"/>
                    <a:pt x="216" y="377"/>
                    <a:pt x="229" y="390"/>
                  </a:cubicBezTo>
                  <a:cubicBezTo>
                    <a:pt x="243" y="400"/>
                    <a:pt x="254" y="406"/>
                    <a:pt x="271" y="412"/>
                  </a:cubicBezTo>
                  <a:cubicBezTo>
                    <a:pt x="279" y="415"/>
                    <a:pt x="289" y="416"/>
                    <a:pt x="298" y="416"/>
                  </a:cubicBezTo>
                  <a:cubicBezTo>
                    <a:pt x="323" y="416"/>
                    <a:pt x="349" y="406"/>
                    <a:pt x="367" y="392"/>
                  </a:cubicBezTo>
                  <a:cubicBezTo>
                    <a:pt x="395" y="370"/>
                    <a:pt x="406" y="341"/>
                    <a:pt x="409" y="307"/>
                  </a:cubicBezTo>
                  <a:cubicBezTo>
                    <a:pt x="414" y="292"/>
                    <a:pt x="409" y="276"/>
                    <a:pt x="406" y="263"/>
                  </a:cubicBezTo>
                  <a:cubicBezTo>
                    <a:pt x="403" y="249"/>
                    <a:pt x="399" y="236"/>
                    <a:pt x="391" y="221"/>
                  </a:cubicBezTo>
                  <a:cubicBezTo>
                    <a:pt x="380" y="203"/>
                    <a:pt x="368" y="187"/>
                    <a:pt x="354" y="171"/>
                  </a:cubicBezTo>
                  <a:cubicBezTo>
                    <a:pt x="341" y="152"/>
                    <a:pt x="325" y="136"/>
                    <a:pt x="307" y="120"/>
                  </a:cubicBezTo>
                  <a:cubicBezTo>
                    <a:pt x="269" y="81"/>
                    <a:pt x="224" y="47"/>
                    <a:pt x="179" y="16"/>
                  </a:cubicBezTo>
                  <a:cubicBezTo>
                    <a:pt x="163" y="6"/>
                    <a:pt x="142" y="0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35"/>
            <p:cNvSpPr/>
            <p:nvPr/>
          </p:nvSpPr>
          <p:spPr>
            <a:xfrm>
              <a:off x="3636456" y="934777"/>
              <a:ext cx="28422" cy="10718"/>
            </a:xfrm>
            <a:custGeom>
              <a:rect b="b" l="l" r="r" t="t"/>
              <a:pathLst>
                <a:path extrusionOk="0" h="270" w="716">
                  <a:moveTo>
                    <a:pt x="574" y="0"/>
                  </a:moveTo>
                  <a:cubicBezTo>
                    <a:pt x="542" y="0"/>
                    <a:pt x="511" y="6"/>
                    <a:pt x="479" y="15"/>
                  </a:cubicBezTo>
                  <a:cubicBezTo>
                    <a:pt x="438" y="27"/>
                    <a:pt x="397" y="38"/>
                    <a:pt x="355" y="44"/>
                  </a:cubicBezTo>
                  <a:cubicBezTo>
                    <a:pt x="351" y="44"/>
                    <a:pt x="347" y="45"/>
                    <a:pt x="345" y="45"/>
                  </a:cubicBezTo>
                  <a:cubicBezTo>
                    <a:pt x="334" y="46"/>
                    <a:pt x="324" y="48"/>
                    <a:pt x="313" y="48"/>
                  </a:cubicBezTo>
                  <a:cubicBezTo>
                    <a:pt x="292" y="49"/>
                    <a:pt x="271" y="50"/>
                    <a:pt x="250" y="50"/>
                  </a:cubicBezTo>
                  <a:cubicBezTo>
                    <a:pt x="244" y="51"/>
                    <a:pt x="238" y="51"/>
                    <a:pt x="232" y="51"/>
                  </a:cubicBezTo>
                  <a:cubicBezTo>
                    <a:pt x="192" y="51"/>
                    <a:pt x="152" y="48"/>
                    <a:pt x="113" y="42"/>
                  </a:cubicBezTo>
                  <a:cubicBezTo>
                    <a:pt x="110" y="42"/>
                    <a:pt x="108" y="42"/>
                    <a:pt x="105" y="42"/>
                  </a:cubicBezTo>
                  <a:cubicBezTo>
                    <a:pt x="56" y="42"/>
                    <a:pt x="14" y="91"/>
                    <a:pt x="7" y="135"/>
                  </a:cubicBezTo>
                  <a:cubicBezTo>
                    <a:pt x="1" y="183"/>
                    <a:pt x="31" y="243"/>
                    <a:pt x="84" y="253"/>
                  </a:cubicBezTo>
                  <a:cubicBezTo>
                    <a:pt x="149" y="263"/>
                    <a:pt x="214" y="270"/>
                    <a:pt x="280" y="270"/>
                  </a:cubicBezTo>
                  <a:cubicBezTo>
                    <a:pt x="315" y="270"/>
                    <a:pt x="350" y="268"/>
                    <a:pt x="385" y="264"/>
                  </a:cubicBezTo>
                  <a:cubicBezTo>
                    <a:pt x="496" y="250"/>
                    <a:pt x="634" y="235"/>
                    <a:pt x="691" y="125"/>
                  </a:cubicBezTo>
                  <a:cubicBezTo>
                    <a:pt x="715" y="82"/>
                    <a:pt x="693" y="25"/>
                    <a:pt x="642" y="10"/>
                  </a:cubicBezTo>
                  <a:cubicBezTo>
                    <a:pt x="620" y="3"/>
                    <a:pt x="597" y="0"/>
                    <a:pt x="5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35"/>
            <p:cNvSpPr/>
            <p:nvPr/>
          </p:nvSpPr>
          <p:spPr>
            <a:xfrm>
              <a:off x="3132291" y="312241"/>
              <a:ext cx="23023" cy="9606"/>
            </a:xfrm>
            <a:custGeom>
              <a:rect b="b" l="l" r="r" t="t"/>
              <a:pathLst>
                <a:path extrusionOk="0" h="242" w="580">
                  <a:moveTo>
                    <a:pt x="396" y="236"/>
                  </a:moveTo>
                  <a:lnTo>
                    <a:pt x="396" y="236"/>
                  </a:lnTo>
                  <a:cubicBezTo>
                    <a:pt x="399" y="236"/>
                    <a:pt x="401" y="236"/>
                    <a:pt x="403" y="236"/>
                  </a:cubicBezTo>
                  <a:lnTo>
                    <a:pt x="403" y="236"/>
                  </a:lnTo>
                  <a:cubicBezTo>
                    <a:pt x="401" y="236"/>
                    <a:pt x="399" y="236"/>
                    <a:pt x="396" y="236"/>
                  </a:cubicBezTo>
                  <a:close/>
                  <a:moveTo>
                    <a:pt x="330" y="0"/>
                  </a:moveTo>
                  <a:cubicBezTo>
                    <a:pt x="323" y="0"/>
                    <a:pt x="316" y="0"/>
                    <a:pt x="309" y="0"/>
                  </a:cubicBezTo>
                  <a:cubicBezTo>
                    <a:pt x="236" y="1"/>
                    <a:pt x="162" y="14"/>
                    <a:pt x="91" y="38"/>
                  </a:cubicBezTo>
                  <a:cubicBezTo>
                    <a:pt x="41" y="54"/>
                    <a:pt x="0" y="111"/>
                    <a:pt x="18" y="165"/>
                  </a:cubicBezTo>
                  <a:cubicBezTo>
                    <a:pt x="34" y="211"/>
                    <a:pt x="74" y="241"/>
                    <a:pt x="119" y="241"/>
                  </a:cubicBezTo>
                  <a:cubicBezTo>
                    <a:pt x="128" y="241"/>
                    <a:pt x="137" y="240"/>
                    <a:pt x="146" y="238"/>
                  </a:cubicBezTo>
                  <a:cubicBezTo>
                    <a:pt x="164" y="233"/>
                    <a:pt x="183" y="230"/>
                    <a:pt x="202" y="227"/>
                  </a:cubicBezTo>
                  <a:cubicBezTo>
                    <a:pt x="225" y="225"/>
                    <a:pt x="247" y="224"/>
                    <a:pt x="270" y="224"/>
                  </a:cubicBezTo>
                  <a:cubicBezTo>
                    <a:pt x="297" y="224"/>
                    <a:pt x="324" y="225"/>
                    <a:pt x="350" y="229"/>
                  </a:cubicBezTo>
                  <a:cubicBezTo>
                    <a:pt x="373" y="232"/>
                    <a:pt x="396" y="236"/>
                    <a:pt x="419" y="239"/>
                  </a:cubicBezTo>
                  <a:lnTo>
                    <a:pt x="419" y="239"/>
                  </a:lnTo>
                  <a:cubicBezTo>
                    <a:pt x="426" y="240"/>
                    <a:pt x="432" y="241"/>
                    <a:pt x="439" y="241"/>
                  </a:cubicBezTo>
                  <a:cubicBezTo>
                    <a:pt x="452" y="241"/>
                    <a:pt x="465" y="237"/>
                    <a:pt x="476" y="236"/>
                  </a:cubicBezTo>
                  <a:cubicBezTo>
                    <a:pt x="487" y="233"/>
                    <a:pt x="496" y="232"/>
                    <a:pt x="507" y="227"/>
                  </a:cubicBezTo>
                  <a:cubicBezTo>
                    <a:pt x="537" y="219"/>
                    <a:pt x="560" y="196"/>
                    <a:pt x="569" y="165"/>
                  </a:cubicBezTo>
                  <a:cubicBezTo>
                    <a:pt x="579" y="132"/>
                    <a:pt x="568" y="104"/>
                    <a:pt x="547" y="78"/>
                  </a:cubicBezTo>
                  <a:cubicBezTo>
                    <a:pt x="496" y="13"/>
                    <a:pt x="409" y="0"/>
                    <a:pt x="3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35"/>
            <p:cNvSpPr/>
            <p:nvPr/>
          </p:nvSpPr>
          <p:spPr>
            <a:xfrm>
              <a:off x="3149479" y="266512"/>
              <a:ext cx="20443" cy="17069"/>
            </a:xfrm>
            <a:custGeom>
              <a:rect b="b" l="l" r="r" t="t"/>
              <a:pathLst>
                <a:path extrusionOk="0" h="430" w="515">
                  <a:moveTo>
                    <a:pt x="387" y="1"/>
                  </a:moveTo>
                  <a:cubicBezTo>
                    <a:pt x="346" y="1"/>
                    <a:pt x="306" y="18"/>
                    <a:pt x="269" y="38"/>
                  </a:cubicBezTo>
                  <a:cubicBezTo>
                    <a:pt x="241" y="52"/>
                    <a:pt x="214" y="69"/>
                    <a:pt x="189" y="88"/>
                  </a:cubicBezTo>
                  <a:cubicBezTo>
                    <a:pt x="132" y="130"/>
                    <a:pt x="80" y="175"/>
                    <a:pt x="35" y="232"/>
                  </a:cubicBezTo>
                  <a:cubicBezTo>
                    <a:pt x="15" y="257"/>
                    <a:pt x="1" y="281"/>
                    <a:pt x="1" y="314"/>
                  </a:cubicBezTo>
                  <a:cubicBezTo>
                    <a:pt x="1" y="342"/>
                    <a:pt x="14" y="376"/>
                    <a:pt x="35" y="395"/>
                  </a:cubicBezTo>
                  <a:cubicBezTo>
                    <a:pt x="56" y="415"/>
                    <a:pt x="83" y="430"/>
                    <a:pt x="113" y="430"/>
                  </a:cubicBezTo>
                  <a:cubicBezTo>
                    <a:pt x="114" y="430"/>
                    <a:pt x="115" y="430"/>
                    <a:pt x="116" y="430"/>
                  </a:cubicBezTo>
                  <a:cubicBezTo>
                    <a:pt x="146" y="429"/>
                    <a:pt x="179" y="419"/>
                    <a:pt x="198" y="395"/>
                  </a:cubicBezTo>
                  <a:cubicBezTo>
                    <a:pt x="226" y="363"/>
                    <a:pt x="257" y="335"/>
                    <a:pt x="290" y="307"/>
                  </a:cubicBezTo>
                  <a:cubicBezTo>
                    <a:pt x="316" y="288"/>
                    <a:pt x="342" y="269"/>
                    <a:pt x="370" y="255"/>
                  </a:cubicBezTo>
                  <a:cubicBezTo>
                    <a:pt x="386" y="246"/>
                    <a:pt x="402" y="238"/>
                    <a:pt x="417" y="231"/>
                  </a:cubicBezTo>
                  <a:cubicBezTo>
                    <a:pt x="455" y="211"/>
                    <a:pt x="486" y="181"/>
                    <a:pt x="499" y="139"/>
                  </a:cubicBezTo>
                  <a:cubicBezTo>
                    <a:pt x="514" y="93"/>
                    <a:pt x="490" y="39"/>
                    <a:pt x="449" y="17"/>
                  </a:cubicBezTo>
                  <a:cubicBezTo>
                    <a:pt x="429" y="5"/>
                    <a:pt x="408" y="1"/>
                    <a:pt x="3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35"/>
            <p:cNvSpPr/>
            <p:nvPr/>
          </p:nvSpPr>
          <p:spPr>
            <a:xfrm>
              <a:off x="3086006" y="274848"/>
              <a:ext cx="20919" cy="10360"/>
            </a:xfrm>
            <a:custGeom>
              <a:rect b="b" l="l" r="r" t="t"/>
              <a:pathLst>
                <a:path extrusionOk="0" h="261" w="527">
                  <a:moveTo>
                    <a:pt x="370" y="1"/>
                  </a:moveTo>
                  <a:cubicBezTo>
                    <a:pt x="339" y="1"/>
                    <a:pt x="308" y="2"/>
                    <a:pt x="278" y="6"/>
                  </a:cubicBezTo>
                  <a:cubicBezTo>
                    <a:pt x="210" y="13"/>
                    <a:pt x="146" y="28"/>
                    <a:pt x="81" y="54"/>
                  </a:cubicBezTo>
                  <a:cubicBezTo>
                    <a:pt x="55" y="64"/>
                    <a:pt x="34" y="76"/>
                    <a:pt x="19" y="102"/>
                  </a:cubicBezTo>
                  <a:cubicBezTo>
                    <a:pt x="6" y="125"/>
                    <a:pt x="1" y="157"/>
                    <a:pt x="8" y="183"/>
                  </a:cubicBezTo>
                  <a:cubicBezTo>
                    <a:pt x="23" y="226"/>
                    <a:pt x="64" y="260"/>
                    <a:pt x="109" y="260"/>
                  </a:cubicBezTo>
                  <a:cubicBezTo>
                    <a:pt x="118" y="260"/>
                    <a:pt x="127" y="259"/>
                    <a:pt x="136" y="256"/>
                  </a:cubicBezTo>
                  <a:cubicBezTo>
                    <a:pt x="172" y="244"/>
                    <a:pt x="206" y="236"/>
                    <a:pt x="243" y="230"/>
                  </a:cubicBezTo>
                  <a:cubicBezTo>
                    <a:pt x="266" y="227"/>
                    <a:pt x="292" y="225"/>
                    <a:pt x="316" y="225"/>
                  </a:cubicBezTo>
                  <a:cubicBezTo>
                    <a:pt x="324" y="225"/>
                    <a:pt x="331" y="226"/>
                    <a:pt x="338" y="226"/>
                  </a:cubicBezTo>
                  <a:cubicBezTo>
                    <a:pt x="356" y="227"/>
                    <a:pt x="373" y="228"/>
                    <a:pt x="392" y="230"/>
                  </a:cubicBezTo>
                  <a:cubicBezTo>
                    <a:pt x="393" y="230"/>
                    <a:pt x="394" y="230"/>
                    <a:pt x="396" y="230"/>
                  </a:cubicBezTo>
                  <a:cubicBezTo>
                    <a:pt x="433" y="230"/>
                    <a:pt x="473" y="216"/>
                    <a:pt x="498" y="186"/>
                  </a:cubicBezTo>
                  <a:cubicBezTo>
                    <a:pt x="512" y="171"/>
                    <a:pt x="522" y="154"/>
                    <a:pt x="524" y="133"/>
                  </a:cubicBezTo>
                  <a:cubicBezTo>
                    <a:pt x="527" y="111"/>
                    <a:pt x="523" y="95"/>
                    <a:pt x="514" y="74"/>
                  </a:cubicBezTo>
                  <a:cubicBezTo>
                    <a:pt x="489" y="18"/>
                    <a:pt x="424" y="2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35"/>
            <p:cNvSpPr/>
            <p:nvPr/>
          </p:nvSpPr>
          <p:spPr>
            <a:xfrm>
              <a:off x="3114349" y="239480"/>
              <a:ext cx="15163" cy="11432"/>
            </a:xfrm>
            <a:custGeom>
              <a:rect b="b" l="l" r="r" t="t"/>
              <a:pathLst>
                <a:path extrusionOk="0" h="288" w="382">
                  <a:moveTo>
                    <a:pt x="117" y="0"/>
                  </a:moveTo>
                  <a:cubicBezTo>
                    <a:pt x="108" y="0"/>
                    <a:pt x="98" y="2"/>
                    <a:pt x="89" y="6"/>
                  </a:cubicBezTo>
                  <a:cubicBezTo>
                    <a:pt x="63" y="13"/>
                    <a:pt x="35" y="33"/>
                    <a:pt x="21" y="58"/>
                  </a:cubicBezTo>
                  <a:cubicBezTo>
                    <a:pt x="7" y="84"/>
                    <a:pt x="0" y="115"/>
                    <a:pt x="10" y="144"/>
                  </a:cubicBezTo>
                  <a:lnTo>
                    <a:pt x="21" y="171"/>
                  </a:lnTo>
                  <a:cubicBezTo>
                    <a:pt x="32" y="189"/>
                    <a:pt x="45" y="201"/>
                    <a:pt x="62" y="212"/>
                  </a:cubicBezTo>
                  <a:cubicBezTo>
                    <a:pt x="95" y="237"/>
                    <a:pt x="134" y="253"/>
                    <a:pt x="172" y="269"/>
                  </a:cubicBezTo>
                  <a:cubicBezTo>
                    <a:pt x="181" y="272"/>
                    <a:pt x="187" y="274"/>
                    <a:pt x="194" y="277"/>
                  </a:cubicBezTo>
                  <a:cubicBezTo>
                    <a:pt x="212" y="283"/>
                    <a:pt x="228" y="285"/>
                    <a:pt x="245" y="286"/>
                  </a:cubicBezTo>
                  <a:cubicBezTo>
                    <a:pt x="249" y="286"/>
                    <a:pt x="254" y="288"/>
                    <a:pt x="259" y="288"/>
                  </a:cubicBezTo>
                  <a:lnTo>
                    <a:pt x="261" y="288"/>
                  </a:lnTo>
                  <a:cubicBezTo>
                    <a:pt x="271" y="286"/>
                    <a:pt x="281" y="285"/>
                    <a:pt x="291" y="284"/>
                  </a:cubicBezTo>
                  <a:cubicBezTo>
                    <a:pt x="300" y="281"/>
                    <a:pt x="312" y="275"/>
                    <a:pt x="319" y="272"/>
                  </a:cubicBezTo>
                  <a:cubicBezTo>
                    <a:pt x="333" y="265"/>
                    <a:pt x="344" y="258"/>
                    <a:pt x="353" y="247"/>
                  </a:cubicBezTo>
                  <a:cubicBezTo>
                    <a:pt x="359" y="241"/>
                    <a:pt x="364" y="234"/>
                    <a:pt x="368" y="227"/>
                  </a:cubicBezTo>
                  <a:cubicBezTo>
                    <a:pt x="374" y="217"/>
                    <a:pt x="378" y="206"/>
                    <a:pt x="379" y="192"/>
                  </a:cubicBezTo>
                  <a:cubicBezTo>
                    <a:pt x="382" y="185"/>
                    <a:pt x="382" y="175"/>
                    <a:pt x="379" y="168"/>
                  </a:cubicBezTo>
                  <a:cubicBezTo>
                    <a:pt x="379" y="151"/>
                    <a:pt x="375" y="139"/>
                    <a:pt x="369" y="128"/>
                  </a:cubicBezTo>
                  <a:cubicBezTo>
                    <a:pt x="363" y="116"/>
                    <a:pt x="352" y="105"/>
                    <a:pt x="340" y="94"/>
                  </a:cubicBezTo>
                  <a:cubicBezTo>
                    <a:pt x="324" y="80"/>
                    <a:pt x="309" y="70"/>
                    <a:pt x="290" y="65"/>
                  </a:cubicBezTo>
                  <a:cubicBezTo>
                    <a:pt x="287" y="64"/>
                    <a:pt x="285" y="64"/>
                    <a:pt x="283" y="63"/>
                  </a:cubicBezTo>
                  <a:cubicBezTo>
                    <a:pt x="277" y="61"/>
                    <a:pt x="274" y="60"/>
                    <a:pt x="269" y="59"/>
                  </a:cubicBezTo>
                  <a:cubicBezTo>
                    <a:pt x="256" y="55"/>
                    <a:pt x="243" y="50"/>
                    <a:pt x="230" y="45"/>
                  </a:cubicBezTo>
                  <a:cubicBezTo>
                    <a:pt x="212" y="37"/>
                    <a:pt x="192" y="27"/>
                    <a:pt x="175" y="16"/>
                  </a:cubicBezTo>
                  <a:cubicBezTo>
                    <a:pt x="162" y="8"/>
                    <a:pt x="147" y="2"/>
                    <a:pt x="134" y="2"/>
                  </a:cubicBezTo>
                  <a:cubicBezTo>
                    <a:pt x="128" y="1"/>
                    <a:pt x="123" y="0"/>
                    <a:pt x="1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35"/>
            <p:cNvSpPr/>
            <p:nvPr/>
          </p:nvSpPr>
          <p:spPr>
            <a:xfrm>
              <a:off x="3044168" y="239440"/>
              <a:ext cx="14846" cy="15005"/>
            </a:xfrm>
            <a:custGeom>
              <a:rect b="b" l="l" r="r" t="t"/>
              <a:pathLst>
                <a:path extrusionOk="0" h="378" w="374">
                  <a:moveTo>
                    <a:pt x="265" y="0"/>
                  </a:moveTo>
                  <a:cubicBezTo>
                    <a:pt x="260" y="0"/>
                    <a:pt x="255" y="1"/>
                    <a:pt x="250" y="2"/>
                  </a:cubicBezTo>
                  <a:cubicBezTo>
                    <a:pt x="236" y="2"/>
                    <a:pt x="223" y="8"/>
                    <a:pt x="211" y="15"/>
                  </a:cubicBezTo>
                  <a:lnTo>
                    <a:pt x="198" y="20"/>
                  </a:lnTo>
                  <a:cubicBezTo>
                    <a:pt x="186" y="25"/>
                    <a:pt x="175" y="35"/>
                    <a:pt x="166" y="43"/>
                  </a:cubicBezTo>
                  <a:cubicBezTo>
                    <a:pt x="159" y="48"/>
                    <a:pt x="153" y="54"/>
                    <a:pt x="146" y="61"/>
                  </a:cubicBezTo>
                  <a:cubicBezTo>
                    <a:pt x="133" y="74"/>
                    <a:pt x="120" y="88"/>
                    <a:pt x="108" y="102"/>
                  </a:cubicBezTo>
                  <a:cubicBezTo>
                    <a:pt x="84" y="129"/>
                    <a:pt x="59" y="158"/>
                    <a:pt x="33" y="186"/>
                  </a:cubicBezTo>
                  <a:cubicBezTo>
                    <a:pt x="14" y="208"/>
                    <a:pt x="0" y="236"/>
                    <a:pt x="0" y="265"/>
                  </a:cubicBezTo>
                  <a:cubicBezTo>
                    <a:pt x="0" y="280"/>
                    <a:pt x="3" y="295"/>
                    <a:pt x="9" y="309"/>
                  </a:cubicBezTo>
                  <a:cubicBezTo>
                    <a:pt x="14" y="322"/>
                    <a:pt x="21" y="335"/>
                    <a:pt x="33" y="345"/>
                  </a:cubicBezTo>
                  <a:cubicBezTo>
                    <a:pt x="53" y="363"/>
                    <a:pt x="80" y="377"/>
                    <a:pt x="109" y="377"/>
                  </a:cubicBezTo>
                  <a:cubicBezTo>
                    <a:pt x="110" y="377"/>
                    <a:pt x="111" y="377"/>
                    <a:pt x="112" y="377"/>
                  </a:cubicBezTo>
                  <a:cubicBezTo>
                    <a:pt x="143" y="376"/>
                    <a:pt x="170" y="366"/>
                    <a:pt x="192" y="345"/>
                  </a:cubicBezTo>
                  <a:lnTo>
                    <a:pt x="274" y="267"/>
                  </a:lnTo>
                  <a:cubicBezTo>
                    <a:pt x="287" y="253"/>
                    <a:pt x="301" y="242"/>
                    <a:pt x="315" y="228"/>
                  </a:cubicBezTo>
                  <a:cubicBezTo>
                    <a:pt x="324" y="218"/>
                    <a:pt x="332" y="208"/>
                    <a:pt x="341" y="196"/>
                  </a:cubicBezTo>
                  <a:cubicBezTo>
                    <a:pt x="355" y="178"/>
                    <a:pt x="351" y="182"/>
                    <a:pt x="362" y="154"/>
                  </a:cubicBezTo>
                  <a:cubicBezTo>
                    <a:pt x="363" y="153"/>
                    <a:pt x="363" y="150"/>
                    <a:pt x="366" y="149"/>
                  </a:cubicBezTo>
                  <a:cubicBezTo>
                    <a:pt x="367" y="145"/>
                    <a:pt x="369" y="140"/>
                    <a:pt x="371" y="137"/>
                  </a:cubicBezTo>
                  <a:cubicBezTo>
                    <a:pt x="372" y="127"/>
                    <a:pt x="373" y="117"/>
                    <a:pt x="374" y="108"/>
                  </a:cubicBezTo>
                  <a:cubicBezTo>
                    <a:pt x="371" y="100"/>
                    <a:pt x="369" y="90"/>
                    <a:pt x="368" y="81"/>
                  </a:cubicBezTo>
                  <a:cubicBezTo>
                    <a:pt x="363" y="71"/>
                    <a:pt x="360" y="64"/>
                    <a:pt x="357" y="54"/>
                  </a:cubicBezTo>
                  <a:cubicBezTo>
                    <a:pt x="351" y="41"/>
                    <a:pt x="342" y="33"/>
                    <a:pt x="330" y="24"/>
                  </a:cubicBezTo>
                  <a:cubicBezTo>
                    <a:pt x="323" y="18"/>
                    <a:pt x="316" y="13"/>
                    <a:pt x="306" y="10"/>
                  </a:cubicBezTo>
                  <a:cubicBezTo>
                    <a:pt x="299" y="4"/>
                    <a:pt x="290" y="2"/>
                    <a:pt x="279" y="2"/>
                  </a:cubicBezTo>
                  <a:cubicBezTo>
                    <a:pt x="274" y="1"/>
                    <a:pt x="269" y="0"/>
                    <a:pt x="2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35"/>
            <p:cNvSpPr/>
            <p:nvPr/>
          </p:nvSpPr>
          <p:spPr>
            <a:xfrm>
              <a:off x="3016381" y="277746"/>
              <a:ext cx="12464" cy="11829"/>
            </a:xfrm>
            <a:custGeom>
              <a:rect b="b" l="l" r="r" t="t"/>
              <a:pathLst>
                <a:path extrusionOk="0" h="298" w="314">
                  <a:moveTo>
                    <a:pt x="311" y="118"/>
                  </a:moveTo>
                  <a:cubicBezTo>
                    <a:pt x="311" y="119"/>
                    <a:pt x="311" y="120"/>
                    <a:pt x="311" y="121"/>
                  </a:cubicBezTo>
                  <a:cubicBezTo>
                    <a:pt x="311" y="120"/>
                    <a:pt x="311" y="119"/>
                    <a:pt x="311" y="118"/>
                  </a:cubicBezTo>
                  <a:close/>
                  <a:moveTo>
                    <a:pt x="254" y="206"/>
                  </a:moveTo>
                  <a:cubicBezTo>
                    <a:pt x="251" y="209"/>
                    <a:pt x="248" y="211"/>
                    <a:pt x="245" y="214"/>
                  </a:cubicBezTo>
                  <a:lnTo>
                    <a:pt x="245" y="214"/>
                  </a:lnTo>
                  <a:cubicBezTo>
                    <a:pt x="248" y="211"/>
                    <a:pt x="251" y="208"/>
                    <a:pt x="254" y="206"/>
                  </a:cubicBezTo>
                  <a:close/>
                  <a:moveTo>
                    <a:pt x="197" y="1"/>
                  </a:moveTo>
                  <a:cubicBezTo>
                    <a:pt x="188" y="2"/>
                    <a:pt x="177" y="3"/>
                    <a:pt x="168" y="5"/>
                  </a:cubicBezTo>
                  <a:cubicBezTo>
                    <a:pt x="157" y="7"/>
                    <a:pt x="146" y="13"/>
                    <a:pt x="139" y="16"/>
                  </a:cubicBezTo>
                  <a:cubicBezTo>
                    <a:pt x="136" y="17"/>
                    <a:pt x="131" y="18"/>
                    <a:pt x="129" y="21"/>
                  </a:cubicBezTo>
                  <a:cubicBezTo>
                    <a:pt x="123" y="23"/>
                    <a:pt x="118" y="27"/>
                    <a:pt x="113" y="31"/>
                  </a:cubicBezTo>
                  <a:cubicBezTo>
                    <a:pt x="83" y="52"/>
                    <a:pt x="56" y="74"/>
                    <a:pt x="35" y="102"/>
                  </a:cubicBezTo>
                  <a:cubicBezTo>
                    <a:pt x="20" y="116"/>
                    <a:pt x="11" y="133"/>
                    <a:pt x="4" y="153"/>
                  </a:cubicBezTo>
                  <a:lnTo>
                    <a:pt x="0" y="183"/>
                  </a:lnTo>
                  <a:cubicBezTo>
                    <a:pt x="0" y="204"/>
                    <a:pt x="5" y="224"/>
                    <a:pt x="16" y="240"/>
                  </a:cubicBezTo>
                  <a:cubicBezTo>
                    <a:pt x="24" y="253"/>
                    <a:pt x="32" y="263"/>
                    <a:pt x="46" y="273"/>
                  </a:cubicBezTo>
                  <a:cubicBezTo>
                    <a:pt x="56" y="283"/>
                    <a:pt x="69" y="289"/>
                    <a:pt x="85" y="293"/>
                  </a:cubicBezTo>
                  <a:cubicBezTo>
                    <a:pt x="94" y="297"/>
                    <a:pt x="103" y="298"/>
                    <a:pt x="113" y="298"/>
                  </a:cubicBezTo>
                  <a:cubicBezTo>
                    <a:pt x="118" y="298"/>
                    <a:pt x="124" y="297"/>
                    <a:pt x="130" y="297"/>
                  </a:cubicBezTo>
                  <a:cubicBezTo>
                    <a:pt x="146" y="294"/>
                    <a:pt x="161" y="291"/>
                    <a:pt x="173" y="283"/>
                  </a:cubicBezTo>
                  <a:cubicBezTo>
                    <a:pt x="183" y="277"/>
                    <a:pt x="193" y="268"/>
                    <a:pt x="201" y="260"/>
                  </a:cubicBezTo>
                  <a:cubicBezTo>
                    <a:pt x="214" y="244"/>
                    <a:pt x="228" y="229"/>
                    <a:pt x="243" y="215"/>
                  </a:cubicBezTo>
                  <a:lnTo>
                    <a:pt x="243" y="215"/>
                  </a:lnTo>
                  <a:cubicBezTo>
                    <a:pt x="253" y="207"/>
                    <a:pt x="263" y="199"/>
                    <a:pt x="272" y="190"/>
                  </a:cubicBezTo>
                  <a:lnTo>
                    <a:pt x="275" y="188"/>
                  </a:lnTo>
                  <a:cubicBezTo>
                    <a:pt x="280" y="180"/>
                    <a:pt x="287" y="174"/>
                    <a:pt x="292" y="166"/>
                  </a:cubicBezTo>
                  <a:cubicBezTo>
                    <a:pt x="298" y="157"/>
                    <a:pt x="301" y="147"/>
                    <a:pt x="305" y="136"/>
                  </a:cubicBezTo>
                  <a:cubicBezTo>
                    <a:pt x="306" y="133"/>
                    <a:pt x="307" y="131"/>
                    <a:pt x="308" y="127"/>
                  </a:cubicBezTo>
                  <a:lnTo>
                    <a:pt x="308" y="127"/>
                  </a:lnTo>
                  <a:cubicBezTo>
                    <a:pt x="305" y="135"/>
                    <a:pt x="302" y="142"/>
                    <a:pt x="298" y="151"/>
                  </a:cubicBezTo>
                  <a:cubicBezTo>
                    <a:pt x="302" y="141"/>
                    <a:pt x="306" y="133"/>
                    <a:pt x="308" y="125"/>
                  </a:cubicBezTo>
                  <a:cubicBezTo>
                    <a:pt x="309" y="122"/>
                    <a:pt x="310" y="119"/>
                    <a:pt x="311" y="116"/>
                  </a:cubicBezTo>
                  <a:lnTo>
                    <a:pt x="311" y="116"/>
                  </a:lnTo>
                  <a:cubicBezTo>
                    <a:pt x="311" y="116"/>
                    <a:pt x="311" y="117"/>
                    <a:pt x="311" y="118"/>
                  </a:cubicBezTo>
                  <a:lnTo>
                    <a:pt x="311" y="118"/>
                  </a:lnTo>
                  <a:cubicBezTo>
                    <a:pt x="311" y="117"/>
                    <a:pt x="311" y="116"/>
                    <a:pt x="312" y="114"/>
                  </a:cubicBezTo>
                  <a:cubicBezTo>
                    <a:pt x="313" y="106"/>
                    <a:pt x="313" y="100"/>
                    <a:pt x="314" y="91"/>
                  </a:cubicBezTo>
                  <a:cubicBezTo>
                    <a:pt x="313" y="81"/>
                    <a:pt x="311" y="71"/>
                    <a:pt x="305" y="60"/>
                  </a:cubicBezTo>
                  <a:cubicBezTo>
                    <a:pt x="303" y="54"/>
                    <a:pt x="300" y="48"/>
                    <a:pt x="295" y="42"/>
                  </a:cubicBezTo>
                  <a:cubicBezTo>
                    <a:pt x="290" y="33"/>
                    <a:pt x="281" y="27"/>
                    <a:pt x="271" y="22"/>
                  </a:cubicBezTo>
                  <a:cubicBezTo>
                    <a:pt x="256" y="12"/>
                    <a:pt x="241" y="7"/>
                    <a:pt x="225" y="5"/>
                  </a:cubicBezTo>
                  <a:cubicBezTo>
                    <a:pt x="217" y="3"/>
                    <a:pt x="206" y="2"/>
                    <a:pt x="1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35"/>
            <p:cNvSpPr/>
            <p:nvPr/>
          </p:nvSpPr>
          <p:spPr>
            <a:xfrm>
              <a:off x="3050876" y="317004"/>
              <a:ext cx="40" cy="40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35"/>
            <p:cNvSpPr/>
            <p:nvPr/>
          </p:nvSpPr>
          <p:spPr>
            <a:xfrm>
              <a:off x="3050003" y="317004"/>
              <a:ext cx="873" cy="635"/>
            </a:xfrm>
            <a:custGeom>
              <a:rect b="b" l="l" r="r" t="t"/>
              <a:pathLst>
                <a:path extrusionOk="0" h="16" w="22">
                  <a:moveTo>
                    <a:pt x="22" y="0"/>
                  </a:moveTo>
                  <a:lnTo>
                    <a:pt x="22" y="0"/>
                  </a:lnTo>
                  <a:cubicBezTo>
                    <a:pt x="15" y="5"/>
                    <a:pt x="7" y="10"/>
                    <a:pt x="1" y="16"/>
                  </a:cubicBezTo>
                  <a:cubicBezTo>
                    <a:pt x="8" y="12"/>
                    <a:pt x="15" y="6"/>
                    <a:pt x="21" y="1"/>
                  </a:cubicBezTo>
                  <a:cubicBezTo>
                    <a:pt x="22" y="1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35"/>
            <p:cNvSpPr/>
            <p:nvPr/>
          </p:nvSpPr>
          <p:spPr>
            <a:xfrm>
              <a:off x="3035554" y="309144"/>
              <a:ext cx="16791" cy="10479"/>
            </a:xfrm>
            <a:custGeom>
              <a:rect b="b" l="l" r="r" t="t"/>
              <a:pathLst>
                <a:path extrusionOk="0" h="264" w="423">
                  <a:moveTo>
                    <a:pt x="284" y="232"/>
                  </a:moveTo>
                  <a:lnTo>
                    <a:pt x="278" y="232"/>
                  </a:lnTo>
                  <a:cubicBezTo>
                    <a:pt x="280" y="232"/>
                    <a:pt x="282" y="232"/>
                    <a:pt x="284" y="232"/>
                  </a:cubicBezTo>
                  <a:close/>
                  <a:moveTo>
                    <a:pt x="252" y="0"/>
                  </a:moveTo>
                  <a:cubicBezTo>
                    <a:pt x="221" y="0"/>
                    <a:pt x="189" y="3"/>
                    <a:pt x="158" y="9"/>
                  </a:cubicBezTo>
                  <a:cubicBezTo>
                    <a:pt x="135" y="13"/>
                    <a:pt x="112" y="19"/>
                    <a:pt x="91" y="28"/>
                  </a:cubicBezTo>
                  <a:cubicBezTo>
                    <a:pt x="70" y="34"/>
                    <a:pt x="53" y="44"/>
                    <a:pt x="39" y="60"/>
                  </a:cubicBezTo>
                  <a:cubicBezTo>
                    <a:pt x="33" y="68"/>
                    <a:pt x="26" y="75"/>
                    <a:pt x="21" y="85"/>
                  </a:cubicBezTo>
                  <a:cubicBezTo>
                    <a:pt x="0" y="116"/>
                    <a:pt x="0" y="157"/>
                    <a:pt x="15" y="191"/>
                  </a:cubicBezTo>
                  <a:cubicBezTo>
                    <a:pt x="27" y="221"/>
                    <a:pt x="48" y="242"/>
                    <a:pt x="77" y="253"/>
                  </a:cubicBezTo>
                  <a:cubicBezTo>
                    <a:pt x="91" y="262"/>
                    <a:pt x="107" y="264"/>
                    <a:pt x="122" y="264"/>
                  </a:cubicBezTo>
                  <a:cubicBezTo>
                    <a:pt x="137" y="264"/>
                    <a:pt x="150" y="262"/>
                    <a:pt x="162" y="256"/>
                  </a:cubicBezTo>
                  <a:cubicBezTo>
                    <a:pt x="185" y="247"/>
                    <a:pt x="209" y="241"/>
                    <a:pt x="234" y="236"/>
                  </a:cubicBezTo>
                  <a:cubicBezTo>
                    <a:pt x="239" y="236"/>
                    <a:pt x="244" y="235"/>
                    <a:pt x="249" y="235"/>
                  </a:cubicBezTo>
                  <a:lnTo>
                    <a:pt x="265" y="235"/>
                  </a:lnTo>
                  <a:cubicBezTo>
                    <a:pt x="276" y="235"/>
                    <a:pt x="288" y="233"/>
                    <a:pt x="300" y="231"/>
                  </a:cubicBezTo>
                  <a:lnTo>
                    <a:pt x="300" y="231"/>
                  </a:lnTo>
                  <a:cubicBezTo>
                    <a:pt x="301" y="231"/>
                    <a:pt x="302" y="230"/>
                    <a:pt x="302" y="230"/>
                  </a:cubicBezTo>
                  <a:cubicBezTo>
                    <a:pt x="314" y="229"/>
                    <a:pt x="326" y="229"/>
                    <a:pt x="339" y="225"/>
                  </a:cubicBezTo>
                  <a:cubicBezTo>
                    <a:pt x="358" y="219"/>
                    <a:pt x="371" y="210"/>
                    <a:pt x="388" y="196"/>
                  </a:cubicBezTo>
                  <a:cubicBezTo>
                    <a:pt x="408" y="180"/>
                    <a:pt x="422" y="154"/>
                    <a:pt x="422" y="126"/>
                  </a:cubicBezTo>
                  <a:cubicBezTo>
                    <a:pt x="422" y="99"/>
                    <a:pt x="411" y="76"/>
                    <a:pt x="393" y="55"/>
                  </a:cubicBezTo>
                  <a:cubicBezTo>
                    <a:pt x="362" y="16"/>
                    <a:pt x="302" y="1"/>
                    <a:pt x="2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35"/>
            <p:cNvSpPr/>
            <p:nvPr/>
          </p:nvSpPr>
          <p:spPr>
            <a:xfrm>
              <a:off x="3073185" y="329270"/>
              <a:ext cx="17664" cy="11869"/>
            </a:xfrm>
            <a:custGeom>
              <a:rect b="b" l="l" r="r" t="t"/>
              <a:pathLst>
                <a:path extrusionOk="0" h="299" w="445">
                  <a:moveTo>
                    <a:pt x="311" y="0"/>
                  </a:moveTo>
                  <a:cubicBezTo>
                    <a:pt x="298" y="0"/>
                    <a:pt x="285" y="2"/>
                    <a:pt x="273" y="5"/>
                  </a:cubicBezTo>
                  <a:cubicBezTo>
                    <a:pt x="252" y="9"/>
                    <a:pt x="231" y="16"/>
                    <a:pt x="213" y="22"/>
                  </a:cubicBezTo>
                  <a:cubicBezTo>
                    <a:pt x="172" y="38"/>
                    <a:pt x="131" y="52"/>
                    <a:pt x="91" y="68"/>
                  </a:cubicBezTo>
                  <a:cubicBezTo>
                    <a:pt x="63" y="79"/>
                    <a:pt x="38" y="94"/>
                    <a:pt x="21" y="121"/>
                  </a:cubicBezTo>
                  <a:cubicBezTo>
                    <a:pt x="6" y="146"/>
                    <a:pt x="0" y="183"/>
                    <a:pt x="9" y="212"/>
                  </a:cubicBezTo>
                  <a:cubicBezTo>
                    <a:pt x="18" y="240"/>
                    <a:pt x="36" y="267"/>
                    <a:pt x="63" y="282"/>
                  </a:cubicBezTo>
                  <a:cubicBezTo>
                    <a:pt x="80" y="291"/>
                    <a:pt x="102" y="299"/>
                    <a:pt x="123" y="299"/>
                  </a:cubicBezTo>
                  <a:cubicBezTo>
                    <a:pt x="133" y="299"/>
                    <a:pt x="143" y="297"/>
                    <a:pt x="152" y="293"/>
                  </a:cubicBezTo>
                  <a:cubicBezTo>
                    <a:pt x="194" y="277"/>
                    <a:pt x="234" y="262"/>
                    <a:pt x="276" y="245"/>
                  </a:cubicBezTo>
                  <a:cubicBezTo>
                    <a:pt x="303" y="235"/>
                    <a:pt x="332" y="223"/>
                    <a:pt x="358" y="209"/>
                  </a:cubicBezTo>
                  <a:cubicBezTo>
                    <a:pt x="388" y="192"/>
                    <a:pt x="410" y="162"/>
                    <a:pt x="431" y="135"/>
                  </a:cubicBezTo>
                  <a:cubicBezTo>
                    <a:pt x="445" y="114"/>
                    <a:pt x="443" y="82"/>
                    <a:pt x="433" y="58"/>
                  </a:cubicBezTo>
                  <a:cubicBezTo>
                    <a:pt x="424" y="35"/>
                    <a:pt x="403" y="12"/>
                    <a:pt x="377" y="9"/>
                  </a:cubicBezTo>
                  <a:cubicBezTo>
                    <a:pt x="355" y="4"/>
                    <a:pt x="333" y="0"/>
                    <a:pt x="3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35"/>
            <p:cNvSpPr/>
            <p:nvPr/>
          </p:nvSpPr>
          <p:spPr>
            <a:xfrm>
              <a:off x="3088706" y="358247"/>
              <a:ext cx="18736" cy="16116"/>
            </a:xfrm>
            <a:custGeom>
              <a:rect b="b" l="l" r="r" t="t"/>
              <a:pathLst>
                <a:path extrusionOk="0" h="406" w="472">
                  <a:moveTo>
                    <a:pt x="368" y="0"/>
                  </a:moveTo>
                  <a:cubicBezTo>
                    <a:pt x="367" y="0"/>
                    <a:pt x="365" y="0"/>
                    <a:pt x="364" y="0"/>
                  </a:cubicBezTo>
                  <a:cubicBezTo>
                    <a:pt x="344" y="3"/>
                    <a:pt x="322" y="3"/>
                    <a:pt x="304" y="8"/>
                  </a:cubicBezTo>
                  <a:cubicBezTo>
                    <a:pt x="285" y="14"/>
                    <a:pt x="264" y="24"/>
                    <a:pt x="244" y="34"/>
                  </a:cubicBezTo>
                  <a:cubicBezTo>
                    <a:pt x="212" y="48"/>
                    <a:pt x="183" y="71"/>
                    <a:pt x="156" y="93"/>
                  </a:cubicBezTo>
                  <a:cubicBezTo>
                    <a:pt x="111" y="129"/>
                    <a:pt x="72" y="167"/>
                    <a:pt x="34" y="211"/>
                  </a:cubicBezTo>
                  <a:cubicBezTo>
                    <a:pt x="15" y="234"/>
                    <a:pt x="1" y="260"/>
                    <a:pt x="1" y="291"/>
                  </a:cubicBezTo>
                  <a:cubicBezTo>
                    <a:pt x="1" y="318"/>
                    <a:pt x="13" y="352"/>
                    <a:pt x="34" y="371"/>
                  </a:cubicBezTo>
                  <a:cubicBezTo>
                    <a:pt x="56" y="390"/>
                    <a:pt x="83" y="406"/>
                    <a:pt x="112" y="406"/>
                  </a:cubicBezTo>
                  <a:cubicBezTo>
                    <a:pt x="113" y="406"/>
                    <a:pt x="114" y="406"/>
                    <a:pt x="115" y="406"/>
                  </a:cubicBezTo>
                  <a:cubicBezTo>
                    <a:pt x="143" y="405"/>
                    <a:pt x="177" y="395"/>
                    <a:pt x="195" y="371"/>
                  </a:cubicBezTo>
                  <a:cubicBezTo>
                    <a:pt x="231" y="330"/>
                    <a:pt x="270" y="291"/>
                    <a:pt x="313" y="257"/>
                  </a:cubicBezTo>
                  <a:cubicBezTo>
                    <a:pt x="334" y="240"/>
                    <a:pt x="355" y="223"/>
                    <a:pt x="375" y="205"/>
                  </a:cubicBezTo>
                  <a:cubicBezTo>
                    <a:pt x="383" y="196"/>
                    <a:pt x="393" y="188"/>
                    <a:pt x="404" y="177"/>
                  </a:cubicBezTo>
                  <a:cubicBezTo>
                    <a:pt x="418" y="165"/>
                    <a:pt x="428" y="145"/>
                    <a:pt x="439" y="130"/>
                  </a:cubicBezTo>
                  <a:cubicBezTo>
                    <a:pt x="472" y="77"/>
                    <a:pt x="428" y="0"/>
                    <a:pt x="36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35"/>
            <p:cNvSpPr/>
            <p:nvPr/>
          </p:nvSpPr>
          <p:spPr>
            <a:xfrm>
              <a:off x="3209616" y="290805"/>
              <a:ext cx="14846" cy="13854"/>
            </a:xfrm>
            <a:custGeom>
              <a:rect b="b" l="l" r="r" t="t"/>
              <a:pathLst>
                <a:path extrusionOk="0" h="349" w="374">
                  <a:moveTo>
                    <a:pt x="233" y="1"/>
                  </a:moveTo>
                  <a:cubicBezTo>
                    <a:pt x="212" y="2"/>
                    <a:pt x="207" y="2"/>
                    <a:pt x="195" y="7"/>
                  </a:cubicBezTo>
                  <a:cubicBezTo>
                    <a:pt x="184" y="11"/>
                    <a:pt x="173" y="16"/>
                    <a:pt x="162" y="22"/>
                  </a:cubicBezTo>
                  <a:cubicBezTo>
                    <a:pt x="158" y="23"/>
                    <a:pt x="155" y="26"/>
                    <a:pt x="152" y="27"/>
                  </a:cubicBezTo>
                  <a:cubicBezTo>
                    <a:pt x="145" y="31"/>
                    <a:pt x="137" y="35"/>
                    <a:pt x="131" y="40"/>
                  </a:cubicBezTo>
                  <a:cubicBezTo>
                    <a:pt x="110" y="54"/>
                    <a:pt x="88" y="72"/>
                    <a:pt x="70" y="89"/>
                  </a:cubicBezTo>
                  <a:cubicBezTo>
                    <a:pt x="52" y="108"/>
                    <a:pt x="35" y="130"/>
                    <a:pt x="21" y="152"/>
                  </a:cubicBezTo>
                  <a:cubicBezTo>
                    <a:pt x="11" y="166"/>
                    <a:pt x="6" y="183"/>
                    <a:pt x="5" y="200"/>
                  </a:cubicBezTo>
                  <a:cubicBezTo>
                    <a:pt x="1" y="217"/>
                    <a:pt x="2" y="235"/>
                    <a:pt x="7" y="252"/>
                  </a:cubicBezTo>
                  <a:cubicBezTo>
                    <a:pt x="11" y="270"/>
                    <a:pt x="20" y="283"/>
                    <a:pt x="31" y="297"/>
                  </a:cubicBezTo>
                  <a:cubicBezTo>
                    <a:pt x="40" y="311"/>
                    <a:pt x="52" y="322"/>
                    <a:pt x="68" y="330"/>
                  </a:cubicBezTo>
                  <a:cubicBezTo>
                    <a:pt x="89" y="341"/>
                    <a:pt x="112" y="348"/>
                    <a:pt x="136" y="348"/>
                  </a:cubicBezTo>
                  <a:cubicBezTo>
                    <a:pt x="147" y="348"/>
                    <a:pt x="157" y="347"/>
                    <a:pt x="168" y="343"/>
                  </a:cubicBezTo>
                  <a:cubicBezTo>
                    <a:pt x="178" y="339"/>
                    <a:pt x="188" y="334"/>
                    <a:pt x="199" y="330"/>
                  </a:cubicBezTo>
                  <a:cubicBezTo>
                    <a:pt x="215" y="320"/>
                    <a:pt x="230" y="307"/>
                    <a:pt x="240" y="290"/>
                  </a:cubicBezTo>
                  <a:cubicBezTo>
                    <a:pt x="250" y="278"/>
                    <a:pt x="261" y="267"/>
                    <a:pt x="272" y="259"/>
                  </a:cubicBezTo>
                  <a:cubicBezTo>
                    <a:pt x="280" y="254"/>
                    <a:pt x="288" y="247"/>
                    <a:pt x="297" y="241"/>
                  </a:cubicBezTo>
                  <a:cubicBezTo>
                    <a:pt x="312" y="233"/>
                    <a:pt x="325" y="221"/>
                    <a:pt x="336" y="208"/>
                  </a:cubicBezTo>
                  <a:cubicBezTo>
                    <a:pt x="352" y="191"/>
                    <a:pt x="362" y="172"/>
                    <a:pt x="370" y="151"/>
                  </a:cubicBezTo>
                  <a:cubicBezTo>
                    <a:pt x="371" y="148"/>
                    <a:pt x="371" y="147"/>
                    <a:pt x="372" y="145"/>
                  </a:cubicBezTo>
                  <a:cubicBezTo>
                    <a:pt x="374" y="125"/>
                    <a:pt x="374" y="106"/>
                    <a:pt x="369" y="88"/>
                  </a:cubicBezTo>
                  <a:cubicBezTo>
                    <a:pt x="363" y="72"/>
                    <a:pt x="354" y="56"/>
                    <a:pt x="343" y="43"/>
                  </a:cubicBezTo>
                  <a:cubicBezTo>
                    <a:pt x="332" y="35"/>
                    <a:pt x="321" y="26"/>
                    <a:pt x="309" y="18"/>
                  </a:cubicBezTo>
                  <a:cubicBezTo>
                    <a:pt x="295" y="9"/>
                    <a:pt x="281" y="5"/>
                    <a:pt x="265" y="4"/>
                  </a:cubicBezTo>
                  <a:cubicBezTo>
                    <a:pt x="259" y="2"/>
                    <a:pt x="254" y="2"/>
                    <a:pt x="24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35"/>
            <p:cNvSpPr/>
            <p:nvPr/>
          </p:nvSpPr>
          <p:spPr>
            <a:xfrm>
              <a:off x="3116770" y="210502"/>
              <a:ext cx="13457" cy="9289"/>
            </a:xfrm>
            <a:custGeom>
              <a:rect b="b" l="l" r="r" t="t"/>
              <a:pathLst>
                <a:path extrusionOk="0" h="234" w="339">
                  <a:moveTo>
                    <a:pt x="205" y="0"/>
                  </a:moveTo>
                  <a:cubicBezTo>
                    <a:pt x="203" y="0"/>
                    <a:pt x="201" y="1"/>
                    <a:pt x="199" y="1"/>
                  </a:cubicBezTo>
                  <a:cubicBezTo>
                    <a:pt x="184" y="1"/>
                    <a:pt x="169" y="4"/>
                    <a:pt x="154" y="8"/>
                  </a:cubicBezTo>
                  <a:cubicBezTo>
                    <a:pt x="130" y="13"/>
                    <a:pt x="105" y="20"/>
                    <a:pt x="80" y="27"/>
                  </a:cubicBezTo>
                  <a:cubicBezTo>
                    <a:pt x="54" y="35"/>
                    <a:pt x="31" y="53"/>
                    <a:pt x="16" y="75"/>
                  </a:cubicBezTo>
                  <a:cubicBezTo>
                    <a:pt x="8" y="87"/>
                    <a:pt x="5" y="100"/>
                    <a:pt x="3" y="114"/>
                  </a:cubicBezTo>
                  <a:cubicBezTo>
                    <a:pt x="1" y="128"/>
                    <a:pt x="1" y="143"/>
                    <a:pt x="5" y="155"/>
                  </a:cubicBezTo>
                  <a:cubicBezTo>
                    <a:pt x="12" y="182"/>
                    <a:pt x="29" y="207"/>
                    <a:pt x="53" y="220"/>
                  </a:cubicBezTo>
                  <a:cubicBezTo>
                    <a:pt x="70" y="229"/>
                    <a:pt x="89" y="234"/>
                    <a:pt x="108" y="234"/>
                  </a:cubicBezTo>
                  <a:cubicBezTo>
                    <a:pt x="117" y="234"/>
                    <a:pt x="126" y="233"/>
                    <a:pt x="135" y="230"/>
                  </a:cubicBezTo>
                  <a:cubicBezTo>
                    <a:pt x="159" y="223"/>
                    <a:pt x="184" y="217"/>
                    <a:pt x="208" y="208"/>
                  </a:cubicBezTo>
                  <a:cubicBezTo>
                    <a:pt x="221" y="202"/>
                    <a:pt x="235" y="199"/>
                    <a:pt x="247" y="192"/>
                  </a:cubicBezTo>
                  <a:cubicBezTo>
                    <a:pt x="252" y="190"/>
                    <a:pt x="257" y="186"/>
                    <a:pt x="262" y="184"/>
                  </a:cubicBezTo>
                  <a:cubicBezTo>
                    <a:pt x="278" y="173"/>
                    <a:pt x="293" y="161"/>
                    <a:pt x="308" y="148"/>
                  </a:cubicBezTo>
                  <a:cubicBezTo>
                    <a:pt x="318" y="138"/>
                    <a:pt x="326" y="124"/>
                    <a:pt x="330" y="111"/>
                  </a:cubicBezTo>
                  <a:cubicBezTo>
                    <a:pt x="338" y="97"/>
                    <a:pt x="338" y="82"/>
                    <a:pt x="334" y="67"/>
                  </a:cubicBezTo>
                  <a:cubicBezTo>
                    <a:pt x="330" y="53"/>
                    <a:pt x="323" y="40"/>
                    <a:pt x="312" y="29"/>
                  </a:cubicBezTo>
                  <a:cubicBezTo>
                    <a:pt x="302" y="19"/>
                    <a:pt x="288" y="12"/>
                    <a:pt x="274" y="8"/>
                  </a:cubicBezTo>
                  <a:cubicBezTo>
                    <a:pt x="255" y="4"/>
                    <a:pt x="235" y="2"/>
                    <a:pt x="215" y="1"/>
                  </a:cubicBezTo>
                  <a:cubicBezTo>
                    <a:pt x="212" y="1"/>
                    <a:pt x="208" y="0"/>
                    <a:pt x="205" y="0"/>
                  </a:cubicBez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35"/>
            <p:cNvSpPr/>
            <p:nvPr/>
          </p:nvSpPr>
          <p:spPr>
            <a:xfrm>
              <a:off x="3884470" y="882141"/>
              <a:ext cx="20760" cy="19768"/>
            </a:xfrm>
            <a:custGeom>
              <a:rect b="b" l="l" r="r" t="t"/>
              <a:pathLst>
                <a:path extrusionOk="0" h="498" w="523">
                  <a:moveTo>
                    <a:pt x="474" y="1"/>
                  </a:moveTo>
                  <a:cubicBezTo>
                    <a:pt x="320" y="148"/>
                    <a:pt x="162" y="292"/>
                    <a:pt x="1" y="433"/>
                  </a:cubicBezTo>
                  <a:cubicBezTo>
                    <a:pt x="55" y="474"/>
                    <a:pt x="122" y="498"/>
                    <a:pt x="195" y="498"/>
                  </a:cubicBezTo>
                  <a:cubicBezTo>
                    <a:pt x="375" y="498"/>
                    <a:pt x="522" y="352"/>
                    <a:pt x="522" y="172"/>
                  </a:cubicBezTo>
                  <a:cubicBezTo>
                    <a:pt x="522" y="109"/>
                    <a:pt x="505" y="50"/>
                    <a:pt x="4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35"/>
            <p:cNvSpPr/>
            <p:nvPr/>
          </p:nvSpPr>
          <p:spPr>
            <a:xfrm>
              <a:off x="3879191" y="968160"/>
              <a:ext cx="21634" cy="26040"/>
            </a:xfrm>
            <a:custGeom>
              <a:rect b="b" l="l" r="r" t="t"/>
              <a:pathLst>
                <a:path extrusionOk="0" h="656" w="545">
                  <a:moveTo>
                    <a:pt x="327" y="1"/>
                  </a:moveTo>
                  <a:cubicBezTo>
                    <a:pt x="148" y="1"/>
                    <a:pt x="0" y="147"/>
                    <a:pt x="0" y="328"/>
                  </a:cubicBezTo>
                  <a:cubicBezTo>
                    <a:pt x="0" y="507"/>
                    <a:pt x="146" y="655"/>
                    <a:pt x="327" y="655"/>
                  </a:cubicBezTo>
                  <a:cubicBezTo>
                    <a:pt x="342" y="655"/>
                    <a:pt x="356" y="653"/>
                    <a:pt x="369" y="652"/>
                  </a:cubicBezTo>
                  <a:lnTo>
                    <a:pt x="545" y="83"/>
                  </a:lnTo>
                  <a:cubicBezTo>
                    <a:pt x="488" y="32"/>
                    <a:pt x="411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35"/>
            <p:cNvSpPr/>
            <p:nvPr/>
          </p:nvSpPr>
          <p:spPr>
            <a:xfrm>
              <a:off x="3907573" y="923107"/>
              <a:ext cx="7979" cy="19173"/>
            </a:xfrm>
            <a:custGeom>
              <a:rect b="b" l="l" r="r" t="t"/>
              <a:pathLst>
                <a:path extrusionOk="0" h="483" w="201">
                  <a:moveTo>
                    <a:pt x="201" y="1"/>
                  </a:moveTo>
                  <a:cubicBezTo>
                    <a:pt x="84" y="49"/>
                    <a:pt x="2" y="164"/>
                    <a:pt x="1" y="302"/>
                  </a:cubicBezTo>
                  <a:cubicBezTo>
                    <a:pt x="1" y="368"/>
                    <a:pt x="22" y="431"/>
                    <a:pt x="55" y="483"/>
                  </a:cubicBezTo>
                  <a:cubicBezTo>
                    <a:pt x="66" y="443"/>
                    <a:pt x="79" y="407"/>
                    <a:pt x="90" y="368"/>
                  </a:cubicBezTo>
                  <a:cubicBezTo>
                    <a:pt x="127" y="246"/>
                    <a:pt x="164" y="124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35"/>
            <p:cNvSpPr/>
            <p:nvPr/>
          </p:nvSpPr>
          <p:spPr>
            <a:xfrm>
              <a:off x="3822506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8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35"/>
            <p:cNvSpPr/>
            <p:nvPr/>
          </p:nvSpPr>
          <p:spPr>
            <a:xfrm>
              <a:off x="3850849" y="92207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35"/>
            <p:cNvSpPr/>
            <p:nvPr/>
          </p:nvSpPr>
          <p:spPr>
            <a:xfrm>
              <a:off x="3822506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35"/>
            <p:cNvSpPr/>
            <p:nvPr/>
          </p:nvSpPr>
          <p:spPr>
            <a:xfrm>
              <a:off x="3850849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35"/>
            <p:cNvSpPr/>
            <p:nvPr/>
          </p:nvSpPr>
          <p:spPr>
            <a:xfrm>
              <a:off x="3767132" y="972527"/>
              <a:ext cx="24611" cy="21673"/>
            </a:xfrm>
            <a:custGeom>
              <a:rect b="b" l="l" r="r" t="t"/>
              <a:pathLst>
                <a:path extrusionOk="0" h="546" w="620">
                  <a:moveTo>
                    <a:pt x="536" y="0"/>
                  </a:moveTo>
                  <a:cubicBezTo>
                    <a:pt x="531" y="5"/>
                    <a:pt x="525" y="9"/>
                    <a:pt x="520" y="12"/>
                  </a:cubicBezTo>
                  <a:cubicBezTo>
                    <a:pt x="348" y="131"/>
                    <a:pt x="173" y="248"/>
                    <a:pt x="1" y="366"/>
                  </a:cubicBezTo>
                  <a:cubicBezTo>
                    <a:pt x="56" y="472"/>
                    <a:pt x="166" y="545"/>
                    <a:pt x="292" y="545"/>
                  </a:cubicBezTo>
                  <a:cubicBezTo>
                    <a:pt x="473" y="545"/>
                    <a:pt x="620" y="399"/>
                    <a:pt x="620" y="218"/>
                  </a:cubicBezTo>
                  <a:cubicBezTo>
                    <a:pt x="620" y="135"/>
                    <a:pt x="588" y="59"/>
                    <a:pt x="5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35"/>
            <p:cNvSpPr/>
            <p:nvPr/>
          </p:nvSpPr>
          <p:spPr>
            <a:xfrm>
              <a:off x="3765703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6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35"/>
            <p:cNvSpPr/>
            <p:nvPr/>
          </p:nvSpPr>
          <p:spPr>
            <a:xfrm>
              <a:off x="3794125" y="101428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35"/>
            <p:cNvSpPr/>
            <p:nvPr/>
          </p:nvSpPr>
          <p:spPr>
            <a:xfrm>
              <a:off x="3765703" y="1152663"/>
              <a:ext cx="19173" cy="14647"/>
            </a:xfrm>
            <a:custGeom>
              <a:rect b="b" l="l" r="r" t="t"/>
              <a:pathLst>
                <a:path extrusionOk="0" h="369" w="483">
                  <a:moveTo>
                    <a:pt x="338" y="1"/>
                  </a:moveTo>
                  <a:cubicBezTo>
                    <a:pt x="335" y="1"/>
                    <a:pt x="331" y="1"/>
                    <a:pt x="327" y="1"/>
                  </a:cubicBezTo>
                  <a:cubicBezTo>
                    <a:pt x="148" y="1"/>
                    <a:pt x="0" y="147"/>
                    <a:pt x="0" y="327"/>
                  </a:cubicBezTo>
                  <a:cubicBezTo>
                    <a:pt x="0" y="342"/>
                    <a:pt x="3" y="356"/>
                    <a:pt x="4" y="369"/>
                  </a:cubicBezTo>
                  <a:cubicBezTo>
                    <a:pt x="114" y="293"/>
                    <a:pt x="226" y="217"/>
                    <a:pt x="337" y="139"/>
                  </a:cubicBezTo>
                  <a:cubicBezTo>
                    <a:pt x="385" y="105"/>
                    <a:pt x="435" y="72"/>
                    <a:pt x="483" y="38"/>
                  </a:cubicBezTo>
                  <a:cubicBezTo>
                    <a:pt x="440" y="15"/>
                    <a:pt x="390" y="1"/>
                    <a:pt x="3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35"/>
            <p:cNvSpPr/>
            <p:nvPr/>
          </p:nvSpPr>
          <p:spPr>
            <a:xfrm>
              <a:off x="3794125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6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35"/>
            <p:cNvSpPr/>
            <p:nvPr/>
          </p:nvSpPr>
          <p:spPr>
            <a:xfrm>
              <a:off x="3708979" y="1060412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35"/>
            <p:cNvSpPr/>
            <p:nvPr/>
          </p:nvSpPr>
          <p:spPr>
            <a:xfrm>
              <a:off x="3737361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35"/>
            <p:cNvSpPr/>
            <p:nvPr/>
          </p:nvSpPr>
          <p:spPr>
            <a:xfrm>
              <a:off x="3708979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35"/>
            <p:cNvSpPr/>
            <p:nvPr/>
          </p:nvSpPr>
          <p:spPr>
            <a:xfrm>
              <a:off x="3737361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35"/>
            <p:cNvSpPr/>
            <p:nvPr/>
          </p:nvSpPr>
          <p:spPr>
            <a:xfrm>
              <a:off x="3652215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35"/>
            <p:cNvSpPr/>
            <p:nvPr/>
          </p:nvSpPr>
          <p:spPr>
            <a:xfrm>
              <a:off x="3690124" y="1028576"/>
              <a:ext cx="16434" cy="11670"/>
            </a:xfrm>
            <a:custGeom>
              <a:rect b="b" l="l" r="r" t="t"/>
              <a:pathLst>
                <a:path extrusionOk="0" h="294" w="414">
                  <a:moveTo>
                    <a:pt x="413" y="1"/>
                  </a:moveTo>
                  <a:lnTo>
                    <a:pt x="413" y="1"/>
                  </a:lnTo>
                  <a:cubicBezTo>
                    <a:pt x="277" y="94"/>
                    <a:pt x="138" y="189"/>
                    <a:pt x="1" y="282"/>
                  </a:cubicBezTo>
                  <a:cubicBezTo>
                    <a:pt x="29" y="290"/>
                    <a:pt x="58" y="293"/>
                    <a:pt x="87" y="293"/>
                  </a:cubicBezTo>
                  <a:cubicBezTo>
                    <a:pt x="257" y="293"/>
                    <a:pt x="396" y="165"/>
                    <a:pt x="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35"/>
            <p:cNvSpPr/>
            <p:nvPr/>
          </p:nvSpPr>
          <p:spPr>
            <a:xfrm>
              <a:off x="3652215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35"/>
            <p:cNvSpPr/>
            <p:nvPr/>
          </p:nvSpPr>
          <p:spPr>
            <a:xfrm>
              <a:off x="3680637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5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6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35"/>
            <p:cNvSpPr/>
            <p:nvPr/>
          </p:nvSpPr>
          <p:spPr>
            <a:xfrm>
              <a:off x="3680676" y="1198709"/>
              <a:ext cx="25405" cy="23142"/>
            </a:xfrm>
            <a:custGeom>
              <a:rect b="b" l="l" r="r" t="t"/>
              <a:pathLst>
                <a:path extrusionOk="0" h="583" w="640">
                  <a:moveTo>
                    <a:pt x="327" y="0"/>
                  </a:moveTo>
                  <a:cubicBezTo>
                    <a:pt x="147" y="0"/>
                    <a:pt x="0" y="146"/>
                    <a:pt x="0" y="327"/>
                  </a:cubicBezTo>
                  <a:cubicBezTo>
                    <a:pt x="0" y="430"/>
                    <a:pt x="47" y="522"/>
                    <a:pt x="121" y="582"/>
                  </a:cubicBezTo>
                  <a:cubicBezTo>
                    <a:pt x="293" y="465"/>
                    <a:pt x="468" y="349"/>
                    <a:pt x="640" y="232"/>
                  </a:cubicBezTo>
                  <a:cubicBezTo>
                    <a:pt x="598" y="98"/>
                    <a:pt x="474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35"/>
            <p:cNvSpPr/>
            <p:nvPr/>
          </p:nvSpPr>
          <p:spPr>
            <a:xfrm>
              <a:off x="3595491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35"/>
            <p:cNvSpPr/>
            <p:nvPr/>
          </p:nvSpPr>
          <p:spPr>
            <a:xfrm>
              <a:off x="3623873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35"/>
            <p:cNvSpPr/>
            <p:nvPr/>
          </p:nvSpPr>
          <p:spPr>
            <a:xfrm>
              <a:off x="3595491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35"/>
            <p:cNvSpPr/>
            <p:nvPr/>
          </p:nvSpPr>
          <p:spPr>
            <a:xfrm>
              <a:off x="3623873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35"/>
            <p:cNvSpPr/>
            <p:nvPr/>
          </p:nvSpPr>
          <p:spPr>
            <a:xfrm>
              <a:off x="3538727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35"/>
            <p:cNvSpPr/>
            <p:nvPr/>
          </p:nvSpPr>
          <p:spPr>
            <a:xfrm>
              <a:off x="3568419" y="1109991"/>
              <a:ext cx="24690" cy="22507"/>
            </a:xfrm>
            <a:custGeom>
              <a:rect b="b" l="l" r="r" t="t"/>
              <a:pathLst>
                <a:path extrusionOk="0" h="567" w="622">
                  <a:moveTo>
                    <a:pt x="517" y="0"/>
                  </a:moveTo>
                  <a:cubicBezTo>
                    <a:pt x="503" y="11"/>
                    <a:pt x="491" y="19"/>
                    <a:pt x="478" y="29"/>
                  </a:cubicBezTo>
                  <a:cubicBezTo>
                    <a:pt x="320" y="147"/>
                    <a:pt x="162" y="265"/>
                    <a:pt x="1" y="380"/>
                  </a:cubicBezTo>
                  <a:cubicBezTo>
                    <a:pt x="52" y="490"/>
                    <a:pt x="164" y="567"/>
                    <a:pt x="294" y="567"/>
                  </a:cubicBezTo>
                  <a:cubicBezTo>
                    <a:pt x="475" y="567"/>
                    <a:pt x="621" y="421"/>
                    <a:pt x="621" y="240"/>
                  </a:cubicBezTo>
                  <a:cubicBezTo>
                    <a:pt x="621" y="145"/>
                    <a:pt x="581" y="58"/>
                    <a:pt x="5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35"/>
            <p:cNvSpPr/>
            <p:nvPr/>
          </p:nvSpPr>
          <p:spPr>
            <a:xfrm>
              <a:off x="3538727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35"/>
            <p:cNvSpPr/>
            <p:nvPr/>
          </p:nvSpPr>
          <p:spPr>
            <a:xfrm>
              <a:off x="3567109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8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35"/>
            <p:cNvSpPr/>
            <p:nvPr/>
          </p:nvSpPr>
          <p:spPr>
            <a:xfrm>
              <a:off x="3567228" y="1290960"/>
              <a:ext cx="15997" cy="11313"/>
            </a:xfrm>
            <a:custGeom>
              <a:rect b="b" l="l" r="r" t="t"/>
              <a:pathLst>
                <a:path extrusionOk="0" h="285" w="403">
                  <a:moveTo>
                    <a:pt x="324" y="1"/>
                  </a:moveTo>
                  <a:cubicBezTo>
                    <a:pt x="158" y="1"/>
                    <a:pt x="21" y="124"/>
                    <a:pt x="0" y="285"/>
                  </a:cubicBezTo>
                  <a:cubicBezTo>
                    <a:pt x="135" y="193"/>
                    <a:pt x="269" y="102"/>
                    <a:pt x="402" y="9"/>
                  </a:cubicBezTo>
                  <a:cubicBezTo>
                    <a:pt x="378" y="4"/>
                    <a:pt x="352" y="1"/>
                    <a:pt x="3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35"/>
            <p:cNvSpPr/>
            <p:nvPr/>
          </p:nvSpPr>
          <p:spPr>
            <a:xfrm>
              <a:off x="3487441" y="1164809"/>
              <a:ext cx="20522" cy="13774"/>
            </a:xfrm>
            <a:custGeom>
              <a:rect b="b" l="l" r="r" t="t"/>
              <a:pathLst>
                <a:path extrusionOk="0" h="347" w="517">
                  <a:moveTo>
                    <a:pt x="517" y="0"/>
                  </a:moveTo>
                  <a:cubicBezTo>
                    <a:pt x="347" y="99"/>
                    <a:pt x="174" y="196"/>
                    <a:pt x="0" y="285"/>
                  </a:cubicBezTo>
                  <a:cubicBezTo>
                    <a:pt x="54" y="325"/>
                    <a:pt x="120" y="347"/>
                    <a:pt x="191" y="347"/>
                  </a:cubicBezTo>
                  <a:cubicBezTo>
                    <a:pt x="370" y="347"/>
                    <a:pt x="517" y="201"/>
                    <a:pt x="517" y="20"/>
                  </a:cubicBezTo>
                  <a:lnTo>
                    <a:pt x="517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35"/>
            <p:cNvSpPr/>
            <p:nvPr/>
          </p:nvSpPr>
          <p:spPr>
            <a:xfrm>
              <a:off x="3482043" y="1244795"/>
              <a:ext cx="25921" cy="26000"/>
            </a:xfrm>
            <a:custGeom>
              <a:rect b="b" l="l" r="r" t="t"/>
              <a:pathLst>
                <a:path extrusionOk="0" h="655" w="653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35"/>
            <p:cNvSpPr/>
            <p:nvPr/>
          </p:nvSpPr>
          <p:spPr>
            <a:xfrm>
              <a:off x="3510385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8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35"/>
            <p:cNvSpPr/>
            <p:nvPr/>
          </p:nvSpPr>
          <p:spPr>
            <a:xfrm>
              <a:off x="3482043" y="1336966"/>
              <a:ext cx="22745" cy="17307"/>
            </a:xfrm>
            <a:custGeom>
              <a:rect b="b" l="l" r="r" t="t"/>
              <a:pathLst>
                <a:path extrusionOk="0" h="436" w="573">
                  <a:moveTo>
                    <a:pt x="327" y="1"/>
                  </a:moveTo>
                  <a:cubicBezTo>
                    <a:pt x="147" y="1"/>
                    <a:pt x="0" y="147"/>
                    <a:pt x="0" y="328"/>
                  </a:cubicBezTo>
                  <a:cubicBezTo>
                    <a:pt x="0" y="365"/>
                    <a:pt x="6" y="402"/>
                    <a:pt x="18" y="435"/>
                  </a:cubicBezTo>
                  <a:cubicBezTo>
                    <a:pt x="204" y="329"/>
                    <a:pt x="390" y="222"/>
                    <a:pt x="573" y="113"/>
                  </a:cubicBezTo>
                  <a:cubicBezTo>
                    <a:pt x="511" y="46"/>
                    <a:pt x="424" y="3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35"/>
            <p:cNvSpPr/>
            <p:nvPr/>
          </p:nvSpPr>
          <p:spPr>
            <a:xfrm>
              <a:off x="3510385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35"/>
            <p:cNvSpPr/>
            <p:nvPr/>
          </p:nvSpPr>
          <p:spPr>
            <a:xfrm>
              <a:off x="3425279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35"/>
            <p:cNvSpPr/>
            <p:nvPr/>
          </p:nvSpPr>
          <p:spPr>
            <a:xfrm>
              <a:off x="3453661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35"/>
            <p:cNvSpPr/>
            <p:nvPr/>
          </p:nvSpPr>
          <p:spPr>
            <a:xfrm>
              <a:off x="3425279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7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35"/>
            <p:cNvSpPr/>
            <p:nvPr/>
          </p:nvSpPr>
          <p:spPr>
            <a:xfrm>
              <a:off x="3453661" y="1290960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1" y="146"/>
                    <a:pt x="1" y="327"/>
                  </a:cubicBezTo>
                  <a:cubicBezTo>
                    <a:pt x="1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35"/>
            <p:cNvSpPr/>
            <p:nvPr/>
          </p:nvSpPr>
          <p:spPr>
            <a:xfrm>
              <a:off x="3368555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6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8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35"/>
            <p:cNvSpPr/>
            <p:nvPr/>
          </p:nvSpPr>
          <p:spPr>
            <a:xfrm>
              <a:off x="3396897" y="1203234"/>
              <a:ext cx="26000" cy="21475"/>
            </a:xfrm>
            <a:custGeom>
              <a:rect b="b" l="l" r="r" t="t"/>
              <a:pathLst>
                <a:path extrusionOk="0" h="541" w="655">
                  <a:moveTo>
                    <a:pt x="576" y="1"/>
                  </a:moveTo>
                  <a:cubicBezTo>
                    <a:pt x="390" y="55"/>
                    <a:pt x="200" y="99"/>
                    <a:pt x="10" y="135"/>
                  </a:cubicBezTo>
                  <a:cubicBezTo>
                    <a:pt x="5" y="161"/>
                    <a:pt x="1" y="186"/>
                    <a:pt x="1" y="213"/>
                  </a:cubicBezTo>
                  <a:cubicBezTo>
                    <a:pt x="1" y="393"/>
                    <a:pt x="148" y="540"/>
                    <a:pt x="328" y="540"/>
                  </a:cubicBezTo>
                  <a:cubicBezTo>
                    <a:pt x="507" y="540"/>
                    <a:pt x="655" y="394"/>
                    <a:pt x="655" y="213"/>
                  </a:cubicBezTo>
                  <a:cubicBezTo>
                    <a:pt x="655" y="131"/>
                    <a:pt x="625" y="58"/>
                    <a:pt x="5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35"/>
            <p:cNvSpPr/>
            <p:nvPr/>
          </p:nvSpPr>
          <p:spPr>
            <a:xfrm>
              <a:off x="3368555" y="133700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8"/>
                    <a:pt x="506" y="2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35"/>
            <p:cNvSpPr/>
            <p:nvPr/>
          </p:nvSpPr>
          <p:spPr>
            <a:xfrm>
              <a:off x="3396897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6" y="1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35"/>
            <p:cNvSpPr/>
            <p:nvPr/>
          </p:nvSpPr>
          <p:spPr>
            <a:xfrm>
              <a:off x="3396897" y="1383171"/>
              <a:ext cx="21912" cy="12425"/>
            </a:xfrm>
            <a:custGeom>
              <a:rect b="b" l="l" r="r" t="t"/>
              <a:pathLst>
                <a:path extrusionOk="0" h="313" w="552">
                  <a:moveTo>
                    <a:pt x="328" y="0"/>
                  </a:moveTo>
                  <a:cubicBezTo>
                    <a:pt x="151" y="0"/>
                    <a:pt x="7" y="138"/>
                    <a:pt x="1" y="312"/>
                  </a:cubicBezTo>
                  <a:cubicBezTo>
                    <a:pt x="187" y="243"/>
                    <a:pt x="370" y="169"/>
                    <a:pt x="552" y="90"/>
                  </a:cubicBezTo>
                  <a:cubicBezTo>
                    <a:pt x="493" y="33"/>
                    <a:pt x="413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35"/>
            <p:cNvSpPr/>
            <p:nvPr/>
          </p:nvSpPr>
          <p:spPr>
            <a:xfrm>
              <a:off x="3311791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35"/>
            <p:cNvSpPr/>
            <p:nvPr/>
          </p:nvSpPr>
          <p:spPr>
            <a:xfrm>
              <a:off x="3340213" y="1212840"/>
              <a:ext cx="25841" cy="11869"/>
            </a:xfrm>
            <a:custGeom>
              <a:rect b="b" l="l" r="r" t="t"/>
              <a:pathLst>
                <a:path extrusionOk="0" h="299" w="651">
                  <a:moveTo>
                    <a:pt x="651" y="0"/>
                  </a:moveTo>
                  <a:lnTo>
                    <a:pt x="651" y="0"/>
                  </a:lnTo>
                  <a:cubicBezTo>
                    <a:pt x="507" y="11"/>
                    <a:pt x="364" y="16"/>
                    <a:pt x="221" y="16"/>
                  </a:cubicBezTo>
                  <a:cubicBezTo>
                    <a:pt x="148" y="16"/>
                    <a:pt x="74" y="15"/>
                    <a:pt x="1" y="12"/>
                  </a:cubicBezTo>
                  <a:lnTo>
                    <a:pt x="1" y="12"/>
                  </a:lnTo>
                  <a:cubicBezTo>
                    <a:pt x="22" y="173"/>
                    <a:pt x="158" y="298"/>
                    <a:pt x="325" y="298"/>
                  </a:cubicBezTo>
                  <a:cubicBezTo>
                    <a:pt x="496" y="298"/>
                    <a:pt x="636" y="167"/>
                    <a:pt x="6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35"/>
            <p:cNvSpPr/>
            <p:nvPr/>
          </p:nvSpPr>
          <p:spPr>
            <a:xfrm>
              <a:off x="3311791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8"/>
                    <a:pt x="508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35"/>
            <p:cNvSpPr/>
            <p:nvPr/>
          </p:nvSpPr>
          <p:spPr>
            <a:xfrm>
              <a:off x="3340133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8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35"/>
            <p:cNvSpPr/>
            <p:nvPr/>
          </p:nvSpPr>
          <p:spPr>
            <a:xfrm>
              <a:off x="3340133" y="138317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8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35"/>
            <p:cNvSpPr/>
            <p:nvPr/>
          </p:nvSpPr>
          <p:spPr>
            <a:xfrm>
              <a:off x="3255067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8" y="654"/>
                    <a:pt x="653" y="509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35"/>
            <p:cNvSpPr/>
            <p:nvPr/>
          </p:nvSpPr>
          <p:spPr>
            <a:xfrm>
              <a:off x="3283409" y="1204266"/>
              <a:ext cx="26000" cy="20443"/>
            </a:xfrm>
            <a:custGeom>
              <a:rect b="b" l="l" r="r" t="t"/>
              <a:pathLst>
                <a:path extrusionOk="0" h="515" w="655">
                  <a:moveTo>
                    <a:pt x="59" y="1"/>
                  </a:moveTo>
                  <a:cubicBezTo>
                    <a:pt x="22" y="53"/>
                    <a:pt x="1" y="117"/>
                    <a:pt x="1" y="187"/>
                  </a:cubicBezTo>
                  <a:cubicBezTo>
                    <a:pt x="1" y="367"/>
                    <a:pt x="148" y="514"/>
                    <a:pt x="328" y="514"/>
                  </a:cubicBezTo>
                  <a:cubicBezTo>
                    <a:pt x="507" y="514"/>
                    <a:pt x="655" y="368"/>
                    <a:pt x="655" y="187"/>
                  </a:cubicBezTo>
                  <a:cubicBezTo>
                    <a:pt x="655" y="173"/>
                    <a:pt x="653" y="159"/>
                    <a:pt x="652" y="145"/>
                  </a:cubicBezTo>
                  <a:cubicBezTo>
                    <a:pt x="453" y="110"/>
                    <a:pt x="255" y="62"/>
                    <a:pt x="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35"/>
            <p:cNvSpPr/>
            <p:nvPr/>
          </p:nvSpPr>
          <p:spPr>
            <a:xfrm>
              <a:off x="3255067" y="133700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3" y="509"/>
                    <a:pt x="653" y="328"/>
                  </a:cubicBezTo>
                  <a:cubicBezTo>
                    <a:pt x="653" y="148"/>
                    <a:pt x="507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35"/>
            <p:cNvSpPr/>
            <p:nvPr/>
          </p:nvSpPr>
          <p:spPr>
            <a:xfrm>
              <a:off x="3283409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35"/>
            <p:cNvSpPr/>
            <p:nvPr/>
          </p:nvSpPr>
          <p:spPr>
            <a:xfrm>
              <a:off x="3283409" y="138317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35"/>
            <p:cNvSpPr/>
            <p:nvPr/>
          </p:nvSpPr>
          <p:spPr>
            <a:xfrm>
              <a:off x="3198264" y="1157426"/>
              <a:ext cx="23857" cy="21157"/>
            </a:xfrm>
            <a:custGeom>
              <a:rect b="b" l="l" r="r" t="t"/>
              <a:pathLst>
                <a:path extrusionOk="0" h="533" w="601">
                  <a:moveTo>
                    <a:pt x="73" y="1"/>
                  </a:moveTo>
                  <a:cubicBezTo>
                    <a:pt x="28" y="56"/>
                    <a:pt x="1" y="128"/>
                    <a:pt x="1" y="206"/>
                  </a:cubicBezTo>
                  <a:cubicBezTo>
                    <a:pt x="1" y="386"/>
                    <a:pt x="146" y="533"/>
                    <a:pt x="328" y="533"/>
                  </a:cubicBezTo>
                  <a:cubicBezTo>
                    <a:pt x="442" y="533"/>
                    <a:pt x="542" y="475"/>
                    <a:pt x="600" y="386"/>
                  </a:cubicBezTo>
                  <a:cubicBezTo>
                    <a:pt x="421" y="264"/>
                    <a:pt x="245" y="136"/>
                    <a:pt x="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35"/>
            <p:cNvSpPr/>
            <p:nvPr/>
          </p:nvSpPr>
          <p:spPr>
            <a:xfrm>
              <a:off x="3198264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35"/>
            <p:cNvSpPr/>
            <p:nvPr/>
          </p:nvSpPr>
          <p:spPr>
            <a:xfrm>
              <a:off x="3226606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35"/>
            <p:cNvSpPr/>
            <p:nvPr/>
          </p:nvSpPr>
          <p:spPr>
            <a:xfrm>
              <a:off x="3198264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8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9" y="2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35"/>
            <p:cNvSpPr/>
            <p:nvPr/>
          </p:nvSpPr>
          <p:spPr>
            <a:xfrm>
              <a:off x="3226606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35"/>
            <p:cNvSpPr/>
            <p:nvPr/>
          </p:nvSpPr>
          <p:spPr>
            <a:xfrm>
              <a:off x="3235101" y="1383171"/>
              <a:ext cx="17505" cy="12464"/>
            </a:xfrm>
            <a:custGeom>
              <a:rect b="b" l="l" r="r" t="t"/>
              <a:pathLst>
                <a:path extrusionOk="0" h="314" w="441">
                  <a:moveTo>
                    <a:pt x="115" y="0"/>
                  </a:moveTo>
                  <a:cubicBezTo>
                    <a:pt x="75" y="0"/>
                    <a:pt x="36" y="7"/>
                    <a:pt x="0" y="21"/>
                  </a:cubicBezTo>
                  <a:cubicBezTo>
                    <a:pt x="140" y="128"/>
                    <a:pt x="289" y="226"/>
                    <a:pt x="441" y="314"/>
                  </a:cubicBezTo>
                  <a:cubicBezTo>
                    <a:pt x="435" y="139"/>
                    <a:pt x="291" y="0"/>
                    <a:pt x="1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35"/>
            <p:cNvSpPr/>
            <p:nvPr/>
          </p:nvSpPr>
          <p:spPr>
            <a:xfrm>
              <a:off x="3141540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35"/>
            <p:cNvSpPr/>
            <p:nvPr/>
          </p:nvSpPr>
          <p:spPr>
            <a:xfrm>
              <a:off x="3141540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35"/>
            <p:cNvSpPr/>
            <p:nvPr/>
          </p:nvSpPr>
          <p:spPr>
            <a:xfrm>
              <a:off x="3169922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35"/>
            <p:cNvSpPr/>
            <p:nvPr/>
          </p:nvSpPr>
          <p:spPr>
            <a:xfrm>
              <a:off x="3169922" y="1290960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35"/>
            <p:cNvSpPr/>
            <p:nvPr/>
          </p:nvSpPr>
          <p:spPr>
            <a:xfrm>
              <a:off x="3084776" y="106037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8" y="0"/>
                    <a:pt x="1" y="146"/>
                    <a:pt x="1" y="327"/>
                  </a:cubicBezTo>
                  <a:cubicBezTo>
                    <a:pt x="1" y="507"/>
                    <a:pt x="147" y="654"/>
                    <a:pt x="328" y="654"/>
                  </a:cubicBezTo>
                  <a:cubicBezTo>
                    <a:pt x="507" y="654"/>
                    <a:pt x="655" y="509"/>
                    <a:pt x="655" y="327"/>
                  </a:cubicBezTo>
                  <a:cubicBezTo>
                    <a:pt x="655" y="322"/>
                    <a:pt x="655" y="317"/>
                    <a:pt x="653" y="312"/>
                  </a:cubicBezTo>
                  <a:cubicBezTo>
                    <a:pt x="550" y="209"/>
                    <a:pt x="448" y="106"/>
                    <a:pt x="345" y="1"/>
                  </a:cubicBezTo>
                  <a:cubicBezTo>
                    <a:pt x="340" y="0"/>
                    <a:pt x="334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35"/>
            <p:cNvSpPr/>
            <p:nvPr/>
          </p:nvSpPr>
          <p:spPr>
            <a:xfrm>
              <a:off x="3084776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35"/>
            <p:cNvSpPr/>
            <p:nvPr/>
          </p:nvSpPr>
          <p:spPr>
            <a:xfrm>
              <a:off x="3113158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35"/>
            <p:cNvSpPr/>
            <p:nvPr/>
          </p:nvSpPr>
          <p:spPr>
            <a:xfrm>
              <a:off x="3089142" y="1244874"/>
              <a:ext cx="21634" cy="21356"/>
            </a:xfrm>
            <a:custGeom>
              <a:rect b="b" l="l" r="r" t="t"/>
              <a:pathLst>
                <a:path extrusionOk="0" h="538" w="545">
                  <a:moveTo>
                    <a:pt x="217" y="0"/>
                  </a:moveTo>
                  <a:cubicBezTo>
                    <a:pt x="133" y="0"/>
                    <a:pt x="57" y="31"/>
                    <a:pt x="0" y="81"/>
                  </a:cubicBezTo>
                  <a:cubicBezTo>
                    <a:pt x="156" y="233"/>
                    <a:pt x="311" y="386"/>
                    <a:pt x="467" y="538"/>
                  </a:cubicBezTo>
                  <a:cubicBezTo>
                    <a:pt x="515" y="481"/>
                    <a:pt x="545" y="407"/>
                    <a:pt x="545" y="325"/>
                  </a:cubicBezTo>
                  <a:cubicBezTo>
                    <a:pt x="545" y="146"/>
                    <a:pt x="399" y="0"/>
                    <a:pt x="2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35"/>
            <p:cNvSpPr/>
            <p:nvPr/>
          </p:nvSpPr>
          <p:spPr>
            <a:xfrm>
              <a:off x="3113158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35"/>
            <p:cNvSpPr/>
            <p:nvPr/>
          </p:nvSpPr>
          <p:spPr>
            <a:xfrm>
              <a:off x="3028012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8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35"/>
            <p:cNvSpPr/>
            <p:nvPr/>
          </p:nvSpPr>
          <p:spPr>
            <a:xfrm>
              <a:off x="3056434" y="1019883"/>
              <a:ext cx="20125" cy="20364"/>
            </a:xfrm>
            <a:custGeom>
              <a:rect b="b" l="l" r="r" t="t"/>
              <a:pathLst>
                <a:path extrusionOk="0" h="513" w="507">
                  <a:moveTo>
                    <a:pt x="58" y="1"/>
                  </a:moveTo>
                  <a:cubicBezTo>
                    <a:pt x="21" y="53"/>
                    <a:pt x="0" y="116"/>
                    <a:pt x="0" y="186"/>
                  </a:cubicBezTo>
                  <a:cubicBezTo>
                    <a:pt x="0" y="365"/>
                    <a:pt x="146" y="512"/>
                    <a:pt x="327" y="512"/>
                  </a:cubicBezTo>
                  <a:cubicBezTo>
                    <a:pt x="393" y="512"/>
                    <a:pt x="454" y="493"/>
                    <a:pt x="506" y="460"/>
                  </a:cubicBezTo>
                  <a:cubicBezTo>
                    <a:pt x="356" y="307"/>
                    <a:pt x="205" y="155"/>
                    <a:pt x="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35"/>
            <p:cNvSpPr/>
            <p:nvPr/>
          </p:nvSpPr>
          <p:spPr>
            <a:xfrm>
              <a:off x="3028012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8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35"/>
            <p:cNvSpPr/>
            <p:nvPr/>
          </p:nvSpPr>
          <p:spPr>
            <a:xfrm>
              <a:off x="3056434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6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35"/>
            <p:cNvSpPr/>
            <p:nvPr/>
          </p:nvSpPr>
          <p:spPr>
            <a:xfrm>
              <a:off x="3056434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6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8"/>
                    <a:pt x="507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35"/>
            <p:cNvSpPr/>
            <p:nvPr/>
          </p:nvSpPr>
          <p:spPr>
            <a:xfrm>
              <a:off x="2971288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35"/>
            <p:cNvSpPr/>
            <p:nvPr/>
          </p:nvSpPr>
          <p:spPr>
            <a:xfrm>
              <a:off x="2971288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35"/>
            <p:cNvSpPr/>
            <p:nvPr/>
          </p:nvSpPr>
          <p:spPr>
            <a:xfrm>
              <a:off x="2999670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7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35"/>
            <p:cNvSpPr/>
            <p:nvPr/>
          </p:nvSpPr>
          <p:spPr>
            <a:xfrm>
              <a:off x="2999670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35"/>
            <p:cNvSpPr/>
            <p:nvPr/>
          </p:nvSpPr>
          <p:spPr>
            <a:xfrm>
              <a:off x="2914564" y="879045"/>
              <a:ext cx="23142" cy="22904"/>
            </a:xfrm>
            <a:custGeom>
              <a:rect b="b" l="l" r="r" t="t"/>
              <a:pathLst>
                <a:path extrusionOk="0" h="577" w="583">
                  <a:moveTo>
                    <a:pt x="118" y="1"/>
                  </a:moveTo>
                  <a:cubicBezTo>
                    <a:pt x="46" y="60"/>
                    <a:pt x="0" y="149"/>
                    <a:pt x="0" y="251"/>
                  </a:cubicBezTo>
                  <a:cubicBezTo>
                    <a:pt x="0" y="430"/>
                    <a:pt x="147" y="577"/>
                    <a:pt x="327" y="577"/>
                  </a:cubicBezTo>
                  <a:cubicBezTo>
                    <a:pt x="430" y="577"/>
                    <a:pt x="522" y="529"/>
                    <a:pt x="582" y="455"/>
                  </a:cubicBezTo>
                  <a:cubicBezTo>
                    <a:pt x="428" y="303"/>
                    <a:pt x="273" y="15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35"/>
            <p:cNvSpPr/>
            <p:nvPr/>
          </p:nvSpPr>
          <p:spPr>
            <a:xfrm>
              <a:off x="2914564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7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35"/>
            <p:cNvSpPr/>
            <p:nvPr/>
          </p:nvSpPr>
          <p:spPr>
            <a:xfrm>
              <a:off x="2942946" y="92207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35"/>
            <p:cNvSpPr/>
            <p:nvPr/>
          </p:nvSpPr>
          <p:spPr>
            <a:xfrm>
              <a:off x="2914564" y="106037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8" y="0"/>
                    <a:pt x="0" y="146"/>
                    <a:pt x="0" y="327"/>
                  </a:cubicBezTo>
                  <a:cubicBezTo>
                    <a:pt x="0" y="342"/>
                    <a:pt x="2" y="358"/>
                    <a:pt x="3" y="370"/>
                  </a:cubicBezTo>
                  <a:cubicBezTo>
                    <a:pt x="3" y="371"/>
                    <a:pt x="4" y="371"/>
                    <a:pt x="4" y="371"/>
                  </a:cubicBezTo>
                  <a:cubicBezTo>
                    <a:pt x="99" y="465"/>
                    <a:pt x="192" y="558"/>
                    <a:pt x="285" y="651"/>
                  </a:cubicBezTo>
                  <a:cubicBezTo>
                    <a:pt x="299" y="652"/>
                    <a:pt x="313" y="654"/>
                    <a:pt x="327" y="654"/>
                  </a:cubicBezTo>
                  <a:cubicBezTo>
                    <a:pt x="507" y="654"/>
                    <a:pt x="654" y="509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35"/>
            <p:cNvSpPr/>
            <p:nvPr/>
          </p:nvSpPr>
          <p:spPr>
            <a:xfrm>
              <a:off x="2942946" y="101428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35"/>
            <p:cNvSpPr/>
            <p:nvPr/>
          </p:nvSpPr>
          <p:spPr>
            <a:xfrm>
              <a:off x="2948543" y="1106497"/>
              <a:ext cx="20364" cy="20403"/>
            </a:xfrm>
            <a:custGeom>
              <a:rect b="b" l="l" r="r" t="t"/>
              <a:pathLst>
                <a:path extrusionOk="0" h="514" w="513">
                  <a:moveTo>
                    <a:pt x="187" y="1"/>
                  </a:moveTo>
                  <a:cubicBezTo>
                    <a:pt x="117" y="1"/>
                    <a:pt x="52" y="24"/>
                    <a:pt x="0" y="58"/>
                  </a:cubicBezTo>
                  <a:cubicBezTo>
                    <a:pt x="152" y="211"/>
                    <a:pt x="303" y="362"/>
                    <a:pt x="455" y="513"/>
                  </a:cubicBezTo>
                  <a:cubicBezTo>
                    <a:pt x="492" y="461"/>
                    <a:pt x="513" y="396"/>
                    <a:pt x="513" y="328"/>
                  </a:cubicBezTo>
                  <a:cubicBezTo>
                    <a:pt x="513" y="146"/>
                    <a:pt x="367" y="1"/>
                    <a:pt x="1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35"/>
            <p:cNvSpPr/>
            <p:nvPr/>
          </p:nvSpPr>
          <p:spPr>
            <a:xfrm>
              <a:off x="2857840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6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35"/>
            <p:cNvSpPr/>
            <p:nvPr/>
          </p:nvSpPr>
          <p:spPr>
            <a:xfrm>
              <a:off x="2887413" y="848401"/>
              <a:ext cx="6748" cy="6470"/>
            </a:xfrm>
            <a:custGeom>
              <a:rect b="b" l="l" r="r" t="t"/>
              <a:pathLst>
                <a:path extrusionOk="0" h="163" w="170">
                  <a:moveTo>
                    <a:pt x="1" y="1"/>
                  </a:moveTo>
                  <a:lnTo>
                    <a:pt x="1" y="1"/>
                  </a:lnTo>
                  <a:cubicBezTo>
                    <a:pt x="35" y="72"/>
                    <a:pt x="95" y="131"/>
                    <a:pt x="170" y="162"/>
                  </a:cubicBezTo>
                  <a:cubicBezTo>
                    <a:pt x="113" y="107"/>
                    <a:pt x="57" y="53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35"/>
            <p:cNvSpPr/>
            <p:nvPr/>
          </p:nvSpPr>
          <p:spPr>
            <a:xfrm>
              <a:off x="2857840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35"/>
            <p:cNvSpPr/>
            <p:nvPr/>
          </p:nvSpPr>
          <p:spPr>
            <a:xfrm>
              <a:off x="2886182" y="92207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35"/>
            <p:cNvSpPr/>
            <p:nvPr/>
          </p:nvSpPr>
          <p:spPr>
            <a:xfrm>
              <a:off x="2886182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35"/>
            <p:cNvSpPr/>
            <p:nvPr/>
          </p:nvSpPr>
          <p:spPr>
            <a:xfrm>
              <a:off x="2801076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7" y="653"/>
                    <a:pt x="327" y="653"/>
                  </a:cubicBezTo>
                  <a:cubicBezTo>
                    <a:pt x="509" y="653"/>
                    <a:pt x="654" y="507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35"/>
            <p:cNvSpPr/>
            <p:nvPr/>
          </p:nvSpPr>
          <p:spPr>
            <a:xfrm>
              <a:off x="2801076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7" y="655"/>
                    <a:pt x="327" y="655"/>
                  </a:cubicBezTo>
                  <a:cubicBezTo>
                    <a:pt x="509" y="655"/>
                    <a:pt x="654" y="508"/>
                    <a:pt x="654" y="328"/>
                  </a:cubicBezTo>
                  <a:cubicBezTo>
                    <a:pt x="654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35"/>
            <p:cNvSpPr/>
            <p:nvPr/>
          </p:nvSpPr>
          <p:spPr>
            <a:xfrm>
              <a:off x="2829458" y="8299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35"/>
            <p:cNvSpPr/>
            <p:nvPr/>
          </p:nvSpPr>
          <p:spPr>
            <a:xfrm>
              <a:off x="2808975" y="968240"/>
              <a:ext cx="18101" cy="18101"/>
            </a:xfrm>
            <a:custGeom>
              <a:rect b="b" l="l" r="r" t="t"/>
              <a:pathLst>
                <a:path extrusionOk="0" h="456" w="456">
                  <a:moveTo>
                    <a:pt x="129" y="0"/>
                  </a:moveTo>
                  <a:cubicBezTo>
                    <a:pt x="129" y="0"/>
                    <a:pt x="128" y="0"/>
                    <a:pt x="127" y="0"/>
                  </a:cubicBezTo>
                  <a:cubicBezTo>
                    <a:pt x="81" y="0"/>
                    <a:pt x="39" y="9"/>
                    <a:pt x="0" y="26"/>
                  </a:cubicBezTo>
                  <a:cubicBezTo>
                    <a:pt x="143" y="169"/>
                    <a:pt x="285" y="311"/>
                    <a:pt x="428" y="455"/>
                  </a:cubicBezTo>
                  <a:cubicBezTo>
                    <a:pt x="446" y="416"/>
                    <a:pt x="455" y="372"/>
                    <a:pt x="455" y="326"/>
                  </a:cubicBezTo>
                  <a:cubicBezTo>
                    <a:pt x="455" y="145"/>
                    <a:pt x="310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35"/>
            <p:cNvSpPr/>
            <p:nvPr/>
          </p:nvSpPr>
          <p:spPr>
            <a:xfrm>
              <a:off x="2829458" y="92207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35"/>
            <p:cNvSpPr/>
            <p:nvPr/>
          </p:nvSpPr>
          <p:spPr>
            <a:xfrm>
              <a:off x="2744352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9" y="653"/>
                    <a:pt x="654" y="507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35"/>
            <p:cNvSpPr/>
            <p:nvPr/>
          </p:nvSpPr>
          <p:spPr>
            <a:xfrm>
              <a:off x="2772694" y="742217"/>
              <a:ext cx="21912" cy="21396"/>
            </a:xfrm>
            <a:custGeom>
              <a:rect b="b" l="l" r="r" t="t"/>
              <a:pathLst>
                <a:path extrusionOk="0" h="539" w="552">
                  <a:moveTo>
                    <a:pt x="79" y="0"/>
                  </a:moveTo>
                  <a:cubicBezTo>
                    <a:pt x="31" y="58"/>
                    <a:pt x="1" y="132"/>
                    <a:pt x="1" y="213"/>
                  </a:cubicBezTo>
                  <a:cubicBezTo>
                    <a:pt x="1" y="392"/>
                    <a:pt x="147" y="539"/>
                    <a:pt x="328" y="539"/>
                  </a:cubicBezTo>
                  <a:cubicBezTo>
                    <a:pt x="413" y="539"/>
                    <a:pt x="493" y="506"/>
                    <a:pt x="552" y="450"/>
                  </a:cubicBezTo>
                  <a:cubicBezTo>
                    <a:pt x="393" y="301"/>
                    <a:pt x="237" y="150"/>
                    <a:pt x="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35"/>
            <p:cNvSpPr/>
            <p:nvPr/>
          </p:nvSpPr>
          <p:spPr>
            <a:xfrm>
              <a:off x="2744352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8"/>
                    <a:pt x="654" y="328"/>
                  </a:cubicBezTo>
                  <a:cubicBezTo>
                    <a:pt x="654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35"/>
            <p:cNvSpPr/>
            <p:nvPr/>
          </p:nvSpPr>
          <p:spPr>
            <a:xfrm>
              <a:off x="2772694" y="82990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35"/>
            <p:cNvSpPr/>
            <p:nvPr/>
          </p:nvSpPr>
          <p:spPr>
            <a:xfrm>
              <a:off x="2772893" y="922075"/>
              <a:ext cx="25802" cy="25841"/>
            </a:xfrm>
            <a:custGeom>
              <a:rect b="b" l="l" r="r" t="t"/>
              <a:pathLst>
                <a:path extrusionOk="0" h="651" w="650">
                  <a:moveTo>
                    <a:pt x="323" y="1"/>
                  </a:moveTo>
                  <a:cubicBezTo>
                    <a:pt x="159" y="1"/>
                    <a:pt x="24" y="121"/>
                    <a:pt x="0" y="278"/>
                  </a:cubicBezTo>
                  <a:cubicBezTo>
                    <a:pt x="64" y="342"/>
                    <a:pt x="130" y="407"/>
                    <a:pt x="194" y="470"/>
                  </a:cubicBezTo>
                  <a:cubicBezTo>
                    <a:pt x="254" y="531"/>
                    <a:pt x="314" y="590"/>
                    <a:pt x="372" y="651"/>
                  </a:cubicBezTo>
                  <a:cubicBezTo>
                    <a:pt x="528" y="627"/>
                    <a:pt x="650" y="491"/>
                    <a:pt x="650" y="328"/>
                  </a:cubicBezTo>
                  <a:cubicBezTo>
                    <a:pt x="650" y="147"/>
                    <a:pt x="503" y="1"/>
                    <a:pt x="3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35"/>
            <p:cNvSpPr/>
            <p:nvPr/>
          </p:nvSpPr>
          <p:spPr>
            <a:xfrm>
              <a:off x="2687549" y="691566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5" y="508"/>
                    <a:pt x="655" y="328"/>
                  </a:cubicBezTo>
                  <a:cubicBezTo>
                    <a:pt x="655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35"/>
            <p:cNvSpPr/>
            <p:nvPr/>
          </p:nvSpPr>
          <p:spPr>
            <a:xfrm>
              <a:off x="2687549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9" y="653"/>
                    <a:pt x="655" y="507"/>
                    <a:pt x="655" y="327"/>
                  </a:cubicBezTo>
                  <a:cubicBezTo>
                    <a:pt x="655" y="147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35"/>
            <p:cNvSpPr/>
            <p:nvPr/>
          </p:nvSpPr>
          <p:spPr>
            <a:xfrm>
              <a:off x="2715970" y="737652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35"/>
            <p:cNvSpPr/>
            <p:nvPr/>
          </p:nvSpPr>
          <p:spPr>
            <a:xfrm>
              <a:off x="2715970" y="8299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35"/>
            <p:cNvSpPr/>
            <p:nvPr/>
          </p:nvSpPr>
          <p:spPr>
            <a:xfrm>
              <a:off x="2630824" y="602212"/>
              <a:ext cx="22825" cy="23102"/>
            </a:xfrm>
            <a:custGeom>
              <a:rect b="b" l="l" r="r" t="t"/>
              <a:pathLst>
                <a:path extrusionOk="0" h="582" w="575">
                  <a:moveTo>
                    <a:pt x="121" y="0"/>
                  </a:moveTo>
                  <a:cubicBezTo>
                    <a:pt x="47" y="60"/>
                    <a:pt x="1" y="151"/>
                    <a:pt x="1" y="254"/>
                  </a:cubicBezTo>
                  <a:cubicBezTo>
                    <a:pt x="1" y="434"/>
                    <a:pt x="146" y="581"/>
                    <a:pt x="328" y="581"/>
                  </a:cubicBezTo>
                  <a:cubicBezTo>
                    <a:pt x="427" y="581"/>
                    <a:pt x="514" y="538"/>
                    <a:pt x="574" y="468"/>
                  </a:cubicBezTo>
                  <a:cubicBezTo>
                    <a:pt x="485" y="372"/>
                    <a:pt x="394" y="275"/>
                    <a:pt x="308" y="176"/>
                  </a:cubicBezTo>
                  <a:cubicBezTo>
                    <a:pt x="250" y="113"/>
                    <a:pt x="185" y="57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35"/>
            <p:cNvSpPr/>
            <p:nvPr/>
          </p:nvSpPr>
          <p:spPr>
            <a:xfrm>
              <a:off x="2630824" y="69156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6" y="1"/>
                    <a:pt x="1" y="146"/>
                    <a:pt x="1" y="328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35"/>
            <p:cNvSpPr/>
            <p:nvPr/>
          </p:nvSpPr>
          <p:spPr>
            <a:xfrm>
              <a:off x="2659206" y="64548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3"/>
                    <a:pt x="327" y="653"/>
                  </a:cubicBezTo>
                  <a:cubicBezTo>
                    <a:pt x="508" y="653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35"/>
            <p:cNvSpPr/>
            <p:nvPr/>
          </p:nvSpPr>
          <p:spPr>
            <a:xfrm>
              <a:off x="2633921" y="783857"/>
              <a:ext cx="22904" cy="24095"/>
            </a:xfrm>
            <a:custGeom>
              <a:rect b="b" l="l" r="r" t="t"/>
              <a:pathLst>
                <a:path extrusionOk="0" h="607" w="577">
                  <a:moveTo>
                    <a:pt x="253" y="0"/>
                  </a:moveTo>
                  <a:cubicBezTo>
                    <a:pt x="252" y="0"/>
                    <a:pt x="251" y="0"/>
                    <a:pt x="251" y="0"/>
                  </a:cubicBezTo>
                  <a:cubicBezTo>
                    <a:pt x="150" y="0"/>
                    <a:pt x="60" y="45"/>
                    <a:pt x="1" y="117"/>
                  </a:cubicBezTo>
                  <a:cubicBezTo>
                    <a:pt x="115" y="250"/>
                    <a:pt x="231" y="380"/>
                    <a:pt x="340" y="514"/>
                  </a:cubicBezTo>
                  <a:cubicBezTo>
                    <a:pt x="365" y="545"/>
                    <a:pt x="391" y="576"/>
                    <a:pt x="418" y="606"/>
                  </a:cubicBezTo>
                  <a:cubicBezTo>
                    <a:pt x="513" y="548"/>
                    <a:pt x="577" y="443"/>
                    <a:pt x="577" y="325"/>
                  </a:cubicBezTo>
                  <a:cubicBezTo>
                    <a:pt x="577" y="145"/>
                    <a:pt x="431" y="0"/>
                    <a:pt x="2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35"/>
            <p:cNvSpPr/>
            <p:nvPr/>
          </p:nvSpPr>
          <p:spPr>
            <a:xfrm>
              <a:off x="2659206" y="737652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35"/>
            <p:cNvSpPr/>
            <p:nvPr/>
          </p:nvSpPr>
          <p:spPr>
            <a:xfrm>
              <a:off x="2670083" y="829903"/>
              <a:ext cx="15163" cy="16553"/>
            </a:xfrm>
            <a:custGeom>
              <a:rect b="b" l="l" r="r" t="t"/>
              <a:pathLst>
                <a:path extrusionOk="0" h="417" w="382">
                  <a:moveTo>
                    <a:pt x="53" y="0"/>
                  </a:moveTo>
                  <a:cubicBezTo>
                    <a:pt x="36" y="0"/>
                    <a:pt x="18" y="1"/>
                    <a:pt x="1" y="5"/>
                  </a:cubicBezTo>
                  <a:cubicBezTo>
                    <a:pt x="125" y="141"/>
                    <a:pt x="247" y="278"/>
                    <a:pt x="368" y="417"/>
                  </a:cubicBezTo>
                  <a:cubicBezTo>
                    <a:pt x="377" y="389"/>
                    <a:pt x="381" y="357"/>
                    <a:pt x="381" y="325"/>
                  </a:cubicBezTo>
                  <a:cubicBezTo>
                    <a:pt x="381" y="146"/>
                    <a:pt x="234" y="0"/>
                    <a:pt x="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35"/>
            <p:cNvSpPr/>
            <p:nvPr/>
          </p:nvSpPr>
          <p:spPr>
            <a:xfrm>
              <a:off x="2574061" y="599354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7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35"/>
            <p:cNvSpPr/>
            <p:nvPr/>
          </p:nvSpPr>
          <p:spPr>
            <a:xfrm>
              <a:off x="2587120" y="691566"/>
              <a:ext cx="12941" cy="24492"/>
            </a:xfrm>
            <a:custGeom>
              <a:rect b="b" l="l" r="r" t="t"/>
              <a:pathLst>
                <a:path extrusionOk="0" h="617" w="326">
                  <a:moveTo>
                    <a:pt x="1" y="1"/>
                  </a:moveTo>
                  <a:cubicBezTo>
                    <a:pt x="13" y="51"/>
                    <a:pt x="25" y="102"/>
                    <a:pt x="37" y="153"/>
                  </a:cubicBezTo>
                  <a:cubicBezTo>
                    <a:pt x="77" y="308"/>
                    <a:pt x="112" y="463"/>
                    <a:pt x="153" y="616"/>
                  </a:cubicBezTo>
                  <a:cubicBezTo>
                    <a:pt x="255" y="562"/>
                    <a:pt x="326" y="453"/>
                    <a:pt x="326" y="328"/>
                  </a:cubicBezTo>
                  <a:cubicBezTo>
                    <a:pt x="326" y="148"/>
                    <a:pt x="181" y="2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35"/>
            <p:cNvSpPr/>
            <p:nvPr/>
          </p:nvSpPr>
          <p:spPr>
            <a:xfrm>
              <a:off x="2602443" y="64548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3"/>
                    <a:pt x="327" y="653"/>
                  </a:cubicBezTo>
                  <a:cubicBezTo>
                    <a:pt x="508" y="653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35"/>
            <p:cNvSpPr/>
            <p:nvPr/>
          </p:nvSpPr>
          <p:spPr>
            <a:xfrm>
              <a:off x="2603554" y="737652"/>
              <a:ext cx="24889" cy="25961"/>
            </a:xfrm>
            <a:custGeom>
              <a:rect b="b" l="l" r="r" t="t"/>
              <a:pathLst>
                <a:path extrusionOk="0" h="654" w="627">
                  <a:moveTo>
                    <a:pt x="300" y="1"/>
                  </a:moveTo>
                  <a:cubicBezTo>
                    <a:pt x="165" y="1"/>
                    <a:pt x="49" y="83"/>
                    <a:pt x="0" y="199"/>
                  </a:cubicBezTo>
                  <a:cubicBezTo>
                    <a:pt x="76" y="357"/>
                    <a:pt x="168" y="507"/>
                    <a:pt x="269" y="653"/>
                  </a:cubicBezTo>
                  <a:cubicBezTo>
                    <a:pt x="278" y="653"/>
                    <a:pt x="289" y="654"/>
                    <a:pt x="299" y="654"/>
                  </a:cubicBezTo>
                  <a:cubicBezTo>
                    <a:pt x="479" y="654"/>
                    <a:pt x="626" y="508"/>
                    <a:pt x="626" y="328"/>
                  </a:cubicBezTo>
                  <a:cubicBezTo>
                    <a:pt x="626" y="147"/>
                    <a:pt x="480" y="1"/>
                    <a:pt x="3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35"/>
            <p:cNvSpPr/>
            <p:nvPr/>
          </p:nvSpPr>
          <p:spPr>
            <a:xfrm>
              <a:off x="2558302" y="553229"/>
              <a:ext cx="13417" cy="25206"/>
            </a:xfrm>
            <a:custGeom>
              <a:rect b="b" l="l" r="r" t="t"/>
              <a:pathLst>
                <a:path extrusionOk="0" h="635" w="338">
                  <a:moveTo>
                    <a:pt x="10" y="1"/>
                  </a:moveTo>
                  <a:cubicBezTo>
                    <a:pt x="7" y="1"/>
                    <a:pt x="4" y="1"/>
                    <a:pt x="1" y="2"/>
                  </a:cubicBezTo>
                  <a:cubicBezTo>
                    <a:pt x="24" y="128"/>
                    <a:pt x="47" y="253"/>
                    <a:pt x="72" y="377"/>
                  </a:cubicBezTo>
                  <a:cubicBezTo>
                    <a:pt x="88" y="462"/>
                    <a:pt x="105" y="549"/>
                    <a:pt x="121" y="634"/>
                  </a:cubicBezTo>
                  <a:cubicBezTo>
                    <a:pt x="247" y="590"/>
                    <a:pt x="337" y="470"/>
                    <a:pt x="337" y="327"/>
                  </a:cubicBezTo>
                  <a:cubicBezTo>
                    <a:pt x="337" y="147"/>
                    <a:pt x="190" y="1"/>
                    <a:pt x="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35"/>
            <p:cNvSpPr/>
            <p:nvPr/>
          </p:nvSpPr>
          <p:spPr>
            <a:xfrm>
              <a:off x="2534604" y="129326"/>
              <a:ext cx="1430052" cy="1289849"/>
            </a:xfrm>
            <a:custGeom>
              <a:rect b="b" l="l" r="r" t="t"/>
              <a:pathLst>
                <a:path extrusionOk="0" h="32494" w="36026">
                  <a:moveTo>
                    <a:pt x="15150" y="196"/>
                  </a:moveTo>
                  <a:cubicBezTo>
                    <a:pt x="15606" y="196"/>
                    <a:pt x="16061" y="252"/>
                    <a:pt x="16508" y="371"/>
                  </a:cubicBezTo>
                  <a:cubicBezTo>
                    <a:pt x="17794" y="710"/>
                    <a:pt x="18850" y="1574"/>
                    <a:pt x="19825" y="2440"/>
                  </a:cubicBezTo>
                  <a:cubicBezTo>
                    <a:pt x="20943" y="3434"/>
                    <a:pt x="22100" y="4381"/>
                    <a:pt x="23261" y="5324"/>
                  </a:cubicBezTo>
                  <a:cubicBezTo>
                    <a:pt x="23605" y="5604"/>
                    <a:pt x="23948" y="5881"/>
                    <a:pt x="24293" y="6158"/>
                  </a:cubicBezTo>
                  <a:cubicBezTo>
                    <a:pt x="24572" y="6382"/>
                    <a:pt x="24853" y="6601"/>
                    <a:pt x="25131" y="6823"/>
                  </a:cubicBezTo>
                  <a:cubicBezTo>
                    <a:pt x="25386" y="7027"/>
                    <a:pt x="25645" y="7231"/>
                    <a:pt x="25917" y="7410"/>
                  </a:cubicBezTo>
                  <a:cubicBezTo>
                    <a:pt x="26556" y="7932"/>
                    <a:pt x="27193" y="8453"/>
                    <a:pt x="27837" y="8972"/>
                  </a:cubicBezTo>
                  <a:cubicBezTo>
                    <a:pt x="29156" y="10035"/>
                    <a:pt x="30476" y="11103"/>
                    <a:pt x="31797" y="12165"/>
                  </a:cubicBezTo>
                  <a:cubicBezTo>
                    <a:pt x="32337" y="12597"/>
                    <a:pt x="32871" y="13040"/>
                    <a:pt x="33431" y="13446"/>
                  </a:cubicBezTo>
                  <a:cubicBezTo>
                    <a:pt x="33689" y="13675"/>
                    <a:pt x="33942" y="13910"/>
                    <a:pt x="34190" y="14148"/>
                  </a:cubicBezTo>
                  <a:cubicBezTo>
                    <a:pt x="34567" y="14510"/>
                    <a:pt x="34951" y="14880"/>
                    <a:pt x="35282" y="15288"/>
                  </a:cubicBezTo>
                  <a:cubicBezTo>
                    <a:pt x="35622" y="15700"/>
                    <a:pt x="35824" y="16178"/>
                    <a:pt x="35743" y="16717"/>
                  </a:cubicBezTo>
                  <a:cubicBezTo>
                    <a:pt x="35665" y="17243"/>
                    <a:pt x="35380" y="17702"/>
                    <a:pt x="35034" y="18096"/>
                  </a:cubicBezTo>
                  <a:cubicBezTo>
                    <a:pt x="34686" y="18494"/>
                    <a:pt x="34283" y="18849"/>
                    <a:pt x="33881" y="19195"/>
                  </a:cubicBezTo>
                  <a:cubicBezTo>
                    <a:pt x="32226" y="20613"/>
                    <a:pt x="30405" y="21821"/>
                    <a:pt x="28598" y="23035"/>
                  </a:cubicBezTo>
                  <a:cubicBezTo>
                    <a:pt x="26857" y="24204"/>
                    <a:pt x="25197" y="25646"/>
                    <a:pt x="23259" y="26480"/>
                  </a:cubicBezTo>
                  <a:cubicBezTo>
                    <a:pt x="22393" y="26853"/>
                    <a:pt x="21442" y="27094"/>
                    <a:pt x="20495" y="27094"/>
                  </a:cubicBezTo>
                  <a:cubicBezTo>
                    <a:pt x="20032" y="27094"/>
                    <a:pt x="19569" y="27036"/>
                    <a:pt x="19118" y="26908"/>
                  </a:cubicBezTo>
                  <a:cubicBezTo>
                    <a:pt x="17856" y="26550"/>
                    <a:pt x="16814" y="25696"/>
                    <a:pt x="15882" y="24807"/>
                  </a:cubicBezTo>
                  <a:cubicBezTo>
                    <a:pt x="14964" y="23930"/>
                    <a:pt x="14077" y="23024"/>
                    <a:pt x="13161" y="22146"/>
                  </a:cubicBezTo>
                  <a:cubicBezTo>
                    <a:pt x="12718" y="21643"/>
                    <a:pt x="12250" y="21159"/>
                    <a:pt x="11783" y="20678"/>
                  </a:cubicBezTo>
                  <a:cubicBezTo>
                    <a:pt x="11027" y="19895"/>
                    <a:pt x="10253" y="19132"/>
                    <a:pt x="9471" y="18378"/>
                  </a:cubicBezTo>
                  <a:cubicBezTo>
                    <a:pt x="7907" y="16867"/>
                    <a:pt x="6309" y="15389"/>
                    <a:pt x="4758" y="13863"/>
                  </a:cubicBezTo>
                  <a:cubicBezTo>
                    <a:pt x="3945" y="13061"/>
                    <a:pt x="3172" y="12218"/>
                    <a:pt x="2336" y="11442"/>
                  </a:cubicBezTo>
                  <a:cubicBezTo>
                    <a:pt x="1600" y="10760"/>
                    <a:pt x="748" y="10144"/>
                    <a:pt x="392" y="9166"/>
                  </a:cubicBezTo>
                  <a:cubicBezTo>
                    <a:pt x="120" y="8421"/>
                    <a:pt x="170" y="7538"/>
                    <a:pt x="764" y="6963"/>
                  </a:cubicBezTo>
                  <a:cubicBezTo>
                    <a:pt x="1084" y="6652"/>
                    <a:pt x="1494" y="6441"/>
                    <a:pt x="1880" y="6220"/>
                  </a:cubicBezTo>
                  <a:cubicBezTo>
                    <a:pt x="2317" y="5974"/>
                    <a:pt x="2759" y="5734"/>
                    <a:pt x="3200" y="5499"/>
                  </a:cubicBezTo>
                  <a:cubicBezTo>
                    <a:pt x="4984" y="4547"/>
                    <a:pt x="6775" y="3605"/>
                    <a:pt x="8564" y="2662"/>
                  </a:cubicBezTo>
                  <a:cubicBezTo>
                    <a:pt x="9451" y="2193"/>
                    <a:pt x="10342" y="1732"/>
                    <a:pt x="11251" y="1308"/>
                  </a:cubicBezTo>
                  <a:cubicBezTo>
                    <a:pt x="12110" y="907"/>
                    <a:pt x="12990" y="529"/>
                    <a:pt x="13919" y="329"/>
                  </a:cubicBezTo>
                  <a:cubicBezTo>
                    <a:pt x="14327" y="242"/>
                    <a:pt x="14739" y="196"/>
                    <a:pt x="15150" y="196"/>
                  </a:cubicBezTo>
                  <a:close/>
                  <a:moveTo>
                    <a:pt x="420" y="9677"/>
                  </a:moveTo>
                  <a:lnTo>
                    <a:pt x="420" y="9677"/>
                  </a:lnTo>
                  <a:cubicBezTo>
                    <a:pt x="641" y="10072"/>
                    <a:pt x="936" y="10427"/>
                    <a:pt x="1261" y="10746"/>
                  </a:cubicBezTo>
                  <a:cubicBezTo>
                    <a:pt x="1566" y="11047"/>
                    <a:pt x="1902" y="11311"/>
                    <a:pt x="2214" y="11603"/>
                  </a:cubicBezTo>
                  <a:cubicBezTo>
                    <a:pt x="2307" y="11688"/>
                    <a:pt x="2399" y="11775"/>
                    <a:pt x="2492" y="11860"/>
                  </a:cubicBezTo>
                  <a:cubicBezTo>
                    <a:pt x="2574" y="11937"/>
                    <a:pt x="2659" y="12005"/>
                    <a:pt x="2734" y="12088"/>
                  </a:cubicBezTo>
                  <a:cubicBezTo>
                    <a:pt x="2898" y="12271"/>
                    <a:pt x="3066" y="12451"/>
                    <a:pt x="3237" y="12630"/>
                  </a:cubicBezTo>
                  <a:cubicBezTo>
                    <a:pt x="3576" y="12985"/>
                    <a:pt x="3924" y="13334"/>
                    <a:pt x="4273" y="13681"/>
                  </a:cubicBezTo>
                  <a:lnTo>
                    <a:pt x="4320" y="13728"/>
                  </a:lnTo>
                  <a:cubicBezTo>
                    <a:pt x="5090" y="14498"/>
                    <a:pt x="5877" y="15248"/>
                    <a:pt x="6665" y="15998"/>
                  </a:cubicBezTo>
                  <a:cubicBezTo>
                    <a:pt x="8232" y="17486"/>
                    <a:pt x="9811" y="18963"/>
                    <a:pt x="11324" y="20506"/>
                  </a:cubicBezTo>
                  <a:cubicBezTo>
                    <a:pt x="12683" y="21892"/>
                    <a:pt x="14041" y="23311"/>
                    <a:pt x="15434" y="24678"/>
                  </a:cubicBezTo>
                  <a:cubicBezTo>
                    <a:pt x="16369" y="25594"/>
                    <a:pt x="17377" y="26491"/>
                    <a:pt x="18613" y="26969"/>
                  </a:cubicBezTo>
                  <a:cubicBezTo>
                    <a:pt x="19221" y="27205"/>
                    <a:pt x="19860" y="27309"/>
                    <a:pt x="20500" y="27309"/>
                  </a:cubicBezTo>
                  <a:cubicBezTo>
                    <a:pt x="21269" y="27309"/>
                    <a:pt x="22041" y="27159"/>
                    <a:pt x="22769" y="26906"/>
                  </a:cubicBezTo>
                  <a:cubicBezTo>
                    <a:pt x="24146" y="26427"/>
                    <a:pt x="25361" y="25595"/>
                    <a:pt x="26523" y="24730"/>
                  </a:cubicBezTo>
                  <a:cubicBezTo>
                    <a:pt x="27130" y="24276"/>
                    <a:pt x="27764" y="23856"/>
                    <a:pt x="28392" y="23427"/>
                  </a:cubicBezTo>
                  <a:cubicBezTo>
                    <a:pt x="28921" y="23065"/>
                    <a:pt x="29451" y="22701"/>
                    <a:pt x="29980" y="22340"/>
                  </a:cubicBezTo>
                  <a:cubicBezTo>
                    <a:pt x="30509" y="21977"/>
                    <a:pt x="31039" y="21615"/>
                    <a:pt x="31570" y="21253"/>
                  </a:cubicBezTo>
                  <a:cubicBezTo>
                    <a:pt x="32793" y="20414"/>
                    <a:pt x="34080" y="19446"/>
                    <a:pt x="35094" y="18341"/>
                  </a:cubicBezTo>
                  <a:cubicBezTo>
                    <a:pt x="35201" y="18222"/>
                    <a:pt x="35304" y="18098"/>
                    <a:pt x="35401" y="17968"/>
                  </a:cubicBezTo>
                  <a:lnTo>
                    <a:pt x="35401" y="17968"/>
                  </a:lnTo>
                  <a:cubicBezTo>
                    <a:pt x="35336" y="18178"/>
                    <a:pt x="35274" y="18385"/>
                    <a:pt x="35214" y="18591"/>
                  </a:cubicBezTo>
                  <a:cubicBezTo>
                    <a:pt x="35034" y="19181"/>
                    <a:pt x="34857" y="19774"/>
                    <a:pt x="34679" y="20365"/>
                  </a:cubicBezTo>
                  <a:cubicBezTo>
                    <a:pt x="34500" y="20956"/>
                    <a:pt x="34319" y="21545"/>
                    <a:pt x="34134" y="22136"/>
                  </a:cubicBezTo>
                  <a:cubicBezTo>
                    <a:pt x="33962" y="22687"/>
                    <a:pt x="33798" y="23250"/>
                    <a:pt x="33527" y="23763"/>
                  </a:cubicBezTo>
                  <a:cubicBezTo>
                    <a:pt x="33039" y="24687"/>
                    <a:pt x="32195" y="25336"/>
                    <a:pt x="31352" y="25917"/>
                  </a:cubicBezTo>
                  <a:cubicBezTo>
                    <a:pt x="30351" y="26609"/>
                    <a:pt x="29338" y="27284"/>
                    <a:pt x="28332" y="27969"/>
                  </a:cubicBezTo>
                  <a:cubicBezTo>
                    <a:pt x="27755" y="28361"/>
                    <a:pt x="27177" y="28747"/>
                    <a:pt x="26604" y="29145"/>
                  </a:cubicBezTo>
                  <a:cubicBezTo>
                    <a:pt x="26270" y="29376"/>
                    <a:pt x="25931" y="29604"/>
                    <a:pt x="25601" y="29843"/>
                  </a:cubicBezTo>
                  <a:cubicBezTo>
                    <a:pt x="24228" y="30658"/>
                    <a:pt x="22874" y="31532"/>
                    <a:pt x="21349" y="32031"/>
                  </a:cubicBezTo>
                  <a:cubicBezTo>
                    <a:pt x="20823" y="32202"/>
                    <a:pt x="20269" y="32321"/>
                    <a:pt x="19717" y="32321"/>
                  </a:cubicBezTo>
                  <a:cubicBezTo>
                    <a:pt x="19369" y="32321"/>
                    <a:pt x="19021" y="32273"/>
                    <a:pt x="18683" y="32163"/>
                  </a:cubicBezTo>
                  <a:cubicBezTo>
                    <a:pt x="18283" y="32033"/>
                    <a:pt x="17922" y="31821"/>
                    <a:pt x="17593" y="31563"/>
                  </a:cubicBezTo>
                  <a:cubicBezTo>
                    <a:pt x="17263" y="31306"/>
                    <a:pt x="16944" y="31047"/>
                    <a:pt x="16640" y="30760"/>
                  </a:cubicBezTo>
                  <a:cubicBezTo>
                    <a:pt x="15229" y="29434"/>
                    <a:pt x="13857" y="28064"/>
                    <a:pt x="12479" y="26705"/>
                  </a:cubicBezTo>
                  <a:cubicBezTo>
                    <a:pt x="11074" y="25319"/>
                    <a:pt x="9677" y="23925"/>
                    <a:pt x="8282" y="22527"/>
                  </a:cubicBezTo>
                  <a:cubicBezTo>
                    <a:pt x="7587" y="21831"/>
                    <a:pt x="6892" y="21136"/>
                    <a:pt x="6199" y="20440"/>
                  </a:cubicBezTo>
                  <a:cubicBezTo>
                    <a:pt x="5497" y="19741"/>
                    <a:pt x="4786" y="19051"/>
                    <a:pt x="4065" y="18371"/>
                  </a:cubicBezTo>
                  <a:cubicBezTo>
                    <a:pt x="4033" y="18340"/>
                    <a:pt x="3999" y="18310"/>
                    <a:pt x="3967" y="18278"/>
                  </a:cubicBezTo>
                  <a:cubicBezTo>
                    <a:pt x="3601" y="17843"/>
                    <a:pt x="3207" y="17436"/>
                    <a:pt x="2843" y="16999"/>
                  </a:cubicBezTo>
                  <a:cubicBezTo>
                    <a:pt x="2413" y="16483"/>
                    <a:pt x="1913" y="15973"/>
                    <a:pt x="1658" y="15338"/>
                  </a:cubicBezTo>
                  <a:cubicBezTo>
                    <a:pt x="1525" y="15009"/>
                    <a:pt x="1450" y="14658"/>
                    <a:pt x="1364" y="14315"/>
                  </a:cubicBezTo>
                  <a:cubicBezTo>
                    <a:pt x="1275" y="13952"/>
                    <a:pt x="1190" y="13589"/>
                    <a:pt x="1109" y="13224"/>
                  </a:cubicBezTo>
                  <a:cubicBezTo>
                    <a:pt x="951" y="12504"/>
                    <a:pt x="811" y="11779"/>
                    <a:pt x="671" y="11053"/>
                  </a:cubicBezTo>
                  <a:cubicBezTo>
                    <a:pt x="582" y="10598"/>
                    <a:pt x="506" y="10135"/>
                    <a:pt x="420" y="9677"/>
                  </a:cubicBezTo>
                  <a:close/>
                  <a:moveTo>
                    <a:pt x="15156" y="0"/>
                  </a:moveTo>
                  <a:cubicBezTo>
                    <a:pt x="15026" y="0"/>
                    <a:pt x="14896" y="5"/>
                    <a:pt x="14766" y="14"/>
                  </a:cubicBezTo>
                  <a:cubicBezTo>
                    <a:pt x="14738" y="17"/>
                    <a:pt x="14714" y="19"/>
                    <a:pt x="14686" y="22"/>
                  </a:cubicBezTo>
                  <a:cubicBezTo>
                    <a:pt x="13724" y="107"/>
                    <a:pt x="12804" y="425"/>
                    <a:pt x="11923" y="804"/>
                  </a:cubicBezTo>
                  <a:cubicBezTo>
                    <a:pt x="10993" y="1204"/>
                    <a:pt x="10088" y="1663"/>
                    <a:pt x="9189" y="2127"/>
                  </a:cubicBezTo>
                  <a:cubicBezTo>
                    <a:pt x="7333" y="3082"/>
                    <a:pt x="5492" y="4068"/>
                    <a:pt x="3644" y="5042"/>
                  </a:cubicBezTo>
                  <a:cubicBezTo>
                    <a:pt x="3187" y="5282"/>
                    <a:pt x="2732" y="5523"/>
                    <a:pt x="2279" y="5772"/>
                  </a:cubicBezTo>
                  <a:cubicBezTo>
                    <a:pt x="1853" y="6005"/>
                    <a:pt x="1418" y="6231"/>
                    <a:pt x="1018" y="6503"/>
                  </a:cubicBezTo>
                  <a:cubicBezTo>
                    <a:pt x="672" y="6739"/>
                    <a:pt x="368" y="7031"/>
                    <a:pt x="200" y="7418"/>
                  </a:cubicBezTo>
                  <a:cubicBezTo>
                    <a:pt x="44" y="7782"/>
                    <a:pt x="0" y="8187"/>
                    <a:pt x="47" y="8577"/>
                  </a:cubicBezTo>
                  <a:cubicBezTo>
                    <a:pt x="63" y="8702"/>
                    <a:pt x="87" y="8823"/>
                    <a:pt x="118" y="8942"/>
                  </a:cubicBezTo>
                  <a:cubicBezTo>
                    <a:pt x="182" y="9568"/>
                    <a:pt x="301" y="10192"/>
                    <a:pt x="406" y="10811"/>
                  </a:cubicBezTo>
                  <a:cubicBezTo>
                    <a:pt x="532" y="11553"/>
                    <a:pt x="675" y="12293"/>
                    <a:pt x="832" y="13031"/>
                  </a:cubicBezTo>
                  <a:cubicBezTo>
                    <a:pt x="910" y="13395"/>
                    <a:pt x="991" y="13758"/>
                    <a:pt x="1077" y="14121"/>
                  </a:cubicBezTo>
                  <a:cubicBezTo>
                    <a:pt x="1164" y="14483"/>
                    <a:pt x="1246" y="14849"/>
                    <a:pt x="1365" y="15202"/>
                  </a:cubicBezTo>
                  <a:cubicBezTo>
                    <a:pt x="1586" y="15843"/>
                    <a:pt x="1996" y="16374"/>
                    <a:pt x="2461" y="16858"/>
                  </a:cubicBezTo>
                  <a:cubicBezTo>
                    <a:pt x="2993" y="17413"/>
                    <a:pt x="3495" y="18002"/>
                    <a:pt x="4066" y="18520"/>
                  </a:cubicBezTo>
                  <a:cubicBezTo>
                    <a:pt x="4221" y="18687"/>
                    <a:pt x="4378" y="18852"/>
                    <a:pt x="4533" y="19020"/>
                  </a:cubicBezTo>
                  <a:cubicBezTo>
                    <a:pt x="4871" y="19393"/>
                    <a:pt x="5227" y="19748"/>
                    <a:pt x="5578" y="20107"/>
                  </a:cubicBezTo>
                  <a:cubicBezTo>
                    <a:pt x="6275" y="20822"/>
                    <a:pt x="6978" y="21530"/>
                    <a:pt x="7683" y="22238"/>
                  </a:cubicBezTo>
                  <a:cubicBezTo>
                    <a:pt x="9096" y="23657"/>
                    <a:pt x="10516" y="25074"/>
                    <a:pt x="11939" y="26482"/>
                  </a:cubicBezTo>
                  <a:cubicBezTo>
                    <a:pt x="13355" y="27882"/>
                    <a:pt x="14777" y="29276"/>
                    <a:pt x="16212" y="30656"/>
                  </a:cubicBezTo>
                  <a:cubicBezTo>
                    <a:pt x="16511" y="30944"/>
                    <a:pt x="16814" y="31230"/>
                    <a:pt x="17139" y="31491"/>
                  </a:cubicBezTo>
                  <a:cubicBezTo>
                    <a:pt x="17459" y="31750"/>
                    <a:pt x="17816" y="31971"/>
                    <a:pt x="18188" y="32146"/>
                  </a:cubicBezTo>
                  <a:cubicBezTo>
                    <a:pt x="18698" y="32386"/>
                    <a:pt x="19235" y="32494"/>
                    <a:pt x="19780" y="32494"/>
                  </a:cubicBezTo>
                  <a:cubicBezTo>
                    <a:pt x="20096" y="32494"/>
                    <a:pt x="20416" y="32457"/>
                    <a:pt x="20734" y="32389"/>
                  </a:cubicBezTo>
                  <a:cubicBezTo>
                    <a:pt x="21643" y="32193"/>
                    <a:pt x="22508" y="31797"/>
                    <a:pt x="23331" y="31375"/>
                  </a:cubicBezTo>
                  <a:cubicBezTo>
                    <a:pt x="24070" y="30994"/>
                    <a:pt x="24784" y="30572"/>
                    <a:pt x="25483" y="30122"/>
                  </a:cubicBezTo>
                  <a:cubicBezTo>
                    <a:pt x="25861" y="29891"/>
                    <a:pt x="26228" y="29637"/>
                    <a:pt x="26598" y="29393"/>
                  </a:cubicBezTo>
                  <a:cubicBezTo>
                    <a:pt x="27116" y="29049"/>
                    <a:pt x="27629" y="28697"/>
                    <a:pt x="28144" y="28348"/>
                  </a:cubicBezTo>
                  <a:cubicBezTo>
                    <a:pt x="29174" y="27650"/>
                    <a:pt x="30202" y="26954"/>
                    <a:pt x="31231" y="26253"/>
                  </a:cubicBezTo>
                  <a:cubicBezTo>
                    <a:pt x="32077" y="25677"/>
                    <a:pt x="32939" y="25066"/>
                    <a:pt x="33511" y="24198"/>
                  </a:cubicBezTo>
                  <a:cubicBezTo>
                    <a:pt x="33823" y="23724"/>
                    <a:pt x="34016" y="23188"/>
                    <a:pt x="34188" y="22651"/>
                  </a:cubicBezTo>
                  <a:cubicBezTo>
                    <a:pt x="34375" y="22063"/>
                    <a:pt x="34553" y="21470"/>
                    <a:pt x="34732" y="20881"/>
                  </a:cubicBezTo>
                  <a:cubicBezTo>
                    <a:pt x="34933" y="20220"/>
                    <a:pt x="35132" y="19558"/>
                    <a:pt x="35323" y="18893"/>
                  </a:cubicBezTo>
                  <a:cubicBezTo>
                    <a:pt x="35458" y="18420"/>
                    <a:pt x="35596" y="17947"/>
                    <a:pt x="35714" y="17470"/>
                  </a:cubicBezTo>
                  <a:cubicBezTo>
                    <a:pt x="35789" y="17317"/>
                    <a:pt x="35852" y="17161"/>
                    <a:pt x="35896" y="16996"/>
                  </a:cubicBezTo>
                  <a:cubicBezTo>
                    <a:pt x="36026" y="16482"/>
                    <a:pt x="35959" y="15958"/>
                    <a:pt x="35678" y="15501"/>
                  </a:cubicBezTo>
                  <a:cubicBezTo>
                    <a:pt x="35406" y="15058"/>
                    <a:pt x="35013" y="14687"/>
                    <a:pt x="34643" y="14327"/>
                  </a:cubicBezTo>
                  <a:cubicBezTo>
                    <a:pt x="34278" y="13972"/>
                    <a:pt x="33899" y="13630"/>
                    <a:pt x="33508" y="13305"/>
                  </a:cubicBezTo>
                  <a:cubicBezTo>
                    <a:pt x="33074" y="12923"/>
                    <a:pt x="32622" y="12563"/>
                    <a:pt x="32173" y="12202"/>
                  </a:cubicBezTo>
                  <a:cubicBezTo>
                    <a:pt x="31506" y="11665"/>
                    <a:pt x="30837" y="11129"/>
                    <a:pt x="30169" y="10596"/>
                  </a:cubicBezTo>
                  <a:cubicBezTo>
                    <a:pt x="28842" y="9537"/>
                    <a:pt x="27520" y="8473"/>
                    <a:pt x="26191" y="7421"/>
                  </a:cubicBezTo>
                  <a:cubicBezTo>
                    <a:pt x="25836" y="7140"/>
                    <a:pt x="25479" y="6861"/>
                    <a:pt x="25123" y="6583"/>
                  </a:cubicBezTo>
                  <a:cubicBezTo>
                    <a:pt x="24948" y="6433"/>
                    <a:pt x="24775" y="6284"/>
                    <a:pt x="24601" y="6137"/>
                  </a:cubicBezTo>
                  <a:cubicBezTo>
                    <a:pt x="24107" y="5724"/>
                    <a:pt x="23609" y="5313"/>
                    <a:pt x="23110" y="4903"/>
                  </a:cubicBezTo>
                  <a:cubicBezTo>
                    <a:pt x="22781" y="4631"/>
                    <a:pt x="22449" y="4360"/>
                    <a:pt x="22118" y="4091"/>
                  </a:cubicBezTo>
                  <a:cubicBezTo>
                    <a:pt x="20902" y="3095"/>
                    <a:pt x="19697" y="2080"/>
                    <a:pt x="18451" y="1122"/>
                  </a:cubicBezTo>
                  <a:cubicBezTo>
                    <a:pt x="17506" y="395"/>
                    <a:pt x="16343" y="0"/>
                    <a:pt x="151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35"/>
            <p:cNvSpPr/>
            <p:nvPr/>
          </p:nvSpPr>
          <p:spPr>
            <a:xfrm>
              <a:off x="2576998" y="152905"/>
              <a:ext cx="1346177" cy="1029887"/>
            </a:xfrm>
            <a:custGeom>
              <a:rect b="b" l="l" r="r" t="t"/>
              <a:pathLst>
                <a:path extrusionOk="0" h="25945" w="33913">
                  <a:moveTo>
                    <a:pt x="13903" y="1430"/>
                  </a:moveTo>
                  <a:cubicBezTo>
                    <a:pt x="14010" y="1430"/>
                    <a:pt x="14119" y="1448"/>
                    <a:pt x="14229" y="1490"/>
                  </a:cubicBezTo>
                  <a:cubicBezTo>
                    <a:pt x="14447" y="1570"/>
                    <a:pt x="14637" y="1729"/>
                    <a:pt x="14730" y="1945"/>
                  </a:cubicBezTo>
                  <a:cubicBezTo>
                    <a:pt x="14770" y="2039"/>
                    <a:pt x="14790" y="2141"/>
                    <a:pt x="14791" y="2242"/>
                  </a:cubicBezTo>
                  <a:cubicBezTo>
                    <a:pt x="14761" y="2151"/>
                    <a:pt x="14705" y="2068"/>
                    <a:pt x="14641" y="1995"/>
                  </a:cubicBezTo>
                  <a:cubicBezTo>
                    <a:pt x="14509" y="1845"/>
                    <a:pt x="14327" y="1737"/>
                    <a:pt x="14132" y="1689"/>
                  </a:cubicBezTo>
                  <a:cubicBezTo>
                    <a:pt x="14059" y="1671"/>
                    <a:pt x="13984" y="1661"/>
                    <a:pt x="13910" y="1661"/>
                  </a:cubicBezTo>
                  <a:cubicBezTo>
                    <a:pt x="13867" y="1661"/>
                    <a:pt x="13824" y="1665"/>
                    <a:pt x="13782" y="1671"/>
                  </a:cubicBezTo>
                  <a:cubicBezTo>
                    <a:pt x="13754" y="1674"/>
                    <a:pt x="13725" y="1679"/>
                    <a:pt x="13698" y="1687"/>
                  </a:cubicBezTo>
                  <a:cubicBezTo>
                    <a:pt x="13648" y="1698"/>
                    <a:pt x="13599" y="1714"/>
                    <a:pt x="13551" y="1733"/>
                  </a:cubicBezTo>
                  <a:cubicBezTo>
                    <a:pt x="13416" y="1789"/>
                    <a:pt x="13224" y="1898"/>
                    <a:pt x="13147" y="2044"/>
                  </a:cubicBezTo>
                  <a:cubicBezTo>
                    <a:pt x="13085" y="1988"/>
                    <a:pt x="13015" y="1938"/>
                    <a:pt x="12938" y="1893"/>
                  </a:cubicBezTo>
                  <a:cubicBezTo>
                    <a:pt x="13204" y="1642"/>
                    <a:pt x="13541" y="1430"/>
                    <a:pt x="13903" y="1430"/>
                  </a:cubicBezTo>
                  <a:close/>
                  <a:moveTo>
                    <a:pt x="13939" y="1818"/>
                  </a:moveTo>
                  <a:cubicBezTo>
                    <a:pt x="13982" y="1818"/>
                    <a:pt x="14026" y="1822"/>
                    <a:pt x="14069" y="1829"/>
                  </a:cubicBezTo>
                  <a:cubicBezTo>
                    <a:pt x="14379" y="1886"/>
                    <a:pt x="14708" y="2156"/>
                    <a:pt x="14724" y="2490"/>
                  </a:cubicBezTo>
                  <a:cubicBezTo>
                    <a:pt x="14622" y="2328"/>
                    <a:pt x="14454" y="2212"/>
                    <a:pt x="14283" y="2131"/>
                  </a:cubicBezTo>
                  <a:cubicBezTo>
                    <a:pt x="14084" y="2038"/>
                    <a:pt x="13865" y="1960"/>
                    <a:pt x="13643" y="1960"/>
                  </a:cubicBezTo>
                  <a:cubicBezTo>
                    <a:pt x="13608" y="1960"/>
                    <a:pt x="13572" y="1962"/>
                    <a:pt x="13537" y="1966"/>
                  </a:cubicBezTo>
                  <a:cubicBezTo>
                    <a:pt x="13506" y="1971"/>
                    <a:pt x="13475" y="1976"/>
                    <a:pt x="13444" y="1983"/>
                  </a:cubicBezTo>
                  <a:cubicBezTo>
                    <a:pt x="13488" y="1950"/>
                    <a:pt x="13533" y="1922"/>
                    <a:pt x="13582" y="1898"/>
                  </a:cubicBezTo>
                  <a:cubicBezTo>
                    <a:pt x="13692" y="1847"/>
                    <a:pt x="13816" y="1818"/>
                    <a:pt x="13939" y="1818"/>
                  </a:cubicBezTo>
                  <a:close/>
                  <a:moveTo>
                    <a:pt x="13644" y="2156"/>
                  </a:moveTo>
                  <a:cubicBezTo>
                    <a:pt x="14014" y="2156"/>
                    <a:pt x="14367" y="2372"/>
                    <a:pt x="14625" y="2624"/>
                  </a:cubicBezTo>
                  <a:cubicBezTo>
                    <a:pt x="14461" y="2704"/>
                    <a:pt x="14324" y="2824"/>
                    <a:pt x="14205" y="2966"/>
                  </a:cubicBezTo>
                  <a:cubicBezTo>
                    <a:pt x="14148" y="2854"/>
                    <a:pt x="14049" y="2749"/>
                    <a:pt x="13962" y="2676"/>
                  </a:cubicBezTo>
                  <a:cubicBezTo>
                    <a:pt x="13835" y="2569"/>
                    <a:pt x="13686" y="2489"/>
                    <a:pt x="13523" y="2455"/>
                  </a:cubicBezTo>
                  <a:cubicBezTo>
                    <a:pt x="13472" y="2446"/>
                    <a:pt x="13420" y="2441"/>
                    <a:pt x="13367" y="2441"/>
                  </a:cubicBezTo>
                  <a:cubicBezTo>
                    <a:pt x="13229" y="2441"/>
                    <a:pt x="13089" y="2474"/>
                    <a:pt x="12971" y="2541"/>
                  </a:cubicBezTo>
                  <a:cubicBezTo>
                    <a:pt x="12994" y="2501"/>
                    <a:pt x="13018" y="2465"/>
                    <a:pt x="13047" y="2431"/>
                  </a:cubicBezTo>
                  <a:cubicBezTo>
                    <a:pt x="13179" y="2271"/>
                    <a:pt x="13379" y="2171"/>
                    <a:pt x="13584" y="2157"/>
                  </a:cubicBezTo>
                  <a:cubicBezTo>
                    <a:pt x="13604" y="2156"/>
                    <a:pt x="13624" y="2156"/>
                    <a:pt x="13644" y="2156"/>
                  </a:cubicBezTo>
                  <a:close/>
                  <a:moveTo>
                    <a:pt x="12408" y="1907"/>
                  </a:moveTo>
                  <a:cubicBezTo>
                    <a:pt x="12458" y="1907"/>
                    <a:pt x="12508" y="1912"/>
                    <a:pt x="12557" y="1923"/>
                  </a:cubicBezTo>
                  <a:cubicBezTo>
                    <a:pt x="12650" y="1944"/>
                    <a:pt x="12729" y="1983"/>
                    <a:pt x="12803" y="2030"/>
                  </a:cubicBezTo>
                  <a:cubicBezTo>
                    <a:pt x="12760" y="2033"/>
                    <a:pt x="12718" y="2041"/>
                    <a:pt x="12674" y="2051"/>
                  </a:cubicBezTo>
                  <a:cubicBezTo>
                    <a:pt x="12532" y="2086"/>
                    <a:pt x="12398" y="2161"/>
                    <a:pt x="12306" y="2276"/>
                  </a:cubicBezTo>
                  <a:cubicBezTo>
                    <a:pt x="12203" y="2406"/>
                    <a:pt x="12153" y="2572"/>
                    <a:pt x="12127" y="2733"/>
                  </a:cubicBezTo>
                  <a:cubicBezTo>
                    <a:pt x="12115" y="2812"/>
                    <a:pt x="12106" y="2893"/>
                    <a:pt x="12116" y="2974"/>
                  </a:cubicBezTo>
                  <a:cubicBezTo>
                    <a:pt x="12117" y="2984"/>
                    <a:pt x="12119" y="2995"/>
                    <a:pt x="12120" y="3004"/>
                  </a:cubicBezTo>
                  <a:cubicBezTo>
                    <a:pt x="12042" y="2960"/>
                    <a:pt x="11958" y="2931"/>
                    <a:pt x="11888" y="2911"/>
                  </a:cubicBezTo>
                  <a:cubicBezTo>
                    <a:pt x="11804" y="2888"/>
                    <a:pt x="11717" y="2877"/>
                    <a:pt x="11630" y="2877"/>
                  </a:cubicBezTo>
                  <a:cubicBezTo>
                    <a:pt x="11549" y="2877"/>
                    <a:pt x="11468" y="2887"/>
                    <a:pt x="11390" y="2906"/>
                  </a:cubicBezTo>
                  <a:cubicBezTo>
                    <a:pt x="11421" y="2549"/>
                    <a:pt x="11694" y="2188"/>
                    <a:pt x="11997" y="2018"/>
                  </a:cubicBezTo>
                  <a:cubicBezTo>
                    <a:pt x="12122" y="1949"/>
                    <a:pt x="12265" y="1907"/>
                    <a:pt x="12408" y="1907"/>
                  </a:cubicBezTo>
                  <a:close/>
                  <a:moveTo>
                    <a:pt x="13002" y="2167"/>
                  </a:moveTo>
                  <a:lnTo>
                    <a:pt x="13030" y="2187"/>
                  </a:lnTo>
                  <a:cubicBezTo>
                    <a:pt x="12990" y="2220"/>
                    <a:pt x="12952" y="2257"/>
                    <a:pt x="12917" y="2298"/>
                  </a:cubicBezTo>
                  <a:cubicBezTo>
                    <a:pt x="12846" y="2382"/>
                    <a:pt x="12792" y="2478"/>
                    <a:pt x="12752" y="2582"/>
                  </a:cubicBezTo>
                  <a:cubicBezTo>
                    <a:pt x="12725" y="2653"/>
                    <a:pt x="12671" y="2791"/>
                    <a:pt x="12714" y="2867"/>
                  </a:cubicBezTo>
                  <a:cubicBezTo>
                    <a:pt x="12567" y="2917"/>
                    <a:pt x="12429" y="2999"/>
                    <a:pt x="12315" y="3103"/>
                  </a:cubicBezTo>
                  <a:cubicBezTo>
                    <a:pt x="12315" y="3084"/>
                    <a:pt x="12310" y="3063"/>
                    <a:pt x="12300" y="3038"/>
                  </a:cubicBezTo>
                  <a:cubicBezTo>
                    <a:pt x="12290" y="3008"/>
                    <a:pt x="12283" y="2980"/>
                    <a:pt x="12281" y="2949"/>
                  </a:cubicBezTo>
                  <a:cubicBezTo>
                    <a:pt x="12274" y="2881"/>
                    <a:pt x="12281" y="2811"/>
                    <a:pt x="12294" y="2745"/>
                  </a:cubicBezTo>
                  <a:cubicBezTo>
                    <a:pt x="12319" y="2615"/>
                    <a:pt x="12354" y="2475"/>
                    <a:pt x="12439" y="2370"/>
                  </a:cubicBezTo>
                  <a:cubicBezTo>
                    <a:pt x="12512" y="2278"/>
                    <a:pt x="12619" y="2225"/>
                    <a:pt x="12730" y="2198"/>
                  </a:cubicBezTo>
                  <a:cubicBezTo>
                    <a:pt x="12789" y="2184"/>
                    <a:pt x="12845" y="2179"/>
                    <a:pt x="12903" y="2177"/>
                  </a:cubicBezTo>
                  <a:cubicBezTo>
                    <a:pt x="12936" y="2173"/>
                    <a:pt x="12969" y="2169"/>
                    <a:pt x="13002" y="2167"/>
                  </a:cubicBezTo>
                  <a:close/>
                  <a:moveTo>
                    <a:pt x="13388" y="2592"/>
                  </a:moveTo>
                  <a:cubicBezTo>
                    <a:pt x="13430" y="2592"/>
                    <a:pt x="13472" y="2596"/>
                    <a:pt x="13514" y="2604"/>
                  </a:cubicBezTo>
                  <a:cubicBezTo>
                    <a:pt x="13647" y="2631"/>
                    <a:pt x="13767" y="2698"/>
                    <a:pt x="13863" y="2791"/>
                  </a:cubicBezTo>
                  <a:cubicBezTo>
                    <a:pt x="13912" y="2837"/>
                    <a:pt x="13955" y="2891"/>
                    <a:pt x="13994" y="2948"/>
                  </a:cubicBezTo>
                  <a:cubicBezTo>
                    <a:pt x="14030" y="3004"/>
                    <a:pt x="14052" y="3068"/>
                    <a:pt x="14084" y="3126"/>
                  </a:cubicBezTo>
                  <a:cubicBezTo>
                    <a:pt x="14030" y="3207"/>
                    <a:pt x="13980" y="3291"/>
                    <a:pt x="13936" y="3375"/>
                  </a:cubicBezTo>
                  <a:cubicBezTo>
                    <a:pt x="13889" y="3281"/>
                    <a:pt x="13830" y="3193"/>
                    <a:pt x="13757" y="3115"/>
                  </a:cubicBezTo>
                  <a:cubicBezTo>
                    <a:pt x="13574" y="2915"/>
                    <a:pt x="13306" y="2812"/>
                    <a:pt x="13036" y="2812"/>
                  </a:cubicBezTo>
                  <a:cubicBezTo>
                    <a:pt x="13035" y="2812"/>
                    <a:pt x="13034" y="2812"/>
                    <a:pt x="13032" y="2812"/>
                  </a:cubicBezTo>
                  <a:cubicBezTo>
                    <a:pt x="12979" y="2812"/>
                    <a:pt x="12926" y="2818"/>
                    <a:pt x="12874" y="2827"/>
                  </a:cubicBezTo>
                  <a:cubicBezTo>
                    <a:pt x="12877" y="2814"/>
                    <a:pt x="12880" y="2798"/>
                    <a:pt x="12882" y="2783"/>
                  </a:cubicBezTo>
                  <a:cubicBezTo>
                    <a:pt x="13029" y="2669"/>
                    <a:pt x="13204" y="2592"/>
                    <a:pt x="13388" y="2592"/>
                  </a:cubicBezTo>
                  <a:close/>
                  <a:moveTo>
                    <a:pt x="15082" y="2685"/>
                  </a:moveTo>
                  <a:cubicBezTo>
                    <a:pt x="15262" y="2685"/>
                    <a:pt x="15441" y="2744"/>
                    <a:pt x="15590" y="2842"/>
                  </a:cubicBezTo>
                  <a:cubicBezTo>
                    <a:pt x="15640" y="2875"/>
                    <a:pt x="15687" y="2911"/>
                    <a:pt x="15731" y="2951"/>
                  </a:cubicBezTo>
                  <a:cubicBezTo>
                    <a:pt x="15585" y="2952"/>
                    <a:pt x="15432" y="2997"/>
                    <a:pt x="15319" y="3056"/>
                  </a:cubicBezTo>
                  <a:cubicBezTo>
                    <a:pt x="15179" y="3130"/>
                    <a:pt x="15059" y="3242"/>
                    <a:pt x="14974" y="3376"/>
                  </a:cubicBezTo>
                  <a:cubicBezTo>
                    <a:pt x="14892" y="3502"/>
                    <a:pt x="14818" y="3682"/>
                    <a:pt x="14826" y="3834"/>
                  </a:cubicBezTo>
                  <a:cubicBezTo>
                    <a:pt x="14826" y="3840"/>
                    <a:pt x="14829" y="3846"/>
                    <a:pt x="14830" y="3851"/>
                  </a:cubicBezTo>
                  <a:cubicBezTo>
                    <a:pt x="14691" y="3799"/>
                    <a:pt x="14543" y="3773"/>
                    <a:pt x="14397" y="3773"/>
                  </a:cubicBezTo>
                  <a:cubicBezTo>
                    <a:pt x="14298" y="3775"/>
                    <a:pt x="14201" y="3791"/>
                    <a:pt x="14108" y="3819"/>
                  </a:cubicBezTo>
                  <a:cubicBezTo>
                    <a:pt x="14094" y="3718"/>
                    <a:pt x="14044" y="3608"/>
                    <a:pt x="14004" y="3515"/>
                  </a:cubicBezTo>
                  <a:cubicBezTo>
                    <a:pt x="14256" y="3184"/>
                    <a:pt x="14510" y="2771"/>
                    <a:pt x="14952" y="2696"/>
                  </a:cubicBezTo>
                  <a:cubicBezTo>
                    <a:pt x="14995" y="2689"/>
                    <a:pt x="15039" y="2685"/>
                    <a:pt x="15082" y="2685"/>
                  </a:cubicBezTo>
                  <a:close/>
                  <a:moveTo>
                    <a:pt x="10442" y="3059"/>
                  </a:moveTo>
                  <a:cubicBezTo>
                    <a:pt x="10507" y="3059"/>
                    <a:pt x="10532" y="3142"/>
                    <a:pt x="10536" y="3207"/>
                  </a:cubicBezTo>
                  <a:cubicBezTo>
                    <a:pt x="10546" y="3333"/>
                    <a:pt x="10547" y="3462"/>
                    <a:pt x="10539" y="3588"/>
                  </a:cubicBezTo>
                  <a:cubicBezTo>
                    <a:pt x="10536" y="3652"/>
                    <a:pt x="10528" y="3715"/>
                    <a:pt x="10521" y="3781"/>
                  </a:cubicBezTo>
                  <a:cubicBezTo>
                    <a:pt x="10517" y="3825"/>
                    <a:pt x="10511" y="3866"/>
                    <a:pt x="10515" y="3907"/>
                  </a:cubicBezTo>
                  <a:cubicBezTo>
                    <a:pt x="10430" y="3917"/>
                    <a:pt x="10345" y="3937"/>
                    <a:pt x="10263" y="3965"/>
                  </a:cubicBezTo>
                  <a:cubicBezTo>
                    <a:pt x="10114" y="3890"/>
                    <a:pt x="9955" y="3797"/>
                    <a:pt x="9856" y="3658"/>
                  </a:cubicBezTo>
                  <a:cubicBezTo>
                    <a:pt x="9819" y="3606"/>
                    <a:pt x="9789" y="3544"/>
                    <a:pt x="9824" y="3484"/>
                  </a:cubicBezTo>
                  <a:cubicBezTo>
                    <a:pt x="9825" y="3481"/>
                    <a:pt x="9828" y="3480"/>
                    <a:pt x="9830" y="3479"/>
                  </a:cubicBezTo>
                  <a:cubicBezTo>
                    <a:pt x="9831" y="3480"/>
                    <a:pt x="9834" y="3480"/>
                    <a:pt x="9838" y="3481"/>
                  </a:cubicBezTo>
                  <a:cubicBezTo>
                    <a:pt x="9857" y="3488"/>
                    <a:pt x="9877" y="3503"/>
                    <a:pt x="9893" y="3517"/>
                  </a:cubicBezTo>
                  <a:cubicBezTo>
                    <a:pt x="9930" y="3544"/>
                    <a:pt x="9961" y="3576"/>
                    <a:pt x="9994" y="3609"/>
                  </a:cubicBezTo>
                  <a:cubicBezTo>
                    <a:pt x="10012" y="3628"/>
                    <a:pt x="10032" y="3635"/>
                    <a:pt x="10052" y="3635"/>
                  </a:cubicBezTo>
                  <a:cubicBezTo>
                    <a:pt x="10111" y="3635"/>
                    <a:pt x="10166" y="3567"/>
                    <a:pt x="10131" y="3501"/>
                  </a:cubicBezTo>
                  <a:cubicBezTo>
                    <a:pt x="10086" y="3417"/>
                    <a:pt x="10060" y="3324"/>
                    <a:pt x="10064" y="3229"/>
                  </a:cubicBezTo>
                  <a:cubicBezTo>
                    <a:pt x="10065" y="3225"/>
                    <a:pt x="10065" y="3219"/>
                    <a:pt x="10065" y="3213"/>
                  </a:cubicBezTo>
                  <a:cubicBezTo>
                    <a:pt x="10076" y="3225"/>
                    <a:pt x="10094" y="3241"/>
                    <a:pt x="10101" y="3251"/>
                  </a:cubicBezTo>
                  <a:cubicBezTo>
                    <a:pt x="10128" y="3293"/>
                    <a:pt x="10149" y="3335"/>
                    <a:pt x="10171" y="3381"/>
                  </a:cubicBezTo>
                  <a:cubicBezTo>
                    <a:pt x="10185" y="3410"/>
                    <a:pt x="10207" y="3423"/>
                    <a:pt x="10231" y="3423"/>
                  </a:cubicBezTo>
                  <a:cubicBezTo>
                    <a:pt x="10277" y="3423"/>
                    <a:pt x="10327" y="3375"/>
                    <a:pt x="10315" y="3320"/>
                  </a:cubicBezTo>
                  <a:cubicBezTo>
                    <a:pt x="10300" y="3231"/>
                    <a:pt x="10303" y="3110"/>
                    <a:pt x="10401" y="3069"/>
                  </a:cubicBezTo>
                  <a:cubicBezTo>
                    <a:pt x="10416" y="3062"/>
                    <a:pt x="10430" y="3059"/>
                    <a:pt x="10442" y="3059"/>
                  </a:cubicBezTo>
                  <a:close/>
                  <a:moveTo>
                    <a:pt x="11630" y="3050"/>
                  </a:moveTo>
                  <a:cubicBezTo>
                    <a:pt x="11694" y="3050"/>
                    <a:pt x="11758" y="3058"/>
                    <a:pt x="11820" y="3073"/>
                  </a:cubicBezTo>
                  <a:cubicBezTo>
                    <a:pt x="11865" y="3083"/>
                    <a:pt x="11909" y="3100"/>
                    <a:pt x="11950" y="3120"/>
                  </a:cubicBezTo>
                  <a:cubicBezTo>
                    <a:pt x="11737" y="3152"/>
                    <a:pt x="11531" y="3267"/>
                    <a:pt x="11376" y="3410"/>
                  </a:cubicBezTo>
                  <a:cubicBezTo>
                    <a:pt x="11265" y="3512"/>
                    <a:pt x="11173" y="3639"/>
                    <a:pt x="11110" y="3776"/>
                  </a:cubicBezTo>
                  <a:cubicBezTo>
                    <a:pt x="11080" y="3842"/>
                    <a:pt x="11054" y="3911"/>
                    <a:pt x="11034" y="3983"/>
                  </a:cubicBezTo>
                  <a:cubicBezTo>
                    <a:pt x="11031" y="4000"/>
                    <a:pt x="11023" y="4021"/>
                    <a:pt x="11018" y="4042"/>
                  </a:cubicBezTo>
                  <a:cubicBezTo>
                    <a:pt x="10930" y="3971"/>
                    <a:pt x="10828" y="3921"/>
                    <a:pt x="10709" y="3903"/>
                  </a:cubicBezTo>
                  <a:cubicBezTo>
                    <a:pt x="10721" y="3851"/>
                    <a:pt x="10721" y="3791"/>
                    <a:pt x="10724" y="3739"/>
                  </a:cubicBezTo>
                  <a:cubicBezTo>
                    <a:pt x="10725" y="3724"/>
                    <a:pt x="10724" y="3707"/>
                    <a:pt x="10725" y="3689"/>
                  </a:cubicBezTo>
                  <a:cubicBezTo>
                    <a:pt x="10794" y="3558"/>
                    <a:pt x="10896" y="3427"/>
                    <a:pt x="11001" y="3323"/>
                  </a:cubicBezTo>
                  <a:cubicBezTo>
                    <a:pt x="11043" y="3281"/>
                    <a:pt x="11089" y="3245"/>
                    <a:pt x="11137" y="3210"/>
                  </a:cubicBezTo>
                  <a:cubicBezTo>
                    <a:pt x="11137" y="3209"/>
                    <a:pt x="11138" y="3209"/>
                    <a:pt x="11138" y="3209"/>
                  </a:cubicBezTo>
                  <a:cubicBezTo>
                    <a:pt x="11169" y="3187"/>
                    <a:pt x="11203" y="3168"/>
                    <a:pt x="11237" y="3150"/>
                  </a:cubicBezTo>
                  <a:cubicBezTo>
                    <a:pt x="11284" y="3125"/>
                    <a:pt x="11333" y="3104"/>
                    <a:pt x="11383" y="3088"/>
                  </a:cubicBezTo>
                  <a:cubicBezTo>
                    <a:pt x="11462" y="3063"/>
                    <a:pt x="11546" y="3050"/>
                    <a:pt x="11630" y="3050"/>
                  </a:cubicBezTo>
                  <a:close/>
                  <a:moveTo>
                    <a:pt x="15717" y="3133"/>
                  </a:moveTo>
                  <a:cubicBezTo>
                    <a:pt x="15799" y="3133"/>
                    <a:pt x="15879" y="3153"/>
                    <a:pt x="15943" y="3201"/>
                  </a:cubicBezTo>
                  <a:cubicBezTo>
                    <a:pt x="15958" y="3220"/>
                    <a:pt x="15972" y="3236"/>
                    <a:pt x="15988" y="3253"/>
                  </a:cubicBezTo>
                  <a:cubicBezTo>
                    <a:pt x="15631" y="3382"/>
                    <a:pt x="15339" y="3695"/>
                    <a:pt x="15178" y="4054"/>
                  </a:cubicBezTo>
                  <a:cubicBezTo>
                    <a:pt x="15111" y="3996"/>
                    <a:pt x="15037" y="3948"/>
                    <a:pt x="14957" y="3907"/>
                  </a:cubicBezTo>
                  <a:cubicBezTo>
                    <a:pt x="14974" y="3898"/>
                    <a:pt x="14986" y="3881"/>
                    <a:pt x="14991" y="3856"/>
                  </a:cubicBezTo>
                  <a:cubicBezTo>
                    <a:pt x="15004" y="3789"/>
                    <a:pt x="15005" y="3724"/>
                    <a:pt x="15026" y="3657"/>
                  </a:cubicBezTo>
                  <a:cubicBezTo>
                    <a:pt x="15043" y="3599"/>
                    <a:pt x="15069" y="3545"/>
                    <a:pt x="15101" y="3493"/>
                  </a:cubicBezTo>
                  <a:cubicBezTo>
                    <a:pt x="15167" y="3382"/>
                    <a:pt x="15264" y="3292"/>
                    <a:pt x="15377" y="3227"/>
                  </a:cubicBezTo>
                  <a:cubicBezTo>
                    <a:pt x="15472" y="3174"/>
                    <a:pt x="15598" y="3133"/>
                    <a:pt x="15717" y="3133"/>
                  </a:cubicBezTo>
                  <a:close/>
                  <a:moveTo>
                    <a:pt x="12132" y="3249"/>
                  </a:moveTo>
                  <a:cubicBezTo>
                    <a:pt x="12141" y="3256"/>
                    <a:pt x="12148" y="3263"/>
                    <a:pt x="12157" y="3269"/>
                  </a:cubicBezTo>
                  <a:cubicBezTo>
                    <a:pt x="12056" y="3411"/>
                    <a:pt x="11990" y="3577"/>
                    <a:pt x="11980" y="3755"/>
                  </a:cubicBezTo>
                  <a:cubicBezTo>
                    <a:pt x="11959" y="3754"/>
                    <a:pt x="11937" y="3753"/>
                    <a:pt x="11915" y="3753"/>
                  </a:cubicBezTo>
                  <a:cubicBezTo>
                    <a:pt x="11889" y="3753"/>
                    <a:pt x="11863" y="3754"/>
                    <a:pt x="11838" y="3756"/>
                  </a:cubicBezTo>
                  <a:cubicBezTo>
                    <a:pt x="11668" y="3775"/>
                    <a:pt x="11506" y="3833"/>
                    <a:pt x="11364" y="3926"/>
                  </a:cubicBezTo>
                  <a:cubicBezTo>
                    <a:pt x="11307" y="3963"/>
                    <a:pt x="11237" y="4012"/>
                    <a:pt x="11185" y="4070"/>
                  </a:cubicBezTo>
                  <a:cubicBezTo>
                    <a:pt x="11187" y="4061"/>
                    <a:pt x="11188" y="4053"/>
                    <a:pt x="11189" y="4045"/>
                  </a:cubicBezTo>
                  <a:cubicBezTo>
                    <a:pt x="11205" y="3982"/>
                    <a:pt x="11225" y="3920"/>
                    <a:pt x="11252" y="3861"/>
                  </a:cubicBezTo>
                  <a:cubicBezTo>
                    <a:pt x="11310" y="3737"/>
                    <a:pt x="11388" y="3627"/>
                    <a:pt x="11487" y="3535"/>
                  </a:cubicBezTo>
                  <a:cubicBezTo>
                    <a:pt x="11668" y="3365"/>
                    <a:pt x="11897" y="3297"/>
                    <a:pt x="12132" y="3249"/>
                  </a:cubicBezTo>
                  <a:close/>
                  <a:moveTo>
                    <a:pt x="12612" y="3506"/>
                  </a:moveTo>
                  <a:cubicBezTo>
                    <a:pt x="12647" y="3506"/>
                    <a:pt x="12681" y="3515"/>
                    <a:pt x="12710" y="3538"/>
                  </a:cubicBezTo>
                  <a:cubicBezTo>
                    <a:pt x="12797" y="3606"/>
                    <a:pt x="12859" y="3723"/>
                    <a:pt x="12897" y="3823"/>
                  </a:cubicBezTo>
                  <a:cubicBezTo>
                    <a:pt x="12918" y="3880"/>
                    <a:pt x="12936" y="3939"/>
                    <a:pt x="12947" y="4000"/>
                  </a:cubicBezTo>
                  <a:cubicBezTo>
                    <a:pt x="12950" y="4027"/>
                    <a:pt x="12957" y="4053"/>
                    <a:pt x="12965" y="4078"/>
                  </a:cubicBezTo>
                  <a:cubicBezTo>
                    <a:pt x="12898" y="4084"/>
                    <a:pt x="12832" y="4096"/>
                    <a:pt x="12768" y="4113"/>
                  </a:cubicBezTo>
                  <a:cubicBezTo>
                    <a:pt x="12729" y="4124"/>
                    <a:pt x="12692" y="4136"/>
                    <a:pt x="12655" y="4150"/>
                  </a:cubicBezTo>
                  <a:cubicBezTo>
                    <a:pt x="12642" y="4079"/>
                    <a:pt x="12575" y="4020"/>
                    <a:pt x="12525" y="3974"/>
                  </a:cubicBezTo>
                  <a:cubicBezTo>
                    <a:pt x="12465" y="3921"/>
                    <a:pt x="12398" y="3875"/>
                    <a:pt x="12324" y="3840"/>
                  </a:cubicBezTo>
                  <a:cubicBezTo>
                    <a:pt x="12263" y="3812"/>
                    <a:pt x="12199" y="3792"/>
                    <a:pt x="12135" y="3777"/>
                  </a:cubicBezTo>
                  <a:cubicBezTo>
                    <a:pt x="12137" y="3776"/>
                    <a:pt x="12140" y="3775"/>
                    <a:pt x="12141" y="3772"/>
                  </a:cubicBezTo>
                  <a:cubicBezTo>
                    <a:pt x="12220" y="3697"/>
                    <a:pt x="12313" y="3625"/>
                    <a:pt x="12411" y="3573"/>
                  </a:cubicBezTo>
                  <a:cubicBezTo>
                    <a:pt x="12468" y="3542"/>
                    <a:pt x="12542" y="3506"/>
                    <a:pt x="12612" y="3506"/>
                  </a:cubicBezTo>
                  <a:close/>
                  <a:moveTo>
                    <a:pt x="13030" y="2976"/>
                  </a:moveTo>
                  <a:cubicBezTo>
                    <a:pt x="13036" y="2976"/>
                    <a:pt x="13042" y="2976"/>
                    <a:pt x="13048" y="2976"/>
                  </a:cubicBezTo>
                  <a:cubicBezTo>
                    <a:pt x="13282" y="2981"/>
                    <a:pt x="13504" y="3088"/>
                    <a:pt x="13645" y="3278"/>
                  </a:cubicBezTo>
                  <a:cubicBezTo>
                    <a:pt x="13713" y="3371"/>
                    <a:pt x="13765" y="3478"/>
                    <a:pt x="13807" y="3584"/>
                  </a:cubicBezTo>
                  <a:cubicBezTo>
                    <a:pt x="13844" y="3679"/>
                    <a:pt x="13863" y="3802"/>
                    <a:pt x="13913" y="3895"/>
                  </a:cubicBezTo>
                  <a:cubicBezTo>
                    <a:pt x="13787" y="3958"/>
                    <a:pt x="13671" y="4043"/>
                    <a:pt x="13568" y="4146"/>
                  </a:cubicBezTo>
                  <a:lnTo>
                    <a:pt x="13528" y="4184"/>
                  </a:lnTo>
                  <a:cubicBezTo>
                    <a:pt x="13422" y="4120"/>
                    <a:pt x="13299" y="4087"/>
                    <a:pt x="13173" y="4075"/>
                  </a:cubicBezTo>
                  <a:cubicBezTo>
                    <a:pt x="13172" y="4064"/>
                    <a:pt x="13169" y="4056"/>
                    <a:pt x="13162" y="4046"/>
                  </a:cubicBezTo>
                  <a:cubicBezTo>
                    <a:pt x="13132" y="3993"/>
                    <a:pt x="13130" y="3932"/>
                    <a:pt x="13112" y="3875"/>
                  </a:cubicBezTo>
                  <a:cubicBezTo>
                    <a:pt x="13092" y="3803"/>
                    <a:pt x="13062" y="3733"/>
                    <a:pt x="13026" y="3668"/>
                  </a:cubicBezTo>
                  <a:cubicBezTo>
                    <a:pt x="12963" y="3553"/>
                    <a:pt x="12871" y="3422"/>
                    <a:pt x="12747" y="3364"/>
                  </a:cubicBezTo>
                  <a:cubicBezTo>
                    <a:pt x="12706" y="3346"/>
                    <a:pt x="12663" y="3338"/>
                    <a:pt x="12621" y="3338"/>
                  </a:cubicBezTo>
                  <a:cubicBezTo>
                    <a:pt x="12524" y="3338"/>
                    <a:pt x="12425" y="3379"/>
                    <a:pt x="12341" y="3425"/>
                  </a:cubicBezTo>
                  <a:cubicBezTo>
                    <a:pt x="12296" y="3450"/>
                    <a:pt x="12255" y="3481"/>
                    <a:pt x="12218" y="3514"/>
                  </a:cubicBezTo>
                  <a:cubicBezTo>
                    <a:pt x="12273" y="3410"/>
                    <a:pt x="12339" y="3311"/>
                    <a:pt x="12428" y="3224"/>
                  </a:cubicBezTo>
                  <a:cubicBezTo>
                    <a:pt x="12590" y="3069"/>
                    <a:pt x="12806" y="2976"/>
                    <a:pt x="13030" y="2976"/>
                  </a:cubicBezTo>
                  <a:close/>
                  <a:moveTo>
                    <a:pt x="8902" y="3358"/>
                  </a:moveTo>
                  <a:cubicBezTo>
                    <a:pt x="8964" y="3358"/>
                    <a:pt x="9013" y="3446"/>
                    <a:pt x="9027" y="3500"/>
                  </a:cubicBezTo>
                  <a:cubicBezTo>
                    <a:pt x="9049" y="3588"/>
                    <a:pt x="9045" y="3681"/>
                    <a:pt x="9048" y="3773"/>
                  </a:cubicBezTo>
                  <a:cubicBezTo>
                    <a:pt x="9050" y="3890"/>
                    <a:pt x="9039" y="4020"/>
                    <a:pt x="9065" y="4134"/>
                  </a:cubicBezTo>
                  <a:cubicBezTo>
                    <a:pt x="9067" y="4139"/>
                    <a:pt x="9070" y="4142"/>
                    <a:pt x="9072" y="4148"/>
                  </a:cubicBezTo>
                  <a:cubicBezTo>
                    <a:pt x="9070" y="4148"/>
                    <a:pt x="9065" y="4150"/>
                    <a:pt x="9063" y="4150"/>
                  </a:cubicBezTo>
                  <a:cubicBezTo>
                    <a:pt x="8937" y="4183"/>
                    <a:pt x="8810" y="4223"/>
                    <a:pt x="8685" y="4260"/>
                  </a:cubicBezTo>
                  <a:cubicBezTo>
                    <a:pt x="8681" y="4261"/>
                    <a:pt x="8679" y="4262"/>
                    <a:pt x="8675" y="4264"/>
                  </a:cubicBezTo>
                  <a:cubicBezTo>
                    <a:pt x="8671" y="4254"/>
                    <a:pt x="8663" y="4246"/>
                    <a:pt x="8653" y="4239"/>
                  </a:cubicBezTo>
                  <a:cubicBezTo>
                    <a:pt x="8510" y="4158"/>
                    <a:pt x="8324" y="4124"/>
                    <a:pt x="8219" y="3986"/>
                  </a:cubicBezTo>
                  <a:cubicBezTo>
                    <a:pt x="8184" y="3942"/>
                    <a:pt x="8144" y="3846"/>
                    <a:pt x="8201" y="3802"/>
                  </a:cubicBezTo>
                  <a:cubicBezTo>
                    <a:pt x="8218" y="3789"/>
                    <a:pt x="8237" y="3784"/>
                    <a:pt x="8258" y="3784"/>
                  </a:cubicBezTo>
                  <a:cubicBezTo>
                    <a:pt x="8319" y="3784"/>
                    <a:pt x="8390" y="3831"/>
                    <a:pt x="8425" y="3866"/>
                  </a:cubicBezTo>
                  <a:cubicBezTo>
                    <a:pt x="8439" y="3883"/>
                    <a:pt x="8456" y="3890"/>
                    <a:pt x="8472" y="3890"/>
                  </a:cubicBezTo>
                  <a:cubicBezTo>
                    <a:pt x="8510" y="3890"/>
                    <a:pt x="8546" y="3851"/>
                    <a:pt x="8537" y="3806"/>
                  </a:cubicBezTo>
                  <a:cubicBezTo>
                    <a:pt x="8524" y="3750"/>
                    <a:pt x="8502" y="3697"/>
                    <a:pt x="8491" y="3640"/>
                  </a:cubicBezTo>
                  <a:cubicBezTo>
                    <a:pt x="8484" y="3610"/>
                    <a:pt x="8461" y="3520"/>
                    <a:pt x="8493" y="3501"/>
                  </a:cubicBezTo>
                  <a:cubicBezTo>
                    <a:pt x="8497" y="3498"/>
                    <a:pt x="8503" y="3496"/>
                    <a:pt x="8508" y="3496"/>
                  </a:cubicBezTo>
                  <a:cubicBezTo>
                    <a:pt x="8540" y="3496"/>
                    <a:pt x="8583" y="3536"/>
                    <a:pt x="8597" y="3553"/>
                  </a:cubicBezTo>
                  <a:cubicBezTo>
                    <a:pt x="8633" y="3589"/>
                    <a:pt x="8655" y="3634"/>
                    <a:pt x="8674" y="3681"/>
                  </a:cubicBezTo>
                  <a:cubicBezTo>
                    <a:pt x="8687" y="3717"/>
                    <a:pt x="8715" y="3732"/>
                    <a:pt x="8742" y="3732"/>
                  </a:cubicBezTo>
                  <a:cubicBezTo>
                    <a:pt x="8783" y="3732"/>
                    <a:pt x="8823" y="3698"/>
                    <a:pt x="8814" y="3641"/>
                  </a:cubicBezTo>
                  <a:cubicBezTo>
                    <a:pt x="8801" y="3556"/>
                    <a:pt x="8775" y="3438"/>
                    <a:pt x="8855" y="3376"/>
                  </a:cubicBezTo>
                  <a:cubicBezTo>
                    <a:pt x="8871" y="3363"/>
                    <a:pt x="8887" y="3358"/>
                    <a:pt x="8902" y="3358"/>
                  </a:cubicBezTo>
                  <a:close/>
                  <a:moveTo>
                    <a:pt x="16882" y="3907"/>
                  </a:moveTo>
                  <a:cubicBezTo>
                    <a:pt x="16928" y="3907"/>
                    <a:pt x="16975" y="3915"/>
                    <a:pt x="17018" y="3932"/>
                  </a:cubicBezTo>
                  <a:cubicBezTo>
                    <a:pt x="17098" y="3962"/>
                    <a:pt x="17167" y="4020"/>
                    <a:pt x="17207" y="4090"/>
                  </a:cubicBezTo>
                  <a:cubicBezTo>
                    <a:pt x="17214" y="4139"/>
                    <a:pt x="17218" y="4186"/>
                    <a:pt x="17218" y="4234"/>
                  </a:cubicBezTo>
                  <a:cubicBezTo>
                    <a:pt x="17217" y="4344"/>
                    <a:pt x="17186" y="4449"/>
                    <a:pt x="17171" y="4557"/>
                  </a:cubicBezTo>
                  <a:cubicBezTo>
                    <a:pt x="17160" y="4554"/>
                    <a:pt x="17149" y="4552"/>
                    <a:pt x="17139" y="4549"/>
                  </a:cubicBezTo>
                  <a:cubicBezTo>
                    <a:pt x="16984" y="4520"/>
                    <a:pt x="16830" y="4506"/>
                    <a:pt x="16677" y="4506"/>
                  </a:cubicBezTo>
                  <a:cubicBezTo>
                    <a:pt x="16541" y="4506"/>
                    <a:pt x="16405" y="4517"/>
                    <a:pt x="16271" y="4538"/>
                  </a:cubicBezTo>
                  <a:cubicBezTo>
                    <a:pt x="16277" y="4491"/>
                    <a:pt x="16284" y="4447"/>
                    <a:pt x="16297" y="4401"/>
                  </a:cubicBezTo>
                  <a:cubicBezTo>
                    <a:pt x="16315" y="4340"/>
                    <a:pt x="16341" y="4285"/>
                    <a:pt x="16374" y="4231"/>
                  </a:cubicBezTo>
                  <a:cubicBezTo>
                    <a:pt x="16442" y="4120"/>
                    <a:pt x="16538" y="4025"/>
                    <a:pt x="16655" y="3964"/>
                  </a:cubicBezTo>
                  <a:cubicBezTo>
                    <a:pt x="16724" y="3929"/>
                    <a:pt x="16804" y="3907"/>
                    <a:pt x="16882" y="3907"/>
                  </a:cubicBezTo>
                  <a:close/>
                  <a:moveTo>
                    <a:pt x="11912" y="3925"/>
                  </a:moveTo>
                  <a:cubicBezTo>
                    <a:pt x="12029" y="3925"/>
                    <a:pt x="12147" y="3952"/>
                    <a:pt x="12250" y="4009"/>
                  </a:cubicBezTo>
                  <a:cubicBezTo>
                    <a:pt x="12307" y="4040"/>
                    <a:pt x="12358" y="4079"/>
                    <a:pt x="12403" y="4125"/>
                  </a:cubicBezTo>
                  <a:cubicBezTo>
                    <a:pt x="12437" y="4158"/>
                    <a:pt x="12463" y="4194"/>
                    <a:pt x="12494" y="4225"/>
                  </a:cubicBezTo>
                  <a:cubicBezTo>
                    <a:pt x="12365" y="4298"/>
                    <a:pt x="12247" y="4394"/>
                    <a:pt x="12150" y="4502"/>
                  </a:cubicBezTo>
                  <a:cubicBezTo>
                    <a:pt x="12116" y="4541"/>
                    <a:pt x="12085" y="4580"/>
                    <a:pt x="12054" y="4620"/>
                  </a:cubicBezTo>
                  <a:cubicBezTo>
                    <a:pt x="12043" y="4608"/>
                    <a:pt x="12031" y="4595"/>
                    <a:pt x="12016" y="4583"/>
                  </a:cubicBezTo>
                  <a:cubicBezTo>
                    <a:pt x="11985" y="4558"/>
                    <a:pt x="11953" y="4535"/>
                    <a:pt x="11918" y="4516"/>
                  </a:cubicBezTo>
                  <a:cubicBezTo>
                    <a:pt x="11849" y="4478"/>
                    <a:pt x="11775" y="4453"/>
                    <a:pt x="11697" y="4440"/>
                  </a:cubicBezTo>
                  <a:cubicBezTo>
                    <a:pt x="11673" y="4437"/>
                    <a:pt x="11648" y="4436"/>
                    <a:pt x="11624" y="4436"/>
                  </a:cubicBezTo>
                  <a:cubicBezTo>
                    <a:pt x="11568" y="4436"/>
                    <a:pt x="11513" y="4444"/>
                    <a:pt x="11460" y="4459"/>
                  </a:cubicBezTo>
                  <a:cubicBezTo>
                    <a:pt x="11423" y="4470"/>
                    <a:pt x="11390" y="4486"/>
                    <a:pt x="11359" y="4506"/>
                  </a:cubicBezTo>
                  <a:cubicBezTo>
                    <a:pt x="11343" y="4474"/>
                    <a:pt x="11325" y="4442"/>
                    <a:pt x="11309" y="4411"/>
                  </a:cubicBezTo>
                  <a:cubicBezTo>
                    <a:pt x="11278" y="4359"/>
                    <a:pt x="11247" y="4307"/>
                    <a:pt x="11213" y="4256"/>
                  </a:cubicBezTo>
                  <a:cubicBezTo>
                    <a:pt x="11319" y="4150"/>
                    <a:pt x="11450" y="4054"/>
                    <a:pt x="11593" y="3993"/>
                  </a:cubicBezTo>
                  <a:cubicBezTo>
                    <a:pt x="11652" y="3968"/>
                    <a:pt x="11714" y="3949"/>
                    <a:pt x="11776" y="3937"/>
                  </a:cubicBezTo>
                  <a:cubicBezTo>
                    <a:pt x="11808" y="3931"/>
                    <a:pt x="11840" y="3927"/>
                    <a:pt x="11871" y="3926"/>
                  </a:cubicBezTo>
                  <a:cubicBezTo>
                    <a:pt x="11885" y="3925"/>
                    <a:pt x="11899" y="3925"/>
                    <a:pt x="11912" y="3925"/>
                  </a:cubicBezTo>
                  <a:close/>
                  <a:moveTo>
                    <a:pt x="16365" y="3362"/>
                  </a:moveTo>
                  <a:cubicBezTo>
                    <a:pt x="16413" y="3362"/>
                    <a:pt x="16463" y="3366"/>
                    <a:pt x="16515" y="3376"/>
                  </a:cubicBezTo>
                  <a:cubicBezTo>
                    <a:pt x="16770" y="3424"/>
                    <a:pt x="16995" y="3580"/>
                    <a:pt x="17118" y="3811"/>
                  </a:cubicBezTo>
                  <a:cubicBezTo>
                    <a:pt x="17040" y="3769"/>
                    <a:pt x="16955" y="3749"/>
                    <a:pt x="16870" y="3749"/>
                  </a:cubicBezTo>
                  <a:cubicBezTo>
                    <a:pt x="16794" y="3749"/>
                    <a:pt x="16717" y="3765"/>
                    <a:pt x="16644" y="3794"/>
                  </a:cubicBezTo>
                  <a:cubicBezTo>
                    <a:pt x="16485" y="3858"/>
                    <a:pt x="16352" y="3972"/>
                    <a:pt x="16255" y="4111"/>
                  </a:cubicBezTo>
                  <a:cubicBezTo>
                    <a:pt x="16167" y="4236"/>
                    <a:pt x="16084" y="4417"/>
                    <a:pt x="16089" y="4574"/>
                  </a:cubicBezTo>
                  <a:cubicBezTo>
                    <a:pt x="15908" y="4615"/>
                    <a:pt x="15731" y="4676"/>
                    <a:pt x="15563" y="4754"/>
                  </a:cubicBezTo>
                  <a:cubicBezTo>
                    <a:pt x="15546" y="4655"/>
                    <a:pt x="15510" y="4553"/>
                    <a:pt x="15473" y="4469"/>
                  </a:cubicBezTo>
                  <a:cubicBezTo>
                    <a:pt x="15423" y="4354"/>
                    <a:pt x="15359" y="4246"/>
                    <a:pt x="15276" y="4152"/>
                  </a:cubicBezTo>
                  <a:cubicBezTo>
                    <a:pt x="15565" y="3811"/>
                    <a:pt x="15884" y="3362"/>
                    <a:pt x="16365" y="3362"/>
                  </a:cubicBezTo>
                  <a:close/>
                  <a:moveTo>
                    <a:pt x="14428" y="3932"/>
                  </a:moveTo>
                  <a:cubicBezTo>
                    <a:pt x="14688" y="3932"/>
                    <a:pt x="14928" y="4064"/>
                    <a:pt x="15092" y="4262"/>
                  </a:cubicBezTo>
                  <a:cubicBezTo>
                    <a:pt x="15168" y="4355"/>
                    <a:pt x="15233" y="4459"/>
                    <a:pt x="15277" y="4571"/>
                  </a:cubicBezTo>
                  <a:cubicBezTo>
                    <a:pt x="15314" y="4668"/>
                    <a:pt x="15327" y="4766"/>
                    <a:pt x="15344" y="4865"/>
                  </a:cubicBezTo>
                  <a:cubicBezTo>
                    <a:pt x="15189" y="4955"/>
                    <a:pt x="15042" y="5061"/>
                    <a:pt x="14906" y="5179"/>
                  </a:cubicBezTo>
                  <a:cubicBezTo>
                    <a:pt x="14851" y="4840"/>
                    <a:pt x="14575" y="4552"/>
                    <a:pt x="14241" y="4475"/>
                  </a:cubicBezTo>
                  <a:cubicBezTo>
                    <a:pt x="14179" y="4460"/>
                    <a:pt x="14113" y="4452"/>
                    <a:pt x="14048" y="4452"/>
                  </a:cubicBezTo>
                  <a:cubicBezTo>
                    <a:pt x="13943" y="4452"/>
                    <a:pt x="13837" y="4472"/>
                    <a:pt x="13740" y="4510"/>
                  </a:cubicBezTo>
                  <a:cubicBezTo>
                    <a:pt x="13609" y="4561"/>
                    <a:pt x="13510" y="4636"/>
                    <a:pt x="13428" y="4738"/>
                  </a:cubicBezTo>
                  <a:cubicBezTo>
                    <a:pt x="13445" y="4682"/>
                    <a:pt x="13463" y="4629"/>
                    <a:pt x="13494" y="4575"/>
                  </a:cubicBezTo>
                  <a:cubicBezTo>
                    <a:pt x="13557" y="4460"/>
                    <a:pt x="13645" y="4359"/>
                    <a:pt x="13736" y="4266"/>
                  </a:cubicBezTo>
                  <a:cubicBezTo>
                    <a:pt x="13928" y="4078"/>
                    <a:pt x="14151" y="3932"/>
                    <a:pt x="14428" y="3932"/>
                  </a:cubicBezTo>
                  <a:close/>
                  <a:moveTo>
                    <a:pt x="13087" y="4265"/>
                  </a:moveTo>
                  <a:cubicBezTo>
                    <a:pt x="13201" y="4265"/>
                    <a:pt x="13314" y="4281"/>
                    <a:pt x="13429" y="4301"/>
                  </a:cubicBezTo>
                  <a:cubicBezTo>
                    <a:pt x="13291" y="4475"/>
                    <a:pt x="13172" y="4702"/>
                    <a:pt x="13236" y="4901"/>
                  </a:cubicBezTo>
                  <a:cubicBezTo>
                    <a:pt x="13136" y="4931"/>
                    <a:pt x="13042" y="4973"/>
                    <a:pt x="12953" y="5028"/>
                  </a:cubicBezTo>
                  <a:cubicBezTo>
                    <a:pt x="12916" y="4995"/>
                    <a:pt x="12858" y="4978"/>
                    <a:pt x="12817" y="4964"/>
                  </a:cubicBezTo>
                  <a:cubicBezTo>
                    <a:pt x="12761" y="4948"/>
                    <a:pt x="12700" y="4940"/>
                    <a:pt x="12643" y="4940"/>
                  </a:cubicBezTo>
                  <a:cubicBezTo>
                    <a:pt x="12628" y="4940"/>
                    <a:pt x="12613" y="4940"/>
                    <a:pt x="12598" y="4941"/>
                  </a:cubicBezTo>
                  <a:cubicBezTo>
                    <a:pt x="12439" y="4954"/>
                    <a:pt x="12294" y="5020"/>
                    <a:pt x="12173" y="5123"/>
                  </a:cubicBezTo>
                  <a:cubicBezTo>
                    <a:pt x="12066" y="5215"/>
                    <a:pt x="11986" y="5335"/>
                    <a:pt x="11925" y="5463"/>
                  </a:cubicBezTo>
                  <a:cubicBezTo>
                    <a:pt x="11934" y="5393"/>
                    <a:pt x="11945" y="5324"/>
                    <a:pt x="11962" y="5256"/>
                  </a:cubicBezTo>
                  <a:cubicBezTo>
                    <a:pt x="12017" y="5034"/>
                    <a:pt x="12117" y="4826"/>
                    <a:pt x="12267" y="4655"/>
                  </a:cubicBezTo>
                  <a:cubicBezTo>
                    <a:pt x="12407" y="4494"/>
                    <a:pt x="12585" y="4370"/>
                    <a:pt x="12790" y="4308"/>
                  </a:cubicBezTo>
                  <a:cubicBezTo>
                    <a:pt x="12889" y="4277"/>
                    <a:pt x="12988" y="4265"/>
                    <a:pt x="13087" y="4265"/>
                  </a:cubicBezTo>
                  <a:close/>
                  <a:moveTo>
                    <a:pt x="14044" y="4613"/>
                  </a:moveTo>
                  <a:cubicBezTo>
                    <a:pt x="14101" y="4613"/>
                    <a:pt x="14157" y="4619"/>
                    <a:pt x="14212" y="4634"/>
                  </a:cubicBezTo>
                  <a:cubicBezTo>
                    <a:pt x="14415" y="4686"/>
                    <a:pt x="14579" y="4842"/>
                    <a:pt x="14663" y="5032"/>
                  </a:cubicBezTo>
                  <a:cubicBezTo>
                    <a:pt x="14692" y="5095"/>
                    <a:pt x="14709" y="5162"/>
                    <a:pt x="14720" y="5230"/>
                  </a:cubicBezTo>
                  <a:cubicBezTo>
                    <a:pt x="14725" y="5260"/>
                    <a:pt x="14730" y="5288"/>
                    <a:pt x="14734" y="5318"/>
                  </a:cubicBezTo>
                  <a:cubicBezTo>
                    <a:pt x="14733" y="5323"/>
                    <a:pt x="14733" y="5330"/>
                    <a:pt x="14733" y="5334"/>
                  </a:cubicBezTo>
                  <a:cubicBezTo>
                    <a:pt x="14731" y="5338"/>
                    <a:pt x="14729" y="5340"/>
                    <a:pt x="14726" y="5344"/>
                  </a:cubicBezTo>
                  <a:cubicBezTo>
                    <a:pt x="14719" y="5355"/>
                    <a:pt x="14713" y="5365"/>
                    <a:pt x="14705" y="5374"/>
                  </a:cubicBezTo>
                  <a:cubicBezTo>
                    <a:pt x="14700" y="5381"/>
                    <a:pt x="14692" y="5385"/>
                    <a:pt x="14687" y="5390"/>
                  </a:cubicBezTo>
                  <a:cubicBezTo>
                    <a:pt x="14670" y="5407"/>
                    <a:pt x="14655" y="5427"/>
                    <a:pt x="14637" y="5446"/>
                  </a:cubicBezTo>
                  <a:cubicBezTo>
                    <a:pt x="14620" y="5464"/>
                    <a:pt x="14605" y="5484"/>
                    <a:pt x="14588" y="5502"/>
                  </a:cubicBezTo>
                  <a:cubicBezTo>
                    <a:pt x="14583" y="5507"/>
                    <a:pt x="14541" y="5551"/>
                    <a:pt x="14541" y="5558"/>
                  </a:cubicBezTo>
                  <a:cubicBezTo>
                    <a:pt x="14424" y="5143"/>
                    <a:pt x="13963" y="4855"/>
                    <a:pt x="13543" y="4855"/>
                  </a:cubicBezTo>
                  <a:cubicBezTo>
                    <a:pt x="13532" y="4855"/>
                    <a:pt x="13521" y="4855"/>
                    <a:pt x="13510" y="4856"/>
                  </a:cubicBezTo>
                  <a:cubicBezTo>
                    <a:pt x="13492" y="4856"/>
                    <a:pt x="13475" y="4860"/>
                    <a:pt x="13458" y="4860"/>
                  </a:cubicBezTo>
                  <a:cubicBezTo>
                    <a:pt x="13607" y="4711"/>
                    <a:pt x="13828" y="4613"/>
                    <a:pt x="14044" y="4613"/>
                  </a:cubicBezTo>
                  <a:close/>
                  <a:moveTo>
                    <a:pt x="11585" y="4589"/>
                  </a:moveTo>
                  <a:cubicBezTo>
                    <a:pt x="11614" y="4589"/>
                    <a:pt x="11643" y="4592"/>
                    <a:pt x="11672" y="4598"/>
                  </a:cubicBezTo>
                  <a:cubicBezTo>
                    <a:pt x="11727" y="4608"/>
                    <a:pt x="11782" y="4627"/>
                    <a:pt x="11829" y="4658"/>
                  </a:cubicBezTo>
                  <a:cubicBezTo>
                    <a:pt x="11851" y="4673"/>
                    <a:pt x="11872" y="4688"/>
                    <a:pt x="11892" y="4708"/>
                  </a:cubicBezTo>
                  <a:cubicBezTo>
                    <a:pt x="11914" y="4729"/>
                    <a:pt x="11934" y="4754"/>
                    <a:pt x="11960" y="4767"/>
                  </a:cubicBezTo>
                  <a:cubicBezTo>
                    <a:pt x="11887" y="4896"/>
                    <a:pt x="11829" y="5035"/>
                    <a:pt x="11794" y="5179"/>
                  </a:cubicBezTo>
                  <a:cubicBezTo>
                    <a:pt x="11762" y="5313"/>
                    <a:pt x="11742" y="5453"/>
                    <a:pt x="11736" y="5592"/>
                  </a:cubicBezTo>
                  <a:cubicBezTo>
                    <a:pt x="11721" y="5542"/>
                    <a:pt x="11708" y="5491"/>
                    <a:pt x="11693" y="5442"/>
                  </a:cubicBezTo>
                  <a:cubicBezTo>
                    <a:pt x="11613" y="5166"/>
                    <a:pt x="11531" y="4882"/>
                    <a:pt x="11412" y="4618"/>
                  </a:cubicBezTo>
                  <a:cubicBezTo>
                    <a:pt x="11467" y="4600"/>
                    <a:pt x="11526" y="4589"/>
                    <a:pt x="11585" y="4589"/>
                  </a:cubicBezTo>
                  <a:close/>
                  <a:moveTo>
                    <a:pt x="7720" y="3657"/>
                  </a:moveTo>
                  <a:cubicBezTo>
                    <a:pt x="7744" y="3657"/>
                    <a:pt x="7769" y="3662"/>
                    <a:pt x="7792" y="3673"/>
                  </a:cubicBezTo>
                  <a:cubicBezTo>
                    <a:pt x="7882" y="3714"/>
                    <a:pt x="7958" y="3809"/>
                    <a:pt x="8026" y="3882"/>
                  </a:cubicBezTo>
                  <a:cubicBezTo>
                    <a:pt x="8024" y="3907"/>
                    <a:pt x="8027" y="3931"/>
                    <a:pt x="8030" y="3954"/>
                  </a:cubicBezTo>
                  <a:cubicBezTo>
                    <a:pt x="8078" y="4189"/>
                    <a:pt x="8322" y="4255"/>
                    <a:pt x="8525" y="4322"/>
                  </a:cubicBezTo>
                  <a:cubicBezTo>
                    <a:pt x="8387" y="4381"/>
                    <a:pt x="8272" y="4464"/>
                    <a:pt x="8209" y="4621"/>
                  </a:cubicBezTo>
                  <a:cubicBezTo>
                    <a:pt x="8175" y="4705"/>
                    <a:pt x="8159" y="4791"/>
                    <a:pt x="8157" y="4878"/>
                  </a:cubicBezTo>
                  <a:cubicBezTo>
                    <a:pt x="8149" y="4871"/>
                    <a:pt x="8139" y="4866"/>
                    <a:pt x="8127" y="4863"/>
                  </a:cubicBezTo>
                  <a:cubicBezTo>
                    <a:pt x="8106" y="4857"/>
                    <a:pt x="8084" y="4854"/>
                    <a:pt x="8062" y="4854"/>
                  </a:cubicBezTo>
                  <a:cubicBezTo>
                    <a:pt x="7967" y="4854"/>
                    <a:pt x="7867" y="4909"/>
                    <a:pt x="7805" y="4976"/>
                  </a:cubicBezTo>
                  <a:cubicBezTo>
                    <a:pt x="7764" y="5022"/>
                    <a:pt x="7730" y="5080"/>
                    <a:pt x="7713" y="5142"/>
                  </a:cubicBezTo>
                  <a:cubicBezTo>
                    <a:pt x="7649" y="5143"/>
                    <a:pt x="7587" y="5168"/>
                    <a:pt x="7543" y="5218"/>
                  </a:cubicBezTo>
                  <a:cubicBezTo>
                    <a:pt x="7480" y="5286"/>
                    <a:pt x="7463" y="5379"/>
                    <a:pt x="7483" y="5462"/>
                  </a:cubicBezTo>
                  <a:cubicBezTo>
                    <a:pt x="7373" y="5500"/>
                    <a:pt x="7274" y="5557"/>
                    <a:pt x="7239" y="5685"/>
                  </a:cubicBezTo>
                  <a:cubicBezTo>
                    <a:pt x="7211" y="5793"/>
                    <a:pt x="7230" y="5907"/>
                    <a:pt x="7275" y="6007"/>
                  </a:cubicBezTo>
                  <a:cubicBezTo>
                    <a:pt x="7148" y="5994"/>
                    <a:pt x="7019" y="5986"/>
                    <a:pt x="6890" y="5984"/>
                  </a:cubicBezTo>
                  <a:cubicBezTo>
                    <a:pt x="6883" y="5805"/>
                    <a:pt x="6872" y="5630"/>
                    <a:pt x="6861" y="5453"/>
                  </a:cubicBezTo>
                  <a:cubicBezTo>
                    <a:pt x="6856" y="5409"/>
                    <a:pt x="6827" y="5380"/>
                    <a:pt x="6785" y="5377"/>
                  </a:cubicBezTo>
                  <a:cubicBezTo>
                    <a:pt x="6763" y="5375"/>
                    <a:pt x="6741" y="5374"/>
                    <a:pt x="6720" y="5374"/>
                  </a:cubicBezTo>
                  <a:cubicBezTo>
                    <a:pt x="6628" y="5374"/>
                    <a:pt x="6536" y="5390"/>
                    <a:pt x="6449" y="5419"/>
                  </a:cubicBezTo>
                  <a:cubicBezTo>
                    <a:pt x="6431" y="5296"/>
                    <a:pt x="6358" y="5177"/>
                    <a:pt x="6260" y="5107"/>
                  </a:cubicBezTo>
                  <a:cubicBezTo>
                    <a:pt x="6232" y="5086"/>
                    <a:pt x="6199" y="5069"/>
                    <a:pt x="6168" y="5057"/>
                  </a:cubicBezTo>
                  <a:cubicBezTo>
                    <a:pt x="6193" y="4922"/>
                    <a:pt x="6105" y="4749"/>
                    <a:pt x="6305" y="4710"/>
                  </a:cubicBezTo>
                  <a:cubicBezTo>
                    <a:pt x="6345" y="4703"/>
                    <a:pt x="6381" y="4656"/>
                    <a:pt x="6377" y="4615"/>
                  </a:cubicBezTo>
                  <a:cubicBezTo>
                    <a:pt x="6372" y="4527"/>
                    <a:pt x="6371" y="4429"/>
                    <a:pt x="6414" y="4349"/>
                  </a:cubicBezTo>
                  <a:cubicBezTo>
                    <a:pt x="6443" y="4295"/>
                    <a:pt x="6497" y="4254"/>
                    <a:pt x="6553" y="4254"/>
                  </a:cubicBezTo>
                  <a:cubicBezTo>
                    <a:pt x="6574" y="4254"/>
                    <a:pt x="6596" y="4260"/>
                    <a:pt x="6617" y="4273"/>
                  </a:cubicBezTo>
                  <a:cubicBezTo>
                    <a:pt x="6631" y="4281"/>
                    <a:pt x="6648" y="4285"/>
                    <a:pt x="6666" y="4285"/>
                  </a:cubicBezTo>
                  <a:cubicBezTo>
                    <a:pt x="6699" y="4285"/>
                    <a:pt x="6733" y="4270"/>
                    <a:pt x="6747" y="4239"/>
                  </a:cubicBezTo>
                  <a:cubicBezTo>
                    <a:pt x="6793" y="4138"/>
                    <a:pt x="6884" y="3942"/>
                    <a:pt x="7011" y="3942"/>
                  </a:cubicBezTo>
                  <a:cubicBezTo>
                    <a:pt x="7038" y="3942"/>
                    <a:pt x="7067" y="3951"/>
                    <a:pt x="7097" y="3972"/>
                  </a:cubicBezTo>
                  <a:cubicBezTo>
                    <a:pt x="7111" y="3981"/>
                    <a:pt x="7127" y="3985"/>
                    <a:pt x="7143" y="3985"/>
                  </a:cubicBezTo>
                  <a:cubicBezTo>
                    <a:pt x="7195" y="3985"/>
                    <a:pt x="7251" y="3943"/>
                    <a:pt x="7245" y="3887"/>
                  </a:cubicBezTo>
                  <a:cubicBezTo>
                    <a:pt x="7233" y="3801"/>
                    <a:pt x="7282" y="3742"/>
                    <a:pt x="7342" y="3742"/>
                  </a:cubicBezTo>
                  <a:cubicBezTo>
                    <a:pt x="7373" y="3742"/>
                    <a:pt x="7408" y="3758"/>
                    <a:pt x="7439" y="3796"/>
                  </a:cubicBezTo>
                  <a:cubicBezTo>
                    <a:pt x="7454" y="3815"/>
                    <a:pt x="7478" y="3823"/>
                    <a:pt x="7503" y="3823"/>
                  </a:cubicBezTo>
                  <a:cubicBezTo>
                    <a:pt x="7546" y="3823"/>
                    <a:pt x="7590" y="3797"/>
                    <a:pt x="7597" y="3754"/>
                  </a:cubicBezTo>
                  <a:cubicBezTo>
                    <a:pt x="7607" y="3688"/>
                    <a:pt x="7662" y="3657"/>
                    <a:pt x="7720" y="3657"/>
                  </a:cubicBezTo>
                  <a:close/>
                  <a:moveTo>
                    <a:pt x="14467" y="711"/>
                  </a:moveTo>
                  <a:cubicBezTo>
                    <a:pt x="14528" y="711"/>
                    <a:pt x="14588" y="732"/>
                    <a:pt x="14630" y="779"/>
                  </a:cubicBezTo>
                  <a:cubicBezTo>
                    <a:pt x="14689" y="845"/>
                    <a:pt x="14651" y="910"/>
                    <a:pt x="14636" y="986"/>
                  </a:cubicBezTo>
                  <a:cubicBezTo>
                    <a:pt x="14613" y="1116"/>
                    <a:pt x="14663" y="1220"/>
                    <a:pt x="14801" y="1240"/>
                  </a:cubicBezTo>
                  <a:cubicBezTo>
                    <a:pt x="14833" y="1243"/>
                    <a:pt x="14866" y="1248"/>
                    <a:pt x="14902" y="1252"/>
                  </a:cubicBezTo>
                  <a:cubicBezTo>
                    <a:pt x="14918" y="1253"/>
                    <a:pt x="14936" y="1257"/>
                    <a:pt x="14954" y="1258"/>
                  </a:cubicBezTo>
                  <a:cubicBezTo>
                    <a:pt x="15032" y="1264"/>
                    <a:pt x="15110" y="1271"/>
                    <a:pt x="15189" y="1276"/>
                  </a:cubicBezTo>
                  <a:cubicBezTo>
                    <a:pt x="15235" y="1278"/>
                    <a:pt x="15281" y="1282"/>
                    <a:pt x="15327" y="1285"/>
                  </a:cubicBezTo>
                  <a:cubicBezTo>
                    <a:pt x="15311" y="1361"/>
                    <a:pt x="15225" y="1435"/>
                    <a:pt x="15183" y="1488"/>
                  </a:cubicBezTo>
                  <a:cubicBezTo>
                    <a:pt x="15182" y="1490"/>
                    <a:pt x="15181" y="1492"/>
                    <a:pt x="15179" y="1495"/>
                  </a:cubicBezTo>
                  <a:cubicBezTo>
                    <a:pt x="15158" y="1523"/>
                    <a:pt x="15137" y="1553"/>
                    <a:pt x="15124" y="1587"/>
                  </a:cubicBezTo>
                  <a:cubicBezTo>
                    <a:pt x="15119" y="1595"/>
                    <a:pt x="15115" y="1604"/>
                    <a:pt x="15113" y="1613"/>
                  </a:cubicBezTo>
                  <a:cubicBezTo>
                    <a:pt x="15109" y="1622"/>
                    <a:pt x="15106" y="1631"/>
                    <a:pt x="15105" y="1641"/>
                  </a:cubicBezTo>
                  <a:cubicBezTo>
                    <a:pt x="15104" y="1647"/>
                    <a:pt x="15101" y="1654"/>
                    <a:pt x="15101" y="1663"/>
                  </a:cubicBezTo>
                  <a:cubicBezTo>
                    <a:pt x="15095" y="1694"/>
                    <a:pt x="15097" y="1726"/>
                    <a:pt x="15108" y="1759"/>
                  </a:cubicBezTo>
                  <a:cubicBezTo>
                    <a:pt x="15113" y="1776"/>
                    <a:pt x="15120" y="1792"/>
                    <a:pt x="15129" y="1805"/>
                  </a:cubicBezTo>
                  <a:cubicBezTo>
                    <a:pt x="15135" y="1816"/>
                    <a:pt x="15142" y="1826"/>
                    <a:pt x="15153" y="1837"/>
                  </a:cubicBezTo>
                  <a:cubicBezTo>
                    <a:pt x="15157" y="1842"/>
                    <a:pt x="15163" y="1849"/>
                    <a:pt x="15168" y="1852"/>
                  </a:cubicBezTo>
                  <a:lnTo>
                    <a:pt x="15196" y="1876"/>
                  </a:lnTo>
                  <a:cubicBezTo>
                    <a:pt x="15219" y="1894"/>
                    <a:pt x="15245" y="1909"/>
                    <a:pt x="15275" y="1919"/>
                  </a:cubicBezTo>
                  <a:cubicBezTo>
                    <a:pt x="15285" y="1924"/>
                    <a:pt x="15296" y="1928"/>
                    <a:pt x="15308" y="1932"/>
                  </a:cubicBezTo>
                  <a:cubicBezTo>
                    <a:pt x="15323" y="1938"/>
                    <a:pt x="15339" y="1943"/>
                    <a:pt x="15355" y="1945"/>
                  </a:cubicBezTo>
                  <a:cubicBezTo>
                    <a:pt x="15368" y="1948"/>
                    <a:pt x="15382" y="1950"/>
                    <a:pt x="15395" y="1951"/>
                  </a:cubicBezTo>
                  <a:cubicBezTo>
                    <a:pt x="15410" y="1954"/>
                    <a:pt x="15423" y="1955"/>
                    <a:pt x="15438" y="1956"/>
                  </a:cubicBezTo>
                  <a:cubicBezTo>
                    <a:pt x="15457" y="1958"/>
                    <a:pt x="15478" y="1960"/>
                    <a:pt x="15495" y="1960"/>
                  </a:cubicBezTo>
                  <a:cubicBezTo>
                    <a:pt x="15515" y="1960"/>
                    <a:pt x="15535" y="1958"/>
                    <a:pt x="15554" y="1956"/>
                  </a:cubicBezTo>
                  <a:cubicBezTo>
                    <a:pt x="15627" y="1951"/>
                    <a:pt x="15697" y="1936"/>
                    <a:pt x="15769" y="1922"/>
                  </a:cubicBezTo>
                  <a:cubicBezTo>
                    <a:pt x="15782" y="1918"/>
                    <a:pt x="15793" y="1915"/>
                    <a:pt x="15808" y="1914"/>
                  </a:cubicBezTo>
                  <a:cubicBezTo>
                    <a:pt x="15859" y="1903"/>
                    <a:pt x="15911" y="1893"/>
                    <a:pt x="15963" y="1889"/>
                  </a:cubicBezTo>
                  <a:cubicBezTo>
                    <a:pt x="15974" y="1888"/>
                    <a:pt x="15987" y="1887"/>
                    <a:pt x="15999" y="1887"/>
                  </a:cubicBezTo>
                  <a:cubicBezTo>
                    <a:pt x="16012" y="1887"/>
                    <a:pt x="16025" y="1888"/>
                    <a:pt x="16038" y="1889"/>
                  </a:cubicBezTo>
                  <a:cubicBezTo>
                    <a:pt x="16041" y="1889"/>
                    <a:pt x="16043" y="1889"/>
                    <a:pt x="16045" y="1891"/>
                  </a:cubicBezTo>
                  <a:cubicBezTo>
                    <a:pt x="16052" y="1892"/>
                    <a:pt x="16061" y="1892"/>
                    <a:pt x="16068" y="1893"/>
                  </a:cubicBezTo>
                  <a:cubicBezTo>
                    <a:pt x="16084" y="1896"/>
                    <a:pt x="16098" y="1898"/>
                    <a:pt x="16113" y="1903"/>
                  </a:cubicBezTo>
                  <a:cubicBezTo>
                    <a:pt x="16120" y="1904"/>
                    <a:pt x="16129" y="1907"/>
                    <a:pt x="16135" y="1910"/>
                  </a:cubicBezTo>
                  <a:cubicBezTo>
                    <a:pt x="16149" y="1915"/>
                    <a:pt x="16162" y="1920"/>
                    <a:pt x="16175" y="1928"/>
                  </a:cubicBezTo>
                  <a:cubicBezTo>
                    <a:pt x="16186" y="1934"/>
                    <a:pt x="16196" y="1940"/>
                    <a:pt x="16205" y="1946"/>
                  </a:cubicBezTo>
                  <a:cubicBezTo>
                    <a:pt x="16215" y="1954"/>
                    <a:pt x="16223" y="1962"/>
                    <a:pt x="16231" y="1971"/>
                  </a:cubicBezTo>
                  <a:cubicBezTo>
                    <a:pt x="16235" y="1975"/>
                    <a:pt x="16238" y="1980"/>
                    <a:pt x="16241" y="1985"/>
                  </a:cubicBezTo>
                  <a:cubicBezTo>
                    <a:pt x="16251" y="1998"/>
                    <a:pt x="16257" y="2014"/>
                    <a:pt x="16260" y="2031"/>
                  </a:cubicBezTo>
                  <a:cubicBezTo>
                    <a:pt x="16261" y="2038"/>
                    <a:pt x="16261" y="2044"/>
                    <a:pt x="16261" y="2052"/>
                  </a:cubicBezTo>
                  <a:cubicBezTo>
                    <a:pt x="16261" y="2076"/>
                    <a:pt x="16255" y="2102"/>
                    <a:pt x="16240" y="2132"/>
                  </a:cubicBezTo>
                  <a:cubicBezTo>
                    <a:pt x="16182" y="2248"/>
                    <a:pt x="16098" y="2373"/>
                    <a:pt x="16175" y="2501"/>
                  </a:cubicBezTo>
                  <a:cubicBezTo>
                    <a:pt x="16254" y="2635"/>
                    <a:pt x="16414" y="2655"/>
                    <a:pt x="16579" y="2655"/>
                  </a:cubicBezTo>
                  <a:cubicBezTo>
                    <a:pt x="16618" y="2655"/>
                    <a:pt x="16657" y="2654"/>
                    <a:pt x="16696" y="2653"/>
                  </a:cubicBezTo>
                  <a:cubicBezTo>
                    <a:pt x="16738" y="2652"/>
                    <a:pt x="16779" y="2650"/>
                    <a:pt x="16818" y="2650"/>
                  </a:cubicBezTo>
                  <a:cubicBezTo>
                    <a:pt x="16850" y="2650"/>
                    <a:pt x="16879" y="2651"/>
                    <a:pt x="16908" y="2654"/>
                  </a:cubicBezTo>
                  <a:cubicBezTo>
                    <a:pt x="16928" y="2656"/>
                    <a:pt x="16948" y="2658"/>
                    <a:pt x="16967" y="2664"/>
                  </a:cubicBezTo>
                  <a:cubicBezTo>
                    <a:pt x="16996" y="2670"/>
                    <a:pt x="17021" y="2682"/>
                    <a:pt x="17043" y="2695"/>
                  </a:cubicBezTo>
                  <a:cubicBezTo>
                    <a:pt x="17048" y="2699"/>
                    <a:pt x="17053" y="2701"/>
                    <a:pt x="17059" y="2705"/>
                  </a:cubicBezTo>
                  <a:cubicBezTo>
                    <a:pt x="17069" y="2711"/>
                    <a:pt x="17077" y="2721"/>
                    <a:pt x="17087" y="2729"/>
                  </a:cubicBezTo>
                  <a:lnTo>
                    <a:pt x="17099" y="2742"/>
                  </a:lnTo>
                  <a:cubicBezTo>
                    <a:pt x="17110" y="2753"/>
                    <a:pt x="17120" y="2767"/>
                    <a:pt x="17129" y="2779"/>
                  </a:cubicBezTo>
                  <a:cubicBezTo>
                    <a:pt x="17130" y="2782"/>
                    <a:pt x="17134" y="2784"/>
                    <a:pt x="17136" y="2789"/>
                  </a:cubicBezTo>
                  <a:cubicBezTo>
                    <a:pt x="17139" y="2793"/>
                    <a:pt x="17142" y="2799"/>
                    <a:pt x="17146" y="2804"/>
                  </a:cubicBezTo>
                  <a:cubicBezTo>
                    <a:pt x="17154" y="2818"/>
                    <a:pt x="17162" y="2829"/>
                    <a:pt x="17171" y="2844"/>
                  </a:cubicBezTo>
                  <a:cubicBezTo>
                    <a:pt x="17194" y="2882"/>
                    <a:pt x="17217" y="2922"/>
                    <a:pt x="17241" y="2958"/>
                  </a:cubicBezTo>
                  <a:cubicBezTo>
                    <a:pt x="17253" y="2975"/>
                    <a:pt x="17265" y="2991"/>
                    <a:pt x="17277" y="3005"/>
                  </a:cubicBezTo>
                  <a:cubicBezTo>
                    <a:pt x="17368" y="3106"/>
                    <a:pt x="17478" y="3172"/>
                    <a:pt x="17605" y="3188"/>
                  </a:cubicBezTo>
                  <a:cubicBezTo>
                    <a:pt x="17633" y="3199"/>
                    <a:pt x="17660" y="3208"/>
                    <a:pt x="17691" y="3216"/>
                  </a:cubicBezTo>
                  <a:cubicBezTo>
                    <a:pt x="17703" y="3220"/>
                    <a:pt x="17717" y="3221"/>
                    <a:pt x="17729" y="3224"/>
                  </a:cubicBezTo>
                  <a:cubicBezTo>
                    <a:pt x="17738" y="3225"/>
                    <a:pt x="17745" y="3226"/>
                    <a:pt x="17753" y="3226"/>
                  </a:cubicBezTo>
                  <a:lnTo>
                    <a:pt x="17788" y="3230"/>
                  </a:lnTo>
                  <a:cubicBezTo>
                    <a:pt x="17798" y="3231"/>
                    <a:pt x="17808" y="3231"/>
                    <a:pt x="17819" y="3231"/>
                  </a:cubicBezTo>
                  <a:cubicBezTo>
                    <a:pt x="17859" y="3231"/>
                    <a:pt x="17900" y="3228"/>
                    <a:pt x="17941" y="3222"/>
                  </a:cubicBezTo>
                  <a:cubicBezTo>
                    <a:pt x="17956" y="3221"/>
                    <a:pt x="17973" y="3217"/>
                    <a:pt x="17990" y="3214"/>
                  </a:cubicBezTo>
                  <a:cubicBezTo>
                    <a:pt x="17994" y="3213"/>
                    <a:pt x="17999" y="3213"/>
                    <a:pt x="18004" y="3211"/>
                  </a:cubicBezTo>
                  <a:cubicBezTo>
                    <a:pt x="18024" y="3208"/>
                    <a:pt x="18044" y="3205"/>
                    <a:pt x="18063" y="3205"/>
                  </a:cubicBezTo>
                  <a:cubicBezTo>
                    <a:pt x="18108" y="3205"/>
                    <a:pt x="18145" y="3221"/>
                    <a:pt x="18156" y="3279"/>
                  </a:cubicBezTo>
                  <a:cubicBezTo>
                    <a:pt x="18186" y="3422"/>
                    <a:pt x="18145" y="3571"/>
                    <a:pt x="18258" y="3688"/>
                  </a:cubicBezTo>
                  <a:cubicBezTo>
                    <a:pt x="18269" y="3700"/>
                    <a:pt x="18280" y="3709"/>
                    <a:pt x="18292" y="3719"/>
                  </a:cubicBezTo>
                  <a:cubicBezTo>
                    <a:pt x="18303" y="3727"/>
                    <a:pt x="18316" y="3735"/>
                    <a:pt x="18327" y="3742"/>
                  </a:cubicBezTo>
                  <a:cubicBezTo>
                    <a:pt x="18338" y="3750"/>
                    <a:pt x="18352" y="3756"/>
                    <a:pt x="18364" y="3761"/>
                  </a:cubicBezTo>
                  <a:cubicBezTo>
                    <a:pt x="18376" y="3765"/>
                    <a:pt x="18386" y="3769"/>
                    <a:pt x="18399" y="3773"/>
                  </a:cubicBezTo>
                  <a:cubicBezTo>
                    <a:pt x="18401" y="3773"/>
                    <a:pt x="18404" y="3774"/>
                    <a:pt x="18406" y="3774"/>
                  </a:cubicBezTo>
                  <a:cubicBezTo>
                    <a:pt x="18417" y="3777"/>
                    <a:pt x="18428" y="3779"/>
                    <a:pt x="18438" y="3781"/>
                  </a:cubicBezTo>
                  <a:cubicBezTo>
                    <a:pt x="18441" y="3782"/>
                    <a:pt x="18443" y="3782"/>
                    <a:pt x="18446" y="3782"/>
                  </a:cubicBezTo>
                  <a:cubicBezTo>
                    <a:pt x="18457" y="3783"/>
                    <a:pt x="18469" y="3786"/>
                    <a:pt x="18480" y="3786"/>
                  </a:cubicBezTo>
                  <a:cubicBezTo>
                    <a:pt x="18509" y="3788"/>
                    <a:pt x="18537" y="3789"/>
                    <a:pt x="18568" y="3789"/>
                  </a:cubicBezTo>
                  <a:cubicBezTo>
                    <a:pt x="18613" y="3789"/>
                    <a:pt x="18660" y="3787"/>
                    <a:pt x="18706" y="3787"/>
                  </a:cubicBezTo>
                  <a:cubicBezTo>
                    <a:pt x="18748" y="3787"/>
                    <a:pt x="18789" y="3788"/>
                    <a:pt x="18829" y="3797"/>
                  </a:cubicBezTo>
                  <a:cubicBezTo>
                    <a:pt x="18831" y="3797"/>
                    <a:pt x="18831" y="3797"/>
                    <a:pt x="18832" y="3798"/>
                  </a:cubicBezTo>
                  <a:cubicBezTo>
                    <a:pt x="18868" y="3804"/>
                    <a:pt x="18895" y="3814"/>
                    <a:pt x="18916" y="3829"/>
                  </a:cubicBezTo>
                  <a:cubicBezTo>
                    <a:pt x="18926" y="3834"/>
                    <a:pt x="18932" y="3840"/>
                    <a:pt x="18938" y="3847"/>
                  </a:cubicBezTo>
                  <a:cubicBezTo>
                    <a:pt x="19029" y="3943"/>
                    <a:pt x="18935" y="4138"/>
                    <a:pt x="18930" y="4271"/>
                  </a:cubicBezTo>
                  <a:cubicBezTo>
                    <a:pt x="18923" y="4459"/>
                    <a:pt x="19084" y="4555"/>
                    <a:pt x="19251" y="4579"/>
                  </a:cubicBezTo>
                  <a:cubicBezTo>
                    <a:pt x="19261" y="4580"/>
                    <a:pt x="19274" y="4581"/>
                    <a:pt x="19286" y="4583"/>
                  </a:cubicBezTo>
                  <a:cubicBezTo>
                    <a:pt x="19301" y="4584"/>
                    <a:pt x="19316" y="4584"/>
                    <a:pt x="19333" y="4584"/>
                  </a:cubicBezTo>
                  <a:cubicBezTo>
                    <a:pt x="19373" y="4585"/>
                    <a:pt x="19414" y="4585"/>
                    <a:pt x="19457" y="4588"/>
                  </a:cubicBezTo>
                  <a:cubicBezTo>
                    <a:pt x="19474" y="4589"/>
                    <a:pt x="19490" y="4590"/>
                    <a:pt x="19506" y="4591"/>
                  </a:cubicBezTo>
                  <a:cubicBezTo>
                    <a:pt x="19513" y="4593"/>
                    <a:pt x="19519" y="4593"/>
                    <a:pt x="19526" y="4594"/>
                  </a:cubicBezTo>
                  <a:cubicBezTo>
                    <a:pt x="19557" y="4599"/>
                    <a:pt x="19587" y="4605"/>
                    <a:pt x="19615" y="4615"/>
                  </a:cubicBezTo>
                  <a:cubicBezTo>
                    <a:pt x="19620" y="4616"/>
                    <a:pt x="19626" y="4619"/>
                    <a:pt x="19631" y="4621"/>
                  </a:cubicBezTo>
                  <a:cubicBezTo>
                    <a:pt x="19636" y="4623"/>
                    <a:pt x="19641" y="4626"/>
                    <a:pt x="19645" y="4628"/>
                  </a:cubicBezTo>
                  <a:cubicBezTo>
                    <a:pt x="19650" y="4630"/>
                    <a:pt x="19655" y="4632"/>
                    <a:pt x="19659" y="4635"/>
                  </a:cubicBezTo>
                  <a:cubicBezTo>
                    <a:pt x="19662" y="4637"/>
                    <a:pt x="19666" y="4640"/>
                    <a:pt x="19672" y="4642"/>
                  </a:cubicBezTo>
                  <a:cubicBezTo>
                    <a:pt x="19692" y="4658"/>
                    <a:pt x="19709" y="4680"/>
                    <a:pt x="19718" y="4708"/>
                  </a:cubicBezTo>
                  <a:cubicBezTo>
                    <a:pt x="19725" y="4729"/>
                    <a:pt x="19729" y="4755"/>
                    <a:pt x="19725" y="4786"/>
                  </a:cubicBezTo>
                  <a:cubicBezTo>
                    <a:pt x="19717" y="4867"/>
                    <a:pt x="19704" y="4947"/>
                    <a:pt x="19750" y="5021"/>
                  </a:cubicBezTo>
                  <a:cubicBezTo>
                    <a:pt x="19795" y="5100"/>
                    <a:pt x="19880" y="5133"/>
                    <a:pt x="19964" y="5152"/>
                  </a:cubicBezTo>
                  <a:cubicBezTo>
                    <a:pt x="19985" y="5156"/>
                    <a:pt x="20005" y="5158"/>
                    <a:pt x="20026" y="5162"/>
                  </a:cubicBezTo>
                  <a:cubicBezTo>
                    <a:pt x="20040" y="5163"/>
                    <a:pt x="20055" y="5166"/>
                    <a:pt x="20068" y="5166"/>
                  </a:cubicBezTo>
                  <a:cubicBezTo>
                    <a:pt x="20103" y="5168"/>
                    <a:pt x="20136" y="5169"/>
                    <a:pt x="20170" y="5171"/>
                  </a:cubicBezTo>
                  <a:lnTo>
                    <a:pt x="20177" y="5171"/>
                  </a:lnTo>
                  <a:cubicBezTo>
                    <a:pt x="20240" y="5172"/>
                    <a:pt x="20305" y="5172"/>
                    <a:pt x="20367" y="5178"/>
                  </a:cubicBezTo>
                  <a:cubicBezTo>
                    <a:pt x="20422" y="5182"/>
                    <a:pt x="20477" y="5189"/>
                    <a:pt x="20529" y="5205"/>
                  </a:cubicBezTo>
                  <a:cubicBezTo>
                    <a:pt x="20541" y="5209"/>
                    <a:pt x="20556" y="5213"/>
                    <a:pt x="20568" y="5218"/>
                  </a:cubicBezTo>
                  <a:cubicBezTo>
                    <a:pt x="20587" y="5224"/>
                    <a:pt x="20604" y="5234"/>
                    <a:pt x="20620" y="5242"/>
                  </a:cubicBezTo>
                  <a:cubicBezTo>
                    <a:pt x="20873" y="5381"/>
                    <a:pt x="20726" y="5685"/>
                    <a:pt x="20656" y="5886"/>
                  </a:cubicBezTo>
                  <a:cubicBezTo>
                    <a:pt x="20656" y="5887"/>
                    <a:pt x="20656" y="5887"/>
                    <a:pt x="20655" y="5888"/>
                  </a:cubicBezTo>
                  <a:cubicBezTo>
                    <a:pt x="20622" y="5883"/>
                    <a:pt x="20588" y="5877"/>
                    <a:pt x="20553" y="5875"/>
                  </a:cubicBezTo>
                  <a:cubicBezTo>
                    <a:pt x="20511" y="5872"/>
                    <a:pt x="20469" y="5871"/>
                    <a:pt x="20428" y="5871"/>
                  </a:cubicBezTo>
                  <a:cubicBezTo>
                    <a:pt x="20402" y="5871"/>
                    <a:pt x="20378" y="5872"/>
                    <a:pt x="20352" y="5872"/>
                  </a:cubicBezTo>
                  <a:cubicBezTo>
                    <a:pt x="20333" y="5874"/>
                    <a:pt x="20312" y="5874"/>
                    <a:pt x="20292" y="5876"/>
                  </a:cubicBezTo>
                  <a:cubicBezTo>
                    <a:pt x="20270" y="5877"/>
                    <a:pt x="20248" y="5881"/>
                    <a:pt x="20227" y="5883"/>
                  </a:cubicBezTo>
                  <a:cubicBezTo>
                    <a:pt x="20206" y="5885"/>
                    <a:pt x="20186" y="5887"/>
                    <a:pt x="20166" y="5890"/>
                  </a:cubicBezTo>
                  <a:cubicBezTo>
                    <a:pt x="20164" y="5890"/>
                    <a:pt x="20162" y="5891"/>
                    <a:pt x="20160" y="5891"/>
                  </a:cubicBezTo>
                  <a:cubicBezTo>
                    <a:pt x="20157" y="5891"/>
                    <a:pt x="20157" y="5892"/>
                    <a:pt x="20156" y="5892"/>
                  </a:cubicBezTo>
                  <a:cubicBezTo>
                    <a:pt x="20119" y="5897"/>
                    <a:pt x="20083" y="5904"/>
                    <a:pt x="20047" y="5911"/>
                  </a:cubicBezTo>
                  <a:cubicBezTo>
                    <a:pt x="20045" y="5911"/>
                    <a:pt x="20042" y="5912"/>
                    <a:pt x="20040" y="5912"/>
                  </a:cubicBezTo>
                  <a:cubicBezTo>
                    <a:pt x="20003" y="5919"/>
                    <a:pt x="19964" y="5927"/>
                    <a:pt x="19928" y="5938"/>
                  </a:cubicBezTo>
                  <a:cubicBezTo>
                    <a:pt x="19900" y="5944"/>
                    <a:pt x="19869" y="5953"/>
                    <a:pt x="19841" y="5963"/>
                  </a:cubicBezTo>
                  <a:cubicBezTo>
                    <a:pt x="19723" y="5997"/>
                    <a:pt x="19607" y="6041"/>
                    <a:pt x="19493" y="6093"/>
                  </a:cubicBezTo>
                  <a:cubicBezTo>
                    <a:pt x="19469" y="6103"/>
                    <a:pt x="19447" y="6114"/>
                    <a:pt x="19423" y="6125"/>
                  </a:cubicBezTo>
                  <a:cubicBezTo>
                    <a:pt x="19368" y="6151"/>
                    <a:pt x="19313" y="6177"/>
                    <a:pt x="19261" y="6206"/>
                  </a:cubicBezTo>
                  <a:cubicBezTo>
                    <a:pt x="19233" y="6221"/>
                    <a:pt x="19204" y="6236"/>
                    <a:pt x="19176" y="6251"/>
                  </a:cubicBezTo>
                  <a:cubicBezTo>
                    <a:pt x="19146" y="6268"/>
                    <a:pt x="19114" y="6286"/>
                    <a:pt x="19086" y="6302"/>
                  </a:cubicBezTo>
                  <a:cubicBezTo>
                    <a:pt x="19078" y="6244"/>
                    <a:pt x="19062" y="6188"/>
                    <a:pt x="19041" y="6133"/>
                  </a:cubicBezTo>
                  <a:cubicBezTo>
                    <a:pt x="19035" y="6116"/>
                    <a:pt x="19029" y="6099"/>
                    <a:pt x="19021" y="6084"/>
                  </a:cubicBezTo>
                  <a:cubicBezTo>
                    <a:pt x="19014" y="6067"/>
                    <a:pt x="19005" y="6051"/>
                    <a:pt x="18998" y="6034"/>
                  </a:cubicBezTo>
                  <a:cubicBezTo>
                    <a:pt x="18987" y="6015"/>
                    <a:pt x="18977" y="5994"/>
                    <a:pt x="18964" y="5974"/>
                  </a:cubicBezTo>
                  <a:cubicBezTo>
                    <a:pt x="18958" y="5963"/>
                    <a:pt x="18952" y="5950"/>
                    <a:pt x="18944" y="5939"/>
                  </a:cubicBezTo>
                  <a:cubicBezTo>
                    <a:pt x="18906" y="5876"/>
                    <a:pt x="18863" y="5817"/>
                    <a:pt x="18821" y="5758"/>
                  </a:cubicBezTo>
                  <a:cubicBezTo>
                    <a:pt x="18800" y="5731"/>
                    <a:pt x="18779" y="5703"/>
                    <a:pt x="18759" y="5674"/>
                  </a:cubicBezTo>
                  <a:cubicBezTo>
                    <a:pt x="18740" y="5651"/>
                    <a:pt x="18724" y="5628"/>
                    <a:pt x="18707" y="5606"/>
                  </a:cubicBezTo>
                  <a:cubicBezTo>
                    <a:pt x="18701" y="5595"/>
                    <a:pt x="18692" y="5586"/>
                    <a:pt x="18685" y="5575"/>
                  </a:cubicBezTo>
                  <a:cubicBezTo>
                    <a:pt x="18664" y="5548"/>
                    <a:pt x="18644" y="5522"/>
                    <a:pt x="18621" y="5496"/>
                  </a:cubicBezTo>
                  <a:cubicBezTo>
                    <a:pt x="18572" y="5434"/>
                    <a:pt x="18520" y="5372"/>
                    <a:pt x="18467" y="5313"/>
                  </a:cubicBezTo>
                  <a:cubicBezTo>
                    <a:pt x="18423" y="5266"/>
                    <a:pt x="18379" y="5220"/>
                    <a:pt x="18333" y="5174"/>
                  </a:cubicBezTo>
                  <a:cubicBezTo>
                    <a:pt x="18306" y="5147"/>
                    <a:pt x="18277" y="5122"/>
                    <a:pt x="18249" y="5096"/>
                  </a:cubicBezTo>
                  <a:cubicBezTo>
                    <a:pt x="18246" y="5094"/>
                    <a:pt x="18243" y="5091"/>
                    <a:pt x="18238" y="5088"/>
                  </a:cubicBezTo>
                  <a:cubicBezTo>
                    <a:pt x="18208" y="5062"/>
                    <a:pt x="18177" y="5036"/>
                    <a:pt x="18146" y="5011"/>
                  </a:cubicBezTo>
                  <a:cubicBezTo>
                    <a:pt x="18082" y="4960"/>
                    <a:pt x="18014" y="4912"/>
                    <a:pt x="17944" y="4869"/>
                  </a:cubicBezTo>
                  <a:cubicBezTo>
                    <a:pt x="17900" y="4840"/>
                    <a:pt x="17854" y="4813"/>
                    <a:pt x="17808" y="4789"/>
                  </a:cubicBezTo>
                  <a:cubicBezTo>
                    <a:pt x="17738" y="4751"/>
                    <a:pt x="17666" y="4716"/>
                    <a:pt x="17590" y="4685"/>
                  </a:cubicBezTo>
                  <a:cubicBezTo>
                    <a:pt x="17587" y="4684"/>
                    <a:pt x="17579" y="4682"/>
                    <a:pt x="17576" y="4679"/>
                  </a:cubicBezTo>
                  <a:cubicBezTo>
                    <a:pt x="17538" y="4664"/>
                    <a:pt x="17501" y="4651"/>
                    <a:pt x="17464" y="4637"/>
                  </a:cubicBezTo>
                  <a:cubicBezTo>
                    <a:pt x="17423" y="4623"/>
                    <a:pt x="17383" y="4610"/>
                    <a:pt x="17343" y="4599"/>
                  </a:cubicBezTo>
                  <a:cubicBezTo>
                    <a:pt x="17468" y="4366"/>
                    <a:pt x="17395" y="4016"/>
                    <a:pt x="17295" y="3795"/>
                  </a:cubicBezTo>
                  <a:lnTo>
                    <a:pt x="17264" y="3732"/>
                  </a:lnTo>
                  <a:cubicBezTo>
                    <a:pt x="17248" y="3705"/>
                    <a:pt x="17230" y="3678"/>
                    <a:pt x="17214" y="3652"/>
                  </a:cubicBezTo>
                  <a:cubicBezTo>
                    <a:pt x="17201" y="3633"/>
                    <a:pt x="17187" y="3614"/>
                    <a:pt x="17172" y="3596"/>
                  </a:cubicBezTo>
                  <a:cubicBezTo>
                    <a:pt x="17170" y="3591"/>
                    <a:pt x="17167" y="3589"/>
                    <a:pt x="17165" y="3585"/>
                  </a:cubicBezTo>
                  <a:cubicBezTo>
                    <a:pt x="17150" y="3568"/>
                    <a:pt x="17135" y="3549"/>
                    <a:pt x="17118" y="3532"/>
                  </a:cubicBezTo>
                  <a:lnTo>
                    <a:pt x="17118" y="3531"/>
                  </a:lnTo>
                  <a:cubicBezTo>
                    <a:pt x="17102" y="3513"/>
                    <a:pt x="17085" y="3498"/>
                    <a:pt x="17068" y="3481"/>
                  </a:cubicBezTo>
                  <a:cubicBezTo>
                    <a:pt x="17035" y="3449"/>
                    <a:pt x="16998" y="3418"/>
                    <a:pt x="16962" y="3392"/>
                  </a:cubicBezTo>
                  <a:cubicBezTo>
                    <a:pt x="16943" y="3377"/>
                    <a:pt x="16923" y="3364"/>
                    <a:pt x="16904" y="3352"/>
                  </a:cubicBezTo>
                  <a:cubicBezTo>
                    <a:pt x="16904" y="3351"/>
                    <a:pt x="16904" y="3351"/>
                    <a:pt x="16902" y="3351"/>
                  </a:cubicBezTo>
                  <a:cubicBezTo>
                    <a:pt x="16901" y="3350"/>
                    <a:pt x="16901" y="3350"/>
                    <a:pt x="16899" y="3350"/>
                  </a:cubicBezTo>
                  <a:cubicBezTo>
                    <a:pt x="16879" y="3336"/>
                    <a:pt x="16859" y="3325"/>
                    <a:pt x="16838" y="3314"/>
                  </a:cubicBezTo>
                  <a:cubicBezTo>
                    <a:pt x="16834" y="3312"/>
                    <a:pt x="16829" y="3310"/>
                    <a:pt x="16824" y="3308"/>
                  </a:cubicBezTo>
                  <a:cubicBezTo>
                    <a:pt x="16751" y="3269"/>
                    <a:pt x="16675" y="3239"/>
                    <a:pt x="16594" y="3219"/>
                  </a:cubicBezTo>
                  <a:cubicBezTo>
                    <a:pt x="16505" y="3196"/>
                    <a:pt x="16417" y="3185"/>
                    <a:pt x="16331" y="3185"/>
                  </a:cubicBezTo>
                  <a:cubicBezTo>
                    <a:pt x="16265" y="3185"/>
                    <a:pt x="16200" y="3191"/>
                    <a:pt x="16137" y="3204"/>
                  </a:cubicBezTo>
                  <a:cubicBezTo>
                    <a:pt x="16136" y="3196"/>
                    <a:pt x="16134" y="3188"/>
                    <a:pt x="16131" y="3179"/>
                  </a:cubicBezTo>
                  <a:cubicBezTo>
                    <a:pt x="16132" y="3178"/>
                    <a:pt x="16131" y="3175"/>
                    <a:pt x="16130" y="3174"/>
                  </a:cubicBezTo>
                  <a:cubicBezTo>
                    <a:pt x="16131" y="3173"/>
                    <a:pt x="16131" y="3173"/>
                    <a:pt x="16130" y="3172"/>
                  </a:cubicBezTo>
                  <a:cubicBezTo>
                    <a:pt x="16126" y="3161"/>
                    <a:pt x="16123" y="3151"/>
                    <a:pt x="16118" y="3142"/>
                  </a:cubicBezTo>
                  <a:cubicBezTo>
                    <a:pt x="16114" y="3132"/>
                    <a:pt x="16110" y="3123"/>
                    <a:pt x="16105" y="3115"/>
                  </a:cubicBezTo>
                  <a:cubicBezTo>
                    <a:pt x="16071" y="3049"/>
                    <a:pt x="16020" y="2993"/>
                    <a:pt x="15972" y="2938"/>
                  </a:cubicBezTo>
                  <a:cubicBezTo>
                    <a:pt x="15954" y="2919"/>
                    <a:pt x="15937" y="2899"/>
                    <a:pt x="15917" y="2881"/>
                  </a:cubicBezTo>
                  <a:lnTo>
                    <a:pt x="15892" y="2856"/>
                  </a:lnTo>
                  <a:cubicBezTo>
                    <a:pt x="15833" y="2800"/>
                    <a:pt x="15767" y="2748"/>
                    <a:pt x="15698" y="2704"/>
                  </a:cubicBezTo>
                  <a:cubicBezTo>
                    <a:pt x="15657" y="2677"/>
                    <a:pt x="15614" y="2653"/>
                    <a:pt x="15569" y="2631"/>
                  </a:cubicBezTo>
                  <a:cubicBezTo>
                    <a:pt x="15557" y="2625"/>
                    <a:pt x="15542" y="2618"/>
                    <a:pt x="15530" y="2613"/>
                  </a:cubicBezTo>
                  <a:cubicBezTo>
                    <a:pt x="15516" y="2606"/>
                    <a:pt x="15502" y="2600"/>
                    <a:pt x="15488" y="2595"/>
                  </a:cubicBezTo>
                  <a:cubicBezTo>
                    <a:pt x="15481" y="2592"/>
                    <a:pt x="15476" y="2590"/>
                    <a:pt x="15469" y="2589"/>
                  </a:cubicBezTo>
                  <a:cubicBezTo>
                    <a:pt x="15453" y="2581"/>
                    <a:pt x="15436" y="2575"/>
                    <a:pt x="15417" y="2570"/>
                  </a:cubicBezTo>
                  <a:lnTo>
                    <a:pt x="15382" y="2558"/>
                  </a:lnTo>
                  <a:cubicBezTo>
                    <a:pt x="15379" y="2557"/>
                    <a:pt x="15374" y="2555"/>
                    <a:pt x="15370" y="2555"/>
                  </a:cubicBezTo>
                  <a:cubicBezTo>
                    <a:pt x="15350" y="2549"/>
                    <a:pt x="15330" y="2544"/>
                    <a:pt x="15309" y="2540"/>
                  </a:cubicBezTo>
                  <a:cubicBezTo>
                    <a:pt x="15262" y="2529"/>
                    <a:pt x="15217" y="2522"/>
                    <a:pt x="15168" y="2518"/>
                  </a:cubicBezTo>
                  <a:cubicBezTo>
                    <a:pt x="15162" y="2517"/>
                    <a:pt x="15155" y="2517"/>
                    <a:pt x="15146" y="2517"/>
                  </a:cubicBezTo>
                  <a:cubicBezTo>
                    <a:pt x="15120" y="2514"/>
                    <a:pt x="15094" y="2513"/>
                    <a:pt x="15068" y="2513"/>
                  </a:cubicBezTo>
                  <a:cubicBezTo>
                    <a:pt x="15036" y="2513"/>
                    <a:pt x="15002" y="2514"/>
                    <a:pt x="14969" y="2517"/>
                  </a:cubicBezTo>
                  <a:cubicBezTo>
                    <a:pt x="14963" y="2517"/>
                    <a:pt x="14958" y="2518"/>
                    <a:pt x="14952" y="2519"/>
                  </a:cubicBezTo>
                  <a:cubicBezTo>
                    <a:pt x="14976" y="2439"/>
                    <a:pt x="14984" y="2350"/>
                    <a:pt x="14984" y="2278"/>
                  </a:cubicBezTo>
                  <a:cubicBezTo>
                    <a:pt x="14985" y="2252"/>
                    <a:pt x="14984" y="2226"/>
                    <a:pt x="14983" y="2201"/>
                  </a:cubicBezTo>
                  <a:cubicBezTo>
                    <a:pt x="14981" y="2189"/>
                    <a:pt x="14981" y="2177"/>
                    <a:pt x="14979" y="2167"/>
                  </a:cubicBezTo>
                  <a:cubicBezTo>
                    <a:pt x="14976" y="2131"/>
                    <a:pt x="14969" y="2095"/>
                    <a:pt x="14962" y="2060"/>
                  </a:cubicBezTo>
                  <a:cubicBezTo>
                    <a:pt x="14959" y="2047"/>
                    <a:pt x="14957" y="2032"/>
                    <a:pt x="14953" y="2021"/>
                  </a:cubicBezTo>
                  <a:cubicBezTo>
                    <a:pt x="14946" y="1995"/>
                    <a:pt x="14938" y="1969"/>
                    <a:pt x="14929" y="1944"/>
                  </a:cubicBezTo>
                  <a:lnTo>
                    <a:pt x="14929" y="1943"/>
                  </a:lnTo>
                  <a:lnTo>
                    <a:pt x="14910" y="1892"/>
                  </a:lnTo>
                  <a:cubicBezTo>
                    <a:pt x="14903" y="1876"/>
                    <a:pt x="14896" y="1860"/>
                    <a:pt x="14889" y="1844"/>
                  </a:cubicBezTo>
                  <a:cubicBezTo>
                    <a:pt x="14776" y="1605"/>
                    <a:pt x="14568" y="1428"/>
                    <a:pt x="14320" y="1341"/>
                  </a:cubicBezTo>
                  <a:cubicBezTo>
                    <a:pt x="14296" y="1334"/>
                    <a:pt x="14273" y="1325"/>
                    <a:pt x="14249" y="1319"/>
                  </a:cubicBezTo>
                  <a:cubicBezTo>
                    <a:pt x="14231" y="1314"/>
                    <a:pt x="14215" y="1309"/>
                    <a:pt x="14199" y="1306"/>
                  </a:cubicBezTo>
                  <a:cubicBezTo>
                    <a:pt x="14188" y="1303"/>
                    <a:pt x="14177" y="1300"/>
                    <a:pt x="14166" y="1299"/>
                  </a:cubicBezTo>
                  <a:cubicBezTo>
                    <a:pt x="14148" y="1295"/>
                    <a:pt x="14131" y="1293"/>
                    <a:pt x="14114" y="1289"/>
                  </a:cubicBezTo>
                  <a:cubicBezTo>
                    <a:pt x="14106" y="1288"/>
                    <a:pt x="14099" y="1287"/>
                    <a:pt x="14089" y="1285"/>
                  </a:cubicBezTo>
                  <a:cubicBezTo>
                    <a:pt x="14070" y="1282"/>
                    <a:pt x="14051" y="1279"/>
                    <a:pt x="14032" y="1278"/>
                  </a:cubicBezTo>
                  <a:cubicBezTo>
                    <a:pt x="13991" y="1274"/>
                    <a:pt x="13948" y="1272"/>
                    <a:pt x="13906" y="1272"/>
                  </a:cubicBezTo>
                  <a:cubicBezTo>
                    <a:pt x="13888" y="1272"/>
                    <a:pt x="13869" y="1273"/>
                    <a:pt x="13851" y="1273"/>
                  </a:cubicBezTo>
                  <a:cubicBezTo>
                    <a:pt x="13833" y="1274"/>
                    <a:pt x="13816" y="1274"/>
                    <a:pt x="13798" y="1277"/>
                  </a:cubicBezTo>
                  <a:cubicBezTo>
                    <a:pt x="13762" y="1279"/>
                    <a:pt x="13728" y="1284"/>
                    <a:pt x="13694" y="1290"/>
                  </a:cubicBezTo>
                  <a:cubicBezTo>
                    <a:pt x="13677" y="1293"/>
                    <a:pt x="13660" y="1295"/>
                    <a:pt x="13643" y="1299"/>
                  </a:cubicBezTo>
                  <a:cubicBezTo>
                    <a:pt x="13599" y="1309"/>
                    <a:pt x="13553" y="1319"/>
                    <a:pt x="13510" y="1332"/>
                  </a:cubicBezTo>
                  <a:cubicBezTo>
                    <a:pt x="13486" y="1339"/>
                    <a:pt x="13463" y="1347"/>
                    <a:pt x="13439" y="1355"/>
                  </a:cubicBezTo>
                  <a:cubicBezTo>
                    <a:pt x="13438" y="1355"/>
                    <a:pt x="13438" y="1357"/>
                    <a:pt x="13438" y="1357"/>
                  </a:cubicBezTo>
                  <a:cubicBezTo>
                    <a:pt x="13413" y="1366"/>
                    <a:pt x="13389" y="1375"/>
                    <a:pt x="13365" y="1387"/>
                  </a:cubicBezTo>
                  <a:cubicBezTo>
                    <a:pt x="13341" y="1397"/>
                    <a:pt x="13319" y="1408"/>
                    <a:pt x="13296" y="1418"/>
                  </a:cubicBezTo>
                  <a:cubicBezTo>
                    <a:pt x="13247" y="1443"/>
                    <a:pt x="13200" y="1470"/>
                    <a:pt x="13155" y="1498"/>
                  </a:cubicBezTo>
                  <a:cubicBezTo>
                    <a:pt x="13134" y="1512"/>
                    <a:pt x="13114" y="1526"/>
                    <a:pt x="13093" y="1542"/>
                  </a:cubicBezTo>
                  <a:cubicBezTo>
                    <a:pt x="13091" y="1543"/>
                    <a:pt x="13089" y="1544"/>
                    <a:pt x="13085" y="1545"/>
                  </a:cubicBezTo>
                  <a:cubicBezTo>
                    <a:pt x="13068" y="1560"/>
                    <a:pt x="13048" y="1574"/>
                    <a:pt x="13030" y="1590"/>
                  </a:cubicBezTo>
                  <a:cubicBezTo>
                    <a:pt x="13026" y="1592"/>
                    <a:pt x="13022" y="1596"/>
                    <a:pt x="13018" y="1600"/>
                  </a:cubicBezTo>
                  <a:cubicBezTo>
                    <a:pt x="13000" y="1615"/>
                    <a:pt x="12983" y="1630"/>
                    <a:pt x="12966" y="1646"/>
                  </a:cubicBezTo>
                  <a:cubicBezTo>
                    <a:pt x="12965" y="1647"/>
                    <a:pt x="12964" y="1647"/>
                    <a:pt x="12963" y="1649"/>
                  </a:cubicBezTo>
                  <a:cubicBezTo>
                    <a:pt x="12944" y="1667"/>
                    <a:pt x="12926" y="1685"/>
                    <a:pt x="12907" y="1703"/>
                  </a:cubicBezTo>
                  <a:cubicBezTo>
                    <a:pt x="12892" y="1719"/>
                    <a:pt x="12876" y="1736"/>
                    <a:pt x="12861" y="1752"/>
                  </a:cubicBezTo>
                  <a:cubicBezTo>
                    <a:pt x="12855" y="1761"/>
                    <a:pt x="12848" y="1770"/>
                    <a:pt x="12841" y="1777"/>
                  </a:cubicBezTo>
                  <a:cubicBezTo>
                    <a:pt x="12828" y="1793"/>
                    <a:pt x="12817" y="1809"/>
                    <a:pt x="12803" y="1824"/>
                  </a:cubicBezTo>
                  <a:cubicBezTo>
                    <a:pt x="12725" y="1789"/>
                    <a:pt x="12645" y="1763"/>
                    <a:pt x="12567" y="1746"/>
                  </a:cubicBezTo>
                  <a:cubicBezTo>
                    <a:pt x="12509" y="1735"/>
                    <a:pt x="12451" y="1729"/>
                    <a:pt x="12393" y="1729"/>
                  </a:cubicBezTo>
                  <a:cubicBezTo>
                    <a:pt x="12346" y="1729"/>
                    <a:pt x="12298" y="1733"/>
                    <a:pt x="12251" y="1740"/>
                  </a:cubicBezTo>
                  <a:cubicBezTo>
                    <a:pt x="12213" y="1745"/>
                    <a:pt x="12173" y="1752"/>
                    <a:pt x="12135" y="1763"/>
                  </a:cubicBezTo>
                  <a:cubicBezTo>
                    <a:pt x="12122" y="1766"/>
                    <a:pt x="12112" y="1770"/>
                    <a:pt x="12100" y="1773"/>
                  </a:cubicBezTo>
                  <a:cubicBezTo>
                    <a:pt x="12084" y="1777"/>
                    <a:pt x="12068" y="1784"/>
                    <a:pt x="12051" y="1789"/>
                  </a:cubicBezTo>
                  <a:cubicBezTo>
                    <a:pt x="12049" y="1789"/>
                    <a:pt x="12048" y="1791"/>
                    <a:pt x="12047" y="1791"/>
                  </a:cubicBezTo>
                  <a:cubicBezTo>
                    <a:pt x="12026" y="1798"/>
                    <a:pt x="12002" y="1805"/>
                    <a:pt x="11981" y="1817"/>
                  </a:cubicBezTo>
                  <a:cubicBezTo>
                    <a:pt x="11974" y="1820"/>
                    <a:pt x="11966" y="1823"/>
                    <a:pt x="11959" y="1827"/>
                  </a:cubicBezTo>
                  <a:cubicBezTo>
                    <a:pt x="11938" y="1836"/>
                    <a:pt x="11917" y="1846"/>
                    <a:pt x="11897" y="1856"/>
                  </a:cubicBezTo>
                  <a:cubicBezTo>
                    <a:pt x="11881" y="1866"/>
                    <a:pt x="11865" y="1875"/>
                    <a:pt x="11850" y="1885"/>
                  </a:cubicBezTo>
                  <a:cubicBezTo>
                    <a:pt x="11848" y="1886"/>
                    <a:pt x="11844" y="1887"/>
                    <a:pt x="11841" y="1891"/>
                  </a:cubicBezTo>
                  <a:cubicBezTo>
                    <a:pt x="11829" y="1897"/>
                    <a:pt x="11818" y="1905"/>
                    <a:pt x="11806" y="1913"/>
                  </a:cubicBezTo>
                  <a:cubicBezTo>
                    <a:pt x="11796" y="1918"/>
                    <a:pt x="11788" y="1924"/>
                    <a:pt x="11777" y="1932"/>
                  </a:cubicBezTo>
                  <a:cubicBezTo>
                    <a:pt x="11761" y="1944"/>
                    <a:pt x="11742" y="1957"/>
                    <a:pt x="11726" y="1971"/>
                  </a:cubicBezTo>
                  <a:cubicBezTo>
                    <a:pt x="11713" y="1981"/>
                    <a:pt x="11698" y="1993"/>
                    <a:pt x="11685" y="2006"/>
                  </a:cubicBezTo>
                  <a:cubicBezTo>
                    <a:pt x="11672" y="2018"/>
                    <a:pt x="11658" y="2030"/>
                    <a:pt x="11646" y="2042"/>
                  </a:cubicBezTo>
                  <a:cubicBezTo>
                    <a:pt x="11633" y="2054"/>
                    <a:pt x="11619" y="2068"/>
                    <a:pt x="11607" y="2080"/>
                  </a:cubicBezTo>
                  <a:cubicBezTo>
                    <a:pt x="11594" y="2094"/>
                    <a:pt x="11579" y="2107"/>
                    <a:pt x="11567" y="2122"/>
                  </a:cubicBezTo>
                  <a:cubicBezTo>
                    <a:pt x="11515" y="2180"/>
                    <a:pt x="11468" y="2242"/>
                    <a:pt x="11423" y="2305"/>
                  </a:cubicBezTo>
                  <a:cubicBezTo>
                    <a:pt x="11381" y="2368"/>
                    <a:pt x="11341" y="2433"/>
                    <a:pt x="11308" y="2501"/>
                  </a:cubicBezTo>
                  <a:cubicBezTo>
                    <a:pt x="11297" y="2523"/>
                    <a:pt x="11287" y="2547"/>
                    <a:pt x="11277" y="2570"/>
                  </a:cubicBezTo>
                  <a:cubicBezTo>
                    <a:pt x="11272" y="2583"/>
                    <a:pt x="11267" y="2597"/>
                    <a:pt x="11262" y="2611"/>
                  </a:cubicBezTo>
                  <a:cubicBezTo>
                    <a:pt x="11256" y="2632"/>
                    <a:pt x="11249" y="2652"/>
                    <a:pt x="11244" y="2673"/>
                  </a:cubicBezTo>
                  <a:cubicBezTo>
                    <a:pt x="11234" y="2710"/>
                    <a:pt x="11225" y="2748"/>
                    <a:pt x="11221" y="2786"/>
                  </a:cubicBezTo>
                  <a:cubicBezTo>
                    <a:pt x="11220" y="2794"/>
                    <a:pt x="11220" y="2802"/>
                    <a:pt x="11219" y="2810"/>
                  </a:cubicBezTo>
                  <a:cubicBezTo>
                    <a:pt x="11218" y="2828"/>
                    <a:pt x="11218" y="2845"/>
                    <a:pt x="11218" y="2861"/>
                  </a:cubicBezTo>
                  <a:cubicBezTo>
                    <a:pt x="11218" y="2893"/>
                    <a:pt x="11220" y="2924"/>
                    <a:pt x="11224" y="2956"/>
                  </a:cubicBezTo>
                  <a:cubicBezTo>
                    <a:pt x="11209" y="2963"/>
                    <a:pt x="11193" y="2971"/>
                    <a:pt x="11177" y="2977"/>
                  </a:cubicBezTo>
                  <a:cubicBezTo>
                    <a:pt x="11093" y="3021"/>
                    <a:pt x="11016" y="3074"/>
                    <a:pt x="10945" y="3136"/>
                  </a:cubicBezTo>
                  <a:cubicBezTo>
                    <a:pt x="10928" y="3152"/>
                    <a:pt x="10909" y="3170"/>
                    <a:pt x="10891" y="3188"/>
                  </a:cubicBezTo>
                  <a:cubicBezTo>
                    <a:pt x="10825" y="3253"/>
                    <a:pt x="10767" y="3326"/>
                    <a:pt x="10721" y="3406"/>
                  </a:cubicBezTo>
                  <a:cubicBezTo>
                    <a:pt x="10718" y="3413"/>
                    <a:pt x="10714" y="3422"/>
                    <a:pt x="10709" y="3429"/>
                  </a:cubicBezTo>
                  <a:cubicBezTo>
                    <a:pt x="10705" y="3356"/>
                    <a:pt x="10698" y="3283"/>
                    <a:pt x="10689" y="3211"/>
                  </a:cubicBezTo>
                  <a:cubicBezTo>
                    <a:pt x="10682" y="3148"/>
                    <a:pt x="10671" y="3081"/>
                    <a:pt x="10636" y="3026"/>
                  </a:cubicBezTo>
                  <a:cubicBezTo>
                    <a:pt x="10625" y="3010"/>
                    <a:pt x="10615" y="2996"/>
                    <a:pt x="10601" y="2982"/>
                  </a:cubicBezTo>
                  <a:cubicBezTo>
                    <a:pt x="10588" y="2970"/>
                    <a:pt x="10573" y="2960"/>
                    <a:pt x="10558" y="2953"/>
                  </a:cubicBezTo>
                  <a:cubicBezTo>
                    <a:pt x="10558" y="2953"/>
                    <a:pt x="10558" y="2951"/>
                    <a:pt x="10557" y="2951"/>
                  </a:cubicBezTo>
                  <a:cubicBezTo>
                    <a:pt x="10526" y="2936"/>
                    <a:pt x="10493" y="2928"/>
                    <a:pt x="10459" y="2928"/>
                  </a:cubicBezTo>
                  <a:cubicBezTo>
                    <a:pt x="10449" y="2928"/>
                    <a:pt x="10440" y="2929"/>
                    <a:pt x="10430" y="2930"/>
                  </a:cubicBezTo>
                  <a:cubicBezTo>
                    <a:pt x="10422" y="2930"/>
                    <a:pt x="10413" y="2932"/>
                    <a:pt x="10406" y="2934"/>
                  </a:cubicBezTo>
                  <a:lnTo>
                    <a:pt x="10404" y="2934"/>
                  </a:lnTo>
                  <a:cubicBezTo>
                    <a:pt x="10386" y="2938"/>
                    <a:pt x="10367" y="2945"/>
                    <a:pt x="10350" y="2953"/>
                  </a:cubicBezTo>
                  <a:cubicBezTo>
                    <a:pt x="10345" y="2954"/>
                    <a:pt x="10340" y="2956"/>
                    <a:pt x="10336" y="2959"/>
                  </a:cubicBezTo>
                  <a:cubicBezTo>
                    <a:pt x="10326" y="2965"/>
                    <a:pt x="10317" y="2971"/>
                    <a:pt x="10307" y="2977"/>
                  </a:cubicBezTo>
                  <a:cubicBezTo>
                    <a:pt x="10277" y="2998"/>
                    <a:pt x="10255" y="3022"/>
                    <a:pt x="10236" y="3050"/>
                  </a:cubicBezTo>
                  <a:cubicBezTo>
                    <a:pt x="10232" y="3055"/>
                    <a:pt x="10230" y="3060"/>
                    <a:pt x="10226" y="3066"/>
                  </a:cubicBezTo>
                  <a:cubicBezTo>
                    <a:pt x="10221" y="3073"/>
                    <a:pt x="10218" y="3079"/>
                    <a:pt x="10215" y="3084"/>
                  </a:cubicBezTo>
                  <a:cubicBezTo>
                    <a:pt x="10205" y="3101"/>
                    <a:pt x="10197" y="3120"/>
                    <a:pt x="10190" y="3138"/>
                  </a:cubicBezTo>
                  <a:cubicBezTo>
                    <a:pt x="10146" y="3091"/>
                    <a:pt x="10095" y="3054"/>
                    <a:pt x="10044" y="3054"/>
                  </a:cubicBezTo>
                  <a:cubicBezTo>
                    <a:pt x="10013" y="3054"/>
                    <a:pt x="9983" y="3067"/>
                    <a:pt x="9954" y="3097"/>
                  </a:cubicBezTo>
                  <a:cubicBezTo>
                    <a:pt x="9901" y="3153"/>
                    <a:pt x="9899" y="3253"/>
                    <a:pt x="9902" y="3325"/>
                  </a:cubicBezTo>
                  <a:cubicBezTo>
                    <a:pt x="9902" y="3331"/>
                    <a:pt x="9903" y="3338"/>
                    <a:pt x="9903" y="3346"/>
                  </a:cubicBezTo>
                  <a:cubicBezTo>
                    <a:pt x="9876" y="3336"/>
                    <a:pt x="9848" y="3331"/>
                    <a:pt x="9821" y="3331"/>
                  </a:cubicBezTo>
                  <a:cubicBezTo>
                    <a:pt x="9802" y="3331"/>
                    <a:pt x="9784" y="3334"/>
                    <a:pt x="9766" y="3339"/>
                  </a:cubicBezTo>
                  <a:cubicBezTo>
                    <a:pt x="9653" y="3375"/>
                    <a:pt x="9612" y="3506"/>
                    <a:pt x="9628" y="3612"/>
                  </a:cubicBezTo>
                  <a:cubicBezTo>
                    <a:pt x="9648" y="3748"/>
                    <a:pt x="9735" y="3854"/>
                    <a:pt x="9838" y="3938"/>
                  </a:cubicBezTo>
                  <a:cubicBezTo>
                    <a:pt x="9899" y="3990"/>
                    <a:pt x="9964" y="4033"/>
                    <a:pt x="10033" y="4067"/>
                  </a:cubicBezTo>
                  <a:cubicBezTo>
                    <a:pt x="9938" y="4125"/>
                    <a:pt x="9850" y="4192"/>
                    <a:pt x="9776" y="4271"/>
                  </a:cubicBezTo>
                  <a:cubicBezTo>
                    <a:pt x="9753" y="4248"/>
                    <a:pt x="9729" y="4226"/>
                    <a:pt x="9704" y="4208"/>
                  </a:cubicBezTo>
                  <a:cubicBezTo>
                    <a:pt x="9648" y="4164"/>
                    <a:pt x="9588" y="4131"/>
                    <a:pt x="9518" y="4111"/>
                  </a:cubicBezTo>
                  <a:cubicBezTo>
                    <a:pt x="9511" y="4109"/>
                    <a:pt x="9502" y="4106"/>
                    <a:pt x="9494" y="4105"/>
                  </a:cubicBezTo>
                  <a:cubicBezTo>
                    <a:pt x="9484" y="4102"/>
                    <a:pt x="9474" y="4101"/>
                    <a:pt x="9461" y="4099"/>
                  </a:cubicBezTo>
                  <a:cubicBezTo>
                    <a:pt x="9458" y="4097"/>
                    <a:pt x="9453" y="4097"/>
                    <a:pt x="9449" y="4097"/>
                  </a:cubicBezTo>
                  <a:cubicBezTo>
                    <a:pt x="9432" y="4095"/>
                    <a:pt x="9414" y="4093"/>
                    <a:pt x="9397" y="4091"/>
                  </a:cubicBezTo>
                  <a:lnTo>
                    <a:pt x="9396" y="4091"/>
                  </a:lnTo>
                  <a:cubicBezTo>
                    <a:pt x="9391" y="4091"/>
                    <a:pt x="9387" y="4091"/>
                    <a:pt x="9383" y="4091"/>
                  </a:cubicBezTo>
                  <a:cubicBezTo>
                    <a:pt x="9335" y="4091"/>
                    <a:pt x="9287" y="4097"/>
                    <a:pt x="9239" y="4107"/>
                  </a:cubicBezTo>
                  <a:cubicBezTo>
                    <a:pt x="9246" y="4034"/>
                    <a:pt x="9240" y="3964"/>
                    <a:pt x="9236" y="3891"/>
                  </a:cubicBezTo>
                  <a:cubicBezTo>
                    <a:pt x="9235" y="3873"/>
                    <a:pt x="9235" y="3854"/>
                    <a:pt x="9234" y="3834"/>
                  </a:cubicBezTo>
                  <a:cubicBezTo>
                    <a:pt x="9232" y="3815"/>
                    <a:pt x="9232" y="3797"/>
                    <a:pt x="9231" y="3778"/>
                  </a:cubicBezTo>
                  <a:cubicBezTo>
                    <a:pt x="9230" y="3756"/>
                    <a:pt x="9230" y="3732"/>
                    <a:pt x="9227" y="3710"/>
                  </a:cubicBezTo>
                  <a:lnTo>
                    <a:pt x="9227" y="3709"/>
                  </a:lnTo>
                  <a:cubicBezTo>
                    <a:pt x="9226" y="3695"/>
                    <a:pt x="9225" y="3679"/>
                    <a:pt x="9224" y="3664"/>
                  </a:cubicBezTo>
                  <a:cubicBezTo>
                    <a:pt x="9210" y="3532"/>
                    <a:pt x="9177" y="3396"/>
                    <a:pt x="9071" y="3305"/>
                  </a:cubicBezTo>
                  <a:lnTo>
                    <a:pt x="9070" y="3304"/>
                  </a:lnTo>
                  <a:cubicBezTo>
                    <a:pt x="9021" y="3264"/>
                    <a:pt x="8964" y="3244"/>
                    <a:pt x="8908" y="3244"/>
                  </a:cubicBezTo>
                  <a:cubicBezTo>
                    <a:pt x="8851" y="3244"/>
                    <a:pt x="8795" y="3265"/>
                    <a:pt x="8748" y="3310"/>
                  </a:cubicBezTo>
                  <a:cubicBezTo>
                    <a:pt x="8708" y="3351"/>
                    <a:pt x="8684" y="3398"/>
                    <a:pt x="8670" y="3449"/>
                  </a:cubicBezTo>
                  <a:cubicBezTo>
                    <a:pt x="8618" y="3403"/>
                    <a:pt x="8554" y="3369"/>
                    <a:pt x="8489" y="3369"/>
                  </a:cubicBezTo>
                  <a:cubicBezTo>
                    <a:pt x="8472" y="3369"/>
                    <a:pt x="8455" y="3371"/>
                    <a:pt x="8438" y="3376"/>
                  </a:cubicBezTo>
                  <a:cubicBezTo>
                    <a:pt x="8312" y="3411"/>
                    <a:pt x="8305" y="3550"/>
                    <a:pt x="8335" y="3677"/>
                  </a:cubicBezTo>
                  <a:cubicBezTo>
                    <a:pt x="8333" y="3675"/>
                    <a:pt x="8331" y="3675"/>
                    <a:pt x="8329" y="3674"/>
                  </a:cubicBezTo>
                  <a:cubicBezTo>
                    <a:pt x="8300" y="3664"/>
                    <a:pt x="8269" y="3659"/>
                    <a:pt x="8238" y="3659"/>
                  </a:cubicBezTo>
                  <a:cubicBezTo>
                    <a:pt x="8212" y="3659"/>
                    <a:pt x="8187" y="3662"/>
                    <a:pt x="8164" y="3670"/>
                  </a:cubicBezTo>
                  <a:cubicBezTo>
                    <a:pt x="8131" y="3680"/>
                    <a:pt x="8104" y="3698"/>
                    <a:pt x="8083" y="3720"/>
                  </a:cubicBezTo>
                  <a:cubicBezTo>
                    <a:pt x="8048" y="3657"/>
                    <a:pt x="8003" y="3599"/>
                    <a:pt x="7950" y="3554"/>
                  </a:cubicBezTo>
                  <a:cubicBezTo>
                    <a:pt x="7950" y="3553"/>
                    <a:pt x="7951" y="3552"/>
                    <a:pt x="7951" y="3550"/>
                  </a:cubicBezTo>
                  <a:cubicBezTo>
                    <a:pt x="7979" y="3224"/>
                    <a:pt x="8354" y="3095"/>
                    <a:pt x="8616" y="3012"/>
                  </a:cubicBezTo>
                  <a:cubicBezTo>
                    <a:pt x="8672" y="2995"/>
                    <a:pt x="8729" y="2977"/>
                    <a:pt x="8784" y="2956"/>
                  </a:cubicBezTo>
                  <a:cubicBezTo>
                    <a:pt x="8809" y="2949"/>
                    <a:pt x="8833" y="2940"/>
                    <a:pt x="8857" y="2929"/>
                  </a:cubicBezTo>
                  <a:cubicBezTo>
                    <a:pt x="8880" y="2922"/>
                    <a:pt x="8902" y="2912"/>
                    <a:pt x="8922" y="2902"/>
                  </a:cubicBezTo>
                  <a:cubicBezTo>
                    <a:pt x="8925" y="2899"/>
                    <a:pt x="8932" y="2898"/>
                    <a:pt x="8935" y="2896"/>
                  </a:cubicBezTo>
                  <a:lnTo>
                    <a:pt x="8951" y="2887"/>
                  </a:lnTo>
                  <a:cubicBezTo>
                    <a:pt x="8974" y="2877"/>
                    <a:pt x="8997" y="2866"/>
                    <a:pt x="9017" y="2852"/>
                  </a:cubicBezTo>
                  <a:cubicBezTo>
                    <a:pt x="9038" y="2841"/>
                    <a:pt x="9057" y="2828"/>
                    <a:pt x="9076" y="2815"/>
                  </a:cubicBezTo>
                  <a:cubicBezTo>
                    <a:pt x="9081" y="2810"/>
                    <a:pt x="9088" y="2808"/>
                    <a:pt x="9094" y="2803"/>
                  </a:cubicBezTo>
                  <a:cubicBezTo>
                    <a:pt x="9121" y="2792"/>
                    <a:pt x="9138" y="2777"/>
                    <a:pt x="9156" y="2762"/>
                  </a:cubicBezTo>
                  <a:cubicBezTo>
                    <a:pt x="9174" y="2747"/>
                    <a:pt x="9190" y="2731"/>
                    <a:pt x="9208" y="2716"/>
                  </a:cubicBezTo>
                  <a:cubicBezTo>
                    <a:pt x="9258" y="2669"/>
                    <a:pt x="9307" y="2619"/>
                    <a:pt x="9355" y="2567"/>
                  </a:cubicBezTo>
                  <a:cubicBezTo>
                    <a:pt x="9454" y="2459"/>
                    <a:pt x="9557" y="2351"/>
                    <a:pt x="9694" y="2296"/>
                  </a:cubicBezTo>
                  <a:cubicBezTo>
                    <a:pt x="9713" y="2289"/>
                    <a:pt x="9732" y="2281"/>
                    <a:pt x="9752" y="2277"/>
                  </a:cubicBezTo>
                  <a:cubicBezTo>
                    <a:pt x="9767" y="2272"/>
                    <a:pt x="9782" y="2268"/>
                    <a:pt x="9799" y="2266"/>
                  </a:cubicBezTo>
                  <a:cubicBezTo>
                    <a:pt x="9808" y="2263"/>
                    <a:pt x="9817" y="2262"/>
                    <a:pt x="9826" y="2261"/>
                  </a:cubicBezTo>
                  <a:cubicBezTo>
                    <a:pt x="9829" y="2259"/>
                    <a:pt x="9831" y="2259"/>
                    <a:pt x="9834" y="2259"/>
                  </a:cubicBezTo>
                  <a:cubicBezTo>
                    <a:pt x="9857" y="2255"/>
                    <a:pt x="9881" y="2252"/>
                    <a:pt x="9906" y="2250"/>
                  </a:cubicBezTo>
                  <a:cubicBezTo>
                    <a:pt x="9924" y="2249"/>
                    <a:pt x="9940" y="2247"/>
                    <a:pt x="9959" y="2246"/>
                  </a:cubicBezTo>
                  <a:cubicBezTo>
                    <a:pt x="10001" y="2244"/>
                    <a:pt x="10043" y="2242"/>
                    <a:pt x="10085" y="2242"/>
                  </a:cubicBezTo>
                  <a:cubicBezTo>
                    <a:pt x="10116" y="2241"/>
                    <a:pt x="10149" y="2241"/>
                    <a:pt x="10180" y="2238"/>
                  </a:cubicBezTo>
                  <a:cubicBezTo>
                    <a:pt x="10210" y="2237"/>
                    <a:pt x="10240" y="2234"/>
                    <a:pt x="10268" y="2230"/>
                  </a:cubicBezTo>
                  <a:cubicBezTo>
                    <a:pt x="10281" y="2229"/>
                    <a:pt x="10292" y="2227"/>
                    <a:pt x="10303" y="2226"/>
                  </a:cubicBezTo>
                  <a:cubicBezTo>
                    <a:pt x="10322" y="2224"/>
                    <a:pt x="10341" y="2220"/>
                    <a:pt x="10361" y="2216"/>
                  </a:cubicBezTo>
                  <a:cubicBezTo>
                    <a:pt x="10375" y="2215"/>
                    <a:pt x="10388" y="2212"/>
                    <a:pt x="10401" y="2208"/>
                  </a:cubicBezTo>
                  <a:cubicBezTo>
                    <a:pt x="10412" y="2205"/>
                    <a:pt x="10423" y="2203"/>
                    <a:pt x="10434" y="2199"/>
                  </a:cubicBezTo>
                  <a:cubicBezTo>
                    <a:pt x="10449" y="2196"/>
                    <a:pt x="10464" y="2193"/>
                    <a:pt x="10479" y="2188"/>
                  </a:cubicBezTo>
                  <a:lnTo>
                    <a:pt x="10537" y="2168"/>
                  </a:lnTo>
                  <a:cubicBezTo>
                    <a:pt x="10595" y="2147"/>
                    <a:pt x="10653" y="2122"/>
                    <a:pt x="10708" y="2092"/>
                  </a:cubicBezTo>
                  <a:cubicBezTo>
                    <a:pt x="10725" y="2083"/>
                    <a:pt x="10742" y="2073"/>
                    <a:pt x="10760" y="2063"/>
                  </a:cubicBezTo>
                  <a:cubicBezTo>
                    <a:pt x="10765" y="2060"/>
                    <a:pt x="10770" y="2057"/>
                    <a:pt x="10775" y="2053"/>
                  </a:cubicBezTo>
                  <a:cubicBezTo>
                    <a:pt x="10812" y="2031"/>
                    <a:pt x="10848" y="2006"/>
                    <a:pt x="10885" y="1980"/>
                  </a:cubicBezTo>
                  <a:cubicBezTo>
                    <a:pt x="10917" y="1956"/>
                    <a:pt x="10948" y="1932"/>
                    <a:pt x="10981" y="1906"/>
                  </a:cubicBezTo>
                  <a:cubicBezTo>
                    <a:pt x="11022" y="1873"/>
                    <a:pt x="11065" y="1840"/>
                    <a:pt x="11109" y="1805"/>
                  </a:cubicBezTo>
                  <a:cubicBezTo>
                    <a:pt x="11161" y="1767"/>
                    <a:pt x="11214" y="1727"/>
                    <a:pt x="11270" y="1693"/>
                  </a:cubicBezTo>
                  <a:cubicBezTo>
                    <a:pt x="11283" y="1685"/>
                    <a:pt x="11296" y="1677"/>
                    <a:pt x="11309" y="1668"/>
                  </a:cubicBezTo>
                  <a:cubicBezTo>
                    <a:pt x="11336" y="1652"/>
                    <a:pt x="11365" y="1637"/>
                    <a:pt x="11395" y="1623"/>
                  </a:cubicBezTo>
                  <a:cubicBezTo>
                    <a:pt x="11409" y="1617"/>
                    <a:pt x="11424" y="1611"/>
                    <a:pt x="11439" y="1605"/>
                  </a:cubicBezTo>
                  <a:cubicBezTo>
                    <a:pt x="11453" y="1599"/>
                    <a:pt x="11469" y="1594"/>
                    <a:pt x="11484" y="1589"/>
                  </a:cubicBezTo>
                  <a:cubicBezTo>
                    <a:pt x="11499" y="1585"/>
                    <a:pt x="11513" y="1578"/>
                    <a:pt x="11528" y="1575"/>
                  </a:cubicBezTo>
                  <a:cubicBezTo>
                    <a:pt x="11544" y="1571"/>
                    <a:pt x="11559" y="1569"/>
                    <a:pt x="11574" y="1565"/>
                  </a:cubicBezTo>
                  <a:cubicBezTo>
                    <a:pt x="11601" y="1560"/>
                    <a:pt x="11629" y="1558"/>
                    <a:pt x="11657" y="1555"/>
                  </a:cubicBezTo>
                  <a:cubicBezTo>
                    <a:pt x="11674" y="1555"/>
                    <a:pt x="11691" y="1554"/>
                    <a:pt x="11708" y="1554"/>
                  </a:cubicBezTo>
                  <a:cubicBezTo>
                    <a:pt x="11715" y="1554"/>
                    <a:pt x="11722" y="1554"/>
                    <a:pt x="11729" y="1554"/>
                  </a:cubicBezTo>
                  <a:cubicBezTo>
                    <a:pt x="11736" y="1554"/>
                    <a:pt x="11742" y="1554"/>
                    <a:pt x="11748" y="1554"/>
                  </a:cubicBezTo>
                  <a:cubicBezTo>
                    <a:pt x="11762" y="1554"/>
                    <a:pt x="11777" y="1555"/>
                    <a:pt x="11791" y="1555"/>
                  </a:cubicBezTo>
                  <a:cubicBezTo>
                    <a:pt x="11812" y="1555"/>
                    <a:pt x="11833" y="1558"/>
                    <a:pt x="11851" y="1559"/>
                  </a:cubicBezTo>
                  <a:cubicBezTo>
                    <a:pt x="11893" y="1561"/>
                    <a:pt x="11934" y="1564"/>
                    <a:pt x="11975" y="1565"/>
                  </a:cubicBezTo>
                  <a:cubicBezTo>
                    <a:pt x="11979" y="1566"/>
                    <a:pt x="11985" y="1566"/>
                    <a:pt x="11989" y="1566"/>
                  </a:cubicBezTo>
                  <a:cubicBezTo>
                    <a:pt x="11997" y="1566"/>
                    <a:pt x="12005" y="1566"/>
                    <a:pt x="12013" y="1566"/>
                  </a:cubicBezTo>
                  <a:cubicBezTo>
                    <a:pt x="12086" y="1566"/>
                    <a:pt x="12158" y="1558"/>
                    <a:pt x="12226" y="1542"/>
                  </a:cubicBezTo>
                  <a:cubicBezTo>
                    <a:pt x="12297" y="1526"/>
                    <a:pt x="12365" y="1501"/>
                    <a:pt x="12429" y="1469"/>
                  </a:cubicBezTo>
                  <a:cubicBezTo>
                    <a:pt x="12452" y="1459"/>
                    <a:pt x="12474" y="1446"/>
                    <a:pt x="12496" y="1434"/>
                  </a:cubicBezTo>
                  <a:cubicBezTo>
                    <a:pt x="12527" y="1415"/>
                    <a:pt x="12557" y="1396"/>
                    <a:pt x="12585" y="1375"/>
                  </a:cubicBezTo>
                  <a:cubicBezTo>
                    <a:pt x="12606" y="1360"/>
                    <a:pt x="12629" y="1344"/>
                    <a:pt x="12650" y="1328"/>
                  </a:cubicBezTo>
                  <a:cubicBezTo>
                    <a:pt x="12672" y="1311"/>
                    <a:pt x="12695" y="1293"/>
                    <a:pt x="12718" y="1274"/>
                  </a:cubicBezTo>
                  <a:cubicBezTo>
                    <a:pt x="12750" y="1247"/>
                    <a:pt x="12783" y="1220"/>
                    <a:pt x="12817" y="1193"/>
                  </a:cubicBezTo>
                  <a:cubicBezTo>
                    <a:pt x="12865" y="1152"/>
                    <a:pt x="12913" y="1112"/>
                    <a:pt x="12964" y="1075"/>
                  </a:cubicBezTo>
                  <a:cubicBezTo>
                    <a:pt x="12995" y="1052"/>
                    <a:pt x="13027" y="1030"/>
                    <a:pt x="13058" y="1011"/>
                  </a:cubicBezTo>
                  <a:cubicBezTo>
                    <a:pt x="13075" y="1000"/>
                    <a:pt x="13091" y="990"/>
                    <a:pt x="13108" y="981"/>
                  </a:cubicBezTo>
                  <a:cubicBezTo>
                    <a:pt x="13161" y="952"/>
                    <a:pt x="13210" y="934"/>
                    <a:pt x="13262" y="934"/>
                  </a:cubicBezTo>
                  <a:cubicBezTo>
                    <a:pt x="13294" y="934"/>
                    <a:pt x="13326" y="941"/>
                    <a:pt x="13360" y="956"/>
                  </a:cubicBezTo>
                  <a:cubicBezTo>
                    <a:pt x="13422" y="982"/>
                    <a:pt x="13479" y="1019"/>
                    <a:pt x="13543" y="1037"/>
                  </a:cubicBezTo>
                  <a:cubicBezTo>
                    <a:pt x="13582" y="1047"/>
                    <a:pt x="13620" y="1052"/>
                    <a:pt x="13657" y="1052"/>
                  </a:cubicBezTo>
                  <a:cubicBezTo>
                    <a:pt x="13671" y="1052"/>
                    <a:pt x="13683" y="1050"/>
                    <a:pt x="13697" y="1050"/>
                  </a:cubicBezTo>
                  <a:cubicBezTo>
                    <a:pt x="13709" y="1049"/>
                    <a:pt x="13721" y="1048"/>
                    <a:pt x="13734" y="1047"/>
                  </a:cubicBezTo>
                  <a:cubicBezTo>
                    <a:pt x="13735" y="1046"/>
                    <a:pt x="13735" y="1046"/>
                    <a:pt x="13735" y="1046"/>
                  </a:cubicBezTo>
                  <a:cubicBezTo>
                    <a:pt x="13735" y="1046"/>
                    <a:pt x="13735" y="1046"/>
                    <a:pt x="13735" y="1047"/>
                  </a:cubicBezTo>
                  <a:lnTo>
                    <a:pt x="13775" y="1039"/>
                  </a:lnTo>
                  <a:lnTo>
                    <a:pt x="13776" y="1039"/>
                  </a:lnTo>
                  <a:cubicBezTo>
                    <a:pt x="13788" y="1035"/>
                    <a:pt x="13801" y="1033"/>
                    <a:pt x="13812" y="1028"/>
                  </a:cubicBezTo>
                  <a:cubicBezTo>
                    <a:pt x="13823" y="1026"/>
                    <a:pt x="13833" y="1022"/>
                    <a:pt x="13844" y="1018"/>
                  </a:cubicBezTo>
                  <a:cubicBezTo>
                    <a:pt x="13882" y="1003"/>
                    <a:pt x="13922" y="987"/>
                    <a:pt x="13959" y="967"/>
                  </a:cubicBezTo>
                  <a:cubicBezTo>
                    <a:pt x="13975" y="960"/>
                    <a:pt x="13989" y="951"/>
                    <a:pt x="14004" y="941"/>
                  </a:cubicBezTo>
                  <a:cubicBezTo>
                    <a:pt x="14027" y="929"/>
                    <a:pt x="14049" y="913"/>
                    <a:pt x="14070" y="897"/>
                  </a:cubicBezTo>
                  <a:cubicBezTo>
                    <a:pt x="14098" y="879"/>
                    <a:pt x="14125" y="860"/>
                    <a:pt x="14152" y="841"/>
                  </a:cubicBezTo>
                  <a:cubicBezTo>
                    <a:pt x="14184" y="818"/>
                    <a:pt x="14218" y="795"/>
                    <a:pt x="14254" y="777"/>
                  </a:cubicBezTo>
                  <a:cubicBezTo>
                    <a:pt x="14260" y="773"/>
                    <a:pt x="14270" y="768"/>
                    <a:pt x="14276" y="764"/>
                  </a:cubicBezTo>
                  <a:cubicBezTo>
                    <a:pt x="14291" y="757"/>
                    <a:pt x="14308" y="748"/>
                    <a:pt x="14325" y="742"/>
                  </a:cubicBezTo>
                  <a:cubicBezTo>
                    <a:pt x="14335" y="738"/>
                    <a:pt x="14345" y="735"/>
                    <a:pt x="14355" y="732"/>
                  </a:cubicBezTo>
                  <a:cubicBezTo>
                    <a:pt x="14365" y="728"/>
                    <a:pt x="14376" y="725"/>
                    <a:pt x="14386" y="721"/>
                  </a:cubicBezTo>
                  <a:cubicBezTo>
                    <a:pt x="14397" y="719"/>
                    <a:pt x="14407" y="717"/>
                    <a:pt x="14418" y="715"/>
                  </a:cubicBezTo>
                  <a:cubicBezTo>
                    <a:pt x="14434" y="712"/>
                    <a:pt x="14451" y="711"/>
                    <a:pt x="14467" y="711"/>
                  </a:cubicBezTo>
                  <a:close/>
                  <a:moveTo>
                    <a:pt x="13520" y="5061"/>
                  </a:moveTo>
                  <a:cubicBezTo>
                    <a:pt x="13600" y="5061"/>
                    <a:pt x="13679" y="5072"/>
                    <a:pt x="13755" y="5093"/>
                  </a:cubicBezTo>
                  <a:cubicBezTo>
                    <a:pt x="13715" y="5101"/>
                    <a:pt x="13677" y="5114"/>
                    <a:pt x="13639" y="5135"/>
                  </a:cubicBezTo>
                  <a:cubicBezTo>
                    <a:pt x="13561" y="5177"/>
                    <a:pt x="13496" y="5244"/>
                    <a:pt x="13439" y="5311"/>
                  </a:cubicBezTo>
                  <a:cubicBezTo>
                    <a:pt x="13383" y="5375"/>
                    <a:pt x="13328" y="5442"/>
                    <a:pt x="13278" y="5511"/>
                  </a:cubicBezTo>
                  <a:cubicBezTo>
                    <a:pt x="13229" y="5578"/>
                    <a:pt x="13185" y="5650"/>
                    <a:pt x="13147" y="5724"/>
                  </a:cubicBezTo>
                  <a:cubicBezTo>
                    <a:pt x="13105" y="5806"/>
                    <a:pt x="13060" y="5886"/>
                    <a:pt x="13041" y="5975"/>
                  </a:cubicBezTo>
                  <a:cubicBezTo>
                    <a:pt x="13005" y="6126"/>
                    <a:pt x="13017" y="6288"/>
                    <a:pt x="13072" y="6434"/>
                  </a:cubicBezTo>
                  <a:cubicBezTo>
                    <a:pt x="12973" y="6436"/>
                    <a:pt x="12874" y="6442"/>
                    <a:pt x="12777" y="6454"/>
                  </a:cubicBezTo>
                  <a:cubicBezTo>
                    <a:pt x="12719" y="6328"/>
                    <a:pt x="12662" y="6217"/>
                    <a:pt x="12645" y="6074"/>
                  </a:cubicBezTo>
                  <a:cubicBezTo>
                    <a:pt x="12629" y="5946"/>
                    <a:pt x="12635" y="5813"/>
                    <a:pt x="12669" y="5687"/>
                  </a:cubicBezTo>
                  <a:cubicBezTo>
                    <a:pt x="12740" y="5429"/>
                    <a:pt x="12938" y="5222"/>
                    <a:pt x="13185" y="5126"/>
                  </a:cubicBezTo>
                  <a:cubicBezTo>
                    <a:pt x="13292" y="5083"/>
                    <a:pt x="13406" y="5061"/>
                    <a:pt x="13520" y="5061"/>
                  </a:cubicBezTo>
                  <a:close/>
                  <a:moveTo>
                    <a:pt x="8161" y="5011"/>
                  </a:moveTo>
                  <a:cubicBezTo>
                    <a:pt x="8172" y="5101"/>
                    <a:pt x="8195" y="5189"/>
                    <a:pt x="8227" y="5273"/>
                  </a:cubicBezTo>
                  <a:cubicBezTo>
                    <a:pt x="8329" y="5537"/>
                    <a:pt x="8497" y="5776"/>
                    <a:pt x="8652" y="6012"/>
                  </a:cubicBezTo>
                  <a:cubicBezTo>
                    <a:pt x="8762" y="6182"/>
                    <a:pt x="8868" y="6361"/>
                    <a:pt x="8981" y="6531"/>
                  </a:cubicBezTo>
                  <a:cubicBezTo>
                    <a:pt x="8820" y="6447"/>
                    <a:pt x="8653" y="6370"/>
                    <a:pt x="8482" y="6303"/>
                  </a:cubicBezTo>
                  <a:cubicBezTo>
                    <a:pt x="8146" y="6171"/>
                    <a:pt x="7797" y="6077"/>
                    <a:pt x="7441" y="6026"/>
                  </a:cubicBezTo>
                  <a:cubicBezTo>
                    <a:pt x="7412" y="5937"/>
                    <a:pt x="7389" y="5840"/>
                    <a:pt x="7392" y="5747"/>
                  </a:cubicBezTo>
                  <a:cubicBezTo>
                    <a:pt x="7393" y="5700"/>
                    <a:pt x="7402" y="5650"/>
                    <a:pt x="7444" y="5622"/>
                  </a:cubicBezTo>
                  <a:cubicBezTo>
                    <a:pt x="7481" y="5599"/>
                    <a:pt x="7531" y="5595"/>
                    <a:pt x="7576" y="5595"/>
                  </a:cubicBezTo>
                  <a:cubicBezTo>
                    <a:pt x="7582" y="5595"/>
                    <a:pt x="7588" y="5595"/>
                    <a:pt x="7594" y="5595"/>
                  </a:cubicBezTo>
                  <a:cubicBezTo>
                    <a:pt x="7595" y="5595"/>
                    <a:pt x="7597" y="5595"/>
                    <a:pt x="7598" y="5595"/>
                  </a:cubicBezTo>
                  <a:cubicBezTo>
                    <a:pt x="7659" y="5595"/>
                    <a:pt x="7690" y="5525"/>
                    <a:pt x="7663" y="5472"/>
                  </a:cubicBezTo>
                  <a:cubicBezTo>
                    <a:pt x="7646" y="5438"/>
                    <a:pt x="7618" y="5379"/>
                    <a:pt x="7649" y="5345"/>
                  </a:cubicBezTo>
                  <a:cubicBezTo>
                    <a:pt x="7660" y="5335"/>
                    <a:pt x="7672" y="5331"/>
                    <a:pt x="7684" y="5331"/>
                  </a:cubicBezTo>
                  <a:cubicBezTo>
                    <a:pt x="7700" y="5331"/>
                    <a:pt x="7716" y="5339"/>
                    <a:pt x="7727" y="5353"/>
                  </a:cubicBezTo>
                  <a:cubicBezTo>
                    <a:pt x="7744" y="5372"/>
                    <a:pt x="7771" y="5381"/>
                    <a:pt x="7798" y="5381"/>
                  </a:cubicBezTo>
                  <a:cubicBezTo>
                    <a:pt x="7817" y="5381"/>
                    <a:pt x="7835" y="5377"/>
                    <a:pt x="7850" y="5368"/>
                  </a:cubicBezTo>
                  <a:cubicBezTo>
                    <a:pt x="7892" y="5343"/>
                    <a:pt x="7903" y="5297"/>
                    <a:pt x="7897" y="5254"/>
                  </a:cubicBezTo>
                  <a:cubicBezTo>
                    <a:pt x="7886" y="5194"/>
                    <a:pt x="7882" y="5136"/>
                    <a:pt x="7929" y="5090"/>
                  </a:cubicBezTo>
                  <a:cubicBezTo>
                    <a:pt x="7979" y="5041"/>
                    <a:pt x="8036" y="5046"/>
                    <a:pt x="8100" y="5041"/>
                  </a:cubicBezTo>
                  <a:cubicBezTo>
                    <a:pt x="8125" y="5038"/>
                    <a:pt x="8146" y="5028"/>
                    <a:pt x="8161" y="5011"/>
                  </a:cubicBezTo>
                  <a:close/>
                  <a:moveTo>
                    <a:pt x="14069" y="5255"/>
                  </a:moveTo>
                  <a:cubicBezTo>
                    <a:pt x="14220" y="5375"/>
                    <a:pt x="14324" y="5535"/>
                    <a:pt x="14417" y="5710"/>
                  </a:cubicBezTo>
                  <a:lnTo>
                    <a:pt x="14422" y="5714"/>
                  </a:lnTo>
                  <a:cubicBezTo>
                    <a:pt x="14231" y="5977"/>
                    <a:pt x="14079" y="6274"/>
                    <a:pt x="14004" y="6587"/>
                  </a:cubicBezTo>
                  <a:cubicBezTo>
                    <a:pt x="13979" y="6578"/>
                    <a:pt x="13955" y="6568"/>
                    <a:pt x="13931" y="6561"/>
                  </a:cubicBezTo>
                  <a:cubicBezTo>
                    <a:pt x="13707" y="6489"/>
                    <a:pt x="13476" y="6448"/>
                    <a:pt x="13245" y="6437"/>
                  </a:cubicBezTo>
                  <a:cubicBezTo>
                    <a:pt x="13244" y="6432"/>
                    <a:pt x="13244" y="6425"/>
                    <a:pt x="13240" y="6418"/>
                  </a:cubicBezTo>
                  <a:cubicBezTo>
                    <a:pt x="13109" y="6151"/>
                    <a:pt x="13195" y="5814"/>
                    <a:pt x="13369" y="5588"/>
                  </a:cubicBezTo>
                  <a:cubicBezTo>
                    <a:pt x="13453" y="5475"/>
                    <a:pt x="13561" y="5365"/>
                    <a:pt x="13688" y="5303"/>
                  </a:cubicBezTo>
                  <a:cubicBezTo>
                    <a:pt x="13806" y="5245"/>
                    <a:pt x="13939" y="5259"/>
                    <a:pt x="14069" y="5255"/>
                  </a:cubicBezTo>
                  <a:close/>
                  <a:moveTo>
                    <a:pt x="12627" y="5097"/>
                  </a:moveTo>
                  <a:cubicBezTo>
                    <a:pt x="12671" y="5097"/>
                    <a:pt x="12716" y="5103"/>
                    <a:pt x="12759" y="5115"/>
                  </a:cubicBezTo>
                  <a:cubicBezTo>
                    <a:pt x="12775" y="5119"/>
                    <a:pt x="12792" y="5128"/>
                    <a:pt x="12807" y="5136"/>
                  </a:cubicBezTo>
                  <a:cubicBezTo>
                    <a:pt x="12622" y="5293"/>
                    <a:pt x="12487" y="5510"/>
                    <a:pt x="12438" y="5756"/>
                  </a:cubicBezTo>
                  <a:cubicBezTo>
                    <a:pt x="12390" y="5989"/>
                    <a:pt x="12414" y="6277"/>
                    <a:pt x="12542" y="6494"/>
                  </a:cubicBezTo>
                  <a:cubicBezTo>
                    <a:pt x="12339" y="6538"/>
                    <a:pt x="12138" y="6604"/>
                    <a:pt x="11950" y="6696"/>
                  </a:cubicBezTo>
                  <a:cubicBezTo>
                    <a:pt x="11971" y="6671"/>
                    <a:pt x="11984" y="6639"/>
                    <a:pt x="11978" y="6598"/>
                  </a:cubicBezTo>
                  <a:cubicBezTo>
                    <a:pt x="11953" y="6418"/>
                    <a:pt x="11913" y="6239"/>
                    <a:pt x="11867" y="6061"/>
                  </a:cubicBezTo>
                  <a:cubicBezTo>
                    <a:pt x="11877" y="6057"/>
                    <a:pt x="11886" y="6047"/>
                    <a:pt x="11891" y="6036"/>
                  </a:cubicBezTo>
                  <a:cubicBezTo>
                    <a:pt x="11914" y="5960"/>
                    <a:pt x="11947" y="5888"/>
                    <a:pt x="11968" y="5813"/>
                  </a:cubicBezTo>
                  <a:cubicBezTo>
                    <a:pt x="11986" y="5742"/>
                    <a:pt x="12010" y="5675"/>
                    <a:pt x="12032" y="5607"/>
                  </a:cubicBezTo>
                  <a:cubicBezTo>
                    <a:pt x="12079" y="5481"/>
                    <a:pt x="12150" y="5361"/>
                    <a:pt x="12245" y="5266"/>
                  </a:cubicBezTo>
                  <a:cubicBezTo>
                    <a:pt x="12335" y="5178"/>
                    <a:pt x="12445" y="5114"/>
                    <a:pt x="12573" y="5100"/>
                  </a:cubicBezTo>
                  <a:cubicBezTo>
                    <a:pt x="12591" y="5098"/>
                    <a:pt x="12609" y="5097"/>
                    <a:pt x="12627" y="5097"/>
                  </a:cubicBezTo>
                  <a:close/>
                  <a:moveTo>
                    <a:pt x="5407" y="4925"/>
                  </a:moveTo>
                  <a:cubicBezTo>
                    <a:pt x="5535" y="4925"/>
                    <a:pt x="5663" y="5030"/>
                    <a:pt x="5662" y="5187"/>
                  </a:cubicBezTo>
                  <a:cubicBezTo>
                    <a:pt x="5660" y="5235"/>
                    <a:pt x="5704" y="5276"/>
                    <a:pt x="5750" y="5276"/>
                  </a:cubicBezTo>
                  <a:cubicBezTo>
                    <a:pt x="5765" y="5276"/>
                    <a:pt x="5780" y="5272"/>
                    <a:pt x="5794" y="5262"/>
                  </a:cubicBezTo>
                  <a:cubicBezTo>
                    <a:pt x="5852" y="5222"/>
                    <a:pt x="5920" y="5198"/>
                    <a:pt x="5988" y="5198"/>
                  </a:cubicBezTo>
                  <a:cubicBezTo>
                    <a:pt x="6046" y="5198"/>
                    <a:pt x="6103" y="5216"/>
                    <a:pt x="6152" y="5259"/>
                  </a:cubicBezTo>
                  <a:cubicBezTo>
                    <a:pt x="6233" y="5329"/>
                    <a:pt x="6247" y="5420"/>
                    <a:pt x="6245" y="5516"/>
                  </a:cubicBezTo>
                  <a:cubicBezTo>
                    <a:pt x="6189" y="5554"/>
                    <a:pt x="6138" y="5597"/>
                    <a:pt x="6095" y="5649"/>
                  </a:cubicBezTo>
                  <a:cubicBezTo>
                    <a:pt x="5949" y="5761"/>
                    <a:pt x="5842" y="5929"/>
                    <a:pt x="5778" y="6106"/>
                  </a:cubicBezTo>
                  <a:cubicBezTo>
                    <a:pt x="5751" y="6097"/>
                    <a:pt x="5724" y="6093"/>
                    <a:pt x="5695" y="6093"/>
                  </a:cubicBezTo>
                  <a:cubicBezTo>
                    <a:pt x="5563" y="6093"/>
                    <a:pt x="5415" y="6176"/>
                    <a:pt x="5306" y="6225"/>
                  </a:cubicBezTo>
                  <a:cubicBezTo>
                    <a:pt x="5132" y="6306"/>
                    <a:pt x="4967" y="6404"/>
                    <a:pt x="4811" y="6515"/>
                  </a:cubicBezTo>
                  <a:cubicBezTo>
                    <a:pt x="4642" y="6635"/>
                    <a:pt x="4475" y="6767"/>
                    <a:pt x="4324" y="6916"/>
                  </a:cubicBezTo>
                  <a:cubicBezTo>
                    <a:pt x="4279" y="6819"/>
                    <a:pt x="4205" y="6740"/>
                    <a:pt x="4098" y="6701"/>
                  </a:cubicBezTo>
                  <a:cubicBezTo>
                    <a:pt x="4053" y="6684"/>
                    <a:pt x="4010" y="6676"/>
                    <a:pt x="3967" y="6676"/>
                  </a:cubicBezTo>
                  <a:cubicBezTo>
                    <a:pt x="3906" y="6676"/>
                    <a:pt x="3848" y="6691"/>
                    <a:pt x="3793" y="6717"/>
                  </a:cubicBezTo>
                  <a:cubicBezTo>
                    <a:pt x="3769" y="6615"/>
                    <a:pt x="3714" y="6522"/>
                    <a:pt x="3617" y="6483"/>
                  </a:cubicBezTo>
                  <a:cubicBezTo>
                    <a:pt x="3581" y="6468"/>
                    <a:pt x="3547" y="6462"/>
                    <a:pt x="3514" y="6462"/>
                  </a:cubicBezTo>
                  <a:cubicBezTo>
                    <a:pt x="3500" y="6462"/>
                    <a:pt x="3486" y="6463"/>
                    <a:pt x="3472" y="6465"/>
                  </a:cubicBezTo>
                  <a:cubicBezTo>
                    <a:pt x="3457" y="6359"/>
                    <a:pt x="3426" y="6252"/>
                    <a:pt x="3450" y="6145"/>
                  </a:cubicBezTo>
                  <a:cubicBezTo>
                    <a:pt x="3472" y="6043"/>
                    <a:pt x="3543" y="5938"/>
                    <a:pt x="3654" y="5931"/>
                  </a:cubicBezTo>
                  <a:cubicBezTo>
                    <a:pt x="3701" y="5926"/>
                    <a:pt x="3749" y="5882"/>
                    <a:pt x="3729" y="5833"/>
                  </a:cubicBezTo>
                  <a:cubicBezTo>
                    <a:pt x="3690" y="5735"/>
                    <a:pt x="3680" y="5634"/>
                    <a:pt x="3747" y="5543"/>
                  </a:cubicBezTo>
                  <a:cubicBezTo>
                    <a:pt x="3793" y="5482"/>
                    <a:pt x="3868" y="5446"/>
                    <a:pt x="3943" y="5446"/>
                  </a:cubicBezTo>
                  <a:cubicBezTo>
                    <a:pt x="3976" y="5446"/>
                    <a:pt x="4010" y="5453"/>
                    <a:pt x="4040" y="5468"/>
                  </a:cubicBezTo>
                  <a:cubicBezTo>
                    <a:pt x="4053" y="5474"/>
                    <a:pt x="4067" y="5477"/>
                    <a:pt x="4080" y="5477"/>
                  </a:cubicBezTo>
                  <a:cubicBezTo>
                    <a:pt x="4124" y="5477"/>
                    <a:pt x="4166" y="5448"/>
                    <a:pt x="4163" y="5397"/>
                  </a:cubicBezTo>
                  <a:cubicBezTo>
                    <a:pt x="4155" y="5271"/>
                    <a:pt x="4252" y="5140"/>
                    <a:pt x="4369" y="5140"/>
                  </a:cubicBezTo>
                  <a:cubicBezTo>
                    <a:pt x="4408" y="5140"/>
                    <a:pt x="4450" y="5155"/>
                    <a:pt x="4490" y="5188"/>
                  </a:cubicBezTo>
                  <a:cubicBezTo>
                    <a:pt x="4508" y="5202"/>
                    <a:pt x="4532" y="5210"/>
                    <a:pt x="4555" y="5210"/>
                  </a:cubicBezTo>
                  <a:cubicBezTo>
                    <a:pt x="4590" y="5210"/>
                    <a:pt x="4623" y="5192"/>
                    <a:pt x="4631" y="5151"/>
                  </a:cubicBezTo>
                  <a:cubicBezTo>
                    <a:pt x="4657" y="5013"/>
                    <a:pt x="4756" y="4938"/>
                    <a:pt x="4861" y="4938"/>
                  </a:cubicBezTo>
                  <a:cubicBezTo>
                    <a:pt x="4932" y="4938"/>
                    <a:pt x="5006" y="4972"/>
                    <a:pt x="5063" y="5046"/>
                  </a:cubicBezTo>
                  <a:cubicBezTo>
                    <a:pt x="5082" y="5071"/>
                    <a:pt x="5111" y="5086"/>
                    <a:pt x="5138" y="5086"/>
                  </a:cubicBezTo>
                  <a:cubicBezTo>
                    <a:pt x="5163" y="5086"/>
                    <a:pt x="5187" y="5074"/>
                    <a:pt x="5204" y="5046"/>
                  </a:cubicBezTo>
                  <a:cubicBezTo>
                    <a:pt x="5254" y="4962"/>
                    <a:pt x="5331" y="4925"/>
                    <a:pt x="5407" y="4925"/>
                  </a:cubicBezTo>
                  <a:close/>
                  <a:moveTo>
                    <a:pt x="6709" y="5524"/>
                  </a:moveTo>
                  <a:cubicBezTo>
                    <a:pt x="6736" y="6067"/>
                    <a:pt x="6764" y="6614"/>
                    <a:pt x="6752" y="7156"/>
                  </a:cubicBezTo>
                  <a:cubicBezTo>
                    <a:pt x="6694" y="7152"/>
                    <a:pt x="6634" y="7150"/>
                    <a:pt x="6574" y="7150"/>
                  </a:cubicBezTo>
                  <a:cubicBezTo>
                    <a:pt x="6445" y="7152"/>
                    <a:pt x="6319" y="7171"/>
                    <a:pt x="6196" y="7201"/>
                  </a:cubicBezTo>
                  <a:cubicBezTo>
                    <a:pt x="6188" y="6813"/>
                    <a:pt x="6063" y="6422"/>
                    <a:pt x="6107" y="6032"/>
                  </a:cubicBezTo>
                  <a:cubicBezTo>
                    <a:pt x="6124" y="5864"/>
                    <a:pt x="6221" y="5745"/>
                    <a:pt x="6342" y="5637"/>
                  </a:cubicBezTo>
                  <a:cubicBezTo>
                    <a:pt x="6367" y="5616"/>
                    <a:pt x="6393" y="5598"/>
                    <a:pt x="6422" y="5584"/>
                  </a:cubicBezTo>
                  <a:cubicBezTo>
                    <a:pt x="6509" y="5540"/>
                    <a:pt x="6612" y="5525"/>
                    <a:pt x="6709" y="5524"/>
                  </a:cubicBezTo>
                  <a:close/>
                  <a:moveTo>
                    <a:pt x="5936" y="6071"/>
                  </a:moveTo>
                  <a:lnTo>
                    <a:pt x="5936" y="6071"/>
                  </a:lnTo>
                  <a:cubicBezTo>
                    <a:pt x="5924" y="6229"/>
                    <a:pt x="5945" y="6397"/>
                    <a:pt x="5959" y="6551"/>
                  </a:cubicBezTo>
                  <a:cubicBezTo>
                    <a:pt x="5978" y="6776"/>
                    <a:pt x="5993" y="7021"/>
                    <a:pt x="6068" y="7239"/>
                  </a:cubicBezTo>
                  <a:cubicBezTo>
                    <a:pt x="6026" y="7251"/>
                    <a:pt x="5987" y="7266"/>
                    <a:pt x="5946" y="7282"/>
                  </a:cubicBezTo>
                  <a:cubicBezTo>
                    <a:pt x="5940" y="7236"/>
                    <a:pt x="5914" y="7194"/>
                    <a:pt x="5901" y="7147"/>
                  </a:cubicBezTo>
                  <a:cubicBezTo>
                    <a:pt x="5880" y="7071"/>
                    <a:pt x="5873" y="6991"/>
                    <a:pt x="5868" y="6912"/>
                  </a:cubicBezTo>
                  <a:cubicBezTo>
                    <a:pt x="5856" y="6740"/>
                    <a:pt x="5849" y="6567"/>
                    <a:pt x="5867" y="6395"/>
                  </a:cubicBezTo>
                  <a:cubicBezTo>
                    <a:pt x="5879" y="6288"/>
                    <a:pt x="5901" y="6176"/>
                    <a:pt x="5936" y="6071"/>
                  </a:cubicBezTo>
                  <a:close/>
                  <a:moveTo>
                    <a:pt x="10613" y="4084"/>
                  </a:moveTo>
                  <a:cubicBezTo>
                    <a:pt x="10639" y="4084"/>
                    <a:pt x="10664" y="4085"/>
                    <a:pt x="10690" y="4088"/>
                  </a:cubicBezTo>
                  <a:cubicBezTo>
                    <a:pt x="10999" y="4127"/>
                    <a:pt x="11156" y="4480"/>
                    <a:pt x="11247" y="4736"/>
                  </a:cubicBezTo>
                  <a:cubicBezTo>
                    <a:pt x="11357" y="5040"/>
                    <a:pt x="11440" y="5356"/>
                    <a:pt x="11523" y="5667"/>
                  </a:cubicBezTo>
                  <a:cubicBezTo>
                    <a:pt x="11598" y="5944"/>
                    <a:pt x="11652" y="6227"/>
                    <a:pt x="11721" y="6505"/>
                  </a:cubicBezTo>
                  <a:cubicBezTo>
                    <a:pt x="11728" y="6547"/>
                    <a:pt x="11736" y="6589"/>
                    <a:pt x="11744" y="6629"/>
                  </a:cubicBezTo>
                  <a:cubicBezTo>
                    <a:pt x="11754" y="6683"/>
                    <a:pt x="11761" y="6740"/>
                    <a:pt x="11773" y="6793"/>
                  </a:cubicBezTo>
                  <a:cubicBezTo>
                    <a:pt x="11684" y="6845"/>
                    <a:pt x="11595" y="6901"/>
                    <a:pt x="11512" y="6965"/>
                  </a:cubicBezTo>
                  <a:cubicBezTo>
                    <a:pt x="11369" y="7076"/>
                    <a:pt x="11226" y="7206"/>
                    <a:pt x="11106" y="7350"/>
                  </a:cubicBezTo>
                  <a:cubicBezTo>
                    <a:pt x="10930" y="6844"/>
                    <a:pt x="10750" y="6340"/>
                    <a:pt x="10565" y="5839"/>
                  </a:cubicBezTo>
                  <a:cubicBezTo>
                    <a:pt x="10386" y="5355"/>
                    <a:pt x="10211" y="4843"/>
                    <a:pt x="9909" y="4418"/>
                  </a:cubicBezTo>
                  <a:lnTo>
                    <a:pt x="9893" y="4400"/>
                  </a:lnTo>
                  <a:cubicBezTo>
                    <a:pt x="10091" y="4239"/>
                    <a:pt x="10352" y="4084"/>
                    <a:pt x="10613" y="4084"/>
                  </a:cubicBezTo>
                  <a:close/>
                  <a:moveTo>
                    <a:pt x="5733" y="6261"/>
                  </a:moveTo>
                  <a:cubicBezTo>
                    <a:pt x="5725" y="6287"/>
                    <a:pt x="5720" y="6316"/>
                    <a:pt x="5715" y="6342"/>
                  </a:cubicBezTo>
                  <a:cubicBezTo>
                    <a:pt x="5706" y="6399"/>
                    <a:pt x="5700" y="6454"/>
                    <a:pt x="5696" y="6512"/>
                  </a:cubicBezTo>
                  <a:cubicBezTo>
                    <a:pt x="5421" y="6593"/>
                    <a:pt x="5160" y="6734"/>
                    <a:pt x="4920" y="6890"/>
                  </a:cubicBezTo>
                  <a:cubicBezTo>
                    <a:pt x="4800" y="6968"/>
                    <a:pt x="4685" y="7056"/>
                    <a:pt x="4581" y="7156"/>
                  </a:cubicBezTo>
                  <a:cubicBezTo>
                    <a:pt x="4525" y="7208"/>
                    <a:pt x="4405" y="7314"/>
                    <a:pt x="4383" y="7409"/>
                  </a:cubicBezTo>
                  <a:cubicBezTo>
                    <a:pt x="4300" y="7374"/>
                    <a:pt x="4213" y="7344"/>
                    <a:pt x="4128" y="7322"/>
                  </a:cubicBezTo>
                  <a:cubicBezTo>
                    <a:pt x="4399" y="7121"/>
                    <a:pt x="4635" y="6876"/>
                    <a:pt x="4911" y="6681"/>
                  </a:cubicBezTo>
                  <a:cubicBezTo>
                    <a:pt x="5056" y="6578"/>
                    <a:pt x="5208" y="6486"/>
                    <a:pt x="5367" y="6410"/>
                  </a:cubicBezTo>
                  <a:cubicBezTo>
                    <a:pt x="5451" y="6369"/>
                    <a:pt x="5535" y="6334"/>
                    <a:pt x="5622" y="6306"/>
                  </a:cubicBezTo>
                  <a:cubicBezTo>
                    <a:pt x="5661" y="6292"/>
                    <a:pt x="5697" y="6277"/>
                    <a:pt x="5733" y="6261"/>
                  </a:cubicBezTo>
                  <a:close/>
                  <a:moveTo>
                    <a:pt x="5693" y="6631"/>
                  </a:moveTo>
                  <a:cubicBezTo>
                    <a:pt x="5691" y="6729"/>
                    <a:pt x="5695" y="6828"/>
                    <a:pt x="5704" y="6926"/>
                  </a:cubicBezTo>
                  <a:cubicBezTo>
                    <a:pt x="5706" y="7004"/>
                    <a:pt x="5706" y="7150"/>
                    <a:pt x="5745" y="7258"/>
                  </a:cubicBezTo>
                  <a:cubicBezTo>
                    <a:pt x="5758" y="7293"/>
                    <a:pt x="5774" y="7324"/>
                    <a:pt x="5797" y="7348"/>
                  </a:cubicBezTo>
                  <a:cubicBezTo>
                    <a:pt x="5741" y="7375"/>
                    <a:pt x="5685" y="7405"/>
                    <a:pt x="5630" y="7438"/>
                  </a:cubicBezTo>
                  <a:cubicBezTo>
                    <a:pt x="5505" y="7510"/>
                    <a:pt x="5387" y="7595"/>
                    <a:pt x="5277" y="7688"/>
                  </a:cubicBezTo>
                  <a:cubicBezTo>
                    <a:pt x="5254" y="7706"/>
                    <a:pt x="5232" y="7725"/>
                    <a:pt x="5211" y="7744"/>
                  </a:cubicBezTo>
                  <a:cubicBezTo>
                    <a:pt x="5181" y="7771"/>
                    <a:pt x="5153" y="7798"/>
                    <a:pt x="5127" y="7827"/>
                  </a:cubicBezTo>
                  <a:cubicBezTo>
                    <a:pt x="5090" y="7865"/>
                    <a:pt x="5056" y="7903"/>
                    <a:pt x="5025" y="7946"/>
                  </a:cubicBezTo>
                  <a:cubicBezTo>
                    <a:pt x="4946" y="7753"/>
                    <a:pt x="4756" y="7609"/>
                    <a:pt x="4577" y="7506"/>
                  </a:cubicBezTo>
                  <a:cubicBezTo>
                    <a:pt x="4554" y="7494"/>
                    <a:pt x="4530" y="7482"/>
                    <a:pt x="4507" y="7469"/>
                  </a:cubicBezTo>
                  <a:cubicBezTo>
                    <a:pt x="4528" y="7442"/>
                    <a:pt x="4542" y="7407"/>
                    <a:pt x="4564" y="7380"/>
                  </a:cubicBezTo>
                  <a:cubicBezTo>
                    <a:pt x="4605" y="7331"/>
                    <a:pt x="4652" y="7286"/>
                    <a:pt x="4700" y="7243"/>
                  </a:cubicBezTo>
                  <a:cubicBezTo>
                    <a:pt x="4717" y="7227"/>
                    <a:pt x="4736" y="7209"/>
                    <a:pt x="4756" y="7196"/>
                  </a:cubicBezTo>
                  <a:cubicBezTo>
                    <a:pt x="4789" y="7166"/>
                    <a:pt x="4826" y="7137"/>
                    <a:pt x="4861" y="7111"/>
                  </a:cubicBezTo>
                  <a:lnTo>
                    <a:pt x="4862" y="7111"/>
                  </a:lnTo>
                  <a:cubicBezTo>
                    <a:pt x="4918" y="7069"/>
                    <a:pt x="4975" y="7030"/>
                    <a:pt x="5033" y="6993"/>
                  </a:cubicBezTo>
                  <a:cubicBezTo>
                    <a:pt x="5086" y="6958"/>
                    <a:pt x="5141" y="6927"/>
                    <a:pt x="5196" y="6897"/>
                  </a:cubicBezTo>
                  <a:cubicBezTo>
                    <a:pt x="5240" y="6874"/>
                    <a:pt x="5283" y="6852"/>
                    <a:pt x="5326" y="6829"/>
                  </a:cubicBezTo>
                  <a:cubicBezTo>
                    <a:pt x="5449" y="6766"/>
                    <a:pt x="5574" y="6704"/>
                    <a:pt x="5693" y="6631"/>
                  </a:cubicBezTo>
                  <a:close/>
                  <a:moveTo>
                    <a:pt x="9265" y="4247"/>
                  </a:moveTo>
                  <a:cubicBezTo>
                    <a:pt x="9299" y="4247"/>
                    <a:pt x="9333" y="4248"/>
                    <a:pt x="9365" y="4251"/>
                  </a:cubicBezTo>
                  <a:cubicBezTo>
                    <a:pt x="9594" y="4267"/>
                    <a:pt x="9720" y="4486"/>
                    <a:pt x="9823" y="4667"/>
                  </a:cubicBezTo>
                  <a:cubicBezTo>
                    <a:pt x="10049" y="5071"/>
                    <a:pt x="10205" y="5506"/>
                    <a:pt x="10365" y="5939"/>
                  </a:cubicBezTo>
                  <a:cubicBezTo>
                    <a:pt x="10556" y="6458"/>
                    <a:pt x="10742" y="6978"/>
                    <a:pt x="10922" y="7500"/>
                  </a:cubicBezTo>
                  <a:cubicBezTo>
                    <a:pt x="10930" y="7524"/>
                    <a:pt x="10943" y="7541"/>
                    <a:pt x="10959" y="7552"/>
                  </a:cubicBezTo>
                  <a:cubicBezTo>
                    <a:pt x="10871" y="7693"/>
                    <a:pt x="10807" y="7845"/>
                    <a:pt x="10778" y="8006"/>
                  </a:cubicBezTo>
                  <a:cubicBezTo>
                    <a:pt x="10346" y="7479"/>
                    <a:pt x="9830" y="7025"/>
                    <a:pt x="9247" y="6680"/>
                  </a:cubicBezTo>
                  <a:cubicBezTo>
                    <a:pt x="9147" y="6469"/>
                    <a:pt x="9016" y="6269"/>
                    <a:pt x="8904" y="6064"/>
                  </a:cubicBezTo>
                  <a:cubicBezTo>
                    <a:pt x="8797" y="5868"/>
                    <a:pt x="8683" y="5675"/>
                    <a:pt x="8575" y="5479"/>
                  </a:cubicBezTo>
                  <a:cubicBezTo>
                    <a:pt x="8388" y="5144"/>
                    <a:pt x="8208" y="4598"/>
                    <a:pt x="8659" y="4377"/>
                  </a:cubicBezTo>
                  <a:cubicBezTo>
                    <a:pt x="8837" y="4290"/>
                    <a:pt x="9061" y="4247"/>
                    <a:pt x="9265" y="4247"/>
                  </a:cubicBezTo>
                  <a:close/>
                  <a:moveTo>
                    <a:pt x="16683" y="4692"/>
                  </a:moveTo>
                  <a:cubicBezTo>
                    <a:pt x="17160" y="4692"/>
                    <a:pt x="17632" y="4836"/>
                    <a:pt x="18016" y="5146"/>
                  </a:cubicBezTo>
                  <a:cubicBezTo>
                    <a:pt x="18219" y="5312"/>
                    <a:pt x="18391" y="5512"/>
                    <a:pt x="18547" y="5722"/>
                  </a:cubicBezTo>
                  <a:cubicBezTo>
                    <a:pt x="18698" y="5922"/>
                    <a:pt x="18878" y="6136"/>
                    <a:pt x="18888" y="6399"/>
                  </a:cubicBezTo>
                  <a:cubicBezTo>
                    <a:pt x="18888" y="6405"/>
                    <a:pt x="18891" y="6412"/>
                    <a:pt x="18891" y="6418"/>
                  </a:cubicBezTo>
                  <a:cubicBezTo>
                    <a:pt x="18582" y="6608"/>
                    <a:pt x="18281" y="6813"/>
                    <a:pt x="17973" y="7004"/>
                  </a:cubicBezTo>
                  <a:cubicBezTo>
                    <a:pt x="17712" y="7167"/>
                    <a:pt x="17448" y="7327"/>
                    <a:pt x="17186" y="7485"/>
                  </a:cubicBezTo>
                  <a:cubicBezTo>
                    <a:pt x="17151" y="7506"/>
                    <a:pt x="17118" y="7527"/>
                    <a:pt x="17084" y="7547"/>
                  </a:cubicBezTo>
                  <a:cubicBezTo>
                    <a:pt x="16886" y="7667"/>
                    <a:pt x="16687" y="7785"/>
                    <a:pt x="16486" y="7901"/>
                  </a:cubicBezTo>
                  <a:cubicBezTo>
                    <a:pt x="16453" y="7921"/>
                    <a:pt x="16421" y="7941"/>
                    <a:pt x="16389" y="7958"/>
                  </a:cubicBezTo>
                  <a:cubicBezTo>
                    <a:pt x="16256" y="8036"/>
                    <a:pt x="16121" y="8115"/>
                    <a:pt x="15986" y="8189"/>
                  </a:cubicBezTo>
                  <a:cubicBezTo>
                    <a:pt x="15853" y="8267"/>
                    <a:pt x="15717" y="8344"/>
                    <a:pt x="15583" y="8420"/>
                  </a:cubicBezTo>
                  <a:cubicBezTo>
                    <a:pt x="15488" y="7987"/>
                    <a:pt x="15363" y="7567"/>
                    <a:pt x="15051" y="7239"/>
                  </a:cubicBezTo>
                  <a:cubicBezTo>
                    <a:pt x="14798" y="6974"/>
                    <a:pt x="14476" y="6772"/>
                    <a:pt x="14135" y="6636"/>
                  </a:cubicBezTo>
                  <a:cubicBezTo>
                    <a:pt x="14169" y="6561"/>
                    <a:pt x="14204" y="6486"/>
                    <a:pt x="14240" y="6412"/>
                  </a:cubicBezTo>
                  <a:cubicBezTo>
                    <a:pt x="14256" y="6378"/>
                    <a:pt x="14273" y="6345"/>
                    <a:pt x="14290" y="6312"/>
                  </a:cubicBezTo>
                  <a:cubicBezTo>
                    <a:pt x="14312" y="6265"/>
                    <a:pt x="14337" y="6219"/>
                    <a:pt x="14361" y="6175"/>
                  </a:cubicBezTo>
                  <a:cubicBezTo>
                    <a:pt x="14372" y="6154"/>
                    <a:pt x="14382" y="6134"/>
                    <a:pt x="14396" y="6114"/>
                  </a:cubicBezTo>
                  <a:cubicBezTo>
                    <a:pt x="14413" y="6082"/>
                    <a:pt x="14432" y="6050"/>
                    <a:pt x="14452" y="6017"/>
                  </a:cubicBezTo>
                  <a:cubicBezTo>
                    <a:pt x="14464" y="5994"/>
                    <a:pt x="14479" y="5970"/>
                    <a:pt x="14494" y="5948"/>
                  </a:cubicBezTo>
                  <a:cubicBezTo>
                    <a:pt x="14501" y="5936"/>
                    <a:pt x="14509" y="5923"/>
                    <a:pt x="14517" y="5912"/>
                  </a:cubicBezTo>
                  <a:cubicBezTo>
                    <a:pt x="14532" y="5890"/>
                    <a:pt x="14547" y="5868"/>
                    <a:pt x="14562" y="5845"/>
                  </a:cubicBezTo>
                  <a:cubicBezTo>
                    <a:pt x="14583" y="5814"/>
                    <a:pt x="14605" y="5785"/>
                    <a:pt x="14629" y="5754"/>
                  </a:cubicBezTo>
                  <a:cubicBezTo>
                    <a:pt x="14655" y="5718"/>
                    <a:pt x="14681" y="5683"/>
                    <a:pt x="14709" y="5649"/>
                  </a:cubicBezTo>
                  <a:cubicBezTo>
                    <a:pt x="14931" y="5384"/>
                    <a:pt x="15192" y="5163"/>
                    <a:pt x="15494" y="4998"/>
                  </a:cubicBezTo>
                  <a:cubicBezTo>
                    <a:pt x="15857" y="4799"/>
                    <a:pt x="16271" y="4692"/>
                    <a:pt x="16683" y="4692"/>
                  </a:cubicBezTo>
                  <a:close/>
                  <a:moveTo>
                    <a:pt x="3798" y="7436"/>
                  </a:moveTo>
                  <a:cubicBezTo>
                    <a:pt x="3961" y="7436"/>
                    <a:pt x="4130" y="7479"/>
                    <a:pt x="4259" y="7530"/>
                  </a:cubicBezTo>
                  <a:cubicBezTo>
                    <a:pt x="4519" y="7634"/>
                    <a:pt x="4822" y="7819"/>
                    <a:pt x="4925" y="8095"/>
                  </a:cubicBezTo>
                  <a:cubicBezTo>
                    <a:pt x="4858" y="8209"/>
                    <a:pt x="4810" y="8331"/>
                    <a:pt x="4779" y="8457"/>
                  </a:cubicBezTo>
                  <a:cubicBezTo>
                    <a:pt x="4426" y="8410"/>
                    <a:pt x="4077" y="8339"/>
                    <a:pt x="3733" y="8246"/>
                  </a:cubicBezTo>
                  <a:cubicBezTo>
                    <a:pt x="3644" y="8222"/>
                    <a:pt x="3554" y="8197"/>
                    <a:pt x="3466" y="8166"/>
                  </a:cubicBezTo>
                  <a:cubicBezTo>
                    <a:pt x="3431" y="8155"/>
                    <a:pt x="3399" y="8144"/>
                    <a:pt x="3366" y="8131"/>
                  </a:cubicBezTo>
                  <a:cubicBezTo>
                    <a:pt x="3335" y="8121"/>
                    <a:pt x="3254" y="8107"/>
                    <a:pt x="3233" y="8083"/>
                  </a:cubicBezTo>
                  <a:cubicBezTo>
                    <a:pt x="3191" y="8036"/>
                    <a:pt x="3235" y="7912"/>
                    <a:pt x="3248" y="7855"/>
                  </a:cubicBezTo>
                  <a:cubicBezTo>
                    <a:pt x="3267" y="7779"/>
                    <a:pt x="3294" y="7703"/>
                    <a:pt x="3340" y="7639"/>
                  </a:cubicBezTo>
                  <a:cubicBezTo>
                    <a:pt x="3443" y="7489"/>
                    <a:pt x="3616" y="7436"/>
                    <a:pt x="3798" y="7436"/>
                  </a:cubicBezTo>
                  <a:close/>
                  <a:moveTo>
                    <a:pt x="3224" y="8260"/>
                  </a:moveTo>
                  <a:lnTo>
                    <a:pt x="3224" y="8260"/>
                  </a:lnTo>
                  <a:cubicBezTo>
                    <a:pt x="3264" y="8274"/>
                    <a:pt x="3303" y="8282"/>
                    <a:pt x="3337" y="8294"/>
                  </a:cubicBezTo>
                  <a:cubicBezTo>
                    <a:pt x="3426" y="8323"/>
                    <a:pt x="3517" y="8351"/>
                    <a:pt x="3605" y="8379"/>
                  </a:cubicBezTo>
                  <a:cubicBezTo>
                    <a:pt x="3977" y="8496"/>
                    <a:pt x="4358" y="8584"/>
                    <a:pt x="4743" y="8646"/>
                  </a:cubicBezTo>
                  <a:cubicBezTo>
                    <a:pt x="4738" y="8696"/>
                    <a:pt x="4737" y="8746"/>
                    <a:pt x="4737" y="8796"/>
                  </a:cubicBezTo>
                  <a:cubicBezTo>
                    <a:pt x="4607" y="8740"/>
                    <a:pt x="4460" y="8707"/>
                    <a:pt x="4327" y="8674"/>
                  </a:cubicBezTo>
                  <a:cubicBezTo>
                    <a:pt x="4154" y="8632"/>
                    <a:pt x="3977" y="8603"/>
                    <a:pt x="3799" y="8584"/>
                  </a:cubicBezTo>
                  <a:cubicBezTo>
                    <a:pt x="3717" y="8577"/>
                    <a:pt x="3632" y="8578"/>
                    <a:pt x="3550" y="8563"/>
                  </a:cubicBezTo>
                  <a:cubicBezTo>
                    <a:pt x="3463" y="8548"/>
                    <a:pt x="3403" y="8497"/>
                    <a:pt x="3346" y="8435"/>
                  </a:cubicBezTo>
                  <a:cubicBezTo>
                    <a:pt x="3299" y="8384"/>
                    <a:pt x="3256" y="8324"/>
                    <a:pt x="3224" y="8260"/>
                  </a:cubicBezTo>
                  <a:close/>
                  <a:moveTo>
                    <a:pt x="2830" y="6475"/>
                  </a:moveTo>
                  <a:cubicBezTo>
                    <a:pt x="2838" y="6475"/>
                    <a:pt x="2847" y="6475"/>
                    <a:pt x="2856" y="6476"/>
                  </a:cubicBezTo>
                  <a:cubicBezTo>
                    <a:pt x="2970" y="6490"/>
                    <a:pt x="3048" y="6589"/>
                    <a:pt x="3067" y="6695"/>
                  </a:cubicBezTo>
                  <a:cubicBezTo>
                    <a:pt x="3075" y="6738"/>
                    <a:pt x="3119" y="6763"/>
                    <a:pt x="3161" y="6763"/>
                  </a:cubicBezTo>
                  <a:cubicBezTo>
                    <a:pt x="3169" y="6763"/>
                    <a:pt x="3176" y="6762"/>
                    <a:pt x="3183" y="6761"/>
                  </a:cubicBezTo>
                  <a:cubicBezTo>
                    <a:pt x="3287" y="6735"/>
                    <a:pt x="3392" y="6648"/>
                    <a:pt x="3498" y="6643"/>
                  </a:cubicBezTo>
                  <a:cubicBezTo>
                    <a:pt x="3500" y="6643"/>
                    <a:pt x="3502" y="6643"/>
                    <a:pt x="3504" y="6643"/>
                  </a:cubicBezTo>
                  <a:cubicBezTo>
                    <a:pt x="3625" y="6643"/>
                    <a:pt x="3608" y="6811"/>
                    <a:pt x="3622" y="6896"/>
                  </a:cubicBezTo>
                  <a:cubicBezTo>
                    <a:pt x="3628" y="6941"/>
                    <a:pt x="3663" y="6961"/>
                    <a:pt x="3700" y="6961"/>
                  </a:cubicBezTo>
                  <a:cubicBezTo>
                    <a:pt x="3735" y="6961"/>
                    <a:pt x="3771" y="6944"/>
                    <a:pt x="3790" y="6917"/>
                  </a:cubicBezTo>
                  <a:cubicBezTo>
                    <a:pt x="3829" y="6863"/>
                    <a:pt x="3879" y="6841"/>
                    <a:pt x="3929" y="6841"/>
                  </a:cubicBezTo>
                  <a:cubicBezTo>
                    <a:pt x="4043" y="6841"/>
                    <a:pt x="4161" y="6955"/>
                    <a:pt x="4165" y="7074"/>
                  </a:cubicBezTo>
                  <a:cubicBezTo>
                    <a:pt x="4165" y="7075"/>
                    <a:pt x="4167" y="7077"/>
                    <a:pt x="4167" y="7078"/>
                  </a:cubicBezTo>
                  <a:cubicBezTo>
                    <a:pt x="4108" y="7147"/>
                    <a:pt x="4054" y="7219"/>
                    <a:pt x="4006" y="7294"/>
                  </a:cubicBezTo>
                  <a:cubicBezTo>
                    <a:pt x="3948" y="7286"/>
                    <a:pt x="3890" y="7281"/>
                    <a:pt x="3832" y="7281"/>
                  </a:cubicBezTo>
                  <a:cubicBezTo>
                    <a:pt x="3778" y="7281"/>
                    <a:pt x="3724" y="7285"/>
                    <a:pt x="3669" y="7294"/>
                  </a:cubicBezTo>
                  <a:cubicBezTo>
                    <a:pt x="3525" y="7318"/>
                    <a:pt x="3379" y="7374"/>
                    <a:pt x="3274" y="7476"/>
                  </a:cubicBezTo>
                  <a:cubicBezTo>
                    <a:pt x="3171" y="7577"/>
                    <a:pt x="3117" y="7715"/>
                    <a:pt x="3084" y="7851"/>
                  </a:cubicBezTo>
                  <a:cubicBezTo>
                    <a:pt x="3061" y="7948"/>
                    <a:pt x="3019" y="8087"/>
                    <a:pt x="3082" y="8175"/>
                  </a:cubicBezTo>
                  <a:cubicBezTo>
                    <a:pt x="3090" y="8245"/>
                    <a:pt x="3112" y="8316"/>
                    <a:pt x="3144" y="8383"/>
                  </a:cubicBezTo>
                  <a:cubicBezTo>
                    <a:pt x="3072" y="8462"/>
                    <a:pt x="3008" y="8547"/>
                    <a:pt x="2951" y="8636"/>
                  </a:cubicBezTo>
                  <a:cubicBezTo>
                    <a:pt x="2898" y="8600"/>
                    <a:pt x="2830" y="8576"/>
                    <a:pt x="2778" y="8573"/>
                  </a:cubicBezTo>
                  <a:cubicBezTo>
                    <a:pt x="2773" y="8572"/>
                    <a:pt x="2767" y="8572"/>
                    <a:pt x="2762" y="8572"/>
                  </a:cubicBezTo>
                  <a:cubicBezTo>
                    <a:pt x="2651" y="8572"/>
                    <a:pt x="2560" y="8632"/>
                    <a:pt x="2488" y="8711"/>
                  </a:cubicBezTo>
                  <a:cubicBezTo>
                    <a:pt x="2431" y="8645"/>
                    <a:pt x="2355" y="8601"/>
                    <a:pt x="2264" y="8601"/>
                  </a:cubicBezTo>
                  <a:cubicBezTo>
                    <a:pt x="2250" y="8601"/>
                    <a:pt x="2236" y="8602"/>
                    <a:pt x="2222" y="8604"/>
                  </a:cubicBezTo>
                  <a:cubicBezTo>
                    <a:pt x="2101" y="8621"/>
                    <a:pt x="2038" y="8704"/>
                    <a:pt x="2008" y="8805"/>
                  </a:cubicBezTo>
                  <a:cubicBezTo>
                    <a:pt x="1949" y="8776"/>
                    <a:pt x="1884" y="8762"/>
                    <a:pt x="1819" y="8762"/>
                  </a:cubicBezTo>
                  <a:cubicBezTo>
                    <a:pt x="1747" y="8762"/>
                    <a:pt x="1676" y="8780"/>
                    <a:pt x="1614" y="8817"/>
                  </a:cubicBezTo>
                  <a:cubicBezTo>
                    <a:pt x="1562" y="8849"/>
                    <a:pt x="1520" y="8894"/>
                    <a:pt x="1487" y="8943"/>
                  </a:cubicBezTo>
                  <a:cubicBezTo>
                    <a:pt x="1361" y="8889"/>
                    <a:pt x="1260" y="8777"/>
                    <a:pt x="1254" y="8635"/>
                  </a:cubicBezTo>
                  <a:cubicBezTo>
                    <a:pt x="1249" y="8561"/>
                    <a:pt x="1269" y="8488"/>
                    <a:pt x="1312" y="8428"/>
                  </a:cubicBezTo>
                  <a:cubicBezTo>
                    <a:pt x="1345" y="8384"/>
                    <a:pt x="1394" y="8352"/>
                    <a:pt x="1419" y="8301"/>
                  </a:cubicBezTo>
                  <a:cubicBezTo>
                    <a:pt x="1478" y="8178"/>
                    <a:pt x="1362" y="8102"/>
                    <a:pt x="1311" y="8001"/>
                  </a:cubicBezTo>
                  <a:cubicBezTo>
                    <a:pt x="1236" y="7854"/>
                    <a:pt x="1305" y="7660"/>
                    <a:pt x="1480" y="7660"/>
                  </a:cubicBezTo>
                  <a:cubicBezTo>
                    <a:pt x="1488" y="7660"/>
                    <a:pt x="1497" y="7660"/>
                    <a:pt x="1507" y="7661"/>
                  </a:cubicBezTo>
                  <a:cubicBezTo>
                    <a:pt x="1509" y="7662"/>
                    <a:pt x="1511" y="7662"/>
                    <a:pt x="1513" y="7662"/>
                  </a:cubicBezTo>
                  <a:cubicBezTo>
                    <a:pt x="1574" y="7662"/>
                    <a:pt x="1608" y="7584"/>
                    <a:pt x="1579" y="7535"/>
                  </a:cubicBezTo>
                  <a:cubicBezTo>
                    <a:pt x="1519" y="7433"/>
                    <a:pt x="1463" y="7316"/>
                    <a:pt x="1541" y="7208"/>
                  </a:cubicBezTo>
                  <a:cubicBezTo>
                    <a:pt x="1575" y="7162"/>
                    <a:pt x="1628" y="7126"/>
                    <a:pt x="1685" y="7111"/>
                  </a:cubicBezTo>
                  <a:cubicBezTo>
                    <a:pt x="1732" y="7098"/>
                    <a:pt x="1779" y="7105"/>
                    <a:pt x="1825" y="7092"/>
                  </a:cubicBezTo>
                  <a:cubicBezTo>
                    <a:pt x="1905" y="7066"/>
                    <a:pt x="1915" y="6999"/>
                    <a:pt x="1926" y="6925"/>
                  </a:cubicBezTo>
                  <a:cubicBezTo>
                    <a:pt x="1945" y="6812"/>
                    <a:pt x="1997" y="6671"/>
                    <a:pt x="2116" y="6626"/>
                  </a:cubicBezTo>
                  <a:cubicBezTo>
                    <a:pt x="2141" y="6617"/>
                    <a:pt x="2171" y="6611"/>
                    <a:pt x="2200" y="6611"/>
                  </a:cubicBezTo>
                  <a:cubicBezTo>
                    <a:pt x="2221" y="6611"/>
                    <a:pt x="2243" y="6614"/>
                    <a:pt x="2263" y="6621"/>
                  </a:cubicBezTo>
                  <a:cubicBezTo>
                    <a:pt x="2311" y="6640"/>
                    <a:pt x="2340" y="6687"/>
                    <a:pt x="2389" y="6702"/>
                  </a:cubicBezTo>
                  <a:cubicBezTo>
                    <a:pt x="2404" y="6707"/>
                    <a:pt x="2418" y="6709"/>
                    <a:pt x="2432" y="6709"/>
                  </a:cubicBezTo>
                  <a:cubicBezTo>
                    <a:pt x="2487" y="6709"/>
                    <a:pt x="2534" y="6675"/>
                    <a:pt x="2572" y="6631"/>
                  </a:cubicBezTo>
                  <a:cubicBezTo>
                    <a:pt x="2643" y="6553"/>
                    <a:pt x="2719" y="6475"/>
                    <a:pt x="2830" y="6475"/>
                  </a:cubicBezTo>
                  <a:close/>
                  <a:moveTo>
                    <a:pt x="14171" y="183"/>
                  </a:moveTo>
                  <a:cubicBezTo>
                    <a:pt x="14596" y="183"/>
                    <a:pt x="15021" y="235"/>
                    <a:pt x="15439" y="346"/>
                  </a:cubicBezTo>
                  <a:cubicBezTo>
                    <a:pt x="16642" y="666"/>
                    <a:pt x="17627" y="1475"/>
                    <a:pt x="18540" y="2291"/>
                  </a:cubicBezTo>
                  <a:cubicBezTo>
                    <a:pt x="19584" y="3223"/>
                    <a:pt x="20897" y="4413"/>
                    <a:pt x="21982" y="5298"/>
                  </a:cubicBezTo>
                  <a:cubicBezTo>
                    <a:pt x="22302" y="5561"/>
                    <a:pt x="22624" y="5821"/>
                    <a:pt x="22947" y="6083"/>
                  </a:cubicBezTo>
                  <a:cubicBezTo>
                    <a:pt x="23119" y="6220"/>
                    <a:pt x="23293" y="6359"/>
                    <a:pt x="23467" y="6495"/>
                  </a:cubicBezTo>
                  <a:cubicBezTo>
                    <a:pt x="22964" y="6750"/>
                    <a:pt x="22463" y="7008"/>
                    <a:pt x="21963" y="7269"/>
                  </a:cubicBezTo>
                  <a:cubicBezTo>
                    <a:pt x="21918" y="6645"/>
                    <a:pt x="21474" y="6119"/>
                    <a:pt x="20891" y="5939"/>
                  </a:cubicBezTo>
                  <a:cubicBezTo>
                    <a:pt x="20968" y="5764"/>
                    <a:pt x="21022" y="5567"/>
                    <a:pt x="20979" y="5377"/>
                  </a:cubicBezTo>
                  <a:cubicBezTo>
                    <a:pt x="20933" y="5186"/>
                    <a:pt x="20790" y="5057"/>
                    <a:pt x="20606" y="5002"/>
                  </a:cubicBezTo>
                  <a:cubicBezTo>
                    <a:pt x="20521" y="4976"/>
                    <a:pt x="20431" y="4967"/>
                    <a:pt x="20342" y="4963"/>
                  </a:cubicBezTo>
                  <a:cubicBezTo>
                    <a:pt x="20329" y="4962"/>
                    <a:pt x="20316" y="4962"/>
                    <a:pt x="20302" y="4962"/>
                  </a:cubicBezTo>
                  <a:cubicBezTo>
                    <a:pt x="20266" y="4962"/>
                    <a:pt x="20225" y="4964"/>
                    <a:pt x="20185" y="4964"/>
                  </a:cubicBezTo>
                  <a:cubicBezTo>
                    <a:pt x="20107" y="4964"/>
                    <a:pt x="20028" y="4958"/>
                    <a:pt x="19972" y="4928"/>
                  </a:cubicBezTo>
                  <a:cubicBezTo>
                    <a:pt x="19902" y="4889"/>
                    <a:pt x="19959" y="4746"/>
                    <a:pt x="19946" y="4674"/>
                  </a:cubicBezTo>
                  <a:cubicBezTo>
                    <a:pt x="19929" y="4587"/>
                    <a:pt x="19874" y="4512"/>
                    <a:pt x="19802" y="4464"/>
                  </a:cubicBezTo>
                  <a:cubicBezTo>
                    <a:pt x="19734" y="4417"/>
                    <a:pt x="19655" y="4391"/>
                    <a:pt x="19574" y="4381"/>
                  </a:cubicBezTo>
                  <a:cubicBezTo>
                    <a:pt x="19538" y="4376"/>
                    <a:pt x="19500" y="4376"/>
                    <a:pt x="19461" y="4376"/>
                  </a:cubicBezTo>
                  <a:cubicBezTo>
                    <a:pt x="19449" y="4376"/>
                    <a:pt x="19436" y="4376"/>
                    <a:pt x="19424" y="4376"/>
                  </a:cubicBezTo>
                  <a:cubicBezTo>
                    <a:pt x="19347" y="4376"/>
                    <a:pt x="19270" y="4373"/>
                    <a:pt x="19207" y="4342"/>
                  </a:cubicBezTo>
                  <a:cubicBezTo>
                    <a:pt x="19111" y="4297"/>
                    <a:pt x="19178" y="4173"/>
                    <a:pt x="19193" y="4093"/>
                  </a:cubicBezTo>
                  <a:cubicBezTo>
                    <a:pt x="19212" y="3999"/>
                    <a:pt x="19221" y="3901"/>
                    <a:pt x="19189" y="3807"/>
                  </a:cubicBezTo>
                  <a:cubicBezTo>
                    <a:pt x="19125" y="3616"/>
                    <a:pt x="18927" y="3558"/>
                    <a:pt x="18746" y="3558"/>
                  </a:cubicBezTo>
                  <a:cubicBezTo>
                    <a:pt x="18745" y="3558"/>
                    <a:pt x="18743" y="3558"/>
                    <a:pt x="18742" y="3558"/>
                  </a:cubicBezTo>
                  <a:cubicBezTo>
                    <a:pt x="18699" y="3558"/>
                    <a:pt x="18637" y="3567"/>
                    <a:pt x="18577" y="3567"/>
                  </a:cubicBezTo>
                  <a:cubicBezTo>
                    <a:pt x="18516" y="3567"/>
                    <a:pt x="18458" y="3558"/>
                    <a:pt x="18426" y="3521"/>
                  </a:cubicBezTo>
                  <a:cubicBezTo>
                    <a:pt x="18381" y="3469"/>
                    <a:pt x="18400" y="3359"/>
                    <a:pt x="18395" y="3294"/>
                  </a:cubicBezTo>
                  <a:cubicBezTo>
                    <a:pt x="18378" y="3110"/>
                    <a:pt x="18275" y="2976"/>
                    <a:pt x="18091" y="2976"/>
                  </a:cubicBezTo>
                  <a:cubicBezTo>
                    <a:pt x="18075" y="2976"/>
                    <a:pt x="18059" y="2977"/>
                    <a:pt x="18042" y="2979"/>
                  </a:cubicBezTo>
                  <a:cubicBezTo>
                    <a:pt x="17947" y="2991"/>
                    <a:pt x="17861" y="3021"/>
                    <a:pt x="17770" y="3026"/>
                  </a:cubicBezTo>
                  <a:cubicBezTo>
                    <a:pt x="17759" y="3022"/>
                    <a:pt x="17747" y="3020"/>
                    <a:pt x="17733" y="3020"/>
                  </a:cubicBezTo>
                  <a:cubicBezTo>
                    <a:pt x="17729" y="3020"/>
                    <a:pt x="17724" y="3020"/>
                    <a:pt x="17720" y="3020"/>
                  </a:cubicBezTo>
                  <a:cubicBezTo>
                    <a:pt x="17646" y="3020"/>
                    <a:pt x="17568" y="3004"/>
                    <a:pt x="17497" y="2970"/>
                  </a:cubicBezTo>
                  <a:cubicBezTo>
                    <a:pt x="17496" y="2970"/>
                    <a:pt x="17496" y="2969"/>
                    <a:pt x="17495" y="2969"/>
                  </a:cubicBezTo>
                  <a:cubicBezTo>
                    <a:pt x="17422" y="2933"/>
                    <a:pt x="17362" y="2877"/>
                    <a:pt x="17333" y="2801"/>
                  </a:cubicBezTo>
                  <a:cubicBezTo>
                    <a:pt x="17287" y="2672"/>
                    <a:pt x="17245" y="2557"/>
                    <a:pt x="17119" y="2485"/>
                  </a:cubicBezTo>
                  <a:cubicBezTo>
                    <a:pt x="17010" y="2426"/>
                    <a:pt x="16880" y="2421"/>
                    <a:pt x="16758" y="2421"/>
                  </a:cubicBezTo>
                  <a:cubicBezTo>
                    <a:pt x="16733" y="2421"/>
                    <a:pt x="16709" y="2421"/>
                    <a:pt x="16684" y="2421"/>
                  </a:cubicBezTo>
                  <a:cubicBezTo>
                    <a:pt x="16647" y="2421"/>
                    <a:pt x="16610" y="2421"/>
                    <a:pt x="16573" y="2419"/>
                  </a:cubicBezTo>
                  <a:cubicBezTo>
                    <a:pt x="16538" y="2418"/>
                    <a:pt x="16407" y="2418"/>
                    <a:pt x="16385" y="2381"/>
                  </a:cubicBezTo>
                  <a:cubicBezTo>
                    <a:pt x="16366" y="2350"/>
                    <a:pt x="16439" y="2257"/>
                    <a:pt x="16454" y="2226"/>
                  </a:cubicBezTo>
                  <a:cubicBezTo>
                    <a:pt x="16484" y="2168"/>
                    <a:pt x="16507" y="2108"/>
                    <a:pt x="16507" y="2042"/>
                  </a:cubicBezTo>
                  <a:cubicBezTo>
                    <a:pt x="16507" y="1903"/>
                    <a:pt x="16412" y="1778"/>
                    <a:pt x="16293" y="1715"/>
                  </a:cubicBezTo>
                  <a:cubicBezTo>
                    <a:pt x="16217" y="1674"/>
                    <a:pt x="16135" y="1658"/>
                    <a:pt x="16051" y="1658"/>
                  </a:cubicBezTo>
                  <a:cubicBezTo>
                    <a:pt x="15982" y="1658"/>
                    <a:pt x="15913" y="1668"/>
                    <a:pt x="15845" y="1683"/>
                  </a:cubicBezTo>
                  <a:cubicBezTo>
                    <a:pt x="15730" y="1707"/>
                    <a:pt x="15597" y="1764"/>
                    <a:pt x="15472" y="1764"/>
                  </a:cubicBezTo>
                  <a:cubicBezTo>
                    <a:pt x="15430" y="1764"/>
                    <a:pt x="15390" y="1757"/>
                    <a:pt x="15351" y="1742"/>
                  </a:cubicBezTo>
                  <a:cubicBezTo>
                    <a:pt x="15201" y="1683"/>
                    <a:pt x="15356" y="1551"/>
                    <a:pt x="15414" y="1475"/>
                  </a:cubicBezTo>
                  <a:cubicBezTo>
                    <a:pt x="15480" y="1390"/>
                    <a:pt x="15532" y="1291"/>
                    <a:pt x="15494" y="1182"/>
                  </a:cubicBezTo>
                  <a:cubicBezTo>
                    <a:pt x="15481" y="1145"/>
                    <a:pt x="15453" y="1122"/>
                    <a:pt x="15413" y="1120"/>
                  </a:cubicBezTo>
                  <a:cubicBezTo>
                    <a:pt x="15318" y="1114"/>
                    <a:pt x="15220" y="1107"/>
                    <a:pt x="15126" y="1098"/>
                  </a:cubicBezTo>
                  <a:lnTo>
                    <a:pt x="14992" y="1086"/>
                  </a:lnTo>
                  <a:cubicBezTo>
                    <a:pt x="14951" y="1083"/>
                    <a:pt x="14875" y="1090"/>
                    <a:pt x="14838" y="1072"/>
                  </a:cubicBezTo>
                  <a:cubicBezTo>
                    <a:pt x="14798" y="1052"/>
                    <a:pt x="14814" y="1039"/>
                    <a:pt x="14826" y="996"/>
                  </a:cubicBezTo>
                  <a:cubicBezTo>
                    <a:pt x="14836" y="963"/>
                    <a:pt x="14845" y="927"/>
                    <a:pt x="14850" y="892"/>
                  </a:cubicBezTo>
                  <a:cubicBezTo>
                    <a:pt x="14855" y="836"/>
                    <a:pt x="14846" y="782"/>
                    <a:pt x="14820" y="732"/>
                  </a:cubicBezTo>
                  <a:cubicBezTo>
                    <a:pt x="14748" y="595"/>
                    <a:pt x="14621" y="542"/>
                    <a:pt x="14487" y="542"/>
                  </a:cubicBezTo>
                  <a:cubicBezTo>
                    <a:pt x="14374" y="542"/>
                    <a:pt x="14256" y="579"/>
                    <a:pt x="14161" y="635"/>
                  </a:cubicBezTo>
                  <a:cubicBezTo>
                    <a:pt x="14021" y="715"/>
                    <a:pt x="13893" y="838"/>
                    <a:pt x="13730" y="870"/>
                  </a:cubicBezTo>
                  <a:cubicBezTo>
                    <a:pt x="13714" y="873"/>
                    <a:pt x="13698" y="875"/>
                    <a:pt x="13683" y="875"/>
                  </a:cubicBezTo>
                  <a:cubicBezTo>
                    <a:pt x="13538" y="875"/>
                    <a:pt x="13428" y="748"/>
                    <a:pt x="13279" y="739"/>
                  </a:cubicBezTo>
                  <a:cubicBezTo>
                    <a:pt x="13270" y="738"/>
                    <a:pt x="13260" y="738"/>
                    <a:pt x="13251" y="738"/>
                  </a:cubicBezTo>
                  <a:cubicBezTo>
                    <a:pt x="12969" y="738"/>
                    <a:pt x="12714" y="1007"/>
                    <a:pt x="12496" y="1159"/>
                  </a:cubicBezTo>
                  <a:cubicBezTo>
                    <a:pt x="12370" y="1246"/>
                    <a:pt x="12232" y="1317"/>
                    <a:pt x="12075" y="1328"/>
                  </a:cubicBezTo>
                  <a:cubicBezTo>
                    <a:pt x="12042" y="1331"/>
                    <a:pt x="12009" y="1332"/>
                    <a:pt x="11976" y="1332"/>
                  </a:cubicBezTo>
                  <a:cubicBezTo>
                    <a:pt x="11900" y="1332"/>
                    <a:pt x="11823" y="1327"/>
                    <a:pt x="11746" y="1327"/>
                  </a:cubicBezTo>
                  <a:cubicBezTo>
                    <a:pt x="11686" y="1327"/>
                    <a:pt x="11626" y="1330"/>
                    <a:pt x="11566" y="1340"/>
                  </a:cubicBezTo>
                  <a:cubicBezTo>
                    <a:pt x="11303" y="1385"/>
                    <a:pt x="11092" y="1554"/>
                    <a:pt x="10889" y="1716"/>
                  </a:cubicBezTo>
                  <a:cubicBezTo>
                    <a:pt x="10783" y="1799"/>
                    <a:pt x="10675" y="1882"/>
                    <a:pt x="10558" y="1948"/>
                  </a:cubicBezTo>
                  <a:cubicBezTo>
                    <a:pt x="10419" y="2025"/>
                    <a:pt x="10268" y="2051"/>
                    <a:pt x="10112" y="2068"/>
                  </a:cubicBezTo>
                  <a:cubicBezTo>
                    <a:pt x="9962" y="2083"/>
                    <a:pt x="9804" y="2096"/>
                    <a:pt x="9660" y="2146"/>
                  </a:cubicBezTo>
                  <a:cubicBezTo>
                    <a:pt x="9527" y="2192"/>
                    <a:pt x="9415" y="2276"/>
                    <a:pt x="9314" y="2371"/>
                  </a:cubicBezTo>
                  <a:cubicBezTo>
                    <a:pt x="9184" y="2494"/>
                    <a:pt x="9069" y="2630"/>
                    <a:pt x="8910" y="2716"/>
                  </a:cubicBezTo>
                  <a:cubicBezTo>
                    <a:pt x="8747" y="2806"/>
                    <a:pt x="8561" y="2846"/>
                    <a:pt x="8388" y="2912"/>
                  </a:cubicBezTo>
                  <a:cubicBezTo>
                    <a:pt x="8131" y="3010"/>
                    <a:pt x="7874" y="3192"/>
                    <a:pt x="7831" y="3475"/>
                  </a:cubicBezTo>
                  <a:cubicBezTo>
                    <a:pt x="7804" y="3468"/>
                    <a:pt x="7775" y="3459"/>
                    <a:pt x="7746" y="3459"/>
                  </a:cubicBezTo>
                  <a:cubicBezTo>
                    <a:pt x="7739" y="3459"/>
                    <a:pt x="7733" y="3459"/>
                    <a:pt x="7726" y="3459"/>
                  </a:cubicBezTo>
                  <a:cubicBezTo>
                    <a:pt x="7616" y="3459"/>
                    <a:pt x="7519" y="3509"/>
                    <a:pt x="7462" y="3593"/>
                  </a:cubicBezTo>
                  <a:cubicBezTo>
                    <a:pt x="7429" y="3582"/>
                    <a:pt x="7395" y="3576"/>
                    <a:pt x="7362" y="3576"/>
                  </a:cubicBezTo>
                  <a:cubicBezTo>
                    <a:pt x="7246" y="3576"/>
                    <a:pt x="7134" y="3640"/>
                    <a:pt x="7082" y="3749"/>
                  </a:cubicBezTo>
                  <a:cubicBezTo>
                    <a:pt x="7059" y="3743"/>
                    <a:pt x="7035" y="3740"/>
                    <a:pt x="7011" y="3740"/>
                  </a:cubicBezTo>
                  <a:cubicBezTo>
                    <a:pt x="6950" y="3740"/>
                    <a:pt x="6888" y="3759"/>
                    <a:pt x="6829" y="3796"/>
                  </a:cubicBezTo>
                  <a:cubicBezTo>
                    <a:pt x="6722" y="3860"/>
                    <a:pt x="6663" y="3967"/>
                    <a:pt x="6613" y="4079"/>
                  </a:cubicBezTo>
                  <a:cubicBezTo>
                    <a:pt x="6602" y="4078"/>
                    <a:pt x="6591" y="4077"/>
                    <a:pt x="6581" y="4077"/>
                  </a:cubicBezTo>
                  <a:cubicBezTo>
                    <a:pt x="6499" y="4077"/>
                    <a:pt x="6421" y="4109"/>
                    <a:pt x="6356" y="4168"/>
                  </a:cubicBezTo>
                  <a:cubicBezTo>
                    <a:pt x="6252" y="4264"/>
                    <a:pt x="6220" y="4395"/>
                    <a:pt x="6197" y="4528"/>
                  </a:cubicBezTo>
                  <a:cubicBezTo>
                    <a:pt x="6113" y="4561"/>
                    <a:pt x="6048" y="4635"/>
                    <a:pt x="6014" y="4724"/>
                  </a:cubicBezTo>
                  <a:cubicBezTo>
                    <a:pt x="5984" y="4802"/>
                    <a:pt x="5965" y="4921"/>
                    <a:pt x="5989" y="5017"/>
                  </a:cubicBezTo>
                  <a:cubicBezTo>
                    <a:pt x="5931" y="5017"/>
                    <a:pt x="5873" y="5028"/>
                    <a:pt x="5820" y="5047"/>
                  </a:cubicBezTo>
                  <a:cubicBezTo>
                    <a:pt x="5775" y="4917"/>
                    <a:pt x="5677" y="4811"/>
                    <a:pt x="5539" y="4772"/>
                  </a:cubicBezTo>
                  <a:cubicBezTo>
                    <a:pt x="5504" y="4763"/>
                    <a:pt x="5469" y="4758"/>
                    <a:pt x="5434" y="4758"/>
                  </a:cubicBezTo>
                  <a:cubicBezTo>
                    <a:pt x="5327" y="4758"/>
                    <a:pt x="5227" y="4802"/>
                    <a:pt x="5147" y="4874"/>
                  </a:cubicBezTo>
                  <a:cubicBezTo>
                    <a:pt x="5073" y="4798"/>
                    <a:pt x="4961" y="4753"/>
                    <a:pt x="4854" y="4753"/>
                  </a:cubicBezTo>
                  <a:cubicBezTo>
                    <a:pt x="4828" y="4753"/>
                    <a:pt x="4803" y="4756"/>
                    <a:pt x="4779" y="4761"/>
                  </a:cubicBezTo>
                  <a:cubicBezTo>
                    <a:pt x="4646" y="4791"/>
                    <a:pt x="4549" y="4884"/>
                    <a:pt x="4500" y="5002"/>
                  </a:cubicBezTo>
                  <a:cubicBezTo>
                    <a:pt x="4457" y="4987"/>
                    <a:pt x="4414" y="4980"/>
                    <a:pt x="4372" y="4980"/>
                  </a:cubicBezTo>
                  <a:cubicBezTo>
                    <a:pt x="4192" y="4980"/>
                    <a:pt x="4029" y="5105"/>
                    <a:pt x="4005" y="5293"/>
                  </a:cubicBezTo>
                  <a:cubicBezTo>
                    <a:pt x="3989" y="5292"/>
                    <a:pt x="3973" y="5291"/>
                    <a:pt x="3956" y="5291"/>
                  </a:cubicBezTo>
                  <a:cubicBezTo>
                    <a:pt x="3840" y="5291"/>
                    <a:pt x="3725" y="5331"/>
                    <a:pt x="3645" y="5423"/>
                  </a:cubicBezTo>
                  <a:cubicBezTo>
                    <a:pt x="3556" y="5524"/>
                    <a:pt x="3526" y="5665"/>
                    <a:pt x="3557" y="5792"/>
                  </a:cubicBezTo>
                  <a:cubicBezTo>
                    <a:pt x="3285" y="5882"/>
                    <a:pt x="3233" y="6246"/>
                    <a:pt x="3333" y="6504"/>
                  </a:cubicBezTo>
                  <a:cubicBezTo>
                    <a:pt x="3299" y="6519"/>
                    <a:pt x="3260" y="6535"/>
                    <a:pt x="3226" y="6548"/>
                  </a:cubicBezTo>
                  <a:cubicBezTo>
                    <a:pt x="3159" y="6400"/>
                    <a:pt x="3002" y="6316"/>
                    <a:pt x="2841" y="6316"/>
                  </a:cubicBezTo>
                  <a:cubicBezTo>
                    <a:pt x="2786" y="6316"/>
                    <a:pt x="2729" y="6326"/>
                    <a:pt x="2676" y="6347"/>
                  </a:cubicBezTo>
                  <a:cubicBezTo>
                    <a:pt x="2615" y="6371"/>
                    <a:pt x="2561" y="6407"/>
                    <a:pt x="2514" y="6452"/>
                  </a:cubicBezTo>
                  <a:cubicBezTo>
                    <a:pt x="2498" y="6468"/>
                    <a:pt x="2462" y="6533"/>
                    <a:pt x="2441" y="6537"/>
                  </a:cubicBezTo>
                  <a:cubicBezTo>
                    <a:pt x="2440" y="6537"/>
                    <a:pt x="2439" y="6537"/>
                    <a:pt x="2439" y="6537"/>
                  </a:cubicBezTo>
                  <a:cubicBezTo>
                    <a:pt x="2423" y="6537"/>
                    <a:pt x="2392" y="6505"/>
                    <a:pt x="2385" y="6501"/>
                  </a:cubicBezTo>
                  <a:cubicBezTo>
                    <a:pt x="2335" y="6473"/>
                    <a:pt x="2279" y="6460"/>
                    <a:pt x="2223" y="6460"/>
                  </a:cubicBezTo>
                  <a:cubicBezTo>
                    <a:pt x="2163" y="6460"/>
                    <a:pt x="2104" y="6474"/>
                    <a:pt x="2050" y="6500"/>
                  </a:cubicBezTo>
                  <a:cubicBezTo>
                    <a:pt x="1935" y="6556"/>
                    <a:pt x="1854" y="6662"/>
                    <a:pt x="1812" y="6781"/>
                  </a:cubicBezTo>
                  <a:cubicBezTo>
                    <a:pt x="1796" y="6823"/>
                    <a:pt x="1794" y="6930"/>
                    <a:pt x="1761" y="6951"/>
                  </a:cubicBezTo>
                  <a:cubicBezTo>
                    <a:pt x="1743" y="6963"/>
                    <a:pt x="1703" y="6960"/>
                    <a:pt x="1682" y="6967"/>
                  </a:cubicBezTo>
                  <a:cubicBezTo>
                    <a:pt x="1651" y="6975"/>
                    <a:pt x="1622" y="6989"/>
                    <a:pt x="1594" y="7005"/>
                  </a:cubicBezTo>
                  <a:cubicBezTo>
                    <a:pt x="1421" y="7104"/>
                    <a:pt x="1328" y="7331"/>
                    <a:pt x="1388" y="7517"/>
                  </a:cubicBezTo>
                  <a:cubicBezTo>
                    <a:pt x="1275" y="7558"/>
                    <a:pt x="1186" y="7651"/>
                    <a:pt x="1150" y="7772"/>
                  </a:cubicBezTo>
                  <a:cubicBezTo>
                    <a:pt x="1125" y="7857"/>
                    <a:pt x="1129" y="7947"/>
                    <a:pt x="1155" y="8030"/>
                  </a:cubicBezTo>
                  <a:cubicBezTo>
                    <a:pt x="1167" y="8076"/>
                    <a:pt x="1190" y="8118"/>
                    <a:pt x="1216" y="8156"/>
                  </a:cubicBezTo>
                  <a:cubicBezTo>
                    <a:pt x="1248" y="8206"/>
                    <a:pt x="1279" y="8220"/>
                    <a:pt x="1244" y="8275"/>
                  </a:cubicBezTo>
                  <a:cubicBezTo>
                    <a:pt x="1149" y="8425"/>
                    <a:pt x="1075" y="8569"/>
                    <a:pt x="1129" y="8753"/>
                  </a:cubicBezTo>
                  <a:cubicBezTo>
                    <a:pt x="1171" y="8902"/>
                    <a:pt x="1286" y="9020"/>
                    <a:pt x="1432" y="9067"/>
                  </a:cubicBezTo>
                  <a:cubicBezTo>
                    <a:pt x="1407" y="9140"/>
                    <a:pt x="1405" y="9209"/>
                    <a:pt x="1401" y="9284"/>
                  </a:cubicBezTo>
                  <a:cubicBezTo>
                    <a:pt x="1213" y="9373"/>
                    <a:pt x="1105" y="9562"/>
                    <a:pt x="1120" y="9753"/>
                  </a:cubicBezTo>
                  <a:cubicBezTo>
                    <a:pt x="800" y="9417"/>
                    <a:pt x="531" y="9047"/>
                    <a:pt x="370" y="8606"/>
                  </a:cubicBezTo>
                  <a:cubicBezTo>
                    <a:pt x="118" y="7908"/>
                    <a:pt x="164" y="7078"/>
                    <a:pt x="718" y="6538"/>
                  </a:cubicBezTo>
                  <a:cubicBezTo>
                    <a:pt x="1019" y="6246"/>
                    <a:pt x="1401" y="6047"/>
                    <a:pt x="1763" y="5841"/>
                  </a:cubicBezTo>
                  <a:cubicBezTo>
                    <a:pt x="2170" y="5610"/>
                    <a:pt x="2582" y="5385"/>
                    <a:pt x="2997" y="5162"/>
                  </a:cubicBezTo>
                  <a:cubicBezTo>
                    <a:pt x="4664" y="4269"/>
                    <a:pt x="6338" y="3385"/>
                    <a:pt x="8011" y="2499"/>
                  </a:cubicBezTo>
                  <a:cubicBezTo>
                    <a:pt x="8840" y="2058"/>
                    <a:pt x="9674" y="1626"/>
                    <a:pt x="10523" y="1226"/>
                  </a:cubicBezTo>
                  <a:cubicBezTo>
                    <a:pt x="11325" y="850"/>
                    <a:pt x="12148" y="496"/>
                    <a:pt x="13019" y="308"/>
                  </a:cubicBezTo>
                  <a:cubicBezTo>
                    <a:pt x="13401" y="226"/>
                    <a:pt x="13786" y="183"/>
                    <a:pt x="14171" y="183"/>
                  </a:cubicBezTo>
                  <a:close/>
                  <a:moveTo>
                    <a:pt x="6587" y="7360"/>
                  </a:moveTo>
                  <a:cubicBezTo>
                    <a:pt x="7233" y="7360"/>
                    <a:pt x="7856" y="7782"/>
                    <a:pt x="8050" y="8414"/>
                  </a:cubicBezTo>
                  <a:cubicBezTo>
                    <a:pt x="8281" y="9161"/>
                    <a:pt x="7907" y="9957"/>
                    <a:pt x="7201" y="10281"/>
                  </a:cubicBezTo>
                  <a:cubicBezTo>
                    <a:pt x="6980" y="10382"/>
                    <a:pt x="6740" y="10431"/>
                    <a:pt x="6503" y="10431"/>
                  </a:cubicBezTo>
                  <a:cubicBezTo>
                    <a:pt x="5917" y="10431"/>
                    <a:pt x="5342" y="10134"/>
                    <a:pt x="5065" y="9589"/>
                  </a:cubicBezTo>
                  <a:cubicBezTo>
                    <a:pt x="4877" y="9219"/>
                    <a:pt x="4853" y="8790"/>
                    <a:pt x="4996" y="8401"/>
                  </a:cubicBezTo>
                  <a:cubicBezTo>
                    <a:pt x="5037" y="8288"/>
                    <a:pt x="5092" y="8176"/>
                    <a:pt x="5160" y="8069"/>
                  </a:cubicBezTo>
                  <a:cubicBezTo>
                    <a:pt x="5185" y="8042"/>
                    <a:pt x="5209" y="8012"/>
                    <a:pt x="5235" y="7986"/>
                  </a:cubicBezTo>
                  <a:cubicBezTo>
                    <a:pt x="5518" y="7699"/>
                    <a:pt x="5886" y="7475"/>
                    <a:pt x="6283" y="7392"/>
                  </a:cubicBezTo>
                  <a:cubicBezTo>
                    <a:pt x="6384" y="7370"/>
                    <a:pt x="6486" y="7360"/>
                    <a:pt x="6587" y="7360"/>
                  </a:cubicBezTo>
                  <a:close/>
                  <a:moveTo>
                    <a:pt x="13079" y="6605"/>
                  </a:moveTo>
                  <a:cubicBezTo>
                    <a:pt x="13708" y="6605"/>
                    <a:pt x="14344" y="6850"/>
                    <a:pt x="14804" y="7275"/>
                  </a:cubicBezTo>
                  <a:cubicBezTo>
                    <a:pt x="15166" y="7609"/>
                    <a:pt x="15284" y="8043"/>
                    <a:pt x="15386" y="8509"/>
                  </a:cubicBezTo>
                  <a:cubicBezTo>
                    <a:pt x="15387" y="8515"/>
                    <a:pt x="15390" y="8522"/>
                    <a:pt x="15391" y="8527"/>
                  </a:cubicBezTo>
                  <a:cubicBezTo>
                    <a:pt x="15372" y="8537"/>
                    <a:pt x="15354" y="8548"/>
                    <a:pt x="15334" y="8559"/>
                  </a:cubicBezTo>
                  <a:cubicBezTo>
                    <a:pt x="15257" y="8601"/>
                    <a:pt x="15180" y="8645"/>
                    <a:pt x="15102" y="8684"/>
                  </a:cubicBezTo>
                  <a:cubicBezTo>
                    <a:pt x="15041" y="8718"/>
                    <a:pt x="14981" y="8749"/>
                    <a:pt x="14918" y="8781"/>
                  </a:cubicBezTo>
                  <a:cubicBezTo>
                    <a:pt x="14840" y="8823"/>
                    <a:pt x="14761" y="8861"/>
                    <a:pt x="14683" y="8903"/>
                  </a:cubicBezTo>
                  <a:cubicBezTo>
                    <a:pt x="14392" y="9053"/>
                    <a:pt x="14101" y="9202"/>
                    <a:pt x="13813" y="9358"/>
                  </a:cubicBezTo>
                  <a:cubicBezTo>
                    <a:pt x="13740" y="9395"/>
                    <a:pt x="13670" y="9434"/>
                    <a:pt x="13599" y="9476"/>
                  </a:cubicBezTo>
                  <a:cubicBezTo>
                    <a:pt x="13527" y="9516"/>
                    <a:pt x="13456" y="9557"/>
                    <a:pt x="13385" y="9598"/>
                  </a:cubicBezTo>
                  <a:cubicBezTo>
                    <a:pt x="13383" y="9598"/>
                    <a:pt x="13383" y="9598"/>
                    <a:pt x="13383" y="9599"/>
                  </a:cubicBezTo>
                  <a:cubicBezTo>
                    <a:pt x="13318" y="9639"/>
                    <a:pt x="13250" y="9678"/>
                    <a:pt x="13183" y="9719"/>
                  </a:cubicBezTo>
                  <a:cubicBezTo>
                    <a:pt x="13177" y="9724"/>
                    <a:pt x="13170" y="9726"/>
                    <a:pt x="13164" y="9731"/>
                  </a:cubicBezTo>
                  <a:cubicBezTo>
                    <a:pt x="13105" y="9766"/>
                    <a:pt x="13048" y="9804"/>
                    <a:pt x="12992" y="9840"/>
                  </a:cubicBezTo>
                  <a:cubicBezTo>
                    <a:pt x="12979" y="9849"/>
                    <a:pt x="12966" y="9856"/>
                    <a:pt x="12953" y="9865"/>
                  </a:cubicBezTo>
                  <a:cubicBezTo>
                    <a:pt x="12889" y="9907"/>
                    <a:pt x="12826" y="9950"/>
                    <a:pt x="12764" y="9993"/>
                  </a:cubicBezTo>
                  <a:cubicBezTo>
                    <a:pt x="12557" y="10136"/>
                    <a:pt x="12328" y="10285"/>
                    <a:pt x="12162" y="10473"/>
                  </a:cubicBezTo>
                  <a:cubicBezTo>
                    <a:pt x="12146" y="10485"/>
                    <a:pt x="12137" y="10499"/>
                    <a:pt x="12126" y="10514"/>
                  </a:cubicBezTo>
                  <a:cubicBezTo>
                    <a:pt x="12004" y="10093"/>
                    <a:pt x="11812" y="9678"/>
                    <a:pt x="11615" y="9292"/>
                  </a:cubicBezTo>
                  <a:cubicBezTo>
                    <a:pt x="11408" y="8889"/>
                    <a:pt x="11166" y="8506"/>
                    <a:pt x="10888" y="8150"/>
                  </a:cubicBezTo>
                  <a:cubicBezTo>
                    <a:pt x="10934" y="7938"/>
                    <a:pt x="11036" y="7741"/>
                    <a:pt x="11168" y="7564"/>
                  </a:cubicBezTo>
                  <a:cubicBezTo>
                    <a:pt x="11194" y="7527"/>
                    <a:pt x="11222" y="7491"/>
                    <a:pt x="11252" y="7457"/>
                  </a:cubicBezTo>
                  <a:cubicBezTo>
                    <a:pt x="11267" y="7439"/>
                    <a:pt x="11282" y="7423"/>
                    <a:pt x="11297" y="7406"/>
                  </a:cubicBezTo>
                  <a:cubicBezTo>
                    <a:pt x="11321" y="7377"/>
                    <a:pt x="11347" y="7350"/>
                    <a:pt x="11375" y="7322"/>
                  </a:cubicBezTo>
                  <a:cubicBezTo>
                    <a:pt x="11427" y="7270"/>
                    <a:pt x="11482" y="7218"/>
                    <a:pt x="11538" y="7172"/>
                  </a:cubicBezTo>
                  <a:cubicBezTo>
                    <a:pt x="11826" y="6926"/>
                    <a:pt x="12177" y="6752"/>
                    <a:pt x="12547" y="6666"/>
                  </a:cubicBezTo>
                  <a:cubicBezTo>
                    <a:pt x="12721" y="6624"/>
                    <a:pt x="12900" y="6605"/>
                    <a:pt x="13079" y="6605"/>
                  </a:cubicBezTo>
                  <a:close/>
                  <a:moveTo>
                    <a:pt x="23930" y="7766"/>
                  </a:moveTo>
                  <a:lnTo>
                    <a:pt x="23930" y="7766"/>
                  </a:lnTo>
                  <a:cubicBezTo>
                    <a:pt x="23927" y="7772"/>
                    <a:pt x="23926" y="7777"/>
                    <a:pt x="23924" y="7781"/>
                  </a:cubicBezTo>
                  <a:cubicBezTo>
                    <a:pt x="23868" y="7885"/>
                    <a:pt x="23799" y="7978"/>
                    <a:pt x="23715" y="8062"/>
                  </a:cubicBezTo>
                  <a:cubicBezTo>
                    <a:pt x="23664" y="8117"/>
                    <a:pt x="23712" y="8208"/>
                    <a:pt x="23774" y="8208"/>
                  </a:cubicBezTo>
                  <a:cubicBezTo>
                    <a:pt x="23787" y="8208"/>
                    <a:pt x="23801" y="8204"/>
                    <a:pt x="23815" y="8194"/>
                  </a:cubicBezTo>
                  <a:cubicBezTo>
                    <a:pt x="23880" y="8147"/>
                    <a:pt x="23948" y="8104"/>
                    <a:pt x="24020" y="8068"/>
                  </a:cubicBezTo>
                  <a:cubicBezTo>
                    <a:pt x="24055" y="8050"/>
                    <a:pt x="24096" y="8029"/>
                    <a:pt x="24134" y="8017"/>
                  </a:cubicBezTo>
                  <a:cubicBezTo>
                    <a:pt x="24152" y="8012"/>
                    <a:pt x="24166" y="8009"/>
                    <a:pt x="24175" y="8009"/>
                  </a:cubicBezTo>
                  <a:cubicBezTo>
                    <a:pt x="24195" y="8009"/>
                    <a:pt x="24192" y="8023"/>
                    <a:pt x="24170" y="8061"/>
                  </a:cubicBezTo>
                  <a:cubicBezTo>
                    <a:pt x="24102" y="8180"/>
                    <a:pt x="23952" y="8239"/>
                    <a:pt x="23833" y="8292"/>
                  </a:cubicBezTo>
                  <a:cubicBezTo>
                    <a:pt x="23750" y="8329"/>
                    <a:pt x="23803" y="8440"/>
                    <a:pt x="23881" y="8440"/>
                  </a:cubicBezTo>
                  <a:cubicBezTo>
                    <a:pt x="23892" y="8440"/>
                    <a:pt x="23904" y="8437"/>
                    <a:pt x="23916" y="8432"/>
                  </a:cubicBezTo>
                  <a:cubicBezTo>
                    <a:pt x="23940" y="8423"/>
                    <a:pt x="23973" y="8409"/>
                    <a:pt x="24000" y="8409"/>
                  </a:cubicBezTo>
                  <a:cubicBezTo>
                    <a:pt x="24025" y="8409"/>
                    <a:pt x="24045" y="8420"/>
                    <a:pt x="24047" y="8459"/>
                  </a:cubicBezTo>
                  <a:cubicBezTo>
                    <a:pt x="24049" y="8498"/>
                    <a:pt x="24020" y="8525"/>
                    <a:pt x="23992" y="8547"/>
                  </a:cubicBezTo>
                  <a:cubicBezTo>
                    <a:pt x="23931" y="8597"/>
                    <a:pt x="23848" y="8614"/>
                    <a:pt x="23779" y="8652"/>
                  </a:cubicBezTo>
                  <a:cubicBezTo>
                    <a:pt x="23679" y="8706"/>
                    <a:pt x="23599" y="8789"/>
                    <a:pt x="23585" y="8900"/>
                  </a:cubicBezTo>
                  <a:cubicBezTo>
                    <a:pt x="23561" y="8904"/>
                    <a:pt x="23538" y="8910"/>
                    <a:pt x="23514" y="8915"/>
                  </a:cubicBezTo>
                  <a:cubicBezTo>
                    <a:pt x="23446" y="8931"/>
                    <a:pt x="23377" y="8951"/>
                    <a:pt x="23310" y="8974"/>
                  </a:cubicBezTo>
                  <a:cubicBezTo>
                    <a:pt x="23202" y="9011"/>
                    <a:pt x="23096" y="9058"/>
                    <a:pt x="22994" y="9114"/>
                  </a:cubicBezTo>
                  <a:cubicBezTo>
                    <a:pt x="22951" y="9138"/>
                    <a:pt x="22909" y="9162"/>
                    <a:pt x="22868" y="9190"/>
                  </a:cubicBezTo>
                  <a:cubicBezTo>
                    <a:pt x="22843" y="9206"/>
                    <a:pt x="22818" y="9223"/>
                    <a:pt x="22795" y="9240"/>
                  </a:cubicBezTo>
                  <a:cubicBezTo>
                    <a:pt x="22650" y="9343"/>
                    <a:pt x="22519" y="9466"/>
                    <a:pt x="22404" y="9602"/>
                  </a:cubicBezTo>
                  <a:cubicBezTo>
                    <a:pt x="22343" y="9675"/>
                    <a:pt x="22286" y="9750"/>
                    <a:pt x="22235" y="9829"/>
                  </a:cubicBezTo>
                  <a:cubicBezTo>
                    <a:pt x="22228" y="9838"/>
                    <a:pt x="22222" y="9847"/>
                    <a:pt x="22217" y="9857"/>
                  </a:cubicBezTo>
                  <a:cubicBezTo>
                    <a:pt x="22124" y="10005"/>
                    <a:pt x="22042" y="10170"/>
                    <a:pt x="21989" y="10343"/>
                  </a:cubicBezTo>
                  <a:cubicBezTo>
                    <a:pt x="21955" y="10453"/>
                    <a:pt x="21932" y="10566"/>
                    <a:pt x="21927" y="10678"/>
                  </a:cubicBezTo>
                  <a:cubicBezTo>
                    <a:pt x="21910" y="10676"/>
                    <a:pt x="21889" y="10674"/>
                    <a:pt x="21870" y="10674"/>
                  </a:cubicBezTo>
                  <a:cubicBezTo>
                    <a:pt x="21809" y="10670"/>
                    <a:pt x="21748" y="10667"/>
                    <a:pt x="21686" y="10667"/>
                  </a:cubicBezTo>
                  <a:cubicBezTo>
                    <a:pt x="21516" y="10667"/>
                    <a:pt x="21346" y="10684"/>
                    <a:pt x="21180" y="10712"/>
                  </a:cubicBezTo>
                  <a:cubicBezTo>
                    <a:pt x="21181" y="10708"/>
                    <a:pt x="21181" y="10705"/>
                    <a:pt x="21182" y="10703"/>
                  </a:cubicBezTo>
                  <a:cubicBezTo>
                    <a:pt x="21185" y="10416"/>
                    <a:pt x="20983" y="10162"/>
                    <a:pt x="20750" y="9998"/>
                  </a:cubicBezTo>
                  <a:cubicBezTo>
                    <a:pt x="20738" y="9988"/>
                    <a:pt x="20723" y="9979"/>
                    <a:pt x="20709" y="9969"/>
                  </a:cubicBezTo>
                  <a:cubicBezTo>
                    <a:pt x="20721" y="9957"/>
                    <a:pt x="20730" y="9939"/>
                    <a:pt x="20730" y="9917"/>
                  </a:cubicBezTo>
                  <a:cubicBezTo>
                    <a:pt x="20732" y="9901"/>
                    <a:pt x="20732" y="9882"/>
                    <a:pt x="20734" y="9865"/>
                  </a:cubicBezTo>
                  <a:cubicBezTo>
                    <a:pt x="20747" y="9729"/>
                    <a:pt x="20799" y="9593"/>
                    <a:pt x="20867" y="9467"/>
                  </a:cubicBezTo>
                  <a:cubicBezTo>
                    <a:pt x="20933" y="9340"/>
                    <a:pt x="21015" y="9224"/>
                    <a:pt x="21092" y="9115"/>
                  </a:cubicBezTo>
                  <a:cubicBezTo>
                    <a:pt x="21092" y="9115"/>
                    <a:pt x="21092" y="9114"/>
                    <a:pt x="21093" y="9114"/>
                  </a:cubicBezTo>
                  <a:cubicBezTo>
                    <a:pt x="21256" y="8887"/>
                    <a:pt x="21457" y="8686"/>
                    <a:pt x="21687" y="8528"/>
                  </a:cubicBezTo>
                  <a:cubicBezTo>
                    <a:pt x="21722" y="8505"/>
                    <a:pt x="21758" y="8481"/>
                    <a:pt x="21795" y="8462"/>
                  </a:cubicBezTo>
                  <a:cubicBezTo>
                    <a:pt x="21962" y="8364"/>
                    <a:pt x="22151" y="8286"/>
                    <a:pt x="22347" y="8241"/>
                  </a:cubicBezTo>
                  <a:cubicBezTo>
                    <a:pt x="22473" y="8211"/>
                    <a:pt x="22602" y="8196"/>
                    <a:pt x="22729" y="8196"/>
                  </a:cubicBezTo>
                  <a:cubicBezTo>
                    <a:pt x="22916" y="8196"/>
                    <a:pt x="23101" y="8230"/>
                    <a:pt x="23270" y="8308"/>
                  </a:cubicBezTo>
                  <a:cubicBezTo>
                    <a:pt x="23295" y="8322"/>
                    <a:pt x="23320" y="8333"/>
                    <a:pt x="23346" y="8348"/>
                  </a:cubicBezTo>
                  <a:cubicBezTo>
                    <a:pt x="23361" y="8357"/>
                    <a:pt x="23377" y="8361"/>
                    <a:pt x="23393" y="8361"/>
                  </a:cubicBezTo>
                  <a:cubicBezTo>
                    <a:pt x="23412" y="8361"/>
                    <a:pt x="23431" y="8355"/>
                    <a:pt x="23446" y="8345"/>
                  </a:cubicBezTo>
                  <a:cubicBezTo>
                    <a:pt x="23463" y="8332"/>
                    <a:pt x="23479" y="8312"/>
                    <a:pt x="23489" y="8288"/>
                  </a:cubicBezTo>
                  <a:cubicBezTo>
                    <a:pt x="23565" y="8096"/>
                    <a:pt x="23671" y="7934"/>
                    <a:pt x="23844" y="7814"/>
                  </a:cubicBezTo>
                  <a:cubicBezTo>
                    <a:pt x="23869" y="7796"/>
                    <a:pt x="23903" y="7782"/>
                    <a:pt x="23930" y="7766"/>
                  </a:cubicBezTo>
                  <a:close/>
                  <a:moveTo>
                    <a:pt x="25439" y="9875"/>
                  </a:moveTo>
                  <a:cubicBezTo>
                    <a:pt x="25440" y="9876"/>
                    <a:pt x="25442" y="9878"/>
                    <a:pt x="25445" y="9879"/>
                  </a:cubicBezTo>
                  <a:cubicBezTo>
                    <a:pt x="25449" y="9880"/>
                    <a:pt x="25452" y="9883"/>
                    <a:pt x="25456" y="9885"/>
                  </a:cubicBezTo>
                  <a:lnTo>
                    <a:pt x="25457" y="9886"/>
                  </a:lnTo>
                  <a:cubicBezTo>
                    <a:pt x="25462" y="9890"/>
                    <a:pt x="25467" y="9895"/>
                    <a:pt x="25472" y="9901"/>
                  </a:cubicBezTo>
                  <a:cubicBezTo>
                    <a:pt x="25476" y="9904"/>
                    <a:pt x="25477" y="9906"/>
                    <a:pt x="25479" y="9907"/>
                  </a:cubicBezTo>
                  <a:lnTo>
                    <a:pt x="25479" y="9909"/>
                  </a:lnTo>
                  <a:lnTo>
                    <a:pt x="25479" y="9910"/>
                  </a:lnTo>
                  <a:cubicBezTo>
                    <a:pt x="25483" y="9915"/>
                    <a:pt x="25487" y="9920"/>
                    <a:pt x="25489" y="9927"/>
                  </a:cubicBezTo>
                  <a:cubicBezTo>
                    <a:pt x="25493" y="9933"/>
                    <a:pt x="25496" y="9940"/>
                    <a:pt x="25499" y="9945"/>
                  </a:cubicBezTo>
                  <a:lnTo>
                    <a:pt x="25504" y="9957"/>
                  </a:lnTo>
                  <a:lnTo>
                    <a:pt x="25508" y="9977"/>
                  </a:lnTo>
                  <a:cubicBezTo>
                    <a:pt x="25508" y="9978"/>
                    <a:pt x="25509" y="9980"/>
                    <a:pt x="25509" y="9982"/>
                  </a:cubicBezTo>
                  <a:cubicBezTo>
                    <a:pt x="25510" y="9985"/>
                    <a:pt x="25510" y="9989"/>
                    <a:pt x="25510" y="9993"/>
                  </a:cubicBezTo>
                  <a:cubicBezTo>
                    <a:pt x="25513" y="10012"/>
                    <a:pt x="25513" y="10032"/>
                    <a:pt x="25510" y="10051"/>
                  </a:cubicBezTo>
                  <a:cubicBezTo>
                    <a:pt x="25509" y="10054"/>
                    <a:pt x="25510" y="10064"/>
                    <a:pt x="25509" y="10064"/>
                  </a:cubicBezTo>
                  <a:cubicBezTo>
                    <a:pt x="25509" y="10064"/>
                    <a:pt x="25509" y="10063"/>
                    <a:pt x="25509" y="10061"/>
                  </a:cubicBezTo>
                  <a:cubicBezTo>
                    <a:pt x="25509" y="10058"/>
                    <a:pt x="25508" y="10057"/>
                    <a:pt x="25508" y="10057"/>
                  </a:cubicBezTo>
                  <a:cubicBezTo>
                    <a:pt x="25508" y="10057"/>
                    <a:pt x="25508" y="10063"/>
                    <a:pt x="25508" y="10066"/>
                  </a:cubicBezTo>
                  <a:cubicBezTo>
                    <a:pt x="25506" y="10077"/>
                    <a:pt x="25504" y="10086"/>
                    <a:pt x="25503" y="10096"/>
                  </a:cubicBezTo>
                  <a:cubicBezTo>
                    <a:pt x="25496" y="10126"/>
                    <a:pt x="25487" y="10159"/>
                    <a:pt x="25497" y="10188"/>
                  </a:cubicBezTo>
                  <a:cubicBezTo>
                    <a:pt x="25499" y="10195"/>
                    <a:pt x="25504" y="10202"/>
                    <a:pt x="25508" y="10207"/>
                  </a:cubicBezTo>
                  <a:cubicBezTo>
                    <a:pt x="25227" y="10409"/>
                    <a:pt x="24934" y="10597"/>
                    <a:pt x="24632" y="10764"/>
                  </a:cubicBezTo>
                  <a:cubicBezTo>
                    <a:pt x="24457" y="10859"/>
                    <a:pt x="24274" y="10936"/>
                    <a:pt x="24101" y="11035"/>
                  </a:cubicBezTo>
                  <a:cubicBezTo>
                    <a:pt x="23992" y="11097"/>
                    <a:pt x="23896" y="11174"/>
                    <a:pt x="23802" y="11256"/>
                  </a:cubicBezTo>
                  <a:cubicBezTo>
                    <a:pt x="23828" y="11008"/>
                    <a:pt x="23873" y="10754"/>
                    <a:pt x="23995" y="10535"/>
                  </a:cubicBezTo>
                  <a:cubicBezTo>
                    <a:pt x="24159" y="10243"/>
                    <a:pt x="24453" y="10109"/>
                    <a:pt x="24759" y="10015"/>
                  </a:cubicBezTo>
                  <a:cubicBezTo>
                    <a:pt x="24919" y="9966"/>
                    <a:pt x="25082" y="9928"/>
                    <a:pt x="25246" y="9900"/>
                  </a:cubicBezTo>
                  <a:cubicBezTo>
                    <a:pt x="25305" y="9889"/>
                    <a:pt x="25372" y="9884"/>
                    <a:pt x="25439" y="9875"/>
                  </a:cubicBezTo>
                  <a:close/>
                  <a:moveTo>
                    <a:pt x="26344" y="10364"/>
                  </a:moveTo>
                  <a:cubicBezTo>
                    <a:pt x="26380" y="10364"/>
                    <a:pt x="26417" y="10390"/>
                    <a:pt x="26442" y="10411"/>
                  </a:cubicBezTo>
                  <a:cubicBezTo>
                    <a:pt x="26515" y="10473"/>
                    <a:pt x="26558" y="10578"/>
                    <a:pt x="26596" y="10663"/>
                  </a:cubicBezTo>
                  <a:cubicBezTo>
                    <a:pt x="26638" y="10756"/>
                    <a:pt x="26674" y="10857"/>
                    <a:pt x="26695" y="10955"/>
                  </a:cubicBezTo>
                  <a:cubicBezTo>
                    <a:pt x="26744" y="11201"/>
                    <a:pt x="26571" y="11373"/>
                    <a:pt x="26346" y="11432"/>
                  </a:cubicBezTo>
                  <a:cubicBezTo>
                    <a:pt x="26279" y="11449"/>
                    <a:pt x="26211" y="11457"/>
                    <a:pt x="26143" y="11457"/>
                  </a:cubicBezTo>
                  <a:cubicBezTo>
                    <a:pt x="25953" y="11457"/>
                    <a:pt x="25765" y="11395"/>
                    <a:pt x="25598" y="11303"/>
                  </a:cubicBezTo>
                  <a:cubicBezTo>
                    <a:pt x="25538" y="11270"/>
                    <a:pt x="25513" y="11224"/>
                    <a:pt x="25571" y="11171"/>
                  </a:cubicBezTo>
                  <a:cubicBezTo>
                    <a:pt x="25604" y="11141"/>
                    <a:pt x="25656" y="11129"/>
                    <a:pt x="25709" y="11129"/>
                  </a:cubicBezTo>
                  <a:cubicBezTo>
                    <a:pt x="25755" y="11129"/>
                    <a:pt x="25800" y="11138"/>
                    <a:pt x="25833" y="11153"/>
                  </a:cubicBezTo>
                  <a:cubicBezTo>
                    <a:pt x="25843" y="11158"/>
                    <a:pt x="25853" y="11160"/>
                    <a:pt x="25863" y="11160"/>
                  </a:cubicBezTo>
                  <a:cubicBezTo>
                    <a:pt x="25926" y="11160"/>
                    <a:pt x="25956" y="11068"/>
                    <a:pt x="25918" y="11020"/>
                  </a:cubicBezTo>
                  <a:cubicBezTo>
                    <a:pt x="25883" y="10976"/>
                    <a:pt x="25851" y="10950"/>
                    <a:pt x="25837" y="10894"/>
                  </a:cubicBezTo>
                  <a:cubicBezTo>
                    <a:pt x="25824" y="10842"/>
                    <a:pt x="25825" y="10785"/>
                    <a:pt x="25841" y="10733"/>
                  </a:cubicBezTo>
                  <a:cubicBezTo>
                    <a:pt x="25856" y="10680"/>
                    <a:pt x="25889" y="10634"/>
                    <a:pt x="25943" y="10634"/>
                  </a:cubicBezTo>
                  <a:cubicBezTo>
                    <a:pt x="25951" y="10634"/>
                    <a:pt x="25961" y="10636"/>
                    <a:pt x="25970" y="10638"/>
                  </a:cubicBezTo>
                  <a:cubicBezTo>
                    <a:pt x="26015" y="10648"/>
                    <a:pt x="26062" y="10690"/>
                    <a:pt x="26093" y="10735"/>
                  </a:cubicBezTo>
                  <a:cubicBezTo>
                    <a:pt x="26102" y="10761"/>
                    <a:pt x="26114" y="10785"/>
                    <a:pt x="26128" y="10806"/>
                  </a:cubicBezTo>
                  <a:cubicBezTo>
                    <a:pt x="26130" y="10805"/>
                    <a:pt x="26130" y="10805"/>
                    <a:pt x="26132" y="10805"/>
                  </a:cubicBezTo>
                  <a:cubicBezTo>
                    <a:pt x="26147" y="10829"/>
                    <a:pt x="26173" y="10840"/>
                    <a:pt x="26197" y="10840"/>
                  </a:cubicBezTo>
                  <a:cubicBezTo>
                    <a:pt x="26238" y="10840"/>
                    <a:pt x="26276" y="10809"/>
                    <a:pt x="26264" y="10755"/>
                  </a:cubicBezTo>
                  <a:cubicBezTo>
                    <a:pt x="26239" y="10657"/>
                    <a:pt x="26212" y="10574"/>
                    <a:pt x="26244" y="10473"/>
                  </a:cubicBezTo>
                  <a:cubicBezTo>
                    <a:pt x="26258" y="10431"/>
                    <a:pt x="26284" y="10369"/>
                    <a:pt x="26336" y="10364"/>
                  </a:cubicBezTo>
                  <a:cubicBezTo>
                    <a:pt x="26338" y="10364"/>
                    <a:pt x="26341" y="10364"/>
                    <a:pt x="26344" y="10364"/>
                  </a:cubicBezTo>
                  <a:close/>
                  <a:moveTo>
                    <a:pt x="2749" y="8756"/>
                  </a:moveTo>
                  <a:cubicBezTo>
                    <a:pt x="2802" y="8756"/>
                    <a:pt x="2823" y="8788"/>
                    <a:pt x="2846" y="8823"/>
                  </a:cubicBezTo>
                  <a:cubicBezTo>
                    <a:pt x="2659" y="9198"/>
                    <a:pt x="2579" y="9633"/>
                    <a:pt x="2577" y="10045"/>
                  </a:cubicBezTo>
                  <a:cubicBezTo>
                    <a:pt x="2576" y="10370"/>
                    <a:pt x="2629" y="10693"/>
                    <a:pt x="2719" y="11006"/>
                  </a:cubicBezTo>
                  <a:cubicBezTo>
                    <a:pt x="2766" y="11167"/>
                    <a:pt x="2821" y="11326"/>
                    <a:pt x="2890" y="11478"/>
                  </a:cubicBezTo>
                  <a:cubicBezTo>
                    <a:pt x="2892" y="11479"/>
                    <a:pt x="2892" y="11483"/>
                    <a:pt x="2893" y="11484"/>
                  </a:cubicBezTo>
                  <a:lnTo>
                    <a:pt x="2893" y="11484"/>
                  </a:lnTo>
                  <a:cubicBezTo>
                    <a:pt x="2712" y="11300"/>
                    <a:pt x="2529" y="11115"/>
                    <a:pt x="2345" y="10933"/>
                  </a:cubicBezTo>
                  <a:cubicBezTo>
                    <a:pt x="2019" y="10612"/>
                    <a:pt x="1656" y="10305"/>
                    <a:pt x="1322" y="9973"/>
                  </a:cubicBezTo>
                  <a:cubicBezTo>
                    <a:pt x="1321" y="9967"/>
                    <a:pt x="1320" y="9962"/>
                    <a:pt x="1316" y="9956"/>
                  </a:cubicBezTo>
                  <a:cubicBezTo>
                    <a:pt x="1197" y="9759"/>
                    <a:pt x="1267" y="9495"/>
                    <a:pt x="1494" y="9419"/>
                  </a:cubicBezTo>
                  <a:cubicBezTo>
                    <a:pt x="1546" y="9402"/>
                    <a:pt x="1566" y="9349"/>
                    <a:pt x="1542" y="9301"/>
                  </a:cubicBezTo>
                  <a:cubicBezTo>
                    <a:pt x="1487" y="9185"/>
                    <a:pt x="1575" y="9009"/>
                    <a:pt x="1676" y="8949"/>
                  </a:cubicBezTo>
                  <a:cubicBezTo>
                    <a:pt x="1719" y="8924"/>
                    <a:pt x="1771" y="8909"/>
                    <a:pt x="1822" y="8909"/>
                  </a:cubicBezTo>
                  <a:cubicBezTo>
                    <a:pt x="1888" y="8909"/>
                    <a:pt x="1953" y="8933"/>
                    <a:pt x="1994" y="8988"/>
                  </a:cubicBezTo>
                  <a:cubicBezTo>
                    <a:pt x="2011" y="9011"/>
                    <a:pt x="2043" y="9025"/>
                    <a:pt x="2073" y="9025"/>
                  </a:cubicBezTo>
                  <a:cubicBezTo>
                    <a:pt x="2105" y="9025"/>
                    <a:pt x="2135" y="9008"/>
                    <a:pt x="2141" y="8968"/>
                  </a:cubicBezTo>
                  <a:cubicBezTo>
                    <a:pt x="2152" y="8901"/>
                    <a:pt x="2153" y="8795"/>
                    <a:pt x="2234" y="8774"/>
                  </a:cubicBezTo>
                  <a:cubicBezTo>
                    <a:pt x="2243" y="8771"/>
                    <a:pt x="2252" y="8770"/>
                    <a:pt x="2260" y="8770"/>
                  </a:cubicBezTo>
                  <a:cubicBezTo>
                    <a:pt x="2327" y="8770"/>
                    <a:pt x="2376" y="8834"/>
                    <a:pt x="2397" y="8894"/>
                  </a:cubicBezTo>
                  <a:cubicBezTo>
                    <a:pt x="2411" y="8934"/>
                    <a:pt x="2447" y="8956"/>
                    <a:pt x="2484" y="8956"/>
                  </a:cubicBezTo>
                  <a:cubicBezTo>
                    <a:pt x="2512" y="8956"/>
                    <a:pt x="2540" y="8943"/>
                    <a:pt x="2557" y="8914"/>
                  </a:cubicBezTo>
                  <a:cubicBezTo>
                    <a:pt x="2597" y="8852"/>
                    <a:pt x="2662" y="8759"/>
                    <a:pt x="2744" y="8756"/>
                  </a:cubicBezTo>
                  <a:cubicBezTo>
                    <a:pt x="2746" y="8756"/>
                    <a:pt x="2747" y="8756"/>
                    <a:pt x="2749" y="8756"/>
                  </a:cubicBezTo>
                  <a:close/>
                  <a:moveTo>
                    <a:pt x="20440" y="6036"/>
                  </a:moveTo>
                  <a:cubicBezTo>
                    <a:pt x="20721" y="6036"/>
                    <a:pt x="20991" y="6124"/>
                    <a:pt x="21228" y="6316"/>
                  </a:cubicBezTo>
                  <a:cubicBezTo>
                    <a:pt x="21550" y="6574"/>
                    <a:pt x="21748" y="6970"/>
                    <a:pt x="21740" y="7385"/>
                  </a:cubicBezTo>
                  <a:cubicBezTo>
                    <a:pt x="20160" y="8213"/>
                    <a:pt x="18595" y="9072"/>
                    <a:pt x="17048" y="9960"/>
                  </a:cubicBezTo>
                  <a:cubicBezTo>
                    <a:pt x="16007" y="10559"/>
                    <a:pt x="14976" y="11176"/>
                    <a:pt x="13954" y="11805"/>
                  </a:cubicBezTo>
                  <a:cubicBezTo>
                    <a:pt x="13957" y="11723"/>
                    <a:pt x="13944" y="11635"/>
                    <a:pt x="13934" y="11564"/>
                  </a:cubicBezTo>
                  <a:cubicBezTo>
                    <a:pt x="13921" y="11448"/>
                    <a:pt x="13893" y="11339"/>
                    <a:pt x="13848" y="11233"/>
                  </a:cubicBezTo>
                  <a:cubicBezTo>
                    <a:pt x="13764" y="11030"/>
                    <a:pt x="13637" y="10847"/>
                    <a:pt x="13464" y="10713"/>
                  </a:cubicBezTo>
                  <a:cubicBezTo>
                    <a:pt x="13287" y="10577"/>
                    <a:pt x="13071" y="10516"/>
                    <a:pt x="12852" y="10516"/>
                  </a:cubicBezTo>
                  <a:cubicBezTo>
                    <a:pt x="12647" y="10516"/>
                    <a:pt x="12439" y="10570"/>
                    <a:pt x="12261" y="10669"/>
                  </a:cubicBezTo>
                  <a:cubicBezTo>
                    <a:pt x="12340" y="10535"/>
                    <a:pt x="12492" y="10431"/>
                    <a:pt x="12605" y="10339"/>
                  </a:cubicBezTo>
                  <a:cubicBezTo>
                    <a:pt x="13319" y="9765"/>
                    <a:pt x="14160" y="9360"/>
                    <a:pt x="14970" y="8951"/>
                  </a:cubicBezTo>
                  <a:cubicBezTo>
                    <a:pt x="15838" y="8510"/>
                    <a:pt x="16693" y="8046"/>
                    <a:pt x="17529" y="7547"/>
                  </a:cubicBezTo>
                  <a:cubicBezTo>
                    <a:pt x="17950" y="7297"/>
                    <a:pt x="18364" y="7038"/>
                    <a:pt x="18777" y="6771"/>
                  </a:cubicBezTo>
                  <a:cubicBezTo>
                    <a:pt x="19151" y="6529"/>
                    <a:pt x="19525" y="6266"/>
                    <a:pt x="19951" y="6120"/>
                  </a:cubicBezTo>
                  <a:cubicBezTo>
                    <a:pt x="20114" y="6065"/>
                    <a:pt x="20279" y="6036"/>
                    <a:pt x="20440" y="6036"/>
                  </a:cubicBezTo>
                  <a:close/>
                  <a:moveTo>
                    <a:pt x="25207" y="8447"/>
                  </a:moveTo>
                  <a:cubicBezTo>
                    <a:pt x="25235" y="8447"/>
                    <a:pt x="25241" y="8503"/>
                    <a:pt x="25228" y="8543"/>
                  </a:cubicBezTo>
                  <a:cubicBezTo>
                    <a:pt x="25203" y="8620"/>
                    <a:pt x="25164" y="8678"/>
                    <a:pt x="25171" y="8762"/>
                  </a:cubicBezTo>
                  <a:cubicBezTo>
                    <a:pt x="25175" y="8802"/>
                    <a:pt x="25210" y="8842"/>
                    <a:pt x="25250" y="8842"/>
                  </a:cubicBezTo>
                  <a:cubicBezTo>
                    <a:pt x="25263" y="8842"/>
                    <a:pt x="25276" y="8838"/>
                    <a:pt x="25288" y="8829"/>
                  </a:cubicBezTo>
                  <a:cubicBezTo>
                    <a:pt x="25321" y="8806"/>
                    <a:pt x="25498" y="8686"/>
                    <a:pt x="25573" y="8686"/>
                  </a:cubicBezTo>
                  <a:cubicBezTo>
                    <a:pt x="25589" y="8686"/>
                    <a:pt x="25600" y="8691"/>
                    <a:pt x="25605" y="8703"/>
                  </a:cubicBezTo>
                  <a:cubicBezTo>
                    <a:pt x="25618" y="8732"/>
                    <a:pt x="25531" y="8829"/>
                    <a:pt x="25514" y="8852"/>
                  </a:cubicBezTo>
                  <a:cubicBezTo>
                    <a:pt x="25472" y="8905"/>
                    <a:pt x="25424" y="8952"/>
                    <a:pt x="25373" y="8995"/>
                  </a:cubicBezTo>
                  <a:cubicBezTo>
                    <a:pt x="25309" y="9049"/>
                    <a:pt x="25370" y="9137"/>
                    <a:pt x="25438" y="9137"/>
                  </a:cubicBezTo>
                  <a:cubicBezTo>
                    <a:pt x="25443" y="9137"/>
                    <a:pt x="25449" y="9136"/>
                    <a:pt x="25454" y="9135"/>
                  </a:cubicBezTo>
                  <a:cubicBezTo>
                    <a:pt x="25516" y="9123"/>
                    <a:pt x="25572" y="9097"/>
                    <a:pt x="25633" y="9074"/>
                  </a:cubicBezTo>
                  <a:cubicBezTo>
                    <a:pt x="25656" y="9066"/>
                    <a:pt x="25684" y="9060"/>
                    <a:pt x="25707" y="9060"/>
                  </a:cubicBezTo>
                  <a:cubicBezTo>
                    <a:pt x="25747" y="9060"/>
                    <a:pt x="25773" y="9078"/>
                    <a:pt x="25734" y="9133"/>
                  </a:cubicBezTo>
                  <a:cubicBezTo>
                    <a:pt x="25703" y="9178"/>
                    <a:pt x="25624" y="9219"/>
                    <a:pt x="25579" y="9255"/>
                  </a:cubicBezTo>
                  <a:cubicBezTo>
                    <a:pt x="25510" y="9311"/>
                    <a:pt x="25444" y="9367"/>
                    <a:pt x="25378" y="9426"/>
                  </a:cubicBezTo>
                  <a:cubicBezTo>
                    <a:pt x="25324" y="9473"/>
                    <a:pt x="25359" y="9579"/>
                    <a:pt x="25431" y="9579"/>
                  </a:cubicBezTo>
                  <a:cubicBezTo>
                    <a:pt x="25434" y="9579"/>
                    <a:pt x="25438" y="9579"/>
                    <a:pt x="25441" y="9579"/>
                  </a:cubicBezTo>
                  <a:cubicBezTo>
                    <a:pt x="25461" y="9577"/>
                    <a:pt x="25491" y="9572"/>
                    <a:pt x="25520" y="9572"/>
                  </a:cubicBezTo>
                  <a:cubicBezTo>
                    <a:pt x="25547" y="9572"/>
                    <a:pt x="25573" y="9577"/>
                    <a:pt x="25588" y="9592"/>
                  </a:cubicBezTo>
                  <a:cubicBezTo>
                    <a:pt x="25666" y="9670"/>
                    <a:pt x="25424" y="9695"/>
                    <a:pt x="25386" y="9699"/>
                  </a:cubicBezTo>
                  <a:cubicBezTo>
                    <a:pt x="25317" y="9707"/>
                    <a:pt x="25248" y="9717"/>
                    <a:pt x="25181" y="9729"/>
                  </a:cubicBezTo>
                  <a:cubicBezTo>
                    <a:pt x="25115" y="9739"/>
                    <a:pt x="25051" y="9754"/>
                    <a:pt x="24987" y="9768"/>
                  </a:cubicBezTo>
                  <a:lnTo>
                    <a:pt x="24952" y="9776"/>
                  </a:lnTo>
                  <a:cubicBezTo>
                    <a:pt x="24795" y="9815"/>
                    <a:pt x="24634" y="9859"/>
                    <a:pt x="24481" y="9921"/>
                  </a:cubicBezTo>
                  <a:cubicBezTo>
                    <a:pt x="24398" y="9954"/>
                    <a:pt x="24316" y="9993"/>
                    <a:pt x="24242" y="10039"/>
                  </a:cubicBezTo>
                  <a:cubicBezTo>
                    <a:pt x="24218" y="10053"/>
                    <a:pt x="24196" y="10068"/>
                    <a:pt x="24173" y="10083"/>
                  </a:cubicBezTo>
                  <a:cubicBezTo>
                    <a:pt x="24109" y="10128"/>
                    <a:pt x="24052" y="10178"/>
                    <a:pt x="24003" y="10232"/>
                  </a:cubicBezTo>
                  <a:cubicBezTo>
                    <a:pt x="23852" y="10395"/>
                    <a:pt x="23760" y="10596"/>
                    <a:pt x="23702" y="10811"/>
                  </a:cubicBezTo>
                  <a:cubicBezTo>
                    <a:pt x="23651" y="10998"/>
                    <a:pt x="23626" y="11196"/>
                    <a:pt x="23608" y="11388"/>
                  </a:cubicBezTo>
                  <a:cubicBezTo>
                    <a:pt x="23607" y="11403"/>
                    <a:pt x="23608" y="11415"/>
                    <a:pt x="23612" y="11426"/>
                  </a:cubicBezTo>
                  <a:cubicBezTo>
                    <a:pt x="23531" y="11498"/>
                    <a:pt x="23448" y="11563"/>
                    <a:pt x="23363" y="11624"/>
                  </a:cubicBezTo>
                  <a:cubicBezTo>
                    <a:pt x="23300" y="11671"/>
                    <a:pt x="23234" y="11716"/>
                    <a:pt x="23168" y="11760"/>
                  </a:cubicBezTo>
                  <a:cubicBezTo>
                    <a:pt x="23121" y="11791"/>
                    <a:pt x="23073" y="11821"/>
                    <a:pt x="23025" y="11852"/>
                  </a:cubicBezTo>
                  <a:cubicBezTo>
                    <a:pt x="23025" y="11827"/>
                    <a:pt x="23024" y="11801"/>
                    <a:pt x="23017" y="11774"/>
                  </a:cubicBezTo>
                  <a:cubicBezTo>
                    <a:pt x="23008" y="11729"/>
                    <a:pt x="22982" y="11690"/>
                    <a:pt x="22949" y="11659"/>
                  </a:cubicBezTo>
                  <a:cubicBezTo>
                    <a:pt x="23061" y="11534"/>
                    <a:pt x="23109" y="11374"/>
                    <a:pt x="23001" y="11191"/>
                  </a:cubicBezTo>
                  <a:cubicBezTo>
                    <a:pt x="22844" y="10927"/>
                    <a:pt x="22496" y="10787"/>
                    <a:pt x="22207" y="10722"/>
                  </a:cubicBezTo>
                  <a:cubicBezTo>
                    <a:pt x="22201" y="10721"/>
                    <a:pt x="22192" y="10718"/>
                    <a:pt x="22186" y="10717"/>
                  </a:cubicBezTo>
                  <a:cubicBezTo>
                    <a:pt x="22157" y="10712"/>
                    <a:pt x="22129" y="10707"/>
                    <a:pt x="22102" y="10701"/>
                  </a:cubicBezTo>
                  <a:cubicBezTo>
                    <a:pt x="22105" y="10683"/>
                    <a:pt x="22111" y="10666"/>
                    <a:pt x="22116" y="10648"/>
                  </a:cubicBezTo>
                  <a:cubicBezTo>
                    <a:pt x="22150" y="10519"/>
                    <a:pt x="22187" y="10393"/>
                    <a:pt x="22235" y="10270"/>
                  </a:cubicBezTo>
                  <a:cubicBezTo>
                    <a:pt x="22271" y="10172"/>
                    <a:pt x="22316" y="10077"/>
                    <a:pt x="22372" y="9984"/>
                  </a:cubicBezTo>
                  <a:cubicBezTo>
                    <a:pt x="22382" y="9968"/>
                    <a:pt x="22391" y="9952"/>
                    <a:pt x="22401" y="9936"/>
                  </a:cubicBezTo>
                  <a:cubicBezTo>
                    <a:pt x="22546" y="9707"/>
                    <a:pt x="22739" y="9505"/>
                    <a:pt x="22966" y="9355"/>
                  </a:cubicBezTo>
                  <a:cubicBezTo>
                    <a:pt x="23020" y="9318"/>
                    <a:pt x="23077" y="9285"/>
                    <a:pt x="23135" y="9255"/>
                  </a:cubicBezTo>
                  <a:lnTo>
                    <a:pt x="23137" y="9255"/>
                  </a:lnTo>
                  <a:cubicBezTo>
                    <a:pt x="23413" y="9109"/>
                    <a:pt x="23730" y="9033"/>
                    <a:pt x="24043" y="9033"/>
                  </a:cubicBezTo>
                  <a:cubicBezTo>
                    <a:pt x="24064" y="9033"/>
                    <a:pt x="24084" y="9033"/>
                    <a:pt x="24104" y="9034"/>
                  </a:cubicBezTo>
                  <a:cubicBezTo>
                    <a:pt x="24106" y="9034"/>
                    <a:pt x="24106" y="9034"/>
                    <a:pt x="24106" y="9035"/>
                  </a:cubicBezTo>
                  <a:cubicBezTo>
                    <a:pt x="24305" y="9041"/>
                    <a:pt x="24504" y="9082"/>
                    <a:pt x="24690" y="9157"/>
                  </a:cubicBezTo>
                  <a:cubicBezTo>
                    <a:pt x="24708" y="9164"/>
                    <a:pt x="24726" y="9172"/>
                    <a:pt x="24743" y="9179"/>
                  </a:cubicBezTo>
                  <a:cubicBezTo>
                    <a:pt x="24761" y="9187"/>
                    <a:pt x="24780" y="9191"/>
                    <a:pt x="24799" y="9191"/>
                  </a:cubicBezTo>
                  <a:cubicBezTo>
                    <a:pt x="24842" y="9191"/>
                    <a:pt x="24881" y="9168"/>
                    <a:pt x="24897" y="9121"/>
                  </a:cubicBezTo>
                  <a:cubicBezTo>
                    <a:pt x="24899" y="9120"/>
                    <a:pt x="24899" y="9118"/>
                    <a:pt x="24899" y="9116"/>
                  </a:cubicBezTo>
                  <a:cubicBezTo>
                    <a:pt x="24950" y="8933"/>
                    <a:pt x="25008" y="8755"/>
                    <a:pt x="25096" y="8587"/>
                  </a:cubicBezTo>
                  <a:cubicBezTo>
                    <a:pt x="25117" y="8551"/>
                    <a:pt x="25135" y="8509"/>
                    <a:pt x="25164" y="8476"/>
                  </a:cubicBezTo>
                  <a:cubicBezTo>
                    <a:pt x="25182" y="8455"/>
                    <a:pt x="25196" y="8447"/>
                    <a:pt x="25207" y="8447"/>
                  </a:cubicBezTo>
                  <a:close/>
                  <a:moveTo>
                    <a:pt x="23910" y="6989"/>
                  </a:moveTo>
                  <a:lnTo>
                    <a:pt x="23910" y="6989"/>
                  </a:lnTo>
                  <a:cubicBezTo>
                    <a:pt x="23908" y="7073"/>
                    <a:pt x="23903" y="7155"/>
                    <a:pt x="23899" y="7239"/>
                  </a:cubicBezTo>
                  <a:cubicBezTo>
                    <a:pt x="23896" y="7295"/>
                    <a:pt x="23894" y="7350"/>
                    <a:pt x="23890" y="7405"/>
                  </a:cubicBezTo>
                  <a:cubicBezTo>
                    <a:pt x="23889" y="7464"/>
                    <a:pt x="23880" y="7522"/>
                    <a:pt x="23884" y="7579"/>
                  </a:cubicBezTo>
                  <a:cubicBezTo>
                    <a:pt x="23884" y="7582"/>
                    <a:pt x="23885" y="7584"/>
                    <a:pt x="23885" y="7586"/>
                  </a:cubicBezTo>
                  <a:cubicBezTo>
                    <a:pt x="23640" y="7680"/>
                    <a:pt x="23425" y="7895"/>
                    <a:pt x="23332" y="8144"/>
                  </a:cubicBezTo>
                  <a:cubicBezTo>
                    <a:pt x="23126" y="8083"/>
                    <a:pt x="22916" y="8052"/>
                    <a:pt x="22709" y="8052"/>
                  </a:cubicBezTo>
                  <a:cubicBezTo>
                    <a:pt x="22391" y="8052"/>
                    <a:pt x="22078" y="8125"/>
                    <a:pt x="21787" y="8276"/>
                  </a:cubicBezTo>
                  <a:cubicBezTo>
                    <a:pt x="21721" y="8311"/>
                    <a:pt x="21654" y="8350"/>
                    <a:pt x="21589" y="8395"/>
                  </a:cubicBezTo>
                  <a:cubicBezTo>
                    <a:pt x="21337" y="8565"/>
                    <a:pt x="21120" y="8782"/>
                    <a:pt x="20941" y="9029"/>
                  </a:cubicBezTo>
                  <a:cubicBezTo>
                    <a:pt x="20765" y="9269"/>
                    <a:pt x="20561" y="9583"/>
                    <a:pt x="20568" y="9893"/>
                  </a:cubicBezTo>
                  <a:cubicBezTo>
                    <a:pt x="20367" y="9795"/>
                    <a:pt x="20149" y="9752"/>
                    <a:pt x="19929" y="9752"/>
                  </a:cubicBezTo>
                  <a:cubicBezTo>
                    <a:pt x="19791" y="9752"/>
                    <a:pt x="19652" y="9769"/>
                    <a:pt x="19516" y="9801"/>
                  </a:cubicBezTo>
                  <a:cubicBezTo>
                    <a:pt x="19102" y="9896"/>
                    <a:pt x="18712" y="10113"/>
                    <a:pt x="18373" y="10364"/>
                  </a:cubicBezTo>
                  <a:cubicBezTo>
                    <a:pt x="18055" y="10597"/>
                    <a:pt x="17770" y="10881"/>
                    <a:pt x="17558" y="11215"/>
                  </a:cubicBezTo>
                  <a:cubicBezTo>
                    <a:pt x="17436" y="11413"/>
                    <a:pt x="17339" y="11629"/>
                    <a:pt x="17279" y="11854"/>
                  </a:cubicBezTo>
                  <a:cubicBezTo>
                    <a:pt x="17232" y="12035"/>
                    <a:pt x="17194" y="12244"/>
                    <a:pt x="17215" y="12437"/>
                  </a:cubicBezTo>
                  <a:cubicBezTo>
                    <a:pt x="16833" y="12056"/>
                    <a:pt x="16452" y="11672"/>
                    <a:pt x="16069" y="11291"/>
                  </a:cubicBezTo>
                  <a:cubicBezTo>
                    <a:pt x="17486" y="10459"/>
                    <a:pt x="18914" y="9650"/>
                    <a:pt x="20357" y="8863"/>
                  </a:cubicBezTo>
                  <a:cubicBezTo>
                    <a:pt x="20807" y="8619"/>
                    <a:pt x="21258" y="8375"/>
                    <a:pt x="21711" y="8135"/>
                  </a:cubicBezTo>
                  <a:cubicBezTo>
                    <a:pt x="22441" y="7746"/>
                    <a:pt x="23175" y="7365"/>
                    <a:pt x="23910" y="6989"/>
                  </a:cubicBezTo>
                  <a:close/>
                  <a:moveTo>
                    <a:pt x="12773" y="11192"/>
                  </a:moveTo>
                  <a:cubicBezTo>
                    <a:pt x="12779" y="11192"/>
                    <a:pt x="12785" y="11192"/>
                    <a:pt x="12792" y="11193"/>
                  </a:cubicBezTo>
                  <a:cubicBezTo>
                    <a:pt x="12892" y="11206"/>
                    <a:pt x="13001" y="11285"/>
                    <a:pt x="13083" y="11341"/>
                  </a:cubicBezTo>
                  <a:cubicBezTo>
                    <a:pt x="13164" y="11396"/>
                    <a:pt x="13220" y="11452"/>
                    <a:pt x="13219" y="11556"/>
                  </a:cubicBezTo>
                  <a:cubicBezTo>
                    <a:pt x="13216" y="11801"/>
                    <a:pt x="13169" y="12039"/>
                    <a:pt x="13184" y="12279"/>
                  </a:cubicBezTo>
                  <a:cubicBezTo>
                    <a:pt x="13143" y="12306"/>
                    <a:pt x="13100" y="12331"/>
                    <a:pt x="13058" y="12358"/>
                  </a:cubicBezTo>
                  <a:cubicBezTo>
                    <a:pt x="13091" y="12240"/>
                    <a:pt x="13120" y="12120"/>
                    <a:pt x="13140" y="11998"/>
                  </a:cubicBezTo>
                  <a:cubicBezTo>
                    <a:pt x="13160" y="11867"/>
                    <a:pt x="13167" y="11721"/>
                    <a:pt x="13083" y="11609"/>
                  </a:cubicBezTo>
                  <a:cubicBezTo>
                    <a:pt x="13041" y="11552"/>
                    <a:pt x="12981" y="11514"/>
                    <a:pt x="12912" y="11514"/>
                  </a:cubicBezTo>
                  <a:cubicBezTo>
                    <a:pt x="12902" y="11514"/>
                    <a:pt x="12892" y="11514"/>
                    <a:pt x="12882" y="11516"/>
                  </a:cubicBezTo>
                  <a:cubicBezTo>
                    <a:pt x="12807" y="11529"/>
                    <a:pt x="12762" y="11580"/>
                    <a:pt x="12747" y="11654"/>
                  </a:cubicBezTo>
                  <a:cubicBezTo>
                    <a:pt x="12731" y="11738"/>
                    <a:pt x="12720" y="11823"/>
                    <a:pt x="12713" y="11906"/>
                  </a:cubicBezTo>
                  <a:cubicBezTo>
                    <a:pt x="12704" y="11985"/>
                    <a:pt x="12688" y="12077"/>
                    <a:pt x="12726" y="12150"/>
                  </a:cubicBezTo>
                  <a:cubicBezTo>
                    <a:pt x="12734" y="12165"/>
                    <a:pt x="12750" y="12173"/>
                    <a:pt x="12766" y="12173"/>
                  </a:cubicBezTo>
                  <a:cubicBezTo>
                    <a:pt x="12778" y="12173"/>
                    <a:pt x="12789" y="12169"/>
                    <a:pt x="12797" y="12159"/>
                  </a:cubicBezTo>
                  <a:cubicBezTo>
                    <a:pt x="12840" y="12107"/>
                    <a:pt x="12849" y="12040"/>
                    <a:pt x="12856" y="11974"/>
                  </a:cubicBezTo>
                  <a:cubicBezTo>
                    <a:pt x="12864" y="11906"/>
                    <a:pt x="12870" y="11839"/>
                    <a:pt x="12874" y="11771"/>
                  </a:cubicBezTo>
                  <a:cubicBezTo>
                    <a:pt x="12875" y="11754"/>
                    <a:pt x="12875" y="11738"/>
                    <a:pt x="12876" y="11721"/>
                  </a:cubicBezTo>
                  <a:cubicBezTo>
                    <a:pt x="12877" y="11711"/>
                    <a:pt x="12875" y="11680"/>
                    <a:pt x="12880" y="11671"/>
                  </a:cubicBezTo>
                  <a:cubicBezTo>
                    <a:pt x="12884" y="11663"/>
                    <a:pt x="12888" y="11661"/>
                    <a:pt x="12894" y="11661"/>
                  </a:cubicBezTo>
                  <a:cubicBezTo>
                    <a:pt x="12896" y="11661"/>
                    <a:pt x="12898" y="11661"/>
                    <a:pt x="12901" y="11662"/>
                  </a:cubicBezTo>
                  <a:cubicBezTo>
                    <a:pt x="12938" y="11672"/>
                    <a:pt x="12968" y="11726"/>
                    <a:pt x="12979" y="11759"/>
                  </a:cubicBezTo>
                  <a:cubicBezTo>
                    <a:pt x="13011" y="11851"/>
                    <a:pt x="12990" y="11958"/>
                    <a:pt x="12974" y="12052"/>
                  </a:cubicBezTo>
                  <a:cubicBezTo>
                    <a:pt x="12953" y="12180"/>
                    <a:pt x="12942" y="12309"/>
                    <a:pt x="12929" y="12438"/>
                  </a:cubicBezTo>
                  <a:lnTo>
                    <a:pt x="12664" y="12606"/>
                  </a:lnTo>
                  <a:cubicBezTo>
                    <a:pt x="12625" y="12348"/>
                    <a:pt x="12634" y="12094"/>
                    <a:pt x="12646" y="11836"/>
                  </a:cubicBezTo>
                  <a:cubicBezTo>
                    <a:pt x="12651" y="11711"/>
                    <a:pt x="12658" y="11586"/>
                    <a:pt x="12664" y="11461"/>
                  </a:cubicBezTo>
                  <a:cubicBezTo>
                    <a:pt x="12669" y="11363"/>
                    <a:pt x="12642" y="11192"/>
                    <a:pt x="12773" y="11192"/>
                  </a:cubicBezTo>
                  <a:close/>
                  <a:moveTo>
                    <a:pt x="29197" y="11900"/>
                  </a:moveTo>
                  <a:cubicBezTo>
                    <a:pt x="29201" y="11905"/>
                    <a:pt x="29205" y="11910"/>
                    <a:pt x="29210" y="11913"/>
                  </a:cubicBezTo>
                  <a:cubicBezTo>
                    <a:pt x="29279" y="11957"/>
                    <a:pt x="29336" y="12020"/>
                    <a:pt x="29379" y="12089"/>
                  </a:cubicBezTo>
                  <a:cubicBezTo>
                    <a:pt x="29391" y="12111"/>
                    <a:pt x="29404" y="12133"/>
                    <a:pt x="29414" y="12156"/>
                  </a:cubicBezTo>
                  <a:cubicBezTo>
                    <a:pt x="29425" y="12180"/>
                    <a:pt x="29434" y="12202"/>
                    <a:pt x="29440" y="12227"/>
                  </a:cubicBezTo>
                  <a:cubicBezTo>
                    <a:pt x="29476" y="12357"/>
                    <a:pt x="29467" y="12522"/>
                    <a:pt x="29378" y="12626"/>
                  </a:cubicBezTo>
                  <a:cubicBezTo>
                    <a:pt x="29327" y="12685"/>
                    <a:pt x="29246" y="12718"/>
                    <a:pt x="29166" y="12718"/>
                  </a:cubicBezTo>
                  <a:cubicBezTo>
                    <a:pt x="29119" y="12718"/>
                    <a:pt x="29073" y="12707"/>
                    <a:pt x="29033" y="12683"/>
                  </a:cubicBezTo>
                  <a:cubicBezTo>
                    <a:pt x="28920" y="12616"/>
                    <a:pt x="28853" y="12474"/>
                    <a:pt x="28881" y="12340"/>
                  </a:cubicBezTo>
                  <a:cubicBezTo>
                    <a:pt x="28917" y="12156"/>
                    <a:pt x="29059" y="12017"/>
                    <a:pt x="29197" y="11900"/>
                  </a:cubicBezTo>
                  <a:close/>
                  <a:moveTo>
                    <a:pt x="12858" y="10692"/>
                  </a:moveTo>
                  <a:cubicBezTo>
                    <a:pt x="13041" y="10692"/>
                    <a:pt x="13218" y="10746"/>
                    <a:pt x="13366" y="10860"/>
                  </a:cubicBezTo>
                  <a:cubicBezTo>
                    <a:pt x="13511" y="10973"/>
                    <a:pt x="13619" y="11131"/>
                    <a:pt x="13674" y="11307"/>
                  </a:cubicBezTo>
                  <a:cubicBezTo>
                    <a:pt x="13705" y="11409"/>
                    <a:pt x="13726" y="11514"/>
                    <a:pt x="13734" y="11619"/>
                  </a:cubicBezTo>
                  <a:cubicBezTo>
                    <a:pt x="13744" y="11721"/>
                    <a:pt x="13721" y="11832"/>
                    <a:pt x="13745" y="11931"/>
                  </a:cubicBezTo>
                  <a:cubicBezTo>
                    <a:pt x="13611" y="12013"/>
                    <a:pt x="13479" y="12094"/>
                    <a:pt x="13346" y="12177"/>
                  </a:cubicBezTo>
                  <a:cubicBezTo>
                    <a:pt x="13385" y="11990"/>
                    <a:pt x="13401" y="11796"/>
                    <a:pt x="13418" y="11609"/>
                  </a:cubicBezTo>
                  <a:cubicBezTo>
                    <a:pt x="13438" y="11389"/>
                    <a:pt x="13327" y="11224"/>
                    <a:pt x="13129" y="11131"/>
                  </a:cubicBezTo>
                  <a:cubicBezTo>
                    <a:pt x="13031" y="11084"/>
                    <a:pt x="12904" y="11031"/>
                    <a:pt x="12787" y="11031"/>
                  </a:cubicBezTo>
                  <a:cubicBezTo>
                    <a:pt x="12708" y="11031"/>
                    <a:pt x="12633" y="11055"/>
                    <a:pt x="12574" y="11123"/>
                  </a:cubicBezTo>
                  <a:cubicBezTo>
                    <a:pt x="12498" y="11210"/>
                    <a:pt x="12504" y="11340"/>
                    <a:pt x="12491" y="11448"/>
                  </a:cubicBezTo>
                  <a:cubicBezTo>
                    <a:pt x="12478" y="11573"/>
                    <a:pt x="12464" y="11698"/>
                    <a:pt x="12449" y="11823"/>
                  </a:cubicBezTo>
                  <a:cubicBezTo>
                    <a:pt x="12419" y="12102"/>
                    <a:pt x="12405" y="12393"/>
                    <a:pt x="12471" y="12668"/>
                  </a:cubicBezTo>
                  <a:cubicBezTo>
                    <a:pt x="12476" y="12686"/>
                    <a:pt x="12486" y="12701"/>
                    <a:pt x="12496" y="12713"/>
                  </a:cubicBezTo>
                  <a:cubicBezTo>
                    <a:pt x="12406" y="12769"/>
                    <a:pt x="12316" y="12826"/>
                    <a:pt x="12226" y="12883"/>
                  </a:cubicBezTo>
                  <a:cubicBezTo>
                    <a:pt x="12364" y="12448"/>
                    <a:pt x="12378" y="11970"/>
                    <a:pt x="12322" y="11522"/>
                  </a:cubicBezTo>
                  <a:cubicBezTo>
                    <a:pt x="12308" y="11416"/>
                    <a:pt x="12292" y="11311"/>
                    <a:pt x="12271" y="11206"/>
                  </a:cubicBezTo>
                  <a:cubicBezTo>
                    <a:pt x="12246" y="11084"/>
                    <a:pt x="12199" y="10957"/>
                    <a:pt x="12205" y="10831"/>
                  </a:cubicBezTo>
                  <a:cubicBezTo>
                    <a:pt x="12205" y="10829"/>
                    <a:pt x="12205" y="10826"/>
                    <a:pt x="12207" y="10823"/>
                  </a:cubicBezTo>
                  <a:cubicBezTo>
                    <a:pt x="12411" y="10776"/>
                    <a:pt x="12606" y="10703"/>
                    <a:pt x="12818" y="10693"/>
                  </a:cubicBezTo>
                  <a:cubicBezTo>
                    <a:pt x="12831" y="10693"/>
                    <a:pt x="12844" y="10692"/>
                    <a:pt x="12858" y="10692"/>
                  </a:cubicBezTo>
                  <a:close/>
                  <a:moveTo>
                    <a:pt x="19915" y="9952"/>
                  </a:moveTo>
                  <a:cubicBezTo>
                    <a:pt x="20063" y="9952"/>
                    <a:pt x="20210" y="9974"/>
                    <a:pt x="20354" y="10026"/>
                  </a:cubicBezTo>
                  <a:cubicBezTo>
                    <a:pt x="20515" y="10083"/>
                    <a:pt x="20669" y="10177"/>
                    <a:pt x="20788" y="10301"/>
                  </a:cubicBezTo>
                  <a:cubicBezTo>
                    <a:pt x="20912" y="10427"/>
                    <a:pt x="20983" y="10575"/>
                    <a:pt x="21051" y="10735"/>
                  </a:cubicBezTo>
                  <a:cubicBezTo>
                    <a:pt x="20980" y="10749"/>
                    <a:pt x="20908" y="10765"/>
                    <a:pt x="20837" y="10784"/>
                  </a:cubicBezTo>
                  <a:cubicBezTo>
                    <a:pt x="20775" y="10799"/>
                    <a:pt x="20713" y="10816"/>
                    <a:pt x="20652" y="10834"/>
                  </a:cubicBezTo>
                  <a:cubicBezTo>
                    <a:pt x="20389" y="10912"/>
                    <a:pt x="20131" y="11018"/>
                    <a:pt x="19890" y="11150"/>
                  </a:cubicBezTo>
                  <a:cubicBezTo>
                    <a:pt x="19839" y="11177"/>
                    <a:pt x="19788" y="11208"/>
                    <a:pt x="19740" y="11238"/>
                  </a:cubicBezTo>
                  <a:cubicBezTo>
                    <a:pt x="19647" y="11294"/>
                    <a:pt x="19556" y="11354"/>
                    <a:pt x="19468" y="11421"/>
                  </a:cubicBezTo>
                  <a:cubicBezTo>
                    <a:pt x="19412" y="11462"/>
                    <a:pt x="19359" y="11504"/>
                    <a:pt x="19307" y="11547"/>
                  </a:cubicBezTo>
                  <a:cubicBezTo>
                    <a:pt x="19301" y="11554"/>
                    <a:pt x="19292" y="11560"/>
                    <a:pt x="19286" y="11566"/>
                  </a:cubicBezTo>
                  <a:cubicBezTo>
                    <a:pt x="19100" y="11724"/>
                    <a:pt x="18933" y="11905"/>
                    <a:pt x="18791" y="12106"/>
                  </a:cubicBezTo>
                  <a:cubicBezTo>
                    <a:pt x="18749" y="12165"/>
                    <a:pt x="18708" y="12225"/>
                    <a:pt x="18671" y="12289"/>
                  </a:cubicBezTo>
                  <a:cubicBezTo>
                    <a:pt x="18640" y="12337"/>
                    <a:pt x="18612" y="12385"/>
                    <a:pt x="18586" y="12437"/>
                  </a:cubicBezTo>
                  <a:cubicBezTo>
                    <a:pt x="18552" y="12500"/>
                    <a:pt x="18520" y="12567"/>
                    <a:pt x="18489" y="12634"/>
                  </a:cubicBezTo>
                  <a:cubicBezTo>
                    <a:pt x="18462" y="12696"/>
                    <a:pt x="18437" y="12758"/>
                    <a:pt x="18414" y="12821"/>
                  </a:cubicBezTo>
                  <a:cubicBezTo>
                    <a:pt x="18338" y="13041"/>
                    <a:pt x="18291" y="13271"/>
                    <a:pt x="18301" y="13497"/>
                  </a:cubicBezTo>
                  <a:cubicBezTo>
                    <a:pt x="17993" y="13205"/>
                    <a:pt x="17691" y="12908"/>
                    <a:pt x="17389" y="12608"/>
                  </a:cubicBezTo>
                  <a:lnTo>
                    <a:pt x="17379" y="12599"/>
                  </a:lnTo>
                  <a:cubicBezTo>
                    <a:pt x="17400" y="12583"/>
                    <a:pt x="17416" y="12559"/>
                    <a:pt x="17418" y="12528"/>
                  </a:cubicBezTo>
                  <a:cubicBezTo>
                    <a:pt x="17421" y="12490"/>
                    <a:pt x="17422" y="12453"/>
                    <a:pt x="17425" y="12417"/>
                  </a:cubicBezTo>
                  <a:cubicBezTo>
                    <a:pt x="17429" y="12266"/>
                    <a:pt x="17429" y="12118"/>
                    <a:pt x="17464" y="11966"/>
                  </a:cubicBezTo>
                  <a:cubicBezTo>
                    <a:pt x="17503" y="11791"/>
                    <a:pt x="17564" y="11622"/>
                    <a:pt x="17646" y="11463"/>
                  </a:cubicBezTo>
                  <a:cubicBezTo>
                    <a:pt x="17647" y="11459"/>
                    <a:pt x="17650" y="11452"/>
                    <a:pt x="17652" y="11448"/>
                  </a:cubicBezTo>
                  <a:cubicBezTo>
                    <a:pt x="17682" y="11390"/>
                    <a:pt x="17715" y="11334"/>
                    <a:pt x="17751" y="11279"/>
                  </a:cubicBezTo>
                  <a:cubicBezTo>
                    <a:pt x="17818" y="11172"/>
                    <a:pt x="17895" y="11071"/>
                    <a:pt x="17980" y="10975"/>
                  </a:cubicBezTo>
                  <a:cubicBezTo>
                    <a:pt x="18021" y="10929"/>
                    <a:pt x="18064" y="10884"/>
                    <a:pt x="18107" y="10841"/>
                  </a:cubicBezTo>
                  <a:cubicBezTo>
                    <a:pt x="18177" y="10770"/>
                    <a:pt x="18253" y="10703"/>
                    <a:pt x="18331" y="10640"/>
                  </a:cubicBezTo>
                  <a:cubicBezTo>
                    <a:pt x="18495" y="10506"/>
                    <a:pt x="18685" y="10372"/>
                    <a:pt x="18888" y="10259"/>
                  </a:cubicBezTo>
                  <a:cubicBezTo>
                    <a:pt x="18952" y="10223"/>
                    <a:pt x="19019" y="10190"/>
                    <a:pt x="19083" y="10159"/>
                  </a:cubicBezTo>
                  <a:cubicBezTo>
                    <a:pt x="19264" y="10073"/>
                    <a:pt x="19456" y="10009"/>
                    <a:pt x="19645" y="9977"/>
                  </a:cubicBezTo>
                  <a:cubicBezTo>
                    <a:pt x="19691" y="9968"/>
                    <a:pt x="19737" y="9962"/>
                    <a:pt x="19782" y="9958"/>
                  </a:cubicBezTo>
                  <a:cubicBezTo>
                    <a:pt x="19826" y="9954"/>
                    <a:pt x="19871" y="9952"/>
                    <a:pt x="19915" y="9952"/>
                  </a:cubicBezTo>
                  <a:close/>
                  <a:moveTo>
                    <a:pt x="22836" y="11754"/>
                  </a:moveTo>
                  <a:cubicBezTo>
                    <a:pt x="22838" y="11759"/>
                    <a:pt x="22839" y="11761"/>
                    <a:pt x="22841" y="11764"/>
                  </a:cubicBezTo>
                  <a:cubicBezTo>
                    <a:pt x="22842" y="11770"/>
                    <a:pt x="22843" y="11776"/>
                    <a:pt x="22844" y="11781"/>
                  </a:cubicBezTo>
                  <a:cubicBezTo>
                    <a:pt x="22846" y="11782"/>
                    <a:pt x="22846" y="11787"/>
                    <a:pt x="22847" y="11791"/>
                  </a:cubicBezTo>
                  <a:cubicBezTo>
                    <a:pt x="22845" y="11791"/>
                    <a:pt x="22845" y="11792"/>
                    <a:pt x="22845" y="11795"/>
                  </a:cubicBezTo>
                  <a:cubicBezTo>
                    <a:pt x="22848" y="11801"/>
                    <a:pt x="22848" y="11804"/>
                    <a:pt x="22848" y="11807"/>
                  </a:cubicBezTo>
                  <a:cubicBezTo>
                    <a:pt x="22848" y="11816"/>
                    <a:pt x="22848" y="11823"/>
                    <a:pt x="22847" y="11831"/>
                  </a:cubicBezTo>
                  <a:cubicBezTo>
                    <a:pt x="22847" y="11832"/>
                    <a:pt x="22847" y="11837"/>
                    <a:pt x="22845" y="11838"/>
                  </a:cubicBezTo>
                  <a:lnTo>
                    <a:pt x="22845" y="11841"/>
                  </a:lnTo>
                  <a:cubicBezTo>
                    <a:pt x="22842" y="11857"/>
                    <a:pt x="22836" y="11874"/>
                    <a:pt x="22832" y="11891"/>
                  </a:cubicBezTo>
                  <a:cubicBezTo>
                    <a:pt x="22827" y="11910"/>
                    <a:pt x="22823" y="11926"/>
                    <a:pt x="22821" y="11943"/>
                  </a:cubicBezTo>
                  <a:cubicBezTo>
                    <a:pt x="22819" y="11954"/>
                    <a:pt x="22819" y="11967"/>
                    <a:pt x="22819" y="11977"/>
                  </a:cubicBezTo>
                  <a:cubicBezTo>
                    <a:pt x="22801" y="11990"/>
                    <a:pt x="22780" y="12002"/>
                    <a:pt x="22763" y="12013"/>
                  </a:cubicBezTo>
                  <a:cubicBezTo>
                    <a:pt x="22453" y="12205"/>
                    <a:pt x="22202" y="12442"/>
                    <a:pt x="21938" y="12690"/>
                  </a:cubicBezTo>
                  <a:cubicBezTo>
                    <a:pt x="21800" y="12816"/>
                    <a:pt x="21661" y="12934"/>
                    <a:pt x="21497" y="13024"/>
                  </a:cubicBezTo>
                  <a:cubicBezTo>
                    <a:pt x="21337" y="13112"/>
                    <a:pt x="21166" y="13176"/>
                    <a:pt x="21008" y="13263"/>
                  </a:cubicBezTo>
                  <a:cubicBezTo>
                    <a:pt x="20817" y="13368"/>
                    <a:pt x="20678" y="13515"/>
                    <a:pt x="20542" y="13670"/>
                  </a:cubicBezTo>
                  <a:cubicBezTo>
                    <a:pt x="20640" y="13058"/>
                    <a:pt x="21037" y="12508"/>
                    <a:pt x="21599" y="12246"/>
                  </a:cubicBezTo>
                  <a:cubicBezTo>
                    <a:pt x="21942" y="12087"/>
                    <a:pt x="22316" y="12011"/>
                    <a:pt x="22660" y="11855"/>
                  </a:cubicBezTo>
                  <a:cubicBezTo>
                    <a:pt x="22722" y="11828"/>
                    <a:pt x="22781" y="11795"/>
                    <a:pt x="22836" y="11754"/>
                  </a:cubicBezTo>
                  <a:close/>
                  <a:moveTo>
                    <a:pt x="6910" y="6574"/>
                  </a:moveTo>
                  <a:lnTo>
                    <a:pt x="6910" y="6574"/>
                  </a:lnTo>
                  <a:cubicBezTo>
                    <a:pt x="6918" y="6576"/>
                    <a:pt x="6927" y="6578"/>
                    <a:pt x="6938" y="6578"/>
                  </a:cubicBezTo>
                  <a:cubicBezTo>
                    <a:pt x="6985" y="6576"/>
                    <a:pt x="7032" y="6575"/>
                    <a:pt x="7079" y="6575"/>
                  </a:cubicBezTo>
                  <a:cubicBezTo>
                    <a:pt x="7176" y="6575"/>
                    <a:pt x="7271" y="6580"/>
                    <a:pt x="7366" y="6592"/>
                  </a:cubicBezTo>
                  <a:lnTo>
                    <a:pt x="7393" y="6595"/>
                  </a:lnTo>
                  <a:cubicBezTo>
                    <a:pt x="7419" y="6599"/>
                    <a:pt x="7445" y="6602"/>
                    <a:pt x="7471" y="6608"/>
                  </a:cubicBezTo>
                  <a:cubicBezTo>
                    <a:pt x="7502" y="6611"/>
                    <a:pt x="7534" y="6618"/>
                    <a:pt x="7566" y="6624"/>
                  </a:cubicBezTo>
                  <a:cubicBezTo>
                    <a:pt x="7586" y="6628"/>
                    <a:pt x="7605" y="6631"/>
                    <a:pt x="7626" y="6637"/>
                  </a:cubicBezTo>
                  <a:cubicBezTo>
                    <a:pt x="7680" y="6649"/>
                    <a:pt x="7734" y="6663"/>
                    <a:pt x="7788" y="6678"/>
                  </a:cubicBezTo>
                  <a:cubicBezTo>
                    <a:pt x="7808" y="6684"/>
                    <a:pt x="7829" y="6691"/>
                    <a:pt x="7849" y="6697"/>
                  </a:cubicBezTo>
                  <a:cubicBezTo>
                    <a:pt x="7888" y="6709"/>
                    <a:pt x="7925" y="6722"/>
                    <a:pt x="7964" y="6736"/>
                  </a:cubicBezTo>
                  <a:cubicBezTo>
                    <a:pt x="7976" y="6740"/>
                    <a:pt x="7991" y="6745"/>
                    <a:pt x="8003" y="6750"/>
                  </a:cubicBezTo>
                  <a:lnTo>
                    <a:pt x="8074" y="6777"/>
                  </a:lnTo>
                  <a:cubicBezTo>
                    <a:pt x="8089" y="6782"/>
                    <a:pt x="8102" y="6788"/>
                    <a:pt x="8118" y="6796"/>
                  </a:cubicBezTo>
                  <a:cubicBezTo>
                    <a:pt x="8143" y="6806"/>
                    <a:pt x="8169" y="6817"/>
                    <a:pt x="8194" y="6828"/>
                  </a:cubicBezTo>
                  <a:cubicBezTo>
                    <a:pt x="8219" y="6839"/>
                    <a:pt x="8243" y="6850"/>
                    <a:pt x="8269" y="6864"/>
                  </a:cubicBezTo>
                  <a:cubicBezTo>
                    <a:pt x="8286" y="6871"/>
                    <a:pt x="8304" y="6879"/>
                    <a:pt x="8321" y="6889"/>
                  </a:cubicBezTo>
                  <a:lnTo>
                    <a:pt x="8360" y="6907"/>
                  </a:lnTo>
                  <a:cubicBezTo>
                    <a:pt x="8430" y="6943"/>
                    <a:pt x="8500" y="6982"/>
                    <a:pt x="8568" y="7022"/>
                  </a:cubicBezTo>
                  <a:cubicBezTo>
                    <a:pt x="8612" y="7050"/>
                    <a:pt x="8657" y="7077"/>
                    <a:pt x="8703" y="7105"/>
                  </a:cubicBezTo>
                  <a:lnTo>
                    <a:pt x="8704" y="7107"/>
                  </a:lnTo>
                  <a:cubicBezTo>
                    <a:pt x="8748" y="7134"/>
                    <a:pt x="8792" y="7165"/>
                    <a:pt x="8834" y="7194"/>
                  </a:cubicBezTo>
                  <a:cubicBezTo>
                    <a:pt x="8839" y="7198"/>
                    <a:pt x="8845" y="7201"/>
                    <a:pt x="8850" y="7206"/>
                  </a:cubicBezTo>
                  <a:cubicBezTo>
                    <a:pt x="8888" y="7233"/>
                    <a:pt x="8925" y="7259"/>
                    <a:pt x="8961" y="7287"/>
                  </a:cubicBezTo>
                  <a:cubicBezTo>
                    <a:pt x="8982" y="7302"/>
                    <a:pt x="9003" y="7319"/>
                    <a:pt x="9026" y="7334"/>
                  </a:cubicBezTo>
                  <a:cubicBezTo>
                    <a:pt x="9053" y="7355"/>
                    <a:pt x="9081" y="7378"/>
                    <a:pt x="9109" y="7400"/>
                  </a:cubicBezTo>
                  <a:cubicBezTo>
                    <a:pt x="9139" y="7425"/>
                    <a:pt x="9170" y="7449"/>
                    <a:pt x="9201" y="7477"/>
                  </a:cubicBezTo>
                  <a:cubicBezTo>
                    <a:pt x="9225" y="7495"/>
                    <a:pt x="9247" y="7516"/>
                    <a:pt x="9271" y="7535"/>
                  </a:cubicBezTo>
                  <a:cubicBezTo>
                    <a:pt x="9274" y="7538"/>
                    <a:pt x="9282" y="7545"/>
                    <a:pt x="9289" y="7551"/>
                  </a:cubicBezTo>
                  <a:cubicBezTo>
                    <a:pt x="9302" y="7561"/>
                    <a:pt x="9314" y="7572"/>
                    <a:pt x="9325" y="7583"/>
                  </a:cubicBezTo>
                  <a:cubicBezTo>
                    <a:pt x="9977" y="8162"/>
                    <a:pt x="10547" y="8828"/>
                    <a:pt x="10934" y="9614"/>
                  </a:cubicBezTo>
                  <a:cubicBezTo>
                    <a:pt x="10981" y="9709"/>
                    <a:pt x="11023" y="9805"/>
                    <a:pt x="11065" y="9902"/>
                  </a:cubicBezTo>
                  <a:cubicBezTo>
                    <a:pt x="11086" y="9951"/>
                    <a:pt x="11107" y="10000"/>
                    <a:pt x="11125" y="10050"/>
                  </a:cubicBezTo>
                  <a:cubicBezTo>
                    <a:pt x="11143" y="10093"/>
                    <a:pt x="11161" y="10139"/>
                    <a:pt x="11176" y="10183"/>
                  </a:cubicBezTo>
                  <a:cubicBezTo>
                    <a:pt x="11194" y="10232"/>
                    <a:pt x="11211" y="10280"/>
                    <a:pt x="11226" y="10329"/>
                  </a:cubicBezTo>
                  <a:cubicBezTo>
                    <a:pt x="11271" y="10459"/>
                    <a:pt x="11309" y="10589"/>
                    <a:pt x="11343" y="10722"/>
                  </a:cubicBezTo>
                  <a:cubicBezTo>
                    <a:pt x="11346" y="10739"/>
                    <a:pt x="11351" y="10758"/>
                    <a:pt x="11356" y="10774"/>
                  </a:cubicBezTo>
                  <a:lnTo>
                    <a:pt x="11357" y="10774"/>
                  </a:lnTo>
                  <a:cubicBezTo>
                    <a:pt x="11360" y="10785"/>
                    <a:pt x="11361" y="10794"/>
                    <a:pt x="11364" y="10805"/>
                  </a:cubicBezTo>
                  <a:cubicBezTo>
                    <a:pt x="11385" y="10891"/>
                    <a:pt x="11408" y="10984"/>
                    <a:pt x="11427" y="11078"/>
                  </a:cubicBezTo>
                  <a:cubicBezTo>
                    <a:pt x="11434" y="11103"/>
                    <a:pt x="11438" y="11128"/>
                    <a:pt x="11443" y="11153"/>
                  </a:cubicBezTo>
                  <a:cubicBezTo>
                    <a:pt x="11444" y="11160"/>
                    <a:pt x="11447" y="11169"/>
                    <a:pt x="11447" y="11176"/>
                  </a:cubicBezTo>
                  <a:cubicBezTo>
                    <a:pt x="11450" y="11195"/>
                    <a:pt x="11453" y="11214"/>
                    <a:pt x="11458" y="11233"/>
                  </a:cubicBezTo>
                  <a:cubicBezTo>
                    <a:pt x="11465" y="11276"/>
                    <a:pt x="11473" y="11321"/>
                    <a:pt x="11478" y="11365"/>
                  </a:cubicBezTo>
                  <a:cubicBezTo>
                    <a:pt x="11485" y="11410"/>
                    <a:pt x="11489" y="11453"/>
                    <a:pt x="11492" y="11498"/>
                  </a:cubicBezTo>
                  <a:cubicBezTo>
                    <a:pt x="11494" y="11509"/>
                    <a:pt x="11494" y="11516"/>
                    <a:pt x="11494" y="11525"/>
                  </a:cubicBezTo>
                  <a:cubicBezTo>
                    <a:pt x="11507" y="11727"/>
                    <a:pt x="11486" y="11925"/>
                    <a:pt x="11400" y="12097"/>
                  </a:cubicBezTo>
                  <a:cubicBezTo>
                    <a:pt x="11390" y="12117"/>
                    <a:pt x="11380" y="12136"/>
                    <a:pt x="11367" y="12154"/>
                  </a:cubicBezTo>
                  <a:cubicBezTo>
                    <a:pt x="11366" y="12155"/>
                    <a:pt x="11366" y="12158"/>
                    <a:pt x="11365" y="12158"/>
                  </a:cubicBezTo>
                  <a:cubicBezTo>
                    <a:pt x="11357" y="12172"/>
                    <a:pt x="11346" y="12186"/>
                    <a:pt x="11338" y="12200"/>
                  </a:cubicBezTo>
                  <a:cubicBezTo>
                    <a:pt x="11333" y="12207"/>
                    <a:pt x="11327" y="12216"/>
                    <a:pt x="11320" y="12223"/>
                  </a:cubicBezTo>
                  <a:cubicBezTo>
                    <a:pt x="11309" y="12238"/>
                    <a:pt x="11297" y="12252"/>
                    <a:pt x="11284" y="12266"/>
                  </a:cubicBezTo>
                  <a:cubicBezTo>
                    <a:pt x="11268" y="12283"/>
                    <a:pt x="11252" y="12299"/>
                    <a:pt x="11235" y="12315"/>
                  </a:cubicBezTo>
                  <a:cubicBezTo>
                    <a:pt x="11220" y="12327"/>
                    <a:pt x="11205" y="12339"/>
                    <a:pt x="11189" y="12349"/>
                  </a:cubicBezTo>
                  <a:cubicBezTo>
                    <a:pt x="11168" y="12365"/>
                    <a:pt x="11145" y="12379"/>
                    <a:pt x="11122" y="12391"/>
                  </a:cubicBezTo>
                  <a:cubicBezTo>
                    <a:pt x="11121" y="12393"/>
                    <a:pt x="11121" y="12393"/>
                    <a:pt x="11119" y="12393"/>
                  </a:cubicBezTo>
                  <a:cubicBezTo>
                    <a:pt x="11110" y="12396"/>
                    <a:pt x="11100" y="12401"/>
                    <a:pt x="11091" y="12405"/>
                  </a:cubicBezTo>
                  <a:cubicBezTo>
                    <a:pt x="11081" y="12409"/>
                    <a:pt x="11070" y="12415"/>
                    <a:pt x="11059" y="12419"/>
                  </a:cubicBezTo>
                  <a:lnTo>
                    <a:pt x="11058" y="12420"/>
                  </a:lnTo>
                  <a:cubicBezTo>
                    <a:pt x="11037" y="12426"/>
                    <a:pt x="11016" y="12432"/>
                    <a:pt x="10994" y="12437"/>
                  </a:cubicBezTo>
                  <a:cubicBezTo>
                    <a:pt x="10979" y="12440"/>
                    <a:pt x="10964" y="12441"/>
                    <a:pt x="10948" y="12442"/>
                  </a:cubicBezTo>
                  <a:cubicBezTo>
                    <a:pt x="10939" y="12442"/>
                    <a:pt x="10930" y="12443"/>
                    <a:pt x="10921" y="12443"/>
                  </a:cubicBezTo>
                  <a:cubicBezTo>
                    <a:pt x="10736" y="12443"/>
                    <a:pt x="10575" y="12316"/>
                    <a:pt x="10458" y="12181"/>
                  </a:cubicBezTo>
                  <a:cubicBezTo>
                    <a:pt x="10230" y="11919"/>
                    <a:pt x="10104" y="11581"/>
                    <a:pt x="9958" y="11269"/>
                  </a:cubicBezTo>
                  <a:cubicBezTo>
                    <a:pt x="9937" y="11222"/>
                    <a:pt x="9913" y="11175"/>
                    <a:pt x="9891" y="11128"/>
                  </a:cubicBezTo>
                  <a:cubicBezTo>
                    <a:pt x="9859" y="11065"/>
                    <a:pt x="9826" y="11002"/>
                    <a:pt x="9789" y="10941"/>
                  </a:cubicBezTo>
                  <a:cubicBezTo>
                    <a:pt x="9772" y="10911"/>
                    <a:pt x="9753" y="10880"/>
                    <a:pt x="9734" y="10851"/>
                  </a:cubicBezTo>
                  <a:cubicBezTo>
                    <a:pt x="9732" y="10848"/>
                    <a:pt x="9731" y="10847"/>
                    <a:pt x="9730" y="10844"/>
                  </a:cubicBezTo>
                  <a:cubicBezTo>
                    <a:pt x="9716" y="10823"/>
                    <a:pt x="9702" y="10802"/>
                    <a:pt x="9688" y="10784"/>
                  </a:cubicBezTo>
                  <a:cubicBezTo>
                    <a:pt x="9688" y="10784"/>
                    <a:pt x="9686" y="10784"/>
                    <a:pt x="9686" y="10782"/>
                  </a:cubicBezTo>
                  <a:cubicBezTo>
                    <a:pt x="9670" y="10760"/>
                    <a:pt x="9654" y="10738"/>
                    <a:pt x="9637" y="10718"/>
                  </a:cubicBezTo>
                  <a:cubicBezTo>
                    <a:pt x="9620" y="10697"/>
                    <a:pt x="9603" y="10676"/>
                    <a:pt x="9585" y="10657"/>
                  </a:cubicBezTo>
                  <a:cubicBezTo>
                    <a:pt x="9564" y="10634"/>
                    <a:pt x="9543" y="10612"/>
                    <a:pt x="9519" y="10589"/>
                  </a:cubicBezTo>
                  <a:cubicBezTo>
                    <a:pt x="9504" y="10573"/>
                    <a:pt x="9487" y="10560"/>
                    <a:pt x="9471" y="10544"/>
                  </a:cubicBezTo>
                  <a:lnTo>
                    <a:pt x="9471" y="10542"/>
                  </a:lnTo>
                  <a:cubicBezTo>
                    <a:pt x="9450" y="10524"/>
                    <a:pt x="9428" y="10508"/>
                    <a:pt x="9405" y="10490"/>
                  </a:cubicBezTo>
                  <a:cubicBezTo>
                    <a:pt x="9386" y="10477"/>
                    <a:pt x="9366" y="10462"/>
                    <a:pt x="9347" y="10448"/>
                  </a:cubicBezTo>
                  <a:cubicBezTo>
                    <a:pt x="9306" y="10421"/>
                    <a:pt x="9266" y="10399"/>
                    <a:pt x="9223" y="10379"/>
                  </a:cubicBezTo>
                  <a:cubicBezTo>
                    <a:pt x="9202" y="10368"/>
                    <a:pt x="9180" y="10359"/>
                    <a:pt x="9159" y="10349"/>
                  </a:cubicBezTo>
                  <a:cubicBezTo>
                    <a:pt x="9138" y="10341"/>
                    <a:pt x="9117" y="10334"/>
                    <a:pt x="9098" y="10325"/>
                  </a:cubicBezTo>
                  <a:lnTo>
                    <a:pt x="9035" y="10306"/>
                  </a:lnTo>
                  <a:cubicBezTo>
                    <a:pt x="9014" y="10299"/>
                    <a:pt x="8993" y="10294"/>
                    <a:pt x="8972" y="10289"/>
                  </a:cubicBezTo>
                  <a:cubicBezTo>
                    <a:pt x="8948" y="10282"/>
                    <a:pt x="8923" y="10277"/>
                    <a:pt x="8897" y="10273"/>
                  </a:cubicBezTo>
                  <a:cubicBezTo>
                    <a:pt x="8866" y="10268"/>
                    <a:pt x="8836" y="10263"/>
                    <a:pt x="8807" y="10260"/>
                  </a:cubicBezTo>
                  <a:cubicBezTo>
                    <a:pt x="8803" y="10259"/>
                    <a:pt x="8800" y="10259"/>
                    <a:pt x="8797" y="10259"/>
                  </a:cubicBezTo>
                  <a:cubicBezTo>
                    <a:pt x="8782" y="10258"/>
                    <a:pt x="8767" y="10255"/>
                    <a:pt x="8752" y="10255"/>
                  </a:cubicBezTo>
                  <a:cubicBezTo>
                    <a:pt x="8737" y="10254"/>
                    <a:pt x="8724" y="10253"/>
                    <a:pt x="8710" y="10253"/>
                  </a:cubicBezTo>
                  <a:cubicBezTo>
                    <a:pt x="8698" y="10251"/>
                    <a:pt x="8685" y="10251"/>
                    <a:pt x="8673" y="10251"/>
                  </a:cubicBezTo>
                  <a:lnTo>
                    <a:pt x="8672" y="10251"/>
                  </a:lnTo>
                  <a:cubicBezTo>
                    <a:pt x="8657" y="10250"/>
                    <a:pt x="8642" y="10250"/>
                    <a:pt x="8627" y="10250"/>
                  </a:cubicBezTo>
                  <a:cubicBezTo>
                    <a:pt x="8601" y="10250"/>
                    <a:pt x="8576" y="10251"/>
                    <a:pt x="8550" y="10253"/>
                  </a:cubicBezTo>
                  <a:lnTo>
                    <a:pt x="8550" y="10254"/>
                  </a:lnTo>
                  <a:cubicBezTo>
                    <a:pt x="8536" y="10254"/>
                    <a:pt x="8522" y="10255"/>
                    <a:pt x="8507" y="10255"/>
                  </a:cubicBezTo>
                  <a:cubicBezTo>
                    <a:pt x="8461" y="10259"/>
                    <a:pt x="8417" y="10265"/>
                    <a:pt x="8372" y="10271"/>
                  </a:cubicBezTo>
                  <a:cubicBezTo>
                    <a:pt x="8167" y="10306"/>
                    <a:pt x="7958" y="10373"/>
                    <a:pt x="7767" y="10472"/>
                  </a:cubicBezTo>
                  <a:cubicBezTo>
                    <a:pt x="7746" y="10483"/>
                    <a:pt x="7726" y="10493"/>
                    <a:pt x="7706" y="10505"/>
                  </a:cubicBezTo>
                  <a:cubicBezTo>
                    <a:pt x="7679" y="10520"/>
                    <a:pt x="7653" y="10535"/>
                    <a:pt x="7627" y="10551"/>
                  </a:cubicBezTo>
                  <a:cubicBezTo>
                    <a:pt x="7614" y="10558"/>
                    <a:pt x="7602" y="10567"/>
                    <a:pt x="7591" y="10576"/>
                  </a:cubicBezTo>
                  <a:cubicBezTo>
                    <a:pt x="7590" y="10576"/>
                    <a:pt x="7590" y="10576"/>
                    <a:pt x="7590" y="10576"/>
                  </a:cubicBezTo>
                  <a:cubicBezTo>
                    <a:pt x="7590" y="10576"/>
                    <a:pt x="7590" y="10576"/>
                    <a:pt x="7590" y="10578"/>
                  </a:cubicBezTo>
                  <a:cubicBezTo>
                    <a:pt x="7554" y="10599"/>
                    <a:pt x="7520" y="10624"/>
                    <a:pt x="7488" y="10649"/>
                  </a:cubicBezTo>
                  <a:cubicBezTo>
                    <a:pt x="7470" y="10662"/>
                    <a:pt x="7452" y="10676"/>
                    <a:pt x="7436" y="10691"/>
                  </a:cubicBezTo>
                  <a:cubicBezTo>
                    <a:pt x="7411" y="10711"/>
                    <a:pt x="7389" y="10730"/>
                    <a:pt x="7366" y="10752"/>
                  </a:cubicBezTo>
                  <a:cubicBezTo>
                    <a:pt x="7311" y="10802"/>
                    <a:pt x="7263" y="10859"/>
                    <a:pt x="7222" y="10916"/>
                  </a:cubicBezTo>
                  <a:cubicBezTo>
                    <a:pt x="7216" y="10926"/>
                    <a:pt x="7210" y="10935"/>
                    <a:pt x="7204" y="10945"/>
                  </a:cubicBezTo>
                  <a:cubicBezTo>
                    <a:pt x="7185" y="10976"/>
                    <a:pt x="7165" y="11009"/>
                    <a:pt x="7150" y="11042"/>
                  </a:cubicBezTo>
                  <a:cubicBezTo>
                    <a:pt x="7142" y="11060"/>
                    <a:pt x="7134" y="11077"/>
                    <a:pt x="7127" y="11094"/>
                  </a:cubicBezTo>
                  <a:cubicBezTo>
                    <a:pt x="7121" y="11110"/>
                    <a:pt x="7114" y="11124"/>
                    <a:pt x="7109" y="11140"/>
                  </a:cubicBezTo>
                  <a:cubicBezTo>
                    <a:pt x="7102" y="11161"/>
                    <a:pt x="7096" y="11182"/>
                    <a:pt x="7091" y="11202"/>
                  </a:cubicBezTo>
                  <a:cubicBezTo>
                    <a:pt x="7086" y="11221"/>
                    <a:pt x="7080" y="11239"/>
                    <a:pt x="7078" y="11259"/>
                  </a:cubicBezTo>
                  <a:cubicBezTo>
                    <a:pt x="7071" y="11291"/>
                    <a:pt x="7065" y="11325"/>
                    <a:pt x="7063" y="11360"/>
                  </a:cubicBezTo>
                  <a:cubicBezTo>
                    <a:pt x="7061" y="11374"/>
                    <a:pt x="7060" y="11389"/>
                    <a:pt x="7059" y="11401"/>
                  </a:cubicBezTo>
                  <a:cubicBezTo>
                    <a:pt x="7055" y="11448"/>
                    <a:pt x="7056" y="11495"/>
                    <a:pt x="7060" y="11542"/>
                  </a:cubicBezTo>
                  <a:cubicBezTo>
                    <a:pt x="7063" y="11584"/>
                    <a:pt x="7069" y="11627"/>
                    <a:pt x="7076" y="11669"/>
                  </a:cubicBezTo>
                  <a:cubicBezTo>
                    <a:pt x="7081" y="11697"/>
                    <a:pt x="7090" y="11727"/>
                    <a:pt x="7097" y="11755"/>
                  </a:cubicBezTo>
                  <a:cubicBezTo>
                    <a:pt x="7204" y="12145"/>
                    <a:pt x="7480" y="12445"/>
                    <a:pt x="7778" y="12703"/>
                  </a:cubicBezTo>
                  <a:cubicBezTo>
                    <a:pt x="7939" y="12843"/>
                    <a:pt x="8105" y="12974"/>
                    <a:pt x="8261" y="13118"/>
                  </a:cubicBezTo>
                  <a:cubicBezTo>
                    <a:pt x="8411" y="13254"/>
                    <a:pt x="8583" y="13443"/>
                    <a:pt x="8453" y="13651"/>
                  </a:cubicBezTo>
                  <a:cubicBezTo>
                    <a:pt x="8449" y="13656"/>
                    <a:pt x="8446" y="13661"/>
                    <a:pt x="8443" y="13666"/>
                  </a:cubicBezTo>
                  <a:cubicBezTo>
                    <a:pt x="8435" y="13677"/>
                    <a:pt x="8427" y="13687"/>
                    <a:pt x="8419" y="13698"/>
                  </a:cubicBezTo>
                  <a:cubicBezTo>
                    <a:pt x="8415" y="13702"/>
                    <a:pt x="8412" y="13707"/>
                    <a:pt x="8408" y="13711"/>
                  </a:cubicBezTo>
                  <a:cubicBezTo>
                    <a:pt x="8401" y="13721"/>
                    <a:pt x="8393" y="13728"/>
                    <a:pt x="8383" y="13736"/>
                  </a:cubicBezTo>
                  <a:lnTo>
                    <a:pt x="8380" y="13739"/>
                  </a:lnTo>
                  <a:cubicBezTo>
                    <a:pt x="8370" y="13750"/>
                    <a:pt x="8359" y="13758"/>
                    <a:pt x="8347" y="13767"/>
                  </a:cubicBezTo>
                  <a:cubicBezTo>
                    <a:pt x="8347" y="13769"/>
                    <a:pt x="8347" y="13769"/>
                    <a:pt x="8346" y="13769"/>
                  </a:cubicBezTo>
                  <a:cubicBezTo>
                    <a:pt x="8334" y="13779"/>
                    <a:pt x="8321" y="13786"/>
                    <a:pt x="8308" y="13795"/>
                  </a:cubicBezTo>
                  <a:cubicBezTo>
                    <a:pt x="8299" y="13801"/>
                    <a:pt x="8290" y="13806"/>
                    <a:pt x="8279" y="13810"/>
                  </a:cubicBezTo>
                  <a:cubicBezTo>
                    <a:pt x="8272" y="13814"/>
                    <a:pt x="8263" y="13820"/>
                    <a:pt x="8255" y="13823"/>
                  </a:cubicBezTo>
                  <a:cubicBezTo>
                    <a:pt x="8214" y="13842"/>
                    <a:pt x="8169" y="13858"/>
                    <a:pt x="8123" y="13867"/>
                  </a:cubicBezTo>
                  <a:cubicBezTo>
                    <a:pt x="8112" y="13870"/>
                    <a:pt x="8101" y="13873"/>
                    <a:pt x="8091" y="13874"/>
                  </a:cubicBezTo>
                  <a:cubicBezTo>
                    <a:pt x="8079" y="13877"/>
                    <a:pt x="8068" y="13878"/>
                    <a:pt x="8057" y="13880"/>
                  </a:cubicBezTo>
                  <a:cubicBezTo>
                    <a:pt x="8040" y="13883"/>
                    <a:pt x="8024" y="13884"/>
                    <a:pt x="8007" y="13887"/>
                  </a:cubicBezTo>
                  <a:cubicBezTo>
                    <a:pt x="7958" y="13892"/>
                    <a:pt x="7907" y="13894"/>
                    <a:pt x="7859" y="13894"/>
                  </a:cubicBezTo>
                  <a:cubicBezTo>
                    <a:pt x="7818" y="13894"/>
                    <a:pt x="7774" y="13892"/>
                    <a:pt x="7734" y="13889"/>
                  </a:cubicBezTo>
                  <a:cubicBezTo>
                    <a:pt x="7701" y="13888"/>
                    <a:pt x="7670" y="13885"/>
                    <a:pt x="7639" y="13882"/>
                  </a:cubicBezTo>
                  <a:cubicBezTo>
                    <a:pt x="7612" y="13879"/>
                    <a:pt x="7584" y="13875"/>
                    <a:pt x="7558" y="13872"/>
                  </a:cubicBezTo>
                  <a:cubicBezTo>
                    <a:pt x="7539" y="13869"/>
                    <a:pt x="7519" y="13866"/>
                    <a:pt x="7500" y="13862"/>
                  </a:cubicBezTo>
                  <a:cubicBezTo>
                    <a:pt x="7474" y="13858"/>
                    <a:pt x="7448" y="13854"/>
                    <a:pt x="7422" y="13849"/>
                  </a:cubicBezTo>
                  <a:cubicBezTo>
                    <a:pt x="7413" y="13848"/>
                    <a:pt x="7403" y="13846"/>
                    <a:pt x="7396" y="13844"/>
                  </a:cubicBezTo>
                  <a:cubicBezTo>
                    <a:pt x="7371" y="13840"/>
                    <a:pt x="7346" y="13833"/>
                    <a:pt x="7321" y="13828"/>
                  </a:cubicBezTo>
                  <a:cubicBezTo>
                    <a:pt x="7292" y="13822"/>
                    <a:pt x="7263" y="13815"/>
                    <a:pt x="7235" y="13807"/>
                  </a:cubicBezTo>
                  <a:cubicBezTo>
                    <a:pt x="7204" y="13801"/>
                    <a:pt x="7175" y="13794"/>
                    <a:pt x="7147" y="13785"/>
                  </a:cubicBezTo>
                  <a:cubicBezTo>
                    <a:pt x="6764" y="13681"/>
                    <a:pt x="6399" y="13526"/>
                    <a:pt x="6059" y="13326"/>
                  </a:cubicBezTo>
                  <a:cubicBezTo>
                    <a:pt x="5386" y="12930"/>
                    <a:pt x="4809" y="12377"/>
                    <a:pt x="4355" y="11744"/>
                  </a:cubicBezTo>
                  <a:cubicBezTo>
                    <a:pt x="4235" y="11577"/>
                    <a:pt x="4122" y="11404"/>
                    <a:pt x="4019" y="11224"/>
                  </a:cubicBezTo>
                  <a:cubicBezTo>
                    <a:pt x="3998" y="11188"/>
                    <a:pt x="3977" y="11151"/>
                    <a:pt x="3957" y="11115"/>
                  </a:cubicBezTo>
                  <a:cubicBezTo>
                    <a:pt x="3941" y="11088"/>
                    <a:pt x="3928" y="11060"/>
                    <a:pt x="3913" y="11032"/>
                  </a:cubicBezTo>
                  <a:cubicBezTo>
                    <a:pt x="3850" y="10907"/>
                    <a:pt x="3789" y="10780"/>
                    <a:pt x="3737" y="10650"/>
                  </a:cubicBezTo>
                  <a:cubicBezTo>
                    <a:pt x="3725" y="10618"/>
                    <a:pt x="3711" y="10586"/>
                    <a:pt x="3700" y="10553"/>
                  </a:cubicBezTo>
                  <a:cubicBezTo>
                    <a:pt x="3675" y="10488"/>
                    <a:pt x="3653" y="10422"/>
                    <a:pt x="3633" y="10357"/>
                  </a:cubicBezTo>
                  <a:cubicBezTo>
                    <a:pt x="3626" y="10332"/>
                    <a:pt x="3618" y="10307"/>
                    <a:pt x="3611" y="10281"/>
                  </a:cubicBezTo>
                  <a:cubicBezTo>
                    <a:pt x="3593" y="10219"/>
                    <a:pt x="3579" y="10160"/>
                    <a:pt x="3564" y="10098"/>
                  </a:cubicBezTo>
                  <a:cubicBezTo>
                    <a:pt x="3555" y="10058"/>
                    <a:pt x="3546" y="10018"/>
                    <a:pt x="3539" y="9978"/>
                  </a:cubicBezTo>
                  <a:cubicBezTo>
                    <a:pt x="3538" y="9971"/>
                    <a:pt x="3537" y="9966"/>
                    <a:pt x="3537" y="9959"/>
                  </a:cubicBezTo>
                  <a:lnTo>
                    <a:pt x="3535" y="9959"/>
                  </a:lnTo>
                  <a:cubicBezTo>
                    <a:pt x="3534" y="9953"/>
                    <a:pt x="3533" y="9945"/>
                    <a:pt x="3532" y="9938"/>
                  </a:cubicBezTo>
                  <a:cubicBezTo>
                    <a:pt x="3527" y="9910"/>
                    <a:pt x="3522" y="9881"/>
                    <a:pt x="3519" y="9853"/>
                  </a:cubicBezTo>
                  <a:cubicBezTo>
                    <a:pt x="3513" y="9817"/>
                    <a:pt x="3508" y="9781"/>
                    <a:pt x="3504" y="9745"/>
                  </a:cubicBezTo>
                  <a:cubicBezTo>
                    <a:pt x="3488" y="9603"/>
                    <a:pt x="3483" y="9456"/>
                    <a:pt x="3491" y="9308"/>
                  </a:cubicBezTo>
                  <a:cubicBezTo>
                    <a:pt x="3498" y="9121"/>
                    <a:pt x="3529" y="8932"/>
                    <a:pt x="3571" y="8749"/>
                  </a:cubicBezTo>
                  <a:cubicBezTo>
                    <a:pt x="3763" y="8776"/>
                    <a:pt x="3956" y="8787"/>
                    <a:pt x="4146" y="8828"/>
                  </a:cubicBezTo>
                  <a:cubicBezTo>
                    <a:pt x="4244" y="8849"/>
                    <a:pt x="4341" y="8873"/>
                    <a:pt x="4437" y="8901"/>
                  </a:cubicBezTo>
                  <a:cubicBezTo>
                    <a:pt x="4440" y="8902"/>
                    <a:pt x="4445" y="8902"/>
                    <a:pt x="4447" y="8904"/>
                  </a:cubicBezTo>
                  <a:cubicBezTo>
                    <a:pt x="4482" y="8914"/>
                    <a:pt x="4519" y="8928"/>
                    <a:pt x="4555" y="8940"/>
                  </a:cubicBezTo>
                  <a:cubicBezTo>
                    <a:pt x="4567" y="8946"/>
                    <a:pt x="4581" y="8951"/>
                    <a:pt x="4593" y="8954"/>
                  </a:cubicBezTo>
                  <a:cubicBezTo>
                    <a:pt x="4598" y="8956"/>
                    <a:pt x="4603" y="8958"/>
                    <a:pt x="4607" y="8959"/>
                  </a:cubicBezTo>
                  <a:cubicBezTo>
                    <a:pt x="4622" y="8963"/>
                    <a:pt x="4635" y="8970"/>
                    <a:pt x="4650" y="8974"/>
                  </a:cubicBezTo>
                  <a:cubicBezTo>
                    <a:pt x="4674" y="8980"/>
                    <a:pt x="4695" y="8988"/>
                    <a:pt x="4718" y="8995"/>
                  </a:cubicBezTo>
                  <a:lnTo>
                    <a:pt x="4718" y="8996"/>
                  </a:lnTo>
                  <a:lnTo>
                    <a:pt x="4750" y="9004"/>
                  </a:lnTo>
                  <a:cubicBezTo>
                    <a:pt x="4754" y="9025"/>
                    <a:pt x="4757" y="9048"/>
                    <a:pt x="4760" y="9068"/>
                  </a:cubicBezTo>
                  <a:lnTo>
                    <a:pt x="4763" y="9099"/>
                  </a:lnTo>
                  <a:lnTo>
                    <a:pt x="4763" y="9100"/>
                  </a:lnTo>
                  <a:cubicBezTo>
                    <a:pt x="4763" y="9103"/>
                    <a:pt x="4764" y="9104"/>
                    <a:pt x="4764" y="9107"/>
                  </a:cubicBezTo>
                  <a:cubicBezTo>
                    <a:pt x="4766" y="9126"/>
                    <a:pt x="4768" y="9146"/>
                    <a:pt x="4770" y="9164"/>
                  </a:cubicBezTo>
                  <a:cubicBezTo>
                    <a:pt x="4773" y="9181"/>
                    <a:pt x="4775" y="9198"/>
                    <a:pt x="4779" y="9214"/>
                  </a:cubicBezTo>
                  <a:cubicBezTo>
                    <a:pt x="4782" y="9233"/>
                    <a:pt x="4785" y="9253"/>
                    <a:pt x="4789" y="9271"/>
                  </a:cubicBezTo>
                  <a:cubicBezTo>
                    <a:pt x="4794" y="9301"/>
                    <a:pt x="4803" y="9329"/>
                    <a:pt x="4810" y="9358"/>
                  </a:cubicBezTo>
                  <a:cubicBezTo>
                    <a:pt x="4837" y="9462"/>
                    <a:pt x="4877" y="9565"/>
                    <a:pt x="4924" y="9661"/>
                  </a:cubicBezTo>
                  <a:cubicBezTo>
                    <a:pt x="4933" y="9681"/>
                    <a:pt x="4941" y="9701"/>
                    <a:pt x="4954" y="9719"/>
                  </a:cubicBezTo>
                  <a:cubicBezTo>
                    <a:pt x="4973" y="9759"/>
                    <a:pt x="4995" y="9795"/>
                    <a:pt x="5018" y="9832"/>
                  </a:cubicBezTo>
                  <a:cubicBezTo>
                    <a:pt x="5063" y="9902"/>
                    <a:pt x="5111" y="9967"/>
                    <a:pt x="5164" y="10030"/>
                  </a:cubicBezTo>
                  <a:cubicBezTo>
                    <a:pt x="5178" y="10044"/>
                    <a:pt x="5189" y="10058"/>
                    <a:pt x="5202" y="10071"/>
                  </a:cubicBezTo>
                  <a:cubicBezTo>
                    <a:pt x="5217" y="10088"/>
                    <a:pt x="5232" y="10104"/>
                    <a:pt x="5249" y="10119"/>
                  </a:cubicBezTo>
                  <a:cubicBezTo>
                    <a:pt x="5262" y="10133"/>
                    <a:pt x="5273" y="10145"/>
                    <a:pt x="5288" y="10159"/>
                  </a:cubicBezTo>
                  <a:cubicBezTo>
                    <a:pt x="5356" y="10222"/>
                    <a:pt x="5430" y="10282"/>
                    <a:pt x="5509" y="10334"/>
                  </a:cubicBezTo>
                  <a:cubicBezTo>
                    <a:pt x="5607" y="10398"/>
                    <a:pt x="5712" y="10453"/>
                    <a:pt x="5821" y="10495"/>
                  </a:cubicBezTo>
                  <a:cubicBezTo>
                    <a:pt x="5851" y="10508"/>
                    <a:pt x="5883" y="10519"/>
                    <a:pt x="5913" y="10529"/>
                  </a:cubicBezTo>
                  <a:cubicBezTo>
                    <a:pt x="6068" y="10581"/>
                    <a:pt x="6227" y="10612"/>
                    <a:pt x="6391" y="10622"/>
                  </a:cubicBezTo>
                  <a:cubicBezTo>
                    <a:pt x="6431" y="10626"/>
                    <a:pt x="6472" y="10627"/>
                    <a:pt x="6513" y="10627"/>
                  </a:cubicBezTo>
                  <a:cubicBezTo>
                    <a:pt x="6538" y="10627"/>
                    <a:pt x="6563" y="10627"/>
                    <a:pt x="6587" y="10625"/>
                  </a:cubicBezTo>
                  <a:cubicBezTo>
                    <a:pt x="6608" y="10624"/>
                    <a:pt x="6628" y="10624"/>
                    <a:pt x="6648" y="10623"/>
                  </a:cubicBezTo>
                  <a:cubicBezTo>
                    <a:pt x="6650" y="10624"/>
                    <a:pt x="6651" y="10624"/>
                    <a:pt x="6653" y="10624"/>
                  </a:cubicBezTo>
                  <a:cubicBezTo>
                    <a:pt x="6656" y="10624"/>
                    <a:pt x="6660" y="10623"/>
                    <a:pt x="6664" y="10622"/>
                  </a:cubicBezTo>
                  <a:cubicBezTo>
                    <a:pt x="6685" y="10622"/>
                    <a:pt x="6705" y="10620"/>
                    <a:pt x="6726" y="10618"/>
                  </a:cubicBezTo>
                  <a:cubicBezTo>
                    <a:pt x="6759" y="10615"/>
                    <a:pt x="6790" y="10612"/>
                    <a:pt x="6823" y="10607"/>
                  </a:cubicBezTo>
                  <a:cubicBezTo>
                    <a:pt x="6836" y="10605"/>
                    <a:pt x="6847" y="10603"/>
                    <a:pt x="6861" y="10599"/>
                  </a:cubicBezTo>
                  <a:cubicBezTo>
                    <a:pt x="6881" y="10597"/>
                    <a:pt x="6901" y="10593"/>
                    <a:pt x="6920" y="10589"/>
                  </a:cubicBezTo>
                  <a:cubicBezTo>
                    <a:pt x="6980" y="10576"/>
                    <a:pt x="7039" y="10562"/>
                    <a:pt x="7096" y="10544"/>
                  </a:cubicBezTo>
                  <a:cubicBezTo>
                    <a:pt x="7113" y="10539"/>
                    <a:pt x="7128" y="10534"/>
                    <a:pt x="7146" y="10529"/>
                  </a:cubicBezTo>
                  <a:cubicBezTo>
                    <a:pt x="7170" y="10520"/>
                    <a:pt x="7194" y="10511"/>
                    <a:pt x="7217" y="10500"/>
                  </a:cubicBezTo>
                  <a:cubicBezTo>
                    <a:pt x="7238" y="10493"/>
                    <a:pt x="7258" y="10484"/>
                    <a:pt x="7278" y="10474"/>
                  </a:cubicBezTo>
                  <a:cubicBezTo>
                    <a:pt x="7294" y="10468"/>
                    <a:pt x="7310" y="10462"/>
                    <a:pt x="7325" y="10454"/>
                  </a:cubicBezTo>
                  <a:cubicBezTo>
                    <a:pt x="7345" y="10445"/>
                    <a:pt x="7365" y="10436"/>
                    <a:pt x="7382" y="10425"/>
                  </a:cubicBezTo>
                  <a:cubicBezTo>
                    <a:pt x="7387" y="10424"/>
                    <a:pt x="7391" y="10421"/>
                    <a:pt x="7396" y="10419"/>
                  </a:cubicBezTo>
                  <a:cubicBezTo>
                    <a:pt x="7412" y="10410"/>
                    <a:pt x="7425" y="10402"/>
                    <a:pt x="7441" y="10393"/>
                  </a:cubicBezTo>
                  <a:cubicBezTo>
                    <a:pt x="7456" y="10385"/>
                    <a:pt x="7472" y="10375"/>
                    <a:pt x="7488" y="10365"/>
                  </a:cubicBezTo>
                  <a:cubicBezTo>
                    <a:pt x="7523" y="10344"/>
                    <a:pt x="7557" y="10321"/>
                    <a:pt x="7590" y="10297"/>
                  </a:cubicBezTo>
                  <a:cubicBezTo>
                    <a:pt x="7826" y="10129"/>
                    <a:pt x="8018" y="9904"/>
                    <a:pt x="8146" y="9645"/>
                  </a:cubicBezTo>
                  <a:cubicBezTo>
                    <a:pt x="8170" y="9594"/>
                    <a:pt x="8194" y="9542"/>
                    <a:pt x="8214" y="9489"/>
                  </a:cubicBezTo>
                  <a:cubicBezTo>
                    <a:pt x="8310" y="9233"/>
                    <a:pt x="8350" y="8949"/>
                    <a:pt x="8315" y="8661"/>
                  </a:cubicBezTo>
                  <a:cubicBezTo>
                    <a:pt x="8224" y="7921"/>
                    <a:pt x="7646" y="7324"/>
                    <a:pt x="6930" y="7186"/>
                  </a:cubicBezTo>
                  <a:cubicBezTo>
                    <a:pt x="6923" y="6982"/>
                    <a:pt x="6915" y="6777"/>
                    <a:pt x="6910" y="6574"/>
                  </a:cubicBezTo>
                  <a:close/>
                  <a:moveTo>
                    <a:pt x="6894" y="6158"/>
                  </a:moveTo>
                  <a:lnTo>
                    <a:pt x="6894" y="6158"/>
                  </a:lnTo>
                  <a:cubicBezTo>
                    <a:pt x="7831" y="6213"/>
                    <a:pt x="8727" y="6552"/>
                    <a:pt x="9492" y="7093"/>
                  </a:cubicBezTo>
                  <a:cubicBezTo>
                    <a:pt x="10273" y="7644"/>
                    <a:pt x="10890" y="8401"/>
                    <a:pt x="11343" y="9238"/>
                  </a:cubicBezTo>
                  <a:cubicBezTo>
                    <a:pt x="11473" y="9479"/>
                    <a:pt x="11591" y="9729"/>
                    <a:pt x="11695" y="9983"/>
                  </a:cubicBezTo>
                  <a:cubicBezTo>
                    <a:pt x="11799" y="10235"/>
                    <a:pt x="11877" y="10494"/>
                    <a:pt x="11975" y="10749"/>
                  </a:cubicBezTo>
                  <a:cubicBezTo>
                    <a:pt x="11985" y="10772"/>
                    <a:pt x="11999" y="10788"/>
                    <a:pt x="12016" y="10800"/>
                  </a:cubicBezTo>
                  <a:cubicBezTo>
                    <a:pt x="12006" y="10912"/>
                    <a:pt x="12027" y="11030"/>
                    <a:pt x="12056" y="11156"/>
                  </a:cubicBezTo>
                  <a:cubicBezTo>
                    <a:pt x="12095" y="11322"/>
                    <a:pt x="12119" y="11488"/>
                    <a:pt x="12132" y="11651"/>
                  </a:cubicBezTo>
                  <a:cubicBezTo>
                    <a:pt x="12129" y="11655"/>
                    <a:pt x="12127" y="11661"/>
                    <a:pt x="12126" y="11666"/>
                  </a:cubicBezTo>
                  <a:cubicBezTo>
                    <a:pt x="12099" y="11818"/>
                    <a:pt x="12069" y="11980"/>
                    <a:pt x="11995" y="12118"/>
                  </a:cubicBezTo>
                  <a:cubicBezTo>
                    <a:pt x="11917" y="12263"/>
                    <a:pt x="11838" y="12384"/>
                    <a:pt x="11724" y="12505"/>
                  </a:cubicBezTo>
                  <a:cubicBezTo>
                    <a:pt x="11517" y="12725"/>
                    <a:pt x="11266" y="12880"/>
                    <a:pt x="10958" y="12889"/>
                  </a:cubicBezTo>
                  <a:cubicBezTo>
                    <a:pt x="10947" y="12889"/>
                    <a:pt x="10937" y="12889"/>
                    <a:pt x="10926" y="12889"/>
                  </a:cubicBezTo>
                  <a:cubicBezTo>
                    <a:pt x="10296" y="12889"/>
                    <a:pt x="10096" y="12272"/>
                    <a:pt x="9828" y="11801"/>
                  </a:cubicBezTo>
                  <a:cubicBezTo>
                    <a:pt x="9809" y="11770"/>
                    <a:pt x="9792" y="11739"/>
                    <a:pt x="9773" y="11709"/>
                  </a:cubicBezTo>
                  <a:cubicBezTo>
                    <a:pt x="9490" y="11261"/>
                    <a:pt x="9011" y="10664"/>
                    <a:pt x="8424" y="10664"/>
                  </a:cubicBezTo>
                  <a:cubicBezTo>
                    <a:pt x="8387" y="10664"/>
                    <a:pt x="8349" y="10666"/>
                    <a:pt x="8310" y="10671"/>
                  </a:cubicBezTo>
                  <a:cubicBezTo>
                    <a:pt x="7670" y="10759"/>
                    <a:pt x="7406" y="11499"/>
                    <a:pt x="7693" y="12032"/>
                  </a:cubicBezTo>
                  <a:cubicBezTo>
                    <a:pt x="7734" y="12108"/>
                    <a:pt x="7782" y="12178"/>
                    <a:pt x="7840" y="12243"/>
                  </a:cubicBezTo>
                  <a:cubicBezTo>
                    <a:pt x="7964" y="12383"/>
                    <a:pt x="8117" y="12499"/>
                    <a:pt x="8274" y="12601"/>
                  </a:cubicBezTo>
                  <a:cubicBezTo>
                    <a:pt x="8519" y="12757"/>
                    <a:pt x="8834" y="12875"/>
                    <a:pt x="9031" y="13094"/>
                  </a:cubicBezTo>
                  <a:cubicBezTo>
                    <a:pt x="9246" y="13331"/>
                    <a:pt x="9132" y="13660"/>
                    <a:pt x="8948" y="13879"/>
                  </a:cubicBezTo>
                  <a:cubicBezTo>
                    <a:pt x="8740" y="14123"/>
                    <a:pt x="8430" y="14274"/>
                    <a:pt x="8121" y="14336"/>
                  </a:cubicBezTo>
                  <a:cubicBezTo>
                    <a:pt x="8021" y="14356"/>
                    <a:pt x="7921" y="14366"/>
                    <a:pt x="7821" y="14366"/>
                  </a:cubicBezTo>
                  <a:cubicBezTo>
                    <a:pt x="7255" y="14366"/>
                    <a:pt x="6691" y="14071"/>
                    <a:pt x="6212" y="13805"/>
                  </a:cubicBezTo>
                  <a:cubicBezTo>
                    <a:pt x="5949" y="13657"/>
                    <a:pt x="5695" y="13495"/>
                    <a:pt x="5454" y="13317"/>
                  </a:cubicBezTo>
                  <a:cubicBezTo>
                    <a:pt x="5190" y="13125"/>
                    <a:pt x="4941" y="12917"/>
                    <a:pt x="4707" y="12692"/>
                  </a:cubicBezTo>
                  <a:cubicBezTo>
                    <a:pt x="4251" y="12251"/>
                    <a:pt x="3847" y="11750"/>
                    <a:pt x="3527" y="11201"/>
                  </a:cubicBezTo>
                  <a:cubicBezTo>
                    <a:pt x="3192" y="10623"/>
                    <a:pt x="2944" y="9958"/>
                    <a:pt x="2968" y="9280"/>
                  </a:cubicBezTo>
                  <a:cubicBezTo>
                    <a:pt x="2972" y="9165"/>
                    <a:pt x="2978" y="9052"/>
                    <a:pt x="2994" y="8940"/>
                  </a:cubicBezTo>
                  <a:cubicBezTo>
                    <a:pt x="3055" y="8790"/>
                    <a:pt x="3127" y="8646"/>
                    <a:pt x="3208" y="8505"/>
                  </a:cubicBezTo>
                  <a:cubicBezTo>
                    <a:pt x="3273" y="8603"/>
                    <a:pt x="3353" y="8681"/>
                    <a:pt x="3465" y="8720"/>
                  </a:cubicBezTo>
                  <a:cubicBezTo>
                    <a:pt x="3162" y="9530"/>
                    <a:pt x="3431" y="10467"/>
                    <a:pt x="3835" y="11195"/>
                  </a:cubicBezTo>
                  <a:cubicBezTo>
                    <a:pt x="4235" y="11917"/>
                    <a:pt x="4788" y="12568"/>
                    <a:pt x="5440" y="13072"/>
                  </a:cubicBezTo>
                  <a:cubicBezTo>
                    <a:pt x="5481" y="13103"/>
                    <a:pt x="5522" y="13134"/>
                    <a:pt x="5564" y="13164"/>
                  </a:cubicBezTo>
                  <a:cubicBezTo>
                    <a:pt x="6191" y="13624"/>
                    <a:pt x="6955" y="13987"/>
                    <a:pt x="7732" y="14049"/>
                  </a:cubicBezTo>
                  <a:cubicBezTo>
                    <a:pt x="7773" y="14052"/>
                    <a:pt x="7815" y="14054"/>
                    <a:pt x="7859" y="14054"/>
                  </a:cubicBezTo>
                  <a:cubicBezTo>
                    <a:pt x="8206" y="14054"/>
                    <a:pt x="8630" y="13943"/>
                    <a:pt x="8664" y="13539"/>
                  </a:cubicBezTo>
                  <a:cubicBezTo>
                    <a:pt x="8682" y="13342"/>
                    <a:pt x="8568" y="13177"/>
                    <a:pt x="8433" y="13044"/>
                  </a:cubicBezTo>
                  <a:cubicBezTo>
                    <a:pt x="8276" y="12885"/>
                    <a:pt x="8097" y="12750"/>
                    <a:pt x="7928" y="12605"/>
                  </a:cubicBezTo>
                  <a:cubicBezTo>
                    <a:pt x="7824" y="12517"/>
                    <a:pt x="7721" y="12423"/>
                    <a:pt x="7625" y="12322"/>
                  </a:cubicBezTo>
                  <a:cubicBezTo>
                    <a:pt x="7415" y="12098"/>
                    <a:pt x="7245" y="11839"/>
                    <a:pt x="7214" y="11525"/>
                  </a:cubicBezTo>
                  <a:cubicBezTo>
                    <a:pt x="7165" y="11051"/>
                    <a:pt x="7528" y="10743"/>
                    <a:pt x="7920" y="10557"/>
                  </a:cubicBezTo>
                  <a:cubicBezTo>
                    <a:pt x="8147" y="10450"/>
                    <a:pt x="8410" y="10377"/>
                    <a:pt x="8669" y="10377"/>
                  </a:cubicBezTo>
                  <a:cubicBezTo>
                    <a:pt x="8840" y="10377"/>
                    <a:pt x="9009" y="10409"/>
                    <a:pt x="9164" y="10485"/>
                  </a:cubicBezTo>
                  <a:cubicBezTo>
                    <a:pt x="9508" y="10655"/>
                    <a:pt x="9695" y="10998"/>
                    <a:pt x="9850" y="11333"/>
                  </a:cubicBezTo>
                  <a:cubicBezTo>
                    <a:pt x="9907" y="11458"/>
                    <a:pt x="9961" y="11586"/>
                    <a:pt x="10018" y="11711"/>
                  </a:cubicBezTo>
                  <a:cubicBezTo>
                    <a:pt x="10112" y="11912"/>
                    <a:pt x="10215" y="12108"/>
                    <a:pt x="10359" y="12280"/>
                  </a:cubicBezTo>
                  <a:cubicBezTo>
                    <a:pt x="10516" y="12468"/>
                    <a:pt x="10732" y="12593"/>
                    <a:pt x="10954" y="12593"/>
                  </a:cubicBezTo>
                  <a:cubicBezTo>
                    <a:pt x="11075" y="12593"/>
                    <a:pt x="11198" y="12556"/>
                    <a:pt x="11315" y="12472"/>
                  </a:cubicBezTo>
                  <a:cubicBezTo>
                    <a:pt x="11664" y="12219"/>
                    <a:pt x="11713" y="11773"/>
                    <a:pt x="11667" y="11375"/>
                  </a:cubicBezTo>
                  <a:cubicBezTo>
                    <a:pt x="11617" y="10938"/>
                    <a:pt x="11506" y="10506"/>
                    <a:pt x="11353" y="10096"/>
                  </a:cubicBezTo>
                  <a:cubicBezTo>
                    <a:pt x="11036" y="9240"/>
                    <a:pt x="10517" y="8501"/>
                    <a:pt x="9878" y="7855"/>
                  </a:cubicBezTo>
                  <a:cubicBezTo>
                    <a:pt x="9248" y="7219"/>
                    <a:pt x="8510" y="6623"/>
                    <a:pt x="7611" y="6443"/>
                  </a:cubicBezTo>
                  <a:cubicBezTo>
                    <a:pt x="7437" y="6409"/>
                    <a:pt x="7261" y="6391"/>
                    <a:pt x="7085" y="6391"/>
                  </a:cubicBezTo>
                  <a:cubicBezTo>
                    <a:pt x="7035" y="6391"/>
                    <a:pt x="6986" y="6392"/>
                    <a:pt x="6936" y="6395"/>
                  </a:cubicBezTo>
                  <a:cubicBezTo>
                    <a:pt x="6923" y="6396"/>
                    <a:pt x="6912" y="6399"/>
                    <a:pt x="6902" y="6404"/>
                  </a:cubicBezTo>
                  <a:cubicBezTo>
                    <a:pt x="6899" y="6323"/>
                    <a:pt x="6897" y="6240"/>
                    <a:pt x="6894" y="6158"/>
                  </a:cubicBezTo>
                  <a:close/>
                  <a:moveTo>
                    <a:pt x="15000" y="12791"/>
                  </a:moveTo>
                  <a:cubicBezTo>
                    <a:pt x="15081" y="12791"/>
                    <a:pt x="15118" y="12873"/>
                    <a:pt x="15179" y="12918"/>
                  </a:cubicBezTo>
                  <a:cubicBezTo>
                    <a:pt x="15212" y="12944"/>
                    <a:pt x="15248" y="12958"/>
                    <a:pt x="15285" y="12958"/>
                  </a:cubicBezTo>
                  <a:cubicBezTo>
                    <a:pt x="15303" y="12958"/>
                    <a:pt x="15321" y="12955"/>
                    <a:pt x="15340" y="12948"/>
                  </a:cubicBezTo>
                  <a:cubicBezTo>
                    <a:pt x="15418" y="12918"/>
                    <a:pt x="15447" y="12833"/>
                    <a:pt x="15532" y="12810"/>
                  </a:cubicBezTo>
                  <a:cubicBezTo>
                    <a:pt x="15552" y="12805"/>
                    <a:pt x="15569" y="12803"/>
                    <a:pt x="15584" y="12803"/>
                  </a:cubicBezTo>
                  <a:cubicBezTo>
                    <a:pt x="15674" y="12803"/>
                    <a:pt x="15695" y="12883"/>
                    <a:pt x="15739" y="12962"/>
                  </a:cubicBezTo>
                  <a:cubicBezTo>
                    <a:pt x="15764" y="13009"/>
                    <a:pt x="15803" y="13032"/>
                    <a:pt x="15852" y="13032"/>
                  </a:cubicBezTo>
                  <a:cubicBezTo>
                    <a:pt x="15860" y="13032"/>
                    <a:pt x="15867" y="13031"/>
                    <a:pt x="15874" y="13030"/>
                  </a:cubicBezTo>
                  <a:cubicBezTo>
                    <a:pt x="15927" y="13023"/>
                    <a:pt x="15970" y="13007"/>
                    <a:pt x="16015" y="13007"/>
                  </a:cubicBezTo>
                  <a:cubicBezTo>
                    <a:pt x="16046" y="13007"/>
                    <a:pt x="16077" y="13015"/>
                    <a:pt x="16113" y="13040"/>
                  </a:cubicBezTo>
                  <a:cubicBezTo>
                    <a:pt x="16202" y="13103"/>
                    <a:pt x="16214" y="13224"/>
                    <a:pt x="16171" y="13319"/>
                  </a:cubicBezTo>
                  <a:cubicBezTo>
                    <a:pt x="16140" y="13391"/>
                    <a:pt x="16186" y="13451"/>
                    <a:pt x="16249" y="13451"/>
                  </a:cubicBezTo>
                  <a:cubicBezTo>
                    <a:pt x="16262" y="13451"/>
                    <a:pt x="16276" y="13449"/>
                    <a:pt x="16291" y="13443"/>
                  </a:cubicBezTo>
                  <a:cubicBezTo>
                    <a:pt x="16301" y="13438"/>
                    <a:pt x="16311" y="13436"/>
                    <a:pt x="16320" y="13436"/>
                  </a:cubicBezTo>
                  <a:cubicBezTo>
                    <a:pt x="16381" y="13436"/>
                    <a:pt x="16414" y="13530"/>
                    <a:pt x="16410" y="13579"/>
                  </a:cubicBezTo>
                  <a:cubicBezTo>
                    <a:pt x="16402" y="13651"/>
                    <a:pt x="16356" y="13719"/>
                    <a:pt x="16312" y="13774"/>
                  </a:cubicBezTo>
                  <a:cubicBezTo>
                    <a:pt x="16268" y="13827"/>
                    <a:pt x="16289" y="13931"/>
                    <a:pt x="16371" y="13931"/>
                  </a:cubicBezTo>
                  <a:cubicBezTo>
                    <a:pt x="16374" y="13931"/>
                    <a:pt x="16376" y="13931"/>
                    <a:pt x="16378" y="13931"/>
                  </a:cubicBezTo>
                  <a:cubicBezTo>
                    <a:pt x="16384" y="13931"/>
                    <a:pt x="16389" y="13930"/>
                    <a:pt x="16394" y="13930"/>
                  </a:cubicBezTo>
                  <a:cubicBezTo>
                    <a:pt x="16527" y="13930"/>
                    <a:pt x="16559" y="14057"/>
                    <a:pt x="16485" y="14159"/>
                  </a:cubicBezTo>
                  <a:cubicBezTo>
                    <a:pt x="16447" y="14209"/>
                    <a:pt x="16490" y="14268"/>
                    <a:pt x="16537" y="14289"/>
                  </a:cubicBezTo>
                  <a:cubicBezTo>
                    <a:pt x="16598" y="14313"/>
                    <a:pt x="16611" y="14388"/>
                    <a:pt x="16589" y="14443"/>
                  </a:cubicBezTo>
                  <a:cubicBezTo>
                    <a:pt x="16570" y="14442"/>
                    <a:pt x="16550" y="14441"/>
                    <a:pt x="16530" y="14441"/>
                  </a:cubicBezTo>
                  <a:cubicBezTo>
                    <a:pt x="16478" y="14441"/>
                    <a:pt x="16425" y="14447"/>
                    <a:pt x="16376" y="14458"/>
                  </a:cubicBezTo>
                  <a:cubicBezTo>
                    <a:pt x="16329" y="14468"/>
                    <a:pt x="16289" y="14487"/>
                    <a:pt x="16249" y="14487"/>
                  </a:cubicBezTo>
                  <a:cubicBezTo>
                    <a:pt x="16227" y="14487"/>
                    <a:pt x="16205" y="14482"/>
                    <a:pt x="16182" y="14466"/>
                  </a:cubicBezTo>
                  <a:cubicBezTo>
                    <a:pt x="16135" y="14436"/>
                    <a:pt x="16100" y="14392"/>
                    <a:pt x="16048" y="14364"/>
                  </a:cubicBezTo>
                  <a:cubicBezTo>
                    <a:pt x="15978" y="14327"/>
                    <a:pt x="15901" y="14310"/>
                    <a:pt x="15823" y="14310"/>
                  </a:cubicBezTo>
                  <a:cubicBezTo>
                    <a:pt x="15715" y="14310"/>
                    <a:pt x="15605" y="14342"/>
                    <a:pt x="15510" y="14394"/>
                  </a:cubicBezTo>
                  <a:cubicBezTo>
                    <a:pt x="15418" y="14263"/>
                    <a:pt x="15272" y="14201"/>
                    <a:pt x="15121" y="14201"/>
                  </a:cubicBezTo>
                  <a:cubicBezTo>
                    <a:pt x="14985" y="14201"/>
                    <a:pt x="14844" y="14252"/>
                    <a:pt x="14739" y="14347"/>
                  </a:cubicBezTo>
                  <a:cubicBezTo>
                    <a:pt x="14673" y="14263"/>
                    <a:pt x="14570" y="14225"/>
                    <a:pt x="14462" y="14225"/>
                  </a:cubicBezTo>
                  <a:cubicBezTo>
                    <a:pt x="14388" y="14225"/>
                    <a:pt x="14312" y="14243"/>
                    <a:pt x="14245" y="14278"/>
                  </a:cubicBezTo>
                  <a:cubicBezTo>
                    <a:pt x="14136" y="14221"/>
                    <a:pt x="14016" y="14182"/>
                    <a:pt x="13922" y="14106"/>
                  </a:cubicBezTo>
                  <a:cubicBezTo>
                    <a:pt x="13839" y="14039"/>
                    <a:pt x="13757" y="13869"/>
                    <a:pt x="13874" y="13790"/>
                  </a:cubicBezTo>
                  <a:cubicBezTo>
                    <a:pt x="13897" y="13775"/>
                    <a:pt x="13918" y="13741"/>
                    <a:pt x="13906" y="13711"/>
                  </a:cubicBezTo>
                  <a:cubicBezTo>
                    <a:pt x="13864" y="13612"/>
                    <a:pt x="13825" y="13494"/>
                    <a:pt x="13871" y="13388"/>
                  </a:cubicBezTo>
                  <a:cubicBezTo>
                    <a:pt x="13896" y="13328"/>
                    <a:pt x="13950" y="13286"/>
                    <a:pt x="14010" y="13286"/>
                  </a:cubicBezTo>
                  <a:cubicBezTo>
                    <a:pt x="14033" y="13286"/>
                    <a:pt x="14057" y="13292"/>
                    <a:pt x="14080" y="13306"/>
                  </a:cubicBezTo>
                  <a:cubicBezTo>
                    <a:pt x="14094" y="13315"/>
                    <a:pt x="14108" y="13318"/>
                    <a:pt x="14123" y="13318"/>
                  </a:cubicBezTo>
                  <a:cubicBezTo>
                    <a:pt x="14167" y="13318"/>
                    <a:pt x="14209" y="13280"/>
                    <a:pt x="14210" y="13232"/>
                  </a:cubicBezTo>
                  <a:cubicBezTo>
                    <a:pt x="14213" y="13067"/>
                    <a:pt x="14329" y="12978"/>
                    <a:pt x="14460" y="12978"/>
                  </a:cubicBezTo>
                  <a:cubicBezTo>
                    <a:pt x="14523" y="12978"/>
                    <a:pt x="14589" y="12999"/>
                    <a:pt x="14648" y="13042"/>
                  </a:cubicBezTo>
                  <a:cubicBezTo>
                    <a:pt x="14658" y="13050"/>
                    <a:pt x="14671" y="13053"/>
                    <a:pt x="14684" y="13053"/>
                  </a:cubicBezTo>
                  <a:cubicBezTo>
                    <a:pt x="14712" y="13053"/>
                    <a:pt x="14742" y="13037"/>
                    <a:pt x="14755" y="13015"/>
                  </a:cubicBezTo>
                  <a:cubicBezTo>
                    <a:pt x="14801" y="12928"/>
                    <a:pt x="14865" y="12817"/>
                    <a:pt x="14969" y="12795"/>
                  </a:cubicBezTo>
                  <a:cubicBezTo>
                    <a:pt x="14980" y="12792"/>
                    <a:pt x="14990" y="12791"/>
                    <a:pt x="15000" y="12791"/>
                  </a:cubicBezTo>
                  <a:close/>
                  <a:moveTo>
                    <a:pt x="8420" y="10851"/>
                  </a:moveTo>
                  <a:cubicBezTo>
                    <a:pt x="8451" y="10851"/>
                    <a:pt x="8481" y="10854"/>
                    <a:pt x="8511" y="10859"/>
                  </a:cubicBezTo>
                  <a:cubicBezTo>
                    <a:pt x="8522" y="10860"/>
                    <a:pt x="8532" y="10862"/>
                    <a:pt x="8543" y="10864"/>
                  </a:cubicBezTo>
                  <a:cubicBezTo>
                    <a:pt x="8570" y="10869"/>
                    <a:pt x="8597" y="10877"/>
                    <a:pt x="8623" y="10885"/>
                  </a:cubicBezTo>
                  <a:cubicBezTo>
                    <a:pt x="8636" y="10889"/>
                    <a:pt x="8651" y="10894"/>
                    <a:pt x="8664" y="10899"/>
                  </a:cubicBezTo>
                  <a:cubicBezTo>
                    <a:pt x="8680" y="10905"/>
                    <a:pt x="8696" y="10912"/>
                    <a:pt x="8711" y="10919"/>
                  </a:cubicBezTo>
                  <a:cubicBezTo>
                    <a:pt x="8725" y="10924"/>
                    <a:pt x="8739" y="10931"/>
                    <a:pt x="8752" y="10937"/>
                  </a:cubicBezTo>
                  <a:cubicBezTo>
                    <a:pt x="8771" y="10946"/>
                    <a:pt x="8787" y="10956"/>
                    <a:pt x="8807" y="10967"/>
                  </a:cubicBezTo>
                  <a:cubicBezTo>
                    <a:pt x="8911" y="11026"/>
                    <a:pt x="9011" y="11107"/>
                    <a:pt x="9105" y="11195"/>
                  </a:cubicBezTo>
                  <a:cubicBezTo>
                    <a:pt x="9123" y="11213"/>
                    <a:pt x="9141" y="11229"/>
                    <a:pt x="9159" y="11249"/>
                  </a:cubicBezTo>
                  <a:cubicBezTo>
                    <a:pt x="9178" y="11268"/>
                    <a:pt x="9196" y="11286"/>
                    <a:pt x="9213" y="11306"/>
                  </a:cubicBezTo>
                  <a:cubicBezTo>
                    <a:pt x="9231" y="11323"/>
                    <a:pt x="9248" y="11343"/>
                    <a:pt x="9265" y="11363"/>
                  </a:cubicBezTo>
                  <a:cubicBezTo>
                    <a:pt x="9282" y="11383"/>
                    <a:pt x="9299" y="11401"/>
                    <a:pt x="9314" y="11421"/>
                  </a:cubicBezTo>
                  <a:cubicBezTo>
                    <a:pt x="9428" y="11558"/>
                    <a:pt x="9524" y="11698"/>
                    <a:pt x="9591" y="11815"/>
                  </a:cubicBezTo>
                  <a:cubicBezTo>
                    <a:pt x="9756" y="12092"/>
                    <a:pt x="9860" y="12408"/>
                    <a:pt x="10052" y="12667"/>
                  </a:cubicBezTo>
                  <a:cubicBezTo>
                    <a:pt x="10230" y="12908"/>
                    <a:pt x="10474" y="13071"/>
                    <a:pt x="10773" y="13109"/>
                  </a:cubicBezTo>
                  <a:cubicBezTo>
                    <a:pt x="10826" y="13116"/>
                    <a:pt x="10878" y="13120"/>
                    <a:pt x="10930" y="13120"/>
                  </a:cubicBezTo>
                  <a:cubicBezTo>
                    <a:pt x="11509" y="13120"/>
                    <a:pt x="12008" y="12693"/>
                    <a:pt x="12127" y="12119"/>
                  </a:cubicBezTo>
                  <a:cubicBezTo>
                    <a:pt x="12131" y="12098"/>
                    <a:pt x="12138" y="12076"/>
                    <a:pt x="12142" y="12055"/>
                  </a:cubicBezTo>
                  <a:lnTo>
                    <a:pt x="12142" y="12055"/>
                  </a:lnTo>
                  <a:cubicBezTo>
                    <a:pt x="12138" y="12337"/>
                    <a:pt x="12110" y="12618"/>
                    <a:pt x="12068" y="12903"/>
                  </a:cubicBezTo>
                  <a:cubicBezTo>
                    <a:pt x="12068" y="12931"/>
                    <a:pt x="12077" y="12953"/>
                    <a:pt x="12094" y="12969"/>
                  </a:cubicBezTo>
                  <a:cubicBezTo>
                    <a:pt x="11673" y="13237"/>
                    <a:pt x="11252" y="13505"/>
                    <a:pt x="10834" y="13778"/>
                  </a:cubicBezTo>
                  <a:cubicBezTo>
                    <a:pt x="10396" y="14061"/>
                    <a:pt x="9960" y="14351"/>
                    <a:pt x="9526" y="14639"/>
                  </a:cubicBezTo>
                  <a:cubicBezTo>
                    <a:pt x="9530" y="14590"/>
                    <a:pt x="9532" y="14539"/>
                    <a:pt x="9536" y="14494"/>
                  </a:cubicBezTo>
                  <a:cubicBezTo>
                    <a:pt x="9547" y="14383"/>
                    <a:pt x="9554" y="14271"/>
                    <a:pt x="9557" y="14158"/>
                  </a:cubicBezTo>
                  <a:cubicBezTo>
                    <a:pt x="9560" y="13955"/>
                    <a:pt x="9549" y="13749"/>
                    <a:pt x="9496" y="13551"/>
                  </a:cubicBezTo>
                  <a:cubicBezTo>
                    <a:pt x="9461" y="13426"/>
                    <a:pt x="9411" y="13307"/>
                    <a:pt x="9346" y="13198"/>
                  </a:cubicBezTo>
                  <a:cubicBezTo>
                    <a:pt x="9335" y="13160"/>
                    <a:pt x="9321" y="13123"/>
                    <a:pt x="9303" y="13087"/>
                  </a:cubicBezTo>
                  <a:cubicBezTo>
                    <a:pt x="9292" y="13066"/>
                    <a:pt x="9279" y="13045"/>
                    <a:pt x="9266" y="13024"/>
                  </a:cubicBezTo>
                  <a:cubicBezTo>
                    <a:pt x="9258" y="13009"/>
                    <a:pt x="9248" y="12996"/>
                    <a:pt x="9239" y="12983"/>
                  </a:cubicBezTo>
                  <a:cubicBezTo>
                    <a:pt x="9227" y="12968"/>
                    <a:pt x="9214" y="12951"/>
                    <a:pt x="9200" y="12936"/>
                  </a:cubicBezTo>
                  <a:cubicBezTo>
                    <a:pt x="9187" y="12921"/>
                    <a:pt x="9173" y="12906"/>
                    <a:pt x="9158" y="12892"/>
                  </a:cubicBezTo>
                  <a:cubicBezTo>
                    <a:pt x="9144" y="12878"/>
                    <a:pt x="9128" y="12864"/>
                    <a:pt x="9114" y="12850"/>
                  </a:cubicBezTo>
                  <a:cubicBezTo>
                    <a:pt x="9083" y="12823"/>
                    <a:pt x="9050" y="12798"/>
                    <a:pt x="9016" y="12774"/>
                  </a:cubicBezTo>
                  <a:cubicBezTo>
                    <a:pt x="9000" y="12760"/>
                    <a:pt x="8982" y="12749"/>
                    <a:pt x="8964" y="12739"/>
                  </a:cubicBezTo>
                  <a:cubicBezTo>
                    <a:pt x="8963" y="12737"/>
                    <a:pt x="8960" y="12736"/>
                    <a:pt x="8959" y="12734"/>
                  </a:cubicBezTo>
                  <a:cubicBezTo>
                    <a:pt x="8929" y="12716"/>
                    <a:pt x="8898" y="12696"/>
                    <a:pt x="8866" y="12676"/>
                  </a:cubicBezTo>
                  <a:cubicBezTo>
                    <a:pt x="8768" y="12618"/>
                    <a:pt x="8667" y="12564"/>
                    <a:pt x="8573" y="12510"/>
                  </a:cubicBezTo>
                  <a:cubicBezTo>
                    <a:pt x="8320" y="12365"/>
                    <a:pt x="8050" y="12207"/>
                    <a:pt x="7897" y="11951"/>
                  </a:cubicBezTo>
                  <a:cubicBezTo>
                    <a:pt x="7722" y="11662"/>
                    <a:pt x="7743" y="11271"/>
                    <a:pt x="7996" y="11035"/>
                  </a:cubicBezTo>
                  <a:cubicBezTo>
                    <a:pt x="8133" y="10906"/>
                    <a:pt x="8277" y="10851"/>
                    <a:pt x="8420" y="10851"/>
                  </a:cubicBezTo>
                  <a:close/>
                  <a:moveTo>
                    <a:pt x="21691" y="10852"/>
                  </a:moveTo>
                  <a:cubicBezTo>
                    <a:pt x="21769" y="10852"/>
                    <a:pt x="21847" y="10855"/>
                    <a:pt x="21925" y="10863"/>
                  </a:cubicBezTo>
                  <a:cubicBezTo>
                    <a:pt x="22001" y="10869"/>
                    <a:pt x="22086" y="10883"/>
                    <a:pt x="22168" y="10900"/>
                  </a:cubicBezTo>
                  <a:cubicBezTo>
                    <a:pt x="22203" y="10909"/>
                    <a:pt x="22239" y="10917"/>
                    <a:pt x="22275" y="10927"/>
                  </a:cubicBezTo>
                  <a:cubicBezTo>
                    <a:pt x="22482" y="10985"/>
                    <a:pt x="22682" y="11083"/>
                    <a:pt x="22804" y="11239"/>
                  </a:cubicBezTo>
                  <a:cubicBezTo>
                    <a:pt x="22886" y="11345"/>
                    <a:pt x="22877" y="11437"/>
                    <a:pt x="22818" y="11514"/>
                  </a:cubicBezTo>
                  <a:cubicBezTo>
                    <a:pt x="22776" y="11570"/>
                    <a:pt x="22708" y="11618"/>
                    <a:pt x="22633" y="11661"/>
                  </a:cubicBezTo>
                  <a:cubicBezTo>
                    <a:pt x="22523" y="11721"/>
                    <a:pt x="22394" y="11766"/>
                    <a:pt x="22302" y="11799"/>
                  </a:cubicBezTo>
                  <a:cubicBezTo>
                    <a:pt x="22286" y="11804"/>
                    <a:pt x="22270" y="11810"/>
                    <a:pt x="22255" y="11815"/>
                  </a:cubicBezTo>
                  <a:cubicBezTo>
                    <a:pt x="22213" y="11830"/>
                    <a:pt x="22170" y="11844"/>
                    <a:pt x="22125" y="11860"/>
                  </a:cubicBezTo>
                  <a:cubicBezTo>
                    <a:pt x="21898" y="11940"/>
                    <a:pt x="21666" y="12015"/>
                    <a:pt x="21453" y="12128"/>
                  </a:cubicBezTo>
                  <a:cubicBezTo>
                    <a:pt x="21410" y="12151"/>
                    <a:pt x="21364" y="12176"/>
                    <a:pt x="21321" y="12203"/>
                  </a:cubicBezTo>
                  <a:cubicBezTo>
                    <a:pt x="21301" y="12217"/>
                    <a:pt x="21281" y="12229"/>
                    <a:pt x="21263" y="12243"/>
                  </a:cubicBezTo>
                  <a:cubicBezTo>
                    <a:pt x="21047" y="12388"/>
                    <a:pt x="20863" y="12570"/>
                    <a:pt x="20717" y="12776"/>
                  </a:cubicBezTo>
                  <a:cubicBezTo>
                    <a:pt x="20716" y="12776"/>
                    <a:pt x="20716" y="12776"/>
                    <a:pt x="20717" y="12778"/>
                  </a:cubicBezTo>
                  <a:cubicBezTo>
                    <a:pt x="20677" y="12833"/>
                    <a:pt x="20639" y="12893"/>
                    <a:pt x="20607" y="12951"/>
                  </a:cubicBezTo>
                  <a:cubicBezTo>
                    <a:pt x="20493" y="13149"/>
                    <a:pt x="20412" y="13362"/>
                    <a:pt x="20369" y="13590"/>
                  </a:cubicBezTo>
                  <a:cubicBezTo>
                    <a:pt x="20357" y="13650"/>
                    <a:pt x="20348" y="13710"/>
                    <a:pt x="20342" y="13771"/>
                  </a:cubicBezTo>
                  <a:cubicBezTo>
                    <a:pt x="20338" y="13811"/>
                    <a:pt x="20358" y="13836"/>
                    <a:pt x="20384" y="13849"/>
                  </a:cubicBezTo>
                  <a:cubicBezTo>
                    <a:pt x="20376" y="13858"/>
                    <a:pt x="20367" y="13867"/>
                    <a:pt x="20359" y="13877"/>
                  </a:cubicBezTo>
                  <a:cubicBezTo>
                    <a:pt x="20307" y="13935"/>
                    <a:pt x="20253" y="13992"/>
                    <a:pt x="20192" y="14046"/>
                  </a:cubicBezTo>
                  <a:cubicBezTo>
                    <a:pt x="20130" y="14103"/>
                    <a:pt x="20057" y="14155"/>
                    <a:pt x="19983" y="14207"/>
                  </a:cubicBezTo>
                  <a:cubicBezTo>
                    <a:pt x="19929" y="14247"/>
                    <a:pt x="19875" y="14285"/>
                    <a:pt x="19823" y="14326"/>
                  </a:cubicBezTo>
                  <a:cubicBezTo>
                    <a:pt x="19707" y="14416"/>
                    <a:pt x="19604" y="14519"/>
                    <a:pt x="19552" y="14656"/>
                  </a:cubicBezTo>
                  <a:cubicBezTo>
                    <a:pt x="19308" y="14435"/>
                    <a:pt x="19067" y="14213"/>
                    <a:pt x="18827" y="13988"/>
                  </a:cubicBezTo>
                  <a:cubicBezTo>
                    <a:pt x="18798" y="13965"/>
                    <a:pt x="18766" y="13935"/>
                    <a:pt x="18734" y="13904"/>
                  </a:cubicBezTo>
                  <a:cubicBezTo>
                    <a:pt x="18639" y="13816"/>
                    <a:pt x="18545" y="13728"/>
                    <a:pt x="18451" y="13638"/>
                  </a:cubicBezTo>
                  <a:cubicBezTo>
                    <a:pt x="18435" y="13624"/>
                    <a:pt x="18421" y="13609"/>
                    <a:pt x="18405" y="13596"/>
                  </a:cubicBezTo>
                  <a:cubicBezTo>
                    <a:pt x="18423" y="13588"/>
                    <a:pt x="18438" y="13573"/>
                    <a:pt x="18446" y="13546"/>
                  </a:cubicBezTo>
                  <a:cubicBezTo>
                    <a:pt x="18478" y="13393"/>
                    <a:pt x="18511" y="13242"/>
                    <a:pt x="18552" y="13092"/>
                  </a:cubicBezTo>
                  <a:lnTo>
                    <a:pt x="18552" y="13091"/>
                  </a:lnTo>
                  <a:cubicBezTo>
                    <a:pt x="18582" y="12981"/>
                    <a:pt x="18618" y="12874"/>
                    <a:pt x="18660" y="12768"/>
                  </a:cubicBezTo>
                  <a:cubicBezTo>
                    <a:pt x="18676" y="12728"/>
                    <a:pt x="18693" y="12691"/>
                    <a:pt x="18709" y="12651"/>
                  </a:cubicBezTo>
                  <a:cubicBezTo>
                    <a:pt x="18791" y="12476"/>
                    <a:pt x="18891" y="12312"/>
                    <a:pt x="19008" y="12156"/>
                  </a:cubicBezTo>
                  <a:cubicBezTo>
                    <a:pt x="19045" y="12107"/>
                    <a:pt x="19083" y="12061"/>
                    <a:pt x="19124" y="12014"/>
                  </a:cubicBezTo>
                  <a:cubicBezTo>
                    <a:pt x="19166" y="11964"/>
                    <a:pt x="19211" y="11915"/>
                    <a:pt x="19258" y="11867"/>
                  </a:cubicBezTo>
                  <a:cubicBezTo>
                    <a:pt x="19384" y="11738"/>
                    <a:pt x="19521" y="11623"/>
                    <a:pt x="19666" y="11519"/>
                  </a:cubicBezTo>
                  <a:cubicBezTo>
                    <a:pt x="19718" y="11479"/>
                    <a:pt x="19773" y="11445"/>
                    <a:pt x="19828" y="11410"/>
                  </a:cubicBezTo>
                  <a:cubicBezTo>
                    <a:pt x="20148" y="11208"/>
                    <a:pt x="20505" y="11060"/>
                    <a:pt x="20871" y="10966"/>
                  </a:cubicBezTo>
                  <a:cubicBezTo>
                    <a:pt x="20901" y="10957"/>
                    <a:pt x="20933" y="10950"/>
                    <a:pt x="20964" y="10942"/>
                  </a:cubicBezTo>
                  <a:cubicBezTo>
                    <a:pt x="20969" y="10941"/>
                    <a:pt x="20975" y="10940"/>
                    <a:pt x="20982" y="10938"/>
                  </a:cubicBezTo>
                  <a:cubicBezTo>
                    <a:pt x="21214" y="10885"/>
                    <a:pt x="21452" y="10852"/>
                    <a:pt x="21691" y="10852"/>
                  </a:cubicBezTo>
                  <a:close/>
                  <a:moveTo>
                    <a:pt x="27441" y="10870"/>
                  </a:moveTo>
                  <a:cubicBezTo>
                    <a:pt x="27623" y="10870"/>
                    <a:pt x="27806" y="10905"/>
                    <a:pt x="27980" y="10959"/>
                  </a:cubicBezTo>
                  <a:cubicBezTo>
                    <a:pt x="28362" y="11077"/>
                    <a:pt x="28727" y="11274"/>
                    <a:pt x="29006" y="11566"/>
                  </a:cubicBezTo>
                  <a:cubicBezTo>
                    <a:pt x="29075" y="11639"/>
                    <a:pt x="29141" y="11718"/>
                    <a:pt x="29201" y="11802"/>
                  </a:cubicBezTo>
                  <a:cubicBezTo>
                    <a:pt x="29196" y="11806"/>
                    <a:pt x="29193" y="11809"/>
                    <a:pt x="29189" y="11812"/>
                  </a:cubicBezTo>
                  <a:cubicBezTo>
                    <a:pt x="29188" y="11815"/>
                    <a:pt x="29188" y="11818"/>
                    <a:pt x="29185" y="11821"/>
                  </a:cubicBezTo>
                  <a:cubicBezTo>
                    <a:pt x="28994" y="11925"/>
                    <a:pt x="28789" y="12047"/>
                    <a:pt x="28722" y="12269"/>
                  </a:cubicBezTo>
                  <a:cubicBezTo>
                    <a:pt x="28663" y="12462"/>
                    <a:pt x="28732" y="12677"/>
                    <a:pt x="28891" y="12802"/>
                  </a:cubicBezTo>
                  <a:cubicBezTo>
                    <a:pt x="28969" y="12863"/>
                    <a:pt x="29064" y="12892"/>
                    <a:pt x="29160" y="12892"/>
                  </a:cubicBezTo>
                  <a:cubicBezTo>
                    <a:pt x="29255" y="12892"/>
                    <a:pt x="29351" y="12863"/>
                    <a:pt x="29431" y="12809"/>
                  </a:cubicBezTo>
                  <a:cubicBezTo>
                    <a:pt x="29507" y="12758"/>
                    <a:pt x="29559" y="12683"/>
                    <a:pt x="29591" y="12601"/>
                  </a:cubicBezTo>
                  <a:cubicBezTo>
                    <a:pt x="29707" y="12992"/>
                    <a:pt x="29732" y="13406"/>
                    <a:pt x="29631" y="13784"/>
                  </a:cubicBezTo>
                  <a:cubicBezTo>
                    <a:pt x="29537" y="14134"/>
                    <a:pt x="29327" y="14466"/>
                    <a:pt x="29016" y="14660"/>
                  </a:cubicBezTo>
                  <a:cubicBezTo>
                    <a:pt x="28726" y="14842"/>
                    <a:pt x="28372" y="14903"/>
                    <a:pt x="28031" y="14903"/>
                  </a:cubicBezTo>
                  <a:cubicBezTo>
                    <a:pt x="27974" y="14903"/>
                    <a:pt x="27917" y="14902"/>
                    <a:pt x="27861" y="14899"/>
                  </a:cubicBezTo>
                  <a:cubicBezTo>
                    <a:pt x="27108" y="14855"/>
                    <a:pt x="26385" y="14499"/>
                    <a:pt x="25904" y="13916"/>
                  </a:cubicBezTo>
                  <a:cubicBezTo>
                    <a:pt x="25629" y="13585"/>
                    <a:pt x="25432" y="13171"/>
                    <a:pt x="25397" y="12739"/>
                  </a:cubicBezTo>
                  <a:cubicBezTo>
                    <a:pt x="25362" y="12307"/>
                    <a:pt x="25493" y="11900"/>
                    <a:pt x="25722" y="11540"/>
                  </a:cubicBezTo>
                  <a:cubicBezTo>
                    <a:pt x="25793" y="11561"/>
                    <a:pt x="25866" y="11567"/>
                    <a:pt x="25937" y="11587"/>
                  </a:cubicBezTo>
                  <a:cubicBezTo>
                    <a:pt x="26034" y="11612"/>
                    <a:pt x="26141" y="11628"/>
                    <a:pt x="26244" y="11628"/>
                  </a:cubicBezTo>
                  <a:cubicBezTo>
                    <a:pt x="26279" y="11628"/>
                    <a:pt x="26314" y="11626"/>
                    <a:pt x="26348" y="11622"/>
                  </a:cubicBezTo>
                  <a:cubicBezTo>
                    <a:pt x="26585" y="11592"/>
                    <a:pt x="26815" y="11407"/>
                    <a:pt x="26861" y="11167"/>
                  </a:cubicBezTo>
                  <a:cubicBezTo>
                    <a:pt x="26871" y="11118"/>
                    <a:pt x="26871" y="11066"/>
                    <a:pt x="26867" y="11016"/>
                  </a:cubicBezTo>
                  <a:cubicBezTo>
                    <a:pt x="26872" y="11014"/>
                    <a:pt x="26878" y="11013"/>
                    <a:pt x="26885" y="11009"/>
                  </a:cubicBezTo>
                  <a:cubicBezTo>
                    <a:pt x="27058" y="10910"/>
                    <a:pt x="27248" y="10870"/>
                    <a:pt x="27441" y="10870"/>
                  </a:cubicBezTo>
                  <a:close/>
                  <a:moveTo>
                    <a:pt x="2812" y="9585"/>
                  </a:moveTo>
                  <a:cubicBezTo>
                    <a:pt x="2814" y="9637"/>
                    <a:pt x="2817" y="9692"/>
                    <a:pt x="2822" y="9744"/>
                  </a:cubicBezTo>
                  <a:cubicBezTo>
                    <a:pt x="2857" y="10084"/>
                    <a:pt x="2952" y="10410"/>
                    <a:pt x="3085" y="10723"/>
                  </a:cubicBezTo>
                  <a:cubicBezTo>
                    <a:pt x="3346" y="11337"/>
                    <a:pt x="3733" y="11897"/>
                    <a:pt x="4170" y="12399"/>
                  </a:cubicBezTo>
                  <a:cubicBezTo>
                    <a:pt x="4596" y="12889"/>
                    <a:pt x="5085" y="13322"/>
                    <a:pt x="5623" y="13683"/>
                  </a:cubicBezTo>
                  <a:cubicBezTo>
                    <a:pt x="5690" y="13729"/>
                    <a:pt x="5759" y="13774"/>
                    <a:pt x="5828" y="13816"/>
                  </a:cubicBezTo>
                  <a:cubicBezTo>
                    <a:pt x="5872" y="13844"/>
                    <a:pt x="5915" y="13870"/>
                    <a:pt x="5960" y="13896"/>
                  </a:cubicBezTo>
                  <a:cubicBezTo>
                    <a:pt x="6055" y="13953"/>
                    <a:pt x="6152" y="14008"/>
                    <a:pt x="6250" y="14060"/>
                  </a:cubicBezTo>
                  <a:cubicBezTo>
                    <a:pt x="6321" y="14099"/>
                    <a:pt x="6393" y="14135"/>
                    <a:pt x="6467" y="14171"/>
                  </a:cubicBezTo>
                  <a:cubicBezTo>
                    <a:pt x="6469" y="14171"/>
                    <a:pt x="6469" y="14172"/>
                    <a:pt x="6469" y="14172"/>
                  </a:cubicBezTo>
                  <a:cubicBezTo>
                    <a:pt x="6784" y="14327"/>
                    <a:pt x="7116" y="14477"/>
                    <a:pt x="7464" y="14544"/>
                  </a:cubicBezTo>
                  <a:cubicBezTo>
                    <a:pt x="7577" y="14566"/>
                    <a:pt x="7695" y="14577"/>
                    <a:pt x="7813" y="14577"/>
                  </a:cubicBezTo>
                  <a:cubicBezTo>
                    <a:pt x="8346" y="14577"/>
                    <a:pt x="8896" y="14355"/>
                    <a:pt x="9201" y="13906"/>
                  </a:cubicBezTo>
                  <a:cubicBezTo>
                    <a:pt x="9248" y="13836"/>
                    <a:pt x="9287" y="13759"/>
                    <a:pt x="9317" y="13679"/>
                  </a:cubicBezTo>
                  <a:cubicBezTo>
                    <a:pt x="9346" y="13842"/>
                    <a:pt x="9352" y="14010"/>
                    <a:pt x="9347" y="14176"/>
                  </a:cubicBezTo>
                  <a:cubicBezTo>
                    <a:pt x="9343" y="14276"/>
                    <a:pt x="9335" y="14375"/>
                    <a:pt x="9326" y="14476"/>
                  </a:cubicBezTo>
                  <a:cubicBezTo>
                    <a:pt x="9318" y="14565"/>
                    <a:pt x="9284" y="14675"/>
                    <a:pt x="9320" y="14760"/>
                  </a:cubicBezTo>
                  <a:cubicBezTo>
                    <a:pt x="9321" y="14764"/>
                    <a:pt x="9324" y="14766"/>
                    <a:pt x="9326" y="14771"/>
                  </a:cubicBezTo>
                  <a:cubicBezTo>
                    <a:pt x="8710" y="15183"/>
                    <a:pt x="8098" y="15599"/>
                    <a:pt x="7491" y="16021"/>
                  </a:cubicBezTo>
                  <a:cubicBezTo>
                    <a:pt x="7255" y="15799"/>
                    <a:pt x="7019" y="15575"/>
                    <a:pt x="6785" y="15349"/>
                  </a:cubicBezTo>
                  <a:cubicBezTo>
                    <a:pt x="6720" y="15289"/>
                    <a:pt x="6654" y="15227"/>
                    <a:pt x="6590" y="15164"/>
                  </a:cubicBezTo>
                  <a:cubicBezTo>
                    <a:pt x="6538" y="15114"/>
                    <a:pt x="6486" y="15063"/>
                    <a:pt x="6433" y="15014"/>
                  </a:cubicBezTo>
                  <a:cubicBezTo>
                    <a:pt x="6165" y="14759"/>
                    <a:pt x="5898" y="14503"/>
                    <a:pt x="5633" y="14246"/>
                  </a:cubicBezTo>
                  <a:cubicBezTo>
                    <a:pt x="5490" y="14107"/>
                    <a:pt x="5345" y="13967"/>
                    <a:pt x="5202" y="13827"/>
                  </a:cubicBezTo>
                  <a:cubicBezTo>
                    <a:pt x="5029" y="13657"/>
                    <a:pt x="4856" y="13489"/>
                    <a:pt x="4684" y="13318"/>
                  </a:cubicBezTo>
                  <a:cubicBezTo>
                    <a:pt x="4184" y="12823"/>
                    <a:pt x="3697" y="12316"/>
                    <a:pt x="3208" y="11811"/>
                  </a:cubicBezTo>
                  <a:cubicBezTo>
                    <a:pt x="3198" y="11672"/>
                    <a:pt x="3128" y="11529"/>
                    <a:pt x="3077" y="11401"/>
                  </a:cubicBezTo>
                  <a:cubicBezTo>
                    <a:pt x="3025" y="11266"/>
                    <a:pt x="2973" y="11130"/>
                    <a:pt x="2931" y="10990"/>
                  </a:cubicBezTo>
                  <a:cubicBezTo>
                    <a:pt x="2842" y="10689"/>
                    <a:pt x="2787" y="10380"/>
                    <a:pt x="2779" y="10066"/>
                  </a:cubicBezTo>
                  <a:cubicBezTo>
                    <a:pt x="2775" y="9902"/>
                    <a:pt x="2788" y="9743"/>
                    <a:pt x="2812" y="9585"/>
                  </a:cubicBezTo>
                  <a:close/>
                  <a:moveTo>
                    <a:pt x="30894" y="15038"/>
                  </a:moveTo>
                  <a:cubicBezTo>
                    <a:pt x="31081" y="15038"/>
                    <a:pt x="31294" y="15065"/>
                    <a:pt x="31423" y="15180"/>
                  </a:cubicBezTo>
                  <a:cubicBezTo>
                    <a:pt x="31345" y="15320"/>
                    <a:pt x="31278" y="15468"/>
                    <a:pt x="31219" y="15617"/>
                  </a:cubicBezTo>
                  <a:cubicBezTo>
                    <a:pt x="31185" y="15699"/>
                    <a:pt x="31152" y="15781"/>
                    <a:pt x="31120" y="15864"/>
                  </a:cubicBezTo>
                  <a:cubicBezTo>
                    <a:pt x="31101" y="15911"/>
                    <a:pt x="31066" y="15971"/>
                    <a:pt x="31055" y="16030"/>
                  </a:cubicBezTo>
                  <a:cubicBezTo>
                    <a:pt x="30976" y="15999"/>
                    <a:pt x="30892" y="15988"/>
                    <a:pt x="30807" y="15988"/>
                  </a:cubicBezTo>
                  <a:cubicBezTo>
                    <a:pt x="30734" y="15988"/>
                    <a:pt x="30662" y="15996"/>
                    <a:pt x="30592" y="16007"/>
                  </a:cubicBezTo>
                  <a:cubicBezTo>
                    <a:pt x="30564" y="16010"/>
                    <a:pt x="30535" y="16014"/>
                    <a:pt x="30506" y="16019"/>
                  </a:cubicBezTo>
                  <a:cubicBezTo>
                    <a:pt x="30502" y="16009"/>
                    <a:pt x="30495" y="15998"/>
                    <a:pt x="30487" y="15988"/>
                  </a:cubicBezTo>
                  <a:cubicBezTo>
                    <a:pt x="30283" y="15748"/>
                    <a:pt x="30054" y="15523"/>
                    <a:pt x="29790" y="15348"/>
                  </a:cubicBezTo>
                  <a:cubicBezTo>
                    <a:pt x="29811" y="15314"/>
                    <a:pt x="29842" y="15283"/>
                    <a:pt x="29892" y="15257"/>
                  </a:cubicBezTo>
                  <a:cubicBezTo>
                    <a:pt x="30133" y="15128"/>
                    <a:pt x="30443" y="15063"/>
                    <a:pt x="30712" y="15045"/>
                  </a:cubicBezTo>
                  <a:cubicBezTo>
                    <a:pt x="30766" y="15042"/>
                    <a:pt x="30829" y="15038"/>
                    <a:pt x="30894" y="15038"/>
                  </a:cubicBezTo>
                  <a:close/>
                  <a:moveTo>
                    <a:pt x="24071" y="6978"/>
                  </a:moveTo>
                  <a:cubicBezTo>
                    <a:pt x="24197" y="7074"/>
                    <a:pt x="24325" y="7169"/>
                    <a:pt x="24456" y="7255"/>
                  </a:cubicBezTo>
                  <a:cubicBezTo>
                    <a:pt x="24914" y="7631"/>
                    <a:pt x="25371" y="8006"/>
                    <a:pt x="25831" y="8381"/>
                  </a:cubicBezTo>
                  <a:cubicBezTo>
                    <a:pt x="25971" y="8495"/>
                    <a:pt x="26112" y="8608"/>
                    <a:pt x="26251" y="8721"/>
                  </a:cubicBezTo>
                  <a:cubicBezTo>
                    <a:pt x="27204" y="9491"/>
                    <a:pt x="28155" y="10265"/>
                    <a:pt x="29107" y="11036"/>
                  </a:cubicBezTo>
                  <a:cubicBezTo>
                    <a:pt x="29388" y="11264"/>
                    <a:pt x="29670" y="11491"/>
                    <a:pt x="29954" y="11719"/>
                  </a:cubicBezTo>
                  <a:cubicBezTo>
                    <a:pt x="30457" y="12125"/>
                    <a:pt x="30957" y="12541"/>
                    <a:pt x="31482" y="12922"/>
                  </a:cubicBezTo>
                  <a:cubicBezTo>
                    <a:pt x="31722" y="13136"/>
                    <a:pt x="31960" y="13357"/>
                    <a:pt x="32191" y="13582"/>
                  </a:cubicBezTo>
                  <a:cubicBezTo>
                    <a:pt x="32544" y="13922"/>
                    <a:pt x="32903" y="14271"/>
                    <a:pt x="33211" y="14652"/>
                  </a:cubicBezTo>
                  <a:cubicBezTo>
                    <a:pt x="33534" y="15041"/>
                    <a:pt x="33725" y="15491"/>
                    <a:pt x="33648" y="15997"/>
                  </a:cubicBezTo>
                  <a:cubicBezTo>
                    <a:pt x="33641" y="16039"/>
                    <a:pt x="33635" y="16082"/>
                    <a:pt x="33625" y="16122"/>
                  </a:cubicBezTo>
                  <a:cubicBezTo>
                    <a:pt x="33560" y="15949"/>
                    <a:pt x="33411" y="15801"/>
                    <a:pt x="33239" y="15762"/>
                  </a:cubicBezTo>
                  <a:cubicBezTo>
                    <a:pt x="33240" y="15762"/>
                    <a:pt x="33236" y="15762"/>
                    <a:pt x="33231" y="15762"/>
                  </a:cubicBezTo>
                  <a:cubicBezTo>
                    <a:pt x="33222" y="15762"/>
                    <a:pt x="33208" y="15762"/>
                    <a:pt x="33206" y="15767"/>
                  </a:cubicBezTo>
                  <a:cubicBezTo>
                    <a:pt x="33205" y="15757"/>
                    <a:pt x="33221" y="15733"/>
                    <a:pt x="33225" y="15725"/>
                  </a:cubicBezTo>
                  <a:cubicBezTo>
                    <a:pt x="33243" y="15697"/>
                    <a:pt x="33272" y="15675"/>
                    <a:pt x="33292" y="15649"/>
                  </a:cubicBezTo>
                  <a:cubicBezTo>
                    <a:pt x="33331" y="15598"/>
                    <a:pt x="33360" y="15543"/>
                    <a:pt x="33357" y="15475"/>
                  </a:cubicBezTo>
                  <a:cubicBezTo>
                    <a:pt x="33352" y="15327"/>
                    <a:pt x="33209" y="15242"/>
                    <a:pt x="33076" y="15221"/>
                  </a:cubicBezTo>
                  <a:cubicBezTo>
                    <a:pt x="33042" y="15216"/>
                    <a:pt x="32887" y="15217"/>
                    <a:pt x="32875" y="15187"/>
                  </a:cubicBezTo>
                  <a:cubicBezTo>
                    <a:pt x="32870" y="15174"/>
                    <a:pt x="32958" y="15057"/>
                    <a:pt x="32967" y="15035"/>
                  </a:cubicBezTo>
                  <a:cubicBezTo>
                    <a:pt x="33023" y="14914"/>
                    <a:pt x="32992" y="14786"/>
                    <a:pt x="32882" y="14707"/>
                  </a:cubicBezTo>
                  <a:cubicBezTo>
                    <a:pt x="32813" y="14657"/>
                    <a:pt x="32739" y="14640"/>
                    <a:pt x="32662" y="14640"/>
                  </a:cubicBezTo>
                  <a:cubicBezTo>
                    <a:pt x="32599" y="14640"/>
                    <a:pt x="32534" y="14652"/>
                    <a:pt x="32470" y="14666"/>
                  </a:cubicBezTo>
                  <a:cubicBezTo>
                    <a:pt x="32446" y="14672"/>
                    <a:pt x="32382" y="14695"/>
                    <a:pt x="32347" y="14695"/>
                  </a:cubicBezTo>
                  <a:cubicBezTo>
                    <a:pt x="32337" y="14695"/>
                    <a:pt x="32329" y="14693"/>
                    <a:pt x="32325" y="14689"/>
                  </a:cubicBezTo>
                  <a:cubicBezTo>
                    <a:pt x="32295" y="14660"/>
                    <a:pt x="32328" y="14608"/>
                    <a:pt x="32339" y="14577"/>
                  </a:cubicBezTo>
                  <a:cubicBezTo>
                    <a:pt x="32359" y="14513"/>
                    <a:pt x="32375" y="14451"/>
                    <a:pt x="32362" y="14383"/>
                  </a:cubicBezTo>
                  <a:cubicBezTo>
                    <a:pt x="32339" y="14272"/>
                    <a:pt x="32256" y="14219"/>
                    <a:pt x="32162" y="14219"/>
                  </a:cubicBezTo>
                  <a:cubicBezTo>
                    <a:pt x="32122" y="14219"/>
                    <a:pt x="32079" y="14228"/>
                    <a:pt x="32039" y="14248"/>
                  </a:cubicBezTo>
                  <a:cubicBezTo>
                    <a:pt x="31938" y="14296"/>
                    <a:pt x="31849" y="14366"/>
                    <a:pt x="31769" y="14445"/>
                  </a:cubicBezTo>
                  <a:cubicBezTo>
                    <a:pt x="31794" y="14227"/>
                    <a:pt x="31799" y="14004"/>
                    <a:pt x="31787" y="13791"/>
                  </a:cubicBezTo>
                  <a:cubicBezTo>
                    <a:pt x="31766" y="13426"/>
                    <a:pt x="31285" y="13306"/>
                    <a:pt x="31019" y="13151"/>
                  </a:cubicBezTo>
                  <a:cubicBezTo>
                    <a:pt x="30851" y="13054"/>
                    <a:pt x="30731" y="12916"/>
                    <a:pt x="30602" y="12773"/>
                  </a:cubicBezTo>
                  <a:cubicBezTo>
                    <a:pt x="30481" y="12638"/>
                    <a:pt x="30349" y="12516"/>
                    <a:pt x="30207" y="12404"/>
                  </a:cubicBezTo>
                  <a:cubicBezTo>
                    <a:pt x="29964" y="12217"/>
                    <a:pt x="29709" y="12050"/>
                    <a:pt x="29477" y="11849"/>
                  </a:cubicBezTo>
                  <a:cubicBezTo>
                    <a:pt x="29429" y="11771"/>
                    <a:pt x="29379" y="11695"/>
                    <a:pt x="29325" y="11623"/>
                  </a:cubicBezTo>
                  <a:cubicBezTo>
                    <a:pt x="29215" y="11477"/>
                    <a:pt x="29089" y="11349"/>
                    <a:pt x="28952" y="11238"/>
                  </a:cubicBezTo>
                  <a:cubicBezTo>
                    <a:pt x="28814" y="11125"/>
                    <a:pt x="28663" y="11030"/>
                    <a:pt x="28503" y="10948"/>
                  </a:cubicBezTo>
                  <a:cubicBezTo>
                    <a:pt x="28502" y="10947"/>
                    <a:pt x="28502" y="10945"/>
                    <a:pt x="28501" y="10945"/>
                  </a:cubicBezTo>
                  <a:cubicBezTo>
                    <a:pt x="28373" y="10786"/>
                    <a:pt x="28194" y="10675"/>
                    <a:pt x="28027" y="10559"/>
                  </a:cubicBezTo>
                  <a:cubicBezTo>
                    <a:pt x="27857" y="10441"/>
                    <a:pt x="27686" y="10322"/>
                    <a:pt x="27517" y="10203"/>
                  </a:cubicBezTo>
                  <a:cubicBezTo>
                    <a:pt x="27226" y="9997"/>
                    <a:pt x="26902" y="9728"/>
                    <a:pt x="26538" y="9681"/>
                  </a:cubicBezTo>
                  <a:cubicBezTo>
                    <a:pt x="26510" y="9677"/>
                    <a:pt x="26483" y="9676"/>
                    <a:pt x="26456" y="9676"/>
                  </a:cubicBezTo>
                  <a:cubicBezTo>
                    <a:pt x="26145" y="9676"/>
                    <a:pt x="25906" y="9903"/>
                    <a:pt x="25669" y="10087"/>
                  </a:cubicBezTo>
                  <a:cubicBezTo>
                    <a:pt x="25669" y="10069"/>
                    <a:pt x="25670" y="10054"/>
                    <a:pt x="25668" y="10037"/>
                  </a:cubicBezTo>
                  <a:cubicBezTo>
                    <a:pt x="25663" y="9985"/>
                    <a:pt x="25653" y="9936"/>
                    <a:pt x="25627" y="9890"/>
                  </a:cubicBezTo>
                  <a:cubicBezTo>
                    <a:pt x="25616" y="9871"/>
                    <a:pt x="25603" y="9855"/>
                    <a:pt x="25588" y="9838"/>
                  </a:cubicBezTo>
                  <a:cubicBezTo>
                    <a:pt x="25627" y="9824"/>
                    <a:pt x="25660" y="9804"/>
                    <a:pt x="25689" y="9777"/>
                  </a:cubicBezTo>
                  <a:cubicBezTo>
                    <a:pt x="25767" y="9703"/>
                    <a:pt x="25795" y="9583"/>
                    <a:pt x="25728" y="9493"/>
                  </a:cubicBezTo>
                  <a:cubicBezTo>
                    <a:pt x="25708" y="9467"/>
                    <a:pt x="25684" y="9449"/>
                    <a:pt x="25658" y="9434"/>
                  </a:cubicBezTo>
                  <a:cubicBezTo>
                    <a:pt x="25718" y="9386"/>
                    <a:pt x="25780" y="9337"/>
                    <a:pt x="25835" y="9282"/>
                  </a:cubicBezTo>
                  <a:cubicBezTo>
                    <a:pt x="25902" y="9215"/>
                    <a:pt x="25958" y="9125"/>
                    <a:pt x="25925" y="9027"/>
                  </a:cubicBezTo>
                  <a:cubicBezTo>
                    <a:pt x="25898" y="8943"/>
                    <a:pt x="25817" y="8897"/>
                    <a:pt x="25734" y="8887"/>
                  </a:cubicBezTo>
                  <a:cubicBezTo>
                    <a:pt x="25725" y="8886"/>
                    <a:pt x="25715" y="8886"/>
                    <a:pt x="25706" y="8886"/>
                  </a:cubicBezTo>
                  <a:cubicBezTo>
                    <a:pt x="25700" y="8886"/>
                    <a:pt x="25693" y="8886"/>
                    <a:pt x="25687" y="8886"/>
                  </a:cubicBezTo>
                  <a:cubicBezTo>
                    <a:pt x="25753" y="8786"/>
                    <a:pt x="25789" y="8674"/>
                    <a:pt x="25718" y="8589"/>
                  </a:cubicBezTo>
                  <a:cubicBezTo>
                    <a:pt x="25710" y="8578"/>
                    <a:pt x="25700" y="8569"/>
                    <a:pt x="25689" y="8561"/>
                  </a:cubicBezTo>
                  <a:cubicBezTo>
                    <a:pt x="25657" y="8537"/>
                    <a:pt x="25619" y="8527"/>
                    <a:pt x="25578" y="8527"/>
                  </a:cubicBezTo>
                  <a:cubicBezTo>
                    <a:pt x="25501" y="8527"/>
                    <a:pt x="25414" y="8563"/>
                    <a:pt x="25337" y="8605"/>
                  </a:cubicBezTo>
                  <a:cubicBezTo>
                    <a:pt x="25359" y="8537"/>
                    <a:pt x="25387" y="8470"/>
                    <a:pt x="25353" y="8393"/>
                  </a:cubicBezTo>
                  <a:cubicBezTo>
                    <a:pt x="25324" y="8329"/>
                    <a:pt x="25265" y="8293"/>
                    <a:pt x="25202" y="8293"/>
                  </a:cubicBezTo>
                  <a:cubicBezTo>
                    <a:pt x="25175" y="8293"/>
                    <a:pt x="25147" y="8300"/>
                    <a:pt x="25119" y="8313"/>
                  </a:cubicBezTo>
                  <a:cubicBezTo>
                    <a:pt x="25000" y="8375"/>
                    <a:pt x="24927" y="8526"/>
                    <a:pt x="24864" y="8636"/>
                  </a:cubicBezTo>
                  <a:cubicBezTo>
                    <a:pt x="24809" y="8739"/>
                    <a:pt x="24759" y="8846"/>
                    <a:pt x="24721" y="8955"/>
                  </a:cubicBezTo>
                  <a:cubicBezTo>
                    <a:pt x="24497" y="8888"/>
                    <a:pt x="24263" y="8854"/>
                    <a:pt x="24030" y="8854"/>
                  </a:cubicBezTo>
                  <a:cubicBezTo>
                    <a:pt x="23943" y="8854"/>
                    <a:pt x="23855" y="8859"/>
                    <a:pt x="23769" y="8869"/>
                  </a:cubicBezTo>
                  <a:cubicBezTo>
                    <a:pt x="23818" y="8791"/>
                    <a:pt x="23946" y="8759"/>
                    <a:pt x="24017" y="8718"/>
                  </a:cubicBezTo>
                  <a:cubicBezTo>
                    <a:pt x="24102" y="8668"/>
                    <a:pt x="24168" y="8600"/>
                    <a:pt x="24186" y="8502"/>
                  </a:cubicBezTo>
                  <a:cubicBezTo>
                    <a:pt x="24202" y="8417"/>
                    <a:pt x="24181" y="8355"/>
                    <a:pt x="24139" y="8314"/>
                  </a:cubicBezTo>
                  <a:cubicBezTo>
                    <a:pt x="24171" y="8294"/>
                    <a:pt x="24201" y="8271"/>
                    <a:pt x="24228" y="8244"/>
                  </a:cubicBezTo>
                  <a:cubicBezTo>
                    <a:pt x="24299" y="8173"/>
                    <a:pt x="24378" y="8053"/>
                    <a:pt x="24340" y="7949"/>
                  </a:cubicBezTo>
                  <a:cubicBezTo>
                    <a:pt x="24312" y="7872"/>
                    <a:pt x="24256" y="7844"/>
                    <a:pt x="24187" y="7844"/>
                  </a:cubicBezTo>
                  <a:cubicBezTo>
                    <a:pt x="24147" y="7844"/>
                    <a:pt x="24102" y="7854"/>
                    <a:pt x="24056" y="7870"/>
                  </a:cubicBezTo>
                  <a:cubicBezTo>
                    <a:pt x="24075" y="7835"/>
                    <a:pt x="24090" y="7802"/>
                    <a:pt x="24104" y="7766"/>
                  </a:cubicBezTo>
                  <a:cubicBezTo>
                    <a:pt x="24140" y="7674"/>
                    <a:pt x="24117" y="7601"/>
                    <a:pt x="24057" y="7573"/>
                  </a:cubicBezTo>
                  <a:cubicBezTo>
                    <a:pt x="24070" y="7465"/>
                    <a:pt x="24064" y="7353"/>
                    <a:pt x="24067" y="7245"/>
                  </a:cubicBezTo>
                  <a:cubicBezTo>
                    <a:pt x="24070" y="7155"/>
                    <a:pt x="24071" y="7067"/>
                    <a:pt x="24071" y="6978"/>
                  </a:cubicBezTo>
                  <a:close/>
                  <a:moveTo>
                    <a:pt x="31496" y="15274"/>
                  </a:moveTo>
                  <a:cubicBezTo>
                    <a:pt x="31559" y="15384"/>
                    <a:pt x="31588" y="15518"/>
                    <a:pt x="31608" y="15640"/>
                  </a:cubicBezTo>
                  <a:cubicBezTo>
                    <a:pt x="31619" y="15713"/>
                    <a:pt x="31626" y="15788"/>
                    <a:pt x="31628" y="15860"/>
                  </a:cubicBezTo>
                  <a:cubicBezTo>
                    <a:pt x="31630" y="15911"/>
                    <a:pt x="31627" y="15956"/>
                    <a:pt x="31639" y="15998"/>
                  </a:cubicBezTo>
                  <a:cubicBezTo>
                    <a:pt x="31512" y="16052"/>
                    <a:pt x="31377" y="16100"/>
                    <a:pt x="31257" y="16170"/>
                  </a:cubicBezTo>
                  <a:cubicBezTo>
                    <a:pt x="31238" y="16150"/>
                    <a:pt x="31217" y="16131"/>
                    <a:pt x="31196" y="16114"/>
                  </a:cubicBezTo>
                  <a:cubicBezTo>
                    <a:pt x="31236" y="16065"/>
                    <a:pt x="31250" y="15990"/>
                    <a:pt x="31270" y="15936"/>
                  </a:cubicBezTo>
                  <a:cubicBezTo>
                    <a:pt x="31303" y="15849"/>
                    <a:pt x="31335" y="15764"/>
                    <a:pt x="31367" y="15678"/>
                  </a:cubicBezTo>
                  <a:cubicBezTo>
                    <a:pt x="31415" y="15546"/>
                    <a:pt x="31461" y="15411"/>
                    <a:pt x="31496" y="15274"/>
                  </a:cubicBezTo>
                  <a:close/>
                  <a:moveTo>
                    <a:pt x="29756" y="15465"/>
                  </a:moveTo>
                  <a:cubicBezTo>
                    <a:pt x="29956" y="15654"/>
                    <a:pt x="30152" y="15844"/>
                    <a:pt x="30327" y="16057"/>
                  </a:cubicBezTo>
                  <a:cubicBezTo>
                    <a:pt x="30226" y="16083"/>
                    <a:pt x="30128" y="16120"/>
                    <a:pt x="30040" y="16178"/>
                  </a:cubicBezTo>
                  <a:cubicBezTo>
                    <a:pt x="29944" y="16112"/>
                    <a:pt x="29845" y="16048"/>
                    <a:pt x="29745" y="15986"/>
                  </a:cubicBezTo>
                  <a:cubicBezTo>
                    <a:pt x="29759" y="15857"/>
                    <a:pt x="29761" y="15733"/>
                    <a:pt x="29754" y="15603"/>
                  </a:cubicBezTo>
                  <a:cubicBezTo>
                    <a:pt x="29753" y="15554"/>
                    <a:pt x="29751" y="15508"/>
                    <a:pt x="29756" y="15465"/>
                  </a:cubicBezTo>
                  <a:close/>
                  <a:moveTo>
                    <a:pt x="23623" y="6624"/>
                  </a:moveTo>
                  <a:cubicBezTo>
                    <a:pt x="23659" y="6652"/>
                    <a:pt x="23696" y="6680"/>
                    <a:pt x="23731" y="6709"/>
                  </a:cubicBezTo>
                  <a:cubicBezTo>
                    <a:pt x="23770" y="6740"/>
                    <a:pt x="23809" y="6770"/>
                    <a:pt x="23847" y="6801"/>
                  </a:cubicBezTo>
                  <a:cubicBezTo>
                    <a:pt x="21679" y="7907"/>
                    <a:pt x="19537" y="9067"/>
                    <a:pt x="17425" y="10277"/>
                  </a:cubicBezTo>
                  <a:cubicBezTo>
                    <a:pt x="15303" y="11493"/>
                    <a:pt x="13209" y="12759"/>
                    <a:pt x="11148" y="14078"/>
                  </a:cubicBezTo>
                  <a:cubicBezTo>
                    <a:pt x="10565" y="14451"/>
                    <a:pt x="9985" y="14829"/>
                    <a:pt x="9406" y="15211"/>
                  </a:cubicBezTo>
                  <a:cubicBezTo>
                    <a:pt x="9122" y="15397"/>
                    <a:pt x="8840" y="15588"/>
                    <a:pt x="8560" y="15779"/>
                  </a:cubicBezTo>
                  <a:cubicBezTo>
                    <a:pt x="8303" y="15955"/>
                    <a:pt x="8043" y="16126"/>
                    <a:pt x="7797" y="16319"/>
                  </a:cubicBezTo>
                  <a:cubicBezTo>
                    <a:pt x="7735" y="16257"/>
                    <a:pt x="7672" y="16196"/>
                    <a:pt x="7609" y="16137"/>
                  </a:cubicBezTo>
                  <a:cubicBezTo>
                    <a:pt x="9584" y="14780"/>
                    <a:pt x="11593" y="13478"/>
                    <a:pt x="13636" y="12227"/>
                  </a:cubicBezTo>
                  <a:cubicBezTo>
                    <a:pt x="15710" y="10958"/>
                    <a:pt x="17816" y="9739"/>
                    <a:pt x="19952" y="8579"/>
                  </a:cubicBezTo>
                  <a:cubicBezTo>
                    <a:pt x="21149" y="7928"/>
                    <a:pt x="22357" y="7296"/>
                    <a:pt x="23573" y="6681"/>
                  </a:cubicBezTo>
                  <a:cubicBezTo>
                    <a:pt x="23602" y="6667"/>
                    <a:pt x="23618" y="6646"/>
                    <a:pt x="23623" y="6624"/>
                  </a:cubicBezTo>
                  <a:close/>
                  <a:moveTo>
                    <a:pt x="32077" y="16047"/>
                  </a:moveTo>
                  <a:cubicBezTo>
                    <a:pt x="32154" y="16047"/>
                    <a:pt x="32223" y="16087"/>
                    <a:pt x="32299" y="16123"/>
                  </a:cubicBezTo>
                  <a:cubicBezTo>
                    <a:pt x="32397" y="16170"/>
                    <a:pt x="32493" y="16221"/>
                    <a:pt x="32583" y="16283"/>
                  </a:cubicBezTo>
                  <a:cubicBezTo>
                    <a:pt x="32638" y="16320"/>
                    <a:pt x="32690" y="16364"/>
                    <a:pt x="32725" y="16420"/>
                  </a:cubicBezTo>
                  <a:cubicBezTo>
                    <a:pt x="32620" y="16508"/>
                    <a:pt x="32522" y="16602"/>
                    <a:pt x="32408" y="16680"/>
                  </a:cubicBezTo>
                  <a:cubicBezTo>
                    <a:pt x="32298" y="16759"/>
                    <a:pt x="32179" y="16827"/>
                    <a:pt x="32057" y="16888"/>
                  </a:cubicBezTo>
                  <a:cubicBezTo>
                    <a:pt x="32010" y="16912"/>
                    <a:pt x="31962" y="16934"/>
                    <a:pt x="31910" y="16934"/>
                  </a:cubicBezTo>
                  <a:cubicBezTo>
                    <a:pt x="31896" y="16934"/>
                    <a:pt x="31880" y="16932"/>
                    <a:pt x="31865" y="16928"/>
                  </a:cubicBezTo>
                  <a:cubicBezTo>
                    <a:pt x="31789" y="16904"/>
                    <a:pt x="31717" y="16857"/>
                    <a:pt x="31647" y="16824"/>
                  </a:cubicBezTo>
                  <a:cubicBezTo>
                    <a:pt x="31582" y="16793"/>
                    <a:pt x="31517" y="16760"/>
                    <a:pt x="31451" y="16728"/>
                  </a:cubicBezTo>
                  <a:cubicBezTo>
                    <a:pt x="31409" y="16708"/>
                    <a:pt x="31367" y="16692"/>
                    <a:pt x="31325" y="16678"/>
                  </a:cubicBezTo>
                  <a:cubicBezTo>
                    <a:pt x="31352" y="16621"/>
                    <a:pt x="31370" y="16559"/>
                    <a:pt x="31372" y="16492"/>
                  </a:cubicBezTo>
                  <a:cubicBezTo>
                    <a:pt x="31375" y="16419"/>
                    <a:pt x="31360" y="16351"/>
                    <a:pt x="31331" y="16290"/>
                  </a:cubicBezTo>
                  <a:cubicBezTo>
                    <a:pt x="31561" y="16239"/>
                    <a:pt x="31779" y="16135"/>
                    <a:pt x="32002" y="16060"/>
                  </a:cubicBezTo>
                  <a:cubicBezTo>
                    <a:pt x="32028" y="16051"/>
                    <a:pt x="32053" y="16047"/>
                    <a:pt x="32077" y="16047"/>
                  </a:cubicBezTo>
                  <a:close/>
                  <a:moveTo>
                    <a:pt x="30743" y="16172"/>
                  </a:moveTo>
                  <a:cubicBezTo>
                    <a:pt x="30941" y="16172"/>
                    <a:pt x="31143" y="16213"/>
                    <a:pt x="31248" y="16383"/>
                  </a:cubicBezTo>
                  <a:cubicBezTo>
                    <a:pt x="31287" y="16442"/>
                    <a:pt x="31293" y="16513"/>
                    <a:pt x="31264" y="16577"/>
                  </a:cubicBezTo>
                  <a:cubicBezTo>
                    <a:pt x="31241" y="16631"/>
                    <a:pt x="31205" y="16687"/>
                    <a:pt x="31153" y="16718"/>
                  </a:cubicBezTo>
                  <a:cubicBezTo>
                    <a:pt x="31101" y="16749"/>
                    <a:pt x="31055" y="16789"/>
                    <a:pt x="31000" y="16816"/>
                  </a:cubicBezTo>
                  <a:cubicBezTo>
                    <a:pt x="30922" y="16857"/>
                    <a:pt x="30840" y="16893"/>
                    <a:pt x="30757" y="16914"/>
                  </a:cubicBezTo>
                  <a:cubicBezTo>
                    <a:pt x="30687" y="16931"/>
                    <a:pt x="30602" y="16942"/>
                    <a:pt x="30515" y="16942"/>
                  </a:cubicBezTo>
                  <a:cubicBezTo>
                    <a:pt x="30324" y="16942"/>
                    <a:pt x="30122" y="16889"/>
                    <a:pt x="30040" y="16727"/>
                  </a:cubicBezTo>
                  <a:cubicBezTo>
                    <a:pt x="29961" y="16571"/>
                    <a:pt x="30066" y="16442"/>
                    <a:pt x="30184" y="16345"/>
                  </a:cubicBezTo>
                  <a:cubicBezTo>
                    <a:pt x="30263" y="16278"/>
                    <a:pt x="30353" y="16228"/>
                    <a:pt x="30449" y="16192"/>
                  </a:cubicBezTo>
                  <a:cubicBezTo>
                    <a:pt x="30455" y="16191"/>
                    <a:pt x="30460" y="16191"/>
                    <a:pt x="30464" y="16191"/>
                  </a:cubicBezTo>
                  <a:cubicBezTo>
                    <a:pt x="30548" y="16182"/>
                    <a:pt x="30645" y="16172"/>
                    <a:pt x="30743" y="16172"/>
                  </a:cubicBezTo>
                  <a:close/>
                  <a:moveTo>
                    <a:pt x="32149" y="14397"/>
                  </a:moveTo>
                  <a:cubicBezTo>
                    <a:pt x="32168" y="14397"/>
                    <a:pt x="32183" y="14402"/>
                    <a:pt x="32193" y="14415"/>
                  </a:cubicBezTo>
                  <a:cubicBezTo>
                    <a:pt x="32237" y="14474"/>
                    <a:pt x="32165" y="14602"/>
                    <a:pt x="32165" y="14669"/>
                  </a:cubicBezTo>
                  <a:cubicBezTo>
                    <a:pt x="32164" y="14728"/>
                    <a:pt x="32190" y="14785"/>
                    <a:pt x="32243" y="14815"/>
                  </a:cubicBezTo>
                  <a:cubicBezTo>
                    <a:pt x="32253" y="14820"/>
                    <a:pt x="32262" y="14826"/>
                    <a:pt x="32272" y="14828"/>
                  </a:cubicBezTo>
                  <a:cubicBezTo>
                    <a:pt x="32273" y="14828"/>
                    <a:pt x="32273" y="14828"/>
                    <a:pt x="32273" y="14830"/>
                  </a:cubicBezTo>
                  <a:cubicBezTo>
                    <a:pt x="32283" y="14832"/>
                    <a:pt x="32292" y="14835"/>
                    <a:pt x="32302" y="14836"/>
                  </a:cubicBezTo>
                  <a:cubicBezTo>
                    <a:pt x="32303" y="14837"/>
                    <a:pt x="32303" y="14837"/>
                    <a:pt x="32304" y="14837"/>
                  </a:cubicBezTo>
                  <a:cubicBezTo>
                    <a:pt x="32324" y="14841"/>
                    <a:pt x="32344" y="14843"/>
                    <a:pt x="32364" y="14843"/>
                  </a:cubicBezTo>
                  <a:cubicBezTo>
                    <a:pt x="32440" y="14843"/>
                    <a:pt x="32521" y="14821"/>
                    <a:pt x="32596" y="14821"/>
                  </a:cubicBezTo>
                  <a:cubicBezTo>
                    <a:pt x="32607" y="14821"/>
                    <a:pt x="32617" y="14821"/>
                    <a:pt x="32628" y="14822"/>
                  </a:cubicBezTo>
                  <a:cubicBezTo>
                    <a:pt x="32639" y="14822"/>
                    <a:pt x="32649" y="14825"/>
                    <a:pt x="32658" y="14827"/>
                  </a:cubicBezTo>
                  <a:cubicBezTo>
                    <a:pt x="32672" y="14830"/>
                    <a:pt x="32685" y="14833"/>
                    <a:pt x="32698" y="14840"/>
                  </a:cubicBezTo>
                  <a:cubicBezTo>
                    <a:pt x="32701" y="14841"/>
                    <a:pt x="32704" y="14842"/>
                    <a:pt x="32706" y="14843"/>
                  </a:cubicBezTo>
                  <a:cubicBezTo>
                    <a:pt x="32710" y="14845"/>
                    <a:pt x="32715" y="14847"/>
                    <a:pt x="32719" y="14851"/>
                  </a:cubicBezTo>
                  <a:cubicBezTo>
                    <a:pt x="32724" y="14854"/>
                    <a:pt x="32729" y="14857"/>
                    <a:pt x="32734" y="14861"/>
                  </a:cubicBezTo>
                  <a:cubicBezTo>
                    <a:pt x="32799" y="14910"/>
                    <a:pt x="32752" y="14956"/>
                    <a:pt x="32717" y="15010"/>
                  </a:cubicBezTo>
                  <a:cubicBezTo>
                    <a:pt x="32683" y="15062"/>
                    <a:pt x="32651" y="15119"/>
                    <a:pt x="32651" y="15186"/>
                  </a:cubicBezTo>
                  <a:cubicBezTo>
                    <a:pt x="32647" y="15367"/>
                    <a:pt x="32831" y="15413"/>
                    <a:pt x="32976" y="15427"/>
                  </a:cubicBezTo>
                  <a:cubicBezTo>
                    <a:pt x="33021" y="15431"/>
                    <a:pt x="33075" y="15425"/>
                    <a:pt x="33115" y="15452"/>
                  </a:cubicBezTo>
                  <a:cubicBezTo>
                    <a:pt x="33118" y="15453"/>
                    <a:pt x="33121" y="15456"/>
                    <a:pt x="33123" y="15458"/>
                  </a:cubicBezTo>
                  <a:cubicBezTo>
                    <a:pt x="33162" y="15486"/>
                    <a:pt x="33148" y="15503"/>
                    <a:pt x="33120" y="15540"/>
                  </a:cubicBezTo>
                  <a:cubicBezTo>
                    <a:pt x="33075" y="15598"/>
                    <a:pt x="33028" y="15645"/>
                    <a:pt x="33012" y="15721"/>
                  </a:cubicBezTo>
                  <a:cubicBezTo>
                    <a:pt x="33006" y="15754"/>
                    <a:pt x="33006" y="15789"/>
                    <a:pt x="33017" y="15821"/>
                  </a:cubicBezTo>
                  <a:cubicBezTo>
                    <a:pt x="33018" y="15827"/>
                    <a:pt x="33021" y="15835"/>
                    <a:pt x="33023" y="15840"/>
                  </a:cubicBezTo>
                  <a:cubicBezTo>
                    <a:pt x="33023" y="15841"/>
                    <a:pt x="33024" y="15841"/>
                    <a:pt x="33024" y="15842"/>
                  </a:cubicBezTo>
                  <a:cubicBezTo>
                    <a:pt x="33033" y="15866"/>
                    <a:pt x="33048" y="15887"/>
                    <a:pt x="33066" y="15904"/>
                  </a:cubicBezTo>
                  <a:cubicBezTo>
                    <a:pt x="33130" y="15960"/>
                    <a:pt x="33217" y="15945"/>
                    <a:pt x="33286" y="15988"/>
                  </a:cubicBezTo>
                  <a:cubicBezTo>
                    <a:pt x="33450" y="16090"/>
                    <a:pt x="33424" y="16299"/>
                    <a:pt x="33523" y="16442"/>
                  </a:cubicBezTo>
                  <a:cubicBezTo>
                    <a:pt x="33524" y="16444"/>
                    <a:pt x="33526" y="16446"/>
                    <a:pt x="33527" y="16447"/>
                  </a:cubicBezTo>
                  <a:cubicBezTo>
                    <a:pt x="33402" y="16755"/>
                    <a:pt x="33208" y="17039"/>
                    <a:pt x="32986" y="17293"/>
                  </a:cubicBezTo>
                  <a:cubicBezTo>
                    <a:pt x="32979" y="17303"/>
                    <a:pt x="32969" y="17311"/>
                    <a:pt x="32959" y="17321"/>
                  </a:cubicBezTo>
                  <a:cubicBezTo>
                    <a:pt x="32964" y="17268"/>
                    <a:pt x="32964" y="17215"/>
                    <a:pt x="32966" y="17168"/>
                  </a:cubicBezTo>
                  <a:cubicBezTo>
                    <a:pt x="32974" y="17025"/>
                    <a:pt x="32976" y="16881"/>
                    <a:pt x="32970" y="16739"/>
                  </a:cubicBezTo>
                  <a:cubicBezTo>
                    <a:pt x="32966" y="16617"/>
                    <a:pt x="32964" y="16487"/>
                    <a:pt x="32908" y="16374"/>
                  </a:cubicBezTo>
                  <a:cubicBezTo>
                    <a:pt x="32861" y="16277"/>
                    <a:pt x="32781" y="16201"/>
                    <a:pt x="32694" y="16139"/>
                  </a:cubicBezTo>
                  <a:cubicBezTo>
                    <a:pt x="32688" y="16135"/>
                    <a:pt x="32680" y="16129"/>
                    <a:pt x="32674" y="16126"/>
                  </a:cubicBezTo>
                  <a:cubicBezTo>
                    <a:pt x="32639" y="16101"/>
                    <a:pt x="32601" y="16078"/>
                    <a:pt x="32565" y="16059"/>
                  </a:cubicBezTo>
                  <a:cubicBezTo>
                    <a:pt x="32549" y="16049"/>
                    <a:pt x="32532" y="16041"/>
                    <a:pt x="32517" y="16033"/>
                  </a:cubicBezTo>
                  <a:cubicBezTo>
                    <a:pt x="32498" y="16022"/>
                    <a:pt x="32481" y="16013"/>
                    <a:pt x="32462" y="16003"/>
                  </a:cubicBezTo>
                  <a:cubicBezTo>
                    <a:pt x="32434" y="15988"/>
                    <a:pt x="32406" y="15973"/>
                    <a:pt x="32378" y="15960"/>
                  </a:cubicBezTo>
                  <a:cubicBezTo>
                    <a:pt x="32284" y="15910"/>
                    <a:pt x="32182" y="15852"/>
                    <a:pt x="32073" y="15852"/>
                  </a:cubicBezTo>
                  <a:cubicBezTo>
                    <a:pt x="32058" y="15852"/>
                    <a:pt x="32043" y="15853"/>
                    <a:pt x="32027" y="15856"/>
                  </a:cubicBezTo>
                  <a:cubicBezTo>
                    <a:pt x="31955" y="15868"/>
                    <a:pt x="31884" y="15894"/>
                    <a:pt x="31813" y="15924"/>
                  </a:cubicBezTo>
                  <a:cubicBezTo>
                    <a:pt x="31816" y="15884"/>
                    <a:pt x="31814" y="15840"/>
                    <a:pt x="31810" y="15798"/>
                  </a:cubicBezTo>
                  <a:cubicBezTo>
                    <a:pt x="31809" y="15795"/>
                    <a:pt x="31809" y="15791"/>
                    <a:pt x="31809" y="15789"/>
                  </a:cubicBezTo>
                  <a:cubicBezTo>
                    <a:pt x="31808" y="15772"/>
                    <a:pt x="31804" y="15755"/>
                    <a:pt x="31802" y="15738"/>
                  </a:cubicBezTo>
                  <a:cubicBezTo>
                    <a:pt x="31798" y="15713"/>
                    <a:pt x="31794" y="15690"/>
                    <a:pt x="31789" y="15666"/>
                  </a:cubicBezTo>
                  <a:cubicBezTo>
                    <a:pt x="31783" y="15634"/>
                    <a:pt x="31776" y="15604"/>
                    <a:pt x="31771" y="15576"/>
                  </a:cubicBezTo>
                  <a:cubicBezTo>
                    <a:pt x="31766" y="15549"/>
                    <a:pt x="31759" y="15522"/>
                    <a:pt x="31752" y="15493"/>
                  </a:cubicBezTo>
                  <a:lnTo>
                    <a:pt x="31741" y="15446"/>
                  </a:lnTo>
                  <a:cubicBezTo>
                    <a:pt x="31730" y="15411"/>
                    <a:pt x="31720" y="15377"/>
                    <a:pt x="31709" y="15341"/>
                  </a:cubicBezTo>
                  <a:cubicBezTo>
                    <a:pt x="31701" y="15324"/>
                    <a:pt x="31695" y="15306"/>
                    <a:pt x="31688" y="15290"/>
                  </a:cubicBezTo>
                  <a:cubicBezTo>
                    <a:pt x="31683" y="15274"/>
                    <a:pt x="31674" y="15260"/>
                    <a:pt x="31669" y="15246"/>
                  </a:cubicBezTo>
                  <a:cubicBezTo>
                    <a:pt x="31651" y="15206"/>
                    <a:pt x="31627" y="15168"/>
                    <a:pt x="31602" y="15134"/>
                  </a:cubicBezTo>
                  <a:cubicBezTo>
                    <a:pt x="31592" y="15121"/>
                    <a:pt x="31584" y="15108"/>
                    <a:pt x="31573" y="15096"/>
                  </a:cubicBezTo>
                  <a:cubicBezTo>
                    <a:pt x="31605" y="15088"/>
                    <a:pt x="31634" y="15066"/>
                    <a:pt x="31648" y="15025"/>
                  </a:cubicBezTo>
                  <a:cubicBezTo>
                    <a:pt x="31693" y="14892"/>
                    <a:pt x="31724" y="14755"/>
                    <a:pt x="31747" y="14613"/>
                  </a:cubicBezTo>
                  <a:cubicBezTo>
                    <a:pt x="31852" y="14536"/>
                    <a:pt x="32052" y="14397"/>
                    <a:pt x="32149" y="14397"/>
                  </a:cubicBezTo>
                  <a:close/>
                  <a:moveTo>
                    <a:pt x="29130" y="15865"/>
                  </a:moveTo>
                  <a:cubicBezTo>
                    <a:pt x="29177" y="15865"/>
                    <a:pt x="29226" y="15878"/>
                    <a:pt x="29283" y="15905"/>
                  </a:cubicBezTo>
                  <a:cubicBezTo>
                    <a:pt x="29508" y="16010"/>
                    <a:pt x="29716" y="16144"/>
                    <a:pt x="29915" y="16289"/>
                  </a:cubicBezTo>
                  <a:cubicBezTo>
                    <a:pt x="29825" y="16400"/>
                    <a:pt x="29770" y="16551"/>
                    <a:pt x="29826" y="16686"/>
                  </a:cubicBezTo>
                  <a:cubicBezTo>
                    <a:pt x="29827" y="16687"/>
                    <a:pt x="29829" y="16690"/>
                    <a:pt x="29830" y="16691"/>
                  </a:cubicBezTo>
                  <a:cubicBezTo>
                    <a:pt x="29832" y="16713"/>
                    <a:pt x="29837" y="16732"/>
                    <a:pt x="29842" y="16753"/>
                  </a:cubicBezTo>
                  <a:cubicBezTo>
                    <a:pt x="29795" y="16764"/>
                    <a:pt x="29752" y="16788"/>
                    <a:pt x="29705" y="16810"/>
                  </a:cubicBezTo>
                  <a:cubicBezTo>
                    <a:pt x="29643" y="16838"/>
                    <a:pt x="29582" y="16868"/>
                    <a:pt x="29522" y="16897"/>
                  </a:cubicBezTo>
                  <a:cubicBezTo>
                    <a:pt x="29386" y="16962"/>
                    <a:pt x="29252" y="17028"/>
                    <a:pt x="29118" y="17094"/>
                  </a:cubicBezTo>
                  <a:cubicBezTo>
                    <a:pt x="28888" y="17211"/>
                    <a:pt x="28657" y="17324"/>
                    <a:pt x="28450" y="17476"/>
                  </a:cubicBezTo>
                  <a:cubicBezTo>
                    <a:pt x="28449" y="17380"/>
                    <a:pt x="28429" y="17286"/>
                    <a:pt x="28418" y="17191"/>
                  </a:cubicBezTo>
                  <a:cubicBezTo>
                    <a:pt x="28402" y="17065"/>
                    <a:pt x="28397" y="16936"/>
                    <a:pt x="28402" y="16809"/>
                  </a:cubicBezTo>
                  <a:cubicBezTo>
                    <a:pt x="28414" y="16565"/>
                    <a:pt x="28490" y="16329"/>
                    <a:pt x="28659" y="16150"/>
                  </a:cubicBezTo>
                  <a:cubicBezTo>
                    <a:pt x="28740" y="16065"/>
                    <a:pt x="28835" y="15993"/>
                    <a:pt x="28935" y="15932"/>
                  </a:cubicBezTo>
                  <a:cubicBezTo>
                    <a:pt x="29006" y="15889"/>
                    <a:pt x="29066" y="15865"/>
                    <a:pt x="29130" y="15865"/>
                  </a:cubicBezTo>
                  <a:close/>
                  <a:moveTo>
                    <a:pt x="10823" y="15245"/>
                  </a:moveTo>
                  <a:cubicBezTo>
                    <a:pt x="10843" y="15245"/>
                    <a:pt x="10863" y="15248"/>
                    <a:pt x="10882" y="15255"/>
                  </a:cubicBezTo>
                  <a:cubicBezTo>
                    <a:pt x="10985" y="15293"/>
                    <a:pt x="11023" y="15395"/>
                    <a:pt x="11013" y="15498"/>
                  </a:cubicBezTo>
                  <a:cubicBezTo>
                    <a:pt x="11008" y="15541"/>
                    <a:pt x="11054" y="15579"/>
                    <a:pt x="11097" y="15579"/>
                  </a:cubicBezTo>
                  <a:cubicBezTo>
                    <a:pt x="11111" y="15579"/>
                    <a:pt x="11124" y="15576"/>
                    <a:pt x="11135" y="15567"/>
                  </a:cubicBezTo>
                  <a:cubicBezTo>
                    <a:pt x="11159" y="15549"/>
                    <a:pt x="11184" y="15541"/>
                    <a:pt x="11208" y="15541"/>
                  </a:cubicBezTo>
                  <a:cubicBezTo>
                    <a:pt x="11270" y="15541"/>
                    <a:pt x="11328" y="15592"/>
                    <a:pt x="11361" y="15650"/>
                  </a:cubicBezTo>
                  <a:cubicBezTo>
                    <a:pt x="11396" y="15715"/>
                    <a:pt x="11459" y="15833"/>
                    <a:pt x="11464" y="15918"/>
                  </a:cubicBezTo>
                  <a:cubicBezTo>
                    <a:pt x="11424" y="15930"/>
                    <a:pt x="11386" y="15939"/>
                    <a:pt x="11355" y="15951"/>
                  </a:cubicBezTo>
                  <a:cubicBezTo>
                    <a:pt x="11288" y="15982"/>
                    <a:pt x="11226" y="16024"/>
                    <a:pt x="11176" y="16077"/>
                  </a:cubicBezTo>
                  <a:cubicBezTo>
                    <a:pt x="11077" y="16186"/>
                    <a:pt x="11018" y="16336"/>
                    <a:pt x="11029" y="16482"/>
                  </a:cubicBezTo>
                  <a:cubicBezTo>
                    <a:pt x="11036" y="16570"/>
                    <a:pt x="11079" y="16637"/>
                    <a:pt x="10979" y="16679"/>
                  </a:cubicBezTo>
                  <a:cubicBezTo>
                    <a:pt x="10912" y="16708"/>
                    <a:pt x="10846" y="16731"/>
                    <a:pt x="10789" y="16779"/>
                  </a:cubicBezTo>
                  <a:cubicBezTo>
                    <a:pt x="10578" y="16957"/>
                    <a:pt x="10553" y="17282"/>
                    <a:pt x="10624" y="17532"/>
                  </a:cubicBezTo>
                  <a:cubicBezTo>
                    <a:pt x="10652" y="17626"/>
                    <a:pt x="10725" y="17725"/>
                    <a:pt x="10640" y="17806"/>
                  </a:cubicBezTo>
                  <a:cubicBezTo>
                    <a:pt x="10609" y="17836"/>
                    <a:pt x="10576" y="17861"/>
                    <a:pt x="10547" y="17892"/>
                  </a:cubicBezTo>
                  <a:cubicBezTo>
                    <a:pt x="10536" y="17887"/>
                    <a:pt x="10524" y="17884"/>
                    <a:pt x="10512" y="17884"/>
                  </a:cubicBezTo>
                  <a:cubicBezTo>
                    <a:pt x="10491" y="17884"/>
                    <a:pt x="10469" y="17892"/>
                    <a:pt x="10448" y="17907"/>
                  </a:cubicBezTo>
                  <a:cubicBezTo>
                    <a:pt x="10437" y="17917"/>
                    <a:pt x="10425" y="17921"/>
                    <a:pt x="10413" y="17921"/>
                  </a:cubicBezTo>
                  <a:cubicBezTo>
                    <a:pt x="10357" y="17921"/>
                    <a:pt x="10305" y="17827"/>
                    <a:pt x="10293" y="17789"/>
                  </a:cubicBezTo>
                  <a:cubicBezTo>
                    <a:pt x="10281" y="17744"/>
                    <a:pt x="10242" y="17720"/>
                    <a:pt x="10201" y="17720"/>
                  </a:cubicBezTo>
                  <a:cubicBezTo>
                    <a:pt x="10185" y="17720"/>
                    <a:pt x="10168" y="17724"/>
                    <a:pt x="10153" y="17731"/>
                  </a:cubicBezTo>
                  <a:cubicBezTo>
                    <a:pt x="10109" y="17753"/>
                    <a:pt x="10062" y="17768"/>
                    <a:pt x="10016" y="17768"/>
                  </a:cubicBezTo>
                  <a:cubicBezTo>
                    <a:pt x="9976" y="17768"/>
                    <a:pt x="9936" y="17757"/>
                    <a:pt x="9898" y="17728"/>
                  </a:cubicBezTo>
                  <a:cubicBezTo>
                    <a:pt x="9823" y="17673"/>
                    <a:pt x="9831" y="17574"/>
                    <a:pt x="9763" y="17513"/>
                  </a:cubicBezTo>
                  <a:cubicBezTo>
                    <a:pt x="9687" y="17442"/>
                    <a:pt x="9569" y="17442"/>
                    <a:pt x="9487" y="17377"/>
                  </a:cubicBezTo>
                  <a:cubicBezTo>
                    <a:pt x="9385" y="17293"/>
                    <a:pt x="9357" y="17164"/>
                    <a:pt x="9440" y="17055"/>
                  </a:cubicBezTo>
                  <a:cubicBezTo>
                    <a:pt x="9466" y="17022"/>
                    <a:pt x="9449" y="16952"/>
                    <a:pt x="9409" y="16936"/>
                  </a:cubicBezTo>
                  <a:cubicBezTo>
                    <a:pt x="9246" y="16866"/>
                    <a:pt x="9178" y="16676"/>
                    <a:pt x="9305" y="16535"/>
                  </a:cubicBezTo>
                  <a:cubicBezTo>
                    <a:pt x="9330" y="16507"/>
                    <a:pt x="9364" y="16491"/>
                    <a:pt x="9377" y="16451"/>
                  </a:cubicBezTo>
                  <a:cubicBezTo>
                    <a:pt x="9386" y="16420"/>
                    <a:pt x="9376" y="16383"/>
                    <a:pt x="9373" y="16350"/>
                  </a:cubicBezTo>
                  <a:cubicBezTo>
                    <a:pt x="9370" y="16263"/>
                    <a:pt x="9370" y="16123"/>
                    <a:pt x="9417" y="16048"/>
                  </a:cubicBezTo>
                  <a:cubicBezTo>
                    <a:pt x="9452" y="15992"/>
                    <a:pt x="9538" y="16023"/>
                    <a:pt x="9592" y="15977"/>
                  </a:cubicBezTo>
                  <a:cubicBezTo>
                    <a:pt x="9634" y="15942"/>
                    <a:pt x="9652" y="15889"/>
                    <a:pt x="9666" y="15838"/>
                  </a:cubicBezTo>
                  <a:cubicBezTo>
                    <a:pt x="9683" y="15773"/>
                    <a:pt x="9683" y="15712"/>
                    <a:pt x="9741" y="15668"/>
                  </a:cubicBezTo>
                  <a:cubicBezTo>
                    <a:pt x="9776" y="15641"/>
                    <a:pt x="9819" y="15626"/>
                    <a:pt x="9862" y="15626"/>
                  </a:cubicBezTo>
                  <a:cubicBezTo>
                    <a:pt x="9890" y="15626"/>
                    <a:pt x="9918" y="15632"/>
                    <a:pt x="9943" y="15645"/>
                  </a:cubicBezTo>
                  <a:cubicBezTo>
                    <a:pt x="9957" y="15653"/>
                    <a:pt x="9973" y="15656"/>
                    <a:pt x="9989" y="15656"/>
                  </a:cubicBezTo>
                  <a:cubicBezTo>
                    <a:pt x="10028" y="15656"/>
                    <a:pt x="10068" y="15635"/>
                    <a:pt x="10076" y="15592"/>
                  </a:cubicBezTo>
                  <a:cubicBezTo>
                    <a:pt x="10094" y="15491"/>
                    <a:pt x="10141" y="15383"/>
                    <a:pt x="10240" y="15338"/>
                  </a:cubicBezTo>
                  <a:cubicBezTo>
                    <a:pt x="10266" y="15327"/>
                    <a:pt x="10292" y="15321"/>
                    <a:pt x="10319" y="15321"/>
                  </a:cubicBezTo>
                  <a:cubicBezTo>
                    <a:pt x="10380" y="15321"/>
                    <a:pt x="10440" y="15351"/>
                    <a:pt x="10476" y="15405"/>
                  </a:cubicBezTo>
                  <a:cubicBezTo>
                    <a:pt x="10493" y="15432"/>
                    <a:pt x="10524" y="15446"/>
                    <a:pt x="10553" y="15446"/>
                  </a:cubicBezTo>
                  <a:cubicBezTo>
                    <a:pt x="10590" y="15446"/>
                    <a:pt x="10625" y="15426"/>
                    <a:pt x="10636" y="15384"/>
                  </a:cubicBezTo>
                  <a:cubicBezTo>
                    <a:pt x="10657" y="15300"/>
                    <a:pt x="10740" y="15245"/>
                    <a:pt x="10823" y="15245"/>
                  </a:cubicBezTo>
                  <a:close/>
                  <a:moveTo>
                    <a:pt x="30110" y="17046"/>
                  </a:moveTo>
                  <a:cubicBezTo>
                    <a:pt x="30235" y="17108"/>
                    <a:pt x="30383" y="17137"/>
                    <a:pt x="30518" y="17137"/>
                  </a:cubicBezTo>
                  <a:cubicBezTo>
                    <a:pt x="30563" y="17137"/>
                    <a:pt x="30607" y="17134"/>
                    <a:pt x="30647" y="17127"/>
                  </a:cubicBezTo>
                  <a:cubicBezTo>
                    <a:pt x="30714" y="17117"/>
                    <a:pt x="30785" y="17097"/>
                    <a:pt x="30855" y="17071"/>
                  </a:cubicBezTo>
                  <a:cubicBezTo>
                    <a:pt x="30930" y="17172"/>
                    <a:pt x="31030" y="17243"/>
                    <a:pt x="31125" y="17328"/>
                  </a:cubicBezTo>
                  <a:cubicBezTo>
                    <a:pt x="31240" y="17432"/>
                    <a:pt x="31311" y="17548"/>
                    <a:pt x="31350" y="17691"/>
                  </a:cubicBezTo>
                  <a:cubicBezTo>
                    <a:pt x="31105" y="17869"/>
                    <a:pt x="30777" y="17921"/>
                    <a:pt x="30472" y="17921"/>
                  </a:cubicBezTo>
                  <a:cubicBezTo>
                    <a:pt x="30431" y="17921"/>
                    <a:pt x="30390" y="17920"/>
                    <a:pt x="30349" y="17919"/>
                  </a:cubicBezTo>
                  <a:cubicBezTo>
                    <a:pt x="29992" y="17903"/>
                    <a:pt x="29657" y="17795"/>
                    <a:pt x="29327" y="17670"/>
                  </a:cubicBezTo>
                  <a:cubicBezTo>
                    <a:pt x="29330" y="17658"/>
                    <a:pt x="29330" y="17645"/>
                    <a:pt x="29330" y="17633"/>
                  </a:cubicBezTo>
                  <a:cubicBezTo>
                    <a:pt x="29348" y="17476"/>
                    <a:pt x="29564" y="17381"/>
                    <a:pt x="29683" y="17306"/>
                  </a:cubicBezTo>
                  <a:cubicBezTo>
                    <a:pt x="29761" y="17258"/>
                    <a:pt x="29839" y="17212"/>
                    <a:pt x="29919" y="17166"/>
                  </a:cubicBezTo>
                  <a:cubicBezTo>
                    <a:pt x="29986" y="17128"/>
                    <a:pt x="30047" y="17088"/>
                    <a:pt x="30110" y="17046"/>
                  </a:cubicBezTo>
                  <a:close/>
                  <a:moveTo>
                    <a:pt x="32784" y="16621"/>
                  </a:moveTo>
                  <a:cubicBezTo>
                    <a:pt x="32792" y="16691"/>
                    <a:pt x="32790" y="16764"/>
                    <a:pt x="32792" y="16831"/>
                  </a:cubicBezTo>
                  <a:cubicBezTo>
                    <a:pt x="32793" y="16954"/>
                    <a:pt x="32788" y="17076"/>
                    <a:pt x="32778" y="17198"/>
                  </a:cubicBezTo>
                  <a:cubicBezTo>
                    <a:pt x="32769" y="17309"/>
                    <a:pt x="32734" y="17435"/>
                    <a:pt x="32751" y="17546"/>
                  </a:cubicBezTo>
                  <a:cubicBezTo>
                    <a:pt x="32539" y="17765"/>
                    <a:pt x="32313" y="17971"/>
                    <a:pt x="32083" y="18171"/>
                  </a:cubicBezTo>
                  <a:cubicBezTo>
                    <a:pt x="32081" y="18113"/>
                    <a:pt x="32076" y="18055"/>
                    <a:pt x="32074" y="18003"/>
                  </a:cubicBezTo>
                  <a:cubicBezTo>
                    <a:pt x="32071" y="17894"/>
                    <a:pt x="32069" y="17785"/>
                    <a:pt x="32064" y="17676"/>
                  </a:cubicBezTo>
                  <a:cubicBezTo>
                    <a:pt x="32053" y="17479"/>
                    <a:pt x="32044" y="17281"/>
                    <a:pt x="32019" y="17088"/>
                  </a:cubicBezTo>
                  <a:cubicBezTo>
                    <a:pt x="32039" y="17082"/>
                    <a:pt x="32058" y="17075"/>
                    <a:pt x="32075" y="17068"/>
                  </a:cubicBezTo>
                  <a:cubicBezTo>
                    <a:pt x="32217" y="17013"/>
                    <a:pt x="32352" y="16937"/>
                    <a:pt x="32479" y="16853"/>
                  </a:cubicBezTo>
                  <a:cubicBezTo>
                    <a:pt x="32583" y="16785"/>
                    <a:pt x="32691" y="16708"/>
                    <a:pt x="32784" y="16621"/>
                  </a:cubicBezTo>
                  <a:close/>
                  <a:moveTo>
                    <a:pt x="27597" y="17180"/>
                  </a:moveTo>
                  <a:cubicBezTo>
                    <a:pt x="27671" y="17180"/>
                    <a:pt x="27746" y="17183"/>
                    <a:pt x="27820" y="17191"/>
                  </a:cubicBezTo>
                  <a:cubicBezTo>
                    <a:pt x="27955" y="17202"/>
                    <a:pt x="28082" y="17223"/>
                    <a:pt x="28152" y="17341"/>
                  </a:cubicBezTo>
                  <a:cubicBezTo>
                    <a:pt x="28102" y="17507"/>
                    <a:pt x="28054" y="17673"/>
                    <a:pt x="27998" y="17837"/>
                  </a:cubicBezTo>
                  <a:cubicBezTo>
                    <a:pt x="27968" y="17926"/>
                    <a:pt x="27936" y="18013"/>
                    <a:pt x="27904" y="18101"/>
                  </a:cubicBezTo>
                  <a:cubicBezTo>
                    <a:pt x="27889" y="18145"/>
                    <a:pt x="27872" y="18185"/>
                    <a:pt x="27852" y="18227"/>
                  </a:cubicBezTo>
                  <a:cubicBezTo>
                    <a:pt x="27846" y="18243"/>
                    <a:pt x="27840" y="18257"/>
                    <a:pt x="27834" y="18271"/>
                  </a:cubicBezTo>
                  <a:cubicBezTo>
                    <a:pt x="27743" y="18226"/>
                    <a:pt x="27642" y="18211"/>
                    <a:pt x="27540" y="18211"/>
                  </a:cubicBezTo>
                  <a:cubicBezTo>
                    <a:pt x="27468" y="18211"/>
                    <a:pt x="27396" y="18219"/>
                    <a:pt x="27327" y="18228"/>
                  </a:cubicBezTo>
                  <a:cubicBezTo>
                    <a:pt x="27265" y="18238"/>
                    <a:pt x="27201" y="18248"/>
                    <a:pt x="27138" y="18260"/>
                  </a:cubicBezTo>
                  <a:cubicBezTo>
                    <a:pt x="27137" y="18254"/>
                    <a:pt x="27133" y="18249"/>
                    <a:pt x="27131" y="18244"/>
                  </a:cubicBezTo>
                  <a:cubicBezTo>
                    <a:pt x="27085" y="18170"/>
                    <a:pt x="27019" y="18103"/>
                    <a:pt x="26961" y="18036"/>
                  </a:cubicBezTo>
                  <a:cubicBezTo>
                    <a:pt x="26900" y="17971"/>
                    <a:pt x="26840" y="17904"/>
                    <a:pt x="26777" y="17842"/>
                  </a:cubicBezTo>
                  <a:cubicBezTo>
                    <a:pt x="26660" y="17722"/>
                    <a:pt x="26538" y="17603"/>
                    <a:pt x="26390" y="17523"/>
                  </a:cubicBezTo>
                  <a:cubicBezTo>
                    <a:pt x="26420" y="17485"/>
                    <a:pt x="26466" y="17460"/>
                    <a:pt x="26507" y="17439"/>
                  </a:cubicBezTo>
                  <a:cubicBezTo>
                    <a:pt x="26773" y="17295"/>
                    <a:pt x="27080" y="17215"/>
                    <a:pt x="27382" y="17190"/>
                  </a:cubicBezTo>
                  <a:cubicBezTo>
                    <a:pt x="27454" y="17183"/>
                    <a:pt x="27525" y="17180"/>
                    <a:pt x="27597" y="17180"/>
                  </a:cubicBezTo>
                  <a:close/>
                  <a:moveTo>
                    <a:pt x="29915" y="16894"/>
                  </a:moveTo>
                  <a:cubicBezTo>
                    <a:pt x="29935" y="16920"/>
                    <a:pt x="29957" y="16944"/>
                    <a:pt x="29982" y="16964"/>
                  </a:cubicBezTo>
                  <a:cubicBezTo>
                    <a:pt x="29935" y="16982"/>
                    <a:pt x="29887" y="17004"/>
                    <a:pt x="29840" y="17030"/>
                  </a:cubicBezTo>
                  <a:cubicBezTo>
                    <a:pt x="29746" y="17082"/>
                    <a:pt x="29654" y="17137"/>
                    <a:pt x="29563" y="17194"/>
                  </a:cubicBezTo>
                  <a:cubicBezTo>
                    <a:pt x="29419" y="17283"/>
                    <a:pt x="29227" y="17379"/>
                    <a:pt x="29178" y="17558"/>
                  </a:cubicBezTo>
                  <a:cubicBezTo>
                    <a:pt x="29153" y="17648"/>
                    <a:pt x="29167" y="17743"/>
                    <a:pt x="29178" y="17834"/>
                  </a:cubicBezTo>
                  <a:cubicBezTo>
                    <a:pt x="29188" y="17935"/>
                    <a:pt x="29202" y="18034"/>
                    <a:pt x="29223" y="18134"/>
                  </a:cubicBezTo>
                  <a:cubicBezTo>
                    <a:pt x="29243" y="18231"/>
                    <a:pt x="29275" y="18326"/>
                    <a:pt x="29310" y="18419"/>
                  </a:cubicBezTo>
                  <a:cubicBezTo>
                    <a:pt x="29256" y="18377"/>
                    <a:pt x="29201" y="18337"/>
                    <a:pt x="29143" y="18300"/>
                  </a:cubicBezTo>
                  <a:cubicBezTo>
                    <a:pt x="29086" y="18262"/>
                    <a:pt x="29028" y="18227"/>
                    <a:pt x="28967" y="18194"/>
                  </a:cubicBezTo>
                  <a:cubicBezTo>
                    <a:pt x="28904" y="18158"/>
                    <a:pt x="28830" y="18106"/>
                    <a:pt x="28757" y="18092"/>
                  </a:cubicBezTo>
                  <a:cubicBezTo>
                    <a:pt x="28743" y="18089"/>
                    <a:pt x="28729" y="18088"/>
                    <a:pt x="28715" y="18088"/>
                  </a:cubicBezTo>
                  <a:cubicBezTo>
                    <a:pt x="28632" y="18088"/>
                    <a:pt x="28541" y="18128"/>
                    <a:pt x="28461" y="18170"/>
                  </a:cubicBezTo>
                  <a:cubicBezTo>
                    <a:pt x="28465" y="18131"/>
                    <a:pt x="28465" y="18090"/>
                    <a:pt x="28467" y="18049"/>
                  </a:cubicBezTo>
                  <a:cubicBezTo>
                    <a:pt x="28468" y="17947"/>
                    <a:pt x="28460" y="17846"/>
                    <a:pt x="28447" y="17743"/>
                  </a:cubicBezTo>
                  <a:cubicBezTo>
                    <a:pt x="28441" y="17699"/>
                    <a:pt x="28434" y="17653"/>
                    <a:pt x="28426" y="17607"/>
                  </a:cubicBezTo>
                  <a:cubicBezTo>
                    <a:pt x="28429" y="17606"/>
                    <a:pt x="28431" y="17603"/>
                    <a:pt x="28432" y="17601"/>
                  </a:cubicBezTo>
                  <a:cubicBezTo>
                    <a:pt x="28705" y="17513"/>
                    <a:pt x="28955" y="17372"/>
                    <a:pt x="29209" y="17244"/>
                  </a:cubicBezTo>
                  <a:cubicBezTo>
                    <a:pt x="29339" y="17180"/>
                    <a:pt x="29469" y="17117"/>
                    <a:pt x="29600" y="17054"/>
                  </a:cubicBezTo>
                  <a:cubicBezTo>
                    <a:pt x="29664" y="17024"/>
                    <a:pt x="29730" y="16993"/>
                    <a:pt x="29795" y="16962"/>
                  </a:cubicBezTo>
                  <a:cubicBezTo>
                    <a:pt x="29841" y="16941"/>
                    <a:pt x="29881" y="16923"/>
                    <a:pt x="29915" y="16894"/>
                  </a:cubicBezTo>
                  <a:close/>
                  <a:moveTo>
                    <a:pt x="26364" y="17606"/>
                  </a:moveTo>
                  <a:cubicBezTo>
                    <a:pt x="26458" y="17722"/>
                    <a:pt x="26567" y="17827"/>
                    <a:pt x="26670" y="17938"/>
                  </a:cubicBezTo>
                  <a:cubicBezTo>
                    <a:pt x="26727" y="18001"/>
                    <a:pt x="26784" y="18065"/>
                    <a:pt x="26838" y="18129"/>
                  </a:cubicBezTo>
                  <a:cubicBezTo>
                    <a:pt x="26885" y="18185"/>
                    <a:pt x="26929" y="18248"/>
                    <a:pt x="26977" y="18304"/>
                  </a:cubicBezTo>
                  <a:cubicBezTo>
                    <a:pt x="26893" y="18332"/>
                    <a:pt x="26812" y="18370"/>
                    <a:pt x="26742" y="18424"/>
                  </a:cubicBezTo>
                  <a:cubicBezTo>
                    <a:pt x="26740" y="18425"/>
                    <a:pt x="26740" y="18425"/>
                    <a:pt x="26739" y="18425"/>
                  </a:cubicBezTo>
                  <a:cubicBezTo>
                    <a:pt x="26648" y="18351"/>
                    <a:pt x="26546" y="18291"/>
                    <a:pt x="26445" y="18232"/>
                  </a:cubicBezTo>
                  <a:cubicBezTo>
                    <a:pt x="26443" y="18086"/>
                    <a:pt x="26415" y="17943"/>
                    <a:pt x="26393" y="17799"/>
                  </a:cubicBezTo>
                  <a:cubicBezTo>
                    <a:pt x="26384" y="17743"/>
                    <a:pt x="26362" y="17669"/>
                    <a:pt x="26364" y="17606"/>
                  </a:cubicBezTo>
                  <a:close/>
                  <a:moveTo>
                    <a:pt x="28218" y="17528"/>
                  </a:moveTo>
                  <a:cubicBezTo>
                    <a:pt x="28246" y="17629"/>
                    <a:pt x="28262" y="17734"/>
                    <a:pt x="28270" y="17836"/>
                  </a:cubicBezTo>
                  <a:cubicBezTo>
                    <a:pt x="28277" y="17911"/>
                    <a:pt x="28278" y="17988"/>
                    <a:pt x="28275" y="18066"/>
                  </a:cubicBezTo>
                  <a:cubicBezTo>
                    <a:pt x="28274" y="18104"/>
                    <a:pt x="28269" y="18143"/>
                    <a:pt x="28269" y="18181"/>
                  </a:cubicBezTo>
                  <a:cubicBezTo>
                    <a:pt x="28269" y="18212"/>
                    <a:pt x="28282" y="18237"/>
                    <a:pt x="28284" y="18268"/>
                  </a:cubicBezTo>
                  <a:cubicBezTo>
                    <a:pt x="28196" y="18320"/>
                    <a:pt x="28110" y="18377"/>
                    <a:pt x="28030" y="18443"/>
                  </a:cubicBezTo>
                  <a:cubicBezTo>
                    <a:pt x="28017" y="18421"/>
                    <a:pt x="27997" y="18399"/>
                    <a:pt x="27977" y="18377"/>
                  </a:cubicBezTo>
                  <a:cubicBezTo>
                    <a:pt x="27998" y="18351"/>
                    <a:pt x="28007" y="18318"/>
                    <a:pt x="28017" y="18284"/>
                  </a:cubicBezTo>
                  <a:cubicBezTo>
                    <a:pt x="28029" y="18236"/>
                    <a:pt x="28044" y="18189"/>
                    <a:pt x="28060" y="18141"/>
                  </a:cubicBezTo>
                  <a:cubicBezTo>
                    <a:pt x="28090" y="18052"/>
                    <a:pt x="28117" y="17962"/>
                    <a:pt x="28138" y="17873"/>
                  </a:cubicBezTo>
                  <a:cubicBezTo>
                    <a:pt x="28169" y="17758"/>
                    <a:pt x="28196" y="17644"/>
                    <a:pt x="28218" y="17528"/>
                  </a:cubicBezTo>
                  <a:close/>
                  <a:moveTo>
                    <a:pt x="26476" y="9890"/>
                  </a:moveTo>
                  <a:cubicBezTo>
                    <a:pt x="26790" y="9890"/>
                    <a:pt x="27109" y="10152"/>
                    <a:pt x="27352" y="10317"/>
                  </a:cubicBezTo>
                  <a:cubicBezTo>
                    <a:pt x="27529" y="10438"/>
                    <a:pt x="27702" y="10563"/>
                    <a:pt x="27875" y="10687"/>
                  </a:cubicBezTo>
                  <a:cubicBezTo>
                    <a:pt x="27894" y="10700"/>
                    <a:pt x="27910" y="10713"/>
                    <a:pt x="27927" y="10726"/>
                  </a:cubicBezTo>
                  <a:cubicBezTo>
                    <a:pt x="27770" y="10685"/>
                    <a:pt x="27607" y="10660"/>
                    <a:pt x="27445" y="10660"/>
                  </a:cubicBezTo>
                  <a:cubicBezTo>
                    <a:pt x="27228" y="10660"/>
                    <a:pt x="27013" y="10705"/>
                    <a:pt x="26817" y="10812"/>
                  </a:cubicBezTo>
                  <a:cubicBezTo>
                    <a:pt x="26786" y="10724"/>
                    <a:pt x="26746" y="10640"/>
                    <a:pt x="26705" y="10565"/>
                  </a:cubicBezTo>
                  <a:cubicBezTo>
                    <a:pt x="26636" y="10434"/>
                    <a:pt x="26511" y="10227"/>
                    <a:pt x="26340" y="10227"/>
                  </a:cubicBezTo>
                  <a:cubicBezTo>
                    <a:pt x="26323" y="10227"/>
                    <a:pt x="26305" y="10229"/>
                    <a:pt x="26287" y="10234"/>
                  </a:cubicBezTo>
                  <a:cubicBezTo>
                    <a:pt x="26162" y="10266"/>
                    <a:pt x="26091" y="10404"/>
                    <a:pt x="26076" y="10544"/>
                  </a:cubicBezTo>
                  <a:cubicBezTo>
                    <a:pt x="26051" y="10530"/>
                    <a:pt x="26026" y="10518"/>
                    <a:pt x="25999" y="10511"/>
                  </a:cubicBezTo>
                  <a:cubicBezTo>
                    <a:pt x="25977" y="10505"/>
                    <a:pt x="25955" y="10502"/>
                    <a:pt x="25933" y="10502"/>
                  </a:cubicBezTo>
                  <a:cubicBezTo>
                    <a:pt x="25852" y="10502"/>
                    <a:pt x="25778" y="10544"/>
                    <a:pt x="25731" y="10618"/>
                  </a:cubicBezTo>
                  <a:cubicBezTo>
                    <a:pt x="25671" y="10711"/>
                    <a:pt x="25649" y="10859"/>
                    <a:pt x="25683" y="10977"/>
                  </a:cubicBezTo>
                  <a:cubicBezTo>
                    <a:pt x="25672" y="10976"/>
                    <a:pt x="25662" y="10976"/>
                    <a:pt x="25650" y="10976"/>
                  </a:cubicBezTo>
                  <a:cubicBezTo>
                    <a:pt x="25590" y="10980"/>
                    <a:pt x="25532" y="10995"/>
                    <a:pt x="25482" y="11032"/>
                  </a:cubicBezTo>
                  <a:cubicBezTo>
                    <a:pt x="25386" y="11098"/>
                    <a:pt x="25330" y="11227"/>
                    <a:pt x="25384" y="11338"/>
                  </a:cubicBezTo>
                  <a:cubicBezTo>
                    <a:pt x="25428" y="11430"/>
                    <a:pt x="25536" y="11478"/>
                    <a:pt x="25636" y="11514"/>
                  </a:cubicBezTo>
                  <a:cubicBezTo>
                    <a:pt x="25055" y="12106"/>
                    <a:pt x="25156" y="13107"/>
                    <a:pt x="25563" y="13765"/>
                  </a:cubicBezTo>
                  <a:cubicBezTo>
                    <a:pt x="25633" y="13877"/>
                    <a:pt x="25709" y="13982"/>
                    <a:pt x="25792" y="14081"/>
                  </a:cubicBezTo>
                  <a:cubicBezTo>
                    <a:pt x="26244" y="14614"/>
                    <a:pt x="26896" y="14962"/>
                    <a:pt x="27588" y="15069"/>
                  </a:cubicBezTo>
                  <a:cubicBezTo>
                    <a:pt x="27733" y="15091"/>
                    <a:pt x="27882" y="15104"/>
                    <a:pt x="28033" y="15104"/>
                  </a:cubicBezTo>
                  <a:cubicBezTo>
                    <a:pt x="28320" y="15104"/>
                    <a:pt x="28609" y="15059"/>
                    <a:pt x="28874" y="14957"/>
                  </a:cubicBezTo>
                  <a:cubicBezTo>
                    <a:pt x="29262" y="14805"/>
                    <a:pt x="29559" y="14498"/>
                    <a:pt x="29729" y="14120"/>
                  </a:cubicBezTo>
                  <a:cubicBezTo>
                    <a:pt x="30015" y="13490"/>
                    <a:pt x="29921" y="12742"/>
                    <a:pt x="29624" y="12117"/>
                  </a:cubicBezTo>
                  <a:lnTo>
                    <a:pt x="29624" y="12117"/>
                  </a:lnTo>
                  <a:cubicBezTo>
                    <a:pt x="29752" y="12233"/>
                    <a:pt x="29890" y="12341"/>
                    <a:pt x="30024" y="12451"/>
                  </a:cubicBezTo>
                  <a:cubicBezTo>
                    <a:pt x="30154" y="12559"/>
                    <a:pt x="30279" y="12674"/>
                    <a:pt x="30388" y="12802"/>
                  </a:cubicBezTo>
                  <a:cubicBezTo>
                    <a:pt x="30502" y="12936"/>
                    <a:pt x="30602" y="13081"/>
                    <a:pt x="30734" y="13197"/>
                  </a:cubicBezTo>
                  <a:cubicBezTo>
                    <a:pt x="30861" y="13306"/>
                    <a:pt x="31008" y="13387"/>
                    <a:pt x="31155" y="13463"/>
                  </a:cubicBezTo>
                  <a:cubicBezTo>
                    <a:pt x="31231" y="13503"/>
                    <a:pt x="31307" y="13541"/>
                    <a:pt x="31379" y="13585"/>
                  </a:cubicBezTo>
                  <a:cubicBezTo>
                    <a:pt x="31413" y="13606"/>
                    <a:pt x="31455" y="13628"/>
                    <a:pt x="31492" y="13654"/>
                  </a:cubicBezTo>
                  <a:cubicBezTo>
                    <a:pt x="30911" y="13972"/>
                    <a:pt x="30372" y="14359"/>
                    <a:pt x="29826" y="14731"/>
                  </a:cubicBezTo>
                  <a:cubicBezTo>
                    <a:pt x="29562" y="14909"/>
                    <a:pt x="29291" y="15077"/>
                    <a:pt x="29012" y="15231"/>
                  </a:cubicBezTo>
                  <a:cubicBezTo>
                    <a:pt x="28747" y="15375"/>
                    <a:pt x="28452" y="15483"/>
                    <a:pt x="28197" y="15644"/>
                  </a:cubicBezTo>
                  <a:cubicBezTo>
                    <a:pt x="27953" y="15799"/>
                    <a:pt x="27825" y="16067"/>
                    <a:pt x="27556" y="16187"/>
                  </a:cubicBezTo>
                  <a:cubicBezTo>
                    <a:pt x="27436" y="16241"/>
                    <a:pt x="27309" y="16279"/>
                    <a:pt x="27197" y="16352"/>
                  </a:cubicBezTo>
                  <a:cubicBezTo>
                    <a:pt x="27077" y="16430"/>
                    <a:pt x="26979" y="16539"/>
                    <a:pt x="26860" y="16618"/>
                  </a:cubicBezTo>
                  <a:cubicBezTo>
                    <a:pt x="26737" y="16698"/>
                    <a:pt x="26597" y="16737"/>
                    <a:pt x="26461" y="16787"/>
                  </a:cubicBezTo>
                  <a:cubicBezTo>
                    <a:pt x="26325" y="16837"/>
                    <a:pt x="26202" y="16900"/>
                    <a:pt x="26088" y="16990"/>
                  </a:cubicBezTo>
                  <a:cubicBezTo>
                    <a:pt x="25984" y="17072"/>
                    <a:pt x="25890" y="17168"/>
                    <a:pt x="25790" y="17253"/>
                  </a:cubicBezTo>
                  <a:cubicBezTo>
                    <a:pt x="25700" y="17331"/>
                    <a:pt x="25599" y="17385"/>
                    <a:pt x="25500" y="17446"/>
                  </a:cubicBezTo>
                  <a:cubicBezTo>
                    <a:pt x="25471" y="17464"/>
                    <a:pt x="25442" y="17483"/>
                    <a:pt x="25412" y="17503"/>
                  </a:cubicBezTo>
                  <a:cubicBezTo>
                    <a:pt x="25278" y="17596"/>
                    <a:pt x="25191" y="17732"/>
                    <a:pt x="25074" y="17843"/>
                  </a:cubicBezTo>
                  <a:cubicBezTo>
                    <a:pt x="24969" y="17941"/>
                    <a:pt x="24842" y="18010"/>
                    <a:pt x="24716" y="18075"/>
                  </a:cubicBezTo>
                  <a:cubicBezTo>
                    <a:pt x="24462" y="18205"/>
                    <a:pt x="24166" y="18305"/>
                    <a:pt x="23988" y="18538"/>
                  </a:cubicBezTo>
                  <a:cubicBezTo>
                    <a:pt x="23984" y="18544"/>
                    <a:pt x="23980" y="18550"/>
                    <a:pt x="23978" y="18555"/>
                  </a:cubicBezTo>
                  <a:cubicBezTo>
                    <a:pt x="23626" y="18251"/>
                    <a:pt x="23276" y="17947"/>
                    <a:pt x="22926" y="17643"/>
                  </a:cubicBezTo>
                  <a:cubicBezTo>
                    <a:pt x="22738" y="17478"/>
                    <a:pt x="22550" y="17316"/>
                    <a:pt x="22362" y="17152"/>
                  </a:cubicBezTo>
                  <a:cubicBezTo>
                    <a:pt x="21445" y="16353"/>
                    <a:pt x="20531" y="15551"/>
                    <a:pt x="19631" y="14734"/>
                  </a:cubicBezTo>
                  <a:cubicBezTo>
                    <a:pt x="19795" y="14510"/>
                    <a:pt x="20040" y="14379"/>
                    <a:pt x="20254" y="14206"/>
                  </a:cubicBezTo>
                  <a:cubicBezTo>
                    <a:pt x="20511" y="13996"/>
                    <a:pt x="20677" y="13691"/>
                    <a:pt x="20945" y="13495"/>
                  </a:cubicBezTo>
                  <a:cubicBezTo>
                    <a:pt x="21219" y="13295"/>
                    <a:pt x="21562" y="13218"/>
                    <a:pt x="21839" y="13022"/>
                  </a:cubicBezTo>
                  <a:cubicBezTo>
                    <a:pt x="22123" y="12824"/>
                    <a:pt x="22343" y="12552"/>
                    <a:pt x="22625" y="12353"/>
                  </a:cubicBezTo>
                  <a:cubicBezTo>
                    <a:pt x="22914" y="12150"/>
                    <a:pt x="23231" y="11998"/>
                    <a:pt x="23515" y="11790"/>
                  </a:cubicBezTo>
                  <a:cubicBezTo>
                    <a:pt x="23654" y="11688"/>
                    <a:pt x="23776" y="11573"/>
                    <a:pt x="23904" y="11459"/>
                  </a:cubicBezTo>
                  <a:cubicBezTo>
                    <a:pt x="24047" y="11330"/>
                    <a:pt x="24201" y="11227"/>
                    <a:pt x="24371" y="11140"/>
                  </a:cubicBezTo>
                  <a:cubicBezTo>
                    <a:pt x="24708" y="10967"/>
                    <a:pt x="25039" y="10793"/>
                    <a:pt x="25353" y="10581"/>
                  </a:cubicBezTo>
                  <a:cubicBezTo>
                    <a:pt x="25506" y="10477"/>
                    <a:pt x="25656" y="10367"/>
                    <a:pt x="25805" y="10256"/>
                  </a:cubicBezTo>
                  <a:cubicBezTo>
                    <a:pt x="25942" y="10154"/>
                    <a:pt x="26073" y="10035"/>
                    <a:pt x="26226" y="9953"/>
                  </a:cubicBezTo>
                  <a:cubicBezTo>
                    <a:pt x="26308" y="9908"/>
                    <a:pt x="26392" y="9890"/>
                    <a:pt x="26476" y="9890"/>
                  </a:cubicBezTo>
                  <a:close/>
                  <a:moveTo>
                    <a:pt x="31267" y="16777"/>
                  </a:moveTo>
                  <a:cubicBezTo>
                    <a:pt x="31307" y="16805"/>
                    <a:pt x="31347" y="16832"/>
                    <a:pt x="31393" y="16857"/>
                  </a:cubicBezTo>
                  <a:lnTo>
                    <a:pt x="31639" y="16990"/>
                  </a:lnTo>
                  <a:cubicBezTo>
                    <a:pt x="31705" y="17025"/>
                    <a:pt x="31772" y="17071"/>
                    <a:pt x="31846" y="17091"/>
                  </a:cubicBezTo>
                  <a:cubicBezTo>
                    <a:pt x="31853" y="17093"/>
                    <a:pt x="31862" y="17093"/>
                    <a:pt x="31871" y="17094"/>
                  </a:cubicBezTo>
                  <a:cubicBezTo>
                    <a:pt x="31871" y="17292"/>
                    <a:pt x="31884" y="17489"/>
                    <a:pt x="31888" y="17686"/>
                  </a:cubicBezTo>
                  <a:cubicBezTo>
                    <a:pt x="31889" y="17791"/>
                    <a:pt x="31892" y="17897"/>
                    <a:pt x="31894" y="18002"/>
                  </a:cubicBezTo>
                  <a:cubicBezTo>
                    <a:pt x="31895" y="18050"/>
                    <a:pt x="31895" y="18099"/>
                    <a:pt x="31895" y="18148"/>
                  </a:cubicBezTo>
                  <a:cubicBezTo>
                    <a:pt x="31895" y="18203"/>
                    <a:pt x="31889" y="18262"/>
                    <a:pt x="31905" y="18315"/>
                  </a:cubicBezTo>
                  <a:cubicBezTo>
                    <a:pt x="31904" y="18320"/>
                    <a:pt x="31907" y="18321"/>
                    <a:pt x="31907" y="18324"/>
                  </a:cubicBezTo>
                  <a:cubicBezTo>
                    <a:pt x="31794" y="18421"/>
                    <a:pt x="31678" y="18516"/>
                    <a:pt x="31564" y="18610"/>
                  </a:cubicBezTo>
                  <a:lnTo>
                    <a:pt x="31564" y="18603"/>
                  </a:lnTo>
                  <a:cubicBezTo>
                    <a:pt x="31569" y="18492"/>
                    <a:pt x="31571" y="18378"/>
                    <a:pt x="31571" y="18264"/>
                  </a:cubicBezTo>
                  <a:cubicBezTo>
                    <a:pt x="31573" y="18092"/>
                    <a:pt x="31571" y="17914"/>
                    <a:pt x="31542" y="17742"/>
                  </a:cubicBezTo>
                  <a:cubicBezTo>
                    <a:pt x="31542" y="17739"/>
                    <a:pt x="31540" y="17735"/>
                    <a:pt x="31540" y="17731"/>
                  </a:cubicBezTo>
                  <a:cubicBezTo>
                    <a:pt x="31538" y="17716"/>
                    <a:pt x="31537" y="17700"/>
                    <a:pt x="31533" y="17684"/>
                  </a:cubicBezTo>
                  <a:cubicBezTo>
                    <a:pt x="31497" y="17518"/>
                    <a:pt x="31417" y="17362"/>
                    <a:pt x="31288" y="17247"/>
                  </a:cubicBezTo>
                  <a:cubicBezTo>
                    <a:pt x="31190" y="17159"/>
                    <a:pt x="31076" y="17092"/>
                    <a:pt x="30968" y="17020"/>
                  </a:cubicBezTo>
                  <a:cubicBezTo>
                    <a:pt x="31085" y="16961"/>
                    <a:pt x="31191" y="16878"/>
                    <a:pt x="31267" y="16777"/>
                  </a:cubicBezTo>
                  <a:close/>
                  <a:moveTo>
                    <a:pt x="20190" y="17367"/>
                  </a:moveTo>
                  <a:cubicBezTo>
                    <a:pt x="20208" y="17367"/>
                    <a:pt x="20225" y="17369"/>
                    <a:pt x="20241" y="17372"/>
                  </a:cubicBezTo>
                  <a:cubicBezTo>
                    <a:pt x="20351" y="17393"/>
                    <a:pt x="20434" y="17477"/>
                    <a:pt x="20489" y="17571"/>
                  </a:cubicBezTo>
                  <a:cubicBezTo>
                    <a:pt x="20504" y="17597"/>
                    <a:pt x="20533" y="17611"/>
                    <a:pt x="20562" y="17611"/>
                  </a:cubicBezTo>
                  <a:cubicBezTo>
                    <a:pt x="20590" y="17611"/>
                    <a:pt x="20617" y="17598"/>
                    <a:pt x="20632" y="17571"/>
                  </a:cubicBezTo>
                  <a:cubicBezTo>
                    <a:pt x="20650" y="17538"/>
                    <a:pt x="20679" y="17526"/>
                    <a:pt x="20709" y="17526"/>
                  </a:cubicBezTo>
                  <a:cubicBezTo>
                    <a:pt x="20758" y="17526"/>
                    <a:pt x="20813" y="17558"/>
                    <a:pt x="20840" y="17593"/>
                  </a:cubicBezTo>
                  <a:cubicBezTo>
                    <a:pt x="20900" y="17670"/>
                    <a:pt x="20901" y="17775"/>
                    <a:pt x="20896" y="17868"/>
                  </a:cubicBezTo>
                  <a:cubicBezTo>
                    <a:pt x="20895" y="17916"/>
                    <a:pt x="20941" y="17954"/>
                    <a:pt x="20987" y="17954"/>
                  </a:cubicBezTo>
                  <a:cubicBezTo>
                    <a:pt x="21002" y="17954"/>
                    <a:pt x="21016" y="17950"/>
                    <a:pt x="21030" y="17942"/>
                  </a:cubicBezTo>
                  <a:cubicBezTo>
                    <a:pt x="21046" y="17931"/>
                    <a:pt x="21064" y="17926"/>
                    <a:pt x="21081" y="17926"/>
                  </a:cubicBezTo>
                  <a:cubicBezTo>
                    <a:pt x="21128" y="17926"/>
                    <a:pt x="21172" y="17965"/>
                    <a:pt x="21190" y="18015"/>
                  </a:cubicBezTo>
                  <a:cubicBezTo>
                    <a:pt x="21214" y="18090"/>
                    <a:pt x="21176" y="18173"/>
                    <a:pt x="21143" y="18236"/>
                  </a:cubicBezTo>
                  <a:cubicBezTo>
                    <a:pt x="21115" y="18284"/>
                    <a:pt x="21139" y="18353"/>
                    <a:pt x="21195" y="18367"/>
                  </a:cubicBezTo>
                  <a:cubicBezTo>
                    <a:pt x="21311" y="18394"/>
                    <a:pt x="21359" y="18524"/>
                    <a:pt x="21292" y="18622"/>
                  </a:cubicBezTo>
                  <a:cubicBezTo>
                    <a:pt x="21257" y="18674"/>
                    <a:pt x="21300" y="18760"/>
                    <a:pt x="21364" y="18760"/>
                  </a:cubicBezTo>
                  <a:cubicBezTo>
                    <a:pt x="21366" y="18760"/>
                    <a:pt x="21369" y="18760"/>
                    <a:pt x="21372" y="18759"/>
                  </a:cubicBezTo>
                  <a:cubicBezTo>
                    <a:pt x="21378" y="18759"/>
                    <a:pt x="21383" y="18758"/>
                    <a:pt x="21387" y="18758"/>
                  </a:cubicBezTo>
                  <a:cubicBezTo>
                    <a:pt x="21468" y="18758"/>
                    <a:pt x="21460" y="18840"/>
                    <a:pt x="21436" y="18913"/>
                  </a:cubicBezTo>
                  <a:cubicBezTo>
                    <a:pt x="21372" y="18893"/>
                    <a:pt x="21306" y="18884"/>
                    <a:pt x="21240" y="18884"/>
                  </a:cubicBezTo>
                  <a:cubicBezTo>
                    <a:pt x="21120" y="18884"/>
                    <a:pt x="20999" y="18914"/>
                    <a:pt x="20885" y="18960"/>
                  </a:cubicBezTo>
                  <a:cubicBezTo>
                    <a:pt x="20823" y="18860"/>
                    <a:pt x="20722" y="18788"/>
                    <a:pt x="20604" y="18763"/>
                  </a:cubicBezTo>
                  <a:cubicBezTo>
                    <a:pt x="20574" y="18757"/>
                    <a:pt x="20543" y="18754"/>
                    <a:pt x="20512" y="18754"/>
                  </a:cubicBezTo>
                  <a:cubicBezTo>
                    <a:pt x="20465" y="18754"/>
                    <a:pt x="20419" y="18762"/>
                    <a:pt x="20374" y="18778"/>
                  </a:cubicBezTo>
                  <a:cubicBezTo>
                    <a:pt x="20298" y="18805"/>
                    <a:pt x="20217" y="18918"/>
                    <a:pt x="20140" y="18923"/>
                  </a:cubicBezTo>
                  <a:cubicBezTo>
                    <a:pt x="20140" y="18923"/>
                    <a:pt x="20139" y="18923"/>
                    <a:pt x="20139" y="18923"/>
                  </a:cubicBezTo>
                  <a:cubicBezTo>
                    <a:pt x="20095" y="18923"/>
                    <a:pt x="20045" y="18876"/>
                    <a:pt x="20007" y="18855"/>
                  </a:cubicBezTo>
                  <a:cubicBezTo>
                    <a:pt x="19972" y="18835"/>
                    <a:pt x="19933" y="18819"/>
                    <a:pt x="19894" y="18806"/>
                  </a:cubicBezTo>
                  <a:cubicBezTo>
                    <a:pt x="19846" y="18793"/>
                    <a:pt x="19797" y="18787"/>
                    <a:pt x="19747" y="18787"/>
                  </a:cubicBezTo>
                  <a:cubicBezTo>
                    <a:pt x="19714" y="18787"/>
                    <a:pt x="19682" y="18790"/>
                    <a:pt x="19650" y="18795"/>
                  </a:cubicBezTo>
                  <a:cubicBezTo>
                    <a:pt x="19515" y="18815"/>
                    <a:pt x="19394" y="18883"/>
                    <a:pt x="19307" y="18985"/>
                  </a:cubicBezTo>
                  <a:cubicBezTo>
                    <a:pt x="19218" y="18930"/>
                    <a:pt x="19117" y="18905"/>
                    <a:pt x="19011" y="18905"/>
                  </a:cubicBezTo>
                  <a:cubicBezTo>
                    <a:pt x="18993" y="18905"/>
                    <a:pt x="18974" y="18905"/>
                    <a:pt x="18955" y="18907"/>
                  </a:cubicBezTo>
                  <a:cubicBezTo>
                    <a:pt x="18886" y="18820"/>
                    <a:pt x="18812" y="18732"/>
                    <a:pt x="18772" y="18629"/>
                  </a:cubicBezTo>
                  <a:cubicBezTo>
                    <a:pt x="18730" y="18523"/>
                    <a:pt x="18739" y="18346"/>
                    <a:pt x="18871" y="18304"/>
                  </a:cubicBezTo>
                  <a:cubicBezTo>
                    <a:pt x="18906" y="18293"/>
                    <a:pt x="18928" y="18262"/>
                    <a:pt x="18929" y="18227"/>
                  </a:cubicBezTo>
                  <a:cubicBezTo>
                    <a:pt x="18934" y="18111"/>
                    <a:pt x="18916" y="17987"/>
                    <a:pt x="18967" y="17881"/>
                  </a:cubicBezTo>
                  <a:cubicBezTo>
                    <a:pt x="18998" y="17815"/>
                    <a:pt x="19060" y="17765"/>
                    <a:pt x="19127" y="17765"/>
                  </a:cubicBezTo>
                  <a:cubicBezTo>
                    <a:pt x="19155" y="17765"/>
                    <a:pt x="19183" y="17773"/>
                    <a:pt x="19210" y="17794"/>
                  </a:cubicBezTo>
                  <a:cubicBezTo>
                    <a:pt x="19224" y="17804"/>
                    <a:pt x="19240" y="17809"/>
                    <a:pt x="19255" y="17809"/>
                  </a:cubicBezTo>
                  <a:cubicBezTo>
                    <a:pt x="19305" y="17809"/>
                    <a:pt x="19353" y="17762"/>
                    <a:pt x="19354" y="17711"/>
                  </a:cubicBezTo>
                  <a:cubicBezTo>
                    <a:pt x="19354" y="17556"/>
                    <a:pt x="19455" y="17474"/>
                    <a:pt x="19567" y="17474"/>
                  </a:cubicBezTo>
                  <a:cubicBezTo>
                    <a:pt x="19641" y="17474"/>
                    <a:pt x="19719" y="17510"/>
                    <a:pt x="19778" y="17582"/>
                  </a:cubicBezTo>
                  <a:cubicBezTo>
                    <a:pt x="19793" y="17601"/>
                    <a:pt x="19814" y="17609"/>
                    <a:pt x="19835" y="17609"/>
                  </a:cubicBezTo>
                  <a:cubicBezTo>
                    <a:pt x="19873" y="17609"/>
                    <a:pt x="19913" y="17582"/>
                    <a:pt x="19924" y="17544"/>
                  </a:cubicBezTo>
                  <a:cubicBezTo>
                    <a:pt x="19955" y="17435"/>
                    <a:pt x="20078" y="17367"/>
                    <a:pt x="20190" y="17367"/>
                  </a:cubicBezTo>
                  <a:close/>
                  <a:moveTo>
                    <a:pt x="15407" y="11683"/>
                  </a:moveTo>
                  <a:cubicBezTo>
                    <a:pt x="15410" y="11853"/>
                    <a:pt x="15410" y="12025"/>
                    <a:pt x="15413" y="12196"/>
                  </a:cubicBezTo>
                  <a:cubicBezTo>
                    <a:pt x="15416" y="12284"/>
                    <a:pt x="15420" y="12373"/>
                    <a:pt x="15423" y="12462"/>
                  </a:cubicBezTo>
                  <a:cubicBezTo>
                    <a:pt x="15427" y="12536"/>
                    <a:pt x="15420" y="12625"/>
                    <a:pt x="15437" y="12702"/>
                  </a:cubicBezTo>
                  <a:cubicBezTo>
                    <a:pt x="15412" y="12714"/>
                    <a:pt x="15389" y="12728"/>
                    <a:pt x="15368" y="12745"/>
                  </a:cubicBezTo>
                  <a:cubicBezTo>
                    <a:pt x="15335" y="12771"/>
                    <a:pt x="15320" y="12804"/>
                    <a:pt x="15290" y="12804"/>
                  </a:cubicBezTo>
                  <a:cubicBezTo>
                    <a:pt x="15283" y="12804"/>
                    <a:pt x="15274" y="12802"/>
                    <a:pt x="15264" y="12797"/>
                  </a:cubicBezTo>
                  <a:cubicBezTo>
                    <a:pt x="15219" y="12776"/>
                    <a:pt x="15187" y="12718"/>
                    <a:pt x="15144" y="12691"/>
                  </a:cubicBezTo>
                  <a:cubicBezTo>
                    <a:pt x="15095" y="12659"/>
                    <a:pt x="15047" y="12646"/>
                    <a:pt x="15002" y="12646"/>
                  </a:cubicBezTo>
                  <a:cubicBezTo>
                    <a:pt x="14869" y="12646"/>
                    <a:pt x="14755" y="12761"/>
                    <a:pt x="14668" y="12872"/>
                  </a:cubicBezTo>
                  <a:cubicBezTo>
                    <a:pt x="14603" y="12832"/>
                    <a:pt x="14532" y="12814"/>
                    <a:pt x="14463" y="12814"/>
                  </a:cubicBezTo>
                  <a:cubicBezTo>
                    <a:pt x="14279" y="12814"/>
                    <a:pt x="14104" y="12942"/>
                    <a:pt x="14052" y="13134"/>
                  </a:cubicBezTo>
                  <a:cubicBezTo>
                    <a:pt x="14048" y="13134"/>
                    <a:pt x="14044" y="13134"/>
                    <a:pt x="14039" y="13134"/>
                  </a:cubicBezTo>
                  <a:cubicBezTo>
                    <a:pt x="13947" y="13134"/>
                    <a:pt x="13860" y="13178"/>
                    <a:pt x="13794" y="13254"/>
                  </a:cubicBezTo>
                  <a:cubicBezTo>
                    <a:pt x="13683" y="13382"/>
                    <a:pt x="13699" y="13558"/>
                    <a:pt x="13752" y="13708"/>
                  </a:cubicBezTo>
                  <a:cubicBezTo>
                    <a:pt x="13645" y="13808"/>
                    <a:pt x="13642" y="13978"/>
                    <a:pt x="13710" y="14108"/>
                  </a:cubicBezTo>
                  <a:cubicBezTo>
                    <a:pt x="13791" y="14258"/>
                    <a:pt x="13957" y="14327"/>
                    <a:pt x="14119" y="14375"/>
                  </a:cubicBezTo>
                  <a:cubicBezTo>
                    <a:pt x="14104" y="14390"/>
                    <a:pt x="14088" y="14406"/>
                    <a:pt x="14074" y="14425"/>
                  </a:cubicBezTo>
                  <a:cubicBezTo>
                    <a:pt x="14059" y="14443"/>
                    <a:pt x="14020" y="14531"/>
                    <a:pt x="13994" y="14534"/>
                  </a:cubicBezTo>
                  <a:cubicBezTo>
                    <a:pt x="13993" y="14534"/>
                    <a:pt x="13992" y="14534"/>
                    <a:pt x="13991" y="14534"/>
                  </a:cubicBezTo>
                  <a:cubicBezTo>
                    <a:pt x="13964" y="14534"/>
                    <a:pt x="13912" y="14484"/>
                    <a:pt x="13890" y="14472"/>
                  </a:cubicBezTo>
                  <a:cubicBezTo>
                    <a:pt x="13856" y="14451"/>
                    <a:pt x="13820" y="14435"/>
                    <a:pt x="13782" y="14425"/>
                  </a:cubicBezTo>
                  <a:cubicBezTo>
                    <a:pt x="13746" y="14415"/>
                    <a:pt x="13709" y="14410"/>
                    <a:pt x="13671" y="14410"/>
                  </a:cubicBezTo>
                  <a:cubicBezTo>
                    <a:pt x="13580" y="14410"/>
                    <a:pt x="13489" y="14438"/>
                    <a:pt x="13413" y="14488"/>
                  </a:cubicBezTo>
                  <a:cubicBezTo>
                    <a:pt x="13365" y="14522"/>
                    <a:pt x="13320" y="14566"/>
                    <a:pt x="13287" y="14618"/>
                  </a:cubicBezTo>
                  <a:cubicBezTo>
                    <a:pt x="13270" y="14649"/>
                    <a:pt x="13261" y="14693"/>
                    <a:pt x="13240" y="14719"/>
                  </a:cubicBezTo>
                  <a:cubicBezTo>
                    <a:pt x="13225" y="14738"/>
                    <a:pt x="13211" y="14744"/>
                    <a:pt x="13198" y="14744"/>
                  </a:cubicBezTo>
                  <a:cubicBezTo>
                    <a:pt x="13176" y="14744"/>
                    <a:pt x="13153" y="14728"/>
                    <a:pt x="13121" y="14714"/>
                  </a:cubicBezTo>
                  <a:cubicBezTo>
                    <a:pt x="13083" y="14698"/>
                    <a:pt x="13046" y="14691"/>
                    <a:pt x="13010" y="14691"/>
                  </a:cubicBezTo>
                  <a:cubicBezTo>
                    <a:pt x="12913" y="14691"/>
                    <a:pt x="12822" y="14741"/>
                    <a:pt x="12752" y="14816"/>
                  </a:cubicBezTo>
                  <a:cubicBezTo>
                    <a:pt x="12697" y="14875"/>
                    <a:pt x="12656" y="14943"/>
                    <a:pt x="12622" y="15016"/>
                  </a:cubicBezTo>
                  <a:cubicBezTo>
                    <a:pt x="12614" y="15036"/>
                    <a:pt x="12595" y="15097"/>
                    <a:pt x="12575" y="15103"/>
                  </a:cubicBezTo>
                  <a:cubicBezTo>
                    <a:pt x="12574" y="15103"/>
                    <a:pt x="12573" y="15103"/>
                    <a:pt x="12571" y="15103"/>
                  </a:cubicBezTo>
                  <a:cubicBezTo>
                    <a:pt x="12548" y="15103"/>
                    <a:pt x="12501" y="15065"/>
                    <a:pt x="12486" y="15056"/>
                  </a:cubicBezTo>
                  <a:cubicBezTo>
                    <a:pt x="12443" y="15035"/>
                    <a:pt x="12400" y="15024"/>
                    <a:pt x="12358" y="15024"/>
                  </a:cubicBezTo>
                  <a:cubicBezTo>
                    <a:pt x="12298" y="15024"/>
                    <a:pt x="12241" y="15047"/>
                    <a:pt x="12195" y="15098"/>
                  </a:cubicBezTo>
                  <a:cubicBezTo>
                    <a:pt x="12122" y="15182"/>
                    <a:pt x="12114" y="15299"/>
                    <a:pt x="12046" y="15385"/>
                  </a:cubicBezTo>
                  <a:cubicBezTo>
                    <a:pt x="12017" y="15421"/>
                    <a:pt x="11981" y="15426"/>
                    <a:pt x="11941" y="15426"/>
                  </a:cubicBezTo>
                  <a:cubicBezTo>
                    <a:pt x="11928" y="15426"/>
                    <a:pt x="11914" y="15425"/>
                    <a:pt x="11899" y="15425"/>
                  </a:cubicBezTo>
                  <a:cubicBezTo>
                    <a:pt x="11888" y="15425"/>
                    <a:pt x="11877" y="15425"/>
                    <a:pt x="11866" y="15427"/>
                  </a:cubicBezTo>
                  <a:cubicBezTo>
                    <a:pt x="11794" y="15436"/>
                    <a:pt x="11734" y="15468"/>
                    <a:pt x="11690" y="15525"/>
                  </a:cubicBezTo>
                  <a:cubicBezTo>
                    <a:pt x="11629" y="15605"/>
                    <a:pt x="11635" y="15721"/>
                    <a:pt x="11594" y="15808"/>
                  </a:cubicBezTo>
                  <a:cubicBezTo>
                    <a:pt x="11569" y="15598"/>
                    <a:pt x="11404" y="15378"/>
                    <a:pt x="11209" y="15378"/>
                  </a:cubicBezTo>
                  <a:cubicBezTo>
                    <a:pt x="11196" y="15378"/>
                    <a:pt x="11182" y="15379"/>
                    <a:pt x="11169" y="15381"/>
                  </a:cubicBezTo>
                  <a:cubicBezTo>
                    <a:pt x="11148" y="15248"/>
                    <a:pt x="11058" y="15129"/>
                    <a:pt x="10922" y="15087"/>
                  </a:cubicBezTo>
                  <a:cubicBezTo>
                    <a:pt x="10890" y="15077"/>
                    <a:pt x="10857" y="15072"/>
                    <a:pt x="10825" y="15072"/>
                  </a:cubicBezTo>
                  <a:cubicBezTo>
                    <a:pt x="10714" y="15072"/>
                    <a:pt x="10611" y="15129"/>
                    <a:pt x="10539" y="15213"/>
                  </a:cubicBezTo>
                  <a:cubicBezTo>
                    <a:pt x="10478" y="15164"/>
                    <a:pt x="10398" y="15139"/>
                    <a:pt x="10318" y="15139"/>
                  </a:cubicBezTo>
                  <a:cubicBezTo>
                    <a:pt x="10286" y="15139"/>
                    <a:pt x="10253" y="15143"/>
                    <a:pt x="10221" y="15152"/>
                  </a:cubicBezTo>
                  <a:cubicBezTo>
                    <a:pt x="10177" y="15165"/>
                    <a:pt x="10135" y="15185"/>
                    <a:pt x="10099" y="15211"/>
                  </a:cubicBezTo>
                  <a:cubicBezTo>
                    <a:pt x="10020" y="15269"/>
                    <a:pt x="9963" y="15355"/>
                    <a:pt x="9929" y="15448"/>
                  </a:cubicBezTo>
                  <a:cubicBezTo>
                    <a:pt x="9906" y="15443"/>
                    <a:pt x="9883" y="15441"/>
                    <a:pt x="9860" y="15441"/>
                  </a:cubicBezTo>
                  <a:cubicBezTo>
                    <a:pt x="9691" y="15441"/>
                    <a:pt x="9539" y="15573"/>
                    <a:pt x="9506" y="15754"/>
                  </a:cubicBezTo>
                  <a:cubicBezTo>
                    <a:pt x="9505" y="15766"/>
                    <a:pt x="9500" y="15820"/>
                    <a:pt x="9490" y="15829"/>
                  </a:cubicBezTo>
                  <a:cubicBezTo>
                    <a:pt x="9483" y="15835"/>
                    <a:pt x="9469" y="15836"/>
                    <a:pt x="9453" y="15836"/>
                  </a:cubicBezTo>
                  <a:cubicBezTo>
                    <a:pt x="9441" y="15836"/>
                    <a:pt x="9427" y="15836"/>
                    <a:pt x="9416" y="15836"/>
                  </a:cubicBezTo>
                  <a:cubicBezTo>
                    <a:pt x="9407" y="15836"/>
                    <a:pt x="9399" y="15836"/>
                    <a:pt x="9392" y="15838"/>
                  </a:cubicBezTo>
                  <a:cubicBezTo>
                    <a:pt x="9338" y="15854"/>
                    <a:pt x="9300" y="15894"/>
                    <a:pt x="9274" y="15942"/>
                  </a:cubicBezTo>
                  <a:cubicBezTo>
                    <a:pt x="9209" y="16066"/>
                    <a:pt x="9201" y="16240"/>
                    <a:pt x="9201" y="16385"/>
                  </a:cubicBezTo>
                  <a:cubicBezTo>
                    <a:pt x="9000" y="16567"/>
                    <a:pt x="9024" y="16894"/>
                    <a:pt x="9247" y="17044"/>
                  </a:cubicBezTo>
                  <a:cubicBezTo>
                    <a:pt x="9206" y="17150"/>
                    <a:pt x="9220" y="17275"/>
                    <a:pt x="9277" y="17378"/>
                  </a:cubicBezTo>
                  <a:cubicBezTo>
                    <a:pt x="9314" y="17446"/>
                    <a:pt x="9371" y="17502"/>
                    <a:pt x="9434" y="17546"/>
                  </a:cubicBezTo>
                  <a:cubicBezTo>
                    <a:pt x="9490" y="17585"/>
                    <a:pt x="9607" y="17604"/>
                    <a:pt x="9647" y="17656"/>
                  </a:cubicBezTo>
                  <a:cubicBezTo>
                    <a:pt x="9682" y="17702"/>
                    <a:pt x="9688" y="17766"/>
                    <a:pt x="9729" y="17815"/>
                  </a:cubicBezTo>
                  <a:cubicBezTo>
                    <a:pt x="9774" y="17864"/>
                    <a:pt x="9834" y="17903"/>
                    <a:pt x="9898" y="17926"/>
                  </a:cubicBezTo>
                  <a:cubicBezTo>
                    <a:pt x="9946" y="17944"/>
                    <a:pt x="9997" y="17954"/>
                    <a:pt x="10047" y="17954"/>
                  </a:cubicBezTo>
                  <a:cubicBezTo>
                    <a:pt x="10087" y="17954"/>
                    <a:pt x="10127" y="17948"/>
                    <a:pt x="10164" y="17935"/>
                  </a:cubicBezTo>
                  <a:cubicBezTo>
                    <a:pt x="10204" y="17999"/>
                    <a:pt x="10247" y="18059"/>
                    <a:pt x="10322" y="18091"/>
                  </a:cubicBezTo>
                  <a:cubicBezTo>
                    <a:pt x="10354" y="18103"/>
                    <a:pt x="10386" y="18109"/>
                    <a:pt x="10417" y="18109"/>
                  </a:cubicBezTo>
                  <a:cubicBezTo>
                    <a:pt x="10438" y="18109"/>
                    <a:pt x="10460" y="18107"/>
                    <a:pt x="10481" y="18101"/>
                  </a:cubicBezTo>
                  <a:cubicBezTo>
                    <a:pt x="10491" y="18226"/>
                    <a:pt x="10562" y="18347"/>
                    <a:pt x="10601" y="18461"/>
                  </a:cubicBezTo>
                  <a:cubicBezTo>
                    <a:pt x="10666" y="18649"/>
                    <a:pt x="10558" y="18845"/>
                    <a:pt x="10589" y="19039"/>
                  </a:cubicBezTo>
                  <a:cubicBezTo>
                    <a:pt x="10094" y="18539"/>
                    <a:pt x="9594" y="18048"/>
                    <a:pt x="9090" y="17558"/>
                  </a:cubicBezTo>
                  <a:cubicBezTo>
                    <a:pt x="8696" y="17175"/>
                    <a:pt x="8298" y="16795"/>
                    <a:pt x="7901" y="16415"/>
                  </a:cubicBezTo>
                  <a:cubicBezTo>
                    <a:pt x="8403" y="16126"/>
                    <a:pt x="8880" y="15784"/>
                    <a:pt x="9361" y="15467"/>
                  </a:cubicBezTo>
                  <a:cubicBezTo>
                    <a:pt x="9574" y="15328"/>
                    <a:pt x="9784" y="15190"/>
                    <a:pt x="9996" y="15052"/>
                  </a:cubicBezTo>
                  <a:cubicBezTo>
                    <a:pt x="10294" y="14858"/>
                    <a:pt x="10591" y="14665"/>
                    <a:pt x="10891" y="14473"/>
                  </a:cubicBezTo>
                  <a:cubicBezTo>
                    <a:pt x="11921" y="13812"/>
                    <a:pt x="12957" y="13162"/>
                    <a:pt x="14001" y="12528"/>
                  </a:cubicBezTo>
                  <a:cubicBezTo>
                    <a:pt x="14468" y="12243"/>
                    <a:pt x="14937" y="11963"/>
                    <a:pt x="15407" y="11683"/>
                  </a:cubicBezTo>
                  <a:close/>
                  <a:moveTo>
                    <a:pt x="27481" y="18392"/>
                  </a:moveTo>
                  <a:cubicBezTo>
                    <a:pt x="27679" y="18392"/>
                    <a:pt x="27880" y="18433"/>
                    <a:pt x="27985" y="18603"/>
                  </a:cubicBezTo>
                  <a:cubicBezTo>
                    <a:pt x="28148" y="18867"/>
                    <a:pt x="27689" y="19086"/>
                    <a:pt x="27493" y="19134"/>
                  </a:cubicBezTo>
                  <a:cubicBezTo>
                    <a:pt x="27423" y="19152"/>
                    <a:pt x="27338" y="19163"/>
                    <a:pt x="27250" y="19163"/>
                  </a:cubicBezTo>
                  <a:cubicBezTo>
                    <a:pt x="27061" y="19163"/>
                    <a:pt x="26860" y="19110"/>
                    <a:pt x="26777" y="18949"/>
                  </a:cubicBezTo>
                  <a:cubicBezTo>
                    <a:pt x="26697" y="18792"/>
                    <a:pt x="26803" y="18663"/>
                    <a:pt x="26920" y="18564"/>
                  </a:cubicBezTo>
                  <a:cubicBezTo>
                    <a:pt x="26999" y="18498"/>
                    <a:pt x="27090" y="18449"/>
                    <a:pt x="27186" y="18413"/>
                  </a:cubicBezTo>
                  <a:cubicBezTo>
                    <a:pt x="27191" y="18411"/>
                    <a:pt x="27196" y="18411"/>
                    <a:pt x="27200" y="18411"/>
                  </a:cubicBezTo>
                  <a:cubicBezTo>
                    <a:pt x="27285" y="18402"/>
                    <a:pt x="27382" y="18392"/>
                    <a:pt x="27481" y="18392"/>
                  </a:cubicBezTo>
                  <a:close/>
                  <a:moveTo>
                    <a:pt x="31566" y="13724"/>
                  </a:moveTo>
                  <a:cubicBezTo>
                    <a:pt x="31573" y="13733"/>
                    <a:pt x="31578" y="13742"/>
                    <a:pt x="31582" y="13753"/>
                  </a:cubicBezTo>
                  <a:cubicBezTo>
                    <a:pt x="31615" y="13831"/>
                    <a:pt x="31599" y="13958"/>
                    <a:pt x="31597" y="14042"/>
                  </a:cubicBezTo>
                  <a:cubicBezTo>
                    <a:pt x="31595" y="14140"/>
                    <a:pt x="31586" y="14239"/>
                    <a:pt x="31574" y="14337"/>
                  </a:cubicBezTo>
                  <a:cubicBezTo>
                    <a:pt x="31549" y="14552"/>
                    <a:pt x="31497" y="14758"/>
                    <a:pt x="31441" y="14966"/>
                  </a:cubicBezTo>
                  <a:cubicBezTo>
                    <a:pt x="31440" y="14972"/>
                    <a:pt x="31439" y="14981"/>
                    <a:pt x="31438" y="14987"/>
                  </a:cubicBezTo>
                  <a:cubicBezTo>
                    <a:pt x="31273" y="14894"/>
                    <a:pt x="31056" y="14870"/>
                    <a:pt x="30865" y="14870"/>
                  </a:cubicBezTo>
                  <a:cubicBezTo>
                    <a:pt x="30811" y="14870"/>
                    <a:pt x="30759" y="14872"/>
                    <a:pt x="30711" y="14875"/>
                  </a:cubicBezTo>
                  <a:cubicBezTo>
                    <a:pt x="30540" y="14885"/>
                    <a:pt x="30371" y="14914"/>
                    <a:pt x="30206" y="14958"/>
                  </a:cubicBezTo>
                  <a:cubicBezTo>
                    <a:pt x="30056" y="14998"/>
                    <a:pt x="29889" y="15039"/>
                    <a:pt x="29757" y="15120"/>
                  </a:cubicBezTo>
                  <a:cubicBezTo>
                    <a:pt x="29626" y="15201"/>
                    <a:pt x="29564" y="15320"/>
                    <a:pt x="29563" y="15472"/>
                  </a:cubicBezTo>
                  <a:cubicBezTo>
                    <a:pt x="29561" y="15619"/>
                    <a:pt x="29581" y="15768"/>
                    <a:pt x="29618" y="15910"/>
                  </a:cubicBezTo>
                  <a:cubicBezTo>
                    <a:pt x="29506" y="15842"/>
                    <a:pt x="29388" y="15768"/>
                    <a:pt x="29264" y="15721"/>
                  </a:cubicBezTo>
                  <a:cubicBezTo>
                    <a:pt x="29220" y="15704"/>
                    <a:pt x="29175" y="15696"/>
                    <a:pt x="29130" y="15696"/>
                  </a:cubicBezTo>
                  <a:cubicBezTo>
                    <a:pt x="28921" y="15696"/>
                    <a:pt x="28715" y="15862"/>
                    <a:pt x="28572" y="15998"/>
                  </a:cubicBezTo>
                  <a:cubicBezTo>
                    <a:pt x="28374" y="16187"/>
                    <a:pt x="28268" y="16436"/>
                    <a:pt x="28233" y="16705"/>
                  </a:cubicBezTo>
                  <a:cubicBezTo>
                    <a:pt x="28216" y="16857"/>
                    <a:pt x="28222" y="17007"/>
                    <a:pt x="28241" y="17158"/>
                  </a:cubicBezTo>
                  <a:cubicBezTo>
                    <a:pt x="28242" y="17165"/>
                    <a:pt x="28242" y="17170"/>
                    <a:pt x="28243" y="17175"/>
                  </a:cubicBezTo>
                  <a:cubicBezTo>
                    <a:pt x="28159" y="17091"/>
                    <a:pt x="28046" y="17051"/>
                    <a:pt x="27925" y="17035"/>
                  </a:cubicBezTo>
                  <a:cubicBezTo>
                    <a:pt x="27819" y="17020"/>
                    <a:pt x="27713" y="17013"/>
                    <a:pt x="27606" y="17013"/>
                  </a:cubicBezTo>
                  <a:cubicBezTo>
                    <a:pt x="27530" y="17013"/>
                    <a:pt x="27455" y="17017"/>
                    <a:pt x="27379" y="17023"/>
                  </a:cubicBezTo>
                  <a:cubicBezTo>
                    <a:pt x="27043" y="17053"/>
                    <a:pt x="26654" y="17134"/>
                    <a:pt x="26363" y="17317"/>
                  </a:cubicBezTo>
                  <a:cubicBezTo>
                    <a:pt x="26228" y="17402"/>
                    <a:pt x="26168" y="17518"/>
                    <a:pt x="26185" y="17675"/>
                  </a:cubicBezTo>
                  <a:cubicBezTo>
                    <a:pt x="26201" y="17827"/>
                    <a:pt x="26228" y="17986"/>
                    <a:pt x="26274" y="18136"/>
                  </a:cubicBezTo>
                  <a:cubicBezTo>
                    <a:pt x="26173" y="18075"/>
                    <a:pt x="26069" y="18013"/>
                    <a:pt x="25962" y="17967"/>
                  </a:cubicBezTo>
                  <a:cubicBezTo>
                    <a:pt x="25901" y="17940"/>
                    <a:pt x="25841" y="17928"/>
                    <a:pt x="25783" y="17928"/>
                  </a:cubicBezTo>
                  <a:cubicBezTo>
                    <a:pt x="25581" y="17928"/>
                    <a:pt x="25397" y="18070"/>
                    <a:pt x="25262" y="18225"/>
                  </a:cubicBezTo>
                  <a:cubicBezTo>
                    <a:pt x="25092" y="18419"/>
                    <a:pt x="24983" y="18658"/>
                    <a:pt x="24953" y="18914"/>
                  </a:cubicBezTo>
                  <a:cubicBezTo>
                    <a:pt x="24937" y="19055"/>
                    <a:pt x="24946" y="19196"/>
                    <a:pt x="24978" y="19334"/>
                  </a:cubicBezTo>
                  <a:cubicBezTo>
                    <a:pt x="24986" y="19368"/>
                    <a:pt x="24993" y="19409"/>
                    <a:pt x="25005" y="19450"/>
                  </a:cubicBezTo>
                  <a:cubicBezTo>
                    <a:pt x="24708" y="19190"/>
                    <a:pt x="24411" y="18931"/>
                    <a:pt x="24114" y="18674"/>
                  </a:cubicBezTo>
                  <a:cubicBezTo>
                    <a:pt x="24116" y="18672"/>
                    <a:pt x="24118" y="18671"/>
                    <a:pt x="24120" y="18670"/>
                  </a:cubicBezTo>
                  <a:cubicBezTo>
                    <a:pt x="24337" y="18513"/>
                    <a:pt x="24559" y="18398"/>
                    <a:pt x="24796" y="18277"/>
                  </a:cubicBezTo>
                  <a:cubicBezTo>
                    <a:pt x="24903" y="18225"/>
                    <a:pt x="25004" y="18166"/>
                    <a:pt x="25097" y="18093"/>
                  </a:cubicBezTo>
                  <a:cubicBezTo>
                    <a:pt x="25213" y="18003"/>
                    <a:pt x="25294" y="17893"/>
                    <a:pt x="25392" y="17784"/>
                  </a:cubicBezTo>
                  <a:cubicBezTo>
                    <a:pt x="25492" y="17675"/>
                    <a:pt x="25618" y="17617"/>
                    <a:pt x="25738" y="17536"/>
                  </a:cubicBezTo>
                  <a:cubicBezTo>
                    <a:pt x="25857" y="17458"/>
                    <a:pt x="25961" y="17363"/>
                    <a:pt x="26066" y="17270"/>
                  </a:cubicBezTo>
                  <a:cubicBezTo>
                    <a:pt x="26169" y="17180"/>
                    <a:pt x="26273" y="17092"/>
                    <a:pt x="26398" y="17033"/>
                  </a:cubicBezTo>
                  <a:cubicBezTo>
                    <a:pt x="26539" y="16967"/>
                    <a:pt x="26691" y="16931"/>
                    <a:pt x="26833" y="16867"/>
                  </a:cubicBezTo>
                  <a:cubicBezTo>
                    <a:pt x="26954" y="16811"/>
                    <a:pt x="27054" y="16729"/>
                    <a:pt x="27157" y="16647"/>
                  </a:cubicBezTo>
                  <a:cubicBezTo>
                    <a:pt x="27278" y="16549"/>
                    <a:pt x="27399" y="16483"/>
                    <a:pt x="27545" y="16429"/>
                  </a:cubicBezTo>
                  <a:cubicBezTo>
                    <a:pt x="27666" y="16385"/>
                    <a:pt x="27782" y="16340"/>
                    <a:pt x="27882" y="16258"/>
                  </a:cubicBezTo>
                  <a:cubicBezTo>
                    <a:pt x="27992" y="16170"/>
                    <a:pt x="28072" y="16057"/>
                    <a:pt x="28169" y="15958"/>
                  </a:cubicBezTo>
                  <a:cubicBezTo>
                    <a:pt x="28267" y="15861"/>
                    <a:pt x="28387" y="15798"/>
                    <a:pt x="28509" y="15736"/>
                  </a:cubicBezTo>
                  <a:cubicBezTo>
                    <a:pt x="28659" y="15660"/>
                    <a:pt x="28808" y="15581"/>
                    <a:pt x="28955" y="15497"/>
                  </a:cubicBezTo>
                  <a:cubicBezTo>
                    <a:pt x="29207" y="15349"/>
                    <a:pt x="29454" y="15191"/>
                    <a:pt x="29696" y="15029"/>
                  </a:cubicBezTo>
                  <a:cubicBezTo>
                    <a:pt x="29725" y="15010"/>
                    <a:pt x="29752" y="14993"/>
                    <a:pt x="29778" y="14975"/>
                  </a:cubicBezTo>
                  <a:cubicBezTo>
                    <a:pt x="30381" y="14576"/>
                    <a:pt x="30996" y="14190"/>
                    <a:pt x="31555" y="13732"/>
                  </a:cubicBezTo>
                  <a:cubicBezTo>
                    <a:pt x="31560" y="13729"/>
                    <a:pt x="31563" y="13727"/>
                    <a:pt x="31566" y="13724"/>
                  </a:cubicBezTo>
                  <a:close/>
                  <a:moveTo>
                    <a:pt x="28727" y="18291"/>
                  </a:moveTo>
                  <a:cubicBezTo>
                    <a:pt x="28750" y="18291"/>
                    <a:pt x="28773" y="18295"/>
                    <a:pt x="28796" y="18303"/>
                  </a:cubicBezTo>
                  <a:cubicBezTo>
                    <a:pt x="29023" y="18387"/>
                    <a:pt x="29246" y="18560"/>
                    <a:pt x="29418" y="18726"/>
                  </a:cubicBezTo>
                  <a:cubicBezTo>
                    <a:pt x="29462" y="18767"/>
                    <a:pt x="29493" y="18813"/>
                    <a:pt x="29518" y="18861"/>
                  </a:cubicBezTo>
                  <a:cubicBezTo>
                    <a:pt x="29507" y="18874"/>
                    <a:pt x="29495" y="18887"/>
                    <a:pt x="29483" y="18903"/>
                  </a:cubicBezTo>
                  <a:cubicBezTo>
                    <a:pt x="29454" y="18940"/>
                    <a:pt x="29421" y="18976"/>
                    <a:pt x="29387" y="19009"/>
                  </a:cubicBezTo>
                  <a:cubicBezTo>
                    <a:pt x="29321" y="19079"/>
                    <a:pt x="29249" y="19142"/>
                    <a:pt x="29171" y="19199"/>
                  </a:cubicBezTo>
                  <a:cubicBezTo>
                    <a:pt x="29092" y="19255"/>
                    <a:pt x="29011" y="19305"/>
                    <a:pt x="28925" y="19348"/>
                  </a:cubicBezTo>
                  <a:cubicBezTo>
                    <a:pt x="28861" y="19381"/>
                    <a:pt x="28780" y="19407"/>
                    <a:pt x="28718" y="19450"/>
                  </a:cubicBezTo>
                  <a:cubicBezTo>
                    <a:pt x="28613" y="19281"/>
                    <a:pt x="28383" y="19264"/>
                    <a:pt x="28202" y="19231"/>
                  </a:cubicBezTo>
                  <a:cubicBezTo>
                    <a:pt x="28080" y="19209"/>
                    <a:pt x="27959" y="19184"/>
                    <a:pt x="27835" y="19164"/>
                  </a:cubicBezTo>
                  <a:cubicBezTo>
                    <a:pt x="27987" y="19055"/>
                    <a:pt x="28103" y="18902"/>
                    <a:pt x="28110" y="18712"/>
                  </a:cubicBezTo>
                  <a:cubicBezTo>
                    <a:pt x="28111" y="18670"/>
                    <a:pt x="28107" y="18627"/>
                    <a:pt x="28097" y="18586"/>
                  </a:cubicBezTo>
                  <a:cubicBezTo>
                    <a:pt x="28204" y="18528"/>
                    <a:pt x="28311" y="18468"/>
                    <a:pt x="28420" y="18412"/>
                  </a:cubicBezTo>
                  <a:cubicBezTo>
                    <a:pt x="28509" y="18366"/>
                    <a:pt x="28620" y="18291"/>
                    <a:pt x="28727" y="18291"/>
                  </a:cubicBezTo>
                  <a:close/>
                  <a:moveTo>
                    <a:pt x="25775" y="18131"/>
                  </a:moveTo>
                  <a:cubicBezTo>
                    <a:pt x="25851" y="18131"/>
                    <a:pt x="25921" y="18166"/>
                    <a:pt x="25997" y="18206"/>
                  </a:cubicBezTo>
                  <a:cubicBezTo>
                    <a:pt x="26208" y="18311"/>
                    <a:pt x="26421" y="18440"/>
                    <a:pt x="26647" y="18518"/>
                  </a:cubicBezTo>
                  <a:cubicBezTo>
                    <a:pt x="26566" y="18622"/>
                    <a:pt x="26519" y="18756"/>
                    <a:pt x="26557" y="18880"/>
                  </a:cubicBezTo>
                  <a:cubicBezTo>
                    <a:pt x="26507" y="18892"/>
                    <a:pt x="26461" y="18916"/>
                    <a:pt x="26413" y="18939"/>
                  </a:cubicBezTo>
                  <a:cubicBezTo>
                    <a:pt x="26348" y="18968"/>
                    <a:pt x="26285" y="18998"/>
                    <a:pt x="26221" y="19026"/>
                  </a:cubicBezTo>
                  <a:lnTo>
                    <a:pt x="25866" y="19190"/>
                  </a:lnTo>
                  <a:cubicBezTo>
                    <a:pt x="25653" y="19290"/>
                    <a:pt x="25429" y="19383"/>
                    <a:pt x="25227" y="19508"/>
                  </a:cubicBezTo>
                  <a:cubicBezTo>
                    <a:pt x="25207" y="19437"/>
                    <a:pt x="25168" y="19366"/>
                    <a:pt x="25154" y="19301"/>
                  </a:cubicBezTo>
                  <a:cubicBezTo>
                    <a:pt x="25126" y="19184"/>
                    <a:pt x="25121" y="19060"/>
                    <a:pt x="25135" y="18942"/>
                  </a:cubicBezTo>
                  <a:cubicBezTo>
                    <a:pt x="25161" y="18728"/>
                    <a:pt x="25258" y="18523"/>
                    <a:pt x="25403" y="18363"/>
                  </a:cubicBezTo>
                  <a:cubicBezTo>
                    <a:pt x="25476" y="18283"/>
                    <a:pt x="25562" y="18202"/>
                    <a:pt x="25663" y="18157"/>
                  </a:cubicBezTo>
                  <a:cubicBezTo>
                    <a:pt x="25702" y="18139"/>
                    <a:pt x="25739" y="18131"/>
                    <a:pt x="25775" y="18131"/>
                  </a:cubicBezTo>
                  <a:close/>
                  <a:moveTo>
                    <a:pt x="29327" y="17774"/>
                  </a:moveTo>
                  <a:cubicBezTo>
                    <a:pt x="29642" y="17983"/>
                    <a:pt x="30028" y="18077"/>
                    <a:pt x="30403" y="18095"/>
                  </a:cubicBezTo>
                  <a:cubicBezTo>
                    <a:pt x="30447" y="18097"/>
                    <a:pt x="30492" y="18098"/>
                    <a:pt x="30537" y="18098"/>
                  </a:cubicBezTo>
                  <a:cubicBezTo>
                    <a:pt x="30691" y="18098"/>
                    <a:pt x="30846" y="18084"/>
                    <a:pt x="30997" y="18055"/>
                  </a:cubicBezTo>
                  <a:cubicBezTo>
                    <a:pt x="31123" y="18030"/>
                    <a:pt x="31267" y="17993"/>
                    <a:pt x="31383" y="17921"/>
                  </a:cubicBezTo>
                  <a:cubicBezTo>
                    <a:pt x="31396" y="18048"/>
                    <a:pt x="31392" y="18176"/>
                    <a:pt x="31389" y="18301"/>
                  </a:cubicBezTo>
                  <a:cubicBezTo>
                    <a:pt x="31388" y="18403"/>
                    <a:pt x="31384" y="18503"/>
                    <a:pt x="31377" y="18605"/>
                  </a:cubicBezTo>
                  <a:cubicBezTo>
                    <a:pt x="31375" y="18663"/>
                    <a:pt x="31363" y="18721"/>
                    <a:pt x="31371" y="18774"/>
                  </a:cubicBezTo>
                  <a:cubicBezTo>
                    <a:pt x="30823" y="19221"/>
                    <a:pt x="30259" y="19648"/>
                    <a:pt x="29686" y="20060"/>
                  </a:cubicBezTo>
                  <a:cubicBezTo>
                    <a:pt x="29702" y="19971"/>
                    <a:pt x="29704" y="19876"/>
                    <a:pt x="29714" y="19803"/>
                  </a:cubicBezTo>
                  <a:cubicBezTo>
                    <a:pt x="29736" y="19644"/>
                    <a:pt x="29757" y="19486"/>
                    <a:pt x="29759" y="19326"/>
                  </a:cubicBezTo>
                  <a:cubicBezTo>
                    <a:pt x="29761" y="19180"/>
                    <a:pt x="29763" y="19023"/>
                    <a:pt x="29717" y="18883"/>
                  </a:cubicBezTo>
                  <a:cubicBezTo>
                    <a:pt x="29684" y="18777"/>
                    <a:pt x="29620" y="18695"/>
                    <a:pt x="29542" y="18618"/>
                  </a:cubicBezTo>
                  <a:cubicBezTo>
                    <a:pt x="29572" y="18545"/>
                    <a:pt x="29532" y="18481"/>
                    <a:pt x="29503" y="18409"/>
                  </a:cubicBezTo>
                  <a:cubicBezTo>
                    <a:pt x="29469" y="18327"/>
                    <a:pt x="29440" y="18243"/>
                    <a:pt x="29415" y="18157"/>
                  </a:cubicBezTo>
                  <a:cubicBezTo>
                    <a:pt x="29382" y="18038"/>
                    <a:pt x="29339" y="17904"/>
                    <a:pt x="29327" y="17774"/>
                  </a:cubicBezTo>
                  <a:close/>
                  <a:moveTo>
                    <a:pt x="26608" y="19043"/>
                  </a:moveTo>
                  <a:cubicBezTo>
                    <a:pt x="26633" y="19093"/>
                    <a:pt x="26666" y="19138"/>
                    <a:pt x="26710" y="19177"/>
                  </a:cubicBezTo>
                  <a:cubicBezTo>
                    <a:pt x="26602" y="19233"/>
                    <a:pt x="26499" y="19296"/>
                    <a:pt x="26394" y="19353"/>
                  </a:cubicBezTo>
                  <a:cubicBezTo>
                    <a:pt x="26259" y="19429"/>
                    <a:pt x="26111" y="19489"/>
                    <a:pt x="25986" y="19580"/>
                  </a:cubicBezTo>
                  <a:cubicBezTo>
                    <a:pt x="25861" y="19669"/>
                    <a:pt x="25783" y="19794"/>
                    <a:pt x="25775" y="19950"/>
                  </a:cubicBezTo>
                  <a:cubicBezTo>
                    <a:pt x="25773" y="20016"/>
                    <a:pt x="25784" y="20082"/>
                    <a:pt x="25800" y="20147"/>
                  </a:cubicBezTo>
                  <a:cubicBezTo>
                    <a:pt x="25614" y="19983"/>
                    <a:pt x="25429" y="19816"/>
                    <a:pt x="25241" y="19653"/>
                  </a:cubicBezTo>
                  <a:cubicBezTo>
                    <a:pt x="25478" y="19577"/>
                    <a:pt x="25701" y="19455"/>
                    <a:pt x="25929" y="19352"/>
                  </a:cubicBezTo>
                  <a:cubicBezTo>
                    <a:pt x="26046" y="19297"/>
                    <a:pt x="26166" y="19243"/>
                    <a:pt x="26285" y="19190"/>
                  </a:cubicBezTo>
                  <a:cubicBezTo>
                    <a:pt x="26343" y="19163"/>
                    <a:pt x="26403" y="19137"/>
                    <a:pt x="26463" y="19110"/>
                  </a:cubicBezTo>
                  <a:cubicBezTo>
                    <a:pt x="26510" y="19088"/>
                    <a:pt x="26564" y="19071"/>
                    <a:pt x="26608" y="19043"/>
                  </a:cubicBezTo>
                  <a:close/>
                  <a:moveTo>
                    <a:pt x="26843" y="19268"/>
                  </a:moveTo>
                  <a:cubicBezTo>
                    <a:pt x="26968" y="19331"/>
                    <a:pt x="27118" y="19361"/>
                    <a:pt x="27255" y="19361"/>
                  </a:cubicBezTo>
                  <a:cubicBezTo>
                    <a:pt x="27301" y="19361"/>
                    <a:pt x="27345" y="19357"/>
                    <a:pt x="27387" y="19351"/>
                  </a:cubicBezTo>
                  <a:cubicBezTo>
                    <a:pt x="27418" y="19345"/>
                    <a:pt x="27450" y="19337"/>
                    <a:pt x="27481" y="19330"/>
                  </a:cubicBezTo>
                  <a:cubicBezTo>
                    <a:pt x="27668" y="19510"/>
                    <a:pt x="27867" y="19702"/>
                    <a:pt x="27940" y="19951"/>
                  </a:cubicBezTo>
                  <a:cubicBezTo>
                    <a:pt x="27897" y="19971"/>
                    <a:pt x="27856" y="20003"/>
                    <a:pt x="27814" y="20028"/>
                  </a:cubicBezTo>
                  <a:cubicBezTo>
                    <a:pt x="27726" y="20077"/>
                    <a:pt x="27634" y="20119"/>
                    <a:pt x="27541" y="20153"/>
                  </a:cubicBezTo>
                  <a:cubicBezTo>
                    <a:pt x="27368" y="20210"/>
                    <a:pt x="27187" y="20243"/>
                    <a:pt x="27006" y="20243"/>
                  </a:cubicBezTo>
                  <a:cubicBezTo>
                    <a:pt x="26998" y="20243"/>
                    <a:pt x="26990" y="20243"/>
                    <a:pt x="26981" y="20243"/>
                  </a:cubicBezTo>
                  <a:cubicBezTo>
                    <a:pt x="26613" y="20238"/>
                    <a:pt x="26280" y="20095"/>
                    <a:pt x="25977" y="19894"/>
                  </a:cubicBezTo>
                  <a:cubicBezTo>
                    <a:pt x="26005" y="19793"/>
                    <a:pt x="26093" y="19731"/>
                    <a:pt x="26182" y="19679"/>
                  </a:cubicBezTo>
                  <a:cubicBezTo>
                    <a:pt x="26406" y="19550"/>
                    <a:pt x="26644" y="19434"/>
                    <a:pt x="26843" y="19268"/>
                  </a:cubicBezTo>
                  <a:close/>
                  <a:moveTo>
                    <a:pt x="29585" y="19061"/>
                  </a:moveTo>
                  <a:cubicBezTo>
                    <a:pt x="29600" y="19189"/>
                    <a:pt x="29586" y="19320"/>
                    <a:pt x="29565" y="19449"/>
                  </a:cubicBezTo>
                  <a:cubicBezTo>
                    <a:pt x="29542" y="19583"/>
                    <a:pt x="29513" y="19719"/>
                    <a:pt x="29488" y="19854"/>
                  </a:cubicBezTo>
                  <a:cubicBezTo>
                    <a:pt x="29467" y="19961"/>
                    <a:pt x="29425" y="20107"/>
                    <a:pt x="29478" y="20207"/>
                  </a:cubicBezTo>
                  <a:cubicBezTo>
                    <a:pt x="29227" y="20387"/>
                    <a:pt x="28975" y="20563"/>
                    <a:pt x="28721" y="20738"/>
                  </a:cubicBezTo>
                  <a:cubicBezTo>
                    <a:pt x="28725" y="20686"/>
                    <a:pt x="28725" y="20634"/>
                    <a:pt x="28728" y="20591"/>
                  </a:cubicBezTo>
                  <a:cubicBezTo>
                    <a:pt x="28738" y="20465"/>
                    <a:pt x="28749" y="20339"/>
                    <a:pt x="28757" y="20214"/>
                  </a:cubicBezTo>
                  <a:cubicBezTo>
                    <a:pt x="28766" y="20077"/>
                    <a:pt x="28773" y="19940"/>
                    <a:pt x="28778" y="19802"/>
                  </a:cubicBezTo>
                  <a:cubicBezTo>
                    <a:pt x="28780" y="19727"/>
                    <a:pt x="28783" y="19650"/>
                    <a:pt x="28769" y="19576"/>
                  </a:cubicBezTo>
                  <a:cubicBezTo>
                    <a:pt x="28848" y="19571"/>
                    <a:pt x="28930" y="19532"/>
                    <a:pt x="28998" y="19501"/>
                  </a:cubicBezTo>
                  <a:cubicBezTo>
                    <a:pt x="29091" y="19456"/>
                    <a:pt x="29181" y="19405"/>
                    <a:pt x="29267" y="19345"/>
                  </a:cubicBezTo>
                  <a:cubicBezTo>
                    <a:pt x="29352" y="19285"/>
                    <a:pt x="29434" y="19219"/>
                    <a:pt x="29507" y="19147"/>
                  </a:cubicBezTo>
                  <a:cubicBezTo>
                    <a:pt x="29534" y="19118"/>
                    <a:pt x="29559" y="19090"/>
                    <a:pt x="29585" y="19061"/>
                  </a:cubicBezTo>
                  <a:close/>
                  <a:moveTo>
                    <a:pt x="27657" y="19299"/>
                  </a:moveTo>
                  <a:lnTo>
                    <a:pt x="27657" y="19299"/>
                  </a:lnTo>
                  <a:cubicBezTo>
                    <a:pt x="27832" y="19303"/>
                    <a:pt x="28006" y="19349"/>
                    <a:pt x="28176" y="19383"/>
                  </a:cubicBezTo>
                  <a:cubicBezTo>
                    <a:pt x="28274" y="19403"/>
                    <a:pt x="28379" y="19414"/>
                    <a:pt x="28474" y="19451"/>
                  </a:cubicBezTo>
                  <a:cubicBezTo>
                    <a:pt x="28570" y="19486"/>
                    <a:pt x="28609" y="19560"/>
                    <a:pt x="28614" y="19659"/>
                  </a:cubicBezTo>
                  <a:cubicBezTo>
                    <a:pt x="28629" y="19867"/>
                    <a:pt x="28600" y="20086"/>
                    <a:pt x="28581" y="20294"/>
                  </a:cubicBezTo>
                  <a:cubicBezTo>
                    <a:pt x="28571" y="20404"/>
                    <a:pt x="28560" y="20516"/>
                    <a:pt x="28549" y="20624"/>
                  </a:cubicBezTo>
                  <a:cubicBezTo>
                    <a:pt x="28543" y="20698"/>
                    <a:pt x="28517" y="20789"/>
                    <a:pt x="28543" y="20862"/>
                  </a:cubicBezTo>
                  <a:cubicBezTo>
                    <a:pt x="28407" y="20955"/>
                    <a:pt x="28272" y="21048"/>
                    <a:pt x="28136" y="21142"/>
                  </a:cubicBezTo>
                  <a:cubicBezTo>
                    <a:pt x="28140" y="21095"/>
                    <a:pt x="28140" y="21048"/>
                    <a:pt x="28142" y="21009"/>
                  </a:cubicBezTo>
                  <a:cubicBezTo>
                    <a:pt x="28146" y="20897"/>
                    <a:pt x="28148" y="20785"/>
                    <a:pt x="28152" y="20672"/>
                  </a:cubicBezTo>
                  <a:cubicBezTo>
                    <a:pt x="28158" y="20445"/>
                    <a:pt x="28186" y="20208"/>
                    <a:pt x="28148" y="19984"/>
                  </a:cubicBezTo>
                  <a:cubicBezTo>
                    <a:pt x="28096" y="19685"/>
                    <a:pt x="27893" y="19467"/>
                    <a:pt x="27657" y="19299"/>
                  </a:cubicBezTo>
                  <a:close/>
                  <a:moveTo>
                    <a:pt x="25979" y="20071"/>
                  </a:moveTo>
                  <a:lnTo>
                    <a:pt x="25979" y="20071"/>
                  </a:lnTo>
                  <a:cubicBezTo>
                    <a:pt x="26260" y="20294"/>
                    <a:pt x="26624" y="20409"/>
                    <a:pt x="26980" y="20418"/>
                  </a:cubicBezTo>
                  <a:cubicBezTo>
                    <a:pt x="26994" y="20419"/>
                    <a:pt x="27008" y="20419"/>
                    <a:pt x="27022" y="20419"/>
                  </a:cubicBezTo>
                  <a:cubicBezTo>
                    <a:pt x="27219" y="20419"/>
                    <a:pt x="27419" y="20384"/>
                    <a:pt x="27605" y="20320"/>
                  </a:cubicBezTo>
                  <a:cubicBezTo>
                    <a:pt x="27702" y="20287"/>
                    <a:pt x="27799" y="20245"/>
                    <a:pt x="27890" y="20195"/>
                  </a:cubicBezTo>
                  <a:cubicBezTo>
                    <a:pt x="27916" y="20181"/>
                    <a:pt x="27942" y="20167"/>
                    <a:pt x="27968" y="20152"/>
                  </a:cubicBezTo>
                  <a:lnTo>
                    <a:pt x="27968" y="20152"/>
                  </a:lnTo>
                  <a:cubicBezTo>
                    <a:pt x="27976" y="20344"/>
                    <a:pt x="27957" y="20540"/>
                    <a:pt x="27951" y="20733"/>
                  </a:cubicBezTo>
                  <a:cubicBezTo>
                    <a:pt x="27947" y="20839"/>
                    <a:pt x="27940" y="20944"/>
                    <a:pt x="27940" y="21049"/>
                  </a:cubicBezTo>
                  <a:cubicBezTo>
                    <a:pt x="27940" y="21118"/>
                    <a:pt x="27930" y="21198"/>
                    <a:pt x="27967" y="21257"/>
                  </a:cubicBezTo>
                  <a:cubicBezTo>
                    <a:pt x="27790" y="21377"/>
                    <a:pt x="27613" y="21497"/>
                    <a:pt x="27434" y="21617"/>
                  </a:cubicBezTo>
                  <a:cubicBezTo>
                    <a:pt x="26982" y="21201"/>
                    <a:pt x="26527" y="20792"/>
                    <a:pt x="26067" y="20384"/>
                  </a:cubicBezTo>
                  <a:cubicBezTo>
                    <a:pt x="26075" y="20368"/>
                    <a:pt x="26077" y="20349"/>
                    <a:pt x="26072" y="20332"/>
                  </a:cubicBezTo>
                  <a:cubicBezTo>
                    <a:pt x="26048" y="20242"/>
                    <a:pt x="26001" y="20160"/>
                    <a:pt x="25979" y="20071"/>
                  </a:cubicBezTo>
                  <a:close/>
                  <a:moveTo>
                    <a:pt x="15903" y="11389"/>
                  </a:moveTo>
                  <a:cubicBezTo>
                    <a:pt x="16576" y="12136"/>
                    <a:pt x="17301" y="12839"/>
                    <a:pt x="18029" y="13533"/>
                  </a:cubicBezTo>
                  <a:cubicBezTo>
                    <a:pt x="18748" y="14218"/>
                    <a:pt x="19480" y="14890"/>
                    <a:pt x="20221" y="15554"/>
                  </a:cubicBezTo>
                  <a:cubicBezTo>
                    <a:pt x="21714" y="16890"/>
                    <a:pt x="23238" y="18189"/>
                    <a:pt x="24744" y="19512"/>
                  </a:cubicBezTo>
                  <a:cubicBezTo>
                    <a:pt x="25583" y="20248"/>
                    <a:pt x="26419" y="20990"/>
                    <a:pt x="27242" y="21746"/>
                  </a:cubicBezTo>
                  <a:cubicBezTo>
                    <a:pt x="27150" y="21806"/>
                    <a:pt x="27061" y="21868"/>
                    <a:pt x="26971" y="21929"/>
                  </a:cubicBezTo>
                  <a:cubicBezTo>
                    <a:pt x="26935" y="21954"/>
                    <a:pt x="26898" y="21979"/>
                    <a:pt x="26862" y="22005"/>
                  </a:cubicBezTo>
                  <a:cubicBezTo>
                    <a:pt x="26861" y="21980"/>
                    <a:pt x="26850" y="21958"/>
                    <a:pt x="26827" y="21936"/>
                  </a:cubicBezTo>
                  <a:cubicBezTo>
                    <a:pt x="25393" y="20530"/>
                    <a:pt x="23887" y="19204"/>
                    <a:pt x="22377" y="17881"/>
                  </a:cubicBezTo>
                  <a:cubicBezTo>
                    <a:pt x="20867" y="16560"/>
                    <a:pt x="19344" y="15249"/>
                    <a:pt x="17896" y="13862"/>
                  </a:cubicBezTo>
                  <a:cubicBezTo>
                    <a:pt x="17115" y="13115"/>
                    <a:pt x="16368" y="12337"/>
                    <a:pt x="15621" y="11554"/>
                  </a:cubicBezTo>
                  <a:cubicBezTo>
                    <a:pt x="15715" y="11498"/>
                    <a:pt x="15809" y="11445"/>
                    <a:pt x="15903" y="11389"/>
                  </a:cubicBezTo>
                  <a:close/>
                  <a:moveTo>
                    <a:pt x="15447" y="19958"/>
                  </a:moveTo>
                  <a:cubicBezTo>
                    <a:pt x="15465" y="19958"/>
                    <a:pt x="15483" y="19960"/>
                    <a:pt x="15499" y="19964"/>
                  </a:cubicBezTo>
                  <a:cubicBezTo>
                    <a:pt x="15615" y="19992"/>
                    <a:pt x="15708" y="20091"/>
                    <a:pt x="15791" y="20172"/>
                  </a:cubicBezTo>
                  <a:cubicBezTo>
                    <a:pt x="15808" y="20189"/>
                    <a:pt x="15832" y="20199"/>
                    <a:pt x="15856" y="20199"/>
                  </a:cubicBezTo>
                  <a:cubicBezTo>
                    <a:pt x="15872" y="20199"/>
                    <a:pt x="15887" y="20195"/>
                    <a:pt x="15900" y="20186"/>
                  </a:cubicBezTo>
                  <a:cubicBezTo>
                    <a:pt x="15901" y="20185"/>
                    <a:pt x="15902" y="20185"/>
                    <a:pt x="15903" y="20185"/>
                  </a:cubicBezTo>
                  <a:cubicBezTo>
                    <a:pt x="15933" y="20185"/>
                    <a:pt x="16041" y="20384"/>
                    <a:pt x="16052" y="20408"/>
                  </a:cubicBezTo>
                  <a:cubicBezTo>
                    <a:pt x="16087" y="20475"/>
                    <a:pt x="16109" y="20548"/>
                    <a:pt x="16134" y="20620"/>
                  </a:cubicBezTo>
                  <a:cubicBezTo>
                    <a:pt x="16135" y="20626"/>
                    <a:pt x="16137" y="20633"/>
                    <a:pt x="16135" y="20638"/>
                  </a:cubicBezTo>
                  <a:cubicBezTo>
                    <a:pt x="16134" y="20644"/>
                    <a:pt x="16126" y="20648"/>
                    <a:pt x="16121" y="20651"/>
                  </a:cubicBezTo>
                  <a:cubicBezTo>
                    <a:pt x="16025" y="20710"/>
                    <a:pt x="15936" y="20767"/>
                    <a:pt x="15866" y="20858"/>
                  </a:cubicBezTo>
                  <a:cubicBezTo>
                    <a:pt x="15724" y="21047"/>
                    <a:pt x="15672" y="21289"/>
                    <a:pt x="15731" y="21516"/>
                  </a:cubicBezTo>
                  <a:lnTo>
                    <a:pt x="15731" y="21516"/>
                  </a:lnTo>
                  <a:cubicBezTo>
                    <a:pt x="15731" y="21516"/>
                    <a:pt x="15730" y="21516"/>
                    <a:pt x="15730" y="21516"/>
                  </a:cubicBezTo>
                  <a:cubicBezTo>
                    <a:pt x="15719" y="21516"/>
                    <a:pt x="15532" y="21699"/>
                    <a:pt x="15516" y="21722"/>
                  </a:cubicBezTo>
                  <a:cubicBezTo>
                    <a:pt x="15462" y="21809"/>
                    <a:pt x="15429" y="21908"/>
                    <a:pt x="15420" y="22011"/>
                  </a:cubicBezTo>
                  <a:cubicBezTo>
                    <a:pt x="15411" y="22112"/>
                    <a:pt x="15427" y="22216"/>
                    <a:pt x="15467" y="22310"/>
                  </a:cubicBezTo>
                  <a:cubicBezTo>
                    <a:pt x="15494" y="22377"/>
                    <a:pt x="15592" y="22455"/>
                    <a:pt x="15547" y="22534"/>
                  </a:cubicBezTo>
                  <a:cubicBezTo>
                    <a:pt x="15532" y="22563"/>
                    <a:pt x="15506" y="22581"/>
                    <a:pt x="15480" y="22599"/>
                  </a:cubicBezTo>
                  <a:cubicBezTo>
                    <a:pt x="15442" y="22623"/>
                    <a:pt x="15371" y="22666"/>
                    <a:pt x="15315" y="22666"/>
                  </a:cubicBezTo>
                  <a:cubicBezTo>
                    <a:pt x="15286" y="22666"/>
                    <a:pt x="15261" y="22656"/>
                    <a:pt x="15245" y="22626"/>
                  </a:cubicBezTo>
                  <a:cubicBezTo>
                    <a:pt x="15230" y="22596"/>
                    <a:pt x="15199" y="22581"/>
                    <a:pt x="15167" y="22581"/>
                  </a:cubicBezTo>
                  <a:cubicBezTo>
                    <a:pt x="15151" y="22581"/>
                    <a:pt x="15134" y="22585"/>
                    <a:pt x="15119" y="22594"/>
                  </a:cubicBezTo>
                  <a:cubicBezTo>
                    <a:pt x="15053" y="22630"/>
                    <a:pt x="14947" y="22674"/>
                    <a:pt x="14857" y="22674"/>
                  </a:cubicBezTo>
                  <a:cubicBezTo>
                    <a:pt x="14779" y="22674"/>
                    <a:pt x="14714" y="22641"/>
                    <a:pt x="14697" y="22543"/>
                  </a:cubicBezTo>
                  <a:cubicBezTo>
                    <a:pt x="14684" y="22475"/>
                    <a:pt x="14693" y="22413"/>
                    <a:pt x="14644" y="22357"/>
                  </a:cubicBezTo>
                  <a:cubicBezTo>
                    <a:pt x="14611" y="22320"/>
                    <a:pt x="14564" y="22299"/>
                    <a:pt x="14516" y="22284"/>
                  </a:cubicBezTo>
                  <a:cubicBezTo>
                    <a:pt x="14381" y="22246"/>
                    <a:pt x="14264" y="22229"/>
                    <a:pt x="14208" y="22078"/>
                  </a:cubicBezTo>
                  <a:cubicBezTo>
                    <a:pt x="14163" y="21958"/>
                    <a:pt x="14243" y="21826"/>
                    <a:pt x="14121" y="21738"/>
                  </a:cubicBezTo>
                  <a:cubicBezTo>
                    <a:pt x="14074" y="21703"/>
                    <a:pt x="14014" y="21694"/>
                    <a:pt x="13969" y="21653"/>
                  </a:cubicBezTo>
                  <a:cubicBezTo>
                    <a:pt x="13910" y="21604"/>
                    <a:pt x="13874" y="21529"/>
                    <a:pt x="13879" y="21451"/>
                  </a:cubicBezTo>
                  <a:cubicBezTo>
                    <a:pt x="13882" y="21384"/>
                    <a:pt x="13921" y="21318"/>
                    <a:pt x="13974" y="21276"/>
                  </a:cubicBezTo>
                  <a:cubicBezTo>
                    <a:pt x="14021" y="21240"/>
                    <a:pt x="14080" y="21232"/>
                    <a:pt x="14131" y="21199"/>
                  </a:cubicBezTo>
                  <a:cubicBezTo>
                    <a:pt x="14256" y="21121"/>
                    <a:pt x="14184" y="21007"/>
                    <a:pt x="14205" y="20891"/>
                  </a:cubicBezTo>
                  <a:cubicBezTo>
                    <a:pt x="14233" y="20741"/>
                    <a:pt x="14372" y="20662"/>
                    <a:pt x="14512" y="20659"/>
                  </a:cubicBezTo>
                  <a:cubicBezTo>
                    <a:pt x="14577" y="20658"/>
                    <a:pt x="14616" y="20600"/>
                    <a:pt x="14603" y="20539"/>
                  </a:cubicBezTo>
                  <a:cubicBezTo>
                    <a:pt x="14574" y="20412"/>
                    <a:pt x="14651" y="20271"/>
                    <a:pt x="14760" y="20207"/>
                  </a:cubicBezTo>
                  <a:cubicBezTo>
                    <a:pt x="14814" y="20175"/>
                    <a:pt x="14870" y="20162"/>
                    <a:pt x="14928" y="20162"/>
                  </a:cubicBezTo>
                  <a:cubicBezTo>
                    <a:pt x="14993" y="20162"/>
                    <a:pt x="15058" y="20179"/>
                    <a:pt x="15120" y="20207"/>
                  </a:cubicBezTo>
                  <a:cubicBezTo>
                    <a:pt x="15134" y="20213"/>
                    <a:pt x="15150" y="20216"/>
                    <a:pt x="15165" y="20216"/>
                  </a:cubicBezTo>
                  <a:cubicBezTo>
                    <a:pt x="15213" y="20216"/>
                    <a:pt x="15261" y="20186"/>
                    <a:pt x="15257" y="20129"/>
                  </a:cubicBezTo>
                  <a:cubicBezTo>
                    <a:pt x="15248" y="20021"/>
                    <a:pt x="15349" y="19958"/>
                    <a:pt x="15447" y="19958"/>
                  </a:cubicBezTo>
                  <a:close/>
                  <a:moveTo>
                    <a:pt x="15526" y="11681"/>
                  </a:moveTo>
                  <a:cubicBezTo>
                    <a:pt x="16149" y="12399"/>
                    <a:pt x="16824" y="13076"/>
                    <a:pt x="17504" y="13739"/>
                  </a:cubicBezTo>
                  <a:cubicBezTo>
                    <a:pt x="18220" y="14439"/>
                    <a:pt x="18956" y="15122"/>
                    <a:pt x="19697" y="15796"/>
                  </a:cubicBezTo>
                  <a:cubicBezTo>
                    <a:pt x="21182" y="17147"/>
                    <a:pt x="22708" y="18450"/>
                    <a:pt x="24202" y="19792"/>
                  </a:cubicBezTo>
                  <a:cubicBezTo>
                    <a:pt x="25038" y="20544"/>
                    <a:pt x="25864" y="21309"/>
                    <a:pt x="26668" y="22097"/>
                  </a:cubicBezTo>
                  <a:cubicBezTo>
                    <a:pt x="26676" y="22106"/>
                    <a:pt x="26686" y="22113"/>
                    <a:pt x="26696" y="22118"/>
                  </a:cubicBezTo>
                  <a:cubicBezTo>
                    <a:pt x="26025" y="22583"/>
                    <a:pt x="25366" y="23081"/>
                    <a:pt x="24692" y="23558"/>
                  </a:cubicBezTo>
                  <a:cubicBezTo>
                    <a:pt x="24686" y="23471"/>
                    <a:pt x="24658" y="23387"/>
                    <a:pt x="24612" y="23312"/>
                  </a:cubicBezTo>
                  <a:cubicBezTo>
                    <a:pt x="24805" y="23179"/>
                    <a:pt x="24807" y="22891"/>
                    <a:pt x="24644" y="22726"/>
                  </a:cubicBezTo>
                  <a:cubicBezTo>
                    <a:pt x="24857" y="22496"/>
                    <a:pt x="24790" y="22090"/>
                    <a:pt x="24509" y="21946"/>
                  </a:cubicBezTo>
                  <a:cubicBezTo>
                    <a:pt x="24623" y="21705"/>
                    <a:pt x="24489" y="21413"/>
                    <a:pt x="24232" y="21332"/>
                  </a:cubicBezTo>
                  <a:cubicBezTo>
                    <a:pt x="24328" y="21013"/>
                    <a:pt x="24097" y="20685"/>
                    <a:pt x="23773" y="20633"/>
                  </a:cubicBezTo>
                  <a:cubicBezTo>
                    <a:pt x="23800" y="20490"/>
                    <a:pt x="23759" y="20337"/>
                    <a:pt x="23661" y="20221"/>
                  </a:cubicBezTo>
                  <a:cubicBezTo>
                    <a:pt x="23555" y="20095"/>
                    <a:pt x="23389" y="20035"/>
                    <a:pt x="23227" y="20025"/>
                  </a:cubicBezTo>
                  <a:cubicBezTo>
                    <a:pt x="23257" y="19878"/>
                    <a:pt x="23208" y="19721"/>
                    <a:pt x="23083" y="19624"/>
                  </a:cubicBezTo>
                  <a:cubicBezTo>
                    <a:pt x="23012" y="19568"/>
                    <a:pt x="22923" y="19534"/>
                    <a:pt x="22833" y="19534"/>
                  </a:cubicBezTo>
                  <a:cubicBezTo>
                    <a:pt x="22829" y="19534"/>
                    <a:pt x="22825" y="19534"/>
                    <a:pt x="22821" y="19534"/>
                  </a:cubicBezTo>
                  <a:cubicBezTo>
                    <a:pt x="22791" y="19535"/>
                    <a:pt x="22736" y="19551"/>
                    <a:pt x="22699" y="19551"/>
                  </a:cubicBezTo>
                  <a:cubicBezTo>
                    <a:pt x="22688" y="19551"/>
                    <a:pt x="22678" y="19550"/>
                    <a:pt x="22671" y="19545"/>
                  </a:cubicBezTo>
                  <a:cubicBezTo>
                    <a:pt x="22648" y="19533"/>
                    <a:pt x="22624" y="19451"/>
                    <a:pt x="22606" y="19425"/>
                  </a:cubicBezTo>
                  <a:cubicBezTo>
                    <a:pt x="22482" y="19241"/>
                    <a:pt x="22262" y="19138"/>
                    <a:pt x="22043" y="19138"/>
                  </a:cubicBezTo>
                  <a:cubicBezTo>
                    <a:pt x="21952" y="19138"/>
                    <a:pt x="21860" y="19157"/>
                    <a:pt x="21776" y="19194"/>
                  </a:cubicBezTo>
                  <a:cubicBezTo>
                    <a:pt x="21737" y="19114"/>
                    <a:pt x="21676" y="19047"/>
                    <a:pt x="21604" y="18995"/>
                  </a:cubicBezTo>
                  <a:cubicBezTo>
                    <a:pt x="21638" y="18913"/>
                    <a:pt x="21651" y="18825"/>
                    <a:pt x="21619" y="18737"/>
                  </a:cubicBezTo>
                  <a:cubicBezTo>
                    <a:pt x="21597" y="18677"/>
                    <a:pt x="21552" y="18627"/>
                    <a:pt x="21498" y="18598"/>
                  </a:cubicBezTo>
                  <a:cubicBezTo>
                    <a:pt x="21523" y="18457"/>
                    <a:pt x="21458" y="18309"/>
                    <a:pt x="21337" y="18233"/>
                  </a:cubicBezTo>
                  <a:cubicBezTo>
                    <a:pt x="21381" y="18112"/>
                    <a:pt x="21390" y="17976"/>
                    <a:pt x="21308" y="17868"/>
                  </a:cubicBezTo>
                  <a:cubicBezTo>
                    <a:pt x="21251" y="17793"/>
                    <a:pt x="21165" y="17752"/>
                    <a:pt x="21077" y="17752"/>
                  </a:cubicBezTo>
                  <a:cubicBezTo>
                    <a:pt x="21073" y="17752"/>
                    <a:pt x="21070" y="17752"/>
                    <a:pt x="21067" y="17752"/>
                  </a:cubicBezTo>
                  <a:cubicBezTo>
                    <a:pt x="21052" y="17617"/>
                    <a:pt x="21006" y="17482"/>
                    <a:pt x="20885" y="17410"/>
                  </a:cubicBezTo>
                  <a:cubicBezTo>
                    <a:pt x="20835" y="17381"/>
                    <a:pt x="20780" y="17367"/>
                    <a:pt x="20725" y="17367"/>
                  </a:cubicBezTo>
                  <a:cubicBezTo>
                    <a:pt x="20678" y="17367"/>
                    <a:pt x="20632" y="17377"/>
                    <a:pt x="20591" y="17399"/>
                  </a:cubicBezTo>
                  <a:cubicBezTo>
                    <a:pt x="20513" y="17282"/>
                    <a:pt x="20383" y="17206"/>
                    <a:pt x="20237" y="17199"/>
                  </a:cubicBezTo>
                  <a:cubicBezTo>
                    <a:pt x="20228" y="17199"/>
                    <a:pt x="20219" y="17198"/>
                    <a:pt x="20211" y="17198"/>
                  </a:cubicBezTo>
                  <a:cubicBezTo>
                    <a:pt x="20059" y="17198"/>
                    <a:pt x="19940" y="17275"/>
                    <a:pt x="19843" y="17381"/>
                  </a:cubicBezTo>
                  <a:cubicBezTo>
                    <a:pt x="19772" y="17312"/>
                    <a:pt x="19679" y="17282"/>
                    <a:pt x="19586" y="17282"/>
                  </a:cubicBezTo>
                  <a:cubicBezTo>
                    <a:pt x="19581" y="17282"/>
                    <a:pt x="19576" y="17282"/>
                    <a:pt x="19572" y="17282"/>
                  </a:cubicBezTo>
                  <a:cubicBezTo>
                    <a:pt x="19548" y="17164"/>
                    <a:pt x="19473" y="17054"/>
                    <a:pt x="19369" y="16988"/>
                  </a:cubicBezTo>
                  <a:cubicBezTo>
                    <a:pt x="19430" y="16898"/>
                    <a:pt x="19448" y="16785"/>
                    <a:pt x="19404" y="16677"/>
                  </a:cubicBezTo>
                  <a:cubicBezTo>
                    <a:pt x="19359" y="16570"/>
                    <a:pt x="19258" y="16497"/>
                    <a:pt x="19146" y="16471"/>
                  </a:cubicBezTo>
                  <a:cubicBezTo>
                    <a:pt x="19170" y="16335"/>
                    <a:pt x="19129" y="16186"/>
                    <a:pt x="19041" y="16081"/>
                  </a:cubicBezTo>
                  <a:cubicBezTo>
                    <a:pt x="18961" y="15983"/>
                    <a:pt x="18853" y="15925"/>
                    <a:pt x="18734" y="15908"/>
                  </a:cubicBezTo>
                  <a:cubicBezTo>
                    <a:pt x="18759" y="15781"/>
                    <a:pt x="18724" y="15645"/>
                    <a:pt x="18635" y="15544"/>
                  </a:cubicBezTo>
                  <a:cubicBezTo>
                    <a:pt x="18526" y="15419"/>
                    <a:pt x="18342" y="15361"/>
                    <a:pt x="18171" y="15361"/>
                  </a:cubicBezTo>
                  <a:cubicBezTo>
                    <a:pt x="18156" y="15228"/>
                    <a:pt x="18086" y="15108"/>
                    <a:pt x="17968" y="15033"/>
                  </a:cubicBezTo>
                  <a:cubicBezTo>
                    <a:pt x="17896" y="14988"/>
                    <a:pt x="17815" y="14969"/>
                    <a:pt x="17733" y="14969"/>
                  </a:cubicBezTo>
                  <a:cubicBezTo>
                    <a:pt x="17684" y="14969"/>
                    <a:pt x="17635" y="14976"/>
                    <a:pt x="17588" y="14988"/>
                  </a:cubicBezTo>
                  <a:cubicBezTo>
                    <a:pt x="17536" y="14820"/>
                    <a:pt x="17361" y="14691"/>
                    <a:pt x="17187" y="14684"/>
                  </a:cubicBezTo>
                  <a:cubicBezTo>
                    <a:pt x="17181" y="14684"/>
                    <a:pt x="17175" y="14684"/>
                    <a:pt x="17169" y="14684"/>
                  </a:cubicBezTo>
                  <a:cubicBezTo>
                    <a:pt x="17116" y="14684"/>
                    <a:pt x="17069" y="14696"/>
                    <a:pt x="17017" y="14710"/>
                  </a:cubicBezTo>
                  <a:cubicBezTo>
                    <a:pt x="17001" y="14715"/>
                    <a:pt x="16964" y="14732"/>
                    <a:pt x="16943" y="14732"/>
                  </a:cubicBezTo>
                  <a:cubicBezTo>
                    <a:pt x="16941" y="14732"/>
                    <a:pt x="16939" y="14731"/>
                    <a:pt x="16937" y="14731"/>
                  </a:cubicBezTo>
                  <a:cubicBezTo>
                    <a:pt x="16891" y="14716"/>
                    <a:pt x="16897" y="14682"/>
                    <a:pt x="16885" y="14645"/>
                  </a:cubicBezTo>
                  <a:cubicBezTo>
                    <a:pt x="16860" y="14578"/>
                    <a:pt x="16812" y="14526"/>
                    <a:pt x="16751" y="14492"/>
                  </a:cubicBezTo>
                  <a:cubicBezTo>
                    <a:pt x="16787" y="14384"/>
                    <a:pt x="16756" y="14269"/>
                    <a:pt x="16682" y="14187"/>
                  </a:cubicBezTo>
                  <a:cubicBezTo>
                    <a:pt x="16756" y="14035"/>
                    <a:pt x="16683" y="13852"/>
                    <a:pt x="16535" y="13779"/>
                  </a:cubicBezTo>
                  <a:cubicBezTo>
                    <a:pt x="16590" y="13677"/>
                    <a:pt x="16619" y="13564"/>
                    <a:pt x="16573" y="13451"/>
                  </a:cubicBezTo>
                  <a:cubicBezTo>
                    <a:pt x="16538" y="13367"/>
                    <a:pt x="16463" y="13299"/>
                    <a:pt x="16376" y="13275"/>
                  </a:cubicBezTo>
                  <a:cubicBezTo>
                    <a:pt x="16402" y="13112"/>
                    <a:pt x="16318" y="12941"/>
                    <a:pt x="16152" y="12878"/>
                  </a:cubicBezTo>
                  <a:cubicBezTo>
                    <a:pt x="16108" y="12861"/>
                    <a:pt x="16060" y="12851"/>
                    <a:pt x="16013" y="12851"/>
                  </a:cubicBezTo>
                  <a:cubicBezTo>
                    <a:pt x="16008" y="12851"/>
                    <a:pt x="16004" y="12851"/>
                    <a:pt x="15999" y="12851"/>
                  </a:cubicBezTo>
                  <a:cubicBezTo>
                    <a:pt x="15979" y="12852"/>
                    <a:pt x="15955" y="12853"/>
                    <a:pt x="15934" y="12857"/>
                  </a:cubicBezTo>
                  <a:cubicBezTo>
                    <a:pt x="15932" y="12858"/>
                    <a:pt x="15869" y="12883"/>
                    <a:pt x="15864" y="12883"/>
                  </a:cubicBezTo>
                  <a:cubicBezTo>
                    <a:pt x="15859" y="12882"/>
                    <a:pt x="15812" y="12774"/>
                    <a:pt x="15800" y="12760"/>
                  </a:cubicBezTo>
                  <a:cubicBezTo>
                    <a:pt x="15769" y="12726"/>
                    <a:pt x="15728" y="12697"/>
                    <a:pt x="15682" y="12681"/>
                  </a:cubicBezTo>
                  <a:cubicBezTo>
                    <a:pt x="15662" y="12675"/>
                    <a:pt x="15642" y="12671"/>
                    <a:pt x="15621" y="12669"/>
                  </a:cubicBezTo>
                  <a:cubicBezTo>
                    <a:pt x="15623" y="12598"/>
                    <a:pt x="15611" y="12526"/>
                    <a:pt x="15606" y="12458"/>
                  </a:cubicBezTo>
                  <a:lnTo>
                    <a:pt x="15583" y="12193"/>
                  </a:lnTo>
                  <a:cubicBezTo>
                    <a:pt x="15566" y="12023"/>
                    <a:pt x="15543" y="11852"/>
                    <a:pt x="15526" y="11681"/>
                  </a:cubicBezTo>
                  <a:close/>
                  <a:moveTo>
                    <a:pt x="15099" y="14393"/>
                  </a:moveTo>
                  <a:cubicBezTo>
                    <a:pt x="15105" y="14393"/>
                    <a:pt x="15110" y="14393"/>
                    <a:pt x="15116" y="14393"/>
                  </a:cubicBezTo>
                  <a:cubicBezTo>
                    <a:pt x="15250" y="14399"/>
                    <a:pt x="15339" y="14482"/>
                    <a:pt x="15424" y="14573"/>
                  </a:cubicBezTo>
                  <a:cubicBezTo>
                    <a:pt x="15441" y="14590"/>
                    <a:pt x="15461" y="14597"/>
                    <a:pt x="15481" y="14597"/>
                  </a:cubicBezTo>
                  <a:cubicBezTo>
                    <a:pt x="15510" y="14597"/>
                    <a:pt x="15540" y="14582"/>
                    <a:pt x="15557" y="14556"/>
                  </a:cubicBezTo>
                  <a:cubicBezTo>
                    <a:pt x="15608" y="14476"/>
                    <a:pt x="15693" y="14443"/>
                    <a:pt x="15783" y="14443"/>
                  </a:cubicBezTo>
                  <a:cubicBezTo>
                    <a:pt x="15802" y="14443"/>
                    <a:pt x="15822" y="14445"/>
                    <a:pt x="15841" y="14448"/>
                  </a:cubicBezTo>
                  <a:cubicBezTo>
                    <a:pt x="15954" y="14466"/>
                    <a:pt x="16012" y="14531"/>
                    <a:pt x="16091" y="14603"/>
                  </a:cubicBezTo>
                  <a:cubicBezTo>
                    <a:pt x="16140" y="14646"/>
                    <a:pt x="16189" y="14660"/>
                    <a:pt x="16238" y="14660"/>
                  </a:cubicBezTo>
                  <a:cubicBezTo>
                    <a:pt x="16333" y="14660"/>
                    <a:pt x="16429" y="14608"/>
                    <a:pt x="16529" y="14608"/>
                  </a:cubicBezTo>
                  <a:cubicBezTo>
                    <a:pt x="16559" y="14608"/>
                    <a:pt x="16589" y="14613"/>
                    <a:pt x="16620" y="14626"/>
                  </a:cubicBezTo>
                  <a:cubicBezTo>
                    <a:pt x="16718" y="14665"/>
                    <a:pt x="16697" y="14764"/>
                    <a:pt x="16752" y="14838"/>
                  </a:cubicBezTo>
                  <a:cubicBezTo>
                    <a:pt x="16794" y="14893"/>
                    <a:pt x="16854" y="14914"/>
                    <a:pt x="16917" y="14914"/>
                  </a:cubicBezTo>
                  <a:cubicBezTo>
                    <a:pt x="16936" y="14914"/>
                    <a:pt x="16955" y="14913"/>
                    <a:pt x="16974" y="14909"/>
                  </a:cubicBezTo>
                  <a:cubicBezTo>
                    <a:pt x="17044" y="14896"/>
                    <a:pt x="17103" y="14870"/>
                    <a:pt x="17166" y="14870"/>
                  </a:cubicBezTo>
                  <a:cubicBezTo>
                    <a:pt x="17196" y="14870"/>
                    <a:pt x="17228" y="14876"/>
                    <a:pt x="17263" y="14893"/>
                  </a:cubicBezTo>
                  <a:cubicBezTo>
                    <a:pt x="17362" y="14941"/>
                    <a:pt x="17405" y="15031"/>
                    <a:pt x="17424" y="15134"/>
                  </a:cubicBezTo>
                  <a:cubicBezTo>
                    <a:pt x="17432" y="15178"/>
                    <a:pt x="17468" y="15197"/>
                    <a:pt x="17505" y="15197"/>
                  </a:cubicBezTo>
                  <a:cubicBezTo>
                    <a:pt x="17530" y="15197"/>
                    <a:pt x="17555" y="15188"/>
                    <a:pt x="17574" y="15172"/>
                  </a:cubicBezTo>
                  <a:cubicBezTo>
                    <a:pt x="17615" y="15138"/>
                    <a:pt x="17665" y="15122"/>
                    <a:pt x="17715" y="15122"/>
                  </a:cubicBezTo>
                  <a:cubicBezTo>
                    <a:pt x="17775" y="15122"/>
                    <a:pt x="17835" y="15145"/>
                    <a:pt x="17882" y="15186"/>
                  </a:cubicBezTo>
                  <a:cubicBezTo>
                    <a:pt x="17964" y="15256"/>
                    <a:pt x="17984" y="15360"/>
                    <a:pt x="17978" y="15463"/>
                  </a:cubicBezTo>
                  <a:cubicBezTo>
                    <a:pt x="17974" y="15520"/>
                    <a:pt x="18027" y="15558"/>
                    <a:pt x="18078" y="15558"/>
                  </a:cubicBezTo>
                  <a:cubicBezTo>
                    <a:pt x="18086" y="15558"/>
                    <a:pt x="18093" y="15557"/>
                    <a:pt x="18100" y="15556"/>
                  </a:cubicBezTo>
                  <a:cubicBezTo>
                    <a:pt x="18142" y="15546"/>
                    <a:pt x="18185" y="15540"/>
                    <a:pt x="18227" y="15540"/>
                  </a:cubicBezTo>
                  <a:cubicBezTo>
                    <a:pt x="18319" y="15540"/>
                    <a:pt x="18406" y="15569"/>
                    <a:pt x="18471" y="15649"/>
                  </a:cubicBezTo>
                  <a:cubicBezTo>
                    <a:pt x="18540" y="15737"/>
                    <a:pt x="18557" y="15860"/>
                    <a:pt x="18497" y="15956"/>
                  </a:cubicBezTo>
                  <a:cubicBezTo>
                    <a:pt x="18449" y="16029"/>
                    <a:pt x="18517" y="16106"/>
                    <a:pt x="18593" y="16106"/>
                  </a:cubicBezTo>
                  <a:cubicBezTo>
                    <a:pt x="18600" y="16106"/>
                    <a:pt x="18607" y="16106"/>
                    <a:pt x="18613" y="16105"/>
                  </a:cubicBezTo>
                  <a:cubicBezTo>
                    <a:pt x="18631" y="16102"/>
                    <a:pt x="18649" y="16100"/>
                    <a:pt x="18667" y="16100"/>
                  </a:cubicBezTo>
                  <a:cubicBezTo>
                    <a:pt x="18756" y="16100"/>
                    <a:pt x="18845" y="16137"/>
                    <a:pt x="18900" y="16211"/>
                  </a:cubicBezTo>
                  <a:cubicBezTo>
                    <a:pt x="18974" y="16313"/>
                    <a:pt x="18954" y="16424"/>
                    <a:pt x="18918" y="16537"/>
                  </a:cubicBezTo>
                  <a:cubicBezTo>
                    <a:pt x="18898" y="16598"/>
                    <a:pt x="18951" y="16664"/>
                    <a:pt x="19012" y="16664"/>
                  </a:cubicBezTo>
                  <a:cubicBezTo>
                    <a:pt x="19021" y="16664"/>
                    <a:pt x="19031" y="16662"/>
                    <a:pt x="19040" y="16659"/>
                  </a:cubicBezTo>
                  <a:cubicBezTo>
                    <a:pt x="19061" y="16652"/>
                    <a:pt x="19080" y="16648"/>
                    <a:pt x="19097" y="16648"/>
                  </a:cubicBezTo>
                  <a:cubicBezTo>
                    <a:pt x="19237" y="16648"/>
                    <a:pt x="19288" y="16847"/>
                    <a:pt x="19165" y="16941"/>
                  </a:cubicBezTo>
                  <a:cubicBezTo>
                    <a:pt x="19092" y="16997"/>
                    <a:pt x="19115" y="17103"/>
                    <a:pt x="19210" y="17112"/>
                  </a:cubicBezTo>
                  <a:cubicBezTo>
                    <a:pt x="19333" y="17122"/>
                    <a:pt x="19397" y="17216"/>
                    <a:pt x="19398" y="17326"/>
                  </a:cubicBezTo>
                  <a:cubicBezTo>
                    <a:pt x="19293" y="17376"/>
                    <a:pt x="19208" y="17467"/>
                    <a:pt x="19179" y="17586"/>
                  </a:cubicBezTo>
                  <a:cubicBezTo>
                    <a:pt x="19171" y="17586"/>
                    <a:pt x="19163" y="17586"/>
                    <a:pt x="19156" y="17586"/>
                  </a:cubicBezTo>
                  <a:cubicBezTo>
                    <a:pt x="19056" y="17586"/>
                    <a:pt x="18955" y="17634"/>
                    <a:pt x="18885" y="17711"/>
                  </a:cubicBezTo>
                  <a:cubicBezTo>
                    <a:pt x="18772" y="17835"/>
                    <a:pt x="18754" y="18019"/>
                    <a:pt x="18771" y="18183"/>
                  </a:cubicBezTo>
                  <a:cubicBezTo>
                    <a:pt x="18637" y="18264"/>
                    <a:pt x="18570" y="18421"/>
                    <a:pt x="18582" y="18578"/>
                  </a:cubicBezTo>
                  <a:cubicBezTo>
                    <a:pt x="18593" y="18726"/>
                    <a:pt x="18668" y="18851"/>
                    <a:pt x="18768" y="18954"/>
                  </a:cubicBezTo>
                  <a:cubicBezTo>
                    <a:pt x="18735" y="18967"/>
                    <a:pt x="18704" y="18983"/>
                    <a:pt x="18676" y="19004"/>
                  </a:cubicBezTo>
                  <a:cubicBezTo>
                    <a:pt x="18637" y="19029"/>
                    <a:pt x="18604" y="19060"/>
                    <a:pt x="18575" y="19093"/>
                  </a:cubicBezTo>
                  <a:cubicBezTo>
                    <a:pt x="18558" y="19113"/>
                    <a:pt x="18520" y="19198"/>
                    <a:pt x="18497" y="19207"/>
                  </a:cubicBezTo>
                  <a:cubicBezTo>
                    <a:pt x="18495" y="19208"/>
                    <a:pt x="18493" y="19208"/>
                    <a:pt x="18491" y="19208"/>
                  </a:cubicBezTo>
                  <a:cubicBezTo>
                    <a:pt x="18469" y="19208"/>
                    <a:pt x="18414" y="19184"/>
                    <a:pt x="18393" y="19180"/>
                  </a:cubicBezTo>
                  <a:cubicBezTo>
                    <a:pt x="18355" y="19173"/>
                    <a:pt x="18317" y="19169"/>
                    <a:pt x="18278" y="19169"/>
                  </a:cubicBezTo>
                  <a:cubicBezTo>
                    <a:pt x="18268" y="19169"/>
                    <a:pt x="18259" y="19169"/>
                    <a:pt x="18249" y="19169"/>
                  </a:cubicBezTo>
                  <a:cubicBezTo>
                    <a:pt x="18156" y="19174"/>
                    <a:pt x="18068" y="19197"/>
                    <a:pt x="17983" y="19233"/>
                  </a:cubicBezTo>
                  <a:cubicBezTo>
                    <a:pt x="17839" y="19297"/>
                    <a:pt x="17724" y="19401"/>
                    <a:pt x="17650" y="19535"/>
                  </a:cubicBezTo>
                  <a:cubicBezTo>
                    <a:pt x="17595" y="19514"/>
                    <a:pt x="17537" y="19503"/>
                    <a:pt x="17478" y="19503"/>
                  </a:cubicBezTo>
                  <a:cubicBezTo>
                    <a:pt x="17439" y="19503"/>
                    <a:pt x="17400" y="19507"/>
                    <a:pt x="17362" y="19517"/>
                  </a:cubicBezTo>
                  <a:cubicBezTo>
                    <a:pt x="17224" y="19552"/>
                    <a:pt x="17143" y="19650"/>
                    <a:pt x="17069" y="19763"/>
                  </a:cubicBezTo>
                  <a:cubicBezTo>
                    <a:pt x="17025" y="19830"/>
                    <a:pt x="16991" y="19884"/>
                    <a:pt x="16912" y="19908"/>
                  </a:cubicBezTo>
                  <a:cubicBezTo>
                    <a:pt x="16839" y="19929"/>
                    <a:pt x="16763" y="19926"/>
                    <a:pt x="16690" y="19955"/>
                  </a:cubicBezTo>
                  <a:cubicBezTo>
                    <a:pt x="16672" y="19961"/>
                    <a:pt x="16651" y="19970"/>
                    <a:pt x="16635" y="19979"/>
                  </a:cubicBezTo>
                  <a:cubicBezTo>
                    <a:pt x="16617" y="19988"/>
                    <a:pt x="16599" y="19997"/>
                    <a:pt x="16583" y="20009"/>
                  </a:cubicBezTo>
                  <a:lnTo>
                    <a:pt x="16579" y="20012"/>
                  </a:lnTo>
                  <a:cubicBezTo>
                    <a:pt x="16567" y="20019"/>
                    <a:pt x="16552" y="20029"/>
                    <a:pt x="16539" y="20039"/>
                  </a:cubicBezTo>
                  <a:cubicBezTo>
                    <a:pt x="16534" y="20043"/>
                    <a:pt x="16527" y="20046"/>
                    <a:pt x="16523" y="20052"/>
                  </a:cubicBezTo>
                  <a:cubicBezTo>
                    <a:pt x="16512" y="20061"/>
                    <a:pt x="16500" y="20070"/>
                    <a:pt x="16490" y="20082"/>
                  </a:cubicBezTo>
                  <a:cubicBezTo>
                    <a:pt x="16489" y="20082"/>
                    <a:pt x="16487" y="20083"/>
                    <a:pt x="16486" y="20086"/>
                  </a:cubicBezTo>
                  <a:cubicBezTo>
                    <a:pt x="16485" y="20086"/>
                    <a:pt x="16485" y="20087"/>
                    <a:pt x="16485" y="20087"/>
                  </a:cubicBezTo>
                  <a:lnTo>
                    <a:pt x="16466" y="20106"/>
                  </a:lnTo>
                  <a:cubicBezTo>
                    <a:pt x="16456" y="20114"/>
                    <a:pt x="16448" y="20123"/>
                    <a:pt x="16439" y="20135"/>
                  </a:cubicBezTo>
                  <a:cubicBezTo>
                    <a:pt x="16432" y="20143"/>
                    <a:pt x="16423" y="20154"/>
                    <a:pt x="16418" y="20163"/>
                  </a:cubicBezTo>
                  <a:cubicBezTo>
                    <a:pt x="16412" y="20169"/>
                    <a:pt x="16408" y="20178"/>
                    <a:pt x="16402" y="20184"/>
                  </a:cubicBezTo>
                  <a:cubicBezTo>
                    <a:pt x="16393" y="20195"/>
                    <a:pt x="16386" y="20208"/>
                    <a:pt x="16377" y="20220"/>
                  </a:cubicBezTo>
                  <a:cubicBezTo>
                    <a:pt x="16341" y="20280"/>
                    <a:pt x="16315" y="20348"/>
                    <a:pt x="16302" y="20418"/>
                  </a:cubicBezTo>
                  <a:cubicBezTo>
                    <a:pt x="16292" y="20470"/>
                    <a:pt x="16289" y="20514"/>
                    <a:pt x="16270" y="20550"/>
                  </a:cubicBezTo>
                  <a:cubicBezTo>
                    <a:pt x="16263" y="20424"/>
                    <a:pt x="16214" y="20296"/>
                    <a:pt x="16145" y="20192"/>
                  </a:cubicBezTo>
                  <a:cubicBezTo>
                    <a:pt x="16090" y="20109"/>
                    <a:pt x="16005" y="20001"/>
                    <a:pt x="15903" y="20001"/>
                  </a:cubicBezTo>
                  <a:cubicBezTo>
                    <a:pt x="15901" y="20001"/>
                    <a:pt x="15899" y="20001"/>
                    <a:pt x="15896" y="20002"/>
                  </a:cubicBezTo>
                  <a:cubicBezTo>
                    <a:pt x="15851" y="19950"/>
                    <a:pt x="15801" y="19902"/>
                    <a:pt x="15744" y="19863"/>
                  </a:cubicBezTo>
                  <a:cubicBezTo>
                    <a:pt x="15744" y="19863"/>
                    <a:pt x="15742" y="19863"/>
                    <a:pt x="15742" y="19862"/>
                  </a:cubicBezTo>
                  <a:cubicBezTo>
                    <a:pt x="15736" y="19858"/>
                    <a:pt x="15729" y="19853"/>
                    <a:pt x="15720" y="19849"/>
                  </a:cubicBezTo>
                  <a:cubicBezTo>
                    <a:pt x="15716" y="19846"/>
                    <a:pt x="15713" y="19843"/>
                    <a:pt x="15708" y="19842"/>
                  </a:cubicBezTo>
                  <a:cubicBezTo>
                    <a:pt x="15689" y="19832"/>
                    <a:pt x="15672" y="19822"/>
                    <a:pt x="15653" y="19815"/>
                  </a:cubicBezTo>
                  <a:cubicBezTo>
                    <a:pt x="15635" y="19807"/>
                    <a:pt x="15614" y="19800"/>
                    <a:pt x="15594" y="19794"/>
                  </a:cubicBezTo>
                  <a:cubicBezTo>
                    <a:pt x="15584" y="19791"/>
                    <a:pt x="15575" y="19789"/>
                    <a:pt x="15565" y="19788"/>
                  </a:cubicBezTo>
                  <a:cubicBezTo>
                    <a:pt x="15555" y="19786"/>
                    <a:pt x="15544" y="19784"/>
                    <a:pt x="15536" y="19783"/>
                  </a:cubicBezTo>
                  <a:cubicBezTo>
                    <a:pt x="15526" y="19781"/>
                    <a:pt x="15515" y="19780"/>
                    <a:pt x="15506" y="19779"/>
                  </a:cubicBezTo>
                  <a:cubicBezTo>
                    <a:pt x="15495" y="19778"/>
                    <a:pt x="15483" y="19778"/>
                    <a:pt x="15472" y="19778"/>
                  </a:cubicBezTo>
                  <a:cubicBezTo>
                    <a:pt x="15457" y="19778"/>
                    <a:pt x="15441" y="19779"/>
                    <a:pt x="15424" y="19780"/>
                  </a:cubicBezTo>
                  <a:cubicBezTo>
                    <a:pt x="15409" y="19781"/>
                    <a:pt x="15395" y="19784"/>
                    <a:pt x="15381" y="19788"/>
                  </a:cubicBezTo>
                  <a:cubicBezTo>
                    <a:pt x="15365" y="19791"/>
                    <a:pt x="15351" y="19794"/>
                    <a:pt x="15338" y="19801"/>
                  </a:cubicBezTo>
                  <a:cubicBezTo>
                    <a:pt x="15325" y="19805"/>
                    <a:pt x="15313" y="19809"/>
                    <a:pt x="15303" y="19814"/>
                  </a:cubicBezTo>
                  <a:cubicBezTo>
                    <a:pt x="15298" y="19815"/>
                    <a:pt x="15296" y="19816"/>
                    <a:pt x="15292" y="19819"/>
                  </a:cubicBezTo>
                  <a:cubicBezTo>
                    <a:pt x="15283" y="19822"/>
                    <a:pt x="15276" y="19827"/>
                    <a:pt x="15267" y="19832"/>
                  </a:cubicBezTo>
                  <a:cubicBezTo>
                    <a:pt x="15261" y="19835"/>
                    <a:pt x="15253" y="19838"/>
                    <a:pt x="15246" y="19845"/>
                  </a:cubicBezTo>
                  <a:cubicBezTo>
                    <a:pt x="15242" y="19846"/>
                    <a:pt x="15237" y="19851"/>
                    <a:pt x="15234" y="19854"/>
                  </a:cubicBezTo>
                  <a:cubicBezTo>
                    <a:pt x="15227" y="19858"/>
                    <a:pt x="15220" y="19863"/>
                    <a:pt x="15214" y="19869"/>
                  </a:cubicBezTo>
                  <a:cubicBezTo>
                    <a:pt x="15208" y="19874"/>
                    <a:pt x="15201" y="19880"/>
                    <a:pt x="15194" y="19887"/>
                  </a:cubicBezTo>
                  <a:cubicBezTo>
                    <a:pt x="15172" y="19906"/>
                    <a:pt x="15153" y="19930"/>
                    <a:pt x="15138" y="19955"/>
                  </a:cubicBezTo>
                  <a:cubicBezTo>
                    <a:pt x="15130" y="19967"/>
                    <a:pt x="15121" y="19982"/>
                    <a:pt x="15115" y="19997"/>
                  </a:cubicBezTo>
                  <a:lnTo>
                    <a:pt x="15076" y="19986"/>
                  </a:lnTo>
                  <a:cubicBezTo>
                    <a:pt x="15063" y="19982"/>
                    <a:pt x="15049" y="19979"/>
                    <a:pt x="15036" y="19978"/>
                  </a:cubicBezTo>
                  <a:cubicBezTo>
                    <a:pt x="15008" y="19973"/>
                    <a:pt x="14981" y="19971"/>
                    <a:pt x="14954" y="19971"/>
                  </a:cubicBezTo>
                  <a:cubicBezTo>
                    <a:pt x="14938" y="19971"/>
                    <a:pt x="14924" y="19972"/>
                    <a:pt x="14909" y="19973"/>
                  </a:cubicBezTo>
                  <a:cubicBezTo>
                    <a:pt x="14888" y="19976"/>
                    <a:pt x="14866" y="19978"/>
                    <a:pt x="14845" y="19983"/>
                  </a:cubicBezTo>
                  <a:cubicBezTo>
                    <a:pt x="14812" y="19989"/>
                    <a:pt x="14779" y="19998"/>
                    <a:pt x="14747" y="20013"/>
                  </a:cubicBezTo>
                  <a:cubicBezTo>
                    <a:pt x="14737" y="20017"/>
                    <a:pt x="14729" y="20019"/>
                    <a:pt x="14720" y="20025"/>
                  </a:cubicBezTo>
                  <a:cubicBezTo>
                    <a:pt x="14701" y="20034"/>
                    <a:pt x="14682" y="20045"/>
                    <a:pt x="14664" y="20057"/>
                  </a:cubicBezTo>
                  <a:cubicBezTo>
                    <a:pt x="14647" y="20069"/>
                    <a:pt x="14630" y="20082"/>
                    <a:pt x="14615" y="20096"/>
                  </a:cubicBezTo>
                  <a:cubicBezTo>
                    <a:pt x="14600" y="20109"/>
                    <a:pt x="14585" y="20123"/>
                    <a:pt x="14570" y="20139"/>
                  </a:cubicBezTo>
                  <a:cubicBezTo>
                    <a:pt x="14557" y="20155"/>
                    <a:pt x="14544" y="20169"/>
                    <a:pt x="14533" y="20186"/>
                  </a:cubicBezTo>
                  <a:cubicBezTo>
                    <a:pt x="14523" y="20201"/>
                    <a:pt x="14515" y="20215"/>
                    <a:pt x="14506" y="20231"/>
                  </a:cubicBezTo>
                  <a:cubicBezTo>
                    <a:pt x="14502" y="20237"/>
                    <a:pt x="14500" y="20243"/>
                    <a:pt x="14496" y="20248"/>
                  </a:cubicBezTo>
                  <a:cubicBezTo>
                    <a:pt x="14489" y="20262"/>
                    <a:pt x="14482" y="20274"/>
                    <a:pt x="14477" y="20289"/>
                  </a:cubicBezTo>
                  <a:cubicBezTo>
                    <a:pt x="14471" y="20305"/>
                    <a:pt x="14465" y="20319"/>
                    <a:pt x="14461" y="20336"/>
                  </a:cubicBezTo>
                  <a:cubicBezTo>
                    <a:pt x="14458" y="20346"/>
                    <a:pt x="14455" y="20357"/>
                    <a:pt x="14453" y="20367"/>
                  </a:cubicBezTo>
                  <a:cubicBezTo>
                    <a:pt x="14450" y="20373"/>
                    <a:pt x="14449" y="20380"/>
                    <a:pt x="14448" y="20385"/>
                  </a:cubicBezTo>
                  <a:cubicBezTo>
                    <a:pt x="14446" y="20395"/>
                    <a:pt x="14443" y="20404"/>
                    <a:pt x="14442" y="20414"/>
                  </a:cubicBezTo>
                  <a:cubicBezTo>
                    <a:pt x="14438" y="20431"/>
                    <a:pt x="14435" y="20449"/>
                    <a:pt x="14434" y="20466"/>
                  </a:cubicBezTo>
                  <a:cubicBezTo>
                    <a:pt x="14225" y="20484"/>
                    <a:pt x="14045" y="20669"/>
                    <a:pt x="14024" y="20882"/>
                  </a:cubicBezTo>
                  <a:cubicBezTo>
                    <a:pt x="14021" y="20920"/>
                    <a:pt x="14042" y="21022"/>
                    <a:pt x="14032" y="21036"/>
                  </a:cubicBezTo>
                  <a:cubicBezTo>
                    <a:pt x="14022" y="21049"/>
                    <a:pt x="13974" y="21057"/>
                    <a:pt x="13956" y="21065"/>
                  </a:cubicBezTo>
                  <a:cubicBezTo>
                    <a:pt x="13925" y="21080"/>
                    <a:pt x="13897" y="21097"/>
                    <a:pt x="13870" y="21118"/>
                  </a:cubicBezTo>
                  <a:cubicBezTo>
                    <a:pt x="13774" y="21195"/>
                    <a:pt x="13711" y="21312"/>
                    <a:pt x="13706" y="21436"/>
                  </a:cubicBezTo>
                  <a:cubicBezTo>
                    <a:pt x="13700" y="21556"/>
                    <a:pt x="13752" y="21679"/>
                    <a:pt x="13836" y="21765"/>
                  </a:cubicBezTo>
                  <a:cubicBezTo>
                    <a:pt x="13883" y="21811"/>
                    <a:pt x="13935" y="21829"/>
                    <a:pt x="13990" y="21861"/>
                  </a:cubicBezTo>
                  <a:cubicBezTo>
                    <a:pt x="14031" y="21884"/>
                    <a:pt x="14032" y="21881"/>
                    <a:pt x="14031" y="21930"/>
                  </a:cubicBezTo>
                  <a:cubicBezTo>
                    <a:pt x="14029" y="21970"/>
                    <a:pt x="14027" y="22003"/>
                    <a:pt x="14032" y="22041"/>
                  </a:cubicBezTo>
                  <a:cubicBezTo>
                    <a:pt x="14048" y="22158"/>
                    <a:pt x="14111" y="22267"/>
                    <a:pt x="14204" y="22341"/>
                  </a:cubicBezTo>
                  <a:cubicBezTo>
                    <a:pt x="14248" y="22376"/>
                    <a:pt x="14299" y="22402"/>
                    <a:pt x="14354" y="22419"/>
                  </a:cubicBezTo>
                  <a:cubicBezTo>
                    <a:pt x="14427" y="22442"/>
                    <a:pt x="14511" y="22429"/>
                    <a:pt x="14526" y="22518"/>
                  </a:cubicBezTo>
                  <a:cubicBezTo>
                    <a:pt x="14538" y="22596"/>
                    <a:pt x="14541" y="22653"/>
                    <a:pt x="14595" y="22718"/>
                  </a:cubicBezTo>
                  <a:cubicBezTo>
                    <a:pt x="14637" y="22768"/>
                    <a:pt x="14693" y="22803"/>
                    <a:pt x="14753" y="22826"/>
                  </a:cubicBezTo>
                  <a:cubicBezTo>
                    <a:pt x="14798" y="22842"/>
                    <a:pt x="14844" y="22849"/>
                    <a:pt x="14890" y="22849"/>
                  </a:cubicBezTo>
                  <a:cubicBezTo>
                    <a:pt x="14978" y="22849"/>
                    <a:pt x="15065" y="22823"/>
                    <a:pt x="15146" y="22787"/>
                  </a:cubicBezTo>
                  <a:cubicBezTo>
                    <a:pt x="15195" y="22832"/>
                    <a:pt x="15258" y="22855"/>
                    <a:pt x="15321" y="22855"/>
                  </a:cubicBezTo>
                  <a:cubicBezTo>
                    <a:pt x="15341" y="22855"/>
                    <a:pt x="15361" y="22853"/>
                    <a:pt x="15381" y="22848"/>
                  </a:cubicBezTo>
                  <a:lnTo>
                    <a:pt x="15381" y="22848"/>
                  </a:lnTo>
                  <a:cubicBezTo>
                    <a:pt x="15345" y="23034"/>
                    <a:pt x="15398" y="23233"/>
                    <a:pt x="15552" y="23376"/>
                  </a:cubicBezTo>
                  <a:cubicBezTo>
                    <a:pt x="15489" y="23492"/>
                    <a:pt x="15459" y="23622"/>
                    <a:pt x="15459" y="23753"/>
                  </a:cubicBezTo>
                  <a:cubicBezTo>
                    <a:pt x="15449" y="23772"/>
                    <a:pt x="15452" y="23788"/>
                    <a:pt x="15453" y="23807"/>
                  </a:cubicBezTo>
                  <a:cubicBezTo>
                    <a:pt x="15454" y="23823"/>
                    <a:pt x="15454" y="23836"/>
                    <a:pt x="15457" y="23851"/>
                  </a:cubicBezTo>
                  <a:cubicBezTo>
                    <a:pt x="15458" y="23859"/>
                    <a:pt x="15458" y="23866"/>
                    <a:pt x="15460" y="23876"/>
                  </a:cubicBezTo>
                  <a:cubicBezTo>
                    <a:pt x="15462" y="23888"/>
                    <a:pt x="15464" y="23903"/>
                    <a:pt x="15467" y="23916"/>
                  </a:cubicBezTo>
                  <a:cubicBezTo>
                    <a:pt x="15469" y="23930"/>
                    <a:pt x="15472" y="23945"/>
                    <a:pt x="15476" y="23959"/>
                  </a:cubicBezTo>
                  <a:cubicBezTo>
                    <a:pt x="15467" y="23951"/>
                    <a:pt x="15458" y="23943"/>
                    <a:pt x="15449" y="23934"/>
                  </a:cubicBezTo>
                  <a:cubicBezTo>
                    <a:pt x="15327" y="23823"/>
                    <a:pt x="15204" y="23708"/>
                    <a:pt x="15084" y="23595"/>
                  </a:cubicBezTo>
                  <a:cubicBezTo>
                    <a:pt x="14225" y="22773"/>
                    <a:pt x="13396" y="21922"/>
                    <a:pt x="12539" y="21096"/>
                  </a:cubicBezTo>
                  <a:cubicBezTo>
                    <a:pt x="12125" y="20623"/>
                    <a:pt x="11687" y="20169"/>
                    <a:pt x="11251" y="19717"/>
                  </a:cubicBezTo>
                  <a:cubicBezTo>
                    <a:pt x="11162" y="19623"/>
                    <a:pt x="11069" y="19530"/>
                    <a:pt x="10979" y="19436"/>
                  </a:cubicBezTo>
                  <a:cubicBezTo>
                    <a:pt x="10980" y="19418"/>
                    <a:pt x="10975" y="19398"/>
                    <a:pt x="10961" y="19381"/>
                  </a:cubicBezTo>
                  <a:cubicBezTo>
                    <a:pt x="10851" y="19258"/>
                    <a:pt x="10782" y="19103"/>
                    <a:pt x="10771" y="18939"/>
                  </a:cubicBezTo>
                  <a:cubicBezTo>
                    <a:pt x="10764" y="18824"/>
                    <a:pt x="10809" y="18710"/>
                    <a:pt x="10806" y="18596"/>
                  </a:cubicBezTo>
                  <a:lnTo>
                    <a:pt x="10806" y="18590"/>
                  </a:lnTo>
                  <a:cubicBezTo>
                    <a:pt x="10806" y="18584"/>
                    <a:pt x="10805" y="18575"/>
                    <a:pt x="10805" y="18569"/>
                  </a:cubicBezTo>
                  <a:cubicBezTo>
                    <a:pt x="10804" y="18559"/>
                    <a:pt x="10804" y="18550"/>
                    <a:pt x="10800" y="18540"/>
                  </a:cubicBezTo>
                  <a:cubicBezTo>
                    <a:pt x="10798" y="18523"/>
                    <a:pt x="10794" y="18503"/>
                    <a:pt x="10787" y="18485"/>
                  </a:cubicBezTo>
                  <a:cubicBezTo>
                    <a:pt x="10737" y="18352"/>
                    <a:pt x="10545" y="18189"/>
                    <a:pt x="10603" y="18034"/>
                  </a:cubicBezTo>
                  <a:cubicBezTo>
                    <a:pt x="10629" y="17961"/>
                    <a:pt x="10707" y="17944"/>
                    <a:pt x="10762" y="17899"/>
                  </a:cubicBezTo>
                  <a:cubicBezTo>
                    <a:pt x="10811" y="17858"/>
                    <a:pt x="10842" y="17806"/>
                    <a:pt x="10851" y="17743"/>
                  </a:cubicBezTo>
                  <a:cubicBezTo>
                    <a:pt x="10868" y="17605"/>
                    <a:pt x="10785" y="17475"/>
                    <a:pt x="10777" y="17337"/>
                  </a:cubicBezTo>
                  <a:cubicBezTo>
                    <a:pt x="10767" y="17216"/>
                    <a:pt x="10783" y="17081"/>
                    <a:pt x="10856" y="16978"/>
                  </a:cubicBezTo>
                  <a:cubicBezTo>
                    <a:pt x="10938" y="16863"/>
                    <a:pt x="11075" y="16872"/>
                    <a:pt x="11174" y="16786"/>
                  </a:cubicBezTo>
                  <a:cubicBezTo>
                    <a:pt x="11294" y="16681"/>
                    <a:pt x="11216" y="16555"/>
                    <a:pt x="11231" y="16423"/>
                  </a:cubicBezTo>
                  <a:cubicBezTo>
                    <a:pt x="11248" y="16272"/>
                    <a:pt x="11352" y="16158"/>
                    <a:pt x="11497" y="16119"/>
                  </a:cubicBezTo>
                  <a:cubicBezTo>
                    <a:pt x="11627" y="16086"/>
                    <a:pt x="11738" y="16036"/>
                    <a:pt x="11789" y="15904"/>
                  </a:cubicBezTo>
                  <a:cubicBezTo>
                    <a:pt x="11810" y="15850"/>
                    <a:pt x="11818" y="15794"/>
                    <a:pt x="11829" y="15739"/>
                  </a:cubicBezTo>
                  <a:cubicBezTo>
                    <a:pt x="11846" y="15663"/>
                    <a:pt x="11854" y="15630"/>
                    <a:pt x="11939" y="15621"/>
                  </a:cubicBezTo>
                  <a:cubicBezTo>
                    <a:pt x="12057" y="15609"/>
                    <a:pt x="12144" y="15587"/>
                    <a:pt x="12214" y="15483"/>
                  </a:cubicBezTo>
                  <a:cubicBezTo>
                    <a:pt x="12256" y="15419"/>
                    <a:pt x="12279" y="15273"/>
                    <a:pt x="12342" y="15229"/>
                  </a:cubicBezTo>
                  <a:cubicBezTo>
                    <a:pt x="12351" y="15222"/>
                    <a:pt x="12360" y="15220"/>
                    <a:pt x="12368" y="15220"/>
                  </a:cubicBezTo>
                  <a:cubicBezTo>
                    <a:pt x="12392" y="15220"/>
                    <a:pt x="12413" y="15240"/>
                    <a:pt x="12439" y="15254"/>
                  </a:cubicBezTo>
                  <a:cubicBezTo>
                    <a:pt x="12485" y="15279"/>
                    <a:pt x="12530" y="15299"/>
                    <a:pt x="12581" y="15299"/>
                  </a:cubicBezTo>
                  <a:cubicBezTo>
                    <a:pt x="12592" y="15299"/>
                    <a:pt x="12603" y="15298"/>
                    <a:pt x="12615" y="15296"/>
                  </a:cubicBezTo>
                  <a:cubicBezTo>
                    <a:pt x="12764" y="15269"/>
                    <a:pt x="12782" y="15105"/>
                    <a:pt x="12855" y="14998"/>
                  </a:cubicBezTo>
                  <a:cubicBezTo>
                    <a:pt x="12890" y="14948"/>
                    <a:pt x="12946" y="14880"/>
                    <a:pt x="13014" y="14880"/>
                  </a:cubicBezTo>
                  <a:cubicBezTo>
                    <a:pt x="13016" y="14880"/>
                    <a:pt x="13017" y="14880"/>
                    <a:pt x="13019" y="14880"/>
                  </a:cubicBezTo>
                  <a:cubicBezTo>
                    <a:pt x="13092" y="14883"/>
                    <a:pt x="13144" y="14948"/>
                    <a:pt x="13221" y="14948"/>
                  </a:cubicBezTo>
                  <a:cubicBezTo>
                    <a:pt x="13224" y="14948"/>
                    <a:pt x="13228" y="14948"/>
                    <a:pt x="13231" y="14947"/>
                  </a:cubicBezTo>
                  <a:cubicBezTo>
                    <a:pt x="13396" y="14935"/>
                    <a:pt x="13393" y="14760"/>
                    <a:pt x="13486" y="14666"/>
                  </a:cubicBezTo>
                  <a:cubicBezTo>
                    <a:pt x="13536" y="14619"/>
                    <a:pt x="13605" y="14591"/>
                    <a:pt x="13675" y="14591"/>
                  </a:cubicBezTo>
                  <a:cubicBezTo>
                    <a:pt x="13677" y="14591"/>
                    <a:pt x="13680" y="14591"/>
                    <a:pt x="13682" y="14591"/>
                  </a:cubicBezTo>
                  <a:cubicBezTo>
                    <a:pt x="13771" y="14592"/>
                    <a:pt x="13821" y="14645"/>
                    <a:pt x="13897" y="14683"/>
                  </a:cubicBezTo>
                  <a:cubicBezTo>
                    <a:pt x="13931" y="14700"/>
                    <a:pt x="13967" y="14711"/>
                    <a:pt x="14004" y="14711"/>
                  </a:cubicBezTo>
                  <a:cubicBezTo>
                    <a:pt x="14031" y="14711"/>
                    <a:pt x="14057" y="14706"/>
                    <a:pt x="14083" y="14693"/>
                  </a:cubicBezTo>
                  <a:cubicBezTo>
                    <a:pt x="14153" y="14660"/>
                    <a:pt x="14179" y="14582"/>
                    <a:pt x="14224" y="14524"/>
                  </a:cubicBezTo>
                  <a:cubicBezTo>
                    <a:pt x="14278" y="14451"/>
                    <a:pt x="14381" y="14395"/>
                    <a:pt x="14470" y="14395"/>
                  </a:cubicBezTo>
                  <a:cubicBezTo>
                    <a:pt x="14547" y="14395"/>
                    <a:pt x="14614" y="14437"/>
                    <a:pt x="14630" y="14545"/>
                  </a:cubicBezTo>
                  <a:cubicBezTo>
                    <a:pt x="14636" y="14590"/>
                    <a:pt x="14673" y="14610"/>
                    <a:pt x="14711" y="14610"/>
                  </a:cubicBezTo>
                  <a:cubicBezTo>
                    <a:pt x="14745" y="14610"/>
                    <a:pt x="14780" y="14594"/>
                    <a:pt x="14799" y="14566"/>
                  </a:cubicBezTo>
                  <a:cubicBezTo>
                    <a:pt x="14863" y="14466"/>
                    <a:pt x="14976" y="14393"/>
                    <a:pt x="15099" y="14393"/>
                  </a:cubicBezTo>
                  <a:close/>
                  <a:moveTo>
                    <a:pt x="20521" y="18946"/>
                  </a:moveTo>
                  <a:cubicBezTo>
                    <a:pt x="20620" y="18946"/>
                    <a:pt x="20718" y="19016"/>
                    <a:pt x="20745" y="19111"/>
                  </a:cubicBezTo>
                  <a:cubicBezTo>
                    <a:pt x="20759" y="19158"/>
                    <a:pt x="20797" y="19183"/>
                    <a:pt x="20839" y="19183"/>
                  </a:cubicBezTo>
                  <a:cubicBezTo>
                    <a:pt x="20856" y="19183"/>
                    <a:pt x="20874" y="19179"/>
                    <a:pt x="20891" y="19171"/>
                  </a:cubicBezTo>
                  <a:cubicBezTo>
                    <a:pt x="20987" y="19126"/>
                    <a:pt x="21114" y="19094"/>
                    <a:pt x="21237" y="19094"/>
                  </a:cubicBezTo>
                  <a:cubicBezTo>
                    <a:pt x="21418" y="19094"/>
                    <a:pt x="21589" y="19164"/>
                    <a:pt x="21628" y="19367"/>
                  </a:cubicBezTo>
                  <a:cubicBezTo>
                    <a:pt x="21637" y="19411"/>
                    <a:pt x="21684" y="19443"/>
                    <a:pt x="21729" y="19443"/>
                  </a:cubicBezTo>
                  <a:cubicBezTo>
                    <a:pt x="21746" y="19443"/>
                    <a:pt x="21762" y="19438"/>
                    <a:pt x="21776" y="19428"/>
                  </a:cubicBezTo>
                  <a:cubicBezTo>
                    <a:pt x="21857" y="19370"/>
                    <a:pt x="21954" y="19341"/>
                    <a:pt x="22052" y="19341"/>
                  </a:cubicBezTo>
                  <a:cubicBezTo>
                    <a:pt x="22212" y="19341"/>
                    <a:pt x="22371" y="19417"/>
                    <a:pt x="22455" y="19560"/>
                  </a:cubicBezTo>
                  <a:cubicBezTo>
                    <a:pt x="22490" y="19621"/>
                    <a:pt x="22505" y="19689"/>
                    <a:pt x="22570" y="19730"/>
                  </a:cubicBezTo>
                  <a:cubicBezTo>
                    <a:pt x="22602" y="19751"/>
                    <a:pt x="22635" y="19757"/>
                    <a:pt x="22670" y="19757"/>
                  </a:cubicBezTo>
                  <a:cubicBezTo>
                    <a:pt x="22704" y="19757"/>
                    <a:pt x="22739" y="19751"/>
                    <a:pt x="22774" y="19745"/>
                  </a:cubicBezTo>
                  <a:cubicBezTo>
                    <a:pt x="22788" y="19743"/>
                    <a:pt x="22803" y="19742"/>
                    <a:pt x="22816" y="19742"/>
                  </a:cubicBezTo>
                  <a:cubicBezTo>
                    <a:pt x="22991" y="19742"/>
                    <a:pt x="23101" y="19908"/>
                    <a:pt x="22999" y="20077"/>
                  </a:cubicBezTo>
                  <a:cubicBezTo>
                    <a:pt x="22956" y="20148"/>
                    <a:pt x="23018" y="20222"/>
                    <a:pt x="23090" y="20222"/>
                  </a:cubicBezTo>
                  <a:cubicBezTo>
                    <a:pt x="23097" y="20222"/>
                    <a:pt x="23103" y="20221"/>
                    <a:pt x="23109" y="20220"/>
                  </a:cubicBezTo>
                  <a:cubicBezTo>
                    <a:pt x="23140" y="20215"/>
                    <a:pt x="23172" y="20212"/>
                    <a:pt x="23204" y="20212"/>
                  </a:cubicBezTo>
                  <a:cubicBezTo>
                    <a:pt x="23313" y="20212"/>
                    <a:pt x="23421" y="20245"/>
                    <a:pt x="23499" y="20324"/>
                  </a:cubicBezTo>
                  <a:cubicBezTo>
                    <a:pt x="23593" y="20418"/>
                    <a:pt x="23614" y="20564"/>
                    <a:pt x="23544" y="20675"/>
                  </a:cubicBezTo>
                  <a:cubicBezTo>
                    <a:pt x="23506" y="20734"/>
                    <a:pt x="23550" y="20831"/>
                    <a:pt x="23623" y="20831"/>
                  </a:cubicBezTo>
                  <a:cubicBezTo>
                    <a:pt x="23626" y="20831"/>
                    <a:pt x="23630" y="20831"/>
                    <a:pt x="23633" y="20831"/>
                  </a:cubicBezTo>
                  <a:cubicBezTo>
                    <a:pt x="23651" y="20828"/>
                    <a:pt x="23669" y="20827"/>
                    <a:pt x="23686" y="20827"/>
                  </a:cubicBezTo>
                  <a:cubicBezTo>
                    <a:pt x="23967" y="20827"/>
                    <a:pt x="24139" y="21097"/>
                    <a:pt x="23994" y="21361"/>
                  </a:cubicBezTo>
                  <a:cubicBezTo>
                    <a:pt x="23959" y="21423"/>
                    <a:pt x="23999" y="21519"/>
                    <a:pt x="24076" y="21519"/>
                  </a:cubicBezTo>
                  <a:cubicBezTo>
                    <a:pt x="24079" y="21519"/>
                    <a:pt x="24082" y="21519"/>
                    <a:pt x="24085" y="21519"/>
                  </a:cubicBezTo>
                  <a:cubicBezTo>
                    <a:pt x="24093" y="21518"/>
                    <a:pt x="24101" y="21518"/>
                    <a:pt x="24108" y="21518"/>
                  </a:cubicBezTo>
                  <a:cubicBezTo>
                    <a:pt x="24329" y="21518"/>
                    <a:pt x="24423" y="21777"/>
                    <a:pt x="24253" y="21927"/>
                  </a:cubicBezTo>
                  <a:cubicBezTo>
                    <a:pt x="24192" y="21979"/>
                    <a:pt x="24221" y="22102"/>
                    <a:pt x="24302" y="22116"/>
                  </a:cubicBezTo>
                  <a:cubicBezTo>
                    <a:pt x="24588" y="22159"/>
                    <a:pt x="24656" y="22496"/>
                    <a:pt x="24398" y="22635"/>
                  </a:cubicBezTo>
                  <a:cubicBezTo>
                    <a:pt x="24312" y="22680"/>
                    <a:pt x="24332" y="22816"/>
                    <a:pt x="24425" y="22840"/>
                  </a:cubicBezTo>
                  <a:cubicBezTo>
                    <a:pt x="24604" y="22892"/>
                    <a:pt x="24595" y="23117"/>
                    <a:pt x="24419" y="23174"/>
                  </a:cubicBezTo>
                  <a:cubicBezTo>
                    <a:pt x="24354" y="23195"/>
                    <a:pt x="24310" y="23295"/>
                    <a:pt x="24375" y="23346"/>
                  </a:cubicBezTo>
                  <a:cubicBezTo>
                    <a:pt x="24484" y="23432"/>
                    <a:pt x="24525" y="23556"/>
                    <a:pt x="24484" y="23690"/>
                  </a:cubicBezTo>
                  <a:cubicBezTo>
                    <a:pt x="24483" y="23696"/>
                    <a:pt x="24482" y="23701"/>
                    <a:pt x="24482" y="23706"/>
                  </a:cubicBezTo>
                  <a:cubicBezTo>
                    <a:pt x="24390" y="23770"/>
                    <a:pt x="24300" y="23832"/>
                    <a:pt x="24208" y="23895"/>
                  </a:cubicBezTo>
                  <a:cubicBezTo>
                    <a:pt x="24117" y="23958"/>
                    <a:pt x="24025" y="24018"/>
                    <a:pt x="23934" y="24079"/>
                  </a:cubicBezTo>
                  <a:cubicBezTo>
                    <a:pt x="23841" y="24140"/>
                    <a:pt x="23749" y="24200"/>
                    <a:pt x="23656" y="24258"/>
                  </a:cubicBezTo>
                  <a:cubicBezTo>
                    <a:pt x="23578" y="24309"/>
                    <a:pt x="23499" y="24359"/>
                    <a:pt x="23418" y="24407"/>
                  </a:cubicBezTo>
                  <a:cubicBezTo>
                    <a:pt x="23263" y="24502"/>
                    <a:pt x="23105" y="24593"/>
                    <a:pt x="22948" y="24682"/>
                  </a:cubicBezTo>
                  <a:cubicBezTo>
                    <a:pt x="22860" y="24731"/>
                    <a:pt x="22772" y="24778"/>
                    <a:pt x="22685" y="24825"/>
                  </a:cubicBezTo>
                  <a:cubicBezTo>
                    <a:pt x="22628" y="24855"/>
                    <a:pt x="22570" y="24886"/>
                    <a:pt x="22511" y="24914"/>
                  </a:cubicBezTo>
                  <a:cubicBezTo>
                    <a:pt x="22464" y="24939"/>
                    <a:pt x="22416" y="24962"/>
                    <a:pt x="22368" y="24986"/>
                  </a:cubicBezTo>
                  <a:cubicBezTo>
                    <a:pt x="22318" y="25011"/>
                    <a:pt x="22269" y="25034"/>
                    <a:pt x="22219" y="25056"/>
                  </a:cubicBezTo>
                  <a:cubicBezTo>
                    <a:pt x="22190" y="25070"/>
                    <a:pt x="22161" y="25084"/>
                    <a:pt x="22132" y="25096"/>
                  </a:cubicBezTo>
                  <a:lnTo>
                    <a:pt x="22046" y="25136"/>
                  </a:lnTo>
                  <a:cubicBezTo>
                    <a:pt x="22024" y="25146"/>
                    <a:pt x="22002" y="25156"/>
                    <a:pt x="21979" y="25166"/>
                  </a:cubicBezTo>
                  <a:cubicBezTo>
                    <a:pt x="21929" y="25187"/>
                    <a:pt x="21878" y="25209"/>
                    <a:pt x="21827" y="25230"/>
                  </a:cubicBezTo>
                  <a:cubicBezTo>
                    <a:pt x="21734" y="25268"/>
                    <a:pt x="21637" y="25305"/>
                    <a:pt x="21542" y="25339"/>
                  </a:cubicBezTo>
                  <a:cubicBezTo>
                    <a:pt x="21499" y="25355"/>
                    <a:pt x="21456" y="25370"/>
                    <a:pt x="21412" y="25384"/>
                  </a:cubicBezTo>
                  <a:cubicBezTo>
                    <a:pt x="21325" y="25414"/>
                    <a:pt x="21239" y="25443"/>
                    <a:pt x="21151" y="25469"/>
                  </a:cubicBezTo>
                  <a:cubicBezTo>
                    <a:pt x="21108" y="25482"/>
                    <a:pt x="21065" y="25496"/>
                    <a:pt x="21019" y="25508"/>
                  </a:cubicBezTo>
                  <a:cubicBezTo>
                    <a:pt x="20932" y="25533"/>
                    <a:pt x="20842" y="25556"/>
                    <a:pt x="20753" y="25576"/>
                  </a:cubicBezTo>
                  <a:cubicBezTo>
                    <a:pt x="20714" y="25586"/>
                    <a:pt x="20677" y="25595"/>
                    <a:pt x="20638" y="25603"/>
                  </a:cubicBezTo>
                  <a:cubicBezTo>
                    <a:pt x="20628" y="25606"/>
                    <a:pt x="20617" y="25608"/>
                    <a:pt x="20607" y="25610"/>
                  </a:cubicBezTo>
                  <a:cubicBezTo>
                    <a:pt x="20571" y="25616"/>
                    <a:pt x="20536" y="25625"/>
                    <a:pt x="20499" y="25631"/>
                  </a:cubicBezTo>
                  <a:cubicBezTo>
                    <a:pt x="20487" y="25633"/>
                    <a:pt x="20474" y="25636"/>
                    <a:pt x="20463" y="25637"/>
                  </a:cubicBezTo>
                  <a:cubicBezTo>
                    <a:pt x="20424" y="25643"/>
                    <a:pt x="20386" y="25651"/>
                    <a:pt x="20347" y="25658"/>
                  </a:cubicBezTo>
                  <a:cubicBezTo>
                    <a:pt x="20302" y="25666"/>
                    <a:pt x="20258" y="25673"/>
                    <a:pt x="20212" y="25679"/>
                  </a:cubicBezTo>
                  <a:cubicBezTo>
                    <a:pt x="20192" y="25683"/>
                    <a:pt x="20172" y="25685"/>
                    <a:pt x="20154" y="25687"/>
                  </a:cubicBezTo>
                  <a:cubicBezTo>
                    <a:pt x="20122" y="25692"/>
                    <a:pt x="20089" y="25695"/>
                    <a:pt x="20058" y="25699"/>
                  </a:cubicBezTo>
                  <a:cubicBezTo>
                    <a:pt x="20009" y="25706"/>
                    <a:pt x="19959" y="25711"/>
                    <a:pt x="19909" y="25715"/>
                  </a:cubicBezTo>
                  <a:cubicBezTo>
                    <a:pt x="19890" y="25718"/>
                    <a:pt x="19874" y="25719"/>
                    <a:pt x="19855" y="25719"/>
                  </a:cubicBezTo>
                  <a:cubicBezTo>
                    <a:pt x="19823" y="25723"/>
                    <a:pt x="19789" y="25725"/>
                    <a:pt x="19755" y="25726"/>
                  </a:cubicBezTo>
                  <a:cubicBezTo>
                    <a:pt x="19739" y="25729"/>
                    <a:pt x="19725" y="25730"/>
                    <a:pt x="19711" y="25730"/>
                  </a:cubicBezTo>
                  <a:cubicBezTo>
                    <a:pt x="19670" y="25732"/>
                    <a:pt x="19630" y="25734"/>
                    <a:pt x="19589" y="25735"/>
                  </a:cubicBezTo>
                  <a:cubicBezTo>
                    <a:pt x="19521" y="25738"/>
                    <a:pt x="19453" y="25739"/>
                    <a:pt x="19384" y="25739"/>
                  </a:cubicBezTo>
                  <a:cubicBezTo>
                    <a:pt x="18956" y="25739"/>
                    <a:pt x="18527" y="25684"/>
                    <a:pt x="18109" y="25565"/>
                  </a:cubicBezTo>
                  <a:cubicBezTo>
                    <a:pt x="17307" y="25338"/>
                    <a:pt x="16602" y="24895"/>
                    <a:pt x="15959" y="24372"/>
                  </a:cubicBezTo>
                  <a:cubicBezTo>
                    <a:pt x="15957" y="24352"/>
                    <a:pt x="15946" y="24333"/>
                    <a:pt x="15926" y="24319"/>
                  </a:cubicBezTo>
                  <a:cubicBezTo>
                    <a:pt x="15635" y="24116"/>
                    <a:pt x="15533" y="23703"/>
                    <a:pt x="15730" y="23401"/>
                  </a:cubicBezTo>
                  <a:cubicBezTo>
                    <a:pt x="15757" y="23360"/>
                    <a:pt x="15736" y="23308"/>
                    <a:pt x="15699" y="23284"/>
                  </a:cubicBezTo>
                  <a:cubicBezTo>
                    <a:pt x="15670" y="23263"/>
                    <a:pt x="15644" y="23241"/>
                    <a:pt x="15621" y="23216"/>
                  </a:cubicBezTo>
                  <a:cubicBezTo>
                    <a:pt x="15610" y="23203"/>
                    <a:pt x="15599" y="23189"/>
                    <a:pt x="15590" y="23175"/>
                  </a:cubicBezTo>
                  <a:cubicBezTo>
                    <a:pt x="15572" y="23148"/>
                    <a:pt x="15557" y="23118"/>
                    <a:pt x="15545" y="23088"/>
                  </a:cubicBezTo>
                  <a:cubicBezTo>
                    <a:pt x="15516" y="23012"/>
                    <a:pt x="15512" y="22929"/>
                    <a:pt x="15531" y="22852"/>
                  </a:cubicBezTo>
                  <a:cubicBezTo>
                    <a:pt x="15535" y="22839"/>
                    <a:pt x="15537" y="22825"/>
                    <a:pt x="15543" y="22810"/>
                  </a:cubicBezTo>
                  <a:cubicBezTo>
                    <a:pt x="15547" y="22798"/>
                    <a:pt x="15554" y="22784"/>
                    <a:pt x="15561" y="22772"/>
                  </a:cubicBezTo>
                  <a:cubicBezTo>
                    <a:pt x="15567" y="22758"/>
                    <a:pt x="15573" y="22747"/>
                    <a:pt x="15582" y="22735"/>
                  </a:cubicBezTo>
                  <a:cubicBezTo>
                    <a:pt x="15589" y="22723"/>
                    <a:pt x="15597" y="22711"/>
                    <a:pt x="15608" y="22701"/>
                  </a:cubicBezTo>
                  <a:cubicBezTo>
                    <a:pt x="15609" y="22700"/>
                    <a:pt x="15610" y="22697"/>
                    <a:pt x="15611" y="22696"/>
                  </a:cubicBezTo>
                  <a:cubicBezTo>
                    <a:pt x="15619" y="22688"/>
                    <a:pt x="15627" y="22679"/>
                    <a:pt x="15636" y="22672"/>
                  </a:cubicBezTo>
                  <a:cubicBezTo>
                    <a:pt x="15641" y="22667"/>
                    <a:pt x="15646" y="22661"/>
                    <a:pt x="15653" y="22657"/>
                  </a:cubicBezTo>
                  <a:cubicBezTo>
                    <a:pt x="15660" y="22651"/>
                    <a:pt x="15667" y="22646"/>
                    <a:pt x="15675" y="22640"/>
                  </a:cubicBezTo>
                  <a:cubicBezTo>
                    <a:pt x="15683" y="22635"/>
                    <a:pt x="15691" y="22629"/>
                    <a:pt x="15699" y="22625"/>
                  </a:cubicBezTo>
                  <a:cubicBezTo>
                    <a:pt x="15709" y="22620"/>
                    <a:pt x="15718" y="22614"/>
                    <a:pt x="15728" y="22611"/>
                  </a:cubicBezTo>
                  <a:cubicBezTo>
                    <a:pt x="15738" y="22606"/>
                    <a:pt x="15746" y="22601"/>
                    <a:pt x="15757" y="22599"/>
                  </a:cubicBezTo>
                  <a:cubicBezTo>
                    <a:pt x="15835" y="22569"/>
                    <a:pt x="15842" y="22480"/>
                    <a:pt x="15778" y="22431"/>
                  </a:cubicBezTo>
                  <a:cubicBezTo>
                    <a:pt x="15507" y="22225"/>
                    <a:pt x="15557" y="21782"/>
                    <a:pt x="15885" y="21664"/>
                  </a:cubicBezTo>
                  <a:cubicBezTo>
                    <a:pt x="15936" y="21646"/>
                    <a:pt x="15977" y="21594"/>
                    <a:pt x="15958" y="21538"/>
                  </a:cubicBezTo>
                  <a:cubicBezTo>
                    <a:pt x="15885" y="21321"/>
                    <a:pt x="15929" y="21081"/>
                    <a:pt x="16094" y="20918"/>
                  </a:cubicBezTo>
                  <a:cubicBezTo>
                    <a:pt x="16181" y="20835"/>
                    <a:pt x="16297" y="20814"/>
                    <a:pt x="16386" y="20737"/>
                  </a:cubicBezTo>
                  <a:cubicBezTo>
                    <a:pt x="16488" y="20649"/>
                    <a:pt x="16473" y="20530"/>
                    <a:pt x="16511" y="20413"/>
                  </a:cubicBezTo>
                  <a:cubicBezTo>
                    <a:pt x="16546" y="20301"/>
                    <a:pt x="16635" y="20205"/>
                    <a:pt x="16740" y="20154"/>
                  </a:cubicBezTo>
                  <a:cubicBezTo>
                    <a:pt x="16854" y="20097"/>
                    <a:pt x="16986" y="20115"/>
                    <a:pt x="17090" y="20033"/>
                  </a:cubicBezTo>
                  <a:cubicBezTo>
                    <a:pt x="17176" y="19966"/>
                    <a:pt x="17210" y="19866"/>
                    <a:pt x="17275" y="19783"/>
                  </a:cubicBezTo>
                  <a:cubicBezTo>
                    <a:pt x="17325" y="19720"/>
                    <a:pt x="17400" y="19684"/>
                    <a:pt x="17475" y="19684"/>
                  </a:cubicBezTo>
                  <a:cubicBezTo>
                    <a:pt x="17527" y="19684"/>
                    <a:pt x="17580" y="19701"/>
                    <a:pt x="17624" y="19737"/>
                  </a:cubicBezTo>
                  <a:cubicBezTo>
                    <a:pt x="17647" y="19755"/>
                    <a:pt x="17671" y="19764"/>
                    <a:pt x="17693" y="19764"/>
                  </a:cubicBezTo>
                  <a:cubicBezTo>
                    <a:pt x="17732" y="19764"/>
                    <a:pt x="17767" y="19739"/>
                    <a:pt x="17785" y="19695"/>
                  </a:cubicBezTo>
                  <a:cubicBezTo>
                    <a:pt x="17845" y="19555"/>
                    <a:pt x="17973" y="19445"/>
                    <a:pt x="18118" y="19399"/>
                  </a:cubicBezTo>
                  <a:cubicBezTo>
                    <a:pt x="18170" y="19381"/>
                    <a:pt x="18225" y="19372"/>
                    <a:pt x="18280" y="19372"/>
                  </a:cubicBezTo>
                  <a:cubicBezTo>
                    <a:pt x="18304" y="19372"/>
                    <a:pt x="18329" y="19374"/>
                    <a:pt x="18353" y="19378"/>
                  </a:cubicBezTo>
                  <a:cubicBezTo>
                    <a:pt x="18406" y="19388"/>
                    <a:pt x="18455" y="19408"/>
                    <a:pt x="18507" y="19408"/>
                  </a:cubicBezTo>
                  <a:cubicBezTo>
                    <a:pt x="18526" y="19408"/>
                    <a:pt x="18545" y="19406"/>
                    <a:pt x="18565" y="19399"/>
                  </a:cubicBezTo>
                  <a:cubicBezTo>
                    <a:pt x="18635" y="19374"/>
                    <a:pt x="18665" y="19318"/>
                    <a:pt x="18704" y="19261"/>
                  </a:cubicBezTo>
                  <a:cubicBezTo>
                    <a:pt x="18745" y="19202"/>
                    <a:pt x="18796" y="19158"/>
                    <a:pt x="18862" y="19131"/>
                  </a:cubicBezTo>
                  <a:cubicBezTo>
                    <a:pt x="18914" y="19109"/>
                    <a:pt x="18970" y="19097"/>
                    <a:pt x="19025" y="19097"/>
                  </a:cubicBezTo>
                  <a:cubicBezTo>
                    <a:pt x="19112" y="19097"/>
                    <a:pt x="19199" y="19126"/>
                    <a:pt x="19265" y="19186"/>
                  </a:cubicBezTo>
                  <a:cubicBezTo>
                    <a:pt x="19286" y="19205"/>
                    <a:pt x="19313" y="19214"/>
                    <a:pt x="19339" y="19214"/>
                  </a:cubicBezTo>
                  <a:cubicBezTo>
                    <a:pt x="19371" y="19214"/>
                    <a:pt x="19403" y="19199"/>
                    <a:pt x="19421" y="19167"/>
                  </a:cubicBezTo>
                  <a:cubicBezTo>
                    <a:pt x="19487" y="19050"/>
                    <a:pt x="19611" y="18980"/>
                    <a:pt x="19745" y="18980"/>
                  </a:cubicBezTo>
                  <a:cubicBezTo>
                    <a:pt x="19747" y="18980"/>
                    <a:pt x="19749" y="18980"/>
                    <a:pt x="19751" y="18980"/>
                  </a:cubicBezTo>
                  <a:cubicBezTo>
                    <a:pt x="19893" y="18981"/>
                    <a:pt x="19980" y="19098"/>
                    <a:pt x="20114" y="19112"/>
                  </a:cubicBezTo>
                  <a:cubicBezTo>
                    <a:pt x="20124" y="19113"/>
                    <a:pt x="20134" y="19114"/>
                    <a:pt x="20143" y="19114"/>
                  </a:cubicBezTo>
                  <a:cubicBezTo>
                    <a:pt x="20277" y="19114"/>
                    <a:pt x="20336" y="18994"/>
                    <a:pt x="20458" y="18956"/>
                  </a:cubicBezTo>
                  <a:cubicBezTo>
                    <a:pt x="20478" y="18949"/>
                    <a:pt x="20500" y="18946"/>
                    <a:pt x="20521" y="18946"/>
                  </a:cubicBezTo>
                  <a:close/>
                  <a:moveTo>
                    <a:pt x="14170" y="1"/>
                  </a:moveTo>
                  <a:cubicBezTo>
                    <a:pt x="14049" y="1"/>
                    <a:pt x="13927" y="5"/>
                    <a:pt x="13806" y="14"/>
                  </a:cubicBezTo>
                  <a:cubicBezTo>
                    <a:pt x="13781" y="16"/>
                    <a:pt x="13756" y="18"/>
                    <a:pt x="13731" y="19"/>
                  </a:cubicBezTo>
                  <a:cubicBezTo>
                    <a:pt x="12832" y="101"/>
                    <a:pt x="11971" y="398"/>
                    <a:pt x="11146" y="756"/>
                  </a:cubicBezTo>
                  <a:cubicBezTo>
                    <a:pt x="10278" y="1132"/>
                    <a:pt x="9432" y="1563"/>
                    <a:pt x="8591" y="1996"/>
                  </a:cubicBezTo>
                  <a:cubicBezTo>
                    <a:pt x="6855" y="2894"/>
                    <a:pt x="5134" y="3819"/>
                    <a:pt x="3406" y="4732"/>
                  </a:cubicBezTo>
                  <a:cubicBezTo>
                    <a:pt x="2979" y="4959"/>
                    <a:pt x="2554" y="5185"/>
                    <a:pt x="2129" y="5418"/>
                  </a:cubicBezTo>
                  <a:cubicBezTo>
                    <a:pt x="1733" y="5636"/>
                    <a:pt x="1325" y="5849"/>
                    <a:pt x="951" y="6106"/>
                  </a:cubicBezTo>
                  <a:cubicBezTo>
                    <a:pt x="629" y="6327"/>
                    <a:pt x="343" y="6600"/>
                    <a:pt x="187" y="6965"/>
                  </a:cubicBezTo>
                  <a:cubicBezTo>
                    <a:pt x="41" y="7306"/>
                    <a:pt x="1" y="7686"/>
                    <a:pt x="45" y="8053"/>
                  </a:cubicBezTo>
                  <a:cubicBezTo>
                    <a:pt x="165" y="9067"/>
                    <a:pt x="907" y="9788"/>
                    <a:pt x="1591" y="10475"/>
                  </a:cubicBezTo>
                  <a:cubicBezTo>
                    <a:pt x="2483" y="11375"/>
                    <a:pt x="3378" y="12275"/>
                    <a:pt x="4270" y="13175"/>
                  </a:cubicBezTo>
                  <a:cubicBezTo>
                    <a:pt x="4992" y="13902"/>
                    <a:pt x="5723" y="14614"/>
                    <a:pt x="6465" y="15322"/>
                  </a:cubicBezTo>
                  <a:cubicBezTo>
                    <a:pt x="7929" y="16719"/>
                    <a:pt x="9406" y="18107"/>
                    <a:pt x="10819" y="19556"/>
                  </a:cubicBezTo>
                  <a:cubicBezTo>
                    <a:pt x="12090" y="20858"/>
                    <a:pt x="13359" y="22190"/>
                    <a:pt x="14663" y="23473"/>
                  </a:cubicBezTo>
                  <a:cubicBezTo>
                    <a:pt x="15536" y="24332"/>
                    <a:pt x="16478" y="25176"/>
                    <a:pt x="17633" y="25625"/>
                  </a:cubicBezTo>
                  <a:cubicBezTo>
                    <a:pt x="18202" y="25846"/>
                    <a:pt x="18799" y="25944"/>
                    <a:pt x="19397" y="25944"/>
                  </a:cubicBezTo>
                  <a:cubicBezTo>
                    <a:pt x="20116" y="25944"/>
                    <a:pt x="20838" y="25803"/>
                    <a:pt x="21519" y="25565"/>
                  </a:cubicBezTo>
                  <a:cubicBezTo>
                    <a:pt x="22807" y="25116"/>
                    <a:pt x="23942" y="24335"/>
                    <a:pt x="25028" y="23523"/>
                  </a:cubicBezTo>
                  <a:cubicBezTo>
                    <a:pt x="25596" y="23097"/>
                    <a:pt x="26190" y="22701"/>
                    <a:pt x="26774" y="22299"/>
                  </a:cubicBezTo>
                  <a:cubicBezTo>
                    <a:pt x="27270" y="21960"/>
                    <a:pt x="27765" y="21618"/>
                    <a:pt x="28259" y="21278"/>
                  </a:cubicBezTo>
                  <a:cubicBezTo>
                    <a:pt x="28754" y="20939"/>
                    <a:pt x="29249" y="20597"/>
                    <a:pt x="29745" y="20258"/>
                  </a:cubicBezTo>
                  <a:cubicBezTo>
                    <a:pt x="30889" y="19472"/>
                    <a:pt x="32092" y="18563"/>
                    <a:pt x="33038" y="17525"/>
                  </a:cubicBezTo>
                  <a:cubicBezTo>
                    <a:pt x="33371" y="17163"/>
                    <a:pt x="33658" y="16744"/>
                    <a:pt x="33784" y="16263"/>
                  </a:cubicBezTo>
                  <a:cubicBezTo>
                    <a:pt x="33912" y="15775"/>
                    <a:pt x="33850" y="15284"/>
                    <a:pt x="33588" y="14855"/>
                  </a:cubicBezTo>
                  <a:cubicBezTo>
                    <a:pt x="33334" y="14440"/>
                    <a:pt x="32966" y="14092"/>
                    <a:pt x="32621" y="13754"/>
                  </a:cubicBezTo>
                  <a:cubicBezTo>
                    <a:pt x="32279" y="13420"/>
                    <a:pt x="31924" y="13100"/>
                    <a:pt x="31559" y="12793"/>
                  </a:cubicBezTo>
                  <a:cubicBezTo>
                    <a:pt x="31153" y="12435"/>
                    <a:pt x="30731" y="12097"/>
                    <a:pt x="30310" y="11756"/>
                  </a:cubicBezTo>
                  <a:cubicBezTo>
                    <a:pt x="29686" y="11253"/>
                    <a:pt x="29063" y="10750"/>
                    <a:pt x="28436" y="10249"/>
                  </a:cubicBezTo>
                  <a:cubicBezTo>
                    <a:pt x="27196" y="9257"/>
                    <a:pt x="25962" y="8256"/>
                    <a:pt x="24717" y="7268"/>
                  </a:cubicBezTo>
                  <a:cubicBezTo>
                    <a:pt x="24385" y="7005"/>
                    <a:pt x="24052" y="6742"/>
                    <a:pt x="23719" y="6480"/>
                  </a:cubicBezTo>
                  <a:cubicBezTo>
                    <a:pt x="23556" y="6340"/>
                    <a:pt x="23394" y="6200"/>
                    <a:pt x="23231" y="6063"/>
                  </a:cubicBezTo>
                  <a:cubicBezTo>
                    <a:pt x="22769" y="5673"/>
                    <a:pt x="22302" y="5289"/>
                    <a:pt x="21837" y="4906"/>
                  </a:cubicBezTo>
                  <a:cubicBezTo>
                    <a:pt x="21528" y="4651"/>
                    <a:pt x="21219" y="4397"/>
                    <a:pt x="20910" y="4142"/>
                  </a:cubicBezTo>
                  <a:cubicBezTo>
                    <a:pt x="19774" y="3208"/>
                    <a:pt x="18414" y="1954"/>
                    <a:pt x="17250" y="1053"/>
                  </a:cubicBezTo>
                  <a:cubicBezTo>
                    <a:pt x="16368" y="372"/>
                    <a:pt x="15278" y="1"/>
                    <a:pt x="1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35"/>
            <p:cNvSpPr/>
            <p:nvPr/>
          </p:nvSpPr>
          <p:spPr>
            <a:xfrm>
              <a:off x="3679843" y="609358"/>
              <a:ext cx="13536" cy="14727"/>
            </a:xfrm>
            <a:custGeom>
              <a:rect b="b" l="l" r="r" t="t"/>
              <a:pathLst>
                <a:path extrusionOk="0" h="371" w="341">
                  <a:moveTo>
                    <a:pt x="177" y="0"/>
                  </a:moveTo>
                  <a:cubicBezTo>
                    <a:pt x="167" y="1"/>
                    <a:pt x="157" y="1"/>
                    <a:pt x="146" y="4"/>
                  </a:cubicBezTo>
                  <a:lnTo>
                    <a:pt x="145" y="4"/>
                  </a:lnTo>
                  <a:cubicBezTo>
                    <a:pt x="135" y="6"/>
                    <a:pt x="121" y="11"/>
                    <a:pt x="114" y="16"/>
                  </a:cubicBezTo>
                  <a:cubicBezTo>
                    <a:pt x="107" y="18"/>
                    <a:pt x="104" y="21"/>
                    <a:pt x="98" y="26"/>
                  </a:cubicBezTo>
                  <a:cubicBezTo>
                    <a:pt x="94" y="30"/>
                    <a:pt x="88" y="32"/>
                    <a:pt x="83" y="38"/>
                  </a:cubicBezTo>
                  <a:cubicBezTo>
                    <a:pt x="75" y="43"/>
                    <a:pt x="67" y="54"/>
                    <a:pt x="62" y="63"/>
                  </a:cubicBezTo>
                  <a:cubicBezTo>
                    <a:pt x="60" y="64"/>
                    <a:pt x="60" y="65"/>
                    <a:pt x="59" y="67"/>
                  </a:cubicBezTo>
                  <a:cubicBezTo>
                    <a:pt x="51" y="79"/>
                    <a:pt x="44" y="95"/>
                    <a:pt x="38" y="111"/>
                  </a:cubicBezTo>
                  <a:cubicBezTo>
                    <a:pt x="34" y="121"/>
                    <a:pt x="32" y="131"/>
                    <a:pt x="27" y="143"/>
                  </a:cubicBezTo>
                  <a:lnTo>
                    <a:pt x="23" y="147"/>
                  </a:lnTo>
                  <a:cubicBezTo>
                    <a:pt x="17" y="156"/>
                    <a:pt x="13" y="166"/>
                    <a:pt x="11" y="176"/>
                  </a:cubicBezTo>
                  <a:cubicBezTo>
                    <a:pt x="10" y="179"/>
                    <a:pt x="8" y="182"/>
                    <a:pt x="7" y="187"/>
                  </a:cubicBezTo>
                  <a:cubicBezTo>
                    <a:pt x="5" y="197"/>
                    <a:pt x="2" y="207"/>
                    <a:pt x="1" y="219"/>
                  </a:cubicBezTo>
                  <a:cubicBezTo>
                    <a:pt x="0" y="229"/>
                    <a:pt x="2" y="241"/>
                    <a:pt x="5" y="252"/>
                  </a:cubicBezTo>
                  <a:cubicBezTo>
                    <a:pt x="6" y="265"/>
                    <a:pt x="11" y="275"/>
                    <a:pt x="15" y="286"/>
                  </a:cubicBezTo>
                  <a:cubicBezTo>
                    <a:pt x="20" y="296"/>
                    <a:pt x="28" y="307"/>
                    <a:pt x="36" y="315"/>
                  </a:cubicBezTo>
                  <a:cubicBezTo>
                    <a:pt x="46" y="328"/>
                    <a:pt x="58" y="339"/>
                    <a:pt x="72" y="346"/>
                  </a:cubicBezTo>
                  <a:cubicBezTo>
                    <a:pt x="83" y="353"/>
                    <a:pt x="93" y="358"/>
                    <a:pt x="104" y="362"/>
                  </a:cubicBezTo>
                  <a:cubicBezTo>
                    <a:pt x="112" y="365"/>
                    <a:pt x="121" y="366"/>
                    <a:pt x="131" y="367"/>
                  </a:cubicBezTo>
                  <a:cubicBezTo>
                    <a:pt x="138" y="369"/>
                    <a:pt x="146" y="370"/>
                    <a:pt x="156" y="371"/>
                  </a:cubicBezTo>
                  <a:cubicBezTo>
                    <a:pt x="168" y="371"/>
                    <a:pt x="183" y="370"/>
                    <a:pt x="194" y="367"/>
                  </a:cubicBezTo>
                  <a:cubicBezTo>
                    <a:pt x="198" y="366"/>
                    <a:pt x="202" y="366"/>
                    <a:pt x="206" y="365"/>
                  </a:cubicBezTo>
                  <a:cubicBezTo>
                    <a:pt x="219" y="361"/>
                    <a:pt x="231" y="356"/>
                    <a:pt x="244" y="350"/>
                  </a:cubicBezTo>
                  <a:cubicBezTo>
                    <a:pt x="260" y="344"/>
                    <a:pt x="273" y="332"/>
                    <a:pt x="286" y="320"/>
                  </a:cubicBezTo>
                  <a:cubicBezTo>
                    <a:pt x="307" y="297"/>
                    <a:pt x="318" y="280"/>
                    <a:pt x="329" y="252"/>
                  </a:cubicBezTo>
                  <a:cubicBezTo>
                    <a:pt x="336" y="235"/>
                    <a:pt x="340" y="216"/>
                    <a:pt x="340" y="197"/>
                  </a:cubicBezTo>
                  <a:cubicBezTo>
                    <a:pt x="341" y="182"/>
                    <a:pt x="339" y="169"/>
                    <a:pt x="336" y="155"/>
                  </a:cubicBezTo>
                  <a:cubicBezTo>
                    <a:pt x="336" y="150"/>
                    <a:pt x="335" y="145"/>
                    <a:pt x="334" y="141"/>
                  </a:cubicBezTo>
                  <a:cubicBezTo>
                    <a:pt x="329" y="124"/>
                    <a:pt x="323" y="105"/>
                    <a:pt x="313" y="89"/>
                  </a:cubicBezTo>
                  <a:cubicBezTo>
                    <a:pt x="304" y="77"/>
                    <a:pt x="297" y="65"/>
                    <a:pt x="288" y="54"/>
                  </a:cubicBezTo>
                  <a:cubicBezTo>
                    <a:pt x="282" y="48"/>
                    <a:pt x="275" y="42"/>
                    <a:pt x="267" y="37"/>
                  </a:cubicBezTo>
                  <a:cubicBezTo>
                    <a:pt x="261" y="31"/>
                    <a:pt x="256" y="26"/>
                    <a:pt x="249" y="21"/>
                  </a:cubicBezTo>
                  <a:cubicBezTo>
                    <a:pt x="241" y="17"/>
                    <a:pt x="229" y="12"/>
                    <a:pt x="220" y="9"/>
                  </a:cubicBezTo>
                  <a:cubicBezTo>
                    <a:pt x="219" y="6"/>
                    <a:pt x="216" y="6"/>
                    <a:pt x="215" y="6"/>
                  </a:cubicBezTo>
                  <a:cubicBezTo>
                    <a:pt x="210" y="5"/>
                    <a:pt x="202" y="4"/>
                    <a:pt x="197" y="2"/>
                  </a:cubicBezTo>
                  <a:cubicBezTo>
                    <a:pt x="189" y="1"/>
                    <a:pt x="184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35"/>
            <p:cNvSpPr/>
            <p:nvPr/>
          </p:nvSpPr>
          <p:spPr>
            <a:xfrm>
              <a:off x="3650865" y="621861"/>
              <a:ext cx="24492" cy="20324"/>
            </a:xfrm>
            <a:custGeom>
              <a:rect b="b" l="l" r="r" t="t"/>
              <a:pathLst>
                <a:path extrusionOk="0" h="512" w="617">
                  <a:moveTo>
                    <a:pt x="486" y="0"/>
                  </a:moveTo>
                  <a:cubicBezTo>
                    <a:pt x="484" y="0"/>
                    <a:pt x="481" y="2"/>
                    <a:pt x="477" y="4"/>
                  </a:cubicBezTo>
                  <a:cubicBezTo>
                    <a:pt x="436" y="32"/>
                    <a:pt x="396" y="60"/>
                    <a:pt x="355" y="89"/>
                  </a:cubicBezTo>
                  <a:cubicBezTo>
                    <a:pt x="314" y="118"/>
                    <a:pt x="274" y="148"/>
                    <a:pt x="235" y="178"/>
                  </a:cubicBezTo>
                  <a:cubicBezTo>
                    <a:pt x="194" y="207"/>
                    <a:pt x="154" y="238"/>
                    <a:pt x="116" y="269"/>
                  </a:cubicBezTo>
                  <a:cubicBezTo>
                    <a:pt x="96" y="285"/>
                    <a:pt x="76" y="304"/>
                    <a:pt x="59" y="320"/>
                  </a:cubicBezTo>
                  <a:cubicBezTo>
                    <a:pt x="40" y="336"/>
                    <a:pt x="23" y="353"/>
                    <a:pt x="3" y="368"/>
                  </a:cubicBezTo>
                  <a:cubicBezTo>
                    <a:pt x="2" y="370"/>
                    <a:pt x="1" y="373"/>
                    <a:pt x="0" y="374"/>
                  </a:cubicBezTo>
                  <a:cubicBezTo>
                    <a:pt x="0" y="377"/>
                    <a:pt x="1" y="378"/>
                    <a:pt x="2" y="381"/>
                  </a:cubicBezTo>
                  <a:cubicBezTo>
                    <a:pt x="16" y="399"/>
                    <a:pt x="29" y="418"/>
                    <a:pt x="47" y="434"/>
                  </a:cubicBezTo>
                  <a:cubicBezTo>
                    <a:pt x="86" y="473"/>
                    <a:pt x="139" y="495"/>
                    <a:pt x="194" y="506"/>
                  </a:cubicBezTo>
                  <a:cubicBezTo>
                    <a:pt x="216" y="510"/>
                    <a:pt x="238" y="512"/>
                    <a:pt x="259" y="512"/>
                  </a:cubicBezTo>
                  <a:cubicBezTo>
                    <a:pt x="278" y="512"/>
                    <a:pt x="296" y="510"/>
                    <a:pt x="315" y="508"/>
                  </a:cubicBezTo>
                  <a:cubicBezTo>
                    <a:pt x="355" y="503"/>
                    <a:pt x="396" y="491"/>
                    <a:pt x="432" y="475"/>
                  </a:cubicBezTo>
                  <a:cubicBezTo>
                    <a:pt x="469" y="457"/>
                    <a:pt x="503" y="434"/>
                    <a:pt x="534" y="407"/>
                  </a:cubicBezTo>
                  <a:cubicBezTo>
                    <a:pt x="544" y="398"/>
                    <a:pt x="552" y="388"/>
                    <a:pt x="561" y="379"/>
                  </a:cubicBezTo>
                  <a:cubicBezTo>
                    <a:pt x="570" y="367"/>
                    <a:pt x="578" y="355"/>
                    <a:pt x="586" y="341"/>
                  </a:cubicBezTo>
                  <a:cubicBezTo>
                    <a:pt x="605" y="305"/>
                    <a:pt x="617" y="262"/>
                    <a:pt x="617" y="221"/>
                  </a:cubicBezTo>
                  <a:cubicBezTo>
                    <a:pt x="616" y="192"/>
                    <a:pt x="612" y="165"/>
                    <a:pt x="602" y="139"/>
                  </a:cubicBezTo>
                  <a:cubicBezTo>
                    <a:pt x="589" y="97"/>
                    <a:pt x="563" y="58"/>
                    <a:pt x="527" y="28"/>
                  </a:cubicBezTo>
                  <a:cubicBezTo>
                    <a:pt x="517" y="20"/>
                    <a:pt x="506" y="12"/>
                    <a:pt x="495" y="3"/>
                  </a:cubicBezTo>
                  <a:cubicBezTo>
                    <a:pt x="493" y="2"/>
                    <a:pt x="491" y="1"/>
                    <a:pt x="488" y="1"/>
                  </a:cubicBezTo>
                  <a:cubicBezTo>
                    <a:pt x="487" y="0"/>
                    <a:pt x="487" y="0"/>
                    <a:pt x="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35"/>
            <p:cNvSpPr/>
            <p:nvPr/>
          </p:nvSpPr>
          <p:spPr>
            <a:xfrm>
              <a:off x="3622563" y="680769"/>
              <a:ext cx="43109" cy="38147"/>
            </a:xfrm>
            <a:custGeom>
              <a:rect b="b" l="l" r="r" t="t"/>
              <a:pathLst>
                <a:path extrusionOk="0" h="961" w="1086">
                  <a:moveTo>
                    <a:pt x="448" y="171"/>
                  </a:moveTo>
                  <a:cubicBezTo>
                    <a:pt x="466" y="171"/>
                    <a:pt x="484" y="172"/>
                    <a:pt x="502" y="174"/>
                  </a:cubicBezTo>
                  <a:cubicBezTo>
                    <a:pt x="634" y="188"/>
                    <a:pt x="788" y="255"/>
                    <a:pt x="852" y="377"/>
                  </a:cubicBezTo>
                  <a:cubicBezTo>
                    <a:pt x="911" y="485"/>
                    <a:pt x="880" y="642"/>
                    <a:pt x="781" y="719"/>
                  </a:cubicBezTo>
                  <a:cubicBezTo>
                    <a:pt x="724" y="763"/>
                    <a:pt x="652" y="787"/>
                    <a:pt x="579" y="787"/>
                  </a:cubicBezTo>
                  <a:cubicBezTo>
                    <a:pt x="519" y="787"/>
                    <a:pt x="458" y="771"/>
                    <a:pt x="406" y="737"/>
                  </a:cubicBezTo>
                  <a:cubicBezTo>
                    <a:pt x="248" y="635"/>
                    <a:pt x="170" y="453"/>
                    <a:pt x="110" y="281"/>
                  </a:cubicBezTo>
                  <a:cubicBezTo>
                    <a:pt x="116" y="280"/>
                    <a:pt x="121" y="278"/>
                    <a:pt x="126" y="275"/>
                  </a:cubicBezTo>
                  <a:cubicBezTo>
                    <a:pt x="218" y="209"/>
                    <a:pt x="334" y="171"/>
                    <a:pt x="448" y="171"/>
                  </a:cubicBezTo>
                  <a:close/>
                  <a:moveTo>
                    <a:pt x="463" y="0"/>
                  </a:moveTo>
                  <a:cubicBezTo>
                    <a:pt x="310" y="0"/>
                    <a:pt x="158" y="51"/>
                    <a:pt x="44" y="155"/>
                  </a:cubicBezTo>
                  <a:cubicBezTo>
                    <a:pt x="13" y="183"/>
                    <a:pt x="1" y="222"/>
                    <a:pt x="26" y="257"/>
                  </a:cubicBezTo>
                  <a:cubicBezTo>
                    <a:pt x="27" y="259"/>
                    <a:pt x="29" y="261"/>
                    <a:pt x="32" y="263"/>
                  </a:cubicBezTo>
                  <a:cubicBezTo>
                    <a:pt x="60" y="480"/>
                    <a:pt x="100" y="715"/>
                    <a:pt x="281" y="857"/>
                  </a:cubicBezTo>
                  <a:cubicBezTo>
                    <a:pt x="368" y="926"/>
                    <a:pt x="477" y="961"/>
                    <a:pt x="587" y="961"/>
                  </a:cubicBezTo>
                  <a:cubicBezTo>
                    <a:pt x="674" y="961"/>
                    <a:pt x="762" y="938"/>
                    <a:pt x="839" y="892"/>
                  </a:cubicBezTo>
                  <a:cubicBezTo>
                    <a:pt x="1007" y="793"/>
                    <a:pt x="1085" y="580"/>
                    <a:pt x="1042" y="393"/>
                  </a:cubicBezTo>
                  <a:cubicBezTo>
                    <a:pt x="997" y="194"/>
                    <a:pt x="803" y="59"/>
                    <a:pt x="611" y="16"/>
                  </a:cubicBezTo>
                  <a:cubicBezTo>
                    <a:pt x="563" y="6"/>
                    <a:pt x="513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35"/>
            <p:cNvSpPr/>
            <p:nvPr/>
          </p:nvSpPr>
          <p:spPr>
            <a:xfrm>
              <a:off x="3631256" y="640280"/>
              <a:ext cx="14925" cy="15283"/>
            </a:xfrm>
            <a:custGeom>
              <a:rect b="b" l="l" r="r" t="t"/>
              <a:pathLst>
                <a:path extrusionOk="0" h="385" w="376">
                  <a:moveTo>
                    <a:pt x="182" y="0"/>
                  </a:moveTo>
                  <a:cubicBezTo>
                    <a:pt x="168" y="1"/>
                    <a:pt x="154" y="1"/>
                    <a:pt x="142" y="3"/>
                  </a:cubicBezTo>
                  <a:cubicBezTo>
                    <a:pt x="140" y="3"/>
                    <a:pt x="137" y="5"/>
                    <a:pt x="135" y="5"/>
                  </a:cubicBezTo>
                  <a:cubicBezTo>
                    <a:pt x="122" y="9"/>
                    <a:pt x="111" y="13"/>
                    <a:pt x="100" y="18"/>
                  </a:cubicBezTo>
                  <a:lnTo>
                    <a:pt x="91" y="22"/>
                  </a:lnTo>
                  <a:cubicBezTo>
                    <a:pt x="79" y="28"/>
                    <a:pt x="64" y="39"/>
                    <a:pt x="55" y="49"/>
                  </a:cubicBezTo>
                  <a:cubicBezTo>
                    <a:pt x="46" y="59"/>
                    <a:pt x="38" y="68"/>
                    <a:pt x="31" y="78"/>
                  </a:cubicBezTo>
                  <a:cubicBezTo>
                    <a:pt x="29" y="80"/>
                    <a:pt x="28" y="81"/>
                    <a:pt x="27" y="85"/>
                  </a:cubicBezTo>
                  <a:cubicBezTo>
                    <a:pt x="11" y="112"/>
                    <a:pt x="1" y="141"/>
                    <a:pt x="2" y="173"/>
                  </a:cubicBezTo>
                  <a:cubicBezTo>
                    <a:pt x="2" y="179"/>
                    <a:pt x="3" y="198"/>
                    <a:pt x="5" y="204"/>
                  </a:cubicBezTo>
                  <a:lnTo>
                    <a:pt x="5" y="210"/>
                  </a:lnTo>
                  <a:cubicBezTo>
                    <a:pt x="6" y="222"/>
                    <a:pt x="6" y="236"/>
                    <a:pt x="8" y="248"/>
                  </a:cubicBezTo>
                  <a:cubicBezTo>
                    <a:pt x="12" y="264"/>
                    <a:pt x="18" y="281"/>
                    <a:pt x="28" y="295"/>
                  </a:cubicBezTo>
                  <a:cubicBezTo>
                    <a:pt x="43" y="320"/>
                    <a:pt x="55" y="331"/>
                    <a:pt x="79" y="351"/>
                  </a:cubicBezTo>
                  <a:cubicBezTo>
                    <a:pt x="91" y="362"/>
                    <a:pt x="110" y="370"/>
                    <a:pt x="126" y="375"/>
                  </a:cubicBezTo>
                  <a:cubicBezTo>
                    <a:pt x="142" y="381"/>
                    <a:pt x="161" y="383"/>
                    <a:pt x="179" y="383"/>
                  </a:cubicBezTo>
                  <a:cubicBezTo>
                    <a:pt x="182" y="384"/>
                    <a:pt x="185" y="384"/>
                    <a:pt x="189" y="384"/>
                  </a:cubicBezTo>
                  <a:cubicBezTo>
                    <a:pt x="199" y="384"/>
                    <a:pt x="209" y="382"/>
                    <a:pt x="219" y="381"/>
                  </a:cubicBezTo>
                  <a:cubicBezTo>
                    <a:pt x="225" y="380"/>
                    <a:pt x="230" y="380"/>
                    <a:pt x="234" y="377"/>
                  </a:cubicBezTo>
                  <a:cubicBezTo>
                    <a:pt x="246" y="373"/>
                    <a:pt x="260" y="368"/>
                    <a:pt x="271" y="363"/>
                  </a:cubicBezTo>
                  <a:cubicBezTo>
                    <a:pt x="284" y="357"/>
                    <a:pt x="296" y="347"/>
                    <a:pt x="307" y="340"/>
                  </a:cubicBezTo>
                  <a:cubicBezTo>
                    <a:pt x="310" y="337"/>
                    <a:pt x="313" y="335"/>
                    <a:pt x="317" y="330"/>
                  </a:cubicBezTo>
                  <a:cubicBezTo>
                    <a:pt x="326" y="320"/>
                    <a:pt x="335" y="310"/>
                    <a:pt x="343" y="299"/>
                  </a:cubicBezTo>
                  <a:cubicBezTo>
                    <a:pt x="354" y="283"/>
                    <a:pt x="361" y="266"/>
                    <a:pt x="366" y="247"/>
                  </a:cubicBezTo>
                  <a:cubicBezTo>
                    <a:pt x="370" y="235"/>
                    <a:pt x="372" y="220"/>
                    <a:pt x="375" y="205"/>
                  </a:cubicBezTo>
                  <a:cubicBezTo>
                    <a:pt x="376" y="190"/>
                    <a:pt x="372" y="174"/>
                    <a:pt x="370" y="160"/>
                  </a:cubicBezTo>
                  <a:cubicBezTo>
                    <a:pt x="369" y="156"/>
                    <a:pt x="369" y="152"/>
                    <a:pt x="367" y="147"/>
                  </a:cubicBezTo>
                  <a:cubicBezTo>
                    <a:pt x="364" y="132"/>
                    <a:pt x="359" y="118"/>
                    <a:pt x="352" y="105"/>
                  </a:cubicBezTo>
                  <a:cubicBezTo>
                    <a:pt x="351" y="101"/>
                    <a:pt x="348" y="97"/>
                    <a:pt x="345" y="94"/>
                  </a:cubicBezTo>
                  <a:cubicBezTo>
                    <a:pt x="339" y="84"/>
                    <a:pt x="329" y="68"/>
                    <a:pt x="318" y="59"/>
                  </a:cubicBezTo>
                  <a:cubicBezTo>
                    <a:pt x="293" y="35"/>
                    <a:pt x="274" y="23"/>
                    <a:pt x="242" y="11"/>
                  </a:cubicBezTo>
                  <a:cubicBezTo>
                    <a:pt x="239" y="9"/>
                    <a:pt x="232" y="6"/>
                    <a:pt x="229" y="6"/>
                  </a:cubicBezTo>
                  <a:cubicBezTo>
                    <a:pt x="213" y="3"/>
                    <a:pt x="197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35"/>
            <p:cNvSpPr/>
            <p:nvPr/>
          </p:nvSpPr>
          <p:spPr>
            <a:xfrm>
              <a:off x="3427462" y="662747"/>
              <a:ext cx="199031" cy="191211"/>
            </a:xfrm>
            <a:custGeom>
              <a:rect b="b" l="l" r="r" t="t"/>
              <a:pathLst>
                <a:path extrusionOk="0" h="4817" w="5014">
                  <a:moveTo>
                    <a:pt x="1228" y="134"/>
                  </a:moveTo>
                  <a:cubicBezTo>
                    <a:pt x="1264" y="134"/>
                    <a:pt x="1300" y="157"/>
                    <a:pt x="1325" y="178"/>
                  </a:cubicBezTo>
                  <a:cubicBezTo>
                    <a:pt x="1399" y="238"/>
                    <a:pt x="1446" y="339"/>
                    <a:pt x="1488" y="425"/>
                  </a:cubicBezTo>
                  <a:cubicBezTo>
                    <a:pt x="1532" y="515"/>
                    <a:pt x="1573" y="613"/>
                    <a:pt x="1597" y="713"/>
                  </a:cubicBezTo>
                  <a:cubicBezTo>
                    <a:pt x="1656" y="958"/>
                    <a:pt x="1488" y="1134"/>
                    <a:pt x="1266" y="1202"/>
                  </a:cubicBezTo>
                  <a:cubicBezTo>
                    <a:pt x="1190" y="1225"/>
                    <a:pt x="1112" y="1235"/>
                    <a:pt x="1034" y="1235"/>
                  </a:cubicBezTo>
                  <a:cubicBezTo>
                    <a:pt x="856" y="1235"/>
                    <a:pt x="676" y="1181"/>
                    <a:pt x="516" y="1099"/>
                  </a:cubicBezTo>
                  <a:cubicBezTo>
                    <a:pt x="454" y="1069"/>
                    <a:pt x="428" y="1025"/>
                    <a:pt x="484" y="967"/>
                  </a:cubicBezTo>
                  <a:cubicBezTo>
                    <a:pt x="517" y="934"/>
                    <a:pt x="574" y="920"/>
                    <a:pt x="631" y="920"/>
                  </a:cubicBezTo>
                  <a:cubicBezTo>
                    <a:pt x="672" y="920"/>
                    <a:pt x="713" y="927"/>
                    <a:pt x="744" y="940"/>
                  </a:cubicBezTo>
                  <a:cubicBezTo>
                    <a:pt x="754" y="944"/>
                    <a:pt x="763" y="946"/>
                    <a:pt x="772" y="946"/>
                  </a:cubicBezTo>
                  <a:cubicBezTo>
                    <a:pt x="833" y="946"/>
                    <a:pt x="861" y="852"/>
                    <a:pt x="822" y="806"/>
                  </a:cubicBezTo>
                  <a:cubicBezTo>
                    <a:pt x="786" y="763"/>
                    <a:pt x="752" y="738"/>
                    <a:pt x="737" y="682"/>
                  </a:cubicBezTo>
                  <a:cubicBezTo>
                    <a:pt x="721" y="630"/>
                    <a:pt x="721" y="574"/>
                    <a:pt x="736" y="521"/>
                  </a:cubicBezTo>
                  <a:cubicBezTo>
                    <a:pt x="750" y="467"/>
                    <a:pt x="781" y="418"/>
                    <a:pt x="839" y="418"/>
                  </a:cubicBezTo>
                  <a:cubicBezTo>
                    <a:pt x="846" y="418"/>
                    <a:pt x="853" y="419"/>
                    <a:pt x="861" y="420"/>
                  </a:cubicBezTo>
                  <a:cubicBezTo>
                    <a:pt x="907" y="430"/>
                    <a:pt x="955" y="469"/>
                    <a:pt x="989" y="514"/>
                  </a:cubicBezTo>
                  <a:cubicBezTo>
                    <a:pt x="999" y="540"/>
                    <a:pt x="1011" y="563"/>
                    <a:pt x="1026" y="584"/>
                  </a:cubicBezTo>
                  <a:lnTo>
                    <a:pt x="1028" y="582"/>
                  </a:lnTo>
                  <a:cubicBezTo>
                    <a:pt x="1045" y="605"/>
                    <a:pt x="1069" y="615"/>
                    <a:pt x="1093" y="615"/>
                  </a:cubicBezTo>
                  <a:cubicBezTo>
                    <a:pt x="1135" y="615"/>
                    <a:pt x="1174" y="583"/>
                    <a:pt x="1158" y="529"/>
                  </a:cubicBezTo>
                  <a:cubicBezTo>
                    <a:pt x="1131" y="431"/>
                    <a:pt x="1100" y="350"/>
                    <a:pt x="1129" y="249"/>
                  </a:cubicBezTo>
                  <a:cubicBezTo>
                    <a:pt x="1141" y="204"/>
                    <a:pt x="1164" y="143"/>
                    <a:pt x="1216" y="135"/>
                  </a:cubicBezTo>
                  <a:cubicBezTo>
                    <a:pt x="1220" y="134"/>
                    <a:pt x="1224" y="134"/>
                    <a:pt x="1228" y="134"/>
                  </a:cubicBezTo>
                  <a:close/>
                  <a:moveTo>
                    <a:pt x="4132" y="1570"/>
                  </a:moveTo>
                  <a:cubicBezTo>
                    <a:pt x="4136" y="1574"/>
                    <a:pt x="4140" y="1580"/>
                    <a:pt x="4145" y="1582"/>
                  </a:cubicBezTo>
                  <a:cubicBezTo>
                    <a:pt x="4209" y="1619"/>
                    <a:pt x="4265" y="1671"/>
                    <a:pt x="4309" y="1733"/>
                  </a:cubicBezTo>
                  <a:cubicBezTo>
                    <a:pt x="4328" y="1763"/>
                    <a:pt x="4344" y="1793"/>
                    <a:pt x="4361" y="1822"/>
                  </a:cubicBezTo>
                  <a:cubicBezTo>
                    <a:pt x="4361" y="1822"/>
                    <a:pt x="4363" y="1822"/>
                    <a:pt x="4363" y="1824"/>
                  </a:cubicBezTo>
                  <a:cubicBezTo>
                    <a:pt x="4373" y="1845"/>
                    <a:pt x="4381" y="1866"/>
                    <a:pt x="4387" y="1888"/>
                  </a:cubicBezTo>
                  <a:cubicBezTo>
                    <a:pt x="4426" y="2016"/>
                    <a:pt x="4423" y="2182"/>
                    <a:pt x="4338" y="2290"/>
                  </a:cubicBezTo>
                  <a:cubicBezTo>
                    <a:pt x="4287" y="2353"/>
                    <a:pt x="4203" y="2389"/>
                    <a:pt x="4119" y="2389"/>
                  </a:cubicBezTo>
                  <a:cubicBezTo>
                    <a:pt x="4076" y="2389"/>
                    <a:pt x="4033" y="2380"/>
                    <a:pt x="3995" y="2359"/>
                  </a:cubicBezTo>
                  <a:cubicBezTo>
                    <a:pt x="3880" y="2295"/>
                    <a:pt x="3809" y="2157"/>
                    <a:pt x="3832" y="2022"/>
                  </a:cubicBezTo>
                  <a:cubicBezTo>
                    <a:pt x="3861" y="1837"/>
                    <a:pt x="3998" y="1694"/>
                    <a:pt x="4132" y="1570"/>
                  </a:cubicBezTo>
                  <a:close/>
                  <a:moveTo>
                    <a:pt x="2386" y="602"/>
                  </a:moveTo>
                  <a:cubicBezTo>
                    <a:pt x="2551" y="602"/>
                    <a:pt x="2719" y="630"/>
                    <a:pt x="2880" y="674"/>
                  </a:cubicBezTo>
                  <a:cubicBezTo>
                    <a:pt x="3266" y="778"/>
                    <a:pt x="3639" y="961"/>
                    <a:pt x="3927" y="1242"/>
                  </a:cubicBezTo>
                  <a:cubicBezTo>
                    <a:pt x="3999" y="1312"/>
                    <a:pt x="4067" y="1389"/>
                    <a:pt x="4130" y="1471"/>
                  </a:cubicBezTo>
                  <a:cubicBezTo>
                    <a:pt x="4125" y="1473"/>
                    <a:pt x="4124" y="1478"/>
                    <a:pt x="4121" y="1482"/>
                  </a:cubicBezTo>
                  <a:cubicBezTo>
                    <a:pt x="4120" y="1484"/>
                    <a:pt x="4119" y="1488"/>
                    <a:pt x="4117" y="1491"/>
                  </a:cubicBezTo>
                  <a:cubicBezTo>
                    <a:pt x="3931" y="1603"/>
                    <a:pt x="3731" y="1732"/>
                    <a:pt x="3671" y="1955"/>
                  </a:cubicBezTo>
                  <a:cubicBezTo>
                    <a:pt x="3620" y="2149"/>
                    <a:pt x="3695" y="2363"/>
                    <a:pt x="3859" y="2481"/>
                  </a:cubicBezTo>
                  <a:cubicBezTo>
                    <a:pt x="3934" y="2536"/>
                    <a:pt x="4024" y="2561"/>
                    <a:pt x="4114" y="2561"/>
                  </a:cubicBezTo>
                  <a:cubicBezTo>
                    <a:pt x="4215" y="2561"/>
                    <a:pt x="4317" y="2529"/>
                    <a:pt x="4398" y="2470"/>
                  </a:cubicBezTo>
                  <a:cubicBezTo>
                    <a:pt x="4471" y="2416"/>
                    <a:pt x="4522" y="2341"/>
                    <a:pt x="4551" y="2258"/>
                  </a:cubicBezTo>
                  <a:cubicBezTo>
                    <a:pt x="4682" y="2643"/>
                    <a:pt x="4720" y="3056"/>
                    <a:pt x="4632" y="3437"/>
                  </a:cubicBezTo>
                  <a:cubicBezTo>
                    <a:pt x="4551" y="3790"/>
                    <a:pt x="4354" y="4129"/>
                    <a:pt x="4051" y="4335"/>
                  </a:cubicBezTo>
                  <a:cubicBezTo>
                    <a:pt x="3737" y="4547"/>
                    <a:pt x="3343" y="4615"/>
                    <a:pt x="2969" y="4615"/>
                  </a:cubicBezTo>
                  <a:cubicBezTo>
                    <a:pt x="2947" y="4615"/>
                    <a:pt x="2925" y="4615"/>
                    <a:pt x="2903" y="4614"/>
                  </a:cubicBezTo>
                  <a:cubicBezTo>
                    <a:pt x="2151" y="4600"/>
                    <a:pt x="1414" y="4266"/>
                    <a:pt x="912" y="3703"/>
                  </a:cubicBezTo>
                  <a:cubicBezTo>
                    <a:pt x="625" y="3383"/>
                    <a:pt x="414" y="2976"/>
                    <a:pt x="364" y="2544"/>
                  </a:cubicBezTo>
                  <a:cubicBezTo>
                    <a:pt x="314" y="2115"/>
                    <a:pt x="429" y="1701"/>
                    <a:pt x="646" y="1334"/>
                  </a:cubicBezTo>
                  <a:cubicBezTo>
                    <a:pt x="717" y="1353"/>
                    <a:pt x="789" y="1358"/>
                    <a:pt x="862" y="1373"/>
                  </a:cubicBezTo>
                  <a:cubicBezTo>
                    <a:pt x="947" y="1393"/>
                    <a:pt x="1039" y="1405"/>
                    <a:pt x="1131" y="1405"/>
                  </a:cubicBezTo>
                  <a:cubicBezTo>
                    <a:pt x="1179" y="1405"/>
                    <a:pt x="1227" y="1402"/>
                    <a:pt x="1273" y="1394"/>
                  </a:cubicBezTo>
                  <a:cubicBezTo>
                    <a:pt x="1509" y="1356"/>
                    <a:pt x="1730" y="1163"/>
                    <a:pt x="1768" y="920"/>
                  </a:cubicBezTo>
                  <a:cubicBezTo>
                    <a:pt x="1776" y="871"/>
                    <a:pt x="1775" y="819"/>
                    <a:pt x="1770" y="769"/>
                  </a:cubicBezTo>
                  <a:cubicBezTo>
                    <a:pt x="1776" y="767"/>
                    <a:pt x="1781" y="764"/>
                    <a:pt x="1787" y="760"/>
                  </a:cubicBezTo>
                  <a:cubicBezTo>
                    <a:pt x="1972" y="646"/>
                    <a:pt x="2177" y="602"/>
                    <a:pt x="2386" y="602"/>
                  </a:cubicBezTo>
                  <a:close/>
                  <a:moveTo>
                    <a:pt x="1226" y="0"/>
                  </a:moveTo>
                  <a:cubicBezTo>
                    <a:pt x="1206" y="0"/>
                    <a:pt x="1186" y="3"/>
                    <a:pt x="1166" y="9"/>
                  </a:cubicBezTo>
                  <a:cubicBezTo>
                    <a:pt x="1042" y="46"/>
                    <a:pt x="974" y="185"/>
                    <a:pt x="965" y="327"/>
                  </a:cubicBezTo>
                  <a:cubicBezTo>
                    <a:pt x="940" y="314"/>
                    <a:pt x="916" y="302"/>
                    <a:pt x="887" y="297"/>
                  </a:cubicBezTo>
                  <a:cubicBezTo>
                    <a:pt x="867" y="292"/>
                    <a:pt x="847" y="289"/>
                    <a:pt x="828" y="289"/>
                  </a:cubicBezTo>
                  <a:cubicBezTo>
                    <a:pt x="743" y="289"/>
                    <a:pt x="667" y="335"/>
                    <a:pt x="622" y="414"/>
                  </a:cubicBezTo>
                  <a:cubicBezTo>
                    <a:pt x="567" y="508"/>
                    <a:pt x="549" y="657"/>
                    <a:pt x="589" y="775"/>
                  </a:cubicBezTo>
                  <a:cubicBezTo>
                    <a:pt x="578" y="775"/>
                    <a:pt x="568" y="775"/>
                    <a:pt x="556" y="776"/>
                  </a:cubicBezTo>
                  <a:cubicBezTo>
                    <a:pt x="495" y="783"/>
                    <a:pt x="438" y="800"/>
                    <a:pt x="390" y="837"/>
                  </a:cubicBezTo>
                  <a:cubicBezTo>
                    <a:pt x="297" y="907"/>
                    <a:pt x="245" y="1037"/>
                    <a:pt x="302" y="1145"/>
                  </a:cubicBezTo>
                  <a:cubicBezTo>
                    <a:pt x="350" y="1235"/>
                    <a:pt x="460" y="1281"/>
                    <a:pt x="560" y="1312"/>
                  </a:cubicBezTo>
                  <a:cubicBezTo>
                    <a:pt x="0" y="1925"/>
                    <a:pt x="137" y="2921"/>
                    <a:pt x="568" y="3566"/>
                  </a:cubicBezTo>
                  <a:cubicBezTo>
                    <a:pt x="714" y="3783"/>
                    <a:pt x="888" y="3976"/>
                    <a:pt x="1088" y="4139"/>
                  </a:cubicBezTo>
                  <a:cubicBezTo>
                    <a:pt x="1525" y="4502"/>
                    <a:pt x="2069" y="4728"/>
                    <a:pt x="2636" y="4796"/>
                  </a:cubicBezTo>
                  <a:cubicBezTo>
                    <a:pt x="2751" y="4809"/>
                    <a:pt x="2868" y="4816"/>
                    <a:pt x="2985" y="4816"/>
                  </a:cubicBezTo>
                  <a:cubicBezTo>
                    <a:pt x="3304" y="4816"/>
                    <a:pt x="3627" y="4763"/>
                    <a:pt x="3917" y="4638"/>
                  </a:cubicBezTo>
                  <a:cubicBezTo>
                    <a:pt x="3964" y="4618"/>
                    <a:pt x="4011" y="4595"/>
                    <a:pt x="4056" y="4570"/>
                  </a:cubicBezTo>
                  <a:cubicBezTo>
                    <a:pt x="4369" y="4393"/>
                    <a:pt x="4604" y="4106"/>
                    <a:pt x="4743" y="3771"/>
                  </a:cubicBezTo>
                  <a:cubicBezTo>
                    <a:pt x="5014" y="3116"/>
                    <a:pt x="4882" y="2348"/>
                    <a:pt x="4545" y="1727"/>
                  </a:cubicBezTo>
                  <a:cubicBezTo>
                    <a:pt x="4460" y="1570"/>
                    <a:pt x="4361" y="1421"/>
                    <a:pt x="4254" y="1288"/>
                  </a:cubicBezTo>
                  <a:cubicBezTo>
                    <a:pt x="3941" y="901"/>
                    <a:pt x="3512" y="645"/>
                    <a:pt x="3041" y="498"/>
                  </a:cubicBezTo>
                  <a:cubicBezTo>
                    <a:pt x="2836" y="433"/>
                    <a:pt x="2617" y="391"/>
                    <a:pt x="2400" y="391"/>
                  </a:cubicBezTo>
                  <a:cubicBezTo>
                    <a:pt x="2161" y="391"/>
                    <a:pt x="1925" y="442"/>
                    <a:pt x="1715" y="567"/>
                  </a:cubicBezTo>
                  <a:cubicBezTo>
                    <a:pt x="1681" y="481"/>
                    <a:pt x="1636" y="399"/>
                    <a:pt x="1594" y="325"/>
                  </a:cubicBezTo>
                  <a:cubicBezTo>
                    <a:pt x="1521" y="199"/>
                    <a:pt x="139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35"/>
            <p:cNvSpPr/>
            <p:nvPr/>
          </p:nvSpPr>
          <p:spPr>
            <a:xfrm>
              <a:off x="3535194" y="710778"/>
              <a:ext cx="13417" cy="14727"/>
            </a:xfrm>
            <a:custGeom>
              <a:rect b="b" l="l" r="r" t="t"/>
              <a:pathLst>
                <a:path extrusionOk="0" h="371" w="338">
                  <a:moveTo>
                    <a:pt x="168" y="1"/>
                  </a:moveTo>
                  <a:lnTo>
                    <a:pt x="137" y="5"/>
                  </a:lnTo>
                  <a:cubicBezTo>
                    <a:pt x="136" y="6"/>
                    <a:pt x="135" y="6"/>
                    <a:pt x="135" y="6"/>
                  </a:cubicBezTo>
                  <a:cubicBezTo>
                    <a:pt x="124" y="10"/>
                    <a:pt x="113" y="16"/>
                    <a:pt x="103" y="19"/>
                  </a:cubicBezTo>
                  <a:cubicBezTo>
                    <a:pt x="98" y="22"/>
                    <a:pt x="95" y="24"/>
                    <a:pt x="89" y="29"/>
                  </a:cubicBezTo>
                  <a:cubicBezTo>
                    <a:pt x="85" y="33"/>
                    <a:pt x="78" y="36"/>
                    <a:pt x="74" y="39"/>
                  </a:cubicBezTo>
                  <a:cubicBezTo>
                    <a:pt x="68" y="47"/>
                    <a:pt x="59" y="58"/>
                    <a:pt x="56" y="66"/>
                  </a:cubicBezTo>
                  <a:cubicBezTo>
                    <a:pt x="53" y="68"/>
                    <a:pt x="53" y="69"/>
                    <a:pt x="52" y="70"/>
                  </a:cubicBezTo>
                  <a:cubicBezTo>
                    <a:pt x="45" y="83"/>
                    <a:pt x="40" y="100"/>
                    <a:pt x="35" y="114"/>
                  </a:cubicBezTo>
                  <a:cubicBezTo>
                    <a:pt x="31" y="125"/>
                    <a:pt x="27" y="136"/>
                    <a:pt x="25" y="148"/>
                  </a:cubicBezTo>
                  <a:cubicBezTo>
                    <a:pt x="24" y="149"/>
                    <a:pt x="22" y="152"/>
                    <a:pt x="21" y="152"/>
                  </a:cubicBezTo>
                  <a:cubicBezTo>
                    <a:pt x="16" y="161"/>
                    <a:pt x="12" y="172"/>
                    <a:pt x="9" y="180"/>
                  </a:cubicBezTo>
                  <a:cubicBezTo>
                    <a:pt x="7" y="184"/>
                    <a:pt x="6" y="187"/>
                    <a:pt x="4" y="193"/>
                  </a:cubicBezTo>
                  <a:cubicBezTo>
                    <a:pt x="3" y="203"/>
                    <a:pt x="0" y="213"/>
                    <a:pt x="0" y="225"/>
                  </a:cubicBezTo>
                  <a:cubicBezTo>
                    <a:pt x="0" y="235"/>
                    <a:pt x="3" y="247"/>
                    <a:pt x="4" y="258"/>
                  </a:cubicBezTo>
                  <a:cubicBezTo>
                    <a:pt x="6" y="269"/>
                    <a:pt x="11" y="279"/>
                    <a:pt x="17" y="291"/>
                  </a:cubicBezTo>
                  <a:cubicBezTo>
                    <a:pt x="21" y="302"/>
                    <a:pt x="32" y="312"/>
                    <a:pt x="38" y="320"/>
                  </a:cubicBezTo>
                  <a:cubicBezTo>
                    <a:pt x="48" y="331"/>
                    <a:pt x="63" y="341"/>
                    <a:pt x="76" y="350"/>
                  </a:cubicBezTo>
                  <a:cubicBezTo>
                    <a:pt x="87" y="356"/>
                    <a:pt x="98" y="360"/>
                    <a:pt x="110" y="364"/>
                  </a:cubicBezTo>
                  <a:cubicBezTo>
                    <a:pt x="118" y="368"/>
                    <a:pt x="126" y="368"/>
                    <a:pt x="135" y="370"/>
                  </a:cubicBezTo>
                  <a:cubicBezTo>
                    <a:pt x="144" y="371"/>
                    <a:pt x="151" y="371"/>
                    <a:pt x="160" y="371"/>
                  </a:cubicBezTo>
                  <a:cubicBezTo>
                    <a:pt x="172" y="371"/>
                    <a:pt x="187" y="370"/>
                    <a:pt x="199" y="366"/>
                  </a:cubicBezTo>
                  <a:cubicBezTo>
                    <a:pt x="203" y="365"/>
                    <a:pt x="207" y="365"/>
                    <a:pt x="212" y="364"/>
                  </a:cubicBezTo>
                  <a:cubicBezTo>
                    <a:pt x="223" y="360"/>
                    <a:pt x="236" y="354"/>
                    <a:pt x="246" y="349"/>
                  </a:cubicBezTo>
                  <a:cubicBezTo>
                    <a:pt x="262" y="340"/>
                    <a:pt x="276" y="329"/>
                    <a:pt x="288" y="315"/>
                  </a:cubicBezTo>
                  <a:cubicBezTo>
                    <a:pt x="309" y="293"/>
                    <a:pt x="318" y="276"/>
                    <a:pt x="329" y="247"/>
                  </a:cubicBezTo>
                  <a:cubicBezTo>
                    <a:pt x="336" y="229"/>
                    <a:pt x="338" y="209"/>
                    <a:pt x="338" y="190"/>
                  </a:cubicBezTo>
                  <a:cubicBezTo>
                    <a:pt x="338" y="177"/>
                    <a:pt x="335" y="162"/>
                    <a:pt x="333" y="149"/>
                  </a:cubicBezTo>
                  <a:cubicBezTo>
                    <a:pt x="332" y="146"/>
                    <a:pt x="332" y="138"/>
                    <a:pt x="329" y="135"/>
                  </a:cubicBezTo>
                  <a:cubicBezTo>
                    <a:pt x="323" y="118"/>
                    <a:pt x="317" y="100"/>
                    <a:pt x="307" y="84"/>
                  </a:cubicBezTo>
                  <a:cubicBezTo>
                    <a:pt x="298" y="73"/>
                    <a:pt x="291" y="62"/>
                    <a:pt x="280" y="52"/>
                  </a:cubicBezTo>
                  <a:cubicBezTo>
                    <a:pt x="274" y="45"/>
                    <a:pt x="266" y="39"/>
                    <a:pt x="260" y="33"/>
                  </a:cubicBezTo>
                  <a:cubicBezTo>
                    <a:pt x="253" y="29"/>
                    <a:pt x="248" y="23"/>
                    <a:pt x="241" y="21"/>
                  </a:cubicBezTo>
                  <a:cubicBezTo>
                    <a:pt x="233" y="16"/>
                    <a:pt x="220" y="11"/>
                    <a:pt x="212" y="7"/>
                  </a:cubicBezTo>
                  <a:cubicBezTo>
                    <a:pt x="210" y="6"/>
                    <a:pt x="208" y="6"/>
                    <a:pt x="207" y="6"/>
                  </a:cubicBezTo>
                  <a:cubicBezTo>
                    <a:pt x="201" y="5"/>
                    <a:pt x="193" y="3"/>
                    <a:pt x="188" y="3"/>
                  </a:cubicBezTo>
                  <a:cubicBezTo>
                    <a:pt x="180" y="2"/>
                    <a:pt x="175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35"/>
            <p:cNvSpPr/>
            <p:nvPr/>
          </p:nvSpPr>
          <p:spPr>
            <a:xfrm>
              <a:off x="3506813" y="723957"/>
              <a:ext cx="24412" cy="20641"/>
            </a:xfrm>
            <a:custGeom>
              <a:rect b="b" l="l" r="r" t="t"/>
              <a:pathLst>
                <a:path extrusionOk="0" h="520" w="615">
                  <a:moveTo>
                    <a:pt x="476" y="0"/>
                  </a:moveTo>
                  <a:cubicBezTo>
                    <a:pt x="474" y="0"/>
                    <a:pt x="470" y="2"/>
                    <a:pt x="465" y="4"/>
                  </a:cubicBezTo>
                  <a:cubicBezTo>
                    <a:pt x="425" y="34"/>
                    <a:pt x="385" y="64"/>
                    <a:pt x="346" y="94"/>
                  </a:cubicBezTo>
                  <a:cubicBezTo>
                    <a:pt x="307" y="124"/>
                    <a:pt x="268" y="155"/>
                    <a:pt x="229" y="187"/>
                  </a:cubicBezTo>
                  <a:cubicBezTo>
                    <a:pt x="189" y="218"/>
                    <a:pt x="151" y="250"/>
                    <a:pt x="112" y="282"/>
                  </a:cubicBezTo>
                  <a:cubicBezTo>
                    <a:pt x="95" y="299"/>
                    <a:pt x="76" y="317"/>
                    <a:pt x="57" y="335"/>
                  </a:cubicBezTo>
                  <a:cubicBezTo>
                    <a:pt x="38" y="352"/>
                    <a:pt x="22" y="368"/>
                    <a:pt x="5" y="384"/>
                  </a:cubicBezTo>
                  <a:cubicBezTo>
                    <a:pt x="3" y="386"/>
                    <a:pt x="2" y="389"/>
                    <a:pt x="1" y="390"/>
                  </a:cubicBezTo>
                  <a:cubicBezTo>
                    <a:pt x="1" y="393"/>
                    <a:pt x="2" y="394"/>
                    <a:pt x="3" y="397"/>
                  </a:cubicBezTo>
                  <a:cubicBezTo>
                    <a:pt x="18" y="415"/>
                    <a:pt x="32" y="433"/>
                    <a:pt x="49" y="449"/>
                  </a:cubicBezTo>
                  <a:cubicBezTo>
                    <a:pt x="90" y="488"/>
                    <a:pt x="144" y="507"/>
                    <a:pt x="200" y="515"/>
                  </a:cubicBezTo>
                  <a:cubicBezTo>
                    <a:pt x="217" y="518"/>
                    <a:pt x="235" y="519"/>
                    <a:pt x="253" y="519"/>
                  </a:cubicBezTo>
                  <a:cubicBezTo>
                    <a:pt x="276" y="519"/>
                    <a:pt x="299" y="517"/>
                    <a:pt x="321" y="514"/>
                  </a:cubicBezTo>
                  <a:cubicBezTo>
                    <a:pt x="361" y="507"/>
                    <a:pt x="401" y="494"/>
                    <a:pt x="437" y="475"/>
                  </a:cubicBezTo>
                  <a:cubicBezTo>
                    <a:pt x="472" y="456"/>
                    <a:pt x="507" y="433"/>
                    <a:pt x="536" y="404"/>
                  </a:cubicBezTo>
                  <a:cubicBezTo>
                    <a:pt x="545" y="395"/>
                    <a:pt x="554" y="386"/>
                    <a:pt x="562" y="374"/>
                  </a:cubicBezTo>
                  <a:cubicBezTo>
                    <a:pt x="571" y="363"/>
                    <a:pt x="579" y="350"/>
                    <a:pt x="585" y="336"/>
                  </a:cubicBezTo>
                  <a:cubicBezTo>
                    <a:pt x="604" y="298"/>
                    <a:pt x="614" y="256"/>
                    <a:pt x="612" y="213"/>
                  </a:cubicBezTo>
                  <a:cubicBezTo>
                    <a:pt x="611" y="185"/>
                    <a:pt x="606" y="158"/>
                    <a:pt x="596" y="133"/>
                  </a:cubicBezTo>
                  <a:cubicBezTo>
                    <a:pt x="579" y="93"/>
                    <a:pt x="552" y="55"/>
                    <a:pt x="515" y="26"/>
                  </a:cubicBezTo>
                  <a:cubicBezTo>
                    <a:pt x="505" y="19"/>
                    <a:pt x="495" y="12"/>
                    <a:pt x="482" y="4"/>
                  </a:cubicBezTo>
                  <a:cubicBezTo>
                    <a:pt x="481" y="3"/>
                    <a:pt x="479" y="0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35"/>
            <p:cNvSpPr/>
            <p:nvPr/>
          </p:nvSpPr>
          <p:spPr>
            <a:xfrm>
              <a:off x="3480455" y="783857"/>
              <a:ext cx="43585" cy="37988"/>
            </a:xfrm>
            <a:custGeom>
              <a:rect b="b" l="l" r="r" t="t"/>
              <a:pathLst>
                <a:path extrusionOk="0" h="957" w="1098">
                  <a:moveTo>
                    <a:pt x="465" y="171"/>
                  </a:moveTo>
                  <a:cubicBezTo>
                    <a:pt x="476" y="171"/>
                    <a:pt x="488" y="171"/>
                    <a:pt x="499" y="172"/>
                  </a:cubicBezTo>
                  <a:cubicBezTo>
                    <a:pt x="634" y="182"/>
                    <a:pt x="789" y="245"/>
                    <a:pt x="858" y="364"/>
                  </a:cubicBezTo>
                  <a:cubicBezTo>
                    <a:pt x="919" y="469"/>
                    <a:pt x="894" y="626"/>
                    <a:pt x="797" y="707"/>
                  </a:cubicBezTo>
                  <a:cubicBezTo>
                    <a:pt x="739" y="756"/>
                    <a:pt x="663" y="783"/>
                    <a:pt x="586" y="783"/>
                  </a:cubicBezTo>
                  <a:cubicBezTo>
                    <a:pt x="530" y="783"/>
                    <a:pt x="474" y="768"/>
                    <a:pt x="424" y="739"/>
                  </a:cubicBezTo>
                  <a:cubicBezTo>
                    <a:pt x="263" y="644"/>
                    <a:pt x="177" y="464"/>
                    <a:pt x="112" y="295"/>
                  </a:cubicBezTo>
                  <a:cubicBezTo>
                    <a:pt x="117" y="293"/>
                    <a:pt x="122" y="291"/>
                    <a:pt x="128" y="288"/>
                  </a:cubicBezTo>
                  <a:cubicBezTo>
                    <a:pt x="222" y="214"/>
                    <a:pt x="345" y="171"/>
                    <a:pt x="465" y="171"/>
                  </a:cubicBezTo>
                  <a:close/>
                  <a:moveTo>
                    <a:pt x="483" y="0"/>
                  </a:moveTo>
                  <a:cubicBezTo>
                    <a:pt x="321" y="0"/>
                    <a:pt x="158" y="57"/>
                    <a:pt x="41" y="171"/>
                  </a:cubicBezTo>
                  <a:cubicBezTo>
                    <a:pt x="13" y="198"/>
                    <a:pt x="0" y="238"/>
                    <a:pt x="26" y="273"/>
                  </a:cubicBezTo>
                  <a:cubicBezTo>
                    <a:pt x="29" y="274"/>
                    <a:pt x="31" y="276"/>
                    <a:pt x="33" y="278"/>
                  </a:cubicBezTo>
                  <a:cubicBezTo>
                    <a:pt x="68" y="493"/>
                    <a:pt x="118" y="727"/>
                    <a:pt x="305" y="862"/>
                  </a:cubicBezTo>
                  <a:cubicBezTo>
                    <a:pt x="390" y="925"/>
                    <a:pt x="493" y="957"/>
                    <a:pt x="597" y="957"/>
                  </a:cubicBezTo>
                  <a:cubicBezTo>
                    <a:pt x="690" y="957"/>
                    <a:pt x="783" y="931"/>
                    <a:pt x="864" y="879"/>
                  </a:cubicBezTo>
                  <a:cubicBezTo>
                    <a:pt x="1026" y="774"/>
                    <a:pt x="1097" y="557"/>
                    <a:pt x="1047" y="372"/>
                  </a:cubicBezTo>
                  <a:cubicBezTo>
                    <a:pt x="995" y="174"/>
                    <a:pt x="796" y="45"/>
                    <a:pt x="603" y="11"/>
                  </a:cubicBezTo>
                  <a:cubicBezTo>
                    <a:pt x="564" y="4"/>
                    <a:pt x="5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35"/>
            <p:cNvSpPr/>
            <p:nvPr/>
          </p:nvSpPr>
          <p:spPr>
            <a:xfrm>
              <a:off x="3487600" y="743407"/>
              <a:ext cx="14886" cy="15283"/>
            </a:xfrm>
            <a:custGeom>
              <a:rect b="b" l="l" r="r" t="t"/>
              <a:pathLst>
                <a:path extrusionOk="0" h="385" w="375">
                  <a:moveTo>
                    <a:pt x="186" y="1"/>
                  </a:moveTo>
                  <a:cubicBezTo>
                    <a:pt x="182" y="1"/>
                    <a:pt x="178" y="1"/>
                    <a:pt x="175" y="2"/>
                  </a:cubicBezTo>
                  <a:cubicBezTo>
                    <a:pt x="162" y="3"/>
                    <a:pt x="147" y="4"/>
                    <a:pt x="136" y="7"/>
                  </a:cubicBezTo>
                  <a:cubicBezTo>
                    <a:pt x="133" y="7"/>
                    <a:pt x="131" y="8"/>
                    <a:pt x="128" y="8"/>
                  </a:cubicBezTo>
                  <a:cubicBezTo>
                    <a:pt x="116" y="12"/>
                    <a:pt x="105" y="17"/>
                    <a:pt x="93" y="23"/>
                  </a:cubicBezTo>
                  <a:cubicBezTo>
                    <a:pt x="90" y="24"/>
                    <a:pt x="88" y="25"/>
                    <a:pt x="86" y="27"/>
                  </a:cubicBezTo>
                  <a:cubicBezTo>
                    <a:pt x="74" y="34"/>
                    <a:pt x="60" y="44"/>
                    <a:pt x="50" y="56"/>
                  </a:cubicBezTo>
                  <a:cubicBezTo>
                    <a:pt x="42" y="65"/>
                    <a:pt x="34" y="75"/>
                    <a:pt x="28" y="85"/>
                  </a:cubicBezTo>
                  <a:cubicBezTo>
                    <a:pt x="27" y="87"/>
                    <a:pt x="26" y="89"/>
                    <a:pt x="24" y="91"/>
                  </a:cubicBezTo>
                  <a:cubicBezTo>
                    <a:pt x="11" y="118"/>
                    <a:pt x="1" y="150"/>
                    <a:pt x="3" y="181"/>
                  </a:cubicBezTo>
                  <a:cubicBezTo>
                    <a:pt x="3" y="188"/>
                    <a:pt x="6" y="206"/>
                    <a:pt x="7" y="212"/>
                  </a:cubicBezTo>
                  <a:cubicBezTo>
                    <a:pt x="6" y="215"/>
                    <a:pt x="6" y="216"/>
                    <a:pt x="6" y="217"/>
                  </a:cubicBezTo>
                  <a:cubicBezTo>
                    <a:pt x="7" y="231"/>
                    <a:pt x="8" y="243"/>
                    <a:pt x="12" y="257"/>
                  </a:cubicBezTo>
                  <a:cubicBezTo>
                    <a:pt x="16" y="272"/>
                    <a:pt x="24" y="289"/>
                    <a:pt x="33" y="304"/>
                  </a:cubicBezTo>
                  <a:cubicBezTo>
                    <a:pt x="50" y="329"/>
                    <a:pt x="62" y="339"/>
                    <a:pt x="85" y="357"/>
                  </a:cubicBezTo>
                  <a:cubicBezTo>
                    <a:pt x="100" y="367"/>
                    <a:pt x="116" y="373"/>
                    <a:pt x="133" y="378"/>
                  </a:cubicBezTo>
                  <a:cubicBezTo>
                    <a:pt x="147" y="382"/>
                    <a:pt x="161" y="385"/>
                    <a:pt x="175" y="385"/>
                  </a:cubicBezTo>
                  <a:cubicBezTo>
                    <a:pt x="179" y="385"/>
                    <a:pt x="183" y="384"/>
                    <a:pt x="187" y="384"/>
                  </a:cubicBezTo>
                  <a:cubicBezTo>
                    <a:pt x="200" y="384"/>
                    <a:pt x="214" y="382"/>
                    <a:pt x="227" y="381"/>
                  </a:cubicBezTo>
                  <a:cubicBezTo>
                    <a:pt x="232" y="379"/>
                    <a:pt x="237" y="379"/>
                    <a:pt x="241" y="377"/>
                  </a:cubicBezTo>
                  <a:cubicBezTo>
                    <a:pt x="255" y="372"/>
                    <a:pt x="266" y="366"/>
                    <a:pt x="278" y="361"/>
                  </a:cubicBezTo>
                  <a:cubicBezTo>
                    <a:pt x="291" y="355"/>
                    <a:pt x="303" y="344"/>
                    <a:pt x="312" y="336"/>
                  </a:cubicBezTo>
                  <a:cubicBezTo>
                    <a:pt x="315" y="334"/>
                    <a:pt x="318" y="331"/>
                    <a:pt x="322" y="327"/>
                  </a:cubicBezTo>
                  <a:cubicBezTo>
                    <a:pt x="331" y="316"/>
                    <a:pt x="340" y="306"/>
                    <a:pt x="346" y="294"/>
                  </a:cubicBezTo>
                  <a:cubicBezTo>
                    <a:pt x="357" y="279"/>
                    <a:pt x="364" y="261"/>
                    <a:pt x="367" y="242"/>
                  </a:cubicBezTo>
                  <a:cubicBezTo>
                    <a:pt x="370" y="228"/>
                    <a:pt x="371" y="214"/>
                    <a:pt x="372" y="200"/>
                  </a:cubicBezTo>
                  <a:cubicBezTo>
                    <a:pt x="374" y="185"/>
                    <a:pt x="371" y="169"/>
                    <a:pt x="369" y="155"/>
                  </a:cubicBezTo>
                  <a:cubicBezTo>
                    <a:pt x="367" y="152"/>
                    <a:pt x="367" y="146"/>
                    <a:pt x="366" y="142"/>
                  </a:cubicBezTo>
                  <a:cubicBezTo>
                    <a:pt x="362" y="128"/>
                    <a:pt x="356" y="115"/>
                    <a:pt x="350" y="101"/>
                  </a:cubicBezTo>
                  <a:cubicBezTo>
                    <a:pt x="348" y="96"/>
                    <a:pt x="345" y="94"/>
                    <a:pt x="343" y="90"/>
                  </a:cubicBezTo>
                  <a:cubicBezTo>
                    <a:pt x="336" y="80"/>
                    <a:pt x="325" y="64"/>
                    <a:pt x="314" y="55"/>
                  </a:cubicBezTo>
                  <a:cubicBezTo>
                    <a:pt x="289" y="33"/>
                    <a:pt x="268" y="19"/>
                    <a:pt x="236" y="9"/>
                  </a:cubicBezTo>
                  <a:cubicBezTo>
                    <a:pt x="232" y="8"/>
                    <a:pt x="226" y="7"/>
                    <a:pt x="221" y="6"/>
                  </a:cubicBezTo>
                  <a:cubicBezTo>
                    <a:pt x="210" y="3"/>
                    <a:pt x="198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35"/>
            <p:cNvSpPr/>
            <p:nvPr/>
          </p:nvSpPr>
          <p:spPr>
            <a:xfrm>
              <a:off x="3331281" y="996741"/>
              <a:ext cx="114361" cy="108645"/>
            </a:xfrm>
            <a:custGeom>
              <a:rect b="b" l="l" r="r" t="t"/>
              <a:pathLst>
                <a:path extrusionOk="0" h="2737" w="2881">
                  <a:moveTo>
                    <a:pt x="1439" y="211"/>
                  </a:moveTo>
                  <a:cubicBezTo>
                    <a:pt x="1510" y="211"/>
                    <a:pt x="1581" y="218"/>
                    <a:pt x="1652" y="233"/>
                  </a:cubicBezTo>
                  <a:cubicBezTo>
                    <a:pt x="2210" y="350"/>
                    <a:pt x="2578" y="874"/>
                    <a:pt x="2613" y="1426"/>
                  </a:cubicBezTo>
                  <a:cubicBezTo>
                    <a:pt x="2632" y="1700"/>
                    <a:pt x="2581" y="1984"/>
                    <a:pt x="2391" y="2195"/>
                  </a:cubicBezTo>
                  <a:cubicBezTo>
                    <a:pt x="2215" y="2390"/>
                    <a:pt x="1961" y="2507"/>
                    <a:pt x="1701" y="2533"/>
                  </a:cubicBezTo>
                  <a:cubicBezTo>
                    <a:pt x="1660" y="2537"/>
                    <a:pt x="1618" y="2539"/>
                    <a:pt x="1577" y="2539"/>
                  </a:cubicBezTo>
                  <a:cubicBezTo>
                    <a:pt x="1327" y="2539"/>
                    <a:pt x="1080" y="2470"/>
                    <a:pt x="858" y="2356"/>
                  </a:cubicBezTo>
                  <a:cubicBezTo>
                    <a:pt x="622" y="2237"/>
                    <a:pt x="395" y="2072"/>
                    <a:pt x="287" y="1822"/>
                  </a:cubicBezTo>
                  <a:cubicBezTo>
                    <a:pt x="163" y="1537"/>
                    <a:pt x="178" y="1225"/>
                    <a:pt x="287" y="950"/>
                  </a:cubicBezTo>
                  <a:cubicBezTo>
                    <a:pt x="311" y="988"/>
                    <a:pt x="346" y="1020"/>
                    <a:pt x="386" y="1043"/>
                  </a:cubicBezTo>
                  <a:cubicBezTo>
                    <a:pt x="441" y="1076"/>
                    <a:pt x="502" y="1090"/>
                    <a:pt x="565" y="1090"/>
                  </a:cubicBezTo>
                  <a:cubicBezTo>
                    <a:pt x="616" y="1090"/>
                    <a:pt x="667" y="1081"/>
                    <a:pt x="715" y="1065"/>
                  </a:cubicBezTo>
                  <a:cubicBezTo>
                    <a:pt x="827" y="1026"/>
                    <a:pt x="930" y="961"/>
                    <a:pt x="1018" y="884"/>
                  </a:cubicBezTo>
                  <a:lnTo>
                    <a:pt x="1027" y="875"/>
                  </a:lnTo>
                  <a:cubicBezTo>
                    <a:pt x="1081" y="926"/>
                    <a:pt x="1133" y="980"/>
                    <a:pt x="1180" y="1037"/>
                  </a:cubicBezTo>
                  <a:cubicBezTo>
                    <a:pt x="1225" y="1089"/>
                    <a:pt x="1264" y="1145"/>
                    <a:pt x="1304" y="1202"/>
                  </a:cubicBezTo>
                  <a:cubicBezTo>
                    <a:pt x="1342" y="1261"/>
                    <a:pt x="1391" y="1326"/>
                    <a:pt x="1402" y="1397"/>
                  </a:cubicBezTo>
                  <a:cubicBezTo>
                    <a:pt x="1419" y="1531"/>
                    <a:pt x="1278" y="1598"/>
                    <a:pt x="1167" y="1608"/>
                  </a:cubicBezTo>
                  <a:cubicBezTo>
                    <a:pt x="1145" y="1609"/>
                    <a:pt x="1123" y="1611"/>
                    <a:pt x="1101" y="1611"/>
                  </a:cubicBezTo>
                  <a:cubicBezTo>
                    <a:pt x="1060" y="1611"/>
                    <a:pt x="1019" y="1606"/>
                    <a:pt x="980" y="1594"/>
                  </a:cubicBezTo>
                  <a:cubicBezTo>
                    <a:pt x="924" y="1576"/>
                    <a:pt x="891" y="1547"/>
                    <a:pt x="847" y="1513"/>
                  </a:cubicBezTo>
                  <a:cubicBezTo>
                    <a:pt x="833" y="1501"/>
                    <a:pt x="815" y="1495"/>
                    <a:pt x="798" y="1495"/>
                  </a:cubicBezTo>
                  <a:cubicBezTo>
                    <a:pt x="773" y="1495"/>
                    <a:pt x="748" y="1510"/>
                    <a:pt x="741" y="1540"/>
                  </a:cubicBezTo>
                  <a:cubicBezTo>
                    <a:pt x="709" y="1683"/>
                    <a:pt x="867" y="1776"/>
                    <a:pt x="987" y="1797"/>
                  </a:cubicBezTo>
                  <a:cubicBezTo>
                    <a:pt x="1030" y="1805"/>
                    <a:pt x="1075" y="1810"/>
                    <a:pt x="1119" y="1810"/>
                  </a:cubicBezTo>
                  <a:cubicBezTo>
                    <a:pt x="1235" y="1810"/>
                    <a:pt x="1349" y="1780"/>
                    <a:pt x="1441" y="1707"/>
                  </a:cubicBezTo>
                  <a:cubicBezTo>
                    <a:pt x="1561" y="1612"/>
                    <a:pt x="1616" y="1453"/>
                    <a:pt x="1565" y="1308"/>
                  </a:cubicBezTo>
                  <a:cubicBezTo>
                    <a:pt x="1561" y="1296"/>
                    <a:pt x="1556" y="1284"/>
                    <a:pt x="1551" y="1273"/>
                  </a:cubicBezTo>
                  <a:lnTo>
                    <a:pt x="1551" y="1273"/>
                  </a:lnTo>
                  <a:cubicBezTo>
                    <a:pt x="1595" y="1289"/>
                    <a:pt x="1641" y="1297"/>
                    <a:pt x="1691" y="1300"/>
                  </a:cubicBezTo>
                  <a:cubicBezTo>
                    <a:pt x="1696" y="1301"/>
                    <a:pt x="1700" y="1301"/>
                    <a:pt x="1705" y="1301"/>
                  </a:cubicBezTo>
                  <a:cubicBezTo>
                    <a:pt x="1850" y="1301"/>
                    <a:pt x="2008" y="1220"/>
                    <a:pt x="2047" y="1072"/>
                  </a:cubicBezTo>
                  <a:cubicBezTo>
                    <a:pt x="2068" y="994"/>
                    <a:pt x="2054" y="905"/>
                    <a:pt x="2037" y="827"/>
                  </a:cubicBezTo>
                  <a:cubicBezTo>
                    <a:pt x="2017" y="738"/>
                    <a:pt x="1988" y="649"/>
                    <a:pt x="1898" y="612"/>
                  </a:cubicBezTo>
                  <a:cubicBezTo>
                    <a:pt x="1893" y="609"/>
                    <a:pt x="1886" y="608"/>
                    <a:pt x="1879" y="608"/>
                  </a:cubicBezTo>
                  <a:cubicBezTo>
                    <a:pt x="1852" y="608"/>
                    <a:pt x="1821" y="625"/>
                    <a:pt x="1810" y="648"/>
                  </a:cubicBezTo>
                  <a:cubicBezTo>
                    <a:pt x="1779" y="718"/>
                    <a:pt x="1799" y="781"/>
                    <a:pt x="1816" y="851"/>
                  </a:cubicBezTo>
                  <a:cubicBezTo>
                    <a:pt x="1830" y="900"/>
                    <a:pt x="1855" y="971"/>
                    <a:pt x="1842" y="1023"/>
                  </a:cubicBezTo>
                  <a:cubicBezTo>
                    <a:pt x="1829" y="1084"/>
                    <a:pt x="1751" y="1104"/>
                    <a:pt x="1687" y="1104"/>
                  </a:cubicBezTo>
                  <a:cubicBezTo>
                    <a:pt x="1668" y="1104"/>
                    <a:pt x="1650" y="1102"/>
                    <a:pt x="1636" y="1099"/>
                  </a:cubicBezTo>
                  <a:cubicBezTo>
                    <a:pt x="1525" y="1081"/>
                    <a:pt x="1429" y="1008"/>
                    <a:pt x="1342" y="938"/>
                  </a:cubicBezTo>
                  <a:cubicBezTo>
                    <a:pt x="1320" y="921"/>
                    <a:pt x="1299" y="906"/>
                    <a:pt x="1278" y="889"/>
                  </a:cubicBezTo>
                  <a:cubicBezTo>
                    <a:pt x="1235" y="843"/>
                    <a:pt x="1190" y="800"/>
                    <a:pt x="1142" y="765"/>
                  </a:cubicBezTo>
                  <a:cubicBezTo>
                    <a:pt x="1179" y="723"/>
                    <a:pt x="1211" y="678"/>
                    <a:pt x="1235" y="629"/>
                  </a:cubicBezTo>
                  <a:cubicBezTo>
                    <a:pt x="1285" y="524"/>
                    <a:pt x="1295" y="410"/>
                    <a:pt x="1246" y="303"/>
                  </a:cubicBezTo>
                  <a:cubicBezTo>
                    <a:pt x="1235" y="279"/>
                    <a:pt x="1219" y="255"/>
                    <a:pt x="1202" y="234"/>
                  </a:cubicBezTo>
                  <a:cubicBezTo>
                    <a:pt x="1280" y="220"/>
                    <a:pt x="1359" y="211"/>
                    <a:pt x="1439" y="211"/>
                  </a:cubicBezTo>
                  <a:close/>
                  <a:moveTo>
                    <a:pt x="1448" y="0"/>
                  </a:moveTo>
                  <a:cubicBezTo>
                    <a:pt x="1232" y="0"/>
                    <a:pt x="1015" y="52"/>
                    <a:pt x="821" y="146"/>
                  </a:cubicBezTo>
                  <a:cubicBezTo>
                    <a:pt x="586" y="260"/>
                    <a:pt x="280" y="493"/>
                    <a:pt x="201" y="769"/>
                  </a:cubicBezTo>
                  <a:cubicBezTo>
                    <a:pt x="57" y="1021"/>
                    <a:pt x="1" y="1322"/>
                    <a:pt x="44" y="1609"/>
                  </a:cubicBezTo>
                  <a:cubicBezTo>
                    <a:pt x="145" y="2290"/>
                    <a:pt x="847" y="2696"/>
                    <a:pt x="1489" y="2734"/>
                  </a:cubicBezTo>
                  <a:cubicBezTo>
                    <a:pt x="1517" y="2736"/>
                    <a:pt x="1545" y="2737"/>
                    <a:pt x="1573" y="2737"/>
                  </a:cubicBezTo>
                  <a:cubicBezTo>
                    <a:pt x="1861" y="2737"/>
                    <a:pt x="2145" y="2649"/>
                    <a:pt x="2373" y="2472"/>
                  </a:cubicBezTo>
                  <a:cubicBezTo>
                    <a:pt x="2632" y="2274"/>
                    <a:pt x="2770" y="1989"/>
                    <a:pt x="2807" y="1669"/>
                  </a:cubicBezTo>
                  <a:cubicBezTo>
                    <a:pt x="2881" y="1010"/>
                    <a:pt x="2534" y="331"/>
                    <a:pt x="1905" y="84"/>
                  </a:cubicBezTo>
                  <a:cubicBezTo>
                    <a:pt x="1758" y="27"/>
                    <a:pt x="1603" y="0"/>
                    <a:pt x="1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35"/>
            <p:cNvSpPr/>
            <p:nvPr/>
          </p:nvSpPr>
          <p:spPr>
            <a:xfrm>
              <a:off x="3386497" y="421918"/>
              <a:ext cx="16196" cy="12464"/>
            </a:xfrm>
            <a:custGeom>
              <a:rect b="b" l="l" r="r" t="t"/>
              <a:pathLst>
                <a:path extrusionOk="0" h="314" w="408">
                  <a:moveTo>
                    <a:pt x="126" y="1"/>
                  </a:moveTo>
                  <a:cubicBezTo>
                    <a:pt x="119" y="1"/>
                    <a:pt x="113" y="2"/>
                    <a:pt x="106" y="3"/>
                  </a:cubicBezTo>
                  <a:cubicBezTo>
                    <a:pt x="91" y="4"/>
                    <a:pt x="75" y="9"/>
                    <a:pt x="63" y="18"/>
                  </a:cubicBezTo>
                  <a:cubicBezTo>
                    <a:pt x="53" y="24"/>
                    <a:pt x="45" y="30"/>
                    <a:pt x="38" y="36"/>
                  </a:cubicBezTo>
                  <a:cubicBezTo>
                    <a:pt x="26" y="46"/>
                    <a:pt x="18" y="61"/>
                    <a:pt x="13" y="75"/>
                  </a:cubicBezTo>
                  <a:cubicBezTo>
                    <a:pt x="6" y="86"/>
                    <a:pt x="3" y="94"/>
                    <a:pt x="3" y="104"/>
                  </a:cubicBezTo>
                  <a:cubicBezTo>
                    <a:pt x="0" y="120"/>
                    <a:pt x="1" y="138"/>
                    <a:pt x="6" y="153"/>
                  </a:cubicBezTo>
                  <a:cubicBezTo>
                    <a:pt x="18" y="183"/>
                    <a:pt x="35" y="214"/>
                    <a:pt x="64" y="226"/>
                  </a:cubicBezTo>
                  <a:lnTo>
                    <a:pt x="148" y="266"/>
                  </a:lnTo>
                  <a:cubicBezTo>
                    <a:pt x="163" y="273"/>
                    <a:pt x="175" y="279"/>
                    <a:pt x="190" y="285"/>
                  </a:cubicBezTo>
                  <a:cubicBezTo>
                    <a:pt x="205" y="291"/>
                    <a:pt x="221" y="300"/>
                    <a:pt x="237" y="305"/>
                  </a:cubicBezTo>
                  <a:cubicBezTo>
                    <a:pt x="251" y="310"/>
                    <a:pt x="268" y="314"/>
                    <a:pt x="284" y="314"/>
                  </a:cubicBezTo>
                  <a:cubicBezTo>
                    <a:pt x="296" y="314"/>
                    <a:pt x="307" y="312"/>
                    <a:pt x="318" y="308"/>
                  </a:cubicBezTo>
                  <a:cubicBezTo>
                    <a:pt x="333" y="303"/>
                    <a:pt x="347" y="296"/>
                    <a:pt x="357" y="287"/>
                  </a:cubicBezTo>
                  <a:cubicBezTo>
                    <a:pt x="371" y="278"/>
                    <a:pt x="381" y="267"/>
                    <a:pt x="389" y="253"/>
                  </a:cubicBezTo>
                  <a:cubicBezTo>
                    <a:pt x="393" y="243"/>
                    <a:pt x="397" y="235"/>
                    <a:pt x="401" y="224"/>
                  </a:cubicBezTo>
                  <a:cubicBezTo>
                    <a:pt x="407" y="203"/>
                    <a:pt x="407" y="183"/>
                    <a:pt x="401" y="161"/>
                  </a:cubicBezTo>
                  <a:cubicBezTo>
                    <a:pt x="392" y="139"/>
                    <a:pt x="386" y="119"/>
                    <a:pt x="367" y="102"/>
                  </a:cubicBezTo>
                  <a:cubicBezTo>
                    <a:pt x="357" y="93"/>
                    <a:pt x="346" y="85"/>
                    <a:pt x="336" y="78"/>
                  </a:cubicBezTo>
                  <a:cubicBezTo>
                    <a:pt x="320" y="71"/>
                    <a:pt x="303" y="65"/>
                    <a:pt x="287" y="58"/>
                  </a:cubicBezTo>
                  <a:cubicBezTo>
                    <a:pt x="272" y="51"/>
                    <a:pt x="257" y="46"/>
                    <a:pt x="243" y="41"/>
                  </a:cubicBezTo>
                  <a:lnTo>
                    <a:pt x="153" y="5"/>
                  </a:ln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35"/>
            <p:cNvSpPr/>
            <p:nvPr/>
          </p:nvSpPr>
          <p:spPr>
            <a:xfrm>
              <a:off x="3370778" y="945256"/>
              <a:ext cx="25762" cy="26635"/>
            </a:xfrm>
            <a:custGeom>
              <a:rect b="b" l="l" r="r" t="t"/>
              <a:pathLst>
                <a:path extrusionOk="0" h="671" w="649">
                  <a:moveTo>
                    <a:pt x="303" y="0"/>
                  </a:moveTo>
                  <a:cubicBezTo>
                    <a:pt x="287" y="0"/>
                    <a:pt x="270" y="2"/>
                    <a:pt x="254" y="5"/>
                  </a:cubicBezTo>
                  <a:cubicBezTo>
                    <a:pt x="164" y="22"/>
                    <a:pt x="96" y="95"/>
                    <a:pt x="61" y="178"/>
                  </a:cubicBezTo>
                  <a:cubicBezTo>
                    <a:pt x="27" y="220"/>
                    <a:pt x="11" y="271"/>
                    <a:pt x="7" y="326"/>
                  </a:cubicBezTo>
                  <a:cubicBezTo>
                    <a:pt x="0" y="418"/>
                    <a:pt x="43" y="520"/>
                    <a:pt x="111" y="583"/>
                  </a:cubicBezTo>
                  <a:cubicBezTo>
                    <a:pt x="172" y="639"/>
                    <a:pt x="249" y="671"/>
                    <a:pt x="329" y="671"/>
                  </a:cubicBezTo>
                  <a:cubicBezTo>
                    <a:pt x="349" y="671"/>
                    <a:pt x="370" y="669"/>
                    <a:pt x="391" y="664"/>
                  </a:cubicBezTo>
                  <a:cubicBezTo>
                    <a:pt x="485" y="646"/>
                    <a:pt x="566" y="574"/>
                    <a:pt x="605" y="487"/>
                  </a:cubicBezTo>
                  <a:cubicBezTo>
                    <a:pt x="648" y="380"/>
                    <a:pt x="613" y="266"/>
                    <a:pt x="560" y="170"/>
                  </a:cubicBezTo>
                  <a:cubicBezTo>
                    <a:pt x="506" y="72"/>
                    <a:pt x="412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35"/>
            <p:cNvSpPr/>
            <p:nvPr/>
          </p:nvSpPr>
          <p:spPr>
            <a:xfrm>
              <a:off x="3367721" y="448315"/>
              <a:ext cx="15759" cy="12583"/>
            </a:xfrm>
            <a:custGeom>
              <a:rect b="b" l="l" r="r" t="t"/>
              <a:pathLst>
                <a:path extrusionOk="0" h="317" w="397">
                  <a:moveTo>
                    <a:pt x="112" y="1"/>
                  </a:moveTo>
                  <a:cubicBezTo>
                    <a:pt x="107" y="1"/>
                    <a:pt x="103" y="1"/>
                    <a:pt x="98" y="2"/>
                  </a:cubicBezTo>
                  <a:cubicBezTo>
                    <a:pt x="83" y="4"/>
                    <a:pt x="69" y="7"/>
                    <a:pt x="57" y="15"/>
                  </a:cubicBezTo>
                  <a:cubicBezTo>
                    <a:pt x="49" y="22"/>
                    <a:pt x="41" y="27"/>
                    <a:pt x="34" y="33"/>
                  </a:cubicBezTo>
                  <a:cubicBezTo>
                    <a:pt x="23" y="43"/>
                    <a:pt x="16" y="56"/>
                    <a:pt x="11" y="68"/>
                  </a:cubicBezTo>
                  <a:cubicBezTo>
                    <a:pt x="7" y="78"/>
                    <a:pt x="5" y="87"/>
                    <a:pt x="5" y="98"/>
                  </a:cubicBezTo>
                  <a:cubicBezTo>
                    <a:pt x="0" y="111"/>
                    <a:pt x="1" y="127"/>
                    <a:pt x="6" y="141"/>
                  </a:cubicBezTo>
                  <a:cubicBezTo>
                    <a:pt x="11" y="171"/>
                    <a:pt x="27" y="192"/>
                    <a:pt x="52" y="208"/>
                  </a:cubicBezTo>
                  <a:cubicBezTo>
                    <a:pt x="80" y="225"/>
                    <a:pt x="109" y="243"/>
                    <a:pt x="137" y="260"/>
                  </a:cubicBezTo>
                  <a:cubicBezTo>
                    <a:pt x="150" y="267"/>
                    <a:pt x="164" y="277"/>
                    <a:pt x="177" y="286"/>
                  </a:cubicBezTo>
                  <a:cubicBezTo>
                    <a:pt x="184" y="290"/>
                    <a:pt x="190" y="292"/>
                    <a:pt x="198" y="297"/>
                  </a:cubicBezTo>
                  <a:cubicBezTo>
                    <a:pt x="223" y="307"/>
                    <a:pt x="240" y="316"/>
                    <a:pt x="267" y="316"/>
                  </a:cubicBezTo>
                  <a:cubicBezTo>
                    <a:pt x="292" y="316"/>
                    <a:pt x="312" y="309"/>
                    <a:pt x="334" y="298"/>
                  </a:cubicBezTo>
                  <a:cubicBezTo>
                    <a:pt x="341" y="291"/>
                    <a:pt x="349" y="285"/>
                    <a:pt x="359" y="280"/>
                  </a:cubicBezTo>
                  <a:cubicBezTo>
                    <a:pt x="370" y="269"/>
                    <a:pt x="377" y="256"/>
                    <a:pt x="383" y="240"/>
                  </a:cubicBezTo>
                  <a:cubicBezTo>
                    <a:pt x="388" y="231"/>
                    <a:pt x="392" y="223"/>
                    <a:pt x="392" y="210"/>
                  </a:cubicBezTo>
                  <a:cubicBezTo>
                    <a:pt x="396" y="194"/>
                    <a:pt x="395" y="179"/>
                    <a:pt x="390" y="163"/>
                  </a:cubicBezTo>
                  <a:cubicBezTo>
                    <a:pt x="385" y="126"/>
                    <a:pt x="355" y="99"/>
                    <a:pt x="323" y="79"/>
                  </a:cubicBezTo>
                  <a:cubicBezTo>
                    <a:pt x="308" y="70"/>
                    <a:pt x="292" y="63"/>
                    <a:pt x="276" y="58"/>
                  </a:cubicBezTo>
                  <a:cubicBezTo>
                    <a:pt x="261" y="53"/>
                    <a:pt x="246" y="47"/>
                    <a:pt x="232" y="41"/>
                  </a:cubicBezTo>
                  <a:cubicBezTo>
                    <a:pt x="202" y="28"/>
                    <a:pt x="172" y="16"/>
                    <a:pt x="142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35"/>
            <p:cNvSpPr/>
            <p:nvPr/>
          </p:nvSpPr>
          <p:spPr>
            <a:xfrm>
              <a:off x="3345294" y="421481"/>
              <a:ext cx="15441" cy="10837"/>
            </a:xfrm>
            <a:custGeom>
              <a:rect b="b" l="l" r="r" t="t"/>
              <a:pathLst>
                <a:path extrusionOk="0" h="273" w="389">
                  <a:moveTo>
                    <a:pt x="253" y="1"/>
                  </a:moveTo>
                  <a:cubicBezTo>
                    <a:pt x="237" y="3"/>
                    <a:pt x="220" y="5"/>
                    <a:pt x="204" y="9"/>
                  </a:cubicBezTo>
                  <a:lnTo>
                    <a:pt x="166" y="21"/>
                  </a:lnTo>
                  <a:cubicBezTo>
                    <a:pt x="141" y="29"/>
                    <a:pt x="114" y="36"/>
                    <a:pt x="88" y="45"/>
                  </a:cubicBezTo>
                  <a:cubicBezTo>
                    <a:pt x="60" y="52"/>
                    <a:pt x="32" y="72"/>
                    <a:pt x="19" y="98"/>
                  </a:cubicBezTo>
                  <a:cubicBezTo>
                    <a:pt x="10" y="110"/>
                    <a:pt x="5" y="125"/>
                    <a:pt x="5" y="141"/>
                  </a:cubicBezTo>
                  <a:cubicBezTo>
                    <a:pt x="1" y="157"/>
                    <a:pt x="3" y="173"/>
                    <a:pt x="7" y="188"/>
                  </a:cubicBezTo>
                  <a:cubicBezTo>
                    <a:pt x="18" y="214"/>
                    <a:pt x="34" y="242"/>
                    <a:pt x="61" y="256"/>
                  </a:cubicBezTo>
                  <a:cubicBezTo>
                    <a:pt x="82" y="267"/>
                    <a:pt x="102" y="272"/>
                    <a:pt x="124" y="272"/>
                  </a:cubicBezTo>
                  <a:cubicBezTo>
                    <a:pt x="133" y="272"/>
                    <a:pt x="142" y="271"/>
                    <a:pt x="151" y="270"/>
                  </a:cubicBezTo>
                  <a:lnTo>
                    <a:pt x="229" y="251"/>
                  </a:lnTo>
                  <a:cubicBezTo>
                    <a:pt x="243" y="247"/>
                    <a:pt x="255" y="245"/>
                    <a:pt x="269" y="242"/>
                  </a:cubicBezTo>
                  <a:cubicBezTo>
                    <a:pt x="284" y="238"/>
                    <a:pt x="296" y="233"/>
                    <a:pt x="311" y="227"/>
                  </a:cubicBezTo>
                  <a:cubicBezTo>
                    <a:pt x="315" y="225"/>
                    <a:pt x="318" y="224"/>
                    <a:pt x="321" y="223"/>
                  </a:cubicBezTo>
                  <a:cubicBezTo>
                    <a:pt x="332" y="217"/>
                    <a:pt x="342" y="208"/>
                    <a:pt x="352" y="201"/>
                  </a:cubicBezTo>
                  <a:cubicBezTo>
                    <a:pt x="365" y="186"/>
                    <a:pt x="376" y="170"/>
                    <a:pt x="381" y="149"/>
                  </a:cubicBezTo>
                  <a:cubicBezTo>
                    <a:pt x="388" y="128"/>
                    <a:pt x="388" y="107"/>
                    <a:pt x="381" y="87"/>
                  </a:cubicBezTo>
                  <a:cubicBezTo>
                    <a:pt x="377" y="68"/>
                    <a:pt x="365" y="50"/>
                    <a:pt x="352" y="35"/>
                  </a:cubicBezTo>
                  <a:cubicBezTo>
                    <a:pt x="336" y="21"/>
                    <a:pt x="319" y="10"/>
                    <a:pt x="300" y="5"/>
                  </a:cubicBezTo>
                  <a:cubicBezTo>
                    <a:pt x="282" y="3"/>
                    <a:pt x="269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35"/>
            <p:cNvSpPr/>
            <p:nvPr/>
          </p:nvSpPr>
          <p:spPr>
            <a:xfrm>
              <a:off x="3317309" y="449784"/>
              <a:ext cx="17942" cy="10559"/>
            </a:xfrm>
            <a:custGeom>
              <a:rect b="b" l="l" r="r" t="t"/>
              <a:pathLst>
                <a:path extrusionOk="0" h="266" w="452">
                  <a:moveTo>
                    <a:pt x="123" y="0"/>
                  </a:moveTo>
                  <a:cubicBezTo>
                    <a:pt x="80" y="0"/>
                    <a:pt x="38" y="28"/>
                    <a:pt x="21" y="68"/>
                  </a:cubicBezTo>
                  <a:cubicBezTo>
                    <a:pt x="1" y="116"/>
                    <a:pt x="18" y="177"/>
                    <a:pt x="67" y="204"/>
                  </a:cubicBezTo>
                  <a:cubicBezTo>
                    <a:pt x="108" y="228"/>
                    <a:pt x="152" y="246"/>
                    <a:pt x="199" y="255"/>
                  </a:cubicBezTo>
                  <a:cubicBezTo>
                    <a:pt x="226" y="262"/>
                    <a:pt x="255" y="266"/>
                    <a:pt x="283" y="266"/>
                  </a:cubicBezTo>
                  <a:cubicBezTo>
                    <a:pt x="303" y="266"/>
                    <a:pt x="323" y="265"/>
                    <a:pt x="342" y="260"/>
                  </a:cubicBezTo>
                  <a:cubicBezTo>
                    <a:pt x="365" y="255"/>
                    <a:pt x="401" y="238"/>
                    <a:pt x="415" y="218"/>
                  </a:cubicBezTo>
                  <a:cubicBezTo>
                    <a:pt x="431" y="203"/>
                    <a:pt x="439" y="186"/>
                    <a:pt x="445" y="166"/>
                  </a:cubicBezTo>
                  <a:cubicBezTo>
                    <a:pt x="450" y="150"/>
                    <a:pt x="452" y="135"/>
                    <a:pt x="448" y="119"/>
                  </a:cubicBezTo>
                  <a:cubicBezTo>
                    <a:pt x="442" y="81"/>
                    <a:pt x="423" y="52"/>
                    <a:pt x="391" y="33"/>
                  </a:cubicBezTo>
                  <a:cubicBezTo>
                    <a:pt x="369" y="18"/>
                    <a:pt x="340" y="11"/>
                    <a:pt x="313" y="11"/>
                  </a:cubicBezTo>
                  <a:cubicBezTo>
                    <a:pt x="308" y="11"/>
                    <a:pt x="303" y="11"/>
                    <a:pt x="299" y="12"/>
                  </a:cubicBezTo>
                  <a:cubicBezTo>
                    <a:pt x="286" y="14"/>
                    <a:pt x="272" y="15"/>
                    <a:pt x="259" y="16"/>
                  </a:cubicBezTo>
                  <a:cubicBezTo>
                    <a:pt x="237" y="16"/>
                    <a:pt x="218" y="16"/>
                    <a:pt x="195" y="15"/>
                  </a:cubicBezTo>
                  <a:cubicBezTo>
                    <a:pt x="179" y="12"/>
                    <a:pt x="165" y="10"/>
                    <a:pt x="151" y="4"/>
                  </a:cubicBezTo>
                  <a:cubicBezTo>
                    <a:pt x="142" y="2"/>
                    <a:pt x="132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35"/>
            <p:cNvSpPr/>
            <p:nvPr/>
          </p:nvSpPr>
          <p:spPr>
            <a:xfrm>
              <a:off x="3300359" y="484477"/>
              <a:ext cx="14528" cy="12504"/>
            </a:xfrm>
            <a:custGeom>
              <a:rect b="b" l="l" r="r" t="t"/>
              <a:pathLst>
                <a:path extrusionOk="0" h="315" w="366">
                  <a:moveTo>
                    <a:pt x="105" y="1"/>
                  </a:moveTo>
                  <a:cubicBezTo>
                    <a:pt x="91" y="1"/>
                    <a:pt x="79" y="4"/>
                    <a:pt x="69" y="11"/>
                  </a:cubicBezTo>
                  <a:cubicBezTo>
                    <a:pt x="54" y="16"/>
                    <a:pt x="43" y="23"/>
                    <a:pt x="33" y="33"/>
                  </a:cubicBezTo>
                  <a:cubicBezTo>
                    <a:pt x="27" y="40"/>
                    <a:pt x="22" y="49"/>
                    <a:pt x="17" y="55"/>
                  </a:cubicBezTo>
                  <a:cubicBezTo>
                    <a:pt x="9" y="69"/>
                    <a:pt x="4" y="83"/>
                    <a:pt x="4" y="97"/>
                  </a:cubicBezTo>
                  <a:cubicBezTo>
                    <a:pt x="1" y="107"/>
                    <a:pt x="1" y="117"/>
                    <a:pt x="4" y="127"/>
                  </a:cubicBezTo>
                  <a:cubicBezTo>
                    <a:pt x="5" y="142"/>
                    <a:pt x="9" y="154"/>
                    <a:pt x="17" y="169"/>
                  </a:cubicBezTo>
                  <a:cubicBezTo>
                    <a:pt x="31" y="190"/>
                    <a:pt x="53" y="209"/>
                    <a:pt x="80" y="216"/>
                  </a:cubicBezTo>
                  <a:cubicBezTo>
                    <a:pt x="84" y="218"/>
                    <a:pt x="87" y="219"/>
                    <a:pt x="89" y="220"/>
                  </a:cubicBezTo>
                  <a:cubicBezTo>
                    <a:pt x="98" y="224"/>
                    <a:pt x="105" y="229"/>
                    <a:pt x="114" y="233"/>
                  </a:cubicBezTo>
                  <a:cubicBezTo>
                    <a:pt x="123" y="241"/>
                    <a:pt x="132" y="249"/>
                    <a:pt x="138" y="259"/>
                  </a:cubicBezTo>
                  <a:cubicBezTo>
                    <a:pt x="146" y="268"/>
                    <a:pt x="147" y="268"/>
                    <a:pt x="157" y="277"/>
                  </a:cubicBezTo>
                  <a:cubicBezTo>
                    <a:pt x="168" y="283"/>
                    <a:pt x="175" y="293"/>
                    <a:pt x="185" y="299"/>
                  </a:cubicBezTo>
                  <a:cubicBezTo>
                    <a:pt x="195" y="303"/>
                    <a:pt x="204" y="305"/>
                    <a:pt x="213" y="310"/>
                  </a:cubicBezTo>
                  <a:cubicBezTo>
                    <a:pt x="224" y="312"/>
                    <a:pt x="234" y="313"/>
                    <a:pt x="246" y="315"/>
                  </a:cubicBezTo>
                  <a:cubicBezTo>
                    <a:pt x="256" y="313"/>
                    <a:pt x="266" y="310"/>
                    <a:pt x="277" y="310"/>
                  </a:cubicBezTo>
                  <a:cubicBezTo>
                    <a:pt x="293" y="307"/>
                    <a:pt x="305" y="300"/>
                    <a:pt x="317" y="290"/>
                  </a:cubicBezTo>
                  <a:cubicBezTo>
                    <a:pt x="326" y="284"/>
                    <a:pt x="333" y="277"/>
                    <a:pt x="338" y="269"/>
                  </a:cubicBezTo>
                  <a:cubicBezTo>
                    <a:pt x="345" y="262"/>
                    <a:pt x="351" y="253"/>
                    <a:pt x="354" y="243"/>
                  </a:cubicBezTo>
                  <a:cubicBezTo>
                    <a:pt x="359" y="234"/>
                    <a:pt x="361" y="225"/>
                    <a:pt x="361" y="213"/>
                  </a:cubicBezTo>
                  <a:cubicBezTo>
                    <a:pt x="365" y="198"/>
                    <a:pt x="364" y="180"/>
                    <a:pt x="359" y="167"/>
                  </a:cubicBezTo>
                  <a:cubicBezTo>
                    <a:pt x="355" y="151"/>
                    <a:pt x="348" y="135"/>
                    <a:pt x="340" y="120"/>
                  </a:cubicBezTo>
                  <a:cubicBezTo>
                    <a:pt x="337" y="116"/>
                    <a:pt x="334" y="109"/>
                    <a:pt x="330" y="105"/>
                  </a:cubicBezTo>
                  <a:cubicBezTo>
                    <a:pt x="326" y="101"/>
                    <a:pt x="324" y="95"/>
                    <a:pt x="319" y="92"/>
                  </a:cubicBezTo>
                  <a:lnTo>
                    <a:pt x="314" y="89"/>
                  </a:lnTo>
                  <a:cubicBezTo>
                    <a:pt x="312" y="85"/>
                    <a:pt x="309" y="83"/>
                    <a:pt x="306" y="81"/>
                  </a:cubicBezTo>
                  <a:cubicBezTo>
                    <a:pt x="287" y="66"/>
                    <a:pt x="268" y="52"/>
                    <a:pt x="247" y="40"/>
                  </a:cubicBezTo>
                  <a:cubicBezTo>
                    <a:pt x="226" y="29"/>
                    <a:pt x="204" y="21"/>
                    <a:pt x="182" y="12"/>
                  </a:cubicBezTo>
                  <a:cubicBezTo>
                    <a:pt x="158" y="6"/>
                    <a:pt x="135" y="2"/>
                    <a:pt x="110" y="1"/>
                  </a:cubicBezTo>
                  <a:cubicBezTo>
                    <a:pt x="108" y="1"/>
                    <a:pt x="106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35"/>
            <p:cNvSpPr/>
            <p:nvPr/>
          </p:nvSpPr>
          <p:spPr>
            <a:xfrm>
              <a:off x="3267690" y="1003290"/>
              <a:ext cx="25722" cy="26596"/>
            </a:xfrm>
            <a:custGeom>
              <a:rect b="b" l="l" r="r" t="t"/>
              <a:pathLst>
                <a:path extrusionOk="0" h="670" w="648">
                  <a:moveTo>
                    <a:pt x="303" y="1"/>
                  </a:moveTo>
                  <a:cubicBezTo>
                    <a:pt x="287" y="1"/>
                    <a:pt x="271" y="2"/>
                    <a:pt x="254" y="5"/>
                  </a:cubicBezTo>
                  <a:cubicBezTo>
                    <a:pt x="164" y="22"/>
                    <a:pt x="96" y="95"/>
                    <a:pt x="62" y="178"/>
                  </a:cubicBezTo>
                  <a:cubicBezTo>
                    <a:pt x="26" y="220"/>
                    <a:pt x="11" y="270"/>
                    <a:pt x="6" y="324"/>
                  </a:cubicBezTo>
                  <a:cubicBezTo>
                    <a:pt x="0" y="418"/>
                    <a:pt x="43" y="518"/>
                    <a:pt x="111" y="582"/>
                  </a:cubicBezTo>
                  <a:cubicBezTo>
                    <a:pt x="171" y="639"/>
                    <a:pt x="248" y="670"/>
                    <a:pt x="328" y="670"/>
                  </a:cubicBezTo>
                  <a:cubicBezTo>
                    <a:pt x="349" y="670"/>
                    <a:pt x="370" y="668"/>
                    <a:pt x="391" y="664"/>
                  </a:cubicBezTo>
                  <a:cubicBezTo>
                    <a:pt x="485" y="645"/>
                    <a:pt x="568" y="574"/>
                    <a:pt x="604" y="487"/>
                  </a:cubicBezTo>
                  <a:cubicBezTo>
                    <a:pt x="648" y="380"/>
                    <a:pt x="614" y="266"/>
                    <a:pt x="559" y="169"/>
                  </a:cubicBezTo>
                  <a:cubicBezTo>
                    <a:pt x="505" y="72"/>
                    <a:pt x="412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35"/>
            <p:cNvSpPr/>
            <p:nvPr/>
          </p:nvSpPr>
          <p:spPr>
            <a:xfrm>
              <a:off x="3269000" y="472370"/>
              <a:ext cx="18974" cy="11869"/>
            </a:xfrm>
            <a:custGeom>
              <a:rect b="b" l="l" r="r" t="t"/>
              <a:pathLst>
                <a:path extrusionOk="0" h="299" w="478">
                  <a:moveTo>
                    <a:pt x="338" y="0"/>
                  </a:moveTo>
                  <a:cubicBezTo>
                    <a:pt x="313" y="0"/>
                    <a:pt x="287" y="6"/>
                    <a:pt x="263" y="10"/>
                  </a:cubicBezTo>
                  <a:cubicBezTo>
                    <a:pt x="244" y="14"/>
                    <a:pt x="226" y="21"/>
                    <a:pt x="207" y="26"/>
                  </a:cubicBezTo>
                  <a:cubicBezTo>
                    <a:pt x="170" y="36"/>
                    <a:pt x="133" y="47"/>
                    <a:pt x="96" y="56"/>
                  </a:cubicBezTo>
                  <a:cubicBezTo>
                    <a:pt x="66" y="63"/>
                    <a:pt x="37" y="86"/>
                    <a:pt x="22" y="112"/>
                  </a:cubicBezTo>
                  <a:cubicBezTo>
                    <a:pt x="8" y="139"/>
                    <a:pt x="0" y="177"/>
                    <a:pt x="10" y="207"/>
                  </a:cubicBezTo>
                  <a:cubicBezTo>
                    <a:pt x="20" y="236"/>
                    <a:pt x="39" y="264"/>
                    <a:pt x="67" y="280"/>
                  </a:cubicBezTo>
                  <a:lnTo>
                    <a:pt x="97" y="294"/>
                  </a:lnTo>
                  <a:cubicBezTo>
                    <a:pt x="108" y="297"/>
                    <a:pt x="119" y="298"/>
                    <a:pt x="130" y="298"/>
                  </a:cubicBezTo>
                  <a:cubicBezTo>
                    <a:pt x="141" y="298"/>
                    <a:pt x="151" y="297"/>
                    <a:pt x="162" y="294"/>
                  </a:cubicBezTo>
                  <a:cubicBezTo>
                    <a:pt x="201" y="286"/>
                    <a:pt x="238" y="280"/>
                    <a:pt x="276" y="274"/>
                  </a:cubicBezTo>
                  <a:cubicBezTo>
                    <a:pt x="323" y="265"/>
                    <a:pt x="370" y="258"/>
                    <a:pt x="412" y="233"/>
                  </a:cubicBezTo>
                  <a:cubicBezTo>
                    <a:pt x="436" y="219"/>
                    <a:pt x="452" y="198"/>
                    <a:pt x="463" y="173"/>
                  </a:cubicBezTo>
                  <a:cubicBezTo>
                    <a:pt x="473" y="149"/>
                    <a:pt x="477" y="119"/>
                    <a:pt x="469" y="93"/>
                  </a:cubicBezTo>
                  <a:cubicBezTo>
                    <a:pt x="463" y="72"/>
                    <a:pt x="451" y="53"/>
                    <a:pt x="437" y="37"/>
                  </a:cubicBezTo>
                  <a:cubicBezTo>
                    <a:pt x="426" y="25"/>
                    <a:pt x="412" y="17"/>
                    <a:pt x="398" y="11"/>
                  </a:cubicBezTo>
                  <a:cubicBezTo>
                    <a:pt x="384" y="5"/>
                    <a:pt x="370" y="1"/>
                    <a:pt x="355" y="1"/>
                  </a:cubicBezTo>
                  <a:cubicBezTo>
                    <a:pt x="353" y="1"/>
                    <a:pt x="351" y="1"/>
                    <a:pt x="349" y="1"/>
                  </a:cubicBezTo>
                  <a:cubicBezTo>
                    <a:pt x="346" y="1"/>
                    <a:pt x="342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35"/>
            <p:cNvSpPr/>
            <p:nvPr/>
          </p:nvSpPr>
          <p:spPr>
            <a:xfrm>
              <a:off x="3184013" y="355746"/>
              <a:ext cx="94315" cy="85979"/>
            </a:xfrm>
            <a:custGeom>
              <a:rect b="b" l="l" r="r" t="t"/>
              <a:pathLst>
                <a:path extrusionOk="0" h="2166" w="2376">
                  <a:moveTo>
                    <a:pt x="1856" y="234"/>
                  </a:moveTo>
                  <a:cubicBezTo>
                    <a:pt x="1860" y="234"/>
                    <a:pt x="1864" y="234"/>
                    <a:pt x="1869" y="234"/>
                  </a:cubicBezTo>
                  <a:cubicBezTo>
                    <a:pt x="1870" y="322"/>
                    <a:pt x="1849" y="414"/>
                    <a:pt x="1828" y="498"/>
                  </a:cubicBezTo>
                  <a:cubicBezTo>
                    <a:pt x="1805" y="593"/>
                    <a:pt x="1735" y="719"/>
                    <a:pt x="1761" y="816"/>
                  </a:cubicBezTo>
                  <a:cubicBezTo>
                    <a:pt x="1785" y="905"/>
                    <a:pt x="1883" y="947"/>
                    <a:pt x="1954" y="992"/>
                  </a:cubicBezTo>
                  <a:cubicBezTo>
                    <a:pt x="2013" y="1030"/>
                    <a:pt x="2067" y="1071"/>
                    <a:pt x="2117" y="1117"/>
                  </a:cubicBezTo>
                  <a:cubicBezTo>
                    <a:pt x="2000" y="1130"/>
                    <a:pt x="1886" y="1141"/>
                    <a:pt x="1772" y="1152"/>
                  </a:cubicBezTo>
                  <a:cubicBezTo>
                    <a:pt x="1688" y="1159"/>
                    <a:pt x="1605" y="1159"/>
                    <a:pt x="1524" y="1171"/>
                  </a:cubicBezTo>
                  <a:cubicBezTo>
                    <a:pt x="1480" y="1176"/>
                    <a:pt x="1444" y="1182"/>
                    <a:pt x="1416" y="1217"/>
                  </a:cubicBezTo>
                  <a:cubicBezTo>
                    <a:pt x="1380" y="1259"/>
                    <a:pt x="1376" y="1322"/>
                    <a:pt x="1365" y="1373"/>
                  </a:cubicBezTo>
                  <a:cubicBezTo>
                    <a:pt x="1347" y="1446"/>
                    <a:pt x="1326" y="1519"/>
                    <a:pt x="1301" y="1592"/>
                  </a:cubicBezTo>
                  <a:cubicBezTo>
                    <a:pt x="1275" y="1669"/>
                    <a:pt x="1245" y="1744"/>
                    <a:pt x="1214" y="1818"/>
                  </a:cubicBezTo>
                  <a:cubicBezTo>
                    <a:pt x="1178" y="1676"/>
                    <a:pt x="1157" y="1531"/>
                    <a:pt x="1144" y="1384"/>
                  </a:cubicBezTo>
                  <a:cubicBezTo>
                    <a:pt x="1135" y="1308"/>
                    <a:pt x="1142" y="1214"/>
                    <a:pt x="1086" y="1155"/>
                  </a:cubicBezTo>
                  <a:cubicBezTo>
                    <a:pt x="1046" y="1112"/>
                    <a:pt x="987" y="1102"/>
                    <a:pt x="928" y="1102"/>
                  </a:cubicBezTo>
                  <a:cubicBezTo>
                    <a:pt x="895" y="1102"/>
                    <a:pt x="863" y="1105"/>
                    <a:pt x="833" y="1107"/>
                  </a:cubicBezTo>
                  <a:cubicBezTo>
                    <a:pt x="728" y="1113"/>
                    <a:pt x="624" y="1131"/>
                    <a:pt x="519" y="1138"/>
                  </a:cubicBezTo>
                  <a:cubicBezTo>
                    <a:pt x="488" y="1140"/>
                    <a:pt x="456" y="1142"/>
                    <a:pt x="425" y="1142"/>
                  </a:cubicBezTo>
                  <a:cubicBezTo>
                    <a:pt x="405" y="1142"/>
                    <a:pt x="384" y="1141"/>
                    <a:pt x="364" y="1139"/>
                  </a:cubicBezTo>
                  <a:cubicBezTo>
                    <a:pt x="352" y="1139"/>
                    <a:pt x="317" y="1130"/>
                    <a:pt x="282" y="1121"/>
                  </a:cubicBezTo>
                  <a:cubicBezTo>
                    <a:pt x="293" y="1115"/>
                    <a:pt x="302" y="1110"/>
                    <a:pt x="312" y="1105"/>
                  </a:cubicBezTo>
                  <a:cubicBezTo>
                    <a:pt x="370" y="1078"/>
                    <a:pt x="428" y="1050"/>
                    <a:pt x="488" y="1024"/>
                  </a:cubicBezTo>
                  <a:cubicBezTo>
                    <a:pt x="604" y="972"/>
                    <a:pt x="720" y="911"/>
                    <a:pt x="843" y="871"/>
                  </a:cubicBezTo>
                  <a:cubicBezTo>
                    <a:pt x="886" y="857"/>
                    <a:pt x="921" y="810"/>
                    <a:pt x="905" y="761"/>
                  </a:cubicBezTo>
                  <a:cubicBezTo>
                    <a:pt x="844" y="586"/>
                    <a:pt x="784" y="410"/>
                    <a:pt x="715" y="238"/>
                  </a:cubicBezTo>
                  <a:lnTo>
                    <a:pt x="715" y="238"/>
                  </a:lnTo>
                  <a:cubicBezTo>
                    <a:pt x="899" y="306"/>
                    <a:pt x="1067" y="431"/>
                    <a:pt x="1229" y="535"/>
                  </a:cubicBezTo>
                  <a:cubicBezTo>
                    <a:pt x="1283" y="570"/>
                    <a:pt x="1330" y="585"/>
                    <a:pt x="1373" y="585"/>
                  </a:cubicBezTo>
                  <a:cubicBezTo>
                    <a:pt x="1478" y="585"/>
                    <a:pt x="1555" y="495"/>
                    <a:pt x="1639" y="389"/>
                  </a:cubicBezTo>
                  <a:cubicBezTo>
                    <a:pt x="1689" y="327"/>
                    <a:pt x="1769" y="234"/>
                    <a:pt x="1856" y="234"/>
                  </a:cubicBezTo>
                  <a:close/>
                  <a:moveTo>
                    <a:pt x="1995" y="1"/>
                  </a:moveTo>
                  <a:cubicBezTo>
                    <a:pt x="1844" y="1"/>
                    <a:pt x="1487" y="291"/>
                    <a:pt x="1443" y="344"/>
                  </a:cubicBezTo>
                  <a:cubicBezTo>
                    <a:pt x="1425" y="364"/>
                    <a:pt x="1407" y="385"/>
                    <a:pt x="1384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7" y="326"/>
                    <a:pt x="1139" y="297"/>
                  </a:cubicBezTo>
                  <a:cubicBezTo>
                    <a:pt x="967" y="195"/>
                    <a:pt x="792" y="113"/>
                    <a:pt x="602" y="51"/>
                  </a:cubicBezTo>
                  <a:cubicBezTo>
                    <a:pt x="595" y="48"/>
                    <a:pt x="587" y="47"/>
                    <a:pt x="580" y="47"/>
                  </a:cubicBezTo>
                  <a:cubicBezTo>
                    <a:pt x="533" y="47"/>
                    <a:pt x="495" y="98"/>
                    <a:pt x="506" y="145"/>
                  </a:cubicBezTo>
                  <a:cubicBezTo>
                    <a:pt x="563" y="349"/>
                    <a:pt x="634" y="548"/>
                    <a:pt x="707" y="747"/>
                  </a:cubicBezTo>
                  <a:cubicBezTo>
                    <a:pt x="609" y="799"/>
                    <a:pt x="505" y="842"/>
                    <a:pt x="404" y="889"/>
                  </a:cubicBezTo>
                  <a:cubicBezTo>
                    <a:pt x="302" y="936"/>
                    <a:pt x="163" y="970"/>
                    <a:pt x="73" y="1037"/>
                  </a:cubicBezTo>
                  <a:cubicBezTo>
                    <a:pt x="9" y="1087"/>
                    <a:pt x="0" y="1176"/>
                    <a:pt x="58" y="1234"/>
                  </a:cubicBezTo>
                  <a:cubicBezTo>
                    <a:pt x="124" y="1304"/>
                    <a:pt x="250" y="1312"/>
                    <a:pt x="342" y="1319"/>
                  </a:cubicBezTo>
                  <a:cubicBezTo>
                    <a:pt x="370" y="1322"/>
                    <a:pt x="398" y="1323"/>
                    <a:pt x="427" y="1323"/>
                  </a:cubicBezTo>
                  <a:cubicBezTo>
                    <a:pt x="515" y="1323"/>
                    <a:pt x="604" y="1313"/>
                    <a:pt x="692" y="1303"/>
                  </a:cubicBezTo>
                  <a:cubicBezTo>
                    <a:pt x="750" y="1297"/>
                    <a:pt x="810" y="1290"/>
                    <a:pt x="870" y="1285"/>
                  </a:cubicBezTo>
                  <a:cubicBezTo>
                    <a:pt x="869" y="1285"/>
                    <a:pt x="919" y="1278"/>
                    <a:pt x="941" y="1278"/>
                  </a:cubicBezTo>
                  <a:cubicBezTo>
                    <a:pt x="947" y="1278"/>
                    <a:pt x="950" y="1279"/>
                    <a:pt x="951" y="1280"/>
                  </a:cubicBezTo>
                  <a:cubicBezTo>
                    <a:pt x="961" y="1288"/>
                    <a:pt x="961" y="1342"/>
                    <a:pt x="964" y="1364"/>
                  </a:cubicBezTo>
                  <a:cubicBezTo>
                    <a:pt x="989" y="1611"/>
                    <a:pt x="1016" y="1863"/>
                    <a:pt x="1099" y="2098"/>
                  </a:cubicBezTo>
                  <a:cubicBezTo>
                    <a:pt x="1114" y="2139"/>
                    <a:pt x="1155" y="2166"/>
                    <a:pt x="1195" y="2166"/>
                  </a:cubicBezTo>
                  <a:cubicBezTo>
                    <a:pt x="1224" y="2166"/>
                    <a:pt x="1252" y="2152"/>
                    <a:pt x="1269" y="2120"/>
                  </a:cubicBezTo>
                  <a:cubicBezTo>
                    <a:pt x="1390" y="1884"/>
                    <a:pt x="1469" y="1637"/>
                    <a:pt x="1513" y="1375"/>
                  </a:cubicBezTo>
                  <a:cubicBezTo>
                    <a:pt x="1526" y="1297"/>
                    <a:pt x="1521" y="1312"/>
                    <a:pt x="1604" y="1306"/>
                  </a:cubicBezTo>
                  <a:cubicBezTo>
                    <a:pt x="1673" y="1301"/>
                    <a:pt x="1743" y="1297"/>
                    <a:pt x="1812" y="1292"/>
                  </a:cubicBezTo>
                  <a:cubicBezTo>
                    <a:pt x="1964" y="1285"/>
                    <a:pt x="2119" y="1282"/>
                    <a:pt x="2270" y="1269"/>
                  </a:cubicBezTo>
                  <a:cubicBezTo>
                    <a:pt x="2333" y="1265"/>
                    <a:pt x="2376" y="1204"/>
                    <a:pt x="2342" y="1147"/>
                  </a:cubicBezTo>
                  <a:cubicBezTo>
                    <a:pt x="2297" y="1068"/>
                    <a:pt x="2238" y="1008"/>
                    <a:pt x="2166" y="953"/>
                  </a:cubicBezTo>
                  <a:cubicBezTo>
                    <a:pt x="2128" y="923"/>
                    <a:pt x="2086" y="897"/>
                    <a:pt x="2045" y="870"/>
                  </a:cubicBezTo>
                  <a:cubicBezTo>
                    <a:pt x="2014" y="849"/>
                    <a:pt x="1926" y="808"/>
                    <a:pt x="1918" y="771"/>
                  </a:cubicBezTo>
                  <a:cubicBezTo>
                    <a:pt x="1911" y="738"/>
                    <a:pt x="1959" y="656"/>
                    <a:pt x="1970" y="624"/>
                  </a:cubicBezTo>
                  <a:cubicBezTo>
                    <a:pt x="1988" y="565"/>
                    <a:pt x="2004" y="506"/>
                    <a:pt x="2016" y="448"/>
                  </a:cubicBezTo>
                  <a:cubicBezTo>
                    <a:pt x="2043" y="328"/>
                    <a:pt x="2058" y="206"/>
                    <a:pt x="2062" y="83"/>
                  </a:cubicBezTo>
                  <a:cubicBezTo>
                    <a:pt x="2064" y="24"/>
                    <a:pt x="2038" y="1"/>
                    <a:pt x="1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35"/>
            <p:cNvSpPr/>
            <p:nvPr/>
          </p:nvSpPr>
          <p:spPr>
            <a:xfrm>
              <a:off x="3248279" y="511430"/>
              <a:ext cx="16394" cy="13060"/>
            </a:xfrm>
            <a:custGeom>
              <a:rect b="b" l="l" r="r" t="t"/>
              <a:pathLst>
                <a:path extrusionOk="0" h="329" w="413">
                  <a:moveTo>
                    <a:pt x="110" y="0"/>
                  </a:moveTo>
                  <a:cubicBezTo>
                    <a:pt x="101" y="0"/>
                    <a:pt x="92" y="1"/>
                    <a:pt x="84" y="3"/>
                  </a:cubicBezTo>
                  <a:cubicBezTo>
                    <a:pt x="63" y="9"/>
                    <a:pt x="45" y="21"/>
                    <a:pt x="32" y="40"/>
                  </a:cubicBezTo>
                  <a:cubicBezTo>
                    <a:pt x="1" y="80"/>
                    <a:pt x="5" y="134"/>
                    <a:pt x="40" y="172"/>
                  </a:cubicBezTo>
                  <a:cubicBezTo>
                    <a:pt x="66" y="198"/>
                    <a:pt x="93" y="223"/>
                    <a:pt x="121" y="247"/>
                  </a:cubicBezTo>
                  <a:cubicBezTo>
                    <a:pt x="142" y="264"/>
                    <a:pt x="163" y="280"/>
                    <a:pt x="186" y="295"/>
                  </a:cubicBezTo>
                  <a:cubicBezTo>
                    <a:pt x="192" y="300"/>
                    <a:pt x="202" y="303"/>
                    <a:pt x="210" y="307"/>
                  </a:cubicBezTo>
                  <a:cubicBezTo>
                    <a:pt x="213" y="309"/>
                    <a:pt x="214" y="309"/>
                    <a:pt x="217" y="310"/>
                  </a:cubicBezTo>
                  <a:cubicBezTo>
                    <a:pt x="218" y="311"/>
                    <a:pt x="218" y="311"/>
                    <a:pt x="219" y="311"/>
                  </a:cubicBezTo>
                  <a:cubicBezTo>
                    <a:pt x="235" y="321"/>
                    <a:pt x="250" y="325"/>
                    <a:pt x="266" y="326"/>
                  </a:cubicBezTo>
                  <a:cubicBezTo>
                    <a:pt x="279" y="327"/>
                    <a:pt x="282" y="329"/>
                    <a:pt x="288" y="329"/>
                  </a:cubicBezTo>
                  <a:cubicBezTo>
                    <a:pt x="291" y="329"/>
                    <a:pt x="295" y="328"/>
                    <a:pt x="303" y="327"/>
                  </a:cubicBezTo>
                  <a:cubicBezTo>
                    <a:pt x="318" y="325"/>
                    <a:pt x="337" y="321"/>
                    <a:pt x="351" y="311"/>
                  </a:cubicBezTo>
                  <a:cubicBezTo>
                    <a:pt x="359" y="305"/>
                    <a:pt x="366" y="299"/>
                    <a:pt x="376" y="292"/>
                  </a:cubicBezTo>
                  <a:cubicBezTo>
                    <a:pt x="387" y="281"/>
                    <a:pt x="395" y="268"/>
                    <a:pt x="401" y="253"/>
                  </a:cubicBezTo>
                  <a:cubicBezTo>
                    <a:pt x="406" y="243"/>
                    <a:pt x="408" y="233"/>
                    <a:pt x="408" y="222"/>
                  </a:cubicBezTo>
                  <a:cubicBezTo>
                    <a:pt x="412" y="206"/>
                    <a:pt x="412" y="190"/>
                    <a:pt x="407" y="174"/>
                  </a:cubicBezTo>
                  <a:cubicBezTo>
                    <a:pt x="403" y="154"/>
                    <a:pt x="395" y="144"/>
                    <a:pt x="383" y="129"/>
                  </a:cubicBezTo>
                  <a:cubicBezTo>
                    <a:pt x="372" y="117"/>
                    <a:pt x="360" y="103"/>
                    <a:pt x="345" y="94"/>
                  </a:cubicBezTo>
                  <a:cubicBezTo>
                    <a:pt x="333" y="88"/>
                    <a:pt x="318" y="83"/>
                    <a:pt x="304" y="78"/>
                  </a:cubicBezTo>
                  <a:cubicBezTo>
                    <a:pt x="293" y="75"/>
                    <a:pt x="286" y="71"/>
                    <a:pt x="276" y="68"/>
                  </a:cubicBezTo>
                  <a:cubicBezTo>
                    <a:pt x="262" y="65"/>
                    <a:pt x="247" y="57"/>
                    <a:pt x="236" y="54"/>
                  </a:cubicBezTo>
                  <a:cubicBezTo>
                    <a:pt x="210" y="42"/>
                    <a:pt x="186" y="29"/>
                    <a:pt x="162" y="14"/>
                  </a:cubicBezTo>
                  <a:cubicBezTo>
                    <a:pt x="148" y="4"/>
                    <a:pt x="128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35"/>
            <p:cNvSpPr/>
            <p:nvPr/>
          </p:nvSpPr>
          <p:spPr>
            <a:xfrm>
              <a:off x="3137729" y="812358"/>
              <a:ext cx="114441" cy="108685"/>
            </a:xfrm>
            <a:custGeom>
              <a:rect b="b" l="l" r="r" t="t"/>
              <a:pathLst>
                <a:path extrusionOk="0" h="2738" w="2883">
                  <a:moveTo>
                    <a:pt x="1437" y="212"/>
                  </a:moveTo>
                  <a:cubicBezTo>
                    <a:pt x="1508" y="212"/>
                    <a:pt x="1580" y="218"/>
                    <a:pt x="1650" y="233"/>
                  </a:cubicBezTo>
                  <a:cubicBezTo>
                    <a:pt x="2209" y="350"/>
                    <a:pt x="2577" y="875"/>
                    <a:pt x="2612" y="1427"/>
                  </a:cubicBezTo>
                  <a:cubicBezTo>
                    <a:pt x="2634" y="1700"/>
                    <a:pt x="2583" y="1984"/>
                    <a:pt x="2393" y="2195"/>
                  </a:cubicBezTo>
                  <a:cubicBezTo>
                    <a:pt x="2217" y="2390"/>
                    <a:pt x="1963" y="2508"/>
                    <a:pt x="1703" y="2534"/>
                  </a:cubicBezTo>
                  <a:cubicBezTo>
                    <a:pt x="1662" y="2537"/>
                    <a:pt x="1621" y="2539"/>
                    <a:pt x="1580" y="2539"/>
                  </a:cubicBezTo>
                  <a:cubicBezTo>
                    <a:pt x="1330" y="2539"/>
                    <a:pt x="1083" y="2470"/>
                    <a:pt x="860" y="2355"/>
                  </a:cubicBezTo>
                  <a:cubicBezTo>
                    <a:pt x="624" y="2237"/>
                    <a:pt x="397" y="2072"/>
                    <a:pt x="289" y="1822"/>
                  </a:cubicBezTo>
                  <a:cubicBezTo>
                    <a:pt x="165" y="1537"/>
                    <a:pt x="180" y="1226"/>
                    <a:pt x="289" y="950"/>
                  </a:cubicBezTo>
                  <a:cubicBezTo>
                    <a:pt x="313" y="988"/>
                    <a:pt x="348" y="1020"/>
                    <a:pt x="388" y="1043"/>
                  </a:cubicBezTo>
                  <a:cubicBezTo>
                    <a:pt x="443" y="1076"/>
                    <a:pt x="504" y="1090"/>
                    <a:pt x="567" y="1090"/>
                  </a:cubicBezTo>
                  <a:cubicBezTo>
                    <a:pt x="618" y="1090"/>
                    <a:pt x="669" y="1081"/>
                    <a:pt x="717" y="1065"/>
                  </a:cubicBezTo>
                  <a:cubicBezTo>
                    <a:pt x="829" y="1027"/>
                    <a:pt x="932" y="961"/>
                    <a:pt x="1020" y="884"/>
                  </a:cubicBezTo>
                  <a:cubicBezTo>
                    <a:pt x="1024" y="881"/>
                    <a:pt x="1027" y="879"/>
                    <a:pt x="1030" y="876"/>
                  </a:cubicBezTo>
                  <a:cubicBezTo>
                    <a:pt x="1084" y="927"/>
                    <a:pt x="1136" y="980"/>
                    <a:pt x="1182" y="1037"/>
                  </a:cubicBezTo>
                  <a:cubicBezTo>
                    <a:pt x="1227" y="1089"/>
                    <a:pt x="1266" y="1145"/>
                    <a:pt x="1306" y="1203"/>
                  </a:cubicBezTo>
                  <a:cubicBezTo>
                    <a:pt x="1344" y="1261"/>
                    <a:pt x="1394" y="1327"/>
                    <a:pt x="1404" y="1397"/>
                  </a:cubicBezTo>
                  <a:cubicBezTo>
                    <a:pt x="1421" y="1531"/>
                    <a:pt x="1279" y="1598"/>
                    <a:pt x="1167" y="1608"/>
                  </a:cubicBezTo>
                  <a:cubicBezTo>
                    <a:pt x="1146" y="1610"/>
                    <a:pt x="1124" y="1611"/>
                    <a:pt x="1102" y="1611"/>
                  </a:cubicBezTo>
                  <a:cubicBezTo>
                    <a:pt x="1061" y="1611"/>
                    <a:pt x="1020" y="1606"/>
                    <a:pt x="980" y="1594"/>
                  </a:cubicBezTo>
                  <a:cubicBezTo>
                    <a:pt x="925" y="1576"/>
                    <a:pt x="891" y="1547"/>
                    <a:pt x="848" y="1512"/>
                  </a:cubicBezTo>
                  <a:cubicBezTo>
                    <a:pt x="834" y="1501"/>
                    <a:pt x="817" y="1495"/>
                    <a:pt x="800" y="1495"/>
                  </a:cubicBezTo>
                  <a:cubicBezTo>
                    <a:pt x="774" y="1495"/>
                    <a:pt x="749" y="1509"/>
                    <a:pt x="742" y="1540"/>
                  </a:cubicBezTo>
                  <a:cubicBezTo>
                    <a:pt x="709" y="1683"/>
                    <a:pt x="868" y="1776"/>
                    <a:pt x="988" y="1797"/>
                  </a:cubicBezTo>
                  <a:cubicBezTo>
                    <a:pt x="1031" y="1805"/>
                    <a:pt x="1076" y="1810"/>
                    <a:pt x="1120" y="1810"/>
                  </a:cubicBezTo>
                  <a:cubicBezTo>
                    <a:pt x="1236" y="1810"/>
                    <a:pt x="1350" y="1780"/>
                    <a:pt x="1442" y="1707"/>
                  </a:cubicBezTo>
                  <a:cubicBezTo>
                    <a:pt x="1562" y="1612"/>
                    <a:pt x="1617" y="1454"/>
                    <a:pt x="1566" y="1308"/>
                  </a:cubicBezTo>
                  <a:cubicBezTo>
                    <a:pt x="1562" y="1296"/>
                    <a:pt x="1557" y="1284"/>
                    <a:pt x="1552" y="1273"/>
                  </a:cubicBezTo>
                  <a:lnTo>
                    <a:pt x="1552" y="1273"/>
                  </a:lnTo>
                  <a:cubicBezTo>
                    <a:pt x="1596" y="1288"/>
                    <a:pt x="1643" y="1297"/>
                    <a:pt x="1692" y="1301"/>
                  </a:cubicBezTo>
                  <a:cubicBezTo>
                    <a:pt x="1697" y="1301"/>
                    <a:pt x="1701" y="1301"/>
                    <a:pt x="1706" y="1301"/>
                  </a:cubicBezTo>
                  <a:cubicBezTo>
                    <a:pt x="1851" y="1301"/>
                    <a:pt x="2009" y="1220"/>
                    <a:pt x="2047" y="1072"/>
                  </a:cubicBezTo>
                  <a:cubicBezTo>
                    <a:pt x="2068" y="994"/>
                    <a:pt x="2055" y="905"/>
                    <a:pt x="2037" y="827"/>
                  </a:cubicBezTo>
                  <a:cubicBezTo>
                    <a:pt x="2018" y="738"/>
                    <a:pt x="1989" y="650"/>
                    <a:pt x="1899" y="612"/>
                  </a:cubicBezTo>
                  <a:cubicBezTo>
                    <a:pt x="1893" y="609"/>
                    <a:pt x="1886" y="608"/>
                    <a:pt x="1879" y="608"/>
                  </a:cubicBezTo>
                  <a:cubicBezTo>
                    <a:pt x="1852" y="608"/>
                    <a:pt x="1820" y="625"/>
                    <a:pt x="1810" y="649"/>
                  </a:cubicBezTo>
                  <a:cubicBezTo>
                    <a:pt x="1779" y="718"/>
                    <a:pt x="1799" y="781"/>
                    <a:pt x="1816" y="852"/>
                  </a:cubicBezTo>
                  <a:cubicBezTo>
                    <a:pt x="1828" y="901"/>
                    <a:pt x="1854" y="971"/>
                    <a:pt x="1841" y="1023"/>
                  </a:cubicBezTo>
                  <a:cubicBezTo>
                    <a:pt x="1827" y="1085"/>
                    <a:pt x="1749" y="1104"/>
                    <a:pt x="1685" y="1104"/>
                  </a:cubicBezTo>
                  <a:cubicBezTo>
                    <a:pt x="1666" y="1104"/>
                    <a:pt x="1648" y="1102"/>
                    <a:pt x="1634" y="1100"/>
                  </a:cubicBezTo>
                  <a:cubicBezTo>
                    <a:pt x="1524" y="1081"/>
                    <a:pt x="1427" y="1008"/>
                    <a:pt x="1341" y="938"/>
                  </a:cubicBezTo>
                  <a:cubicBezTo>
                    <a:pt x="1320" y="921"/>
                    <a:pt x="1296" y="906"/>
                    <a:pt x="1276" y="889"/>
                  </a:cubicBezTo>
                  <a:cubicBezTo>
                    <a:pt x="1234" y="843"/>
                    <a:pt x="1188" y="801"/>
                    <a:pt x="1140" y="765"/>
                  </a:cubicBezTo>
                  <a:cubicBezTo>
                    <a:pt x="1177" y="724"/>
                    <a:pt x="1211" y="678"/>
                    <a:pt x="1233" y="629"/>
                  </a:cubicBezTo>
                  <a:cubicBezTo>
                    <a:pt x="1284" y="525"/>
                    <a:pt x="1294" y="410"/>
                    <a:pt x="1245" y="303"/>
                  </a:cubicBezTo>
                  <a:cubicBezTo>
                    <a:pt x="1234" y="279"/>
                    <a:pt x="1218" y="255"/>
                    <a:pt x="1201" y="234"/>
                  </a:cubicBezTo>
                  <a:cubicBezTo>
                    <a:pt x="1278" y="220"/>
                    <a:pt x="1358" y="212"/>
                    <a:pt x="1437" y="212"/>
                  </a:cubicBezTo>
                  <a:close/>
                  <a:moveTo>
                    <a:pt x="1450" y="0"/>
                  </a:moveTo>
                  <a:cubicBezTo>
                    <a:pt x="1235" y="0"/>
                    <a:pt x="1018" y="52"/>
                    <a:pt x="823" y="147"/>
                  </a:cubicBezTo>
                  <a:cubicBezTo>
                    <a:pt x="588" y="260"/>
                    <a:pt x="281" y="493"/>
                    <a:pt x="202" y="769"/>
                  </a:cubicBezTo>
                  <a:cubicBezTo>
                    <a:pt x="58" y="1021"/>
                    <a:pt x="1" y="1322"/>
                    <a:pt x="45" y="1609"/>
                  </a:cubicBezTo>
                  <a:cubicBezTo>
                    <a:pt x="146" y="2290"/>
                    <a:pt x="848" y="2696"/>
                    <a:pt x="1490" y="2735"/>
                  </a:cubicBezTo>
                  <a:cubicBezTo>
                    <a:pt x="1518" y="2736"/>
                    <a:pt x="1546" y="2737"/>
                    <a:pt x="1574" y="2737"/>
                  </a:cubicBezTo>
                  <a:cubicBezTo>
                    <a:pt x="1862" y="2737"/>
                    <a:pt x="2146" y="2649"/>
                    <a:pt x="2374" y="2472"/>
                  </a:cubicBezTo>
                  <a:cubicBezTo>
                    <a:pt x="2633" y="2274"/>
                    <a:pt x="2771" y="1989"/>
                    <a:pt x="2808" y="1669"/>
                  </a:cubicBezTo>
                  <a:cubicBezTo>
                    <a:pt x="2883" y="1010"/>
                    <a:pt x="2537" y="331"/>
                    <a:pt x="1907" y="84"/>
                  </a:cubicBezTo>
                  <a:cubicBezTo>
                    <a:pt x="1760" y="27"/>
                    <a:pt x="1606" y="0"/>
                    <a:pt x="1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35"/>
            <p:cNvSpPr/>
            <p:nvPr/>
          </p:nvSpPr>
          <p:spPr>
            <a:xfrm>
              <a:off x="3214777" y="498529"/>
              <a:ext cx="20721" cy="11432"/>
            </a:xfrm>
            <a:custGeom>
              <a:rect b="b" l="l" r="r" t="t"/>
              <a:pathLst>
                <a:path extrusionOk="0" h="288" w="522">
                  <a:moveTo>
                    <a:pt x="375" y="1"/>
                  </a:moveTo>
                  <a:cubicBezTo>
                    <a:pt x="373" y="1"/>
                    <a:pt x="372" y="1"/>
                    <a:pt x="370" y="1"/>
                  </a:cubicBezTo>
                  <a:cubicBezTo>
                    <a:pt x="351" y="1"/>
                    <a:pt x="323" y="6"/>
                    <a:pt x="302" y="12"/>
                  </a:cubicBezTo>
                  <a:cubicBezTo>
                    <a:pt x="277" y="18"/>
                    <a:pt x="254" y="26"/>
                    <a:pt x="229" y="32"/>
                  </a:cubicBezTo>
                  <a:cubicBezTo>
                    <a:pt x="204" y="39"/>
                    <a:pt x="181" y="47"/>
                    <a:pt x="157" y="55"/>
                  </a:cubicBezTo>
                  <a:cubicBezTo>
                    <a:pt x="131" y="67"/>
                    <a:pt x="106" y="74"/>
                    <a:pt x="80" y="83"/>
                  </a:cubicBezTo>
                  <a:cubicBezTo>
                    <a:pt x="31" y="99"/>
                    <a:pt x="0" y="146"/>
                    <a:pt x="6" y="197"/>
                  </a:cubicBezTo>
                  <a:cubicBezTo>
                    <a:pt x="9" y="219"/>
                    <a:pt x="18" y="241"/>
                    <a:pt x="35" y="256"/>
                  </a:cubicBezTo>
                  <a:cubicBezTo>
                    <a:pt x="52" y="274"/>
                    <a:pt x="77" y="288"/>
                    <a:pt x="101" y="288"/>
                  </a:cubicBezTo>
                  <a:cubicBezTo>
                    <a:pt x="103" y="288"/>
                    <a:pt x="105" y="288"/>
                    <a:pt x="106" y="288"/>
                  </a:cubicBezTo>
                  <a:cubicBezTo>
                    <a:pt x="134" y="283"/>
                    <a:pt x="158" y="282"/>
                    <a:pt x="186" y="281"/>
                  </a:cubicBezTo>
                  <a:cubicBezTo>
                    <a:pt x="210" y="279"/>
                    <a:pt x="235" y="276"/>
                    <a:pt x="260" y="272"/>
                  </a:cubicBezTo>
                  <a:cubicBezTo>
                    <a:pt x="285" y="270"/>
                    <a:pt x="309" y="266"/>
                    <a:pt x="334" y="261"/>
                  </a:cubicBezTo>
                  <a:cubicBezTo>
                    <a:pt x="358" y="259"/>
                    <a:pt x="380" y="255"/>
                    <a:pt x="402" y="249"/>
                  </a:cubicBezTo>
                  <a:cubicBezTo>
                    <a:pt x="423" y="242"/>
                    <a:pt x="442" y="231"/>
                    <a:pt x="460" y="219"/>
                  </a:cubicBezTo>
                  <a:cubicBezTo>
                    <a:pt x="500" y="193"/>
                    <a:pt x="522" y="152"/>
                    <a:pt x="516" y="104"/>
                  </a:cubicBezTo>
                  <a:cubicBezTo>
                    <a:pt x="512" y="83"/>
                    <a:pt x="505" y="67"/>
                    <a:pt x="494" y="50"/>
                  </a:cubicBezTo>
                  <a:cubicBezTo>
                    <a:pt x="479" y="32"/>
                    <a:pt x="458" y="13"/>
                    <a:pt x="433" y="8"/>
                  </a:cubicBezTo>
                  <a:cubicBezTo>
                    <a:pt x="414" y="6"/>
                    <a:pt x="394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35"/>
            <p:cNvSpPr/>
            <p:nvPr/>
          </p:nvSpPr>
          <p:spPr>
            <a:xfrm>
              <a:off x="3190642" y="536994"/>
              <a:ext cx="14687" cy="12941"/>
            </a:xfrm>
            <a:custGeom>
              <a:rect b="b" l="l" r="r" t="t"/>
              <a:pathLst>
                <a:path extrusionOk="0" h="326" w="370">
                  <a:moveTo>
                    <a:pt x="105" y="0"/>
                  </a:moveTo>
                  <a:cubicBezTo>
                    <a:pt x="97" y="0"/>
                    <a:pt x="89" y="1"/>
                    <a:pt x="80" y="4"/>
                  </a:cubicBezTo>
                  <a:cubicBezTo>
                    <a:pt x="56" y="10"/>
                    <a:pt x="31" y="28"/>
                    <a:pt x="20" y="51"/>
                  </a:cubicBezTo>
                  <a:cubicBezTo>
                    <a:pt x="6" y="75"/>
                    <a:pt x="1" y="103"/>
                    <a:pt x="9" y="130"/>
                  </a:cubicBezTo>
                  <a:cubicBezTo>
                    <a:pt x="15" y="137"/>
                    <a:pt x="19" y="146"/>
                    <a:pt x="22" y="154"/>
                  </a:cubicBezTo>
                  <a:cubicBezTo>
                    <a:pt x="32" y="169"/>
                    <a:pt x="43" y="182"/>
                    <a:pt x="60" y="191"/>
                  </a:cubicBezTo>
                  <a:cubicBezTo>
                    <a:pt x="65" y="194"/>
                    <a:pt x="71" y="199"/>
                    <a:pt x="76" y="204"/>
                  </a:cubicBezTo>
                  <a:cubicBezTo>
                    <a:pt x="94" y="218"/>
                    <a:pt x="110" y="235"/>
                    <a:pt x="128" y="252"/>
                  </a:cubicBezTo>
                  <a:cubicBezTo>
                    <a:pt x="131" y="256"/>
                    <a:pt x="135" y="261"/>
                    <a:pt x="139" y="266"/>
                  </a:cubicBezTo>
                  <a:cubicBezTo>
                    <a:pt x="151" y="280"/>
                    <a:pt x="157" y="286"/>
                    <a:pt x="174" y="297"/>
                  </a:cubicBezTo>
                  <a:lnTo>
                    <a:pt x="189" y="309"/>
                  </a:lnTo>
                  <a:cubicBezTo>
                    <a:pt x="205" y="319"/>
                    <a:pt x="233" y="326"/>
                    <a:pt x="251" y="326"/>
                  </a:cubicBezTo>
                  <a:cubicBezTo>
                    <a:pt x="264" y="326"/>
                    <a:pt x="276" y="324"/>
                    <a:pt x="286" y="321"/>
                  </a:cubicBezTo>
                  <a:cubicBezTo>
                    <a:pt x="306" y="316"/>
                    <a:pt x="322" y="306"/>
                    <a:pt x="335" y="292"/>
                  </a:cubicBezTo>
                  <a:cubicBezTo>
                    <a:pt x="349" y="278"/>
                    <a:pt x="359" y="262"/>
                    <a:pt x="364" y="243"/>
                  </a:cubicBezTo>
                  <a:lnTo>
                    <a:pt x="364" y="240"/>
                  </a:lnTo>
                  <a:cubicBezTo>
                    <a:pt x="365" y="235"/>
                    <a:pt x="365" y="229"/>
                    <a:pt x="366" y="224"/>
                  </a:cubicBezTo>
                  <a:cubicBezTo>
                    <a:pt x="370" y="213"/>
                    <a:pt x="370" y="203"/>
                    <a:pt x="366" y="192"/>
                  </a:cubicBezTo>
                  <a:cubicBezTo>
                    <a:pt x="366" y="182"/>
                    <a:pt x="364" y="171"/>
                    <a:pt x="359" y="162"/>
                  </a:cubicBezTo>
                  <a:cubicBezTo>
                    <a:pt x="356" y="157"/>
                    <a:pt x="355" y="152"/>
                    <a:pt x="353" y="146"/>
                  </a:cubicBezTo>
                  <a:cubicBezTo>
                    <a:pt x="348" y="136"/>
                    <a:pt x="339" y="129"/>
                    <a:pt x="332" y="119"/>
                  </a:cubicBezTo>
                  <a:cubicBezTo>
                    <a:pt x="320" y="106"/>
                    <a:pt x="307" y="94"/>
                    <a:pt x="293" y="85"/>
                  </a:cubicBezTo>
                  <a:cubicBezTo>
                    <a:pt x="280" y="75"/>
                    <a:pt x="264" y="67"/>
                    <a:pt x="250" y="59"/>
                  </a:cubicBezTo>
                  <a:cubicBezTo>
                    <a:pt x="220" y="43"/>
                    <a:pt x="191" y="28"/>
                    <a:pt x="161" y="15"/>
                  </a:cubicBezTo>
                  <a:cubicBezTo>
                    <a:pt x="148" y="7"/>
                    <a:pt x="136" y="4"/>
                    <a:pt x="122" y="2"/>
                  </a:cubicBezTo>
                  <a:cubicBezTo>
                    <a:pt x="117" y="1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35"/>
            <p:cNvSpPr/>
            <p:nvPr/>
          </p:nvSpPr>
          <p:spPr>
            <a:xfrm>
              <a:off x="3177305" y="760873"/>
              <a:ext cx="25802" cy="26635"/>
            </a:xfrm>
            <a:custGeom>
              <a:rect b="b" l="l" r="r" t="t"/>
              <a:pathLst>
                <a:path extrusionOk="0" h="671" w="650">
                  <a:moveTo>
                    <a:pt x="305" y="1"/>
                  </a:moveTo>
                  <a:cubicBezTo>
                    <a:pt x="289" y="1"/>
                    <a:pt x="272" y="2"/>
                    <a:pt x="256" y="5"/>
                  </a:cubicBezTo>
                  <a:cubicBezTo>
                    <a:pt x="165" y="22"/>
                    <a:pt x="97" y="95"/>
                    <a:pt x="63" y="178"/>
                  </a:cubicBezTo>
                  <a:cubicBezTo>
                    <a:pt x="28" y="220"/>
                    <a:pt x="11" y="271"/>
                    <a:pt x="7" y="326"/>
                  </a:cubicBezTo>
                  <a:cubicBezTo>
                    <a:pt x="1" y="418"/>
                    <a:pt x="43" y="520"/>
                    <a:pt x="111" y="583"/>
                  </a:cubicBezTo>
                  <a:cubicBezTo>
                    <a:pt x="173" y="640"/>
                    <a:pt x="250" y="670"/>
                    <a:pt x="331" y="670"/>
                  </a:cubicBezTo>
                  <a:cubicBezTo>
                    <a:pt x="351" y="670"/>
                    <a:pt x="372" y="668"/>
                    <a:pt x="392" y="665"/>
                  </a:cubicBezTo>
                  <a:cubicBezTo>
                    <a:pt x="487" y="646"/>
                    <a:pt x="569" y="574"/>
                    <a:pt x="606" y="488"/>
                  </a:cubicBezTo>
                  <a:cubicBezTo>
                    <a:pt x="649" y="380"/>
                    <a:pt x="614" y="266"/>
                    <a:pt x="561" y="170"/>
                  </a:cubicBezTo>
                  <a:cubicBezTo>
                    <a:pt x="508" y="72"/>
                    <a:pt x="414" y="1"/>
                    <a:pt x="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35"/>
            <p:cNvSpPr/>
            <p:nvPr/>
          </p:nvSpPr>
          <p:spPr>
            <a:xfrm>
              <a:off x="3144636" y="537589"/>
              <a:ext cx="19292" cy="10321"/>
            </a:xfrm>
            <a:custGeom>
              <a:rect b="b" l="l" r="r" t="t"/>
              <a:pathLst>
                <a:path extrusionOk="0" h="260" w="486">
                  <a:moveTo>
                    <a:pt x="358" y="0"/>
                  </a:moveTo>
                  <a:cubicBezTo>
                    <a:pt x="349" y="0"/>
                    <a:pt x="340" y="1"/>
                    <a:pt x="331" y="2"/>
                  </a:cubicBezTo>
                  <a:cubicBezTo>
                    <a:pt x="289" y="12"/>
                    <a:pt x="251" y="23"/>
                    <a:pt x="210" y="34"/>
                  </a:cubicBezTo>
                  <a:cubicBezTo>
                    <a:pt x="174" y="44"/>
                    <a:pt x="134" y="52"/>
                    <a:pt x="97" y="59"/>
                  </a:cubicBezTo>
                  <a:cubicBezTo>
                    <a:pt x="71" y="61"/>
                    <a:pt x="50" y="68"/>
                    <a:pt x="30" y="87"/>
                  </a:cubicBezTo>
                  <a:cubicBezTo>
                    <a:pt x="13" y="104"/>
                    <a:pt x="1" y="133"/>
                    <a:pt x="1" y="158"/>
                  </a:cubicBezTo>
                  <a:cubicBezTo>
                    <a:pt x="2" y="183"/>
                    <a:pt x="11" y="210"/>
                    <a:pt x="30" y="227"/>
                  </a:cubicBezTo>
                  <a:cubicBezTo>
                    <a:pt x="50" y="246"/>
                    <a:pt x="72" y="254"/>
                    <a:pt x="101" y="256"/>
                  </a:cubicBezTo>
                  <a:cubicBezTo>
                    <a:pt x="124" y="259"/>
                    <a:pt x="148" y="260"/>
                    <a:pt x="173" y="260"/>
                  </a:cubicBezTo>
                  <a:cubicBezTo>
                    <a:pt x="194" y="260"/>
                    <a:pt x="215" y="259"/>
                    <a:pt x="236" y="257"/>
                  </a:cubicBezTo>
                  <a:cubicBezTo>
                    <a:pt x="289" y="255"/>
                    <a:pt x="344" y="249"/>
                    <a:pt x="393" y="230"/>
                  </a:cubicBezTo>
                  <a:cubicBezTo>
                    <a:pt x="424" y="220"/>
                    <a:pt x="449" y="204"/>
                    <a:pt x="464" y="176"/>
                  </a:cubicBezTo>
                  <a:cubicBezTo>
                    <a:pt x="480" y="151"/>
                    <a:pt x="485" y="113"/>
                    <a:pt x="477" y="86"/>
                  </a:cubicBezTo>
                  <a:cubicBezTo>
                    <a:pt x="466" y="58"/>
                    <a:pt x="450" y="30"/>
                    <a:pt x="423" y="16"/>
                  </a:cubicBezTo>
                  <a:cubicBezTo>
                    <a:pt x="401" y="5"/>
                    <a:pt x="38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35"/>
            <p:cNvSpPr/>
            <p:nvPr/>
          </p:nvSpPr>
          <p:spPr>
            <a:xfrm>
              <a:off x="3046748" y="431326"/>
              <a:ext cx="94236" cy="85900"/>
            </a:xfrm>
            <a:custGeom>
              <a:rect b="b" l="l" r="r" t="t"/>
              <a:pathLst>
                <a:path extrusionOk="0" h="2164" w="2374">
                  <a:moveTo>
                    <a:pt x="1853" y="234"/>
                  </a:moveTo>
                  <a:cubicBezTo>
                    <a:pt x="1857" y="234"/>
                    <a:pt x="1861" y="235"/>
                    <a:pt x="1865" y="235"/>
                  </a:cubicBezTo>
                  <a:cubicBezTo>
                    <a:pt x="1866" y="323"/>
                    <a:pt x="1844" y="414"/>
                    <a:pt x="1824" y="500"/>
                  </a:cubicBezTo>
                  <a:cubicBezTo>
                    <a:pt x="1801" y="594"/>
                    <a:pt x="1733" y="719"/>
                    <a:pt x="1759" y="818"/>
                  </a:cubicBezTo>
                  <a:cubicBezTo>
                    <a:pt x="1780" y="907"/>
                    <a:pt x="1879" y="948"/>
                    <a:pt x="1951" y="994"/>
                  </a:cubicBezTo>
                  <a:cubicBezTo>
                    <a:pt x="2010" y="1032"/>
                    <a:pt x="2064" y="1070"/>
                    <a:pt x="2113" y="1117"/>
                  </a:cubicBezTo>
                  <a:cubicBezTo>
                    <a:pt x="1998" y="1130"/>
                    <a:pt x="1884" y="1141"/>
                    <a:pt x="1770" y="1149"/>
                  </a:cubicBezTo>
                  <a:cubicBezTo>
                    <a:pt x="1687" y="1157"/>
                    <a:pt x="1602" y="1158"/>
                    <a:pt x="1520" y="1168"/>
                  </a:cubicBezTo>
                  <a:cubicBezTo>
                    <a:pt x="1478" y="1173"/>
                    <a:pt x="1441" y="1181"/>
                    <a:pt x="1412" y="1215"/>
                  </a:cubicBezTo>
                  <a:cubicBezTo>
                    <a:pt x="1377" y="1257"/>
                    <a:pt x="1373" y="1319"/>
                    <a:pt x="1361" y="1370"/>
                  </a:cubicBezTo>
                  <a:cubicBezTo>
                    <a:pt x="1343" y="1444"/>
                    <a:pt x="1322" y="1518"/>
                    <a:pt x="1297" y="1591"/>
                  </a:cubicBezTo>
                  <a:cubicBezTo>
                    <a:pt x="1271" y="1668"/>
                    <a:pt x="1241" y="1743"/>
                    <a:pt x="1209" y="1818"/>
                  </a:cubicBezTo>
                  <a:cubicBezTo>
                    <a:pt x="1175" y="1674"/>
                    <a:pt x="1152" y="1530"/>
                    <a:pt x="1139" y="1383"/>
                  </a:cubicBezTo>
                  <a:cubicBezTo>
                    <a:pt x="1132" y="1309"/>
                    <a:pt x="1137" y="1214"/>
                    <a:pt x="1083" y="1155"/>
                  </a:cubicBezTo>
                  <a:cubicBezTo>
                    <a:pt x="1043" y="1111"/>
                    <a:pt x="984" y="1101"/>
                    <a:pt x="926" y="1101"/>
                  </a:cubicBezTo>
                  <a:cubicBezTo>
                    <a:pt x="892" y="1101"/>
                    <a:pt x="859" y="1104"/>
                    <a:pt x="829" y="1107"/>
                  </a:cubicBezTo>
                  <a:cubicBezTo>
                    <a:pt x="724" y="1113"/>
                    <a:pt x="619" y="1132"/>
                    <a:pt x="514" y="1137"/>
                  </a:cubicBezTo>
                  <a:cubicBezTo>
                    <a:pt x="483" y="1139"/>
                    <a:pt x="452" y="1141"/>
                    <a:pt x="420" y="1141"/>
                  </a:cubicBezTo>
                  <a:cubicBezTo>
                    <a:pt x="400" y="1141"/>
                    <a:pt x="379" y="1140"/>
                    <a:pt x="359" y="1139"/>
                  </a:cubicBezTo>
                  <a:cubicBezTo>
                    <a:pt x="347" y="1138"/>
                    <a:pt x="312" y="1129"/>
                    <a:pt x="278" y="1121"/>
                  </a:cubicBezTo>
                  <a:cubicBezTo>
                    <a:pt x="288" y="1115"/>
                    <a:pt x="297" y="1110"/>
                    <a:pt x="307" y="1106"/>
                  </a:cubicBezTo>
                  <a:cubicBezTo>
                    <a:pt x="365" y="1079"/>
                    <a:pt x="422" y="1049"/>
                    <a:pt x="483" y="1026"/>
                  </a:cubicBezTo>
                  <a:cubicBezTo>
                    <a:pt x="600" y="973"/>
                    <a:pt x="717" y="913"/>
                    <a:pt x="839" y="872"/>
                  </a:cubicBezTo>
                  <a:cubicBezTo>
                    <a:pt x="882" y="859"/>
                    <a:pt x="917" y="810"/>
                    <a:pt x="900" y="763"/>
                  </a:cubicBezTo>
                  <a:cubicBezTo>
                    <a:pt x="840" y="588"/>
                    <a:pt x="780" y="412"/>
                    <a:pt x="712" y="239"/>
                  </a:cubicBezTo>
                  <a:lnTo>
                    <a:pt x="712" y="239"/>
                  </a:lnTo>
                  <a:cubicBezTo>
                    <a:pt x="895" y="308"/>
                    <a:pt x="1063" y="433"/>
                    <a:pt x="1225" y="536"/>
                  </a:cubicBezTo>
                  <a:cubicBezTo>
                    <a:pt x="1279" y="571"/>
                    <a:pt x="1326" y="585"/>
                    <a:pt x="1369" y="585"/>
                  </a:cubicBezTo>
                  <a:cubicBezTo>
                    <a:pt x="1474" y="585"/>
                    <a:pt x="1551" y="496"/>
                    <a:pt x="1636" y="391"/>
                  </a:cubicBezTo>
                  <a:cubicBezTo>
                    <a:pt x="1685" y="328"/>
                    <a:pt x="1767" y="234"/>
                    <a:pt x="1853" y="234"/>
                  </a:cubicBezTo>
                  <a:close/>
                  <a:moveTo>
                    <a:pt x="1993" y="0"/>
                  </a:moveTo>
                  <a:cubicBezTo>
                    <a:pt x="1841" y="0"/>
                    <a:pt x="1485" y="291"/>
                    <a:pt x="1439" y="343"/>
                  </a:cubicBezTo>
                  <a:cubicBezTo>
                    <a:pt x="1422" y="362"/>
                    <a:pt x="1406" y="385"/>
                    <a:pt x="1382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7" y="407"/>
                    <a:pt x="1184" y="324"/>
                    <a:pt x="1136" y="294"/>
                  </a:cubicBezTo>
                  <a:cubicBezTo>
                    <a:pt x="964" y="193"/>
                    <a:pt x="790" y="112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3"/>
                  </a:cubicBezTo>
                  <a:cubicBezTo>
                    <a:pt x="562" y="349"/>
                    <a:pt x="634" y="547"/>
                    <a:pt x="707" y="746"/>
                  </a:cubicBezTo>
                  <a:cubicBezTo>
                    <a:pt x="609" y="798"/>
                    <a:pt x="506" y="842"/>
                    <a:pt x="405" y="889"/>
                  </a:cubicBezTo>
                  <a:cubicBezTo>
                    <a:pt x="302" y="937"/>
                    <a:pt x="163" y="970"/>
                    <a:pt x="74" y="1038"/>
                  </a:cubicBezTo>
                  <a:cubicBezTo>
                    <a:pt x="7" y="1087"/>
                    <a:pt x="1" y="1174"/>
                    <a:pt x="58" y="1233"/>
                  </a:cubicBezTo>
                  <a:cubicBezTo>
                    <a:pt x="125" y="1304"/>
                    <a:pt x="251" y="1313"/>
                    <a:pt x="340" y="1319"/>
                  </a:cubicBezTo>
                  <a:cubicBezTo>
                    <a:pt x="368" y="1321"/>
                    <a:pt x="395" y="1322"/>
                    <a:pt x="423" y="1322"/>
                  </a:cubicBezTo>
                  <a:cubicBezTo>
                    <a:pt x="514" y="1322"/>
                    <a:pt x="603" y="1312"/>
                    <a:pt x="692" y="1303"/>
                  </a:cubicBezTo>
                  <a:cubicBezTo>
                    <a:pt x="750" y="1295"/>
                    <a:pt x="811" y="1289"/>
                    <a:pt x="869" y="1285"/>
                  </a:cubicBezTo>
                  <a:cubicBezTo>
                    <a:pt x="869" y="1285"/>
                    <a:pt x="923" y="1278"/>
                    <a:pt x="944" y="1278"/>
                  </a:cubicBezTo>
                  <a:cubicBezTo>
                    <a:pt x="948" y="1278"/>
                    <a:pt x="951" y="1278"/>
                    <a:pt x="951" y="1279"/>
                  </a:cubicBezTo>
                  <a:cubicBezTo>
                    <a:pt x="960" y="1288"/>
                    <a:pt x="962" y="1341"/>
                    <a:pt x="964" y="1363"/>
                  </a:cubicBezTo>
                  <a:cubicBezTo>
                    <a:pt x="989" y="1611"/>
                    <a:pt x="1016" y="1861"/>
                    <a:pt x="1099" y="2096"/>
                  </a:cubicBezTo>
                  <a:cubicBezTo>
                    <a:pt x="1114" y="2137"/>
                    <a:pt x="1155" y="2164"/>
                    <a:pt x="1195" y="2164"/>
                  </a:cubicBezTo>
                  <a:cubicBezTo>
                    <a:pt x="1224" y="2164"/>
                    <a:pt x="1253" y="2150"/>
                    <a:pt x="1269" y="2118"/>
                  </a:cubicBezTo>
                  <a:cubicBezTo>
                    <a:pt x="1390" y="1882"/>
                    <a:pt x="1470" y="1636"/>
                    <a:pt x="1515" y="1373"/>
                  </a:cubicBezTo>
                  <a:cubicBezTo>
                    <a:pt x="1527" y="1295"/>
                    <a:pt x="1522" y="1310"/>
                    <a:pt x="1604" y="1304"/>
                  </a:cubicBezTo>
                  <a:cubicBezTo>
                    <a:pt x="1675" y="1298"/>
                    <a:pt x="1744" y="1294"/>
                    <a:pt x="1813" y="1291"/>
                  </a:cubicBezTo>
                  <a:cubicBezTo>
                    <a:pt x="1965" y="1283"/>
                    <a:pt x="2119" y="1280"/>
                    <a:pt x="2271" y="1267"/>
                  </a:cubicBezTo>
                  <a:cubicBezTo>
                    <a:pt x="2328" y="1263"/>
                    <a:pt x="2373" y="1202"/>
                    <a:pt x="2340" y="1146"/>
                  </a:cubicBezTo>
                  <a:cubicBezTo>
                    <a:pt x="2295" y="1068"/>
                    <a:pt x="2235" y="1006"/>
                    <a:pt x="2163" y="951"/>
                  </a:cubicBezTo>
                  <a:cubicBezTo>
                    <a:pt x="2124" y="921"/>
                    <a:pt x="2082" y="895"/>
                    <a:pt x="2042" y="867"/>
                  </a:cubicBezTo>
                  <a:cubicBezTo>
                    <a:pt x="2012" y="848"/>
                    <a:pt x="1923" y="807"/>
                    <a:pt x="1916" y="768"/>
                  </a:cubicBezTo>
                  <a:cubicBezTo>
                    <a:pt x="1910" y="736"/>
                    <a:pt x="1957" y="654"/>
                    <a:pt x="1968" y="621"/>
                  </a:cubicBezTo>
                  <a:cubicBezTo>
                    <a:pt x="1986" y="563"/>
                    <a:pt x="2001" y="506"/>
                    <a:pt x="2015" y="445"/>
                  </a:cubicBezTo>
                  <a:cubicBezTo>
                    <a:pt x="2040" y="326"/>
                    <a:pt x="2056" y="205"/>
                    <a:pt x="2061" y="83"/>
                  </a:cubicBezTo>
                  <a:cubicBezTo>
                    <a:pt x="2062" y="24"/>
                    <a:pt x="2036" y="0"/>
                    <a:pt x="19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35"/>
            <p:cNvSpPr/>
            <p:nvPr/>
          </p:nvSpPr>
          <p:spPr>
            <a:xfrm>
              <a:off x="3074217" y="818907"/>
              <a:ext cx="25722" cy="26635"/>
            </a:xfrm>
            <a:custGeom>
              <a:rect b="b" l="l" r="r" t="t"/>
              <a:pathLst>
                <a:path extrusionOk="0" h="671" w="648">
                  <a:moveTo>
                    <a:pt x="303" y="1"/>
                  </a:moveTo>
                  <a:cubicBezTo>
                    <a:pt x="287" y="1"/>
                    <a:pt x="271" y="2"/>
                    <a:pt x="254" y="6"/>
                  </a:cubicBezTo>
                  <a:cubicBezTo>
                    <a:pt x="164" y="22"/>
                    <a:pt x="96" y="95"/>
                    <a:pt x="62" y="178"/>
                  </a:cubicBezTo>
                  <a:cubicBezTo>
                    <a:pt x="26" y="220"/>
                    <a:pt x="11" y="270"/>
                    <a:pt x="6" y="324"/>
                  </a:cubicBezTo>
                  <a:cubicBezTo>
                    <a:pt x="0" y="418"/>
                    <a:pt x="42" y="518"/>
                    <a:pt x="111" y="582"/>
                  </a:cubicBezTo>
                  <a:cubicBezTo>
                    <a:pt x="171" y="639"/>
                    <a:pt x="248" y="670"/>
                    <a:pt x="328" y="670"/>
                  </a:cubicBezTo>
                  <a:cubicBezTo>
                    <a:pt x="349" y="670"/>
                    <a:pt x="370" y="668"/>
                    <a:pt x="391" y="664"/>
                  </a:cubicBezTo>
                  <a:cubicBezTo>
                    <a:pt x="484" y="645"/>
                    <a:pt x="567" y="574"/>
                    <a:pt x="603" y="487"/>
                  </a:cubicBezTo>
                  <a:cubicBezTo>
                    <a:pt x="648" y="380"/>
                    <a:pt x="611" y="266"/>
                    <a:pt x="558" y="169"/>
                  </a:cubicBezTo>
                  <a:cubicBezTo>
                    <a:pt x="507" y="73"/>
                    <a:pt x="413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35"/>
            <p:cNvSpPr/>
            <p:nvPr/>
          </p:nvSpPr>
          <p:spPr>
            <a:xfrm>
              <a:off x="2831165" y="486224"/>
              <a:ext cx="42871" cy="39417"/>
            </a:xfrm>
            <a:custGeom>
              <a:rect b="b" l="l" r="r" t="t"/>
              <a:pathLst>
                <a:path extrusionOk="0" h="993" w="1080">
                  <a:moveTo>
                    <a:pt x="365" y="0"/>
                  </a:moveTo>
                  <a:cubicBezTo>
                    <a:pt x="347" y="0"/>
                    <a:pt x="329" y="2"/>
                    <a:pt x="312" y="7"/>
                  </a:cubicBezTo>
                  <a:cubicBezTo>
                    <a:pt x="282" y="13"/>
                    <a:pt x="258" y="29"/>
                    <a:pt x="235" y="49"/>
                  </a:cubicBezTo>
                  <a:cubicBezTo>
                    <a:pt x="234" y="50"/>
                    <a:pt x="232" y="50"/>
                    <a:pt x="231" y="50"/>
                  </a:cubicBezTo>
                  <a:cubicBezTo>
                    <a:pt x="198" y="75"/>
                    <a:pt x="168" y="102"/>
                    <a:pt x="147" y="139"/>
                  </a:cubicBezTo>
                  <a:cubicBezTo>
                    <a:pt x="136" y="157"/>
                    <a:pt x="126" y="177"/>
                    <a:pt x="123" y="198"/>
                  </a:cubicBezTo>
                  <a:cubicBezTo>
                    <a:pt x="116" y="227"/>
                    <a:pt x="116" y="250"/>
                    <a:pt x="121" y="280"/>
                  </a:cubicBezTo>
                  <a:cubicBezTo>
                    <a:pt x="125" y="300"/>
                    <a:pt x="135" y="321"/>
                    <a:pt x="143" y="337"/>
                  </a:cubicBezTo>
                  <a:cubicBezTo>
                    <a:pt x="155" y="355"/>
                    <a:pt x="167" y="373"/>
                    <a:pt x="183" y="384"/>
                  </a:cubicBezTo>
                  <a:cubicBezTo>
                    <a:pt x="205" y="403"/>
                    <a:pt x="226" y="416"/>
                    <a:pt x="256" y="425"/>
                  </a:cubicBezTo>
                  <a:cubicBezTo>
                    <a:pt x="271" y="428"/>
                    <a:pt x="286" y="430"/>
                    <a:pt x="302" y="430"/>
                  </a:cubicBezTo>
                  <a:cubicBezTo>
                    <a:pt x="316" y="430"/>
                    <a:pt x="331" y="429"/>
                    <a:pt x="344" y="426"/>
                  </a:cubicBezTo>
                  <a:cubicBezTo>
                    <a:pt x="358" y="424"/>
                    <a:pt x="370" y="418"/>
                    <a:pt x="382" y="411"/>
                  </a:cubicBezTo>
                  <a:cubicBezTo>
                    <a:pt x="416" y="467"/>
                    <a:pt x="444" y="526"/>
                    <a:pt x="463" y="587"/>
                  </a:cubicBezTo>
                  <a:cubicBezTo>
                    <a:pt x="468" y="607"/>
                    <a:pt x="473" y="627"/>
                    <a:pt x="475" y="645"/>
                  </a:cubicBezTo>
                  <a:cubicBezTo>
                    <a:pt x="475" y="650"/>
                    <a:pt x="477" y="664"/>
                    <a:pt x="477" y="666"/>
                  </a:cubicBezTo>
                  <a:cubicBezTo>
                    <a:pt x="478" y="675"/>
                    <a:pt x="478" y="682"/>
                    <a:pt x="478" y="690"/>
                  </a:cubicBezTo>
                  <a:cubicBezTo>
                    <a:pt x="478" y="700"/>
                    <a:pt x="477" y="707"/>
                    <a:pt x="477" y="716"/>
                  </a:cubicBezTo>
                  <a:cubicBezTo>
                    <a:pt x="475" y="717"/>
                    <a:pt x="473" y="734"/>
                    <a:pt x="473" y="737"/>
                  </a:cubicBezTo>
                  <a:cubicBezTo>
                    <a:pt x="471" y="739"/>
                    <a:pt x="467" y="755"/>
                    <a:pt x="467" y="757"/>
                  </a:cubicBezTo>
                  <a:cubicBezTo>
                    <a:pt x="464" y="763"/>
                    <a:pt x="462" y="768"/>
                    <a:pt x="458" y="775"/>
                  </a:cubicBezTo>
                  <a:lnTo>
                    <a:pt x="453" y="779"/>
                  </a:lnTo>
                  <a:lnTo>
                    <a:pt x="449" y="783"/>
                  </a:lnTo>
                  <a:lnTo>
                    <a:pt x="442" y="790"/>
                  </a:lnTo>
                  <a:cubicBezTo>
                    <a:pt x="440" y="791"/>
                    <a:pt x="439" y="791"/>
                    <a:pt x="438" y="794"/>
                  </a:cubicBezTo>
                  <a:cubicBezTo>
                    <a:pt x="435" y="795"/>
                    <a:pt x="419" y="804"/>
                    <a:pt x="418" y="805"/>
                  </a:cubicBezTo>
                  <a:cubicBezTo>
                    <a:pt x="412" y="806"/>
                    <a:pt x="406" y="809"/>
                    <a:pt x="398" y="811"/>
                  </a:cubicBezTo>
                  <a:cubicBezTo>
                    <a:pt x="395" y="812"/>
                    <a:pt x="392" y="812"/>
                    <a:pt x="388" y="812"/>
                  </a:cubicBezTo>
                  <a:lnTo>
                    <a:pt x="387" y="812"/>
                  </a:lnTo>
                  <a:cubicBezTo>
                    <a:pt x="376" y="814"/>
                    <a:pt x="366" y="814"/>
                    <a:pt x="356" y="814"/>
                  </a:cubicBezTo>
                  <a:cubicBezTo>
                    <a:pt x="354" y="814"/>
                    <a:pt x="335" y="812"/>
                    <a:pt x="333" y="812"/>
                  </a:cubicBezTo>
                  <a:cubicBezTo>
                    <a:pt x="325" y="811"/>
                    <a:pt x="317" y="810"/>
                    <a:pt x="310" y="809"/>
                  </a:cubicBezTo>
                  <a:cubicBezTo>
                    <a:pt x="289" y="805"/>
                    <a:pt x="268" y="800"/>
                    <a:pt x="249" y="793"/>
                  </a:cubicBezTo>
                  <a:cubicBezTo>
                    <a:pt x="239" y="790"/>
                    <a:pt x="229" y="786"/>
                    <a:pt x="218" y="783"/>
                  </a:cubicBezTo>
                  <a:cubicBezTo>
                    <a:pt x="216" y="783"/>
                    <a:pt x="205" y="779"/>
                    <a:pt x="199" y="776"/>
                  </a:cubicBezTo>
                  <a:cubicBezTo>
                    <a:pt x="197" y="775"/>
                    <a:pt x="183" y="768"/>
                    <a:pt x="182" y="767"/>
                  </a:cubicBezTo>
                  <a:cubicBezTo>
                    <a:pt x="172" y="763"/>
                    <a:pt x="163" y="758"/>
                    <a:pt x="155" y="753"/>
                  </a:cubicBezTo>
                  <a:cubicBezTo>
                    <a:pt x="153" y="752"/>
                    <a:pt x="139" y="742"/>
                    <a:pt x="137" y="742"/>
                  </a:cubicBezTo>
                  <a:cubicBezTo>
                    <a:pt x="130" y="736"/>
                    <a:pt x="121" y="728"/>
                    <a:pt x="113" y="723"/>
                  </a:cubicBezTo>
                  <a:cubicBezTo>
                    <a:pt x="104" y="717"/>
                    <a:pt x="94" y="715"/>
                    <a:pt x="84" y="715"/>
                  </a:cubicBezTo>
                  <a:cubicBezTo>
                    <a:pt x="62" y="715"/>
                    <a:pt x="42" y="726"/>
                    <a:pt x="30" y="744"/>
                  </a:cubicBezTo>
                  <a:cubicBezTo>
                    <a:pt x="0" y="791"/>
                    <a:pt x="25" y="854"/>
                    <a:pt x="62" y="890"/>
                  </a:cubicBezTo>
                  <a:cubicBezTo>
                    <a:pt x="97" y="925"/>
                    <a:pt x="144" y="942"/>
                    <a:pt x="188" y="960"/>
                  </a:cubicBezTo>
                  <a:cubicBezTo>
                    <a:pt x="240" y="980"/>
                    <a:pt x="299" y="993"/>
                    <a:pt x="356" y="993"/>
                  </a:cubicBezTo>
                  <a:cubicBezTo>
                    <a:pt x="387" y="993"/>
                    <a:pt x="419" y="989"/>
                    <a:pt x="448" y="981"/>
                  </a:cubicBezTo>
                  <a:cubicBezTo>
                    <a:pt x="540" y="955"/>
                    <a:pt x="611" y="883"/>
                    <a:pt x="635" y="791"/>
                  </a:cubicBezTo>
                  <a:cubicBezTo>
                    <a:pt x="647" y="741"/>
                    <a:pt x="647" y="687"/>
                    <a:pt x="640" y="635"/>
                  </a:cubicBezTo>
                  <a:lnTo>
                    <a:pt x="640" y="635"/>
                  </a:lnTo>
                  <a:cubicBezTo>
                    <a:pt x="664" y="645"/>
                    <a:pt x="690" y="655"/>
                    <a:pt x="718" y="659"/>
                  </a:cubicBezTo>
                  <a:cubicBezTo>
                    <a:pt x="731" y="661"/>
                    <a:pt x="745" y="662"/>
                    <a:pt x="758" y="662"/>
                  </a:cubicBezTo>
                  <a:cubicBezTo>
                    <a:pt x="921" y="662"/>
                    <a:pt x="1065" y="525"/>
                    <a:pt x="1076" y="361"/>
                  </a:cubicBezTo>
                  <a:cubicBezTo>
                    <a:pt x="1079" y="305"/>
                    <a:pt x="1066" y="249"/>
                    <a:pt x="1047" y="197"/>
                  </a:cubicBezTo>
                  <a:cubicBezTo>
                    <a:pt x="1037" y="168"/>
                    <a:pt x="1027" y="140"/>
                    <a:pt x="1015" y="112"/>
                  </a:cubicBezTo>
                  <a:cubicBezTo>
                    <a:pt x="1004" y="90"/>
                    <a:pt x="996" y="73"/>
                    <a:pt x="978" y="46"/>
                  </a:cubicBezTo>
                  <a:cubicBezTo>
                    <a:pt x="964" y="23"/>
                    <a:pt x="938" y="12"/>
                    <a:pt x="914" y="12"/>
                  </a:cubicBezTo>
                  <a:cubicBezTo>
                    <a:pt x="884" y="12"/>
                    <a:pt x="855" y="28"/>
                    <a:pt x="846" y="62"/>
                  </a:cubicBezTo>
                  <a:cubicBezTo>
                    <a:pt x="832" y="122"/>
                    <a:pt x="844" y="176"/>
                    <a:pt x="862" y="232"/>
                  </a:cubicBezTo>
                  <a:cubicBezTo>
                    <a:pt x="870" y="255"/>
                    <a:pt x="877" y="279"/>
                    <a:pt x="884" y="302"/>
                  </a:cubicBezTo>
                  <a:cubicBezTo>
                    <a:pt x="887" y="312"/>
                    <a:pt x="888" y="323"/>
                    <a:pt x="890" y="333"/>
                  </a:cubicBezTo>
                  <a:lnTo>
                    <a:pt x="890" y="335"/>
                  </a:lnTo>
                  <a:cubicBezTo>
                    <a:pt x="890" y="338"/>
                    <a:pt x="891" y="357"/>
                    <a:pt x="891" y="359"/>
                  </a:cubicBezTo>
                  <a:cubicBezTo>
                    <a:pt x="891" y="363"/>
                    <a:pt x="889" y="378"/>
                    <a:pt x="889" y="380"/>
                  </a:cubicBezTo>
                  <a:cubicBezTo>
                    <a:pt x="887" y="387"/>
                    <a:pt x="885" y="393"/>
                    <a:pt x="884" y="401"/>
                  </a:cubicBezTo>
                  <a:cubicBezTo>
                    <a:pt x="884" y="403"/>
                    <a:pt x="882" y="404"/>
                    <a:pt x="882" y="405"/>
                  </a:cubicBezTo>
                  <a:cubicBezTo>
                    <a:pt x="882" y="406"/>
                    <a:pt x="880" y="406"/>
                    <a:pt x="880" y="408"/>
                  </a:cubicBezTo>
                  <a:cubicBezTo>
                    <a:pt x="875" y="415"/>
                    <a:pt x="870" y="425"/>
                    <a:pt x="865" y="432"/>
                  </a:cubicBezTo>
                  <a:cubicBezTo>
                    <a:pt x="864" y="436"/>
                    <a:pt x="861" y="440"/>
                    <a:pt x="859" y="442"/>
                  </a:cubicBezTo>
                  <a:cubicBezTo>
                    <a:pt x="858" y="444"/>
                    <a:pt x="859" y="444"/>
                    <a:pt x="858" y="444"/>
                  </a:cubicBezTo>
                  <a:cubicBezTo>
                    <a:pt x="850" y="451"/>
                    <a:pt x="844" y="460"/>
                    <a:pt x="836" y="465"/>
                  </a:cubicBezTo>
                  <a:cubicBezTo>
                    <a:pt x="833" y="467"/>
                    <a:pt x="829" y="470"/>
                    <a:pt x="825" y="474"/>
                  </a:cubicBezTo>
                  <a:cubicBezTo>
                    <a:pt x="824" y="474"/>
                    <a:pt x="824" y="474"/>
                    <a:pt x="823" y="476"/>
                  </a:cubicBezTo>
                  <a:cubicBezTo>
                    <a:pt x="815" y="479"/>
                    <a:pt x="807" y="486"/>
                    <a:pt x="798" y="491"/>
                  </a:cubicBezTo>
                  <a:cubicBezTo>
                    <a:pt x="794" y="492"/>
                    <a:pt x="792" y="494"/>
                    <a:pt x="788" y="497"/>
                  </a:cubicBezTo>
                  <a:cubicBezTo>
                    <a:pt x="787" y="497"/>
                    <a:pt x="787" y="497"/>
                    <a:pt x="784" y="498"/>
                  </a:cubicBezTo>
                  <a:cubicBezTo>
                    <a:pt x="775" y="500"/>
                    <a:pt x="766" y="503"/>
                    <a:pt x="756" y="505"/>
                  </a:cubicBezTo>
                  <a:cubicBezTo>
                    <a:pt x="753" y="507"/>
                    <a:pt x="751" y="507"/>
                    <a:pt x="751" y="507"/>
                  </a:cubicBezTo>
                  <a:cubicBezTo>
                    <a:pt x="747" y="508"/>
                    <a:pt x="745" y="508"/>
                    <a:pt x="741" y="508"/>
                  </a:cubicBezTo>
                  <a:cubicBezTo>
                    <a:pt x="732" y="508"/>
                    <a:pt x="723" y="508"/>
                    <a:pt x="714" y="507"/>
                  </a:cubicBezTo>
                  <a:cubicBezTo>
                    <a:pt x="709" y="505"/>
                    <a:pt x="694" y="503"/>
                    <a:pt x="693" y="502"/>
                  </a:cubicBezTo>
                  <a:cubicBezTo>
                    <a:pt x="687" y="500"/>
                    <a:pt x="679" y="498"/>
                    <a:pt x="673" y="494"/>
                  </a:cubicBezTo>
                  <a:cubicBezTo>
                    <a:pt x="673" y="494"/>
                    <a:pt x="672" y="494"/>
                    <a:pt x="672" y="493"/>
                  </a:cubicBezTo>
                  <a:cubicBezTo>
                    <a:pt x="668" y="491"/>
                    <a:pt x="657" y="486"/>
                    <a:pt x="656" y="483"/>
                  </a:cubicBezTo>
                  <a:cubicBezTo>
                    <a:pt x="646" y="479"/>
                    <a:pt x="637" y="473"/>
                    <a:pt x="630" y="467"/>
                  </a:cubicBezTo>
                  <a:cubicBezTo>
                    <a:pt x="605" y="450"/>
                    <a:pt x="570" y="415"/>
                    <a:pt x="546" y="387"/>
                  </a:cubicBezTo>
                  <a:cubicBezTo>
                    <a:pt x="541" y="380"/>
                    <a:pt x="536" y="375"/>
                    <a:pt x="531" y="368"/>
                  </a:cubicBezTo>
                  <a:cubicBezTo>
                    <a:pt x="518" y="351"/>
                    <a:pt x="510" y="333"/>
                    <a:pt x="496" y="316"/>
                  </a:cubicBezTo>
                  <a:cubicBezTo>
                    <a:pt x="501" y="310"/>
                    <a:pt x="507" y="301"/>
                    <a:pt x="512" y="293"/>
                  </a:cubicBezTo>
                  <a:cubicBezTo>
                    <a:pt x="526" y="267"/>
                    <a:pt x="534" y="242"/>
                    <a:pt x="538" y="213"/>
                  </a:cubicBezTo>
                  <a:cubicBezTo>
                    <a:pt x="546" y="155"/>
                    <a:pt x="528" y="98"/>
                    <a:pt x="489" y="52"/>
                  </a:cubicBezTo>
                  <a:cubicBezTo>
                    <a:pt x="468" y="30"/>
                    <a:pt x="438" y="13"/>
                    <a:pt x="409" y="5"/>
                  </a:cubicBezTo>
                  <a:cubicBezTo>
                    <a:pt x="394" y="2"/>
                    <a:pt x="37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35"/>
            <p:cNvSpPr/>
            <p:nvPr/>
          </p:nvSpPr>
          <p:spPr>
            <a:xfrm>
              <a:off x="2843748" y="461295"/>
              <a:ext cx="12821" cy="13576"/>
            </a:xfrm>
            <a:custGeom>
              <a:rect b="b" l="l" r="r" t="t"/>
              <a:pathLst>
                <a:path extrusionOk="0" h="342" w="323">
                  <a:moveTo>
                    <a:pt x="154" y="0"/>
                  </a:moveTo>
                  <a:cubicBezTo>
                    <a:pt x="142" y="0"/>
                    <a:pt x="130" y="2"/>
                    <a:pt x="115" y="6"/>
                  </a:cubicBezTo>
                  <a:cubicBezTo>
                    <a:pt x="80" y="13"/>
                    <a:pt x="53" y="38"/>
                    <a:pt x="33" y="67"/>
                  </a:cubicBezTo>
                  <a:cubicBezTo>
                    <a:pt x="21" y="88"/>
                    <a:pt x="15" y="114"/>
                    <a:pt x="16" y="140"/>
                  </a:cubicBezTo>
                  <a:cubicBezTo>
                    <a:pt x="12" y="148"/>
                    <a:pt x="7" y="156"/>
                    <a:pt x="5" y="164"/>
                  </a:cubicBezTo>
                  <a:cubicBezTo>
                    <a:pt x="2" y="178"/>
                    <a:pt x="0" y="192"/>
                    <a:pt x="1" y="206"/>
                  </a:cubicBezTo>
                  <a:cubicBezTo>
                    <a:pt x="2" y="234"/>
                    <a:pt x="6" y="250"/>
                    <a:pt x="20" y="274"/>
                  </a:cubicBezTo>
                  <a:cubicBezTo>
                    <a:pt x="30" y="290"/>
                    <a:pt x="49" y="310"/>
                    <a:pt x="68" y="321"/>
                  </a:cubicBezTo>
                  <a:cubicBezTo>
                    <a:pt x="93" y="335"/>
                    <a:pt x="112" y="339"/>
                    <a:pt x="138" y="341"/>
                  </a:cubicBezTo>
                  <a:cubicBezTo>
                    <a:pt x="141" y="342"/>
                    <a:pt x="144" y="342"/>
                    <a:pt x="147" y="342"/>
                  </a:cubicBezTo>
                  <a:cubicBezTo>
                    <a:pt x="160" y="342"/>
                    <a:pt x="173" y="339"/>
                    <a:pt x="183" y="338"/>
                  </a:cubicBezTo>
                  <a:cubicBezTo>
                    <a:pt x="199" y="334"/>
                    <a:pt x="214" y="328"/>
                    <a:pt x="228" y="319"/>
                  </a:cubicBezTo>
                  <a:cubicBezTo>
                    <a:pt x="241" y="313"/>
                    <a:pt x="254" y="302"/>
                    <a:pt x="266" y="292"/>
                  </a:cubicBezTo>
                  <a:cubicBezTo>
                    <a:pt x="277" y="281"/>
                    <a:pt x="288" y="267"/>
                    <a:pt x="295" y="253"/>
                  </a:cubicBezTo>
                  <a:cubicBezTo>
                    <a:pt x="310" y="226"/>
                    <a:pt x="323" y="189"/>
                    <a:pt x="320" y="157"/>
                  </a:cubicBezTo>
                  <a:cubicBezTo>
                    <a:pt x="319" y="130"/>
                    <a:pt x="314" y="101"/>
                    <a:pt x="299" y="79"/>
                  </a:cubicBezTo>
                  <a:cubicBezTo>
                    <a:pt x="283" y="54"/>
                    <a:pt x="267" y="37"/>
                    <a:pt x="242" y="22"/>
                  </a:cubicBezTo>
                  <a:cubicBezTo>
                    <a:pt x="241" y="22"/>
                    <a:pt x="241" y="21"/>
                    <a:pt x="240" y="21"/>
                  </a:cubicBezTo>
                  <a:cubicBezTo>
                    <a:pt x="229" y="16"/>
                    <a:pt x="216" y="10"/>
                    <a:pt x="206" y="7"/>
                  </a:cubicBezTo>
                  <a:cubicBezTo>
                    <a:pt x="203" y="6"/>
                    <a:pt x="200" y="6"/>
                    <a:pt x="198" y="5"/>
                  </a:cubicBezTo>
                  <a:cubicBezTo>
                    <a:pt x="181" y="2"/>
                    <a:pt x="168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35"/>
            <p:cNvSpPr/>
            <p:nvPr/>
          </p:nvSpPr>
          <p:spPr>
            <a:xfrm>
              <a:off x="2802823" y="489915"/>
              <a:ext cx="13218" cy="13139"/>
            </a:xfrm>
            <a:custGeom>
              <a:rect b="b" l="l" r="r" t="t"/>
              <a:pathLst>
                <a:path extrusionOk="0" h="331" w="333">
                  <a:moveTo>
                    <a:pt x="168" y="0"/>
                  </a:moveTo>
                  <a:cubicBezTo>
                    <a:pt x="153" y="3"/>
                    <a:pt x="138" y="3"/>
                    <a:pt x="124" y="8"/>
                  </a:cubicBezTo>
                  <a:cubicBezTo>
                    <a:pt x="122" y="9"/>
                    <a:pt x="120" y="9"/>
                    <a:pt x="119" y="9"/>
                  </a:cubicBezTo>
                  <a:cubicBezTo>
                    <a:pt x="106" y="13"/>
                    <a:pt x="96" y="18"/>
                    <a:pt x="85" y="23"/>
                  </a:cubicBezTo>
                  <a:cubicBezTo>
                    <a:pt x="73" y="30"/>
                    <a:pt x="61" y="40"/>
                    <a:pt x="52" y="47"/>
                  </a:cubicBezTo>
                  <a:cubicBezTo>
                    <a:pt x="42" y="57"/>
                    <a:pt x="31" y="72"/>
                    <a:pt x="26" y="81"/>
                  </a:cubicBezTo>
                  <a:cubicBezTo>
                    <a:pt x="18" y="91"/>
                    <a:pt x="13" y="108"/>
                    <a:pt x="7" y="119"/>
                  </a:cubicBezTo>
                  <a:cubicBezTo>
                    <a:pt x="7" y="120"/>
                    <a:pt x="6" y="122"/>
                    <a:pt x="6" y="123"/>
                  </a:cubicBezTo>
                  <a:cubicBezTo>
                    <a:pt x="4" y="136"/>
                    <a:pt x="1" y="149"/>
                    <a:pt x="1" y="162"/>
                  </a:cubicBezTo>
                  <a:cubicBezTo>
                    <a:pt x="0" y="175"/>
                    <a:pt x="2" y="191"/>
                    <a:pt x="6" y="204"/>
                  </a:cubicBezTo>
                  <a:cubicBezTo>
                    <a:pt x="15" y="229"/>
                    <a:pt x="28" y="256"/>
                    <a:pt x="49" y="274"/>
                  </a:cubicBezTo>
                  <a:cubicBezTo>
                    <a:pt x="58" y="281"/>
                    <a:pt x="70" y="292"/>
                    <a:pt x="82" y="299"/>
                  </a:cubicBezTo>
                  <a:cubicBezTo>
                    <a:pt x="83" y="299"/>
                    <a:pt x="83" y="300"/>
                    <a:pt x="84" y="300"/>
                  </a:cubicBezTo>
                  <a:cubicBezTo>
                    <a:pt x="89" y="302"/>
                    <a:pt x="91" y="307"/>
                    <a:pt x="95" y="310"/>
                  </a:cubicBezTo>
                  <a:cubicBezTo>
                    <a:pt x="98" y="311"/>
                    <a:pt x="100" y="313"/>
                    <a:pt x="103" y="313"/>
                  </a:cubicBezTo>
                  <a:cubicBezTo>
                    <a:pt x="114" y="317"/>
                    <a:pt x="126" y="325"/>
                    <a:pt x="138" y="326"/>
                  </a:cubicBezTo>
                  <a:cubicBezTo>
                    <a:pt x="147" y="327"/>
                    <a:pt x="160" y="331"/>
                    <a:pt x="172" y="331"/>
                  </a:cubicBezTo>
                  <a:cubicBezTo>
                    <a:pt x="173" y="331"/>
                    <a:pt x="175" y="331"/>
                    <a:pt x="176" y="331"/>
                  </a:cubicBezTo>
                  <a:cubicBezTo>
                    <a:pt x="187" y="329"/>
                    <a:pt x="203" y="329"/>
                    <a:pt x="215" y="323"/>
                  </a:cubicBezTo>
                  <a:cubicBezTo>
                    <a:pt x="223" y="321"/>
                    <a:pt x="240" y="315"/>
                    <a:pt x="250" y="308"/>
                  </a:cubicBezTo>
                  <a:cubicBezTo>
                    <a:pt x="260" y="301"/>
                    <a:pt x="271" y="292"/>
                    <a:pt x="280" y="284"/>
                  </a:cubicBezTo>
                  <a:cubicBezTo>
                    <a:pt x="291" y="274"/>
                    <a:pt x="297" y="263"/>
                    <a:pt x="304" y="254"/>
                  </a:cubicBezTo>
                  <a:cubicBezTo>
                    <a:pt x="307" y="249"/>
                    <a:pt x="308" y="247"/>
                    <a:pt x="311" y="243"/>
                  </a:cubicBezTo>
                  <a:cubicBezTo>
                    <a:pt x="315" y="235"/>
                    <a:pt x="320" y="222"/>
                    <a:pt x="324" y="213"/>
                  </a:cubicBezTo>
                  <a:cubicBezTo>
                    <a:pt x="324" y="212"/>
                    <a:pt x="324" y="212"/>
                    <a:pt x="325" y="211"/>
                  </a:cubicBezTo>
                  <a:cubicBezTo>
                    <a:pt x="325" y="209"/>
                    <a:pt x="327" y="207"/>
                    <a:pt x="327" y="206"/>
                  </a:cubicBezTo>
                  <a:cubicBezTo>
                    <a:pt x="330" y="192"/>
                    <a:pt x="332" y="178"/>
                    <a:pt x="332" y="164"/>
                  </a:cubicBezTo>
                  <a:lnTo>
                    <a:pt x="332" y="159"/>
                  </a:lnTo>
                  <a:lnTo>
                    <a:pt x="328" y="123"/>
                  </a:lnTo>
                  <a:cubicBezTo>
                    <a:pt x="327" y="123"/>
                    <a:pt x="325" y="119"/>
                    <a:pt x="324" y="115"/>
                  </a:cubicBezTo>
                  <a:cubicBezTo>
                    <a:pt x="320" y="107"/>
                    <a:pt x="315" y="89"/>
                    <a:pt x="307" y="79"/>
                  </a:cubicBezTo>
                  <a:cubicBezTo>
                    <a:pt x="301" y="68"/>
                    <a:pt x="292" y="55"/>
                    <a:pt x="281" y="46"/>
                  </a:cubicBezTo>
                  <a:cubicBezTo>
                    <a:pt x="273" y="40"/>
                    <a:pt x="260" y="29"/>
                    <a:pt x="249" y="21"/>
                  </a:cubicBezTo>
                  <a:cubicBezTo>
                    <a:pt x="239" y="16"/>
                    <a:pt x="223" y="9"/>
                    <a:pt x="209" y="6"/>
                  </a:cubicBezTo>
                  <a:cubicBezTo>
                    <a:pt x="197" y="4"/>
                    <a:pt x="184" y="3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3" name="Google Shape;4773;p35"/>
          <p:cNvGrpSpPr/>
          <p:nvPr/>
        </p:nvGrpSpPr>
        <p:grpSpPr>
          <a:xfrm>
            <a:off x="6497767" y="4410436"/>
            <a:ext cx="150259" cy="142822"/>
            <a:chOff x="7988550" y="3122299"/>
            <a:chExt cx="266700" cy="253500"/>
          </a:xfrm>
        </p:grpSpPr>
        <p:sp>
          <p:nvSpPr>
            <p:cNvPr id="4774" name="Google Shape;4774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6" name="Google Shape;4776;p35"/>
          <p:cNvGrpSpPr/>
          <p:nvPr/>
        </p:nvGrpSpPr>
        <p:grpSpPr>
          <a:xfrm>
            <a:off x="4028017" y="4355786"/>
            <a:ext cx="150259" cy="142822"/>
            <a:chOff x="7988550" y="3122299"/>
            <a:chExt cx="266700" cy="253500"/>
          </a:xfrm>
        </p:grpSpPr>
        <p:sp>
          <p:nvSpPr>
            <p:cNvPr id="4777" name="Google Shape;4777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9" name="Google Shape;4779;p35"/>
          <p:cNvGrpSpPr/>
          <p:nvPr/>
        </p:nvGrpSpPr>
        <p:grpSpPr>
          <a:xfrm>
            <a:off x="3575292" y="4136636"/>
            <a:ext cx="150259" cy="142822"/>
            <a:chOff x="7988550" y="3122299"/>
            <a:chExt cx="266700" cy="253500"/>
          </a:xfrm>
        </p:grpSpPr>
        <p:sp>
          <p:nvSpPr>
            <p:cNvPr id="4780" name="Google Shape;4780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2" name="Google Shape;4782;p35"/>
          <p:cNvGrpSpPr/>
          <p:nvPr/>
        </p:nvGrpSpPr>
        <p:grpSpPr>
          <a:xfrm>
            <a:off x="8181142" y="2126986"/>
            <a:ext cx="150259" cy="142822"/>
            <a:chOff x="7988550" y="3122299"/>
            <a:chExt cx="266700" cy="253500"/>
          </a:xfrm>
        </p:grpSpPr>
        <p:sp>
          <p:nvSpPr>
            <p:cNvPr id="4783" name="Google Shape;4783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5" name="Google Shape;4785;p35"/>
          <p:cNvGrpSpPr/>
          <p:nvPr/>
        </p:nvGrpSpPr>
        <p:grpSpPr>
          <a:xfrm>
            <a:off x="7914192" y="1716374"/>
            <a:ext cx="150259" cy="142822"/>
            <a:chOff x="7988550" y="3122299"/>
            <a:chExt cx="266700" cy="253500"/>
          </a:xfrm>
        </p:grpSpPr>
        <p:sp>
          <p:nvSpPr>
            <p:cNvPr id="4786" name="Google Shape;4786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8" name="Google Shape;4788;p35"/>
          <p:cNvGrpSpPr/>
          <p:nvPr/>
        </p:nvGrpSpPr>
        <p:grpSpPr>
          <a:xfrm>
            <a:off x="4823392" y="580236"/>
            <a:ext cx="150259" cy="142822"/>
            <a:chOff x="7988550" y="3122299"/>
            <a:chExt cx="266700" cy="253500"/>
          </a:xfrm>
        </p:grpSpPr>
        <p:sp>
          <p:nvSpPr>
            <p:cNvPr id="4789" name="Google Shape;4789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1" name="Google Shape;4791;p35"/>
          <p:cNvGrpSpPr/>
          <p:nvPr/>
        </p:nvGrpSpPr>
        <p:grpSpPr>
          <a:xfrm>
            <a:off x="4264517" y="653711"/>
            <a:ext cx="150259" cy="142822"/>
            <a:chOff x="7988550" y="3122299"/>
            <a:chExt cx="266700" cy="253500"/>
          </a:xfrm>
        </p:grpSpPr>
        <p:sp>
          <p:nvSpPr>
            <p:cNvPr id="4792" name="Google Shape;4792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4" name="Google Shape;4794;p35"/>
          <p:cNvGrpSpPr/>
          <p:nvPr/>
        </p:nvGrpSpPr>
        <p:grpSpPr>
          <a:xfrm>
            <a:off x="2466617" y="2349486"/>
            <a:ext cx="150259" cy="142822"/>
            <a:chOff x="7988550" y="3122299"/>
            <a:chExt cx="266700" cy="253500"/>
          </a:xfrm>
        </p:grpSpPr>
        <p:sp>
          <p:nvSpPr>
            <p:cNvPr id="4795" name="Google Shape;4795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7" name="Google Shape;4797;p35"/>
          <p:cNvGrpSpPr/>
          <p:nvPr/>
        </p:nvGrpSpPr>
        <p:grpSpPr>
          <a:xfrm>
            <a:off x="391867" y="2206661"/>
            <a:ext cx="150259" cy="142822"/>
            <a:chOff x="7988550" y="3122299"/>
            <a:chExt cx="266700" cy="253500"/>
          </a:xfrm>
        </p:grpSpPr>
        <p:sp>
          <p:nvSpPr>
            <p:cNvPr id="4798" name="Google Shape;4798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0" name="Google Shape;4800;p35"/>
          <p:cNvGrpSpPr/>
          <p:nvPr/>
        </p:nvGrpSpPr>
        <p:grpSpPr>
          <a:xfrm>
            <a:off x="644867" y="3117386"/>
            <a:ext cx="150259" cy="142822"/>
            <a:chOff x="7988550" y="3122299"/>
            <a:chExt cx="266700" cy="253500"/>
          </a:xfrm>
        </p:grpSpPr>
        <p:sp>
          <p:nvSpPr>
            <p:cNvPr id="4801" name="Google Shape;4801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3" name="Google Shape;4803;p35"/>
          <p:cNvGrpSpPr/>
          <p:nvPr/>
        </p:nvGrpSpPr>
        <p:grpSpPr>
          <a:xfrm>
            <a:off x="1062917" y="2645386"/>
            <a:ext cx="150259" cy="142822"/>
            <a:chOff x="7988550" y="3122299"/>
            <a:chExt cx="266700" cy="253500"/>
          </a:xfrm>
        </p:grpSpPr>
        <p:sp>
          <p:nvSpPr>
            <p:cNvPr id="4804" name="Google Shape;4804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6" name="Google Shape;4806;p35"/>
          <p:cNvGrpSpPr/>
          <p:nvPr/>
        </p:nvGrpSpPr>
        <p:grpSpPr>
          <a:xfrm>
            <a:off x="2859292" y="2126986"/>
            <a:ext cx="150259" cy="142822"/>
            <a:chOff x="7988550" y="3122299"/>
            <a:chExt cx="266700" cy="253500"/>
          </a:xfrm>
        </p:grpSpPr>
        <p:sp>
          <p:nvSpPr>
            <p:cNvPr id="4807" name="Google Shape;4807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9" name="Google Shape;4809;p35"/>
          <p:cNvGrpSpPr/>
          <p:nvPr/>
        </p:nvGrpSpPr>
        <p:grpSpPr>
          <a:xfrm>
            <a:off x="2859292" y="2684911"/>
            <a:ext cx="150259" cy="142822"/>
            <a:chOff x="7988550" y="3122299"/>
            <a:chExt cx="266700" cy="253500"/>
          </a:xfrm>
        </p:grpSpPr>
        <p:sp>
          <p:nvSpPr>
            <p:cNvPr id="4810" name="Google Shape;4810;p35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35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5" name="Shape 4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6" name="Google Shape;4816;p36"/>
          <p:cNvSpPr txBox="1"/>
          <p:nvPr>
            <p:ph idx="4294967295" type="subTitle"/>
          </p:nvPr>
        </p:nvSpPr>
        <p:spPr>
          <a:xfrm>
            <a:off x="4388025" y="546450"/>
            <a:ext cx="4035900" cy="32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Based on the input by the user,</a:t>
            </a:r>
            <a:br>
              <a:rPr b="1" lang="en" sz="1500"/>
            </a:br>
            <a:r>
              <a:rPr b="1" lang="en" sz="1500"/>
              <a:t>t</a:t>
            </a:r>
            <a:r>
              <a:rPr b="1" lang="en" sz="1500"/>
              <a:t>he recipes with the similar (Cosine) </a:t>
            </a:r>
            <a:br>
              <a:rPr b="1" lang="en" sz="1500"/>
            </a:br>
            <a:r>
              <a:rPr b="1" lang="en" sz="1500"/>
              <a:t>i</a:t>
            </a:r>
            <a:r>
              <a:rPr b="1" lang="en" sz="1500"/>
              <a:t>ngredients (TF-IDF Vectorization) are </a:t>
            </a:r>
            <a:r>
              <a:rPr b="1" lang="en" sz="1500"/>
              <a:t>fetched</a:t>
            </a:r>
            <a:r>
              <a:rPr b="1" lang="en" sz="1500"/>
              <a:t> (from the dataset) and those whose attributes (cuisine, course, preparation time, utensils, dietary preferences or restrictions) match the cases set by the user, a list of recommendations is generated (with </a:t>
            </a:r>
            <a:r>
              <a:rPr b="1" lang="en" sz="1500"/>
              <a:t>their</a:t>
            </a:r>
            <a:r>
              <a:rPr b="1" lang="en" sz="1500"/>
              <a:t> relevant attributes) and instructions.</a:t>
            </a:r>
            <a:endParaRPr b="1"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500"/>
              <a:t>“The list of recipes that are similar to the recipe you entered and meet the your preferences and restrictions”</a:t>
            </a:r>
            <a:endParaRPr b="1" sz="1500"/>
          </a:p>
        </p:txBody>
      </p:sp>
      <p:sp>
        <p:nvSpPr>
          <p:cNvPr id="4817" name="Google Shape;4817;p36"/>
          <p:cNvSpPr txBox="1"/>
          <p:nvPr>
            <p:ph idx="4294967295" type="title"/>
          </p:nvPr>
        </p:nvSpPr>
        <p:spPr>
          <a:xfrm rot="-1278">
            <a:off x="4387900" y="3638202"/>
            <a:ext cx="40359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—The </a:t>
            </a:r>
            <a:r>
              <a:rPr lang="en" sz="3000">
                <a:solidFill>
                  <a:schemeClr val="lt1"/>
                </a:solidFill>
              </a:rPr>
              <a:t>Output</a:t>
            </a:r>
            <a:endParaRPr sz="3000">
              <a:solidFill>
                <a:schemeClr val="lt1"/>
              </a:solidFill>
            </a:endParaRPr>
          </a:p>
        </p:txBody>
      </p:sp>
      <p:grpSp>
        <p:nvGrpSpPr>
          <p:cNvPr id="4818" name="Google Shape;4818;p36"/>
          <p:cNvGrpSpPr/>
          <p:nvPr/>
        </p:nvGrpSpPr>
        <p:grpSpPr>
          <a:xfrm>
            <a:off x="2697318" y="2695533"/>
            <a:ext cx="1555073" cy="1662522"/>
            <a:chOff x="934468" y="2998108"/>
            <a:chExt cx="1555073" cy="1662522"/>
          </a:xfrm>
        </p:grpSpPr>
        <p:sp>
          <p:nvSpPr>
            <p:cNvPr id="4819" name="Google Shape;4819;p36"/>
            <p:cNvSpPr/>
            <p:nvPr/>
          </p:nvSpPr>
          <p:spPr>
            <a:xfrm>
              <a:off x="934468" y="2998108"/>
              <a:ext cx="1555073" cy="1662522"/>
            </a:xfrm>
            <a:custGeom>
              <a:rect b="b" l="l" r="r" t="t"/>
              <a:pathLst>
                <a:path extrusionOk="0" h="48217" w="45104">
                  <a:moveTo>
                    <a:pt x="13439" y="0"/>
                  </a:moveTo>
                  <a:cubicBezTo>
                    <a:pt x="13187" y="0"/>
                    <a:pt x="12933" y="63"/>
                    <a:pt x="12670" y="187"/>
                  </a:cubicBezTo>
                  <a:cubicBezTo>
                    <a:pt x="12344" y="338"/>
                    <a:pt x="12055" y="567"/>
                    <a:pt x="11835" y="856"/>
                  </a:cubicBezTo>
                  <a:cubicBezTo>
                    <a:pt x="11470" y="1344"/>
                    <a:pt x="11339" y="1978"/>
                    <a:pt x="11456" y="2687"/>
                  </a:cubicBezTo>
                  <a:cubicBezTo>
                    <a:pt x="11558" y="3316"/>
                    <a:pt x="11802" y="3894"/>
                    <a:pt x="12023" y="4416"/>
                  </a:cubicBezTo>
                  <a:cubicBezTo>
                    <a:pt x="12257" y="4971"/>
                    <a:pt x="12462" y="5487"/>
                    <a:pt x="12648" y="5991"/>
                  </a:cubicBezTo>
                  <a:cubicBezTo>
                    <a:pt x="12648" y="5991"/>
                    <a:pt x="12732" y="6223"/>
                    <a:pt x="12737" y="6231"/>
                  </a:cubicBezTo>
                  <a:cubicBezTo>
                    <a:pt x="12511" y="6366"/>
                    <a:pt x="12310" y="6518"/>
                    <a:pt x="12125" y="6692"/>
                  </a:cubicBezTo>
                  <a:cubicBezTo>
                    <a:pt x="11730" y="7063"/>
                    <a:pt x="11412" y="7490"/>
                    <a:pt x="11178" y="7960"/>
                  </a:cubicBezTo>
                  <a:cubicBezTo>
                    <a:pt x="10655" y="9008"/>
                    <a:pt x="10486" y="10147"/>
                    <a:pt x="10396" y="11023"/>
                  </a:cubicBezTo>
                  <a:cubicBezTo>
                    <a:pt x="10352" y="11459"/>
                    <a:pt x="10368" y="11893"/>
                    <a:pt x="10445" y="12320"/>
                  </a:cubicBezTo>
                  <a:cubicBezTo>
                    <a:pt x="10347" y="12472"/>
                    <a:pt x="10257" y="12623"/>
                    <a:pt x="10167" y="12772"/>
                  </a:cubicBezTo>
                  <a:lnTo>
                    <a:pt x="10142" y="12813"/>
                  </a:lnTo>
                  <a:cubicBezTo>
                    <a:pt x="10019" y="13015"/>
                    <a:pt x="9903" y="13219"/>
                    <a:pt x="9787" y="13425"/>
                  </a:cubicBezTo>
                  <a:lnTo>
                    <a:pt x="9659" y="13649"/>
                  </a:lnTo>
                  <a:cubicBezTo>
                    <a:pt x="9475" y="13973"/>
                    <a:pt x="9292" y="14299"/>
                    <a:pt x="9113" y="14625"/>
                  </a:cubicBezTo>
                  <a:cubicBezTo>
                    <a:pt x="9013" y="14793"/>
                    <a:pt x="8915" y="14963"/>
                    <a:pt x="8816" y="15133"/>
                  </a:cubicBezTo>
                  <a:cubicBezTo>
                    <a:pt x="8718" y="15302"/>
                    <a:pt x="8619" y="15473"/>
                    <a:pt x="8517" y="15647"/>
                  </a:cubicBezTo>
                  <a:cubicBezTo>
                    <a:pt x="8315" y="15991"/>
                    <a:pt x="8108" y="16333"/>
                    <a:pt x="7902" y="16676"/>
                  </a:cubicBezTo>
                  <a:cubicBezTo>
                    <a:pt x="7436" y="17449"/>
                    <a:pt x="6952" y="18249"/>
                    <a:pt x="6524" y="19078"/>
                  </a:cubicBezTo>
                  <a:cubicBezTo>
                    <a:pt x="6307" y="19500"/>
                    <a:pt x="6077" y="19959"/>
                    <a:pt x="5880" y="20444"/>
                  </a:cubicBezTo>
                  <a:lnTo>
                    <a:pt x="5869" y="20462"/>
                  </a:lnTo>
                  <a:cubicBezTo>
                    <a:pt x="5820" y="20543"/>
                    <a:pt x="5772" y="20626"/>
                    <a:pt x="5725" y="20710"/>
                  </a:cubicBezTo>
                  <a:lnTo>
                    <a:pt x="5591" y="20954"/>
                  </a:lnTo>
                  <a:cubicBezTo>
                    <a:pt x="5466" y="21182"/>
                    <a:pt x="5341" y="21412"/>
                    <a:pt x="5226" y="21639"/>
                  </a:cubicBezTo>
                  <a:lnTo>
                    <a:pt x="5155" y="21775"/>
                  </a:lnTo>
                  <a:cubicBezTo>
                    <a:pt x="4861" y="22344"/>
                    <a:pt x="4566" y="22914"/>
                    <a:pt x="4275" y="23483"/>
                  </a:cubicBezTo>
                  <a:cubicBezTo>
                    <a:pt x="3826" y="24360"/>
                    <a:pt x="3352" y="25263"/>
                    <a:pt x="2934" y="26059"/>
                  </a:cubicBezTo>
                  <a:cubicBezTo>
                    <a:pt x="2883" y="26155"/>
                    <a:pt x="2833" y="26253"/>
                    <a:pt x="2784" y="26349"/>
                  </a:cubicBezTo>
                  <a:cubicBezTo>
                    <a:pt x="2629" y="26651"/>
                    <a:pt x="2482" y="26937"/>
                    <a:pt x="2313" y="27198"/>
                  </a:cubicBezTo>
                  <a:cubicBezTo>
                    <a:pt x="2029" y="27638"/>
                    <a:pt x="1780" y="28039"/>
                    <a:pt x="1552" y="28426"/>
                  </a:cubicBezTo>
                  <a:cubicBezTo>
                    <a:pt x="1274" y="28898"/>
                    <a:pt x="1049" y="29296"/>
                    <a:pt x="847" y="29674"/>
                  </a:cubicBezTo>
                  <a:cubicBezTo>
                    <a:pt x="734" y="29883"/>
                    <a:pt x="623" y="30090"/>
                    <a:pt x="516" y="30300"/>
                  </a:cubicBezTo>
                  <a:cubicBezTo>
                    <a:pt x="499" y="30333"/>
                    <a:pt x="480" y="30367"/>
                    <a:pt x="462" y="30400"/>
                  </a:cubicBezTo>
                  <a:cubicBezTo>
                    <a:pt x="364" y="30576"/>
                    <a:pt x="229" y="30817"/>
                    <a:pt x="178" y="31124"/>
                  </a:cubicBezTo>
                  <a:cubicBezTo>
                    <a:pt x="1" y="32211"/>
                    <a:pt x="25" y="33124"/>
                    <a:pt x="251" y="33993"/>
                  </a:cubicBezTo>
                  <a:cubicBezTo>
                    <a:pt x="582" y="35278"/>
                    <a:pt x="1156" y="36539"/>
                    <a:pt x="1615" y="37550"/>
                  </a:cubicBezTo>
                  <a:cubicBezTo>
                    <a:pt x="2049" y="38508"/>
                    <a:pt x="2539" y="39440"/>
                    <a:pt x="3013" y="40341"/>
                  </a:cubicBezTo>
                  <a:cubicBezTo>
                    <a:pt x="3135" y="40577"/>
                    <a:pt x="3259" y="40813"/>
                    <a:pt x="3382" y="41047"/>
                  </a:cubicBezTo>
                  <a:lnTo>
                    <a:pt x="3415" y="41109"/>
                  </a:lnTo>
                  <a:cubicBezTo>
                    <a:pt x="3684" y="41631"/>
                    <a:pt x="3988" y="42223"/>
                    <a:pt x="4517" y="42689"/>
                  </a:cubicBezTo>
                  <a:cubicBezTo>
                    <a:pt x="5077" y="43187"/>
                    <a:pt x="5747" y="43446"/>
                    <a:pt x="6201" y="43599"/>
                  </a:cubicBezTo>
                  <a:cubicBezTo>
                    <a:pt x="7207" y="43936"/>
                    <a:pt x="8241" y="44111"/>
                    <a:pt x="9238" y="44282"/>
                  </a:cubicBezTo>
                  <a:cubicBezTo>
                    <a:pt x="9546" y="44334"/>
                    <a:pt x="9852" y="44386"/>
                    <a:pt x="10157" y="44443"/>
                  </a:cubicBezTo>
                  <a:cubicBezTo>
                    <a:pt x="11188" y="44636"/>
                    <a:pt x="12186" y="44920"/>
                    <a:pt x="13243" y="45220"/>
                  </a:cubicBezTo>
                  <a:cubicBezTo>
                    <a:pt x="13482" y="45288"/>
                    <a:pt x="13724" y="45358"/>
                    <a:pt x="13964" y="45423"/>
                  </a:cubicBezTo>
                  <a:cubicBezTo>
                    <a:pt x="15166" y="45759"/>
                    <a:pt x="16465" y="46090"/>
                    <a:pt x="17936" y="46439"/>
                  </a:cubicBezTo>
                  <a:cubicBezTo>
                    <a:pt x="20376" y="47020"/>
                    <a:pt x="23220" y="47670"/>
                    <a:pt x="26103" y="48026"/>
                  </a:cubicBezTo>
                  <a:cubicBezTo>
                    <a:pt x="26857" y="48121"/>
                    <a:pt x="27554" y="48178"/>
                    <a:pt x="28231" y="48203"/>
                  </a:cubicBezTo>
                  <a:cubicBezTo>
                    <a:pt x="28429" y="48209"/>
                    <a:pt x="28628" y="48216"/>
                    <a:pt x="28827" y="48216"/>
                  </a:cubicBezTo>
                  <a:cubicBezTo>
                    <a:pt x="29165" y="48216"/>
                    <a:pt x="29676" y="48201"/>
                    <a:pt x="30202" y="48071"/>
                  </a:cubicBezTo>
                  <a:cubicBezTo>
                    <a:pt x="31213" y="47818"/>
                    <a:pt x="32180" y="47222"/>
                    <a:pt x="33074" y="46295"/>
                  </a:cubicBezTo>
                  <a:cubicBezTo>
                    <a:pt x="33886" y="45454"/>
                    <a:pt x="34501" y="44498"/>
                    <a:pt x="34996" y="43672"/>
                  </a:cubicBezTo>
                  <a:cubicBezTo>
                    <a:pt x="35660" y="42559"/>
                    <a:pt x="36294" y="41385"/>
                    <a:pt x="36935" y="40079"/>
                  </a:cubicBezTo>
                  <a:cubicBezTo>
                    <a:pt x="37409" y="39114"/>
                    <a:pt x="37852" y="38122"/>
                    <a:pt x="38282" y="37163"/>
                  </a:cubicBezTo>
                  <a:cubicBezTo>
                    <a:pt x="38894" y="35795"/>
                    <a:pt x="39527" y="34382"/>
                    <a:pt x="40245" y="33056"/>
                  </a:cubicBezTo>
                  <a:cubicBezTo>
                    <a:pt x="40626" y="32356"/>
                    <a:pt x="41031" y="31648"/>
                    <a:pt x="41419" y="30963"/>
                  </a:cubicBezTo>
                  <a:cubicBezTo>
                    <a:pt x="41673" y="30517"/>
                    <a:pt x="41928" y="30070"/>
                    <a:pt x="42178" y="29621"/>
                  </a:cubicBezTo>
                  <a:lnTo>
                    <a:pt x="42360" y="29295"/>
                  </a:lnTo>
                  <a:cubicBezTo>
                    <a:pt x="42926" y="28286"/>
                    <a:pt x="43511" y="27244"/>
                    <a:pt x="43970" y="26143"/>
                  </a:cubicBezTo>
                  <a:cubicBezTo>
                    <a:pt x="44510" y="24846"/>
                    <a:pt x="44614" y="23553"/>
                    <a:pt x="44687" y="22119"/>
                  </a:cubicBezTo>
                  <a:cubicBezTo>
                    <a:pt x="44729" y="21281"/>
                    <a:pt x="44776" y="20443"/>
                    <a:pt x="44821" y="19605"/>
                  </a:cubicBezTo>
                  <a:cubicBezTo>
                    <a:pt x="44853" y="19052"/>
                    <a:pt x="44882" y="18499"/>
                    <a:pt x="44912" y="17948"/>
                  </a:cubicBezTo>
                  <a:cubicBezTo>
                    <a:pt x="44946" y="17325"/>
                    <a:pt x="44984" y="16700"/>
                    <a:pt x="45021" y="16079"/>
                  </a:cubicBezTo>
                  <a:cubicBezTo>
                    <a:pt x="45042" y="15964"/>
                    <a:pt x="45058" y="15848"/>
                    <a:pt x="45068" y="15740"/>
                  </a:cubicBezTo>
                  <a:cubicBezTo>
                    <a:pt x="45087" y="15543"/>
                    <a:pt x="45104" y="15309"/>
                    <a:pt x="45101" y="15049"/>
                  </a:cubicBezTo>
                  <a:cubicBezTo>
                    <a:pt x="45092" y="14550"/>
                    <a:pt x="44990" y="14094"/>
                    <a:pt x="44805" y="13704"/>
                  </a:cubicBezTo>
                  <a:cubicBezTo>
                    <a:pt x="44349" y="12737"/>
                    <a:pt x="43387" y="12338"/>
                    <a:pt x="42688" y="12047"/>
                  </a:cubicBezTo>
                  <a:lnTo>
                    <a:pt x="42666" y="12037"/>
                  </a:lnTo>
                  <a:cubicBezTo>
                    <a:pt x="42608" y="12015"/>
                    <a:pt x="42552" y="11992"/>
                    <a:pt x="42498" y="11974"/>
                  </a:cubicBezTo>
                  <a:cubicBezTo>
                    <a:pt x="42625" y="11651"/>
                    <a:pt x="42728" y="11355"/>
                    <a:pt x="42810" y="11072"/>
                  </a:cubicBezTo>
                  <a:cubicBezTo>
                    <a:pt x="43004" y="10422"/>
                    <a:pt x="43108" y="9888"/>
                    <a:pt x="43134" y="9391"/>
                  </a:cubicBezTo>
                  <a:cubicBezTo>
                    <a:pt x="43152" y="9052"/>
                    <a:pt x="43125" y="8720"/>
                    <a:pt x="43053" y="8413"/>
                  </a:cubicBezTo>
                  <a:cubicBezTo>
                    <a:pt x="42985" y="8110"/>
                    <a:pt x="42865" y="7849"/>
                    <a:pt x="42697" y="7636"/>
                  </a:cubicBezTo>
                  <a:cubicBezTo>
                    <a:pt x="42496" y="7382"/>
                    <a:pt x="42217" y="7214"/>
                    <a:pt x="41907" y="7157"/>
                  </a:cubicBezTo>
                  <a:cubicBezTo>
                    <a:pt x="41671" y="6822"/>
                    <a:pt x="41292" y="6616"/>
                    <a:pt x="40866" y="6610"/>
                  </a:cubicBezTo>
                  <a:cubicBezTo>
                    <a:pt x="40782" y="6610"/>
                    <a:pt x="40687" y="6618"/>
                    <a:pt x="40585" y="6642"/>
                  </a:cubicBezTo>
                  <a:cubicBezTo>
                    <a:pt x="40375" y="6521"/>
                    <a:pt x="40136" y="6455"/>
                    <a:pt x="39893" y="6455"/>
                  </a:cubicBezTo>
                  <a:cubicBezTo>
                    <a:pt x="39761" y="6455"/>
                    <a:pt x="39628" y="6475"/>
                    <a:pt x="39503" y="6511"/>
                  </a:cubicBezTo>
                  <a:cubicBezTo>
                    <a:pt x="39360" y="6418"/>
                    <a:pt x="39201" y="6352"/>
                    <a:pt x="39031" y="6320"/>
                  </a:cubicBezTo>
                  <a:cubicBezTo>
                    <a:pt x="38950" y="6305"/>
                    <a:pt x="38867" y="6298"/>
                    <a:pt x="38786" y="6298"/>
                  </a:cubicBezTo>
                  <a:cubicBezTo>
                    <a:pt x="38558" y="6298"/>
                    <a:pt x="38335" y="6353"/>
                    <a:pt x="38132" y="6457"/>
                  </a:cubicBezTo>
                  <a:cubicBezTo>
                    <a:pt x="38121" y="6374"/>
                    <a:pt x="38106" y="6293"/>
                    <a:pt x="38088" y="6215"/>
                  </a:cubicBezTo>
                  <a:cubicBezTo>
                    <a:pt x="37967" y="5639"/>
                    <a:pt x="37688" y="5264"/>
                    <a:pt x="37251" y="5097"/>
                  </a:cubicBezTo>
                  <a:cubicBezTo>
                    <a:pt x="37198" y="5077"/>
                    <a:pt x="37143" y="5061"/>
                    <a:pt x="37087" y="5049"/>
                  </a:cubicBezTo>
                  <a:cubicBezTo>
                    <a:pt x="36828" y="4748"/>
                    <a:pt x="36461" y="4576"/>
                    <a:pt x="36071" y="4576"/>
                  </a:cubicBezTo>
                  <a:cubicBezTo>
                    <a:pt x="36006" y="4576"/>
                    <a:pt x="35938" y="4582"/>
                    <a:pt x="35875" y="4591"/>
                  </a:cubicBezTo>
                  <a:cubicBezTo>
                    <a:pt x="35615" y="4366"/>
                    <a:pt x="35285" y="4243"/>
                    <a:pt x="34941" y="4243"/>
                  </a:cubicBezTo>
                  <a:cubicBezTo>
                    <a:pt x="34778" y="4243"/>
                    <a:pt x="34616" y="4272"/>
                    <a:pt x="34465" y="4325"/>
                  </a:cubicBezTo>
                  <a:cubicBezTo>
                    <a:pt x="34398" y="4348"/>
                    <a:pt x="34332" y="4379"/>
                    <a:pt x="34268" y="4413"/>
                  </a:cubicBezTo>
                  <a:cubicBezTo>
                    <a:pt x="34210" y="4388"/>
                    <a:pt x="34150" y="4366"/>
                    <a:pt x="34087" y="4348"/>
                  </a:cubicBezTo>
                  <a:cubicBezTo>
                    <a:pt x="33964" y="4314"/>
                    <a:pt x="33837" y="4296"/>
                    <a:pt x="33710" y="4296"/>
                  </a:cubicBezTo>
                  <a:cubicBezTo>
                    <a:pt x="33433" y="4296"/>
                    <a:pt x="33165" y="4383"/>
                    <a:pt x="32945" y="4538"/>
                  </a:cubicBezTo>
                  <a:cubicBezTo>
                    <a:pt x="32809" y="4503"/>
                    <a:pt x="32670" y="4484"/>
                    <a:pt x="32528" y="4484"/>
                  </a:cubicBezTo>
                  <a:cubicBezTo>
                    <a:pt x="31879" y="4484"/>
                    <a:pt x="31306" y="4863"/>
                    <a:pt x="31064" y="5455"/>
                  </a:cubicBezTo>
                  <a:cubicBezTo>
                    <a:pt x="30956" y="5723"/>
                    <a:pt x="30916" y="6023"/>
                    <a:pt x="30945" y="6387"/>
                  </a:cubicBezTo>
                  <a:cubicBezTo>
                    <a:pt x="30972" y="6673"/>
                    <a:pt x="31023" y="6970"/>
                    <a:pt x="31095" y="7270"/>
                  </a:cubicBezTo>
                  <a:cubicBezTo>
                    <a:pt x="31218" y="7785"/>
                    <a:pt x="31387" y="8278"/>
                    <a:pt x="31549" y="8753"/>
                  </a:cubicBezTo>
                  <a:lnTo>
                    <a:pt x="31565" y="8797"/>
                  </a:lnTo>
                  <a:cubicBezTo>
                    <a:pt x="31598" y="8898"/>
                    <a:pt x="31635" y="8998"/>
                    <a:pt x="31670" y="9099"/>
                  </a:cubicBezTo>
                  <a:cubicBezTo>
                    <a:pt x="31621" y="9090"/>
                    <a:pt x="31572" y="9081"/>
                    <a:pt x="31525" y="9073"/>
                  </a:cubicBezTo>
                  <a:cubicBezTo>
                    <a:pt x="31109" y="8997"/>
                    <a:pt x="30692" y="8915"/>
                    <a:pt x="30278" y="8832"/>
                  </a:cubicBezTo>
                  <a:lnTo>
                    <a:pt x="30020" y="8782"/>
                  </a:lnTo>
                  <a:cubicBezTo>
                    <a:pt x="29836" y="8745"/>
                    <a:pt x="29651" y="8710"/>
                    <a:pt x="29465" y="8674"/>
                  </a:cubicBezTo>
                  <a:cubicBezTo>
                    <a:pt x="29150" y="8613"/>
                    <a:pt x="28833" y="8554"/>
                    <a:pt x="28521" y="8486"/>
                  </a:cubicBezTo>
                  <a:cubicBezTo>
                    <a:pt x="28132" y="8400"/>
                    <a:pt x="27743" y="8309"/>
                    <a:pt x="27353" y="8216"/>
                  </a:cubicBezTo>
                  <a:lnTo>
                    <a:pt x="27047" y="8144"/>
                  </a:lnTo>
                  <a:cubicBezTo>
                    <a:pt x="25956" y="7886"/>
                    <a:pt x="24880" y="7674"/>
                    <a:pt x="23973" y="7501"/>
                  </a:cubicBezTo>
                  <a:cubicBezTo>
                    <a:pt x="23130" y="7340"/>
                    <a:pt x="22016" y="7133"/>
                    <a:pt x="20874" y="6947"/>
                  </a:cubicBezTo>
                  <a:cubicBezTo>
                    <a:pt x="20366" y="6861"/>
                    <a:pt x="19825" y="6773"/>
                    <a:pt x="19280" y="6705"/>
                  </a:cubicBezTo>
                  <a:cubicBezTo>
                    <a:pt x="19038" y="6675"/>
                    <a:pt x="18811" y="6647"/>
                    <a:pt x="18587" y="6603"/>
                  </a:cubicBezTo>
                  <a:lnTo>
                    <a:pt x="18417" y="6571"/>
                  </a:lnTo>
                  <a:cubicBezTo>
                    <a:pt x="18233" y="6534"/>
                    <a:pt x="18025" y="6494"/>
                    <a:pt x="17804" y="6475"/>
                  </a:cubicBezTo>
                  <a:cubicBezTo>
                    <a:pt x="17416" y="6189"/>
                    <a:pt x="17006" y="5971"/>
                    <a:pt x="16588" y="5826"/>
                  </a:cubicBezTo>
                  <a:cubicBezTo>
                    <a:pt x="16362" y="5749"/>
                    <a:pt x="16048" y="5663"/>
                    <a:pt x="15699" y="5621"/>
                  </a:cubicBezTo>
                  <a:cubicBezTo>
                    <a:pt x="15694" y="5576"/>
                    <a:pt x="15647" y="5179"/>
                    <a:pt x="15647" y="5179"/>
                  </a:cubicBezTo>
                  <a:cubicBezTo>
                    <a:pt x="15615" y="4912"/>
                    <a:pt x="15580" y="4644"/>
                    <a:pt x="15543" y="4377"/>
                  </a:cubicBezTo>
                  <a:cubicBezTo>
                    <a:pt x="15505" y="4079"/>
                    <a:pt x="15464" y="3781"/>
                    <a:pt x="15429" y="3483"/>
                  </a:cubicBezTo>
                  <a:lnTo>
                    <a:pt x="15423" y="3435"/>
                  </a:lnTo>
                  <a:cubicBezTo>
                    <a:pt x="15360" y="2893"/>
                    <a:pt x="15293" y="2332"/>
                    <a:pt x="15133" y="1759"/>
                  </a:cubicBezTo>
                  <a:cubicBezTo>
                    <a:pt x="15049" y="1467"/>
                    <a:pt x="14944" y="1192"/>
                    <a:pt x="14824" y="947"/>
                  </a:cubicBezTo>
                  <a:cubicBezTo>
                    <a:pt x="14627" y="549"/>
                    <a:pt x="14372" y="282"/>
                    <a:pt x="14033" y="127"/>
                  </a:cubicBezTo>
                  <a:cubicBezTo>
                    <a:pt x="13846" y="44"/>
                    <a:pt x="13647" y="0"/>
                    <a:pt x="1343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36"/>
            <p:cNvSpPr/>
            <p:nvPr/>
          </p:nvSpPr>
          <p:spPr>
            <a:xfrm>
              <a:off x="1577484" y="3376368"/>
              <a:ext cx="183731" cy="91200"/>
            </a:xfrm>
            <a:custGeom>
              <a:rect b="b" l="l" r="r" t="t"/>
              <a:pathLst>
                <a:path extrusionOk="0" h="2645" w="5329">
                  <a:moveTo>
                    <a:pt x="3201" y="1"/>
                  </a:moveTo>
                  <a:cubicBezTo>
                    <a:pt x="2209" y="1"/>
                    <a:pt x="1207" y="463"/>
                    <a:pt x="513" y="1155"/>
                  </a:cubicBezTo>
                  <a:cubicBezTo>
                    <a:pt x="485" y="1501"/>
                    <a:pt x="409" y="1844"/>
                    <a:pt x="257" y="2160"/>
                  </a:cubicBezTo>
                  <a:cubicBezTo>
                    <a:pt x="188" y="2305"/>
                    <a:pt x="99" y="2437"/>
                    <a:pt x="1" y="2560"/>
                  </a:cubicBezTo>
                  <a:cubicBezTo>
                    <a:pt x="83" y="2580"/>
                    <a:pt x="163" y="2609"/>
                    <a:pt x="241" y="2644"/>
                  </a:cubicBezTo>
                  <a:cubicBezTo>
                    <a:pt x="314" y="2264"/>
                    <a:pt x="614" y="1961"/>
                    <a:pt x="913" y="1730"/>
                  </a:cubicBezTo>
                  <a:cubicBezTo>
                    <a:pt x="1529" y="1258"/>
                    <a:pt x="2265" y="947"/>
                    <a:pt x="3030" y="822"/>
                  </a:cubicBezTo>
                  <a:cubicBezTo>
                    <a:pt x="3429" y="759"/>
                    <a:pt x="3832" y="744"/>
                    <a:pt x="4234" y="726"/>
                  </a:cubicBezTo>
                  <a:cubicBezTo>
                    <a:pt x="4349" y="720"/>
                    <a:pt x="4464" y="715"/>
                    <a:pt x="4578" y="715"/>
                  </a:cubicBezTo>
                  <a:cubicBezTo>
                    <a:pt x="4662" y="715"/>
                    <a:pt x="4747" y="718"/>
                    <a:pt x="4831" y="726"/>
                  </a:cubicBezTo>
                  <a:cubicBezTo>
                    <a:pt x="5000" y="739"/>
                    <a:pt x="5159" y="769"/>
                    <a:pt x="5317" y="822"/>
                  </a:cubicBezTo>
                  <a:cubicBezTo>
                    <a:pt x="5323" y="818"/>
                    <a:pt x="5326" y="812"/>
                    <a:pt x="5329" y="806"/>
                  </a:cubicBezTo>
                  <a:cubicBezTo>
                    <a:pt x="5171" y="693"/>
                    <a:pt x="5036" y="545"/>
                    <a:pt x="4860" y="453"/>
                  </a:cubicBezTo>
                  <a:cubicBezTo>
                    <a:pt x="4644" y="339"/>
                    <a:pt x="4416" y="246"/>
                    <a:pt x="4183" y="166"/>
                  </a:cubicBezTo>
                  <a:cubicBezTo>
                    <a:pt x="3865" y="53"/>
                    <a:pt x="3534" y="1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36"/>
            <p:cNvSpPr/>
            <p:nvPr/>
          </p:nvSpPr>
          <p:spPr>
            <a:xfrm>
              <a:off x="1592654" y="3411639"/>
              <a:ext cx="110362" cy="68650"/>
            </a:xfrm>
            <a:custGeom>
              <a:rect b="b" l="l" r="r" t="t"/>
              <a:pathLst>
                <a:path extrusionOk="0" h="1991" w="3201">
                  <a:moveTo>
                    <a:pt x="3201" y="1"/>
                  </a:moveTo>
                  <a:lnTo>
                    <a:pt x="3201" y="1"/>
                  </a:lnTo>
                  <a:cubicBezTo>
                    <a:pt x="2978" y="17"/>
                    <a:pt x="2752" y="39"/>
                    <a:pt x="2529" y="84"/>
                  </a:cubicBezTo>
                  <a:cubicBezTo>
                    <a:pt x="2145" y="156"/>
                    <a:pt x="1768" y="272"/>
                    <a:pt x="1415" y="445"/>
                  </a:cubicBezTo>
                  <a:cubicBezTo>
                    <a:pt x="1119" y="593"/>
                    <a:pt x="822" y="767"/>
                    <a:pt x="566" y="980"/>
                  </a:cubicBezTo>
                  <a:cubicBezTo>
                    <a:pt x="316" y="1188"/>
                    <a:pt x="131" y="1432"/>
                    <a:pt x="0" y="1725"/>
                  </a:cubicBezTo>
                  <a:cubicBezTo>
                    <a:pt x="95" y="1783"/>
                    <a:pt x="186" y="1846"/>
                    <a:pt x="273" y="1913"/>
                  </a:cubicBezTo>
                  <a:cubicBezTo>
                    <a:pt x="307" y="1938"/>
                    <a:pt x="338" y="1963"/>
                    <a:pt x="369" y="1991"/>
                  </a:cubicBezTo>
                  <a:cubicBezTo>
                    <a:pt x="478" y="1864"/>
                    <a:pt x="617" y="1765"/>
                    <a:pt x="751" y="1658"/>
                  </a:cubicBezTo>
                  <a:cubicBezTo>
                    <a:pt x="910" y="1531"/>
                    <a:pt x="1056" y="1392"/>
                    <a:pt x="1200" y="1249"/>
                  </a:cubicBezTo>
                  <a:cubicBezTo>
                    <a:pt x="1675" y="781"/>
                    <a:pt x="2217" y="318"/>
                    <a:pt x="2857" y="94"/>
                  </a:cubicBezTo>
                  <a:cubicBezTo>
                    <a:pt x="2970" y="54"/>
                    <a:pt x="3085" y="26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36"/>
            <p:cNvSpPr/>
            <p:nvPr/>
          </p:nvSpPr>
          <p:spPr>
            <a:xfrm>
              <a:off x="1609618" y="3415432"/>
              <a:ext cx="144943" cy="83786"/>
            </a:xfrm>
            <a:custGeom>
              <a:rect b="b" l="l" r="r" t="t"/>
              <a:pathLst>
                <a:path extrusionOk="0" h="2430" w="4204">
                  <a:moveTo>
                    <a:pt x="4203" y="0"/>
                  </a:moveTo>
                  <a:lnTo>
                    <a:pt x="4203" y="0"/>
                  </a:lnTo>
                  <a:cubicBezTo>
                    <a:pt x="4120" y="10"/>
                    <a:pt x="4031" y="10"/>
                    <a:pt x="3964" y="17"/>
                  </a:cubicBezTo>
                  <a:cubicBezTo>
                    <a:pt x="3782" y="23"/>
                    <a:pt x="3609" y="28"/>
                    <a:pt x="3427" y="50"/>
                  </a:cubicBezTo>
                  <a:cubicBezTo>
                    <a:pt x="3074" y="95"/>
                    <a:pt x="2719" y="128"/>
                    <a:pt x="2382" y="247"/>
                  </a:cubicBezTo>
                  <a:cubicBezTo>
                    <a:pt x="2073" y="356"/>
                    <a:pt x="1797" y="537"/>
                    <a:pt x="1542" y="738"/>
                  </a:cubicBezTo>
                  <a:cubicBezTo>
                    <a:pt x="1272" y="950"/>
                    <a:pt x="1025" y="1189"/>
                    <a:pt x="770" y="1422"/>
                  </a:cubicBezTo>
                  <a:cubicBezTo>
                    <a:pt x="637" y="1542"/>
                    <a:pt x="500" y="1655"/>
                    <a:pt x="348" y="1752"/>
                  </a:cubicBezTo>
                  <a:cubicBezTo>
                    <a:pt x="231" y="1828"/>
                    <a:pt x="110" y="1900"/>
                    <a:pt x="1" y="1984"/>
                  </a:cubicBezTo>
                  <a:cubicBezTo>
                    <a:pt x="153" y="2117"/>
                    <a:pt x="292" y="2265"/>
                    <a:pt x="412" y="2430"/>
                  </a:cubicBezTo>
                  <a:cubicBezTo>
                    <a:pt x="455" y="2345"/>
                    <a:pt x="525" y="2271"/>
                    <a:pt x="589" y="2203"/>
                  </a:cubicBezTo>
                  <a:cubicBezTo>
                    <a:pt x="697" y="2089"/>
                    <a:pt x="799" y="1974"/>
                    <a:pt x="905" y="1859"/>
                  </a:cubicBezTo>
                  <a:cubicBezTo>
                    <a:pt x="1304" y="1422"/>
                    <a:pt x="1741" y="997"/>
                    <a:pt x="2285" y="742"/>
                  </a:cubicBezTo>
                  <a:cubicBezTo>
                    <a:pt x="2534" y="626"/>
                    <a:pt x="2800" y="549"/>
                    <a:pt x="3074" y="521"/>
                  </a:cubicBezTo>
                  <a:cubicBezTo>
                    <a:pt x="3125" y="516"/>
                    <a:pt x="3174" y="513"/>
                    <a:pt x="3223" y="513"/>
                  </a:cubicBezTo>
                  <a:cubicBezTo>
                    <a:pt x="3458" y="513"/>
                    <a:pt x="3682" y="566"/>
                    <a:pt x="3912" y="623"/>
                  </a:cubicBezTo>
                  <a:cubicBezTo>
                    <a:pt x="3943" y="632"/>
                    <a:pt x="3962" y="651"/>
                    <a:pt x="3970" y="673"/>
                  </a:cubicBezTo>
                  <a:cubicBezTo>
                    <a:pt x="3995" y="633"/>
                    <a:pt x="4008" y="590"/>
                    <a:pt x="4020" y="543"/>
                  </a:cubicBezTo>
                  <a:cubicBezTo>
                    <a:pt x="4045" y="445"/>
                    <a:pt x="4064" y="349"/>
                    <a:pt x="4098" y="252"/>
                  </a:cubicBezTo>
                  <a:cubicBezTo>
                    <a:pt x="4128" y="166"/>
                    <a:pt x="4163" y="80"/>
                    <a:pt x="4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36"/>
            <p:cNvSpPr/>
            <p:nvPr/>
          </p:nvSpPr>
          <p:spPr>
            <a:xfrm>
              <a:off x="1629132" y="3441566"/>
              <a:ext cx="111087" cy="69960"/>
            </a:xfrm>
            <a:custGeom>
              <a:rect b="b" l="l" r="r" t="t"/>
              <a:pathLst>
                <a:path extrusionOk="0" h="2029" w="3222">
                  <a:moveTo>
                    <a:pt x="2849" y="0"/>
                  </a:moveTo>
                  <a:cubicBezTo>
                    <a:pt x="2706" y="0"/>
                    <a:pt x="2566" y="12"/>
                    <a:pt x="2428" y="36"/>
                  </a:cubicBezTo>
                  <a:cubicBezTo>
                    <a:pt x="1938" y="123"/>
                    <a:pt x="1488" y="378"/>
                    <a:pt x="1111" y="700"/>
                  </a:cubicBezTo>
                  <a:cubicBezTo>
                    <a:pt x="888" y="893"/>
                    <a:pt x="680" y="1105"/>
                    <a:pt x="480" y="1321"/>
                  </a:cubicBezTo>
                  <a:cubicBezTo>
                    <a:pt x="396" y="1412"/>
                    <a:pt x="311" y="1503"/>
                    <a:pt x="224" y="1593"/>
                  </a:cubicBezTo>
                  <a:cubicBezTo>
                    <a:pt x="149" y="1669"/>
                    <a:pt x="71" y="1749"/>
                    <a:pt x="32" y="1850"/>
                  </a:cubicBezTo>
                  <a:cubicBezTo>
                    <a:pt x="22" y="1871"/>
                    <a:pt x="13" y="1886"/>
                    <a:pt x="0" y="1899"/>
                  </a:cubicBezTo>
                  <a:cubicBezTo>
                    <a:pt x="24" y="1942"/>
                    <a:pt x="49" y="1985"/>
                    <a:pt x="69" y="2029"/>
                  </a:cubicBezTo>
                  <a:cubicBezTo>
                    <a:pt x="222" y="1858"/>
                    <a:pt x="475" y="1799"/>
                    <a:pt x="700" y="1777"/>
                  </a:cubicBezTo>
                  <a:cubicBezTo>
                    <a:pt x="754" y="1772"/>
                    <a:pt x="807" y="1770"/>
                    <a:pt x="861" y="1770"/>
                  </a:cubicBezTo>
                  <a:cubicBezTo>
                    <a:pt x="953" y="1770"/>
                    <a:pt x="1044" y="1777"/>
                    <a:pt x="1137" y="1788"/>
                  </a:cubicBezTo>
                  <a:cubicBezTo>
                    <a:pt x="1206" y="1798"/>
                    <a:pt x="1281" y="1809"/>
                    <a:pt x="1352" y="1822"/>
                  </a:cubicBezTo>
                  <a:cubicBezTo>
                    <a:pt x="1381" y="1827"/>
                    <a:pt x="1412" y="1831"/>
                    <a:pt x="1440" y="1840"/>
                  </a:cubicBezTo>
                  <a:cubicBezTo>
                    <a:pt x="1488" y="1595"/>
                    <a:pt x="1585" y="1360"/>
                    <a:pt x="1727" y="1139"/>
                  </a:cubicBezTo>
                  <a:cubicBezTo>
                    <a:pt x="1982" y="747"/>
                    <a:pt x="2308" y="410"/>
                    <a:pt x="2729" y="200"/>
                  </a:cubicBezTo>
                  <a:cubicBezTo>
                    <a:pt x="2831" y="149"/>
                    <a:pt x="2935" y="106"/>
                    <a:pt x="3048" y="75"/>
                  </a:cubicBezTo>
                  <a:cubicBezTo>
                    <a:pt x="3104" y="60"/>
                    <a:pt x="3163" y="44"/>
                    <a:pt x="3222" y="25"/>
                  </a:cubicBezTo>
                  <a:cubicBezTo>
                    <a:pt x="3099" y="3"/>
                    <a:pt x="2972" y="1"/>
                    <a:pt x="2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36"/>
            <p:cNvSpPr/>
            <p:nvPr/>
          </p:nvSpPr>
          <p:spPr>
            <a:xfrm>
              <a:off x="1635304" y="3512039"/>
              <a:ext cx="43269" cy="20654"/>
            </a:xfrm>
            <a:custGeom>
              <a:rect b="b" l="l" r="r" t="t"/>
              <a:pathLst>
                <a:path extrusionOk="0" h="599" w="1255">
                  <a:moveTo>
                    <a:pt x="658" y="1"/>
                  </a:moveTo>
                  <a:cubicBezTo>
                    <a:pt x="630" y="1"/>
                    <a:pt x="601" y="1"/>
                    <a:pt x="572" y="2"/>
                  </a:cubicBezTo>
                  <a:cubicBezTo>
                    <a:pt x="373" y="9"/>
                    <a:pt x="132" y="53"/>
                    <a:pt x="1" y="214"/>
                  </a:cubicBezTo>
                  <a:cubicBezTo>
                    <a:pt x="57" y="339"/>
                    <a:pt x="104" y="467"/>
                    <a:pt x="144" y="598"/>
                  </a:cubicBezTo>
                  <a:cubicBezTo>
                    <a:pt x="162" y="585"/>
                    <a:pt x="178" y="572"/>
                    <a:pt x="197" y="561"/>
                  </a:cubicBezTo>
                  <a:cubicBezTo>
                    <a:pt x="246" y="530"/>
                    <a:pt x="297" y="502"/>
                    <a:pt x="354" y="480"/>
                  </a:cubicBezTo>
                  <a:cubicBezTo>
                    <a:pt x="460" y="437"/>
                    <a:pt x="574" y="402"/>
                    <a:pt x="691" y="386"/>
                  </a:cubicBezTo>
                  <a:cubicBezTo>
                    <a:pt x="760" y="376"/>
                    <a:pt x="828" y="371"/>
                    <a:pt x="896" y="371"/>
                  </a:cubicBezTo>
                  <a:cubicBezTo>
                    <a:pt x="954" y="371"/>
                    <a:pt x="1012" y="375"/>
                    <a:pt x="1071" y="384"/>
                  </a:cubicBezTo>
                  <a:cubicBezTo>
                    <a:pt x="1130" y="392"/>
                    <a:pt x="1194" y="408"/>
                    <a:pt x="1255" y="433"/>
                  </a:cubicBezTo>
                  <a:cubicBezTo>
                    <a:pt x="1249" y="411"/>
                    <a:pt x="1246" y="389"/>
                    <a:pt x="1243" y="366"/>
                  </a:cubicBezTo>
                  <a:cubicBezTo>
                    <a:pt x="1233" y="264"/>
                    <a:pt x="1227" y="163"/>
                    <a:pt x="1231" y="64"/>
                  </a:cubicBezTo>
                  <a:cubicBezTo>
                    <a:pt x="1191" y="59"/>
                    <a:pt x="1152" y="46"/>
                    <a:pt x="1115" y="40"/>
                  </a:cubicBezTo>
                  <a:cubicBezTo>
                    <a:pt x="1052" y="30"/>
                    <a:pt x="1007" y="21"/>
                    <a:pt x="957" y="17"/>
                  </a:cubicBezTo>
                  <a:cubicBezTo>
                    <a:pt x="857" y="5"/>
                    <a:pt x="757" y="1"/>
                    <a:pt x="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36"/>
            <p:cNvSpPr/>
            <p:nvPr/>
          </p:nvSpPr>
          <p:spPr>
            <a:xfrm>
              <a:off x="1641406" y="3533140"/>
              <a:ext cx="58577" cy="42135"/>
            </a:xfrm>
            <a:custGeom>
              <a:rect b="b" l="l" r="r" t="t"/>
              <a:pathLst>
                <a:path extrusionOk="0" h="1222" w="1699">
                  <a:moveTo>
                    <a:pt x="661" y="1"/>
                  </a:moveTo>
                  <a:cubicBezTo>
                    <a:pt x="613" y="1"/>
                    <a:pt x="565" y="4"/>
                    <a:pt x="519" y="8"/>
                  </a:cubicBezTo>
                  <a:cubicBezTo>
                    <a:pt x="412" y="19"/>
                    <a:pt x="309" y="43"/>
                    <a:pt x="204" y="61"/>
                  </a:cubicBezTo>
                  <a:cubicBezTo>
                    <a:pt x="152" y="71"/>
                    <a:pt x="104" y="81"/>
                    <a:pt x="54" y="91"/>
                  </a:cubicBezTo>
                  <a:cubicBezTo>
                    <a:pt x="36" y="95"/>
                    <a:pt x="19" y="95"/>
                    <a:pt x="1" y="97"/>
                  </a:cubicBezTo>
                  <a:cubicBezTo>
                    <a:pt x="51" y="262"/>
                    <a:pt x="90" y="429"/>
                    <a:pt x="119" y="597"/>
                  </a:cubicBezTo>
                  <a:cubicBezTo>
                    <a:pt x="197" y="576"/>
                    <a:pt x="274" y="567"/>
                    <a:pt x="351" y="567"/>
                  </a:cubicBezTo>
                  <a:cubicBezTo>
                    <a:pt x="812" y="567"/>
                    <a:pt x="1252" y="904"/>
                    <a:pt x="1571" y="1212"/>
                  </a:cubicBezTo>
                  <a:cubicBezTo>
                    <a:pt x="1576" y="1215"/>
                    <a:pt x="1577" y="1219"/>
                    <a:pt x="1579" y="1222"/>
                  </a:cubicBezTo>
                  <a:cubicBezTo>
                    <a:pt x="1618" y="1200"/>
                    <a:pt x="1658" y="1178"/>
                    <a:pt x="1698" y="1155"/>
                  </a:cubicBezTo>
                  <a:cubicBezTo>
                    <a:pt x="1615" y="1090"/>
                    <a:pt x="1540" y="1013"/>
                    <a:pt x="1474" y="928"/>
                  </a:cubicBezTo>
                  <a:cubicBezTo>
                    <a:pt x="1301" y="696"/>
                    <a:pt x="1198" y="418"/>
                    <a:pt x="1133" y="131"/>
                  </a:cubicBezTo>
                  <a:cubicBezTo>
                    <a:pt x="1123" y="131"/>
                    <a:pt x="1114" y="128"/>
                    <a:pt x="1105" y="124"/>
                  </a:cubicBezTo>
                  <a:cubicBezTo>
                    <a:pt x="1057" y="105"/>
                    <a:pt x="1013" y="74"/>
                    <a:pt x="967" y="55"/>
                  </a:cubicBezTo>
                  <a:cubicBezTo>
                    <a:pt x="918" y="34"/>
                    <a:pt x="870" y="24"/>
                    <a:pt x="821" y="15"/>
                  </a:cubicBezTo>
                  <a:cubicBezTo>
                    <a:pt x="769" y="5"/>
                    <a:pt x="715" y="1"/>
                    <a:pt x="6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36"/>
            <p:cNvSpPr/>
            <p:nvPr/>
          </p:nvSpPr>
          <p:spPr>
            <a:xfrm>
              <a:off x="1646613" y="3559895"/>
              <a:ext cx="41856" cy="29584"/>
            </a:xfrm>
            <a:custGeom>
              <a:rect b="b" l="l" r="r" t="t"/>
              <a:pathLst>
                <a:path extrusionOk="0" h="858" w="1214">
                  <a:moveTo>
                    <a:pt x="1" y="1"/>
                  </a:moveTo>
                  <a:lnTo>
                    <a:pt x="1" y="1"/>
                  </a:lnTo>
                  <a:cubicBezTo>
                    <a:pt x="35" y="209"/>
                    <a:pt x="57" y="415"/>
                    <a:pt x="73" y="624"/>
                  </a:cubicBezTo>
                  <a:cubicBezTo>
                    <a:pt x="125" y="611"/>
                    <a:pt x="178" y="604"/>
                    <a:pt x="233" y="604"/>
                  </a:cubicBezTo>
                  <a:cubicBezTo>
                    <a:pt x="244" y="604"/>
                    <a:pt x="255" y="604"/>
                    <a:pt x="266" y="605"/>
                  </a:cubicBezTo>
                  <a:cubicBezTo>
                    <a:pt x="369" y="608"/>
                    <a:pt x="472" y="622"/>
                    <a:pt x="569" y="649"/>
                  </a:cubicBezTo>
                  <a:cubicBezTo>
                    <a:pt x="660" y="674"/>
                    <a:pt x="744" y="715"/>
                    <a:pt x="824" y="764"/>
                  </a:cubicBezTo>
                  <a:cubicBezTo>
                    <a:pt x="877" y="795"/>
                    <a:pt x="933" y="825"/>
                    <a:pt x="986" y="858"/>
                  </a:cubicBezTo>
                  <a:cubicBezTo>
                    <a:pt x="1028" y="801"/>
                    <a:pt x="1074" y="742"/>
                    <a:pt x="1124" y="689"/>
                  </a:cubicBezTo>
                  <a:cubicBezTo>
                    <a:pt x="1155" y="660"/>
                    <a:pt x="1183" y="632"/>
                    <a:pt x="1214" y="605"/>
                  </a:cubicBezTo>
                  <a:cubicBezTo>
                    <a:pt x="1037" y="430"/>
                    <a:pt x="849" y="270"/>
                    <a:pt x="628" y="153"/>
                  </a:cubicBezTo>
                  <a:cubicBezTo>
                    <a:pt x="437" y="51"/>
                    <a:pt x="219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36"/>
            <p:cNvSpPr/>
            <p:nvPr/>
          </p:nvSpPr>
          <p:spPr>
            <a:xfrm>
              <a:off x="1649681" y="3588822"/>
              <a:ext cx="26203" cy="27791"/>
            </a:xfrm>
            <a:custGeom>
              <a:rect b="b" l="l" r="r" t="t"/>
              <a:pathLst>
                <a:path extrusionOk="0" h="806" w="760">
                  <a:moveTo>
                    <a:pt x="0" y="0"/>
                  </a:moveTo>
                  <a:cubicBezTo>
                    <a:pt x="3" y="9"/>
                    <a:pt x="3" y="16"/>
                    <a:pt x="3" y="24"/>
                  </a:cubicBezTo>
                  <a:cubicBezTo>
                    <a:pt x="19" y="285"/>
                    <a:pt x="37" y="547"/>
                    <a:pt x="30" y="805"/>
                  </a:cubicBezTo>
                  <a:cubicBezTo>
                    <a:pt x="87" y="787"/>
                    <a:pt x="142" y="767"/>
                    <a:pt x="202" y="755"/>
                  </a:cubicBezTo>
                  <a:cubicBezTo>
                    <a:pt x="254" y="746"/>
                    <a:pt x="305" y="739"/>
                    <a:pt x="358" y="739"/>
                  </a:cubicBezTo>
                  <a:cubicBezTo>
                    <a:pt x="391" y="739"/>
                    <a:pt x="424" y="742"/>
                    <a:pt x="458" y="748"/>
                  </a:cubicBezTo>
                  <a:cubicBezTo>
                    <a:pt x="474" y="751"/>
                    <a:pt x="490" y="753"/>
                    <a:pt x="505" y="760"/>
                  </a:cubicBezTo>
                  <a:cubicBezTo>
                    <a:pt x="519" y="766"/>
                    <a:pt x="534" y="772"/>
                    <a:pt x="550" y="778"/>
                  </a:cubicBezTo>
                  <a:cubicBezTo>
                    <a:pt x="552" y="778"/>
                    <a:pt x="557" y="782"/>
                    <a:pt x="562" y="784"/>
                  </a:cubicBezTo>
                  <a:cubicBezTo>
                    <a:pt x="566" y="788"/>
                    <a:pt x="573" y="789"/>
                    <a:pt x="577" y="792"/>
                  </a:cubicBezTo>
                  <a:cubicBezTo>
                    <a:pt x="594" y="670"/>
                    <a:pt x="624" y="552"/>
                    <a:pt x="668" y="436"/>
                  </a:cubicBezTo>
                  <a:cubicBezTo>
                    <a:pt x="694" y="370"/>
                    <a:pt x="725" y="304"/>
                    <a:pt x="759" y="240"/>
                  </a:cubicBezTo>
                  <a:cubicBezTo>
                    <a:pt x="650" y="178"/>
                    <a:pt x="551" y="91"/>
                    <a:pt x="433" y="53"/>
                  </a:cubicBezTo>
                  <a:cubicBezTo>
                    <a:pt x="293" y="6"/>
                    <a:pt x="147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36"/>
            <p:cNvSpPr/>
            <p:nvPr/>
          </p:nvSpPr>
          <p:spPr>
            <a:xfrm>
              <a:off x="1639648" y="3622266"/>
              <a:ext cx="36374" cy="45100"/>
            </a:xfrm>
            <a:custGeom>
              <a:rect b="b" l="l" r="r" t="t"/>
              <a:pathLst>
                <a:path extrusionOk="0" h="1308" w="1055">
                  <a:moveTo>
                    <a:pt x="596" y="1"/>
                  </a:moveTo>
                  <a:cubicBezTo>
                    <a:pt x="562" y="1"/>
                    <a:pt x="527" y="3"/>
                    <a:pt x="493" y="7"/>
                  </a:cubicBezTo>
                  <a:cubicBezTo>
                    <a:pt x="457" y="10"/>
                    <a:pt x="422" y="15"/>
                    <a:pt x="388" y="19"/>
                  </a:cubicBezTo>
                  <a:lnTo>
                    <a:pt x="381" y="19"/>
                  </a:lnTo>
                  <a:cubicBezTo>
                    <a:pt x="381" y="19"/>
                    <a:pt x="379" y="19"/>
                    <a:pt x="375" y="22"/>
                  </a:cubicBezTo>
                  <a:cubicBezTo>
                    <a:pt x="368" y="22"/>
                    <a:pt x="359" y="24"/>
                    <a:pt x="353" y="24"/>
                  </a:cubicBezTo>
                  <a:cubicBezTo>
                    <a:pt x="339" y="27"/>
                    <a:pt x="323" y="28"/>
                    <a:pt x="312" y="31"/>
                  </a:cubicBezTo>
                  <a:cubicBezTo>
                    <a:pt x="291" y="353"/>
                    <a:pt x="229" y="665"/>
                    <a:pt x="91" y="955"/>
                  </a:cubicBezTo>
                  <a:cubicBezTo>
                    <a:pt x="63" y="1011"/>
                    <a:pt x="32" y="1064"/>
                    <a:pt x="1" y="1117"/>
                  </a:cubicBezTo>
                  <a:cubicBezTo>
                    <a:pt x="139" y="1179"/>
                    <a:pt x="277" y="1230"/>
                    <a:pt x="407" y="1308"/>
                  </a:cubicBezTo>
                  <a:cubicBezTo>
                    <a:pt x="410" y="1303"/>
                    <a:pt x="415" y="1299"/>
                    <a:pt x="419" y="1296"/>
                  </a:cubicBezTo>
                  <a:cubicBezTo>
                    <a:pt x="519" y="1220"/>
                    <a:pt x="638" y="1161"/>
                    <a:pt x="760" y="1134"/>
                  </a:cubicBezTo>
                  <a:cubicBezTo>
                    <a:pt x="823" y="1117"/>
                    <a:pt x="894" y="1111"/>
                    <a:pt x="961" y="1111"/>
                  </a:cubicBezTo>
                  <a:cubicBezTo>
                    <a:pt x="989" y="1111"/>
                    <a:pt x="1023" y="1111"/>
                    <a:pt x="1055" y="1114"/>
                  </a:cubicBezTo>
                  <a:cubicBezTo>
                    <a:pt x="1047" y="1094"/>
                    <a:pt x="1041" y="1071"/>
                    <a:pt x="1035" y="1052"/>
                  </a:cubicBezTo>
                  <a:cubicBezTo>
                    <a:pt x="933" y="736"/>
                    <a:pt x="851" y="407"/>
                    <a:pt x="851" y="80"/>
                  </a:cubicBezTo>
                  <a:cubicBezTo>
                    <a:pt x="844" y="81"/>
                    <a:pt x="836" y="81"/>
                    <a:pt x="829" y="81"/>
                  </a:cubicBezTo>
                  <a:cubicBezTo>
                    <a:pt x="793" y="81"/>
                    <a:pt x="759" y="71"/>
                    <a:pt x="733" y="46"/>
                  </a:cubicBezTo>
                  <a:cubicBezTo>
                    <a:pt x="729" y="38"/>
                    <a:pt x="721" y="33"/>
                    <a:pt x="717" y="27"/>
                  </a:cubicBezTo>
                  <a:cubicBezTo>
                    <a:pt x="714" y="24"/>
                    <a:pt x="711" y="23"/>
                    <a:pt x="708" y="21"/>
                  </a:cubicBezTo>
                  <a:cubicBezTo>
                    <a:pt x="695" y="15"/>
                    <a:pt x="682" y="12"/>
                    <a:pt x="670" y="9"/>
                  </a:cubicBezTo>
                  <a:cubicBezTo>
                    <a:pt x="667" y="9"/>
                    <a:pt x="662" y="9"/>
                    <a:pt x="659" y="6"/>
                  </a:cubicBezTo>
                  <a:lnTo>
                    <a:pt x="655" y="6"/>
                  </a:lnTo>
                  <a:cubicBezTo>
                    <a:pt x="652" y="6"/>
                    <a:pt x="646" y="3"/>
                    <a:pt x="643" y="3"/>
                  </a:cubicBezTo>
                  <a:cubicBezTo>
                    <a:pt x="628" y="3"/>
                    <a:pt x="612" y="1"/>
                    <a:pt x="5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36"/>
            <p:cNvSpPr/>
            <p:nvPr/>
          </p:nvSpPr>
          <p:spPr>
            <a:xfrm>
              <a:off x="1675919" y="3717253"/>
              <a:ext cx="66473" cy="33652"/>
            </a:xfrm>
            <a:custGeom>
              <a:rect b="b" l="l" r="r" t="t"/>
              <a:pathLst>
                <a:path extrusionOk="0" h="976" w="1928">
                  <a:moveTo>
                    <a:pt x="77" y="0"/>
                  </a:moveTo>
                  <a:cubicBezTo>
                    <a:pt x="86" y="162"/>
                    <a:pt x="70" y="324"/>
                    <a:pt x="10" y="472"/>
                  </a:cubicBezTo>
                  <a:cubicBezTo>
                    <a:pt x="8" y="479"/>
                    <a:pt x="4" y="485"/>
                    <a:pt x="0" y="491"/>
                  </a:cubicBezTo>
                  <a:cubicBezTo>
                    <a:pt x="641" y="655"/>
                    <a:pt x="1285" y="817"/>
                    <a:pt x="1927" y="975"/>
                  </a:cubicBezTo>
                  <a:cubicBezTo>
                    <a:pt x="1922" y="972"/>
                    <a:pt x="1920" y="964"/>
                    <a:pt x="1916" y="960"/>
                  </a:cubicBezTo>
                  <a:cubicBezTo>
                    <a:pt x="1859" y="879"/>
                    <a:pt x="1794" y="808"/>
                    <a:pt x="1724" y="740"/>
                  </a:cubicBezTo>
                  <a:cubicBezTo>
                    <a:pt x="1581" y="597"/>
                    <a:pt x="1421" y="472"/>
                    <a:pt x="1246" y="366"/>
                  </a:cubicBezTo>
                  <a:cubicBezTo>
                    <a:pt x="1064" y="257"/>
                    <a:pt x="859" y="171"/>
                    <a:pt x="652" y="111"/>
                  </a:cubicBezTo>
                  <a:cubicBezTo>
                    <a:pt x="541" y="80"/>
                    <a:pt x="427" y="54"/>
                    <a:pt x="313" y="36"/>
                  </a:cubicBezTo>
                  <a:cubicBezTo>
                    <a:pt x="239" y="25"/>
                    <a:pt x="157" y="5"/>
                    <a:pt x="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36"/>
            <p:cNvSpPr/>
            <p:nvPr/>
          </p:nvSpPr>
          <p:spPr>
            <a:xfrm>
              <a:off x="1660852" y="3669639"/>
              <a:ext cx="235447" cy="117956"/>
            </a:xfrm>
            <a:custGeom>
              <a:rect b="b" l="l" r="r" t="t"/>
              <a:pathLst>
                <a:path extrusionOk="0" h="3421" w="6829">
                  <a:moveTo>
                    <a:pt x="526" y="1"/>
                  </a:moveTo>
                  <a:cubicBezTo>
                    <a:pt x="508" y="7"/>
                    <a:pt x="493" y="10"/>
                    <a:pt x="473" y="10"/>
                  </a:cubicBezTo>
                  <a:cubicBezTo>
                    <a:pt x="457" y="10"/>
                    <a:pt x="443" y="6"/>
                    <a:pt x="430" y="6"/>
                  </a:cubicBezTo>
                  <a:cubicBezTo>
                    <a:pt x="401" y="5"/>
                    <a:pt x="373" y="2"/>
                    <a:pt x="346" y="2"/>
                  </a:cubicBezTo>
                  <a:cubicBezTo>
                    <a:pt x="317" y="5"/>
                    <a:pt x="291" y="6"/>
                    <a:pt x="264" y="8"/>
                  </a:cubicBezTo>
                  <a:cubicBezTo>
                    <a:pt x="259" y="8"/>
                    <a:pt x="252" y="8"/>
                    <a:pt x="248" y="11"/>
                  </a:cubicBezTo>
                  <a:cubicBezTo>
                    <a:pt x="234" y="13"/>
                    <a:pt x="224" y="15"/>
                    <a:pt x="213" y="17"/>
                  </a:cubicBezTo>
                  <a:cubicBezTo>
                    <a:pt x="188" y="22"/>
                    <a:pt x="162" y="29"/>
                    <a:pt x="138" y="36"/>
                  </a:cubicBezTo>
                  <a:cubicBezTo>
                    <a:pt x="124" y="39"/>
                    <a:pt x="113" y="44"/>
                    <a:pt x="99" y="48"/>
                  </a:cubicBezTo>
                  <a:cubicBezTo>
                    <a:pt x="94" y="52"/>
                    <a:pt x="81" y="55"/>
                    <a:pt x="75" y="58"/>
                  </a:cubicBezTo>
                  <a:cubicBezTo>
                    <a:pt x="47" y="68"/>
                    <a:pt x="25" y="83"/>
                    <a:pt x="0" y="95"/>
                  </a:cubicBezTo>
                  <a:cubicBezTo>
                    <a:pt x="109" y="205"/>
                    <a:pt x="191" y="336"/>
                    <a:pt x="257" y="480"/>
                  </a:cubicBezTo>
                  <a:cubicBezTo>
                    <a:pt x="356" y="692"/>
                    <a:pt x="447" y="906"/>
                    <a:pt x="487" y="1136"/>
                  </a:cubicBezTo>
                  <a:cubicBezTo>
                    <a:pt x="492" y="1162"/>
                    <a:pt x="497" y="1192"/>
                    <a:pt x="500" y="1220"/>
                  </a:cubicBezTo>
                  <a:cubicBezTo>
                    <a:pt x="523" y="1211"/>
                    <a:pt x="547" y="1204"/>
                    <a:pt x="572" y="1198"/>
                  </a:cubicBezTo>
                  <a:cubicBezTo>
                    <a:pt x="632" y="1185"/>
                    <a:pt x="697" y="1176"/>
                    <a:pt x="757" y="1173"/>
                  </a:cubicBezTo>
                  <a:cubicBezTo>
                    <a:pt x="761" y="1173"/>
                    <a:pt x="765" y="1173"/>
                    <a:pt x="769" y="1173"/>
                  </a:cubicBezTo>
                  <a:cubicBezTo>
                    <a:pt x="891" y="1173"/>
                    <a:pt x="1017" y="1189"/>
                    <a:pt x="1138" y="1216"/>
                  </a:cubicBezTo>
                  <a:cubicBezTo>
                    <a:pt x="1378" y="1270"/>
                    <a:pt x="1612" y="1366"/>
                    <a:pt x="1825" y="1489"/>
                  </a:cubicBezTo>
                  <a:cubicBezTo>
                    <a:pt x="2024" y="1604"/>
                    <a:pt x="2208" y="1747"/>
                    <a:pt x="2374" y="1911"/>
                  </a:cubicBezTo>
                  <a:cubicBezTo>
                    <a:pt x="2453" y="1991"/>
                    <a:pt x="2530" y="2078"/>
                    <a:pt x="2598" y="2172"/>
                  </a:cubicBezTo>
                  <a:cubicBezTo>
                    <a:pt x="2658" y="2252"/>
                    <a:pt x="2729" y="2349"/>
                    <a:pt x="2733" y="2449"/>
                  </a:cubicBezTo>
                  <a:cubicBezTo>
                    <a:pt x="3291" y="2587"/>
                    <a:pt x="3851" y="2724"/>
                    <a:pt x="4413" y="2858"/>
                  </a:cubicBezTo>
                  <a:cubicBezTo>
                    <a:pt x="5216" y="3052"/>
                    <a:pt x="6023" y="3236"/>
                    <a:pt x="6829" y="3421"/>
                  </a:cubicBezTo>
                  <a:cubicBezTo>
                    <a:pt x="6782" y="3344"/>
                    <a:pt x="6747" y="3261"/>
                    <a:pt x="6720" y="3174"/>
                  </a:cubicBezTo>
                  <a:cubicBezTo>
                    <a:pt x="6685" y="3062"/>
                    <a:pt x="6665" y="2944"/>
                    <a:pt x="6663" y="2823"/>
                  </a:cubicBezTo>
                  <a:cubicBezTo>
                    <a:pt x="6548" y="2851"/>
                    <a:pt x="6424" y="2863"/>
                    <a:pt x="6308" y="2876"/>
                  </a:cubicBezTo>
                  <a:cubicBezTo>
                    <a:pt x="6192" y="2889"/>
                    <a:pt x="6079" y="2895"/>
                    <a:pt x="5964" y="2895"/>
                  </a:cubicBezTo>
                  <a:cubicBezTo>
                    <a:pt x="5939" y="2895"/>
                    <a:pt x="5913" y="2894"/>
                    <a:pt x="5887" y="2894"/>
                  </a:cubicBezTo>
                  <a:cubicBezTo>
                    <a:pt x="5612" y="2885"/>
                    <a:pt x="5332" y="2847"/>
                    <a:pt x="5067" y="2782"/>
                  </a:cubicBezTo>
                  <a:cubicBezTo>
                    <a:pt x="4637" y="2676"/>
                    <a:pt x="4233" y="2460"/>
                    <a:pt x="3934" y="2132"/>
                  </a:cubicBezTo>
                  <a:cubicBezTo>
                    <a:pt x="3856" y="2124"/>
                    <a:pt x="3777" y="2109"/>
                    <a:pt x="3701" y="2090"/>
                  </a:cubicBezTo>
                  <a:cubicBezTo>
                    <a:pt x="3446" y="2027"/>
                    <a:pt x="3200" y="1917"/>
                    <a:pt x="2984" y="1771"/>
                  </a:cubicBezTo>
                  <a:cubicBezTo>
                    <a:pt x="2877" y="1699"/>
                    <a:pt x="2773" y="1621"/>
                    <a:pt x="2682" y="1534"/>
                  </a:cubicBezTo>
                  <a:cubicBezTo>
                    <a:pt x="2588" y="1446"/>
                    <a:pt x="2519" y="1345"/>
                    <a:pt x="2441" y="1247"/>
                  </a:cubicBezTo>
                  <a:cubicBezTo>
                    <a:pt x="2394" y="1190"/>
                    <a:pt x="2335" y="1182"/>
                    <a:pt x="2238" y="1166"/>
                  </a:cubicBezTo>
                  <a:cubicBezTo>
                    <a:pt x="2107" y="1143"/>
                    <a:pt x="1973" y="1129"/>
                    <a:pt x="1841" y="1110"/>
                  </a:cubicBezTo>
                  <a:cubicBezTo>
                    <a:pt x="1586" y="1067"/>
                    <a:pt x="1332" y="994"/>
                    <a:pt x="1118" y="841"/>
                  </a:cubicBezTo>
                  <a:cubicBezTo>
                    <a:pt x="936" y="714"/>
                    <a:pt x="790" y="549"/>
                    <a:pt x="680" y="357"/>
                  </a:cubicBezTo>
                  <a:cubicBezTo>
                    <a:pt x="618" y="244"/>
                    <a:pt x="570" y="122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36"/>
            <p:cNvSpPr/>
            <p:nvPr/>
          </p:nvSpPr>
          <p:spPr>
            <a:xfrm>
              <a:off x="1809970" y="3731665"/>
              <a:ext cx="91365" cy="27377"/>
            </a:xfrm>
            <a:custGeom>
              <a:rect b="b" l="l" r="r" t="t"/>
              <a:pathLst>
                <a:path extrusionOk="0" h="794" w="2650">
                  <a:moveTo>
                    <a:pt x="1093" y="0"/>
                  </a:moveTo>
                  <a:cubicBezTo>
                    <a:pt x="1027" y="41"/>
                    <a:pt x="963" y="76"/>
                    <a:pt x="896" y="109"/>
                  </a:cubicBezTo>
                  <a:cubicBezTo>
                    <a:pt x="615" y="247"/>
                    <a:pt x="308" y="331"/>
                    <a:pt x="0" y="349"/>
                  </a:cubicBezTo>
                  <a:cubicBezTo>
                    <a:pt x="74" y="394"/>
                    <a:pt x="148" y="438"/>
                    <a:pt x="224" y="478"/>
                  </a:cubicBezTo>
                  <a:cubicBezTo>
                    <a:pt x="406" y="578"/>
                    <a:pt x="605" y="650"/>
                    <a:pt x="808" y="700"/>
                  </a:cubicBezTo>
                  <a:cubicBezTo>
                    <a:pt x="1057" y="759"/>
                    <a:pt x="1311" y="791"/>
                    <a:pt x="1563" y="794"/>
                  </a:cubicBezTo>
                  <a:cubicBezTo>
                    <a:pt x="1695" y="794"/>
                    <a:pt x="1824" y="786"/>
                    <a:pt x="1954" y="769"/>
                  </a:cubicBezTo>
                  <a:cubicBezTo>
                    <a:pt x="2083" y="753"/>
                    <a:pt x="2208" y="717"/>
                    <a:pt x="2338" y="697"/>
                  </a:cubicBezTo>
                  <a:cubicBezTo>
                    <a:pt x="2345" y="695"/>
                    <a:pt x="2354" y="695"/>
                    <a:pt x="2363" y="695"/>
                  </a:cubicBezTo>
                  <a:cubicBezTo>
                    <a:pt x="2384" y="585"/>
                    <a:pt x="2418" y="481"/>
                    <a:pt x="2465" y="384"/>
                  </a:cubicBezTo>
                  <a:cubicBezTo>
                    <a:pt x="2512" y="292"/>
                    <a:pt x="2575" y="195"/>
                    <a:pt x="2650" y="107"/>
                  </a:cubicBezTo>
                  <a:lnTo>
                    <a:pt x="2650" y="107"/>
                  </a:lnTo>
                  <a:cubicBezTo>
                    <a:pt x="2473" y="165"/>
                    <a:pt x="2285" y="192"/>
                    <a:pt x="2101" y="206"/>
                  </a:cubicBezTo>
                  <a:cubicBezTo>
                    <a:pt x="2049" y="210"/>
                    <a:pt x="1998" y="212"/>
                    <a:pt x="1946" y="212"/>
                  </a:cubicBezTo>
                  <a:cubicBezTo>
                    <a:pt x="1796" y="212"/>
                    <a:pt x="1647" y="195"/>
                    <a:pt x="1499" y="164"/>
                  </a:cubicBezTo>
                  <a:cubicBezTo>
                    <a:pt x="1405" y="144"/>
                    <a:pt x="1318" y="117"/>
                    <a:pt x="1230" y="78"/>
                  </a:cubicBezTo>
                  <a:cubicBezTo>
                    <a:pt x="1182" y="56"/>
                    <a:pt x="1136" y="29"/>
                    <a:pt x="1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36"/>
            <p:cNvSpPr/>
            <p:nvPr/>
          </p:nvSpPr>
          <p:spPr>
            <a:xfrm>
              <a:off x="1854722" y="3700738"/>
              <a:ext cx="60853" cy="28067"/>
            </a:xfrm>
            <a:custGeom>
              <a:rect b="b" l="l" r="r" t="t"/>
              <a:pathLst>
                <a:path extrusionOk="0" h="814" w="1765">
                  <a:moveTo>
                    <a:pt x="1708" y="0"/>
                  </a:moveTo>
                  <a:lnTo>
                    <a:pt x="1708" y="0"/>
                  </a:lnTo>
                  <a:cubicBezTo>
                    <a:pt x="1516" y="43"/>
                    <a:pt x="1331" y="97"/>
                    <a:pt x="1136" y="119"/>
                  </a:cubicBezTo>
                  <a:cubicBezTo>
                    <a:pt x="1097" y="123"/>
                    <a:pt x="1058" y="126"/>
                    <a:pt x="1020" y="126"/>
                  </a:cubicBezTo>
                  <a:cubicBezTo>
                    <a:pt x="955" y="126"/>
                    <a:pt x="890" y="119"/>
                    <a:pt x="824" y="104"/>
                  </a:cubicBezTo>
                  <a:cubicBezTo>
                    <a:pt x="775" y="89"/>
                    <a:pt x="722" y="73"/>
                    <a:pt x="678" y="45"/>
                  </a:cubicBezTo>
                  <a:cubicBezTo>
                    <a:pt x="666" y="38"/>
                    <a:pt x="659" y="30"/>
                    <a:pt x="647" y="20"/>
                  </a:cubicBezTo>
                  <a:cubicBezTo>
                    <a:pt x="640" y="31"/>
                    <a:pt x="635" y="43"/>
                    <a:pt x="629" y="56"/>
                  </a:cubicBezTo>
                  <a:cubicBezTo>
                    <a:pt x="470" y="328"/>
                    <a:pt x="254" y="567"/>
                    <a:pt x="1" y="757"/>
                  </a:cubicBezTo>
                  <a:cubicBezTo>
                    <a:pt x="79" y="772"/>
                    <a:pt x="160" y="783"/>
                    <a:pt x="235" y="795"/>
                  </a:cubicBezTo>
                  <a:cubicBezTo>
                    <a:pt x="330" y="808"/>
                    <a:pt x="426" y="813"/>
                    <a:pt x="522" y="813"/>
                  </a:cubicBezTo>
                  <a:cubicBezTo>
                    <a:pt x="609" y="813"/>
                    <a:pt x="695" y="809"/>
                    <a:pt x="781" y="801"/>
                  </a:cubicBezTo>
                  <a:cubicBezTo>
                    <a:pt x="956" y="788"/>
                    <a:pt x="1125" y="748"/>
                    <a:pt x="1292" y="692"/>
                  </a:cubicBezTo>
                  <a:cubicBezTo>
                    <a:pt x="1362" y="667"/>
                    <a:pt x="1432" y="640"/>
                    <a:pt x="1499" y="604"/>
                  </a:cubicBezTo>
                  <a:cubicBezTo>
                    <a:pt x="1581" y="562"/>
                    <a:pt x="1659" y="484"/>
                    <a:pt x="1755" y="484"/>
                  </a:cubicBezTo>
                  <a:lnTo>
                    <a:pt x="1764" y="484"/>
                  </a:lnTo>
                  <a:cubicBezTo>
                    <a:pt x="1729" y="353"/>
                    <a:pt x="1708" y="219"/>
                    <a:pt x="1706" y="85"/>
                  </a:cubicBezTo>
                  <a:cubicBezTo>
                    <a:pt x="1706" y="57"/>
                    <a:pt x="1706" y="28"/>
                    <a:pt x="1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36"/>
            <p:cNvSpPr/>
            <p:nvPr/>
          </p:nvSpPr>
          <p:spPr>
            <a:xfrm>
              <a:off x="1879857" y="3668708"/>
              <a:ext cx="46131" cy="27239"/>
            </a:xfrm>
            <a:custGeom>
              <a:rect b="b" l="l" r="r" t="t"/>
              <a:pathLst>
                <a:path extrusionOk="0" h="790" w="1338">
                  <a:moveTo>
                    <a:pt x="1037" y="0"/>
                  </a:moveTo>
                  <a:cubicBezTo>
                    <a:pt x="978" y="60"/>
                    <a:pt x="916" y="118"/>
                    <a:pt x="850" y="172"/>
                  </a:cubicBezTo>
                  <a:cubicBezTo>
                    <a:pt x="748" y="256"/>
                    <a:pt x="640" y="324"/>
                    <a:pt x="520" y="381"/>
                  </a:cubicBezTo>
                  <a:cubicBezTo>
                    <a:pt x="406" y="433"/>
                    <a:pt x="282" y="465"/>
                    <a:pt x="167" y="514"/>
                  </a:cubicBezTo>
                  <a:cubicBezTo>
                    <a:pt x="92" y="547"/>
                    <a:pt x="77" y="587"/>
                    <a:pt x="48" y="662"/>
                  </a:cubicBezTo>
                  <a:cubicBezTo>
                    <a:pt x="35" y="699"/>
                    <a:pt x="20" y="740"/>
                    <a:pt x="1" y="777"/>
                  </a:cubicBezTo>
                  <a:cubicBezTo>
                    <a:pt x="55" y="790"/>
                    <a:pt x="115" y="790"/>
                    <a:pt x="167" y="790"/>
                  </a:cubicBezTo>
                  <a:cubicBezTo>
                    <a:pt x="256" y="788"/>
                    <a:pt x="332" y="782"/>
                    <a:pt x="412" y="766"/>
                  </a:cubicBezTo>
                  <a:cubicBezTo>
                    <a:pt x="587" y="729"/>
                    <a:pt x="755" y="669"/>
                    <a:pt x="925" y="613"/>
                  </a:cubicBezTo>
                  <a:cubicBezTo>
                    <a:pt x="937" y="609"/>
                    <a:pt x="950" y="607"/>
                    <a:pt x="963" y="607"/>
                  </a:cubicBezTo>
                  <a:cubicBezTo>
                    <a:pt x="986" y="607"/>
                    <a:pt x="1009" y="613"/>
                    <a:pt x="1031" y="625"/>
                  </a:cubicBezTo>
                  <a:cubicBezTo>
                    <a:pt x="1068" y="497"/>
                    <a:pt x="1127" y="374"/>
                    <a:pt x="1203" y="265"/>
                  </a:cubicBezTo>
                  <a:cubicBezTo>
                    <a:pt x="1243" y="206"/>
                    <a:pt x="1287" y="147"/>
                    <a:pt x="1337" y="96"/>
                  </a:cubicBezTo>
                  <a:cubicBezTo>
                    <a:pt x="1332" y="95"/>
                    <a:pt x="1331" y="95"/>
                    <a:pt x="1328" y="92"/>
                  </a:cubicBezTo>
                  <a:cubicBezTo>
                    <a:pt x="1326" y="92"/>
                    <a:pt x="1323" y="90"/>
                    <a:pt x="1321" y="90"/>
                  </a:cubicBezTo>
                  <a:cubicBezTo>
                    <a:pt x="1312" y="85"/>
                    <a:pt x="1302" y="82"/>
                    <a:pt x="1292" y="79"/>
                  </a:cubicBezTo>
                  <a:cubicBezTo>
                    <a:pt x="1250" y="66"/>
                    <a:pt x="1208" y="58"/>
                    <a:pt x="1167" y="44"/>
                  </a:cubicBezTo>
                  <a:cubicBezTo>
                    <a:pt x="1123" y="32"/>
                    <a:pt x="1081" y="19"/>
                    <a:pt x="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36"/>
            <p:cNvSpPr/>
            <p:nvPr/>
          </p:nvSpPr>
          <p:spPr>
            <a:xfrm>
              <a:off x="1921851" y="3633264"/>
              <a:ext cx="28341" cy="31653"/>
            </a:xfrm>
            <a:custGeom>
              <a:rect b="b" l="l" r="r" t="t"/>
              <a:pathLst>
                <a:path extrusionOk="0" h="918" w="822">
                  <a:moveTo>
                    <a:pt x="499" y="0"/>
                  </a:moveTo>
                  <a:cubicBezTo>
                    <a:pt x="484" y="0"/>
                    <a:pt x="469" y="1"/>
                    <a:pt x="454" y="3"/>
                  </a:cubicBezTo>
                  <a:cubicBezTo>
                    <a:pt x="449" y="3"/>
                    <a:pt x="447" y="5"/>
                    <a:pt x="443" y="5"/>
                  </a:cubicBezTo>
                  <a:cubicBezTo>
                    <a:pt x="437" y="5"/>
                    <a:pt x="430" y="6"/>
                    <a:pt x="421" y="9"/>
                  </a:cubicBezTo>
                  <a:cubicBezTo>
                    <a:pt x="332" y="296"/>
                    <a:pt x="188" y="578"/>
                    <a:pt x="0" y="821"/>
                  </a:cubicBezTo>
                  <a:lnTo>
                    <a:pt x="3" y="821"/>
                  </a:lnTo>
                  <a:cubicBezTo>
                    <a:pt x="25" y="820"/>
                    <a:pt x="48" y="819"/>
                    <a:pt x="70" y="819"/>
                  </a:cubicBezTo>
                  <a:cubicBezTo>
                    <a:pt x="93" y="819"/>
                    <a:pt x="115" y="820"/>
                    <a:pt x="137" y="821"/>
                  </a:cubicBezTo>
                  <a:cubicBezTo>
                    <a:pt x="202" y="827"/>
                    <a:pt x="260" y="837"/>
                    <a:pt x="318" y="868"/>
                  </a:cubicBezTo>
                  <a:cubicBezTo>
                    <a:pt x="340" y="880"/>
                    <a:pt x="358" y="898"/>
                    <a:pt x="369" y="917"/>
                  </a:cubicBezTo>
                  <a:cubicBezTo>
                    <a:pt x="391" y="901"/>
                    <a:pt x="416" y="888"/>
                    <a:pt x="441" y="874"/>
                  </a:cubicBezTo>
                  <a:cubicBezTo>
                    <a:pt x="562" y="810"/>
                    <a:pt x="689" y="770"/>
                    <a:pt x="821" y="743"/>
                  </a:cubicBezTo>
                  <a:cubicBezTo>
                    <a:pt x="706" y="524"/>
                    <a:pt x="684" y="263"/>
                    <a:pt x="740" y="19"/>
                  </a:cubicBezTo>
                  <a:cubicBezTo>
                    <a:pt x="730" y="16"/>
                    <a:pt x="720" y="15"/>
                    <a:pt x="709" y="13"/>
                  </a:cubicBezTo>
                  <a:cubicBezTo>
                    <a:pt x="652" y="6"/>
                    <a:pt x="597" y="4"/>
                    <a:pt x="542" y="3"/>
                  </a:cubicBezTo>
                  <a:cubicBezTo>
                    <a:pt x="528" y="1"/>
                    <a:pt x="513" y="0"/>
                    <a:pt x="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36"/>
            <p:cNvSpPr/>
            <p:nvPr/>
          </p:nvSpPr>
          <p:spPr>
            <a:xfrm>
              <a:off x="1938573" y="3602924"/>
              <a:ext cx="30995" cy="20860"/>
            </a:xfrm>
            <a:custGeom>
              <a:rect b="b" l="l" r="r" t="t"/>
              <a:pathLst>
                <a:path extrusionOk="0" h="605" w="899">
                  <a:moveTo>
                    <a:pt x="389" y="0"/>
                  </a:moveTo>
                  <a:cubicBezTo>
                    <a:pt x="271" y="0"/>
                    <a:pt x="155" y="9"/>
                    <a:pt x="40" y="33"/>
                  </a:cubicBezTo>
                  <a:cubicBezTo>
                    <a:pt x="40" y="110"/>
                    <a:pt x="40" y="188"/>
                    <a:pt x="36" y="264"/>
                  </a:cubicBezTo>
                  <a:cubicBezTo>
                    <a:pt x="30" y="376"/>
                    <a:pt x="19" y="493"/>
                    <a:pt x="1" y="605"/>
                  </a:cubicBezTo>
                  <a:cubicBezTo>
                    <a:pt x="47" y="596"/>
                    <a:pt x="93" y="589"/>
                    <a:pt x="138" y="587"/>
                  </a:cubicBezTo>
                  <a:cubicBezTo>
                    <a:pt x="187" y="587"/>
                    <a:pt x="234" y="587"/>
                    <a:pt x="284" y="590"/>
                  </a:cubicBezTo>
                  <a:cubicBezTo>
                    <a:pt x="312" y="593"/>
                    <a:pt x="342" y="596"/>
                    <a:pt x="370" y="599"/>
                  </a:cubicBezTo>
                  <a:cubicBezTo>
                    <a:pt x="493" y="369"/>
                    <a:pt x="688" y="196"/>
                    <a:pt x="898" y="35"/>
                  </a:cubicBezTo>
                  <a:cubicBezTo>
                    <a:pt x="878" y="35"/>
                    <a:pt x="859" y="34"/>
                    <a:pt x="839" y="31"/>
                  </a:cubicBezTo>
                  <a:cubicBezTo>
                    <a:pt x="745" y="21"/>
                    <a:pt x="652" y="13"/>
                    <a:pt x="555" y="6"/>
                  </a:cubicBezTo>
                  <a:cubicBezTo>
                    <a:pt x="499" y="2"/>
                    <a:pt x="444" y="0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36"/>
            <p:cNvSpPr/>
            <p:nvPr/>
          </p:nvSpPr>
          <p:spPr>
            <a:xfrm>
              <a:off x="1935608" y="3572859"/>
              <a:ext cx="41442" cy="23171"/>
            </a:xfrm>
            <a:custGeom>
              <a:rect b="b" l="l" r="r" t="t"/>
              <a:pathLst>
                <a:path extrusionOk="0" h="672" w="1202">
                  <a:moveTo>
                    <a:pt x="674" y="0"/>
                  </a:moveTo>
                  <a:cubicBezTo>
                    <a:pt x="642" y="0"/>
                    <a:pt x="610" y="3"/>
                    <a:pt x="579" y="6"/>
                  </a:cubicBezTo>
                  <a:cubicBezTo>
                    <a:pt x="470" y="21"/>
                    <a:pt x="362" y="45"/>
                    <a:pt x="255" y="64"/>
                  </a:cubicBezTo>
                  <a:cubicBezTo>
                    <a:pt x="237" y="86"/>
                    <a:pt x="216" y="110"/>
                    <a:pt x="196" y="130"/>
                  </a:cubicBezTo>
                  <a:cubicBezTo>
                    <a:pt x="137" y="195"/>
                    <a:pt x="69" y="253"/>
                    <a:pt x="0" y="307"/>
                  </a:cubicBezTo>
                  <a:cubicBezTo>
                    <a:pt x="31" y="366"/>
                    <a:pt x="55" y="429"/>
                    <a:pt x="71" y="494"/>
                  </a:cubicBezTo>
                  <a:cubicBezTo>
                    <a:pt x="87" y="553"/>
                    <a:pt x="97" y="611"/>
                    <a:pt x="106" y="672"/>
                  </a:cubicBezTo>
                  <a:cubicBezTo>
                    <a:pt x="263" y="626"/>
                    <a:pt x="424" y="611"/>
                    <a:pt x="587" y="611"/>
                  </a:cubicBezTo>
                  <a:cubicBezTo>
                    <a:pt x="599" y="611"/>
                    <a:pt x="610" y="611"/>
                    <a:pt x="621" y="611"/>
                  </a:cubicBezTo>
                  <a:cubicBezTo>
                    <a:pt x="719" y="612"/>
                    <a:pt x="818" y="620"/>
                    <a:pt x="915" y="625"/>
                  </a:cubicBezTo>
                  <a:cubicBezTo>
                    <a:pt x="924" y="625"/>
                    <a:pt x="933" y="625"/>
                    <a:pt x="942" y="625"/>
                  </a:cubicBezTo>
                  <a:cubicBezTo>
                    <a:pt x="966" y="625"/>
                    <a:pt x="990" y="624"/>
                    <a:pt x="1016" y="624"/>
                  </a:cubicBezTo>
                  <a:cubicBezTo>
                    <a:pt x="1082" y="624"/>
                    <a:pt x="1150" y="629"/>
                    <a:pt x="1201" y="662"/>
                  </a:cubicBezTo>
                  <a:cubicBezTo>
                    <a:pt x="1175" y="619"/>
                    <a:pt x="1154" y="571"/>
                    <a:pt x="1135" y="522"/>
                  </a:cubicBezTo>
                  <a:cubicBezTo>
                    <a:pt x="1097" y="428"/>
                    <a:pt x="1064" y="333"/>
                    <a:pt x="1033" y="236"/>
                  </a:cubicBezTo>
                  <a:cubicBezTo>
                    <a:pt x="1014" y="173"/>
                    <a:pt x="1001" y="107"/>
                    <a:pt x="990" y="42"/>
                  </a:cubicBezTo>
                  <a:cubicBezTo>
                    <a:pt x="916" y="37"/>
                    <a:pt x="838" y="21"/>
                    <a:pt x="764" y="8"/>
                  </a:cubicBezTo>
                  <a:cubicBezTo>
                    <a:pt x="735" y="3"/>
                    <a:pt x="705" y="0"/>
                    <a:pt x="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36"/>
            <p:cNvSpPr/>
            <p:nvPr/>
          </p:nvSpPr>
          <p:spPr>
            <a:xfrm>
              <a:off x="1950744" y="3531244"/>
              <a:ext cx="30478" cy="35721"/>
            </a:xfrm>
            <a:custGeom>
              <a:rect b="b" l="l" r="r" t="t"/>
              <a:pathLst>
                <a:path extrusionOk="0" h="1036" w="884">
                  <a:moveTo>
                    <a:pt x="530" y="0"/>
                  </a:moveTo>
                  <a:cubicBezTo>
                    <a:pt x="514" y="0"/>
                    <a:pt x="498" y="1"/>
                    <a:pt x="481" y="2"/>
                  </a:cubicBezTo>
                  <a:cubicBezTo>
                    <a:pt x="470" y="46"/>
                    <a:pt x="457" y="84"/>
                    <a:pt x="443" y="127"/>
                  </a:cubicBezTo>
                  <a:cubicBezTo>
                    <a:pt x="335" y="442"/>
                    <a:pt x="193" y="759"/>
                    <a:pt x="1" y="1036"/>
                  </a:cubicBezTo>
                  <a:cubicBezTo>
                    <a:pt x="35" y="1025"/>
                    <a:pt x="68" y="1014"/>
                    <a:pt x="104" y="1002"/>
                  </a:cubicBezTo>
                  <a:cubicBezTo>
                    <a:pt x="181" y="983"/>
                    <a:pt x="256" y="970"/>
                    <a:pt x="334" y="970"/>
                  </a:cubicBezTo>
                  <a:cubicBezTo>
                    <a:pt x="398" y="974"/>
                    <a:pt x="463" y="980"/>
                    <a:pt x="528" y="980"/>
                  </a:cubicBezTo>
                  <a:cubicBezTo>
                    <a:pt x="531" y="755"/>
                    <a:pt x="584" y="533"/>
                    <a:pt x="693" y="324"/>
                  </a:cubicBezTo>
                  <a:cubicBezTo>
                    <a:pt x="746" y="224"/>
                    <a:pt x="812" y="134"/>
                    <a:pt x="884" y="49"/>
                  </a:cubicBezTo>
                  <a:cubicBezTo>
                    <a:pt x="839" y="40"/>
                    <a:pt x="793" y="28"/>
                    <a:pt x="750" y="22"/>
                  </a:cubicBezTo>
                  <a:cubicBezTo>
                    <a:pt x="739" y="20"/>
                    <a:pt x="726" y="16"/>
                    <a:pt x="714" y="15"/>
                  </a:cubicBezTo>
                  <a:cubicBezTo>
                    <a:pt x="712" y="15"/>
                    <a:pt x="684" y="11"/>
                    <a:pt x="681" y="11"/>
                  </a:cubicBezTo>
                  <a:cubicBezTo>
                    <a:pt x="658" y="7"/>
                    <a:pt x="636" y="7"/>
                    <a:pt x="611" y="5"/>
                  </a:cubicBezTo>
                  <a:cubicBezTo>
                    <a:pt x="584" y="2"/>
                    <a:pt x="55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36"/>
            <p:cNvSpPr/>
            <p:nvPr/>
          </p:nvSpPr>
          <p:spPr>
            <a:xfrm>
              <a:off x="1944400" y="3462667"/>
              <a:ext cx="50682" cy="61650"/>
            </a:xfrm>
            <a:custGeom>
              <a:rect b="b" l="l" r="r" t="t"/>
              <a:pathLst>
                <a:path extrusionOk="0" h="1788" w="1470">
                  <a:moveTo>
                    <a:pt x="354" y="0"/>
                  </a:moveTo>
                  <a:cubicBezTo>
                    <a:pt x="236" y="0"/>
                    <a:pt x="118" y="11"/>
                    <a:pt x="0" y="25"/>
                  </a:cubicBezTo>
                  <a:cubicBezTo>
                    <a:pt x="276" y="250"/>
                    <a:pt x="534" y="511"/>
                    <a:pt x="672" y="848"/>
                  </a:cubicBezTo>
                  <a:cubicBezTo>
                    <a:pt x="794" y="1151"/>
                    <a:pt x="785" y="1475"/>
                    <a:pt x="719" y="1788"/>
                  </a:cubicBezTo>
                  <a:cubicBezTo>
                    <a:pt x="776" y="1775"/>
                    <a:pt x="836" y="1768"/>
                    <a:pt x="897" y="1768"/>
                  </a:cubicBezTo>
                  <a:cubicBezTo>
                    <a:pt x="910" y="1768"/>
                    <a:pt x="922" y="1768"/>
                    <a:pt x="935" y="1769"/>
                  </a:cubicBezTo>
                  <a:cubicBezTo>
                    <a:pt x="993" y="1771"/>
                    <a:pt x="1052" y="1776"/>
                    <a:pt x="1112" y="1780"/>
                  </a:cubicBezTo>
                  <a:cubicBezTo>
                    <a:pt x="1168" y="1782"/>
                    <a:pt x="1225" y="1780"/>
                    <a:pt x="1283" y="1785"/>
                  </a:cubicBezTo>
                  <a:cubicBezTo>
                    <a:pt x="1293" y="1785"/>
                    <a:pt x="1302" y="1786"/>
                    <a:pt x="1308" y="1788"/>
                  </a:cubicBezTo>
                  <a:lnTo>
                    <a:pt x="1470" y="1626"/>
                  </a:lnTo>
                  <a:cubicBezTo>
                    <a:pt x="1394" y="1479"/>
                    <a:pt x="1287" y="1349"/>
                    <a:pt x="1194" y="1213"/>
                  </a:cubicBezTo>
                  <a:cubicBezTo>
                    <a:pt x="1092" y="1063"/>
                    <a:pt x="1011" y="901"/>
                    <a:pt x="986" y="723"/>
                  </a:cubicBezTo>
                  <a:cubicBezTo>
                    <a:pt x="962" y="536"/>
                    <a:pt x="1001" y="348"/>
                    <a:pt x="1075" y="177"/>
                  </a:cubicBezTo>
                  <a:cubicBezTo>
                    <a:pt x="1044" y="162"/>
                    <a:pt x="1016" y="146"/>
                    <a:pt x="988" y="134"/>
                  </a:cubicBezTo>
                  <a:cubicBezTo>
                    <a:pt x="944" y="111"/>
                    <a:pt x="897" y="95"/>
                    <a:pt x="850" y="80"/>
                  </a:cubicBezTo>
                  <a:cubicBezTo>
                    <a:pt x="746" y="43"/>
                    <a:pt x="637" y="20"/>
                    <a:pt x="524" y="9"/>
                  </a:cubicBezTo>
                  <a:cubicBezTo>
                    <a:pt x="468" y="3"/>
                    <a:pt x="411" y="0"/>
                    <a:pt x="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36"/>
            <p:cNvSpPr/>
            <p:nvPr/>
          </p:nvSpPr>
          <p:spPr>
            <a:xfrm>
              <a:off x="1923058" y="3431016"/>
              <a:ext cx="85366" cy="29377"/>
            </a:xfrm>
            <a:custGeom>
              <a:rect b="b" l="l" r="r" t="t"/>
              <a:pathLst>
                <a:path extrusionOk="0" h="852" w="2476">
                  <a:moveTo>
                    <a:pt x="1571" y="1"/>
                  </a:moveTo>
                  <a:cubicBezTo>
                    <a:pt x="1340" y="1"/>
                    <a:pt x="1108" y="19"/>
                    <a:pt x="881" y="51"/>
                  </a:cubicBezTo>
                  <a:cubicBezTo>
                    <a:pt x="581" y="92"/>
                    <a:pt x="268" y="164"/>
                    <a:pt x="1" y="314"/>
                  </a:cubicBezTo>
                  <a:cubicBezTo>
                    <a:pt x="29" y="425"/>
                    <a:pt x="42" y="533"/>
                    <a:pt x="132" y="616"/>
                  </a:cubicBezTo>
                  <a:cubicBezTo>
                    <a:pt x="219" y="699"/>
                    <a:pt x="341" y="748"/>
                    <a:pt x="447" y="814"/>
                  </a:cubicBezTo>
                  <a:cubicBezTo>
                    <a:pt x="621" y="701"/>
                    <a:pt x="827" y="661"/>
                    <a:pt x="1033" y="661"/>
                  </a:cubicBezTo>
                  <a:cubicBezTo>
                    <a:pt x="1070" y="661"/>
                    <a:pt x="1107" y="662"/>
                    <a:pt x="1143" y="665"/>
                  </a:cubicBezTo>
                  <a:cubicBezTo>
                    <a:pt x="1282" y="674"/>
                    <a:pt x="1421" y="696"/>
                    <a:pt x="1553" y="739"/>
                  </a:cubicBezTo>
                  <a:cubicBezTo>
                    <a:pt x="1633" y="762"/>
                    <a:pt x="1749" y="797"/>
                    <a:pt x="1830" y="852"/>
                  </a:cubicBezTo>
                  <a:cubicBezTo>
                    <a:pt x="1995" y="620"/>
                    <a:pt x="2239" y="453"/>
                    <a:pt x="2475" y="292"/>
                  </a:cubicBezTo>
                  <a:cubicBezTo>
                    <a:pt x="2466" y="248"/>
                    <a:pt x="2458" y="204"/>
                    <a:pt x="2450" y="161"/>
                  </a:cubicBezTo>
                  <a:cubicBezTo>
                    <a:pt x="2361" y="154"/>
                    <a:pt x="2283" y="90"/>
                    <a:pt x="2197" y="65"/>
                  </a:cubicBezTo>
                  <a:cubicBezTo>
                    <a:pt x="2098" y="37"/>
                    <a:pt x="1997" y="20"/>
                    <a:pt x="1895" y="14"/>
                  </a:cubicBezTo>
                  <a:cubicBezTo>
                    <a:pt x="1788" y="5"/>
                    <a:pt x="1679" y="1"/>
                    <a:pt x="1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36"/>
            <p:cNvSpPr/>
            <p:nvPr/>
          </p:nvSpPr>
          <p:spPr>
            <a:xfrm>
              <a:off x="1910232" y="3406605"/>
              <a:ext cx="96089" cy="28618"/>
            </a:xfrm>
            <a:custGeom>
              <a:rect b="b" l="l" r="r" t="t"/>
              <a:pathLst>
                <a:path extrusionOk="0" h="830" w="2787">
                  <a:moveTo>
                    <a:pt x="1361" y="0"/>
                  </a:moveTo>
                  <a:cubicBezTo>
                    <a:pt x="1327" y="0"/>
                    <a:pt x="1294" y="1"/>
                    <a:pt x="1260" y="2"/>
                  </a:cubicBezTo>
                  <a:cubicBezTo>
                    <a:pt x="1008" y="12"/>
                    <a:pt x="776" y="71"/>
                    <a:pt x="532" y="124"/>
                  </a:cubicBezTo>
                  <a:cubicBezTo>
                    <a:pt x="360" y="159"/>
                    <a:pt x="162" y="175"/>
                    <a:pt x="1" y="256"/>
                  </a:cubicBezTo>
                  <a:cubicBezTo>
                    <a:pt x="129" y="433"/>
                    <a:pt x="234" y="624"/>
                    <a:pt x="310" y="830"/>
                  </a:cubicBezTo>
                  <a:cubicBezTo>
                    <a:pt x="425" y="742"/>
                    <a:pt x="556" y="680"/>
                    <a:pt x="690" y="631"/>
                  </a:cubicBezTo>
                  <a:cubicBezTo>
                    <a:pt x="1066" y="494"/>
                    <a:pt x="1477" y="451"/>
                    <a:pt x="1872" y="438"/>
                  </a:cubicBezTo>
                  <a:cubicBezTo>
                    <a:pt x="1927" y="437"/>
                    <a:pt x="1982" y="436"/>
                    <a:pt x="2036" y="436"/>
                  </a:cubicBezTo>
                  <a:cubicBezTo>
                    <a:pt x="2161" y="436"/>
                    <a:pt x="2286" y="441"/>
                    <a:pt x="2410" y="456"/>
                  </a:cubicBezTo>
                  <a:cubicBezTo>
                    <a:pt x="2513" y="470"/>
                    <a:pt x="2666" y="487"/>
                    <a:pt x="2787" y="538"/>
                  </a:cubicBezTo>
                  <a:cubicBezTo>
                    <a:pt x="2785" y="513"/>
                    <a:pt x="2783" y="491"/>
                    <a:pt x="2785" y="470"/>
                  </a:cubicBezTo>
                  <a:cubicBezTo>
                    <a:pt x="2771" y="462"/>
                    <a:pt x="2758" y="454"/>
                    <a:pt x="2745" y="444"/>
                  </a:cubicBezTo>
                  <a:cubicBezTo>
                    <a:pt x="2692" y="384"/>
                    <a:pt x="2645" y="329"/>
                    <a:pt x="2587" y="290"/>
                  </a:cubicBezTo>
                  <a:cubicBezTo>
                    <a:pt x="2515" y="243"/>
                    <a:pt x="2437" y="205"/>
                    <a:pt x="2357" y="176"/>
                  </a:cubicBezTo>
                  <a:cubicBezTo>
                    <a:pt x="2042" y="61"/>
                    <a:pt x="1696" y="0"/>
                    <a:pt x="13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36"/>
            <p:cNvSpPr/>
            <p:nvPr/>
          </p:nvSpPr>
          <p:spPr>
            <a:xfrm>
              <a:off x="1678160" y="3588650"/>
              <a:ext cx="252858" cy="146126"/>
            </a:xfrm>
            <a:custGeom>
              <a:rect b="b" l="l" r="r" t="t"/>
              <a:pathLst>
                <a:path extrusionOk="0" h="4238" w="7334">
                  <a:moveTo>
                    <a:pt x="7250" y="0"/>
                  </a:moveTo>
                  <a:cubicBezTo>
                    <a:pt x="7219" y="21"/>
                    <a:pt x="7188" y="39"/>
                    <a:pt x="7160" y="58"/>
                  </a:cubicBezTo>
                  <a:cubicBezTo>
                    <a:pt x="7153" y="60"/>
                    <a:pt x="7146" y="66"/>
                    <a:pt x="7140" y="70"/>
                  </a:cubicBezTo>
                  <a:cubicBezTo>
                    <a:pt x="7271" y="438"/>
                    <a:pt x="7120" y="845"/>
                    <a:pt x="6931" y="1166"/>
                  </a:cubicBezTo>
                  <a:cubicBezTo>
                    <a:pt x="6735" y="1500"/>
                    <a:pt x="6473" y="1809"/>
                    <a:pt x="6157" y="2037"/>
                  </a:cubicBezTo>
                  <a:cubicBezTo>
                    <a:pt x="6005" y="2149"/>
                    <a:pt x="5829" y="2227"/>
                    <a:pt x="5646" y="2271"/>
                  </a:cubicBezTo>
                  <a:cubicBezTo>
                    <a:pt x="5547" y="2293"/>
                    <a:pt x="5442" y="2297"/>
                    <a:pt x="5344" y="2325"/>
                  </a:cubicBezTo>
                  <a:cubicBezTo>
                    <a:pt x="5287" y="2340"/>
                    <a:pt x="5254" y="2378"/>
                    <a:pt x="5225" y="2425"/>
                  </a:cubicBezTo>
                  <a:cubicBezTo>
                    <a:pt x="5132" y="2568"/>
                    <a:pt x="5075" y="2718"/>
                    <a:pt x="4970" y="2852"/>
                  </a:cubicBezTo>
                  <a:cubicBezTo>
                    <a:pt x="4846" y="3008"/>
                    <a:pt x="4704" y="3147"/>
                    <a:pt x="4543" y="3263"/>
                  </a:cubicBezTo>
                  <a:cubicBezTo>
                    <a:pt x="4249" y="3474"/>
                    <a:pt x="3889" y="3607"/>
                    <a:pt x="3523" y="3607"/>
                  </a:cubicBezTo>
                  <a:cubicBezTo>
                    <a:pt x="3518" y="3607"/>
                    <a:pt x="3514" y="3607"/>
                    <a:pt x="3510" y="3607"/>
                  </a:cubicBezTo>
                  <a:cubicBezTo>
                    <a:pt x="3119" y="3604"/>
                    <a:pt x="2701" y="3448"/>
                    <a:pt x="2422" y="3173"/>
                  </a:cubicBezTo>
                  <a:cubicBezTo>
                    <a:pt x="2294" y="3048"/>
                    <a:pt x="2205" y="2892"/>
                    <a:pt x="2136" y="2730"/>
                  </a:cubicBezTo>
                  <a:cubicBezTo>
                    <a:pt x="2102" y="2656"/>
                    <a:pt x="2074" y="2548"/>
                    <a:pt x="2042" y="2490"/>
                  </a:cubicBezTo>
                  <a:cubicBezTo>
                    <a:pt x="2038" y="2482"/>
                    <a:pt x="2036" y="2481"/>
                    <a:pt x="2036" y="2479"/>
                  </a:cubicBezTo>
                  <a:cubicBezTo>
                    <a:pt x="2034" y="2479"/>
                    <a:pt x="2034" y="2476"/>
                    <a:pt x="2032" y="2476"/>
                  </a:cubicBezTo>
                  <a:cubicBezTo>
                    <a:pt x="2032" y="2476"/>
                    <a:pt x="2031" y="2473"/>
                    <a:pt x="2028" y="2473"/>
                  </a:cubicBezTo>
                  <a:cubicBezTo>
                    <a:pt x="2024" y="2469"/>
                    <a:pt x="2011" y="2457"/>
                    <a:pt x="2008" y="2457"/>
                  </a:cubicBezTo>
                  <a:cubicBezTo>
                    <a:pt x="1992" y="2448"/>
                    <a:pt x="1965" y="2441"/>
                    <a:pt x="1934" y="2435"/>
                  </a:cubicBezTo>
                  <a:cubicBezTo>
                    <a:pt x="1797" y="2412"/>
                    <a:pt x="1628" y="2431"/>
                    <a:pt x="1481" y="2400"/>
                  </a:cubicBezTo>
                  <a:cubicBezTo>
                    <a:pt x="1315" y="2367"/>
                    <a:pt x="1153" y="2306"/>
                    <a:pt x="1001" y="2237"/>
                  </a:cubicBezTo>
                  <a:cubicBezTo>
                    <a:pt x="693" y="2096"/>
                    <a:pt x="408" y="1892"/>
                    <a:pt x="205" y="1622"/>
                  </a:cubicBezTo>
                  <a:cubicBezTo>
                    <a:pt x="96" y="1480"/>
                    <a:pt x="31" y="1325"/>
                    <a:pt x="0" y="1162"/>
                  </a:cubicBezTo>
                  <a:lnTo>
                    <a:pt x="0" y="1162"/>
                  </a:lnTo>
                  <a:cubicBezTo>
                    <a:pt x="8" y="1326"/>
                    <a:pt x="40" y="1486"/>
                    <a:pt x="84" y="1646"/>
                  </a:cubicBezTo>
                  <a:cubicBezTo>
                    <a:pt x="151" y="1884"/>
                    <a:pt x="231" y="2129"/>
                    <a:pt x="328" y="2360"/>
                  </a:cubicBezTo>
                  <a:cubicBezTo>
                    <a:pt x="493" y="2746"/>
                    <a:pt x="793" y="3017"/>
                    <a:pt x="1201" y="3124"/>
                  </a:cubicBezTo>
                  <a:cubicBezTo>
                    <a:pt x="1440" y="3186"/>
                    <a:pt x="1694" y="3189"/>
                    <a:pt x="1932" y="3258"/>
                  </a:cubicBezTo>
                  <a:cubicBezTo>
                    <a:pt x="2141" y="3319"/>
                    <a:pt x="2219" y="3522"/>
                    <a:pt x="2360" y="3669"/>
                  </a:cubicBezTo>
                  <a:cubicBezTo>
                    <a:pt x="2692" y="4006"/>
                    <a:pt x="3153" y="4224"/>
                    <a:pt x="3627" y="4237"/>
                  </a:cubicBezTo>
                  <a:cubicBezTo>
                    <a:pt x="3645" y="4237"/>
                    <a:pt x="3662" y="4237"/>
                    <a:pt x="3680" y="4237"/>
                  </a:cubicBezTo>
                  <a:cubicBezTo>
                    <a:pt x="4124" y="4237"/>
                    <a:pt x="4553" y="4073"/>
                    <a:pt x="4912" y="3813"/>
                  </a:cubicBezTo>
                  <a:cubicBezTo>
                    <a:pt x="5083" y="3688"/>
                    <a:pt x="5245" y="3533"/>
                    <a:pt x="5374" y="3364"/>
                  </a:cubicBezTo>
                  <a:cubicBezTo>
                    <a:pt x="5497" y="3202"/>
                    <a:pt x="5582" y="3028"/>
                    <a:pt x="5660" y="2843"/>
                  </a:cubicBezTo>
                  <a:cubicBezTo>
                    <a:pt x="5695" y="2753"/>
                    <a:pt x="5751" y="2674"/>
                    <a:pt x="5838" y="2628"/>
                  </a:cubicBezTo>
                  <a:cubicBezTo>
                    <a:pt x="5944" y="2572"/>
                    <a:pt x="6066" y="2547"/>
                    <a:pt x="6176" y="2501"/>
                  </a:cubicBezTo>
                  <a:cubicBezTo>
                    <a:pt x="6385" y="2413"/>
                    <a:pt x="6559" y="2278"/>
                    <a:pt x="6713" y="2110"/>
                  </a:cubicBezTo>
                  <a:cubicBezTo>
                    <a:pt x="7006" y="1791"/>
                    <a:pt x="7225" y="1377"/>
                    <a:pt x="7293" y="949"/>
                  </a:cubicBezTo>
                  <a:cubicBezTo>
                    <a:pt x="7324" y="777"/>
                    <a:pt x="7334" y="595"/>
                    <a:pt x="7328" y="418"/>
                  </a:cubicBezTo>
                  <a:cubicBezTo>
                    <a:pt x="7321" y="279"/>
                    <a:pt x="7306" y="132"/>
                    <a:pt x="725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36"/>
            <p:cNvSpPr/>
            <p:nvPr/>
          </p:nvSpPr>
          <p:spPr>
            <a:xfrm>
              <a:off x="1683090" y="3483526"/>
              <a:ext cx="280371" cy="148885"/>
            </a:xfrm>
            <a:custGeom>
              <a:rect b="b" l="l" r="r" t="t"/>
              <a:pathLst>
                <a:path extrusionOk="0" h="4318" w="8132">
                  <a:moveTo>
                    <a:pt x="385" y="1"/>
                  </a:moveTo>
                  <a:lnTo>
                    <a:pt x="385" y="1"/>
                  </a:lnTo>
                  <a:cubicBezTo>
                    <a:pt x="251" y="175"/>
                    <a:pt x="149" y="369"/>
                    <a:pt x="95" y="586"/>
                  </a:cubicBezTo>
                  <a:cubicBezTo>
                    <a:pt x="1" y="972"/>
                    <a:pt x="86" y="1404"/>
                    <a:pt x="216" y="1771"/>
                  </a:cubicBezTo>
                  <a:cubicBezTo>
                    <a:pt x="279" y="1950"/>
                    <a:pt x="365" y="2125"/>
                    <a:pt x="488" y="2271"/>
                  </a:cubicBezTo>
                  <a:cubicBezTo>
                    <a:pt x="618" y="2427"/>
                    <a:pt x="787" y="2534"/>
                    <a:pt x="978" y="2602"/>
                  </a:cubicBezTo>
                  <a:cubicBezTo>
                    <a:pt x="1169" y="2674"/>
                    <a:pt x="1363" y="2735"/>
                    <a:pt x="1556" y="2801"/>
                  </a:cubicBezTo>
                  <a:cubicBezTo>
                    <a:pt x="1728" y="2863"/>
                    <a:pt x="1895" y="2950"/>
                    <a:pt x="1998" y="3103"/>
                  </a:cubicBezTo>
                  <a:cubicBezTo>
                    <a:pt x="2055" y="3186"/>
                    <a:pt x="2096" y="3276"/>
                    <a:pt x="2151" y="3358"/>
                  </a:cubicBezTo>
                  <a:cubicBezTo>
                    <a:pt x="2207" y="3436"/>
                    <a:pt x="2266" y="3510"/>
                    <a:pt x="2328" y="3580"/>
                  </a:cubicBezTo>
                  <a:cubicBezTo>
                    <a:pt x="2451" y="3713"/>
                    <a:pt x="2589" y="3832"/>
                    <a:pt x="2742" y="3932"/>
                  </a:cubicBezTo>
                  <a:cubicBezTo>
                    <a:pt x="3046" y="4132"/>
                    <a:pt x="3403" y="4263"/>
                    <a:pt x="3765" y="4301"/>
                  </a:cubicBezTo>
                  <a:cubicBezTo>
                    <a:pt x="3869" y="4312"/>
                    <a:pt x="3974" y="4317"/>
                    <a:pt x="4078" y="4317"/>
                  </a:cubicBezTo>
                  <a:cubicBezTo>
                    <a:pt x="4360" y="4317"/>
                    <a:pt x="4642" y="4278"/>
                    <a:pt x="4913" y="4203"/>
                  </a:cubicBezTo>
                  <a:cubicBezTo>
                    <a:pt x="5286" y="4098"/>
                    <a:pt x="5658" y="3920"/>
                    <a:pt x="5899" y="3607"/>
                  </a:cubicBezTo>
                  <a:cubicBezTo>
                    <a:pt x="6017" y="3453"/>
                    <a:pt x="6116" y="3294"/>
                    <a:pt x="6279" y="3179"/>
                  </a:cubicBezTo>
                  <a:cubicBezTo>
                    <a:pt x="6444" y="3063"/>
                    <a:pt x="6645" y="2997"/>
                    <a:pt x="6824" y="2900"/>
                  </a:cubicBezTo>
                  <a:cubicBezTo>
                    <a:pt x="7192" y="2706"/>
                    <a:pt x="7514" y="2441"/>
                    <a:pt x="7728" y="2078"/>
                  </a:cubicBezTo>
                  <a:cubicBezTo>
                    <a:pt x="7953" y="1701"/>
                    <a:pt x="8124" y="1245"/>
                    <a:pt x="8128" y="803"/>
                  </a:cubicBezTo>
                  <a:cubicBezTo>
                    <a:pt x="8131" y="709"/>
                    <a:pt x="8119" y="619"/>
                    <a:pt x="8100" y="535"/>
                  </a:cubicBezTo>
                  <a:cubicBezTo>
                    <a:pt x="8088" y="635"/>
                    <a:pt x="8069" y="735"/>
                    <a:pt x="8039" y="832"/>
                  </a:cubicBezTo>
                  <a:cubicBezTo>
                    <a:pt x="7972" y="1068"/>
                    <a:pt x="7853" y="1280"/>
                    <a:pt x="7701" y="1472"/>
                  </a:cubicBezTo>
                  <a:cubicBezTo>
                    <a:pt x="7400" y="1857"/>
                    <a:pt x="6965" y="2135"/>
                    <a:pt x="6493" y="2263"/>
                  </a:cubicBezTo>
                  <a:cubicBezTo>
                    <a:pt x="6418" y="2281"/>
                    <a:pt x="6327" y="2300"/>
                    <a:pt x="6293" y="2378"/>
                  </a:cubicBezTo>
                  <a:cubicBezTo>
                    <a:pt x="6249" y="2469"/>
                    <a:pt x="6231" y="2567"/>
                    <a:pt x="6184" y="2656"/>
                  </a:cubicBezTo>
                  <a:cubicBezTo>
                    <a:pt x="6098" y="2818"/>
                    <a:pt x="5986" y="2966"/>
                    <a:pt x="5856" y="3093"/>
                  </a:cubicBezTo>
                  <a:cubicBezTo>
                    <a:pt x="5590" y="3353"/>
                    <a:pt x="5250" y="3533"/>
                    <a:pt x="4898" y="3640"/>
                  </a:cubicBezTo>
                  <a:cubicBezTo>
                    <a:pt x="4642" y="3718"/>
                    <a:pt x="4372" y="3758"/>
                    <a:pt x="4104" y="3758"/>
                  </a:cubicBezTo>
                  <a:cubicBezTo>
                    <a:pt x="3999" y="3758"/>
                    <a:pt x="3894" y="3752"/>
                    <a:pt x="3790" y="3740"/>
                  </a:cubicBezTo>
                  <a:cubicBezTo>
                    <a:pt x="3416" y="3695"/>
                    <a:pt x="3029" y="3576"/>
                    <a:pt x="2735" y="3335"/>
                  </a:cubicBezTo>
                  <a:cubicBezTo>
                    <a:pt x="2555" y="3192"/>
                    <a:pt x="2430" y="2990"/>
                    <a:pt x="2354" y="2774"/>
                  </a:cubicBezTo>
                  <a:cubicBezTo>
                    <a:pt x="2320" y="2665"/>
                    <a:pt x="2297" y="2547"/>
                    <a:pt x="2289" y="2435"/>
                  </a:cubicBezTo>
                  <a:cubicBezTo>
                    <a:pt x="2287" y="2405"/>
                    <a:pt x="2287" y="2375"/>
                    <a:pt x="2285" y="2347"/>
                  </a:cubicBezTo>
                  <a:lnTo>
                    <a:pt x="2285" y="2316"/>
                  </a:lnTo>
                  <a:cubicBezTo>
                    <a:pt x="2278" y="2313"/>
                    <a:pt x="2273" y="2311"/>
                    <a:pt x="2266" y="2306"/>
                  </a:cubicBezTo>
                  <a:cubicBezTo>
                    <a:pt x="2045" y="2202"/>
                    <a:pt x="1799" y="2160"/>
                    <a:pt x="1573" y="2066"/>
                  </a:cubicBezTo>
                  <a:cubicBezTo>
                    <a:pt x="1370" y="1983"/>
                    <a:pt x="1176" y="1881"/>
                    <a:pt x="997" y="1750"/>
                  </a:cubicBezTo>
                  <a:cubicBezTo>
                    <a:pt x="821" y="1620"/>
                    <a:pt x="659" y="1468"/>
                    <a:pt x="537" y="1284"/>
                  </a:cubicBezTo>
                  <a:cubicBezTo>
                    <a:pt x="414" y="1096"/>
                    <a:pt x="354" y="881"/>
                    <a:pt x="329" y="662"/>
                  </a:cubicBezTo>
                  <a:cubicBezTo>
                    <a:pt x="303" y="441"/>
                    <a:pt x="318" y="211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36"/>
            <p:cNvSpPr/>
            <p:nvPr/>
          </p:nvSpPr>
          <p:spPr>
            <a:xfrm>
              <a:off x="1680401" y="3576893"/>
              <a:ext cx="238274" cy="127024"/>
            </a:xfrm>
            <a:custGeom>
              <a:rect b="b" l="l" r="r" t="t"/>
              <a:pathLst>
                <a:path extrusionOk="0" h="3684" w="6911">
                  <a:moveTo>
                    <a:pt x="744" y="0"/>
                  </a:moveTo>
                  <a:cubicBezTo>
                    <a:pt x="674" y="50"/>
                    <a:pt x="609" y="104"/>
                    <a:pt x="544" y="162"/>
                  </a:cubicBezTo>
                  <a:cubicBezTo>
                    <a:pt x="291" y="388"/>
                    <a:pt x="1" y="718"/>
                    <a:pt x="4" y="1073"/>
                  </a:cubicBezTo>
                  <a:cubicBezTo>
                    <a:pt x="6" y="1406"/>
                    <a:pt x="201" y="1738"/>
                    <a:pt x="435" y="1963"/>
                  </a:cubicBezTo>
                  <a:cubicBezTo>
                    <a:pt x="680" y="2201"/>
                    <a:pt x="1004" y="2362"/>
                    <a:pt x="1334" y="2447"/>
                  </a:cubicBezTo>
                  <a:cubicBezTo>
                    <a:pt x="1482" y="2484"/>
                    <a:pt x="1602" y="2483"/>
                    <a:pt x="1759" y="2487"/>
                  </a:cubicBezTo>
                  <a:cubicBezTo>
                    <a:pt x="1905" y="2490"/>
                    <a:pt x="2070" y="2509"/>
                    <a:pt x="2176" y="2622"/>
                  </a:cubicBezTo>
                  <a:cubicBezTo>
                    <a:pt x="2239" y="2687"/>
                    <a:pt x="2264" y="2778"/>
                    <a:pt x="2295" y="2862"/>
                  </a:cubicBezTo>
                  <a:cubicBezTo>
                    <a:pt x="2320" y="2934"/>
                    <a:pt x="2346" y="3005"/>
                    <a:pt x="2379" y="3075"/>
                  </a:cubicBezTo>
                  <a:cubicBezTo>
                    <a:pt x="2448" y="3215"/>
                    <a:pt x="2542" y="3344"/>
                    <a:pt x="2674" y="3434"/>
                  </a:cubicBezTo>
                  <a:cubicBezTo>
                    <a:pt x="2901" y="3592"/>
                    <a:pt x="3175" y="3683"/>
                    <a:pt x="3451" y="3683"/>
                  </a:cubicBezTo>
                  <a:cubicBezTo>
                    <a:pt x="3522" y="3683"/>
                    <a:pt x="3594" y="3677"/>
                    <a:pt x="3666" y="3664"/>
                  </a:cubicBezTo>
                  <a:cubicBezTo>
                    <a:pt x="3999" y="3603"/>
                    <a:pt x="4296" y="3431"/>
                    <a:pt x="4536" y="3197"/>
                  </a:cubicBezTo>
                  <a:cubicBezTo>
                    <a:pt x="4661" y="3076"/>
                    <a:pt x="4760" y="2947"/>
                    <a:pt x="4842" y="2795"/>
                  </a:cubicBezTo>
                  <a:cubicBezTo>
                    <a:pt x="4914" y="2660"/>
                    <a:pt x="4997" y="2507"/>
                    <a:pt x="5145" y="2451"/>
                  </a:cubicBezTo>
                  <a:cubicBezTo>
                    <a:pt x="5224" y="2420"/>
                    <a:pt x="5317" y="2422"/>
                    <a:pt x="5403" y="2404"/>
                  </a:cubicBezTo>
                  <a:cubicBezTo>
                    <a:pt x="5488" y="2385"/>
                    <a:pt x="5576" y="2364"/>
                    <a:pt x="5658" y="2332"/>
                  </a:cubicBezTo>
                  <a:cubicBezTo>
                    <a:pt x="5812" y="2274"/>
                    <a:pt x="5947" y="2176"/>
                    <a:pt x="6069" y="2065"/>
                  </a:cubicBezTo>
                  <a:cubicBezTo>
                    <a:pt x="6304" y="1847"/>
                    <a:pt x="6515" y="1599"/>
                    <a:pt x="6674" y="1322"/>
                  </a:cubicBezTo>
                  <a:cubicBezTo>
                    <a:pt x="6809" y="1086"/>
                    <a:pt x="6911" y="801"/>
                    <a:pt x="6836" y="534"/>
                  </a:cubicBezTo>
                  <a:lnTo>
                    <a:pt x="6836" y="534"/>
                  </a:lnTo>
                  <a:cubicBezTo>
                    <a:pt x="6726" y="587"/>
                    <a:pt x="6617" y="640"/>
                    <a:pt x="6522" y="709"/>
                  </a:cubicBezTo>
                  <a:cubicBezTo>
                    <a:pt x="6363" y="823"/>
                    <a:pt x="6272" y="995"/>
                    <a:pt x="6142" y="1136"/>
                  </a:cubicBezTo>
                  <a:cubicBezTo>
                    <a:pt x="6003" y="1292"/>
                    <a:pt x="5828" y="1420"/>
                    <a:pt x="5643" y="1516"/>
                  </a:cubicBezTo>
                  <a:cubicBezTo>
                    <a:pt x="5268" y="1709"/>
                    <a:pt x="4840" y="1808"/>
                    <a:pt x="4422" y="1847"/>
                  </a:cubicBezTo>
                  <a:cubicBezTo>
                    <a:pt x="4325" y="1856"/>
                    <a:pt x="4227" y="1861"/>
                    <a:pt x="4129" y="1861"/>
                  </a:cubicBezTo>
                  <a:cubicBezTo>
                    <a:pt x="3824" y="1861"/>
                    <a:pt x="3516" y="1816"/>
                    <a:pt x="3227" y="1724"/>
                  </a:cubicBezTo>
                  <a:cubicBezTo>
                    <a:pt x="2841" y="1602"/>
                    <a:pt x="2483" y="1392"/>
                    <a:pt x="2209" y="1093"/>
                  </a:cubicBezTo>
                  <a:cubicBezTo>
                    <a:pt x="2066" y="938"/>
                    <a:pt x="1953" y="764"/>
                    <a:pt x="1860" y="578"/>
                  </a:cubicBezTo>
                  <a:cubicBezTo>
                    <a:pt x="1822" y="506"/>
                    <a:pt x="1789" y="429"/>
                    <a:pt x="1719" y="379"/>
                  </a:cubicBezTo>
                  <a:cubicBezTo>
                    <a:pt x="1645" y="321"/>
                    <a:pt x="1551" y="287"/>
                    <a:pt x="1464" y="256"/>
                  </a:cubicBezTo>
                  <a:cubicBezTo>
                    <a:pt x="1263" y="186"/>
                    <a:pt x="1056" y="139"/>
                    <a:pt x="859" y="57"/>
                  </a:cubicBezTo>
                  <a:cubicBezTo>
                    <a:pt x="820" y="41"/>
                    <a:pt x="782" y="20"/>
                    <a:pt x="7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36"/>
            <p:cNvSpPr/>
            <p:nvPr/>
          </p:nvSpPr>
          <p:spPr>
            <a:xfrm>
              <a:off x="1698812" y="3386022"/>
              <a:ext cx="256685" cy="217707"/>
            </a:xfrm>
            <a:custGeom>
              <a:rect b="b" l="l" r="r" t="t"/>
              <a:pathLst>
                <a:path extrusionOk="0" h="6314" w="7445">
                  <a:moveTo>
                    <a:pt x="3754" y="0"/>
                  </a:moveTo>
                  <a:cubicBezTo>
                    <a:pt x="3110" y="0"/>
                    <a:pt x="2386" y="183"/>
                    <a:pt x="2012" y="728"/>
                  </a:cubicBezTo>
                  <a:cubicBezTo>
                    <a:pt x="1892" y="906"/>
                    <a:pt x="1800" y="1109"/>
                    <a:pt x="1746" y="1315"/>
                  </a:cubicBezTo>
                  <a:cubicBezTo>
                    <a:pt x="1695" y="1511"/>
                    <a:pt x="1674" y="1708"/>
                    <a:pt x="1496" y="1836"/>
                  </a:cubicBezTo>
                  <a:cubicBezTo>
                    <a:pt x="1327" y="1958"/>
                    <a:pt x="1110" y="1970"/>
                    <a:pt x="923" y="2048"/>
                  </a:cubicBezTo>
                  <a:cubicBezTo>
                    <a:pt x="724" y="2132"/>
                    <a:pt x="548" y="2251"/>
                    <a:pt x="380" y="2383"/>
                  </a:cubicBezTo>
                  <a:cubicBezTo>
                    <a:pt x="354" y="2402"/>
                    <a:pt x="329" y="2426"/>
                    <a:pt x="304" y="2445"/>
                  </a:cubicBezTo>
                  <a:cubicBezTo>
                    <a:pt x="259" y="2507"/>
                    <a:pt x="222" y="2573"/>
                    <a:pt x="188" y="2639"/>
                  </a:cubicBezTo>
                  <a:cubicBezTo>
                    <a:pt x="5" y="2990"/>
                    <a:pt x="1" y="3474"/>
                    <a:pt x="167" y="3837"/>
                  </a:cubicBezTo>
                  <a:cubicBezTo>
                    <a:pt x="332" y="4203"/>
                    <a:pt x="697" y="4445"/>
                    <a:pt x="1059" y="4594"/>
                  </a:cubicBezTo>
                  <a:cubicBezTo>
                    <a:pt x="1272" y="4685"/>
                    <a:pt x="1496" y="4722"/>
                    <a:pt x="1715" y="4791"/>
                  </a:cubicBezTo>
                  <a:cubicBezTo>
                    <a:pt x="1814" y="4820"/>
                    <a:pt x="1923" y="4853"/>
                    <a:pt x="2008" y="4916"/>
                  </a:cubicBezTo>
                  <a:cubicBezTo>
                    <a:pt x="2093" y="4976"/>
                    <a:pt x="2117" y="5059"/>
                    <a:pt x="2124" y="5156"/>
                  </a:cubicBezTo>
                  <a:cubicBezTo>
                    <a:pt x="2140" y="5351"/>
                    <a:pt x="2169" y="5534"/>
                    <a:pt x="2267" y="5706"/>
                  </a:cubicBezTo>
                  <a:cubicBezTo>
                    <a:pt x="2362" y="5874"/>
                    <a:pt x="2502" y="5993"/>
                    <a:pt x="2671" y="6083"/>
                  </a:cubicBezTo>
                  <a:cubicBezTo>
                    <a:pt x="2960" y="6241"/>
                    <a:pt x="3298" y="6313"/>
                    <a:pt x="3637" y="6313"/>
                  </a:cubicBezTo>
                  <a:cubicBezTo>
                    <a:pt x="3966" y="6313"/>
                    <a:pt x="4296" y="6246"/>
                    <a:pt x="4584" y="6122"/>
                  </a:cubicBezTo>
                  <a:cubicBezTo>
                    <a:pt x="4880" y="5994"/>
                    <a:pt x="5163" y="5794"/>
                    <a:pt x="5349" y="5534"/>
                  </a:cubicBezTo>
                  <a:cubicBezTo>
                    <a:pt x="5396" y="5468"/>
                    <a:pt x="5438" y="5396"/>
                    <a:pt x="5474" y="5322"/>
                  </a:cubicBezTo>
                  <a:cubicBezTo>
                    <a:pt x="5513" y="5244"/>
                    <a:pt x="5536" y="5156"/>
                    <a:pt x="5577" y="5075"/>
                  </a:cubicBezTo>
                  <a:cubicBezTo>
                    <a:pt x="5678" y="4865"/>
                    <a:pt x="5906" y="4841"/>
                    <a:pt x="6106" y="4787"/>
                  </a:cubicBezTo>
                  <a:cubicBezTo>
                    <a:pt x="6313" y="4729"/>
                    <a:pt x="6516" y="4602"/>
                    <a:pt x="6684" y="4468"/>
                  </a:cubicBezTo>
                  <a:cubicBezTo>
                    <a:pt x="6860" y="4327"/>
                    <a:pt x="7009" y="4160"/>
                    <a:pt x="7131" y="3972"/>
                  </a:cubicBezTo>
                  <a:cubicBezTo>
                    <a:pt x="7250" y="3787"/>
                    <a:pt x="7338" y="3588"/>
                    <a:pt x="7379" y="3369"/>
                  </a:cubicBezTo>
                  <a:cubicBezTo>
                    <a:pt x="7410" y="3197"/>
                    <a:pt x="7444" y="2973"/>
                    <a:pt x="7338" y="2820"/>
                  </a:cubicBezTo>
                  <a:cubicBezTo>
                    <a:pt x="7326" y="2807"/>
                    <a:pt x="7322" y="2792"/>
                    <a:pt x="7320" y="2779"/>
                  </a:cubicBezTo>
                  <a:cubicBezTo>
                    <a:pt x="7292" y="2745"/>
                    <a:pt x="7261" y="2712"/>
                    <a:pt x="7227" y="2681"/>
                  </a:cubicBezTo>
                  <a:cubicBezTo>
                    <a:pt x="7088" y="2550"/>
                    <a:pt x="6937" y="2428"/>
                    <a:pt x="6776" y="2326"/>
                  </a:cubicBezTo>
                  <a:cubicBezTo>
                    <a:pt x="6602" y="2216"/>
                    <a:pt x="6403" y="2107"/>
                    <a:pt x="6300" y="1916"/>
                  </a:cubicBezTo>
                  <a:cubicBezTo>
                    <a:pt x="6202" y="1730"/>
                    <a:pt x="6188" y="1516"/>
                    <a:pt x="6116" y="1324"/>
                  </a:cubicBezTo>
                  <a:cubicBezTo>
                    <a:pt x="6084" y="1234"/>
                    <a:pt x="6046" y="1150"/>
                    <a:pt x="6010" y="1062"/>
                  </a:cubicBezTo>
                  <a:cubicBezTo>
                    <a:pt x="6001" y="1052"/>
                    <a:pt x="5994" y="1038"/>
                    <a:pt x="5985" y="1027"/>
                  </a:cubicBezTo>
                  <a:cubicBezTo>
                    <a:pt x="5510" y="416"/>
                    <a:pt x="4773" y="68"/>
                    <a:pt x="4008" y="10"/>
                  </a:cubicBezTo>
                  <a:cubicBezTo>
                    <a:pt x="3926" y="3"/>
                    <a:pt x="3841" y="0"/>
                    <a:pt x="375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36"/>
            <p:cNvSpPr/>
            <p:nvPr/>
          </p:nvSpPr>
          <p:spPr>
            <a:xfrm>
              <a:off x="2319108" y="3434084"/>
              <a:ext cx="128360" cy="320078"/>
            </a:xfrm>
            <a:custGeom>
              <a:rect b="b" l="l" r="r" t="t"/>
              <a:pathLst>
                <a:path extrusionOk="0" h="9283" w="3723">
                  <a:moveTo>
                    <a:pt x="1066" y="1"/>
                  </a:moveTo>
                  <a:cubicBezTo>
                    <a:pt x="1029" y="79"/>
                    <a:pt x="991" y="156"/>
                    <a:pt x="954" y="231"/>
                  </a:cubicBezTo>
                  <a:cubicBezTo>
                    <a:pt x="901" y="336"/>
                    <a:pt x="845" y="442"/>
                    <a:pt x="779" y="539"/>
                  </a:cubicBezTo>
                  <a:cubicBezTo>
                    <a:pt x="724" y="627"/>
                    <a:pt x="666" y="710"/>
                    <a:pt x="638" y="810"/>
                  </a:cubicBezTo>
                  <a:cubicBezTo>
                    <a:pt x="626" y="862"/>
                    <a:pt x="591" y="893"/>
                    <a:pt x="557" y="907"/>
                  </a:cubicBezTo>
                  <a:cubicBezTo>
                    <a:pt x="560" y="915"/>
                    <a:pt x="567" y="924"/>
                    <a:pt x="579" y="931"/>
                  </a:cubicBezTo>
                  <a:cubicBezTo>
                    <a:pt x="642" y="971"/>
                    <a:pt x="739" y="971"/>
                    <a:pt x="810" y="1007"/>
                  </a:cubicBezTo>
                  <a:cubicBezTo>
                    <a:pt x="882" y="1043"/>
                    <a:pt x="945" y="1106"/>
                    <a:pt x="998" y="1165"/>
                  </a:cubicBezTo>
                  <a:cubicBezTo>
                    <a:pt x="1002" y="1165"/>
                    <a:pt x="1006" y="1165"/>
                    <a:pt x="1011" y="1165"/>
                  </a:cubicBezTo>
                  <a:cubicBezTo>
                    <a:pt x="1127" y="1165"/>
                    <a:pt x="1239" y="1191"/>
                    <a:pt x="1351" y="1219"/>
                  </a:cubicBezTo>
                  <a:cubicBezTo>
                    <a:pt x="1482" y="1255"/>
                    <a:pt x="1612" y="1297"/>
                    <a:pt x="1735" y="1357"/>
                  </a:cubicBezTo>
                  <a:cubicBezTo>
                    <a:pt x="1822" y="1402"/>
                    <a:pt x="1914" y="1446"/>
                    <a:pt x="1996" y="1500"/>
                  </a:cubicBezTo>
                  <a:cubicBezTo>
                    <a:pt x="2172" y="1588"/>
                    <a:pt x="2331" y="1700"/>
                    <a:pt x="2449" y="1860"/>
                  </a:cubicBezTo>
                  <a:cubicBezTo>
                    <a:pt x="2581" y="2038"/>
                    <a:pt x="2647" y="2272"/>
                    <a:pt x="2635" y="2494"/>
                  </a:cubicBezTo>
                  <a:cubicBezTo>
                    <a:pt x="2615" y="2813"/>
                    <a:pt x="2471" y="3105"/>
                    <a:pt x="2309" y="3371"/>
                  </a:cubicBezTo>
                  <a:cubicBezTo>
                    <a:pt x="2266" y="3443"/>
                    <a:pt x="2218" y="3507"/>
                    <a:pt x="2168" y="3574"/>
                  </a:cubicBezTo>
                  <a:cubicBezTo>
                    <a:pt x="2078" y="3768"/>
                    <a:pt x="1992" y="3964"/>
                    <a:pt x="1912" y="4163"/>
                  </a:cubicBezTo>
                  <a:cubicBezTo>
                    <a:pt x="1574" y="4996"/>
                    <a:pt x="1312" y="5860"/>
                    <a:pt x="1006" y="6703"/>
                  </a:cubicBezTo>
                  <a:cubicBezTo>
                    <a:pt x="720" y="7490"/>
                    <a:pt x="370" y="8245"/>
                    <a:pt x="1" y="8995"/>
                  </a:cubicBezTo>
                  <a:lnTo>
                    <a:pt x="595" y="9282"/>
                  </a:lnTo>
                  <a:cubicBezTo>
                    <a:pt x="760" y="8943"/>
                    <a:pt x="925" y="8605"/>
                    <a:pt x="1088" y="8266"/>
                  </a:cubicBezTo>
                  <a:cubicBezTo>
                    <a:pt x="1526" y="7360"/>
                    <a:pt x="1956" y="6452"/>
                    <a:pt x="2387" y="5543"/>
                  </a:cubicBezTo>
                  <a:cubicBezTo>
                    <a:pt x="2600" y="5090"/>
                    <a:pt x="2815" y="4635"/>
                    <a:pt x="3027" y="4179"/>
                  </a:cubicBezTo>
                  <a:cubicBezTo>
                    <a:pt x="3283" y="3636"/>
                    <a:pt x="3722" y="2959"/>
                    <a:pt x="3698" y="2344"/>
                  </a:cubicBezTo>
                  <a:cubicBezTo>
                    <a:pt x="3687" y="2049"/>
                    <a:pt x="3629" y="1750"/>
                    <a:pt x="3486" y="1488"/>
                  </a:cubicBezTo>
                  <a:cubicBezTo>
                    <a:pt x="3327" y="1200"/>
                    <a:pt x="3073" y="1014"/>
                    <a:pt x="2796" y="851"/>
                  </a:cubicBezTo>
                  <a:cubicBezTo>
                    <a:pt x="2643" y="761"/>
                    <a:pt x="2487" y="678"/>
                    <a:pt x="2329" y="599"/>
                  </a:cubicBezTo>
                  <a:cubicBezTo>
                    <a:pt x="2182" y="528"/>
                    <a:pt x="2036" y="452"/>
                    <a:pt x="1882" y="396"/>
                  </a:cubicBezTo>
                  <a:cubicBezTo>
                    <a:pt x="1596" y="293"/>
                    <a:pt x="1304" y="196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36"/>
            <p:cNvSpPr/>
            <p:nvPr/>
          </p:nvSpPr>
          <p:spPr>
            <a:xfrm>
              <a:off x="975117" y="3549931"/>
              <a:ext cx="1470845" cy="1067018"/>
            </a:xfrm>
            <a:custGeom>
              <a:rect b="b" l="l" r="r" t="t"/>
              <a:pathLst>
                <a:path extrusionOk="0" h="30946" w="42661">
                  <a:moveTo>
                    <a:pt x="42651" y="0"/>
                  </a:moveTo>
                  <a:cubicBezTo>
                    <a:pt x="42492" y="303"/>
                    <a:pt x="42373" y="645"/>
                    <a:pt x="42231" y="951"/>
                  </a:cubicBezTo>
                  <a:cubicBezTo>
                    <a:pt x="40489" y="4698"/>
                    <a:pt x="38716" y="8432"/>
                    <a:pt x="36891" y="12139"/>
                  </a:cubicBezTo>
                  <a:cubicBezTo>
                    <a:pt x="35996" y="13955"/>
                    <a:pt x="35053" y="15746"/>
                    <a:pt x="34045" y="17500"/>
                  </a:cubicBezTo>
                  <a:cubicBezTo>
                    <a:pt x="33564" y="18334"/>
                    <a:pt x="33078" y="19166"/>
                    <a:pt x="32562" y="19978"/>
                  </a:cubicBezTo>
                  <a:cubicBezTo>
                    <a:pt x="32131" y="20655"/>
                    <a:pt x="31652" y="21332"/>
                    <a:pt x="31037" y="21854"/>
                  </a:cubicBezTo>
                  <a:cubicBezTo>
                    <a:pt x="30380" y="22410"/>
                    <a:pt x="29589" y="22699"/>
                    <a:pt x="28742" y="22812"/>
                  </a:cubicBezTo>
                  <a:cubicBezTo>
                    <a:pt x="28093" y="22900"/>
                    <a:pt x="27433" y="22933"/>
                    <a:pt x="26775" y="22933"/>
                  </a:cubicBezTo>
                  <a:cubicBezTo>
                    <a:pt x="26440" y="22933"/>
                    <a:pt x="26105" y="22925"/>
                    <a:pt x="25772" y="22910"/>
                  </a:cubicBezTo>
                  <a:cubicBezTo>
                    <a:pt x="23757" y="22817"/>
                    <a:pt x="21763" y="22458"/>
                    <a:pt x="19795" y="22036"/>
                  </a:cubicBezTo>
                  <a:cubicBezTo>
                    <a:pt x="17806" y="21606"/>
                    <a:pt x="15832" y="21106"/>
                    <a:pt x="13864" y="20583"/>
                  </a:cubicBezTo>
                  <a:cubicBezTo>
                    <a:pt x="11890" y="20058"/>
                    <a:pt x="9920" y="19492"/>
                    <a:pt x="7928" y="19037"/>
                  </a:cubicBezTo>
                  <a:cubicBezTo>
                    <a:pt x="6966" y="18817"/>
                    <a:pt x="5996" y="18628"/>
                    <a:pt x="5034" y="18412"/>
                  </a:cubicBezTo>
                  <a:cubicBezTo>
                    <a:pt x="4123" y="18206"/>
                    <a:pt x="3227" y="17959"/>
                    <a:pt x="2339" y="17675"/>
                  </a:cubicBezTo>
                  <a:cubicBezTo>
                    <a:pt x="1682" y="17466"/>
                    <a:pt x="959" y="17220"/>
                    <a:pt x="528" y="16646"/>
                  </a:cubicBezTo>
                  <a:cubicBezTo>
                    <a:pt x="353" y="16414"/>
                    <a:pt x="194" y="16090"/>
                    <a:pt x="128" y="15759"/>
                  </a:cubicBezTo>
                  <a:cubicBezTo>
                    <a:pt x="101" y="15888"/>
                    <a:pt x="81" y="16022"/>
                    <a:pt x="71" y="16158"/>
                  </a:cubicBezTo>
                  <a:cubicBezTo>
                    <a:pt x="1" y="17282"/>
                    <a:pt x="434" y="18378"/>
                    <a:pt x="849" y="19398"/>
                  </a:cubicBezTo>
                  <a:cubicBezTo>
                    <a:pt x="1329" y="20590"/>
                    <a:pt x="1872" y="21749"/>
                    <a:pt x="2459" y="22887"/>
                  </a:cubicBezTo>
                  <a:cubicBezTo>
                    <a:pt x="2743" y="23437"/>
                    <a:pt x="3044" y="23976"/>
                    <a:pt x="3328" y="24522"/>
                  </a:cubicBezTo>
                  <a:cubicBezTo>
                    <a:pt x="3583" y="25016"/>
                    <a:pt x="3843" y="25530"/>
                    <a:pt x="4295" y="25874"/>
                  </a:cubicBezTo>
                  <a:cubicBezTo>
                    <a:pt x="4729" y="26204"/>
                    <a:pt x="5260" y="26385"/>
                    <a:pt x="5777" y="26532"/>
                  </a:cubicBezTo>
                  <a:cubicBezTo>
                    <a:pt x="6392" y="26708"/>
                    <a:pt x="7020" y="26834"/>
                    <a:pt x="7647" y="26948"/>
                  </a:cubicBezTo>
                  <a:cubicBezTo>
                    <a:pt x="8927" y="27179"/>
                    <a:pt x="10190" y="27403"/>
                    <a:pt x="11442" y="27754"/>
                  </a:cubicBezTo>
                  <a:cubicBezTo>
                    <a:pt x="14009" y="28469"/>
                    <a:pt x="16582" y="29138"/>
                    <a:pt x="19186" y="29714"/>
                  </a:cubicBezTo>
                  <a:cubicBezTo>
                    <a:pt x="20496" y="30002"/>
                    <a:pt x="21808" y="30266"/>
                    <a:pt x="23131" y="30485"/>
                  </a:cubicBezTo>
                  <a:cubicBezTo>
                    <a:pt x="24439" y="30703"/>
                    <a:pt x="25755" y="30890"/>
                    <a:pt x="27083" y="30935"/>
                  </a:cubicBezTo>
                  <a:cubicBezTo>
                    <a:pt x="27266" y="30940"/>
                    <a:pt x="27449" y="30946"/>
                    <a:pt x="27631" y="30946"/>
                  </a:cubicBezTo>
                  <a:cubicBezTo>
                    <a:pt x="28013" y="30946"/>
                    <a:pt x="28393" y="30921"/>
                    <a:pt x="28765" y="30822"/>
                  </a:cubicBezTo>
                  <a:cubicBezTo>
                    <a:pt x="29230" y="30697"/>
                    <a:pt x="29661" y="30481"/>
                    <a:pt x="30057" y="30207"/>
                  </a:cubicBezTo>
                  <a:cubicBezTo>
                    <a:pt x="30869" y="29641"/>
                    <a:pt x="31513" y="28855"/>
                    <a:pt x="32067" y="28044"/>
                  </a:cubicBezTo>
                  <a:cubicBezTo>
                    <a:pt x="33453" y="26014"/>
                    <a:pt x="34542" y="23765"/>
                    <a:pt x="35563" y="21533"/>
                  </a:cubicBezTo>
                  <a:cubicBezTo>
                    <a:pt x="36094" y="20378"/>
                    <a:pt x="36574" y="19198"/>
                    <a:pt x="37137" y="18056"/>
                  </a:cubicBezTo>
                  <a:cubicBezTo>
                    <a:pt x="37698" y="16924"/>
                    <a:pt x="38319" y="15823"/>
                    <a:pt x="38943" y="14726"/>
                  </a:cubicBezTo>
                  <a:cubicBezTo>
                    <a:pt x="39571" y="13631"/>
                    <a:pt x="40204" y="12538"/>
                    <a:pt x="40791" y="11421"/>
                  </a:cubicBezTo>
                  <a:cubicBezTo>
                    <a:pt x="41390" y="10283"/>
                    <a:pt x="41971" y="9170"/>
                    <a:pt x="42133" y="7875"/>
                  </a:cubicBezTo>
                  <a:cubicBezTo>
                    <a:pt x="42215" y="7250"/>
                    <a:pt x="42230" y="6618"/>
                    <a:pt x="42258" y="5990"/>
                  </a:cubicBezTo>
                  <a:cubicBezTo>
                    <a:pt x="42290" y="5307"/>
                    <a:pt x="42324" y="4623"/>
                    <a:pt x="42361" y="3940"/>
                  </a:cubicBezTo>
                  <a:cubicBezTo>
                    <a:pt x="42430" y="2654"/>
                    <a:pt x="42523" y="1370"/>
                    <a:pt x="42660" y="88"/>
                  </a:cubicBezTo>
                  <a:cubicBezTo>
                    <a:pt x="42658" y="59"/>
                    <a:pt x="42654" y="30"/>
                    <a:pt x="426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36"/>
            <p:cNvSpPr/>
            <p:nvPr/>
          </p:nvSpPr>
          <p:spPr>
            <a:xfrm>
              <a:off x="2357309" y="3485215"/>
              <a:ext cx="42097" cy="60306"/>
            </a:xfrm>
            <a:custGeom>
              <a:rect b="b" l="l" r="r" t="t"/>
              <a:pathLst>
                <a:path extrusionOk="0" h="1749" w="1221">
                  <a:moveTo>
                    <a:pt x="70" y="1"/>
                  </a:moveTo>
                  <a:cubicBezTo>
                    <a:pt x="91" y="63"/>
                    <a:pt x="101" y="129"/>
                    <a:pt x="103" y="201"/>
                  </a:cubicBezTo>
                  <a:cubicBezTo>
                    <a:pt x="109" y="362"/>
                    <a:pt x="66" y="521"/>
                    <a:pt x="0" y="668"/>
                  </a:cubicBezTo>
                  <a:cubicBezTo>
                    <a:pt x="39" y="685"/>
                    <a:pt x="78" y="699"/>
                    <a:pt x="112" y="712"/>
                  </a:cubicBezTo>
                  <a:cubicBezTo>
                    <a:pt x="181" y="743"/>
                    <a:pt x="247" y="784"/>
                    <a:pt x="309" y="829"/>
                  </a:cubicBezTo>
                  <a:cubicBezTo>
                    <a:pt x="430" y="918"/>
                    <a:pt x="533" y="1028"/>
                    <a:pt x="627" y="1146"/>
                  </a:cubicBezTo>
                  <a:cubicBezTo>
                    <a:pt x="760" y="1315"/>
                    <a:pt x="911" y="1524"/>
                    <a:pt x="971" y="1748"/>
                  </a:cubicBezTo>
                  <a:cubicBezTo>
                    <a:pt x="1029" y="1646"/>
                    <a:pt x="1089" y="1543"/>
                    <a:pt x="1154" y="1443"/>
                  </a:cubicBezTo>
                  <a:cubicBezTo>
                    <a:pt x="1197" y="1297"/>
                    <a:pt x="1221" y="1147"/>
                    <a:pt x="1216" y="991"/>
                  </a:cubicBezTo>
                  <a:cubicBezTo>
                    <a:pt x="1210" y="805"/>
                    <a:pt x="1156" y="642"/>
                    <a:pt x="1044" y="522"/>
                  </a:cubicBezTo>
                  <a:cubicBezTo>
                    <a:pt x="921" y="391"/>
                    <a:pt x="778" y="306"/>
                    <a:pt x="603" y="228"/>
                  </a:cubicBezTo>
                  <a:cubicBezTo>
                    <a:pt x="519" y="190"/>
                    <a:pt x="422" y="150"/>
                    <a:pt x="328" y="110"/>
                  </a:cubicBezTo>
                  <a:cubicBezTo>
                    <a:pt x="269" y="85"/>
                    <a:pt x="214" y="63"/>
                    <a:pt x="164" y="32"/>
                  </a:cubicBezTo>
                  <a:cubicBezTo>
                    <a:pt x="137" y="23"/>
                    <a:pt x="109" y="13"/>
                    <a:pt x="81" y="4"/>
                  </a:cubicBezTo>
                  <a:cubicBezTo>
                    <a:pt x="78" y="3"/>
                    <a:pt x="73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36"/>
            <p:cNvSpPr/>
            <p:nvPr/>
          </p:nvSpPr>
          <p:spPr>
            <a:xfrm>
              <a:off x="2217156" y="3255557"/>
              <a:ext cx="165561" cy="188985"/>
            </a:xfrm>
            <a:custGeom>
              <a:rect b="b" l="l" r="r" t="t"/>
              <a:pathLst>
                <a:path extrusionOk="0" h="5481" w="4802">
                  <a:moveTo>
                    <a:pt x="1596" y="1"/>
                  </a:moveTo>
                  <a:cubicBezTo>
                    <a:pt x="1469" y="1"/>
                    <a:pt x="1363" y="134"/>
                    <a:pt x="1301" y="230"/>
                  </a:cubicBezTo>
                  <a:cubicBezTo>
                    <a:pt x="1199" y="383"/>
                    <a:pt x="1185" y="567"/>
                    <a:pt x="1093" y="723"/>
                  </a:cubicBezTo>
                  <a:cubicBezTo>
                    <a:pt x="1067" y="766"/>
                    <a:pt x="1017" y="791"/>
                    <a:pt x="968" y="791"/>
                  </a:cubicBezTo>
                  <a:cubicBezTo>
                    <a:pt x="935" y="791"/>
                    <a:pt x="902" y="779"/>
                    <a:pt x="877" y="752"/>
                  </a:cubicBezTo>
                  <a:cubicBezTo>
                    <a:pt x="803" y="667"/>
                    <a:pt x="794" y="558"/>
                    <a:pt x="734" y="468"/>
                  </a:cubicBezTo>
                  <a:cubicBezTo>
                    <a:pt x="673" y="380"/>
                    <a:pt x="575" y="287"/>
                    <a:pt x="472" y="253"/>
                  </a:cubicBezTo>
                  <a:cubicBezTo>
                    <a:pt x="440" y="241"/>
                    <a:pt x="411" y="236"/>
                    <a:pt x="382" y="236"/>
                  </a:cubicBezTo>
                  <a:cubicBezTo>
                    <a:pt x="349" y="236"/>
                    <a:pt x="319" y="243"/>
                    <a:pt x="289" y="256"/>
                  </a:cubicBezTo>
                  <a:cubicBezTo>
                    <a:pt x="266" y="266"/>
                    <a:pt x="217" y="307"/>
                    <a:pt x="199" y="332"/>
                  </a:cubicBezTo>
                  <a:cubicBezTo>
                    <a:pt x="55" y="519"/>
                    <a:pt x="34" y="807"/>
                    <a:pt x="18" y="1037"/>
                  </a:cubicBezTo>
                  <a:cubicBezTo>
                    <a:pt x="0" y="1333"/>
                    <a:pt x="18" y="1627"/>
                    <a:pt x="47" y="1920"/>
                  </a:cubicBezTo>
                  <a:cubicBezTo>
                    <a:pt x="101" y="2425"/>
                    <a:pt x="212" y="2922"/>
                    <a:pt x="318" y="3419"/>
                  </a:cubicBezTo>
                  <a:cubicBezTo>
                    <a:pt x="371" y="3665"/>
                    <a:pt x="418" y="3914"/>
                    <a:pt x="480" y="4161"/>
                  </a:cubicBezTo>
                  <a:cubicBezTo>
                    <a:pt x="543" y="4400"/>
                    <a:pt x="602" y="4634"/>
                    <a:pt x="637" y="4880"/>
                  </a:cubicBezTo>
                  <a:cubicBezTo>
                    <a:pt x="689" y="4864"/>
                    <a:pt x="732" y="4810"/>
                    <a:pt x="767" y="4775"/>
                  </a:cubicBezTo>
                  <a:cubicBezTo>
                    <a:pt x="882" y="4659"/>
                    <a:pt x="986" y="4550"/>
                    <a:pt x="1148" y="4496"/>
                  </a:cubicBezTo>
                  <a:cubicBezTo>
                    <a:pt x="1218" y="4475"/>
                    <a:pt x="1289" y="4457"/>
                    <a:pt x="1363" y="4445"/>
                  </a:cubicBezTo>
                  <a:cubicBezTo>
                    <a:pt x="1293" y="3986"/>
                    <a:pt x="1251" y="3521"/>
                    <a:pt x="1218" y="3059"/>
                  </a:cubicBezTo>
                  <a:cubicBezTo>
                    <a:pt x="1199" y="2815"/>
                    <a:pt x="1174" y="2571"/>
                    <a:pt x="1158" y="2325"/>
                  </a:cubicBezTo>
                  <a:cubicBezTo>
                    <a:pt x="1152" y="2209"/>
                    <a:pt x="1147" y="2094"/>
                    <a:pt x="1143" y="1978"/>
                  </a:cubicBezTo>
                  <a:cubicBezTo>
                    <a:pt x="1136" y="1865"/>
                    <a:pt x="1150" y="1763"/>
                    <a:pt x="1205" y="1660"/>
                  </a:cubicBezTo>
                  <a:cubicBezTo>
                    <a:pt x="1223" y="1625"/>
                    <a:pt x="1251" y="1611"/>
                    <a:pt x="1279" y="1611"/>
                  </a:cubicBezTo>
                  <a:cubicBezTo>
                    <a:pt x="1328" y="1611"/>
                    <a:pt x="1378" y="1654"/>
                    <a:pt x="1384" y="1709"/>
                  </a:cubicBezTo>
                  <a:cubicBezTo>
                    <a:pt x="1397" y="1812"/>
                    <a:pt x="1424" y="1912"/>
                    <a:pt x="1431" y="2018"/>
                  </a:cubicBezTo>
                  <a:cubicBezTo>
                    <a:pt x="1437" y="2136"/>
                    <a:pt x="1440" y="2254"/>
                    <a:pt x="1447" y="2370"/>
                  </a:cubicBezTo>
                  <a:cubicBezTo>
                    <a:pt x="1462" y="2604"/>
                    <a:pt x="1478" y="2838"/>
                    <a:pt x="1491" y="3076"/>
                  </a:cubicBezTo>
                  <a:cubicBezTo>
                    <a:pt x="1515" y="3528"/>
                    <a:pt x="1556" y="3976"/>
                    <a:pt x="1564" y="4427"/>
                  </a:cubicBezTo>
                  <a:lnTo>
                    <a:pt x="1576" y="4427"/>
                  </a:lnTo>
                  <a:cubicBezTo>
                    <a:pt x="1582" y="4427"/>
                    <a:pt x="1588" y="4427"/>
                    <a:pt x="1595" y="4427"/>
                  </a:cubicBezTo>
                  <a:cubicBezTo>
                    <a:pt x="1737" y="4427"/>
                    <a:pt x="1885" y="4450"/>
                    <a:pt x="2007" y="4525"/>
                  </a:cubicBezTo>
                  <a:cubicBezTo>
                    <a:pt x="2057" y="4556"/>
                    <a:pt x="2104" y="4596"/>
                    <a:pt x="2139" y="4645"/>
                  </a:cubicBezTo>
                  <a:cubicBezTo>
                    <a:pt x="2146" y="4489"/>
                    <a:pt x="2152" y="4335"/>
                    <a:pt x="2163" y="4181"/>
                  </a:cubicBezTo>
                  <a:cubicBezTo>
                    <a:pt x="2182" y="3910"/>
                    <a:pt x="2204" y="3640"/>
                    <a:pt x="2229" y="3370"/>
                  </a:cubicBezTo>
                  <a:cubicBezTo>
                    <a:pt x="2253" y="3120"/>
                    <a:pt x="2272" y="2869"/>
                    <a:pt x="2301" y="2622"/>
                  </a:cubicBezTo>
                  <a:cubicBezTo>
                    <a:pt x="2313" y="2499"/>
                    <a:pt x="2331" y="2375"/>
                    <a:pt x="2351" y="2253"/>
                  </a:cubicBezTo>
                  <a:cubicBezTo>
                    <a:pt x="2373" y="2128"/>
                    <a:pt x="2402" y="1998"/>
                    <a:pt x="2474" y="1892"/>
                  </a:cubicBezTo>
                  <a:cubicBezTo>
                    <a:pt x="2497" y="1858"/>
                    <a:pt x="2531" y="1842"/>
                    <a:pt x="2565" y="1842"/>
                  </a:cubicBezTo>
                  <a:cubicBezTo>
                    <a:pt x="2615" y="1842"/>
                    <a:pt x="2664" y="1878"/>
                    <a:pt x="2666" y="1942"/>
                  </a:cubicBezTo>
                  <a:cubicBezTo>
                    <a:pt x="2672" y="2071"/>
                    <a:pt x="2637" y="2198"/>
                    <a:pt x="2615" y="2323"/>
                  </a:cubicBezTo>
                  <a:cubicBezTo>
                    <a:pt x="2593" y="2442"/>
                    <a:pt x="2578" y="2557"/>
                    <a:pt x="2564" y="2676"/>
                  </a:cubicBezTo>
                  <a:cubicBezTo>
                    <a:pt x="2538" y="2915"/>
                    <a:pt x="2521" y="3154"/>
                    <a:pt x="2496" y="3395"/>
                  </a:cubicBezTo>
                  <a:cubicBezTo>
                    <a:pt x="2442" y="3913"/>
                    <a:pt x="2386" y="4431"/>
                    <a:pt x="2327" y="4952"/>
                  </a:cubicBezTo>
                  <a:cubicBezTo>
                    <a:pt x="2337" y="4950"/>
                    <a:pt x="2346" y="4948"/>
                    <a:pt x="2355" y="4945"/>
                  </a:cubicBezTo>
                  <a:cubicBezTo>
                    <a:pt x="2419" y="4934"/>
                    <a:pt x="2479" y="4925"/>
                    <a:pt x="2541" y="4925"/>
                  </a:cubicBezTo>
                  <a:cubicBezTo>
                    <a:pt x="2559" y="4925"/>
                    <a:pt x="2577" y="4926"/>
                    <a:pt x="2596" y="4928"/>
                  </a:cubicBezTo>
                  <a:cubicBezTo>
                    <a:pt x="2665" y="4931"/>
                    <a:pt x="2736" y="4943"/>
                    <a:pt x="2806" y="4956"/>
                  </a:cubicBezTo>
                  <a:cubicBezTo>
                    <a:pt x="2850" y="4730"/>
                    <a:pt x="2921" y="4513"/>
                    <a:pt x="2995" y="4292"/>
                  </a:cubicBezTo>
                  <a:cubicBezTo>
                    <a:pt x="3073" y="4060"/>
                    <a:pt x="3144" y="3825"/>
                    <a:pt x="3219" y="3593"/>
                  </a:cubicBezTo>
                  <a:cubicBezTo>
                    <a:pt x="3295" y="3358"/>
                    <a:pt x="3371" y="3126"/>
                    <a:pt x="3447" y="2892"/>
                  </a:cubicBezTo>
                  <a:cubicBezTo>
                    <a:pt x="3485" y="2773"/>
                    <a:pt x="3526" y="2654"/>
                    <a:pt x="3563" y="2535"/>
                  </a:cubicBezTo>
                  <a:cubicBezTo>
                    <a:pt x="3601" y="2418"/>
                    <a:pt x="3631" y="2291"/>
                    <a:pt x="3737" y="2217"/>
                  </a:cubicBezTo>
                  <a:cubicBezTo>
                    <a:pt x="3752" y="2207"/>
                    <a:pt x="3768" y="2202"/>
                    <a:pt x="3784" y="2202"/>
                  </a:cubicBezTo>
                  <a:cubicBezTo>
                    <a:pt x="3828" y="2202"/>
                    <a:pt x="3869" y="2235"/>
                    <a:pt x="3883" y="2275"/>
                  </a:cubicBezTo>
                  <a:cubicBezTo>
                    <a:pt x="3924" y="2398"/>
                    <a:pt x="3856" y="2534"/>
                    <a:pt x="3818" y="2653"/>
                  </a:cubicBezTo>
                  <a:cubicBezTo>
                    <a:pt x="3781" y="2767"/>
                    <a:pt x="3744" y="2881"/>
                    <a:pt x="3706" y="2994"/>
                  </a:cubicBezTo>
                  <a:cubicBezTo>
                    <a:pt x="3633" y="3228"/>
                    <a:pt x="3557" y="3461"/>
                    <a:pt x="3481" y="3696"/>
                  </a:cubicBezTo>
                  <a:cubicBezTo>
                    <a:pt x="3406" y="3929"/>
                    <a:pt x="3322" y="4160"/>
                    <a:pt x="3240" y="4391"/>
                  </a:cubicBezTo>
                  <a:cubicBezTo>
                    <a:pt x="3167" y="4603"/>
                    <a:pt x="3089" y="4811"/>
                    <a:pt x="2984" y="5006"/>
                  </a:cubicBezTo>
                  <a:cubicBezTo>
                    <a:pt x="3000" y="5012"/>
                    <a:pt x="3015" y="5017"/>
                    <a:pt x="3028" y="5021"/>
                  </a:cubicBezTo>
                  <a:cubicBezTo>
                    <a:pt x="3246" y="5106"/>
                    <a:pt x="3432" y="5266"/>
                    <a:pt x="3506" y="5481"/>
                  </a:cubicBezTo>
                  <a:cubicBezTo>
                    <a:pt x="3548" y="5408"/>
                    <a:pt x="3593" y="5336"/>
                    <a:pt x="3631" y="5264"/>
                  </a:cubicBezTo>
                  <a:cubicBezTo>
                    <a:pt x="3749" y="5040"/>
                    <a:pt x="3861" y="4811"/>
                    <a:pt x="3964" y="4581"/>
                  </a:cubicBezTo>
                  <a:cubicBezTo>
                    <a:pt x="4154" y="4158"/>
                    <a:pt x="4325" y="3726"/>
                    <a:pt x="4463" y="3283"/>
                  </a:cubicBezTo>
                  <a:cubicBezTo>
                    <a:pt x="4598" y="2846"/>
                    <a:pt x="4728" y="2390"/>
                    <a:pt x="4775" y="1935"/>
                  </a:cubicBezTo>
                  <a:cubicBezTo>
                    <a:pt x="4800" y="1700"/>
                    <a:pt x="4801" y="1461"/>
                    <a:pt x="4757" y="1228"/>
                  </a:cubicBezTo>
                  <a:cubicBezTo>
                    <a:pt x="4735" y="1111"/>
                    <a:pt x="4708" y="964"/>
                    <a:pt x="4624" y="876"/>
                  </a:cubicBezTo>
                  <a:cubicBezTo>
                    <a:pt x="4581" y="830"/>
                    <a:pt x="4536" y="811"/>
                    <a:pt x="4491" y="811"/>
                  </a:cubicBezTo>
                  <a:cubicBezTo>
                    <a:pt x="4413" y="811"/>
                    <a:pt x="4337" y="868"/>
                    <a:pt x="4271" y="935"/>
                  </a:cubicBezTo>
                  <a:cubicBezTo>
                    <a:pt x="4167" y="1044"/>
                    <a:pt x="4124" y="1234"/>
                    <a:pt x="3976" y="1303"/>
                  </a:cubicBezTo>
                  <a:cubicBezTo>
                    <a:pt x="3954" y="1315"/>
                    <a:pt x="3926" y="1320"/>
                    <a:pt x="3899" y="1320"/>
                  </a:cubicBezTo>
                  <a:cubicBezTo>
                    <a:pt x="3832" y="1320"/>
                    <a:pt x="3764" y="1286"/>
                    <a:pt x="3753" y="1212"/>
                  </a:cubicBezTo>
                  <a:cubicBezTo>
                    <a:pt x="3725" y="1046"/>
                    <a:pt x="3775" y="874"/>
                    <a:pt x="3791" y="722"/>
                  </a:cubicBezTo>
                  <a:cubicBezTo>
                    <a:pt x="3799" y="640"/>
                    <a:pt x="3804" y="557"/>
                    <a:pt x="3799" y="475"/>
                  </a:cubicBezTo>
                  <a:cubicBezTo>
                    <a:pt x="3797" y="443"/>
                    <a:pt x="3793" y="419"/>
                    <a:pt x="3782" y="382"/>
                  </a:cubicBezTo>
                  <a:cubicBezTo>
                    <a:pt x="3778" y="363"/>
                    <a:pt x="3782" y="374"/>
                    <a:pt x="3768" y="350"/>
                  </a:cubicBezTo>
                  <a:cubicBezTo>
                    <a:pt x="3763" y="343"/>
                    <a:pt x="3760" y="335"/>
                    <a:pt x="3760" y="332"/>
                  </a:cubicBezTo>
                  <a:cubicBezTo>
                    <a:pt x="3738" y="315"/>
                    <a:pt x="3715" y="309"/>
                    <a:pt x="3693" y="309"/>
                  </a:cubicBezTo>
                  <a:cubicBezTo>
                    <a:pt x="3673" y="309"/>
                    <a:pt x="3654" y="314"/>
                    <a:pt x="3638" y="322"/>
                  </a:cubicBezTo>
                  <a:cubicBezTo>
                    <a:pt x="3586" y="352"/>
                    <a:pt x="3533" y="410"/>
                    <a:pt x="3495" y="463"/>
                  </a:cubicBezTo>
                  <a:cubicBezTo>
                    <a:pt x="3397" y="609"/>
                    <a:pt x="3338" y="772"/>
                    <a:pt x="3247" y="919"/>
                  </a:cubicBezTo>
                  <a:cubicBezTo>
                    <a:pt x="3216" y="972"/>
                    <a:pt x="3166" y="995"/>
                    <a:pt x="3116" y="995"/>
                  </a:cubicBezTo>
                  <a:cubicBezTo>
                    <a:pt x="3035" y="995"/>
                    <a:pt x="2953" y="934"/>
                    <a:pt x="2951" y="838"/>
                  </a:cubicBezTo>
                  <a:cubicBezTo>
                    <a:pt x="2945" y="670"/>
                    <a:pt x="2977" y="505"/>
                    <a:pt x="2927" y="339"/>
                  </a:cubicBezTo>
                  <a:cubicBezTo>
                    <a:pt x="2908" y="280"/>
                    <a:pt x="2880" y="217"/>
                    <a:pt x="2824" y="183"/>
                  </a:cubicBezTo>
                  <a:cubicBezTo>
                    <a:pt x="2792" y="165"/>
                    <a:pt x="2757" y="154"/>
                    <a:pt x="2724" y="149"/>
                  </a:cubicBezTo>
                  <a:cubicBezTo>
                    <a:pt x="2718" y="149"/>
                    <a:pt x="2713" y="149"/>
                    <a:pt x="2707" y="149"/>
                  </a:cubicBezTo>
                  <a:cubicBezTo>
                    <a:pt x="2690" y="149"/>
                    <a:pt x="2674" y="152"/>
                    <a:pt x="2652" y="159"/>
                  </a:cubicBezTo>
                  <a:cubicBezTo>
                    <a:pt x="2600" y="171"/>
                    <a:pt x="2558" y="208"/>
                    <a:pt x="2509" y="261"/>
                  </a:cubicBezTo>
                  <a:cubicBezTo>
                    <a:pt x="2462" y="313"/>
                    <a:pt x="2427" y="369"/>
                    <a:pt x="2386" y="436"/>
                  </a:cubicBezTo>
                  <a:cubicBezTo>
                    <a:pt x="2306" y="570"/>
                    <a:pt x="2240" y="711"/>
                    <a:pt x="2142" y="833"/>
                  </a:cubicBezTo>
                  <a:cubicBezTo>
                    <a:pt x="2120" y="861"/>
                    <a:pt x="2085" y="874"/>
                    <a:pt x="2049" y="874"/>
                  </a:cubicBezTo>
                  <a:cubicBezTo>
                    <a:pt x="1999" y="874"/>
                    <a:pt x="1946" y="848"/>
                    <a:pt x="1922" y="805"/>
                  </a:cubicBezTo>
                  <a:cubicBezTo>
                    <a:pt x="1837" y="644"/>
                    <a:pt x="1869" y="473"/>
                    <a:pt x="1830" y="305"/>
                  </a:cubicBezTo>
                  <a:cubicBezTo>
                    <a:pt x="1806" y="197"/>
                    <a:pt x="1756" y="32"/>
                    <a:pt x="1634" y="5"/>
                  </a:cubicBezTo>
                  <a:cubicBezTo>
                    <a:pt x="1621" y="2"/>
                    <a:pt x="1608" y="1"/>
                    <a:pt x="15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36"/>
            <p:cNvSpPr/>
            <p:nvPr/>
          </p:nvSpPr>
          <p:spPr>
            <a:xfrm>
              <a:off x="2070900" y="3416707"/>
              <a:ext cx="313814" cy="446999"/>
            </a:xfrm>
            <a:custGeom>
              <a:rect b="b" l="l" r="r" t="t"/>
              <a:pathLst>
                <a:path extrusionOk="0" h="12964" w="9102">
                  <a:moveTo>
                    <a:pt x="5839" y="0"/>
                  </a:moveTo>
                  <a:cubicBezTo>
                    <a:pt x="5773" y="0"/>
                    <a:pt x="5707" y="8"/>
                    <a:pt x="5644" y="19"/>
                  </a:cubicBezTo>
                  <a:cubicBezTo>
                    <a:pt x="5519" y="41"/>
                    <a:pt x="5404" y="72"/>
                    <a:pt x="5311" y="162"/>
                  </a:cubicBezTo>
                  <a:cubicBezTo>
                    <a:pt x="5211" y="256"/>
                    <a:pt x="5126" y="374"/>
                    <a:pt x="4998" y="433"/>
                  </a:cubicBezTo>
                  <a:cubicBezTo>
                    <a:pt x="4955" y="453"/>
                    <a:pt x="4915" y="460"/>
                    <a:pt x="4876" y="460"/>
                  </a:cubicBezTo>
                  <a:cubicBezTo>
                    <a:pt x="4776" y="460"/>
                    <a:pt x="4684" y="411"/>
                    <a:pt x="4574" y="397"/>
                  </a:cubicBezTo>
                  <a:cubicBezTo>
                    <a:pt x="4539" y="393"/>
                    <a:pt x="4503" y="391"/>
                    <a:pt x="4468" y="391"/>
                  </a:cubicBezTo>
                  <a:cubicBezTo>
                    <a:pt x="4352" y="391"/>
                    <a:pt x="4240" y="413"/>
                    <a:pt x="4132" y="454"/>
                  </a:cubicBezTo>
                  <a:cubicBezTo>
                    <a:pt x="3851" y="563"/>
                    <a:pt x="3643" y="804"/>
                    <a:pt x="3523" y="1074"/>
                  </a:cubicBezTo>
                  <a:cubicBezTo>
                    <a:pt x="3468" y="1193"/>
                    <a:pt x="3398" y="1265"/>
                    <a:pt x="3279" y="1321"/>
                  </a:cubicBezTo>
                  <a:cubicBezTo>
                    <a:pt x="3208" y="1353"/>
                    <a:pt x="3125" y="1371"/>
                    <a:pt x="3062" y="1418"/>
                  </a:cubicBezTo>
                  <a:cubicBezTo>
                    <a:pt x="3013" y="1457"/>
                    <a:pt x="2976" y="1510"/>
                    <a:pt x="2941" y="1559"/>
                  </a:cubicBezTo>
                  <a:cubicBezTo>
                    <a:pt x="2795" y="1785"/>
                    <a:pt x="2707" y="2097"/>
                    <a:pt x="2863" y="2337"/>
                  </a:cubicBezTo>
                  <a:cubicBezTo>
                    <a:pt x="2895" y="2385"/>
                    <a:pt x="2888" y="2473"/>
                    <a:pt x="2841" y="2510"/>
                  </a:cubicBezTo>
                  <a:cubicBezTo>
                    <a:pt x="2748" y="2588"/>
                    <a:pt x="2644" y="2631"/>
                    <a:pt x="2529" y="2672"/>
                  </a:cubicBezTo>
                  <a:cubicBezTo>
                    <a:pt x="2432" y="2706"/>
                    <a:pt x="2330" y="2734"/>
                    <a:pt x="2258" y="2808"/>
                  </a:cubicBezTo>
                  <a:cubicBezTo>
                    <a:pt x="2097" y="2973"/>
                    <a:pt x="2036" y="3238"/>
                    <a:pt x="2030" y="3457"/>
                  </a:cubicBezTo>
                  <a:cubicBezTo>
                    <a:pt x="2028" y="3557"/>
                    <a:pt x="2034" y="3657"/>
                    <a:pt x="2059" y="3754"/>
                  </a:cubicBezTo>
                  <a:cubicBezTo>
                    <a:pt x="2081" y="3834"/>
                    <a:pt x="2122" y="3907"/>
                    <a:pt x="2137" y="3988"/>
                  </a:cubicBezTo>
                  <a:cubicBezTo>
                    <a:pt x="2180" y="4193"/>
                    <a:pt x="1990" y="4350"/>
                    <a:pt x="1849" y="4466"/>
                  </a:cubicBezTo>
                  <a:cubicBezTo>
                    <a:pt x="1705" y="4588"/>
                    <a:pt x="1583" y="4718"/>
                    <a:pt x="1562" y="4912"/>
                  </a:cubicBezTo>
                  <a:cubicBezTo>
                    <a:pt x="1534" y="5132"/>
                    <a:pt x="1633" y="5308"/>
                    <a:pt x="1740" y="5489"/>
                  </a:cubicBezTo>
                  <a:cubicBezTo>
                    <a:pt x="1841" y="5658"/>
                    <a:pt x="1988" y="5905"/>
                    <a:pt x="1816" y="6076"/>
                  </a:cubicBezTo>
                  <a:cubicBezTo>
                    <a:pt x="1758" y="6135"/>
                    <a:pt x="1681" y="6170"/>
                    <a:pt x="1622" y="6228"/>
                  </a:cubicBezTo>
                  <a:cubicBezTo>
                    <a:pt x="1559" y="6289"/>
                    <a:pt x="1513" y="6363"/>
                    <a:pt x="1484" y="6445"/>
                  </a:cubicBezTo>
                  <a:cubicBezTo>
                    <a:pt x="1427" y="6615"/>
                    <a:pt x="1434" y="6791"/>
                    <a:pt x="1494" y="6956"/>
                  </a:cubicBezTo>
                  <a:cubicBezTo>
                    <a:pt x="1520" y="7030"/>
                    <a:pt x="1567" y="7110"/>
                    <a:pt x="1617" y="7168"/>
                  </a:cubicBezTo>
                  <a:cubicBezTo>
                    <a:pt x="1680" y="7246"/>
                    <a:pt x="1750" y="7287"/>
                    <a:pt x="1826" y="7352"/>
                  </a:cubicBezTo>
                  <a:cubicBezTo>
                    <a:pt x="1905" y="7420"/>
                    <a:pt x="1877" y="7557"/>
                    <a:pt x="1792" y="7607"/>
                  </a:cubicBezTo>
                  <a:cubicBezTo>
                    <a:pt x="1557" y="7739"/>
                    <a:pt x="1347" y="7935"/>
                    <a:pt x="1302" y="8212"/>
                  </a:cubicBezTo>
                  <a:cubicBezTo>
                    <a:pt x="1286" y="8326"/>
                    <a:pt x="1299" y="8449"/>
                    <a:pt x="1346" y="8556"/>
                  </a:cubicBezTo>
                  <a:cubicBezTo>
                    <a:pt x="1404" y="8697"/>
                    <a:pt x="1514" y="8795"/>
                    <a:pt x="1620" y="8898"/>
                  </a:cubicBezTo>
                  <a:cubicBezTo>
                    <a:pt x="1658" y="8935"/>
                    <a:pt x="1675" y="9015"/>
                    <a:pt x="1640" y="9062"/>
                  </a:cubicBezTo>
                  <a:cubicBezTo>
                    <a:pt x="1550" y="9184"/>
                    <a:pt x="1406" y="9224"/>
                    <a:pt x="1300" y="9325"/>
                  </a:cubicBezTo>
                  <a:cubicBezTo>
                    <a:pt x="1192" y="9426"/>
                    <a:pt x="1117" y="9550"/>
                    <a:pt x="1094" y="9696"/>
                  </a:cubicBezTo>
                  <a:cubicBezTo>
                    <a:pt x="1045" y="10018"/>
                    <a:pt x="1253" y="10243"/>
                    <a:pt x="1406" y="10498"/>
                  </a:cubicBezTo>
                  <a:cubicBezTo>
                    <a:pt x="1467" y="10599"/>
                    <a:pt x="1393" y="10749"/>
                    <a:pt x="1272" y="10749"/>
                  </a:cubicBezTo>
                  <a:cubicBezTo>
                    <a:pt x="1268" y="10749"/>
                    <a:pt x="1264" y="10749"/>
                    <a:pt x="1261" y="10748"/>
                  </a:cubicBezTo>
                  <a:cubicBezTo>
                    <a:pt x="1210" y="10746"/>
                    <a:pt x="1156" y="10746"/>
                    <a:pt x="1107" y="10739"/>
                  </a:cubicBezTo>
                  <a:cubicBezTo>
                    <a:pt x="1072" y="10735"/>
                    <a:pt x="1032" y="10730"/>
                    <a:pt x="995" y="10730"/>
                  </a:cubicBezTo>
                  <a:cubicBezTo>
                    <a:pt x="980" y="10730"/>
                    <a:pt x="965" y="10731"/>
                    <a:pt x="951" y="10733"/>
                  </a:cubicBezTo>
                  <a:cubicBezTo>
                    <a:pt x="852" y="10748"/>
                    <a:pt x="749" y="10805"/>
                    <a:pt x="665" y="10854"/>
                  </a:cubicBezTo>
                  <a:cubicBezTo>
                    <a:pt x="534" y="10930"/>
                    <a:pt x="427" y="11030"/>
                    <a:pt x="334" y="11150"/>
                  </a:cubicBezTo>
                  <a:cubicBezTo>
                    <a:pt x="240" y="11274"/>
                    <a:pt x="154" y="11407"/>
                    <a:pt x="94" y="11553"/>
                  </a:cubicBezTo>
                  <a:cubicBezTo>
                    <a:pt x="50" y="11660"/>
                    <a:pt x="0" y="11812"/>
                    <a:pt x="75" y="11915"/>
                  </a:cubicBezTo>
                  <a:cubicBezTo>
                    <a:pt x="82" y="11924"/>
                    <a:pt x="86" y="11932"/>
                    <a:pt x="88" y="11942"/>
                  </a:cubicBezTo>
                  <a:cubicBezTo>
                    <a:pt x="419" y="12020"/>
                    <a:pt x="747" y="12101"/>
                    <a:pt x="1077" y="12176"/>
                  </a:cubicBezTo>
                  <a:cubicBezTo>
                    <a:pt x="1779" y="12344"/>
                    <a:pt x="2484" y="12504"/>
                    <a:pt x="3192" y="12639"/>
                  </a:cubicBezTo>
                  <a:cubicBezTo>
                    <a:pt x="3550" y="12705"/>
                    <a:pt x="3910" y="12768"/>
                    <a:pt x="4267" y="12826"/>
                  </a:cubicBezTo>
                  <a:cubicBezTo>
                    <a:pt x="4526" y="12868"/>
                    <a:pt x="4799" y="12855"/>
                    <a:pt x="5040" y="12963"/>
                  </a:cubicBezTo>
                  <a:cubicBezTo>
                    <a:pt x="5862" y="11372"/>
                    <a:pt x="6689" y="9778"/>
                    <a:pt x="7450" y="8154"/>
                  </a:cubicBezTo>
                  <a:cubicBezTo>
                    <a:pt x="8072" y="6825"/>
                    <a:pt x="8431" y="5369"/>
                    <a:pt x="9102" y="4062"/>
                  </a:cubicBezTo>
                  <a:cubicBezTo>
                    <a:pt x="9058" y="4046"/>
                    <a:pt x="9021" y="4005"/>
                    <a:pt x="9024" y="3940"/>
                  </a:cubicBezTo>
                  <a:cubicBezTo>
                    <a:pt x="9032" y="3685"/>
                    <a:pt x="8878" y="3431"/>
                    <a:pt x="8717" y="3245"/>
                  </a:cubicBezTo>
                  <a:cubicBezTo>
                    <a:pt x="8627" y="3145"/>
                    <a:pt x="8529" y="3053"/>
                    <a:pt x="8408" y="2988"/>
                  </a:cubicBezTo>
                  <a:cubicBezTo>
                    <a:pt x="8284" y="2920"/>
                    <a:pt x="8144" y="2896"/>
                    <a:pt x="8037" y="2798"/>
                  </a:cubicBezTo>
                  <a:cubicBezTo>
                    <a:pt x="7990" y="2756"/>
                    <a:pt x="7986" y="2682"/>
                    <a:pt x="8014" y="2629"/>
                  </a:cubicBezTo>
                  <a:cubicBezTo>
                    <a:pt x="8107" y="2463"/>
                    <a:pt x="8183" y="2259"/>
                    <a:pt x="8127" y="2067"/>
                  </a:cubicBezTo>
                  <a:cubicBezTo>
                    <a:pt x="8089" y="1928"/>
                    <a:pt x="7971" y="1774"/>
                    <a:pt x="7827" y="1736"/>
                  </a:cubicBezTo>
                  <a:cubicBezTo>
                    <a:pt x="7740" y="1712"/>
                    <a:pt x="7650" y="1696"/>
                    <a:pt x="7581" y="1630"/>
                  </a:cubicBezTo>
                  <a:cubicBezTo>
                    <a:pt x="7514" y="1571"/>
                    <a:pt x="7481" y="1486"/>
                    <a:pt x="7472" y="1399"/>
                  </a:cubicBezTo>
                  <a:cubicBezTo>
                    <a:pt x="7454" y="1235"/>
                    <a:pt x="7548" y="1071"/>
                    <a:pt x="7512" y="910"/>
                  </a:cubicBezTo>
                  <a:cubicBezTo>
                    <a:pt x="7454" y="656"/>
                    <a:pt x="7201" y="535"/>
                    <a:pt x="6960" y="504"/>
                  </a:cubicBezTo>
                  <a:cubicBezTo>
                    <a:pt x="6915" y="497"/>
                    <a:pt x="6866" y="490"/>
                    <a:pt x="6818" y="490"/>
                  </a:cubicBezTo>
                  <a:cubicBezTo>
                    <a:pt x="6798" y="490"/>
                    <a:pt x="6779" y="491"/>
                    <a:pt x="6759" y="494"/>
                  </a:cubicBezTo>
                  <a:cubicBezTo>
                    <a:pt x="6681" y="504"/>
                    <a:pt x="6606" y="530"/>
                    <a:pt x="6525" y="532"/>
                  </a:cubicBezTo>
                  <a:cubicBezTo>
                    <a:pt x="6521" y="532"/>
                    <a:pt x="6518" y="532"/>
                    <a:pt x="6514" y="532"/>
                  </a:cubicBezTo>
                  <a:cubicBezTo>
                    <a:pt x="6341" y="532"/>
                    <a:pt x="6236" y="415"/>
                    <a:pt x="6207" y="251"/>
                  </a:cubicBezTo>
                  <a:cubicBezTo>
                    <a:pt x="6199" y="192"/>
                    <a:pt x="6199" y="135"/>
                    <a:pt x="6154" y="94"/>
                  </a:cubicBezTo>
                  <a:cubicBezTo>
                    <a:pt x="6118" y="58"/>
                    <a:pt x="6071" y="38"/>
                    <a:pt x="6024" y="22"/>
                  </a:cubicBezTo>
                  <a:cubicBezTo>
                    <a:pt x="5964" y="7"/>
                    <a:pt x="5901" y="0"/>
                    <a:pt x="583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36"/>
            <p:cNvSpPr/>
            <p:nvPr/>
          </p:nvSpPr>
          <p:spPr>
            <a:xfrm>
              <a:off x="984840" y="3441014"/>
              <a:ext cx="1354724" cy="888170"/>
            </a:xfrm>
            <a:custGeom>
              <a:rect b="b" l="l" r="r" t="t"/>
              <a:pathLst>
                <a:path extrusionOk="0" h="25759" w="39293">
                  <a:moveTo>
                    <a:pt x="10054" y="1"/>
                  </a:moveTo>
                  <a:cubicBezTo>
                    <a:pt x="9927" y="237"/>
                    <a:pt x="9790" y="466"/>
                    <a:pt x="9656" y="696"/>
                  </a:cubicBezTo>
                  <a:cubicBezTo>
                    <a:pt x="9344" y="1234"/>
                    <a:pt x="9046" y="1776"/>
                    <a:pt x="8696" y="2289"/>
                  </a:cubicBezTo>
                  <a:cubicBezTo>
                    <a:pt x="8679" y="2316"/>
                    <a:pt x="8664" y="2342"/>
                    <a:pt x="8645" y="2369"/>
                  </a:cubicBezTo>
                  <a:cubicBezTo>
                    <a:pt x="8406" y="2780"/>
                    <a:pt x="8172" y="3193"/>
                    <a:pt x="7932" y="3604"/>
                  </a:cubicBezTo>
                  <a:cubicBezTo>
                    <a:pt x="7602" y="4170"/>
                    <a:pt x="7265" y="4731"/>
                    <a:pt x="6935" y="5295"/>
                  </a:cubicBezTo>
                  <a:cubicBezTo>
                    <a:pt x="6613" y="5851"/>
                    <a:pt x="6303" y="6411"/>
                    <a:pt x="6001" y="6978"/>
                  </a:cubicBezTo>
                  <a:cubicBezTo>
                    <a:pt x="5542" y="7843"/>
                    <a:pt x="5121" y="8723"/>
                    <a:pt x="4687" y="9598"/>
                  </a:cubicBezTo>
                  <a:cubicBezTo>
                    <a:pt x="4076" y="10837"/>
                    <a:pt x="3448" y="12068"/>
                    <a:pt x="2809" y="13294"/>
                  </a:cubicBezTo>
                  <a:cubicBezTo>
                    <a:pt x="2423" y="14036"/>
                    <a:pt x="2024" y="14763"/>
                    <a:pt x="1588" y="15479"/>
                  </a:cubicBezTo>
                  <a:cubicBezTo>
                    <a:pt x="1147" y="16197"/>
                    <a:pt x="694" y="16909"/>
                    <a:pt x="319" y="17664"/>
                  </a:cubicBezTo>
                  <a:cubicBezTo>
                    <a:pt x="82" y="18142"/>
                    <a:pt x="1" y="18611"/>
                    <a:pt x="179" y="19127"/>
                  </a:cubicBezTo>
                  <a:cubicBezTo>
                    <a:pt x="432" y="19859"/>
                    <a:pt x="1064" y="20217"/>
                    <a:pt x="1761" y="20458"/>
                  </a:cubicBezTo>
                  <a:cubicBezTo>
                    <a:pt x="2574" y="20739"/>
                    <a:pt x="3405" y="20973"/>
                    <a:pt x="4243" y="21170"/>
                  </a:cubicBezTo>
                  <a:cubicBezTo>
                    <a:pt x="5165" y="21389"/>
                    <a:pt x="6093" y="21567"/>
                    <a:pt x="7023" y="21764"/>
                  </a:cubicBezTo>
                  <a:cubicBezTo>
                    <a:pt x="7976" y="21967"/>
                    <a:pt x="8924" y="22206"/>
                    <a:pt x="9870" y="22449"/>
                  </a:cubicBezTo>
                  <a:cubicBezTo>
                    <a:pt x="13691" y="23432"/>
                    <a:pt x="17490" y="24532"/>
                    <a:pt x="21375" y="25243"/>
                  </a:cubicBezTo>
                  <a:cubicBezTo>
                    <a:pt x="23026" y="25544"/>
                    <a:pt x="24701" y="25759"/>
                    <a:pt x="26381" y="25759"/>
                  </a:cubicBezTo>
                  <a:cubicBezTo>
                    <a:pt x="26672" y="25759"/>
                    <a:pt x="26962" y="25753"/>
                    <a:pt x="27253" y="25739"/>
                  </a:cubicBezTo>
                  <a:cubicBezTo>
                    <a:pt x="28171" y="25697"/>
                    <a:pt x="29129" y="25620"/>
                    <a:pt x="29949" y="25168"/>
                  </a:cubicBezTo>
                  <a:cubicBezTo>
                    <a:pt x="30655" y="24779"/>
                    <a:pt x="31193" y="24138"/>
                    <a:pt x="31646" y="23485"/>
                  </a:cubicBezTo>
                  <a:cubicBezTo>
                    <a:pt x="32151" y="22759"/>
                    <a:pt x="32595" y="21989"/>
                    <a:pt x="33042" y="21230"/>
                  </a:cubicBezTo>
                  <a:cubicBezTo>
                    <a:pt x="33540" y="20385"/>
                    <a:pt x="34020" y="19532"/>
                    <a:pt x="34491" y="18675"/>
                  </a:cubicBezTo>
                  <a:cubicBezTo>
                    <a:pt x="35431" y="16956"/>
                    <a:pt x="36301" y="15208"/>
                    <a:pt x="37164" y="13450"/>
                  </a:cubicBezTo>
                  <a:cubicBezTo>
                    <a:pt x="37876" y="11996"/>
                    <a:pt x="38586" y="10539"/>
                    <a:pt x="39293" y="9081"/>
                  </a:cubicBezTo>
                  <a:lnTo>
                    <a:pt x="38698" y="8794"/>
                  </a:lnTo>
                  <a:cubicBezTo>
                    <a:pt x="38645" y="8901"/>
                    <a:pt x="38593" y="9008"/>
                    <a:pt x="38541" y="9115"/>
                  </a:cubicBezTo>
                  <a:cubicBezTo>
                    <a:pt x="37645" y="10933"/>
                    <a:pt x="36694" y="12721"/>
                    <a:pt x="35783" y="14531"/>
                  </a:cubicBezTo>
                  <a:cubicBezTo>
                    <a:pt x="34903" y="16275"/>
                    <a:pt x="34016" y="18003"/>
                    <a:pt x="32982" y="19662"/>
                  </a:cubicBezTo>
                  <a:cubicBezTo>
                    <a:pt x="32469" y="20489"/>
                    <a:pt x="31926" y="21297"/>
                    <a:pt x="31359" y="22088"/>
                  </a:cubicBezTo>
                  <a:cubicBezTo>
                    <a:pt x="30924" y="22693"/>
                    <a:pt x="30459" y="23260"/>
                    <a:pt x="29798" y="23627"/>
                  </a:cubicBezTo>
                  <a:cubicBezTo>
                    <a:pt x="29171" y="23975"/>
                    <a:pt x="28463" y="24112"/>
                    <a:pt x="27754" y="24172"/>
                  </a:cubicBezTo>
                  <a:cubicBezTo>
                    <a:pt x="27436" y="24199"/>
                    <a:pt x="27117" y="24210"/>
                    <a:pt x="26799" y="24210"/>
                  </a:cubicBezTo>
                  <a:cubicBezTo>
                    <a:pt x="26097" y="24210"/>
                    <a:pt x="25396" y="24155"/>
                    <a:pt x="24697" y="24090"/>
                  </a:cubicBezTo>
                  <a:cubicBezTo>
                    <a:pt x="22711" y="23904"/>
                    <a:pt x="20726" y="23717"/>
                    <a:pt x="18762" y="23367"/>
                  </a:cubicBezTo>
                  <a:cubicBezTo>
                    <a:pt x="14736" y="22645"/>
                    <a:pt x="10763" y="21618"/>
                    <a:pt x="6815" y="20560"/>
                  </a:cubicBezTo>
                  <a:cubicBezTo>
                    <a:pt x="5849" y="20301"/>
                    <a:pt x="4907" y="19954"/>
                    <a:pt x="3946" y="19679"/>
                  </a:cubicBezTo>
                  <a:cubicBezTo>
                    <a:pt x="3521" y="19557"/>
                    <a:pt x="3094" y="19442"/>
                    <a:pt x="2686" y="19273"/>
                  </a:cubicBezTo>
                  <a:cubicBezTo>
                    <a:pt x="2382" y="19148"/>
                    <a:pt x="2038" y="18997"/>
                    <a:pt x="1842" y="18720"/>
                  </a:cubicBezTo>
                  <a:cubicBezTo>
                    <a:pt x="1516" y="18257"/>
                    <a:pt x="1719" y="17656"/>
                    <a:pt x="1954" y="17203"/>
                  </a:cubicBezTo>
                  <a:cubicBezTo>
                    <a:pt x="2069" y="16985"/>
                    <a:pt x="2243" y="16783"/>
                    <a:pt x="2340" y="16558"/>
                  </a:cubicBezTo>
                  <a:cubicBezTo>
                    <a:pt x="2432" y="16350"/>
                    <a:pt x="2547" y="16164"/>
                    <a:pt x="2666" y="15970"/>
                  </a:cubicBezTo>
                  <a:cubicBezTo>
                    <a:pt x="2931" y="15534"/>
                    <a:pt x="3188" y="15084"/>
                    <a:pt x="3427" y="14641"/>
                  </a:cubicBezTo>
                  <a:cubicBezTo>
                    <a:pt x="3754" y="14038"/>
                    <a:pt x="4069" y="13433"/>
                    <a:pt x="4379" y="12821"/>
                  </a:cubicBezTo>
                  <a:cubicBezTo>
                    <a:pt x="4691" y="12204"/>
                    <a:pt x="5015" y="11592"/>
                    <a:pt x="5310" y="10967"/>
                  </a:cubicBezTo>
                  <a:cubicBezTo>
                    <a:pt x="5602" y="10345"/>
                    <a:pt x="5876" y="9715"/>
                    <a:pt x="6169" y="9095"/>
                  </a:cubicBezTo>
                  <a:cubicBezTo>
                    <a:pt x="6313" y="8784"/>
                    <a:pt x="6459" y="8476"/>
                    <a:pt x="6591" y="8160"/>
                  </a:cubicBezTo>
                  <a:cubicBezTo>
                    <a:pt x="6655" y="8004"/>
                    <a:pt x="6717" y="7851"/>
                    <a:pt x="6791" y="7699"/>
                  </a:cubicBezTo>
                  <a:cubicBezTo>
                    <a:pt x="6857" y="7562"/>
                    <a:pt x="6916" y="7425"/>
                    <a:pt x="7013" y="7312"/>
                  </a:cubicBezTo>
                  <a:cubicBezTo>
                    <a:pt x="7060" y="7207"/>
                    <a:pt x="7107" y="7105"/>
                    <a:pt x="7156" y="7002"/>
                  </a:cubicBezTo>
                  <a:cubicBezTo>
                    <a:pt x="7281" y="6741"/>
                    <a:pt x="7421" y="6487"/>
                    <a:pt x="7558" y="6232"/>
                  </a:cubicBezTo>
                  <a:cubicBezTo>
                    <a:pt x="8051" y="5311"/>
                    <a:pt x="8563" y="4398"/>
                    <a:pt x="9081" y="3492"/>
                  </a:cubicBezTo>
                  <a:cubicBezTo>
                    <a:pt x="9343" y="3035"/>
                    <a:pt x="9602" y="2580"/>
                    <a:pt x="9852" y="2118"/>
                  </a:cubicBezTo>
                  <a:cubicBezTo>
                    <a:pt x="9972" y="1895"/>
                    <a:pt x="10108" y="1677"/>
                    <a:pt x="10239" y="1462"/>
                  </a:cubicBezTo>
                  <a:cubicBezTo>
                    <a:pt x="10305" y="1353"/>
                    <a:pt x="10367" y="1244"/>
                    <a:pt x="10430" y="1138"/>
                  </a:cubicBezTo>
                  <a:cubicBezTo>
                    <a:pt x="10474" y="1060"/>
                    <a:pt x="10514" y="981"/>
                    <a:pt x="10564" y="906"/>
                  </a:cubicBezTo>
                  <a:cubicBezTo>
                    <a:pt x="10445" y="755"/>
                    <a:pt x="10337" y="591"/>
                    <a:pt x="10247" y="421"/>
                  </a:cubicBezTo>
                  <a:cubicBezTo>
                    <a:pt x="10172" y="285"/>
                    <a:pt x="10109" y="144"/>
                    <a:pt x="100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36"/>
            <p:cNvSpPr/>
            <p:nvPr/>
          </p:nvSpPr>
          <p:spPr>
            <a:xfrm>
              <a:off x="1234427" y="3650745"/>
              <a:ext cx="1005260" cy="251049"/>
            </a:xfrm>
            <a:custGeom>
              <a:rect b="b" l="l" r="r" t="t"/>
              <a:pathLst>
                <a:path extrusionOk="0" h="7281" w="29157">
                  <a:moveTo>
                    <a:pt x="709" y="1"/>
                  </a:moveTo>
                  <a:cubicBezTo>
                    <a:pt x="625" y="150"/>
                    <a:pt x="537" y="300"/>
                    <a:pt x="451" y="452"/>
                  </a:cubicBezTo>
                  <a:cubicBezTo>
                    <a:pt x="321" y="681"/>
                    <a:pt x="191" y="912"/>
                    <a:pt x="57" y="1139"/>
                  </a:cubicBezTo>
                  <a:cubicBezTo>
                    <a:pt x="36" y="1170"/>
                    <a:pt x="20" y="1199"/>
                    <a:pt x="1" y="1231"/>
                  </a:cubicBezTo>
                  <a:cubicBezTo>
                    <a:pt x="504" y="1263"/>
                    <a:pt x="998" y="1350"/>
                    <a:pt x="1493" y="1440"/>
                  </a:cubicBezTo>
                  <a:cubicBezTo>
                    <a:pt x="2024" y="1539"/>
                    <a:pt x="2555" y="1639"/>
                    <a:pt x="3086" y="1733"/>
                  </a:cubicBezTo>
                  <a:cubicBezTo>
                    <a:pt x="4028" y="1901"/>
                    <a:pt x="4969" y="2054"/>
                    <a:pt x="5908" y="2242"/>
                  </a:cubicBezTo>
                  <a:cubicBezTo>
                    <a:pt x="6843" y="2429"/>
                    <a:pt x="7779" y="2626"/>
                    <a:pt x="8713" y="2829"/>
                  </a:cubicBezTo>
                  <a:cubicBezTo>
                    <a:pt x="9649" y="3034"/>
                    <a:pt x="10580" y="3257"/>
                    <a:pt x="11513" y="3466"/>
                  </a:cubicBezTo>
                  <a:cubicBezTo>
                    <a:pt x="11981" y="3570"/>
                    <a:pt x="12446" y="3679"/>
                    <a:pt x="12914" y="3784"/>
                  </a:cubicBezTo>
                  <a:cubicBezTo>
                    <a:pt x="13141" y="3834"/>
                    <a:pt x="13368" y="3878"/>
                    <a:pt x="13594" y="3928"/>
                  </a:cubicBezTo>
                  <a:cubicBezTo>
                    <a:pt x="13708" y="3955"/>
                    <a:pt x="13821" y="3984"/>
                    <a:pt x="13933" y="4016"/>
                  </a:cubicBezTo>
                  <a:cubicBezTo>
                    <a:pt x="14184" y="4057"/>
                    <a:pt x="14435" y="4100"/>
                    <a:pt x="14683" y="4153"/>
                  </a:cubicBezTo>
                  <a:cubicBezTo>
                    <a:pt x="15221" y="4272"/>
                    <a:pt x="15755" y="4399"/>
                    <a:pt x="16288" y="4522"/>
                  </a:cubicBezTo>
                  <a:cubicBezTo>
                    <a:pt x="17359" y="4771"/>
                    <a:pt x="18429" y="4998"/>
                    <a:pt x="19500" y="5239"/>
                  </a:cubicBezTo>
                  <a:cubicBezTo>
                    <a:pt x="20573" y="5477"/>
                    <a:pt x="21640" y="5736"/>
                    <a:pt x="22714" y="5966"/>
                  </a:cubicBezTo>
                  <a:cubicBezTo>
                    <a:pt x="23769" y="6192"/>
                    <a:pt x="24827" y="6388"/>
                    <a:pt x="25881" y="6612"/>
                  </a:cubicBezTo>
                  <a:cubicBezTo>
                    <a:pt x="26406" y="6721"/>
                    <a:pt x="26928" y="6838"/>
                    <a:pt x="27448" y="6969"/>
                  </a:cubicBezTo>
                  <a:cubicBezTo>
                    <a:pt x="27707" y="7034"/>
                    <a:pt x="27956" y="7117"/>
                    <a:pt x="28213" y="7184"/>
                  </a:cubicBezTo>
                  <a:cubicBezTo>
                    <a:pt x="28382" y="7230"/>
                    <a:pt x="28567" y="7220"/>
                    <a:pt x="28734" y="7280"/>
                  </a:cubicBezTo>
                  <a:cubicBezTo>
                    <a:pt x="28842" y="7070"/>
                    <a:pt x="28947" y="6861"/>
                    <a:pt x="29054" y="6652"/>
                  </a:cubicBezTo>
                  <a:cubicBezTo>
                    <a:pt x="29087" y="6588"/>
                    <a:pt x="29122" y="6522"/>
                    <a:pt x="29156" y="6456"/>
                  </a:cubicBezTo>
                  <a:cubicBezTo>
                    <a:pt x="29056" y="6429"/>
                    <a:pt x="28952" y="6418"/>
                    <a:pt x="28849" y="6411"/>
                  </a:cubicBezTo>
                  <a:cubicBezTo>
                    <a:pt x="28166" y="6344"/>
                    <a:pt x="27483" y="6200"/>
                    <a:pt x="26811" y="6058"/>
                  </a:cubicBezTo>
                  <a:cubicBezTo>
                    <a:pt x="26097" y="5906"/>
                    <a:pt x="25388" y="5739"/>
                    <a:pt x="24680" y="5564"/>
                  </a:cubicBezTo>
                  <a:cubicBezTo>
                    <a:pt x="23264" y="5220"/>
                    <a:pt x="21845" y="4881"/>
                    <a:pt x="20423" y="4559"/>
                  </a:cubicBezTo>
                  <a:cubicBezTo>
                    <a:pt x="18986" y="4234"/>
                    <a:pt x="17554" y="3894"/>
                    <a:pt x="16126" y="3539"/>
                  </a:cubicBezTo>
                  <a:cubicBezTo>
                    <a:pt x="14185" y="3055"/>
                    <a:pt x="12257" y="2537"/>
                    <a:pt x="10313" y="2069"/>
                  </a:cubicBezTo>
                  <a:cubicBezTo>
                    <a:pt x="7463" y="1383"/>
                    <a:pt x="4604" y="783"/>
                    <a:pt x="1737" y="178"/>
                  </a:cubicBezTo>
                  <a:cubicBezTo>
                    <a:pt x="1560" y="138"/>
                    <a:pt x="1381" y="103"/>
                    <a:pt x="1203" y="72"/>
                  </a:cubicBezTo>
                  <a:cubicBezTo>
                    <a:pt x="1040" y="44"/>
                    <a:pt x="875" y="12"/>
                    <a:pt x="7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36"/>
            <p:cNvSpPr/>
            <p:nvPr/>
          </p:nvSpPr>
          <p:spPr>
            <a:xfrm>
              <a:off x="2015252" y="3868129"/>
              <a:ext cx="204762" cy="101544"/>
            </a:xfrm>
            <a:custGeom>
              <a:rect b="b" l="l" r="r" t="t"/>
              <a:pathLst>
                <a:path extrusionOk="0" h="2945" w="5939">
                  <a:moveTo>
                    <a:pt x="76" y="1"/>
                  </a:moveTo>
                  <a:lnTo>
                    <a:pt x="0" y="352"/>
                  </a:lnTo>
                  <a:cubicBezTo>
                    <a:pt x="91" y="369"/>
                    <a:pt x="170" y="412"/>
                    <a:pt x="228" y="497"/>
                  </a:cubicBezTo>
                  <a:cubicBezTo>
                    <a:pt x="300" y="610"/>
                    <a:pt x="299" y="759"/>
                    <a:pt x="358" y="872"/>
                  </a:cubicBezTo>
                  <a:cubicBezTo>
                    <a:pt x="402" y="952"/>
                    <a:pt x="469" y="978"/>
                    <a:pt x="545" y="978"/>
                  </a:cubicBezTo>
                  <a:cubicBezTo>
                    <a:pt x="596" y="978"/>
                    <a:pt x="651" y="966"/>
                    <a:pt x="705" y="950"/>
                  </a:cubicBezTo>
                  <a:cubicBezTo>
                    <a:pt x="879" y="900"/>
                    <a:pt x="1042" y="825"/>
                    <a:pt x="1217" y="769"/>
                  </a:cubicBezTo>
                  <a:cubicBezTo>
                    <a:pt x="1295" y="745"/>
                    <a:pt x="1386" y="728"/>
                    <a:pt x="1475" y="728"/>
                  </a:cubicBezTo>
                  <a:cubicBezTo>
                    <a:pt x="1559" y="728"/>
                    <a:pt x="1641" y="743"/>
                    <a:pt x="1712" y="781"/>
                  </a:cubicBezTo>
                  <a:cubicBezTo>
                    <a:pt x="1841" y="847"/>
                    <a:pt x="1882" y="990"/>
                    <a:pt x="1913" y="1122"/>
                  </a:cubicBezTo>
                  <a:cubicBezTo>
                    <a:pt x="1930" y="1197"/>
                    <a:pt x="1941" y="1279"/>
                    <a:pt x="1963" y="1354"/>
                  </a:cubicBezTo>
                  <a:cubicBezTo>
                    <a:pt x="1973" y="1388"/>
                    <a:pt x="1974" y="1390"/>
                    <a:pt x="1992" y="1419"/>
                  </a:cubicBezTo>
                  <a:cubicBezTo>
                    <a:pt x="1994" y="1424"/>
                    <a:pt x="1997" y="1425"/>
                    <a:pt x="1997" y="1427"/>
                  </a:cubicBezTo>
                  <a:cubicBezTo>
                    <a:pt x="1997" y="1427"/>
                    <a:pt x="1998" y="1427"/>
                    <a:pt x="1998" y="1427"/>
                  </a:cubicBezTo>
                  <a:cubicBezTo>
                    <a:pt x="1999" y="1427"/>
                    <a:pt x="2000" y="1428"/>
                    <a:pt x="2003" y="1431"/>
                  </a:cubicBezTo>
                  <a:cubicBezTo>
                    <a:pt x="2005" y="1435"/>
                    <a:pt x="2014" y="1443"/>
                    <a:pt x="2019" y="1446"/>
                  </a:cubicBezTo>
                  <a:cubicBezTo>
                    <a:pt x="2025" y="1449"/>
                    <a:pt x="2059" y="1468"/>
                    <a:pt x="2059" y="1468"/>
                  </a:cubicBezTo>
                  <a:cubicBezTo>
                    <a:pt x="2077" y="1475"/>
                    <a:pt x="2098" y="1482"/>
                    <a:pt x="2117" y="1484"/>
                  </a:cubicBezTo>
                  <a:cubicBezTo>
                    <a:pt x="2123" y="1487"/>
                    <a:pt x="2129" y="1487"/>
                    <a:pt x="2135" y="1487"/>
                  </a:cubicBezTo>
                  <a:lnTo>
                    <a:pt x="2174" y="1487"/>
                  </a:lnTo>
                  <a:cubicBezTo>
                    <a:pt x="2200" y="1487"/>
                    <a:pt x="2227" y="1486"/>
                    <a:pt x="2255" y="1483"/>
                  </a:cubicBezTo>
                  <a:cubicBezTo>
                    <a:pt x="2274" y="1481"/>
                    <a:pt x="2305" y="1475"/>
                    <a:pt x="2346" y="1471"/>
                  </a:cubicBezTo>
                  <a:cubicBezTo>
                    <a:pt x="2354" y="1468"/>
                    <a:pt x="2357" y="1468"/>
                    <a:pt x="2357" y="1468"/>
                  </a:cubicBezTo>
                  <a:lnTo>
                    <a:pt x="2363" y="1468"/>
                  </a:lnTo>
                  <a:cubicBezTo>
                    <a:pt x="2380" y="1466"/>
                    <a:pt x="2399" y="1462"/>
                    <a:pt x="2414" y="1460"/>
                  </a:cubicBezTo>
                  <a:cubicBezTo>
                    <a:pt x="2477" y="1450"/>
                    <a:pt x="2538" y="1437"/>
                    <a:pt x="2598" y="1428"/>
                  </a:cubicBezTo>
                  <a:cubicBezTo>
                    <a:pt x="2696" y="1410"/>
                    <a:pt x="2810" y="1387"/>
                    <a:pt x="2920" y="1387"/>
                  </a:cubicBezTo>
                  <a:cubicBezTo>
                    <a:pt x="3043" y="1387"/>
                    <a:pt x="3162" y="1416"/>
                    <a:pt x="3247" y="1510"/>
                  </a:cubicBezTo>
                  <a:cubicBezTo>
                    <a:pt x="3340" y="1616"/>
                    <a:pt x="3359" y="1763"/>
                    <a:pt x="3353" y="1897"/>
                  </a:cubicBezTo>
                  <a:cubicBezTo>
                    <a:pt x="3348" y="1961"/>
                    <a:pt x="3337" y="2025"/>
                    <a:pt x="3333" y="2091"/>
                  </a:cubicBezTo>
                  <a:lnTo>
                    <a:pt x="3333" y="2153"/>
                  </a:lnTo>
                  <a:cubicBezTo>
                    <a:pt x="3336" y="2153"/>
                    <a:pt x="3336" y="2160"/>
                    <a:pt x="3336" y="2163"/>
                  </a:cubicBezTo>
                  <a:cubicBezTo>
                    <a:pt x="3340" y="2164"/>
                    <a:pt x="3342" y="2166"/>
                    <a:pt x="3342" y="2166"/>
                  </a:cubicBezTo>
                  <a:cubicBezTo>
                    <a:pt x="3358" y="2171"/>
                    <a:pt x="3371" y="2175"/>
                    <a:pt x="3389" y="2178"/>
                  </a:cubicBezTo>
                  <a:cubicBezTo>
                    <a:pt x="3405" y="2181"/>
                    <a:pt x="3422" y="2181"/>
                    <a:pt x="3439" y="2181"/>
                  </a:cubicBezTo>
                  <a:cubicBezTo>
                    <a:pt x="3459" y="2181"/>
                    <a:pt x="3479" y="2180"/>
                    <a:pt x="3498" y="2180"/>
                  </a:cubicBezTo>
                  <a:cubicBezTo>
                    <a:pt x="3518" y="2179"/>
                    <a:pt x="3539" y="2179"/>
                    <a:pt x="3561" y="2176"/>
                  </a:cubicBezTo>
                  <a:lnTo>
                    <a:pt x="3564" y="2176"/>
                  </a:lnTo>
                  <a:cubicBezTo>
                    <a:pt x="3570" y="2175"/>
                    <a:pt x="3588" y="2173"/>
                    <a:pt x="3592" y="2173"/>
                  </a:cubicBezTo>
                  <a:cubicBezTo>
                    <a:pt x="3623" y="2166"/>
                    <a:pt x="3653" y="2161"/>
                    <a:pt x="3684" y="2154"/>
                  </a:cubicBezTo>
                  <a:cubicBezTo>
                    <a:pt x="3837" y="2123"/>
                    <a:pt x="3993" y="2083"/>
                    <a:pt x="4152" y="2083"/>
                  </a:cubicBezTo>
                  <a:cubicBezTo>
                    <a:pt x="4294" y="2086"/>
                    <a:pt x="4449" y="2129"/>
                    <a:pt x="4509" y="2275"/>
                  </a:cubicBezTo>
                  <a:cubicBezTo>
                    <a:pt x="4580" y="2444"/>
                    <a:pt x="4498" y="2606"/>
                    <a:pt x="4424" y="2756"/>
                  </a:cubicBezTo>
                  <a:cubicBezTo>
                    <a:pt x="4418" y="2769"/>
                    <a:pt x="4411" y="2788"/>
                    <a:pt x="4409" y="2791"/>
                  </a:cubicBezTo>
                  <a:cubicBezTo>
                    <a:pt x="4409" y="2794"/>
                    <a:pt x="4408" y="2803"/>
                    <a:pt x="4404" y="2809"/>
                  </a:cubicBezTo>
                  <a:cubicBezTo>
                    <a:pt x="4451" y="2817"/>
                    <a:pt x="4492" y="2842"/>
                    <a:pt x="4541" y="2845"/>
                  </a:cubicBezTo>
                  <a:cubicBezTo>
                    <a:pt x="4547" y="2845"/>
                    <a:pt x="4553" y="2845"/>
                    <a:pt x="4559" y="2845"/>
                  </a:cubicBezTo>
                  <a:cubicBezTo>
                    <a:pt x="4615" y="2845"/>
                    <a:pt x="4672" y="2837"/>
                    <a:pt x="4726" y="2831"/>
                  </a:cubicBezTo>
                  <a:cubicBezTo>
                    <a:pt x="4744" y="2830"/>
                    <a:pt x="4762" y="2829"/>
                    <a:pt x="4780" y="2829"/>
                  </a:cubicBezTo>
                  <a:cubicBezTo>
                    <a:pt x="4873" y="2829"/>
                    <a:pt x="4969" y="2850"/>
                    <a:pt x="5044" y="2900"/>
                  </a:cubicBezTo>
                  <a:cubicBezTo>
                    <a:pt x="5064" y="2914"/>
                    <a:pt x="5079" y="2929"/>
                    <a:pt x="5095" y="2945"/>
                  </a:cubicBezTo>
                  <a:cubicBezTo>
                    <a:pt x="5377" y="2388"/>
                    <a:pt x="5657" y="1827"/>
                    <a:pt x="5939" y="1269"/>
                  </a:cubicBezTo>
                  <a:cubicBezTo>
                    <a:pt x="5884" y="1262"/>
                    <a:pt x="5831" y="1257"/>
                    <a:pt x="5775" y="1249"/>
                  </a:cubicBezTo>
                  <a:cubicBezTo>
                    <a:pt x="5529" y="1227"/>
                    <a:pt x="5304" y="1149"/>
                    <a:pt x="5069" y="1081"/>
                  </a:cubicBezTo>
                  <a:cubicBezTo>
                    <a:pt x="4817" y="1008"/>
                    <a:pt x="4559" y="946"/>
                    <a:pt x="4303" y="886"/>
                  </a:cubicBezTo>
                  <a:cubicBezTo>
                    <a:pt x="3775" y="761"/>
                    <a:pt x="3247" y="646"/>
                    <a:pt x="2717" y="537"/>
                  </a:cubicBezTo>
                  <a:cubicBezTo>
                    <a:pt x="1838" y="358"/>
                    <a:pt x="956" y="19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36"/>
            <p:cNvSpPr/>
            <p:nvPr/>
          </p:nvSpPr>
          <p:spPr>
            <a:xfrm>
              <a:off x="1897785" y="3347199"/>
              <a:ext cx="317917" cy="479203"/>
            </a:xfrm>
            <a:custGeom>
              <a:rect b="b" l="l" r="r" t="t"/>
              <a:pathLst>
                <a:path extrusionOk="0" h="13898" w="9221">
                  <a:moveTo>
                    <a:pt x="5562" y="1"/>
                  </a:moveTo>
                  <a:cubicBezTo>
                    <a:pt x="5543" y="1"/>
                    <a:pt x="5523" y="1"/>
                    <a:pt x="5504" y="2"/>
                  </a:cubicBezTo>
                  <a:cubicBezTo>
                    <a:pt x="5380" y="12"/>
                    <a:pt x="5244" y="54"/>
                    <a:pt x="5133" y="121"/>
                  </a:cubicBezTo>
                  <a:cubicBezTo>
                    <a:pt x="5014" y="190"/>
                    <a:pt x="4932" y="284"/>
                    <a:pt x="4874" y="409"/>
                  </a:cubicBezTo>
                  <a:cubicBezTo>
                    <a:pt x="4820" y="525"/>
                    <a:pt x="4811" y="671"/>
                    <a:pt x="4839" y="802"/>
                  </a:cubicBezTo>
                  <a:cubicBezTo>
                    <a:pt x="4860" y="893"/>
                    <a:pt x="4800" y="968"/>
                    <a:pt x="4708" y="974"/>
                  </a:cubicBezTo>
                  <a:cubicBezTo>
                    <a:pt x="4499" y="990"/>
                    <a:pt x="4287" y="1000"/>
                    <a:pt x="4087" y="1074"/>
                  </a:cubicBezTo>
                  <a:cubicBezTo>
                    <a:pt x="3900" y="1143"/>
                    <a:pt x="3694" y="1323"/>
                    <a:pt x="3592" y="1492"/>
                  </a:cubicBezTo>
                  <a:cubicBezTo>
                    <a:pt x="3345" y="1901"/>
                    <a:pt x="3479" y="2354"/>
                    <a:pt x="3537" y="2793"/>
                  </a:cubicBezTo>
                  <a:cubicBezTo>
                    <a:pt x="3545" y="2843"/>
                    <a:pt x="3504" y="2906"/>
                    <a:pt x="3459" y="2928"/>
                  </a:cubicBezTo>
                  <a:cubicBezTo>
                    <a:pt x="3088" y="3125"/>
                    <a:pt x="2618" y="3415"/>
                    <a:pt x="2598" y="3886"/>
                  </a:cubicBezTo>
                  <a:cubicBezTo>
                    <a:pt x="2590" y="4092"/>
                    <a:pt x="2688" y="4259"/>
                    <a:pt x="2806" y="4417"/>
                  </a:cubicBezTo>
                  <a:cubicBezTo>
                    <a:pt x="2935" y="4589"/>
                    <a:pt x="3068" y="4761"/>
                    <a:pt x="3128" y="4969"/>
                  </a:cubicBezTo>
                  <a:cubicBezTo>
                    <a:pt x="3142" y="5014"/>
                    <a:pt x="3128" y="5076"/>
                    <a:pt x="3093" y="5108"/>
                  </a:cubicBezTo>
                  <a:cubicBezTo>
                    <a:pt x="2980" y="5203"/>
                    <a:pt x="2858" y="5303"/>
                    <a:pt x="2749" y="5416"/>
                  </a:cubicBezTo>
                  <a:cubicBezTo>
                    <a:pt x="2610" y="5552"/>
                    <a:pt x="2490" y="5704"/>
                    <a:pt x="2427" y="5883"/>
                  </a:cubicBezTo>
                  <a:cubicBezTo>
                    <a:pt x="2301" y="6229"/>
                    <a:pt x="2379" y="6582"/>
                    <a:pt x="2525" y="6910"/>
                  </a:cubicBezTo>
                  <a:cubicBezTo>
                    <a:pt x="2543" y="6953"/>
                    <a:pt x="2562" y="6995"/>
                    <a:pt x="2581" y="7037"/>
                  </a:cubicBezTo>
                  <a:cubicBezTo>
                    <a:pt x="2583" y="7037"/>
                    <a:pt x="2593" y="7056"/>
                    <a:pt x="2599" y="7062"/>
                  </a:cubicBezTo>
                  <a:cubicBezTo>
                    <a:pt x="2608" y="7072"/>
                    <a:pt x="2618" y="7078"/>
                    <a:pt x="2626" y="7087"/>
                  </a:cubicBezTo>
                  <a:cubicBezTo>
                    <a:pt x="2689" y="7151"/>
                    <a:pt x="2729" y="7228"/>
                    <a:pt x="2704" y="7319"/>
                  </a:cubicBezTo>
                  <a:cubicBezTo>
                    <a:pt x="2665" y="7472"/>
                    <a:pt x="2515" y="7540"/>
                    <a:pt x="2392" y="7609"/>
                  </a:cubicBezTo>
                  <a:cubicBezTo>
                    <a:pt x="2133" y="7759"/>
                    <a:pt x="1874" y="7969"/>
                    <a:pt x="1769" y="8258"/>
                  </a:cubicBezTo>
                  <a:cubicBezTo>
                    <a:pt x="1764" y="8266"/>
                    <a:pt x="1760" y="8275"/>
                    <a:pt x="1756" y="8286"/>
                  </a:cubicBezTo>
                  <a:cubicBezTo>
                    <a:pt x="1671" y="8542"/>
                    <a:pt x="1689" y="8836"/>
                    <a:pt x="1870" y="9047"/>
                  </a:cubicBezTo>
                  <a:cubicBezTo>
                    <a:pt x="1948" y="9141"/>
                    <a:pt x="1899" y="9292"/>
                    <a:pt x="1767" y="9295"/>
                  </a:cubicBezTo>
                  <a:cubicBezTo>
                    <a:pt x="1595" y="9297"/>
                    <a:pt x="1420" y="9318"/>
                    <a:pt x="1261" y="9385"/>
                  </a:cubicBezTo>
                  <a:cubicBezTo>
                    <a:pt x="1095" y="9457"/>
                    <a:pt x="973" y="9583"/>
                    <a:pt x="880" y="9735"/>
                  </a:cubicBezTo>
                  <a:cubicBezTo>
                    <a:pt x="756" y="9935"/>
                    <a:pt x="701" y="10155"/>
                    <a:pt x="720" y="10390"/>
                  </a:cubicBezTo>
                  <a:cubicBezTo>
                    <a:pt x="738" y="10617"/>
                    <a:pt x="823" y="10832"/>
                    <a:pt x="899" y="11045"/>
                  </a:cubicBezTo>
                  <a:cubicBezTo>
                    <a:pt x="929" y="11132"/>
                    <a:pt x="848" y="11215"/>
                    <a:pt x="767" y="11215"/>
                  </a:cubicBezTo>
                  <a:cubicBezTo>
                    <a:pt x="756" y="11215"/>
                    <a:pt x="745" y="11214"/>
                    <a:pt x="734" y="11210"/>
                  </a:cubicBezTo>
                  <a:cubicBezTo>
                    <a:pt x="710" y="11204"/>
                    <a:pt x="686" y="11201"/>
                    <a:pt x="663" y="11201"/>
                  </a:cubicBezTo>
                  <a:cubicBezTo>
                    <a:pt x="511" y="11201"/>
                    <a:pt x="375" y="11332"/>
                    <a:pt x="282" y="11438"/>
                  </a:cubicBezTo>
                  <a:cubicBezTo>
                    <a:pt x="170" y="11566"/>
                    <a:pt x="94" y="11710"/>
                    <a:pt x="57" y="11875"/>
                  </a:cubicBezTo>
                  <a:cubicBezTo>
                    <a:pt x="45" y="11922"/>
                    <a:pt x="38" y="11972"/>
                    <a:pt x="32" y="12023"/>
                  </a:cubicBezTo>
                  <a:cubicBezTo>
                    <a:pt x="1" y="12307"/>
                    <a:pt x="51" y="12645"/>
                    <a:pt x="262" y="12837"/>
                  </a:cubicBezTo>
                  <a:cubicBezTo>
                    <a:pt x="264" y="12838"/>
                    <a:pt x="264" y="12841"/>
                    <a:pt x="266" y="12841"/>
                  </a:cubicBezTo>
                  <a:cubicBezTo>
                    <a:pt x="791" y="12960"/>
                    <a:pt x="1316" y="13078"/>
                    <a:pt x="1840" y="13194"/>
                  </a:cubicBezTo>
                  <a:cubicBezTo>
                    <a:pt x="2847" y="13416"/>
                    <a:pt x="3850" y="13656"/>
                    <a:pt x="4853" y="13897"/>
                  </a:cubicBezTo>
                  <a:cubicBezTo>
                    <a:pt x="4758" y="13625"/>
                    <a:pt x="5003" y="13259"/>
                    <a:pt x="5155" y="13060"/>
                  </a:cubicBezTo>
                  <a:cubicBezTo>
                    <a:pt x="5270" y="12905"/>
                    <a:pt x="5401" y="12776"/>
                    <a:pt x="5572" y="12680"/>
                  </a:cubicBezTo>
                  <a:cubicBezTo>
                    <a:pt x="5680" y="12620"/>
                    <a:pt x="5796" y="12586"/>
                    <a:pt x="5910" y="12541"/>
                  </a:cubicBezTo>
                  <a:cubicBezTo>
                    <a:pt x="5943" y="12530"/>
                    <a:pt x="5976" y="12514"/>
                    <a:pt x="6010" y="12499"/>
                  </a:cubicBezTo>
                  <a:cubicBezTo>
                    <a:pt x="5867" y="12255"/>
                    <a:pt x="5789" y="11982"/>
                    <a:pt x="5844" y="11695"/>
                  </a:cubicBezTo>
                  <a:cubicBezTo>
                    <a:pt x="5881" y="11523"/>
                    <a:pt x="5976" y="11364"/>
                    <a:pt x="6091" y="11232"/>
                  </a:cubicBezTo>
                  <a:cubicBezTo>
                    <a:pt x="6143" y="11171"/>
                    <a:pt x="6201" y="11118"/>
                    <a:pt x="6268" y="11073"/>
                  </a:cubicBezTo>
                  <a:cubicBezTo>
                    <a:pt x="6292" y="11056"/>
                    <a:pt x="6321" y="11041"/>
                    <a:pt x="6346" y="11023"/>
                  </a:cubicBezTo>
                  <a:cubicBezTo>
                    <a:pt x="6127" y="10805"/>
                    <a:pt x="6020" y="10495"/>
                    <a:pt x="6073" y="10187"/>
                  </a:cubicBezTo>
                  <a:cubicBezTo>
                    <a:pt x="6118" y="9920"/>
                    <a:pt x="6273" y="9682"/>
                    <a:pt x="6467" y="9492"/>
                  </a:cubicBezTo>
                  <a:cubicBezTo>
                    <a:pt x="6347" y="9372"/>
                    <a:pt x="6258" y="9202"/>
                    <a:pt x="6211" y="9055"/>
                  </a:cubicBezTo>
                  <a:cubicBezTo>
                    <a:pt x="6140" y="8834"/>
                    <a:pt x="6140" y="8582"/>
                    <a:pt x="6229" y="8367"/>
                  </a:cubicBezTo>
                  <a:cubicBezTo>
                    <a:pt x="6270" y="8264"/>
                    <a:pt x="6326" y="8170"/>
                    <a:pt x="6395" y="8086"/>
                  </a:cubicBezTo>
                  <a:cubicBezTo>
                    <a:pt x="6458" y="8008"/>
                    <a:pt x="6535" y="7952"/>
                    <a:pt x="6601" y="7896"/>
                  </a:cubicBezTo>
                  <a:cubicBezTo>
                    <a:pt x="6578" y="7854"/>
                    <a:pt x="6561" y="7807"/>
                    <a:pt x="6539" y="7764"/>
                  </a:cubicBezTo>
                  <a:cubicBezTo>
                    <a:pt x="6490" y="7667"/>
                    <a:pt x="6437" y="7572"/>
                    <a:pt x="6394" y="7474"/>
                  </a:cubicBezTo>
                  <a:cubicBezTo>
                    <a:pt x="6294" y="7244"/>
                    <a:pt x="6254" y="6991"/>
                    <a:pt x="6344" y="6750"/>
                  </a:cubicBezTo>
                  <a:cubicBezTo>
                    <a:pt x="6417" y="6546"/>
                    <a:pt x="6573" y="6417"/>
                    <a:pt x="6719" y="6267"/>
                  </a:cubicBezTo>
                  <a:cubicBezTo>
                    <a:pt x="6753" y="6231"/>
                    <a:pt x="6787" y="6198"/>
                    <a:pt x="6816" y="6160"/>
                  </a:cubicBezTo>
                  <a:cubicBezTo>
                    <a:pt x="6831" y="6141"/>
                    <a:pt x="6846" y="6120"/>
                    <a:pt x="6859" y="6098"/>
                  </a:cubicBezTo>
                  <a:cubicBezTo>
                    <a:pt x="6868" y="6084"/>
                    <a:pt x="6865" y="6081"/>
                    <a:pt x="6868" y="6078"/>
                  </a:cubicBezTo>
                  <a:lnTo>
                    <a:pt x="6868" y="6075"/>
                  </a:lnTo>
                  <a:lnTo>
                    <a:pt x="6864" y="6072"/>
                  </a:lnTo>
                  <a:lnTo>
                    <a:pt x="6864" y="6074"/>
                  </a:lnTo>
                  <a:cubicBezTo>
                    <a:pt x="6862" y="6068"/>
                    <a:pt x="6857" y="6061"/>
                    <a:pt x="6854" y="6056"/>
                  </a:cubicBezTo>
                  <a:cubicBezTo>
                    <a:pt x="6832" y="6011"/>
                    <a:pt x="6812" y="5969"/>
                    <a:pt x="6799" y="5920"/>
                  </a:cubicBezTo>
                  <a:cubicBezTo>
                    <a:pt x="6733" y="5696"/>
                    <a:pt x="6745" y="5443"/>
                    <a:pt x="6799" y="5218"/>
                  </a:cubicBezTo>
                  <a:cubicBezTo>
                    <a:pt x="6851" y="5003"/>
                    <a:pt x="6953" y="4766"/>
                    <a:pt x="7132" y="4625"/>
                  </a:cubicBezTo>
                  <a:cubicBezTo>
                    <a:pt x="7217" y="4558"/>
                    <a:pt x="7316" y="4509"/>
                    <a:pt x="7414" y="4464"/>
                  </a:cubicBezTo>
                  <a:cubicBezTo>
                    <a:pt x="7464" y="4441"/>
                    <a:pt x="7518" y="4418"/>
                    <a:pt x="7567" y="4390"/>
                  </a:cubicBezTo>
                  <a:cubicBezTo>
                    <a:pt x="7426" y="4087"/>
                    <a:pt x="7524" y="3707"/>
                    <a:pt x="7707" y="3434"/>
                  </a:cubicBezTo>
                  <a:cubicBezTo>
                    <a:pt x="7759" y="3361"/>
                    <a:pt x="7816" y="3287"/>
                    <a:pt x="7884" y="3231"/>
                  </a:cubicBezTo>
                  <a:cubicBezTo>
                    <a:pt x="7972" y="3162"/>
                    <a:pt x="8068" y="3140"/>
                    <a:pt x="8166" y="3093"/>
                  </a:cubicBezTo>
                  <a:cubicBezTo>
                    <a:pt x="8200" y="3078"/>
                    <a:pt x="8228" y="3051"/>
                    <a:pt x="8262" y="3035"/>
                  </a:cubicBezTo>
                  <a:cubicBezTo>
                    <a:pt x="8266" y="3028"/>
                    <a:pt x="8271" y="3022"/>
                    <a:pt x="8275" y="3015"/>
                  </a:cubicBezTo>
                  <a:cubicBezTo>
                    <a:pt x="8316" y="2934"/>
                    <a:pt x="8351" y="2854"/>
                    <a:pt x="8400" y="2778"/>
                  </a:cubicBezTo>
                  <a:cubicBezTo>
                    <a:pt x="8581" y="2501"/>
                    <a:pt x="8856" y="2276"/>
                    <a:pt x="9180" y="2188"/>
                  </a:cubicBezTo>
                  <a:cubicBezTo>
                    <a:pt x="9186" y="2188"/>
                    <a:pt x="9195" y="2187"/>
                    <a:pt x="9198" y="2184"/>
                  </a:cubicBezTo>
                  <a:lnTo>
                    <a:pt x="9198" y="2176"/>
                  </a:lnTo>
                  <a:cubicBezTo>
                    <a:pt x="9221" y="1856"/>
                    <a:pt x="9129" y="1539"/>
                    <a:pt x="8867" y="1339"/>
                  </a:cubicBezTo>
                  <a:cubicBezTo>
                    <a:pt x="8718" y="1224"/>
                    <a:pt x="8537" y="1162"/>
                    <a:pt x="8355" y="1162"/>
                  </a:cubicBezTo>
                  <a:cubicBezTo>
                    <a:pt x="8235" y="1162"/>
                    <a:pt x="8115" y="1189"/>
                    <a:pt x="8003" y="1245"/>
                  </a:cubicBezTo>
                  <a:cubicBezTo>
                    <a:pt x="7980" y="1257"/>
                    <a:pt x="7956" y="1262"/>
                    <a:pt x="7933" y="1262"/>
                  </a:cubicBezTo>
                  <a:cubicBezTo>
                    <a:pt x="7875" y="1262"/>
                    <a:pt x="7821" y="1228"/>
                    <a:pt x="7804" y="1164"/>
                  </a:cubicBezTo>
                  <a:cubicBezTo>
                    <a:pt x="7722" y="874"/>
                    <a:pt x="7757" y="525"/>
                    <a:pt x="7482" y="328"/>
                  </a:cubicBezTo>
                  <a:cubicBezTo>
                    <a:pt x="7352" y="235"/>
                    <a:pt x="7182" y="163"/>
                    <a:pt x="7015" y="163"/>
                  </a:cubicBezTo>
                  <a:cubicBezTo>
                    <a:pt x="6982" y="163"/>
                    <a:pt x="6948" y="166"/>
                    <a:pt x="6915" y="172"/>
                  </a:cubicBezTo>
                  <a:cubicBezTo>
                    <a:pt x="6724" y="210"/>
                    <a:pt x="6560" y="325"/>
                    <a:pt x="6400" y="431"/>
                  </a:cubicBezTo>
                  <a:cubicBezTo>
                    <a:pt x="6380" y="445"/>
                    <a:pt x="6357" y="451"/>
                    <a:pt x="6333" y="451"/>
                  </a:cubicBezTo>
                  <a:cubicBezTo>
                    <a:pt x="6282" y="451"/>
                    <a:pt x="6231" y="424"/>
                    <a:pt x="6207" y="381"/>
                  </a:cubicBezTo>
                  <a:cubicBezTo>
                    <a:pt x="6127" y="232"/>
                    <a:pt x="6044" y="137"/>
                    <a:pt x="5888" y="63"/>
                  </a:cubicBezTo>
                  <a:cubicBezTo>
                    <a:pt x="5794" y="22"/>
                    <a:pt x="5679" y="1"/>
                    <a:pt x="556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36"/>
            <p:cNvSpPr/>
            <p:nvPr/>
          </p:nvSpPr>
          <p:spPr>
            <a:xfrm>
              <a:off x="2041628" y="3182946"/>
              <a:ext cx="168009" cy="184158"/>
            </a:xfrm>
            <a:custGeom>
              <a:rect b="b" l="l" r="r" t="t"/>
              <a:pathLst>
                <a:path extrusionOk="0" h="5341" w="4873">
                  <a:moveTo>
                    <a:pt x="2822" y="0"/>
                  </a:moveTo>
                  <a:cubicBezTo>
                    <a:pt x="2776" y="0"/>
                    <a:pt x="2725" y="14"/>
                    <a:pt x="2669" y="44"/>
                  </a:cubicBezTo>
                  <a:cubicBezTo>
                    <a:pt x="2405" y="192"/>
                    <a:pt x="2385" y="578"/>
                    <a:pt x="2387" y="840"/>
                  </a:cubicBezTo>
                  <a:cubicBezTo>
                    <a:pt x="2388" y="931"/>
                    <a:pt x="2315" y="981"/>
                    <a:pt x="2240" y="981"/>
                  </a:cubicBezTo>
                  <a:cubicBezTo>
                    <a:pt x="2180" y="981"/>
                    <a:pt x="2119" y="948"/>
                    <a:pt x="2099" y="878"/>
                  </a:cubicBezTo>
                  <a:cubicBezTo>
                    <a:pt x="2050" y="703"/>
                    <a:pt x="2006" y="521"/>
                    <a:pt x="1922" y="356"/>
                  </a:cubicBezTo>
                  <a:cubicBezTo>
                    <a:pt x="1860" y="229"/>
                    <a:pt x="1770" y="101"/>
                    <a:pt x="1620" y="73"/>
                  </a:cubicBezTo>
                  <a:cubicBezTo>
                    <a:pt x="1604" y="68"/>
                    <a:pt x="1589" y="66"/>
                    <a:pt x="1575" y="66"/>
                  </a:cubicBezTo>
                  <a:cubicBezTo>
                    <a:pt x="1549" y="66"/>
                    <a:pt x="1527" y="73"/>
                    <a:pt x="1504" y="88"/>
                  </a:cubicBezTo>
                  <a:cubicBezTo>
                    <a:pt x="1475" y="109"/>
                    <a:pt x="1451" y="140"/>
                    <a:pt x="1426" y="184"/>
                  </a:cubicBezTo>
                  <a:cubicBezTo>
                    <a:pt x="1324" y="375"/>
                    <a:pt x="1322" y="638"/>
                    <a:pt x="1328" y="864"/>
                  </a:cubicBezTo>
                  <a:cubicBezTo>
                    <a:pt x="1332" y="943"/>
                    <a:pt x="1267" y="990"/>
                    <a:pt x="1201" y="990"/>
                  </a:cubicBezTo>
                  <a:cubicBezTo>
                    <a:pt x="1158" y="990"/>
                    <a:pt x="1115" y="971"/>
                    <a:pt x="1089" y="929"/>
                  </a:cubicBezTo>
                  <a:cubicBezTo>
                    <a:pt x="946" y="688"/>
                    <a:pt x="815" y="283"/>
                    <a:pt x="482" y="263"/>
                  </a:cubicBezTo>
                  <a:cubicBezTo>
                    <a:pt x="470" y="263"/>
                    <a:pt x="458" y="262"/>
                    <a:pt x="446" y="262"/>
                  </a:cubicBezTo>
                  <a:cubicBezTo>
                    <a:pt x="319" y="262"/>
                    <a:pt x="184" y="299"/>
                    <a:pt x="102" y="402"/>
                  </a:cubicBezTo>
                  <a:cubicBezTo>
                    <a:pt x="24" y="495"/>
                    <a:pt x="4" y="628"/>
                    <a:pt x="1" y="751"/>
                  </a:cubicBezTo>
                  <a:cubicBezTo>
                    <a:pt x="1" y="940"/>
                    <a:pt x="48" y="1133"/>
                    <a:pt x="83" y="1318"/>
                  </a:cubicBezTo>
                  <a:cubicBezTo>
                    <a:pt x="130" y="1546"/>
                    <a:pt x="183" y="1772"/>
                    <a:pt x="249" y="1997"/>
                  </a:cubicBezTo>
                  <a:cubicBezTo>
                    <a:pt x="373" y="2444"/>
                    <a:pt x="522" y="2885"/>
                    <a:pt x="677" y="3322"/>
                  </a:cubicBezTo>
                  <a:cubicBezTo>
                    <a:pt x="757" y="3549"/>
                    <a:pt x="839" y="3773"/>
                    <a:pt x="905" y="4005"/>
                  </a:cubicBezTo>
                  <a:cubicBezTo>
                    <a:pt x="958" y="4193"/>
                    <a:pt x="976" y="4396"/>
                    <a:pt x="1069" y="4570"/>
                  </a:cubicBezTo>
                  <a:cubicBezTo>
                    <a:pt x="1072" y="4570"/>
                    <a:pt x="1072" y="4573"/>
                    <a:pt x="1072" y="4573"/>
                  </a:cubicBezTo>
                  <a:cubicBezTo>
                    <a:pt x="1172" y="4540"/>
                    <a:pt x="1280" y="4516"/>
                    <a:pt x="1382" y="4512"/>
                  </a:cubicBezTo>
                  <a:cubicBezTo>
                    <a:pt x="1400" y="4511"/>
                    <a:pt x="1419" y="4511"/>
                    <a:pt x="1438" y="4511"/>
                  </a:cubicBezTo>
                  <a:cubicBezTo>
                    <a:pt x="1605" y="4511"/>
                    <a:pt x="1774" y="4552"/>
                    <a:pt x="1922" y="4631"/>
                  </a:cubicBezTo>
                  <a:cubicBezTo>
                    <a:pt x="1835" y="4381"/>
                    <a:pt x="1770" y="4124"/>
                    <a:pt x="1719" y="3860"/>
                  </a:cubicBezTo>
                  <a:cubicBezTo>
                    <a:pt x="1679" y="3658"/>
                    <a:pt x="1647" y="3455"/>
                    <a:pt x="1623" y="3252"/>
                  </a:cubicBezTo>
                  <a:cubicBezTo>
                    <a:pt x="1599" y="3088"/>
                    <a:pt x="1552" y="2853"/>
                    <a:pt x="1642" y="2700"/>
                  </a:cubicBezTo>
                  <a:cubicBezTo>
                    <a:pt x="1655" y="2679"/>
                    <a:pt x="1676" y="2670"/>
                    <a:pt x="1696" y="2670"/>
                  </a:cubicBezTo>
                  <a:cubicBezTo>
                    <a:pt x="1718" y="2670"/>
                    <a:pt x="1740" y="2681"/>
                    <a:pt x="1754" y="2700"/>
                  </a:cubicBezTo>
                  <a:cubicBezTo>
                    <a:pt x="1811" y="2773"/>
                    <a:pt x="1820" y="2872"/>
                    <a:pt x="1833" y="2964"/>
                  </a:cubicBezTo>
                  <a:cubicBezTo>
                    <a:pt x="1844" y="3058"/>
                    <a:pt x="1854" y="3155"/>
                    <a:pt x="1864" y="3251"/>
                  </a:cubicBezTo>
                  <a:cubicBezTo>
                    <a:pt x="1884" y="3440"/>
                    <a:pt x="1911" y="3627"/>
                    <a:pt x="1942" y="3812"/>
                  </a:cubicBezTo>
                  <a:cubicBezTo>
                    <a:pt x="2002" y="4162"/>
                    <a:pt x="2084" y="4512"/>
                    <a:pt x="2189" y="4853"/>
                  </a:cubicBezTo>
                  <a:lnTo>
                    <a:pt x="2209" y="4880"/>
                  </a:lnTo>
                  <a:cubicBezTo>
                    <a:pt x="2369" y="4792"/>
                    <a:pt x="2534" y="4720"/>
                    <a:pt x="2718" y="4695"/>
                  </a:cubicBezTo>
                  <a:cubicBezTo>
                    <a:pt x="2671" y="4376"/>
                    <a:pt x="2645" y="4052"/>
                    <a:pt x="2651" y="3730"/>
                  </a:cubicBezTo>
                  <a:cubicBezTo>
                    <a:pt x="2657" y="3391"/>
                    <a:pt x="2676" y="3038"/>
                    <a:pt x="2810" y="2723"/>
                  </a:cubicBezTo>
                  <a:cubicBezTo>
                    <a:pt x="2826" y="2687"/>
                    <a:pt x="2858" y="2671"/>
                    <a:pt x="2892" y="2671"/>
                  </a:cubicBezTo>
                  <a:cubicBezTo>
                    <a:pt x="2947" y="2671"/>
                    <a:pt x="3007" y="2713"/>
                    <a:pt x="3003" y="2773"/>
                  </a:cubicBezTo>
                  <a:cubicBezTo>
                    <a:pt x="2976" y="3098"/>
                    <a:pt x="2925" y="3418"/>
                    <a:pt x="2916" y="3744"/>
                  </a:cubicBezTo>
                  <a:cubicBezTo>
                    <a:pt x="2906" y="4061"/>
                    <a:pt x="2916" y="4375"/>
                    <a:pt x="2950" y="4692"/>
                  </a:cubicBezTo>
                  <a:cubicBezTo>
                    <a:pt x="3090" y="4707"/>
                    <a:pt x="3227" y="4751"/>
                    <a:pt x="3352" y="4820"/>
                  </a:cubicBezTo>
                  <a:cubicBezTo>
                    <a:pt x="3426" y="4592"/>
                    <a:pt x="3468" y="4355"/>
                    <a:pt x="3508" y="4124"/>
                  </a:cubicBezTo>
                  <a:cubicBezTo>
                    <a:pt x="3554" y="3859"/>
                    <a:pt x="3598" y="3591"/>
                    <a:pt x="3723" y="3350"/>
                  </a:cubicBezTo>
                  <a:cubicBezTo>
                    <a:pt x="3744" y="3306"/>
                    <a:pt x="3783" y="3288"/>
                    <a:pt x="3823" y="3288"/>
                  </a:cubicBezTo>
                  <a:cubicBezTo>
                    <a:pt x="3902" y="3288"/>
                    <a:pt x="3986" y="3359"/>
                    <a:pt x="3955" y="3450"/>
                  </a:cubicBezTo>
                  <a:cubicBezTo>
                    <a:pt x="3873" y="3700"/>
                    <a:pt x="3805" y="3955"/>
                    <a:pt x="3743" y="4214"/>
                  </a:cubicBezTo>
                  <a:cubicBezTo>
                    <a:pt x="3685" y="4458"/>
                    <a:pt x="3624" y="4701"/>
                    <a:pt x="3510" y="4926"/>
                  </a:cubicBezTo>
                  <a:cubicBezTo>
                    <a:pt x="3635" y="5026"/>
                    <a:pt x="3728" y="5153"/>
                    <a:pt x="3781" y="5307"/>
                  </a:cubicBezTo>
                  <a:cubicBezTo>
                    <a:pt x="3786" y="5318"/>
                    <a:pt x="3790" y="5329"/>
                    <a:pt x="3793" y="5340"/>
                  </a:cubicBezTo>
                  <a:cubicBezTo>
                    <a:pt x="3906" y="4984"/>
                    <a:pt x="4031" y="4631"/>
                    <a:pt x="4153" y="4276"/>
                  </a:cubicBezTo>
                  <a:cubicBezTo>
                    <a:pt x="4296" y="3865"/>
                    <a:pt x="4417" y="3449"/>
                    <a:pt x="4539" y="3031"/>
                  </a:cubicBezTo>
                  <a:cubicBezTo>
                    <a:pt x="4653" y="2650"/>
                    <a:pt x="4775" y="2268"/>
                    <a:pt x="4833" y="1872"/>
                  </a:cubicBezTo>
                  <a:cubicBezTo>
                    <a:pt x="4861" y="1682"/>
                    <a:pt x="4873" y="1482"/>
                    <a:pt x="4861" y="1288"/>
                  </a:cubicBezTo>
                  <a:cubicBezTo>
                    <a:pt x="4852" y="1147"/>
                    <a:pt x="4836" y="944"/>
                    <a:pt x="4758" y="826"/>
                  </a:cubicBezTo>
                  <a:cubicBezTo>
                    <a:pt x="4744" y="808"/>
                    <a:pt x="4739" y="812"/>
                    <a:pt x="4733" y="808"/>
                  </a:cubicBezTo>
                  <a:cubicBezTo>
                    <a:pt x="4733" y="805"/>
                    <a:pt x="4730" y="805"/>
                    <a:pt x="4730" y="805"/>
                  </a:cubicBezTo>
                  <a:lnTo>
                    <a:pt x="4730" y="803"/>
                  </a:lnTo>
                  <a:cubicBezTo>
                    <a:pt x="4726" y="805"/>
                    <a:pt x="4723" y="805"/>
                    <a:pt x="4718" y="805"/>
                  </a:cubicBezTo>
                  <a:cubicBezTo>
                    <a:pt x="4717" y="805"/>
                    <a:pt x="4717" y="805"/>
                    <a:pt x="4714" y="808"/>
                  </a:cubicBezTo>
                  <a:cubicBezTo>
                    <a:pt x="4677" y="829"/>
                    <a:pt x="4649" y="851"/>
                    <a:pt x="4622" y="888"/>
                  </a:cubicBezTo>
                  <a:cubicBezTo>
                    <a:pt x="4586" y="934"/>
                    <a:pt x="4556" y="987"/>
                    <a:pt x="4536" y="1041"/>
                  </a:cubicBezTo>
                  <a:cubicBezTo>
                    <a:pt x="4534" y="1115"/>
                    <a:pt x="4524" y="1187"/>
                    <a:pt x="4496" y="1253"/>
                  </a:cubicBezTo>
                  <a:cubicBezTo>
                    <a:pt x="4471" y="1318"/>
                    <a:pt x="4423" y="1361"/>
                    <a:pt x="4355" y="1361"/>
                  </a:cubicBezTo>
                  <a:cubicBezTo>
                    <a:pt x="4349" y="1361"/>
                    <a:pt x="4342" y="1361"/>
                    <a:pt x="4335" y="1360"/>
                  </a:cubicBezTo>
                  <a:cubicBezTo>
                    <a:pt x="4270" y="1350"/>
                    <a:pt x="4196" y="1286"/>
                    <a:pt x="4205" y="1214"/>
                  </a:cubicBezTo>
                  <a:lnTo>
                    <a:pt x="4211" y="1173"/>
                  </a:lnTo>
                  <a:cubicBezTo>
                    <a:pt x="4212" y="1164"/>
                    <a:pt x="4212" y="1157"/>
                    <a:pt x="4215" y="1145"/>
                  </a:cubicBezTo>
                  <a:cubicBezTo>
                    <a:pt x="4217" y="1140"/>
                    <a:pt x="4217" y="1137"/>
                    <a:pt x="4217" y="1133"/>
                  </a:cubicBezTo>
                  <a:cubicBezTo>
                    <a:pt x="4217" y="1127"/>
                    <a:pt x="4222" y="1099"/>
                    <a:pt x="4222" y="1095"/>
                  </a:cubicBezTo>
                  <a:cubicBezTo>
                    <a:pt x="4226" y="1062"/>
                    <a:pt x="4227" y="1057"/>
                    <a:pt x="4228" y="1057"/>
                  </a:cubicBezTo>
                  <a:cubicBezTo>
                    <a:pt x="4228" y="1057"/>
                    <a:pt x="4228" y="1058"/>
                    <a:pt x="4229" y="1058"/>
                  </a:cubicBezTo>
                  <a:cubicBezTo>
                    <a:pt x="4229" y="1058"/>
                    <a:pt x="4229" y="1055"/>
                    <a:pt x="4231" y="1033"/>
                  </a:cubicBezTo>
                  <a:cubicBezTo>
                    <a:pt x="4232" y="1015"/>
                    <a:pt x="4232" y="995"/>
                    <a:pt x="4234" y="977"/>
                  </a:cubicBezTo>
                  <a:cubicBezTo>
                    <a:pt x="4237" y="895"/>
                    <a:pt x="4232" y="809"/>
                    <a:pt x="4219" y="734"/>
                  </a:cubicBezTo>
                  <a:cubicBezTo>
                    <a:pt x="4194" y="602"/>
                    <a:pt x="4145" y="418"/>
                    <a:pt x="4029" y="356"/>
                  </a:cubicBezTo>
                  <a:cubicBezTo>
                    <a:pt x="4003" y="342"/>
                    <a:pt x="3976" y="336"/>
                    <a:pt x="3950" y="336"/>
                  </a:cubicBezTo>
                  <a:cubicBezTo>
                    <a:pt x="3848" y="336"/>
                    <a:pt x="3751" y="428"/>
                    <a:pt x="3695" y="517"/>
                  </a:cubicBezTo>
                  <a:cubicBezTo>
                    <a:pt x="3618" y="636"/>
                    <a:pt x="3567" y="765"/>
                    <a:pt x="3551" y="902"/>
                  </a:cubicBezTo>
                  <a:cubicBezTo>
                    <a:pt x="3551" y="922"/>
                    <a:pt x="3551" y="939"/>
                    <a:pt x="3549" y="958"/>
                  </a:cubicBezTo>
                  <a:cubicBezTo>
                    <a:pt x="3549" y="960"/>
                    <a:pt x="3546" y="961"/>
                    <a:pt x="3546" y="964"/>
                  </a:cubicBezTo>
                  <a:cubicBezTo>
                    <a:pt x="3546" y="976"/>
                    <a:pt x="3546" y="986"/>
                    <a:pt x="3542" y="997"/>
                  </a:cubicBezTo>
                  <a:lnTo>
                    <a:pt x="3542" y="1005"/>
                  </a:lnTo>
                  <a:cubicBezTo>
                    <a:pt x="3521" y="1064"/>
                    <a:pt x="3468" y="1111"/>
                    <a:pt x="3399" y="1111"/>
                  </a:cubicBezTo>
                  <a:cubicBezTo>
                    <a:pt x="3311" y="1111"/>
                    <a:pt x="3260" y="1044"/>
                    <a:pt x="3252" y="964"/>
                  </a:cubicBezTo>
                  <a:cubicBezTo>
                    <a:pt x="3243" y="883"/>
                    <a:pt x="3249" y="800"/>
                    <a:pt x="3243" y="718"/>
                  </a:cubicBezTo>
                  <a:cubicBezTo>
                    <a:pt x="3236" y="635"/>
                    <a:pt x="3222" y="559"/>
                    <a:pt x="3202" y="471"/>
                  </a:cubicBezTo>
                  <a:cubicBezTo>
                    <a:pt x="3153" y="271"/>
                    <a:pt x="3032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36"/>
            <p:cNvSpPr/>
            <p:nvPr/>
          </p:nvSpPr>
          <p:spPr>
            <a:xfrm>
              <a:off x="1986808" y="3888127"/>
              <a:ext cx="200211" cy="200501"/>
            </a:xfrm>
            <a:custGeom>
              <a:rect b="b" l="l" r="r" t="t"/>
              <a:pathLst>
                <a:path extrusionOk="0" h="5815" w="5807">
                  <a:moveTo>
                    <a:pt x="749" y="1"/>
                  </a:moveTo>
                  <a:cubicBezTo>
                    <a:pt x="740" y="1"/>
                    <a:pt x="730" y="1"/>
                    <a:pt x="720" y="2"/>
                  </a:cubicBezTo>
                  <a:cubicBezTo>
                    <a:pt x="630" y="5"/>
                    <a:pt x="541" y="32"/>
                    <a:pt x="459" y="60"/>
                  </a:cubicBezTo>
                  <a:cubicBezTo>
                    <a:pt x="299" y="116"/>
                    <a:pt x="112" y="213"/>
                    <a:pt x="0" y="347"/>
                  </a:cubicBezTo>
                  <a:cubicBezTo>
                    <a:pt x="0" y="350"/>
                    <a:pt x="2" y="352"/>
                    <a:pt x="2" y="356"/>
                  </a:cubicBezTo>
                  <a:cubicBezTo>
                    <a:pt x="8" y="370"/>
                    <a:pt x="10" y="386"/>
                    <a:pt x="12" y="399"/>
                  </a:cubicBezTo>
                  <a:cubicBezTo>
                    <a:pt x="18" y="440"/>
                    <a:pt x="20" y="479"/>
                    <a:pt x="16" y="521"/>
                  </a:cubicBezTo>
                  <a:cubicBezTo>
                    <a:pt x="13" y="542"/>
                    <a:pt x="8" y="560"/>
                    <a:pt x="5" y="580"/>
                  </a:cubicBezTo>
                  <a:cubicBezTo>
                    <a:pt x="69" y="567"/>
                    <a:pt x="134" y="560"/>
                    <a:pt x="199" y="560"/>
                  </a:cubicBezTo>
                  <a:cubicBezTo>
                    <a:pt x="346" y="560"/>
                    <a:pt x="492" y="594"/>
                    <a:pt x="625" y="667"/>
                  </a:cubicBezTo>
                  <a:cubicBezTo>
                    <a:pt x="875" y="803"/>
                    <a:pt x="995" y="1054"/>
                    <a:pt x="991" y="1333"/>
                  </a:cubicBezTo>
                  <a:cubicBezTo>
                    <a:pt x="991" y="1393"/>
                    <a:pt x="948" y="1520"/>
                    <a:pt x="1006" y="1547"/>
                  </a:cubicBezTo>
                  <a:cubicBezTo>
                    <a:pt x="1046" y="1566"/>
                    <a:pt x="1091" y="1571"/>
                    <a:pt x="1136" y="1571"/>
                  </a:cubicBezTo>
                  <a:cubicBezTo>
                    <a:pt x="1186" y="1571"/>
                    <a:pt x="1237" y="1565"/>
                    <a:pt x="1282" y="1565"/>
                  </a:cubicBezTo>
                  <a:cubicBezTo>
                    <a:pt x="1286" y="1565"/>
                    <a:pt x="1289" y="1565"/>
                    <a:pt x="1293" y="1565"/>
                  </a:cubicBezTo>
                  <a:cubicBezTo>
                    <a:pt x="1552" y="1569"/>
                    <a:pt x="1811" y="1713"/>
                    <a:pt x="1927" y="1947"/>
                  </a:cubicBezTo>
                  <a:cubicBezTo>
                    <a:pt x="2018" y="2135"/>
                    <a:pt x="1997" y="2346"/>
                    <a:pt x="1900" y="2521"/>
                  </a:cubicBezTo>
                  <a:cubicBezTo>
                    <a:pt x="1965" y="2526"/>
                    <a:pt x="2028" y="2530"/>
                    <a:pt x="2094" y="2546"/>
                  </a:cubicBezTo>
                  <a:cubicBezTo>
                    <a:pt x="2244" y="2579"/>
                    <a:pt x="2380" y="2662"/>
                    <a:pt x="2462" y="2796"/>
                  </a:cubicBezTo>
                  <a:cubicBezTo>
                    <a:pt x="2540" y="2924"/>
                    <a:pt x="2533" y="3068"/>
                    <a:pt x="2474" y="3202"/>
                  </a:cubicBezTo>
                  <a:cubicBezTo>
                    <a:pt x="2450" y="3255"/>
                    <a:pt x="2419" y="3304"/>
                    <a:pt x="2392" y="3358"/>
                  </a:cubicBezTo>
                  <a:cubicBezTo>
                    <a:pt x="2616" y="3390"/>
                    <a:pt x="2848" y="3401"/>
                    <a:pt x="3010" y="3589"/>
                  </a:cubicBezTo>
                  <a:cubicBezTo>
                    <a:pt x="3084" y="3676"/>
                    <a:pt x="3132" y="3778"/>
                    <a:pt x="3160" y="3885"/>
                  </a:cubicBezTo>
                  <a:cubicBezTo>
                    <a:pt x="3203" y="3692"/>
                    <a:pt x="3218" y="3490"/>
                    <a:pt x="3218" y="3296"/>
                  </a:cubicBezTo>
                  <a:cubicBezTo>
                    <a:pt x="3215" y="3095"/>
                    <a:pt x="3209" y="2895"/>
                    <a:pt x="3181" y="2695"/>
                  </a:cubicBezTo>
                  <a:cubicBezTo>
                    <a:pt x="3168" y="2604"/>
                    <a:pt x="3152" y="2515"/>
                    <a:pt x="3134" y="2423"/>
                  </a:cubicBezTo>
                  <a:cubicBezTo>
                    <a:pt x="3118" y="2345"/>
                    <a:pt x="3089" y="2261"/>
                    <a:pt x="3099" y="2179"/>
                  </a:cubicBezTo>
                  <a:cubicBezTo>
                    <a:pt x="3101" y="2143"/>
                    <a:pt x="3131" y="2116"/>
                    <a:pt x="3164" y="2116"/>
                  </a:cubicBezTo>
                  <a:cubicBezTo>
                    <a:pt x="3179" y="2116"/>
                    <a:pt x="3194" y="2122"/>
                    <a:pt x="3208" y="2136"/>
                  </a:cubicBezTo>
                  <a:cubicBezTo>
                    <a:pt x="3270" y="2200"/>
                    <a:pt x="3299" y="2297"/>
                    <a:pt x="3324" y="2382"/>
                  </a:cubicBezTo>
                  <a:cubicBezTo>
                    <a:pt x="3353" y="2475"/>
                    <a:pt x="3374" y="2573"/>
                    <a:pt x="3392" y="2669"/>
                  </a:cubicBezTo>
                  <a:cubicBezTo>
                    <a:pt x="3431" y="2881"/>
                    <a:pt x="3458" y="3101"/>
                    <a:pt x="3455" y="3318"/>
                  </a:cubicBezTo>
                  <a:cubicBezTo>
                    <a:pt x="3452" y="3708"/>
                    <a:pt x="3401" y="4155"/>
                    <a:pt x="3130" y="4457"/>
                  </a:cubicBezTo>
                  <a:cubicBezTo>
                    <a:pt x="3192" y="4465"/>
                    <a:pt x="3260" y="4469"/>
                    <a:pt x="3323" y="4488"/>
                  </a:cubicBezTo>
                  <a:cubicBezTo>
                    <a:pt x="3452" y="4528"/>
                    <a:pt x="3578" y="4606"/>
                    <a:pt x="3644" y="4729"/>
                  </a:cubicBezTo>
                  <a:cubicBezTo>
                    <a:pt x="3760" y="4938"/>
                    <a:pt x="3712" y="5193"/>
                    <a:pt x="3582" y="5387"/>
                  </a:cubicBezTo>
                  <a:cubicBezTo>
                    <a:pt x="3616" y="5400"/>
                    <a:pt x="3651" y="5412"/>
                    <a:pt x="3682" y="5428"/>
                  </a:cubicBezTo>
                  <a:cubicBezTo>
                    <a:pt x="3782" y="5475"/>
                    <a:pt x="3868" y="5546"/>
                    <a:pt x="3934" y="5634"/>
                  </a:cubicBezTo>
                  <a:cubicBezTo>
                    <a:pt x="3977" y="5689"/>
                    <a:pt x="4006" y="5752"/>
                    <a:pt x="4025" y="5814"/>
                  </a:cubicBezTo>
                  <a:cubicBezTo>
                    <a:pt x="4214" y="5502"/>
                    <a:pt x="4402" y="5187"/>
                    <a:pt x="4583" y="4868"/>
                  </a:cubicBezTo>
                  <a:cubicBezTo>
                    <a:pt x="5011" y="4121"/>
                    <a:pt x="5413" y="3354"/>
                    <a:pt x="5806" y="2586"/>
                  </a:cubicBezTo>
                  <a:cubicBezTo>
                    <a:pt x="5776" y="2554"/>
                    <a:pt x="5747" y="2525"/>
                    <a:pt x="5717" y="2505"/>
                  </a:cubicBezTo>
                  <a:cubicBezTo>
                    <a:pt x="5675" y="2481"/>
                    <a:pt x="5628" y="2474"/>
                    <a:pt x="5581" y="2474"/>
                  </a:cubicBezTo>
                  <a:cubicBezTo>
                    <a:pt x="5517" y="2474"/>
                    <a:pt x="5452" y="2487"/>
                    <a:pt x="5394" y="2489"/>
                  </a:cubicBezTo>
                  <a:cubicBezTo>
                    <a:pt x="5382" y="2490"/>
                    <a:pt x="5370" y="2490"/>
                    <a:pt x="5357" y="2490"/>
                  </a:cubicBezTo>
                  <a:cubicBezTo>
                    <a:pt x="5264" y="2490"/>
                    <a:pt x="5162" y="2468"/>
                    <a:pt x="5085" y="2417"/>
                  </a:cubicBezTo>
                  <a:cubicBezTo>
                    <a:pt x="4925" y="2310"/>
                    <a:pt x="4998" y="2141"/>
                    <a:pt x="5072" y="2005"/>
                  </a:cubicBezTo>
                  <a:cubicBezTo>
                    <a:pt x="5103" y="1945"/>
                    <a:pt x="5139" y="1881"/>
                    <a:pt x="5135" y="1814"/>
                  </a:cubicBezTo>
                  <a:cubicBezTo>
                    <a:pt x="5132" y="1801"/>
                    <a:pt x="5132" y="1794"/>
                    <a:pt x="5125" y="1776"/>
                  </a:cubicBezTo>
                  <a:lnTo>
                    <a:pt x="5121" y="1772"/>
                  </a:lnTo>
                  <a:cubicBezTo>
                    <a:pt x="5115" y="1764"/>
                    <a:pt x="5114" y="1763"/>
                    <a:pt x="5114" y="1763"/>
                  </a:cubicBezTo>
                  <a:cubicBezTo>
                    <a:pt x="5114" y="1763"/>
                    <a:pt x="5113" y="1763"/>
                    <a:pt x="5113" y="1763"/>
                  </a:cubicBezTo>
                  <a:cubicBezTo>
                    <a:pt x="5112" y="1763"/>
                    <a:pt x="5110" y="1763"/>
                    <a:pt x="5106" y="1760"/>
                  </a:cubicBezTo>
                  <a:cubicBezTo>
                    <a:pt x="5103" y="1757"/>
                    <a:pt x="5092" y="1750"/>
                    <a:pt x="5088" y="1750"/>
                  </a:cubicBezTo>
                  <a:cubicBezTo>
                    <a:pt x="5056" y="1738"/>
                    <a:pt x="5020" y="1734"/>
                    <a:pt x="4981" y="1734"/>
                  </a:cubicBezTo>
                  <a:cubicBezTo>
                    <a:pt x="4892" y="1734"/>
                    <a:pt x="4792" y="1759"/>
                    <a:pt x="4710" y="1777"/>
                  </a:cubicBezTo>
                  <a:cubicBezTo>
                    <a:pt x="4600" y="1800"/>
                    <a:pt x="4429" y="1845"/>
                    <a:pt x="4273" y="1845"/>
                  </a:cubicBezTo>
                  <a:cubicBezTo>
                    <a:pt x="4244" y="1845"/>
                    <a:pt x="4216" y="1843"/>
                    <a:pt x="4189" y="1840"/>
                  </a:cubicBezTo>
                  <a:lnTo>
                    <a:pt x="4189" y="1840"/>
                  </a:lnTo>
                  <a:cubicBezTo>
                    <a:pt x="4245" y="1940"/>
                    <a:pt x="4304" y="2039"/>
                    <a:pt x="4348" y="2146"/>
                  </a:cubicBezTo>
                  <a:cubicBezTo>
                    <a:pt x="4420" y="2319"/>
                    <a:pt x="4475" y="2499"/>
                    <a:pt x="4514" y="2684"/>
                  </a:cubicBezTo>
                  <a:cubicBezTo>
                    <a:pt x="4551" y="2865"/>
                    <a:pt x="4573" y="3048"/>
                    <a:pt x="4564" y="3233"/>
                  </a:cubicBezTo>
                  <a:cubicBezTo>
                    <a:pt x="4556" y="3432"/>
                    <a:pt x="4509" y="3616"/>
                    <a:pt x="4437" y="3801"/>
                  </a:cubicBezTo>
                  <a:cubicBezTo>
                    <a:pt x="4423" y="3835"/>
                    <a:pt x="4388" y="3853"/>
                    <a:pt x="4355" y="3853"/>
                  </a:cubicBezTo>
                  <a:cubicBezTo>
                    <a:pt x="4317" y="3853"/>
                    <a:pt x="4282" y="3830"/>
                    <a:pt x="4287" y="3781"/>
                  </a:cubicBezTo>
                  <a:cubicBezTo>
                    <a:pt x="4321" y="3428"/>
                    <a:pt x="4334" y="3062"/>
                    <a:pt x="4267" y="2711"/>
                  </a:cubicBezTo>
                  <a:cubicBezTo>
                    <a:pt x="4231" y="2528"/>
                    <a:pt x="4184" y="2341"/>
                    <a:pt x="4124" y="2164"/>
                  </a:cubicBezTo>
                  <a:cubicBezTo>
                    <a:pt x="4080" y="2027"/>
                    <a:pt x="4028" y="1896"/>
                    <a:pt x="4000" y="1760"/>
                  </a:cubicBezTo>
                  <a:cubicBezTo>
                    <a:pt x="3968" y="1729"/>
                    <a:pt x="3943" y="1688"/>
                    <a:pt x="3931" y="1635"/>
                  </a:cubicBezTo>
                  <a:cubicBezTo>
                    <a:pt x="3902" y="1510"/>
                    <a:pt x="3964" y="1380"/>
                    <a:pt x="3970" y="1255"/>
                  </a:cubicBezTo>
                  <a:cubicBezTo>
                    <a:pt x="3975" y="1193"/>
                    <a:pt x="3975" y="1133"/>
                    <a:pt x="3953" y="1078"/>
                  </a:cubicBezTo>
                  <a:cubicBezTo>
                    <a:pt x="3939" y="1049"/>
                    <a:pt x="3923" y="1033"/>
                    <a:pt x="3896" y="1021"/>
                  </a:cubicBezTo>
                  <a:cubicBezTo>
                    <a:pt x="3860" y="1006"/>
                    <a:pt x="3829" y="1003"/>
                    <a:pt x="3785" y="1003"/>
                  </a:cubicBezTo>
                  <a:cubicBezTo>
                    <a:pt x="3726" y="1006"/>
                    <a:pt x="3694" y="1010"/>
                    <a:pt x="3639" y="1021"/>
                  </a:cubicBezTo>
                  <a:cubicBezTo>
                    <a:pt x="3517" y="1046"/>
                    <a:pt x="3402" y="1084"/>
                    <a:pt x="3286" y="1112"/>
                  </a:cubicBezTo>
                  <a:cubicBezTo>
                    <a:pt x="3199" y="1135"/>
                    <a:pt x="3097" y="1154"/>
                    <a:pt x="2999" y="1154"/>
                  </a:cubicBezTo>
                  <a:cubicBezTo>
                    <a:pt x="2853" y="1154"/>
                    <a:pt x="2714" y="1112"/>
                    <a:pt x="2634" y="979"/>
                  </a:cubicBezTo>
                  <a:cubicBezTo>
                    <a:pt x="2558" y="851"/>
                    <a:pt x="2574" y="697"/>
                    <a:pt x="2558" y="554"/>
                  </a:cubicBezTo>
                  <a:cubicBezTo>
                    <a:pt x="2543" y="432"/>
                    <a:pt x="2505" y="341"/>
                    <a:pt x="2369" y="338"/>
                  </a:cubicBezTo>
                  <a:cubicBezTo>
                    <a:pt x="2363" y="338"/>
                    <a:pt x="2357" y="338"/>
                    <a:pt x="2351" y="338"/>
                  </a:cubicBezTo>
                  <a:cubicBezTo>
                    <a:pt x="2193" y="338"/>
                    <a:pt x="2051" y="406"/>
                    <a:pt x="1908" y="469"/>
                  </a:cubicBezTo>
                  <a:cubicBezTo>
                    <a:pt x="1777" y="529"/>
                    <a:pt x="1643" y="589"/>
                    <a:pt x="1500" y="616"/>
                  </a:cubicBezTo>
                  <a:cubicBezTo>
                    <a:pt x="1603" y="699"/>
                    <a:pt x="1697" y="793"/>
                    <a:pt x="1783" y="891"/>
                  </a:cubicBezTo>
                  <a:cubicBezTo>
                    <a:pt x="1969" y="1096"/>
                    <a:pt x="2129" y="1328"/>
                    <a:pt x="2259" y="1570"/>
                  </a:cubicBezTo>
                  <a:cubicBezTo>
                    <a:pt x="2290" y="1631"/>
                    <a:pt x="2239" y="1684"/>
                    <a:pt x="2188" y="1684"/>
                  </a:cubicBezTo>
                  <a:cubicBezTo>
                    <a:pt x="2166" y="1684"/>
                    <a:pt x="2143" y="1674"/>
                    <a:pt x="2127" y="1648"/>
                  </a:cubicBezTo>
                  <a:cubicBezTo>
                    <a:pt x="1990" y="1428"/>
                    <a:pt x="1843" y="1214"/>
                    <a:pt x="1674" y="1015"/>
                  </a:cubicBezTo>
                  <a:cubicBezTo>
                    <a:pt x="1558" y="877"/>
                    <a:pt x="1427" y="741"/>
                    <a:pt x="1281" y="627"/>
                  </a:cubicBezTo>
                  <a:cubicBezTo>
                    <a:pt x="1150" y="604"/>
                    <a:pt x="1038" y="526"/>
                    <a:pt x="973" y="403"/>
                  </a:cubicBezTo>
                  <a:cubicBezTo>
                    <a:pt x="914" y="288"/>
                    <a:pt x="901" y="135"/>
                    <a:pt x="845" y="38"/>
                  </a:cubicBezTo>
                  <a:cubicBezTo>
                    <a:pt x="845" y="38"/>
                    <a:pt x="834" y="26"/>
                    <a:pt x="834" y="23"/>
                  </a:cubicBezTo>
                  <a:cubicBezTo>
                    <a:pt x="827" y="17"/>
                    <a:pt x="818" y="13"/>
                    <a:pt x="818" y="13"/>
                  </a:cubicBezTo>
                  <a:cubicBezTo>
                    <a:pt x="795" y="4"/>
                    <a:pt x="773" y="1"/>
                    <a:pt x="74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36"/>
            <p:cNvSpPr/>
            <p:nvPr/>
          </p:nvSpPr>
          <p:spPr>
            <a:xfrm>
              <a:off x="1831484" y="3915675"/>
              <a:ext cx="285198" cy="347455"/>
            </a:xfrm>
            <a:custGeom>
              <a:rect b="b" l="l" r="r" t="t"/>
              <a:pathLst>
                <a:path extrusionOk="0" h="10077" w="8272">
                  <a:moveTo>
                    <a:pt x="4583" y="1"/>
                  </a:moveTo>
                  <a:cubicBezTo>
                    <a:pt x="4512" y="1"/>
                    <a:pt x="4441" y="9"/>
                    <a:pt x="4373" y="25"/>
                  </a:cubicBezTo>
                  <a:cubicBezTo>
                    <a:pt x="4326" y="78"/>
                    <a:pt x="4274" y="124"/>
                    <a:pt x="4224" y="168"/>
                  </a:cubicBezTo>
                  <a:cubicBezTo>
                    <a:pt x="4149" y="233"/>
                    <a:pt x="4071" y="293"/>
                    <a:pt x="3993" y="354"/>
                  </a:cubicBezTo>
                  <a:cubicBezTo>
                    <a:pt x="3959" y="381"/>
                    <a:pt x="3922" y="407"/>
                    <a:pt x="3887" y="434"/>
                  </a:cubicBezTo>
                  <a:cubicBezTo>
                    <a:pt x="3873" y="443"/>
                    <a:pt x="3861" y="454"/>
                    <a:pt x="3849" y="463"/>
                  </a:cubicBezTo>
                  <a:cubicBezTo>
                    <a:pt x="3844" y="464"/>
                    <a:pt x="3828" y="480"/>
                    <a:pt x="3824" y="483"/>
                  </a:cubicBezTo>
                  <a:cubicBezTo>
                    <a:pt x="3632" y="640"/>
                    <a:pt x="3444" y="805"/>
                    <a:pt x="3257" y="965"/>
                  </a:cubicBezTo>
                  <a:cubicBezTo>
                    <a:pt x="3047" y="1140"/>
                    <a:pt x="2841" y="1318"/>
                    <a:pt x="2642" y="1505"/>
                  </a:cubicBezTo>
                  <a:cubicBezTo>
                    <a:pt x="2278" y="1849"/>
                    <a:pt x="1948" y="2241"/>
                    <a:pt x="1643" y="2639"/>
                  </a:cubicBezTo>
                  <a:cubicBezTo>
                    <a:pt x="1351" y="3020"/>
                    <a:pt x="1101" y="3428"/>
                    <a:pt x="888" y="3859"/>
                  </a:cubicBezTo>
                  <a:cubicBezTo>
                    <a:pt x="428" y="4791"/>
                    <a:pt x="149" y="5804"/>
                    <a:pt x="53" y="6837"/>
                  </a:cubicBezTo>
                  <a:cubicBezTo>
                    <a:pt x="0" y="7404"/>
                    <a:pt x="6" y="7971"/>
                    <a:pt x="33" y="8538"/>
                  </a:cubicBezTo>
                  <a:cubicBezTo>
                    <a:pt x="48" y="8818"/>
                    <a:pt x="65" y="9097"/>
                    <a:pt x="107" y="9372"/>
                  </a:cubicBezTo>
                  <a:cubicBezTo>
                    <a:pt x="121" y="9460"/>
                    <a:pt x="132" y="9548"/>
                    <a:pt x="146" y="9637"/>
                  </a:cubicBezTo>
                  <a:cubicBezTo>
                    <a:pt x="154" y="9684"/>
                    <a:pt x="163" y="9731"/>
                    <a:pt x="174" y="9775"/>
                  </a:cubicBezTo>
                  <a:cubicBezTo>
                    <a:pt x="175" y="9782"/>
                    <a:pt x="184" y="9804"/>
                    <a:pt x="186" y="9813"/>
                  </a:cubicBezTo>
                  <a:cubicBezTo>
                    <a:pt x="191" y="9819"/>
                    <a:pt x="198" y="9831"/>
                    <a:pt x="200" y="9835"/>
                  </a:cubicBezTo>
                  <a:cubicBezTo>
                    <a:pt x="228" y="9872"/>
                    <a:pt x="228" y="9922"/>
                    <a:pt x="213" y="9966"/>
                  </a:cubicBezTo>
                  <a:cubicBezTo>
                    <a:pt x="780" y="10018"/>
                    <a:pt x="1349" y="10060"/>
                    <a:pt x="1917" y="10071"/>
                  </a:cubicBezTo>
                  <a:cubicBezTo>
                    <a:pt x="2056" y="10075"/>
                    <a:pt x="2195" y="10077"/>
                    <a:pt x="2335" y="10077"/>
                  </a:cubicBezTo>
                  <a:cubicBezTo>
                    <a:pt x="3035" y="10077"/>
                    <a:pt x="3748" y="10023"/>
                    <a:pt x="4414" y="9815"/>
                  </a:cubicBezTo>
                  <a:cubicBezTo>
                    <a:pt x="5061" y="9612"/>
                    <a:pt x="5606" y="9227"/>
                    <a:pt x="6047" y="8712"/>
                  </a:cubicBezTo>
                  <a:cubicBezTo>
                    <a:pt x="6325" y="8384"/>
                    <a:pt x="6567" y="8019"/>
                    <a:pt x="6814" y="7664"/>
                  </a:cubicBezTo>
                  <a:cubicBezTo>
                    <a:pt x="7089" y="7270"/>
                    <a:pt x="7358" y="6871"/>
                    <a:pt x="7619" y="6468"/>
                  </a:cubicBezTo>
                  <a:cubicBezTo>
                    <a:pt x="7824" y="6153"/>
                    <a:pt x="8025" y="5833"/>
                    <a:pt x="8224" y="5514"/>
                  </a:cubicBezTo>
                  <a:cubicBezTo>
                    <a:pt x="8193" y="5468"/>
                    <a:pt x="8193" y="5409"/>
                    <a:pt x="8215" y="5356"/>
                  </a:cubicBezTo>
                  <a:cubicBezTo>
                    <a:pt x="8271" y="5225"/>
                    <a:pt x="8270" y="5098"/>
                    <a:pt x="8196" y="4978"/>
                  </a:cubicBezTo>
                  <a:cubicBezTo>
                    <a:pt x="8160" y="4921"/>
                    <a:pt x="8109" y="4878"/>
                    <a:pt x="8050" y="4846"/>
                  </a:cubicBezTo>
                  <a:cubicBezTo>
                    <a:pt x="7986" y="4808"/>
                    <a:pt x="7937" y="4799"/>
                    <a:pt x="7873" y="4799"/>
                  </a:cubicBezTo>
                  <a:cubicBezTo>
                    <a:pt x="7862" y="4799"/>
                    <a:pt x="7850" y="4799"/>
                    <a:pt x="7838" y="4800"/>
                  </a:cubicBezTo>
                  <a:cubicBezTo>
                    <a:pt x="7836" y="4800"/>
                    <a:pt x="7833" y="4800"/>
                    <a:pt x="7831" y="4800"/>
                  </a:cubicBezTo>
                  <a:cubicBezTo>
                    <a:pt x="7715" y="4800"/>
                    <a:pt x="7670" y="4653"/>
                    <a:pt x="7744" y="4574"/>
                  </a:cubicBezTo>
                  <a:cubicBezTo>
                    <a:pt x="7868" y="4445"/>
                    <a:pt x="7996" y="4217"/>
                    <a:pt x="7896" y="4042"/>
                  </a:cubicBezTo>
                  <a:cubicBezTo>
                    <a:pt x="7850" y="3959"/>
                    <a:pt x="7782" y="3912"/>
                    <a:pt x="7697" y="3875"/>
                  </a:cubicBezTo>
                  <a:cubicBezTo>
                    <a:pt x="7615" y="3838"/>
                    <a:pt x="7542" y="3804"/>
                    <a:pt x="7454" y="3804"/>
                  </a:cubicBezTo>
                  <a:cubicBezTo>
                    <a:pt x="7441" y="3804"/>
                    <a:pt x="7429" y="3805"/>
                    <a:pt x="7416" y="3806"/>
                  </a:cubicBezTo>
                  <a:cubicBezTo>
                    <a:pt x="7413" y="3806"/>
                    <a:pt x="7410" y="3807"/>
                    <a:pt x="7407" y="3807"/>
                  </a:cubicBezTo>
                  <a:cubicBezTo>
                    <a:pt x="7354" y="3807"/>
                    <a:pt x="7309" y="3750"/>
                    <a:pt x="7309" y="3699"/>
                  </a:cubicBezTo>
                  <a:cubicBezTo>
                    <a:pt x="7312" y="3565"/>
                    <a:pt x="7365" y="3436"/>
                    <a:pt x="7381" y="3302"/>
                  </a:cubicBezTo>
                  <a:cubicBezTo>
                    <a:pt x="7395" y="3178"/>
                    <a:pt x="7353" y="3056"/>
                    <a:pt x="7265" y="2969"/>
                  </a:cubicBezTo>
                  <a:cubicBezTo>
                    <a:pt x="7121" y="2826"/>
                    <a:pt x="6863" y="2842"/>
                    <a:pt x="6678" y="2806"/>
                  </a:cubicBezTo>
                  <a:cubicBezTo>
                    <a:pt x="6622" y="2797"/>
                    <a:pt x="6572" y="2730"/>
                    <a:pt x="6575" y="2672"/>
                  </a:cubicBezTo>
                  <a:cubicBezTo>
                    <a:pt x="6585" y="2556"/>
                    <a:pt x="6631" y="2456"/>
                    <a:pt x="6682" y="2350"/>
                  </a:cubicBezTo>
                  <a:cubicBezTo>
                    <a:pt x="6715" y="2281"/>
                    <a:pt x="6748" y="2217"/>
                    <a:pt x="6719" y="2151"/>
                  </a:cubicBezTo>
                  <a:cubicBezTo>
                    <a:pt x="6626" y="1939"/>
                    <a:pt x="6350" y="1954"/>
                    <a:pt x="6157" y="1948"/>
                  </a:cubicBezTo>
                  <a:cubicBezTo>
                    <a:pt x="6061" y="1944"/>
                    <a:pt x="5981" y="1835"/>
                    <a:pt x="6041" y="1745"/>
                  </a:cubicBezTo>
                  <a:cubicBezTo>
                    <a:pt x="6108" y="1642"/>
                    <a:pt x="6204" y="1543"/>
                    <a:pt x="6213" y="1415"/>
                  </a:cubicBezTo>
                  <a:cubicBezTo>
                    <a:pt x="6220" y="1296"/>
                    <a:pt x="6151" y="1187"/>
                    <a:pt x="6061" y="1113"/>
                  </a:cubicBezTo>
                  <a:cubicBezTo>
                    <a:pt x="5907" y="988"/>
                    <a:pt x="5726" y="1025"/>
                    <a:pt x="5546" y="1007"/>
                  </a:cubicBezTo>
                  <a:cubicBezTo>
                    <a:pt x="5445" y="996"/>
                    <a:pt x="5341" y="963"/>
                    <a:pt x="5282" y="875"/>
                  </a:cubicBezTo>
                  <a:cubicBezTo>
                    <a:pt x="5224" y="788"/>
                    <a:pt x="5235" y="681"/>
                    <a:pt x="5235" y="583"/>
                  </a:cubicBezTo>
                  <a:cubicBezTo>
                    <a:pt x="5235" y="485"/>
                    <a:pt x="5214" y="382"/>
                    <a:pt x="5173" y="295"/>
                  </a:cubicBezTo>
                  <a:cubicBezTo>
                    <a:pt x="5126" y="196"/>
                    <a:pt x="5045" y="134"/>
                    <a:pt x="4954" y="87"/>
                  </a:cubicBezTo>
                  <a:cubicBezTo>
                    <a:pt x="4841" y="28"/>
                    <a:pt x="4712" y="1"/>
                    <a:pt x="4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36"/>
            <p:cNvSpPr/>
            <p:nvPr/>
          </p:nvSpPr>
          <p:spPr>
            <a:xfrm>
              <a:off x="1546833" y="3260694"/>
              <a:ext cx="510543" cy="122301"/>
            </a:xfrm>
            <a:custGeom>
              <a:rect b="b" l="l" r="r" t="t"/>
              <a:pathLst>
                <a:path extrusionOk="0" h="3547" w="14808">
                  <a:moveTo>
                    <a:pt x="0" y="0"/>
                  </a:moveTo>
                  <a:lnTo>
                    <a:pt x="0" y="0"/>
                  </a:lnTo>
                  <a:cubicBezTo>
                    <a:pt x="197" y="200"/>
                    <a:pt x="374" y="422"/>
                    <a:pt x="529" y="659"/>
                  </a:cubicBezTo>
                  <a:cubicBezTo>
                    <a:pt x="701" y="728"/>
                    <a:pt x="895" y="749"/>
                    <a:pt x="1073" y="793"/>
                  </a:cubicBezTo>
                  <a:cubicBezTo>
                    <a:pt x="1330" y="856"/>
                    <a:pt x="1587" y="908"/>
                    <a:pt x="1848" y="959"/>
                  </a:cubicBezTo>
                  <a:cubicBezTo>
                    <a:pt x="2099" y="1011"/>
                    <a:pt x="2348" y="1079"/>
                    <a:pt x="2598" y="1140"/>
                  </a:cubicBezTo>
                  <a:cubicBezTo>
                    <a:pt x="2859" y="1204"/>
                    <a:pt x="3123" y="1261"/>
                    <a:pt x="3384" y="1314"/>
                  </a:cubicBezTo>
                  <a:cubicBezTo>
                    <a:pt x="3856" y="1413"/>
                    <a:pt x="4325" y="1517"/>
                    <a:pt x="4791" y="1638"/>
                  </a:cubicBezTo>
                  <a:cubicBezTo>
                    <a:pt x="5247" y="1755"/>
                    <a:pt x="5706" y="1858"/>
                    <a:pt x="6161" y="1979"/>
                  </a:cubicBezTo>
                  <a:cubicBezTo>
                    <a:pt x="6621" y="2100"/>
                    <a:pt x="7076" y="2231"/>
                    <a:pt x="7544" y="2328"/>
                  </a:cubicBezTo>
                  <a:cubicBezTo>
                    <a:pt x="8007" y="2422"/>
                    <a:pt x="8467" y="2536"/>
                    <a:pt x="8930" y="2646"/>
                  </a:cubicBezTo>
                  <a:cubicBezTo>
                    <a:pt x="9870" y="2871"/>
                    <a:pt x="10819" y="3056"/>
                    <a:pt x="11771" y="3230"/>
                  </a:cubicBezTo>
                  <a:cubicBezTo>
                    <a:pt x="12248" y="3320"/>
                    <a:pt x="12726" y="3417"/>
                    <a:pt x="13209" y="3476"/>
                  </a:cubicBezTo>
                  <a:cubicBezTo>
                    <a:pt x="13350" y="3491"/>
                    <a:pt x="13490" y="3496"/>
                    <a:pt x="13631" y="3511"/>
                  </a:cubicBezTo>
                  <a:cubicBezTo>
                    <a:pt x="13693" y="3520"/>
                    <a:pt x="13762" y="3528"/>
                    <a:pt x="13825" y="3547"/>
                  </a:cubicBezTo>
                  <a:cubicBezTo>
                    <a:pt x="13930" y="3459"/>
                    <a:pt x="14048" y="3385"/>
                    <a:pt x="14178" y="3334"/>
                  </a:cubicBezTo>
                  <a:cubicBezTo>
                    <a:pt x="14356" y="3264"/>
                    <a:pt x="14550" y="3233"/>
                    <a:pt x="14742" y="3220"/>
                  </a:cubicBezTo>
                  <a:cubicBezTo>
                    <a:pt x="14741" y="3095"/>
                    <a:pt x="14761" y="2972"/>
                    <a:pt x="14808" y="2855"/>
                  </a:cubicBezTo>
                  <a:cubicBezTo>
                    <a:pt x="14734" y="2839"/>
                    <a:pt x="14658" y="2832"/>
                    <a:pt x="14583" y="2825"/>
                  </a:cubicBezTo>
                  <a:cubicBezTo>
                    <a:pt x="14339" y="2787"/>
                    <a:pt x="14099" y="2725"/>
                    <a:pt x="13855" y="2682"/>
                  </a:cubicBezTo>
                  <a:cubicBezTo>
                    <a:pt x="13600" y="2636"/>
                    <a:pt x="13349" y="2593"/>
                    <a:pt x="13094" y="2546"/>
                  </a:cubicBezTo>
                  <a:cubicBezTo>
                    <a:pt x="12591" y="2452"/>
                    <a:pt x="12091" y="2349"/>
                    <a:pt x="11589" y="2252"/>
                  </a:cubicBezTo>
                  <a:cubicBezTo>
                    <a:pt x="11086" y="2158"/>
                    <a:pt x="10586" y="2063"/>
                    <a:pt x="10090" y="1950"/>
                  </a:cubicBezTo>
                  <a:cubicBezTo>
                    <a:pt x="9592" y="1839"/>
                    <a:pt x="9096" y="1720"/>
                    <a:pt x="8601" y="1606"/>
                  </a:cubicBezTo>
                  <a:cubicBezTo>
                    <a:pt x="7596" y="1375"/>
                    <a:pt x="6581" y="1188"/>
                    <a:pt x="5570" y="997"/>
                  </a:cubicBezTo>
                  <a:cubicBezTo>
                    <a:pt x="4555" y="808"/>
                    <a:pt x="3538" y="624"/>
                    <a:pt x="2520" y="461"/>
                  </a:cubicBezTo>
                  <a:cubicBezTo>
                    <a:pt x="2004" y="377"/>
                    <a:pt x="1490" y="304"/>
                    <a:pt x="974" y="221"/>
                  </a:cubicBezTo>
                  <a:cubicBezTo>
                    <a:pt x="735" y="182"/>
                    <a:pt x="508" y="100"/>
                    <a:pt x="273" y="44"/>
                  </a:cubicBezTo>
                  <a:cubicBezTo>
                    <a:pt x="185" y="22"/>
                    <a:pt x="92" y="1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36"/>
            <p:cNvSpPr/>
            <p:nvPr/>
          </p:nvSpPr>
          <p:spPr>
            <a:xfrm>
              <a:off x="1550522" y="3762178"/>
              <a:ext cx="467377" cy="131748"/>
            </a:xfrm>
            <a:custGeom>
              <a:rect b="b" l="l" r="r" t="t"/>
              <a:pathLst>
                <a:path extrusionOk="0" h="3821" w="13556">
                  <a:moveTo>
                    <a:pt x="73" y="0"/>
                  </a:moveTo>
                  <a:lnTo>
                    <a:pt x="1" y="334"/>
                  </a:lnTo>
                  <a:cubicBezTo>
                    <a:pt x="142" y="369"/>
                    <a:pt x="266" y="452"/>
                    <a:pt x="373" y="560"/>
                  </a:cubicBezTo>
                  <a:cubicBezTo>
                    <a:pt x="495" y="678"/>
                    <a:pt x="591" y="847"/>
                    <a:pt x="779" y="869"/>
                  </a:cubicBezTo>
                  <a:cubicBezTo>
                    <a:pt x="805" y="872"/>
                    <a:pt x="831" y="873"/>
                    <a:pt x="857" y="873"/>
                  </a:cubicBezTo>
                  <a:cubicBezTo>
                    <a:pt x="1043" y="873"/>
                    <a:pt x="1229" y="806"/>
                    <a:pt x="1417" y="806"/>
                  </a:cubicBezTo>
                  <a:cubicBezTo>
                    <a:pt x="1438" y="806"/>
                    <a:pt x="1460" y="807"/>
                    <a:pt x="1482" y="809"/>
                  </a:cubicBezTo>
                  <a:cubicBezTo>
                    <a:pt x="1685" y="827"/>
                    <a:pt x="1825" y="930"/>
                    <a:pt x="1932" y="1102"/>
                  </a:cubicBezTo>
                  <a:cubicBezTo>
                    <a:pt x="1997" y="1208"/>
                    <a:pt x="2052" y="1370"/>
                    <a:pt x="2150" y="1437"/>
                  </a:cubicBezTo>
                  <a:cubicBezTo>
                    <a:pt x="2178" y="1456"/>
                    <a:pt x="2211" y="1463"/>
                    <a:pt x="2246" y="1463"/>
                  </a:cubicBezTo>
                  <a:cubicBezTo>
                    <a:pt x="2287" y="1463"/>
                    <a:pt x="2331" y="1453"/>
                    <a:pt x="2371" y="1443"/>
                  </a:cubicBezTo>
                  <a:cubicBezTo>
                    <a:pt x="2485" y="1415"/>
                    <a:pt x="2595" y="1368"/>
                    <a:pt x="2709" y="1343"/>
                  </a:cubicBezTo>
                  <a:cubicBezTo>
                    <a:pt x="2757" y="1334"/>
                    <a:pt x="2805" y="1328"/>
                    <a:pt x="2852" y="1328"/>
                  </a:cubicBezTo>
                  <a:cubicBezTo>
                    <a:pt x="2999" y="1328"/>
                    <a:pt x="3133" y="1380"/>
                    <a:pt x="3211" y="1524"/>
                  </a:cubicBezTo>
                  <a:cubicBezTo>
                    <a:pt x="3254" y="1601"/>
                    <a:pt x="3280" y="1685"/>
                    <a:pt x="3345" y="1748"/>
                  </a:cubicBezTo>
                  <a:cubicBezTo>
                    <a:pt x="3391" y="1791"/>
                    <a:pt x="3441" y="1805"/>
                    <a:pt x="3498" y="1805"/>
                  </a:cubicBezTo>
                  <a:cubicBezTo>
                    <a:pt x="3511" y="1805"/>
                    <a:pt x="3525" y="1804"/>
                    <a:pt x="3539" y="1803"/>
                  </a:cubicBezTo>
                  <a:cubicBezTo>
                    <a:pt x="3701" y="1793"/>
                    <a:pt x="3855" y="1738"/>
                    <a:pt x="4014" y="1738"/>
                  </a:cubicBezTo>
                  <a:cubicBezTo>
                    <a:pt x="4036" y="1738"/>
                    <a:pt x="4057" y="1739"/>
                    <a:pt x="4079" y="1742"/>
                  </a:cubicBezTo>
                  <a:cubicBezTo>
                    <a:pt x="4257" y="1756"/>
                    <a:pt x="4423" y="1844"/>
                    <a:pt x="4563" y="1953"/>
                  </a:cubicBezTo>
                  <a:cubicBezTo>
                    <a:pt x="4842" y="2168"/>
                    <a:pt x="5126" y="2489"/>
                    <a:pt x="5032" y="2867"/>
                  </a:cubicBezTo>
                  <a:cubicBezTo>
                    <a:pt x="5198" y="2780"/>
                    <a:pt x="5329" y="2645"/>
                    <a:pt x="5528" y="2627"/>
                  </a:cubicBezTo>
                  <a:cubicBezTo>
                    <a:pt x="5545" y="2626"/>
                    <a:pt x="5562" y="2625"/>
                    <a:pt x="5578" y="2625"/>
                  </a:cubicBezTo>
                  <a:cubicBezTo>
                    <a:pt x="5780" y="2625"/>
                    <a:pt x="5961" y="2721"/>
                    <a:pt x="6111" y="2851"/>
                  </a:cubicBezTo>
                  <a:cubicBezTo>
                    <a:pt x="6246" y="2750"/>
                    <a:pt x="6396" y="2664"/>
                    <a:pt x="6564" y="2635"/>
                  </a:cubicBezTo>
                  <a:cubicBezTo>
                    <a:pt x="6610" y="2627"/>
                    <a:pt x="6655" y="2623"/>
                    <a:pt x="6699" y="2623"/>
                  </a:cubicBezTo>
                  <a:cubicBezTo>
                    <a:pt x="6886" y="2623"/>
                    <a:pt x="7053" y="2695"/>
                    <a:pt x="7210" y="2816"/>
                  </a:cubicBezTo>
                  <a:cubicBezTo>
                    <a:pt x="7239" y="2805"/>
                    <a:pt x="7270" y="2795"/>
                    <a:pt x="7301" y="2783"/>
                  </a:cubicBezTo>
                  <a:cubicBezTo>
                    <a:pt x="7522" y="2706"/>
                    <a:pt x="7756" y="2674"/>
                    <a:pt x="7991" y="2661"/>
                  </a:cubicBezTo>
                  <a:cubicBezTo>
                    <a:pt x="8048" y="2659"/>
                    <a:pt x="8105" y="2657"/>
                    <a:pt x="8162" y="2657"/>
                  </a:cubicBezTo>
                  <a:cubicBezTo>
                    <a:pt x="9150" y="2657"/>
                    <a:pt x="10080" y="3027"/>
                    <a:pt x="11021" y="3283"/>
                  </a:cubicBezTo>
                  <a:cubicBezTo>
                    <a:pt x="11218" y="3336"/>
                    <a:pt x="11415" y="3385"/>
                    <a:pt x="11614" y="3426"/>
                  </a:cubicBezTo>
                  <a:cubicBezTo>
                    <a:pt x="11763" y="3456"/>
                    <a:pt x="11907" y="3491"/>
                    <a:pt x="12050" y="3538"/>
                  </a:cubicBezTo>
                  <a:cubicBezTo>
                    <a:pt x="12209" y="3591"/>
                    <a:pt x="12363" y="3660"/>
                    <a:pt x="12493" y="3769"/>
                  </a:cubicBezTo>
                  <a:cubicBezTo>
                    <a:pt x="12511" y="3785"/>
                    <a:pt x="12528" y="3802"/>
                    <a:pt x="12546" y="3820"/>
                  </a:cubicBezTo>
                  <a:cubicBezTo>
                    <a:pt x="12578" y="3779"/>
                    <a:pt x="12617" y="3739"/>
                    <a:pt x="12660" y="3705"/>
                  </a:cubicBezTo>
                  <a:cubicBezTo>
                    <a:pt x="12821" y="3577"/>
                    <a:pt x="13026" y="3479"/>
                    <a:pt x="13227" y="3436"/>
                  </a:cubicBezTo>
                  <a:cubicBezTo>
                    <a:pt x="13281" y="3425"/>
                    <a:pt x="13336" y="3418"/>
                    <a:pt x="13391" y="3418"/>
                  </a:cubicBezTo>
                  <a:cubicBezTo>
                    <a:pt x="13421" y="3418"/>
                    <a:pt x="13451" y="3420"/>
                    <a:pt x="13479" y="3425"/>
                  </a:cubicBezTo>
                  <a:lnTo>
                    <a:pt x="13555" y="3075"/>
                  </a:lnTo>
                  <a:cubicBezTo>
                    <a:pt x="13385" y="3040"/>
                    <a:pt x="13216" y="3003"/>
                    <a:pt x="13047" y="2966"/>
                  </a:cubicBezTo>
                  <a:cubicBezTo>
                    <a:pt x="11977" y="2727"/>
                    <a:pt x="10912" y="2473"/>
                    <a:pt x="9845" y="2227"/>
                  </a:cubicBezTo>
                  <a:cubicBezTo>
                    <a:pt x="8777" y="1979"/>
                    <a:pt x="7713" y="1732"/>
                    <a:pt x="6649" y="1462"/>
                  </a:cubicBezTo>
                  <a:cubicBezTo>
                    <a:pt x="6121" y="1325"/>
                    <a:pt x="5595" y="1187"/>
                    <a:pt x="5066" y="1056"/>
                  </a:cubicBezTo>
                  <a:cubicBezTo>
                    <a:pt x="4811" y="994"/>
                    <a:pt x="4557" y="936"/>
                    <a:pt x="4304" y="867"/>
                  </a:cubicBezTo>
                  <a:lnTo>
                    <a:pt x="4302" y="867"/>
                  </a:lnTo>
                  <a:cubicBezTo>
                    <a:pt x="4296" y="867"/>
                    <a:pt x="4290" y="867"/>
                    <a:pt x="4283" y="864"/>
                  </a:cubicBezTo>
                  <a:cubicBezTo>
                    <a:pt x="4025" y="837"/>
                    <a:pt x="3766" y="782"/>
                    <a:pt x="3509" y="734"/>
                  </a:cubicBezTo>
                  <a:cubicBezTo>
                    <a:pt x="2981" y="635"/>
                    <a:pt x="2459" y="515"/>
                    <a:pt x="1937" y="403"/>
                  </a:cubicBezTo>
                  <a:cubicBezTo>
                    <a:pt x="1317" y="271"/>
                    <a:pt x="695" y="135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36"/>
            <p:cNvSpPr/>
            <p:nvPr/>
          </p:nvSpPr>
          <p:spPr>
            <a:xfrm>
              <a:off x="1570623" y="3292690"/>
              <a:ext cx="444656" cy="117991"/>
            </a:xfrm>
            <a:custGeom>
              <a:rect b="b" l="l" r="r" t="t"/>
              <a:pathLst>
                <a:path extrusionOk="0" h="3422" w="12897">
                  <a:moveTo>
                    <a:pt x="1" y="0"/>
                  </a:moveTo>
                  <a:cubicBezTo>
                    <a:pt x="172" y="310"/>
                    <a:pt x="309" y="636"/>
                    <a:pt x="412" y="971"/>
                  </a:cubicBezTo>
                  <a:cubicBezTo>
                    <a:pt x="539" y="1383"/>
                    <a:pt x="606" y="1804"/>
                    <a:pt x="656" y="2232"/>
                  </a:cubicBezTo>
                  <a:cubicBezTo>
                    <a:pt x="696" y="2562"/>
                    <a:pt x="727" y="2895"/>
                    <a:pt x="727" y="3228"/>
                  </a:cubicBezTo>
                  <a:cubicBezTo>
                    <a:pt x="930" y="3033"/>
                    <a:pt x="1156" y="2866"/>
                    <a:pt x="1399" y="2723"/>
                  </a:cubicBezTo>
                  <a:cubicBezTo>
                    <a:pt x="2000" y="2367"/>
                    <a:pt x="2709" y="2157"/>
                    <a:pt x="3411" y="2157"/>
                  </a:cubicBezTo>
                  <a:cubicBezTo>
                    <a:pt x="3443" y="2157"/>
                    <a:pt x="3474" y="2157"/>
                    <a:pt x="3505" y="2158"/>
                  </a:cubicBezTo>
                  <a:cubicBezTo>
                    <a:pt x="3896" y="2169"/>
                    <a:pt x="4270" y="2263"/>
                    <a:pt x="4635" y="2393"/>
                  </a:cubicBezTo>
                  <a:cubicBezTo>
                    <a:pt x="4851" y="2469"/>
                    <a:pt x="5078" y="2549"/>
                    <a:pt x="5278" y="2663"/>
                  </a:cubicBezTo>
                  <a:cubicBezTo>
                    <a:pt x="5443" y="2754"/>
                    <a:pt x="5587" y="2885"/>
                    <a:pt x="5730" y="3007"/>
                  </a:cubicBezTo>
                  <a:cubicBezTo>
                    <a:pt x="5817" y="2925"/>
                    <a:pt x="5916" y="2847"/>
                    <a:pt x="6023" y="2781"/>
                  </a:cubicBezTo>
                  <a:cubicBezTo>
                    <a:pt x="6443" y="2523"/>
                    <a:pt x="6946" y="2411"/>
                    <a:pt x="7448" y="2411"/>
                  </a:cubicBezTo>
                  <a:cubicBezTo>
                    <a:pt x="7758" y="2411"/>
                    <a:pt x="8069" y="2453"/>
                    <a:pt x="8359" y="2531"/>
                  </a:cubicBezTo>
                  <a:cubicBezTo>
                    <a:pt x="8896" y="2676"/>
                    <a:pt x="9392" y="2991"/>
                    <a:pt x="9748" y="3422"/>
                  </a:cubicBezTo>
                  <a:cubicBezTo>
                    <a:pt x="9910" y="3253"/>
                    <a:pt x="10143" y="3237"/>
                    <a:pt x="10369" y="3175"/>
                  </a:cubicBezTo>
                  <a:cubicBezTo>
                    <a:pt x="10645" y="3102"/>
                    <a:pt x="10922" y="3047"/>
                    <a:pt x="11212" y="3044"/>
                  </a:cubicBezTo>
                  <a:cubicBezTo>
                    <a:pt x="11227" y="3043"/>
                    <a:pt x="11243" y="3043"/>
                    <a:pt x="11258" y="3043"/>
                  </a:cubicBezTo>
                  <a:cubicBezTo>
                    <a:pt x="11460" y="3043"/>
                    <a:pt x="11658" y="3068"/>
                    <a:pt x="11858" y="3106"/>
                  </a:cubicBezTo>
                  <a:cubicBezTo>
                    <a:pt x="12042" y="3140"/>
                    <a:pt x="12230" y="3185"/>
                    <a:pt x="12405" y="3259"/>
                  </a:cubicBezTo>
                  <a:cubicBezTo>
                    <a:pt x="12489" y="3291"/>
                    <a:pt x="12583" y="3337"/>
                    <a:pt x="12663" y="3398"/>
                  </a:cubicBezTo>
                  <a:cubicBezTo>
                    <a:pt x="12697" y="3223"/>
                    <a:pt x="12763" y="3056"/>
                    <a:pt x="12869" y="2904"/>
                  </a:cubicBezTo>
                  <a:cubicBezTo>
                    <a:pt x="12878" y="2893"/>
                    <a:pt x="12888" y="2881"/>
                    <a:pt x="12896" y="2870"/>
                  </a:cubicBezTo>
                  <a:cubicBezTo>
                    <a:pt x="12847" y="2864"/>
                    <a:pt x="12791" y="2861"/>
                    <a:pt x="12741" y="2858"/>
                  </a:cubicBezTo>
                  <a:cubicBezTo>
                    <a:pt x="12531" y="2843"/>
                    <a:pt x="12327" y="2814"/>
                    <a:pt x="12118" y="2780"/>
                  </a:cubicBezTo>
                  <a:cubicBezTo>
                    <a:pt x="11584" y="2693"/>
                    <a:pt x="11055" y="2586"/>
                    <a:pt x="10524" y="2483"/>
                  </a:cubicBezTo>
                  <a:cubicBezTo>
                    <a:pt x="9578" y="2302"/>
                    <a:pt x="8642" y="2097"/>
                    <a:pt x="7709" y="1872"/>
                  </a:cubicBezTo>
                  <a:cubicBezTo>
                    <a:pt x="7244" y="1759"/>
                    <a:pt x="6776" y="1672"/>
                    <a:pt x="6313" y="1556"/>
                  </a:cubicBezTo>
                  <a:cubicBezTo>
                    <a:pt x="5865" y="1442"/>
                    <a:pt x="5421" y="1306"/>
                    <a:pt x="4968" y="1201"/>
                  </a:cubicBezTo>
                  <a:cubicBezTo>
                    <a:pt x="4505" y="1093"/>
                    <a:pt x="4049" y="966"/>
                    <a:pt x="3590" y="852"/>
                  </a:cubicBezTo>
                  <a:cubicBezTo>
                    <a:pt x="3135" y="740"/>
                    <a:pt x="2674" y="650"/>
                    <a:pt x="2216" y="550"/>
                  </a:cubicBezTo>
                  <a:cubicBezTo>
                    <a:pt x="1761" y="450"/>
                    <a:pt x="1312" y="327"/>
                    <a:pt x="856" y="224"/>
                  </a:cubicBezTo>
                  <a:cubicBezTo>
                    <a:pt x="644" y="176"/>
                    <a:pt x="434" y="117"/>
                    <a:pt x="222" y="63"/>
                  </a:cubicBezTo>
                  <a:cubicBezTo>
                    <a:pt x="148" y="45"/>
                    <a:pt x="73" y="2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36"/>
            <p:cNvSpPr/>
            <p:nvPr/>
          </p:nvSpPr>
          <p:spPr>
            <a:xfrm>
              <a:off x="1666575" y="3864647"/>
              <a:ext cx="309677" cy="393624"/>
            </a:xfrm>
            <a:custGeom>
              <a:rect b="b" l="l" r="r" t="t"/>
              <a:pathLst>
                <a:path extrusionOk="0" h="11416" w="8982">
                  <a:moveTo>
                    <a:pt x="4797" y="1"/>
                  </a:moveTo>
                  <a:cubicBezTo>
                    <a:pt x="4576" y="1"/>
                    <a:pt x="4357" y="22"/>
                    <a:pt x="4145" y="79"/>
                  </a:cubicBezTo>
                  <a:cubicBezTo>
                    <a:pt x="3692" y="197"/>
                    <a:pt x="3365" y="533"/>
                    <a:pt x="3071" y="883"/>
                  </a:cubicBezTo>
                  <a:cubicBezTo>
                    <a:pt x="2735" y="1280"/>
                    <a:pt x="2410" y="1688"/>
                    <a:pt x="2110" y="2110"/>
                  </a:cubicBezTo>
                  <a:cubicBezTo>
                    <a:pt x="1493" y="2974"/>
                    <a:pt x="1003" y="3903"/>
                    <a:pt x="671" y="4912"/>
                  </a:cubicBezTo>
                  <a:cubicBezTo>
                    <a:pt x="342" y="5926"/>
                    <a:pt x="145" y="6986"/>
                    <a:pt x="56" y="8050"/>
                  </a:cubicBezTo>
                  <a:cubicBezTo>
                    <a:pt x="9" y="8611"/>
                    <a:pt x="1" y="9171"/>
                    <a:pt x="44" y="9732"/>
                  </a:cubicBezTo>
                  <a:cubicBezTo>
                    <a:pt x="60" y="9939"/>
                    <a:pt x="62" y="10149"/>
                    <a:pt x="84" y="10357"/>
                  </a:cubicBezTo>
                  <a:cubicBezTo>
                    <a:pt x="105" y="10545"/>
                    <a:pt x="133" y="10739"/>
                    <a:pt x="230" y="10903"/>
                  </a:cubicBezTo>
                  <a:cubicBezTo>
                    <a:pt x="237" y="10914"/>
                    <a:pt x="242" y="10924"/>
                    <a:pt x="245" y="10933"/>
                  </a:cubicBezTo>
                  <a:cubicBezTo>
                    <a:pt x="435" y="10963"/>
                    <a:pt x="625" y="10989"/>
                    <a:pt x="815" y="11014"/>
                  </a:cubicBezTo>
                  <a:cubicBezTo>
                    <a:pt x="1780" y="11144"/>
                    <a:pt x="2748" y="11242"/>
                    <a:pt x="3718" y="11330"/>
                  </a:cubicBezTo>
                  <a:cubicBezTo>
                    <a:pt x="4035" y="11357"/>
                    <a:pt x="4352" y="11388"/>
                    <a:pt x="4670" y="11416"/>
                  </a:cubicBezTo>
                  <a:cubicBezTo>
                    <a:pt x="4649" y="11366"/>
                    <a:pt x="4635" y="11305"/>
                    <a:pt x="4626" y="11251"/>
                  </a:cubicBezTo>
                  <a:cubicBezTo>
                    <a:pt x="4608" y="11158"/>
                    <a:pt x="4599" y="11061"/>
                    <a:pt x="4586" y="10965"/>
                  </a:cubicBezTo>
                  <a:lnTo>
                    <a:pt x="4586" y="10961"/>
                  </a:lnTo>
                  <a:cubicBezTo>
                    <a:pt x="4583" y="10958"/>
                    <a:pt x="4583" y="10956"/>
                    <a:pt x="4583" y="10951"/>
                  </a:cubicBezTo>
                  <a:cubicBezTo>
                    <a:pt x="4582" y="10942"/>
                    <a:pt x="4582" y="10932"/>
                    <a:pt x="4579" y="10923"/>
                  </a:cubicBezTo>
                  <a:cubicBezTo>
                    <a:pt x="4576" y="10889"/>
                    <a:pt x="4567" y="10854"/>
                    <a:pt x="4564" y="10820"/>
                  </a:cubicBezTo>
                  <a:cubicBezTo>
                    <a:pt x="4555" y="10752"/>
                    <a:pt x="4546" y="10681"/>
                    <a:pt x="4539" y="10614"/>
                  </a:cubicBezTo>
                  <a:cubicBezTo>
                    <a:pt x="4525" y="10476"/>
                    <a:pt x="4519" y="10335"/>
                    <a:pt x="4512" y="10196"/>
                  </a:cubicBezTo>
                  <a:cubicBezTo>
                    <a:pt x="4499" y="9915"/>
                    <a:pt x="4487" y="9632"/>
                    <a:pt x="4487" y="9351"/>
                  </a:cubicBezTo>
                  <a:cubicBezTo>
                    <a:pt x="4487" y="8796"/>
                    <a:pt x="4524" y="8239"/>
                    <a:pt x="4624" y="7693"/>
                  </a:cubicBezTo>
                  <a:cubicBezTo>
                    <a:pt x="4801" y="6713"/>
                    <a:pt x="5164" y="5761"/>
                    <a:pt x="5669" y="4904"/>
                  </a:cubicBezTo>
                  <a:cubicBezTo>
                    <a:pt x="6162" y="4061"/>
                    <a:pt x="6744" y="3269"/>
                    <a:pt x="7455" y="2597"/>
                  </a:cubicBezTo>
                  <a:cubicBezTo>
                    <a:pt x="7647" y="2416"/>
                    <a:pt x="7843" y="2241"/>
                    <a:pt x="8040" y="2067"/>
                  </a:cubicBezTo>
                  <a:cubicBezTo>
                    <a:pt x="8195" y="1927"/>
                    <a:pt x="8343" y="1786"/>
                    <a:pt x="8504" y="1656"/>
                  </a:cubicBezTo>
                  <a:cubicBezTo>
                    <a:pt x="8643" y="1546"/>
                    <a:pt x="8783" y="1434"/>
                    <a:pt x="8901" y="1300"/>
                  </a:cubicBezTo>
                  <a:cubicBezTo>
                    <a:pt x="8933" y="1266"/>
                    <a:pt x="8933" y="1269"/>
                    <a:pt x="8957" y="1231"/>
                  </a:cubicBezTo>
                  <a:cubicBezTo>
                    <a:pt x="8960" y="1227"/>
                    <a:pt x="8969" y="1209"/>
                    <a:pt x="8973" y="1199"/>
                  </a:cubicBezTo>
                  <a:cubicBezTo>
                    <a:pt x="8975" y="1196"/>
                    <a:pt x="8977" y="1191"/>
                    <a:pt x="8977" y="1187"/>
                  </a:cubicBezTo>
                  <a:cubicBezTo>
                    <a:pt x="8977" y="1187"/>
                    <a:pt x="8978" y="1165"/>
                    <a:pt x="8981" y="1151"/>
                  </a:cubicBezTo>
                  <a:lnTo>
                    <a:pt x="8981" y="1149"/>
                  </a:lnTo>
                  <a:cubicBezTo>
                    <a:pt x="8981" y="1147"/>
                    <a:pt x="8978" y="1142"/>
                    <a:pt x="8981" y="1140"/>
                  </a:cubicBezTo>
                  <a:cubicBezTo>
                    <a:pt x="8976" y="1129"/>
                    <a:pt x="8975" y="1118"/>
                    <a:pt x="8972" y="1106"/>
                  </a:cubicBezTo>
                  <a:cubicBezTo>
                    <a:pt x="8967" y="1099"/>
                    <a:pt x="8966" y="1094"/>
                    <a:pt x="8962" y="1090"/>
                  </a:cubicBezTo>
                  <a:cubicBezTo>
                    <a:pt x="8959" y="1084"/>
                    <a:pt x="8946" y="1064"/>
                    <a:pt x="8944" y="1062"/>
                  </a:cubicBezTo>
                  <a:cubicBezTo>
                    <a:pt x="8936" y="1053"/>
                    <a:pt x="8928" y="1041"/>
                    <a:pt x="8919" y="1035"/>
                  </a:cubicBezTo>
                  <a:cubicBezTo>
                    <a:pt x="8908" y="1020"/>
                    <a:pt x="8895" y="1010"/>
                    <a:pt x="8883" y="1000"/>
                  </a:cubicBezTo>
                  <a:lnTo>
                    <a:pt x="8877" y="994"/>
                  </a:lnTo>
                  <a:cubicBezTo>
                    <a:pt x="8874" y="991"/>
                    <a:pt x="8872" y="991"/>
                    <a:pt x="8868" y="987"/>
                  </a:cubicBezTo>
                  <a:cubicBezTo>
                    <a:pt x="8808" y="944"/>
                    <a:pt x="8741" y="909"/>
                    <a:pt x="8674" y="879"/>
                  </a:cubicBezTo>
                  <a:cubicBezTo>
                    <a:pt x="8554" y="822"/>
                    <a:pt x="8395" y="772"/>
                    <a:pt x="8252" y="735"/>
                  </a:cubicBezTo>
                  <a:cubicBezTo>
                    <a:pt x="8093" y="692"/>
                    <a:pt x="7930" y="659"/>
                    <a:pt x="7769" y="616"/>
                  </a:cubicBezTo>
                  <a:cubicBezTo>
                    <a:pt x="7506" y="547"/>
                    <a:pt x="7242" y="475"/>
                    <a:pt x="6978" y="401"/>
                  </a:cubicBezTo>
                  <a:cubicBezTo>
                    <a:pt x="6470" y="256"/>
                    <a:pt x="5958" y="119"/>
                    <a:pt x="5434" y="50"/>
                  </a:cubicBezTo>
                  <a:cubicBezTo>
                    <a:pt x="5225" y="21"/>
                    <a:pt x="5010" y="1"/>
                    <a:pt x="479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36"/>
            <p:cNvSpPr/>
            <p:nvPr/>
          </p:nvSpPr>
          <p:spPr>
            <a:xfrm>
              <a:off x="1489910" y="3861096"/>
              <a:ext cx="299230" cy="378728"/>
            </a:xfrm>
            <a:custGeom>
              <a:rect b="b" l="l" r="r" t="t"/>
              <a:pathLst>
                <a:path extrusionOk="0" h="10984" w="8679">
                  <a:moveTo>
                    <a:pt x="7300" y="0"/>
                  </a:moveTo>
                  <a:cubicBezTo>
                    <a:pt x="7274" y="0"/>
                    <a:pt x="7248" y="4"/>
                    <a:pt x="7222" y="11"/>
                  </a:cubicBezTo>
                  <a:cubicBezTo>
                    <a:pt x="7139" y="35"/>
                    <a:pt x="7074" y="94"/>
                    <a:pt x="7008" y="141"/>
                  </a:cubicBezTo>
                  <a:cubicBezTo>
                    <a:pt x="6924" y="197"/>
                    <a:pt x="6827" y="257"/>
                    <a:pt x="6731" y="282"/>
                  </a:cubicBezTo>
                  <a:cubicBezTo>
                    <a:pt x="6711" y="287"/>
                    <a:pt x="6693" y="289"/>
                    <a:pt x="6675" y="289"/>
                  </a:cubicBezTo>
                  <a:cubicBezTo>
                    <a:pt x="6600" y="289"/>
                    <a:pt x="6537" y="250"/>
                    <a:pt x="6468" y="210"/>
                  </a:cubicBezTo>
                  <a:cubicBezTo>
                    <a:pt x="6367" y="152"/>
                    <a:pt x="6245" y="107"/>
                    <a:pt x="6128" y="107"/>
                  </a:cubicBezTo>
                  <a:cubicBezTo>
                    <a:pt x="6038" y="107"/>
                    <a:pt x="5951" y="134"/>
                    <a:pt x="5879" y="202"/>
                  </a:cubicBezTo>
                  <a:cubicBezTo>
                    <a:pt x="5877" y="202"/>
                    <a:pt x="5877" y="202"/>
                    <a:pt x="5877" y="204"/>
                  </a:cubicBezTo>
                  <a:lnTo>
                    <a:pt x="5874" y="204"/>
                  </a:lnTo>
                  <a:cubicBezTo>
                    <a:pt x="5871" y="210"/>
                    <a:pt x="5868" y="215"/>
                    <a:pt x="5864" y="222"/>
                  </a:cubicBezTo>
                  <a:cubicBezTo>
                    <a:pt x="5858" y="238"/>
                    <a:pt x="5849" y="254"/>
                    <a:pt x="5842" y="271"/>
                  </a:cubicBezTo>
                  <a:cubicBezTo>
                    <a:pt x="5825" y="309"/>
                    <a:pt x="5809" y="347"/>
                    <a:pt x="5793" y="385"/>
                  </a:cubicBezTo>
                  <a:cubicBezTo>
                    <a:pt x="5754" y="470"/>
                    <a:pt x="5688" y="528"/>
                    <a:pt x="5596" y="528"/>
                  </a:cubicBezTo>
                  <a:cubicBezTo>
                    <a:pt x="5584" y="528"/>
                    <a:pt x="5572" y="527"/>
                    <a:pt x="5559" y="525"/>
                  </a:cubicBezTo>
                  <a:cubicBezTo>
                    <a:pt x="5497" y="516"/>
                    <a:pt x="5458" y="472"/>
                    <a:pt x="5418" y="447"/>
                  </a:cubicBezTo>
                  <a:cubicBezTo>
                    <a:pt x="5403" y="438"/>
                    <a:pt x="5330" y="425"/>
                    <a:pt x="5296" y="418"/>
                  </a:cubicBezTo>
                  <a:cubicBezTo>
                    <a:pt x="5245" y="407"/>
                    <a:pt x="5193" y="400"/>
                    <a:pt x="5141" y="400"/>
                  </a:cubicBezTo>
                  <a:cubicBezTo>
                    <a:pt x="5087" y="400"/>
                    <a:pt x="5033" y="408"/>
                    <a:pt x="4983" y="431"/>
                  </a:cubicBezTo>
                  <a:cubicBezTo>
                    <a:pt x="4885" y="472"/>
                    <a:pt x="4831" y="556"/>
                    <a:pt x="4780" y="646"/>
                  </a:cubicBezTo>
                  <a:cubicBezTo>
                    <a:pt x="4728" y="736"/>
                    <a:pt x="4672" y="817"/>
                    <a:pt x="4587" y="876"/>
                  </a:cubicBezTo>
                  <a:cubicBezTo>
                    <a:pt x="4507" y="936"/>
                    <a:pt x="4404" y="962"/>
                    <a:pt x="4303" y="962"/>
                  </a:cubicBezTo>
                  <a:cubicBezTo>
                    <a:pt x="4281" y="962"/>
                    <a:pt x="4259" y="961"/>
                    <a:pt x="4237" y="959"/>
                  </a:cubicBezTo>
                  <a:cubicBezTo>
                    <a:pt x="4140" y="948"/>
                    <a:pt x="4037" y="914"/>
                    <a:pt x="3938" y="914"/>
                  </a:cubicBezTo>
                  <a:cubicBezTo>
                    <a:pt x="3919" y="914"/>
                    <a:pt x="3901" y="915"/>
                    <a:pt x="3882" y="918"/>
                  </a:cubicBezTo>
                  <a:cubicBezTo>
                    <a:pt x="3857" y="922"/>
                    <a:pt x="3835" y="932"/>
                    <a:pt x="3812" y="938"/>
                  </a:cubicBezTo>
                  <a:cubicBezTo>
                    <a:pt x="3806" y="942"/>
                    <a:pt x="3781" y="953"/>
                    <a:pt x="3775" y="958"/>
                  </a:cubicBezTo>
                  <a:cubicBezTo>
                    <a:pt x="3766" y="962"/>
                    <a:pt x="3742" y="977"/>
                    <a:pt x="3738" y="980"/>
                  </a:cubicBezTo>
                  <a:cubicBezTo>
                    <a:pt x="3736" y="983"/>
                    <a:pt x="3716" y="1003"/>
                    <a:pt x="3708" y="1007"/>
                  </a:cubicBezTo>
                  <a:cubicBezTo>
                    <a:pt x="3697" y="1020"/>
                    <a:pt x="3686" y="1035"/>
                    <a:pt x="3675" y="1047"/>
                  </a:cubicBezTo>
                  <a:cubicBezTo>
                    <a:pt x="3670" y="1052"/>
                    <a:pt x="3654" y="1074"/>
                    <a:pt x="3650" y="1082"/>
                  </a:cubicBezTo>
                  <a:cubicBezTo>
                    <a:pt x="3632" y="1110"/>
                    <a:pt x="3615" y="1141"/>
                    <a:pt x="3597" y="1172"/>
                  </a:cubicBezTo>
                  <a:cubicBezTo>
                    <a:pt x="3525" y="1307"/>
                    <a:pt x="3456" y="1462"/>
                    <a:pt x="3322" y="1543"/>
                  </a:cubicBezTo>
                  <a:cubicBezTo>
                    <a:pt x="3248" y="1589"/>
                    <a:pt x="3169" y="1601"/>
                    <a:pt x="3088" y="1601"/>
                  </a:cubicBezTo>
                  <a:cubicBezTo>
                    <a:pt x="3002" y="1601"/>
                    <a:pt x="2913" y="1587"/>
                    <a:pt x="2826" y="1587"/>
                  </a:cubicBezTo>
                  <a:cubicBezTo>
                    <a:pt x="2804" y="1587"/>
                    <a:pt x="2782" y="1588"/>
                    <a:pt x="2761" y="1590"/>
                  </a:cubicBezTo>
                  <a:cubicBezTo>
                    <a:pt x="2524" y="1613"/>
                    <a:pt x="2433" y="1860"/>
                    <a:pt x="2405" y="2066"/>
                  </a:cubicBezTo>
                  <a:cubicBezTo>
                    <a:pt x="2394" y="2163"/>
                    <a:pt x="2416" y="2259"/>
                    <a:pt x="2403" y="2355"/>
                  </a:cubicBezTo>
                  <a:cubicBezTo>
                    <a:pt x="2389" y="2458"/>
                    <a:pt x="2317" y="2521"/>
                    <a:pt x="2219" y="2546"/>
                  </a:cubicBezTo>
                  <a:cubicBezTo>
                    <a:pt x="2133" y="2570"/>
                    <a:pt x="2036" y="2572"/>
                    <a:pt x="1945" y="2581"/>
                  </a:cubicBezTo>
                  <a:cubicBezTo>
                    <a:pt x="1905" y="2582"/>
                    <a:pt x="1864" y="2588"/>
                    <a:pt x="1823" y="2594"/>
                  </a:cubicBezTo>
                  <a:cubicBezTo>
                    <a:pt x="1806" y="2597"/>
                    <a:pt x="1787" y="2602"/>
                    <a:pt x="1768" y="2605"/>
                  </a:cubicBezTo>
                  <a:cubicBezTo>
                    <a:pt x="1760" y="2608"/>
                    <a:pt x="1749" y="2609"/>
                    <a:pt x="1740" y="2612"/>
                  </a:cubicBezTo>
                  <a:cubicBezTo>
                    <a:pt x="1740" y="2615"/>
                    <a:pt x="1740" y="2615"/>
                    <a:pt x="1738" y="2615"/>
                  </a:cubicBezTo>
                  <a:cubicBezTo>
                    <a:pt x="1558" y="2708"/>
                    <a:pt x="1504" y="2932"/>
                    <a:pt x="1492" y="3118"/>
                  </a:cubicBezTo>
                  <a:cubicBezTo>
                    <a:pt x="1483" y="3274"/>
                    <a:pt x="1542" y="3457"/>
                    <a:pt x="1414" y="3580"/>
                  </a:cubicBezTo>
                  <a:cubicBezTo>
                    <a:pt x="1336" y="3654"/>
                    <a:pt x="1230" y="3698"/>
                    <a:pt x="1133" y="3736"/>
                  </a:cubicBezTo>
                  <a:cubicBezTo>
                    <a:pt x="1041" y="3771"/>
                    <a:pt x="940" y="3796"/>
                    <a:pt x="874" y="3876"/>
                  </a:cubicBezTo>
                  <a:cubicBezTo>
                    <a:pt x="791" y="3979"/>
                    <a:pt x="791" y="4098"/>
                    <a:pt x="805" y="4223"/>
                  </a:cubicBezTo>
                  <a:cubicBezTo>
                    <a:pt x="817" y="4347"/>
                    <a:pt x="832" y="4475"/>
                    <a:pt x="789" y="4593"/>
                  </a:cubicBezTo>
                  <a:cubicBezTo>
                    <a:pt x="745" y="4710"/>
                    <a:pt x="659" y="4781"/>
                    <a:pt x="567" y="4857"/>
                  </a:cubicBezTo>
                  <a:cubicBezTo>
                    <a:pt x="499" y="4917"/>
                    <a:pt x="435" y="4982"/>
                    <a:pt x="384" y="5056"/>
                  </a:cubicBezTo>
                  <a:cubicBezTo>
                    <a:pt x="166" y="5363"/>
                    <a:pt x="1" y="5817"/>
                    <a:pt x="216" y="6167"/>
                  </a:cubicBezTo>
                  <a:cubicBezTo>
                    <a:pt x="219" y="6176"/>
                    <a:pt x="225" y="6187"/>
                    <a:pt x="229" y="6198"/>
                  </a:cubicBezTo>
                  <a:cubicBezTo>
                    <a:pt x="244" y="6208"/>
                    <a:pt x="263" y="6217"/>
                    <a:pt x="279" y="6226"/>
                  </a:cubicBezTo>
                  <a:cubicBezTo>
                    <a:pt x="459" y="6341"/>
                    <a:pt x="540" y="6555"/>
                    <a:pt x="581" y="6756"/>
                  </a:cubicBezTo>
                  <a:cubicBezTo>
                    <a:pt x="612" y="6925"/>
                    <a:pt x="578" y="7093"/>
                    <a:pt x="568" y="7263"/>
                  </a:cubicBezTo>
                  <a:lnTo>
                    <a:pt x="568" y="7318"/>
                  </a:lnTo>
                  <a:cubicBezTo>
                    <a:pt x="703" y="7252"/>
                    <a:pt x="832" y="7169"/>
                    <a:pt x="966" y="7102"/>
                  </a:cubicBezTo>
                  <a:cubicBezTo>
                    <a:pt x="1088" y="7041"/>
                    <a:pt x="1203" y="6998"/>
                    <a:pt x="1330" y="6998"/>
                  </a:cubicBezTo>
                  <a:cubicBezTo>
                    <a:pt x="1369" y="6998"/>
                    <a:pt x="1409" y="7002"/>
                    <a:pt x="1450" y="7011"/>
                  </a:cubicBezTo>
                  <a:cubicBezTo>
                    <a:pt x="1624" y="7049"/>
                    <a:pt x="1754" y="7174"/>
                    <a:pt x="1818" y="7337"/>
                  </a:cubicBezTo>
                  <a:cubicBezTo>
                    <a:pt x="1943" y="7644"/>
                    <a:pt x="1857" y="8004"/>
                    <a:pt x="1759" y="8307"/>
                  </a:cubicBezTo>
                  <a:cubicBezTo>
                    <a:pt x="1755" y="8323"/>
                    <a:pt x="1749" y="8342"/>
                    <a:pt x="1745" y="8357"/>
                  </a:cubicBezTo>
                  <a:lnTo>
                    <a:pt x="1765" y="8357"/>
                  </a:lnTo>
                  <a:cubicBezTo>
                    <a:pt x="1935" y="8335"/>
                    <a:pt x="2099" y="8289"/>
                    <a:pt x="2271" y="8285"/>
                  </a:cubicBezTo>
                  <a:cubicBezTo>
                    <a:pt x="2283" y="8285"/>
                    <a:pt x="2295" y="8285"/>
                    <a:pt x="2308" y="8285"/>
                  </a:cubicBezTo>
                  <a:cubicBezTo>
                    <a:pt x="2459" y="8285"/>
                    <a:pt x="2622" y="8317"/>
                    <a:pt x="2729" y="8432"/>
                  </a:cubicBezTo>
                  <a:cubicBezTo>
                    <a:pt x="2846" y="8552"/>
                    <a:pt x="2880" y="8752"/>
                    <a:pt x="2830" y="8908"/>
                  </a:cubicBezTo>
                  <a:cubicBezTo>
                    <a:pt x="2779" y="9062"/>
                    <a:pt x="2701" y="9203"/>
                    <a:pt x="2651" y="9357"/>
                  </a:cubicBezTo>
                  <a:cubicBezTo>
                    <a:pt x="2641" y="9393"/>
                    <a:pt x="2629" y="9431"/>
                    <a:pt x="2623" y="9468"/>
                  </a:cubicBezTo>
                  <a:cubicBezTo>
                    <a:pt x="2625" y="9468"/>
                    <a:pt x="2629" y="9471"/>
                    <a:pt x="2633" y="9471"/>
                  </a:cubicBezTo>
                  <a:cubicBezTo>
                    <a:pt x="2648" y="9474"/>
                    <a:pt x="2639" y="9474"/>
                    <a:pt x="2667" y="9474"/>
                  </a:cubicBezTo>
                  <a:cubicBezTo>
                    <a:pt x="2677" y="9474"/>
                    <a:pt x="2688" y="9475"/>
                    <a:pt x="2698" y="9475"/>
                  </a:cubicBezTo>
                  <a:cubicBezTo>
                    <a:pt x="2703" y="9475"/>
                    <a:pt x="2709" y="9475"/>
                    <a:pt x="2714" y="9474"/>
                  </a:cubicBezTo>
                  <a:cubicBezTo>
                    <a:pt x="2813" y="9473"/>
                    <a:pt x="2918" y="9458"/>
                    <a:pt x="3022" y="9458"/>
                  </a:cubicBezTo>
                  <a:cubicBezTo>
                    <a:pt x="3097" y="9458"/>
                    <a:pt x="3171" y="9466"/>
                    <a:pt x="3242" y="9492"/>
                  </a:cubicBezTo>
                  <a:cubicBezTo>
                    <a:pt x="3414" y="9557"/>
                    <a:pt x="3484" y="9711"/>
                    <a:pt x="3492" y="9888"/>
                  </a:cubicBezTo>
                  <a:cubicBezTo>
                    <a:pt x="3498" y="10054"/>
                    <a:pt x="3457" y="10223"/>
                    <a:pt x="3417" y="10387"/>
                  </a:cubicBezTo>
                  <a:cubicBezTo>
                    <a:pt x="3401" y="10456"/>
                    <a:pt x="3383" y="10524"/>
                    <a:pt x="3368" y="10596"/>
                  </a:cubicBezTo>
                  <a:cubicBezTo>
                    <a:pt x="3363" y="10607"/>
                    <a:pt x="3362" y="10621"/>
                    <a:pt x="3358" y="10634"/>
                  </a:cubicBezTo>
                  <a:cubicBezTo>
                    <a:pt x="3368" y="10656"/>
                    <a:pt x="3370" y="10679"/>
                    <a:pt x="3368" y="10702"/>
                  </a:cubicBezTo>
                  <a:cubicBezTo>
                    <a:pt x="3915" y="10803"/>
                    <a:pt x="4462" y="10899"/>
                    <a:pt x="5009" y="10984"/>
                  </a:cubicBezTo>
                  <a:cubicBezTo>
                    <a:pt x="4956" y="10851"/>
                    <a:pt x="4925" y="10711"/>
                    <a:pt x="4903" y="10572"/>
                  </a:cubicBezTo>
                  <a:cubicBezTo>
                    <a:pt x="4870" y="10352"/>
                    <a:pt x="4864" y="10129"/>
                    <a:pt x="4852" y="9905"/>
                  </a:cubicBezTo>
                  <a:cubicBezTo>
                    <a:pt x="4833" y="9634"/>
                    <a:pt x="4814" y="9366"/>
                    <a:pt x="4814" y="9093"/>
                  </a:cubicBezTo>
                  <a:cubicBezTo>
                    <a:pt x="4811" y="8509"/>
                    <a:pt x="4870" y="7924"/>
                    <a:pt x="4948" y="7346"/>
                  </a:cubicBezTo>
                  <a:cubicBezTo>
                    <a:pt x="5092" y="6283"/>
                    <a:pt x="5341" y="5230"/>
                    <a:pt x="5748" y="4237"/>
                  </a:cubicBezTo>
                  <a:cubicBezTo>
                    <a:pt x="6165" y="3218"/>
                    <a:pt x="6759" y="2296"/>
                    <a:pt x="7436" y="1431"/>
                  </a:cubicBezTo>
                  <a:cubicBezTo>
                    <a:pt x="7753" y="1029"/>
                    <a:pt x="8060" y="601"/>
                    <a:pt x="8450" y="268"/>
                  </a:cubicBezTo>
                  <a:cubicBezTo>
                    <a:pt x="8524" y="206"/>
                    <a:pt x="8600" y="149"/>
                    <a:pt x="8678" y="98"/>
                  </a:cubicBezTo>
                  <a:cubicBezTo>
                    <a:pt x="8611" y="56"/>
                    <a:pt x="8538" y="30"/>
                    <a:pt x="8462" y="30"/>
                  </a:cubicBezTo>
                  <a:cubicBezTo>
                    <a:pt x="8428" y="30"/>
                    <a:pt x="8393" y="35"/>
                    <a:pt x="8358" y="46"/>
                  </a:cubicBezTo>
                  <a:cubicBezTo>
                    <a:pt x="8212" y="90"/>
                    <a:pt x="8087" y="193"/>
                    <a:pt x="7975" y="293"/>
                  </a:cubicBezTo>
                  <a:cubicBezTo>
                    <a:pt x="7942" y="323"/>
                    <a:pt x="7903" y="338"/>
                    <a:pt x="7864" y="338"/>
                  </a:cubicBezTo>
                  <a:cubicBezTo>
                    <a:pt x="7825" y="338"/>
                    <a:pt x="7786" y="323"/>
                    <a:pt x="7753" y="293"/>
                  </a:cubicBezTo>
                  <a:cubicBezTo>
                    <a:pt x="7671" y="218"/>
                    <a:pt x="7603" y="122"/>
                    <a:pt x="7507" y="62"/>
                  </a:cubicBezTo>
                  <a:cubicBezTo>
                    <a:pt x="7446" y="25"/>
                    <a:pt x="7372" y="0"/>
                    <a:pt x="7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36"/>
            <p:cNvSpPr/>
            <p:nvPr/>
          </p:nvSpPr>
          <p:spPr>
            <a:xfrm>
              <a:off x="1583345" y="3799208"/>
              <a:ext cx="131911" cy="84373"/>
            </a:xfrm>
            <a:custGeom>
              <a:rect b="b" l="l" r="r" t="t"/>
              <a:pathLst>
                <a:path extrusionOk="0" h="2447" w="3826">
                  <a:moveTo>
                    <a:pt x="481" y="0"/>
                  </a:moveTo>
                  <a:cubicBezTo>
                    <a:pt x="341" y="0"/>
                    <a:pt x="180" y="57"/>
                    <a:pt x="59" y="75"/>
                  </a:cubicBezTo>
                  <a:cubicBezTo>
                    <a:pt x="38" y="77"/>
                    <a:pt x="19" y="79"/>
                    <a:pt x="1" y="81"/>
                  </a:cubicBezTo>
                  <a:lnTo>
                    <a:pt x="44" y="454"/>
                  </a:lnTo>
                  <a:cubicBezTo>
                    <a:pt x="94" y="454"/>
                    <a:pt x="143" y="496"/>
                    <a:pt x="150" y="551"/>
                  </a:cubicBezTo>
                  <a:cubicBezTo>
                    <a:pt x="153" y="590"/>
                    <a:pt x="159" y="629"/>
                    <a:pt x="159" y="668"/>
                  </a:cubicBezTo>
                  <a:cubicBezTo>
                    <a:pt x="159" y="702"/>
                    <a:pt x="152" y="742"/>
                    <a:pt x="147" y="777"/>
                  </a:cubicBezTo>
                  <a:cubicBezTo>
                    <a:pt x="138" y="861"/>
                    <a:pt x="120" y="945"/>
                    <a:pt x="105" y="1027"/>
                  </a:cubicBezTo>
                  <a:cubicBezTo>
                    <a:pt x="97" y="1067"/>
                    <a:pt x="91" y="1106"/>
                    <a:pt x="85" y="1149"/>
                  </a:cubicBezTo>
                  <a:cubicBezTo>
                    <a:pt x="80" y="1181"/>
                    <a:pt x="77" y="1197"/>
                    <a:pt x="74" y="1240"/>
                  </a:cubicBezTo>
                  <a:cubicBezTo>
                    <a:pt x="66" y="1287"/>
                    <a:pt x="64" y="1301"/>
                    <a:pt x="58" y="1352"/>
                  </a:cubicBezTo>
                  <a:cubicBezTo>
                    <a:pt x="56" y="1374"/>
                    <a:pt x="56" y="1397"/>
                    <a:pt x="54" y="1421"/>
                  </a:cubicBezTo>
                  <a:cubicBezTo>
                    <a:pt x="194" y="1466"/>
                    <a:pt x="325" y="1566"/>
                    <a:pt x="431" y="1660"/>
                  </a:cubicBezTo>
                  <a:cubicBezTo>
                    <a:pt x="655" y="1857"/>
                    <a:pt x="856" y="2139"/>
                    <a:pt x="928" y="2441"/>
                  </a:cubicBezTo>
                  <a:cubicBezTo>
                    <a:pt x="972" y="2419"/>
                    <a:pt x="1021" y="2402"/>
                    <a:pt x="1070" y="2392"/>
                  </a:cubicBezTo>
                  <a:cubicBezTo>
                    <a:pt x="1114" y="2383"/>
                    <a:pt x="1157" y="2380"/>
                    <a:pt x="1199" y="2380"/>
                  </a:cubicBezTo>
                  <a:cubicBezTo>
                    <a:pt x="1237" y="2380"/>
                    <a:pt x="1274" y="2383"/>
                    <a:pt x="1311" y="2388"/>
                  </a:cubicBezTo>
                  <a:cubicBezTo>
                    <a:pt x="1298" y="2223"/>
                    <a:pt x="1271" y="2060"/>
                    <a:pt x="1242" y="1894"/>
                  </a:cubicBezTo>
                  <a:cubicBezTo>
                    <a:pt x="1206" y="1697"/>
                    <a:pt x="1155" y="1501"/>
                    <a:pt x="1152" y="1295"/>
                  </a:cubicBezTo>
                  <a:cubicBezTo>
                    <a:pt x="1152" y="1228"/>
                    <a:pt x="1205" y="1193"/>
                    <a:pt x="1258" y="1193"/>
                  </a:cubicBezTo>
                  <a:cubicBezTo>
                    <a:pt x="1301" y="1193"/>
                    <a:pt x="1345" y="1217"/>
                    <a:pt x="1361" y="1268"/>
                  </a:cubicBezTo>
                  <a:cubicBezTo>
                    <a:pt x="1420" y="1464"/>
                    <a:pt x="1439" y="1671"/>
                    <a:pt x="1459" y="1877"/>
                  </a:cubicBezTo>
                  <a:cubicBezTo>
                    <a:pt x="1479" y="2055"/>
                    <a:pt x="1481" y="2236"/>
                    <a:pt x="1467" y="2414"/>
                  </a:cubicBezTo>
                  <a:cubicBezTo>
                    <a:pt x="1476" y="2415"/>
                    <a:pt x="1483" y="2415"/>
                    <a:pt x="1492" y="2418"/>
                  </a:cubicBezTo>
                  <a:cubicBezTo>
                    <a:pt x="1539" y="2428"/>
                    <a:pt x="1602" y="2446"/>
                    <a:pt x="1659" y="2446"/>
                  </a:cubicBezTo>
                  <a:cubicBezTo>
                    <a:pt x="1696" y="2446"/>
                    <a:pt x="1730" y="2439"/>
                    <a:pt x="1758" y="2415"/>
                  </a:cubicBezTo>
                  <a:cubicBezTo>
                    <a:pt x="1829" y="2358"/>
                    <a:pt x="1867" y="2256"/>
                    <a:pt x="1923" y="2184"/>
                  </a:cubicBezTo>
                  <a:cubicBezTo>
                    <a:pt x="2064" y="2006"/>
                    <a:pt x="2269" y="1934"/>
                    <a:pt x="2485" y="1934"/>
                  </a:cubicBezTo>
                  <a:cubicBezTo>
                    <a:pt x="2521" y="1934"/>
                    <a:pt x="2558" y="1936"/>
                    <a:pt x="2595" y="1940"/>
                  </a:cubicBezTo>
                  <a:cubicBezTo>
                    <a:pt x="2659" y="1949"/>
                    <a:pt x="2731" y="1952"/>
                    <a:pt x="2794" y="1967"/>
                  </a:cubicBezTo>
                  <a:cubicBezTo>
                    <a:pt x="2800" y="1971"/>
                    <a:pt x="2823" y="1977"/>
                    <a:pt x="2850" y="1990"/>
                  </a:cubicBezTo>
                  <a:cubicBezTo>
                    <a:pt x="2866" y="1956"/>
                    <a:pt x="2878" y="1924"/>
                    <a:pt x="2897" y="1889"/>
                  </a:cubicBezTo>
                  <a:cubicBezTo>
                    <a:pt x="2990" y="1710"/>
                    <a:pt x="3211" y="1632"/>
                    <a:pt x="3409" y="1632"/>
                  </a:cubicBezTo>
                  <a:cubicBezTo>
                    <a:pt x="3438" y="1632"/>
                    <a:pt x="3466" y="1634"/>
                    <a:pt x="3493" y="1637"/>
                  </a:cubicBezTo>
                  <a:cubicBezTo>
                    <a:pt x="3601" y="1652"/>
                    <a:pt x="3705" y="1683"/>
                    <a:pt x="3802" y="1727"/>
                  </a:cubicBezTo>
                  <a:cubicBezTo>
                    <a:pt x="3823" y="1667"/>
                    <a:pt x="3826" y="1611"/>
                    <a:pt x="3813" y="1549"/>
                  </a:cubicBezTo>
                  <a:cubicBezTo>
                    <a:pt x="3751" y="1254"/>
                    <a:pt x="3480" y="949"/>
                    <a:pt x="3168" y="924"/>
                  </a:cubicBezTo>
                  <a:cubicBezTo>
                    <a:pt x="3154" y="923"/>
                    <a:pt x="3141" y="922"/>
                    <a:pt x="3127" y="922"/>
                  </a:cubicBezTo>
                  <a:cubicBezTo>
                    <a:pt x="2972" y="922"/>
                    <a:pt x="2815" y="988"/>
                    <a:pt x="2663" y="1008"/>
                  </a:cubicBezTo>
                  <a:cubicBezTo>
                    <a:pt x="2633" y="1012"/>
                    <a:pt x="2604" y="1014"/>
                    <a:pt x="2576" y="1014"/>
                  </a:cubicBezTo>
                  <a:cubicBezTo>
                    <a:pt x="2404" y="1014"/>
                    <a:pt x="2252" y="939"/>
                    <a:pt x="2151" y="790"/>
                  </a:cubicBezTo>
                  <a:cubicBezTo>
                    <a:pt x="2101" y="721"/>
                    <a:pt x="2079" y="637"/>
                    <a:pt x="2039" y="561"/>
                  </a:cubicBezTo>
                  <a:cubicBezTo>
                    <a:pt x="2010" y="505"/>
                    <a:pt x="1971" y="483"/>
                    <a:pt x="1905" y="483"/>
                  </a:cubicBezTo>
                  <a:cubicBezTo>
                    <a:pt x="1902" y="483"/>
                    <a:pt x="1899" y="483"/>
                    <a:pt x="1896" y="483"/>
                  </a:cubicBezTo>
                  <a:cubicBezTo>
                    <a:pt x="1685" y="490"/>
                    <a:pt x="1502" y="635"/>
                    <a:pt x="1290" y="635"/>
                  </a:cubicBezTo>
                  <a:cubicBezTo>
                    <a:pt x="1277" y="635"/>
                    <a:pt x="1265" y="634"/>
                    <a:pt x="1252" y="633"/>
                  </a:cubicBezTo>
                  <a:cubicBezTo>
                    <a:pt x="1084" y="619"/>
                    <a:pt x="971" y="508"/>
                    <a:pt x="887" y="372"/>
                  </a:cubicBezTo>
                  <a:cubicBezTo>
                    <a:pt x="820" y="264"/>
                    <a:pt x="759" y="117"/>
                    <a:pt x="659" y="48"/>
                  </a:cubicBezTo>
                  <a:cubicBezTo>
                    <a:pt x="608" y="13"/>
                    <a:pt x="547" y="0"/>
                    <a:pt x="48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36"/>
            <p:cNvSpPr/>
            <p:nvPr/>
          </p:nvSpPr>
          <p:spPr>
            <a:xfrm>
              <a:off x="1582173" y="3666846"/>
              <a:ext cx="86401" cy="64926"/>
            </a:xfrm>
            <a:custGeom>
              <a:rect b="b" l="l" r="r" t="t"/>
              <a:pathLst>
                <a:path extrusionOk="0" h="1883" w="2506">
                  <a:moveTo>
                    <a:pt x="1551" y="0"/>
                  </a:moveTo>
                  <a:cubicBezTo>
                    <a:pt x="1437" y="155"/>
                    <a:pt x="1303" y="300"/>
                    <a:pt x="1160" y="427"/>
                  </a:cubicBezTo>
                  <a:cubicBezTo>
                    <a:pt x="927" y="638"/>
                    <a:pt x="671" y="818"/>
                    <a:pt x="418" y="1005"/>
                  </a:cubicBezTo>
                  <a:cubicBezTo>
                    <a:pt x="281" y="1107"/>
                    <a:pt x="147" y="1212"/>
                    <a:pt x="0" y="1292"/>
                  </a:cubicBezTo>
                  <a:cubicBezTo>
                    <a:pt x="98" y="1317"/>
                    <a:pt x="197" y="1339"/>
                    <a:pt x="295" y="1361"/>
                  </a:cubicBezTo>
                  <a:cubicBezTo>
                    <a:pt x="1004" y="1523"/>
                    <a:pt x="1712" y="1695"/>
                    <a:pt x="2417" y="1875"/>
                  </a:cubicBezTo>
                  <a:cubicBezTo>
                    <a:pt x="2425" y="1878"/>
                    <a:pt x="2431" y="1879"/>
                    <a:pt x="2437" y="1882"/>
                  </a:cubicBezTo>
                  <a:cubicBezTo>
                    <a:pt x="2438" y="1873"/>
                    <a:pt x="2438" y="1862"/>
                    <a:pt x="2441" y="1853"/>
                  </a:cubicBezTo>
                  <a:cubicBezTo>
                    <a:pt x="2482" y="1648"/>
                    <a:pt x="2506" y="1451"/>
                    <a:pt x="2466" y="1242"/>
                  </a:cubicBezTo>
                  <a:cubicBezTo>
                    <a:pt x="2431" y="1042"/>
                    <a:pt x="2359" y="852"/>
                    <a:pt x="2281" y="669"/>
                  </a:cubicBezTo>
                  <a:cubicBezTo>
                    <a:pt x="2209" y="498"/>
                    <a:pt x="2115" y="347"/>
                    <a:pt x="1959" y="242"/>
                  </a:cubicBezTo>
                  <a:cubicBezTo>
                    <a:pt x="1879" y="188"/>
                    <a:pt x="1789" y="148"/>
                    <a:pt x="1704" y="101"/>
                  </a:cubicBezTo>
                  <a:cubicBezTo>
                    <a:pt x="1651" y="72"/>
                    <a:pt x="1600" y="36"/>
                    <a:pt x="155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36"/>
            <p:cNvSpPr/>
            <p:nvPr/>
          </p:nvSpPr>
          <p:spPr>
            <a:xfrm>
              <a:off x="1363823" y="3470769"/>
              <a:ext cx="275682" cy="237326"/>
            </a:xfrm>
            <a:custGeom>
              <a:rect b="b" l="l" r="r" t="t"/>
              <a:pathLst>
                <a:path extrusionOk="0" h="6883" w="7996">
                  <a:moveTo>
                    <a:pt x="6034" y="1"/>
                  </a:moveTo>
                  <a:cubicBezTo>
                    <a:pt x="5925" y="113"/>
                    <a:pt x="5808" y="213"/>
                    <a:pt x="5683" y="307"/>
                  </a:cubicBezTo>
                  <a:cubicBezTo>
                    <a:pt x="5058" y="776"/>
                    <a:pt x="4281" y="1040"/>
                    <a:pt x="3521" y="1187"/>
                  </a:cubicBezTo>
                  <a:cubicBezTo>
                    <a:pt x="3169" y="1255"/>
                    <a:pt x="2807" y="1293"/>
                    <a:pt x="2446" y="1293"/>
                  </a:cubicBezTo>
                  <a:cubicBezTo>
                    <a:pt x="1949" y="1293"/>
                    <a:pt x="1453" y="1220"/>
                    <a:pt x="984" y="1051"/>
                  </a:cubicBezTo>
                  <a:cubicBezTo>
                    <a:pt x="740" y="1265"/>
                    <a:pt x="516" y="1503"/>
                    <a:pt x="360" y="1792"/>
                  </a:cubicBezTo>
                  <a:cubicBezTo>
                    <a:pt x="69" y="2333"/>
                    <a:pt x="0" y="2978"/>
                    <a:pt x="69" y="3584"/>
                  </a:cubicBezTo>
                  <a:cubicBezTo>
                    <a:pt x="116" y="3977"/>
                    <a:pt x="205" y="4358"/>
                    <a:pt x="319" y="4736"/>
                  </a:cubicBezTo>
                  <a:cubicBezTo>
                    <a:pt x="411" y="5038"/>
                    <a:pt x="495" y="5367"/>
                    <a:pt x="763" y="5562"/>
                  </a:cubicBezTo>
                  <a:cubicBezTo>
                    <a:pt x="1059" y="5779"/>
                    <a:pt x="1462" y="5790"/>
                    <a:pt x="1812" y="5853"/>
                  </a:cubicBezTo>
                  <a:cubicBezTo>
                    <a:pt x="2256" y="5931"/>
                    <a:pt x="2697" y="6025"/>
                    <a:pt x="3136" y="6122"/>
                  </a:cubicBezTo>
                  <a:cubicBezTo>
                    <a:pt x="4036" y="6319"/>
                    <a:pt x="4927" y="6556"/>
                    <a:pt x="5802" y="6840"/>
                  </a:cubicBezTo>
                  <a:cubicBezTo>
                    <a:pt x="5847" y="6856"/>
                    <a:pt x="5892" y="6867"/>
                    <a:pt x="5936" y="6883"/>
                  </a:cubicBezTo>
                  <a:cubicBezTo>
                    <a:pt x="6069" y="6830"/>
                    <a:pt x="6189" y="6739"/>
                    <a:pt x="6301" y="6655"/>
                  </a:cubicBezTo>
                  <a:cubicBezTo>
                    <a:pt x="6427" y="6561"/>
                    <a:pt x="6545" y="6457"/>
                    <a:pt x="6667" y="6361"/>
                  </a:cubicBezTo>
                  <a:cubicBezTo>
                    <a:pt x="6933" y="6156"/>
                    <a:pt x="7194" y="5951"/>
                    <a:pt x="7425" y="5705"/>
                  </a:cubicBezTo>
                  <a:cubicBezTo>
                    <a:pt x="7624" y="5493"/>
                    <a:pt x="7790" y="5253"/>
                    <a:pt x="7880" y="4974"/>
                  </a:cubicBezTo>
                  <a:cubicBezTo>
                    <a:pt x="7968" y="4698"/>
                    <a:pt x="7993" y="4409"/>
                    <a:pt x="7995" y="4122"/>
                  </a:cubicBezTo>
                  <a:cubicBezTo>
                    <a:pt x="7995" y="3825"/>
                    <a:pt x="7980" y="3528"/>
                    <a:pt x="7964" y="3232"/>
                  </a:cubicBezTo>
                  <a:cubicBezTo>
                    <a:pt x="7953" y="2962"/>
                    <a:pt x="7925" y="2691"/>
                    <a:pt x="7879" y="2422"/>
                  </a:cubicBezTo>
                  <a:cubicBezTo>
                    <a:pt x="7782" y="1886"/>
                    <a:pt x="7613" y="1341"/>
                    <a:pt x="7276" y="904"/>
                  </a:cubicBezTo>
                  <a:cubicBezTo>
                    <a:pt x="7117" y="696"/>
                    <a:pt x="6914" y="510"/>
                    <a:pt x="6704" y="354"/>
                  </a:cubicBezTo>
                  <a:cubicBezTo>
                    <a:pt x="6505" y="207"/>
                    <a:pt x="6277" y="70"/>
                    <a:pt x="603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36"/>
            <p:cNvSpPr/>
            <p:nvPr/>
          </p:nvSpPr>
          <p:spPr>
            <a:xfrm>
              <a:off x="1222773" y="3804138"/>
              <a:ext cx="383631" cy="292597"/>
            </a:xfrm>
            <a:custGeom>
              <a:rect b="b" l="l" r="r" t="t"/>
              <a:pathLst>
                <a:path extrusionOk="0" h="8486" w="11127">
                  <a:moveTo>
                    <a:pt x="5343" y="718"/>
                  </a:moveTo>
                  <a:cubicBezTo>
                    <a:pt x="6005" y="718"/>
                    <a:pt x="6688" y="1209"/>
                    <a:pt x="6665" y="1917"/>
                  </a:cubicBezTo>
                  <a:cubicBezTo>
                    <a:pt x="6642" y="2525"/>
                    <a:pt x="6160" y="2941"/>
                    <a:pt x="5626" y="3130"/>
                  </a:cubicBezTo>
                  <a:cubicBezTo>
                    <a:pt x="5389" y="3214"/>
                    <a:pt x="5124" y="3269"/>
                    <a:pt x="4863" y="3269"/>
                  </a:cubicBezTo>
                  <a:cubicBezTo>
                    <a:pt x="4596" y="3269"/>
                    <a:pt x="4333" y="3212"/>
                    <a:pt x="4106" y="3068"/>
                  </a:cubicBezTo>
                  <a:cubicBezTo>
                    <a:pt x="3851" y="2904"/>
                    <a:pt x="3687" y="2619"/>
                    <a:pt x="3663" y="2319"/>
                  </a:cubicBezTo>
                  <a:cubicBezTo>
                    <a:pt x="3645" y="2094"/>
                    <a:pt x="3700" y="1875"/>
                    <a:pt x="3809" y="1679"/>
                  </a:cubicBezTo>
                  <a:cubicBezTo>
                    <a:pt x="4061" y="1234"/>
                    <a:pt x="4669" y="787"/>
                    <a:pt x="5185" y="728"/>
                  </a:cubicBezTo>
                  <a:cubicBezTo>
                    <a:pt x="5237" y="721"/>
                    <a:pt x="5290" y="718"/>
                    <a:pt x="5343" y="718"/>
                  </a:cubicBezTo>
                  <a:close/>
                  <a:moveTo>
                    <a:pt x="5948" y="3357"/>
                  </a:moveTo>
                  <a:cubicBezTo>
                    <a:pt x="6097" y="3357"/>
                    <a:pt x="6243" y="3433"/>
                    <a:pt x="6314" y="3571"/>
                  </a:cubicBezTo>
                  <a:cubicBezTo>
                    <a:pt x="6400" y="3733"/>
                    <a:pt x="6378" y="3923"/>
                    <a:pt x="6329" y="4095"/>
                  </a:cubicBezTo>
                  <a:lnTo>
                    <a:pt x="6329" y="4099"/>
                  </a:lnTo>
                  <a:cubicBezTo>
                    <a:pt x="6364" y="4105"/>
                    <a:pt x="6403" y="4115"/>
                    <a:pt x="6439" y="4121"/>
                  </a:cubicBezTo>
                  <a:cubicBezTo>
                    <a:pt x="6503" y="4136"/>
                    <a:pt x="6569" y="4151"/>
                    <a:pt x="6631" y="4155"/>
                  </a:cubicBezTo>
                  <a:cubicBezTo>
                    <a:pt x="6651" y="4156"/>
                    <a:pt x="6672" y="4157"/>
                    <a:pt x="6692" y="4157"/>
                  </a:cubicBezTo>
                  <a:cubicBezTo>
                    <a:pt x="6737" y="4157"/>
                    <a:pt x="6782" y="4154"/>
                    <a:pt x="6821" y="4146"/>
                  </a:cubicBezTo>
                  <a:cubicBezTo>
                    <a:pt x="6888" y="4133"/>
                    <a:pt x="6940" y="4115"/>
                    <a:pt x="6993" y="4083"/>
                  </a:cubicBezTo>
                  <a:cubicBezTo>
                    <a:pt x="7043" y="4056"/>
                    <a:pt x="7080" y="4019"/>
                    <a:pt x="7108" y="3972"/>
                  </a:cubicBezTo>
                  <a:cubicBezTo>
                    <a:pt x="7140" y="3918"/>
                    <a:pt x="7147" y="3892"/>
                    <a:pt x="7144" y="3833"/>
                  </a:cubicBezTo>
                  <a:cubicBezTo>
                    <a:pt x="7144" y="3832"/>
                    <a:pt x="7144" y="3821"/>
                    <a:pt x="7142" y="3814"/>
                  </a:cubicBezTo>
                  <a:cubicBezTo>
                    <a:pt x="7139" y="3802"/>
                    <a:pt x="7136" y="3792"/>
                    <a:pt x="7132" y="3780"/>
                  </a:cubicBezTo>
                  <a:cubicBezTo>
                    <a:pt x="7129" y="3776"/>
                    <a:pt x="7128" y="3769"/>
                    <a:pt x="7126" y="3765"/>
                  </a:cubicBezTo>
                  <a:lnTo>
                    <a:pt x="7126" y="3761"/>
                  </a:lnTo>
                  <a:cubicBezTo>
                    <a:pt x="7119" y="3749"/>
                    <a:pt x="7112" y="3734"/>
                    <a:pt x="7103" y="3722"/>
                  </a:cubicBezTo>
                  <a:cubicBezTo>
                    <a:pt x="7102" y="3719"/>
                    <a:pt x="7091" y="3703"/>
                    <a:pt x="7091" y="3699"/>
                  </a:cubicBezTo>
                  <a:cubicBezTo>
                    <a:pt x="7084" y="3693"/>
                    <a:pt x="7079" y="3686"/>
                    <a:pt x="7072" y="3679"/>
                  </a:cubicBezTo>
                  <a:cubicBezTo>
                    <a:pt x="7069" y="3673"/>
                    <a:pt x="7064" y="3671"/>
                    <a:pt x="7059" y="3664"/>
                  </a:cubicBezTo>
                  <a:cubicBezTo>
                    <a:pt x="7051" y="3660"/>
                    <a:pt x="7039" y="3651"/>
                    <a:pt x="7032" y="3645"/>
                  </a:cubicBezTo>
                  <a:cubicBezTo>
                    <a:pt x="7029" y="3644"/>
                    <a:pt x="7028" y="3644"/>
                    <a:pt x="7025" y="3641"/>
                  </a:cubicBezTo>
                  <a:cubicBezTo>
                    <a:pt x="6983" y="3604"/>
                    <a:pt x="6959" y="3566"/>
                    <a:pt x="6966" y="3506"/>
                  </a:cubicBezTo>
                  <a:cubicBezTo>
                    <a:pt x="6972" y="3459"/>
                    <a:pt x="7012" y="3400"/>
                    <a:pt x="7066" y="3391"/>
                  </a:cubicBezTo>
                  <a:cubicBezTo>
                    <a:pt x="7081" y="3389"/>
                    <a:pt x="7096" y="3387"/>
                    <a:pt x="7111" y="3387"/>
                  </a:cubicBezTo>
                  <a:cubicBezTo>
                    <a:pt x="7193" y="3387"/>
                    <a:pt x="7264" y="3422"/>
                    <a:pt x="7321" y="3489"/>
                  </a:cubicBezTo>
                  <a:cubicBezTo>
                    <a:pt x="7372" y="3548"/>
                    <a:pt x="7408" y="3623"/>
                    <a:pt x="7430" y="3698"/>
                  </a:cubicBezTo>
                  <a:cubicBezTo>
                    <a:pt x="7522" y="4017"/>
                    <a:pt x="7278" y="4306"/>
                    <a:pt x="6983" y="4388"/>
                  </a:cubicBezTo>
                  <a:cubicBezTo>
                    <a:pt x="6928" y="4404"/>
                    <a:pt x="6868" y="4411"/>
                    <a:pt x="6809" y="4420"/>
                  </a:cubicBezTo>
                  <a:cubicBezTo>
                    <a:pt x="7008" y="4723"/>
                    <a:pt x="6846" y="5098"/>
                    <a:pt x="6577" y="5297"/>
                  </a:cubicBezTo>
                  <a:cubicBezTo>
                    <a:pt x="6452" y="5388"/>
                    <a:pt x="6300" y="5441"/>
                    <a:pt x="6147" y="5451"/>
                  </a:cubicBezTo>
                  <a:cubicBezTo>
                    <a:pt x="6138" y="5451"/>
                    <a:pt x="6130" y="5451"/>
                    <a:pt x="6121" y="5451"/>
                  </a:cubicBezTo>
                  <a:cubicBezTo>
                    <a:pt x="6054" y="5451"/>
                    <a:pt x="5986" y="5441"/>
                    <a:pt x="5923" y="5419"/>
                  </a:cubicBezTo>
                  <a:cubicBezTo>
                    <a:pt x="5881" y="5405"/>
                    <a:pt x="5842" y="5385"/>
                    <a:pt x="5806" y="5360"/>
                  </a:cubicBezTo>
                  <a:cubicBezTo>
                    <a:pt x="5748" y="5315"/>
                    <a:pt x="5723" y="5274"/>
                    <a:pt x="5720" y="5199"/>
                  </a:cubicBezTo>
                  <a:cubicBezTo>
                    <a:pt x="5717" y="5155"/>
                    <a:pt x="5754" y="5099"/>
                    <a:pt x="5801" y="5092"/>
                  </a:cubicBezTo>
                  <a:cubicBezTo>
                    <a:pt x="5821" y="5089"/>
                    <a:pt x="5839" y="5088"/>
                    <a:pt x="5857" y="5088"/>
                  </a:cubicBezTo>
                  <a:cubicBezTo>
                    <a:pt x="5893" y="5088"/>
                    <a:pt x="5925" y="5095"/>
                    <a:pt x="5963" y="5114"/>
                  </a:cubicBezTo>
                  <a:cubicBezTo>
                    <a:pt x="5963" y="5117"/>
                    <a:pt x="5963" y="5117"/>
                    <a:pt x="5966" y="5117"/>
                  </a:cubicBezTo>
                  <a:cubicBezTo>
                    <a:pt x="5970" y="5117"/>
                    <a:pt x="5977" y="5121"/>
                    <a:pt x="5981" y="5121"/>
                  </a:cubicBezTo>
                  <a:cubicBezTo>
                    <a:pt x="5993" y="5126"/>
                    <a:pt x="6002" y="5130"/>
                    <a:pt x="6009" y="5133"/>
                  </a:cubicBezTo>
                  <a:cubicBezTo>
                    <a:pt x="6012" y="5133"/>
                    <a:pt x="6015" y="5134"/>
                    <a:pt x="6018" y="5136"/>
                  </a:cubicBezTo>
                  <a:cubicBezTo>
                    <a:pt x="6022" y="5136"/>
                    <a:pt x="6027" y="5138"/>
                    <a:pt x="6030" y="5140"/>
                  </a:cubicBezTo>
                  <a:cubicBezTo>
                    <a:pt x="6045" y="5146"/>
                    <a:pt x="6061" y="5149"/>
                    <a:pt x="6074" y="5152"/>
                  </a:cubicBezTo>
                  <a:cubicBezTo>
                    <a:pt x="6082" y="5154"/>
                    <a:pt x="6090" y="5154"/>
                    <a:pt x="6096" y="5156"/>
                  </a:cubicBezTo>
                  <a:lnTo>
                    <a:pt x="6098" y="5156"/>
                  </a:lnTo>
                  <a:cubicBezTo>
                    <a:pt x="6118" y="5156"/>
                    <a:pt x="6139" y="5157"/>
                    <a:pt x="6159" y="5157"/>
                  </a:cubicBezTo>
                  <a:cubicBezTo>
                    <a:pt x="6169" y="5157"/>
                    <a:pt x="6179" y="5157"/>
                    <a:pt x="6189" y="5156"/>
                  </a:cubicBezTo>
                  <a:cubicBezTo>
                    <a:pt x="6191" y="5156"/>
                    <a:pt x="6200" y="5154"/>
                    <a:pt x="6206" y="5154"/>
                  </a:cubicBezTo>
                  <a:cubicBezTo>
                    <a:pt x="6211" y="5151"/>
                    <a:pt x="6213" y="5151"/>
                    <a:pt x="6213" y="5151"/>
                  </a:cubicBezTo>
                  <a:cubicBezTo>
                    <a:pt x="6226" y="5149"/>
                    <a:pt x="6241" y="5146"/>
                    <a:pt x="6253" y="5141"/>
                  </a:cubicBezTo>
                  <a:cubicBezTo>
                    <a:pt x="6269" y="5138"/>
                    <a:pt x="6285" y="5133"/>
                    <a:pt x="6298" y="5129"/>
                  </a:cubicBezTo>
                  <a:cubicBezTo>
                    <a:pt x="6303" y="5129"/>
                    <a:pt x="6316" y="5123"/>
                    <a:pt x="6325" y="5120"/>
                  </a:cubicBezTo>
                  <a:cubicBezTo>
                    <a:pt x="6331" y="5117"/>
                    <a:pt x="6341" y="5110"/>
                    <a:pt x="6341" y="5110"/>
                  </a:cubicBezTo>
                  <a:cubicBezTo>
                    <a:pt x="6347" y="5108"/>
                    <a:pt x="6352" y="5107"/>
                    <a:pt x="6358" y="5104"/>
                  </a:cubicBezTo>
                  <a:cubicBezTo>
                    <a:pt x="6369" y="5098"/>
                    <a:pt x="6382" y="5091"/>
                    <a:pt x="6394" y="5084"/>
                  </a:cubicBezTo>
                  <a:cubicBezTo>
                    <a:pt x="6407" y="5076"/>
                    <a:pt x="6421" y="5066"/>
                    <a:pt x="6434" y="5057"/>
                  </a:cubicBezTo>
                  <a:cubicBezTo>
                    <a:pt x="6439" y="5055"/>
                    <a:pt x="6444" y="5051"/>
                    <a:pt x="6447" y="5048"/>
                  </a:cubicBezTo>
                  <a:cubicBezTo>
                    <a:pt x="6450" y="5048"/>
                    <a:pt x="6450" y="5048"/>
                    <a:pt x="6450" y="5046"/>
                  </a:cubicBezTo>
                  <a:cubicBezTo>
                    <a:pt x="6472" y="5027"/>
                    <a:pt x="6496" y="5006"/>
                    <a:pt x="6515" y="4987"/>
                  </a:cubicBezTo>
                  <a:cubicBezTo>
                    <a:pt x="6527" y="4977"/>
                    <a:pt x="6538" y="4964"/>
                    <a:pt x="6546" y="4952"/>
                  </a:cubicBezTo>
                  <a:cubicBezTo>
                    <a:pt x="6550" y="4951"/>
                    <a:pt x="6550" y="4948"/>
                    <a:pt x="6550" y="4948"/>
                  </a:cubicBezTo>
                  <a:cubicBezTo>
                    <a:pt x="6553" y="4946"/>
                    <a:pt x="6554" y="4942"/>
                    <a:pt x="6556" y="4938"/>
                  </a:cubicBezTo>
                  <a:cubicBezTo>
                    <a:pt x="6575" y="4911"/>
                    <a:pt x="6591" y="4885"/>
                    <a:pt x="6606" y="4858"/>
                  </a:cubicBezTo>
                  <a:cubicBezTo>
                    <a:pt x="6607" y="4854"/>
                    <a:pt x="6607" y="4849"/>
                    <a:pt x="6610" y="4845"/>
                  </a:cubicBezTo>
                  <a:cubicBezTo>
                    <a:pt x="6613" y="4845"/>
                    <a:pt x="6613" y="4843"/>
                    <a:pt x="6613" y="4843"/>
                  </a:cubicBezTo>
                  <a:cubicBezTo>
                    <a:pt x="6617" y="4829"/>
                    <a:pt x="6622" y="4815"/>
                    <a:pt x="6626" y="4802"/>
                  </a:cubicBezTo>
                  <a:cubicBezTo>
                    <a:pt x="6631" y="4786"/>
                    <a:pt x="6633" y="4770"/>
                    <a:pt x="6638" y="4751"/>
                  </a:cubicBezTo>
                  <a:cubicBezTo>
                    <a:pt x="6638" y="4750"/>
                    <a:pt x="6640" y="4748"/>
                    <a:pt x="6640" y="4748"/>
                  </a:cubicBezTo>
                  <a:lnTo>
                    <a:pt x="6640" y="4735"/>
                  </a:lnTo>
                  <a:cubicBezTo>
                    <a:pt x="6640" y="4720"/>
                    <a:pt x="6643" y="4704"/>
                    <a:pt x="6640" y="4688"/>
                  </a:cubicBezTo>
                  <a:cubicBezTo>
                    <a:pt x="6640" y="4673"/>
                    <a:pt x="6640" y="4661"/>
                    <a:pt x="6638" y="4655"/>
                  </a:cubicBezTo>
                  <a:cubicBezTo>
                    <a:pt x="6624" y="4589"/>
                    <a:pt x="6595" y="4532"/>
                    <a:pt x="6550" y="4483"/>
                  </a:cubicBezTo>
                  <a:cubicBezTo>
                    <a:pt x="6501" y="4430"/>
                    <a:pt x="6451" y="4392"/>
                    <a:pt x="6382" y="4368"/>
                  </a:cubicBezTo>
                  <a:cubicBezTo>
                    <a:pt x="6342" y="4352"/>
                    <a:pt x="6301" y="4343"/>
                    <a:pt x="6262" y="4327"/>
                  </a:cubicBezTo>
                  <a:cubicBezTo>
                    <a:pt x="6252" y="4323"/>
                    <a:pt x="6243" y="4318"/>
                    <a:pt x="6233" y="4313"/>
                  </a:cubicBezTo>
                  <a:cubicBezTo>
                    <a:pt x="6100" y="4530"/>
                    <a:pt x="5876" y="4678"/>
                    <a:pt x="5619" y="4738"/>
                  </a:cubicBezTo>
                  <a:cubicBezTo>
                    <a:pt x="5561" y="4752"/>
                    <a:pt x="5497" y="4762"/>
                    <a:pt x="5434" y="4762"/>
                  </a:cubicBezTo>
                  <a:cubicBezTo>
                    <a:pt x="5355" y="4762"/>
                    <a:pt x="5277" y="4746"/>
                    <a:pt x="5211" y="4703"/>
                  </a:cubicBezTo>
                  <a:cubicBezTo>
                    <a:pt x="5061" y="4603"/>
                    <a:pt x="5036" y="4412"/>
                    <a:pt x="5070" y="4248"/>
                  </a:cubicBezTo>
                  <a:cubicBezTo>
                    <a:pt x="5096" y="4107"/>
                    <a:pt x="5173" y="3968"/>
                    <a:pt x="5264" y="3852"/>
                  </a:cubicBezTo>
                  <a:cubicBezTo>
                    <a:pt x="5305" y="3782"/>
                    <a:pt x="5351" y="3718"/>
                    <a:pt x="5400" y="3657"/>
                  </a:cubicBezTo>
                  <a:cubicBezTo>
                    <a:pt x="5525" y="3505"/>
                    <a:pt x="5713" y="3374"/>
                    <a:pt x="5916" y="3358"/>
                  </a:cubicBezTo>
                  <a:cubicBezTo>
                    <a:pt x="5926" y="3358"/>
                    <a:pt x="5937" y="3357"/>
                    <a:pt x="5948" y="3357"/>
                  </a:cubicBezTo>
                  <a:close/>
                  <a:moveTo>
                    <a:pt x="3044" y="3647"/>
                  </a:moveTo>
                  <a:cubicBezTo>
                    <a:pt x="3241" y="3647"/>
                    <a:pt x="3438" y="3703"/>
                    <a:pt x="3601" y="3818"/>
                  </a:cubicBezTo>
                  <a:cubicBezTo>
                    <a:pt x="4031" y="4126"/>
                    <a:pt x="4207" y="4694"/>
                    <a:pt x="4232" y="5203"/>
                  </a:cubicBezTo>
                  <a:cubicBezTo>
                    <a:pt x="4259" y="5770"/>
                    <a:pt x="4057" y="6373"/>
                    <a:pt x="3502" y="6623"/>
                  </a:cubicBezTo>
                  <a:cubicBezTo>
                    <a:pt x="3364" y="6685"/>
                    <a:pt x="3223" y="6714"/>
                    <a:pt x="3084" y="6714"/>
                  </a:cubicBezTo>
                  <a:cubicBezTo>
                    <a:pt x="2522" y="6714"/>
                    <a:pt x="1993" y="6254"/>
                    <a:pt x="1844" y="5706"/>
                  </a:cubicBezTo>
                  <a:cubicBezTo>
                    <a:pt x="1704" y="5203"/>
                    <a:pt x="1885" y="4473"/>
                    <a:pt x="2203" y="4071"/>
                  </a:cubicBezTo>
                  <a:cubicBezTo>
                    <a:pt x="2344" y="3894"/>
                    <a:pt x="2526" y="3759"/>
                    <a:pt x="2742" y="3693"/>
                  </a:cubicBezTo>
                  <a:cubicBezTo>
                    <a:pt x="2839" y="3662"/>
                    <a:pt x="2941" y="3647"/>
                    <a:pt x="3044" y="3647"/>
                  </a:cubicBezTo>
                  <a:close/>
                  <a:moveTo>
                    <a:pt x="6878" y="1"/>
                  </a:moveTo>
                  <a:cubicBezTo>
                    <a:pt x="6828" y="1"/>
                    <a:pt x="6776" y="14"/>
                    <a:pt x="6721" y="42"/>
                  </a:cubicBezTo>
                  <a:cubicBezTo>
                    <a:pt x="6593" y="108"/>
                    <a:pt x="6476" y="186"/>
                    <a:pt x="6330" y="205"/>
                  </a:cubicBezTo>
                  <a:cubicBezTo>
                    <a:pt x="6306" y="209"/>
                    <a:pt x="6282" y="210"/>
                    <a:pt x="6259" y="210"/>
                  </a:cubicBezTo>
                  <a:cubicBezTo>
                    <a:pt x="6188" y="210"/>
                    <a:pt x="6121" y="194"/>
                    <a:pt x="6055" y="161"/>
                  </a:cubicBezTo>
                  <a:cubicBezTo>
                    <a:pt x="5973" y="121"/>
                    <a:pt x="5905" y="54"/>
                    <a:pt x="5815" y="38"/>
                  </a:cubicBezTo>
                  <a:cubicBezTo>
                    <a:pt x="5797" y="35"/>
                    <a:pt x="5779" y="34"/>
                    <a:pt x="5762" y="34"/>
                  </a:cubicBezTo>
                  <a:cubicBezTo>
                    <a:pt x="5609" y="34"/>
                    <a:pt x="5481" y="150"/>
                    <a:pt x="5363" y="238"/>
                  </a:cubicBezTo>
                  <a:cubicBezTo>
                    <a:pt x="5242" y="328"/>
                    <a:pt x="5117" y="378"/>
                    <a:pt x="4973" y="378"/>
                  </a:cubicBezTo>
                  <a:cubicBezTo>
                    <a:pt x="4944" y="378"/>
                    <a:pt x="4914" y="376"/>
                    <a:pt x="4883" y="372"/>
                  </a:cubicBezTo>
                  <a:cubicBezTo>
                    <a:pt x="4756" y="357"/>
                    <a:pt x="4625" y="311"/>
                    <a:pt x="4496" y="311"/>
                  </a:cubicBezTo>
                  <a:cubicBezTo>
                    <a:pt x="4467" y="311"/>
                    <a:pt x="4439" y="313"/>
                    <a:pt x="4411" y="318"/>
                  </a:cubicBezTo>
                  <a:cubicBezTo>
                    <a:pt x="4076" y="383"/>
                    <a:pt x="4010" y="845"/>
                    <a:pt x="3654" y="886"/>
                  </a:cubicBezTo>
                  <a:cubicBezTo>
                    <a:pt x="3644" y="887"/>
                    <a:pt x="3634" y="888"/>
                    <a:pt x="3624" y="888"/>
                  </a:cubicBezTo>
                  <a:cubicBezTo>
                    <a:pt x="3493" y="888"/>
                    <a:pt x="3383" y="796"/>
                    <a:pt x="3255" y="796"/>
                  </a:cubicBezTo>
                  <a:cubicBezTo>
                    <a:pt x="3237" y="796"/>
                    <a:pt x="3219" y="798"/>
                    <a:pt x="3201" y="802"/>
                  </a:cubicBezTo>
                  <a:cubicBezTo>
                    <a:pt x="3086" y="825"/>
                    <a:pt x="3021" y="942"/>
                    <a:pt x="2961" y="1033"/>
                  </a:cubicBezTo>
                  <a:cubicBezTo>
                    <a:pt x="2864" y="1173"/>
                    <a:pt x="2755" y="1308"/>
                    <a:pt x="2581" y="1351"/>
                  </a:cubicBezTo>
                  <a:cubicBezTo>
                    <a:pt x="2426" y="1388"/>
                    <a:pt x="2250" y="1357"/>
                    <a:pt x="2116" y="1460"/>
                  </a:cubicBezTo>
                  <a:cubicBezTo>
                    <a:pt x="2029" y="1528"/>
                    <a:pt x="1977" y="1637"/>
                    <a:pt x="1923" y="1737"/>
                  </a:cubicBezTo>
                  <a:cubicBezTo>
                    <a:pt x="1858" y="1856"/>
                    <a:pt x="1785" y="1969"/>
                    <a:pt x="1673" y="2049"/>
                  </a:cubicBezTo>
                  <a:cubicBezTo>
                    <a:pt x="1562" y="2131"/>
                    <a:pt x="1407" y="2157"/>
                    <a:pt x="1298" y="2213"/>
                  </a:cubicBezTo>
                  <a:cubicBezTo>
                    <a:pt x="1166" y="2277"/>
                    <a:pt x="1113" y="2422"/>
                    <a:pt x="1074" y="2565"/>
                  </a:cubicBezTo>
                  <a:cubicBezTo>
                    <a:pt x="1046" y="2663"/>
                    <a:pt x="1019" y="2763"/>
                    <a:pt x="968" y="2853"/>
                  </a:cubicBezTo>
                  <a:cubicBezTo>
                    <a:pt x="918" y="2931"/>
                    <a:pt x="853" y="3001"/>
                    <a:pt x="785" y="3062"/>
                  </a:cubicBezTo>
                  <a:cubicBezTo>
                    <a:pt x="663" y="3164"/>
                    <a:pt x="516" y="3249"/>
                    <a:pt x="447" y="3398"/>
                  </a:cubicBezTo>
                  <a:cubicBezTo>
                    <a:pt x="355" y="3595"/>
                    <a:pt x="426" y="3817"/>
                    <a:pt x="413" y="4022"/>
                  </a:cubicBezTo>
                  <a:cubicBezTo>
                    <a:pt x="406" y="4130"/>
                    <a:pt x="375" y="4234"/>
                    <a:pt x="316" y="4324"/>
                  </a:cubicBezTo>
                  <a:cubicBezTo>
                    <a:pt x="264" y="4397"/>
                    <a:pt x="199" y="4460"/>
                    <a:pt x="141" y="4527"/>
                  </a:cubicBezTo>
                  <a:cubicBezTo>
                    <a:pt x="0" y="4686"/>
                    <a:pt x="30" y="4891"/>
                    <a:pt x="88" y="5079"/>
                  </a:cubicBezTo>
                  <a:cubicBezTo>
                    <a:pt x="147" y="5278"/>
                    <a:pt x="222" y="5448"/>
                    <a:pt x="191" y="5660"/>
                  </a:cubicBezTo>
                  <a:cubicBezTo>
                    <a:pt x="168" y="5817"/>
                    <a:pt x="104" y="5968"/>
                    <a:pt x="121" y="6127"/>
                  </a:cubicBezTo>
                  <a:cubicBezTo>
                    <a:pt x="142" y="6322"/>
                    <a:pt x="285" y="6410"/>
                    <a:pt x="406" y="6538"/>
                  </a:cubicBezTo>
                  <a:cubicBezTo>
                    <a:pt x="531" y="6675"/>
                    <a:pt x="486" y="6856"/>
                    <a:pt x="462" y="7019"/>
                  </a:cubicBezTo>
                  <a:cubicBezTo>
                    <a:pt x="439" y="7162"/>
                    <a:pt x="564" y="7265"/>
                    <a:pt x="671" y="7340"/>
                  </a:cubicBezTo>
                  <a:cubicBezTo>
                    <a:pt x="800" y="7434"/>
                    <a:pt x="949" y="7532"/>
                    <a:pt x="952" y="7709"/>
                  </a:cubicBezTo>
                  <a:cubicBezTo>
                    <a:pt x="954" y="7796"/>
                    <a:pt x="917" y="7874"/>
                    <a:pt x="908" y="7959"/>
                  </a:cubicBezTo>
                  <a:cubicBezTo>
                    <a:pt x="900" y="8036"/>
                    <a:pt x="931" y="8087"/>
                    <a:pt x="990" y="8133"/>
                  </a:cubicBezTo>
                  <a:cubicBezTo>
                    <a:pt x="1105" y="8227"/>
                    <a:pt x="1269" y="8276"/>
                    <a:pt x="1412" y="8298"/>
                  </a:cubicBezTo>
                  <a:cubicBezTo>
                    <a:pt x="1469" y="8309"/>
                    <a:pt x="1534" y="8317"/>
                    <a:pt x="1598" y="8317"/>
                  </a:cubicBezTo>
                  <a:cubicBezTo>
                    <a:pt x="1680" y="8317"/>
                    <a:pt x="1761" y="8303"/>
                    <a:pt x="1829" y="8264"/>
                  </a:cubicBezTo>
                  <a:cubicBezTo>
                    <a:pt x="1851" y="8252"/>
                    <a:pt x="1870" y="8247"/>
                    <a:pt x="1888" y="8247"/>
                  </a:cubicBezTo>
                  <a:cubicBezTo>
                    <a:pt x="1893" y="8247"/>
                    <a:pt x="1899" y="8247"/>
                    <a:pt x="1904" y="8248"/>
                  </a:cubicBezTo>
                  <a:cubicBezTo>
                    <a:pt x="2048" y="8056"/>
                    <a:pt x="2297" y="7969"/>
                    <a:pt x="2547" y="7953"/>
                  </a:cubicBezTo>
                  <a:cubicBezTo>
                    <a:pt x="2572" y="7952"/>
                    <a:pt x="2598" y="7951"/>
                    <a:pt x="2623" y="7951"/>
                  </a:cubicBezTo>
                  <a:cubicBezTo>
                    <a:pt x="2981" y="7951"/>
                    <a:pt x="3307" y="8116"/>
                    <a:pt x="3630" y="8262"/>
                  </a:cubicBezTo>
                  <a:cubicBezTo>
                    <a:pt x="3667" y="8137"/>
                    <a:pt x="3706" y="8014"/>
                    <a:pt x="3768" y="7900"/>
                  </a:cubicBezTo>
                  <a:cubicBezTo>
                    <a:pt x="3868" y="7718"/>
                    <a:pt x="4040" y="7594"/>
                    <a:pt x="4245" y="7566"/>
                  </a:cubicBezTo>
                  <a:cubicBezTo>
                    <a:pt x="4280" y="7561"/>
                    <a:pt x="4313" y="7558"/>
                    <a:pt x="4346" y="7558"/>
                  </a:cubicBezTo>
                  <a:cubicBezTo>
                    <a:pt x="4717" y="7558"/>
                    <a:pt x="5008" y="7862"/>
                    <a:pt x="5188" y="8166"/>
                  </a:cubicBezTo>
                  <a:cubicBezTo>
                    <a:pt x="5203" y="8194"/>
                    <a:pt x="5221" y="8224"/>
                    <a:pt x="5239" y="8253"/>
                  </a:cubicBezTo>
                  <a:cubicBezTo>
                    <a:pt x="5294" y="8156"/>
                    <a:pt x="5341" y="8058"/>
                    <a:pt x="5391" y="7963"/>
                  </a:cubicBezTo>
                  <a:cubicBezTo>
                    <a:pt x="5469" y="7817"/>
                    <a:pt x="5601" y="7694"/>
                    <a:pt x="5750" y="7623"/>
                  </a:cubicBezTo>
                  <a:cubicBezTo>
                    <a:pt x="5831" y="7586"/>
                    <a:pt x="5916" y="7568"/>
                    <a:pt x="6001" y="7568"/>
                  </a:cubicBezTo>
                  <a:cubicBezTo>
                    <a:pt x="6125" y="7568"/>
                    <a:pt x="6248" y="7607"/>
                    <a:pt x="6356" y="7681"/>
                  </a:cubicBezTo>
                  <a:cubicBezTo>
                    <a:pt x="6630" y="7871"/>
                    <a:pt x="6743" y="8192"/>
                    <a:pt x="6877" y="8485"/>
                  </a:cubicBezTo>
                  <a:cubicBezTo>
                    <a:pt x="6899" y="8456"/>
                    <a:pt x="6920" y="8427"/>
                    <a:pt x="6940" y="8396"/>
                  </a:cubicBezTo>
                  <a:cubicBezTo>
                    <a:pt x="7085" y="8183"/>
                    <a:pt x="7361" y="7889"/>
                    <a:pt x="7654" y="7819"/>
                  </a:cubicBezTo>
                  <a:cubicBezTo>
                    <a:pt x="7629" y="7775"/>
                    <a:pt x="7611" y="7728"/>
                    <a:pt x="7598" y="7679"/>
                  </a:cubicBezTo>
                  <a:cubicBezTo>
                    <a:pt x="7487" y="7237"/>
                    <a:pt x="7697" y="6740"/>
                    <a:pt x="7994" y="6415"/>
                  </a:cubicBezTo>
                  <a:cubicBezTo>
                    <a:pt x="8067" y="6337"/>
                    <a:pt x="8158" y="6281"/>
                    <a:pt x="8233" y="6205"/>
                  </a:cubicBezTo>
                  <a:cubicBezTo>
                    <a:pt x="8321" y="6120"/>
                    <a:pt x="8307" y="6008"/>
                    <a:pt x="8296" y="5895"/>
                  </a:cubicBezTo>
                  <a:cubicBezTo>
                    <a:pt x="8284" y="5758"/>
                    <a:pt x="8286" y="5624"/>
                    <a:pt x="8349" y="5499"/>
                  </a:cubicBezTo>
                  <a:cubicBezTo>
                    <a:pt x="8405" y="5385"/>
                    <a:pt x="8498" y="5296"/>
                    <a:pt x="8604" y="5233"/>
                  </a:cubicBezTo>
                  <a:cubicBezTo>
                    <a:pt x="8698" y="5177"/>
                    <a:pt x="8806" y="5143"/>
                    <a:pt x="8898" y="5083"/>
                  </a:cubicBezTo>
                  <a:cubicBezTo>
                    <a:pt x="8916" y="5071"/>
                    <a:pt x="8932" y="5058"/>
                    <a:pt x="8948" y="5046"/>
                  </a:cubicBezTo>
                  <a:lnTo>
                    <a:pt x="8961" y="5032"/>
                  </a:lnTo>
                  <a:lnTo>
                    <a:pt x="8961" y="5030"/>
                  </a:lnTo>
                  <a:lnTo>
                    <a:pt x="8961" y="5026"/>
                  </a:lnTo>
                  <a:lnTo>
                    <a:pt x="8961" y="5010"/>
                  </a:lnTo>
                  <a:cubicBezTo>
                    <a:pt x="8952" y="4791"/>
                    <a:pt x="8945" y="4584"/>
                    <a:pt x="9036" y="4379"/>
                  </a:cubicBezTo>
                  <a:cubicBezTo>
                    <a:pt x="9129" y="4170"/>
                    <a:pt x="9305" y="4019"/>
                    <a:pt x="9535" y="3991"/>
                  </a:cubicBezTo>
                  <a:cubicBezTo>
                    <a:pt x="9629" y="3979"/>
                    <a:pt x="9725" y="3979"/>
                    <a:pt x="9821" y="3973"/>
                  </a:cubicBezTo>
                  <a:cubicBezTo>
                    <a:pt x="9850" y="3968"/>
                    <a:pt x="9879" y="3958"/>
                    <a:pt x="9907" y="3954"/>
                  </a:cubicBezTo>
                  <a:lnTo>
                    <a:pt x="9907" y="3926"/>
                  </a:lnTo>
                  <a:cubicBezTo>
                    <a:pt x="9897" y="3681"/>
                    <a:pt x="9929" y="3420"/>
                    <a:pt x="10087" y="3223"/>
                  </a:cubicBezTo>
                  <a:cubicBezTo>
                    <a:pt x="10243" y="3029"/>
                    <a:pt x="10461" y="2995"/>
                    <a:pt x="10695" y="2989"/>
                  </a:cubicBezTo>
                  <a:cubicBezTo>
                    <a:pt x="10745" y="2986"/>
                    <a:pt x="10789" y="2982"/>
                    <a:pt x="10836" y="2970"/>
                  </a:cubicBezTo>
                  <a:cubicBezTo>
                    <a:pt x="10841" y="2970"/>
                    <a:pt x="10844" y="2969"/>
                    <a:pt x="10847" y="2967"/>
                  </a:cubicBezTo>
                  <a:cubicBezTo>
                    <a:pt x="10850" y="2967"/>
                    <a:pt x="10854" y="2963"/>
                    <a:pt x="10856" y="2963"/>
                  </a:cubicBezTo>
                  <a:cubicBezTo>
                    <a:pt x="10861" y="2960"/>
                    <a:pt x="10866" y="2957"/>
                    <a:pt x="10870" y="2953"/>
                  </a:cubicBezTo>
                  <a:lnTo>
                    <a:pt x="10873" y="2949"/>
                  </a:lnTo>
                  <a:cubicBezTo>
                    <a:pt x="10887" y="2939"/>
                    <a:pt x="10898" y="2927"/>
                    <a:pt x="10912" y="2915"/>
                  </a:cubicBezTo>
                  <a:lnTo>
                    <a:pt x="10914" y="2912"/>
                  </a:lnTo>
                  <a:cubicBezTo>
                    <a:pt x="10919" y="2905"/>
                    <a:pt x="10922" y="2900"/>
                    <a:pt x="10925" y="2896"/>
                  </a:cubicBezTo>
                  <a:cubicBezTo>
                    <a:pt x="10943" y="2866"/>
                    <a:pt x="10961" y="2835"/>
                    <a:pt x="10976" y="2806"/>
                  </a:cubicBezTo>
                  <a:cubicBezTo>
                    <a:pt x="11021" y="2713"/>
                    <a:pt x="11068" y="2616"/>
                    <a:pt x="11126" y="2529"/>
                  </a:cubicBezTo>
                  <a:cubicBezTo>
                    <a:pt x="11123" y="2516"/>
                    <a:pt x="11120" y="2504"/>
                    <a:pt x="11120" y="2489"/>
                  </a:cubicBezTo>
                  <a:cubicBezTo>
                    <a:pt x="11113" y="2333"/>
                    <a:pt x="11064" y="2186"/>
                    <a:pt x="10987" y="2038"/>
                  </a:cubicBezTo>
                  <a:cubicBezTo>
                    <a:pt x="10902" y="1880"/>
                    <a:pt x="10788" y="1736"/>
                    <a:pt x="10649" y="1620"/>
                  </a:cubicBezTo>
                  <a:cubicBezTo>
                    <a:pt x="10590" y="1566"/>
                    <a:pt x="10513" y="1511"/>
                    <a:pt x="10437" y="1484"/>
                  </a:cubicBezTo>
                  <a:cubicBezTo>
                    <a:pt x="10413" y="1477"/>
                    <a:pt x="10389" y="1474"/>
                    <a:pt x="10364" y="1474"/>
                  </a:cubicBezTo>
                  <a:cubicBezTo>
                    <a:pt x="10306" y="1474"/>
                    <a:pt x="10245" y="1488"/>
                    <a:pt x="10189" y="1488"/>
                  </a:cubicBezTo>
                  <a:cubicBezTo>
                    <a:pt x="10186" y="1488"/>
                    <a:pt x="10183" y="1488"/>
                    <a:pt x="10181" y="1488"/>
                  </a:cubicBezTo>
                  <a:cubicBezTo>
                    <a:pt x="10035" y="1484"/>
                    <a:pt x="9921" y="1455"/>
                    <a:pt x="9872" y="1309"/>
                  </a:cubicBezTo>
                  <a:cubicBezTo>
                    <a:pt x="9850" y="1240"/>
                    <a:pt x="9828" y="1171"/>
                    <a:pt x="9781" y="1113"/>
                  </a:cubicBezTo>
                  <a:cubicBezTo>
                    <a:pt x="9765" y="1093"/>
                    <a:pt x="9746" y="1075"/>
                    <a:pt x="9721" y="1066"/>
                  </a:cubicBezTo>
                  <a:cubicBezTo>
                    <a:pt x="9712" y="1062"/>
                    <a:pt x="9699" y="1059"/>
                    <a:pt x="9677" y="1059"/>
                  </a:cubicBezTo>
                  <a:cubicBezTo>
                    <a:pt x="9614" y="1060"/>
                    <a:pt x="9555" y="1065"/>
                    <a:pt x="9498" y="1065"/>
                  </a:cubicBezTo>
                  <a:cubicBezTo>
                    <a:pt x="9420" y="1065"/>
                    <a:pt x="9344" y="1056"/>
                    <a:pt x="9264" y="1016"/>
                  </a:cubicBezTo>
                  <a:cubicBezTo>
                    <a:pt x="9106" y="934"/>
                    <a:pt x="9043" y="750"/>
                    <a:pt x="8905" y="644"/>
                  </a:cubicBezTo>
                  <a:cubicBezTo>
                    <a:pt x="8832" y="585"/>
                    <a:pt x="8749" y="541"/>
                    <a:pt x="8655" y="526"/>
                  </a:cubicBezTo>
                  <a:cubicBezTo>
                    <a:pt x="8635" y="522"/>
                    <a:pt x="8616" y="521"/>
                    <a:pt x="8597" y="521"/>
                  </a:cubicBezTo>
                  <a:cubicBezTo>
                    <a:pt x="8537" y="521"/>
                    <a:pt x="8480" y="534"/>
                    <a:pt x="8418" y="537"/>
                  </a:cubicBezTo>
                  <a:cubicBezTo>
                    <a:pt x="8412" y="537"/>
                    <a:pt x="8407" y="538"/>
                    <a:pt x="8401" y="538"/>
                  </a:cubicBezTo>
                  <a:cubicBezTo>
                    <a:pt x="8214" y="538"/>
                    <a:pt x="8135" y="377"/>
                    <a:pt x="8050" y="235"/>
                  </a:cubicBezTo>
                  <a:cubicBezTo>
                    <a:pt x="8004" y="156"/>
                    <a:pt x="7940" y="132"/>
                    <a:pt x="7869" y="132"/>
                  </a:cubicBezTo>
                  <a:cubicBezTo>
                    <a:pt x="7785" y="132"/>
                    <a:pt x="7691" y="167"/>
                    <a:pt x="7607" y="186"/>
                  </a:cubicBezTo>
                  <a:cubicBezTo>
                    <a:pt x="7553" y="198"/>
                    <a:pt x="7496" y="206"/>
                    <a:pt x="7440" y="206"/>
                  </a:cubicBezTo>
                  <a:cubicBezTo>
                    <a:pt x="7389" y="206"/>
                    <a:pt x="7339" y="199"/>
                    <a:pt x="7292" y="183"/>
                  </a:cubicBezTo>
                  <a:cubicBezTo>
                    <a:pt x="7213" y="160"/>
                    <a:pt x="7146" y="112"/>
                    <a:pt x="7080" y="70"/>
                  </a:cubicBezTo>
                  <a:cubicBezTo>
                    <a:pt x="7010" y="25"/>
                    <a:pt x="6945" y="1"/>
                    <a:pt x="6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36"/>
            <p:cNvSpPr/>
            <p:nvPr/>
          </p:nvSpPr>
          <p:spPr>
            <a:xfrm>
              <a:off x="1457052" y="4083032"/>
              <a:ext cx="143564" cy="145057"/>
            </a:xfrm>
            <a:custGeom>
              <a:rect b="b" l="l" r="r" t="t"/>
              <a:pathLst>
                <a:path extrusionOk="0" h="4207" w="4164">
                  <a:moveTo>
                    <a:pt x="993" y="0"/>
                  </a:moveTo>
                  <a:cubicBezTo>
                    <a:pt x="982" y="0"/>
                    <a:pt x="970" y="1"/>
                    <a:pt x="958" y="3"/>
                  </a:cubicBezTo>
                  <a:cubicBezTo>
                    <a:pt x="774" y="31"/>
                    <a:pt x="602" y="203"/>
                    <a:pt x="480" y="337"/>
                  </a:cubicBezTo>
                  <a:cubicBezTo>
                    <a:pt x="345" y="489"/>
                    <a:pt x="280" y="692"/>
                    <a:pt x="74" y="773"/>
                  </a:cubicBezTo>
                  <a:cubicBezTo>
                    <a:pt x="63" y="777"/>
                    <a:pt x="51" y="780"/>
                    <a:pt x="39" y="780"/>
                  </a:cubicBezTo>
                  <a:lnTo>
                    <a:pt x="1" y="1255"/>
                  </a:lnTo>
                  <a:cubicBezTo>
                    <a:pt x="22" y="1255"/>
                    <a:pt x="41" y="1261"/>
                    <a:pt x="57" y="1277"/>
                  </a:cubicBezTo>
                  <a:cubicBezTo>
                    <a:pt x="321" y="1530"/>
                    <a:pt x="422" y="1932"/>
                    <a:pt x="498" y="2275"/>
                  </a:cubicBezTo>
                  <a:cubicBezTo>
                    <a:pt x="539" y="2463"/>
                    <a:pt x="582" y="2655"/>
                    <a:pt x="588" y="2850"/>
                  </a:cubicBezTo>
                  <a:cubicBezTo>
                    <a:pt x="592" y="3058"/>
                    <a:pt x="566" y="3263"/>
                    <a:pt x="555" y="3471"/>
                  </a:cubicBezTo>
                  <a:cubicBezTo>
                    <a:pt x="555" y="3472"/>
                    <a:pt x="555" y="3472"/>
                    <a:pt x="552" y="3475"/>
                  </a:cubicBezTo>
                  <a:cubicBezTo>
                    <a:pt x="723" y="3514"/>
                    <a:pt x="889" y="3551"/>
                    <a:pt x="1057" y="3589"/>
                  </a:cubicBezTo>
                  <a:cubicBezTo>
                    <a:pt x="1409" y="3665"/>
                    <a:pt x="1759" y="3742"/>
                    <a:pt x="2112" y="3817"/>
                  </a:cubicBezTo>
                  <a:cubicBezTo>
                    <a:pt x="2057" y="3634"/>
                    <a:pt x="2119" y="3426"/>
                    <a:pt x="2146" y="3245"/>
                  </a:cubicBezTo>
                  <a:cubicBezTo>
                    <a:pt x="2166" y="3097"/>
                    <a:pt x="2193" y="2955"/>
                    <a:pt x="2229" y="2810"/>
                  </a:cubicBezTo>
                  <a:cubicBezTo>
                    <a:pt x="2260" y="2685"/>
                    <a:pt x="2281" y="2486"/>
                    <a:pt x="2403" y="2414"/>
                  </a:cubicBezTo>
                  <a:cubicBezTo>
                    <a:pt x="2414" y="2407"/>
                    <a:pt x="2427" y="2404"/>
                    <a:pt x="2439" y="2404"/>
                  </a:cubicBezTo>
                  <a:cubicBezTo>
                    <a:pt x="2465" y="2404"/>
                    <a:pt x="2490" y="2417"/>
                    <a:pt x="2503" y="2441"/>
                  </a:cubicBezTo>
                  <a:cubicBezTo>
                    <a:pt x="2566" y="2555"/>
                    <a:pt x="2500" y="2718"/>
                    <a:pt x="2476" y="2837"/>
                  </a:cubicBezTo>
                  <a:cubicBezTo>
                    <a:pt x="2450" y="2972"/>
                    <a:pt x="2430" y="3112"/>
                    <a:pt x="2407" y="3249"/>
                  </a:cubicBezTo>
                  <a:cubicBezTo>
                    <a:pt x="2391" y="3349"/>
                    <a:pt x="2367" y="3452"/>
                    <a:pt x="2351" y="3553"/>
                  </a:cubicBezTo>
                  <a:cubicBezTo>
                    <a:pt x="2338" y="3631"/>
                    <a:pt x="2316" y="3731"/>
                    <a:pt x="2351" y="3805"/>
                  </a:cubicBezTo>
                  <a:cubicBezTo>
                    <a:pt x="2364" y="3829"/>
                    <a:pt x="2367" y="3852"/>
                    <a:pt x="2364" y="3872"/>
                  </a:cubicBezTo>
                  <a:cubicBezTo>
                    <a:pt x="2914" y="3987"/>
                    <a:pt x="3464" y="4101"/>
                    <a:pt x="4016" y="4206"/>
                  </a:cubicBezTo>
                  <a:lnTo>
                    <a:pt x="4016" y="4194"/>
                  </a:lnTo>
                  <a:cubicBezTo>
                    <a:pt x="4020" y="4050"/>
                    <a:pt x="4075" y="3909"/>
                    <a:pt x="4109" y="3772"/>
                  </a:cubicBezTo>
                  <a:cubicBezTo>
                    <a:pt x="4128" y="3700"/>
                    <a:pt x="4150" y="3611"/>
                    <a:pt x="4156" y="3546"/>
                  </a:cubicBezTo>
                  <a:cubicBezTo>
                    <a:pt x="4159" y="3523"/>
                    <a:pt x="4164" y="3475"/>
                    <a:pt x="4164" y="3441"/>
                  </a:cubicBezTo>
                  <a:cubicBezTo>
                    <a:pt x="4161" y="3425"/>
                    <a:pt x="4161" y="3409"/>
                    <a:pt x="4159" y="3394"/>
                  </a:cubicBezTo>
                  <a:cubicBezTo>
                    <a:pt x="4159" y="3394"/>
                    <a:pt x="4159" y="3392"/>
                    <a:pt x="4160" y="3390"/>
                  </a:cubicBezTo>
                  <a:cubicBezTo>
                    <a:pt x="4159" y="3383"/>
                    <a:pt x="4159" y="3378"/>
                    <a:pt x="4156" y="3372"/>
                  </a:cubicBezTo>
                  <a:cubicBezTo>
                    <a:pt x="4156" y="3369"/>
                    <a:pt x="4152" y="3353"/>
                    <a:pt x="4150" y="3349"/>
                  </a:cubicBezTo>
                  <a:lnTo>
                    <a:pt x="4150" y="3347"/>
                  </a:lnTo>
                  <a:cubicBezTo>
                    <a:pt x="4147" y="3343"/>
                    <a:pt x="4144" y="3338"/>
                    <a:pt x="4141" y="3333"/>
                  </a:cubicBezTo>
                  <a:cubicBezTo>
                    <a:pt x="4124" y="3313"/>
                    <a:pt x="4115" y="3309"/>
                    <a:pt x="4081" y="3300"/>
                  </a:cubicBezTo>
                  <a:cubicBezTo>
                    <a:pt x="4042" y="3288"/>
                    <a:pt x="3999" y="3285"/>
                    <a:pt x="3955" y="3285"/>
                  </a:cubicBezTo>
                  <a:cubicBezTo>
                    <a:pt x="3921" y="3285"/>
                    <a:pt x="3886" y="3287"/>
                    <a:pt x="3851" y="3289"/>
                  </a:cubicBezTo>
                  <a:cubicBezTo>
                    <a:pt x="3793" y="3291"/>
                    <a:pt x="3727" y="3298"/>
                    <a:pt x="3660" y="3298"/>
                  </a:cubicBezTo>
                  <a:cubicBezTo>
                    <a:pt x="3558" y="3298"/>
                    <a:pt x="3456" y="3282"/>
                    <a:pt x="3386" y="3210"/>
                  </a:cubicBezTo>
                  <a:cubicBezTo>
                    <a:pt x="3271" y="3092"/>
                    <a:pt x="3341" y="2914"/>
                    <a:pt x="3390" y="2781"/>
                  </a:cubicBezTo>
                  <a:cubicBezTo>
                    <a:pt x="3442" y="2650"/>
                    <a:pt x="3515" y="2516"/>
                    <a:pt x="3542" y="2375"/>
                  </a:cubicBezTo>
                  <a:lnTo>
                    <a:pt x="3542" y="2375"/>
                  </a:lnTo>
                  <a:cubicBezTo>
                    <a:pt x="3542" y="2376"/>
                    <a:pt x="3541" y="2376"/>
                    <a:pt x="3541" y="2376"/>
                  </a:cubicBezTo>
                  <a:cubicBezTo>
                    <a:pt x="3540" y="2376"/>
                    <a:pt x="3542" y="2340"/>
                    <a:pt x="3542" y="2332"/>
                  </a:cubicBezTo>
                  <a:cubicBezTo>
                    <a:pt x="3542" y="2311"/>
                    <a:pt x="3541" y="2294"/>
                    <a:pt x="3539" y="2275"/>
                  </a:cubicBezTo>
                  <a:cubicBezTo>
                    <a:pt x="3529" y="2238"/>
                    <a:pt x="3526" y="2226"/>
                    <a:pt x="3504" y="2195"/>
                  </a:cubicBezTo>
                  <a:cubicBezTo>
                    <a:pt x="3498" y="2188"/>
                    <a:pt x="3487" y="2174"/>
                    <a:pt x="3482" y="2170"/>
                  </a:cubicBezTo>
                  <a:cubicBezTo>
                    <a:pt x="3475" y="2163"/>
                    <a:pt x="3475" y="2163"/>
                    <a:pt x="3475" y="2163"/>
                  </a:cubicBezTo>
                  <a:cubicBezTo>
                    <a:pt x="3475" y="2163"/>
                    <a:pt x="3474" y="2163"/>
                    <a:pt x="3463" y="2157"/>
                  </a:cubicBezTo>
                  <a:cubicBezTo>
                    <a:pt x="3438" y="2143"/>
                    <a:pt x="3457" y="2151"/>
                    <a:pt x="3438" y="2145"/>
                  </a:cubicBezTo>
                  <a:cubicBezTo>
                    <a:pt x="3422" y="2139"/>
                    <a:pt x="3406" y="2135"/>
                    <a:pt x="3391" y="2133"/>
                  </a:cubicBezTo>
                  <a:cubicBezTo>
                    <a:pt x="3352" y="2123"/>
                    <a:pt x="3309" y="2120"/>
                    <a:pt x="3264" y="2120"/>
                  </a:cubicBezTo>
                  <a:cubicBezTo>
                    <a:pt x="3166" y="2120"/>
                    <a:pt x="3058" y="2137"/>
                    <a:pt x="2964" y="2154"/>
                  </a:cubicBezTo>
                  <a:cubicBezTo>
                    <a:pt x="2875" y="2171"/>
                    <a:pt x="2752" y="2208"/>
                    <a:pt x="2642" y="2208"/>
                  </a:cubicBezTo>
                  <a:cubicBezTo>
                    <a:pt x="2572" y="2208"/>
                    <a:pt x="2507" y="2193"/>
                    <a:pt x="2459" y="2148"/>
                  </a:cubicBezTo>
                  <a:cubicBezTo>
                    <a:pt x="2342" y="2039"/>
                    <a:pt x="2405" y="1880"/>
                    <a:pt x="2447" y="1755"/>
                  </a:cubicBezTo>
                  <a:cubicBezTo>
                    <a:pt x="2496" y="1607"/>
                    <a:pt x="2539" y="1453"/>
                    <a:pt x="2547" y="1312"/>
                  </a:cubicBezTo>
                  <a:cubicBezTo>
                    <a:pt x="2550" y="1271"/>
                    <a:pt x="2552" y="1233"/>
                    <a:pt x="2550" y="1190"/>
                  </a:cubicBezTo>
                  <a:cubicBezTo>
                    <a:pt x="2550" y="1156"/>
                    <a:pt x="2546" y="1120"/>
                    <a:pt x="2543" y="1103"/>
                  </a:cubicBezTo>
                  <a:cubicBezTo>
                    <a:pt x="2531" y="1024"/>
                    <a:pt x="2520" y="979"/>
                    <a:pt x="2477" y="919"/>
                  </a:cubicBezTo>
                  <a:cubicBezTo>
                    <a:pt x="2472" y="919"/>
                    <a:pt x="2453" y="894"/>
                    <a:pt x="2449" y="891"/>
                  </a:cubicBezTo>
                  <a:cubicBezTo>
                    <a:pt x="2437" y="878"/>
                    <a:pt x="2431" y="873"/>
                    <a:pt x="2427" y="873"/>
                  </a:cubicBezTo>
                  <a:cubicBezTo>
                    <a:pt x="2396" y="852"/>
                    <a:pt x="2385" y="847"/>
                    <a:pt x="2349" y="838"/>
                  </a:cubicBezTo>
                  <a:cubicBezTo>
                    <a:pt x="2317" y="829"/>
                    <a:pt x="2287" y="827"/>
                    <a:pt x="2252" y="827"/>
                  </a:cubicBezTo>
                  <a:cubicBezTo>
                    <a:pt x="2248" y="827"/>
                    <a:pt x="2237" y="828"/>
                    <a:pt x="2233" y="831"/>
                  </a:cubicBezTo>
                  <a:cubicBezTo>
                    <a:pt x="2217" y="833"/>
                    <a:pt x="2202" y="838"/>
                    <a:pt x="2189" y="842"/>
                  </a:cubicBezTo>
                  <a:cubicBezTo>
                    <a:pt x="2163" y="852"/>
                    <a:pt x="2142" y="862"/>
                    <a:pt x="2108" y="880"/>
                  </a:cubicBezTo>
                  <a:cubicBezTo>
                    <a:pt x="2071" y="898"/>
                    <a:pt x="2037" y="919"/>
                    <a:pt x="2001" y="938"/>
                  </a:cubicBezTo>
                  <a:cubicBezTo>
                    <a:pt x="1925" y="982"/>
                    <a:pt x="1853" y="1029"/>
                    <a:pt x="1778" y="1076"/>
                  </a:cubicBezTo>
                  <a:cubicBezTo>
                    <a:pt x="1682" y="1132"/>
                    <a:pt x="1557" y="1225"/>
                    <a:pt x="1435" y="1225"/>
                  </a:cubicBezTo>
                  <a:cubicBezTo>
                    <a:pt x="1417" y="1225"/>
                    <a:pt x="1399" y="1223"/>
                    <a:pt x="1382" y="1218"/>
                  </a:cubicBezTo>
                  <a:cubicBezTo>
                    <a:pt x="1196" y="1171"/>
                    <a:pt x="1217" y="927"/>
                    <a:pt x="1230" y="781"/>
                  </a:cubicBezTo>
                  <a:cubicBezTo>
                    <a:pt x="1239" y="692"/>
                    <a:pt x="1251" y="605"/>
                    <a:pt x="1257" y="515"/>
                  </a:cubicBezTo>
                  <a:cubicBezTo>
                    <a:pt x="1261" y="482"/>
                    <a:pt x="1264" y="448"/>
                    <a:pt x="1261" y="412"/>
                  </a:cubicBezTo>
                  <a:lnTo>
                    <a:pt x="1261" y="409"/>
                  </a:lnTo>
                  <a:cubicBezTo>
                    <a:pt x="1260" y="402"/>
                    <a:pt x="1260" y="393"/>
                    <a:pt x="1257" y="386"/>
                  </a:cubicBezTo>
                  <a:cubicBezTo>
                    <a:pt x="1254" y="364"/>
                    <a:pt x="1249" y="341"/>
                    <a:pt x="1244" y="322"/>
                  </a:cubicBezTo>
                  <a:cubicBezTo>
                    <a:pt x="1215" y="186"/>
                    <a:pt x="1154" y="0"/>
                    <a:pt x="99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36"/>
            <p:cNvSpPr/>
            <p:nvPr/>
          </p:nvSpPr>
          <p:spPr>
            <a:xfrm>
              <a:off x="1395819" y="3765212"/>
              <a:ext cx="189075" cy="82442"/>
            </a:xfrm>
            <a:custGeom>
              <a:rect b="b" l="l" r="r" t="t"/>
              <a:pathLst>
                <a:path extrusionOk="0" h="2391" w="5484">
                  <a:moveTo>
                    <a:pt x="909" y="1"/>
                  </a:moveTo>
                  <a:cubicBezTo>
                    <a:pt x="776" y="1"/>
                    <a:pt x="644" y="33"/>
                    <a:pt x="521" y="88"/>
                  </a:cubicBezTo>
                  <a:cubicBezTo>
                    <a:pt x="415" y="135"/>
                    <a:pt x="312" y="194"/>
                    <a:pt x="215" y="254"/>
                  </a:cubicBezTo>
                  <a:cubicBezTo>
                    <a:pt x="141" y="301"/>
                    <a:pt x="67" y="348"/>
                    <a:pt x="0" y="401"/>
                  </a:cubicBezTo>
                  <a:cubicBezTo>
                    <a:pt x="0" y="404"/>
                    <a:pt x="3" y="405"/>
                    <a:pt x="3" y="407"/>
                  </a:cubicBezTo>
                  <a:cubicBezTo>
                    <a:pt x="46" y="535"/>
                    <a:pt x="77" y="669"/>
                    <a:pt x="83" y="801"/>
                  </a:cubicBezTo>
                  <a:cubicBezTo>
                    <a:pt x="93" y="931"/>
                    <a:pt x="73" y="1068"/>
                    <a:pt x="108" y="1196"/>
                  </a:cubicBezTo>
                  <a:cubicBezTo>
                    <a:pt x="113" y="1217"/>
                    <a:pt x="115" y="1234"/>
                    <a:pt x="113" y="1253"/>
                  </a:cubicBezTo>
                  <a:cubicBezTo>
                    <a:pt x="162" y="1230"/>
                    <a:pt x="203" y="1199"/>
                    <a:pt x="246" y="1167"/>
                  </a:cubicBezTo>
                  <a:cubicBezTo>
                    <a:pt x="400" y="1057"/>
                    <a:pt x="552" y="956"/>
                    <a:pt x="749" y="952"/>
                  </a:cubicBezTo>
                  <a:cubicBezTo>
                    <a:pt x="754" y="952"/>
                    <a:pt x="759" y="952"/>
                    <a:pt x="764" y="952"/>
                  </a:cubicBezTo>
                  <a:cubicBezTo>
                    <a:pt x="864" y="952"/>
                    <a:pt x="956" y="982"/>
                    <a:pt x="1046" y="1030"/>
                  </a:cubicBezTo>
                  <a:cubicBezTo>
                    <a:pt x="1117" y="1068"/>
                    <a:pt x="1177" y="1111"/>
                    <a:pt x="1257" y="1111"/>
                  </a:cubicBezTo>
                  <a:cubicBezTo>
                    <a:pt x="1264" y="1111"/>
                    <a:pt x="1270" y="1111"/>
                    <a:pt x="1276" y="1110"/>
                  </a:cubicBezTo>
                  <a:cubicBezTo>
                    <a:pt x="1407" y="1099"/>
                    <a:pt x="1514" y="1009"/>
                    <a:pt x="1633" y="958"/>
                  </a:cubicBezTo>
                  <a:cubicBezTo>
                    <a:pt x="1707" y="926"/>
                    <a:pt x="1781" y="910"/>
                    <a:pt x="1854" y="910"/>
                  </a:cubicBezTo>
                  <a:cubicBezTo>
                    <a:pt x="1937" y="910"/>
                    <a:pt x="2019" y="930"/>
                    <a:pt x="2100" y="969"/>
                  </a:cubicBezTo>
                  <a:cubicBezTo>
                    <a:pt x="2178" y="1008"/>
                    <a:pt x="2250" y="1070"/>
                    <a:pt x="2334" y="1098"/>
                  </a:cubicBezTo>
                  <a:cubicBezTo>
                    <a:pt x="2360" y="1105"/>
                    <a:pt x="2385" y="1109"/>
                    <a:pt x="2411" y="1109"/>
                  </a:cubicBezTo>
                  <a:cubicBezTo>
                    <a:pt x="2477" y="1109"/>
                    <a:pt x="2542" y="1088"/>
                    <a:pt x="2603" y="1070"/>
                  </a:cubicBezTo>
                  <a:cubicBezTo>
                    <a:pt x="2689" y="1045"/>
                    <a:pt x="2780" y="1025"/>
                    <a:pt x="2868" y="1025"/>
                  </a:cubicBezTo>
                  <a:cubicBezTo>
                    <a:pt x="2982" y="1025"/>
                    <a:pt x="3091" y="1058"/>
                    <a:pt x="3180" y="1152"/>
                  </a:cubicBezTo>
                  <a:cubicBezTo>
                    <a:pt x="3238" y="1214"/>
                    <a:pt x="3269" y="1291"/>
                    <a:pt x="3313" y="1360"/>
                  </a:cubicBezTo>
                  <a:cubicBezTo>
                    <a:pt x="3343" y="1409"/>
                    <a:pt x="3367" y="1425"/>
                    <a:pt x="3406" y="1425"/>
                  </a:cubicBezTo>
                  <a:cubicBezTo>
                    <a:pt x="3420" y="1425"/>
                    <a:pt x="3435" y="1423"/>
                    <a:pt x="3454" y="1419"/>
                  </a:cubicBezTo>
                  <a:cubicBezTo>
                    <a:pt x="3501" y="1410"/>
                    <a:pt x="3548" y="1406"/>
                    <a:pt x="3595" y="1406"/>
                  </a:cubicBezTo>
                  <a:cubicBezTo>
                    <a:pt x="3756" y="1406"/>
                    <a:pt x="3909" y="1458"/>
                    <a:pt x="4047" y="1551"/>
                  </a:cubicBezTo>
                  <a:cubicBezTo>
                    <a:pt x="4138" y="1608"/>
                    <a:pt x="4196" y="1684"/>
                    <a:pt x="4256" y="1769"/>
                  </a:cubicBezTo>
                  <a:cubicBezTo>
                    <a:pt x="4296" y="1824"/>
                    <a:pt x="4337" y="1896"/>
                    <a:pt x="4401" y="1925"/>
                  </a:cubicBezTo>
                  <a:cubicBezTo>
                    <a:pt x="4442" y="1943"/>
                    <a:pt x="4487" y="1947"/>
                    <a:pt x="4534" y="1947"/>
                  </a:cubicBezTo>
                  <a:cubicBezTo>
                    <a:pt x="4569" y="1947"/>
                    <a:pt x="4606" y="1945"/>
                    <a:pt x="4642" y="1945"/>
                  </a:cubicBezTo>
                  <a:cubicBezTo>
                    <a:pt x="4684" y="1945"/>
                    <a:pt x="4727" y="1948"/>
                    <a:pt x="4768" y="1961"/>
                  </a:cubicBezTo>
                  <a:cubicBezTo>
                    <a:pt x="4945" y="2014"/>
                    <a:pt x="5036" y="2195"/>
                    <a:pt x="5082" y="2360"/>
                  </a:cubicBezTo>
                  <a:cubicBezTo>
                    <a:pt x="5086" y="2367"/>
                    <a:pt x="5087" y="2373"/>
                    <a:pt x="5089" y="2383"/>
                  </a:cubicBezTo>
                  <a:cubicBezTo>
                    <a:pt x="5093" y="2383"/>
                    <a:pt x="5098" y="2383"/>
                    <a:pt x="5102" y="2385"/>
                  </a:cubicBezTo>
                  <a:cubicBezTo>
                    <a:pt x="5129" y="2389"/>
                    <a:pt x="5155" y="2390"/>
                    <a:pt x="5181" y="2390"/>
                  </a:cubicBezTo>
                  <a:cubicBezTo>
                    <a:pt x="5196" y="2390"/>
                    <a:pt x="5212" y="2390"/>
                    <a:pt x="5227" y="2389"/>
                  </a:cubicBezTo>
                  <a:cubicBezTo>
                    <a:pt x="5226" y="2240"/>
                    <a:pt x="5239" y="2098"/>
                    <a:pt x="5261" y="1953"/>
                  </a:cubicBezTo>
                  <a:cubicBezTo>
                    <a:pt x="5274" y="1872"/>
                    <a:pt x="5286" y="1794"/>
                    <a:pt x="5307" y="1718"/>
                  </a:cubicBezTo>
                  <a:cubicBezTo>
                    <a:pt x="5331" y="1635"/>
                    <a:pt x="5365" y="1563"/>
                    <a:pt x="5405" y="1488"/>
                  </a:cubicBezTo>
                  <a:cubicBezTo>
                    <a:pt x="5425" y="1454"/>
                    <a:pt x="5452" y="1438"/>
                    <a:pt x="5483" y="1438"/>
                  </a:cubicBezTo>
                  <a:lnTo>
                    <a:pt x="5440" y="1066"/>
                  </a:lnTo>
                  <a:cubicBezTo>
                    <a:pt x="5411" y="1069"/>
                    <a:pt x="5383" y="1070"/>
                    <a:pt x="5355" y="1070"/>
                  </a:cubicBezTo>
                  <a:cubicBezTo>
                    <a:pt x="5191" y="1070"/>
                    <a:pt x="5035" y="1027"/>
                    <a:pt x="4901" y="917"/>
                  </a:cubicBezTo>
                  <a:cubicBezTo>
                    <a:pt x="4764" y="800"/>
                    <a:pt x="4679" y="619"/>
                    <a:pt x="4511" y="537"/>
                  </a:cubicBezTo>
                  <a:cubicBezTo>
                    <a:pt x="4456" y="511"/>
                    <a:pt x="4400" y="501"/>
                    <a:pt x="4343" y="501"/>
                  </a:cubicBezTo>
                  <a:cubicBezTo>
                    <a:pt x="4247" y="501"/>
                    <a:pt x="4150" y="530"/>
                    <a:pt x="4060" y="565"/>
                  </a:cubicBezTo>
                  <a:cubicBezTo>
                    <a:pt x="4120" y="655"/>
                    <a:pt x="4165" y="751"/>
                    <a:pt x="4190" y="858"/>
                  </a:cubicBezTo>
                  <a:cubicBezTo>
                    <a:pt x="4203" y="920"/>
                    <a:pt x="4212" y="983"/>
                    <a:pt x="4223" y="1045"/>
                  </a:cubicBezTo>
                  <a:cubicBezTo>
                    <a:pt x="4237" y="1117"/>
                    <a:pt x="4250" y="1186"/>
                    <a:pt x="4248" y="1255"/>
                  </a:cubicBezTo>
                  <a:cubicBezTo>
                    <a:pt x="4246" y="1315"/>
                    <a:pt x="4198" y="1351"/>
                    <a:pt x="4150" y="1351"/>
                  </a:cubicBezTo>
                  <a:cubicBezTo>
                    <a:pt x="4119" y="1351"/>
                    <a:pt x="4088" y="1336"/>
                    <a:pt x="4067" y="1305"/>
                  </a:cubicBezTo>
                  <a:cubicBezTo>
                    <a:pt x="3993" y="1190"/>
                    <a:pt x="4009" y="1042"/>
                    <a:pt x="4002" y="911"/>
                  </a:cubicBezTo>
                  <a:cubicBezTo>
                    <a:pt x="3999" y="852"/>
                    <a:pt x="3995" y="801"/>
                    <a:pt x="3984" y="742"/>
                  </a:cubicBezTo>
                  <a:cubicBezTo>
                    <a:pt x="3974" y="692"/>
                    <a:pt x="3962" y="652"/>
                    <a:pt x="3937" y="612"/>
                  </a:cubicBezTo>
                  <a:cubicBezTo>
                    <a:pt x="3787" y="673"/>
                    <a:pt x="3626" y="731"/>
                    <a:pt x="3463" y="731"/>
                  </a:cubicBezTo>
                  <a:cubicBezTo>
                    <a:pt x="3415" y="731"/>
                    <a:pt x="3367" y="726"/>
                    <a:pt x="3318" y="714"/>
                  </a:cubicBezTo>
                  <a:cubicBezTo>
                    <a:pt x="3174" y="680"/>
                    <a:pt x="3066" y="577"/>
                    <a:pt x="2984" y="456"/>
                  </a:cubicBezTo>
                  <a:cubicBezTo>
                    <a:pt x="2919" y="363"/>
                    <a:pt x="2875" y="250"/>
                    <a:pt x="2787" y="178"/>
                  </a:cubicBezTo>
                  <a:cubicBezTo>
                    <a:pt x="2752" y="148"/>
                    <a:pt x="2710" y="136"/>
                    <a:pt x="2665" y="136"/>
                  </a:cubicBezTo>
                  <a:cubicBezTo>
                    <a:pt x="2574" y="136"/>
                    <a:pt x="2472" y="184"/>
                    <a:pt x="2394" y="222"/>
                  </a:cubicBezTo>
                  <a:cubicBezTo>
                    <a:pt x="2238" y="296"/>
                    <a:pt x="2089" y="359"/>
                    <a:pt x="1926" y="359"/>
                  </a:cubicBezTo>
                  <a:cubicBezTo>
                    <a:pt x="1872" y="359"/>
                    <a:pt x="1816" y="352"/>
                    <a:pt x="1758" y="336"/>
                  </a:cubicBezTo>
                  <a:cubicBezTo>
                    <a:pt x="1539" y="274"/>
                    <a:pt x="1368" y="110"/>
                    <a:pt x="1152" y="39"/>
                  </a:cubicBezTo>
                  <a:cubicBezTo>
                    <a:pt x="1072" y="13"/>
                    <a:pt x="991" y="1"/>
                    <a:pt x="90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36"/>
            <p:cNvSpPr/>
            <p:nvPr/>
          </p:nvSpPr>
          <p:spPr>
            <a:xfrm>
              <a:off x="1331897" y="3232870"/>
              <a:ext cx="252582" cy="274426"/>
            </a:xfrm>
            <a:custGeom>
              <a:rect b="b" l="l" r="r" t="t"/>
              <a:pathLst>
                <a:path extrusionOk="0" h="7959" w="7326">
                  <a:moveTo>
                    <a:pt x="3780" y="1"/>
                  </a:moveTo>
                  <a:cubicBezTo>
                    <a:pt x="3747" y="1"/>
                    <a:pt x="3714" y="2"/>
                    <a:pt x="3681" y="7"/>
                  </a:cubicBezTo>
                  <a:lnTo>
                    <a:pt x="3671" y="7"/>
                  </a:lnTo>
                  <a:cubicBezTo>
                    <a:pt x="3669" y="7"/>
                    <a:pt x="3666" y="10"/>
                    <a:pt x="3660" y="10"/>
                  </a:cubicBezTo>
                  <a:cubicBezTo>
                    <a:pt x="3645" y="15"/>
                    <a:pt x="3632" y="17"/>
                    <a:pt x="3617" y="21"/>
                  </a:cubicBezTo>
                  <a:cubicBezTo>
                    <a:pt x="3614" y="21"/>
                    <a:pt x="3609" y="22"/>
                    <a:pt x="3605" y="25"/>
                  </a:cubicBezTo>
                  <a:cubicBezTo>
                    <a:pt x="3604" y="25"/>
                    <a:pt x="3597" y="28"/>
                    <a:pt x="3592" y="32"/>
                  </a:cubicBezTo>
                  <a:cubicBezTo>
                    <a:pt x="3559" y="56"/>
                    <a:pt x="3520" y="71"/>
                    <a:pt x="3481" y="71"/>
                  </a:cubicBezTo>
                  <a:cubicBezTo>
                    <a:pt x="3468" y="71"/>
                    <a:pt x="3454" y="69"/>
                    <a:pt x="3440" y="65"/>
                  </a:cubicBezTo>
                  <a:lnTo>
                    <a:pt x="3440" y="65"/>
                  </a:lnTo>
                  <a:cubicBezTo>
                    <a:pt x="3448" y="121"/>
                    <a:pt x="3455" y="178"/>
                    <a:pt x="3459" y="238"/>
                  </a:cubicBezTo>
                  <a:cubicBezTo>
                    <a:pt x="3472" y="369"/>
                    <a:pt x="3474" y="502"/>
                    <a:pt x="3478" y="635"/>
                  </a:cubicBezTo>
                  <a:cubicBezTo>
                    <a:pt x="3480" y="722"/>
                    <a:pt x="3480" y="809"/>
                    <a:pt x="3431" y="885"/>
                  </a:cubicBezTo>
                  <a:cubicBezTo>
                    <a:pt x="3347" y="1019"/>
                    <a:pt x="3186" y="1069"/>
                    <a:pt x="3028" y="1069"/>
                  </a:cubicBezTo>
                  <a:cubicBezTo>
                    <a:pt x="2956" y="1069"/>
                    <a:pt x="2884" y="1059"/>
                    <a:pt x="2822" y="1041"/>
                  </a:cubicBezTo>
                  <a:cubicBezTo>
                    <a:pt x="2763" y="1025"/>
                    <a:pt x="2738" y="978"/>
                    <a:pt x="2740" y="928"/>
                  </a:cubicBezTo>
                  <a:cubicBezTo>
                    <a:pt x="2690" y="803"/>
                    <a:pt x="2638" y="678"/>
                    <a:pt x="2587" y="551"/>
                  </a:cubicBezTo>
                  <a:cubicBezTo>
                    <a:pt x="2525" y="389"/>
                    <a:pt x="2462" y="223"/>
                    <a:pt x="2400" y="60"/>
                  </a:cubicBezTo>
                  <a:cubicBezTo>
                    <a:pt x="2269" y="161"/>
                    <a:pt x="2127" y="251"/>
                    <a:pt x="1984" y="339"/>
                  </a:cubicBezTo>
                  <a:cubicBezTo>
                    <a:pt x="1630" y="552"/>
                    <a:pt x="1329" y="819"/>
                    <a:pt x="1077" y="1145"/>
                  </a:cubicBezTo>
                  <a:cubicBezTo>
                    <a:pt x="827" y="1466"/>
                    <a:pt x="624" y="1828"/>
                    <a:pt x="477" y="2208"/>
                  </a:cubicBezTo>
                  <a:cubicBezTo>
                    <a:pt x="309" y="2637"/>
                    <a:pt x="195" y="3084"/>
                    <a:pt x="115" y="3537"/>
                  </a:cubicBezTo>
                  <a:cubicBezTo>
                    <a:pt x="46" y="3937"/>
                    <a:pt x="0" y="4355"/>
                    <a:pt x="18" y="4761"/>
                  </a:cubicBezTo>
                  <a:cubicBezTo>
                    <a:pt x="46" y="5443"/>
                    <a:pt x="256" y="6136"/>
                    <a:pt x="642" y="6703"/>
                  </a:cubicBezTo>
                  <a:cubicBezTo>
                    <a:pt x="1069" y="7326"/>
                    <a:pt x="1722" y="7700"/>
                    <a:pt x="2449" y="7862"/>
                  </a:cubicBezTo>
                  <a:cubicBezTo>
                    <a:pt x="2743" y="7928"/>
                    <a:pt x="3040" y="7958"/>
                    <a:pt x="3336" y="7958"/>
                  </a:cubicBezTo>
                  <a:cubicBezTo>
                    <a:pt x="3840" y="7958"/>
                    <a:pt x="4343" y="7872"/>
                    <a:pt x="4832" y="7731"/>
                  </a:cubicBezTo>
                  <a:cubicBezTo>
                    <a:pt x="5528" y="7531"/>
                    <a:pt x="6237" y="7219"/>
                    <a:pt x="6743" y="6687"/>
                  </a:cubicBezTo>
                  <a:cubicBezTo>
                    <a:pt x="6995" y="6422"/>
                    <a:pt x="7159" y="6107"/>
                    <a:pt x="7242" y="5752"/>
                  </a:cubicBezTo>
                  <a:cubicBezTo>
                    <a:pt x="7321" y="5396"/>
                    <a:pt x="7326" y="5028"/>
                    <a:pt x="7307" y="4668"/>
                  </a:cubicBezTo>
                  <a:cubicBezTo>
                    <a:pt x="7286" y="4299"/>
                    <a:pt x="7247" y="3926"/>
                    <a:pt x="7196" y="3561"/>
                  </a:cubicBezTo>
                  <a:cubicBezTo>
                    <a:pt x="7133" y="3152"/>
                    <a:pt x="7029" y="2750"/>
                    <a:pt x="6877" y="2365"/>
                  </a:cubicBezTo>
                  <a:cubicBezTo>
                    <a:pt x="6575" y="1608"/>
                    <a:pt x="6052" y="947"/>
                    <a:pt x="5360" y="510"/>
                  </a:cubicBezTo>
                  <a:cubicBezTo>
                    <a:pt x="5039" y="307"/>
                    <a:pt x="4696" y="167"/>
                    <a:pt x="4328" y="83"/>
                  </a:cubicBezTo>
                  <a:cubicBezTo>
                    <a:pt x="4183" y="47"/>
                    <a:pt x="4040" y="18"/>
                    <a:pt x="3900" y="7"/>
                  </a:cubicBezTo>
                  <a:cubicBezTo>
                    <a:pt x="3860" y="3"/>
                    <a:pt x="3820" y="1"/>
                    <a:pt x="378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36"/>
            <p:cNvSpPr/>
            <p:nvPr/>
          </p:nvSpPr>
          <p:spPr>
            <a:xfrm>
              <a:off x="1234772" y="3703565"/>
              <a:ext cx="318193" cy="77752"/>
            </a:xfrm>
            <a:custGeom>
              <a:rect b="b" l="l" r="r" t="t"/>
              <a:pathLst>
                <a:path extrusionOk="0" h="2255" w="9229">
                  <a:moveTo>
                    <a:pt x="0" y="1"/>
                  </a:moveTo>
                  <a:lnTo>
                    <a:pt x="0" y="1"/>
                  </a:lnTo>
                  <a:cubicBezTo>
                    <a:pt x="49" y="124"/>
                    <a:pt x="86" y="251"/>
                    <a:pt x="121" y="381"/>
                  </a:cubicBezTo>
                  <a:cubicBezTo>
                    <a:pt x="164" y="535"/>
                    <a:pt x="214" y="685"/>
                    <a:pt x="251" y="839"/>
                  </a:cubicBezTo>
                  <a:cubicBezTo>
                    <a:pt x="293" y="997"/>
                    <a:pt x="343" y="1155"/>
                    <a:pt x="382" y="1316"/>
                  </a:cubicBezTo>
                  <a:cubicBezTo>
                    <a:pt x="413" y="1425"/>
                    <a:pt x="435" y="1535"/>
                    <a:pt x="457" y="1647"/>
                  </a:cubicBezTo>
                  <a:cubicBezTo>
                    <a:pt x="598" y="1489"/>
                    <a:pt x="809" y="1417"/>
                    <a:pt x="1018" y="1382"/>
                  </a:cubicBezTo>
                  <a:cubicBezTo>
                    <a:pt x="1101" y="1368"/>
                    <a:pt x="1190" y="1358"/>
                    <a:pt x="1279" y="1358"/>
                  </a:cubicBezTo>
                  <a:cubicBezTo>
                    <a:pt x="1397" y="1358"/>
                    <a:pt x="1515" y="1377"/>
                    <a:pt x="1617" y="1433"/>
                  </a:cubicBezTo>
                  <a:cubicBezTo>
                    <a:pt x="1974" y="1106"/>
                    <a:pt x="2435" y="901"/>
                    <a:pt x="2932" y="901"/>
                  </a:cubicBezTo>
                  <a:cubicBezTo>
                    <a:pt x="2953" y="901"/>
                    <a:pt x="2975" y="902"/>
                    <a:pt x="2997" y="903"/>
                  </a:cubicBezTo>
                  <a:cubicBezTo>
                    <a:pt x="3502" y="920"/>
                    <a:pt x="3975" y="1117"/>
                    <a:pt x="4304" y="1511"/>
                  </a:cubicBezTo>
                  <a:cubicBezTo>
                    <a:pt x="4436" y="1672"/>
                    <a:pt x="4541" y="1850"/>
                    <a:pt x="4619" y="2040"/>
                  </a:cubicBezTo>
                  <a:cubicBezTo>
                    <a:pt x="4663" y="1991"/>
                    <a:pt x="4709" y="1943"/>
                    <a:pt x="4760" y="1900"/>
                  </a:cubicBezTo>
                  <a:cubicBezTo>
                    <a:pt x="4938" y="1744"/>
                    <a:pt x="5144" y="1620"/>
                    <a:pt x="5375" y="1569"/>
                  </a:cubicBezTo>
                  <a:cubicBezTo>
                    <a:pt x="5450" y="1553"/>
                    <a:pt x="5523" y="1545"/>
                    <a:pt x="5596" y="1545"/>
                  </a:cubicBezTo>
                  <a:cubicBezTo>
                    <a:pt x="5765" y="1545"/>
                    <a:pt x="5929" y="1588"/>
                    <a:pt x="6083" y="1669"/>
                  </a:cubicBezTo>
                  <a:cubicBezTo>
                    <a:pt x="6256" y="1760"/>
                    <a:pt x="6449" y="1918"/>
                    <a:pt x="6650" y="1918"/>
                  </a:cubicBezTo>
                  <a:cubicBezTo>
                    <a:pt x="6663" y="1918"/>
                    <a:pt x="6676" y="1917"/>
                    <a:pt x="6688" y="1916"/>
                  </a:cubicBezTo>
                  <a:cubicBezTo>
                    <a:pt x="6908" y="1893"/>
                    <a:pt x="7083" y="1732"/>
                    <a:pt x="7307" y="1719"/>
                  </a:cubicBezTo>
                  <a:cubicBezTo>
                    <a:pt x="7313" y="1719"/>
                    <a:pt x="7320" y="1719"/>
                    <a:pt x="7326" y="1719"/>
                  </a:cubicBezTo>
                  <a:cubicBezTo>
                    <a:pt x="7457" y="1719"/>
                    <a:pt x="7580" y="1780"/>
                    <a:pt x="7669" y="1875"/>
                  </a:cubicBezTo>
                  <a:cubicBezTo>
                    <a:pt x="7756" y="1971"/>
                    <a:pt x="7814" y="2088"/>
                    <a:pt x="7904" y="2174"/>
                  </a:cubicBezTo>
                  <a:cubicBezTo>
                    <a:pt x="7944" y="2211"/>
                    <a:pt x="7984" y="2236"/>
                    <a:pt x="8038" y="2249"/>
                  </a:cubicBezTo>
                  <a:cubicBezTo>
                    <a:pt x="8057" y="2253"/>
                    <a:pt x="8076" y="2255"/>
                    <a:pt x="8097" y="2255"/>
                  </a:cubicBezTo>
                  <a:cubicBezTo>
                    <a:pt x="8167" y="2255"/>
                    <a:pt x="8248" y="2236"/>
                    <a:pt x="8315" y="2215"/>
                  </a:cubicBezTo>
                  <a:cubicBezTo>
                    <a:pt x="8543" y="2141"/>
                    <a:pt x="8754" y="2016"/>
                    <a:pt x="9001" y="2016"/>
                  </a:cubicBezTo>
                  <a:cubicBezTo>
                    <a:pt x="9055" y="2016"/>
                    <a:pt x="9107" y="2022"/>
                    <a:pt x="9158" y="2034"/>
                  </a:cubicBezTo>
                  <a:lnTo>
                    <a:pt x="9229" y="1700"/>
                  </a:lnTo>
                  <a:cubicBezTo>
                    <a:pt x="8920" y="1635"/>
                    <a:pt x="8609" y="1569"/>
                    <a:pt x="8296" y="1506"/>
                  </a:cubicBezTo>
                  <a:cubicBezTo>
                    <a:pt x="7359" y="1315"/>
                    <a:pt x="6420" y="1137"/>
                    <a:pt x="5480" y="956"/>
                  </a:cubicBezTo>
                  <a:cubicBezTo>
                    <a:pt x="4541" y="772"/>
                    <a:pt x="3596" y="626"/>
                    <a:pt x="2653" y="457"/>
                  </a:cubicBezTo>
                  <a:cubicBezTo>
                    <a:pt x="2182" y="376"/>
                    <a:pt x="1713" y="288"/>
                    <a:pt x="1242" y="201"/>
                  </a:cubicBezTo>
                  <a:cubicBezTo>
                    <a:pt x="828" y="128"/>
                    <a:pt x="416" y="66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36"/>
            <p:cNvSpPr/>
            <p:nvPr/>
          </p:nvSpPr>
          <p:spPr>
            <a:xfrm>
              <a:off x="1245701" y="4073688"/>
              <a:ext cx="223069" cy="127507"/>
            </a:xfrm>
            <a:custGeom>
              <a:rect b="b" l="l" r="r" t="t"/>
              <a:pathLst>
                <a:path extrusionOk="0" h="3698" w="6470">
                  <a:moveTo>
                    <a:pt x="5349" y="0"/>
                  </a:moveTo>
                  <a:cubicBezTo>
                    <a:pt x="5213" y="0"/>
                    <a:pt x="5084" y="102"/>
                    <a:pt x="5012" y="202"/>
                  </a:cubicBezTo>
                  <a:cubicBezTo>
                    <a:pt x="4943" y="296"/>
                    <a:pt x="4907" y="418"/>
                    <a:pt x="4860" y="524"/>
                  </a:cubicBezTo>
                  <a:cubicBezTo>
                    <a:pt x="4819" y="619"/>
                    <a:pt x="4762" y="761"/>
                    <a:pt x="4657" y="811"/>
                  </a:cubicBezTo>
                  <a:cubicBezTo>
                    <a:pt x="4844" y="1041"/>
                    <a:pt x="4988" y="1298"/>
                    <a:pt x="5106" y="1573"/>
                  </a:cubicBezTo>
                  <a:cubicBezTo>
                    <a:pt x="5194" y="1777"/>
                    <a:pt x="5272" y="1985"/>
                    <a:pt x="5340" y="2197"/>
                  </a:cubicBezTo>
                  <a:cubicBezTo>
                    <a:pt x="5376" y="2305"/>
                    <a:pt x="5410" y="2414"/>
                    <a:pt x="5438" y="2523"/>
                  </a:cubicBezTo>
                  <a:cubicBezTo>
                    <a:pt x="5467" y="2629"/>
                    <a:pt x="5501" y="2740"/>
                    <a:pt x="5476" y="2847"/>
                  </a:cubicBezTo>
                  <a:cubicBezTo>
                    <a:pt x="5467" y="2877"/>
                    <a:pt x="5442" y="2892"/>
                    <a:pt x="5415" y="2892"/>
                  </a:cubicBezTo>
                  <a:cubicBezTo>
                    <a:pt x="5400" y="2892"/>
                    <a:pt x="5383" y="2886"/>
                    <a:pt x="5371" y="2875"/>
                  </a:cubicBezTo>
                  <a:cubicBezTo>
                    <a:pt x="5290" y="2801"/>
                    <a:pt x="5257" y="2683"/>
                    <a:pt x="5224" y="2583"/>
                  </a:cubicBezTo>
                  <a:cubicBezTo>
                    <a:pt x="5188" y="2482"/>
                    <a:pt x="5157" y="2381"/>
                    <a:pt x="5126" y="2281"/>
                  </a:cubicBezTo>
                  <a:cubicBezTo>
                    <a:pt x="5061" y="2078"/>
                    <a:pt x="4992" y="1878"/>
                    <a:pt x="4911" y="1678"/>
                  </a:cubicBezTo>
                  <a:cubicBezTo>
                    <a:pt x="4827" y="1466"/>
                    <a:pt x="4726" y="1259"/>
                    <a:pt x="4608" y="1060"/>
                  </a:cubicBezTo>
                  <a:cubicBezTo>
                    <a:pt x="4504" y="886"/>
                    <a:pt x="4358" y="745"/>
                    <a:pt x="4257" y="577"/>
                  </a:cubicBezTo>
                  <a:cubicBezTo>
                    <a:pt x="4128" y="360"/>
                    <a:pt x="3979" y="42"/>
                    <a:pt x="3697" y="42"/>
                  </a:cubicBezTo>
                  <a:cubicBezTo>
                    <a:pt x="3669" y="42"/>
                    <a:pt x="3640" y="45"/>
                    <a:pt x="3608" y="52"/>
                  </a:cubicBezTo>
                  <a:cubicBezTo>
                    <a:pt x="3468" y="81"/>
                    <a:pt x="3398" y="166"/>
                    <a:pt x="3336" y="293"/>
                  </a:cubicBezTo>
                  <a:cubicBezTo>
                    <a:pt x="3224" y="527"/>
                    <a:pt x="3148" y="802"/>
                    <a:pt x="3199" y="1061"/>
                  </a:cubicBezTo>
                  <a:cubicBezTo>
                    <a:pt x="3252" y="1339"/>
                    <a:pt x="3355" y="1602"/>
                    <a:pt x="3398" y="1885"/>
                  </a:cubicBezTo>
                  <a:cubicBezTo>
                    <a:pt x="3423" y="2039"/>
                    <a:pt x="3429" y="2204"/>
                    <a:pt x="3390" y="2357"/>
                  </a:cubicBezTo>
                  <a:cubicBezTo>
                    <a:pt x="3378" y="2399"/>
                    <a:pt x="3342" y="2419"/>
                    <a:pt x="3306" y="2419"/>
                  </a:cubicBezTo>
                  <a:cubicBezTo>
                    <a:pt x="3268" y="2419"/>
                    <a:pt x="3231" y="2398"/>
                    <a:pt x="3220" y="2357"/>
                  </a:cubicBezTo>
                  <a:cubicBezTo>
                    <a:pt x="3181" y="2216"/>
                    <a:pt x="3169" y="2065"/>
                    <a:pt x="3153" y="1919"/>
                  </a:cubicBezTo>
                  <a:cubicBezTo>
                    <a:pt x="3141" y="1770"/>
                    <a:pt x="3117" y="1626"/>
                    <a:pt x="3083" y="1483"/>
                  </a:cubicBezTo>
                  <a:cubicBezTo>
                    <a:pt x="3046" y="1334"/>
                    <a:pt x="3011" y="1187"/>
                    <a:pt x="2948" y="1047"/>
                  </a:cubicBezTo>
                  <a:cubicBezTo>
                    <a:pt x="2901" y="943"/>
                    <a:pt x="2861" y="803"/>
                    <a:pt x="2778" y="723"/>
                  </a:cubicBezTo>
                  <a:cubicBezTo>
                    <a:pt x="2720" y="666"/>
                    <a:pt x="2620" y="605"/>
                    <a:pt x="2548" y="561"/>
                  </a:cubicBezTo>
                  <a:cubicBezTo>
                    <a:pt x="2466" y="509"/>
                    <a:pt x="2361" y="474"/>
                    <a:pt x="2267" y="440"/>
                  </a:cubicBezTo>
                  <a:cubicBezTo>
                    <a:pt x="2154" y="402"/>
                    <a:pt x="2034" y="377"/>
                    <a:pt x="1915" y="377"/>
                  </a:cubicBezTo>
                  <a:cubicBezTo>
                    <a:pt x="1842" y="377"/>
                    <a:pt x="1770" y="386"/>
                    <a:pt x="1698" y="406"/>
                  </a:cubicBezTo>
                  <a:cubicBezTo>
                    <a:pt x="1564" y="444"/>
                    <a:pt x="1453" y="526"/>
                    <a:pt x="1402" y="654"/>
                  </a:cubicBezTo>
                  <a:cubicBezTo>
                    <a:pt x="1336" y="810"/>
                    <a:pt x="1361" y="977"/>
                    <a:pt x="1395" y="1138"/>
                  </a:cubicBezTo>
                  <a:cubicBezTo>
                    <a:pt x="1408" y="1207"/>
                    <a:pt x="1375" y="1269"/>
                    <a:pt x="1308" y="1291"/>
                  </a:cubicBezTo>
                  <a:cubicBezTo>
                    <a:pt x="1245" y="1312"/>
                    <a:pt x="1181" y="1320"/>
                    <a:pt x="1116" y="1320"/>
                  </a:cubicBezTo>
                  <a:cubicBezTo>
                    <a:pt x="987" y="1320"/>
                    <a:pt x="857" y="1288"/>
                    <a:pt x="734" y="1260"/>
                  </a:cubicBezTo>
                  <a:cubicBezTo>
                    <a:pt x="629" y="1236"/>
                    <a:pt x="518" y="1208"/>
                    <a:pt x="408" y="1208"/>
                  </a:cubicBezTo>
                  <a:cubicBezTo>
                    <a:pt x="347" y="1208"/>
                    <a:pt x="286" y="1217"/>
                    <a:pt x="227" y="1240"/>
                  </a:cubicBezTo>
                  <a:cubicBezTo>
                    <a:pt x="90" y="1297"/>
                    <a:pt x="1" y="1425"/>
                    <a:pt x="12" y="1574"/>
                  </a:cubicBezTo>
                  <a:cubicBezTo>
                    <a:pt x="23" y="1719"/>
                    <a:pt x="110" y="1863"/>
                    <a:pt x="206" y="1969"/>
                  </a:cubicBezTo>
                  <a:cubicBezTo>
                    <a:pt x="303" y="2078"/>
                    <a:pt x="419" y="2185"/>
                    <a:pt x="559" y="2232"/>
                  </a:cubicBezTo>
                  <a:cubicBezTo>
                    <a:pt x="575" y="2239"/>
                    <a:pt x="588" y="2247"/>
                    <a:pt x="600" y="2259"/>
                  </a:cubicBezTo>
                  <a:cubicBezTo>
                    <a:pt x="875" y="2329"/>
                    <a:pt x="1149" y="2398"/>
                    <a:pt x="1424" y="2467"/>
                  </a:cubicBezTo>
                  <a:cubicBezTo>
                    <a:pt x="1630" y="2520"/>
                    <a:pt x="1834" y="2572"/>
                    <a:pt x="2042" y="2626"/>
                  </a:cubicBezTo>
                  <a:cubicBezTo>
                    <a:pt x="2027" y="2530"/>
                    <a:pt x="2000" y="2434"/>
                    <a:pt x="1975" y="2340"/>
                  </a:cubicBezTo>
                  <a:cubicBezTo>
                    <a:pt x="1953" y="2237"/>
                    <a:pt x="1924" y="2137"/>
                    <a:pt x="1893" y="2036"/>
                  </a:cubicBezTo>
                  <a:cubicBezTo>
                    <a:pt x="1831" y="1833"/>
                    <a:pt x="1751" y="1625"/>
                    <a:pt x="1719" y="1415"/>
                  </a:cubicBezTo>
                  <a:cubicBezTo>
                    <a:pt x="1715" y="1380"/>
                    <a:pt x="1745" y="1340"/>
                    <a:pt x="1778" y="1340"/>
                  </a:cubicBezTo>
                  <a:cubicBezTo>
                    <a:pt x="1791" y="1340"/>
                    <a:pt x="1803" y="1346"/>
                    <a:pt x="1815" y="1359"/>
                  </a:cubicBezTo>
                  <a:cubicBezTo>
                    <a:pt x="1960" y="1531"/>
                    <a:pt x="2049" y="1762"/>
                    <a:pt x="2104" y="1978"/>
                  </a:cubicBezTo>
                  <a:cubicBezTo>
                    <a:pt x="2131" y="2087"/>
                    <a:pt x="2153" y="2202"/>
                    <a:pt x="2166" y="2315"/>
                  </a:cubicBezTo>
                  <a:cubicBezTo>
                    <a:pt x="2176" y="2431"/>
                    <a:pt x="2170" y="2541"/>
                    <a:pt x="2163" y="2655"/>
                  </a:cubicBezTo>
                  <a:cubicBezTo>
                    <a:pt x="3595" y="3018"/>
                    <a:pt x="5029" y="3369"/>
                    <a:pt x="6469" y="3697"/>
                  </a:cubicBezTo>
                  <a:cubicBezTo>
                    <a:pt x="6443" y="3514"/>
                    <a:pt x="6457" y="3333"/>
                    <a:pt x="6451" y="3148"/>
                  </a:cubicBezTo>
                  <a:cubicBezTo>
                    <a:pt x="6443" y="2972"/>
                    <a:pt x="6401" y="2800"/>
                    <a:pt x="6359" y="2635"/>
                  </a:cubicBezTo>
                  <a:cubicBezTo>
                    <a:pt x="6276" y="2290"/>
                    <a:pt x="6151" y="1967"/>
                    <a:pt x="6041" y="1634"/>
                  </a:cubicBezTo>
                  <a:cubicBezTo>
                    <a:pt x="6020" y="1573"/>
                    <a:pt x="6073" y="1529"/>
                    <a:pt x="6126" y="1529"/>
                  </a:cubicBezTo>
                  <a:lnTo>
                    <a:pt x="6163" y="1053"/>
                  </a:lnTo>
                  <a:cubicBezTo>
                    <a:pt x="6111" y="1053"/>
                    <a:pt x="6058" y="1020"/>
                    <a:pt x="6036" y="979"/>
                  </a:cubicBezTo>
                  <a:cubicBezTo>
                    <a:pt x="5939" y="802"/>
                    <a:pt x="5887" y="608"/>
                    <a:pt x="5806" y="427"/>
                  </a:cubicBezTo>
                  <a:cubicBezTo>
                    <a:pt x="5729" y="255"/>
                    <a:pt x="5618" y="72"/>
                    <a:pt x="5426" y="11"/>
                  </a:cubicBezTo>
                  <a:cubicBezTo>
                    <a:pt x="5400" y="4"/>
                    <a:pt x="5375" y="0"/>
                    <a:pt x="534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36"/>
            <p:cNvSpPr/>
            <p:nvPr/>
          </p:nvSpPr>
          <p:spPr>
            <a:xfrm>
              <a:off x="1357583" y="3835858"/>
              <a:ext cx="88331" cy="71546"/>
            </a:xfrm>
            <a:custGeom>
              <a:rect b="b" l="l" r="r" t="t"/>
              <a:pathLst>
                <a:path extrusionOk="0" h="2075" w="2562">
                  <a:moveTo>
                    <a:pt x="1043" y="1109"/>
                  </a:moveTo>
                  <a:cubicBezTo>
                    <a:pt x="1106" y="1109"/>
                    <a:pt x="1168" y="1124"/>
                    <a:pt x="1213" y="1168"/>
                  </a:cubicBezTo>
                  <a:cubicBezTo>
                    <a:pt x="1224" y="1179"/>
                    <a:pt x="1233" y="1188"/>
                    <a:pt x="1242" y="1199"/>
                  </a:cubicBezTo>
                  <a:cubicBezTo>
                    <a:pt x="1249" y="1203"/>
                    <a:pt x="1255" y="1208"/>
                    <a:pt x="1261" y="1215"/>
                  </a:cubicBezTo>
                  <a:cubicBezTo>
                    <a:pt x="1308" y="1255"/>
                    <a:pt x="1334" y="1311"/>
                    <a:pt x="1337" y="1371"/>
                  </a:cubicBezTo>
                  <a:cubicBezTo>
                    <a:pt x="1338" y="1433"/>
                    <a:pt x="1316" y="1496"/>
                    <a:pt x="1272" y="1540"/>
                  </a:cubicBezTo>
                  <a:cubicBezTo>
                    <a:pt x="1258" y="1555"/>
                    <a:pt x="1245" y="1571"/>
                    <a:pt x="1229" y="1580"/>
                  </a:cubicBezTo>
                  <a:cubicBezTo>
                    <a:pt x="1211" y="1595"/>
                    <a:pt x="1192" y="1605"/>
                    <a:pt x="1173" y="1615"/>
                  </a:cubicBezTo>
                  <a:cubicBezTo>
                    <a:pt x="1155" y="1623"/>
                    <a:pt x="1138" y="1632"/>
                    <a:pt x="1120" y="1639"/>
                  </a:cubicBezTo>
                  <a:cubicBezTo>
                    <a:pt x="1065" y="1657"/>
                    <a:pt x="1014" y="1667"/>
                    <a:pt x="959" y="1667"/>
                  </a:cubicBezTo>
                  <a:cubicBezTo>
                    <a:pt x="951" y="1667"/>
                    <a:pt x="944" y="1667"/>
                    <a:pt x="936" y="1667"/>
                  </a:cubicBezTo>
                  <a:cubicBezTo>
                    <a:pt x="870" y="1663"/>
                    <a:pt x="810" y="1626"/>
                    <a:pt x="767" y="1575"/>
                  </a:cubicBezTo>
                  <a:cubicBezTo>
                    <a:pt x="744" y="1548"/>
                    <a:pt x="733" y="1519"/>
                    <a:pt x="724" y="1488"/>
                  </a:cubicBezTo>
                  <a:cubicBezTo>
                    <a:pt x="714" y="1456"/>
                    <a:pt x="713" y="1425"/>
                    <a:pt x="718" y="1394"/>
                  </a:cubicBezTo>
                  <a:cubicBezTo>
                    <a:pt x="727" y="1341"/>
                    <a:pt x="751" y="1290"/>
                    <a:pt x="782" y="1247"/>
                  </a:cubicBezTo>
                  <a:cubicBezTo>
                    <a:pt x="810" y="1216"/>
                    <a:pt x="842" y="1185"/>
                    <a:pt x="876" y="1163"/>
                  </a:cubicBezTo>
                  <a:cubicBezTo>
                    <a:pt x="925" y="1134"/>
                    <a:pt x="974" y="1110"/>
                    <a:pt x="1030" y="1110"/>
                  </a:cubicBezTo>
                  <a:cubicBezTo>
                    <a:pt x="1034" y="1109"/>
                    <a:pt x="1039" y="1109"/>
                    <a:pt x="1043" y="1109"/>
                  </a:cubicBezTo>
                  <a:close/>
                  <a:moveTo>
                    <a:pt x="1393" y="0"/>
                  </a:moveTo>
                  <a:cubicBezTo>
                    <a:pt x="895" y="0"/>
                    <a:pt x="451" y="322"/>
                    <a:pt x="147" y="720"/>
                  </a:cubicBezTo>
                  <a:cubicBezTo>
                    <a:pt x="136" y="745"/>
                    <a:pt x="124" y="771"/>
                    <a:pt x="112" y="798"/>
                  </a:cubicBezTo>
                  <a:cubicBezTo>
                    <a:pt x="49" y="945"/>
                    <a:pt x="5" y="1116"/>
                    <a:pt x="2" y="1278"/>
                  </a:cubicBezTo>
                  <a:cubicBezTo>
                    <a:pt x="0" y="1513"/>
                    <a:pt x="98" y="1734"/>
                    <a:pt x="259" y="1868"/>
                  </a:cubicBezTo>
                  <a:cubicBezTo>
                    <a:pt x="413" y="1995"/>
                    <a:pt x="599" y="2049"/>
                    <a:pt x="804" y="2069"/>
                  </a:cubicBezTo>
                  <a:cubicBezTo>
                    <a:pt x="849" y="2073"/>
                    <a:pt x="895" y="2075"/>
                    <a:pt x="942" y="2075"/>
                  </a:cubicBezTo>
                  <a:cubicBezTo>
                    <a:pt x="1117" y="2075"/>
                    <a:pt x="1302" y="2047"/>
                    <a:pt x="1459" y="2003"/>
                  </a:cubicBezTo>
                  <a:cubicBezTo>
                    <a:pt x="1900" y="1881"/>
                    <a:pt x="2314" y="1649"/>
                    <a:pt x="2468" y="1198"/>
                  </a:cubicBezTo>
                  <a:cubicBezTo>
                    <a:pt x="2562" y="917"/>
                    <a:pt x="2499" y="613"/>
                    <a:pt x="2303" y="392"/>
                  </a:cubicBezTo>
                  <a:cubicBezTo>
                    <a:pt x="2096" y="155"/>
                    <a:pt x="1763" y="14"/>
                    <a:pt x="1449" y="1"/>
                  </a:cubicBezTo>
                  <a:cubicBezTo>
                    <a:pt x="1430" y="1"/>
                    <a:pt x="1412" y="0"/>
                    <a:pt x="1393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36"/>
            <p:cNvSpPr/>
            <p:nvPr/>
          </p:nvSpPr>
          <p:spPr>
            <a:xfrm>
              <a:off x="1368167" y="3038069"/>
              <a:ext cx="73437" cy="222879"/>
            </a:xfrm>
            <a:custGeom>
              <a:rect b="b" l="l" r="r" t="t"/>
              <a:pathLst>
                <a:path extrusionOk="0" h="6464" w="2130">
                  <a:moveTo>
                    <a:pt x="867" y="1"/>
                  </a:moveTo>
                  <a:cubicBezTo>
                    <a:pt x="823" y="1"/>
                    <a:pt x="776" y="10"/>
                    <a:pt x="725" y="27"/>
                  </a:cubicBezTo>
                  <a:cubicBezTo>
                    <a:pt x="381" y="143"/>
                    <a:pt x="135" y="426"/>
                    <a:pt x="69" y="775"/>
                  </a:cubicBezTo>
                  <a:cubicBezTo>
                    <a:pt x="0" y="1151"/>
                    <a:pt x="123" y="1569"/>
                    <a:pt x="241" y="1940"/>
                  </a:cubicBezTo>
                  <a:cubicBezTo>
                    <a:pt x="402" y="2444"/>
                    <a:pt x="598" y="2936"/>
                    <a:pt x="791" y="3429"/>
                  </a:cubicBezTo>
                  <a:cubicBezTo>
                    <a:pt x="1181" y="4430"/>
                    <a:pt x="1490" y="5459"/>
                    <a:pt x="1868" y="6464"/>
                  </a:cubicBezTo>
                  <a:cubicBezTo>
                    <a:pt x="1943" y="6462"/>
                    <a:pt x="2021" y="6452"/>
                    <a:pt x="2086" y="6421"/>
                  </a:cubicBezTo>
                  <a:cubicBezTo>
                    <a:pt x="2095" y="6415"/>
                    <a:pt x="2112" y="6405"/>
                    <a:pt x="2124" y="6399"/>
                  </a:cubicBezTo>
                  <a:lnTo>
                    <a:pt x="2128" y="6395"/>
                  </a:lnTo>
                  <a:lnTo>
                    <a:pt x="2130" y="6395"/>
                  </a:lnTo>
                  <a:lnTo>
                    <a:pt x="2130" y="6391"/>
                  </a:lnTo>
                  <a:lnTo>
                    <a:pt x="2129" y="6391"/>
                  </a:lnTo>
                  <a:lnTo>
                    <a:pt x="2129" y="6353"/>
                  </a:lnTo>
                  <a:cubicBezTo>
                    <a:pt x="2126" y="6243"/>
                    <a:pt x="2129" y="6130"/>
                    <a:pt x="2123" y="6019"/>
                  </a:cubicBezTo>
                  <a:cubicBezTo>
                    <a:pt x="2110" y="5748"/>
                    <a:pt x="2071" y="5479"/>
                    <a:pt x="2035" y="5208"/>
                  </a:cubicBezTo>
                  <a:cubicBezTo>
                    <a:pt x="1962" y="4659"/>
                    <a:pt x="1904" y="4107"/>
                    <a:pt x="1834" y="3557"/>
                  </a:cubicBezTo>
                  <a:cubicBezTo>
                    <a:pt x="1769" y="3042"/>
                    <a:pt x="1704" y="2529"/>
                    <a:pt x="1638" y="2015"/>
                  </a:cubicBezTo>
                  <a:cubicBezTo>
                    <a:pt x="1578" y="1529"/>
                    <a:pt x="1500" y="1041"/>
                    <a:pt x="1328" y="583"/>
                  </a:cubicBezTo>
                  <a:cubicBezTo>
                    <a:pt x="1269" y="426"/>
                    <a:pt x="1206" y="249"/>
                    <a:pt x="1097" y="117"/>
                  </a:cubicBezTo>
                  <a:cubicBezTo>
                    <a:pt x="1029" y="37"/>
                    <a:pt x="955" y="1"/>
                    <a:pt x="8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36"/>
            <p:cNvSpPr/>
            <p:nvPr/>
          </p:nvSpPr>
          <p:spPr>
            <a:xfrm>
              <a:off x="1406093" y="3927777"/>
              <a:ext cx="28754" cy="31480"/>
            </a:xfrm>
            <a:custGeom>
              <a:rect b="b" l="l" r="r" t="t"/>
              <a:pathLst>
                <a:path extrusionOk="0" h="913" w="834">
                  <a:moveTo>
                    <a:pt x="636" y="1"/>
                  </a:moveTo>
                  <a:cubicBezTo>
                    <a:pt x="581" y="1"/>
                    <a:pt x="531" y="11"/>
                    <a:pt x="479" y="33"/>
                  </a:cubicBezTo>
                  <a:cubicBezTo>
                    <a:pt x="447" y="47"/>
                    <a:pt x="417" y="64"/>
                    <a:pt x="388" y="82"/>
                  </a:cubicBezTo>
                  <a:cubicBezTo>
                    <a:pt x="370" y="102"/>
                    <a:pt x="354" y="120"/>
                    <a:pt x="342" y="142"/>
                  </a:cubicBezTo>
                  <a:cubicBezTo>
                    <a:pt x="290" y="212"/>
                    <a:pt x="233" y="282"/>
                    <a:pt x="182" y="350"/>
                  </a:cubicBezTo>
                  <a:cubicBezTo>
                    <a:pt x="130" y="414"/>
                    <a:pt x="87" y="486"/>
                    <a:pt x="52" y="560"/>
                  </a:cubicBezTo>
                  <a:cubicBezTo>
                    <a:pt x="25" y="621"/>
                    <a:pt x="7" y="696"/>
                    <a:pt x="3" y="752"/>
                  </a:cubicBezTo>
                  <a:cubicBezTo>
                    <a:pt x="0" y="771"/>
                    <a:pt x="0" y="790"/>
                    <a:pt x="3" y="809"/>
                  </a:cubicBezTo>
                  <a:lnTo>
                    <a:pt x="3" y="831"/>
                  </a:lnTo>
                  <a:cubicBezTo>
                    <a:pt x="3" y="831"/>
                    <a:pt x="5" y="831"/>
                    <a:pt x="5" y="834"/>
                  </a:cubicBezTo>
                  <a:cubicBezTo>
                    <a:pt x="8" y="845"/>
                    <a:pt x="10" y="852"/>
                    <a:pt x="15" y="865"/>
                  </a:cubicBezTo>
                  <a:cubicBezTo>
                    <a:pt x="15" y="866"/>
                    <a:pt x="16" y="873"/>
                    <a:pt x="19" y="877"/>
                  </a:cubicBezTo>
                  <a:lnTo>
                    <a:pt x="23" y="882"/>
                  </a:lnTo>
                  <a:cubicBezTo>
                    <a:pt x="25" y="884"/>
                    <a:pt x="29" y="888"/>
                    <a:pt x="29" y="891"/>
                  </a:cubicBezTo>
                  <a:cubicBezTo>
                    <a:pt x="29" y="891"/>
                    <a:pt x="30" y="893"/>
                    <a:pt x="33" y="893"/>
                  </a:cubicBezTo>
                  <a:cubicBezTo>
                    <a:pt x="33" y="896"/>
                    <a:pt x="33" y="896"/>
                    <a:pt x="35" y="896"/>
                  </a:cubicBezTo>
                  <a:cubicBezTo>
                    <a:pt x="42" y="896"/>
                    <a:pt x="49" y="897"/>
                    <a:pt x="49" y="899"/>
                  </a:cubicBezTo>
                  <a:cubicBezTo>
                    <a:pt x="55" y="903"/>
                    <a:pt x="61" y="903"/>
                    <a:pt x="68" y="907"/>
                  </a:cubicBezTo>
                  <a:cubicBezTo>
                    <a:pt x="72" y="908"/>
                    <a:pt x="80" y="910"/>
                    <a:pt x="83" y="910"/>
                  </a:cubicBezTo>
                  <a:cubicBezTo>
                    <a:pt x="96" y="910"/>
                    <a:pt x="107" y="913"/>
                    <a:pt x="118" y="913"/>
                  </a:cubicBezTo>
                  <a:cubicBezTo>
                    <a:pt x="128" y="913"/>
                    <a:pt x="141" y="913"/>
                    <a:pt x="153" y="910"/>
                  </a:cubicBezTo>
                  <a:cubicBezTo>
                    <a:pt x="159" y="910"/>
                    <a:pt x="169" y="910"/>
                    <a:pt x="175" y="908"/>
                  </a:cubicBezTo>
                  <a:cubicBezTo>
                    <a:pt x="227" y="901"/>
                    <a:pt x="275" y="888"/>
                    <a:pt x="325" y="870"/>
                  </a:cubicBezTo>
                  <a:cubicBezTo>
                    <a:pt x="337" y="866"/>
                    <a:pt x="352" y="861"/>
                    <a:pt x="365" y="857"/>
                  </a:cubicBezTo>
                  <a:cubicBezTo>
                    <a:pt x="372" y="855"/>
                    <a:pt x="380" y="850"/>
                    <a:pt x="384" y="847"/>
                  </a:cubicBezTo>
                  <a:cubicBezTo>
                    <a:pt x="405" y="841"/>
                    <a:pt x="422" y="832"/>
                    <a:pt x="441" y="823"/>
                  </a:cubicBezTo>
                  <a:cubicBezTo>
                    <a:pt x="494" y="794"/>
                    <a:pt x="544" y="763"/>
                    <a:pt x="587" y="722"/>
                  </a:cubicBezTo>
                  <a:cubicBezTo>
                    <a:pt x="693" y="623"/>
                    <a:pt x="784" y="495"/>
                    <a:pt x="815" y="351"/>
                  </a:cubicBezTo>
                  <a:cubicBezTo>
                    <a:pt x="828" y="292"/>
                    <a:pt x="833" y="217"/>
                    <a:pt x="822" y="167"/>
                  </a:cubicBezTo>
                  <a:cubicBezTo>
                    <a:pt x="811" y="111"/>
                    <a:pt x="796" y="80"/>
                    <a:pt x="765" y="45"/>
                  </a:cubicBezTo>
                  <a:cubicBezTo>
                    <a:pt x="744" y="21"/>
                    <a:pt x="697" y="4"/>
                    <a:pt x="663" y="2"/>
                  </a:cubicBezTo>
                  <a:cubicBezTo>
                    <a:pt x="654" y="1"/>
                    <a:pt x="645" y="1"/>
                    <a:pt x="636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36"/>
            <p:cNvSpPr/>
            <p:nvPr/>
          </p:nvSpPr>
          <p:spPr>
            <a:xfrm>
              <a:off x="1274939" y="3741457"/>
              <a:ext cx="113810" cy="104199"/>
            </a:xfrm>
            <a:custGeom>
              <a:rect b="b" l="l" r="r" t="t"/>
              <a:pathLst>
                <a:path extrusionOk="0" h="3022" w="3301">
                  <a:moveTo>
                    <a:pt x="1792" y="1"/>
                  </a:moveTo>
                  <a:cubicBezTo>
                    <a:pt x="1763" y="1"/>
                    <a:pt x="1734" y="2"/>
                    <a:pt x="1705" y="4"/>
                  </a:cubicBezTo>
                  <a:cubicBezTo>
                    <a:pt x="1287" y="32"/>
                    <a:pt x="884" y="227"/>
                    <a:pt x="587" y="522"/>
                  </a:cubicBezTo>
                  <a:lnTo>
                    <a:pt x="554" y="556"/>
                  </a:lnTo>
                  <a:cubicBezTo>
                    <a:pt x="544" y="571"/>
                    <a:pt x="537" y="587"/>
                    <a:pt x="524" y="599"/>
                  </a:cubicBezTo>
                  <a:cubicBezTo>
                    <a:pt x="516" y="611"/>
                    <a:pt x="506" y="617"/>
                    <a:pt x="493" y="623"/>
                  </a:cubicBezTo>
                  <a:cubicBezTo>
                    <a:pt x="212" y="945"/>
                    <a:pt x="23" y="1381"/>
                    <a:pt x="9" y="1803"/>
                  </a:cubicBezTo>
                  <a:cubicBezTo>
                    <a:pt x="1" y="2060"/>
                    <a:pt x="59" y="2312"/>
                    <a:pt x="190" y="2536"/>
                  </a:cubicBezTo>
                  <a:cubicBezTo>
                    <a:pt x="253" y="2643"/>
                    <a:pt x="325" y="2748"/>
                    <a:pt x="409" y="2839"/>
                  </a:cubicBezTo>
                  <a:cubicBezTo>
                    <a:pt x="452" y="2886"/>
                    <a:pt x="498" y="2927"/>
                    <a:pt x="534" y="2977"/>
                  </a:cubicBezTo>
                  <a:cubicBezTo>
                    <a:pt x="545" y="2993"/>
                    <a:pt x="554" y="3006"/>
                    <a:pt x="565" y="3022"/>
                  </a:cubicBezTo>
                  <a:cubicBezTo>
                    <a:pt x="647" y="2989"/>
                    <a:pt x="735" y="2969"/>
                    <a:pt x="829" y="2961"/>
                  </a:cubicBezTo>
                  <a:cubicBezTo>
                    <a:pt x="910" y="2955"/>
                    <a:pt x="1004" y="2959"/>
                    <a:pt x="1079" y="2912"/>
                  </a:cubicBezTo>
                  <a:cubicBezTo>
                    <a:pt x="1137" y="2875"/>
                    <a:pt x="1179" y="2814"/>
                    <a:pt x="1219" y="2756"/>
                  </a:cubicBezTo>
                  <a:cubicBezTo>
                    <a:pt x="1299" y="2633"/>
                    <a:pt x="1377" y="2497"/>
                    <a:pt x="1512" y="2425"/>
                  </a:cubicBezTo>
                  <a:cubicBezTo>
                    <a:pt x="1585" y="2387"/>
                    <a:pt x="1666" y="2366"/>
                    <a:pt x="1746" y="2366"/>
                  </a:cubicBezTo>
                  <a:cubicBezTo>
                    <a:pt x="1750" y="2366"/>
                    <a:pt x="1754" y="2367"/>
                    <a:pt x="1758" y="2367"/>
                  </a:cubicBezTo>
                  <a:cubicBezTo>
                    <a:pt x="1861" y="2370"/>
                    <a:pt x="1942" y="2403"/>
                    <a:pt x="2035" y="2441"/>
                  </a:cubicBezTo>
                  <a:cubicBezTo>
                    <a:pt x="2056" y="2449"/>
                    <a:pt x="2077" y="2453"/>
                    <a:pt x="2096" y="2453"/>
                  </a:cubicBezTo>
                  <a:cubicBezTo>
                    <a:pt x="2209" y="2453"/>
                    <a:pt x="2292" y="2329"/>
                    <a:pt x="2361" y="2242"/>
                  </a:cubicBezTo>
                  <a:cubicBezTo>
                    <a:pt x="2472" y="2099"/>
                    <a:pt x="2584" y="1967"/>
                    <a:pt x="2763" y="1911"/>
                  </a:cubicBezTo>
                  <a:cubicBezTo>
                    <a:pt x="2828" y="1890"/>
                    <a:pt x="2895" y="1881"/>
                    <a:pt x="2961" y="1881"/>
                  </a:cubicBezTo>
                  <a:cubicBezTo>
                    <a:pt x="3074" y="1881"/>
                    <a:pt x="3188" y="1906"/>
                    <a:pt x="3301" y="1933"/>
                  </a:cubicBezTo>
                  <a:cubicBezTo>
                    <a:pt x="3265" y="1794"/>
                    <a:pt x="3280" y="1656"/>
                    <a:pt x="3282" y="1513"/>
                  </a:cubicBezTo>
                  <a:cubicBezTo>
                    <a:pt x="3282" y="1391"/>
                    <a:pt x="3255" y="1270"/>
                    <a:pt x="3222" y="1152"/>
                  </a:cubicBezTo>
                  <a:cubicBezTo>
                    <a:pt x="3156" y="912"/>
                    <a:pt x="3038" y="678"/>
                    <a:pt x="2870" y="491"/>
                  </a:cubicBezTo>
                  <a:cubicBezTo>
                    <a:pt x="2598" y="185"/>
                    <a:pt x="2200" y="1"/>
                    <a:pt x="179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36"/>
            <p:cNvSpPr/>
            <p:nvPr/>
          </p:nvSpPr>
          <p:spPr>
            <a:xfrm>
              <a:off x="1261561" y="3479354"/>
              <a:ext cx="128187" cy="182227"/>
            </a:xfrm>
            <a:custGeom>
              <a:rect b="b" l="l" r="r" t="t"/>
              <a:pathLst>
                <a:path extrusionOk="0" h="5285" w="3718">
                  <a:moveTo>
                    <a:pt x="2716" y="1"/>
                  </a:moveTo>
                  <a:cubicBezTo>
                    <a:pt x="2691" y="63"/>
                    <a:pt x="2660" y="126"/>
                    <a:pt x="2632" y="186"/>
                  </a:cubicBezTo>
                  <a:cubicBezTo>
                    <a:pt x="2569" y="317"/>
                    <a:pt x="2498" y="442"/>
                    <a:pt x="2426" y="567"/>
                  </a:cubicBezTo>
                  <a:cubicBezTo>
                    <a:pt x="2286" y="813"/>
                    <a:pt x="2149" y="1058"/>
                    <a:pt x="2014" y="1304"/>
                  </a:cubicBezTo>
                  <a:cubicBezTo>
                    <a:pt x="1505" y="2230"/>
                    <a:pt x="974" y="3141"/>
                    <a:pt x="447" y="4056"/>
                  </a:cubicBezTo>
                  <a:cubicBezTo>
                    <a:pt x="300" y="4314"/>
                    <a:pt x="150" y="4573"/>
                    <a:pt x="0" y="4829"/>
                  </a:cubicBezTo>
                  <a:cubicBezTo>
                    <a:pt x="61" y="4828"/>
                    <a:pt x="122" y="4826"/>
                    <a:pt x="183" y="4826"/>
                  </a:cubicBezTo>
                  <a:cubicBezTo>
                    <a:pt x="284" y="4826"/>
                    <a:pt x="386" y="4830"/>
                    <a:pt x="488" y="4842"/>
                  </a:cubicBezTo>
                  <a:cubicBezTo>
                    <a:pt x="693" y="4863"/>
                    <a:pt x="899" y="4891"/>
                    <a:pt x="1102" y="4926"/>
                  </a:cubicBezTo>
                  <a:cubicBezTo>
                    <a:pt x="1509" y="4995"/>
                    <a:pt x="1915" y="5060"/>
                    <a:pt x="2322" y="5123"/>
                  </a:cubicBezTo>
                  <a:cubicBezTo>
                    <a:pt x="2643" y="5175"/>
                    <a:pt x="2963" y="5225"/>
                    <a:pt x="3283" y="5284"/>
                  </a:cubicBezTo>
                  <a:cubicBezTo>
                    <a:pt x="3215" y="5187"/>
                    <a:pt x="3168" y="5062"/>
                    <a:pt x="3133" y="4969"/>
                  </a:cubicBezTo>
                  <a:cubicBezTo>
                    <a:pt x="3075" y="4816"/>
                    <a:pt x="3034" y="4659"/>
                    <a:pt x="2989" y="4500"/>
                  </a:cubicBezTo>
                  <a:cubicBezTo>
                    <a:pt x="2871" y="4081"/>
                    <a:pt x="2804" y="3650"/>
                    <a:pt x="2765" y="3214"/>
                  </a:cubicBezTo>
                  <a:cubicBezTo>
                    <a:pt x="2737" y="2886"/>
                    <a:pt x="2753" y="2552"/>
                    <a:pt x="2812" y="2228"/>
                  </a:cubicBezTo>
                  <a:cubicBezTo>
                    <a:pt x="2920" y="1656"/>
                    <a:pt x="3211" y="1035"/>
                    <a:pt x="3717" y="713"/>
                  </a:cubicBezTo>
                  <a:cubicBezTo>
                    <a:pt x="3415" y="580"/>
                    <a:pt x="3137" y="406"/>
                    <a:pt x="2890" y="176"/>
                  </a:cubicBezTo>
                  <a:cubicBezTo>
                    <a:pt x="2830" y="120"/>
                    <a:pt x="2773" y="6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36"/>
            <p:cNvSpPr/>
            <p:nvPr/>
          </p:nvSpPr>
          <p:spPr>
            <a:xfrm>
              <a:off x="1287109" y="3938741"/>
              <a:ext cx="73506" cy="88855"/>
            </a:xfrm>
            <a:custGeom>
              <a:rect b="b" l="l" r="r" t="t"/>
              <a:pathLst>
                <a:path extrusionOk="0" h="2577" w="2132">
                  <a:moveTo>
                    <a:pt x="1366" y="651"/>
                  </a:moveTo>
                  <a:cubicBezTo>
                    <a:pt x="1384" y="651"/>
                    <a:pt x="1402" y="653"/>
                    <a:pt x="1420" y="658"/>
                  </a:cubicBezTo>
                  <a:cubicBezTo>
                    <a:pt x="1486" y="678"/>
                    <a:pt x="1542" y="721"/>
                    <a:pt x="1570" y="781"/>
                  </a:cubicBezTo>
                  <a:cubicBezTo>
                    <a:pt x="1599" y="839"/>
                    <a:pt x="1612" y="897"/>
                    <a:pt x="1615" y="959"/>
                  </a:cubicBezTo>
                  <a:cubicBezTo>
                    <a:pt x="1616" y="979"/>
                    <a:pt x="1615" y="1000"/>
                    <a:pt x="1612" y="1019"/>
                  </a:cubicBezTo>
                  <a:cubicBezTo>
                    <a:pt x="1610" y="1042"/>
                    <a:pt x="1607" y="1062"/>
                    <a:pt x="1602" y="1086"/>
                  </a:cubicBezTo>
                  <a:cubicBezTo>
                    <a:pt x="1598" y="1107"/>
                    <a:pt x="1590" y="1125"/>
                    <a:pt x="1581" y="1143"/>
                  </a:cubicBezTo>
                  <a:cubicBezTo>
                    <a:pt x="1553" y="1201"/>
                    <a:pt x="1507" y="1246"/>
                    <a:pt x="1446" y="1268"/>
                  </a:cubicBezTo>
                  <a:cubicBezTo>
                    <a:pt x="1422" y="1276"/>
                    <a:pt x="1397" y="1280"/>
                    <a:pt x="1372" y="1280"/>
                  </a:cubicBezTo>
                  <a:cubicBezTo>
                    <a:pt x="1338" y="1280"/>
                    <a:pt x="1304" y="1273"/>
                    <a:pt x="1272" y="1258"/>
                  </a:cubicBezTo>
                  <a:cubicBezTo>
                    <a:pt x="1265" y="1255"/>
                    <a:pt x="1259" y="1250"/>
                    <a:pt x="1249" y="1243"/>
                  </a:cubicBezTo>
                  <a:cubicBezTo>
                    <a:pt x="1239" y="1239"/>
                    <a:pt x="1225" y="1234"/>
                    <a:pt x="1212" y="1227"/>
                  </a:cubicBezTo>
                  <a:cubicBezTo>
                    <a:pt x="1149" y="1200"/>
                    <a:pt x="1112" y="1142"/>
                    <a:pt x="1087" y="1081"/>
                  </a:cubicBezTo>
                  <a:cubicBezTo>
                    <a:pt x="1067" y="1028"/>
                    <a:pt x="1071" y="972"/>
                    <a:pt x="1081" y="919"/>
                  </a:cubicBezTo>
                  <a:cubicBezTo>
                    <a:pt x="1087" y="876"/>
                    <a:pt x="1103" y="835"/>
                    <a:pt x="1124" y="798"/>
                  </a:cubicBezTo>
                  <a:cubicBezTo>
                    <a:pt x="1149" y="752"/>
                    <a:pt x="1190" y="710"/>
                    <a:pt x="1234" y="683"/>
                  </a:cubicBezTo>
                  <a:cubicBezTo>
                    <a:pt x="1264" y="668"/>
                    <a:pt x="1293" y="658"/>
                    <a:pt x="1324" y="654"/>
                  </a:cubicBezTo>
                  <a:cubicBezTo>
                    <a:pt x="1339" y="652"/>
                    <a:pt x="1352" y="651"/>
                    <a:pt x="1366" y="651"/>
                  </a:cubicBezTo>
                  <a:close/>
                  <a:moveTo>
                    <a:pt x="1172" y="1"/>
                  </a:moveTo>
                  <a:cubicBezTo>
                    <a:pt x="1067" y="1"/>
                    <a:pt x="959" y="22"/>
                    <a:pt x="857" y="65"/>
                  </a:cubicBezTo>
                  <a:cubicBezTo>
                    <a:pt x="707" y="127"/>
                    <a:pt x="565" y="232"/>
                    <a:pt x="452" y="349"/>
                  </a:cubicBezTo>
                  <a:cubicBezTo>
                    <a:pt x="431" y="368"/>
                    <a:pt x="414" y="389"/>
                    <a:pt x="396" y="412"/>
                  </a:cubicBezTo>
                  <a:cubicBezTo>
                    <a:pt x="132" y="860"/>
                    <a:pt x="1" y="1413"/>
                    <a:pt x="221" y="1887"/>
                  </a:cubicBezTo>
                  <a:cubicBezTo>
                    <a:pt x="352" y="2171"/>
                    <a:pt x="608" y="2428"/>
                    <a:pt x="908" y="2531"/>
                  </a:cubicBezTo>
                  <a:cubicBezTo>
                    <a:pt x="997" y="2562"/>
                    <a:pt x="1089" y="2577"/>
                    <a:pt x="1180" y="2577"/>
                  </a:cubicBezTo>
                  <a:cubicBezTo>
                    <a:pt x="1373" y="2577"/>
                    <a:pt x="1563" y="2508"/>
                    <a:pt x="1716" y="2377"/>
                  </a:cubicBezTo>
                  <a:cubicBezTo>
                    <a:pt x="2074" y="2067"/>
                    <a:pt x="2131" y="1594"/>
                    <a:pt x="2080" y="1141"/>
                  </a:cubicBezTo>
                  <a:cubicBezTo>
                    <a:pt x="2055" y="934"/>
                    <a:pt x="1991" y="696"/>
                    <a:pt x="1893" y="508"/>
                  </a:cubicBezTo>
                  <a:cubicBezTo>
                    <a:pt x="1797" y="326"/>
                    <a:pt x="1677" y="174"/>
                    <a:pt x="1500" y="80"/>
                  </a:cubicBezTo>
                  <a:cubicBezTo>
                    <a:pt x="1403" y="27"/>
                    <a:pt x="1289" y="1"/>
                    <a:pt x="117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36"/>
            <p:cNvSpPr/>
            <p:nvPr/>
          </p:nvSpPr>
          <p:spPr>
            <a:xfrm>
              <a:off x="1157575" y="3760385"/>
              <a:ext cx="132187" cy="180468"/>
            </a:xfrm>
            <a:custGeom>
              <a:rect b="b" l="l" r="r" t="t"/>
              <a:pathLst>
                <a:path extrusionOk="0" h="5234" w="3834">
                  <a:moveTo>
                    <a:pt x="3437" y="1"/>
                  </a:moveTo>
                  <a:cubicBezTo>
                    <a:pt x="3275" y="1"/>
                    <a:pt x="3086" y="23"/>
                    <a:pt x="2971" y="114"/>
                  </a:cubicBezTo>
                  <a:cubicBezTo>
                    <a:pt x="2777" y="266"/>
                    <a:pt x="2811" y="568"/>
                    <a:pt x="2636" y="738"/>
                  </a:cubicBezTo>
                  <a:cubicBezTo>
                    <a:pt x="2570" y="803"/>
                    <a:pt x="2496" y="824"/>
                    <a:pt x="2414" y="824"/>
                  </a:cubicBezTo>
                  <a:cubicBezTo>
                    <a:pt x="2391" y="824"/>
                    <a:pt x="2367" y="823"/>
                    <a:pt x="2342" y="820"/>
                  </a:cubicBezTo>
                  <a:cubicBezTo>
                    <a:pt x="2321" y="818"/>
                    <a:pt x="2299" y="816"/>
                    <a:pt x="2276" y="816"/>
                  </a:cubicBezTo>
                  <a:cubicBezTo>
                    <a:pt x="2204" y="816"/>
                    <a:pt x="2129" y="828"/>
                    <a:pt x="2077" y="853"/>
                  </a:cubicBezTo>
                  <a:cubicBezTo>
                    <a:pt x="2058" y="863"/>
                    <a:pt x="2046" y="873"/>
                    <a:pt x="2027" y="882"/>
                  </a:cubicBezTo>
                  <a:lnTo>
                    <a:pt x="2027" y="884"/>
                  </a:lnTo>
                  <a:lnTo>
                    <a:pt x="2015" y="896"/>
                  </a:lnTo>
                  <a:cubicBezTo>
                    <a:pt x="1990" y="930"/>
                    <a:pt x="1999" y="919"/>
                    <a:pt x="1987" y="958"/>
                  </a:cubicBezTo>
                  <a:cubicBezTo>
                    <a:pt x="1985" y="966"/>
                    <a:pt x="1983" y="974"/>
                    <a:pt x="1983" y="981"/>
                  </a:cubicBezTo>
                  <a:cubicBezTo>
                    <a:pt x="1983" y="984"/>
                    <a:pt x="1980" y="992"/>
                    <a:pt x="1980" y="994"/>
                  </a:cubicBezTo>
                  <a:cubicBezTo>
                    <a:pt x="1980" y="1010"/>
                    <a:pt x="1978" y="1026"/>
                    <a:pt x="1980" y="1045"/>
                  </a:cubicBezTo>
                  <a:cubicBezTo>
                    <a:pt x="1980" y="1060"/>
                    <a:pt x="1980" y="1077"/>
                    <a:pt x="1983" y="1096"/>
                  </a:cubicBezTo>
                  <a:cubicBezTo>
                    <a:pt x="1983" y="1104"/>
                    <a:pt x="1985" y="1114"/>
                    <a:pt x="1985" y="1123"/>
                  </a:cubicBezTo>
                  <a:lnTo>
                    <a:pt x="1985" y="1127"/>
                  </a:lnTo>
                  <a:cubicBezTo>
                    <a:pt x="1985" y="1129"/>
                    <a:pt x="1988" y="1129"/>
                    <a:pt x="1988" y="1133"/>
                  </a:cubicBezTo>
                  <a:cubicBezTo>
                    <a:pt x="2000" y="1205"/>
                    <a:pt x="2015" y="1283"/>
                    <a:pt x="2031" y="1358"/>
                  </a:cubicBezTo>
                  <a:cubicBezTo>
                    <a:pt x="2042" y="1364"/>
                    <a:pt x="2052" y="1370"/>
                    <a:pt x="2056" y="1383"/>
                  </a:cubicBezTo>
                  <a:cubicBezTo>
                    <a:pt x="2105" y="1510"/>
                    <a:pt x="2192" y="1624"/>
                    <a:pt x="2271" y="1736"/>
                  </a:cubicBezTo>
                  <a:cubicBezTo>
                    <a:pt x="2342" y="1836"/>
                    <a:pt x="2420" y="1935"/>
                    <a:pt x="2501" y="2029"/>
                  </a:cubicBezTo>
                  <a:cubicBezTo>
                    <a:pt x="2580" y="2125"/>
                    <a:pt x="2670" y="2216"/>
                    <a:pt x="2757" y="2306"/>
                  </a:cubicBezTo>
                  <a:cubicBezTo>
                    <a:pt x="2804" y="2356"/>
                    <a:pt x="2851" y="2401"/>
                    <a:pt x="2895" y="2452"/>
                  </a:cubicBezTo>
                  <a:cubicBezTo>
                    <a:pt x="2944" y="2508"/>
                    <a:pt x="2980" y="2560"/>
                    <a:pt x="3005" y="2629"/>
                  </a:cubicBezTo>
                  <a:cubicBezTo>
                    <a:pt x="3023" y="2679"/>
                    <a:pt x="2977" y="2732"/>
                    <a:pt x="2927" y="2732"/>
                  </a:cubicBezTo>
                  <a:cubicBezTo>
                    <a:pt x="2919" y="2732"/>
                    <a:pt x="2912" y="2731"/>
                    <a:pt x="2905" y="2729"/>
                  </a:cubicBezTo>
                  <a:cubicBezTo>
                    <a:pt x="2767" y="2685"/>
                    <a:pt x="2667" y="2572"/>
                    <a:pt x="2571" y="2466"/>
                  </a:cubicBezTo>
                  <a:cubicBezTo>
                    <a:pt x="2480" y="2364"/>
                    <a:pt x="2392" y="2260"/>
                    <a:pt x="2312" y="2149"/>
                  </a:cubicBezTo>
                  <a:cubicBezTo>
                    <a:pt x="2234" y="2042"/>
                    <a:pt x="2167" y="1930"/>
                    <a:pt x="2111" y="1807"/>
                  </a:cubicBezTo>
                  <a:cubicBezTo>
                    <a:pt x="2099" y="1776"/>
                    <a:pt x="2085" y="1744"/>
                    <a:pt x="2074" y="1710"/>
                  </a:cubicBezTo>
                  <a:cubicBezTo>
                    <a:pt x="2068" y="1867"/>
                    <a:pt x="2021" y="2012"/>
                    <a:pt x="1869" y="2122"/>
                  </a:cubicBezTo>
                  <a:cubicBezTo>
                    <a:pt x="1728" y="2224"/>
                    <a:pt x="1547" y="2249"/>
                    <a:pt x="1377" y="2271"/>
                  </a:cubicBezTo>
                  <a:cubicBezTo>
                    <a:pt x="1233" y="2293"/>
                    <a:pt x="1047" y="2305"/>
                    <a:pt x="940" y="2419"/>
                  </a:cubicBezTo>
                  <a:cubicBezTo>
                    <a:pt x="785" y="2577"/>
                    <a:pt x="902" y="2847"/>
                    <a:pt x="978" y="3014"/>
                  </a:cubicBezTo>
                  <a:cubicBezTo>
                    <a:pt x="1087" y="3249"/>
                    <a:pt x="1198" y="3531"/>
                    <a:pt x="1060" y="3779"/>
                  </a:cubicBezTo>
                  <a:cubicBezTo>
                    <a:pt x="931" y="4013"/>
                    <a:pt x="681" y="4106"/>
                    <a:pt x="435" y="4171"/>
                  </a:cubicBezTo>
                  <a:cubicBezTo>
                    <a:pt x="334" y="4199"/>
                    <a:pt x="224" y="4223"/>
                    <a:pt x="142" y="4290"/>
                  </a:cubicBezTo>
                  <a:cubicBezTo>
                    <a:pt x="41" y="4373"/>
                    <a:pt x="15" y="4514"/>
                    <a:pt x="12" y="4637"/>
                  </a:cubicBezTo>
                  <a:cubicBezTo>
                    <a:pt x="6" y="4772"/>
                    <a:pt x="20" y="4906"/>
                    <a:pt x="0" y="5040"/>
                  </a:cubicBezTo>
                  <a:cubicBezTo>
                    <a:pt x="197" y="5055"/>
                    <a:pt x="391" y="5128"/>
                    <a:pt x="588" y="5147"/>
                  </a:cubicBezTo>
                  <a:cubicBezTo>
                    <a:pt x="777" y="5166"/>
                    <a:pt x="966" y="5172"/>
                    <a:pt x="1156" y="5172"/>
                  </a:cubicBezTo>
                  <a:cubicBezTo>
                    <a:pt x="1289" y="5172"/>
                    <a:pt x="1422" y="5169"/>
                    <a:pt x="1555" y="5165"/>
                  </a:cubicBezTo>
                  <a:cubicBezTo>
                    <a:pt x="1556" y="5165"/>
                    <a:pt x="1557" y="5165"/>
                    <a:pt x="1558" y="5165"/>
                  </a:cubicBezTo>
                  <a:cubicBezTo>
                    <a:pt x="1595" y="5165"/>
                    <a:pt x="1621" y="5201"/>
                    <a:pt x="1621" y="5234"/>
                  </a:cubicBezTo>
                  <a:lnTo>
                    <a:pt x="2009" y="5221"/>
                  </a:lnTo>
                  <a:cubicBezTo>
                    <a:pt x="2009" y="5189"/>
                    <a:pt x="2009" y="5154"/>
                    <a:pt x="2006" y="5123"/>
                  </a:cubicBezTo>
                  <a:cubicBezTo>
                    <a:pt x="2000" y="5036"/>
                    <a:pt x="1996" y="4949"/>
                    <a:pt x="2000" y="4862"/>
                  </a:cubicBezTo>
                  <a:cubicBezTo>
                    <a:pt x="1996" y="4857"/>
                    <a:pt x="1990" y="4856"/>
                    <a:pt x="1987" y="4852"/>
                  </a:cubicBezTo>
                  <a:lnTo>
                    <a:pt x="1959" y="4835"/>
                  </a:lnTo>
                  <a:cubicBezTo>
                    <a:pt x="1920" y="4810"/>
                    <a:pt x="1878" y="4788"/>
                    <a:pt x="1837" y="4769"/>
                  </a:cubicBezTo>
                  <a:cubicBezTo>
                    <a:pt x="1765" y="4736"/>
                    <a:pt x="1693" y="4708"/>
                    <a:pt x="1619" y="4680"/>
                  </a:cubicBezTo>
                  <a:cubicBezTo>
                    <a:pt x="1503" y="4633"/>
                    <a:pt x="1384" y="4592"/>
                    <a:pt x="1263" y="4555"/>
                  </a:cubicBezTo>
                  <a:cubicBezTo>
                    <a:pt x="1143" y="4514"/>
                    <a:pt x="1031" y="4461"/>
                    <a:pt x="912" y="4414"/>
                  </a:cubicBezTo>
                  <a:cubicBezTo>
                    <a:pt x="865" y="4396"/>
                    <a:pt x="877" y="4327"/>
                    <a:pt x="921" y="4327"/>
                  </a:cubicBezTo>
                  <a:cubicBezTo>
                    <a:pt x="926" y="4327"/>
                    <a:pt x="932" y="4328"/>
                    <a:pt x="937" y="4330"/>
                  </a:cubicBezTo>
                  <a:cubicBezTo>
                    <a:pt x="1066" y="4376"/>
                    <a:pt x="1205" y="4382"/>
                    <a:pt x="1339" y="4400"/>
                  </a:cubicBezTo>
                  <a:cubicBezTo>
                    <a:pt x="1462" y="4419"/>
                    <a:pt x="1581" y="4440"/>
                    <a:pt x="1699" y="4475"/>
                  </a:cubicBezTo>
                  <a:cubicBezTo>
                    <a:pt x="1789" y="4502"/>
                    <a:pt x="1880" y="4529"/>
                    <a:pt x="1967" y="4562"/>
                  </a:cubicBezTo>
                  <a:cubicBezTo>
                    <a:pt x="1995" y="4572"/>
                    <a:pt x="2026" y="4585"/>
                    <a:pt x="2054" y="4600"/>
                  </a:cubicBezTo>
                  <a:cubicBezTo>
                    <a:pt x="2113" y="4465"/>
                    <a:pt x="2210" y="4350"/>
                    <a:pt x="2332" y="4257"/>
                  </a:cubicBezTo>
                  <a:cubicBezTo>
                    <a:pt x="2403" y="4200"/>
                    <a:pt x="2478" y="4150"/>
                    <a:pt x="2540" y="4091"/>
                  </a:cubicBezTo>
                  <a:cubicBezTo>
                    <a:pt x="2343" y="4062"/>
                    <a:pt x="2176" y="3919"/>
                    <a:pt x="2037" y="3788"/>
                  </a:cubicBezTo>
                  <a:cubicBezTo>
                    <a:pt x="1953" y="3708"/>
                    <a:pt x="1881" y="3618"/>
                    <a:pt x="1807" y="3531"/>
                  </a:cubicBezTo>
                  <a:cubicBezTo>
                    <a:pt x="1745" y="3453"/>
                    <a:pt x="1662" y="3356"/>
                    <a:pt x="1645" y="3253"/>
                  </a:cubicBezTo>
                  <a:cubicBezTo>
                    <a:pt x="1636" y="3203"/>
                    <a:pt x="1668" y="3156"/>
                    <a:pt x="1719" y="3156"/>
                  </a:cubicBezTo>
                  <a:cubicBezTo>
                    <a:pt x="1726" y="3156"/>
                    <a:pt x="1733" y="3157"/>
                    <a:pt x="1740" y="3159"/>
                  </a:cubicBezTo>
                  <a:cubicBezTo>
                    <a:pt x="1836" y="3181"/>
                    <a:pt x="1916" y="3268"/>
                    <a:pt x="1982" y="3340"/>
                  </a:cubicBezTo>
                  <a:cubicBezTo>
                    <a:pt x="2056" y="3418"/>
                    <a:pt x="2129" y="3496"/>
                    <a:pt x="2203" y="3575"/>
                  </a:cubicBezTo>
                  <a:cubicBezTo>
                    <a:pt x="2240" y="3614"/>
                    <a:pt x="2281" y="3655"/>
                    <a:pt x="2322" y="3690"/>
                  </a:cubicBezTo>
                  <a:cubicBezTo>
                    <a:pt x="2339" y="3707"/>
                    <a:pt x="2360" y="3725"/>
                    <a:pt x="2380" y="3741"/>
                  </a:cubicBezTo>
                  <a:cubicBezTo>
                    <a:pt x="2380" y="3741"/>
                    <a:pt x="2397" y="3754"/>
                    <a:pt x="2400" y="3754"/>
                  </a:cubicBezTo>
                  <a:cubicBezTo>
                    <a:pt x="2406" y="3760"/>
                    <a:pt x="2415" y="3768"/>
                    <a:pt x="2425" y="3772"/>
                  </a:cubicBezTo>
                  <a:cubicBezTo>
                    <a:pt x="2464" y="3801"/>
                    <a:pt x="2505" y="3828"/>
                    <a:pt x="2550" y="3851"/>
                  </a:cubicBezTo>
                  <a:cubicBezTo>
                    <a:pt x="2558" y="3857"/>
                    <a:pt x="2566" y="3862"/>
                    <a:pt x="2578" y="3866"/>
                  </a:cubicBezTo>
                  <a:cubicBezTo>
                    <a:pt x="2580" y="3866"/>
                    <a:pt x="2580" y="3866"/>
                    <a:pt x="2580" y="3868"/>
                  </a:cubicBezTo>
                  <a:cubicBezTo>
                    <a:pt x="2585" y="3868"/>
                    <a:pt x="2588" y="3871"/>
                    <a:pt x="2592" y="3871"/>
                  </a:cubicBezTo>
                  <a:cubicBezTo>
                    <a:pt x="2613" y="3880"/>
                    <a:pt x="2635" y="3887"/>
                    <a:pt x="2657" y="3893"/>
                  </a:cubicBezTo>
                  <a:cubicBezTo>
                    <a:pt x="2663" y="3894"/>
                    <a:pt x="2668" y="3894"/>
                    <a:pt x="2673" y="3897"/>
                  </a:cubicBezTo>
                  <a:cubicBezTo>
                    <a:pt x="2673" y="3894"/>
                    <a:pt x="2675" y="3890"/>
                    <a:pt x="2677" y="3888"/>
                  </a:cubicBezTo>
                  <a:cubicBezTo>
                    <a:pt x="2738" y="3705"/>
                    <a:pt x="2779" y="3513"/>
                    <a:pt x="2916" y="3367"/>
                  </a:cubicBezTo>
                  <a:cubicBezTo>
                    <a:pt x="3021" y="3259"/>
                    <a:pt x="3164" y="3224"/>
                    <a:pt x="3301" y="3175"/>
                  </a:cubicBezTo>
                  <a:cubicBezTo>
                    <a:pt x="3428" y="3128"/>
                    <a:pt x="3493" y="3059"/>
                    <a:pt x="3556" y="2942"/>
                  </a:cubicBezTo>
                  <a:cubicBezTo>
                    <a:pt x="3622" y="2826"/>
                    <a:pt x="3676" y="2700"/>
                    <a:pt x="3774" y="2602"/>
                  </a:cubicBezTo>
                  <a:cubicBezTo>
                    <a:pt x="3791" y="2582"/>
                    <a:pt x="3812" y="2564"/>
                    <a:pt x="3834" y="2549"/>
                  </a:cubicBezTo>
                  <a:cubicBezTo>
                    <a:pt x="3818" y="2543"/>
                    <a:pt x="3802" y="2536"/>
                    <a:pt x="3784" y="2525"/>
                  </a:cubicBezTo>
                  <a:cubicBezTo>
                    <a:pt x="3718" y="2491"/>
                    <a:pt x="3656" y="2434"/>
                    <a:pt x="3603" y="2384"/>
                  </a:cubicBezTo>
                  <a:cubicBezTo>
                    <a:pt x="3480" y="2279"/>
                    <a:pt x="3378" y="2156"/>
                    <a:pt x="3296" y="2015"/>
                  </a:cubicBezTo>
                  <a:cubicBezTo>
                    <a:pt x="3134" y="1728"/>
                    <a:pt x="3097" y="1395"/>
                    <a:pt x="3146" y="1073"/>
                  </a:cubicBezTo>
                  <a:cubicBezTo>
                    <a:pt x="3208" y="686"/>
                    <a:pt x="3383" y="320"/>
                    <a:pt x="3630" y="18"/>
                  </a:cubicBezTo>
                  <a:cubicBezTo>
                    <a:pt x="3588" y="5"/>
                    <a:pt x="3563" y="4"/>
                    <a:pt x="3514" y="2"/>
                  </a:cubicBezTo>
                  <a:cubicBezTo>
                    <a:pt x="3489" y="1"/>
                    <a:pt x="3463" y="1"/>
                    <a:pt x="343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36"/>
            <p:cNvSpPr/>
            <p:nvPr/>
          </p:nvSpPr>
          <p:spPr>
            <a:xfrm>
              <a:off x="1085688" y="3940258"/>
              <a:ext cx="199004" cy="206259"/>
            </a:xfrm>
            <a:custGeom>
              <a:rect b="b" l="l" r="r" t="t"/>
              <a:pathLst>
                <a:path extrusionOk="0" h="5982" w="5772">
                  <a:moveTo>
                    <a:pt x="4097" y="1"/>
                  </a:moveTo>
                  <a:lnTo>
                    <a:pt x="3710" y="14"/>
                  </a:lnTo>
                  <a:cubicBezTo>
                    <a:pt x="3710" y="36"/>
                    <a:pt x="3698" y="58"/>
                    <a:pt x="3675" y="70"/>
                  </a:cubicBezTo>
                  <a:cubicBezTo>
                    <a:pt x="3479" y="171"/>
                    <a:pt x="3266" y="203"/>
                    <a:pt x="3050" y="203"/>
                  </a:cubicBezTo>
                  <a:cubicBezTo>
                    <a:pt x="2939" y="203"/>
                    <a:pt x="2828" y="195"/>
                    <a:pt x="2717" y="183"/>
                  </a:cubicBezTo>
                  <a:cubicBezTo>
                    <a:pt x="2577" y="168"/>
                    <a:pt x="2443" y="139"/>
                    <a:pt x="2306" y="102"/>
                  </a:cubicBezTo>
                  <a:cubicBezTo>
                    <a:pt x="2210" y="72"/>
                    <a:pt x="2111" y="43"/>
                    <a:pt x="2013" y="36"/>
                  </a:cubicBezTo>
                  <a:cubicBezTo>
                    <a:pt x="1972" y="108"/>
                    <a:pt x="1913" y="171"/>
                    <a:pt x="1841" y="218"/>
                  </a:cubicBezTo>
                  <a:cubicBezTo>
                    <a:pt x="1741" y="287"/>
                    <a:pt x="1623" y="328"/>
                    <a:pt x="1520" y="395"/>
                  </a:cubicBezTo>
                  <a:cubicBezTo>
                    <a:pt x="1451" y="440"/>
                    <a:pt x="1418" y="479"/>
                    <a:pt x="1398" y="553"/>
                  </a:cubicBezTo>
                  <a:cubicBezTo>
                    <a:pt x="1361" y="670"/>
                    <a:pt x="1353" y="791"/>
                    <a:pt x="1310" y="906"/>
                  </a:cubicBezTo>
                  <a:cubicBezTo>
                    <a:pt x="1273" y="1015"/>
                    <a:pt x="1215" y="1117"/>
                    <a:pt x="1129" y="1199"/>
                  </a:cubicBezTo>
                  <a:cubicBezTo>
                    <a:pt x="965" y="1362"/>
                    <a:pt x="674" y="1437"/>
                    <a:pt x="574" y="1661"/>
                  </a:cubicBezTo>
                  <a:cubicBezTo>
                    <a:pt x="449" y="1938"/>
                    <a:pt x="670" y="2240"/>
                    <a:pt x="623" y="2529"/>
                  </a:cubicBezTo>
                  <a:cubicBezTo>
                    <a:pt x="579" y="2801"/>
                    <a:pt x="371" y="2998"/>
                    <a:pt x="230" y="3223"/>
                  </a:cubicBezTo>
                  <a:cubicBezTo>
                    <a:pt x="68" y="3487"/>
                    <a:pt x="0" y="3811"/>
                    <a:pt x="149" y="4094"/>
                  </a:cubicBezTo>
                  <a:cubicBezTo>
                    <a:pt x="218" y="4223"/>
                    <a:pt x="351" y="4325"/>
                    <a:pt x="465" y="4416"/>
                  </a:cubicBezTo>
                  <a:cubicBezTo>
                    <a:pt x="577" y="4507"/>
                    <a:pt x="674" y="4607"/>
                    <a:pt x="758" y="4728"/>
                  </a:cubicBezTo>
                  <a:cubicBezTo>
                    <a:pt x="785" y="4768"/>
                    <a:pt x="788" y="4802"/>
                    <a:pt x="774" y="4833"/>
                  </a:cubicBezTo>
                  <a:cubicBezTo>
                    <a:pt x="1586" y="5081"/>
                    <a:pt x="2403" y="5330"/>
                    <a:pt x="3215" y="5577"/>
                  </a:cubicBezTo>
                  <a:cubicBezTo>
                    <a:pt x="3698" y="5723"/>
                    <a:pt x="4183" y="5854"/>
                    <a:pt x="4672" y="5982"/>
                  </a:cubicBezTo>
                  <a:cubicBezTo>
                    <a:pt x="4660" y="5968"/>
                    <a:pt x="4650" y="5955"/>
                    <a:pt x="4638" y="5941"/>
                  </a:cubicBezTo>
                  <a:cubicBezTo>
                    <a:pt x="4521" y="5795"/>
                    <a:pt x="4429" y="5613"/>
                    <a:pt x="4429" y="5420"/>
                  </a:cubicBezTo>
                  <a:cubicBezTo>
                    <a:pt x="4429" y="5219"/>
                    <a:pt x="4546" y="5038"/>
                    <a:pt x="4724" y="4945"/>
                  </a:cubicBezTo>
                  <a:cubicBezTo>
                    <a:pt x="4824" y="4892"/>
                    <a:pt x="4931" y="4874"/>
                    <a:pt x="5039" y="4874"/>
                  </a:cubicBezTo>
                  <a:cubicBezTo>
                    <a:pt x="5134" y="4874"/>
                    <a:pt x="5229" y="4888"/>
                    <a:pt x="5323" y="4904"/>
                  </a:cubicBezTo>
                  <a:cubicBezTo>
                    <a:pt x="5436" y="4922"/>
                    <a:pt x="5574" y="4965"/>
                    <a:pt x="5701" y="4965"/>
                  </a:cubicBezTo>
                  <a:cubicBezTo>
                    <a:pt x="5725" y="4965"/>
                    <a:pt x="5749" y="4964"/>
                    <a:pt x="5772" y="4960"/>
                  </a:cubicBezTo>
                  <a:cubicBezTo>
                    <a:pt x="5750" y="4842"/>
                    <a:pt x="5745" y="4719"/>
                    <a:pt x="5763" y="4601"/>
                  </a:cubicBezTo>
                  <a:lnTo>
                    <a:pt x="5763" y="4601"/>
                  </a:lnTo>
                  <a:cubicBezTo>
                    <a:pt x="5698" y="4620"/>
                    <a:pt x="5628" y="4629"/>
                    <a:pt x="5559" y="4629"/>
                  </a:cubicBezTo>
                  <a:cubicBezTo>
                    <a:pt x="5528" y="4629"/>
                    <a:pt x="5497" y="4628"/>
                    <a:pt x="5467" y="4624"/>
                  </a:cubicBezTo>
                  <a:cubicBezTo>
                    <a:pt x="5261" y="4604"/>
                    <a:pt x="4956" y="4510"/>
                    <a:pt x="4795" y="4330"/>
                  </a:cubicBezTo>
                  <a:cubicBezTo>
                    <a:pt x="4618" y="4515"/>
                    <a:pt x="4389" y="4635"/>
                    <a:pt x="4149" y="4723"/>
                  </a:cubicBezTo>
                  <a:cubicBezTo>
                    <a:pt x="3889" y="4817"/>
                    <a:pt x="3605" y="4864"/>
                    <a:pt x="3324" y="4864"/>
                  </a:cubicBezTo>
                  <a:cubicBezTo>
                    <a:pt x="3312" y="4864"/>
                    <a:pt x="3300" y="4864"/>
                    <a:pt x="3288" y="4863"/>
                  </a:cubicBezTo>
                  <a:cubicBezTo>
                    <a:pt x="3035" y="4861"/>
                    <a:pt x="2774" y="4830"/>
                    <a:pt x="2533" y="4752"/>
                  </a:cubicBezTo>
                  <a:cubicBezTo>
                    <a:pt x="2272" y="4666"/>
                    <a:pt x="2039" y="4528"/>
                    <a:pt x="1825" y="4356"/>
                  </a:cubicBezTo>
                  <a:cubicBezTo>
                    <a:pt x="1382" y="4000"/>
                    <a:pt x="1048" y="3445"/>
                    <a:pt x="1056" y="2864"/>
                  </a:cubicBezTo>
                  <a:cubicBezTo>
                    <a:pt x="1063" y="2244"/>
                    <a:pt x="1475" y="1690"/>
                    <a:pt x="1946" y="1321"/>
                  </a:cubicBezTo>
                  <a:cubicBezTo>
                    <a:pt x="2199" y="1125"/>
                    <a:pt x="2482" y="969"/>
                    <a:pt x="2785" y="870"/>
                  </a:cubicBezTo>
                  <a:cubicBezTo>
                    <a:pt x="2956" y="813"/>
                    <a:pt x="3129" y="766"/>
                    <a:pt x="3306" y="751"/>
                  </a:cubicBezTo>
                  <a:cubicBezTo>
                    <a:pt x="3341" y="747"/>
                    <a:pt x="3377" y="746"/>
                    <a:pt x="3413" y="746"/>
                  </a:cubicBezTo>
                  <a:cubicBezTo>
                    <a:pt x="3529" y="746"/>
                    <a:pt x="3645" y="762"/>
                    <a:pt x="3759" y="774"/>
                  </a:cubicBezTo>
                  <a:cubicBezTo>
                    <a:pt x="3763" y="749"/>
                    <a:pt x="3768" y="723"/>
                    <a:pt x="3774" y="696"/>
                  </a:cubicBezTo>
                  <a:cubicBezTo>
                    <a:pt x="3803" y="586"/>
                    <a:pt x="3856" y="489"/>
                    <a:pt x="3924" y="402"/>
                  </a:cubicBezTo>
                  <a:cubicBezTo>
                    <a:pt x="3972" y="345"/>
                    <a:pt x="4039" y="286"/>
                    <a:pt x="4070" y="218"/>
                  </a:cubicBezTo>
                  <a:cubicBezTo>
                    <a:pt x="4100" y="154"/>
                    <a:pt x="4101" y="76"/>
                    <a:pt x="409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36"/>
            <p:cNvSpPr/>
            <p:nvPr/>
          </p:nvSpPr>
          <p:spPr>
            <a:xfrm>
              <a:off x="1129096" y="3973081"/>
              <a:ext cx="119396" cy="124645"/>
            </a:xfrm>
            <a:custGeom>
              <a:rect b="b" l="l" r="r" t="t"/>
              <a:pathLst>
                <a:path extrusionOk="0" h="3615" w="3463">
                  <a:moveTo>
                    <a:pt x="2361" y="1"/>
                  </a:moveTo>
                  <a:cubicBezTo>
                    <a:pt x="2247" y="1"/>
                    <a:pt x="2133" y="9"/>
                    <a:pt x="2023" y="31"/>
                  </a:cubicBezTo>
                  <a:cubicBezTo>
                    <a:pt x="1848" y="66"/>
                    <a:pt x="1679" y="136"/>
                    <a:pt x="1514" y="203"/>
                  </a:cubicBezTo>
                  <a:cubicBezTo>
                    <a:pt x="1219" y="328"/>
                    <a:pt x="953" y="500"/>
                    <a:pt x="717" y="714"/>
                  </a:cubicBezTo>
                  <a:cubicBezTo>
                    <a:pt x="323" y="1077"/>
                    <a:pt x="0" y="1563"/>
                    <a:pt x="61" y="2119"/>
                  </a:cubicBezTo>
                  <a:cubicBezTo>
                    <a:pt x="117" y="2624"/>
                    <a:pt x="463" y="3099"/>
                    <a:pt x="896" y="3352"/>
                  </a:cubicBezTo>
                  <a:cubicBezTo>
                    <a:pt x="1231" y="3547"/>
                    <a:pt x="1615" y="3614"/>
                    <a:pt x="1997" y="3614"/>
                  </a:cubicBezTo>
                  <a:cubicBezTo>
                    <a:pt x="2071" y="3614"/>
                    <a:pt x="2144" y="3612"/>
                    <a:pt x="2216" y="3607"/>
                  </a:cubicBezTo>
                  <a:cubicBezTo>
                    <a:pt x="2648" y="3582"/>
                    <a:pt x="3106" y="3475"/>
                    <a:pt x="3393" y="3129"/>
                  </a:cubicBezTo>
                  <a:cubicBezTo>
                    <a:pt x="3403" y="3118"/>
                    <a:pt x="3414" y="3111"/>
                    <a:pt x="3427" y="3104"/>
                  </a:cubicBezTo>
                  <a:cubicBezTo>
                    <a:pt x="3427" y="3099"/>
                    <a:pt x="3425" y="3098"/>
                    <a:pt x="3425" y="3095"/>
                  </a:cubicBezTo>
                  <a:cubicBezTo>
                    <a:pt x="3429" y="3015"/>
                    <a:pt x="3462" y="2937"/>
                    <a:pt x="3456" y="2855"/>
                  </a:cubicBezTo>
                  <a:cubicBezTo>
                    <a:pt x="3452" y="2785"/>
                    <a:pt x="3415" y="2753"/>
                    <a:pt x="3357" y="2711"/>
                  </a:cubicBezTo>
                  <a:cubicBezTo>
                    <a:pt x="3212" y="2598"/>
                    <a:pt x="3054" y="2520"/>
                    <a:pt x="2976" y="2343"/>
                  </a:cubicBezTo>
                  <a:cubicBezTo>
                    <a:pt x="2940" y="2267"/>
                    <a:pt x="2925" y="2187"/>
                    <a:pt x="2931" y="2102"/>
                  </a:cubicBezTo>
                  <a:cubicBezTo>
                    <a:pt x="2935" y="2031"/>
                    <a:pt x="2951" y="1958"/>
                    <a:pt x="2937" y="1884"/>
                  </a:cubicBezTo>
                  <a:cubicBezTo>
                    <a:pt x="2931" y="1854"/>
                    <a:pt x="2921" y="1838"/>
                    <a:pt x="2909" y="1824"/>
                  </a:cubicBezTo>
                  <a:cubicBezTo>
                    <a:pt x="2887" y="1796"/>
                    <a:pt x="2856" y="1769"/>
                    <a:pt x="2831" y="1740"/>
                  </a:cubicBezTo>
                  <a:cubicBezTo>
                    <a:pt x="2753" y="1655"/>
                    <a:pt x="2690" y="1561"/>
                    <a:pt x="2648" y="1454"/>
                  </a:cubicBezTo>
                  <a:cubicBezTo>
                    <a:pt x="2578" y="1285"/>
                    <a:pt x="2603" y="1113"/>
                    <a:pt x="2623" y="936"/>
                  </a:cubicBezTo>
                  <a:cubicBezTo>
                    <a:pt x="2633" y="850"/>
                    <a:pt x="2645" y="765"/>
                    <a:pt x="2645" y="681"/>
                  </a:cubicBezTo>
                  <a:cubicBezTo>
                    <a:pt x="2645" y="584"/>
                    <a:pt x="2625" y="504"/>
                    <a:pt x="2593" y="412"/>
                  </a:cubicBezTo>
                  <a:cubicBezTo>
                    <a:pt x="2552" y="281"/>
                    <a:pt x="2509" y="141"/>
                    <a:pt x="2497" y="4"/>
                  </a:cubicBezTo>
                  <a:cubicBezTo>
                    <a:pt x="2452" y="2"/>
                    <a:pt x="2407" y="1"/>
                    <a:pt x="23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36"/>
            <p:cNvSpPr/>
            <p:nvPr/>
          </p:nvSpPr>
          <p:spPr>
            <a:xfrm>
              <a:off x="1050693" y="3707013"/>
              <a:ext cx="194522" cy="396520"/>
            </a:xfrm>
            <a:custGeom>
              <a:rect b="b" l="l" r="r" t="t"/>
              <a:pathLst>
                <a:path extrusionOk="0" h="11500" w="5642">
                  <a:moveTo>
                    <a:pt x="5171" y="1"/>
                  </a:moveTo>
                  <a:cubicBezTo>
                    <a:pt x="5146" y="56"/>
                    <a:pt x="5118" y="109"/>
                    <a:pt x="5096" y="162"/>
                  </a:cubicBezTo>
                  <a:cubicBezTo>
                    <a:pt x="5017" y="334"/>
                    <a:pt x="4953" y="512"/>
                    <a:pt x="4886" y="687"/>
                  </a:cubicBezTo>
                  <a:cubicBezTo>
                    <a:pt x="4750" y="1046"/>
                    <a:pt x="4594" y="1397"/>
                    <a:pt x="4437" y="1748"/>
                  </a:cubicBezTo>
                  <a:cubicBezTo>
                    <a:pt x="4160" y="2381"/>
                    <a:pt x="3879" y="3016"/>
                    <a:pt x="3579" y="3640"/>
                  </a:cubicBezTo>
                  <a:cubicBezTo>
                    <a:pt x="3278" y="4261"/>
                    <a:pt x="2957" y="4876"/>
                    <a:pt x="2633" y="5488"/>
                  </a:cubicBezTo>
                  <a:cubicBezTo>
                    <a:pt x="2312" y="6094"/>
                    <a:pt x="1981" y="6698"/>
                    <a:pt x="1631" y="7292"/>
                  </a:cubicBezTo>
                  <a:cubicBezTo>
                    <a:pt x="1481" y="7545"/>
                    <a:pt x="1322" y="7813"/>
                    <a:pt x="1166" y="8070"/>
                  </a:cubicBezTo>
                  <a:cubicBezTo>
                    <a:pt x="1021" y="8304"/>
                    <a:pt x="916" y="8553"/>
                    <a:pt x="768" y="8784"/>
                  </a:cubicBezTo>
                  <a:cubicBezTo>
                    <a:pt x="459" y="9259"/>
                    <a:pt x="112" y="9771"/>
                    <a:pt x="63" y="10354"/>
                  </a:cubicBezTo>
                  <a:cubicBezTo>
                    <a:pt x="1" y="11075"/>
                    <a:pt x="880" y="11331"/>
                    <a:pt x="1448" y="11499"/>
                  </a:cubicBezTo>
                  <a:cubicBezTo>
                    <a:pt x="1388" y="11434"/>
                    <a:pt x="1326" y="11368"/>
                    <a:pt x="1270" y="11299"/>
                  </a:cubicBezTo>
                  <a:cubicBezTo>
                    <a:pt x="1073" y="11065"/>
                    <a:pt x="919" y="10784"/>
                    <a:pt x="908" y="10471"/>
                  </a:cubicBezTo>
                  <a:cubicBezTo>
                    <a:pt x="904" y="10319"/>
                    <a:pt x="935" y="10163"/>
                    <a:pt x="989" y="10019"/>
                  </a:cubicBezTo>
                  <a:cubicBezTo>
                    <a:pt x="1038" y="9886"/>
                    <a:pt x="1116" y="9771"/>
                    <a:pt x="1194" y="9655"/>
                  </a:cubicBezTo>
                  <a:cubicBezTo>
                    <a:pt x="1266" y="9546"/>
                    <a:pt x="1338" y="9434"/>
                    <a:pt x="1369" y="9306"/>
                  </a:cubicBezTo>
                  <a:cubicBezTo>
                    <a:pt x="1403" y="9161"/>
                    <a:pt x="1371" y="9021"/>
                    <a:pt x="1346" y="8878"/>
                  </a:cubicBezTo>
                  <a:cubicBezTo>
                    <a:pt x="1319" y="8719"/>
                    <a:pt x="1307" y="8559"/>
                    <a:pt x="1362" y="8406"/>
                  </a:cubicBezTo>
                  <a:cubicBezTo>
                    <a:pt x="1409" y="8290"/>
                    <a:pt x="1490" y="8181"/>
                    <a:pt x="1584" y="8097"/>
                  </a:cubicBezTo>
                  <a:cubicBezTo>
                    <a:pt x="1756" y="7943"/>
                    <a:pt x="1982" y="7833"/>
                    <a:pt x="2042" y="7597"/>
                  </a:cubicBezTo>
                  <a:cubicBezTo>
                    <a:pt x="2070" y="7478"/>
                    <a:pt x="2067" y="7353"/>
                    <a:pt x="2098" y="7238"/>
                  </a:cubicBezTo>
                  <a:cubicBezTo>
                    <a:pt x="2126" y="7128"/>
                    <a:pt x="2183" y="7026"/>
                    <a:pt x="2270" y="6951"/>
                  </a:cubicBezTo>
                  <a:cubicBezTo>
                    <a:pt x="2370" y="6864"/>
                    <a:pt x="2489" y="6812"/>
                    <a:pt x="2604" y="6752"/>
                  </a:cubicBezTo>
                  <a:cubicBezTo>
                    <a:pt x="2710" y="6696"/>
                    <a:pt x="2786" y="6636"/>
                    <a:pt x="2817" y="6518"/>
                  </a:cubicBezTo>
                  <a:cubicBezTo>
                    <a:pt x="2851" y="6374"/>
                    <a:pt x="2839" y="6223"/>
                    <a:pt x="2870" y="6078"/>
                  </a:cubicBezTo>
                  <a:cubicBezTo>
                    <a:pt x="2898" y="5940"/>
                    <a:pt x="2970" y="5812"/>
                    <a:pt x="3075" y="5716"/>
                  </a:cubicBezTo>
                  <a:cubicBezTo>
                    <a:pt x="3166" y="5636"/>
                    <a:pt x="3268" y="5584"/>
                    <a:pt x="3381" y="5546"/>
                  </a:cubicBezTo>
                  <a:cubicBezTo>
                    <a:pt x="3500" y="5506"/>
                    <a:pt x="3625" y="5482"/>
                    <a:pt x="3734" y="5419"/>
                  </a:cubicBezTo>
                  <a:cubicBezTo>
                    <a:pt x="3837" y="5359"/>
                    <a:pt x="3918" y="5274"/>
                    <a:pt x="3958" y="5160"/>
                  </a:cubicBezTo>
                  <a:cubicBezTo>
                    <a:pt x="4004" y="5037"/>
                    <a:pt x="3983" y="4914"/>
                    <a:pt x="3945" y="4791"/>
                  </a:cubicBezTo>
                  <a:cubicBezTo>
                    <a:pt x="3869" y="4547"/>
                    <a:pt x="3735" y="4307"/>
                    <a:pt x="3802" y="4042"/>
                  </a:cubicBezTo>
                  <a:cubicBezTo>
                    <a:pt x="3849" y="3854"/>
                    <a:pt x="3980" y="3738"/>
                    <a:pt x="4155" y="3670"/>
                  </a:cubicBezTo>
                  <a:cubicBezTo>
                    <a:pt x="4319" y="3603"/>
                    <a:pt x="4497" y="3579"/>
                    <a:pt x="4660" y="3513"/>
                  </a:cubicBezTo>
                  <a:cubicBezTo>
                    <a:pt x="4669" y="3506"/>
                    <a:pt x="4698" y="3495"/>
                    <a:pt x="4704" y="3491"/>
                  </a:cubicBezTo>
                  <a:lnTo>
                    <a:pt x="4751" y="3464"/>
                  </a:lnTo>
                  <a:cubicBezTo>
                    <a:pt x="4757" y="3458"/>
                    <a:pt x="4762" y="3454"/>
                    <a:pt x="4766" y="3452"/>
                  </a:cubicBezTo>
                  <a:cubicBezTo>
                    <a:pt x="4772" y="3449"/>
                    <a:pt x="4773" y="3446"/>
                    <a:pt x="4776" y="3443"/>
                  </a:cubicBezTo>
                  <a:cubicBezTo>
                    <a:pt x="4782" y="3437"/>
                    <a:pt x="4806" y="3412"/>
                    <a:pt x="4809" y="3409"/>
                  </a:cubicBezTo>
                  <a:cubicBezTo>
                    <a:pt x="4812" y="3406"/>
                    <a:pt x="4830" y="3375"/>
                    <a:pt x="4837" y="3366"/>
                  </a:cubicBezTo>
                  <a:cubicBezTo>
                    <a:pt x="4839" y="3360"/>
                    <a:pt x="4840" y="3359"/>
                    <a:pt x="4844" y="3357"/>
                  </a:cubicBezTo>
                  <a:cubicBezTo>
                    <a:pt x="4844" y="3354"/>
                    <a:pt x="4844" y="3350"/>
                    <a:pt x="4846" y="3342"/>
                  </a:cubicBezTo>
                  <a:cubicBezTo>
                    <a:pt x="4853" y="3326"/>
                    <a:pt x="4855" y="3310"/>
                    <a:pt x="4859" y="3295"/>
                  </a:cubicBezTo>
                  <a:lnTo>
                    <a:pt x="4859" y="3291"/>
                  </a:lnTo>
                  <a:cubicBezTo>
                    <a:pt x="4861" y="3285"/>
                    <a:pt x="4861" y="3279"/>
                    <a:pt x="4861" y="3272"/>
                  </a:cubicBezTo>
                  <a:cubicBezTo>
                    <a:pt x="4877" y="2962"/>
                    <a:pt x="4697" y="2555"/>
                    <a:pt x="4927" y="2290"/>
                  </a:cubicBezTo>
                  <a:cubicBezTo>
                    <a:pt x="5064" y="2126"/>
                    <a:pt x="5286" y="2118"/>
                    <a:pt x="5483" y="2111"/>
                  </a:cubicBezTo>
                  <a:cubicBezTo>
                    <a:pt x="5485" y="2111"/>
                    <a:pt x="5504" y="2109"/>
                    <a:pt x="5510" y="2109"/>
                  </a:cubicBezTo>
                  <a:cubicBezTo>
                    <a:pt x="5510" y="2109"/>
                    <a:pt x="5512" y="2109"/>
                    <a:pt x="5512" y="2105"/>
                  </a:cubicBezTo>
                  <a:cubicBezTo>
                    <a:pt x="5513" y="2104"/>
                    <a:pt x="5514" y="2104"/>
                    <a:pt x="5515" y="2104"/>
                  </a:cubicBezTo>
                  <a:cubicBezTo>
                    <a:pt x="5516" y="2104"/>
                    <a:pt x="5516" y="2104"/>
                    <a:pt x="5516" y="2105"/>
                  </a:cubicBezTo>
                  <a:cubicBezTo>
                    <a:pt x="5519" y="2103"/>
                    <a:pt x="5519" y="2100"/>
                    <a:pt x="5523" y="2096"/>
                  </a:cubicBezTo>
                  <a:cubicBezTo>
                    <a:pt x="5557" y="2050"/>
                    <a:pt x="5584" y="1996"/>
                    <a:pt x="5604" y="1943"/>
                  </a:cubicBezTo>
                  <a:cubicBezTo>
                    <a:pt x="5616" y="1910"/>
                    <a:pt x="5629" y="1874"/>
                    <a:pt x="5641" y="1840"/>
                  </a:cubicBezTo>
                  <a:cubicBezTo>
                    <a:pt x="5616" y="1824"/>
                    <a:pt x="5594" y="1802"/>
                    <a:pt x="5578" y="1767"/>
                  </a:cubicBezTo>
                  <a:cubicBezTo>
                    <a:pt x="5528" y="1610"/>
                    <a:pt x="5490" y="1451"/>
                    <a:pt x="5453" y="1292"/>
                  </a:cubicBezTo>
                  <a:cubicBezTo>
                    <a:pt x="5415" y="1135"/>
                    <a:pt x="5368" y="981"/>
                    <a:pt x="5330" y="824"/>
                  </a:cubicBezTo>
                  <a:cubicBezTo>
                    <a:pt x="5292" y="666"/>
                    <a:pt x="5252" y="509"/>
                    <a:pt x="5224" y="347"/>
                  </a:cubicBezTo>
                  <a:cubicBezTo>
                    <a:pt x="5202" y="233"/>
                    <a:pt x="5189" y="116"/>
                    <a:pt x="517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36"/>
            <p:cNvSpPr/>
            <p:nvPr/>
          </p:nvSpPr>
          <p:spPr>
            <a:xfrm>
              <a:off x="1453259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5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36"/>
            <p:cNvSpPr/>
            <p:nvPr/>
          </p:nvSpPr>
          <p:spPr>
            <a:xfrm>
              <a:off x="1282076" y="4474703"/>
              <a:ext cx="40201" cy="20550"/>
            </a:xfrm>
            <a:custGeom>
              <a:rect b="b" l="l" r="r" t="t"/>
              <a:pathLst>
                <a:path extrusionOk="0" h="596" w="1166">
                  <a:moveTo>
                    <a:pt x="555" y="1"/>
                  </a:moveTo>
                  <a:cubicBezTo>
                    <a:pt x="309" y="1"/>
                    <a:pt x="97" y="148"/>
                    <a:pt x="1" y="358"/>
                  </a:cubicBezTo>
                  <a:cubicBezTo>
                    <a:pt x="391" y="432"/>
                    <a:pt x="779" y="511"/>
                    <a:pt x="1165" y="596"/>
                  </a:cubicBezTo>
                  <a:cubicBezTo>
                    <a:pt x="1157" y="265"/>
                    <a:pt x="887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36"/>
            <p:cNvSpPr/>
            <p:nvPr/>
          </p:nvSpPr>
          <p:spPr>
            <a:xfrm>
              <a:off x="1159644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4"/>
                    <a:pt x="1" y="613"/>
                  </a:cubicBezTo>
                  <a:cubicBezTo>
                    <a:pt x="1" y="952"/>
                    <a:pt x="274" y="1226"/>
                    <a:pt x="613" y="1226"/>
                  </a:cubicBezTo>
                  <a:cubicBezTo>
                    <a:pt x="951" y="1226"/>
                    <a:pt x="1226" y="952"/>
                    <a:pt x="1226" y="613"/>
                  </a:cubicBezTo>
                  <a:cubicBezTo>
                    <a:pt x="1226" y="274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36"/>
            <p:cNvSpPr/>
            <p:nvPr/>
          </p:nvSpPr>
          <p:spPr>
            <a:xfrm>
              <a:off x="1520905" y="4474669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1"/>
                  </a:moveTo>
                  <a:cubicBezTo>
                    <a:pt x="276" y="1"/>
                    <a:pt x="1" y="276"/>
                    <a:pt x="1" y="614"/>
                  </a:cubicBezTo>
                  <a:cubicBezTo>
                    <a:pt x="1" y="954"/>
                    <a:pt x="276" y="1227"/>
                    <a:pt x="614" y="1227"/>
                  </a:cubicBezTo>
                  <a:cubicBezTo>
                    <a:pt x="952" y="1227"/>
                    <a:pt x="1226" y="953"/>
                    <a:pt x="1226" y="614"/>
                  </a:cubicBezTo>
                  <a:cubicBezTo>
                    <a:pt x="1226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36"/>
            <p:cNvSpPr/>
            <p:nvPr/>
          </p:nvSpPr>
          <p:spPr>
            <a:xfrm>
              <a:off x="1212464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3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36"/>
            <p:cNvSpPr/>
            <p:nvPr/>
          </p:nvSpPr>
          <p:spPr>
            <a:xfrm>
              <a:off x="1762252" y="4329309"/>
              <a:ext cx="39201" cy="16585"/>
            </a:xfrm>
            <a:custGeom>
              <a:rect b="b" l="l" r="r" t="t"/>
              <a:pathLst>
                <a:path extrusionOk="0" h="481" w="1137">
                  <a:moveTo>
                    <a:pt x="0" y="0"/>
                  </a:moveTo>
                  <a:lnTo>
                    <a:pt x="0" y="0"/>
                  </a:lnTo>
                  <a:cubicBezTo>
                    <a:pt x="62" y="275"/>
                    <a:pt x="305" y="480"/>
                    <a:pt x="598" y="480"/>
                  </a:cubicBezTo>
                  <a:cubicBezTo>
                    <a:pt x="832" y="480"/>
                    <a:pt x="1034" y="347"/>
                    <a:pt x="1136" y="152"/>
                  </a:cubicBezTo>
                  <a:cubicBezTo>
                    <a:pt x="756" y="108"/>
                    <a:pt x="378" y="57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36"/>
            <p:cNvSpPr/>
            <p:nvPr/>
          </p:nvSpPr>
          <p:spPr>
            <a:xfrm>
              <a:off x="1814521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36"/>
            <p:cNvSpPr/>
            <p:nvPr/>
          </p:nvSpPr>
          <p:spPr>
            <a:xfrm>
              <a:off x="1814521" y="4554968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36"/>
            <p:cNvSpPr/>
            <p:nvPr/>
          </p:nvSpPr>
          <p:spPr>
            <a:xfrm>
              <a:off x="1520905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6" y="0"/>
                    <a:pt x="1" y="275"/>
                    <a:pt x="1" y="614"/>
                  </a:cubicBezTo>
                  <a:cubicBezTo>
                    <a:pt x="1" y="952"/>
                    <a:pt x="276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36"/>
            <p:cNvSpPr/>
            <p:nvPr/>
          </p:nvSpPr>
          <p:spPr>
            <a:xfrm>
              <a:off x="1579794" y="4554968"/>
              <a:ext cx="34995" cy="14378"/>
            </a:xfrm>
            <a:custGeom>
              <a:rect b="b" l="l" r="r" t="t"/>
              <a:pathLst>
                <a:path extrusionOk="0" h="417" w="1015">
                  <a:moveTo>
                    <a:pt x="437" y="1"/>
                  </a:moveTo>
                  <a:cubicBezTo>
                    <a:pt x="266" y="1"/>
                    <a:pt x="111" y="71"/>
                    <a:pt x="1" y="183"/>
                  </a:cubicBezTo>
                  <a:cubicBezTo>
                    <a:pt x="338" y="262"/>
                    <a:pt x="676" y="339"/>
                    <a:pt x="1015" y="416"/>
                  </a:cubicBezTo>
                  <a:cubicBezTo>
                    <a:pt x="933" y="177"/>
                    <a:pt x="706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36"/>
            <p:cNvSpPr/>
            <p:nvPr/>
          </p:nvSpPr>
          <p:spPr>
            <a:xfrm>
              <a:off x="1573691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36"/>
            <p:cNvSpPr/>
            <p:nvPr/>
          </p:nvSpPr>
          <p:spPr>
            <a:xfrm>
              <a:off x="1332862" y="4227529"/>
              <a:ext cx="41821" cy="27515"/>
            </a:xfrm>
            <a:custGeom>
              <a:rect b="b" l="l" r="r" t="t"/>
              <a:pathLst>
                <a:path extrusionOk="0" h="798" w="1213">
                  <a:moveTo>
                    <a:pt x="34" y="1"/>
                  </a:moveTo>
                  <a:cubicBezTo>
                    <a:pt x="15" y="60"/>
                    <a:pt x="3" y="120"/>
                    <a:pt x="3" y="185"/>
                  </a:cubicBezTo>
                  <a:cubicBezTo>
                    <a:pt x="1" y="524"/>
                    <a:pt x="275" y="797"/>
                    <a:pt x="614" y="797"/>
                  </a:cubicBezTo>
                  <a:cubicBezTo>
                    <a:pt x="909" y="797"/>
                    <a:pt x="1153" y="591"/>
                    <a:pt x="1213" y="315"/>
                  </a:cubicBezTo>
                  <a:cubicBezTo>
                    <a:pt x="820" y="208"/>
                    <a:pt x="426" y="104"/>
                    <a:pt x="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36"/>
            <p:cNvSpPr/>
            <p:nvPr/>
          </p:nvSpPr>
          <p:spPr>
            <a:xfrm>
              <a:off x="1039246" y="4153746"/>
              <a:ext cx="38201" cy="21033"/>
            </a:xfrm>
            <a:custGeom>
              <a:rect b="b" l="l" r="r" t="t"/>
              <a:pathLst>
                <a:path extrusionOk="0" h="610" w="1108">
                  <a:moveTo>
                    <a:pt x="1" y="0"/>
                  </a:moveTo>
                  <a:lnTo>
                    <a:pt x="1" y="0"/>
                  </a:lnTo>
                  <a:cubicBezTo>
                    <a:pt x="4" y="337"/>
                    <a:pt x="276" y="610"/>
                    <a:pt x="613" y="610"/>
                  </a:cubicBezTo>
                  <a:cubicBezTo>
                    <a:pt x="817" y="610"/>
                    <a:pt x="996" y="509"/>
                    <a:pt x="1108" y="357"/>
                  </a:cubicBezTo>
                  <a:cubicBezTo>
                    <a:pt x="896" y="294"/>
                    <a:pt x="687" y="228"/>
                    <a:pt x="478" y="162"/>
                  </a:cubicBezTo>
                  <a:cubicBezTo>
                    <a:pt x="322" y="112"/>
                    <a:pt x="161" y="6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36"/>
            <p:cNvSpPr/>
            <p:nvPr/>
          </p:nvSpPr>
          <p:spPr>
            <a:xfrm>
              <a:off x="1092032" y="421273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2" y="953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36"/>
            <p:cNvSpPr/>
            <p:nvPr/>
          </p:nvSpPr>
          <p:spPr>
            <a:xfrm>
              <a:off x="1003113" y="4215600"/>
              <a:ext cx="10826" cy="23929"/>
            </a:xfrm>
            <a:custGeom>
              <a:rect b="b" l="l" r="r" t="t"/>
              <a:pathLst>
                <a:path extrusionOk="0" h="694" w="314">
                  <a:moveTo>
                    <a:pt x="1" y="1"/>
                  </a:moveTo>
                  <a:lnTo>
                    <a:pt x="1" y="1"/>
                  </a:lnTo>
                  <a:cubicBezTo>
                    <a:pt x="12" y="31"/>
                    <a:pt x="26" y="62"/>
                    <a:pt x="37" y="91"/>
                  </a:cubicBezTo>
                  <a:cubicBezTo>
                    <a:pt x="118" y="293"/>
                    <a:pt x="204" y="492"/>
                    <a:pt x="288" y="693"/>
                  </a:cubicBezTo>
                  <a:cubicBezTo>
                    <a:pt x="303" y="641"/>
                    <a:pt x="313" y="588"/>
                    <a:pt x="313" y="532"/>
                  </a:cubicBezTo>
                  <a:cubicBezTo>
                    <a:pt x="313" y="303"/>
                    <a:pt x="187" y="105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36"/>
            <p:cNvSpPr/>
            <p:nvPr/>
          </p:nvSpPr>
          <p:spPr>
            <a:xfrm>
              <a:off x="1045315" y="4303623"/>
              <a:ext cx="36236" cy="41997"/>
            </a:xfrm>
            <a:custGeom>
              <a:rect b="b" l="l" r="r" t="t"/>
              <a:pathLst>
                <a:path extrusionOk="0" h="1218" w="1051">
                  <a:moveTo>
                    <a:pt x="438" y="0"/>
                  </a:moveTo>
                  <a:cubicBezTo>
                    <a:pt x="266" y="0"/>
                    <a:pt x="111" y="72"/>
                    <a:pt x="1" y="186"/>
                  </a:cubicBezTo>
                  <a:cubicBezTo>
                    <a:pt x="138" y="468"/>
                    <a:pt x="281" y="748"/>
                    <a:pt x="423" y="1027"/>
                  </a:cubicBezTo>
                  <a:cubicBezTo>
                    <a:pt x="456" y="1092"/>
                    <a:pt x="491" y="1154"/>
                    <a:pt x="525" y="1218"/>
                  </a:cubicBezTo>
                  <a:cubicBezTo>
                    <a:pt x="822" y="1175"/>
                    <a:pt x="1050" y="922"/>
                    <a:pt x="1050" y="614"/>
                  </a:cubicBezTo>
                  <a:cubicBezTo>
                    <a:pt x="1049" y="274"/>
                    <a:pt x="776" y="0"/>
                    <a:pt x="4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36"/>
            <p:cNvSpPr/>
            <p:nvPr/>
          </p:nvSpPr>
          <p:spPr>
            <a:xfrm>
              <a:off x="1092550" y="4383819"/>
              <a:ext cx="41787" cy="42307"/>
            </a:xfrm>
            <a:custGeom>
              <a:rect b="b" l="l" r="r" t="t"/>
              <a:pathLst>
                <a:path extrusionOk="0" h="1227" w="1212">
                  <a:moveTo>
                    <a:pt x="599" y="1"/>
                  </a:moveTo>
                  <a:cubicBezTo>
                    <a:pt x="304" y="1"/>
                    <a:pt x="59" y="208"/>
                    <a:pt x="0" y="485"/>
                  </a:cubicBezTo>
                  <a:cubicBezTo>
                    <a:pt x="127" y="731"/>
                    <a:pt x="263" y="976"/>
                    <a:pt x="424" y="1199"/>
                  </a:cubicBezTo>
                  <a:cubicBezTo>
                    <a:pt x="481" y="1216"/>
                    <a:pt x="539" y="1227"/>
                    <a:pt x="599" y="1227"/>
                  </a:cubicBezTo>
                  <a:cubicBezTo>
                    <a:pt x="937" y="1227"/>
                    <a:pt x="1211" y="953"/>
                    <a:pt x="1211" y="614"/>
                  </a:cubicBezTo>
                  <a:cubicBezTo>
                    <a:pt x="1211" y="276"/>
                    <a:pt x="937" y="1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36"/>
            <p:cNvSpPr/>
            <p:nvPr/>
          </p:nvSpPr>
          <p:spPr>
            <a:xfrm>
              <a:off x="1212464" y="421277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36"/>
            <p:cNvSpPr/>
            <p:nvPr/>
          </p:nvSpPr>
          <p:spPr>
            <a:xfrm>
              <a:off x="1332896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5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36"/>
            <p:cNvSpPr/>
            <p:nvPr/>
          </p:nvSpPr>
          <p:spPr>
            <a:xfrm>
              <a:off x="1400473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4"/>
                    <a:pt x="1" y="613"/>
                  </a:cubicBezTo>
                  <a:cubicBezTo>
                    <a:pt x="1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3"/>
                  </a:cubicBezTo>
                  <a:cubicBezTo>
                    <a:pt x="1226" y="274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36"/>
            <p:cNvSpPr/>
            <p:nvPr/>
          </p:nvSpPr>
          <p:spPr>
            <a:xfrm>
              <a:off x="1280110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3" y="1"/>
                    <a:pt x="1" y="275"/>
                    <a:pt x="1" y="614"/>
                  </a:cubicBezTo>
                  <a:cubicBezTo>
                    <a:pt x="1" y="952"/>
                    <a:pt x="275" y="1226"/>
                    <a:pt x="613" y="1226"/>
                  </a:cubicBezTo>
                  <a:cubicBezTo>
                    <a:pt x="951" y="1226"/>
                    <a:pt x="1226" y="952"/>
                    <a:pt x="1226" y="614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36"/>
            <p:cNvSpPr/>
            <p:nvPr/>
          </p:nvSpPr>
          <p:spPr>
            <a:xfrm>
              <a:off x="1761700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36"/>
            <p:cNvSpPr/>
            <p:nvPr/>
          </p:nvSpPr>
          <p:spPr>
            <a:xfrm>
              <a:off x="1400473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36"/>
            <p:cNvSpPr/>
            <p:nvPr/>
          </p:nvSpPr>
          <p:spPr>
            <a:xfrm>
              <a:off x="2436402" y="3549896"/>
              <a:ext cx="9585" cy="20722"/>
            </a:xfrm>
            <a:custGeom>
              <a:rect b="b" l="l" r="r" t="t"/>
              <a:pathLst>
                <a:path extrusionOk="0" h="601" w="278">
                  <a:moveTo>
                    <a:pt x="269" y="0"/>
                  </a:moveTo>
                  <a:cubicBezTo>
                    <a:pt x="168" y="192"/>
                    <a:pt x="85" y="396"/>
                    <a:pt x="0" y="596"/>
                  </a:cubicBezTo>
                  <a:cubicBezTo>
                    <a:pt x="14" y="598"/>
                    <a:pt x="25" y="600"/>
                    <a:pt x="38" y="600"/>
                  </a:cubicBezTo>
                  <a:cubicBezTo>
                    <a:pt x="106" y="600"/>
                    <a:pt x="170" y="587"/>
                    <a:pt x="230" y="566"/>
                  </a:cubicBezTo>
                  <a:cubicBezTo>
                    <a:pt x="246" y="406"/>
                    <a:pt x="261" y="247"/>
                    <a:pt x="277" y="88"/>
                  </a:cubicBezTo>
                  <a:cubicBezTo>
                    <a:pt x="275" y="59"/>
                    <a:pt x="271" y="28"/>
                    <a:pt x="2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36"/>
            <p:cNvSpPr/>
            <p:nvPr/>
          </p:nvSpPr>
          <p:spPr>
            <a:xfrm>
              <a:off x="2243359" y="3961393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36"/>
            <p:cNvSpPr/>
            <p:nvPr/>
          </p:nvSpPr>
          <p:spPr>
            <a:xfrm>
              <a:off x="2296180" y="3870543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3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36"/>
            <p:cNvSpPr/>
            <p:nvPr/>
          </p:nvSpPr>
          <p:spPr>
            <a:xfrm>
              <a:off x="2416577" y="3699704"/>
              <a:ext cx="18377" cy="41445"/>
            </a:xfrm>
            <a:custGeom>
              <a:rect b="b" l="l" r="r" t="t"/>
              <a:pathLst>
                <a:path extrusionOk="0" h="1202" w="533">
                  <a:moveTo>
                    <a:pt x="533" y="0"/>
                  </a:moveTo>
                  <a:lnTo>
                    <a:pt x="533" y="0"/>
                  </a:lnTo>
                  <a:cubicBezTo>
                    <a:pt x="233" y="41"/>
                    <a:pt x="0" y="295"/>
                    <a:pt x="0" y="606"/>
                  </a:cubicBezTo>
                  <a:cubicBezTo>
                    <a:pt x="0" y="896"/>
                    <a:pt x="201" y="1136"/>
                    <a:pt x="472" y="1201"/>
                  </a:cubicBezTo>
                  <a:cubicBezTo>
                    <a:pt x="492" y="801"/>
                    <a:pt x="512" y="401"/>
                    <a:pt x="5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36"/>
            <p:cNvSpPr/>
            <p:nvPr/>
          </p:nvSpPr>
          <p:spPr>
            <a:xfrm>
              <a:off x="2395753" y="3636988"/>
              <a:ext cx="10309" cy="21378"/>
            </a:xfrm>
            <a:custGeom>
              <a:rect b="b" l="l" r="r" t="t"/>
              <a:pathLst>
                <a:path extrusionOk="0" h="620" w="299">
                  <a:moveTo>
                    <a:pt x="289" y="1"/>
                  </a:moveTo>
                  <a:cubicBezTo>
                    <a:pt x="193" y="207"/>
                    <a:pt x="96" y="413"/>
                    <a:pt x="0" y="619"/>
                  </a:cubicBezTo>
                  <a:cubicBezTo>
                    <a:pt x="178" y="512"/>
                    <a:pt x="298" y="320"/>
                    <a:pt x="298" y="96"/>
                  </a:cubicBezTo>
                  <a:cubicBezTo>
                    <a:pt x="298" y="63"/>
                    <a:pt x="293" y="32"/>
                    <a:pt x="2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36"/>
            <p:cNvSpPr/>
            <p:nvPr/>
          </p:nvSpPr>
          <p:spPr>
            <a:xfrm>
              <a:off x="2188298" y="4044899"/>
              <a:ext cx="29754" cy="39031"/>
            </a:xfrm>
            <a:custGeom>
              <a:rect b="b" l="l" r="r" t="t"/>
              <a:pathLst>
                <a:path extrusionOk="0" h="1132" w="863">
                  <a:moveTo>
                    <a:pt x="574" y="1"/>
                  </a:moveTo>
                  <a:cubicBezTo>
                    <a:pt x="385" y="361"/>
                    <a:pt x="195" y="720"/>
                    <a:pt x="1" y="1079"/>
                  </a:cubicBezTo>
                  <a:cubicBezTo>
                    <a:pt x="77" y="1113"/>
                    <a:pt x="160" y="1132"/>
                    <a:pt x="249" y="1132"/>
                  </a:cubicBezTo>
                  <a:cubicBezTo>
                    <a:pt x="588" y="1132"/>
                    <a:pt x="862" y="858"/>
                    <a:pt x="862" y="519"/>
                  </a:cubicBezTo>
                  <a:cubicBezTo>
                    <a:pt x="862" y="301"/>
                    <a:pt x="746" y="110"/>
                    <a:pt x="5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36"/>
            <p:cNvSpPr/>
            <p:nvPr/>
          </p:nvSpPr>
          <p:spPr>
            <a:xfrm>
              <a:off x="2363722" y="379027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36"/>
            <p:cNvSpPr/>
            <p:nvPr/>
          </p:nvSpPr>
          <p:spPr>
            <a:xfrm>
              <a:off x="2175748" y="421277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36"/>
            <p:cNvSpPr/>
            <p:nvPr/>
          </p:nvSpPr>
          <p:spPr>
            <a:xfrm>
              <a:off x="2243359" y="4132508"/>
              <a:ext cx="31375" cy="40204"/>
            </a:xfrm>
            <a:custGeom>
              <a:rect b="b" l="l" r="r" t="t"/>
              <a:pathLst>
                <a:path extrusionOk="0" h="1166" w="910">
                  <a:moveTo>
                    <a:pt x="610" y="1"/>
                  </a:moveTo>
                  <a:cubicBezTo>
                    <a:pt x="274" y="1"/>
                    <a:pt x="0" y="275"/>
                    <a:pt x="0" y="613"/>
                  </a:cubicBezTo>
                  <a:cubicBezTo>
                    <a:pt x="0" y="858"/>
                    <a:pt x="145" y="1066"/>
                    <a:pt x="350" y="1165"/>
                  </a:cubicBezTo>
                  <a:cubicBezTo>
                    <a:pt x="351" y="1163"/>
                    <a:pt x="351" y="1161"/>
                    <a:pt x="353" y="1160"/>
                  </a:cubicBezTo>
                  <a:cubicBezTo>
                    <a:pt x="533" y="797"/>
                    <a:pt x="720" y="438"/>
                    <a:pt x="910" y="82"/>
                  </a:cubicBezTo>
                  <a:cubicBezTo>
                    <a:pt x="821" y="32"/>
                    <a:pt x="721" y="1"/>
                    <a:pt x="612" y="1"/>
                  </a:cubicBezTo>
                  <a:cubicBezTo>
                    <a:pt x="611" y="1"/>
                    <a:pt x="611" y="1"/>
                    <a:pt x="6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36"/>
            <p:cNvSpPr/>
            <p:nvPr/>
          </p:nvSpPr>
          <p:spPr>
            <a:xfrm>
              <a:off x="2296180" y="4041623"/>
              <a:ext cx="29789" cy="38445"/>
            </a:xfrm>
            <a:custGeom>
              <a:rect b="b" l="l" r="r" t="t"/>
              <a:pathLst>
                <a:path extrusionOk="0" h="1115" w="864">
                  <a:moveTo>
                    <a:pt x="614" y="1"/>
                  </a:moveTo>
                  <a:cubicBezTo>
                    <a:pt x="273" y="2"/>
                    <a:pt x="0" y="276"/>
                    <a:pt x="0" y="614"/>
                  </a:cubicBezTo>
                  <a:cubicBezTo>
                    <a:pt x="0" y="821"/>
                    <a:pt x="104" y="1003"/>
                    <a:pt x="261" y="1114"/>
                  </a:cubicBezTo>
                  <a:cubicBezTo>
                    <a:pt x="383" y="898"/>
                    <a:pt x="506" y="680"/>
                    <a:pt x="629" y="464"/>
                  </a:cubicBezTo>
                  <a:cubicBezTo>
                    <a:pt x="708" y="328"/>
                    <a:pt x="786" y="190"/>
                    <a:pt x="864" y="55"/>
                  </a:cubicBezTo>
                  <a:cubicBezTo>
                    <a:pt x="787" y="22"/>
                    <a:pt x="70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36"/>
            <p:cNvSpPr/>
            <p:nvPr/>
          </p:nvSpPr>
          <p:spPr>
            <a:xfrm>
              <a:off x="2122927" y="43035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36"/>
            <p:cNvSpPr/>
            <p:nvPr/>
          </p:nvSpPr>
          <p:spPr>
            <a:xfrm>
              <a:off x="2137098" y="4137576"/>
              <a:ext cx="28168" cy="37204"/>
            </a:xfrm>
            <a:custGeom>
              <a:rect b="b" l="l" r="r" t="t"/>
              <a:pathLst>
                <a:path extrusionOk="0" h="1079" w="817">
                  <a:moveTo>
                    <a:pt x="599" y="1"/>
                  </a:moveTo>
                  <a:cubicBezTo>
                    <a:pt x="512" y="152"/>
                    <a:pt x="431" y="303"/>
                    <a:pt x="343" y="454"/>
                  </a:cubicBezTo>
                  <a:cubicBezTo>
                    <a:pt x="230" y="651"/>
                    <a:pt x="114" y="846"/>
                    <a:pt x="1" y="1042"/>
                  </a:cubicBezTo>
                  <a:cubicBezTo>
                    <a:pt x="64" y="1065"/>
                    <a:pt x="132" y="1079"/>
                    <a:pt x="204" y="1079"/>
                  </a:cubicBezTo>
                  <a:cubicBezTo>
                    <a:pt x="541" y="1079"/>
                    <a:pt x="816" y="805"/>
                    <a:pt x="816" y="466"/>
                  </a:cubicBezTo>
                  <a:cubicBezTo>
                    <a:pt x="816" y="279"/>
                    <a:pt x="730" y="113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36"/>
            <p:cNvSpPr/>
            <p:nvPr/>
          </p:nvSpPr>
          <p:spPr>
            <a:xfrm>
              <a:off x="2090897" y="4240976"/>
              <a:ext cx="5447" cy="8379"/>
            </a:xfrm>
            <a:custGeom>
              <a:rect b="b" l="l" r="r" t="t"/>
              <a:pathLst>
                <a:path extrusionOk="0" h="243" w="158">
                  <a:moveTo>
                    <a:pt x="158" y="0"/>
                  </a:moveTo>
                  <a:lnTo>
                    <a:pt x="158" y="0"/>
                  </a:lnTo>
                  <a:cubicBezTo>
                    <a:pt x="106" y="81"/>
                    <a:pt x="54" y="161"/>
                    <a:pt x="1" y="243"/>
                  </a:cubicBezTo>
                  <a:cubicBezTo>
                    <a:pt x="70" y="176"/>
                    <a:pt x="123" y="93"/>
                    <a:pt x="158" y="0"/>
                  </a:cubicBezTo>
                  <a:close/>
                </a:path>
              </a:pathLst>
            </a:custGeom>
            <a:solidFill>
              <a:srgbClr val="FFC7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36"/>
            <p:cNvSpPr/>
            <p:nvPr/>
          </p:nvSpPr>
          <p:spPr>
            <a:xfrm>
              <a:off x="1889338" y="4340238"/>
              <a:ext cx="28237" cy="5655"/>
            </a:xfrm>
            <a:custGeom>
              <a:rect b="b" l="l" r="r" t="t"/>
              <a:pathLst>
                <a:path extrusionOk="0" h="164" w="819">
                  <a:moveTo>
                    <a:pt x="818" y="1"/>
                  </a:moveTo>
                  <a:cubicBezTo>
                    <a:pt x="616" y="7"/>
                    <a:pt x="412" y="10"/>
                    <a:pt x="209" y="10"/>
                  </a:cubicBezTo>
                  <a:cubicBezTo>
                    <a:pt x="140" y="10"/>
                    <a:pt x="70" y="10"/>
                    <a:pt x="1" y="9"/>
                  </a:cubicBezTo>
                  <a:lnTo>
                    <a:pt x="1" y="9"/>
                  </a:lnTo>
                  <a:cubicBezTo>
                    <a:pt x="108" y="104"/>
                    <a:pt x="249" y="163"/>
                    <a:pt x="405" y="163"/>
                  </a:cubicBezTo>
                  <a:cubicBezTo>
                    <a:pt x="564" y="163"/>
                    <a:pt x="709" y="101"/>
                    <a:pt x="8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36"/>
            <p:cNvSpPr/>
            <p:nvPr/>
          </p:nvSpPr>
          <p:spPr>
            <a:xfrm>
              <a:off x="1882132" y="447470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6" y="953"/>
                    <a:pt x="1226" y="614"/>
                  </a:cubicBezTo>
                  <a:cubicBezTo>
                    <a:pt x="1225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36"/>
            <p:cNvSpPr/>
            <p:nvPr/>
          </p:nvSpPr>
          <p:spPr>
            <a:xfrm>
              <a:off x="1694123" y="4554968"/>
              <a:ext cx="42304" cy="38066"/>
            </a:xfrm>
            <a:custGeom>
              <a:rect b="b" l="l" r="r" t="t"/>
              <a:pathLst>
                <a:path extrusionOk="0" h="1104" w="1227">
                  <a:moveTo>
                    <a:pt x="613" y="1"/>
                  </a:moveTo>
                  <a:cubicBezTo>
                    <a:pt x="274" y="1"/>
                    <a:pt x="1" y="275"/>
                    <a:pt x="1" y="614"/>
                  </a:cubicBezTo>
                  <a:cubicBezTo>
                    <a:pt x="1" y="731"/>
                    <a:pt x="35" y="839"/>
                    <a:pt x="91" y="933"/>
                  </a:cubicBezTo>
                  <a:cubicBezTo>
                    <a:pt x="387" y="991"/>
                    <a:pt x="681" y="1048"/>
                    <a:pt x="977" y="1103"/>
                  </a:cubicBezTo>
                  <a:cubicBezTo>
                    <a:pt x="1127" y="991"/>
                    <a:pt x="1226" y="816"/>
                    <a:pt x="1226" y="614"/>
                  </a:cubicBezTo>
                  <a:cubicBezTo>
                    <a:pt x="1226" y="275"/>
                    <a:pt x="951" y="1"/>
                    <a:pt x="6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36"/>
            <p:cNvSpPr/>
            <p:nvPr/>
          </p:nvSpPr>
          <p:spPr>
            <a:xfrm>
              <a:off x="2055316" y="438381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1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36"/>
            <p:cNvSpPr/>
            <p:nvPr/>
          </p:nvSpPr>
          <p:spPr>
            <a:xfrm>
              <a:off x="1641268" y="447466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3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36"/>
            <p:cNvSpPr/>
            <p:nvPr/>
          </p:nvSpPr>
          <p:spPr>
            <a:xfrm>
              <a:off x="1641337" y="4307898"/>
              <a:ext cx="42304" cy="37997"/>
            </a:xfrm>
            <a:custGeom>
              <a:rect b="b" l="l" r="r" t="t"/>
              <a:pathLst>
                <a:path extrusionOk="0" h="1102" w="1227">
                  <a:moveTo>
                    <a:pt x="247" y="0"/>
                  </a:moveTo>
                  <a:cubicBezTo>
                    <a:pt x="97" y="112"/>
                    <a:pt x="1" y="289"/>
                    <a:pt x="1" y="489"/>
                  </a:cubicBezTo>
                  <a:cubicBezTo>
                    <a:pt x="1" y="827"/>
                    <a:pt x="274" y="1101"/>
                    <a:pt x="613" y="1101"/>
                  </a:cubicBezTo>
                  <a:cubicBezTo>
                    <a:pt x="951" y="1101"/>
                    <a:pt x="1226" y="827"/>
                    <a:pt x="1226" y="489"/>
                  </a:cubicBezTo>
                  <a:cubicBezTo>
                    <a:pt x="1226" y="380"/>
                    <a:pt x="1196" y="280"/>
                    <a:pt x="1147" y="192"/>
                  </a:cubicBezTo>
                  <a:cubicBezTo>
                    <a:pt x="923" y="146"/>
                    <a:pt x="699" y="99"/>
                    <a:pt x="475" y="51"/>
                  </a:cubicBezTo>
                  <a:cubicBezTo>
                    <a:pt x="399" y="34"/>
                    <a:pt x="323" y="16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36"/>
            <p:cNvSpPr/>
            <p:nvPr/>
          </p:nvSpPr>
          <p:spPr>
            <a:xfrm>
              <a:off x="1694123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36"/>
            <p:cNvSpPr/>
            <p:nvPr/>
          </p:nvSpPr>
          <p:spPr>
            <a:xfrm>
              <a:off x="1934918" y="4554968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36"/>
            <p:cNvSpPr/>
            <p:nvPr/>
          </p:nvSpPr>
          <p:spPr>
            <a:xfrm>
              <a:off x="1934953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4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36"/>
            <p:cNvSpPr/>
            <p:nvPr/>
          </p:nvSpPr>
          <p:spPr>
            <a:xfrm>
              <a:off x="2002495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36"/>
            <p:cNvSpPr/>
            <p:nvPr/>
          </p:nvSpPr>
          <p:spPr>
            <a:xfrm>
              <a:off x="2002806" y="4309105"/>
              <a:ext cx="42028" cy="36790"/>
            </a:xfrm>
            <a:custGeom>
              <a:rect b="b" l="l" r="r" t="t"/>
              <a:pathLst>
                <a:path extrusionOk="0" h="1067" w="1219">
                  <a:moveTo>
                    <a:pt x="1015" y="1"/>
                  </a:moveTo>
                  <a:cubicBezTo>
                    <a:pt x="701" y="230"/>
                    <a:pt x="360" y="404"/>
                    <a:pt x="1" y="534"/>
                  </a:cubicBezTo>
                  <a:cubicBezTo>
                    <a:pt x="40" y="835"/>
                    <a:pt x="295" y="1066"/>
                    <a:pt x="605" y="1066"/>
                  </a:cubicBezTo>
                  <a:cubicBezTo>
                    <a:pt x="943" y="1066"/>
                    <a:pt x="1218" y="792"/>
                    <a:pt x="1218" y="454"/>
                  </a:cubicBezTo>
                  <a:cubicBezTo>
                    <a:pt x="1218" y="273"/>
                    <a:pt x="1139" y="112"/>
                    <a:pt x="10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36"/>
            <p:cNvSpPr/>
            <p:nvPr/>
          </p:nvSpPr>
          <p:spPr>
            <a:xfrm>
              <a:off x="1378373" y="4006835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5" y="1"/>
                  </a:moveTo>
                  <a:cubicBezTo>
                    <a:pt x="888" y="1"/>
                    <a:pt x="803" y="16"/>
                    <a:pt x="707" y="51"/>
                  </a:cubicBezTo>
                  <a:cubicBezTo>
                    <a:pt x="1" y="304"/>
                    <a:pt x="14" y="1413"/>
                    <a:pt x="682" y="1413"/>
                  </a:cubicBezTo>
                  <a:cubicBezTo>
                    <a:pt x="756" y="1413"/>
                    <a:pt x="837" y="1400"/>
                    <a:pt x="926" y="1370"/>
                  </a:cubicBezTo>
                  <a:cubicBezTo>
                    <a:pt x="1577" y="1155"/>
                    <a:pt x="1623" y="1"/>
                    <a:pt x="96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36"/>
            <p:cNvSpPr/>
            <p:nvPr/>
          </p:nvSpPr>
          <p:spPr>
            <a:xfrm>
              <a:off x="1466637" y="3864923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3" y="0"/>
                  </a:moveTo>
                  <a:cubicBezTo>
                    <a:pt x="887" y="0"/>
                    <a:pt x="801" y="16"/>
                    <a:pt x="706" y="50"/>
                  </a:cubicBezTo>
                  <a:cubicBezTo>
                    <a:pt x="1" y="303"/>
                    <a:pt x="13" y="1413"/>
                    <a:pt x="681" y="1413"/>
                  </a:cubicBezTo>
                  <a:cubicBezTo>
                    <a:pt x="754" y="1413"/>
                    <a:pt x="835" y="1400"/>
                    <a:pt x="925" y="1370"/>
                  </a:cubicBezTo>
                  <a:cubicBezTo>
                    <a:pt x="1577" y="1154"/>
                    <a:pt x="1623" y="0"/>
                    <a:pt x="9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36"/>
            <p:cNvSpPr/>
            <p:nvPr/>
          </p:nvSpPr>
          <p:spPr>
            <a:xfrm>
              <a:off x="1551419" y="4033624"/>
              <a:ext cx="23514" cy="50306"/>
            </a:xfrm>
            <a:custGeom>
              <a:rect b="b" l="l" r="r" t="t"/>
              <a:pathLst>
                <a:path extrusionOk="0" h="1459" w="682">
                  <a:moveTo>
                    <a:pt x="543" y="709"/>
                  </a:moveTo>
                  <a:cubicBezTo>
                    <a:pt x="544" y="710"/>
                    <a:pt x="544" y="711"/>
                    <a:pt x="544" y="713"/>
                  </a:cubicBezTo>
                  <a:lnTo>
                    <a:pt x="544" y="713"/>
                  </a:lnTo>
                  <a:cubicBezTo>
                    <a:pt x="544" y="711"/>
                    <a:pt x="544" y="710"/>
                    <a:pt x="543" y="709"/>
                  </a:cubicBezTo>
                  <a:close/>
                  <a:moveTo>
                    <a:pt x="281" y="0"/>
                  </a:moveTo>
                  <a:cubicBezTo>
                    <a:pt x="278" y="0"/>
                    <a:pt x="275" y="1"/>
                    <a:pt x="272" y="1"/>
                  </a:cubicBezTo>
                  <a:cubicBezTo>
                    <a:pt x="122" y="8"/>
                    <a:pt x="28" y="114"/>
                    <a:pt x="15" y="258"/>
                  </a:cubicBezTo>
                  <a:cubicBezTo>
                    <a:pt x="2" y="393"/>
                    <a:pt x="1" y="530"/>
                    <a:pt x="7" y="665"/>
                  </a:cubicBezTo>
                  <a:cubicBezTo>
                    <a:pt x="16" y="855"/>
                    <a:pt x="33" y="1058"/>
                    <a:pt x="112" y="1233"/>
                  </a:cubicBezTo>
                  <a:cubicBezTo>
                    <a:pt x="169" y="1359"/>
                    <a:pt x="271" y="1459"/>
                    <a:pt x="409" y="1459"/>
                  </a:cubicBezTo>
                  <a:cubicBezTo>
                    <a:pt x="431" y="1459"/>
                    <a:pt x="453" y="1456"/>
                    <a:pt x="476" y="1451"/>
                  </a:cubicBezTo>
                  <a:cubicBezTo>
                    <a:pt x="632" y="1414"/>
                    <a:pt x="682" y="1235"/>
                    <a:pt x="641" y="1098"/>
                  </a:cubicBezTo>
                  <a:cubicBezTo>
                    <a:pt x="621" y="1032"/>
                    <a:pt x="597" y="968"/>
                    <a:pt x="580" y="902"/>
                  </a:cubicBezTo>
                  <a:cubicBezTo>
                    <a:pt x="570" y="865"/>
                    <a:pt x="563" y="829"/>
                    <a:pt x="557" y="791"/>
                  </a:cubicBezTo>
                  <a:cubicBezTo>
                    <a:pt x="555" y="781"/>
                    <a:pt x="553" y="770"/>
                    <a:pt x="552" y="760"/>
                  </a:cubicBezTo>
                  <a:cubicBezTo>
                    <a:pt x="552" y="758"/>
                    <a:pt x="549" y="745"/>
                    <a:pt x="548" y="735"/>
                  </a:cubicBezTo>
                  <a:cubicBezTo>
                    <a:pt x="547" y="728"/>
                    <a:pt x="545" y="721"/>
                    <a:pt x="544" y="714"/>
                  </a:cubicBezTo>
                  <a:lnTo>
                    <a:pt x="544" y="714"/>
                  </a:lnTo>
                  <a:cubicBezTo>
                    <a:pt x="527" y="563"/>
                    <a:pt x="520" y="410"/>
                    <a:pt x="528" y="258"/>
                  </a:cubicBezTo>
                  <a:cubicBezTo>
                    <a:pt x="534" y="127"/>
                    <a:pt x="411" y="0"/>
                    <a:pt x="2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36"/>
            <p:cNvSpPr/>
            <p:nvPr/>
          </p:nvSpPr>
          <p:spPr>
            <a:xfrm>
              <a:off x="1570244" y="4058552"/>
              <a:ext cx="207" cy="1276"/>
            </a:xfrm>
            <a:custGeom>
              <a:rect b="b" l="l" r="r" t="t"/>
              <a:pathLst>
                <a:path extrusionOk="0" h="37" w="6">
                  <a:moveTo>
                    <a:pt x="1" y="0"/>
                  </a:moveTo>
                  <a:lnTo>
                    <a:pt x="1" y="4"/>
                  </a:lnTo>
                  <a:cubicBezTo>
                    <a:pt x="2" y="7"/>
                    <a:pt x="2" y="9"/>
                    <a:pt x="2" y="11"/>
                  </a:cubicBezTo>
                  <a:cubicBezTo>
                    <a:pt x="3" y="19"/>
                    <a:pt x="4" y="27"/>
                    <a:pt x="6" y="36"/>
                  </a:cubicBezTo>
                  <a:lnTo>
                    <a:pt x="6" y="36"/>
                  </a:lnTo>
                  <a:cubicBezTo>
                    <a:pt x="5" y="33"/>
                    <a:pt x="4" y="24"/>
                    <a:pt x="1" y="0"/>
                  </a:cubicBezTo>
                  <a:close/>
                  <a:moveTo>
                    <a:pt x="6" y="36"/>
                  </a:move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36"/>
            <p:cNvSpPr/>
            <p:nvPr/>
          </p:nvSpPr>
          <p:spPr>
            <a:xfrm>
              <a:off x="1585552" y="4031521"/>
              <a:ext cx="43442" cy="34721"/>
            </a:xfrm>
            <a:custGeom>
              <a:rect b="b" l="l" r="r" t="t"/>
              <a:pathLst>
                <a:path extrusionOk="0" h="1007" w="1260">
                  <a:moveTo>
                    <a:pt x="282" y="0"/>
                  </a:moveTo>
                  <a:cubicBezTo>
                    <a:pt x="209" y="0"/>
                    <a:pt x="136" y="27"/>
                    <a:pt x="86" y="81"/>
                  </a:cubicBezTo>
                  <a:cubicBezTo>
                    <a:pt x="37" y="135"/>
                    <a:pt x="0" y="206"/>
                    <a:pt x="2" y="282"/>
                  </a:cubicBezTo>
                  <a:cubicBezTo>
                    <a:pt x="6" y="361"/>
                    <a:pt x="33" y="423"/>
                    <a:pt x="86" y="482"/>
                  </a:cubicBezTo>
                  <a:cubicBezTo>
                    <a:pt x="199" y="612"/>
                    <a:pt x="341" y="722"/>
                    <a:pt x="481" y="821"/>
                  </a:cubicBezTo>
                  <a:cubicBezTo>
                    <a:pt x="611" y="913"/>
                    <a:pt x="782" y="1007"/>
                    <a:pt x="944" y="1007"/>
                  </a:cubicBezTo>
                  <a:cubicBezTo>
                    <a:pt x="1028" y="1007"/>
                    <a:pt x="1109" y="982"/>
                    <a:pt x="1181" y="920"/>
                  </a:cubicBezTo>
                  <a:cubicBezTo>
                    <a:pt x="1224" y="883"/>
                    <a:pt x="1246" y="822"/>
                    <a:pt x="1252" y="769"/>
                  </a:cubicBezTo>
                  <a:cubicBezTo>
                    <a:pt x="1259" y="715"/>
                    <a:pt x="1254" y="645"/>
                    <a:pt x="1221" y="601"/>
                  </a:cubicBezTo>
                  <a:cubicBezTo>
                    <a:pt x="1182" y="549"/>
                    <a:pt x="1171" y="538"/>
                    <a:pt x="1119" y="499"/>
                  </a:cubicBezTo>
                  <a:cubicBezTo>
                    <a:pt x="1111" y="494"/>
                    <a:pt x="1105" y="489"/>
                    <a:pt x="1098" y="483"/>
                  </a:cubicBezTo>
                  <a:cubicBezTo>
                    <a:pt x="1079" y="472"/>
                    <a:pt x="1059" y="463"/>
                    <a:pt x="1038" y="454"/>
                  </a:cubicBezTo>
                  <a:cubicBezTo>
                    <a:pt x="965" y="420"/>
                    <a:pt x="892" y="377"/>
                    <a:pt x="822" y="336"/>
                  </a:cubicBezTo>
                  <a:cubicBezTo>
                    <a:pt x="750" y="294"/>
                    <a:pt x="683" y="246"/>
                    <a:pt x="617" y="196"/>
                  </a:cubicBezTo>
                  <a:cubicBezTo>
                    <a:pt x="572" y="160"/>
                    <a:pt x="526" y="123"/>
                    <a:pt x="485" y="81"/>
                  </a:cubicBezTo>
                  <a:cubicBezTo>
                    <a:pt x="433" y="28"/>
                    <a:pt x="357" y="0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36"/>
            <p:cNvSpPr/>
            <p:nvPr/>
          </p:nvSpPr>
          <p:spPr>
            <a:xfrm>
              <a:off x="1590517" y="3991871"/>
              <a:ext cx="52302" cy="22205"/>
            </a:xfrm>
            <a:custGeom>
              <a:rect b="b" l="l" r="r" t="t"/>
              <a:pathLst>
                <a:path extrusionOk="0" h="644" w="1517">
                  <a:moveTo>
                    <a:pt x="615" y="1"/>
                  </a:moveTo>
                  <a:cubicBezTo>
                    <a:pt x="492" y="1"/>
                    <a:pt x="368" y="8"/>
                    <a:pt x="246" y="17"/>
                  </a:cubicBezTo>
                  <a:cubicBezTo>
                    <a:pt x="121" y="27"/>
                    <a:pt x="1" y="120"/>
                    <a:pt x="6" y="257"/>
                  </a:cubicBezTo>
                  <a:cubicBezTo>
                    <a:pt x="12" y="388"/>
                    <a:pt x="111" y="493"/>
                    <a:pt x="246" y="496"/>
                  </a:cubicBezTo>
                  <a:cubicBezTo>
                    <a:pt x="336" y="497"/>
                    <a:pt x="429" y="499"/>
                    <a:pt x="520" y="507"/>
                  </a:cubicBezTo>
                  <a:cubicBezTo>
                    <a:pt x="566" y="510"/>
                    <a:pt x="615" y="514"/>
                    <a:pt x="662" y="519"/>
                  </a:cubicBezTo>
                  <a:cubicBezTo>
                    <a:pt x="670" y="521"/>
                    <a:pt x="679" y="521"/>
                    <a:pt x="686" y="522"/>
                  </a:cubicBezTo>
                  <a:cubicBezTo>
                    <a:pt x="711" y="525"/>
                    <a:pt x="735" y="530"/>
                    <a:pt x="759" y="534"/>
                  </a:cubicBezTo>
                  <a:cubicBezTo>
                    <a:pt x="852" y="550"/>
                    <a:pt x="941" y="574"/>
                    <a:pt x="1032" y="600"/>
                  </a:cubicBezTo>
                  <a:cubicBezTo>
                    <a:pt x="1077" y="613"/>
                    <a:pt x="1120" y="630"/>
                    <a:pt x="1167" y="638"/>
                  </a:cubicBezTo>
                  <a:cubicBezTo>
                    <a:pt x="1191" y="642"/>
                    <a:pt x="1214" y="644"/>
                    <a:pt x="1235" y="644"/>
                  </a:cubicBezTo>
                  <a:cubicBezTo>
                    <a:pt x="1297" y="644"/>
                    <a:pt x="1353" y="628"/>
                    <a:pt x="1415" y="599"/>
                  </a:cubicBezTo>
                  <a:cubicBezTo>
                    <a:pt x="1475" y="571"/>
                    <a:pt x="1516" y="493"/>
                    <a:pt x="1512" y="430"/>
                  </a:cubicBezTo>
                  <a:cubicBezTo>
                    <a:pt x="1497" y="97"/>
                    <a:pt x="1108" y="34"/>
                    <a:pt x="847" y="11"/>
                  </a:cubicBezTo>
                  <a:cubicBezTo>
                    <a:pt x="770" y="4"/>
                    <a:pt x="692" y="1"/>
                    <a:pt x="6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36"/>
            <p:cNvSpPr/>
            <p:nvPr/>
          </p:nvSpPr>
          <p:spPr>
            <a:xfrm>
              <a:off x="1621409" y="3929707"/>
              <a:ext cx="24341" cy="42997"/>
            </a:xfrm>
            <a:custGeom>
              <a:rect b="b" l="l" r="r" t="t"/>
              <a:pathLst>
                <a:path extrusionOk="0" h="1247" w="706">
                  <a:moveTo>
                    <a:pt x="243" y="0"/>
                  </a:moveTo>
                  <a:cubicBezTo>
                    <a:pt x="204" y="0"/>
                    <a:pt x="165" y="10"/>
                    <a:pt x="133" y="31"/>
                  </a:cubicBezTo>
                  <a:cubicBezTo>
                    <a:pt x="22" y="103"/>
                    <a:pt x="1" y="224"/>
                    <a:pt x="53" y="340"/>
                  </a:cubicBezTo>
                  <a:cubicBezTo>
                    <a:pt x="55" y="347"/>
                    <a:pt x="58" y="353"/>
                    <a:pt x="60" y="358"/>
                  </a:cubicBezTo>
                  <a:cubicBezTo>
                    <a:pt x="65" y="373"/>
                    <a:pt x="70" y="385"/>
                    <a:pt x="76" y="400"/>
                  </a:cubicBezTo>
                  <a:cubicBezTo>
                    <a:pt x="89" y="434"/>
                    <a:pt x="101" y="468"/>
                    <a:pt x="111" y="504"/>
                  </a:cubicBezTo>
                  <a:cubicBezTo>
                    <a:pt x="132" y="570"/>
                    <a:pt x="145" y="638"/>
                    <a:pt x="159" y="706"/>
                  </a:cubicBezTo>
                  <a:cubicBezTo>
                    <a:pt x="171" y="774"/>
                    <a:pt x="185" y="842"/>
                    <a:pt x="197" y="910"/>
                  </a:cubicBezTo>
                  <a:cubicBezTo>
                    <a:pt x="205" y="945"/>
                    <a:pt x="213" y="976"/>
                    <a:pt x="227" y="1009"/>
                  </a:cubicBezTo>
                  <a:cubicBezTo>
                    <a:pt x="239" y="1041"/>
                    <a:pt x="249" y="1076"/>
                    <a:pt x="268" y="1106"/>
                  </a:cubicBezTo>
                  <a:cubicBezTo>
                    <a:pt x="284" y="1132"/>
                    <a:pt x="309" y="1158"/>
                    <a:pt x="328" y="1182"/>
                  </a:cubicBezTo>
                  <a:cubicBezTo>
                    <a:pt x="363" y="1226"/>
                    <a:pt x="417" y="1246"/>
                    <a:pt x="473" y="1246"/>
                  </a:cubicBezTo>
                  <a:cubicBezTo>
                    <a:pt x="571" y="1246"/>
                    <a:pt x="674" y="1185"/>
                    <a:pt x="689" y="1087"/>
                  </a:cubicBezTo>
                  <a:cubicBezTo>
                    <a:pt x="699" y="1033"/>
                    <a:pt x="706" y="983"/>
                    <a:pt x="699" y="930"/>
                  </a:cubicBezTo>
                  <a:cubicBezTo>
                    <a:pt x="693" y="879"/>
                    <a:pt x="688" y="828"/>
                    <a:pt x="673" y="779"/>
                  </a:cubicBezTo>
                  <a:cubicBezTo>
                    <a:pt x="653" y="707"/>
                    <a:pt x="632" y="637"/>
                    <a:pt x="610" y="565"/>
                  </a:cubicBezTo>
                  <a:cubicBezTo>
                    <a:pt x="561" y="411"/>
                    <a:pt x="511" y="258"/>
                    <a:pt x="441" y="112"/>
                  </a:cubicBezTo>
                  <a:cubicBezTo>
                    <a:pt x="407" y="40"/>
                    <a:pt x="324" y="0"/>
                    <a:pt x="24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36"/>
            <p:cNvSpPr/>
            <p:nvPr/>
          </p:nvSpPr>
          <p:spPr>
            <a:xfrm>
              <a:off x="1661886" y="3896436"/>
              <a:ext cx="43614" cy="31584"/>
            </a:xfrm>
            <a:custGeom>
              <a:rect b="b" l="l" r="r" t="t"/>
              <a:pathLst>
                <a:path extrusionOk="0" h="916" w="1265">
                  <a:moveTo>
                    <a:pt x="286" y="0"/>
                  </a:moveTo>
                  <a:cubicBezTo>
                    <a:pt x="222" y="0"/>
                    <a:pt x="146" y="29"/>
                    <a:pt x="103" y="75"/>
                  </a:cubicBezTo>
                  <a:cubicBezTo>
                    <a:pt x="10" y="177"/>
                    <a:pt x="0" y="340"/>
                    <a:pt x="103" y="442"/>
                  </a:cubicBezTo>
                  <a:cubicBezTo>
                    <a:pt x="224" y="560"/>
                    <a:pt x="363" y="667"/>
                    <a:pt x="506" y="755"/>
                  </a:cubicBezTo>
                  <a:cubicBezTo>
                    <a:pt x="589" y="806"/>
                    <a:pt x="673" y="846"/>
                    <a:pt x="765" y="880"/>
                  </a:cubicBezTo>
                  <a:cubicBezTo>
                    <a:pt x="798" y="894"/>
                    <a:pt x="837" y="897"/>
                    <a:pt x="871" y="902"/>
                  </a:cubicBezTo>
                  <a:cubicBezTo>
                    <a:pt x="907" y="907"/>
                    <a:pt x="944" y="916"/>
                    <a:pt x="981" y="916"/>
                  </a:cubicBezTo>
                  <a:cubicBezTo>
                    <a:pt x="983" y="916"/>
                    <a:pt x="986" y="916"/>
                    <a:pt x="988" y="916"/>
                  </a:cubicBezTo>
                  <a:cubicBezTo>
                    <a:pt x="1043" y="913"/>
                    <a:pt x="1094" y="896"/>
                    <a:pt x="1141" y="868"/>
                  </a:cubicBezTo>
                  <a:cubicBezTo>
                    <a:pt x="1185" y="842"/>
                    <a:pt x="1217" y="802"/>
                    <a:pt x="1235" y="755"/>
                  </a:cubicBezTo>
                  <a:cubicBezTo>
                    <a:pt x="1253" y="710"/>
                    <a:pt x="1265" y="649"/>
                    <a:pt x="1246" y="602"/>
                  </a:cubicBezTo>
                  <a:cubicBezTo>
                    <a:pt x="1227" y="552"/>
                    <a:pt x="1207" y="505"/>
                    <a:pt x="1171" y="465"/>
                  </a:cubicBezTo>
                  <a:cubicBezTo>
                    <a:pt x="1142" y="436"/>
                    <a:pt x="1105" y="413"/>
                    <a:pt x="1071" y="392"/>
                  </a:cubicBezTo>
                  <a:cubicBezTo>
                    <a:pt x="1052" y="380"/>
                    <a:pt x="1035" y="369"/>
                    <a:pt x="1017" y="359"/>
                  </a:cubicBezTo>
                  <a:cubicBezTo>
                    <a:pt x="979" y="335"/>
                    <a:pt x="937" y="322"/>
                    <a:pt x="895" y="304"/>
                  </a:cubicBezTo>
                  <a:lnTo>
                    <a:pt x="895" y="304"/>
                  </a:lnTo>
                  <a:cubicBezTo>
                    <a:pt x="918" y="315"/>
                    <a:pt x="942" y="324"/>
                    <a:pt x="965" y="335"/>
                  </a:cubicBezTo>
                  <a:cubicBezTo>
                    <a:pt x="906" y="310"/>
                    <a:pt x="848" y="287"/>
                    <a:pt x="788" y="262"/>
                  </a:cubicBezTo>
                  <a:cubicBezTo>
                    <a:pt x="687" y="218"/>
                    <a:pt x="588" y="167"/>
                    <a:pt x="499" y="101"/>
                  </a:cubicBezTo>
                  <a:cubicBezTo>
                    <a:pt x="489" y="93"/>
                    <a:pt x="478" y="85"/>
                    <a:pt x="468" y="75"/>
                  </a:cubicBezTo>
                  <a:cubicBezTo>
                    <a:pt x="416" y="31"/>
                    <a:pt x="358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36"/>
            <p:cNvSpPr/>
            <p:nvPr/>
          </p:nvSpPr>
          <p:spPr>
            <a:xfrm>
              <a:off x="1668127" y="3937017"/>
              <a:ext cx="18514" cy="42859"/>
            </a:xfrm>
            <a:custGeom>
              <a:rect b="b" l="l" r="r" t="t"/>
              <a:pathLst>
                <a:path extrusionOk="0" h="1243" w="537">
                  <a:moveTo>
                    <a:pt x="286" y="1"/>
                  </a:moveTo>
                  <a:cubicBezTo>
                    <a:pt x="283" y="1"/>
                    <a:pt x="280" y="1"/>
                    <a:pt x="276" y="1"/>
                  </a:cubicBezTo>
                  <a:cubicBezTo>
                    <a:pt x="137" y="8"/>
                    <a:pt x="27" y="113"/>
                    <a:pt x="23" y="254"/>
                  </a:cubicBezTo>
                  <a:cubicBezTo>
                    <a:pt x="21" y="399"/>
                    <a:pt x="7" y="543"/>
                    <a:pt x="3" y="688"/>
                  </a:cubicBezTo>
                  <a:cubicBezTo>
                    <a:pt x="0" y="779"/>
                    <a:pt x="0" y="871"/>
                    <a:pt x="23" y="961"/>
                  </a:cubicBezTo>
                  <a:cubicBezTo>
                    <a:pt x="50" y="1072"/>
                    <a:pt x="115" y="1157"/>
                    <a:pt x="211" y="1218"/>
                  </a:cubicBezTo>
                  <a:cubicBezTo>
                    <a:pt x="238" y="1234"/>
                    <a:pt x="270" y="1242"/>
                    <a:pt x="301" y="1242"/>
                  </a:cubicBezTo>
                  <a:cubicBezTo>
                    <a:pt x="366" y="1242"/>
                    <a:pt x="431" y="1208"/>
                    <a:pt x="465" y="1151"/>
                  </a:cubicBezTo>
                  <a:cubicBezTo>
                    <a:pt x="471" y="1140"/>
                    <a:pt x="480" y="1128"/>
                    <a:pt x="485" y="1116"/>
                  </a:cubicBezTo>
                  <a:cubicBezTo>
                    <a:pt x="493" y="1095"/>
                    <a:pt x="502" y="1073"/>
                    <a:pt x="512" y="1051"/>
                  </a:cubicBezTo>
                  <a:lnTo>
                    <a:pt x="512" y="1051"/>
                  </a:lnTo>
                  <a:cubicBezTo>
                    <a:pt x="501" y="1075"/>
                    <a:pt x="496" y="1087"/>
                    <a:pt x="496" y="1087"/>
                  </a:cubicBezTo>
                  <a:cubicBezTo>
                    <a:pt x="496" y="1087"/>
                    <a:pt x="500" y="1077"/>
                    <a:pt x="508" y="1057"/>
                  </a:cubicBezTo>
                  <a:cubicBezTo>
                    <a:pt x="532" y="1001"/>
                    <a:pt x="534" y="939"/>
                    <a:pt x="536" y="878"/>
                  </a:cubicBezTo>
                  <a:cubicBezTo>
                    <a:pt x="537" y="810"/>
                    <a:pt x="529" y="743"/>
                    <a:pt x="527" y="673"/>
                  </a:cubicBezTo>
                  <a:cubicBezTo>
                    <a:pt x="523" y="534"/>
                    <a:pt x="532" y="395"/>
                    <a:pt x="529" y="254"/>
                  </a:cubicBezTo>
                  <a:cubicBezTo>
                    <a:pt x="526" y="124"/>
                    <a:pt x="419" y="1"/>
                    <a:pt x="2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36"/>
            <p:cNvSpPr/>
            <p:nvPr/>
          </p:nvSpPr>
          <p:spPr>
            <a:xfrm>
              <a:off x="1592551" y="4082894"/>
              <a:ext cx="46062" cy="20516"/>
            </a:xfrm>
            <a:custGeom>
              <a:rect b="b" l="l" r="r" t="t"/>
              <a:pathLst>
                <a:path extrusionOk="0" h="595" w="1336">
                  <a:moveTo>
                    <a:pt x="879" y="0"/>
                  </a:moveTo>
                  <a:cubicBezTo>
                    <a:pt x="814" y="0"/>
                    <a:pt x="750" y="8"/>
                    <a:pt x="682" y="18"/>
                  </a:cubicBezTo>
                  <a:cubicBezTo>
                    <a:pt x="548" y="39"/>
                    <a:pt x="418" y="79"/>
                    <a:pt x="282" y="100"/>
                  </a:cubicBezTo>
                  <a:cubicBezTo>
                    <a:pt x="272" y="101"/>
                    <a:pt x="263" y="102"/>
                    <a:pt x="252" y="102"/>
                  </a:cubicBezTo>
                  <a:cubicBezTo>
                    <a:pt x="125" y="110"/>
                    <a:pt x="0" y="210"/>
                    <a:pt x="7" y="347"/>
                  </a:cubicBezTo>
                  <a:cubicBezTo>
                    <a:pt x="12" y="476"/>
                    <a:pt x="112" y="594"/>
                    <a:pt x="247" y="594"/>
                  </a:cubicBezTo>
                  <a:cubicBezTo>
                    <a:pt x="249" y="594"/>
                    <a:pt x="251" y="594"/>
                    <a:pt x="252" y="594"/>
                  </a:cubicBezTo>
                  <a:cubicBezTo>
                    <a:pt x="350" y="590"/>
                    <a:pt x="449" y="573"/>
                    <a:pt x="546" y="556"/>
                  </a:cubicBezTo>
                  <a:cubicBezTo>
                    <a:pt x="633" y="545"/>
                    <a:pt x="720" y="537"/>
                    <a:pt x="807" y="537"/>
                  </a:cubicBezTo>
                  <a:cubicBezTo>
                    <a:pt x="850" y="537"/>
                    <a:pt x="894" y="539"/>
                    <a:pt x="938" y="543"/>
                  </a:cubicBezTo>
                  <a:cubicBezTo>
                    <a:pt x="978" y="550"/>
                    <a:pt x="1017" y="558"/>
                    <a:pt x="1057" y="558"/>
                  </a:cubicBezTo>
                  <a:cubicBezTo>
                    <a:pt x="1083" y="558"/>
                    <a:pt x="1110" y="554"/>
                    <a:pt x="1136" y="545"/>
                  </a:cubicBezTo>
                  <a:cubicBezTo>
                    <a:pt x="1265" y="504"/>
                    <a:pt x="1335" y="386"/>
                    <a:pt x="1304" y="256"/>
                  </a:cubicBezTo>
                  <a:cubicBezTo>
                    <a:pt x="1273" y="118"/>
                    <a:pt x="1141" y="40"/>
                    <a:pt x="1011" y="13"/>
                  </a:cubicBezTo>
                  <a:cubicBezTo>
                    <a:pt x="966" y="4"/>
                    <a:pt x="922" y="0"/>
                    <a:pt x="8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36"/>
            <p:cNvSpPr/>
            <p:nvPr/>
          </p:nvSpPr>
          <p:spPr>
            <a:xfrm>
              <a:off x="1597964" y="4120475"/>
              <a:ext cx="39856" cy="24998"/>
            </a:xfrm>
            <a:custGeom>
              <a:rect b="b" l="l" r="r" t="t"/>
              <a:pathLst>
                <a:path extrusionOk="0" h="725" w="1156">
                  <a:moveTo>
                    <a:pt x="263" y="1"/>
                  </a:moveTo>
                  <a:cubicBezTo>
                    <a:pt x="220" y="1"/>
                    <a:pt x="179" y="9"/>
                    <a:pt x="137" y="33"/>
                  </a:cubicBezTo>
                  <a:cubicBezTo>
                    <a:pt x="83" y="67"/>
                    <a:pt x="31" y="128"/>
                    <a:pt x="16" y="192"/>
                  </a:cubicBezTo>
                  <a:cubicBezTo>
                    <a:pt x="1" y="259"/>
                    <a:pt x="5" y="334"/>
                    <a:pt x="42" y="395"/>
                  </a:cubicBezTo>
                  <a:cubicBezTo>
                    <a:pt x="78" y="449"/>
                    <a:pt x="134" y="504"/>
                    <a:pt x="199" y="515"/>
                  </a:cubicBezTo>
                  <a:cubicBezTo>
                    <a:pt x="326" y="537"/>
                    <a:pt x="448" y="577"/>
                    <a:pt x="567" y="625"/>
                  </a:cubicBezTo>
                  <a:cubicBezTo>
                    <a:pt x="615" y="647"/>
                    <a:pt x="662" y="669"/>
                    <a:pt x="710" y="688"/>
                  </a:cubicBezTo>
                  <a:cubicBezTo>
                    <a:pt x="761" y="708"/>
                    <a:pt x="822" y="724"/>
                    <a:pt x="881" y="724"/>
                  </a:cubicBezTo>
                  <a:cubicBezTo>
                    <a:pt x="909" y="724"/>
                    <a:pt x="937" y="720"/>
                    <a:pt x="963" y="711"/>
                  </a:cubicBezTo>
                  <a:cubicBezTo>
                    <a:pt x="1006" y="698"/>
                    <a:pt x="1057" y="674"/>
                    <a:pt x="1087" y="640"/>
                  </a:cubicBezTo>
                  <a:cubicBezTo>
                    <a:pt x="1146" y="575"/>
                    <a:pt x="1155" y="507"/>
                    <a:pt x="1142" y="424"/>
                  </a:cubicBezTo>
                  <a:cubicBezTo>
                    <a:pt x="1126" y="329"/>
                    <a:pt x="1047" y="245"/>
                    <a:pt x="965" y="199"/>
                  </a:cubicBezTo>
                  <a:cubicBezTo>
                    <a:pt x="864" y="142"/>
                    <a:pt x="745" y="105"/>
                    <a:pt x="634" y="73"/>
                  </a:cubicBezTo>
                  <a:cubicBezTo>
                    <a:pt x="537" y="46"/>
                    <a:pt x="441" y="21"/>
                    <a:pt x="340" y="7"/>
                  </a:cubicBezTo>
                  <a:cubicBezTo>
                    <a:pt x="313" y="3"/>
                    <a:pt x="288" y="1"/>
                    <a:pt x="2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36"/>
            <p:cNvSpPr/>
            <p:nvPr/>
          </p:nvSpPr>
          <p:spPr>
            <a:xfrm>
              <a:off x="1881788" y="4150333"/>
              <a:ext cx="20273" cy="30549"/>
            </a:xfrm>
            <a:custGeom>
              <a:rect b="b" l="l" r="r" t="t"/>
              <a:pathLst>
                <a:path extrusionOk="0" h="886" w="588">
                  <a:moveTo>
                    <a:pt x="65" y="504"/>
                  </a:moveTo>
                  <a:cubicBezTo>
                    <a:pt x="65" y="507"/>
                    <a:pt x="65" y="510"/>
                    <a:pt x="66" y="512"/>
                  </a:cubicBezTo>
                  <a:lnTo>
                    <a:pt x="66" y="512"/>
                  </a:lnTo>
                  <a:cubicBezTo>
                    <a:pt x="65" y="510"/>
                    <a:pt x="65" y="507"/>
                    <a:pt x="65" y="504"/>
                  </a:cubicBezTo>
                  <a:close/>
                  <a:moveTo>
                    <a:pt x="266" y="1"/>
                  </a:moveTo>
                  <a:cubicBezTo>
                    <a:pt x="244" y="1"/>
                    <a:pt x="222" y="3"/>
                    <a:pt x="202" y="10"/>
                  </a:cubicBezTo>
                  <a:cubicBezTo>
                    <a:pt x="140" y="31"/>
                    <a:pt x="79" y="68"/>
                    <a:pt x="47" y="129"/>
                  </a:cubicBezTo>
                  <a:cubicBezTo>
                    <a:pt x="15" y="190"/>
                    <a:pt x="0" y="260"/>
                    <a:pt x="21" y="327"/>
                  </a:cubicBezTo>
                  <a:cubicBezTo>
                    <a:pt x="46" y="409"/>
                    <a:pt x="64" y="490"/>
                    <a:pt x="74" y="573"/>
                  </a:cubicBezTo>
                  <a:cubicBezTo>
                    <a:pt x="73" y="567"/>
                    <a:pt x="73" y="560"/>
                    <a:pt x="72" y="553"/>
                  </a:cubicBezTo>
                  <a:lnTo>
                    <a:pt x="72" y="553"/>
                  </a:lnTo>
                  <a:cubicBezTo>
                    <a:pt x="87" y="649"/>
                    <a:pt x="113" y="751"/>
                    <a:pt x="182" y="821"/>
                  </a:cubicBezTo>
                  <a:cubicBezTo>
                    <a:pt x="219" y="857"/>
                    <a:pt x="279" y="886"/>
                    <a:pt x="333" y="886"/>
                  </a:cubicBezTo>
                  <a:cubicBezTo>
                    <a:pt x="335" y="886"/>
                    <a:pt x="337" y="886"/>
                    <a:pt x="339" y="886"/>
                  </a:cubicBezTo>
                  <a:cubicBezTo>
                    <a:pt x="393" y="884"/>
                    <a:pt x="458" y="867"/>
                    <a:pt x="495" y="821"/>
                  </a:cubicBezTo>
                  <a:cubicBezTo>
                    <a:pt x="507" y="804"/>
                    <a:pt x="521" y="789"/>
                    <a:pt x="533" y="770"/>
                  </a:cubicBezTo>
                  <a:cubicBezTo>
                    <a:pt x="542" y="750"/>
                    <a:pt x="551" y="733"/>
                    <a:pt x="558" y="713"/>
                  </a:cubicBezTo>
                  <a:cubicBezTo>
                    <a:pt x="562" y="703"/>
                    <a:pt x="567" y="696"/>
                    <a:pt x="569" y="687"/>
                  </a:cubicBezTo>
                  <a:cubicBezTo>
                    <a:pt x="577" y="662"/>
                    <a:pt x="577" y="633"/>
                    <a:pt x="579" y="607"/>
                  </a:cubicBezTo>
                  <a:cubicBezTo>
                    <a:pt x="580" y="598"/>
                    <a:pt x="580" y="589"/>
                    <a:pt x="582" y="582"/>
                  </a:cubicBezTo>
                  <a:cubicBezTo>
                    <a:pt x="583" y="562"/>
                    <a:pt x="587" y="542"/>
                    <a:pt x="585" y="523"/>
                  </a:cubicBezTo>
                  <a:cubicBezTo>
                    <a:pt x="583" y="485"/>
                    <a:pt x="575" y="446"/>
                    <a:pt x="569" y="409"/>
                  </a:cubicBezTo>
                  <a:cubicBezTo>
                    <a:pt x="557" y="334"/>
                    <a:pt x="542" y="263"/>
                    <a:pt x="520" y="191"/>
                  </a:cubicBezTo>
                  <a:cubicBezTo>
                    <a:pt x="500" y="127"/>
                    <a:pt x="458" y="70"/>
                    <a:pt x="401" y="36"/>
                  </a:cubicBezTo>
                  <a:cubicBezTo>
                    <a:pt x="363" y="14"/>
                    <a:pt x="313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36"/>
            <p:cNvSpPr/>
            <p:nvPr/>
          </p:nvSpPr>
          <p:spPr>
            <a:xfrm>
              <a:off x="1926816" y="4117096"/>
              <a:ext cx="43993" cy="33239"/>
            </a:xfrm>
            <a:custGeom>
              <a:rect b="b" l="l" r="r" t="t"/>
              <a:pathLst>
                <a:path extrusionOk="0" h="964" w="1276">
                  <a:moveTo>
                    <a:pt x="278" y="1"/>
                  </a:moveTo>
                  <a:cubicBezTo>
                    <a:pt x="211" y="1"/>
                    <a:pt x="144" y="25"/>
                    <a:pt x="99" y="74"/>
                  </a:cubicBezTo>
                  <a:cubicBezTo>
                    <a:pt x="0" y="181"/>
                    <a:pt x="5" y="327"/>
                    <a:pt x="99" y="435"/>
                  </a:cubicBezTo>
                  <a:cubicBezTo>
                    <a:pt x="148" y="493"/>
                    <a:pt x="201" y="546"/>
                    <a:pt x="251" y="603"/>
                  </a:cubicBezTo>
                  <a:cubicBezTo>
                    <a:pt x="304" y="667"/>
                    <a:pt x="363" y="727"/>
                    <a:pt x="427" y="779"/>
                  </a:cubicBezTo>
                  <a:cubicBezTo>
                    <a:pt x="521" y="855"/>
                    <a:pt x="620" y="917"/>
                    <a:pt x="740" y="947"/>
                  </a:cubicBezTo>
                  <a:cubicBezTo>
                    <a:pt x="784" y="958"/>
                    <a:pt x="831" y="964"/>
                    <a:pt x="878" y="964"/>
                  </a:cubicBezTo>
                  <a:cubicBezTo>
                    <a:pt x="991" y="964"/>
                    <a:pt x="1105" y="929"/>
                    <a:pt x="1182" y="843"/>
                  </a:cubicBezTo>
                  <a:cubicBezTo>
                    <a:pt x="1246" y="772"/>
                    <a:pt x="1276" y="681"/>
                    <a:pt x="1250" y="586"/>
                  </a:cubicBezTo>
                  <a:cubicBezTo>
                    <a:pt x="1227" y="505"/>
                    <a:pt x="1153" y="416"/>
                    <a:pt x="1065" y="402"/>
                  </a:cubicBezTo>
                  <a:cubicBezTo>
                    <a:pt x="1019" y="396"/>
                    <a:pt x="972" y="392"/>
                    <a:pt x="925" y="386"/>
                  </a:cubicBezTo>
                  <a:cubicBezTo>
                    <a:pt x="897" y="383"/>
                    <a:pt x="870" y="373"/>
                    <a:pt x="841" y="364"/>
                  </a:cubicBezTo>
                  <a:cubicBezTo>
                    <a:pt x="762" y="326"/>
                    <a:pt x="687" y="281"/>
                    <a:pt x="617" y="229"/>
                  </a:cubicBezTo>
                  <a:cubicBezTo>
                    <a:pt x="560" y="182"/>
                    <a:pt x="508" y="128"/>
                    <a:pt x="459" y="74"/>
                  </a:cubicBezTo>
                  <a:cubicBezTo>
                    <a:pt x="413" y="25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36"/>
            <p:cNvSpPr/>
            <p:nvPr/>
          </p:nvSpPr>
          <p:spPr>
            <a:xfrm>
              <a:off x="1923816" y="4173261"/>
              <a:ext cx="22617" cy="40238"/>
            </a:xfrm>
            <a:custGeom>
              <a:rect b="b" l="l" r="r" t="t"/>
              <a:pathLst>
                <a:path extrusionOk="0" h="1167" w="656">
                  <a:moveTo>
                    <a:pt x="536" y="398"/>
                  </a:moveTo>
                  <a:cubicBezTo>
                    <a:pt x="537" y="404"/>
                    <a:pt x="538" y="409"/>
                    <a:pt x="538" y="415"/>
                  </a:cubicBezTo>
                  <a:lnTo>
                    <a:pt x="538" y="415"/>
                  </a:lnTo>
                  <a:lnTo>
                    <a:pt x="536" y="398"/>
                  </a:lnTo>
                  <a:close/>
                  <a:moveTo>
                    <a:pt x="264" y="1"/>
                  </a:moveTo>
                  <a:cubicBezTo>
                    <a:pt x="252" y="1"/>
                    <a:pt x="241" y="1"/>
                    <a:pt x="229" y="3"/>
                  </a:cubicBezTo>
                  <a:cubicBezTo>
                    <a:pt x="176" y="10"/>
                    <a:pt x="120" y="32"/>
                    <a:pt x="83" y="73"/>
                  </a:cubicBezTo>
                  <a:cubicBezTo>
                    <a:pt x="40" y="118"/>
                    <a:pt x="1" y="185"/>
                    <a:pt x="9" y="251"/>
                  </a:cubicBezTo>
                  <a:cubicBezTo>
                    <a:pt x="23" y="376"/>
                    <a:pt x="32" y="501"/>
                    <a:pt x="46" y="626"/>
                  </a:cubicBezTo>
                  <a:cubicBezTo>
                    <a:pt x="56" y="706"/>
                    <a:pt x="66" y="787"/>
                    <a:pt x="82" y="866"/>
                  </a:cubicBezTo>
                  <a:cubicBezTo>
                    <a:pt x="92" y="917"/>
                    <a:pt x="114" y="963"/>
                    <a:pt x="137" y="1008"/>
                  </a:cubicBezTo>
                  <a:cubicBezTo>
                    <a:pt x="179" y="1086"/>
                    <a:pt x="236" y="1128"/>
                    <a:pt x="318" y="1158"/>
                  </a:cubicBezTo>
                  <a:cubicBezTo>
                    <a:pt x="336" y="1164"/>
                    <a:pt x="355" y="1167"/>
                    <a:pt x="375" y="1167"/>
                  </a:cubicBezTo>
                  <a:cubicBezTo>
                    <a:pt x="408" y="1167"/>
                    <a:pt x="442" y="1159"/>
                    <a:pt x="469" y="1146"/>
                  </a:cubicBezTo>
                  <a:cubicBezTo>
                    <a:pt x="515" y="1127"/>
                    <a:pt x="556" y="1095"/>
                    <a:pt x="580" y="1052"/>
                  </a:cubicBezTo>
                  <a:cubicBezTo>
                    <a:pt x="656" y="923"/>
                    <a:pt x="611" y="788"/>
                    <a:pt x="580" y="655"/>
                  </a:cubicBezTo>
                  <a:cubicBezTo>
                    <a:pt x="562" y="575"/>
                    <a:pt x="549" y="496"/>
                    <a:pt x="538" y="415"/>
                  </a:cubicBezTo>
                  <a:lnTo>
                    <a:pt x="538" y="415"/>
                  </a:lnTo>
                  <a:lnTo>
                    <a:pt x="545" y="467"/>
                  </a:lnTo>
                  <a:cubicBezTo>
                    <a:pt x="532" y="373"/>
                    <a:pt x="520" y="278"/>
                    <a:pt x="506" y="184"/>
                  </a:cubicBezTo>
                  <a:cubicBezTo>
                    <a:pt x="496" y="129"/>
                    <a:pt x="438" y="59"/>
                    <a:pt x="390" y="33"/>
                  </a:cubicBezTo>
                  <a:cubicBezTo>
                    <a:pt x="350" y="12"/>
                    <a:pt x="308" y="1"/>
                    <a:pt x="2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36"/>
            <p:cNvSpPr/>
            <p:nvPr/>
          </p:nvSpPr>
          <p:spPr>
            <a:xfrm>
              <a:off x="1988325" y="4140438"/>
              <a:ext cx="27444" cy="48410"/>
            </a:xfrm>
            <a:custGeom>
              <a:rect b="b" l="l" r="r" t="t"/>
              <a:pathLst>
                <a:path extrusionOk="0" h="1404" w="796">
                  <a:moveTo>
                    <a:pt x="505" y="1"/>
                  </a:moveTo>
                  <a:cubicBezTo>
                    <a:pt x="384" y="1"/>
                    <a:pt x="273" y="74"/>
                    <a:pt x="239" y="198"/>
                  </a:cubicBezTo>
                  <a:cubicBezTo>
                    <a:pt x="197" y="349"/>
                    <a:pt x="149" y="499"/>
                    <a:pt x="104" y="650"/>
                  </a:cubicBezTo>
                  <a:cubicBezTo>
                    <a:pt x="52" y="829"/>
                    <a:pt x="0" y="1034"/>
                    <a:pt x="54" y="1218"/>
                  </a:cubicBezTo>
                  <a:cubicBezTo>
                    <a:pt x="82" y="1316"/>
                    <a:pt x="166" y="1388"/>
                    <a:pt x="266" y="1401"/>
                  </a:cubicBezTo>
                  <a:cubicBezTo>
                    <a:pt x="277" y="1402"/>
                    <a:pt x="289" y="1403"/>
                    <a:pt x="300" y="1403"/>
                  </a:cubicBezTo>
                  <a:cubicBezTo>
                    <a:pt x="390" y="1403"/>
                    <a:pt x="473" y="1357"/>
                    <a:pt x="520" y="1279"/>
                  </a:cubicBezTo>
                  <a:cubicBezTo>
                    <a:pt x="607" y="1134"/>
                    <a:pt x="630" y="956"/>
                    <a:pt x="661" y="793"/>
                  </a:cubicBezTo>
                  <a:cubicBezTo>
                    <a:pt x="692" y="642"/>
                    <a:pt x="727" y="491"/>
                    <a:pt x="763" y="342"/>
                  </a:cubicBezTo>
                  <a:cubicBezTo>
                    <a:pt x="796" y="204"/>
                    <a:pt x="721" y="42"/>
                    <a:pt x="573" y="8"/>
                  </a:cubicBezTo>
                  <a:cubicBezTo>
                    <a:pt x="550" y="3"/>
                    <a:pt x="527" y="1"/>
                    <a:pt x="5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36"/>
            <p:cNvSpPr/>
            <p:nvPr/>
          </p:nvSpPr>
          <p:spPr>
            <a:xfrm>
              <a:off x="2003530" y="4073343"/>
              <a:ext cx="43683" cy="29584"/>
            </a:xfrm>
            <a:custGeom>
              <a:rect b="b" l="l" r="r" t="t"/>
              <a:pathLst>
                <a:path extrusionOk="0" h="858" w="1267">
                  <a:moveTo>
                    <a:pt x="266" y="0"/>
                  </a:moveTo>
                  <a:cubicBezTo>
                    <a:pt x="243" y="0"/>
                    <a:pt x="221" y="3"/>
                    <a:pt x="203" y="9"/>
                  </a:cubicBezTo>
                  <a:cubicBezTo>
                    <a:pt x="151" y="26"/>
                    <a:pt x="109" y="54"/>
                    <a:pt x="77" y="96"/>
                  </a:cubicBezTo>
                  <a:cubicBezTo>
                    <a:pt x="9" y="185"/>
                    <a:pt x="1" y="340"/>
                    <a:pt x="95" y="416"/>
                  </a:cubicBezTo>
                  <a:cubicBezTo>
                    <a:pt x="202" y="503"/>
                    <a:pt x="313" y="576"/>
                    <a:pt x="429" y="647"/>
                  </a:cubicBezTo>
                  <a:cubicBezTo>
                    <a:pt x="552" y="721"/>
                    <a:pt x="677" y="786"/>
                    <a:pt x="812" y="835"/>
                  </a:cubicBezTo>
                  <a:cubicBezTo>
                    <a:pt x="854" y="850"/>
                    <a:pt x="899" y="858"/>
                    <a:pt x="943" y="858"/>
                  </a:cubicBezTo>
                  <a:cubicBezTo>
                    <a:pt x="1052" y="858"/>
                    <a:pt x="1156" y="809"/>
                    <a:pt x="1202" y="700"/>
                  </a:cubicBezTo>
                  <a:cubicBezTo>
                    <a:pt x="1266" y="546"/>
                    <a:pt x="1163" y="394"/>
                    <a:pt x="1022" y="333"/>
                  </a:cubicBezTo>
                  <a:cubicBezTo>
                    <a:pt x="907" y="283"/>
                    <a:pt x="787" y="242"/>
                    <a:pt x="669" y="193"/>
                  </a:cubicBezTo>
                  <a:cubicBezTo>
                    <a:pt x="572" y="149"/>
                    <a:pt x="477" y="96"/>
                    <a:pt x="391" y="34"/>
                  </a:cubicBezTo>
                  <a:cubicBezTo>
                    <a:pt x="360" y="11"/>
                    <a:pt x="311" y="0"/>
                    <a:pt x="2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36"/>
            <p:cNvSpPr/>
            <p:nvPr/>
          </p:nvSpPr>
          <p:spPr>
            <a:xfrm>
              <a:off x="1898854" y="4032556"/>
              <a:ext cx="31271" cy="47893"/>
            </a:xfrm>
            <a:custGeom>
              <a:rect b="b" l="l" r="r" t="t"/>
              <a:pathLst>
                <a:path extrusionOk="0" h="1389" w="907">
                  <a:moveTo>
                    <a:pt x="637" y="1"/>
                  </a:moveTo>
                  <a:cubicBezTo>
                    <a:pt x="593" y="1"/>
                    <a:pt x="549" y="11"/>
                    <a:pt x="512" y="35"/>
                  </a:cubicBezTo>
                  <a:cubicBezTo>
                    <a:pt x="454" y="72"/>
                    <a:pt x="423" y="122"/>
                    <a:pt x="397" y="186"/>
                  </a:cubicBezTo>
                  <a:cubicBezTo>
                    <a:pt x="389" y="207"/>
                    <a:pt x="380" y="228"/>
                    <a:pt x="371" y="248"/>
                  </a:cubicBezTo>
                  <a:cubicBezTo>
                    <a:pt x="369" y="252"/>
                    <a:pt x="364" y="264"/>
                    <a:pt x="360" y="274"/>
                  </a:cubicBezTo>
                  <a:lnTo>
                    <a:pt x="360" y="274"/>
                  </a:lnTo>
                  <a:cubicBezTo>
                    <a:pt x="343" y="310"/>
                    <a:pt x="329" y="345"/>
                    <a:pt x="314" y="380"/>
                  </a:cubicBezTo>
                  <a:cubicBezTo>
                    <a:pt x="275" y="473"/>
                    <a:pt x="234" y="567"/>
                    <a:pt x="197" y="662"/>
                  </a:cubicBezTo>
                  <a:cubicBezTo>
                    <a:pt x="125" y="842"/>
                    <a:pt x="1" y="1097"/>
                    <a:pt x="116" y="1280"/>
                  </a:cubicBezTo>
                  <a:cubicBezTo>
                    <a:pt x="158" y="1344"/>
                    <a:pt x="234" y="1388"/>
                    <a:pt x="310" y="1388"/>
                  </a:cubicBezTo>
                  <a:cubicBezTo>
                    <a:pt x="345" y="1388"/>
                    <a:pt x="380" y="1379"/>
                    <a:pt x="411" y="1357"/>
                  </a:cubicBezTo>
                  <a:cubicBezTo>
                    <a:pt x="526" y="1280"/>
                    <a:pt x="563" y="1165"/>
                    <a:pt x="603" y="1040"/>
                  </a:cubicBezTo>
                  <a:cubicBezTo>
                    <a:pt x="627" y="958"/>
                    <a:pt x="657" y="877"/>
                    <a:pt x="688" y="797"/>
                  </a:cubicBezTo>
                  <a:cubicBezTo>
                    <a:pt x="751" y="638"/>
                    <a:pt x="822" y="480"/>
                    <a:pt x="884" y="320"/>
                  </a:cubicBezTo>
                  <a:cubicBezTo>
                    <a:pt x="907" y="261"/>
                    <a:pt x="889" y="175"/>
                    <a:pt x="859" y="124"/>
                  </a:cubicBezTo>
                  <a:cubicBezTo>
                    <a:pt x="828" y="72"/>
                    <a:pt x="767" y="21"/>
                    <a:pt x="708" y="9"/>
                  </a:cubicBezTo>
                  <a:cubicBezTo>
                    <a:pt x="685" y="4"/>
                    <a:pt x="661" y="1"/>
                    <a:pt x="6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36"/>
            <p:cNvSpPr/>
            <p:nvPr/>
          </p:nvSpPr>
          <p:spPr>
            <a:xfrm>
              <a:off x="1974844" y="4064862"/>
              <a:ext cx="1207" cy="552"/>
            </a:xfrm>
            <a:custGeom>
              <a:rect b="b" l="l" r="r" t="t"/>
              <a:pathLst>
                <a:path extrusionOk="0" h="16" w="35">
                  <a:moveTo>
                    <a:pt x="35" y="15"/>
                  </a:moveTo>
                  <a:cubicBezTo>
                    <a:pt x="23" y="10"/>
                    <a:pt x="11" y="6"/>
                    <a:pt x="1" y="1"/>
                  </a:cubicBezTo>
                  <a:lnTo>
                    <a:pt x="1" y="1"/>
                  </a:lnTo>
                  <a:cubicBezTo>
                    <a:pt x="11" y="6"/>
                    <a:pt x="23" y="10"/>
                    <a:pt x="35" y="15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36"/>
            <p:cNvSpPr/>
            <p:nvPr/>
          </p:nvSpPr>
          <p:spPr>
            <a:xfrm>
              <a:off x="1948744" y="4044209"/>
              <a:ext cx="32960" cy="39204"/>
            </a:xfrm>
            <a:custGeom>
              <a:rect b="b" l="l" r="r" t="t"/>
              <a:pathLst>
                <a:path extrusionOk="0" h="1137" w="956">
                  <a:moveTo>
                    <a:pt x="748" y="598"/>
                  </a:moveTo>
                  <a:cubicBezTo>
                    <a:pt x="750" y="599"/>
                    <a:pt x="752" y="600"/>
                    <a:pt x="754" y="601"/>
                  </a:cubicBezTo>
                  <a:lnTo>
                    <a:pt x="754" y="601"/>
                  </a:lnTo>
                  <a:cubicBezTo>
                    <a:pt x="752" y="599"/>
                    <a:pt x="751" y="598"/>
                    <a:pt x="748" y="598"/>
                  </a:cubicBezTo>
                  <a:close/>
                  <a:moveTo>
                    <a:pt x="745" y="597"/>
                  </a:move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6" y="597"/>
                    <a:pt x="746" y="597"/>
                    <a:pt x="745" y="597"/>
                  </a:cubicBez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7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8" y="597"/>
                    <a:pt x="748" y="598"/>
                  </a:cubicBezTo>
                  <a:lnTo>
                    <a:pt x="748" y="598"/>
                  </a:lnTo>
                  <a:cubicBezTo>
                    <a:pt x="748" y="598"/>
                    <a:pt x="748" y="598"/>
                    <a:pt x="748" y="598"/>
                  </a:cubicBezTo>
                  <a:lnTo>
                    <a:pt x="748" y="598"/>
                  </a:lnTo>
                  <a:cubicBezTo>
                    <a:pt x="751" y="598"/>
                    <a:pt x="754" y="600"/>
                    <a:pt x="757" y="602"/>
                  </a:cubicBezTo>
                  <a:cubicBezTo>
                    <a:pt x="756" y="601"/>
                    <a:pt x="755" y="601"/>
                    <a:pt x="754" y="601"/>
                  </a:cubicBezTo>
                  <a:lnTo>
                    <a:pt x="754" y="601"/>
                  </a:lnTo>
                  <a:cubicBezTo>
                    <a:pt x="755" y="601"/>
                    <a:pt x="755" y="601"/>
                    <a:pt x="755" y="602"/>
                  </a:cubicBezTo>
                  <a:cubicBezTo>
                    <a:pt x="751" y="600"/>
                    <a:pt x="747" y="599"/>
                    <a:pt x="745" y="597"/>
                  </a:cubicBezTo>
                  <a:close/>
                  <a:moveTo>
                    <a:pt x="260" y="1"/>
                  </a:moveTo>
                  <a:cubicBezTo>
                    <a:pt x="237" y="1"/>
                    <a:pt x="215" y="4"/>
                    <a:pt x="195" y="10"/>
                  </a:cubicBezTo>
                  <a:cubicBezTo>
                    <a:pt x="132" y="31"/>
                    <a:pt x="70" y="71"/>
                    <a:pt x="39" y="130"/>
                  </a:cubicBezTo>
                  <a:cubicBezTo>
                    <a:pt x="31" y="151"/>
                    <a:pt x="22" y="172"/>
                    <a:pt x="13" y="193"/>
                  </a:cubicBezTo>
                  <a:cubicBezTo>
                    <a:pt x="0" y="239"/>
                    <a:pt x="0" y="285"/>
                    <a:pt x="13" y="332"/>
                  </a:cubicBezTo>
                  <a:cubicBezTo>
                    <a:pt x="29" y="447"/>
                    <a:pt x="70" y="555"/>
                    <a:pt x="116" y="660"/>
                  </a:cubicBezTo>
                  <a:cubicBezTo>
                    <a:pt x="167" y="777"/>
                    <a:pt x="224" y="886"/>
                    <a:pt x="314" y="982"/>
                  </a:cubicBezTo>
                  <a:cubicBezTo>
                    <a:pt x="375" y="1047"/>
                    <a:pt x="447" y="1087"/>
                    <a:pt x="531" y="1117"/>
                  </a:cubicBezTo>
                  <a:cubicBezTo>
                    <a:pt x="566" y="1129"/>
                    <a:pt x="605" y="1136"/>
                    <a:pt x="643" y="1136"/>
                  </a:cubicBezTo>
                  <a:cubicBezTo>
                    <a:pt x="648" y="1136"/>
                    <a:pt x="653" y="1136"/>
                    <a:pt x="658" y="1136"/>
                  </a:cubicBezTo>
                  <a:cubicBezTo>
                    <a:pt x="711" y="1134"/>
                    <a:pt x="765" y="1124"/>
                    <a:pt x="812" y="1097"/>
                  </a:cubicBezTo>
                  <a:cubicBezTo>
                    <a:pt x="856" y="1071"/>
                    <a:pt x="890" y="1035"/>
                    <a:pt x="919" y="992"/>
                  </a:cubicBezTo>
                  <a:cubicBezTo>
                    <a:pt x="928" y="972"/>
                    <a:pt x="937" y="951"/>
                    <a:pt x="945" y="930"/>
                  </a:cubicBezTo>
                  <a:cubicBezTo>
                    <a:pt x="954" y="893"/>
                    <a:pt x="955" y="858"/>
                    <a:pt x="948" y="824"/>
                  </a:cubicBezTo>
                  <a:cubicBezTo>
                    <a:pt x="940" y="763"/>
                    <a:pt x="916" y="724"/>
                    <a:pt x="876" y="676"/>
                  </a:cubicBezTo>
                  <a:cubicBezTo>
                    <a:pt x="861" y="657"/>
                    <a:pt x="841" y="645"/>
                    <a:pt x="820" y="632"/>
                  </a:cubicBezTo>
                  <a:lnTo>
                    <a:pt x="820" y="632"/>
                  </a:lnTo>
                  <a:cubicBezTo>
                    <a:pt x="799" y="616"/>
                    <a:pt x="774" y="605"/>
                    <a:pt x="748" y="597"/>
                  </a:cubicBezTo>
                  <a:lnTo>
                    <a:pt x="748" y="597"/>
                  </a:lnTo>
                  <a:cubicBezTo>
                    <a:pt x="737" y="591"/>
                    <a:pt x="727" y="585"/>
                    <a:pt x="718" y="578"/>
                  </a:cubicBezTo>
                  <a:cubicBezTo>
                    <a:pt x="697" y="560"/>
                    <a:pt x="677" y="539"/>
                    <a:pt x="659" y="519"/>
                  </a:cubicBezTo>
                  <a:cubicBezTo>
                    <a:pt x="624" y="468"/>
                    <a:pt x="594" y="414"/>
                    <a:pt x="568" y="358"/>
                  </a:cubicBezTo>
                  <a:cubicBezTo>
                    <a:pt x="547" y="305"/>
                    <a:pt x="528" y="249"/>
                    <a:pt x="517" y="193"/>
                  </a:cubicBezTo>
                  <a:cubicBezTo>
                    <a:pt x="506" y="131"/>
                    <a:pt x="449" y="68"/>
                    <a:pt x="397" y="36"/>
                  </a:cubicBezTo>
                  <a:cubicBezTo>
                    <a:pt x="359" y="14"/>
                    <a:pt x="308" y="1"/>
                    <a:pt x="26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36"/>
            <p:cNvSpPr/>
            <p:nvPr/>
          </p:nvSpPr>
          <p:spPr>
            <a:xfrm>
              <a:off x="1952157" y="4065551"/>
              <a:ext cx="965" cy="2310"/>
            </a:xfrm>
            <a:custGeom>
              <a:rect b="b" l="l" r="r" t="t"/>
              <a:pathLst>
                <a:path extrusionOk="0" h="67" w="28">
                  <a:moveTo>
                    <a:pt x="0" y="1"/>
                  </a:moveTo>
                  <a:cubicBezTo>
                    <a:pt x="2" y="5"/>
                    <a:pt x="4" y="10"/>
                    <a:pt x="6" y="14"/>
                  </a:cubicBezTo>
                  <a:lnTo>
                    <a:pt x="6" y="14"/>
                  </a:lnTo>
                  <a:cubicBezTo>
                    <a:pt x="4" y="9"/>
                    <a:pt x="2" y="5"/>
                    <a:pt x="0" y="1"/>
                  </a:cubicBezTo>
                  <a:close/>
                  <a:moveTo>
                    <a:pt x="6" y="14"/>
                  </a:moveTo>
                  <a:lnTo>
                    <a:pt x="6" y="14"/>
                  </a:lnTo>
                  <a:cubicBezTo>
                    <a:pt x="12" y="29"/>
                    <a:pt x="19" y="45"/>
                    <a:pt x="25" y="61"/>
                  </a:cubicBezTo>
                  <a:lnTo>
                    <a:pt x="25" y="61"/>
                  </a:lnTo>
                  <a:cubicBezTo>
                    <a:pt x="22" y="53"/>
                    <a:pt x="20" y="46"/>
                    <a:pt x="17" y="38"/>
                  </a:cubicBezTo>
                  <a:cubicBezTo>
                    <a:pt x="14" y="30"/>
                    <a:pt x="10" y="22"/>
                    <a:pt x="6" y="14"/>
                  </a:cubicBezTo>
                  <a:close/>
                  <a:moveTo>
                    <a:pt x="25" y="61"/>
                  </a:moveTo>
                  <a:cubicBezTo>
                    <a:pt x="26" y="63"/>
                    <a:pt x="27" y="64"/>
                    <a:pt x="27" y="66"/>
                  </a:cubicBezTo>
                  <a:cubicBezTo>
                    <a:pt x="27" y="64"/>
                    <a:pt x="26" y="63"/>
                    <a:pt x="25" y="6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36"/>
            <p:cNvSpPr/>
            <p:nvPr/>
          </p:nvSpPr>
          <p:spPr>
            <a:xfrm>
              <a:off x="1958639" y="3995043"/>
              <a:ext cx="44028" cy="25170"/>
            </a:xfrm>
            <a:custGeom>
              <a:rect b="b" l="l" r="r" t="t"/>
              <a:pathLst>
                <a:path extrusionOk="0" h="730" w="1277">
                  <a:moveTo>
                    <a:pt x="255" y="1"/>
                  </a:moveTo>
                  <a:cubicBezTo>
                    <a:pt x="165" y="1"/>
                    <a:pt x="78" y="62"/>
                    <a:pt x="44" y="144"/>
                  </a:cubicBezTo>
                  <a:cubicBezTo>
                    <a:pt x="1" y="244"/>
                    <a:pt x="36" y="378"/>
                    <a:pt x="137" y="431"/>
                  </a:cubicBezTo>
                  <a:cubicBezTo>
                    <a:pt x="282" y="507"/>
                    <a:pt x="429" y="577"/>
                    <a:pt x="581" y="639"/>
                  </a:cubicBezTo>
                  <a:cubicBezTo>
                    <a:pt x="686" y="680"/>
                    <a:pt x="826" y="729"/>
                    <a:pt x="952" y="729"/>
                  </a:cubicBezTo>
                  <a:cubicBezTo>
                    <a:pt x="1069" y="729"/>
                    <a:pt x="1173" y="688"/>
                    <a:pt x="1226" y="561"/>
                  </a:cubicBezTo>
                  <a:cubicBezTo>
                    <a:pt x="1277" y="445"/>
                    <a:pt x="1224" y="306"/>
                    <a:pt x="1114" y="242"/>
                  </a:cubicBezTo>
                  <a:cubicBezTo>
                    <a:pt x="1066" y="213"/>
                    <a:pt x="1014" y="198"/>
                    <a:pt x="959" y="186"/>
                  </a:cubicBezTo>
                  <a:cubicBezTo>
                    <a:pt x="887" y="167"/>
                    <a:pt x="814" y="154"/>
                    <a:pt x="742" y="136"/>
                  </a:cubicBezTo>
                  <a:cubicBezTo>
                    <a:pt x="599" y="101"/>
                    <a:pt x="456" y="56"/>
                    <a:pt x="315" y="11"/>
                  </a:cubicBezTo>
                  <a:cubicBezTo>
                    <a:pt x="295" y="4"/>
                    <a:pt x="275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36"/>
            <p:cNvSpPr/>
            <p:nvPr/>
          </p:nvSpPr>
          <p:spPr>
            <a:xfrm>
              <a:off x="1922127" y="3963392"/>
              <a:ext cx="33374" cy="39135"/>
            </a:xfrm>
            <a:custGeom>
              <a:rect b="b" l="l" r="r" t="t"/>
              <a:pathLst>
                <a:path extrusionOk="0" h="1135" w="968">
                  <a:moveTo>
                    <a:pt x="754" y="1"/>
                  </a:moveTo>
                  <a:cubicBezTo>
                    <a:pt x="708" y="1"/>
                    <a:pt x="664" y="17"/>
                    <a:pt x="631" y="53"/>
                  </a:cubicBezTo>
                  <a:cubicBezTo>
                    <a:pt x="441" y="262"/>
                    <a:pt x="258" y="484"/>
                    <a:pt x="108" y="723"/>
                  </a:cubicBezTo>
                  <a:cubicBezTo>
                    <a:pt x="53" y="814"/>
                    <a:pt x="1" y="944"/>
                    <a:pt x="60" y="1045"/>
                  </a:cubicBezTo>
                  <a:cubicBezTo>
                    <a:pt x="93" y="1101"/>
                    <a:pt x="156" y="1135"/>
                    <a:pt x="219" y="1135"/>
                  </a:cubicBezTo>
                  <a:cubicBezTo>
                    <a:pt x="235" y="1135"/>
                    <a:pt x="251" y="1133"/>
                    <a:pt x="266" y="1129"/>
                  </a:cubicBezTo>
                  <a:cubicBezTo>
                    <a:pt x="334" y="1110"/>
                    <a:pt x="382" y="1056"/>
                    <a:pt x="417" y="998"/>
                  </a:cubicBezTo>
                  <a:cubicBezTo>
                    <a:pt x="487" y="884"/>
                    <a:pt x="547" y="762"/>
                    <a:pt x="623" y="652"/>
                  </a:cubicBezTo>
                  <a:cubicBezTo>
                    <a:pt x="647" y="618"/>
                    <a:pt x="670" y="585"/>
                    <a:pt x="695" y="553"/>
                  </a:cubicBezTo>
                  <a:cubicBezTo>
                    <a:pt x="707" y="537"/>
                    <a:pt x="719" y="521"/>
                    <a:pt x="731" y="507"/>
                  </a:cubicBezTo>
                  <a:lnTo>
                    <a:pt x="742" y="491"/>
                  </a:lnTo>
                  <a:cubicBezTo>
                    <a:pt x="743" y="490"/>
                    <a:pt x="743" y="490"/>
                    <a:pt x="745" y="488"/>
                  </a:cubicBezTo>
                  <a:cubicBezTo>
                    <a:pt x="792" y="428"/>
                    <a:pt x="840" y="367"/>
                    <a:pt x="889" y="310"/>
                  </a:cubicBezTo>
                  <a:cubicBezTo>
                    <a:pt x="952" y="239"/>
                    <a:pt x="967" y="125"/>
                    <a:pt x="889" y="53"/>
                  </a:cubicBezTo>
                  <a:cubicBezTo>
                    <a:pt x="853" y="20"/>
                    <a:pt x="803" y="1"/>
                    <a:pt x="7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36"/>
            <p:cNvSpPr/>
            <p:nvPr/>
          </p:nvSpPr>
          <p:spPr>
            <a:xfrm>
              <a:off x="1982084" y="3951463"/>
              <a:ext cx="276" cy="241"/>
            </a:xfrm>
            <a:custGeom>
              <a:rect b="b" l="l" r="r" t="t"/>
              <a:pathLst>
                <a:path extrusionOk="0" h="7" w="8">
                  <a:moveTo>
                    <a:pt x="1" y="1"/>
                  </a:moveTo>
                  <a:cubicBezTo>
                    <a:pt x="2" y="2"/>
                    <a:pt x="4" y="3"/>
                    <a:pt x="7" y="6"/>
                  </a:cubicBezTo>
                  <a:cubicBezTo>
                    <a:pt x="4" y="3"/>
                    <a:pt x="3" y="2"/>
                    <a:pt x="1" y="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36"/>
            <p:cNvSpPr/>
            <p:nvPr/>
          </p:nvSpPr>
          <p:spPr>
            <a:xfrm>
              <a:off x="1967810" y="3948326"/>
              <a:ext cx="43131" cy="25170"/>
            </a:xfrm>
            <a:custGeom>
              <a:rect b="b" l="l" r="r" t="t"/>
              <a:pathLst>
                <a:path extrusionOk="0" h="730" w="1251">
                  <a:moveTo>
                    <a:pt x="224" y="1"/>
                  </a:moveTo>
                  <a:cubicBezTo>
                    <a:pt x="171" y="1"/>
                    <a:pt x="118" y="20"/>
                    <a:pt x="81" y="61"/>
                  </a:cubicBezTo>
                  <a:cubicBezTo>
                    <a:pt x="0" y="147"/>
                    <a:pt x="5" y="267"/>
                    <a:pt x="81" y="354"/>
                  </a:cubicBezTo>
                  <a:cubicBezTo>
                    <a:pt x="101" y="379"/>
                    <a:pt x="125" y="401"/>
                    <a:pt x="148" y="422"/>
                  </a:cubicBezTo>
                  <a:cubicBezTo>
                    <a:pt x="172" y="442"/>
                    <a:pt x="197" y="462"/>
                    <a:pt x="221" y="479"/>
                  </a:cubicBezTo>
                  <a:lnTo>
                    <a:pt x="237" y="491"/>
                  </a:lnTo>
                  <a:cubicBezTo>
                    <a:pt x="245" y="496"/>
                    <a:pt x="248" y="499"/>
                    <a:pt x="248" y="499"/>
                  </a:cubicBezTo>
                  <a:cubicBezTo>
                    <a:pt x="248" y="499"/>
                    <a:pt x="244" y="495"/>
                    <a:pt x="240" y="491"/>
                  </a:cubicBezTo>
                  <a:lnTo>
                    <a:pt x="240" y="491"/>
                  </a:lnTo>
                  <a:cubicBezTo>
                    <a:pt x="313" y="548"/>
                    <a:pt x="385" y="597"/>
                    <a:pt x="471" y="631"/>
                  </a:cubicBezTo>
                  <a:cubicBezTo>
                    <a:pt x="612" y="688"/>
                    <a:pt x="763" y="722"/>
                    <a:pt x="914" y="729"/>
                  </a:cubicBezTo>
                  <a:cubicBezTo>
                    <a:pt x="921" y="730"/>
                    <a:pt x="928" y="730"/>
                    <a:pt x="935" y="730"/>
                  </a:cubicBezTo>
                  <a:cubicBezTo>
                    <a:pt x="1023" y="730"/>
                    <a:pt x="1132" y="701"/>
                    <a:pt x="1194" y="640"/>
                  </a:cubicBezTo>
                  <a:cubicBezTo>
                    <a:pt x="1235" y="599"/>
                    <a:pt x="1250" y="546"/>
                    <a:pt x="1244" y="490"/>
                  </a:cubicBezTo>
                  <a:cubicBezTo>
                    <a:pt x="1238" y="421"/>
                    <a:pt x="1192" y="369"/>
                    <a:pt x="1141" y="329"/>
                  </a:cubicBezTo>
                  <a:cubicBezTo>
                    <a:pt x="1069" y="274"/>
                    <a:pt x="990" y="245"/>
                    <a:pt x="901" y="225"/>
                  </a:cubicBezTo>
                  <a:cubicBezTo>
                    <a:pt x="837" y="212"/>
                    <a:pt x="771" y="202"/>
                    <a:pt x="707" y="189"/>
                  </a:cubicBezTo>
                  <a:cubicBezTo>
                    <a:pt x="636" y="173"/>
                    <a:pt x="563" y="156"/>
                    <a:pt x="494" y="135"/>
                  </a:cubicBezTo>
                  <a:cubicBezTo>
                    <a:pt x="484" y="131"/>
                    <a:pt x="474" y="128"/>
                    <a:pt x="464" y="124"/>
                  </a:cubicBezTo>
                  <a:cubicBezTo>
                    <a:pt x="459" y="119"/>
                    <a:pt x="439" y="109"/>
                    <a:pt x="434" y="105"/>
                  </a:cubicBezTo>
                  <a:cubicBezTo>
                    <a:pt x="428" y="103"/>
                    <a:pt x="424" y="99"/>
                    <a:pt x="419" y="97"/>
                  </a:cubicBezTo>
                  <a:lnTo>
                    <a:pt x="419" y="97"/>
                  </a:lnTo>
                  <a:cubicBezTo>
                    <a:pt x="421" y="98"/>
                    <a:pt x="423" y="99"/>
                    <a:pt x="424" y="102"/>
                  </a:cubicBezTo>
                  <a:cubicBezTo>
                    <a:pt x="423" y="99"/>
                    <a:pt x="421" y="98"/>
                    <a:pt x="418" y="97"/>
                  </a:cubicBezTo>
                  <a:lnTo>
                    <a:pt x="417" y="97"/>
                  </a:lnTo>
                  <a:cubicBezTo>
                    <a:pt x="407" y="90"/>
                    <a:pt x="404" y="88"/>
                    <a:pt x="405" y="88"/>
                  </a:cubicBezTo>
                  <a:lnTo>
                    <a:pt x="405" y="88"/>
                  </a:lnTo>
                  <a:cubicBezTo>
                    <a:pt x="405" y="88"/>
                    <a:pt x="408" y="90"/>
                    <a:pt x="412" y="93"/>
                  </a:cubicBezTo>
                  <a:cubicBezTo>
                    <a:pt x="400" y="82"/>
                    <a:pt x="387" y="71"/>
                    <a:pt x="375" y="61"/>
                  </a:cubicBezTo>
                  <a:cubicBezTo>
                    <a:pt x="335" y="22"/>
                    <a:pt x="279" y="1"/>
                    <a:pt x="2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36"/>
            <p:cNvSpPr/>
            <p:nvPr/>
          </p:nvSpPr>
          <p:spPr>
            <a:xfrm>
              <a:off x="1856446" y="4086514"/>
              <a:ext cx="32340" cy="35618"/>
            </a:xfrm>
            <a:custGeom>
              <a:rect b="b" l="l" r="r" t="t"/>
              <a:pathLst>
                <a:path extrusionOk="0" h="1033" w="938">
                  <a:moveTo>
                    <a:pt x="702" y="1"/>
                  </a:moveTo>
                  <a:cubicBezTo>
                    <a:pt x="699" y="1"/>
                    <a:pt x="696" y="1"/>
                    <a:pt x="693" y="1"/>
                  </a:cubicBezTo>
                  <a:cubicBezTo>
                    <a:pt x="631" y="3"/>
                    <a:pt x="564" y="24"/>
                    <a:pt x="522" y="73"/>
                  </a:cubicBezTo>
                  <a:cubicBezTo>
                    <a:pt x="428" y="178"/>
                    <a:pt x="330" y="279"/>
                    <a:pt x="237" y="386"/>
                  </a:cubicBezTo>
                  <a:cubicBezTo>
                    <a:pt x="182" y="451"/>
                    <a:pt x="126" y="516"/>
                    <a:pt x="79" y="588"/>
                  </a:cubicBezTo>
                  <a:cubicBezTo>
                    <a:pt x="53" y="627"/>
                    <a:pt x="26" y="680"/>
                    <a:pt x="13" y="725"/>
                  </a:cubicBezTo>
                  <a:cubicBezTo>
                    <a:pt x="1" y="770"/>
                    <a:pt x="2" y="820"/>
                    <a:pt x="8" y="866"/>
                  </a:cubicBezTo>
                  <a:cubicBezTo>
                    <a:pt x="17" y="921"/>
                    <a:pt x="29" y="961"/>
                    <a:pt x="74" y="996"/>
                  </a:cubicBezTo>
                  <a:cubicBezTo>
                    <a:pt x="103" y="1019"/>
                    <a:pt x="140" y="1033"/>
                    <a:pt x="177" y="1033"/>
                  </a:cubicBezTo>
                  <a:cubicBezTo>
                    <a:pt x="191" y="1033"/>
                    <a:pt x="205" y="1031"/>
                    <a:pt x="219" y="1027"/>
                  </a:cubicBezTo>
                  <a:cubicBezTo>
                    <a:pt x="248" y="1017"/>
                    <a:pt x="276" y="1006"/>
                    <a:pt x="304" y="994"/>
                  </a:cubicBezTo>
                  <a:cubicBezTo>
                    <a:pt x="315" y="989"/>
                    <a:pt x="328" y="986"/>
                    <a:pt x="338" y="980"/>
                  </a:cubicBezTo>
                  <a:cubicBezTo>
                    <a:pt x="364" y="965"/>
                    <a:pt x="386" y="944"/>
                    <a:pt x="407" y="923"/>
                  </a:cubicBezTo>
                  <a:cubicBezTo>
                    <a:pt x="432" y="901"/>
                    <a:pt x="454" y="877"/>
                    <a:pt x="476" y="854"/>
                  </a:cubicBezTo>
                  <a:cubicBezTo>
                    <a:pt x="521" y="805"/>
                    <a:pt x="559" y="753"/>
                    <a:pt x="602" y="705"/>
                  </a:cubicBezTo>
                  <a:cubicBezTo>
                    <a:pt x="688" y="607"/>
                    <a:pt x="778" y="513"/>
                    <a:pt x="864" y="417"/>
                  </a:cubicBezTo>
                  <a:cubicBezTo>
                    <a:pt x="907" y="369"/>
                    <a:pt x="935" y="312"/>
                    <a:pt x="935" y="246"/>
                  </a:cubicBezTo>
                  <a:cubicBezTo>
                    <a:pt x="937" y="184"/>
                    <a:pt x="911" y="112"/>
                    <a:pt x="865" y="73"/>
                  </a:cubicBezTo>
                  <a:cubicBezTo>
                    <a:pt x="821" y="31"/>
                    <a:pt x="764" y="1"/>
                    <a:pt x="7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36"/>
            <p:cNvSpPr/>
            <p:nvPr/>
          </p:nvSpPr>
          <p:spPr>
            <a:xfrm>
              <a:off x="1865342" y="4120716"/>
              <a:ext cx="1724" cy="690"/>
            </a:xfrm>
            <a:custGeom>
              <a:rect b="b" l="l" r="r" t="t"/>
              <a:pathLst>
                <a:path extrusionOk="0" h="20" w="50">
                  <a:moveTo>
                    <a:pt x="49" y="0"/>
                  </a:moveTo>
                  <a:lnTo>
                    <a:pt x="0" y="20"/>
                  </a:lnTo>
                  <a:cubicBezTo>
                    <a:pt x="16" y="15"/>
                    <a:pt x="31" y="8"/>
                    <a:pt x="49" y="0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36"/>
            <p:cNvSpPr/>
            <p:nvPr/>
          </p:nvSpPr>
          <p:spPr>
            <a:xfrm>
              <a:off x="1859860" y="4202843"/>
              <a:ext cx="40166" cy="30618"/>
            </a:xfrm>
            <a:custGeom>
              <a:rect b="b" l="l" r="r" t="t"/>
              <a:pathLst>
                <a:path extrusionOk="0" h="888" w="1165">
                  <a:moveTo>
                    <a:pt x="286" y="0"/>
                  </a:moveTo>
                  <a:cubicBezTo>
                    <a:pt x="222" y="0"/>
                    <a:pt x="147" y="28"/>
                    <a:pt x="104" y="75"/>
                  </a:cubicBezTo>
                  <a:cubicBezTo>
                    <a:pt x="10" y="177"/>
                    <a:pt x="1" y="340"/>
                    <a:pt x="104" y="441"/>
                  </a:cubicBezTo>
                  <a:cubicBezTo>
                    <a:pt x="206" y="542"/>
                    <a:pt x="324" y="630"/>
                    <a:pt x="448" y="704"/>
                  </a:cubicBezTo>
                  <a:cubicBezTo>
                    <a:pt x="573" y="778"/>
                    <a:pt x="705" y="834"/>
                    <a:pt x="843" y="878"/>
                  </a:cubicBezTo>
                  <a:cubicBezTo>
                    <a:pt x="863" y="884"/>
                    <a:pt x="885" y="887"/>
                    <a:pt x="908" y="887"/>
                  </a:cubicBezTo>
                  <a:cubicBezTo>
                    <a:pt x="953" y="887"/>
                    <a:pt x="1002" y="875"/>
                    <a:pt x="1036" y="854"/>
                  </a:cubicBezTo>
                  <a:cubicBezTo>
                    <a:pt x="1083" y="824"/>
                    <a:pt x="1116" y="786"/>
                    <a:pt x="1137" y="734"/>
                  </a:cubicBezTo>
                  <a:cubicBezTo>
                    <a:pt x="1156" y="685"/>
                    <a:pt x="1164" y="626"/>
                    <a:pt x="1147" y="573"/>
                  </a:cubicBezTo>
                  <a:cubicBezTo>
                    <a:pt x="1130" y="516"/>
                    <a:pt x="1091" y="449"/>
                    <a:pt x="1033" y="423"/>
                  </a:cubicBezTo>
                  <a:cubicBezTo>
                    <a:pt x="870" y="350"/>
                    <a:pt x="708" y="266"/>
                    <a:pt x="564" y="158"/>
                  </a:cubicBezTo>
                  <a:cubicBezTo>
                    <a:pt x="532" y="131"/>
                    <a:pt x="498" y="105"/>
                    <a:pt x="468" y="75"/>
                  </a:cubicBezTo>
                  <a:cubicBezTo>
                    <a:pt x="419" y="28"/>
                    <a:pt x="353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36"/>
            <p:cNvSpPr/>
            <p:nvPr/>
          </p:nvSpPr>
          <p:spPr>
            <a:xfrm>
              <a:off x="2033870" y="4126508"/>
              <a:ext cx="35615" cy="43031"/>
            </a:xfrm>
            <a:custGeom>
              <a:rect b="b" l="l" r="r" t="t"/>
              <a:pathLst>
                <a:path extrusionOk="0" h="1248" w="1033">
                  <a:moveTo>
                    <a:pt x="737" y="1"/>
                  </a:moveTo>
                  <a:cubicBezTo>
                    <a:pt x="649" y="1"/>
                    <a:pt x="566" y="47"/>
                    <a:pt x="511" y="128"/>
                  </a:cubicBezTo>
                  <a:cubicBezTo>
                    <a:pt x="431" y="247"/>
                    <a:pt x="359" y="369"/>
                    <a:pt x="285" y="491"/>
                  </a:cubicBezTo>
                  <a:cubicBezTo>
                    <a:pt x="249" y="553"/>
                    <a:pt x="210" y="613"/>
                    <a:pt x="173" y="674"/>
                  </a:cubicBezTo>
                  <a:cubicBezTo>
                    <a:pt x="134" y="733"/>
                    <a:pt x="90" y="789"/>
                    <a:pt x="59" y="853"/>
                  </a:cubicBezTo>
                  <a:cubicBezTo>
                    <a:pt x="1" y="972"/>
                    <a:pt x="18" y="1110"/>
                    <a:pt x="127" y="1193"/>
                  </a:cubicBezTo>
                  <a:cubicBezTo>
                    <a:pt x="174" y="1230"/>
                    <a:pt x="231" y="1248"/>
                    <a:pt x="287" y="1248"/>
                  </a:cubicBezTo>
                  <a:cubicBezTo>
                    <a:pt x="355" y="1248"/>
                    <a:pt x="422" y="1222"/>
                    <a:pt x="474" y="1173"/>
                  </a:cubicBezTo>
                  <a:cubicBezTo>
                    <a:pt x="588" y="1061"/>
                    <a:pt x="665" y="905"/>
                    <a:pt x="743" y="765"/>
                  </a:cubicBezTo>
                  <a:cubicBezTo>
                    <a:pt x="813" y="639"/>
                    <a:pt x="884" y="512"/>
                    <a:pt x="962" y="389"/>
                  </a:cubicBezTo>
                  <a:cubicBezTo>
                    <a:pt x="1033" y="275"/>
                    <a:pt x="988" y="98"/>
                    <a:pt x="866" y="34"/>
                  </a:cubicBezTo>
                  <a:cubicBezTo>
                    <a:pt x="823" y="11"/>
                    <a:pt x="779" y="1"/>
                    <a:pt x="7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36"/>
            <p:cNvSpPr/>
            <p:nvPr/>
          </p:nvSpPr>
          <p:spPr>
            <a:xfrm>
              <a:off x="2041904" y="4053863"/>
              <a:ext cx="35202" cy="25308"/>
            </a:xfrm>
            <a:custGeom>
              <a:rect b="b" l="l" r="r" t="t"/>
              <a:pathLst>
                <a:path extrusionOk="0" h="734" w="1021">
                  <a:moveTo>
                    <a:pt x="267" y="1"/>
                  </a:moveTo>
                  <a:cubicBezTo>
                    <a:pt x="219" y="1"/>
                    <a:pt x="169" y="15"/>
                    <a:pt x="132" y="36"/>
                  </a:cubicBezTo>
                  <a:cubicBezTo>
                    <a:pt x="79" y="68"/>
                    <a:pt x="29" y="127"/>
                    <a:pt x="15" y="189"/>
                  </a:cubicBezTo>
                  <a:cubicBezTo>
                    <a:pt x="1" y="254"/>
                    <a:pt x="3" y="327"/>
                    <a:pt x="41" y="385"/>
                  </a:cubicBezTo>
                  <a:cubicBezTo>
                    <a:pt x="54" y="402"/>
                    <a:pt x="67" y="419"/>
                    <a:pt x="81" y="437"/>
                  </a:cubicBezTo>
                  <a:cubicBezTo>
                    <a:pt x="100" y="455"/>
                    <a:pt x="121" y="470"/>
                    <a:pt x="144" y="481"/>
                  </a:cubicBezTo>
                  <a:cubicBezTo>
                    <a:pt x="324" y="558"/>
                    <a:pt x="488" y="661"/>
                    <a:pt x="675" y="724"/>
                  </a:cubicBezTo>
                  <a:cubicBezTo>
                    <a:pt x="695" y="730"/>
                    <a:pt x="717" y="734"/>
                    <a:pt x="741" y="734"/>
                  </a:cubicBezTo>
                  <a:cubicBezTo>
                    <a:pt x="790" y="734"/>
                    <a:pt x="843" y="720"/>
                    <a:pt x="882" y="697"/>
                  </a:cubicBezTo>
                  <a:cubicBezTo>
                    <a:pt x="938" y="663"/>
                    <a:pt x="991" y="600"/>
                    <a:pt x="1006" y="536"/>
                  </a:cubicBezTo>
                  <a:cubicBezTo>
                    <a:pt x="1021" y="466"/>
                    <a:pt x="1016" y="390"/>
                    <a:pt x="977" y="328"/>
                  </a:cubicBezTo>
                  <a:cubicBezTo>
                    <a:pt x="939" y="270"/>
                    <a:pt x="886" y="224"/>
                    <a:pt x="816" y="204"/>
                  </a:cubicBezTo>
                  <a:cubicBezTo>
                    <a:pt x="760" y="189"/>
                    <a:pt x="705" y="168"/>
                    <a:pt x="650" y="146"/>
                  </a:cubicBezTo>
                  <a:cubicBezTo>
                    <a:pt x="544" y="99"/>
                    <a:pt x="438" y="49"/>
                    <a:pt x="329" y="10"/>
                  </a:cubicBezTo>
                  <a:cubicBezTo>
                    <a:pt x="310" y="4"/>
                    <a:pt x="289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36"/>
            <p:cNvSpPr/>
            <p:nvPr/>
          </p:nvSpPr>
          <p:spPr>
            <a:xfrm>
              <a:off x="2000254" y="4015765"/>
              <a:ext cx="26272" cy="33101"/>
            </a:xfrm>
            <a:custGeom>
              <a:rect b="b" l="l" r="r" t="t"/>
              <a:pathLst>
                <a:path extrusionOk="0" h="960" w="762">
                  <a:moveTo>
                    <a:pt x="496" y="1"/>
                  </a:moveTo>
                  <a:cubicBezTo>
                    <a:pt x="474" y="1"/>
                    <a:pt x="453" y="4"/>
                    <a:pt x="433" y="10"/>
                  </a:cubicBezTo>
                  <a:cubicBezTo>
                    <a:pt x="370" y="31"/>
                    <a:pt x="317" y="69"/>
                    <a:pt x="282" y="126"/>
                  </a:cubicBezTo>
                  <a:cubicBezTo>
                    <a:pt x="193" y="271"/>
                    <a:pt x="111" y="422"/>
                    <a:pt x="38" y="575"/>
                  </a:cubicBezTo>
                  <a:cubicBezTo>
                    <a:pt x="21" y="604"/>
                    <a:pt x="10" y="636"/>
                    <a:pt x="8" y="670"/>
                  </a:cubicBezTo>
                  <a:cubicBezTo>
                    <a:pt x="1" y="704"/>
                    <a:pt x="2" y="737"/>
                    <a:pt x="12" y="772"/>
                  </a:cubicBezTo>
                  <a:cubicBezTo>
                    <a:pt x="28" y="830"/>
                    <a:pt x="75" y="895"/>
                    <a:pt x="130" y="924"/>
                  </a:cubicBezTo>
                  <a:cubicBezTo>
                    <a:pt x="170" y="945"/>
                    <a:pt x="216" y="959"/>
                    <a:pt x="263" y="959"/>
                  </a:cubicBezTo>
                  <a:cubicBezTo>
                    <a:pt x="284" y="959"/>
                    <a:pt x="305" y="956"/>
                    <a:pt x="326" y="950"/>
                  </a:cubicBezTo>
                  <a:cubicBezTo>
                    <a:pt x="386" y="930"/>
                    <a:pt x="451" y="893"/>
                    <a:pt x="479" y="832"/>
                  </a:cubicBezTo>
                  <a:cubicBezTo>
                    <a:pt x="550" y="678"/>
                    <a:pt x="631" y="528"/>
                    <a:pt x="719" y="382"/>
                  </a:cubicBezTo>
                  <a:cubicBezTo>
                    <a:pt x="753" y="326"/>
                    <a:pt x="761" y="250"/>
                    <a:pt x="744" y="188"/>
                  </a:cubicBezTo>
                  <a:cubicBezTo>
                    <a:pt x="729" y="128"/>
                    <a:pt x="683" y="65"/>
                    <a:pt x="628" y="37"/>
                  </a:cubicBezTo>
                  <a:cubicBezTo>
                    <a:pt x="588" y="15"/>
                    <a:pt x="542" y="1"/>
                    <a:pt x="4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36"/>
            <p:cNvSpPr/>
            <p:nvPr/>
          </p:nvSpPr>
          <p:spPr>
            <a:xfrm>
              <a:off x="1373753" y="3278381"/>
              <a:ext cx="181662" cy="206052"/>
            </a:xfrm>
            <a:custGeom>
              <a:rect b="b" l="l" r="r" t="t"/>
              <a:pathLst>
                <a:path extrusionOk="0" h="5976" w="5269">
                  <a:moveTo>
                    <a:pt x="3288" y="0"/>
                  </a:moveTo>
                  <a:cubicBezTo>
                    <a:pt x="3270" y="0"/>
                    <a:pt x="3251" y="3"/>
                    <a:pt x="3231" y="8"/>
                  </a:cubicBezTo>
                  <a:cubicBezTo>
                    <a:pt x="2471" y="216"/>
                    <a:pt x="1733" y="403"/>
                    <a:pt x="1046" y="807"/>
                  </a:cubicBezTo>
                  <a:cubicBezTo>
                    <a:pt x="650" y="1041"/>
                    <a:pt x="1" y="1456"/>
                    <a:pt x="155" y="2009"/>
                  </a:cubicBezTo>
                  <a:cubicBezTo>
                    <a:pt x="235" y="2296"/>
                    <a:pt x="470" y="2384"/>
                    <a:pt x="724" y="2384"/>
                  </a:cubicBezTo>
                  <a:cubicBezTo>
                    <a:pt x="900" y="2384"/>
                    <a:pt x="1084" y="2342"/>
                    <a:pt x="1234" y="2294"/>
                  </a:cubicBezTo>
                  <a:cubicBezTo>
                    <a:pt x="1698" y="2145"/>
                    <a:pt x="2135" y="1934"/>
                    <a:pt x="2602" y="1790"/>
                  </a:cubicBezTo>
                  <a:cubicBezTo>
                    <a:pt x="2962" y="1681"/>
                    <a:pt x="3332" y="1578"/>
                    <a:pt x="3708" y="1561"/>
                  </a:cubicBezTo>
                  <a:cubicBezTo>
                    <a:pt x="3763" y="1559"/>
                    <a:pt x="3824" y="1555"/>
                    <a:pt x="3886" y="1555"/>
                  </a:cubicBezTo>
                  <a:cubicBezTo>
                    <a:pt x="3984" y="1555"/>
                    <a:pt x="4085" y="1564"/>
                    <a:pt x="4165" y="1604"/>
                  </a:cubicBezTo>
                  <a:cubicBezTo>
                    <a:pt x="4182" y="1613"/>
                    <a:pt x="4193" y="1616"/>
                    <a:pt x="4200" y="1617"/>
                  </a:cubicBezTo>
                  <a:cubicBezTo>
                    <a:pt x="4198" y="1617"/>
                    <a:pt x="4196" y="1617"/>
                    <a:pt x="4194" y="1617"/>
                  </a:cubicBezTo>
                  <a:cubicBezTo>
                    <a:pt x="4183" y="1617"/>
                    <a:pt x="4168" y="1620"/>
                    <a:pt x="4150" y="1634"/>
                  </a:cubicBezTo>
                  <a:cubicBezTo>
                    <a:pt x="4096" y="1676"/>
                    <a:pt x="4032" y="1708"/>
                    <a:pt x="3972" y="1737"/>
                  </a:cubicBezTo>
                  <a:cubicBezTo>
                    <a:pt x="3493" y="1965"/>
                    <a:pt x="2941" y="1997"/>
                    <a:pt x="2446" y="2186"/>
                  </a:cubicBezTo>
                  <a:cubicBezTo>
                    <a:pt x="1906" y="2392"/>
                    <a:pt x="1342" y="2634"/>
                    <a:pt x="914" y="3033"/>
                  </a:cubicBezTo>
                  <a:cubicBezTo>
                    <a:pt x="626" y="3299"/>
                    <a:pt x="173" y="4067"/>
                    <a:pt x="780" y="4263"/>
                  </a:cubicBezTo>
                  <a:cubicBezTo>
                    <a:pt x="838" y="4281"/>
                    <a:pt x="898" y="4289"/>
                    <a:pt x="959" y="4289"/>
                  </a:cubicBezTo>
                  <a:cubicBezTo>
                    <a:pt x="1143" y="4289"/>
                    <a:pt x="1335" y="4220"/>
                    <a:pt x="1497" y="4163"/>
                  </a:cubicBezTo>
                  <a:cubicBezTo>
                    <a:pt x="1937" y="4008"/>
                    <a:pt x="2374" y="3852"/>
                    <a:pt x="2826" y="3736"/>
                  </a:cubicBezTo>
                  <a:cubicBezTo>
                    <a:pt x="3206" y="3638"/>
                    <a:pt x="3593" y="3567"/>
                    <a:pt x="3982" y="3519"/>
                  </a:cubicBezTo>
                  <a:cubicBezTo>
                    <a:pt x="4091" y="3506"/>
                    <a:pt x="4218" y="3489"/>
                    <a:pt x="4344" y="3489"/>
                  </a:cubicBezTo>
                  <a:cubicBezTo>
                    <a:pt x="4440" y="3489"/>
                    <a:pt x="4535" y="3499"/>
                    <a:pt x="4622" y="3527"/>
                  </a:cubicBezTo>
                  <a:cubicBezTo>
                    <a:pt x="4445" y="3626"/>
                    <a:pt x="4198" y="3669"/>
                    <a:pt x="4037" y="3707"/>
                  </a:cubicBezTo>
                  <a:cubicBezTo>
                    <a:pt x="3727" y="3784"/>
                    <a:pt x="3424" y="3853"/>
                    <a:pt x="3124" y="3971"/>
                  </a:cubicBezTo>
                  <a:cubicBezTo>
                    <a:pt x="2732" y="4123"/>
                    <a:pt x="2351" y="4305"/>
                    <a:pt x="2003" y="4545"/>
                  </a:cubicBezTo>
                  <a:cubicBezTo>
                    <a:pt x="1755" y="4717"/>
                    <a:pt x="1441" y="4928"/>
                    <a:pt x="1369" y="5244"/>
                  </a:cubicBezTo>
                  <a:cubicBezTo>
                    <a:pt x="1239" y="5817"/>
                    <a:pt x="1849" y="5976"/>
                    <a:pt x="2335" y="5976"/>
                  </a:cubicBezTo>
                  <a:cubicBezTo>
                    <a:pt x="2458" y="5976"/>
                    <a:pt x="2573" y="5966"/>
                    <a:pt x="2666" y="5950"/>
                  </a:cubicBezTo>
                  <a:cubicBezTo>
                    <a:pt x="3286" y="5841"/>
                    <a:pt x="3885" y="5568"/>
                    <a:pt x="4422" y="5247"/>
                  </a:cubicBezTo>
                  <a:cubicBezTo>
                    <a:pt x="4597" y="5141"/>
                    <a:pt x="4509" y="4871"/>
                    <a:pt x="4324" y="4871"/>
                  </a:cubicBezTo>
                  <a:cubicBezTo>
                    <a:pt x="4306" y="4871"/>
                    <a:pt x="4287" y="4873"/>
                    <a:pt x="4268" y="4879"/>
                  </a:cubicBezTo>
                  <a:cubicBezTo>
                    <a:pt x="3770" y="5022"/>
                    <a:pt x="3311" y="5264"/>
                    <a:pt x="2813" y="5400"/>
                  </a:cubicBezTo>
                  <a:cubicBezTo>
                    <a:pt x="2648" y="5445"/>
                    <a:pt x="2465" y="5490"/>
                    <a:pt x="2288" y="5490"/>
                  </a:cubicBezTo>
                  <a:cubicBezTo>
                    <a:pt x="2212" y="5490"/>
                    <a:pt x="2138" y="5482"/>
                    <a:pt x="2066" y="5462"/>
                  </a:cubicBezTo>
                  <a:cubicBezTo>
                    <a:pt x="1968" y="5435"/>
                    <a:pt x="1868" y="5409"/>
                    <a:pt x="1896" y="5315"/>
                  </a:cubicBezTo>
                  <a:cubicBezTo>
                    <a:pt x="1936" y="5186"/>
                    <a:pt x="2164" y="5072"/>
                    <a:pt x="2269" y="5001"/>
                  </a:cubicBezTo>
                  <a:cubicBezTo>
                    <a:pt x="2789" y="4650"/>
                    <a:pt x="3373" y="4402"/>
                    <a:pt x="3981" y="4258"/>
                  </a:cubicBezTo>
                  <a:cubicBezTo>
                    <a:pt x="4425" y="4153"/>
                    <a:pt x="4968" y="4045"/>
                    <a:pt x="5213" y="3613"/>
                  </a:cubicBezTo>
                  <a:cubicBezTo>
                    <a:pt x="5268" y="3514"/>
                    <a:pt x="5243" y="3406"/>
                    <a:pt x="5174" y="3321"/>
                  </a:cubicBezTo>
                  <a:cubicBezTo>
                    <a:pt x="4970" y="3077"/>
                    <a:pt x="4665" y="3009"/>
                    <a:pt x="4352" y="3009"/>
                  </a:cubicBezTo>
                  <a:cubicBezTo>
                    <a:pt x="4135" y="3009"/>
                    <a:pt x="3915" y="3042"/>
                    <a:pt x="3722" y="3070"/>
                  </a:cubicBezTo>
                  <a:cubicBezTo>
                    <a:pt x="2995" y="3178"/>
                    <a:pt x="2296" y="3349"/>
                    <a:pt x="1601" y="3585"/>
                  </a:cubicBezTo>
                  <a:cubicBezTo>
                    <a:pt x="1468" y="3628"/>
                    <a:pt x="1338" y="3679"/>
                    <a:pt x="1204" y="3719"/>
                  </a:cubicBezTo>
                  <a:cubicBezTo>
                    <a:pt x="1196" y="3721"/>
                    <a:pt x="1133" y="3731"/>
                    <a:pt x="1073" y="3742"/>
                  </a:cubicBezTo>
                  <a:cubicBezTo>
                    <a:pt x="1086" y="3710"/>
                    <a:pt x="1097" y="3678"/>
                    <a:pt x="1105" y="3664"/>
                  </a:cubicBezTo>
                  <a:cubicBezTo>
                    <a:pt x="1174" y="3545"/>
                    <a:pt x="1280" y="3448"/>
                    <a:pt x="1385" y="3363"/>
                  </a:cubicBezTo>
                  <a:cubicBezTo>
                    <a:pt x="1786" y="3039"/>
                    <a:pt x="2313" y="2824"/>
                    <a:pt x="2799" y="2660"/>
                  </a:cubicBezTo>
                  <a:cubicBezTo>
                    <a:pt x="3276" y="2497"/>
                    <a:pt x="3797" y="2455"/>
                    <a:pt x="4250" y="2217"/>
                  </a:cubicBezTo>
                  <a:cubicBezTo>
                    <a:pt x="4686" y="1991"/>
                    <a:pt x="4953" y="1403"/>
                    <a:pt x="4390" y="1142"/>
                  </a:cubicBezTo>
                  <a:cubicBezTo>
                    <a:pt x="4206" y="1057"/>
                    <a:pt x="3999" y="1024"/>
                    <a:pt x="3785" y="1024"/>
                  </a:cubicBezTo>
                  <a:cubicBezTo>
                    <a:pt x="3332" y="1024"/>
                    <a:pt x="2845" y="1171"/>
                    <a:pt x="2462" y="1287"/>
                  </a:cubicBezTo>
                  <a:cubicBezTo>
                    <a:pt x="2030" y="1417"/>
                    <a:pt x="1628" y="1604"/>
                    <a:pt x="1203" y="1747"/>
                  </a:cubicBezTo>
                  <a:cubicBezTo>
                    <a:pt x="1130" y="1772"/>
                    <a:pt x="896" y="1869"/>
                    <a:pt x="752" y="1869"/>
                  </a:cubicBezTo>
                  <a:cubicBezTo>
                    <a:pt x="712" y="1869"/>
                    <a:pt x="679" y="1861"/>
                    <a:pt x="658" y="1842"/>
                  </a:cubicBezTo>
                  <a:lnTo>
                    <a:pt x="658" y="1842"/>
                  </a:lnTo>
                  <a:cubicBezTo>
                    <a:pt x="662" y="1845"/>
                    <a:pt x="665" y="1847"/>
                    <a:pt x="669" y="1847"/>
                  </a:cubicBezTo>
                  <a:cubicBezTo>
                    <a:pt x="704" y="1847"/>
                    <a:pt x="748" y="1719"/>
                    <a:pt x="792" y="1669"/>
                  </a:cubicBezTo>
                  <a:cubicBezTo>
                    <a:pt x="885" y="1565"/>
                    <a:pt x="999" y="1479"/>
                    <a:pt x="1114" y="1403"/>
                  </a:cubicBezTo>
                  <a:cubicBezTo>
                    <a:pt x="1781" y="949"/>
                    <a:pt x="2565" y="616"/>
                    <a:pt x="3336" y="392"/>
                  </a:cubicBezTo>
                  <a:cubicBezTo>
                    <a:pt x="3562" y="326"/>
                    <a:pt x="3493" y="0"/>
                    <a:pt x="3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36"/>
            <p:cNvSpPr/>
            <p:nvPr/>
          </p:nvSpPr>
          <p:spPr>
            <a:xfrm>
              <a:off x="1414403" y="3502489"/>
              <a:ext cx="197625" cy="180158"/>
            </a:xfrm>
            <a:custGeom>
              <a:rect b="b" l="l" r="r" t="t"/>
              <a:pathLst>
                <a:path extrusionOk="0" h="5225" w="5732">
                  <a:moveTo>
                    <a:pt x="4586" y="1"/>
                  </a:moveTo>
                  <a:cubicBezTo>
                    <a:pt x="4570" y="1"/>
                    <a:pt x="4554" y="2"/>
                    <a:pt x="4537" y="6"/>
                  </a:cubicBezTo>
                  <a:cubicBezTo>
                    <a:pt x="3555" y="211"/>
                    <a:pt x="2590" y="365"/>
                    <a:pt x="1684" y="815"/>
                  </a:cubicBezTo>
                  <a:cubicBezTo>
                    <a:pt x="1360" y="976"/>
                    <a:pt x="1037" y="1150"/>
                    <a:pt x="740" y="1359"/>
                  </a:cubicBezTo>
                  <a:cubicBezTo>
                    <a:pt x="504" y="1523"/>
                    <a:pt x="206" y="1734"/>
                    <a:pt x="124" y="2027"/>
                  </a:cubicBezTo>
                  <a:cubicBezTo>
                    <a:pt x="1" y="2472"/>
                    <a:pt x="333" y="2587"/>
                    <a:pt x="673" y="2587"/>
                  </a:cubicBezTo>
                  <a:cubicBezTo>
                    <a:pt x="816" y="2587"/>
                    <a:pt x="962" y="2567"/>
                    <a:pt x="1074" y="2542"/>
                  </a:cubicBezTo>
                  <a:cubicBezTo>
                    <a:pt x="1699" y="2402"/>
                    <a:pt x="2299" y="2166"/>
                    <a:pt x="2915" y="1992"/>
                  </a:cubicBezTo>
                  <a:cubicBezTo>
                    <a:pt x="3250" y="1897"/>
                    <a:pt x="3595" y="1803"/>
                    <a:pt x="3944" y="1778"/>
                  </a:cubicBezTo>
                  <a:cubicBezTo>
                    <a:pt x="3997" y="1775"/>
                    <a:pt x="4052" y="1772"/>
                    <a:pt x="4107" y="1772"/>
                  </a:cubicBezTo>
                  <a:cubicBezTo>
                    <a:pt x="4159" y="1772"/>
                    <a:pt x="4211" y="1774"/>
                    <a:pt x="4261" y="1780"/>
                  </a:cubicBezTo>
                  <a:cubicBezTo>
                    <a:pt x="3986" y="1888"/>
                    <a:pt x="3643" y="1916"/>
                    <a:pt x="3394" y="2004"/>
                  </a:cubicBezTo>
                  <a:cubicBezTo>
                    <a:pt x="2906" y="2178"/>
                    <a:pt x="2427" y="2407"/>
                    <a:pt x="2007" y="2716"/>
                  </a:cubicBezTo>
                  <a:cubicBezTo>
                    <a:pt x="1686" y="2953"/>
                    <a:pt x="1303" y="3262"/>
                    <a:pt x="1116" y="3626"/>
                  </a:cubicBezTo>
                  <a:cubicBezTo>
                    <a:pt x="924" y="3998"/>
                    <a:pt x="1206" y="4254"/>
                    <a:pt x="1575" y="4254"/>
                  </a:cubicBezTo>
                  <a:cubicBezTo>
                    <a:pt x="1578" y="4254"/>
                    <a:pt x="1582" y="4254"/>
                    <a:pt x="1586" y="4254"/>
                  </a:cubicBezTo>
                  <a:cubicBezTo>
                    <a:pt x="2086" y="4246"/>
                    <a:pt x="2552" y="3988"/>
                    <a:pt x="2997" y="3790"/>
                  </a:cubicBezTo>
                  <a:cubicBezTo>
                    <a:pt x="3261" y="3673"/>
                    <a:pt x="3532" y="3588"/>
                    <a:pt x="3813" y="3520"/>
                  </a:cubicBezTo>
                  <a:cubicBezTo>
                    <a:pt x="4114" y="3445"/>
                    <a:pt x="4423" y="3381"/>
                    <a:pt x="4732" y="3376"/>
                  </a:cubicBezTo>
                  <a:cubicBezTo>
                    <a:pt x="4764" y="3376"/>
                    <a:pt x="4800" y="3374"/>
                    <a:pt x="4837" y="3374"/>
                  </a:cubicBezTo>
                  <a:cubicBezTo>
                    <a:pt x="4924" y="3374"/>
                    <a:pt x="5018" y="3381"/>
                    <a:pt x="5085" y="3419"/>
                  </a:cubicBezTo>
                  <a:cubicBezTo>
                    <a:pt x="5084" y="3418"/>
                    <a:pt x="5084" y="3418"/>
                    <a:pt x="5084" y="3418"/>
                  </a:cubicBezTo>
                  <a:lnTo>
                    <a:pt x="5084" y="3418"/>
                  </a:lnTo>
                  <a:cubicBezTo>
                    <a:pt x="5083" y="3418"/>
                    <a:pt x="5119" y="3438"/>
                    <a:pt x="5133" y="3449"/>
                  </a:cubicBezTo>
                  <a:cubicBezTo>
                    <a:pt x="5121" y="3460"/>
                    <a:pt x="5109" y="3478"/>
                    <a:pt x="5095" y="3483"/>
                  </a:cubicBezTo>
                  <a:cubicBezTo>
                    <a:pt x="4333" y="3866"/>
                    <a:pt x="3305" y="4007"/>
                    <a:pt x="3029" y="4949"/>
                  </a:cubicBezTo>
                  <a:cubicBezTo>
                    <a:pt x="2984" y="5105"/>
                    <a:pt x="3121" y="5225"/>
                    <a:pt x="3254" y="5225"/>
                  </a:cubicBezTo>
                  <a:cubicBezTo>
                    <a:pt x="3323" y="5225"/>
                    <a:pt x="3391" y="5193"/>
                    <a:pt x="3432" y="5118"/>
                  </a:cubicBezTo>
                  <a:cubicBezTo>
                    <a:pt x="3657" y="4709"/>
                    <a:pt x="4115" y="4480"/>
                    <a:pt x="4527" y="4301"/>
                  </a:cubicBezTo>
                  <a:cubicBezTo>
                    <a:pt x="4750" y="4203"/>
                    <a:pt x="5117" y="4114"/>
                    <a:pt x="5360" y="3934"/>
                  </a:cubicBezTo>
                  <a:cubicBezTo>
                    <a:pt x="5605" y="3752"/>
                    <a:pt x="5732" y="3457"/>
                    <a:pt x="5548" y="3179"/>
                  </a:cubicBezTo>
                  <a:cubicBezTo>
                    <a:pt x="5385" y="2931"/>
                    <a:pt x="5054" y="2881"/>
                    <a:pt x="4779" y="2879"/>
                  </a:cubicBezTo>
                  <a:cubicBezTo>
                    <a:pt x="4769" y="2879"/>
                    <a:pt x="4758" y="2879"/>
                    <a:pt x="4748" y="2879"/>
                  </a:cubicBezTo>
                  <a:cubicBezTo>
                    <a:pt x="4210" y="2879"/>
                    <a:pt x="3628" y="3013"/>
                    <a:pt x="3125" y="3199"/>
                  </a:cubicBezTo>
                  <a:cubicBezTo>
                    <a:pt x="2656" y="3372"/>
                    <a:pt x="2198" y="3683"/>
                    <a:pt x="1693" y="3741"/>
                  </a:cubicBezTo>
                  <a:cubicBezTo>
                    <a:pt x="1684" y="3744"/>
                    <a:pt x="1672" y="3744"/>
                    <a:pt x="1660" y="3744"/>
                  </a:cubicBezTo>
                  <a:cubicBezTo>
                    <a:pt x="1803" y="3578"/>
                    <a:pt x="1969" y="3427"/>
                    <a:pt x="2139" y="3293"/>
                  </a:cubicBezTo>
                  <a:cubicBezTo>
                    <a:pt x="2609" y="2923"/>
                    <a:pt x="3169" y="2626"/>
                    <a:pt x="3743" y="2458"/>
                  </a:cubicBezTo>
                  <a:cubicBezTo>
                    <a:pt x="4193" y="2325"/>
                    <a:pt x="4669" y="2276"/>
                    <a:pt x="4974" y="1876"/>
                  </a:cubicBezTo>
                  <a:cubicBezTo>
                    <a:pt x="5043" y="1784"/>
                    <a:pt x="5002" y="1647"/>
                    <a:pt x="4934" y="1570"/>
                  </a:cubicBezTo>
                  <a:cubicBezTo>
                    <a:pt x="4727" y="1333"/>
                    <a:pt x="4421" y="1265"/>
                    <a:pt x="4111" y="1265"/>
                  </a:cubicBezTo>
                  <a:cubicBezTo>
                    <a:pt x="3920" y="1265"/>
                    <a:pt x="3728" y="1291"/>
                    <a:pt x="3555" y="1319"/>
                  </a:cubicBezTo>
                  <a:cubicBezTo>
                    <a:pt x="2928" y="1422"/>
                    <a:pt x="2323" y="1632"/>
                    <a:pt x="1717" y="1819"/>
                  </a:cubicBezTo>
                  <a:cubicBezTo>
                    <a:pt x="1459" y="1898"/>
                    <a:pt x="1199" y="1980"/>
                    <a:pt x="935" y="2038"/>
                  </a:cubicBezTo>
                  <a:cubicBezTo>
                    <a:pt x="860" y="2054"/>
                    <a:pt x="813" y="2063"/>
                    <a:pt x="750" y="2068"/>
                  </a:cubicBezTo>
                  <a:cubicBezTo>
                    <a:pt x="809" y="2006"/>
                    <a:pt x="871" y="1949"/>
                    <a:pt x="938" y="1898"/>
                  </a:cubicBezTo>
                  <a:cubicBezTo>
                    <a:pt x="1206" y="1693"/>
                    <a:pt x="1508" y="1526"/>
                    <a:pt x="1808" y="1370"/>
                  </a:cubicBezTo>
                  <a:cubicBezTo>
                    <a:pt x="2701" y="901"/>
                    <a:pt x="3678" y="669"/>
                    <a:pt x="4645" y="396"/>
                  </a:cubicBezTo>
                  <a:cubicBezTo>
                    <a:pt x="4881" y="329"/>
                    <a:pt x="4804" y="1"/>
                    <a:pt x="45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36"/>
            <p:cNvSpPr/>
            <p:nvPr/>
          </p:nvSpPr>
          <p:spPr>
            <a:xfrm>
              <a:off x="1628684" y="3719356"/>
              <a:ext cx="1172" cy="483"/>
            </a:xfrm>
            <a:custGeom>
              <a:rect b="b" l="l" r="r" t="t"/>
              <a:pathLst>
                <a:path extrusionOk="0" h="14" w="34">
                  <a:moveTo>
                    <a:pt x="33" y="1"/>
                  </a:moveTo>
                  <a:cubicBezTo>
                    <a:pt x="33" y="1"/>
                    <a:pt x="32" y="1"/>
                    <a:pt x="30" y="2"/>
                  </a:cubicBezTo>
                  <a:cubicBezTo>
                    <a:pt x="25" y="3"/>
                    <a:pt x="21" y="6"/>
                    <a:pt x="16" y="7"/>
                  </a:cubicBezTo>
                  <a:cubicBezTo>
                    <a:pt x="15" y="7"/>
                    <a:pt x="11" y="8"/>
                    <a:pt x="9" y="10"/>
                  </a:cubicBezTo>
                  <a:lnTo>
                    <a:pt x="1" y="13"/>
                  </a:lnTo>
                  <a:cubicBezTo>
                    <a:pt x="25" y="5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36"/>
            <p:cNvSpPr/>
            <p:nvPr/>
          </p:nvSpPr>
          <p:spPr>
            <a:xfrm>
              <a:off x="1638993" y="3716839"/>
              <a:ext cx="1517" cy="103"/>
            </a:xfrm>
            <a:custGeom>
              <a:rect b="b" l="l" r="r" t="t"/>
              <a:pathLst>
                <a:path extrusionOk="0" h="3" w="44">
                  <a:moveTo>
                    <a:pt x="28" y="0"/>
                  </a:moveTo>
                  <a:cubicBezTo>
                    <a:pt x="20" y="0"/>
                    <a:pt x="10" y="1"/>
                    <a:pt x="1" y="2"/>
                  </a:cubicBezTo>
                  <a:cubicBezTo>
                    <a:pt x="43" y="2"/>
                    <a:pt x="42" y="0"/>
                    <a:pt x="28" y="0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36"/>
            <p:cNvSpPr/>
            <p:nvPr/>
          </p:nvSpPr>
          <p:spPr>
            <a:xfrm>
              <a:off x="1602446" y="3697808"/>
              <a:ext cx="49579" cy="29825"/>
            </a:xfrm>
            <a:custGeom>
              <a:rect b="b" l="l" r="r" t="t"/>
              <a:pathLst>
                <a:path extrusionOk="0" h="865" w="1438">
                  <a:moveTo>
                    <a:pt x="761" y="638"/>
                  </a:moveTo>
                  <a:cubicBezTo>
                    <a:pt x="759" y="639"/>
                    <a:pt x="757" y="640"/>
                    <a:pt x="755" y="641"/>
                  </a:cubicBezTo>
                  <a:lnTo>
                    <a:pt x="755" y="641"/>
                  </a:lnTo>
                  <a:cubicBezTo>
                    <a:pt x="757" y="641"/>
                    <a:pt x="759" y="640"/>
                    <a:pt x="761" y="638"/>
                  </a:cubicBezTo>
                  <a:close/>
                  <a:moveTo>
                    <a:pt x="1039" y="0"/>
                  </a:moveTo>
                  <a:cubicBezTo>
                    <a:pt x="866" y="0"/>
                    <a:pt x="694" y="71"/>
                    <a:pt x="540" y="143"/>
                  </a:cubicBezTo>
                  <a:cubicBezTo>
                    <a:pt x="369" y="222"/>
                    <a:pt x="220" y="336"/>
                    <a:pt x="74" y="451"/>
                  </a:cubicBezTo>
                  <a:cubicBezTo>
                    <a:pt x="29" y="485"/>
                    <a:pt x="1" y="570"/>
                    <a:pt x="2" y="623"/>
                  </a:cubicBezTo>
                  <a:cubicBezTo>
                    <a:pt x="5" y="678"/>
                    <a:pt x="20" y="726"/>
                    <a:pt x="54" y="771"/>
                  </a:cubicBezTo>
                  <a:cubicBezTo>
                    <a:pt x="101" y="832"/>
                    <a:pt x="172" y="865"/>
                    <a:pt x="246" y="865"/>
                  </a:cubicBezTo>
                  <a:cubicBezTo>
                    <a:pt x="287" y="865"/>
                    <a:pt x="328" y="855"/>
                    <a:pt x="366" y="833"/>
                  </a:cubicBezTo>
                  <a:cubicBezTo>
                    <a:pt x="493" y="762"/>
                    <a:pt x="623" y="701"/>
                    <a:pt x="755" y="641"/>
                  </a:cubicBezTo>
                  <a:lnTo>
                    <a:pt x="755" y="641"/>
                  </a:lnTo>
                  <a:cubicBezTo>
                    <a:pt x="753" y="642"/>
                    <a:pt x="752" y="642"/>
                    <a:pt x="749" y="643"/>
                  </a:cubicBezTo>
                  <a:lnTo>
                    <a:pt x="769" y="635"/>
                  </a:lnTo>
                  <a:cubicBezTo>
                    <a:pt x="770" y="633"/>
                    <a:pt x="772" y="633"/>
                    <a:pt x="774" y="632"/>
                  </a:cubicBezTo>
                  <a:cubicBezTo>
                    <a:pt x="780" y="629"/>
                    <a:pt x="786" y="628"/>
                    <a:pt x="789" y="627"/>
                  </a:cubicBezTo>
                  <a:cubicBezTo>
                    <a:pt x="803" y="622"/>
                    <a:pt x="817" y="617"/>
                    <a:pt x="830" y="611"/>
                  </a:cubicBezTo>
                  <a:cubicBezTo>
                    <a:pt x="867" y="598"/>
                    <a:pt x="907" y="586"/>
                    <a:pt x="944" y="576"/>
                  </a:cubicBezTo>
                  <a:cubicBezTo>
                    <a:pt x="983" y="567"/>
                    <a:pt x="1020" y="560"/>
                    <a:pt x="1058" y="554"/>
                  </a:cubicBezTo>
                  <a:lnTo>
                    <a:pt x="1047" y="554"/>
                  </a:lnTo>
                  <a:cubicBezTo>
                    <a:pt x="1065" y="554"/>
                    <a:pt x="1085" y="551"/>
                    <a:pt x="1104" y="550"/>
                  </a:cubicBezTo>
                  <a:cubicBezTo>
                    <a:pt x="1250" y="537"/>
                    <a:pt x="1427" y="482"/>
                    <a:pt x="1433" y="301"/>
                  </a:cubicBezTo>
                  <a:cubicBezTo>
                    <a:pt x="1438" y="118"/>
                    <a:pt x="1259" y="21"/>
                    <a:pt x="1098" y="3"/>
                  </a:cubicBezTo>
                  <a:cubicBezTo>
                    <a:pt x="1079" y="1"/>
                    <a:pt x="1059" y="0"/>
                    <a:pt x="10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36"/>
            <p:cNvSpPr/>
            <p:nvPr/>
          </p:nvSpPr>
          <p:spPr>
            <a:xfrm>
              <a:off x="1777836" y="3446290"/>
              <a:ext cx="98226" cy="96096"/>
            </a:xfrm>
            <a:custGeom>
              <a:rect b="b" l="l" r="r" t="t"/>
              <a:pathLst>
                <a:path extrusionOk="0" h="2787" w="2849">
                  <a:moveTo>
                    <a:pt x="1453" y="0"/>
                  </a:moveTo>
                  <a:cubicBezTo>
                    <a:pt x="1431" y="0"/>
                    <a:pt x="1408" y="3"/>
                    <a:pt x="1385" y="10"/>
                  </a:cubicBezTo>
                  <a:cubicBezTo>
                    <a:pt x="1037" y="114"/>
                    <a:pt x="912" y="463"/>
                    <a:pt x="908" y="796"/>
                  </a:cubicBezTo>
                  <a:cubicBezTo>
                    <a:pt x="907" y="877"/>
                    <a:pt x="913" y="961"/>
                    <a:pt x="923" y="1046"/>
                  </a:cubicBezTo>
                  <a:cubicBezTo>
                    <a:pt x="876" y="1041"/>
                    <a:pt x="829" y="1038"/>
                    <a:pt x="782" y="1038"/>
                  </a:cubicBezTo>
                  <a:cubicBezTo>
                    <a:pt x="572" y="1038"/>
                    <a:pt x="363" y="1093"/>
                    <a:pt x="174" y="1219"/>
                  </a:cubicBezTo>
                  <a:cubicBezTo>
                    <a:pt x="54" y="1298"/>
                    <a:pt x="0" y="1456"/>
                    <a:pt x="78" y="1586"/>
                  </a:cubicBezTo>
                  <a:cubicBezTo>
                    <a:pt x="228" y="1835"/>
                    <a:pt x="485" y="1912"/>
                    <a:pt x="759" y="1912"/>
                  </a:cubicBezTo>
                  <a:cubicBezTo>
                    <a:pt x="771" y="1912"/>
                    <a:pt x="784" y="1912"/>
                    <a:pt x="797" y="1912"/>
                  </a:cubicBezTo>
                  <a:lnTo>
                    <a:pt x="797" y="1912"/>
                  </a:lnTo>
                  <a:cubicBezTo>
                    <a:pt x="735" y="2023"/>
                    <a:pt x="682" y="2142"/>
                    <a:pt x="657" y="2262"/>
                  </a:cubicBezTo>
                  <a:cubicBezTo>
                    <a:pt x="605" y="2518"/>
                    <a:pt x="726" y="2780"/>
                    <a:pt x="1018" y="2787"/>
                  </a:cubicBezTo>
                  <a:cubicBezTo>
                    <a:pt x="1022" y="2787"/>
                    <a:pt x="1026" y="2787"/>
                    <a:pt x="1030" y="2787"/>
                  </a:cubicBezTo>
                  <a:cubicBezTo>
                    <a:pt x="1323" y="2787"/>
                    <a:pt x="1516" y="2563"/>
                    <a:pt x="1615" y="2312"/>
                  </a:cubicBezTo>
                  <a:cubicBezTo>
                    <a:pt x="1647" y="2232"/>
                    <a:pt x="1669" y="2146"/>
                    <a:pt x="1687" y="2059"/>
                  </a:cubicBezTo>
                  <a:cubicBezTo>
                    <a:pt x="1777" y="2090"/>
                    <a:pt x="1870" y="2114"/>
                    <a:pt x="1965" y="2121"/>
                  </a:cubicBezTo>
                  <a:cubicBezTo>
                    <a:pt x="1989" y="2123"/>
                    <a:pt x="2012" y="2124"/>
                    <a:pt x="2036" y="2124"/>
                  </a:cubicBezTo>
                  <a:cubicBezTo>
                    <a:pt x="2297" y="2124"/>
                    <a:pt x="2540" y="2008"/>
                    <a:pt x="2738" y="1841"/>
                  </a:cubicBezTo>
                  <a:cubicBezTo>
                    <a:pt x="2848" y="1747"/>
                    <a:pt x="2844" y="1584"/>
                    <a:pt x="2787" y="1469"/>
                  </a:cubicBezTo>
                  <a:cubicBezTo>
                    <a:pt x="2636" y="1163"/>
                    <a:pt x="2335" y="1048"/>
                    <a:pt x="2023" y="1048"/>
                  </a:cubicBezTo>
                  <a:cubicBezTo>
                    <a:pt x="1946" y="1048"/>
                    <a:pt x="1869" y="1054"/>
                    <a:pt x="1793" y="1067"/>
                  </a:cubicBezTo>
                  <a:cubicBezTo>
                    <a:pt x="1778" y="1069"/>
                    <a:pt x="1762" y="1075"/>
                    <a:pt x="1747" y="1080"/>
                  </a:cubicBezTo>
                  <a:cubicBezTo>
                    <a:pt x="1786" y="781"/>
                    <a:pt x="1787" y="475"/>
                    <a:pt x="1705" y="192"/>
                  </a:cubicBezTo>
                  <a:cubicBezTo>
                    <a:pt x="1673" y="81"/>
                    <a:pt x="1567" y="0"/>
                    <a:pt x="14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36"/>
            <p:cNvSpPr/>
            <p:nvPr/>
          </p:nvSpPr>
          <p:spPr>
            <a:xfrm>
              <a:off x="2248945" y="3499800"/>
              <a:ext cx="44407" cy="39859"/>
            </a:xfrm>
            <a:custGeom>
              <a:rect b="b" l="l" r="r" t="t"/>
              <a:pathLst>
                <a:path extrusionOk="0" h="1156" w="1288">
                  <a:moveTo>
                    <a:pt x="996" y="0"/>
                  </a:moveTo>
                  <a:cubicBezTo>
                    <a:pt x="950" y="0"/>
                    <a:pt x="904" y="12"/>
                    <a:pt x="860" y="38"/>
                  </a:cubicBezTo>
                  <a:cubicBezTo>
                    <a:pt x="694" y="138"/>
                    <a:pt x="526" y="246"/>
                    <a:pt x="380" y="372"/>
                  </a:cubicBezTo>
                  <a:cubicBezTo>
                    <a:pt x="314" y="430"/>
                    <a:pt x="250" y="490"/>
                    <a:pt x="192" y="555"/>
                  </a:cubicBezTo>
                  <a:cubicBezTo>
                    <a:pt x="113" y="642"/>
                    <a:pt x="69" y="770"/>
                    <a:pt x="30" y="879"/>
                  </a:cubicBezTo>
                  <a:cubicBezTo>
                    <a:pt x="1" y="961"/>
                    <a:pt x="44" y="1059"/>
                    <a:pt x="108" y="1109"/>
                  </a:cubicBezTo>
                  <a:cubicBezTo>
                    <a:pt x="145" y="1137"/>
                    <a:pt x="198" y="1156"/>
                    <a:pt x="249" y="1156"/>
                  </a:cubicBezTo>
                  <a:cubicBezTo>
                    <a:pt x="285" y="1156"/>
                    <a:pt x="321" y="1146"/>
                    <a:pt x="350" y="1125"/>
                  </a:cubicBezTo>
                  <a:cubicBezTo>
                    <a:pt x="397" y="1091"/>
                    <a:pt x="447" y="1060"/>
                    <a:pt x="497" y="1032"/>
                  </a:cubicBezTo>
                  <a:cubicBezTo>
                    <a:pt x="572" y="990"/>
                    <a:pt x="630" y="929"/>
                    <a:pt x="694" y="873"/>
                  </a:cubicBezTo>
                  <a:cubicBezTo>
                    <a:pt x="785" y="794"/>
                    <a:pt x="877" y="717"/>
                    <a:pt x="973" y="643"/>
                  </a:cubicBezTo>
                  <a:cubicBezTo>
                    <a:pt x="1028" y="601"/>
                    <a:pt x="1084" y="560"/>
                    <a:pt x="1141" y="519"/>
                  </a:cubicBezTo>
                  <a:cubicBezTo>
                    <a:pt x="1203" y="477"/>
                    <a:pt x="1250" y="425"/>
                    <a:pt x="1270" y="352"/>
                  </a:cubicBezTo>
                  <a:cubicBezTo>
                    <a:pt x="1287" y="286"/>
                    <a:pt x="1279" y="197"/>
                    <a:pt x="1241" y="138"/>
                  </a:cubicBezTo>
                  <a:cubicBezTo>
                    <a:pt x="1187" y="53"/>
                    <a:pt x="1093" y="0"/>
                    <a:pt x="99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36"/>
            <p:cNvSpPr/>
            <p:nvPr/>
          </p:nvSpPr>
          <p:spPr>
            <a:xfrm>
              <a:off x="2293353" y="3541139"/>
              <a:ext cx="32030" cy="38583"/>
            </a:xfrm>
            <a:custGeom>
              <a:rect b="b" l="l" r="r" t="t"/>
              <a:pathLst>
                <a:path extrusionOk="0" h="1119" w="929">
                  <a:moveTo>
                    <a:pt x="261" y="0"/>
                  </a:moveTo>
                  <a:cubicBezTo>
                    <a:pt x="239" y="0"/>
                    <a:pt x="218" y="3"/>
                    <a:pt x="198" y="10"/>
                  </a:cubicBezTo>
                  <a:cubicBezTo>
                    <a:pt x="137" y="29"/>
                    <a:pt x="77" y="68"/>
                    <a:pt x="46" y="126"/>
                  </a:cubicBezTo>
                  <a:cubicBezTo>
                    <a:pt x="15" y="187"/>
                    <a:pt x="0" y="256"/>
                    <a:pt x="20" y="323"/>
                  </a:cubicBezTo>
                  <a:cubicBezTo>
                    <a:pt x="57" y="448"/>
                    <a:pt x="119" y="569"/>
                    <a:pt x="187" y="680"/>
                  </a:cubicBezTo>
                  <a:cubicBezTo>
                    <a:pt x="248" y="780"/>
                    <a:pt x="321" y="870"/>
                    <a:pt x="394" y="961"/>
                  </a:cubicBezTo>
                  <a:cubicBezTo>
                    <a:pt x="399" y="968"/>
                    <a:pt x="404" y="975"/>
                    <a:pt x="409" y="982"/>
                  </a:cubicBezTo>
                  <a:cubicBezTo>
                    <a:pt x="411" y="984"/>
                    <a:pt x="413" y="985"/>
                    <a:pt x="416" y="989"/>
                  </a:cubicBezTo>
                  <a:cubicBezTo>
                    <a:pt x="417" y="992"/>
                    <a:pt x="420" y="995"/>
                    <a:pt x="423" y="998"/>
                  </a:cubicBezTo>
                  <a:lnTo>
                    <a:pt x="423" y="998"/>
                  </a:lnTo>
                  <a:cubicBezTo>
                    <a:pt x="463" y="1050"/>
                    <a:pt x="508" y="1091"/>
                    <a:pt x="574" y="1109"/>
                  </a:cubicBezTo>
                  <a:cubicBezTo>
                    <a:pt x="597" y="1116"/>
                    <a:pt x="622" y="1119"/>
                    <a:pt x="648" y="1119"/>
                  </a:cubicBezTo>
                  <a:cubicBezTo>
                    <a:pt x="697" y="1119"/>
                    <a:pt x="748" y="1107"/>
                    <a:pt x="786" y="1082"/>
                  </a:cubicBezTo>
                  <a:cubicBezTo>
                    <a:pt x="845" y="1045"/>
                    <a:pt x="897" y="987"/>
                    <a:pt x="912" y="917"/>
                  </a:cubicBezTo>
                  <a:cubicBezTo>
                    <a:pt x="928" y="844"/>
                    <a:pt x="922" y="770"/>
                    <a:pt x="884" y="704"/>
                  </a:cubicBezTo>
                  <a:cubicBezTo>
                    <a:pt x="833" y="618"/>
                    <a:pt x="775" y="537"/>
                    <a:pt x="711" y="458"/>
                  </a:cubicBezTo>
                  <a:cubicBezTo>
                    <a:pt x="672" y="412"/>
                    <a:pt x="630" y="365"/>
                    <a:pt x="592" y="318"/>
                  </a:cubicBezTo>
                  <a:cubicBezTo>
                    <a:pt x="555" y="270"/>
                    <a:pt x="524" y="219"/>
                    <a:pt x="500" y="163"/>
                  </a:cubicBezTo>
                  <a:lnTo>
                    <a:pt x="500" y="163"/>
                  </a:lnTo>
                  <a:cubicBezTo>
                    <a:pt x="503" y="168"/>
                    <a:pt x="504" y="173"/>
                    <a:pt x="507" y="177"/>
                  </a:cubicBezTo>
                  <a:cubicBezTo>
                    <a:pt x="483" y="119"/>
                    <a:pt x="452" y="68"/>
                    <a:pt x="395" y="36"/>
                  </a:cubicBezTo>
                  <a:cubicBezTo>
                    <a:pt x="358" y="14"/>
                    <a:pt x="309" y="0"/>
                    <a:pt x="2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36"/>
            <p:cNvSpPr/>
            <p:nvPr/>
          </p:nvSpPr>
          <p:spPr>
            <a:xfrm>
              <a:off x="2232775" y="3587960"/>
              <a:ext cx="41304" cy="52754"/>
            </a:xfrm>
            <a:custGeom>
              <a:rect b="b" l="l" r="r" t="t"/>
              <a:pathLst>
                <a:path extrusionOk="0" h="1530" w="1198">
                  <a:moveTo>
                    <a:pt x="880" y="1"/>
                  </a:moveTo>
                  <a:cubicBezTo>
                    <a:pt x="783" y="1"/>
                    <a:pt x="691" y="48"/>
                    <a:pt x="637" y="138"/>
                  </a:cubicBezTo>
                  <a:cubicBezTo>
                    <a:pt x="527" y="323"/>
                    <a:pt x="424" y="511"/>
                    <a:pt x="312" y="693"/>
                  </a:cubicBezTo>
                  <a:cubicBezTo>
                    <a:pt x="256" y="780"/>
                    <a:pt x="195" y="865"/>
                    <a:pt x="141" y="952"/>
                  </a:cubicBezTo>
                  <a:cubicBezTo>
                    <a:pt x="112" y="997"/>
                    <a:pt x="84" y="1046"/>
                    <a:pt x="55" y="1094"/>
                  </a:cubicBezTo>
                  <a:cubicBezTo>
                    <a:pt x="3" y="1184"/>
                    <a:pt x="0" y="1273"/>
                    <a:pt x="21" y="1375"/>
                  </a:cubicBezTo>
                  <a:cubicBezTo>
                    <a:pt x="42" y="1470"/>
                    <a:pt x="134" y="1522"/>
                    <a:pt x="223" y="1528"/>
                  </a:cubicBezTo>
                  <a:cubicBezTo>
                    <a:pt x="233" y="1529"/>
                    <a:pt x="242" y="1529"/>
                    <a:pt x="251" y="1529"/>
                  </a:cubicBezTo>
                  <a:cubicBezTo>
                    <a:pt x="341" y="1529"/>
                    <a:pt x="424" y="1493"/>
                    <a:pt x="491" y="1429"/>
                  </a:cubicBezTo>
                  <a:cubicBezTo>
                    <a:pt x="528" y="1394"/>
                    <a:pt x="564" y="1356"/>
                    <a:pt x="598" y="1318"/>
                  </a:cubicBezTo>
                  <a:cubicBezTo>
                    <a:pt x="680" y="1220"/>
                    <a:pt x="747" y="1107"/>
                    <a:pt x="811" y="997"/>
                  </a:cubicBezTo>
                  <a:cubicBezTo>
                    <a:pt x="919" y="808"/>
                    <a:pt x="1018" y="615"/>
                    <a:pt x="1125" y="424"/>
                  </a:cubicBezTo>
                  <a:cubicBezTo>
                    <a:pt x="1198" y="294"/>
                    <a:pt x="1160" y="110"/>
                    <a:pt x="1023" y="37"/>
                  </a:cubicBezTo>
                  <a:cubicBezTo>
                    <a:pt x="977" y="13"/>
                    <a:pt x="928" y="1"/>
                    <a:pt x="8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36"/>
            <p:cNvSpPr/>
            <p:nvPr/>
          </p:nvSpPr>
          <p:spPr>
            <a:xfrm>
              <a:off x="2189436" y="3563446"/>
              <a:ext cx="43683" cy="32963"/>
            </a:xfrm>
            <a:custGeom>
              <a:rect b="b" l="l" r="r" t="t"/>
              <a:pathLst>
                <a:path extrusionOk="0" h="956" w="1267">
                  <a:moveTo>
                    <a:pt x="267" y="0"/>
                  </a:moveTo>
                  <a:cubicBezTo>
                    <a:pt x="242" y="0"/>
                    <a:pt x="218" y="3"/>
                    <a:pt x="199" y="9"/>
                  </a:cubicBezTo>
                  <a:cubicBezTo>
                    <a:pt x="143" y="28"/>
                    <a:pt x="97" y="57"/>
                    <a:pt x="61" y="104"/>
                  </a:cubicBezTo>
                  <a:cubicBezTo>
                    <a:pt x="25" y="149"/>
                    <a:pt x="0" y="207"/>
                    <a:pt x="3" y="264"/>
                  </a:cubicBezTo>
                  <a:cubicBezTo>
                    <a:pt x="6" y="331"/>
                    <a:pt x="28" y="408"/>
                    <a:pt x="81" y="452"/>
                  </a:cubicBezTo>
                  <a:cubicBezTo>
                    <a:pt x="324" y="651"/>
                    <a:pt x="592" y="836"/>
                    <a:pt x="888" y="946"/>
                  </a:cubicBezTo>
                  <a:cubicBezTo>
                    <a:pt x="907" y="953"/>
                    <a:pt x="930" y="956"/>
                    <a:pt x="954" y="956"/>
                  </a:cubicBezTo>
                  <a:cubicBezTo>
                    <a:pt x="1006" y="956"/>
                    <a:pt x="1063" y="941"/>
                    <a:pt x="1100" y="918"/>
                  </a:cubicBezTo>
                  <a:cubicBezTo>
                    <a:pt x="1150" y="885"/>
                    <a:pt x="1189" y="842"/>
                    <a:pt x="1212" y="786"/>
                  </a:cubicBezTo>
                  <a:cubicBezTo>
                    <a:pt x="1267" y="664"/>
                    <a:pt x="1222" y="509"/>
                    <a:pt x="1101" y="443"/>
                  </a:cubicBezTo>
                  <a:cubicBezTo>
                    <a:pt x="982" y="379"/>
                    <a:pt x="862" y="322"/>
                    <a:pt x="743" y="255"/>
                  </a:cubicBezTo>
                  <a:cubicBezTo>
                    <a:pt x="626" y="189"/>
                    <a:pt x="512" y="118"/>
                    <a:pt x="403" y="36"/>
                  </a:cubicBezTo>
                  <a:cubicBezTo>
                    <a:pt x="370" y="12"/>
                    <a:pt x="316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36"/>
            <p:cNvSpPr/>
            <p:nvPr/>
          </p:nvSpPr>
          <p:spPr>
            <a:xfrm>
              <a:off x="2179127" y="3498903"/>
              <a:ext cx="39890" cy="41790"/>
            </a:xfrm>
            <a:custGeom>
              <a:rect b="b" l="l" r="r" t="t"/>
              <a:pathLst>
                <a:path extrusionOk="0" h="1212" w="1157">
                  <a:moveTo>
                    <a:pt x="875" y="1"/>
                  </a:moveTo>
                  <a:cubicBezTo>
                    <a:pt x="853" y="1"/>
                    <a:pt x="830" y="4"/>
                    <a:pt x="809" y="11"/>
                  </a:cubicBezTo>
                  <a:cubicBezTo>
                    <a:pt x="788" y="20"/>
                    <a:pt x="766" y="29"/>
                    <a:pt x="745" y="38"/>
                  </a:cubicBezTo>
                  <a:cubicBezTo>
                    <a:pt x="704" y="62"/>
                    <a:pt x="672" y="94"/>
                    <a:pt x="649" y="135"/>
                  </a:cubicBezTo>
                  <a:cubicBezTo>
                    <a:pt x="613" y="182"/>
                    <a:pt x="576" y="230"/>
                    <a:pt x="540" y="277"/>
                  </a:cubicBezTo>
                  <a:cubicBezTo>
                    <a:pt x="465" y="372"/>
                    <a:pt x="391" y="466"/>
                    <a:pt x="309" y="554"/>
                  </a:cubicBezTo>
                  <a:cubicBezTo>
                    <a:pt x="269" y="599"/>
                    <a:pt x="227" y="641"/>
                    <a:pt x="188" y="685"/>
                  </a:cubicBezTo>
                  <a:cubicBezTo>
                    <a:pt x="171" y="704"/>
                    <a:pt x="152" y="723"/>
                    <a:pt x="134" y="741"/>
                  </a:cubicBezTo>
                  <a:cubicBezTo>
                    <a:pt x="85" y="788"/>
                    <a:pt x="57" y="839"/>
                    <a:pt x="36" y="902"/>
                  </a:cubicBezTo>
                  <a:cubicBezTo>
                    <a:pt x="0" y="1008"/>
                    <a:pt x="50" y="1119"/>
                    <a:pt x="141" y="1177"/>
                  </a:cubicBezTo>
                  <a:cubicBezTo>
                    <a:pt x="178" y="1200"/>
                    <a:pt x="228" y="1211"/>
                    <a:pt x="277" y="1211"/>
                  </a:cubicBezTo>
                  <a:cubicBezTo>
                    <a:pt x="310" y="1211"/>
                    <a:pt x="343" y="1206"/>
                    <a:pt x="371" y="1197"/>
                  </a:cubicBezTo>
                  <a:cubicBezTo>
                    <a:pt x="459" y="1169"/>
                    <a:pt x="537" y="1099"/>
                    <a:pt x="605" y="1042"/>
                  </a:cubicBezTo>
                  <a:cubicBezTo>
                    <a:pt x="698" y="964"/>
                    <a:pt x="772" y="860"/>
                    <a:pt x="847" y="765"/>
                  </a:cubicBezTo>
                  <a:cubicBezTo>
                    <a:pt x="938" y="647"/>
                    <a:pt x="1025" y="526"/>
                    <a:pt x="1114" y="407"/>
                  </a:cubicBezTo>
                  <a:cubicBezTo>
                    <a:pt x="1151" y="353"/>
                    <a:pt x="1156" y="260"/>
                    <a:pt x="1140" y="198"/>
                  </a:cubicBezTo>
                  <a:cubicBezTo>
                    <a:pt x="1123" y="136"/>
                    <a:pt x="1074" y="68"/>
                    <a:pt x="1016" y="38"/>
                  </a:cubicBezTo>
                  <a:cubicBezTo>
                    <a:pt x="973" y="16"/>
                    <a:pt x="924" y="1"/>
                    <a:pt x="8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36"/>
            <p:cNvSpPr/>
            <p:nvPr/>
          </p:nvSpPr>
          <p:spPr>
            <a:xfrm>
              <a:off x="2219432" y="3464701"/>
              <a:ext cx="43855" cy="32135"/>
            </a:xfrm>
            <a:custGeom>
              <a:rect b="b" l="l" r="r" t="t"/>
              <a:pathLst>
                <a:path extrusionOk="0" h="932" w="1272">
                  <a:moveTo>
                    <a:pt x="272" y="1"/>
                  </a:moveTo>
                  <a:cubicBezTo>
                    <a:pt x="223" y="1"/>
                    <a:pt x="171" y="15"/>
                    <a:pt x="134" y="36"/>
                  </a:cubicBezTo>
                  <a:cubicBezTo>
                    <a:pt x="81" y="68"/>
                    <a:pt x="30" y="129"/>
                    <a:pt x="17" y="192"/>
                  </a:cubicBezTo>
                  <a:cubicBezTo>
                    <a:pt x="1" y="258"/>
                    <a:pt x="4" y="332"/>
                    <a:pt x="43" y="390"/>
                  </a:cubicBezTo>
                  <a:cubicBezTo>
                    <a:pt x="76" y="444"/>
                    <a:pt x="117" y="474"/>
                    <a:pt x="172" y="499"/>
                  </a:cubicBezTo>
                  <a:lnTo>
                    <a:pt x="172" y="499"/>
                  </a:lnTo>
                  <a:cubicBezTo>
                    <a:pt x="171" y="498"/>
                    <a:pt x="170" y="498"/>
                    <a:pt x="169" y="498"/>
                  </a:cubicBezTo>
                  <a:lnTo>
                    <a:pt x="169" y="498"/>
                  </a:lnTo>
                  <a:cubicBezTo>
                    <a:pt x="296" y="552"/>
                    <a:pt x="417" y="616"/>
                    <a:pt x="533" y="691"/>
                  </a:cubicBezTo>
                  <a:cubicBezTo>
                    <a:pt x="591" y="729"/>
                    <a:pt x="650" y="770"/>
                    <a:pt x="709" y="809"/>
                  </a:cubicBezTo>
                  <a:cubicBezTo>
                    <a:pt x="778" y="854"/>
                    <a:pt x="860" y="880"/>
                    <a:pt x="936" y="913"/>
                  </a:cubicBezTo>
                  <a:cubicBezTo>
                    <a:pt x="930" y="910"/>
                    <a:pt x="925" y="908"/>
                    <a:pt x="918" y="905"/>
                  </a:cubicBezTo>
                  <a:lnTo>
                    <a:pt x="918" y="905"/>
                  </a:lnTo>
                  <a:cubicBezTo>
                    <a:pt x="956" y="921"/>
                    <a:pt x="989" y="932"/>
                    <a:pt x="1028" y="932"/>
                  </a:cubicBezTo>
                  <a:cubicBezTo>
                    <a:pt x="1037" y="932"/>
                    <a:pt x="1046" y="931"/>
                    <a:pt x="1056" y="930"/>
                  </a:cubicBezTo>
                  <a:cubicBezTo>
                    <a:pt x="1103" y="923"/>
                    <a:pt x="1152" y="904"/>
                    <a:pt x="1184" y="869"/>
                  </a:cubicBezTo>
                  <a:cubicBezTo>
                    <a:pt x="1250" y="795"/>
                    <a:pt x="1271" y="684"/>
                    <a:pt x="1219" y="597"/>
                  </a:cubicBezTo>
                  <a:cubicBezTo>
                    <a:pt x="1171" y="520"/>
                    <a:pt x="1121" y="442"/>
                    <a:pt x="1054" y="382"/>
                  </a:cubicBezTo>
                  <a:cubicBezTo>
                    <a:pt x="980" y="318"/>
                    <a:pt x="894" y="266"/>
                    <a:pt x="808" y="221"/>
                  </a:cubicBezTo>
                  <a:cubicBezTo>
                    <a:pt x="655" y="139"/>
                    <a:pt x="497" y="68"/>
                    <a:pt x="334" y="10"/>
                  </a:cubicBezTo>
                  <a:cubicBezTo>
                    <a:pt x="315" y="4"/>
                    <a:pt x="294" y="1"/>
                    <a:pt x="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36"/>
            <p:cNvSpPr/>
            <p:nvPr/>
          </p:nvSpPr>
          <p:spPr>
            <a:xfrm>
              <a:off x="2161336" y="3615922"/>
              <a:ext cx="38270" cy="44479"/>
            </a:xfrm>
            <a:custGeom>
              <a:rect b="b" l="l" r="r" t="t"/>
              <a:pathLst>
                <a:path extrusionOk="0" h="1290" w="1110">
                  <a:moveTo>
                    <a:pt x="832" y="0"/>
                  </a:moveTo>
                  <a:cubicBezTo>
                    <a:pt x="766" y="0"/>
                    <a:pt x="701" y="24"/>
                    <a:pt x="655" y="77"/>
                  </a:cubicBezTo>
                  <a:cubicBezTo>
                    <a:pt x="532" y="216"/>
                    <a:pt x="385" y="332"/>
                    <a:pt x="261" y="470"/>
                  </a:cubicBezTo>
                  <a:cubicBezTo>
                    <a:pt x="188" y="550"/>
                    <a:pt x="115" y="639"/>
                    <a:pt x="70" y="738"/>
                  </a:cubicBezTo>
                  <a:cubicBezTo>
                    <a:pt x="32" y="818"/>
                    <a:pt x="7" y="891"/>
                    <a:pt x="5" y="979"/>
                  </a:cubicBezTo>
                  <a:cubicBezTo>
                    <a:pt x="1" y="1110"/>
                    <a:pt x="96" y="1252"/>
                    <a:pt x="225" y="1283"/>
                  </a:cubicBezTo>
                  <a:cubicBezTo>
                    <a:pt x="246" y="1287"/>
                    <a:pt x="266" y="1290"/>
                    <a:pt x="286" y="1290"/>
                  </a:cubicBezTo>
                  <a:cubicBezTo>
                    <a:pt x="390" y="1290"/>
                    <a:pt x="480" y="1228"/>
                    <a:pt x="531" y="1133"/>
                  </a:cubicBezTo>
                  <a:cubicBezTo>
                    <a:pt x="555" y="1086"/>
                    <a:pt x="569" y="1037"/>
                    <a:pt x="585" y="987"/>
                  </a:cubicBezTo>
                  <a:cubicBezTo>
                    <a:pt x="606" y="946"/>
                    <a:pt x="630" y="908"/>
                    <a:pt x="656" y="870"/>
                  </a:cubicBezTo>
                  <a:cubicBezTo>
                    <a:pt x="773" y="724"/>
                    <a:pt x="915" y="600"/>
                    <a:pt x="1032" y="455"/>
                  </a:cubicBezTo>
                  <a:cubicBezTo>
                    <a:pt x="1078" y="397"/>
                    <a:pt x="1110" y="342"/>
                    <a:pt x="1110" y="266"/>
                  </a:cubicBezTo>
                  <a:cubicBezTo>
                    <a:pt x="1110" y="200"/>
                    <a:pt x="1082" y="122"/>
                    <a:pt x="1032" y="77"/>
                  </a:cubicBezTo>
                  <a:cubicBezTo>
                    <a:pt x="979" y="29"/>
                    <a:pt x="905" y="0"/>
                    <a:pt x="8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36"/>
            <p:cNvSpPr/>
            <p:nvPr/>
          </p:nvSpPr>
          <p:spPr>
            <a:xfrm>
              <a:off x="2202261" y="3675328"/>
              <a:ext cx="44683" cy="39790"/>
            </a:xfrm>
            <a:custGeom>
              <a:rect b="b" l="l" r="r" t="t"/>
              <a:pathLst>
                <a:path extrusionOk="0" h="1154" w="1296">
                  <a:moveTo>
                    <a:pt x="282" y="1"/>
                  </a:moveTo>
                  <a:cubicBezTo>
                    <a:pt x="222" y="1"/>
                    <a:pt x="162" y="20"/>
                    <a:pt x="113" y="58"/>
                  </a:cubicBezTo>
                  <a:cubicBezTo>
                    <a:pt x="68" y="93"/>
                    <a:pt x="28" y="143"/>
                    <a:pt x="16" y="200"/>
                  </a:cubicBezTo>
                  <a:cubicBezTo>
                    <a:pt x="0" y="267"/>
                    <a:pt x="0" y="353"/>
                    <a:pt x="43" y="410"/>
                  </a:cubicBezTo>
                  <a:cubicBezTo>
                    <a:pt x="151" y="553"/>
                    <a:pt x="260" y="695"/>
                    <a:pt x="385" y="822"/>
                  </a:cubicBezTo>
                  <a:cubicBezTo>
                    <a:pt x="455" y="894"/>
                    <a:pt x="536" y="956"/>
                    <a:pt x="618" y="1014"/>
                  </a:cubicBezTo>
                  <a:cubicBezTo>
                    <a:pt x="701" y="1075"/>
                    <a:pt x="796" y="1113"/>
                    <a:pt x="893" y="1143"/>
                  </a:cubicBezTo>
                  <a:cubicBezTo>
                    <a:pt x="918" y="1150"/>
                    <a:pt x="943" y="1154"/>
                    <a:pt x="968" y="1154"/>
                  </a:cubicBezTo>
                  <a:cubicBezTo>
                    <a:pt x="1084" y="1154"/>
                    <a:pt x="1193" y="1080"/>
                    <a:pt x="1239" y="973"/>
                  </a:cubicBezTo>
                  <a:cubicBezTo>
                    <a:pt x="1296" y="836"/>
                    <a:pt x="1244" y="684"/>
                    <a:pt x="1119" y="606"/>
                  </a:cubicBezTo>
                  <a:cubicBezTo>
                    <a:pt x="1085" y="586"/>
                    <a:pt x="1056" y="565"/>
                    <a:pt x="1026" y="543"/>
                  </a:cubicBezTo>
                  <a:lnTo>
                    <a:pt x="1026" y="543"/>
                  </a:lnTo>
                  <a:cubicBezTo>
                    <a:pt x="1043" y="556"/>
                    <a:pt x="1060" y="569"/>
                    <a:pt x="1077" y="582"/>
                  </a:cubicBezTo>
                  <a:lnTo>
                    <a:pt x="1077" y="582"/>
                  </a:lnTo>
                  <a:cubicBezTo>
                    <a:pt x="1000" y="524"/>
                    <a:pt x="918" y="475"/>
                    <a:pt x="843" y="419"/>
                  </a:cubicBezTo>
                  <a:cubicBezTo>
                    <a:pt x="841" y="418"/>
                    <a:pt x="840" y="417"/>
                    <a:pt x="839" y="416"/>
                  </a:cubicBezTo>
                  <a:lnTo>
                    <a:pt x="839" y="416"/>
                  </a:lnTo>
                  <a:cubicBezTo>
                    <a:pt x="840" y="417"/>
                    <a:pt x="842" y="418"/>
                    <a:pt x="844" y="420"/>
                  </a:cubicBezTo>
                  <a:cubicBezTo>
                    <a:pt x="831" y="410"/>
                    <a:pt x="819" y="400"/>
                    <a:pt x="806" y="390"/>
                  </a:cubicBezTo>
                  <a:lnTo>
                    <a:pt x="806" y="390"/>
                  </a:lnTo>
                  <a:cubicBezTo>
                    <a:pt x="817" y="399"/>
                    <a:pt x="828" y="407"/>
                    <a:pt x="839" y="416"/>
                  </a:cubicBezTo>
                  <a:lnTo>
                    <a:pt x="839" y="416"/>
                  </a:lnTo>
                  <a:cubicBezTo>
                    <a:pt x="827" y="406"/>
                    <a:pt x="814" y="396"/>
                    <a:pt x="802" y="387"/>
                  </a:cubicBezTo>
                  <a:lnTo>
                    <a:pt x="802" y="387"/>
                  </a:lnTo>
                  <a:cubicBezTo>
                    <a:pt x="803" y="388"/>
                    <a:pt x="805" y="389"/>
                    <a:pt x="806" y="390"/>
                  </a:cubicBezTo>
                  <a:lnTo>
                    <a:pt x="806" y="390"/>
                  </a:lnTo>
                  <a:cubicBezTo>
                    <a:pt x="798" y="384"/>
                    <a:pt x="790" y="378"/>
                    <a:pt x="782" y="372"/>
                  </a:cubicBezTo>
                  <a:lnTo>
                    <a:pt x="782" y="372"/>
                  </a:lnTo>
                  <a:cubicBezTo>
                    <a:pt x="789" y="377"/>
                    <a:pt x="795" y="382"/>
                    <a:pt x="802" y="387"/>
                  </a:cubicBezTo>
                  <a:lnTo>
                    <a:pt x="802" y="387"/>
                  </a:lnTo>
                  <a:cubicBezTo>
                    <a:pt x="685" y="292"/>
                    <a:pt x="577" y="186"/>
                    <a:pt x="472" y="79"/>
                  </a:cubicBezTo>
                  <a:cubicBezTo>
                    <a:pt x="421" y="27"/>
                    <a:pt x="352" y="1"/>
                    <a:pt x="2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36"/>
            <p:cNvSpPr/>
            <p:nvPr/>
          </p:nvSpPr>
          <p:spPr>
            <a:xfrm>
              <a:off x="2290939" y="3667467"/>
              <a:ext cx="690" cy="931"/>
            </a:xfrm>
            <a:custGeom>
              <a:rect b="b" l="l" r="r" t="t"/>
              <a:pathLst>
                <a:path extrusionOk="0" h="27" w="20">
                  <a:moveTo>
                    <a:pt x="0" y="0"/>
                  </a:moveTo>
                  <a:lnTo>
                    <a:pt x="0" y="0"/>
                  </a:lnTo>
                  <a:cubicBezTo>
                    <a:pt x="12" y="20"/>
                    <a:pt x="17" y="27"/>
                    <a:pt x="18" y="27"/>
                  </a:cubicBezTo>
                  <a:cubicBezTo>
                    <a:pt x="19" y="27"/>
                    <a:pt x="14" y="16"/>
                    <a:pt x="7" y="7"/>
                  </a:cubicBezTo>
                  <a:cubicBezTo>
                    <a:pt x="5" y="5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36"/>
            <p:cNvSpPr/>
            <p:nvPr/>
          </p:nvSpPr>
          <p:spPr>
            <a:xfrm>
              <a:off x="2271976" y="3622197"/>
              <a:ext cx="36477" cy="49789"/>
            </a:xfrm>
            <a:custGeom>
              <a:rect b="b" l="l" r="r" t="t"/>
              <a:pathLst>
                <a:path extrusionOk="0" h="1444" w="1058">
                  <a:moveTo>
                    <a:pt x="414" y="1029"/>
                  </a:moveTo>
                  <a:lnTo>
                    <a:pt x="415" y="1031"/>
                  </a:lnTo>
                  <a:lnTo>
                    <a:pt x="415" y="1031"/>
                  </a:lnTo>
                  <a:cubicBezTo>
                    <a:pt x="415" y="1030"/>
                    <a:pt x="414" y="1029"/>
                    <a:pt x="414" y="1029"/>
                  </a:cubicBezTo>
                  <a:close/>
                  <a:moveTo>
                    <a:pt x="323" y="0"/>
                  </a:moveTo>
                  <a:cubicBezTo>
                    <a:pt x="275" y="0"/>
                    <a:pt x="227" y="13"/>
                    <a:pt x="184" y="40"/>
                  </a:cubicBezTo>
                  <a:cubicBezTo>
                    <a:pt x="49" y="128"/>
                    <a:pt x="1" y="296"/>
                    <a:pt x="80" y="439"/>
                  </a:cubicBezTo>
                  <a:cubicBezTo>
                    <a:pt x="183" y="626"/>
                    <a:pt x="313" y="795"/>
                    <a:pt x="400" y="991"/>
                  </a:cubicBezTo>
                  <a:cubicBezTo>
                    <a:pt x="412" y="1021"/>
                    <a:pt x="423" y="1050"/>
                    <a:pt x="435" y="1080"/>
                  </a:cubicBezTo>
                  <a:lnTo>
                    <a:pt x="435" y="1080"/>
                  </a:lnTo>
                  <a:lnTo>
                    <a:pt x="415" y="1031"/>
                  </a:lnTo>
                  <a:lnTo>
                    <a:pt x="415" y="1031"/>
                  </a:lnTo>
                  <a:cubicBezTo>
                    <a:pt x="443" y="1101"/>
                    <a:pt x="454" y="1183"/>
                    <a:pt x="495" y="1246"/>
                  </a:cubicBezTo>
                  <a:cubicBezTo>
                    <a:pt x="511" y="1271"/>
                    <a:pt x="531" y="1292"/>
                    <a:pt x="550" y="1314"/>
                  </a:cubicBezTo>
                  <a:cubicBezTo>
                    <a:pt x="548" y="1311"/>
                    <a:pt x="547" y="1310"/>
                    <a:pt x="546" y="1306"/>
                  </a:cubicBezTo>
                  <a:lnTo>
                    <a:pt x="546" y="1306"/>
                  </a:lnTo>
                  <a:cubicBezTo>
                    <a:pt x="564" y="1339"/>
                    <a:pt x="590" y="1367"/>
                    <a:pt x="616" y="1391"/>
                  </a:cubicBezTo>
                  <a:cubicBezTo>
                    <a:pt x="653" y="1426"/>
                    <a:pt x="700" y="1444"/>
                    <a:pt x="747" y="1444"/>
                  </a:cubicBezTo>
                  <a:cubicBezTo>
                    <a:pt x="779" y="1444"/>
                    <a:pt x="810" y="1436"/>
                    <a:pt x="840" y="1419"/>
                  </a:cubicBezTo>
                  <a:cubicBezTo>
                    <a:pt x="973" y="1345"/>
                    <a:pt x="1058" y="1176"/>
                    <a:pt x="1040" y="1027"/>
                  </a:cubicBezTo>
                  <a:cubicBezTo>
                    <a:pt x="1032" y="959"/>
                    <a:pt x="1025" y="886"/>
                    <a:pt x="999" y="821"/>
                  </a:cubicBezTo>
                  <a:cubicBezTo>
                    <a:pt x="973" y="757"/>
                    <a:pt x="946" y="693"/>
                    <a:pt x="911" y="632"/>
                  </a:cubicBezTo>
                  <a:cubicBezTo>
                    <a:pt x="816" y="460"/>
                    <a:pt x="688" y="310"/>
                    <a:pt x="583" y="145"/>
                  </a:cubicBezTo>
                  <a:cubicBezTo>
                    <a:pt x="527" y="57"/>
                    <a:pt x="425" y="0"/>
                    <a:pt x="3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36"/>
            <p:cNvSpPr/>
            <p:nvPr/>
          </p:nvSpPr>
          <p:spPr>
            <a:xfrm>
              <a:off x="2237257" y="3707392"/>
              <a:ext cx="39580" cy="56375"/>
            </a:xfrm>
            <a:custGeom>
              <a:rect b="b" l="l" r="r" t="t"/>
              <a:pathLst>
                <a:path extrusionOk="0" h="1635" w="1148">
                  <a:moveTo>
                    <a:pt x="815" y="1"/>
                  </a:moveTo>
                  <a:cubicBezTo>
                    <a:pt x="707" y="1"/>
                    <a:pt x="599" y="49"/>
                    <a:pt x="548" y="152"/>
                  </a:cubicBezTo>
                  <a:cubicBezTo>
                    <a:pt x="459" y="336"/>
                    <a:pt x="374" y="522"/>
                    <a:pt x="283" y="706"/>
                  </a:cubicBezTo>
                  <a:cubicBezTo>
                    <a:pt x="239" y="796"/>
                    <a:pt x="189" y="884"/>
                    <a:pt x="145" y="974"/>
                  </a:cubicBezTo>
                  <a:cubicBezTo>
                    <a:pt x="112" y="1039"/>
                    <a:pt x="74" y="1103"/>
                    <a:pt x="56" y="1173"/>
                  </a:cubicBezTo>
                  <a:cubicBezTo>
                    <a:pt x="43" y="1220"/>
                    <a:pt x="34" y="1269"/>
                    <a:pt x="23" y="1316"/>
                  </a:cubicBezTo>
                  <a:cubicBezTo>
                    <a:pt x="0" y="1416"/>
                    <a:pt x="32" y="1516"/>
                    <a:pt x="113" y="1581"/>
                  </a:cubicBezTo>
                  <a:cubicBezTo>
                    <a:pt x="157" y="1615"/>
                    <a:pt x="215" y="1634"/>
                    <a:pt x="272" y="1634"/>
                  </a:cubicBezTo>
                  <a:cubicBezTo>
                    <a:pt x="315" y="1634"/>
                    <a:pt x="357" y="1624"/>
                    <a:pt x="392" y="1600"/>
                  </a:cubicBezTo>
                  <a:cubicBezTo>
                    <a:pt x="446" y="1563"/>
                    <a:pt x="501" y="1525"/>
                    <a:pt x="550" y="1482"/>
                  </a:cubicBezTo>
                  <a:cubicBezTo>
                    <a:pt x="602" y="1436"/>
                    <a:pt x="641" y="1378"/>
                    <a:pt x="678" y="1319"/>
                  </a:cubicBezTo>
                  <a:cubicBezTo>
                    <a:pt x="736" y="1229"/>
                    <a:pt x="783" y="1133"/>
                    <a:pt x="828" y="1036"/>
                  </a:cubicBezTo>
                  <a:cubicBezTo>
                    <a:pt x="918" y="849"/>
                    <a:pt x="1000" y="657"/>
                    <a:pt x="1089" y="470"/>
                  </a:cubicBezTo>
                  <a:cubicBezTo>
                    <a:pt x="1127" y="391"/>
                    <a:pt x="1147" y="313"/>
                    <a:pt x="1122" y="227"/>
                  </a:cubicBezTo>
                  <a:cubicBezTo>
                    <a:pt x="1103" y="154"/>
                    <a:pt x="1046" y="74"/>
                    <a:pt x="978" y="40"/>
                  </a:cubicBezTo>
                  <a:cubicBezTo>
                    <a:pt x="929" y="14"/>
                    <a:pt x="872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36"/>
            <p:cNvSpPr/>
            <p:nvPr/>
          </p:nvSpPr>
          <p:spPr>
            <a:xfrm>
              <a:off x="2167956" y="3714288"/>
              <a:ext cx="36167" cy="47858"/>
            </a:xfrm>
            <a:custGeom>
              <a:rect b="b" l="l" r="r" t="t"/>
              <a:pathLst>
                <a:path extrusionOk="0" h="1388" w="1049">
                  <a:moveTo>
                    <a:pt x="303" y="0"/>
                  </a:moveTo>
                  <a:cubicBezTo>
                    <a:pt x="279" y="0"/>
                    <a:pt x="254" y="4"/>
                    <a:pt x="231" y="12"/>
                  </a:cubicBezTo>
                  <a:cubicBezTo>
                    <a:pt x="80" y="59"/>
                    <a:pt x="0" y="202"/>
                    <a:pt x="34" y="356"/>
                  </a:cubicBezTo>
                  <a:cubicBezTo>
                    <a:pt x="79" y="558"/>
                    <a:pt x="117" y="754"/>
                    <a:pt x="199" y="945"/>
                  </a:cubicBezTo>
                  <a:cubicBezTo>
                    <a:pt x="242" y="1044"/>
                    <a:pt x="302" y="1134"/>
                    <a:pt x="378" y="1212"/>
                  </a:cubicBezTo>
                  <a:cubicBezTo>
                    <a:pt x="425" y="1261"/>
                    <a:pt x="480" y="1301"/>
                    <a:pt x="539" y="1330"/>
                  </a:cubicBezTo>
                  <a:cubicBezTo>
                    <a:pt x="589" y="1353"/>
                    <a:pt x="632" y="1373"/>
                    <a:pt x="685" y="1379"/>
                  </a:cubicBezTo>
                  <a:cubicBezTo>
                    <a:pt x="720" y="1384"/>
                    <a:pt x="753" y="1387"/>
                    <a:pt x="788" y="1387"/>
                  </a:cubicBezTo>
                  <a:cubicBezTo>
                    <a:pt x="884" y="1387"/>
                    <a:pt x="971" y="1326"/>
                    <a:pt x="1008" y="1238"/>
                  </a:cubicBezTo>
                  <a:cubicBezTo>
                    <a:pt x="1048" y="1149"/>
                    <a:pt x="1026" y="1050"/>
                    <a:pt x="960" y="977"/>
                  </a:cubicBezTo>
                  <a:cubicBezTo>
                    <a:pt x="946" y="962"/>
                    <a:pt x="934" y="947"/>
                    <a:pt x="920" y="931"/>
                  </a:cubicBezTo>
                  <a:lnTo>
                    <a:pt x="920" y="931"/>
                  </a:lnTo>
                  <a:cubicBezTo>
                    <a:pt x="933" y="948"/>
                    <a:pt x="945" y="964"/>
                    <a:pt x="957" y="980"/>
                  </a:cubicBezTo>
                  <a:lnTo>
                    <a:pt x="957" y="980"/>
                  </a:lnTo>
                  <a:cubicBezTo>
                    <a:pt x="903" y="909"/>
                    <a:pt x="837" y="850"/>
                    <a:pt x="778" y="783"/>
                  </a:cubicBezTo>
                  <a:cubicBezTo>
                    <a:pt x="750" y="742"/>
                    <a:pt x="725" y="699"/>
                    <a:pt x="703" y="654"/>
                  </a:cubicBezTo>
                  <a:cubicBezTo>
                    <a:pt x="647" y="509"/>
                    <a:pt x="615" y="357"/>
                    <a:pt x="575" y="207"/>
                  </a:cubicBezTo>
                  <a:cubicBezTo>
                    <a:pt x="545" y="89"/>
                    <a:pt x="424" y="0"/>
                    <a:pt x="3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36"/>
            <p:cNvSpPr/>
            <p:nvPr/>
          </p:nvSpPr>
          <p:spPr>
            <a:xfrm>
              <a:off x="2129133" y="3760075"/>
              <a:ext cx="38718" cy="46341"/>
            </a:xfrm>
            <a:custGeom>
              <a:rect b="b" l="l" r="r" t="t"/>
              <a:pathLst>
                <a:path extrusionOk="0" h="1344" w="1123">
                  <a:moveTo>
                    <a:pt x="819" y="1"/>
                  </a:moveTo>
                  <a:cubicBezTo>
                    <a:pt x="815" y="1"/>
                    <a:pt x="812" y="1"/>
                    <a:pt x="809" y="1"/>
                  </a:cubicBezTo>
                  <a:cubicBezTo>
                    <a:pt x="735" y="4"/>
                    <a:pt x="642" y="28"/>
                    <a:pt x="594" y="88"/>
                  </a:cubicBezTo>
                  <a:cubicBezTo>
                    <a:pt x="486" y="228"/>
                    <a:pt x="358" y="351"/>
                    <a:pt x="251" y="489"/>
                  </a:cubicBezTo>
                  <a:cubicBezTo>
                    <a:pt x="167" y="597"/>
                    <a:pt x="89" y="702"/>
                    <a:pt x="40" y="830"/>
                  </a:cubicBezTo>
                  <a:cubicBezTo>
                    <a:pt x="19" y="885"/>
                    <a:pt x="1" y="957"/>
                    <a:pt x="2" y="1015"/>
                  </a:cubicBezTo>
                  <a:cubicBezTo>
                    <a:pt x="3" y="1118"/>
                    <a:pt x="49" y="1200"/>
                    <a:pt x="116" y="1273"/>
                  </a:cubicBezTo>
                  <a:cubicBezTo>
                    <a:pt x="159" y="1318"/>
                    <a:pt x="228" y="1344"/>
                    <a:pt x="296" y="1344"/>
                  </a:cubicBezTo>
                  <a:cubicBezTo>
                    <a:pt x="360" y="1344"/>
                    <a:pt x="423" y="1321"/>
                    <a:pt x="461" y="1273"/>
                  </a:cubicBezTo>
                  <a:cubicBezTo>
                    <a:pt x="472" y="1258"/>
                    <a:pt x="486" y="1247"/>
                    <a:pt x="498" y="1234"/>
                  </a:cubicBezTo>
                  <a:cubicBezTo>
                    <a:pt x="535" y="1200"/>
                    <a:pt x="555" y="1156"/>
                    <a:pt x="573" y="1112"/>
                  </a:cubicBezTo>
                  <a:cubicBezTo>
                    <a:pt x="611" y="1030"/>
                    <a:pt x="659" y="955"/>
                    <a:pt x="712" y="882"/>
                  </a:cubicBezTo>
                  <a:cubicBezTo>
                    <a:pt x="830" y="737"/>
                    <a:pt x="959" y="605"/>
                    <a:pt x="1071" y="457"/>
                  </a:cubicBezTo>
                  <a:cubicBezTo>
                    <a:pt x="1115" y="402"/>
                    <a:pt x="1122" y="288"/>
                    <a:pt x="1101" y="223"/>
                  </a:cubicBezTo>
                  <a:cubicBezTo>
                    <a:pt x="1081" y="159"/>
                    <a:pt x="1045" y="107"/>
                    <a:pt x="992" y="66"/>
                  </a:cubicBezTo>
                  <a:cubicBezTo>
                    <a:pt x="944" y="29"/>
                    <a:pt x="882" y="1"/>
                    <a:pt x="8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36"/>
            <p:cNvSpPr/>
            <p:nvPr/>
          </p:nvSpPr>
          <p:spPr>
            <a:xfrm>
              <a:off x="2172783" y="3799828"/>
              <a:ext cx="52923" cy="20240"/>
            </a:xfrm>
            <a:custGeom>
              <a:rect b="b" l="l" r="r" t="t"/>
              <a:pathLst>
                <a:path extrusionOk="0" h="587" w="1535">
                  <a:moveTo>
                    <a:pt x="1176" y="1"/>
                  </a:moveTo>
                  <a:cubicBezTo>
                    <a:pt x="1134" y="1"/>
                    <a:pt x="1091" y="4"/>
                    <a:pt x="1047" y="7"/>
                  </a:cubicBezTo>
                  <a:cubicBezTo>
                    <a:pt x="961" y="12"/>
                    <a:pt x="878" y="22"/>
                    <a:pt x="794" y="25"/>
                  </a:cubicBezTo>
                  <a:cubicBezTo>
                    <a:pt x="724" y="26"/>
                    <a:pt x="654" y="27"/>
                    <a:pt x="584" y="27"/>
                  </a:cubicBezTo>
                  <a:cubicBezTo>
                    <a:pt x="537" y="27"/>
                    <a:pt x="491" y="27"/>
                    <a:pt x="444" y="27"/>
                  </a:cubicBezTo>
                  <a:cubicBezTo>
                    <a:pt x="385" y="27"/>
                    <a:pt x="327" y="27"/>
                    <a:pt x="269" y="28"/>
                  </a:cubicBezTo>
                  <a:cubicBezTo>
                    <a:pt x="131" y="32"/>
                    <a:pt x="0" y="147"/>
                    <a:pt x="6" y="291"/>
                  </a:cubicBezTo>
                  <a:cubicBezTo>
                    <a:pt x="13" y="437"/>
                    <a:pt x="122" y="550"/>
                    <a:pt x="269" y="554"/>
                  </a:cubicBezTo>
                  <a:cubicBezTo>
                    <a:pt x="450" y="559"/>
                    <a:pt x="631" y="578"/>
                    <a:pt x="812" y="584"/>
                  </a:cubicBezTo>
                  <a:cubicBezTo>
                    <a:pt x="851" y="585"/>
                    <a:pt x="892" y="586"/>
                    <a:pt x="934" y="586"/>
                  </a:cubicBezTo>
                  <a:cubicBezTo>
                    <a:pt x="1138" y="586"/>
                    <a:pt x="1367" y="560"/>
                    <a:pt x="1471" y="373"/>
                  </a:cubicBezTo>
                  <a:cubicBezTo>
                    <a:pt x="1534" y="260"/>
                    <a:pt x="1494" y="130"/>
                    <a:pt x="1388" y="58"/>
                  </a:cubicBezTo>
                  <a:cubicBezTo>
                    <a:pt x="1320" y="12"/>
                    <a:pt x="1249" y="1"/>
                    <a:pt x="11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36"/>
            <p:cNvSpPr/>
            <p:nvPr/>
          </p:nvSpPr>
          <p:spPr>
            <a:xfrm>
              <a:off x="1973396" y="3710702"/>
              <a:ext cx="29789" cy="49134"/>
            </a:xfrm>
            <a:custGeom>
              <a:rect b="b" l="l" r="r" t="t"/>
              <a:pathLst>
                <a:path extrusionOk="0" h="1425" w="864">
                  <a:moveTo>
                    <a:pt x="311" y="1"/>
                  </a:moveTo>
                  <a:cubicBezTo>
                    <a:pt x="286" y="1"/>
                    <a:pt x="262" y="5"/>
                    <a:pt x="237" y="12"/>
                  </a:cubicBezTo>
                  <a:cubicBezTo>
                    <a:pt x="89" y="59"/>
                    <a:pt x="1" y="205"/>
                    <a:pt x="40" y="357"/>
                  </a:cubicBezTo>
                  <a:cubicBezTo>
                    <a:pt x="83" y="525"/>
                    <a:pt x="108" y="697"/>
                    <a:pt x="150" y="865"/>
                  </a:cubicBezTo>
                  <a:cubicBezTo>
                    <a:pt x="207" y="1091"/>
                    <a:pt x="317" y="1425"/>
                    <a:pt x="600" y="1425"/>
                  </a:cubicBezTo>
                  <a:cubicBezTo>
                    <a:pt x="603" y="1425"/>
                    <a:pt x="605" y="1425"/>
                    <a:pt x="607" y="1425"/>
                  </a:cubicBezTo>
                  <a:cubicBezTo>
                    <a:pt x="709" y="1421"/>
                    <a:pt x="798" y="1355"/>
                    <a:pt x="827" y="1257"/>
                  </a:cubicBezTo>
                  <a:cubicBezTo>
                    <a:pt x="863" y="1134"/>
                    <a:pt x="815" y="1017"/>
                    <a:pt x="766" y="905"/>
                  </a:cubicBezTo>
                  <a:cubicBezTo>
                    <a:pt x="677" y="681"/>
                    <a:pt x="647" y="440"/>
                    <a:pt x="582" y="209"/>
                  </a:cubicBezTo>
                  <a:cubicBezTo>
                    <a:pt x="548" y="91"/>
                    <a:pt x="432" y="1"/>
                    <a:pt x="3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36"/>
            <p:cNvSpPr/>
            <p:nvPr/>
          </p:nvSpPr>
          <p:spPr>
            <a:xfrm>
              <a:off x="2003564" y="3684706"/>
              <a:ext cx="56853" cy="30653"/>
            </a:xfrm>
            <a:custGeom>
              <a:rect b="b" l="l" r="r" t="t"/>
              <a:pathLst>
                <a:path extrusionOk="0" h="889" w="1649">
                  <a:moveTo>
                    <a:pt x="304" y="0"/>
                  </a:moveTo>
                  <a:cubicBezTo>
                    <a:pt x="185" y="0"/>
                    <a:pt x="62" y="88"/>
                    <a:pt x="36" y="204"/>
                  </a:cubicBezTo>
                  <a:cubicBezTo>
                    <a:pt x="1" y="358"/>
                    <a:pt x="83" y="490"/>
                    <a:pt x="229" y="542"/>
                  </a:cubicBezTo>
                  <a:cubicBezTo>
                    <a:pt x="244" y="548"/>
                    <a:pt x="260" y="554"/>
                    <a:pt x="276" y="560"/>
                  </a:cubicBezTo>
                  <a:cubicBezTo>
                    <a:pt x="279" y="561"/>
                    <a:pt x="281" y="563"/>
                    <a:pt x="285" y="564"/>
                  </a:cubicBezTo>
                  <a:cubicBezTo>
                    <a:pt x="331" y="584"/>
                    <a:pt x="375" y="605"/>
                    <a:pt x="420" y="626"/>
                  </a:cubicBezTo>
                  <a:cubicBezTo>
                    <a:pt x="469" y="648"/>
                    <a:pt x="520" y="670"/>
                    <a:pt x="571" y="691"/>
                  </a:cubicBezTo>
                  <a:lnTo>
                    <a:pt x="645" y="723"/>
                  </a:lnTo>
                  <a:cubicBezTo>
                    <a:pt x="633" y="717"/>
                    <a:pt x="618" y="712"/>
                    <a:pt x="605" y="706"/>
                  </a:cubicBezTo>
                  <a:lnTo>
                    <a:pt x="605" y="706"/>
                  </a:lnTo>
                  <a:cubicBezTo>
                    <a:pt x="616" y="714"/>
                    <a:pt x="633" y="717"/>
                    <a:pt x="645" y="725"/>
                  </a:cubicBezTo>
                  <a:cubicBezTo>
                    <a:pt x="691" y="743"/>
                    <a:pt x="737" y="763"/>
                    <a:pt x="782" y="782"/>
                  </a:cubicBezTo>
                  <a:cubicBezTo>
                    <a:pt x="909" y="834"/>
                    <a:pt x="1085" y="889"/>
                    <a:pt x="1245" y="889"/>
                  </a:cubicBezTo>
                  <a:cubicBezTo>
                    <a:pt x="1413" y="889"/>
                    <a:pt x="1563" y="829"/>
                    <a:pt x="1624" y="645"/>
                  </a:cubicBezTo>
                  <a:cubicBezTo>
                    <a:pt x="1648" y="563"/>
                    <a:pt x="1622" y="437"/>
                    <a:pt x="1551" y="381"/>
                  </a:cubicBezTo>
                  <a:cubicBezTo>
                    <a:pt x="1484" y="328"/>
                    <a:pt x="1425" y="295"/>
                    <a:pt x="1334" y="292"/>
                  </a:cubicBezTo>
                  <a:lnTo>
                    <a:pt x="1274" y="292"/>
                  </a:lnTo>
                  <a:cubicBezTo>
                    <a:pt x="1233" y="292"/>
                    <a:pt x="1190" y="284"/>
                    <a:pt x="1148" y="282"/>
                  </a:cubicBezTo>
                  <a:cubicBezTo>
                    <a:pt x="1143" y="281"/>
                    <a:pt x="1138" y="281"/>
                    <a:pt x="1134" y="279"/>
                  </a:cubicBezTo>
                  <a:cubicBezTo>
                    <a:pt x="1109" y="274"/>
                    <a:pt x="1083" y="269"/>
                    <a:pt x="1058" y="263"/>
                  </a:cubicBezTo>
                  <a:cubicBezTo>
                    <a:pt x="1006" y="251"/>
                    <a:pt x="956" y="236"/>
                    <a:pt x="905" y="220"/>
                  </a:cubicBezTo>
                  <a:cubicBezTo>
                    <a:pt x="854" y="203"/>
                    <a:pt x="803" y="184"/>
                    <a:pt x="753" y="164"/>
                  </a:cubicBezTo>
                  <a:lnTo>
                    <a:pt x="686" y="137"/>
                  </a:lnTo>
                  <a:lnTo>
                    <a:pt x="686" y="137"/>
                  </a:lnTo>
                  <a:cubicBezTo>
                    <a:pt x="715" y="149"/>
                    <a:pt x="726" y="153"/>
                    <a:pt x="726" y="153"/>
                  </a:cubicBezTo>
                  <a:cubicBezTo>
                    <a:pt x="726" y="153"/>
                    <a:pt x="677" y="134"/>
                    <a:pt x="663" y="128"/>
                  </a:cubicBezTo>
                  <a:cubicBezTo>
                    <a:pt x="568" y="87"/>
                    <a:pt x="474" y="44"/>
                    <a:pt x="375" y="11"/>
                  </a:cubicBezTo>
                  <a:cubicBezTo>
                    <a:pt x="352" y="4"/>
                    <a:pt x="328" y="0"/>
                    <a:pt x="3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36"/>
            <p:cNvSpPr/>
            <p:nvPr/>
          </p:nvSpPr>
          <p:spPr>
            <a:xfrm>
              <a:off x="2002392" y="3620473"/>
              <a:ext cx="36236" cy="52582"/>
            </a:xfrm>
            <a:custGeom>
              <a:rect b="b" l="l" r="r" t="t"/>
              <a:pathLst>
                <a:path extrusionOk="0" h="1525" w="1051">
                  <a:moveTo>
                    <a:pt x="746" y="1"/>
                  </a:moveTo>
                  <a:cubicBezTo>
                    <a:pt x="652" y="1"/>
                    <a:pt x="559" y="43"/>
                    <a:pt x="513" y="132"/>
                  </a:cubicBezTo>
                  <a:cubicBezTo>
                    <a:pt x="419" y="313"/>
                    <a:pt x="311" y="486"/>
                    <a:pt x="211" y="663"/>
                  </a:cubicBezTo>
                  <a:cubicBezTo>
                    <a:pt x="152" y="767"/>
                    <a:pt x="97" y="871"/>
                    <a:pt x="54" y="983"/>
                  </a:cubicBezTo>
                  <a:cubicBezTo>
                    <a:pt x="37" y="1028"/>
                    <a:pt x="20" y="1070"/>
                    <a:pt x="13" y="1119"/>
                  </a:cubicBezTo>
                  <a:cubicBezTo>
                    <a:pt x="1" y="1187"/>
                    <a:pt x="0" y="1233"/>
                    <a:pt x="9" y="1298"/>
                  </a:cubicBezTo>
                  <a:cubicBezTo>
                    <a:pt x="12" y="1321"/>
                    <a:pt x="16" y="1343"/>
                    <a:pt x="20" y="1365"/>
                  </a:cubicBezTo>
                  <a:cubicBezTo>
                    <a:pt x="40" y="1466"/>
                    <a:pt x="138" y="1524"/>
                    <a:pt x="234" y="1524"/>
                  </a:cubicBezTo>
                  <a:cubicBezTo>
                    <a:pt x="290" y="1524"/>
                    <a:pt x="346" y="1504"/>
                    <a:pt x="385" y="1461"/>
                  </a:cubicBezTo>
                  <a:cubicBezTo>
                    <a:pt x="425" y="1417"/>
                    <a:pt x="467" y="1376"/>
                    <a:pt x="497" y="1323"/>
                  </a:cubicBezTo>
                  <a:cubicBezTo>
                    <a:pt x="522" y="1282"/>
                    <a:pt x="541" y="1240"/>
                    <a:pt x="563" y="1197"/>
                  </a:cubicBezTo>
                  <a:cubicBezTo>
                    <a:pt x="606" y="1106"/>
                    <a:pt x="651" y="1016"/>
                    <a:pt x="699" y="928"/>
                  </a:cubicBezTo>
                  <a:cubicBezTo>
                    <a:pt x="794" y="755"/>
                    <a:pt x="897" y="585"/>
                    <a:pt x="986" y="408"/>
                  </a:cubicBezTo>
                  <a:cubicBezTo>
                    <a:pt x="1050" y="282"/>
                    <a:pt x="1024" y="108"/>
                    <a:pt x="888" y="35"/>
                  </a:cubicBezTo>
                  <a:cubicBezTo>
                    <a:pt x="845" y="12"/>
                    <a:pt x="795" y="1"/>
                    <a:pt x="74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36"/>
            <p:cNvSpPr/>
            <p:nvPr/>
          </p:nvSpPr>
          <p:spPr>
            <a:xfrm>
              <a:off x="2045731" y="3592442"/>
              <a:ext cx="50510" cy="34756"/>
            </a:xfrm>
            <a:custGeom>
              <a:rect b="b" l="l" r="r" t="t"/>
              <a:pathLst>
                <a:path extrusionOk="0" h="1008" w="1465">
                  <a:moveTo>
                    <a:pt x="289" y="0"/>
                  </a:moveTo>
                  <a:cubicBezTo>
                    <a:pt x="199" y="0"/>
                    <a:pt x="109" y="44"/>
                    <a:pt x="65" y="126"/>
                  </a:cubicBezTo>
                  <a:cubicBezTo>
                    <a:pt x="0" y="250"/>
                    <a:pt x="34" y="403"/>
                    <a:pt x="158" y="478"/>
                  </a:cubicBezTo>
                  <a:cubicBezTo>
                    <a:pt x="400" y="623"/>
                    <a:pt x="668" y="722"/>
                    <a:pt x="897" y="887"/>
                  </a:cubicBezTo>
                  <a:lnTo>
                    <a:pt x="897" y="887"/>
                  </a:lnTo>
                  <a:cubicBezTo>
                    <a:pt x="959" y="936"/>
                    <a:pt x="1013" y="974"/>
                    <a:pt x="1091" y="997"/>
                  </a:cubicBezTo>
                  <a:cubicBezTo>
                    <a:pt x="1115" y="1004"/>
                    <a:pt x="1139" y="1008"/>
                    <a:pt x="1164" y="1008"/>
                  </a:cubicBezTo>
                  <a:cubicBezTo>
                    <a:pt x="1250" y="1008"/>
                    <a:pt x="1335" y="964"/>
                    <a:pt x="1388" y="896"/>
                  </a:cubicBezTo>
                  <a:cubicBezTo>
                    <a:pt x="1463" y="801"/>
                    <a:pt x="1465" y="684"/>
                    <a:pt x="1413" y="579"/>
                  </a:cubicBezTo>
                  <a:cubicBezTo>
                    <a:pt x="1358" y="471"/>
                    <a:pt x="1241" y="406"/>
                    <a:pt x="1137" y="351"/>
                  </a:cubicBezTo>
                  <a:cubicBezTo>
                    <a:pt x="1041" y="303"/>
                    <a:pt x="940" y="262"/>
                    <a:pt x="840" y="223"/>
                  </a:cubicBezTo>
                  <a:cubicBezTo>
                    <a:pt x="801" y="208"/>
                    <a:pt x="761" y="192"/>
                    <a:pt x="721" y="177"/>
                  </a:cubicBezTo>
                  <a:cubicBezTo>
                    <a:pt x="702" y="169"/>
                    <a:pt x="683" y="162"/>
                    <a:pt x="662" y="156"/>
                  </a:cubicBezTo>
                  <a:cubicBezTo>
                    <a:pt x="651" y="151"/>
                    <a:pt x="640" y="147"/>
                    <a:pt x="629" y="142"/>
                  </a:cubicBezTo>
                  <a:cubicBezTo>
                    <a:pt x="619" y="138"/>
                    <a:pt x="614" y="137"/>
                    <a:pt x="612" y="137"/>
                  </a:cubicBezTo>
                  <a:cubicBezTo>
                    <a:pt x="603" y="132"/>
                    <a:pt x="593" y="125"/>
                    <a:pt x="589" y="124"/>
                  </a:cubicBezTo>
                  <a:cubicBezTo>
                    <a:pt x="570" y="115"/>
                    <a:pt x="552" y="106"/>
                    <a:pt x="533" y="96"/>
                  </a:cubicBezTo>
                  <a:cubicBezTo>
                    <a:pt x="494" y="77"/>
                    <a:pt x="454" y="56"/>
                    <a:pt x="417" y="34"/>
                  </a:cubicBezTo>
                  <a:cubicBezTo>
                    <a:pt x="378" y="11"/>
                    <a:pt x="334" y="0"/>
                    <a:pt x="2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36"/>
            <p:cNvSpPr/>
            <p:nvPr/>
          </p:nvSpPr>
          <p:spPr>
            <a:xfrm>
              <a:off x="2027975" y="3535726"/>
              <a:ext cx="40925" cy="47238"/>
            </a:xfrm>
            <a:custGeom>
              <a:rect b="b" l="l" r="r" t="t"/>
              <a:pathLst>
                <a:path extrusionOk="0" h="1370" w="1187">
                  <a:moveTo>
                    <a:pt x="872" y="1"/>
                  </a:moveTo>
                  <a:cubicBezTo>
                    <a:pt x="779" y="1"/>
                    <a:pt x="690" y="48"/>
                    <a:pt x="634" y="135"/>
                  </a:cubicBezTo>
                  <a:cubicBezTo>
                    <a:pt x="504" y="337"/>
                    <a:pt x="363" y="532"/>
                    <a:pt x="218" y="723"/>
                  </a:cubicBezTo>
                  <a:cubicBezTo>
                    <a:pt x="123" y="842"/>
                    <a:pt x="1" y="981"/>
                    <a:pt x="15" y="1139"/>
                  </a:cubicBezTo>
                  <a:cubicBezTo>
                    <a:pt x="22" y="1214"/>
                    <a:pt x="46" y="1275"/>
                    <a:pt x="108" y="1323"/>
                  </a:cubicBezTo>
                  <a:cubicBezTo>
                    <a:pt x="153" y="1357"/>
                    <a:pt x="198" y="1369"/>
                    <a:pt x="249" y="1369"/>
                  </a:cubicBezTo>
                  <a:cubicBezTo>
                    <a:pt x="269" y="1369"/>
                    <a:pt x="290" y="1367"/>
                    <a:pt x="312" y="1364"/>
                  </a:cubicBezTo>
                  <a:cubicBezTo>
                    <a:pt x="451" y="1344"/>
                    <a:pt x="555" y="1210"/>
                    <a:pt x="634" y="1106"/>
                  </a:cubicBezTo>
                  <a:cubicBezTo>
                    <a:pt x="691" y="1031"/>
                    <a:pt x="748" y="954"/>
                    <a:pt x="802" y="877"/>
                  </a:cubicBezTo>
                  <a:cubicBezTo>
                    <a:pt x="910" y="726"/>
                    <a:pt x="1014" y="572"/>
                    <a:pt x="1110" y="413"/>
                  </a:cubicBezTo>
                  <a:cubicBezTo>
                    <a:pt x="1186" y="290"/>
                    <a:pt x="1141" y="105"/>
                    <a:pt x="1011" y="36"/>
                  </a:cubicBezTo>
                  <a:cubicBezTo>
                    <a:pt x="966" y="12"/>
                    <a:pt x="919" y="1"/>
                    <a:pt x="8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36"/>
            <p:cNvSpPr/>
            <p:nvPr/>
          </p:nvSpPr>
          <p:spPr>
            <a:xfrm>
              <a:off x="2064108" y="3490387"/>
              <a:ext cx="483" cy="241"/>
            </a:xfrm>
            <a:custGeom>
              <a:rect b="b" l="l" r="r" t="t"/>
              <a:pathLst>
                <a:path extrusionOk="0" h="7" w="14">
                  <a:moveTo>
                    <a:pt x="1" y="1"/>
                  </a:moveTo>
                  <a:cubicBezTo>
                    <a:pt x="1" y="1"/>
                    <a:pt x="4" y="2"/>
                    <a:pt x="13" y="7"/>
                  </a:cubicBezTo>
                  <a:cubicBezTo>
                    <a:pt x="6" y="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36"/>
            <p:cNvSpPr/>
            <p:nvPr/>
          </p:nvSpPr>
          <p:spPr>
            <a:xfrm>
              <a:off x="2035181" y="3479078"/>
              <a:ext cx="51682" cy="33239"/>
            </a:xfrm>
            <a:custGeom>
              <a:rect b="b" l="l" r="r" t="t"/>
              <a:pathLst>
                <a:path extrusionOk="0" h="964" w="1499">
                  <a:moveTo>
                    <a:pt x="851" y="336"/>
                  </a:moveTo>
                  <a:cubicBezTo>
                    <a:pt x="855" y="338"/>
                    <a:pt x="860" y="341"/>
                    <a:pt x="865" y="343"/>
                  </a:cubicBezTo>
                  <a:lnTo>
                    <a:pt x="865" y="343"/>
                  </a:lnTo>
                  <a:cubicBezTo>
                    <a:pt x="859" y="339"/>
                    <a:pt x="855" y="337"/>
                    <a:pt x="851" y="336"/>
                  </a:cubicBezTo>
                  <a:close/>
                  <a:moveTo>
                    <a:pt x="276" y="1"/>
                  </a:moveTo>
                  <a:cubicBezTo>
                    <a:pt x="211" y="1"/>
                    <a:pt x="146" y="24"/>
                    <a:pt x="99" y="75"/>
                  </a:cubicBezTo>
                  <a:cubicBezTo>
                    <a:pt x="3" y="180"/>
                    <a:pt x="0" y="335"/>
                    <a:pt x="99" y="440"/>
                  </a:cubicBezTo>
                  <a:cubicBezTo>
                    <a:pt x="241" y="588"/>
                    <a:pt x="409" y="722"/>
                    <a:pt x="590" y="820"/>
                  </a:cubicBezTo>
                  <a:cubicBezTo>
                    <a:pt x="689" y="873"/>
                    <a:pt x="797" y="920"/>
                    <a:pt x="907" y="945"/>
                  </a:cubicBezTo>
                  <a:cubicBezTo>
                    <a:pt x="959" y="957"/>
                    <a:pt x="1014" y="963"/>
                    <a:pt x="1067" y="963"/>
                  </a:cubicBezTo>
                  <a:cubicBezTo>
                    <a:pt x="1081" y="963"/>
                    <a:pt x="1095" y="963"/>
                    <a:pt x="1108" y="962"/>
                  </a:cubicBezTo>
                  <a:cubicBezTo>
                    <a:pt x="1199" y="957"/>
                    <a:pt x="1264" y="934"/>
                    <a:pt x="1347" y="895"/>
                  </a:cubicBezTo>
                  <a:cubicBezTo>
                    <a:pt x="1446" y="848"/>
                    <a:pt x="1499" y="705"/>
                    <a:pt x="1464" y="604"/>
                  </a:cubicBezTo>
                  <a:cubicBezTo>
                    <a:pt x="1430" y="494"/>
                    <a:pt x="1343" y="432"/>
                    <a:pt x="1232" y="418"/>
                  </a:cubicBezTo>
                  <a:cubicBezTo>
                    <a:pt x="1192" y="413"/>
                    <a:pt x="1152" y="409"/>
                    <a:pt x="1112" y="404"/>
                  </a:cubicBezTo>
                  <a:cubicBezTo>
                    <a:pt x="1051" y="394"/>
                    <a:pt x="992" y="384"/>
                    <a:pt x="932" y="366"/>
                  </a:cubicBezTo>
                  <a:cubicBezTo>
                    <a:pt x="915" y="361"/>
                    <a:pt x="895" y="354"/>
                    <a:pt x="877" y="347"/>
                  </a:cubicBezTo>
                  <a:cubicBezTo>
                    <a:pt x="873" y="346"/>
                    <a:pt x="869" y="345"/>
                    <a:pt x="865" y="343"/>
                  </a:cubicBezTo>
                  <a:lnTo>
                    <a:pt x="865" y="343"/>
                  </a:lnTo>
                  <a:cubicBezTo>
                    <a:pt x="867" y="344"/>
                    <a:pt x="870" y="346"/>
                    <a:pt x="874" y="348"/>
                  </a:cubicBezTo>
                  <a:cubicBezTo>
                    <a:pt x="842" y="331"/>
                    <a:pt x="806" y="317"/>
                    <a:pt x="773" y="299"/>
                  </a:cubicBezTo>
                  <a:cubicBezTo>
                    <a:pt x="707" y="264"/>
                    <a:pt x="645" y="223"/>
                    <a:pt x="585" y="180"/>
                  </a:cubicBezTo>
                  <a:cubicBezTo>
                    <a:pt x="582" y="179"/>
                    <a:pt x="582" y="177"/>
                    <a:pt x="581" y="176"/>
                  </a:cubicBezTo>
                  <a:cubicBezTo>
                    <a:pt x="568" y="165"/>
                    <a:pt x="556" y="156"/>
                    <a:pt x="545" y="145"/>
                  </a:cubicBezTo>
                  <a:cubicBezTo>
                    <a:pt x="517" y="122"/>
                    <a:pt x="491" y="98"/>
                    <a:pt x="465" y="75"/>
                  </a:cubicBezTo>
                  <a:cubicBezTo>
                    <a:pt x="415" y="27"/>
                    <a:pt x="345" y="1"/>
                    <a:pt x="2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36"/>
            <p:cNvSpPr/>
            <p:nvPr/>
          </p:nvSpPr>
          <p:spPr>
            <a:xfrm>
              <a:off x="2077554" y="3493421"/>
              <a:ext cx="655" cy="138"/>
            </a:xfrm>
            <a:custGeom>
              <a:rect b="b" l="l" r="r" t="t"/>
              <a:pathLst>
                <a:path extrusionOk="0" h="4" w="19">
                  <a:moveTo>
                    <a:pt x="0" y="0"/>
                  </a:moveTo>
                  <a:cubicBezTo>
                    <a:pt x="1" y="0"/>
                    <a:pt x="2" y="1"/>
                    <a:pt x="3" y="1"/>
                  </a:cubicBezTo>
                  <a:lnTo>
                    <a:pt x="3" y="1"/>
                  </a:lnTo>
                  <a:cubicBezTo>
                    <a:pt x="3" y="0"/>
                    <a:pt x="2" y="0"/>
                    <a:pt x="0" y="0"/>
                  </a:cubicBezTo>
                  <a:close/>
                  <a:moveTo>
                    <a:pt x="3" y="1"/>
                  </a:moveTo>
                  <a:lnTo>
                    <a:pt x="3" y="1"/>
                  </a:lnTo>
                  <a:cubicBezTo>
                    <a:pt x="4" y="1"/>
                    <a:pt x="4" y="2"/>
                    <a:pt x="4" y="2"/>
                  </a:cubicBezTo>
                  <a:cubicBezTo>
                    <a:pt x="9" y="3"/>
                    <a:pt x="15" y="3"/>
                    <a:pt x="19" y="3"/>
                  </a:cubicBezTo>
                  <a:cubicBezTo>
                    <a:pt x="14" y="2"/>
                    <a:pt x="9" y="2"/>
                    <a:pt x="3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36"/>
            <p:cNvSpPr/>
            <p:nvPr/>
          </p:nvSpPr>
          <p:spPr>
            <a:xfrm>
              <a:off x="2075692" y="3493180"/>
              <a:ext cx="1896" cy="276"/>
            </a:xfrm>
            <a:custGeom>
              <a:rect b="b" l="l" r="r" t="t"/>
              <a:pathLst>
                <a:path extrusionOk="0" h="8" w="55">
                  <a:moveTo>
                    <a:pt x="1" y="1"/>
                  </a:moveTo>
                  <a:cubicBezTo>
                    <a:pt x="18" y="4"/>
                    <a:pt x="36" y="6"/>
                    <a:pt x="53" y="7"/>
                  </a:cubicBezTo>
                  <a:lnTo>
                    <a:pt x="53" y="7"/>
                  </a:lnTo>
                  <a:cubicBezTo>
                    <a:pt x="50" y="7"/>
                    <a:pt x="46" y="5"/>
                    <a:pt x="42" y="5"/>
                  </a:cubicBezTo>
                  <a:cubicBezTo>
                    <a:pt x="28" y="4"/>
                    <a:pt x="16" y="2"/>
                    <a:pt x="1" y="1"/>
                  </a:cubicBezTo>
                  <a:close/>
                  <a:moveTo>
                    <a:pt x="53" y="7"/>
                  </a:moveTo>
                  <a:cubicBezTo>
                    <a:pt x="53" y="7"/>
                    <a:pt x="54" y="7"/>
                    <a:pt x="54" y="7"/>
                  </a:cubicBezTo>
                  <a:cubicBezTo>
                    <a:pt x="54" y="7"/>
                    <a:pt x="53" y="7"/>
                    <a:pt x="53" y="7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36"/>
            <p:cNvSpPr/>
            <p:nvPr/>
          </p:nvSpPr>
          <p:spPr>
            <a:xfrm>
              <a:off x="2097034" y="3497662"/>
              <a:ext cx="27754" cy="49513"/>
            </a:xfrm>
            <a:custGeom>
              <a:rect b="b" l="l" r="r" t="t"/>
              <a:pathLst>
                <a:path extrusionOk="0" h="1436" w="805">
                  <a:moveTo>
                    <a:pt x="732" y="926"/>
                  </a:moveTo>
                  <a:cubicBezTo>
                    <a:pt x="734" y="932"/>
                    <a:pt x="737" y="937"/>
                    <a:pt x="739" y="943"/>
                  </a:cubicBezTo>
                  <a:lnTo>
                    <a:pt x="739" y="943"/>
                  </a:lnTo>
                  <a:cubicBezTo>
                    <a:pt x="737" y="937"/>
                    <a:pt x="734" y="931"/>
                    <a:pt x="732" y="926"/>
                  </a:cubicBezTo>
                  <a:close/>
                  <a:moveTo>
                    <a:pt x="293" y="1"/>
                  </a:moveTo>
                  <a:cubicBezTo>
                    <a:pt x="291" y="1"/>
                    <a:pt x="289" y="1"/>
                    <a:pt x="287" y="1"/>
                  </a:cubicBezTo>
                  <a:cubicBezTo>
                    <a:pt x="153" y="7"/>
                    <a:pt x="1" y="121"/>
                    <a:pt x="16" y="272"/>
                  </a:cubicBezTo>
                  <a:cubicBezTo>
                    <a:pt x="27" y="381"/>
                    <a:pt x="41" y="489"/>
                    <a:pt x="56" y="597"/>
                  </a:cubicBezTo>
                  <a:lnTo>
                    <a:pt x="56" y="597"/>
                  </a:lnTo>
                  <a:cubicBezTo>
                    <a:pt x="71" y="717"/>
                    <a:pt x="84" y="836"/>
                    <a:pt x="112" y="953"/>
                  </a:cubicBezTo>
                  <a:cubicBezTo>
                    <a:pt x="126" y="1007"/>
                    <a:pt x="142" y="1060"/>
                    <a:pt x="163" y="1114"/>
                  </a:cubicBezTo>
                  <a:cubicBezTo>
                    <a:pt x="205" y="1218"/>
                    <a:pt x="263" y="1345"/>
                    <a:pt x="370" y="1398"/>
                  </a:cubicBezTo>
                  <a:cubicBezTo>
                    <a:pt x="419" y="1422"/>
                    <a:pt x="471" y="1436"/>
                    <a:pt x="522" y="1436"/>
                  </a:cubicBezTo>
                  <a:cubicBezTo>
                    <a:pt x="569" y="1436"/>
                    <a:pt x="616" y="1424"/>
                    <a:pt x="661" y="1398"/>
                  </a:cubicBezTo>
                  <a:cubicBezTo>
                    <a:pt x="746" y="1347"/>
                    <a:pt x="805" y="1250"/>
                    <a:pt x="804" y="1149"/>
                  </a:cubicBezTo>
                  <a:cubicBezTo>
                    <a:pt x="802" y="1070"/>
                    <a:pt x="770" y="1010"/>
                    <a:pt x="739" y="943"/>
                  </a:cubicBezTo>
                  <a:lnTo>
                    <a:pt x="739" y="943"/>
                  </a:lnTo>
                  <a:cubicBezTo>
                    <a:pt x="747" y="961"/>
                    <a:pt x="755" y="979"/>
                    <a:pt x="762" y="997"/>
                  </a:cubicBezTo>
                  <a:cubicBezTo>
                    <a:pt x="738" y="941"/>
                    <a:pt x="710" y="886"/>
                    <a:pt x="685" y="832"/>
                  </a:cubicBezTo>
                  <a:cubicBezTo>
                    <a:pt x="633" y="704"/>
                    <a:pt x="595" y="569"/>
                    <a:pt x="575" y="432"/>
                  </a:cubicBezTo>
                  <a:cubicBezTo>
                    <a:pt x="569" y="379"/>
                    <a:pt x="563" y="325"/>
                    <a:pt x="558" y="272"/>
                  </a:cubicBezTo>
                  <a:cubicBezTo>
                    <a:pt x="549" y="198"/>
                    <a:pt x="533" y="135"/>
                    <a:pt x="479" y="80"/>
                  </a:cubicBezTo>
                  <a:cubicBezTo>
                    <a:pt x="433" y="35"/>
                    <a:pt x="359" y="1"/>
                    <a:pt x="2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36"/>
            <p:cNvSpPr/>
            <p:nvPr/>
          </p:nvSpPr>
          <p:spPr>
            <a:xfrm>
              <a:off x="2101413" y="3430981"/>
              <a:ext cx="46338" cy="37962"/>
            </a:xfrm>
            <a:custGeom>
              <a:rect b="b" l="l" r="r" t="t"/>
              <a:pathLst>
                <a:path extrusionOk="0" h="1101" w="1344">
                  <a:moveTo>
                    <a:pt x="294" y="1"/>
                  </a:moveTo>
                  <a:cubicBezTo>
                    <a:pt x="249" y="1"/>
                    <a:pt x="204" y="12"/>
                    <a:pt x="165" y="38"/>
                  </a:cubicBezTo>
                  <a:cubicBezTo>
                    <a:pt x="36" y="120"/>
                    <a:pt x="1" y="270"/>
                    <a:pt x="68" y="404"/>
                  </a:cubicBezTo>
                  <a:cubicBezTo>
                    <a:pt x="152" y="570"/>
                    <a:pt x="281" y="723"/>
                    <a:pt x="426" y="837"/>
                  </a:cubicBezTo>
                  <a:cubicBezTo>
                    <a:pt x="508" y="903"/>
                    <a:pt x="592" y="964"/>
                    <a:pt x="686" y="1011"/>
                  </a:cubicBezTo>
                  <a:cubicBezTo>
                    <a:pt x="780" y="1057"/>
                    <a:pt x="898" y="1101"/>
                    <a:pt x="1009" y="1101"/>
                  </a:cubicBezTo>
                  <a:cubicBezTo>
                    <a:pt x="1048" y="1101"/>
                    <a:pt x="1087" y="1095"/>
                    <a:pt x="1123" y="1082"/>
                  </a:cubicBezTo>
                  <a:cubicBezTo>
                    <a:pt x="1217" y="1049"/>
                    <a:pt x="1291" y="986"/>
                    <a:pt x="1318" y="887"/>
                  </a:cubicBezTo>
                  <a:cubicBezTo>
                    <a:pt x="1343" y="795"/>
                    <a:pt x="1317" y="684"/>
                    <a:pt x="1245" y="617"/>
                  </a:cubicBezTo>
                  <a:cubicBezTo>
                    <a:pt x="1221" y="593"/>
                    <a:pt x="1190" y="564"/>
                    <a:pt x="1164" y="550"/>
                  </a:cubicBezTo>
                  <a:cubicBezTo>
                    <a:pt x="1134" y="534"/>
                    <a:pt x="1101" y="524"/>
                    <a:pt x="1070" y="512"/>
                  </a:cubicBezTo>
                  <a:cubicBezTo>
                    <a:pt x="1045" y="503"/>
                    <a:pt x="1020" y="496"/>
                    <a:pt x="997" y="487"/>
                  </a:cubicBezTo>
                  <a:cubicBezTo>
                    <a:pt x="963" y="476"/>
                    <a:pt x="930" y="461"/>
                    <a:pt x="895" y="449"/>
                  </a:cubicBezTo>
                  <a:cubicBezTo>
                    <a:pt x="831" y="419"/>
                    <a:pt x="769" y="383"/>
                    <a:pt x="711" y="342"/>
                  </a:cubicBezTo>
                  <a:cubicBezTo>
                    <a:pt x="665" y="304"/>
                    <a:pt x="624" y="262"/>
                    <a:pt x="587" y="217"/>
                  </a:cubicBezTo>
                  <a:cubicBezTo>
                    <a:pt x="567" y="190"/>
                    <a:pt x="547" y="161"/>
                    <a:pt x="532" y="133"/>
                  </a:cubicBezTo>
                  <a:cubicBezTo>
                    <a:pt x="485" y="51"/>
                    <a:pt x="389" y="1"/>
                    <a:pt x="2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36"/>
            <p:cNvSpPr/>
            <p:nvPr/>
          </p:nvSpPr>
          <p:spPr>
            <a:xfrm>
              <a:off x="2061074" y="3410260"/>
              <a:ext cx="34650" cy="45617"/>
            </a:xfrm>
            <a:custGeom>
              <a:rect b="b" l="l" r="r" t="t"/>
              <a:pathLst>
                <a:path extrusionOk="0" h="1323" w="1005">
                  <a:moveTo>
                    <a:pt x="704" y="0"/>
                  </a:moveTo>
                  <a:cubicBezTo>
                    <a:pt x="605" y="0"/>
                    <a:pt x="507" y="44"/>
                    <a:pt x="460" y="139"/>
                  </a:cubicBezTo>
                  <a:cubicBezTo>
                    <a:pt x="386" y="290"/>
                    <a:pt x="293" y="430"/>
                    <a:pt x="205" y="574"/>
                  </a:cubicBezTo>
                  <a:cubicBezTo>
                    <a:pt x="153" y="660"/>
                    <a:pt x="101" y="749"/>
                    <a:pt x="65" y="844"/>
                  </a:cubicBezTo>
                  <a:cubicBezTo>
                    <a:pt x="19" y="962"/>
                    <a:pt x="0" y="1109"/>
                    <a:pt x="78" y="1219"/>
                  </a:cubicBezTo>
                  <a:cubicBezTo>
                    <a:pt x="120" y="1277"/>
                    <a:pt x="186" y="1322"/>
                    <a:pt x="258" y="1322"/>
                  </a:cubicBezTo>
                  <a:cubicBezTo>
                    <a:pt x="276" y="1322"/>
                    <a:pt x="294" y="1319"/>
                    <a:pt x="312" y="1313"/>
                  </a:cubicBezTo>
                  <a:cubicBezTo>
                    <a:pt x="378" y="1293"/>
                    <a:pt x="426" y="1261"/>
                    <a:pt x="476" y="1214"/>
                  </a:cubicBezTo>
                  <a:cubicBezTo>
                    <a:pt x="517" y="1174"/>
                    <a:pt x="547" y="1124"/>
                    <a:pt x="577" y="1075"/>
                  </a:cubicBezTo>
                  <a:cubicBezTo>
                    <a:pt x="622" y="1004"/>
                    <a:pt x="658" y="928"/>
                    <a:pt x="702" y="856"/>
                  </a:cubicBezTo>
                  <a:cubicBezTo>
                    <a:pt x="788" y="715"/>
                    <a:pt x="881" y="577"/>
                    <a:pt x="956" y="428"/>
                  </a:cubicBezTo>
                  <a:cubicBezTo>
                    <a:pt x="990" y="356"/>
                    <a:pt x="1004" y="281"/>
                    <a:pt x="983" y="206"/>
                  </a:cubicBezTo>
                  <a:cubicBezTo>
                    <a:pt x="965" y="140"/>
                    <a:pt x="914" y="68"/>
                    <a:pt x="852" y="36"/>
                  </a:cubicBezTo>
                  <a:cubicBezTo>
                    <a:pt x="808" y="12"/>
                    <a:pt x="756" y="0"/>
                    <a:pt x="7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36"/>
            <p:cNvSpPr/>
            <p:nvPr/>
          </p:nvSpPr>
          <p:spPr>
            <a:xfrm>
              <a:off x="1684849" y="3858579"/>
              <a:ext cx="164906" cy="390314"/>
            </a:xfrm>
            <a:custGeom>
              <a:rect b="b" l="l" r="r" t="t"/>
              <a:pathLst>
                <a:path extrusionOk="0" h="11320" w="4783">
                  <a:moveTo>
                    <a:pt x="4626" y="1"/>
                  </a:moveTo>
                  <a:cubicBezTo>
                    <a:pt x="4616" y="1"/>
                    <a:pt x="4607" y="2"/>
                    <a:pt x="4597" y="5"/>
                  </a:cubicBezTo>
                  <a:cubicBezTo>
                    <a:pt x="4245" y="104"/>
                    <a:pt x="3970" y="412"/>
                    <a:pt x="3711" y="654"/>
                  </a:cubicBezTo>
                  <a:cubicBezTo>
                    <a:pt x="3407" y="936"/>
                    <a:pt x="3116" y="1222"/>
                    <a:pt x="2849" y="1540"/>
                  </a:cubicBezTo>
                  <a:cubicBezTo>
                    <a:pt x="2308" y="2182"/>
                    <a:pt x="1833" y="2890"/>
                    <a:pt x="1437" y="3632"/>
                  </a:cubicBezTo>
                  <a:cubicBezTo>
                    <a:pt x="648" y="5114"/>
                    <a:pt x="192" y="6752"/>
                    <a:pt x="58" y="8424"/>
                  </a:cubicBezTo>
                  <a:cubicBezTo>
                    <a:pt x="16" y="8946"/>
                    <a:pt x="1" y="9471"/>
                    <a:pt x="22" y="9993"/>
                  </a:cubicBezTo>
                  <a:cubicBezTo>
                    <a:pt x="31" y="10226"/>
                    <a:pt x="47" y="10459"/>
                    <a:pt x="64" y="10690"/>
                  </a:cubicBezTo>
                  <a:cubicBezTo>
                    <a:pt x="82" y="10894"/>
                    <a:pt x="110" y="11092"/>
                    <a:pt x="200" y="11278"/>
                  </a:cubicBezTo>
                  <a:cubicBezTo>
                    <a:pt x="213" y="11307"/>
                    <a:pt x="239" y="11319"/>
                    <a:pt x="266" y="11319"/>
                  </a:cubicBezTo>
                  <a:cubicBezTo>
                    <a:pt x="319" y="11319"/>
                    <a:pt x="376" y="11273"/>
                    <a:pt x="354" y="11214"/>
                  </a:cubicBezTo>
                  <a:cubicBezTo>
                    <a:pt x="221" y="10865"/>
                    <a:pt x="246" y="10445"/>
                    <a:pt x="230" y="10077"/>
                  </a:cubicBezTo>
                  <a:cubicBezTo>
                    <a:pt x="210" y="9627"/>
                    <a:pt x="217" y="9176"/>
                    <a:pt x="245" y="8727"/>
                  </a:cubicBezTo>
                  <a:cubicBezTo>
                    <a:pt x="297" y="7892"/>
                    <a:pt x="423" y="7064"/>
                    <a:pt x="639" y="6255"/>
                  </a:cubicBezTo>
                  <a:cubicBezTo>
                    <a:pt x="1056" y="4692"/>
                    <a:pt x="1795" y="3218"/>
                    <a:pt x="2803" y="1953"/>
                  </a:cubicBezTo>
                  <a:cubicBezTo>
                    <a:pt x="3084" y="1603"/>
                    <a:pt x="3386" y="1269"/>
                    <a:pt x="3718" y="967"/>
                  </a:cubicBezTo>
                  <a:cubicBezTo>
                    <a:pt x="4021" y="690"/>
                    <a:pt x="4310" y="393"/>
                    <a:pt x="4680" y="206"/>
                  </a:cubicBezTo>
                  <a:cubicBezTo>
                    <a:pt x="4783" y="153"/>
                    <a:pt x="4726" y="1"/>
                    <a:pt x="46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36"/>
            <p:cNvSpPr/>
            <p:nvPr/>
          </p:nvSpPr>
          <p:spPr>
            <a:xfrm>
              <a:off x="1709466" y="3868095"/>
              <a:ext cx="165526" cy="383624"/>
            </a:xfrm>
            <a:custGeom>
              <a:rect b="b" l="l" r="r" t="t"/>
              <a:pathLst>
                <a:path extrusionOk="0" h="11126" w="4801">
                  <a:moveTo>
                    <a:pt x="4704" y="1"/>
                  </a:moveTo>
                  <a:cubicBezTo>
                    <a:pt x="4688" y="1"/>
                    <a:pt x="4671" y="6"/>
                    <a:pt x="4654" y="19"/>
                  </a:cubicBezTo>
                  <a:cubicBezTo>
                    <a:pt x="3972" y="576"/>
                    <a:pt x="3350" y="1175"/>
                    <a:pt x="2801" y="1865"/>
                  </a:cubicBezTo>
                  <a:cubicBezTo>
                    <a:pt x="2274" y="2526"/>
                    <a:pt x="1806" y="3238"/>
                    <a:pt x="1411" y="3988"/>
                  </a:cubicBezTo>
                  <a:cubicBezTo>
                    <a:pt x="613" y="5508"/>
                    <a:pt x="93" y="7213"/>
                    <a:pt x="20" y="8934"/>
                  </a:cubicBezTo>
                  <a:cubicBezTo>
                    <a:pt x="0" y="9394"/>
                    <a:pt x="31" y="9848"/>
                    <a:pt x="90" y="10305"/>
                  </a:cubicBezTo>
                  <a:cubicBezTo>
                    <a:pt x="123" y="10552"/>
                    <a:pt x="135" y="10942"/>
                    <a:pt x="358" y="11104"/>
                  </a:cubicBezTo>
                  <a:cubicBezTo>
                    <a:pt x="379" y="11119"/>
                    <a:pt x="400" y="11125"/>
                    <a:pt x="419" y="11125"/>
                  </a:cubicBezTo>
                  <a:cubicBezTo>
                    <a:pt x="512" y="11125"/>
                    <a:pt x="573" y="10976"/>
                    <a:pt x="474" y="10905"/>
                  </a:cubicBezTo>
                  <a:cubicBezTo>
                    <a:pt x="405" y="10856"/>
                    <a:pt x="387" y="10691"/>
                    <a:pt x="371" y="10617"/>
                  </a:cubicBezTo>
                  <a:cubicBezTo>
                    <a:pt x="343" y="10483"/>
                    <a:pt x="326" y="10346"/>
                    <a:pt x="308" y="10211"/>
                  </a:cubicBezTo>
                  <a:cubicBezTo>
                    <a:pt x="257" y="9804"/>
                    <a:pt x="235" y="9399"/>
                    <a:pt x="249" y="8987"/>
                  </a:cubicBezTo>
                  <a:cubicBezTo>
                    <a:pt x="280" y="8149"/>
                    <a:pt x="427" y="7312"/>
                    <a:pt x="652" y="6504"/>
                  </a:cubicBezTo>
                  <a:cubicBezTo>
                    <a:pt x="1089" y="4942"/>
                    <a:pt x="1848" y="3488"/>
                    <a:pt x="2824" y="2196"/>
                  </a:cubicBezTo>
                  <a:cubicBezTo>
                    <a:pt x="3104" y="1824"/>
                    <a:pt x="3406" y="1469"/>
                    <a:pt x="3728" y="1134"/>
                  </a:cubicBezTo>
                  <a:cubicBezTo>
                    <a:pt x="4058" y="788"/>
                    <a:pt x="4448" y="490"/>
                    <a:pt x="4753" y="121"/>
                  </a:cubicBezTo>
                  <a:cubicBezTo>
                    <a:pt x="4801" y="66"/>
                    <a:pt x="4759" y="1"/>
                    <a:pt x="470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36"/>
            <p:cNvSpPr/>
            <p:nvPr/>
          </p:nvSpPr>
          <p:spPr>
            <a:xfrm>
              <a:off x="1737255" y="3874991"/>
              <a:ext cx="182248" cy="381038"/>
            </a:xfrm>
            <a:custGeom>
              <a:rect b="b" l="l" r="r" t="t"/>
              <a:pathLst>
                <a:path extrusionOk="0" h="11051" w="5286">
                  <a:moveTo>
                    <a:pt x="5132" y="0"/>
                  </a:moveTo>
                  <a:cubicBezTo>
                    <a:pt x="5118" y="0"/>
                    <a:pt x="5103" y="3"/>
                    <a:pt x="5088" y="9"/>
                  </a:cubicBezTo>
                  <a:cubicBezTo>
                    <a:pt x="4745" y="142"/>
                    <a:pt x="4470" y="392"/>
                    <a:pt x="4212" y="646"/>
                  </a:cubicBezTo>
                  <a:cubicBezTo>
                    <a:pt x="3915" y="938"/>
                    <a:pt x="3611" y="1224"/>
                    <a:pt x="3317" y="1518"/>
                  </a:cubicBezTo>
                  <a:cubicBezTo>
                    <a:pt x="2708" y="2127"/>
                    <a:pt x="2213" y="2819"/>
                    <a:pt x="1775" y="3558"/>
                  </a:cubicBezTo>
                  <a:cubicBezTo>
                    <a:pt x="923" y="4992"/>
                    <a:pt x="225" y="6544"/>
                    <a:pt x="51" y="8218"/>
                  </a:cubicBezTo>
                  <a:cubicBezTo>
                    <a:pt x="0" y="8704"/>
                    <a:pt x="0" y="9198"/>
                    <a:pt x="42" y="9684"/>
                  </a:cubicBezTo>
                  <a:cubicBezTo>
                    <a:pt x="62" y="9924"/>
                    <a:pt x="98" y="10161"/>
                    <a:pt x="126" y="10399"/>
                  </a:cubicBezTo>
                  <a:cubicBezTo>
                    <a:pt x="151" y="10611"/>
                    <a:pt x="174" y="10830"/>
                    <a:pt x="293" y="11014"/>
                  </a:cubicBezTo>
                  <a:cubicBezTo>
                    <a:pt x="309" y="11039"/>
                    <a:pt x="335" y="11050"/>
                    <a:pt x="361" y="11050"/>
                  </a:cubicBezTo>
                  <a:cubicBezTo>
                    <a:pt x="409" y="11050"/>
                    <a:pt x="456" y="11011"/>
                    <a:pt x="438" y="10952"/>
                  </a:cubicBezTo>
                  <a:cubicBezTo>
                    <a:pt x="380" y="10771"/>
                    <a:pt x="359" y="10588"/>
                    <a:pt x="339" y="10399"/>
                  </a:cubicBezTo>
                  <a:cubicBezTo>
                    <a:pt x="315" y="10179"/>
                    <a:pt x="286" y="9959"/>
                    <a:pt x="268" y="9738"/>
                  </a:cubicBezTo>
                  <a:cubicBezTo>
                    <a:pt x="237" y="9327"/>
                    <a:pt x="225" y="8911"/>
                    <a:pt x="252" y="8500"/>
                  </a:cubicBezTo>
                  <a:cubicBezTo>
                    <a:pt x="304" y="7702"/>
                    <a:pt x="491" y="6911"/>
                    <a:pt x="760" y="6158"/>
                  </a:cubicBezTo>
                  <a:cubicBezTo>
                    <a:pt x="1027" y="5409"/>
                    <a:pt x="1396" y="4692"/>
                    <a:pt x="1785" y="4001"/>
                  </a:cubicBezTo>
                  <a:cubicBezTo>
                    <a:pt x="2194" y="3276"/>
                    <a:pt x="2647" y="2563"/>
                    <a:pt x="3218" y="1954"/>
                  </a:cubicBezTo>
                  <a:cubicBezTo>
                    <a:pt x="3527" y="1626"/>
                    <a:pt x="3859" y="1321"/>
                    <a:pt x="4181" y="1007"/>
                  </a:cubicBezTo>
                  <a:cubicBezTo>
                    <a:pt x="4469" y="722"/>
                    <a:pt x="4766" y="389"/>
                    <a:pt x="5154" y="243"/>
                  </a:cubicBezTo>
                  <a:cubicBezTo>
                    <a:pt x="5286" y="196"/>
                    <a:pt x="5247" y="0"/>
                    <a:pt x="5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36"/>
            <p:cNvSpPr/>
            <p:nvPr/>
          </p:nvSpPr>
          <p:spPr>
            <a:xfrm>
              <a:off x="1766596" y="3879990"/>
              <a:ext cx="178111" cy="378349"/>
            </a:xfrm>
            <a:custGeom>
              <a:rect b="b" l="l" r="r" t="t"/>
              <a:pathLst>
                <a:path extrusionOk="0" h="10973" w="5166">
                  <a:moveTo>
                    <a:pt x="5042" y="1"/>
                  </a:moveTo>
                  <a:cubicBezTo>
                    <a:pt x="5028" y="1"/>
                    <a:pt x="5013" y="4"/>
                    <a:pt x="4997" y="13"/>
                  </a:cubicBezTo>
                  <a:cubicBezTo>
                    <a:pt x="3608" y="769"/>
                    <a:pt x="2536" y="2066"/>
                    <a:pt x="1769" y="3424"/>
                  </a:cubicBezTo>
                  <a:cubicBezTo>
                    <a:pt x="1382" y="4107"/>
                    <a:pt x="1065" y="4830"/>
                    <a:pt x="806" y="5570"/>
                  </a:cubicBezTo>
                  <a:cubicBezTo>
                    <a:pt x="494" y="6470"/>
                    <a:pt x="233" y="7393"/>
                    <a:pt x="104" y="8339"/>
                  </a:cubicBezTo>
                  <a:cubicBezTo>
                    <a:pt x="35" y="8855"/>
                    <a:pt x="0" y="9378"/>
                    <a:pt x="29" y="9898"/>
                  </a:cubicBezTo>
                  <a:cubicBezTo>
                    <a:pt x="47" y="10240"/>
                    <a:pt x="75" y="10664"/>
                    <a:pt x="305" y="10937"/>
                  </a:cubicBezTo>
                  <a:cubicBezTo>
                    <a:pt x="327" y="10962"/>
                    <a:pt x="354" y="10973"/>
                    <a:pt x="381" y="10973"/>
                  </a:cubicBezTo>
                  <a:cubicBezTo>
                    <a:pt x="464" y="10973"/>
                    <a:pt x="549" y="10876"/>
                    <a:pt x="493" y="10792"/>
                  </a:cubicBezTo>
                  <a:cubicBezTo>
                    <a:pt x="323" y="10542"/>
                    <a:pt x="297" y="10193"/>
                    <a:pt x="281" y="9900"/>
                  </a:cubicBezTo>
                  <a:cubicBezTo>
                    <a:pt x="257" y="9455"/>
                    <a:pt x="279" y="9008"/>
                    <a:pt x="330" y="8565"/>
                  </a:cubicBezTo>
                  <a:cubicBezTo>
                    <a:pt x="434" y="7661"/>
                    <a:pt x="674" y="6774"/>
                    <a:pt x="961" y="5913"/>
                  </a:cubicBezTo>
                  <a:cubicBezTo>
                    <a:pt x="1450" y="4450"/>
                    <a:pt x="2150" y="3043"/>
                    <a:pt x="3159" y="1868"/>
                  </a:cubicBezTo>
                  <a:cubicBezTo>
                    <a:pt x="3723" y="1211"/>
                    <a:pt x="4371" y="653"/>
                    <a:pt x="5086" y="168"/>
                  </a:cubicBezTo>
                  <a:cubicBezTo>
                    <a:pt x="5166" y="113"/>
                    <a:pt x="5119" y="1"/>
                    <a:pt x="50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36"/>
            <p:cNvSpPr/>
            <p:nvPr/>
          </p:nvSpPr>
          <p:spPr>
            <a:xfrm>
              <a:off x="1796213" y="3890437"/>
              <a:ext cx="174456" cy="366040"/>
            </a:xfrm>
            <a:custGeom>
              <a:rect b="b" l="l" r="r" t="t"/>
              <a:pathLst>
                <a:path extrusionOk="0" h="10616" w="5060">
                  <a:moveTo>
                    <a:pt x="4862" y="1"/>
                  </a:moveTo>
                  <a:cubicBezTo>
                    <a:pt x="4853" y="1"/>
                    <a:pt x="4844" y="2"/>
                    <a:pt x="4835" y="4"/>
                  </a:cubicBezTo>
                  <a:cubicBezTo>
                    <a:pt x="4572" y="54"/>
                    <a:pt x="4332" y="308"/>
                    <a:pt x="4140" y="476"/>
                  </a:cubicBezTo>
                  <a:cubicBezTo>
                    <a:pt x="3882" y="707"/>
                    <a:pt x="3619" y="934"/>
                    <a:pt x="3369" y="1174"/>
                  </a:cubicBezTo>
                  <a:cubicBezTo>
                    <a:pt x="2785" y="1738"/>
                    <a:pt x="2264" y="2366"/>
                    <a:pt x="1812" y="3041"/>
                  </a:cubicBezTo>
                  <a:cubicBezTo>
                    <a:pt x="865" y="4460"/>
                    <a:pt x="273" y="6065"/>
                    <a:pt x="82" y="7761"/>
                  </a:cubicBezTo>
                  <a:cubicBezTo>
                    <a:pt x="23" y="8280"/>
                    <a:pt x="0" y="8803"/>
                    <a:pt x="31" y="9323"/>
                  </a:cubicBezTo>
                  <a:cubicBezTo>
                    <a:pt x="54" y="9740"/>
                    <a:pt x="57" y="10181"/>
                    <a:pt x="252" y="10561"/>
                  </a:cubicBezTo>
                  <a:cubicBezTo>
                    <a:pt x="272" y="10600"/>
                    <a:pt x="303" y="10616"/>
                    <a:pt x="335" y="10616"/>
                  </a:cubicBezTo>
                  <a:cubicBezTo>
                    <a:pt x="405" y="10616"/>
                    <a:pt x="478" y="10537"/>
                    <a:pt x="440" y="10451"/>
                  </a:cubicBezTo>
                  <a:cubicBezTo>
                    <a:pt x="290" y="10121"/>
                    <a:pt x="297" y="9730"/>
                    <a:pt x="280" y="9376"/>
                  </a:cubicBezTo>
                  <a:cubicBezTo>
                    <a:pt x="259" y="8934"/>
                    <a:pt x="269" y="8491"/>
                    <a:pt x="307" y="8052"/>
                  </a:cubicBezTo>
                  <a:cubicBezTo>
                    <a:pt x="378" y="7219"/>
                    <a:pt x="550" y="6398"/>
                    <a:pt x="816" y="5605"/>
                  </a:cubicBezTo>
                  <a:cubicBezTo>
                    <a:pt x="1318" y="4107"/>
                    <a:pt x="2200" y="2729"/>
                    <a:pt x="3301" y="1600"/>
                  </a:cubicBezTo>
                  <a:cubicBezTo>
                    <a:pt x="3580" y="1315"/>
                    <a:pt x="3877" y="1051"/>
                    <a:pt x="4174" y="788"/>
                  </a:cubicBezTo>
                  <a:cubicBezTo>
                    <a:pt x="4304" y="673"/>
                    <a:pt x="4431" y="559"/>
                    <a:pt x="4566" y="452"/>
                  </a:cubicBezTo>
                  <a:cubicBezTo>
                    <a:pt x="4664" y="377"/>
                    <a:pt x="4779" y="280"/>
                    <a:pt x="4903" y="257"/>
                  </a:cubicBezTo>
                  <a:cubicBezTo>
                    <a:pt x="5060" y="228"/>
                    <a:pt x="5007" y="1"/>
                    <a:pt x="48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36"/>
            <p:cNvSpPr/>
            <p:nvPr/>
          </p:nvSpPr>
          <p:spPr>
            <a:xfrm>
              <a:off x="1374787" y="4095409"/>
              <a:ext cx="37167" cy="55892"/>
            </a:xfrm>
            <a:custGeom>
              <a:rect b="b" l="l" r="r" t="t"/>
              <a:pathLst>
                <a:path extrusionOk="0" h="1621" w="1078">
                  <a:moveTo>
                    <a:pt x="245" y="1"/>
                  </a:moveTo>
                  <a:cubicBezTo>
                    <a:pt x="208" y="1"/>
                    <a:pt x="170" y="10"/>
                    <a:pt x="137" y="31"/>
                  </a:cubicBezTo>
                  <a:cubicBezTo>
                    <a:pt x="31" y="100"/>
                    <a:pt x="1" y="225"/>
                    <a:pt x="57" y="337"/>
                  </a:cubicBezTo>
                  <a:cubicBezTo>
                    <a:pt x="157" y="535"/>
                    <a:pt x="268" y="728"/>
                    <a:pt x="365" y="926"/>
                  </a:cubicBezTo>
                  <a:cubicBezTo>
                    <a:pt x="390" y="975"/>
                    <a:pt x="413" y="1026"/>
                    <a:pt x="437" y="1077"/>
                  </a:cubicBezTo>
                  <a:lnTo>
                    <a:pt x="453" y="1112"/>
                  </a:lnTo>
                  <a:cubicBezTo>
                    <a:pt x="453" y="1113"/>
                    <a:pt x="453" y="1113"/>
                    <a:pt x="453" y="1113"/>
                  </a:cubicBezTo>
                  <a:cubicBezTo>
                    <a:pt x="453" y="1113"/>
                    <a:pt x="453" y="1113"/>
                    <a:pt x="454" y="1113"/>
                  </a:cubicBezTo>
                  <a:cubicBezTo>
                    <a:pt x="464" y="1139"/>
                    <a:pt x="475" y="1164"/>
                    <a:pt x="485" y="1190"/>
                  </a:cubicBezTo>
                  <a:cubicBezTo>
                    <a:pt x="535" y="1310"/>
                    <a:pt x="563" y="1466"/>
                    <a:pt x="660" y="1557"/>
                  </a:cubicBezTo>
                  <a:cubicBezTo>
                    <a:pt x="706" y="1601"/>
                    <a:pt x="762" y="1621"/>
                    <a:pt x="817" y="1621"/>
                  </a:cubicBezTo>
                  <a:cubicBezTo>
                    <a:pt x="912" y="1621"/>
                    <a:pt x="1003" y="1561"/>
                    <a:pt x="1035" y="1458"/>
                  </a:cubicBezTo>
                  <a:cubicBezTo>
                    <a:pt x="1078" y="1326"/>
                    <a:pt x="1015" y="1174"/>
                    <a:pt x="965" y="1049"/>
                  </a:cubicBezTo>
                  <a:cubicBezTo>
                    <a:pt x="917" y="929"/>
                    <a:pt x="859" y="814"/>
                    <a:pt x="796" y="701"/>
                  </a:cubicBezTo>
                  <a:cubicBezTo>
                    <a:pt x="683" y="502"/>
                    <a:pt x="558" y="310"/>
                    <a:pt x="444" y="112"/>
                  </a:cubicBezTo>
                  <a:cubicBezTo>
                    <a:pt x="404" y="43"/>
                    <a:pt x="324" y="1"/>
                    <a:pt x="2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36"/>
            <p:cNvSpPr/>
            <p:nvPr/>
          </p:nvSpPr>
          <p:spPr>
            <a:xfrm>
              <a:off x="1319519" y="4095788"/>
              <a:ext cx="30995" cy="50134"/>
            </a:xfrm>
            <a:custGeom>
              <a:rect b="b" l="l" r="r" t="t"/>
              <a:pathLst>
                <a:path extrusionOk="0" h="1454" w="899">
                  <a:moveTo>
                    <a:pt x="259" y="1"/>
                  </a:moveTo>
                  <a:cubicBezTo>
                    <a:pt x="217" y="1"/>
                    <a:pt x="175" y="11"/>
                    <a:pt x="141" y="34"/>
                  </a:cubicBezTo>
                  <a:cubicBezTo>
                    <a:pt x="21" y="111"/>
                    <a:pt x="0" y="239"/>
                    <a:pt x="55" y="363"/>
                  </a:cubicBezTo>
                  <a:cubicBezTo>
                    <a:pt x="129" y="533"/>
                    <a:pt x="218" y="695"/>
                    <a:pt x="292" y="864"/>
                  </a:cubicBezTo>
                  <a:cubicBezTo>
                    <a:pt x="293" y="866"/>
                    <a:pt x="294" y="869"/>
                    <a:pt x="296" y="873"/>
                  </a:cubicBezTo>
                  <a:cubicBezTo>
                    <a:pt x="297" y="876"/>
                    <a:pt x="298" y="878"/>
                    <a:pt x="298" y="879"/>
                  </a:cubicBezTo>
                  <a:cubicBezTo>
                    <a:pt x="307" y="902"/>
                    <a:pt x="317" y="925"/>
                    <a:pt x="324" y="949"/>
                  </a:cubicBezTo>
                  <a:cubicBezTo>
                    <a:pt x="342" y="993"/>
                    <a:pt x="355" y="1039"/>
                    <a:pt x="369" y="1085"/>
                  </a:cubicBezTo>
                  <a:cubicBezTo>
                    <a:pt x="385" y="1142"/>
                    <a:pt x="400" y="1199"/>
                    <a:pt x="428" y="1252"/>
                  </a:cubicBezTo>
                  <a:cubicBezTo>
                    <a:pt x="448" y="1289"/>
                    <a:pt x="472" y="1322"/>
                    <a:pt x="493" y="1359"/>
                  </a:cubicBezTo>
                  <a:cubicBezTo>
                    <a:pt x="528" y="1420"/>
                    <a:pt x="597" y="1453"/>
                    <a:pt x="666" y="1453"/>
                  </a:cubicBezTo>
                  <a:cubicBezTo>
                    <a:pt x="731" y="1453"/>
                    <a:pt x="794" y="1423"/>
                    <a:pt x="827" y="1359"/>
                  </a:cubicBezTo>
                  <a:cubicBezTo>
                    <a:pt x="852" y="1310"/>
                    <a:pt x="875" y="1260"/>
                    <a:pt x="884" y="1205"/>
                  </a:cubicBezTo>
                  <a:cubicBezTo>
                    <a:pt x="895" y="1143"/>
                    <a:pt x="899" y="1096"/>
                    <a:pt x="888" y="1035"/>
                  </a:cubicBezTo>
                  <a:cubicBezTo>
                    <a:pt x="884" y="1013"/>
                    <a:pt x="879" y="991"/>
                    <a:pt x="873" y="968"/>
                  </a:cubicBezTo>
                  <a:cubicBezTo>
                    <a:pt x="843" y="855"/>
                    <a:pt x="791" y="744"/>
                    <a:pt x="741" y="639"/>
                  </a:cubicBezTo>
                  <a:cubicBezTo>
                    <a:pt x="657" y="462"/>
                    <a:pt x="556" y="295"/>
                    <a:pt x="470" y="119"/>
                  </a:cubicBezTo>
                  <a:cubicBezTo>
                    <a:pt x="433" y="44"/>
                    <a:pt x="345" y="1"/>
                    <a:pt x="2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36"/>
            <p:cNvSpPr/>
            <p:nvPr/>
          </p:nvSpPr>
          <p:spPr>
            <a:xfrm>
              <a:off x="1281007" y="4124405"/>
              <a:ext cx="17859" cy="20171"/>
            </a:xfrm>
            <a:custGeom>
              <a:rect b="b" l="l" r="r" t="t"/>
              <a:pathLst>
                <a:path extrusionOk="0" h="585" w="518">
                  <a:moveTo>
                    <a:pt x="224" y="0"/>
                  </a:moveTo>
                  <a:cubicBezTo>
                    <a:pt x="206" y="0"/>
                    <a:pt x="189" y="3"/>
                    <a:pt x="170" y="8"/>
                  </a:cubicBezTo>
                  <a:lnTo>
                    <a:pt x="116" y="32"/>
                  </a:lnTo>
                  <a:cubicBezTo>
                    <a:pt x="81" y="53"/>
                    <a:pt x="54" y="80"/>
                    <a:pt x="34" y="113"/>
                  </a:cubicBezTo>
                  <a:lnTo>
                    <a:pt x="11" y="168"/>
                  </a:lnTo>
                  <a:cubicBezTo>
                    <a:pt x="1" y="209"/>
                    <a:pt x="1" y="250"/>
                    <a:pt x="11" y="290"/>
                  </a:cubicBezTo>
                  <a:cubicBezTo>
                    <a:pt x="28" y="332"/>
                    <a:pt x="43" y="373"/>
                    <a:pt x="60" y="415"/>
                  </a:cubicBezTo>
                  <a:cubicBezTo>
                    <a:pt x="66" y="445"/>
                    <a:pt x="81" y="471"/>
                    <a:pt x="102" y="493"/>
                  </a:cubicBezTo>
                  <a:cubicBezTo>
                    <a:pt x="117" y="518"/>
                    <a:pt x="139" y="538"/>
                    <a:pt x="167" y="554"/>
                  </a:cubicBezTo>
                  <a:cubicBezTo>
                    <a:pt x="193" y="570"/>
                    <a:pt x="221" y="580"/>
                    <a:pt x="253" y="581"/>
                  </a:cubicBezTo>
                  <a:cubicBezTo>
                    <a:pt x="266" y="583"/>
                    <a:pt x="279" y="585"/>
                    <a:pt x="292" y="585"/>
                  </a:cubicBezTo>
                  <a:cubicBezTo>
                    <a:pt x="310" y="585"/>
                    <a:pt x="328" y="582"/>
                    <a:pt x="345" y="577"/>
                  </a:cubicBezTo>
                  <a:lnTo>
                    <a:pt x="400" y="554"/>
                  </a:lnTo>
                  <a:cubicBezTo>
                    <a:pt x="435" y="533"/>
                    <a:pt x="462" y="506"/>
                    <a:pt x="482" y="471"/>
                  </a:cubicBezTo>
                  <a:lnTo>
                    <a:pt x="506" y="417"/>
                  </a:lnTo>
                  <a:cubicBezTo>
                    <a:pt x="517" y="376"/>
                    <a:pt x="517" y="335"/>
                    <a:pt x="506" y="294"/>
                  </a:cubicBezTo>
                  <a:cubicBezTo>
                    <a:pt x="488" y="253"/>
                    <a:pt x="472" y="211"/>
                    <a:pt x="456" y="169"/>
                  </a:cubicBezTo>
                  <a:cubicBezTo>
                    <a:pt x="450" y="140"/>
                    <a:pt x="435" y="114"/>
                    <a:pt x="414" y="91"/>
                  </a:cubicBezTo>
                  <a:cubicBezTo>
                    <a:pt x="398" y="67"/>
                    <a:pt x="377" y="47"/>
                    <a:pt x="350" y="32"/>
                  </a:cubicBezTo>
                  <a:cubicBezTo>
                    <a:pt x="324" y="15"/>
                    <a:pt x="294" y="6"/>
                    <a:pt x="263" y="5"/>
                  </a:cubicBezTo>
                  <a:cubicBezTo>
                    <a:pt x="250" y="2"/>
                    <a:pt x="237" y="0"/>
                    <a:pt x="2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36"/>
            <p:cNvSpPr/>
            <p:nvPr/>
          </p:nvSpPr>
          <p:spPr>
            <a:xfrm>
              <a:off x="1424470" y="4098995"/>
              <a:ext cx="24376" cy="38445"/>
            </a:xfrm>
            <a:custGeom>
              <a:rect b="b" l="l" r="r" t="t"/>
              <a:pathLst>
                <a:path extrusionOk="0" h="1115" w="707">
                  <a:moveTo>
                    <a:pt x="256" y="0"/>
                  </a:moveTo>
                  <a:cubicBezTo>
                    <a:pt x="226" y="0"/>
                    <a:pt x="197" y="6"/>
                    <a:pt x="168" y="19"/>
                  </a:cubicBezTo>
                  <a:cubicBezTo>
                    <a:pt x="73" y="60"/>
                    <a:pt x="0" y="177"/>
                    <a:pt x="39" y="281"/>
                  </a:cubicBezTo>
                  <a:cubicBezTo>
                    <a:pt x="84" y="399"/>
                    <a:pt x="130" y="515"/>
                    <a:pt x="172" y="633"/>
                  </a:cubicBezTo>
                  <a:cubicBezTo>
                    <a:pt x="193" y="691"/>
                    <a:pt x="209" y="750"/>
                    <a:pt x="230" y="807"/>
                  </a:cubicBezTo>
                  <a:cubicBezTo>
                    <a:pt x="246" y="849"/>
                    <a:pt x="259" y="895"/>
                    <a:pt x="282" y="934"/>
                  </a:cubicBezTo>
                  <a:cubicBezTo>
                    <a:pt x="299" y="962"/>
                    <a:pt x="319" y="990"/>
                    <a:pt x="336" y="1018"/>
                  </a:cubicBezTo>
                  <a:cubicBezTo>
                    <a:pt x="369" y="1074"/>
                    <a:pt x="436" y="1114"/>
                    <a:pt x="504" y="1114"/>
                  </a:cubicBezTo>
                  <a:cubicBezTo>
                    <a:pt x="521" y="1114"/>
                    <a:pt x="538" y="1112"/>
                    <a:pt x="554" y="1106"/>
                  </a:cubicBezTo>
                  <a:cubicBezTo>
                    <a:pt x="587" y="1096"/>
                    <a:pt x="616" y="1078"/>
                    <a:pt x="641" y="1056"/>
                  </a:cubicBezTo>
                  <a:cubicBezTo>
                    <a:pt x="680" y="1020"/>
                    <a:pt x="691" y="971"/>
                    <a:pt x="698" y="920"/>
                  </a:cubicBezTo>
                  <a:cubicBezTo>
                    <a:pt x="701" y="885"/>
                    <a:pt x="705" y="852"/>
                    <a:pt x="706" y="820"/>
                  </a:cubicBezTo>
                  <a:cubicBezTo>
                    <a:pt x="706" y="773"/>
                    <a:pt x="695" y="726"/>
                    <a:pt x="684" y="681"/>
                  </a:cubicBezTo>
                  <a:cubicBezTo>
                    <a:pt x="669" y="620"/>
                    <a:pt x="643" y="560"/>
                    <a:pt x="620" y="503"/>
                  </a:cubicBezTo>
                  <a:cubicBezTo>
                    <a:pt x="565" y="370"/>
                    <a:pt x="505" y="242"/>
                    <a:pt x="448" y="109"/>
                  </a:cubicBezTo>
                  <a:cubicBezTo>
                    <a:pt x="428" y="65"/>
                    <a:pt x="362" y="18"/>
                    <a:pt x="314" y="7"/>
                  </a:cubicBezTo>
                  <a:cubicBezTo>
                    <a:pt x="294" y="3"/>
                    <a:pt x="275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36"/>
            <p:cNvSpPr/>
            <p:nvPr/>
          </p:nvSpPr>
          <p:spPr>
            <a:xfrm>
              <a:off x="1481118" y="4110373"/>
              <a:ext cx="20031" cy="61823"/>
            </a:xfrm>
            <a:custGeom>
              <a:rect b="b" l="l" r="r" t="t"/>
              <a:pathLst>
                <a:path extrusionOk="0" h="1793" w="581">
                  <a:moveTo>
                    <a:pt x="200" y="1"/>
                  </a:moveTo>
                  <a:cubicBezTo>
                    <a:pt x="192" y="1"/>
                    <a:pt x="185" y="1"/>
                    <a:pt x="178" y="2"/>
                  </a:cubicBezTo>
                  <a:cubicBezTo>
                    <a:pt x="94" y="16"/>
                    <a:pt x="1" y="95"/>
                    <a:pt x="13" y="189"/>
                  </a:cubicBezTo>
                  <a:cubicBezTo>
                    <a:pt x="45" y="449"/>
                    <a:pt x="40" y="706"/>
                    <a:pt x="40" y="968"/>
                  </a:cubicBezTo>
                  <a:cubicBezTo>
                    <a:pt x="40" y="1230"/>
                    <a:pt x="37" y="1571"/>
                    <a:pt x="255" y="1754"/>
                  </a:cubicBezTo>
                  <a:cubicBezTo>
                    <a:pt x="286" y="1781"/>
                    <a:pt x="320" y="1793"/>
                    <a:pt x="353" y="1793"/>
                  </a:cubicBezTo>
                  <a:cubicBezTo>
                    <a:pt x="408" y="1793"/>
                    <a:pt x="460" y="1757"/>
                    <a:pt x="485" y="1694"/>
                  </a:cubicBezTo>
                  <a:cubicBezTo>
                    <a:pt x="581" y="1459"/>
                    <a:pt x="508" y="1174"/>
                    <a:pt x="479" y="929"/>
                  </a:cubicBezTo>
                  <a:cubicBezTo>
                    <a:pt x="447" y="667"/>
                    <a:pt x="426" y="402"/>
                    <a:pt x="386" y="139"/>
                  </a:cubicBezTo>
                  <a:cubicBezTo>
                    <a:pt x="374" y="55"/>
                    <a:pt x="280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36"/>
            <p:cNvSpPr/>
            <p:nvPr/>
          </p:nvSpPr>
          <p:spPr>
            <a:xfrm>
              <a:off x="1142336" y="3950670"/>
              <a:ext cx="38960" cy="19067"/>
            </a:xfrm>
            <a:custGeom>
              <a:rect b="b" l="l" r="r" t="t"/>
              <a:pathLst>
                <a:path extrusionOk="0" h="553" w="1130">
                  <a:moveTo>
                    <a:pt x="226" y="1"/>
                  </a:moveTo>
                  <a:cubicBezTo>
                    <a:pt x="131" y="1"/>
                    <a:pt x="36" y="68"/>
                    <a:pt x="14" y="161"/>
                  </a:cubicBezTo>
                  <a:cubicBezTo>
                    <a:pt x="1" y="218"/>
                    <a:pt x="4" y="280"/>
                    <a:pt x="36" y="329"/>
                  </a:cubicBezTo>
                  <a:cubicBezTo>
                    <a:pt x="47" y="344"/>
                    <a:pt x="58" y="359"/>
                    <a:pt x="70" y="374"/>
                  </a:cubicBezTo>
                  <a:cubicBezTo>
                    <a:pt x="97" y="401"/>
                    <a:pt x="130" y="420"/>
                    <a:pt x="166" y="430"/>
                  </a:cubicBezTo>
                  <a:cubicBezTo>
                    <a:pt x="270" y="474"/>
                    <a:pt x="383" y="494"/>
                    <a:pt x="494" y="511"/>
                  </a:cubicBezTo>
                  <a:cubicBezTo>
                    <a:pt x="548" y="521"/>
                    <a:pt x="603" y="528"/>
                    <a:pt x="657" y="539"/>
                  </a:cubicBezTo>
                  <a:cubicBezTo>
                    <a:pt x="705" y="548"/>
                    <a:pt x="749" y="552"/>
                    <a:pt x="792" y="552"/>
                  </a:cubicBezTo>
                  <a:cubicBezTo>
                    <a:pt x="834" y="552"/>
                    <a:pt x="875" y="549"/>
                    <a:pt x="920" y="540"/>
                  </a:cubicBezTo>
                  <a:cubicBezTo>
                    <a:pt x="1073" y="510"/>
                    <a:pt x="1130" y="284"/>
                    <a:pt x="1014" y="182"/>
                  </a:cubicBezTo>
                  <a:cubicBezTo>
                    <a:pt x="958" y="134"/>
                    <a:pt x="899" y="97"/>
                    <a:pt x="825" y="78"/>
                  </a:cubicBezTo>
                  <a:cubicBezTo>
                    <a:pt x="766" y="63"/>
                    <a:pt x="706" y="60"/>
                    <a:pt x="644" y="56"/>
                  </a:cubicBezTo>
                  <a:cubicBezTo>
                    <a:pt x="570" y="51"/>
                    <a:pt x="494" y="47"/>
                    <a:pt x="420" y="39"/>
                  </a:cubicBezTo>
                  <a:cubicBezTo>
                    <a:pt x="373" y="31"/>
                    <a:pt x="327" y="24"/>
                    <a:pt x="282" y="9"/>
                  </a:cubicBezTo>
                  <a:cubicBezTo>
                    <a:pt x="264" y="4"/>
                    <a:pt x="245" y="1"/>
                    <a:pt x="2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36"/>
            <p:cNvSpPr/>
            <p:nvPr/>
          </p:nvSpPr>
          <p:spPr>
            <a:xfrm>
              <a:off x="1113892" y="3983286"/>
              <a:ext cx="24548" cy="17757"/>
            </a:xfrm>
            <a:custGeom>
              <a:rect b="b" l="l" r="r" t="t"/>
              <a:pathLst>
                <a:path extrusionOk="0" h="515" w="712">
                  <a:moveTo>
                    <a:pt x="370" y="1"/>
                  </a:moveTo>
                  <a:cubicBezTo>
                    <a:pt x="330" y="1"/>
                    <a:pt x="288" y="8"/>
                    <a:pt x="248" y="15"/>
                  </a:cubicBezTo>
                  <a:cubicBezTo>
                    <a:pt x="227" y="18"/>
                    <a:pt x="207" y="22"/>
                    <a:pt x="187" y="29"/>
                  </a:cubicBezTo>
                  <a:cubicBezTo>
                    <a:pt x="154" y="37"/>
                    <a:pt x="127" y="52"/>
                    <a:pt x="102" y="73"/>
                  </a:cubicBezTo>
                  <a:cubicBezTo>
                    <a:pt x="75" y="90"/>
                    <a:pt x="54" y="114"/>
                    <a:pt x="38" y="142"/>
                  </a:cubicBezTo>
                  <a:cubicBezTo>
                    <a:pt x="19" y="171"/>
                    <a:pt x="11" y="201"/>
                    <a:pt x="8" y="235"/>
                  </a:cubicBezTo>
                  <a:cubicBezTo>
                    <a:pt x="1" y="267"/>
                    <a:pt x="2" y="302"/>
                    <a:pt x="12" y="334"/>
                  </a:cubicBezTo>
                  <a:cubicBezTo>
                    <a:pt x="19" y="354"/>
                    <a:pt x="29" y="372"/>
                    <a:pt x="37" y="392"/>
                  </a:cubicBezTo>
                  <a:cubicBezTo>
                    <a:pt x="59" y="430"/>
                    <a:pt x="89" y="459"/>
                    <a:pt x="126" y="481"/>
                  </a:cubicBezTo>
                  <a:cubicBezTo>
                    <a:pt x="146" y="489"/>
                    <a:pt x="164" y="497"/>
                    <a:pt x="184" y="506"/>
                  </a:cubicBezTo>
                  <a:cubicBezTo>
                    <a:pt x="206" y="511"/>
                    <a:pt x="228" y="514"/>
                    <a:pt x="250" y="514"/>
                  </a:cubicBezTo>
                  <a:cubicBezTo>
                    <a:pt x="272" y="514"/>
                    <a:pt x="293" y="511"/>
                    <a:pt x="315" y="506"/>
                  </a:cubicBezTo>
                  <a:cubicBezTo>
                    <a:pt x="334" y="499"/>
                    <a:pt x="354" y="495"/>
                    <a:pt x="373" y="491"/>
                  </a:cubicBezTo>
                  <a:cubicBezTo>
                    <a:pt x="385" y="491"/>
                    <a:pt x="397" y="490"/>
                    <a:pt x="408" y="490"/>
                  </a:cubicBezTo>
                  <a:cubicBezTo>
                    <a:pt x="419" y="490"/>
                    <a:pt x="430" y="488"/>
                    <a:pt x="441" y="487"/>
                  </a:cubicBezTo>
                  <a:cubicBezTo>
                    <a:pt x="457" y="486"/>
                    <a:pt x="493" y="482"/>
                    <a:pt x="508" y="478"/>
                  </a:cubicBezTo>
                  <a:cubicBezTo>
                    <a:pt x="511" y="477"/>
                    <a:pt x="513" y="477"/>
                    <a:pt x="514" y="475"/>
                  </a:cubicBezTo>
                  <a:lnTo>
                    <a:pt x="530" y="471"/>
                  </a:lnTo>
                  <a:cubicBezTo>
                    <a:pt x="605" y="452"/>
                    <a:pt x="664" y="391"/>
                    <a:pt x="685" y="316"/>
                  </a:cubicBezTo>
                  <a:cubicBezTo>
                    <a:pt x="711" y="239"/>
                    <a:pt x="687" y="161"/>
                    <a:pt x="632" y="102"/>
                  </a:cubicBezTo>
                  <a:cubicBezTo>
                    <a:pt x="627" y="95"/>
                    <a:pt x="620" y="90"/>
                    <a:pt x="614" y="85"/>
                  </a:cubicBezTo>
                  <a:cubicBezTo>
                    <a:pt x="569" y="46"/>
                    <a:pt x="557" y="42"/>
                    <a:pt x="502" y="20"/>
                  </a:cubicBezTo>
                  <a:cubicBezTo>
                    <a:pt x="498" y="18"/>
                    <a:pt x="494" y="17"/>
                    <a:pt x="490" y="15"/>
                  </a:cubicBezTo>
                  <a:cubicBezTo>
                    <a:pt x="461" y="5"/>
                    <a:pt x="430" y="3"/>
                    <a:pt x="401" y="2"/>
                  </a:cubicBezTo>
                  <a:cubicBezTo>
                    <a:pt x="389" y="1"/>
                    <a:pt x="381" y="1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36"/>
            <p:cNvSpPr/>
            <p:nvPr/>
          </p:nvSpPr>
          <p:spPr>
            <a:xfrm>
              <a:off x="1098721" y="4057070"/>
              <a:ext cx="23169" cy="18723"/>
            </a:xfrm>
            <a:custGeom>
              <a:rect b="b" l="l" r="r" t="t"/>
              <a:pathLst>
                <a:path extrusionOk="0" h="543" w="672">
                  <a:moveTo>
                    <a:pt x="656" y="243"/>
                  </a:moveTo>
                  <a:lnTo>
                    <a:pt x="657" y="245"/>
                  </a:lnTo>
                  <a:lnTo>
                    <a:pt x="657" y="245"/>
                  </a:lnTo>
                  <a:cubicBezTo>
                    <a:pt x="656" y="245"/>
                    <a:pt x="656" y="245"/>
                    <a:pt x="656" y="244"/>
                  </a:cubicBezTo>
                  <a:cubicBezTo>
                    <a:pt x="656" y="244"/>
                    <a:pt x="656" y="244"/>
                    <a:pt x="656" y="243"/>
                  </a:cubicBezTo>
                  <a:close/>
                  <a:moveTo>
                    <a:pt x="660" y="254"/>
                  </a:moveTo>
                  <a:lnTo>
                    <a:pt x="665" y="265"/>
                  </a:lnTo>
                  <a:cubicBezTo>
                    <a:pt x="662" y="261"/>
                    <a:pt x="661" y="258"/>
                    <a:pt x="660" y="254"/>
                  </a:cubicBezTo>
                  <a:close/>
                  <a:moveTo>
                    <a:pt x="255" y="1"/>
                  </a:moveTo>
                  <a:cubicBezTo>
                    <a:pt x="241" y="1"/>
                    <a:pt x="227" y="3"/>
                    <a:pt x="214" y="6"/>
                  </a:cubicBezTo>
                  <a:cubicBezTo>
                    <a:pt x="181" y="7"/>
                    <a:pt x="151" y="17"/>
                    <a:pt x="123" y="34"/>
                  </a:cubicBezTo>
                  <a:cubicBezTo>
                    <a:pt x="94" y="50"/>
                    <a:pt x="72" y="71"/>
                    <a:pt x="53" y="97"/>
                  </a:cubicBezTo>
                  <a:cubicBezTo>
                    <a:pt x="31" y="121"/>
                    <a:pt x="17" y="148"/>
                    <a:pt x="10" y="180"/>
                  </a:cubicBezTo>
                  <a:cubicBezTo>
                    <a:pt x="6" y="203"/>
                    <a:pt x="4" y="223"/>
                    <a:pt x="0" y="246"/>
                  </a:cubicBezTo>
                  <a:cubicBezTo>
                    <a:pt x="0" y="289"/>
                    <a:pt x="12" y="330"/>
                    <a:pt x="35" y="369"/>
                  </a:cubicBezTo>
                  <a:lnTo>
                    <a:pt x="72" y="418"/>
                  </a:lnTo>
                  <a:cubicBezTo>
                    <a:pt x="102" y="449"/>
                    <a:pt x="139" y="469"/>
                    <a:pt x="180" y="481"/>
                  </a:cubicBezTo>
                  <a:cubicBezTo>
                    <a:pt x="223" y="499"/>
                    <a:pt x="267" y="517"/>
                    <a:pt x="312" y="529"/>
                  </a:cubicBezTo>
                  <a:cubicBezTo>
                    <a:pt x="340" y="535"/>
                    <a:pt x="373" y="538"/>
                    <a:pt x="404" y="540"/>
                  </a:cubicBezTo>
                  <a:cubicBezTo>
                    <a:pt x="411" y="540"/>
                    <a:pt x="417" y="542"/>
                    <a:pt x="423" y="542"/>
                  </a:cubicBezTo>
                  <a:cubicBezTo>
                    <a:pt x="444" y="539"/>
                    <a:pt x="465" y="537"/>
                    <a:pt x="488" y="533"/>
                  </a:cubicBezTo>
                  <a:cubicBezTo>
                    <a:pt x="508" y="525"/>
                    <a:pt x="527" y="517"/>
                    <a:pt x="547" y="508"/>
                  </a:cubicBezTo>
                  <a:cubicBezTo>
                    <a:pt x="577" y="491"/>
                    <a:pt x="598" y="469"/>
                    <a:pt x="620" y="443"/>
                  </a:cubicBezTo>
                  <a:cubicBezTo>
                    <a:pt x="629" y="431"/>
                    <a:pt x="639" y="418"/>
                    <a:pt x="647" y="407"/>
                  </a:cubicBezTo>
                  <a:cubicBezTo>
                    <a:pt x="660" y="386"/>
                    <a:pt x="667" y="364"/>
                    <a:pt x="668" y="340"/>
                  </a:cubicBezTo>
                  <a:cubicBezTo>
                    <a:pt x="672" y="325"/>
                    <a:pt x="672" y="309"/>
                    <a:pt x="668" y="293"/>
                  </a:cubicBezTo>
                  <a:cubicBezTo>
                    <a:pt x="669" y="269"/>
                    <a:pt x="662" y="249"/>
                    <a:pt x="652" y="231"/>
                  </a:cubicBezTo>
                  <a:lnTo>
                    <a:pt x="652" y="231"/>
                  </a:lnTo>
                  <a:cubicBezTo>
                    <a:pt x="646" y="215"/>
                    <a:pt x="640" y="200"/>
                    <a:pt x="632" y="185"/>
                  </a:cubicBezTo>
                  <a:cubicBezTo>
                    <a:pt x="620" y="169"/>
                    <a:pt x="607" y="154"/>
                    <a:pt x="595" y="137"/>
                  </a:cubicBezTo>
                  <a:cubicBezTo>
                    <a:pt x="572" y="111"/>
                    <a:pt x="550" y="100"/>
                    <a:pt x="523" y="88"/>
                  </a:cubicBezTo>
                  <a:cubicBezTo>
                    <a:pt x="495" y="75"/>
                    <a:pt x="468" y="62"/>
                    <a:pt x="439" y="53"/>
                  </a:cubicBezTo>
                  <a:cubicBezTo>
                    <a:pt x="396" y="38"/>
                    <a:pt x="353" y="25"/>
                    <a:pt x="312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36"/>
            <p:cNvSpPr/>
            <p:nvPr/>
          </p:nvSpPr>
          <p:spPr>
            <a:xfrm>
              <a:off x="1242047" y="3855717"/>
              <a:ext cx="1345" cy="1690"/>
            </a:xfrm>
            <a:custGeom>
              <a:rect b="b" l="l" r="r" t="t"/>
              <a:pathLst>
                <a:path extrusionOk="0" h="49" w="39">
                  <a:moveTo>
                    <a:pt x="1" y="0"/>
                  </a:moveTo>
                  <a:lnTo>
                    <a:pt x="1" y="0"/>
                  </a:lnTo>
                  <a:cubicBezTo>
                    <a:pt x="6" y="9"/>
                    <a:pt x="12" y="17"/>
                    <a:pt x="18" y="25"/>
                  </a:cubicBezTo>
                  <a:lnTo>
                    <a:pt x="18" y="25"/>
                  </a:lnTo>
                  <a:cubicBezTo>
                    <a:pt x="12" y="17"/>
                    <a:pt x="7" y="8"/>
                    <a:pt x="1" y="0"/>
                  </a:cubicBezTo>
                  <a:close/>
                  <a:moveTo>
                    <a:pt x="18" y="25"/>
                  </a:moveTo>
                  <a:cubicBezTo>
                    <a:pt x="20" y="27"/>
                    <a:pt x="21" y="29"/>
                    <a:pt x="23" y="31"/>
                  </a:cubicBezTo>
                  <a:cubicBezTo>
                    <a:pt x="24" y="32"/>
                    <a:pt x="25" y="34"/>
                    <a:pt x="27" y="36"/>
                  </a:cubicBezTo>
                  <a:lnTo>
                    <a:pt x="27" y="36"/>
                  </a:lnTo>
                  <a:cubicBezTo>
                    <a:pt x="24" y="32"/>
                    <a:pt x="21" y="29"/>
                    <a:pt x="18" y="25"/>
                  </a:cubicBezTo>
                  <a:close/>
                  <a:moveTo>
                    <a:pt x="27" y="36"/>
                  </a:moveTo>
                  <a:lnTo>
                    <a:pt x="27" y="36"/>
                  </a:lnTo>
                  <a:cubicBezTo>
                    <a:pt x="31" y="40"/>
                    <a:pt x="34" y="44"/>
                    <a:pt x="38" y="48"/>
                  </a:cubicBezTo>
                  <a:cubicBezTo>
                    <a:pt x="34" y="44"/>
                    <a:pt x="31" y="40"/>
                    <a:pt x="27" y="36"/>
                  </a:cubicBezTo>
                  <a:close/>
                </a:path>
              </a:pathLst>
            </a:custGeom>
            <a:solidFill>
              <a:srgbClr val="A6D3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36"/>
            <p:cNvSpPr/>
            <p:nvPr/>
          </p:nvSpPr>
          <p:spPr>
            <a:xfrm>
              <a:off x="1212499" y="3838547"/>
              <a:ext cx="33443" cy="31791"/>
            </a:xfrm>
            <a:custGeom>
              <a:rect b="b" l="l" r="r" t="t"/>
              <a:pathLst>
                <a:path extrusionOk="0" h="922" w="970">
                  <a:moveTo>
                    <a:pt x="255" y="1"/>
                  </a:moveTo>
                  <a:cubicBezTo>
                    <a:pt x="197" y="1"/>
                    <a:pt x="129" y="27"/>
                    <a:pt x="89" y="69"/>
                  </a:cubicBezTo>
                  <a:cubicBezTo>
                    <a:pt x="1" y="167"/>
                    <a:pt x="1" y="304"/>
                    <a:pt x="89" y="399"/>
                  </a:cubicBezTo>
                  <a:cubicBezTo>
                    <a:pt x="173" y="493"/>
                    <a:pt x="256" y="591"/>
                    <a:pt x="342" y="684"/>
                  </a:cubicBezTo>
                  <a:cubicBezTo>
                    <a:pt x="363" y="707"/>
                    <a:pt x="385" y="730"/>
                    <a:pt x="407" y="751"/>
                  </a:cubicBezTo>
                  <a:cubicBezTo>
                    <a:pt x="442" y="787"/>
                    <a:pt x="480" y="816"/>
                    <a:pt x="520" y="846"/>
                  </a:cubicBezTo>
                  <a:cubicBezTo>
                    <a:pt x="557" y="873"/>
                    <a:pt x="609" y="898"/>
                    <a:pt x="651" y="909"/>
                  </a:cubicBezTo>
                  <a:cubicBezTo>
                    <a:pt x="685" y="917"/>
                    <a:pt x="717" y="922"/>
                    <a:pt x="750" y="922"/>
                  </a:cubicBezTo>
                  <a:cubicBezTo>
                    <a:pt x="775" y="922"/>
                    <a:pt x="800" y="919"/>
                    <a:pt x="826" y="913"/>
                  </a:cubicBezTo>
                  <a:cubicBezTo>
                    <a:pt x="869" y="902"/>
                    <a:pt x="918" y="866"/>
                    <a:pt x="939" y="825"/>
                  </a:cubicBezTo>
                  <a:cubicBezTo>
                    <a:pt x="965" y="783"/>
                    <a:pt x="969" y="736"/>
                    <a:pt x="959" y="684"/>
                  </a:cubicBezTo>
                  <a:cubicBezTo>
                    <a:pt x="947" y="623"/>
                    <a:pt x="913" y="575"/>
                    <a:pt x="879" y="529"/>
                  </a:cubicBezTo>
                  <a:cubicBezTo>
                    <a:pt x="858" y="501"/>
                    <a:pt x="837" y="475"/>
                    <a:pt x="812" y="450"/>
                  </a:cubicBezTo>
                  <a:cubicBezTo>
                    <a:pt x="792" y="433"/>
                    <a:pt x="771" y="415"/>
                    <a:pt x="751" y="397"/>
                  </a:cubicBezTo>
                  <a:cubicBezTo>
                    <a:pt x="713" y="362"/>
                    <a:pt x="673" y="325"/>
                    <a:pt x="636" y="289"/>
                  </a:cubicBezTo>
                  <a:cubicBezTo>
                    <a:pt x="563" y="217"/>
                    <a:pt x="493" y="142"/>
                    <a:pt x="420" y="69"/>
                  </a:cubicBezTo>
                  <a:cubicBezTo>
                    <a:pt x="377" y="27"/>
                    <a:pt x="31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36"/>
            <p:cNvSpPr/>
            <p:nvPr/>
          </p:nvSpPr>
          <p:spPr>
            <a:xfrm>
              <a:off x="1238668" y="3791174"/>
              <a:ext cx="23445" cy="25860"/>
            </a:xfrm>
            <a:custGeom>
              <a:rect b="b" l="l" r="r" t="t"/>
              <a:pathLst>
                <a:path extrusionOk="0" h="750" w="680">
                  <a:moveTo>
                    <a:pt x="249" y="1"/>
                  </a:moveTo>
                  <a:cubicBezTo>
                    <a:pt x="247" y="1"/>
                    <a:pt x="245" y="1"/>
                    <a:pt x="242" y="1"/>
                  </a:cubicBezTo>
                  <a:cubicBezTo>
                    <a:pt x="184" y="1"/>
                    <a:pt x="113" y="27"/>
                    <a:pt x="74" y="71"/>
                  </a:cubicBezTo>
                  <a:cubicBezTo>
                    <a:pt x="32" y="116"/>
                    <a:pt x="1" y="177"/>
                    <a:pt x="3" y="240"/>
                  </a:cubicBezTo>
                  <a:lnTo>
                    <a:pt x="12" y="304"/>
                  </a:lnTo>
                  <a:cubicBezTo>
                    <a:pt x="24" y="345"/>
                    <a:pt x="43" y="380"/>
                    <a:pt x="74" y="409"/>
                  </a:cubicBezTo>
                  <a:cubicBezTo>
                    <a:pt x="74" y="409"/>
                    <a:pt x="74" y="411"/>
                    <a:pt x="75" y="411"/>
                  </a:cubicBezTo>
                  <a:cubicBezTo>
                    <a:pt x="107" y="454"/>
                    <a:pt x="138" y="498"/>
                    <a:pt x="169" y="542"/>
                  </a:cubicBezTo>
                  <a:cubicBezTo>
                    <a:pt x="204" y="588"/>
                    <a:pt x="238" y="633"/>
                    <a:pt x="283" y="668"/>
                  </a:cubicBezTo>
                  <a:cubicBezTo>
                    <a:pt x="325" y="701"/>
                    <a:pt x="372" y="731"/>
                    <a:pt x="425" y="740"/>
                  </a:cubicBezTo>
                  <a:cubicBezTo>
                    <a:pt x="431" y="741"/>
                    <a:pt x="436" y="741"/>
                    <a:pt x="443" y="742"/>
                  </a:cubicBezTo>
                  <a:cubicBezTo>
                    <a:pt x="457" y="745"/>
                    <a:pt x="480" y="750"/>
                    <a:pt x="495" y="750"/>
                  </a:cubicBezTo>
                  <a:cubicBezTo>
                    <a:pt x="503" y="750"/>
                    <a:pt x="538" y="744"/>
                    <a:pt x="545" y="742"/>
                  </a:cubicBezTo>
                  <a:cubicBezTo>
                    <a:pt x="589" y="732"/>
                    <a:pt x="627" y="704"/>
                    <a:pt x="650" y="667"/>
                  </a:cubicBezTo>
                  <a:cubicBezTo>
                    <a:pt x="676" y="627"/>
                    <a:pt x="680" y="579"/>
                    <a:pt x="680" y="532"/>
                  </a:cubicBezTo>
                  <a:cubicBezTo>
                    <a:pt x="679" y="501"/>
                    <a:pt x="673" y="472"/>
                    <a:pt x="662" y="442"/>
                  </a:cubicBezTo>
                  <a:cubicBezTo>
                    <a:pt x="652" y="411"/>
                    <a:pt x="641" y="378"/>
                    <a:pt x="623" y="350"/>
                  </a:cubicBezTo>
                  <a:cubicBezTo>
                    <a:pt x="607" y="325"/>
                    <a:pt x="591" y="300"/>
                    <a:pt x="574" y="277"/>
                  </a:cubicBezTo>
                  <a:cubicBezTo>
                    <a:pt x="522" y="208"/>
                    <a:pt x="467" y="137"/>
                    <a:pt x="412" y="71"/>
                  </a:cubicBezTo>
                  <a:cubicBezTo>
                    <a:pt x="389" y="48"/>
                    <a:pt x="365" y="31"/>
                    <a:pt x="335" y="22"/>
                  </a:cubicBezTo>
                  <a:cubicBezTo>
                    <a:pt x="308" y="8"/>
                    <a:pt x="280" y="1"/>
                    <a:pt x="2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36"/>
            <p:cNvSpPr/>
            <p:nvPr/>
          </p:nvSpPr>
          <p:spPr>
            <a:xfrm>
              <a:off x="2067590" y="3933672"/>
              <a:ext cx="21342" cy="48100"/>
            </a:xfrm>
            <a:custGeom>
              <a:rect b="b" l="l" r="r" t="t"/>
              <a:pathLst>
                <a:path extrusionOk="0" h="1395" w="619">
                  <a:moveTo>
                    <a:pt x="208" y="1"/>
                  </a:moveTo>
                  <a:cubicBezTo>
                    <a:pt x="184" y="1"/>
                    <a:pt x="159" y="5"/>
                    <a:pt x="138" y="14"/>
                  </a:cubicBezTo>
                  <a:cubicBezTo>
                    <a:pt x="60" y="46"/>
                    <a:pt x="1" y="144"/>
                    <a:pt x="33" y="230"/>
                  </a:cubicBezTo>
                  <a:cubicBezTo>
                    <a:pt x="64" y="315"/>
                    <a:pt x="91" y="399"/>
                    <a:pt x="107" y="489"/>
                  </a:cubicBezTo>
                  <a:cubicBezTo>
                    <a:pt x="110" y="506"/>
                    <a:pt x="112" y="524"/>
                    <a:pt x="116" y="541"/>
                  </a:cubicBezTo>
                  <a:lnTo>
                    <a:pt x="116" y="544"/>
                  </a:lnTo>
                  <a:cubicBezTo>
                    <a:pt x="117" y="553"/>
                    <a:pt x="118" y="562"/>
                    <a:pt x="120" y="572"/>
                  </a:cubicBezTo>
                  <a:cubicBezTo>
                    <a:pt x="123" y="613"/>
                    <a:pt x="128" y="652"/>
                    <a:pt x="131" y="692"/>
                  </a:cubicBezTo>
                  <a:cubicBezTo>
                    <a:pt x="136" y="773"/>
                    <a:pt x="141" y="853"/>
                    <a:pt x="143" y="936"/>
                  </a:cubicBezTo>
                  <a:cubicBezTo>
                    <a:pt x="146" y="1040"/>
                    <a:pt x="165" y="1142"/>
                    <a:pt x="186" y="1243"/>
                  </a:cubicBezTo>
                  <a:cubicBezTo>
                    <a:pt x="203" y="1325"/>
                    <a:pt x="295" y="1395"/>
                    <a:pt x="380" y="1395"/>
                  </a:cubicBezTo>
                  <a:cubicBezTo>
                    <a:pt x="382" y="1395"/>
                    <a:pt x="385" y="1395"/>
                    <a:pt x="387" y="1395"/>
                  </a:cubicBezTo>
                  <a:cubicBezTo>
                    <a:pt x="470" y="1392"/>
                    <a:pt x="574" y="1334"/>
                    <a:pt x="587" y="1243"/>
                  </a:cubicBezTo>
                  <a:cubicBezTo>
                    <a:pt x="602" y="1140"/>
                    <a:pt x="618" y="1039"/>
                    <a:pt x="607" y="936"/>
                  </a:cubicBezTo>
                  <a:cubicBezTo>
                    <a:pt x="594" y="831"/>
                    <a:pt x="583" y="727"/>
                    <a:pt x="558" y="626"/>
                  </a:cubicBezTo>
                  <a:cubicBezTo>
                    <a:pt x="513" y="442"/>
                    <a:pt x="445" y="262"/>
                    <a:pt x="367" y="90"/>
                  </a:cubicBezTo>
                  <a:cubicBezTo>
                    <a:pt x="340" y="30"/>
                    <a:pt x="273" y="1"/>
                    <a:pt x="2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36"/>
            <p:cNvSpPr/>
            <p:nvPr/>
          </p:nvSpPr>
          <p:spPr>
            <a:xfrm>
              <a:off x="2103585" y="3936465"/>
              <a:ext cx="21342" cy="46203"/>
            </a:xfrm>
            <a:custGeom>
              <a:rect b="b" l="l" r="r" t="t"/>
              <a:pathLst>
                <a:path extrusionOk="0" h="1340" w="619">
                  <a:moveTo>
                    <a:pt x="224" y="1155"/>
                  </a:moveTo>
                  <a:cubicBezTo>
                    <a:pt x="225" y="1157"/>
                    <a:pt x="226" y="1161"/>
                    <a:pt x="228" y="1166"/>
                  </a:cubicBezTo>
                  <a:cubicBezTo>
                    <a:pt x="227" y="1162"/>
                    <a:pt x="225" y="1159"/>
                    <a:pt x="224" y="1155"/>
                  </a:cubicBezTo>
                  <a:close/>
                  <a:moveTo>
                    <a:pt x="235" y="1"/>
                  </a:moveTo>
                  <a:cubicBezTo>
                    <a:pt x="217" y="1"/>
                    <a:pt x="198" y="4"/>
                    <a:pt x="179" y="10"/>
                  </a:cubicBezTo>
                  <a:cubicBezTo>
                    <a:pt x="70" y="45"/>
                    <a:pt x="0" y="156"/>
                    <a:pt x="31" y="269"/>
                  </a:cubicBezTo>
                  <a:cubicBezTo>
                    <a:pt x="75" y="432"/>
                    <a:pt x="113" y="597"/>
                    <a:pt x="139" y="764"/>
                  </a:cubicBezTo>
                  <a:cubicBezTo>
                    <a:pt x="151" y="847"/>
                    <a:pt x="170" y="931"/>
                    <a:pt x="183" y="1014"/>
                  </a:cubicBezTo>
                  <a:cubicBezTo>
                    <a:pt x="187" y="1031"/>
                    <a:pt x="189" y="1048"/>
                    <a:pt x="192" y="1067"/>
                  </a:cubicBezTo>
                  <a:cubicBezTo>
                    <a:pt x="197" y="1098"/>
                    <a:pt x="212" y="1127"/>
                    <a:pt x="224" y="1155"/>
                  </a:cubicBezTo>
                  <a:lnTo>
                    <a:pt x="224" y="1155"/>
                  </a:lnTo>
                  <a:cubicBezTo>
                    <a:pt x="223" y="1153"/>
                    <a:pt x="223" y="1152"/>
                    <a:pt x="223" y="1152"/>
                  </a:cubicBezTo>
                  <a:lnTo>
                    <a:pt x="223" y="1152"/>
                  </a:lnTo>
                  <a:cubicBezTo>
                    <a:pt x="223" y="1152"/>
                    <a:pt x="248" y="1211"/>
                    <a:pt x="248" y="1211"/>
                  </a:cubicBezTo>
                  <a:cubicBezTo>
                    <a:pt x="248" y="1211"/>
                    <a:pt x="247" y="1210"/>
                    <a:pt x="247" y="1210"/>
                  </a:cubicBezTo>
                  <a:lnTo>
                    <a:pt x="247" y="1210"/>
                  </a:lnTo>
                  <a:cubicBezTo>
                    <a:pt x="255" y="1229"/>
                    <a:pt x="266" y="1246"/>
                    <a:pt x="276" y="1265"/>
                  </a:cubicBezTo>
                  <a:cubicBezTo>
                    <a:pt x="304" y="1314"/>
                    <a:pt x="359" y="1340"/>
                    <a:pt x="413" y="1340"/>
                  </a:cubicBezTo>
                  <a:cubicBezTo>
                    <a:pt x="465" y="1340"/>
                    <a:pt x="516" y="1316"/>
                    <a:pt x="542" y="1265"/>
                  </a:cubicBezTo>
                  <a:cubicBezTo>
                    <a:pt x="593" y="1165"/>
                    <a:pt x="619" y="1068"/>
                    <a:pt x="613" y="955"/>
                  </a:cubicBezTo>
                  <a:cubicBezTo>
                    <a:pt x="608" y="856"/>
                    <a:pt x="599" y="757"/>
                    <a:pt x="578" y="661"/>
                  </a:cubicBezTo>
                  <a:cubicBezTo>
                    <a:pt x="542" y="490"/>
                    <a:pt x="493" y="322"/>
                    <a:pt x="438" y="157"/>
                  </a:cubicBezTo>
                  <a:cubicBezTo>
                    <a:pt x="409" y="70"/>
                    <a:pt x="326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36"/>
            <p:cNvSpPr/>
            <p:nvPr/>
          </p:nvSpPr>
          <p:spPr>
            <a:xfrm>
              <a:off x="2145200" y="3977356"/>
              <a:ext cx="18445" cy="34032"/>
            </a:xfrm>
            <a:custGeom>
              <a:rect b="b" l="l" r="r" t="t"/>
              <a:pathLst>
                <a:path extrusionOk="0" h="987" w="535">
                  <a:moveTo>
                    <a:pt x="298" y="1"/>
                  </a:moveTo>
                  <a:cubicBezTo>
                    <a:pt x="295" y="1"/>
                    <a:pt x="292" y="1"/>
                    <a:pt x="290" y="1"/>
                  </a:cubicBezTo>
                  <a:cubicBezTo>
                    <a:pt x="228" y="3"/>
                    <a:pt x="163" y="24"/>
                    <a:pt x="120" y="71"/>
                  </a:cubicBezTo>
                  <a:cubicBezTo>
                    <a:pt x="107" y="86"/>
                    <a:pt x="95" y="104"/>
                    <a:pt x="82" y="119"/>
                  </a:cubicBezTo>
                  <a:cubicBezTo>
                    <a:pt x="61" y="157"/>
                    <a:pt x="50" y="198"/>
                    <a:pt x="50" y="240"/>
                  </a:cubicBezTo>
                  <a:cubicBezTo>
                    <a:pt x="37" y="355"/>
                    <a:pt x="35" y="470"/>
                    <a:pt x="20" y="585"/>
                  </a:cubicBezTo>
                  <a:cubicBezTo>
                    <a:pt x="18" y="590"/>
                    <a:pt x="18" y="594"/>
                    <a:pt x="17" y="600"/>
                  </a:cubicBezTo>
                  <a:cubicBezTo>
                    <a:pt x="16" y="609"/>
                    <a:pt x="14" y="619"/>
                    <a:pt x="12" y="628"/>
                  </a:cubicBezTo>
                  <a:cubicBezTo>
                    <a:pt x="1" y="689"/>
                    <a:pt x="0" y="710"/>
                    <a:pt x="12" y="771"/>
                  </a:cubicBezTo>
                  <a:cubicBezTo>
                    <a:pt x="17" y="797"/>
                    <a:pt x="21" y="819"/>
                    <a:pt x="31" y="844"/>
                  </a:cubicBezTo>
                  <a:cubicBezTo>
                    <a:pt x="45" y="875"/>
                    <a:pt x="55" y="891"/>
                    <a:pt x="74" y="916"/>
                  </a:cubicBezTo>
                  <a:cubicBezTo>
                    <a:pt x="112" y="964"/>
                    <a:pt x="162" y="987"/>
                    <a:pt x="217" y="987"/>
                  </a:cubicBezTo>
                  <a:cubicBezTo>
                    <a:pt x="237" y="987"/>
                    <a:pt x="257" y="984"/>
                    <a:pt x="277" y="979"/>
                  </a:cubicBezTo>
                  <a:cubicBezTo>
                    <a:pt x="358" y="956"/>
                    <a:pt x="413" y="893"/>
                    <a:pt x="456" y="825"/>
                  </a:cubicBezTo>
                  <a:cubicBezTo>
                    <a:pt x="495" y="762"/>
                    <a:pt x="498" y="675"/>
                    <a:pt x="505" y="604"/>
                  </a:cubicBezTo>
                  <a:cubicBezTo>
                    <a:pt x="509" y="563"/>
                    <a:pt x="514" y="523"/>
                    <a:pt x="515" y="482"/>
                  </a:cubicBezTo>
                  <a:cubicBezTo>
                    <a:pt x="520" y="402"/>
                    <a:pt x="521" y="319"/>
                    <a:pt x="527" y="239"/>
                  </a:cubicBezTo>
                  <a:cubicBezTo>
                    <a:pt x="534" y="183"/>
                    <a:pt x="499" y="111"/>
                    <a:pt x="458" y="71"/>
                  </a:cubicBezTo>
                  <a:cubicBezTo>
                    <a:pt x="419" y="31"/>
                    <a:pt x="355" y="1"/>
                    <a:pt x="29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36"/>
            <p:cNvSpPr/>
            <p:nvPr/>
          </p:nvSpPr>
          <p:spPr>
            <a:xfrm>
              <a:off x="965360" y="3028932"/>
              <a:ext cx="1493324" cy="1600975"/>
            </a:xfrm>
            <a:custGeom>
              <a:rect b="b" l="l" r="r" t="t"/>
              <a:pathLst>
                <a:path extrusionOk="0" h="46432" w="43313">
                  <a:moveTo>
                    <a:pt x="12549" y="266"/>
                  </a:moveTo>
                  <a:cubicBezTo>
                    <a:pt x="12637" y="266"/>
                    <a:pt x="12712" y="303"/>
                    <a:pt x="12780" y="383"/>
                  </a:cubicBezTo>
                  <a:cubicBezTo>
                    <a:pt x="12889" y="514"/>
                    <a:pt x="12952" y="691"/>
                    <a:pt x="13011" y="848"/>
                  </a:cubicBezTo>
                  <a:cubicBezTo>
                    <a:pt x="13183" y="1306"/>
                    <a:pt x="13261" y="1794"/>
                    <a:pt x="13321" y="2280"/>
                  </a:cubicBezTo>
                  <a:cubicBezTo>
                    <a:pt x="13387" y="2794"/>
                    <a:pt x="13452" y="3307"/>
                    <a:pt x="13517" y="3822"/>
                  </a:cubicBezTo>
                  <a:cubicBezTo>
                    <a:pt x="13587" y="4372"/>
                    <a:pt x="13645" y="4924"/>
                    <a:pt x="13718" y="5473"/>
                  </a:cubicBezTo>
                  <a:cubicBezTo>
                    <a:pt x="13754" y="5744"/>
                    <a:pt x="13793" y="6013"/>
                    <a:pt x="13806" y="6284"/>
                  </a:cubicBezTo>
                  <a:cubicBezTo>
                    <a:pt x="13812" y="6395"/>
                    <a:pt x="13809" y="6508"/>
                    <a:pt x="13812" y="6618"/>
                  </a:cubicBezTo>
                  <a:lnTo>
                    <a:pt x="13812" y="6656"/>
                  </a:lnTo>
                  <a:lnTo>
                    <a:pt x="13812" y="6660"/>
                  </a:lnTo>
                  <a:lnTo>
                    <a:pt x="13809" y="6660"/>
                  </a:lnTo>
                  <a:lnTo>
                    <a:pt x="13806" y="6664"/>
                  </a:lnTo>
                  <a:cubicBezTo>
                    <a:pt x="13793" y="6670"/>
                    <a:pt x="13777" y="6680"/>
                    <a:pt x="13767" y="6686"/>
                  </a:cubicBezTo>
                  <a:cubicBezTo>
                    <a:pt x="13703" y="6717"/>
                    <a:pt x="13625" y="6727"/>
                    <a:pt x="13548" y="6729"/>
                  </a:cubicBezTo>
                  <a:cubicBezTo>
                    <a:pt x="13173" y="5724"/>
                    <a:pt x="12864" y="4695"/>
                    <a:pt x="12474" y="3695"/>
                  </a:cubicBezTo>
                  <a:cubicBezTo>
                    <a:pt x="12281" y="3201"/>
                    <a:pt x="12085" y="2709"/>
                    <a:pt x="11924" y="2206"/>
                  </a:cubicBezTo>
                  <a:cubicBezTo>
                    <a:pt x="11806" y="1834"/>
                    <a:pt x="11683" y="1416"/>
                    <a:pt x="11752" y="1040"/>
                  </a:cubicBezTo>
                  <a:cubicBezTo>
                    <a:pt x="11818" y="691"/>
                    <a:pt x="12064" y="409"/>
                    <a:pt x="12408" y="292"/>
                  </a:cubicBezTo>
                  <a:cubicBezTo>
                    <a:pt x="12459" y="275"/>
                    <a:pt x="12505" y="266"/>
                    <a:pt x="12549" y="266"/>
                  </a:cubicBezTo>
                  <a:close/>
                  <a:moveTo>
                    <a:pt x="34041" y="4469"/>
                  </a:moveTo>
                  <a:cubicBezTo>
                    <a:pt x="34250" y="4469"/>
                    <a:pt x="34371" y="4739"/>
                    <a:pt x="34419" y="4941"/>
                  </a:cubicBezTo>
                  <a:cubicBezTo>
                    <a:pt x="34439" y="5027"/>
                    <a:pt x="34453" y="5103"/>
                    <a:pt x="34460" y="5186"/>
                  </a:cubicBezTo>
                  <a:cubicBezTo>
                    <a:pt x="34466" y="5269"/>
                    <a:pt x="34460" y="5352"/>
                    <a:pt x="34469" y="5432"/>
                  </a:cubicBezTo>
                  <a:cubicBezTo>
                    <a:pt x="34478" y="5513"/>
                    <a:pt x="34528" y="5579"/>
                    <a:pt x="34616" y="5579"/>
                  </a:cubicBezTo>
                  <a:cubicBezTo>
                    <a:pt x="34685" y="5579"/>
                    <a:pt x="34739" y="5532"/>
                    <a:pt x="34760" y="5473"/>
                  </a:cubicBezTo>
                  <a:lnTo>
                    <a:pt x="34760" y="5466"/>
                  </a:lnTo>
                  <a:cubicBezTo>
                    <a:pt x="34763" y="5454"/>
                    <a:pt x="34763" y="5444"/>
                    <a:pt x="34763" y="5432"/>
                  </a:cubicBezTo>
                  <a:cubicBezTo>
                    <a:pt x="34763" y="5430"/>
                    <a:pt x="34766" y="5428"/>
                    <a:pt x="34766" y="5426"/>
                  </a:cubicBezTo>
                  <a:cubicBezTo>
                    <a:pt x="34768" y="5407"/>
                    <a:pt x="34768" y="5390"/>
                    <a:pt x="34768" y="5370"/>
                  </a:cubicBezTo>
                  <a:cubicBezTo>
                    <a:pt x="34784" y="5233"/>
                    <a:pt x="34835" y="5104"/>
                    <a:pt x="34912" y="4985"/>
                  </a:cubicBezTo>
                  <a:cubicBezTo>
                    <a:pt x="34969" y="4896"/>
                    <a:pt x="35066" y="4805"/>
                    <a:pt x="35168" y="4805"/>
                  </a:cubicBezTo>
                  <a:cubicBezTo>
                    <a:pt x="35194" y="4805"/>
                    <a:pt x="35220" y="4811"/>
                    <a:pt x="35246" y="4824"/>
                  </a:cubicBezTo>
                  <a:cubicBezTo>
                    <a:pt x="35362" y="4886"/>
                    <a:pt x="35412" y="5071"/>
                    <a:pt x="35437" y="5202"/>
                  </a:cubicBezTo>
                  <a:cubicBezTo>
                    <a:pt x="35449" y="5277"/>
                    <a:pt x="35454" y="5363"/>
                    <a:pt x="35452" y="5446"/>
                  </a:cubicBezTo>
                  <a:cubicBezTo>
                    <a:pt x="35449" y="5463"/>
                    <a:pt x="35449" y="5483"/>
                    <a:pt x="35448" y="5501"/>
                  </a:cubicBezTo>
                  <a:cubicBezTo>
                    <a:pt x="35446" y="5523"/>
                    <a:pt x="35446" y="5526"/>
                    <a:pt x="35446" y="5526"/>
                  </a:cubicBezTo>
                  <a:cubicBezTo>
                    <a:pt x="35446" y="5526"/>
                    <a:pt x="35445" y="5525"/>
                    <a:pt x="35445" y="5525"/>
                  </a:cubicBezTo>
                  <a:cubicBezTo>
                    <a:pt x="35444" y="5525"/>
                    <a:pt x="35443" y="5530"/>
                    <a:pt x="35439" y="5563"/>
                  </a:cubicBezTo>
                  <a:cubicBezTo>
                    <a:pt x="35439" y="5568"/>
                    <a:pt x="35435" y="5595"/>
                    <a:pt x="35435" y="5602"/>
                  </a:cubicBezTo>
                  <a:cubicBezTo>
                    <a:pt x="35435" y="5605"/>
                    <a:pt x="35435" y="5608"/>
                    <a:pt x="35432" y="5613"/>
                  </a:cubicBezTo>
                  <a:cubicBezTo>
                    <a:pt x="35429" y="5625"/>
                    <a:pt x="35429" y="5633"/>
                    <a:pt x="35428" y="5641"/>
                  </a:cubicBezTo>
                  <a:lnTo>
                    <a:pt x="35422" y="5682"/>
                  </a:lnTo>
                  <a:cubicBezTo>
                    <a:pt x="35413" y="5754"/>
                    <a:pt x="35487" y="5818"/>
                    <a:pt x="35552" y="5828"/>
                  </a:cubicBezTo>
                  <a:cubicBezTo>
                    <a:pt x="35559" y="5829"/>
                    <a:pt x="35566" y="5829"/>
                    <a:pt x="35572" y="5829"/>
                  </a:cubicBezTo>
                  <a:cubicBezTo>
                    <a:pt x="35640" y="5829"/>
                    <a:pt x="35689" y="5786"/>
                    <a:pt x="35714" y="5722"/>
                  </a:cubicBezTo>
                  <a:cubicBezTo>
                    <a:pt x="35741" y="5655"/>
                    <a:pt x="35751" y="5583"/>
                    <a:pt x="35754" y="5509"/>
                  </a:cubicBezTo>
                  <a:cubicBezTo>
                    <a:pt x="35773" y="5456"/>
                    <a:pt x="35803" y="5402"/>
                    <a:pt x="35839" y="5357"/>
                  </a:cubicBezTo>
                  <a:cubicBezTo>
                    <a:pt x="35866" y="5319"/>
                    <a:pt x="35895" y="5297"/>
                    <a:pt x="35932" y="5276"/>
                  </a:cubicBezTo>
                  <a:cubicBezTo>
                    <a:pt x="35934" y="5274"/>
                    <a:pt x="35934" y="5274"/>
                    <a:pt x="35936" y="5274"/>
                  </a:cubicBezTo>
                  <a:cubicBezTo>
                    <a:pt x="35940" y="5274"/>
                    <a:pt x="35943" y="5274"/>
                    <a:pt x="35948" y="5271"/>
                  </a:cubicBezTo>
                  <a:lnTo>
                    <a:pt x="35948" y="5274"/>
                  </a:lnTo>
                  <a:cubicBezTo>
                    <a:pt x="35948" y="5274"/>
                    <a:pt x="35950" y="5274"/>
                    <a:pt x="35950" y="5276"/>
                  </a:cubicBezTo>
                  <a:cubicBezTo>
                    <a:pt x="35956" y="5280"/>
                    <a:pt x="35961" y="5276"/>
                    <a:pt x="35975" y="5295"/>
                  </a:cubicBezTo>
                  <a:cubicBezTo>
                    <a:pt x="36057" y="5410"/>
                    <a:pt x="36073" y="5613"/>
                    <a:pt x="36081" y="5754"/>
                  </a:cubicBezTo>
                  <a:cubicBezTo>
                    <a:pt x="36094" y="5948"/>
                    <a:pt x="36081" y="6147"/>
                    <a:pt x="36054" y="6338"/>
                  </a:cubicBezTo>
                  <a:cubicBezTo>
                    <a:pt x="35996" y="6734"/>
                    <a:pt x="35873" y="7115"/>
                    <a:pt x="35760" y="7497"/>
                  </a:cubicBezTo>
                  <a:cubicBezTo>
                    <a:pt x="35639" y="7915"/>
                    <a:pt x="35517" y="8330"/>
                    <a:pt x="35373" y="8742"/>
                  </a:cubicBezTo>
                  <a:cubicBezTo>
                    <a:pt x="35252" y="9097"/>
                    <a:pt x="35127" y="9450"/>
                    <a:pt x="35014" y="9806"/>
                  </a:cubicBezTo>
                  <a:cubicBezTo>
                    <a:pt x="35012" y="9795"/>
                    <a:pt x="35008" y="9784"/>
                    <a:pt x="35002" y="9773"/>
                  </a:cubicBezTo>
                  <a:cubicBezTo>
                    <a:pt x="34949" y="9619"/>
                    <a:pt x="34856" y="9492"/>
                    <a:pt x="34732" y="9391"/>
                  </a:cubicBezTo>
                  <a:cubicBezTo>
                    <a:pt x="34846" y="9166"/>
                    <a:pt x="34906" y="8924"/>
                    <a:pt x="34964" y="8680"/>
                  </a:cubicBezTo>
                  <a:cubicBezTo>
                    <a:pt x="35026" y="8421"/>
                    <a:pt x="35094" y="8166"/>
                    <a:pt x="35175" y="7916"/>
                  </a:cubicBezTo>
                  <a:cubicBezTo>
                    <a:pt x="35206" y="7825"/>
                    <a:pt x="35123" y="7753"/>
                    <a:pt x="35044" y="7753"/>
                  </a:cubicBezTo>
                  <a:cubicBezTo>
                    <a:pt x="35004" y="7753"/>
                    <a:pt x="34965" y="7772"/>
                    <a:pt x="34944" y="7816"/>
                  </a:cubicBezTo>
                  <a:cubicBezTo>
                    <a:pt x="34819" y="8057"/>
                    <a:pt x="34774" y="8325"/>
                    <a:pt x="34729" y="8589"/>
                  </a:cubicBezTo>
                  <a:cubicBezTo>
                    <a:pt x="34689" y="8821"/>
                    <a:pt x="34647" y="9057"/>
                    <a:pt x="34573" y="9285"/>
                  </a:cubicBezTo>
                  <a:cubicBezTo>
                    <a:pt x="34448" y="9217"/>
                    <a:pt x="34311" y="9171"/>
                    <a:pt x="34170" y="9158"/>
                  </a:cubicBezTo>
                  <a:cubicBezTo>
                    <a:pt x="34137" y="8841"/>
                    <a:pt x="34127" y="8526"/>
                    <a:pt x="34137" y="8209"/>
                  </a:cubicBezTo>
                  <a:cubicBezTo>
                    <a:pt x="34146" y="7884"/>
                    <a:pt x="34196" y="7563"/>
                    <a:pt x="34224" y="7239"/>
                  </a:cubicBezTo>
                  <a:cubicBezTo>
                    <a:pt x="34228" y="7178"/>
                    <a:pt x="34168" y="7137"/>
                    <a:pt x="34113" y="7137"/>
                  </a:cubicBezTo>
                  <a:cubicBezTo>
                    <a:pt x="34079" y="7137"/>
                    <a:pt x="34047" y="7152"/>
                    <a:pt x="34032" y="7188"/>
                  </a:cubicBezTo>
                  <a:cubicBezTo>
                    <a:pt x="33897" y="7504"/>
                    <a:pt x="33879" y="7857"/>
                    <a:pt x="33872" y="8196"/>
                  </a:cubicBezTo>
                  <a:cubicBezTo>
                    <a:pt x="33866" y="8518"/>
                    <a:pt x="33892" y="8842"/>
                    <a:pt x="33939" y="9161"/>
                  </a:cubicBezTo>
                  <a:cubicBezTo>
                    <a:pt x="33756" y="9185"/>
                    <a:pt x="33590" y="9258"/>
                    <a:pt x="33430" y="9346"/>
                  </a:cubicBezTo>
                  <a:lnTo>
                    <a:pt x="33410" y="9318"/>
                  </a:lnTo>
                  <a:cubicBezTo>
                    <a:pt x="33305" y="8978"/>
                    <a:pt x="33222" y="8628"/>
                    <a:pt x="33163" y="8278"/>
                  </a:cubicBezTo>
                  <a:cubicBezTo>
                    <a:pt x="33132" y="8093"/>
                    <a:pt x="33105" y="7906"/>
                    <a:pt x="33085" y="7717"/>
                  </a:cubicBezTo>
                  <a:cubicBezTo>
                    <a:pt x="33076" y="7620"/>
                    <a:pt x="33065" y="7524"/>
                    <a:pt x="33054" y="7430"/>
                  </a:cubicBezTo>
                  <a:cubicBezTo>
                    <a:pt x="33040" y="7338"/>
                    <a:pt x="33032" y="7239"/>
                    <a:pt x="32976" y="7166"/>
                  </a:cubicBezTo>
                  <a:cubicBezTo>
                    <a:pt x="32961" y="7147"/>
                    <a:pt x="32938" y="7136"/>
                    <a:pt x="32917" y="7136"/>
                  </a:cubicBezTo>
                  <a:cubicBezTo>
                    <a:pt x="32896" y="7136"/>
                    <a:pt x="32877" y="7145"/>
                    <a:pt x="32863" y="7166"/>
                  </a:cubicBezTo>
                  <a:cubicBezTo>
                    <a:pt x="32774" y="7318"/>
                    <a:pt x="32820" y="7553"/>
                    <a:pt x="32844" y="7718"/>
                  </a:cubicBezTo>
                  <a:cubicBezTo>
                    <a:pt x="32868" y="7921"/>
                    <a:pt x="32900" y="8124"/>
                    <a:pt x="32940" y="8326"/>
                  </a:cubicBezTo>
                  <a:cubicBezTo>
                    <a:pt x="32991" y="8589"/>
                    <a:pt x="33056" y="8847"/>
                    <a:pt x="33143" y="9097"/>
                  </a:cubicBezTo>
                  <a:cubicBezTo>
                    <a:pt x="32995" y="9019"/>
                    <a:pt x="32828" y="8976"/>
                    <a:pt x="32662" y="8976"/>
                  </a:cubicBezTo>
                  <a:cubicBezTo>
                    <a:pt x="32642" y="8976"/>
                    <a:pt x="32623" y="8977"/>
                    <a:pt x="32603" y="8978"/>
                  </a:cubicBezTo>
                  <a:cubicBezTo>
                    <a:pt x="32501" y="8982"/>
                    <a:pt x="32393" y="9005"/>
                    <a:pt x="32293" y="9039"/>
                  </a:cubicBezTo>
                  <a:cubicBezTo>
                    <a:pt x="32293" y="9039"/>
                    <a:pt x="32293" y="9036"/>
                    <a:pt x="32290" y="9036"/>
                  </a:cubicBezTo>
                  <a:cubicBezTo>
                    <a:pt x="32197" y="8862"/>
                    <a:pt x="32179" y="8659"/>
                    <a:pt x="32126" y="8471"/>
                  </a:cubicBezTo>
                  <a:cubicBezTo>
                    <a:pt x="32057" y="8242"/>
                    <a:pt x="31975" y="8018"/>
                    <a:pt x="31894" y="7790"/>
                  </a:cubicBezTo>
                  <a:cubicBezTo>
                    <a:pt x="31740" y="7353"/>
                    <a:pt x="31591" y="6913"/>
                    <a:pt x="31466" y="6466"/>
                  </a:cubicBezTo>
                  <a:cubicBezTo>
                    <a:pt x="31401" y="6241"/>
                    <a:pt x="31347" y="6014"/>
                    <a:pt x="31300" y="5786"/>
                  </a:cubicBezTo>
                  <a:cubicBezTo>
                    <a:pt x="31266" y="5602"/>
                    <a:pt x="31219" y="5409"/>
                    <a:pt x="31219" y="5219"/>
                  </a:cubicBezTo>
                  <a:cubicBezTo>
                    <a:pt x="31221" y="5097"/>
                    <a:pt x="31241" y="4963"/>
                    <a:pt x="31319" y="4870"/>
                  </a:cubicBezTo>
                  <a:cubicBezTo>
                    <a:pt x="31401" y="4769"/>
                    <a:pt x="31534" y="4731"/>
                    <a:pt x="31660" y="4731"/>
                  </a:cubicBezTo>
                  <a:cubicBezTo>
                    <a:pt x="31673" y="4731"/>
                    <a:pt x="31686" y="4731"/>
                    <a:pt x="31699" y="4732"/>
                  </a:cubicBezTo>
                  <a:cubicBezTo>
                    <a:pt x="32032" y="4751"/>
                    <a:pt x="32163" y="5156"/>
                    <a:pt x="32307" y="5398"/>
                  </a:cubicBezTo>
                  <a:cubicBezTo>
                    <a:pt x="32332" y="5439"/>
                    <a:pt x="32375" y="5458"/>
                    <a:pt x="32418" y="5458"/>
                  </a:cubicBezTo>
                  <a:cubicBezTo>
                    <a:pt x="32484" y="5458"/>
                    <a:pt x="32550" y="5412"/>
                    <a:pt x="32546" y="5332"/>
                  </a:cubicBezTo>
                  <a:cubicBezTo>
                    <a:pt x="32539" y="5107"/>
                    <a:pt x="32542" y="4843"/>
                    <a:pt x="32643" y="4652"/>
                  </a:cubicBezTo>
                  <a:cubicBezTo>
                    <a:pt x="32668" y="4608"/>
                    <a:pt x="32693" y="4577"/>
                    <a:pt x="32722" y="4556"/>
                  </a:cubicBezTo>
                  <a:cubicBezTo>
                    <a:pt x="32745" y="4542"/>
                    <a:pt x="32768" y="4535"/>
                    <a:pt x="32793" y="4535"/>
                  </a:cubicBezTo>
                  <a:cubicBezTo>
                    <a:pt x="32807" y="4535"/>
                    <a:pt x="32821" y="4537"/>
                    <a:pt x="32837" y="4541"/>
                  </a:cubicBezTo>
                  <a:cubicBezTo>
                    <a:pt x="32987" y="4569"/>
                    <a:pt x="33077" y="4697"/>
                    <a:pt x="33139" y="4824"/>
                  </a:cubicBezTo>
                  <a:cubicBezTo>
                    <a:pt x="33225" y="4990"/>
                    <a:pt x="33267" y="5171"/>
                    <a:pt x="33316" y="5347"/>
                  </a:cubicBezTo>
                  <a:cubicBezTo>
                    <a:pt x="33336" y="5417"/>
                    <a:pt x="33397" y="5449"/>
                    <a:pt x="33457" y="5449"/>
                  </a:cubicBezTo>
                  <a:cubicBezTo>
                    <a:pt x="33531" y="5449"/>
                    <a:pt x="33606" y="5400"/>
                    <a:pt x="33605" y="5308"/>
                  </a:cubicBezTo>
                  <a:cubicBezTo>
                    <a:pt x="33602" y="5046"/>
                    <a:pt x="33622" y="4660"/>
                    <a:pt x="33886" y="4514"/>
                  </a:cubicBezTo>
                  <a:cubicBezTo>
                    <a:pt x="33942" y="4482"/>
                    <a:pt x="33994" y="4469"/>
                    <a:pt x="34041" y="4469"/>
                  </a:cubicBezTo>
                  <a:close/>
                  <a:moveTo>
                    <a:pt x="16864" y="6724"/>
                  </a:moveTo>
                  <a:cubicBezTo>
                    <a:pt x="16957" y="6732"/>
                    <a:pt x="17050" y="6743"/>
                    <a:pt x="17138" y="6765"/>
                  </a:cubicBezTo>
                  <a:cubicBezTo>
                    <a:pt x="17373" y="6821"/>
                    <a:pt x="17600" y="6903"/>
                    <a:pt x="17839" y="6942"/>
                  </a:cubicBezTo>
                  <a:cubicBezTo>
                    <a:pt x="18355" y="7024"/>
                    <a:pt x="18869" y="7098"/>
                    <a:pt x="19385" y="7182"/>
                  </a:cubicBezTo>
                  <a:cubicBezTo>
                    <a:pt x="20403" y="7345"/>
                    <a:pt x="21420" y="7529"/>
                    <a:pt x="22435" y="7718"/>
                  </a:cubicBezTo>
                  <a:cubicBezTo>
                    <a:pt x="23446" y="7909"/>
                    <a:pt x="24461" y="8096"/>
                    <a:pt x="25466" y="8327"/>
                  </a:cubicBezTo>
                  <a:cubicBezTo>
                    <a:pt x="25961" y="8441"/>
                    <a:pt x="26457" y="8560"/>
                    <a:pt x="26955" y="8671"/>
                  </a:cubicBezTo>
                  <a:cubicBezTo>
                    <a:pt x="27451" y="8783"/>
                    <a:pt x="27951" y="8879"/>
                    <a:pt x="28454" y="8973"/>
                  </a:cubicBezTo>
                  <a:cubicBezTo>
                    <a:pt x="28956" y="9070"/>
                    <a:pt x="29456" y="9173"/>
                    <a:pt x="29959" y="9267"/>
                  </a:cubicBezTo>
                  <a:cubicBezTo>
                    <a:pt x="30214" y="9314"/>
                    <a:pt x="30465" y="9357"/>
                    <a:pt x="30720" y="9403"/>
                  </a:cubicBezTo>
                  <a:cubicBezTo>
                    <a:pt x="30964" y="9446"/>
                    <a:pt x="31204" y="9508"/>
                    <a:pt x="31448" y="9546"/>
                  </a:cubicBezTo>
                  <a:cubicBezTo>
                    <a:pt x="31522" y="9558"/>
                    <a:pt x="31597" y="9565"/>
                    <a:pt x="31672" y="9580"/>
                  </a:cubicBezTo>
                  <a:cubicBezTo>
                    <a:pt x="31624" y="9696"/>
                    <a:pt x="31605" y="9820"/>
                    <a:pt x="31606" y="9945"/>
                  </a:cubicBezTo>
                  <a:cubicBezTo>
                    <a:pt x="31413" y="9957"/>
                    <a:pt x="31220" y="9988"/>
                    <a:pt x="31042" y="10058"/>
                  </a:cubicBezTo>
                  <a:cubicBezTo>
                    <a:pt x="30911" y="10108"/>
                    <a:pt x="30794" y="10183"/>
                    <a:pt x="30689" y="10270"/>
                  </a:cubicBezTo>
                  <a:cubicBezTo>
                    <a:pt x="30626" y="10252"/>
                    <a:pt x="30556" y="10243"/>
                    <a:pt x="30495" y="10235"/>
                  </a:cubicBezTo>
                  <a:cubicBezTo>
                    <a:pt x="30354" y="10219"/>
                    <a:pt x="30214" y="10215"/>
                    <a:pt x="30073" y="10200"/>
                  </a:cubicBezTo>
                  <a:cubicBezTo>
                    <a:pt x="29590" y="10141"/>
                    <a:pt x="29112" y="10044"/>
                    <a:pt x="28634" y="9954"/>
                  </a:cubicBezTo>
                  <a:cubicBezTo>
                    <a:pt x="27683" y="9779"/>
                    <a:pt x="26733" y="9594"/>
                    <a:pt x="25794" y="9369"/>
                  </a:cubicBezTo>
                  <a:cubicBezTo>
                    <a:pt x="25331" y="9259"/>
                    <a:pt x="24872" y="9145"/>
                    <a:pt x="24408" y="9051"/>
                  </a:cubicBezTo>
                  <a:cubicBezTo>
                    <a:pt x="23940" y="8955"/>
                    <a:pt x="23486" y="8824"/>
                    <a:pt x="23025" y="8702"/>
                  </a:cubicBezTo>
                  <a:cubicBezTo>
                    <a:pt x="22569" y="8581"/>
                    <a:pt x="22111" y="8478"/>
                    <a:pt x="21655" y="8362"/>
                  </a:cubicBezTo>
                  <a:cubicBezTo>
                    <a:pt x="21187" y="8241"/>
                    <a:pt x="20719" y="8137"/>
                    <a:pt x="20248" y="8038"/>
                  </a:cubicBezTo>
                  <a:cubicBezTo>
                    <a:pt x="19987" y="7984"/>
                    <a:pt x="19723" y="7928"/>
                    <a:pt x="19462" y="7863"/>
                  </a:cubicBezTo>
                  <a:cubicBezTo>
                    <a:pt x="19212" y="7803"/>
                    <a:pt x="18963" y="7733"/>
                    <a:pt x="18712" y="7682"/>
                  </a:cubicBezTo>
                  <a:cubicBezTo>
                    <a:pt x="18451" y="7632"/>
                    <a:pt x="18193" y="7580"/>
                    <a:pt x="17937" y="7517"/>
                  </a:cubicBezTo>
                  <a:cubicBezTo>
                    <a:pt x="17759" y="7472"/>
                    <a:pt x="17565" y="7451"/>
                    <a:pt x="17391" y="7383"/>
                  </a:cubicBezTo>
                  <a:cubicBezTo>
                    <a:pt x="17238" y="7145"/>
                    <a:pt x="17061" y="6925"/>
                    <a:pt x="16864" y="6724"/>
                  </a:cubicBezTo>
                  <a:close/>
                  <a:moveTo>
                    <a:pt x="17556" y="7648"/>
                  </a:moveTo>
                  <a:cubicBezTo>
                    <a:pt x="17628" y="7673"/>
                    <a:pt x="17703" y="7692"/>
                    <a:pt x="17777" y="7711"/>
                  </a:cubicBezTo>
                  <a:cubicBezTo>
                    <a:pt x="17989" y="7764"/>
                    <a:pt x="18199" y="7824"/>
                    <a:pt x="18411" y="7872"/>
                  </a:cubicBezTo>
                  <a:cubicBezTo>
                    <a:pt x="18867" y="7975"/>
                    <a:pt x="19316" y="8097"/>
                    <a:pt x="19771" y="8197"/>
                  </a:cubicBezTo>
                  <a:cubicBezTo>
                    <a:pt x="20229" y="8298"/>
                    <a:pt x="20690" y="8388"/>
                    <a:pt x="21145" y="8499"/>
                  </a:cubicBezTo>
                  <a:cubicBezTo>
                    <a:pt x="21604" y="8613"/>
                    <a:pt x="22060" y="8741"/>
                    <a:pt x="22523" y="8848"/>
                  </a:cubicBezTo>
                  <a:cubicBezTo>
                    <a:pt x="22976" y="8954"/>
                    <a:pt x="23420" y="9090"/>
                    <a:pt x="23868" y="9203"/>
                  </a:cubicBezTo>
                  <a:cubicBezTo>
                    <a:pt x="24331" y="9320"/>
                    <a:pt x="24799" y="9407"/>
                    <a:pt x="25264" y="9519"/>
                  </a:cubicBezTo>
                  <a:cubicBezTo>
                    <a:pt x="26197" y="9744"/>
                    <a:pt x="27133" y="9950"/>
                    <a:pt x="28079" y="10131"/>
                  </a:cubicBezTo>
                  <a:cubicBezTo>
                    <a:pt x="28610" y="10233"/>
                    <a:pt x="29139" y="10340"/>
                    <a:pt x="29673" y="10427"/>
                  </a:cubicBezTo>
                  <a:cubicBezTo>
                    <a:pt x="29882" y="10461"/>
                    <a:pt x="30086" y="10489"/>
                    <a:pt x="30297" y="10505"/>
                  </a:cubicBezTo>
                  <a:cubicBezTo>
                    <a:pt x="30346" y="10509"/>
                    <a:pt x="30402" y="10514"/>
                    <a:pt x="30450" y="10519"/>
                  </a:cubicBezTo>
                  <a:cubicBezTo>
                    <a:pt x="30441" y="10530"/>
                    <a:pt x="30432" y="10540"/>
                    <a:pt x="30423" y="10553"/>
                  </a:cubicBezTo>
                  <a:cubicBezTo>
                    <a:pt x="30318" y="10705"/>
                    <a:pt x="30252" y="10873"/>
                    <a:pt x="30219" y="11046"/>
                  </a:cubicBezTo>
                  <a:cubicBezTo>
                    <a:pt x="30138" y="10986"/>
                    <a:pt x="30044" y="10940"/>
                    <a:pt x="29960" y="10908"/>
                  </a:cubicBezTo>
                  <a:cubicBezTo>
                    <a:pt x="29785" y="10833"/>
                    <a:pt x="29597" y="10789"/>
                    <a:pt x="29413" y="10754"/>
                  </a:cubicBezTo>
                  <a:cubicBezTo>
                    <a:pt x="29213" y="10716"/>
                    <a:pt x="29015" y="10691"/>
                    <a:pt x="28813" y="10691"/>
                  </a:cubicBezTo>
                  <a:cubicBezTo>
                    <a:pt x="28798" y="10691"/>
                    <a:pt x="28782" y="10691"/>
                    <a:pt x="28767" y="10691"/>
                  </a:cubicBezTo>
                  <a:cubicBezTo>
                    <a:pt x="28477" y="10696"/>
                    <a:pt x="28200" y="10751"/>
                    <a:pt x="27924" y="10824"/>
                  </a:cubicBezTo>
                  <a:cubicBezTo>
                    <a:pt x="27699" y="10886"/>
                    <a:pt x="27465" y="10902"/>
                    <a:pt x="27303" y="11071"/>
                  </a:cubicBezTo>
                  <a:cubicBezTo>
                    <a:pt x="26947" y="10639"/>
                    <a:pt x="26451" y="10325"/>
                    <a:pt x="25914" y="10179"/>
                  </a:cubicBezTo>
                  <a:cubicBezTo>
                    <a:pt x="25623" y="10101"/>
                    <a:pt x="25313" y="10058"/>
                    <a:pt x="25001" y="10058"/>
                  </a:cubicBezTo>
                  <a:cubicBezTo>
                    <a:pt x="24500" y="10058"/>
                    <a:pt x="23998" y="10170"/>
                    <a:pt x="23578" y="10429"/>
                  </a:cubicBezTo>
                  <a:cubicBezTo>
                    <a:pt x="23471" y="10494"/>
                    <a:pt x="23372" y="10572"/>
                    <a:pt x="23285" y="10654"/>
                  </a:cubicBezTo>
                  <a:cubicBezTo>
                    <a:pt x="23142" y="10533"/>
                    <a:pt x="22998" y="10402"/>
                    <a:pt x="22833" y="10310"/>
                  </a:cubicBezTo>
                  <a:cubicBezTo>
                    <a:pt x="22633" y="10196"/>
                    <a:pt x="22406" y="10117"/>
                    <a:pt x="22190" y="10039"/>
                  </a:cubicBezTo>
                  <a:cubicBezTo>
                    <a:pt x="21825" y="9910"/>
                    <a:pt x="21451" y="9816"/>
                    <a:pt x="21060" y="9805"/>
                  </a:cubicBezTo>
                  <a:cubicBezTo>
                    <a:pt x="21029" y="9804"/>
                    <a:pt x="20998" y="9804"/>
                    <a:pt x="20966" y="9804"/>
                  </a:cubicBezTo>
                  <a:cubicBezTo>
                    <a:pt x="20264" y="9804"/>
                    <a:pt x="19555" y="10014"/>
                    <a:pt x="18954" y="10371"/>
                  </a:cubicBezTo>
                  <a:cubicBezTo>
                    <a:pt x="18711" y="10513"/>
                    <a:pt x="18485" y="10680"/>
                    <a:pt x="18282" y="10876"/>
                  </a:cubicBezTo>
                  <a:cubicBezTo>
                    <a:pt x="18282" y="10543"/>
                    <a:pt x="18251" y="10210"/>
                    <a:pt x="18211" y="9879"/>
                  </a:cubicBezTo>
                  <a:cubicBezTo>
                    <a:pt x="18161" y="9451"/>
                    <a:pt x="18094" y="9030"/>
                    <a:pt x="17967" y="8618"/>
                  </a:cubicBezTo>
                  <a:cubicBezTo>
                    <a:pt x="17864" y="8284"/>
                    <a:pt x="17727" y="7957"/>
                    <a:pt x="17556" y="7648"/>
                  </a:cubicBezTo>
                  <a:close/>
                  <a:moveTo>
                    <a:pt x="36075" y="7530"/>
                  </a:moveTo>
                  <a:cubicBezTo>
                    <a:pt x="36001" y="8270"/>
                    <a:pt x="36155" y="9019"/>
                    <a:pt x="36318" y="9737"/>
                  </a:cubicBezTo>
                  <a:cubicBezTo>
                    <a:pt x="36384" y="10039"/>
                    <a:pt x="36445" y="10340"/>
                    <a:pt x="36536" y="10637"/>
                  </a:cubicBezTo>
                  <a:cubicBezTo>
                    <a:pt x="36617" y="10896"/>
                    <a:pt x="36710" y="11153"/>
                    <a:pt x="36788" y="11414"/>
                  </a:cubicBezTo>
                  <a:cubicBezTo>
                    <a:pt x="36777" y="11412"/>
                    <a:pt x="36770" y="11408"/>
                    <a:pt x="36760" y="11405"/>
                  </a:cubicBezTo>
                  <a:cubicBezTo>
                    <a:pt x="36692" y="11392"/>
                    <a:pt x="36620" y="11383"/>
                    <a:pt x="36548" y="11383"/>
                  </a:cubicBezTo>
                  <a:cubicBezTo>
                    <a:pt x="36567" y="10989"/>
                    <a:pt x="36365" y="10608"/>
                    <a:pt x="36058" y="10374"/>
                  </a:cubicBezTo>
                  <a:cubicBezTo>
                    <a:pt x="35859" y="10220"/>
                    <a:pt x="35625" y="10147"/>
                    <a:pt x="35386" y="10147"/>
                  </a:cubicBezTo>
                  <a:cubicBezTo>
                    <a:pt x="35319" y="10147"/>
                    <a:pt x="35251" y="10153"/>
                    <a:pt x="35184" y="10164"/>
                  </a:cubicBezTo>
                  <a:cubicBezTo>
                    <a:pt x="35327" y="9718"/>
                    <a:pt x="35494" y="9280"/>
                    <a:pt x="35651" y="8838"/>
                  </a:cubicBezTo>
                  <a:cubicBezTo>
                    <a:pt x="35807" y="8406"/>
                    <a:pt x="35945" y="7969"/>
                    <a:pt x="36075" y="7530"/>
                  </a:cubicBezTo>
                  <a:close/>
                  <a:moveTo>
                    <a:pt x="28761" y="10954"/>
                  </a:moveTo>
                  <a:cubicBezTo>
                    <a:pt x="29098" y="10954"/>
                    <a:pt x="29445" y="11014"/>
                    <a:pt x="29762" y="11130"/>
                  </a:cubicBezTo>
                  <a:cubicBezTo>
                    <a:pt x="29842" y="11159"/>
                    <a:pt x="29920" y="11197"/>
                    <a:pt x="29992" y="11244"/>
                  </a:cubicBezTo>
                  <a:cubicBezTo>
                    <a:pt x="30050" y="11283"/>
                    <a:pt x="30097" y="11338"/>
                    <a:pt x="30151" y="11398"/>
                  </a:cubicBezTo>
                  <a:cubicBezTo>
                    <a:pt x="30163" y="11410"/>
                    <a:pt x="30175" y="11419"/>
                    <a:pt x="30189" y="11426"/>
                  </a:cubicBezTo>
                  <a:cubicBezTo>
                    <a:pt x="30188" y="11445"/>
                    <a:pt x="30190" y="11468"/>
                    <a:pt x="30193" y="11492"/>
                  </a:cubicBezTo>
                  <a:cubicBezTo>
                    <a:pt x="30071" y="11441"/>
                    <a:pt x="29918" y="11424"/>
                    <a:pt x="29815" y="11410"/>
                  </a:cubicBezTo>
                  <a:cubicBezTo>
                    <a:pt x="29691" y="11395"/>
                    <a:pt x="29567" y="11390"/>
                    <a:pt x="29442" y="11390"/>
                  </a:cubicBezTo>
                  <a:cubicBezTo>
                    <a:pt x="29387" y="11390"/>
                    <a:pt x="29333" y="11391"/>
                    <a:pt x="29277" y="11392"/>
                  </a:cubicBezTo>
                  <a:cubicBezTo>
                    <a:pt x="28882" y="11405"/>
                    <a:pt x="28471" y="11449"/>
                    <a:pt x="28095" y="11585"/>
                  </a:cubicBezTo>
                  <a:cubicBezTo>
                    <a:pt x="27961" y="11634"/>
                    <a:pt x="27830" y="11696"/>
                    <a:pt x="27715" y="11784"/>
                  </a:cubicBezTo>
                  <a:cubicBezTo>
                    <a:pt x="27639" y="11579"/>
                    <a:pt x="27534" y="11387"/>
                    <a:pt x="27407" y="11210"/>
                  </a:cubicBezTo>
                  <a:cubicBezTo>
                    <a:pt x="27568" y="11129"/>
                    <a:pt x="27766" y="11113"/>
                    <a:pt x="27938" y="11078"/>
                  </a:cubicBezTo>
                  <a:cubicBezTo>
                    <a:pt x="28181" y="11025"/>
                    <a:pt x="28413" y="10966"/>
                    <a:pt x="28665" y="10956"/>
                  </a:cubicBezTo>
                  <a:cubicBezTo>
                    <a:pt x="28697" y="10955"/>
                    <a:pt x="28729" y="10954"/>
                    <a:pt x="28761" y="10954"/>
                  </a:cubicBezTo>
                  <a:close/>
                  <a:moveTo>
                    <a:pt x="37904" y="6572"/>
                  </a:moveTo>
                  <a:cubicBezTo>
                    <a:pt x="37916" y="6572"/>
                    <a:pt x="37929" y="6574"/>
                    <a:pt x="37942" y="6577"/>
                  </a:cubicBezTo>
                  <a:cubicBezTo>
                    <a:pt x="38064" y="6604"/>
                    <a:pt x="38114" y="6769"/>
                    <a:pt x="38139" y="6877"/>
                  </a:cubicBezTo>
                  <a:cubicBezTo>
                    <a:pt x="38177" y="7045"/>
                    <a:pt x="38145" y="7216"/>
                    <a:pt x="38230" y="7377"/>
                  </a:cubicBezTo>
                  <a:cubicBezTo>
                    <a:pt x="38254" y="7420"/>
                    <a:pt x="38307" y="7446"/>
                    <a:pt x="38358" y="7446"/>
                  </a:cubicBezTo>
                  <a:cubicBezTo>
                    <a:pt x="38393" y="7446"/>
                    <a:pt x="38428" y="7433"/>
                    <a:pt x="38452" y="7405"/>
                  </a:cubicBezTo>
                  <a:cubicBezTo>
                    <a:pt x="38548" y="7283"/>
                    <a:pt x="38614" y="7142"/>
                    <a:pt x="38694" y="7008"/>
                  </a:cubicBezTo>
                  <a:cubicBezTo>
                    <a:pt x="38735" y="6941"/>
                    <a:pt x="38770" y="6885"/>
                    <a:pt x="38817" y="6833"/>
                  </a:cubicBezTo>
                  <a:cubicBezTo>
                    <a:pt x="38866" y="6780"/>
                    <a:pt x="38908" y="6743"/>
                    <a:pt x="38960" y="6731"/>
                  </a:cubicBezTo>
                  <a:cubicBezTo>
                    <a:pt x="38982" y="6724"/>
                    <a:pt x="38997" y="6720"/>
                    <a:pt x="39014" y="6720"/>
                  </a:cubicBezTo>
                  <a:cubicBezTo>
                    <a:pt x="39020" y="6720"/>
                    <a:pt x="39025" y="6721"/>
                    <a:pt x="39032" y="6721"/>
                  </a:cubicBezTo>
                  <a:cubicBezTo>
                    <a:pt x="39066" y="6726"/>
                    <a:pt x="39100" y="6737"/>
                    <a:pt x="39132" y="6755"/>
                  </a:cubicBezTo>
                  <a:cubicBezTo>
                    <a:pt x="39188" y="6789"/>
                    <a:pt x="39217" y="6852"/>
                    <a:pt x="39235" y="6911"/>
                  </a:cubicBezTo>
                  <a:cubicBezTo>
                    <a:pt x="39286" y="7077"/>
                    <a:pt x="39255" y="7242"/>
                    <a:pt x="39260" y="7410"/>
                  </a:cubicBezTo>
                  <a:cubicBezTo>
                    <a:pt x="39262" y="7506"/>
                    <a:pt x="39343" y="7567"/>
                    <a:pt x="39424" y="7567"/>
                  </a:cubicBezTo>
                  <a:cubicBezTo>
                    <a:pt x="39475" y="7567"/>
                    <a:pt x="39525" y="7544"/>
                    <a:pt x="39557" y="7491"/>
                  </a:cubicBezTo>
                  <a:cubicBezTo>
                    <a:pt x="39646" y="7343"/>
                    <a:pt x="39705" y="7181"/>
                    <a:pt x="39803" y="7035"/>
                  </a:cubicBezTo>
                  <a:cubicBezTo>
                    <a:pt x="39841" y="6982"/>
                    <a:pt x="39895" y="6923"/>
                    <a:pt x="39947" y="6894"/>
                  </a:cubicBezTo>
                  <a:cubicBezTo>
                    <a:pt x="39963" y="6886"/>
                    <a:pt x="39982" y="6881"/>
                    <a:pt x="40001" y="6881"/>
                  </a:cubicBezTo>
                  <a:cubicBezTo>
                    <a:pt x="40023" y="6881"/>
                    <a:pt x="40047" y="6887"/>
                    <a:pt x="40068" y="6904"/>
                  </a:cubicBezTo>
                  <a:cubicBezTo>
                    <a:pt x="40068" y="6906"/>
                    <a:pt x="40072" y="6915"/>
                    <a:pt x="40077" y="6921"/>
                  </a:cubicBezTo>
                  <a:cubicBezTo>
                    <a:pt x="40090" y="6946"/>
                    <a:pt x="40086" y="6935"/>
                    <a:pt x="40090" y="6953"/>
                  </a:cubicBezTo>
                  <a:cubicBezTo>
                    <a:pt x="40101" y="6991"/>
                    <a:pt x="40105" y="7015"/>
                    <a:pt x="40109" y="7046"/>
                  </a:cubicBezTo>
                  <a:cubicBezTo>
                    <a:pt x="40112" y="7129"/>
                    <a:pt x="40109" y="7212"/>
                    <a:pt x="40099" y="7294"/>
                  </a:cubicBezTo>
                  <a:cubicBezTo>
                    <a:pt x="40084" y="7446"/>
                    <a:pt x="40034" y="7618"/>
                    <a:pt x="40062" y="7784"/>
                  </a:cubicBezTo>
                  <a:cubicBezTo>
                    <a:pt x="40073" y="7858"/>
                    <a:pt x="40140" y="7892"/>
                    <a:pt x="40207" y="7892"/>
                  </a:cubicBezTo>
                  <a:cubicBezTo>
                    <a:pt x="40235" y="7892"/>
                    <a:pt x="40262" y="7886"/>
                    <a:pt x="40286" y="7874"/>
                  </a:cubicBezTo>
                  <a:cubicBezTo>
                    <a:pt x="40432" y="7806"/>
                    <a:pt x="40475" y="7616"/>
                    <a:pt x="40579" y="7507"/>
                  </a:cubicBezTo>
                  <a:cubicBezTo>
                    <a:pt x="40645" y="7439"/>
                    <a:pt x="40722" y="7383"/>
                    <a:pt x="40799" y="7383"/>
                  </a:cubicBezTo>
                  <a:cubicBezTo>
                    <a:pt x="40844" y="7383"/>
                    <a:pt x="40889" y="7401"/>
                    <a:pt x="40932" y="7447"/>
                  </a:cubicBezTo>
                  <a:cubicBezTo>
                    <a:pt x="41017" y="7539"/>
                    <a:pt x="41045" y="7685"/>
                    <a:pt x="41067" y="7803"/>
                  </a:cubicBezTo>
                  <a:cubicBezTo>
                    <a:pt x="41110" y="8035"/>
                    <a:pt x="41109" y="8274"/>
                    <a:pt x="41084" y="8509"/>
                  </a:cubicBezTo>
                  <a:cubicBezTo>
                    <a:pt x="41037" y="8965"/>
                    <a:pt x="40907" y="9420"/>
                    <a:pt x="40772" y="9857"/>
                  </a:cubicBezTo>
                  <a:cubicBezTo>
                    <a:pt x="40635" y="10300"/>
                    <a:pt x="40464" y="10732"/>
                    <a:pt x="40274" y="11155"/>
                  </a:cubicBezTo>
                  <a:cubicBezTo>
                    <a:pt x="40171" y="11386"/>
                    <a:pt x="40059" y="11615"/>
                    <a:pt x="39940" y="11839"/>
                  </a:cubicBezTo>
                  <a:cubicBezTo>
                    <a:pt x="39902" y="11910"/>
                    <a:pt x="39859" y="11982"/>
                    <a:pt x="39815" y="12055"/>
                  </a:cubicBezTo>
                  <a:cubicBezTo>
                    <a:pt x="39741" y="11840"/>
                    <a:pt x="39557" y="11680"/>
                    <a:pt x="39338" y="11595"/>
                  </a:cubicBezTo>
                  <a:cubicBezTo>
                    <a:pt x="39324" y="11591"/>
                    <a:pt x="39309" y="11586"/>
                    <a:pt x="39293" y="11580"/>
                  </a:cubicBezTo>
                  <a:cubicBezTo>
                    <a:pt x="39399" y="11386"/>
                    <a:pt x="39477" y="11178"/>
                    <a:pt x="39549" y="10965"/>
                  </a:cubicBezTo>
                  <a:cubicBezTo>
                    <a:pt x="39632" y="10735"/>
                    <a:pt x="39715" y="10503"/>
                    <a:pt x="39791" y="10270"/>
                  </a:cubicBezTo>
                  <a:cubicBezTo>
                    <a:pt x="39866" y="10035"/>
                    <a:pt x="39943" y="9803"/>
                    <a:pt x="40016" y="9569"/>
                  </a:cubicBezTo>
                  <a:cubicBezTo>
                    <a:pt x="40053" y="9454"/>
                    <a:pt x="40090" y="9341"/>
                    <a:pt x="40128" y="9227"/>
                  </a:cubicBezTo>
                  <a:cubicBezTo>
                    <a:pt x="40166" y="9108"/>
                    <a:pt x="40235" y="8972"/>
                    <a:pt x="40193" y="8850"/>
                  </a:cubicBezTo>
                  <a:cubicBezTo>
                    <a:pt x="40178" y="8809"/>
                    <a:pt x="40137" y="8776"/>
                    <a:pt x="40094" y="8776"/>
                  </a:cubicBezTo>
                  <a:cubicBezTo>
                    <a:pt x="40078" y="8776"/>
                    <a:pt x="40062" y="8781"/>
                    <a:pt x="40047" y="8791"/>
                  </a:cubicBezTo>
                  <a:cubicBezTo>
                    <a:pt x="39941" y="8866"/>
                    <a:pt x="39911" y="8992"/>
                    <a:pt x="39873" y="9111"/>
                  </a:cubicBezTo>
                  <a:cubicBezTo>
                    <a:pt x="39835" y="9228"/>
                    <a:pt x="39795" y="9347"/>
                    <a:pt x="39757" y="9466"/>
                  </a:cubicBezTo>
                  <a:cubicBezTo>
                    <a:pt x="39682" y="9700"/>
                    <a:pt x="39604" y="9933"/>
                    <a:pt x="39529" y="10168"/>
                  </a:cubicBezTo>
                  <a:cubicBezTo>
                    <a:pt x="39453" y="10399"/>
                    <a:pt x="39382" y="10634"/>
                    <a:pt x="39306" y="10866"/>
                  </a:cubicBezTo>
                  <a:cubicBezTo>
                    <a:pt x="39231" y="11087"/>
                    <a:pt x="39160" y="11304"/>
                    <a:pt x="39115" y="11530"/>
                  </a:cubicBezTo>
                  <a:cubicBezTo>
                    <a:pt x="39046" y="11517"/>
                    <a:pt x="38974" y="11506"/>
                    <a:pt x="38906" y="11502"/>
                  </a:cubicBezTo>
                  <a:cubicBezTo>
                    <a:pt x="38889" y="11500"/>
                    <a:pt x="38872" y="11500"/>
                    <a:pt x="38856" y="11500"/>
                  </a:cubicBezTo>
                  <a:cubicBezTo>
                    <a:pt x="38792" y="11500"/>
                    <a:pt x="38730" y="11509"/>
                    <a:pt x="38665" y="11519"/>
                  </a:cubicBezTo>
                  <a:cubicBezTo>
                    <a:pt x="38656" y="11523"/>
                    <a:pt x="38646" y="11524"/>
                    <a:pt x="38636" y="11527"/>
                  </a:cubicBezTo>
                  <a:cubicBezTo>
                    <a:pt x="38696" y="11006"/>
                    <a:pt x="38752" y="10487"/>
                    <a:pt x="38806" y="9970"/>
                  </a:cubicBezTo>
                  <a:cubicBezTo>
                    <a:pt x="38830" y="9728"/>
                    <a:pt x="38848" y="9489"/>
                    <a:pt x="38874" y="9251"/>
                  </a:cubicBezTo>
                  <a:cubicBezTo>
                    <a:pt x="38887" y="9132"/>
                    <a:pt x="38903" y="9017"/>
                    <a:pt x="38925" y="8898"/>
                  </a:cubicBezTo>
                  <a:cubicBezTo>
                    <a:pt x="38947" y="8773"/>
                    <a:pt x="38981" y="8645"/>
                    <a:pt x="38975" y="8517"/>
                  </a:cubicBezTo>
                  <a:cubicBezTo>
                    <a:pt x="38974" y="8453"/>
                    <a:pt x="38925" y="8416"/>
                    <a:pt x="38874" y="8416"/>
                  </a:cubicBezTo>
                  <a:cubicBezTo>
                    <a:pt x="38841" y="8416"/>
                    <a:pt x="38806" y="8432"/>
                    <a:pt x="38783" y="8466"/>
                  </a:cubicBezTo>
                  <a:cubicBezTo>
                    <a:pt x="38712" y="8572"/>
                    <a:pt x="38683" y="8702"/>
                    <a:pt x="38661" y="8827"/>
                  </a:cubicBezTo>
                  <a:cubicBezTo>
                    <a:pt x="38641" y="8950"/>
                    <a:pt x="38623" y="9074"/>
                    <a:pt x="38610" y="9196"/>
                  </a:cubicBezTo>
                  <a:cubicBezTo>
                    <a:pt x="38582" y="9444"/>
                    <a:pt x="38563" y="9695"/>
                    <a:pt x="38538" y="9945"/>
                  </a:cubicBezTo>
                  <a:cubicBezTo>
                    <a:pt x="38514" y="10215"/>
                    <a:pt x="38491" y="10485"/>
                    <a:pt x="38473" y="10756"/>
                  </a:cubicBezTo>
                  <a:cubicBezTo>
                    <a:pt x="38462" y="10909"/>
                    <a:pt x="38455" y="11064"/>
                    <a:pt x="38448" y="11220"/>
                  </a:cubicBezTo>
                  <a:cubicBezTo>
                    <a:pt x="38413" y="11171"/>
                    <a:pt x="38366" y="11131"/>
                    <a:pt x="38317" y="11100"/>
                  </a:cubicBezTo>
                  <a:cubicBezTo>
                    <a:pt x="38197" y="11026"/>
                    <a:pt x="38051" y="11002"/>
                    <a:pt x="37912" y="11002"/>
                  </a:cubicBezTo>
                  <a:cubicBezTo>
                    <a:pt x="37903" y="11002"/>
                    <a:pt x="37895" y="11002"/>
                    <a:pt x="37886" y="11002"/>
                  </a:cubicBezTo>
                  <a:lnTo>
                    <a:pt x="37875" y="11002"/>
                  </a:lnTo>
                  <a:cubicBezTo>
                    <a:pt x="37865" y="10550"/>
                    <a:pt x="37824" y="10102"/>
                    <a:pt x="37801" y="9650"/>
                  </a:cubicBezTo>
                  <a:cubicBezTo>
                    <a:pt x="37787" y="9414"/>
                    <a:pt x="37772" y="9179"/>
                    <a:pt x="37756" y="8945"/>
                  </a:cubicBezTo>
                  <a:cubicBezTo>
                    <a:pt x="37750" y="8829"/>
                    <a:pt x="37747" y="8711"/>
                    <a:pt x="37740" y="8592"/>
                  </a:cubicBezTo>
                  <a:cubicBezTo>
                    <a:pt x="37734" y="8487"/>
                    <a:pt x="37707" y="8387"/>
                    <a:pt x="37693" y="8284"/>
                  </a:cubicBezTo>
                  <a:cubicBezTo>
                    <a:pt x="37687" y="8228"/>
                    <a:pt x="37637" y="8185"/>
                    <a:pt x="37588" y="8185"/>
                  </a:cubicBezTo>
                  <a:cubicBezTo>
                    <a:pt x="37560" y="8185"/>
                    <a:pt x="37533" y="8199"/>
                    <a:pt x="37515" y="8234"/>
                  </a:cubicBezTo>
                  <a:cubicBezTo>
                    <a:pt x="37459" y="8337"/>
                    <a:pt x="37447" y="8440"/>
                    <a:pt x="37453" y="8553"/>
                  </a:cubicBezTo>
                  <a:cubicBezTo>
                    <a:pt x="37457" y="8669"/>
                    <a:pt x="37462" y="8783"/>
                    <a:pt x="37468" y="8899"/>
                  </a:cubicBezTo>
                  <a:cubicBezTo>
                    <a:pt x="37484" y="9145"/>
                    <a:pt x="37509" y="9389"/>
                    <a:pt x="37527" y="9633"/>
                  </a:cubicBezTo>
                  <a:cubicBezTo>
                    <a:pt x="37561" y="10096"/>
                    <a:pt x="37603" y="10560"/>
                    <a:pt x="37673" y="11019"/>
                  </a:cubicBezTo>
                  <a:cubicBezTo>
                    <a:pt x="37599" y="11032"/>
                    <a:pt x="37527" y="11049"/>
                    <a:pt x="37458" y="11071"/>
                  </a:cubicBezTo>
                  <a:cubicBezTo>
                    <a:pt x="37297" y="11124"/>
                    <a:pt x="37192" y="11233"/>
                    <a:pt x="37077" y="11350"/>
                  </a:cubicBezTo>
                  <a:cubicBezTo>
                    <a:pt x="37042" y="11384"/>
                    <a:pt x="36999" y="11439"/>
                    <a:pt x="36947" y="11455"/>
                  </a:cubicBezTo>
                  <a:cubicBezTo>
                    <a:pt x="36912" y="11209"/>
                    <a:pt x="36853" y="10975"/>
                    <a:pt x="36790" y="10736"/>
                  </a:cubicBezTo>
                  <a:cubicBezTo>
                    <a:pt x="36728" y="10488"/>
                    <a:pt x="36681" y="10240"/>
                    <a:pt x="36627" y="9993"/>
                  </a:cubicBezTo>
                  <a:cubicBezTo>
                    <a:pt x="36522" y="9497"/>
                    <a:pt x="36411" y="8999"/>
                    <a:pt x="36356" y="8494"/>
                  </a:cubicBezTo>
                  <a:cubicBezTo>
                    <a:pt x="36327" y="8199"/>
                    <a:pt x="36308" y="7905"/>
                    <a:pt x="36327" y="7609"/>
                  </a:cubicBezTo>
                  <a:cubicBezTo>
                    <a:pt x="36343" y="7379"/>
                    <a:pt x="36365" y="7091"/>
                    <a:pt x="36507" y="6904"/>
                  </a:cubicBezTo>
                  <a:cubicBezTo>
                    <a:pt x="36526" y="6879"/>
                    <a:pt x="36574" y="6838"/>
                    <a:pt x="36597" y="6828"/>
                  </a:cubicBezTo>
                  <a:cubicBezTo>
                    <a:pt x="36627" y="6815"/>
                    <a:pt x="36658" y="6808"/>
                    <a:pt x="36691" y="6808"/>
                  </a:cubicBezTo>
                  <a:cubicBezTo>
                    <a:pt x="36719" y="6808"/>
                    <a:pt x="36749" y="6813"/>
                    <a:pt x="36781" y="6825"/>
                  </a:cubicBezTo>
                  <a:cubicBezTo>
                    <a:pt x="36883" y="6859"/>
                    <a:pt x="36981" y="6952"/>
                    <a:pt x="37042" y="7040"/>
                  </a:cubicBezTo>
                  <a:cubicBezTo>
                    <a:pt x="37103" y="7130"/>
                    <a:pt x="37111" y="7239"/>
                    <a:pt x="37186" y="7324"/>
                  </a:cubicBezTo>
                  <a:cubicBezTo>
                    <a:pt x="37210" y="7351"/>
                    <a:pt x="37243" y="7363"/>
                    <a:pt x="37277" y="7363"/>
                  </a:cubicBezTo>
                  <a:cubicBezTo>
                    <a:pt x="37326" y="7363"/>
                    <a:pt x="37375" y="7338"/>
                    <a:pt x="37401" y="7295"/>
                  </a:cubicBezTo>
                  <a:cubicBezTo>
                    <a:pt x="37494" y="7139"/>
                    <a:pt x="37507" y="6954"/>
                    <a:pt x="37609" y="6802"/>
                  </a:cubicBezTo>
                  <a:cubicBezTo>
                    <a:pt x="37672" y="6706"/>
                    <a:pt x="37777" y="6572"/>
                    <a:pt x="37904" y="6572"/>
                  </a:cubicBezTo>
                  <a:close/>
                  <a:moveTo>
                    <a:pt x="29348" y="11662"/>
                  </a:moveTo>
                  <a:cubicBezTo>
                    <a:pt x="29456" y="11662"/>
                    <a:pt x="29565" y="11666"/>
                    <a:pt x="29672" y="11675"/>
                  </a:cubicBezTo>
                  <a:cubicBezTo>
                    <a:pt x="29774" y="11681"/>
                    <a:pt x="29875" y="11696"/>
                    <a:pt x="29974" y="11726"/>
                  </a:cubicBezTo>
                  <a:cubicBezTo>
                    <a:pt x="30061" y="11751"/>
                    <a:pt x="30139" y="11815"/>
                    <a:pt x="30229" y="11821"/>
                  </a:cubicBezTo>
                  <a:cubicBezTo>
                    <a:pt x="30235" y="11866"/>
                    <a:pt x="30243" y="11910"/>
                    <a:pt x="30252" y="11954"/>
                  </a:cubicBezTo>
                  <a:cubicBezTo>
                    <a:pt x="30016" y="12115"/>
                    <a:pt x="29772" y="12282"/>
                    <a:pt x="29607" y="12514"/>
                  </a:cubicBezTo>
                  <a:cubicBezTo>
                    <a:pt x="29526" y="12459"/>
                    <a:pt x="29410" y="12424"/>
                    <a:pt x="29330" y="12399"/>
                  </a:cubicBezTo>
                  <a:cubicBezTo>
                    <a:pt x="29198" y="12357"/>
                    <a:pt x="29059" y="12335"/>
                    <a:pt x="28920" y="12325"/>
                  </a:cubicBezTo>
                  <a:cubicBezTo>
                    <a:pt x="28884" y="12323"/>
                    <a:pt x="28847" y="12322"/>
                    <a:pt x="28810" y="12322"/>
                  </a:cubicBezTo>
                  <a:cubicBezTo>
                    <a:pt x="28604" y="12322"/>
                    <a:pt x="28398" y="12362"/>
                    <a:pt x="28224" y="12475"/>
                  </a:cubicBezTo>
                  <a:cubicBezTo>
                    <a:pt x="28118" y="12409"/>
                    <a:pt x="27996" y="12360"/>
                    <a:pt x="27909" y="12277"/>
                  </a:cubicBezTo>
                  <a:cubicBezTo>
                    <a:pt x="27819" y="12194"/>
                    <a:pt x="27806" y="12086"/>
                    <a:pt x="27778" y="11975"/>
                  </a:cubicBezTo>
                  <a:cubicBezTo>
                    <a:pt x="28045" y="11825"/>
                    <a:pt x="28358" y="11753"/>
                    <a:pt x="28658" y="11712"/>
                  </a:cubicBezTo>
                  <a:cubicBezTo>
                    <a:pt x="28885" y="11680"/>
                    <a:pt x="29117" y="11662"/>
                    <a:pt x="29348" y="11662"/>
                  </a:cubicBezTo>
                  <a:close/>
                  <a:moveTo>
                    <a:pt x="20955" y="10078"/>
                  </a:moveTo>
                  <a:cubicBezTo>
                    <a:pt x="21288" y="10078"/>
                    <a:pt x="21619" y="10130"/>
                    <a:pt x="21937" y="10243"/>
                  </a:cubicBezTo>
                  <a:cubicBezTo>
                    <a:pt x="22170" y="10323"/>
                    <a:pt x="22398" y="10416"/>
                    <a:pt x="22614" y="10530"/>
                  </a:cubicBezTo>
                  <a:cubicBezTo>
                    <a:pt x="22791" y="10622"/>
                    <a:pt x="22925" y="10770"/>
                    <a:pt x="23083" y="10883"/>
                  </a:cubicBezTo>
                  <a:cubicBezTo>
                    <a:pt x="23080" y="10889"/>
                    <a:pt x="23077" y="10895"/>
                    <a:pt x="23071" y="10899"/>
                  </a:cubicBezTo>
                  <a:cubicBezTo>
                    <a:pt x="22913" y="10846"/>
                    <a:pt x="22754" y="10816"/>
                    <a:pt x="22585" y="10803"/>
                  </a:cubicBezTo>
                  <a:cubicBezTo>
                    <a:pt x="22501" y="10795"/>
                    <a:pt x="22416" y="10792"/>
                    <a:pt x="22332" y="10792"/>
                  </a:cubicBezTo>
                  <a:cubicBezTo>
                    <a:pt x="22218" y="10792"/>
                    <a:pt x="22103" y="10797"/>
                    <a:pt x="21988" y="10803"/>
                  </a:cubicBezTo>
                  <a:cubicBezTo>
                    <a:pt x="21586" y="10821"/>
                    <a:pt x="21183" y="10836"/>
                    <a:pt x="20784" y="10899"/>
                  </a:cubicBezTo>
                  <a:cubicBezTo>
                    <a:pt x="20019" y="11024"/>
                    <a:pt x="19283" y="11335"/>
                    <a:pt x="18667" y="11807"/>
                  </a:cubicBezTo>
                  <a:cubicBezTo>
                    <a:pt x="18368" y="12038"/>
                    <a:pt x="18068" y="12341"/>
                    <a:pt x="17995" y="12721"/>
                  </a:cubicBezTo>
                  <a:cubicBezTo>
                    <a:pt x="17917" y="12686"/>
                    <a:pt x="17837" y="12657"/>
                    <a:pt x="17755" y="12637"/>
                  </a:cubicBezTo>
                  <a:cubicBezTo>
                    <a:pt x="17853" y="12513"/>
                    <a:pt x="17942" y="12382"/>
                    <a:pt x="18011" y="12237"/>
                  </a:cubicBezTo>
                  <a:cubicBezTo>
                    <a:pt x="18164" y="11921"/>
                    <a:pt x="18239" y="11578"/>
                    <a:pt x="18268" y="11232"/>
                  </a:cubicBezTo>
                  <a:cubicBezTo>
                    <a:pt x="18962" y="10540"/>
                    <a:pt x="19964" y="10078"/>
                    <a:pt x="20955" y="10078"/>
                  </a:cubicBezTo>
                  <a:close/>
                  <a:moveTo>
                    <a:pt x="21395" y="11101"/>
                  </a:moveTo>
                  <a:lnTo>
                    <a:pt x="21395" y="11101"/>
                  </a:lnTo>
                  <a:cubicBezTo>
                    <a:pt x="21279" y="11126"/>
                    <a:pt x="21163" y="11154"/>
                    <a:pt x="21051" y="11194"/>
                  </a:cubicBezTo>
                  <a:cubicBezTo>
                    <a:pt x="20411" y="11418"/>
                    <a:pt x="19869" y="11881"/>
                    <a:pt x="19394" y="12349"/>
                  </a:cubicBezTo>
                  <a:cubicBezTo>
                    <a:pt x="19250" y="12492"/>
                    <a:pt x="19104" y="12631"/>
                    <a:pt x="18944" y="12758"/>
                  </a:cubicBezTo>
                  <a:cubicBezTo>
                    <a:pt x="18811" y="12865"/>
                    <a:pt x="18672" y="12964"/>
                    <a:pt x="18563" y="13091"/>
                  </a:cubicBezTo>
                  <a:cubicBezTo>
                    <a:pt x="18532" y="13061"/>
                    <a:pt x="18501" y="13037"/>
                    <a:pt x="18467" y="13012"/>
                  </a:cubicBezTo>
                  <a:cubicBezTo>
                    <a:pt x="18380" y="12945"/>
                    <a:pt x="18289" y="12882"/>
                    <a:pt x="18195" y="12824"/>
                  </a:cubicBezTo>
                  <a:cubicBezTo>
                    <a:pt x="18326" y="12530"/>
                    <a:pt x="18510" y="12287"/>
                    <a:pt x="18760" y="12079"/>
                  </a:cubicBezTo>
                  <a:cubicBezTo>
                    <a:pt x="19016" y="11866"/>
                    <a:pt x="19313" y="11691"/>
                    <a:pt x="19609" y="11544"/>
                  </a:cubicBezTo>
                  <a:cubicBezTo>
                    <a:pt x="19962" y="11370"/>
                    <a:pt x="20339" y="11254"/>
                    <a:pt x="20723" y="11183"/>
                  </a:cubicBezTo>
                  <a:cubicBezTo>
                    <a:pt x="20947" y="11139"/>
                    <a:pt x="21172" y="11117"/>
                    <a:pt x="21395" y="11101"/>
                  </a:cubicBezTo>
                  <a:close/>
                  <a:moveTo>
                    <a:pt x="22890" y="11210"/>
                  </a:moveTo>
                  <a:cubicBezTo>
                    <a:pt x="22851" y="11290"/>
                    <a:pt x="22815" y="11375"/>
                    <a:pt x="22785" y="11462"/>
                  </a:cubicBezTo>
                  <a:cubicBezTo>
                    <a:pt x="22752" y="11559"/>
                    <a:pt x="22732" y="11655"/>
                    <a:pt x="22707" y="11753"/>
                  </a:cubicBezTo>
                  <a:cubicBezTo>
                    <a:pt x="22696" y="11800"/>
                    <a:pt x="22682" y="11843"/>
                    <a:pt x="22658" y="11882"/>
                  </a:cubicBezTo>
                  <a:cubicBezTo>
                    <a:pt x="22649" y="11859"/>
                    <a:pt x="22630" y="11841"/>
                    <a:pt x="22599" y="11832"/>
                  </a:cubicBezTo>
                  <a:cubicBezTo>
                    <a:pt x="22367" y="11775"/>
                    <a:pt x="22143" y="11722"/>
                    <a:pt x="21907" y="11722"/>
                  </a:cubicBezTo>
                  <a:cubicBezTo>
                    <a:pt x="21859" y="11722"/>
                    <a:pt x="21811" y="11724"/>
                    <a:pt x="21762" y="11729"/>
                  </a:cubicBezTo>
                  <a:cubicBezTo>
                    <a:pt x="21487" y="11758"/>
                    <a:pt x="21222" y="11835"/>
                    <a:pt x="20972" y="11951"/>
                  </a:cubicBezTo>
                  <a:cubicBezTo>
                    <a:pt x="20429" y="12206"/>
                    <a:pt x="19992" y="12630"/>
                    <a:pt x="19592" y="13067"/>
                  </a:cubicBezTo>
                  <a:cubicBezTo>
                    <a:pt x="19487" y="13180"/>
                    <a:pt x="19384" y="13298"/>
                    <a:pt x="19276" y="13411"/>
                  </a:cubicBezTo>
                  <a:cubicBezTo>
                    <a:pt x="19212" y="13480"/>
                    <a:pt x="19143" y="13554"/>
                    <a:pt x="19099" y="13639"/>
                  </a:cubicBezTo>
                  <a:cubicBezTo>
                    <a:pt x="18979" y="13473"/>
                    <a:pt x="18841" y="13326"/>
                    <a:pt x="18688" y="13192"/>
                  </a:cubicBezTo>
                  <a:cubicBezTo>
                    <a:pt x="18797" y="13108"/>
                    <a:pt x="18919" y="13037"/>
                    <a:pt x="19035" y="12961"/>
                  </a:cubicBezTo>
                  <a:cubicBezTo>
                    <a:pt x="19187" y="12863"/>
                    <a:pt x="19325" y="12751"/>
                    <a:pt x="19457" y="12631"/>
                  </a:cubicBezTo>
                  <a:cubicBezTo>
                    <a:pt x="19712" y="12398"/>
                    <a:pt x="19959" y="12159"/>
                    <a:pt x="20229" y="11946"/>
                  </a:cubicBezTo>
                  <a:cubicBezTo>
                    <a:pt x="20485" y="11746"/>
                    <a:pt x="20761" y="11565"/>
                    <a:pt x="21070" y="11456"/>
                  </a:cubicBezTo>
                  <a:cubicBezTo>
                    <a:pt x="21406" y="11337"/>
                    <a:pt x="21762" y="11304"/>
                    <a:pt x="22114" y="11259"/>
                  </a:cubicBezTo>
                  <a:cubicBezTo>
                    <a:pt x="22296" y="11237"/>
                    <a:pt x="22471" y="11232"/>
                    <a:pt x="22651" y="11226"/>
                  </a:cubicBezTo>
                  <a:cubicBezTo>
                    <a:pt x="22717" y="11222"/>
                    <a:pt x="22807" y="11222"/>
                    <a:pt x="22890" y="11210"/>
                  </a:cubicBezTo>
                  <a:close/>
                  <a:moveTo>
                    <a:pt x="14408" y="5916"/>
                  </a:moveTo>
                  <a:cubicBezTo>
                    <a:pt x="14448" y="5916"/>
                    <a:pt x="14487" y="5918"/>
                    <a:pt x="14527" y="5922"/>
                  </a:cubicBezTo>
                  <a:cubicBezTo>
                    <a:pt x="14668" y="5933"/>
                    <a:pt x="14812" y="5962"/>
                    <a:pt x="14957" y="5998"/>
                  </a:cubicBezTo>
                  <a:cubicBezTo>
                    <a:pt x="15324" y="6082"/>
                    <a:pt x="15667" y="6222"/>
                    <a:pt x="15989" y="6425"/>
                  </a:cubicBezTo>
                  <a:cubicBezTo>
                    <a:pt x="16681" y="6862"/>
                    <a:pt x="17203" y="7523"/>
                    <a:pt x="17505" y="8280"/>
                  </a:cubicBezTo>
                  <a:cubicBezTo>
                    <a:pt x="17657" y="8665"/>
                    <a:pt x="17761" y="9067"/>
                    <a:pt x="17824" y="9476"/>
                  </a:cubicBezTo>
                  <a:cubicBezTo>
                    <a:pt x="17878" y="9842"/>
                    <a:pt x="17917" y="10215"/>
                    <a:pt x="17937" y="10586"/>
                  </a:cubicBezTo>
                  <a:cubicBezTo>
                    <a:pt x="17956" y="10946"/>
                    <a:pt x="17951" y="11314"/>
                    <a:pt x="17870" y="11669"/>
                  </a:cubicBezTo>
                  <a:cubicBezTo>
                    <a:pt x="17789" y="12024"/>
                    <a:pt x="17625" y="12340"/>
                    <a:pt x="17373" y="12606"/>
                  </a:cubicBezTo>
                  <a:cubicBezTo>
                    <a:pt x="16865" y="13137"/>
                    <a:pt x="16157" y="13449"/>
                    <a:pt x="15462" y="13648"/>
                  </a:cubicBezTo>
                  <a:cubicBezTo>
                    <a:pt x="14972" y="13789"/>
                    <a:pt x="14469" y="13875"/>
                    <a:pt x="13966" y="13875"/>
                  </a:cubicBezTo>
                  <a:cubicBezTo>
                    <a:pt x="13670" y="13875"/>
                    <a:pt x="13373" y="13845"/>
                    <a:pt x="13079" y="13779"/>
                  </a:cubicBezTo>
                  <a:cubicBezTo>
                    <a:pt x="12351" y="13617"/>
                    <a:pt x="11699" y="13243"/>
                    <a:pt x="11272" y="12621"/>
                  </a:cubicBezTo>
                  <a:cubicBezTo>
                    <a:pt x="10885" y="12054"/>
                    <a:pt x="10675" y="11361"/>
                    <a:pt x="10648" y="10677"/>
                  </a:cubicBezTo>
                  <a:cubicBezTo>
                    <a:pt x="10630" y="10269"/>
                    <a:pt x="10676" y="9852"/>
                    <a:pt x="10745" y="9452"/>
                  </a:cubicBezTo>
                  <a:cubicBezTo>
                    <a:pt x="10825" y="8999"/>
                    <a:pt x="10939" y="8552"/>
                    <a:pt x="11106" y="8123"/>
                  </a:cubicBezTo>
                  <a:cubicBezTo>
                    <a:pt x="11254" y="7743"/>
                    <a:pt x="11457" y="7381"/>
                    <a:pt x="11707" y="7060"/>
                  </a:cubicBezTo>
                  <a:cubicBezTo>
                    <a:pt x="11959" y="6734"/>
                    <a:pt x="12260" y="6467"/>
                    <a:pt x="12613" y="6254"/>
                  </a:cubicBezTo>
                  <a:cubicBezTo>
                    <a:pt x="12756" y="6166"/>
                    <a:pt x="12897" y="6076"/>
                    <a:pt x="13028" y="5975"/>
                  </a:cubicBezTo>
                  <a:cubicBezTo>
                    <a:pt x="13090" y="6138"/>
                    <a:pt x="13153" y="6304"/>
                    <a:pt x="13215" y="6466"/>
                  </a:cubicBezTo>
                  <a:cubicBezTo>
                    <a:pt x="13266" y="6593"/>
                    <a:pt x="13318" y="6718"/>
                    <a:pt x="13369" y="6843"/>
                  </a:cubicBezTo>
                  <a:cubicBezTo>
                    <a:pt x="13366" y="6893"/>
                    <a:pt x="13391" y="6940"/>
                    <a:pt x="13450" y="6956"/>
                  </a:cubicBezTo>
                  <a:cubicBezTo>
                    <a:pt x="13513" y="6974"/>
                    <a:pt x="13584" y="6984"/>
                    <a:pt x="13657" y="6984"/>
                  </a:cubicBezTo>
                  <a:cubicBezTo>
                    <a:pt x="13814" y="6984"/>
                    <a:pt x="13975" y="6934"/>
                    <a:pt x="14059" y="6800"/>
                  </a:cubicBezTo>
                  <a:cubicBezTo>
                    <a:pt x="14109" y="6724"/>
                    <a:pt x="14109" y="6637"/>
                    <a:pt x="14106" y="6550"/>
                  </a:cubicBezTo>
                  <a:cubicBezTo>
                    <a:pt x="14103" y="6417"/>
                    <a:pt x="14099" y="6284"/>
                    <a:pt x="14088" y="6153"/>
                  </a:cubicBezTo>
                  <a:cubicBezTo>
                    <a:pt x="14084" y="6093"/>
                    <a:pt x="14076" y="6036"/>
                    <a:pt x="14068" y="5980"/>
                  </a:cubicBezTo>
                  <a:lnTo>
                    <a:pt x="14068" y="5980"/>
                  </a:lnTo>
                  <a:cubicBezTo>
                    <a:pt x="14082" y="5984"/>
                    <a:pt x="14096" y="5986"/>
                    <a:pt x="14110" y="5986"/>
                  </a:cubicBezTo>
                  <a:cubicBezTo>
                    <a:pt x="14149" y="5986"/>
                    <a:pt x="14187" y="5971"/>
                    <a:pt x="14220" y="5947"/>
                  </a:cubicBezTo>
                  <a:cubicBezTo>
                    <a:pt x="14224" y="5943"/>
                    <a:pt x="14233" y="5940"/>
                    <a:pt x="14234" y="5940"/>
                  </a:cubicBezTo>
                  <a:cubicBezTo>
                    <a:pt x="14238" y="5937"/>
                    <a:pt x="14242" y="5936"/>
                    <a:pt x="14245" y="5936"/>
                  </a:cubicBezTo>
                  <a:cubicBezTo>
                    <a:pt x="14261" y="5932"/>
                    <a:pt x="14274" y="5930"/>
                    <a:pt x="14288" y="5925"/>
                  </a:cubicBezTo>
                  <a:cubicBezTo>
                    <a:pt x="14295" y="5925"/>
                    <a:pt x="14297" y="5922"/>
                    <a:pt x="14300" y="5922"/>
                  </a:cubicBezTo>
                  <a:lnTo>
                    <a:pt x="14309" y="5922"/>
                  </a:lnTo>
                  <a:cubicBezTo>
                    <a:pt x="14343" y="5917"/>
                    <a:pt x="14376" y="5916"/>
                    <a:pt x="14408" y="5916"/>
                  </a:cubicBezTo>
                  <a:close/>
                  <a:moveTo>
                    <a:pt x="22099" y="11970"/>
                  </a:moveTo>
                  <a:cubicBezTo>
                    <a:pt x="22224" y="11970"/>
                    <a:pt x="22352" y="11972"/>
                    <a:pt x="22474" y="11994"/>
                  </a:cubicBezTo>
                  <a:cubicBezTo>
                    <a:pt x="22415" y="12013"/>
                    <a:pt x="22356" y="12029"/>
                    <a:pt x="22300" y="12044"/>
                  </a:cubicBezTo>
                  <a:cubicBezTo>
                    <a:pt x="22187" y="12076"/>
                    <a:pt x="22083" y="12118"/>
                    <a:pt x="21981" y="12169"/>
                  </a:cubicBezTo>
                  <a:cubicBezTo>
                    <a:pt x="21560" y="12379"/>
                    <a:pt x="21234" y="12716"/>
                    <a:pt x="20979" y="13108"/>
                  </a:cubicBezTo>
                  <a:cubicBezTo>
                    <a:pt x="20837" y="13329"/>
                    <a:pt x="20740" y="13564"/>
                    <a:pt x="20692" y="13810"/>
                  </a:cubicBezTo>
                  <a:cubicBezTo>
                    <a:pt x="20664" y="13800"/>
                    <a:pt x="20633" y="13796"/>
                    <a:pt x="20604" y="13792"/>
                  </a:cubicBezTo>
                  <a:cubicBezTo>
                    <a:pt x="20533" y="13778"/>
                    <a:pt x="20458" y="13767"/>
                    <a:pt x="20389" y="13757"/>
                  </a:cubicBezTo>
                  <a:cubicBezTo>
                    <a:pt x="20295" y="13746"/>
                    <a:pt x="20202" y="13739"/>
                    <a:pt x="20108" y="13739"/>
                  </a:cubicBezTo>
                  <a:cubicBezTo>
                    <a:pt x="20056" y="13739"/>
                    <a:pt x="20004" y="13741"/>
                    <a:pt x="19952" y="13746"/>
                  </a:cubicBezTo>
                  <a:cubicBezTo>
                    <a:pt x="19727" y="13768"/>
                    <a:pt x="19474" y="13827"/>
                    <a:pt x="19321" y="13998"/>
                  </a:cubicBezTo>
                  <a:cubicBezTo>
                    <a:pt x="19301" y="13954"/>
                    <a:pt x="19276" y="13911"/>
                    <a:pt x="19252" y="13868"/>
                  </a:cubicBezTo>
                  <a:cubicBezTo>
                    <a:pt x="19265" y="13854"/>
                    <a:pt x="19273" y="13839"/>
                    <a:pt x="19282" y="13818"/>
                  </a:cubicBezTo>
                  <a:cubicBezTo>
                    <a:pt x="19322" y="13717"/>
                    <a:pt x="19400" y="13637"/>
                    <a:pt x="19474" y="13561"/>
                  </a:cubicBezTo>
                  <a:cubicBezTo>
                    <a:pt x="19562" y="13471"/>
                    <a:pt x="19646" y="13380"/>
                    <a:pt x="19729" y="13289"/>
                  </a:cubicBezTo>
                  <a:cubicBezTo>
                    <a:pt x="19930" y="13073"/>
                    <a:pt x="20139" y="12861"/>
                    <a:pt x="20362" y="12668"/>
                  </a:cubicBezTo>
                  <a:cubicBezTo>
                    <a:pt x="20739" y="12346"/>
                    <a:pt x="21187" y="12091"/>
                    <a:pt x="21679" y="12006"/>
                  </a:cubicBezTo>
                  <a:cubicBezTo>
                    <a:pt x="21817" y="11981"/>
                    <a:pt x="21957" y="11970"/>
                    <a:pt x="22099" y="11970"/>
                  </a:cubicBezTo>
                  <a:close/>
                  <a:moveTo>
                    <a:pt x="28755" y="12579"/>
                  </a:moveTo>
                  <a:cubicBezTo>
                    <a:pt x="28811" y="12579"/>
                    <a:pt x="28867" y="12581"/>
                    <a:pt x="28922" y="12587"/>
                  </a:cubicBezTo>
                  <a:cubicBezTo>
                    <a:pt x="29034" y="12599"/>
                    <a:pt x="29143" y="12622"/>
                    <a:pt x="29247" y="12659"/>
                  </a:cubicBezTo>
                  <a:cubicBezTo>
                    <a:pt x="29294" y="12674"/>
                    <a:pt x="29341" y="12690"/>
                    <a:pt x="29386" y="12712"/>
                  </a:cubicBezTo>
                  <a:cubicBezTo>
                    <a:pt x="29413" y="12725"/>
                    <a:pt x="29441" y="12741"/>
                    <a:pt x="29472" y="12756"/>
                  </a:cubicBezTo>
                  <a:cubicBezTo>
                    <a:pt x="29398" y="12927"/>
                    <a:pt x="29360" y="13115"/>
                    <a:pt x="29383" y="13302"/>
                  </a:cubicBezTo>
                  <a:cubicBezTo>
                    <a:pt x="29408" y="13480"/>
                    <a:pt x="29490" y="13642"/>
                    <a:pt x="29591" y="13792"/>
                  </a:cubicBezTo>
                  <a:cubicBezTo>
                    <a:pt x="29683" y="13929"/>
                    <a:pt x="29790" y="14059"/>
                    <a:pt x="29866" y="14206"/>
                  </a:cubicBezTo>
                  <a:lnTo>
                    <a:pt x="29705" y="14367"/>
                  </a:lnTo>
                  <a:cubicBezTo>
                    <a:pt x="29699" y="14365"/>
                    <a:pt x="29690" y="14363"/>
                    <a:pt x="29681" y="14363"/>
                  </a:cubicBezTo>
                  <a:cubicBezTo>
                    <a:pt x="29622" y="14359"/>
                    <a:pt x="29565" y="14360"/>
                    <a:pt x="29509" y="14359"/>
                  </a:cubicBezTo>
                  <a:cubicBezTo>
                    <a:pt x="29449" y="14355"/>
                    <a:pt x="29391" y="14350"/>
                    <a:pt x="29332" y="14347"/>
                  </a:cubicBezTo>
                  <a:cubicBezTo>
                    <a:pt x="29322" y="14347"/>
                    <a:pt x="29313" y="14347"/>
                    <a:pt x="29304" y="14347"/>
                  </a:cubicBezTo>
                  <a:cubicBezTo>
                    <a:pt x="29239" y="14347"/>
                    <a:pt x="29176" y="14353"/>
                    <a:pt x="29116" y="14367"/>
                  </a:cubicBezTo>
                  <a:cubicBezTo>
                    <a:pt x="29183" y="14054"/>
                    <a:pt x="29191" y="13730"/>
                    <a:pt x="29069" y="13427"/>
                  </a:cubicBezTo>
                  <a:cubicBezTo>
                    <a:pt x="28931" y="13090"/>
                    <a:pt x="28673" y="12828"/>
                    <a:pt x="28397" y="12602"/>
                  </a:cubicBezTo>
                  <a:cubicBezTo>
                    <a:pt x="28516" y="12590"/>
                    <a:pt x="28636" y="12579"/>
                    <a:pt x="28755" y="12579"/>
                  </a:cubicBezTo>
                  <a:close/>
                  <a:moveTo>
                    <a:pt x="20089" y="14013"/>
                  </a:moveTo>
                  <a:cubicBezTo>
                    <a:pt x="20188" y="14013"/>
                    <a:pt x="20288" y="14017"/>
                    <a:pt x="20388" y="14029"/>
                  </a:cubicBezTo>
                  <a:cubicBezTo>
                    <a:pt x="20438" y="14033"/>
                    <a:pt x="20483" y="14042"/>
                    <a:pt x="20546" y="14052"/>
                  </a:cubicBezTo>
                  <a:cubicBezTo>
                    <a:pt x="20583" y="14058"/>
                    <a:pt x="20622" y="14071"/>
                    <a:pt x="20662" y="14076"/>
                  </a:cubicBezTo>
                  <a:cubicBezTo>
                    <a:pt x="20658" y="14174"/>
                    <a:pt x="20662" y="14276"/>
                    <a:pt x="20674" y="14378"/>
                  </a:cubicBezTo>
                  <a:cubicBezTo>
                    <a:pt x="20677" y="14401"/>
                    <a:pt x="20680" y="14423"/>
                    <a:pt x="20686" y="14445"/>
                  </a:cubicBezTo>
                  <a:cubicBezTo>
                    <a:pt x="20625" y="14420"/>
                    <a:pt x="20561" y="14404"/>
                    <a:pt x="20502" y="14396"/>
                  </a:cubicBezTo>
                  <a:cubicBezTo>
                    <a:pt x="20443" y="14387"/>
                    <a:pt x="20385" y="14383"/>
                    <a:pt x="20327" y="14383"/>
                  </a:cubicBezTo>
                  <a:cubicBezTo>
                    <a:pt x="20259" y="14383"/>
                    <a:pt x="20191" y="14388"/>
                    <a:pt x="20122" y="14398"/>
                  </a:cubicBezTo>
                  <a:cubicBezTo>
                    <a:pt x="20005" y="14414"/>
                    <a:pt x="19891" y="14449"/>
                    <a:pt x="19785" y="14492"/>
                  </a:cubicBezTo>
                  <a:cubicBezTo>
                    <a:pt x="19728" y="14514"/>
                    <a:pt x="19677" y="14542"/>
                    <a:pt x="19628" y="14573"/>
                  </a:cubicBezTo>
                  <a:cubicBezTo>
                    <a:pt x="19609" y="14584"/>
                    <a:pt x="19593" y="14597"/>
                    <a:pt x="19575" y="14610"/>
                  </a:cubicBezTo>
                  <a:cubicBezTo>
                    <a:pt x="19535" y="14479"/>
                    <a:pt x="19488" y="14351"/>
                    <a:pt x="19432" y="14226"/>
                  </a:cubicBezTo>
                  <a:cubicBezTo>
                    <a:pt x="19563" y="14066"/>
                    <a:pt x="19805" y="14021"/>
                    <a:pt x="20003" y="14014"/>
                  </a:cubicBezTo>
                  <a:cubicBezTo>
                    <a:pt x="20032" y="14013"/>
                    <a:pt x="20061" y="14013"/>
                    <a:pt x="20089" y="14013"/>
                  </a:cubicBezTo>
                  <a:close/>
                  <a:moveTo>
                    <a:pt x="40443" y="13233"/>
                  </a:moveTo>
                  <a:cubicBezTo>
                    <a:pt x="40447" y="13233"/>
                    <a:pt x="40452" y="13236"/>
                    <a:pt x="40454" y="13237"/>
                  </a:cubicBezTo>
                  <a:cubicBezTo>
                    <a:pt x="40483" y="13246"/>
                    <a:pt x="40511" y="13254"/>
                    <a:pt x="40537" y="13264"/>
                  </a:cubicBezTo>
                  <a:cubicBezTo>
                    <a:pt x="40588" y="13295"/>
                    <a:pt x="40642" y="13318"/>
                    <a:pt x="40702" y="13342"/>
                  </a:cubicBezTo>
                  <a:cubicBezTo>
                    <a:pt x="40796" y="13383"/>
                    <a:pt x="40892" y="13423"/>
                    <a:pt x="40977" y="13461"/>
                  </a:cubicBezTo>
                  <a:cubicBezTo>
                    <a:pt x="41151" y="13539"/>
                    <a:pt x="41294" y="13623"/>
                    <a:pt x="41417" y="13755"/>
                  </a:cubicBezTo>
                  <a:cubicBezTo>
                    <a:pt x="41529" y="13876"/>
                    <a:pt x="41582" y="14039"/>
                    <a:pt x="41588" y="14224"/>
                  </a:cubicBezTo>
                  <a:cubicBezTo>
                    <a:pt x="41593" y="14380"/>
                    <a:pt x="41569" y="14529"/>
                    <a:pt x="41526" y="14675"/>
                  </a:cubicBezTo>
                  <a:cubicBezTo>
                    <a:pt x="41461" y="14776"/>
                    <a:pt x="41401" y="14878"/>
                    <a:pt x="41343" y="14981"/>
                  </a:cubicBezTo>
                  <a:cubicBezTo>
                    <a:pt x="41283" y="14757"/>
                    <a:pt x="41132" y="14548"/>
                    <a:pt x="40999" y="14378"/>
                  </a:cubicBezTo>
                  <a:cubicBezTo>
                    <a:pt x="40905" y="14260"/>
                    <a:pt x="40802" y="14151"/>
                    <a:pt x="40681" y="14061"/>
                  </a:cubicBezTo>
                  <a:cubicBezTo>
                    <a:pt x="40619" y="14017"/>
                    <a:pt x="40553" y="13976"/>
                    <a:pt x="40484" y="13945"/>
                  </a:cubicBezTo>
                  <a:cubicBezTo>
                    <a:pt x="40450" y="13932"/>
                    <a:pt x="40411" y="13918"/>
                    <a:pt x="40372" y="13901"/>
                  </a:cubicBezTo>
                  <a:cubicBezTo>
                    <a:pt x="40438" y="13753"/>
                    <a:pt x="40481" y="13595"/>
                    <a:pt x="40475" y="13434"/>
                  </a:cubicBezTo>
                  <a:cubicBezTo>
                    <a:pt x="40474" y="13362"/>
                    <a:pt x="40463" y="13295"/>
                    <a:pt x="40443" y="13233"/>
                  </a:cubicBezTo>
                  <a:close/>
                  <a:moveTo>
                    <a:pt x="29112" y="14569"/>
                  </a:moveTo>
                  <a:cubicBezTo>
                    <a:pt x="29139" y="14569"/>
                    <a:pt x="29166" y="14571"/>
                    <a:pt x="29193" y="14574"/>
                  </a:cubicBezTo>
                  <a:cubicBezTo>
                    <a:pt x="29217" y="14576"/>
                    <a:pt x="29240" y="14576"/>
                    <a:pt x="29262" y="14580"/>
                  </a:cubicBezTo>
                  <a:cubicBezTo>
                    <a:pt x="29266" y="14580"/>
                    <a:pt x="29293" y="14584"/>
                    <a:pt x="29295" y="14584"/>
                  </a:cubicBezTo>
                  <a:cubicBezTo>
                    <a:pt x="29308" y="14586"/>
                    <a:pt x="29320" y="14587"/>
                    <a:pt x="29331" y="14591"/>
                  </a:cubicBezTo>
                  <a:cubicBezTo>
                    <a:pt x="29375" y="14597"/>
                    <a:pt x="29420" y="14608"/>
                    <a:pt x="29465" y="14618"/>
                  </a:cubicBezTo>
                  <a:cubicBezTo>
                    <a:pt x="29392" y="14703"/>
                    <a:pt x="29328" y="14792"/>
                    <a:pt x="29274" y="14893"/>
                  </a:cubicBezTo>
                  <a:cubicBezTo>
                    <a:pt x="29165" y="15102"/>
                    <a:pt x="29112" y="15324"/>
                    <a:pt x="29110" y="15549"/>
                  </a:cubicBezTo>
                  <a:cubicBezTo>
                    <a:pt x="29044" y="15549"/>
                    <a:pt x="28980" y="15543"/>
                    <a:pt x="28915" y="15539"/>
                  </a:cubicBezTo>
                  <a:cubicBezTo>
                    <a:pt x="28837" y="15539"/>
                    <a:pt x="28762" y="15551"/>
                    <a:pt x="28685" y="15571"/>
                  </a:cubicBezTo>
                  <a:cubicBezTo>
                    <a:pt x="28649" y="15582"/>
                    <a:pt x="28616" y="15592"/>
                    <a:pt x="28582" y="15605"/>
                  </a:cubicBezTo>
                  <a:cubicBezTo>
                    <a:pt x="28774" y="15328"/>
                    <a:pt x="28917" y="15011"/>
                    <a:pt x="29024" y="14696"/>
                  </a:cubicBezTo>
                  <a:cubicBezTo>
                    <a:pt x="29038" y="14653"/>
                    <a:pt x="29053" y="14615"/>
                    <a:pt x="29063" y="14571"/>
                  </a:cubicBezTo>
                  <a:cubicBezTo>
                    <a:pt x="29079" y="14570"/>
                    <a:pt x="29096" y="14569"/>
                    <a:pt x="29112" y="14569"/>
                  </a:cubicBezTo>
                  <a:close/>
                  <a:moveTo>
                    <a:pt x="20271" y="14623"/>
                  </a:moveTo>
                  <a:cubicBezTo>
                    <a:pt x="20324" y="14623"/>
                    <a:pt x="20377" y="14627"/>
                    <a:pt x="20428" y="14637"/>
                  </a:cubicBezTo>
                  <a:cubicBezTo>
                    <a:pt x="20478" y="14647"/>
                    <a:pt x="20526" y="14657"/>
                    <a:pt x="20574" y="14678"/>
                  </a:cubicBezTo>
                  <a:cubicBezTo>
                    <a:pt x="20621" y="14696"/>
                    <a:pt x="20665" y="14727"/>
                    <a:pt x="20713" y="14747"/>
                  </a:cubicBezTo>
                  <a:cubicBezTo>
                    <a:pt x="20722" y="14751"/>
                    <a:pt x="20730" y="14753"/>
                    <a:pt x="20741" y="14753"/>
                  </a:cubicBezTo>
                  <a:cubicBezTo>
                    <a:pt x="20806" y="15039"/>
                    <a:pt x="20909" y="15319"/>
                    <a:pt x="21082" y="15550"/>
                  </a:cubicBezTo>
                  <a:cubicBezTo>
                    <a:pt x="21147" y="15637"/>
                    <a:pt x="21223" y="15713"/>
                    <a:pt x="21306" y="15778"/>
                  </a:cubicBezTo>
                  <a:cubicBezTo>
                    <a:pt x="21266" y="15800"/>
                    <a:pt x="21225" y="15823"/>
                    <a:pt x="21187" y="15845"/>
                  </a:cubicBezTo>
                  <a:cubicBezTo>
                    <a:pt x="21185" y="15841"/>
                    <a:pt x="21183" y="15838"/>
                    <a:pt x="21178" y="15835"/>
                  </a:cubicBezTo>
                  <a:cubicBezTo>
                    <a:pt x="20860" y="15527"/>
                    <a:pt x="20420" y="15190"/>
                    <a:pt x="19960" y="15190"/>
                  </a:cubicBezTo>
                  <a:cubicBezTo>
                    <a:pt x="19883" y="15190"/>
                    <a:pt x="19805" y="15199"/>
                    <a:pt x="19727" y="15220"/>
                  </a:cubicBezTo>
                  <a:cubicBezTo>
                    <a:pt x="19698" y="15052"/>
                    <a:pt x="19658" y="14885"/>
                    <a:pt x="19609" y="14720"/>
                  </a:cubicBezTo>
                  <a:cubicBezTo>
                    <a:pt x="19627" y="14719"/>
                    <a:pt x="19644" y="14719"/>
                    <a:pt x="19662" y="14714"/>
                  </a:cubicBezTo>
                  <a:cubicBezTo>
                    <a:pt x="19712" y="14704"/>
                    <a:pt x="19760" y="14694"/>
                    <a:pt x="19812" y="14684"/>
                  </a:cubicBezTo>
                  <a:cubicBezTo>
                    <a:pt x="19917" y="14665"/>
                    <a:pt x="20020" y="14642"/>
                    <a:pt x="20126" y="14631"/>
                  </a:cubicBezTo>
                  <a:cubicBezTo>
                    <a:pt x="20173" y="14627"/>
                    <a:pt x="20222" y="14623"/>
                    <a:pt x="20271" y="14623"/>
                  </a:cubicBezTo>
                  <a:close/>
                  <a:moveTo>
                    <a:pt x="19760" y="15401"/>
                  </a:moveTo>
                  <a:lnTo>
                    <a:pt x="19760" y="15401"/>
                  </a:lnTo>
                  <a:cubicBezTo>
                    <a:pt x="19978" y="15404"/>
                    <a:pt x="20196" y="15451"/>
                    <a:pt x="20387" y="15553"/>
                  </a:cubicBezTo>
                  <a:cubicBezTo>
                    <a:pt x="20608" y="15669"/>
                    <a:pt x="20796" y="15830"/>
                    <a:pt x="20972" y="16005"/>
                  </a:cubicBezTo>
                  <a:cubicBezTo>
                    <a:pt x="20941" y="16032"/>
                    <a:pt x="20912" y="16060"/>
                    <a:pt x="20881" y="16089"/>
                  </a:cubicBezTo>
                  <a:cubicBezTo>
                    <a:pt x="20832" y="16142"/>
                    <a:pt x="20785" y="16201"/>
                    <a:pt x="20744" y="16258"/>
                  </a:cubicBezTo>
                  <a:cubicBezTo>
                    <a:pt x="20692" y="16226"/>
                    <a:pt x="20636" y="16195"/>
                    <a:pt x="20583" y="16164"/>
                  </a:cubicBezTo>
                  <a:cubicBezTo>
                    <a:pt x="20503" y="16115"/>
                    <a:pt x="20419" y="16074"/>
                    <a:pt x="20328" y="16049"/>
                  </a:cubicBezTo>
                  <a:cubicBezTo>
                    <a:pt x="20231" y="16022"/>
                    <a:pt x="20128" y="16008"/>
                    <a:pt x="20025" y="16005"/>
                  </a:cubicBezTo>
                  <a:cubicBezTo>
                    <a:pt x="20014" y="16004"/>
                    <a:pt x="20003" y="16004"/>
                    <a:pt x="19992" y="16004"/>
                  </a:cubicBezTo>
                  <a:cubicBezTo>
                    <a:pt x="19937" y="16004"/>
                    <a:pt x="19884" y="16011"/>
                    <a:pt x="19832" y="16024"/>
                  </a:cubicBezTo>
                  <a:cubicBezTo>
                    <a:pt x="19816" y="15815"/>
                    <a:pt x="19794" y="15609"/>
                    <a:pt x="19760" y="15401"/>
                  </a:cubicBezTo>
                  <a:close/>
                  <a:moveTo>
                    <a:pt x="28812" y="15776"/>
                  </a:moveTo>
                  <a:cubicBezTo>
                    <a:pt x="28844" y="15776"/>
                    <a:pt x="28875" y="15778"/>
                    <a:pt x="28905" y="15784"/>
                  </a:cubicBezTo>
                  <a:cubicBezTo>
                    <a:pt x="28979" y="15797"/>
                    <a:pt x="29057" y="15813"/>
                    <a:pt x="29131" y="15818"/>
                  </a:cubicBezTo>
                  <a:cubicBezTo>
                    <a:pt x="29142" y="15883"/>
                    <a:pt x="29157" y="15949"/>
                    <a:pt x="29175" y="16013"/>
                  </a:cubicBezTo>
                  <a:cubicBezTo>
                    <a:pt x="29205" y="16110"/>
                    <a:pt x="29238" y="16204"/>
                    <a:pt x="29276" y="16298"/>
                  </a:cubicBezTo>
                  <a:cubicBezTo>
                    <a:pt x="29295" y="16347"/>
                    <a:pt x="29316" y="16395"/>
                    <a:pt x="29342" y="16438"/>
                  </a:cubicBezTo>
                  <a:cubicBezTo>
                    <a:pt x="29289" y="16404"/>
                    <a:pt x="29217" y="16400"/>
                    <a:pt x="29149" y="16400"/>
                  </a:cubicBezTo>
                  <a:cubicBezTo>
                    <a:pt x="29131" y="16400"/>
                    <a:pt x="29113" y="16400"/>
                    <a:pt x="29095" y="16400"/>
                  </a:cubicBezTo>
                  <a:cubicBezTo>
                    <a:pt x="29082" y="16400"/>
                    <a:pt x="29068" y="16400"/>
                    <a:pt x="29056" y="16400"/>
                  </a:cubicBezTo>
                  <a:cubicBezTo>
                    <a:pt x="28959" y="16396"/>
                    <a:pt x="28860" y="16388"/>
                    <a:pt x="28762" y="16387"/>
                  </a:cubicBezTo>
                  <a:cubicBezTo>
                    <a:pt x="28747" y="16387"/>
                    <a:pt x="28732" y="16387"/>
                    <a:pt x="28717" y="16387"/>
                  </a:cubicBezTo>
                  <a:cubicBezTo>
                    <a:pt x="28558" y="16387"/>
                    <a:pt x="28401" y="16403"/>
                    <a:pt x="28247" y="16448"/>
                  </a:cubicBezTo>
                  <a:cubicBezTo>
                    <a:pt x="28238" y="16387"/>
                    <a:pt x="28228" y="16329"/>
                    <a:pt x="28212" y="16269"/>
                  </a:cubicBezTo>
                  <a:cubicBezTo>
                    <a:pt x="28196" y="16205"/>
                    <a:pt x="28172" y="16142"/>
                    <a:pt x="28141" y="16083"/>
                  </a:cubicBezTo>
                  <a:cubicBezTo>
                    <a:pt x="28210" y="16029"/>
                    <a:pt x="28278" y="15971"/>
                    <a:pt x="28337" y="15905"/>
                  </a:cubicBezTo>
                  <a:cubicBezTo>
                    <a:pt x="28357" y="15886"/>
                    <a:pt x="28378" y="15862"/>
                    <a:pt x="28396" y="15840"/>
                  </a:cubicBezTo>
                  <a:cubicBezTo>
                    <a:pt x="28503" y="15821"/>
                    <a:pt x="28611" y="15797"/>
                    <a:pt x="28720" y="15782"/>
                  </a:cubicBezTo>
                  <a:cubicBezTo>
                    <a:pt x="28750" y="15778"/>
                    <a:pt x="28781" y="15776"/>
                    <a:pt x="28812" y="15776"/>
                  </a:cubicBezTo>
                  <a:close/>
                  <a:moveTo>
                    <a:pt x="25027" y="10357"/>
                  </a:moveTo>
                  <a:cubicBezTo>
                    <a:pt x="25114" y="10357"/>
                    <a:pt x="25199" y="10360"/>
                    <a:pt x="25281" y="10367"/>
                  </a:cubicBezTo>
                  <a:cubicBezTo>
                    <a:pt x="26046" y="10425"/>
                    <a:pt x="26783" y="10773"/>
                    <a:pt x="27258" y="11384"/>
                  </a:cubicBezTo>
                  <a:cubicBezTo>
                    <a:pt x="27267" y="11395"/>
                    <a:pt x="27274" y="11409"/>
                    <a:pt x="27283" y="11419"/>
                  </a:cubicBezTo>
                  <a:cubicBezTo>
                    <a:pt x="27319" y="11507"/>
                    <a:pt x="27357" y="11591"/>
                    <a:pt x="27389" y="11681"/>
                  </a:cubicBezTo>
                  <a:cubicBezTo>
                    <a:pt x="27461" y="11876"/>
                    <a:pt x="27475" y="12090"/>
                    <a:pt x="27572" y="12274"/>
                  </a:cubicBezTo>
                  <a:cubicBezTo>
                    <a:pt x="27675" y="12465"/>
                    <a:pt x="27874" y="12574"/>
                    <a:pt x="28048" y="12684"/>
                  </a:cubicBezTo>
                  <a:cubicBezTo>
                    <a:pt x="28209" y="12787"/>
                    <a:pt x="28360" y="12908"/>
                    <a:pt x="28498" y="13039"/>
                  </a:cubicBezTo>
                  <a:cubicBezTo>
                    <a:pt x="28533" y="13070"/>
                    <a:pt x="28564" y="13104"/>
                    <a:pt x="28592" y="13137"/>
                  </a:cubicBezTo>
                  <a:cubicBezTo>
                    <a:pt x="28595" y="13149"/>
                    <a:pt x="28599" y="13164"/>
                    <a:pt x="28611" y="13177"/>
                  </a:cubicBezTo>
                  <a:cubicBezTo>
                    <a:pt x="28717" y="13330"/>
                    <a:pt x="28683" y="13554"/>
                    <a:pt x="28652" y="13726"/>
                  </a:cubicBezTo>
                  <a:cubicBezTo>
                    <a:pt x="28611" y="13945"/>
                    <a:pt x="28523" y="14144"/>
                    <a:pt x="28404" y="14329"/>
                  </a:cubicBezTo>
                  <a:cubicBezTo>
                    <a:pt x="28282" y="14517"/>
                    <a:pt x="28133" y="14684"/>
                    <a:pt x="27957" y="14825"/>
                  </a:cubicBezTo>
                  <a:cubicBezTo>
                    <a:pt x="27789" y="14959"/>
                    <a:pt x="27586" y="15086"/>
                    <a:pt x="27379" y="15144"/>
                  </a:cubicBezTo>
                  <a:cubicBezTo>
                    <a:pt x="27179" y="15198"/>
                    <a:pt x="26951" y="15222"/>
                    <a:pt x="26850" y="15432"/>
                  </a:cubicBezTo>
                  <a:cubicBezTo>
                    <a:pt x="26809" y="15513"/>
                    <a:pt x="26786" y="15601"/>
                    <a:pt x="26747" y="15679"/>
                  </a:cubicBezTo>
                  <a:cubicBezTo>
                    <a:pt x="26711" y="15753"/>
                    <a:pt x="26669" y="15825"/>
                    <a:pt x="26622" y="15891"/>
                  </a:cubicBezTo>
                  <a:cubicBezTo>
                    <a:pt x="26436" y="16151"/>
                    <a:pt x="26153" y="16351"/>
                    <a:pt x="25857" y="16479"/>
                  </a:cubicBezTo>
                  <a:cubicBezTo>
                    <a:pt x="25569" y="16603"/>
                    <a:pt x="25239" y="16670"/>
                    <a:pt x="24910" y="16670"/>
                  </a:cubicBezTo>
                  <a:cubicBezTo>
                    <a:pt x="24571" y="16670"/>
                    <a:pt x="24233" y="16598"/>
                    <a:pt x="23944" y="16440"/>
                  </a:cubicBezTo>
                  <a:cubicBezTo>
                    <a:pt x="23775" y="16350"/>
                    <a:pt x="23635" y="16231"/>
                    <a:pt x="23540" y="16063"/>
                  </a:cubicBezTo>
                  <a:cubicBezTo>
                    <a:pt x="23442" y="15891"/>
                    <a:pt x="23413" y="15708"/>
                    <a:pt x="23397" y="15513"/>
                  </a:cubicBezTo>
                  <a:cubicBezTo>
                    <a:pt x="23390" y="15416"/>
                    <a:pt x="23366" y="15333"/>
                    <a:pt x="23281" y="15273"/>
                  </a:cubicBezTo>
                  <a:cubicBezTo>
                    <a:pt x="23196" y="15210"/>
                    <a:pt x="23087" y="15177"/>
                    <a:pt x="22988" y="15148"/>
                  </a:cubicBezTo>
                  <a:cubicBezTo>
                    <a:pt x="22769" y="15079"/>
                    <a:pt x="22545" y="15042"/>
                    <a:pt x="22332" y="14951"/>
                  </a:cubicBezTo>
                  <a:cubicBezTo>
                    <a:pt x="21970" y="14802"/>
                    <a:pt x="21605" y="14560"/>
                    <a:pt x="21440" y="14194"/>
                  </a:cubicBezTo>
                  <a:cubicBezTo>
                    <a:pt x="21274" y="13831"/>
                    <a:pt x="21278" y="13347"/>
                    <a:pt x="21461" y="12996"/>
                  </a:cubicBezTo>
                  <a:cubicBezTo>
                    <a:pt x="21495" y="12930"/>
                    <a:pt x="21532" y="12864"/>
                    <a:pt x="21577" y="12802"/>
                  </a:cubicBezTo>
                  <a:cubicBezTo>
                    <a:pt x="21602" y="12783"/>
                    <a:pt x="21627" y="12759"/>
                    <a:pt x="21653" y="12740"/>
                  </a:cubicBezTo>
                  <a:cubicBezTo>
                    <a:pt x="21821" y="12608"/>
                    <a:pt x="21997" y="12489"/>
                    <a:pt x="22196" y="12405"/>
                  </a:cubicBezTo>
                  <a:cubicBezTo>
                    <a:pt x="22383" y="12327"/>
                    <a:pt x="22600" y="12315"/>
                    <a:pt x="22769" y="12193"/>
                  </a:cubicBezTo>
                  <a:cubicBezTo>
                    <a:pt x="22947" y="12065"/>
                    <a:pt x="22968" y="11868"/>
                    <a:pt x="23019" y="11672"/>
                  </a:cubicBezTo>
                  <a:cubicBezTo>
                    <a:pt x="23073" y="11466"/>
                    <a:pt x="23165" y="11263"/>
                    <a:pt x="23285" y="11085"/>
                  </a:cubicBezTo>
                  <a:cubicBezTo>
                    <a:pt x="23659" y="10540"/>
                    <a:pt x="24383" y="10357"/>
                    <a:pt x="25027" y="10357"/>
                  </a:cubicBezTo>
                  <a:close/>
                  <a:moveTo>
                    <a:pt x="19847" y="16239"/>
                  </a:moveTo>
                  <a:cubicBezTo>
                    <a:pt x="19994" y="16239"/>
                    <a:pt x="20140" y="16245"/>
                    <a:pt x="20280" y="16292"/>
                  </a:cubicBezTo>
                  <a:cubicBezTo>
                    <a:pt x="20399" y="16330"/>
                    <a:pt x="20497" y="16417"/>
                    <a:pt x="20606" y="16477"/>
                  </a:cubicBezTo>
                  <a:cubicBezTo>
                    <a:pt x="20572" y="16542"/>
                    <a:pt x="20541" y="16606"/>
                    <a:pt x="20515" y="16674"/>
                  </a:cubicBezTo>
                  <a:cubicBezTo>
                    <a:pt x="20471" y="16789"/>
                    <a:pt x="20441" y="16908"/>
                    <a:pt x="20424" y="17029"/>
                  </a:cubicBezTo>
                  <a:cubicBezTo>
                    <a:pt x="20420" y="17027"/>
                    <a:pt x="20412" y="17026"/>
                    <a:pt x="20408" y="17022"/>
                  </a:cubicBezTo>
                  <a:cubicBezTo>
                    <a:pt x="20404" y="17020"/>
                    <a:pt x="20399" y="17016"/>
                    <a:pt x="20396" y="17016"/>
                  </a:cubicBezTo>
                  <a:cubicBezTo>
                    <a:pt x="20380" y="17010"/>
                    <a:pt x="20365" y="17003"/>
                    <a:pt x="20352" y="16997"/>
                  </a:cubicBezTo>
                  <a:cubicBezTo>
                    <a:pt x="20337" y="16991"/>
                    <a:pt x="20321" y="16989"/>
                    <a:pt x="20305" y="16986"/>
                  </a:cubicBezTo>
                  <a:cubicBezTo>
                    <a:pt x="20270" y="16980"/>
                    <a:pt x="20235" y="16977"/>
                    <a:pt x="20201" y="16977"/>
                  </a:cubicBezTo>
                  <a:cubicBezTo>
                    <a:pt x="20150" y="16977"/>
                    <a:pt x="20099" y="16983"/>
                    <a:pt x="20049" y="16992"/>
                  </a:cubicBezTo>
                  <a:cubicBezTo>
                    <a:pt x="19989" y="17005"/>
                    <a:pt x="19933" y="17023"/>
                    <a:pt x="19877" y="17043"/>
                  </a:cubicBezTo>
                  <a:cubicBezTo>
                    <a:pt x="19884" y="16786"/>
                    <a:pt x="19865" y="16526"/>
                    <a:pt x="19849" y="16263"/>
                  </a:cubicBezTo>
                  <a:cubicBezTo>
                    <a:pt x="19849" y="16255"/>
                    <a:pt x="19849" y="16248"/>
                    <a:pt x="19847" y="16239"/>
                  </a:cubicBezTo>
                  <a:close/>
                  <a:moveTo>
                    <a:pt x="28617" y="16649"/>
                  </a:moveTo>
                  <a:cubicBezTo>
                    <a:pt x="28672" y="16649"/>
                    <a:pt x="28727" y="16650"/>
                    <a:pt x="28782" y="16654"/>
                  </a:cubicBezTo>
                  <a:cubicBezTo>
                    <a:pt x="28878" y="16660"/>
                    <a:pt x="28971" y="16669"/>
                    <a:pt x="29065" y="16679"/>
                  </a:cubicBezTo>
                  <a:cubicBezTo>
                    <a:pt x="29085" y="16682"/>
                    <a:pt x="29103" y="16683"/>
                    <a:pt x="29123" y="16683"/>
                  </a:cubicBezTo>
                  <a:cubicBezTo>
                    <a:pt x="28914" y="16844"/>
                    <a:pt x="28720" y="17018"/>
                    <a:pt x="28597" y="17247"/>
                  </a:cubicBezTo>
                  <a:cubicBezTo>
                    <a:pt x="28569" y="17244"/>
                    <a:pt x="28539" y="17241"/>
                    <a:pt x="28511" y="17239"/>
                  </a:cubicBezTo>
                  <a:cubicBezTo>
                    <a:pt x="28461" y="17235"/>
                    <a:pt x="28414" y="17235"/>
                    <a:pt x="28365" y="17235"/>
                  </a:cubicBezTo>
                  <a:cubicBezTo>
                    <a:pt x="28320" y="17237"/>
                    <a:pt x="28274" y="17244"/>
                    <a:pt x="28228" y="17253"/>
                  </a:cubicBezTo>
                  <a:cubicBezTo>
                    <a:pt x="28246" y="17141"/>
                    <a:pt x="28257" y="17026"/>
                    <a:pt x="28263" y="16912"/>
                  </a:cubicBezTo>
                  <a:cubicBezTo>
                    <a:pt x="28267" y="16836"/>
                    <a:pt x="28267" y="16758"/>
                    <a:pt x="28267" y="16682"/>
                  </a:cubicBezTo>
                  <a:cubicBezTo>
                    <a:pt x="28382" y="16658"/>
                    <a:pt x="28499" y="16649"/>
                    <a:pt x="28617" y="16649"/>
                  </a:cubicBezTo>
                  <a:close/>
                  <a:moveTo>
                    <a:pt x="21203" y="13186"/>
                  </a:moveTo>
                  <a:lnTo>
                    <a:pt x="21203" y="13186"/>
                  </a:lnTo>
                  <a:cubicBezTo>
                    <a:pt x="21138" y="13396"/>
                    <a:pt x="21122" y="13626"/>
                    <a:pt x="21148" y="13847"/>
                  </a:cubicBezTo>
                  <a:cubicBezTo>
                    <a:pt x="21172" y="14066"/>
                    <a:pt x="21232" y="14280"/>
                    <a:pt x="21356" y="14469"/>
                  </a:cubicBezTo>
                  <a:cubicBezTo>
                    <a:pt x="21477" y="14653"/>
                    <a:pt x="21639" y="14805"/>
                    <a:pt x="21815" y="14935"/>
                  </a:cubicBezTo>
                  <a:cubicBezTo>
                    <a:pt x="21994" y="15064"/>
                    <a:pt x="22189" y="15168"/>
                    <a:pt x="22392" y="15251"/>
                  </a:cubicBezTo>
                  <a:cubicBezTo>
                    <a:pt x="22617" y="15345"/>
                    <a:pt x="22863" y="15387"/>
                    <a:pt x="23085" y="15491"/>
                  </a:cubicBezTo>
                  <a:cubicBezTo>
                    <a:pt x="23091" y="15496"/>
                    <a:pt x="23096" y="15498"/>
                    <a:pt x="23103" y="15501"/>
                  </a:cubicBezTo>
                  <a:lnTo>
                    <a:pt x="23103" y="15532"/>
                  </a:lnTo>
                  <a:cubicBezTo>
                    <a:pt x="23106" y="15560"/>
                    <a:pt x="23106" y="15590"/>
                    <a:pt x="23107" y="15620"/>
                  </a:cubicBezTo>
                  <a:cubicBezTo>
                    <a:pt x="23116" y="15732"/>
                    <a:pt x="23138" y="15850"/>
                    <a:pt x="23174" y="15959"/>
                  </a:cubicBezTo>
                  <a:cubicBezTo>
                    <a:pt x="23249" y="16175"/>
                    <a:pt x="23373" y="16377"/>
                    <a:pt x="23554" y="16520"/>
                  </a:cubicBezTo>
                  <a:cubicBezTo>
                    <a:pt x="23847" y="16761"/>
                    <a:pt x="24234" y="16880"/>
                    <a:pt x="24608" y="16923"/>
                  </a:cubicBezTo>
                  <a:cubicBezTo>
                    <a:pt x="24712" y="16936"/>
                    <a:pt x="24817" y="16942"/>
                    <a:pt x="24923" y="16942"/>
                  </a:cubicBezTo>
                  <a:cubicBezTo>
                    <a:pt x="25191" y="16942"/>
                    <a:pt x="25461" y="16902"/>
                    <a:pt x="25716" y="16823"/>
                  </a:cubicBezTo>
                  <a:cubicBezTo>
                    <a:pt x="26069" y="16716"/>
                    <a:pt x="26408" y="16537"/>
                    <a:pt x="26674" y="16277"/>
                  </a:cubicBezTo>
                  <a:cubicBezTo>
                    <a:pt x="26804" y="16149"/>
                    <a:pt x="26918" y="16002"/>
                    <a:pt x="27002" y="15840"/>
                  </a:cubicBezTo>
                  <a:cubicBezTo>
                    <a:pt x="27049" y="15751"/>
                    <a:pt x="27069" y="15653"/>
                    <a:pt x="27111" y="15562"/>
                  </a:cubicBezTo>
                  <a:cubicBezTo>
                    <a:pt x="27145" y="15484"/>
                    <a:pt x="27236" y="15465"/>
                    <a:pt x="27311" y="15446"/>
                  </a:cubicBezTo>
                  <a:cubicBezTo>
                    <a:pt x="27783" y="15319"/>
                    <a:pt x="28217" y="15039"/>
                    <a:pt x="28519" y="14656"/>
                  </a:cubicBezTo>
                  <a:cubicBezTo>
                    <a:pt x="28672" y="14464"/>
                    <a:pt x="28790" y="14252"/>
                    <a:pt x="28857" y="14016"/>
                  </a:cubicBezTo>
                  <a:cubicBezTo>
                    <a:pt x="28884" y="13922"/>
                    <a:pt x="28904" y="13821"/>
                    <a:pt x="28915" y="13721"/>
                  </a:cubicBezTo>
                  <a:cubicBezTo>
                    <a:pt x="28935" y="13805"/>
                    <a:pt x="28946" y="13896"/>
                    <a:pt x="28944" y="13990"/>
                  </a:cubicBezTo>
                  <a:cubicBezTo>
                    <a:pt x="28940" y="14432"/>
                    <a:pt x="28769" y="14887"/>
                    <a:pt x="28544" y="15265"/>
                  </a:cubicBezTo>
                  <a:cubicBezTo>
                    <a:pt x="28332" y="15625"/>
                    <a:pt x="28011" y="15890"/>
                    <a:pt x="27642" y="16085"/>
                  </a:cubicBezTo>
                  <a:cubicBezTo>
                    <a:pt x="27464" y="16182"/>
                    <a:pt x="27262" y="16248"/>
                    <a:pt x="27097" y="16364"/>
                  </a:cubicBezTo>
                  <a:cubicBezTo>
                    <a:pt x="26934" y="16478"/>
                    <a:pt x="26835" y="16638"/>
                    <a:pt x="26717" y="16792"/>
                  </a:cubicBezTo>
                  <a:cubicBezTo>
                    <a:pt x="26476" y="17105"/>
                    <a:pt x="26105" y="17283"/>
                    <a:pt x="25731" y="17388"/>
                  </a:cubicBezTo>
                  <a:cubicBezTo>
                    <a:pt x="25461" y="17463"/>
                    <a:pt x="25179" y="17502"/>
                    <a:pt x="24897" y="17502"/>
                  </a:cubicBezTo>
                  <a:cubicBezTo>
                    <a:pt x="24792" y="17502"/>
                    <a:pt x="24687" y="17497"/>
                    <a:pt x="24583" y="17486"/>
                  </a:cubicBezTo>
                  <a:cubicBezTo>
                    <a:pt x="24221" y="17448"/>
                    <a:pt x="23864" y="17316"/>
                    <a:pt x="23560" y="17117"/>
                  </a:cubicBezTo>
                  <a:cubicBezTo>
                    <a:pt x="23408" y="17017"/>
                    <a:pt x="23269" y="16898"/>
                    <a:pt x="23148" y="16764"/>
                  </a:cubicBezTo>
                  <a:cubicBezTo>
                    <a:pt x="23085" y="16695"/>
                    <a:pt x="23025" y="16621"/>
                    <a:pt x="22970" y="16543"/>
                  </a:cubicBezTo>
                  <a:cubicBezTo>
                    <a:pt x="22914" y="16461"/>
                    <a:pt x="22873" y="16371"/>
                    <a:pt x="22816" y="16288"/>
                  </a:cubicBezTo>
                  <a:cubicBezTo>
                    <a:pt x="22713" y="16135"/>
                    <a:pt x="22546" y="16048"/>
                    <a:pt x="22374" y="15986"/>
                  </a:cubicBezTo>
                  <a:cubicBezTo>
                    <a:pt x="22181" y="15920"/>
                    <a:pt x="21987" y="15858"/>
                    <a:pt x="21796" y="15787"/>
                  </a:cubicBezTo>
                  <a:cubicBezTo>
                    <a:pt x="21606" y="15719"/>
                    <a:pt x="21436" y="15612"/>
                    <a:pt x="21306" y="15456"/>
                  </a:cubicBezTo>
                  <a:cubicBezTo>
                    <a:pt x="21184" y="15310"/>
                    <a:pt x="21097" y="15134"/>
                    <a:pt x="21034" y="14956"/>
                  </a:cubicBezTo>
                  <a:cubicBezTo>
                    <a:pt x="20905" y="14589"/>
                    <a:pt x="20820" y="14157"/>
                    <a:pt x="20914" y="13770"/>
                  </a:cubicBezTo>
                  <a:cubicBezTo>
                    <a:pt x="20967" y="13554"/>
                    <a:pt x="21070" y="13359"/>
                    <a:pt x="21203" y="13186"/>
                  </a:cubicBezTo>
                  <a:close/>
                  <a:moveTo>
                    <a:pt x="11307" y="13066"/>
                  </a:moveTo>
                  <a:cubicBezTo>
                    <a:pt x="11364" y="13126"/>
                    <a:pt x="11421" y="13185"/>
                    <a:pt x="11481" y="13241"/>
                  </a:cubicBezTo>
                  <a:cubicBezTo>
                    <a:pt x="11728" y="13469"/>
                    <a:pt x="12006" y="13643"/>
                    <a:pt x="12308" y="13777"/>
                  </a:cubicBezTo>
                  <a:cubicBezTo>
                    <a:pt x="11801" y="14099"/>
                    <a:pt x="11510" y="14720"/>
                    <a:pt x="11403" y="15293"/>
                  </a:cubicBezTo>
                  <a:cubicBezTo>
                    <a:pt x="11344" y="15617"/>
                    <a:pt x="11328" y="15951"/>
                    <a:pt x="11356" y="16279"/>
                  </a:cubicBezTo>
                  <a:cubicBezTo>
                    <a:pt x="11395" y="16715"/>
                    <a:pt x="11462" y="17146"/>
                    <a:pt x="11580" y="17565"/>
                  </a:cubicBezTo>
                  <a:cubicBezTo>
                    <a:pt x="11625" y="17724"/>
                    <a:pt x="11666" y="17881"/>
                    <a:pt x="11724" y="18034"/>
                  </a:cubicBezTo>
                  <a:cubicBezTo>
                    <a:pt x="11759" y="18127"/>
                    <a:pt x="11806" y="18252"/>
                    <a:pt x="11874" y="18349"/>
                  </a:cubicBezTo>
                  <a:cubicBezTo>
                    <a:pt x="11554" y="18291"/>
                    <a:pt x="11234" y="18240"/>
                    <a:pt x="10913" y="18188"/>
                  </a:cubicBezTo>
                  <a:cubicBezTo>
                    <a:pt x="10506" y="18125"/>
                    <a:pt x="10100" y="18060"/>
                    <a:pt x="9693" y="17991"/>
                  </a:cubicBezTo>
                  <a:cubicBezTo>
                    <a:pt x="9490" y="17956"/>
                    <a:pt x="9284" y="17928"/>
                    <a:pt x="9079" y="17907"/>
                  </a:cubicBezTo>
                  <a:cubicBezTo>
                    <a:pt x="8981" y="17895"/>
                    <a:pt x="8884" y="17892"/>
                    <a:pt x="8787" y="17892"/>
                  </a:cubicBezTo>
                  <a:cubicBezTo>
                    <a:pt x="8722" y="17892"/>
                    <a:pt x="8657" y="17893"/>
                    <a:pt x="8591" y="17895"/>
                  </a:cubicBezTo>
                  <a:cubicBezTo>
                    <a:pt x="8741" y="17638"/>
                    <a:pt x="8891" y="17380"/>
                    <a:pt x="9038" y="17121"/>
                  </a:cubicBezTo>
                  <a:cubicBezTo>
                    <a:pt x="9565" y="16206"/>
                    <a:pt x="10096" y="15295"/>
                    <a:pt x="10605" y="14370"/>
                  </a:cubicBezTo>
                  <a:cubicBezTo>
                    <a:pt x="10740" y="14123"/>
                    <a:pt x="10877" y="13878"/>
                    <a:pt x="11017" y="13632"/>
                  </a:cubicBezTo>
                  <a:cubicBezTo>
                    <a:pt x="11089" y="13508"/>
                    <a:pt x="11160" y="13383"/>
                    <a:pt x="11223" y="13251"/>
                  </a:cubicBezTo>
                  <a:cubicBezTo>
                    <a:pt x="11251" y="13191"/>
                    <a:pt x="11282" y="13128"/>
                    <a:pt x="11307" y="13066"/>
                  </a:cubicBezTo>
                  <a:close/>
                  <a:moveTo>
                    <a:pt x="28241" y="17528"/>
                  </a:moveTo>
                  <a:cubicBezTo>
                    <a:pt x="28255" y="17528"/>
                    <a:pt x="28270" y="17529"/>
                    <a:pt x="28284" y="17531"/>
                  </a:cubicBezTo>
                  <a:cubicBezTo>
                    <a:pt x="28340" y="17533"/>
                    <a:pt x="28395" y="17534"/>
                    <a:pt x="28452" y="17542"/>
                  </a:cubicBezTo>
                  <a:cubicBezTo>
                    <a:pt x="28464" y="17544"/>
                    <a:pt x="28473" y="17546"/>
                    <a:pt x="28483" y="17548"/>
                  </a:cubicBezTo>
                  <a:cubicBezTo>
                    <a:pt x="28427" y="17792"/>
                    <a:pt x="28450" y="18053"/>
                    <a:pt x="28564" y="18272"/>
                  </a:cubicBezTo>
                  <a:cubicBezTo>
                    <a:pt x="28432" y="18299"/>
                    <a:pt x="28305" y="18339"/>
                    <a:pt x="28184" y="18403"/>
                  </a:cubicBezTo>
                  <a:cubicBezTo>
                    <a:pt x="28158" y="18417"/>
                    <a:pt x="28133" y="18429"/>
                    <a:pt x="28111" y="18445"/>
                  </a:cubicBezTo>
                  <a:cubicBezTo>
                    <a:pt x="28100" y="18426"/>
                    <a:pt x="28082" y="18408"/>
                    <a:pt x="28060" y="18396"/>
                  </a:cubicBezTo>
                  <a:cubicBezTo>
                    <a:pt x="28002" y="18365"/>
                    <a:pt x="27944" y="18355"/>
                    <a:pt x="27879" y="18349"/>
                  </a:cubicBezTo>
                  <a:cubicBezTo>
                    <a:pt x="27857" y="18348"/>
                    <a:pt x="27835" y="18347"/>
                    <a:pt x="27812" y="18347"/>
                  </a:cubicBezTo>
                  <a:cubicBezTo>
                    <a:pt x="27789" y="18347"/>
                    <a:pt x="27767" y="18348"/>
                    <a:pt x="27744" y="18349"/>
                  </a:cubicBezTo>
                  <a:lnTo>
                    <a:pt x="27742" y="18349"/>
                  </a:lnTo>
                  <a:cubicBezTo>
                    <a:pt x="27930" y="18106"/>
                    <a:pt x="28074" y="17824"/>
                    <a:pt x="28163" y="17537"/>
                  </a:cubicBezTo>
                  <a:cubicBezTo>
                    <a:pt x="28171" y="17534"/>
                    <a:pt x="28179" y="17533"/>
                    <a:pt x="28185" y="17533"/>
                  </a:cubicBezTo>
                  <a:cubicBezTo>
                    <a:pt x="28189" y="17533"/>
                    <a:pt x="28191" y="17531"/>
                    <a:pt x="28196" y="17531"/>
                  </a:cubicBezTo>
                  <a:cubicBezTo>
                    <a:pt x="28211" y="17529"/>
                    <a:pt x="28226" y="17528"/>
                    <a:pt x="28241" y="17528"/>
                  </a:cubicBezTo>
                  <a:close/>
                  <a:moveTo>
                    <a:pt x="20151" y="17210"/>
                  </a:moveTo>
                  <a:cubicBezTo>
                    <a:pt x="20167" y="17210"/>
                    <a:pt x="20183" y="17213"/>
                    <a:pt x="20198" y="17213"/>
                  </a:cubicBezTo>
                  <a:cubicBezTo>
                    <a:pt x="20202" y="17213"/>
                    <a:pt x="20207" y="17215"/>
                    <a:pt x="20211" y="17215"/>
                  </a:cubicBezTo>
                  <a:lnTo>
                    <a:pt x="20214" y="17215"/>
                  </a:lnTo>
                  <a:cubicBezTo>
                    <a:pt x="20218" y="17218"/>
                    <a:pt x="20223" y="17218"/>
                    <a:pt x="20226" y="17218"/>
                  </a:cubicBezTo>
                  <a:cubicBezTo>
                    <a:pt x="20238" y="17221"/>
                    <a:pt x="20250" y="17224"/>
                    <a:pt x="20264" y="17230"/>
                  </a:cubicBezTo>
                  <a:cubicBezTo>
                    <a:pt x="20266" y="17232"/>
                    <a:pt x="20270" y="17234"/>
                    <a:pt x="20273" y="17236"/>
                  </a:cubicBezTo>
                  <a:cubicBezTo>
                    <a:pt x="20276" y="17242"/>
                    <a:pt x="20285" y="17247"/>
                    <a:pt x="20289" y="17255"/>
                  </a:cubicBezTo>
                  <a:cubicBezTo>
                    <a:pt x="20314" y="17280"/>
                    <a:pt x="20348" y="17290"/>
                    <a:pt x="20383" y="17290"/>
                  </a:cubicBezTo>
                  <a:cubicBezTo>
                    <a:pt x="20391" y="17290"/>
                    <a:pt x="20399" y="17290"/>
                    <a:pt x="20406" y="17289"/>
                  </a:cubicBezTo>
                  <a:cubicBezTo>
                    <a:pt x="20410" y="17617"/>
                    <a:pt x="20491" y="17945"/>
                    <a:pt x="20592" y="18261"/>
                  </a:cubicBezTo>
                  <a:cubicBezTo>
                    <a:pt x="20598" y="18280"/>
                    <a:pt x="20604" y="18303"/>
                    <a:pt x="20611" y="18323"/>
                  </a:cubicBezTo>
                  <a:cubicBezTo>
                    <a:pt x="20579" y="18320"/>
                    <a:pt x="20546" y="18320"/>
                    <a:pt x="20517" y="18320"/>
                  </a:cubicBezTo>
                  <a:cubicBezTo>
                    <a:pt x="20451" y="18320"/>
                    <a:pt x="20380" y="18327"/>
                    <a:pt x="20317" y="18343"/>
                  </a:cubicBezTo>
                  <a:cubicBezTo>
                    <a:pt x="20194" y="18370"/>
                    <a:pt x="20076" y="18429"/>
                    <a:pt x="19976" y="18505"/>
                  </a:cubicBezTo>
                  <a:cubicBezTo>
                    <a:pt x="19972" y="18508"/>
                    <a:pt x="19967" y="18512"/>
                    <a:pt x="19964" y="18517"/>
                  </a:cubicBezTo>
                  <a:cubicBezTo>
                    <a:pt x="19834" y="18439"/>
                    <a:pt x="19696" y="18387"/>
                    <a:pt x="19558" y="18327"/>
                  </a:cubicBezTo>
                  <a:cubicBezTo>
                    <a:pt x="19588" y="18273"/>
                    <a:pt x="19619" y="18220"/>
                    <a:pt x="19646" y="18164"/>
                  </a:cubicBezTo>
                  <a:cubicBezTo>
                    <a:pt x="19785" y="17874"/>
                    <a:pt x="19847" y="17562"/>
                    <a:pt x="19868" y="17240"/>
                  </a:cubicBezTo>
                  <a:cubicBezTo>
                    <a:pt x="19879" y="17237"/>
                    <a:pt x="19895" y="17236"/>
                    <a:pt x="19909" y="17234"/>
                  </a:cubicBezTo>
                  <a:cubicBezTo>
                    <a:pt x="19915" y="17234"/>
                    <a:pt x="19924" y="17231"/>
                    <a:pt x="19930" y="17231"/>
                  </a:cubicBezTo>
                  <a:cubicBezTo>
                    <a:pt x="19935" y="17229"/>
                    <a:pt x="19937" y="17229"/>
                    <a:pt x="19937" y="17229"/>
                  </a:cubicBezTo>
                  <a:lnTo>
                    <a:pt x="19943" y="17229"/>
                  </a:lnTo>
                  <a:cubicBezTo>
                    <a:pt x="19978" y="17224"/>
                    <a:pt x="20013" y="17219"/>
                    <a:pt x="20048" y="17216"/>
                  </a:cubicBezTo>
                  <a:cubicBezTo>
                    <a:pt x="20083" y="17213"/>
                    <a:pt x="20118" y="17210"/>
                    <a:pt x="20151" y="17210"/>
                  </a:cubicBezTo>
                  <a:close/>
                  <a:moveTo>
                    <a:pt x="27561" y="18558"/>
                  </a:moveTo>
                  <a:cubicBezTo>
                    <a:pt x="27605" y="18577"/>
                    <a:pt x="27647" y="18589"/>
                    <a:pt x="27691" y="18601"/>
                  </a:cubicBezTo>
                  <a:cubicBezTo>
                    <a:pt x="27732" y="18615"/>
                    <a:pt x="27774" y="18624"/>
                    <a:pt x="27816" y="18636"/>
                  </a:cubicBezTo>
                  <a:cubicBezTo>
                    <a:pt x="27826" y="18640"/>
                    <a:pt x="27836" y="18642"/>
                    <a:pt x="27845" y="18647"/>
                  </a:cubicBezTo>
                  <a:cubicBezTo>
                    <a:pt x="27848" y="18647"/>
                    <a:pt x="27850" y="18650"/>
                    <a:pt x="27852" y="18650"/>
                  </a:cubicBezTo>
                  <a:cubicBezTo>
                    <a:pt x="27854" y="18652"/>
                    <a:pt x="27856" y="18652"/>
                    <a:pt x="27861" y="18653"/>
                  </a:cubicBezTo>
                  <a:cubicBezTo>
                    <a:pt x="27811" y="18704"/>
                    <a:pt x="27767" y="18763"/>
                    <a:pt x="27727" y="18823"/>
                  </a:cubicBezTo>
                  <a:cubicBezTo>
                    <a:pt x="27650" y="18932"/>
                    <a:pt x="27592" y="19054"/>
                    <a:pt x="27555" y="19182"/>
                  </a:cubicBezTo>
                  <a:cubicBezTo>
                    <a:pt x="27534" y="19171"/>
                    <a:pt x="27511" y="19165"/>
                    <a:pt x="27488" y="19165"/>
                  </a:cubicBezTo>
                  <a:cubicBezTo>
                    <a:pt x="27475" y="19165"/>
                    <a:pt x="27461" y="19167"/>
                    <a:pt x="27449" y="19171"/>
                  </a:cubicBezTo>
                  <a:cubicBezTo>
                    <a:pt x="27279" y="19226"/>
                    <a:pt x="27111" y="19287"/>
                    <a:pt x="26936" y="19323"/>
                  </a:cubicBezTo>
                  <a:cubicBezTo>
                    <a:pt x="26856" y="19339"/>
                    <a:pt x="26780" y="19345"/>
                    <a:pt x="26691" y="19348"/>
                  </a:cubicBezTo>
                  <a:cubicBezTo>
                    <a:pt x="26639" y="19348"/>
                    <a:pt x="26579" y="19348"/>
                    <a:pt x="26525" y="19334"/>
                  </a:cubicBezTo>
                  <a:cubicBezTo>
                    <a:pt x="26544" y="19297"/>
                    <a:pt x="26559" y="19256"/>
                    <a:pt x="26572" y="19219"/>
                  </a:cubicBezTo>
                  <a:cubicBezTo>
                    <a:pt x="26601" y="19145"/>
                    <a:pt x="26616" y="19104"/>
                    <a:pt x="26691" y="19072"/>
                  </a:cubicBezTo>
                  <a:cubicBezTo>
                    <a:pt x="26806" y="19022"/>
                    <a:pt x="26930" y="18990"/>
                    <a:pt x="27044" y="18938"/>
                  </a:cubicBezTo>
                  <a:cubicBezTo>
                    <a:pt x="27164" y="18881"/>
                    <a:pt x="27272" y="18813"/>
                    <a:pt x="27374" y="18729"/>
                  </a:cubicBezTo>
                  <a:cubicBezTo>
                    <a:pt x="27440" y="18676"/>
                    <a:pt x="27502" y="18617"/>
                    <a:pt x="27561" y="18558"/>
                  </a:cubicBezTo>
                  <a:close/>
                  <a:moveTo>
                    <a:pt x="21483" y="15892"/>
                  </a:moveTo>
                  <a:cubicBezTo>
                    <a:pt x="21521" y="15912"/>
                    <a:pt x="21559" y="15933"/>
                    <a:pt x="21598" y="15949"/>
                  </a:cubicBezTo>
                  <a:cubicBezTo>
                    <a:pt x="21795" y="16031"/>
                    <a:pt x="22002" y="16079"/>
                    <a:pt x="22203" y="16148"/>
                  </a:cubicBezTo>
                  <a:cubicBezTo>
                    <a:pt x="22290" y="16179"/>
                    <a:pt x="22384" y="16213"/>
                    <a:pt x="22458" y="16269"/>
                  </a:cubicBezTo>
                  <a:cubicBezTo>
                    <a:pt x="22528" y="16320"/>
                    <a:pt x="22561" y="16398"/>
                    <a:pt x="22599" y="16470"/>
                  </a:cubicBezTo>
                  <a:cubicBezTo>
                    <a:pt x="22692" y="16656"/>
                    <a:pt x="22805" y="16830"/>
                    <a:pt x="22948" y="16985"/>
                  </a:cubicBezTo>
                  <a:cubicBezTo>
                    <a:pt x="23222" y="17284"/>
                    <a:pt x="23580" y="17493"/>
                    <a:pt x="23966" y="17616"/>
                  </a:cubicBezTo>
                  <a:cubicBezTo>
                    <a:pt x="24253" y="17707"/>
                    <a:pt x="24560" y="17753"/>
                    <a:pt x="24864" y="17753"/>
                  </a:cubicBezTo>
                  <a:cubicBezTo>
                    <a:pt x="24963" y="17753"/>
                    <a:pt x="25062" y="17748"/>
                    <a:pt x="25161" y="17738"/>
                  </a:cubicBezTo>
                  <a:cubicBezTo>
                    <a:pt x="25579" y="17700"/>
                    <a:pt x="26007" y="17601"/>
                    <a:pt x="26382" y="17408"/>
                  </a:cubicBezTo>
                  <a:cubicBezTo>
                    <a:pt x="26567" y="17311"/>
                    <a:pt x="26742" y="17184"/>
                    <a:pt x="26881" y="17028"/>
                  </a:cubicBezTo>
                  <a:cubicBezTo>
                    <a:pt x="27011" y="16887"/>
                    <a:pt x="27102" y="16715"/>
                    <a:pt x="27261" y="16601"/>
                  </a:cubicBezTo>
                  <a:cubicBezTo>
                    <a:pt x="27357" y="16532"/>
                    <a:pt x="27466" y="16478"/>
                    <a:pt x="27576" y="16424"/>
                  </a:cubicBezTo>
                  <a:lnTo>
                    <a:pt x="27576" y="16424"/>
                  </a:lnTo>
                  <a:cubicBezTo>
                    <a:pt x="27652" y="16691"/>
                    <a:pt x="27549" y="16976"/>
                    <a:pt x="27414" y="17212"/>
                  </a:cubicBezTo>
                  <a:cubicBezTo>
                    <a:pt x="27256" y="17490"/>
                    <a:pt x="27044" y="17737"/>
                    <a:pt x="26809" y="17955"/>
                  </a:cubicBezTo>
                  <a:cubicBezTo>
                    <a:pt x="26688" y="18066"/>
                    <a:pt x="26553" y="18164"/>
                    <a:pt x="26398" y="18222"/>
                  </a:cubicBezTo>
                  <a:cubicBezTo>
                    <a:pt x="26316" y="18253"/>
                    <a:pt x="26228" y="18276"/>
                    <a:pt x="26143" y="18294"/>
                  </a:cubicBezTo>
                  <a:cubicBezTo>
                    <a:pt x="26058" y="18313"/>
                    <a:pt x="25965" y="18310"/>
                    <a:pt x="25887" y="18341"/>
                  </a:cubicBezTo>
                  <a:cubicBezTo>
                    <a:pt x="25737" y="18397"/>
                    <a:pt x="25654" y="18551"/>
                    <a:pt x="25582" y="18685"/>
                  </a:cubicBezTo>
                  <a:cubicBezTo>
                    <a:pt x="25501" y="18838"/>
                    <a:pt x="25402" y="18966"/>
                    <a:pt x="25277" y="19087"/>
                  </a:cubicBezTo>
                  <a:cubicBezTo>
                    <a:pt x="25036" y="19321"/>
                    <a:pt x="24739" y="19494"/>
                    <a:pt x="24406" y="19554"/>
                  </a:cubicBezTo>
                  <a:cubicBezTo>
                    <a:pt x="24334" y="19567"/>
                    <a:pt x="24263" y="19573"/>
                    <a:pt x="24191" y="19573"/>
                  </a:cubicBezTo>
                  <a:cubicBezTo>
                    <a:pt x="23915" y="19573"/>
                    <a:pt x="23641" y="19482"/>
                    <a:pt x="23414" y="19324"/>
                  </a:cubicBezTo>
                  <a:cubicBezTo>
                    <a:pt x="23283" y="19234"/>
                    <a:pt x="23189" y="19105"/>
                    <a:pt x="23119" y="18965"/>
                  </a:cubicBezTo>
                  <a:cubicBezTo>
                    <a:pt x="23086" y="18896"/>
                    <a:pt x="23060" y="18824"/>
                    <a:pt x="23035" y="18752"/>
                  </a:cubicBezTo>
                  <a:cubicBezTo>
                    <a:pt x="23004" y="18668"/>
                    <a:pt x="22979" y="18578"/>
                    <a:pt x="22916" y="18512"/>
                  </a:cubicBezTo>
                  <a:cubicBezTo>
                    <a:pt x="22810" y="18399"/>
                    <a:pt x="22646" y="18380"/>
                    <a:pt x="22499" y="18377"/>
                  </a:cubicBezTo>
                  <a:cubicBezTo>
                    <a:pt x="22342" y="18374"/>
                    <a:pt x="22222" y="18375"/>
                    <a:pt x="22075" y="18337"/>
                  </a:cubicBezTo>
                  <a:cubicBezTo>
                    <a:pt x="21744" y="18252"/>
                    <a:pt x="21420" y="18091"/>
                    <a:pt x="21175" y="17852"/>
                  </a:cubicBezTo>
                  <a:cubicBezTo>
                    <a:pt x="20941" y="17627"/>
                    <a:pt x="20747" y="17297"/>
                    <a:pt x="20744" y="16964"/>
                  </a:cubicBezTo>
                  <a:cubicBezTo>
                    <a:pt x="20742" y="16610"/>
                    <a:pt x="21031" y="16279"/>
                    <a:pt x="21283" y="16054"/>
                  </a:cubicBezTo>
                  <a:cubicBezTo>
                    <a:pt x="21348" y="15996"/>
                    <a:pt x="21413" y="15942"/>
                    <a:pt x="21483" y="15892"/>
                  </a:cubicBezTo>
                  <a:close/>
                  <a:moveTo>
                    <a:pt x="17591" y="12818"/>
                  </a:moveTo>
                  <a:cubicBezTo>
                    <a:pt x="17833" y="12889"/>
                    <a:pt x="18061" y="13024"/>
                    <a:pt x="18260" y="13173"/>
                  </a:cubicBezTo>
                  <a:cubicBezTo>
                    <a:pt x="18469" y="13329"/>
                    <a:pt x="18672" y="13514"/>
                    <a:pt x="18832" y="13722"/>
                  </a:cubicBezTo>
                  <a:cubicBezTo>
                    <a:pt x="19169" y="14159"/>
                    <a:pt x="19338" y="14705"/>
                    <a:pt x="19435" y="15242"/>
                  </a:cubicBezTo>
                  <a:cubicBezTo>
                    <a:pt x="19482" y="15507"/>
                    <a:pt x="19510" y="15778"/>
                    <a:pt x="19521" y="16048"/>
                  </a:cubicBezTo>
                  <a:cubicBezTo>
                    <a:pt x="19537" y="16344"/>
                    <a:pt x="19552" y="16641"/>
                    <a:pt x="19552" y="16938"/>
                  </a:cubicBezTo>
                  <a:cubicBezTo>
                    <a:pt x="19550" y="17225"/>
                    <a:pt x="19525" y="17515"/>
                    <a:pt x="19437" y="17791"/>
                  </a:cubicBezTo>
                  <a:cubicBezTo>
                    <a:pt x="19347" y="18069"/>
                    <a:pt x="19181" y="18309"/>
                    <a:pt x="18982" y="18521"/>
                  </a:cubicBezTo>
                  <a:cubicBezTo>
                    <a:pt x="18751" y="18767"/>
                    <a:pt x="18490" y="18973"/>
                    <a:pt x="18224" y="19177"/>
                  </a:cubicBezTo>
                  <a:cubicBezTo>
                    <a:pt x="18102" y="19273"/>
                    <a:pt x="17984" y="19377"/>
                    <a:pt x="17858" y="19471"/>
                  </a:cubicBezTo>
                  <a:cubicBezTo>
                    <a:pt x="17746" y="19556"/>
                    <a:pt x="17626" y="19646"/>
                    <a:pt x="17493" y="19699"/>
                  </a:cubicBezTo>
                  <a:cubicBezTo>
                    <a:pt x="17449" y="19683"/>
                    <a:pt x="17404" y="19672"/>
                    <a:pt x="17359" y="19656"/>
                  </a:cubicBezTo>
                  <a:cubicBezTo>
                    <a:pt x="16484" y="19372"/>
                    <a:pt x="15593" y="19136"/>
                    <a:pt x="14693" y="18938"/>
                  </a:cubicBezTo>
                  <a:cubicBezTo>
                    <a:pt x="14254" y="18841"/>
                    <a:pt x="13813" y="18747"/>
                    <a:pt x="13369" y="18669"/>
                  </a:cubicBezTo>
                  <a:cubicBezTo>
                    <a:pt x="13019" y="18606"/>
                    <a:pt x="12616" y="18595"/>
                    <a:pt x="12320" y="18379"/>
                  </a:cubicBezTo>
                  <a:cubicBezTo>
                    <a:pt x="12052" y="18183"/>
                    <a:pt x="11968" y="17855"/>
                    <a:pt x="11876" y="17553"/>
                  </a:cubicBezTo>
                  <a:cubicBezTo>
                    <a:pt x="11762" y="17174"/>
                    <a:pt x="11673" y="16793"/>
                    <a:pt x="11626" y="16401"/>
                  </a:cubicBezTo>
                  <a:cubicBezTo>
                    <a:pt x="11557" y="15795"/>
                    <a:pt x="11626" y="15149"/>
                    <a:pt x="11917" y="14609"/>
                  </a:cubicBezTo>
                  <a:cubicBezTo>
                    <a:pt x="12073" y="14319"/>
                    <a:pt x="12297" y="14081"/>
                    <a:pt x="12541" y="13867"/>
                  </a:cubicBezTo>
                  <a:cubicBezTo>
                    <a:pt x="13010" y="14036"/>
                    <a:pt x="13506" y="14109"/>
                    <a:pt x="14003" y="14109"/>
                  </a:cubicBezTo>
                  <a:cubicBezTo>
                    <a:pt x="14364" y="14109"/>
                    <a:pt x="14726" y="14071"/>
                    <a:pt x="15078" y="14003"/>
                  </a:cubicBezTo>
                  <a:cubicBezTo>
                    <a:pt x="15838" y="13856"/>
                    <a:pt x="16615" y="13592"/>
                    <a:pt x="17240" y="13123"/>
                  </a:cubicBezTo>
                  <a:cubicBezTo>
                    <a:pt x="17365" y="13029"/>
                    <a:pt x="17482" y="12930"/>
                    <a:pt x="17591" y="12818"/>
                  </a:cubicBezTo>
                  <a:close/>
                  <a:moveTo>
                    <a:pt x="27503" y="19485"/>
                  </a:moveTo>
                  <a:lnTo>
                    <a:pt x="27503" y="19485"/>
                  </a:lnTo>
                  <a:cubicBezTo>
                    <a:pt x="27501" y="19513"/>
                    <a:pt x="27501" y="19542"/>
                    <a:pt x="27501" y="19570"/>
                  </a:cubicBezTo>
                  <a:cubicBezTo>
                    <a:pt x="27503" y="19704"/>
                    <a:pt x="27524" y="19838"/>
                    <a:pt x="27559" y="19969"/>
                  </a:cubicBezTo>
                  <a:lnTo>
                    <a:pt x="27550" y="19969"/>
                  </a:lnTo>
                  <a:cubicBezTo>
                    <a:pt x="27454" y="19969"/>
                    <a:pt x="27376" y="20047"/>
                    <a:pt x="27294" y="20089"/>
                  </a:cubicBezTo>
                  <a:cubicBezTo>
                    <a:pt x="27227" y="20125"/>
                    <a:pt x="27157" y="20152"/>
                    <a:pt x="27087" y="20177"/>
                  </a:cubicBezTo>
                  <a:cubicBezTo>
                    <a:pt x="26920" y="20233"/>
                    <a:pt x="26751" y="20273"/>
                    <a:pt x="26576" y="20286"/>
                  </a:cubicBezTo>
                  <a:cubicBezTo>
                    <a:pt x="26490" y="20294"/>
                    <a:pt x="26404" y="20298"/>
                    <a:pt x="26317" y="20298"/>
                  </a:cubicBezTo>
                  <a:cubicBezTo>
                    <a:pt x="26221" y="20298"/>
                    <a:pt x="26125" y="20293"/>
                    <a:pt x="26030" y="20280"/>
                  </a:cubicBezTo>
                  <a:cubicBezTo>
                    <a:pt x="25955" y="20268"/>
                    <a:pt x="25874" y="20257"/>
                    <a:pt x="25796" y="20242"/>
                  </a:cubicBezTo>
                  <a:cubicBezTo>
                    <a:pt x="26049" y="20052"/>
                    <a:pt x="26265" y="19813"/>
                    <a:pt x="26424" y="19541"/>
                  </a:cubicBezTo>
                  <a:cubicBezTo>
                    <a:pt x="26430" y="19528"/>
                    <a:pt x="26435" y="19516"/>
                    <a:pt x="26442" y="19505"/>
                  </a:cubicBezTo>
                  <a:cubicBezTo>
                    <a:pt x="26454" y="19515"/>
                    <a:pt x="26461" y="19523"/>
                    <a:pt x="26473" y="19530"/>
                  </a:cubicBezTo>
                  <a:cubicBezTo>
                    <a:pt x="26517" y="19558"/>
                    <a:pt x="26570" y="19574"/>
                    <a:pt x="26619" y="19589"/>
                  </a:cubicBezTo>
                  <a:cubicBezTo>
                    <a:pt x="26685" y="19604"/>
                    <a:pt x="26750" y="19611"/>
                    <a:pt x="26815" y="19611"/>
                  </a:cubicBezTo>
                  <a:cubicBezTo>
                    <a:pt x="26853" y="19611"/>
                    <a:pt x="26892" y="19608"/>
                    <a:pt x="26931" y="19604"/>
                  </a:cubicBezTo>
                  <a:cubicBezTo>
                    <a:pt x="27126" y="19582"/>
                    <a:pt x="27311" y="19528"/>
                    <a:pt x="27503" y="19485"/>
                  </a:cubicBezTo>
                  <a:close/>
                  <a:moveTo>
                    <a:pt x="19442" y="18502"/>
                  </a:moveTo>
                  <a:cubicBezTo>
                    <a:pt x="19488" y="18539"/>
                    <a:pt x="19540" y="18574"/>
                    <a:pt x="19593" y="18604"/>
                  </a:cubicBezTo>
                  <a:cubicBezTo>
                    <a:pt x="19677" y="18651"/>
                    <a:pt x="19768" y="18692"/>
                    <a:pt x="19848" y="18745"/>
                  </a:cubicBezTo>
                  <a:cubicBezTo>
                    <a:pt x="20004" y="18850"/>
                    <a:pt x="20098" y="19001"/>
                    <a:pt x="20170" y="19172"/>
                  </a:cubicBezTo>
                  <a:cubicBezTo>
                    <a:pt x="20250" y="19355"/>
                    <a:pt x="20322" y="19544"/>
                    <a:pt x="20357" y="19743"/>
                  </a:cubicBezTo>
                  <a:cubicBezTo>
                    <a:pt x="20398" y="19953"/>
                    <a:pt x="20373" y="20149"/>
                    <a:pt x="20332" y="20355"/>
                  </a:cubicBezTo>
                  <a:cubicBezTo>
                    <a:pt x="20330" y="20364"/>
                    <a:pt x="20330" y="20375"/>
                    <a:pt x="20328" y="20383"/>
                  </a:cubicBezTo>
                  <a:cubicBezTo>
                    <a:pt x="20322" y="20381"/>
                    <a:pt x="20316" y="20380"/>
                    <a:pt x="20309" y="20377"/>
                  </a:cubicBezTo>
                  <a:cubicBezTo>
                    <a:pt x="19603" y="20197"/>
                    <a:pt x="18895" y="20024"/>
                    <a:pt x="18186" y="19862"/>
                  </a:cubicBezTo>
                  <a:cubicBezTo>
                    <a:pt x="18088" y="19841"/>
                    <a:pt x="17989" y="19819"/>
                    <a:pt x="17891" y="19794"/>
                  </a:cubicBezTo>
                  <a:cubicBezTo>
                    <a:pt x="18039" y="19714"/>
                    <a:pt x="18173" y="19609"/>
                    <a:pt x="18310" y="19507"/>
                  </a:cubicBezTo>
                  <a:cubicBezTo>
                    <a:pt x="18562" y="19320"/>
                    <a:pt x="18818" y="19140"/>
                    <a:pt x="19051" y="18929"/>
                  </a:cubicBezTo>
                  <a:cubicBezTo>
                    <a:pt x="19195" y="18802"/>
                    <a:pt x="19329" y="18657"/>
                    <a:pt x="19442" y="18502"/>
                  </a:cubicBezTo>
                  <a:close/>
                  <a:moveTo>
                    <a:pt x="27923" y="16234"/>
                  </a:moveTo>
                  <a:cubicBezTo>
                    <a:pt x="27981" y="16364"/>
                    <a:pt x="27996" y="16511"/>
                    <a:pt x="28003" y="16649"/>
                  </a:cubicBezTo>
                  <a:cubicBezTo>
                    <a:pt x="28009" y="16826"/>
                    <a:pt x="27999" y="17008"/>
                    <a:pt x="27969" y="17180"/>
                  </a:cubicBezTo>
                  <a:cubicBezTo>
                    <a:pt x="27900" y="17609"/>
                    <a:pt x="27681" y="18022"/>
                    <a:pt x="27388" y="18341"/>
                  </a:cubicBezTo>
                  <a:cubicBezTo>
                    <a:pt x="27235" y="18510"/>
                    <a:pt x="27060" y="18645"/>
                    <a:pt x="26851" y="18731"/>
                  </a:cubicBezTo>
                  <a:cubicBezTo>
                    <a:pt x="26742" y="18778"/>
                    <a:pt x="26619" y="18803"/>
                    <a:pt x="26513" y="18860"/>
                  </a:cubicBezTo>
                  <a:cubicBezTo>
                    <a:pt x="26425" y="18911"/>
                    <a:pt x="26369" y="18989"/>
                    <a:pt x="26332" y="19077"/>
                  </a:cubicBezTo>
                  <a:cubicBezTo>
                    <a:pt x="26254" y="19262"/>
                    <a:pt x="26170" y="19436"/>
                    <a:pt x="26046" y="19598"/>
                  </a:cubicBezTo>
                  <a:cubicBezTo>
                    <a:pt x="25918" y="19767"/>
                    <a:pt x="25756" y="19922"/>
                    <a:pt x="25584" y="20047"/>
                  </a:cubicBezTo>
                  <a:cubicBezTo>
                    <a:pt x="25226" y="20307"/>
                    <a:pt x="24797" y="20471"/>
                    <a:pt x="24353" y="20471"/>
                  </a:cubicBezTo>
                  <a:cubicBezTo>
                    <a:pt x="24335" y="20471"/>
                    <a:pt x="24318" y="20471"/>
                    <a:pt x="24300" y="20471"/>
                  </a:cubicBezTo>
                  <a:cubicBezTo>
                    <a:pt x="23825" y="20458"/>
                    <a:pt x="23364" y="20240"/>
                    <a:pt x="23033" y="19903"/>
                  </a:cubicBezTo>
                  <a:cubicBezTo>
                    <a:pt x="22892" y="19756"/>
                    <a:pt x="22814" y="19553"/>
                    <a:pt x="22604" y="19492"/>
                  </a:cubicBezTo>
                  <a:cubicBezTo>
                    <a:pt x="22367" y="19423"/>
                    <a:pt x="22113" y="19421"/>
                    <a:pt x="21874" y="19358"/>
                  </a:cubicBezTo>
                  <a:cubicBezTo>
                    <a:pt x="21466" y="19251"/>
                    <a:pt x="21166" y="18980"/>
                    <a:pt x="21000" y="18594"/>
                  </a:cubicBezTo>
                  <a:cubicBezTo>
                    <a:pt x="20904" y="18364"/>
                    <a:pt x="20823" y="18119"/>
                    <a:pt x="20757" y="17880"/>
                  </a:cubicBezTo>
                  <a:cubicBezTo>
                    <a:pt x="20713" y="17720"/>
                    <a:pt x="20681" y="17560"/>
                    <a:pt x="20672" y="17396"/>
                  </a:cubicBezTo>
                  <a:lnTo>
                    <a:pt x="20672" y="17396"/>
                  </a:lnTo>
                  <a:cubicBezTo>
                    <a:pt x="20703" y="17559"/>
                    <a:pt x="20769" y="17714"/>
                    <a:pt x="20878" y="17856"/>
                  </a:cubicBezTo>
                  <a:cubicBezTo>
                    <a:pt x="21081" y="18126"/>
                    <a:pt x="21365" y="18330"/>
                    <a:pt x="21674" y="18471"/>
                  </a:cubicBezTo>
                  <a:cubicBezTo>
                    <a:pt x="21826" y="18540"/>
                    <a:pt x="21988" y="18601"/>
                    <a:pt x="22154" y="18635"/>
                  </a:cubicBezTo>
                  <a:cubicBezTo>
                    <a:pt x="22301" y="18665"/>
                    <a:pt x="22468" y="18646"/>
                    <a:pt x="22607" y="18669"/>
                  </a:cubicBezTo>
                  <a:cubicBezTo>
                    <a:pt x="22638" y="18676"/>
                    <a:pt x="22665" y="18682"/>
                    <a:pt x="22681" y="18692"/>
                  </a:cubicBezTo>
                  <a:cubicBezTo>
                    <a:pt x="22684" y="18692"/>
                    <a:pt x="22697" y="18703"/>
                    <a:pt x="22701" y="18707"/>
                  </a:cubicBezTo>
                  <a:cubicBezTo>
                    <a:pt x="22703" y="18707"/>
                    <a:pt x="22705" y="18710"/>
                    <a:pt x="22705" y="18710"/>
                  </a:cubicBezTo>
                  <a:cubicBezTo>
                    <a:pt x="22707" y="18710"/>
                    <a:pt x="22707" y="18713"/>
                    <a:pt x="22708" y="18713"/>
                  </a:cubicBezTo>
                  <a:cubicBezTo>
                    <a:pt x="22708" y="18715"/>
                    <a:pt x="22711" y="18716"/>
                    <a:pt x="22715" y="18724"/>
                  </a:cubicBezTo>
                  <a:cubicBezTo>
                    <a:pt x="22747" y="18782"/>
                    <a:pt x="22775" y="18890"/>
                    <a:pt x="22809" y="18964"/>
                  </a:cubicBezTo>
                  <a:cubicBezTo>
                    <a:pt x="22878" y="19126"/>
                    <a:pt x="22967" y="19282"/>
                    <a:pt x="23095" y="19407"/>
                  </a:cubicBezTo>
                  <a:cubicBezTo>
                    <a:pt x="23373" y="19682"/>
                    <a:pt x="23791" y="19838"/>
                    <a:pt x="24182" y="19841"/>
                  </a:cubicBezTo>
                  <a:cubicBezTo>
                    <a:pt x="24186" y="19841"/>
                    <a:pt x="24190" y="19841"/>
                    <a:pt x="24194" y="19841"/>
                  </a:cubicBezTo>
                  <a:cubicBezTo>
                    <a:pt x="24562" y="19841"/>
                    <a:pt x="24922" y="19708"/>
                    <a:pt x="25216" y="19497"/>
                  </a:cubicBezTo>
                  <a:cubicBezTo>
                    <a:pt x="25377" y="19381"/>
                    <a:pt x="25519" y="19242"/>
                    <a:pt x="25643" y="19086"/>
                  </a:cubicBezTo>
                  <a:cubicBezTo>
                    <a:pt x="25748" y="18952"/>
                    <a:pt x="25805" y="18802"/>
                    <a:pt x="25898" y="18659"/>
                  </a:cubicBezTo>
                  <a:cubicBezTo>
                    <a:pt x="25926" y="18612"/>
                    <a:pt x="25960" y="18574"/>
                    <a:pt x="26017" y="18559"/>
                  </a:cubicBezTo>
                  <a:cubicBezTo>
                    <a:pt x="26114" y="18531"/>
                    <a:pt x="26220" y="18527"/>
                    <a:pt x="26319" y="18505"/>
                  </a:cubicBezTo>
                  <a:cubicBezTo>
                    <a:pt x="26502" y="18461"/>
                    <a:pt x="26678" y="18383"/>
                    <a:pt x="26830" y="18271"/>
                  </a:cubicBezTo>
                  <a:cubicBezTo>
                    <a:pt x="27145" y="18043"/>
                    <a:pt x="27408" y="17734"/>
                    <a:pt x="27603" y="17400"/>
                  </a:cubicBezTo>
                  <a:cubicBezTo>
                    <a:pt x="27793" y="17079"/>
                    <a:pt x="27944" y="16672"/>
                    <a:pt x="27813" y="16304"/>
                  </a:cubicBezTo>
                  <a:cubicBezTo>
                    <a:pt x="27819" y="16300"/>
                    <a:pt x="27826" y="16294"/>
                    <a:pt x="27832" y="16292"/>
                  </a:cubicBezTo>
                  <a:cubicBezTo>
                    <a:pt x="27861" y="16273"/>
                    <a:pt x="27892" y="16255"/>
                    <a:pt x="27923" y="16234"/>
                  </a:cubicBezTo>
                  <a:close/>
                  <a:moveTo>
                    <a:pt x="20686" y="19963"/>
                  </a:moveTo>
                  <a:lnTo>
                    <a:pt x="20686" y="19963"/>
                  </a:lnTo>
                  <a:cubicBezTo>
                    <a:pt x="20766" y="19967"/>
                    <a:pt x="20848" y="19988"/>
                    <a:pt x="20922" y="19999"/>
                  </a:cubicBezTo>
                  <a:cubicBezTo>
                    <a:pt x="21035" y="20017"/>
                    <a:pt x="21150" y="20043"/>
                    <a:pt x="21262" y="20074"/>
                  </a:cubicBezTo>
                  <a:cubicBezTo>
                    <a:pt x="21468" y="20134"/>
                    <a:pt x="21674" y="20220"/>
                    <a:pt x="21856" y="20329"/>
                  </a:cubicBezTo>
                  <a:cubicBezTo>
                    <a:pt x="22030" y="20434"/>
                    <a:pt x="22190" y="20559"/>
                    <a:pt x="22333" y="20702"/>
                  </a:cubicBezTo>
                  <a:cubicBezTo>
                    <a:pt x="22403" y="20771"/>
                    <a:pt x="22470" y="20842"/>
                    <a:pt x="22526" y="20923"/>
                  </a:cubicBezTo>
                  <a:cubicBezTo>
                    <a:pt x="22530" y="20927"/>
                    <a:pt x="22533" y="20934"/>
                    <a:pt x="22538" y="20938"/>
                  </a:cubicBezTo>
                  <a:cubicBezTo>
                    <a:pt x="21895" y="20780"/>
                    <a:pt x="21252" y="20616"/>
                    <a:pt x="20612" y="20454"/>
                  </a:cubicBezTo>
                  <a:cubicBezTo>
                    <a:pt x="20614" y="20448"/>
                    <a:pt x="20618" y="20441"/>
                    <a:pt x="20620" y="20434"/>
                  </a:cubicBezTo>
                  <a:cubicBezTo>
                    <a:pt x="20679" y="20287"/>
                    <a:pt x="20695" y="20125"/>
                    <a:pt x="20686" y="19963"/>
                  </a:cubicBezTo>
                  <a:close/>
                  <a:moveTo>
                    <a:pt x="25590" y="20381"/>
                  </a:moveTo>
                  <a:cubicBezTo>
                    <a:pt x="25633" y="20410"/>
                    <a:pt x="25679" y="20437"/>
                    <a:pt x="25727" y="20459"/>
                  </a:cubicBezTo>
                  <a:cubicBezTo>
                    <a:pt x="25815" y="20497"/>
                    <a:pt x="25902" y="20525"/>
                    <a:pt x="25996" y="20544"/>
                  </a:cubicBezTo>
                  <a:cubicBezTo>
                    <a:pt x="26144" y="20576"/>
                    <a:pt x="26294" y="20593"/>
                    <a:pt x="26444" y="20593"/>
                  </a:cubicBezTo>
                  <a:cubicBezTo>
                    <a:pt x="26495" y="20593"/>
                    <a:pt x="26546" y="20591"/>
                    <a:pt x="26598" y="20587"/>
                  </a:cubicBezTo>
                  <a:cubicBezTo>
                    <a:pt x="26782" y="20574"/>
                    <a:pt x="26970" y="20547"/>
                    <a:pt x="27145" y="20489"/>
                  </a:cubicBezTo>
                  <a:lnTo>
                    <a:pt x="27145" y="20489"/>
                  </a:lnTo>
                  <a:cubicBezTo>
                    <a:pt x="27072" y="20575"/>
                    <a:pt x="27009" y="20674"/>
                    <a:pt x="26962" y="20765"/>
                  </a:cubicBezTo>
                  <a:cubicBezTo>
                    <a:pt x="26915" y="20861"/>
                    <a:pt x="26881" y="20965"/>
                    <a:pt x="26860" y="21075"/>
                  </a:cubicBezTo>
                  <a:cubicBezTo>
                    <a:pt x="26851" y="21075"/>
                    <a:pt x="26842" y="21075"/>
                    <a:pt x="26835" y="21078"/>
                  </a:cubicBezTo>
                  <a:cubicBezTo>
                    <a:pt x="26705" y="21098"/>
                    <a:pt x="26580" y="21134"/>
                    <a:pt x="26451" y="21150"/>
                  </a:cubicBezTo>
                  <a:cubicBezTo>
                    <a:pt x="26321" y="21167"/>
                    <a:pt x="26192" y="21174"/>
                    <a:pt x="26060" y="21174"/>
                  </a:cubicBezTo>
                  <a:cubicBezTo>
                    <a:pt x="25808" y="21172"/>
                    <a:pt x="25554" y="21140"/>
                    <a:pt x="25305" y="21080"/>
                  </a:cubicBezTo>
                  <a:cubicBezTo>
                    <a:pt x="25102" y="21031"/>
                    <a:pt x="24903" y="20959"/>
                    <a:pt x="24721" y="20859"/>
                  </a:cubicBezTo>
                  <a:cubicBezTo>
                    <a:pt x="24645" y="20818"/>
                    <a:pt x="24571" y="20774"/>
                    <a:pt x="24497" y="20730"/>
                  </a:cubicBezTo>
                  <a:cubicBezTo>
                    <a:pt x="24805" y="20712"/>
                    <a:pt x="25112" y="20627"/>
                    <a:pt x="25393" y="20490"/>
                  </a:cubicBezTo>
                  <a:cubicBezTo>
                    <a:pt x="25460" y="20457"/>
                    <a:pt x="25524" y="20422"/>
                    <a:pt x="25590" y="20381"/>
                  </a:cubicBezTo>
                  <a:close/>
                  <a:moveTo>
                    <a:pt x="20698" y="18584"/>
                  </a:moveTo>
                  <a:cubicBezTo>
                    <a:pt x="20742" y="18705"/>
                    <a:pt x="20790" y="18827"/>
                    <a:pt x="20852" y="18940"/>
                  </a:cubicBezTo>
                  <a:cubicBezTo>
                    <a:pt x="20962" y="19132"/>
                    <a:pt x="21108" y="19297"/>
                    <a:pt x="21290" y="19424"/>
                  </a:cubicBezTo>
                  <a:cubicBezTo>
                    <a:pt x="21504" y="19577"/>
                    <a:pt x="21758" y="19650"/>
                    <a:pt x="22013" y="19693"/>
                  </a:cubicBezTo>
                  <a:cubicBezTo>
                    <a:pt x="22145" y="19712"/>
                    <a:pt x="22279" y="19726"/>
                    <a:pt x="22410" y="19749"/>
                  </a:cubicBezTo>
                  <a:cubicBezTo>
                    <a:pt x="22507" y="19765"/>
                    <a:pt x="22566" y="19773"/>
                    <a:pt x="22613" y="19830"/>
                  </a:cubicBezTo>
                  <a:cubicBezTo>
                    <a:pt x="22691" y="19928"/>
                    <a:pt x="22760" y="20029"/>
                    <a:pt x="22854" y="20117"/>
                  </a:cubicBezTo>
                  <a:cubicBezTo>
                    <a:pt x="22945" y="20204"/>
                    <a:pt x="23049" y="20282"/>
                    <a:pt x="23156" y="20354"/>
                  </a:cubicBezTo>
                  <a:cubicBezTo>
                    <a:pt x="23372" y="20500"/>
                    <a:pt x="23618" y="20610"/>
                    <a:pt x="23873" y="20673"/>
                  </a:cubicBezTo>
                  <a:cubicBezTo>
                    <a:pt x="23949" y="20692"/>
                    <a:pt x="24028" y="20707"/>
                    <a:pt x="24106" y="20715"/>
                  </a:cubicBezTo>
                  <a:cubicBezTo>
                    <a:pt x="24405" y="21043"/>
                    <a:pt x="24809" y="21259"/>
                    <a:pt x="25239" y="21365"/>
                  </a:cubicBezTo>
                  <a:cubicBezTo>
                    <a:pt x="25504" y="21430"/>
                    <a:pt x="25784" y="21468"/>
                    <a:pt x="26059" y="21477"/>
                  </a:cubicBezTo>
                  <a:cubicBezTo>
                    <a:pt x="26085" y="21477"/>
                    <a:pt x="26111" y="21478"/>
                    <a:pt x="26136" y="21478"/>
                  </a:cubicBezTo>
                  <a:cubicBezTo>
                    <a:pt x="26251" y="21478"/>
                    <a:pt x="26364" y="21472"/>
                    <a:pt x="26480" y="21459"/>
                  </a:cubicBezTo>
                  <a:cubicBezTo>
                    <a:pt x="26596" y="21446"/>
                    <a:pt x="26720" y="21434"/>
                    <a:pt x="26835" y="21406"/>
                  </a:cubicBezTo>
                  <a:cubicBezTo>
                    <a:pt x="26837" y="21527"/>
                    <a:pt x="26857" y="21645"/>
                    <a:pt x="26892" y="21756"/>
                  </a:cubicBezTo>
                  <a:cubicBezTo>
                    <a:pt x="26919" y="21843"/>
                    <a:pt x="26954" y="21925"/>
                    <a:pt x="27001" y="22002"/>
                  </a:cubicBezTo>
                  <a:cubicBezTo>
                    <a:pt x="26195" y="21818"/>
                    <a:pt x="25388" y="21633"/>
                    <a:pt x="24585" y="21439"/>
                  </a:cubicBezTo>
                  <a:cubicBezTo>
                    <a:pt x="24023" y="21305"/>
                    <a:pt x="23463" y="21168"/>
                    <a:pt x="22905" y="21031"/>
                  </a:cubicBezTo>
                  <a:cubicBezTo>
                    <a:pt x="22901" y="20930"/>
                    <a:pt x="22830" y="20834"/>
                    <a:pt x="22770" y="20753"/>
                  </a:cubicBezTo>
                  <a:cubicBezTo>
                    <a:pt x="22702" y="20659"/>
                    <a:pt x="22625" y="20573"/>
                    <a:pt x="22546" y="20491"/>
                  </a:cubicBezTo>
                  <a:cubicBezTo>
                    <a:pt x="22380" y="20330"/>
                    <a:pt x="22195" y="20187"/>
                    <a:pt x="21997" y="20072"/>
                  </a:cubicBezTo>
                  <a:cubicBezTo>
                    <a:pt x="21784" y="19949"/>
                    <a:pt x="21550" y="19853"/>
                    <a:pt x="21310" y="19799"/>
                  </a:cubicBezTo>
                  <a:cubicBezTo>
                    <a:pt x="21189" y="19772"/>
                    <a:pt x="21063" y="19756"/>
                    <a:pt x="20941" y="19756"/>
                  </a:cubicBezTo>
                  <a:cubicBezTo>
                    <a:pt x="20937" y="19756"/>
                    <a:pt x="20933" y="19756"/>
                    <a:pt x="20929" y="19756"/>
                  </a:cubicBezTo>
                  <a:cubicBezTo>
                    <a:pt x="20869" y="19759"/>
                    <a:pt x="20804" y="19768"/>
                    <a:pt x="20744" y="19781"/>
                  </a:cubicBezTo>
                  <a:cubicBezTo>
                    <a:pt x="20719" y="19787"/>
                    <a:pt x="20695" y="19794"/>
                    <a:pt x="20672" y="19803"/>
                  </a:cubicBezTo>
                  <a:cubicBezTo>
                    <a:pt x="20669" y="19775"/>
                    <a:pt x="20664" y="19745"/>
                    <a:pt x="20659" y="19719"/>
                  </a:cubicBezTo>
                  <a:cubicBezTo>
                    <a:pt x="20619" y="19489"/>
                    <a:pt x="20528" y="19275"/>
                    <a:pt x="20429" y="19063"/>
                  </a:cubicBezTo>
                  <a:cubicBezTo>
                    <a:pt x="20363" y="18919"/>
                    <a:pt x="20281" y="18788"/>
                    <a:pt x="20172" y="18678"/>
                  </a:cubicBezTo>
                  <a:cubicBezTo>
                    <a:pt x="20197" y="18666"/>
                    <a:pt x="20219" y="18651"/>
                    <a:pt x="20247" y="18641"/>
                  </a:cubicBezTo>
                  <a:cubicBezTo>
                    <a:pt x="20253" y="18638"/>
                    <a:pt x="20266" y="18635"/>
                    <a:pt x="20271" y="18631"/>
                  </a:cubicBezTo>
                  <a:cubicBezTo>
                    <a:pt x="20285" y="18627"/>
                    <a:pt x="20296" y="18622"/>
                    <a:pt x="20310" y="18619"/>
                  </a:cubicBezTo>
                  <a:cubicBezTo>
                    <a:pt x="20334" y="18612"/>
                    <a:pt x="20360" y="18605"/>
                    <a:pt x="20385" y="18600"/>
                  </a:cubicBezTo>
                  <a:cubicBezTo>
                    <a:pt x="20396" y="18598"/>
                    <a:pt x="20406" y="18596"/>
                    <a:pt x="20420" y="18594"/>
                  </a:cubicBezTo>
                  <a:cubicBezTo>
                    <a:pt x="20424" y="18591"/>
                    <a:pt x="20431" y="18591"/>
                    <a:pt x="20436" y="18591"/>
                  </a:cubicBezTo>
                  <a:cubicBezTo>
                    <a:pt x="20463" y="18589"/>
                    <a:pt x="20489" y="18588"/>
                    <a:pt x="20518" y="18585"/>
                  </a:cubicBezTo>
                  <a:cubicBezTo>
                    <a:pt x="20545" y="18585"/>
                    <a:pt x="20573" y="18588"/>
                    <a:pt x="20602" y="18589"/>
                  </a:cubicBezTo>
                  <a:cubicBezTo>
                    <a:pt x="20615" y="18589"/>
                    <a:pt x="20629" y="18593"/>
                    <a:pt x="20645" y="18593"/>
                  </a:cubicBezTo>
                  <a:cubicBezTo>
                    <a:pt x="20665" y="18593"/>
                    <a:pt x="20680" y="18590"/>
                    <a:pt x="20698" y="18584"/>
                  </a:cubicBezTo>
                  <a:close/>
                  <a:moveTo>
                    <a:pt x="32616" y="9231"/>
                  </a:moveTo>
                  <a:cubicBezTo>
                    <a:pt x="32730" y="9231"/>
                    <a:pt x="32843" y="9252"/>
                    <a:pt x="32935" y="9294"/>
                  </a:cubicBezTo>
                  <a:cubicBezTo>
                    <a:pt x="33091" y="9368"/>
                    <a:pt x="33175" y="9463"/>
                    <a:pt x="33255" y="9612"/>
                  </a:cubicBezTo>
                  <a:cubicBezTo>
                    <a:pt x="33278" y="9655"/>
                    <a:pt x="33330" y="9681"/>
                    <a:pt x="33380" y="9681"/>
                  </a:cubicBezTo>
                  <a:cubicBezTo>
                    <a:pt x="33404" y="9681"/>
                    <a:pt x="33428" y="9675"/>
                    <a:pt x="33448" y="9661"/>
                  </a:cubicBezTo>
                  <a:cubicBezTo>
                    <a:pt x="33607" y="9556"/>
                    <a:pt x="33772" y="9441"/>
                    <a:pt x="33963" y="9403"/>
                  </a:cubicBezTo>
                  <a:cubicBezTo>
                    <a:pt x="33996" y="9397"/>
                    <a:pt x="34030" y="9394"/>
                    <a:pt x="34064" y="9394"/>
                  </a:cubicBezTo>
                  <a:cubicBezTo>
                    <a:pt x="34230" y="9394"/>
                    <a:pt x="34401" y="9466"/>
                    <a:pt x="34531" y="9559"/>
                  </a:cubicBezTo>
                  <a:cubicBezTo>
                    <a:pt x="34804" y="9755"/>
                    <a:pt x="34770" y="10104"/>
                    <a:pt x="34851" y="10395"/>
                  </a:cubicBezTo>
                  <a:cubicBezTo>
                    <a:pt x="34869" y="10459"/>
                    <a:pt x="34924" y="10493"/>
                    <a:pt x="34982" y="10493"/>
                  </a:cubicBezTo>
                  <a:cubicBezTo>
                    <a:pt x="35005" y="10493"/>
                    <a:pt x="35029" y="10487"/>
                    <a:pt x="35051" y="10476"/>
                  </a:cubicBezTo>
                  <a:cubicBezTo>
                    <a:pt x="35163" y="10420"/>
                    <a:pt x="35283" y="10393"/>
                    <a:pt x="35403" y="10393"/>
                  </a:cubicBezTo>
                  <a:cubicBezTo>
                    <a:pt x="35585" y="10393"/>
                    <a:pt x="35766" y="10455"/>
                    <a:pt x="35916" y="10570"/>
                  </a:cubicBezTo>
                  <a:cubicBezTo>
                    <a:pt x="36177" y="10770"/>
                    <a:pt x="36268" y="11087"/>
                    <a:pt x="36246" y="11407"/>
                  </a:cubicBezTo>
                  <a:lnTo>
                    <a:pt x="36246" y="11415"/>
                  </a:lnTo>
                  <a:cubicBezTo>
                    <a:pt x="36242" y="11418"/>
                    <a:pt x="36234" y="11419"/>
                    <a:pt x="36228" y="11419"/>
                  </a:cubicBezTo>
                  <a:cubicBezTo>
                    <a:pt x="35903" y="11507"/>
                    <a:pt x="35629" y="11732"/>
                    <a:pt x="35448" y="12009"/>
                  </a:cubicBezTo>
                  <a:cubicBezTo>
                    <a:pt x="35398" y="12085"/>
                    <a:pt x="35364" y="12165"/>
                    <a:pt x="35323" y="12246"/>
                  </a:cubicBezTo>
                  <a:cubicBezTo>
                    <a:pt x="35319" y="12253"/>
                    <a:pt x="35314" y="12259"/>
                    <a:pt x="35310" y="12266"/>
                  </a:cubicBezTo>
                  <a:cubicBezTo>
                    <a:pt x="35276" y="12282"/>
                    <a:pt x="35247" y="12309"/>
                    <a:pt x="35214" y="12324"/>
                  </a:cubicBezTo>
                  <a:cubicBezTo>
                    <a:pt x="35116" y="12371"/>
                    <a:pt x="35020" y="12393"/>
                    <a:pt x="34933" y="12462"/>
                  </a:cubicBezTo>
                  <a:cubicBezTo>
                    <a:pt x="34863" y="12518"/>
                    <a:pt x="34808" y="12592"/>
                    <a:pt x="34755" y="12665"/>
                  </a:cubicBezTo>
                  <a:cubicBezTo>
                    <a:pt x="34571" y="12938"/>
                    <a:pt x="34474" y="13318"/>
                    <a:pt x="34615" y="13621"/>
                  </a:cubicBezTo>
                  <a:cubicBezTo>
                    <a:pt x="34565" y="13649"/>
                    <a:pt x="34512" y="13672"/>
                    <a:pt x="34461" y="13695"/>
                  </a:cubicBezTo>
                  <a:cubicBezTo>
                    <a:pt x="34363" y="13740"/>
                    <a:pt x="34264" y="13789"/>
                    <a:pt x="34180" y="13856"/>
                  </a:cubicBezTo>
                  <a:cubicBezTo>
                    <a:pt x="34001" y="13997"/>
                    <a:pt x="33898" y="14234"/>
                    <a:pt x="33846" y="14449"/>
                  </a:cubicBezTo>
                  <a:cubicBezTo>
                    <a:pt x="33793" y="14674"/>
                    <a:pt x="33780" y="14927"/>
                    <a:pt x="33846" y="15151"/>
                  </a:cubicBezTo>
                  <a:cubicBezTo>
                    <a:pt x="33860" y="15200"/>
                    <a:pt x="33881" y="15242"/>
                    <a:pt x="33903" y="15287"/>
                  </a:cubicBezTo>
                  <a:cubicBezTo>
                    <a:pt x="33905" y="15292"/>
                    <a:pt x="33909" y="15299"/>
                    <a:pt x="33912" y="15305"/>
                  </a:cubicBezTo>
                  <a:lnTo>
                    <a:pt x="33909" y="15305"/>
                  </a:lnTo>
                  <a:lnTo>
                    <a:pt x="33913" y="15309"/>
                  </a:lnTo>
                  <a:lnTo>
                    <a:pt x="33913" y="15312"/>
                  </a:lnTo>
                  <a:cubicBezTo>
                    <a:pt x="33910" y="15314"/>
                    <a:pt x="33913" y="15319"/>
                    <a:pt x="33904" y="15331"/>
                  </a:cubicBezTo>
                  <a:cubicBezTo>
                    <a:pt x="33891" y="15354"/>
                    <a:pt x="33876" y="15375"/>
                    <a:pt x="33861" y="15394"/>
                  </a:cubicBezTo>
                  <a:cubicBezTo>
                    <a:pt x="33832" y="15432"/>
                    <a:pt x="33798" y="15465"/>
                    <a:pt x="33764" y="15501"/>
                  </a:cubicBezTo>
                  <a:cubicBezTo>
                    <a:pt x="33618" y="15651"/>
                    <a:pt x="33462" y="15779"/>
                    <a:pt x="33389" y="15984"/>
                  </a:cubicBezTo>
                  <a:cubicBezTo>
                    <a:pt x="33300" y="16225"/>
                    <a:pt x="33339" y="16477"/>
                    <a:pt x="33439" y="16708"/>
                  </a:cubicBezTo>
                  <a:cubicBezTo>
                    <a:pt x="33482" y="16805"/>
                    <a:pt x="33535" y="16902"/>
                    <a:pt x="33584" y="16997"/>
                  </a:cubicBezTo>
                  <a:cubicBezTo>
                    <a:pt x="33606" y="17041"/>
                    <a:pt x="33624" y="17088"/>
                    <a:pt x="33646" y="17130"/>
                  </a:cubicBezTo>
                  <a:cubicBezTo>
                    <a:pt x="33580" y="17185"/>
                    <a:pt x="33503" y="17241"/>
                    <a:pt x="33440" y="17319"/>
                  </a:cubicBezTo>
                  <a:cubicBezTo>
                    <a:pt x="33371" y="17404"/>
                    <a:pt x="33315" y="17497"/>
                    <a:pt x="33275" y="17600"/>
                  </a:cubicBezTo>
                  <a:cubicBezTo>
                    <a:pt x="33185" y="17815"/>
                    <a:pt x="33185" y="18068"/>
                    <a:pt x="33256" y="18288"/>
                  </a:cubicBezTo>
                  <a:cubicBezTo>
                    <a:pt x="33303" y="18435"/>
                    <a:pt x="33392" y="18605"/>
                    <a:pt x="33512" y="18725"/>
                  </a:cubicBezTo>
                  <a:cubicBezTo>
                    <a:pt x="33318" y="18916"/>
                    <a:pt x="33163" y="19153"/>
                    <a:pt x="33118" y="19421"/>
                  </a:cubicBezTo>
                  <a:cubicBezTo>
                    <a:pt x="33065" y="19729"/>
                    <a:pt x="33172" y="20038"/>
                    <a:pt x="33391" y="20256"/>
                  </a:cubicBezTo>
                  <a:cubicBezTo>
                    <a:pt x="33366" y="20275"/>
                    <a:pt x="33337" y="20290"/>
                    <a:pt x="33313" y="20307"/>
                  </a:cubicBezTo>
                  <a:cubicBezTo>
                    <a:pt x="33246" y="20351"/>
                    <a:pt x="33188" y="20405"/>
                    <a:pt x="33136" y="20465"/>
                  </a:cubicBezTo>
                  <a:cubicBezTo>
                    <a:pt x="33023" y="20598"/>
                    <a:pt x="32926" y="20756"/>
                    <a:pt x="32889" y="20928"/>
                  </a:cubicBezTo>
                  <a:cubicBezTo>
                    <a:pt x="32834" y="21215"/>
                    <a:pt x="32912" y="21489"/>
                    <a:pt x="33055" y="21733"/>
                  </a:cubicBezTo>
                  <a:cubicBezTo>
                    <a:pt x="33021" y="21749"/>
                    <a:pt x="32988" y="21764"/>
                    <a:pt x="32955" y="21776"/>
                  </a:cubicBezTo>
                  <a:cubicBezTo>
                    <a:pt x="32841" y="21819"/>
                    <a:pt x="32725" y="21854"/>
                    <a:pt x="32617" y="21913"/>
                  </a:cubicBezTo>
                  <a:cubicBezTo>
                    <a:pt x="32446" y="22010"/>
                    <a:pt x="32315" y="22139"/>
                    <a:pt x="32200" y="22293"/>
                  </a:cubicBezTo>
                  <a:cubicBezTo>
                    <a:pt x="32048" y="22493"/>
                    <a:pt x="31803" y="22859"/>
                    <a:pt x="31898" y="23131"/>
                  </a:cubicBezTo>
                  <a:cubicBezTo>
                    <a:pt x="30895" y="22890"/>
                    <a:pt x="29892" y="22650"/>
                    <a:pt x="28885" y="22428"/>
                  </a:cubicBezTo>
                  <a:cubicBezTo>
                    <a:pt x="28361" y="22312"/>
                    <a:pt x="27836" y="22193"/>
                    <a:pt x="27311" y="22074"/>
                  </a:cubicBezTo>
                  <a:cubicBezTo>
                    <a:pt x="27309" y="22074"/>
                    <a:pt x="27309" y="22072"/>
                    <a:pt x="27307" y="22071"/>
                  </a:cubicBezTo>
                  <a:cubicBezTo>
                    <a:pt x="27096" y="21879"/>
                    <a:pt x="27046" y="21541"/>
                    <a:pt x="27077" y="21256"/>
                  </a:cubicBezTo>
                  <a:cubicBezTo>
                    <a:pt x="27083" y="21205"/>
                    <a:pt x="27090" y="21156"/>
                    <a:pt x="27102" y="21109"/>
                  </a:cubicBezTo>
                  <a:cubicBezTo>
                    <a:pt x="27139" y="20943"/>
                    <a:pt x="27215" y="20799"/>
                    <a:pt x="27327" y="20672"/>
                  </a:cubicBezTo>
                  <a:cubicBezTo>
                    <a:pt x="27420" y="20565"/>
                    <a:pt x="27556" y="20434"/>
                    <a:pt x="27708" y="20434"/>
                  </a:cubicBezTo>
                  <a:cubicBezTo>
                    <a:pt x="27731" y="20434"/>
                    <a:pt x="27755" y="20437"/>
                    <a:pt x="27779" y="20444"/>
                  </a:cubicBezTo>
                  <a:cubicBezTo>
                    <a:pt x="27790" y="20447"/>
                    <a:pt x="27801" y="20448"/>
                    <a:pt x="27812" y="20448"/>
                  </a:cubicBezTo>
                  <a:cubicBezTo>
                    <a:pt x="27893" y="20448"/>
                    <a:pt x="27974" y="20365"/>
                    <a:pt x="27944" y="20278"/>
                  </a:cubicBezTo>
                  <a:cubicBezTo>
                    <a:pt x="27868" y="20067"/>
                    <a:pt x="27783" y="19850"/>
                    <a:pt x="27765" y="19624"/>
                  </a:cubicBezTo>
                  <a:cubicBezTo>
                    <a:pt x="27747" y="19390"/>
                    <a:pt x="27801" y="19168"/>
                    <a:pt x="27925" y="18969"/>
                  </a:cubicBezTo>
                  <a:cubicBezTo>
                    <a:pt x="28018" y="18817"/>
                    <a:pt x="28140" y="18690"/>
                    <a:pt x="28306" y="18619"/>
                  </a:cubicBezTo>
                  <a:cubicBezTo>
                    <a:pt x="28465" y="18552"/>
                    <a:pt x="28640" y="18531"/>
                    <a:pt x="28812" y="18528"/>
                  </a:cubicBezTo>
                  <a:cubicBezTo>
                    <a:pt x="28944" y="18526"/>
                    <a:pt x="28993" y="18375"/>
                    <a:pt x="28915" y="18282"/>
                  </a:cubicBezTo>
                  <a:cubicBezTo>
                    <a:pt x="28734" y="18069"/>
                    <a:pt x="28716" y="17776"/>
                    <a:pt x="28803" y="17520"/>
                  </a:cubicBezTo>
                  <a:cubicBezTo>
                    <a:pt x="28805" y="17508"/>
                    <a:pt x="28809" y="17500"/>
                    <a:pt x="28814" y="17491"/>
                  </a:cubicBezTo>
                  <a:cubicBezTo>
                    <a:pt x="28919" y="17204"/>
                    <a:pt x="29179" y="16992"/>
                    <a:pt x="29438" y="16843"/>
                  </a:cubicBezTo>
                  <a:cubicBezTo>
                    <a:pt x="29560" y="16773"/>
                    <a:pt x="29710" y="16705"/>
                    <a:pt x="29750" y="16553"/>
                  </a:cubicBezTo>
                  <a:cubicBezTo>
                    <a:pt x="29774" y="16461"/>
                    <a:pt x="29735" y="16385"/>
                    <a:pt x="29672" y="16320"/>
                  </a:cubicBezTo>
                  <a:cubicBezTo>
                    <a:pt x="29663" y="16312"/>
                    <a:pt x="29653" y="16305"/>
                    <a:pt x="29644" y="16297"/>
                  </a:cubicBezTo>
                  <a:cubicBezTo>
                    <a:pt x="29638" y="16289"/>
                    <a:pt x="29628" y="16272"/>
                    <a:pt x="29626" y="16272"/>
                  </a:cubicBezTo>
                  <a:cubicBezTo>
                    <a:pt x="29607" y="16229"/>
                    <a:pt x="29589" y="16187"/>
                    <a:pt x="29570" y="16143"/>
                  </a:cubicBezTo>
                  <a:cubicBezTo>
                    <a:pt x="29424" y="15815"/>
                    <a:pt x="29346" y="15463"/>
                    <a:pt x="29472" y="15117"/>
                  </a:cubicBezTo>
                  <a:cubicBezTo>
                    <a:pt x="29535" y="14938"/>
                    <a:pt x="29656" y="14786"/>
                    <a:pt x="29794" y="14649"/>
                  </a:cubicBezTo>
                  <a:cubicBezTo>
                    <a:pt x="29903" y="14538"/>
                    <a:pt x="30025" y="14438"/>
                    <a:pt x="30138" y="14341"/>
                  </a:cubicBezTo>
                  <a:cubicBezTo>
                    <a:pt x="30173" y="14309"/>
                    <a:pt x="30188" y="14247"/>
                    <a:pt x="30173" y="14203"/>
                  </a:cubicBezTo>
                  <a:cubicBezTo>
                    <a:pt x="30113" y="13995"/>
                    <a:pt x="29980" y="13823"/>
                    <a:pt x="29851" y="13651"/>
                  </a:cubicBezTo>
                  <a:cubicBezTo>
                    <a:pt x="29733" y="13492"/>
                    <a:pt x="29636" y="13325"/>
                    <a:pt x="29643" y="13120"/>
                  </a:cubicBezTo>
                  <a:cubicBezTo>
                    <a:pt x="29663" y="12648"/>
                    <a:pt x="30134" y="12358"/>
                    <a:pt x="30504" y="12162"/>
                  </a:cubicBezTo>
                  <a:cubicBezTo>
                    <a:pt x="30549" y="12139"/>
                    <a:pt x="30590" y="12077"/>
                    <a:pt x="30582" y="12028"/>
                  </a:cubicBezTo>
                  <a:cubicBezTo>
                    <a:pt x="30524" y="11587"/>
                    <a:pt x="30390" y="11134"/>
                    <a:pt x="30637" y="10726"/>
                  </a:cubicBezTo>
                  <a:cubicBezTo>
                    <a:pt x="30739" y="10556"/>
                    <a:pt x="30945" y="10377"/>
                    <a:pt x="31132" y="10308"/>
                  </a:cubicBezTo>
                  <a:cubicBezTo>
                    <a:pt x="31333" y="10233"/>
                    <a:pt x="31544" y="10223"/>
                    <a:pt x="31753" y="10207"/>
                  </a:cubicBezTo>
                  <a:cubicBezTo>
                    <a:pt x="31847" y="10197"/>
                    <a:pt x="31907" y="10124"/>
                    <a:pt x="31887" y="10033"/>
                  </a:cubicBezTo>
                  <a:cubicBezTo>
                    <a:pt x="31859" y="9902"/>
                    <a:pt x="31868" y="9756"/>
                    <a:pt x="31922" y="9640"/>
                  </a:cubicBezTo>
                  <a:cubicBezTo>
                    <a:pt x="31980" y="9515"/>
                    <a:pt x="32062" y="9421"/>
                    <a:pt x="32180" y="9352"/>
                  </a:cubicBezTo>
                  <a:cubicBezTo>
                    <a:pt x="32292" y="9285"/>
                    <a:pt x="32428" y="9243"/>
                    <a:pt x="32552" y="9233"/>
                  </a:cubicBezTo>
                  <a:cubicBezTo>
                    <a:pt x="32573" y="9232"/>
                    <a:pt x="32594" y="9231"/>
                    <a:pt x="32616" y="9231"/>
                  </a:cubicBezTo>
                  <a:close/>
                  <a:moveTo>
                    <a:pt x="10770" y="20667"/>
                  </a:moveTo>
                  <a:cubicBezTo>
                    <a:pt x="11178" y="20667"/>
                    <a:pt x="11576" y="20851"/>
                    <a:pt x="11847" y="21157"/>
                  </a:cubicBezTo>
                  <a:cubicBezTo>
                    <a:pt x="12015" y="21344"/>
                    <a:pt x="12133" y="21578"/>
                    <a:pt x="12200" y="21818"/>
                  </a:cubicBezTo>
                  <a:cubicBezTo>
                    <a:pt x="12234" y="21937"/>
                    <a:pt x="12260" y="22058"/>
                    <a:pt x="12260" y="22180"/>
                  </a:cubicBezTo>
                  <a:cubicBezTo>
                    <a:pt x="12259" y="22322"/>
                    <a:pt x="12244" y="22460"/>
                    <a:pt x="12278" y="22599"/>
                  </a:cubicBezTo>
                  <a:cubicBezTo>
                    <a:pt x="12165" y="22572"/>
                    <a:pt x="12052" y="22547"/>
                    <a:pt x="11938" y="22547"/>
                  </a:cubicBezTo>
                  <a:cubicBezTo>
                    <a:pt x="11872" y="22547"/>
                    <a:pt x="11806" y="22556"/>
                    <a:pt x="11741" y="22577"/>
                  </a:cubicBezTo>
                  <a:cubicBezTo>
                    <a:pt x="11562" y="22633"/>
                    <a:pt x="11450" y="22765"/>
                    <a:pt x="11339" y="22908"/>
                  </a:cubicBezTo>
                  <a:cubicBezTo>
                    <a:pt x="11269" y="22995"/>
                    <a:pt x="11187" y="23119"/>
                    <a:pt x="11074" y="23119"/>
                  </a:cubicBezTo>
                  <a:cubicBezTo>
                    <a:pt x="11055" y="23119"/>
                    <a:pt x="11034" y="23115"/>
                    <a:pt x="11013" y="23107"/>
                  </a:cubicBezTo>
                  <a:cubicBezTo>
                    <a:pt x="10919" y="23069"/>
                    <a:pt x="10839" y="23036"/>
                    <a:pt x="10736" y="23033"/>
                  </a:cubicBezTo>
                  <a:cubicBezTo>
                    <a:pt x="10732" y="23033"/>
                    <a:pt x="10728" y="23032"/>
                    <a:pt x="10724" y="23032"/>
                  </a:cubicBezTo>
                  <a:cubicBezTo>
                    <a:pt x="10643" y="23032"/>
                    <a:pt x="10562" y="23053"/>
                    <a:pt x="10490" y="23091"/>
                  </a:cubicBezTo>
                  <a:cubicBezTo>
                    <a:pt x="10355" y="23163"/>
                    <a:pt x="10277" y="23299"/>
                    <a:pt x="10196" y="23422"/>
                  </a:cubicBezTo>
                  <a:cubicBezTo>
                    <a:pt x="10156" y="23480"/>
                    <a:pt x="10115" y="23541"/>
                    <a:pt x="10055" y="23578"/>
                  </a:cubicBezTo>
                  <a:cubicBezTo>
                    <a:pt x="9982" y="23625"/>
                    <a:pt x="9888" y="23621"/>
                    <a:pt x="9806" y="23627"/>
                  </a:cubicBezTo>
                  <a:cubicBezTo>
                    <a:pt x="9712" y="23635"/>
                    <a:pt x="9625" y="23655"/>
                    <a:pt x="9543" y="23688"/>
                  </a:cubicBezTo>
                  <a:cubicBezTo>
                    <a:pt x="9532" y="23672"/>
                    <a:pt x="9523" y="23659"/>
                    <a:pt x="9512" y="23643"/>
                  </a:cubicBezTo>
                  <a:cubicBezTo>
                    <a:pt x="9476" y="23593"/>
                    <a:pt x="9430" y="23552"/>
                    <a:pt x="9387" y="23505"/>
                  </a:cubicBezTo>
                  <a:cubicBezTo>
                    <a:pt x="9302" y="23414"/>
                    <a:pt x="9231" y="23309"/>
                    <a:pt x="9168" y="23202"/>
                  </a:cubicBezTo>
                  <a:cubicBezTo>
                    <a:pt x="9037" y="22978"/>
                    <a:pt x="8978" y="22726"/>
                    <a:pt x="8987" y="22469"/>
                  </a:cubicBezTo>
                  <a:cubicBezTo>
                    <a:pt x="9000" y="22047"/>
                    <a:pt x="9190" y="21611"/>
                    <a:pt x="9471" y="21289"/>
                  </a:cubicBezTo>
                  <a:cubicBezTo>
                    <a:pt x="9483" y="21283"/>
                    <a:pt x="9493" y="21277"/>
                    <a:pt x="9502" y="21265"/>
                  </a:cubicBezTo>
                  <a:cubicBezTo>
                    <a:pt x="9514" y="21253"/>
                    <a:pt x="9522" y="21237"/>
                    <a:pt x="9532" y="21222"/>
                  </a:cubicBezTo>
                  <a:lnTo>
                    <a:pt x="9565" y="21188"/>
                  </a:lnTo>
                  <a:cubicBezTo>
                    <a:pt x="9862" y="20893"/>
                    <a:pt x="10264" y="20698"/>
                    <a:pt x="10683" y="20670"/>
                  </a:cubicBezTo>
                  <a:cubicBezTo>
                    <a:pt x="10712" y="20668"/>
                    <a:pt x="10741" y="20667"/>
                    <a:pt x="10770" y="20667"/>
                  </a:cubicBezTo>
                  <a:close/>
                  <a:moveTo>
                    <a:pt x="37903" y="11249"/>
                  </a:moveTo>
                  <a:cubicBezTo>
                    <a:pt x="37965" y="11249"/>
                    <a:pt x="38028" y="11255"/>
                    <a:pt x="38088" y="11272"/>
                  </a:cubicBezTo>
                  <a:cubicBezTo>
                    <a:pt x="38135" y="11287"/>
                    <a:pt x="38182" y="11306"/>
                    <a:pt x="38218" y="11342"/>
                  </a:cubicBezTo>
                  <a:cubicBezTo>
                    <a:pt x="38262" y="11383"/>
                    <a:pt x="38262" y="11440"/>
                    <a:pt x="38271" y="11499"/>
                  </a:cubicBezTo>
                  <a:cubicBezTo>
                    <a:pt x="38300" y="11664"/>
                    <a:pt x="38405" y="11780"/>
                    <a:pt x="38578" y="11780"/>
                  </a:cubicBezTo>
                  <a:cubicBezTo>
                    <a:pt x="38581" y="11780"/>
                    <a:pt x="38585" y="11780"/>
                    <a:pt x="38589" y="11780"/>
                  </a:cubicBezTo>
                  <a:cubicBezTo>
                    <a:pt x="38670" y="11778"/>
                    <a:pt x="38745" y="11752"/>
                    <a:pt x="38823" y="11742"/>
                  </a:cubicBezTo>
                  <a:cubicBezTo>
                    <a:pt x="38843" y="11740"/>
                    <a:pt x="38862" y="11738"/>
                    <a:pt x="38882" y="11738"/>
                  </a:cubicBezTo>
                  <a:cubicBezTo>
                    <a:pt x="38930" y="11738"/>
                    <a:pt x="38979" y="11745"/>
                    <a:pt x="39024" y="11752"/>
                  </a:cubicBezTo>
                  <a:cubicBezTo>
                    <a:pt x="39265" y="11783"/>
                    <a:pt x="39517" y="11904"/>
                    <a:pt x="39576" y="12158"/>
                  </a:cubicBezTo>
                  <a:cubicBezTo>
                    <a:pt x="39611" y="12319"/>
                    <a:pt x="39517" y="12483"/>
                    <a:pt x="39536" y="12647"/>
                  </a:cubicBezTo>
                  <a:cubicBezTo>
                    <a:pt x="39545" y="12735"/>
                    <a:pt x="39578" y="12819"/>
                    <a:pt x="39645" y="12878"/>
                  </a:cubicBezTo>
                  <a:cubicBezTo>
                    <a:pt x="39714" y="12944"/>
                    <a:pt x="39803" y="12960"/>
                    <a:pt x="39891" y="12985"/>
                  </a:cubicBezTo>
                  <a:cubicBezTo>
                    <a:pt x="40035" y="13022"/>
                    <a:pt x="40152" y="13177"/>
                    <a:pt x="40191" y="13315"/>
                  </a:cubicBezTo>
                  <a:cubicBezTo>
                    <a:pt x="40246" y="13508"/>
                    <a:pt x="40171" y="13711"/>
                    <a:pt x="40078" y="13877"/>
                  </a:cubicBezTo>
                  <a:cubicBezTo>
                    <a:pt x="40044" y="13935"/>
                    <a:pt x="40050" y="14007"/>
                    <a:pt x="40096" y="14050"/>
                  </a:cubicBezTo>
                  <a:cubicBezTo>
                    <a:pt x="40203" y="14148"/>
                    <a:pt x="40344" y="14172"/>
                    <a:pt x="40468" y="14241"/>
                  </a:cubicBezTo>
                  <a:cubicBezTo>
                    <a:pt x="40589" y="14305"/>
                    <a:pt x="40687" y="14397"/>
                    <a:pt x="40777" y="14497"/>
                  </a:cubicBezTo>
                  <a:cubicBezTo>
                    <a:pt x="40943" y="14678"/>
                    <a:pt x="41097" y="14933"/>
                    <a:pt x="41087" y="15187"/>
                  </a:cubicBezTo>
                  <a:cubicBezTo>
                    <a:pt x="41084" y="15252"/>
                    <a:pt x="41121" y="15293"/>
                    <a:pt x="41166" y="15309"/>
                  </a:cubicBezTo>
                  <a:cubicBezTo>
                    <a:pt x="40495" y="16616"/>
                    <a:pt x="40136" y="18072"/>
                    <a:pt x="39514" y="19401"/>
                  </a:cubicBezTo>
                  <a:cubicBezTo>
                    <a:pt x="38752" y="21025"/>
                    <a:pt x="37926" y="22619"/>
                    <a:pt x="37104" y="24212"/>
                  </a:cubicBezTo>
                  <a:cubicBezTo>
                    <a:pt x="36863" y="24102"/>
                    <a:pt x="36589" y="24115"/>
                    <a:pt x="36330" y="24073"/>
                  </a:cubicBezTo>
                  <a:cubicBezTo>
                    <a:pt x="35974" y="24015"/>
                    <a:pt x="35614" y="23952"/>
                    <a:pt x="35256" y="23886"/>
                  </a:cubicBezTo>
                  <a:cubicBezTo>
                    <a:pt x="34548" y="23751"/>
                    <a:pt x="33843" y="23592"/>
                    <a:pt x="33141" y="23423"/>
                  </a:cubicBezTo>
                  <a:cubicBezTo>
                    <a:pt x="32810" y="23348"/>
                    <a:pt x="32482" y="23267"/>
                    <a:pt x="32152" y="23189"/>
                  </a:cubicBezTo>
                  <a:cubicBezTo>
                    <a:pt x="32149" y="23180"/>
                    <a:pt x="32146" y="23171"/>
                    <a:pt x="32138" y="23162"/>
                  </a:cubicBezTo>
                  <a:cubicBezTo>
                    <a:pt x="32064" y="23059"/>
                    <a:pt x="32114" y="22907"/>
                    <a:pt x="32158" y="22800"/>
                  </a:cubicBezTo>
                  <a:cubicBezTo>
                    <a:pt x="32216" y="22656"/>
                    <a:pt x="32304" y="22521"/>
                    <a:pt x="32398" y="22397"/>
                  </a:cubicBezTo>
                  <a:cubicBezTo>
                    <a:pt x="32491" y="22277"/>
                    <a:pt x="32597" y="22177"/>
                    <a:pt x="32728" y="22101"/>
                  </a:cubicBezTo>
                  <a:cubicBezTo>
                    <a:pt x="32813" y="22052"/>
                    <a:pt x="32915" y="21995"/>
                    <a:pt x="33014" y="21980"/>
                  </a:cubicBezTo>
                  <a:cubicBezTo>
                    <a:pt x="33028" y="21978"/>
                    <a:pt x="33043" y="21977"/>
                    <a:pt x="33059" y="21977"/>
                  </a:cubicBezTo>
                  <a:cubicBezTo>
                    <a:pt x="33096" y="21977"/>
                    <a:pt x="33136" y="21982"/>
                    <a:pt x="33170" y="21986"/>
                  </a:cubicBezTo>
                  <a:cubicBezTo>
                    <a:pt x="33220" y="21993"/>
                    <a:pt x="33273" y="21993"/>
                    <a:pt x="33325" y="21995"/>
                  </a:cubicBezTo>
                  <a:cubicBezTo>
                    <a:pt x="33328" y="21996"/>
                    <a:pt x="33332" y="21996"/>
                    <a:pt x="33335" y="21996"/>
                  </a:cubicBezTo>
                  <a:cubicBezTo>
                    <a:pt x="33457" y="21996"/>
                    <a:pt x="33531" y="21846"/>
                    <a:pt x="33470" y="21745"/>
                  </a:cubicBezTo>
                  <a:cubicBezTo>
                    <a:pt x="33316" y="21490"/>
                    <a:pt x="33108" y="21265"/>
                    <a:pt x="33158" y="20943"/>
                  </a:cubicBezTo>
                  <a:cubicBezTo>
                    <a:pt x="33180" y="20797"/>
                    <a:pt x="33256" y="20673"/>
                    <a:pt x="33364" y="20572"/>
                  </a:cubicBezTo>
                  <a:cubicBezTo>
                    <a:pt x="33470" y="20471"/>
                    <a:pt x="33613" y="20431"/>
                    <a:pt x="33704" y="20309"/>
                  </a:cubicBezTo>
                  <a:cubicBezTo>
                    <a:pt x="33739" y="20262"/>
                    <a:pt x="33721" y="20182"/>
                    <a:pt x="33684" y="20145"/>
                  </a:cubicBezTo>
                  <a:cubicBezTo>
                    <a:pt x="33578" y="20042"/>
                    <a:pt x="33468" y="19944"/>
                    <a:pt x="33409" y="19803"/>
                  </a:cubicBezTo>
                  <a:cubicBezTo>
                    <a:pt x="33362" y="19697"/>
                    <a:pt x="33350" y="19573"/>
                    <a:pt x="33366" y="19459"/>
                  </a:cubicBezTo>
                  <a:cubicBezTo>
                    <a:pt x="33410" y="19182"/>
                    <a:pt x="33621" y="18986"/>
                    <a:pt x="33856" y="18854"/>
                  </a:cubicBezTo>
                  <a:cubicBezTo>
                    <a:pt x="33940" y="18804"/>
                    <a:pt x="33969" y="18667"/>
                    <a:pt x="33890" y="18599"/>
                  </a:cubicBezTo>
                  <a:cubicBezTo>
                    <a:pt x="33814" y="18534"/>
                    <a:pt x="33744" y="18494"/>
                    <a:pt x="33680" y="18416"/>
                  </a:cubicBezTo>
                  <a:cubicBezTo>
                    <a:pt x="33631" y="18357"/>
                    <a:pt x="33584" y="18277"/>
                    <a:pt x="33558" y="18203"/>
                  </a:cubicBezTo>
                  <a:cubicBezTo>
                    <a:pt x="33497" y="18038"/>
                    <a:pt x="33491" y="17862"/>
                    <a:pt x="33548" y="17692"/>
                  </a:cubicBezTo>
                  <a:cubicBezTo>
                    <a:pt x="33576" y="17610"/>
                    <a:pt x="33622" y="17536"/>
                    <a:pt x="33685" y="17475"/>
                  </a:cubicBezTo>
                  <a:cubicBezTo>
                    <a:pt x="33745" y="17417"/>
                    <a:pt x="33822" y="17382"/>
                    <a:pt x="33880" y="17323"/>
                  </a:cubicBezTo>
                  <a:cubicBezTo>
                    <a:pt x="34051" y="17152"/>
                    <a:pt x="33904" y="16906"/>
                    <a:pt x="33804" y="16736"/>
                  </a:cubicBezTo>
                  <a:cubicBezTo>
                    <a:pt x="33697" y="16555"/>
                    <a:pt x="33598" y="16380"/>
                    <a:pt x="33626" y="16159"/>
                  </a:cubicBezTo>
                  <a:cubicBezTo>
                    <a:pt x="33647" y="15965"/>
                    <a:pt x="33768" y="15835"/>
                    <a:pt x="33913" y="15713"/>
                  </a:cubicBezTo>
                  <a:cubicBezTo>
                    <a:pt x="34054" y="15597"/>
                    <a:pt x="34244" y="15440"/>
                    <a:pt x="34200" y="15235"/>
                  </a:cubicBezTo>
                  <a:cubicBezTo>
                    <a:pt x="34185" y="15154"/>
                    <a:pt x="34145" y="15081"/>
                    <a:pt x="34122" y="15001"/>
                  </a:cubicBezTo>
                  <a:cubicBezTo>
                    <a:pt x="34098" y="14904"/>
                    <a:pt x="34091" y="14804"/>
                    <a:pt x="34094" y="14704"/>
                  </a:cubicBezTo>
                  <a:cubicBezTo>
                    <a:pt x="34100" y="14485"/>
                    <a:pt x="34161" y="14220"/>
                    <a:pt x="34322" y="14057"/>
                  </a:cubicBezTo>
                  <a:cubicBezTo>
                    <a:pt x="34393" y="13982"/>
                    <a:pt x="34496" y="13954"/>
                    <a:pt x="34593" y="13920"/>
                  </a:cubicBezTo>
                  <a:cubicBezTo>
                    <a:pt x="34708" y="13880"/>
                    <a:pt x="34812" y="13836"/>
                    <a:pt x="34905" y="13759"/>
                  </a:cubicBezTo>
                  <a:cubicBezTo>
                    <a:pt x="34952" y="13721"/>
                    <a:pt x="34959" y="13634"/>
                    <a:pt x="34927" y="13585"/>
                  </a:cubicBezTo>
                  <a:cubicBezTo>
                    <a:pt x="34771" y="13345"/>
                    <a:pt x="34859" y="13033"/>
                    <a:pt x="35005" y="12808"/>
                  </a:cubicBezTo>
                  <a:cubicBezTo>
                    <a:pt x="35039" y="12758"/>
                    <a:pt x="35077" y="12705"/>
                    <a:pt x="35126" y="12667"/>
                  </a:cubicBezTo>
                  <a:cubicBezTo>
                    <a:pt x="35189" y="12620"/>
                    <a:pt x="35272" y="12601"/>
                    <a:pt x="35343" y="12569"/>
                  </a:cubicBezTo>
                  <a:cubicBezTo>
                    <a:pt x="35461" y="12513"/>
                    <a:pt x="35532" y="12441"/>
                    <a:pt x="35586" y="12323"/>
                  </a:cubicBezTo>
                  <a:cubicBezTo>
                    <a:pt x="35707" y="12053"/>
                    <a:pt x="35914" y="11811"/>
                    <a:pt x="36195" y="11702"/>
                  </a:cubicBezTo>
                  <a:cubicBezTo>
                    <a:pt x="36301" y="11661"/>
                    <a:pt x="36413" y="11640"/>
                    <a:pt x="36527" y="11640"/>
                  </a:cubicBezTo>
                  <a:cubicBezTo>
                    <a:pt x="36564" y="11640"/>
                    <a:pt x="36601" y="11642"/>
                    <a:pt x="36637" y="11646"/>
                  </a:cubicBezTo>
                  <a:cubicBezTo>
                    <a:pt x="36748" y="11659"/>
                    <a:pt x="36839" y="11708"/>
                    <a:pt x="36940" y="11708"/>
                  </a:cubicBezTo>
                  <a:cubicBezTo>
                    <a:pt x="36979" y="11708"/>
                    <a:pt x="37019" y="11701"/>
                    <a:pt x="37062" y="11681"/>
                  </a:cubicBezTo>
                  <a:cubicBezTo>
                    <a:pt x="37189" y="11622"/>
                    <a:pt x="37275" y="11504"/>
                    <a:pt x="37375" y="11410"/>
                  </a:cubicBezTo>
                  <a:cubicBezTo>
                    <a:pt x="37468" y="11320"/>
                    <a:pt x="37583" y="11289"/>
                    <a:pt x="37708" y="11267"/>
                  </a:cubicBezTo>
                  <a:cubicBezTo>
                    <a:pt x="37771" y="11256"/>
                    <a:pt x="37837" y="11249"/>
                    <a:pt x="37903" y="11249"/>
                  </a:cubicBezTo>
                  <a:close/>
                  <a:moveTo>
                    <a:pt x="13394" y="21357"/>
                  </a:moveTo>
                  <a:cubicBezTo>
                    <a:pt x="13475" y="21357"/>
                    <a:pt x="13557" y="21369"/>
                    <a:pt x="13637" y="21395"/>
                  </a:cubicBezTo>
                  <a:cubicBezTo>
                    <a:pt x="13853" y="21467"/>
                    <a:pt x="14024" y="21630"/>
                    <a:pt x="14243" y="21692"/>
                  </a:cubicBezTo>
                  <a:cubicBezTo>
                    <a:pt x="14301" y="21708"/>
                    <a:pt x="14357" y="21716"/>
                    <a:pt x="14411" y="21716"/>
                  </a:cubicBezTo>
                  <a:cubicBezTo>
                    <a:pt x="14574" y="21716"/>
                    <a:pt x="14723" y="21652"/>
                    <a:pt x="14879" y="21578"/>
                  </a:cubicBezTo>
                  <a:cubicBezTo>
                    <a:pt x="14957" y="21540"/>
                    <a:pt x="15058" y="21493"/>
                    <a:pt x="15149" y="21493"/>
                  </a:cubicBezTo>
                  <a:cubicBezTo>
                    <a:pt x="15194" y="21493"/>
                    <a:pt x="15237" y="21505"/>
                    <a:pt x="15272" y="21535"/>
                  </a:cubicBezTo>
                  <a:cubicBezTo>
                    <a:pt x="15360" y="21606"/>
                    <a:pt x="15404" y="21719"/>
                    <a:pt x="15469" y="21812"/>
                  </a:cubicBezTo>
                  <a:cubicBezTo>
                    <a:pt x="15551" y="21933"/>
                    <a:pt x="15659" y="22036"/>
                    <a:pt x="15803" y="22071"/>
                  </a:cubicBezTo>
                  <a:cubicBezTo>
                    <a:pt x="15851" y="22083"/>
                    <a:pt x="15899" y="22088"/>
                    <a:pt x="15946" y="22088"/>
                  </a:cubicBezTo>
                  <a:cubicBezTo>
                    <a:pt x="16110" y="22088"/>
                    <a:pt x="16272" y="22029"/>
                    <a:pt x="16422" y="21968"/>
                  </a:cubicBezTo>
                  <a:cubicBezTo>
                    <a:pt x="16447" y="22009"/>
                    <a:pt x="16459" y="22048"/>
                    <a:pt x="16469" y="22098"/>
                  </a:cubicBezTo>
                  <a:cubicBezTo>
                    <a:pt x="16480" y="22157"/>
                    <a:pt x="16484" y="22208"/>
                    <a:pt x="16487" y="22267"/>
                  </a:cubicBezTo>
                  <a:cubicBezTo>
                    <a:pt x="16494" y="22399"/>
                    <a:pt x="16478" y="22546"/>
                    <a:pt x="16552" y="22661"/>
                  </a:cubicBezTo>
                  <a:cubicBezTo>
                    <a:pt x="16573" y="22693"/>
                    <a:pt x="16604" y="22707"/>
                    <a:pt x="16635" y="22707"/>
                  </a:cubicBezTo>
                  <a:cubicBezTo>
                    <a:pt x="16683" y="22707"/>
                    <a:pt x="16731" y="22671"/>
                    <a:pt x="16733" y="22611"/>
                  </a:cubicBezTo>
                  <a:cubicBezTo>
                    <a:pt x="16737" y="22541"/>
                    <a:pt x="16723" y="22472"/>
                    <a:pt x="16709" y="22400"/>
                  </a:cubicBezTo>
                  <a:cubicBezTo>
                    <a:pt x="16698" y="22338"/>
                    <a:pt x="16691" y="22275"/>
                    <a:pt x="16676" y="22213"/>
                  </a:cubicBezTo>
                  <a:cubicBezTo>
                    <a:pt x="16651" y="22106"/>
                    <a:pt x="16607" y="22010"/>
                    <a:pt x="16546" y="21920"/>
                  </a:cubicBezTo>
                  <a:cubicBezTo>
                    <a:pt x="16637" y="21885"/>
                    <a:pt x="16734" y="21856"/>
                    <a:pt x="16830" y="21856"/>
                  </a:cubicBezTo>
                  <a:cubicBezTo>
                    <a:pt x="16887" y="21856"/>
                    <a:pt x="16943" y="21866"/>
                    <a:pt x="16998" y="21892"/>
                  </a:cubicBezTo>
                  <a:cubicBezTo>
                    <a:pt x="17165" y="21974"/>
                    <a:pt x="17250" y="22155"/>
                    <a:pt x="17388" y="22272"/>
                  </a:cubicBezTo>
                  <a:cubicBezTo>
                    <a:pt x="17518" y="22381"/>
                    <a:pt x="17672" y="22424"/>
                    <a:pt x="17836" y="22424"/>
                  </a:cubicBezTo>
                  <a:cubicBezTo>
                    <a:pt x="17865" y="22424"/>
                    <a:pt x="17895" y="22423"/>
                    <a:pt x="17925" y="22420"/>
                  </a:cubicBezTo>
                  <a:cubicBezTo>
                    <a:pt x="17943" y="22417"/>
                    <a:pt x="17962" y="22416"/>
                    <a:pt x="17983" y="22413"/>
                  </a:cubicBezTo>
                  <a:cubicBezTo>
                    <a:pt x="18104" y="22395"/>
                    <a:pt x="18265" y="22338"/>
                    <a:pt x="18405" y="22338"/>
                  </a:cubicBezTo>
                  <a:cubicBezTo>
                    <a:pt x="18471" y="22338"/>
                    <a:pt x="18532" y="22351"/>
                    <a:pt x="18583" y="22386"/>
                  </a:cubicBezTo>
                  <a:cubicBezTo>
                    <a:pt x="18683" y="22455"/>
                    <a:pt x="18744" y="22602"/>
                    <a:pt x="18811" y="22710"/>
                  </a:cubicBezTo>
                  <a:cubicBezTo>
                    <a:pt x="18895" y="22847"/>
                    <a:pt x="19007" y="22958"/>
                    <a:pt x="19176" y="22972"/>
                  </a:cubicBezTo>
                  <a:cubicBezTo>
                    <a:pt x="19188" y="22973"/>
                    <a:pt x="19200" y="22974"/>
                    <a:pt x="19212" y="22974"/>
                  </a:cubicBezTo>
                  <a:cubicBezTo>
                    <a:pt x="19425" y="22974"/>
                    <a:pt x="19609" y="22828"/>
                    <a:pt x="19820" y="22822"/>
                  </a:cubicBezTo>
                  <a:cubicBezTo>
                    <a:pt x="19825" y="22822"/>
                    <a:pt x="19829" y="22822"/>
                    <a:pt x="19833" y="22822"/>
                  </a:cubicBezTo>
                  <a:cubicBezTo>
                    <a:pt x="19896" y="22822"/>
                    <a:pt x="19934" y="22844"/>
                    <a:pt x="19963" y="22900"/>
                  </a:cubicBezTo>
                  <a:cubicBezTo>
                    <a:pt x="20003" y="22975"/>
                    <a:pt x="20025" y="23059"/>
                    <a:pt x="20074" y="23128"/>
                  </a:cubicBezTo>
                  <a:cubicBezTo>
                    <a:pt x="20176" y="23278"/>
                    <a:pt x="20330" y="23353"/>
                    <a:pt x="20502" y="23353"/>
                  </a:cubicBezTo>
                  <a:cubicBezTo>
                    <a:pt x="20530" y="23353"/>
                    <a:pt x="20558" y="23351"/>
                    <a:pt x="20587" y="23347"/>
                  </a:cubicBezTo>
                  <a:cubicBezTo>
                    <a:pt x="20739" y="23326"/>
                    <a:pt x="20898" y="23260"/>
                    <a:pt x="21053" y="23260"/>
                  </a:cubicBezTo>
                  <a:cubicBezTo>
                    <a:pt x="21066" y="23260"/>
                    <a:pt x="21079" y="23261"/>
                    <a:pt x="21092" y="23262"/>
                  </a:cubicBezTo>
                  <a:cubicBezTo>
                    <a:pt x="21404" y="23290"/>
                    <a:pt x="21675" y="23595"/>
                    <a:pt x="21737" y="23890"/>
                  </a:cubicBezTo>
                  <a:cubicBezTo>
                    <a:pt x="21750" y="23952"/>
                    <a:pt x="21747" y="24008"/>
                    <a:pt x="21726" y="24068"/>
                  </a:cubicBezTo>
                  <a:cubicBezTo>
                    <a:pt x="21629" y="24024"/>
                    <a:pt x="21525" y="23993"/>
                    <a:pt x="21417" y="23978"/>
                  </a:cubicBezTo>
                  <a:cubicBezTo>
                    <a:pt x="21390" y="23975"/>
                    <a:pt x="21362" y="23973"/>
                    <a:pt x="21333" y="23973"/>
                  </a:cubicBezTo>
                  <a:cubicBezTo>
                    <a:pt x="21135" y="23973"/>
                    <a:pt x="20914" y="24051"/>
                    <a:pt x="20821" y="24230"/>
                  </a:cubicBezTo>
                  <a:cubicBezTo>
                    <a:pt x="20802" y="24265"/>
                    <a:pt x="20790" y="24297"/>
                    <a:pt x="20774" y="24331"/>
                  </a:cubicBezTo>
                  <a:cubicBezTo>
                    <a:pt x="20747" y="24318"/>
                    <a:pt x="20724" y="24312"/>
                    <a:pt x="20718" y="24308"/>
                  </a:cubicBezTo>
                  <a:cubicBezTo>
                    <a:pt x="20655" y="24293"/>
                    <a:pt x="20583" y="24290"/>
                    <a:pt x="20519" y="24281"/>
                  </a:cubicBezTo>
                  <a:cubicBezTo>
                    <a:pt x="20482" y="24277"/>
                    <a:pt x="20445" y="24275"/>
                    <a:pt x="20409" y="24275"/>
                  </a:cubicBezTo>
                  <a:cubicBezTo>
                    <a:pt x="20193" y="24275"/>
                    <a:pt x="19988" y="24347"/>
                    <a:pt x="19847" y="24525"/>
                  </a:cubicBezTo>
                  <a:cubicBezTo>
                    <a:pt x="19791" y="24597"/>
                    <a:pt x="19753" y="24699"/>
                    <a:pt x="19682" y="24756"/>
                  </a:cubicBezTo>
                  <a:cubicBezTo>
                    <a:pt x="19654" y="24780"/>
                    <a:pt x="19620" y="24787"/>
                    <a:pt x="19583" y="24787"/>
                  </a:cubicBezTo>
                  <a:cubicBezTo>
                    <a:pt x="19526" y="24787"/>
                    <a:pt x="19463" y="24769"/>
                    <a:pt x="19416" y="24759"/>
                  </a:cubicBezTo>
                  <a:cubicBezTo>
                    <a:pt x="19407" y="24756"/>
                    <a:pt x="19400" y="24756"/>
                    <a:pt x="19391" y="24755"/>
                  </a:cubicBezTo>
                  <a:cubicBezTo>
                    <a:pt x="19405" y="24577"/>
                    <a:pt x="19403" y="24396"/>
                    <a:pt x="19383" y="24218"/>
                  </a:cubicBezTo>
                  <a:cubicBezTo>
                    <a:pt x="19363" y="24012"/>
                    <a:pt x="19344" y="23805"/>
                    <a:pt x="19285" y="23609"/>
                  </a:cubicBezTo>
                  <a:cubicBezTo>
                    <a:pt x="19269" y="23558"/>
                    <a:pt x="19225" y="23534"/>
                    <a:pt x="19182" y="23534"/>
                  </a:cubicBezTo>
                  <a:cubicBezTo>
                    <a:pt x="19129" y="23534"/>
                    <a:pt x="19076" y="23569"/>
                    <a:pt x="19076" y="23636"/>
                  </a:cubicBezTo>
                  <a:cubicBezTo>
                    <a:pt x="19079" y="23842"/>
                    <a:pt x="19130" y="24038"/>
                    <a:pt x="19166" y="24235"/>
                  </a:cubicBezTo>
                  <a:cubicBezTo>
                    <a:pt x="19195" y="24401"/>
                    <a:pt x="19222" y="24564"/>
                    <a:pt x="19235" y="24729"/>
                  </a:cubicBezTo>
                  <a:cubicBezTo>
                    <a:pt x="19198" y="24724"/>
                    <a:pt x="19161" y="24721"/>
                    <a:pt x="19123" y="24721"/>
                  </a:cubicBezTo>
                  <a:cubicBezTo>
                    <a:pt x="19081" y="24721"/>
                    <a:pt x="19038" y="24724"/>
                    <a:pt x="18994" y="24733"/>
                  </a:cubicBezTo>
                  <a:cubicBezTo>
                    <a:pt x="18945" y="24743"/>
                    <a:pt x="18896" y="24760"/>
                    <a:pt x="18852" y="24782"/>
                  </a:cubicBezTo>
                  <a:cubicBezTo>
                    <a:pt x="18780" y="24480"/>
                    <a:pt x="18579" y="24198"/>
                    <a:pt x="18355" y="24001"/>
                  </a:cubicBezTo>
                  <a:cubicBezTo>
                    <a:pt x="18249" y="23907"/>
                    <a:pt x="18118" y="23807"/>
                    <a:pt x="17978" y="23762"/>
                  </a:cubicBezTo>
                  <a:cubicBezTo>
                    <a:pt x="17980" y="23738"/>
                    <a:pt x="17980" y="23715"/>
                    <a:pt x="17982" y="23693"/>
                  </a:cubicBezTo>
                  <a:cubicBezTo>
                    <a:pt x="17988" y="23642"/>
                    <a:pt x="17990" y="23628"/>
                    <a:pt x="17998" y="23581"/>
                  </a:cubicBezTo>
                  <a:cubicBezTo>
                    <a:pt x="18001" y="23538"/>
                    <a:pt x="18004" y="23522"/>
                    <a:pt x="18009" y="23490"/>
                  </a:cubicBezTo>
                  <a:cubicBezTo>
                    <a:pt x="18015" y="23447"/>
                    <a:pt x="18021" y="23408"/>
                    <a:pt x="18029" y="23368"/>
                  </a:cubicBezTo>
                  <a:cubicBezTo>
                    <a:pt x="18044" y="23286"/>
                    <a:pt x="18062" y="23202"/>
                    <a:pt x="18071" y="23118"/>
                  </a:cubicBezTo>
                  <a:cubicBezTo>
                    <a:pt x="18076" y="23083"/>
                    <a:pt x="18083" y="23043"/>
                    <a:pt x="18083" y="23009"/>
                  </a:cubicBezTo>
                  <a:cubicBezTo>
                    <a:pt x="18083" y="22970"/>
                    <a:pt x="18077" y="22931"/>
                    <a:pt x="18074" y="22892"/>
                  </a:cubicBezTo>
                  <a:cubicBezTo>
                    <a:pt x="18067" y="22837"/>
                    <a:pt x="18018" y="22795"/>
                    <a:pt x="17968" y="22795"/>
                  </a:cubicBezTo>
                  <a:cubicBezTo>
                    <a:pt x="17937" y="22795"/>
                    <a:pt x="17910" y="22811"/>
                    <a:pt x="17890" y="22844"/>
                  </a:cubicBezTo>
                  <a:cubicBezTo>
                    <a:pt x="17850" y="22920"/>
                    <a:pt x="17816" y="22991"/>
                    <a:pt x="17792" y="23074"/>
                  </a:cubicBezTo>
                  <a:cubicBezTo>
                    <a:pt x="17771" y="23150"/>
                    <a:pt x="17759" y="23228"/>
                    <a:pt x="17746" y="23309"/>
                  </a:cubicBezTo>
                  <a:cubicBezTo>
                    <a:pt x="17724" y="23454"/>
                    <a:pt x="17711" y="23597"/>
                    <a:pt x="17712" y="23745"/>
                  </a:cubicBezTo>
                  <a:cubicBezTo>
                    <a:pt x="17695" y="23746"/>
                    <a:pt x="17679" y="23747"/>
                    <a:pt x="17663" y="23747"/>
                  </a:cubicBezTo>
                  <a:cubicBezTo>
                    <a:pt x="17638" y="23747"/>
                    <a:pt x="17613" y="23745"/>
                    <a:pt x="17587" y="23741"/>
                  </a:cubicBezTo>
                  <a:cubicBezTo>
                    <a:pt x="17583" y="23739"/>
                    <a:pt x="17578" y="23739"/>
                    <a:pt x="17574" y="23739"/>
                  </a:cubicBezTo>
                  <a:cubicBezTo>
                    <a:pt x="17572" y="23729"/>
                    <a:pt x="17571" y="23723"/>
                    <a:pt x="17567" y="23717"/>
                  </a:cubicBezTo>
                  <a:cubicBezTo>
                    <a:pt x="17521" y="23551"/>
                    <a:pt x="17430" y="23370"/>
                    <a:pt x="17253" y="23317"/>
                  </a:cubicBezTo>
                  <a:cubicBezTo>
                    <a:pt x="17212" y="23304"/>
                    <a:pt x="17169" y="23301"/>
                    <a:pt x="17127" y="23301"/>
                  </a:cubicBezTo>
                  <a:cubicBezTo>
                    <a:pt x="17091" y="23301"/>
                    <a:pt x="17056" y="23303"/>
                    <a:pt x="17022" y="23303"/>
                  </a:cubicBezTo>
                  <a:cubicBezTo>
                    <a:pt x="16974" y="23303"/>
                    <a:pt x="16928" y="23300"/>
                    <a:pt x="16886" y="23282"/>
                  </a:cubicBezTo>
                  <a:cubicBezTo>
                    <a:pt x="16822" y="23253"/>
                    <a:pt x="16781" y="23182"/>
                    <a:pt x="16741" y="23125"/>
                  </a:cubicBezTo>
                  <a:cubicBezTo>
                    <a:pt x="16681" y="23041"/>
                    <a:pt x="16623" y="22964"/>
                    <a:pt x="16532" y="22907"/>
                  </a:cubicBezTo>
                  <a:cubicBezTo>
                    <a:pt x="16394" y="22814"/>
                    <a:pt x="16241" y="22762"/>
                    <a:pt x="16080" y="22762"/>
                  </a:cubicBezTo>
                  <a:cubicBezTo>
                    <a:pt x="16033" y="22762"/>
                    <a:pt x="15986" y="22766"/>
                    <a:pt x="15939" y="22775"/>
                  </a:cubicBezTo>
                  <a:cubicBezTo>
                    <a:pt x="15920" y="22779"/>
                    <a:pt x="15904" y="22781"/>
                    <a:pt x="15891" y="22781"/>
                  </a:cubicBezTo>
                  <a:cubicBezTo>
                    <a:pt x="15852" y="22781"/>
                    <a:pt x="15828" y="22765"/>
                    <a:pt x="15798" y="22717"/>
                  </a:cubicBezTo>
                  <a:cubicBezTo>
                    <a:pt x="15754" y="22647"/>
                    <a:pt x="15723" y="22571"/>
                    <a:pt x="15665" y="22509"/>
                  </a:cubicBezTo>
                  <a:cubicBezTo>
                    <a:pt x="15576" y="22415"/>
                    <a:pt x="15466" y="22382"/>
                    <a:pt x="15352" y="22382"/>
                  </a:cubicBezTo>
                  <a:cubicBezTo>
                    <a:pt x="15264" y="22382"/>
                    <a:pt x="15174" y="22401"/>
                    <a:pt x="15088" y="22426"/>
                  </a:cubicBezTo>
                  <a:cubicBezTo>
                    <a:pt x="15028" y="22444"/>
                    <a:pt x="14963" y="22465"/>
                    <a:pt x="14897" y="22465"/>
                  </a:cubicBezTo>
                  <a:cubicBezTo>
                    <a:pt x="14871" y="22465"/>
                    <a:pt x="14845" y="22462"/>
                    <a:pt x="14819" y="22454"/>
                  </a:cubicBezTo>
                  <a:cubicBezTo>
                    <a:pt x="14735" y="22426"/>
                    <a:pt x="14663" y="22364"/>
                    <a:pt x="14585" y="22327"/>
                  </a:cubicBezTo>
                  <a:cubicBezTo>
                    <a:pt x="14503" y="22286"/>
                    <a:pt x="14421" y="22266"/>
                    <a:pt x="14339" y="22266"/>
                  </a:cubicBezTo>
                  <a:cubicBezTo>
                    <a:pt x="14266" y="22266"/>
                    <a:pt x="14192" y="22282"/>
                    <a:pt x="14118" y="22314"/>
                  </a:cubicBezTo>
                  <a:cubicBezTo>
                    <a:pt x="13999" y="22365"/>
                    <a:pt x="13892" y="22455"/>
                    <a:pt x="13761" y="22467"/>
                  </a:cubicBezTo>
                  <a:cubicBezTo>
                    <a:pt x="13755" y="22467"/>
                    <a:pt x="13750" y="22468"/>
                    <a:pt x="13745" y="22468"/>
                  </a:cubicBezTo>
                  <a:cubicBezTo>
                    <a:pt x="13664" y="22468"/>
                    <a:pt x="13603" y="22424"/>
                    <a:pt x="13531" y="22386"/>
                  </a:cubicBezTo>
                  <a:cubicBezTo>
                    <a:pt x="13440" y="22338"/>
                    <a:pt x="13346" y="22308"/>
                    <a:pt x="13244" y="22308"/>
                  </a:cubicBezTo>
                  <a:cubicBezTo>
                    <a:pt x="13241" y="22308"/>
                    <a:pt x="13237" y="22308"/>
                    <a:pt x="13234" y="22308"/>
                  </a:cubicBezTo>
                  <a:cubicBezTo>
                    <a:pt x="13037" y="22312"/>
                    <a:pt x="12885" y="22413"/>
                    <a:pt x="12731" y="22524"/>
                  </a:cubicBezTo>
                  <a:cubicBezTo>
                    <a:pt x="12688" y="22556"/>
                    <a:pt x="12647" y="22587"/>
                    <a:pt x="12598" y="22609"/>
                  </a:cubicBezTo>
                  <a:cubicBezTo>
                    <a:pt x="12600" y="22590"/>
                    <a:pt x="12598" y="22573"/>
                    <a:pt x="12593" y="22553"/>
                  </a:cubicBezTo>
                  <a:cubicBezTo>
                    <a:pt x="12558" y="22425"/>
                    <a:pt x="12578" y="22287"/>
                    <a:pt x="12568" y="22157"/>
                  </a:cubicBezTo>
                  <a:cubicBezTo>
                    <a:pt x="12562" y="22026"/>
                    <a:pt x="12531" y="21891"/>
                    <a:pt x="12488" y="21764"/>
                  </a:cubicBezTo>
                  <a:cubicBezTo>
                    <a:pt x="12488" y="21761"/>
                    <a:pt x="12485" y="21760"/>
                    <a:pt x="12485" y="21757"/>
                  </a:cubicBezTo>
                  <a:cubicBezTo>
                    <a:pt x="12552" y="21704"/>
                    <a:pt x="12626" y="21657"/>
                    <a:pt x="12700" y="21610"/>
                  </a:cubicBezTo>
                  <a:cubicBezTo>
                    <a:pt x="12797" y="21551"/>
                    <a:pt x="12900" y="21491"/>
                    <a:pt x="13006" y="21444"/>
                  </a:cubicBezTo>
                  <a:cubicBezTo>
                    <a:pt x="13129" y="21389"/>
                    <a:pt x="13261" y="21357"/>
                    <a:pt x="13394" y="21357"/>
                  </a:cubicBezTo>
                  <a:close/>
                  <a:moveTo>
                    <a:pt x="8513" y="18036"/>
                  </a:moveTo>
                  <a:cubicBezTo>
                    <a:pt x="8679" y="18047"/>
                    <a:pt x="8844" y="18079"/>
                    <a:pt x="9007" y="18107"/>
                  </a:cubicBezTo>
                  <a:cubicBezTo>
                    <a:pt x="9185" y="18138"/>
                    <a:pt x="9364" y="18173"/>
                    <a:pt x="9541" y="18213"/>
                  </a:cubicBezTo>
                  <a:cubicBezTo>
                    <a:pt x="12408" y="18818"/>
                    <a:pt x="15267" y="19418"/>
                    <a:pt x="18117" y="20104"/>
                  </a:cubicBezTo>
                  <a:cubicBezTo>
                    <a:pt x="20060" y="20571"/>
                    <a:pt x="21989" y="21090"/>
                    <a:pt x="23930" y="21574"/>
                  </a:cubicBezTo>
                  <a:cubicBezTo>
                    <a:pt x="25358" y="21929"/>
                    <a:pt x="26790" y="22268"/>
                    <a:pt x="28227" y="22594"/>
                  </a:cubicBezTo>
                  <a:cubicBezTo>
                    <a:pt x="29649" y="22916"/>
                    <a:pt x="31068" y="23255"/>
                    <a:pt x="32484" y="23599"/>
                  </a:cubicBezTo>
                  <a:cubicBezTo>
                    <a:pt x="33192" y="23773"/>
                    <a:pt x="33901" y="23941"/>
                    <a:pt x="34615" y="24093"/>
                  </a:cubicBezTo>
                  <a:cubicBezTo>
                    <a:pt x="35287" y="24235"/>
                    <a:pt x="35970" y="24379"/>
                    <a:pt x="36653" y="24445"/>
                  </a:cubicBezTo>
                  <a:cubicBezTo>
                    <a:pt x="36756" y="24454"/>
                    <a:pt x="36861" y="24465"/>
                    <a:pt x="36962" y="24493"/>
                  </a:cubicBezTo>
                  <a:cubicBezTo>
                    <a:pt x="36927" y="24558"/>
                    <a:pt x="36893" y="24624"/>
                    <a:pt x="36859" y="24689"/>
                  </a:cubicBezTo>
                  <a:cubicBezTo>
                    <a:pt x="36752" y="24897"/>
                    <a:pt x="36647" y="25107"/>
                    <a:pt x="36541" y="25317"/>
                  </a:cubicBezTo>
                  <a:cubicBezTo>
                    <a:pt x="36371" y="25255"/>
                    <a:pt x="36186" y="25265"/>
                    <a:pt x="36017" y="25219"/>
                  </a:cubicBezTo>
                  <a:cubicBezTo>
                    <a:pt x="35760" y="25152"/>
                    <a:pt x="35511" y="25069"/>
                    <a:pt x="35252" y="25004"/>
                  </a:cubicBezTo>
                  <a:cubicBezTo>
                    <a:pt x="34732" y="24873"/>
                    <a:pt x="34210" y="24756"/>
                    <a:pt x="33685" y="24647"/>
                  </a:cubicBezTo>
                  <a:cubicBezTo>
                    <a:pt x="32631" y="24423"/>
                    <a:pt x="31573" y="24227"/>
                    <a:pt x="30518" y="24001"/>
                  </a:cubicBezTo>
                  <a:cubicBezTo>
                    <a:pt x="29444" y="23771"/>
                    <a:pt x="28377" y="23512"/>
                    <a:pt x="27304" y="23274"/>
                  </a:cubicBezTo>
                  <a:cubicBezTo>
                    <a:pt x="26233" y="23033"/>
                    <a:pt x="25163" y="22806"/>
                    <a:pt x="24092" y="22557"/>
                  </a:cubicBezTo>
                  <a:cubicBezTo>
                    <a:pt x="23559" y="22434"/>
                    <a:pt x="23025" y="22307"/>
                    <a:pt x="22487" y="22188"/>
                  </a:cubicBezTo>
                  <a:cubicBezTo>
                    <a:pt x="22239" y="22135"/>
                    <a:pt x="21988" y="22092"/>
                    <a:pt x="21737" y="22051"/>
                  </a:cubicBezTo>
                  <a:cubicBezTo>
                    <a:pt x="21625" y="22019"/>
                    <a:pt x="21512" y="21990"/>
                    <a:pt x="21398" y="21963"/>
                  </a:cubicBezTo>
                  <a:cubicBezTo>
                    <a:pt x="21172" y="21913"/>
                    <a:pt x="20945" y="21869"/>
                    <a:pt x="20718" y="21819"/>
                  </a:cubicBezTo>
                  <a:cubicBezTo>
                    <a:pt x="20250" y="21714"/>
                    <a:pt x="19785" y="21605"/>
                    <a:pt x="19317" y="21501"/>
                  </a:cubicBezTo>
                  <a:cubicBezTo>
                    <a:pt x="18384" y="21292"/>
                    <a:pt x="17453" y="21069"/>
                    <a:pt x="16517" y="20864"/>
                  </a:cubicBezTo>
                  <a:cubicBezTo>
                    <a:pt x="15583" y="20661"/>
                    <a:pt x="14647" y="20464"/>
                    <a:pt x="13712" y="20277"/>
                  </a:cubicBezTo>
                  <a:cubicBezTo>
                    <a:pt x="12773" y="20089"/>
                    <a:pt x="11832" y="19936"/>
                    <a:pt x="10890" y="19768"/>
                  </a:cubicBezTo>
                  <a:cubicBezTo>
                    <a:pt x="10359" y="19674"/>
                    <a:pt x="9828" y="19574"/>
                    <a:pt x="9297" y="19475"/>
                  </a:cubicBezTo>
                  <a:cubicBezTo>
                    <a:pt x="8802" y="19385"/>
                    <a:pt x="8308" y="19298"/>
                    <a:pt x="7805" y="19266"/>
                  </a:cubicBezTo>
                  <a:cubicBezTo>
                    <a:pt x="7824" y="19234"/>
                    <a:pt x="7840" y="19205"/>
                    <a:pt x="7861" y="19174"/>
                  </a:cubicBezTo>
                  <a:cubicBezTo>
                    <a:pt x="7995" y="18947"/>
                    <a:pt x="8125" y="18716"/>
                    <a:pt x="8255" y="18487"/>
                  </a:cubicBezTo>
                  <a:cubicBezTo>
                    <a:pt x="8341" y="18335"/>
                    <a:pt x="8429" y="18185"/>
                    <a:pt x="8513" y="18036"/>
                  </a:cubicBezTo>
                  <a:close/>
                  <a:moveTo>
                    <a:pt x="7817" y="19568"/>
                  </a:moveTo>
                  <a:lnTo>
                    <a:pt x="7817" y="19568"/>
                  </a:lnTo>
                  <a:cubicBezTo>
                    <a:pt x="8232" y="19633"/>
                    <a:pt x="8645" y="19695"/>
                    <a:pt x="9059" y="19768"/>
                  </a:cubicBezTo>
                  <a:cubicBezTo>
                    <a:pt x="9531" y="19855"/>
                    <a:pt x="9999" y="19943"/>
                    <a:pt x="10470" y="20024"/>
                  </a:cubicBezTo>
                  <a:cubicBezTo>
                    <a:pt x="11412" y="20193"/>
                    <a:pt x="12358" y="20339"/>
                    <a:pt x="13297" y="20523"/>
                  </a:cubicBezTo>
                  <a:cubicBezTo>
                    <a:pt x="14236" y="20704"/>
                    <a:pt x="15176" y="20882"/>
                    <a:pt x="16114" y="21073"/>
                  </a:cubicBezTo>
                  <a:cubicBezTo>
                    <a:pt x="16423" y="21135"/>
                    <a:pt x="16734" y="21200"/>
                    <a:pt x="17043" y="21266"/>
                  </a:cubicBezTo>
                  <a:cubicBezTo>
                    <a:pt x="17666" y="21401"/>
                    <a:pt x="18287" y="21537"/>
                    <a:pt x="18907" y="21668"/>
                  </a:cubicBezTo>
                  <a:cubicBezTo>
                    <a:pt x="19430" y="21781"/>
                    <a:pt x="19952" y="21901"/>
                    <a:pt x="20479" y="21999"/>
                  </a:cubicBezTo>
                  <a:cubicBezTo>
                    <a:pt x="20737" y="22048"/>
                    <a:pt x="20995" y="22102"/>
                    <a:pt x="21254" y="22128"/>
                  </a:cubicBezTo>
                  <a:cubicBezTo>
                    <a:pt x="21260" y="22131"/>
                    <a:pt x="21266" y="22131"/>
                    <a:pt x="21273" y="22131"/>
                  </a:cubicBezTo>
                  <a:lnTo>
                    <a:pt x="21275" y="22131"/>
                  </a:lnTo>
                  <a:cubicBezTo>
                    <a:pt x="21528" y="22199"/>
                    <a:pt x="21781" y="22258"/>
                    <a:pt x="22036" y="22320"/>
                  </a:cubicBezTo>
                  <a:cubicBezTo>
                    <a:pt x="22566" y="22450"/>
                    <a:pt x="23092" y="22589"/>
                    <a:pt x="23619" y="22725"/>
                  </a:cubicBezTo>
                  <a:cubicBezTo>
                    <a:pt x="24684" y="22996"/>
                    <a:pt x="25748" y="23244"/>
                    <a:pt x="26815" y="23491"/>
                  </a:cubicBezTo>
                  <a:cubicBezTo>
                    <a:pt x="27883" y="23737"/>
                    <a:pt x="28948" y="23991"/>
                    <a:pt x="30018" y="24230"/>
                  </a:cubicBezTo>
                  <a:cubicBezTo>
                    <a:pt x="30188" y="24268"/>
                    <a:pt x="30357" y="24306"/>
                    <a:pt x="30527" y="24340"/>
                  </a:cubicBezTo>
                  <a:cubicBezTo>
                    <a:pt x="31407" y="24530"/>
                    <a:pt x="32289" y="24697"/>
                    <a:pt x="33168" y="24876"/>
                  </a:cubicBezTo>
                  <a:cubicBezTo>
                    <a:pt x="33698" y="24985"/>
                    <a:pt x="34226" y="25100"/>
                    <a:pt x="34754" y="25225"/>
                  </a:cubicBezTo>
                  <a:cubicBezTo>
                    <a:pt x="35010" y="25285"/>
                    <a:pt x="35268" y="25346"/>
                    <a:pt x="35520" y="25419"/>
                  </a:cubicBezTo>
                  <a:cubicBezTo>
                    <a:pt x="35754" y="25488"/>
                    <a:pt x="35979" y="25566"/>
                    <a:pt x="36225" y="25588"/>
                  </a:cubicBezTo>
                  <a:cubicBezTo>
                    <a:pt x="36281" y="25595"/>
                    <a:pt x="36334" y="25600"/>
                    <a:pt x="36387" y="25608"/>
                  </a:cubicBezTo>
                  <a:cubicBezTo>
                    <a:pt x="36106" y="26166"/>
                    <a:pt x="35827" y="26726"/>
                    <a:pt x="35544" y="27283"/>
                  </a:cubicBezTo>
                  <a:cubicBezTo>
                    <a:pt x="35528" y="27267"/>
                    <a:pt x="35513" y="27252"/>
                    <a:pt x="35494" y="27239"/>
                  </a:cubicBezTo>
                  <a:cubicBezTo>
                    <a:pt x="35419" y="27189"/>
                    <a:pt x="35322" y="27168"/>
                    <a:pt x="35228" y="27168"/>
                  </a:cubicBezTo>
                  <a:cubicBezTo>
                    <a:pt x="35211" y="27168"/>
                    <a:pt x="35194" y="27169"/>
                    <a:pt x="35177" y="27170"/>
                  </a:cubicBezTo>
                  <a:cubicBezTo>
                    <a:pt x="35125" y="27176"/>
                    <a:pt x="35071" y="27183"/>
                    <a:pt x="35018" y="27183"/>
                  </a:cubicBezTo>
                  <a:cubicBezTo>
                    <a:pt x="35009" y="27183"/>
                    <a:pt x="35000" y="27183"/>
                    <a:pt x="34992" y="27183"/>
                  </a:cubicBezTo>
                  <a:cubicBezTo>
                    <a:pt x="34943" y="27181"/>
                    <a:pt x="34902" y="27156"/>
                    <a:pt x="34855" y="27148"/>
                  </a:cubicBezTo>
                  <a:cubicBezTo>
                    <a:pt x="34859" y="27141"/>
                    <a:pt x="34860" y="27132"/>
                    <a:pt x="34860" y="27130"/>
                  </a:cubicBezTo>
                  <a:cubicBezTo>
                    <a:pt x="34862" y="27126"/>
                    <a:pt x="34869" y="27108"/>
                    <a:pt x="34875" y="27094"/>
                  </a:cubicBezTo>
                  <a:cubicBezTo>
                    <a:pt x="34949" y="26944"/>
                    <a:pt x="35031" y="26782"/>
                    <a:pt x="34960" y="26614"/>
                  </a:cubicBezTo>
                  <a:cubicBezTo>
                    <a:pt x="34900" y="26468"/>
                    <a:pt x="34745" y="26424"/>
                    <a:pt x="34603" y="26421"/>
                  </a:cubicBezTo>
                  <a:cubicBezTo>
                    <a:pt x="34444" y="26421"/>
                    <a:pt x="34288" y="26462"/>
                    <a:pt x="34135" y="26493"/>
                  </a:cubicBezTo>
                  <a:cubicBezTo>
                    <a:pt x="34104" y="26500"/>
                    <a:pt x="34074" y="26505"/>
                    <a:pt x="34043" y="26511"/>
                  </a:cubicBezTo>
                  <a:cubicBezTo>
                    <a:pt x="34039" y="26511"/>
                    <a:pt x="34021" y="26514"/>
                    <a:pt x="34015" y="26515"/>
                  </a:cubicBezTo>
                  <a:lnTo>
                    <a:pt x="34012" y="26515"/>
                  </a:lnTo>
                  <a:cubicBezTo>
                    <a:pt x="33990" y="26518"/>
                    <a:pt x="33969" y="26518"/>
                    <a:pt x="33949" y="26519"/>
                  </a:cubicBezTo>
                  <a:cubicBezTo>
                    <a:pt x="33934" y="26519"/>
                    <a:pt x="33917" y="26520"/>
                    <a:pt x="33901" y="26520"/>
                  </a:cubicBezTo>
                  <a:cubicBezTo>
                    <a:pt x="33880" y="26520"/>
                    <a:pt x="33860" y="26519"/>
                    <a:pt x="33840" y="26516"/>
                  </a:cubicBezTo>
                  <a:cubicBezTo>
                    <a:pt x="33822" y="26514"/>
                    <a:pt x="33809" y="26510"/>
                    <a:pt x="33793" y="26505"/>
                  </a:cubicBezTo>
                  <a:cubicBezTo>
                    <a:pt x="33793" y="26505"/>
                    <a:pt x="33791" y="26502"/>
                    <a:pt x="33787" y="26501"/>
                  </a:cubicBezTo>
                  <a:cubicBezTo>
                    <a:pt x="33787" y="26499"/>
                    <a:pt x="33787" y="26491"/>
                    <a:pt x="33784" y="26491"/>
                  </a:cubicBezTo>
                  <a:lnTo>
                    <a:pt x="33784" y="26429"/>
                  </a:lnTo>
                  <a:cubicBezTo>
                    <a:pt x="33788" y="26364"/>
                    <a:pt x="33799" y="26299"/>
                    <a:pt x="33804" y="26235"/>
                  </a:cubicBezTo>
                  <a:cubicBezTo>
                    <a:pt x="33810" y="26102"/>
                    <a:pt x="33791" y="25954"/>
                    <a:pt x="33698" y="25849"/>
                  </a:cubicBezTo>
                  <a:cubicBezTo>
                    <a:pt x="33612" y="25754"/>
                    <a:pt x="33494" y="25726"/>
                    <a:pt x="33370" y="25726"/>
                  </a:cubicBezTo>
                  <a:cubicBezTo>
                    <a:pt x="33261" y="25726"/>
                    <a:pt x="33147" y="25748"/>
                    <a:pt x="33049" y="25766"/>
                  </a:cubicBezTo>
                  <a:cubicBezTo>
                    <a:pt x="32989" y="25776"/>
                    <a:pt x="32928" y="25789"/>
                    <a:pt x="32865" y="25798"/>
                  </a:cubicBezTo>
                  <a:cubicBezTo>
                    <a:pt x="32850" y="25801"/>
                    <a:pt x="32831" y="25804"/>
                    <a:pt x="32814" y="25807"/>
                  </a:cubicBezTo>
                  <a:lnTo>
                    <a:pt x="32808" y="25807"/>
                  </a:lnTo>
                  <a:cubicBezTo>
                    <a:pt x="32808" y="25807"/>
                    <a:pt x="32805" y="25807"/>
                    <a:pt x="32797" y="25810"/>
                  </a:cubicBezTo>
                  <a:cubicBezTo>
                    <a:pt x="32756" y="25813"/>
                    <a:pt x="32725" y="25818"/>
                    <a:pt x="32706" y="25822"/>
                  </a:cubicBezTo>
                  <a:cubicBezTo>
                    <a:pt x="32678" y="25824"/>
                    <a:pt x="32651" y="25825"/>
                    <a:pt x="32625" y="25825"/>
                  </a:cubicBezTo>
                  <a:lnTo>
                    <a:pt x="32586" y="25825"/>
                  </a:lnTo>
                  <a:cubicBezTo>
                    <a:pt x="32580" y="25825"/>
                    <a:pt x="32574" y="25825"/>
                    <a:pt x="32568" y="25823"/>
                  </a:cubicBezTo>
                  <a:cubicBezTo>
                    <a:pt x="32549" y="25820"/>
                    <a:pt x="32528" y="25813"/>
                    <a:pt x="32510" y="25807"/>
                  </a:cubicBezTo>
                  <a:cubicBezTo>
                    <a:pt x="32510" y="25807"/>
                    <a:pt x="32476" y="25787"/>
                    <a:pt x="32470" y="25785"/>
                  </a:cubicBezTo>
                  <a:cubicBezTo>
                    <a:pt x="32465" y="25782"/>
                    <a:pt x="32456" y="25773"/>
                    <a:pt x="32454" y="25770"/>
                  </a:cubicBezTo>
                  <a:cubicBezTo>
                    <a:pt x="32451" y="25767"/>
                    <a:pt x="32450" y="25766"/>
                    <a:pt x="32449" y="25766"/>
                  </a:cubicBezTo>
                  <a:cubicBezTo>
                    <a:pt x="32449" y="25766"/>
                    <a:pt x="32448" y="25766"/>
                    <a:pt x="32448" y="25766"/>
                  </a:cubicBezTo>
                  <a:cubicBezTo>
                    <a:pt x="32448" y="25764"/>
                    <a:pt x="32445" y="25762"/>
                    <a:pt x="32443" y="25757"/>
                  </a:cubicBezTo>
                  <a:cubicBezTo>
                    <a:pt x="32425" y="25729"/>
                    <a:pt x="32424" y="25726"/>
                    <a:pt x="32414" y="25692"/>
                  </a:cubicBezTo>
                  <a:cubicBezTo>
                    <a:pt x="32392" y="25616"/>
                    <a:pt x="32381" y="25536"/>
                    <a:pt x="32364" y="25460"/>
                  </a:cubicBezTo>
                  <a:cubicBezTo>
                    <a:pt x="32333" y="25329"/>
                    <a:pt x="32292" y="25186"/>
                    <a:pt x="32163" y="25120"/>
                  </a:cubicBezTo>
                  <a:cubicBezTo>
                    <a:pt x="32092" y="25082"/>
                    <a:pt x="32010" y="25067"/>
                    <a:pt x="31926" y="25067"/>
                  </a:cubicBezTo>
                  <a:cubicBezTo>
                    <a:pt x="31837" y="25067"/>
                    <a:pt x="31746" y="25084"/>
                    <a:pt x="31668" y="25108"/>
                  </a:cubicBezTo>
                  <a:cubicBezTo>
                    <a:pt x="31493" y="25163"/>
                    <a:pt x="31330" y="25239"/>
                    <a:pt x="31156" y="25288"/>
                  </a:cubicBezTo>
                  <a:cubicBezTo>
                    <a:pt x="31102" y="25304"/>
                    <a:pt x="31046" y="25316"/>
                    <a:pt x="30995" y="25316"/>
                  </a:cubicBezTo>
                  <a:cubicBezTo>
                    <a:pt x="30920" y="25316"/>
                    <a:pt x="30853" y="25290"/>
                    <a:pt x="30809" y="25210"/>
                  </a:cubicBezTo>
                  <a:cubicBezTo>
                    <a:pt x="30750" y="25098"/>
                    <a:pt x="30751" y="24949"/>
                    <a:pt x="30680" y="24835"/>
                  </a:cubicBezTo>
                  <a:cubicBezTo>
                    <a:pt x="30622" y="24751"/>
                    <a:pt x="30543" y="24708"/>
                    <a:pt x="30453" y="24692"/>
                  </a:cubicBezTo>
                  <a:cubicBezTo>
                    <a:pt x="30423" y="24687"/>
                    <a:pt x="30393" y="24684"/>
                    <a:pt x="30362" y="24684"/>
                  </a:cubicBezTo>
                  <a:cubicBezTo>
                    <a:pt x="30308" y="24684"/>
                    <a:pt x="30253" y="24691"/>
                    <a:pt x="30200" y="24703"/>
                  </a:cubicBezTo>
                  <a:cubicBezTo>
                    <a:pt x="30000" y="24746"/>
                    <a:pt x="29794" y="24844"/>
                    <a:pt x="29633" y="24971"/>
                  </a:cubicBezTo>
                  <a:cubicBezTo>
                    <a:pt x="29590" y="25006"/>
                    <a:pt x="29552" y="25046"/>
                    <a:pt x="29519" y="25087"/>
                  </a:cubicBezTo>
                  <a:cubicBezTo>
                    <a:pt x="29501" y="25069"/>
                    <a:pt x="29485" y="25052"/>
                    <a:pt x="29466" y="25036"/>
                  </a:cubicBezTo>
                  <a:cubicBezTo>
                    <a:pt x="29336" y="24927"/>
                    <a:pt x="29183" y="24858"/>
                    <a:pt x="29023" y="24804"/>
                  </a:cubicBezTo>
                  <a:cubicBezTo>
                    <a:pt x="28881" y="24757"/>
                    <a:pt x="28736" y="24723"/>
                    <a:pt x="28587" y="24693"/>
                  </a:cubicBezTo>
                  <a:cubicBezTo>
                    <a:pt x="28388" y="24652"/>
                    <a:pt x="28191" y="24603"/>
                    <a:pt x="27995" y="24549"/>
                  </a:cubicBezTo>
                  <a:cubicBezTo>
                    <a:pt x="27053" y="24293"/>
                    <a:pt x="26124" y="23924"/>
                    <a:pt x="25137" y="23924"/>
                  </a:cubicBezTo>
                  <a:cubicBezTo>
                    <a:pt x="25080" y="23924"/>
                    <a:pt x="25022" y="23926"/>
                    <a:pt x="24965" y="23928"/>
                  </a:cubicBezTo>
                  <a:cubicBezTo>
                    <a:pt x="24731" y="23940"/>
                    <a:pt x="24496" y="23973"/>
                    <a:pt x="24274" y="24049"/>
                  </a:cubicBezTo>
                  <a:cubicBezTo>
                    <a:pt x="24243" y="24062"/>
                    <a:pt x="24212" y="24072"/>
                    <a:pt x="24184" y="24083"/>
                  </a:cubicBezTo>
                  <a:cubicBezTo>
                    <a:pt x="24028" y="23962"/>
                    <a:pt x="23860" y="23890"/>
                    <a:pt x="23672" y="23890"/>
                  </a:cubicBezTo>
                  <a:cubicBezTo>
                    <a:pt x="23629" y="23890"/>
                    <a:pt x="23584" y="23894"/>
                    <a:pt x="23538" y="23902"/>
                  </a:cubicBezTo>
                  <a:cubicBezTo>
                    <a:pt x="23369" y="23931"/>
                    <a:pt x="23220" y="24017"/>
                    <a:pt x="23085" y="24117"/>
                  </a:cubicBezTo>
                  <a:cubicBezTo>
                    <a:pt x="22933" y="23986"/>
                    <a:pt x="22752" y="23891"/>
                    <a:pt x="22550" y="23891"/>
                  </a:cubicBezTo>
                  <a:cubicBezTo>
                    <a:pt x="22534" y="23891"/>
                    <a:pt x="22518" y="23892"/>
                    <a:pt x="22502" y="23893"/>
                  </a:cubicBezTo>
                  <a:cubicBezTo>
                    <a:pt x="22302" y="23912"/>
                    <a:pt x="22171" y="24047"/>
                    <a:pt x="22005" y="24134"/>
                  </a:cubicBezTo>
                  <a:cubicBezTo>
                    <a:pt x="22099" y="23756"/>
                    <a:pt x="21815" y="23435"/>
                    <a:pt x="21536" y="23220"/>
                  </a:cubicBezTo>
                  <a:cubicBezTo>
                    <a:pt x="21396" y="23111"/>
                    <a:pt x="21231" y="23023"/>
                    <a:pt x="21052" y="23008"/>
                  </a:cubicBezTo>
                  <a:cubicBezTo>
                    <a:pt x="21031" y="23006"/>
                    <a:pt x="21011" y="23005"/>
                    <a:pt x="20990" y="23005"/>
                  </a:cubicBezTo>
                  <a:cubicBezTo>
                    <a:pt x="20830" y="23005"/>
                    <a:pt x="20675" y="23060"/>
                    <a:pt x="20513" y="23070"/>
                  </a:cubicBezTo>
                  <a:cubicBezTo>
                    <a:pt x="20498" y="23071"/>
                    <a:pt x="20485" y="23072"/>
                    <a:pt x="20471" y="23072"/>
                  </a:cubicBezTo>
                  <a:cubicBezTo>
                    <a:pt x="20414" y="23072"/>
                    <a:pt x="20364" y="23058"/>
                    <a:pt x="20318" y="23015"/>
                  </a:cubicBezTo>
                  <a:cubicBezTo>
                    <a:pt x="20253" y="22952"/>
                    <a:pt x="20227" y="22867"/>
                    <a:pt x="20185" y="22791"/>
                  </a:cubicBezTo>
                  <a:cubicBezTo>
                    <a:pt x="20106" y="22647"/>
                    <a:pt x="19972" y="22595"/>
                    <a:pt x="19825" y="22595"/>
                  </a:cubicBezTo>
                  <a:cubicBezTo>
                    <a:pt x="19778" y="22595"/>
                    <a:pt x="19730" y="22601"/>
                    <a:pt x="19682" y="22610"/>
                  </a:cubicBezTo>
                  <a:cubicBezTo>
                    <a:pt x="19568" y="22635"/>
                    <a:pt x="19458" y="22682"/>
                    <a:pt x="19344" y="22710"/>
                  </a:cubicBezTo>
                  <a:cubicBezTo>
                    <a:pt x="19304" y="22720"/>
                    <a:pt x="19260" y="22730"/>
                    <a:pt x="19219" y="22730"/>
                  </a:cubicBezTo>
                  <a:cubicBezTo>
                    <a:pt x="19184" y="22730"/>
                    <a:pt x="19151" y="22723"/>
                    <a:pt x="19123" y="22704"/>
                  </a:cubicBezTo>
                  <a:cubicBezTo>
                    <a:pt x="19025" y="22637"/>
                    <a:pt x="18971" y="22475"/>
                    <a:pt x="18905" y="22369"/>
                  </a:cubicBezTo>
                  <a:cubicBezTo>
                    <a:pt x="18799" y="22197"/>
                    <a:pt x="18659" y="22094"/>
                    <a:pt x="18456" y="22076"/>
                  </a:cubicBezTo>
                  <a:cubicBezTo>
                    <a:pt x="18434" y="22074"/>
                    <a:pt x="18412" y="22073"/>
                    <a:pt x="18390" y="22073"/>
                  </a:cubicBezTo>
                  <a:cubicBezTo>
                    <a:pt x="18202" y="22073"/>
                    <a:pt x="18017" y="22140"/>
                    <a:pt x="17831" y="22140"/>
                  </a:cubicBezTo>
                  <a:cubicBezTo>
                    <a:pt x="17805" y="22140"/>
                    <a:pt x="17779" y="22139"/>
                    <a:pt x="17753" y="22136"/>
                  </a:cubicBezTo>
                  <a:cubicBezTo>
                    <a:pt x="17565" y="22114"/>
                    <a:pt x="17468" y="21945"/>
                    <a:pt x="17347" y="21826"/>
                  </a:cubicBezTo>
                  <a:cubicBezTo>
                    <a:pt x="17239" y="21719"/>
                    <a:pt x="17115" y="21636"/>
                    <a:pt x="16974" y="21601"/>
                  </a:cubicBezTo>
                  <a:cubicBezTo>
                    <a:pt x="16923" y="21589"/>
                    <a:pt x="16871" y="21583"/>
                    <a:pt x="16818" y="21583"/>
                  </a:cubicBezTo>
                  <a:cubicBezTo>
                    <a:pt x="16571" y="21583"/>
                    <a:pt x="16359" y="21708"/>
                    <a:pt x="16131" y="21782"/>
                  </a:cubicBezTo>
                  <a:cubicBezTo>
                    <a:pt x="16065" y="21802"/>
                    <a:pt x="15986" y="21821"/>
                    <a:pt x="15917" y="21821"/>
                  </a:cubicBezTo>
                  <a:cubicBezTo>
                    <a:pt x="15895" y="21821"/>
                    <a:pt x="15874" y="21819"/>
                    <a:pt x="15854" y="21815"/>
                  </a:cubicBezTo>
                  <a:cubicBezTo>
                    <a:pt x="15801" y="21803"/>
                    <a:pt x="15761" y="21778"/>
                    <a:pt x="15720" y="21741"/>
                  </a:cubicBezTo>
                  <a:cubicBezTo>
                    <a:pt x="15630" y="21654"/>
                    <a:pt x="15573" y="21538"/>
                    <a:pt x="15486" y="21442"/>
                  </a:cubicBezTo>
                  <a:cubicBezTo>
                    <a:pt x="15397" y="21347"/>
                    <a:pt x="15275" y="21286"/>
                    <a:pt x="15146" y="21286"/>
                  </a:cubicBezTo>
                  <a:cubicBezTo>
                    <a:pt x="15139" y="21286"/>
                    <a:pt x="15131" y="21286"/>
                    <a:pt x="15124" y="21286"/>
                  </a:cubicBezTo>
                  <a:cubicBezTo>
                    <a:pt x="14900" y="21299"/>
                    <a:pt x="14724" y="21460"/>
                    <a:pt x="14506" y="21482"/>
                  </a:cubicBezTo>
                  <a:cubicBezTo>
                    <a:pt x="14492" y="21483"/>
                    <a:pt x="14479" y="21484"/>
                    <a:pt x="14466" y="21484"/>
                  </a:cubicBezTo>
                  <a:cubicBezTo>
                    <a:pt x="14265" y="21484"/>
                    <a:pt x="14073" y="21327"/>
                    <a:pt x="13900" y="21236"/>
                  </a:cubicBezTo>
                  <a:cubicBezTo>
                    <a:pt x="13745" y="21155"/>
                    <a:pt x="13582" y="21112"/>
                    <a:pt x="13413" y="21112"/>
                  </a:cubicBezTo>
                  <a:cubicBezTo>
                    <a:pt x="13340" y="21112"/>
                    <a:pt x="13267" y="21120"/>
                    <a:pt x="13192" y="21136"/>
                  </a:cubicBezTo>
                  <a:cubicBezTo>
                    <a:pt x="12960" y="21187"/>
                    <a:pt x="12755" y="21310"/>
                    <a:pt x="12577" y="21466"/>
                  </a:cubicBezTo>
                  <a:cubicBezTo>
                    <a:pt x="12526" y="21510"/>
                    <a:pt x="12480" y="21558"/>
                    <a:pt x="12436" y="21607"/>
                  </a:cubicBezTo>
                  <a:cubicBezTo>
                    <a:pt x="12358" y="21417"/>
                    <a:pt x="12252" y="21239"/>
                    <a:pt x="12121" y="21078"/>
                  </a:cubicBezTo>
                  <a:cubicBezTo>
                    <a:pt x="11793" y="20684"/>
                    <a:pt x="11319" y="20487"/>
                    <a:pt x="10814" y="20470"/>
                  </a:cubicBezTo>
                  <a:cubicBezTo>
                    <a:pt x="10792" y="20469"/>
                    <a:pt x="10770" y="20468"/>
                    <a:pt x="10749" y="20468"/>
                  </a:cubicBezTo>
                  <a:cubicBezTo>
                    <a:pt x="10253" y="20468"/>
                    <a:pt x="9791" y="20673"/>
                    <a:pt x="9434" y="21000"/>
                  </a:cubicBezTo>
                  <a:cubicBezTo>
                    <a:pt x="9332" y="20944"/>
                    <a:pt x="9214" y="20925"/>
                    <a:pt x="9095" y="20925"/>
                  </a:cubicBezTo>
                  <a:cubicBezTo>
                    <a:pt x="9007" y="20925"/>
                    <a:pt x="8918" y="20935"/>
                    <a:pt x="8835" y="20949"/>
                  </a:cubicBezTo>
                  <a:cubicBezTo>
                    <a:pt x="8627" y="20984"/>
                    <a:pt x="8414" y="21055"/>
                    <a:pt x="8274" y="21214"/>
                  </a:cubicBezTo>
                  <a:cubicBezTo>
                    <a:pt x="8252" y="21102"/>
                    <a:pt x="8230" y="20992"/>
                    <a:pt x="8200" y="20883"/>
                  </a:cubicBezTo>
                  <a:cubicBezTo>
                    <a:pt x="8159" y="20722"/>
                    <a:pt x="8110" y="20564"/>
                    <a:pt x="8068" y="20406"/>
                  </a:cubicBezTo>
                  <a:cubicBezTo>
                    <a:pt x="8031" y="20252"/>
                    <a:pt x="7981" y="20102"/>
                    <a:pt x="7938" y="19948"/>
                  </a:cubicBezTo>
                  <a:cubicBezTo>
                    <a:pt x="7903" y="19818"/>
                    <a:pt x="7866" y="19691"/>
                    <a:pt x="7817" y="19568"/>
                  </a:cubicBezTo>
                  <a:close/>
                  <a:moveTo>
                    <a:pt x="30374" y="24922"/>
                  </a:moveTo>
                  <a:cubicBezTo>
                    <a:pt x="30398" y="24922"/>
                    <a:pt x="30420" y="24925"/>
                    <a:pt x="30444" y="24935"/>
                  </a:cubicBezTo>
                  <a:cubicBezTo>
                    <a:pt x="30444" y="24935"/>
                    <a:pt x="30453" y="24938"/>
                    <a:pt x="30460" y="24944"/>
                  </a:cubicBezTo>
                  <a:cubicBezTo>
                    <a:pt x="30460" y="24947"/>
                    <a:pt x="30471" y="24959"/>
                    <a:pt x="30471" y="24959"/>
                  </a:cubicBezTo>
                  <a:cubicBezTo>
                    <a:pt x="30527" y="25056"/>
                    <a:pt x="30540" y="25209"/>
                    <a:pt x="30599" y="25324"/>
                  </a:cubicBezTo>
                  <a:cubicBezTo>
                    <a:pt x="30664" y="25447"/>
                    <a:pt x="30776" y="25525"/>
                    <a:pt x="30907" y="25548"/>
                  </a:cubicBezTo>
                  <a:cubicBezTo>
                    <a:pt x="31053" y="25661"/>
                    <a:pt x="31184" y="25798"/>
                    <a:pt x="31300" y="25936"/>
                  </a:cubicBezTo>
                  <a:cubicBezTo>
                    <a:pt x="31469" y="26135"/>
                    <a:pt x="31616" y="26349"/>
                    <a:pt x="31753" y="26570"/>
                  </a:cubicBezTo>
                  <a:cubicBezTo>
                    <a:pt x="31769" y="26595"/>
                    <a:pt x="31791" y="26606"/>
                    <a:pt x="31814" y="26606"/>
                  </a:cubicBezTo>
                  <a:cubicBezTo>
                    <a:pt x="31865" y="26606"/>
                    <a:pt x="31916" y="26552"/>
                    <a:pt x="31885" y="26492"/>
                  </a:cubicBezTo>
                  <a:cubicBezTo>
                    <a:pt x="31755" y="26249"/>
                    <a:pt x="31595" y="26018"/>
                    <a:pt x="31409" y="25812"/>
                  </a:cubicBezTo>
                  <a:cubicBezTo>
                    <a:pt x="31323" y="25714"/>
                    <a:pt x="31229" y="25620"/>
                    <a:pt x="31126" y="25537"/>
                  </a:cubicBezTo>
                  <a:cubicBezTo>
                    <a:pt x="31269" y="25510"/>
                    <a:pt x="31403" y="25451"/>
                    <a:pt x="31534" y="25390"/>
                  </a:cubicBezTo>
                  <a:cubicBezTo>
                    <a:pt x="31677" y="25328"/>
                    <a:pt x="31819" y="25259"/>
                    <a:pt x="31978" y="25259"/>
                  </a:cubicBezTo>
                  <a:cubicBezTo>
                    <a:pt x="31983" y="25259"/>
                    <a:pt x="31989" y="25259"/>
                    <a:pt x="31995" y="25259"/>
                  </a:cubicBezTo>
                  <a:cubicBezTo>
                    <a:pt x="32131" y="25263"/>
                    <a:pt x="32169" y="25353"/>
                    <a:pt x="32184" y="25475"/>
                  </a:cubicBezTo>
                  <a:cubicBezTo>
                    <a:pt x="32200" y="25619"/>
                    <a:pt x="32184" y="25772"/>
                    <a:pt x="32260" y="25900"/>
                  </a:cubicBezTo>
                  <a:cubicBezTo>
                    <a:pt x="32340" y="26034"/>
                    <a:pt x="32480" y="26075"/>
                    <a:pt x="32626" y="26075"/>
                  </a:cubicBezTo>
                  <a:cubicBezTo>
                    <a:pt x="32724" y="26075"/>
                    <a:pt x="32825" y="26056"/>
                    <a:pt x="32912" y="26034"/>
                  </a:cubicBezTo>
                  <a:cubicBezTo>
                    <a:pt x="33028" y="26005"/>
                    <a:pt x="33143" y="25967"/>
                    <a:pt x="33265" y="25942"/>
                  </a:cubicBezTo>
                  <a:cubicBezTo>
                    <a:pt x="33320" y="25931"/>
                    <a:pt x="33352" y="25927"/>
                    <a:pt x="33411" y="25925"/>
                  </a:cubicBezTo>
                  <a:cubicBezTo>
                    <a:pt x="33455" y="25925"/>
                    <a:pt x="33486" y="25927"/>
                    <a:pt x="33522" y="25942"/>
                  </a:cubicBezTo>
                  <a:cubicBezTo>
                    <a:pt x="33549" y="25954"/>
                    <a:pt x="33565" y="25972"/>
                    <a:pt x="33579" y="25999"/>
                  </a:cubicBezTo>
                  <a:cubicBezTo>
                    <a:pt x="33601" y="26055"/>
                    <a:pt x="33601" y="26114"/>
                    <a:pt x="33596" y="26176"/>
                  </a:cubicBezTo>
                  <a:cubicBezTo>
                    <a:pt x="33590" y="26301"/>
                    <a:pt x="33528" y="26431"/>
                    <a:pt x="33557" y="26556"/>
                  </a:cubicBezTo>
                  <a:cubicBezTo>
                    <a:pt x="33569" y="26609"/>
                    <a:pt x="33594" y="26650"/>
                    <a:pt x="33626" y="26681"/>
                  </a:cubicBezTo>
                  <a:cubicBezTo>
                    <a:pt x="33654" y="26817"/>
                    <a:pt x="33706" y="26948"/>
                    <a:pt x="33750" y="27084"/>
                  </a:cubicBezTo>
                  <a:cubicBezTo>
                    <a:pt x="33810" y="27261"/>
                    <a:pt x="33857" y="27448"/>
                    <a:pt x="33893" y="27631"/>
                  </a:cubicBezTo>
                  <a:cubicBezTo>
                    <a:pt x="33960" y="27982"/>
                    <a:pt x="33947" y="28348"/>
                    <a:pt x="33913" y="28701"/>
                  </a:cubicBezTo>
                  <a:cubicBezTo>
                    <a:pt x="33908" y="28750"/>
                    <a:pt x="33943" y="28773"/>
                    <a:pt x="33981" y="28773"/>
                  </a:cubicBezTo>
                  <a:cubicBezTo>
                    <a:pt x="34014" y="28773"/>
                    <a:pt x="34049" y="28755"/>
                    <a:pt x="34063" y="28721"/>
                  </a:cubicBezTo>
                  <a:cubicBezTo>
                    <a:pt x="34135" y="28536"/>
                    <a:pt x="34182" y="28352"/>
                    <a:pt x="34190" y="28153"/>
                  </a:cubicBezTo>
                  <a:cubicBezTo>
                    <a:pt x="34199" y="27968"/>
                    <a:pt x="34177" y="27785"/>
                    <a:pt x="34140" y="27604"/>
                  </a:cubicBezTo>
                  <a:cubicBezTo>
                    <a:pt x="34101" y="27419"/>
                    <a:pt x="34046" y="27239"/>
                    <a:pt x="33974" y="27066"/>
                  </a:cubicBezTo>
                  <a:cubicBezTo>
                    <a:pt x="33930" y="26959"/>
                    <a:pt x="33871" y="26860"/>
                    <a:pt x="33815" y="26760"/>
                  </a:cubicBezTo>
                  <a:lnTo>
                    <a:pt x="33815" y="26760"/>
                  </a:lnTo>
                  <a:cubicBezTo>
                    <a:pt x="33842" y="26763"/>
                    <a:pt x="33870" y="26765"/>
                    <a:pt x="33899" y="26765"/>
                  </a:cubicBezTo>
                  <a:cubicBezTo>
                    <a:pt x="34055" y="26765"/>
                    <a:pt x="34226" y="26720"/>
                    <a:pt x="34336" y="26697"/>
                  </a:cubicBezTo>
                  <a:cubicBezTo>
                    <a:pt x="34418" y="26679"/>
                    <a:pt x="34518" y="26654"/>
                    <a:pt x="34607" y="26654"/>
                  </a:cubicBezTo>
                  <a:cubicBezTo>
                    <a:pt x="34646" y="26654"/>
                    <a:pt x="34682" y="26658"/>
                    <a:pt x="34714" y="26670"/>
                  </a:cubicBezTo>
                  <a:cubicBezTo>
                    <a:pt x="34718" y="26670"/>
                    <a:pt x="34729" y="26677"/>
                    <a:pt x="34732" y="26680"/>
                  </a:cubicBezTo>
                  <a:cubicBezTo>
                    <a:pt x="34736" y="26683"/>
                    <a:pt x="34738" y="26683"/>
                    <a:pt x="34739" y="26683"/>
                  </a:cubicBezTo>
                  <a:cubicBezTo>
                    <a:pt x="34739" y="26683"/>
                    <a:pt x="34740" y="26683"/>
                    <a:pt x="34740" y="26683"/>
                  </a:cubicBezTo>
                  <a:cubicBezTo>
                    <a:pt x="34740" y="26683"/>
                    <a:pt x="34741" y="26684"/>
                    <a:pt x="34747" y="26692"/>
                  </a:cubicBezTo>
                  <a:lnTo>
                    <a:pt x="34751" y="26696"/>
                  </a:lnTo>
                  <a:cubicBezTo>
                    <a:pt x="34758" y="26714"/>
                    <a:pt x="34758" y="26721"/>
                    <a:pt x="34761" y="26734"/>
                  </a:cubicBezTo>
                  <a:cubicBezTo>
                    <a:pt x="34765" y="26801"/>
                    <a:pt x="34729" y="26865"/>
                    <a:pt x="34698" y="26925"/>
                  </a:cubicBezTo>
                  <a:cubicBezTo>
                    <a:pt x="34624" y="27061"/>
                    <a:pt x="34551" y="27230"/>
                    <a:pt x="34711" y="27337"/>
                  </a:cubicBezTo>
                  <a:cubicBezTo>
                    <a:pt x="34788" y="27388"/>
                    <a:pt x="34890" y="27410"/>
                    <a:pt x="34983" y="27410"/>
                  </a:cubicBezTo>
                  <a:cubicBezTo>
                    <a:pt x="34996" y="27410"/>
                    <a:pt x="35008" y="27410"/>
                    <a:pt x="35020" y="27409"/>
                  </a:cubicBezTo>
                  <a:cubicBezTo>
                    <a:pt x="35081" y="27405"/>
                    <a:pt x="35147" y="27390"/>
                    <a:pt x="35211" y="27390"/>
                  </a:cubicBezTo>
                  <a:cubicBezTo>
                    <a:pt x="35257" y="27390"/>
                    <a:pt x="35302" y="27398"/>
                    <a:pt x="35344" y="27421"/>
                  </a:cubicBezTo>
                  <a:cubicBezTo>
                    <a:pt x="35375" y="27441"/>
                    <a:pt x="35403" y="27471"/>
                    <a:pt x="35433" y="27503"/>
                  </a:cubicBezTo>
                  <a:cubicBezTo>
                    <a:pt x="35041" y="28270"/>
                    <a:pt x="34638" y="29037"/>
                    <a:pt x="34210" y="29784"/>
                  </a:cubicBezTo>
                  <a:cubicBezTo>
                    <a:pt x="34029" y="30103"/>
                    <a:pt x="33841" y="30419"/>
                    <a:pt x="33652" y="30731"/>
                  </a:cubicBezTo>
                  <a:cubicBezTo>
                    <a:pt x="33633" y="30669"/>
                    <a:pt x="33605" y="30606"/>
                    <a:pt x="33562" y="30550"/>
                  </a:cubicBezTo>
                  <a:cubicBezTo>
                    <a:pt x="33492" y="30468"/>
                    <a:pt x="33408" y="30396"/>
                    <a:pt x="33308" y="30349"/>
                  </a:cubicBezTo>
                  <a:cubicBezTo>
                    <a:pt x="33277" y="30333"/>
                    <a:pt x="33242" y="30321"/>
                    <a:pt x="33208" y="30309"/>
                  </a:cubicBezTo>
                  <a:cubicBezTo>
                    <a:pt x="33338" y="30114"/>
                    <a:pt x="33386" y="29859"/>
                    <a:pt x="33270" y="29650"/>
                  </a:cubicBezTo>
                  <a:cubicBezTo>
                    <a:pt x="33204" y="29528"/>
                    <a:pt x="33078" y="29450"/>
                    <a:pt x="32949" y="29409"/>
                  </a:cubicBezTo>
                  <a:cubicBezTo>
                    <a:pt x="32886" y="29390"/>
                    <a:pt x="32818" y="29388"/>
                    <a:pt x="32756" y="29378"/>
                  </a:cubicBezTo>
                  <a:cubicBezTo>
                    <a:pt x="33027" y="29076"/>
                    <a:pt x="33078" y="28629"/>
                    <a:pt x="33081" y="28239"/>
                  </a:cubicBezTo>
                  <a:cubicBezTo>
                    <a:pt x="33084" y="28023"/>
                    <a:pt x="33057" y="27802"/>
                    <a:pt x="33018" y="27591"/>
                  </a:cubicBezTo>
                  <a:cubicBezTo>
                    <a:pt x="33000" y="27494"/>
                    <a:pt x="32978" y="27396"/>
                    <a:pt x="32950" y="27303"/>
                  </a:cubicBezTo>
                  <a:cubicBezTo>
                    <a:pt x="32925" y="27218"/>
                    <a:pt x="32896" y="27122"/>
                    <a:pt x="32834" y="27057"/>
                  </a:cubicBezTo>
                  <a:cubicBezTo>
                    <a:pt x="32820" y="27043"/>
                    <a:pt x="32805" y="27037"/>
                    <a:pt x="32790" y="27037"/>
                  </a:cubicBezTo>
                  <a:cubicBezTo>
                    <a:pt x="32757" y="27037"/>
                    <a:pt x="32727" y="27065"/>
                    <a:pt x="32725" y="27102"/>
                  </a:cubicBezTo>
                  <a:cubicBezTo>
                    <a:pt x="32715" y="27182"/>
                    <a:pt x="32744" y="27266"/>
                    <a:pt x="32760" y="27344"/>
                  </a:cubicBezTo>
                  <a:cubicBezTo>
                    <a:pt x="32778" y="27436"/>
                    <a:pt x="32794" y="27525"/>
                    <a:pt x="32807" y="27617"/>
                  </a:cubicBezTo>
                  <a:cubicBezTo>
                    <a:pt x="32835" y="27816"/>
                    <a:pt x="32841" y="28016"/>
                    <a:pt x="32844" y="28217"/>
                  </a:cubicBezTo>
                  <a:cubicBezTo>
                    <a:pt x="32844" y="28411"/>
                    <a:pt x="32829" y="28613"/>
                    <a:pt x="32786" y="28806"/>
                  </a:cubicBezTo>
                  <a:cubicBezTo>
                    <a:pt x="32758" y="28700"/>
                    <a:pt x="32710" y="28597"/>
                    <a:pt x="32636" y="28510"/>
                  </a:cubicBezTo>
                  <a:cubicBezTo>
                    <a:pt x="32474" y="28322"/>
                    <a:pt x="32242" y="28311"/>
                    <a:pt x="32018" y="28279"/>
                  </a:cubicBezTo>
                  <a:cubicBezTo>
                    <a:pt x="32045" y="28226"/>
                    <a:pt x="32076" y="28176"/>
                    <a:pt x="32100" y="28123"/>
                  </a:cubicBezTo>
                  <a:cubicBezTo>
                    <a:pt x="32159" y="27989"/>
                    <a:pt x="32166" y="27846"/>
                    <a:pt x="32088" y="27717"/>
                  </a:cubicBezTo>
                  <a:cubicBezTo>
                    <a:pt x="32006" y="27583"/>
                    <a:pt x="31870" y="27500"/>
                    <a:pt x="31720" y="27467"/>
                  </a:cubicBezTo>
                  <a:cubicBezTo>
                    <a:pt x="31654" y="27451"/>
                    <a:pt x="31589" y="27447"/>
                    <a:pt x="31526" y="27442"/>
                  </a:cubicBezTo>
                  <a:cubicBezTo>
                    <a:pt x="31623" y="27268"/>
                    <a:pt x="31644" y="27056"/>
                    <a:pt x="31553" y="26868"/>
                  </a:cubicBezTo>
                  <a:cubicBezTo>
                    <a:pt x="31437" y="26634"/>
                    <a:pt x="31178" y="26490"/>
                    <a:pt x="30919" y="26487"/>
                  </a:cubicBezTo>
                  <a:cubicBezTo>
                    <a:pt x="30913" y="26487"/>
                    <a:pt x="30908" y="26487"/>
                    <a:pt x="30902" y="26487"/>
                  </a:cubicBezTo>
                  <a:cubicBezTo>
                    <a:pt x="30859" y="26487"/>
                    <a:pt x="30811" y="26492"/>
                    <a:pt x="30764" y="26492"/>
                  </a:cubicBezTo>
                  <a:cubicBezTo>
                    <a:pt x="30718" y="26492"/>
                    <a:pt x="30672" y="26487"/>
                    <a:pt x="30632" y="26468"/>
                  </a:cubicBezTo>
                  <a:cubicBezTo>
                    <a:pt x="30574" y="26441"/>
                    <a:pt x="30617" y="26315"/>
                    <a:pt x="30617" y="26254"/>
                  </a:cubicBezTo>
                  <a:cubicBezTo>
                    <a:pt x="30621" y="25975"/>
                    <a:pt x="30501" y="25724"/>
                    <a:pt x="30251" y="25588"/>
                  </a:cubicBezTo>
                  <a:cubicBezTo>
                    <a:pt x="30118" y="25515"/>
                    <a:pt x="29971" y="25481"/>
                    <a:pt x="29824" y="25481"/>
                  </a:cubicBezTo>
                  <a:cubicBezTo>
                    <a:pt x="29760" y="25481"/>
                    <a:pt x="29695" y="25488"/>
                    <a:pt x="29631" y="25501"/>
                  </a:cubicBezTo>
                  <a:cubicBezTo>
                    <a:pt x="29634" y="25482"/>
                    <a:pt x="29639" y="25463"/>
                    <a:pt x="29642" y="25443"/>
                  </a:cubicBezTo>
                  <a:cubicBezTo>
                    <a:pt x="29646" y="25400"/>
                    <a:pt x="29644" y="25361"/>
                    <a:pt x="29638" y="25321"/>
                  </a:cubicBezTo>
                  <a:cubicBezTo>
                    <a:pt x="29636" y="25307"/>
                    <a:pt x="29634" y="25292"/>
                    <a:pt x="29628" y="25277"/>
                  </a:cubicBezTo>
                  <a:cubicBezTo>
                    <a:pt x="29628" y="25274"/>
                    <a:pt x="29626" y="25271"/>
                    <a:pt x="29626" y="25269"/>
                  </a:cubicBezTo>
                  <a:cubicBezTo>
                    <a:pt x="29738" y="25134"/>
                    <a:pt x="29925" y="25037"/>
                    <a:pt x="30085" y="24982"/>
                  </a:cubicBezTo>
                  <a:cubicBezTo>
                    <a:pt x="30167" y="24953"/>
                    <a:pt x="30256" y="24926"/>
                    <a:pt x="30346" y="24923"/>
                  </a:cubicBezTo>
                  <a:cubicBezTo>
                    <a:pt x="30356" y="24922"/>
                    <a:pt x="30365" y="24922"/>
                    <a:pt x="30374" y="24922"/>
                  </a:cubicBezTo>
                  <a:close/>
                  <a:moveTo>
                    <a:pt x="14342" y="22494"/>
                  </a:moveTo>
                  <a:cubicBezTo>
                    <a:pt x="14409" y="22494"/>
                    <a:pt x="14474" y="22518"/>
                    <a:pt x="14544" y="22563"/>
                  </a:cubicBezTo>
                  <a:cubicBezTo>
                    <a:pt x="14611" y="22606"/>
                    <a:pt x="14678" y="22652"/>
                    <a:pt x="14757" y="22676"/>
                  </a:cubicBezTo>
                  <a:cubicBezTo>
                    <a:pt x="14804" y="22692"/>
                    <a:pt x="14854" y="22699"/>
                    <a:pt x="14904" y="22699"/>
                  </a:cubicBezTo>
                  <a:cubicBezTo>
                    <a:pt x="14961" y="22699"/>
                    <a:pt x="15018" y="22691"/>
                    <a:pt x="15072" y="22679"/>
                  </a:cubicBezTo>
                  <a:cubicBezTo>
                    <a:pt x="15156" y="22660"/>
                    <a:pt x="15250" y="22625"/>
                    <a:pt x="15334" y="22625"/>
                  </a:cubicBezTo>
                  <a:cubicBezTo>
                    <a:pt x="15405" y="22625"/>
                    <a:pt x="15468" y="22649"/>
                    <a:pt x="15515" y="22729"/>
                  </a:cubicBezTo>
                  <a:cubicBezTo>
                    <a:pt x="15599" y="22870"/>
                    <a:pt x="15679" y="23031"/>
                    <a:pt x="15865" y="23031"/>
                  </a:cubicBezTo>
                  <a:cubicBezTo>
                    <a:pt x="15871" y="23031"/>
                    <a:pt x="15876" y="23031"/>
                    <a:pt x="15882" y="23031"/>
                  </a:cubicBezTo>
                  <a:cubicBezTo>
                    <a:pt x="15945" y="23027"/>
                    <a:pt x="16001" y="23015"/>
                    <a:pt x="16062" y="23015"/>
                  </a:cubicBezTo>
                  <a:cubicBezTo>
                    <a:pt x="16081" y="23015"/>
                    <a:pt x="16100" y="23016"/>
                    <a:pt x="16120" y="23019"/>
                  </a:cubicBezTo>
                  <a:cubicBezTo>
                    <a:pt x="16214" y="23035"/>
                    <a:pt x="16297" y="23078"/>
                    <a:pt x="16370" y="23137"/>
                  </a:cubicBezTo>
                  <a:cubicBezTo>
                    <a:pt x="16507" y="23243"/>
                    <a:pt x="16570" y="23427"/>
                    <a:pt x="16729" y="23510"/>
                  </a:cubicBezTo>
                  <a:cubicBezTo>
                    <a:pt x="16808" y="23549"/>
                    <a:pt x="16883" y="23558"/>
                    <a:pt x="16961" y="23558"/>
                  </a:cubicBezTo>
                  <a:cubicBezTo>
                    <a:pt x="17019" y="23558"/>
                    <a:pt x="17079" y="23553"/>
                    <a:pt x="17141" y="23552"/>
                  </a:cubicBezTo>
                  <a:cubicBezTo>
                    <a:pt x="17163" y="23552"/>
                    <a:pt x="17177" y="23555"/>
                    <a:pt x="17186" y="23559"/>
                  </a:cubicBezTo>
                  <a:cubicBezTo>
                    <a:pt x="17210" y="23568"/>
                    <a:pt x="17230" y="23587"/>
                    <a:pt x="17246" y="23605"/>
                  </a:cubicBezTo>
                  <a:cubicBezTo>
                    <a:pt x="17292" y="23665"/>
                    <a:pt x="17314" y="23734"/>
                    <a:pt x="17337" y="23802"/>
                  </a:cubicBezTo>
                  <a:cubicBezTo>
                    <a:pt x="17386" y="23948"/>
                    <a:pt x="17500" y="23977"/>
                    <a:pt x="17646" y="23980"/>
                  </a:cubicBezTo>
                  <a:cubicBezTo>
                    <a:pt x="17650" y="23980"/>
                    <a:pt x="17654" y="23981"/>
                    <a:pt x="17658" y="23981"/>
                  </a:cubicBezTo>
                  <a:cubicBezTo>
                    <a:pt x="17713" y="23981"/>
                    <a:pt x="17771" y="23967"/>
                    <a:pt x="17828" y="23967"/>
                  </a:cubicBezTo>
                  <a:cubicBezTo>
                    <a:pt x="17853" y="23967"/>
                    <a:pt x="17878" y="23970"/>
                    <a:pt x="17902" y="23977"/>
                  </a:cubicBezTo>
                  <a:cubicBezTo>
                    <a:pt x="17978" y="24004"/>
                    <a:pt x="18054" y="24058"/>
                    <a:pt x="18114" y="24114"/>
                  </a:cubicBezTo>
                  <a:cubicBezTo>
                    <a:pt x="18252" y="24229"/>
                    <a:pt x="18366" y="24373"/>
                    <a:pt x="18452" y="24531"/>
                  </a:cubicBezTo>
                  <a:cubicBezTo>
                    <a:pt x="18527" y="24670"/>
                    <a:pt x="18577" y="24818"/>
                    <a:pt x="18583" y="24974"/>
                  </a:cubicBezTo>
                  <a:cubicBezTo>
                    <a:pt x="18583" y="24989"/>
                    <a:pt x="18587" y="25001"/>
                    <a:pt x="18589" y="25014"/>
                  </a:cubicBezTo>
                  <a:cubicBezTo>
                    <a:pt x="18531" y="25102"/>
                    <a:pt x="18484" y="25198"/>
                    <a:pt x="18439" y="25292"/>
                  </a:cubicBezTo>
                  <a:cubicBezTo>
                    <a:pt x="18423" y="25321"/>
                    <a:pt x="18406" y="25352"/>
                    <a:pt x="18389" y="25381"/>
                  </a:cubicBezTo>
                  <a:cubicBezTo>
                    <a:pt x="18385" y="25385"/>
                    <a:pt x="18382" y="25390"/>
                    <a:pt x="18377" y="25397"/>
                  </a:cubicBezTo>
                  <a:lnTo>
                    <a:pt x="18375" y="25400"/>
                  </a:lnTo>
                  <a:cubicBezTo>
                    <a:pt x="18361" y="25412"/>
                    <a:pt x="18350" y="25425"/>
                    <a:pt x="18337" y="25435"/>
                  </a:cubicBezTo>
                  <a:lnTo>
                    <a:pt x="18333" y="25438"/>
                  </a:lnTo>
                  <a:cubicBezTo>
                    <a:pt x="18329" y="25443"/>
                    <a:pt x="18324" y="25446"/>
                    <a:pt x="18319" y="25448"/>
                  </a:cubicBezTo>
                  <a:cubicBezTo>
                    <a:pt x="18317" y="25448"/>
                    <a:pt x="18313" y="25452"/>
                    <a:pt x="18311" y="25452"/>
                  </a:cubicBezTo>
                  <a:cubicBezTo>
                    <a:pt x="18307" y="25454"/>
                    <a:pt x="18304" y="25456"/>
                    <a:pt x="18299" y="25456"/>
                  </a:cubicBezTo>
                  <a:cubicBezTo>
                    <a:pt x="18252" y="25468"/>
                    <a:pt x="18208" y="25472"/>
                    <a:pt x="18158" y="25474"/>
                  </a:cubicBezTo>
                  <a:cubicBezTo>
                    <a:pt x="17924" y="25480"/>
                    <a:pt x="17707" y="25514"/>
                    <a:pt x="17551" y="25708"/>
                  </a:cubicBezTo>
                  <a:cubicBezTo>
                    <a:pt x="17391" y="25905"/>
                    <a:pt x="17360" y="26166"/>
                    <a:pt x="17370" y="26411"/>
                  </a:cubicBezTo>
                  <a:lnTo>
                    <a:pt x="17370" y="26440"/>
                  </a:lnTo>
                  <a:cubicBezTo>
                    <a:pt x="17342" y="26443"/>
                    <a:pt x="17313" y="26453"/>
                    <a:pt x="17285" y="26458"/>
                  </a:cubicBezTo>
                  <a:cubicBezTo>
                    <a:pt x="17188" y="26464"/>
                    <a:pt x="17093" y="26464"/>
                    <a:pt x="16999" y="26477"/>
                  </a:cubicBezTo>
                  <a:cubicBezTo>
                    <a:pt x="16768" y="26504"/>
                    <a:pt x="16593" y="26655"/>
                    <a:pt x="16500" y="26864"/>
                  </a:cubicBezTo>
                  <a:cubicBezTo>
                    <a:pt x="16408" y="27070"/>
                    <a:pt x="16416" y="27277"/>
                    <a:pt x="16424" y="27495"/>
                  </a:cubicBezTo>
                  <a:lnTo>
                    <a:pt x="16424" y="27511"/>
                  </a:lnTo>
                  <a:cubicBezTo>
                    <a:pt x="16427" y="27511"/>
                    <a:pt x="16427" y="27509"/>
                    <a:pt x="16428" y="27509"/>
                  </a:cubicBezTo>
                  <a:lnTo>
                    <a:pt x="16428" y="27509"/>
                  </a:lnTo>
                  <a:cubicBezTo>
                    <a:pt x="16428" y="27509"/>
                    <a:pt x="16426" y="27511"/>
                    <a:pt x="16426" y="27515"/>
                  </a:cubicBezTo>
                  <a:lnTo>
                    <a:pt x="16423" y="27515"/>
                  </a:lnTo>
                  <a:lnTo>
                    <a:pt x="16423" y="27518"/>
                  </a:lnTo>
                  <a:lnTo>
                    <a:pt x="16426" y="27520"/>
                  </a:lnTo>
                  <a:cubicBezTo>
                    <a:pt x="16423" y="27520"/>
                    <a:pt x="16423" y="27523"/>
                    <a:pt x="16423" y="27523"/>
                  </a:cubicBezTo>
                  <a:lnTo>
                    <a:pt x="16423" y="27519"/>
                  </a:lnTo>
                  <a:lnTo>
                    <a:pt x="16410" y="27532"/>
                  </a:lnTo>
                  <a:cubicBezTo>
                    <a:pt x="16395" y="27545"/>
                    <a:pt x="16379" y="27557"/>
                    <a:pt x="16359" y="27570"/>
                  </a:cubicBezTo>
                  <a:cubicBezTo>
                    <a:pt x="16268" y="27630"/>
                    <a:pt x="16160" y="27664"/>
                    <a:pt x="16067" y="27719"/>
                  </a:cubicBezTo>
                  <a:cubicBezTo>
                    <a:pt x="15959" y="27782"/>
                    <a:pt x="15867" y="27872"/>
                    <a:pt x="15812" y="27985"/>
                  </a:cubicBezTo>
                  <a:cubicBezTo>
                    <a:pt x="15749" y="28110"/>
                    <a:pt x="15746" y="28244"/>
                    <a:pt x="15757" y="28383"/>
                  </a:cubicBezTo>
                  <a:cubicBezTo>
                    <a:pt x="15770" y="28494"/>
                    <a:pt x="15782" y="28607"/>
                    <a:pt x="15695" y="28692"/>
                  </a:cubicBezTo>
                  <a:cubicBezTo>
                    <a:pt x="15620" y="28768"/>
                    <a:pt x="15530" y="28823"/>
                    <a:pt x="15455" y="28901"/>
                  </a:cubicBezTo>
                  <a:cubicBezTo>
                    <a:pt x="15159" y="29227"/>
                    <a:pt x="14949" y="29723"/>
                    <a:pt x="15060" y="30165"/>
                  </a:cubicBezTo>
                  <a:cubicBezTo>
                    <a:pt x="15073" y="30215"/>
                    <a:pt x="15091" y="30262"/>
                    <a:pt x="15116" y="30306"/>
                  </a:cubicBezTo>
                  <a:cubicBezTo>
                    <a:pt x="14823" y="30375"/>
                    <a:pt x="14547" y="30671"/>
                    <a:pt x="14401" y="30883"/>
                  </a:cubicBezTo>
                  <a:cubicBezTo>
                    <a:pt x="14382" y="30914"/>
                    <a:pt x="14361" y="30942"/>
                    <a:pt x="14339" y="30973"/>
                  </a:cubicBezTo>
                  <a:cubicBezTo>
                    <a:pt x="14205" y="30679"/>
                    <a:pt x="14093" y="30358"/>
                    <a:pt x="13818" y="30169"/>
                  </a:cubicBezTo>
                  <a:cubicBezTo>
                    <a:pt x="13710" y="30094"/>
                    <a:pt x="13586" y="30055"/>
                    <a:pt x="13462" y="30055"/>
                  </a:cubicBezTo>
                  <a:cubicBezTo>
                    <a:pt x="13378" y="30055"/>
                    <a:pt x="13293" y="30073"/>
                    <a:pt x="13213" y="30109"/>
                  </a:cubicBezTo>
                  <a:cubicBezTo>
                    <a:pt x="13063" y="30181"/>
                    <a:pt x="12932" y="30304"/>
                    <a:pt x="12854" y="30450"/>
                  </a:cubicBezTo>
                  <a:cubicBezTo>
                    <a:pt x="12803" y="30546"/>
                    <a:pt x="12756" y="30644"/>
                    <a:pt x="12701" y="30739"/>
                  </a:cubicBezTo>
                  <a:cubicBezTo>
                    <a:pt x="12683" y="30711"/>
                    <a:pt x="12666" y="30681"/>
                    <a:pt x="12651" y="30653"/>
                  </a:cubicBezTo>
                  <a:cubicBezTo>
                    <a:pt x="12470" y="30348"/>
                    <a:pt x="12178" y="30045"/>
                    <a:pt x="11807" y="30045"/>
                  </a:cubicBezTo>
                  <a:cubicBezTo>
                    <a:pt x="11775" y="30045"/>
                    <a:pt x="11742" y="30047"/>
                    <a:pt x="11708" y="30052"/>
                  </a:cubicBezTo>
                  <a:cubicBezTo>
                    <a:pt x="11502" y="30081"/>
                    <a:pt x="11330" y="30205"/>
                    <a:pt x="11230" y="30387"/>
                  </a:cubicBezTo>
                  <a:cubicBezTo>
                    <a:pt x="11168" y="30500"/>
                    <a:pt x="11130" y="30624"/>
                    <a:pt x="11092" y="30749"/>
                  </a:cubicBezTo>
                  <a:cubicBezTo>
                    <a:pt x="10769" y="30603"/>
                    <a:pt x="10443" y="30438"/>
                    <a:pt x="10085" y="30438"/>
                  </a:cubicBezTo>
                  <a:cubicBezTo>
                    <a:pt x="10060" y="30438"/>
                    <a:pt x="10034" y="30439"/>
                    <a:pt x="10009" y="30440"/>
                  </a:cubicBezTo>
                  <a:cubicBezTo>
                    <a:pt x="9759" y="30456"/>
                    <a:pt x="9511" y="30544"/>
                    <a:pt x="9366" y="30734"/>
                  </a:cubicBezTo>
                  <a:cubicBezTo>
                    <a:pt x="9361" y="30733"/>
                    <a:pt x="9356" y="30733"/>
                    <a:pt x="9351" y="30733"/>
                  </a:cubicBezTo>
                  <a:cubicBezTo>
                    <a:pt x="9333" y="30733"/>
                    <a:pt x="9313" y="30738"/>
                    <a:pt x="9292" y="30750"/>
                  </a:cubicBezTo>
                  <a:cubicBezTo>
                    <a:pt x="9224" y="30790"/>
                    <a:pt x="9141" y="30804"/>
                    <a:pt x="9059" y="30804"/>
                  </a:cubicBezTo>
                  <a:cubicBezTo>
                    <a:pt x="8995" y="30804"/>
                    <a:pt x="8931" y="30796"/>
                    <a:pt x="8873" y="30785"/>
                  </a:cubicBezTo>
                  <a:cubicBezTo>
                    <a:pt x="8731" y="30763"/>
                    <a:pt x="8568" y="30713"/>
                    <a:pt x="8452" y="30620"/>
                  </a:cubicBezTo>
                  <a:cubicBezTo>
                    <a:pt x="8393" y="30573"/>
                    <a:pt x="8362" y="30523"/>
                    <a:pt x="8370" y="30446"/>
                  </a:cubicBezTo>
                  <a:cubicBezTo>
                    <a:pt x="8379" y="30361"/>
                    <a:pt x="8417" y="30283"/>
                    <a:pt x="8414" y="30196"/>
                  </a:cubicBezTo>
                  <a:cubicBezTo>
                    <a:pt x="8412" y="30019"/>
                    <a:pt x="8262" y="29921"/>
                    <a:pt x="8133" y="29827"/>
                  </a:cubicBezTo>
                  <a:cubicBezTo>
                    <a:pt x="8027" y="29752"/>
                    <a:pt x="7902" y="29649"/>
                    <a:pt x="7924" y="29505"/>
                  </a:cubicBezTo>
                  <a:cubicBezTo>
                    <a:pt x="7949" y="29343"/>
                    <a:pt x="7992" y="29162"/>
                    <a:pt x="7867" y="29025"/>
                  </a:cubicBezTo>
                  <a:cubicBezTo>
                    <a:pt x="7747" y="28895"/>
                    <a:pt x="7605" y="28810"/>
                    <a:pt x="7584" y="28614"/>
                  </a:cubicBezTo>
                  <a:cubicBezTo>
                    <a:pt x="7565" y="28455"/>
                    <a:pt x="7631" y="28304"/>
                    <a:pt x="7653" y="28146"/>
                  </a:cubicBezTo>
                  <a:cubicBezTo>
                    <a:pt x="7684" y="27935"/>
                    <a:pt x="7610" y="27765"/>
                    <a:pt x="7550" y="27566"/>
                  </a:cubicBezTo>
                  <a:cubicBezTo>
                    <a:pt x="7491" y="27379"/>
                    <a:pt x="7462" y="27172"/>
                    <a:pt x="7603" y="27014"/>
                  </a:cubicBezTo>
                  <a:cubicBezTo>
                    <a:pt x="7662" y="26947"/>
                    <a:pt x="7726" y="26884"/>
                    <a:pt x="7778" y="26811"/>
                  </a:cubicBezTo>
                  <a:cubicBezTo>
                    <a:pt x="7837" y="26721"/>
                    <a:pt x="7867" y="26617"/>
                    <a:pt x="7876" y="26509"/>
                  </a:cubicBezTo>
                  <a:cubicBezTo>
                    <a:pt x="7888" y="26303"/>
                    <a:pt x="7816" y="26082"/>
                    <a:pt x="7909" y="25885"/>
                  </a:cubicBezTo>
                  <a:cubicBezTo>
                    <a:pt x="7978" y="25735"/>
                    <a:pt x="8126" y="25651"/>
                    <a:pt x="8246" y="25548"/>
                  </a:cubicBezTo>
                  <a:cubicBezTo>
                    <a:pt x="8315" y="25488"/>
                    <a:pt x="8381" y="25418"/>
                    <a:pt x="8430" y="25339"/>
                  </a:cubicBezTo>
                  <a:cubicBezTo>
                    <a:pt x="8481" y="25250"/>
                    <a:pt x="8508" y="25150"/>
                    <a:pt x="8537" y="25052"/>
                  </a:cubicBezTo>
                  <a:cubicBezTo>
                    <a:pt x="8575" y="24909"/>
                    <a:pt x="8628" y="24765"/>
                    <a:pt x="8761" y="24699"/>
                  </a:cubicBezTo>
                  <a:cubicBezTo>
                    <a:pt x="8870" y="24644"/>
                    <a:pt x="9023" y="24618"/>
                    <a:pt x="9136" y="24536"/>
                  </a:cubicBezTo>
                  <a:cubicBezTo>
                    <a:pt x="9247" y="24456"/>
                    <a:pt x="9320" y="24343"/>
                    <a:pt x="9386" y="24224"/>
                  </a:cubicBezTo>
                  <a:cubicBezTo>
                    <a:pt x="9439" y="24124"/>
                    <a:pt x="9491" y="24015"/>
                    <a:pt x="9578" y="23947"/>
                  </a:cubicBezTo>
                  <a:cubicBezTo>
                    <a:pt x="9712" y="23844"/>
                    <a:pt x="9888" y="23875"/>
                    <a:pt x="10043" y="23838"/>
                  </a:cubicBezTo>
                  <a:cubicBezTo>
                    <a:pt x="10217" y="23795"/>
                    <a:pt x="10326" y="23661"/>
                    <a:pt x="10423" y="23520"/>
                  </a:cubicBezTo>
                  <a:cubicBezTo>
                    <a:pt x="10482" y="23428"/>
                    <a:pt x="10548" y="23312"/>
                    <a:pt x="10663" y="23288"/>
                  </a:cubicBezTo>
                  <a:cubicBezTo>
                    <a:pt x="10681" y="23284"/>
                    <a:pt x="10698" y="23282"/>
                    <a:pt x="10716" y="23282"/>
                  </a:cubicBezTo>
                  <a:cubicBezTo>
                    <a:pt x="10844" y="23282"/>
                    <a:pt x="10955" y="23375"/>
                    <a:pt x="11086" y="23375"/>
                  </a:cubicBezTo>
                  <a:cubicBezTo>
                    <a:pt x="11096" y="23375"/>
                    <a:pt x="11106" y="23374"/>
                    <a:pt x="11116" y="23373"/>
                  </a:cubicBezTo>
                  <a:cubicBezTo>
                    <a:pt x="11472" y="23333"/>
                    <a:pt x="11537" y="22870"/>
                    <a:pt x="11873" y="22806"/>
                  </a:cubicBezTo>
                  <a:cubicBezTo>
                    <a:pt x="11901" y="22800"/>
                    <a:pt x="11930" y="22798"/>
                    <a:pt x="11958" y="22798"/>
                  </a:cubicBezTo>
                  <a:cubicBezTo>
                    <a:pt x="12087" y="22798"/>
                    <a:pt x="12218" y="22843"/>
                    <a:pt x="12345" y="22859"/>
                  </a:cubicBezTo>
                  <a:cubicBezTo>
                    <a:pt x="12381" y="22865"/>
                    <a:pt x="12417" y="22868"/>
                    <a:pt x="12451" y="22868"/>
                  </a:cubicBezTo>
                  <a:cubicBezTo>
                    <a:pt x="12591" y="22868"/>
                    <a:pt x="12712" y="22818"/>
                    <a:pt x="12828" y="22731"/>
                  </a:cubicBezTo>
                  <a:cubicBezTo>
                    <a:pt x="12946" y="22644"/>
                    <a:pt x="13074" y="22527"/>
                    <a:pt x="13226" y="22527"/>
                  </a:cubicBezTo>
                  <a:cubicBezTo>
                    <a:pt x="13243" y="22527"/>
                    <a:pt x="13261" y="22529"/>
                    <a:pt x="13279" y="22532"/>
                  </a:cubicBezTo>
                  <a:cubicBezTo>
                    <a:pt x="13370" y="22547"/>
                    <a:pt x="13438" y="22614"/>
                    <a:pt x="13520" y="22655"/>
                  </a:cubicBezTo>
                  <a:cubicBezTo>
                    <a:pt x="13585" y="22687"/>
                    <a:pt x="13653" y="22704"/>
                    <a:pt x="13723" y="22704"/>
                  </a:cubicBezTo>
                  <a:cubicBezTo>
                    <a:pt x="13747" y="22704"/>
                    <a:pt x="13770" y="22702"/>
                    <a:pt x="13794" y="22698"/>
                  </a:cubicBezTo>
                  <a:cubicBezTo>
                    <a:pt x="13940" y="22679"/>
                    <a:pt x="14058" y="22600"/>
                    <a:pt x="14185" y="22536"/>
                  </a:cubicBezTo>
                  <a:cubicBezTo>
                    <a:pt x="14240" y="22507"/>
                    <a:pt x="14292" y="22494"/>
                    <a:pt x="14342" y="22494"/>
                  </a:cubicBezTo>
                  <a:close/>
                  <a:moveTo>
                    <a:pt x="7119" y="27383"/>
                  </a:moveTo>
                  <a:cubicBezTo>
                    <a:pt x="7161" y="27383"/>
                    <a:pt x="7204" y="27384"/>
                    <a:pt x="7246" y="27386"/>
                  </a:cubicBezTo>
                  <a:cubicBezTo>
                    <a:pt x="7258" y="27524"/>
                    <a:pt x="7302" y="27664"/>
                    <a:pt x="7344" y="27795"/>
                  </a:cubicBezTo>
                  <a:cubicBezTo>
                    <a:pt x="7375" y="27886"/>
                    <a:pt x="7394" y="27967"/>
                    <a:pt x="7394" y="28063"/>
                  </a:cubicBezTo>
                  <a:cubicBezTo>
                    <a:pt x="7394" y="28148"/>
                    <a:pt x="7382" y="28233"/>
                    <a:pt x="7372" y="28318"/>
                  </a:cubicBezTo>
                  <a:cubicBezTo>
                    <a:pt x="7352" y="28495"/>
                    <a:pt x="7328" y="28667"/>
                    <a:pt x="7397" y="28837"/>
                  </a:cubicBezTo>
                  <a:cubicBezTo>
                    <a:pt x="7439" y="28943"/>
                    <a:pt x="7502" y="29037"/>
                    <a:pt x="7580" y="29123"/>
                  </a:cubicBezTo>
                  <a:cubicBezTo>
                    <a:pt x="7605" y="29151"/>
                    <a:pt x="7636" y="29179"/>
                    <a:pt x="7658" y="29207"/>
                  </a:cubicBezTo>
                  <a:cubicBezTo>
                    <a:pt x="7670" y="29221"/>
                    <a:pt x="7680" y="29237"/>
                    <a:pt x="7687" y="29266"/>
                  </a:cubicBezTo>
                  <a:cubicBezTo>
                    <a:pt x="7700" y="29341"/>
                    <a:pt x="7684" y="29414"/>
                    <a:pt x="7680" y="29484"/>
                  </a:cubicBezTo>
                  <a:cubicBezTo>
                    <a:pt x="7674" y="29570"/>
                    <a:pt x="7689" y="29650"/>
                    <a:pt x="7725" y="29726"/>
                  </a:cubicBezTo>
                  <a:cubicBezTo>
                    <a:pt x="7803" y="29903"/>
                    <a:pt x="7961" y="29981"/>
                    <a:pt x="8106" y="30094"/>
                  </a:cubicBezTo>
                  <a:cubicBezTo>
                    <a:pt x="8162" y="30136"/>
                    <a:pt x="8198" y="30169"/>
                    <a:pt x="8203" y="30239"/>
                  </a:cubicBezTo>
                  <a:cubicBezTo>
                    <a:pt x="8209" y="30321"/>
                    <a:pt x="8175" y="30399"/>
                    <a:pt x="8171" y="30479"/>
                  </a:cubicBezTo>
                  <a:cubicBezTo>
                    <a:pt x="8174" y="30481"/>
                    <a:pt x="8177" y="30483"/>
                    <a:pt x="8177" y="30487"/>
                  </a:cubicBezTo>
                  <a:cubicBezTo>
                    <a:pt x="8163" y="30494"/>
                    <a:pt x="8152" y="30500"/>
                    <a:pt x="8142" y="30512"/>
                  </a:cubicBezTo>
                  <a:cubicBezTo>
                    <a:pt x="7855" y="30858"/>
                    <a:pt x="7397" y="30965"/>
                    <a:pt x="6965" y="30989"/>
                  </a:cubicBezTo>
                  <a:cubicBezTo>
                    <a:pt x="6891" y="30994"/>
                    <a:pt x="6816" y="30997"/>
                    <a:pt x="6741" y="30997"/>
                  </a:cubicBezTo>
                  <a:cubicBezTo>
                    <a:pt x="6361" y="30997"/>
                    <a:pt x="5979" y="30929"/>
                    <a:pt x="5646" y="30734"/>
                  </a:cubicBezTo>
                  <a:cubicBezTo>
                    <a:pt x="5212" y="30482"/>
                    <a:pt x="4866" y="30007"/>
                    <a:pt x="4810" y="29502"/>
                  </a:cubicBezTo>
                  <a:cubicBezTo>
                    <a:pt x="4750" y="28946"/>
                    <a:pt x="5073" y="28459"/>
                    <a:pt x="5466" y="28097"/>
                  </a:cubicBezTo>
                  <a:cubicBezTo>
                    <a:pt x="5703" y="27883"/>
                    <a:pt x="5969" y="27711"/>
                    <a:pt x="6263" y="27586"/>
                  </a:cubicBezTo>
                  <a:cubicBezTo>
                    <a:pt x="6428" y="27519"/>
                    <a:pt x="6597" y="27448"/>
                    <a:pt x="6772" y="27414"/>
                  </a:cubicBezTo>
                  <a:cubicBezTo>
                    <a:pt x="6884" y="27391"/>
                    <a:pt x="7002" y="27383"/>
                    <a:pt x="7119" y="27383"/>
                  </a:cubicBezTo>
                  <a:close/>
                  <a:moveTo>
                    <a:pt x="7646" y="19668"/>
                  </a:moveTo>
                  <a:cubicBezTo>
                    <a:pt x="7664" y="19783"/>
                    <a:pt x="7677" y="19899"/>
                    <a:pt x="7699" y="20014"/>
                  </a:cubicBezTo>
                  <a:cubicBezTo>
                    <a:pt x="7727" y="20175"/>
                    <a:pt x="7767" y="20333"/>
                    <a:pt x="7805" y="20491"/>
                  </a:cubicBezTo>
                  <a:cubicBezTo>
                    <a:pt x="7843" y="20648"/>
                    <a:pt x="7890" y="20802"/>
                    <a:pt x="7928" y="20959"/>
                  </a:cubicBezTo>
                  <a:cubicBezTo>
                    <a:pt x="7965" y="21118"/>
                    <a:pt x="8003" y="21277"/>
                    <a:pt x="8053" y="21434"/>
                  </a:cubicBezTo>
                  <a:cubicBezTo>
                    <a:pt x="8064" y="21469"/>
                    <a:pt x="8086" y="21493"/>
                    <a:pt x="8111" y="21509"/>
                  </a:cubicBezTo>
                  <a:cubicBezTo>
                    <a:pt x="8099" y="21542"/>
                    <a:pt x="8086" y="21578"/>
                    <a:pt x="8074" y="21611"/>
                  </a:cubicBezTo>
                  <a:cubicBezTo>
                    <a:pt x="8054" y="21665"/>
                    <a:pt x="8027" y="21718"/>
                    <a:pt x="7992" y="21765"/>
                  </a:cubicBezTo>
                  <a:cubicBezTo>
                    <a:pt x="7989" y="21768"/>
                    <a:pt x="7989" y="21771"/>
                    <a:pt x="7986" y="21775"/>
                  </a:cubicBezTo>
                  <a:cubicBezTo>
                    <a:pt x="7986" y="21773"/>
                    <a:pt x="7986" y="21772"/>
                    <a:pt x="7985" y="21772"/>
                  </a:cubicBezTo>
                  <a:cubicBezTo>
                    <a:pt x="7984" y="21772"/>
                    <a:pt x="7983" y="21773"/>
                    <a:pt x="7982" y="21775"/>
                  </a:cubicBezTo>
                  <a:cubicBezTo>
                    <a:pt x="7982" y="21777"/>
                    <a:pt x="7980" y="21777"/>
                    <a:pt x="7980" y="21777"/>
                  </a:cubicBezTo>
                  <a:cubicBezTo>
                    <a:pt x="7974" y="21777"/>
                    <a:pt x="7955" y="21780"/>
                    <a:pt x="7953" y="21780"/>
                  </a:cubicBezTo>
                  <a:cubicBezTo>
                    <a:pt x="7756" y="21786"/>
                    <a:pt x="7534" y="21795"/>
                    <a:pt x="7397" y="21958"/>
                  </a:cubicBezTo>
                  <a:cubicBezTo>
                    <a:pt x="7171" y="22222"/>
                    <a:pt x="7352" y="22629"/>
                    <a:pt x="7336" y="22939"/>
                  </a:cubicBezTo>
                  <a:cubicBezTo>
                    <a:pt x="7336" y="22946"/>
                    <a:pt x="7336" y="22952"/>
                    <a:pt x="7334" y="22958"/>
                  </a:cubicBezTo>
                  <a:lnTo>
                    <a:pt x="7334" y="22961"/>
                  </a:lnTo>
                  <a:cubicBezTo>
                    <a:pt x="7330" y="22977"/>
                    <a:pt x="7328" y="22992"/>
                    <a:pt x="7321" y="23009"/>
                  </a:cubicBezTo>
                  <a:cubicBezTo>
                    <a:pt x="7319" y="23017"/>
                    <a:pt x="7319" y="23021"/>
                    <a:pt x="7319" y="23024"/>
                  </a:cubicBezTo>
                  <a:cubicBezTo>
                    <a:pt x="7315" y="23026"/>
                    <a:pt x="7314" y="23027"/>
                    <a:pt x="7312" y="23033"/>
                  </a:cubicBezTo>
                  <a:cubicBezTo>
                    <a:pt x="7305" y="23042"/>
                    <a:pt x="7287" y="23073"/>
                    <a:pt x="7284" y="23076"/>
                  </a:cubicBezTo>
                  <a:cubicBezTo>
                    <a:pt x="7281" y="23079"/>
                    <a:pt x="7257" y="23104"/>
                    <a:pt x="7251" y="23110"/>
                  </a:cubicBezTo>
                  <a:cubicBezTo>
                    <a:pt x="7248" y="23113"/>
                    <a:pt x="7247" y="23116"/>
                    <a:pt x="7241" y="23119"/>
                  </a:cubicBezTo>
                  <a:cubicBezTo>
                    <a:pt x="7237" y="23121"/>
                    <a:pt x="7232" y="23125"/>
                    <a:pt x="7226" y="23131"/>
                  </a:cubicBezTo>
                  <a:lnTo>
                    <a:pt x="7179" y="23158"/>
                  </a:lnTo>
                  <a:cubicBezTo>
                    <a:pt x="7173" y="23162"/>
                    <a:pt x="7144" y="23173"/>
                    <a:pt x="7135" y="23180"/>
                  </a:cubicBezTo>
                  <a:cubicBezTo>
                    <a:pt x="6972" y="23246"/>
                    <a:pt x="6794" y="23270"/>
                    <a:pt x="6630" y="23337"/>
                  </a:cubicBezTo>
                  <a:cubicBezTo>
                    <a:pt x="6455" y="23405"/>
                    <a:pt x="6324" y="23521"/>
                    <a:pt x="6277" y="23709"/>
                  </a:cubicBezTo>
                  <a:cubicBezTo>
                    <a:pt x="6210" y="23974"/>
                    <a:pt x="6344" y="24214"/>
                    <a:pt x="6420" y="24458"/>
                  </a:cubicBezTo>
                  <a:cubicBezTo>
                    <a:pt x="6458" y="24581"/>
                    <a:pt x="6479" y="24704"/>
                    <a:pt x="6433" y="24827"/>
                  </a:cubicBezTo>
                  <a:cubicBezTo>
                    <a:pt x="6393" y="24942"/>
                    <a:pt x="6312" y="25026"/>
                    <a:pt x="6209" y="25086"/>
                  </a:cubicBezTo>
                  <a:cubicBezTo>
                    <a:pt x="6100" y="25149"/>
                    <a:pt x="5975" y="25173"/>
                    <a:pt x="5856" y="25213"/>
                  </a:cubicBezTo>
                  <a:cubicBezTo>
                    <a:pt x="5743" y="25251"/>
                    <a:pt x="5641" y="25303"/>
                    <a:pt x="5550" y="25383"/>
                  </a:cubicBezTo>
                  <a:cubicBezTo>
                    <a:pt x="5445" y="25479"/>
                    <a:pt x="5373" y="25607"/>
                    <a:pt x="5345" y="25745"/>
                  </a:cubicBezTo>
                  <a:cubicBezTo>
                    <a:pt x="5314" y="25890"/>
                    <a:pt x="5326" y="26041"/>
                    <a:pt x="5292" y="26185"/>
                  </a:cubicBezTo>
                  <a:cubicBezTo>
                    <a:pt x="5261" y="26303"/>
                    <a:pt x="5185" y="26363"/>
                    <a:pt x="5079" y="26419"/>
                  </a:cubicBezTo>
                  <a:cubicBezTo>
                    <a:pt x="4964" y="26479"/>
                    <a:pt x="4845" y="26531"/>
                    <a:pt x="4745" y="26618"/>
                  </a:cubicBezTo>
                  <a:cubicBezTo>
                    <a:pt x="4658" y="26693"/>
                    <a:pt x="4601" y="26795"/>
                    <a:pt x="4573" y="26905"/>
                  </a:cubicBezTo>
                  <a:cubicBezTo>
                    <a:pt x="4542" y="27020"/>
                    <a:pt x="4545" y="27145"/>
                    <a:pt x="4517" y="27264"/>
                  </a:cubicBezTo>
                  <a:cubicBezTo>
                    <a:pt x="4457" y="27500"/>
                    <a:pt x="4231" y="27610"/>
                    <a:pt x="4059" y="27764"/>
                  </a:cubicBezTo>
                  <a:cubicBezTo>
                    <a:pt x="3965" y="27848"/>
                    <a:pt x="3884" y="27957"/>
                    <a:pt x="3837" y="28073"/>
                  </a:cubicBezTo>
                  <a:cubicBezTo>
                    <a:pt x="3782" y="28225"/>
                    <a:pt x="3794" y="28386"/>
                    <a:pt x="3821" y="28545"/>
                  </a:cubicBezTo>
                  <a:cubicBezTo>
                    <a:pt x="3846" y="28688"/>
                    <a:pt x="3878" y="28828"/>
                    <a:pt x="3844" y="28973"/>
                  </a:cubicBezTo>
                  <a:cubicBezTo>
                    <a:pt x="3813" y="29100"/>
                    <a:pt x="3741" y="29213"/>
                    <a:pt x="3669" y="29322"/>
                  </a:cubicBezTo>
                  <a:cubicBezTo>
                    <a:pt x="3591" y="29438"/>
                    <a:pt x="3513" y="29553"/>
                    <a:pt x="3464" y="29686"/>
                  </a:cubicBezTo>
                  <a:cubicBezTo>
                    <a:pt x="3410" y="29829"/>
                    <a:pt x="3379" y="29985"/>
                    <a:pt x="3383" y="30138"/>
                  </a:cubicBezTo>
                  <a:cubicBezTo>
                    <a:pt x="3394" y="30451"/>
                    <a:pt x="3548" y="30732"/>
                    <a:pt x="3745" y="30966"/>
                  </a:cubicBezTo>
                  <a:cubicBezTo>
                    <a:pt x="3801" y="31035"/>
                    <a:pt x="3863" y="31100"/>
                    <a:pt x="3923" y="31166"/>
                  </a:cubicBezTo>
                  <a:cubicBezTo>
                    <a:pt x="3355" y="30998"/>
                    <a:pt x="2476" y="30742"/>
                    <a:pt x="2538" y="30021"/>
                  </a:cubicBezTo>
                  <a:cubicBezTo>
                    <a:pt x="2587" y="29438"/>
                    <a:pt x="2934" y="28926"/>
                    <a:pt x="3243" y="28451"/>
                  </a:cubicBezTo>
                  <a:cubicBezTo>
                    <a:pt x="3391" y="28220"/>
                    <a:pt x="3496" y="27970"/>
                    <a:pt x="3641" y="27736"/>
                  </a:cubicBezTo>
                  <a:cubicBezTo>
                    <a:pt x="3797" y="27480"/>
                    <a:pt x="3956" y="27212"/>
                    <a:pt x="4106" y="26959"/>
                  </a:cubicBezTo>
                  <a:cubicBezTo>
                    <a:pt x="4456" y="26365"/>
                    <a:pt x="4787" y="25761"/>
                    <a:pt x="5108" y="25155"/>
                  </a:cubicBezTo>
                  <a:cubicBezTo>
                    <a:pt x="5432" y="24543"/>
                    <a:pt x="5753" y="23928"/>
                    <a:pt x="6054" y="23307"/>
                  </a:cubicBezTo>
                  <a:cubicBezTo>
                    <a:pt x="6354" y="22683"/>
                    <a:pt x="6635" y="22048"/>
                    <a:pt x="6912" y="21414"/>
                  </a:cubicBezTo>
                  <a:cubicBezTo>
                    <a:pt x="7069" y="21064"/>
                    <a:pt x="7225" y="20713"/>
                    <a:pt x="7361" y="20354"/>
                  </a:cubicBezTo>
                  <a:cubicBezTo>
                    <a:pt x="7428" y="20179"/>
                    <a:pt x="7492" y="20001"/>
                    <a:pt x="7571" y="19829"/>
                  </a:cubicBezTo>
                  <a:cubicBezTo>
                    <a:pt x="7593" y="19776"/>
                    <a:pt x="7621" y="19722"/>
                    <a:pt x="7646" y="19668"/>
                  </a:cubicBezTo>
                  <a:close/>
                  <a:moveTo>
                    <a:pt x="9019" y="21214"/>
                  </a:moveTo>
                  <a:cubicBezTo>
                    <a:pt x="9044" y="21214"/>
                    <a:pt x="9068" y="21214"/>
                    <a:pt x="9091" y="21215"/>
                  </a:cubicBezTo>
                  <a:cubicBezTo>
                    <a:pt x="9141" y="21218"/>
                    <a:pt x="9165" y="21219"/>
                    <a:pt x="9207" y="21231"/>
                  </a:cubicBezTo>
                  <a:cubicBezTo>
                    <a:pt x="8960" y="21533"/>
                    <a:pt x="8785" y="21898"/>
                    <a:pt x="8724" y="22287"/>
                  </a:cubicBezTo>
                  <a:cubicBezTo>
                    <a:pt x="8675" y="22609"/>
                    <a:pt x="8711" y="22942"/>
                    <a:pt x="8873" y="23229"/>
                  </a:cubicBezTo>
                  <a:cubicBezTo>
                    <a:pt x="8955" y="23370"/>
                    <a:pt x="9058" y="23493"/>
                    <a:pt x="9180" y="23598"/>
                  </a:cubicBezTo>
                  <a:cubicBezTo>
                    <a:pt x="9233" y="23647"/>
                    <a:pt x="9295" y="23704"/>
                    <a:pt x="9361" y="23739"/>
                  </a:cubicBezTo>
                  <a:cubicBezTo>
                    <a:pt x="9376" y="23747"/>
                    <a:pt x="9392" y="23754"/>
                    <a:pt x="9408" y="23757"/>
                  </a:cubicBezTo>
                  <a:cubicBezTo>
                    <a:pt x="9386" y="23773"/>
                    <a:pt x="9365" y="23792"/>
                    <a:pt x="9347" y="23812"/>
                  </a:cubicBezTo>
                  <a:cubicBezTo>
                    <a:pt x="9250" y="23908"/>
                    <a:pt x="9195" y="24036"/>
                    <a:pt x="9129" y="24152"/>
                  </a:cubicBezTo>
                  <a:cubicBezTo>
                    <a:pt x="9066" y="24268"/>
                    <a:pt x="9002" y="24338"/>
                    <a:pt x="8873" y="24384"/>
                  </a:cubicBezTo>
                  <a:cubicBezTo>
                    <a:pt x="8737" y="24433"/>
                    <a:pt x="8595" y="24469"/>
                    <a:pt x="8490" y="24577"/>
                  </a:cubicBezTo>
                  <a:cubicBezTo>
                    <a:pt x="8352" y="24723"/>
                    <a:pt x="8311" y="24913"/>
                    <a:pt x="8251" y="25098"/>
                  </a:cubicBezTo>
                  <a:cubicBezTo>
                    <a:pt x="8248" y="25100"/>
                    <a:pt x="8246" y="25104"/>
                    <a:pt x="8246" y="25106"/>
                  </a:cubicBezTo>
                  <a:cubicBezTo>
                    <a:pt x="8242" y="25104"/>
                    <a:pt x="8237" y="25104"/>
                    <a:pt x="8231" y="25103"/>
                  </a:cubicBezTo>
                  <a:cubicBezTo>
                    <a:pt x="8209" y="25096"/>
                    <a:pt x="8186" y="25089"/>
                    <a:pt x="8165" y="25080"/>
                  </a:cubicBezTo>
                  <a:cubicBezTo>
                    <a:pt x="8162" y="25080"/>
                    <a:pt x="8159" y="25078"/>
                    <a:pt x="8154" y="25078"/>
                  </a:cubicBezTo>
                  <a:cubicBezTo>
                    <a:pt x="8154" y="25075"/>
                    <a:pt x="8154" y="25075"/>
                    <a:pt x="8152" y="25075"/>
                  </a:cubicBezTo>
                  <a:cubicBezTo>
                    <a:pt x="8139" y="25072"/>
                    <a:pt x="8132" y="25067"/>
                    <a:pt x="8123" y="25059"/>
                  </a:cubicBezTo>
                  <a:cubicBezTo>
                    <a:pt x="8079" y="25037"/>
                    <a:pt x="8038" y="25010"/>
                    <a:pt x="7998" y="24981"/>
                  </a:cubicBezTo>
                  <a:cubicBezTo>
                    <a:pt x="7988" y="24978"/>
                    <a:pt x="7980" y="24970"/>
                    <a:pt x="7973" y="24963"/>
                  </a:cubicBezTo>
                  <a:cubicBezTo>
                    <a:pt x="7970" y="24963"/>
                    <a:pt x="7954" y="24950"/>
                    <a:pt x="7954" y="24950"/>
                  </a:cubicBezTo>
                  <a:cubicBezTo>
                    <a:pt x="7934" y="24934"/>
                    <a:pt x="7913" y="24917"/>
                    <a:pt x="7894" y="24900"/>
                  </a:cubicBezTo>
                  <a:cubicBezTo>
                    <a:pt x="7855" y="24865"/>
                    <a:pt x="7814" y="24824"/>
                    <a:pt x="7777" y="24783"/>
                  </a:cubicBezTo>
                  <a:cubicBezTo>
                    <a:pt x="7702" y="24705"/>
                    <a:pt x="7629" y="24627"/>
                    <a:pt x="7555" y="24549"/>
                  </a:cubicBezTo>
                  <a:cubicBezTo>
                    <a:pt x="7490" y="24478"/>
                    <a:pt x="7409" y="24391"/>
                    <a:pt x="7314" y="24369"/>
                  </a:cubicBezTo>
                  <a:cubicBezTo>
                    <a:pt x="7307" y="24367"/>
                    <a:pt x="7300" y="24366"/>
                    <a:pt x="7293" y="24366"/>
                  </a:cubicBezTo>
                  <a:cubicBezTo>
                    <a:pt x="7242" y="24366"/>
                    <a:pt x="7210" y="24413"/>
                    <a:pt x="7218" y="24463"/>
                  </a:cubicBezTo>
                  <a:cubicBezTo>
                    <a:pt x="7236" y="24565"/>
                    <a:pt x="7319" y="24662"/>
                    <a:pt x="7381" y="24741"/>
                  </a:cubicBezTo>
                  <a:cubicBezTo>
                    <a:pt x="7455" y="24828"/>
                    <a:pt x="7527" y="24918"/>
                    <a:pt x="7611" y="24997"/>
                  </a:cubicBezTo>
                  <a:cubicBezTo>
                    <a:pt x="7749" y="25129"/>
                    <a:pt x="7917" y="25272"/>
                    <a:pt x="8113" y="25301"/>
                  </a:cubicBezTo>
                  <a:cubicBezTo>
                    <a:pt x="8051" y="25360"/>
                    <a:pt x="7977" y="25410"/>
                    <a:pt x="7905" y="25465"/>
                  </a:cubicBezTo>
                  <a:cubicBezTo>
                    <a:pt x="7784" y="25560"/>
                    <a:pt x="7686" y="25674"/>
                    <a:pt x="7628" y="25809"/>
                  </a:cubicBezTo>
                  <a:cubicBezTo>
                    <a:pt x="7600" y="25793"/>
                    <a:pt x="7568" y="25782"/>
                    <a:pt x="7540" y="25772"/>
                  </a:cubicBezTo>
                  <a:cubicBezTo>
                    <a:pt x="7454" y="25738"/>
                    <a:pt x="7362" y="25712"/>
                    <a:pt x="7273" y="25684"/>
                  </a:cubicBezTo>
                  <a:cubicBezTo>
                    <a:pt x="7154" y="25650"/>
                    <a:pt x="7035" y="25629"/>
                    <a:pt x="6913" y="25610"/>
                  </a:cubicBezTo>
                  <a:cubicBezTo>
                    <a:pt x="6779" y="25590"/>
                    <a:pt x="6638" y="25585"/>
                    <a:pt x="6511" y="25538"/>
                  </a:cubicBezTo>
                  <a:cubicBezTo>
                    <a:pt x="6506" y="25536"/>
                    <a:pt x="6501" y="25536"/>
                    <a:pt x="6496" y="25536"/>
                  </a:cubicBezTo>
                  <a:cubicBezTo>
                    <a:pt x="6452" y="25536"/>
                    <a:pt x="6439" y="25606"/>
                    <a:pt x="6486" y="25624"/>
                  </a:cubicBezTo>
                  <a:cubicBezTo>
                    <a:pt x="6605" y="25671"/>
                    <a:pt x="6717" y="25724"/>
                    <a:pt x="6836" y="25764"/>
                  </a:cubicBezTo>
                  <a:cubicBezTo>
                    <a:pt x="6957" y="25802"/>
                    <a:pt x="7076" y="25842"/>
                    <a:pt x="7191" y="25889"/>
                  </a:cubicBezTo>
                  <a:cubicBezTo>
                    <a:pt x="7266" y="25917"/>
                    <a:pt x="7339" y="25945"/>
                    <a:pt x="7410" y="25979"/>
                  </a:cubicBezTo>
                  <a:cubicBezTo>
                    <a:pt x="7451" y="25997"/>
                    <a:pt x="7492" y="26019"/>
                    <a:pt x="7533" y="26043"/>
                  </a:cubicBezTo>
                  <a:lnTo>
                    <a:pt x="7560" y="26062"/>
                  </a:lnTo>
                  <a:cubicBezTo>
                    <a:pt x="7564" y="26064"/>
                    <a:pt x="7570" y="26066"/>
                    <a:pt x="7574" y="26072"/>
                  </a:cubicBezTo>
                  <a:cubicBezTo>
                    <a:pt x="7570" y="26158"/>
                    <a:pt x="7574" y="26245"/>
                    <a:pt x="7580" y="26333"/>
                  </a:cubicBezTo>
                  <a:cubicBezTo>
                    <a:pt x="7582" y="26364"/>
                    <a:pt x="7582" y="26398"/>
                    <a:pt x="7582" y="26431"/>
                  </a:cubicBezTo>
                  <a:cubicBezTo>
                    <a:pt x="7586" y="26505"/>
                    <a:pt x="7585" y="26583"/>
                    <a:pt x="7555" y="26646"/>
                  </a:cubicBezTo>
                  <a:cubicBezTo>
                    <a:pt x="7524" y="26715"/>
                    <a:pt x="7457" y="26775"/>
                    <a:pt x="7409" y="26832"/>
                  </a:cubicBezTo>
                  <a:cubicBezTo>
                    <a:pt x="7340" y="26918"/>
                    <a:pt x="7287" y="27015"/>
                    <a:pt x="7259" y="27124"/>
                  </a:cubicBezTo>
                  <a:cubicBezTo>
                    <a:pt x="7253" y="27152"/>
                    <a:pt x="7248" y="27178"/>
                    <a:pt x="7244" y="27203"/>
                  </a:cubicBezTo>
                  <a:cubicBezTo>
                    <a:pt x="7131" y="27191"/>
                    <a:pt x="7016" y="27175"/>
                    <a:pt x="6901" y="27175"/>
                  </a:cubicBezTo>
                  <a:cubicBezTo>
                    <a:pt x="6864" y="27175"/>
                    <a:pt x="6827" y="27177"/>
                    <a:pt x="6791" y="27181"/>
                  </a:cubicBezTo>
                  <a:cubicBezTo>
                    <a:pt x="6613" y="27196"/>
                    <a:pt x="6441" y="27243"/>
                    <a:pt x="6270" y="27298"/>
                  </a:cubicBezTo>
                  <a:cubicBezTo>
                    <a:pt x="5967" y="27399"/>
                    <a:pt x="5683" y="27554"/>
                    <a:pt x="5430" y="27750"/>
                  </a:cubicBezTo>
                  <a:cubicBezTo>
                    <a:pt x="4960" y="28119"/>
                    <a:pt x="4548" y="28673"/>
                    <a:pt x="4541" y="29293"/>
                  </a:cubicBezTo>
                  <a:cubicBezTo>
                    <a:pt x="4533" y="29874"/>
                    <a:pt x="4867" y="30430"/>
                    <a:pt x="5310" y="30785"/>
                  </a:cubicBezTo>
                  <a:cubicBezTo>
                    <a:pt x="5524" y="30957"/>
                    <a:pt x="5756" y="31094"/>
                    <a:pt x="6018" y="31181"/>
                  </a:cubicBezTo>
                  <a:cubicBezTo>
                    <a:pt x="6258" y="31259"/>
                    <a:pt x="6520" y="31290"/>
                    <a:pt x="6773" y="31292"/>
                  </a:cubicBezTo>
                  <a:cubicBezTo>
                    <a:pt x="6785" y="31293"/>
                    <a:pt x="6797" y="31293"/>
                    <a:pt x="6809" y="31293"/>
                  </a:cubicBezTo>
                  <a:cubicBezTo>
                    <a:pt x="7090" y="31293"/>
                    <a:pt x="7373" y="31246"/>
                    <a:pt x="7634" y="31153"/>
                  </a:cubicBezTo>
                  <a:cubicBezTo>
                    <a:pt x="7874" y="31065"/>
                    <a:pt x="8103" y="30944"/>
                    <a:pt x="8280" y="30759"/>
                  </a:cubicBezTo>
                  <a:cubicBezTo>
                    <a:pt x="8441" y="30940"/>
                    <a:pt x="8745" y="31034"/>
                    <a:pt x="8952" y="31054"/>
                  </a:cubicBezTo>
                  <a:cubicBezTo>
                    <a:pt x="8977" y="31056"/>
                    <a:pt x="9003" y="31057"/>
                    <a:pt x="9029" y="31057"/>
                  </a:cubicBezTo>
                  <a:cubicBezTo>
                    <a:pt x="9103" y="31057"/>
                    <a:pt x="9177" y="31048"/>
                    <a:pt x="9246" y="31026"/>
                  </a:cubicBezTo>
                  <a:lnTo>
                    <a:pt x="9246" y="31026"/>
                  </a:lnTo>
                  <a:cubicBezTo>
                    <a:pt x="9228" y="31144"/>
                    <a:pt x="9233" y="31266"/>
                    <a:pt x="9256" y="31385"/>
                  </a:cubicBezTo>
                  <a:cubicBezTo>
                    <a:pt x="9232" y="31389"/>
                    <a:pt x="9207" y="31390"/>
                    <a:pt x="9182" y="31390"/>
                  </a:cubicBezTo>
                  <a:cubicBezTo>
                    <a:pt x="9055" y="31390"/>
                    <a:pt x="8918" y="31348"/>
                    <a:pt x="8806" y="31330"/>
                  </a:cubicBezTo>
                  <a:cubicBezTo>
                    <a:pt x="8712" y="31313"/>
                    <a:pt x="8615" y="31299"/>
                    <a:pt x="8520" y="31299"/>
                  </a:cubicBezTo>
                  <a:cubicBezTo>
                    <a:pt x="8412" y="31299"/>
                    <a:pt x="8306" y="31317"/>
                    <a:pt x="8207" y="31369"/>
                  </a:cubicBezTo>
                  <a:cubicBezTo>
                    <a:pt x="8029" y="31463"/>
                    <a:pt x="7913" y="31644"/>
                    <a:pt x="7913" y="31845"/>
                  </a:cubicBezTo>
                  <a:cubicBezTo>
                    <a:pt x="7913" y="32039"/>
                    <a:pt x="8004" y="32220"/>
                    <a:pt x="8121" y="32367"/>
                  </a:cubicBezTo>
                  <a:cubicBezTo>
                    <a:pt x="8133" y="32380"/>
                    <a:pt x="8143" y="32394"/>
                    <a:pt x="8155" y="32408"/>
                  </a:cubicBezTo>
                  <a:cubicBezTo>
                    <a:pt x="7665" y="32280"/>
                    <a:pt x="7181" y="32148"/>
                    <a:pt x="6699" y="32004"/>
                  </a:cubicBezTo>
                  <a:cubicBezTo>
                    <a:pt x="5887" y="31757"/>
                    <a:pt x="5070" y="31508"/>
                    <a:pt x="4258" y="31260"/>
                  </a:cubicBezTo>
                  <a:cubicBezTo>
                    <a:pt x="4278" y="31236"/>
                    <a:pt x="4274" y="31200"/>
                    <a:pt x="4247" y="31161"/>
                  </a:cubicBezTo>
                  <a:cubicBezTo>
                    <a:pt x="4163" y="31040"/>
                    <a:pt x="4066" y="30940"/>
                    <a:pt x="3954" y="30849"/>
                  </a:cubicBezTo>
                  <a:cubicBezTo>
                    <a:pt x="3840" y="30758"/>
                    <a:pt x="3707" y="30656"/>
                    <a:pt x="3638" y="30528"/>
                  </a:cubicBezTo>
                  <a:cubicBezTo>
                    <a:pt x="3488" y="30244"/>
                    <a:pt x="3556" y="29920"/>
                    <a:pt x="3719" y="29656"/>
                  </a:cubicBezTo>
                  <a:cubicBezTo>
                    <a:pt x="3860" y="29431"/>
                    <a:pt x="4068" y="29234"/>
                    <a:pt x="4112" y="28962"/>
                  </a:cubicBezTo>
                  <a:cubicBezTo>
                    <a:pt x="4159" y="28674"/>
                    <a:pt x="3937" y="28372"/>
                    <a:pt x="4062" y="28094"/>
                  </a:cubicBezTo>
                  <a:cubicBezTo>
                    <a:pt x="4163" y="27870"/>
                    <a:pt x="4452" y="27795"/>
                    <a:pt x="4618" y="27633"/>
                  </a:cubicBezTo>
                  <a:cubicBezTo>
                    <a:pt x="4702" y="27550"/>
                    <a:pt x="4762" y="27448"/>
                    <a:pt x="4799" y="27339"/>
                  </a:cubicBezTo>
                  <a:cubicBezTo>
                    <a:pt x="4842" y="27224"/>
                    <a:pt x="4850" y="27103"/>
                    <a:pt x="4887" y="26987"/>
                  </a:cubicBezTo>
                  <a:cubicBezTo>
                    <a:pt x="4906" y="26912"/>
                    <a:pt x="4940" y="26872"/>
                    <a:pt x="5009" y="26828"/>
                  </a:cubicBezTo>
                  <a:cubicBezTo>
                    <a:pt x="5112" y="26761"/>
                    <a:pt x="5230" y="26720"/>
                    <a:pt x="5330" y="26651"/>
                  </a:cubicBezTo>
                  <a:cubicBezTo>
                    <a:pt x="5402" y="26604"/>
                    <a:pt x="5460" y="26541"/>
                    <a:pt x="5502" y="26469"/>
                  </a:cubicBezTo>
                  <a:cubicBezTo>
                    <a:pt x="5600" y="26476"/>
                    <a:pt x="5699" y="26505"/>
                    <a:pt x="5795" y="26535"/>
                  </a:cubicBezTo>
                  <a:cubicBezTo>
                    <a:pt x="5931" y="26572"/>
                    <a:pt x="6066" y="26602"/>
                    <a:pt x="6206" y="26616"/>
                  </a:cubicBezTo>
                  <a:cubicBezTo>
                    <a:pt x="6317" y="26628"/>
                    <a:pt x="6428" y="26636"/>
                    <a:pt x="6540" y="26636"/>
                  </a:cubicBezTo>
                  <a:cubicBezTo>
                    <a:pt x="6755" y="26636"/>
                    <a:pt x="6969" y="26605"/>
                    <a:pt x="7164" y="26504"/>
                  </a:cubicBezTo>
                  <a:cubicBezTo>
                    <a:pt x="7186" y="26491"/>
                    <a:pt x="7199" y="26469"/>
                    <a:pt x="7199" y="26448"/>
                  </a:cubicBezTo>
                  <a:cubicBezTo>
                    <a:pt x="7199" y="26415"/>
                    <a:pt x="7173" y="26379"/>
                    <a:pt x="7137" y="26379"/>
                  </a:cubicBezTo>
                  <a:cubicBezTo>
                    <a:pt x="7135" y="26379"/>
                    <a:pt x="7134" y="26379"/>
                    <a:pt x="7132" y="26379"/>
                  </a:cubicBezTo>
                  <a:cubicBezTo>
                    <a:pt x="7004" y="26383"/>
                    <a:pt x="6876" y="26385"/>
                    <a:pt x="6748" y="26385"/>
                  </a:cubicBezTo>
                  <a:cubicBezTo>
                    <a:pt x="6553" y="26385"/>
                    <a:pt x="6359" y="26379"/>
                    <a:pt x="6165" y="26360"/>
                  </a:cubicBezTo>
                  <a:cubicBezTo>
                    <a:pt x="5968" y="26342"/>
                    <a:pt x="5774" y="26269"/>
                    <a:pt x="5577" y="26254"/>
                  </a:cubicBezTo>
                  <a:cubicBezTo>
                    <a:pt x="5597" y="26119"/>
                    <a:pt x="5585" y="25985"/>
                    <a:pt x="5590" y="25850"/>
                  </a:cubicBezTo>
                  <a:cubicBezTo>
                    <a:pt x="5592" y="25728"/>
                    <a:pt x="5618" y="25587"/>
                    <a:pt x="5720" y="25504"/>
                  </a:cubicBezTo>
                  <a:cubicBezTo>
                    <a:pt x="5801" y="25437"/>
                    <a:pt x="5913" y="25412"/>
                    <a:pt x="6013" y="25385"/>
                  </a:cubicBezTo>
                  <a:cubicBezTo>
                    <a:pt x="6258" y="25319"/>
                    <a:pt x="6508" y="25226"/>
                    <a:pt x="6637" y="24992"/>
                  </a:cubicBezTo>
                  <a:cubicBezTo>
                    <a:pt x="6775" y="24745"/>
                    <a:pt x="6665" y="24463"/>
                    <a:pt x="6555" y="24228"/>
                  </a:cubicBezTo>
                  <a:cubicBezTo>
                    <a:pt x="6480" y="24059"/>
                    <a:pt x="6362" y="23791"/>
                    <a:pt x="6518" y="23631"/>
                  </a:cubicBezTo>
                  <a:cubicBezTo>
                    <a:pt x="6624" y="23518"/>
                    <a:pt x="6810" y="23506"/>
                    <a:pt x="6955" y="23485"/>
                  </a:cubicBezTo>
                  <a:cubicBezTo>
                    <a:pt x="7124" y="23463"/>
                    <a:pt x="7305" y="23438"/>
                    <a:pt x="7446" y="23335"/>
                  </a:cubicBezTo>
                  <a:cubicBezTo>
                    <a:pt x="7598" y="23225"/>
                    <a:pt x="7647" y="23079"/>
                    <a:pt x="7652" y="22923"/>
                  </a:cubicBezTo>
                  <a:cubicBezTo>
                    <a:pt x="7663" y="22958"/>
                    <a:pt x="7676" y="22990"/>
                    <a:pt x="7689" y="23021"/>
                  </a:cubicBezTo>
                  <a:cubicBezTo>
                    <a:pt x="7746" y="23143"/>
                    <a:pt x="7811" y="23255"/>
                    <a:pt x="7889" y="23362"/>
                  </a:cubicBezTo>
                  <a:cubicBezTo>
                    <a:pt x="7970" y="23474"/>
                    <a:pt x="8058" y="23578"/>
                    <a:pt x="8149" y="23679"/>
                  </a:cubicBezTo>
                  <a:cubicBezTo>
                    <a:pt x="8245" y="23786"/>
                    <a:pt x="8345" y="23898"/>
                    <a:pt x="8482" y="23943"/>
                  </a:cubicBezTo>
                  <a:cubicBezTo>
                    <a:pt x="8489" y="23945"/>
                    <a:pt x="8496" y="23946"/>
                    <a:pt x="8503" y="23946"/>
                  </a:cubicBezTo>
                  <a:cubicBezTo>
                    <a:pt x="8554" y="23946"/>
                    <a:pt x="8600" y="23893"/>
                    <a:pt x="8582" y="23843"/>
                  </a:cubicBezTo>
                  <a:cubicBezTo>
                    <a:pt x="8558" y="23773"/>
                    <a:pt x="8522" y="23721"/>
                    <a:pt x="8472" y="23666"/>
                  </a:cubicBezTo>
                  <a:cubicBezTo>
                    <a:pt x="8429" y="23615"/>
                    <a:pt x="8382" y="23569"/>
                    <a:pt x="8335" y="23520"/>
                  </a:cubicBezTo>
                  <a:cubicBezTo>
                    <a:pt x="8248" y="23429"/>
                    <a:pt x="8158" y="23339"/>
                    <a:pt x="8079" y="23242"/>
                  </a:cubicBezTo>
                  <a:cubicBezTo>
                    <a:pt x="7998" y="23148"/>
                    <a:pt x="7919" y="23049"/>
                    <a:pt x="7848" y="22949"/>
                  </a:cubicBezTo>
                  <a:cubicBezTo>
                    <a:pt x="7769" y="22838"/>
                    <a:pt x="7683" y="22724"/>
                    <a:pt x="7633" y="22596"/>
                  </a:cubicBezTo>
                  <a:cubicBezTo>
                    <a:pt x="7629" y="22584"/>
                    <a:pt x="7621" y="22577"/>
                    <a:pt x="7608" y="22572"/>
                  </a:cubicBezTo>
                  <a:cubicBezTo>
                    <a:pt x="7592" y="22496"/>
                    <a:pt x="7577" y="22418"/>
                    <a:pt x="7565" y="22346"/>
                  </a:cubicBezTo>
                  <a:cubicBezTo>
                    <a:pt x="7565" y="22343"/>
                    <a:pt x="7563" y="22343"/>
                    <a:pt x="7563" y="22340"/>
                  </a:cubicBezTo>
                  <a:lnTo>
                    <a:pt x="7563" y="22336"/>
                  </a:lnTo>
                  <a:cubicBezTo>
                    <a:pt x="7563" y="22328"/>
                    <a:pt x="7560" y="22318"/>
                    <a:pt x="7560" y="22309"/>
                  </a:cubicBezTo>
                  <a:cubicBezTo>
                    <a:pt x="7558" y="22291"/>
                    <a:pt x="7558" y="22273"/>
                    <a:pt x="7558" y="22258"/>
                  </a:cubicBezTo>
                  <a:cubicBezTo>
                    <a:pt x="7555" y="22240"/>
                    <a:pt x="7558" y="22224"/>
                    <a:pt x="7558" y="22208"/>
                  </a:cubicBezTo>
                  <a:cubicBezTo>
                    <a:pt x="7558" y="22205"/>
                    <a:pt x="7560" y="22198"/>
                    <a:pt x="7560" y="22194"/>
                  </a:cubicBezTo>
                  <a:cubicBezTo>
                    <a:pt x="7560" y="22188"/>
                    <a:pt x="7563" y="22179"/>
                    <a:pt x="7564" y="22172"/>
                  </a:cubicBezTo>
                  <a:cubicBezTo>
                    <a:pt x="7576" y="22132"/>
                    <a:pt x="7568" y="22143"/>
                    <a:pt x="7592" y="22110"/>
                  </a:cubicBezTo>
                  <a:lnTo>
                    <a:pt x="7605" y="22098"/>
                  </a:lnTo>
                  <a:lnTo>
                    <a:pt x="7605" y="22095"/>
                  </a:lnTo>
                  <a:cubicBezTo>
                    <a:pt x="7623" y="22086"/>
                    <a:pt x="7636" y="22076"/>
                    <a:pt x="7654" y="22067"/>
                  </a:cubicBezTo>
                  <a:cubicBezTo>
                    <a:pt x="7706" y="22041"/>
                    <a:pt x="7782" y="22029"/>
                    <a:pt x="7853" y="22029"/>
                  </a:cubicBezTo>
                  <a:cubicBezTo>
                    <a:pt x="7876" y="22029"/>
                    <a:pt x="7898" y="22031"/>
                    <a:pt x="7919" y="22033"/>
                  </a:cubicBezTo>
                  <a:cubicBezTo>
                    <a:pt x="7945" y="22036"/>
                    <a:pt x="7970" y="22038"/>
                    <a:pt x="7994" y="22038"/>
                  </a:cubicBezTo>
                  <a:cubicBezTo>
                    <a:pt x="8075" y="22038"/>
                    <a:pt x="8148" y="22017"/>
                    <a:pt x="8214" y="21951"/>
                  </a:cubicBezTo>
                  <a:cubicBezTo>
                    <a:pt x="8388" y="21782"/>
                    <a:pt x="8355" y="21480"/>
                    <a:pt x="8548" y="21328"/>
                  </a:cubicBezTo>
                  <a:cubicBezTo>
                    <a:pt x="8665" y="21236"/>
                    <a:pt x="8857" y="21214"/>
                    <a:pt x="9019" y="21214"/>
                  </a:cubicBezTo>
                  <a:close/>
                  <a:moveTo>
                    <a:pt x="13481" y="30304"/>
                  </a:moveTo>
                  <a:cubicBezTo>
                    <a:pt x="13507" y="30304"/>
                    <a:pt x="13533" y="30308"/>
                    <a:pt x="13559" y="30315"/>
                  </a:cubicBezTo>
                  <a:cubicBezTo>
                    <a:pt x="13752" y="30375"/>
                    <a:pt x="13862" y="30558"/>
                    <a:pt x="13939" y="30730"/>
                  </a:cubicBezTo>
                  <a:cubicBezTo>
                    <a:pt x="14021" y="30911"/>
                    <a:pt x="14073" y="31105"/>
                    <a:pt x="14169" y="31282"/>
                  </a:cubicBezTo>
                  <a:cubicBezTo>
                    <a:pt x="14192" y="31323"/>
                    <a:pt x="14245" y="31357"/>
                    <a:pt x="14297" y="31357"/>
                  </a:cubicBezTo>
                  <a:cubicBezTo>
                    <a:pt x="14309" y="31357"/>
                    <a:pt x="14322" y="31354"/>
                    <a:pt x="14333" y="31350"/>
                  </a:cubicBezTo>
                  <a:cubicBezTo>
                    <a:pt x="14538" y="31269"/>
                    <a:pt x="14603" y="31066"/>
                    <a:pt x="14739" y="30914"/>
                  </a:cubicBezTo>
                  <a:cubicBezTo>
                    <a:pt x="14860" y="30780"/>
                    <a:pt x="15031" y="30608"/>
                    <a:pt x="15216" y="30579"/>
                  </a:cubicBezTo>
                  <a:cubicBezTo>
                    <a:pt x="15228" y="30577"/>
                    <a:pt x="15239" y="30576"/>
                    <a:pt x="15250" y="30576"/>
                  </a:cubicBezTo>
                  <a:cubicBezTo>
                    <a:pt x="15412" y="30576"/>
                    <a:pt x="15473" y="30763"/>
                    <a:pt x="15502" y="30899"/>
                  </a:cubicBezTo>
                  <a:cubicBezTo>
                    <a:pt x="15506" y="30917"/>
                    <a:pt x="15512" y="30941"/>
                    <a:pt x="15516" y="30963"/>
                  </a:cubicBezTo>
                  <a:cubicBezTo>
                    <a:pt x="15518" y="30969"/>
                    <a:pt x="15518" y="30979"/>
                    <a:pt x="15520" y="30985"/>
                  </a:cubicBezTo>
                  <a:lnTo>
                    <a:pt x="15520" y="30989"/>
                  </a:lnTo>
                  <a:cubicBezTo>
                    <a:pt x="15522" y="31025"/>
                    <a:pt x="15520" y="31058"/>
                    <a:pt x="15516" y="31092"/>
                  </a:cubicBezTo>
                  <a:cubicBezTo>
                    <a:pt x="15510" y="31182"/>
                    <a:pt x="15497" y="31269"/>
                    <a:pt x="15489" y="31358"/>
                  </a:cubicBezTo>
                  <a:cubicBezTo>
                    <a:pt x="15475" y="31504"/>
                    <a:pt x="15454" y="31748"/>
                    <a:pt x="15641" y="31795"/>
                  </a:cubicBezTo>
                  <a:cubicBezTo>
                    <a:pt x="15658" y="31800"/>
                    <a:pt x="15675" y="31801"/>
                    <a:pt x="15693" y="31801"/>
                  </a:cubicBezTo>
                  <a:cubicBezTo>
                    <a:pt x="15814" y="31801"/>
                    <a:pt x="15941" y="31709"/>
                    <a:pt x="16036" y="31652"/>
                  </a:cubicBezTo>
                  <a:cubicBezTo>
                    <a:pt x="16110" y="31605"/>
                    <a:pt x="16183" y="31558"/>
                    <a:pt x="16260" y="31515"/>
                  </a:cubicBezTo>
                  <a:cubicBezTo>
                    <a:pt x="16296" y="31495"/>
                    <a:pt x="16329" y="31475"/>
                    <a:pt x="16366" y="31457"/>
                  </a:cubicBezTo>
                  <a:cubicBezTo>
                    <a:pt x="16401" y="31438"/>
                    <a:pt x="16422" y="31428"/>
                    <a:pt x="16448" y="31419"/>
                  </a:cubicBezTo>
                  <a:cubicBezTo>
                    <a:pt x="16460" y="31415"/>
                    <a:pt x="16475" y="31410"/>
                    <a:pt x="16491" y="31407"/>
                  </a:cubicBezTo>
                  <a:cubicBezTo>
                    <a:pt x="16495" y="31405"/>
                    <a:pt x="16506" y="31404"/>
                    <a:pt x="16510" y="31404"/>
                  </a:cubicBezTo>
                  <a:cubicBezTo>
                    <a:pt x="16546" y="31404"/>
                    <a:pt x="16575" y="31406"/>
                    <a:pt x="16608" y="31415"/>
                  </a:cubicBezTo>
                  <a:cubicBezTo>
                    <a:pt x="16643" y="31425"/>
                    <a:pt x="16655" y="31428"/>
                    <a:pt x="16686" y="31451"/>
                  </a:cubicBezTo>
                  <a:cubicBezTo>
                    <a:pt x="16688" y="31451"/>
                    <a:pt x="16695" y="31454"/>
                    <a:pt x="16708" y="31468"/>
                  </a:cubicBezTo>
                  <a:cubicBezTo>
                    <a:pt x="16712" y="31471"/>
                    <a:pt x="16730" y="31495"/>
                    <a:pt x="16735" y="31495"/>
                  </a:cubicBezTo>
                  <a:cubicBezTo>
                    <a:pt x="16778" y="31556"/>
                    <a:pt x="16788" y="31602"/>
                    <a:pt x="16802" y="31680"/>
                  </a:cubicBezTo>
                  <a:cubicBezTo>
                    <a:pt x="16804" y="31697"/>
                    <a:pt x="16808" y="31733"/>
                    <a:pt x="16808" y="31766"/>
                  </a:cubicBezTo>
                  <a:cubicBezTo>
                    <a:pt x="16811" y="31810"/>
                    <a:pt x="16808" y="31848"/>
                    <a:pt x="16806" y="31889"/>
                  </a:cubicBezTo>
                  <a:cubicBezTo>
                    <a:pt x="16797" y="32030"/>
                    <a:pt x="16755" y="32183"/>
                    <a:pt x="16705" y="32332"/>
                  </a:cubicBezTo>
                  <a:cubicBezTo>
                    <a:pt x="16662" y="32457"/>
                    <a:pt x="16600" y="32615"/>
                    <a:pt x="16718" y="32724"/>
                  </a:cubicBezTo>
                  <a:cubicBezTo>
                    <a:pt x="16766" y="32770"/>
                    <a:pt x="16832" y="32785"/>
                    <a:pt x="16902" y="32785"/>
                  </a:cubicBezTo>
                  <a:cubicBezTo>
                    <a:pt x="17012" y="32785"/>
                    <a:pt x="17134" y="32748"/>
                    <a:pt x="17223" y="32732"/>
                  </a:cubicBezTo>
                  <a:cubicBezTo>
                    <a:pt x="17317" y="32714"/>
                    <a:pt x="17426" y="32697"/>
                    <a:pt x="17525" y="32697"/>
                  </a:cubicBezTo>
                  <a:cubicBezTo>
                    <a:pt x="17569" y="32697"/>
                    <a:pt x="17612" y="32700"/>
                    <a:pt x="17650" y="32709"/>
                  </a:cubicBezTo>
                  <a:cubicBezTo>
                    <a:pt x="17665" y="32712"/>
                    <a:pt x="17681" y="32716"/>
                    <a:pt x="17697" y="32722"/>
                  </a:cubicBezTo>
                  <a:cubicBezTo>
                    <a:pt x="17715" y="32729"/>
                    <a:pt x="17697" y="32719"/>
                    <a:pt x="17721" y="32734"/>
                  </a:cubicBezTo>
                  <a:cubicBezTo>
                    <a:pt x="17732" y="32740"/>
                    <a:pt x="17733" y="32740"/>
                    <a:pt x="17733" y="32740"/>
                  </a:cubicBezTo>
                  <a:cubicBezTo>
                    <a:pt x="17733" y="32740"/>
                    <a:pt x="17732" y="32740"/>
                    <a:pt x="17740" y="32747"/>
                  </a:cubicBezTo>
                  <a:cubicBezTo>
                    <a:pt x="17744" y="32750"/>
                    <a:pt x="17756" y="32765"/>
                    <a:pt x="17762" y="32771"/>
                  </a:cubicBezTo>
                  <a:cubicBezTo>
                    <a:pt x="17785" y="32802"/>
                    <a:pt x="17787" y="32815"/>
                    <a:pt x="17797" y="32852"/>
                  </a:cubicBezTo>
                  <a:cubicBezTo>
                    <a:pt x="17799" y="32870"/>
                    <a:pt x="17801" y="32888"/>
                    <a:pt x="17801" y="32909"/>
                  </a:cubicBezTo>
                  <a:cubicBezTo>
                    <a:pt x="17801" y="32916"/>
                    <a:pt x="17798" y="32953"/>
                    <a:pt x="17800" y="32953"/>
                  </a:cubicBezTo>
                  <a:cubicBezTo>
                    <a:pt x="17800" y="32953"/>
                    <a:pt x="17800" y="32953"/>
                    <a:pt x="17801" y="32952"/>
                  </a:cubicBezTo>
                  <a:lnTo>
                    <a:pt x="17801" y="32952"/>
                  </a:lnTo>
                  <a:cubicBezTo>
                    <a:pt x="17773" y="33093"/>
                    <a:pt x="17700" y="33227"/>
                    <a:pt x="17648" y="33359"/>
                  </a:cubicBezTo>
                  <a:cubicBezTo>
                    <a:pt x="17599" y="33490"/>
                    <a:pt x="17530" y="33669"/>
                    <a:pt x="17644" y="33787"/>
                  </a:cubicBezTo>
                  <a:cubicBezTo>
                    <a:pt x="17714" y="33858"/>
                    <a:pt x="17816" y="33875"/>
                    <a:pt x="17917" y="33875"/>
                  </a:cubicBezTo>
                  <a:cubicBezTo>
                    <a:pt x="17984" y="33875"/>
                    <a:pt x="18051" y="33868"/>
                    <a:pt x="18109" y="33865"/>
                  </a:cubicBezTo>
                  <a:cubicBezTo>
                    <a:pt x="18142" y="33863"/>
                    <a:pt x="18176" y="33862"/>
                    <a:pt x="18209" y="33862"/>
                  </a:cubicBezTo>
                  <a:cubicBezTo>
                    <a:pt x="18255" y="33862"/>
                    <a:pt x="18299" y="33865"/>
                    <a:pt x="18339" y="33877"/>
                  </a:cubicBezTo>
                  <a:cubicBezTo>
                    <a:pt x="18374" y="33886"/>
                    <a:pt x="18382" y="33890"/>
                    <a:pt x="18400" y="33911"/>
                  </a:cubicBezTo>
                  <a:cubicBezTo>
                    <a:pt x="18402" y="33915"/>
                    <a:pt x="18406" y="33920"/>
                    <a:pt x="18408" y="33924"/>
                  </a:cubicBezTo>
                  <a:lnTo>
                    <a:pt x="18408" y="33926"/>
                  </a:lnTo>
                  <a:cubicBezTo>
                    <a:pt x="18411" y="33930"/>
                    <a:pt x="18415" y="33946"/>
                    <a:pt x="18415" y="33948"/>
                  </a:cubicBezTo>
                  <a:cubicBezTo>
                    <a:pt x="18417" y="33955"/>
                    <a:pt x="18417" y="33961"/>
                    <a:pt x="18418" y="33967"/>
                  </a:cubicBezTo>
                  <a:lnTo>
                    <a:pt x="18418" y="33971"/>
                  </a:lnTo>
                  <a:cubicBezTo>
                    <a:pt x="18421" y="33987"/>
                    <a:pt x="18421" y="34002"/>
                    <a:pt x="18422" y="34018"/>
                  </a:cubicBezTo>
                  <a:cubicBezTo>
                    <a:pt x="18422" y="34051"/>
                    <a:pt x="18418" y="34099"/>
                    <a:pt x="18416" y="34123"/>
                  </a:cubicBezTo>
                  <a:cubicBezTo>
                    <a:pt x="18410" y="34188"/>
                    <a:pt x="18387" y="34276"/>
                    <a:pt x="18369" y="34348"/>
                  </a:cubicBezTo>
                  <a:cubicBezTo>
                    <a:pt x="18334" y="34486"/>
                    <a:pt x="18280" y="34627"/>
                    <a:pt x="18276" y="34770"/>
                  </a:cubicBezTo>
                  <a:lnTo>
                    <a:pt x="18276" y="34783"/>
                  </a:lnTo>
                  <a:cubicBezTo>
                    <a:pt x="17724" y="34677"/>
                    <a:pt x="17173" y="34565"/>
                    <a:pt x="16624" y="34448"/>
                  </a:cubicBezTo>
                  <a:cubicBezTo>
                    <a:pt x="16626" y="34429"/>
                    <a:pt x="16624" y="34405"/>
                    <a:pt x="16610" y="34382"/>
                  </a:cubicBezTo>
                  <a:cubicBezTo>
                    <a:pt x="16575" y="34307"/>
                    <a:pt x="16598" y="34207"/>
                    <a:pt x="16610" y="34129"/>
                  </a:cubicBezTo>
                  <a:cubicBezTo>
                    <a:pt x="16626" y="34029"/>
                    <a:pt x="16651" y="33926"/>
                    <a:pt x="16667" y="33826"/>
                  </a:cubicBezTo>
                  <a:cubicBezTo>
                    <a:pt x="16688" y="33688"/>
                    <a:pt x="16709" y="33549"/>
                    <a:pt x="16735" y="33414"/>
                  </a:cubicBezTo>
                  <a:cubicBezTo>
                    <a:pt x="16761" y="33290"/>
                    <a:pt x="16826" y="33127"/>
                    <a:pt x="16763" y="33013"/>
                  </a:cubicBezTo>
                  <a:cubicBezTo>
                    <a:pt x="16750" y="32989"/>
                    <a:pt x="16725" y="32976"/>
                    <a:pt x="16699" y="32976"/>
                  </a:cubicBezTo>
                  <a:cubicBezTo>
                    <a:pt x="16686" y="32976"/>
                    <a:pt x="16674" y="32979"/>
                    <a:pt x="16662" y="32986"/>
                  </a:cubicBezTo>
                  <a:cubicBezTo>
                    <a:pt x="16541" y="33057"/>
                    <a:pt x="16520" y="33257"/>
                    <a:pt x="16488" y="33381"/>
                  </a:cubicBezTo>
                  <a:cubicBezTo>
                    <a:pt x="16453" y="33527"/>
                    <a:pt x="16426" y="33669"/>
                    <a:pt x="16406" y="33817"/>
                  </a:cubicBezTo>
                  <a:cubicBezTo>
                    <a:pt x="16379" y="33998"/>
                    <a:pt x="16317" y="34205"/>
                    <a:pt x="16371" y="34389"/>
                  </a:cubicBezTo>
                  <a:cubicBezTo>
                    <a:pt x="16019" y="34314"/>
                    <a:pt x="15668" y="34237"/>
                    <a:pt x="15317" y="34160"/>
                  </a:cubicBezTo>
                  <a:cubicBezTo>
                    <a:pt x="15149" y="34123"/>
                    <a:pt x="14983" y="34086"/>
                    <a:pt x="14812" y="34046"/>
                  </a:cubicBezTo>
                  <a:cubicBezTo>
                    <a:pt x="14814" y="34044"/>
                    <a:pt x="14814" y="34044"/>
                    <a:pt x="14814" y="34043"/>
                  </a:cubicBezTo>
                  <a:cubicBezTo>
                    <a:pt x="14826" y="33835"/>
                    <a:pt x="14852" y="33629"/>
                    <a:pt x="14848" y="33421"/>
                  </a:cubicBezTo>
                  <a:cubicBezTo>
                    <a:pt x="14841" y="33227"/>
                    <a:pt x="14798" y="33035"/>
                    <a:pt x="14757" y="32847"/>
                  </a:cubicBezTo>
                  <a:cubicBezTo>
                    <a:pt x="14682" y="32504"/>
                    <a:pt x="14580" y="32102"/>
                    <a:pt x="14317" y="31848"/>
                  </a:cubicBezTo>
                  <a:cubicBezTo>
                    <a:pt x="14301" y="31833"/>
                    <a:pt x="14282" y="31827"/>
                    <a:pt x="14261" y="31827"/>
                  </a:cubicBezTo>
                  <a:cubicBezTo>
                    <a:pt x="14208" y="31827"/>
                    <a:pt x="14156" y="31870"/>
                    <a:pt x="14176" y="31932"/>
                  </a:cubicBezTo>
                  <a:cubicBezTo>
                    <a:pt x="14286" y="32265"/>
                    <a:pt x="14411" y="32588"/>
                    <a:pt x="14494" y="32933"/>
                  </a:cubicBezTo>
                  <a:cubicBezTo>
                    <a:pt x="14534" y="33102"/>
                    <a:pt x="14575" y="33274"/>
                    <a:pt x="14584" y="33451"/>
                  </a:cubicBezTo>
                  <a:cubicBezTo>
                    <a:pt x="14590" y="33636"/>
                    <a:pt x="14577" y="33817"/>
                    <a:pt x="14603" y="34000"/>
                  </a:cubicBezTo>
                  <a:cubicBezTo>
                    <a:pt x="13162" y="33672"/>
                    <a:pt x="11729" y="33321"/>
                    <a:pt x="10297" y="32958"/>
                  </a:cubicBezTo>
                  <a:cubicBezTo>
                    <a:pt x="10303" y="32844"/>
                    <a:pt x="10310" y="32734"/>
                    <a:pt x="10299" y="32618"/>
                  </a:cubicBezTo>
                  <a:cubicBezTo>
                    <a:pt x="10287" y="32504"/>
                    <a:pt x="10264" y="32390"/>
                    <a:pt x="10237" y="32281"/>
                  </a:cubicBezTo>
                  <a:cubicBezTo>
                    <a:pt x="10184" y="32065"/>
                    <a:pt x="10094" y="31835"/>
                    <a:pt x="9949" y="31662"/>
                  </a:cubicBezTo>
                  <a:cubicBezTo>
                    <a:pt x="9938" y="31649"/>
                    <a:pt x="9925" y="31643"/>
                    <a:pt x="9912" y="31643"/>
                  </a:cubicBezTo>
                  <a:cubicBezTo>
                    <a:pt x="9879" y="31643"/>
                    <a:pt x="9848" y="31683"/>
                    <a:pt x="9852" y="31718"/>
                  </a:cubicBezTo>
                  <a:cubicBezTo>
                    <a:pt x="9884" y="31928"/>
                    <a:pt x="9965" y="32136"/>
                    <a:pt x="10027" y="32339"/>
                  </a:cubicBezTo>
                  <a:cubicBezTo>
                    <a:pt x="10059" y="32440"/>
                    <a:pt x="10086" y="32540"/>
                    <a:pt x="10110" y="32643"/>
                  </a:cubicBezTo>
                  <a:cubicBezTo>
                    <a:pt x="10134" y="32737"/>
                    <a:pt x="10160" y="32833"/>
                    <a:pt x="10175" y="32930"/>
                  </a:cubicBezTo>
                  <a:cubicBezTo>
                    <a:pt x="9967" y="32875"/>
                    <a:pt x="9763" y="32823"/>
                    <a:pt x="9558" y="32770"/>
                  </a:cubicBezTo>
                  <a:cubicBezTo>
                    <a:pt x="9283" y="32701"/>
                    <a:pt x="9008" y="32633"/>
                    <a:pt x="8733" y="32562"/>
                  </a:cubicBezTo>
                  <a:cubicBezTo>
                    <a:pt x="8721" y="32550"/>
                    <a:pt x="8709" y="32542"/>
                    <a:pt x="8693" y="32535"/>
                  </a:cubicBezTo>
                  <a:cubicBezTo>
                    <a:pt x="8553" y="32488"/>
                    <a:pt x="8436" y="32381"/>
                    <a:pt x="8340" y="32273"/>
                  </a:cubicBezTo>
                  <a:cubicBezTo>
                    <a:pt x="8243" y="32166"/>
                    <a:pt x="8157" y="32023"/>
                    <a:pt x="8146" y="31878"/>
                  </a:cubicBezTo>
                  <a:cubicBezTo>
                    <a:pt x="8134" y="31728"/>
                    <a:pt x="8225" y="31600"/>
                    <a:pt x="8361" y="31544"/>
                  </a:cubicBezTo>
                  <a:cubicBezTo>
                    <a:pt x="8420" y="31520"/>
                    <a:pt x="8481" y="31511"/>
                    <a:pt x="8543" y="31511"/>
                  </a:cubicBezTo>
                  <a:cubicBezTo>
                    <a:pt x="8652" y="31511"/>
                    <a:pt x="8764" y="31539"/>
                    <a:pt x="8867" y="31563"/>
                  </a:cubicBezTo>
                  <a:cubicBezTo>
                    <a:pt x="8990" y="31592"/>
                    <a:pt x="9121" y="31623"/>
                    <a:pt x="9249" y="31623"/>
                  </a:cubicBezTo>
                  <a:cubicBezTo>
                    <a:pt x="9314" y="31623"/>
                    <a:pt x="9379" y="31615"/>
                    <a:pt x="9441" y="31594"/>
                  </a:cubicBezTo>
                  <a:cubicBezTo>
                    <a:pt x="9508" y="31572"/>
                    <a:pt x="9542" y="31510"/>
                    <a:pt x="9528" y="31441"/>
                  </a:cubicBezTo>
                  <a:cubicBezTo>
                    <a:pt x="9495" y="31281"/>
                    <a:pt x="9470" y="31113"/>
                    <a:pt x="9535" y="30957"/>
                  </a:cubicBezTo>
                  <a:cubicBezTo>
                    <a:pt x="9586" y="30829"/>
                    <a:pt x="9698" y="30748"/>
                    <a:pt x="9832" y="30709"/>
                  </a:cubicBezTo>
                  <a:cubicBezTo>
                    <a:pt x="9903" y="30689"/>
                    <a:pt x="9976" y="30680"/>
                    <a:pt x="10049" y="30680"/>
                  </a:cubicBezTo>
                  <a:cubicBezTo>
                    <a:pt x="10168" y="30680"/>
                    <a:pt x="10288" y="30705"/>
                    <a:pt x="10401" y="30743"/>
                  </a:cubicBezTo>
                  <a:cubicBezTo>
                    <a:pt x="10495" y="30777"/>
                    <a:pt x="10600" y="30812"/>
                    <a:pt x="10682" y="30864"/>
                  </a:cubicBezTo>
                  <a:cubicBezTo>
                    <a:pt x="10753" y="30909"/>
                    <a:pt x="10854" y="30969"/>
                    <a:pt x="10913" y="31026"/>
                  </a:cubicBezTo>
                  <a:cubicBezTo>
                    <a:pt x="10995" y="31107"/>
                    <a:pt x="11034" y="31248"/>
                    <a:pt x="11081" y="31350"/>
                  </a:cubicBezTo>
                  <a:cubicBezTo>
                    <a:pt x="11144" y="31490"/>
                    <a:pt x="11179" y="31638"/>
                    <a:pt x="11216" y="31786"/>
                  </a:cubicBezTo>
                  <a:cubicBezTo>
                    <a:pt x="11251" y="31930"/>
                    <a:pt x="11274" y="32073"/>
                    <a:pt x="11287" y="32222"/>
                  </a:cubicBezTo>
                  <a:cubicBezTo>
                    <a:pt x="11303" y="32368"/>
                    <a:pt x="11315" y="32519"/>
                    <a:pt x="11354" y="32660"/>
                  </a:cubicBezTo>
                  <a:cubicBezTo>
                    <a:pt x="11365" y="32701"/>
                    <a:pt x="11402" y="32722"/>
                    <a:pt x="11439" y="32722"/>
                  </a:cubicBezTo>
                  <a:cubicBezTo>
                    <a:pt x="11476" y="32722"/>
                    <a:pt x="11512" y="32702"/>
                    <a:pt x="11523" y="32660"/>
                  </a:cubicBezTo>
                  <a:cubicBezTo>
                    <a:pt x="11563" y="32508"/>
                    <a:pt x="11557" y="32342"/>
                    <a:pt x="11532" y="32188"/>
                  </a:cubicBezTo>
                  <a:cubicBezTo>
                    <a:pt x="11490" y="31905"/>
                    <a:pt x="11386" y="31643"/>
                    <a:pt x="11333" y="31364"/>
                  </a:cubicBezTo>
                  <a:cubicBezTo>
                    <a:pt x="11282" y="31105"/>
                    <a:pt x="11357" y="30831"/>
                    <a:pt x="11470" y="30597"/>
                  </a:cubicBezTo>
                  <a:cubicBezTo>
                    <a:pt x="11532" y="30469"/>
                    <a:pt x="11601" y="30384"/>
                    <a:pt x="11742" y="30355"/>
                  </a:cubicBezTo>
                  <a:cubicBezTo>
                    <a:pt x="11773" y="30348"/>
                    <a:pt x="11802" y="30345"/>
                    <a:pt x="11831" y="30345"/>
                  </a:cubicBezTo>
                  <a:cubicBezTo>
                    <a:pt x="12113" y="30345"/>
                    <a:pt x="12261" y="30663"/>
                    <a:pt x="12391" y="30880"/>
                  </a:cubicBezTo>
                  <a:cubicBezTo>
                    <a:pt x="12491" y="31048"/>
                    <a:pt x="12637" y="31190"/>
                    <a:pt x="12741" y="31363"/>
                  </a:cubicBezTo>
                  <a:cubicBezTo>
                    <a:pt x="12860" y="31562"/>
                    <a:pt x="12960" y="31769"/>
                    <a:pt x="13044" y="31982"/>
                  </a:cubicBezTo>
                  <a:cubicBezTo>
                    <a:pt x="13126" y="32181"/>
                    <a:pt x="13194" y="32381"/>
                    <a:pt x="13260" y="32584"/>
                  </a:cubicBezTo>
                  <a:cubicBezTo>
                    <a:pt x="13291" y="32685"/>
                    <a:pt x="13322" y="32785"/>
                    <a:pt x="13357" y="32886"/>
                  </a:cubicBezTo>
                  <a:cubicBezTo>
                    <a:pt x="13391" y="32987"/>
                    <a:pt x="13424" y="33104"/>
                    <a:pt x="13505" y="33179"/>
                  </a:cubicBezTo>
                  <a:cubicBezTo>
                    <a:pt x="13517" y="33190"/>
                    <a:pt x="13533" y="33195"/>
                    <a:pt x="13548" y="33195"/>
                  </a:cubicBezTo>
                  <a:cubicBezTo>
                    <a:pt x="13574" y="33195"/>
                    <a:pt x="13601" y="33180"/>
                    <a:pt x="13610" y="33150"/>
                  </a:cubicBezTo>
                  <a:cubicBezTo>
                    <a:pt x="13635" y="33044"/>
                    <a:pt x="13601" y="32932"/>
                    <a:pt x="13572" y="32826"/>
                  </a:cubicBezTo>
                  <a:cubicBezTo>
                    <a:pt x="13543" y="32717"/>
                    <a:pt x="13510" y="32608"/>
                    <a:pt x="13475" y="32500"/>
                  </a:cubicBezTo>
                  <a:cubicBezTo>
                    <a:pt x="13406" y="32289"/>
                    <a:pt x="13328" y="32081"/>
                    <a:pt x="13240" y="31876"/>
                  </a:cubicBezTo>
                  <a:cubicBezTo>
                    <a:pt x="13121" y="31602"/>
                    <a:pt x="12977" y="31344"/>
                    <a:pt x="12791" y="31114"/>
                  </a:cubicBezTo>
                  <a:cubicBezTo>
                    <a:pt x="12897" y="31065"/>
                    <a:pt x="12953" y="30922"/>
                    <a:pt x="12994" y="30827"/>
                  </a:cubicBezTo>
                  <a:cubicBezTo>
                    <a:pt x="13041" y="30722"/>
                    <a:pt x="13076" y="30599"/>
                    <a:pt x="13146" y="30505"/>
                  </a:cubicBezTo>
                  <a:cubicBezTo>
                    <a:pt x="13217" y="30405"/>
                    <a:pt x="13346" y="30304"/>
                    <a:pt x="13481" y="30304"/>
                  </a:cubicBezTo>
                  <a:close/>
                  <a:moveTo>
                    <a:pt x="22514" y="24135"/>
                  </a:moveTo>
                  <a:cubicBezTo>
                    <a:pt x="22586" y="24135"/>
                    <a:pt x="22660" y="24160"/>
                    <a:pt x="22721" y="24197"/>
                  </a:cubicBezTo>
                  <a:cubicBezTo>
                    <a:pt x="22817" y="24256"/>
                    <a:pt x="22885" y="24353"/>
                    <a:pt x="22967" y="24428"/>
                  </a:cubicBezTo>
                  <a:cubicBezTo>
                    <a:pt x="23000" y="24458"/>
                    <a:pt x="23039" y="24473"/>
                    <a:pt x="23078" y="24473"/>
                  </a:cubicBezTo>
                  <a:cubicBezTo>
                    <a:pt x="23117" y="24473"/>
                    <a:pt x="23156" y="24458"/>
                    <a:pt x="23189" y="24428"/>
                  </a:cubicBezTo>
                  <a:cubicBezTo>
                    <a:pt x="23301" y="24328"/>
                    <a:pt x="23426" y="24225"/>
                    <a:pt x="23572" y="24181"/>
                  </a:cubicBezTo>
                  <a:cubicBezTo>
                    <a:pt x="23608" y="24170"/>
                    <a:pt x="23644" y="24165"/>
                    <a:pt x="23679" y="24165"/>
                  </a:cubicBezTo>
                  <a:cubicBezTo>
                    <a:pt x="23757" y="24165"/>
                    <a:pt x="23830" y="24191"/>
                    <a:pt x="23897" y="24232"/>
                  </a:cubicBezTo>
                  <a:cubicBezTo>
                    <a:pt x="23819" y="24282"/>
                    <a:pt x="23743" y="24339"/>
                    <a:pt x="23669" y="24401"/>
                  </a:cubicBezTo>
                  <a:cubicBezTo>
                    <a:pt x="23279" y="24734"/>
                    <a:pt x="22973" y="25162"/>
                    <a:pt x="22655" y="25565"/>
                  </a:cubicBezTo>
                  <a:cubicBezTo>
                    <a:pt x="21978" y="26430"/>
                    <a:pt x="21384" y="27351"/>
                    <a:pt x="20967" y="28370"/>
                  </a:cubicBezTo>
                  <a:cubicBezTo>
                    <a:pt x="20561" y="29364"/>
                    <a:pt x="20312" y="30415"/>
                    <a:pt x="20167" y="31479"/>
                  </a:cubicBezTo>
                  <a:cubicBezTo>
                    <a:pt x="20089" y="32057"/>
                    <a:pt x="20030" y="32643"/>
                    <a:pt x="20034" y="33227"/>
                  </a:cubicBezTo>
                  <a:cubicBezTo>
                    <a:pt x="20028" y="33502"/>
                    <a:pt x="20049" y="33770"/>
                    <a:pt x="20066" y="34040"/>
                  </a:cubicBezTo>
                  <a:cubicBezTo>
                    <a:pt x="20078" y="34264"/>
                    <a:pt x="20084" y="34486"/>
                    <a:pt x="20117" y="34707"/>
                  </a:cubicBezTo>
                  <a:cubicBezTo>
                    <a:pt x="20139" y="34846"/>
                    <a:pt x="20170" y="34986"/>
                    <a:pt x="20223" y="35119"/>
                  </a:cubicBezTo>
                  <a:cubicBezTo>
                    <a:pt x="19676" y="35034"/>
                    <a:pt x="19129" y="34938"/>
                    <a:pt x="18582" y="34837"/>
                  </a:cubicBezTo>
                  <a:cubicBezTo>
                    <a:pt x="18584" y="34813"/>
                    <a:pt x="18582" y="34791"/>
                    <a:pt x="18572" y="34769"/>
                  </a:cubicBezTo>
                  <a:cubicBezTo>
                    <a:pt x="18576" y="34756"/>
                    <a:pt x="18577" y="34742"/>
                    <a:pt x="18582" y="34731"/>
                  </a:cubicBezTo>
                  <a:cubicBezTo>
                    <a:pt x="18597" y="34659"/>
                    <a:pt x="18615" y="34591"/>
                    <a:pt x="18631" y="34522"/>
                  </a:cubicBezTo>
                  <a:cubicBezTo>
                    <a:pt x="18671" y="34358"/>
                    <a:pt x="18712" y="34189"/>
                    <a:pt x="18706" y="34023"/>
                  </a:cubicBezTo>
                  <a:cubicBezTo>
                    <a:pt x="18698" y="33846"/>
                    <a:pt x="18628" y="33692"/>
                    <a:pt x="18456" y="33627"/>
                  </a:cubicBezTo>
                  <a:cubicBezTo>
                    <a:pt x="18385" y="33601"/>
                    <a:pt x="18311" y="33593"/>
                    <a:pt x="18236" y="33593"/>
                  </a:cubicBezTo>
                  <a:cubicBezTo>
                    <a:pt x="18132" y="33593"/>
                    <a:pt x="18027" y="33608"/>
                    <a:pt x="17928" y="33609"/>
                  </a:cubicBezTo>
                  <a:cubicBezTo>
                    <a:pt x="17923" y="33610"/>
                    <a:pt x="17917" y="33610"/>
                    <a:pt x="17912" y="33610"/>
                  </a:cubicBezTo>
                  <a:cubicBezTo>
                    <a:pt x="17902" y="33610"/>
                    <a:pt x="17891" y="33609"/>
                    <a:pt x="17881" y="33609"/>
                  </a:cubicBezTo>
                  <a:cubicBezTo>
                    <a:pt x="17853" y="33609"/>
                    <a:pt x="17862" y="33609"/>
                    <a:pt x="17847" y="33606"/>
                  </a:cubicBezTo>
                  <a:cubicBezTo>
                    <a:pt x="17843" y="33606"/>
                    <a:pt x="17839" y="33603"/>
                    <a:pt x="17837" y="33603"/>
                  </a:cubicBezTo>
                  <a:cubicBezTo>
                    <a:pt x="17843" y="33566"/>
                    <a:pt x="17855" y="33528"/>
                    <a:pt x="17865" y="33492"/>
                  </a:cubicBezTo>
                  <a:cubicBezTo>
                    <a:pt x="17915" y="33338"/>
                    <a:pt x="17993" y="33197"/>
                    <a:pt x="18044" y="33043"/>
                  </a:cubicBezTo>
                  <a:cubicBezTo>
                    <a:pt x="18094" y="32887"/>
                    <a:pt x="18060" y="32687"/>
                    <a:pt x="17943" y="32567"/>
                  </a:cubicBezTo>
                  <a:cubicBezTo>
                    <a:pt x="17836" y="32451"/>
                    <a:pt x="17673" y="32420"/>
                    <a:pt x="17522" y="32420"/>
                  </a:cubicBezTo>
                  <a:cubicBezTo>
                    <a:pt x="17509" y="32420"/>
                    <a:pt x="17497" y="32420"/>
                    <a:pt x="17485" y="32420"/>
                  </a:cubicBezTo>
                  <a:cubicBezTo>
                    <a:pt x="17313" y="32424"/>
                    <a:pt x="17149" y="32470"/>
                    <a:pt x="16979" y="32492"/>
                  </a:cubicBezTo>
                  <a:lnTo>
                    <a:pt x="16959" y="32492"/>
                  </a:lnTo>
                  <a:cubicBezTo>
                    <a:pt x="16963" y="32476"/>
                    <a:pt x="16969" y="32458"/>
                    <a:pt x="16973" y="32442"/>
                  </a:cubicBezTo>
                  <a:cubicBezTo>
                    <a:pt x="17071" y="32139"/>
                    <a:pt x="17157" y="31779"/>
                    <a:pt x="17032" y="31471"/>
                  </a:cubicBezTo>
                  <a:cubicBezTo>
                    <a:pt x="16968" y="31309"/>
                    <a:pt x="16838" y="31184"/>
                    <a:pt x="16664" y="31145"/>
                  </a:cubicBezTo>
                  <a:cubicBezTo>
                    <a:pt x="16623" y="31137"/>
                    <a:pt x="16583" y="31133"/>
                    <a:pt x="16544" y="31133"/>
                  </a:cubicBezTo>
                  <a:cubicBezTo>
                    <a:pt x="16417" y="31133"/>
                    <a:pt x="16302" y="31176"/>
                    <a:pt x="16180" y="31237"/>
                  </a:cubicBezTo>
                  <a:cubicBezTo>
                    <a:pt x="16046" y="31304"/>
                    <a:pt x="15917" y="31387"/>
                    <a:pt x="15782" y="31453"/>
                  </a:cubicBezTo>
                  <a:lnTo>
                    <a:pt x="15782" y="31398"/>
                  </a:lnTo>
                  <a:cubicBezTo>
                    <a:pt x="15792" y="31228"/>
                    <a:pt x="15826" y="31060"/>
                    <a:pt x="15795" y="30890"/>
                  </a:cubicBezTo>
                  <a:cubicBezTo>
                    <a:pt x="15754" y="30690"/>
                    <a:pt x="15673" y="30476"/>
                    <a:pt x="15493" y="30361"/>
                  </a:cubicBezTo>
                  <a:cubicBezTo>
                    <a:pt x="15477" y="30352"/>
                    <a:pt x="15458" y="30343"/>
                    <a:pt x="15443" y="30333"/>
                  </a:cubicBezTo>
                  <a:cubicBezTo>
                    <a:pt x="15439" y="30322"/>
                    <a:pt x="15433" y="30311"/>
                    <a:pt x="15430" y="30302"/>
                  </a:cubicBezTo>
                  <a:cubicBezTo>
                    <a:pt x="15215" y="29952"/>
                    <a:pt x="15380" y="29498"/>
                    <a:pt x="15598" y="29191"/>
                  </a:cubicBezTo>
                  <a:cubicBezTo>
                    <a:pt x="15649" y="29117"/>
                    <a:pt x="15713" y="29052"/>
                    <a:pt x="15781" y="28992"/>
                  </a:cubicBezTo>
                  <a:cubicBezTo>
                    <a:pt x="15873" y="28916"/>
                    <a:pt x="15959" y="28844"/>
                    <a:pt x="16003" y="28728"/>
                  </a:cubicBezTo>
                  <a:cubicBezTo>
                    <a:pt x="16046" y="28610"/>
                    <a:pt x="16031" y="28481"/>
                    <a:pt x="16019" y="28358"/>
                  </a:cubicBezTo>
                  <a:cubicBezTo>
                    <a:pt x="16005" y="28233"/>
                    <a:pt x="16005" y="28114"/>
                    <a:pt x="16088" y="28011"/>
                  </a:cubicBezTo>
                  <a:cubicBezTo>
                    <a:pt x="16154" y="27931"/>
                    <a:pt x="16255" y="27906"/>
                    <a:pt x="16347" y="27870"/>
                  </a:cubicBezTo>
                  <a:cubicBezTo>
                    <a:pt x="16444" y="27833"/>
                    <a:pt x="16550" y="27789"/>
                    <a:pt x="16628" y="27714"/>
                  </a:cubicBezTo>
                  <a:cubicBezTo>
                    <a:pt x="16758" y="27592"/>
                    <a:pt x="16697" y="27409"/>
                    <a:pt x="16706" y="27253"/>
                  </a:cubicBezTo>
                  <a:cubicBezTo>
                    <a:pt x="16718" y="27067"/>
                    <a:pt x="16772" y="26843"/>
                    <a:pt x="16952" y="26750"/>
                  </a:cubicBezTo>
                  <a:cubicBezTo>
                    <a:pt x="16954" y="26750"/>
                    <a:pt x="16954" y="26750"/>
                    <a:pt x="16954" y="26747"/>
                  </a:cubicBezTo>
                  <a:cubicBezTo>
                    <a:pt x="16963" y="26744"/>
                    <a:pt x="16974" y="26743"/>
                    <a:pt x="16982" y="26740"/>
                  </a:cubicBezTo>
                  <a:cubicBezTo>
                    <a:pt x="17001" y="26737"/>
                    <a:pt x="17020" y="26732"/>
                    <a:pt x="17037" y="26729"/>
                  </a:cubicBezTo>
                  <a:cubicBezTo>
                    <a:pt x="17078" y="26722"/>
                    <a:pt x="17119" y="26717"/>
                    <a:pt x="17159" y="26716"/>
                  </a:cubicBezTo>
                  <a:cubicBezTo>
                    <a:pt x="17250" y="26707"/>
                    <a:pt x="17347" y="26704"/>
                    <a:pt x="17433" y="26681"/>
                  </a:cubicBezTo>
                  <a:cubicBezTo>
                    <a:pt x="17531" y="26656"/>
                    <a:pt x="17603" y="26593"/>
                    <a:pt x="17617" y="26490"/>
                  </a:cubicBezTo>
                  <a:cubicBezTo>
                    <a:pt x="17630" y="26394"/>
                    <a:pt x="17608" y="26298"/>
                    <a:pt x="17619" y="26201"/>
                  </a:cubicBezTo>
                  <a:cubicBezTo>
                    <a:pt x="17647" y="25994"/>
                    <a:pt x="17738" y="25748"/>
                    <a:pt x="17975" y="25725"/>
                  </a:cubicBezTo>
                  <a:cubicBezTo>
                    <a:pt x="17996" y="25723"/>
                    <a:pt x="18018" y="25722"/>
                    <a:pt x="18040" y="25722"/>
                  </a:cubicBezTo>
                  <a:cubicBezTo>
                    <a:pt x="18127" y="25722"/>
                    <a:pt x="18216" y="25735"/>
                    <a:pt x="18302" y="25735"/>
                  </a:cubicBezTo>
                  <a:cubicBezTo>
                    <a:pt x="18383" y="25735"/>
                    <a:pt x="18462" y="25724"/>
                    <a:pt x="18536" y="25678"/>
                  </a:cubicBezTo>
                  <a:cubicBezTo>
                    <a:pt x="18670" y="25597"/>
                    <a:pt x="18739" y="25441"/>
                    <a:pt x="18811" y="25307"/>
                  </a:cubicBezTo>
                  <a:cubicBezTo>
                    <a:pt x="18829" y="25276"/>
                    <a:pt x="18846" y="25245"/>
                    <a:pt x="18864" y="25217"/>
                  </a:cubicBezTo>
                  <a:cubicBezTo>
                    <a:pt x="18868" y="25209"/>
                    <a:pt x="18884" y="25187"/>
                    <a:pt x="18889" y="25182"/>
                  </a:cubicBezTo>
                  <a:cubicBezTo>
                    <a:pt x="18900" y="25170"/>
                    <a:pt x="18911" y="25155"/>
                    <a:pt x="18922" y="25142"/>
                  </a:cubicBezTo>
                  <a:cubicBezTo>
                    <a:pt x="18930" y="25138"/>
                    <a:pt x="18950" y="25118"/>
                    <a:pt x="18952" y="25114"/>
                  </a:cubicBezTo>
                  <a:cubicBezTo>
                    <a:pt x="18956" y="25112"/>
                    <a:pt x="18980" y="25097"/>
                    <a:pt x="18989" y="25093"/>
                  </a:cubicBezTo>
                  <a:cubicBezTo>
                    <a:pt x="18995" y="25088"/>
                    <a:pt x="19020" y="25077"/>
                    <a:pt x="19026" y="25073"/>
                  </a:cubicBezTo>
                  <a:cubicBezTo>
                    <a:pt x="19049" y="25067"/>
                    <a:pt x="19071" y="25057"/>
                    <a:pt x="19096" y="25053"/>
                  </a:cubicBezTo>
                  <a:cubicBezTo>
                    <a:pt x="19115" y="25050"/>
                    <a:pt x="19133" y="25049"/>
                    <a:pt x="19152" y="25049"/>
                  </a:cubicBezTo>
                  <a:cubicBezTo>
                    <a:pt x="19251" y="25049"/>
                    <a:pt x="19354" y="25083"/>
                    <a:pt x="19451" y="25094"/>
                  </a:cubicBezTo>
                  <a:cubicBezTo>
                    <a:pt x="19473" y="25096"/>
                    <a:pt x="19495" y="25097"/>
                    <a:pt x="19517" y="25097"/>
                  </a:cubicBezTo>
                  <a:cubicBezTo>
                    <a:pt x="19618" y="25097"/>
                    <a:pt x="19721" y="25071"/>
                    <a:pt x="19801" y="25011"/>
                  </a:cubicBezTo>
                  <a:cubicBezTo>
                    <a:pt x="19886" y="24952"/>
                    <a:pt x="19942" y="24871"/>
                    <a:pt x="19994" y="24781"/>
                  </a:cubicBezTo>
                  <a:cubicBezTo>
                    <a:pt x="20045" y="24691"/>
                    <a:pt x="20099" y="24607"/>
                    <a:pt x="20197" y="24566"/>
                  </a:cubicBezTo>
                  <a:cubicBezTo>
                    <a:pt x="20247" y="24543"/>
                    <a:pt x="20301" y="24535"/>
                    <a:pt x="20355" y="24535"/>
                  </a:cubicBezTo>
                  <a:cubicBezTo>
                    <a:pt x="20407" y="24535"/>
                    <a:pt x="20459" y="24542"/>
                    <a:pt x="20510" y="24553"/>
                  </a:cubicBezTo>
                  <a:cubicBezTo>
                    <a:pt x="20544" y="24560"/>
                    <a:pt x="20617" y="24573"/>
                    <a:pt x="20632" y="24582"/>
                  </a:cubicBezTo>
                  <a:cubicBezTo>
                    <a:pt x="20672" y="24607"/>
                    <a:pt x="20711" y="24651"/>
                    <a:pt x="20773" y="24660"/>
                  </a:cubicBezTo>
                  <a:cubicBezTo>
                    <a:pt x="20786" y="24662"/>
                    <a:pt x="20798" y="24663"/>
                    <a:pt x="20810" y="24663"/>
                  </a:cubicBezTo>
                  <a:cubicBezTo>
                    <a:pt x="20902" y="24663"/>
                    <a:pt x="20968" y="24605"/>
                    <a:pt x="21007" y="24520"/>
                  </a:cubicBezTo>
                  <a:cubicBezTo>
                    <a:pt x="21023" y="24482"/>
                    <a:pt x="21039" y="24444"/>
                    <a:pt x="21056" y="24406"/>
                  </a:cubicBezTo>
                  <a:cubicBezTo>
                    <a:pt x="21063" y="24389"/>
                    <a:pt x="21072" y="24373"/>
                    <a:pt x="21078" y="24357"/>
                  </a:cubicBezTo>
                  <a:cubicBezTo>
                    <a:pt x="21082" y="24350"/>
                    <a:pt x="21085" y="24345"/>
                    <a:pt x="21088" y="24339"/>
                  </a:cubicBezTo>
                  <a:lnTo>
                    <a:pt x="21091" y="24339"/>
                  </a:lnTo>
                  <a:cubicBezTo>
                    <a:pt x="21091" y="24337"/>
                    <a:pt x="21091" y="24337"/>
                    <a:pt x="21093" y="24337"/>
                  </a:cubicBezTo>
                  <a:cubicBezTo>
                    <a:pt x="21165" y="24269"/>
                    <a:pt x="21252" y="24242"/>
                    <a:pt x="21342" y="24242"/>
                  </a:cubicBezTo>
                  <a:cubicBezTo>
                    <a:pt x="21459" y="24242"/>
                    <a:pt x="21581" y="24287"/>
                    <a:pt x="21682" y="24345"/>
                  </a:cubicBezTo>
                  <a:cubicBezTo>
                    <a:pt x="21751" y="24385"/>
                    <a:pt x="21814" y="24424"/>
                    <a:pt x="21889" y="24424"/>
                  </a:cubicBezTo>
                  <a:cubicBezTo>
                    <a:pt x="21907" y="24424"/>
                    <a:pt x="21925" y="24421"/>
                    <a:pt x="21945" y="24417"/>
                  </a:cubicBezTo>
                  <a:cubicBezTo>
                    <a:pt x="22041" y="24392"/>
                    <a:pt x="22138" y="24332"/>
                    <a:pt x="22222" y="24276"/>
                  </a:cubicBezTo>
                  <a:cubicBezTo>
                    <a:pt x="22288" y="24229"/>
                    <a:pt x="22353" y="24170"/>
                    <a:pt x="22436" y="24146"/>
                  </a:cubicBezTo>
                  <a:cubicBezTo>
                    <a:pt x="22462" y="24139"/>
                    <a:pt x="22488" y="24135"/>
                    <a:pt x="22514" y="24135"/>
                  </a:cubicBezTo>
                  <a:close/>
                  <a:moveTo>
                    <a:pt x="25132" y="24240"/>
                  </a:moveTo>
                  <a:cubicBezTo>
                    <a:pt x="25346" y="24240"/>
                    <a:pt x="25560" y="24260"/>
                    <a:pt x="25769" y="24289"/>
                  </a:cubicBezTo>
                  <a:cubicBezTo>
                    <a:pt x="26294" y="24358"/>
                    <a:pt x="26805" y="24495"/>
                    <a:pt x="27314" y="24640"/>
                  </a:cubicBezTo>
                  <a:cubicBezTo>
                    <a:pt x="27577" y="24714"/>
                    <a:pt x="27841" y="24786"/>
                    <a:pt x="28105" y="24855"/>
                  </a:cubicBezTo>
                  <a:cubicBezTo>
                    <a:pt x="28266" y="24898"/>
                    <a:pt x="28429" y="24931"/>
                    <a:pt x="28587" y="24974"/>
                  </a:cubicBezTo>
                  <a:cubicBezTo>
                    <a:pt x="28731" y="25011"/>
                    <a:pt x="28889" y="25061"/>
                    <a:pt x="29009" y="25118"/>
                  </a:cubicBezTo>
                  <a:cubicBezTo>
                    <a:pt x="29075" y="25148"/>
                    <a:pt x="29143" y="25183"/>
                    <a:pt x="29204" y="25226"/>
                  </a:cubicBezTo>
                  <a:cubicBezTo>
                    <a:pt x="29207" y="25230"/>
                    <a:pt x="29210" y="25230"/>
                    <a:pt x="29212" y="25233"/>
                  </a:cubicBezTo>
                  <a:lnTo>
                    <a:pt x="29219" y="25239"/>
                  </a:lnTo>
                  <a:cubicBezTo>
                    <a:pt x="29231" y="25249"/>
                    <a:pt x="29243" y="25259"/>
                    <a:pt x="29254" y="25274"/>
                  </a:cubicBezTo>
                  <a:cubicBezTo>
                    <a:pt x="29263" y="25280"/>
                    <a:pt x="29272" y="25292"/>
                    <a:pt x="29279" y="25301"/>
                  </a:cubicBezTo>
                  <a:cubicBezTo>
                    <a:pt x="29282" y="25303"/>
                    <a:pt x="29294" y="25323"/>
                    <a:pt x="29298" y="25329"/>
                  </a:cubicBezTo>
                  <a:cubicBezTo>
                    <a:pt x="29300" y="25333"/>
                    <a:pt x="29302" y="25338"/>
                    <a:pt x="29308" y="25345"/>
                  </a:cubicBezTo>
                  <a:cubicBezTo>
                    <a:pt x="29310" y="25357"/>
                    <a:pt x="29311" y="25368"/>
                    <a:pt x="29316" y="25379"/>
                  </a:cubicBezTo>
                  <a:cubicBezTo>
                    <a:pt x="29316" y="25381"/>
                    <a:pt x="29319" y="25385"/>
                    <a:pt x="29319" y="25388"/>
                  </a:cubicBezTo>
                  <a:lnTo>
                    <a:pt x="29319" y="25390"/>
                  </a:lnTo>
                  <a:cubicBezTo>
                    <a:pt x="29316" y="25404"/>
                    <a:pt x="29315" y="25426"/>
                    <a:pt x="29315" y="25426"/>
                  </a:cubicBezTo>
                  <a:cubicBezTo>
                    <a:pt x="29315" y="25430"/>
                    <a:pt x="29313" y="25435"/>
                    <a:pt x="29311" y="25438"/>
                  </a:cubicBezTo>
                  <a:cubicBezTo>
                    <a:pt x="29307" y="25448"/>
                    <a:pt x="29298" y="25466"/>
                    <a:pt x="29295" y="25470"/>
                  </a:cubicBezTo>
                  <a:cubicBezTo>
                    <a:pt x="29271" y="25508"/>
                    <a:pt x="29271" y="25505"/>
                    <a:pt x="29239" y="25539"/>
                  </a:cubicBezTo>
                  <a:cubicBezTo>
                    <a:pt x="29121" y="25673"/>
                    <a:pt x="28981" y="25785"/>
                    <a:pt x="28842" y="25895"/>
                  </a:cubicBezTo>
                  <a:cubicBezTo>
                    <a:pt x="28681" y="26025"/>
                    <a:pt x="28533" y="26166"/>
                    <a:pt x="28378" y="26306"/>
                  </a:cubicBezTo>
                  <a:cubicBezTo>
                    <a:pt x="28181" y="26480"/>
                    <a:pt x="27985" y="26655"/>
                    <a:pt x="27793" y="26836"/>
                  </a:cubicBezTo>
                  <a:cubicBezTo>
                    <a:pt x="27082" y="27508"/>
                    <a:pt x="26500" y="28300"/>
                    <a:pt x="26007" y="29143"/>
                  </a:cubicBezTo>
                  <a:cubicBezTo>
                    <a:pt x="25502" y="30000"/>
                    <a:pt x="25139" y="30952"/>
                    <a:pt x="24962" y="31932"/>
                  </a:cubicBezTo>
                  <a:cubicBezTo>
                    <a:pt x="24862" y="32478"/>
                    <a:pt x="24825" y="33035"/>
                    <a:pt x="24825" y="33590"/>
                  </a:cubicBezTo>
                  <a:cubicBezTo>
                    <a:pt x="24824" y="33871"/>
                    <a:pt x="24835" y="34154"/>
                    <a:pt x="24847" y="34435"/>
                  </a:cubicBezTo>
                  <a:cubicBezTo>
                    <a:pt x="24853" y="34574"/>
                    <a:pt x="24861" y="34715"/>
                    <a:pt x="24874" y="34853"/>
                  </a:cubicBezTo>
                  <a:cubicBezTo>
                    <a:pt x="24882" y="34920"/>
                    <a:pt x="24890" y="34991"/>
                    <a:pt x="24899" y="35059"/>
                  </a:cubicBezTo>
                  <a:cubicBezTo>
                    <a:pt x="24903" y="35093"/>
                    <a:pt x="24911" y="35128"/>
                    <a:pt x="24915" y="35162"/>
                  </a:cubicBezTo>
                  <a:cubicBezTo>
                    <a:pt x="24917" y="35171"/>
                    <a:pt x="24917" y="35181"/>
                    <a:pt x="24919" y="35190"/>
                  </a:cubicBezTo>
                  <a:cubicBezTo>
                    <a:pt x="24919" y="35195"/>
                    <a:pt x="24919" y="35197"/>
                    <a:pt x="24921" y="35200"/>
                  </a:cubicBezTo>
                  <a:lnTo>
                    <a:pt x="24921" y="35204"/>
                  </a:lnTo>
                  <a:cubicBezTo>
                    <a:pt x="24935" y="35300"/>
                    <a:pt x="24943" y="35397"/>
                    <a:pt x="24962" y="35490"/>
                  </a:cubicBezTo>
                  <a:cubicBezTo>
                    <a:pt x="24971" y="35544"/>
                    <a:pt x="24984" y="35605"/>
                    <a:pt x="25004" y="35655"/>
                  </a:cubicBezTo>
                  <a:cubicBezTo>
                    <a:pt x="24687" y="35627"/>
                    <a:pt x="24371" y="35596"/>
                    <a:pt x="24054" y="35569"/>
                  </a:cubicBezTo>
                  <a:cubicBezTo>
                    <a:pt x="23083" y="35481"/>
                    <a:pt x="22114" y="35383"/>
                    <a:pt x="21150" y="35253"/>
                  </a:cubicBezTo>
                  <a:cubicBezTo>
                    <a:pt x="20960" y="35228"/>
                    <a:pt x="20770" y="35202"/>
                    <a:pt x="20581" y="35172"/>
                  </a:cubicBezTo>
                  <a:cubicBezTo>
                    <a:pt x="20577" y="35163"/>
                    <a:pt x="20572" y="35153"/>
                    <a:pt x="20566" y="35142"/>
                  </a:cubicBezTo>
                  <a:cubicBezTo>
                    <a:pt x="20468" y="34978"/>
                    <a:pt x="20441" y="34784"/>
                    <a:pt x="20420" y="34596"/>
                  </a:cubicBezTo>
                  <a:cubicBezTo>
                    <a:pt x="20398" y="34388"/>
                    <a:pt x="20395" y="34178"/>
                    <a:pt x="20379" y="33971"/>
                  </a:cubicBezTo>
                  <a:cubicBezTo>
                    <a:pt x="20337" y="33410"/>
                    <a:pt x="20344" y="32850"/>
                    <a:pt x="20391" y="32289"/>
                  </a:cubicBezTo>
                  <a:cubicBezTo>
                    <a:pt x="20481" y="31225"/>
                    <a:pt x="20677" y="30165"/>
                    <a:pt x="21007" y="29151"/>
                  </a:cubicBezTo>
                  <a:cubicBezTo>
                    <a:pt x="21337" y="28142"/>
                    <a:pt x="21828" y="27213"/>
                    <a:pt x="22446" y="26349"/>
                  </a:cubicBezTo>
                  <a:cubicBezTo>
                    <a:pt x="22744" y="25927"/>
                    <a:pt x="23070" y="25519"/>
                    <a:pt x="23406" y="25122"/>
                  </a:cubicBezTo>
                  <a:cubicBezTo>
                    <a:pt x="23701" y="24772"/>
                    <a:pt x="24028" y="24436"/>
                    <a:pt x="24481" y="24318"/>
                  </a:cubicBezTo>
                  <a:cubicBezTo>
                    <a:pt x="24693" y="24261"/>
                    <a:pt x="24912" y="24240"/>
                    <a:pt x="25132" y="24240"/>
                  </a:cubicBezTo>
                  <a:close/>
                  <a:moveTo>
                    <a:pt x="29704" y="25720"/>
                  </a:moveTo>
                  <a:cubicBezTo>
                    <a:pt x="29833" y="25720"/>
                    <a:pt x="29962" y="25747"/>
                    <a:pt x="30075" y="25806"/>
                  </a:cubicBezTo>
                  <a:cubicBezTo>
                    <a:pt x="30166" y="25853"/>
                    <a:pt x="30247" y="25915"/>
                    <a:pt x="30294" y="26014"/>
                  </a:cubicBezTo>
                  <a:cubicBezTo>
                    <a:pt x="30335" y="26101"/>
                    <a:pt x="30356" y="26204"/>
                    <a:pt x="30356" y="26302"/>
                  </a:cubicBezTo>
                  <a:cubicBezTo>
                    <a:pt x="30356" y="26400"/>
                    <a:pt x="30345" y="26507"/>
                    <a:pt x="30403" y="26594"/>
                  </a:cubicBezTo>
                  <a:cubicBezTo>
                    <a:pt x="30462" y="26682"/>
                    <a:pt x="30566" y="26715"/>
                    <a:pt x="30667" y="26726"/>
                  </a:cubicBezTo>
                  <a:cubicBezTo>
                    <a:pt x="30847" y="26744"/>
                    <a:pt x="31028" y="26707"/>
                    <a:pt x="31182" y="26832"/>
                  </a:cubicBezTo>
                  <a:cubicBezTo>
                    <a:pt x="31272" y="26906"/>
                    <a:pt x="31341" y="27015"/>
                    <a:pt x="31334" y="27134"/>
                  </a:cubicBezTo>
                  <a:cubicBezTo>
                    <a:pt x="31325" y="27264"/>
                    <a:pt x="31229" y="27361"/>
                    <a:pt x="31162" y="27464"/>
                  </a:cubicBezTo>
                  <a:cubicBezTo>
                    <a:pt x="31102" y="27554"/>
                    <a:pt x="31182" y="27663"/>
                    <a:pt x="31278" y="27667"/>
                  </a:cubicBezTo>
                  <a:cubicBezTo>
                    <a:pt x="31471" y="27673"/>
                    <a:pt x="31747" y="27658"/>
                    <a:pt x="31840" y="27870"/>
                  </a:cubicBezTo>
                  <a:cubicBezTo>
                    <a:pt x="31869" y="27936"/>
                    <a:pt x="31836" y="28000"/>
                    <a:pt x="31803" y="28069"/>
                  </a:cubicBezTo>
                  <a:cubicBezTo>
                    <a:pt x="31752" y="28175"/>
                    <a:pt x="31706" y="28275"/>
                    <a:pt x="31696" y="28391"/>
                  </a:cubicBezTo>
                  <a:cubicBezTo>
                    <a:pt x="31693" y="28449"/>
                    <a:pt x="31743" y="28516"/>
                    <a:pt x="31799" y="28525"/>
                  </a:cubicBezTo>
                  <a:cubicBezTo>
                    <a:pt x="31984" y="28561"/>
                    <a:pt x="32242" y="28545"/>
                    <a:pt x="32386" y="28688"/>
                  </a:cubicBezTo>
                  <a:cubicBezTo>
                    <a:pt x="32474" y="28775"/>
                    <a:pt x="32516" y="28897"/>
                    <a:pt x="32502" y="29021"/>
                  </a:cubicBezTo>
                  <a:cubicBezTo>
                    <a:pt x="32486" y="29155"/>
                    <a:pt x="32433" y="29284"/>
                    <a:pt x="32430" y="29418"/>
                  </a:cubicBezTo>
                  <a:cubicBezTo>
                    <a:pt x="32430" y="29469"/>
                    <a:pt x="32475" y="29525"/>
                    <a:pt x="32529" y="29525"/>
                  </a:cubicBezTo>
                  <a:cubicBezTo>
                    <a:pt x="32532" y="29525"/>
                    <a:pt x="32534" y="29525"/>
                    <a:pt x="32537" y="29525"/>
                  </a:cubicBezTo>
                  <a:cubicBezTo>
                    <a:pt x="32550" y="29524"/>
                    <a:pt x="32562" y="29523"/>
                    <a:pt x="32575" y="29523"/>
                  </a:cubicBezTo>
                  <a:cubicBezTo>
                    <a:pt x="32663" y="29523"/>
                    <a:pt x="32736" y="29557"/>
                    <a:pt x="32818" y="29594"/>
                  </a:cubicBezTo>
                  <a:cubicBezTo>
                    <a:pt x="32903" y="29631"/>
                    <a:pt x="32971" y="29678"/>
                    <a:pt x="33017" y="29761"/>
                  </a:cubicBezTo>
                  <a:cubicBezTo>
                    <a:pt x="33117" y="29936"/>
                    <a:pt x="32989" y="30164"/>
                    <a:pt x="32865" y="30293"/>
                  </a:cubicBezTo>
                  <a:cubicBezTo>
                    <a:pt x="32791" y="30372"/>
                    <a:pt x="32836" y="30519"/>
                    <a:pt x="32952" y="30519"/>
                  </a:cubicBezTo>
                  <a:cubicBezTo>
                    <a:pt x="32954" y="30519"/>
                    <a:pt x="32957" y="30519"/>
                    <a:pt x="32959" y="30519"/>
                  </a:cubicBezTo>
                  <a:cubicBezTo>
                    <a:pt x="32971" y="30518"/>
                    <a:pt x="32983" y="30518"/>
                    <a:pt x="32994" y="30518"/>
                  </a:cubicBezTo>
                  <a:cubicBezTo>
                    <a:pt x="33058" y="30518"/>
                    <a:pt x="33107" y="30527"/>
                    <a:pt x="33171" y="30565"/>
                  </a:cubicBezTo>
                  <a:cubicBezTo>
                    <a:pt x="33230" y="30599"/>
                    <a:pt x="33281" y="30644"/>
                    <a:pt x="33317" y="30699"/>
                  </a:cubicBezTo>
                  <a:cubicBezTo>
                    <a:pt x="33391" y="30821"/>
                    <a:pt x="33392" y="30947"/>
                    <a:pt x="33336" y="31077"/>
                  </a:cubicBezTo>
                  <a:cubicBezTo>
                    <a:pt x="33314" y="31128"/>
                    <a:pt x="33314" y="31189"/>
                    <a:pt x="33345" y="31233"/>
                  </a:cubicBezTo>
                  <a:cubicBezTo>
                    <a:pt x="33146" y="31552"/>
                    <a:pt x="32945" y="31872"/>
                    <a:pt x="32740" y="32187"/>
                  </a:cubicBezTo>
                  <a:cubicBezTo>
                    <a:pt x="32479" y="32590"/>
                    <a:pt x="32210" y="32989"/>
                    <a:pt x="31935" y="33383"/>
                  </a:cubicBezTo>
                  <a:cubicBezTo>
                    <a:pt x="31688" y="33738"/>
                    <a:pt x="31446" y="34103"/>
                    <a:pt x="31168" y="34431"/>
                  </a:cubicBezTo>
                  <a:cubicBezTo>
                    <a:pt x="30727" y="34946"/>
                    <a:pt x="30182" y="35331"/>
                    <a:pt x="29535" y="35534"/>
                  </a:cubicBezTo>
                  <a:cubicBezTo>
                    <a:pt x="28869" y="35742"/>
                    <a:pt x="28156" y="35796"/>
                    <a:pt x="27456" y="35796"/>
                  </a:cubicBezTo>
                  <a:cubicBezTo>
                    <a:pt x="27316" y="35796"/>
                    <a:pt x="27177" y="35794"/>
                    <a:pt x="27038" y="35790"/>
                  </a:cubicBezTo>
                  <a:cubicBezTo>
                    <a:pt x="26470" y="35779"/>
                    <a:pt x="25901" y="35737"/>
                    <a:pt x="25334" y="35685"/>
                  </a:cubicBezTo>
                  <a:cubicBezTo>
                    <a:pt x="25349" y="35641"/>
                    <a:pt x="25349" y="35591"/>
                    <a:pt x="25321" y="35554"/>
                  </a:cubicBezTo>
                  <a:cubicBezTo>
                    <a:pt x="25319" y="35550"/>
                    <a:pt x="25312" y="35538"/>
                    <a:pt x="25307" y="35532"/>
                  </a:cubicBezTo>
                  <a:cubicBezTo>
                    <a:pt x="25305" y="35523"/>
                    <a:pt x="25296" y="35501"/>
                    <a:pt x="25295" y="35494"/>
                  </a:cubicBezTo>
                  <a:cubicBezTo>
                    <a:pt x="25284" y="35450"/>
                    <a:pt x="25275" y="35403"/>
                    <a:pt x="25267" y="35356"/>
                  </a:cubicBezTo>
                  <a:cubicBezTo>
                    <a:pt x="25253" y="35267"/>
                    <a:pt x="25242" y="35179"/>
                    <a:pt x="25228" y="35091"/>
                  </a:cubicBezTo>
                  <a:cubicBezTo>
                    <a:pt x="25186" y="34816"/>
                    <a:pt x="25169" y="34537"/>
                    <a:pt x="25154" y="34257"/>
                  </a:cubicBezTo>
                  <a:cubicBezTo>
                    <a:pt x="25127" y="33690"/>
                    <a:pt x="25121" y="33123"/>
                    <a:pt x="25174" y="32556"/>
                  </a:cubicBezTo>
                  <a:cubicBezTo>
                    <a:pt x="25270" y="31523"/>
                    <a:pt x="25549" y="30510"/>
                    <a:pt x="26009" y="29578"/>
                  </a:cubicBezTo>
                  <a:cubicBezTo>
                    <a:pt x="26222" y="29147"/>
                    <a:pt x="26472" y="28739"/>
                    <a:pt x="26764" y="28358"/>
                  </a:cubicBezTo>
                  <a:cubicBezTo>
                    <a:pt x="27069" y="27960"/>
                    <a:pt x="27399" y="27568"/>
                    <a:pt x="27763" y="27224"/>
                  </a:cubicBezTo>
                  <a:cubicBezTo>
                    <a:pt x="27962" y="27037"/>
                    <a:pt x="28168" y="26859"/>
                    <a:pt x="28378" y="26684"/>
                  </a:cubicBezTo>
                  <a:cubicBezTo>
                    <a:pt x="28565" y="26525"/>
                    <a:pt x="28753" y="26359"/>
                    <a:pt x="28945" y="26202"/>
                  </a:cubicBezTo>
                  <a:cubicBezTo>
                    <a:pt x="28949" y="26199"/>
                    <a:pt x="28965" y="26183"/>
                    <a:pt x="28970" y="26182"/>
                  </a:cubicBezTo>
                  <a:cubicBezTo>
                    <a:pt x="28982" y="26173"/>
                    <a:pt x="28994" y="26162"/>
                    <a:pt x="29008" y="26153"/>
                  </a:cubicBezTo>
                  <a:cubicBezTo>
                    <a:pt x="29043" y="26126"/>
                    <a:pt x="29080" y="26100"/>
                    <a:pt x="29114" y="26073"/>
                  </a:cubicBezTo>
                  <a:cubicBezTo>
                    <a:pt x="29192" y="26012"/>
                    <a:pt x="29270" y="25952"/>
                    <a:pt x="29345" y="25887"/>
                  </a:cubicBezTo>
                  <a:cubicBezTo>
                    <a:pt x="29395" y="25843"/>
                    <a:pt x="29447" y="25797"/>
                    <a:pt x="29494" y="25744"/>
                  </a:cubicBezTo>
                  <a:cubicBezTo>
                    <a:pt x="29562" y="25728"/>
                    <a:pt x="29633" y="25720"/>
                    <a:pt x="29704" y="25720"/>
                  </a:cubicBezTo>
                  <a:close/>
                  <a:moveTo>
                    <a:pt x="40333" y="11749"/>
                  </a:moveTo>
                  <a:cubicBezTo>
                    <a:pt x="40570" y="11945"/>
                    <a:pt x="40864" y="12041"/>
                    <a:pt x="41149" y="12144"/>
                  </a:cubicBezTo>
                  <a:cubicBezTo>
                    <a:pt x="41302" y="12200"/>
                    <a:pt x="41448" y="12275"/>
                    <a:pt x="41595" y="12347"/>
                  </a:cubicBezTo>
                  <a:cubicBezTo>
                    <a:pt x="41754" y="12425"/>
                    <a:pt x="41910" y="12509"/>
                    <a:pt x="42062" y="12600"/>
                  </a:cubicBezTo>
                  <a:cubicBezTo>
                    <a:pt x="42339" y="12763"/>
                    <a:pt x="42593" y="12949"/>
                    <a:pt x="42752" y="13237"/>
                  </a:cubicBezTo>
                  <a:cubicBezTo>
                    <a:pt x="42895" y="13498"/>
                    <a:pt x="42953" y="13798"/>
                    <a:pt x="42964" y="14092"/>
                  </a:cubicBezTo>
                  <a:cubicBezTo>
                    <a:pt x="42986" y="14711"/>
                    <a:pt x="42547" y="15387"/>
                    <a:pt x="42291" y="15930"/>
                  </a:cubicBezTo>
                  <a:cubicBezTo>
                    <a:pt x="42079" y="16386"/>
                    <a:pt x="41864" y="16841"/>
                    <a:pt x="41651" y="17294"/>
                  </a:cubicBezTo>
                  <a:cubicBezTo>
                    <a:pt x="41220" y="18203"/>
                    <a:pt x="40790" y="19111"/>
                    <a:pt x="40352" y="20017"/>
                  </a:cubicBezTo>
                  <a:cubicBezTo>
                    <a:pt x="40189" y="20356"/>
                    <a:pt x="40024" y="20694"/>
                    <a:pt x="39859" y="21033"/>
                  </a:cubicBezTo>
                  <a:cubicBezTo>
                    <a:pt x="39152" y="22491"/>
                    <a:pt x="38442" y="23948"/>
                    <a:pt x="37730" y="25402"/>
                  </a:cubicBezTo>
                  <a:cubicBezTo>
                    <a:pt x="36869" y="27160"/>
                    <a:pt x="35997" y="28908"/>
                    <a:pt x="35057" y="30627"/>
                  </a:cubicBezTo>
                  <a:cubicBezTo>
                    <a:pt x="34586" y="31484"/>
                    <a:pt x="34106" y="32337"/>
                    <a:pt x="33609" y="33182"/>
                  </a:cubicBezTo>
                  <a:cubicBezTo>
                    <a:pt x="33162" y="33941"/>
                    <a:pt x="32716" y="34711"/>
                    <a:pt x="32213" y="35437"/>
                  </a:cubicBezTo>
                  <a:cubicBezTo>
                    <a:pt x="31760" y="36090"/>
                    <a:pt x="31221" y="36731"/>
                    <a:pt x="30516" y="37120"/>
                  </a:cubicBezTo>
                  <a:cubicBezTo>
                    <a:pt x="29695" y="37572"/>
                    <a:pt x="28737" y="37649"/>
                    <a:pt x="27819" y="37691"/>
                  </a:cubicBezTo>
                  <a:cubicBezTo>
                    <a:pt x="27529" y="37705"/>
                    <a:pt x="27238" y="37711"/>
                    <a:pt x="26947" y="37711"/>
                  </a:cubicBezTo>
                  <a:cubicBezTo>
                    <a:pt x="25267" y="37711"/>
                    <a:pt x="23592" y="37496"/>
                    <a:pt x="21942" y="37195"/>
                  </a:cubicBezTo>
                  <a:cubicBezTo>
                    <a:pt x="18056" y="36484"/>
                    <a:pt x="14257" y="35384"/>
                    <a:pt x="10437" y="34401"/>
                  </a:cubicBezTo>
                  <a:cubicBezTo>
                    <a:pt x="9490" y="34158"/>
                    <a:pt x="8542" y="33919"/>
                    <a:pt x="7589" y="33716"/>
                  </a:cubicBezTo>
                  <a:cubicBezTo>
                    <a:pt x="6659" y="33519"/>
                    <a:pt x="5731" y="33341"/>
                    <a:pt x="4809" y="33122"/>
                  </a:cubicBezTo>
                  <a:cubicBezTo>
                    <a:pt x="3971" y="32925"/>
                    <a:pt x="3141" y="32691"/>
                    <a:pt x="2327" y="32410"/>
                  </a:cubicBezTo>
                  <a:cubicBezTo>
                    <a:pt x="1631" y="32169"/>
                    <a:pt x="998" y="31811"/>
                    <a:pt x="746" y="31079"/>
                  </a:cubicBezTo>
                  <a:cubicBezTo>
                    <a:pt x="567" y="30563"/>
                    <a:pt x="648" y="30094"/>
                    <a:pt x="887" y="29616"/>
                  </a:cubicBezTo>
                  <a:cubicBezTo>
                    <a:pt x="1261" y="28861"/>
                    <a:pt x="1715" y="28149"/>
                    <a:pt x="2154" y="27431"/>
                  </a:cubicBezTo>
                  <a:cubicBezTo>
                    <a:pt x="2590" y="26715"/>
                    <a:pt x="2990" y="25988"/>
                    <a:pt x="3376" y="25246"/>
                  </a:cubicBezTo>
                  <a:cubicBezTo>
                    <a:pt x="4014" y="24020"/>
                    <a:pt x="4642" y="22789"/>
                    <a:pt x="5253" y="21550"/>
                  </a:cubicBezTo>
                  <a:cubicBezTo>
                    <a:pt x="5688" y="20675"/>
                    <a:pt x="6109" y="19795"/>
                    <a:pt x="6568" y="18930"/>
                  </a:cubicBezTo>
                  <a:cubicBezTo>
                    <a:pt x="6870" y="18363"/>
                    <a:pt x="7179" y="17803"/>
                    <a:pt x="7501" y="17246"/>
                  </a:cubicBezTo>
                  <a:cubicBezTo>
                    <a:pt x="7831" y="16681"/>
                    <a:pt x="8168" y="16121"/>
                    <a:pt x="8500" y="15555"/>
                  </a:cubicBezTo>
                  <a:cubicBezTo>
                    <a:pt x="8739" y="15144"/>
                    <a:pt x="8973" y="14731"/>
                    <a:pt x="9211" y="14320"/>
                  </a:cubicBezTo>
                  <a:cubicBezTo>
                    <a:pt x="9230" y="14293"/>
                    <a:pt x="9245" y="14267"/>
                    <a:pt x="9262" y="14239"/>
                  </a:cubicBezTo>
                  <a:cubicBezTo>
                    <a:pt x="9612" y="13727"/>
                    <a:pt x="9911" y="13185"/>
                    <a:pt x="10223" y="12647"/>
                  </a:cubicBezTo>
                  <a:cubicBezTo>
                    <a:pt x="10356" y="12416"/>
                    <a:pt x="10494" y="12187"/>
                    <a:pt x="10620" y="11952"/>
                  </a:cubicBezTo>
                  <a:cubicBezTo>
                    <a:pt x="10676" y="12095"/>
                    <a:pt x="10739" y="12236"/>
                    <a:pt x="10813" y="12371"/>
                  </a:cubicBezTo>
                  <a:cubicBezTo>
                    <a:pt x="10903" y="12540"/>
                    <a:pt x="11012" y="12705"/>
                    <a:pt x="11130" y="12856"/>
                  </a:cubicBezTo>
                  <a:cubicBezTo>
                    <a:pt x="11080" y="12930"/>
                    <a:pt x="11041" y="13009"/>
                    <a:pt x="10996" y="13087"/>
                  </a:cubicBezTo>
                  <a:cubicBezTo>
                    <a:pt x="10933" y="13194"/>
                    <a:pt x="10871" y="13303"/>
                    <a:pt x="10806" y="13411"/>
                  </a:cubicBezTo>
                  <a:cubicBezTo>
                    <a:pt x="10674" y="13627"/>
                    <a:pt x="10538" y="13845"/>
                    <a:pt x="10418" y="14067"/>
                  </a:cubicBezTo>
                  <a:cubicBezTo>
                    <a:pt x="10168" y="14529"/>
                    <a:pt x="9909" y="14985"/>
                    <a:pt x="9647" y="15440"/>
                  </a:cubicBezTo>
                  <a:cubicBezTo>
                    <a:pt x="9130" y="16348"/>
                    <a:pt x="8617" y="17261"/>
                    <a:pt x="8125" y="18180"/>
                  </a:cubicBezTo>
                  <a:cubicBezTo>
                    <a:pt x="7987" y="18436"/>
                    <a:pt x="7847" y="18690"/>
                    <a:pt x="7722" y="18951"/>
                  </a:cubicBezTo>
                  <a:cubicBezTo>
                    <a:pt x="7673" y="19054"/>
                    <a:pt x="7626" y="19157"/>
                    <a:pt x="7579" y="19262"/>
                  </a:cubicBezTo>
                  <a:cubicBezTo>
                    <a:pt x="7482" y="19375"/>
                    <a:pt x="7423" y="19511"/>
                    <a:pt x="7357" y="19648"/>
                  </a:cubicBezTo>
                  <a:cubicBezTo>
                    <a:pt x="7283" y="19801"/>
                    <a:pt x="7221" y="19954"/>
                    <a:pt x="7157" y="20110"/>
                  </a:cubicBezTo>
                  <a:cubicBezTo>
                    <a:pt x="7026" y="20426"/>
                    <a:pt x="6880" y="20734"/>
                    <a:pt x="6735" y="21043"/>
                  </a:cubicBezTo>
                  <a:cubicBezTo>
                    <a:pt x="6443" y="21665"/>
                    <a:pt x="6168" y="22295"/>
                    <a:pt x="5876" y="22917"/>
                  </a:cubicBezTo>
                  <a:cubicBezTo>
                    <a:pt x="5581" y="23542"/>
                    <a:pt x="5258" y="24154"/>
                    <a:pt x="4945" y="24771"/>
                  </a:cubicBezTo>
                  <a:cubicBezTo>
                    <a:pt x="4636" y="25382"/>
                    <a:pt x="4320" y="25988"/>
                    <a:pt x="3993" y="26590"/>
                  </a:cubicBezTo>
                  <a:cubicBezTo>
                    <a:pt x="3754" y="27033"/>
                    <a:pt x="3497" y="27484"/>
                    <a:pt x="3232" y="27920"/>
                  </a:cubicBezTo>
                  <a:cubicBezTo>
                    <a:pt x="3113" y="28114"/>
                    <a:pt x="2998" y="28300"/>
                    <a:pt x="2907" y="28506"/>
                  </a:cubicBezTo>
                  <a:cubicBezTo>
                    <a:pt x="2809" y="28732"/>
                    <a:pt x="2636" y="28933"/>
                    <a:pt x="2520" y="29153"/>
                  </a:cubicBezTo>
                  <a:cubicBezTo>
                    <a:pt x="2285" y="29605"/>
                    <a:pt x="2082" y="30207"/>
                    <a:pt x="2408" y="30670"/>
                  </a:cubicBezTo>
                  <a:cubicBezTo>
                    <a:pt x="2605" y="30947"/>
                    <a:pt x="2949" y="31098"/>
                    <a:pt x="3252" y="31223"/>
                  </a:cubicBezTo>
                  <a:cubicBezTo>
                    <a:pt x="3660" y="31392"/>
                    <a:pt x="4087" y="31506"/>
                    <a:pt x="4512" y="31629"/>
                  </a:cubicBezTo>
                  <a:cubicBezTo>
                    <a:pt x="5474" y="31904"/>
                    <a:pt x="6415" y="32249"/>
                    <a:pt x="7381" y="32509"/>
                  </a:cubicBezTo>
                  <a:cubicBezTo>
                    <a:pt x="11329" y="33567"/>
                    <a:pt x="15302" y="34595"/>
                    <a:pt x="19329" y="35315"/>
                  </a:cubicBezTo>
                  <a:cubicBezTo>
                    <a:pt x="21292" y="35665"/>
                    <a:pt x="23278" y="35853"/>
                    <a:pt x="25263" y="36039"/>
                  </a:cubicBezTo>
                  <a:cubicBezTo>
                    <a:pt x="25964" y="36104"/>
                    <a:pt x="26668" y="36159"/>
                    <a:pt x="27372" y="36159"/>
                  </a:cubicBezTo>
                  <a:cubicBezTo>
                    <a:pt x="27688" y="36159"/>
                    <a:pt x="28004" y="36148"/>
                    <a:pt x="28320" y="36122"/>
                  </a:cubicBezTo>
                  <a:cubicBezTo>
                    <a:pt x="29029" y="36061"/>
                    <a:pt x="29737" y="35925"/>
                    <a:pt x="30365" y="35576"/>
                  </a:cubicBezTo>
                  <a:cubicBezTo>
                    <a:pt x="31026" y="35210"/>
                    <a:pt x="31491" y="34643"/>
                    <a:pt x="31925" y="34038"/>
                  </a:cubicBezTo>
                  <a:cubicBezTo>
                    <a:pt x="32492" y="33247"/>
                    <a:pt x="33036" y="32439"/>
                    <a:pt x="33548" y="31612"/>
                  </a:cubicBezTo>
                  <a:cubicBezTo>
                    <a:pt x="34583" y="29952"/>
                    <a:pt x="35469" y="28224"/>
                    <a:pt x="36349" y="26480"/>
                  </a:cubicBezTo>
                  <a:cubicBezTo>
                    <a:pt x="37260" y="24671"/>
                    <a:pt x="38212" y="22882"/>
                    <a:pt x="39108" y="21064"/>
                  </a:cubicBezTo>
                  <a:cubicBezTo>
                    <a:pt x="39161" y="20958"/>
                    <a:pt x="39213" y="20850"/>
                    <a:pt x="39266" y="20744"/>
                  </a:cubicBezTo>
                  <a:cubicBezTo>
                    <a:pt x="39635" y="19993"/>
                    <a:pt x="39985" y="19238"/>
                    <a:pt x="40271" y="18452"/>
                  </a:cubicBezTo>
                  <a:cubicBezTo>
                    <a:pt x="40577" y="17609"/>
                    <a:pt x="40839" y="16745"/>
                    <a:pt x="41178" y="15912"/>
                  </a:cubicBezTo>
                  <a:cubicBezTo>
                    <a:pt x="41259" y="15713"/>
                    <a:pt x="41344" y="15516"/>
                    <a:pt x="41435" y="15323"/>
                  </a:cubicBezTo>
                  <a:cubicBezTo>
                    <a:pt x="41484" y="15256"/>
                    <a:pt x="41532" y="15190"/>
                    <a:pt x="41576" y="15120"/>
                  </a:cubicBezTo>
                  <a:cubicBezTo>
                    <a:pt x="41738" y="14854"/>
                    <a:pt x="41881" y="14560"/>
                    <a:pt x="41901" y="14242"/>
                  </a:cubicBezTo>
                  <a:cubicBezTo>
                    <a:pt x="41914" y="14021"/>
                    <a:pt x="41848" y="13787"/>
                    <a:pt x="41717" y="13607"/>
                  </a:cubicBezTo>
                  <a:cubicBezTo>
                    <a:pt x="41598" y="13449"/>
                    <a:pt x="41438" y="13336"/>
                    <a:pt x="41263" y="13248"/>
                  </a:cubicBezTo>
                  <a:cubicBezTo>
                    <a:pt x="41181" y="13195"/>
                    <a:pt x="41089" y="13150"/>
                    <a:pt x="41001" y="13106"/>
                  </a:cubicBezTo>
                  <a:cubicBezTo>
                    <a:pt x="40879" y="13045"/>
                    <a:pt x="40749" y="13002"/>
                    <a:pt x="40617" y="12967"/>
                  </a:cubicBezTo>
                  <a:cubicBezTo>
                    <a:pt x="40507" y="12940"/>
                    <a:pt x="40397" y="12914"/>
                    <a:pt x="40283" y="12914"/>
                  </a:cubicBezTo>
                  <a:cubicBezTo>
                    <a:pt x="40277" y="12914"/>
                    <a:pt x="40271" y="12914"/>
                    <a:pt x="40265" y="12914"/>
                  </a:cubicBezTo>
                  <a:cubicBezTo>
                    <a:pt x="40211" y="12853"/>
                    <a:pt x="40148" y="12791"/>
                    <a:pt x="40077" y="12755"/>
                  </a:cubicBezTo>
                  <a:cubicBezTo>
                    <a:pt x="40005" y="12720"/>
                    <a:pt x="39910" y="12720"/>
                    <a:pt x="39845" y="12680"/>
                  </a:cubicBezTo>
                  <a:cubicBezTo>
                    <a:pt x="39834" y="12673"/>
                    <a:pt x="39827" y="12664"/>
                    <a:pt x="39823" y="12655"/>
                  </a:cubicBezTo>
                  <a:cubicBezTo>
                    <a:pt x="39859" y="12642"/>
                    <a:pt x="39892" y="12611"/>
                    <a:pt x="39905" y="12559"/>
                  </a:cubicBezTo>
                  <a:cubicBezTo>
                    <a:pt x="39933" y="12458"/>
                    <a:pt x="39990" y="12374"/>
                    <a:pt x="40046" y="12288"/>
                  </a:cubicBezTo>
                  <a:cubicBezTo>
                    <a:pt x="40111" y="12190"/>
                    <a:pt x="40167" y="12085"/>
                    <a:pt x="40220" y="11979"/>
                  </a:cubicBezTo>
                  <a:cubicBezTo>
                    <a:pt x="40257" y="11904"/>
                    <a:pt x="40296" y="11827"/>
                    <a:pt x="40333" y="11749"/>
                  </a:cubicBezTo>
                  <a:close/>
                  <a:moveTo>
                    <a:pt x="42936" y="15112"/>
                  </a:moveTo>
                  <a:cubicBezTo>
                    <a:pt x="42938" y="15142"/>
                    <a:pt x="42942" y="15172"/>
                    <a:pt x="42945" y="15200"/>
                  </a:cubicBezTo>
                  <a:cubicBezTo>
                    <a:pt x="42806" y="16480"/>
                    <a:pt x="42714" y="17765"/>
                    <a:pt x="42644" y="19051"/>
                  </a:cubicBezTo>
                  <a:cubicBezTo>
                    <a:pt x="42607" y="19734"/>
                    <a:pt x="42573" y="20418"/>
                    <a:pt x="42541" y="21101"/>
                  </a:cubicBezTo>
                  <a:cubicBezTo>
                    <a:pt x="42513" y="21729"/>
                    <a:pt x="42498" y="22361"/>
                    <a:pt x="42416" y="22986"/>
                  </a:cubicBezTo>
                  <a:cubicBezTo>
                    <a:pt x="42254" y="24281"/>
                    <a:pt x="41673" y="25394"/>
                    <a:pt x="41074" y="26532"/>
                  </a:cubicBezTo>
                  <a:cubicBezTo>
                    <a:pt x="40487" y="27649"/>
                    <a:pt x="39854" y="28742"/>
                    <a:pt x="39227" y="29837"/>
                  </a:cubicBezTo>
                  <a:cubicBezTo>
                    <a:pt x="38603" y="30934"/>
                    <a:pt x="37981" y="32035"/>
                    <a:pt x="37421" y="33167"/>
                  </a:cubicBezTo>
                  <a:cubicBezTo>
                    <a:pt x="36858" y="34309"/>
                    <a:pt x="36377" y="35489"/>
                    <a:pt x="35846" y="36644"/>
                  </a:cubicBezTo>
                  <a:cubicBezTo>
                    <a:pt x="34825" y="38876"/>
                    <a:pt x="33736" y="41125"/>
                    <a:pt x="32350" y="43155"/>
                  </a:cubicBezTo>
                  <a:cubicBezTo>
                    <a:pt x="31797" y="43966"/>
                    <a:pt x="31152" y="44752"/>
                    <a:pt x="30340" y="45318"/>
                  </a:cubicBezTo>
                  <a:cubicBezTo>
                    <a:pt x="29944" y="45592"/>
                    <a:pt x="29513" y="45808"/>
                    <a:pt x="29048" y="45933"/>
                  </a:cubicBezTo>
                  <a:cubicBezTo>
                    <a:pt x="28676" y="46032"/>
                    <a:pt x="28296" y="46057"/>
                    <a:pt x="27914" y="46057"/>
                  </a:cubicBezTo>
                  <a:cubicBezTo>
                    <a:pt x="27732" y="46057"/>
                    <a:pt x="27549" y="46051"/>
                    <a:pt x="27366" y="46046"/>
                  </a:cubicBezTo>
                  <a:cubicBezTo>
                    <a:pt x="26038" y="46001"/>
                    <a:pt x="24722" y="45814"/>
                    <a:pt x="23414" y="45596"/>
                  </a:cubicBezTo>
                  <a:cubicBezTo>
                    <a:pt x="22091" y="45377"/>
                    <a:pt x="20779" y="45113"/>
                    <a:pt x="19469" y="44825"/>
                  </a:cubicBezTo>
                  <a:cubicBezTo>
                    <a:pt x="16865" y="44249"/>
                    <a:pt x="14292" y="43580"/>
                    <a:pt x="11725" y="42865"/>
                  </a:cubicBezTo>
                  <a:cubicBezTo>
                    <a:pt x="10473" y="42514"/>
                    <a:pt x="9210" y="42290"/>
                    <a:pt x="7930" y="42059"/>
                  </a:cubicBezTo>
                  <a:cubicBezTo>
                    <a:pt x="7303" y="41945"/>
                    <a:pt x="6675" y="41819"/>
                    <a:pt x="6060" y="41643"/>
                  </a:cubicBezTo>
                  <a:cubicBezTo>
                    <a:pt x="5543" y="41496"/>
                    <a:pt x="5012" y="41315"/>
                    <a:pt x="4578" y="40985"/>
                  </a:cubicBezTo>
                  <a:cubicBezTo>
                    <a:pt x="4126" y="40641"/>
                    <a:pt x="3866" y="40127"/>
                    <a:pt x="3611" y="39633"/>
                  </a:cubicBezTo>
                  <a:cubicBezTo>
                    <a:pt x="3327" y="39087"/>
                    <a:pt x="3027" y="38548"/>
                    <a:pt x="2742" y="37998"/>
                  </a:cubicBezTo>
                  <a:cubicBezTo>
                    <a:pt x="2155" y="36860"/>
                    <a:pt x="1612" y="35701"/>
                    <a:pt x="1132" y="34509"/>
                  </a:cubicBezTo>
                  <a:cubicBezTo>
                    <a:pt x="717" y="33489"/>
                    <a:pt x="284" y="32393"/>
                    <a:pt x="355" y="31269"/>
                  </a:cubicBezTo>
                  <a:cubicBezTo>
                    <a:pt x="364" y="31133"/>
                    <a:pt x="384" y="30999"/>
                    <a:pt x="411" y="30870"/>
                  </a:cubicBezTo>
                  <a:cubicBezTo>
                    <a:pt x="477" y="31201"/>
                    <a:pt x="637" y="31525"/>
                    <a:pt x="811" y="31757"/>
                  </a:cubicBezTo>
                  <a:cubicBezTo>
                    <a:pt x="1242" y="32331"/>
                    <a:pt x="1965" y="32577"/>
                    <a:pt x="2622" y="32786"/>
                  </a:cubicBezTo>
                  <a:cubicBezTo>
                    <a:pt x="3511" y="33070"/>
                    <a:pt x="4407" y="33317"/>
                    <a:pt x="5318" y="33523"/>
                  </a:cubicBezTo>
                  <a:cubicBezTo>
                    <a:pt x="6279" y="33739"/>
                    <a:pt x="7250" y="33928"/>
                    <a:pt x="8211" y="34148"/>
                  </a:cubicBezTo>
                  <a:cubicBezTo>
                    <a:pt x="10203" y="34603"/>
                    <a:pt x="12173" y="35169"/>
                    <a:pt x="14147" y="35694"/>
                  </a:cubicBezTo>
                  <a:cubicBezTo>
                    <a:pt x="16115" y="36217"/>
                    <a:pt x="18089" y="36717"/>
                    <a:pt x="20078" y="37147"/>
                  </a:cubicBezTo>
                  <a:cubicBezTo>
                    <a:pt x="22046" y="37569"/>
                    <a:pt x="24040" y="37928"/>
                    <a:pt x="26055" y="38021"/>
                  </a:cubicBezTo>
                  <a:cubicBezTo>
                    <a:pt x="26388" y="38036"/>
                    <a:pt x="26723" y="38044"/>
                    <a:pt x="27058" y="38044"/>
                  </a:cubicBezTo>
                  <a:cubicBezTo>
                    <a:pt x="27716" y="38044"/>
                    <a:pt x="28376" y="38011"/>
                    <a:pt x="29026" y="37923"/>
                  </a:cubicBezTo>
                  <a:cubicBezTo>
                    <a:pt x="29872" y="37810"/>
                    <a:pt x="30663" y="37521"/>
                    <a:pt x="31320" y="36965"/>
                  </a:cubicBezTo>
                  <a:cubicBezTo>
                    <a:pt x="31935" y="36443"/>
                    <a:pt x="32414" y="35766"/>
                    <a:pt x="32845" y="35089"/>
                  </a:cubicBezTo>
                  <a:cubicBezTo>
                    <a:pt x="33361" y="34277"/>
                    <a:pt x="33848" y="33445"/>
                    <a:pt x="34328" y="32611"/>
                  </a:cubicBezTo>
                  <a:cubicBezTo>
                    <a:pt x="35336" y="30857"/>
                    <a:pt x="36280" y="29066"/>
                    <a:pt x="37174" y="27250"/>
                  </a:cubicBezTo>
                  <a:cubicBezTo>
                    <a:pt x="38999" y="23543"/>
                    <a:pt x="40772" y="19809"/>
                    <a:pt x="42514" y="16062"/>
                  </a:cubicBezTo>
                  <a:cubicBezTo>
                    <a:pt x="42657" y="15758"/>
                    <a:pt x="42776" y="15416"/>
                    <a:pt x="42936" y="15112"/>
                  </a:cubicBezTo>
                  <a:close/>
                  <a:moveTo>
                    <a:pt x="12545" y="1"/>
                  </a:moveTo>
                  <a:cubicBezTo>
                    <a:pt x="12410" y="1"/>
                    <a:pt x="12275" y="45"/>
                    <a:pt x="12149" y="105"/>
                  </a:cubicBezTo>
                  <a:cubicBezTo>
                    <a:pt x="11955" y="195"/>
                    <a:pt x="11784" y="329"/>
                    <a:pt x="11656" y="499"/>
                  </a:cubicBezTo>
                  <a:cubicBezTo>
                    <a:pt x="11409" y="827"/>
                    <a:pt x="11378" y="1260"/>
                    <a:pt x="11444" y="1653"/>
                  </a:cubicBezTo>
                  <a:cubicBezTo>
                    <a:pt x="11528" y="2181"/>
                    <a:pt x="11746" y="2687"/>
                    <a:pt x="11953" y="3176"/>
                  </a:cubicBezTo>
                  <a:cubicBezTo>
                    <a:pt x="12178" y="3710"/>
                    <a:pt x="12392" y="4246"/>
                    <a:pt x="12593" y="4791"/>
                  </a:cubicBezTo>
                  <a:cubicBezTo>
                    <a:pt x="12711" y="5114"/>
                    <a:pt x="12830" y="5440"/>
                    <a:pt x="12950" y="5764"/>
                  </a:cubicBezTo>
                  <a:cubicBezTo>
                    <a:pt x="12772" y="5867"/>
                    <a:pt x="12581" y="5949"/>
                    <a:pt x="12401" y="6048"/>
                  </a:cubicBezTo>
                  <a:cubicBezTo>
                    <a:pt x="12195" y="6160"/>
                    <a:pt x="12012" y="6289"/>
                    <a:pt x="11842" y="6451"/>
                  </a:cubicBezTo>
                  <a:cubicBezTo>
                    <a:pt x="11533" y="6740"/>
                    <a:pt x="11273" y="7084"/>
                    <a:pt x="11083" y="7467"/>
                  </a:cubicBezTo>
                  <a:cubicBezTo>
                    <a:pt x="10658" y="8318"/>
                    <a:pt x="10487" y="9280"/>
                    <a:pt x="10391" y="10221"/>
                  </a:cubicBezTo>
                  <a:cubicBezTo>
                    <a:pt x="10344" y="10687"/>
                    <a:pt x="10384" y="11160"/>
                    <a:pt x="10508" y="11612"/>
                  </a:cubicBezTo>
                  <a:cubicBezTo>
                    <a:pt x="10325" y="11859"/>
                    <a:pt x="10169" y="12123"/>
                    <a:pt x="10011" y="12387"/>
                  </a:cubicBezTo>
                  <a:cubicBezTo>
                    <a:pt x="9847" y="12655"/>
                    <a:pt x="9695" y="12930"/>
                    <a:pt x="9539" y="13201"/>
                  </a:cubicBezTo>
                  <a:cubicBezTo>
                    <a:pt x="9355" y="13525"/>
                    <a:pt x="9173" y="13851"/>
                    <a:pt x="8993" y="14178"/>
                  </a:cubicBezTo>
                  <a:cubicBezTo>
                    <a:pt x="8790" y="14519"/>
                    <a:pt x="8594" y="14866"/>
                    <a:pt x="8391" y="15207"/>
                  </a:cubicBezTo>
                  <a:cubicBezTo>
                    <a:pt x="7732" y="16334"/>
                    <a:pt x="7022" y="17434"/>
                    <a:pt x="6424" y="18595"/>
                  </a:cubicBezTo>
                  <a:cubicBezTo>
                    <a:pt x="6196" y="19038"/>
                    <a:pt x="5972" y="19488"/>
                    <a:pt x="5788" y="19950"/>
                  </a:cubicBezTo>
                  <a:cubicBezTo>
                    <a:pt x="5728" y="20048"/>
                    <a:pt x="5669" y="20147"/>
                    <a:pt x="5616" y="20245"/>
                  </a:cubicBezTo>
                  <a:cubicBezTo>
                    <a:pt x="5450" y="20548"/>
                    <a:pt x="5280" y="20850"/>
                    <a:pt x="5124" y="21156"/>
                  </a:cubicBezTo>
                  <a:cubicBezTo>
                    <a:pt x="4807" y="21770"/>
                    <a:pt x="4491" y="22385"/>
                    <a:pt x="4175" y="22997"/>
                  </a:cubicBezTo>
                  <a:cubicBezTo>
                    <a:pt x="3733" y="23862"/>
                    <a:pt x="3283" y="24721"/>
                    <a:pt x="2831" y="25582"/>
                  </a:cubicBezTo>
                  <a:cubicBezTo>
                    <a:pt x="2616" y="25990"/>
                    <a:pt x="2420" y="26403"/>
                    <a:pt x="2170" y="26790"/>
                  </a:cubicBezTo>
                  <a:cubicBezTo>
                    <a:pt x="1914" y="27186"/>
                    <a:pt x="1667" y="27583"/>
                    <a:pt x="1427" y="27988"/>
                  </a:cubicBezTo>
                  <a:cubicBezTo>
                    <a:pt x="1191" y="28390"/>
                    <a:pt x="958" y="28796"/>
                    <a:pt x="738" y="29208"/>
                  </a:cubicBezTo>
                  <a:cubicBezTo>
                    <a:pt x="628" y="29409"/>
                    <a:pt x="521" y="29610"/>
                    <a:pt x="416" y="29817"/>
                  </a:cubicBezTo>
                  <a:cubicBezTo>
                    <a:pt x="326" y="29991"/>
                    <a:pt x="197" y="30178"/>
                    <a:pt x="164" y="30378"/>
                  </a:cubicBezTo>
                  <a:cubicBezTo>
                    <a:pt x="25" y="31227"/>
                    <a:pt x="0" y="32039"/>
                    <a:pt x="219" y="32881"/>
                  </a:cubicBezTo>
                  <a:cubicBezTo>
                    <a:pt x="521" y="34054"/>
                    <a:pt x="1031" y="35193"/>
                    <a:pt x="1533" y="36291"/>
                  </a:cubicBezTo>
                  <a:cubicBezTo>
                    <a:pt x="2067" y="37471"/>
                    <a:pt x="2682" y="38601"/>
                    <a:pt x="3280" y="39747"/>
                  </a:cubicBezTo>
                  <a:cubicBezTo>
                    <a:pt x="3535" y="40240"/>
                    <a:pt x="3791" y="40758"/>
                    <a:pt x="4213" y="41132"/>
                  </a:cubicBezTo>
                  <a:cubicBezTo>
                    <a:pt x="4607" y="41481"/>
                    <a:pt x="5096" y="41696"/>
                    <a:pt x="5590" y="41862"/>
                  </a:cubicBezTo>
                  <a:cubicBezTo>
                    <a:pt x="6829" y="42278"/>
                    <a:pt x="8142" y="42436"/>
                    <a:pt x="9424" y="42674"/>
                  </a:cubicBezTo>
                  <a:cubicBezTo>
                    <a:pt x="10740" y="42920"/>
                    <a:pt x="12019" y="43314"/>
                    <a:pt x="13308" y="43673"/>
                  </a:cubicBezTo>
                  <a:cubicBezTo>
                    <a:pt x="14615" y="44038"/>
                    <a:pt x="15927" y="44368"/>
                    <a:pt x="17247" y="44680"/>
                  </a:cubicBezTo>
                  <a:cubicBezTo>
                    <a:pt x="19912" y="45314"/>
                    <a:pt x="22597" y="45913"/>
                    <a:pt x="25318" y="46251"/>
                  </a:cubicBezTo>
                  <a:cubicBezTo>
                    <a:pt x="25998" y="46335"/>
                    <a:pt x="26680" y="46396"/>
                    <a:pt x="27366" y="46419"/>
                  </a:cubicBezTo>
                  <a:cubicBezTo>
                    <a:pt x="27557" y="46426"/>
                    <a:pt x="27747" y="46432"/>
                    <a:pt x="27938" y="46432"/>
                  </a:cubicBezTo>
                  <a:cubicBezTo>
                    <a:pt x="28325" y="46432"/>
                    <a:pt x="28711" y="46407"/>
                    <a:pt x="29090" y="46313"/>
                  </a:cubicBezTo>
                  <a:cubicBezTo>
                    <a:pt x="30041" y="46076"/>
                    <a:pt x="30863" y="45480"/>
                    <a:pt x="31534" y="44783"/>
                  </a:cubicBezTo>
                  <a:cubicBezTo>
                    <a:pt x="32242" y="44050"/>
                    <a:pt x="32810" y="43195"/>
                    <a:pt x="33332" y="42324"/>
                  </a:cubicBezTo>
                  <a:cubicBezTo>
                    <a:pt x="34018" y="41176"/>
                    <a:pt x="34647" y="39996"/>
                    <a:pt x="35236" y="38795"/>
                  </a:cubicBezTo>
                  <a:cubicBezTo>
                    <a:pt x="36383" y="36460"/>
                    <a:pt x="37321" y="34026"/>
                    <a:pt x="38563" y="31738"/>
                  </a:cubicBezTo>
                  <a:cubicBezTo>
                    <a:pt x="39193" y="30581"/>
                    <a:pt x="39859" y="29444"/>
                    <a:pt x="40501" y="28295"/>
                  </a:cubicBezTo>
                  <a:cubicBezTo>
                    <a:pt x="41117" y="27192"/>
                    <a:pt x="41761" y="26078"/>
                    <a:pt x="42249" y="24908"/>
                  </a:cubicBezTo>
                  <a:cubicBezTo>
                    <a:pt x="42747" y="23714"/>
                    <a:pt x="42833" y="22461"/>
                    <a:pt x="42898" y="21184"/>
                  </a:cubicBezTo>
                  <a:cubicBezTo>
                    <a:pt x="42967" y="19793"/>
                    <a:pt x="43051" y="18399"/>
                    <a:pt x="43124" y="17008"/>
                  </a:cubicBezTo>
                  <a:cubicBezTo>
                    <a:pt x="43158" y="16365"/>
                    <a:pt x="43197" y="15720"/>
                    <a:pt x="43236" y="15076"/>
                  </a:cubicBezTo>
                  <a:cubicBezTo>
                    <a:pt x="43256" y="14976"/>
                    <a:pt x="43271" y="14873"/>
                    <a:pt x="43281" y="14768"/>
                  </a:cubicBezTo>
                  <a:cubicBezTo>
                    <a:pt x="43298" y="14571"/>
                    <a:pt x="43312" y="14374"/>
                    <a:pt x="43309" y="14175"/>
                  </a:cubicBezTo>
                  <a:cubicBezTo>
                    <a:pt x="43306" y="13836"/>
                    <a:pt x="43248" y="13498"/>
                    <a:pt x="43100" y="13190"/>
                  </a:cubicBezTo>
                  <a:cubicBezTo>
                    <a:pt x="42787" y="12526"/>
                    <a:pt x="42061" y="12232"/>
                    <a:pt x="41423" y="11966"/>
                  </a:cubicBezTo>
                  <a:cubicBezTo>
                    <a:pt x="41254" y="11894"/>
                    <a:pt x="41074" y="11855"/>
                    <a:pt x="40899" y="11807"/>
                  </a:cubicBezTo>
                  <a:cubicBezTo>
                    <a:pt x="40727" y="11763"/>
                    <a:pt x="40543" y="11722"/>
                    <a:pt x="40394" y="11624"/>
                  </a:cubicBezTo>
                  <a:cubicBezTo>
                    <a:pt x="40441" y="11524"/>
                    <a:pt x="40487" y="11424"/>
                    <a:pt x="40531" y="11320"/>
                  </a:cubicBezTo>
                  <a:cubicBezTo>
                    <a:pt x="40732" y="10865"/>
                    <a:pt x="40918" y="10400"/>
                    <a:pt x="41058" y="9920"/>
                  </a:cubicBezTo>
                  <a:cubicBezTo>
                    <a:pt x="41202" y="9442"/>
                    <a:pt x="41321" y="8943"/>
                    <a:pt x="41347" y="8446"/>
                  </a:cubicBezTo>
                  <a:cubicBezTo>
                    <a:pt x="41359" y="8200"/>
                    <a:pt x="41343" y="7952"/>
                    <a:pt x="41286" y="7713"/>
                  </a:cubicBezTo>
                  <a:cubicBezTo>
                    <a:pt x="41253" y="7563"/>
                    <a:pt x="41197" y="7416"/>
                    <a:pt x="41102" y="7295"/>
                  </a:cubicBezTo>
                  <a:cubicBezTo>
                    <a:pt x="41016" y="7187"/>
                    <a:pt x="40895" y="7132"/>
                    <a:pt x="40770" y="7132"/>
                  </a:cubicBezTo>
                  <a:cubicBezTo>
                    <a:pt x="40696" y="7132"/>
                    <a:pt x="40620" y="7151"/>
                    <a:pt x="40550" y="7190"/>
                  </a:cubicBezTo>
                  <a:cubicBezTo>
                    <a:pt x="40488" y="7223"/>
                    <a:pt x="40431" y="7268"/>
                    <a:pt x="40378" y="7320"/>
                  </a:cubicBezTo>
                  <a:cubicBezTo>
                    <a:pt x="40390" y="7167"/>
                    <a:pt x="40390" y="7016"/>
                    <a:pt x="40335" y="6873"/>
                  </a:cubicBezTo>
                  <a:cubicBezTo>
                    <a:pt x="40275" y="6721"/>
                    <a:pt x="40145" y="6610"/>
                    <a:pt x="39975" y="6608"/>
                  </a:cubicBezTo>
                  <a:cubicBezTo>
                    <a:pt x="39973" y="6608"/>
                    <a:pt x="39971" y="6608"/>
                    <a:pt x="39969" y="6608"/>
                  </a:cubicBezTo>
                  <a:cubicBezTo>
                    <a:pt x="39785" y="6608"/>
                    <a:pt x="39649" y="6744"/>
                    <a:pt x="39545" y="6883"/>
                  </a:cubicBezTo>
                  <a:cubicBezTo>
                    <a:pt x="39533" y="6895"/>
                    <a:pt x="39526" y="6910"/>
                    <a:pt x="39516" y="6923"/>
                  </a:cubicBezTo>
                  <a:cubicBezTo>
                    <a:pt x="39478" y="6762"/>
                    <a:pt x="39394" y="6606"/>
                    <a:pt x="39245" y="6520"/>
                  </a:cubicBezTo>
                  <a:cubicBezTo>
                    <a:pt x="39168" y="6476"/>
                    <a:pt x="39083" y="6453"/>
                    <a:pt x="38998" y="6453"/>
                  </a:cubicBezTo>
                  <a:cubicBezTo>
                    <a:pt x="38922" y="6453"/>
                    <a:pt x="38846" y="6472"/>
                    <a:pt x="38777" y="6508"/>
                  </a:cubicBezTo>
                  <a:cubicBezTo>
                    <a:pt x="38638" y="6577"/>
                    <a:pt x="38537" y="6708"/>
                    <a:pt x="38458" y="6838"/>
                  </a:cubicBezTo>
                  <a:lnTo>
                    <a:pt x="38411" y="6913"/>
                  </a:lnTo>
                  <a:cubicBezTo>
                    <a:pt x="38402" y="6841"/>
                    <a:pt x="38389" y="6772"/>
                    <a:pt x="38364" y="6705"/>
                  </a:cubicBezTo>
                  <a:cubicBezTo>
                    <a:pt x="38297" y="6526"/>
                    <a:pt x="38177" y="6342"/>
                    <a:pt x="37974" y="6305"/>
                  </a:cubicBezTo>
                  <a:cubicBezTo>
                    <a:pt x="37946" y="6300"/>
                    <a:pt x="37918" y="6297"/>
                    <a:pt x="37890" y="6297"/>
                  </a:cubicBezTo>
                  <a:cubicBezTo>
                    <a:pt x="37704" y="6297"/>
                    <a:pt x="37529" y="6410"/>
                    <a:pt x="37414" y="6552"/>
                  </a:cubicBezTo>
                  <a:cubicBezTo>
                    <a:pt x="37346" y="6634"/>
                    <a:pt x="37289" y="6731"/>
                    <a:pt x="37252" y="6831"/>
                  </a:cubicBezTo>
                  <a:cubicBezTo>
                    <a:pt x="37243" y="6856"/>
                    <a:pt x="37234" y="6880"/>
                    <a:pt x="37230" y="6905"/>
                  </a:cubicBezTo>
                  <a:lnTo>
                    <a:pt x="37224" y="6898"/>
                  </a:lnTo>
                  <a:cubicBezTo>
                    <a:pt x="37148" y="6811"/>
                    <a:pt x="37062" y="6731"/>
                    <a:pt x="36961" y="6675"/>
                  </a:cubicBezTo>
                  <a:cubicBezTo>
                    <a:pt x="36871" y="6625"/>
                    <a:pt x="36771" y="6593"/>
                    <a:pt x="36671" y="6593"/>
                  </a:cubicBezTo>
                  <a:cubicBezTo>
                    <a:pt x="36606" y="6593"/>
                    <a:pt x="36541" y="6606"/>
                    <a:pt x="36479" y="6637"/>
                  </a:cubicBezTo>
                  <a:cubicBezTo>
                    <a:pt x="36385" y="6681"/>
                    <a:pt x="36313" y="6758"/>
                    <a:pt x="36257" y="6848"/>
                  </a:cubicBezTo>
                  <a:cubicBezTo>
                    <a:pt x="36308" y="6621"/>
                    <a:pt x="36349" y="6389"/>
                    <a:pt x="36365" y="6156"/>
                  </a:cubicBezTo>
                  <a:cubicBezTo>
                    <a:pt x="36380" y="5937"/>
                    <a:pt x="36367" y="5716"/>
                    <a:pt x="36318" y="5504"/>
                  </a:cubicBezTo>
                  <a:cubicBezTo>
                    <a:pt x="36282" y="5334"/>
                    <a:pt x="36221" y="5108"/>
                    <a:pt x="36040" y="5039"/>
                  </a:cubicBezTo>
                  <a:cubicBezTo>
                    <a:pt x="36008" y="5028"/>
                    <a:pt x="35976" y="5022"/>
                    <a:pt x="35946" y="5022"/>
                  </a:cubicBezTo>
                  <a:cubicBezTo>
                    <a:pt x="35855" y="5022"/>
                    <a:pt x="35771" y="5068"/>
                    <a:pt x="35703" y="5129"/>
                  </a:cubicBezTo>
                  <a:cubicBezTo>
                    <a:pt x="35668" y="4995"/>
                    <a:pt x="35613" y="4863"/>
                    <a:pt x="35526" y="4754"/>
                  </a:cubicBezTo>
                  <a:cubicBezTo>
                    <a:pt x="35435" y="4642"/>
                    <a:pt x="35312" y="4576"/>
                    <a:pt x="35174" y="4576"/>
                  </a:cubicBezTo>
                  <a:cubicBezTo>
                    <a:pt x="35150" y="4576"/>
                    <a:pt x="35126" y="4578"/>
                    <a:pt x="35101" y="4582"/>
                  </a:cubicBezTo>
                  <a:cubicBezTo>
                    <a:pt x="34929" y="4609"/>
                    <a:pt x="34795" y="4741"/>
                    <a:pt x="34701" y="4876"/>
                  </a:cubicBezTo>
                  <a:cubicBezTo>
                    <a:pt x="34698" y="4883"/>
                    <a:pt x="34693" y="4892"/>
                    <a:pt x="34689" y="4899"/>
                  </a:cubicBezTo>
                  <a:cubicBezTo>
                    <a:pt x="34638" y="4715"/>
                    <a:pt x="34554" y="4521"/>
                    <a:pt x="34412" y="4390"/>
                  </a:cubicBezTo>
                  <a:cubicBezTo>
                    <a:pt x="34311" y="4295"/>
                    <a:pt x="34180" y="4242"/>
                    <a:pt x="34045" y="4242"/>
                  </a:cubicBezTo>
                  <a:cubicBezTo>
                    <a:pt x="33985" y="4242"/>
                    <a:pt x="33925" y="4253"/>
                    <a:pt x="33866" y="4274"/>
                  </a:cubicBezTo>
                  <a:cubicBezTo>
                    <a:pt x="33683" y="4339"/>
                    <a:pt x="33544" y="4498"/>
                    <a:pt x="33457" y="4670"/>
                  </a:cubicBezTo>
                  <a:cubicBezTo>
                    <a:pt x="33441" y="4701"/>
                    <a:pt x="33426" y="4735"/>
                    <a:pt x="33413" y="4772"/>
                  </a:cubicBezTo>
                  <a:cubicBezTo>
                    <a:pt x="33313" y="4563"/>
                    <a:pt x="33174" y="4379"/>
                    <a:pt x="32949" y="4314"/>
                  </a:cubicBezTo>
                  <a:cubicBezTo>
                    <a:pt x="32904" y="4301"/>
                    <a:pt x="32858" y="4295"/>
                    <a:pt x="32813" y="4295"/>
                  </a:cubicBezTo>
                  <a:cubicBezTo>
                    <a:pt x="32697" y="4295"/>
                    <a:pt x="32584" y="4337"/>
                    <a:pt x="32502" y="4426"/>
                  </a:cubicBezTo>
                  <a:cubicBezTo>
                    <a:pt x="32395" y="4542"/>
                    <a:pt x="32342" y="4701"/>
                    <a:pt x="32314" y="4853"/>
                  </a:cubicBezTo>
                  <a:cubicBezTo>
                    <a:pt x="32311" y="4869"/>
                    <a:pt x="32310" y="4884"/>
                    <a:pt x="32308" y="4900"/>
                  </a:cubicBezTo>
                  <a:cubicBezTo>
                    <a:pt x="32202" y="4739"/>
                    <a:pt x="32077" y="4598"/>
                    <a:pt x="31887" y="4529"/>
                  </a:cubicBezTo>
                  <a:cubicBezTo>
                    <a:pt x="31803" y="4498"/>
                    <a:pt x="31716" y="4483"/>
                    <a:pt x="31630" y="4483"/>
                  </a:cubicBezTo>
                  <a:cubicBezTo>
                    <a:pt x="31360" y="4483"/>
                    <a:pt x="31103" y="4631"/>
                    <a:pt x="30994" y="4895"/>
                  </a:cubicBezTo>
                  <a:cubicBezTo>
                    <a:pt x="30929" y="5056"/>
                    <a:pt x="30923" y="5234"/>
                    <a:pt x="30935" y="5406"/>
                  </a:cubicBezTo>
                  <a:cubicBezTo>
                    <a:pt x="30960" y="5661"/>
                    <a:pt x="31004" y="5915"/>
                    <a:pt x="31066" y="6165"/>
                  </a:cubicBezTo>
                  <a:cubicBezTo>
                    <a:pt x="31184" y="6656"/>
                    <a:pt x="31350" y="7136"/>
                    <a:pt x="31512" y="7614"/>
                  </a:cubicBezTo>
                  <a:cubicBezTo>
                    <a:pt x="31606" y="7891"/>
                    <a:pt x="31709" y="8164"/>
                    <a:pt x="31805" y="8438"/>
                  </a:cubicBezTo>
                  <a:cubicBezTo>
                    <a:pt x="31886" y="8675"/>
                    <a:pt x="31919" y="8935"/>
                    <a:pt x="32043" y="9155"/>
                  </a:cubicBezTo>
                  <a:cubicBezTo>
                    <a:pt x="31936" y="9221"/>
                    <a:pt x="31843" y="9305"/>
                    <a:pt x="31770" y="9405"/>
                  </a:cubicBezTo>
                  <a:cubicBezTo>
                    <a:pt x="31707" y="9363"/>
                    <a:pt x="31642" y="9333"/>
                    <a:pt x="31561" y="9315"/>
                  </a:cubicBezTo>
                  <a:cubicBezTo>
                    <a:pt x="31446" y="9285"/>
                    <a:pt x="31334" y="9254"/>
                    <a:pt x="31218" y="9221"/>
                  </a:cubicBezTo>
                  <a:cubicBezTo>
                    <a:pt x="30972" y="9151"/>
                    <a:pt x="30722" y="9102"/>
                    <a:pt x="30470" y="9057"/>
                  </a:cubicBezTo>
                  <a:cubicBezTo>
                    <a:pt x="29964" y="8967"/>
                    <a:pt x="29456" y="8864"/>
                    <a:pt x="28949" y="8764"/>
                  </a:cubicBezTo>
                  <a:cubicBezTo>
                    <a:pt x="28444" y="8664"/>
                    <a:pt x="27937" y="8573"/>
                    <a:pt x="27432" y="8464"/>
                  </a:cubicBezTo>
                  <a:cubicBezTo>
                    <a:pt x="26936" y="8354"/>
                    <a:pt x="26441" y="8237"/>
                    <a:pt x="25945" y="8120"/>
                  </a:cubicBezTo>
                  <a:cubicBezTo>
                    <a:pt x="24937" y="7881"/>
                    <a:pt x="23925" y="7677"/>
                    <a:pt x="22910" y="7484"/>
                  </a:cubicBezTo>
                  <a:cubicBezTo>
                    <a:pt x="21885" y="7290"/>
                    <a:pt x="20859" y="7103"/>
                    <a:pt x="19829" y="6935"/>
                  </a:cubicBezTo>
                  <a:cubicBezTo>
                    <a:pt x="19312" y="6847"/>
                    <a:pt x="18793" y="6763"/>
                    <a:pt x="18271" y="6697"/>
                  </a:cubicBezTo>
                  <a:cubicBezTo>
                    <a:pt x="18025" y="6666"/>
                    <a:pt x="17776" y="6635"/>
                    <a:pt x="17530" y="6588"/>
                  </a:cubicBezTo>
                  <a:cubicBezTo>
                    <a:pt x="17286" y="6544"/>
                    <a:pt x="17049" y="6488"/>
                    <a:pt x="16802" y="6467"/>
                  </a:cubicBezTo>
                  <a:cubicBezTo>
                    <a:pt x="16726" y="6461"/>
                    <a:pt x="16652" y="6458"/>
                    <a:pt x="16577" y="6454"/>
                  </a:cubicBezTo>
                  <a:lnTo>
                    <a:pt x="16570" y="6448"/>
                  </a:lnTo>
                  <a:cubicBezTo>
                    <a:pt x="16221" y="6161"/>
                    <a:pt x="15833" y="5926"/>
                    <a:pt x="15405" y="5777"/>
                  </a:cubicBezTo>
                  <a:cubicBezTo>
                    <a:pt x="15096" y="5672"/>
                    <a:pt x="14749" y="5597"/>
                    <a:pt x="14422" y="5597"/>
                  </a:cubicBezTo>
                  <a:cubicBezTo>
                    <a:pt x="14284" y="5597"/>
                    <a:pt x="14145" y="5619"/>
                    <a:pt x="14033" y="5702"/>
                  </a:cubicBezTo>
                  <a:cubicBezTo>
                    <a:pt x="14013" y="5561"/>
                    <a:pt x="13990" y="5421"/>
                    <a:pt x="13973" y="5280"/>
                  </a:cubicBezTo>
                  <a:cubicBezTo>
                    <a:pt x="13935" y="4985"/>
                    <a:pt x="13902" y="4687"/>
                    <a:pt x="13866" y="4394"/>
                  </a:cubicBezTo>
                  <a:cubicBezTo>
                    <a:pt x="13797" y="3826"/>
                    <a:pt x="13714" y="3261"/>
                    <a:pt x="13647" y="2693"/>
                  </a:cubicBezTo>
                  <a:cubicBezTo>
                    <a:pt x="13585" y="2163"/>
                    <a:pt x="13526" y="1629"/>
                    <a:pt x="13380" y="1111"/>
                  </a:cubicBezTo>
                  <a:cubicBezTo>
                    <a:pt x="13314" y="886"/>
                    <a:pt x="13232" y="660"/>
                    <a:pt x="13127" y="449"/>
                  </a:cubicBezTo>
                  <a:cubicBezTo>
                    <a:pt x="13049" y="290"/>
                    <a:pt x="12939" y="125"/>
                    <a:pt x="12774" y="49"/>
                  </a:cubicBezTo>
                  <a:cubicBezTo>
                    <a:pt x="12698" y="15"/>
                    <a:pt x="12621" y="1"/>
                    <a:pt x="12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36"/>
            <p:cNvSpPr/>
            <p:nvPr/>
          </p:nvSpPr>
          <p:spPr>
            <a:xfrm>
              <a:off x="1396371" y="3919881"/>
              <a:ext cx="85746" cy="72236"/>
            </a:xfrm>
            <a:custGeom>
              <a:rect b="b" l="l" r="r" t="t"/>
              <a:pathLst>
                <a:path extrusionOk="0" h="2095" w="2487">
                  <a:moveTo>
                    <a:pt x="918" y="231"/>
                  </a:moveTo>
                  <a:cubicBezTo>
                    <a:pt x="927" y="231"/>
                    <a:pt x="936" y="231"/>
                    <a:pt x="945" y="232"/>
                  </a:cubicBezTo>
                  <a:cubicBezTo>
                    <a:pt x="979" y="235"/>
                    <a:pt x="1026" y="251"/>
                    <a:pt x="1047" y="276"/>
                  </a:cubicBezTo>
                  <a:cubicBezTo>
                    <a:pt x="1082" y="310"/>
                    <a:pt x="1097" y="341"/>
                    <a:pt x="1108" y="397"/>
                  </a:cubicBezTo>
                  <a:cubicBezTo>
                    <a:pt x="1115" y="448"/>
                    <a:pt x="1112" y="521"/>
                    <a:pt x="1097" y="582"/>
                  </a:cubicBezTo>
                  <a:cubicBezTo>
                    <a:pt x="1066" y="725"/>
                    <a:pt x="975" y="854"/>
                    <a:pt x="869" y="953"/>
                  </a:cubicBezTo>
                  <a:cubicBezTo>
                    <a:pt x="826" y="993"/>
                    <a:pt x="776" y="1024"/>
                    <a:pt x="723" y="1053"/>
                  </a:cubicBezTo>
                  <a:cubicBezTo>
                    <a:pt x="704" y="1063"/>
                    <a:pt x="687" y="1071"/>
                    <a:pt x="666" y="1078"/>
                  </a:cubicBezTo>
                  <a:cubicBezTo>
                    <a:pt x="662" y="1080"/>
                    <a:pt x="654" y="1085"/>
                    <a:pt x="647" y="1087"/>
                  </a:cubicBezTo>
                  <a:cubicBezTo>
                    <a:pt x="634" y="1091"/>
                    <a:pt x="619" y="1096"/>
                    <a:pt x="607" y="1100"/>
                  </a:cubicBezTo>
                  <a:cubicBezTo>
                    <a:pt x="557" y="1118"/>
                    <a:pt x="509" y="1131"/>
                    <a:pt x="457" y="1138"/>
                  </a:cubicBezTo>
                  <a:cubicBezTo>
                    <a:pt x="451" y="1141"/>
                    <a:pt x="441" y="1141"/>
                    <a:pt x="435" y="1141"/>
                  </a:cubicBezTo>
                  <a:cubicBezTo>
                    <a:pt x="423" y="1143"/>
                    <a:pt x="410" y="1143"/>
                    <a:pt x="400" y="1143"/>
                  </a:cubicBezTo>
                  <a:cubicBezTo>
                    <a:pt x="388" y="1143"/>
                    <a:pt x="378" y="1141"/>
                    <a:pt x="365" y="1141"/>
                  </a:cubicBezTo>
                  <a:cubicBezTo>
                    <a:pt x="362" y="1141"/>
                    <a:pt x="354" y="1138"/>
                    <a:pt x="350" y="1137"/>
                  </a:cubicBezTo>
                  <a:cubicBezTo>
                    <a:pt x="343" y="1133"/>
                    <a:pt x="337" y="1133"/>
                    <a:pt x="331" y="1130"/>
                  </a:cubicBezTo>
                  <a:cubicBezTo>
                    <a:pt x="331" y="1127"/>
                    <a:pt x="324" y="1126"/>
                    <a:pt x="317" y="1126"/>
                  </a:cubicBezTo>
                  <a:cubicBezTo>
                    <a:pt x="315" y="1126"/>
                    <a:pt x="315" y="1126"/>
                    <a:pt x="315" y="1123"/>
                  </a:cubicBezTo>
                  <a:cubicBezTo>
                    <a:pt x="312" y="1123"/>
                    <a:pt x="311" y="1121"/>
                    <a:pt x="311" y="1121"/>
                  </a:cubicBezTo>
                  <a:cubicBezTo>
                    <a:pt x="311" y="1118"/>
                    <a:pt x="307" y="1115"/>
                    <a:pt x="305" y="1112"/>
                  </a:cubicBezTo>
                  <a:lnTo>
                    <a:pt x="301" y="1107"/>
                  </a:lnTo>
                  <a:cubicBezTo>
                    <a:pt x="298" y="1104"/>
                    <a:pt x="297" y="1096"/>
                    <a:pt x="297" y="1095"/>
                  </a:cubicBezTo>
                  <a:cubicBezTo>
                    <a:pt x="292" y="1084"/>
                    <a:pt x="290" y="1075"/>
                    <a:pt x="287" y="1064"/>
                  </a:cubicBezTo>
                  <a:cubicBezTo>
                    <a:pt x="287" y="1061"/>
                    <a:pt x="285" y="1061"/>
                    <a:pt x="285" y="1061"/>
                  </a:cubicBezTo>
                  <a:lnTo>
                    <a:pt x="285" y="1039"/>
                  </a:lnTo>
                  <a:cubicBezTo>
                    <a:pt x="282" y="1021"/>
                    <a:pt x="282" y="1001"/>
                    <a:pt x="285" y="982"/>
                  </a:cubicBezTo>
                  <a:cubicBezTo>
                    <a:pt x="289" y="927"/>
                    <a:pt x="307" y="851"/>
                    <a:pt x="334" y="790"/>
                  </a:cubicBezTo>
                  <a:cubicBezTo>
                    <a:pt x="369" y="716"/>
                    <a:pt x="412" y="644"/>
                    <a:pt x="464" y="580"/>
                  </a:cubicBezTo>
                  <a:cubicBezTo>
                    <a:pt x="515" y="512"/>
                    <a:pt x="572" y="443"/>
                    <a:pt x="624" y="372"/>
                  </a:cubicBezTo>
                  <a:cubicBezTo>
                    <a:pt x="636" y="350"/>
                    <a:pt x="652" y="332"/>
                    <a:pt x="670" y="313"/>
                  </a:cubicBezTo>
                  <a:cubicBezTo>
                    <a:pt x="699" y="294"/>
                    <a:pt x="729" y="277"/>
                    <a:pt x="761" y="263"/>
                  </a:cubicBezTo>
                  <a:cubicBezTo>
                    <a:pt x="813" y="241"/>
                    <a:pt x="863" y="231"/>
                    <a:pt x="918" y="231"/>
                  </a:cubicBezTo>
                  <a:close/>
                  <a:moveTo>
                    <a:pt x="913" y="0"/>
                  </a:moveTo>
                  <a:cubicBezTo>
                    <a:pt x="902" y="0"/>
                    <a:pt x="891" y="1"/>
                    <a:pt x="881" y="1"/>
                  </a:cubicBezTo>
                  <a:cubicBezTo>
                    <a:pt x="678" y="17"/>
                    <a:pt x="490" y="148"/>
                    <a:pt x="365" y="300"/>
                  </a:cubicBezTo>
                  <a:cubicBezTo>
                    <a:pt x="316" y="361"/>
                    <a:pt x="270" y="425"/>
                    <a:pt x="229" y="495"/>
                  </a:cubicBezTo>
                  <a:cubicBezTo>
                    <a:pt x="138" y="611"/>
                    <a:pt x="61" y="750"/>
                    <a:pt x="35" y="891"/>
                  </a:cubicBezTo>
                  <a:cubicBezTo>
                    <a:pt x="1" y="1055"/>
                    <a:pt x="26" y="1246"/>
                    <a:pt x="176" y="1346"/>
                  </a:cubicBezTo>
                  <a:cubicBezTo>
                    <a:pt x="242" y="1389"/>
                    <a:pt x="320" y="1405"/>
                    <a:pt x="399" y="1405"/>
                  </a:cubicBezTo>
                  <a:cubicBezTo>
                    <a:pt x="462" y="1405"/>
                    <a:pt x="526" y="1395"/>
                    <a:pt x="584" y="1381"/>
                  </a:cubicBezTo>
                  <a:cubicBezTo>
                    <a:pt x="841" y="1321"/>
                    <a:pt x="1065" y="1173"/>
                    <a:pt x="1198" y="956"/>
                  </a:cubicBezTo>
                  <a:cubicBezTo>
                    <a:pt x="1208" y="961"/>
                    <a:pt x="1217" y="966"/>
                    <a:pt x="1227" y="970"/>
                  </a:cubicBezTo>
                  <a:cubicBezTo>
                    <a:pt x="1266" y="986"/>
                    <a:pt x="1307" y="995"/>
                    <a:pt x="1347" y="1011"/>
                  </a:cubicBezTo>
                  <a:cubicBezTo>
                    <a:pt x="1416" y="1035"/>
                    <a:pt x="1466" y="1073"/>
                    <a:pt x="1515" y="1126"/>
                  </a:cubicBezTo>
                  <a:cubicBezTo>
                    <a:pt x="1560" y="1175"/>
                    <a:pt x="1589" y="1232"/>
                    <a:pt x="1603" y="1298"/>
                  </a:cubicBezTo>
                  <a:cubicBezTo>
                    <a:pt x="1605" y="1304"/>
                    <a:pt x="1605" y="1316"/>
                    <a:pt x="1605" y="1331"/>
                  </a:cubicBezTo>
                  <a:cubicBezTo>
                    <a:pt x="1608" y="1347"/>
                    <a:pt x="1605" y="1363"/>
                    <a:pt x="1605" y="1378"/>
                  </a:cubicBezTo>
                  <a:lnTo>
                    <a:pt x="1605" y="1391"/>
                  </a:lnTo>
                  <a:cubicBezTo>
                    <a:pt x="1605" y="1391"/>
                    <a:pt x="1603" y="1393"/>
                    <a:pt x="1603" y="1394"/>
                  </a:cubicBezTo>
                  <a:cubicBezTo>
                    <a:pt x="1598" y="1413"/>
                    <a:pt x="1596" y="1429"/>
                    <a:pt x="1591" y="1445"/>
                  </a:cubicBezTo>
                  <a:cubicBezTo>
                    <a:pt x="1587" y="1458"/>
                    <a:pt x="1582" y="1472"/>
                    <a:pt x="1578" y="1486"/>
                  </a:cubicBezTo>
                  <a:cubicBezTo>
                    <a:pt x="1578" y="1486"/>
                    <a:pt x="1578" y="1488"/>
                    <a:pt x="1575" y="1488"/>
                  </a:cubicBezTo>
                  <a:cubicBezTo>
                    <a:pt x="1572" y="1492"/>
                    <a:pt x="1572" y="1497"/>
                    <a:pt x="1571" y="1501"/>
                  </a:cubicBezTo>
                  <a:cubicBezTo>
                    <a:pt x="1556" y="1528"/>
                    <a:pt x="1540" y="1554"/>
                    <a:pt x="1521" y="1581"/>
                  </a:cubicBezTo>
                  <a:cubicBezTo>
                    <a:pt x="1519" y="1585"/>
                    <a:pt x="1518" y="1589"/>
                    <a:pt x="1515" y="1591"/>
                  </a:cubicBezTo>
                  <a:cubicBezTo>
                    <a:pt x="1515" y="1591"/>
                    <a:pt x="1515" y="1594"/>
                    <a:pt x="1511" y="1595"/>
                  </a:cubicBezTo>
                  <a:cubicBezTo>
                    <a:pt x="1503" y="1607"/>
                    <a:pt x="1492" y="1620"/>
                    <a:pt x="1480" y="1630"/>
                  </a:cubicBezTo>
                  <a:cubicBezTo>
                    <a:pt x="1461" y="1649"/>
                    <a:pt x="1437" y="1670"/>
                    <a:pt x="1415" y="1689"/>
                  </a:cubicBezTo>
                  <a:cubicBezTo>
                    <a:pt x="1415" y="1691"/>
                    <a:pt x="1415" y="1691"/>
                    <a:pt x="1412" y="1691"/>
                  </a:cubicBezTo>
                  <a:cubicBezTo>
                    <a:pt x="1409" y="1694"/>
                    <a:pt x="1404" y="1698"/>
                    <a:pt x="1399" y="1700"/>
                  </a:cubicBezTo>
                  <a:cubicBezTo>
                    <a:pt x="1386" y="1709"/>
                    <a:pt x="1372" y="1719"/>
                    <a:pt x="1359" y="1727"/>
                  </a:cubicBezTo>
                  <a:cubicBezTo>
                    <a:pt x="1347" y="1734"/>
                    <a:pt x="1334" y="1741"/>
                    <a:pt x="1323" y="1747"/>
                  </a:cubicBezTo>
                  <a:cubicBezTo>
                    <a:pt x="1317" y="1750"/>
                    <a:pt x="1312" y="1751"/>
                    <a:pt x="1306" y="1753"/>
                  </a:cubicBezTo>
                  <a:cubicBezTo>
                    <a:pt x="1306" y="1753"/>
                    <a:pt x="1296" y="1760"/>
                    <a:pt x="1290" y="1763"/>
                  </a:cubicBezTo>
                  <a:cubicBezTo>
                    <a:pt x="1281" y="1766"/>
                    <a:pt x="1268" y="1772"/>
                    <a:pt x="1263" y="1772"/>
                  </a:cubicBezTo>
                  <a:cubicBezTo>
                    <a:pt x="1250" y="1776"/>
                    <a:pt x="1234" y="1781"/>
                    <a:pt x="1218" y="1784"/>
                  </a:cubicBezTo>
                  <a:cubicBezTo>
                    <a:pt x="1206" y="1789"/>
                    <a:pt x="1191" y="1792"/>
                    <a:pt x="1178" y="1794"/>
                  </a:cubicBezTo>
                  <a:cubicBezTo>
                    <a:pt x="1178" y="1794"/>
                    <a:pt x="1176" y="1794"/>
                    <a:pt x="1171" y="1797"/>
                  </a:cubicBezTo>
                  <a:cubicBezTo>
                    <a:pt x="1165" y="1797"/>
                    <a:pt x="1156" y="1799"/>
                    <a:pt x="1154" y="1799"/>
                  </a:cubicBezTo>
                  <a:cubicBezTo>
                    <a:pt x="1144" y="1800"/>
                    <a:pt x="1134" y="1800"/>
                    <a:pt x="1124" y="1800"/>
                  </a:cubicBezTo>
                  <a:cubicBezTo>
                    <a:pt x="1104" y="1800"/>
                    <a:pt x="1083" y="1799"/>
                    <a:pt x="1063" y="1799"/>
                  </a:cubicBezTo>
                  <a:lnTo>
                    <a:pt x="1061" y="1799"/>
                  </a:lnTo>
                  <a:cubicBezTo>
                    <a:pt x="1055" y="1797"/>
                    <a:pt x="1047" y="1797"/>
                    <a:pt x="1039" y="1795"/>
                  </a:cubicBezTo>
                  <a:cubicBezTo>
                    <a:pt x="1026" y="1792"/>
                    <a:pt x="1010" y="1789"/>
                    <a:pt x="995" y="1783"/>
                  </a:cubicBezTo>
                  <a:cubicBezTo>
                    <a:pt x="992" y="1781"/>
                    <a:pt x="987" y="1779"/>
                    <a:pt x="983" y="1779"/>
                  </a:cubicBezTo>
                  <a:cubicBezTo>
                    <a:pt x="980" y="1777"/>
                    <a:pt x="977" y="1776"/>
                    <a:pt x="974" y="1776"/>
                  </a:cubicBezTo>
                  <a:cubicBezTo>
                    <a:pt x="967" y="1773"/>
                    <a:pt x="958" y="1769"/>
                    <a:pt x="946" y="1764"/>
                  </a:cubicBezTo>
                  <a:cubicBezTo>
                    <a:pt x="942" y="1764"/>
                    <a:pt x="935" y="1760"/>
                    <a:pt x="931" y="1760"/>
                  </a:cubicBezTo>
                  <a:cubicBezTo>
                    <a:pt x="928" y="1760"/>
                    <a:pt x="928" y="1760"/>
                    <a:pt x="928" y="1757"/>
                  </a:cubicBezTo>
                  <a:cubicBezTo>
                    <a:pt x="890" y="1738"/>
                    <a:pt x="858" y="1731"/>
                    <a:pt x="822" y="1731"/>
                  </a:cubicBezTo>
                  <a:cubicBezTo>
                    <a:pt x="804" y="1731"/>
                    <a:pt x="786" y="1732"/>
                    <a:pt x="766" y="1735"/>
                  </a:cubicBezTo>
                  <a:cubicBezTo>
                    <a:pt x="719" y="1742"/>
                    <a:pt x="682" y="1798"/>
                    <a:pt x="685" y="1842"/>
                  </a:cubicBezTo>
                  <a:cubicBezTo>
                    <a:pt x="688" y="1917"/>
                    <a:pt x="713" y="1958"/>
                    <a:pt x="771" y="2003"/>
                  </a:cubicBezTo>
                  <a:cubicBezTo>
                    <a:pt x="807" y="2028"/>
                    <a:pt x="846" y="2048"/>
                    <a:pt x="888" y="2062"/>
                  </a:cubicBezTo>
                  <a:cubicBezTo>
                    <a:pt x="951" y="2084"/>
                    <a:pt x="1019" y="2094"/>
                    <a:pt x="1086" y="2094"/>
                  </a:cubicBezTo>
                  <a:cubicBezTo>
                    <a:pt x="1095" y="2094"/>
                    <a:pt x="1103" y="2094"/>
                    <a:pt x="1112" y="2094"/>
                  </a:cubicBezTo>
                  <a:cubicBezTo>
                    <a:pt x="1265" y="2084"/>
                    <a:pt x="1417" y="2031"/>
                    <a:pt x="1542" y="1940"/>
                  </a:cubicBezTo>
                  <a:cubicBezTo>
                    <a:pt x="1811" y="1741"/>
                    <a:pt x="1973" y="1366"/>
                    <a:pt x="1774" y="1063"/>
                  </a:cubicBezTo>
                  <a:cubicBezTo>
                    <a:pt x="1833" y="1059"/>
                    <a:pt x="1893" y="1049"/>
                    <a:pt x="1948" y="1034"/>
                  </a:cubicBezTo>
                  <a:cubicBezTo>
                    <a:pt x="2243" y="951"/>
                    <a:pt x="2487" y="663"/>
                    <a:pt x="2395" y="344"/>
                  </a:cubicBezTo>
                  <a:cubicBezTo>
                    <a:pt x="2373" y="268"/>
                    <a:pt x="2337" y="194"/>
                    <a:pt x="2286" y="134"/>
                  </a:cubicBezTo>
                  <a:cubicBezTo>
                    <a:pt x="2229" y="68"/>
                    <a:pt x="2159" y="34"/>
                    <a:pt x="2076" y="34"/>
                  </a:cubicBezTo>
                  <a:cubicBezTo>
                    <a:pt x="2061" y="34"/>
                    <a:pt x="2046" y="35"/>
                    <a:pt x="2031" y="37"/>
                  </a:cubicBezTo>
                  <a:cubicBezTo>
                    <a:pt x="1977" y="45"/>
                    <a:pt x="1937" y="106"/>
                    <a:pt x="1931" y="152"/>
                  </a:cubicBezTo>
                  <a:cubicBezTo>
                    <a:pt x="1924" y="211"/>
                    <a:pt x="1948" y="250"/>
                    <a:pt x="1990" y="287"/>
                  </a:cubicBezTo>
                  <a:cubicBezTo>
                    <a:pt x="1993" y="289"/>
                    <a:pt x="1994" y="289"/>
                    <a:pt x="1997" y="290"/>
                  </a:cubicBezTo>
                  <a:cubicBezTo>
                    <a:pt x="2004" y="297"/>
                    <a:pt x="2016" y="306"/>
                    <a:pt x="2024" y="310"/>
                  </a:cubicBezTo>
                  <a:cubicBezTo>
                    <a:pt x="2029" y="316"/>
                    <a:pt x="2034" y="319"/>
                    <a:pt x="2037" y="325"/>
                  </a:cubicBezTo>
                  <a:cubicBezTo>
                    <a:pt x="2044" y="332"/>
                    <a:pt x="2049" y="339"/>
                    <a:pt x="2056" y="345"/>
                  </a:cubicBezTo>
                  <a:cubicBezTo>
                    <a:pt x="2056" y="349"/>
                    <a:pt x="2067" y="365"/>
                    <a:pt x="2068" y="367"/>
                  </a:cubicBezTo>
                  <a:cubicBezTo>
                    <a:pt x="2077" y="381"/>
                    <a:pt x="2084" y="394"/>
                    <a:pt x="2091" y="408"/>
                  </a:cubicBezTo>
                  <a:lnTo>
                    <a:pt x="2091" y="410"/>
                  </a:lnTo>
                  <a:cubicBezTo>
                    <a:pt x="2093" y="414"/>
                    <a:pt x="2094" y="422"/>
                    <a:pt x="2097" y="425"/>
                  </a:cubicBezTo>
                  <a:cubicBezTo>
                    <a:pt x="2101" y="438"/>
                    <a:pt x="2104" y="448"/>
                    <a:pt x="2107" y="460"/>
                  </a:cubicBezTo>
                  <a:cubicBezTo>
                    <a:pt x="2109" y="466"/>
                    <a:pt x="2109" y="477"/>
                    <a:pt x="2109" y="479"/>
                  </a:cubicBezTo>
                  <a:cubicBezTo>
                    <a:pt x="2112" y="538"/>
                    <a:pt x="2105" y="564"/>
                    <a:pt x="2073" y="617"/>
                  </a:cubicBezTo>
                  <a:cubicBezTo>
                    <a:pt x="2045" y="664"/>
                    <a:pt x="2008" y="701"/>
                    <a:pt x="1958" y="729"/>
                  </a:cubicBezTo>
                  <a:cubicBezTo>
                    <a:pt x="1905" y="761"/>
                    <a:pt x="1853" y="778"/>
                    <a:pt x="1786" y="792"/>
                  </a:cubicBezTo>
                  <a:cubicBezTo>
                    <a:pt x="1749" y="799"/>
                    <a:pt x="1706" y="802"/>
                    <a:pt x="1663" y="802"/>
                  </a:cubicBezTo>
                  <a:cubicBezTo>
                    <a:pt x="1641" y="802"/>
                    <a:pt x="1618" y="802"/>
                    <a:pt x="1596" y="800"/>
                  </a:cubicBezTo>
                  <a:cubicBezTo>
                    <a:pt x="1534" y="794"/>
                    <a:pt x="1468" y="779"/>
                    <a:pt x="1404" y="764"/>
                  </a:cubicBezTo>
                  <a:cubicBezTo>
                    <a:pt x="1368" y="758"/>
                    <a:pt x="1329" y="748"/>
                    <a:pt x="1294" y="742"/>
                  </a:cubicBezTo>
                  <a:lnTo>
                    <a:pt x="1294" y="738"/>
                  </a:lnTo>
                  <a:cubicBezTo>
                    <a:pt x="1343" y="566"/>
                    <a:pt x="1365" y="376"/>
                    <a:pt x="1279" y="214"/>
                  </a:cubicBezTo>
                  <a:cubicBezTo>
                    <a:pt x="1208" y="76"/>
                    <a:pt x="1062" y="0"/>
                    <a:pt x="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36"/>
            <p:cNvSpPr/>
            <p:nvPr/>
          </p:nvSpPr>
          <p:spPr>
            <a:xfrm>
              <a:off x="1348412" y="3828893"/>
              <a:ext cx="104915" cy="87993"/>
            </a:xfrm>
            <a:custGeom>
              <a:rect b="b" l="l" r="r" t="t"/>
              <a:pathLst>
                <a:path extrusionOk="0" h="2552" w="3043">
                  <a:moveTo>
                    <a:pt x="1661" y="202"/>
                  </a:moveTo>
                  <a:cubicBezTo>
                    <a:pt x="1680" y="202"/>
                    <a:pt x="1698" y="203"/>
                    <a:pt x="1717" y="203"/>
                  </a:cubicBezTo>
                  <a:cubicBezTo>
                    <a:pt x="2029" y="216"/>
                    <a:pt x="2362" y="357"/>
                    <a:pt x="2569" y="594"/>
                  </a:cubicBezTo>
                  <a:cubicBezTo>
                    <a:pt x="2765" y="815"/>
                    <a:pt x="2828" y="1119"/>
                    <a:pt x="2734" y="1400"/>
                  </a:cubicBezTo>
                  <a:cubicBezTo>
                    <a:pt x="2580" y="1851"/>
                    <a:pt x="2166" y="2083"/>
                    <a:pt x="1725" y="2205"/>
                  </a:cubicBezTo>
                  <a:cubicBezTo>
                    <a:pt x="1568" y="2249"/>
                    <a:pt x="1383" y="2277"/>
                    <a:pt x="1208" y="2277"/>
                  </a:cubicBezTo>
                  <a:cubicBezTo>
                    <a:pt x="1161" y="2277"/>
                    <a:pt x="1115" y="2275"/>
                    <a:pt x="1070" y="2271"/>
                  </a:cubicBezTo>
                  <a:cubicBezTo>
                    <a:pt x="865" y="2251"/>
                    <a:pt x="679" y="2197"/>
                    <a:pt x="525" y="2070"/>
                  </a:cubicBezTo>
                  <a:cubicBezTo>
                    <a:pt x="364" y="1936"/>
                    <a:pt x="266" y="1715"/>
                    <a:pt x="268" y="1480"/>
                  </a:cubicBezTo>
                  <a:cubicBezTo>
                    <a:pt x="271" y="1318"/>
                    <a:pt x="315" y="1147"/>
                    <a:pt x="378" y="1000"/>
                  </a:cubicBezTo>
                  <a:cubicBezTo>
                    <a:pt x="390" y="973"/>
                    <a:pt x="402" y="947"/>
                    <a:pt x="413" y="922"/>
                  </a:cubicBezTo>
                  <a:cubicBezTo>
                    <a:pt x="718" y="524"/>
                    <a:pt x="1163" y="202"/>
                    <a:pt x="1661" y="202"/>
                  </a:cubicBezTo>
                  <a:close/>
                  <a:moveTo>
                    <a:pt x="1697" y="0"/>
                  </a:moveTo>
                  <a:cubicBezTo>
                    <a:pt x="1645" y="0"/>
                    <a:pt x="1592" y="3"/>
                    <a:pt x="1540" y="10"/>
                  </a:cubicBezTo>
                  <a:cubicBezTo>
                    <a:pt x="1024" y="69"/>
                    <a:pt x="416" y="516"/>
                    <a:pt x="163" y="961"/>
                  </a:cubicBezTo>
                  <a:cubicBezTo>
                    <a:pt x="54" y="1157"/>
                    <a:pt x="0" y="1376"/>
                    <a:pt x="17" y="1601"/>
                  </a:cubicBezTo>
                  <a:cubicBezTo>
                    <a:pt x="42" y="1901"/>
                    <a:pt x="205" y="2186"/>
                    <a:pt x="460" y="2350"/>
                  </a:cubicBezTo>
                  <a:cubicBezTo>
                    <a:pt x="687" y="2494"/>
                    <a:pt x="951" y="2551"/>
                    <a:pt x="1218" y="2551"/>
                  </a:cubicBezTo>
                  <a:cubicBezTo>
                    <a:pt x="1479" y="2551"/>
                    <a:pt x="1743" y="2496"/>
                    <a:pt x="1980" y="2412"/>
                  </a:cubicBezTo>
                  <a:cubicBezTo>
                    <a:pt x="2515" y="2223"/>
                    <a:pt x="2998" y="1807"/>
                    <a:pt x="3020" y="1199"/>
                  </a:cubicBezTo>
                  <a:cubicBezTo>
                    <a:pt x="3043" y="491"/>
                    <a:pt x="235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36"/>
            <p:cNvSpPr/>
            <p:nvPr/>
          </p:nvSpPr>
          <p:spPr>
            <a:xfrm>
              <a:off x="1382131" y="3874025"/>
              <a:ext cx="21583" cy="19378"/>
            </a:xfrm>
            <a:custGeom>
              <a:rect b="b" l="l" r="r" t="t"/>
              <a:pathLst>
                <a:path extrusionOk="0" h="562" w="626">
                  <a:moveTo>
                    <a:pt x="324" y="0"/>
                  </a:moveTo>
                  <a:cubicBezTo>
                    <a:pt x="322" y="0"/>
                    <a:pt x="319" y="0"/>
                    <a:pt x="317" y="0"/>
                  </a:cubicBezTo>
                  <a:cubicBezTo>
                    <a:pt x="261" y="0"/>
                    <a:pt x="211" y="25"/>
                    <a:pt x="163" y="55"/>
                  </a:cubicBezTo>
                  <a:cubicBezTo>
                    <a:pt x="127" y="76"/>
                    <a:pt x="96" y="108"/>
                    <a:pt x="69" y="139"/>
                  </a:cubicBezTo>
                  <a:cubicBezTo>
                    <a:pt x="38" y="182"/>
                    <a:pt x="13" y="233"/>
                    <a:pt x="5" y="286"/>
                  </a:cubicBezTo>
                  <a:cubicBezTo>
                    <a:pt x="0" y="317"/>
                    <a:pt x="1" y="348"/>
                    <a:pt x="11" y="380"/>
                  </a:cubicBezTo>
                  <a:cubicBezTo>
                    <a:pt x="18" y="414"/>
                    <a:pt x="31" y="442"/>
                    <a:pt x="52" y="469"/>
                  </a:cubicBezTo>
                  <a:cubicBezTo>
                    <a:pt x="95" y="520"/>
                    <a:pt x="156" y="557"/>
                    <a:pt x="221" y="561"/>
                  </a:cubicBezTo>
                  <a:cubicBezTo>
                    <a:pt x="231" y="561"/>
                    <a:pt x="240" y="562"/>
                    <a:pt x="249" y="562"/>
                  </a:cubicBezTo>
                  <a:cubicBezTo>
                    <a:pt x="304" y="562"/>
                    <a:pt x="353" y="551"/>
                    <a:pt x="405" y="534"/>
                  </a:cubicBezTo>
                  <a:cubicBezTo>
                    <a:pt x="423" y="526"/>
                    <a:pt x="440" y="518"/>
                    <a:pt x="459" y="509"/>
                  </a:cubicBezTo>
                  <a:cubicBezTo>
                    <a:pt x="478" y="499"/>
                    <a:pt x="496" y="489"/>
                    <a:pt x="515" y="474"/>
                  </a:cubicBezTo>
                  <a:cubicBezTo>
                    <a:pt x="533" y="463"/>
                    <a:pt x="546" y="447"/>
                    <a:pt x="559" y="432"/>
                  </a:cubicBezTo>
                  <a:cubicBezTo>
                    <a:pt x="603" y="388"/>
                    <a:pt x="625" y="325"/>
                    <a:pt x="624" y="263"/>
                  </a:cubicBezTo>
                  <a:cubicBezTo>
                    <a:pt x="621" y="203"/>
                    <a:pt x="595" y="146"/>
                    <a:pt x="548" y="107"/>
                  </a:cubicBezTo>
                  <a:cubicBezTo>
                    <a:pt x="542" y="99"/>
                    <a:pt x="536" y="94"/>
                    <a:pt x="528" y="91"/>
                  </a:cubicBezTo>
                  <a:cubicBezTo>
                    <a:pt x="520" y="79"/>
                    <a:pt x="511" y="71"/>
                    <a:pt x="500" y="60"/>
                  </a:cubicBezTo>
                  <a:cubicBezTo>
                    <a:pt x="452" y="15"/>
                    <a:pt x="389" y="0"/>
                    <a:pt x="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36"/>
            <p:cNvSpPr/>
            <p:nvPr/>
          </p:nvSpPr>
          <p:spPr>
            <a:xfrm>
              <a:off x="1281524" y="3929845"/>
              <a:ext cx="88228" cy="105785"/>
            </a:xfrm>
            <a:custGeom>
              <a:rect b="b" l="l" r="r" t="t"/>
              <a:pathLst>
                <a:path extrusionOk="0" h="3068" w="2559">
                  <a:moveTo>
                    <a:pt x="1334" y="259"/>
                  </a:moveTo>
                  <a:cubicBezTo>
                    <a:pt x="1451" y="259"/>
                    <a:pt x="1565" y="285"/>
                    <a:pt x="1662" y="338"/>
                  </a:cubicBezTo>
                  <a:cubicBezTo>
                    <a:pt x="1839" y="432"/>
                    <a:pt x="1959" y="584"/>
                    <a:pt x="2055" y="766"/>
                  </a:cubicBezTo>
                  <a:cubicBezTo>
                    <a:pt x="2153" y="954"/>
                    <a:pt x="2217" y="1192"/>
                    <a:pt x="2242" y="1399"/>
                  </a:cubicBezTo>
                  <a:cubicBezTo>
                    <a:pt x="2293" y="1852"/>
                    <a:pt x="2236" y="2325"/>
                    <a:pt x="1878" y="2635"/>
                  </a:cubicBezTo>
                  <a:cubicBezTo>
                    <a:pt x="1725" y="2766"/>
                    <a:pt x="1535" y="2835"/>
                    <a:pt x="1342" y="2835"/>
                  </a:cubicBezTo>
                  <a:cubicBezTo>
                    <a:pt x="1251" y="2835"/>
                    <a:pt x="1159" y="2820"/>
                    <a:pt x="1070" y="2789"/>
                  </a:cubicBezTo>
                  <a:cubicBezTo>
                    <a:pt x="770" y="2686"/>
                    <a:pt x="514" y="2429"/>
                    <a:pt x="383" y="2145"/>
                  </a:cubicBezTo>
                  <a:cubicBezTo>
                    <a:pt x="163" y="1671"/>
                    <a:pt x="294" y="1118"/>
                    <a:pt x="558" y="670"/>
                  </a:cubicBezTo>
                  <a:cubicBezTo>
                    <a:pt x="576" y="647"/>
                    <a:pt x="593" y="626"/>
                    <a:pt x="614" y="607"/>
                  </a:cubicBezTo>
                  <a:cubicBezTo>
                    <a:pt x="727" y="490"/>
                    <a:pt x="869" y="385"/>
                    <a:pt x="1019" y="323"/>
                  </a:cubicBezTo>
                  <a:cubicBezTo>
                    <a:pt x="1121" y="280"/>
                    <a:pt x="1229" y="259"/>
                    <a:pt x="1334" y="259"/>
                  </a:cubicBezTo>
                  <a:close/>
                  <a:moveTo>
                    <a:pt x="1340" y="1"/>
                  </a:moveTo>
                  <a:cubicBezTo>
                    <a:pt x="1237" y="1"/>
                    <a:pt x="1135" y="16"/>
                    <a:pt x="1038" y="47"/>
                  </a:cubicBezTo>
                  <a:cubicBezTo>
                    <a:pt x="822" y="113"/>
                    <a:pt x="640" y="248"/>
                    <a:pt x="499" y="425"/>
                  </a:cubicBezTo>
                  <a:cubicBezTo>
                    <a:pt x="181" y="827"/>
                    <a:pt x="0" y="1557"/>
                    <a:pt x="140" y="2060"/>
                  </a:cubicBezTo>
                  <a:cubicBezTo>
                    <a:pt x="290" y="2608"/>
                    <a:pt x="820" y="3068"/>
                    <a:pt x="1382" y="3068"/>
                  </a:cubicBezTo>
                  <a:cubicBezTo>
                    <a:pt x="1521" y="3068"/>
                    <a:pt x="1662" y="3039"/>
                    <a:pt x="1800" y="2977"/>
                  </a:cubicBezTo>
                  <a:cubicBezTo>
                    <a:pt x="2356" y="2727"/>
                    <a:pt x="2558" y="2124"/>
                    <a:pt x="2530" y="1557"/>
                  </a:cubicBezTo>
                  <a:cubicBezTo>
                    <a:pt x="2504" y="1048"/>
                    <a:pt x="2327" y="480"/>
                    <a:pt x="1897" y="172"/>
                  </a:cubicBezTo>
                  <a:cubicBezTo>
                    <a:pt x="1734" y="57"/>
                    <a:pt x="1537" y="1"/>
                    <a:pt x="1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36"/>
            <p:cNvSpPr/>
            <p:nvPr/>
          </p:nvSpPr>
          <p:spPr>
            <a:xfrm>
              <a:off x="1323863" y="3961117"/>
              <a:ext cx="18894" cy="21757"/>
            </a:xfrm>
            <a:custGeom>
              <a:rect b="b" l="l" r="r" t="t"/>
              <a:pathLst>
                <a:path extrusionOk="0" h="631" w="548">
                  <a:moveTo>
                    <a:pt x="299" y="1"/>
                  </a:moveTo>
                  <a:cubicBezTo>
                    <a:pt x="285" y="1"/>
                    <a:pt x="271" y="2"/>
                    <a:pt x="256" y="4"/>
                  </a:cubicBezTo>
                  <a:cubicBezTo>
                    <a:pt x="225" y="8"/>
                    <a:pt x="197" y="18"/>
                    <a:pt x="167" y="33"/>
                  </a:cubicBezTo>
                  <a:cubicBezTo>
                    <a:pt x="123" y="60"/>
                    <a:pt x="82" y="102"/>
                    <a:pt x="57" y="148"/>
                  </a:cubicBezTo>
                  <a:cubicBezTo>
                    <a:pt x="36" y="185"/>
                    <a:pt x="20" y="226"/>
                    <a:pt x="14" y="269"/>
                  </a:cubicBezTo>
                  <a:cubicBezTo>
                    <a:pt x="4" y="322"/>
                    <a:pt x="0" y="378"/>
                    <a:pt x="20" y="431"/>
                  </a:cubicBezTo>
                  <a:cubicBezTo>
                    <a:pt x="45" y="492"/>
                    <a:pt x="82" y="550"/>
                    <a:pt x="145" y="577"/>
                  </a:cubicBezTo>
                  <a:cubicBezTo>
                    <a:pt x="157" y="583"/>
                    <a:pt x="172" y="588"/>
                    <a:pt x="182" y="593"/>
                  </a:cubicBezTo>
                  <a:cubicBezTo>
                    <a:pt x="192" y="599"/>
                    <a:pt x="198" y="604"/>
                    <a:pt x="204" y="608"/>
                  </a:cubicBezTo>
                  <a:cubicBezTo>
                    <a:pt x="237" y="623"/>
                    <a:pt x="271" y="630"/>
                    <a:pt x="305" y="630"/>
                  </a:cubicBezTo>
                  <a:cubicBezTo>
                    <a:pt x="330" y="630"/>
                    <a:pt x="355" y="626"/>
                    <a:pt x="379" y="618"/>
                  </a:cubicBezTo>
                  <a:cubicBezTo>
                    <a:pt x="439" y="596"/>
                    <a:pt x="485" y="551"/>
                    <a:pt x="514" y="493"/>
                  </a:cubicBezTo>
                  <a:cubicBezTo>
                    <a:pt x="522" y="474"/>
                    <a:pt x="531" y="457"/>
                    <a:pt x="535" y="436"/>
                  </a:cubicBezTo>
                  <a:cubicBezTo>
                    <a:pt x="540" y="414"/>
                    <a:pt x="542" y="394"/>
                    <a:pt x="545" y="372"/>
                  </a:cubicBezTo>
                  <a:cubicBezTo>
                    <a:pt x="547" y="352"/>
                    <a:pt x="548" y="331"/>
                    <a:pt x="547" y="311"/>
                  </a:cubicBezTo>
                  <a:cubicBezTo>
                    <a:pt x="545" y="249"/>
                    <a:pt x="531" y="191"/>
                    <a:pt x="503" y="133"/>
                  </a:cubicBezTo>
                  <a:cubicBezTo>
                    <a:pt x="474" y="71"/>
                    <a:pt x="419" y="29"/>
                    <a:pt x="353" y="8"/>
                  </a:cubicBezTo>
                  <a:cubicBezTo>
                    <a:pt x="335" y="3"/>
                    <a:pt x="317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5" name="Google Shape;5015;p36"/>
          <p:cNvGrpSpPr/>
          <p:nvPr/>
        </p:nvGrpSpPr>
        <p:grpSpPr>
          <a:xfrm>
            <a:off x="2447153" y="309028"/>
            <a:ext cx="1553142" cy="1207593"/>
            <a:chOff x="424778" y="1825128"/>
            <a:chExt cx="1553142" cy="1207593"/>
          </a:xfrm>
        </p:grpSpPr>
        <p:sp>
          <p:nvSpPr>
            <p:cNvPr id="5016" name="Google Shape;5016;p36"/>
            <p:cNvSpPr/>
            <p:nvPr/>
          </p:nvSpPr>
          <p:spPr>
            <a:xfrm>
              <a:off x="424778" y="1825128"/>
              <a:ext cx="1553142" cy="1207593"/>
            </a:xfrm>
            <a:custGeom>
              <a:rect b="b" l="l" r="r" t="t"/>
              <a:pathLst>
                <a:path extrusionOk="0" h="35023" w="45048">
                  <a:moveTo>
                    <a:pt x="28456" y="0"/>
                  </a:moveTo>
                  <a:cubicBezTo>
                    <a:pt x="28383" y="0"/>
                    <a:pt x="28309" y="6"/>
                    <a:pt x="28224" y="18"/>
                  </a:cubicBezTo>
                  <a:cubicBezTo>
                    <a:pt x="27797" y="88"/>
                    <a:pt x="27518" y="322"/>
                    <a:pt x="27337" y="517"/>
                  </a:cubicBezTo>
                  <a:cubicBezTo>
                    <a:pt x="27135" y="455"/>
                    <a:pt x="26887" y="383"/>
                    <a:pt x="26602" y="383"/>
                  </a:cubicBezTo>
                  <a:cubicBezTo>
                    <a:pt x="26221" y="383"/>
                    <a:pt x="25870" y="516"/>
                    <a:pt x="25578" y="778"/>
                  </a:cubicBezTo>
                  <a:cubicBezTo>
                    <a:pt x="25326" y="1013"/>
                    <a:pt x="25219" y="1288"/>
                    <a:pt x="25155" y="1463"/>
                  </a:cubicBezTo>
                  <a:cubicBezTo>
                    <a:pt x="25153" y="1464"/>
                    <a:pt x="25070" y="1499"/>
                    <a:pt x="25034" y="1517"/>
                  </a:cubicBezTo>
                  <a:cubicBezTo>
                    <a:pt x="24784" y="1632"/>
                    <a:pt x="24456" y="1799"/>
                    <a:pt x="24150" y="2062"/>
                  </a:cubicBezTo>
                  <a:cubicBezTo>
                    <a:pt x="24031" y="2163"/>
                    <a:pt x="23922" y="2270"/>
                    <a:pt x="23828" y="2361"/>
                  </a:cubicBezTo>
                  <a:cubicBezTo>
                    <a:pt x="23739" y="2449"/>
                    <a:pt x="23655" y="2531"/>
                    <a:pt x="23578" y="2594"/>
                  </a:cubicBezTo>
                  <a:lnTo>
                    <a:pt x="23495" y="2658"/>
                  </a:lnTo>
                  <a:cubicBezTo>
                    <a:pt x="23296" y="2816"/>
                    <a:pt x="23004" y="3047"/>
                    <a:pt x="22811" y="3382"/>
                  </a:cubicBezTo>
                  <a:cubicBezTo>
                    <a:pt x="22776" y="3401"/>
                    <a:pt x="22740" y="3418"/>
                    <a:pt x="22702" y="3438"/>
                  </a:cubicBezTo>
                  <a:cubicBezTo>
                    <a:pt x="22619" y="3478"/>
                    <a:pt x="22536" y="3515"/>
                    <a:pt x="22453" y="3552"/>
                  </a:cubicBezTo>
                  <a:cubicBezTo>
                    <a:pt x="22379" y="3584"/>
                    <a:pt x="22305" y="3616"/>
                    <a:pt x="22239" y="3647"/>
                  </a:cubicBezTo>
                  <a:cubicBezTo>
                    <a:pt x="22026" y="3745"/>
                    <a:pt x="21813" y="3848"/>
                    <a:pt x="21602" y="3952"/>
                  </a:cubicBezTo>
                  <a:cubicBezTo>
                    <a:pt x="21446" y="4027"/>
                    <a:pt x="21291" y="4103"/>
                    <a:pt x="21129" y="4178"/>
                  </a:cubicBezTo>
                  <a:cubicBezTo>
                    <a:pt x="20859" y="4306"/>
                    <a:pt x="20594" y="4438"/>
                    <a:pt x="20328" y="4572"/>
                  </a:cubicBezTo>
                  <a:lnTo>
                    <a:pt x="20006" y="4734"/>
                  </a:lnTo>
                  <a:cubicBezTo>
                    <a:pt x="19703" y="4886"/>
                    <a:pt x="19396" y="5029"/>
                    <a:pt x="19088" y="5173"/>
                  </a:cubicBezTo>
                  <a:lnTo>
                    <a:pt x="18920" y="5253"/>
                  </a:lnTo>
                  <a:cubicBezTo>
                    <a:pt x="18626" y="5391"/>
                    <a:pt x="18337" y="5527"/>
                    <a:pt x="18052" y="5680"/>
                  </a:cubicBezTo>
                  <a:cubicBezTo>
                    <a:pt x="18052" y="5680"/>
                    <a:pt x="17811" y="5776"/>
                    <a:pt x="17743" y="5803"/>
                  </a:cubicBezTo>
                  <a:cubicBezTo>
                    <a:pt x="17480" y="5911"/>
                    <a:pt x="17235" y="6030"/>
                    <a:pt x="16997" y="6146"/>
                  </a:cubicBezTo>
                  <a:cubicBezTo>
                    <a:pt x="16876" y="6206"/>
                    <a:pt x="16754" y="6265"/>
                    <a:pt x="16631" y="6322"/>
                  </a:cubicBezTo>
                  <a:cubicBezTo>
                    <a:pt x="16119" y="6558"/>
                    <a:pt x="15612" y="6813"/>
                    <a:pt x="15122" y="7060"/>
                  </a:cubicBezTo>
                  <a:cubicBezTo>
                    <a:pt x="14892" y="7176"/>
                    <a:pt x="14662" y="7292"/>
                    <a:pt x="14430" y="7406"/>
                  </a:cubicBezTo>
                  <a:cubicBezTo>
                    <a:pt x="13970" y="7633"/>
                    <a:pt x="13515" y="7867"/>
                    <a:pt x="13059" y="8102"/>
                  </a:cubicBezTo>
                  <a:cubicBezTo>
                    <a:pt x="12791" y="8239"/>
                    <a:pt x="12523" y="8378"/>
                    <a:pt x="12255" y="8513"/>
                  </a:cubicBezTo>
                  <a:cubicBezTo>
                    <a:pt x="11987" y="8646"/>
                    <a:pt x="11721" y="8781"/>
                    <a:pt x="11453" y="8914"/>
                  </a:cubicBezTo>
                  <a:cubicBezTo>
                    <a:pt x="11022" y="9128"/>
                    <a:pt x="10592" y="9342"/>
                    <a:pt x="10168" y="9561"/>
                  </a:cubicBezTo>
                  <a:cubicBezTo>
                    <a:pt x="9747" y="9775"/>
                    <a:pt x="9341" y="9995"/>
                    <a:pt x="8966" y="10214"/>
                  </a:cubicBezTo>
                  <a:cubicBezTo>
                    <a:pt x="8759" y="10333"/>
                    <a:pt x="8533" y="10467"/>
                    <a:pt x="8301" y="10619"/>
                  </a:cubicBezTo>
                  <a:cubicBezTo>
                    <a:pt x="8086" y="10529"/>
                    <a:pt x="7855" y="10483"/>
                    <a:pt x="7629" y="10483"/>
                  </a:cubicBezTo>
                  <a:cubicBezTo>
                    <a:pt x="7287" y="10483"/>
                    <a:pt x="6961" y="10587"/>
                    <a:pt x="6683" y="10791"/>
                  </a:cubicBezTo>
                  <a:cubicBezTo>
                    <a:pt x="6267" y="11102"/>
                    <a:pt x="6054" y="11523"/>
                    <a:pt x="5930" y="11821"/>
                  </a:cubicBezTo>
                  <a:lnTo>
                    <a:pt x="5898" y="11841"/>
                  </a:lnTo>
                  <a:cubicBezTo>
                    <a:pt x="5855" y="11868"/>
                    <a:pt x="5812" y="11896"/>
                    <a:pt x="5770" y="11926"/>
                  </a:cubicBezTo>
                  <a:cubicBezTo>
                    <a:pt x="5717" y="11900"/>
                    <a:pt x="5661" y="11875"/>
                    <a:pt x="5606" y="11854"/>
                  </a:cubicBezTo>
                  <a:cubicBezTo>
                    <a:pt x="5390" y="11773"/>
                    <a:pt x="5165" y="11732"/>
                    <a:pt x="4937" y="11732"/>
                  </a:cubicBezTo>
                  <a:cubicBezTo>
                    <a:pt x="3920" y="11732"/>
                    <a:pt x="3145" y="12522"/>
                    <a:pt x="2828" y="13305"/>
                  </a:cubicBezTo>
                  <a:cubicBezTo>
                    <a:pt x="2764" y="13462"/>
                    <a:pt x="2716" y="13627"/>
                    <a:pt x="2682" y="13797"/>
                  </a:cubicBezTo>
                  <a:cubicBezTo>
                    <a:pt x="2019" y="14185"/>
                    <a:pt x="1541" y="14738"/>
                    <a:pt x="1115" y="15233"/>
                  </a:cubicBezTo>
                  <a:cubicBezTo>
                    <a:pt x="701" y="15709"/>
                    <a:pt x="208" y="16364"/>
                    <a:pt x="80" y="17236"/>
                  </a:cubicBezTo>
                  <a:cubicBezTo>
                    <a:pt x="0" y="17773"/>
                    <a:pt x="51" y="18293"/>
                    <a:pt x="97" y="18753"/>
                  </a:cubicBezTo>
                  <a:cubicBezTo>
                    <a:pt x="107" y="18840"/>
                    <a:pt x="114" y="18926"/>
                    <a:pt x="122" y="19016"/>
                  </a:cubicBezTo>
                  <a:cubicBezTo>
                    <a:pt x="190" y="19750"/>
                    <a:pt x="254" y="20344"/>
                    <a:pt x="326" y="20887"/>
                  </a:cubicBezTo>
                  <a:cubicBezTo>
                    <a:pt x="511" y="22280"/>
                    <a:pt x="748" y="23490"/>
                    <a:pt x="1051" y="24588"/>
                  </a:cubicBezTo>
                  <a:cubicBezTo>
                    <a:pt x="1285" y="25439"/>
                    <a:pt x="1643" y="26537"/>
                    <a:pt x="2328" y="27478"/>
                  </a:cubicBezTo>
                  <a:cubicBezTo>
                    <a:pt x="3041" y="28459"/>
                    <a:pt x="4003" y="29112"/>
                    <a:pt x="4936" y="29674"/>
                  </a:cubicBezTo>
                  <a:cubicBezTo>
                    <a:pt x="5957" y="30286"/>
                    <a:pt x="7032" y="30799"/>
                    <a:pt x="8070" y="31295"/>
                  </a:cubicBezTo>
                  <a:lnTo>
                    <a:pt x="8693" y="31592"/>
                  </a:lnTo>
                  <a:cubicBezTo>
                    <a:pt x="9615" y="32033"/>
                    <a:pt x="10568" y="32488"/>
                    <a:pt x="11532" y="32901"/>
                  </a:cubicBezTo>
                  <a:cubicBezTo>
                    <a:pt x="12640" y="33375"/>
                    <a:pt x="13817" y="33843"/>
                    <a:pt x="15030" y="34294"/>
                  </a:cubicBezTo>
                  <a:cubicBezTo>
                    <a:pt x="16068" y="34679"/>
                    <a:pt x="17093" y="35022"/>
                    <a:pt x="18212" y="35022"/>
                  </a:cubicBezTo>
                  <a:cubicBezTo>
                    <a:pt x="18436" y="35022"/>
                    <a:pt x="18660" y="35008"/>
                    <a:pt x="18875" y="34978"/>
                  </a:cubicBezTo>
                  <a:cubicBezTo>
                    <a:pt x="20161" y="34807"/>
                    <a:pt x="21355" y="34269"/>
                    <a:pt x="22470" y="33732"/>
                  </a:cubicBezTo>
                  <a:cubicBezTo>
                    <a:pt x="23488" y="33239"/>
                    <a:pt x="24437" y="32649"/>
                    <a:pt x="25354" y="32076"/>
                  </a:cubicBezTo>
                  <a:lnTo>
                    <a:pt x="25747" y="31831"/>
                  </a:lnTo>
                  <a:lnTo>
                    <a:pt x="26385" y="31435"/>
                  </a:lnTo>
                  <a:cubicBezTo>
                    <a:pt x="27237" y="30909"/>
                    <a:pt x="28118" y="30364"/>
                    <a:pt x="28978" y="29813"/>
                  </a:cubicBezTo>
                  <a:cubicBezTo>
                    <a:pt x="31060" y="28478"/>
                    <a:pt x="33124" y="27099"/>
                    <a:pt x="35230" y="25686"/>
                  </a:cubicBezTo>
                  <a:cubicBezTo>
                    <a:pt x="36479" y="24845"/>
                    <a:pt x="37428" y="24183"/>
                    <a:pt x="38307" y="23538"/>
                  </a:cubicBezTo>
                  <a:lnTo>
                    <a:pt x="38448" y="23434"/>
                  </a:lnTo>
                  <a:cubicBezTo>
                    <a:pt x="39319" y="22798"/>
                    <a:pt x="40219" y="22139"/>
                    <a:pt x="41053" y="21406"/>
                  </a:cubicBezTo>
                  <a:cubicBezTo>
                    <a:pt x="42014" y="20565"/>
                    <a:pt x="42687" y="19615"/>
                    <a:pt x="43113" y="18498"/>
                  </a:cubicBezTo>
                  <a:cubicBezTo>
                    <a:pt x="43498" y="17481"/>
                    <a:pt x="43703" y="16430"/>
                    <a:pt x="43900" y="15414"/>
                  </a:cubicBezTo>
                  <a:lnTo>
                    <a:pt x="43960" y="15104"/>
                  </a:lnTo>
                  <a:cubicBezTo>
                    <a:pt x="44208" y="13852"/>
                    <a:pt x="44425" y="12574"/>
                    <a:pt x="44605" y="11304"/>
                  </a:cubicBezTo>
                  <a:cubicBezTo>
                    <a:pt x="44639" y="11074"/>
                    <a:pt x="44683" y="10837"/>
                    <a:pt x="44729" y="10587"/>
                  </a:cubicBezTo>
                  <a:cubicBezTo>
                    <a:pt x="44877" y="9778"/>
                    <a:pt x="45047" y="8863"/>
                    <a:pt x="44844" y="7926"/>
                  </a:cubicBezTo>
                  <a:lnTo>
                    <a:pt x="44818" y="7814"/>
                  </a:lnTo>
                  <a:cubicBezTo>
                    <a:pt x="44609" y="6967"/>
                    <a:pt x="44041" y="6184"/>
                    <a:pt x="43207" y="5586"/>
                  </a:cubicBezTo>
                  <a:cubicBezTo>
                    <a:pt x="43161" y="5322"/>
                    <a:pt x="43100" y="5078"/>
                    <a:pt x="43020" y="4851"/>
                  </a:cubicBezTo>
                  <a:cubicBezTo>
                    <a:pt x="42765" y="4105"/>
                    <a:pt x="42299" y="3469"/>
                    <a:pt x="41678" y="3016"/>
                  </a:cubicBezTo>
                  <a:cubicBezTo>
                    <a:pt x="41177" y="2649"/>
                    <a:pt x="40576" y="2369"/>
                    <a:pt x="39891" y="2188"/>
                  </a:cubicBezTo>
                  <a:cubicBezTo>
                    <a:pt x="39375" y="2051"/>
                    <a:pt x="38897" y="1984"/>
                    <a:pt x="38432" y="1984"/>
                  </a:cubicBezTo>
                  <a:cubicBezTo>
                    <a:pt x="38215" y="1984"/>
                    <a:pt x="38000" y="2000"/>
                    <a:pt x="37791" y="2029"/>
                  </a:cubicBezTo>
                  <a:cubicBezTo>
                    <a:pt x="37615" y="2053"/>
                    <a:pt x="37446" y="2089"/>
                    <a:pt x="37283" y="2135"/>
                  </a:cubicBezTo>
                  <a:cubicBezTo>
                    <a:pt x="37156" y="1912"/>
                    <a:pt x="37021" y="1707"/>
                    <a:pt x="36893" y="1519"/>
                  </a:cubicBezTo>
                  <a:cubicBezTo>
                    <a:pt x="36656" y="1162"/>
                    <a:pt x="36268" y="656"/>
                    <a:pt x="35657" y="378"/>
                  </a:cubicBezTo>
                  <a:cubicBezTo>
                    <a:pt x="35274" y="202"/>
                    <a:pt x="34848" y="114"/>
                    <a:pt x="34388" y="114"/>
                  </a:cubicBezTo>
                  <a:cubicBezTo>
                    <a:pt x="33844" y="114"/>
                    <a:pt x="33266" y="236"/>
                    <a:pt x="32675" y="474"/>
                  </a:cubicBezTo>
                  <a:lnTo>
                    <a:pt x="32532" y="531"/>
                  </a:lnTo>
                  <a:cubicBezTo>
                    <a:pt x="32445" y="567"/>
                    <a:pt x="32358" y="601"/>
                    <a:pt x="32273" y="634"/>
                  </a:cubicBezTo>
                  <a:lnTo>
                    <a:pt x="32251" y="641"/>
                  </a:lnTo>
                  <a:cubicBezTo>
                    <a:pt x="32174" y="672"/>
                    <a:pt x="32107" y="706"/>
                    <a:pt x="32054" y="736"/>
                  </a:cubicBezTo>
                  <a:cubicBezTo>
                    <a:pt x="32027" y="730"/>
                    <a:pt x="32002" y="727"/>
                    <a:pt x="31990" y="722"/>
                  </a:cubicBezTo>
                  <a:cubicBezTo>
                    <a:pt x="31874" y="672"/>
                    <a:pt x="31680" y="590"/>
                    <a:pt x="31424" y="590"/>
                  </a:cubicBezTo>
                  <a:cubicBezTo>
                    <a:pt x="31398" y="590"/>
                    <a:pt x="31373" y="592"/>
                    <a:pt x="31347" y="593"/>
                  </a:cubicBezTo>
                  <a:cubicBezTo>
                    <a:pt x="31110" y="442"/>
                    <a:pt x="30831" y="363"/>
                    <a:pt x="30543" y="363"/>
                  </a:cubicBezTo>
                  <a:cubicBezTo>
                    <a:pt x="30309" y="363"/>
                    <a:pt x="30070" y="413"/>
                    <a:pt x="29836" y="511"/>
                  </a:cubicBezTo>
                  <a:cubicBezTo>
                    <a:pt x="29807" y="522"/>
                    <a:pt x="29779" y="536"/>
                    <a:pt x="29751" y="548"/>
                  </a:cubicBezTo>
                  <a:cubicBezTo>
                    <a:pt x="29700" y="504"/>
                    <a:pt x="29649" y="461"/>
                    <a:pt x="29598" y="424"/>
                  </a:cubicBezTo>
                  <a:cubicBezTo>
                    <a:pt x="29226" y="143"/>
                    <a:pt x="28842" y="0"/>
                    <a:pt x="2845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36"/>
            <p:cNvSpPr/>
            <p:nvPr/>
          </p:nvSpPr>
          <p:spPr>
            <a:xfrm>
              <a:off x="484977" y="2049719"/>
              <a:ext cx="1448572" cy="679911"/>
            </a:xfrm>
            <a:custGeom>
              <a:rect b="b" l="l" r="r" t="t"/>
              <a:pathLst>
                <a:path extrusionOk="0" h="19719" w="42015">
                  <a:moveTo>
                    <a:pt x="40645" y="1"/>
                  </a:moveTo>
                  <a:lnTo>
                    <a:pt x="40645" y="1"/>
                  </a:lnTo>
                  <a:cubicBezTo>
                    <a:pt x="40654" y="151"/>
                    <a:pt x="40655" y="298"/>
                    <a:pt x="40657" y="446"/>
                  </a:cubicBezTo>
                  <a:cubicBezTo>
                    <a:pt x="40657" y="790"/>
                    <a:pt x="40664" y="1131"/>
                    <a:pt x="40660" y="1472"/>
                  </a:cubicBezTo>
                  <a:cubicBezTo>
                    <a:pt x="40655" y="1772"/>
                    <a:pt x="40652" y="2083"/>
                    <a:pt x="40587" y="2378"/>
                  </a:cubicBezTo>
                  <a:cubicBezTo>
                    <a:pt x="40562" y="2597"/>
                    <a:pt x="40499" y="2810"/>
                    <a:pt x="40409" y="3010"/>
                  </a:cubicBezTo>
                  <a:cubicBezTo>
                    <a:pt x="40114" y="3656"/>
                    <a:pt x="39567" y="4190"/>
                    <a:pt x="39032" y="4639"/>
                  </a:cubicBezTo>
                  <a:cubicBezTo>
                    <a:pt x="38423" y="5152"/>
                    <a:pt x="37748" y="5581"/>
                    <a:pt x="37072" y="6000"/>
                  </a:cubicBezTo>
                  <a:cubicBezTo>
                    <a:pt x="35583" y="6929"/>
                    <a:pt x="34117" y="7891"/>
                    <a:pt x="32611" y="8797"/>
                  </a:cubicBezTo>
                  <a:cubicBezTo>
                    <a:pt x="29552" y="10635"/>
                    <a:pt x="26439" y="12379"/>
                    <a:pt x="23397" y="14248"/>
                  </a:cubicBezTo>
                  <a:cubicBezTo>
                    <a:pt x="21876" y="15183"/>
                    <a:pt x="20358" y="16122"/>
                    <a:pt x="18800" y="16995"/>
                  </a:cubicBezTo>
                  <a:cubicBezTo>
                    <a:pt x="17405" y="17774"/>
                    <a:pt x="15967" y="18636"/>
                    <a:pt x="14321" y="18636"/>
                  </a:cubicBezTo>
                  <a:cubicBezTo>
                    <a:pt x="14300" y="18636"/>
                    <a:pt x="14280" y="18636"/>
                    <a:pt x="14259" y="18635"/>
                  </a:cubicBezTo>
                  <a:cubicBezTo>
                    <a:pt x="13433" y="18625"/>
                    <a:pt x="12637" y="18396"/>
                    <a:pt x="11860" y="18133"/>
                  </a:cubicBezTo>
                  <a:cubicBezTo>
                    <a:pt x="11069" y="17870"/>
                    <a:pt x="10298" y="17548"/>
                    <a:pt x="9543" y="17191"/>
                  </a:cubicBezTo>
                  <a:cubicBezTo>
                    <a:pt x="8025" y="16470"/>
                    <a:pt x="6584" y="15597"/>
                    <a:pt x="5179" y="14681"/>
                  </a:cubicBezTo>
                  <a:cubicBezTo>
                    <a:pt x="3991" y="13907"/>
                    <a:pt x="2686" y="13204"/>
                    <a:pt x="1778" y="12086"/>
                  </a:cubicBezTo>
                  <a:cubicBezTo>
                    <a:pt x="1376" y="11591"/>
                    <a:pt x="1032" y="11025"/>
                    <a:pt x="1028" y="10368"/>
                  </a:cubicBezTo>
                  <a:cubicBezTo>
                    <a:pt x="1027" y="9749"/>
                    <a:pt x="1356" y="9207"/>
                    <a:pt x="1893" y="8915"/>
                  </a:cubicBezTo>
                  <a:cubicBezTo>
                    <a:pt x="1867" y="8753"/>
                    <a:pt x="1842" y="8590"/>
                    <a:pt x="1820" y="8430"/>
                  </a:cubicBezTo>
                  <a:cubicBezTo>
                    <a:pt x="1809" y="8353"/>
                    <a:pt x="1799" y="8278"/>
                    <a:pt x="1793" y="8203"/>
                  </a:cubicBezTo>
                  <a:cubicBezTo>
                    <a:pt x="1793" y="8280"/>
                    <a:pt x="1362" y="8514"/>
                    <a:pt x="1301" y="8560"/>
                  </a:cubicBezTo>
                  <a:cubicBezTo>
                    <a:pt x="1018" y="8754"/>
                    <a:pt x="733" y="8973"/>
                    <a:pt x="499" y="9224"/>
                  </a:cubicBezTo>
                  <a:cubicBezTo>
                    <a:pt x="155" y="9595"/>
                    <a:pt x="1" y="10054"/>
                    <a:pt x="40" y="10557"/>
                  </a:cubicBezTo>
                  <a:cubicBezTo>
                    <a:pt x="160" y="12036"/>
                    <a:pt x="1236" y="13218"/>
                    <a:pt x="2351" y="14085"/>
                  </a:cubicBezTo>
                  <a:cubicBezTo>
                    <a:pt x="2954" y="14555"/>
                    <a:pt x="3605" y="14960"/>
                    <a:pt x="4267" y="15341"/>
                  </a:cubicBezTo>
                  <a:cubicBezTo>
                    <a:pt x="5018" y="15774"/>
                    <a:pt x="5765" y="16220"/>
                    <a:pt x="6515" y="16653"/>
                  </a:cubicBezTo>
                  <a:cubicBezTo>
                    <a:pt x="8042" y="17537"/>
                    <a:pt x="9598" y="18383"/>
                    <a:pt x="11256" y="18996"/>
                  </a:cubicBezTo>
                  <a:cubicBezTo>
                    <a:pt x="12094" y="19305"/>
                    <a:pt x="12965" y="19576"/>
                    <a:pt x="13855" y="19680"/>
                  </a:cubicBezTo>
                  <a:cubicBezTo>
                    <a:pt x="14073" y="19706"/>
                    <a:pt x="14289" y="19718"/>
                    <a:pt x="14504" y="19718"/>
                  </a:cubicBezTo>
                  <a:cubicBezTo>
                    <a:pt x="15193" y="19718"/>
                    <a:pt x="15865" y="19589"/>
                    <a:pt x="16525" y="19352"/>
                  </a:cubicBezTo>
                  <a:cubicBezTo>
                    <a:pt x="18216" y="18741"/>
                    <a:pt x="19774" y="17819"/>
                    <a:pt x="21296" y="16876"/>
                  </a:cubicBezTo>
                  <a:cubicBezTo>
                    <a:pt x="22900" y="15882"/>
                    <a:pt x="24504" y="14889"/>
                    <a:pt x="26127" y="13921"/>
                  </a:cubicBezTo>
                  <a:cubicBezTo>
                    <a:pt x="27752" y="12948"/>
                    <a:pt x="29375" y="11971"/>
                    <a:pt x="31001" y="10999"/>
                  </a:cubicBezTo>
                  <a:cubicBezTo>
                    <a:pt x="32581" y="10054"/>
                    <a:pt x="34182" y="9140"/>
                    <a:pt x="35730" y="8138"/>
                  </a:cubicBezTo>
                  <a:cubicBezTo>
                    <a:pt x="36426" y="7689"/>
                    <a:pt x="37097" y="7207"/>
                    <a:pt x="37779" y="6740"/>
                  </a:cubicBezTo>
                  <a:cubicBezTo>
                    <a:pt x="38335" y="6363"/>
                    <a:pt x="38895" y="5995"/>
                    <a:pt x="39432" y="5591"/>
                  </a:cubicBezTo>
                  <a:cubicBezTo>
                    <a:pt x="39691" y="5396"/>
                    <a:pt x="39946" y="5196"/>
                    <a:pt x="40189" y="4981"/>
                  </a:cubicBezTo>
                  <a:cubicBezTo>
                    <a:pt x="40213" y="4958"/>
                    <a:pt x="40238" y="4933"/>
                    <a:pt x="40265" y="4911"/>
                  </a:cubicBezTo>
                  <a:cubicBezTo>
                    <a:pt x="40637" y="4578"/>
                    <a:pt x="40982" y="4209"/>
                    <a:pt x="41267" y="3798"/>
                  </a:cubicBezTo>
                  <a:cubicBezTo>
                    <a:pt x="41549" y="3389"/>
                    <a:pt x="41783" y="2897"/>
                    <a:pt x="41884" y="2409"/>
                  </a:cubicBezTo>
                  <a:cubicBezTo>
                    <a:pt x="42015" y="1786"/>
                    <a:pt x="41812" y="1088"/>
                    <a:pt x="41364" y="634"/>
                  </a:cubicBezTo>
                  <a:lnTo>
                    <a:pt x="41353" y="624"/>
                  </a:lnTo>
                  <a:cubicBezTo>
                    <a:pt x="41248" y="520"/>
                    <a:pt x="41135" y="426"/>
                    <a:pt x="41020" y="333"/>
                  </a:cubicBezTo>
                  <a:cubicBezTo>
                    <a:pt x="40910" y="241"/>
                    <a:pt x="40800" y="146"/>
                    <a:pt x="40695" y="47"/>
                  </a:cubicBezTo>
                  <a:cubicBezTo>
                    <a:pt x="40680" y="32"/>
                    <a:pt x="40661" y="16"/>
                    <a:pt x="40645" y="1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36"/>
            <p:cNvSpPr/>
            <p:nvPr/>
          </p:nvSpPr>
          <p:spPr>
            <a:xfrm>
              <a:off x="465428" y="2167289"/>
              <a:ext cx="1460881" cy="822072"/>
            </a:xfrm>
            <a:custGeom>
              <a:rect b="b" l="l" r="r" t="t"/>
              <a:pathLst>
                <a:path extrusionOk="0" h="23842" w="42372">
                  <a:moveTo>
                    <a:pt x="42372" y="0"/>
                  </a:moveTo>
                  <a:lnTo>
                    <a:pt x="42372" y="0"/>
                  </a:lnTo>
                  <a:cubicBezTo>
                    <a:pt x="42362" y="18"/>
                    <a:pt x="42353" y="38"/>
                    <a:pt x="42345" y="63"/>
                  </a:cubicBezTo>
                  <a:cubicBezTo>
                    <a:pt x="41784" y="1328"/>
                    <a:pt x="40579" y="2208"/>
                    <a:pt x="39476" y="2969"/>
                  </a:cubicBezTo>
                  <a:cubicBezTo>
                    <a:pt x="38109" y="3916"/>
                    <a:pt x="36748" y="4866"/>
                    <a:pt x="35331" y="5739"/>
                  </a:cubicBezTo>
                  <a:cubicBezTo>
                    <a:pt x="33709" y="6737"/>
                    <a:pt x="32058" y="7690"/>
                    <a:pt x="30427" y="8672"/>
                  </a:cubicBezTo>
                  <a:cubicBezTo>
                    <a:pt x="28713" y="9707"/>
                    <a:pt x="26986" y="10722"/>
                    <a:pt x="25275" y="11758"/>
                  </a:cubicBezTo>
                  <a:cubicBezTo>
                    <a:pt x="23647" y="12739"/>
                    <a:pt x="22058" y="13788"/>
                    <a:pt x="20408" y="14731"/>
                  </a:cubicBezTo>
                  <a:cubicBezTo>
                    <a:pt x="19602" y="15191"/>
                    <a:pt x="18778" y="15618"/>
                    <a:pt x="17919" y="15977"/>
                  </a:cubicBezTo>
                  <a:cubicBezTo>
                    <a:pt x="17062" y="16340"/>
                    <a:pt x="16184" y="16622"/>
                    <a:pt x="15247" y="16637"/>
                  </a:cubicBezTo>
                  <a:cubicBezTo>
                    <a:pt x="15215" y="16638"/>
                    <a:pt x="15183" y="16638"/>
                    <a:pt x="15151" y="16638"/>
                  </a:cubicBezTo>
                  <a:cubicBezTo>
                    <a:pt x="14275" y="16638"/>
                    <a:pt x="13413" y="16435"/>
                    <a:pt x="12583" y="16174"/>
                  </a:cubicBezTo>
                  <a:cubicBezTo>
                    <a:pt x="11741" y="15909"/>
                    <a:pt x="10921" y="15575"/>
                    <a:pt x="10122" y="15202"/>
                  </a:cubicBezTo>
                  <a:cubicBezTo>
                    <a:pt x="8463" y="14429"/>
                    <a:pt x="6897" y="13482"/>
                    <a:pt x="5323" y="12554"/>
                  </a:cubicBezTo>
                  <a:cubicBezTo>
                    <a:pt x="3965" y="11754"/>
                    <a:pt x="2569" y="10952"/>
                    <a:pt x="1522" y="9745"/>
                  </a:cubicBezTo>
                  <a:cubicBezTo>
                    <a:pt x="1065" y="9218"/>
                    <a:pt x="710" y="8627"/>
                    <a:pt x="502" y="7960"/>
                  </a:cubicBezTo>
                  <a:cubicBezTo>
                    <a:pt x="386" y="7579"/>
                    <a:pt x="296" y="7142"/>
                    <a:pt x="361" y="6737"/>
                  </a:cubicBezTo>
                  <a:lnTo>
                    <a:pt x="361" y="6737"/>
                  </a:lnTo>
                  <a:cubicBezTo>
                    <a:pt x="219" y="6984"/>
                    <a:pt x="112" y="7249"/>
                    <a:pt x="74" y="7526"/>
                  </a:cubicBezTo>
                  <a:cubicBezTo>
                    <a:pt x="0" y="8037"/>
                    <a:pt x="93" y="8580"/>
                    <a:pt x="142" y="9091"/>
                  </a:cubicBezTo>
                  <a:cubicBezTo>
                    <a:pt x="255" y="10279"/>
                    <a:pt x="408" y="11462"/>
                    <a:pt x="637" y="12633"/>
                  </a:cubicBezTo>
                  <a:cubicBezTo>
                    <a:pt x="1020" y="14577"/>
                    <a:pt x="1523" y="16653"/>
                    <a:pt x="3173" y="17918"/>
                  </a:cubicBezTo>
                  <a:cubicBezTo>
                    <a:pt x="4059" y="18597"/>
                    <a:pt x="5057" y="19133"/>
                    <a:pt x="6056" y="19631"/>
                  </a:cubicBezTo>
                  <a:cubicBezTo>
                    <a:pt x="7087" y="20142"/>
                    <a:pt x="8136" y="20632"/>
                    <a:pt x="9182" y="21118"/>
                  </a:cubicBezTo>
                  <a:cubicBezTo>
                    <a:pt x="10295" y="21632"/>
                    <a:pt x="11426" y="22105"/>
                    <a:pt x="12572" y="22548"/>
                  </a:cubicBezTo>
                  <a:cubicBezTo>
                    <a:pt x="13671" y="22972"/>
                    <a:pt x="14784" y="23444"/>
                    <a:pt x="15935" y="23712"/>
                  </a:cubicBezTo>
                  <a:cubicBezTo>
                    <a:pt x="16290" y="23795"/>
                    <a:pt x="16647" y="23841"/>
                    <a:pt x="17007" y="23841"/>
                  </a:cubicBezTo>
                  <a:cubicBezTo>
                    <a:pt x="17211" y="23841"/>
                    <a:pt x="17415" y="23827"/>
                    <a:pt x="17620" y="23795"/>
                  </a:cubicBezTo>
                  <a:cubicBezTo>
                    <a:pt x="18173" y="23707"/>
                    <a:pt x="18709" y="23522"/>
                    <a:pt x="19231" y="23324"/>
                  </a:cubicBezTo>
                  <a:cubicBezTo>
                    <a:pt x="20349" y="22897"/>
                    <a:pt x="21424" y="22359"/>
                    <a:pt x="22444" y="21737"/>
                  </a:cubicBezTo>
                  <a:cubicBezTo>
                    <a:pt x="24507" y="20481"/>
                    <a:pt x="26568" y="19207"/>
                    <a:pt x="28571" y="17863"/>
                  </a:cubicBezTo>
                  <a:cubicBezTo>
                    <a:pt x="30563" y="16527"/>
                    <a:pt x="32584" y="15237"/>
                    <a:pt x="34560" y="13874"/>
                  </a:cubicBezTo>
                  <a:cubicBezTo>
                    <a:pt x="35535" y="13205"/>
                    <a:pt x="36498" y="12513"/>
                    <a:pt x="37437" y="11795"/>
                  </a:cubicBezTo>
                  <a:cubicBezTo>
                    <a:pt x="38268" y="11155"/>
                    <a:pt x="39145" y="10534"/>
                    <a:pt x="39825" y="9727"/>
                  </a:cubicBezTo>
                  <a:cubicBezTo>
                    <a:pt x="40519" y="8907"/>
                    <a:pt x="40869" y="7878"/>
                    <a:pt x="41124" y="6848"/>
                  </a:cubicBezTo>
                  <a:cubicBezTo>
                    <a:pt x="41397" y="5748"/>
                    <a:pt x="41603" y="4626"/>
                    <a:pt x="41803" y="3511"/>
                  </a:cubicBezTo>
                  <a:cubicBezTo>
                    <a:pt x="42006" y="2372"/>
                    <a:pt x="42155" y="1225"/>
                    <a:pt x="42356" y="86"/>
                  </a:cubicBezTo>
                  <a:cubicBezTo>
                    <a:pt x="42360" y="57"/>
                    <a:pt x="42365" y="27"/>
                    <a:pt x="42372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36"/>
            <p:cNvSpPr/>
            <p:nvPr/>
          </p:nvSpPr>
          <p:spPr>
            <a:xfrm>
              <a:off x="1764114" y="1933769"/>
              <a:ext cx="112879" cy="263600"/>
            </a:xfrm>
            <a:custGeom>
              <a:rect b="b" l="l" r="r" t="t"/>
              <a:pathLst>
                <a:path extrusionOk="0" h="7645" w="3274">
                  <a:moveTo>
                    <a:pt x="0" y="1"/>
                  </a:moveTo>
                  <a:lnTo>
                    <a:pt x="0" y="1"/>
                  </a:lnTo>
                  <a:cubicBezTo>
                    <a:pt x="342" y="111"/>
                    <a:pt x="654" y="297"/>
                    <a:pt x="931" y="523"/>
                  </a:cubicBezTo>
                  <a:cubicBezTo>
                    <a:pt x="1487" y="975"/>
                    <a:pt x="1862" y="1637"/>
                    <a:pt x="2108" y="2301"/>
                  </a:cubicBezTo>
                  <a:cubicBezTo>
                    <a:pt x="2361" y="2980"/>
                    <a:pt x="2472" y="3715"/>
                    <a:pt x="2465" y="4437"/>
                  </a:cubicBezTo>
                  <a:cubicBezTo>
                    <a:pt x="2456" y="5117"/>
                    <a:pt x="2379" y="5807"/>
                    <a:pt x="2223" y="6468"/>
                  </a:cubicBezTo>
                  <a:cubicBezTo>
                    <a:pt x="2145" y="6800"/>
                    <a:pt x="2038" y="7128"/>
                    <a:pt x="1903" y="7442"/>
                  </a:cubicBezTo>
                  <a:cubicBezTo>
                    <a:pt x="1873" y="7513"/>
                    <a:pt x="1842" y="7580"/>
                    <a:pt x="1805" y="7645"/>
                  </a:cubicBezTo>
                  <a:cubicBezTo>
                    <a:pt x="1966" y="7508"/>
                    <a:pt x="2121" y="7361"/>
                    <a:pt x="2270" y="7207"/>
                  </a:cubicBezTo>
                  <a:cubicBezTo>
                    <a:pt x="2611" y="6853"/>
                    <a:pt x="2961" y="6436"/>
                    <a:pt x="3072" y="5951"/>
                  </a:cubicBezTo>
                  <a:cubicBezTo>
                    <a:pt x="3190" y="5424"/>
                    <a:pt x="3274" y="4885"/>
                    <a:pt x="3271" y="4344"/>
                  </a:cubicBezTo>
                  <a:cubicBezTo>
                    <a:pt x="3268" y="4033"/>
                    <a:pt x="3273" y="3719"/>
                    <a:pt x="3263" y="3406"/>
                  </a:cubicBezTo>
                  <a:cubicBezTo>
                    <a:pt x="3242" y="2828"/>
                    <a:pt x="3165" y="2235"/>
                    <a:pt x="2902" y="1713"/>
                  </a:cubicBezTo>
                  <a:cubicBezTo>
                    <a:pt x="2660" y="1236"/>
                    <a:pt x="2277" y="848"/>
                    <a:pt x="1822" y="573"/>
                  </a:cubicBezTo>
                  <a:cubicBezTo>
                    <a:pt x="1377" y="299"/>
                    <a:pt x="862" y="140"/>
                    <a:pt x="351" y="48"/>
                  </a:cubicBezTo>
                  <a:cubicBezTo>
                    <a:pt x="235" y="28"/>
                    <a:pt x="118" y="10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36"/>
            <p:cNvSpPr/>
            <p:nvPr/>
          </p:nvSpPr>
          <p:spPr>
            <a:xfrm>
              <a:off x="1588069" y="1934424"/>
              <a:ext cx="255651" cy="343214"/>
            </a:xfrm>
            <a:custGeom>
              <a:rect b="b" l="l" r="r" t="t"/>
              <a:pathLst>
                <a:path extrusionOk="0" h="9954" w="7415">
                  <a:moveTo>
                    <a:pt x="4098" y="2598"/>
                  </a:moveTo>
                  <a:cubicBezTo>
                    <a:pt x="4514" y="2598"/>
                    <a:pt x="4930" y="2691"/>
                    <a:pt x="5294" y="2889"/>
                  </a:cubicBezTo>
                  <a:cubicBezTo>
                    <a:pt x="5618" y="3063"/>
                    <a:pt x="5875" y="3332"/>
                    <a:pt x="6029" y="3666"/>
                  </a:cubicBezTo>
                  <a:cubicBezTo>
                    <a:pt x="6182" y="4005"/>
                    <a:pt x="6237" y="4370"/>
                    <a:pt x="6237" y="4741"/>
                  </a:cubicBezTo>
                  <a:cubicBezTo>
                    <a:pt x="6237" y="5543"/>
                    <a:pt x="6034" y="6358"/>
                    <a:pt x="5668" y="7071"/>
                  </a:cubicBezTo>
                  <a:cubicBezTo>
                    <a:pt x="5354" y="7680"/>
                    <a:pt x="4912" y="8295"/>
                    <a:pt x="4319" y="8663"/>
                  </a:cubicBezTo>
                  <a:cubicBezTo>
                    <a:pt x="3955" y="8890"/>
                    <a:pt x="3537" y="9001"/>
                    <a:pt x="3116" y="9001"/>
                  </a:cubicBezTo>
                  <a:cubicBezTo>
                    <a:pt x="2849" y="9001"/>
                    <a:pt x="2580" y="8956"/>
                    <a:pt x="2322" y="8867"/>
                  </a:cubicBezTo>
                  <a:cubicBezTo>
                    <a:pt x="2000" y="8754"/>
                    <a:pt x="1695" y="8578"/>
                    <a:pt x="1446" y="8338"/>
                  </a:cubicBezTo>
                  <a:cubicBezTo>
                    <a:pt x="1185" y="8084"/>
                    <a:pt x="1005" y="7759"/>
                    <a:pt x="897" y="7414"/>
                  </a:cubicBezTo>
                  <a:cubicBezTo>
                    <a:pt x="672" y="6696"/>
                    <a:pt x="773" y="5907"/>
                    <a:pt x="1026" y="5212"/>
                  </a:cubicBezTo>
                  <a:cubicBezTo>
                    <a:pt x="1170" y="4812"/>
                    <a:pt x="1366" y="4419"/>
                    <a:pt x="1610" y="4066"/>
                  </a:cubicBezTo>
                  <a:cubicBezTo>
                    <a:pt x="1663" y="3958"/>
                    <a:pt x="1722" y="3849"/>
                    <a:pt x="1794" y="3750"/>
                  </a:cubicBezTo>
                  <a:cubicBezTo>
                    <a:pt x="1906" y="3599"/>
                    <a:pt x="2041" y="3464"/>
                    <a:pt x="2183" y="3340"/>
                  </a:cubicBezTo>
                  <a:cubicBezTo>
                    <a:pt x="2470" y="3087"/>
                    <a:pt x="2797" y="2883"/>
                    <a:pt x="3159" y="2757"/>
                  </a:cubicBezTo>
                  <a:cubicBezTo>
                    <a:pt x="3457" y="2653"/>
                    <a:pt x="3777" y="2598"/>
                    <a:pt x="4098" y="2598"/>
                  </a:cubicBezTo>
                  <a:close/>
                  <a:moveTo>
                    <a:pt x="4326" y="0"/>
                  </a:moveTo>
                  <a:cubicBezTo>
                    <a:pt x="4139" y="30"/>
                    <a:pt x="3954" y="80"/>
                    <a:pt x="3776" y="154"/>
                  </a:cubicBezTo>
                  <a:cubicBezTo>
                    <a:pt x="3261" y="366"/>
                    <a:pt x="2839" y="722"/>
                    <a:pt x="2489" y="1152"/>
                  </a:cubicBezTo>
                  <a:cubicBezTo>
                    <a:pt x="2144" y="1574"/>
                    <a:pt x="1868" y="2050"/>
                    <a:pt x="1606" y="2529"/>
                  </a:cubicBezTo>
                  <a:cubicBezTo>
                    <a:pt x="1306" y="3079"/>
                    <a:pt x="1037" y="3647"/>
                    <a:pt x="811" y="4231"/>
                  </a:cubicBezTo>
                  <a:cubicBezTo>
                    <a:pt x="694" y="4532"/>
                    <a:pt x="587" y="4836"/>
                    <a:pt x="489" y="5141"/>
                  </a:cubicBezTo>
                  <a:cubicBezTo>
                    <a:pt x="390" y="5447"/>
                    <a:pt x="288" y="5755"/>
                    <a:pt x="218" y="6065"/>
                  </a:cubicBezTo>
                  <a:cubicBezTo>
                    <a:pt x="145" y="6387"/>
                    <a:pt x="100" y="6714"/>
                    <a:pt x="54" y="7039"/>
                  </a:cubicBezTo>
                  <a:cubicBezTo>
                    <a:pt x="43" y="7121"/>
                    <a:pt x="27" y="7199"/>
                    <a:pt x="9" y="7278"/>
                  </a:cubicBezTo>
                  <a:lnTo>
                    <a:pt x="9" y="7481"/>
                  </a:lnTo>
                  <a:cubicBezTo>
                    <a:pt x="16" y="7712"/>
                    <a:pt x="42" y="7954"/>
                    <a:pt x="12" y="8182"/>
                  </a:cubicBezTo>
                  <a:cubicBezTo>
                    <a:pt x="9" y="8200"/>
                    <a:pt x="4" y="8215"/>
                    <a:pt x="0" y="8231"/>
                  </a:cubicBezTo>
                  <a:cubicBezTo>
                    <a:pt x="225" y="8333"/>
                    <a:pt x="453" y="8436"/>
                    <a:pt x="679" y="8542"/>
                  </a:cubicBezTo>
                  <a:cubicBezTo>
                    <a:pt x="1166" y="8771"/>
                    <a:pt x="1632" y="9035"/>
                    <a:pt x="2109" y="9286"/>
                  </a:cubicBezTo>
                  <a:cubicBezTo>
                    <a:pt x="2333" y="9403"/>
                    <a:pt x="2561" y="9505"/>
                    <a:pt x="2793" y="9603"/>
                  </a:cubicBezTo>
                  <a:cubicBezTo>
                    <a:pt x="3024" y="9694"/>
                    <a:pt x="3254" y="9793"/>
                    <a:pt x="3454" y="9941"/>
                  </a:cubicBezTo>
                  <a:cubicBezTo>
                    <a:pt x="3458" y="9944"/>
                    <a:pt x="3463" y="9949"/>
                    <a:pt x="3469" y="9954"/>
                  </a:cubicBezTo>
                  <a:cubicBezTo>
                    <a:pt x="3520" y="9922"/>
                    <a:pt x="3569" y="9890"/>
                    <a:pt x="3619" y="9859"/>
                  </a:cubicBezTo>
                  <a:cubicBezTo>
                    <a:pt x="4272" y="9432"/>
                    <a:pt x="4942" y="9030"/>
                    <a:pt x="5594" y="8603"/>
                  </a:cubicBezTo>
                  <a:cubicBezTo>
                    <a:pt x="5867" y="8424"/>
                    <a:pt x="6133" y="8240"/>
                    <a:pt x="6394" y="8044"/>
                  </a:cubicBezTo>
                  <a:cubicBezTo>
                    <a:pt x="6457" y="7922"/>
                    <a:pt x="6510" y="7796"/>
                    <a:pt x="6574" y="7673"/>
                  </a:cubicBezTo>
                  <a:cubicBezTo>
                    <a:pt x="6655" y="7520"/>
                    <a:pt x="6728" y="7359"/>
                    <a:pt x="6792" y="7199"/>
                  </a:cubicBezTo>
                  <a:cubicBezTo>
                    <a:pt x="6931" y="6863"/>
                    <a:pt x="7032" y="6510"/>
                    <a:pt x="7107" y="6155"/>
                  </a:cubicBezTo>
                  <a:cubicBezTo>
                    <a:pt x="7383" y="4864"/>
                    <a:pt x="7414" y="3470"/>
                    <a:pt x="6928" y="2225"/>
                  </a:cubicBezTo>
                  <a:cubicBezTo>
                    <a:pt x="6687" y="1604"/>
                    <a:pt x="6313" y="991"/>
                    <a:pt x="5772" y="592"/>
                  </a:cubicBezTo>
                  <a:cubicBezTo>
                    <a:pt x="5505" y="391"/>
                    <a:pt x="5201" y="231"/>
                    <a:pt x="4881" y="129"/>
                  </a:cubicBezTo>
                  <a:cubicBezTo>
                    <a:pt x="4749" y="86"/>
                    <a:pt x="4614" y="53"/>
                    <a:pt x="4475" y="24"/>
                  </a:cubicBezTo>
                  <a:cubicBezTo>
                    <a:pt x="4427" y="16"/>
                    <a:pt x="4378" y="7"/>
                    <a:pt x="43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36"/>
            <p:cNvSpPr/>
            <p:nvPr/>
          </p:nvSpPr>
          <p:spPr>
            <a:xfrm>
              <a:off x="1621444" y="2034169"/>
              <a:ext cx="171870" cy="200329"/>
            </a:xfrm>
            <a:custGeom>
              <a:rect b="b" l="l" r="r" t="t"/>
              <a:pathLst>
                <a:path extrusionOk="0" h="5810" w="4985">
                  <a:moveTo>
                    <a:pt x="1491" y="2060"/>
                  </a:moveTo>
                  <a:cubicBezTo>
                    <a:pt x="1514" y="2060"/>
                    <a:pt x="1534" y="2065"/>
                    <a:pt x="1554" y="2069"/>
                  </a:cubicBezTo>
                  <a:cubicBezTo>
                    <a:pt x="1564" y="2071"/>
                    <a:pt x="1575" y="2076"/>
                    <a:pt x="1582" y="2080"/>
                  </a:cubicBezTo>
                  <a:cubicBezTo>
                    <a:pt x="1591" y="2083"/>
                    <a:pt x="1603" y="2088"/>
                    <a:pt x="1612" y="2092"/>
                  </a:cubicBezTo>
                  <a:cubicBezTo>
                    <a:pt x="1650" y="2117"/>
                    <a:pt x="1677" y="2147"/>
                    <a:pt x="1702" y="2185"/>
                  </a:cubicBezTo>
                  <a:cubicBezTo>
                    <a:pt x="1716" y="2205"/>
                    <a:pt x="1723" y="2227"/>
                    <a:pt x="1732" y="2248"/>
                  </a:cubicBezTo>
                  <a:cubicBezTo>
                    <a:pt x="1734" y="2252"/>
                    <a:pt x="1736" y="2260"/>
                    <a:pt x="1736" y="2264"/>
                  </a:cubicBezTo>
                  <a:cubicBezTo>
                    <a:pt x="1741" y="2286"/>
                    <a:pt x="1745" y="2310"/>
                    <a:pt x="1745" y="2331"/>
                  </a:cubicBezTo>
                  <a:cubicBezTo>
                    <a:pt x="1747" y="2353"/>
                    <a:pt x="1741" y="2378"/>
                    <a:pt x="1739" y="2399"/>
                  </a:cubicBezTo>
                  <a:cubicBezTo>
                    <a:pt x="1735" y="2429"/>
                    <a:pt x="1720" y="2454"/>
                    <a:pt x="1709" y="2481"/>
                  </a:cubicBezTo>
                  <a:cubicBezTo>
                    <a:pt x="1703" y="2487"/>
                    <a:pt x="1700" y="2493"/>
                    <a:pt x="1696" y="2499"/>
                  </a:cubicBezTo>
                  <a:cubicBezTo>
                    <a:pt x="1685" y="2515"/>
                    <a:pt x="1670" y="2533"/>
                    <a:pt x="1658" y="2546"/>
                  </a:cubicBezTo>
                  <a:cubicBezTo>
                    <a:pt x="1648" y="2555"/>
                    <a:pt x="1639" y="2561"/>
                    <a:pt x="1633" y="2567"/>
                  </a:cubicBezTo>
                  <a:cubicBezTo>
                    <a:pt x="1623" y="2574"/>
                    <a:pt x="1617" y="2581"/>
                    <a:pt x="1608" y="2586"/>
                  </a:cubicBezTo>
                  <a:cubicBezTo>
                    <a:pt x="1605" y="2587"/>
                    <a:pt x="1601" y="2590"/>
                    <a:pt x="1599" y="2590"/>
                  </a:cubicBezTo>
                  <a:cubicBezTo>
                    <a:pt x="1584" y="2597"/>
                    <a:pt x="1568" y="2606"/>
                    <a:pt x="1552" y="2611"/>
                  </a:cubicBezTo>
                  <a:cubicBezTo>
                    <a:pt x="1533" y="2617"/>
                    <a:pt x="1509" y="2617"/>
                    <a:pt x="1487" y="2619"/>
                  </a:cubicBezTo>
                  <a:lnTo>
                    <a:pt x="1471" y="2619"/>
                  </a:lnTo>
                  <a:cubicBezTo>
                    <a:pt x="1431" y="2617"/>
                    <a:pt x="1394" y="2611"/>
                    <a:pt x="1358" y="2590"/>
                  </a:cubicBezTo>
                  <a:cubicBezTo>
                    <a:pt x="1324" y="2569"/>
                    <a:pt x="1303" y="2546"/>
                    <a:pt x="1282" y="2513"/>
                  </a:cubicBezTo>
                  <a:cubicBezTo>
                    <a:pt x="1278" y="2509"/>
                    <a:pt x="1277" y="2504"/>
                    <a:pt x="1274" y="2501"/>
                  </a:cubicBezTo>
                  <a:cubicBezTo>
                    <a:pt x="1266" y="2486"/>
                    <a:pt x="1258" y="2470"/>
                    <a:pt x="1253" y="2451"/>
                  </a:cubicBezTo>
                  <a:cubicBezTo>
                    <a:pt x="1247" y="2431"/>
                    <a:pt x="1245" y="2408"/>
                    <a:pt x="1245" y="2387"/>
                  </a:cubicBezTo>
                  <a:cubicBezTo>
                    <a:pt x="1245" y="2371"/>
                    <a:pt x="1245" y="2356"/>
                    <a:pt x="1247" y="2343"/>
                  </a:cubicBezTo>
                  <a:cubicBezTo>
                    <a:pt x="1245" y="2319"/>
                    <a:pt x="1247" y="2299"/>
                    <a:pt x="1251" y="2269"/>
                  </a:cubicBezTo>
                  <a:cubicBezTo>
                    <a:pt x="1258" y="2242"/>
                    <a:pt x="1269" y="2215"/>
                    <a:pt x="1283" y="2190"/>
                  </a:cubicBezTo>
                  <a:cubicBezTo>
                    <a:pt x="1293" y="2171"/>
                    <a:pt x="1308" y="2155"/>
                    <a:pt x="1323" y="2138"/>
                  </a:cubicBezTo>
                  <a:lnTo>
                    <a:pt x="1335" y="2126"/>
                  </a:lnTo>
                  <a:cubicBezTo>
                    <a:pt x="1372" y="2093"/>
                    <a:pt x="1382" y="2090"/>
                    <a:pt x="1427" y="2071"/>
                  </a:cubicBezTo>
                  <a:cubicBezTo>
                    <a:pt x="1448" y="2064"/>
                    <a:pt x="1475" y="2062"/>
                    <a:pt x="1491" y="2060"/>
                  </a:cubicBezTo>
                  <a:close/>
                  <a:moveTo>
                    <a:pt x="3559" y="2668"/>
                  </a:moveTo>
                  <a:cubicBezTo>
                    <a:pt x="3578" y="2670"/>
                    <a:pt x="3596" y="2673"/>
                    <a:pt x="3614" y="2676"/>
                  </a:cubicBezTo>
                  <a:cubicBezTo>
                    <a:pt x="3637" y="2681"/>
                    <a:pt x="3660" y="2691"/>
                    <a:pt x="3678" y="2704"/>
                  </a:cubicBezTo>
                  <a:cubicBezTo>
                    <a:pt x="3694" y="2715"/>
                    <a:pt x="3712" y="2726"/>
                    <a:pt x="3725" y="2742"/>
                  </a:cubicBezTo>
                  <a:cubicBezTo>
                    <a:pt x="3736" y="2754"/>
                    <a:pt x="3750" y="2770"/>
                    <a:pt x="3761" y="2789"/>
                  </a:cubicBezTo>
                  <a:cubicBezTo>
                    <a:pt x="3762" y="2791"/>
                    <a:pt x="3762" y="2796"/>
                    <a:pt x="3765" y="2800"/>
                  </a:cubicBezTo>
                  <a:cubicBezTo>
                    <a:pt x="3775" y="2816"/>
                    <a:pt x="3781" y="2834"/>
                    <a:pt x="3787" y="2852"/>
                  </a:cubicBezTo>
                  <a:cubicBezTo>
                    <a:pt x="3796" y="2876"/>
                    <a:pt x="3797" y="2904"/>
                    <a:pt x="3799" y="2925"/>
                  </a:cubicBezTo>
                  <a:cubicBezTo>
                    <a:pt x="3802" y="2934"/>
                    <a:pt x="3802" y="2941"/>
                    <a:pt x="3799" y="2950"/>
                  </a:cubicBezTo>
                  <a:cubicBezTo>
                    <a:pt x="3799" y="2973"/>
                    <a:pt x="3797" y="3001"/>
                    <a:pt x="3787" y="3020"/>
                  </a:cubicBezTo>
                  <a:cubicBezTo>
                    <a:pt x="3782" y="3039"/>
                    <a:pt x="3773" y="3056"/>
                    <a:pt x="3766" y="3072"/>
                  </a:cubicBezTo>
                  <a:cubicBezTo>
                    <a:pt x="3764" y="3077"/>
                    <a:pt x="3762" y="3080"/>
                    <a:pt x="3760" y="3084"/>
                  </a:cubicBezTo>
                  <a:cubicBezTo>
                    <a:pt x="3735" y="3121"/>
                    <a:pt x="3714" y="3139"/>
                    <a:pt x="3681" y="3164"/>
                  </a:cubicBezTo>
                  <a:cubicBezTo>
                    <a:pt x="3640" y="3191"/>
                    <a:pt x="3585" y="3202"/>
                    <a:pt x="3538" y="3202"/>
                  </a:cubicBezTo>
                  <a:cubicBezTo>
                    <a:pt x="3518" y="3202"/>
                    <a:pt x="3499" y="3200"/>
                    <a:pt x="3478" y="3196"/>
                  </a:cubicBezTo>
                  <a:cubicBezTo>
                    <a:pt x="3474" y="3196"/>
                    <a:pt x="3469" y="3194"/>
                    <a:pt x="3464" y="3194"/>
                  </a:cubicBezTo>
                  <a:cubicBezTo>
                    <a:pt x="3426" y="3180"/>
                    <a:pt x="3401" y="3165"/>
                    <a:pt x="3370" y="3137"/>
                  </a:cubicBezTo>
                  <a:cubicBezTo>
                    <a:pt x="3335" y="3110"/>
                    <a:pt x="3315" y="3065"/>
                    <a:pt x="3302" y="3024"/>
                  </a:cubicBezTo>
                  <a:cubicBezTo>
                    <a:pt x="3294" y="3002"/>
                    <a:pt x="3293" y="2977"/>
                    <a:pt x="3291" y="2956"/>
                  </a:cubicBezTo>
                  <a:cubicBezTo>
                    <a:pt x="3287" y="2933"/>
                    <a:pt x="3294" y="2907"/>
                    <a:pt x="3297" y="2887"/>
                  </a:cubicBezTo>
                  <a:cubicBezTo>
                    <a:pt x="3299" y="2877"/>
                    <a:pt x="3299" y="2868"/>
                    <a:pt x="3303" y="2858"/>
                  </a:cubicBezTo>
                  <a:cubicBezTo>
                    <a:pt x="3311" y="2834"/>
                    <a:pt x="3320" y="2815"/>
                    <a:pt x="3333" y="2794"/>
                  </a:cubicBezTo>
                  <a:cubicBezTo>
                    <a:pt x="3335" y="2790"/>
                    <a:pt x="3341" y="2784"/>
                    <a:pt x="3345" y="2780"/>
                  </a:cubicBezTo>
                  <a:cubicBezTo>
                    <a:pt x="3361" y="2762"/>
                    <a:pt x="3375" y="2744"/>
                    <a:pt x="3400" y="2731"/>
                  </a:cubicBezTo>
                  <a:cubicBezTo>
                    <a:pt x="3400" y="2731"/>
                    <a:pt x="3402" y="2731"/>
                    <a:pt x="3402" y="2728"/>
                  </a:cubicBezTo>
                  <a:cubicBezTo>
                    <a:pt x="3406" y="2723"/>
                    <a:pt x="3408" y="2723"/>
                    <a:pt x="3424" y="2710"/>
                  </a:cubicBezTo>
                  <a:cubicBezTo>
                    <a:pt x="3445" y="2695"/>
                    <a:pt x="3464" y="2683"/>
                    <a:pt x="3492" y="2676"/>
                  </a:cubicBezTo>
                  <a:cubicBezTo>
                    <a:pt x="3512" y="2671"/>
                    <a:pt x="3532" y="2668"/>
                    <a:pt x="3553" y="2668"/>
                  </a:cubicBezTo>
                  <a:close/>
                  <a:moveTo>
                    <a:pt x="2219" y="2465"/>
                  </a:moveTo>
                  <a:cubicBezTo>
                    <a:pt x="2300" y="2465"/>
                    <a:pt x="2361" y="2537"/>
                    <a:pt x="2365" y="2616"/>
                  </a:cubicBezTo>
                  <a:cubicBezTo>
                    <a:pt x="2365" y="2638"/>
                    <a:pt x="2366" y="2661"/>
                    <a:pt x="2369" y="2683"/>
                  </a:cubicBezTo>
                  <a:lnTo>
                    <a:pt x="2369" y="2687"/>
                  </a:lnTo>
                  <a:cubicBezTo>
                    <a:pt x="2371" y="2699"/>
                    <a:pt x="2372" y="2710"/>
                    <a:pt x="2375" y="2723"/>
                  </a:cubicBezTo>
                  <a:cubicBezTo>
                    <a:pt x="2380" y="2744"/>
                    <a:pt x="2387" y="2764"/>
                    <a:pt x="2393" y="2784"/>
                  </a:cubicBezTo>
                  <a:cubicBezTo>
                    <a:pt x="2393" y="2789"/>
                    <a:pt x="2400" y="2804"/>
                    <a:pt x="2402" y="2806"/>
                  </a:cubicBezTo>
                  <a:lnTo>
                    <a:pt x="2402" y="2810"/>
                  </a:lnTo>
                  <a:cubicBezTo>
                    <a:pt x="2412" y="2829"/>
                    <a:pt x="2422" y="2845"/>
                    <a:pt x="2433" y="2863"/>
                  </a:cubicBezTo>
                  <a:cubicBezTo>
                    <a:pt x="2433" y="2863"/>
                    <a:pt x="2433" y="2866"/>
                    <a:pt x="2437" y="2866"/>
                  </a:cubicBezTo>
                  <a:cubicBezTo>
                    <a:pt x="2443" y="2874"/>
                    <a:pt x="2449" y="2881"/>
                    <a:pt x="2458" y="2888"/>
                  </a:cubicBezTo>
                  <a:cubicBezTo>
                    <a:pt x="2458" y="2889"/>
                    <a:pt x="2459" y="2889"/>
                    <a:pt x="2463" y="2892"/>
                  </a:cubicBezTo>
                  <a:cubicBezTo>
                    <a:pt x="2469" y="2895"/>
                    <a:pt x="2475" y="2903"/>
                    <a:pt x="2484" y="2907"/>
                  </a:cubicBezTo>
                  <a:cubicBezTo>
                    <a:pt x="2491" y="2910"/>
                    <a:pt x="2502" y="2914"/>
                    <a:pt x="2509" y="2920"/>
                  </a:cubicBezTo>
                  <a:cubicBezTo>
                    <a:pt x="2512" y="2920"/>
                    <a:pt x="2513" y="2920"/>
                    <a:pt x="2516" y="2923"/>
                  </a:cubicBezTo>
                  <a:cubicBezTo>
                    <a:pt x="2521" y="2923"/>
                    <a:pt x="2530" y="2924"/>
                    <a:pt x="2537" y="2926"/>
                  </a:cubicBezTo>
                  <a:lnTo>
                    <a:pt x="2549" y="2926"/>
                  </a:lnTo>
                  <a:cubicBezTo>
                    <a:pt x="2552" y="2924"/>
                    <a:pt x="2553" y="2924"/>
                    <a:pt x="2556" y="2924"/>
                  </a:cubicBezTo>
                  <a:cubicBezTo>
                    <a:pt x="2558" y="2924"/>
                    <a:pt x="2563" y="2921"/>
                    <a:pt x="2565" y="2921"/>
                  </a:cubicBezTo>
                  <a:cubicBezTo>
                    <a:pt x="2568" y="2920"/>
                    <a:pt x="2572" y="2920"/>
                    <a:pt x="2574" y="2918"/>
                  </a:cubicBezTo>
                  <a:cubicBezTo>
                    <a:pt x="2580" y="2914"/>
                    <a:pt x="2590" y="2908"/>
                    <a:pt x="2596" y="2904"/>
                  </a:cubicBezTo>
                  <a:cubicBezTo>
                    <a:pt x="2599" y="2902"/>
                    <a:pt x="2604" y="2900"/>
                    <a:pt x="2608" y="2898"/>
                  </a:cubicBezTo>
                  <a:lnTo>
                    <a:pt x="2608" y="2895"/>
                  </a:lnTo>
                  <a:cubicBezTo>
                    <a:pt x="2620" y="2887"/>
                    <a:pt x="2629" y="2874"/>
                    <a:pt x="2635" y="2868"/>
                  </a:cubicBezTo>
                  <a:cubicBezTo>
                    <a:pt x="2635" y="2867"/>
                    <a:pt x="2641" y="2862"/>
                    <a:pt x="2645" y="2855"/>
                  </a:cubicBezTo>
                  <a:cubicBezTo>
                    <a:pt x="2647" y="2855"/>
                    <a:pt x="2647" y="2855"/>
                    <a:pt x="2647" y="2852"/>
                  </a:cubicBezTo>
                  <a:cubicBezTo>
                    <a:pt x="2672" y="2821"/>
                    <a:pt x="2690" y="2784"/>
                    <a:pt x="2712" y="2751"/>
                  </a:cubicBezTo>
                  <a:cubicBezTo>
                    <a:pt x="2740" y="2707"/>
                    <a:pt x="2770" y="2673"/>
                    <a:pt x="2816" y="2652"/>
                  </a:cubicBezTo>
                  <a:cubicBezTo>
                    <a:pt x="2839" y="2642"/>
                    <a:pt x="2863" y="2637"/>
                    <a:pt x="2887" y="2637"/>
                  </a:cubicBezTo>
                  <a:cubicBezTo>
                    <a:pt x="2922" y="2637"/>
                    <a:pt x="2956" y="2648"/>
                    <a:pt x="2983" y="2670"/>
                  </a:cubicBezTo>
                  <a:cubicBezTo>
                    <a:pt x="3059" y="2728"/>
                    <a:pt x="3067" y="2826"/>
                    <a:pt x="3032" y="2909"/>
                  </a:cubicBezTo>
                  <a:cubicBezTo>
                    <a:pt x="2995" y="3004"/>
                    <a:pt x="2929" y="3095"/>
                    <a:pt x="2850" y="3164"/>
                  </a:cubicBezTo>
                  <a:cubicBezTo>
                    <a:pt x="2768" y="3230"/>
                    <a:pt x="2669" y="3278"/>
                    <a:pt x="2559" y="3278"/>
                  </a:cubicBezTo>
                  <a:cubicBezTo>
                    <a:pt x="2555" y="3278"/>
                    <a:pt x="2550" y="3278"/>
                    <a:pt x="2546" y="3278"/>
                  </a:cubicBezTo>
                  <a:cubicBezTo>
                    <a:pt x="2426" y="3273"/>
                    <a:pt x="2315" y="3220"/>
                    <a:pt x="2229" y="3140"/>
                  </a:cubicBezTo>
                  <a:cubicBezTo>
                    <a:pt x="2085" y="3003"/>
                    <a:pt x="2051" y="2805"/>
                    <a:pt x="2060" y="2616"/>
                  </a:cubicBezTo>
                  <a:cubicBezTo>
                    <a:pt x="2064" y="2532"/>
                    <a:pt x="2127" y="2468"/>
                    <a:pt x="2214" y="2465"/>
                  </a:cubicBezTo>
                  <a:cubicBezTo>
                    <a:pt x="2215" y="2465"/>
                    <a:pt x="2217" y="2465"/>
                    <a:pt x="2219" y="2465"/>
                  </a:cubicBezTo>
                  <a:close/>
                  <a:moveTo>
                    <a:pt x="3083" y="1"/>
                  </a:moveTo>
                  <a:cubicBezTo>
                    <a:pt x="2641" y="1"/>
                    <a:pt x="2197" y="110"/>
                    <a:pt x="1804" y="300"/>
                  </a:cubicBezTo>
                  <a:cubicBezTo>
                    <a:pt x="1801" y="302"/>
                    <a:pt x="1796" y="303"/>
                    <a:pt x="1792" y="306"/>
                  </a:cubicBezTo>
                  <a:cubicBezTo>
                    <a:pt x="1523" y="493"/>
                    <a:pt x="1287" y="721"/>
                    <a:pt x="1079" y="972"/>
                  </a:cubicBezTo>
                  <a:cubicBezTo>
                    <a:pt x="636" y="1513"/>
                    <a:pt x="312" y="2170"/>
                    <a:pt x="154" y="2849"/>
                  </a:cubicBezTo>
                  <a:cubicBezTo>
                    <a:pt x="1" y="3514"/>
                    <a:pt x="16" y="4244"/>
                    <a:pt x="360" y="4849"/>
                  </a:cubicBezTo>
                  <a:cubicBezTo>
                    <a:pt x="664" y="5387"/>
                    <a:pt x="1247" y="5716"/>
                    <a:pt x="1853" y="5793"/>
                  </a:cubicBezTo>
                  <a:cubicBezTo>
                    <a:pt x="1943" y="5804"/>
                    <a:pt x="2033" y="5810"/>
                    <a:pt x="2123" y="5810"/>
                  </a:cubicBezTo>
                  <a:cubicBezTo>
                    <a:pt x="2346" y="5810"/>
                    <a:pt x="2569" y="5775"/>
                    <a:pt x="2781" y="5703"/>
                  </a:cubicBezTo>
                  <a:cubicBezTo>
                    <a:pt x="3070" y="5607"/>
                    <a:pt x="3328" y="5435"/>
                    <a:pt x="3549" y="5229"/>
                  </a:cubicBezTo>
                  <a:cubicBezTo>
                    <a:pt x="3777" y="5014"/>
                    <a:pt x="3971" y="4768"/>
                    <a:pt x="4142" y="4508"/>
                  </a:cubicBezTo>
                  <a:cubicBezTo>
                    <a:pt x="4338" y="4214"/>
                    <a:pt x="4507" y="3904"/>
                    <a:pt x="4634" y="3575"/>
                  </a:cubicBezTo>
                  <a:cubicBezTo>
                    <a:pt x="4769" y="3218"/>
                    <a:pt x="4868" y="2843"/>
                    <a:pt x="4920" y="2463"/>
                  </a:cubicBezTo>
                  <a:cubicBezTo>
                    <a:pt x="4964" y="2123"/>
                    <a:pt x="4985" y="1767"/>
                    <a:pt x="4933" y="1428"/>
                  </a:cubicBezTo>
                  <a:cubicBezTo>
                    <a:pt x="4885" y="1118"/>
                    <a:pt x="4777" y="811"/>
                    <a:pt x="4569" y="576"/>
                  </a:cubicBezTo>
                  <a:cubicBezTo>
                    <a:pt x="4353" y="329"/>
                    <a:pt x="4052" y="172"/>
                    <a:pt x="3740" y="87"/>
                  </a:cubicBezTo>
                  <a:cubicBezTo>
                    <a:pt x="3526" y="28"/>
                    <a:pt x="3305" y="1"/>
                    <a:pt x="30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36"/>
            <p:cNvSpPr/>
            <p:nvPr/>
          </p:nvSpPr>
          <p:spPr>
            <a:xfrm>
              <a:off x="1149714" y="2035272"/>
              <a:ext cx="548675" cy="274599"/>
            </a:xfrm>
            <a:custGeom>
              <a:rect b="b" l="l" r="r" t="t"/>
              <a:pathLst>
                <a:path extrusionOk="0" h="7964" w="15914">
                  <a:moveTo>
                    <a:pt x="1270" y="1"/>
                  </a:moveTo>
                  <a:cubicBezTo>
                    <a:pt x="848" y="205"/>
                    <a:pt x="422" y="409"/>
                    <a:pt x="0" y="619"/>
                  </a:cubicBezTo>
                  <a:cubicBezTo>
                    <a:pt x="9" y="622"/>
                    <a:pt x="19" y="626"/>
                    <a:pt x="28" y="628"/>
                  </a:cubicBezTo>
                  <a:cubicBezTo>
                    <a:pt x="525" y="825"/>
                    <a:pt x="993" y="1082"/>
                    <a:pt x="1478" y="1301"/>
                  </a:cubicBezTo>
                  <a:cubicBezTo>
                    <a:pt x="1993" y="1532"/>
                    <a:pt x="2509" y="1768"/>
                    <a:pt x="3017" y="2017"/>
                  </a:cubicBezTo>
                  <a:cubicBezTo>
                    <a:pt x="3520" y="2261"/>
                    <a:pt x="4014" y="2529"/>
                    <a:pt x="4513" y="2780"/>
                  </a:cubicBezTo>
                  <a:cubicBezTo>
                    <a:pt x="5014" y="3028"/>
                    <a:pt x="5522" y="3266"/>
                    <a:pt x="6028" y="3505"/>
                  </a:cubicBezTo>
                  <a:cubicBezTo>
                    <a:pt x="6528" y="3742"/>
                    <a:pt x="7007" y="4006"/>
                    <a:pt x="7481" y="4292"/>
                  </a:cubicBezTo>
                  <a:cubicBezTo>
                    <a:pt x="7950" y="4571"/>
                    <a:pt x="8414" y="4856"/>
                    <a:pt x="8899" y="5109"/>
                  </a:cubicBezTo>
                  <a:cubicBezTo>
                    <a:pt x="9876" y="5620"/>
                    <a:pt x="10899" y="6034"/>
                    <a:pt x="11886" y="6522"/>
                  </a:cubicBezTo>
                  <a:cubicBezTo>
                    <a:pt x="12396" y="6772"/>
                    <a:pt x="12900" y="7037"/>
                    <a:pt x="13404" y="7297"/>
                  </a:cubicBezTo>
                  <a:cubicBezTo>
                    <a:pt x="13641" y="7422"/>
                    <a:pt x="13880" y="7544"/>
                    <a:pt x="14122" y="7659"/>
                  </a:cubicBezTo>
                  <a:cubicBezTo>
                    <a:pt x="14322" y="7755"/>
                    <a:pt x="14518" y="7849"/>
                    <a:pt x="14703" y="7964"/>
                  </a:cubicBezTo>
                  <a:cubicBezTo>
                    <a:pt x="15109" y="7714"/>
                    <a:pt x="15515" y="7461"/>
                    <a:pt x="15913" y="7200"/>
                  </a:cubicBezTo>
                  <a:cubicBezTo>
                    <a:pt x="15844" y="7161"/>
                    <a:pt x="15773" y="7120"/>
                    <a:pt x="15699" y="7086"/>
                  </a:cubicBezTo>
                  <a:cubicBezTo>
                    <a:pt x="15475" y="6980"/>
                    <a:pt x="15245" y="6896"/>
                    <a:pt x="15023" y="6792"/>
                  </a:cubicBezTo>
                  <a:cubicBezTo>
                    <a:pt x="14783" y="6680"/>
                    <a:pt x="14551" y="6552"/>
                    <a:pt x="14323" y="6419"/>
                  </a:cubicBezTo>
                  <a:cubicBezTo>
                    <a:pt x="14090" y="6288"/>
                    <a:pt x="13862" y="6154"/>
                    <a:pt x="13622" y="6039"/>
                  </a:cubicBezTo>
                  <a:cubicBezTo>
                    <a:pt x="13377" y="5923"/>
                    <a:pt x="13132" y="5812"/>
                    <a:pt x="12886" y="5701"/>
                  </a:cubicBezTo>
                  <a:cubicBezTo>
                    <a:pt x="12388" y="5477"/>
                    <a:pt x="11887" y="5260"/>
                    <a:pt x="11390" y="5032"/>
                  </a:cubicBezTo>
                  <a:cubicBezTo>
                    <a:pt x="10898" y="4807"/>
                    <a:pt x="10422" y="4553"/>
                    <a:pt x="9943" y="4300"/>
                  </a:cubicBezTo>
                  <a:cubicBezTo>
                    <a:pt x="8971" y="3790"/>
                    <a:pt x="7972" y="3341"/>
                    <a:pt x="6983" y="2868"/>
                  </a:cubicBezTo>
                  <a:cubicBezTo>
                    <a:pt x="6477" y="2626"/>
                    <a:pt x="5978" y="2373"/>
                    <a:pt x="5472" y="2132"/>
                  </a:cubicBezTo>
                  <a:cubicBezTo>
                    <a:pt x="4963" y="1887"/>
                    <a:pt x="4452" y="1650"/>
                    <a:pt x="3942" y="1413"/>
                  </a:cubicBezTo>
                  <a:cubicBezTo>
                    <a:pt x="3431" y="1174"/>
                    <a:pt x="2916" y="943"/>
                    <a:pt x="2419" y="676"/>
                  </a:cubicBezTo>
                  <a:cubicBezTo>
                    <a:pt x="2177" y="546"/>
                    <a:pt x="1940" y="403"/>
                    <a:pt x="1703" y="261"/>
                  </a:cubicBezTo>
                  <a:cubicBezTo>
                    <a:pt x="1559" y="175"/>
                    <a:pt x="1411" y="90"/>
                    <a:pt x="1270" y="1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36"/>
            <p:cNvSpPr/>
            <p:nvPr/>
          </p:nvSpPr>
          <p:spPr>
            <a:xfrm>
              <a:off x="1596206" y="1871363"/>
              <a:ext cx="90331" cy="103026"/>
            </a:xfrm>
            <a:custGeom>
              <a:rect b="b" l="l" r="r" t="t"/>
              <a:pathLst>
                <a:path extrusionOk="0" h="2988" w="2620">
                  <a:moveTo>
                    <a:pt x="409" y="1"/>
                  </a:moveTo>
                  <a:cubicBezTo>
                    <a:pt x="272" y="1"/>
                    <a:pt x="134" y="12"/>
                    <a:pt x="0" y="33"/>
                  </a:cubicBezTo>
                  <a:cubicBezTo>
                    <a:pt x="73" y="54"/>
                    <a:pt x="144" y="76"/>
                    <a:pt x="209" y="103"/>
                  </a:cubicBezTo>
                  <a:cubicBezTo>
                    <a:pt x="826" y="361"/>
                    <a:pt x="1235" y="930"/>
                    <a:pt x="1508" y="1522"/>
                  </a:cubicBezTo>
                  <a:cubicBezTo>
                    <a:pt x="1653" y="1834"/>
                    <a:pt x="1761" y="2161"/>
                    <a:pt x="1813" y="2502"/>
                  </a:cubicBezTo>
                  <a:cubicBezTo>
                    <a:pt x="1838" y="2663"/>
                    <a:pt x="1853" y="2825"/>
                    <a:pt x="1849" y="2988"/>
                  </a:cubicBezTo>
                  <a:cubicBezTo>
                    <a:pt x="2008" y="2773"/>
                    <a:pt x="2180" y="2567"/>
                    <a:pt x="2372" y="2383"/>
                  </a:cubicBezTo>
                  <a:cubicBezTo>
                    <a:pt x="2451" y="2305"/>
                    <a:pt x="2534" y="2231"/>
                    <a:pt x="2620" y="2161"/>
                  </a:cubicBezTo>
                  <a:cubicBezTo>
                    <a:pt x="2591" y="2044"/>
                    <a:pt x="2555" y="1928"/>
                    <a:pt x="2509" y="1818"/>
                  </a:cubicBezTo>
                  <a:cubicBezTo>
                    <a:pt x="2419" y="1579"/>
                    <a:pt x="2295" y="1351"/>
                    <a:pt x="2163" y="1134"/>
                  </a:cubicBezTo>
                  <a:cubicBezTo>
                    <a:pt x="2041" y="936"/>
                    <a:pt x="1912" y="732"/>
                    <a:pt x="1758" y="556"/>
                  </a:cubicBezTo>
                  <a:cubicBezTo>
                    <a:pt x="1642" y="421"/>
                    <a:pt x="1510" y="316"/>
                    <a:pt x="1353" y="231"/>
                  </a:cubicBezTo>
                  <a:cubicBezTo>
                    <a:pt x="1202" y="150"/>
                    <a:pt x="1073" y="101"/>
                    <a:pt x="895" y="55"/>
                  </a:cubicBezTo>
                  <a:cubicBezTo>
                    <a:pt x="740" y="18"/>
                    <a:pt x="575" y="1"/>
                    <a:pt x="4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36"/>
            <p:cNvSpPr/>
            <p:nvPr/>
          </p:nvSpPr>
          <p:spPr>
            <a:xfrm>
              <a:off x="1423574" y="1875363"/>
              <a:ext cx="227241" cy="337973"/>
            </a:xfrm>
            <a:custGeom>
              <a:rect b="b" l="l" r="r" t="t"/>
              <a:pathLst>
                <a:path extrusionOk="0" h="9802" w="6591">
                  <a:moveTo>
                    <a:pt x="3181" y="2389"/>
                  </a:moveTo>
                  <a:cubicBezTo>
                    <a:pt x="3509" y="2389"/>
                    <a:pt x="3835" y="2479"/>
                    <a:pt x="4137" y="2594"/>
                  </a:cubicBezTo>
                  <a:cubicBezTo>
                    <a:pt x="4459" y="2713"/>
                    <a:pt x="4724" y="2904"/>
                    <a:pt x="4898" y="3205"/>
                  </a:cubicBezTo>
                  <a:cubicBezTo>
                    <a:pt x="5054" y="3474"/>
                    <a:pt x="5124" y="3781"/>
                    <a:pt x="5163" y="4088"/>
                  </a:cubicBezTo>
                  <a:cubicBezTo>
                    <a:pt x="5249" y="4813"/>
                    <a:pt x="5181" y="5581"/>
                    <a:pt x="4954" y="6276"/>
                  </a:cubicBezTo>
                  <a:cubicBezTo>
                    <a:pt x="4763" y="6863"/>
                    <a:pt x="4448" y="7457"/>
                    <a:pt x="3954" y="7843"/>
                  </a:cubicBezTo>
                  <a:cubicBezTo>
                    <a:pt x="3612" y="8110"/>
                    <a:pt x="3191" y="8231"/>
                    <a:pt x="2766" y="8231"/>
                  </a:cubicBezTo>
                  <a:cubicBezTo>
                    <a:pt x="2492" y="8231"/>
                    <a:pt x="2216" y="8181"/>
                    <a:pt x="1959" y="8086"/>
                  </a:cubicBezTo>
                  <a:cubicBezTo>
                    <a:pt x="1646" y="7967"/>
                    <a:pt x="1349" y="7803"/>
                    <a:pt x="1121" y="7552"/>
                  </a:cubicBezTo>
                  <a:cubicBezTo>
                    <a:pt x="913" y="7319"/>
                    <a:pt x="764" y="7039"/>
                    <a:pt x="666" y="6744"/>
                  </a:cubicBezTo>
                  <a:cubicBezTo>
                    <a:pt x="496" y="6235"/>
                    <a:pt x="503" y="5701"/>
                    <a:pt x="594" y="5178"/>
                  </a:cubicBezTo>
                  <a:cubicBezTo>
                    <a:pt x="679" y="4692"/>
                    <a:pt x="841" y="4222"/>
                    <a:pt x="1068" y="3783"/>
                  </a:cubicBezTo>
                  <a:cubicBezTo>
                    <a:pt x="1284" y="3361"/>
                    <a:pt x="1583" y="2965"/>
                    <a:pt x="1980" y="2702"/>
                  </a:cubicBezTo>
                  <a:cubicBezTo>
                    <a:pt x="2226" y="2535"/>
                    <a:pt x="2507" y="2453"/>
                    <a:pt x="2793" y="2437"/>
                  </a:cubicBezTo>
                  <a:cubicBezTo>
                    <a:pt x="2896" y="2412"/>
                    <a:pt x="3001" y="2397"/>
                    <a:pt x="3105" y="2390"/>
                  </a:cubicBezTo>
                  <a:cubicBezTo>
                    <a:pt x="3130" y="2389"/>
                    <a:pt x="3156" y="2389"/>
                    <a:pt x="3181" y="2389"/>
                  </a:cubicBezTo>
                  <a:close/>
                  <a:moveTo>
                    <a:pt x="4622" y="0"/>
                  </a:moveTo>
                  <a:cubicBezTo>
                    <a:pt x="4349" y="75"/>
                    <a:pt x="4083" y="179"/>
                    <a:pt x="3830" y="303"/>
                  </a:cubicBezTo>
                  <a:cubicBezTo>
                    <a:pt x="3510" y="459"/>
                    <a:pt x="3182" y="663"/>
                    <a:pt x="2917" y="872"/>
                  </a:cubicBezTo>
                  <a:cubicBezTo>
                    <a:pt x="2579" y="1141"/>
                    <a:pt x="2281" y="1463"/>
                    <a:pt x="1991" y="1782"/>
                  </a:cubicBezTo>
                  <a:cubicBezTo>
                    <a:pt x="1304" y="2547"/>
                    <a:pt x="662" y="3420"/>
                    <a:pt x="336" y="4406"/>
                  </a:cubicBezTo>
                  <a:cubicBezTo>
                    <a:pt x="158" y="4937"/>
                    <a:pt x="90" y="5494"/>
                    <a:pt x="78" y="6050"/>
                  </a:cubicBezTo>
                  <a:cubicBezTo>
                    <a:pt x="73" y="6329"/>
                    <a:pt x="60" y="6609"/>
                    <a:pt x="42" y="6890"/>
                  </a:cubicBezTo>
                  <a:cubicBezTo>
                    <a:pt x="34" y="7032"/>
                    <a:pt x="37" y="7177"/>
                    <a:pt x="21" y="7319"/>
                  </a:cubicBezTo>
                  <a:cubicBezTo>
                    <a:pt x="9" y="7421"/>
                    <a:pt x="0" y="7515"/>
                    <a:pt x="2" y="7614"/>
                  </a:cubicBezTo>
                  <a:cubicBezTo>
                    <a:pt x="845" y="8013"/>
                    <a:pt x="1687" y="8414"/>
                    <a:pt x="2507" y="8862"/>
                  </a:cubicBezTo>
                  <a:cubicBezTo>
                    <a:pt x="3145" y="9208"/>
                    <a:pt x="3804" y="9506"/>
                    <a:pt x="4464" y="9801"/>
                  </a:cubicBezTo>
                  <a:cubicBezTo>
                    <a:pt x="4464" y="9774"/>
                    <a:pt x="4465" y="9749"/>
                    <a:pt x="4468" y="9722"/>
                  </a:cubicBezTo>
                  <a:cubicBezTo>
                    <a:pt x="4460" y="9712"/>
                    <a:pt x="4456" y="9697"/>
                    <a:pt x="4456" y="9682"/>
                  </a:cubicBezTo>
                  <a:cubicBezTo>
                    <a:pt x="4449" y="9534"/>
                    <a:pt x="4466" y="9386"/>
                    <a:pt x="4487" y="9239"/>
                  </a:cubicBezTo>
                  <a:cubicBezTo>
                    <a:pt x="4489" y="9212"/>
                    <a:pt x="4491" y="9187"/>
                    <a:pt x="4491" y="9162"/>
                  </a:cubicBezTo>
                  <a:cubicBezTo>
                    <a:pt x="4500" y="8926"/>
                    <a:pt x="4527" y="8692"/>
                    <a:pt x="4564" y="8458"/>
                  </a:cubicBezTo>
                  <a:cubicBezTo>
                    <a:pt x="4591" y="8280"/>
                    <a:pt x="4629" y="8099"/>
                    <a:pt x="4674" y="7923"/>
                  </a:cubicBezTo>
                  <a:cubicBezTo>
                    <a:pt x="4720" y="7684"/>
                    <a:pt x="4776" y="7453"/>
                    <a:pt x="4846" y="7220"/>
                  </a:cubicBezTo>
                  <a:cubicBezTo>
                    <a:pt x="5034" y="6582"/>
                    <a:pt x="5249" y="5954"/>
                    <a:pt x="5506" y="5340"/>
                  </a:cubicBezTo>
                  <a:cubicBezTo>
                    <a:pt x="5749" y="4762"/>
                    <a:pt x="6031" y="4204"/>
                    <a:pt x="6345" y="3662"/>
                  </a:cubicBezTo>
                  <a:cubicBezTo>
                    <a:pt x="6408" y="3554"/>
                    <a:pt x="6474" y="3446"/>
                    <a:pt x="6542" y="3339"/>
                  </a:cubicBezTo>
                  <a:cubicBezTo>
                    <a:pt x="6557" y="3165"/>
                    <a:pt x="6590" y="2996"/>
                    <a:pt x="6588" y="2820"/>
                  </a:cubicBezTo>
                  <a:cubicBezTo>
                    <a:pt x="6588" y="2646"/>
                    <a:pt x="6572" y="2470"/>
                    <a:pt x="6544" y="2298"/>
                  </a:cubicBezTo>
                  <a:cubicBezTo>
                    <a:pt x="6431" y="1689"/>
                    <a:pt x="6148" y="1095"/>
                    <a:pt x="5746" y="622"/>
                  </a:cubicBezTo>
                  <a:cubicBezTo>
                    <a:pt x="5562" y="405"/>
                    <a:pt x="5341" y="249"/>
                    <a:pt x="5079" y="132"/>
                  </a:cubicBezTo>
                  <a:cubicBezTo>
                    <a:pt x="4934" y="68"/>
                    <a:pt x="4780" y="21"/>
                    <a:pt x="4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36"/>
            <p:cNvSpPr/>
            <p:nvPr/>
          </p:nvSpPr>
          <p:spPr>
            <a:xfrm>
              <a:off x="986598" y="2060338"/>
              <a:ext cx="660003" cy="277909"/>
            </a:xfrm>
            <a:custGeom>
              <a:rect b="b" l="l" r="r" t="t"/>
              <a:pathLst>
                <a:path extrusionOk="0" h="8060" w="19143">
                  <a:moveTo>
                    <a:pt x="4507" y="1"/>
                  </a:moveTo>
                  <a:cubicBezTo>
                    <a:pt x="4371" y="69"/>
                    <a:pt x="4237" y="136"/>
                    <a:pt x="4102" y="207"/>
                  </a:cubicBezTo>
                  <a:cubicBezTo>
                    <a:pt x="3261" y="650"/>
                    <a:pt x="2435" y="1129"/>
                    <a:pt x="1584" y="1556"/>
                  </a:cubicBezTo>
                  <a:cubicBezTo>
                    <a:pt x="1063" y="1820"/>
                    <a:pt x="532" y="2073"/>
                    <a:pt x="1" y="2317"/>
                  </a:cubicBezTo>
                  <a:lnTo>
                    <a:pt x="113" y="2561"/>
                  </a:lnTo>
                  <a:cubicBezTo>
                    <a:pt x="187" y="2528"/>
                    <a:pt x="269" y="2512"/>
                    <a:pt x="349" y="2512"/>
                  </a:cubicBezTo>
                  <a:cubicBezTo>
                    <a:pt x="403" y="2512"/>
                    <a:pt x="457" y="2519"/>
                    <a:pt x="507" y="2534"/>
                  </a:cubicBezTo>
                  <a:cubicBezTo>
                    <a:pt x="609" y="2561"/>
                    <a:pt x="697" y="2617"/>
                    <a:pt x="792" y="2662"/>
                  </a:cubicBezTo>
                  <a:cubicBezTo>
                    <a:pt x="804" y="2472"/>
                    <a:pt x="844" y="2284"/>
                    <a:pt x="1007" y="2161"/>
                  </a:cubicBezTo>
                  <a:cubicBezTo>
                    <a:pt x="1085" y="2101"/>
                    <a:pt x="1182" y="2067"/>
                    <a:pt x="1281" y="2067"/>
                  </a:cubicBezTo>
                  <a:cubicBezTo>
                    <a:pt x="1328" y="2067"/>
                    <a:pt x="1375" y="2075"/>
                    <a:pt x="1420" y="2091"/>
                  </a:cubicBezTo>
                  <a:cubicBezTo>
                    <a:pt x="1491" y="2113"/>
                    <a:pt x="1553" y="2154"/>
                    <a:pt x="1608" y="2198"/>
                  </a:cubicBezTo>
                  <a:cubicBezTo>
                    <a:pt x="1636" y="2067"/>
                    <a:pt x="1667" y="1938"/>
                    <a:pt x="1773" y="1848"/>
                  </a:cubicBezTo>
                  <a:cubicBezTo>
                    <a:pt x="1846" y="1786"/>
                    <a:pt x="1951" y="1752"/>
                    <a:pt x="2055" y="1752"/>
                  </a:cubicBezTo>
                  <a:cubicBezTo>
                    <a:pt x="2166" y="1752"/>
                    <a:pt x="2275" y="1791"/>
                    <a:pt x="2343" y="1875"/>
                  </a:cubicBezTo>
                  <a:cubicBezTo>
                    <a:pt x="2369" y="1775"/>
                    <a:pt x="2414" y="1680"/>
                    <a:pt x="2466" y="1591"/>
                  </a:cubicBezTo>
                  <a:cubicBezTo>
                    <a:pt x="2577" y="1402"/>
                    <a:pt x="2780" y="1199"/>
                    <a:pt x="3016" y="1199"/>
                  </a:cubicBezTo>
                  <a:cubicBezTo>
                    <a:pt x="3026" y="1199"/>
                    <a:pt x="3037" y="1200"/>
                    <a:pt x="3047" y="1201"/>
                  </a:cubicBezTo>
                  <a:cubicBezTo>
                    <a:pt x="3173" y="1209"/>
                    <a:pt x="3263" y="1279"/>
                    <a:pt x="3326" y="1376"/>
                  </a:cubicBezTo>
                  <a:cubicBezTo>
                    <a:pt x="3349" y="1327"/>
                    <a:pt x="3370" y="1275"/>
                    <a:pt x="3392" y="1229"/>
                  </a:cubicBezTo>
                  <a:cubicBezTo>
                    <a:pt x="3458" y="1098"/>
                    <a:pt x="3552" y="975"/>
                    <a:pt x="3693" y="919"/>
                  </a:cubicBezTo>
                  <a:cubicBezTo>
                    <a:pt x="3745" y="898"/>
                    <a:pt x="3802" y="885"/>
                    <a:pt x="3857" y="885"/>
                  </a:cubicBezTo>
                  <a:cubicBezTo>
                    <a:pt x="3955" y="885"/>
                    <a:pt x="4050" y="923"/>
                    <a:pt x="4110" y="1009"/>
                  </a:cubicBezTo>
                  <a:cubicBezTo>
                    <a:pt x="4144" y="1058"/>
                    <a:pt x="4162" y="1113"/>
                    <a:pt x="4175" y="1169"/>
                  </a:cubicBezTo>
                  <a:cubicBezTo>
                    <a:pt x="4196" y="1143"/>
                    <a:pt x="4216" y="1115"/>
                    <a:pt x="4236" y="1088"/>
                  </a:cubicBezTo>
                  <a:cubicBezTo>
                    <a:pt x="4310" y="989"/>
                    <a:pt x="4391" y="888"/>
                    <a:pt x="4501" y="827"/>
                  </a:cubicBezTo>
                  <a:cubicBezTo>
                    <a:pt x="4557" y="795"/>
                    <a:pt x="4616" y="780"/>
                    <a:pt x="4672" y="780"/>
                  </a:cubicBezTo>
                  <a:cubicBezTo>
                    <a:pt x="4818" y="780"/>
                    <a:pt x="4948" y="881"/>
                    <a:pt x="4975" y="1048"/>
                  </a:cubicBezTo>
                  <a:cubicBezTo>
                    <a:pt x="4984" y="1103"/>
                    <a:pt x="4985" y="1156"/>
                    <a:pt x="4987" y="1211"/>
                  </a:cubicBezTo>
                  <a:lnTo>
                    <a:pt x="4987" y="1219"/>
                  </a:lnTo>
                  <a:cubicBezTo>
                    <a:pt x="4997" y="1211"/>
                    <a:pt x="5006" y="1202"/>
                    <a:pt x="5012" y="1192"/>
                  </a:cubicBezTo>
                  <a:cubicBezTo>
                    <a:pt x="5086" y="1114"/>
                    <a:pt x="5154" y="1051"/>
                    <a:pt x="5256" y="1008"/>
                  </a:cubicBezTo>
                  <a:cubicBezTo>
                    <a:pt x="5325" y="978"/>
                    <a:pt x="5397" y="960"/>
                    <a:pt x="5467" y="960"/>
                  </a:cubicBezTo>
                  <a:cubicBezTo>
                    <a:pt x="5544" y="960"/>
                    <a:pt x="5618" y="982"/>
                    <a:pt x="5685" y="1035"/>
                  </a:cubicBezTo>
                  <a:cubicBezTo>
                    <a:pt x="5805" y="1130"/>
                    <a:pt x="5831" y="1254"/>
                    <a:pt x="5818" y="1385"/>
                  </a:cubicBezTo>
                  <a:cubicBezTo>
                    <a:pt x="5928" y="1325"/>
                    <a:pt x="6043" y="1278"/>
                    <a:pt x="6160" y="1278"/>
                  </a:cubicBezTo>
                  <a:cubicBezTo>
                    <a:pt x="6200" y="1278"/>
                    <a:pt x="6239" y="1284"/>
                    <a:pt x="6279" y="1295"/>
                  </a:cubicBezTo>
                  <a:cubicBezTo>
                    <a:pt x="6433" y="1341"/>
                    <a:pt x="6529" y="1501"/>
                    <a:pt x="6525" y="1657"/>
                  </a:cubicBezTo>
                  <a:cubicBezTo>
                    <a:pt x="6525" y="1732"/>
                    <a:pt x="6507" y="1802"/>
                    <a:pt x="6480" y="1872"/>
                  </a:cubicBezTo>
                  <a:cubicBezTo>
                    <a:pt x="6546" y="1853"/>
                    <a:pt x="6614" y="1841"/>
                    <a:pt x="6680" y="1841"/>
                  </a:cubicBezTo>
                  <a:cubicBezTo>
                    <a:pt x="6786" y="1841"/>
                    <a:pt x="6885" y="1873"/>
                    <a:pt x="6965" y="1961"/>
                  </a:cubicBezTo>
                  <a:cubicBezTo>
                    <a:pt x="7080" y="2087"/>
                    <a:pt x="7116" y="2264"/>
                    <a:pt x="7135" y="2440"/>
                  </a:cubicBezTo>
                  <a:cubicBezTo>
                    <a:pt x="7152" y="2424"/>
                    <a:pt x="7172" y="2407"/>
                    <a:pt x="7193" y="2394"/>
                  </a:cubicBezTo>
                  <a:cubicBezTo>
                    <a:pt x="7239" y="2368"/>
                    <a:pt x="7290" y="2357"/>
                    <a:pt x="7341" y="2357"/>
                  </a:cubicBezTo>
                  <a:cubicBezTo>
                    <a:pt x="7412" y="2357"/>
                    <a:pt x="7485" y="2379"/>
                    <a:pt x="7547" y="2416"/>
                  </a:cubicBezTo>
                  <a:cubicBezTo>
                    <a:pt x="7651" y="2477"/>
                    <a:pt x="7714" y="2584"/>
                    <a:pt x="7766" y="2692"/>
                  </a:cubicBezTo>
                  <a:cubicBezTo>
                    <a:pt x="7768" y="2696"/>
                    <a:pt x="7772" y="2701"/>
                    <a:pt x="7775" y="2706"/>
                  </a:cubicBezTo>
                  <a:cubicBezTo>
                    <a:pt x="7780" y="2690"/>
                    <a:pt x="7787" y="2674"/>
                    <a:pt x="7793" y="2659"/>
                  </a:cubicBezTo>
                  <a:cubicBezTo>
                    <a:pt x="7850" y="2530"/>
                    <a:pt x="7947" y="2409"/>
                    <a:pt x="8097" y="2396"/>
                  </a:cubicBezTo>
                  <a:cubicBezTo>
                    <a:pt x="8105" y="2396"/>
                    <a:pt x="8112" y="2395"/>
                    <a:pt x="8119" y="2395"/>
                  </a:cubicBezTo>
                  <a:cubicBezTo>
                    <a:pt x="8284" y="2395"/>
                    <a:pt x="8419" y="2526"/>
                    <a:pt x="8480" y="2672"/>
                  </a:cubicBezTo>
                  <a:cubicBezTo>
                    <a:pt x="8514" y="2745"/>
                    <a:pt x="8529" y="2820"/>
                    <a:pt x="8545" y="2896"/>
                  </a:cubicBezTo>
                  <a:cubicBezTo>
                    <a:pt x="8578" y="2862"/>
                    <a:pt x="8610" y="2827"/>
                    <a:pt x="8649" y="2797"/>
                  </a:cubicBezTo>
                  <a:cubicBezTo>
                    <a:pt x="8733" y="2729"/>
                    <a:pt x="8834" y="2679"/>
                    <a:pt x="8938" y="2679"/>
                  </a:cubicBezTo>
                  <a:cubicBezTo>
                    <a:pt x="8988" y="2679"/>
                    <a:pt x="9038" y="2691"/>
                    <a:pt x="9087" y="2718"/>
                  </a:cubicBezTo>
                  <a:cubicBezTo>
                    <a:pt x="9314" y="2843"/>
                    <a:pt x="9286" y="3089"/>
                    <a:pt x="9269" y="3320"/>
                  </a:cubicBezTo>
                  <a:cubicBezTo>
                    <a:pt x="9322" y="3284"/>
                    <a:pt x="9376" y="3245"/>
                    <a:pt x="9435" y="3216"/>
                  </a:cubicBezTo>
                  <a:cubicBezTo>
                    <a:pt x="9516" y="3176"/>
                    <a:pt x="9600" y="3152"/>
                    <a:pt x="9685" y="3152"/>
                  </a:cubicBezTo>
                  <a:cubicBezTo>
                    <a:pt x="9751" y="3152"/>
                    <a:pt x="9817" y="3166"/>
                    <a:pt x="9883" y="3200"/>
                  </a:cubicBezTo>
                  <a:cubicBezTo>
                    <a:pt x="10067" y="3297"/>
                    <a:pt x="10084" y="3473"/>
                    <a:pt x="10055" y="3648"/>
                  </a:cubicBezTo>
                  <a:cubicBezTo>
                    <a:pt x="10095" y="3629"/>
                    <a:pt x="10136" y="3608"/>
                    <a:pt x="10175" y="3593"/>
                  </a:cubicBezTo>
                  <a:cubicBezTo>
                    <a:pt x="10249" y="3563"/>
                    <a:pt x="10328" y="3545"/>
                    <a:pt x="10406" y="3545"/>
                  </a:cubicBezTo>
                  <a:cubicBezTo>
                    <a:pt x="10461" y="3545"/>
                    <a:pt x="10515" y="3553"/>
                    <a:pt x="10567" y="3572"/>
                  </a:cubicBezTo>
                  <a:cubicBezTo>
                    <a:pt x="10708" y="3623"/>
                    <a:pt x="10823" y="3727"/>
                    <a:pt x="10823" y="3883"/>
                  </a:cubicBezTo>
                  <a:cubicBezTo>
                    <a:pt x="10823" y="3912"/>
                    <a:pt x="10820" y="3939"/>
                    <a:pt x="10813" y="3967"/>
                  </a:cubicBezTo>
                  <a:cubicBezTo>
                    <a:pt x="10878" y="3955"/>
                    <a:pt x="10943" y="3949"/>
                    <a:pt x="11007" y="3949"/>
                  </a:cubicBezTo>
                  <a:cubicBezTo>
                    <a:pt x="11050" y="3949"/>
                    <a:pt x="11092" y="3952"/>
                    <a:pt x="11133" y="3957"/>
                  </a:cubicBezTo>
                  <a:cubicBezTo>
                    <a:pt x="11327" y="3984"/>
                    <a:pt x="11471" y="4105"/>
                    <a:pt x="11498" y="4290"/>
                  </a:cubicBezTo>
                  <a:cubicBezTo>
                    <a:pt x="11570" y="4270"/>
                    <a:pt x="11644" y="4260"/>
                    <a:pt x="11719" y="4260"/>
                  </a:cubicBezTo>
                  <a:cubicBezTo>
                    <a:pt x="11823" y="4260"/>
                    <a:pt x="11926" y="4280"/>
                    <a:pt x="12020" y="4323"/>
                  </a:cubicBezTo>
                  <a:cubicBezTo>
                    <a:pt x="12156" y="4384"/>
                    <a:pt x="12235" y="4488"/>
                    <a:pt x="12269" y="4608"/>
                  </a:cubicBezTo>
                  <a:cubicBezTo>
                    <a:pt x="12353" y="4565"/>
                    <a:pt x="12442" y="4538"/>
                    <a:pt x="12530" y="4538"/>
                  </a:cubicBezTo>
                  <a:cubicBezTo>
                    <a:pt x="12577" y="4538"/>
                    <a:pt x="12623" y="4545"/>
                    <a:pt x="12668" y="4562"/>
                  </a:cubicBezTo>
                  <a:cubicBezTo>
                    <a:pt x="12819" y="4621"/>
                    <a:pt x="12917" y="4769"/>
                    <a:pt x="12915" y="4929"/>
                  </a:cubicBezTo>
                  <a:cubicBezTo>
                    <a:pt x="12912" y="4971"/>
                    <a:pt x="12907" y="5013"/>
                    <a:pt x="12899" y="5051"/>
                  </a:cubicBezTo>
                  <a:cubicBezTo>
                    <a:pt x="12921" y="5046"/>
                    <a:pt x="12944" y="5045"/>
                    <a:pt x="12967" y="5041"/>
                  </a:cubicBezTo>
                  <a:cubicBezTo>
                    <a:pt x="12972" y="5041"/>
                    <a:pt x="12977" y="5041"/>
                    <a:pt x="12982" y="5041"/>
                  </a:cubicBezTo>
                  <a:cubicBezTo>
                    <a:pt x="13116" y="5041"/>
                    <a:pt x="13227" y="5119"/>
                    <a:pt x="13295" y="5232"/>
                  </a:cubicBezTo>
                  <a:cubicBezTo>
                    <a:pt x="13365" y="5348"/>
                    <a:pt x="13376" y="5483"/>
                    <a:pt x="13368" y="5616"/>
                  </a:cubicBezTo>
                  <a:cubicBezTo>
                    <a:pt x="13365" y="5640"/>
                    <a:pt x="13363" y="5665"/>
                    <a:pt x="13358" y="5690"/>
                  </a:cubicBezTo>
                  <a:cubicBezTo>
                    <a:pt x="13386" y="5666"/>
                    <a:pt x="13412" y="5644"/>
                    <a:pt x="13442" y="5629"/>
                  </a:cubicBezTo>
                  <a:cubicBezTo>
                    <a:pt x="13489" y="5604"/>
                    <a:pt x="13540" y="5592"/>
                    <a:pt x="13591" y="5592"/>
                  </a:cubicBezTo>
                  <a:cubicBezTo>
                    <a:pt x="13668" y="5592"/>
                    <a:pt x="13744" y="5619"/>
                    <a:pt x="13807" y="5669"/>
                  </a:cubicBezTo>
                  <a:cubicBezTo>
                    <a:pt x="13906" y="5747"/>
                    <a:pt x="13968" y="5859"/>
                    <a:pt x="14026" y="5967"/>
                  </a:cubicBezTo>
                  <a:cubicBezTo>
                    <a:pt x="14054" y="6017"/>
                    <a:pt x="14078" y="6073"/>
                    <a:pt x="14115" y="6118"/>
                  </a:cubicBezTo>
                  <a:cubicBezTo>
                    <a:pt x="14118" y="6124"/>
                    <a:pt x="14121" y="6128"/>
                    <a:pt x="14124" y="6130"/>
                  </a:cubicBezTo>
                  <a:cubicBezTo>
                    <a:pt x="14125" y="6128"/>
                    <a:pt x="14128" y="6127"/>
                    <a:pt x="14128" y="6124"/>
                  </a:cubicBezTo>
                  <a:cubicBezTo>
                    <a:pt x="14160" y="6073"/>
                    <a:pt x="14188" y="6018"/>
                    <a:pt x="14225" y="5966"/>
                  </a:cubicBezTo>
                  <a:cubicBezTo>
                    <a:pt x="14299" y="5858"/>
                    <a:pt x="14395" y="5748"/>
                    <a:pt x="14535" y="5738"/>
                  </a:cubicBezTo>
                  <a:cubicBezTo>
                    <a:pt x="14541" y="5738"/>
                    <a:pt x="14546" y="5738"/>
                    <a:pt x="14551" y="5738"/>
                  </a:cubicBezTo>
                  <a:cubicBezTo>
                    <a:pt x="14707" y="5738"/>
                    <a:pt x="14848" y="5869"/>
                    <a:pt x="14913" y="6005"/>
                  </a:cubicBezTo>
                  <a:cubicBezTo>
                    <a:pt x="14953" y="6083"/>
                    <a:pt x="14972" y="6169"/>
                    <a:pt x="14983" y="6258"/>
                  </a:cubicBezTo>
                  <a:cubicBezTo>
                    <a:pt x="15040" y="6208"/>
                    <a:pt x="15093" y="6159"/>
                    <a:pt x="15155" y="6116"/>
                  </a:cubicBezTo>
                  <a:cubicBezTo>
                    <a:pt x="15245" y="6055"/>
                    <a:pt x="15349" y="6015"/>
                    <a:pt x="15453" y="6015"/>
                  </a:cubicBezTo>
                  <a:cubicBezTo>
                    <a:pt x="15512" y="6015"/>
                    <a:pt x="15572" y="6028"/>
                    <a:pt x="15629" y="6057"/>
                  </a:cubicBezTo>
                  <a:cubicBezTo>
                    <a:pt x="15794" y="6140"/>
                    <a:pt x="15878" y="6312"/>
                    <a:pt x="15905" y="6488"/>
                  </a:cubicBezTo>
                  <a:cubicBezTo>
                    <a:pt x="15919" y="6574"/>
                    <a:pt x="15928" y="6669"/>
                    <a:pt x="15926" y="6762"/>
                  </a:cubicBezTo>
                  <a:cubicBezTo>
                    <a:pt x="16005" y="6732"/>
                    <a:pt x="16085" y="6703"/>
                    <a:pt x="16165" y="6685"/>
                  </a:cubicBezTo>
                  <a:cubicBezTo>
                    <a:pt x="16222" y="6671"/>
                    <a:pt x="16279" y="6664"/>
                    <a:pt x="16335" y="6664"/>
                  </a:cubicBezTo>
                  <a:cubicBezTo>
                    <a:pt x="16456" y="6664"/>
                    <a:pt x="16574" y="6696"/>
                    <a:pt x="16681" y="6759"/>
                  </a:cubicBezTo>
                  <a:cubicBezTo>
                    <a:pt x="16810" y="6834"/>
                    <a:pt x="16890" y="6946"/>
                    <a:pt x="16899" y="7096"/>
                  </a:cubicBezTo>
                  <a:cubicBezTo>
                    <a:pt x="16900" y="7142"/>
                    <a:pt x="16896" y="7194"/>
                    <a:pt x="16888" y="7243"/>
                  </a:cubicBezTo>
                  <a:cubicBezTo>
                    <a:pt x="16937" y="7227"/>
                    <a:pt x="16987" y="7215"/>
                    <a:pt x="17041" y="7206"/>
                  </a:cubicBezTo>
                  <a:cubicBezTo>
                    <a:pt x="17076" y="7199"/>
                    <a:pt x="17111" y="7196"/>
                    <a:pt x="17146" y="7196"/>
                  </a:cubicBezTo>
                  <a:cubicBezTo>
                    <a:pt x="17257" y="7196"/>
                    <a:pt x="17361" y="7230"/>
                    <a:pt x="17444" y="7312"/>
                  </a:cubicBezTo>
                  <a:cubicBezTo>
                    <a:pt x="17567" y="7436"/>
                    <a:pt x="17597" y="7608"/>
                    <a:pt x="17570" y="7777"/>
                  </a:cubicBezTo>
                  <a:cubicBezTo>
                    <a:pt x="17607" y="7771"/>
                    <a:pt x="17645" y="7767"/>
                    <a:pt x="17683" y="7767"/>
                  </a:cubicBezTo>
                  <a:cubicBezTo>
                    <a:pt x="17748" y="7767"/>
                    <a:pt x="17814" y="7778"/>
                    <a:pt x="17879" y="7807"/>
                  </a:cubicBezTo>
                  <a:cubicBezTo>
                    <a:pt x="17997" y="7857"/>
                    <a:pt x="18054" y="7951"/>
                    <a:pt x="18092" y="8060"/>
                  </a:cubicBezTo>
                  <a:cubicBezTo>
                    <a:pt x="18366" y="7894"/>
                    <a:pt x="18639" y="7728"/>
                    <a:pt x="18912" y="7562"/>
                  </a:cubicBezTo>
                  <a:cubicBezTo>
                    <a:pt x="18988" y="7515"/>
                    <a:pt x="19066" y="7467"/>
                    <a:pt x="19143" y="7420"/>
                  </a:cubicBezTo>
                  <a:cubicBezTo>
                    <a:pt x="19108" y="7402"/>
                    <a:pt x="19076" y="7385"/>
                    <a:pt x="19042" y="7363"/>
                  </a:cubicBezTo>
                  <a:cubicBezTo>
                    <a:pt x="18821" y="7246"/>
                    <a:pt x="18593" y="7144"/>
                    <a:pt x="18369" y="7031"/>
                  </a:cubicBezTo>
                  <a:cubicBezTo>
                    <a:pt x="18117" y="6905"/>
                    <a:pt x="17863" y="6772"/>
                    <a:pt x="17610" y="6643"/>
                  </a:cubicBezTo>
                  <a:cubicBezTo>
                    <a:pt x="17105" y="6383"/>
                    <a:pt x="16598" y="6127"/>
                    <a:pt x="16086" y="5884"/>
                  </a:cubicBezTo>
                  <a:cubicBezTo>
                    <a:pt x="15098" y="5414"/>
                    <a:pt x="14086" y="5002"/>
                    <a:pt x="13130" y="4468"/>
                  </a:cubicBezTo>
                  <a:cubicBezTo>
                    <a:pt x="12654" y="4201"/>
                    <a:pt x="12196" y="3906"/>
                    <a:pt x="11725" y="3629"/>
                  </a:cubicBezTo>
                  <a:cubicBezTo>
                    <a:pt x="11249" y="3352"/>
                    <a:pt x="10760" y="3110"/>
                    <a:pt x="10262" y="2873"/>
                  </a:cubicBezTo>
                  <a:cubicBezTo>
                    <a:pt x="9759" y="2634"/>
                    <a:pt x="9252" y="2390"/>
                    <a:pt x="8757" y="2133"/>
                  </a:cubicBezTo>
                  <a:cubicBezTo>
                    <a:pt x="8261" y="1874"/>
                    <a:pt x="7768" y="1605"/>
                    <a:pt x="7265" y="1362"/>
                  </a:cubicBezTo>
                  <a:cubicBezTo>
                    <a:pt x="6766" y="1117"/>
                    <a:pt x="6260" y="889"/>
                    <a:pt x="5767" y="634"/>
                  </a:cubicBezTo>
                  <a:cubicBezTo>
                    <a:pt x="5350" y="416"/>
                    <a:pt x="4944" y="177"/>
                    <a:pt x="4507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36"/>
            <p:cNvSpPr/>
            <p:nvPr/>
          </p:nvSpPr>
          <p:spPr>
            <a:xfrm>
              <a:off x="1283076" y="2205905"/>
              <a:ext cx="318158" cy="301666"/>
            </a:xfrm>
            <a:custGeom>
              <a:rect b="b" l="l" r="r" t="t"/>
              <a:pathLst>
                <a:path extrusionOk="0" h="8749" w="9228">
                  <a:moveTo>
                    <a:pt x="5344" y="2950"/>
                  </a:moveTo>
                  <a:cubicBezTo>
                    <a:pt x="5543" y="2950"/>
                    <a:pt x="5738" y="3009"/>
                    <a:pt x="5889" y="3149"/>
                  </a:cubicBezTo>
                  <a:cubicBezTo>
                    <a:pt x="6055" y="3302"/>
                    <a:pt x="6153" y="3555"/>
                    <a:pt x="6132" y="3779"/>
                  </a:cubicBezTo>
                  <a:cubicBezTo>
                    <a:pt x="6108" y="4043"/>
                    <a:pt x="5947" y="4258"/>
                    <a:pt x="5736" y="4406"/>
                  </a:cubicBezTo>
                  <a:cubicBezTo>
                    <a:pt x="5551" y="4538"/>
                    <a:pt x="5319" y="4610"/>
                    <a:pt x="5093" y="4610"/>
                  </a:cubicBezTo>
                  <a:cubicBezTo>
                    <a:pt x="4791" y="4610"/>
                    <a:pt x="4498" y="4482"/>
                    <a:pt x="4341" y="4194"/>
                  </a:cubicBezTo>
                  <a:cubicBezTo>
                    <a:pt x="4205" y="3948"/>
                    <a:pt x="4217" y="3661"/>
                    <a:pt x="4408" y="3451"/>
                  </a:cubicBezTo>
                  <a:cubicBezTo>
                    <a:pt x="4420" y="3441"/>
                    <a:pt x="4430" y="3431"/>
                    <a:pt x="4442" y="3420"/>
                  </a:cubicBezTo>
                  <a:cubicBezTo>
                    <a:pt x="4516" y="3309"/>
                    <a:pt x="4613" y="3213"/>
                    <a:pt x="4719" y="3142"/>
                  </a:cubicBezTo>
                  <a:cubicBezTo>
                    <a:pt x="4897" y="3023"/>
                    <a:pt x="5123" y="2950"/>
                    <a:pt x="5344" y="2950"/>
                  </a:cubicBezTo>
                  <a:close/>
                  <a:moveTo>
                    <a:pt x="3540" y="4525"/>
                  </a:moveTo>
                  <a:cubicBezTo>
                    <a:pt x="3740" y="4525"/>
                    <a:pt x="3935" y="4585"/>
                    <a:pt x="4087" y="4724"/>
                  </a:cubicBezTo>
                  <a:cubicBezTo>
                    <a:pt x="4252" y="4875"/>
                    <a:pt x="4347" y="5130"/>
                    <a:pt x="4328" y="5354"/>
                  </a:cubicBezTo>
                  <a:cubicBezTo>
                    <a:pt x="4304" y="5618"/>
                    <a:pt x="4144" y="5833"/>
                    <a:pt x="3929" y="5982"/>
                  </a:cubicBezTo>
                  <a:cubicBezTo>
                    <a:pt x="3746" y="6113"/>
                    <a:pt x="3515" y="6185"/>
                    <a:pt x="3289" y="6185"/>
                  </a:cubicBezTo>
                  <a:cubicBezTo>
                    <a:pt x="2986" y="6185"/>
                    <a:pt x="2692" y="6056"/>
                    <a:pt x="2534" y="5766"/>
                  </a:cubicBezTo>
                  <a:cubicBezTo>
                    <a:pt x="2401" y="5524"/>
                    <a:pt x="2412" y="5235"/>
                    <a:pt x="2604" y="5026"/>
                  </a:cubicBezTo>
                  <a:cubicBezTo>
                    <a:pt x="2613" y="5015"/>
                    <a:pt x="2626" y="5004"/>
                    <a:pt x="2638" y="4995"/>
                  </a:cubicBezTo>
                  <a:cubicBezTo>
                    <a:pt x="2711" y="4883"/>
                    <a:pt x="2810" y="4785"/>
                    <a:pt x="2914" y="4718"/>
                  </a:cubicBezTo>
                  <a:cubicBezTo>
                    <a:pt x="3093" y="4598"/>
                    <a:pt x="3319" y="4525"/>
                    <a:pt x="3540" y="4525"/>
                  </a:cubicBezTo>
                  <a:close/>
                  <a:moveTo>
                    <a:pt x="2422" y="1"/>
                  </a:moveTo>
                  <a:cubicBezTo>
                    <a:pt x="2283" y="1"/>
                    <a:pt x="2148" y="31"/>
                    <a:pt x="2010" y="80"/>
                  </a:cubicBezTo>
                  <a:cubicBezTo>
                    <a:pt x="1995" y="85"/>
                    <a:pt x="1982" y="87"/>
                    <a:pt x="1969" y="87"/>
                  </a:cubicBezTo>
                  <a:cubicBezTo>
                    <a:pt x="1960" y="87"/>
                    <a:pt x="1951" y="86"/>
                    <a:pt x="1942" y="84"/>
                  </a:cubicBezTo>
                  <a:lnTo>
                    <a:pt x="1832" y="455"/>
                  </a:lnTo>
                  <a:cubicBezTo>
                    <a:pt x="1921" y="480"/>
                    <a:pt x="2015" y="511"/>
                    <a:pt x="2105" y="545"/>
                  </a:cubicBezTo>
                  <a:cubicBezTo>
                    <a:pt x="2369" y="647"/>
                    <a:pt x="2629" y="782"/>
                    <a:pt x="2834" y="979"/>
                  </a:cubicBezTo>
                  <a:cubicBezTo>
                    <a:pt x="2895" y="1039"/>
                    <a:pt x="2953" y="1105"/>
                    <a:pt x="2999" y="1173"/>
                  </a:cubicBezTo>
                  <a:cubicBezTo>
                    <a:pt x="3112" y="1331"/>
                    <a:pt x="3191" y="1515"/>
                    <a:pt x="3252" y="1706"/>
                  </a:cubicBezTo>
                  <a:cubicBezTo>
                    <a:pt x="3294" y="1840"/>
                    <a:pt x="3325" y="1979"/>
                    <a:pt x="3349" y="2111"/>
                  </a:cubicBezTo>
                  <a:cubicBezTo>
                    <a:pt x="3426" y="2533"/>
                    <a:pt x="3393" y="2994"/>
                    <a:pt x="3273" y="3405"/>
                  </a:cubicBezTo>
                  <a:cubicBezTo>
                    <a:pt x="3101" y="3989"/>
                    <a:pt x="2756" y="4512"/>
                    <a:pt x="2342" y="4953"/>
                  </a:cubicBezTo>
                  <a:cubicBezTo>
                    <a:pt x="1712" y="5630"/>
                    <a:pt x="883" y="6125"/>
                    <a:pt x="0" y="6418"/>
                  </a:cubicBezTo>
                  <a:lnTo>
                    <a:pt x="124" y="6790"/>
                  </a:lnTo>
                  <a:cubicBezTo>
                    <a:pt x="252" y="6740"/>
                    <a:pt x="391" y="6712"/>
                    <a:pt x="529" y="6712"/>
                  </a:cubicBezTo>
                  <a:cubicBezTo>
                    <a:pt x="728" y="6712"/>
                    <a:pt x="923" y="6771"/>
                    <a:pt x="1075" y="6910"/>
                  </a:cubicBezTo>
                  <a:cubicBezTo>
                    <a:pt x="1240" y="7063"/>
                    <a:pt x="1335" y="7318"/>
                    <a:pt x="1317" y="7542"/>
                  </a:cubicBezTo>
                  <a:cubicBezTo>
                    <a:pt x="1293" y="7807"/>
                    <a:pt x="1131" y="8019"/>
                    <a:pt x="922" y="8170"/>
                  </a:cubicBezTo>
                  <a:cubicBezTo>
                    <a:pt x="898" y="8186"/>
                    <a:pt x="874" y="8201"/>
                    <a:pt x="849" y="8217"/>
                  </a:cubicBezTo>
                  <a:lnTo>
                    <a:pt x="1172" y="8748"/>
                  </a:lnTo>
                  <a:cubicBezTo>
                    <a:pt x="1275" y="8687"/>
                    <a:pt x="1374" y="8625"/>
                    <a:pt x="1475" y="8565"/>
                  </a:cubicBezTo>
                  <a:cubicBezTo>
                    <a:pt x="4041" y="7012"/>
                    <a:pt x="6656" y="5545"/>
                    <a:pt x="9227" y="3999"/>
                  </a:cubicBezTo>
                  <a:cubicBezTo>
                    <a:pt x="9221" y="3972"/>
                    <a:pt x="9212" y="3943"/>
                    <a:pt x="9205" y="3913"/>
                  </a:cubicBezTo>
                  <a:cubicBezTo>
                    <a:pt x="9196" y="3886"/>
                    <a:pt x="9192" y="3870"/>
                    <a:pt x="9185" y="3858"/>
                  </a:cubicBezTo>
                  <a:cubicBezTo>
                    <a:pt x="9175" y="3845"/>
                    <a:pt x="9175" y="3843"/>
                    <a:pt x="9164" y="3836"/>
                  </a:cubicBezTo>
                  <a:cubicBezTo>
                    <a:pt x="9139" y="3823"/>
                    <a:pt x="9113" y="3817"/>
                    <a:pt x="9086" y="3817"/>
                  </a:cubicBezTo>
                  <a:cubicBezTo>
                    <a:pt x="8980" y="3817"/>
                    <a:pt x="8863" y="3904"/>
                    <a:pt x="8779" y="3955"/>
                  </a:cubicBezTo>
                  <a:cubicBezTo>
                    <a:pt x="8753" y="3971"/>
                    <a:pt x="8726" y="3978"/>
                    <a:pt x="8701" y="3978"/>
                  </a:cubicBezTo>
                  <a:cubicBezTo>
                    <a:pt x="8591" y="3978"/>
                    <a:pt x="8506" y="3849"/>
                    <a:pt x="8565" y="3739"/>
                  </a:cubicBezTo>
                  <a:cubicBezTo>
                    <a:pt x="8623" y="3625"/>
                    <a:pt x="8784" y="3351"/>
                    <a:pt x="8623" y="3252"/>
                  </a:cubicBezTo>
                  <a:cubicBezTo>
                    <a:pt x="8603" y="3240"/>
                    <a:pt x="8581" y="3235"/>
                    <a:pt x="8558" y="3235"/>
                  </a:cubicBezTo>
                  <a:cubicBezTo>
                    <a:pt x="8502" y="3235"/>
                    <a:pt x="8441" y="3264"/>
                    <a:pt x="8393" y="3284"/>
                  </a:cubicBezTo>
                  <a:cubicBezTo>
                    <a:pt x="8296" y="3324"/>
                    <a:pt x="8195" y="3380"/>
                    <a:pt x="8088" y="3382"/>
                  </a:cubicBezTo>
                  <a:cubicBezTo>
                    <a:pt x="8085" y="3383"/>
                    <a:pt x="8083" y="3383"/>
                    <a:pt x="8080" y="3383"/>
                  </a:cubicBezTo>
                  <a:cubicBezTo>
                    <a:pt x="7974" y="3383"/>
                    <a:pt x="7911" y="3276"/>
                    <a:pt x="7932" y="3179"/>
                  </a:cubicBezTo>
                  <a:cubicBezTo>
                    <a:pt x="7951" y="3085"/>
                    <a:pt x="7991" y="2995"/>
                    <a:pt x="8007" y="2900"/>
                  </a:cubicBezTo>
                  <a:cubicBezTo>
                    <a:pt x="8007" y="2900"/>
                    <a:pt x="8009" y="2862"/>
                    <a:pt x="8009" y="2853"/>
                  </a:cubicBezTo>
                  <a:cubicBezTo>
                    <a:pt x="8009" y="2853"/>
                    <a:pt x="8005" y="2838"/>
                    <a:pt x="8002" y="2831"/>
                  </a:cubicBezTo>
                  <a:cubicBezTo>
                    <a:pt x="7993" y="2808"/>
                    <a:pt x="7957" y="2778"/>
                    <a:pt x="7925" y="2758"/>
                  </a:cubicBezTo>
                  <a:cubicBezTo>
                    <a:pt x="7852" y="2712"/>
                    <a:pt x="7774" y="2688"/>
                    <a:pt x="7695" y="2688"/>
                  </a:cubicBezTo>
                  <a:cubicBezTo>
                    <a:pt x="7647" y="2688"/>
                    <a:pt x="7599" y="2697"/>
                    <a:pt x="7551" y="2715"/>
                  </a:cubicBezTo>
                  <a:cubicBezTo>
                    <a:pt x="7430" y="2758"/>
                    <a:pt x="7326" y="2835"/>
                    <a:pt x="7212" y="2893"/>
                  </a:cubicBezTo>
                  <a:cubicBezTo>
                    <a:pt x="7187" y="2906"/>
                    <a:pt x="7162" y="2912"/>
                    <a:pt x="7138" y="2912"/>
                  </a:cubicBezTo>
                  <a:cubicBezTo>
                    <a:pt x="7047" y="2912"/>
                    <a:pt x="6969" y="2828"/>
                    <a:pt x="6993" y="2724"/>
                  </a:cubicBezTo>
                  <a:cubicBezTo>
                    <a:pt x="7021" y="2594"/>
                    <a:pt x="7050" y="2471"/>
                    <a:pt x="7042" y="2334"/>
                  </a:cubicBezTo>
                  <a:cubicBezTo>
                    <a:pt x="7036" y="2226"/>
                    <a:pt x="7009" y="2089"/>
                    <a:pt x="6899" y="2042"/>
                  </a:cubicBezTo>
                  <a:cubicBezTo>
                    <a:pt x="6880" y="2034"/>
                    <a:pt x="6862" y="2030"/>
                    <a:pt x="6844" y="2030"/>
                  </a:cubicBezTo>
                  <a:cubicBezTo>
                    <a:pt x="6764" y="2030"/>
                    <a:pt x="6694" y="2104"/>
                    <a:pt x="6640" y="2162"/>
                  </a:cubicBezTo>
                  <a:cubicBezTo>
                    <a:pt x="6555" y="2251"/>
                    <a:pt x="6478" y="2354"/>
                    <a:pt x="6388" y="2442"/>
                  </a:cubicBezTo>
                  <a:cubicBezTo>
                    <a:pt x="6359" y="2471"/>
                    <a:pt x="6317" y="2486"/>
                    <a:pt x="6276" y="2486"/>
                  </a:cubicBezTo>
                  <a:cubicBezTo>
                    <a:pt x="6224" y="2486"/>
                    <a:pt x="6173" y="2462"/>
                    <a:pt x="6149" y="2411"/>
                  </a:cubicBezTo>
                  <a:cubicBezTo>
                    <a:pt x="6109" y="2333"/>
                    <a:pt x="6091" y="2257"/>
                    <a:pt x="6084" y="2167"/>
                  </a:cubicBezTo>
                  <a:cubicBezTo>
                    <a:pt x="6079" y="2099"/>
                    <a:pt x="6079" y="2029"/>
                    <a:pt x="6063" y="1964"/>
                  </a:cubicBezTo>
                  <a:cubicBezTo>
                    <a:pt x="6051" y="1903"/>
                    <a:pt x="6024" y="1848"/>
                    <a:pt x="5974" y="1808"/>
                  </a:cubicBezTo>
                  <a:cubicBezTo>
                    <a:pt x="5964" y="1802"/>
                    <a:pt x="5947" y="1789"/>
                    <a:pt x="5947" y="1789"/>
                  </a:cubicBezTo>
                  <a:cubicBezTo>
                    <a:pt x="5947" y="1791"/>
                    <a:pt x="5931" y="1799"/>
                    <a:pt x="5928" y="1803"/>
                  </a:cubicBezTo>
                  <a:cubicBezTo>
                    <a:pt x="5911" y="1818"/>
                    <a:pt x="5895" y="1836"/>
                    <a:pt x="5881" y="1855"/>
                  </a:cubicBezTo>
                  <a:cubicBezTo>
                    <a:pt x="5864" y="1876"/>
                    <a:pt x="5829" y="1932"/>
                    <a:pt x="5808" y="1965"/>
                  </a:cubicBezTo>
                  <a:cubicBezTo>
                    <a:pt x="5756" y="2054"/>
                    <a:pt x="5709" y="2143"/>
                    <a:pt x="5642" y="2220"/>
                  </a:cubicBezTo>
                  <a:cubicBezTo>
                    <a:pt x="5619" y="2246"/>
                    <a:pt x="5581" y="2260"/>
                    <a:pt x="5543" y="2260"/>
                  </a:cubicBezTo>
                  <a:cubicBezTo>
                    <a:pt x="5519" y="2260"/>
                    <a:pt x="5495" y="2254"/>
                    <a:pt x="5477" y="2242"/>
                  </a:cubicBezTo>
                  <a:cubicBezTo>
                    <a:pt x="5276" y="2104"/>
                    <a:pt x="5265" y="1830"/>
                    <a:pt x="5126" y="1640"/>
                  </a:cubicBezTo>
                  <a:cubicBezTo>
                    <a:pt x="5097" y="1598"/>
                    <a:pt x="5062" y="1575"/>
                    <a:pt x="5027" y="1575"/>
                  </a:cubicBezTo>
                  <a:cubicBezTo>
                    <a:pt x="4997" y="1575"/>
                    <a:pt x="4966" y="1591"/>
                    <a:pt x="4936" y="1627"/>
                  </a:cubicBezTo>
                  <a:cubicBezTo>
                    <a:pt x="4858" y="1719"/>
                    <a:pt x="4816" y="1835"/>
                    <a:pt x="4702" y="1901"/>
                  </a:cubicBezTo>
                  <a:cubicBezTo>
                    <a:pt x="4681" y="1912"/>
                    <a:pt x="4655" y="1918"/>
                    <a:pt x="4629" y="1918"/>
                  </a:cubicBezTo>
                  <a:cubicBezTo>
                    <a:pt x="4576" y="1918"/>
                    <a:pt x="4522" y="1895"/>
                    <a:pt x="4501" y="1845"/>
                  </a:cubicBezTo>
                  <a:cubicBezTo>
                    <a:pt x="4454" y="1740"/>
                    <a:pt x="4448" y="1637"/>
                    <a:pt x="4462" y="1522"/>
                  </a:cubicBezTo>
                  <a:cubicBezTo>
                    <a:pt x="4473" y="1428"/>
                    <a:pt x="4498" y="1326"/>
                    <a:pt x="4482" y="1231"/>
                  </a:cubicBezTo>
                  <a:cubicBezTo>
                    <a:pt x="4471" y="1169"/>
                    <a:pt x="4447" y="1107"/>
                    <a:pt x="4387" y="1107"/>
                  </a:cubicBezTo>
                  <a:cubicBezTo>
                    <a:pt x="4381" y="1107"/>
                    <a:pt x="4375" y="1108"/>
                    <a:pt x="4369" y="1109"/>
                  </a:cubicBezTo>
                  <a:cubicBezTo>
                    <a:pt x="4279" y="1127"/>
                    <a:pt x="4196" y="1179"/>
                    <a:pt x="4107" y="1204"/>
                  </a:cubicBezTo>
                  <a:cubicBezTo>
                    <a:pt x="4093" y="1208"/>
                    <a:pt x="4080" y="1210"/>
                    <a:pt x="4066" y="1210"/>
                  </a:cubicBezTo>
                  <a:cubicBezTo>
                    <a:pt x="3969" y="1210"/>
                    <a:pt x="3888" y="1113"/>
                    <a:pt x="3917" y="1013"/>
                  </a:cubicBezTo>
                  <a:cubicBezTo>
                    <a:pt x="3946" y="912"/>
                    <a:pt x="4115" y="659"/>
                    <a:pt x="3964" y="599"/>
                  </a:cubicBezTo>
                  <a:cubicBezTo>
                    <a:pt x="3955" y="595"/>
                    <a:pt x="3945" y="594"/>
                    <a:pt x="3935" y="594"/>
                  </a:cubicBezTo>
                  <a:cubicBezTo>
                    <a:pt x="3887" y="594"/>
                    <a:pt x="3826" y="627"/>
                    <a:pt x="3788" y="653"/>
                  </a:cubicBezTo>
                  <a:cubicBezTo>
                    <a:pt x="3754" y="673"/>
                    <a:pt x="3725" y="698"/>
                    <a:pt x="3698" y="727"/>
                  </a:cubicBezTo>
                  <a:cubicBezTo>
                    <a:pt x="3684" y="737"/>
                    <a:pt x="3673" y="752"/>
                    <a:pt x="3662" y="765"/>
                  </a:cubicBezTo>
                  <a:cubicBezTo>
                    <a:pt x="3660" y="771"/>
                    <a:pt x="3635" y="802"/>
                    <a:pt x="3635" y="802"/>
                  </a:cubicBezTo>
                  <a:cubicBezTo>
                    <a:pt x="3601" y="841"/>
                    <a:pt x="3558" y="866"/>
                    <a:pt x="3509" y="866"/>
                  </a:cubicBezTo>
                  <a:cubicBezTo>
                    <a:pt x="3490" y="866"/>
                    <a:pt x="3470" y="862"/>
                    <a:pt x="3449" y="854"/>
                  </a:cubicBezTo>
                  <a:cubicBezTo>
                    <a:pt x="3382" y="826"/>
                    <a:pt x="3339" y="746"/>
                    <a:pt x="3361" y="675"/>
                  </a:cubicBezTo>
                  <a:cubicBezTo>
                    <a:pt x="3391" y="583"/>
                    <a:pt x="3405" y="515"/>
                    <a:pt x="3373" y="438"/>
                  </a:cubicBezTo>
                  <a:lnTo>
                    <a:pt x="3369" y="434"/>
                  </a:lnTo>
                  <a:cubicBezTo>
                    <a:pt x="3365" y="428"/>
                    <a:pt x="3360" y="419"/>
                    <a:pt x="3356" y="412"/>
                  </a:cubicBezTo>
                  <a:lnTo>
                    <a:pt x="3353" y="409"/>
                  </a:lnTo>
                  <a:cubicBezTo>
                    <a:pt x="3347" y="403"/>
                    <a:pt x="3342" y="396"/>
                    <a:pt x="3335" y="391"/>
                  </a:cubicBezTo>
                  <a:cubicBezTo>
                    <a:pt x="3326" y="382"/>
                    <a:pt x="3290" y="360"/>
                    <a:pt x="3267" y="351"/>
                  </a:cubicBezTo>
                  <a:cubicBezTo>
                    <a:pt x="3210" y="328"/>
                    <a:pt x="3147" y="319"/>
                    <a:pt x="3079" y="319"/>
                  </a:cubicBezTo>
                  <a:cubicBezTo>
                    <a:pt x="3067" y="319"/>
                    <a:pt x="3053" y="319"/>
                    <a:pt x="3040" y="320"/>
                  </a:cubicBezTo>
                  <a:cubicBezTo>
                    <a:pt x="2954" y="321"/>
                    <a:pt x="2865" y="335"/>
                    <a:pt x="2782" y="351"/>
                  </a:cubicBezTo>
                  <a:cubicBezTo>
                    <a:pt x="2774" y="352"/>
                    <a:pt x="2766" y="353"/>
                    <a:pt x="2758" y="353"/>
                  </a:cubicBezTo>
                  <a:cubicBezTo>
                    <a:pt x="2691" y="353"/>
                    <a:pt x="2641" y="295"/>
                    <a:pt x="2641" y="237"/>
                  </a:cubicBezTo>
                  <a:cubicBezTo>
                    <a:pt x="2632" y="222"/>
                    <a:pt x="2630" y="204"/>
                    <a:pt x="2632" y="183"/>
                  </a:cubicBezTo>
                  <a:cubicBezTo>
                    <a:pt x="2636" y="140"/>
                    <a:pt x="2639" y="106"/>
                    <a:pt x="2630" y="76"/>
                  </a:cubicBezTo>
                  <a:cubicBezTo>
                    <a:pt x="2627" y="73"/>
                    <a:pt x="2627" y="73"/>
                    <a:pt x="2627" y="70"/>
                  </a:cubicBezTo>
                  <a:cubicBezTo>
                    <a:pt x="2624" y="63"/>
                    <a:pt x="2620" y="58"/>
                    <a:pt x="2618" y="54"/>
                  </a:cubicBezTo>
                  <a:cubicBezTo>
                    <a:pt x="2614" y="50"/>
                    <a:pt x="2605" y="44"/>
                    <a:pt x="2605" y="42"/>
                  </a:cubicBezTo>
                  <a:cubicBezTo>
                    <a:pt x="2557" y="7"/>
                    <a:pt x="2508" y="3"/>
                    <a:pt x="2448" y="1"/>
                  </a:cubicBezTo>
                  <a:cubicBezTo>
                    <a:pt x="2440" y="1"/>
                    <a:pt x="2431" y="1"/>
                    <a:pt x="24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36"/>
            <p:cNvSpPr/>
            <p:nvPr/>
          </p:nvSpPr>
          <p:spPr>
            <a:xfrm>
              <a:off x="1444433" y="1966454"/>
              <a:ext cx="150908" cy="182916"/>
            </a:xfrm>
            <a:custGeom>
              <a:rect b="b" l="l" r="r" t="t"/>
              <a:pathLst>
                <a:path extrusionOk="0" h="5305" w="4377">
                  <a:moveTo>
                    <a:pt x="1164" y="2036"/>
                  </a:moveTo>
                  <a:cubicBezTo>
                    <a:pt x="1182" y="2036"/>
                    <a:pt x="1201" y="2040"/>
                    <a:pt x="1219" y="2044"/>
                  </a:cubicBezTo>
                  <a:cubicBezTo>
                    <a:pt x="1227" y="2046"/>
                    <a:pt x="1240" y="2052"/>
                    <a:pt x="1246" y="2055"/>
                  </a:cubicBezTo>
                  <a:cubicBezTo>
                    <a:pt x="1255" y="2059"/>
                    <a:pt x="1267" y="2061"/>
                    <a:pt x="1276" y="2068"/>
                  </a:cubicBezTo>
                  <a:cubicBezTo>
                    <a:pt x="1314" y="2091"/>
                    <a:pt x="1341" y="2122"/>
                    <a:pt x="1366" y="2158"/>
                  </a:cubicBezTo>
                  <a:cubicBezTo>
                    <a:pt x="1380" y="2179"/>
                    <a:pt x="1386" y="2201"/>
                    <a:pt x="1396" y="2222"/>
                  </a:cubicBezTo>
                  <a:cubicBezTo>
                    <a:pt x="1397" y="2228"/>
                    <a:pt x="1400" y="2233"/>
                    <a:pt x="1400" y="2240"/>
                  </a:cubicBezTo>
                  <a:cubicBezTo>
                    <a:pt x="1405" y="2262"/>
                    <a:pt x="1408" y="2285"/>
                    <a:pt x="1408" y="2307"/>
                  </a:cubicBezTo>
                  <a:cubicBezTo>
                    <a:pt x="1411" y="2330"/>
                    <a:pt x="1405" y="2352"/>
                    <a:pt x="1402" y="2373"/>
                  </a:cubicBezTo>
                  <a:cubicBezTo>
                    <a:pt x="1397" y="2403"/>
                    <a:pt x="1384" y="2430"/>
                    <a:pt x="1371" y="2452"/>
                  </a:cubicBezTo>
                  <a:cubicBezTo>
                    <a:pt x="1366" y="2458"/>
                    <a:pt x="1362" y="2463"/>
                    <a:pt x="1359" y="2471"/>
                  </a:cubicBezTo>
                  <a:cubicBezTo>
                    <a:pt x="1349" y="2486"/>
                    <a:pt x="1334" y="2504"/>
                    <a:pt x="1321" y="2520"/>
                  </a:cubicBezTo>
                  <a:cubicBezTo>
                    <a:pt x="1313" y="2526"/>
                    <a:pt x="1303" y="2534"/>
                    <a:pt x="1297" y="2538"/>
                  </a:cubicBezTo>
                  <a:cubicBezTo>
                    <a:pt x="1288" y="2546"/>
                    <a:pt x="1281" y="2552"/>
                    <a:pt x="1272" y="2559"/>
                  </a:cubicBezTo>
                  <a:cubicBezTo>
                    <a:pt x="1269" y="2559"/>
                    <a:pt x="1266" y="2561"/>
                    <a:pt x="1263" y="2561"/>
                  </a:cubicBezTo>
                  <a:cubicBezTo>
                    <a:pt x="1247" y="2571"/>
                    <a:pt x="1231" y="2578"/>
                    <a:pt x="1216" y="2582"/>
                  </a:cubicBezTo>
                  <a:cubicBezTo>
                    <a:pt x="1196" y="2588"/>
                    <a:pt x="1173" y="2592"/>
                    <a:pt x="1151" y="2592"/>
                  </a:cubicBezTo>
                  <a:cubicBezTo>
                    <a:pt x="1147" y="2594"/>
                    <a:pt x="1142" y="2594"/>
                    <a:pt x="1135" y="2594"/>
                  </a:cubicBezTo>
                  <a:cubicBezTo>
                    <a:pt x="1095" y="2593"/>
                    <a:pt x="1058" y="2585"/>
                    <a:pt x="1022" y="2562"/>
                  </a:cubicBezTo>
                  <a:cubicBezTo>
                    <a:pt x="985" y="2544"/>
                    <a:pt x="967" y="2520"/>
                    <a:pt x="945" y="2488"/>
                  </a:cubicBezTo>
                  <a:cubicBezTo>
                    <a:pt x="943" y="2483"/>
                    <a:pt x="941" y="2479"/>
                    <a:pt x="939" y="2477"/>
                  </a:cubicBezTo>
                  <a:cubicBezTo>
                    <a:pt x="929" y="2461"/>
                    <a:pt x="922" y="2443"/>
                    <a:pt x="918" y="2427"/>
                  </a:cubicBezTo>
                  <a:cubicBezTo>
                    <a:pt x="912" y="2405"/>
                    <a:pt x="908" y="2382"/>
                    <a:pt x="908" y="2359"/>
                  </a:cubicBezTo>
                  <a:cubicBezTo>
                    <a:pt x="908" y="2347"/>
                    <a:pt x="908" y="2330"/>
                    <a:pt x="912" y="2317"/>
                  </a:cubicBezTo>
                  <a:cubicBezTo>
                    <a:pt x="908" y="2295"/>
                    <a:pt x="912" y="2273"/>
                    <a:pt x="915" y="2243"/>
                  </a:cubicBezTo>
                  <a:cubicBezTo>
                    <a:pt x="922" y="2216"/>
                    <a:pt x="933" y="2188"/>
                    <a:pt x="946" y="2166"/>
                  </a:cubicBezTo>
                  <a:cubicBezTo>
                    <a:pt x="958" y="2145"/>
                    <a:pt x="972" y="2129"/>
                    <a:pt x="985" y="2114"/>
                  </a:cubicBezTo>
                  <a:cubicBezTo>
                    <a:pt x="990" y="2108"/>
                    <a:pt x="995" y="2104"/>
                    <a:pt x="998" y="2102"/>
                  </a:cubicBezTo>
                  <a:cubicBezTo>
                    <a:pt x="1037" y="2071"/>
                    <a:pt x="1045" y="2065"/>
                    <a:pt x="1091" y="2046"/>
                  </a:cubicBezTo>
                  <a:cubicBezTo>
                    <a:pt x="1112" y="2040"/>
                    <a:pt x="1140" y="2037"/>
                    <a:pt x="1154" y="2037"/>
                  </a:cubicBezTo>
                  <a:cubicBezTo>
                    <a:pt x="1157" y="2036"/>
                    <a:pt x="1161" y="2036"/>
                    <a:pt x="1164" y="2036"/>
                  </a:cubicBezTo>
                  <a:close/>
                  <a:moveTo>
                    <a:pt x="3223" y="2644"/>
                  </a:moveTo>
                  <a:cubicBezTo>
                    <a:pt x="3237" y="2644"/>
                    <a:pt x="3258" y="2646"/>
                    <a:pt x="3277" y="2650"/>
                  </a:cubicBezTo>
                  <a:cubicBezTo>
                    <a:pt x="3301" y="2655"/>
                    <a:pt x="3322" y="2667"/>
                    <a:pt x="3340" y="2680"/>
                  </a:cubicBezTo>
                  <a:cubicBezTo>
                    <a:pt x="3356" y="2689"/>
                    <a:pt x="3375" y="2703"/>
                    <a:pt x="3387" y="2717"/>
                  </a:cubicBezTo>
                  <a:cubicBezTo>
                    <a:pt x="3400" y="2732"/>
                    <a:pt x="3412" y="2748"/>
                    <a:pt x="3424" y="2763"/>
                  </a:cubicBezTo>
                  <a:cubicBezTo>
                    <a:pt x="3424" y="2769"/>
                    <a:pt x="3426" y="2771"/>
                    <a:pt x="3428" y="2775"/>
                  </a:cubicBezTo>
                  <a:cubicBezTo>
                    <a:pt x="3437" y="2791"/>
                    <a:pt x="3443" y="2809"/>
                    <a:pt x="3450" y="2827"/>
                  </a:cubicBezTo>
                  <a:cubicBezTo>
                    <a:pt x="3458" y="2851"/>
                    <a:pt x="3459" y="2879"/>
                    <a:pt x="3462" y="2900"/>
                  </a:cubicBezTo>
                  <a:cubicBezTo>
                    <a:pt x="3464" y="2909"/>
                    <a:pt x="3464" y="2919"/>
                    <a:pt x="3462" y="2925"/>
                  </a:cubicBezTo>
                  <a:cubicBezTo>
                    <a:pt x="3462" y="2947"/>
                    <a:pt x="3459" y="2974"/>
                    <a:pt x="3449" y="2995"/>
                  </a:cubicBezTo>
                  <a:cubicBezTo>
                    <a:pt x="3444" y="3013"/>
                    <a:pt x="3436" y="3031"/>
                    <a:pt x="3427" y="3047"/>
                  </a:cubicBezTo>
                  <a:cubicBezTo>
                    <a:pt x="3427" y="3052"/>
                    <a:pt x="3426" y="3055"/>
                    <a:pt x="3422" y="3058"/>
                  </a:cubicBezTo>
                  <a:cubicBezTo>
                    <a:pt x="3397" y="3095"/>
                    <a:pt x="3377" y="3113"/>
                    <a:pt x="3343" y="3138"/>
                  </a:cubicBezTo>
                  <a:cubicBezTo>
                    <a:pt x="3303" y="3165"/>
                    <a:pt x="3249" y="3178"/>
                    <a:pt x="3202" y="3178"/>
                  </a:cubicBezTo>
                  <a:cubicBezTo>
                    <a:pt x="3181" y="3178"/>
                    <a:pt x="3161" y="3174"/>
                    <a:pt x="3140" y="3170"/>
                  </a:cubicBezTo>
                  <a:cubicBezTo>
                    <a:pt x="3136" y="3170"/>
                    <a:pt x="3131" y="3166"/>
                    <a:pt x="3127" y="3166"/>
                  </a:cubicBezTo>
                  <a:cubicBezTo>
                    <a:pt x="3088" y="3153"/>
                    <a:pt x="3063" y="3137"/>
                    <a:pt x="3032" y="3112"/>
                  </a:cubicBezTo>
                  <a:cubicBezTo>
                    <a:pt x="2999" y="3083"/>
                    <a:pt x="2976" y="3040"/>
                    <a:pt x="2964" y="2998"/>
                  </a:cubicBezTo>
                  <a:cubicBezTo>
                    <a:pt x="2957" y="2977"/>
                    <a:pt x="2955" y="2953"/>
                    <a:pt x="2953" y="2930"/>
                  </a:cubicBezTo>
                  <a:cubicBezTo>
                    <a:pt x="2950" y="2906"/>
                    <a:pt x="2955" y="2882"/>
                    <a:pt x="2959" y="2859"/>
                  </a:cubicBezTo>
                  <a:cubicBezTo>
                    <a:pt x="2959" y="2851"/>
                    <a:pt x="2962" y="2842"/>
                    <a:pt x="2965" y="2832"/>
                  </a:cubicBezTo>
                  <a:cubicBezTo>
                    <a:pt x="2974" y="2810"/>
                    <a:pt x="2983" y="2788"/>
                    <a:pt x="2995" y="2768"/>
                  </a:cubicBezTo>
                  <a:cubicBezTo>
                    <a:pt x="2999" y="2763"/>
                    <a:pt x="3004" y="2758"/>
                    <a:pt x="3007" y="2754"/>
                  </a:cubicBezTo>
                  <a:cubicBezTo>
                    <a:pt x="3023" y="2734"/>
                    <a:pt x="3037" y="2718"/>
                    <a:pt x="3062" y="2705"/>
                  </a:cubicBezTo>
                  <a:lnTo>
                    <a:pt x="3064" y="2705"/>
                  </a:lnTo>
                  <a:cubicBezTo>
                    <a:pt x="3068" y="2700"/>
                    <a:pt x="3072" y="2698"/>
                    <a:pt x="3087" y="2686"/>
                  </a:cubicBezTo>
                  <a:cubicBezTo>
                    <a:pt x="3108" y="2671"/>
                    <a:pt x="3127" y="2656"/>
                    <a:pt x="3155" y="2650"/>
                  </a:cubicBezTo>
                  <a:cubicBezTo>
                    <a:pt x="3176" y="2646"/>
                    <a:pt x="3194" y="2644"/>
                    <a:pt x="3215" y="2644"/>
                  </a:cubicBezTo>
                  <a:close/>
                  <a:moveTo>
                    <a:pt x="1882" y="2439"/>
                  </a:moveTo>
                  <a:cubicBezTo>
                    <a:pt x="1963" y="2439"/>
                    <a:pt x="2023" y="2513"/>
                    <a:pt x="2027" y="2591"/>
                  </a:cubicBezTo>
                  <a:cubicBezTo>
                    <a:pt x="2027" y="2612"/>
                    <a:pt x="2028" y="2635"/>
                    <a:pt x="2031" y="2658"/>
                  </a:cubicBezTo>
                  <a:lnTo>
                    <a:pt x="2031" y="2660"/>
                  </a:lnTo>
                  <a:cubicBezTo>
                    <a:pt x="2033" y="2672"/>
                    <a:pt x="2035" y="2685"/>
                    <a:pt x="2037" y="2697"/>
                  </a:cubicBezTo>
                  <a:cubicBezTo>
                    <a:pt x="2043" y="2718"/>
                    <a:pt x="2049" y="2737"/>
                    <a:pt x="2056" y="2758"/>
                  </a:cubicBezTo>
                  <a:cubicBezTo>
                    <a:pt x="2056" y="2762"/>
                    <a:pt x="2062" y="2778"/>
                    <a:pt x="2064" y="2780"/>
                  </a:cubicBezTo>
                  <a:lnTo>
                    <a:pt x="2064" y="2784"/>
                  </a:lnTo>
                  <a:cubicBezTo>
                    <a:pt x="2074" y="2802"/>
                    <a:pt x="2084" y="2821"/>
                    <a:pt x="2096" y="2836"/>
                  </a:cubicBezTo>
                  <a:cubicBezTo>
                    <a:pt x="2096" y="2838"/>
                    <a:pt x="2096" y="2838"/>
                    <a:pt x="2099" y="2838"/>
                  </a:cubicBezTo>
                  <a:cubicBezTo>
                    <a:pt x="2106" y="2848"/>
                    <a:pt x="2113" y="2854"/>
                    <a:pt x="2120" y="2861"/>
                  </a:cubicBezTo>
                  <a:lnTo>
                    <a:pt x="2124" y="2864"/>
                  </a:lnTo>
                  <a:cubicBezTo>
                    <a:pt x="2132" y="2869"/>
                    <a:pt x="2139" y="2877"/>
                    <a:pt x="2146" y="2880"/>
                  </a:cubicBezTo>
                  <a:cubicBezTo>
                    <a:pt x="2155" y="2884"/>
                    <a:pt x="2166" y="2889"/>
                    <a:pt x="2173" y="2894"/>
                  </a:cubicBezTo>
                  <a:cubicBezTo>
                    <a:pt x="2176" y="2894"/>
                    <a:pt x="2177" y="2896"/>
                    <a:pt x="2179" y="2896"/>
                  </a:cubicBezTo>
                  <a:cubicBezTo>
                    <a:pt x="2184" y="2896"/>
                    <a:pt x="2194" y="2898"/>
                    <a:pt x="2200" y="2900"/>
                  </a:cubicBezTo>
                  <a:lnTo>
                    <a:pt x="2213" y="2900"/>
                  </a:lnTo>
                  <a:cubicBezTo>
                    <a:pt x="2215" y="2900"/>
                    <a:pt x="2218" y="2898"/>
                    <a:pt x="2220" y="2898"/>
                  </a:cubicBezTo>
                  <a:cubicBezTo>
                    <a:pt x="2223" y="2898"/>
                    <a:pt x="2226" y="2898"/>
                    <a:pt x="2229" y="2895"/>
                  </a:cubicBezTo>
                  <a:cubicBezTo>
                    <a:pt x="2231" y="2895"/>
                    <a:pt x="2235" y="2894"/>
                    <a:pt x="2238" y="2890"/>
                  </a:cubicBezTo>
                  <a:cubicBezTo>
                    <a:pt x="2245" y="2887"/>
                    <a:pt x="2251" y="2882"/>
                    <a:pt x="2260" y="2878"/>
                  </a:cubicBezTo>
                  <a:cubicBezTo>
                    <a:pt x="2262" y="2875"/>
                    <a:pt x="2266" y="2874"/>
                    <a:pt x="2270" y="2872"/>
                  </a:cubicBezTo>
                  <a:cubicBezTo>
                    <a:pt x="2272" y="2872"/>
                    <a:pt x="2272" y="2872"/>
                    <a:pt x="2272" y="2869"/>
                  </a:cubicBezTo>
                  <a:cubicBezTo>
                    <a:pt x="2283" y="2859"/>
                    <a:pt x="2293" y="2848"/>
                    <a:pt x="2299" y="2842"/>
                  </a:cubicBezTo>
                  <a:cubicBezTo>
                    <a:pt x="2299" y="2841"/>
                    <a:pt x="2304" y="2835"/>
                    <a:pt x="2308" y="2828"/>
                  </a:cubicBezTo>
                  <a:lnTo>
                    <a:pt x="2311" y="2828"/>
                  </a:lnTo>
                  <a:cubicBezTo>
                    <a:pt x="2333" y="2795"/>
                    <a:pt x="2354" y="2758"/>
                    <a:pt x="2376" y="2724"/>
                  </a:cubicBezTo>
                  <a:cubicBezTo>
                    <a:pt x="2403" y="2681"/>
                    <a:pt x="2430" y="2646"/>
                    <a:pt x="2480" y="2625"/>
                  </a:cubicBezTo>
                  <a:cubicBezTo>
                    <a:pt x="2503" y="2615"/>
                    <a:pt x="2526" y="2610"/>
                    <a:pt x="2549" y="2610"/>
                  </a:cubicBezTo>
                  <a:cubicBezTo>
                    <a:pt x="2584" y="2610"/>
                    <a:pt x="2617" y="2621"/>
                    <a:pt x="2647" y="2644"/>
                  </a:cubicBezTo>
                  <a:cubicBezTo>
                    <a:pt x="2724" y="2702"/>
                    <a:pt x="2730" y="2800"/>
                    <a:pt x="2697" y="2885"/>
                  </a:cubicBezTo>
                  <a:cubicBezTo>
                    <a:pt x="2657" y="2981"/>
                    <a:pt x="2592" y="3070"/>
                    <a:pt x="2512" y="3135"/>
                  </a:cubicBezTo>
                  <a:cubicBezTo>
                    <a:pt x="2430" y="3203"/>
                    <a:pt x="2331" y="3253"/>
                    <a:pt x="2221" y="3253"/>
                  </a:cubicBezTo>
                  <a:cubicBezTo>
                    <a:pt x="2217" y="3253"/>
                    <a:pt x="2213" y="3253"/>
                    <a:pt x="2208" y="3253"/>
                  </a:cubicBezTo>
                  <a:cubicBezTo>
                    <a:pt x="2088" y="3248"/>
                    <a:pt x="1978" y="3193"/>
                    <a:pt x="1892" y="3112"/>
                  </a:cubicBezTo>
                  <a:cubicBezTo>
                    <a:pt x="1747" y="2978"/>
                    <a:pt x="1713" y="2778"/>
                    <a:pt x="1723" y="2591"/>
                  </a:cubicBezTo>
                  <a:cubicBezTo>
                    <a:pt x="1726" y="2504"/>
                    <a:pt x="1791" y="2442"/>
                    <a:pt x="1874" y="2440"/>
                  </a:cubicBezTo>
                  <a:cubicBezTo>
                    <a:pt x="1877" y="2439"/>
                    <a:pt x="1879" y="2439"/>
                    <a:pt x="1882" y="2439"/>
                  </a:cubicBezTo>
                  <a:close/>
                  <a:moveTo>
                    <a:pt x="2524" y="1"/>
                  </a:moveTo>
                  <a:cubicBezTo>
                    <a:pt x="2380" y="1"/>
                    <a:pt x="2235" y="16"/>
                    <a:pt x="2095" y="46"/>
                  </a:cubicBezTo>
                  <a:cubicBezTo>
                    <a:pt x="1806" y="110"/>
                    <a:pt x="1543" y="242"/>
                    <a:pt x="1275" y="365"/>
                  </a:cubicBezTo>
                  <a:cubicBezTo>
                    <a:pt x="926" y="672"/>
                    <a:pt x="661" y="1092"/>
                    <a:pt x="495" y="1513"/>
                  </a:cubicBezTo>
                  <a:cubicBezTo>
                    <a:pt x="158" y="2362"/>
                    <a:pt x="0" y="3431"/>
                    <a:pt x="418" y="4280"/>
                  </a:cubicBezTo>
                  <a:cubicBezTo>
                    <a:pt x="538" y="4525"/>
                    <a:pt x="704" y="4755"/>
                    <a:pt x="928" y="4915"/>
                  </a:cubicBezTo>
                  <a:cubicBezTo>
                    <a:pt x="1189" y="5103"/>
                    <a:pt x="1505" y="5222"/>
                    <a:pt x="1819" y="5277"/>
                  </a:cubicBezTo>
                  <a:cubicBezTo>
                    <a:pt x="1924" y="5295"/>
                    <a:pt x="2031" y="5304"/>
                    <a:pt x="2140" y="5304"/>
                  </a:cubicBezTo>
                  <a:cubicBezTo>
                    <a:pt x="2359" y="5304"/>
                    <a:pt x="2580" y="5267"/>
                    <a:pt x="2783" y="5191"/>
                  </a:cubicBezTo>
                  <a:cubicBezTo>
                    <a:pt x="3038" y="5096"/>
                    <a:pt x="3260" y="4921"/>
                    <a:pt x="3443" y="4721"/>
                  </a:cubicBezTo>
                  <a:cubicBezTo>
                    <a:pt x="3849" y="4279"/>
                    <a:pt x="4119" y="3691"/>
                    <a:pt x="4264" y="3111"/>
                  </a:cubicBezTo>
                  <a:cubicBezTo>
                    <a:pt x="4349" y="2769"/>
                    <a:pt x="4376" y="2409"/>
                    <a:pt x="4374" y="2056"/>
                  </a:cubicBezTo>
                  <a:cubicBezTo>
                    <a:pt x="4371" y="1757"/>
                    <a:pt x="4349" y="1456"/>
                    <a:pt x="4267" y="1160"/>
                  </a:cubicBezTo>
                  <a:cubicBezTo>
                    <a:pt x="4197" y="900"/>
                    <a:pt x="4083" y="640"/>
                    <a:pt x="3884" y="452"/>
                  </a:cubicBezTo>
                  <a:cubicBezTo>
                    <a:pt x="3646" y="232"/>
                    <a:pt x="3312" y="136"/>
                    <a:pt x="3007" y="60"/>
                  </a:cubicBezTo>
                  <a:cubicBezTo>
                    <a:pt x="2851" y="20"/>
                    <a:pt x="2688" y="1"/>
                    <a:pt x="2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36"/>
            <p:cNvSpPr/>
            <p:nvPr/>
          </p:nvSpPr>
          <p:spPr>
            <a:xfrm>
              <a:off x="1231014" y="1864433"/>
              <a:ext cx="290542" cy="202260"/>
            </a:xfrm>
            <a:custGeom>
              <a:rect b="b" l="l" r="r" t="t"/>
              <a:pathLst>
                <a:path extrusionOk="0" h="5866" w="8427">
                  <a:moveTo>
                    <a:pt x="4336" y="1150"/>
                  </a:moveTo>
                  <a:cubicBezTo>
                    <a:pt x="4361" y="1150"/>
                    <a:pt x="4386" y="1166"/>
                    <a:pt x="4384" y="1198"/>
                  </a:cubicBezTo>
                  <a:cubicBezTo>
                    <a:pt x="4367" y="1604"/>
                    <a:pt x="4394" y="2010"/>
                    <a:pt x="4338" y="2413"/>
                  </a:cubicBezTo>
                  <a:cubicBezTo>
                    <a:pt x="4313" y="2591"/>
                    <a:pt x="4285" y="2772"/>
                    <a:pt x="4254" y="2950"/>
                  </a:cubicBezTo>
                  <a:cubicBezTo>
                    <a:pt x="4223" y="3121"/>
                    <a:pt x="4184" y="3286"/>
                    <a:pt x="4057" y="3416"/>
                  </a:cubicBezTo>
                  <a:cubicBezTo>
                    <a:pt x="4040" y="3433"/>
                    <a:pt x="4017" y="3441"/>
                    <a:pt x="3993" y="3441"/>
                  </a:cubicBezTo>
                  <a:cubicBezTo>
                    <a:pt x="3943" y="3441"/>
                    <a:pt x="3891" y="3405"/>
                    <a:pt x="3895" y="3348"/>
                  </a:cubicBezTo>
                  <a:cubicBezTo>
                    <a:pt x="3912" y="3176"/>
                    <a:pt x="3956" y="3017"/>
                    <a:pt x="3993" y="2850"/>
                  </a:cubicBezTo>
                  <a:cubicBezTo>
                    <a:pt x="4026" y="2688"/>
                    <a:pt x="4063" y="2525"/>
                    <a:pt x="4099" y="2362"/>
                  </a:cubicBezTo>
                  <a:cubicBezTo>
                    <a:pt x="4188" y="1978"/>
                    <a:pt x="4260" y="1592"/>
                    <a:pt x="4283" y="1198"/>
                  </a:cubicBezTo>
                  <a:cubicBezTo>
                    <a:pt x="4284" y="1166"/>
                    <a:pt x="4310" y="1150"/>
                    <a:pt x="4336" y="1150"/>
                  </a:cubicBezTo>
                  <a:close/>
                  <a:moveTo>
                    <a:pt x="5074" y="1"/>
                  </a:moveTo>
                  <a:cubicBezTo>
                    <a:pt x="4984" y="1"/>
                    <a:pt x="4894" y="35"/>
                    <a:pt x="4808" y="122"/>
                  </a:cubicBezTo>
                  <a:cubicBezTo>
                    <a:pt x="4670" y="262"/>
                    <a:pt x="4578" y="446"/>
                    <a:pt x="4386" y="527"/>
                  </a:cubicBezTo>
                  <a:cubicBezTo>
                    <a:pt x="4302" y="564"/>
                    <a:pt x="4215" y="579"/>
                    <a:pt x="4126" y="579"/>
                  </a:cubicBezTo>
                  <a:cubicBezTo>
                    <a:pt x="4021" y="579"/>
                    <a:pt x="3915" y="558"/>
                    <a:pt x="3812" y="530"/>
                  </a:cubicBezTo>
                  <a:cubicBezTo>
                    <a:pt x="3637" y="479"/>
                    <a:pt x="3459" y="397"/>
                    <a:pt x="3272" y="397"/>
                  </a:cubicBezTo>
                  <a:cubicBezTo>
                    <a:pt x="3269" y="397"/>
                    <a:pt x="3265" y="397"/>
                    <a:pt x="3262" y="398"/>
                  </a:cubicBezTo>
                  <a:cubicBezTo>
                    <a:pt x="3069" y="402"/>
                    <a:pt x="2955" y="519"/>
                    <a:pt x="2891" y="693"/>
                  </a:cubicBezTo>
                  <a:cubicBezTo>
                    <a:pt x="2864" y="767"/>
                    <a:pt x="2838" y="844"/>
                    <a:pt x="2808" y="917"/>
                  </a:cubicBezTo>
                  <a:cubicBezTo>
                    <a:pt x="2828" y="1109"/>
                    <a:pt x="2865" y="1296"/>
                    <a:pt x="2896" y="1486"/>
                  </a:cubicBezTo>
                  <a:cubicBezTo>
                    <a:pt x="2927" y="1678"/>
                    <a:pt x="2967" y="1870"/>
                    <a:pt x="3014" y="2061"/>
                  </a:cubicBezTo>
                  <a:cubicBezTo>
                    <a:pt x="3064" y="2248"/>
                    <a:pt x="3129" y="2431"/>
                    <a:pt x="3178" y="2619"/>
                  </a:cubicBezTo>
                  <a:cubicBezTo>
                    <a:pt x="3227" y="2787"/>
                    <a:pt x="3301" y="3005"/>
                    <a:pt x="3224" y="3175"/>
                  </a:cubicBezTo>
                  <a:cubicBezTo>
                    <a:pt x="3212" y="3200"/>
                    <a:pt x="3186" y="3213"/>
                    <a:pt x="3159" y="3213"/>
                  </a:cubicBezTo>
                  <a:cubicBezTo>
                    <a:pt x="3139" y="3213"/>
                    <a:pt x="3118" y="3205"/>
                    <a:pt x="3104" y="3191"/>
                  </a:cubicBezTo>
                  <a:cubicBezTo>
                    <a:pt x="3038" y="3123"/>
                    <a:pt x="3012" y="3019"/>
                    <a:pt x="2983" y="2928"/>
                  </a:cubicBezTo>
                  <a:cubicBezTo>
                    <a:pt x="2952" y="2839"/>
                    <a:pt x="2931" y="2744"/>
                    <a:pt x="2902" y="2649"/>
                  </a:cubicBezTo>
                  <a:cubicBezTo>
                    <a:pt x="2850" y="2463"/>
                    <a:pt x="2803" y="2272"/>
                    <a:pt x="2770" y="2082"/>
                  </a:cubicBezTo>
                  <a:cubicBezTo>
                    <a:pt x="2734" y="1881"/>
                    <a:pt x="2718" y="1672"/>
                    <a:pt x="2709" y="1467"/>
                  </a:cubicBezTo>
                  <a:cubicBezTo>
                    <a:pt x="2702" y="1349"/>
                    <a:pt x="2702" y="1230"/>
                    <a:pt x="2705" y="1113"/>
                  </a:cubicBezTo>
                  <a:lnTo>
                    <a:pt x="2705" y="1113"/>
                  </a:lnTo>
                  <a:cubicBezTo>
                    <a:pt x="2671" y="1158"/>
                    <a:pt x="2635" y="1198"/>
                    <a:pt x="2588" y="1235"/>
                  </a:cubicBezTo>
                  <a:cubicBezTo>
                    <a:pt x="2406" y="1376"/>
                    <a:pt x="2172" y="1454"/>
                    <a:pt x="1969" y="1561"/>
                  </a:cubicBezTo>
                  <a:cubicBezTo>
                    <a:pt x="1738" y="1681"/>
                    <a:pt x="1545" y="1828"/>
                    <a:pt x="1358" y="2010"/>
                  </a:cubicBezTo>
                  <a:cubicBezTo>
                    <a:pt x="1189" y="2173"/>
                    <a:pt x="1019" y="2329"/>
                    <a:pt x="835" y="2477"/>
                  </a:cubicBezTo>
                  <a:cubicBezTo>
                    <a:pt x="698" y="2585"/>
                    <a:pt x="537" y="2702"/>
                    <a:pt x="460" y="2865"/>
                  </a:cubicBezTo>
                  <a:cubicBezTo>
                    <a:pt x="436" y="2917"/>
                    <a:pt x="427" y="2975"/>
                    <a:pt x="445" y="3037"/>
                  </a:cubicBezTo>
                  <a:cubicBezTo>
                    <a:pt x="459" y="3085"/>
                    <a:pt x="485" y="3131"/>
                    <a:pt x="515" y="3172"/>
                  </a:cubicBezTo>
                  <a:cubicBezTo>
                    <a:pt x="700" y="3308"/>
                    <a:pt x="876" y="3448"/>
                    <a:pt x="1023" y="3629"/>
                  </a:cubicBezTo>
                  <a:cubicBezTo>
                    <a:pt x="1118" y="3746"/>
                    <a:pt x="1198" y="3871"/>
                    <a:pt x="1250" y="4013"/>
                  </a:cubicBezTo>
                  <a:cubicBezTo>
                    <a:pt x="1301" y="4146"/>
                    <a:pt x="1350" y="4327"/>
                    <a:pt x="1261" y="4456"/>
                  </a:cubicBezTo>
                  <a:cubicBezTo>
                    <a:pt x="1242" y="4486"/>
                    <a:pt x="1206" y="4504"/>
                    <a:pt x="1172" y="4504"/>
                  </a:cubicBezTo>
                  <a:cubicBezTo>
                    <a:pt x="1141" y="4504"/>
                    <a:pt x="1110" y="4489"/>
                    <a:pt x="1092" y="4456"/>
                  </a:cubicBezTo>
                  <a:cubicBezTo>
                    <a:pt x="1028" y="4338"/>
                    <a:pt x="1037" y="4198"/>
                    <a:pt x="994" y="4074"/>
                  </a:cubicBezTo>
                  <a:cubicBezTo>
                    <a:pt x="953" y="3959"/>
                    <a:pt x="890" y="3850"/>
                    <a:pt x="820" y="3751"/>
                  </a:cubicBezTo>
                  <a:cubicBezTo>
                    <a:pt x="786" y="3702"/>
                    <a:pt x="749" y="3655"/>
                    <a:pt x="709" y="3609"/>
                  </a:cubicBezTo>
                  <a:cubicBezTo>
                    <a:pt x="676" y="3720"/>
                    <a:pt x="589" y="3810"/>
                    <a:pt x="497" y="3878"/>
                  </a:cubicBezTo>
                  <a:cubicBezTo>
                    <a:pt x="344" y="3991"/>
                    <a:pt x="152" y="4047"/>
                    <a:pt x="73" y="4234"/>
                  </a:cubicBezTo>
                  <a:cubicBezTo>
                    <a:pt x="1" y="4412"/>
                    <a:pt x="38" y="4616"/>
                    <a:pt x="100" y="4792"/>
                  </a:cubicBezTo>
                  <a:cubicBezTo>
                    <a:pt x="290" y="5334"/>
                    <a:pt x="719" y="5632"/>
                    <a:pt x="1200" y="5865"/>
                  </a:cubicBezTo>
                  <a:cubicBezTo>
                    <a:pt x="1198" y="5856"/>
                    <a:pt x="1198" y="5847"/>
                    <a:pt x="1198" y="5835"/>
                  </a:cubicBezTo>
                  <a:cubicBezTo>
                    <a:pt x="1198" y="5785"/>
                    <a:pt x="1187" y="5735"/>
                    <a:pt x="1191" y="5686"/>
                  </a:cubicBezTo>
                  <a:cubicBezTo>
                    <a:pt x="1198" y="5635"/>
                    <a:pt x="1207" y="5585"/>
                    <a:pt x="1218" y="5536"/>
                  </a:cubicBezTo>
                  <a:cubicBezTo>
                    <a:pt x="1240" y="5434"/>
                    <a:pt x="1283" y="5337"/>
                    <a:pt x="1329" y="5244"/>
                  </a:cubicBezTo>
                  <a:cubicBezTo>
                    <a:pt x="1418" y="5057"/>
                    <a:pt x="1538" y="4887"/>
                    <a:pt x="1679" y="4736"/>
                  </a:cubicBezTo>
                  <a:cubicBezTo>
                    <a:pt x="2166" y="4202"/>
                    <a:pt x="2898" y="3906"/>
                    <a:pt x="3617" y="3906"/>
                  </a:cubicBezTo>
                  <a:cubicBezTo>
                    <a:pt x="3641" y="3906"/>
                    <a:pt x="3665" y="3907"/>
                    <a:pt x="3690" y="3907"/>
                  </a:cubicBezTo>
                  <a:cubicBezTo>
                    <a:pt x="3844" y="3911"/>
                    <a:pt x="4000" y="3927"/>
                    <a:pt x="4154" y="3957"/>
                  </a:cubicBezTo>
                  <a:cubicBezTo>
                    <a:pt x="4159" y="3910"/>
                    <a:pt x="4159" y="3862"/>
                    <a:pt x="4172" y="3816"/>
                  </a:cubicBezTo>
                  <a:cubicBezTo>
                    <a:pt x="4187" y="3759"/>
                    <a:pt x="4206" y="3701"/>
                    <a:pt x="4227" y="3646"/>
                  </a:cubicBezTo>
                  <a:cubicBezTo>
                    <a:pt x="4270" y="3529"/>
                    <a:pt x="4323" y="3421"/>
                    <a:pt x="4388" y="3314"/>
                  </a:cubicBezTo>
                  <a:cubicBezTo>
                    <a:pt x="4618" y="2937"/>
                    <a:pt x="4956" y="2639"/>
                    <a:pt x="5370" y="2475"/>
                  </a:cubicBezTo>
                  <a:cubicBezTo>
                    <a:pt x="5570" y="2397"/>
                    <a:pt x="5791" y="2349"/>
                    <a:pt x="6007" y="2349"/>
                  </a:cubicBezTo>
                  <a:cubicBezTo>
                    <a:pt x="6037" y="2349"/>
                    <a:pt x="6067" y="2350"/>
                    <a:pt x="6098" y="2352"/>
                  </a:cubicBezTo>
                  <a:cubicBezTo>
                    <a:pt x="6224" y="2359"/>
                    <a:pt x="6351" y="2379"/>
                    <a:pt x="6473" y="2411"/>
                  </a:cubicBezTo>
                  <a:cubicBezTo>
                    <a:pt x="6580" y="2436"/>
                    <a:pt x="6694" y="2467"/>
                    <a:pt x="6798" y="2512"/>
                  </a:cubicBezTo>
                  <a:cubicBezTo>
                    <a:pt x="7066" y="2171"/>
                    <a:pt x="7356" y="1845"/>
                    <a:pt x="7656" y="1536"/>
                  </a:cubicBezTo>
                  <a:cubicBezTo>
                    <a:pt x="7902" y="1281"/>
                    <a:pt x="8202" y="1061"/>
                    <a:pt x="8426" y="783"/>
                  </a:cubicBezTo>
                  <a:cubicBezTo>
                    <a:pt x="8324" y="760"/>
                    <a:pt x="8247" y="734"/>
                    <a:pt x="8159" y="679"/>
                  </a:cubicBezTo>
                  <a:cubicBezTo>
                    <a:pt x="8126" y="657"/>
                    <a:pt x="8101" y="647"/>
                    <a:pt x="8077" y="647"/>
                  </a:cubicBezTo>
                  <a:cubicBezTo>
                    <a:pt x="8041" y="647"/>
                    <a:pt x="8009" y="667"/>
                    <a:pt x="7957" y="696"/>
                  </a:cubicBezTo>
                  <a:cubicBezTo>
                    <a:pt x="7883" y="736"/>
                    <a:pt x="7806" y="768"/>
                    <a:pt x="7725" y="768"/>
                  </a:cubicBezTo>
                  <a:cubicBezTo>
                    <a:pt x="7693" y="768"/>
                    <a:pt x="7660" y="763"/>
                    <a:pt x="7627" y="752"/>
                  </a:cubicBezTo>
                  <a:cubicBezTo>
                    <a:pt x="7443" y="684"/>
                    <a:pt x="7358" y="457"/>
                    <a:pt x="7155" y="457"/>
                  </a:cubicBezTo>
                  <a:cubicBezTo>
                    <a:pt x="7152" y="457"/>
                    <a:pt x="7150" y="457"/>
                    <a:pt x="7148" y="457"/>
                  </a:cubicBezTo>
                  <a:cubicBezTo>
                    <a:pt x="6932" y="457"/>
                    <a:pt x="6746" y="601"/>
                    <a:pt x="6545" y="657"/>
                  </a:cubicBezTo>
                  <a:cubicBezTo>
                    <a:pt x="6478" y="676"/>
                    <a:pt x="6410" y="685"/>
                    <a:pt x="6343" y="685"/>
                  </a:cubicBezTo>
                  <a:cubicBezTo>
                    <a:pt x="6183" y="685"/>
                    <a:pt x="6028" y="632"/>
                    <a:pt x="5893" y="537"/>
                  </a:cubicBezTo>
                  <a:cubicBezTo>
                    <a:pt x="5678" y="383"/>
                    <a:pt x="5372" y="1"/>
                    <a:pt x="507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36"/>
            <p:cNvSpPr/>
            <p:nvPr/>
          </p:nvSpPr>
          <p:spPr>
            <a:xfrm>
              <a:off x="1437675" y="2316683"/>
              <a:ext cx="47407" cy="37997"/>
            </a:xfrm>
            <a:custGeom>
              <a:rect b="b" l="l" r="r" t="t"/>
              <a:pathLst>
                <a:path extrusionOk="0" h="1102" w="1375">
                  <a:moveTo>
                    <a:pt x="844" y="0"/>
                  </a:moveTo>
                  <a:cubicBezTo>
                    <a:pt x="809" y="0"/>
                    <a:pt x="775" y="3"/>
                    <a:pt x="742" y="7"/>
                  </a:cubicBezTo>
                  <a:cubicBezTo>
                    <a:pt x="576" y="29"/>
                    <a:pt x="431" y="90"/>
                    <a:pt x="290" y="177"/>
                  </a:cubicBezTo>
                  <a:cubicBezTo>
                    <a:pt x="157" y="260"/>
                    <a:pt x="50" y="378"/>
                    <a:pt x="16" y="536"/>
                  </a:cubicBezTo>
                  <a:cubicBezTo>
                    <a:pt x="0" y="618"/>
                    <a:pt x="3" y="699"/>
                    <a:pt x="23" y="778"/>
                  </a:cubicBezTo>
                  <a:cubicBezTo>
                    <a:pt x="56" y="847"/>
                    <a:pt x="105" y="912"/>
                    <a:pt x="164" y="962"/>
                  </a:cubicBezTo>
                  <a:cubicBezTo>
                    <a:pt x="280" y="1060"/>
                    <a:pt x="421" y="1101"/>
                    <a:pt x="566" y="1101"/>
                  </a:cubicBezTo>
                  <a:cubicBezTo>
                    <a:pt x="787" y="1101"/>
                    <a:pt x="1015" y="1005"/>
                    <a:pt x="1169" y="864"/>
                  </a:cubicBezTo>
                  <a:cubicBezTo>
                    <a:pt x="1297" y="746"/>
                    <a:pt x="1374" y="598"/>
                    <a:pt x="1356" y="422"/>
                  </a:cubicBezTo>
                  <a:cubicBezTo>
                    <a:pt x="1347" y="338"/>
                    <a:pt x="1322" y="264"/>
                    <a:pt x="1281" y="200"/>
                  </a:cubicBezTo>
                  <a:cubicBezTo>
                    <a:pt x="1248" y="148"/>
                    <a:pt x="1196" y="101"/>
                    <a:pt x="1141" y="71"/>
                  </a:cubicBezTo>
                  <a:cubicBezTo>
                    <a:pt x="1055" y="21"/>
                    <a:pt x="947" y="0"/>
                    <a:pt x="84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36"/>
            <p:cNvSpPr/>
            <p:nvPr/>
          </p:nvSpPr>
          <p:spPr>
            <a:xfrm>
              <a:off x="1380476" y="1954214"/>
              <a:ext cx="78333" cy="71960"/>
            </a:xfrm>
            <a:custGeom>
              <a:rect b="b" l="l" r="r" t="t"/>
              <a:pathLst>
                <a:path extrusionOk="0" h="2087" w="2272">
                  <a:moveTo>
                    <a:pt x="1625" y="1"/>
                  </a:moveTo>
                  <a:cubicBezTo>
                    <a:pt x="1225" y="1"/>
                    <a:pt x="857" y="197"/>
                    <a:pt x="570" y="472"/>
                  </a:cubicBezTo>
                  <a:cubicBezTo>
                    <a:pt x="433" y="604"/>
                    <a:pt x="315" y="756"/>
                    <a:pt x="222" y="923"/>
                  </a:cubicBezTo>
                  <a:cubicBezTo>
                    <a:pt x="174" y="1007"/>
                    <a:pt x="129" y="1095"/>
                    <a:pt x="91" y="1183"/>
                  </a:cubicBezTo>
                  <a:cubicBezTo>
                    <a:pt x="70" y="1229"/>
                    <a:pt x="58" y="1273"/>
                    <a:pt x="37" y="1319"/>
                  </a:cubicBezTo>
                  <a:cubicBezTo>
                    <a:pt x="24" y="1345"/>
                    <a:pt x="12" y="1368"/>
                    <a:pt x="0" y="1392"/>
                  </a:cubicBezTo>
                  <a:cubicBezTo>
                    <a:pt x="474" y="1508"/>
                    <a:pt x="923" y="1741"/>
                    <a:pt x="1261" y="2086"/>
                  </a:cubicBezTo>
                  <a:cubicBezTo>
                    <a:pt x="1309" y="1932"/>
                    <a:pt x="1360" y="1784"/>
                    <a:pt x="1423" y="1634"/>
                  </a:cubicBezTo>
                  <a:cubicBezTo>
                    <a:pt x="1642" y="1109"/>
                    <a:pt x="1934" y="621"/>
                    <a:pt x="2272" y="163"/>
                  </a:cubicBezTo>
                  <a:cubicBezTo>
                    <a:pt x="2191" y="129"/>
                    <a:pt x="2109" y="90"/>
                    <a:pt x="2026" y="66"/>
                  </a:cubicBezTo>
                  <a:cubicBezTo>
                    <a:pt x="1906" y="26"/>
                    <a:pt x="1783" y="5"/>
                    <a:pt x="1658" y="1"/>
                  </a:cubicBezTo>
                  <a:cubicBezTo>
                    <a:pt x="1647" y="1"/>
                    <a:pt x="1636" y="1"/>
                    <a:pt x="162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36"/>
            <p:cNvSpPr/>
            <p:nvPr/>
          </p:nvSpPr>
          <p:spPr>
            <a:xfrm>
              <a:off x="1375477" y="2371020"/>
              <a:ext cx="47441" cy="37928"/>
            </a:xfrm>
            <a:custGeom>
              <a:rect b="b" l="l" r="r" t="t"/>
              <a:pathLst>
                <a:path extrusionOk="0" h="1100" w="1376">
                  <a:moveTo>
                    <a:pt x="848" y="1"/>
                  </a:moveTo>
                  <a:cubicBezTo>
                    <a:pt x="812" y="1"/>
                    <a:pt x="776" y="3"/>
                    <a:pt x="741" y="8"/>
                  </a:cubicBezTo>
                  <a:cubicBezTo>
                    <a:pt x="578" y="30"/>
                    <a:pt x="433" y="91"/>
                    <a:pt x="292" y="178"/>
                  </a:cubicBezTo>
                  <a:cubicBezTo>
                    <a:pt x="159" y="261"/>
                    <a:pt x="50" y="377"/>
                    <a:pt x="18" y="534"/>
                  </a:cubicBezTo>
                  <a:cubicBezTo>
                    <a:pt x="1" y="615"/>
                    <a:pt x="5" y="698"/>
                    <a:pt x="23" y="777"/>
                  </a:cubicBezTo>
                  <a:cubicBezTo>
                    <a:pt x="57" y="846"/>
                    <a:pt x="104" y="909"/>
                    <a:pt x="164" y="961"/>
                  </a:cubicBezTo>
                  <a:cubicBezTo>
                    <a:pt x="279" y="1059"/>
                    <a:pt x="419" y="1100"/>
                    <a:pt x="564" y="1100"/>
                  </a:cubicBezTo>
                  <a:cubicBezTo>
                    <a:pt x="785" y="1100"/>
                    <a:pt x="1015" y="1003"/>
                    <a:pt x="1169" y="863"/>
                  </a:cubicBezTo>
                  <a:cubicBezTo>
                    <a:pt x="1298" y="746"/>
                    <a:pt x="1375" y="596"/>
                    <a:pt x="1357" y="418"/>
                  </a:cubicBezTo>
                  <a:cubicBezTo>
                    <a:pt x="1348" y="336"/>
                    <a:pt x="1322" y="262"/>
                    <a:pt x="1282" y="200"/>
                  </a:cubicBezTo>
                  <a:cubicBezTo>
                    <a:pt x="1247" y="148"/>
                    <a:pt x="1195" y="100"/>
                    <a:pt x="1141" y="69"/>
                  </a:cubicBezTo>
                  <a:cubicBezTo>
                    <a:pt x="1057" y="21"/>
                    <a:pt x="952" y="1"/>
                    <a:pt x="84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36"/>
            <p:cNvSpPr/>
            <p:nvPr/>
          </p:nvSpPr>
          <p:spPr>
            <a:xfrm>
              <a:off x="1277456" y="2009759"/>
              <a:ext cx="143840" cy="124714"/>
            </a:xfrm>
            <a:custGeom>
              <a:rect b="b" l="l" r="r" t="t"/>
              <a:pathLst>
                <a:path extrusionOk="0" h="3617" w="4172">
                  <a:moveTo>
                    <a:pt x="2289" y="1"/>
                  </a:moveTo>
                  <a:cubicBezTo>
                    <a:pt x="1949" y="1"/>
                    <a:pt x="1611" y="68"/>
                    <a:pt x="1299" y="215"/>
                  </a:cubicBezTo>
                  <a:cubicBezTo>
                    <a:pt x="1001" y="354"/>
                    <a:pt x="729" y="549"/>
                    <a:pt x="513" y="801"/>
                  </a:cubicBezTo>
                  <a:cubicBezTo>
                    <a:pt x="412" y="921"/>
                    <a:pt x="319" y="1054"/>
                    <a:pt x="242" y="1195"/>
                  </a:cubicBezTo>
                  <a:cubicBezTo>
                    <a:pt x="202" y="1268"/>
                    <a:pt x="168" y="1342"/>
                    <a:pt x="141" y="1419"/>
                  </a:cubicBezTo>
                  <a:cubicBezTo>
                    <a:pt x="127" y="1453"/>
                    <a:pt x="116" y="1491"/>
                    <a:pt x="105" y="1527"/>
                  </a:cubicBezTo>
                  <a:cubicBezTo>
                    <a:pt x="95" y="1558"/>
                    <a:pt x="74" y="1588"/>
                    <a:pt x="70" y="1619"/>
                  </a:cubicBezTo>
                  <a:cubicBezTo>
                    <a:pt x="65" y="1669"/>
                    <a:pt x="37" y="1701"/>
                    <a:pt x="1" y="1715"/>
                  </a:cubicBezTo>
                  <a:cubicBezTo>
                    <a:pt x="258" y="1831"/>
                    <a:pt x="526" y="1935"/>
                    <a:pt x="774" y="2053"/>
                  </a:cubicBezTo>
                  <a:cubicBezTo>
                    <a:pt x="1787" y="2532"/>
                    <a:pt x="2787" y="3033"/>
                    <a:pt x="3799" y="3509"/>
                  </a:cubicBezTo>
                  <a:cubicBezTo>
                    <a:pt x="3875" y="3546"/>
                    <a:pt x="3949" y="3582"/>
                    <a:pt x="4026" y="3616"/>
                  </a:cubicBezTo>
                  <a:cubicBezTo>
                    <a:pt x="4011" y="3558"/>
                    <a:pt x="3999" y="3499"/>
                    <a:pt x="3989" y="3440"/>
                  </a:cubicBezTo>
                  <a:cubicBezTo>
                    <a:pt x="3967" y="3296"/>
                    <a:pt x="3974" y="3139"/>
                    <a:pt x="3976" y="2993"/>
                  </a:cubicBezTo>
                  <a:cubicBezTo>
                    <a:pt x="3976" y="2846"/>
                    <a:pt x="3988" y="2701"/>
                    <a:pt x="3995" y="2554"/>
                  </a:cubicBezTo>
                  <a:cubicBezTo>
                    <a:pt x="4005" y="2264"/>
                    <a:pt x="4004" y="1977"/>
                    <a:pt x="4026" y="1689"/>
                  </a:cubicBezTo>
                  <a:cubicBezTo>
                    <a:pt x="4036" y="1543"/>
                    <a:pt x="4053" y="1395"/>
                    <a:pt x="4075" y="1248"/>
                  </a:cubicBezTo>
                  <a:cubicBezTo>
                    <a:pt x="4092" y="1124"/>
                    <a:pt x="4172" y="940"/>
                    <a:pt x="4156" y="817"/>
                  </a:cubicBezTo>
                  <a:cubicBezTo>
                    <a:pt x="4132" y="632"/>
                    <a:pt x="3858" y="510"/>
                    <a:pt x="3714" y="416"/>
                  </a:cubicBezTo>
                  <a:cubicBezTo>
                    <a:pt x="3552" y="306"/>
                    <a:pt x="3371" y="221"/>
                    <a:pt x="3186" y="156"/>
                  </a:cubicBezTo>
                  <a:cubicBezTo>
                    <a:pt x="2899" y="55"/>
                    <a:pt x="2593" y="1"/>
                    <a:pt x="22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36"/>
            <p:cNvSpPr/>
            <p:nvPr/>
          </p:nvSpPr>
          <p:spPr>
            <a:xfrm>
              <a:off x="985771" y="2133845"/>
              <a:ext cx="402490" cy="293046"/>
            </a:xfrm>
            <a:custGeom>
              <a:rect b="b" l="l" r="r" t="t"/>
              <a:pathLst>
                <a:path extrusionOk="0" h="8499" w="11674">
                  <a:moveTo>
                    <a:pt x="8664" y="3883"/>
                  </a:moveTo>
                  <a:cubicBezTo>
                    <a:pt x="8692" y="3888"/>
                    <a:pt x="8723" y="3891"/>
                    <a:pt x="8753" y="3902"/>
                  </a:cubicBezTo>
                  <a:cubicBezTo>
                    <a:pt x="8803" y="3920"/>
                    <a:pt x="8827" y="3933"/>
                    <a:pt x="8868" y="3967"/>
                  </a:cubicBezTo>
                  <a:cubicBezTo>
                    <a:pt x="8922" y="4013"/>
                    <a:pt x="8956" y="4094"/>
                    <a:pt x="8954" y="4163"/>
                  </a:cubicBezTo>
                  <a:cubicBezTo>
                    <a:pt x="8951" y="4184"/>
                    <a:pt x="8948" y="4204"/>
                    <a:pt x="8946" y="4222"/>
                  </a:cubicBezTo>
                  <a:cubicBezTo>
                    <a:pt x="8946" y="4227"/>
                    <a:pt x="8946" y="4230"/>
                    <a:pt x="8943" y="4233"/>
                  </a:cubicBezTo>
                  <a:cubicBezTo>
                    <a:pt x="8938" y="4256"/>
                    <a:pt x="8927" y="4278"/>
                    <a:pt x="8916" y="4299"/>
                  </a:cubicBezTo>
                  <a:cubicBezTo>
                    <a:pt x="8901" y="4332"/>
                    <a:pt x="8877" y="4360"/>
                    <a:pt x="8854" y="4387"/>
                  </a:cubicBezTo>
                  <a:cubicBezTo>
                    <a:pt x="8846" y="4399"/>
                    <a:pt x="8833" y="4408"/>
                    <a:pt x="8825" y="4417"/>
                  </a:cubicBezTo>
                  <a:cubicBezTo>
                    <a:pt x="8805" y="4435"/>
                    <a:pt x="8781" y="4454"/>
                    <a:pt x="8759" y="4466"/>
                  </a:cubicBezTo>
                  <a:cubicBezTo>
                    <a:pt x="8755" y="4470"/>
                    <a:pt x="8750" y="4473"/>
                    <a:pt x="8747" y="4476"/>
                  </a:cubicBezTo>
                  <a:cubicBezTo>
                    <a:pt x="8728" y="4485"/>
                    <a:pt x="8712" y="4491"/>
                    <a:pt x="8691" y="4498"/>
                  </a:cubicBezTo>
                  <a:cubicBezTo>
                    <a:pt x="8667" y="4506"/>
                    <a:pt x="8640" y="4507"/>
                    <a:pt x="8618" y="4509"/>
                  </a:cubicBezTo>
                  <a:lnTo>
                    <a:pt x="8604" y="4509"/>
                  </a:lnTo>
                  <a:cubicBezTo>
                    <a:pt x="8588" y="4507"/>
                    <a:pt x="8567" y="4504"/>
                    <a:pt x="8549" y="4501"/>
                  </a:cubicBezTo>
                  <a:cubicBezTo>
                    <a:pt x="8525" y="4497"/>
                    <a:pt x="8503" y="4487"/>
                    <a:pt x="8485" y="4478"/>
                  </a:cubicBezTo>
                  <a:cubicBezTo>
                    <a:pt x="8464" y="4467"/>
                    <a:pt x="8448" y="4454"/>
                    <a:pt x="8430" y="4440"/>
                  </a:cubicBezTo>
                  <a:cubicBezTo>
                    <a:pt x="8426" y="4434"/>
                    <a:pt x="8419" y="4429"/>
                    <a:pt x="8415" y="4423"/>
                  </a:cubicBezTo>
                  <a:cubicBezTo>
                    <a:pt x="8395" y="4397"/>
                    <a:pt x="8379" y="4374"/>
                    <a:pt x="8368" y="4350"/>
                  </a:cubicBezTo>
                  <a:cubicBezTo>
                    <a:pt x="8364" y="4343"/>
                    <a:pt x="8358" y="4335"/>
                    <a:pt x="8354" y="4331"/>
                  </a:cubicBezTo>
                  <a:cubicBezTo>
                    <a:pt x="8353" y="4329"/>
                    <a:pt x="8353" y="4327"/>
                    <a:pt x="8351" y="4325"/>
                  </a:cubicBezTo>
                  <a:cubicBezTo>
                    <a:pt x="8351" y="4323"/>
                    <a:pt x="8348" y="4320"/>
                    <a:pt x="8348" y="4315"/>
                  </a:cubicBezTo>
                  <a:cubicBezTo>
                    <a:pt x="8342" y="4303"/>
                    <a:pt x="8330" y="4282"/>
                    <a:pt x="8326" y="4266"/>
                  </a:cubicBezTo>
                  <a:cubicBezTo>
                    <a:pt x="8321" y="4246"/>
                    <a:pt x="8320" y="4221"/>
                    <a:pt x="8317" y="4203"/>
                  </a:cubicBezTo>
                  <a:cubicBezTo>
                    <a:pt x="8317" y="4196"/>
                    <a:pt x="8315" y="4187"/>
                    <a:pt x="8317" y="4178"/>
                  </a:cubicBezTo>
                  <a:cubicBezTo>
                    <a:pt x="8320" y="4126"/>
                    <a:pt x="8328" y="4085"/>
                    <a:pt x="8353" y="4039"/>
                  </a:cubicBezTo>
                  <a:cubicBezTo>
                    <a:pt x="8367" y="4012"/>
                    <a:pt x="8388" y="3987"/>
                    <a:pt x="8410" y="3970"/>
                  </a:cubicBezTo>
                  <a:cubicBezTo>
                    <a:pt x="8427" y="3956"/>
                    <a:pt x="8446" y="3941"/>
                    <a:pt x="8466" y="3929"/>
                  </a:cubicBezTo>
                  <a:cubicBezTo>
                    <a:pt x="8485" y="3918"/>
                    <a:pt x="8508" y="3908"/>
                    <a:pt x="8530" y="3899"/>
                  </a:cubicBezTo>
                  <a:cubicBezTo>
                    <a:pt x="8556" y="3891"/>
                    <a:pt x="8591" y="3887"/>
                    <a:pt x="8620" y="3883"/>
                  </a:cubicBezTo>
                  <a:close/>
                  <a:moveTo>
                    <a:pt x="6319" y="5334"/>
                  </a:moveTo>
                  <a:cubicBezTo>
                    <a:pt x="6327" y="5334"/>
                    <a:pt x="6334" y="5335"/>
                    <a:pt x="6341" y="5336"/>
                  </a:cubicBezTo>
                  <a:cubicBezTo>
                    <a:pt x="6369" y="5340"/>
                    <a:pt x="6401" y="5343"/>
                    <a:pt x="6431" y="5352"/>
                  </a:cubicBezTo>
                  <a:cubicBezTo>
                    <a:pt x="6481" y="5373"/>
                    <a:pt x="6505" y="5386"/>
                    <a:pt x="6545" y="5419"/>
                  </a:cubicBezTo>
                  <a:cubicBezTo>
                    <a:pt x="6598" y="5465"/>
                    <a:pt x="6631" y="5546"/>
                    <a:pt x="6629" y="5616"/>
                  </a:cubicBezTo>
                  <a:cubicBezTo>
                    <a:pt x="6629" y="5635"/>
                    <a:pt x="6624" y="5654"/>
                    <a:pt x="6624" y="5673"/>
                  </a:cubicBezTo>
                  <a:cubicBezTo>
                    <a:pt x="6624" y="5679"/>
                    <a:pt x="6622" y="5681"/>
                    <a:pt x="6622" y="5685"/>
                  </a:cubicBezTo>
                  <a:cubicBezTo>
                    <a:pt x="6615" y="5707"/>
                    <a:pt x="6604" y="5730"/>
                    <a:pt x="6594" y="5751"/>
                  </a:cubicBezTo>
                  <a:cubicBezTo>
                    <a:pt x="6578" y="5783"/>
                    <a:pt x="6553" y="5811"/>
                    <a:pt x="6531" y="5839"/>
                  </a:cubicBezTo>
                  <a:cubicBezTo>
                    <a:pt x="6521" y="5847"/>
                    <a:pt x="6513" y="5860"/>
                    <a:pt x="6504" y="5868"/>
                  </a:cubicBezTo>
                  <a:cubicBezTo>
                    <a:pt x="6484" y="5887"/>
                    <a:pt x="6461" y="5903"/>
                    <a:pt x="6438" y="5918"/>
                  </a:cubicBezTo>
                  <a:cubicBezTo>
                    <a:pt x="6435" y="5920"/>
                    <a:pt x="6430" y="5922"/>
                    <a:pt x="6426" y="5924"/>
                  </a:cubicBezTo>
                  <a:cubicBezTo>
                    <a:pt x="6407" y="5934"/>
                    <a:pt x="6388" y="5943"/>
                    <a:pt x="6369" y="5949"/>
                  </a:cubicBezTo>
                  <a:cubicBezTo>
                    <a:pt x="6344" y="5956"/>
                    <a:pt x="6320" y="5959"/>
                    <a:pt x="6295" y="5959"/>
                  </a:cubicBezTo>
                  <a:cubicBezTo>
                    <a:pt x="6293" y="5960"/>
                    <a:pt x="6291" y="5960"/>
                    <a:pt x="6289" y="5960"/>
                  </a:cubicBezTo>
                  <a:cubicBezTo>
                    <a:pt x="6287" y="5960"/>
                    <a:pt x="6285" y="5960"/>
                    <a:pt x="6284" y="5959"/>
                  </a:cubicBezTo>
                  <a:cubicBezTo>
                    <a:pt x="6263" y="5959"/>
                    <a:pt x="6245" y="5956"/>
                    <a:pt x="6225" y="5952"/>
                  </a:cubicBezTo>
                  <a:cubicBezTo>
                    <a:pt x="6204" y="5948"/>
                    <a:pt x="6182" y="5936"/>
                    <a:pt x="6161" y="5928"/>
                  </a:cubicBezTo>
                  <a:cubicBezTo>
                    <a:pt x="6143" y="5919"/>
                    <a:pt x="6125" y="5903"/>
                    <a:pt x="6109" y="5889"/>
                  </a:cubicBezTo>
                  <a:cubicBezTo>
                    <a:pt x="6103" y="5886"/>
                    <a:pt x="6098" y="5881"/>
                    <a:pt x="6093" y="5873"/>
                  </a:cubicBezTo>
                  <a:cubicBezTo>
                    <a:pt x="6074" y="5849"/>
                    <a:pt x="6058" y="5828"/>
                    <a:pt x="6046" y="5799"/>
                  </a:cubicBezTo>
                  <a:cubicBezTo>
                    <a:pt x="6042" y="5794"/>
                    <a:pt x="6035" y="5788"/>
                    <a:pt x="6031" y="5782"/>
                  </a:cubicBezTo>
                  <a:cubicBezTo>
                    <a:pt x="6031" y="5781"/>
                    <a:pt x="6029" y="5781"/>
                    <a:pt x="6029" y="5778"/>
                  </a:cubicBezTo>
                  <a:cubicBezTo>
                    <a:pt x="6027" y="5772"/>
                    <a:pt x="6027" y="5771"/>
                    <a:pt x="6025" y="5768"/>
                  </a:cubicBezTo>
                  <a:cubicBezTo>
                    <a:pt x="6016" y="5756"/>
                    <a:pt x="6008" y="5735"/>
                    <a:pt x="6004" y="5719"/>
                  </a:cubicBezTo>
                  <a:cubicBezTo>
                    <a:pt x="5998" y="5698"/>
                    <a:pt x="5998" y="5673"/>
                    <a:pt x="5994" y="5656"/>
                  </a:cubicBezTo>
                  <a:cubicBezTo>
                    <a:pt x="5992" y="5646"/>
                    <a:pt x="5992" y="5640"/>
                    <a:pt x="5992" y="5631"/>
                  </a:cubicBezTo>
                  <a:cubicBezTo>
                    <a:pt x="5995" y="5579"/>
                    <a:pt x="6005" y="5537"/>
                    <a:pt x="6030" y="5490"/>
                  </a:cubicBezTo>
                  <a:cubicBezTo>
                    <a:pt x="6042" y="5465"/>
                    <a:pt x="6063" y="5440"/>
                    <a:pt x="6086" y="5422"/>
                  </a:cubicBezTo>
                  <a:cubicBezTo>
                    <a:pt x="6104" y="5407"/>
                    <a:pt x="6120" y="5391"/>
                    <a:pt x="6141" y="5382"/>
                  </a:cubicBezTo>
                  <a:cubicBezTo>
                    <a:pt x="6162" y="5370"/>
                    <a:pt x="6185" y="5361"/>
                    <a:pt x="6206" y="5352"/>
                  </a:cubicBezTo>
                  <a:cubicBezTo>
                    <a:pt x="6234" y="5340"/>
                    <a:pt x="6268" y="5339"/>
                    <a:pt x="6297" y="5336"/>
                  </a:cubicBezTo>
                  <a:cubicBezTo>
                    <a:pt x="6304" y="5335"/>
                    <a:pt x="6312" y="5334"/>
                    <a:pt x="6319" y="5334"/>
                  </a:cubicBezTo>
                  <a:close/>
                  <a:moveTo>
                    <a:pt x="7936" y="4855"/>
                  </a:moveTo>
                  <a:cubicBezTo>
                    <a:pt x="7960" y="4855"/>
                    <a:pt x="7984" y="4859"/>
                    <a:pt x="8008" y="4865"/>
                  </a:cubicBezTo>
                  <a:cubicBezTo>
                    <a:pt x="8069" y="4883"/>
                    <a:pt x="8113" y="4919"/>
                    <a:pt x="8149" y="4972"/>
                  </a:cubicBezTo>
                  <a:cubicBezTo>
                    <a:pt x="8181" y="5017"/>
                    <a:pt x="8189" y="5066"/>
                    <a:pt x="8195" y="5118"/>
                  </a:cubicBezTo>
                  <a:lnTo>
                    <a:pt x="8195" y="5137"/>
                  </a:lnTo>
                  <a:cubicBezTo>
                    <a:pt x="8195" y="5154"/>
                    <a:pt x="8192" y="5175"/>
                    <a:pt x="8189" y="5193"/>
                  </a:cubicBezTo>
                  <a:cubicBezTo>
                    <a:pt x="8181" y="5215"/>
                    <a:pt x="8173" y="5237"/>
                    <a:pt x="8161" y="5258"/>
                  </a:cubicBezTo>
                  <a:cubicBezTo>
                    <a:pt x="8145" y="5286"/>
                    <a:pt x="8124" y="5310"/>
                    <a:pt x="8102" y="5331"/>
                  </a:cubicBezTo>
                  <a:cubicBezTo>
                    <a:pt x="8123" y="5355"/>
                    <a:pt x="8140" y="5377"/>
                    <a:pt x="8161" y="5402"/>
                  </a:cubicBezTo>
                  <a:cubicBezTo>
                    <a:pt x="8161" y="5402"/>
                    <a:pt x="8163" y="5404"/>
                    <a:pt x="8165" y="5404"/>
                  </a:cubicBezTo>
                  <a:cubicBezTo>
                    <a:pt x="8215" y="5430"/>
                    <a:pt x="8263" y="5462"/>
                    <a:pt x="8312" y="5485"/>
                  </a:cubicBezTo>
                  <a:cubicBezTo>
                    <a:pt x="8325" y="5491"/>
                    <a:pt x="8338" y="5499"/>
                    <a:pt x="8350" y="5503"/>
                  </a:cubicBezTo>
                  <a:cubicBezTo>
                    <a:pt x="8350" y="5503"/>
                    <a:pt x="8369" y="5512"/>
                    <a:pt x="8372" y="5512"/>
                  </a:cubicBezTo>
                  <a:cubicBezTo>
                    <a:pt x="8397" y="5521"/>
                    <a:pt x="8421" y="5527"/>
                    <a:pt x="8446" y="5533"/>
                  </a:cubicBezTo>
                  <a:cubicBezTo>
                    <a:pt x="8455" y="5533"/>
                    <a:pt x="8462" y="5535"/>
                    <a:pt x="8468" y="5535"/>
                  </a:cubicBezTo>
                  <a:lnTo>
                    <a:pt x="8506" y="5535"/>
                  </a:lnTo>
                  <a:cubicBezTo>
                    <a:pt x="8513" y="5533"/>
                    <a:pt x="8538" y="5529"/>
                    <a:pt x="8540" y="5529"/>
                  </a:cubicBezTo>
                  <a:cubicBezTo>
                    <a:pt x="8545" y="5529"/>
                    <a:pt x="8549" y="5527"/>
                    <a:pt x="8551" y="5527"/>
                  </a:cubicBezTo>
                  <a:cubicBezTo>
                    <a:pt x="8558" y="5527"/>
                    <a:pt x="8580" y="5517"/>
                    <a:pt x="8586" y="5517"/>
                  </a:cubicBezTo>
                  <a:cubicBezTo>
                    <a:pt x="8587" y="5517"/>
                    <a:pt x="8587" y="5517"/>
                    <a:pt x="8588" y="5517"/>
                  </a:cubicBezTo>
                  <a:cubicBezTo>
                    <a:pt x="8596" y="5512"/>
                    <a:pt x="8602" y="5508"/>
                    <a:pt x="8608" y="5506"/>
                  </a:cubicBezTo>
                  <a:cubicBezTo>
                    <a:pt x="8619" y="5497"/>
                    <a:pt x="8631" y="5491"/>
                    <a:pt x="8640" y="5485"/>
                  </a:cubicBezTo>
                  <a:cubicBezTo>
                    <a:pt x="8642" y="5485"/>
                    <a:pt x="8642" y="5482"/>
                    <a:pt x="8644" y="5482"/>
                  </a:cubicBezTo>
                  <a:lnTo>
                    <a:pt x="8647" y="5480"/>
                  </a:lnTo>
                  <a:cubicBezTo>
                    <a:pt x="8663" y="5464"/>
                    <a:pt x="8679" y="5450"/>
                    <a:pt x="8692" y="5436"/>
                  </a:cubicBezTo>
                  <a:cubicBezTo>
                    <a:pt x="8696" y="5430"/>
                    <a:pt x="8701" y="5425"/>
                    <a:pt x="8705" y="5418"/>
                  </a:cubicBezTo>
                  <a:cubicBezTo>
                    <a:pt x="8707" y="5418"/>
                    <a:pt x="8718" y="5404"/>
                    <a:pt x="8721" y="5401"/>
                  </a:cubicBezTo>
                  <a:cubicBezTo>
                    <a:pt x="8730" y="5387"/>
                    <a:pt x="8739" y="5373"/>
                    <a:pt x="8746" y="5357"/>
                  </a:cubicBezTo>
                  <a:cubicBezTo>
                    <a:pt x="8748" y="5355"/>
                    <a:pt x="8752" y="5345"/>
                    <a:pt x="8754" y="5339"/>
                  </a:cubicBezTo>
                  <a:cubicBezTo>
                    <a:pt x="8758" y="5325"/>
                    <a:pt x="8765" y="5309"/>
                    <a:pt x="8768" y="5293"/>
                  </a:cubicBezTo>
                  <a:cubicBezTo>
                    <a:pt x="8769" y="5287"/>
                    <a:pt x="8772" y="5282"/>
                    <a:pt x="8772" y="5276"/>
                  </a:cubicBezTo>
                  <a:cubicBezTo>
                    <a:pt x="8772" y="5271"/>
                    <a:pt x="8774" y="5257"/>
                    <a:pt x="8774" y="5253"/>
                  </a:cubicBezTo>
                  <a:lnTo>
                    <a:pt x="8774" y="5219"/>
                  </a:lnTo>
                  <a:cubicBezTo>
                    <a:pt x="8772" y="5214"/>
                    <a:pt x="8772" y="5213"/>
                    <a:pt x="8772" y="5210"/>
                  </a:cubicBezTo>
                  <a:lnTo>
                    <a:pt x="8769" y="5185"/>
                  </a:lnTo>
                  <a:cubicBezTo>
                    <a:pt x="8765" y="5101"/>
                    <a:pt x="8818" y="5017"/>
                    <a:pt x="8902" y="5017"/>
                  </a:cubicBezTo>
                  <a:cubicBezTo>
                    <a:pt x="8914" y="5017"/>
                    <a:pt x="8927" y="5019"/>
                    <a:pt x="8941" y="5023"/>
                  </a:cubicBezTo>
                  <a:cubicBezTo>
                    <a:pt x="9028" y="5048"/>
                    <a:pt x="9058" y="5140"/>
                    <a:pt x="9065" y="5219"/>
                  </a:cubicBezTo>
                  <a:cubicBezTo>
                    <a:pt x="9076" y="5330"/>
                    <a:pt x="9045" y="5447"/>
                    <a:pt x="8991" y="5544"/>
                  </a:cubicBezTo>
                  <a:cubicBezTo>
                    <a:pt x="8890" y="5722"/>
                    <a:pt x="8705" y="5834"/>
                    <a:pt x="8507" y="5834"/>
                  </a:cubicBezTo>
                  <a:cubicBezTo>
                    <a:pt x="8464" y="5834"/>
                    <a:pt x="8421" y="5829"/>
                    <a:pt x="8378" y="5818"/>
                  </a:cubicBezTo>
                  <a:cubicBezTo>
                    <a:pt x="8356" y="5812"/>
                    <a:pt x="8332" y="5805"/>
                    <a:pt x="8311" y="5796"/>
                  </a:cubicBezTo>
                  <a:lnTo>
                    <a:pt x="8311" y="5796"/>
                  </a:lnTo>
                  <a:cubicBezTo>
                    <a:pt x="8315" y="5866"/>
                    <a:pt x="8304" y="5938"/>
                    <a:pt x="8268" y="6008"/>
                  </a:cubicBezTo>
                  <a:cubicBezTo>
                    <a:pt x="8200" y="6138"/>
                    <a:pt x="8076" y="6230"/>
                    <a:pt x="7945" y="6286"/>
                  </a:cubicBezTo>
                  <a:cubicBezTo>
                    <a:pt x="7855" y="6322"/>
                    <a:pt x="7758" y="6341"/>
                    <a:pt x="7662" y="6341"/>
                  </a:cubicBezTo>
                  <a:cubicBezTo>
                    <a:pt x="7621" y="6341"/>
                    <a:pt x="7579" y="6338"/>
                    <a:pt x="7539" y="6331"/>
                  </a:cubicBezTo>
                  <a:cubicBezTo>
                    <a:pt x="7416" y="6312"/>
                    <a:pt x="7286" y="6236"/>
                    <a:pt x="7232" y="6121"/>
                  </a:cubicBezTo>
                  <a:cubicBezTo>
                    <a:pt x="7216" y="6084"/>
                    <a:pt x="7243" y="6041"/>
                    <a:pt x="7279" y="6041"/>
                  </a:cubicBezTo>
                  <a:cubicBezTo>
                    <a:pt x="7287" y="6041"/>
                    <a:pt x="7296" y="6043"/>
                    <a:pt x="7305" y="6048"/>
                  </a:cubicBezTo>
                  <a:cubicBezTo>
                    <a:pt x="7353" y="6079"/>
                    <a:pt x="7399" y="6100"/>
                    <a:pt x="7456" y="6112"/>
                  </a:cubicBezTo>
                  <a:cubicBezTo>
                    <a:pt x="7460" y="6112"/>
                    <a:pt x="7465" y="6115"/>
                    <a:pt x="7468" y="6115"/>
                  </a:cubicBezTo>
                  <a:lnTo>
                    <a:pt x="7475" y="6115"/>
                  </a:lnTo>
                  <a:cubicBezTo>
                    <a:pt x="7491" y="6116"/>
                    <a:pt x="7507" y="6119"/>
                    <a:pt x="7522" y="6119"/>
                  </a:cubicBezTo>
                  <a:cubicBezTo>
                    <a:pt x="7537" y="6120"/>
                    <a:pt x="7551" y="6121"/>
                    <a:pt x="7566" y="6121"/>
                  </a:cubicBezTo>
                  <a:cubicBezTo>
                    <a:pt x="7581" y="6121"/>
                    <a:pt x="7596" y="6120"/>
                    <a:pt x="7611" y="6119"/>
                  </a:cubicBezTo>
                  <a:cubicBezTo>
                    <a:pt x="7617" y="6119"/>
                    <a:pt x="7623" y="6119"/>
                    <a:pt x="7633" y="6116"/>
                  </a:cubicBezTo>
                  <a:cubicBezTo>
                    <a:pt x="7645" y="6114"/>
                    <a:pt x="7660" y="6112"/>
                    <a:pt x="7673" y="6110"/>
                  </a:cubicBezTo>
                  <a:cubicBezTo>
                    <a:pt x="7696" y="6102"/>
                    <a:pt x="7721" y="6095"/>
                    <a:pt x="7746" y="6089"/>
                  </a:cubicBezTo>
                  <a:cubicBezTo>
                    <a:pt x="7754" y="6084"/>
                    <a:pt x="7762" y="6083"/>
                    <a:pt x="7770" y="6080"/>
                  </a:cubicBezTo>
                  <a:cubicBezTo>
                    <a:pt x="7773" y="6080"/>
                    <a:pt x="7773" y="6078"/>
                    <a:pt x="7773" y="6078"/>
                  </a:cubicBezTo>
                  <a:cubicBezTo>
                    <a:pt x="7780" y="6075"/>
                    <a:pt x="7785" y="6073"/>
                    <a:pt x="7785" y="6073"/>
                  </a:cubicBezTo>
                  <a:cubicBezTo>
                    <a:pt x="7791" y="6070"/>
                    <a:pt x="7796" y="6067"/>
                    <a:pt x="7803" y="6064"/>
                  </a:cubicBezTo>
                  <a:cubicBezTo>
                    <a:pt x="7827" y="6054"/>
                    <a:pt x="7850" y="6039"/>
                    <a:pt x="7871" y="6023"/>
                  </a:cubicBezTo>
                  <a:cubicBezTo>
                    <a:pt x="7877" y="6021"/>
                    <a:pt x="7898" y="6003"/>
                    <a:pt x="7898" y="6003"/>
                  </a:cubicBezTo>
                  <a:cubicBezTo>
                    <a:pt x="7904" y="5999"/>
                    <a:pt x="7913" y="5991"/>
                    <a:pt x="7916" y="5987"/>
                  </a:cubicBezTo>
                  <a:lnTo>
                    <a:pt x="7944" y="5960"/>
                  </a:lnTo>
                  <a:lnTo>
                    <a:pt x="7955" y="5948"/>
                  </a:lnTo>
                  <a:cubicBezTo>
                    <a:pt x="7958" y="5948"/>
                    <a:pt x="7958" y="5948"/>
                    <a:pt x="7959" y="5946"/>
                  </a:cubicBezTo>
                  <a:cubicBezTo>
                    <a:pt x="7962" y="5941"/>
                    <a:pt x="7966" y="5940"/>
                    <a:pt x="7966" y="5938"/>
                  </a:cubicBezTo>
                  <a:cubicBezTo>
                    <a:pt x="7968" y="5934"/>
                    <a:pt x="7972" y="5926"/>
                    <a:pt x="7974" y="5922"/>
                  </a:cubicBezTo>
                  <a:cubicBezTo>
                    <a:pt x="7981" y="5912"/>
                    <a:pt x="7989" y="5903"/>
                    <a:pt x="7993" y="5891"/>
                  </a:cubicBezTo>
                  <a:cubicBezTo>
                    <a:pt x="7993" y="5891"/>
                    <a:pt x="7994" y="5883"/>
                    <a:pt x="7997" y="5879"/>
                  </a:cubicBezTo>
                  <a:cubicBezTo>
                    <a:pt x="8002" y="5870"/>
                    <a:pt x="8003" y="5860"/>
                    <a:pt x="8005" y="5847"/>
                  </a:cubicBezTo>
                  <a:cubicBezTo>
                    <a:pt x="8005" y="5845"/>
                    <a:pt x="8009" y="5844"/>
                    <a:pt x="8009" y="5841"/>
                  </a:cubicBezTo>
                  <a:lnTo>
                    <a:pt x="8009" y="5808"/>
                  </a:lnTo>
                  <a:lnTo>
                    <a:pt x="8009" y="5785"/>
                  </a:lnTo>
                  <a:lnTo>
                    <a:pt x="8009" y="5783"/>
                  </a:lnTo>
                  <a:cubicBezTo>
                    <a:pt x="8009" y="5783"/>
                    <a:pt x="8009" y="5782"/>
                    <a:pt x="8005" y="5779"/>
                  </a:cubicBezTo>
                  <a:lnTo>
                    <a:pt x="8005" y="5777"/>
                  </a:lnTo>
                  <a:lnTo>
                    <a:pt x="8005" y="5773"/>
                  </a:lnTo>
                  <a:cubicBezTo>
                    <a:pt x="8004" y="5767"/>
                    <a:pt x="8004" y="5762"/>
                    <a:pt x="8002" y="5756"/>
                  </a:cubicBezTo>
                  <a:cubicBezTo>
                    <a:pt x="7995" y="5725"/>
                    <a:pt x="7987" y="5693"/>
                    <a:pt x="7974" y="5663"/>
                  </a:cubicBezTo>
                  <a:cubicBezTo>
                    <a:pt x="7972" y="5657"/>
                    <a:pt x="7970" y="5648"/>
                    <a:pt x="7966" y="5644"/>
                  </a:cubicBezTo>
                  <a:cubicBezTo>
                    <a:pt x="7953" y="5625"/>
                    <a:pt x="7947" y="5596"/>
                    <a:pt x="7939" y="5575"/>
                  </a:cubicBezTo>
                  <a:cubicBezTo>
                    <a:pt x="7939" y="5572"/>
                    <a:pt x="7931" y="5559"/>
                    <a:pt x="7931" y="5559"/>
                  </a:cubicBezTo>
                  <a:cubicBezTo>
                    <a:pt x="7931" y="5557"/>
                    <a:pt x="7930" y="5553"/>
                    <a:pt x="7927" y="5550"/>
                  </a:cubicBezTo>
                  <a:cubicBezTo>
                    <a:pt x="7920" y="5534"/>
                    <a:pt x="7914" y="5520"/>
                    <a:pt x="7906" y="5507"/>
                  </a:cubicBezTo>
                  <a:cubicBezTo>
                    <a:pt x="7900" y="5491"/>
                    <a:pt x="7892" y="5477"/>
                    <a:pt x="7885" y="5461"/>
                  </a:cubicBezTo>
                  <a:cubicBezTo>
                    <a:pt x="7884" y="5461"/>
                    <a:pt x="7884" y="5461"/>
                    <a:pt x="7880" y="5464"/>
                  </a:cubicBezTo>
                  <a:cubicBezTo>
                    <a:pt x="7845" y="5475"/>
                    <a:pt x="7808" y="5480"/>
                    <a:pt x="7771" y="5480"/>
                  </a:cubicBezTo>
                  <a:cubicBezTo>
                    <a:pt x="7734" y="5480"/>
                    <a:pt x="7698" y="5476"/>
                    <a:pt x="7664" y="5468"/>
                  </a:cubicBezTo>
                  <a:cubicBezTo>
                    <a:pt x="7585" y="5449"/>
                    <a:pt x="7510" y="5391"/>
                    <a:pt x="7492" y="5310"/>
                  </a:cubicBezTo>
                  <a:cubicBezTo>
                    <a:pt x="7483" y="5275"/>
                    <a:pt x="7483" y="5233"/>
                    <a:pt x="7496" y="5195"/>
                  </a:cubicBezTo>
                  <a:cubicBezTo>
                    <a:pt x="7510" y="5155"/>
                    <a:pt x="7529" y="5126"/>
                    <a:pt x="7560" y="5094"/>
                  </a:cubicBezTo>
                  <a:cubicBezTo>
                    <a:pt x="7575" y="5074"/>
                    <a:pt x="7596" y="5058"/>
                    <a:pt x="7614" y="5042"/>
                  </a:cubicBezTo>
                  <a:cubicBezTo>
                    <a:pt x="7623" y="5028"/>
                    <a:pt x="7633" y="5014"/>
                    <a:pt x="7648" y="4997"/>
                  </a:cubicBezTo>
                  <a:cubicBezTo>
                    <a:pt x="7650" y="4991"/>
                    <a:pt x="7656" y="4987"/>
                    <a:pt x="7660" y="4985"/>
                  </a:cubicBezTo>
                  <a:cubicBezTo>
                    <a:pt x="7687" y="4956"/>
                    <a:pt x="7718" y="4932"/>
                    <a:pt x="7752" y="4910"/>
                  </a:cubicBezTo>
                  <a:cubicBezTo>
                    <a:pt x="7806" y="4878"/>
                    <a:pt x="7871" y="4855"/>
                    <a:pt x="7936" y="4855"/>
                  </a:cubicBezTo>
                  <a:close/>
                  <a:moveTo>
                    <a:pt x="4084" y="0"/>
                  </a:moveTo>
                  <a:cubicBezTo>
                    <a:pt x="3591" y="0"/>
                    <a:pt x="3091" y="187"/>
                    <a:pt x="3102" y="757"/>
                  </a:cubicBezTo>
                  <a:cubicBezTo>
                    <a:pt x="3113" y="1300"/>
                    <a:pt x="3479" y="1768"/>
                    <a:pt x="3833" y="2146"/>
                  </a:cubicBezTo>
                  <a:cubicBezTo>
                    <a:pt x="4044" y="2371"/>
                    <a:pt x="4258" y="2595"/>
                    <a:pt x="4479" y="2809"/>
                  </a:cubicBezTo>
                  <a:cubicBezTo>
                    <a:pt x="4726" y="3048"/>
                    <a:pt x="4989" y="3274"/>
                    <a:pt x="5254" y="3496"/>
                  </a:cubicBezTo>
                  <a:cubicBezTo>
                    <a:pt x="5370" y="3591"/>
                    <a:pt x="5271" y="3789"/>
                    <a:pt x="5136" y="3789"/>
                  </a:cubicBezTo>
                  <a:cubicBezTo>
                    <a:pt x="5120" y="3789"/>
                    <a:pt x="5104" y="3786"/>
                    <a:pt x="5087" y="3780"/>
                  </a:cubicBezTo>
                  <a:cubicBezTo>
                    <a:pt x="4844" y="3690"/>
                    <a:pt x="4632" y="3532"/>
                    <a:pt x="4408" y="3403"/>
                  </a:cubicBezTo>
                  <a:cubicBezTo>
                    <a:pt x="4174" y="3268"/>
                    <a:pt x="3934" y="3139"/>
                    <a:pt x="3695" y="3017"/>
                  </a:cubicBezTo>
                  <a:cubicBezTo>
                    <a:pt x="3443" y="2891"/>
                    <a:pt x="3191" y="2769"/>
                    <a:pt x="2936" y="2653"/>
                  </a:cubicBezTo>
                  <a:cubicBezTo>
                    <a:pt x="2794" y="2589"/>
                    <a:pt x="2701" y="2547"/>
                    <a:pt x="2551" y="2491"/>
                  </a:cubicBezTo>
                  <a:cubicBezTo>
                    <a:pt x="2274" y="2389"/>
                    <a:pt x="1989" y="2303"/>
                    <a:pt x="1701" y="2251"/>
                  </a:cubicBezTo>
                  <a:cubicBezTo>
                    <a:pt x="1554" y="2225"/>
                    <a:pt x="1393" y="2208"/>
                    <a:pt x="1234" y="2208"/>
                  </a:cubicBezTo>
                  <a:cubicBezTo>
                    <a:pt x="1112" y="2208"/>
                    <a:pt x="992" y="2218"/>
                    <a:pt x="883" y="2242"/>
                  </a:cubicBezTo>
                  <a:cubicBezTo>
                    <a:pt x="633" y="2294"/>
                    <a:pt x="411" y="2412"/>
                    <a:pt x="261" y="2620"/>
                  </a:cubicBezTo>
                  <a:cubicBezTo>
                    <a:pt x="78" y="2870"/>
                    <a:pt x="1" y="3185"/>
                    <a:pt x="89" y="3486"/>
                  </a:cubicBezTo>
                  <a:cubicBezTo>
                    <a:pt x="181" y="3792"/>
                    <a:pt x="409" y="4045"/>
                    <a:pt x="655" y="4236"/>
                  </a:cubicBezTo>
                  <a:cubicBezTo>
                    <a:pt x="910" y="4439"/>
                    <a:pt x="1203" y="4599"/>
                    <a:pt x="1506" y="4715"/>
                  </a:cubicBezTo>
                  <a:cubicBezTo>
                    <a:pt x="2395" y="5057"/>
                    <a:pt x="3365" y="5185"/>
                    <a:pt x="4309" y="5253"/>
                  </a:cubicBezTo>
                  <a:cubicBezTo>
                    <a:pt x="4410" y="5261"/>
                    <a:pt x="4515" y="5360"/>
                    <a:pt x="4474" y="5470"/>
                  </a:cubicBezTo>
                  <a:cubicBezTo>
                    <a:pt x="4435" y="5581"/>
                    <a:pt x="4398" y="5694"/>
                    <a:pt x="4370" y="5808"/>
                  </a:cubicBezTo>
                  <a:cubicBezTo>
                    <a:pt x="4266" y="6237"/>
                    <a:pt x="4299" y="6689"/>
                    <a:pt x="4456" y="7107"/>
                  </a:cubicBezTo>
                  <a:cubicBezTo>
                    <a:pt x="4606" y="7504"/>
                    <a:pt x="4890" y="7866"/>
                    <a:pt x="5254" y="8100"/>
                  </a:cubicBezTo>
                  <a:cubicBezTo>
                    <a:pt x="5672" y="8372"/>
                    <a:pt x="6190" y="8475"/>
                    <a:pt x="6682" y="8496"/>
                  </a:cubicBezTo>
                  <a:cubicBezTo>
                    <a:pt x="6737" y="8498"/>
                    <a:pt x="6792" y="8499"/>
                    <a:pt x="6848" y="8499"/>
                  </a:cubicBezTo>
                  <a:cubicBezTo>
                    <a:pt x="7336" y="8499"/>
                    <a:pt x="7820" y="8417"/>
                    <a:pt x="8289" y="8277"/>
                  </a:cubicBezTo>
                  <a:cubicBezTo>
                    <a:pt x="9316" y="7970"/>
                    <a:pt x="10278" y="7386"/>
                    <a:pt x="10946" y="6538"/>
                  </a:cubicBezTo>
                  <a:cubicBezTo>
                    <a:pt x="11278" y="6117"/>
                    <a:pt x="11536" y="5619"/>
                    <a:pt x="11632" y="5088"/>
                  </a:cubicBezTo>
                  <a:cubicBezTo>
                    <a:pt x="11673" y="4835"/>
                    <a:pt x="11665" y="4571"/>
                    <a:pt x="11636" y="4315"/>
                  </a:cubicBezTo>
                  <a:cubicBezTo>
                    <a:pt x="11608" y="4078"/>
                    <a:pt x="11554" y="3834"/>
                    <a:pt x="11441" y="3622"/>
                  </a:cubicBezTo>
                  <a:cubicBezTo>
                    <a:pt x="11263" y="3274"/>
                    <a:pt x="10923" y="3048"/>
                    <a:pt x="10560" y="2903"/>
                  </a:cubicBezTo>
                  <a:cubicBezTo>
                    <a:pt x="10487" y="2882"/>
                    <a:pt x="10415" y="2865"/>
                    <a:pt x="10342" y="2849"/>
                  </a:cubicBezTo>
                  <a:cubicBezTo>
                    <a:pt x="10088" y="2796"/>
                    <a:pt x="9828" y="2773"/>
                    <a:pt x="9567" y="2773"/>
                  </a:cubicBezTo>
                  <a:cubicBezTo>
                    <a:pt x="9367" y="2773"/>
                    <a:pt x="9167" y="2787"/>
                    <a:pt x="8970" y="2811"/>
                  </a:cubicBezTo>
                  <a:cubicBezTo>
                    <a:pt x="8782" y="2833"/>
                    <a:pt x="8564" y="2876"/>
                    <a:pt x="8367" y="2928"/>
                  </a:cubicBezTo>
                  <a:cubicBezTo>
                    <a:pt x="8181" y="2977"/>
                    <a:pt x="8010" y="3057"/>
                    <a:pt x="7832" y="3122"/>
                  </a:cubicBezTo>
                  <a:cubicBezTo>
                    <a:pt x="7709" y="3168"/>
                    <a:pt x="7551" y="3228"/>
                    <a:pt x="7405" y="3228"/>
                  </a:cubicBezTo>
                  <a:cubicBezTo>
                    <a:pt x="7331" y="3228"/>
                    <a:pt x="7261" y="3213"/>
                    <a:pt x="7199" y="3174"/>
                  </a:cubicBezTo>
                  <a:cubicBezTo>
                    <a:pt x="7078" y="3096"/>
                    <a:pt x="7060" y="2953"/>
                    <a:pt x="7008" y="2829"/>
                  </a:cubicBezTo>
                  <a:cubicBezTo>
                    <a:pt x="6946" y="2678"/>
                    <a:pt x="6869" y="2531"/>
                    <a:pt x="6793" y="2387"/>
                  </a:cubicBezTo>
                  <a:cubicBezTo>
                    <a:pt x="6513" y="1862"/>
                    <a:pt x="6203" y="1346"/>
                    <a:pt x="5804" y="907"/>
                  </a:cubicBezTo>
                  <a:cubicBezTo>
                    <a:pt x="5604" y="688"/>
                    <a:pt x="5383" y="483"/>
                    <a:pt x="5139" y="316"/>
                  </a:cubicBezTo>
                  <a:cubicBezTo>
                    <a:pt x="4973" y="204"/>
                    <a:pt x="4821" y="129"/>
                    <a:pt x="4635" y="77"/>
                  </a:cubicBezTo>
                  <a:cubicBezTo>
                    <a:pt x="4474" y="30"/>
                    <a:pt x="4280" y="0"/>
                    <a:pt x="40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36"/>
            <p:cNvSpPr/>
            <p:nvPr/>
          </p:nvSpPr>
          <p:spPr>
            <a:xfrm>
              <a:off x="1100824" y="2095368"/>
              <a:ext cx="249789" cy="137886"/>
            </a:xfrm>
            <a:custGeom>
              <a:rect b="b" l="l" r="r" t="t"/>
              <a:pathLst>
                <a:path extrusionOk="0" h="3999" w="7245">
                  <a:moveTo>
                    <a:pt x="1366" y="1"/>
                  </a:moveTo>
                  <a:cubicBezTo>
                    <a:pt x="1318" y="1"/>
                    <a:pt x="1259" y="51"/>
                    <a:pt x="1218" y="94"/>
                  </a:cubicBezTo>
                  <a:cubicBezTo>
                    <a:pt x="1095" y="220"/>
                    <a:pt x="1015" y="392"/>
                    <a:pt x="868" y="494"/>
                  </a:cubicBezTo>
                  <a:cubicBezTo>
                    <a:pt x="850" y="506"/>
                    <a:pt x="832" y="511"/>
                    <a:pt x="814" y="511"/>
                  </a:cubicBezTo>
                  <a:cubicBezTo>
                    <a:pt x="763" y="511"/>
                    <a:pt x="717" y="471"/>
                    <a:pt x="698" y="423"/>
                  </a:cubicBezTo>
                  <a:cubicBezTo>
                    <a:pt x="662" y="335"/>
                    <a:pt x="665" y="212"/>
                    <a:pt x="606" y="135"/>
                  </a:cubicBezTo>
                  <a:cubicBezTo>
                    <a:pt x="598" y="124"/>
                    <a:pt x="584" y="118"/>
                    <a:pt x="563" y="118"/>
                  </a:cubicBezTo>
                  <a:cubicBezTo>
                    <a:pt x="554" y="118"/>
                    <a:pt x="544" y="119"/>
                    <a:pt x="533" y="121"/>
                  </a:cubicBezTo>
                  <a:cubicBezTo>
                    <a:pt x="490" y="126"/>
                    <a:pt x="454" y="146"/>
                    <a:pt x="422" y="176"/>
                  </a:cubicBezTo>
                  <a:cubicBezTo>
                    <a:pt x="345" y="246"/>
                    <a:pt x="308" y="354"/>
                    <a:pt x="265" y="447"/>
                  </a:cubicBezTo>
                  <a:cubicBezTo>
                    <a:pt x="217" y="545"/>
                    <a:pt x="170" y="646"/>
                    <a:pt x="90" y="723"/>
                  </a:cubicBezTo>
                  <a:cubicBezTo>
                    <a:pt x="66" y="748"/>
                    <a:pt x="32" y="759"/>
                    <a:pt x="1" y="759"/>
                  </a:cubicBezTo>
                  <a:lnTo>
                    <a:pt x="114" y="969"/>
                  </a:lnTo>
                  <a:cubicBezTo>
                    <a:pt x="317" y="878"/>
                    <a:pt x="553" y="840"/>
                    <a:pt x="788" y="840"/>
                  </a:cubicBezTo>
                  <a:cubicBezTo>
                    <a:pt x="1041" y="840"/>
                    <a:pt x="1291" y="884"/>
                    <a:pt x="1496" y="957"/>
                  </a:cubicBezTo>
                  <a:cubicBezTo>
                    <a:pt x="2010" y="1140"/>
                    <a:pt x="2433" y="1538"/>
                    <a:pt x="2781" y="1945"/>
                  </a:cubicBezTo>
                  <a:cubicBezTo>
                    <a:pt x="3192" y="2429"/>
                    <a:pt x="3535" y="2977"/>
                    <a:pt x="3827" y="3541"/>
                  </a:cubicBezTo>
                  <a:cubicBezTo>
                    <a:pt x="3867" y="3621"/>
                    <a:pt x="3907" y="3703"/>
                    <a:pt x="3944" y="3784"/>
                  </a:cubicBezTo>
                  <a:cubicBezTo>
                    <a:pt x="3973" y="3845"/>
                    <a:pt x="3986" y="3888"/>
                    <a:pt x="4011" y="3944"/>
                  </a:cubicBezTo>
                  <a:cubicBezTo>
                    <a:pt x="4018" y="3962"/>
                    <a:pt x="4030" y="3978"/>
                    <a:pt x="4036" y="3996"/>
                  </a:cubicBezTo>
                  <a:cubicBezTo>
                    <a:pt x="4051" y="3996"/>
                    <a:pt x="4066" y="3998"/>
                    <a:pt x="4073" y="3998"/>
                  </a:cubicBezTo>
                  <a:cubicBezTo>
                    <a:pt x="4088" y="3997"/>
                    <a:pt x="4107" y="3997"/>
                    <a:pt x="4123" y="3994"/>
                  </a:cubicBezTo>
                  <a:cubicBezTo>
                    <a:pt x="4129" y="3992"/>
                    <a:pt x="4150" y="3988"/>
                    <a:pt x="4154" y="3988"/>
                  </a:cubicBezTo>
                  <a:cubicBezTo>
                    <a:pt x="4170" y="3986"/>
                    <a:pt x="4183" y="3982"/>
                    <a:pt x="4199" y="3979"/>
                  </a:cubicBezTo>
                  <a:cubicBezTo>
                    <a:pt x="4225" y="3972"/>
                    <a:pt x="4253" y="3963"/>
                    <a:pt x="4280" y="3957"/>
                  </a:cubicBezTo>
                  <a:cubicBezTo>
                    <a:pt x="4334" y="3940"/>
                    <a:pt x="4388" y="3921"/>
                    <a:pt x="4442" y="3901"/>
                  </a:cubicBezTo>
                  <a:cubicBezTo>
                    <a:pt x="5014" y="3690"/>
                    <a:pt x="5621" y="3544"/>
                    <a:pt x="6226" y="3544"/>
                  </a:cubicBezTo>
                  <a:cubicBezTo>
                    <a:pt x="6526" y="3544"/>
                    <a:pt x="6825" y="3580"/>
                    <a:pt x="7119" y="3661"/>
                  </a:cubicBezTo>
                  <a:lnTo>
                    <a:pt x="7229" y="3290"/>
                  </a:lnTo>
                  <a:cubicBezTo>
                    <a:pt x="7150" y="3270"/>
                    <a:pt x="7101" y="3164"/>
                    <a:pt x="7146" y="3087"/>
                  </a:cubicBezTo>
                  <a:cubicBezTo>
                    <a:pt x="7177" y="3030"/>
                    <a:pt x="7245" y="2934"/>
                    <a:pt x="7237" y="2869"/>
                  </a:cubicBezTo>
                  <a:cubicBezTo>
                    <a:pt x="7234" y="2863"/>
                    <a:pt x="7221" y="2847"/>
                    <a:pt x="7198" y="2838"/>
                  </a:cubicBezTo>
                  <a:cubicBezTo>
                    <a:pt x="7168" y="2822"/>
                    <a:pt x="7132" y="2815"/>
                    <a:pt x="7097" y="2815"/>
                  </a:cubicBezTo>
                  <a:cubicBezTo>
                    <a:pt x="7089" y="2815"/>
                    <a:pt x="7080" y="2816"/>
                    <a:pt x="7072" y="2816"/>
                  </a:cubicBezTo>
                  <a:cubicBezTo>
                    <a:pt x="6989" y="2826"/>
                    <a:pt x="6913" y="2873"/>
                    <a:pt x="6839" y="2906"/>
                  </a:cubicBezTo>
                  <a:cubicBezTo>
                    <a:pt x="6741" y="2952"/>
                    <a:pt x="6646" y="2988"/>
                    <a:pt x="6538" y="2992"/>
                  </a:cubicBezTo>
                  <a:cubicBezTo>
                    <a:pt x="6537" y="2992"/>
                    <a:pt x="6536" y="2992"/>
                    <a:pt x="6535" y="2992"/>
                  </a:cubicBezTo>
                  <a:cubicBezTo>
                    <a:pt x="6443" y="2992"/>
                    <a:pt x="6370" y="2895"/>
                    <a:pt x="6397" y="2807"/>
                  </a:cubicBezTo>
                  <a:cubicBezTo>
                    <a:pt x="6423" y="2724"/>
                    <a:pt x="6462" y="2633"/>
                    <a:pt x="6470" y="2552"/>
                  </a:cubicBezTo>
                  <a:cubicBezTo>
                    <a:pt x="6473" y="2540"/>
                    <a:pt x="6475" y="2515"/>
                    <a:pt x="6473" y="2500"/>
                  </a:cubicBezTo>
                  <a:cubicBezTo>
                    <a:pt x="6473" y="2496"/>
                    <a:pt x="6470" y="2480"/>
                    <a:pt x="6470" y="2478"/>
                  </a:cubicBezTo>
                  <a:cubicBezTo>
                    <a:pt x="6459" y="2456"/>
                    <a:pt x="6437" y="2437"/>
                    <a:pt x="6402" y="2428"/>
                  </a:cubicBezTo>
                  <a:cubicBezTo>
                    <a:pt x="6391" y="2425"/>
                    <a:pt x="6379" y="2424"/>
                    <a:pt x="6366" y="2424"/>
                  </a:cubicBezTo>
                  <a:cubicBezTo>
                    <a:pt x="6287" y="2424"/>
                    <a:pt x="6205" y="2481"/>
                    <a:pt x="6142" y="2521"/>
                  </a:cubicBezTo>
                  <a:cubicBezTo>
                    <a:pt x="6050" y="2577"/>
                    <a:pt x="5960" y="2638"/>
                    <a:pt x="5854" y="2672"/>
                  </a:cubicBezTo>
                  <a:cubicBezTo>
                    <a:pt x="5840" y="2676"/>
                    <a:pt x="5826" y="2678"/>
                    <a:pt x="5813" y="2678"/>
                  </a:cubicBezTo>
                  <a:cubicBezTo>
                    <a:pt x="5740" y="2678"/>
                    <a:pt x="5686" y="2612"/>
                    <a:pt x="5678" y="2539"/>
                  </a:cubicBezTo>
                  <a:cubicBezTo>
                    <a:pt x="5667" y="2425"/>
                    <a:pt x="5692" y="2306"/>
                    <a:pt x="5698" y="2191"/>
                  </a:cubicBezTo>
                  <a:cubicBezTo>
                    <a:pt x="5704" y="2135"/>
                    <a:pt x="5705" y="2079"/>
                    <a:pt x="5692" y="2025"/>
                  </a:cubicBezTo>
                  <a:cubicBezTo>
                    <a:pt x="5681" y="1990"/>
                    <a:pt x="5671" y="1970"/>
                    <a:pt x="5646" y="1957"/>
                  </a:cubicBezTo>
                  <a:cubicBezTo>
                    <a:pt x="5642" y="1955"/>
                    <a:pt x="5638" y="1954"/>
                    <a:pt x="5635" y="1954"/>
                  </a:cubicBezTo>
                  <a:cubicBezTo>
                    <a:pt x="5631" y="1954"/>
                    <a:pt x="5628" y="1955"/>
                    <a:pt x="5624" y="1957"/>
                  </a:cubicBezTo>
                  <a:cubicBezTo>
                    <a:pt x="5601" y="1964"/>
                    <a:pt x="5601" y="1962"/>
                    <a:pt x="5579" y="1978"/>
                  </a:cubicBezTo>
                  <a:cubicBezTo>
                    <a:pt x="5536" y="2004"/>
                    <a:pt x="5496" y="2040"/>
                    <a:pt x="5459" y="2077"/>
                  </a:cubicBezTo>
                  <a:cubicBezTo>
                    <a:pt x="5385" y="2154"/>
                    <a:pt x="5317" y="2237"/>
                    <a:pt x="5229" y="2298"/>
                  </a:cubicBezTo>
                  <a:cubicBezTo>
                    <a:pt x="5208" y="2313"/>
                    <a:pt x="5184" y="2320"/>
                    <a:pt x="5161" y="2320"/>
                  </a:cubicBezTo>
                  <a:cubicBezTo>
                    <a:pt x="5099" y="2320"/>
                    <a:pt x="5038" y="2273"/>
                    <a:pt x="5019" y="2212"/>
                  </a:cubicBezTo>
                  <a:cubicBezTo>
                    <a:pt x="4983" y="2086"/>
                    <a:pt x="4979" y="1952"/>
                    <a:pt x="4942" y="1826"/>
                  </a:cubicBezTo>
                  <a:cubicBezTo>
                    <a:pt x="4928" y="1779"/>
                    <a:pt x="4907" y="1730"/>
                    <a:pt x="4869" y="1699"/>
                  </a:cubicBezTo>
                  <a:cubicBezTo>
                    <a:pt x="4851" y="1686"/>
                    <a:pt x="4842" y="1686"/>
                    <a:pt x="4824" y="1677"/>
                  </a:cubicBezTo>
                  <a:lnTo>
                    <a:pt x="4822" y="1675"/>
                  </a:lnTo>
                  <a:lnTo>
                    <a:pt x="4818" y="1675"/>
                  </a:lnTo>
                  <a:cubicBezTo>
                    <a:pt x="4817" y="1675"/>
                    <a:pt x="4815" y="1677"/>
                    <a:pt x="4815" y="1677"/>
                  </a:cubicBezTo>
                  <a:lnTo>
                    <a:pt x="4811" y="1681"/>
                  </a:lnTo>
                  <a:cubicBezTo>
                    <a:pt x="4807" y="1683"/>
                    <a:pt x="4807" y="1685"/>
                    <a:pt x="4804" y="1687"/>
                  </a:cubicBezTo>
                  <a:cubicBezTo>
                    <a:pt x="4798" y="1697"/>
                    <a:pt x="4790" y="1706"/>
                    <a:pt x="4786" y="1718"/>
                  </a:cubicBezTo>
                  <a:cubicBezTo>
                    <a:pt x="4762" y="1755"/>
                    <a:pt x="4756" y="1777"/>
                    <a:pt x="4740" y="1832"/>
                  </a:cubicBezTo>
                  <a:cubicBezTo>
                    <a:pt x="4713" y="1923"/>
                    <a:pt x="4698" y="2013"/>
                    <a:pt x="4666" y="2099"/>
                  </a:cubicBezTo>
                  <a:cubicBezTo>
                    <a:pt x="4643" y="2165"/>
                    <a:pt x="4579" y="2211"/>
                    <a:pt x="4515" y="2211"/>
                  </a:cubicBezTo>
                  <a:cubicBezTo>
                    <a:pt x="4480" y="2211"/>
                    <a:pt x="4445" y="2198"/>
                    <a:pt x="4415" y="2166"/>
                  </a:cubicBezTo>
                  <a:cubicBezTo>
                    <a:pt x="4344" y="2087"/>
                    <a:pt x="4301" y="1993"/>
                    <a:pt x="4264" y="1894"/>
                  </a:cubicBezTo>
                  <a:cubicBezTo>
                    <a:pt x="4231" y="1807"/>
                    <a:pt x="4212" y="1715"/>
                    <a:pt x="4157" y="1641"/>
                  </a:cubicBezTo>
                  <a:cubicBezTo>
                    <a:pt x="4131" y="1600"/>
                    <a:pt x="4088" y="1565"/>
                    <a:pt x="4044" y="1565"/>
                  </a:cubicBezTo>
                  <a:cubicBezTo>
                    <a:pt x="4025" y="1565"/>
                    <a:pt x="4006" y="1572"/>
                    <a:pt x="3988" y="1586"/>
                  </a:cubicBezTo>
                  <a:cubicBezTo>
                    <a:pt x="3915" y="1644"/>
                    <a:pt x="3870" y="1739"/>
                    <a:pt x="3813" y="1810"/>
                  </a:cubicBezTo>
                  <a:cubicBezTo>
                    <a:pt x="3794" y="1833"/>
                    <a:pt x="3764" y="1844"/>
                    <a:pt x="3733" y="1844"/>
                  </a:cubicBezTo>
                  <a:cubicBezTo>
                    <a:pt x="3679" y="1844"/>
                    <a:pt x="3621" y="1811"/>
                    <a:pt x="3613" y="1755"/>
                  </a:cubicBezTo>
                  <a:cubicBezTo>
                    <a:pt x="3584" y="1547"/>
                    <a:pt x="3644" y="1307"/>
                    <a:pt x="3554" y="1110"/>
                  </a:cubicBezTo>
                  <a:cubicBezTo>
                    <a:pt x="3515" y="1020"/>
                    <a:pt x="3454" y="986"/>
                    <a:pt x="3384" y="986"/>
                  </a:cubicBezTo>
                  <a:cubicBezTo>
                    <a:pt x="3248" y="986"/>
                    <a:pt x="3080" y="1114"/>
                    <a:pt x="2980" y="1185"/>
                  </a:cubicBezTo>
                  <a:cubicBezTo>
                    <a:pt x="2964" y="1197"/>
                    <a:pt x="2946" y="1202"/>
                    <a:pt x="2928" y="1202"/>
                  </a:cubicBezTo>
                  <a:cubicBezTo>
                    <a:pt x="2857" y="1202"/>
                    <a:pt x="2781" y="1127"/>
                    <a:pt x="2812" y="1056"/>
                  </a:cubicBezTo>
                  <a:cubicBezTo>
                    <a:pt x="2840" y="985"/>
                    <a:pt x="2875" y="926"/>
                    <a:pt x="2913" y="863"/>
                  </a:cubicBezTo>
                  <a:cubicBezTo>
                    <a:pt x="2947" y="805"/>
                    <a:pt x="2983" y="744"/>
                    <a:pt x="2993" y="678"/>
                  </a:cubicBezTo>
                  <a:cubicBezTo>
                    <a:pt x="3001" y="595"/>
                    <a:pt x="2958" y="506"/>
                    <a:pt x="2870" y="506"/>
                  </a:cubicBezTo>
                  <a:cubicBezTo>
                    <a:pt x="2777" y="510"/>
                    <a:pt x="2686" y="563"/>
                    <a:pt x="2608" y="608"/>
                  </a:cubicBezTo>
                  <a:cubicBezTo>
                    <a:pt x="2525" y="657"/>
                    <a:pt x="2448" y="714"/>
                    <a:pt x="2369" y="766"/>
                  </a:cubicBezTo>
                  <a:cubicBezTo>
                    <a:pt x="2350" y="778"/>
                    <a:pt x="2329" y="783"/>
                    <a:pt x="2309" y="783"/>
                  </a:cubicBezTo>
                  <a:cubicBezTo>
                    <a:pt x="2229" y="783"/>
                    <a:pt x="2152" y="703"/>
                    <a:pt x="2178" y="619"/>
                  </a:cubicBezTo>
                  <a:cubicBezTo>
                    <a:pt x="2212" y="521"/>
                    <a:pt x="2265" y="422"/>
                    <a:pt x="2267" y="318"/>
                  </a:cubicBezTo>
                  <a:cubicBezTo>
                    <a:pt x="2267" y="227"/>
                    <a:pt x="2210" y="193"/>
                    <a:pt x="2141" y="193"/>
                  </a:cubicBezTo>
                  <a:cubicBezTo>
                    <a:pt x="2109" y="193"/>
                    <a:pt x="2074" y="201"/>
                    <a:pt x="2041" y="214"/>
                  </a:cubicBezTo>
                  <a:cubicBezTo>
                    <a:pt x="2025" y="220"/>
                    <a:pt x="2010" y="229"/>
                    <a:pt x="1994" y="239"/>
                  </a:cubicBezTo>
                  <a:cubicBezTo>
                    <a:pt x="1991" y="239"/>
                    <a:pt x="1975" y="248"/>
                    <a:pt x="1967" y="251"/>
                  </a:cubicBezTo>
                  <a:cubicBezTo>
                    <a:pt x="1962" y="259"/>
                    <a:pt x="1949" y="267"/>
                    <a:pt x="1946" y="270"/>
                  </a:cubicBezTo>
                  <a:cubicBezTo>
                    <a:pt x="1915" y="301"/>
                    <a:pt x="1885" y="338"/>
                    <a:pt x="1853" y="369"/>
                  </a:cubicBezTo>
                  <a:cubicBezTo>
                    <a:pt x="1792" y="431"/>
                    <a:pt x="1715" y="520"/>
                    <a:pt x="1620" y="526"/>
                  </a:cubicBezTo>
                  <a:cubicBezTo>
                    <a:pt x="1616" y="526"/>
                    <a:pt x="1612" y="527"/>
                    <a:pt x="1608" y="527"/>
                  </a:cubicBezTo>
                  <a:cubicBezTo>
                    <a:pt x="1413" y="527"/>
                    <a:pt x="1448" y="253"/>
                    <a:pt x="1439" y="124"/>
                  </a:cubicBezTo>
                  <a:cubicBezTo>
                    <a:pt x="1436" y="66"/>
                    <a:pt x="1433" y="5"/>
                    <a:pt x="1374" y="1"/>
                  </a:cubicBezTo>
                  <a:cubicBezTo>
                    <a:pt x="1372" y="1"/>
                    <a:pt x="1369" y="1"/>
                    <a:pt x="1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36"/>
            <p:cNvSpPr/>
            <p:nvPr/>
          </p:nvSpPr>
          <p:spPr>
            <a:xfrm>
              <a:off x="1049831" y="2318165"/>
              <a:ext cx="273682" cy="210638"/>
            </a:xfrm>
            <a:custGeom>
              <a:rect b="b" l="l" r="r" t="t"/>
              <a:pathLst>
                <a:path extrusionOk="0" h="6109" w="7938">
                  <a:moveTo>
                    <a:pt x="809" y="0"/>
                  </a:moveTo>
                  <a:lnTo>
                    <a:pt x="760" y="247"/>
                  </a:lnTo>
                  <a:cubicBezTo>
                    <a:pt x="1156" y="341"/>
                    <a:pt x="1554" y="667"/>
                    <a:pt x="1558" y="1103"/>
                  </a:cubicBezTo>
                  <a:cubicBezTo>
                    <a:pt x="1562" y="1327"/>
                    <a:pt x="1442" y="1571"/>
                    <a:pt x="1266" y="1712"/>
                  </a:cubicBezTo>
                  <a:cubicBezTo>
                    <a:pt x="1117" y="1830"/>
                    <a:pt x="939" y="1878"/>
                    <a:pt x="757" y="1878"/>
                  </a:cubicBezTo>
                  <a:cubicBezTo>
                    <a:pt x="684" y="1878"/>
                    <a:pt x="610" y="1870"/>
                    <a:pt x="538" y="1856"/>
                  </a:cubicBezTo>
                  <a:cubicBezTo>
                    <a:pt x="401" y="1828"/>
                    <a:pt x="265" y="1773"/>
                    <a:pt x="148" y="1693"/>
                  </a:cubicBezTo>
                  <a:lnTo>
                    <a:pt x="1" y="1978"/>
                  </a:lnTo>
                  <a:cubicBezTo>
                    <a:pt x="552" y="2258"/>
                    <a:pt x="1101" y="2535"/>
                    <a:pt x="1639" y="2836"/>
                  </a:cubicBezTo>
                  <a:cubicBezTo>
                    <a:pt x="2594" y="3373"/>
                    <a:pt x="3550" y="3908"/>
                    <a:pt x="4469" y="4504"/>
                  </a:cubicBezTo>
                  <a:cubicBezTo>
                    <a:pt x="4697" y="4653"/>
                    <a:pt x="4921" y="4806"/>
                    <a:pt x="5149" y="4953"/>
                  </a:cubicBezTo>
                  <a:cubicBezTo>
                    <a:pt x="5380" y="5098"/>
                    <a:pt x="5618" y="5243"/>
                    <a:pt x="5853" y="5393"/>
                  </a:cubicBezTo>
                  <a:cubicBezTo>
                    <a:pt x="6041" y="5513"/>
                    <a:pt x="6234" y="5633"/>
                    <a:pt x="6428" y="5747"/>
                  </a:cubicBezTo>
                  <a:cubicBezTo>
                    <a:pt x="6602" y="5851"/>
                    <a:pt x="6786" y="5962"/>
                    <a:pt x="6926" y="6109"/>
                  </a:cubicBezTo>
                  <a:cubicBezTo>
                    <a:pt x="7263" y="5902"/>
                    <a:pt x="7601" y="5696"/>
                    <a:pt x="7938" y="5491"/>
                  </a:cubicBezTo>
                  <a:lnTo>
                    <a:pt x="7615" y="4960"/>
                  </a:lnTo>
                  <a:cubicBezTo>
                    <a:pt x="7445" y="5060"/>
                    <a:pt x="7244" y="5115"/>
                    <a:pt x="7047" y="5115"/>
                  </a:cubicBezTo>
                  <a:cubicBezTo>
                    <a:pt x="6743" y="5115"/>
                    <a:pt x="6449" y="4986"/>
                    <a:pt x="6292" y="4696"/>
                  </a:cubicBezTo>
                  <a:cubicBezTo>
                    <a:pt x="6160" y="4453"/>
                    <a:pt x="6171" y="4164"/>
                    <a:pt x="6363" y="3956"/>
                  </a:cubicBezTo>
                  <a:cubicBezTo>
                    <a:pt x="6372" y="3944"/>
                    <a:pt x="6385" y="3934"/>
                    <a:pt x="6396" y="3922"/>
                  </a:cubicBezTo>
                  <a:cubicBezTo>
                    <a:pt x="6471" y="3811"/>
                    <a:pt x="6567" y="3715"/>
                    <a:pt x="6674" y="3644"/>
                  </a:cubicBezTo>
                  <a:cubicBezTo>
                    <a:pt x="6742" y="3599"/>
                    <a:pt x="6813" y="3562"/>
                    <a:pt x="6893" y="3531"/>
                  </a:cubicBezTo>
                  <a:lnTo>
                    <a:pt x="6769" y="3160"/>
                  </a:lnTo>
                  <a:cubicBezTo>
                    <a:pt x="6547" y="3234"/>
                    <a:pt x="6320" y="3299"/>
                    <a:pt x="6093" y="3346"/>
                  </a:cubicBezTo>
                  <a:cubicBezTo>
                    <a:pt x="5741" y="3422"/>
                    <a:pt x="5362" y="3469"/>
                    <a:pt x="4982" y="3469"/>
                  </a:cubicBezTo>
                  <a:cubicBezTo>
                    <a:pt x="4224" y="3469"/>
                    <a:pt x="3464" y="3282"/>
                    <a:pt x="2904" y="2770"/>
                  </a:cubicBezTo>
                  <a:cubicBezTo>
                    <a:pt x="2215" y="2144"/>
                    <a:pt x="1939" y="1099"/>
                    <a:pt x="2222" y="217"/>
                  </a:cubicBezTo>
                  <a:cubicBezTo>
                    <a:pt x="2165" y="208"/>
                    <a:pt x="2109" y="198"/>
                    <a:pt x="2050" y="192"/>
                  </a:cubicBezTo>
                  <a:cubicBezTo>
                    <a:pt x="1639" y="141"/>
                    <a:pt x="1220" y="84"/>
                    <a:pt x="8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36"/>
            <p:cNvSpPr/>
            <p:nvPr/>
          </p:nvSpPr>
          <p:spPr>
            <a:xfrm>
              <a:off x="1271698" y="2446286"/>
              <a:ext cx="47407" cy="38031"/>
            </a:xfrm>
            <a:custGeom>
              <a:rect b="b" l="l" r="r" t="t"/>
              <a:pathLst>
                <a:path extrusionOk="0" h="1103" w="1375">
                  <a:moveTo>
                    <a:pt x="843" y="1"/>
                  </a:moveTo>
                  <a:cubicBezTo>
                    <a:pt x="808" y="1"/>
                    <a:pt x="774" y="3"/>
                    <a:pt x="741" y="8"/>
                  </a:cubicBezTo>
                  <a:cubicBezTo>
                    <a:pt x="576" y="31"/>
                    <a:pt x="430" y="91"/>
                    <a:pt x="289" y="177"/>
                  </a:cubicBezTo>
                  <a:cubicBezTo>
                    <a:pt x="157" y="261"/>
                    <a:pt x="50" y="378"/>
                    <a:pt x="17" y="537"/>
                  </a:cubicBezTo>
                  <a:cubicBezTo>
                    <a:pt x="1" y="619"/>
                    <a:pt x="2" y="702"/>
                    <a:pt x="23" y="778"/>
                  </a:cubicBezTo>
                  <a:cubicBezTo>
                    <a:pt x="55" y="849"/>
                    <a:pt x="105" y="912"/>
                    <a:pt x="163" y="964"/>
                  </a:cubicBezTo>
                  <a:cubicBezTo>
                    <a:pt x="279" y="1061"/>
                    <a:pt x="420" y="1102"/>
                    <a:pt x="565" y="1102"/>
                  </a:cubicBezTo>
                  <a:cubicBezTo>
                    <a:pt x="786" y="1102"/>
                    <a:pt x="1014" y="1006"/>
                    <a:pt x="1168" y="865"/>
                  </a:cubicBezTo>
                  <a:cubicBezTo>
                    <a:pt x="1298" y="747"/>
                    <a:pt x="1375" y="598"/>
                    <a:pt x="1356" y="422"/>
                  </a:cubicBezTo>
                  <a:cubicBezTo>
                    <a:pt x="1346" y="338"/>
                    <a:pt x="1323" y="266"/>
                    <a:pt x="1279" y="200"/>
                  </a:cubicBezTo>
                  <a:cubicBezTo>
                    <a:pt x="1246" y="148"/>
                    <a:pt x="1194" y="102"/>
                    <a:pt x="1138" y="71"/>
                  </a:cubicBezTo>
                  <a:cubicBezTo>
                    <a:pt x="1055" y="22"/>
                    <a:pt x="947" y="1"/>
                    <a:pt x="8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36"/>
            <p:cNvSpPr/>
            <p:nvPr/>
          </p:nvSpPr>
          <p:spPr>
            <a:xfrm>
              <a:off x="1009216" y="2377778"/>
              <a:ext cx="268442" cy="187468"/>
            </a:xfrm>
            <a:custGeom>
              <a:rect b="b" l="l" r="r" t="t"/>
              <a:pathLst>
                <a:path extrusionOk="0" h="5437" w="7786">
                  <a:moveTo>
                    <a:pt x="39" y="0"/>
                  </a:moveTo>
                  <a:lnTo>
                    <a:pt x="1" y="71"/>
                  </a:lnTo>
                  <a:cubicBezTo>
                    <a:pt x="330" y="260"/>
                    <a:pt x="600" y="557"/>
                    <a:pt x="800" y="877"/>
                  </a:cubicBezTo>
                  <a:cubicBezTo>
                    <a:pt x="1041" y="1259"/>
                    <a:pt x="1222" y="1697"/>
                    <a:pt x="1326" y="2143"/>
                  </a:cubicBezTo>
                  <a:cubicBezTo>
                    <a:pt x="1510" y="2090"/>
                    <a:pt x="1701" y="2059"/>
                    <a:pt x="1892" y="2059"/>
                  </a:cubicBezTo>
                  <a:cubicBezTo>
                    <a:pt x="2002" y="2059"/>
                    <a:pt x="2111" y="2069"/>
                    <a:pt x="2218" y="2090"/>
                  </a:cubicBezTo>
                  <a:cubicBezTo>
                    <a:pt x="2575" y="2161"/>
                    <a:pt x="2929" y="2338"/>
                    <a:pt x="3228" y="2541"/>
                  </a:cubicBezTo>
                  <a:cubicBezTo>
                    <a:pt x="3507" y="2733"/>
                    <a:pt x="3760" y="2963"/>
                    <a:pt x="3944" y="3249"/>
                  </a:cubicBezTo>
                  <a:cubicBezTo>
                    <a:pt x="4125" y="3525"/>
                    <a:pt x="4247" y="3832"/>
                    <a:pt x="4336" y="4145"/>
                  </a:cubicBezTo>
                  <a:cubicBezTo>
                    <a:pt x="4350" y="4148"/>
                    <a:pt x="4367" y="4153"/>
                    <a:pt x="4380" y="4161"/>
                  </a:cubicBezTo>
                  <a:cubicBezTo>
                    <a:pt x="4747" y="4395"/>
                    <a:pt x="5137" y="4592"/>
                    <a:pt x="5510" y="4814"/>
                  </a:cubicBezTo>
                  <a:cubicBezTo>
                    <a:pt x="5674" y="4915"/>
                    <a:pt x="5844" y="5019"/>
                    <a:pt x="6002" y="5129"/>
                  </a:cubicBezTo>
                  <a:cubicBezTo>
                    <a:pt x="6067" y="5175"/>
                    <a:pt x="6130" y="5222"/>
                    <a:pt x="6193" y="5268"/>
                  </a:cubicBezTo>
                  <a:cubicBezTo>
                    <a:pt x="6259" y="5311"/>
                    <a:pt x="6323" y="5338"/>
                    <a:pt x="6365" y="5405"/>
                  </a:cubicBezTo>
                  <a:cubicBezTo>
                    <a:pt x="6371" y="5415"/>
                    <a:pt x="6379" y="5425"/>
                    <a:pt x="6381" y="5437"/>
                  </a:cubicBezTo>
                  <a:cubicBezTo>
                    <a:pt x="6851" y="5150"/>
                    <a:pt x="7318" y="4863"/>
                    <a:pt x="7786" y="4576"/>
                  </a:cubicBezTo>
                  <a:cubicBezTo>
                    <a:pt x="7747" y="4545"/>
                    <a:pt x="7712" y="4515"/>
                    <a:pt x="7671" y="4487"/>
                  </a:cubicBezTo>
                  <a:cubicBezTo>
                    <a:pt x="7490" y="4366"/>
                    <a:pt x="7299" y="4263"/>
                    <a:pt x="7115" y="4148"/>
                  </a:cubicBezTo>
                  <a:cubicBezTo>
                    <a:pt x="6894" y="4010"/>
                    <a:pt x="6672" y="3871"/>
                    <a:pt x="6452" y="3731"/>
                  </a:cubicBezTo>
                  <a:cubicBezTo>
                    <a:pt x="5985" y="3436"/>
                    <a:pt x="5538" y="3123"/>
                    <a:pt x="5075" y="2827"/>
                  </a:cubicBezTo>
                  <a:cubicBezTo>
                    <a:pt x="4156" y="2238"/>
                    <a:pt x="3211" y="1681"/>
                    <a:pt x="2252" y="1159"/>
                  </a:cubicBezTo>
                  <a:cubicBezTo>
                    <a:pt x="1521" y="763"/>
                    <a:pt x="772" y="398"/>
                    <a:pt x="39" y="0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36"/>
            <p:cNvSpPr/>
            <p:nvPr/>
          </p:nvSpPr>
          <p:spPr>
            <a:xfrm>
              <a:off x="715118" y="1975660"/>
              <a:ext cx="529919" cy="293011"/>
            </a:xfrm>
            <a:custGeom>
              <a:rect b="b" l="l" r="r" t="t"/>
              <a:pathLst>
                <a:path extrusionOk="0" h="8498" w="15370">
                  <a:moveTo>
                    <a:pt x="15147" y="0"/>
                  </a:moveTo>
                  <a:cubicBezTo>
                    <a:pt x="15123" y="19"/>
                    <a:pt x="15095" y="37"/>
                    <a:pt x="15068" y="52"/>
                  </a:cubicBezTo>
                  <a:cubicBezTo>
                    <a:pt x="14980" y="104"/>
                    <a:pt x="14885" y="148"/>
                    <a:pt x="14792" y="193"/>
                  </a:cubicBezTo>
                  <a:cubicBezTo>
                    <a:pt x="14611" y="275"/>
                    <a:pt x="14431" y="347"/>
                    <a:pt x="14253" y="432"/>
                  </a:cubicBezTo>
                  <a:cubicBezTo>
                    <a:pt x="13503" y="791"/>
                    <a:pt x="12755" y="1148"/>
                    <a:pt x="12000" y="1495"/>
                  </a:cubicBezTo>
                  <a:cubicBezTo>
                    <a:pt x="11619" y="1671"/>
                    <a:pt x="11229" y="1833"/>
                    <a:pt x="10842" y="1997"/>
                  </a:cubicBezTo>
                  <a:cubicBezTo>
                    <a:pt x="10764" y="2028"/>
                    <a:pt x="10684" y="2060"/>
                    <a:pt x="10608" y="2091"/>
                  </a:cubicBezTo>
                  <a:cubicBezTo>
                    <a:pt x="10309" y="2280"/>
                    <a:pt x="9984" y="2424"/>
                    <a:pt x="9667" y="2575"/>
                  </a:cubicBezTo>
                  <a:cubicBezTo>
                    <a:pt x="9270" y="2764"/>
                    <a:pt x="8884" y="2977"/>
                    <a:pt x="8490" y="3175"/>
                  </a:cubicBezTo>
                  <a:cubicBezTo>
                    <a:pt x="7761" y="3544"/>
                    <a:pt x="7033" y="3914"/>
                    <a:pt x="6299" y="4275"/>
                  </a:cubicBezTo>
                  <a:cubicBezTo>
                    <a:pt x="5588" y="4631"/>
                    <a:pt x="4881" y="5001"/>
                    <a:pt x="4167" y="5353"/>
                  </a:cubicBezTo>
                  <a:cubicBezTo>
                    <a:pt x="3469" y="5697"/>
                    <a:pt x="2769" y="6032"/>
                    <a:pt x="2078" y="6386"/>
                  </a:cubicBezTo>
                  <a:cubicBezTo>
                    <a:pt x="1727" y="6564"/>
                    <a:pt x="1378" y="6747"/>
                    <a:pt x="1034" y="6936"/>
                  </a:cubicBezTo>
                  <a:cubicBezTo>
                    <a:pt x="690" y="7124"/>
                    <a:pt x="351" y="7324"/>
                    <a:pt x="4" y="7504"/>
                  </a:cubicBezTo>
                  <a:lnTo>
                    <a:pt x="0" y="7504"/>
                  </a:lnTo>
                  <a:cubicBezTo>
                    <a:pt x="84" y="7631"/>
                    <a:pt x="148" y="7766"/>
                    <a:pt x="210" y="7904"/>
                  </a:cubicBezTo>
                  <a:cubicBezTo>
                    <a:pt x="290" y="8092"/>
                    <a:pt x="361" y="8292"/>
                    <a:pt x="407" y="8497"/>
                  </a:cubicBezTo>
                  <a:cubicBezTo>
                    <a:pt x="490" y="8215"/>
                    <a:pt x="627" y="7935"/>
                    <a:pt x="858" y="7751"/>
                  </a:cubicBezTo>
                  <a:cubicBezTo>
                    <a:pt x="1172" y="7501"/>
                    <a:pt x="1592" y="7495"/>
                    <a:pt x="1946" y="7344"/>
                  </a:cubicBezTo>
                  <a:cubicBezTo>
                    <a:pt x="2331" y="7179"/>
                    <a:pt x="2669" y="6924"/>
                    <a:pt x="3034" y="6724"/>
                  </a:cubicBezTo>
                  <a:cubicBezTo>
                    <a:pt x="3502" y="6465"/>
                    <a:pt x="3987" y="6232"/>
                    <a:pt x="4469" y="5998"/>
                  </a:cubicBezTo>
                  <a:cubicBezTo>
                    <a:pt x="6172" y="5164"/>
                    <a:pt x="7927" y="4441"/>
                    <a:pt x="9610" y="3571"/>
                  </a:cubicBezTo>
                  <a:cubicBezTo>
                    <a:pt x="10454" y="3136"/>
                    <a:pt x="11274" y="2653"/>
                    <a:pt x="12123" y="2223"/>
                  </a:cubicBezTo>
                  <a:cubicBezTo>
                    <a:pt x="12574" y="1995"/>
                    <a:pt x="13029" y="1774"/>
                    <a:pt x="13487" y="1559"/>
                  </a:cubicBezTo>
                  <a:cubicBezTo>
                    <a:pt x="13703" y="1457"/>
                    <a:pt x="13920" y="1356"/>
                    <a:pt x="14139" y="1261"/>
                  </a:cubicBezTo>
                  <a:cubicBezTo>
                    <a:pt x="14228" y="1223"/>
                    <a:pt x="14748" y="1060"/>
                    <a:pt x="14769" y="981"/>
                  </a:cubicBezTo>
                  <a:cubicBezTo>
                    <a:pt x="14787" y="908"/>
                    <a:pt x="14817" y="841"/>
                    <a:pt x="14858" y="773"/>
                  </a:cubicBezTo>
                  <a:cubicBezTo>
                    <a:pt x="14921" y="676"/>
                    <a:pt x="15005" y="601"/>
                    <a:pt x="15099" y="535"/>
                  </a:cubicBezTo>
                  <a:cubicBezTo>
                    <a:pt x="15182" y="481"/>
                    <a:pt x="15281" y="434"/>
                    <a:pt x="15342" y="355"/>
                  </a:cubicBezTo>
                  <a:cubicBezTo>
                    <a:pt x="15353" y="340"/>
                    <a:pt x="15363" y="324"/>
                    <a:pt x="15369" y="305"/>
                  </a:cubicBezTo>
                  <a:cubicBezTo>
                    <a:pt x="15351" y="280"/>
                    <a:pt x="15313" y="243"/>
                    <a:pt x="15288" y="208"/>
                  </a:cubicBezTo>
                  <a:cubicBezTo>
                    <a:pt x="15234" y="145"/>
                    <a:pt x="15184" y="75"/>
                    <a:pt x="15147" y="0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36"/>
            <p:cNvSpPr/>
            <p:nvPr/>
          </p:nvSpPr>
          <p:spPr>
            <a:xfrm>
              <a:off x="1202948" y="2020206"/>
              <a:ext cx="33202" cy="27791"/>
            </a:xfrm>
            <a:custGeom>
              <a:rect b="b" l="l" r="r" t="t"/>
              <a:pathLst>
                <a:path extrusionOk="0" h="806" w="963">
                  <a:moveTo>
                    <a:pt x="604" y="1"/>
                  </a:moveTo>
                  <a:cubicBezTo>
                    <a:pt x="403" y="105"/>
                    <a:pt x="201" y="206"/>
                    <a:pt x="1" y="305"/>
                  </a:cubicBezTo>
                  <a:cubicBezTo>
                    <a:pt x="320" y="469"/>
                    <a:pt x="642" y="641"/>
                    <a:pt x="963" y="806"/>
                  </a:cubicBezTo>
                  <a:cubicBezTo>
                    <a:pt x="931" y="764"/>
                    <a:pt x="902" y="724"/>
                    <a:pt x="872" y="684"/>
                  </a:cubicBezTo>
                  <a:cubicBezTo>
                    <a:pt x="741" y="490"/>
                    <a:pt x="627" y="245"/>
                    <a:pt x="604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36"/>
            <p:cNvSpPr/>
            <p:nvPr/>
          </p:nvSpPr>
          <p:spPr>
            <a:xfrm>
              <a:off x="1161575" y="2532516"/>
              <a:ext cx="57922" cy="50203"/>
            </a:xfrm>
            <a:custGeom>
              <a:rect b="b" l="l" r="r" t="t"/>
              <a:pathLst>
                <a:path extrusionOk="0" h="1456" w="1680">
                  <a:moveTo>
                    <a:pt x="1" y="1"/>
                  </a:moveTo>
                  <a:lnTo>
                    <a:pt x="1" y="1"/>
                  </a:lnTo>
                  <a:cubicBezTo>
                    <a:pt x="40" y="198"/>
                    <a:pt x="65" y="399"/>
                    <a:pt x="72" y="598"/>
                  </a:cubicBezTo>
                  <a:cubicBezTo>
                    <a:pt x="72" y="628"/>
                    <a:pt x="72" y="656"/>
                    <a:pt x="68" y="683"/>
                  </a:cubicBezTo>
                  <a:cubicBezTo>
                    <a:pt x="293" y="699"/>
                    <a:pt x="505" y="771"/>
                    <a:pt x="692" y="893"/>
                  </a:cubicBezTo>
                  <a:cubicBezTo>
                    <a:pt x="817" y="974"/>
                    <a:pt x="926" y="1068"/>
                    <a:pt x="1009" y="1191"/>
                  </a:cubicBezTo>
                  <a:cubicBezTo>
                    <a:pt x="1050" y="1250"/>
                    <a:pt x="1082" y="1313"/>
                    <a:pt x="1104" y="1381"/>
                  </a:cubicBezTo>
                  <a:cubicBezTo>
                    <a:pt x="1113" y="1404"/>
                    <a:pt x="1119" y="1431"/>
                    <a:pt x="1127" y="1456"/>
                  </a:cubicBezTo>
                  <a:cubicBezTo>
                    <a:pt x="1311" y="1344"/>
                    <a:pt x="1496" y="1232"/>
                    <a:pt x="1680" y="1120"/>
                  </a:cubicBezTo>
                  <a:cubicBezTo>
                    <a:pt x="1582" y="1074"/>
                    <a:pt x="1487" y="983"/>
                    <a:pt x="1412" y="932"/>
                  </a:cubicBezTo>
                  <a:cubicBezTo>
                    <a:pt x="1254" y="818"/>
                    <a:pt x="1087" y="715"/>
                    <a:pt x="925" y="609"/>
                  </a:cubicBezTo>
                  <a:cubicBezTo>
                    <a:pt x="739" y="489"/>
                    <a:pt x="550" y="379"/>
                    <a:pt x="364" y="259"/>
                  </a:cubicBezTo>
                  <a:cubicBezTo>
                    <a:pt x="238" y="180"/>
                    <a:pt x="118" y="94"/>
                    <a:pt x="1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36"/>
            <p:cNvSpPr/>
            <p:nvPr/>
          </p:nvSpPr>
          <p:spPr>
            <a:xfrm>
              <a:off x="1113754" y="2563684"/>
              <a:ext cx="76712" cy="67443"/>
            </a:xfrm>
            <a:custGeom>
              <a:rect b="b" l="l" r="r" t="t"/>
              <a:pathLst>
                <a:path extrusionOk="0" h="1956" w="2225">
                  <a:moveTo>
                    <a:pt x="1428" y="1"/>
                  </a:moveTo>
                  <a:cubicBezTo>
                    <a:pt x="1392" y="166"/>
                    <a:pt x="1319" y="323"/>
                    <a:pt x="1212" y="458"/>
                  </a:cubicBezTo>
                  <a:cubicBezTo>
                    <a:pt x="925" y="817"/>
                    <a:pt x="448" y="992"/>
                    <a:pt x="1" y="1081"/>
                  </a:cubicBezTo>
                  <a:cubicBezTo>
                    <a:pt x="52" y="1268"/>
                    <a:pt x="53" y="1463"/>
                    <a:pt x="64" y="1657"/>
                  </a:cubicBezTo>
                  <a:cubicBezTo>
                    <a:pt x="69" y="1723"/>
                    <a:pt x="72" y="1791"/>
                    <a:pt x="77" y="1856"/>
                  </a:cubicBezTo>
                  <a:cubicBezTo>
                    <a:pt x="79" y="1886"/>
                    <a:pt x="81" y="1914"/>
                    <a:pt x="85" y="1944"/>
                  </a:cubicBezTo>
                  <a:lnTo>
                    <a:pt x="85" y="1956"/>
                  </a:lnTo>
                  <a:cubicBezTo>
                    <a:pt x="740" y="1595"/>
                    <a:pt x="1389" y="1221"/>
                    <a:pt x="2032" y="840"/>
                  </a:cubicBezTo>
                  <a:cubicBezTo>
                    <a:pt x="2098" y="803"/>
                    <a:pt x="2161" y="763"/>
                    <a:pt x="2224" y="726"/>
                  </a:cubicBezTo>
                  <a:cubicBezTo>
                    <a:pt x="2218" y="713"/>
                    <a:pt x="2213" y="699"/>
                    <a:pt x="2208" y="683"/>
                  </a:cubicBezTo>
                  <a:cubicBezTo>
                    <a:pt x="2206" y="674"/>
                    <a:pt x="2206" y="664"/>
                    <a:pt x="2204" y="653"/>
                  </a:cubicBezTo>
                  <a:cubicBezTo>
                    <a:pt x="2204" y="649"/>
                    <a:pt x="2202" y="643"/>
                    <a:pt x="2202" y="640"/>
                  </a:cubicBezTo>
                  <a:cubicBezTo>
                    <a:pt x="2196" y="614"/>
                    <a:pt x="2189" y="586"/>
                    <a:pt x="2180" y="559"/>
                  </a:cubicBezTo>
                  <a:cubicBezTo>
                    <a:pt x="2177" y="553"/>
                    <a:pt x="2176" y="545"/>
                    <a:pt x="2173" y="541"/>
                  </a:cubicBezTo>
                  <a:cubicBezTo>
                    <a:pt x="2170" y="529"/>
                    <a:pt x="2165" y="518"/>
                    <a:pt x="2157" y="507"/>
                  </a:cubicBezTo>
                  <a:cubicBezTo>
                    <a:pt x="2144" y="481"/>
                    <a:pt x="2128" y="456"/>
                    <a:pt x="2113" y="434"/>
                  </a:cubicBezTo>
                  <a:cubicBezTo>
                    <a:pt x="2113" y="432"/>
                    <a:pt x="2111" y="430"/>
                    <a:pt x="2108" y="428"/>
                  </a:cubicBezTo>
                  <a:lnTo>
                    <a:pt x="2102" y="422"/>
                  </a:lnTo>
                  <a:cubicBezTo>
                    <a:pt x="2102" y="420"/>
                    <a:pt x="2099" y="420"/>
                    <a:pt x="2099" y="417"/>
                  </a:cubicBezTo>
                  <a:lnTo>
                    <a:pt x="2097" y="417"/>
                  </a:lnTo>
                  <a:lnTo>
                    <a:pt x="2097" y="414"/>
                  </a:lnTo>
                  <a:cubicBezTo>
                    <a:pt x="2088" y="406"/>
                    <a:pt x="2081" y="397"/>
                    <a:pt x="2074" y="390"/>
                  </a:cubicBezTo>
                  <a:cubicBezTo>
                    <a:pt x="2057" y="370"/>
                    <a:pt x="2040" y="350"/>
                    <a:pt x="2019" y="331"/>
                  </a:cubicBezTo>
                  <a:cubicBezTo>
                    <a:pt x="1998" y="312"/>
                    <a:pt x="1977" y="294"/>
                    <a:pt x="1954" y="276"/>
                  </a:cubicBezTo>
                  <a:cubicBezTo>
                    <a:pt x="1954" y="276"/>
                    <a:pt x="1952" y="276"/>
                    <a:pt x="1952" y="273"/>
                  </a:cubicBezTo>
                  <a:cubicBezTo>
                    <a:pt x="1946" y="268"/>
                    <a:pt x="1941" y="263"/>
                    <a:pt x="1934" y="261"/>
                  </a:cubicBezTo>
                  <a:cubicBezTo>
                    <a:pt x="1923" y="252"/>
                    <a:pt x="1915" y="246"/>
                    <a:pt x="1902" y="239"/>
                  </a:cubicBezTo>
                  <a:cubicBezTo>
                    <a:pt x="1806" y="172"/>
                    <a:pt x="1698" y="116"/>
                    <a:pt x="1592" y="70"/>
                  </a:cubicBezTo>
                  <a:cubicBezTo>
                    <a:pt x="1588" y="69"/>
                    <a:pt x="1561" y="57"/>
                    <a:pt x="1561" y="57"/>
                  </a:cubicBezTo>
                  <a:cubicBezTo>
                    <a:pt x="1548" y="53"/>
                    <a:pt x="1539" y="48"/>
                    <a:pt x="1530" y="44"/>
                  </a:cubicBezTo>
                  <a:cubicBezTo>
                    <a:pt x="1496" y="33"/>
                    <a:pt x="1464" y="19"/>
                    <a:pt x="1433" y="3"/>
                  </a:cubicBezTo>
                  <a:cubicBezTo>
                    <a:pt x="1432" y="3"/>
                    <a:pt x="1432" y="3"/>
                    <a:pt x="142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36"/>
            <p:cNvSpPr/>
            <p:nvPr/>
          </p:nvSpPr>
          <p:spPr>
            <a:xfrm>
              <a:off x="982185" y="2458595"/>
              <a:ext cx="173249" cy="135955"/>
            </a:xfrm>
            <a:custGeom>
              <a:rect b="b" l="l" r="r" t="t"/>
              <a:pathLst>
                <a:path extrusionOk="0" h="3943" w="5025">
                  <a:moveTo>
                    <a:pt x="2682" y="0"/>
                  </a:moveTo>
                  <a:cubicBezTo>
                    <a:pt x="2676" y="0"/>
                    <a:pt x="2670" y="0"/>
                    <a:pt x="2664" y="1"/>
                  </a:cubicBezTo>
                  <a:cubicBezTo>
                    <a:pt x="2427" y="5"/>
                    <a:pt x="2203" y="62"/>
                    <a:pt x="1994" y="152"/>
                  </a:cubicBezTo>
                  <a:cubicBezTo>
                    <a:pt x="1823" y="223"/>
                    <a:pt x="1664" y="316"/>
                    <a:pt x="1513" y="420"/>
                  </a:cubicBezTo>
                  <a:cubicBezTo>
                    <a:pt x="1034" y="746"/>
                    <a:pt x="662" y="1213"/>
                    <a:pt x="416" y="1733"/>
                  </a:cubicBezTo>
                  <a:cubicBezTo>
                    <a:pt x="292" y="1992"/>
                    <a:pt x="198" y="2270"/>
                    <a:pt x="130" y="2547"/>
                  </a:cubicBezTo>
                  <a:cubicBezTo>
                    <a:pt x="66" y="2803"/>
                    <a:pt x="14" y="3063"/>
                    <a:pt x="1" y="3325"/>
                  </a:cubicBezTo>
                  <a:cubicBezTo>
                    <a:pt x="21" y="3410"/>
                    <a:pt x="55" y="3494"/>
                    <a:pt x="109" y="3569"/>
                  </a:cubicBezTo>
                  <a:cubicBezTo>
                    <a:pt x="279" y="3795"/>
                    <a:pt x="597" y="3857"/>
                    <a:pt x="862" y="3884"/>
                  </a:cubicBezTo>
                  <a:cubicBezTo>
                    <a:pt x="1239" y="3921"/>
                    <a:pt x="1620" y="3935"/>
                    <a:pt x="2000" y="3939"/>
                  </a:cubicBezTo>
                  <a:cubicBezTo>
                    <a:pt x="2100" y="3941"/>
                    <a:pt x="2200" y="3942"/>
                    <a:pt x="2300" y="3942"/>
                  </a:cubicBezTo>
                  <a:cubicBezTo>
                    <a:pt x="2855" y="3942"/>
                    <a:pt x="3408" y="3909"/>
                    <a:pt x="3939" y="3777"/>
                  </a:cubicBezTo>
                  <a:cubicBezTo>
                    <a:pt x="4352" y="3675"/>
                    <a:pt x="4815" y="3478"/>
                    <a:pt x="4951" y="3051"/>
                  </a:cubicBezTo>
                  <a:cubicBezTo>
                    <a:pt x="5025" y="2809"/>
                    <a:pt x="4997" y="2532"/>
                    <a:pt x="4960" y="2283"/>
                  </a:cubicBezTo>
                  <a:cubicBezTo>
                    <a:pt x="4915" y="1987"/>
                    <a:pt x="4838" y="1695"/>
                    <a:pt x="4715" y="1424"/>
                  </a:cubicBezTo>
                  <a:cubicBezTo>
                    <a:pt x="4596" y="1155"/>
                    <a:pt x="4439" y="904"/>
                    <a:pt x="4224" y="703"/>
                  </a:cubicBezTo>
                  <a:cubicBezTo>
                    <a:pt x="3983" y="472"/>
                    <a:pt x="3695" y="284"/>
                    <a:pt x="3384" y="152"/>
                  </a:cubicBezTo>
                  <a:cubicBezTo>
                    <a:pt x="3161" y="59"/>
                    <a:pt x="2924" y="0"/>
                    <a:pt x="268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36"/>
            <p:cNvSpPr/>
            <p:nvPr/>
          </p:nvSpPr>
          <p:spPr>
            <a:xfrm>
              <a:off x="823000" y="2110642"/>
              <a:ext cx="303678" cy="201467"/>
            </a:xfrm>
            <a:custGeom>
              <a:rect b="b" l="l" r="r" t="t"/>
              <a:pathLst>
                <a:path extrusionOk="0" h="5843" w="8808">
                  <a:moveTo>
                    <a:pt x="7774" y="0"/>
                  </a:moveTo>
                  <a:cubicBezTo>
                    <a:pt x="7727" y="0"/>
                    <a:pt x="7674" y="28"/>
                    <a:pt x="7630" y="56"/>
                  </a:cubicBezTo>
                  <a:cubicBezTo>
                    <a:pt x="7464" y="158"/>
                    <a:pt x="7392" y="353"/>
                    <a:pt x="7338" y="529"/>
                  </a:cubicBezTo>
                  <a:cubicBezTo>
                    <a:pt x="7313" y="608"/>
                    <a:pt x="7265" y="697"/>
                    <a:pt x="7184" y="728"/>
                  </a:cubicBezTo>
                  <a:cubicBezTo>
                    <a:pt x="7161" y="737"/>
                    <a:pt x="7138" y="741"/>
                    <a:pt x="7117" y="741"/>
                  </a:cubicBezTo>
                  <a:cubicBezTo>
                    <a:pt x="7050" y="741"/>
                    <a:pt x="6991" y="702"/>
                    <a:pt x="6956" y="639"/>
                  </a:cubicBezTo>
                  <a:cubicBezTo>
                    <a:pt x="6921" y="572"/>
                    <a:pt x="6912" y="487"/>
                    <a:pt x="6814" y="483"/>
                  </a:cubicBezTo>
                  <a:cubicBezTo>
                    <a:pt x="6812" y="483"/>
                    <a:pt x="6810" y="483"/>
                    <a:pt x="6808" y="483"/>
                  </a:cubicBezTo>
                  <a:cubicBezTo>
                    <a:pt x="6740" y="483"/>
                    <a:pt x="6668" y="519"/>
                    <a:pt x="6633" y="578"/>
                  </a:cubicBezTo>
                  <a:cubicBezTo>
                    <a:pt x="6562" y="698"/>
                    <a:pt x="6580" y="866"/>
                    <a:pt x="6543" y="999"/>
                  </a:cubicBezTo>
                  <a:cubicBezTo>
                    <a:pt x="6531" y="1050"/>
                    <a:pt x="6476" y="1091"/>
                    <a:pt x="6421" y="1091"/>
                  </a:cubicBezTo>
                  <a:cubicBezTo>
                    <a:pt x="6401" y="1091"/>
                    <a:pt x="6380" y="1085"/>
                    <a:pt x="6362" y="1072"/>
                  </a:cubicBezTo>
                  <a:cubicBezTo>
                    <a:pt x="6269" y="1001"/>
                    <a:pt x="6146" y="869"/>
                    <a:pt x="6022" y="869"/>
                  </a:cubicBezTo>
                  <a:cubicBezTo>
                    <a:pt x="5978" y="869"/>
                    <a:pt x="5935" y="885"/>
                    <a:pt x="5892" y="927"/>
                  </a:cubicBezTo>
                  <a:cubicBezTo>
                    <a:pt x="5784" y="1035"/>
                    <a:pt x="5794" y="1243"/>
                    <a:pt x="5782" y="1385"/>
                  </a:cubicBezTo>
                  <a:cubicBezTo>
                    <a:pt x="5779" y="1453"/>
                    <a:pt x="5727" y="1510"/>
                    <a:pt x="5661" y="1510"/>
                  </a:cubicBezTo>
                  <a:cubicBezTo>
                    <a:pt x="5649" y="1510"/>
                    <a:pt x="5637" y="1509"/>
                    <a:pt x="5625" y="1505"/>
                  </a:cubicBezTo>
                  <a:cubicBezTo>
                    <a:pt x="5489" y="1465"/>
                    <a:pt x="5378" y="1382"/>
                    <a:pt x="5252" y="1320"/>
                  </a:cubicBezTo>
                  <a:cubicBezTo>
                    <a:pt x="5199" y="1294"/>
                    <a:pt x="5129" y="1276"/>
                    <a:pt x="5062" y="1276"/>
                  </a:cubicBezTo>
                  <a:cubicBezTo>
                    <a:pt x="5008" y="1276"/>
                    <a:pt x="4956" y="1288"/>
                    <a:pt x="4915" y="1316"/>
                  </a:cubicBezTo>
                  <a:cubicBezTo>
                    <a:pt x="4854" y="1359"/>
                    <a:pt x="4859" y="1431"/>
                    <a:pt x="4862" y="1504"/>
                  </a:cubicBezTo>
                  <a:cubicBezTo>
                    <a:pt x="4870" y="1602"/>
                    <a:pt x="4893" y="1700"/>
                    <a:pt x="4899" y="1798"/>
                  </a:cubicBezTo>
                  <a:cubicBezTo>
                    <a:pt x="4905" y="1874"/>
                    <a:pt x="4836" y="1925"/>
                    <a:pt x="4770" y="1925"/>
                  </a:cubicBezTo>
                  <a:cubicBezTo>
                    <a:pt x="4759" y="1925"/>
                    <a:pt x="4749" y="1924"/>
                    <a:pt x="4740" y="1921"/>
                  </a:cubicBezTo>
                  <a:cubicBezTo>
                    <a:pt x="4615" y="1892"/>
                    <a:pt x="4500" y="1842"/>
                    <a:pt x="4377" y="1815"/>
                  </a:cubicBezTo>
                  <a:cubicBezTo>
                    <a:pt x="4339" y="1807"/>
                    <a:pt x="4298" y="1800"/>
                    <a:pt x="4259" y="1800"/>
                  </a:cubicBezTo>
                  <a:cubicBezTo>
                    <a:pt x="4198" y="1800"/>
                    <a:pt x="4139" y="1815"/>
                    <a:pt x="4092" y="1861"/>
                  </a:cubicBezTo>
                  <a:cubicBezTo>
                    <a:pt x="3970" y="1984"/>
                    <a:pt x="4060" y="2211"/>
                    <a:pt x="4115" y="2346"/>
                  </a:cubicBezTo>
                  <a:cubicBezTo>
                    <a:pt x="4149" y="2435"/>
                    <a:pt x="4064" y="2513"/>
                    <a:pt x="3981" y="2513"/>
                  </a:cubicBezTo>
                  <a:cubicBezTo>
                    <a:pt x="3960" y="2513"/>
                    <a:pt x="3939" y="2507"/>
                    <a:pt x="3920" y="2496"/>
                  </a:cubicBezTo>
                  <a:cubicBezTo>
                    <a:pt x="3809" y="2426"/>
                    <a:pt x="3675" y="2381"/>
                    <a:pt x="3542" y="2381"/>
                  </a:cubicBezTo>
                  <a:cubicBezTo>
                    <a:pt x="3472" y="2381"/>
                    <a:pt x="3403" y="2394"/>
                    <a:pt x="3337" y="2421"/>
                  </a:cubicBezTo>
                  <a:cubicBezTo>
                    <a:pt x="3137" y="2508"/>
                    <a:pt x="3131" y="2743"/>
                    <a:pt x="3168" y="2928"/>
                  </a:cubicBezTo>
                  <a:cubicBezTo>
                    <a:pt x="3186" y="3008"/>
                    <a:pt x="3126" y="3066"/>
                    <a:pt x="3060" y="3066"/>
                  </a:cubicBezTo>
                  <a:cubicBezTo>
                    <a:pt x="3033" y="3066"/>
                    <a:pt x="3005" y="3057"/>
                    <a:pt x="2981" y="3036"/>
                  </a:cubicBezTo>
                  <a:cubicBezTo>
                    <a:pt x="2901" y="2970"/>
                    <a:pt x="2806" y="2914"/>
                    <a:pt x="2705" y="2895"/>
                  </a:cubicBezTo>
                  <a:cubicBezTo>
                    <a:pt x="2690" y="2893"/>
                    <a:pt x="2675" y="2891"/>
                    <a:pt x="2662" y="2891"/>
                  </a:cubicBezTo>
                  <a:cubicBezTo>
                    <a:pt x="2584" y="2891"/>
                    <a:pt x="2522" y="2930"/>
                    <a:pt x="2467" y="2993"/>
                  </a:cubicBezTo>
                  <a:cubicBezTo>
                    <a:pt x="2404" y="3065"/>
                    <a:pt x="2360" y="3155"/>
                    <a:pt x="2339" y="3248"/>
                  </a:cubicBezTo>
                  <a:cubicBezTo>
                    <a:pt x="2318" y="3346"/>
                    <a:pt x="2305" y="3431"/>
                    <a:pt x="2241" y="3513"/>
                  </a:cubicBezTo>
                  <a:cubicBezTo>
                    <a:pt x="2218" y="3542"/>
                    <a:pt x="2189" y="3555"/>
                    <a:pt x="2159" y="3555"/>
                  </a:cubicBezTo>
                  <a:cubicBezTo>
                    <a:pt x="2089" y="3555"/>
                    <a:pt x="2017" y="3487"/>
                    <a:pt x="2013" y="3418"/>
                  </a:cubicBezTo>
                  <a:cubicBezTo>
                    <a:pt x="2006" y="3337"/>
                    <a:pt x="1996" y="3238"/>
                    <a:pt x="1940" y="3174"/>
                  </a:cubicBezTo>
                  <a:cubicBezTo>
                    <a:pt x="1910" y="3142"/>
                    <a:pt x="1871" y="3127"/>
                    <a:pt x="1831" y="3127"/>
                  </a:cubicBezTo>
                  <a:cubicBezTo>
                    <a:pt x="1794" y="3127"/>
                    <a:pt x="1755" y="3140"/>
                    <a:pt x="1722" y="3163"/>
                  </a:cubicBezTo>
                  <a:cubicBezTo>
                    <a:pt x="1579" y="3263"/>
                    <a:pt x="1483" y="3472"/>
                    <a:pt x="1481" y="3644"/>
                  </a:cubicBezTo>
                  <a:cubicBezTo>
                    <a:pt x="1480" y="3720"/>
                    <a:pt x="1426" y="3758"/>
                    <a:pt x="1369" y="3758"/>
                  </a:cubicBezTo>
                  <a:cubicBezTo>
                    <a:pt x="1312" y="3758"/>
                    <a:pt x="1253" y="3719"/>
                    <a:pt x="1247" y="3644"/>
                  </a:cubicBezTo>
                  <a:cubicBezTo>
                    <a:pt x="1238" y="3549"/>
                    <a:pt x="1215" y="3258"/>
                    <a:pt x="1089" y="3258"/>
                  </a:cubicBezTo>
                  <a:cubicBezTo>
                    <a:pt x="1068" y="3258"/>
                    <a:pt x="1045" y="3266"/>
                    <a:pt x="1020" y="3283"/>
                  </a:cubicBezTo>
                  <a:cubicBezTo>
                    <a:pt x="924" y="3347"/>
                    <a:pt x="860" y="3473"/>
                    <a:pt x="816" y="3577"/>
                  </a:cubicBezTo>
                  <a:cubicBezTo>
                    <a:pt x="772" y="3685"/>
                    <a:pt x="733" y="3803"/>
                    <a:pt x="740" y="3919"/>
                  </a:cubicBezTo>
                  <a:cubicBezTo>
                    <a:pt x="744" y="3980"/>
                    <a:pt x="694" y="4013"/>
                    <a:pt x="645" y="4013"/>
                  </a:cubicBezTo>
                  <a:cubicBezTo>
                    <a:pt x="605" y="4013"/>
                    <a:pt x="565" y="3992"/>
                    <a:pt x="553" y="3946"/>
                  </a:cubicBezTo>
                  <a:cubicBezTo>
                    <a:pt x="529" y="3845"/>
                    <a:pt x="419" y="3777"/>
                    <a:pt x="320" y="3774"/>
                  </a:cubicBezTo>
                  <a:cubicBezTo>
                    <a:pt x="237" y="3774"/>
                    <a:pt x="184" y="3814"/>
                    <a:pt x="138" y="3878"/>
                  </a:cubicBezTo>
                  <a:cubicBezTo>
                    <a:pt x="50" y="4012"/>
                    <a:pt x="1" y="4232"/>
                    <a:pt x="86" y="4361"/>
                  </a:cubicBezTo>
                  <a:cubicBezTo>
                    <a:pt x="112" y="4399"/>
                    <a:pt x="112" y="4439"/>
                    <a:pt x="100" y="4470"/>
                  </a:cubicBezTo>
                  <a:cubicBezTo>
                    <a:pt x="154" y="4493"/>
                    <a:pt x="207" y="4518"/>
                    <a:pt x="262" y="4540"/>
                  </a:cubicBezTo>
                  <a:cubicBezTo>
                    <a:pt x="502" y="4650"/>
                    <a:pt x="733" y="4774"/>
                    <a:pt x="966" y="4897"/>
                  </a:cubicBezTo>
                  <a:cubicBezTo>
                    <a:pt x="1461" y="5155"/>
                    <a:pt x="1950" y="5429"/>
                    <a:pt x="2438" y="5702"/>
                  </a:cubicBezTo>
                  <a:cubicBezTo>
                    <a:pt x="2522" y="5751"/>
                    <a:pt x="2606" y="5796"/>
                    <a:pt x="2689" y="5842"/>
                  </a:cubicBezTo>
                  <a:lnTo>
                    <a:pt x="2922" y="5425"/>
                  </a:lnTo>
                  <a:cubicBezTo>
                    <a:pt x="2790" y="5355"/>
                    <a:pt x="2679" y="5251"/>
                    <a:pt x="2599" y="5106"/>
                  </a:cubicBezTo>
                  <a:cubicBezTo>
                    <a:pt x="2466" y="4862"/>
                    <a:pt x="2477" y="4574"/>
                    <a:pt x="2667" y="4366"/>
                  </a:cubicBezTo>
                  <a:cubicBezTo>
                    <a:pt x="2679" y="4353"/>
                    <a:pt x="2690" y="4343"/>
                    <a:pt x="2704" y="4331"/>
                  </a:cubicBezTo>
                  <a:cubicBezTo>
                    <a:pt x="2776" y="4221"/>
                    <a:pt x="2875" y="4124"/>
                    <a:pt x="2980" y="4054"/>
                  </a:cubicBezTo>
                  <a:cubicBezTo>
                    <a:pt x="3158" y="3937"/>
                    <a:pt x="3384" y="3864"/>
                    <a:pt x="3605" y="3864"/>
                  </a:cubicBezTo>
                  <a:cubicBezTo>
                    <a:pt x="3805" y="3864"/>
                    <a:pt x="4000" y="3923"/>
                    <a:pt x="4152" y="4064"/>
                  </a:cubicBezTo>
                  <a:cubicBezTo>
                    <a:pt x="4229" y="4133"/>
                    <a:pt x="4288" y="4223"/>
                    <a:pt x="4330" y="4325"/>
                  </a:cubicBezTo>
                  <a:lnTo>
                    <a:pt x="4554" y="4244"/>
                  </a:lnTo>
                  <a:cubicBezTo>
                    <a:pt x="4527" y="4155"/>
                    <a:pt x="4508" y="4066"/>
                    <a:pt x="4500" y="3971"/>
                  </a:cubicBezTo>
                  <a:cubicBezTo>
                    <a:pt x="4470" y="3623"/>
                    <a:pt x="4615" y="3259"/>
                    <a:pt x="4847" y="3007"/>
                  </a:cubicBezTo>
                  <a:cubicBezTo>
                    <a:pt x="5049" y="2785"/>
                    <a:pt x="5333" y="2656"/>
                    <a:pt x="5625" y="2609"/>
                  </a:cubicBezTo>
                  <a:cubicBezTo>
                    <a:pt x="5748" y="2590"/>
                    <a:pt x="5871" y="2581"/>
                    <a:pt x="5996" y="2581"/>
                  </a:cubicBezTo>
                  <a:cubicBezTo>
                    <a:pt x="6499" y="2581"/>
                    <a:pt x="7006" y="2724"/>
                    <a:pt x="7468" y="2903"/>
                  </a:cubicBezTo>
                  <a:cubicBezTo>
                    <a:pt x="7861" y="3054"/>
                    <a:pt x="8244" y="3238"/>
                    <a:pt x="8624" y="3423"/>
                  </a:cubicBezTo>
                  <a:cubicBezTo>
                    <a:pt x="8685" y="3451"/>
                    <a:pt x="8746" y="3482"/>
                    <a:pt x="8807" y="3513"/>
                  </a:cubicBezTo>
                  <a:cubicBezTo>
                    <a:pt x="8744" y="3447"/>
                    <a:pt x="8681" y="3379"/>
                    <a:pt x="8620" y="3312"/>
                  </a:cubicBezTo>
                  <a:cubicBezTo>
                    <a:pt x="8418" y="3093"/>
                    <a:pt x="8218" y="2876"/>
                    <a:pt x="8043" y="2634"/>
                  </a:cubicBezTo>
                  <a:cubicBezTo>
                    <a:pt x="7744" y="2222"/>
                    <a:pt x="7495" y="1670"/>
                    <a:pt x="7621" y="1154"/>
                  </a:cubicBezTo>
                  <a:cubicBezTo>
                    <a:pt x="7698" y="842"/>
                    <a:pt x="7907" y="640"/>
                    <a:pt x="8171" y="524"/>
                  </a:cubicBezTo>
                  <a:lnTo>
                    <a:pt x="8058" y="314"/>
                  </a:lnTo>
                  <a:cubicBezTo>
                    <a:pt x="8005" y="314"/>
                    <a:pt x="7952" y="280"/>
                    <a:pt x="7934" y="222"/>
                  </a:cubicBezTo>
                  <a:cubicBezTo>
                    <a:pt x="7913" y="151"/>
                    <a:pt x="7886" y="61"/>
                    <a:pt x="7830" y="19"/>
                  </a:cubicBezTo>
                  <a:cubicBezTo>
                    <a:pt x="7813" y="6"/>
                    <a:pt x="7794" y="0"/>
                    <a:pt x="7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36"/>
            <p:cNvSpPr/>
            <p:nvPr/>
          </p:nvSpPr>
          <p:spPr>
            <a:xfrm>
              <a:off x="1078034" y="2602162"/>
              <a:ext cx="29995" cy="41342"/>
            </a:xfrm>
            <a:custGeom>
              <a:rect b="b" l="l" r="r" t="t"/>
              <a:pathLst>
                <a:path extrusionOk="0" h="1199" w="870">
                  <a:moveTo>
                    <a:pt x="815" y="0"/>
                  </a:moveTo>
                  <a:cubicBezTo>
                    <a:pt x="544" y="40"/>
                    <a:pt x="273" y="62"/>
                    <a:pt x="0" y="73"/>
                  </a:cubicBezTo>
                  <a:cubicBezTo>
                    <a:pt x="16" y="100"/>
                    <a:pt x="32" y="126"/>
                    <a:pt x="47" y="157"/>
                  </a:cubicBezTo>
                  <a:cubicBezTo>
                    <a:pt x="81" y="220"/>
                    <a:pt x="106" y="288"/>
                    <a:pt x="131" y="355"/>
                  </a:cubicBezTo>
                  <a:cubicBezTo>
                    <a:pt x="184" y="488"/>
                    <a:pt x="236" y="618"/>
                    <a:pt x="288" y="749"/>
                  </a:cubicBezTo>
                  <a:cubicBezTo>
                    <a:pt x="328" y="850"/>
                    <a:pt x="361" y="954"/>
                    <a:pt x="398" y="1056"/>
                  </a:cubicBezTo>
                  <a:cubicBezTo>
                    <a:pt x="417" y="1102"/>
                    <a:pt x="432" y="1135"/>
                    <a:pt x="453" y="1178"/>
                  </a:cubicBezTo>
                  <a:cubicBezTo>
                    <a:pt x="459" y="1186"/>
                    <a:pt x="463" y="1193"/>
                    <a:pt x="465" y="1199"/>
                  </a:cubicBezTo>
                  <a:cubicBezTo>
                    <a:pt x="591" y="1131"/>
                    <a:pt x="716" y="1064"/>
                    <a:pt x="840" y="996"/>
                  </a:cubicBezTo>
                  <a:cubicBezTo>
                    <a:pt x="849" y="990"/>
                    <a:pt x="858" y="984"/>
                    <a:pt x="870" y="980"/>
                  </a:cubicBezTo>
                  <a:cubicBezTo>
                    <a:pt x="824" y="920"/>
                    <a:pt x="827" y="823"/>
                    <a:pt x="824" y="750"/>
                  </a:cubicBezTo>
                  <a:cubicBezTo>
                    <a:pt x="822" y="686"/>
                    <a:pt x="824" y="619"/>
                    <a:pt x="824" y="553"/>
                  </a:cubicBezTo>
                  <a:cubicBezTo>
                    <a:pt x="824" y="371"/>
                    <a:pt x="830" y="184"/>
                    <a:pt x="81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36"/>
            <p:cNvSpPr/>
            <p:nvPr/>
          </p:nvSpPr>
          <p:spPr>
            <a:xfrm>
              <a:off x="1048211" y="2333060"/>
              <a:ext cx="46200" cy="39204"/>
            </a:xfrm>
            <a:custGeom>
              <a:rect b="b" l="l" r="r" t="t"/>
              <a:pathLst>
                <a:path extrusionOk="0" h="1137" w="1340">
                  <a:moveTo>
                    <a:pt x="480" y="0"/>
                  </a:moveTo>
                  <a:cubicBezTo>
                    <a:pt x="388" y="0"/>
                    <a:pt x="297" y="22"/>
                    <a:pt x="213" y="73"/>
                  </a:cubicBezTo>
                  <a:cubicBezTo>
                    <a:pt x="143" y="115"/>
                    <a:pt x="84" y="175"/>
                    <a:pt x="42" y="244"/>
                  </a:cubicBezTo>
                  <a:cubicBezTo>
                    <a:pt x="13" y="315"/>
                    <a:pt x="1" y="393"/>
                    <a:pt x="5" y="472"/>
                  </a:cubicBezTo>
                  <a:cubicBezTo>
                    <a:pt x="23" y="854"/>
                    <a:pt x="423" y="1109"/>
                    <a:pt x="766" y="1134"/>
                  </a:cubicBezTo>
                  <a:cubicBezTo>
                    <a:pt x="787" y="1135"/>
                    <a:pt x="807" y="1136"/>
                    <a:pt x="827" y="1136"/>
                  </a:cubicBezTo>
                  <a:cubicBezTo>
                    <a:pt x="977" y="1136"/>
                    <a:pt x="1115" y="1087"/>
                    <a:pt x="1218" y="967"/>
                  </a:cubicBezTo>
                  <a:cubicBezTo>
                    <a:pt x="1270" y="903"/>
                    <a:pt x="1305" y="834"/>
                    <a:pt x="1326" y="761"/>
                  </a:cubicBezTo>
                  <a:cubicBezTo>
                    <a:pt x="1339" y="702"/>
                    <a:pt x="1337" y="631"/>
                    <a:pt x="1324" y="570"/>
                  </a:cubicBezTo>
                  <a:cubicBezTo>
                    <a:pt x="1292" y="443"/>
                    <a:pt x="1198" y="320"/>
                    <a:pt x="1093" y="238"/>
                  </a:cubicBezTo>
                  <a:cubicBezTo>
                    <a:pt x="965" y="134"/>
                    <a:pt x="820" y="68"/>
                    <a:pt x="662" y="26"/>
                  </a:cubicBezTo>
                  <a:cubicBezTo>
                    <a:pt x="602" y="9"/>
                    <a:pt x="541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36"/>
            <p:cNvSpPr/>
            <p:nvPr/>
          </p:nvSpPr>
          <p:spPr>
            <a:xfrm>
              <a:off x="1053796" y="2604817"/>
              <a:ext cx="30547" cy="53375"/>
            </a:xfrm>
            <a:custGeom>
              <a:rect b="b" l="l" r="r" t="t"/>
              <a:pathLst>
                <a:path extrusionOk="0" h="1548" w="886">
                  <a:moveTo>
                    <a:pt x="0" y="0"/>
                  </a:moveTo>
                  <a:lnTo>
                    <a:pt x="0" y="0"/>
                  </a:lnTo>
                  <a:cubicBezTo>
                    <a:pt x="62" y="236"/>
                    <a:pt x="122" y="472"/>
                    <a:pt x="161" y="710"/>
                  </a:cubicBezTo>
                  <a:cubicBezTo>
                    <a:pt x="185" y="868"/>
                    <a:pt x="215" y="1023"/>
                    <a:pt x="256" y="1179"/>
                  </a:cubicBezTo>
                  <a:cubicBezTo>
                    <a:pt x="277" y="1262"/>
                    <a:pt x="301" y="1341"/>
                    <a:pt x="323" y="1422"/>
                  </a:cubicBezTo>
                  <a:cubicBezTo>
                    <a:pt x="335" y="1459"/>
                    <a:pt x="350" y="1502"/>
                    <a:pt x="360" y="1548"/>
                  </a:cubicBezTo>
                  <a:cubicBezTo>
                    <a:pt x="538" y="1463"/>
                    <a:pt x="711" y="1370"/>
                    <a:pt x="886" y="1277"/>
                  </a:cubicBezTo>
                  <a:cubicBezTo>
                    <a:pt x="859" y="1225"/>
                    <a:pt x="839" y="1168"/>
                    <a:pt x="818" y="1112"/>
                  </a:cubicBezTo>
                  <a:cubicBezTo>
                    <a:pt x="782" y="1005"/>
                    <a:pt x="759" y="895"/>
                    <a:pt x="723" y="789"/>
                  </a:cubicBezTo>
                  <a:cubicBezTo>
                    <a:pt x="678" y="647"/>
                    <a:pt x="629" y="507"/>
                    <a:pt x="590" y="362"/>
                  </a:cubicBezTo>
                  <a:cubicBezTo>
                    <a:pt x="569" y="287"/>
                    <a:pt x="551" y="215"/>
                    <a:pt x="544" y="136"/>
                  </a:cubicBezTo>
                  <a:cubicBezTo>
                    <a:pt x="539" y="91"/>
                    <a:pt x="542" y="45"/>
                    <a:pt x="542" y="2"/>
                  </a:cubicBezTo>
                  <a:lnTo>
                    <a:pt x="542" y="2"/>
                  </a:lnTo>
                  <a:cubicBezTo>
                    <a:pt x="476" y="3"/>
                    <a:pt x="410" y="3"/>
                    <a:pt x="344" y="3"/>
                  </a:cubicBezTo>
                  <a:cubicBezTo>
                    <a:pt x="230" y="3"/>
                    <a:pt x="115" y="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36"/>
            <p:cNvSpPr/>
            <p:nvPr/>
          </p:nvSpPr>
          <p:spPr>
            <a:xfrm>
              <a:off x="915780" y="2256932"/>
              <a:ext cx="161872" cy="129438"/>
            </a:xfrm>
            <a:custGeom>
              <a:rect b="b" l="l" r="r" t="t"/>
              <a:pathLst>
                <a:path extrusionOk="0" h="3754" w="4695">
                  <a:moveTo>
                    <a:pt x="1863" y="1"/>
                  </a:moveTo>
                  <a:lnTo>
                    <a:pt x="1639" y="82"/>
                  </a:lnTo>
                  <a:cubicBezTo>
                    <a:pt x="1690" y="199"/>
                    <a:pt x="1712" y="328"/>
                    <a:pt x="1703" y="451"/>
                  </a:cubicBezTo>
                  <a:cubicBezTo>
                    <a:pt x="1679" y="714"/>
                    <a:pt x="1518" y="927"/>
                    <a:pt x="1306" y="1078"/>
                  </a:cubicBezTo>
                  <a:cubicBezTo>
                    <a:pt x="1121" y="1209"/>
                    <a:pt x="890" y="1281"/>
                    <a:pt x="663" y="1281"/>
                  </a:cubicBezTo>
                  <a:cubicBezTo>
                    <a:pt x="513" y="1281"/>
                    <a:pt x="364" y="1250"/>
                    <a:pt x="233" y="1182"/>
                  </a:cubicBezTo>
                  <a:lnTo>
                    <a:pt x="0" y="1599"/>
                  </a:lnTo>
                  <a:cubicBezTo>
                    <a:pt x="403" y="1823"/>
                    <a:pt x="806" y="2047"/>
                    <a:pt x="1208" y="2275"/>
                  </a:cubicBezTo>
                  <a:cubicBezTo>
                    <a:pt x="1692" y="2549"/>
                    <a:pt x="2166" y="2839"/>
                    <a:pt x="2655" y="3107"/>
                  </a:cubicBezTo>
                  <a:cubicBezTo>
                    <a:pt x="3061" y="3331"/>
                    <a:pt x="3473" y="3541"/>
                    <a:pt x="3888" y="3753"/>
                  </a:cubicBezTo>
                  <a:lnTo>
                    <a:pt x="4035" y="3468"/>
                  </a:lnTo>
                  <a:cubicBezTo>
                    <a:pt x="3704" y="3250"/>
                    <a:pt x="3492" y="2869"/>
                    <a:pt x="3621" y="2467"/>
                  </a:cubicBezTo>
                  <a:cubicBezTo>
                    <a:pt x="3707" y="2202"/>
                    <a:pt x="3923" y="2013"/>
                    <a:pt x="4205" y="2009"/>
                  </a:cubicBezTo>
                  <a:cubicBezTo>
                    <a:pt x="4221" y="2009"/>
                    <a:pt x="4237" y="2009"/>
                    <a:pt x="4252" y="2011"/>
                  </a:cubicBezTo>
                  <a:cubicBezTo>
                    <a:pt x="4308" y="2002"/>
                    <a:pt x="4364" y="1997"/>
                    <a:pt x="4421" y="1997"/>
                  </a:cubicBezTo>
                  <a:cubicBezTo>
                    <a:pt x="4498" y="1997"/>
                    <a:pt x="4574" y="2006"/>
                    <a:pt x="4645" y="2023"/>
                  </a:cubicBezTo>
                  <a:lnTo>
                    <a:pt x="4695" y="1776"/>
                  </a:lnTo>
                  <a:cubicBezTo>
                    <a:pt x="4161" y="1671"/>
                    <a:pt x="3638" y="1519"/>
                    <a:pt x="3149" y="1276"/>
                  </a:cubicBezTo>
                  <a:cubicBezTo>
                    <a:pt x="2627" y="1014"/>
                    <a:pt x="2045" y="587"/>
                    <a:pt x="1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36"/>
            <p:cNvSpPr/>
            <p:nvPr/>
          </p:nvSpPr>
          <p:spPr>
            <a:xfrm>
              <a:off x="1001838" y="2601334"/>
              <a:ext cx="54716" cy="72546"/>
            </a:xfrm>
            <a:custGeom>
              <a:rect b="b" l="l" r="r" t="t"/>
              <a:pathLst>
                <a:path extrusionOk="0" h="2104" w="1587">
                  <a:moveTo>
                    <a:pt x="0" y="0"/>
                  </a:moveTo>
                  <a:lnTo>
                    <a:pt x="0" y="0"/>
                  </a:lnTo>
                  <a:cubicBezTo>
                    <a:pt x="43" y="181"/>
                    <a:pt x="89" y="362"/>
                    <a:pt x="141" y="542"/>
                  </a:cubicBezTo>
                  <a:cubicBezTo>
                    <a:pt x="205" y="759"/>
                    <a:pt x="278" y="973"/>
                    <a:pt x="337" y="1195"/>
                  </a:cubicBezTo>
                  <a:cubicBezTo>
                    <a:pt x="414" y="1483"/>
                    <a:pt x="471" y="1830"/>
                    <a:pt x="680" y="2030"/>
                  </a:cubicBezTo>
                  <a:cubicBezTo>
                    <a:pt x="703" y="2054"/>
                    <a:pt x="717" y="2078"/>
                    <a:pt x="724" y="2103"/>
                  </a:cubicBezTo>
                  <a:cubicBezTo>
                    <a:pt x="758" y="2095"/>
                    <a:pt x="792" y="2082"/>
                    <a:pt x="825" y="2074"/>
                  </a:cubicBezTo>
                  <a:cubicBezTo>
                    <a:pt x="1086" y="1992"/>
                    <a:pt x="1339" y="1893"/>
                    <a:pt x="1587" y="1779"/>
                  </a:cubicBezTo>
                  <a:cubicBezTo>
                    <a:pt x="1580" y="1769"/>
                    <a:pt x="1576" y="1757"/>
                    <a:pt x="1574" y="1748"/>
                  </a:cubicBezTo>
                  <a:cubicBezTo>
                    <a:pt x="1528" y="1590"/>
                    <a:pt x="1485" y="1434"/>
                    <a:pt x="1448" y="1276"/>
                  </a:cubicBezTo>
                  <a:cubicBezTo>
                    <a:pt x="1414" y="1128"/>
                    <a:pt x="1396" y="977"/>
                    <a:pt x="1371" y="827"/>
                  </a:cubicBezTo>
                  <a:cubicBezTo>
                    <a:pt x="1333" y="596"/>
                    <a:pt x="1263" y="338"/>
                    <a:pt x="1297" y="98"/>
                  </a:cubicBezTo>
                  <a:cubicBezTo>
                    <a:pt x="1100" y="92"/>
                    <a:pt x="906" y="83"/>
                    <a:pt x="712" y="71"/>
                  </a:cubicBezTo>
                  <a:cubicBezTo>
                    <a:pt x="474" y="57"/>
                    <a:pt x="233" y="4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36"/>
            <p:cNvSpPr/>
            <p:nvPr/>
          </p:nvSpPr>
          <p:spPr>
            <a:xfrm>
              <a:off x="904437" y="2380019"/>
              <a:ext cx="141151" cy="150678"/>
            </a:xfrm>
            <a:custGeom>
              <a:rect b="b" l="l" r="r" t="t"/>
              <a:pathLst>
                <a:path extrusionOk="0" h="4370" w="4094">
                  <a:moveTo>
                    <a:pt x="2189" y="0"/>
                  </a:moveTo>
                  <a:cubicBezTo>
                    <a:pt x="1927" y="0"/>
                    <a:pt x="1664" y="58"/>
                    <a:pt x="1425" y="158"/>
                  </a:cubicBezTo>
                  <a:cubicBezTo>
                    <a:pt x="1009" y="334"/>
                    <a:pt x="652" y="654"/>
                    <a:pt x="412" y="1034"/>
                  </a:cubicBezTo>
                  <a:cubicBezTo>
                    <a:pt x="272" y="1257"/>
                    <a:pt x="178" y="1492"/>
                    <a:pt x="115" y="1747"/>
                  </a:cubicBezTo>
                  <a:cubicBezTo>
                    <a:pt x="87" y="1857"/>
                    <a:pt x="62" y="1965"/>
                    <a:pt x="42" y="2075"/>
                  </a:cubicBezTo>
                  <a:cubicBezTo>
                    <a:pt x="24" y="2173"/>
                    <a:pt x="1" y="2286"/>
                    <a:pt x="35" y="2383"/>
                  </a:cubicBezTo>
                  <a:cubicBezTo>
                    <a:pt x="40" y="2398"/>
                    <a:pt x="40" y="2416"/>
                    <a:pt x="40" y="2429"/>
                  </a:cubicBezTo>
                  <a:cubicBezTo>
                    <a:pt x="432" y="2528"/>
                    <a:pt x="803" y="2716"/>
                    <a:pt x="1126" y="2960"/>
                  </a:cubicBezTo>
                  <a:cubicBezTo>
                    <a:pt x="1600" y="3315"/>
                    <a:pt x="2018" y="3807"/>
                    <a:pt x="2223" y="4370"/>
                  </a:cubicBezTo>
                  <a:cubicBezTo>
                    <a:pt x="2504" y="3413"/>
                    <a:pt x="3161" y="2563"/>
                    <a:pt x="4094" y="2172"/>
                  </a:cubicBezTo>
                  <a:cubicBezTo>
                    <a:pt x="4065" y="2088"/>
                    <a:pt x="4040" y="2000"/>
                    <a:pt x="4015" y="1912"/>
                  </a:cubicBezTo>
                  <a:cubicBezTo>
                    <a:pt x="3976" y="1770"/>
                    <a:pt x="3930" y="1632"/>
                    <a:pt x="3878" y="1495"/>
                  </a:cubicBezTo>
                  <a:cubicBezTo>
                    <a:pt x="3793" y="1283"/>
                    <a:pt x="3698" y="1074"/>
                    <a:pt x="3584" y="877"/>
                  </a:cubicBezTo>
                  <a:cubicBezTo>
                    <a:pt x="3383" y="533"/>
                    <a:pt x="3109" y="229"/>
                    <a:pt x="2727" y="90"/>
                  </a:cubicBezTo>
                  <a:cubicBezTo>
                    <a:pt x="2555" y="28"/>
                    <a:pt x="2372" y="0"/>
                    <a:pt x="218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36"/>
            <p:cNvSpPr/>
            <p:nvPr/>
          </p:nvSpPr>
          <p:spPr>
            <a:xfrm>
              <a:off x="803727" y="2263587"/>
              <a:ext cx="206796" cy="129990"/>
            </a:xfrm>
            <a:custGeom>
              <a:rect b="b" l="l" r="r" t="t"/>
              <a:pathLst>
                <a:path extrusionOk="0" h="3770" w="5998">
                  <a:moveTo>
                    <a:pt x="1" y="0"/>
                  </a:moveTo>
                  <a:lnTo>
                    <a:pt x="1" y="0"/>
                  </a:lnTo>
                  <a:cubicBezTo>
                    <a:pt x="98" y="306"/>
                    <a:pt x="134" y="641"/>
                    <a:pt x="152" y="917"/>
                  </a:cubicBezTo>
                  <a:cubicBezTo>
                    <a:pt x="167" y="1197"/>
                    <a:pt x="180" y="1479"/>
                    <a:pt x="188" y="1759"/>
                  </a:cubicBezTo>
                  <a:cubicBezTo>
                    <a:pt x="190" y="1788"/>
                    <a:pt x="190" y="1818"/>
                    <a:pt x="192" y="1849"/>
                  </a:cubicBezTo>
                  <a:cubicBezTo>
                    <a:pt x="204" y="1855"/>
                    <a:pt x="217" y="1863"/>
                    <a:pt x="227" y="1871"/>
                  </a:cubicBezTo>
                  <a:cubicBezTo>
                    <a:pt x="232" y="1874"/>
                    <a:pt x="233" y="1875"/>
                    <a:pt x="235" y="1878"/>
                  </a:cubicBezTo>
                  <a:cubicBezTo>
                    <a:pt x="296" y="1923"/>
                    <a:pt x="364" y="1959"/>
                    <a:pt x="432" y="1991"/>
                  </a:cubicBezTo>
                  <a:cubicBezTo>
                    <a:pt x="443" y="1995"/>
                    <a:pt x="457" y="2000"/>
                    <a:pt x="468" y="2004"/>
                  </a:cubicBezTo>
                  <a:cubicBezTo>
                    <a:pt x="525" y="1918"/>
                    <a:pt x="588" y="1838"/>
                    <a:pt x="662" y="1765"/>
                  </a:cubicBezTo>
                  <a:cubicBezTo>
                    <a:pt x="866" y="1565"/>
                    <a:pt x="1165" y="1413"/>
                    <a:pt x="1459" y="1413"/>
                  </a:cubicBezTo>
                  <a:cubicBezTo>
                    <a:pt x="1477" y="1413"/>
                    <a:pt x="1496" y="1414"/>
                    <a:pt x="1514" y="1415"/>
                  </a:cubicBezTo>
                  <a:cubicBezTo>
                    <a:pt x="2026" y="1448"/>
                    <a:pt x="2177" y="1977"/>
                    <a:pt x="2217" y="2408"/>
                  </a:cubicBezTo>
                  <a:cubicBezTo>
                    <a:pt x="2237" y="2605"/>
                    <a:pt x="2239" y="2807"/>
                    <a:pt x="2229" y="3010"/>
                  </a:cubicBezTo>
                  <a:cubicBezTo>
                    <a:pt x="2442" y="3090"/>
                    <a:pt x="2632" y="3210"/>
                    <a:pt x="2817" y="3342"/>
                  </a:cubicBezTo>
                  <a:cubicBezTo>
                    <a:pt x="3021" y="3487"/>
                    <a:pt x="3224" y="3633"/>
                    <a:pt x="3452" y="3739"/>
                  </a:cubicBezTo>
                  <a:cubicBezTo>
                    <a:pt x="3467" y="3748"/>
                    <a:pt x="3477" y="3758"/>
                    <a:pt x="3489" y="3769"/>
                  </a:cubicBezTo>
                  <a:cubicBezTo>
                    <a:pt x="3747" y="3543"/>
                    <a:pt x="4047" y="3367"/>
                    <a:pt x="4377" y="3265"/>
                  </a:cubicBezTo>
                  <a:cubicBezTo>
                    <a:pt x="4597" y="3196"/>
                    <a:pt x="4832" y="3157"/>
                    <a:pt x="5066" y="3157"/>
                  </a:cubicBezTo>
                  <a:cubicBezTo>
                    <a:pt x="5323" y="3157"/>
                    <a:pt x="5579" y="3204"/>
                    <a:pt x="5814" y="3309"/>
                  </a:cubicBezTo>
                  <a:cubicBezTo>
                    <a:pt x="5863" y="3331"/>
                    <a:pt x="5911" y="3356"/>
                    <a:pt x="5958" y="3383"/>
                  </a:cubicBezTo>
                  <a:lnTo>
                    <a:pt x="5997" y="3312"/>
                  </a:lnTo>
                  <a:cubicBezTo>
                    <a:pt x="5784" y="3200"/>
                    <a:pt x="5571" y="3080"/>
                    <a:pt x="5359" y="2962"/>
                  </a:cubicBezTo>
                  <a:cubicBezTo>
                    <a:pt x="4399" y="2400"/>
                    <a:pt x="3432" y="1848"/>
                    <a:pt x="2466" y="1297"/>
                  </a:cubicBezTo>
                  <a:cubicBezTo>
                    <a:pt x="1979" y="1021"/>
                    <a:pt x="1490" y="753"/>
                    <a:pt x="993" y="493"/>
                  </a:cubicBezTo>
                  <a:cubicBezTo>
                    <a:pt x="667" y="323"/>
                    <a:pt x="312" y="195"/>
                    <a:pt x="1" y="0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36"/>
            <p:cNvSpPr/>
            <p:nvPr/>
          </p:nvSpPr>
          <p:spPr>
            <a:xfrm>
              <a:off x="948742" y="2592853"/>
              <a:ext cx="66473" cy="87752"/>
            </a:xfrm>
            <a:custGeom>
              <a:rect b="b" l="l" r="r" t="t"/>
              <a:pathLst>
                <a:path extrusionOk="0" h="2545" w="1928">
                  <a:moveTo>
                    <a:pt x="980" y="1"/>
                  </a:moveTo>
                  <a:cubicBezTo>
                    <a:pt x="797" y="224"/>
                    <a:pt x="551" y="382"/>
                    <a:pt x="298" y="520"/>
                  </a:cubicBezTo>
                  <a:cubicBezTo>
                    <a:pt x="199" y="575"/>
                    <a:pt x="99" y="628"/>
                    <a:pt x="0" y="676"/>
                  </a:cubicBezTo>
                  <a:cubicBezTo>
                    <a:pt x="74" y="774"/>
                    <a:pt x="132" y="882"/>
                    <a:pt x="184" y="993"/>
                  </a:cubicBezTo>
                  <a:cubicBezTo>
                    <a:pt x="266" y="1168"/>
                    <a:pt x="365" y="1332"/>
                    <a:pt x="462" y="1496"/>
                  </a:cubicBezTo>
                  <a:cubicBezTo>
                    <a:pt x="673" y="1844"/>
                    <a:pt x="879" y="2202"/>
                    <a:pt x="1131" y="2522"/>
                  </a:cubicBezTo>
                  <a:cubicBezTo>
                    <a:pt x="1135" y="2531"/>
                    <a:pt x="1140" y="2538"/>
                    <a:pt x="1145" y="2545"/>
                  </a:cubicBezTo>
                  <a:cubicBezTo>
                    <a:pt x="1408" y="2529"/>
                    <a:pt x="1671" y="2490"/>
                    <a:pt x="1928" y="2433"/>
                  </a:cubicBezTo>
                  <a:cubicBezTo>
                    <a:pt x="1839" y="2329"/>
                    <a:pt x="1787" y="2188"/>
                    <a:pt x="1747" y="2066"/>
                  </a:cubicBezTo>
                  <a:cubicBezTo>
                    <a:pt x="1686" y="1895"/>
                    <a:pt x="1647" y="1718"/>
                    <a:pt x="1606" y="1541"/>
                  </a:cubicBezTo>
                  <a:cubicBezTo>
                    <a:pt x="1551" y="1307"/>
                    <a:pt x="1475" y="1077"/>
                    <a:pt x="1419" y="843"/>
                  </a:cubicBezTo>
                  <a:cubicBezTo>
                    <a:pt x="1364" y="624"/>
                    <a:pt x="1324" y="412"/>
                    <a:pt x="1343" y="191"/>
                  </a:cubicBezTo>
                  <a:cubicBezTo>
                    <a:pt x="1290" y="172"/>
                    <a:pt x="1238" y="155"/>
                    <a:pt x="1186" y="130"/>
                  </a:cubicBezTo>
                  <a:cubicBezTo>
                    <a:pt x="1113" y="95"/>
                    <a:pt x="1044" y="51"/>
                    <a:pt x="980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36"/>
            <p:cNvSpPr/>
            <p:nvPr/>
          </p:nvSpPr>
          <p:spPr>
            <a:xfrm>
              <a:off x="783109" y="2140327"/>
              <a:ext cx="207520" cy="119818"/>
            </a:xfrm>
            <a:custGeom>
              <a:rect b="b" l="l" r="r" t="t"/>
              <a:pathLst>
                <a:path extrusionOk="0" h="3475" w="6019">
                  <a:moveTo>
                    <a:pt x="5905" y="0"/>
                  </a:moveTo>
                  <a:cubicBezTo>
                    <a:pt x="5577" y="153"/>
                    <a:pt x="5249" y="303"/>
                    <a:pt x="4922" y="450"/>
                  </a:cubicBezTo>
                  <a:cubicBezTo>
                    <a:pt x="4046" y="850"/>
                    <a:pt x="3169" y="1250"/>
                    <a:pt x="2301" y="1670"/>
                  </a:cubicBezTo>
                  <a:cubicBezTo>
                    <a:pt x="1872" y="1876"/>
                    <a:pt x="1442" y="2081"/>
                    <a:pt x="1027" y="2309"/>
                  </a:cubicBezTo>
                  <a:cubicBezTo>
                    <a:pt x="696" y="2495"/>
                    <a:pt x="364" y="2689"/>
                    <a:pt x="1" y="2800"/>
                  </a:cubicBezTo>
                  <a:cubicBezTo>
                    <a:pt x="188" y="2883"/>
                    <a:pt x="328" y="3021"/>
                    <a:pt x="432" y="3190"/>
                  </a:cubicBezTo>
                  <a:cubicBezTo>
                    <a:pt x="438" y="3195"/>
                    <a:pt x="444" y="3198"/>
                    <a:pt x="451" y="3203"/>
                  </a:cubicBezTo>
                  <a:cubicBezTo>
                    <a:pt x="547" y="3268"/>
                    <a:pt x="651" y="3322"/>
                    <a:pt x="755" y="3377"/>
                  </a:cubicBezTo>
                  <a:cubicBezTo>
                    <a:pt x="817" y="3411"/>
                    <a:pt x="884" y="3443"/>
                    <a:pt x="949" y="3474"/>
                  </a:cubicBezTo>
                  <a:cubicBezTo>
                    <a:pt x="900" y="3244"/>
                    <a:pt x="989" y="2968"/>
                    <a:pt x="1136" y="2808"/>
                  </a:cubicBezTo>
                  <a:cubicBezTo>
                    <a:pt x="1221" y="2714"/>
                    <a:pt x="1329" y="2673"/>
                    <a:pt x="1436" y="2673"/>
                  </a:cubicBezTo>
                  <a:cubicBezTo>
                    <a:pt x="1545" y="2673"/>
                    <a:pt x="1653" y="2714"/>
                    <a:pt x="1738" y="2786"/>
                  </a:cubicBezTo>
                  <a:cubicBezTo>
                    <a:pt x="1759" y="2710"/>
                    <a:pt x="1785" y="2636"/>
                    <a:pt x="1815" y="2568"/>
                  </a:cubicBezTo>
                  <a:cubicBezTo>
                    <a:pt x="1878" y="2427"/>
                    <a:pt x="1970" y="2271"/>
                    <a:pt x="2119" y="2205"/>
                  </a:cubicBezTo>
                  <a:cubicBezTo>
                    <a:pt x="2173" y="2180"/>
                    <a:pt x="2222" y="2169"/>
                    <a:pt x="2266" y="2169"/>
                  </a:cubicBezTo>
                  <a:cubicBezTo>
                    <a:pt x="2392" y="2169"/>
                    <a:pt x="2481" y="2258"/>
                    <a:pt x="2540" y="2375"/>
                  </a:cubicBezTo>
                  <a:cubicBezTo>
                    <a:pt x="2619" y="2251"/>
                    <a:pt x="2724" y="2149"/>
                    <a:pt x="2853" y="2097"/>
                  </a:cubicBezTo>
                  <a:cubicBezTo>
                    <a:pt x="2911" y="2074"/>
                    <a:pt x="2969" y="2062"/>
                    <a:pt x="3026" y="2062"/>
                  </a:cubicBezTo>
                  <a:cubicBezTo>
                    <a:pt x="3113" y="2062"/>
                    <a:pt x="3197" y="2090"/>
                    <a:pt x="3269" y="2153"/>
                  </a:cubicBezTo>
                  <a:cubicBezTo>
                    <a:pt x="3284" y="2166"/>
                    <a:pt x="3294" y="2178"/>
                    <a:pt x="3305" y="2190"/>
                  </a:cubicBezTo>
                  <a:cubicBezTo>
                    <a:pt x="3312" y="2179"/>
                    <a:pt x="3317" y="2168"/>
                    <a:pt x="3324" y="2157"/>
                  </a:cubicBezTo>
                  <a:cubicBezTo>
                    <a:pt x="3385" y="2049"/>
                    <a:pt x="3473" y="1944"/>
                    <a:pt x="3581" y="1880"/>
                  </a:cubicBezTo>
                  <a:cubicBezTo>
                    <a:pt x="3657" y="1838"/>
                    <a:pt x="3736" y="1820"/>
                    <a:pt x="3814" y="1820"/>
                  </a:cubicBezTo>
                  <a:cubicBezTo>
                    <a:pt x="3908" y="1820"/>
                    <a:pt x="4002" y="1846"/>
                    <a:pt x="4090" y="1886"/>
                  </a:cubicBezTo>
                  <a:cubicBezTo>
                    <a:pt x="4097" y="1815"/>
                    <a:pt x="4114" y="1746"/>
                    <a:pt x="4144" y="1680"/>
                  </a:cubicBezTo>
                  <a:cubicBezTo>
                    <a:pt x="4197" y="1565"/>
                    <a:pt x="4293" y="1484"/>
                    <a:pt x="4397" y="1417"/>
                  </a:cubicBezTo>
                  <a:cubicBezTo>
                    <a:pt x="4514" y="1342"/>
                    <a:pt x="4646" y="1310"/>
                    <a:pt x="4779" y="1310"/>
                  </a:cubicBezTo>
                  <a:cubicBezTo>
                    <a:pt x="4831" y="1310"/>
                    <a:pt x="4883" y="1315"/>
                    <a:pt x="4934" y="1324"/>
                  </a:cubicBezTo>
                  <a:cubicBezTo>
                    <a:pt x="4900" y="1143"/>
                    <a:pt x="4923" y="953"/>
                    <a:pt x="5051" y="818"/>
                  </a:cubicBezTo>
                  <a:cubicBezTo>
                    <a:pt x="5152" y="713"/>
                    <a:pt x="5267" y="678"/>
                    <a:pt x="5386" y="678"/>
                  </a:cubicBezTo>
                  <a:cubicBezTo>
                    <a:pt x="5517" y="678"/>
                    <a:pt x="5654" y="720"/>
                    <a:pt x="5785" y="761"/>
                  </a:cubicBezTo>
                  <a:cubicBezTo>
                    <a:pt x="5773" y="578"/>
                    <a:pt x="5777" y="383"/>
                    <a:pt x="5949" y="279"/>
                  </a:cubicBezTo>
                  <a:cubicBezTo>
                    <a:pt x="5972" y="266"/>
                    <a:pt x="5993" y="252"/>
                    <a:pt x="6018" y="243"/>
                  </a:cubicBezTo>
                  <a:lnTo>
                    <a:pt x="5905" y="0"/>
                  </a:ln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36"/>
            <p:cNvSpPr/>
            <p:nvPr/>
          </p:nvSpPr>
          <p:spPr>
            <a:xfrm>
              <a:off x="798279" y="2472490"/>
              <a:ext cx="180628" cy="169952"/>
            </a:xfrm>
            <a:custGeom>
              <a:rect b="b" l="l" r="r" t="t"/>
              <a:pathLst>
                <a:path extrusionOk="0" h="4929" w="5239">
                  <a:moveTo>
                    <a:pt x="2494" y="0"/>
                  </a:moveTo>
                  <a:cubicBezTo>
                    <a:pt x="2395" y="0"/>
                    <a:pt x="2296" y="7"/>
                    <a:pt x="2197" y="22"/>
                  </a:cubicBezTo>
                  <a:cubicBezTo>
                    <a:pt x="1579" y="117"/>
                    <a:pt x="1048" y="499"/>
                    <a:pt x="673" y="985"/>
                  </a:cubicBezTo>
                  <a:cubicBezTo>
                    <a:pt x="293" y="1472"/>
                    <a:pt x="69" y="2081"/>
                    <a:pt x="22" y="2696"/>
                  </a:cubicBezTo>
                  <a:cubicBezTo>
                    <a:pt x="0" y="3003"/>
                    <a:pt x="18" y="3313"/>
                    <a:pt x="86" y="3615"/>
                  </a:cubicBezTo>
                  <a:cubicBezTo>
                    <a:pt x="122" y="3772"/>
                    <a:pt x="169" y="3929"/>
                    <a:pt x="234" y="4079"/>
                  </a:cubicBezTo>
                  <a:cubicBezTo>
                    <a:pt x="307" y="4252"/>
                    <a:pt x="408" y="4412"/>
                    <a:pt x="475" y="4587"/>
                  </a:cubicBezTo>
                  <a:cubicBezTo>
                    <a:pt x="478" y="4588"/>
                    <a:pt x="478" y="4590"/>
                    <a:pt x="478" y="4590"/>
                  </a:cubicBezTo>
                  <a:cubicBezTo>
                    <a:pt x="723" y="4708"/>
                    <a:pt x="969" y="4821"/>
                    <a:pt x="1215" y="4929"/>
                  </a:cubicBezTo>
                  <a:cubicBezTo>
                    <a:pt x="1211" y="4902"/>
                    <a:pt x="1224" y="4869"/>
                    <a:pt x="1254" y="4865"/>
                  </a:cubicBezTo>
                  <a:cubicBezTo>
                    <a:pt x="1582" y="4819"/>
                    <a:pt x="1914" y="4781"/>
                    <a:pt x="2234" y="4700"/>
                  </a:cubicBezTo>
                  <a:cubicBezTo>
                    <a:pt x="2808" y="4556"/>
                    <a:pt x="3346" y="4320"/>
                    <a:pt x="3875" y="4058"/>
                  </a:cubicBezTo>
                  <a:cubicBezTo>
                    <a:pt x="4325" y="3836"/>
                    <a:pt x="4790" y="3628"/>
                    <a:pt x="5149" y="3272"/>
                  </a:cubicBezTo>
                  <a:cubicBezTo>
                    <a:pt x="5083" y="3159"/>
                    <a:pt x="5051" y="3028"/>
                    <a:pt x="5036" y="2899"/>
                  </a:cubicBezTo>
                  <a:cubicBezTo>
                    <a:pt x="5004" y="2601"/>
                    <a:pt x="5089" y="2299"/>
                    <a:pt x="5193" y="2023"/>
                  </a:cubicBezTo>
                  <a:cubicBezTo>
                    <a:pt x="5208" y="1986"/>
                    <a:pt x="5223" y="1948"/>
                    <a:pt x="5239" y="1909"/>
                  </a:cubicBezTo>
                  <a:cubicBezTo>
                    <a:pt x="4889" y="1317"/>
                    <a:pt x="4448" y="784"/>
                    <a:pt x="3856" y="422"/>
                  </a:cubicBezTo>
                  <a:cubicBezTo>
                    <a:pt x="3446" y="168"/>
                    <a:pt x="2971" y="0"/>
                    <a:pt x="249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36"/>
            <p:cNvSpPr/>
            <p:nvPr/>
          </p:nvSpPr>
          <p:spPr>
            <a:xfrm>
              <a:off x="917608" y="2252898"/>
              <a:ext cx="47441" cy="38031"/>
            </a:xfrm>
            <a:custGeom>
              <a:rect b="b" l="l" r="r" t="t"/>
              <a:pathLst>
                <a:path extrusionOk="0" h="1103" w="1376">
                  <a:moveTo>
                    <a:pt x="844" y="1"/>
                  </a:moveTo>
                  <a:cubicBezTo>
                    <a:pt x="809" y="1"/>
                    <a:pt x="775" y="3"/>
                    <a:pt x="742" y="7"/>
                  </a:cubicBezTo>
                  <a:cubicBezTo>
                    <a:pt x="577" y="32"/>
                    <a:pt x="432" y="91"/>
                    <a:pt x="293" y="177"/>
                  </a:cubicBezTo>
                  <a:cubicBezTo>
                    <a:pt x="159" y="260"/>
                    <a:pt x="50" y="378"/>
                    <a:pt x="19" y="536"/>
                  </a:cubicBezTo>
                  <a:cubicBezTo>
                    <a:pt x="0" y="618"/>
                    <a:pt x="4" y="701"/>
                    <a:pt x="23" y="778"/>
                  </a:cubicBezTo>
                  <a:cubicBezTo>
                    <a:pt x="56" y="849"/>
                    <a:pt x="103" y="911"/>
                    <a:pt x="165" y="963"/>
                  </a:cubicBezTo>
                  <a:cubicBezTo>
                    <a:pt x="279" y="1061"/>
                    <a:pt x="420" y="1103"/>
                    <a:pt x="564" y="1103"/>
                  </a:cubicBezTo>
                  <a:cubicBezTo>
                    <a:pt x="785" y="1103"/>
                    <a:pt x="1015" y="1005"/>
                    <a:pt x="1170" y="865"/>
                  </a:cubicBezTo>
                  <a:cubicBezTo>
                    <a:pt x="1299" y="750"/>
                    <a:pt x="1376" y="597"/>
                    <a:pt x="1357" y="422"/>
                  </a:cubicBezTo>
                  <a:cubicBezTo>
                    <a:pt x="1348" y="341"/>
                    <a:pt x="1321" y="266"/>
                    <a:pt x="1282" y="200"/>
                  </a:cubicBezTo>
                  <a:cubicBezTo>
                    <a:pt x="1248" y="148"/>
                    <a:pt x="1196" y="102"/>
                    <a:pt x="1142" y="71"/>
                  </a:cubicBezTo>
                  <a:cubicBezTo>
                    <a:pt x="1056" y="22"/>
                    <a:pt x="948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36"/>
            <p:cNvSpPr/>
            <p:nvPr/>
          </p:nvSpPr>
          <p:spPr>
            <a:xfrm>
              <a:off x="914091" y="2619159"/>
              <a:ext cx="61542" cy="61788"/>
            </a:xfrm>
            <a:custGeom>
              <a:rect b="b" l="l" r="r" t="t"/>
              <a:pathLst>
                <a:path extrusionOk="0" h="1792" w="1785">
                  <a:moveTo>
                    <a:pt x="827" y="1"/>
                  </a:moveTo>
                  <a:cubicBezTo>
                    <a:pt x="556" y="133"/>
                    <a:pt x="280" y="258"/>
                    <a:pt x="0" y="366"/>
                  </a:cubicBezTo>
                  <a:cubicBezTo>
                    <a:pt x="58" y="475"/>
                    <a:pt x="122" y="581"/>
                    <a:pt x="178" y="692"/>
                  </a:cubicBezTo>
                  <a:cubicBezTo>
                    <a:pt x="244" y="824"/>
                    <a:pt x="317" y="953"/>
                    <a:pt x="384" y="1085"/>
                  </a:cubicBezTo>
                  <a:cubicBezTo>
                    <a:pt x="444" y="1203"/>
                    <a:pt x="530" y="1300"/>
                    <a:pt x="610" y="1399"/>
                  </a:cubicBezTo>
                  <a:cubicBezTo>
                    <a:pt x="681" y="1482"/>
                    <a:pt x="771" y="1579"/>
                    <a:pt x="813" y="1685"/>
                  </a:cubicBezTo>
                  <a:cubicBezTo>
                    <a:pt x="908" y="1705"/>
                    <a:pt x="1001" y="1721"/>
                    <a:pt x="1094" y="1735"/>
                  </a:cubicBezTo>
                  <a:cubicBezTo>
                    <a:pt x="1324" y="1769"/>
                    <a:pt x="1554" y="1788"/>
                    <a:pt x="1784" y="1791"/>
                  </a:cubicBezTo>
                  <a:cubicBezTo>
                    <a:pt x="1588" y="1505"/>
                    <a:pt x="1410" y="1206"/>
                    <a:pt x="1244" y="899"/>
                  </a:cubicBezTo>
                  <a:cubicBezTo>
                    <a:pt x="1148" y="722"/>
                    <a:pt x="1051" y="549"/>
                    <a:pt x="971" y="363"/>
                  </a:cubicBezTo>
                  <a:cubicBezTo>
                    <a:pt x="922" y="245"/>
                    <a:pt x="882" y="118"/>
                    <a:pt x="82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36"/>
            <p:cNvSpPr/>
            <p:nvPr/>
          </p:nvSpPr>
          <p:spPr>
            <a:xfrm>
              <a:off x="845135" y="2633916"/>
              <a:ext cx="82815" cy="40135"/>
            </a:xfrm>
            <a:custGeom>
              <a:rect b="b" l="l" r="r" t="t"/>
              <a:pathLst>
                <a:path extrusionOk="0" h="1164" w="2402">
                  <a:moveTo>
                    <a:pt x="1832" y="1"/>
                  </a:moveTo>
                  <a:cubicBezTo>
                    <a:pt x="1792" y="16"/>
                    <a:pt x="1749" y="31"/>
                    <a:pt x="1705" y="47"/>
                  </a:cubicBezTo>
                  <a:cubicBezTo>
                    <a:pt x="1417" y="148"/>
                    <a:pt x="1121" y="230"/>
                    <a:pt x="818" y="279"/>
                  </a:cubicBezTo>
                  <a:cubicBezTo>
                    <a:pt x="641" y="307"/>
                    <a:pt x="466" y="327"/>
                    <a:pt x="291" y="327"/>
                  </a:cubicBezTo>
                  <a:cubicBezTo>
                    <a:pt x="194" y="327"/>
                    <a:pt x="97" y="321"/>
                    <a:pt x="1" y="307"/>
                  </a:cubicBezTo>
                  <a:lnTo>
                    <a:pt x="1" y="307"/>
                  </a:lnTo>
                  <a:cubicBezTo>
                    <a:pt x="266" y="421"/>
                    <a:pt x="536" y="531"/>
                    <a:pt x="807" y="632"/>
                  </a:cubicBezTo>
                  <a:cubicBezTo>
                    <a:pt x="1323" y="829"/>
                    <a:pt x="1860" y="1023"/>
                    <a:pt x="2401" y="1163"/>
                  </a:cubicBezTo>
                  <a:cubicBezTo>
                    <a:pt x="2386" y="1146"/>
                    <a:pt x="2371" y="1126"/>
                    <a:pt x="2355" y="1107"/>
                  </a:cubicBezTo>
                  <a:cubicBezTo>
                    <a:pt x="2267" y="1000"/>
                    <a:pt x="2183" y="891"/>
                    <a:pt x="2124" y="762"/>
                  </a:cubicBezTo>
                  <a:cubicBezTo>
                    <a:pt x="2001" y="516"/>
                    <a:pt x="1870" y="272"/>
                    <a:pt x="183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36"/>
            <p:cNvSpPr/>
            <p:nvPr/>
          </p:nvSpPr>
          <p:spPr>
            <a:xfrm>
              <a:off x="869201" y="2377020"/>
              <a:ext cx="47096" cy="85821"/>
            </a:xfrm>
            <a:custGeom>
              <a:rect b="b" l="l" r="r" t="t"/>
              <a:pathLst>
                <a:path extrusionOk="0" h="2489" w="1366">
                  <a:moveTo>
                    <a:pt x="318" y="0"/>
                  </a:moveTo>
                  <a:cubicBezTo>
                    <a:pt x="297" y="267"/>
                    <a:pt x="261" y="532"/>
                    <a:pt x="223" y="793"/>
                  </a:cubicBezTo>
                  <a:cubicBezTo>
                    <a:pt x="193" y="1006"/>
                    <a:pt x="157" y="1216"/>
                    <a:pt x="125" y="1428"/>
                  </a:cubicBezTo>
                  <a:cubicBezTo>
                    <a:pt x="122" y="1447"/>
                    <a:pt x="119" y="1463"/>
                    <a:pt x="116" y="1480"/>
                  </a:cubicBezTo>
                  <a:cubicBezTo>
                    <a:pt x="116" y="1487"/>
                    <a:pt x="114" y="1496"/>
                    <a:pt x="114" y="1502"/>
                  </a:cubicBezTo>
                  <a:cubicBezTo>
                    <a:pt x="99" y="1616"/>
                    <a:pt x="93" y="1729"/>
                    <a:pt x="84" y="1844"/>
                  </a:cubicBezTo>
                  <a:cubicBezTo>
                    <a:pt x="68" y="2058"/>
                    <a:pt x="52" y="2278"/>
                    <a:pt x="0" y="2488"/>
                  </a:cubicBezTo>
                  <a:cubicBezTo>
                    <a:pt x="99" y="2468"/>
                    <a:pt x="203" y="2454"/>
                    <a:pt x="308" y="2445"/>
                  </a:cubicBezTo>
                  <a:cubicBezTo>
                    <a:pt x="357" y="2441"/>
                    <a:pt x="406" y="2440"/>
                    <a:pt x="454" y="2440"/>
                  </a:cubicBezTo>
                  <a:cubicBezTo>
                    <a:pt x="577" y="2440"/>
                    <a:pt x="699" y="2450"/>
                    <a:pt x="820" y="2468"/>
                  </a:cubicBezTo>
                  <a:cubicBezTo>
                    <a:pt x="729" y="2237"/>
                    <a:pt x="797" y="1948"/>
                    <a:pt x="843" y="1715"/>
                  </a:cubicBezTo>
                  <a:cubicBezTo>
                    <a:pt x="902" y="1390"/>
                    <a:pt x="1062" y="1082"/>
                    <a:pt x="1265" y="824"/>
                  </a:cubicBezTo>
                  <a:cubicBezTo>
                    <a:pt x="1296" y="785"/>
                    <a:pt x="1332" y="744"/>
                    <a:pt x="1366" y="704"/>
                  </a:cubicBezTo>
                  <a:cubicBezTo>
                    <a:pt x="989" y="512"/>
                    <a:pt x="672" y="225"/>
                    <a:pt x="318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36"/>
            <p:cNvSpPr/>
            <p:nvPr/>
          </p:nvSpPr>
          <p:spPr>
            <a:xfrm>
              <a:off x="806864" y="2321200"/>
              <a:ext cx="65473" cy="165470"/>
            </a:xfrm>
            <a:custGeom>
              <a:rect b="b" l="l" r="r" t="t"/>
              <a:pathLst>
                <a:path extrusionOk="0" h="4799" w="1899">
                  <a:moveTo>
                    <a:pt x="1360" y="1"/>
                  </a:moveTo>
                  <a:cubicBezTo>
                    <a:pt x="1349" y="1"/>
                    <a:pt x="1339" y="4"/>
                    <a:pt x="1326" y="4"/>
                  </a:cubicBezTo>
                  <a:cubicBezTo>
                    <a:pt x="1319" y="4"/>
                    <a:pt x="1318" y="6"/>
                    <a:pt x="1315" y="6"/>
                  </a:cubicBezTo>
                  <a:lnTo>
                    <a:pt x="1308" y="6"/>
                  </a:lnTo>
                  <a:cubicBezTo>
                    <a:pt x="610" y="120"/>
                    <a:pt x="393" y="858"/>
                    <a:pt x="298" y="1459"/>
                  </a:cubicBezTo>
                  <a:cubicBezTo>
                    <a:pt x="233" y="1870"/>
                    <a:pt x="193" y="2307"/>
                    <a:pt x="147" y="2729"/>
                  </a:cubicBezTo>
                  <a:cubicBezTo>
                    <a:pt x="86" y="3282"/>
                    <a:pt x="34" y="3838"/>
                    <a:pt x="2" y="4394"/>
                  </a:cubicBezTo>
                  <a:cubicBezTo>
                    <a:pt x="2" y="4399"/>
                    <a:pt x="0" y="4400"/>
                    <a:pt x="0" y="4403"/>
                  </a:cubicBezTo>
                  <a:cubicBezTo>
                    <a:pt x="117" y="4460"/>
                    <a:pt x="227" y="4523"/>
                    <a:pt x="332" y="4602"/>
                  </a:cubicBezTo>
                  <a:cubicBezTo>
                    <a:pt x="402" y="4656"/>
                    <a:pt x="483" y="4722"/>
                    <a:pt x="544" y="4799"/>
                  </a:cubicBezTo>
                  <a:cubicBezTo>
                    <a:pt x="818" y="4531"/>
                    <a:pt x="1139" y="4322"/>
                    <a:pt x="1496" y="4193"/>
                  </a:cubicBezTo>
                  <a:cubicBezTo>
                    <a:pt x="1496" y="4177"/>
                    <a:pt x="1496" y="4162"/>
                    <a:pt x="1502" y="4146"/>
                  </a:cubicBezTo>
                  <a:cubicBezTo>
                    <a:pt x="1536" y="4036"/>
                    <a:pt x="1560" y="3922"/>
                    <a:pt x="1576" y="3807"/>
                  </a:cubicBezTo>
                  <a:cubicBezTo>
                    <a:pt x="1620" y="3499"/>
                    <a:pt x="1628" y="3185"/>
                    <a:pt x="1678" y="2873"/>
                  </a:cubicBezTo>
                  <a:cubicBezTo>
                    <a:pt x="1715" y="2656"/>
                    <a:pt x="1753" y="2441"/>
                    <a:pt x="1784" y="2222"/>
                  </a:cubicBezTo>
                  <a:cubicBezTo>
                    <a:pt x="1823" y="1967"/>
                    <a:pt x="1856" y="1716"/>
                    <a:pt x="1875" y="1445"/>
                  </a:cubicBezTo>
                  <a:cubicBezTo>
                    <a:pt x="1893" y="1187"/>
                    <a:pt x="1899" y="926"/>
                    <a:pt x="1868" y="668"/>
                  </a:cubicBezTo>
                  <a:cubicBezTo>
                    <a:pt x="1868" y="668"/>
                    <a:pt x="1866" y="655"/>
                    <a:pt x="1862" y="636"/>
                  </a:cubicBezTo>
                  <a:cubicBezTo>
                    <a:pt x="1860" y="622"/>
                    <a:pt x="1859" y="610"/>
                    <a:pt x="1856" y="598"/>
                  </a:cubicBezTo>
                  <a:cubicBezTo>
                    <a:pt x="1852" y="570"/>
                    <a:pt x="1847" y="543"/>
                    <a:pt x="1844" y="518"/>
                  </a:cubicBezTo>
                  <a:cubicBezTo>
                    <a:pt x="1831" y="465"/>
                    <a:pt x="1819" y="413"/>
                    <a:pt x="1800" y="364"/>
                  </a:cubicBezTo>
                  <a:cubicBezTo>
                    <a:pt x="1778" y="292"/>
                    <a:pt x="1740" y="205"/>
                    <a:pt x="1693" y="147"/>
                  </a:cubicBezTo>
                  <a:cubicBezTo>
                    <a:pt x="1690" y="143"/>
                    <a:pt x="1677" y="127"/>
                    <a:pt x="1674" y="125"/>
                  </a:cubicBezTo>
                  <a:cubicBezTo>
                    <a:pt x="1668" y="116"/>
                    <a:pt x="1661" y="109"/>
                    <a:pt x="1652" y="100"/>
                  </a:cubicBezTo>
                  <a:cubicBezTo>
                    <a:pt x="1647" y="97"/>
                    <a:pt x="1625" y="78"/>
                    <a:pt x="1622" y="76"/>
                  </a:cubicBezTo>
                  <a:cubicBezTo>
                    <a:pt x="1606" y="66"/>
                    <a:pt x="1592" y="53"/>
                    <a:pt x="1576" y="45"/>
                  </a:cubicBezTo>
                  <a:cubicBezTo>
                    <a:pt x="1565" y="41"/>
                    <a:pt x="1555" y="35"/>
                    <a:pt x="1547" y="31"/>
                  </a:cubicBezTo>
                  <a:cubicBezTo>
                    <a:pt x="1545" y="29"/>
                    <a:pt x="1545" y="29"/>
                    <a:pt x="1543" y="29"/>
                  </a:cubicBezTo>
                  <a:lnTo>
                    <a:pt x="1540" y="29"/>
                  </a:lnTo>
                  <a:cubicBezTo>
                    <a:pt x="1518" y="20"/>
                    <a:pt x="1497" y="15"/>
                    <a:pt x="1475" y="8"/>
                  </a:cubicBezTo>
                  <a:cubicBezTo>
                    <a:pt x="1469" y="6"/>
                    <a:pt x="1459" y="6"/>
                    <a:pt x="1450" y="4"/>
                  </a:cubicBezTo>
                  <a:lnTo>
                    <a:pt x="1441" y="4"/>
                  </a:lnTo>
                  <a:cubicBezTo>
                    <a:pt x="1415" y="1"/>
                    <a:pt x="1388" y="1"/>
                    <a:pt x="136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36"/>
            <p:cNvSpPr/>
            <p:nvPr/>
          </p:nvSpPr>
          <p:spPr>
            <a:xfrm>
              <a:off x="683984" y="2476523"/>
              <a:ext cx="133704" cy="147712"/>
            </a:xfrm>
            <a:custGeom>
              <a:rect b="b" l="l" r="r" t="t"/>
              <a:pathLst>
                <a:path extrusionOk="0" h="4284" w="3878">
                  <a:moveTo>
                    <a:pt x="2632" y="1"/>
                  </a:moveTo>
                  <a:cubicBezTo>
                    <a:pt x="2132" y="1"/>
                    <a:pt x="1637" y="208"/>
                    <a:pt x="1247" y="526"/>
                  </a:cubicBezTo>
                  <a:cubicBezTo>
                    <a:pt x="942" y="774"/>
                    <a:pt x="696" y="1078"/>
                    <a:pt x="482" y="1401"/>
                  </a:cubicBezTo>
                  <a:cubicBezTo>
                    <a:pt x="383" y="1551"/>
                    <a:pt x="291" y="1702"/>
                    <a:pt x="201" y="1853"/>
                  </a:cubicBezTo>
                  <a:cubicBezTo>
                    <a:pt x="115" y="1995"/>
                    <a:pt x="28" y="2149"/>
                    <a:pt x="0" y="2313"/>
                  </a:cubicBezTo>
                  <a:cubicBezTo>
                    <a:pt x="379" y="2556"/>
                    <a:pt x="756" y="2793"/>
                    <a:pt x="1138" y="3026"/>
                  </a:cubicBezTo>
                  <a:cubicBezTo>
                    <a:pt x="1878" y="3470"/>
                    <a:pt x="2630" y="3895"/>
                    <a:pt x="3403" y="4284"/>
                  </a:cubicBezTo>
                  <a:cubicBezTo>
                    <a:pt x="3355" y="4197"/>
                    <a:pt x="3312" y="4108"/>
                    <a:pt x="3276" y="4019"/>
                  </a:cubicBezTo>
                  <a:cubicBezTo>
                    <a:pt x="3205" y="3838"/>
                    <a:pt x="3153" y="3654"/>
                    <a:pt x="3117" y="3463"/>
                  </a:cubicBezTo>
                  <a:cubicBezTo>
                    <a:pt x="3045" y="3086"/>
                    <a:pt x="3039" y="2703"/>
                    <a:pt x="3094" y="2323"/>
                  </a:cubicBezTo>
                  <a:cubicBezTo>
                    <a:pt x="3182" y="1695"/>
                    <a:pt x="3460" y="1055"/>
                    <a:pt x="3878" y="547"/>
                  </a:cubicBezTo>
                  <a:cubicBezTo>
                    <a:pt x="3856" y="522"/>
                    <a:pt x="3835" y="498"/>
                    <a:pt x="3812" y="473"/>
                  </a:cubicBezTo>
                  <a:cubicBezTo>
                    <a:pt x="3763" y="416"/>
                    <a:pt x="3705" y="364"/>
                    <a:pt x="3640" y="322"/>
                  </a:cubicBezTo>
                  <a:cubicBezTo>
                    <a:pt x="3505" y="227"/>
                    <a:pt x="3354" y="150"/>
                    <a:pt x="3198" y="95"/>
                  </a:cubicBezTo>
                  <a:cubicBezTo>
                    <a:pt x="3012" y="30"/>
                    <a:pt x="2822" y="1"/>
                    <a:pt x="263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36"/>
            <p:cNvSpPr/>
            <p:nvPr/>
          </p:nvSpPr>
          <p:spPr>
            <a:xfrm>
              <a:off x="811036" y="2339266"/>
              <a:ext cx="3965" cy="11896"/>
            </a:xfrm>
            <a:custGeom>
              <a:rect b="b" l="l" r="r" t="t"/>
              <a:pathLst>
                <a:path extrusionOk="0" h="345" w="115">
                  <a:moveTo>
                    <a:pt x="0" y="1"/>
                  </a:moveTo>
                  <a:cubicBezTo>
                    <a:pt x="6" y="114"/>
                    <a:pt x="11" y="230"/>
                    <a:pt x="13" y="345"/>
                  </a:cubicBezTo>
                  <a:cubicBezTo>
                    <a:pt x="42" y="252"/>
                    <a:pt x="77" y="159"/>
                    <a:pt x="115" y="71"/>
                  </a:cubicBezTo>
                  <a:cubicBezTo>
                    <a:pt x="96" y="62"/>
                    <a:pt x="80" y="52"/>
                    <a:pt x="63" y="39"/>
                  </a:cubicBezTo>
                  <a:cubicBezTo>
                    <a:pt x="39" y="29"/>
                    <a:pt x="20" y="15"/>
                    <a:pt x="0" y="1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36"/>
            <p:cNvSpPr/>
            <p:nvPr/>
          </p:nvSpPr>
          <p:spPr>
            <a:xfrm>
              <a:off x="735150" y="2242831"/>
              <a:ext cx="69231" cy="231326"/>
            </a:xfrm>
            <a:custGeom>
              <a:rect b="b" l="l" r="r" t="t"/>
              <a:pathLst>
                <a:path extrusionOk="0" h="6709" w="2008">
                  <a:moveTo>
                    <a:pt x="1031" y="1"/>
                  </a:moveTo>
                  <a:cubicBezTo>
                    <a:pt x="1018" y="1"/>
                    <a:pt x="1004" y="1"/>
                    <a:pt x="990" y="2"/>
                  </a:cubicBezTo>
                  <a:cubicBezTo>
                    <a:pt x="841" y="10"/>
                    <a:pt x="693" y="50"/>
                    <a:pt x="570" y="123"/>
                  </a:cubicBezTo>
                  <a:cubicBezTo>
                    <a:pt x="462" y="189"/>
                    <a:pt x="367" y="284"/>
                    <a:pt x="302" y="385"/>
                  </a:cubicBezTo>
                  <a:cubicBezTo>
                    <a:pt x="143" y="622"/>
                    <a:pt x="72" y="937"/>
                    <a:pt x="41" y="1205"/>
                  </a:cubicBezTo>
                  <a:cubicBezTo>
                    <a:pt x="5" y="1519"/>
                    <a:pt x="1" y="1832"/>
                    <a:pt x="5" y="2149"/>
                  </a:cubicBezTo>
                  <a:cubicBezTo>
                    <a:pt x="11" y="2598"/>
                    <a:pt x="15" y="3049"/>
                    <a:pt x="36" y="3498"/>
                  </a:cubicBezTo>
                  <a:cubicBezTo>
                    <a:pt x="63" y="4085"/>
                    <a:pt x="102" y="4672"/>
                    <a:pt x="119" y="5260"/>
                  </a:cubicBezTo>
                  <a:cubicBezTo>
                    <a:pt x="129" y="5538"/>
                    <a:pt x="154" y="5815"/>
                    <a:pt x="149" y="6091"/>
                  </a:cubicBezTo>
                  <a:cubicBezTo>
                    <a:pt x="146" y="6294"/>
                    <a:pt x="110" y="6512"/>
                    <a:pt x="171" y="6708"/>
                  </a:cubicBezTo>
                  <a:cubicBezTo>
                    <a:pt x="381" y="6606"/>
                    <a:pt x="605" y="6534"/>
                    <a:pt x="844" y="6500"/>
                  </a:cubicBezTo>
                  <a:cubicBezTo>
                    <a:pt x="956" y="6483"/>
                    <a:pt x="1070" y="6475"/>
                    <a:pt x="1183" y="6475"/>
                  </a:cubicBezTo>
                  <a:cubicBezTo>
                    <a:pt x="1405" y="6475"/>
                    <a:pt x="1626" y="6508"/>
                    <a:pt x="1838" y="6579"/>
                  </a:cubicBezTo>
                  <a:cubicBezTo>
                    <a:pt x="1831" y="6464"/>
                    <a:pt x="1826" y="6350"/>
                    <a:pt x="1828" y="6236"/>
                  </a:cubicBezTo>
                  <a:cubicBezTo>
                    <a:pt x="1836" y="5652"/>
                    <a:pt x="1905" y="5074"/>
                    <a:pt x="1973" y="4496"/>
                  </a:cubicBezTo>
                  <a:cubicBezTo>
                    <a:pt x="1985" y="4404"/>
                    <a:pt x="1995" y="4312"/>
                    <a:pt x="2007" y="4219"/>
                  </a:cubicBezTo>
                  <a:cubicBezTo>
                    <a:pt x="2003" y="4078"/>
                    <a:pt x="1998" y="3934"/>
                    <a:pt x="1992" y="3792"/>
                  </a:cubicBezTo>
                  <a:cubicBezTo>
                    <a:pt x="1978" y="3506"/>
                    <a:pt x="1940" y="3221"/>
                    <a:pt x="1932" y="2932"/>
                  </a:cubicBezTo>
                  <a:cubicBezTo>
                    <a:pt x="1920" y="2413"/>
                    <a:pt x="1930" y="1888"/>
                    <a:pt x="1899" y="1368"/>
                  </a:cubicBezTo>
                  <a:cubicBezTo>
                    <a:pt x="1865" y="832"/>
                    <a:pt x="1709" y="1"/>
                    <a:pt x="103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36"/>
            <p:cNvSpPr/>
            <p:nvPr/>
          </p:nvSpPr>
          <p:spPr>
            <a:xfrm>
              <a:off x="659608" y="2226523"/>
              <a:ext cx="74816" cy="293666"/>
            </a:xfrm>
            <a:custGeom>
              <a:rect b="b" l="l" r="r" t="t"/>
              <a:pathLst>
                <a:path extrusionOk="0" h="8517" w="2170">
                  <a:moveTo>
                    <a:pt x="855" y="1"/>
                  </a:moveTo>
                  <a:cubicBezTo>
                    <a:pt x="664" y="1"/>
                    <a:pt x="503" y="132"/>
                    <a:pt x="394" y="289"/>
                  </a:cubicBezTo>
                  <a:cubicBezTo>
                    <a:pt x="252" y="497"/>
                    <a:pt x="173" y="721"/>
                    <a:pt x="108" y="965"/>
                  </a:cubicBezTo>
                  <a:cubicBezTo>
                    <a:pt x="77" y="1079"/>
                    <a:pt x="56" y="1195"/>
                    <a:pt x="38" y="1313"/>
                  </a:cubicBezTo>
                  <a:cubicBezTo>
                    <a:pt x="35" y="1318"/>
                    <a:pt x="31" y="1351"/>
                    <a:pt x="31" y="1351"/>
                  </a:cubicBezTo>
                  <a:cubicBezTo>
                    <a:pt x="31" y="1361"/>
                    <a:pt x="28" y="1367"/>
                    <a:pt x="28" y="1376"/>
                  </a:cubicBezTo>
                  <a:cubicBezTo>
                    <a:pt x="25" y="1398"/>
                    <a:pt x="24" y="1422"/>
                    <a:pt x="22" y="1444"/>
                  </a:cubicBezTo>
                  <a:cubicBezTo>
                    <a:pt x="14" y="1512"/>
                    <a:pt x="13" y="1577"/>
                    <a:pt x="10" y="1645"/>
                  </a:cubicBezTo>
                  <a:cubicBezTo>
                    <a:pt x="0" y="2112"/>
                    <a:pt x="87" y="2573"/>
                    <a:pt x="148" y="3033"/>
                  </a:cubicBezTo>
                  <a:cubicBezTo>
                    <a:pt x="209" y="3490"/>
                    <a:pt x="249" y="3948"/>
                    <a:pt x="320" y="4405"/>
                  </a:cubicBezTo>
                  <a:cubicBezTo>
                    <a:pt x="393" y="4868"/>
                    <a:pt x="483" y="5329"/>
                    <a:pt x="546" y="5793"/>
                  </a:cubicBezTo>
                  <a:cubicBezTo>
                    <a:pt x="612" y="6267"/>
                    <a:pt x="659" y="6744"/>
                    <a:pt x="731" y="7217"/>
                  </a:cubicBezTo>
                  <a:cubicBezTo>
                    <a:pt x="799" y="7651"/>
                    <a:pt x="914" y="8078"/>
                    <a:pt x="975" y="8517"/>
                  </a:cubicBezTo>
                  <a:cubicBezTo>
                    <a:pt x="1001" y="8477"/>
                    <a:pt x="1023" y="8437"/>
                    <a:pt x="1047" y="8400"/>
                  </a:cubicBezTo>
                  <a:cubicBezTo>
                    <a:pt x="1338" y="7957"/>
                    <a:pt x="1712" y="7552"/>
                    <a:pt x="2170" y="7285"/>
                  </a:cubicBezTo>
                  <a:cubicBezTo>
                    <a:pt x="2123" y="7180"/>
                    <a:pt x="2101" y="7072"/>
                    <a:pt x="2088" y="6959"/>
                  </a:cubicBezTo>
                  <a:cubicBezTo>
                    <a:pt x="2061" y="6710"/>
                    <a:pt x="2061" y="6459"/>
                    <a:pt x="2043" y="6212"/>
                  </a:cubicBezTo>
                  <a:cubicBezTo>
                    <a:pt x="2018" y="5905"/>
                    <a:pt x="1997" y="5597"/>
                    <a:pt x="1981" y="5287"/>
                  </a:cubicBezTo>
                  <a:cubicBezTo>
                    <a:pt x="1950" y="4676"/>
                    <a:pt x="1903" y="4061"/>
                    <a:pt x="1882" y="3447"/>
                  </a:cubicBezTo>
                  <a:cubicBezTo>
                    <a:pt x="1872" y="3069"/>
                    <a:pt x="1869" y="2690"/>
                    <a:pt x="1876" y="2313"/>
                  </a:cubicBezTo>
                  <a:cubicBezTo>
                    <a:pt x="1879" y="2168"/>
                    <a:pt x="1884" y="2023"/>
                    <a:pt x="1898" y="1879"/>
                  </a:cubicBezTo>
                  <a:cubicBezTo>
                    <a:pt x="1829" y="1694"/>
                    <a:pt x="1801" y="1500"/>
                    <a:pt x="1765" y="1304"/>
                  </a:cubicBezTo>
                  <a:cubicBezTo>
                    <a:pt x="1722" y="1080"/>
                    <a:pt x="1654" y="865"/>
                    <a:pt x="1561" y="656"/>
                  </a:cubicBezTo>
                  <a:cubicBezTo>
                    <a:pt x="1430" y="355"/>
                    <a:pt x="1225" y="5"/>
                    <a:pt x="862" y="1"/>
                  </a:cubicBezTo>
                  <a:cubicBezTo>
                    <a:pt x="859" y="1"/>
                    <a:pt x="857" y="1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36"/>
            <p:cNvSpPr/>
            <p:nvPr/>
          </p:nvSpPr>
          <p:spPr>
            <a:xfrm>
              <a:off x="554416" y="2269000"/>
              <a:ext cx="135324" cy="283943"/>
            </a:xfrm>
            <a:custGeom>
              <a:rect b="b" l="l" r="r" t="t"/>
              <a:pathLst>
                <a:path extrusionOk="0" h="8235" w="3925">
                  <a:moveTo>
                    <a:pt x="1205" y="0"/>
                  </a:moveTo>
                  <a:cubicBezTo>
                    <a:pt x="955" y="0"/>
                    <a:pt x="712" y="130"/>
                    <a:pt x="532" y="296"/>
                  </a:cubicBezTo>
                  <a:cubicBezTo>
                    <a:pt x="264" y="545"/>
                    <a:pt x="100" y="889"/>
                    <a:pt x="53" y="1248"/>
                  </a:cubicBezTo>
                  <a:cubicBezTo>
                    <a:pt x="1" y="1670"/>
                    <a:pt x="87" y="2093"/>
                    <a:pt x="152" y="2509"/>
                  </a:cubicBezTo>
                  <a:cubicBezTo>
                    <a:pt x="221" y="2961"/>
                    <a:pt x="305" y="3405"/>
                    <a:pt x="404" y="3851"/>
                  </a:cubicBezTo>
                  <a:cubicBezTo>
                    <a:pt x="504" y="4305"/>
                    <a:pt x="598" y="4763"/>
                    <a:pt x="696" y="5220"/>
                  </a:cubicBezTo>
                  <a:cubicBezTo>
                    <a:pt x="784" y="5628"/>
                    <a:pt x="815" y="6048"/>
                    <a:pt x="969" y="6436"/>
                  </a:cubicBezTo>
                  <a:cubicBezTo>
                    <a:pt x="976" y="6451"/>
                    <a:pt x="976" y="6465"/>
                    <a:pt x="976" y="6476"/>
                  </a:cubicBezTo>
                  <a:cubicBezTo>
                    <a:pt x="1048" y="6537"/>
                    <a:pt x="1123" y="6595"/>
                    <a:pt x="1197" y="6651"/>
                  </a:cubicBezTo>
                  <a:cubicBezTo>
                    <a:pt x="1753" y="7066"/>
                    <a:pt x="2347" y="7430"/>
                    <a:pt x="2933" y="7803"/>
                  </a:cubicBezTo>
                  <a:cubicBezTo>
                    <a:pt x="3158" y="7948"/>
                    <a:pt x="3378" y="8090"/>
                    <a:pt x="3602" y="8234"/>
                  </a:cubicBezTo>
                  <a:cubicBezTo>
                    <a:pt x="3630" y="8059"/>
                    <a:pt x="3700" y="7893"/>
                    <a:pt x="3777" y="7737"/>
                  </a:cubicBezTo>
                  <a:cubicBezTo>
                    <a:pt x="3825" y="7642"/>
                    <a:pt x="3872" y="7549"/>
                    <a:pt x="3924" y="7456"/>
                  </a:cubicBezTo>
                  <a:cubicBezTo>
                    <a:pt x="3883" y="7451"/>
                    <a:pt x="3846" y="7429"/>
                    <a:pt x="3835" y="7383"/>
                  </a:cubicBezTo>
                  <a:cubicBezTo>
                    <a:pt x="3769" y="7112"/>
                    <a:pt x="3689" y="6842"/>
                    <a:pt x="3616" y="6571"/>
                  </a:cubicBezTo>
                  <a:cubicBezTo>
                    <a:pt x="3545" y="6310"/>
                    <a:pt x="3496" y="6040"/>
                    <a:pt x="3455" y="5772"/>
                  </a:cubicBezTo>
                  <a:cubicBezTo>
                    <a:pt x="3371" y="5223"/>
                    <a:pt x="3314" y="4670"/>
                    <a:pt x="3221" y="4123"/>
                  </a:cubicBezTo>
                  <a:lnTo>
                    <a:pt x="3221" y="4119"/>
                  </a:lnTo>
                  <a:cubicBezTo>
                    <a:pt x="3191" y="4028"/>
                    <a:pt x="3165" y="3935"/>
                    <a:pt x="3144" y="3843"/>
                  </a:cubicBezTo>
                  <a:cubicBezTo>
                    <a:pt x="3090" y="3611"/>
                    <a:pt x="3028" y="3378"/>
                    <a:pt x="2964" y="3148"/>
                  </a:cubicBezTo>
                  <a:cubicBezTo>
                    <a:pt x="2835" y="2683"/>
                    <a:pt x="2696" y="2217"/>
                    <a:pt x="2543" y="1759"/>
                  </a:cubicBezTo>
                  <a:cubicBezTo>
                    <a:pt x="2418" y="1384"/>
                    <a:pt x="2273" y="1014"/>
                    <a:pt x="2064" y="677"/>
                  </a:cubicBezTo>
                  <a:cubicBezTo>
                    <a:pt x="1889" y="394"/>
                    <a:pt x="1663" y="60"/>
                    <a:pt x="1309" y="8"/>
                  </a:cubicBezTo>
                  <a:cubicBezTo>
                    <a:pt x="1274" y="3"/>
                    <a:pt x="1240" y="0"/>
                    <a:pt x="1205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36"/>
            <p:cNvSpPr/>
            <p:nvPr/>
          </p:nvSpPr>
          <p:spPr>
            <a:xfrm>
              <a:off x="627957" y="2268862"/>
              <a:ext cx="26961" cy="70512"/>
            </a:xfrm>
            <a:custGeom>
              <a:rect b="b" l="l" r="r" t="t"/>
              <a:pathLst>
                <a:path extrusionOk="0" h="2045" w="782">
                  <a:moveTo>
                    <a:pt x="673" y="1"/>
                  </a:moveTo>
                  <a:cubicBezTo>
                    <a:pt x="661" y="8"/>
                    <a:pt x="651" y="14"/>
                    <a:pt x="639" y="21"/>
                  </a:cubicBezTo>
                  <a:cubicBezTo>
                    <a:pt x="559" y="70"/>
                    <a:pt x="480" y="118"/>
                    <a:pt x="397" y="157"/>
                  </a:cubicBezTo>
                  <a:cubicBezTo>
                    <a:pt x="341" y="184"/>
                    <a:pt x="283" y="207"/>
                    <a:pt x="228" y="230"/>
                  </a:cubicBezTo>
                  <a:cubicBezTo>
                    <a:pt x="162" y="261"/>
                    <a:pt x="97" y="289"/>
                    <a:pt x="31" y="319"/>
                  </a:cubicBezTo>
                  <a:cubicBezTo>
                    <a:pt x="20" y="323"/>
                    <a:pt x="10" y="329"/>
                    <a:pt x="1" y="332"/>
                  </a:cubicBezTo>
                  <a:lnTo>
                    <a:pt x="1" y="335"/>
                  </a:lnTo>
                  <a:cubicBezTo>
                    <a:pt x="75" y="435"/>
                    <a:pt x="140" y="540"/>
                    <a:pt x="204" y="644"/>
                  </a:cubicBezTo>
                  <a:cubicBezTo>
                    <a:pt x="422" y="1011"/>
                    <a:pt x="573" y="1414"/>
                    <a:pt x="708" y="1819"/>
                  </a:cubicBezTo>
                  <a:cubicBezTo>
                    <a:pt x="735" y="1894"/>
                    <a:pt x="758" y="1971"/>
                    <a:pt x="782" y="2045"/>
                  </a:cubicBezTo>
                  <a:cubicBezTo>
                    <a:pt x="777" y="2017"/>
                    <a:pt x="775" y="1983"/>
                    <a:pt x="770" y="1953"/>
                  </a:cubicBezTo>
                  <a:cubicBezTo>
                    <a:pt x="740" y="1714"/>
                    <a:pt x="706" y="1472"/>
                    <a:pt x="678" y="1229"/>
                  </a:cubicBezTo>
                  <a:cubicBezTo>
                    <a:pt x="630" y="836"/>
                    <a:pt x="605" y="439"/>
                    <a:pt x="666" y="45"/>
                  </a:cubicBezTo>
                  <a:cubicBezTo>
                    <a:pt x="668" y="30"/>
                    <a:pt x="670" y="16"/>
                    <a:pt x="673" y="1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36"/>
            <p:cNvSpPr/>
            <p:nvPr/>
          </p:nvSpPr>
          <p:spPr>
            <a:xfrm>
              <a:off x="527350" y="2365538"/>
              <a:ext cx="50337" cy="117956"/>
            </a:xfrm>
            <a:custGeom>
              <a:rect b="b" l="l" r="r" t="t"/>
              <a:pathLst>
                <a:path extrusionOk="0" h="3421" w="1460">
                  <a:moveTo>
                    <a:pt x="705" y="0"/>
                  </a:moveTo>
                  <a:cubicBezTo>
                    <a:pt x="485" y="176"/>
                    <a:pt x="303" y="406"/>
                    <a:pt x="208" y="671"/>
                  </a:cubicBezTo>
                  <a:cubicBezTo>
                    <a:pt x="1" y="1251"/>
                    <a:pt x="188" y="1850"/>
                    <a:pt x="511" y="2344"/>
                  </a:cubicBezTo>
                  <a:cubicBezTo>
                    <a:pt x="772" y="2746"/>
                    <a:pt x="1100" y="3102"/>
                    <a:pt x="1460" y="3420"/>
                  </a:cubicBezTo>
                  <a:cubicBezTo>
                    <a:pt x="1329" y="3044"/>
                    <a:pt x="1265" y="2642"/>
                    <a:pt x="1174" y="2255"/>
                  </a:cubicBezTo>
                  <a:cubicBezTo>
                    <a:pt x="1055" y="1727"/>
                    <a:pt x="933" y="1194"/>
                    <a:pt x="824" y="660"/>
                  </a:cubicBezTo>
                  <a:cubicBezTo>
                    <a:pt x="779" y="441"/>
                    <a:pt x="741" y="221"/>
                    <a:pt x="705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36"/>
            <p:cNvSpPr/>
            <p:nvPr/>
          </p:nvSpPr>
          <p:spPr>
            <a:xfrm>
              <a:off x="1036764" y="2727834"/>
              <a:ext cx="63059" cy="260703"/>
            </a:xfrm>
            <a:custGeom>
              <a:rect b="b" l="l" r="r" t="t"/>
              <a:pathLst>
                <a:path extrusionOk="0" h="7561" w="1829">
                  <a:moveTo>
                    <a:pt x="614" y="0"/>
                  </a:moveTo>
                  <a:lnTo>
                    <a:pt x="614" y="0"/>
                  </a:lnTo>
                  <a:cubicBezTo>
                    <a:pt x="420" y="67"/>
                    <a:pt x="226" y="127"/>
                    <a:pt x="30" y="179"/>
                  </a:cubicBezTo>
                  <a:cubicBezTo>
                    <a:pt x="1" y="468"/>
                    <a:pt x="7" y="756"/>
                    <a:pt x="85" y="1047"/>
                  </a:cubicBezTo>
                  <a:cubicBezTo>
                    <a:pt x="207" y="1498"/>
                    <a:pt x="481" y="1883"/>
                    <a:pt x="735" y="2266"/>
                  </a:cubicBezTo>
                  <a:cubicBezTo>
                    <a:pt x="1058" y="2753"/>
                    <a:pt x="1276" y="3239"/>
                    <a:pt x="1235" y="3834"/>
                  </a:cubicBezTo>
                  <a:cubicBezTo>
                    <a:pt x="1160" y="4916"/>
                    <a:pt x="490" y="5877"/>
                    <a:pt x="618" y="6992"/>
                  </a:cubicBezTo>
                  <a:cubicBezTo>
                    <a:pt x="642" y="7203"/>
                    <a:pt x="717" y="7387"/>
                    <a:pt x="812" y="7560"/>
                  </a:cubicBezTo>
                  <a:cubicBezTo>
                    <a:pt x="891" y="7552"/>
                    <a:pt x="972" y="7549"/>
                    <a:pt x="1052" y="7536"/>
                  </a:cubicBezTo>
                  <a:cubicBezTo>
                    <a:pt x="1160" y="7520"/>
                    <a:pt x="1265" y="7497"/>
                    <a:pt x="1371" y="7472"/>
                  </a:cubicBezTo>
                  <a:cubicBezTo>
                    <a:pt x="863" y="6592"/>
                    <a:pt x="1390" y="5555"/>
                    <a:pt x="1637" y="4660"/>
                  </a:cubicBezTo>
                  <a:cubicBezTo>
                    <a:pt x="1759" y="4222"/>
                    <a:pt x="1828" y="3769"/>
                    <a:pt x="1769" y="3317"/>
                  </a:cubicBezTo>
                  <a:cubicBezTo>
                    <a:pt x="1695" y="2749"/>
                    <a:pt x="1416" y="2288"/>
                    <a:pt x="1106" y="1819"/>
                  </a:cubicBezTo>
                  <a:cubicBezTo>
                    <a:pt x="848" y="1427"/>
                    <a:pt x="592" y="1030"/>
                    <a:pt x="577" y="546"/>
                  </a:cubicBezTo>
                  <a:cubicBezTo>
                    <a:pt x="569" y="364"/>
                    <a:pt x="588" y="182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36"/>
            <p:cNvSpPr/>
            <p:nvPr/>
          </p:nvSpPr>
          <p:spPr>
            <a:xfrm>
              <a:off x="725013" y="2655051"/>
              <a:ext cx="69955" cy="241946"/>
            </a:xfrm>
            <a:custGeom>
              <a:rect b="b" l="l" r="r" t="t"/>
              <a:pathLst>
                <a:path extrusionOk="0" h="7017" w="2029">
                  <a:moveTo>
                    <a:pt x="548" y="0"/>
                  </a:moveTo>
                  <a:lnTo>
                    <a:pt x="548" y="0"/>
                  </a:lnTo>
                  <a:cubicBezTo>
                    <a:pt x="652" y="1064"/>
                    <a:pt x="1" y="2099"/>
                    <a:pt x="284" y="3157"/>
                  </a:cubicBezTo>
                  <a:cubicBezTo>
                    <a:pt x="405" y="3607"/>
                    <a:pt x="680" y="3992"/>
                    <a:pt x="934" y="4375"/>
                  </a:cubicBezTo>
                  <a:cubicBezTo>
                    <a:pt x="1257" y="4862"/>
                    <a:pt x="1476" y="5349"/>
                    <a:pt x="1434" y="5944"/>
                  </a:cubicBezTo>
                  <a:cubicBezTo>
                    <a:pt x="1413" y="6233"/>
                    <a:pt x="1351" y="6513"/>
                    <a:pt x="1272" y="6791"/>
                  </a:cubicBezTo>
                  <a:cubicBezTo>
                    <a:pt x="1398" y="6849"/>
                    <a:pt x="1525" y="6908"/>
                    <a:pt x="1652" y="6968"/>
                  </a:cubicBezTo>
                  <a:cubicBezTo>
                    <a:pt x="1688" y="6984"/>
                    <a:pt x="1726" y="7000"/>
                    <a:pt x="1762" y="7017"/>
                  </a:cubicBezTo>
                  <a:cubicBezTo>
                    <a:pt x="1788" y="6933"/>
                    <a:pt x="1814" y="6850"/>
                    <a:pt x="1836" y="6768"/>
                  </a:cubicBezTo>
                  <a:cubicBezTo>
                    <a:pt x="1959" y="6333"/>
                    <a:pt x="2029" y="5880"/>
                    <a:pt x="1969" y="5427"/>
                  </a:cubicBezTo>
                  <a:cubicBezTo>
                    <a:pt x="1895" y="4859"/>
                    <a:pt x="1616" y="4398"/>
                    <a:pt x="1306" y="3929"/>
                  </a:cubicBezTo>
                  <a:cubicBezTo>
                    <a:pt x="1049" y="3537"/>
                    <a:pt x="792" y="3140"/>
                    <a:pt x="777" y="2656"/>
                  </a:cubicBezTo>
                  <a:cubicBezTo>
                    <a:pt x="758" y="2084"/>
                    <a:pt x="952" y="1516"/>
                    <a:pt x="1038" y="955"/>
                  </a:cubicBezTo>
                  <a:cubicBezTo>
                    <a:pt x="1071" y="738"/>
                    <a:pt x="1094" y="518"/>
                    <a:pt x="1096" y="298"/>
                  </a:cubicBezTo>
                  <a:cubicBezTo>
                    <a:pt x="913" y="200"/>
                    <a:pt x="730" y="100"/>
                    <a:pt x="5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36"/>
            <p:cNvSpPr/>
            <p:nvPr/>
          </p:nvSpPr>
          <p:spPr>
            <a:xfrm>
              <a:off x="883406" y="2720801"/>
              <a:ext cx="63990" cy="233809"/>
            </a:xfrm>
            <a:custGeom>
              <a:rect b="b" l="l" r="r" t="t"/>
              <a:pathLst>
                <a:path extrusionOk="0" h="6781" w="1856">
                  <a:moveTo>
                    <a:pt x="111" y="0"/>
                  </a:moveTo>
                  <a:cubicBezTo>
                    <a:pt x="36" y="416"/>
                    <a:pt x="1" y="830"/>
                    <a:pt x="112" y="1251"/>
                  </a:cubicBezTo>
                  <a:cubicBezTo>
                    <a:pt x="234" y="1702"/>
                    <a:pt x="508" y="2087"/>
                    <a:pt x="762" y="2470"/>
                  </a:cubicBezTo>
                  <a:cubicBezTo>
                    <a:pt x="1085" y="2957"/>
                    <a:pt x="1304" y="3443"/>
                    <a:pt x="1262" y="4038"/>
                  </a:cubicBezTo>
                  <a:cubicBezTo>
                    <a:pt x="1200" y="4913"/>
                    <a:pt x="754" y="5708"/>
                    <a:pt x="651" y="6571"/>
                  </a:cubicBezTo>
                  <a:cubicBezTo>
                    <a:pt x="829" y="6639"/>
                    <a:pt x="1007" y="6709"/>
                    <a:pt x="1185" y="6780"/>
                  </a:cubicBezTo>
                  <a:cubicBezTo>
                    <a:pt x="1204" y="6139"/>
                    <a:pt x="1497" y="5469"/>
                    <a:pt x="1664" y="4864"/>
                  </a:cubicBezTo>
                  <a:cubicBezTo>
                    <a:pt x="1786" y="4426"/>
                    <a:pt x="1856" y="3973"/>
                    <a:pt x="1796" y="3520"/>
                  </a:cubicBezTo>
                  <a:cubicBezTo>
                    <a:pt x="1722" y="2952"/>
                    <a:pt x="1443" y="2491"/>
                    <a:pt x="1134" y="2022"/>
                  </a:cubicBezTo>
                  <a:cubicBezTo>
                    <a:pt x="876" y="1630"/>
                    <a:pt x="619" y="1233"/>
                    <a:pt x="604" y="749"/>
                  </a:cubicBezTo>
                  <a:cubicBezTo>
                    <a:pt x="597" y="556"/>
                    <a:pt x="616" y="365"/>
                    <a:pt x="646" y="173"/>
                  </a:cubicBezTo>
                  <a:cubicBezTo>
                    <a:pt x="585" y="155"/>
                    <a:pt x="522" y="137"/>
                    <a:pt x="461" y="117"/>
                  </a:cubicBezTo>
                  <a:cubicBezTo>
                    <a:pt x="344" y="80"/>
                    <a:pt x="229" y="39"/>
                    <a:pt x="1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36"/>
            <p:cNvSpPr/>
            <p:nvPr/>
          </p:nvSpPr>
          <p:spPr>
            <a:xfrm>
              <a:off x="804623" y="2692460"/>
              <a:ext cx="66576" cy="233740"/>
            </a:xfrm>
            <a:custGeom>
              <a:rect b="b" l="l" r="r" t="t"/>
              <a:pathLst>
                <a:path extrusionOk="0" h="6779" w="1931">
                  <a:moveTo>
                    <a:pt x="359" y="1"/>
                  </a:moveTo>
                  <a:cubicBezTo>
                    <a:pt x="217" y="691"/>
                    <a:pt x="1" y="1375"/>
                    <a:pt x="187" y="2072"/>
                  </a:cubicBezTo>
                  <a:cubicBezTo>
                    <a:pt x="308" y="2522"/>
                    <a:pt x="583" y="2907"/>
                    <a:pt x="837" y="3290"/>
                  </a:cubicBezTo>
                  <a:cubicBezTo>
                    <a:pt x="1160" y="3777"/>
                    <a:pt x="1379" y="4264"/>
                    <a:pt x="1337" y="4859"/>
                  </a:cubicBezTo>
                  <a:cubicBezTo>
                    <a:pt x="1295" y="5451"/>
                    <a:pt x="1077" y="6009"/>
                    <a:pt x="907" y="6573"/>
                  </a:cubicBezTo>
                  <a:cubicBezTo>
                    <a:pt x="1071" y="6643"/>
                    <a:pt x="1235" y="6711"/>
                    <a:pt x="1399" y="6778"/>
                  </a:cubicBezTo>
                  <a:cubicBezTo>
                    <a:pt x="1504" y="6403"/>
                    <a:pt x="1643" y="6034"/>
                    <a:pt x="1739" y="5685"/>
                  </a:cubicBezTo>
                  <a:cubicBezTo>
                    <a:pt x="1860" y="5248"/>
                    <a:pt x="1931" y="4795"/>
                    <a:pt x="1870" y="4342"/>
                  </a:cubicBezTo>
                  <a:cubicBezTo>
                    <a:pt x="1796" y="3774"/>
                    <a:pt x="1518" y="3313"/>
                    <a:pt x="1208" y="2844"/>
                  </a:cubicBezTo>
                  <a:cubicBezTo>
                    <a:pt x="951" y="2452"/>
                    <a:pt x="693" y="2055"/>
                    <a:pt x="678" y="1571"/>
                  </a:cubicBezTo>
                  <a:cubicBezTo>
                    <a:pt x="664" y="1123"/>
                    <a:pt x="780" y="675"/>
                    <a:pt x="872" y="233"/>
                  </a:cubicBezTo>
                  <a:cubicBezTo>
                    <a:pt x="701" y="157"/>
                    <a:pt x="529" y="80"/>
                    <a:pt x="3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36"/>
            <p:cNvSpPr/>
            <p:nvPr/>
          </p:nvSpPr>
          <p:spPr>
            <a:xfrm>
              <a:off x="1258458" y="2608644"/>
              <a:ext cx="68852" cy="267358"/>
            </a:xfrm>
            <a:custGeom>
              <a:rect b="b" l="l" r="r" t="t"/>
              <a:pathLst>
                <a:path extrusionOk="0" h="7754" w="1997">
                  <a:moveTo>
                    <a:pt x="577" y="1"/>
                  </a:moveTo>
                  <a:cubicBezTo>
                    <a:pt x="423" y="96"/>
                    <a:pt x="270" y="192"/>
                    <a:pt x="118" y="287"/>
                  </a:cubicBezTo>
                  <a:cubicBezTo>
                    <a:pt x="329" y="600"/>
                    <a:pt x="506" y="931"/>
                    <a:pt x="547" y="1328"/>
                  </a:cubicBezTo>
                  <a:cubicBezTo>
                    <a:pt x="662" y="2398"/>
                    <a:pt x="1" y="3438"/>
                    <a:pt x="286" y="4503"/>
                  </a:cubicBezTo>
                  <a:cubicBezTo>
                    <a:pt x="407" y="4953"/>
                    <a:pt x="682" y="5338"/>
                    <a:pt x="936" y="5721"/>
                  </a:cubicBezTo>
                  <a:cubicBezTo>
                    <a:pt x="1259" y="6208"/>
                    <a:pt x="1477" y="6695"/>
                    <a:pt x="1436" y="7290"/>
                  </a:cubicBezTo>
                  <a:cubicBezTo>
                    <a:pt x="1425" y="7447"/>
                    <a:pt x="1400" y="7601"/>
                    <a:pt x="1368" y="7753"/>
                  </a:cubicBezTo>
                  <a:cubicBezTo>
                    <a:pt x="1571" y="7628"/>
                    <a:pt x="1772" y="7502"/>
                    <a:pt x="1975" y="7376"/>
                  </a:cubicBezTo>
                  <a:cubicBezTo>
                    <a:pt x="1994" y="7176"/>
                    <a:pt x="1996" y="6975"/>
                    <a:pt x="1969" y="6773"/>
                  </a:cubicBezTo>
                  <a:cubicBezTo>
                    <a:pt x="1895" y="6205"/>
                    <a:pt x="1616" y="5744"/>
                    <a:pt x="1307" y="5275"/>
                  </a:cubicBezTo>
                  <a:cubicBezTo>
                    <a:pt x="1048" y="4883"/>
                    <a:pt x="792" y="4486"/>
                    <a:pt x="777" y="4002"/>
                  </a:cubicBezTo>
                  <a:cubicBezTo>
                    <a:pt x="759" y="3430"/>
                    <a:pt x="953" y="2862"/>
                    <a:pt x="1038" y="2301"/>
                  </a:cubicBezTo>
                  <a:cubicBezTo>
                    <a:pt x="1116" y="1795"/>
                    <a:pt x="1138" y="1279"/>
                    <a:pt x="981" y="782"/>
                  </a:cubicBezTo>
                  <a:cubicBezTo>
                    <a:pt x="889" y="494"/>
                    <a:pt x="741" y="243"/>
                    <a:pt x="57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36"/>
            <p:cNvSpPr/>
            <p:nvPr/>
          </p:nvSpPr>
          <p:spPr>
            <a:xfrm>
              <a:off x="1606273" y="2394328"/>
              <a:ext cx="66679" cy="251497"/>
            </a:xfrm>
            <a:custGeom>
              <a:rect b="b" l="l" r="r" t="t"/>
              <a:pathLst>
                <a:path extrusionOk="0" h="7294" w="1934">
                  <a:moveTo>
                    <a:pt x="834" y="0"/>
                  </a:moveTo>
                  <a:cubicBezTo>
                    <a:pt x="690" y="88"/>
                    <a:pt x="542" y="175"/>
                    <a:pt x="395" y="263"/>
                  </a:cubicBezTo>
                  <a:cubicBezTo>
                    <a:pt x="661" y="680"/>
                    <a:pt x="900" y="1110"/>
                    <a:pt x="892" y="1649"/>
                  </a:cubicBezTo>
                  <a:cubicBezTo>
                    <a:pt x="875" y="2771"/>
                    <a:pt x="0" y="3754"/>
                    <a:pt x="191" y="4897"/>
                  </a:cubicBezTo>
                  <a:cubicBezTo>
                    <a:pt x="344" y="5826"/>
                    <a:pt x="1232" y="6398"/>
                    <a:pt x="1463" y="7294"/>
                  </a:cubicBezTo>
                  <a:cubicBezTo>
                    <a:pt x="1466" y="7291"/>
                    <a:pt x="1469" y="7289"/>
                    <a:pt x="1473" y="7288"/>
                  </a:cubicBezTo>
                  <a:cubicBezTo>
                    <a:pt x="1628" y="7181"/>
                    <a:pt x="1779" y="7072"/>
                    <a:pt x="1933" y="6965"/>
                  </a:cubicBezTo>
                  <a:cubicBezTo>
                    <a:pt x="1760" y="6453"/>
                    <a:pt x="1416" y="6051"/>
                    <a:pt x="1108" y="5618"/>
                  </a:cubicBezTo>
                  <a:cubicBezTo>
                    <a:pt x="842" y="5246"/>
                    <a:pt x="660" y="4875"/>
                    <a:pt x="711" y="4405"/>
                  </a:cubicBezTo>
                  <a:cubicBezTo>
                    <a:pt x="774" y="3829"/>
                    <a:pt x="1044" y="3282"/>
                    <a:pt x="1215" y="2732"/>
                  </a:cubicBezTo>
                  <a:cubicBezTo>
                    <a:pt x="1380" y="2202"/>
                    <a:pt x="1467" y="1654"/>
                    <a:pt x="1353" y="1103"/>
                  </a:cubicBezTo>
                  <a:cubicBezTo>
                    <a:pt x="1268" y="688"/>
                    <a:pt x="1062" y="342"/>
                    <a:pt x="8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36"/>
            <p:cNvSpPr/>
            <p:nvPr/>
          </p:nvSpPr>
          <p:spPr>
            <a:xfrm>
              <a:off x="1316071" y="2575545"/>
              <a:ext cx="79884" cy="253980"/>
            </a:xfrm>
            <a:custGeom>
              <a:rect b="b" l="l" r="r" t="t"/>
              <a:pathLst>
                <a:path extrusionOk="0" h="7366" w="2317">
                  <a:moveTo>
                    <a:pt x="459" y="1"/>
                  </a:moveTo>
                  <a:cubicBezTo>
                    <a:pt x="305" y="94"/>
                    <a:pt x="152" y="189"/>
                    <a:pt x="0" y="283"/>
                  </a:cubicBezTo>
                  <a:cubicBezTo>
                    <a:pt x="366" y="948"/>
                    <a:pt x="1001" y="1480"/>
                    <a:pt x="1087" y="2287"/>
                  </a:cubicBezTo>
                  <a:cubicBezTo>
                    <a:pt x="1202" y="3356"/>
                    <a:pt x="541" y="4397"/>
                    <a:pt x="825" y="5461"/>
                  </a:cubicBezTo>
                  <a:cubicBezTo>
                    <a:pt x="947" y="5912"/>
                    <a:pt x="1221" y="6297"/>
                    <a:pt x="1475" y="6679"/>
                  </a:cubicBezTo>
                  <a:cubicBezTo>
                    <a:pt x="1625" y="6905"/>
                    <a:pt x="1750" y="7130"/>
                    <a:pt x="1838" y="7366"/>
                  </a:cubicBezTo>
                  <a:cubicBezTo>
                    <a:pt x="1997" y="7265"/>
                    <a:pt x="2157" y="7165"/>
                    <a:pt x="2316" y="7062"/>
                  </a:cubicBezTo>
                  <a:cubicBezTo>
                    <a:pt x="2191" y="6774"/>
                    <a:pt x="2025" y="6504"/>
                    <a:pt x="1845" y="6234"/>
                  </a:cubicBezTo>
                  <a:cubicBezTo>
                    <a:pt x="1588" y="5843"/>
                    <a:pt x="1332" y="5446"/>
                    <a:pt x="1316" y="4961"/>
                  </a:cubicBezTo>
                  <a:cubicBezTo>
                    <a:pt x="1298" y="4390"/>
                    <a:pt x="1491" y="3821"/>
                    <a:pt x="1578" y="3261"/>
                  </a:cubicBezTo>
                  <a:cubicBezTo>
                    <a:pt x="1656" y="2755"/>
                    <a:pt x="1678" y="2238"/>
                    <a:pt x="1521" y="1742"/>
                  </a:cubicBezTo>
                  <a:cubicBezTo>
                    <a:pt x="1351" y="1214"/>
                    <a:pt x="997" y="806"/>
                    <a:pt x="682" y="362"/>
                  </a:cubicBezTo>
                  <a:cubicBezTo>
                    <a:pt x="598" y="242"/>
                    <a:pt x="522" y="122"/>
                    <a:pt x="4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36"/>
            <p:cNvSpPr/>
            <p:nvPr/>
          </p:nvSpPr>
          <p:spPr>
            <a:xfrm>
              <a:off x="1530111" y="2429564"/>
              <a:ext cx="72127" cy="269496"/>
            </a:xfrm>
            <a:custGeom>
              <a:rect b="b" l="l" r="r" t="t"/>
              <a:pathLst>
                <a:path extrusionOk="0" h="7816" w="2092">
                  <a:moveTo>
                    <a:pt x="1331" y="0"/>
                  </a:moveTo>
                  <a:cubicBezTo>
                    <a:pt x="1173" y="94"/>
                    <a:pt x="1016" y="185"/>
                    <a:pt x="859" y="279"/>
                  </a:cubicBezTo>
                  <a:cubicBezTo>
                    <a:pt x="880" y="392"/>
                    <a:pt x="894" y="507"/>
                    <a:pt x="892" y="628"/>
                  </a:cubicBezTo>
                  <a:cubicBezTo>
                    <a:pt x="875" y="1751"/>
                    <a:pt x="0" y="2734"/>
                    <a:pt x="191" y="3876"/>
                  </a:cubicBezTo>
                  <a:cubicBezTo>
                    <a:pt x="358" y="4889"/>
                    <a:pt x="1400" y="5476"/>
                    <a:pt x="1511" y="6522"/>
                  </a:cubicBezTo>
                  <a:cubicBezTo>
                    <a:pt x="1558" y="6956"/>
                    <a:pt x="1477" y="7386"/>
                    <a:pt x="1381" y="7815"/>
                  </a:cubicBezTo>
                  <a:cubicBezTo>
                    <a:pt x="1594" y="7676"/>
                    <a:pt x="1806" y="7536"/>
                    <a:pt x="2016" y="7394"/>
                  </a:cubicBezTo>
                  <a:cubicBezTo>
                    <a:pt x="2081" y="6920"/>
                    <a:pt x="2091" y="6438"/>
                    <a:pt x="1944" y="5978"/>
                  </a:cubicBezTo>
                  <a:cubicBezTo>
                    <a:pt x="1775" y="5449"/>
                    <a:pt x="1421" y="5042"/>
                    <a:pt x="1105" y="4598"/>
                  </a:cubicBezTo>
                  <a:cubicBezTo>
                    <a:pt x="840" y="4224"/>
                    <a:pt x="659" y="3854"/>
                    <a:pt x="709" y="3385"/>
                  </a:cubicBezTo>
                  <a:cubicBezTo>
                    <a:pt x="772" y="2808"/>
                    <a:pt x="1042" y="2261"/>
                    <a:pt x="1213" y="1711"/>
                  </a:cubicBezTo>
                  <a:cubicBezTo>
                    <a:pt x="1379" y="1181"/>
                    <a:pt x="1467" y="633"/>
                    <a:pt x="1351" y="82"/>
                  </a:cubicBezTo>
                  <a:cubicBezTo>
                    <a:pt x="1345" y="54"/>
                    <a:pt x="1337" y="27"/>
                    <a:pt x="13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36"/>
            <p:cNvSpPr/>
            <p:nvPr/>
          </p:nvSpPr>
          <p:spPr>
            <a:xfrm>
              <a:off x="1383097" y="2531757"/>
              <a:ext cx="67886" cy="261634"/>
            </a:xfrm>
            <a:custGeom>
              <a:rect b="b" l="l" r="r" t="t"/>
              <a:pathLst>
                <a:path extrusionOk="0" h="7588" w="1969">
                  <a:moveTo>
                    <a:pt x="632" y="0"/>
                  </a:moveTo>
                  <a:lnTo>
                    <a:pt x="632" y="0"/>
                  </a:lnTo>
                  <a:cubicBezTo>
                    <a:pt x="426" y="122"/>
                    <a:pt x="222" y="246"/>
                    <a:pt x="17" y="368"/>
                  </a:cubicBezTo>
                  <a:cubicBezTo>
                    <a:pt x="0" y="547"/>
                    <a:pt x="3" y="726"/>
                    <a:pt x="32" y="911"/>
                  </a:cubicBezTo>
                  <a:cubicBezTo>
                    <a:pt x="199" y="1924"/>
                    <a:pt x="1241" y="2511"/>
                    <a:pt x="1353" y="3557"/>
                  </a:cubicBezTo>
                  <a:cubicBezTo>
                    <a:pt x="1468" y="4626"/>
                    <a:pt x="807" y="5667"/>
                    <a:pt x="1092" y="6731"/>
                  </a:cubicBezTo>
                  <a:cubicBezTo>
                    <a:pt x="1175" y="7041"/>
                    <a:pt x="1331" y="7320"/>
                    <a:pt x="1503" y="7588"/>
                  </a:cubicBezTo>
                  <a:cubicBezTo>
                    <a:pt x="1654" y="7488"/>
                    <a:pt x="1806" y="7390"/>
                    <a:pt x="1956" y="7290"/>
                  </a:cubicBezTo>
                  <a:cubicBezTo>
                    <a:pt x="1960" y="7287"/>
                    <a:pt x="1965" y="7285"/>
                    <a:pt x="1969" y="7281"/>
                  </a:cubicBezTo>
                  <a:cubicBezTo>
                    <a:pt x="1768" y="6958"/>
                    <a:pt x="1594" y="6622"/>
                    <a:pt x="1582" y="6230"/>
                  </a:cubicBezTo>
                  <a:cubicBezTo>
                    <a:pt x="1565" y="5661"/>
                    <a:pt x="1758" y="5093"/>
                    <a:pt x="1844" y="4531"/>
                  </a:cubicBezTo>
                  <a:cubicBezTo>
                    <a:pt x="1922" y="4025"/>
                    <a:pt x="1944" y="3509"/>
                    <a:pt x="1787" y="3012"/>
                  </a:cubicBezTo>
                  <a:cubicBezTo>
                    <a:pt x="1618" y="2484"/>
                    <a:pt x="1264" y="2077"/>
                    <a:pt x="948" y="1632"/>
                  </a:cubicBezTo>
                  <a:cubicBezTo>
                    <a:pt x="683" y="1258"/>
                    <a:pt x="501" y="889"/>
                    <a:pt x="552" y="419"/>
                  </a:cubicBezTo>
                  <a:cubicBezTo>
                    <a:pt x="568" y="278"/>
                    <a:pt x="596" y="139"/>
                    <a:pt x="6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36"/>
            <p:cNvSpPr/>
            <p:nvPr/>
          </p:nvSpPr>
          <p:spPr>
            <a:xfrm>
              <a:off x="1456018" y="2475248"/>
              <a:ext cx="70334" cy="278426"/>
            </a:xfrm>
            <a:custGeom>
              <a:rect b="b" l="l" r="r" t="t"/>
              <a:pathLst>
                <a:path extrusionOk="0" h="8075" w="2040">
                  <a:moveTo>
                    <a:pt x="1256" y="1"/>
                  </a:moveTo>
                  <a:lnTo>
                    <a:pt x="1256" y="1"/>
                  </a:lnTo>
                  <a:cubicBezTo>
                    <a:pt x="1036" y="134"/>
                    <a:pt x="815" y="265"/>
                    <a:pt x="594" y="397"/>
                  </a:cubicBezTo>
                  <a:cubicBezTo>
                    <a:pt x="344" y="1103"/>
                    <a:pt x="1" y="1792"/>
                    <a:pt x="128" y="2551"/>
                  </a:cubicBezTo>
                  <a:cubicBezTo>
                    <a:pt x="295" y="3564"/>
                    <a:pt x="1337" y="4151"/>
                    <a:pt x="1448" y="5197"/>
                  </a:cubicBezTo>
                  <a:cubicBezTo>
                    <a:pt x="1551" y="6166"/>
                    <a:pt x="1021" y="7112"/>
                    <a:pt x="1133" y="8074"/>
                  </a:cubicBezTo>
                  <a:cubicBezTo>
                    <a:pt x="1315" y="7952"/>
                    <a:pt x="1497" y="7833"/>
                    <a:pt x="1679" y="7712"/>
                  </a:cubicBezTo>
                  <a:cubicBezTo>
                    <a:pt x="1696" y="7195"/>
                    <a:pt x="1862" y="6680"/>
                    <a:pt x="1940" y="6171"/>
                  </a:cubicBezTo>
                  <a:cubicBezTo>
                    <a:pt x="2018" y="5664"/>
                    <a:pt x="2040" y="5148"/>
                    <a:pt x="1883" y="4653"/>
                  </a:cubicBezTo>
                  <a:cubicBezTo>
                    <a:pt x="1713" y="4124"/>
                    <a:pt x="1359" y="3717"/>
                    <a:pt x="1044" y="3273"/>
                  </a:cubicBezTo>
                  <a:cubicBezTo>
                    <a:pt x="779" y="2899"/>
                    <a:pt x="597" y="2529"/>
                    <a:pt x="648" y="2060"/>
                  </a:cubicBezTo>
                  <a:cubicBezTo>
                    <a:pt x="711" y="1483"/>
                    <a:pt x="981" y="936"/>
                    <a:pt x="1151" y="386"/>
                  </a:cubicBezTo>
                  <a:cubicBezTo>
                    <a:pt x="1192" y="259"/>
                    <a:pt x="1226" y="130"/>
                    <a:pt x="1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36"/>
            <p:cNvSpPr/>
            <p:nvPr/>
          </p:nvSpPr>
          <p:spPr>
            <a:xfrm>
              <a:off x="1110306" y="2690184"/>
              <a:ext cx="65749" cy="278909"/>
            </a:xfrm>
            <a:custGeom>
              <a:rect b="b" l="l" r="r" t="t"/>
              <a:pathLst>
                <a:path extrusionOk="0" h="8089" w="1907">
                  <a:moveTo>
                    <a:pt x="906" y="1"/>
                  </a:moveTo>
                  <a:cubicBezTo>
                    <a:pt x="699" y="110"/>
                    <a:pt x="491" y="218"/>
                    <a:pt x="282" y="321"/>
                  </a:cubicBezTo>
                  <a:cubicBezTo>
                    <a:pt x="147" y="926"/>
                    <a:pt x="1" y="1529"/>
                    <a:pt x="163" y="2139"/>
                  </a:cubicBezTo>
                  <a:cubicBezTo>
                    <a:pt x="284" y="2590"/>
                    <a:pt x="559" y="2975"/>
                    <a:pt x="813" y="3358"/>
                  </a:cubicBezTo>
                  <a:cubicBezTo>
                    <a:pt x="1136" y="3845"/>
                    <a:pt x="1354" y="4331"/>
                    <a:pt x="1313" y="4926"/>
                  </a:cubicBezTo>
                  <a:cubicBezTo>
                    <a:pt x="1237" y="6008"/>
                    <a:pt x="568" y="6969"/>
                    <a:pt x="695" y="8084"/>
                  </a:cubicBezTo>
                  <a:cubicBezTo>
                    <a:pt x="695" y="8085"/>
                    <a:pt x="697" y="8086"/>
                    <a:pt x="697" y="8089"/>
                  </a:cubicBezTo>
                  <a:cubicBezTo>
                    <a:pt x="880" y="8017"/>
                    <a:pt x="1060" y="7942"/>
                    <a:pt x="1240" y="7866"/>
                  </a:cubicBezTo>
                  <a:cubicBezTo>
                    <a:pt x="1192" y="7164"/>
                    <a:pt x="1530" y="6418"/>
                    <a:pt x="1715" y="5752"/>
                  </a:cubicBezTo>
                  <a:cubicBezTo>
                    <a:pt x="1836" y="5314"/>
                    <a:pt x="1906" y="4861"/>
                    <a:pt x="1846" y="4409"/>
                  </a:cubicBezTo>
                  <a:cubicBezTo>
                    <a:pt x="1772" y="3841"/>
                    <a:pt x="1494" y="3380"/>
                    <a:pt x="1184" y="2911"/>
                  </a:cubicBezTo>
                  <a:cubicBezTo>
                    <a:pt x="925" y="2519"/>
                    <a:pt x="669" y="2122"/>
                    <a:pt x="654" y="1638"/>
                  </a:cubicBezTo>
                  <a:cubicBezTo>
                    <a:pt x="636" y="1088"/>
                    <a:pt x="814" y="541"/>
                    <a:pt x="9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36"/>
            <p:cNvSpPr/>
            <p:nvPr/>
          </p:nvSpPr>
          <p:spPr>
            <a:xfrm>
              <a:off x="1746771" y="2309580"/>
              <a:ext cx="62542" cy="256842"/>
            </a:xfrm>
            <a:custGeom>
              <a:rect b="b" l="l" r="r" t="t"/>
              <a:pathLst>
                <a:path extrusionOk="0" h="7449" w="1814">
                  <a:moveTo>
                    <a:pt x="621" y="1"/>
                  </a:moveTo>
                  <a:cubicBezTo>
                    <a:pt x="435" y="129"/>
                    <a:pt x="247" y="255"/>
                    <a:pt x="62" y="380"/>
                  </a:cubicBezTo>
                  <a:cubicBezTo>
                    <a:pt x="22" y="651"/>
                    <a:pt x="0" y="926"/>
                    <a:pt x="32" y="1204"/>
                  </a:cubicBezTo>
                  <a:cubicBezTo>
                    <a:pt x="153" y="2301"/>
                    <a:pt x="1255" y="2957"/>
                    <a:pt x="1238" y="4106"/>
                  </a:cubicBezTo>
                  <a:cubicBezTo>
                    <a:pt x="1221" y="5228"/>
                    <a:pt x="346" y="6211"/>
                    <a:pt x="537" y="7354"/>
                  </a:cubicBezTo>
                  <a:cubicBezTo>
                    <a:pt x="542" y="7387"/>
                    <a:pt x="550" y="7416"/>
                    <a:pt x="557" y="7449"/>
                  </a:cubicBezTo>
                  <a:cubicBezTo>
                    <a:pt x="722" y="7324"/>
                    <a:pt x="887" y="7198"/>
                    <a:pt x="1052" y="7070"/>
                  </a:cubicBezTo>
                  <a:cubicBezTo>
                    <a:pt x="1048" y="7005"/>
                    <a:pt x="1049" y="6936"/>
                    <a:pt x="1057" y="6863"/>
                  </a:cubicBezTo>
                  <a:cubicBezTo>
                    <a:pt x="1120" y="6287"/>
                    <a:pt x="1390" y="5740"/>
                    <a:pt x="1561" y="5190"/>
                  </a:cubicBezTo>
                  <a:cubicBezTo>
                    <a:pt x="1726" y="4660"/>
                    <a:pt x="1813" y="4112"/>
                    <a:pt x="1699" y="3561"/>
                  </a:cubicBezTo>
                  <a:cubicBezTo>
                    <a:pt x="1588" y="3026"/>
                    <a:pt x="1281" y="2606"/>
                    <a:pt x="980" y="2165"/>
                  </a:cubicBezTo>
                  <a:cubicBezTo>
                    <a:pt x="642" y="1669"/>
                    <a:pt x="485" y="1219"/>
                    <a:pt x="537" y="610"/>
                  </a:cubicBezTo>
                  <a:cubicBezTo>
                    <a:pt x="554" y="406"/>
                    <a:pt x="588" y="204"/>
                    <a:pt x="6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36"/>
            <p:cNvSpPr/>
            <p:nvPr/>
          </p:nvSpPr>
          <p:spPr>
            <a:xfrm>
              <a:off x="1676402" y="2359677"/>
              <a:ext cx="56715" cy="247360"/>
            </a:xfrm>
            <a:custGeom>
              <a:rect b="b" l="l" r="r" t="t"/>
              <a:pathLst>
                <a:path extrusionOk="0" h="7174" w="1645">
                  <a:moveTo>
                    <a:pt x="450" y="0"/>
                  </a:moveTo>
                  <a:cubicBezTo>
                    <a:pt x="370" y="51"/>
                    <a:pt x="289" y="105"/>
                    <a:pt x="207" y="155"/>
                  </a:cubicBezTo>
                  <a:lnTo>
                    <a:pt x="0" y="279"/>
                  </a:lnTo>
                  <a:cubicBezTo>
                    <a:pt x="328" y="1088"/>
                    <a:pt x="1082" y="1702"/>
                    <a:pt x="1068" y="2654"/>
                  </a:cubicBezTo>
                  <a:cubicBezTo>
                    <a:pt x="1051" y="3777"/>
                    <a:pt x="176" y="4759"/>
                    <a:pt x="366" y="5902"/>
                  </a:cubicBezTo>
                  <a:cubicBezTo>
                    <a:pt x="447" y="6393"/>
                    <a:pt x="733" y="6783"/>
                    <a:pt x="1020" y="7174"/>
                  </a:cubicBezTo>
                  <a:cubicBezTo>
                    <a:pt x="1163" y="7069"/>
                    <a:pt x="1307" y="6960"/>
                    <a:pt x="1450" y="6854"/>
                  </a:cubicBezTo>
                  <a:cubicBezTo>
                    <a:pt x="1395" y="6778"/>
                    <a:pt x="1338" y="6701"/>
                    <a:pt x="1283" y="6625"/>
                  </a:cubicBezTo>
                  <a:cubicBezTo>
                    <a:pt x="1018" y="6251"/>
                    <a:pt x="837" y="5881"/>
                    <a:pt x="887" y="5412"/>
                  </a:cubicBezTo>
                  <a:cubicBezTo>
                    <a:pt x="950" y="4835"/>
                    <a:pt x="1220" y="4288"/>
                    <a:pt x="1391" y="3738"/>
                  </a:cubicBezTo>
                  <a:cubicBezTo>
                    <a:pt x="1557" y="3208"/>
                    <a:pt x="1644" y="2660"/>
                    <a:pt x="1529" y="2109"/>
                  </a:cubicBezTo>
                  <a:cubicBezTo>
                    <a:pt x="1418" y="1575"/>
                    <a:pt x="1111" y="1154"/>
                    <a:pt x="811" y="713"/>
                  </a:cubicBezTo>
                  <a:cubicBezTo>
                    <a:pt x="647" y="472"/>
                    <a:pt x="527" y="243"/>
                    <a:pt x="4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36"/>
            <p:cNvSpPr/>
            <p:nvPr/>
          </p:nvSpPr>
          <p:spPr>
            <a:xfrm>
              <a:off x="633405" y="2590784"/>
              <a:ext cx="84332" cy="273840"/>
            </a:xfrm>
            <a:custGeom>
              <a:rect b="b" l="l" r="r" t="t"/>
              <a:pathLst>
                <a:path extrusionOk="0" h="7942" w="2446">
                  <a:moveTo>
                    <a:pt x="0" y="0"/>
                  </a:moveTo>
                  <a:cubicBezTo>
                    <a:pt x="372" y="594"/>
                    <a:pt x="916" y="1105"/>
                    <a:pt x="994" y="1845"/>
                  </a:cubicBezTo>
                  <a:cubicBezTo>
                    <a:pt x="1108" y="2914"/>
                    <a:pt x="447" y="3955"/>
                    <a:pt x="732" y="5020"/>
                  </a:cubicBezTo>
                  <a:cubicBezTo>
                    <a:pt x="853" y="5470"/>
                    <a:pt x="1128" y="5855"/>
                    <a:pt x="1382" y="6238"/>
                  </a:cubicBezTo>
                  <a:cubicBezTo>
                    <a:pt x="1681" y="6689"/>
                    <a:pt x="1888" y="7142"/>
                    <a:pt x="1883" y="7682"/>
                  </a:cubicBezTo>
                  <a:cubicBezTo>
                    <a:pt x="2061" y="7767"/>
                    <a:pt x="2240" y="7855"/>
                    <a:pt x="2418" y="7941"/>
                  </a:cubicBezTo>
                  <a:cubicBezTo>
                    <a:pt x="2443" y="7726"/>
                    <a:pt x="2445" y="7509"/>
                    <a:pt x="2417" y="7291"/>
                  </a:cubicBezTo>
                  <a:cubicBezTo>
                    <a:pt x="2342" y="6723"/>
                    <a:pt x="2064" y="6262"/>
                    <a:pt x="1754" y="5793"/>
                  </a:cubicBezTo>
                  <a:cubicBezTo>
                    <a:pt x="1497" y="5401"/>
                    <a:pt x="1240" y="5004"/>
                    <a:pt x="1225" y="4520"/>
                  </a:cubicBezTo>
                  <a:cubicBezTo>
                    <a:pt x="1206" y="3948"/>
                    <a:pt x="1400" y="3380"/>
                    <a:pt x="1486" y="2819"/>
                  </a:cubicBezTo>
                  <a:cubicBezTo>
                    <a:pt x="1564" y="2313"/>
                    <a:pt x="1586" y="1797"/>
                    <a:pt x="1429" y="1300"/>
                  </a:cubicBezTo>
                  <a:cubicBezTo>
                    <a:pt x="1354" y="1068"/>
                    <a:pt x="1243" y="857"/>
                    <a:pt x="1114" y="657"/>
                  </a:cubicBezTo>
                  <a:cubicBezTo>
                    <a:pt x="894" y="527"/>
                    <a:pt x="674" y="397"/>
                    <a:pt x="452" y="267"/>
                  </a:cubicBezTo>
                  <a:cubicBezTo>
                    <a:pt x="302" y="178"/>
                    <a:pt x="151" y="90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36"/>
            <p:cNvSpPr/>
            <p:nvPr/>
          </p:nvSpPr>
          <p:spPr>
            <a:xfrm>
              <a:off x="1884132" y="2213283"/>
              <a:ext cx="30582" cy="76821"/>
            </a:xfrm>
            <a:custGeom>
              <a:rect b="b" l="l" r="r" t="t"/>
              <a:pathLst>
                <a:path extrusionOk="0" h="2228" w="887">
                  <a:moveTo>
                    <a:pt x="332" y="0"/>
                  </a:moveTo>
                  <a:cubicBezTo>
                    <a:pt x="226" y="115"/>
                    <a:pt x="114" y="224"/>
                    <a:pt x="1" y="333"/>
                  </a:cubicBezTo>
                  <a:cubicBezTo>
                    <a:pt x="77" y="418"/>
                    <a:pt x="152" y="504"/>
                    <a:pt x="223" y="594"/>
                  </a:cubicBezTo>
                  <a:cubicBezTo>
                    <a:pt x="603" y="1079"/>
                    <a:pt x="713" y="1621"/>
                    <a:pt x="646" y="2227"/>
                  </a:cubicBezTo>
                  <a:cubicBezTo>
                    <a:pt x="648" y="2209"/>
                    <a:pt x="652" y="2193"/>
                    <a:pt x="655" y="2176"/>
                  </a:cubicBezTo>
                  <a:cubicBezTo>
                    <a:pt x="739" y="1703"/>
                    <a:pt x="813" y="1229"/>
                    <a:pt x="886" y="755"/>
                  </a:cubicBezTo>
                  <a:cubicBezTo>
                    <a:pt x="782" y="558"/>
                    <a:pt x="652" y="370"/>
                    <a:pt x="500" y="191"/>
                  </a:cubicBezTo>
                  <a:cubicBezTo>
                    <a:pt x="447" y="126"/>
                    <a:pt x="389" y="64"/>
                    <a:pt x="3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36"/>
            <p:cNvSpPr/>
            <p:nvPr/>
          </p:nvSpPr>
          <p:spPr>
            <a:xfrm>
              <a:off x="1182365" y="2645742"/>
              <a:ext cx="69851" cy="286012"/>
            </a:xfrm>
            <a:custGeom>
              <a:rect b="b" l="l" r="r" t="t"/>
              <a:pathLst>
                <a:path extrusionOk="0" h="8295" w="2026">
                  <a:moveTo>
                    <a:pt x="1048" y="1"/>
                  </a:moveTo>
                  <a:lnTo>
                    <a:pt x="1048" y="1"/>
                  </a:lnTo>
                  <a:cubicBezTo>
                    <a:pt x="882" y="102"/>
                    <a:pt x="714" y="202"/>
                    <a:pt x="547" y="303"/>
                  </a:cubicBezTo>
                  <a:cubicBezTo>
                    <a:pt x="636" y="1356"/>
                    <a:pt x="1" y="2380"/>
                    <a:pt x="282" y="3429"/>
                  </a:cubicBezTo>
                  <a:cubicBezTo>
                    <a:pt x="403" y="3880"/>
                    <a:pt x="678" y="4265"/>
                    <a:pt x="932" y="4648"/>
                  </a:cubicBezTo>
                  <a:cubicBezTo>
                    <a:pt x="1255" y="5135"/>
                    <a:pt x="1473" y="5621"/>
                    <a:pt x="1432" y="6217"/>
                  </a:cubicBezTo>
                  <a:cubicBezTo>
                    <a:pt x="1383" y="6935"/>
                    <a:pt x="1070" y="7600"/>
                    <a:pt x="903" y="8295"/>
                  </a:cubicBezTo>
                  <a:cubicBezTo>
                    <a:pt x="1125" y="8172"/>
                    <a:pt x="1343" y="8045"/>
                    <a:pt x="1560" y="7915"/>
                  </a:cubicBezTo>
                  <a:cubicBezTo>
                    <a:pt x="1651" y="7615"/>
                    <a:pt x="1757" y="7322"/>
                    <a:pt x="1834" y="7041"/>
                  </a:cubicBezTo>
                  <a:cubicBezTo>
                    <a:pt x="1956" y="6603"/>
                    <a:pt x="2025" y="6150"/>
                    <a:pt x="1965" y="5698"/>
                  </a:cubicBezTo>
                  <a:cubicBezTo>
                    <a:pt x="1891" y="5130"/>
                    <a:pt x="1613" y="4669"/>
                    <a:pt x="1303" y="4200"/>
                  </a:cubicBezTo>
                  <a:cubicBezTo>
                    <a:pt x="1045" y="3808"/>
                    <a:pt x="788" y="3411"/>
                    <a:pt x="773" y="2927"/>
                  </a:cubicBezTo>
                  <a:cubicBezTo>
                    <a:pt x="755" y="2355"/>
                    <a:pt x="949" y="1787"/>
                    <a:pt x="1035" y="1226"/>
                  </a:cubicBezTo>
                  <a:cubicBezTo>
                    <a:pt x="1097" y="819"/>
                    <a:pt x="1123" y="404"/>
                    <a:pt x="10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36"/>
            <p:cNvSpPr/>
            <p:nvPr/>
          </p:nvSpPr>
          <p:spPr>
            <a:xfrm>
              <a:off x="1821761" y="2256312"/>
              <a:ext cx="56647" cy="202639"/>
            </a:xfrm>
            <a:custGeom>
              <a:rect b="b" l="l" r="r" t="t"/>
              <a:pathLst>
                <a:path extrusionOk="0" h="5877" w="1643">
                  <a:moveTo>
                    <a:pt x="680" y="0"/>
                  </a:moveTo>
                  <a:cubicBezTo>
                    <a:pt x="532" y="106"/>
                    <a:pt x="384" y="210"/>
                    <a:pt x="237" y="312"/>
                  </a:cubicBezTo>
                  <a:cubicBezTo>
                    <a:pt x="272" y="537"/>
                    <a:pt x="272" y="771"/>
                    <a:pt x="241" y="1013"/>
                  </a:cubicBezTo>
                  <a:cubicBezTo>
                    <a:pt x="170" y="1593"/>
                    <a:pt x="1" y="2163"/>
                    <a:pt x="66" y="2752"/>
                  </a:cubicBezTo>
                  <a:cubicBezTo>
                    <a:pt x="189" y="3849"/>
                    <a:pt x="1290" y="4505"/>
                    <a:pt x="1274" y="5653"/>
                  </a:cubicBezTo>
                  <a:cubicBezTo>
                    <a:pt x="1272" y="5729"/>
                    <a:pt x="1267" y="5803"/>
                    <a:pt x="1258" y="5877"/>
                  </a:cubicBezTo>
                  <a:cubicBezTo>
                    <a:pt x="1412" y="5528"/>
                    <a:pt x="1537" y="5166"/>
                    <a:pt x="1642" y="4797"/>
                  </a:cubicBezTo>
                  <a:cubicBezTo>
                    <a:pt x="1497" y="4402"/>
                    <a:pt x="1256" y="4063"/>
                    <a:pt x="1016" y="3711"/>
                  </a:cubicBezTo>
                  <a:cubicBezTo>
                    <a:pt x="678" y="3215"/>
                    <a:pt x="519" y="2766"/>
                    <a:pt x="572" y="2157"/>
                  </a:cubicBezTo>
                  <a:cubicBezTo>
                    <a:pt x="623" y="1571"/>
                    <a:pt x="799" y="998"/>
                    <a:pt x="751" y="406"/>
                  </a:cubicBezTo>
                  <a:cubicBezTo>
                    <a:pt x="738" y="264"/>
                    <a:pt x="715" y="130"/>
                    <a:pt x="6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36"/>
            <p:cNvSpPr/>
            <p:nvPr/>
          </p:nvSpPr>
          <p:spPr>
            <a:xfrm>
              <a:off x="960740" y="2739074"/>
              <a:ext cx="62887" cy="243567"/>
            </a:xfrm>
            <a:custGeom>
              <a:rect b="b" l="l" r="r" t="t"/>
              <a:pathLst>
                <a:path extrusionOk="0" h="7064" w="1824">
                  <a:moveTo>
                    <a:pt x="13" y="0"/>
                  </a:moveTo>
                  <a:lnTo>
                    <a:pt x="13" y="0"/>
                  </a:lnTo>
                  <a:cubicBezTo>
                    <a:pt x="1" y="240"/>
                    <a:pt x="17" y="478"/>
                    <a:pt x="80" y="721"/>
                  </a:cubicBezTo>
                  <a:cubicBezTo>
                    <a:pt x="201" y="1172"/>
                    <a:pt x="476" y="1557"/>
                    <a:pt x="730" y="1940"/>
                  </a:cubicBezTo>
                  <a:cubicBezTo>
                    <a:pt x="1053" y="2427"/>
                    <a:pt x="1272" y="2913"/>
                    <a:pt x="1230" y="3508"/>
                  </a:cubicBezTo>
                  <a:cubicBezTo>
                    <a:pt x="1154" y="4590"/>
                    <a:pt x="485" y="5551"/>
                    <a:pt x="612" y="6666"/>
                  </a:cubicBezTo>
                  <a:cubicBezTo>
                    <a:pt x="621" y="6736"/>
                    <a:pt x="635" y="6805"/>
                    <a:pt x="654" y="6872"/>
                  </a:cubicBezTo>
                  <a:cubicBezTo>
                    <a:pt x="875" y="6943"/>
                    <a:pt x="1097" y="7005"/>
                    <a:pt x="1319" y="7063"/>
                  </a:cubicBezTo>
                  <a:cubicBezTo>
                    <a:pt x="888" y="6200"/>
                    <a:pt x="1392" y="5200"/>
                    <a:pt x="1632" y="4334"/>
                  </a:cubicBezTo>
                  <a:cubicBezTo>
                    <a:pt x="1753" y="3896"/>
                    <a:pt x="1824" y="3443"/>
                    <a:pt x="1763" y="2991"/>
                  </a:cubicBezTo>
                  <a:cubicBezTo>
                    <a:pt x="1689" y="2423"/>
                    <a:pt x="1411" y="1962"/>
                    <a:pt x="1101" y="1493"/>
                  </a:cubicBezTo>
                  <a:cubicBezTo>
                    <a:pt x="844" y="1101"/>
                    <a:pt x="586" y="704"/>
                    <a:pt x="571" y="220"/>
                  </a:cubicBezTo>
                  <a:cubicBezTo>
                    <a:pt x="570" y="163"/>
                    <a:pt x="571" y="104"/>
                    <a:pt x="574" y="47"/>
                  </a:cubicBezTo>
                  <a:cubicBezTo>
                    <a:pt x="386" y="40"/>
                    <a:pt x="200" y="23"/>
                    <a:pt x="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36"/>
            <p:cNvSpPr/>
            <p:nvPr/>
          </p:nvSpPr>
          <p:spPr>
            <a:xfrm>
              <a:off x="544141" y="2532206"/>
              <a:ext cx="91710" cy="291873"/>
            </a:xfrm>
            <a:custGeom>
              <a:rect b="b" l="l" r="r" t="t"/>
              <a:pathLst>
                <a:path extrusionOk="0" h="8465" w="2660">
                  <a:moveTo>
                    <a:pt x="94" y="1"/>
                  </a:moveTo>
                  <a:cubicBezTo>
                    <a:pt x="28" y="292"/>
                    <a:pt x="0" y="589"/>
                    <a:pt x="51" y="899"/>
                  </a:cubicBezTo>
                  <a:cubicBezTo>
                    <a:pt x="219" y="1912"/>
                    <a:pt x="1260" y="2499"/>
                    <a:pt x="1373" y="3545"/>
                  </a:cubicBezTo>
                  <a:cubicBezTo>
                    <a:pt x="1486" y="4614"/>
                    <a:pt x="826" y="5655"/>
                    <a:pt x="1111" y="6720"/>
                  </a:cubicBezTo>
                  <a:cubicBezTo>
                    <a:pt x="1231" y="7168"/>
                    <a:pt x="1503" y="7550"/>
                    <a:pt x="1755" y="7930"/>
                  </a:cubicBezTo>
                  <a:cubicBezTo>
                    <a:pt x="2051" y="8118"/>
                    <a:pt x="2353" y="8296"/>
                    <a:pt x="2660" y="8464"/>
                  </a:cubicBezTo>
                  <a:cubicBezTo>
                    <a:pt x="2533" y="8121"/>
                    <a:pt x="2340" y="7808"/>
                    <a:pt x="2132" y="7491"/>
                  </a:cubicBezTo>
                  <a:cubicBezTo>
                    <a:pt x="1875" y="7100"/>
                    <a:pt x="1617" y="6703"/>
                    <a:pt x="1603" y="6218"/>
                  </a:cubicBezTo>
                  <a:cubicBezTo>
                    <a:pt x="1585" y="5647"/>
                    <a:pt x="1779" y="5078"/>
                    <a:pt x="1864" y="4518"/>
                  </a:cubicBezTo>
                  <a:cubicBezTo>
                    <a:pt x="1942" y="4012"/>
                    <a:pt x="1965" y="3495"/>
                    <a:pt x="1807" y="2999"/>
                  </a:cubicBezTo>
                  <a:cubicBezTo>
                    <a:pt x="1638" y="2471"/>
                    <a:pt x="1284" y="2063"/>
                    <a:pt x="969" y="1619"/>
                  </a:cubicBezTo>
                  <a:cubicBezTo>
                    <a:pt x="703" y="1245"/>
                    <a:pt x="523" y="875"/>
                    <a:pt x="573" y="406"/>
                  </a:cubicBezTo>
                  <a:cubicBezTo>
                    <a:pt x="573" y="399"/>
                    <a:pt x="576" y="394"/>
                    <a:pt x="576" y="388"/>
                  </a:cubicBezTo>
                  <a:cubicBezTo>
                    <a:pt x="411" y="263"/>
                    <a:pt x="252" y="135"/>
                    <a:pt x="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36"/>
            <p:cNvSpPr/>
            <p:nvPr/>
          </p:nvSpPr>
          <p:spPr>
            <a:xfrm>
              <a:off x="476219" y="2399430"/>
              <a:ext cx="1655" cy="4862"/>
            </a:xfrm>
            <a:custGeom>
              <a:rect b="b" l="l" r="r" t="t"/>
              <a:pathLst>
                <a:path extrusionOk="0" h="141" w="48">
                  <a:moveTo>
                    <a:pt x="48" y="0"/>
                  </a:moveTo>
                  <a:lnTo>
                    <a:pt x="48" y="0"/>
                  </a:lnTo>
                  <a:cubicBezTo>
                    <a:pt x="31" y="30"/>
                    <a:pt x="16" y="62"/>
                    <a:pt x="1" y="91"/>
                  </a:cubicBezTo>
                  <a:cubicBezTo>
                    <a:pt x="11" y="109"/>
                    <a:pt x="22" y="125"/>
                    <a:pt x="32" y="141"/>
                  </a:cubicBezTo>
                  <a:cubicBezTo>
                    <a:pt x="36" y="94"/>
                    <a:pt x="41" y="47"/>
                    <a:pt x="48" y="0"/>
                  </a:cubicBezTo>
                  <a:close/>
                </a:path>
              </a:pathLst>
            </a:custGeom>
            <a:solidFill>
              <a:srgbClr val="FFE5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36"/>
            <p:cNvSpPr/>
            <p:nvPr/>
          </p:nvSpPr>
          <p:spPr>
            <a:xfrm>
              <a:off x="474564" y="2465490"/>
              <a:ext cx="61129" cy="259083"/>
            </a:xfrm>
            <a:custGeom>
              <a:rect b="b" l="l" r="r" t="t"/>
              <a:pathLst>
                <a:path extrusionOk="0" h="7514" w="1773">
                  <a:moveTo>
                    <a:pt x="518" y="1"/>
                  </a:moveTo>
                  <a:cubicBezTo>
                    <a:pt x="419" y="539"/>
                    <a:pt x="169" y="1053"/>
                    <a:pt x="1" y="1578"/>
                  </a:cubicBezTo>
                  <a:cubicBezTo>
                    <a:pt x="95" y="2351"/>
                    <a:pt x="208" y="3122"/>
                    <a:pt x="355" y="3887"/>
                  </a:cubicBezTo>
                  <a:cubicBezTo>
                    <a:pt x="704" y="4381"/>
                    <a:pt x="1112" y="4847"/>
                    <a:pt x="1180" y="5480"/>
                  </a:cubicBezTo>
                  <a:cubicBezTo>
                    <a:pt x="1221" y="5874"/>
                    <a:pt x="1159" y="6265"/>
                    <a:pt x="1076" y="6652"/>
                  </a:cubicBezTo>
                  <a:cubicBezTo>
                    <a:pt x="1189" y="6948"/>
                    <a:pt x="1315" y="7235"/>
                    <a:pt x="1463" y="7514"/>
                  </a:cubicBezTo>
                  <a:cubicBezTo>
                    <a:pt x="1522" y="7157"/>
                    <a:pt x="1619" y="6805"/>
                    <a:pt x="1672" y="6454"/>
                  </a:cubicBezTo>
                  <a:cubicBezTo>
                    <a:pt x="1750" y="5948"/>
                    <a:pt x="1772" y="5432"/>
                    <a:pt x="1615" y="4936"/>
                  </a:cubicBezTo>
                  <a:cubicBezTo>
                    <a:pt x="1445" y="4407"/>
                    <a:pt x="1091" y="4000"/>
                    <a:pt x="777" y="3556"/>
                  </a:cubicBezTo>
                  <a:cubicBezTo>
                    <a:pt x="511" y="3182"/>
                    <a:pt x="330" y="2812"/>
                    <a:pt x="381" y="2343"/>
                  </a:cubicBezTo>
                  <a:cubicBezTo>
                    <a:pt x="443" y="1766"/>
                    <a:pt x="713" y="1219"/>
                    <a:pt x="885" y="669"/>
                  </a:cubicBezTo>
                  <a:cubicBezTo>
                    <a:pt x="888" y="657"/>
                    <a:pt x="892" y="643"/>
                    <a:pt x="896" y="629"/>
                  </a:cubicBezTo>
                  <a:cubicBezTo>
                    <a:pt x="756" y="429"/>
                    <a:pt x="630" y="219"/>
                    <a:pt x="5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36"/>
            <p:cNvSpPr/>
            <p:nvPr/>
          </p:nvSpPr>
          <p:spPr>
            <a:xfrm>
              <a:off x="1723430" y="2151705"/>
              <a:ext cx="26651" cy="22378"/>
            </a:xfrm>
            <a:custGeom>
              <a:rect b="b" l="l" r="r" t="t"/>
              <a:pathLst>
                <a:path extrusionOk="0" h="649" w="773">
                  <a:moveTo>
                    <a:pt x="350" y="12"/>
                  </a:moveTo>
                  <a:cubicBezTo>
                    <a:pt x="351" y="12"/>
                    <a:pt x="351" y="12"/>
                    <a:pt x="351" y="12"/>
                  </a:cubicBezTo>
                  <a:lnTo>
                    <a:pt x="351" y="12"/>
                  </a:lnTo>
                  <a:cubicBezTo>
                    <a:pt x="351" y="12"/>
                    <a:pt x="351" y="12"/>
                    <a:pt x="350" y="12"/>
                  </a:cubicBezTo>
                  <a:close/>
                  <a:moveTo>
                    <a:pt x="264" y="1"/>
                  </a:moveTo>
                  <a:cubicBezTo>
                    <a:pt x="243" y="1"/>
                    <a:pt x="222" y="4"/>
                    <a:pt x="201" y="11"/>
                  </a:cubicBezTo>
                  <a:cubicBezTo>
                    <a:pt x="179" y="20"/>
                    <a:pt x="159" y="29"/>
                    <a:pt x="137" y="38"/>
                  </a:cubicBezTo>
                  <a:cubicBezTo>
                    <a:pt x="106" y="56"/>
                    <a:pt x="79" y="78"/>
                    <a:pt x="60" y="109"/>
                  </a:cubicBezTo>
                  <a:cubicBezTo>
                    <a:pt x="43" y="125"/>
                    <a:pt x="32" y="145"/>
                    <a:pt x="24" y="168"/>
                  </a:cubicBezTo>
                  <a:cubicBezTo>
                    <a:pt x="8" y="201"/>
                    <a:pt x="0" y="236"/>
                    <a:pt x="1" y="274"/>
                  </a:cubicBezTo>
                  <a:cubicBezTo>
                    <a:pt x="3" y="298"/>
                    <a:pt x="8" y="322"/>
                    <a:pt x="11" y="347"/>
                  </a:cubicBezTo>
                  <a:cubicBezTo>
                    <a:pt x="23" y="392"/>
                    <a:pt x="47" y="433"/>
                    <a:pt x="81" y="467"/>
                  </a:cubicBezTo>
                  <a:cubicBezTo>
                    <a:pt x="111" y="493"/>
                    <a:pt x="142" y="516"/>
                    <a:pt x="174" y="538"/>
                  </a:cubicBezTo>
                  <a:cubicBezTo>
                    <a:pt x="191" y="550"/>
                    <a:pt x="209" y="561"/>
                    <a:pt x="226" y="571"/>
                  </a:cubicBezTo>
                  <a:cubicBezTo>
                    <a:pt x="236" y="576"/>
                    <a:pt x="245" y="579"/>
                    <a:pt x="255" y="585"/>
                  </a:cubicBezTo>
                  <a:cubicBezTo>
                    <a:pt x="287" y="598"/>
                    <a:pt x="319" y="613"/>
                    <a:pt x="351" y="625"/>
                  </a:cubicBezTo>
                  <a:cubicBezTo>
                    <a:pt x="362" y="629"/>
                    <a:pt x="371" y="634"/>
                    <a:pt x="381" y="637"/>
                  </a:cubicBezTo>
                  <a:cubicBezTo>
                    <a:pt x="396" y="642"/>
                    <a:pt x="408" y="641"/>
                    <a:pt x="425" y="644"/>
                  </a:cubicBezTo>
                  <a:cubicBezTo>
                    <a:pt x="441" y="647"/>
                    <a:pt x="458" y="649"/>
                    <a:pt x="474" y="649"/>
                  </a:cubicBezTo>
                  <a:cubicBezTo>
                    <a:pt x="498" y="649"/>
                    <a:pt x="521" y="645"/>
                    <a:pt x="544" y="639"/>
                  </a:cubicBezTo>
                  <a:lnTo>
                    <a:pt x="547" y="639"/>
                  </a:lnTo>
                  <a:cubicBezTo>
                    <a:pt x="550" y="637"/>
                    <a:pt x="555" y="637"/>
                    <a:pt x="560" y="636"/>
                  </a:cubicBezTo>
                  <a:cubicBezTo>
                    <a:pt x="607" y="621"/>
                    <a:pt x="651" y="598"/>
                    <a:pt x="688" y="562"/>
                  </a:cubicBezTo>
                  <a:cubicBezTo>
                    <a:pt x="722" y="525"/>
                    <a:pt x="747" y="484"/>
                    <a:pt x="762" y="434"/>
                  </a:cubicBezTo>
                  <a:cubicBezTo>
                    <a:pt x="772" y="380"/>
                    <a:pt x="772" y="329"/>
                    <a:pt x="760" y="279"/>
                  </a:cubicBezTo>
                  <a:cubicBezTo>
                    <a:pt x="745" y="230"/>
                    <a:pt x="721" y="188"/>
                    <a:pt x="685" y="151"/>
                  </a:cubicBezTo>
                  <a:cubicBezTo>
                    <a:pt x="682" y="149"/>
                    <a:pt x="678" y="146"/>
                    <a:pt x="676" y="144"/>
                  </a:cubicBezTo>
                  <a:cubicBezTo>
                    <a:pt x="666" y="135"/>
                    <a:pt x="655" y="126"/>
                    <a:pt x="643" y="118"/>
                  </a:cubicBezTo>
                  <a:cubicBezTo>
                    <a:pt x="625" y="99"/>
                    <a:pt x="603" y="87"/>
                    <a:pt x="578" y="79"/>
                  </a:cubicBezTo>
                  <a:cubicBezTo>
                    <a:pt x="567" y="73"/>
                    <a:pt x="554" y="68"/>
                    <a:pt x="542" y="64"/>
                  </a:cubicBezTo>
                  <a:cubicBezTo>
                    <a:pt x="531" y="62"/>
                    <a:pt x="522" y="61"/>
                    <a:pt x="512" y="58"/>
                  </a:cubicBezTo>
                  <a:cubicBezTo>
                    <a:pt x="492" y="52"/>
                    <a:pt x="473" y="46"/>
                    <a:pt x="453" y="42"/>
                  </a:cubicBezTo>
                  <a:cubicBezTo>
                    <a:pt x="424" y="36"/>
                    <a:pt x="396" y="27"/>
                    <a:pt x="367" y="17"/>
                  </a:cubicBezTo>
                  <a:cubicBezTo>
                    <a:pt x="364" y="16"/>
                    <a:pt x="360" y="15"/>
                    <a:pt x="354" y="14"/>
                  </a:cubicBezTo>
                  <a:cubicBezTo>
                    <a:pt x="354" y="14"/>
                    <a:pt x="353" y="13"/>
                    <a:pt x="351" y="12"/>
                  </a:cubicBezTo>
                  <a:lnTo>
                    <a:pt x="351" y="12"/>
                  </a:lnTo>
                  <a:cubicBezTo>
                    <a:pt x="352" y="13"/>
                    <a:pt x="352" y="13"/>
                    <a:pt x="352" y="14"/>
                  </a:cubicBezTo>
                  <a:cubicBezTo>
                    <a:pt x="339" y="10"/>
                    <a:pt x="325" y="7"/>
                    <a:pt x="310" y="6"/>
                  </a:cubicBezTo>
                  <a:cubicBezTo>
                    <a:pt x="294" y="2"/>
                    <a:pt x="279" y="1"/>
                    <a:pt x="26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36"/>
            <p:cNvSpPr/>
            <p:nvPr/>
          </p:nvSpPr>
          <p:spPr>
            <a:xfrm>
              <a:off x="1653405" y="2129674"/>
              <a:ext cx="26651" cy="22378"/>
            </a:xfrm>
            <a:custGeom>
              <a:rect b="b" l="l" r="r" t="t"/>
              <a:pathLst>
                <a:path extrusionOk="0" h="649" w="773">
                  <a:moveTo>
                    <a:pt x="350" y="12"/>
                  </a:moveTo>
                  <a:cubicBezTo>
                    <a:pt x="351" y="12"/>
                    <a:pt x="351" y="12"/>
                    <a:pt x="352" y="13"/>
                  </a:cubicBezTo>
                  <a:lnTo>
                    <a:pt x="352" y="13"/>
                  </a:lnTo>
                  <a:cubicBezTo>
                    <a:pt x="351" y="12"/>
                    <a:pt x="351" y="12"/>
                    <a:pt x="350" y="12"/>
                  </a:cubicBezTo>
                  <a:close/>
                  <a:moveTo>
                    <a:pt x="264" y="0"/>
                  </a:moveTo>
                  <a:cubicBezTo>
                    <a:pt x="243" y="0"/>
                    <a:pt x="222" y="4"/>
                    <a:pt x="202" y="10"/>
                  </a:cubicBezTo>
                  <a:cubicBezTo>
                    <a:pt x="180" y="20"/>
                    <a:pt x="159" y="29"/>
                    <a:pt x="137" y="38"/>
                  </a:cubicBezTo>
                  <a:cubicBezTo>
                    <a:pt x="106" y="55"/>
                    <a:pt x="80" y="78"/>
                    <a:pt x="60" y="108"/>
                  </a:cubicBezTo>
                  <a:cubicBezTo>
                    <a:pt x="43" y="125"/>
                    <a:pt x="32" y="145"/>
                    <a:pt x="24" y="169"/>
                  </a:cubicBezTo>
                  <a:cubicBezTo>
                    <a:pt x="8" y="201"/>
                    <a:pt x="1" y="236"/>
                    <a:pt x="2" y="274"/>
                  </a:cubicBezTo>
                  <a:cubicBezTo>
                    <a:pt x="4" y="299"/>
                    <a:pt x="8" y="322"/>
                    <a:pt x="11" y="347"/>
                  </a:cubicBezTo>
                  <a:cubicBezTo>
                    <a:pt x="23" y="392"/>
                    <a:pt x="47" y="432"/>
                    <a:pt x="81" y="466"/>
                  </a:cubicBezTo>
                  <a:cubicBezTo>
                    <a:pt x="111" y="492"/>
                    <a:pt x="142" y="515"/>
                    <a:pt x="174" y="538"/>
                  </a:cubicBezTo>
                  <a:cubicBezTo>
                    <a:pt x="191" y="550"/>
                    <a:pt x="209" y="560"/>
                    <a:pt x="227" y="571"/>
                  </a:cubicBezTo>
                  <a:cubicBezTo>
                    <a:pt x="236" y="576"/>
                    <a:pt x="245" y="580"/>
                    <a:pt x="256" y="585"/>
                  </a:cubicBezTo>
                  <a:cubicBezTo>
                    <a:pt x="287" y="598"/>
                    <a:pt x="319" y="612"/>
                    <a:pt x="351" y="625"/>
                  </a:cubicBezTo>
                  <a:cubicBezTo>
                    <a:pt x="362" y="629"/>
                    <a:pt x="371" y="633"/>
                    <a:pt x="382" y="637"/>
                  </a:cubicBezTo>
                  <a:cubicBezTo>
                    <a:pt x="396" y="642"/>
                    <a:pt x="408" y="640"/>
                    <a:pt x="425" y="643"/>
                  </a:cubicBezTo>
                  <a:cubicBezTo>
                    <a:pt x="441" y="647"/>
                    <a:pt x="457" y="649"/>
                    <a:pt x="473" y="649"/>
                  </a:cubicBezTo>
                  <a:cubicBezTo>
                    <a:pt x="497" y="649"/>
                    <a:pt x="521" y="645"/>
                    <a:pt x="544" y="638"/>
                  </a:cubicBezTo>
                  <a:lnTo>
                    <a:pt x="547" y="638"/>
                  </a:lnTo>
                  <a:cubicBezTo>
                    <a:pt x="550" y="637"/>
                    <a:pt x="556" y="637"/>
                    <a:pt x="560" y="635"/>
                  </a:cubicBezTo>
                  <a:cubicBezTo>
                    <a:pt x="608" y="622"/>
                    <a:pt x="651" y="598"/>
                    <a:pt x="688" y="561"/>
                  </a:cubicBezTo>
                  <a:cubicBezTo>
                    <a:pt x="722" y="525"/>
                    <a:pt x="747" y="483"/>
                    <a:pt x="762" y="434"/>
                  </a:cubicBezTo>
                  <a:cubicBezTo>
                    <a:pt x="772" y="382"/>
                    <a:pt x="772" y="331"/>
                    <a:pt x="760" y="279"/>
                  </a:cubicBezTo>
                  <a:cubicBezTo>
                    <a:pt x="745" y="231"/>
                    <a:pt x="721" y="187"/>
                    <a:pt x="685" y="151"/>
                  </a:cubicBezTo>
                  <a:cubicBezTo>
                    <a:pt x="683" y="149"/>
                    <a:pt x="678" y="146"/>
                    <a:pt x="676" y="144"/>
                  </a:cubicBezTo>
                  <a:cubicBezTo>
                    <a:pt x="666" y="134"/>
                    <a:pt x="656" y="126"/>
                    <a:pt x="643" y="118"/>
                  </a:cubicBezTo>
                  <a:cubicBezTo>
                    <a:pt x="625" y="99"/>
                    <a:pt x="604" y="86"/>
                    <a:pt x="579" y="80"/>
                  </a:cubicBezTo>
                  <a:cubicBezTo>
                    <a:pt x="567" y="73"/>
                    <a:pt x="555" y="68"/>
                    <a:pt x="542" y="64"/>
                  </a:cubicBezTo>
                  <a:cubicBezTo>
                    <a:pt x="532" y="61"/>
                    <a:pt x="522" y="60"/>
                    <a:pt x="512" y="57"/>
                  </a:cubicBezTo>
                  <a:cubicBezTo>
                    <a:pt x="492" y="52"/>
                    <a:pt x="473" y="46"/>
                    <a:pt x="454" y="42"/>
                  </a:cubicBezTo>
                  <a:cubicBezTo>
                    <a:pt x="424" y="35"/>
                    <a:pt x="396" y="28"/>
                    <a:pt x="367" y="18"/>
                  </a:cubicBezTo>
                  <a:cubicBezTo>
                    <a:pt x="364" y="15"/>
                    <a:pt x="360" y="14"/>
                    <a:pt x="355" y="13"/>
                  </a:cubicBezTo>
                  <a:cubicBezTo>
                    <a:pt x="354" y="13"/>
                    <a:pt x="353" y="13"/>
                    <a:pt x="352" y="13"/>
                  </a:cubicBezTo>
                  <a:lnTo>
                    <a:pt x="352" y="13"/>
                  </a:lnTo>
                  <a:cubicBezTo>
                    <a:pt x="352" y="13"/>
                    <a:pt x="352" y="13"/>
                    <a:pt x="353" y="13"/>
                  </a:cubicBezTo>
                  <a:cubicBezTo>
                    <a:pt x="339" y="9"/>
                    <a:pt x="325" y="7"/>
                    <a:pt x="310" y="5"/>
                  </a:cubicBezTo>
                  <a:cubicBezTo>
                    <a:pt x="295" y="2"/>
                    <a:pt x="279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36"/>
            <p:cNvSpPr/>
            <p:nvPr/>
          </p:nvSpPr>
          <p:spPr>
            <a:xfrm>
              <a:off x="1535352" y="2084335"/>
              <a:ext cx="26720" cy="22378"/>
            </a:xfrm>
            <a:custGeom>
              <a:rect b="b" l="l" r="r" t="t"/>
              <a:pathLst>
                <a:path extrusionOk="0" h="649" w="775">
                  <a:moveTo>
                    <a:pt x="351" y="12"/>
                  </a:moveTo>
                  <a:cubicBezTo>
                    <a:pt x="352" y="12"/>
                    <a:pt x="352" y="12"/>
                    <a:pt x="353" y="13"/>
                  </a:cubicBezTo>
                  <a:lnTo>
                    <a:pt x="353" y="13"/>
                  </a:lnTo>
                  <a:cubicBezTo>
                    <a:pt x="352" y="12"/>
                    <a:pt x="352" y="12"/>
                    <a:pt x="351" y="12"/>
                  </a:cubicBezTo>
                  <a:close/>
                  <a:moveTo>
                    <a:pt x="266" y="1"/>
                  </a:moveTo>
                  <a:cubicBezTo>
                    <a:pt x="245" y="1"/>
                    <a:pt x="223" y="4"/>
                    <a:pt x="202" y="11"/>
                  </a:cubicBezTo>
                  <a:cubicBezTo>
                    <a:pt x="180" y="19"/>
                    <a:pt x="160" y="29"/>
                    <a:pt x="137" y="38"/>
                  </a:cubicBezTo>
                  <a:cubicBezTo>
                    <a:pt x="105" y="55"/>
                    <a:pt x="79" y="79"/>
                    <a:pt x="61" y="109"/>
                  </a:cubicBezTo>
                  <a:cubicBezTo>
                    <a:pt x="43" y="126"/>
                    <a:pt x="31" y="145"/>
                    <a:pt x="25" y="168"/>
                  </a:cubicBezTo>
                  <a:cubicBezTo>
                    <a:pt x="9" y="201"/>
                    <a:pt x="0" y="236"/>
                    <a:pt x="1" y="273"/>
                  </a:cubicBezTo>
                  <a:cubicBezTo>
                    <a:pt x="4" y="298"/>
                    <a:pt x="9" y="322"/>
                    <a:pt x="11" y="346"/>
                  </a:cubicBezTo>
                  <a:cubicBezTo>
                    <a:pt x="24" y="392"/>
                    <a:pt x="47" y="433"/>
                    <a:pt x="81" y="466"/>
                  </a:cubicBezTo>
                  <a:cubicBezTo>
                    <a:pt x="111" y="492"/>
                    <a:pt x="142" y="516"/>
                    <a:pt x="175" y="538"/>
                  </a:cubicBezTo>
                  <a:cubicBezTo>
                    <a:pt x="192" y="549"/>
                    <a:pt x="209" y="560"/>
                    <a:pt x="227" y="570"/>
                  </a:cubicBezTo>
                  <a:cubicBezTo>
                    <a:pt x="236" y="575"/>
                    <a:pt x="245" y="580"/>
                    <a:pt x="255" y="585"/>
                  </a:cubicBezTo>
                  <a:cubicBezTo>
                    <a:pt x="287" y="598"/>
                    <a:pt x="319" y="612"/>
                    <a:pt x="352" y="625"/>
                  </a:cubicBezTo>
                  <a:cubicBezTo>
                    <a:pt x="363" y="630"/>
                    <a:pt x="371" y="633"/>
                    <a:pt x="381" y="637"/>
                  </a:cubicBezTo>
                  <a:cubicBezTo>
                    <a:pt x="396" y="642"/>
                    <a:pt x="407" y="641"/>
                    <a:pt x="426" y="643"/>
                  </a:cubicBezTo>
                  <a:cubicBezTo>
                    <a:pt x="442" y="647"/>
                    <a:pt x="459" y="649"/>
                    <a:pt x="475" y="649"/>
                  </a:cubicBezTo>
                  <a:cubicBezTo>
                    <a:pt x="498" y="649"/>
                    <a:pt x="522" y="645"/>
                    <a:pt x="545" y="638"/>
                  </a:cubicBezTo>
                  <a:lnTo>
                    <a:pt x="547" y="638"/>
                  </a:lnTo>
                  <a:cubicBezTo>
                    <a:pt x="551" y="637"/>
                    <a:pt x="556" y="637"/>
                    <a:pt x="561" y="636"/>
                  </a:cubicBezTo>
                  <a:cubicBezTo>
                    <a:pt x="608" y="621"/>
                    <a:pt x="651" y="598"/>
                    <a:pt x="688" y="562"/>
                  </a:cubicBezTo>
                  <a:cubicBezTo>
                    <a:pt x="723" y="525"/>
                    <a:pt x="748" y="484"/>
                    <a:pt x="762" y="434"/>
                  </a:cubicBezTo>
                  <a:cubicBezTo>
                    <a:pt x="774" y="382"/>
                    <a:pt x="774" y="330"/>
                    <a:pt x="759" y="279"/>
                  </a:cubicBezTo>
                  <a:cubicBezTo>
                    <a:pt x="745" y="231"/>
                    <a:pt x="722" y="188"/>
                    <a:pt x="685" y="152"/>
                  </a:cubicBezTo>
                  <a:cubicBezTo>
                    <a:pt x="682" y="148"/>
                    <a:pt x="679" y="146"/>
                    <a:pt x="676" y="143"/>
                  </a:cubicBezTo>
                  <a:cubicBezTo>
                    <a:pt x="666" y="135"/>
                    <a:pt x="655" y="127"/>
                    <a:pt x="644" y="117"/>
                  </a:cubicBezTo>
                  <a:cubicBezTo>
                    <a:pt x="625" y="99"/>
                    <a:pt x="603" y="86"/>
                    <a:pt x="578" y="80"/>
                  </a:cubicBezTo>
                  <a:cubicBezTo>
                    <a:pt x="567" y="73"/>
                    <a:pt x="555" y="68"/>
                    <a:pt x="542" y="64"/>
                  </a:cubicBezTo>
                  <a:cubicBezTo>
                    <a:pt x="531" y="62"/>
                    <a:pt x="523" y="60"/>
                    <a:pt x="513" y="58"/>
                  </a:cubicBezTo>
                  <a:cubicBezTo>
                    <a:pt x="493" y="53"/>
                    <a:pt x="473" y="46"/>
                    <a:pt x="453" y="42"/>
                  </a:cubicBezTo>
                  <a:cubicBezTo>
                    <a:pt x="425" y="36"/>
                    <a:pt x="396" y="28"/>
                    <a:pt x="368" y="17"/>
                  </a:cubicBezTo>
                  <a:cubicBezTo>
                    <a:pt x="364" y="16"/>
                    <a:pt x="360" y="15"/>
                    <a:pt x="354" y="13"/>
                  </a:cubicBezTo>
                  <a:cubicBezTo>
                    <a:pt x="354" y="13"/>
                    <a:pt x="353" y="13"/>
                    <a:pt x="353" y="13"/>
                  </a:cubicBezTo>
                  <a:lnTo>
                    <a:pt x="353" y="13"/>
                  </a:lnTo>
                  <a:cubicBezTo>
                    <a:pt x="353" y="13"/>
                    <a:pt x="353" y="13"/>
                    <a:pt x="353" y="13"/>
                  </a:cubicBezTo>
                  <a:cubicBezTo>
                    <a:pt x="339" y="10"/>
                    <a:pt x="326" y="7"/>
                    <a:pt x="311" y="6"/>
                  </a:cubicBezTo>
                  <a:cubicBezTo>
                    <a:pt x="296" y="2"/>
                    <a:pt x="281" y="1"/>
                    <a:pt x="2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36"/>
            <p:cNvSpPr/>
            <p:nvPr/>
          </p:nvSpPr>
          <p:spPr>
            <a:xfrm>
              <a:off x="1475325" y="2063682"/>
              <a:ext cx="26651" cy="22412"/>
            </a:xfrm>
            <a:custGeom>
              <a:rect b="b" l="l" r="r" t="t"/>
              <a:pathLst>
                <a:path extrusionOk="0" h="650" w="773">
                  <a:moveTo>
                    <a:pt x="351" y="12"/>
                  </a:moveTo>
                  <a:cubicBezTo>
                    <a:pt x="352" y="12"/>
                    <a:pt x="353" y="12"/>
                    <a:pt x="354" y="13"/>
                  </a:cubicBezTo>
                  <a:lnTo>
                    <a:pt x="354" y="13"/>
                  </a:lnTo>
                  <a:cubicBezTo>
                    <a:pt x="353" y="12"/>
                    <a:pt x="353" y="12"/>
                    <a:pt x="351" y="12"/>
                  </a:cubicBezTo>
                  <a:close/>
                  <a:moveTo>
                    <a:pt x="266" y="1"/>
                  </a:moveTo>
                  <a:cubicBezTo>
                    <a:pt x="245" y="1"/>
                    <a:pt x="224" y="4"/>
                    <a:pt x="203" y="11"/>
                  </a:cubicBezTo>
                  <a:cubicBezTo>
                    <a:pt x="180" y="19"/>
                    <a:pt x="159" y="29"/>
                    <a:pt x="137" y="38"/>
                  </a:cubicBezTo>
                  <a:cubicBezTo>
                    <a:pt x="106" y="55"/>
                    <a:pt x="80" y="79"/>
                    <a:pt x="60" y="109"/>
                  </a:cubicBezTo>
                  <a:cubicBezTo>
                    <a:pt x="44" y="126"/>
                    <a:pt x="32" y="145"/>
                    <a:pt x="26" y="168"/>
                  </a:cubicBezTo>
                  <a:cubicBezTo>
                    <a:pt x="8" y="201"/>
                    <a:pt x="1" y="236"/>
                    <a:pt x="2" y="274"/>
                  </a:cubicBezTo>
                  <a:cubicBezTo>
                    <a:pt x="5" y="299"/>
                    <a:pt x="8" y="323"/>
                    <a:pt x="11" y="346"/>
                  </a:cubicBezTo>
                  <a:cubicBezTo>
                    <a:pt x="24" y="392"/>
                    <a:pt x="48" y="433"/>
                    <a:pt x="81" y="466"/>
                  </a:cubicBezTo>
                  <a:cubicBezTo>
                    <a:pt x="111" y="492"/>
                    <a:pt x="143" y="516"/>
                    <a:pt x="175" y="538"/>
                  </a:cubicBezTo>
                  <a:cubicBezTo>
                    <a:pt x="193" y="550"/>
                    <a:pt x="209" y="560"/>
                    <a:pt x="227" y="570"/>
                  </a:cubicBezTo>
                  <a:cubicBezTo>
                    <a:pt x="236" y="576"/>
                    <a:pt x="246" y="580"/>
                    <a:pt x="256" y="585"/>
                  </a:cubicBezTo>
                  <a:cubicBezTo>
                    <a:pt x="287" y="599"/>
                    <a:pt x="320" y="612"/>
                    <a:pt x="352" y="626"/>
                  </a:cubicBezTo>
                  <a:cubicBezTo>
                    <a:pt x="362" y="630"/>
                    <a:pt x="372" y="633"/>
                    <a:pt x="382" y="637"/>
                  </a:cubicBezTo>
                  <a:cubicBezTo>
                    <a:pt x="397" y="642"/>
                    <a:pt x="408" y="641"/>
                    <a:pt x="427" y="643"/>
                  </a:cubicBezTo>
                  <a:cubicBezTo>
                    <a:pt x="443" y="647"/>
                    <a:pt x="459" y="649"/>
                    <a:pt x="476" y="649"/>
                  </a:cubicBezTo>
                  <a:cubicBezTo>
                    <a:pt x="499" y="649"/>
                    <a:pt x="522" y="645"/>
                    <a:pt x="545" y="638"/>
                  </a:cubicBezTo>
                  <a:lnTo>
                    <a:pt x="548" y="638"/>
                  </a:lnTo>
                  <a:cubicBezTo>
                    <a:pt x="552" y="637"/>
                    <a:pt x="557" y="637"/>
                    <a:pt x="560" y="636"/>
                  </a:cubicBezTo>
                  <a:cubicBezTo>
                    <a:pt x="609" y="621"/>
                    <a:pt x="652" y="599"/>
                    <a:pt x="688" y="562"/>
                  </a:cubicBezTo>
                  <a:cubicBezTo>
                    <a:pt x="724" y="526"/>
                    <a:pt x="748" y="484"/>
                    <a:pt x="762" y="434"/>
                  </a:cubicBezTo>
                  <a:cubicBezTo>
                    <a:pt x="773" y="381"/>
                    <a:pt x="773" y="330"/>
                    <a:pt x="760" y="279"/>
                  </a:cubicBezTo>
                  <a:cubicBezTo>
                    <a:pt x="746" y="231"/>
                    <a:pt x="723" y="188"/>
                    <a:pt x="686" y="152"/>
                  </a:cubicBezTo>
                  <a:cubicBezTo>
                    <a:pt x="683" y="149"/>
                    <a:pt x="679" y="147"/>
                    <a:pt x="677" y="143"/>
                  </a:cubicBezTo>
                  <a:cubicBezTo>
                    <a:pt x="666" y="135"/>
                    <a:pt x="656" y="127"/>
                    <a:pt x="645" y="117"/>
                  </a:cubicBezTo>
                  <a:cubicBezTo>
                    <a:pt x="626" y="100"/>
                    <a:pt x="604" y="86"/>
                    <a:pt x="579" y="80"/>
                  </a:cubicBezTo>
                  <a:cubicBezTo>
                    <a:pt x="568" y="74"/>
                    <a:pt x="556" y="68"/>
                    <a:pt x="543" y="64"/>
                  </a:cubicBezTo>
                  <a:cubicBezTo>
                    <a:pt x="532" y="62"/>
                    <a:pt x="523" y="60"/>
                    <a:pt x="512" y="58"/>
                  </a:cubicBezTo>
                  <a:cubicBezTo>
                    <a:pt x="494" y="53"/>
                    <a:pt x="474" y="47"/>
                    <a:pt x="454" y="42"/>
                  </a:cubicBezTo>
                  <a:cubicBezTo>
                    <a:pt x="426" y="36"/>
                    <a:pt x="397" y="28"/>
                    <a:pt x="369" y="17"/>
                  </a:cubicBezTo>
                  <a:cubicBezTo>
                    <a:pt x="364" y="16"/>
                    <a:pt x="360" y="15"/>
                    <a:pt x="355" y="13"/>
                  </a:cubicBezTo>
                  <a:cubicBezTo>
                    <a:pt x="355" y="13"/>
                    <a:pt x="354" y="13"/>
                    <a:pt x="354" y="13"/>
                  </a:cubicBezTo>
                  <a:lnTo>
                    <a:pt x="354" y="13"/>
                  </a:lnTo>
                  <a:cubicBezTo>
                    <a:pt x="354" y="13"/>
                    <a:pt x="354" y="13"/>
                    <a:pt x="354" y="13"/>
                  </a:cubicBezTo>
                  <a:cubicBezTo>
                    <a:pt x="339" y="10"/>
                    <a:pt x="327" y="7"/>
                    <a:pt x="310" y="6"/>
                  </a:cubicBezTo>
                  <a:cubicBezTo>
                    <a:pt x="295" y="3"/>
                    <a:pt x="281" y="1"/>
                    <a:pt x="2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36"/>
            <p:cNvSpPr/>
            <p:nvPr/>
          </p:nvSpPr>
          <p:spPr>
            <a:xfrm>
              <a:off x="1302349" y="2276688"/>
              <a:ext cx="37098" cy="24033"/>
            </a:xfrm>
            <a:custGeom>
              <a:rect b="b" l="l" r="r" t="t"/>
              <a:pathLst>
                <a:path extrusionOk="0" h="697" w="1076">
                  <a:moveTo>
                    <a:pt x="666" y="0"/>
                  </a:moveTo>
                  <a:cubicBezTo>
                    <a:pt x="445" y="0"/>
                    <a:pt x="200" y="224"/>
                    <a:pt x="86" y="365"/>
                  </a:cubicBezTo>
                  <a:cubicBezTo>
                    <a:pt x="42" y="419"/>
                    <a:pt x="0" y="485"/>
                    <a:pt x="15" y="553"/>
                  </a:cubicBezTo>
                  <a:cubicBezTo>
                    <a:pt x="35" y="653"/>
                    <a:pt x="159" y="693"/>
                    <a:pt x="261" y="696"/>
                  </a:cubicBezTo>
                  <a:cubicBezTo>
                    <a:pt x="265" y="696"/>
                    <a:pt x="269" y="696"/>
                    <a:pt x="274" y="696"/>
                  </a:cubicBezTo>
                  <a:cubicBezTo>
                    <a:pt x="415" y="696"/>
                    <a:pt x="558" y="663"/>
                    <a:pt x="683" y="597"/>
                  </a:cubicBezTo>
                  <a:cubicBezTo>
                    <a:pt x="884" y="491"/>
                    <a:pt x="1075" y="157"/>
                    <a:pt x="786" y="26"/>
                  </a:cubicBezTo>
                  <a:cubicBezTo>
                    <a:pt x="747" y="8"/>
                    <a:pt x="707" y="0"/>
                    <a:pt x="6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36"/>
            <p:cNvSpPr/>
            <p:nvPr/>
          </p:nvSpPr>
          <p:spPr>
            <a:xfrm>
              <a:off x="1197708" y="2348023"/>
              <a:ext cx="37063" cy="24033"/>
            </a:xfrm>
            <a:custGeom>
              <a:rect b="b" l="l" r="r" t="t"/>
              <a:pathLst>
                <a:path extrusionOk="0" h="697" w="1075">
                  <a:moveTo>
                    <a:pt x="665" y="1"/>
                  </a:moveTo>
                  <a:cubicBezTo>
                    <a:pt x="444" y="1"/>
                    <a:pt x="199" y="225"/>
                    <a:pt x="85" y="367"/>
                  </a:cubicBezTo>
                  <a:cubicBezTo>
                    <a:pt x="41" y="420"/>
                    <a:pt x="0" y="486"/>
                    <a:pt x="14" y="554"/>
                  </a:cubicBezTo>
                  <a:cubicBezTo>
                    <a:pt x="34" y="654"/>
                    <a:pt x="158" y="695"/>
                    <a:pt x="261" y="697"/>
                  </a:cubicBezTo>
                  <a:cubicBezTo>
                    <a:pt x="267" y="697"/>
                    <a:pt x="273" y="697"/>
                    <a:pt x="279" y="697"/>
                  </a:cubicBezTo>
                  <a:cubicBezTo>
                    <a:pt x="418" y="697"/>
                    <a:pt x="559" y="663"/>
                    <a:pt x="683" y="598"/>
                  </a:cubicBezTo>
                  <a:cubicBezTo>
                    <a:pt x="884" y="493"/>
                    <a:pt x="1074" y="158"/>
                    <a:pt x="785" y="26"/>
                  </a:cubicBezTo>
                  <a:cubicBezTo>
                    <a:pt x="746" y="8"/>
                    <a:pt x="706" y="1"/>
                    <a:pt x="6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36"/>
            <p:cNvSpPr/>
            <p:nvPr/>
          </p:nvSpPr>
          <p:spPr>
            <a:xfrm>
              <a:off x="1128683" y="2152774"/>
              <a:ext cx="66369" cy="84890"/>
            </a:xfrm>
            <a:custGeom>
              <a:rect b="b" l="l" r="r" t="t"/>
              <a:pathLst>
                <a:path extrusionOk="0" h="2462" w="1925">
                  <a:moveTo>
                    <a:pt x="238" y="1"/>
                  </a:moveTo>
                  <a:cubicBezTo>
                    <a:pt x="237" y="1"/>
                    <a:pt x="236" y="1"/>
                    <a:pt x="235" y="1"/>
                  </a:cubicBezTo>
                  <a:cubicBezTo>
                    <a:pt x="147" y="2"/>
                    <a:pt x="71" y="71"/>
                    <a:pt x="36" y="153"/>
                  </a:cubicBezTo>
                  <a:cubicBezTo>
                    <a:pt x="1" y="235"/>
                    <a:pt x="3" y="327"/>
                    <a:pt x="10" y="415"/>
                  </a:cubicBezTo>
                  <a:cubicBezTo>
                    <a:pt x="52" y="871"/>
                    <a:pt x="276" y="1296"/>
                    <a:pt x="567" y="1650"/>
                  </a:cubicBezTo>
                  <a:cubicBezTo>
                    <a:pt x="780" y="1907"/>
                    <a:pt x="1115" y="2328"/>
                    <a:pt x="1442" y="2439"/>
                  </a:cubicBezTo>
                  <a:cubicBezTo>
                    <a:pt x="1490" y="2455"/>
                    <a:pt x="1533" y="2462"/>
                    <a:pt x="1572" y="2462"/>
                  </a:cubicBezTo>
                  <a:cubicBezTo>
                    <a:pt x="1847" y="2462"/>
                    <a:pt x="1924" y="2103"/>
                    <a:pt x="1842" y="1850"/>
                  </a:cubicBezTo>
                  <a:cubicBezTo>
                    <a:pt x="1598" y="1109"/>
                    <a:pt x="1079" y="460"/>
                    <a:pt x="407" y="62"/>
                  </a:cubicBezTo>
                  <a:cubicBezTo>
                    <a:pt x="356" y="31"/>
                    <a:pt x="298" y="1"/>
                    <a:pt x="2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36"/>
            <p:cNvSpPr/>
            <p:nvPr/>
          </p:nvSpPr>
          <p:spPr>
            <a:xfrm>
              <a:off x="1036178" y="2241314"/>
              <a:ext cx="115465" cy="58582"/>
            </a:xfrm>
            <a:custGeom>
              <a:rect b="b" l="l" r="r" t="t"/>
              <a:pathLst>
                <a:path extrusionOk="0" h="1699" w="3349">
                  <a:moveTo>
                    <a:pt x="744" y="0"/>
                  </a:moveTo>
                  <a:cubicBezTo>
                    <a:pt x="637" y="0"/>
                    <a:pt x="530" y="8"/>
                    <a:pt x="424" y="25"/>
                  </a:cubicBezTo>
                  <a:cubicBezTo>
                    <a:pt x="323" y="40"/>
                    <a:pt x="220" y="66"/>
                    <a:pt x="137" y="128"/>
                  </a:cubicBezTo>
                  <a:cubicBezTo>
                    <a:pt x="56" y="190"/>
                    <a:pt x="0" y="295"/>
                    <a:pt x="23" y="397"/>
                  </a:cubicBezTo>
                  <a:cubicBezTo>
                    <a:pt x="40" y="467"/>
                    <a:pt x="91" y="524"/>
                    <a:pt x="142" y="576"/>
                  </a:cubicBezTo>
                  <a:cubicBezTo>
                    <a:pt x="781" y="1223"/>
                    <a:pt x="1657" y="1630"/>
                    <a:pt x="2560" y="1696"/>
                  </a:cubicBezTo>
                  <a:cubicBezTo>
                    <a:pt x="2577" y="1697"/>
                    <a:pt x="2594" y="1698"/>
                    <a:pt x="2611" y="1698"/>
                  </a:cubicBezTo>
                  <a:cubicBezTo>
                    <a:pt x="2953" y="1698"/>
                    <a:pt x="3349" y="1454"/>
                    <a:pt x="3109" y="1078"/>
                  </a:cubicBezTo>
                  <a:cubicBezTo>
                    <a:pt x="2892" y="738"/>
                    <a:pt x="2322" y="475"/>
                    <a:pt x="1974" y="307"/>
                  </a:cubicBezTo>
                  <a:cubicBezTo>
                    <a:pt x="1589" y="122"/>
                    <a:pt x="1166" y="0"/>
                    <a:pt x="7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36"/>
            <p:cNvSpPr/>
            <p:nvPr/>
          </p:nvSpPr>
          <p:spPr>
            <a:xfrm>
              <a:off x="804933" y="2465973"/>
              <a:ext cx="128463" cy="96372"/>
            </a:xfrm>
            <a:custGeom>
              <a:rect b="b" l="l" r="r" t="t"/>
              <a:pathLst>
                <a:path extrusionOk="0" h="2795" w="3726">
                  <a:moveTo>
                    <a:pt x="2569" y="1"/>
                  </a:moveTo>
                  <a:cubicBezTo>
                    <a:pt x="2308" y="1"/>
                    <a:pt x="2045" y="59"/>
                    <a:pt x="1793" y="139"/>
                  </a:cubicBezTo>
                  <a:cubicBezTo>
                    <a:pt x="1234" y="316"/>
                    <a:pt x="773" y="613"/>
                    <a:pt x="371" y="1037"/>
                  </a:cubicBezTo>
                  <a:cubicBezTo>
                    <a:pt x="72" y="1352"/>
                    <a:pt x="0" y="1667"/>
                    <a:pt x="33" y="2100"/>
                  </a:cubicBezTo>
                  <a:cubicBezTo>
                    <a:pt x="53" y="2339"/>
                    <a:pt x="135" y="2766"/>
                    <a:pt x="442" y="2793"/>
                  </a:cubicBezTo>
                  <a:cubicBezTo>
                    <a:pt x="450" y="2794"/>
                    <a:pt x="457" y="2794"/>
                    <a:pt x="465" y="2794"/>
                  </a:cubicBezTo>
                  <a:cubicBezTo>
                    <a:pt x="578" y="2794"/>
                    <a:pt x="684" y="2725"/>
                    <a:pt x="770" y="2647"/>
                  </a:cubicBezTo>
                  <a:cubicBezTo>
                    <a:pt x="1084" y="2358"/>
                    <a:pt x="1228" y="1931"/>
                    <a:pt x="1358" y="1523"/>
                  </a:cubicBezTo>
                  <a:cubicBezTo>
                    <a:pt x="1416" y="1730"/>
                    <a:pt x="1502" y="1938"/>
                    <a:pt x="1658" y="2086"/>
                  </a:cubicBezTo>
                  <a:cubicBezTo>
                    <a:pt x="1771" y="2193"/>
                    <a:pt x="1927" y="2264"/>
                    <a:pt x="2080" y="2264"/>
                  </a:cubicBezTo>
                  <a:cubicBezTo>
                    <a:pt x="2139" y="2264"/>
                    <a:pt x="2197" y="2253"/>
                    <a:pt x="2252" y="2231"/>
                  </a:cubicBezTo>
                  <a:cubicBezTo>
                    <a:pt x="2451" y="2149"/>
                    <a:pt x="2565" y="1928"/>
                    <a:pt x="2584" y="1712"/>
                  </a:cubicBezTo>
                  <a:cubicBezTo>
                    <a:pt x="2603" y="1498"/>
                    <a:pt x="2541" y="1284"/>
                    <a:pt x="2481" y="1077"/>
                  </a:cubicBezTo>
                  <a:lnTo>
                    <a:pt x="2481" y="1077"/>
                  </a:lnTo>
                  <a:cubicBezTo>
                    <a:pt x="2661" y="1238"/>
                    <a:pt x="2890" y="1358"/>
                    <a:pt x="3128" y="1358"/>
                  </a:cubicBezTo>
                  <a:cubicBezTo>
                    <a:pt x="3143" y="1358"/>
                    <a:pt x="3157" y="1358"/>
                    <a:pt x="3171" y="1357"/>
                  </a:cubicBezTo>
                  <a:cubicBezTo>
                    <a:pt x="3424" y="1341"/>
                    <a:pt x="3677" y="1154"/>
                    <a:pt x="3709" y="900"/>
                  </a:cubicBezTo>
                  <a:cubicBezTo>
                    <a:pt x="3725" y="769"/>
                    <a:pt x="3683" y="634"/>
                    <a:pt x="3615" y="520"/>
                  </a:cubicBezTo>
                  <a:cubicBezTo>
                    <a:pt x="3443" y="232"/>
                    <a:pt x="3116" y="60"/>
                    <a:pt x="2784" y="15"/>
                  </a:cubicBezTo>
                  <a:cubicBezTo>
                    <a:pt x="2713" y="5"/>
                    <a:pt x="2641" y="1"/>
                    <a:pt x="25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36"/>
            <p:cNvSpPr/>
            <p:nvPr/>
          </p:nvSpPr>
          <p:spPr>
            <a:xfrm>
              <a:off x="914643" y="2376571"/>
              <a:ext cx="118361" cy="71201"/>
            </a:xfrm>
            <a:custGeom>
              <a:rect b="b" l="l" r="r" t="t"/>
              <a:pathLst>
                <a:path extrusionOk="0" h="2065" w="3433">
                  <a:moveTo>
                    <a:pt x="1790" y="1"/>
                  </a:moveTo>
                  <a:cubicBezTo>
                    <a:pt x="1782" y="1"/>
                    <a:pt x="1774" y="1"/>
                    <a:pt x="1766" y="1"/>
                  </a:cubicBezTo>
                  <a:cubicBezTo>
                    <a:pt x="1252" y="6"/>
                    <a:pt x="744" y="215"/>
                    <a:pt x="375" y="574"/>
                  </a:cubicBezTo>
                  <a:lnTo>
                    <a:pt x="147" y="941"/>
                  </a:lnTo>
                  <a:cubicBezTo>
                    <a:pt x="89" y="1097"/>
                    <a:pt x="32" y="1253"/>
                    <a:pt x="16" y="1417"/>
                  </a:cubicBezTo>
                  <a:cubicBezTo>
                    <a:pt x="1" y="1581"/>
                    <a:pt x="32" y="1756"/>
                    <a:pt x="136" y="1884"/>
                  </a:cubicBezTo>
                  <a:cubicBezTo>
                    <a:pt x="235" y="2006"/>
                    <a:pt x="391" y="2065"/>
                    <a:pt x="549" y="2065"/>
                  </a:cubicBezTo>
                  <a:cubicBezTo>
                    <a:pt x="666" y="2065"/>
                    <a:pt x="785" y="2032"/>
                    <a:pt x="884" y="1969"/>
                  </a:cubicBezTo>
                  <a:cubicBezTo>
                    <a:pt x="1115" y="1821"/>
                    <a:pt x="1240" y="1544"/>
                    <a:pt x="1264" y="1273"/>
                  </a:cubicBezTo>
                  <a:cubicBezTo>
                    <a:pt x="1321" y="1519"/>
                    <a:pt x="1420" y="1782"/>
                    <a:pt x="1636" y="1912"/>
                  </a:cubicBezTo>
                  <a:cubicBezTo>
                    <a:pt x="1687" y="1943"/>
                    <a:pt x="1746" y="1965"/>
                    <a:pt x="1804" y="1965"/>
                  </a:cubicBezTo>
                  <a:cubicBezTo>
                    <a:pt x="1827" y="1965"/>
                    <a:pt x="1849" y="1962"/>
                    <a:pt x="1870" y="1955"/>
                  </a:cubicBezTo>
                  <a:cubicBezTo>
                    <a:pt x="1978" y="1918"/>
                    <a:pt x="2032" y="1797"/>
                    <a:pt x="2061" y="1686"/>
                  </a:cubicBezTo>
                  <a:cubicBezTo>
                    <a:pt x="2107" y="1501"/>
                    <a:pt x="2121" y="1304"/>
                    <a:pt x="2099" y="1112"/>
                  </a:cubicBezTo>
                  <a:lnTo>
                    <a:pt x="2099" y="1112"/>
                  </a:lnTo>
                  <a:cubicBezTo>
                    <a:pt x="2239" y="1259"/>
                    <a:pt x="2408" y="1383"/>
                    <a:pt x="2603" y="1436"/>
                  </a:cubicBezTo>
                  <a:cubicBezTo>
                    <a:pt x="2669" y="1454"/>
                    <a:pt x="2737" y="1463"/>
                    <a:pt x="2806" y="1463"/>
                  </a:cubicBezTo>
                  <a:cubicBezTo>
                    <a:pt x="2941" y="1463"/>
                    <a:pt x="3075" y="1427"/>
                    <a:pt x="3182" y="1346"/>
                  </a:cubicBezTo>
                  <a:cubicBezTo>
                    <a:pt x="3345" y="1226"/>
                    <a:pt x="3432" y="1000"/>
                    <a:pt x="3365" y="809"/>
                  </a:cubicBezTo>
                  <a:cubicBezTo>
                    <a:pt x="3328" y="705"/>
                    <a:pt x="3250" y="618"/>
                    <a:pt x="3170" y="544"/>
                  </a:cubicBezTo>
                  <a:cubicBezTo>
                    <a:pt x="2799" y="199"/>
                    <a:pt x="2296" y="1"/>
                    <a:pt x="179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36"/>
            <p:cNvSpPr/>
            <p:nvPr/>
          </p:nvSpPr>
          <p:spPr>
            <a:xfrm>
              <a:off x="1008733" y="2454802"/>
              <a:ext cx="122878" cy="70856"/>
            </a:xfrm>
            <a:custGeom>
              <a:rect b="b" l="l" r="r" t="t"/>
              <a:pathLst>
                <a:path extrusionOk="0" h="2055" w="3564">
                  <a:moveTo>
                    <a:pt x="1748" y="0"/>
                  </a:moveTo>
                  <a:cubicBezTo>
                    <a:pt x="1479" y="0"/>
                    <a:pt x="1216" y="48"/>
                    <a:pt x="985" y="181"/>
                  </a:cubicBezTo>
                  <a:lnTo>
                    <a:pt x="701" y="357"/>
                  </a:lnTo>
                  <a:cubicBezTo>
                    <a:pt x="371" y="604"/>
                    <a:pt x="134" y="972"/>
                    <a:pt x="42" y="1374"/>
                  </a:cubicBezTo>
                  <a:cubicBezTo>
                    <a:pt x="6" y="1534"/>
                    <a:pt x="0" y="1724"/>
                    <a:pt x="118" y="1837"/>
                  </a:cubicBezTo>
                  <a:cubicBezTo>
                    <a:pt x="182" y="1900"/>
                    <a:pt x="267" y="1925"/>
                    <a:pt x="357" y="1925"/>
                  </a:cubicBezTo>
                  <a:cubicBezTo>
                    <a:pt x="445" y="1925"/>
                    <a:pt x="537" y="1901"/>
                    <a:pt x="618" y="1866"/>
                  </a:cubicBezTo>
                  <a:cubicBezTo>
                    <a:pt x="918" y="1734"/>
                    <a:pt x="1156" y="1469"/>
                    <a:pt x="1254" y="1156"/>
                  </a:cubicBezTo>
                  <a:lnTo>
                    <a:pt x="1254" y="1156"/>
                  </a:lnTo>
                  <a:cubicBezTo>
                    <a:pt x="1238" y="1352"/>
                    <a:pt x="1222" y="1555"/>
                    <a:pt x="1291" y="1737"/>
                  </a:cubicBezTo>
                  <a:cubicBezTo>
                    <a:pt x="1354" y="1906"/>
                    <a:pt x="1515" y="2055"/>
                    <a:pt x="1692" y="2055"/>
                  </a:cubicBezTo>
                  <a:cubicBezTo>
                    <a:pt x="1706" y="2055"/>
                    <a:pt x="1720" y="2054"/>
                    <a:pt x="1734" y="2052"/>
                  </a:cubicBezTo>
                  <a:cubicBezTo>
                    <a:pt x="1848" y="2038"/>
                    <a:pt x="1947" y="1965"/>
                    <a:pt x="2017" y="1875"/>
                  </a:cubicBezTo>
                  <a:cubicBezTo>
                    <a:pt x="2194" y="1653"/>
                    <a:pt x="2217" y="1348"/>
                    <a:pt x="2229" y="1065"/>
                  </a:cubicBezTo>
                  <a:cubicBezTo>
                    <a:pt x="2363" y="1260"/>
                    <a:pt x="2513" y="1466"/>
                    <a:pt x="2734" y="1550"/>
                  </a:cubicBezTo>
                  <a:cubicBezTo>
                    <a:pt x="2802" y="1576"/>
                    <a:pt x="2874" y="1588"/>
                    <a:pt x="2946" y="1588"/>
                  </a:cubicBezTo>
                  <a:cubicBezTo>
                    <a:pt x="3060" y="1588"/>
                    <a:pt x="3174" y="1557"/>
                    <a:pt x="3270" y="1495"/>
                  </a:cubicBezTo>
                  <a:cubicBezTo>
                    <a:pt x="3427" y="1395"/>
                    <a:pt x="3532" y="1218"/>
                    <a:pt x="3545" y="1031"/>
                  </a:cubicBezTo>
                  <a:cubicBezTo>
                    <a:pt x="3563" y="768"/>
                    <a:pt x="3400" y="516"/>
                    <a:pt x="3183" y="363"/>
                  </a:cubicBezTo>
                  <a:cubicBezTo>
                    <a:pt x="2967" y="208"/>
                    <a:pt x="2704" y="139"/>
                    <a:pt x="2446" y="83"/>
                  </a:cubicBezTo>
                  <a:cubicBezTo>
                    <a:pt x="2219" y="36"/>
                    <a:pt x="1981" y="0"/>
                    <a:pt x="17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36"/>
            <p:cNvSpPr/>
            <p:nvPr/>
          </p:nvSpPr>
          <p:spPr>
            <a:xfrm>
              <a:off x="709567" y="2468559"/>
              <a:ext cx="101191" cy="63340"/>
            </a:xfrm>
            <a:custGeom>
              <a:rect b="b" l="l" r="r" t="t"/>
              <a:pathLst>
                <a:path extrusionOk="0" h="1837" w="2935">
                  <a:moveTo>
                    <a:pt x="1793" y="1"/>
                  </a:moveTo>
                  <a:cubicBezTo>
                    <a:pt x="1784" y="1"/>
                    <a:pt x="1775" y="1"/>
                    <a:pt x="1765" y="1"/>
                  </a:cubicBezTo>
                  <a:cubicBezTo>
                    <a:pt x="1036" y="15"/>
                    <a:pt x="445" y="667"/>
                    <a:pt x="137" y="1271"/>
                  </a:cubicBezTo>
                  <a:cubicBezTo>
                    <a:pt x="55" y="1430"/>
                    <a:pt x="0" y="1652"/>
                    <a:pt x="135" y="1772"/>
                  </a:cubicBezTo>
                  <a:cubicBezTo>
                    <a:pt x="190" y="1819"/>
                    <a:pt x="264" y="1837"/>
                    <a:pt x="338" y="1837"/>
                  </a:cubicBezTo>
                  <a:cubicBezTo>
                    <a:pt x="355" y="1837"/>
                    <a:pt x="372" y="1836"/>
                    <a:pt x="388" y="1834"/>
                  </a:cubicBezTo>
                  <a:cubicBezTo>
                    <a:pt x="746" y="1798"/>
                    <a:pt x="993" y="1475"/>
                    <a:pt x="1196" y="1179"/>
                  </a:cubicBezTo>
                  <a:cubicBezTo>
                    <a:pt x="1208" y="1297"/>
                    <a:pt x="1221" y="1415"/>
                    <a:pt x="1266" y="1523"/>
                  </a:cubicBezTo>
                  <a:cubicBezTo>
                    <a:pt x="1313" y="1631"/>
                    <a:pt x="1399" y="1729"/>
                    <a:pt x="1513" y="1757"/>
                  </a:cubicBezTo>
                  <a:cubicBezTo>
                    <a:pt x="1537" y="1763"/>
                    <a:pt x="1561" y="1766"/>
                    <a:pt x="1585" y="1766"/>
                  </a:cubicBezTo>
                  <a:cubicBezTo>
                    <a:pt x="1732" y="1766"/>
                    <a:pt x="1875" y="1655"/>
                    <a:pt x="1940" y="1517"/>
                  </a:cubicBezTo>
                  <a:cubicBezTo>
                    <a:pt x="2018" y="1359"/>
                    <a:pt x="2020" y="1176"/>
                    <a:pt x="2018" y="999"/>
                  </a:cubicBezTo>
                  <a:lnTo>
                    <a:pt x="2018" y="999"/>
                  </a:lnTo>
                  <a:cubicBezTo>
                    <a:pt x="2073" y="1150"/>
                    <a:pt x="2237" y="1242"/>
                    <a:pt x="2398" y="1242"/>
                  </a:cubicBezTo>
                  <a:cubicBezTo>
                    <a:pt x="2426" y="1242"/>
                    <a:pt x="2454" y="1239"/>
                    <a:pt x="2481" y="1233"/>
                  </a:cubicBezTo>
                  <a:cubicBezTo>
                    <a:pt x="2664" y="1194"/>
                    <a:pt x="2812" y="1042"/>
                    <a:pt x="2878" y="864"/>
                  </a:cubicBezTo>
                  <a:cubicBezTo>
                    <a:pt x="2924" y="738"/>
                    <a:pt x="2935" y="593"/>
                    <a:pt x="2878" y="470"/>
                  </a:cubicBezTo>
                  <a:cubicBezTo>
                    <a:pt x="2807" y="317"/>
                    <a:pt x="2646" y="224"/>
                    <a:pt x="2490" y="158"/>
                  </a:cubicBezTo>
                  <a:cubicBezTo>
                    <a:pt x="2270" y="65"/>
                    <a:pt x="2033" y="1"/>
                    <a:pt x="17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36"/>
            <p:cNvSpPr/>
            <p:nvPr/>
          </p:nvSpPr>
          <p:spPr>
            <a:xfrm>
              <a:off x="1268905" y="1930356"/>
              <a:ext cx="54647" cy="83545"/>
            </a:xfrm>
            <a:custGeom>
              <a:rect b="b" l="l" r="r" t="t"/>
              <a:pathLst>
                <a:path extrusionOk="0" h="2423" w="1585">
                  <a:moveTo>
                    <a:pt x="160" y="0"/>
                  </a:moveTo>
                  <a:cubicBezTo>
                    <a:pt x="139" y="0"/>
                    <a:pt x="117" y="5"/>
                    <a:pt x="94" y="16"/>
                  </a:cubicBezTo>
                  <a:cubicBezTo>
                    <a:pt x="4" y="62"/>
                    <a:pt x="1" y="181"/>
                    <a:pt x="56" y="254"/>
                  </a:cubicBezTo>
                  <a:cubicBezTo>
                    <a:pt x="113" y="329"/>
                    <a:pt x="157" y="402"/>
                    <a:pt x="198" y="490"/>
                  </a:cubicBezTo>
                  <a:cubicBezTo>
                    <a:pt x="292" y="702"/>
                    <a:pt x="409" y="899"/>
                    <a:pt x="530" y="1094"/>
                  </a:cubicBezTo>
                  <a:cubicBezTo>
                    <a:pt x="795" y="1524"/>
                    <a:pt x="1079" y="1941"/>
                    <a:pt x="1346" y="2369"/>
                  </a:cubicBezTo>
                  <a:cubicBezTo>
                    <a:pt x="1370" y="2407"/>
                    <a:pt x="1404" y="2423"/>
                    <a:pt x="1437" y="2423"/>
                  </a:cubicBezTo>
                  <a:cubicBezTo>
                    <a:pt x="1512" y="2423"/>
                    <a:pt x="1585" y="2343"/>
                    <a:pt x="1541" y="2253"/>
                  </a:cubicBezTo>
                  <a:cubicBezTo>
                    <a:pt x="1338" y="1846"/>
                    <a:pt x="1098" y="1459"/>
                    <a:pt x="857" y="1074"/>
                  </a:cubicBezTo>
                  <a:cubicBezTo>
                    <a:pt x="739" y="886"/>
                    <a:pt x="618" y="699"/>
                    <a:pt x="514" y="504"/>
                  </a:cubicBezTo>
                  <a:cubicBezTo>
                    <a:pt x="441" y="368"/>
                    <a:pt x="385" y="227"/>
                    <a:pt x="286" y="110"/>
                  </a:cubicBezTo>
                  <a:cubicBezTo>
                    <a:pt x="285" y="94"/>
                    <a:pt x="281" y="77"/>
                    <a:pt x="270" y="62"/>
                  </a:cubicBezTo>
                  <a:cubicBezTo>
                    <a:pt x="241" y="23"/>
                    <a:pt x="203" y="0"/>
                    <a:pt x="16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36"/>
            <p:cNvSpPr/>
            <p:nvPr/>
          </p:nvSpPr>
          <p:spPr>
            <a:xfrm>
              <a:off x="1296867" y="1915668"/>
              <a:ext cx="44097" cy="88958"/>
            </a:xfrm>
            <a:custGeom>
              <a:rect b="b" l="l" r="r" t="t"/>
              <a:pathLst>
                <a:path extrusionOk="0" h="2580" w="1279">
                  <a:moveTo>
                    <a:pt x="83" y="0"/>
                  </a:moveTo>
                  <a:cubicBezTo>
                    <a:pt x="43" y="0"/>
                    <a:pt x="1" y="38"/>
                    <a:pt x="12" y="86"/>
                  </a:cubicBezTo>
                  <a:cubicBezTo>
                    <a:pt x="61" y="285"/>
                    <a:pt x="189" y="429"/>
                    <a:pt x="282" y="606"/>
                  </a:cubicBezTo>
                  <a:cubicBezTo>
                    <a:pt x="392" y="815"/>
                    <a:pt x="493" y="1033"/>
                    <a:pt x="584" y="1253"/>
                  </a:cubicBezTo>
                  <a:cubicBezTo>
                    <a:pt x="667" y="1455"/>
                    <a:pt x="740" y="1661"/>
                    <a:pt x="823" y="1864"/>
                  </a:cubicBezTo>
                  <a:cubicBezTo>
                    <a:pt x="906" y="2067"/>
                    <a:pt x="985" y="2273"/>
                    <a:pt x="1025" y="2491"/>
                  </a:cubicBezTo>
                  <a:cubicBezTo>
                    <a:pt x="1036" y="2552"/>
                    <a:pt x="1080" y="2579"/>
                    <a:pt x="1128" y="2579"/>
                  </a:cubicBezTo>
                  <a:cubicBezTo>
                    <a:pt x="1200" y="2579"/>
                    <a:pt x="1279" y="2519"/>
                    <a:pt x="1261" y="2425"/>
                  </a:cubicBezTo>
                  <a:cubicBezTo>
                    <a:pt x="1219" y="2207"/>
                    <a:pt x="1140" y="2001"/>
                    <a:pt x="1057" y="1798"/>
                  </a:cubicBezTo>
                  <a:cubicBezTo>
                    <a:pt x="973" y="1593"/>
                    <a:pt x="895" y="1385"/>
                    <a:pt x="808" y="1181"/>
                  </a:cubicBezTo>
                  <a:cubicBezTo>
                    <a:pt x="714" y="960"/>
                    <a:pt x="610" y="743"/>
                    <a:pt x="494" y="534"/>
                  </a:cubicBezTo>
                  <a:cubicBezTo>
                    <a:pt x="393" y="354"/>
                    <a:pt x="229" y="215"/>
                    <a:pt x="136" y="34"/>
                  </a:cubicBezTo>
                  <a:cubicBezTo>
                    <a:pt x="124" y="1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36"/>
            <p:cNvSpPr/>
            <p:nvPr/>
          </p:nvSpPr>
          <p:spPr>
            <a:xfrm>
              <a:off x="1347205" y="1876501"/>
              <a:ext cx="12377" cy="125162"/>
            </a:xfrm>
            <a:custGeom>
              <a:rect b="b" l="l" r="r" t="t"/>
              <a:pathLst>
                <a:path extrusionOk="0" h="3630" w="359">
                  <a:moveTo>
                    <a:pt x="159" y="0"/>
                  </a:moveTo>
                  <a:cubicBezTo>
                    <a:pt x="84" y="0"/>
                    <a:pt x="1" y="64"/>
                    <a:pt x="19" y="162"/>
                  </a:cubicBezTo>
                  <a:cubicBezTo>
                    <a:pt x="46" y="313"/>
                    <a:pt x="24" y="480"/>
                    <a:pt x="29" y="634"/>
                  </a:cubicBezTo>
                  <a:cubicBezTo>
                    <a:pt x="35" y="802"/>
                    <a:pt x="45" y="971"/>
                    <a:pt x="51" y="1139"/>
                  </a:cubicBezTo>
                  <a:cubicBezTo>
                    <a:pt x="65" y="1473"/>
                    <a:pt x="65" y="1808"/>
                    <a:pt x="73" y="2143"/>
                  </a:cubicBezTo>
                  <a:cubicBezTo>
                    <a:pt x="81" y="2421"/>
                    <a:pt x="98" y="2702"/>
                    <a:pt x="81" y="2979"/>
                  </a:cubicBezTo>
                  <a:cubicBezTo>
                    <a:pt x="70" y="3177"/>
                    <a:pt x="49" y="3420"/>
                    <a:pt x="175" y="3588"/>
                  </a:cubicBezTo>
                  <a:cubicBezTo>
                    <a:pt x="196" y="3617"/>
                    <a:pt x="224" y="3629"/>
                    <a:pt x="250" y="3629"/>
                  </a:cubicBezTo>
                  <a:cubicBezTo>
                    <a:pt x="307" y="3629"/>
                    <a:pt x="358" y="3571"/>
                    <a:pt x="326" y="3500"/>
                  </a:cubicBezTo>
                  <a:cubicBezTo>
                    <a:pt x="247" y="3325"/>
                    <a:pt x="323" y="3065"/>
                    <a:pt x="337" y="2879"/>
                  </a:cubicBezTo>
                  <a:cubicBezTo>
                    <a:pt x="358" y="2580"/>
                    <a:pt x="337" y="2275"/>
                    <a:pt x="330" y="1976"/>
                  </a:cubicBezTo>
                  <a:cubicBezTo>
                    <a:pt x="322" y="1660"/>
                    <a:pt x="323" y="1343"/>
                    <a:pt x="310" y="1026"/>
                  </a:cubicBezTo>
                  <a:cubicBezTo>
                    <a:pt x="304" y="859"/>
                    <a:pt x="294" y="690"/>
                    <a:pt x="289" y="521"/>
                  </a:cubicBezTo>
                  <a:cubicBezTo>
                    <a:pt x="283" y="379"/>
                    <a:pt x="295" y="235"/>
                    <a:pt x="269" y="93"/>
                  </a:cubicBezTo>
                  <a:cubicBezTo>
                    <a:pt x="256" y="28"/>
                    <a:pt x="209" y="0"/>
                    <a:pt x="15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36"/>
            <p:cNvSpPr/>
            <p:nvPr/>
          </p:nvSpPr>
          <p:spPr>
            <a:xfrm>
              <a:off x="1246081" y="1954835"/>
              <a:ext cx="58474" cy="70856"/>
            </a:xfrm>
            <a:custGeom>
              <a:rect b="b" l="l" r="r" t="t"/>
              <a:pathLst>
                <a:path extrusionOk="0" h="2055" w="1696">
                  <a:moveTo>
                    <a:pt x="100" y="0"/>
                  </a:moveTo>
                  <a:cubicBezTo>
                    <a:pt x="47" y="0"/>
                    <a:pt x="1" y="68"/>
                    <a:pt x="48" y="117"/>
                  </a:cubicBezTo>
                  <a:cubicBezTo>
                    <a:pt x="119" y="186"/>
                    <a:pt x="169" y="274"/>
                    <a:pt x="234" y="350"/>
                  </a:cubicBezTo>
                  <a:cubicBezTo>
                    <a:pt x="297" y="426"/>
                    <a:pt x="364" y="499"/>
                    <a:pt x="428" y="575"/>
                  </a:cubicBezTo>
                  <a:cubicBezTo>
                    <a:pt x="559" y="725"/>
                    <a:pt x="688" y="878"/>
                    <a:pt x="810" y="1034"/>
                  </a:cubicBezTo>
                  <a:cubicBezTo>
                    <a:pt x="929" y="1186"/>
                    <a:pt x="1043" y="1346"/>
                    <a:pt x="1148" y="1507"/>
                  </a:cubicBezTo>
                  <a:cubicBezTo>
                    <a:pt x="1202" y="1590"/>
                    <a:pt x="1254" y="1674"/>
                    <a:pt x="1304" y="1759"/>
                  </a:cubicBezTo>
                  <a:cubicBezTo>
                    <a:pt x="1355" y="1845"/>
                    <a:pt x="1396" y="1952"/>
                    <a:pt x="1466" y="2023"/>
                  </a:cubicBezTo>
                  <a:cubicBezTo>
                    <a:pt x="1488" y="2045"/>
                    <a:pt x="1515" y="2054"/>
                    <a:pt x="1542" y="2054"/>
                  </a:cubicBezTo>
                  <a:cubicBezTo>
                    <a:pt x="1619" y="2054"/>
                    <a:pt x="1695" y="1977"/>
                    <a:pt x="1658" y="1902"/>
                  </a:cubicBezTo>
                  <a:cubicBezTo>
                    <a:pt x="1640" y="1811"/>
                    <a:pt x="1577" y="1726"/>
                    <a:pt x="1531" y="1648"/>
                  </a:cubicBezTo>
                  <a:cubicBezTo>
                    <a:pt x="1478" y="1558"/>
                    <a:pt x="1423" y="1470"/>
                    <a:pt x="1365" y="1382"/>
                  </a:cubicBezTo>
                  <a:cubicBezTo>
                    <a:pt x="1251" y="1212"/>
                    <a:pt x="1130" y="1049"/>
                    <a:pt x="1002" y="889"/>
                  </a:cubicBezTo>
                  <a:cubicBezTo>
                    <a:pt x="879" y="733"/>
                    <a:pt x="749" y="584"/>
                    <a:pt x="611" y="440"/>
                  </a:cubicBezTo>
                  <a:cubicBezTo>
                    <a:pt x="539" y="364"/>
                    <a:pt x="466" y="289"/>
                    <a:pt x="388" y="218"/>
                  </a:cubicBezTo>
                  <a:cubicBezTo>
                    <a:pt x="310" y="148"/>
                    <a:pt x="220" y="93"/>
                    <a:pt x="145" y="20"/>
                  </a:cubicBezTo>
                  <a:cubicBezTo>
                    <a:pt x="131" y="6"/>
                    <a:pt x="115" y="0"/>
                    <a:pt x="10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36"/>
            <p:cNvSpPr/>
            <p:nvPr/>
          </p:nvSpPr>
          <p:spPr>
            <a:xfrm>
              <a:off x="1236530" y="1999484"/>
              <a:ext cx="52096" cy="42376"/>
            </a:xfrm>
            <a:custGeom>
              <a:rect b="b" l="l" r="r" t="t"/>
              <a:pathLst>
                <a:path extrusionOk="0" h="1229" w="1511">
                  <a:moveTo>
                    <a:pt x="171" y="1"/>
                  </a:moveTo>
                  <a:cubicBezTo>
                    <a:pt x="45" y="1"/>
                    <a:pt x="1" y="202"/>
                    <a:pt x="135" y="255"/>
                  </a:cubicBezTo>
                  <a:lnTo>
                    <a:pt x="137" y="258"/>
                  </a:lnTo>
                  <a:cubicBezTo>
                    <a:pt x="145" y="263"/>
                    <a:pt x="153" y="266"/>
                    <a:pt x="162" y="271"/>
                  </a:cubicBezTo>
                  <a:cubicBezTo>
                    <a:pt x="178" y="282"/>
                    <a:pt x="195" y="294"/>
                    <a:pt x="213" y="305"/>
                  </a:cubicBezTo>
                  <a:cubicBezTo>
                    <a:pt x="251" y="332"/>
                    <a:pt x="302" y="369"/>
                    <a:pt x="333" y="391"/>
                  </a:cubicBezTo>
                  <a:cubicBezTo>
                    <a:pt x="393" y="440"/>
                    <a:pt x="474" y="505"/>
                    <a:pt x="543" y="562"/>
                  </a:cubicBezTo>
                  <a:cubicBezTo>
                    <a:pt x="680" y="677"/>
                    <a:pt x="815" y="797"/>
                    <a:pt x="946" y="919"/>
                  </a:cubicBezTo>
                  <a:cubicBezTo>
                    <a:pt x="1068" y="1032"/>
                    <a:pt x="1167" y="1162"/>
                    <a:pt x="1326" y="1222"/>
                  </a:cubicBezTo>
                  <a:cubicBezTo>
                    <a:pt x="1337" y="1226"/>
                    <a:pt x="1349" y="1228"/>
                    <a:pt x="1359" y="1228"/>
                  </a:cubicBezTo>
                  <a:cubicBezTo>
                    <a:pt x="1456" y="1228"/>
                    <a:pt x="1510" y="1070"/>
                    <a:pt x="1411" y="1018"/>
                  </a:cubicBezTo>
                  <a:cubicBezTo>
                    <a:pt x="1346" y="984"/>
                    <a:pt x="1297" y="926"/>
                    <a:pt x="1247" y="873"/>
                  </a:cubicBezTo>
                  <a:cubicBezTo>
                    <a:pt x="1190" y="811"/>
                    <a:pt x="1134" y="750"/>
                    <a:pt x="1074" y="692"/>
                  </a:cubicBezTo>
                  <a:cubicBezTo>
                    <a:pt x="955" y="577"/>
                    <a:pt x="834" y="467"/>
                    <a:pt x="707" y="362"/>
                  </a:cubicBezTo>
                  <a:cubicBezTo>
                    <a:pt x="624" y="292"/>
                    <a:pt x="541" y="225"/>
                    <a:pt x="455" y="160"/>
                  </a:cubicBezTo>
                  <a:cubicBezTo>
                    <a:pt x="381" y="103"/>
                    <a:pt x="303" y="36"/>
                    <a:pt x="213" y="8"/>
                  </a:cubicBezTo>
                  <a:cubicBezTo>
                    <a:pt x="198" y="3"/>
                    <a:pt x="184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36"/>
            <p:cNvSpPr/>
            <p:nvPr/>
          </p:nvSpPr>
          <p:spPr>
            <a:xfrm>
              <a:off x="1226359" y="2023791"/>
              <a:ext cx="52371" cy="36066"/>
            </a:xfrm>
            <a:custGeom>
              <a:rect b="b" l="l" r="r" t="t"/>
              <a:pathLst>
                <a:path extrusionOk="0" h="1046" w="1519">
                  <a:moveTo>
                    <a:pt x="112" y="1"/>
                  </a:moveTo>
                  <a:cubicBezTo>
                    <a:pt x="50" y="1"/>
                    <a:pt x="1" y="94"/>
                    <a:pt x="53" y="149"/>
                  </a:cubicBezTo>
                  <a:cubicBezTo>
                    <a:pt x="229" y="333"/>
                    <a:pt x="448" y="467"/>
                    <a:pt x="667" y="595"/>
                  </a:cubicBezTo>
                  <a:cubicBezTo>
                    <a:pt x="879" y="717"/>
                    <a:pt x="1113" y="834"/>
                    <a:pt x="1286" y="1008"/>
                  </a:cubicBezTo>
                  <a:cubicBezTo>
                    <a:pt x="1310" y="1033"/>
                    <a:pt x="1346" y="1046"/>
                    <a:pt x="1382" y="1046"/>
                  </a:cubicBezTo>
                  <a:cubicBezTo>
                    <a:pt x="1428" y="1046"/>
                    <a:pt x="1473" y="1025"/>
                    <a:pt x="1493" y="982"/>
                  </a:cubicBezTo>
                  <a:cubicBezTo>
                    <a:pt x="1494" y="980"/>
                    <a:pt x="1494" y="978"/>
                    <a:pt x="1495" y="975"/>
                  </a:cubicBezTo>
                  <a:cubicBezTo>
                    <a:pt x="1519" y="924"/>
                    <a:pt x="1518" y="868"/>
                    <a:pt x="1475" y="827"/>
                  </a:cubicBezTo>
                  <a:cubicBezTo>
                    <a:pt x="1288" y="654"/>
                    <a:pt x="1046" y="533"/>
                    <a:pt x="823" y="413"/>
                  </a:cubicBezTo>
                  <a:cubicBezTo>
                    <a:pt x="594" y="290"/>
                    <a:pt x="365" y="170"/>
                    <a:pt x="156" y="16"/>
                  </a:cubicBezTo>
                  <a:cubicBezTo>
                    <a:pt x="141" y="5"/>
                    <a:pt x="126" y="1"/>
                    <a:pt x="1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36"/>
            <p:cNvSpPr/>
            <p:nvPr/>
          </p:nvSpPr>
          <p:spPr>
            <a:xfrm>
              <a:off x="1381235" y="1859468"/>
              <a:ext cx="23617" cy="121404"/>
            </a:xfrm>
            <a:custGeom>
              <a:rect b="b" l="l" r="r" t="t"/>
              <a:pathLst>
                <a:path extrusionOk="0" h="3521" w="685">
                  <a:moveTo>
                    <a:pt x="568" y="1"/>
                  </a:moveTo>
                  <a:cubicBezTo>
                    <a:pt x="519" y="1"/>
                    <a:pt x="468" y="27"/>
                    <a:pt x="450" y="82"/>
                  </a:cubicBezTo>
                  <a:cubicBezTo>
                    <a:pt x="367" y="332"/>
                    <a:pt x="359" y="627"/>
                    <a:pt x="338" y="888"/>
                  </a:cubicBezTo>
                  <a:cubicBezTo>
                    <a:pt x="317" y="1168"/>
                    <a:pt x="302" y="1447"/>
                    <a:pt x="266" y="1727"/>
                  </a:cubicBezTo>
                  <a:cubicBezTo>
                    <a:pt x="228" y="2008"/>
                    <a:pt x="179" y="2288"/>
                    <a:pt x="129" y="2566"/>
                  </a:cubicBezTo>
                  <a:cubicBezTo>
                    <a:pt x="77" y="2852"/>
                    <a:pt x="54" y="3142"/>
                    <a:pt x="10" y="3429"/>
                  </a:cubicBezTo>
                  <a:cubicBezTo>
                    <a:pt x="1" y="3484"/>
                    <a:pt x="47" y="3520"/>
                    <a:pt x="89" y="3520"/>
                  </a:cubicBezTo>
                  <a:cubicBezTo>
                    <a:pt x="117" y="3520"/>
                    <a:pt x="142" y="3504"/>
                    <a:pt x="148" y="3468"/>
                  </a:cubicBezTo>
                  <a:cubicBezTo>
                    <a:pt x="199" y="3186"/>
                    <a:pt x="289" y="2909"/>
                    <a:pt x="345" y="2628"/>
                  </a:cubicBezTo>
                  <a:cubicBezTo>
                    <a:pt x="402" y="2345"/>
                    <a:pt x="459" y="2061"/>
                    <a:pt x="500" y="1776"/>
                  </a:cubicBezTo>
                  <a:cubicBezTo>
                    <a:pt x="541" y="1499"/>
                    <a:pt x="560" y="1222"/>
                    <a:pt x="583" y="941"/>
                  </a:cubicBezTo>
                  <a:cubicBezTo>
                    <a:pt x="603" y="665"/>
                    <a:pt x="671" y="390"/>
                    <a:pt x="681" y="115"/>
                  </a:cubicBezTo>
                  <a:cubicBezTo>
                    <a:pt x="684" y="39"/>
                    <a:pt x="627" y="1"/>
                    <a:pt x="5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36"/>
            <p:cNvSpPr/>
            <p:nvPr/>
          </p:nvSpPr>
          <p:spPr>
            <a:xfrm>
              <a:off x="1405335" y="1869915"/>
              <a:ext cx="26272" cy="89958"/>
            </a:xfrm>
            <a:custGeom>
              <a:rect b="b" l="l" r="r" t="t"/>
              <a:pathLst>
                <a:path extrusionOk="0" h="2609" w="762">
                  <a:moveTo>
                    <a:pt x="644" y="0"/>
                  </a:moveTo>
                  <a:cubicBezTo>
                    <a:pt x="627" y="0"/>
                    <a:pt x="609" y="5"/>
                    <a:pt x="592" y="15"/>
                  </a:cubicBezTo>
                  <a:cubicBezTo>
                    <a:pt x="448" y="98"/>
                    <a:pt x="416" y="311"/>
                    <a:pt x="390" y="461"/>
                  </a:cubicBezTo>
                  <a:cubicBezTo>
                    <a:pt x="357" y="658"/>
                    <a:pt x="326" y="850"/>
                    <a:pt x="281" y="1044"/>
                  </a:cubicBezTo>
                  <a:cubicBezTo>
                    <a:pt x="224" y="1292"/>
                    <a:pt x="167" y="1542"/>
                    <a:pt x="114" y="1792"/>
                  </a:cubicBezTo>
                  <a:cubicBezTo>
                    <a:pt x="64" y="2024"/>
                    <a:pt x="0" y="2268"/>
                    <a:pt x="20" y="2507"/>
                  </a:cubicBezTo>
                  <a:cubicBezTo>
                    <a:pt x="25" y="2574"/>
                    <a:pt x="77" y="2608"/>
                    <a:pt x="127" y="2608"/>
                  </a:cubicBezTo>
                  <a:cubicBezTo>
                    <a:pt x="177" y="2608"/>
                    <a:pt x="227" y="2575"/>
                    <a:pt x="229" y="2507"/>
                  </a:cubicBezTo>
                  <a:cubicBezTo>
                    <a:pt x="239" y="2273"/>
                    <a:pt x="317" y="2040"/>
                    <a:pt x="368" y="1814"/>
                  </a:cubicBezTo>
                  <a:cubicBezTo>
                    <a:pt x="418" y="1587"/>
                    <a:pt x="473" y="1361"/>
                    <a:pt x="526" y="1135"/>
                  </a:cubicBezTo>
                  <a:cubicBezTo>
                    <a:pt x="568" y="961"/>
                    <a:pt x="600" y="790"/>
                    <a:pt x="624" y="612"/>
                  </a:cubicBezTo>
                  <a:cubicBezTo>
                    <a:pt x="635" y="525"/>
                    <a:pt x="648" y="436"/>
                    <a:pt x="671" y="352"/>
                  </a:cubicBezTo>
                  <a:cubicBezTo>
                    <a:pt x="690" y="279"/>
                    <a:pt x="729" y="209"/>
                    <a:pt x="745" y="135"/>
                  </a:cubicBezTo>
                  <a:cubicBezTo>
                    <a:pt x="761" y="65"/>
                    <a:pt x="708" y="0"/>
                    <a:pt x="6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36"/>
            <p:cNvSpPr/>
            <p:nvPr/>
          </p:nvSpPr>
          <p:spPr>
            <a:xfrm>
              <a:off x="1438468" y="1878018"/>
              <a:ext cx="20204" cy="69994"/>
            </a:xfrm>
            <a:custGeom>
              <a:rect b="b" l="l" r="r" t="t"/>
              <a:pathLst>
                <a:path extrusionOk="0" h="2030" w="586">
                  <a:moveTo>
                    <a:pt x="428" y="1"/>
                  </a:moveTo>
                  <a:cubicBezTo>
                    <a:pt x="378" y="1"/>
                    <a:pt x="330" y="30"/>
                    <a:pt x="313" y="96"/>
                  </a:cubicBezTo>
                  <a:cubicBezTo>
                    <a:pt x="238" y="389"/>
                    <a:pt x="188" y="689"/>
                    <a:pt x="128" y="986"/>
                  </a:cubicBezTo>
                  <a:cubicBezTo>
                    <a:pt x="68" y="1294"/>
                    <a:pt x="0" y="1613"/>
                    <a:pt x="29" y="1929"/>
                  </a:cubicBezTo>
                  <a:cubicBezTo>
                    <a:pt x="34" y="1995"/>
                    <a:pt x="86" y="2030"/>
                    <a:pt x="137" y="2030"/>
                  </a:cubicBezTo>
                  <a:cubicBezTo>
                    <a:pt x="186" y="2030"/>
                    <a:pt x="235" y="1997"/>
                    <a:pt x="237" y="1929"/>
                  </a:cubicBezTo>
                  <a:cubicBezTo>
                    <a:pt x="245" y="1622"/>
                    <a:pt x="323" y="1324"/>
                    <a:pt x="384" y="1024"/>
                  </a:cubicBezTo>
                  <a:cubicBezTo>
                    <a:pt x="443" y="738"/>
                    <a:pt x="516" y="454"/>
                    <a:pt x="568" y="167"/>
                  </a:cubicBezTo>
                  <a:cubicBezTo>
                    <a:pt x="586" y="67"/>
                    <a:pt x="505" y="1"/>
                    <a:pt x="4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36"/>
            <p:cNvSpPr/>
            <p:nvPr/>
          </p:nvSpPr>
          <p:spPr>
            <a:xfrm>
              <a:off x="1460121" y="1875466"/>
              <a:ext cx="32064" cy="75856"/>
            </a:xfrm>
            <a:custGeom>
              <a:rect b="b" l="l" r="r" t="t"/>
              <a:pathLst>
                <a:path extrusionOk="0" h="2200" w="930">
                  <a:moveTo>
                    <a:pt x="794" y="0"/>
                  </a:moveTo>
                  <a:cubicBezTo>
                    <a:pt x="751" y="0"/>
                    <a:pt x="707" y="19"/>
                    <a:pt x="685" y="60"/>
                  </a:cubicBezTo>
                  <a:cubicBezTo>
                    <a:pt x="603" y="202"/>
                    <a:pt x="566" y="384"/>
                    <a:pt x="513" y="540"/>
                  </a:cubicBezTo>
                  <a:cubicBezTo>
                    <a:pt x="453" y="707"/>
                    <a:pt x="398" y="873"/>
                    <a:pt x="334" y="1038"/>
                  </a:cubicBezTo>
                  <a:cubicBezTo>
                    <a:pt x="197" y="1385"/>
                    <a:pt x="25" y="1731"/>
                    <a:pt x="4" y="2109"/>
                  </a:cubicBezTo>
                  <a:cubicBezTo>
                    <a:pt x="0" y="2169"/>
                    <a:pt x="46" y="2199"/>
                    <a:pt x="93" y="2199"/>
                  </a:cubicBezTo>
                  <a:cubicBezTo>
                    <a:pt x="132" y="2199"/>
                    <a:pt x="172" y="2178"/>
                    <a:pt x="186" y="2134"/>
                  </a:cubicBezTo>
                  <a:cubicBezTo>
                    <a:pt x="299" y="1776"/>
                    <a:pt x="448" y="1436"/>
                    <a:pt x="592" y="1091"/>
                  </a:cubicBezTo>
                  <a:cubicBezTo>
                    <a:pt x="657" y="933"/>
                    <a:pt x="713" y="773"/>
                    <a:pt x="769" y="612"/>
                  </a:cubicBezTo>
                  <a:cubicBezTo>
                    <a:pt x="822" y="456"/>
                    <a:pt x="900" y="290"/>
                    <a:pt x="921" y="124"/>
                  </a:cubicBezTo>
                  <a:cubicBezTo>
                    <a:pt x="930" y="45"/>
                    <a:pt x="862" y="0"/>
                    <a:pt x="7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36"/>
            <p:cNvSpPr/>
            <p:nvPr/>
          </p:nvSpPr>
          <p:spPr>
            <a:xfrm>
              <a:off x="753975" y="2258105"/>
              <a:ext cx="29409" cy="188226"/>
            </a:xfrm>
            <a:custGeom>
              <a:rect b="b" l="l" r="r" t="t"/>
              <a:pathLst>
                <a:path extrusionOk="0" h="5459" w="853">
                  <a:moveTo>
                    <a:pt x="541" y="0"/>
                  </a:moveTo>
                  <a:cubicBezTo>
                    <a:pt x="531" y="0"/>
                    <a:pt x="520" y="2"/>
                    <a:pt x="509" y="6"/>
                  </a:cubicBezTo>
                  <a:cubicBezTo>
                    <a:pt x="267" y="94"/>
                    <a:pt x="120" y="325"/>
                    <a:pt x="66" y="570"/>
                  </a:cubicBezTo>
                  <a:cubicBezTo>
                    <a:pt x="16" y="798"/>
                    <a:pt x="104" y="949"/>
                    <a:pt x="280" y="1085"/>
                  </a:cubicBezTo>
                  <a:cubicBezTo>
                    <a:pt x="420" y="1193"/>
                    <a:pt x="556" y="1281"/>
                    <a:pt x="457" y="1459"/>
                  </a:cubicBezTo>
                  <a:cubicBezTo>
                    <a:pt x="379" y="1599"/>
                    <a:pt x="267" y="1713"/>
                    <a:pt x="215" y="1867"/>
                  </a:cubicBezTo>
                  <a:cubicBezTo>
                    <a:pt x="151" y="2058"/>
                    <a:pt x="213" y="2232"/>
                    <a:pt x="331" y="2385"/>
                  </a:cubicBezTo>
                  <a:cubicBezTo>
                    <a:pt x="401" y="2476"/>
                    <a:pt x="473" y="2533"/>
                    <a:pt x="430" y="2656"/>
                  </a:cubicBezTo>
                  <a:cubicBezTo>
                    <a:pt x="392" y="2762"/>
                    <a:pt x="309" y="2844"/>
                    <a:pt x="240" y="2932"/>
                  </a:cubicBezTo>
                  <a:cubicBezTo>
                    <a:pt x="103" y="3104"/>
                    <a:pt x="0" y="3329"/>
                    <a:pt x="110" y="3544"/>
                  </a:cubicBezTo>
                  <a:cubicBezTo>
                    <a:pt x="158" y="3641"/>
                    <a:pt x="244" y="3704"/>
                    <a:pt x="313" y="3784"/>
                  </a:cubicBezTo>
                  <a:cubicBezTo>
                    <a:pt x="415" y="3903"/>
                    <a:pt x="303" y="3989"/>
                    <a:pt x="240" y="4101"/>
                  </a:cubicBezTo>
                  <a:cubicBezTo>
                    <a:pt x="108" y="4341"/>
                    <a:pt x="165" y="4553"/>
                    <a:pt x="357" y="4729"/>
                  </a:cubicBezTo>
                  <a:cubicBezTo>
                    <a:pt x="446" y="4810"/>
                    <a:pt x="541" y="4901"/>
                    <a:pt x="484" y="5026"/>
                  </a:cubicBezTo>
                  <a:cubicBezTo>
                    <a:pt x="422" y="5159"/>
                    <a:pt x="345" y="5255"/>
                    <a:pt x="416" y="5403"/>
                  </a:cubicBezTo>
                  <a:cubicBezTo>
                    <a:pt x="434" y="5442"/>
                    <a:pt x="470" y="5458"/>
                    <a:pt x="507" y="5458"/>
                  </a:cubicBezTo>
                  <a:cubicBezTo>
                    <a:pt x="538" y="5458"/>
                    <a:pt x="571" y="5447"/>
                    <a:pt x="594" y="5427"/>
                  </a:cubicBezTo>
                  <a:cubicBezTo>
                    <a:pt x="753" y="5297"/>
                    <a:pt x="852" y="5015"/>
                    <a:pt x="777" y="4819"/>
                  </a:cubicBezTo>
                  <a:cubicBezTo>
                    <a:pt x="740" y="4719"/>
                    <a:pt x="671" y="4636"/>
                    <a:pt x="592" y="4564"/>
                  </a:cubicBezTo>
                  <a:cubicBezTo>
                    <a:pt x="526" y="4505"/>
                    <a:pt x="442" y="4454"/>
                    <a:pt x="449" y="4357"/>
                  </a:cubicBezTo>
                  <a:cubicBezTo>
                    <a:pt x="459" y="4242"/>
                    <a:pt x="561" y="4142"/>
                    <a:pt x="604" y="4039"/>
                  </a:cubicBezTo>
                  <a:cubicBezTo>
                    <a:pt x="649" y="3935"/>
                    <a:pt x="655" y="3825"/>
                    <a:pt x="602" y="3724"/>
                  </a:cubicBezTo>
                  <a:cubicBezTo>
                    <a:pt x="509" y="3546"/>
                    <a:pt x="255" y="3458"/>
                    <a:pt x="375" y="3223"/>
                  </a:cubicBezTo>
                  <a:cubicBezTo>
                    <a:pt x="476" y="3026"/>
                    <a:pt x="666" y="2897"/>
                    <a:pt x="710" y="2667"/>
                  </a:cubicBezTo>
                  <a:cubicBezTo>
                    <a:pt x="729" y="2567"/>
                    <a:pt x="715" y="2468"/>
                    <a:pt x="663" y="2380"/>
                  </a:cubicBezTo>
                  <a:cubicBezTo>
                    <a:pt x="610" y="2287"/>
                    <a:pt x="516" y="2216"/>
                    <a:pt x="477" y="2115"/>
                  </a:cubicBezTo>
                  <a:cubicBezTo>
                    <a:pt x="422" y="1975"/>
                    <a:pt x="526" y="1846"/>
                    <a:pt x="599" y="1734"/>
                  </a:cubicBezTo>
                  <a:cubicBezTo>
                    <a:pt x="678" y="1614"/>
                    <a:pt x="764" y="1486"/>
                    <a:pt x="761" y="1338"/>
                  </a:cubicBezTo>
                  <a:cubicBezTo>
                    <a:pt x="756" y="1105"/>
                    <a:pt x="551" y="992"/>
                    <a:pt x="396" y="856"/>
                  </a:cubicBezTo>
                  <a:cubicBezTo>
                    <a:pt x="293" y="768"/>
                    <a:pt x="290" y="690"/>
                    <a:pt x="331" y="559"/>
                  </a:cubicBezTo>
                  <a:cubicBezTo>
                    <a:pt x="375" y="423"/>
                    <a:pt x="457" y="264"/>
                    <a:pt x="583" y="186"/>
                  </a:cubicBezTo>
                  <a:cubicBezTo>
                    <a:pt x="665" y="136"/>
                    <a:pt x="627" y="0"/>
                    <a:pt x="5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36"/>
            <p:cNvSpPr/>
            <p:nvPr/>
          </p:nvSpPr>
          <p:spPr>
            <a:xfrm>
              <a:off x="578585" y="2286790"/>
              <a:ext cx="76609" cy="223327"/>
            </a:xfrm>
            <a:custGeom>
              <a:rect b="b" l="l" r="r" t="t"/>
              <a:pathLst>
                <a:path extrusionOk="0" h="6477" w="2222">
                  <a:moveTo>
                    <a:pt x="625" y="1"/>
                  </a:moveTo>
                  <a:cubicBezTo>
                    <a:pt x="621" y="1"/>
                    <a:pt x="618" y="1"/>
                    <a:pt x="614" y="1"/>
                  </a:cubicBezTo>
                  <a:cubicBezTo>
                    <a:pt x="329" y="28"/>
                    <a:pt x="146" y="361"/>
                    <a:pt x="68" y="604"/>
                  </a:cubicBezTo>
                  <a:cubicBezTo>
                    <a:pt x="26" y="734"/>
                    <a:pt x="1" y="894"/>
                    <a:pt x="61" y="1021"/>
                  </a:cubicBezTo>
                  <a:cubicBezTo>
                    <a:pt x="130" y="1169"/>
                    <a:pt x="280" y="1229"/>
                    <a:pt x="431" y="1254"/>
                  </a:cubicBezTo>
                  <a:cubicBezTo>
                    <a:pt x="551" y="1274"/>
                    <a:pt x="801" y="1264"/>
                    <a:pt x="787" y="1441"/>
                  </a:cubicBezTo>
                  <a:cubicBezTo>
                    <a:pt x="776" y="1596"/>
                    <a:pt x="624" y="1745"/>
                    <a:pt x="557" y="1879"/>
                  </a:cubicBezTo>
                  <a:cubicBezTo>
                    <a:pt x="488" y="2019"/>
                    <a:pt x="443" y="2191"/>
                    <a:pt x="527" y="2336"/>
                  </a:cubicBezTo>
                  <a:cubicBezTo>
                    <a:pt x="603" y="2466"/>
                    <a:pt x="748" y="2505"/>
                    <a:pt x="878" y="2559"/>
                  </a:cubicBezTo>
                  <a:cubicBezTo>
                    <a:pt x="941" y="2585"/>
                    <a:pt x="1041" y="2626"/>
                    <a:pt x="1058" y="2700"/>
                  </a:cubicBezTo>
                  <a:cubicBezTo>
                    <a:pt x="1076" y="2769"/>
                    <a:pt x="1005" y="2861"/>
                    <a:pt x="977" y="2920"/>
                  </a:cubicBezTo>
                  <a:cubicBezTo>
                    <a:pt x="902" y="3071"/>
                    <a:pt x="823" y="3246"/>
                    <a:pt x="815" y="3417"/>
                  </a:cubicBezTo>
                  <a:cubicBezTo>
                    <a:pt x="808" y="3564"/>
                    <a:pt x="875" y="3690"/>
                    <a:pt x="1000" y="3769"/>
                  </a:cubicBezTo>
                  <a:cubicBezTo>
                    <a:pt x="1119" y="3845"/>
                    <a:pt x="1317" y="3842"/>
                    <a:pt x="1409" y="3957"/>
                  </a:cubicBezTo>
                  <a:cubicBezTo>
                    <a:pt x="1504" y="4076"/>
                    <a:pt x="1317" y="4323"/>
                    <a:pt x="1261" y="4444"/>
                  </a:cubicBezTo>
                  <a:cubicBezTo>
                    <a:pt x="1165" y="4651"/>
                    <a:pt x="1109" y="4893"/>
                    <a:pt x="1301" y="5068"/>
                  </a:cubicBezTo>
                  <a:cubicBezTo>
                    <a:pt x="1411" y="5168"/>
                    <a:pt x="1552" y="5189"/>
                    <a:pt x="1692" y="5216"/>
                  </a:cubicBezTo>
                  <a:cubicBezTo>
                    <a:pt x="1820" y="5241"/>
                    <a:pt x="1921" y="5247"/>
                    <a:pt x="1855" y="5393"/>
                  </a:cubicBezTo>
                  <a:cubicBezTo>
                    <a:pt x="1769" y="5583"/>
                    <a:pt x="1602" y="5695"/>
                    <a:pt x="1614" y="5925"/>
                  </a:cubicBezTo>
                  <a:cubicBezTo>
                    <a:pt x="1629" y="6162"/>
                    <a:pt x="1813" y="6329"/>
                    <a:pt x="1994" y="6456"/>
                  </a:cubicBezTo>
                  <a:cubicBezTo>
                    <a:pt x="2014" y="6470"/>
                    <a:pt x="2034" y="6476"/>
                    <a:pt x="2054" y="6476"/>
                  </a:cubicBezTo>
                  <a:cubicBezTo>
                    <a:pt x="2132" y="6476"/>
                    <a:pt x="2194" y="6374"/>
                    <a:pt x="2154" y="6298"/>
                  </a:cubicBezTo>
                  <a:cubicBezTo>
                    <a:pt x="2079" y="6157"/>
                    <a:pt x="1857" y="6010"/>
                    <a:pt x="1919" y="5835"/>
                  </a:cubicBezTo>
                  <a:cubicBezTo>
                    <a:pt x="1978" y="5674"/>
                    <a:pt x="2121" y="5570"/>
                    <a:pt x="2159" y="5392"/>
                  </a:cubicBezTo>
                  <a:cubicBezTo>
                    <a:pt x="2221" y="5083"/>
                    <a:pt x="1966" y="4986"/>
                    <a:pt x="1716" y="4936"/>
                  </a:cubicBezTo>
                  <a:cubicBezTo>
                    <a:pt x="1514" y="4896"/>
                    <a:pt x="1405" y="4842"/>
                    <a:pt x="1490" y="4636"/>
                  </a:cubicBezTo>
                  <a:cubicBezTo>
                    <a:pt x="1570" y="4444"/>
                    <a:pt x="1711" y="4268"/>
                    <a:pt x="1717" y="4054"/>
                  </a:cubicBezTo>
                  <a:cubicBezTo>
                    <a:pt x="1727" y="3757"/>
                    <a:pt x="1463" y="3658"/>
                    <a:pt x="1230" y="3568"/>
                  </a:cubicBezTo>
                  <a:cubicBezTo>
                    <a:pt x="1089" y="3514"/>
                    <a:pt x="1086" y="3446"/>
                    <a:pt x="1129" y="3311"/>
                  </a:cubicBezTo>
                  <a:cubicBezTo>
                    <a:pt x="1181" y="3149"/>
                    <a:pt x="1284" y="3004"/>
                    <a:pt x="1327" y="2839"/>
                  </a:cubicBezTo>
                  <a:cubicBezTo>
                    <a:pt x="1372" y="2663"/>
                    <a:pt x="1306" y="2508"/>
                    <a:pt x="1160" y="2404"/>
                  </a:cubicBezTo>
                  <a:cubicBezTo>
                    <a:pt x="1052" y="2326"/>
                    <a:pt x="895" y="2310"/>
                    <a:pt x="797" y="2227"/>
                  </a:cubicBezTo>
                  <a:cubicBezTo>
                    <a:pt x="693" y="2138"/>
                    <a:pt x="838" y="1961"/>
                    <a:pt x="889" y="1878"/>
                  </a:cubicBezTo>
                  <a:cubicBezTo>
                    <a:pt x="968" y="1747"/>
                    <a:pt x="1058" y="1601"/>
                    <a:pt x="1063" y="1442"/>
                  </a:cubicBezTo>
                  <a:cubicBezTo>
                    <a:pt x="1068" y="1264"/>
                    <a:pt x="954" y="1113"/>
                    <a:pt x="790" y="1051"/>
                  </a:cubicBezTo>
                  <a:cubicBezTo>
                    <a:pt x="665" y="1004"/>
                    <a:pt x="390" y="1041"/>
                    <a:pt x="307" y="924"/>
                  </a:cubicBezTo>
                  <a:cubicBezTo>
                    <a:pt x="238" y="827"/>
                    <a:pt x="324" y="629"/>
                    <a:pt x="365" y="539"/>
                  </a:cubicBezTo>
                  <a:cubicBezTo>
                    <a:pt x="415" y="429"/>
                    <a:pt x="509" y="237"/>
                    <a:pt x="643" y="214"/>
                  </a:cubicBezTo>
                  <a:cubicBezTo>
                    <a:pt x="760" y="196"/>
                    <a:pt x="737" y="1"/>
                    <a:pt x="6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36"/>
            <p:cNvSpPr/>
            <p:nvPr/>
          </p:nvSpPr>
          <p:spPr>
            <a:xfrm>
              <a:off x="673365" y="2251037"/>
              <a:ext cx="44407" cy="217121"/>
            </a:xfrm>
            <a:custGeom>
              <a:rect b="b" l="l" r="r" t="t"/>
              <a:pathLst>
                <a:path extrusionOk="0" h="6297" w="1288">
                  <a:moveTo>
                    <a:pt x="301" y="1"/>
                  </a:moveTo>
                  <a:cubicBezTo>
                    <a:pt x="240" y="1"/>
                    <a:pt x="179" y="43"/>
                    <a:pt x="171" y="129"/>
                  </a:cubicBezTo>
                  <a:cubicBezTo>
                    <a:pt x="155" y="295"/>
                    <a:pt x="182" y="469"/>
                    <a:pt x="120" y="626"/>
                  </a:cubicBezTo>
                  <a:cubicBezTo>
                    <a:pt x="74" y="738"/>
                    <a:pt x="0" y="847"/>
                    <a:pt x="1" y="973"/>
                  </a:cubicBezTo>
                  <a:cubicBezTo>
                    <a:pt x="2" y="1084"/>
                    <a:pt x="64" y="1181"/>
                    <a:pt x="142" y="1256"/>
                  </a:cubicBezTo>
                  <a:cubicBezTo>
                    <a:pt x="205" y="1317"/>
                    <a:pt x="314" y="1373"/>
                    <a:pt x="308" y="1473"/>
                  </a:cubicBezTo>
                  <a:cubicBezTo>
                    <a:pt x="302" y="1591"/>
                    <a:pt x="211" y="1708"/>
                    <a:pt x="162" y="1811"/>
                  </a:cubicBezTo>
                  <a:cubicBezTo>
                    <a:pt x="110" y="1921"/>
                    <a:pt x="65" y="2036"/>
                    <a:pt x="77" y="2160"/>
                  </a:cubicBezTo>
                  <a:cubicBezTo>
                    <a:pt x="89" y="2281"/>
                    <a:pt x="150" y="2388"/>
                    <a:pt x="240" y="2468"/>
                  </a:cubicBezTo>
                  <a:cubicBezTo>
                    <a:pt x="320" y="2540"/>
                    <a:pt x="437" y="2584"/>
                    <a:pt x="502" y="2671"/>
                  </a:cubicBezTo>
                  <a:cubicBezTo>
                    <a:pt x="590" y="2787"/>
                    <a:pt x="502" y="2929"/>
                    <a:pt x="460" y="3043"/>
                  </a:cubicBezTo>
                  <a:cubicBezTo>
                    <a:pt x="416" y="3160"/>
                    <a:pt x="392" y="3293"/>
                    <a:pt x="432" y="3414"/>
                  </a:cubicBezTo>
                  <a:cubicBezTo>
                    <a:pt x="506" y="3635"/>
                    <a:pt x="823" y="3701"/>
                    <a:pt x="791" y="3963"/>
                  </a:cubicBezTo>
                  <a:cubicBezTo>
                    <a:pt x="758" y="4238"/>
                    <a:pt x="531" y="4482"/>
                    <a:pt x="677" y="4766"/>
                  </a:cubicBezTo>
                  <a:cubicBezTo>
                    <a:pt x="730" y="4869"/>
                    <a:pt x="817" y="4941"/>
                    <a:pt x="902" y="5013"/>
                  </a:cubicBezTo>
                  <a:cubicBezTo>
                    <a:pt x="1030" y="5122"/>
                    <a:pt x="1045" y="5196"/>
                    <a:pt x="999" y="5353"/>
                  </a:cubicBezTo>
                  <a:cubicBezTo>
                    <a:pt x="924" y="5609"/>
                    <a:pt x="633" y="6296"/>
                    <a:pt x="1116" y="6296"/>
                  </a:cubicBezTo>
                  <a:cubicBezTo>
                    <a:pt x="1130" y="6296"/>
                    <a:pt x="1145" y="6296"/>
                    <a:pt x="1160" y="6294"/>
                  </a:cubicBezTo>
                  <a:cubicBezTo>
                    <a:pt x="1284" y="6283"/>
                    <a:pt x="1287" y="6096"/>
                    <a:pt x="1159" y="6096"/>
                  </a:cubicBezTo>
                  <a:cubicBezTo>
                    <a:pt x="983" y="6096"/>
                    <a:pt x="1095" y="5832"/>
                    <a:pt x="1127" y="5734"/>
                  </a:cubicBezTo>
                  <a:cubicBezTo>
                    <a:pt x="1186" y="5561"/>
                    <a:pt x="1282" y="5386"/>
                    <a:pt x="1281" y="5200"/>
                  </a:cubicBezTo>
                  <a:cubicBezTo>
                    <a:pt x="1280" y="5094"/>
                    <a:pt x="1236" y="4999"/>
                    <a:pt x="1168" y="4921"/>
                  </a:cubicBezTo>
                  <a:cubicBezTo>
                    <a:pt x="1087" y="4828"/>
                    <a:pt x="947" y="4769"/>
                    <a:pt x="891" y="4656"/>
                  </a:cubicBezTo>
                  <a:cubicBezTo>
                    <a:pt x="838" y="4551"/>
                    <a:pt x="901" y="4417"/>
                    <a:pt x="942" y="4318"/>
                  </a:cubicBezTo>
                  <a:cubicBezTo>
                    <a:pt x="1000" y="4175"/>
                    <a:pt x="1067" y="4031"/>
                    <a:pt x="1059" y="3874"/>
                  </a:cubicBezTo>
                  <a:cubicBezTo>
                    <a:pt x="1054" y="3763"/>
                    <a:pt x="1009" y="3659"/>
                    <a:pt x="936" y="3575"/>
                  </a:cubicBezTo>
                  <a:cubicBezTo>
                    <a:pt x="869" y="3498"/>
                    <a:pt x="767" y="3451"/>
                    <a:pt x="705" y="3370"/>
                  </a:cubicBezTo>
                  <a:cubicBezTo>
                    <a:pt x="630" y="3270"/>
                    <a:pt x="695" y="3156"/>
                    <a:pt x="741" y="3056"/>
                  </a:cubicBezTo>
                  <a:cubicBezTo>
                    <a:pt x="794" y="2937"/>
                    <a:pt x="835" y="2818"/>
                    <a:pt x="813" y="2687"/>
                  </a:cubicBezTo>
                  <a:cubicBezTo>
                    <a:pt x="792" y="2567"/>
                    <a:pt x="728" y="2471"/>
                    <a:pt x="632" y="2398"/>
                  </a:cubicBezTo>
                  <a:cubicBezTo>
                    <a:pt x="556" y="2338"/>
                    <a:pt x="438" y="2296"/>
                    <a:pt x="380" y="2216"/>
                  </a:cubicBezTo>
                  <a:cubicBezTo>
                    <a:pt x="251" y="2034"/>
                    <a:pt x="533" y="1753"/>
                    <a:pt x="578" y="1576"/>
                  </a:cubicBezTo>
                  <a:cubicBezTo>
                    <a:pt x="608" y="1456"/>
                    <a:pt x="600" y="1332"/>
                    <a:pt x="528" y="1229"/>
                  </a:cubicBezTo>
                  <a:cubicBezTo>
                    <a:pt x="468" y="1141"/>
                    <a:pt x="349" y="1100"/>
                    <a:pt x="294" y="1011"/>
                  </a:cubicBezTo>
                  <a:cubicBezTo>
                    <a:pt x="234" y="912"/>
                    <a:pt x="355" y="777"/>
                    <a:pt x="392" y="683"/>
                  </a:cubicBezTo>
                  <a:cubicBezTo>
                    <a:pt x="460" y="513"/>
                    <a:pt x="454" y="308"/>
                    <a:pt x="435" y="129"/>
                  </a:cubicBezTo>
                  <a:cubicBezTo>
                    <a:pt x="426" y="44"/>
                    <a:pt x="363" y="1"/>
                    <a:pt x="3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36"/>
            <p:cNvSpPr/>
            <p:nvPr/>
          </p:nvSpPr>
          <p:spPr>
            <a:xfrm>
              <a:off x="821517" y="2337680"/>
              <a:ext cx="34650" cy="123197"/>
            </a:xfrm>
            <a:custGeom>
              <a:rect b="b" l="l" r="r" t="t"/>
              <a:pathLst>
                <a:path extrusionOk="0" h="3573" w="1005">
                  <a:moveTo>
                    <a:pt x="868" y="1"/>
                  </a:moveTo>
                  <a:cubicBezTo>
                    <a:pt x="847" y="1"/>
                    <a:pt x="826" y="8"/>
                    <a:pt x="806" y="25"/>
                  </a:cubicBezTo>
                  <a:cubicBezTo>
                    <a:pt x="684" y="132"/>
                    <a:pt x="535" y="197"/>
                    <a:pt x="505" y="375"/>
                  </a:cubicBezTo>
                  <a:cubicBezTo>
                    <a:pt x="493" y="458"/>
                    <a:pt x="511" y="536"/>
                    <a:pt x="544" y="611"/>
                  </a:cubicBezTo>
                  <a:cubicBezTo>
                    <a:pt x="578" y="694"/>
                    <a:pt x="643" y="773"/>
                    <a:pt x="630" y="866"/>
                  </a:cubicBezTo>
                  <a:cubicBezTo>
                    <a:pt x="615" y="1000"/>
                    <a:pt x="485" y="1103"/>
                    <a:pt x="403" y="1197"/>
                  </a:cubicBezTo>
                  <a:cubicBezTo>
                    <a:pt x="312" y="1302"/>
                    <a:pt x="234" y="1416"/>
                    <a:pt x="219" y="1558"/>
                  </a:cubicBezTo>
                  <a:cubicBezTo>
                    <a:pt x="212" y="1636"/>
                    <a:pt x="224" y="1714"/>
                    <a:pt x="253" y="1787"/>
                  </a:cubicBezTo>
                  <a:cubicBezTo>
                    <a:pt x="278" y="1854"/>
                    <a:pt x="342" y="1913"/>
                    <a:pt x="360" y="1979"/>
                  </a:cubicBezTo>
                  <a:cubicBezTo>
                    <a:pt x="382" y="2059"/>
                    <a:pt x="307" y="2131"/>
                    <a:pt x="257" y="2187"/>
                  </a:cubicBezTo>
                  <a:cubicBezTo>
                    <a:pt x="193" y="2257"/>
                    <a:pt x="130" y="2329"/>
                    <a:pt x="92" y="2416"/>
                  </a:cubicBezTo>
                  <a:cubicBezTo>
                    <a:pt x="13" y="2597"/>
                    <a:pt x="80" y="2739"/>
                    <a:pt x="156" y="2902"/>
                  </a:cubicBezTo>
                  <a:cubicBezTo>
                    <a:pt x="254" y="3110"/>
                    <a:pt x="14" y="3257"/>
                    <a:pt x="3" y="3462"/>
                  </a:cubicBezTo>
                  <a:cubicBezTo>
                    <a:pt x="0" y="3522"/>
                    <a:pt x="59" y="3572"/>
                    <a:pt x="116" y="3572"/>
                  </a:cubicBezTo>
                  <a:cubicBezTo>
                    <a:pt x="134" y="3572"/>
                    <a:pt x="151" y="3567"/>
                    <a:pt x="167" y="3557"/>
                  </a:cubicBezTo>
                  <a:cubicBezTo>
                    <a:pt x="318" y="3453"/>
                    <a:pt x="446" y="3245"/>
                    <a:pt x="466" y="3063"/>
                  </a:cubicBezTo>
                  <a:cubicBezTo>
                    <a:pt x="476" y="2968"/>
                    <a:pt x="451" y="2882"/>
                    <a:pt x="411" y="2796"/>
                  </a:cubicBezTo>
                  <a:cubicBezTo>
                    <a:pt x="375" y="2722"/>
                    <a:pt x="317" y="2649"/>
                    <a:pt x="337" y="2562"/>
                  </a:cubicBezTo>
                  <a:cubicBezTo>
                    <a:pt x="357" y="2475"/>
                    <a:pt x="442" y="2411"/>
                    <a:pt x="495" y="2345"/>
                  </a:cubicBezTo>
                  <a:cubicBezTo>
                    <a:pt x="552" y="2276"/>
                    <a:pt x="607" y="2198"/>
                    <a:pt x="632" y="2110"/>
                  </a:cubicBezTo>
                  <a:cubicBezTo>
                    <a:pt x="680" y="1942"/>
                    <a:pt x="587" y="1851"/>
                    <a:pt x="520" y="1711"/>
                  </a:cubicBezTo>
                  <a:cubicBezTo>
                    <a:pt x="395" y="1451"/>
                    <a:pt x="768" y="1251"/>
                    <a:pt x="853" y="1033"/>
                  </a:cubicBezTo>
                  <a:cubicBezTo>
                    <a:pt x="914" y="881"/>
                    <a:pt x="880" y="739"/>
                    <a:pt x="801" y="600"/>
                  </a:cubicBezTo>
                  <a:cubicBezTo>
                    <a:pt x="754" y="519"/>
                    <a:pt x="686" y="428"/>
                    <a:pt x="738" y="333"/>
                  </a:cubicBezTo>
                  <a:cubicBezTo>
                    <a:pt x="780" y="259"/>
                    <a:pt x="877" y="210"/>
                    <a:pt x="937" y="155"/>
                  </a:cubicBezTo>
                  <a:cubicBezTo>
                    <a:pt x="1005" y="92"/>
                    <a:pt x="941" y="1"/>
                    <a:pt x="8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36"/>
            <p:cNvSpPr/>
            <p:nvPr/>
          </p:nvSpPr>
          <p:spPr>
            <a:xfrm>
              <a:off x="1658852" y="2047305"/>
              <a:ext cx="54509" cy="45376"/>
            </a:xfrm>
            <a:custGeom>
              <a:rect b="b" l="l" r="r" t="t"/>
              <a:pathLst>
                <a:path extrusionOk="0" h="1316" w="1581">
                  <a:moveTo>
                    <a:pt x="1275" y="0"/>
                  </a:moveTo>
                  <a:cubicBezTo>
                    <a:pt x="1018" y="0"/>
                    <a:pt x="766" y="187"/>
                    <a:pt x="579" y="342"/>
                  </a:cubicBezTo>
                  <a:cubicBezTo>
                    <a:pt x="472" y="433"/>
                    <a:pt x="365" y="530"/>
                    <a:pt x="277" y="639"/>
                  </a:cubicBezTo>
                  <a:cubicBezTo>
                    <a:pt x="227" y="702"/>
                    <a:pt x="171" y="766"/>
                    <a:pt x="129" y="836"/>
                  </a:cubicBezTo>
                  <a:cubicBezTo>
                    <a:pt x="91" y="902"/>
                    <a:pt x="62" y="969"/>
                    <a:pt x="35" y="1039"/>
                  </a:cubicBezTo>
                  <a:cubicBezTo>
                    <a:pt x="1" y="1126"/>
                    <a:pt x="57" y="1246"/>
                    <a:pt x="136" y="1288"/>
                  </a:cubicBezTo>
                  <a:cubicBezTo>
                    <a:pt x="172" y="1307"/>
                    <a:pt x="209" y="1316"/>
                    <a:pt x="246" y="1316"/>
                  </a:cubicBezTo>
                  <a:cubicBezTo>
                    <a:pt x="302" y="1316"/>
                    <a:pt x="357" y="1294"/>
                    <a:pt x="404" y="1254"/>
                  </a:cubicBezTo>
                  <a:cubicBezTo>
                    <a:pt x="589" y="1090"/>
                    <a:pt x="735" y="887"/>
                    <a:pt x="916" y="717"/>
                  </a:cubicBezTo>
                  <a:cubicBezTo>
                    <a:pt x="941" y="694"/>
                    <a:pt x="967" y="673"/>
                    <a:pt x="992" y="650"/>
                  </a:cubicBezTo>
                  <a:cubicBezTo>
                    <a:pt x="1003" y="641"/>
                    <a:pt x="1013" y="632"/>
                    <a:pt x="1025" y="623"/>
                  </a:cubicBezTo>
                  <a:cubicBezTo>
                    <a:pt x="1029" y="619"/>
                    <a:pt x="1057" y="599"/>
                    <a:pt x="1057" y="599"/>
                  </a:cubicBezTo>
                  <a:lnTo>
                    <a:pt x="1057" y="599"/>
                  </a:lnTo>
                  <a:cubicBezTo>
                    <a:pt x="1056" y="599"/>
                    <a:pt x="1053" y="601"/>
                    <a:pt x="1045" y="606"/>
                  </a:cubicBezTo>
                  <a:cubicBezTo>
                    <a:pt x="1040" y="610"/>
                    <a:pt x="1036" y="612"/>
                    <a:pt x="1035" y="613"/>
                  </a:cubicBezTo>
                  <a:lnTo>
                    <a:pt x="1035" y="613"/>
                  </a:lnTo>
                  <a:cubicBezTo>
                    <a:pt x="1039" y="610"/>
                    <a:pt x="1063" y="594"/>
                    <a:pt x="1067" y="590"/>
                  </a:cubicBezTo>
                  <a:cubicBezTo>
                    <a:pt x="1079" y="582"/>
                    <a:pt x="1089" y="575"/>
                    <a:pt x="1102" y="566"/>
                  </a:cubicBezTo>
                  <a:cubicBezTo>
                    <a:pt x="1128" y="549"/>
                    <a:pt x="1155" y="532"/>
                    <a:pt x="1183" y="516"/>
                  </a:cubicBezTo>
                  <a:cubicBezTo>
                    <a:pt x="1211" y="501"/>
                    <a:pt x="1237" y="485"/>
                    <a:pt x="1264" y="469"/>
                  </a:cubicBezTo>
                  <a:cubicBezTo>
                    <a:pt x="1276" y="463"/>
                    <a:pt x="1327" y="438"/>
                    <a:pt x="1326" y="438"/>
                  </a:cubicBezTo>
                  <a:lnTo>
                    <a:pt x="1326" y="438"/>
                  </a:lnTo>
                  <a:cubicBezTo>
                    <a:pt x="1326" y="438"/>
                    <a:pt x="1320" y="440"/>
                    <a:pt x="1306" y="447"/>
                  </a:cubicBezTo>
                  <a:lnTo>
                    <a:pt x="1306" y="447"/>
                  </a:lnTo>
                  <a:cubicBezTo>
                    <a:pt x="1367" y="418"/>
                    <a:pt x="1426" y="388"/>
                    <a:pt x="1487" y="357"/>
                  </a:cubicBezTo>
                  <a:cubicBezTo>
                    <a:pt x="1550" y="326"/>
                    <a:pt x="1581" y="246"/>
                    <a:pt x="1571" y="180"/>
                  </a:cubicBezTo>
                  <a:cubicBezTo>
                    <a:pt x="1561" y="103"/>
                    <a:pt x="1511" y="54"/>
                    <a:pt x="1443" y="29"/>
                  </a:cubicBezTo>
                  <a:cubicBezTo>
                    <a:pt x="1387" y="9"/>
                    <a:pt x="1331" y="0"/>
                    <a:pt x="127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36"/>
            <p:cNvSpPr/>
            <p:nvPr/>
          </p:nvSpPr>
          <p:spPr>
            <a:xfrm>
              <a:off x="1475670" y="1978728"/>
              <a:ext cx="43821" cy="44479"/>
            </a:xfrm>
            <a:custGeom>
              <a:rect b="b" l="l" r="r" t="t"/>
              <a:pathLst>
                <a:path extrusionOk="0" h="1290" w="1271">
                  <a:moveTo>
                    <a:pt x="1025" y="0"/>
                  </a:moveTo>
                  <a:cubicBezTo>
                    <a:pt x="1005" y="0"/>
                    <a:pt x="984" y="2"/>
                    <a:pt x="963" y="6"/>
                  </a:cubicBezTo>
                  <a:cubicBezTo>
                    <a:pt x="729" y="42"/>
                    <a:pt x="526" y="188"/>
                    <a:pt x="375" y="363"/>
                  </a:cubicBezTo>
                  <a:cubicBezTo>
                    <a:pt x="220" y="543"/>
                    <a:pt x="81" y="742"/>
                    <a:pt x="25" y="976"/>
                  </a:cubicBezTo>
                  <a:cubicBezTo>
                    <a:pt x="0" y="1080"/>
                    <a:pt x="40" y="1205"/>
                    <a:pt x="138" y="1256"/>
                  </a:cubicBezTo>
                  <a:cubicBezTo>
                    <a:pt x="177" y="1276"/>
                    <a:pt x="219" y="1286"/>
                    <a:pt x="263" y="1289"/>
                  </a:cubicBezTo>
                  <a:cubicBezTo>
                    <a:pt x="265" y="1289"/>
                    <a:pt x="268" y="1289"/>
                    <a:pt x="271" y="1289"/>
                  </a:cubicBezTo>
                  <a:cubicBezTo>
                    <a:pt x="326" y="1289"/>
                    <a:pt x="405" y="1260"/>
                    <a:pt x="438" y="1216"/>
                  </a:cubicBezTo>
                  <a:cubicBezTo>
                    <a:pt x="501" y="1134"/>
                    <a:pt x="567" y="1054"/>
                    <a:pt x="619" y="962"/>
                  </a:cubicBezTo>
                  <a:cubicBezTo>
                    <a:pt x="659" y="893"/>
                    <a:pt x="704" y="827"/>
                    <a:pt x="752" y="763"/>
                  </a:cubicBezTo>
                  <a:cubicBezTo>
                    <a:pt x="824" y="673"/>
                    <a:pt x="905" y="589"/>
                    <a:pt x="994" y="517"/>
                  </a:cubicBezTo>
                  <a:cubicBezTo>
                    <a:pt x="995" y="517"/>
                    <a:pt x="995" y="516"/>
                    <a:pt x="996" y="516"/>
                  </a:cubicBezTo>
                  <a:cubicBezTo>
                    <a:pt x="1013" y="504"/>
                    <a:pt x="1028" y="491"/>
                    <a:pt x="1046" y="478"/>
                  </a:cubicBezTo>
                  <a:cubicBezTo>
                    <a:pt x="1075" y="457"/>
                    <a:pt x="1105" y="436"/>
                    <a:pt x="1137" y="419"/>
                  </a:cubicBezTo>
                  <a:cubicBezTo>
                    <a:pt x="1234" y="363"/>
                    <a:pt x="1271" y="237"/>
                    <a:pt x="1229" y="136"/>
                  </a:cubicBezTo>
                  <a:cubicBezTo>
                    <a:pt x="1211" y="92"/>
                    <a:pt x="1179" y="50"/>
                    <a:pt x="1137" y="28"/>
                  </a:cubicBezTo>
                  <a:cubicBezTo>
                    <a:pt x="1099" y="8"/>
                    <a:pt x="1063" y="0"/>
                    <a:pt x="10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36"/>
            <p:cNvSpPr/>
            <p:nvPr/>
          </p:nvSpPr>
          <p:spPr>
            <a:xfrm>
              <a:off x="1298487" y="2032273"/>
              <a:ext cx="41821" cy="36238"/>
            </a:xfrm>
            <a:custGeom>
              <a:rect b="b" l="l" r="r" t="t"/>
              <a:pathLst>
                <a:path extrusionOk="0" h="1051" w="1213">
                  <a:moveTo>
                    <a:pt x="606" y="723"/>
                  </a:moveTo>
                  <a:cubicBezTo>
                    <a:pt x="601" y="730"/>
                    <a:pt x="596" y="736"/>
                    <a:pt x="591" y="743"/>
                  </a:cubicBezTo>
                  <a:lnTo>
                    <a:pt x="591" y="743"/>
                  </a:lnTo>
                  <a:cubicBezTo>
                    <a:pt x="596" y="736"/>
                    <a:pt x="601" y="730"/>
                    <a:pt x="606" y="723"/>
                  </a:cubicBezTo>
                  <a:close/>
                  <a:moveTo>
                    <a:pt x="590" y="744"/>
                  </a:moveTo>
                  <a:cubicBezTo>
                    <a:pt x="582" y="754"/>
                    <a:pt x="574" y="764"/>
                    <a:pt x="565" y="773"/>
                  </a:cubicBezTo>
                  <a:cubicBezTo>
                    <a:pt x="573" y="763"/>
                    <a:pt x="581" y="754"/>
                    <a:pt x="590" y="744"/>
                  </a:cubicBezTo>
                  <a:close/>
                  <a:moveTo>
                    <a:pt x="992" y="1"/>
                  </a:moveTo>
                  <a:cubicBezTo>
                    <a:pt x="988" y="1"/>
                    <a:pt x="984" y="1"/>
                    <a:pt x="980" y="1"/>
                  </a:cubicBezTo>
                  <a:cubicBezTo>
                    <a:pt x="921" y="8"/>
                    <a:pt x="864" y="5"/>
                    <a:pt x="804" y="18"/>
                  </a:cubicBezTo>
                  <a:cubicBezTo>
                    <a:pt x="762" y="29"/>
                    <a:pt x="724" y="41"/>
                    <a:pt x="683" y="54"/>
                  </a:cubicBezTo>
                  <a:cubicBezTo>
                    <a:pt x="625" y="73"/>
                    <a:pt x="564" y="94"/>
                    <a:pt x="510" y="122"/>
                  </a:cubicBezTo>
                  <a:cubicBezTo>
                    <a:pt x="455" y="151"/>
                    <a:pt x="406" y="189"/>
                    <a:pt x="359" y="229"/>
                  </a:cubicBezTo>
                  <a:cubicBezTo>
                    <a:pt x="277" y="294"/>
                    <a:pt x="213" y="385"/>
                    <a:pt x="161" y="475"/>
                  </a:cubicBezTo>
                  <a:cubicBezTo>
                    <a:pt x="116" y="553"/>
                    <a:pt x="88" y="638"/>
                    <a:pt x="49" y="719"/>
                  </a:cubicBezTo>
                  <a:cubicBezTo>
                    <a:pt x="1" y="819"/>
                    <a:pt x="15" y="934"/>
                    <a:pt x="106" y="1004"/>
                  </a:cubicBezTo>
                  <a:cubicBezTo>
                    <a:pt x="145" y="1034"/>
                    <a:pt x="196" y="1050"/>
                    <a:pt x="247" y="1050"/>
                  </a:cubicBezTo>
                  <a:cubicBezTo>
                    <a:pt x="303" y="1050"/>
                    <a:pt x="358" y="1030"/>
                    <a:pt x="396" y="987"/>
                  </a:cubicBezTo>
                  <a:cubicBezTo>
                    <a:pt x="464" y="909"/>
                    <a:pt x="527" y="826"/>
                    <a:pt x="590" y="744"/>
                  </a:cubicBezTo>
                  <a:lnTo>
                    <a:pt x="590" y="744"/>
                  </a:lnTo>
                  <a:cubicBezTo>
                    <a:pt x="614" y="717"/>
                    <a:pt x="640" y="692"/>
                    <a:pt x="667" y="668"/>
                  </a:cubicBezTo>
                  <a:cubicBezTo>
                    <a:pt x="695" y="648"/>
                    <a:pt x="726" y="631"/>
                    <a:pt x="758" y="616"/>
                  </a:cubicBezTo>
                  <a:lnTo>
                    <a:pt x="758" y="616"/>
                  </a:lnTo>
                  <a:lnTo>
                    <a:pt x="746" y="621"/>
                  </a:lnTo>
                  <a:lnTo>
                    <a:pt x="746" y="621"/>
                  </a:lnTo>
                  <a:cubicBezTo>
                    <a:pt x="763" y="614"/>
                    <a:pt x="779" y="607"/>
                    <a:pt x="795" y="599"/>
                  </a:cubicBezTo>
                  <a:cubicBezTo>
                    <a:pt x="859" y="573"/>
                    <a:pt x="924" y="551"/>
                    <a:pt x="984" y="518"/>
                  </a:cubicBezTo>
                  <a:cubicBezTo>
                    <a:pt x="1046" y="485"/>
                    <a:pt x="1094" y="440"/>
                    <a:pt x="1139" y="386"/>
                  </a:cubicBezTo>
                  <a:cubicBezTo>
                    <a:pt x="1163" y="355"/>
                    <a:pt x="1186" y="324"/>
                    <a:pt x="1197" y="286"/>
                  </a:cubicBezTo>
                  <a:cubicBezTo>
                    <a:pt x="1212" y="239"/>
                    <a:pt x="1207" y="188"/>
                    <a:pt x="1187" y="141"/>
                  </a:cubicBezTo>
                  <a:cubicBezTo>
                    <a:pt x="1156" y="69"/>
                    <a:pt x="1076" y="1"/>
                    <a:pt x="99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36"/>
            <p:cNvSpPr/>
            <p:nvPr/>
          </p:nvSpPr>
          <p:spPr>
            <a:xfrm>
              <a:off x="1396577" y="1968592"/>
              <a:ext cx="33202" cy="27067"/>
            </a:xfrm>
            <a:custGeom>
              <a:rect b="b" l="l" r="r" t="t"/>
              <a:pathLst>
                <a:path extrusionOk="0" h="785" w="963">
                  <a:moveTo>
                    <a:pt x="694" y="0"/>
                  </a:moveTo>
                  <a:cubicBezTo>
                    <a:pt x="690" y="0"/>
                    <a:pt x="685" y="1"/>
                    <a:pt x="680" y="1"/>
                  </a:cubicBezTo>
                  <a:cubicBezTo>
                    <a:pt x="649" y="4"/>
                    <a:pt x="612" y="4"/>
                    <a:pt x="583" y="13"/>
                  </a:cubicBezTo>
                  <a:cubicBezTo>
                    <a:pt x="571" y="17"/>
                    <a:pt x="557" y="22"/>
                    <a:pt x="545" y="27"/>
                  </a:cubicBezTo>
                  <a:cubicBezTo>
                    <a:pt x="478" y="55"/>
                    <a:pt x="413" y="84"/>
                    <a:pt x="352" y="123"/>
                  </a:cubicBezTo>
                  <a:cubicBezTo>
                    <a:pt x="292" y="159"/>
                    <a:pt x="234" y="202"/>
                    <a:pt x="181" y="248"/>
                  </a:cubicBezTo>
                  <a:cubicBezTo>
                    <a:pt x="128" y="295"/>
                    <a:pt x="83" y="350"/>
                    <a:pt x="42" y="407"/>
                  </a:cubicBezTo>
                  <a:cubicBezTo>
                    <a:pt x="7" y="458"/>
                    <a:pt x="0" y="543"/>
                    <a:pt x="17" y="600"/>
                  </a:cubicBezTo>
                  <a:cubicBezTo>
                    <a:pt x="32" y="659"/>
                    <a:pt x="78" y="722"/>
                    <a:pt x="132" y="750"/>
                  </a:cubicBezTo>
                  <a:cubicBezTo>
                    <a:pt x="172" y="771"/>
                    <a:pt x="217" y="784"/>
                    <a:pt x="262" y="784"/>
                  </a:cubicBezTo>
                  <a:cubicBezTo>
                    <a:pt x="283" y="784"/>
                    <a:pt x="304" y="781"/>
                    <a:pt x="325" y="775"/>
                  </a:cubicBezTo>
                  <a:cubicBezTo>
                    <a:pt x="344" y="766"/>
                    <a:pt x="365" y="758"/>
                    <a:pt x="384" y="750"/>
                  </a:cubicBezTo>
                  <a:cubicBezTo>
                    <a:pt x="415" y="732"/>
                    <a:pt x="441" y="709"/>
                    <a:pt x="461" y="680"/>
                  </a:cubicBezTo>
                  <a:lnTo>
                    <a:pt x="461" y="680"/>
                  </a:lnTo>
                  <a:cubicBezTo>
                    <a:pt x="482" y="658"/>
                    <a:pt x="505" y="639"/>
                    <a:pt x="528" y="620"/>
                  </a:cubicBezTo>
                  <a:cubicBezTo>
                    <a:pt x="578" y="583"/>
                    <a:pt x="632" y="551"/>
                    <a:pt x="689" y="525"/>
                  </a:cubicBezTo>
                  <a:cubicBezTo>
                    <a:pt x="722" y="510"/>
                    <a:pt x="754" y="498"/>
                    <a:pt x="785" y="479"/>
                  </a:cubicBezTo>
                  <a:cubicBezTo>
                    <a:pt x="810" y="464"/>
                    <a:pt x="846" y="435"/>
                    <a:pt x="869" y="412"/>
                  </a:cubicBezTo>
                  <a:cubicBezTo>
                    <a:pt x="896" y="386"/>
                    <a:pt x="909" y="358"/>
                    <a:pt x="925" y="327"/>
                  </a:cubicBezTo>
                  <a:cubicBezTo>
                    <a:pt x="956" y="270"/>
                    <a:pt x="962" y="208"/>
                    <a:pt x="936" y="145"/>
                  </a:cubicBezTo>
                  <a:cubicBezTo>
                    <a:pt x="910" y="82"/>
                    <a:pt x="864" y="48"/>
                    <a:pt x="801" y="24"/>
                  </a:cubicBezTo>
                  <a:cubicBezTo>
                    <a:pt x="767" y="11"/>
                    <a:pt x="732" y="0"/>
                    <a:pt x="6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36"/>
            <p:cNvSpPr/>
            <p:nvPr/>
          </p:nvSpPr>
          <p:spPr>
            <a:xfrm>
              <a:off x="972187" y="2296479"/>
              <a:ext cx="29582" cy="37066"/>
            </a:xfrm>
            <a:custGeom>
              <a:rect b="b" l="l" r="r" t="t"/>
              <a:pathLst>
                <a:path extrusionOk="0" h="1075" w="858">
                  <a:moveTo>
                    <a:pt x="178" y="1"/>
                  </a:moveTo>
                  <a:cubicBezTo>
                    <a:pt x="133" y="1"/>
                    <a:pt x="88" y="17"/>
                    <a:pt x="55" y="51"/>
                  </a:cubicBezTo>
                  <a:cubicBezTo>
                    <a:pt x="24" y="86"/>
                    <a:pt x="0" y="130"/>
                    <a:pt x="3" y="179"/>
                  </a:cubicBezTo>
                  <a:cubicBezTo>
                    <a:pt x="5" y="229"/>
                    <a:pt x="24" y="265"/>
                    <a:pt x="55" y="305"/>
                  </a:cubicBezTo>
                  <a:cubicBezTo>
                    <a:pt x="56" y="307"/>
                    <a:pt x="56" y="307"/>
                    <a:pt x="57" y="309"/>
                  </a:cubicBezTo>
                  <a:cubicBezTo>
                    <a:pt x="61" y="312"/>
                    <a:pt x="64" y="316"/>
                    <a:pt x="66" y="319"/>
                  </a:cubicBezTo>
                  <a:cubicBezTo>
                    <a:pt x="77" y="335"/>
                    <a:pt x="88" y="349"/>
                    <a:pt x="98" y="366"/>
                  </a:cubicBezTo>
                  <a:cubicBezTo>
                    <a:pt x="119" y="395"/>
                    <a:pt x="139" y="425"/>
                    <a:pt x="158" y="457"/>
                  </a:cubicBezTo>
                  <a:cubicBezTo>
                    <a:pt x="197" y="519"/>
                    <a:pt x="233" y="583"/>
                    <a:pt x="268" y="647"/>
                  </a:cubicBezTo>
                  <a:cubicBezTo>
                    <a:pt x="347" y="793"/>
                    <a:pt x="419" y="968"/>
                    <a:pt x="573" y="1049"/>
                  </a:cubicBezTo>
                  <a:cubicBezTo>
                    <a:pt x="604" y="1065"/>
                    <a:pt x="637" y="1074"/>
                    <a:pt x="670" y="1074"/>
                  </a:cubicBezTo>
                  <a:cubicBezTo>
                    <a:pt x="701" y="1074"/>
                    <a:pt x="732" y="1066"/>
                    <a:pt x="760" y="1049"/>
                  </a:cubicBezTo>
                  <a:cubicBezTo>
                    <a:pt x="815" y="1018"/>
                    <a:pt x="857" y="952"/>
                    <a:pt x="853" y="889"/>
                  </a:cubicBezTo>
                  <a:cubicBezTo>
                    <a:pt x="851" y="841"/>
                    <a:pt x="842" y="795"/>
                    <a:pt x="827" y="749"/>
                  </a:cubicBezTo>
                  <a:cubicBezTo>
                    <a:pt x="810" y="696"/>
                    <a:pt x="782" y="654"/>
                    <a:pt x="753" y="609"/>
                  </a:cubicBezTo>
                  <a:cubicBezTo>
                    <a:pt x="713" y="545"/>
                    <a:pt x="668" y="484"/>
                    <a:pt x="623" y="423"/>
                  </a:cubicBezTo>
                  <a:cubicBezTo>
                    <a:pt x="525" y="293"/>
                    <a:pt x="425" y="165"/>
                    <a:pt x="307" y="51"/>
                  </a:cubicBezTo>
                  <a:cubicBezTo>
                    <a:pt x="273" y="18"/>
                    <a:pt x="225" y="1"/>
                    <a:pt x="1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36"/>
            <p:cNvSpPr/>
            <p:nvPr/>
          </p:nvSpPr>
          <p:spPr>
            <a:xfrm>
              <a:off x="973911" y="2306788"/>
              <a:ext cx="379" cy="517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cubicBezTo>
                    <a:pt x="1" y="3"/>
                    <a:pt x="2" y="4"/>
                    <a:pt x="4" y="6"/>
                  </a:cubicBezTo>
                  <a:lnTo>
                    <a:pt x="4" y="6"/>
                  </a:lnTo>
                  <a:cubicBezTo>
                    <a:pt x="2" y="4"/>
                    <a:pt x="1" y="2"/>
                    <a:pt x="0" y="0"/>
                  </a:cubicBezTo>
                  <a:close/>
                  <a:moveTo>
                    <a:pt x="4" y="6"/>
                  </a:moveTo>
                  <a:lnTo>
                    <a:pt x="4" y="6"/>
                  </a:lnTo>
                  <a:cubicBezTo>
                    <a:pt x="7" y="10"/>
                    <a:pt x="11" y="14"/>
                    <a:pt x="11" y="14"/>
                  </a:cubicBezTo>
                  <a:cubicBezTo>
                    <a:pt x="11" y="14"/>
                    <a:pt x="10" y="13"/>
                    <a:pt x="8" y="11"/>
                  </a:cubicBezTo>
                  <a:cubicBezTo>
                    <a:pt x="7" y="9"/>
                    <a:pt x="5" y="7"/>
                    <a:pt x="4" y="6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36"/>
            <p:cNvSpPr/>
            <p:nvPr/>
          </p:nvSpPr>
          <p:spPr>
            <a:xfrm>
              <a:off x="1008113" y="2308960"/>
              <a:ext cx="27548" cy="20033"/>
            </a:xfrm>
            <a:custGeom>
              <a:rect b="b" l="l" r="r" t="t"/>
              <a:pathLst>
                <a:path extrusionOk="0" h="581" w="799">
                  <a:moveTo>
                    <a:pt x="188" y="0"/>
                  </a:moveTo>
                  <a:cubicBezTo>
                    <a:pt x="171" y="0"/>
                    <a:pt x="155" y="2"/>
                    <a:pt x="141" y="6"/>
                  </a:cubicBezTo>
                  <a:cubicBezTo>
                    <a:pt x="101" y="20"/>
                    <a:pt x="68" y="40"/>
                    <a:pt x="43" y="74"/>
                  </a:cubicBezTo>
                  <a:cubicBezTo>
                    <a:pt x="18" y="105"/>
                    <a:pt x="1" y="147"/>
                    <a:pt x="3" y="188"/>
                  </a:cubicBezTo>
                  <a:cubicBezTo>
                    <a:pt x="6" y="235"/>
                    <a:pt x="19" y="291"/>
                    <a:pt x="58" y="323"/>
                  </a:cubicBezTo>
                  <a:cubicBezTo>
                    <a:pt x="139" y="390"/>
                    <a:pt x="227" y="447"/>
                    <a:pt x="321" y="493"/>
                  </a:cubicBezTo>
                  <a:cubicBezTo>
                    <a:pt x="402" y="534"/>
                    <a:pt x="502" y="580"/>
                    <a:pt x="597" y="580"/>
                  </a:cubicBezTo>
                  <a:cubicBezTo>
                    <a:pt x="640" y="580"/>
                    <a:pt x="682" y="571"/>
                    <a:pt x="720" y="547"/>
                  </a:cubicBezTo>
                  <a:cubicBezTo>
                    <a:pt x="748" y="528"/>
                    <a:pt x="769" y="505"/>
                    <a:pt x="783" y="474"/>
                  </a:cubicBezTo>
                  <a:cubicBezTo>
                    <a:pt x="798" y="438"/>
                    <a:pt x="795" y="410"/>
                    <a:pt x="790" y="374"/>
                  </a:cubicBezTo>
                  <a:cubicBezTo>
                    <a:pt x="784" y="324"/>
                    <a:pt x="753" y="285"/>
                    <a:pt x="717" y="251"/>
                  </a:cubicBezTo>
                  <a:cubicBezTo>
                    <a:pt x="688" y="224"/>
                    <a:pt x="652" y="197"/>
                    <a:pt x="613" y="179"/>
                  </a:cubicBezTo>
                  <a:cubicBezTo>
                    <a:pt x="563" y="156"/>
                    <a:pt x="512" y="136"/>
                    <a:pt x="461" y="116"/>
                  </a:cubicBezTo>
                  <a:cubicBezTo>
                    <a:pt x="402" y="90"/>
                    <a:pt x="341" y="61"/>
                    <a:pt x="287" y="26"/>
                  </a:cubicBezTo>
                  <a:cubicBezTo>
                    <a:pt x="261" y="9"/>
                    <a:pt x="223" y="0"/>
                    <a:pt x="1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36"/>
            <p:cNvSpPr/>
            <p:nvPr/>
          </p:nvSpPr>
          <p:spPr>
            <a:xfrm>
              <a:off x="1025972" y="2169048"/>
              <a:ext cx="35236" cy="17550"/>
            </a:xfrm>
            <a:custGeom>
              <a:rect b="b" l="l" r="r" t="t"/>
              <a:pathLst>
                <a:path extrusionOk="0" h="509" w="1022">
                  <a:moveTo>
                    <a:pt x="207" y="1"/>
                  </a:moveTo>
                  <a:cubicBezTo>
                    <a:pt x="100" y="1"/>
                    <a:pt x="0" y="109"/>
                    <a:pt x="5" y="215"/>
                  </a:cubicBezTo>
                  <a:cubicBezTo>
                    <a:pt x="9" y="269"/>
                    <a:pt x="26" y="326"/>
                    <a:pt x="68" y="366"/>
                  </a:cubicBezTo>
                  <a:cubicBezTo>
                    <a:pt x="113" y="406"/>
                    <a:pt x="160" y="422"/>
                    <a:pt x="219" y="428"/>
                  </a:cubicBezTo>
                  <a:cubicBezTo>
                    <a:pt x="249" y="430"/>
                    <a:pt x="280" y="435"/>
                    <a:pt x="310" y="439"/>
                  </a:cubicBezTo>
                  <a:cubicBezTo>
                    <a:pt x="397" y="450"/>
                    <a:pt x="483" y="465"/>
                    <a:pt x="569" y="485"/>
                  </a:cubicBezTo>
                  <a:cubicBezTo>
                    <a:pt x="629" y="498"/>
                    <a:pt x="690" y="508"/>
                    <a:pt x="749" y="508"/>
                  </a:cubicBezTo>
                  <a:cubicBezTo>
                    <a:pt x="814" y="508"/>
                    <a:pt x="877" y="496"/>
                    <a:pt x="937" y="460"/>
                  </a:cubicBezTo>
                  <a:cubicBezTo>
                    <a:pt x="1009" y="414"/>
                    <a:pt x="1022" y="330"/>
                    <a:pt x="990" y="257"/>
                  </a:cubicBezTo>
                  <a:cubicBezTo>
                    <a:pt x="925" y="110"/>
                    <a:pt x="756" y="70"/>
                    <a:pt x="613" y="47"/>
                  </a:cubicBezTo>
                  <a:cubicBezTo>
                    <a:pt x="482" y="25"/>
                    <a:pt x="350" y="10"/>
                    <a:pt x="219" y="1"/>
                  </a:cubicBezTo>
                  <a:cubicBezTo>
                    <a:pt x="215" y="1"/>
                    <a:pt x="211" y="1"/>
                    <a:pt x="2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36"/>
            <p:cNvSpPr/>
            <p:nvPr/>
          </p:nvSpPr>
          <p:spPr>
            <a:xfrm>
              <a:off x="962809" y="2194665"/>
              <a:ext cx="17756" cy="30618"/>
            </a:xfrm>
            <a:custGeom>
              <a:rect b="b" l="l" r="r" t="t"/>
              <a:pathLst>
                <a:path extrusionOk="0" h="888" w="515">
                  <a:moveTo>
                    <a:pt x="274" y="1"/>
                  </a:moveTo>
                  <a:cubicBezTo>
                    <a:pt x="235" y="1"/>
                    <a:pt x="195" y="9"/>
                    <a:pt x="162" y="30"/>
                  </a:cubicBezTo>
                  <a:cubicBezTo>
                    <a:pt x="115" y="60"/>
                    <a:pt x="65" y="111"/>
                    <a:pt x="56" y="169"/>
                  </a:cubicBezTo>
                  <a:cubicBezTo>
                    <a:pt x="41" y="273"/>
                    <a:pt x="20" y="374"/>
                    <a:pt x="9" y="479"/>
                  </a:cubicBezTo>
                  <a:cubicBezTo>
                    <a:pt x="2" y="540"/>
                    <a:pt x="0" y="597"/>
                    <a:pt x="13" y="659"/>
                  </a:cubicBezTo>
                  <a:cubicBezTo>
                    <a:pt x="19" y="697"/>
                    <a:pt x="28" y="731"/>
                    <a:pt x="46" y="764"/>
                  </a:cubicBezTo>
                  <a:cubicBezTo>
                    <a:pt x="84" y="832"/>
                    <a:pt x="147" y="877"/>
                    <a:pt x="223" y="885"/>
                  </a:cubicBezTo>
                  <a:cubicBezTo>
                    <a:pt x="234" y="887"/>
                    <a:pt x="244" y="887"/>
                    <a:pt x="254" y="887"/>
                  </a:cubicBezTo>
                  <a:cubicBezTo>
                    <a:pt x="334" y="887"/>
                    <a:pt x="400" y="842"/>
                    <a:pt x="443" y="771"/>
                  </a:cubicBezTo>
                  <a:cubicBezTo>
                    <a:pt x="473" y="723"/>
                    <a:pt x="473" y="666"/>
                    <a:pt x="477" y="612"/>
                  </a:cubicBezTo>
                  <a:cubicBezTo>
                    <a:pt x="479" y="571"/>
                    <a:pt x="478" y="529"/>
                    <a:pt x="480" y="487"/>
                  </a:cubicBezTo>
                  <a:cubicBezTo>
                    <a:pt x="486" y="401"/>
                    <a:pt x="501" y="315"/>
                    <a:pt x="511" y="229"/>
                  </a:cubicBezTo>
                  <a:cubicBezTo>
                    <a:pt x="515" y="177"/>
                    <a:pt x="479" y="103"/>
                    <a:pt x="442" y="67"/>
                  </a:cubicBezTo>
                  <a:cubicBezTo>
                    <a:pt x="404" y="31"/>
                    <a:pt x="362" y="9"/>
                    <a:pt x="310" y="3"/>
                  </a:cubicBezTo>
                  <a:cubicBezTo>
                    <a:pt x="298" y="2"/>
                    <a:pt x="286" y="1"/>
                    <a:pt x="2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36"/>
            <p:cNvSpPr/>
            <p:nvPr/>
          </p:nvSpPr>
          <p:spPr>
            <a:xfrm>
              <a:off x="877165" y="2245727"/>
              <a:ext cx="28823" cy="16792"/>
            </a:xfrm>
            <a:custGeom>
              <a:rect b="b" l="l" r="r" t="t"/>
              <a:pathLst>
                <a:path extrusionOk="0" h="487" w="836">
                  <a:moveTo>
                    <a:pt x="401" y="0"/>
                  </a:moveTo>
                  <a:cubicBezTo>
                    <a:pt x="299" y="0"/>
                    <a:pt x="199" y="25"/>
                    <a:pt x="107" y="71"/>
                  </a:cubicBezTo>
                  <a:cubicBezTo>
                    <a:pt x="63" y="91"/>
                    <a:pt x="21" y="149"/>
                    <a:pt x="11" y="195"/>
                  </a:cubicBezTo>
                  <a:cubicBezTo>
                    <a:pt x="0" y="240"/>
                    <a:pt x="4" y="285"/>
                    <a:pt x="21" y="329"/>
                  </a:cubicBezTo>
                  <a:cubicBezTo>
                    <a:pt x="39" y="367"/>
                    <a:pt x="67" y="407"/>
                    <a:pt x="107" y="428"/>
                  </a:cubicBezTo>
                  <a:cubicBezTo>
                    <a:pt x="138" y="444"/>
                    <a:pt x="179" y="458"/>
                    <a:pt x="217" y="458"/>
                  </a:cubicBezTo>
                  <a:cubicBezTo>
                    <a:pt x="234" y="458"/>
                    <a:pt x="250" y="455"/>
                    <a:pt x="265" y="449"/>
                  </a:cubicBezTo>
                  <a:cubicBezTo>
                    <a:pt x="284" y="440"/>
                    <a:pt x="303" y="437"/>
                    <a:pt x="322" y="433"/>
                  </a:cubicBezTo>
                  <a:lnTo>
                    <a:pt x="343" y="433"/>
                  </a:lnTo>
                  <a:cubicBezTo>
                    <a:pt x="377" y="439"/>
                    <a:pt x="411" y="448"/>
                    <a:pt x="445" y="459"/>
                  </a:cubicBezTo>
                  <a:cubicBezTo>
                    <a:pt x="466" y="466"/>
                    <a:pt x="485" y="471"/>
                    <a:pt x="508" y="475"/>
                  </a:cubicBezTo>
                  <a:cubicBezTo>
                    <a:pt x="534" y="480"/>
                    <a:pt x="562" y="486"/>
                    <a:pt x="589" y="486"/>
                  </a:cubicBezTo>
                  <a:cubicBezTo>
                    <a:pt x="590" y="486"/>
                    <a:pt x="592" y="486"/>
                    <a:pt x="594" y="486"/>
                  </a:cubicBezTo>
                  <a:cubicBezTo>
                    <a:pt x="614" y="486"/>
                    <a:pt x="640" y="481"/>
                    <a:pt x="660" y="477"/>
                  </a:cubicBezTo>
                  <a:lnTo>
                    <a:pt x="675" y="473"/>
                  </a:lnTo>
                  <a:cubicBezTo>
                    <a:pt x="711" y="462"/>
                    <a:pt x="740" y="446"/>
                    <a:pt x="766" y="420"/>
                  </a:cubicBezTo>
                  <a:cubicBezTo>
                    <a:pt x="786" y="402"/>
                    <a:pt x="800" y="379"/>
                    <a:pt x="810" y="353"/>
                  </a:cubicBezTo>
                  <a:cubicBezTo>
                    <a:pt x="836" y="294"/>
                    <a:pt x="833" y="229"/>
                    <a:pt x="800" y="170"/>
                  </a:cubicBezTo>
                  <a:cubicBezTo>
                    <a:pt x="775" y="127"/>
                    <a:pt x="735" y="86"/>
                    <a:pt x="690" y="64"/>
                  </a:cubicBezTo>
                  <a:cubicBezTo>
                    <a:pt x="659" y="49"/>
                    <a:pt x="624" y="29"/>
                    <a:pt x="591" y="22"/>
                  </a:cubicBezTo>
                  <a:cubicBezTo>
                    <a:pt x="537" y="8"/>
                    <a:pt x="479" y="3"/>
                    <a:pt x="424" y="1"/>
                  </a:cubicBezTo>
                  <a:cubicBezTo>
                    <a:pt x="416" y="1"/>
                    <a:pt x="409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36"/>
            <p:cNvSpPr/>
            <p:nvPr/>
          </p:nvSpPr>
          <p:spPr>
            <a:xfrm>
              <a:off x="1103789" y="2383743"/>
              <a:ext cx="21583" cy="28480"/>
            </a:xfrm>
            <a:custGeom>
              <a:rect b="b" l="l" r="r" t="t"/>
              <a:pathLst>
                <a:path extrusionOk="0" h="826" w="626">
                  <a:moveTo>
                    <a:pt x="228" y="0"/>
                  </a:moveTo>
                  <a:cubicBezTo>
                    <a:pt x="196" y="0"/>
                    <a:pt x="165" y="7"/>
                    <a:pt x="135" y="19"/>
                  </a:cubicBezTo>
                  <a:cubicBezTo>
                    <a:pt x="81" y="42"/>
                    <a:pt x="44" y="80"/>
                    <a:pt x="20" y="135"/>
                  </a:cubicBezTo>
                  <a:cubicBezTo>
                    <a:pt x="5" y="161"/>
                    <a:pt x="0" y="190"/>
                    <a:pt x="2" y="219"/>
                  </a:cubicBezTo>
                  <a:cubicBezTo>
                    <a:pt x="2" y="258"/>
                    <a:pt x="13" y="296"/>
                    <a:pt x="31" y="330"/>
                  </a:cubicBezTo>
                  <a:cubicBezTo>
                    <a:pt x="56" y="390"/>
                    <a:pt x="83" y="448"/>
                    <a:pt x="113" y="507"/>
                  </a:cubicBezTo>
                  <a:cubicBezTo>
                    <a:pt x="128" y="539"/>
                    <a:pt x="144" y="568"/>
                    <a:pt x="159" y="598"/>
                  </a:cubicBezTo>
                  <a:cubicBezTo>
                    <a:pt x="184" y="643"/>
                    <a:pt x="216" y="682"/>
                    <a:pt x="248" y="722"/>
                  </a:cubicBezTo>
                  <a:cubicBezTo>
                    <a:pt x="266" y="744"/>
                    <a:pt x="299" y="765"/>
                    <a:pt x="320" y="780"/>
                  </a:cubicBezTo>
                  <a:cubicBezTo>
                    <a:pt x="342" y="797"/>
                    <a:pt x="368" y="807"/>
                    <a:pt x="395" y="816"/>
                  </a:cubicBezTo>
                  <a:cubicBezTo>
                    <a:pt x="416" y="822"/>
                    <a:pt x="438" y="825"/>
                    <a:pt x="460" y="825"/>
                  </a:cubicBezTo>
                  <a:cubicBezTo>
                    <a:pt x="512" y="825"/>
                    <a:pt x="562" y="805"/>
                    <a:pt x="593" y="754"/>
                  </a:cubicBezTo>
                  <a:cubicBezTo>
                    <a:pt x="623" y="702"/>
                    <a:pt x="626" y="632"/>
                    <a:pt x="612" y="574"/>
                  </a:cubicBezTo>
                  <a:cubicBezTo>
                    <a:pt x="606" y="543"/>
                    <a:pt x="595" y="513"/>
                    <a:pt x="582" y="482"/>
                  </a:cubicBezTo>
                  <a:cubicBezTo>
                    <a:pt x="535" y="372"/>
                    <a:pt x="477" y="267"/>
                    <a:pt x="430" y="155"/>
                  </a:cubicBezTo>
                  <a:lnTo>
                    <a:pt x="430" y="155"/>
                  </a:lnTo>
                  <a:cubicBezTo>
                    <a:pt x="420" y="120"/>
                    <a:pt x="402" y="88"/>
                    <a:pt x="376" y="63"/>
                  </a:cubicBezTo>
                  <a:cubicBezTo>
                    <a:pt x="361" y="51"/>
                    <a:pt x="346" y="40"/>
                    <a:pt x="331" y="29"/>
                  </a:cubicBezTo>
                  <a:cubicBezTo>
                    <a:pt x="300" y="9"/>
                    <a:pt x="264" y="0"/>
                    <a:pt x="2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36"/>
            <p:cNvSpPr/>
            <p:nvPr/>
          </p:nvSpPr>
          <p:spPr>
            <a:xfrm>
              <a:off x="1123201" y="2398741"/>
              <a:ext cx="759" cy="1827"/>
            </a:xfrm>
            <a:custGeom>
              <a:rect b="b" l="l" r="r" t="t"/>
              <a:pathLst>
                <a:path extrusionOk="0" h="53" w="22">
                  <a:moveTo>
                    <a:pt x="0" y="0"/>
                  </a:moveTo>
                  <a:cubicBezTo>
                    <a:pt x="5" y="12"/>
                    <a:pt x="10" y="24"/>
                    <a:pt x="15" y="36"/>
                  </a:cubicBezTo>
                  <a:lnTo>
                    <a:pt x="15" y="36"/>
                  </a:lnTo>
                  <a:cubicBezTo>
                    <a:pt x="10" y="24"/>
                    <a:pt x="5" y="12"/>
                    <a:pt x="0" y="0"/>
                  </a:cubicBezTo>
                  <a:close/>
                  <a:moveTo>
                    <a:pt x="15" y="36"/>
                  </a:moveTo>
                  <a:lnTo>
                    <a:pt x="15" y="36"/>
                  </a:lnTo>
                  <a:cubicBezTo>
                    <a:pt x="16" y="40"/>
                    <a:pt x="18" y="44"/>
                    <a:pt x="19" y="48"/>
                  </a:cubicBezTo>
                  <a:cubicBezTo>
                    <a:pt x="19" y="50"/>
                    <a:pt x="20" y="51"/>
                    <a:pt x="21" y="52"/>
                  </a:cubicBezTo>
                  <a:lnTo>
                    <a:pt x="21" y="52"/>
                  </a:lnTo>
                  <a:cubicBezTo>
                    <a:pt x="19" y="47"/>
                    <a:pt x="17" y="41"/>
                    <a:pt x="15" y="36"/>
                  </a:cubicBezTo>
                  <a:close/>
                  <a:moveTo>
                    <a:pt x="21" y="52"/>
                  </a:moveTo>
                  <a:cubicBezTo>
                    <a:pt x="21" y="52"/>
                    <a:pt x="21" y="52"/>
                    <a:pt x="21" y="53"/>
                  </a:cubicBezTo>
                  <a:cubicBezTo>
                    <a:pt x="21" y="52"/>
                    <a:pt x="21" y="52"/>
                    <a:pt x="21" y="52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36"/>
            <p:cNvSpPr/>
            <p:nvPr/>
          </p:nvSpPr>
          <p:spPr>
            <a:xfrm>
              <a:off x="1228221" y="2463491"/>
              <a:ext cx="1827" cy="276"/>
            </a:xfrm>
            <a:custGeom>
              <a:rect b="b" l="l" r="r" t="t"/>
              <a:pathLst>
                <a:path extrusionOk="0" h="8" w="53">
                  <a:moveTo>
                    <a:pt x="53" y="0"/>
                  </a:moveTo>
                  <a:lnTo>
                    <a:pt x="53" y="0"/>
                  </a:lnTo>
                  <a:cubicBezTo>
                    <a:pt x="51" y="0"/>
                    <a:pt x="49" y="1"/>
                    <a:pt x="47" y="1"/>
                  </a:cubicBezTo>
                  <a:lnTo>
                    <a:pt x="47" y="1"/>
                  </a:lnTo>
                  <a:cubicBezTo>
                    <a:pt x="49" y="1"/>
                    <a:pt x="51" y="0"/>
                    <a:pt x="53" y="0"/>
                  </a:cubicBezTo>
                  <a:close/>
                  <a:moveTo>
                    <a:pt x="47" y="1"/>
                  </a:moveTo>
                  <a:cubicBezTo>
                    <a:pt x="42" y="1"/>
                    <a:pt x="37" y="2"/>
                    <a:pt x="32" y="2"/>
                  </a:cubicBezTo>
                  <a:cubicBezTo>
                    <a:pt x="29" y="3"/>
                    <a:pt x="27" y="3"/>
                    <a:pt x="25" y="3"/>
                  </a:cubicBezTo>
                  <a:lnTo>
                    <a:pt x="25" y="3"/>
                  </a:lnTo>
                  <a:cubicBezTo>
                    <a:pt x="32" y="2"/>
                    <a:pt x="40" y="2"/>
                    <a:pt x="47" y="1"/>
                  </a:cubicBezTo>
                  <a:close/>
                  <a:moveTo>
                    <a:pt x="25" y="3"/>
                  </a:moveTo>
                  <a:cubicBezTo>
                    <a:pt x="17" y="4"/>
                    <a:pt x="9" y="6"/>
                    <a:pt x="1" y="8"/>
                  </a:cubicBezTo>
                  <a:cubicBezTo>
                    <a:pt x="9" y="7"/>
                    <a:pt x="17" y="5"/>
                    <a:pt x="25" y="3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36"/>
            <p:cNvSpPr/>
            <p:nvPr/>
          </p:nvSpPr>
          <p:spPr>
            <a:xfrm>
              <a:off x="1201569" y="2446562"/>
              <a:ext cx="34374" cy="17274"/>
            </a:xfrm>
            <a:custGeom>
              <a:rect b="b" l="l" r="r" t="t"/>
              <a:pathLst>
                <a:path extrusionOk="0" h="501" w="997">
                  <a:moveTo>
                    <a:pt x="226" y="0"/>
                  </a:moveTo>
                  <a:cubicBezTo>
                    <a:pt x="191" y="0"/>
                    <a:pt x="157" y="7"/>
                    <a:pt x="123" y="26"/>
                  </a:cubicBezTo>
                  <a:cubicBezTo>
                    <a:pt x="79" y="52"/>
                    <a:pt x="37" y="102"/>
                    <a:pt x="26" y="151"/>
                  </a:cubicBezTo>
                  <a:cubicBezTo>
                    <a:pt x="1" y="260"/>
                    <a:pt x="58" y="379"/>
                    <a:pt x="173" y="409"/>
                  </a:cubicBezTo>
                  <a:cubicBezTo>
                    <a:pt x="265" y="434"/>
                    <a:pt x="359" y="450"/>
                    <a:pt x="453" y="467"/>
                  </a:cubicBezTo>
                  <a:cubicBezTo>
                    <a:pt x="515" y="479"/>
                    <a:pt x="578" y="486"/>
                    <a:pt x="640" y="493"/>
                  </a:cubicBezTo>
                  <a:cubicBezTo>
                    <a:pt x="665" y="496"/>
                    <a:pt x="688" y="499"/>
                    <a:pt x="713" y="500"/>
                  </a:cubicBezTo>
                  <a:cubicBezTo>
                    <a:pt x="718" y="500"/>
                    <a:pt x="723" y="500"/>
                    <a:pt x="728" y="500"/>
                  </a:cubicBezTo>
                  <a:cubicBezTo>
                    <a:pt x="754" y="500"/>
                    <a:pt x="780" y="496"/>
                    <a:pt x="806" y="491"/>
                  </a:cubicBezTo>
                  <a:cubicBezTo>
                    <a:pt x="836" y="487"/>
                    <a:pt x="862" y="481"/>
                    <a:pt x="891" y="465"/>
                  </a:cubicBezTo>
                  <a:cubicBezTo>
                    <a:pt x="910" y="455"/>
                    <a:pt x="928" y="441"/>
                    <a:pt x="942" y="427"/>
                  </a:cubicBezTo>
                  <a:cubicBezTo>
                    <a:pt x="989" y="383"/>
                    <a:pt x="997" y="311"/>
                    <a:pt x="973" y="253"/>
                  </a:cubicBezTo>
                  <a:cubicBezTo>
                    <a:pt x="931" y="154"/>
                    <a:pt x="831" y="95"/>
                    <a:pt x="730" y="67"/>
                  </a:cubicBezTo>
                  <a:cubicBezTo>
                    <a:pt x="594" y="31"/>
                    <a:pt x="452" y="26"/>
                    <a:pt x="312" y="9"/>
                  </a:cubicBezTo>
                  <a:cubicBezTo>
                    <a:pt x="303" y="8"/>
                    <a:pt x="295" y="6"/>
                    <a:pt x="284" y="5"/>
                  </a:cubicBezTo>
                  <a:cubicBezTo>
                    <a:pt x="264" y="2"/>
                    <a:pt x="245" y="0"/>
                    <a:pt x="2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36"/>
            <p:cNvSpPr/>
            <p:nvPr/>
          </p:nvSpPr>
          <p:spPr>
            <a:xfrm>
              <a:off x="1240012" y="2470214"/>
              <a:ext cx="21928" cy="24653"/>
            </a:xfrm>
            <a:custGeom>
              <a:rect b="b" l="l" r="r" t="t"/>
              <a:pathLst>
                <a:path extrusionOk="0" h="715" w="636">
                  <a:moveTo>
                    <a:pt x="550" y="320"/>
                  </a:moveTo>
                  <a:cubicBezTo>
                    <a:pt x="552" y="322"/>
                    <a:pt x="554" y="325"/>
                    <a:pt x="556" y="328"/>
                  </a:cubicBezTo>
                  <a:cubicBezTo>
                    <a:pt x="554" y="325"/>
                    <a:pt x="552" y="322"/>
                    <a:pt x="550" y="320"/>
                  </a:cubicBezTo>
                  <a:close/>
                  <a:moveTo>
                    <a:pt x="230" y="1"/>
                  </a:moveTo>
                  <a:cubicBezTo>
                    <a:pt x="228" y="1"/>
                    <a:pt x="225" y="1"/>
                    <a:pt x="223" y="1"/>
                  </a:cubicBezTo>
                  <a:lnTo>
                    <a:pt x="165" y="9"/>
                  </a:lnTo>
                  <a:cubicBezTo>
                    <a:pt x="136" y="16"/>
                    <a:pt x="110" y="29"/>
                    <a:pt x="89" y="50"/>
                  </a:cubicBezTo>
                  <a:cubicBezTo>
                    <a:pt x="72" y="60"/>
                    <a:pt x="59" y="73"/>
                    <a:pt x="48" y="90"/>
                  </a:cubicBezTo>
                  <a:cubicBezTo>
                    <a:pt x="29" y="110"/>
                    <a:pt x="16" y="136"/>
                    <a:pt x="9" y="166"/>
                  </a:cubicBezTo>
                  <a:lnTo>
                    <a:pt x="0" y="224"/>
                  </a:lnTo>
                  <a:cubicBezTo>
                    <a:pt x="0" y="264"/>
                    <a:pt x="11" y="302"/>
                    <a:pt x="31" y="336"/>
                  </a:cubicBezTo>
                  <a:cubicBezTo>
                    <a:pt x="81" y="402"/>
                    <a:pt x="113" y="480"/>
                    <a:pt x="160" y="548"/>
                  </a:cubicBezTo>
                  <a:cubicBezTo>
                    <a:pt x="176" y="572"/>
                    <a:pt x="193" y="594"/>
                    <a:pt x="211" y="615"/>
                  </a:cubicBezTo>
                  <a:cubicBezTo>
                    <a:pt x="227" y="636"/>
                    <a:pt x="252" y="651"/>
                    <a:pt x="273" y="668"/>
                  </a:cubicBezTo>
                  <a:cubicBezTo>
                    <a:pt x="315" y="698"/>
                    <a:pt x="372" y="713"/>
                    <a:pt x="422" y="714"/>
                  </a:cubicBezTo>
                  <a:cubicBezTo>
                    <a:pt x="424" y="714"/>
                    <a:pt x="425" y="714"/>
                    <a:pt x="427" y="714"/>
                  </a:cubicBezTo>
                  <a:cubicBezTo>
                    <a:pt x="518" y="714"/>
                    <a:pt x="592" y="659"/>
                    <a:pt x="620" y="574"/>
                  </a:cubicBezTo>
                  <a:cubicBezTo>
                    <a:pt x="622" y="572"/>
                    <a:pt x="622" y="569"/>
                    <a:pt x="623" y="568"/>
                  </a:cubicBezTo>
                  <a:cubicBezTo>
                    <a:pt x="636" y="527"/>
                    <a:pt x="635" y="490"/>
                    <a:pt x="624" y="453"/>
                  </a:cubicBezTo>
                  <a:cubicBezTo>
                    <a:pt x="622" y="443"/>
                    <a:pt x="615" y="432"/>
                    <a:pt x="611" y="422"/>
                  </a:cubicBezTo>
                  <a:cubicBezTo>
                    <a:pt x="605" y="407"/>
                    <a:pt x="602" y="392"/>
                    <a:pt x="593" y="379"/>
                  </a:cubicBezTo>
                  <a:cubicBezTo>
                    <a:pt x="589" y="373"/>
                    <a:pt x="585" y="368"/>
                    <a:pt x="581" y="360"/>
                  </a:cubicBezTo>
                  <a:cubicBezTo>
                    <a:pt x="569" y="341"/>
                    <a:pt x="554" y="323"/>
                    <a:pt x="540" y="305"/>
                  </a:cubicBezTo>
                  <a:lnTo>
                    <a:pt x="540" y="305"/>
                  </a:lnTo>
                  <a:cubicBezTo>
                    <a:pt x="520" y="277"/>
                    <a:pt x="502" y="247"/>
                    <a:pt x="485" y="218"/>
                  </a:cubicBezTo>
                  <a:cubicBezTo>
                    <a:pt x="453" y="165"/>
                    <a:pt x="420" y="116"/>
                    <a:pt x="380" y="67"/>
                  </a:cubicBezTo>
                  <a:cubicBezTo>
                    <a:pt x="361" y="45"/>
                    <a:pt x="337" y="30"/>
                    <a:pt x="309" y="21"/>
                  </a:cubicBezTo>
                  <a:cubicBezTo>
                    <a:pt x="284" y="7"/>
                    <a:pt x="258" y="1"/>
                    <a:pt x="2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36"/>
            <p:cNvSpPr/>
            <p:nvPr/>
          </p:nvSpPr>
          <p:spPr>
            <a:xfrm>
              <a:off x="1335551" y="2420634"/>
              <a:ext cx="35098" cy="19516"/>
            </a:xfrm>
            <a:custGeom>
              <a:rect b="b" l="l" r="r" t="t"/>
              <a:pathLst>
                <a:path extrusionOk="0" h="566" w="1018">
                  <a:moveTo>
                    <a:pt x="222" y="1"/>
                  </a:moveTo>
                  <a:cubicBezTo>
                    <a:pt x="135" y="1"/>
                    <a:pt x="46" y="58"/>
                    <a:pt x="26" y="147"/>
                  </a:cubicBezTo>
                  <a:cubicBezTo>
                    <a:pt x="1" y="255"/>
                    <a:pt x="58" y="359"/>
                    <a:pt x="165" y="391"/>
                  </a:cubicBezTo>
                  <a:cubicBezTo>
                    <a:pt x="279" y="427"/>
                    <a:pt x="393" y="458"/>
                    <a:pt x="505" y="494"/>
                  </a:cubicBezTo>
                  <a:cubicBezTo>
                    <a:pt x="595" y="523"/>
                    <a:pt x="700" y="566"/>
                    <a:pt x="800" y="566"/>
                  </a:cubicBezTo>
                  <a:cubicBezTo>
                    <a:pt x="846" y="566"/>
                    <a:pt x="892" y="556"/>
                    <a:pt x="935" y="532"/>
                  </a:cubicBezTo>
                  <a:cubicBezTo>
                    <a:pt x="996" y="501"/>
                    <a:pt x="1017" y="429"/>
                    <a:pt x="1004" y="364"/>
                  </a:cubicBezTo>
                  <a:cubicBezTo>
                    <a:pt x="986" y="272"/>
                    <a:pt x="906" y="217"/>
                    <a:pt x="830" y="173"/>
                  </a:cubicBezTo>
                  <a:cubicBezTo>
                    <a:pt x="764" y="135"/>
                    <a:pt x="693" y="115"/>
                    <a:pt x="621" y="96"/>
                  </a:cubicBezTo>
                  <a:cubicBezTo>
                    <a:pt x="505" y="64"/>
                    <a:pt x="387" y="38"/>
                    <a:pt x="270" y="7"/>
                  </a:cubicBezTo>
                  <a:cubicBezTo>
                    <a:pt x="255" y="3"/>
                    <a:pt x="239" y="1"/>
                    <a:pt x="2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36"/>
            <p:cNvSpPr/>
            <p:nvPr/>
          </p:nvSpPr>
          <p:spPr>
            <a:xfrm>
              <a:off x="1456776" y="2386122"/>
              <a:ext cx="34581" cy="17516"/>
            </a:xfrm>
            <a:custGeom>
              <a:rect b="b" l="l" r="r" t="t"/>
              <a:pathLst>
                <a:path extrusionOk="0" h="508" w="1003">
                  <a:moveTo>
                    <a:pt x="222" y="0"/>
                  </a:moveTo>
                  <a:cubicBezTo>
                    <a:pt x="186" y="0"/>
                    <a:pt x="152" y="8"/>
                    <a:pt x="120" y="27"/>
                  </a:cubicBezTo>
                  <a:cubicBezTo>
                    <a:pt x="77" y="53"/>
                    <a:pt x="35" y="102"/>
                    <a:pt x="23" y="152"/>
                  </a:cubicBezTo>
                  <a:cubicBezTo>
                    <a:pt x="1" y="257"/>
                    <a:pt x="55" y="386"/>
                    <a:pt x="170" y="409"/>
                  </a:cubicBezTo>
                  <a:cubicBezTo>
                    <a:pt x="274" y="432"/>
                    <a:pt x="375" y="463"/>
                    <a:pt x="480" y="484"/>
                  </a:cubicBezTo>
                  <a:cubicBezTo>
                    <a:pt x="538" y="495"/>
                    <a:pt x="598" y="508"/>
                    <a:pt x="658" y="508"/>
                  </a:cubicBezTo>
                  <a:cubicBezTo>
                    <a:pt x="670" y="508"/>
                    <a:pt x="681" y="507"/>
                    <a:pt x="693" y="506"/>
                  </a:cubicBezTo>
                  <a:cubicBezTo>
                    <a:pt x="754" y="500"/>
                    <a:pt x="811" y="496"/>
                    <a:pt x="866" y="465"/>
                  </a:cubicBezTo>
                  <a:cubicBezTo>
                    <a:pt x="912" y="440"/>
                    <a:pt x="950" y="404"/>
                    <a:pt x="974" y="357"/>
                  </a:cubicBezTo>
                  <a:cubicBezTo>
                    <a:pt x="993" y="318"/>
                    <a:pt x="1002" y="279"/>
                    <a:pt x="997" y="234"/>
                  </a:cubicBezTo>
                  <a:cubicBezTo>
                    <a:pt x="991" y="196"/>
                    <a:pt x="974" y="149"/>
                    <a:pt x="943" y="123"/>
                  </a:cubicBezTo>
                  <a:cubicBezTo>
                    <a:pt x="907" y="95"/>
                    <a:pt x="873" y="70"/>
                    <a:pt x="828" y="55"/>
                  </a:cubicBezTo>
                  <a:cubicBezTo>
                    <a:pt x="794" y="45"/>
                    <a:pt x="758" y="42"/>
                    <a:pt x="721" y="42"/>
                  </a:cubicBezTo>
                  <a:cubicBezTo>
                    <a:pt x="680" y="42"/>
                    <a:pt x="638" y="38"/>
                    <a:pt x="596" y="38"/>
                  </a:cubicBezTo>
                  <a:cubicBezTo>
                    <a:pt x="524" y="38"/>
                    <a:pt x="451" y="32"/>
                    <a:pt x="381" y="24"/>
                  </a:cubicBezTo>
                  <a:cubicBezTo>
                    <a:pt x="347" y="18"/>
                    <a:pt x="315" y="12"/>
                    <a:pt x="282" y="6"/>
                  </a:cubicBezTo>
                  <a:cubicBezTo>
                    <a:pt x="261" y="2"/>
                    <a:pt x="241" y="0"/>
                    <a:pt x="2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36"/>
            <p:cNvSpPr/>
            <p:nvPr/>
          </p:nvSpPr>
          <p:spPr>
            <a:xfrm>
              <a:off x="1504046" y="2342266"/>
              <a:ext cx="24100" cy="32549"/>
            </a:xfrm>
            <a:custGeom>
              <a:rect b="b" l="l" r="r" t="t"/>
              <a:pathLst>
                <a:path extrusionOk="0" h="944" w="699">
                  <a:moveTo>
                    <a:pt x="233" y="0"/>
                  </a:moveTo>
                  <a:cubicBezTo>
                    <a:pt x="213" y="0"/>
                    <a:pt x="193" y="3"/>
                    <a:pt x="176" y="9"/>
                  </a:cubicBezTo>
                  <a:cubicBezTo>
                    <a:pt x="120" y="27"/>
                    <a:pt x="65" y="62"/>
                    <a:pt x="37" y="116"/>
                  </a:cubicBezTo>
                  <a:cubicBezTo>
                    <a:pt x="6" y="173"/>
                    <a:pt x="0" y="231"/>
                    <a:pt x="13" y="295"/>
                  </a:cubicBezTo>
                  <a:cubicBezTo>
                    <a:pt x="30" y="376"/>
                    <a:pt x="47" y="455"/>
                    <a:pt x="67" y="534"/>
                  </a:cubicBezTo>
                  <a:cubicBezTo>
                    <a:pt x="75" y="569"/>
                    <a:pt x="85" y="602"/>
                    <a:pt x="99" y="635"/>
                  </a:cubicBezTo>
                  <a:cubicBezTo>
                    <a:pt x="114" y="670"/>
                    <a:pt x="127" y="706"/>
                    <a:pt x="145" y="741"/>
                  </a:cubicBezTo>
                  <a:cubicBezTo>
                    <a:pt x="163" y="774"/>
                    <a:pt x="188" y="804"/>
                    <a:pt x="214" y="832"/>
                  </a:cubicBezTo>
                  <a:cubicBezTo>
                    <a:pt x="272" y="899"/>
                    <a:pt x="356" y="944"/>
                    <a:pt x="442" y="944"/>
                  </a:cubicBezTo>
                  <a:cubicBezTo>
                    <a:pt x="482" y="944"/>
                    <a:pt x="522" y="934"/>
                    <a:pt x="559" y="913"/>
                  </a:cubicBezTo>
                  <a:cubicBezTo>
                    <a:pt x="692" y="837"/>
                    <a:pt x="699" y="673"/>
                    <a:pt x="624" y="555"/>
                  </a:cubicBezTo>
                  <a:cubicBezTo>
                    <a:pt x="587" y="498"/>
                    <a:pt x="551" y="445"/>
                    <a:pt x="521" y="384"/>
                  </a:cubicBezTo>
                  <a:cubicBezTo>
                    <a:pt x="496" y="315"/>
                    <a:pt x="480" y="243"/>
                    <a:pt x="462" y="171"/>
                  </a:cubicBezTo>
                  <a:cubicBezTo>
                    <a:pt x="448" y="116"/>
                    <a:pt x="405" y="61"/>
                    <a:pt x="355" y="33"/>
                  </a:cubicBezTo>
                  <a:cubicBezTo>
                    <a:pt x="322" y="13"/>
                    <a:pt x="276" y="0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36"/>
            <p:cNvSpPr/>
            <p:nvPr/>
          </p:nvSpPr>
          <p:spPr>
            <a:xfrm>
              <a:off x="1532007" y="2321579"/>
              <a:ext cx="32616" cy="26722"/>
            </a:xfrm>
            <a:custGeom>
              <a:rect b="b" l="l" r="r" t="t"/>
              <a:pathLst>
                <a:path extrusionOk="0" h="775" w="946">
                  <a:moveTo>
                    <a:pt x="282" y="1"/>
                  </a:moveTo>
                  <a:cubicBezTo>
                    <a:pt x="257" y="1"/>
                    <a:pt x="233" y="4"/>
                    <a:pt x="211" y="10"/>
                  </a:cubicBezTo>
                  <a:cubicBezTo>
                    <a:pt x="148" y="26"/>
                    <a:pt x="81" y="75"/>
                    <a:pt x="49" y="134"/>
                  </a:cubicBezTo>
                  <a:cubicBezTo>
                    <a:pt x="17" y="196"/>
                    <a:pt x="0" y="271"/>
                    <a:pt x="22" y="342"/>
                  </a:cubicBezTo>
                  <a:cubicBezTo>
                    <a:pt x="44" y="411"/>
                    <a:pt x="86" y="463"/>
                    <a:pt x="146" y="503"/>
                  </a:cubicBezTo>
                  <a:cubicBezTo>
                    <a:pt x="215" y="548"/>
                    <a:pt x="287" y="588"/>
                    <a:pt x="357" y="630"/>
                  </a:cubicBezTo>
                  <a:cubicBezTo>
                    <a:pt x="392" y="651"/>
                    <a:pt x="425" y="672"/>
                    <a:pt x="460" y="696"/>
                  </a:cubicBezTo>
                  <a:cubicBezTo>
                    <a:pt x="495" y="719"/>
                    <a:pt x="527" y="741"/>
                    <a:pt x="570" y="753"/>
                  </a:cubicBezTo>
                  <a:cubicBezTo>
                    <a:pt x="608" y="765"/>
                    <a:pt x="649" y="774"/>
                    <a:pt x="689" y="774"/>
                  </a:cubicBezTo>
                  <a:cubicBezTo>
                    <a:pt x="768" y="774"/>
                    <a:pt x="837" y="738"/>
                    <a:pt x="886" y="675"/>
                  </a:cubicBezTo>
                  <a:cubicBezTo>
                    <a:pt x="938" y="609"/>
                    <a:pt x="946" y="539"/>
                    <a:pt x="930" y="458"/>
                  </a:cubicBezTo>
                  <a:cubicBezTo>
                    <a:pt x="925" y="431"/>
                    <a:pt x="910" y="401"/>
                    <a:pt x="896" y="377"/>
                  </a:cubicBezTo>
                  <a:cubicBezTo>
                    <a:pt x="892" y="369"/>
                    <a:pt x="887" y="362"/>
                    <a:pt x="882" y="353"/>
                  </a:cubicBezTo>
                  <a:cubicBezTo>
                    <a:pt x="854" y="307"/>
                    <a:pt x="816" y="274"/>
                    <a:pt x="772" y="243"/>
                  </a:cubicBezTo>
                  <a:cubicBezTo>
                    <a:pt x="764" y="238"/>
                    <a:pt x="756" y="233"/>
                    <a:pt x="747" y="227"/>
                  </a:cubicBezTo>
                  <a:cubicBezTo>
                    <a:pt x="711" y="203"/>
                    <a:pt x="674" y="182"/>
                    <a:pt x="637" y="161"/>
                  </a:cubicBezTo>
                  <a:cubicBezTo>
                    <a:pt x="564" y="120"/>
                    <a:pt x="490" y="82"/>
                    <a:pt x="419" y="37"/>
                  </a:cubicBezTo>
                  <a:cubicBezTo>
                    <a:pt x="380" y="13"/>
                    <a:pt x="330" y="1"/>
                    <a:pt x="2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36"/>
            <p:cNvSpPr/>
            <p:nvPr/>
          </p:nvSpPr>
          <p:spPr>
            <a:xfrm>
              <a:off x="1424643" y="2281274"/>
              <a:ext cx="19894" cy="25481"/>
            </a:xfrm>
            <a:custGeom>
              <a:rect b="b" l="l" r="r" t="t"/>
              <a:pathLst>
                <a:path extrusionOk="0" h="739" w="577">
                  <a:moveTo>
                    <a:pt x="235" y="1"/>
                  </a:moveTo>
                  <a:cubicBezTo>
                    <a:pt x="217" y="1"/>
                    <a:pt x="199" y="3"/>
                    <a:pt x="181" y="8"/>
                  </a:cubicBezTo>
                  <a:cubicBezTo>
                    <a:pt x="125" y="27"/>
                    <a:pt x="71" y="62"/>
                    <a:pt x="43" y="115"/>
                  </a:cubicBezTo>
                  <a:cubicBezTo>
                    <a:pt x="14" y="169"/>
                    <a:pt x="0" y="234"/>
                    <a:pt x="19" y="294"/>
                  </a:cubicBezTo>
                  <a:cubicBezTo>
                    <a:pt x="49" y="385"/>
                    <a:pt x="82" y="476"/>
                    <a:pt x="116" y="567"/>
                  </a:cubicBezTo>
                  <a:cubicBezTo>
                    <a:pt x="123" y="597"/>
                    <a:pt x="137" y="624"/>
                    <a:pt x="158" y="647"/>
                  </a:cubicBezTo>
                  <a:cubicBezTo>
                    <a:pt x="174" y="672"/>
                    <a:pt x="195" y="692"/>
                    <a:pt x="222" y="706"/>
                  </a:cubicBezTo>
                  <a:cubicBezTo>
                    <a:pt x="250" y="724"/>
                    <a:pt x="279" y="732"/>
                    <a:pt x="310" y="734"/>
                  </a:cubicBezTo>
                  <a:cubicBezTo>
                    <a:pt x="323" y="737"/>
                    <a:pt x="336" y="738"/>
                    <a:pt x="349" y="738"/>
                  </a:cubicBezTo>
                  <a:cubicBezTo>
                    <a:pt x="367" y="738"/>
                    <a:pt x="385" y="735"/>
                    <a:pt x="402" y="730"/>
                  </a:cubicBezTo>
                  <a:cubicBezTo>
                    <a:pt x="459" y="711"/>
                    <a:pt x="513" y="677"/>
                    <a:pt x="542" y="623"/>
                  </a:cubicBezTo>
                  <a:cubicBezTo>
                    <a:pt x="549" y="605"/>
                    <a:pt x="557" y="586"/>
                    <a:pt x="565" y="567"/>
                  </a:cubicBezTo>
                  <a:cubicBezTo>
                    <a:pt x="576" y="524"/>
                    <a:pt x="576" y="482"/>
                    <a:pt x="565" y="442"/>
                  </a:cubicBezTo>
                  <a:cubicBezTo>
                    <a:pt x="532" y="352"/>
                    <a:pt x="497" y="261"/>
                    <a:pt x="466" y="170"/>
                  </a:cubicBezTo>
                  <a:cubicBezTo>
                    <a:pt x="460" y="140"/>
                    <a:pt x="445" y="114"/>
                    <a:pt x="424" y="92"/>
                  </a:cubicBezTo>
                  <a:cubicBezTo>
                    <a:pt x="408" y="68"/>
                    <a:pt x="387" y="47"/>
                    <a:pt x="360" y="32"/>
                  </a:cubicBezTo>
                  <a:cubicBezTo>
                    <a:pt x="334" y="15"/>
                    <a:pt x="305" y="6"/>
                    <a:pt x="273" y="5"/>
                  </a:cubicBezTo>
                  <a:cubicBezTo>
                    <a:pt x="260" y="2"/>
                    <a:pt x="247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36"/>
            <p:cNvSpPr/>
            <p:nvPr/>
          </p:nvSpPr>
          <p:spPr>
            <a:xfrm>
              <a:off x="1251080" y="2192734"/>
              <a:ext cx="28789" cy="18585"/>
            </a:xfrm>
            <a:custGeom>
              <a:rect b="b" l="l" r="r" t="t"/>
              <a:pathLst>
                <a:path extrusionOk="0" h="539" w="835">
                  <a:moveTo>
                    <a:pt x="549" y="530"/>
                  </a:moveTo>
                  <a:lnTo>
                    <a:pt x="549" y="530"/>
                  </a:lnTo>
                  <a:cubicBezTo>
                    <a:pt x="553" y="531"/>
                    <a:pt x="556" y="531"/>
                    <a:pt x="560" y="532"/>
                  </a:cubicBezTo>
                  <a:lnTo>
                    <a:pt x="549" y="530"/>
                  </a:lnTo>
                  <a:close/>
                  <a:moveTo>
                    <a:pt x="218" y="0"/>
                  </a:moveTo>
                  <a:cubicBezTo>
                    <a:pt x="179" y="0"/>
                    <a:pt x="136" y="11"/>
                    <a:pt x="109" y="29"/>
                  </a:cubicBezTo>
                  <a:cubicBezTo>
                    <a:pt x="70" y="54"/>
                    <a:pt x="42" y="86"/>
                    <a:pt x="24" y="128"/>
                  </a:cubicBezTo>
                  <a:cubicBezTo>
                    <a:pt x="7" y="169"/>
                    <a:pt x="0" y="219"/>
                    <a:pt x="14" y="263"/>
                  </a:cubicBezTo>
                  <a:cubicBezTo>
                    <a:pt x="29" y="311"/>
                    <a:pt x="60" y="367"/>
                    <a:pt x="110" y="388"/>
                  </a:cubicBezTo>
                  <a:cubicBezTo>
                    <a:pt x="183" y="419"/>
                    <a:pt x="256" y="444"/>
                    <a:pt x="330" y="467"/>
                  </a:cubicBezTo>
                  <a:cubicBezTo>
                    <a:pt x="359" y="477"/>
                    <a:pt x="388" y="487"/>
                    <a:pt x="417" y="496"/>
                  </a:cubicBezTo>
                  <a:lnTo>
                    <a:pt x="459" y="512"/>
                  </a:lnTo>
                  <a:cubicBezTo>
                    <a:pt x="473" y="518"/>
                    <a:pt x="488" y="521"/>
                    <a:pt x="503" y="524"/>
                  </a:cubicBezTo>
                  <a:lnTo>
                    <a:pt x="503" y="524"/>
                  </a:lnTo>
                  <a:lnTo>
                    <a:pt x="502" y="523"/>
                  </a:lnTo>
                  <a:lnTo>
                    <a:pt x="502" y="523"/>
                  </a:lnTo>
                  <a:cubicBezTo>
                    <a:pt x="503" y="524"/>
                    <a:pt x="503" y="524"/>
                    <a:pt x="504" y="524"/>
                  </a:cubicBezTo>
                  <a:lnTo>
                    <a:pt x="504" y="524"/>
                  </a:lnTo>
                  <a:cubicBezTo>
                    <a:pt x="505" y="524"/>
                    <a:pt x="507" y="524"/>
                    <a:pt x="508" y="524"/>
                  </a:cubicBezTo>
                  <a:lnTo>
                    <a:pt x="508" y="524"/>
                  </a:lnTo>
                  <a:cubicBezTo>
                    <a:pt x="539" y="530"/>
                    <a:pt x="573" y="538"/>
                    <a:pt x="602" y="538"/>
                  </a:cubicBezTo>
                  <a:cubicBezTo>
                    <a:pt x="633" y="538"/>
                    <a:pt x="662" y="529"/>
                    <a:pt x="693" y="523"/>
                  </a:cubicBezTo>
                  <a:cubicBezTo>
                    <a:pt x="748" y="513"/>
                    <a:pt x="792" y="465"/>
                    <a:pt x="812" y="417"/>
                  </a:cubicBezTo>
                  <a:cubicBezTo>
                    <a:pt x="834" y="361"/>
                    <a:pt x="830" y="305"/>
                    <a:pt x="802" y="252"/>
                  </a:cubicBezTo>
                  <a:cubicBezTo>
                    <a:pt x="798" y="245"/>
                    <a:pt x="794" y="237"/>
                    <a:pt x="791" y="231"/>
                  </a:cubicBezTo>
                  <a:cubicBezTo>
                    <a:pt x="768" y="194"/>
                    <a:pt x="744" y="169"/>
                    <a:pt x="708" y="144"/>
                  </a:cubicBezTo>
                  <a:cubicBezTo>
                    <a:pt x="693" y="134"/>
                    <a:pt x="675" y="124"/>
                    <a:pt x="658" y="113"/>
                  </a:cubicBezTo>
                  <a:cubicBezTo>
                    <a:pt x="609" y="86"/>
                    <a:pt x="553" y="77"/>
                    <a:pt x="498" y="66"/>
                  </a:cubicBezTo>
                  <a:cubicBezTo>
                    <a:pt x="420" y="51"/>
                    <a:pt x="344" y="34"/>
                    <a:pt x="269" y="8"/>
                  </a:cubicBezTo>
                  <a:cubicBezTo>
                    <a:pt x="254" y="3"/>
                    <a:pt x="236" y="0"/>
                    <a:pt x="2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36"/>
            <p:cNvSpPr/>
            <p:nvPr/>
          </p:nvSpPr>
          <p:spPr>
            <a:xfrm>
              <a:off x="1255424" y="2173978"/>
              <a:ext cx="26203" cy="15999"/>
            </a:xfrm>
            <a:custGeom>
              <a:rect b="b" l="l" r="r" t="t"/>
              <a:pathLst>
                <a:path extrusionOk="0" h="464" w="760">
                  <a:moveTo>
                    <a:pt x="278" y="0"/>
                  </a:moveTo>
                  <a:cubicBezTo>
                    <a:pt x="253" y="0"/>
                    <a:pt x="229" y="1"/>
                    <a:pt x="204" y="4"/>
                  </a:cubicBezTo>
                  <a:cubicBezTo>
                    <a:pt x="202" y="4"/>
                    <a:pt x="200" y="4"/>
                    <a:pt x="198" y="4"/>
                  </a:cubicBezTo>
                  <a:cubicBezTo>
                    <a:pt x="173" y="4"/>
                    <a:pt x="149" y="10"/>
                    <a:pt x="126" y="21"/>
                  </a:cubicBezTo>
                  <a:cubicBezTo>
                    <a:pt x="101" y="29"/>
                    <a:pt x="79" y="43"/>
                    <a:pt x="62" y="62"/>
                  </a:cubicBezTo>
                  <a:cubicBezTo>
                    <a:pt x="26" y="98"/>
                    <a:pt x="0" y="155"/>
                    <a:pt x="1" y="206"/>
                  </a:cubicBezTo>
                  <a:cubicBezTo>
                    <a:pt x="4" y="258"/>
                    <a:pt x="21" y="312"/>
                    <a:pt x="62" y="349"/>
                  </a:cubicBezTo>
                  <a:cubicBezTo>
                    <a:pt x="75" y="359"/>
                    <a:pt x="89" y="370"/>
                    <a:pt x="103" y="380"/>
                  </a:cubicBezTo>
                  <a:cubicBezTo>
                    <a:pt x="130" y="396"/>
                    <a:pt x="158" y="404"/>
                    <a:pt x="190" y="406"/>
                  </a:cubicBezTo>
                  <a:cubicBezTo>
                    <a:pt x="237" y="415"/>
                    <a:pt x="283" y="426"/>
                    <a:pt x="330" y="438"/>
                  </a:cubicBezTo>
                  <a:cubicBezTo>
                    <a:pt x="371" y="451"/>
                    <a:pt x="416" y="453"/>
                    <a:pt x="457" y="458"/>
                  </a:cubicBezTo>
                  <a:cubicBezTo>
                    <a:pt x="484" y="461"/>
                    <a:pt x="510" y="463"/>
                    <a:pt x="537" y="463"/>
                  </a:cubicBezTo>
                  <a:cubicBezTo>
                    <a:pt x="539" y="463"/>
                    <a:pt x="540" y="463"/>
                    <a:pt x="541" y="463"/>
                  </a:cubicBezTo>
                  <a:cubicBezTo>
                    <a:pt x="596" y="463"/>
                    <a:pt x="654" y="438"/>
                    <a:pt x="693" y="400"/>
                  </a:cubicBezTo>
                  <a:cubicBezTo>
                    <a:pt x="730" y="362"/>
                    <a:pt x="759" y="300"/>
                    <a:pt x="756" y="245"/>
                  </a:cubicBezTo>
                  <a:cubicBezTo>
                    <a:pt x="751" y="191"/>
                    <a:pt x="733" y="131"/>
                    <a:pt x="691" y="92"/>
                  </a:cubicBezTo>
                  <a:cubicBezTo>
                    <a:pt x="676" y="79"/>
                    <a:pt x="660" y="68"/>
                    <a:pt x="646" y="57"/>
                  </a:cubicBezTo>
                  <a:cubicBezTo>
                    <a:pt x="618" y="41"/>
                    <a:pt x="587" y="32"/>
                    <a:pt x="554" y="30"/>
                  </a:cubicBezTo>
                  <a:cubicBezTo>
                    <a:pt x="532" y="26"/>
                    <a:pt x="511" y="23"/>
                    <a:pt x="490" y="19"/>
                  </a:cubicBezTo>
                  <a:cubicBezTo>
                    <a:pt x="447" y="9"/>
                    <a:pt x="404" y="5"/>
                    <a:pt x="360" y="3"/>
                  </a:cubicBezTo>
                  <a:cubicBezTo>
                    <a:pt x="333" y="1"/>
                    <a:pt x="306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36"/>
            <p:cNvSpPr/>
            <p:nvPr/>
          </p:nvSpPr>
          <p:spPr>
            <a:xfrm>
              <a:off x="1215326" y="2156808"/>
              <a:ext cx="19066" cy="19792"/>
            </a:xfrm>
            <a:custGeom>
              <a:rect b="b" l="l" r="r" t="t"/>
              <a:pathLst>
                <a:path extrusionOk="0" h="574" w="553">
                  <a:moveTo>
                    <a:pt x="225" y="0"/>
                  </a:moveTo>
                  <a:cubicBezTo>
                    <a:pt x="213" y="0"/>
                    <a:pt x="201" y="2"/>
                    <a:pt x="189" y="4"/>
                  </a:cubicBezTo>
                  <a:cubicBezTo>
                    <a:pt x="161" y="6"/>
                    <a:pt x="133" y="15"/>
                    <a:pt x="109" y="30"/>
                  </a:cubicBezTo>
                  <a:cubicBezTo>
                    <a:pt x="95" y="42"/>
                    <a:pt x="79" y="52"/>
                    <a:pt x="64" y="65"/>
                  </a:cubicBezTo>
                  <a:cubicBezTo>
                    <a:pt x="37" y="92"/>
                    <a:pt x="19" y="123"/>
                    <a:pt x="8" y="161"/>
                  </a:cubicBezTo>
                  <a:cubicBezTo>
                    <a:pt x="6" y="180"/>
                    <a:pt x="3" y="200"/>
                    <a:pt x="1" y="218"/>
                  </a:cubicBezTo>
                  <a:cubicBezTo>
                    <a:pt x="1" y="257"/>
                    <a:pt x="11" y="294"/>
                    <a:pt x="31" y="327"/>
                  </a:cubicBezTo>
                  <a:cubicBezTo>
                    <a:pt x="50" y="373"/>
                    <a:pt x="80" y="411"/>
                    <a:pt x="111" y="451"/>
                  </a:cubicBezTo>
                  <a:cubicBezTo>
                    <a:pt x="116" y="457"/>
                    <a:pt x="121" y="463"/>
                    <a:pt x="126" y="468"/>
                  </a:cubicBezTo>
                  <a:cubicBezTo>
                    <a:pt x="137" y="481"/>
                    <a:pt x="149" y="490"/>
                    <a:pt x="163" y="500"/>
                  </a:cubicBezTo>
                  <a:cubicBezTo>
                    <a:pt x="183" y="516"/>
                    <a:pt x="202" y="530"/>
                    <a:pt x="223" y="544"/>
                  </a:cubicBezTo>
                  <a:cubicBezTo>
                    <a:pt x="248" y="559"/>
                    <a:pt x="275" y="568"/>
                    <a:pt x="304" y="570"/>
                  </a:cubicBezTo>
                  <a:cubicBezTo>
                    <a:pt x="316" y="572"/>
                    <a:pt x="328" y="574"/>
                    <a:pt x="340" y="574"/>
                  </a:cubicBezTo>
                  <a:cubicBezTo>
                    <a:pt x="357" y="574"/>
                    <a:pt x="374" y="571"/>
                    <a:pt x="391" y="566"/>
                  </a:cubicBezTo>
                  <a:cubicBezTo>
                    <a:pt x="408" y="557"/>
                    <a:pt x="426" y="551"/>
                    <a:pt x="443" y="544"/>
                  </a:cubicBezTo>
                  <a:cubicBezTo>
                    <a:pt x="469" y="529"/>
                    <a:pt x="488" y="511"/>
                    <a:pt x="504" y="488"/>
                  </a:cubicBezTo>
                  <a:cubicBezTo>
                    <a:pt x="517" y="474"/>
                    <a:pt x="528" y="457"/>
                    <a:pt x="533" y="440"/>
                  </a:cubicBezTo>
                  <a:cubicBezTo>
                    <a:pt x="548" y="414"/>
                    <a:pt x="553" y="384"/>
                    <a:pt x="551" y="354"/>
                  </a:cubicBezTo>
                  <a:cubicBezTo>
                    <a:pt x="552" y="336"/>
                    <a:pt x="549" y="316"/>
                    <a:pt x="546" y="296"/>
                  </a:cubicBezTo>
                  <a:cubicBezTo>
                    <a:pt x="535" y="260"/>
                    <a:pt x="517" y="227"/>
                    <a:pt x="490" y="200"/>
                  </a:cubicBezTo>
                  <a:cubicBezTo>
                    <a:pt x="475" y="189"/>
                    <a:pt x="460" y="174"/>
                    <a:pt x="446" y="160"/>
                  </a:cubicBezTo>
                  <a:cubicBezTo>
                    <a:pt x="438" y="152"/>
                    <a:pt x="431" y="144"/>
                    <a:pt x="424" y="137"/>
                  </a:cubicBezTo>
                  <a:cubicBezTo>
                    <a:pt x="417" y="127"/>
                    <a:pt x="410" y="118"/>
                    <a:pt x="405" y="109"/>
                  </a:cubicBezTo>
                  <a:cubicBezTo>
                    <a:pt x="392" y="85"/>
                    <a:pt x="373" y="64"/>
                    <a:pt x="350" y="48"/>
                  </a:cubicBezTo>
                  <a:cubicBezTo>
                    <a:pt x="329" y="28"/>
                    <a:pt x="304" y="15"/>
                    <a:pt x="275" y="9"/>
                  </a:cubicBezTo>
                  <a:cubicBezTo>
                    <a:pt x="258" y="3"/>
                    <a:pt x="242" y="0"/>
                    <a:pt x="2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36"/>
            <p:cNvSpPr/>
            <p:nvPr/>
          </p:nvSpPr>
          <p:spPr>
            <a:xfrm>
              <a:off x="1057520" y="2150740"/>
              <a:ext cx="17618" cy="20998"/>
            </a:xfrm>
            <a:custGeom>
              <a:rect b="b" l="l" r="r" t="t"/>
              <a:pathLst>
                <a:path extrusionOk="0" h="609" w="511">
                  <a:moveTo>
                    <a:pt x="202" y="0"/>
                  </a:moveTo>
                  <a:cubicBezTo>
                    <a:pt x="192" y="0"/>
                    <a:pt x="182" y="1"/>
                    <a:pt x="171" y="3"/>
                  </a:cubicBezTo>
                  <a:cubicBezTo>
                    <a:pt x="145" y="5"/>
                    <a:pt x="120" y="13"/>
                    <a:pt x="99" y="27"/>
                  </a:cubicBezTo>
                  <a:cubicBezTo>
                    <a:pt x="57" y="54"/>
                    <a:pt x="18" y="95"/>
                    <a:pt x="7" y="146"/>
                  </a:cubicBezTo>
                  <a:cubicBezTo>
                    <a:pt x="5" y="163"/>
                    <a:pt x="2" y="180"/>
                    <a:pt x="1" y="198"/>
                  </a:cubicBezTo>
                  <a:cubicBezTo>
                    <a:pt x="1" y="232"/>
                    <a:pt x="10" y="267"/>
                    <a:pt x="28" y="298"/>
                  </a:cubicBezTo>
                  <a:cubicBezTo>
                    <a:pt x="47" y="334"/>
                    <a:pt x="64" y="371"/>
                    <a:pt x="84" y="407"/>
                  </a:cubicBezTo>
                  <a:cubicBezTo>
                    <a:pt x="93" y="424"/>
                    <a:pt x="101" y="443"/>
                    <a:pt x="112" y="459"/>
                  </a:cubicBezTo>
                  <a:cubicBezTo>
                    <a:pt x="125" y="476"/>
                    <a:pt x="136" y="495"/>
                    <a:pt x="148" y="512"/>
                  </a:cubicBezTo>
                  <a:cubicBezTo>
                    <a:pt x="159" y="533"/>
                    <a:pt x="177" y="552"/>
                    <a:pt x="198" y="566"/>
                  </a:cubicBezTo>
                  <a:cubicBezTo>
                    <a:pt x="215" y="583"/>
                    <a:pt x="237" y="595"/>
                    <a:pt x="263" y="601"/>
                  </a:cubicBezTo>
                  <a:cubicBezTo>
                    <a:pt x="279" y="606"/>
                    <a:pt x="294" y="608"/>
                    <a:pt x="310" y="608"/>
                  </a:cubicBezTo>
                  <a:cubicBezTo>
                    <a:pt x="320" y="608"/>
                    <a:pt x="330" y="607"/>
                    <a:pt x="340" y="605"/>
                  </a:cubicBezTo>
                  <a:cubicBezTo>
                    <a:pt x="366" y="604"/>
                    <a:pt x="390" y="596"/>
                    <a:pt x="412" y="581"/>
                  </a:cubicBezTo>
                  <a:cubicBezTo>
                    <a:pt x="454" y="554"/>
                    <a:pt x="490" y="515"/>
                    <a:pt x="502" y="466"/>
                  </a:cubicBezTo>
                  <a:cubicBezTo>
                    <a:pt x="505" y="449"/>
                    <a:pt x="507" y="432"/>
                    <a:pt x="508" y="414"/>
                  </a:cubicBezTo>
                  <a:cubicBezTo>
                    <a:pt x="511" y="378"/>
                    <a:pt x="502" y="346"/>
                    <a:pt x="484" y="316"/>
                  </a:cubicBezTo>
                  <a:cubicBezTo>
                    <a:pt x="475" y="297"/>
                    <a:pt x="466" y="277"/>
                    <a:pt x="458" y="257"/>
                  </a:cubicBezTo>
                  <a:cubicBezTo>
                    <a:pt x="450" y="240"/>
                    <a:pt x="439" y="222"/>
                    <a:pt x="429" y="205"/>
                  </a:cubicBezTo>
                  <a:cubicBezTo>
                    <a:pt x="408" y="170"/>
                    <a:pt x="388" y="136"/>
                    <a:pt x="369" y="99"/>
                  </a:cubicBezTo>
                  <a:cubicBezTo>
                    <a:pt x="356" y="75"/>
                    <a:pt x="339" y="57"/>
                    <a:pt x="318" y="43"/>
                  </a:cubicBezTo>
                  <a:cubicBezTo>
                    <a:pt x="299" y="26"/>
                    <a:pt x="277" y="14"/>
                    <a:pt x="251" y="7"/>
                  </a:cubicBezTo>
                  <a:cubicBezTo>
                    <a:pt x="234" y="3"/>
                    <a:pt x="218" y="0"/>
                    <a:pt x="20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36"/>
            <p:cNvSpPr/>
            <p:nvPr/>
          </p:nvSpPr>
          <p:spPr>
            <a:xfrm>
              <a:off x="455394" y="1856331"/>
              <a:ext cx="1492600" cy="1144977"/>
            </a:xfrm>
            <a:custGeom>
              <a:rect b="b" l="l" r="r" t="t"/>
              <a:pathLst>
                <a:path extrusionOk="0" h="33207" w="43292">
                  <a:moveTo>
                    <a:pt x="33492" y="437"/>
                  </a:moveTo>
                  <a:cubicBezTo>
                    <a:pt x="33661" y="437"/>
                    <a:pt x="33828" y="453"/>
                    <a:pt x="33984" y="491"/>
                  </a:cubicBezTo>
                  <a:cubicBezTo>
                    <a:pt x="34162" y="537"/>
                    <a:pt x="34291" y="586"/>
                    <a:pt x="34442" y="667"/>
                  </a:cubicBezTo>
                  <a:cubicBezTo>
                    <a:pt x="34599" y="752"/>
                    <a:pt x="34732" y="859"/>
                    <a:pt x="34847" y="992"/>
                  </a:cubicBezTo>
                  <a:cubicBezTo>
                    <a:pt x="35002" y="1168"/>
                    <a:pt x="35130" y="1372"/>
                    <a:pt x="35253" y="1570"/>
                  </a:cubicBezTo>
                  <a:cubicBezTo>
                    <a:pt x="35384" y="1787"/>
                    <a:pt x="35508" y="2012"/>
                    <a:pt x="35597" y="2252"/>
                  </a:cubicBezTo>
                  <a:cubicBezTo>
                    <a:pt x="35643" y="2362"/>
                    <a:pt x="35678" y="2479"/>
                    <a:pt x="35708" y="2596"/>
                  </a:cubicBezTo>
                  <a:cubicBezTo>
                    <a:pt x="35622" y="2666"/>
                    <a:pt x="35539" y="2740"/>
                    <a:pt x="35459" y="2817"/>
                  </a:cubicBezTo>
                  <a:cubicBezTo>
                    <a:pt x="35268" y="3002"/>
                    <a:pt x="35096" y="3208"/>
                    <a:pt x="34937" y="3423"/>
                  </a:cubicBezTo>
                  <a:cubicBezTo>
                    <a:pt x="34941" y="3260"/>
                    <a:pt x="34926" y="3097"/>
                    <a:pt x="34901" y="2937"/>
                  </a:cubicBezTo>
                  <a:cubicBezTo>
                    <a:pt x="34849" y="2596"/>
                    <a:pt x="34740" y="2268"/>
                    <a:pt x="34596" y="1956"/>
                  </a:cubicBezTo>
                  <a:cubicBezTo>
                    <a:pt x="34323" y="1365"/>
                    <a:pt x="33914" y="795"/>
                    <a:pt x="33297" y="538"/>
                  </a:cubicBezTo>
                  <a:cubicBezTo>
                    <a:pt x="33232" y="511"/>
                    <a:pt x="33161" y="488"/>
                    <a:pt x="33088" y="467"/>
                  </a:cubicBezTo>
                  <a:cubicBezTo>
                    <a:pt x="33221" y="447"/>
                    <a:pt x="33357" y="437"/>
                    <a:pt x="33492" y="437"/>
                  </a:cubicBezTo>
                  <a:close/>
                  <a:moveTo>
                    <a:pt x="28456" y="2839"/>
                  </a:moveTo>
                  <a:cubicBezTo>
                    <a:pt x="28467" y="2839"/>
                    <a:pt x="28478" y="2839"/>
                    <a:pt x="28489" y="2839"/>
                  </a:cubicBezTo>
                  <a:cubicBezTo>
                    <a:pt x="28615" y="2842"/>
                    <a:pt x="28738" y="2864"/>
                    <a:pt x="28858" y="2903"/>
                  </a:cubicBezTo>
                  <a:cubicBezTo>
                    <a:pt x="28941" y="2928"/>
                    <a:pt x="29023" y="2966"/>
                    <a:pt x="29104" y="3001"/>
                  </a:cubicBezTo>
                  <a:cubicBezTo>
                    <a:pt x="28766" y="3459"/>
                    <a:pt x="28474" y="3947"/>
                    <a:pt x="28255" y="4471"/>
                  </a:cubicBezTo>
                  <a:cubicBezTo>
                    <a:pt x="28192" y="4621"/>
                    <a:pt x="28141" y="4770"/>
                    <a:pt x="28093" y="4923"/>
                  </a:cubicBezTo>
                  <a:cubicBezTo>
                    <a:pt x="27754" y="4578"/>
                    <a:pt x="27305" y="4345"/>
                    <a:pt x="26831" y="4230"/>
                  </a:cubicBezTo>
                  <a:cubicBezTo>
                    <a:pt x="26843" y="4205"/>
                    <a:pt x="26855" y="4183"/>
                    <a:pt x="26868" y="4157"/>
                  </a:cubicBezTo>
                  <a:cubicBezTo>
                    <a:pt x="26889" y="4111"/>
                    <a:pt x="26901" y="4067"/>
                    <a:pt x="26922" y="4021"/>
                  </a:cubicBezTo>
                  <a:cubicBezTo>
                    <a:pt x="26960" y="3933"/>
                    <a:pt x="27005" y="3845"/>
                    <a:pt x="27053" y="3761"/>
                  </a:cubicBezTo>
                  <a:cubicBezTo>
                    <a:pt x="27146" y="3594"/>
                    <a:pt x="27263" y="3442"/>
                    <a:pt x="27401" y="3309"/>
                  </a:cubicBezTo>
                  <a:cubicBezTo>
                    <a:pt x="27687" y="3035"/>
                    <a:pt x="28056" y="2839"/>
                    <a:pt x="28456" y="2839"/>
                  </a:cubicBezTo>
                  <a:close/>
                  <a:moveTo>
                    <a:pt x="22286" y="4751"/>
                  </a:moveTo>
                  <a:cubicBezTo>
                    <a:pt x="22309" y="4998"/>
                    <a:pt x="22423" y="5243"/>
                    <a:pt x="22553" y="5437"/>
                  </a:cubicBezTo>
                  <a:cubicBezTo>
                    <a:pt x="22583" y="5477"/>
                    <a:pt x="22612" y="5517"/>
                    <a:pt x="22643" y="5559"/>
                  </a:cubicBezTo>
                  <a:cubicBezTo>
                    <a:pt x="22324" y="5394"/>
                    <a:pt x="22002" y="5222"/>
                    <a:pt x="21683" y="5057"/>
                  </a:cubicBezTo>
                  <a:cubicBezTo>
                    <a:pt x="21883" y="4958"/>
                    <a:pt x="22085" y="4856"/>
                    <a:pt x="22286" y="4751"/>
                  </a:cubicBezTo>
                  <a:close/>
                  <a:moveTo>
                    <a:pt x="27571" y="235"/>
                  </a:moveTo>
                  <a:cubicBezTo>
                    <a:pt x="27870" y="235"/>
                    <a:pt x="28175" y="617"/>
                    <a:pt x="28391" y="771"/>
                  </a:cubicBezTo>
                  <a:cubicBezTo>
                    <a:pt x="28526" y="867"/>
                    <a:pt x="28681" y="919"/>
                    <a:pt x="28841" y="919"/>
                  </a:cubicBezTo>
                  <a:cubicBezTo>
                    <a:pt x="28908" y="919"/>
                    <a:pt x="28975" y="910"/>
                    <a:pt x="29042" y="891"/>
                  </a:cubicBezTo>
                  <a:cubicBezTo>
                    <a:pt x="29244" y="835"/>
                    <a:pt x="29430" y="690"/>
                    <a:pt x="29647" y="690"/>
                  </a:cubicBezTo>
                  <a:cubicBezTo>
                    <a:pt x="29649" y="690"/>
                    <a:pt x="29650" y="690"/>
                    <a:pt x="29652" y="690"/>
                  </a:cubicBezTo>
                  <a:cubicBezTo>
                    <a:pt x="29855" y="690"/>
                    <a:pt x="29941" y="918"/>
                    <a:pt x="30125" y="986"/>
                  </a:cubicBezTo>
                  <a:cubicBezTo>
                    <a:pt x="30158" y="997"/>
                    <a:pt x="30190" y="1002"/>
                    <a:pt x="30222" y="1002"/>
                  </a:cubicBezTo>
                  <a:cubicBezTo>
                    <a:pt x="30304" y="1002"/>
                    <a:pt x="30381" y="970"/>
                    <a:pt x="30454" y="929"/>
                  </a:cubicBezTo>
                  <a:cubicBezTo>
                    <a:pt x="30502" y="902"/>
                    <a:pt x="30534" y="882"/>
                    <a:pt x="30568" y="882"/>
                  </a:cubicBezTo>
                  <a:cubicBezTo>
                    <a:pt x="30592" y="882"/>
                    <a:pt x="30618" y="892"/>
                    <a:pt x="30650" y="914"/>
                  </a:cubicBezTo>
                  <a:cubicBezTo>
                    <a:pt x="30739" y="969"/>
                    <a:pt x="30816" y="995"/>
                    <a:pt x="30919" y="1018"/>
                  </a:cubicBezTo>
                  <a:cubicBezTo>
                    <a:pt x="30695" y="1296"/>
                    <a:pt x="30394" y="1516"/>
                    <a:pt x="30148" y="1771"/>
                  </a:cubicBezTo>
                  <a:cubicBezTo>
                    <a:pt x="29847" y="2080"/>
                    <a:pt x="29558" y="2406"/>
                    <a:pt x="29290" y="2747"/>
                  </a:cubicBezTo>
                  <a:cubicBezTo>
                    <a:pt x="29186" y="2702"/>
                    <a:pt x="29072" y="2671"/>
                    <a:pt x="28964" y="2646"/>
                  </a:cubicBezTo>
                  <a:cubicBezTo>
                    <a:pt x="28842" y="2614"/>
                    <a:pt x="28716" y="2594"/>
                    <a:pt x="28589" y="2587"/>
                  </a:cubicBezTo>
                  <a:cubicBezTo>
                    <a:pt x="28559" y="2585"/>
                    <a:pt x="28529" y="2584"/>
                    <a:pt x="28499" y="2584"/>
                  </a:cubicBezTo>
                  <a:cubicBezTo>
                    <a:pt x="28284" y="2584"/>
                    <a:pt x="28062" y="2632"/>
                    <a:pt x="27861" y="2710"/>
                  </a:cubicBezTo>
                  <a:cubicBezTo>
                    <a:pt x="27448" y="2874"/>
                    <a:pt x="27110" y="3172"/>
                    <a:pt x="26879" y="3549"/>
                  </a:cubicBezTo>
                  <a:cubicBezTo>
                    <a:pt x="26815" y="3656"/>
                    <a:pt x="26762" y="3764"/>
                    <a:pt x="26719" y="3881"/>
                  </a:cubicBezTo>
                  <a:cubicBezTo>
                    <a:pt x="26698" y="3936"/>
                    <a:pt x="26678" y="3994"/>
                    <a:pt x="26664" y="4051"/>
                  </a:cubicBezTo>
                  <a:cubicBezTo>
                    <a:pt x="26651" y="4097"/>
                    <a:pt x="26651" y="4145"/>
                    <a:pt x="26646" y="4192"/>
                  </a:cubicBezTo>
                  <a:cubicBezTo>
                    <a:pt x="26492" y="4162"/>
                    <a:pt x="26336" y="4146"/>
                    <a:pt x="26182" y="4142"/>
                  </a:cubicBezTo>
                  <a:cubicBezTo>
                    <a:pt x="26157" y="4142"/>
                    <a:pt x="26133" y="4141"/>
                    <a:pt x="26109" y="4141"/>
                  </a:cubicBezTo>
                  <a:cubicBezTo>
                    <a:pt x="25390" y="4141"/>
                    <a:pt x="24659" y="4438"/>
                    <a:pt x="24172" y="4972"/>
                  </a:cubicBezTo>
                  <a:cubicBezTo>
                    <a:pt x="24031" y="5123"/>
                    <a:pt x="23911" y="5292"/>
                    <a:pt x="23821" y="5479"/>
                  </a:cubicBezTo>
                  <a:cubicBezTo>
                    <a:pt x="23776" y="5572"/>
                    <a:pt x="23732" y="5670"/>
                    <a:pt x="23710" y="5771"/>
                  </a:cubicBezTo>
                  <a:cubicBezTo>
                    <a:pt x="23699" y="5821"/>
                    <a:pt x="23689" y="5870"/>
                    <a:pt x="23683" y="5921"/>
                  </a:cubicBezTo>
                  <a:cubicBezTo>
                    <a:pt x="23679" y="5970"/>
                    <a:pt x="23689" y="6020"/>
                    <a:pt x="23689" y="6071"/>
                  </a:cubicBezTo>
                  <a:cubicBezTo>
                    <a:pt x="23689" y="6082"/>
                    <a:pt x="23689" y="6092"/>
                    <a:pt x="23693" y="6100"/>
                  </a:cubicBezTo>
                  <a:cubicBezTo>
                    <a:pt x="23210" y="5868"/>
                    <a:pt x="22782" y="5569"/>
                    <a:pt x="22592" y="5027"/>
                  </a:cubicBezTo>
                  <a:cubicBezTo>
                    <a:pt x="22531" y="4852"/>
                    <a:pt x="22493" y="4647"/>
                    <a:pt x="22565" y="4469"/>
                  </a:cubicBezTo>
                  <a:cubicBezTo>
                    <a:pt x="22644" y="4282"/>
                    <a:pt x="22835" y="4226"/>
                    <a:pt x="22990" y="4113"/>
                  </a:cubicBezTo>
                  <a:cubicBezTo>
                    <a:pt x="23081" y="4045"/>
                    <a:pt x="23168" y="3955"/>
                    <a:pt x="23201" y="3844"/>
                  </a:cubicBezTo>
                  <a:cubicBezTo>
                    <a:pt x="23240" y="3890"/>
                    <a:pt x="23278" y="3937"/>
                    <a:pt x="23312" y="3986"/>
                  </a:cubicBezTo>
                  <a:cubicBezTo>
                    <a:pt x="23382" y="4085"/>
                    <a:pt x="23445" y="4194"/>
                    <a:pt x="23486" y="4309"/>
                  </a:cubicBezTo>
                  <a:cubicBezTo>
                    <a:pt x="23530" y="4433"/>
                    <a:pt x="23521" y="4573"/>
                    <a:pt x="23584" y="4691"/>
                  </a:cubicBezTo>
                  <a:cubicBezTo>
                    <a:pt x="23602" y="4724"/>
                    <a:pt x="23632" y="4739"/>
                    <a:pt x="23664" y="4739"/>
                  </a:cubicBezTo>
                  <a:cubicBezTo>
                    <a:pt x="23698" y="4739"/>
                    <a:pt x="23733" y="4721"/>
                    <a:pt x="23753" y="4691"/>
                  </a:cubicBezTo>
                  <a:cubicBezTo>
                    <a:pt x="23843" y="4562"/>
                    <a:pt x="23791" y="4381"/>
                    <a:pt x="23741" y="4248"/>
                  </a:cubicBezTo>
                  <a:cubicBezTo>
                    <a:pt x="23689" y="4106"/>
                    <a:pt x="23610" y="3981"/>
                    <a:pt x="23515" y="3864"/>
                  </a:cubicBezTo>
                  <a:cubicBezTo>
                    <a:pt x="23368" y="3683"/>
                    <a:pt x="23193" y="3543"/>
                    <a:pt x="23007" y="3407"/>
                  </a:cubicBezTo>
                  <a:cubicBezTo>
                    <a:pt x="22977" y="3366"/>
                    <a:pt x="22951" y="3322"/>
                    <a:pt x="22937" y="3272"/>
                  </a:cubicBezTo>
                  <a:cubicBezTo>
                    <a:pt x="22924" y="3209"/>
                    <a:pt x="22933" y="3151"/>
                    <a:pt x="22958" y="3099"/>
                  </a:cubicBezTo>
                  <a:cubicBezTo>
                    <a:pt x="23035" y="2936"/>
                    <a:pt x="23195" y="2819"/>
                    <a:pt x="23333" y="2710"/>
                  </a:cubicBezTo>
                  <a:cubicBezTo>
                    <a:pt x="23517" y="2563"/>
                    <a:pt x="23687" y="2407"/>
                    <a:pt x="23855" y="2244"/>
                  </a:cubicBezTo>
                  <a:cubicBezTo>
                    <a:pt x="24042" y="2062"/>
                    <a:pt x="24235" y="1913"/>
                    <a:pt x="24467" y="1794"/>
                  </a:cubicBezTo>
                  <a:cubicBezTo>
                    <a:pt x="24669" y="1687"/>
                    <a:pt x="24903" y="1610"/>
                    <a:pt x="25085" y="1469"/>
                  </a:cubicBezTo>
                  <a:cubicBezTo>
                    <a:pt x="25132" y="1432"/>
                    <a:pt x="25168" y="1392"/>
                    <a:pt x="25203" y="1346"/>
                  </a:cubicBezTo>
                  <a:lnTo>
                    <a:pt x="25203" y="1346"/>
                  </a:lnTo>
                  <a:cubicBezTo>
                    <a:pt x="25200" y="1464"/>
                    <a:pt x="25200" y="1583"/>
                    <a:pt x="25207" y="1700"/>
                  </a:cubicBezTo>
                  <a:cubicBezTo>
                    <a:pt x="25215" y="1906"/>
                    <a:pt x="25231" y="2114"/>
                    <a:pt x="25267" y="2314"/>
                  </a:cubicBezTo>
                  <a:cubicBezTo>
                    <a:pt x="25302" y="2506"/>
                    <a:pt x="25348" y="2697"/>
                    <a:pt x="25401" y="2882"/>
                  </a:cubicBezTo>
                  <a:cubicBezTo>
                    <a:pt x="25428" y="2978"/>
                    <a:pt x="25449" y="3073"/>
                    <a:pt x="25480" y="3162"/>
                  </a:cubicBezTo>
                  <a:cubicBezTo>
                    <a:pt x="25510" y="3252"/>
                    <a:pt x="25536" y="3356"/>
                    <a:pt x="25603" y="3424"/>
                  </a:cubicBezTo>
                  <a:cubicBezTo>
                    <a:pt x="25616" y="3439"/>
                    <a:pt x="25637" y="3446"/>
                    <a:pt x="25657" y="3446"/>
                  </a:cubicBezTo>
                  <a:cubicBezTo>
                    <a:pt x="25683" y="3446"/>
                    <a:pt x="25710" y="3434"/>
                    <a:pt x="25721" y="3408"/>
                  </a:cubicBezTo>
                  <a:cubicBezTo>
                    <a:pt x="25798" y="3239"/>
                    <a:pt x="25724" y="3021"/>
                    <a:pt x="25676" y="2853"/>
                  </a:cubicBezTo>
                  <a:cubicBezTo>
                    <a:pt x="25627" y="2665"/>
                    <a:pt x="25562" y="2481"/>
                    <a:pt x="25511" y="2294"/>
                  </a:cubicBezTo>
                  <a:cubicBezTo>
                    <a:pt x="25464" y="2104"/>
                    <a:pt x="25424" y="1912"/>
                    <a:pt x="25393" y="1720"/>
                  </a:cubicBezTo>
                  <a:cubicBezTo>
                    <a:pt x="25362" y="1530"/>
                    <a:pt x="25327" y="1343"/>
                    <a:pt x="25305" y="1151"/>
                  </a:cubicBezTo>
                  <a:cubicBezTo>
                    <a:pt x="25335" y="1078"/>
                    <a:pt x="25361" y="1001"/>
                    <a:pt x="25388" y="927"/>
                  </a:cubicBezTo>
                  <a:cubicBezTo>
                    <a:pt x="25453" y="752"/>
                    <a:pt x="25567" y="636"/>
                    <a:pt x="25760" y="631"/>
                  </a:cubicBezTo>
                  <a:cubicBezTo>
                    <a:pt x="25764" y="631"/>
                    <a:pt x="25769" y="631"/>
                    <a:pt x="25774" y="631"/>
                  </a:cubicBezTo>
                  <a:cubicBezTo>
                    <a:pt x="25958" y="631"/>
                    <a:pt x="26135" y="712"/>
                    <a:pt x="26309" y="763"/>
                  </a:cubicBezTo>
                  <a:cubicBezTo>
                    <a:pt x="26413" y="791"/>
                    <a:pt x="26520" y="812"/>
                    <a:pt x="26626" y="812"/>
                  </a:cubicBezTo>
                  <a:cubicBezTo>
                    <a:pt x="26714" y="812"/>
                    <a:pt x="26801" y="798"/>
                    <a:pt x="26885" y="761"/>
                  </a:cubicBezTo>
                  <a:cubicBezTo>
                    <a:pt x="27075" y="679"/>
                    <a:pt x="27167" y="496"/>
                    <a:pt x="27306" y="355"/>
                  </a:cubicBezTo>
                  <a:cubicBezTo>
                    <a:pt x="27392" y="269"/>
                    <a:pt x="27481" y="235"/>
                    <a:pt x="27571" y="235"/>
                  </a:cubicBezTo>
                  <a:close/>
                  <a:moveTo>
                    <a:pt x="26131" y="4450"/>
                  </a:moveTo>
                  <a:cubicBezTo>
                    <a:pt x="26435" y="4450"/>
                    <a:pt x="26740" y="4504"/>
                    <a:pt x="27026" y="4605"/>
                  </a:cubicBezTo>
                  <a:cubicBezTo>
                    <a:pt x="27211" y="4670"/>
                    <a:pt x="27392" y="4755"/>
                    <a:pt x="27555" y="4865"/>
                  </a:cubicBezTo>
                  <a:cubicBezTo>
                    <a:pt x="27699" y="4960"/>
                    <a:pt x="27975" y="5083"/>
                    <a:pt x="27998" y="5267"/>
                  </a:cubicBezTo>
                  <a:cubicBezTo>
                    <a:pt x="28012" y="5390"/>
                    <a:pt x="27933" y="5574"/>
                    <a:pt x="27917" y="5698"/>
                  </a:cubicBezTo>
                  <a:cubicBezTo>
                    <a:pt x="27895" y="5845"/>
                    <a:pt x="27879" y="5993"/>
                    <a:pt x="27868" y="6139"/>
                  </a:cubicBezTo>
                  <a:cubicBezTo>
                    <a:pt x="27845" y="6427"/>
                    <a:pt x="27847" y="6714"/>
                    <a:pt x="27835" y="7004"/>
                  </a:cubicBezTo>
                  <a:cubicBezTo>
                    <a:pt x="27829" y="7151"/>
                    <a:pt x="27818" y="7296"/>
                    <a:pt x="27818" y="7443"/>
                  </a:cubicBezTo>
                  <a:cubicBezTo>
                    <a:pt x="27816" y="7589"/>
                    <a:pt x="27808" y="7746"/>
                    <a:pt x="27830" y="7890"/>
                  </a:cubicBezTo>
                  <a:cubicBezTo>
                    <a:pt x="27840" y="7949"/>
                    <a:pt x="27853" y="8008"/>
                    <a:pt x="27868" y="8066"/>
                  </a:cubicBezTo>
                  <a:cubicBezTo>
                    <a:pt x="27791" y="8032"/>
                    <a:pt x="27717" y="7996"/>
                    <a:pt x="27641" y="7959"/>
                  </a:cubicBezTo>
                  <a:cubicBezTo>
                    <a:pt x="26629" y="7483"/>
                    <a:pt x="25629" y="6982"/>
                    <a:pt x="24616" y="6503"/>
                  </a:cubicBezTo>
                  <a:cubicBezTo>
                    <a:pt x="24367" y="6385"/>
                    <a:pt x="24100" y="6281"/>
                    <a:pt x="23841" y="6165"/>
                  </a:cubicBezTo>
                  <a:cubicBezTo>
                    <a:pt x="23878" y="6151"/>
                    <a:pt x="23907" y="6119"/>
                    <a:pt x="23912" y="6069"/>
                  </a:cubicBezTo>
                  <a:cubicBezTo>
                    <a:pt x="23916" y="6038"/>
                    <a:pt x="23937" y="6008"/>
                    <a:pt x="23946" y="5977"/>
                  </a:cubicBezTo>
                  <a:cubicBezTo>
                    <a:pt x="23958" y="5941"/>
                    <a:pt x="23969" y="5903"/>
                    <a:pt x="23982" y="5869"/>
                  </a:cubicBezTo>
                  <a:cubicBezTo>
                    <a:pt x="24010" y="5792"/>
                    <a:pt x="24044" y="5718"/>
                    <a:pt x="24084" y="5645"/>
                  </a:cubicBezTo>
                  <a:cubicBezTo>
                    <a:pt x="24161" y="5504"/>
                    <a:pt x="24253" y="5371"/>
                    <a:pt x="24355" y="5251"/>
                  </a:cubicBezTo>
                  <a:cubicBezTo>
                    <a:pt x="24569" y="4999"/>
                    <a:pt x="24843" y="4804"/>
                    <a:pt x="25141" y="4665"/>
                  </a:cubicBezTo>
                  <a:cubicBezTo>
                    <a:pt x="25452" y="4518"/>
                    <a:pt x="25791" y="4450"/>
                    <a:pt x="26131" y="4450"/>
                  </a:cubicBezTo>
                  <a:close/>
                  <a:moveTo>
                    <a:pt x="37959" y="2247"/>
                  </a:moveTo>
                  <a:cubicBezTo>
                    <a:pt x="38075" y="2256"/>
                    <a:pt x="38192" y="2273"/>
                    <a:pt x="38308" y="2294"/>
                  </a:cubicBezTo>
                  <a:cubicBezTo>
                    <a:pt x="38819" y="2386"/>
                    <a:pt x="39334" y="2546"/>
                    <a:pt x="39779" y="2819"/>
                  </a:cubicBezTo>
                  <a:cubicBezTo>
                    <a:pt x="40233" y="3094"/>
                    <a:pt x="40617" y="3483"/>
                    <a:pt x="40858" y="3959"/>
                  </a:cubicBezTo>
                  <a:cubicBezTo>
                    <a:pt x="41122" y="4481"/>
                    <a:pt x="41199" y="5074"/>
                    <a:pt x="41220" y="5652"/>
                  </a:cubicBezTo>
                  <a:cubicBezTo>
                    <a:pt x="41232" y="5964"/>
                    <a:pt x="41226" y="6279"/>
                    <a:pt x="41229" y="6590"/>
                  </a:cubicBezTo>
                  <a:cubicBezTo>
                    <a:pt x="41232" y="7131"/>
                    <a:pt x="41148" y="7670"/>
                    <a:pt x="41030" y="8197"/>
                  </a:cubicBezTo>
                  <a:cubicBezTo>
                    <a:pt x="40919" y="8682"/>
                    <a:pt x="40569" y="9099"/>
                    <a:pt x="40228" y="9453"/>
                  </a:cubicBezTo>
                  <a:cubicBezTo>
                    <a:pt x="40079" y="9607"/>
                    <a:pt x="39924" y="9754"/>
                    <a:pt x="39763" y="9891"/>
                  </a:cubicBezTo>
                  <a:cubicBezTo>
                    <a:pt x="39800" y="9826"/>
                    <a:pt x="39831" y="9759"/>
                    <a:pt x="39861" y="9688"/>
                  </a:cubicBezTo>
                  <a:cubicBezTo>
                    <a:pt x="39996" y="9374"/>
                    <a:pt x="40103" y="9046"/>
                    <a:pt x="40181" y="8714"/>
                  </a:cubicBezTo>
                  <a:cubicBezTo>
                    <a:pt x="40337" y="8053"/>
                    <a:pt x="40414" y="7363"/>
                    <a:pt x="40423" y="6683"/>
                  </a:cubicBezTo>
                  <a:cubicBezTo>
                    <a:pt x="40430" y="5962"/>
                    <a:pt x="40319" y="5227"/>
                    <a:pt x="40066" y="4547"/>
                  </a:cubicBezTo>
                  <a:cubicBezTo>
                    <a:pt x="39820" y="3884"/>
                    <a:pt x="39445" y="3221"/>
                    <a:pt x="38889" y="2769"/>
                  </a:cubicBezTo>
                  <a:cubicBezTo>
                    <a:pt x="38612" y="2543"/>
                    <a:pt x="38300" y="2357"/>
                    <a:pt x="37959" y="2247"/>
                  </a:cubicBezTo>
                  <a:close/>
                  <a:moveTo>
                    <a:pt x="32701" y="552"/>
                  </a:moveTo>
                  <a:cubicBezTo>
                    <a:pt x="32858" y="573"/>
                    <a:pt x="33012" y="620"/>
                    <a:pt x="33158" y="684"/>
                  </a:cubicBezTo>
                  <a:cubicBezTo>
                    <a:pt x="33420" y="801"/>
                    <a:pt x="33639" y="957"/>
                    <a:pt x="33824" y="1174"/>
                  </a:cubicBezTo>
                  <a:cubicBezTo>
                    <a:pt x="34227" y="1647"/>
                    <a:pt x="34509" y="2241"/>
                    <a:pt x="34623" y="2851"/>
                  </a:cubicBezTo>
                  <a:cubicBezTo>
                    <a:pt x="34654" y="3023"/>
                    <a:pt x="34669" y="3199"/>
                    <a:pt x="34669" y="3374"/>
                  </a:cubicBezTo>
                  <a:cubicBezTo>
                    <a:pt x="34671" y="3549"/>
                    <a:pt x="34638" y="3718"/>
                    <a:pt x="34623" y="3892"/>
                  </a:cubicBezTo>
                  <a:cubicBezTo>
                    <a:pt x="34555" y="4000"/>
                    <a:pt x="34489" y="4108"/>
                    <a:pt x="34426" y="4215"/>
                  </a:cubicBezTo>
                  <a:cubicBezTo>
                    <a:pt x="34112" y="4757"/>
                    <a:pt x="33830" y="5316"/>
                    <a:pt x="33587" y="5894"/>
                  </a:cubicBezTo>
                  <a:cubicBezTo>
                    <a:pt x="33329" y="6508"/>
                    <a:pt x="33115" y="7135"/>
                    <a:pt x="32927" y="7774"/>
                  </a:cubicBezTo>
                  <a:cubicBezTo>
                    <a:pt x="32857" y="8006"/>
                    <a:pt x="32801" y="8238"/>
                    <a:pt x="32755" y="8477"/>
                  </a:cubicBezTo>
                  <a:cubicBezTo>
                    <a:pt x="32710" y="8652"/>
                    <a:pt x="32672" y="8833"/>
                    <a:pt x="32645" y="9011"/>
                  </a:cubicBezTo>
                  <a:cubicBezTo>
                    <a:pt x="32608" y="9245"/>
                    <a:pt x="32581" y="9479"/>
                    <a:pt x="32572" y="9716"/>
                  </a:cubicBezTo>
                  <a:cubicBezTo>
                    <a:pt x="32572" y="9740"/>
                    <a:pt x="32570" y="9765"/>
                    <a:pt x="32568" y="9792"/>
                  </a:cubicBezTo>
                  <a:cubicBezTo>
                    <a:pt x="32547" y="9940"/>
                    <a:pt x="32530" y="10087"/>
                    <a:pt x="32537" y="10235"/>
                  </a:cubicBezTo>
                  <a:cubicBezTo>
                    <a:pt x="32537" y="10250"/>
                    <a:pt x="32541" y="10265"/>
                    <a:pt x="32549" y="10275"/>
                  </a:cubicBezTo>
                  <a:cubicBezTo>
                    <a:pt x="32546" y="10302"/>
                    <a:pt x="32545" y="10327"/>
                    <a:pt x="32545" y="10354"/>
                  </a:cubicBezTo>
                  <a:cubicBezTo>
                    <a:pt x="31885" y="10060"/>
                    <a:pt x="31226" y="9761"/>
                    <a:pt x="30588" y="9415"/>
                  </a:cubicBezTo>
                  <a:cubicBezTo>
                    <a:pt x="29768" y="8967"/>
                    <a:pt x="28926" y="8566"/>
                    <a:pt x="28083" y="8167"/>
                  </a:cubicBezTo>
                  <a:cubicBezTo>
                    <a:pt x="28081" y="8068"/>
                    <a:pt x="28090" y="7974"/>
                    <a:pt x="28102" y="7873"/>
                  </a:cubicBezTo>
                  <a:cubicBezTo>
                    <a:pt x="28117" y="7730"/>
                    <a:pt x="28115" y="7586"/>
                    <a:pt x="28122" y="7443"/>
                  </a:cubicBezTo>
                  <a:cubicBezTo>
                    <a:pt x="28141" y="7162"/>
                    <a:pt x="28154" y="6883"/>
                    <a:pt x="28159" y="6603"/>
                  </a:cubicBezTo>
                  <a:cubicBezTo>
                    <a:pt x="28171" y="6047"/>
                    <a:pt x="28239" y="5490"/>
                    <a:pt x="28417" y="4959"/>
                  </a:cubicBezTo>
                  <a:cubicBezTo>
                    <a:pt x="28743" y="3973"/>
                    <a:pt x="29385" y="3100"/>
                    <a:pt x="30072" y="2335"/>
                  </a:cubicBezTo>
                  <a:cubicBezTo>
                    <a:pt x="30361" y="2016"/>
                    <a:pt x="30660" y="1694"/>
                    <a:pt x="30998" y="1426"/>
                  </a:cubicBezTo>
                  <a:cubicBezTo>
                    <a:pt x="31260" y="1215"/>
                    <a:pt x="31588" y="1012"/>
                    <a:pt x="31909" y="855"/>
                  </a:cubicBezTo>
                  <a:cubicBezTo>
                    <a:pt x="32161" y="731"/>
                    <a:pt x="32427" y="627"/>
                    <a:pt x="32701" y="552"/>
                  </a:cubicBezTo>
                  <a:close/>
                  <a:moveTo>
                    <a:pt x="22680" y="3461"/>
                  </a:moveTo>
                  <a:cubicBezTo>
                    <a:pt x="22717" y="3536"/>
                    <a:pt x="22767" y="3606"/>
                    <a:pt x="22821" y="3669"/>
                  </a:cubicBezTo>
                  <a:cubicBezTo>
                    <a:pt x="22846" y="3701"/>
                    <a:pt x="22885" y="3740"/>
                    <a:pt x="22902" y="3765"/>
                  </a:cubicBezTo>
                  <a:cubicBezTo>
                    <a:pt x="22896" y="3783"/>
                    <a:pt x="22886" y="3799"/>
                    <a:pt x="22875" y="3814"/>
                  </a:cubicBezTo>
                  <a:cubicBezTo>
                    <a:pt x="22814" y="3894"/>
                    <a:pt x="22715" y="3940"/>
                    <a:pt x="22632" y="3995"/>
                  </a:cubicBezTo>
                  <a:cubicBezTo>
                    <a:pt x="22538" y="4060"/>
                    <a:pt x="22454" y="4136"/>
                    <a:pt x="22391" y="4232"/>
                  </a:cubicBezTo>
                  <a:cubicBezTo>
                    <a:pt x="22350" y="4299"/>
                    <a:pt x="22320" y="4367"/>
                    <a:pt x="22302" y="4440"/>
                  </a:cubicBezTo>
                  <a:cubicBezTo>
                    <a:pt x="22281" y="4520"/>
                    <a:pt x="21761" y="4683"/>
                    <a:pt x="21672" y="4720"/>
                  </a:cubicBezTo>
                  <a:cubicBezTo>
                    <a:pt x="21453" y="4815"/>
                    <a:pt x="21236" y="4917"/>
                    <a:pt x="21019" y="5018"/>
                  </a:cubicBezTo>
                  <a:cubicBezTo>
                    <a:pt x="20562" y="5234"/>
                    <a:pt x="20107" y="5454"/>
                    <a:pt x="19655" y="5682"/>
                  </a:cubicBezTo>
                  <a:cubicBezTo>
                    <a:pt x="18806" y="6112"/>
                    <a:pt x="17987" y="6595"/>
                    <a:pt x="17143" y="7031"/>
                  </a:cubicBezTo>
                  <a:cubicBezTo>
                    <a:pt x="15460" y="7901"/>
                    <a:pt x="13705" y="8624"/>
                    <a:pt x="12002" y="9458"/>
                  </a:cubicBezTo>
                  <a:cubicBezTo>
                    <a:pt x="11520" y="9692"/>
                    <a:pt x="11035" y="9925"/>
                    <a:pt x="10567" y="10183"/>
                  </a:cubicBezTo>
                  <a:cubicBezTo>
                    <a:pt x="10202" y="10384"/>
                    <a:pt x="9864" y="10640"/>
                    <a:pt x="9479" y="10803"/>
                  </a:cubicBezTo>
                  <a:cubicBezTo>
                    <a:pt x="9125" y="10954"/>
                    <a:pt x="8704" y="10960"/>
                    <a:pt x="8391" y="11209"/>
                  </a:cubicBezTo>
                  <a:cubicBezTo>
                    <a:pt x="8160" y="11395"/>
                    <a:pt x="8022" y="11675"/>
                    <a:pt x="7939" y="11957"/>
                  </a:cubicBezTo>
                  <a:cubicBezTo>
                    <a:pt x="7894" y="11751"/>
                    <a:pt x="7824" y="11552"/>
                    <a:pt x="7743" y="11364"/>
                  </a:cubicBezTo>
                  <a:cubicBezTo>
                    <a:pt x="7681" y="11225"/>
                    <a:pt x="7616" y="11090"/>
                    <a:pt x="7532" y="10964"/>
                  </a:cubicBezTo>
                  <a:lnTo>
                    <a:pt x="7532" y="10964"/>
                  </a:lnTo>
                  <a:cubicBezTo>
                    <a:pt x="7536" y="10966"/>
                    <a:pt x="7536" y="10966"/>
                    <a:pt x="7537" y="10966"/>
                  </a:cubicBezTo>
                  <a:cubicBezTo>
                    <a:pt x="7884" y="10785"/>
                    <a:pt x="8223" y="10586"/>
                    <a:pt x="8567" y="10398"/>
                  </a:cubicBezTo>
                  <a:cubicBezTo>
                    <a:pt x="8911" y="10208"/>
                    <a:pt x="9260" y="10025"/>
                    <a:pt x="9611" y="9847"/>
                  </a:cubicBezTo>
                  <a:cubicBezTo>
                    <a:pt x="10302" y="9493"/>
                    <a:pt x="11002" y="9159"/>
                    <a:pt x="11700" y="8815"/>
                  </a:cubicBezTo>
                  <a:cubicBezTo>
                    <a:pt x="12414" y="8462"/>
                    <a:pt x="13120" y="8092"/>
                    <a:pt x="13832" y="7737"/>
                  </a:cubicBezTo>
                  <a:cubicBezTo>
                    <a:pt x="14566" y="7375"/>
                    <a:pt x="15294" y="7005"/>
                    <a:pt x="16023" y="6636"/>
                  </a:cubicBezTo>
                  <a:cubicBezTo>
                    <a:pt x="16416" y="6438"/>
                    <a:pt x="16803" y="6225"/>
                    <a:pt x="17200" y="6036"/>
                  </a:cubicBezTo>
                  <a:cubicBezTo>
                    <a:pt x="17517" y="5885"/>
                    <a:pt x="17842" y="5741"/>
                    <a:pt x="18141" y="5552"/>
                  </a:cubicBezTo>
                  <a:cubicBezTo>
                    <a:pt x="18217" y="5521"/>
                    <a:pt x="18297" y="5489"/>
                    <a:pt x="18375" y="5458"/>
                  </a:cubicBezTo>
                  <a:cubicBezTo>
                    <a:pt x="18762" y="5294"/>
                    <a:pt x="19152" y="5132"/>
                    <a:pt x="19533" y="4956"/>
                  </a:cubicBezTo>
                  <a:cubicBezTo>
                    <a:pt x="20288" y="4609"/>
                    <a:pt x="21036" y="4252"/>
                    <a:pt x="21786" y="3893"/>
                  </a:cubicBezTo>
                  <a:cubicBezTo>
                    <a:pt x="21964" y="3808"/>
                    <a:pt x="22144" y="3736"/>
                    <a:pt x="22325" y="3654"/>
                  </a:cubicBezTo>
                  <a:cubicBezTo>
                    <a:pt x="22418" y="3609"/>
                    <a:pt x="22513" y="3565"/>
                    <a:pt x="22601" y="3513"/>
                  </a:cubicBezTo>
                  <a:cubicBezTo>
                    <a:pt x="22628" y="3498"/>
                    <a:pt x="22656" y="3480"/>
                    <a:pt x="22680" y="3461"/>
                  </a:cubicBezTo>
                  <a:close/>
                  <a:moveTo>
                    <a:pt x="37179" y="2262"/>
                  </a:moveTo>
                  <a:cubicBezTo>
                    <a:pt x="37231" y="2270"/>
                    <a:pt x="37280" y="2278"/>
                    <a:pt x="37329" y="2287"/>
                  </a:cubicBezTo>
                  <a:cubicBezTo>
                    <a:pt x="37467" y="2314"/>
                    <a:pt x="37602" y="2349"/>
                    <a:pt x="37735" y="2392"/>
                  </a:cubicBezTo>
                  <a:cubicBezTo>
                    <a:pt x="38054" y="2493"/>
                    <a:pt x="38358" y="2653"/>
                    <a:pt x="38626" y="2855"/>
                  </a:cubicBezTo>
                  <a:cubicBezTo>
                    <a:pt x="39167" y="3257"/>
                    <a:pt x="39540" y="3869"/>
                    <a:pt x="39782" y="4490"/>
                  </a:cubicBezTo>
                  <a:cubicBezTo>
                    <a:pt x="40267" y="5735"/>
                    <a:pt x="40236" y="7129"/>
                    <a:pt x="39960" y="8420"/>
                  </a:cubicBezTo>
                  <a:cubicBezTo>
                    <a:pt x="39886" y="8775"/>
                    <a:pt x="39784" y="9128"/>
                    <a:pt x="39646" y="9464"/>
                  </a:cubicBezTo>
                  <a:cubicBezTo>
                    <a:pt x="39581" y="9624"/>
                    <a:pt x="39508" y="9785"/>
                    <a:pt x="39428" y="9938"/>
                  </a:cubicBezTo>
                  <a:cubicBezTo>
                    <a:pt x="39363" y="10061"/>
                    <a:pt x="39310" y="10187"/>
                    <a:pt x="39247" y="10309"/>
                  </a:cubicBezTo>
                  <a:cubicBezTo>
                    <a:pt x="38986" y="10505"/>
                    <a:pt x="38721" y="10689"/>
                    <a:pt x="38447" y="10868"/>
                  </a:cubicBezTo>
                  <a:cubicBezTo>
                    <a:pt x="37795" y="11295"/>
                    <a:pt x="37125" y="11697"/>
                    <a:pt x="36472" y="12124"/>
                  </a:cubicBezTo>
                  <a:cubicBezTo>
                    <a:pt x="36422" y="12155"/>
                    <a:pt x="36373" y="12187"/>
                    <a:pt x="36322" y="12219"/>
                  </a:cubicBezTo>
                  <a:cubicBezTo>
                    <a:pt x="36316" y="12214"/>
                    <a:pt x="36311" y="12209"/>
                    <a:pt x="36307" y="12206"/>
                  </a:cubicBezTo>
                  <a:cubicBezTo>
                    <a:pt x="36107" y="12058"/>
                    <a:pt x="35877" y="11959"/>
                    <a:pt x="35647" y="11868"/>
                  </a:cubicBezTo>
                  <a:cubicBezTo>
                    <a:pt x="35414" y="11770"/>
                    <a:pt x="35186" y="11668"/>
                    <a:pt x="34962" y="11551"/>
                  </a:cubicBezTo>
                  <a:cubicBezTo>
                    <a:pt x="34486" y="11300"/>
                    <a:pt x="34020" y="11036"/>
                    <a:pt x="33533" y="10807"/>
                  </a:cubicBezTo>
                  <a:cubicBezTo>
                    <a:pt x="33306" y="10701"/>
                    <a:pt x="33078" y="10598"/>
                    <a:pt x="32853" y="10496"/>
                  </a:cubicBezTo>
                  <a:cubicBezTo>
                    <a:pt x="32857" y="10480"/>
                    <a:pt x="32862" y="10465"/>
                    <a:pt x="32865" y="10447"/>
                  </a:cubicBezTo>
                  <a:cubicBezTo>
                    <a:pt x="32895" y="10219"/>
                    <a:pt x="32869" y="9977"/>
                    <a:pt x="32862" y="9746"/>
                  </a:cubicBezTo>
                  <a:lnTo>
                    <a:pt x="32862" y="9543"/>
                  </a:lnTo>
                  <a:cubicBezTo>
                    <a:pt x="32880" y="9464"/>
                    <a:pt x="32896" y="9386"/>
                    <a:pt x="32908" y="9304"/>
                  </a:cubicBezTo>
                  <a:cubicBezTo>
                    <a:pt x="32953" y="8979"/>
                    <a:pt x="32998" y="8652"/>
                    <a:pt x="33071" y="8330"/>
                  </a:cubicBezTo>
                  <a:cubicBezTo>
                    <a:pt x="33141" y="8020"/>
                    <a:pt x="33243" y="7712"/>
                    <a:pt x="33342" y="7406"/>
                  </a:cubicBezTo>
                  <a:cubicBezTo>
                    <a:pt x="33440" y="7101"/>
                    <a:pt x="33547" y="6797"/>
                    <a:pt x="33664" y="6496"/>
                  </a:cubicBezTo>
                  <a:cubicBezTo>
                    <a:pt x="33890" y="5912"/>
                    <a:pt x="34159" y="5344"/>
                    <a:pt x="34460" y="4794"/>
                  </a:cubicBezTo>
                  <a:cubicBezTo>
                    <a:pt x="34721" y="4315"/>
                    <a:pt x="34997" y="3839"/>
                    <a:pt x="35342" y="3417"/>
                  </a:cubicBezTo>
                  <a:cubicBezTo>
                    <a:pt x="35692" y="2985"/>
                    <a:pt x="36114" y="2629"/>
                    <a:pt x="36629" y="2417"/>
                  </a:cubicBezTo>
                  <a:cubicBezTo>
                    <a:pt x="36809" y="2343"/>
                    <a:pt x="36992" y="2293"/>
                    <a:pt x="37179" y="2262"/>
                  </a:cubicBezTo>
                  <a:close/>
                  <a:moveTo>
                    <a:pt x="21408" y="5192"/>
                  </a:moveTo>
                  <a:cubicBezTo>
                    <a:pt x="21549" y="5282"/>
                    <a:pt x="21697" y="5366"/>
                    <a:pt x="21841" y="5452"/>
                  </a:cubicBezTo>
                  <a:cubicBezTo>
                    <a:pt x="22078" y="5594"/>
                    <a:pt x="22315" y="5737"/>
                    <a:pt x="22557" y="5867"/>
                  </a:cubicBezTo>
                  <a:cubicBezTo>
                    <a:pt x="23054" y="6134"/>
                    <a:pt x="23569" y="6365"/>
                    <a:pt x="24080" y="6604"/>
                  </a:cubicBezTo>
                  <a:cubicBezTo>
                    <a:pt x="24590" y="6841"/>
                    <a:pt x="25101" y="7078"/>
                    <a:pt x="25610" y="7323"/>
                  </a:cubicBezTo>
                  <a:cubicBezTo>
                    <a:pt x="26116" y="7565"/>
                    <a:pt x="26615" y="7817"/>
                    <a:pt x="27121" y="8060"/>
                  </a:cubicBezTo>
                  <a:cubicBezTo>
                    <a:pt x="28110" y="8532"/>
                    <a:pt x="29109" y="8982"/>
                    <a:pt x="30081" y="9492"/>
                  </a:cubicBezTo>
                  <a:cubicBezTo>
                    <a:pt x="30560" y="9744"/>
                    <a:pt x="31036" y="9998"/>
                    <a:pt x="31528" y="10223"/>
                  </a:cubicBezTo>
                  <a:cubicBezTo>
                    <a:pt x="32025" y="10451"/>
                    <a:pt x="32526" y="10668"/>
                    <a:pt x="33024" y="10892"/>
                  </a:cubicBezTo>
                  <a:cubicBezTo>
                    <a:pt x="33270" y="11003"/>
                    <a:pt x="33515" y="11114"/>
                    <a:pt x="33760" y="11230"/>
                  </a:cubicBezTo>
                  <a:cubicBezTo>
                    <a:pt x="34000" y="11345"/>
                    <a:pt x="34228" y="11479"/>
                    <a:pt x="34461" y="11610"/>
                  </a:cubicBezTo>
                  <a:cubicBezTo>
                    <a:pt x="34689" y="11743"/>
                    <a:pt x="34921" y="11871"/>
                    <a:pt x="35161" y="11983"/>
                  </a:cubicBezTo>
                  <a:cubicBezTo>
                    <a:pt x="35383" y="12089"/>
                    <a:pt x="35613" y="12174"/>
                    <a:pt x="35837" y="12279"/>
                  </a:cubicBezTo>
                  <a:cubicBezTo>
                    <a:pt x="35911" y="12312"/>
                    <a:pt x="35982" y="12353"/>
                    <a:pt x="36051" y="12394"/>
                  </a:cubicBezTo>
                  <a:cubicBezTo>
                    <a:pt x="35653" y="12654"/>
                    <a:pt x="35247" y="12906"/>
                    <a:pt x="34841" y="13156"/>
                  </a:cubicBezTo>
                  <a:cubicBezTo>
                    <a:pt x="34655" y="13039"/>
                    <a:pt x="34458" y="12945"/>
                    <a:pt x="34260" y="12851"/>
                  </a:cubicBezTo>
                  <a:cubicBezTo>
                    <a:pt x="34018" y="12734"/>
                    <a:pt x="33779" y="12613"/>
                    <a:pt x="33542" y="12488"/>
                  </a:cubicBezTo>
                  <a:cubicBezTo>
                    <a:pt x="33038" y="12228"/>
                    <a:pt x="32534" y="11963"/>
                    <a:pt x="32024" y="11714"/>
                  </a:cubicBezTo>
                  <a:cubicBezTo>
                    <a:pt x="31037" y="11226"/>
                    <a:pt x="30014" y="10811"/>
                    <a:pt x="29037" y="10300"/>
                  </a:cubicBezTo>
                  <a:cubicBezTo>
                    <a:pt x="28552" y="10047"/>
                    <a:pt x="28088" y="9762"/>
                    <a:pt x="27619" y="9483"/>
                  </a:cubicBezTo>
                  <a:cubicBezTo>
                    <a:pt x="27145" y="9197"/>
                    <a:pt x="26666" y="8933"/>
                    <a:pt x="26166" y="8696"/>
                  </a:cubicBezTo>
                  <a:cubicBezTo>
                    <a:pt x="25660" y="8457"/>
                    <a:pt x="25152" y="8219"/>
                    <a:pt x="24651" y="7972"/>
                  </a:cubicBezTo>
                  <a:cubicBezTo>
                    <a:pt x="24152" y="7720"/>
                    <a:pt x="23658" y="7452"/>
                    <a:pt x="23155" y="7208"/>
                  </a:cubicBezTo>
                  <a:cubicBezTo>
                    <a:pt x="22647" y="6959"/>
                    <a:pt x="22131" y="6723"/>
                    <a:pt x="21616" y="6492"/>
                  </a:cubicBezTo>
                  <a:cubicBezTo>
                    <a:pt x="21131" y="6273"/>
                    <a:pt x="20663" y="6016"/>
                    <a:pt x="20166" y="5819"/>
                  </a:cubicBezTo>
                  <a:cubicBezTo>
                    <a:pt x="20157" y="5817"/>
                    <a:pt x="20147" y="5813"/>
                    <a:pt x="20138" y="5811"/>
                  </a:cubicBezTo>
                  <a:cubicBezTo>
                    <a:pt x="20560" y="5600"/>
                    <a:pt x="20986" y="5396"/>
                    <a:pt x="21408" y="5192"/>
                  </a:cubicBezTo>
                  <a:close/>
                  <a:moveTo>
                    <a:pt x="19917" y="5917"/>
                  </a:moveTo>
                  <a:cubicBezTo>
                    <a:pt x="20353" y="6093"/>
                    <a:pt x="20759" y="6332"/>
                    <a:pt x="21177" y="6550"/>
                  </a:cubicBezTo>
                  <a:cubicBezTo>
                    <a:pt x="21669" y="6805"/>
                    <a:pt x="22175" y="7032"/>
                    <a:pt x="22674" y="7277"/>
                  </a:cubicBezTo>
                  <a:cubicBezTo>
                    <a:pt x="23178" y="7521"/>
                    <a:pt x="23670" y="7790"/>
                    <a:pt x="24167" y="8048"/>
                  </a:cubicBezTo>
                  <a:cubicBezTo>
                    <a:pt x="24662" y="8306"/>
                    <a:pt x="25168" y="8550"/>
                    <a:pt x="25672" y="8789"/>
                  </a:cubicBezTo>
                  <a:cubicBezTo>
                    <a:pt x="26169" y="9026"/>
                    <a:pt x="26659" y="9268"/>
                    <a:pt x="27136" y="9545"/>
                  </a:cubicBezTo>
                  <a:cubicBezTo>
                    <a:pt x="27605" y="9822"/>
                    <a:pt x="28063" y="10117"/>
                    <a:pt x="28540" y="10384"/>
                  </a:cubicBezTo>
                  <a:cubicBezTo>
                    <a:pt x="29495" y="10917"/>
                    <a:pt x="30507" y="11330"/>
                    <a:pt x="31495" y="11800"/>
                  </a:cubicBezTo>
                  <a:cubicBezTo>
                    <a:pt x="32008" y="12042"/>
                    <a:pt x="32515" y="12299"/>
                    <a:pt x="33020" y="12559"/>
                  </a:cubicBezTo>
                  <a:cubicBezTo>
                    <a:pt x="33272" y="12687"/>
                    <a:pt x="33526" y="12821"/>
                    <a:pt x="33779" y="12947"/>
                  </a:cubicBezTo>
                  <a:cubicBezTo>
                    <a:pt x="34003" y="13060"/>
                    <a:pt x="34230" y="13161"/>
                    <a:pt x="34452" y="13279"/>
                  </a:cubicBezTo>
                  <a:cubicBezTo>
                    <a:pt x="34483" y="13297"/>
                    <a:pt x="34515" y="13315"/>
                    <a:pt x="34550" y="13333"/>
                  </a:cubicBezTo>
                  <a:cubicBezTo>
                    <a:pt x="34473" y="13380"/>
                    <a:pt x="34395" y="13429"/>
                    <a:pt x="34318" y="13476"/>
                  </a:cubicBezTo>
                  <a:cubicBezTo>
                    <a:pt x="34046" y="13642"/>
                    <a:pt x="33772" y="13807"/>
                    <a:pt x="33499" y="13972"/>
                  </a:cubicBezTo>
                  <a:cubicBezTo>
                    <a:pt x="33461" y="13864"/>
                    <a:pt x="33404" y="13769"/>
                    <a:pt x="33286" y="13720"/>
                  </a:cubicBezTo>
                  <a:cubicBezTo>
                    <a:pt x="33222" y="13695"/>
                    <a:pt x="33158" y="13684"/>
                    <a:pt x="33095" y="13684"/>
                  </a:cubicBezTo>
                  <a:cubicBezTo>
                    <a:pt x="33055" y="13684"/>
                    <a:pt x="33016" y="13688"/>
                    <a:pt x="32977" y="13695"/>
                  </a:cubicBezTo>
                  <a:cubicBezTo>
                    <a:pt x="33004" y="13526"/>
                    <a:pt x="32974" y="13354"/>
                    <a:pt x="32851" y="13231"/>
                  </a:cubicBezTo>
                  <a:cubicBezTo>
                    <a:pt x="32768" y="13148"/>
                    <a:pt x="32663" y="13114"/>
                    <a:pt x="32553" y="13114"/>
                  </a:cubicBezTo>
                  <a:cubicBezTo>
                    <a:pt x="32518" y="13114"/>
                    <a:pt x="32483" y="13117"/>
                    <a:pt x="32448" y="13124"/>
                  </a:cubicBezTo>
                  <a:cubicBezTo>
                    <a:pt x="32394" y="13133"/>
                    <a:pt x="32344" y="13146"/>
                    <a:pt x="32295" y="13161"/>
                  </a:cubicBezTo>
                  <a:cubicBezTo>
                    <a:pt x="32304" y="13112"/>
                    <a:pt x="32307" y="13060"/>
                    <a:pt x="32306" y="13014"/>
                  </a:cubicBezTo>
                  <a:cubicBezTo>
                    <a:pt x="32297" y="12864"/>
                    <a:pt x="32217" y="12753"/>
                    <a:pt x="32088" y="12677"/>
                  </a:cubicBezTo>
                  <a:cubicBezTo>
                    <a:pt x="31980" y="12614"/>
                    <a:pt x="31862" y="12583"/>
                    <a:pt x="31741" y="12583"/>
                  </a:cubicBezTo>
                  <a:cubicBezTo>
                    <a:pt x="31685" y="12583"/>
                    <a:pt x="31628" y="12589"/>
                    <a:pt x="31572" y="12603"/>
                  </a:cubicBezTo>
                  <a:cubicBezTo>
                    <a:pt x="31492" y="12622"/>
                    <a:pt x="31412" y="12650"/>
                    <a:pt x="31333" y="12680"/>
                  </a:cubicBezTo>
                  <a:cubicBezTo>
                    <a:pt x="31336" y="12587"/>
                    <a:pt x="31326" y="12493"/>
                    <a:pt x="31312" y="12406"/>
                  </a:cubicBezTo>
                  <a:cubicBezTo>
                    <a:pt x="31285" y="12231"/>
                    <a:pt x="31201" y="12059"/>
                    <a:pt x="31036" y="11976"/>
                  </a:cubicBezTo>
                  <a:cubicBezTo>
                    <a:pt x="30978" y="11946"/>
                    <a:pt x="30919" y="11933"/>
                    <a:pt x="30859" y="11933"/>
                  </a:cubicBezTo>
                  <a:cubicBezTo>
                    <a:pt x="30755" y="11933"/>
                    <a:pt x="30652" y="11973"/>
                    <a:pt x="30562" y="12034"/>
                  </a:cubicBezTo>
                  <a:cubicBezTo>
                    <a:pt x="30500" y="12077"/>
                    <a:pt x="30447" y="12127"/>
                    <a:pt x="30390" y="12176"/>
                  </a:cubicBezTo>
                  <a:cubicBezTo>
                    <a:pt x="30379" y="12087"/>
                    <a:pt x="30360" y="12002"/>
                    <a:pt x="30320" y="11924"/>
                  </a:cubicBezTo>
                  <a:cubicBezTo>
                    <a:pt x="30255" y="11787"/>
                    <a:pt x="30113" y="11656"/>
                    <a:pt x="29957" y="11656"/>
                  </a:cubicBezTo>
                  <a:cubicBezTo>
                    <a:pt x="29952" y="11656"/>
                    <a:pt x="29947" y="11656"/>
                    <a:pt x="29942" y="11656"/>
                  </a:cubicBezTo>
                  <a:cubicBezTo>
                    <a:pt x="29802" y="11666"/>
                    <a:pt x="29706" y="11776"/>
                    <a:pt x="29633" y="11884"/>
                  </a:cubicBezTo>
                  <a:cubicBezTo>
                    <a:pt x="29597" y="11936"/>
                    <a:pt x="29567" y="11992"/>
                    <a:pt x="29535" y="12042"/>
                  </a:cubicBezTo>
                  <a:cubicBezTo>
                    <a:pt x="29535" y="12045"/>
                    <a:pt x="29532" y="12046"/>
                    <a:pt x="29531" y="12049"/>
                  </a:cubicBezTo>
                  <a:cubicBezTo>
                    <a:pt x="29529" y="12046"/>
                    <a:pt x="29525" y="12042"/>
                    <a:pt x="29522" y="12036"/>
                  </a:cubicBezTo>
                  <a:cubicBezTo>
                    <a:pt x="29485" y="11992"/>
                    <a:pt x="29461" y="11935"/>
                    <a:pt x="29433" y="11885"/>
                  </a:cubicBezTo>
                  <a:cubicBezTo>
                    <a:pt x="29375" y="11778"/>
                    <a:pt x="29313" y="11665"/>
                    <a:pt x="29214" y="11588"/>
                  </a:cubicBezTo>
                  <a:cubicBezTo>
                    <a:pt x="29151" y="11537"/>
                    <a:pt x="29075" y="11510"/>
                    <a:pt x="28998" y="11510"/>
                  </a:cubicBezTo>
                  <a:cubicBezTo>
                    <a:pt x="28947" y="11510"/>
                    <a:pt x="28896" y="11522"/>
                    <a:pt x="28849" y="11547"/>
                  </a:cubicBezTo>
                  <a:cubicBezTo>
                    <a:pt x="28819" y="11563"/>
                    <a:pt x="28793" y="11586"/>
                    <a:pt x="28765" y="11608"/>
                  </a:cubicBezTo>
                  <a:cubicBezTo>
                    <a:pt x="28770" y="11583"/>
                    <a:pt x="28772" y="11559"/>
                    <a:pt x="28775" y="11534"/>
                  </a:cubicBezTo>
                  <a:cubicBezTo>
                    <a:pt x="28783" y="11401"/>
                    <a:pt x="28772" y="11266"/>
                    <a:pt x="28702" y="11150"/>
                  </a:cubicBezTo>
                  <a:cubicBezTo>
                    <a:pt x="28634" y="11038"/>
                    <a:pt x="28524" y="10960"/>
                    <a:pt x="28392" y="10960"/>
                  </a:cubicBezTo>
                  <a:cubicBezTo>
                    <a:pt x="28386" y="10960"/>
                    <a:pt x="28380" y="10960"/>
                    <a:pt x="28374" y="10961"/>
                  </a:cubicBezTo>
                  <a:cubicBezTo>
                    <a:pt x="28352" y="10963"/>
                    <a:pt x="28328" y="10964"/>
                    <a:pt x="28306" y="10969"/>
                  </a:cubicBezTo>
                  <a:cubicBezTo>
                    <a:pt x="28316" y="10931"/>
                    <a:pt x="28319" y="10889"/>
                    <a:pt x="28322" y="10847"/>
                  </a:cubicBezTo>
                  <a:cubicBezTo>
                    <a:pt x="28324" y="10687"/>
                    <a:pt x="28226" y="10540"/>
                    <a:pt x="28076" y="10481"/>
                  </a:cubicBezTo>
                  <a:cubicBezTo>
                    <a:pt x="28031" y="10464"/>
                    <a:pt x="27984" y="10456"/>
                    <a:pt x="27936" y="10456"/>
                  </a:cubicBezTo>
                  <a:cubicBezTo>
                    <a:pt x="27848" y="10456"/>
                    <a:pt x="27759" y="10483"/>
                    <a:pt x="27676" y="10526"/>
                  </a:cubicBezTo>
                  <a:cubicBezTo>
                    <a:pt x="27642" y="10407"/>
                    <a:pt x="27563" y="10302"/>
                    <a:pt x="27427" y="10242"/>
                  </a:cubicBezTo>
                  <a:cubicBezTo>
                    <a:pt x="27333" y="10199"/>
                    <a:pt x="27228" y="10179"/>
                    <a:pt x="27123" y="10179"/>
                  </a:cubicBezTo>
                  <a:cubicBezTo>
                    <a:pt x="27050" y="10179"/>
                    <a:pt x="26976" y="10189"/>
                    <a:pt x="26905" y="10208"/>
                  </a:cubicBezTo>
                  <a:cubicBezTo>
                    <a:pt x="26878" y="10024"/>
                    <a:pt x="26734" y="9903"/>
                    <a:pt x="26540" y="9875"/>
                  </a:cubicBezTo>
                  <a:cubicBezTo>
                    <a:pt x="26499" y="9871"/>
                    <a:pt x="26458" y="9868"/>
                    <a:pt x="26417" y="9868"/>
                  </a:cubicBezTo>
                  <a:cubicBezTo>
                    <a:pt x="26352" y="9868"/>
                    <a:pt x="26286" y="9874"/>
                    <a:pt x="26220" y="9885"/>
                  </a:cubicBezTo>
                  <a:cubicBezTo>
                    <a:pt x="26227" y="9858"/>
                    <a:pt x="26230" y="9831"/>
                    <a:pt x="26230" y="9801"/>
                  </a:cubicBezTo>
                  <a:cubicBezTo>
                    <a:pt x="26230" y="9645"/>
                    <a:pt x="26115" y="9541"/>
                    <a:pt x="25974" y="9490"/>
                  </a:cubicBezTo>
                  <a:cubicBezTo>
                    <a:pt x="25922" y="9472"/>
                    <a:pt x="25868" y="9464"/>
                    <a:pt x="25814" y="9464"/>
                  </a:cubicBezTo>
                  <a:cubicBezTo>
                    <a:pt x="25735" y="9464"/>
                    <a:pt x="25657" y="9481"/>
                    <a:pt x="25582" y="9511"/>
                  </a:cubicBezTo>
                  <a:cubicBezTo>
                    <a:pt x="25542" y="9526"/>
                    <a:pt x="25502" y="9547"/>
                    <a:pt x="25462" y="9566"/>
                  </a:cubicBezTo>
                  <a:cubicBezTo>
                    <a:pt x="25491" y="9391"/>
                    <a:pt x="25474" y="9216"/>
                    <a:pt x="25290" y="9118"/>
                  </a:cubicBezTo>
                  <a:cubicBezTo>
                    <a:pt x="25224" y="9084"/>
                    <a:pt x="25158" y="9070"/>
                    <a:pt x="25092" y="9070"/>
                  </a:cubicBezTo>
                  <a:cubicBezTo>
                    <a:pt x="25007" y="9070"/>
                    <a:pt x="24923" y="9094"/>
                    <a:pt x="24842" y="9134"/>
                  </a:cubicBezTo>
                  <a:cubicBezTo>
                    <a:pt x="24783" y="9164"/>
                    <a:pt x="24729" y="9202"/>
                    <a:pt x="24676" y="9238"/>
                  </a:cubicBezTo>
                  <a:cubicBezTo>
                    <a:pt x="24693" y="9008"/>
                    <a:pt x="24723" y="8761"/>
                    <a:pt x="24494" y="8636"/>
                  </a:cubicBezTo>
                  <a:cubicBezTo>
                    <a:pt x="24445" y="8609"/>
                    <a:pt x="24395" y="8597"/>
                    <a:pt x="24345" y="8597"/>
                  </a:cubicBezTo>
                  <a:cubicBezTo>
                    <a:pt x="24242" y="8597"/>
                    <a:pt x="24140" y="8647"/>
                    <a:pt x="24056" y="8716"/>
                  </a:cubicBezTo>
                  <a:cubicBezTo>
                    <a:pt x="24016" y="8745"/>
                    <a:pt x="23985" y="8780"/>
                    <a:pt x="23952" y="8815"/>
                  </a:cubicBezTo>
                  <a:cubicBezTo>
                    <a:pt x="23936" y="8738"/>
                    <a:pt x="23921" y="8664"/>
                    <a:pt x="23887" y="8591"/>
                  </a:cubicBezTo>
                  <a:cubicBezTo>
                    <a:pt x="23827" y="8444"/>
                    <a:pt x="23692" y="8314"/>
                    <a:pt x="23528" y="8314"/>
                  </a:cubicBezTo>
                  <a:cubicBezTo>
                    <a:pt x="23520" y="8314"/>
                    <a:pt x="23512" y="8315"/>
                    <a:pt x="23504" y="8315"/>
                  </a:cubicBezTo>
                  <a:cubicBezTo>
                    <a:pt x="23354" y="8327"/>
                    <a:pt x="23257" y="8448"/>
                    <a:pt x="23200" y="8577"/>
                  </a:cubicBezTo>
                  <a:cubicBezTo>
                    <a:pt x="23194" y="8592"/>
                    <a:pt x="23187" y="8608"/>
                    <a:pt x="23182" y="8624"/>
                  </a:cubicBezTo>
                  <a:cubicBezTo>
                    <a:pt x="23179" y="8619"/>
                    <a:pt x="23176" y="8614"/>
                    <a:pt x="23173" y="8610"/>
                  </a:cubicBezTo>
                  <a:cubicBezTo>
                    <a:pt x="23121" y="8503"/>
                    <a:pt x="23058" y="8395"/>
                    <a:pt x="22954" y="8334"/>
                  </a:cubicBezTo>
                  <a:cubicBezTo>
                    <a:pt x="22893" y="8297"/>
                    <a:pt x="22820" y="8275"/>
                    <a:pt x="22749" y="8275"/>
                  </a:cubicBezTo>
                  <a:cubicBezTo>
                    <a:pt x="22697" y="8275"/>
                    <a:pt x="22646" y="8286"/>
                    <a:pt x="22600" y="8312"/>
                  </a:cubicBezTo>
                  <a:cubicBezTo>
                    <a:pt x="22579" y="8326"/>
                    <a:pt x="22559" y="8342"/>
                    <a:pt x="22542" y="8358"/>
                  </a:cubicBezTo>
                  <a:cubicBezTo>
                    <a:pt x="22523" y="8182"/>
                    <a:pt x="22487" y="8005"/>
                    <a:pt x="22372" y="7879"/>
                  </a:cubicBezTo>
                  <a:cubicBezTo>
                    <a:pt x="22293" y="7791"/>
                    <a:pt x="22193" y="7759"/>
                    <a:pt x="22087" y="7759"/>
                  </a:cubicBezTo>
                  <a:cubicBezTo>
                    <a:pt x="22021" y="7759"/>
                    <a:pt x="21953" y="7771"/>
                    <a:pt x="21887" y="7790"/>
                  </a:cubicBezTo>
                  <a:cubicBezTo>
                    <a:pt x="21914" y="7720"/>
                    <a:pt x="21932" y="7650"/>
                    <a:pt x="21932" y="7576"/>
                  </a:cubicBezTo>
                  <a:cubicBezTo>
                    <a:pt x="21937" y="7420"/>
                    <a:pt x="21840" y="7259"/>
                    <a:pt x="21687" y="7213"/>
                  </a:cubicBezTo>
                  <a:cubicBezTo>
                    <a:pt x="21647" y="7202"/>
                    <a:pt x="21607" y="7196"/>
                    <a:pt x="21568" y="7196"/>
                  </a:cubicBezTo>
                  <a:cubicBezTo>
                    <a:pt x="21450" y="7196"/>
                    <a:pt x="21335" y="7243"/>
                    <a:pt x="21225" y="7303"/>
                  </a:cubicBezTo>
                  <a:cubicBezTo>
                    <a:pt x="21239" y="7172"/>
                    <a:pt x="21213" y="7048"/>
                    <a:pt x="21093" y="6953"/>
                  </a:cubicBezTo>
                  <a:cubicBezTo>
                    <a:pt x="21025" y="6900"/>
                    <a:pt x="20950" y="6878"/>
                    <a:pt x="20873" y="6878"/>
                  </a:cubicBezTo>
                  <a:cubicBezTo>
                    <a:pt x="20803" y="6878"/>
                    <a:pt x="20732" y="6896"/>
                    <a:pt x="20663" y="6926"/>
                  </a:cubicBezTo>
                  <a:cubicBezTo>
                    <a:pt x="20562" y="6969"/>
                    <a:pt x="20494" y="7032"/>
                    <a:pt x="20419" y="7110"/>
                  </a:cubicBezTo>
                  <a:cubicBezTo>
                    <a:pt x="20413" y="7120"/>
                    <a:pt x="20404" y="7129"/>
                    <a:pt x="20395" y="7138"/>
                  </a:cubicBezTo>
                  <a:lnTo>
                    <a:pt x="20395" y="7129"/>
                  </a:lnTo>
                  <a:cubicBezTo>
                    <a:pt x="20392" y="7074"/>
                    <a:pt x="20391" y="7021"/>
                    <a:pt x="20382" y="6967"/>
                  </a:cubicBezTo>
                  <a:cubicBezTo>
                    <a:pt x="20355" y="6800"/>
                    <a:pt x="20225" y="6698"/>
                    <a:pt x="20079" y="6698"/>
                  </a:cubicBezTo>
                  <a:cubicBezTo>
                    <a:pt x="20023" y="6698"/>
                    <a:pt x="19964" y="6713"/>
                    <a:pt x="19908" y="6745"/>
                  </a:cubicBezTo>
                  <a:cubicBezTo>
                    <a:pt x="19798" y="6806"/>
                    <a:pt x="19718" y="6907"/>
                    <a:pt x="19643" y="7006"/>
                  </a:cubicBezTo>
                  <a:cubicBezTo>
                    <a:pt x="19623" y="7034"/>
                    <a:pt x="19604" y="7061"/>
                    <a:pt x="19583" y="7087"/>
                  </a:cubicBezTo>
                  <a:cubicBezTo>
                    <a:pt x="19569" y="7031"/>
                    <a:pt x="19552" y="6977"/>
                    <a:pt x="19517" y="6927"/>
                  </a:cubicBezTo>
                  <a:cubicBezTo>
                    <a:pt x="19457" y="6841"/>
                    <a:pt x="19363" y="6804"/>
                    <a:pt x="19265" y="6804"/>
                  </a:cubicBezTo>
                  <a:cubicBezTo>
                    <a:pt x="19209" y="6804"/>
                    <a:pt x="19152" y="6816"/>
                    <a:pt x="19100" y="6837"/>
                  </a:cubicBezTo>
                  <a:cubicBezTo>
                    <a:pt x="18959" y="6894"/>
                    <a:pt x="18865" y="7016"/>
                    <a:pt x="18799" y="7147"/>
                  </a:cubicBezTo>
                  <a:cubicBezTo>
                    <a:pt x="18777" y="7193"/>
                    <a:pt x="18756" y="7245"/>
                    <a:pt x="18734" y="7295"/>
                  </a:cubicBezTo>
                  <a:cubicBezTo>
                    <a:pt x="18670" y="7197"/>
                    <a:pt x="18580" y="7128"/>
                    <a:pt x="18454" y="7119"/>
                  </a:cubicBezTo>
                  <a:cubicBezTo>
                    <a:pt x="18444" y="7118"/>
                    <a:pt x="18433" y="7117"/>
                    <a:pt x="18423" y="7117"/>
                  </a:cubicBezTo>
                  <a:cubicBezTo>
                    <a:pt x="18187" y="7117"/>
                    <a:pt x="17985" y="7321"/>
                    <a:pt x="17873" y="7509"/>
                  </a:cubicBezTo>
                  <a:cubicBezTo>
                    <a:pt x="17821" y="7598"/>
                    <a:pt x="17776" y="7694"/>
                    <a:pt x="17750" y="7795"/>
                  </a:cubicBezTo>
                  <a:cubicBezTo>
                    <a:pt x="17682" y="7709"/>
                    <a:pt x="17572" y="7670"/>
                    <a:pt x="17462" y="7670"/>
                  </a:cubicBezTo>
                  <a:cubicBezTo>
                    <a:pt x="17358" y="7670"/>
                    <a:pt x="17253" y="7704"/>
                    <a:pt x="17180" y="7766"/>
                  </a:cubicBezTo>
                  <a:cubicBezTo>
                    <a:pt x="17074" y="7857"/>
                    <a:pt x="17043" y="7985"/>
                    <a:pt x="17016" y="8117"/>
                  </a:cubicBezTo>
                  <a:cubicBezTo>
                    <a:pt x="16960" y="8072"/>
                    <a:pt x="16898" y="8031"/>
                    <a:pt x="16828" y="8009"/>
                  </a:cubicBezTo>
                  <a:cubicBezTo>
                    <a:pt x="16783" y="7993"/>
                    <a:pt x="16736" y="7985"/>
                    <a:pt x="16689" y="7985"/>
                  </a:cubicBezTo>
                  <a:cubicBezTo>
                    <a:pt x="16590" y="7985"/>
                    <a:pt x="16492" y="8019"/>
                    <a:pt x="16414" y="8079"/>
                  </a:cubicBezTo>
                  <a:cubicBezTo>
                    <a:pt x="16251" y="8202"/>
                    <a:pt x="16211" y="8390"/>
                    <a:pt x="16199" y="8581"/>
                  </a:cubicBezTo>
                  <a:cubicBezTo>
                    <a:pt x="16105" y="8535"/>
                    <a:pt x="16016" y="8479"/>
                    <a:pt x="15914" y="8452"/>
                  </a:cubicBezTo>
                  <a:cubicBezTo>
                    <a:pt x="15864" y="8437"/>
                    <a:pt x="15811" y="8430"/>
                    <a:pt x="15757" y="8430"/>
                  </a:cubicBezTo>
                  <a:cubicBezTo>
                    <a:pt x="15677" y="8430"/>
                    <a:pt x="15595" y="8446"/>
                    <a:pt x="15521" y="8479"/>
                  </a:cubicBezTo>
                  <a:cubicBezTo>
                    <a:pt x="15496" y="8488"/>
                    <a:pt x="15474" y="8501"/>
                    <a:pt x="15451" y="8515"/>
                  </a:cubicBezTo>
                  <a:cubicBezTo>
                    <a:pt x="15279" y="8619"/>
                    <a:pt x="15275" y="8813"/>
                    <a:pt x="15288" y="8997"/>
                  </a:cubicBezTo>
                  <a:cubicBezTo>
                    <a:pt x="15156" y="8955"/>
                    <a:pt x="15019" y="8913"/>
                    <a:pt x="14888" y="8913"/>
                  </a:cubicBezTo>
                  <a:cubicBezTo>
                    <a:pt x="14769" y="8913"/>
                    <a:pt x="14655" y="8948"/>
                    <a:pt x="14554" y="9053"/>
                  </a:cubicBezTo>
                  <a:cubicBezTo>
                    <a:pt x="14425" y="9188"/>
                    <a:pt x="14403" y="9379"/>
                    <a:pt x="14436" y="9560"/>
                  </a:cubicBezTo>
                  <a:cubicBezTo>
                    <a:pt x="14384" y="9551"/>
                    <a:pt x="14331" y="9546"/>
                    <a:pt x="14279" y="9546"/>
                  </a:cubicBezTo>
                  <a:cubicBezTo>
                    <a:pt x="14146" y="9546"/>
                    <a:pt x="14015" y="9577"/>
                    <a:pt x="13899" y="9651"/>
                  </a:cubicBezTo>
                  <a:cubicBezTo>
                    <a:pt x="13795" y="9719"/>
                    <a:pt x="13700" y="9801"/>
                    <a:pt x="13647" y="9916"/>
                  </a:cubicBezTo>
                  <a:cubicBezTo>
                    <a:pt x="13617" y="9982"/>
                    <a:pt x="13600" y="10051"/>
                    <a:pt x="13592" y="10122"/>
                  </a:cubicBezTo>
                  <a:cubicBezTo>
                    <a:pt x="13504" y="10081"/>
                    <a:pt x="13410" y="10056"/>
                    <a:pt x="13316" y="10056"/>
                  </a:cubicBezTo>
                  <a:cubicBezTo>
                    <a:pt x="13238" y="10056"/>
                    <a:pt x="13159" y="10073"/>
                    <a:pt x="13083" y="10115"/>
                  </a:cubicBezTo>
                  <a:cubicBezTo>
                    <a:pt x="12976" y="10179"/>
                    <a:pt x="12888" y="10285"/>
                    <a:pt x="12826" y="10393"/>
                  </a:cubicBezTo>
                  <a:cubicBezTo>
                    <a:pt x="12820" y="10404"/>
                    <a:pt x="12815" y="10415"/>
                    <a:pt x="12807" y="10426"/>
                  </a:cubicBezTo>
                  <a:cubicBezTo>
                    <a:pt x="12796" y="10414"/>
                    <a:pt x="12785" y="10401"/>
                    <a:pt x="12771" y="10388"/>
                  </a:cubicBezTo>
                  <a:cubicBezTo>
                    <a:pt x="12699" y="10325"/>
                    <a:pt x="12615" y="10297"/>
                    <a:pt x="12529" y="10297"/>
                  </a:cubicBezTo>
                  <a:cubicBezTo>
                    <a:pt x="12472" y="10297"/>
                    <a:pt x="12414" y="10309"/>
                    <a:pt x="12356" y="10332"/>
                  </a:cubicBezTo>
                  <a:cubicBezTo>
                    <a:pt x="12227" y="10384"/>
                    <a:pt x="12122" y="10485"/>
                    <a:pt x="12042" y="10609"/>
                  </a:cubicBezTo>
                  <a:cubicBezTo>
                    <a:pt x="11983" y="10492"/>
                    <a:pt x="11894" y="10404"/>
                    <a:pt x="11769" y="10404"/>
                  </a:cubicBezTo>
                  <a:cubicBezTo>
                    <a:pt x="11725" y="10404"/>
                    <a:pt x="11676" y="10415"/>
                    <a:pt x="11622" y="10440"/>
                  </a:cubicBezTo>
                  <a:cubicBezTo>
                    <a:pt x="11472" y="10504"/>
                    <a:pt x="11380" y="10661"/>
                    <a:pt x="11317" y="10802"/>
                  </a:cubicBezTo>
                  <a:cubicBezTo>
                    <a:pt x="11287" y="10870"/>
                    <a:pt x="11261" y="10945"/>
                    <a:pt x="11240" y="11020"/>
                  </a:cubicBezTo>
                  <a:cubicBezTo>
                    <a:pt x="11155" y="10949"/>
                    <a:pt x="11047" y="10907"/>
                    <a:pt x="10939" y="10907"/>
                  </a:cubicBezTo>
                  <a:cubicBezTo>
                    <a:pt x="10831" y="10907"/>
                    <a:pt x="10724" y="10948"/>
                    <a:pt x="10639" y="11042"/>
                  </a:cubicBezTo>
                  <a:cubicBezTo>
                    <a:pt x="10492" y="11202"/>
                    <a:pt x="10402" y="11478"/>
                    <a:pt x="10452" y="11708"/>
                  </a:cubicBezTo>
                  <a:cubicBezTo>
                    <a:pt x="10386" y="11677"/>
                    <a:pt x="10320" y="11645"/>
                    <a:pt x="10258" y="11611"/>
                  </a:cubicBezTo>
                  <a:cubicBezTo>
                    <a:pt x="10154" y="11556"/>
                    <a:pt x="10050" y="11503"/>
                    <a:pt x="9953" y="11437"/>
                  </a:cubicBezTo>
                  <a:cubicBezTo>
                    <a:pt x="9946" y="11432"/>
                    <a:pt x="9941" y="11430"/>
                    <a:pt x="9935" y="11425"/>
                  </a:cubicBezTo>
                  <a:cubicBezTo>
                    <a:pt x="9831" y="11255"/>
                    <a:pt x="9691" y="11118"/>
                    <a:pt x="9504" y="11035"/>
                  </a:cubicBezTo>
                  <a:cubicBezTo>
                    <a:pt x="9867" y="10924"/>
                    <a:pt x="10197" y="10729"/>
                    <a:pt x="10530" y="10544"/>
                  </a:cubicBezTo>
                  <a:cubicBezTo>
                    <a:pt x="10945" y="10316"/>
                    <a:pt x="11374" y="10110"/>
                    <a:pt x="11804" y="9905"/>
                  </a:cubicBezTo>
                  <a:cubicBezTo>
                    <a:pt x="12671" y="9484"/>
                    <a:pt x="13549" y="9084"/>
                    <a:pt x="14425" y="8685"/>
                  </a:cubicBezTo>
                  <a:cubicBezTo>
                    <a:pt x="14754" y="8535"/>
                    <a:pt x="15082" y="8386"/>
                    <a:pt x="15410" y="8233"/>
                  </a:cubicBezTo>
                  <a:cubicBezTo>
                    <a:pt x="15941" y="7989"/>
                    <a:pt x="16472" y="7735"/>
                    <a:pt x="16993" y="7472"/>
                  </a:cubicBezTo>
                  <a:cubicBezTo>
                    <a:pt x="17845" y="7045"/>
                    <a:pt x="18670" y="6566"/>
                    <a:pt x="19512" y="6123"/>
                  </a:cubicBezTo>
                  <a:cubicBezTo>
                    <a:pt x="19648" y="6052"/>
                    <a:pt x="19780" y="5985"/>
                    <a:pt x="19917" y="5917"/>
                  </a:cubicBezTo>
                  <a:close/>
                  <a:moveTo>
                    <a:pt x="5677" y="11967"/>
                  </a:moveTo>
                  <a:lnTo>
                    <a:pt x="5677" y="11967"/>
                  </a:lnTo>
                  <a:cubicBezTo>
                    <a:pt x="5673" y="11982"/>
                    <a:pt x="5672" y="11997"/>
                    <a:pt x="5670" y="12012"/>
                  </a:cubicBezTo>
                  <a:cubicBezTo>
                    <a:pt x="5609" y="12405"/>
                    <a:pt x="5634" y="12802"/>
                    <a:pt x="5682" y="13196"/>
                  </a:cubicBezTo>
                  <a:cubicBezTo>
                    <a:pt x="5712" y="13437"/>
                    <a:pt x="5746" y="13679"/>
                    <a:pt x="5777" y="13918"/>
                  </a:cubicBezTo>
                  <a:cubicBezTo>
                    <a:pt x="5781" y="13948"/>
                    <a:pt x="5783" y="13982"/>
                    <a:pt x="5788" y="14010"/>
                  </a:cubicBezTo>
                  <a:cubicBezTo>
                    <a:pt x="5764" y="13936"/>
                    <a:pt x="5741" y="13859"/>
                    <a:pt x="5714" y="13784"/>
                  </a:cubicBezTo>
                  <a:cubicBezTo>
                    <a:pt x="5579" y="13379"/>
                    <a:pt x="5428" y="12976"/>
                    <a:pt x="5210" y="12609"/>
                  </a:cubicBezTo>
                  <a:cubicBezTo>
                    <a:pt x="5146" y="12505"/>
                    <a:pt x="5082" y="12400"/>
                    <a:pt x="5007" y="12300"/>
                  </a:cubicBezTo>
                  <a:lnTo>
                    <a:pt x="5007" y="12299"/>
                  </a:lnTo>
                  <a:lnTo>
                    <a:pt x="5005" y="12299"/>
                  </a:lnTo>
                  <a:cubicBezTo>
                    <a:pt x="5014" y="12295"/>
                    <a:pt x="5024" y="12289"/>
                    <a:pt x="5035" y="12285"/>
                  </a:cubicBezTo>
                  <a:cubicBezTo>
                    <a:pt x="5100" y="12255"/>
                    <a:pt x="5166" y="12227"/>
                    <a:pt x="5231" y="12196"/>
                  </a:cubicBezTo>
                  <a:cubicBezTo>
                    <a:pt x="5287" y="12174"/>
                    <a:pt x="5344" y="12150"/>
                    <a:pt x="5401" y="12123"/>
                  </a:cubicBezTo>
                  <a:cubicBezTo>
                    <a:pt x="5484" y="12083"/>
                    <a:pt x="5563" y="12036"/>
                    <a:pt x="5642" y="11987"/>
                  </a:cubicBezTo>
                  <a:cubicBezTo>
                    <a:pt x="5655" y="11981"/>
                    <a:pt x="5665" y="11974"/>
                    <a:pt x="5677" y="11967"/>
                  </a:cubicBezTo>
                  <a:close/>
                  <a:moveTo>
                    <a:pt x="10314" y="14009"/>
                  </a:moveTo>
                  <a:lnTo>
                    <a:pt x="10314" y="14009"/>
                  </a:lnTo>
                  <a:cubicBezTo>
                    <a:pt x="10335" y="14022"/>
                    <a:pt x="10354" y="14036"/>
                    <a:pt x="10378" y="14046"/>
                  </a:cubicBezTo>
                  <a:cubicBezTo>
                    <a:pt x="10395" y="14058"/>
                    <a:pt x="10411" y="14068"/>
                    <a:pt x="10430" y="14078"/>
                  </a:cubicBezTo>
                  <a:cubicBezTo>
                    <a:pt x="10392" y="14166"/>
                    <a:pt x="10357" y="14259"/>
                    <a:pt x="10328" y="14352"/>
                  </a:cubicBezTo>
                  <a:cubicBezTo>
                    <a:pt x="10326" y="14237"/>
                    <a:pt x="10320" y="14121"/>
                    <a:pt x="10314" y="14009"/>
                  </a:cubicBezTo>
                  <a:close/>
                  <a:moveTo>
                    <a:pt x="12320" y="15102"/>
                  </a:moveTo>
                  <a:cubicBezTo>
                    <a:pt x="12676" y="15328"/>
                    <a:pt x="12993" y="15615"/>
                    <a:pt x="13371" y="15806"/>
                  </a:cubicBezTo>
                  <a:cubicBezTo>
                    <a:pt x="13334" y="15845"/>
                    <a:pt x="13298" y="15887"/>
                    <a:pt x="13267" y="15926"/>
                  </a:cubicBezTo>
                  <a:cubicBezTo>
                    <a:pt x="13064" y="16184"/>
                    <a:pt x="12904" y="16492"/>
                    <a:pt x="12845" y="16817"/>
                  </a:cubicBezTo>
                  <a:cubicBezTo>
                    <a:pt x="12799" y="17050"/>
                    <a:pt x="12731" y="17339"/>
                    <a:pt x="12822" y="17570"/>
                  </a:cubicBezTo>
                  <a:cubicBezTo>
                    <a:pt x="12701" y="17552"/>
                    <a:pt x="12579" y="17542"/>
                    <a:pt x="12456" y="17542"/>
                  </a:cubicBezTo>
                  <a:cubicBezTo>
                    <a:pt x="12408" y="17542"/>
                    <a:pt x="12359" y="17543"/>
                    <a:pt x="12310" y="17547"/>
                  </a:cubicBezTo>
                  <a:cubicBezTo>
                    <a:pt x="12205" y="17556"/>
                    <a:pt x="12101" y="17570"/>
                    <a:pt x="12002" y="17590"/>
                  </a:cubicBezTo>
                  <a:cubicBezTo>
                    <a:pt x="12054" y="17380"/>
                    <a:pt x="12070" y="17160"/>
                    <a:pt x="12086" y="16946"/>
                  </a:cubicBezTo>
                  <a:cubicBezTo>
                    <a:pt x="12095" y="16831"/>
                    <a:pt x="12101" y="16718"/>
                    <a:pt x="12116" y="16604"/>
                  </a:cubicBezTo>
                  <a:cubicBezTo>
                    <a:pt x="12116" y="16598"/>
                    <a:pt x="12118" y="16589"/>
                    <a:pt x="12118" y="16582"/>
                  </a:cubicBezTo>
                  <a:cubicBezTo>
                    <a:pt x="12121" y="16565"/>
                    <a:pt x="12124" y="16549"/>
                    <a:pt x="12127" y="16530"/>
                  </a:cubicBezTo>
                  <a:cubicBezTo>
                    <a:pt x="12159" y="16318"/>
                    <a:pt x="12195" y="16108"/>
                    <a:pt x="12225" y="15895"/>
                  </a:cubicBezTo>
                  <a:cubicBezTo>
                    <a:pt x="12263" y="15634"/>
                    <a:pt x="12299" y="15369"/>
                    <a:pt x="12320" y="15102"/>
                  </a:cubicBezTo>
                  <a:close/>
                  <a:moveTo>
                    <a:pt x="9145" y="11211"/>
                  </a:moveTo>
                  <a:cubicBezTo>
                    <a:pt x="9823" y="11211"/>
                    <a:pt x="9979" y="12042"/>
                    <a:pt x="10013" y="12578"/>
                  </a:cubicBezTo>
                  <a:cubicBezTo>
                    <a:pt x="10044" y="13098"/>
                    <a:pt x="10034" y="13623"/>
                    <a:pt x="10046" y="14142"/>
                  </a:cubicBezTo>
                  <a:cubicBezTo>
                    <a:pt x="10056" y="14431"/>
                    <a:pt x="10093" y="14716"/>
                    <a:pt x="10108" y="15002"/>
                  </a:cubicBezTo>
                  <a:cubicBezTo>
                    <a:pt x="10114" y="15144"/>
                    <a:pt x="10119" y="15288"/>
                    <a:pt x="10124" y="15429"/>
                  </a:cubicBezTo>
                  <a:cubicBezTo>
                    <a:pt x="10112" y="15522"/>
                    <a:pt x="10102" y="15614"/>
                    <a:pt x="10089" y="15706"/>
                  </a:cubicBezTo>
                  <a:cubicBezTo>
                    <a:pt x="10021" y="16284"/>
                    <a:pt x="9952" y="16862"/>
                    <a:pt x="9945" y="17446"/>
                  </a:cubicBezTo>
                  <a:cubicBezTo>
                    <a:pt x="9941" y="17561"/>
                    <a:pt x="9945" y="17675"/>
                    <a:pt x="9952" y="17789"/>
                  </a:cubicBezTo>
                  <a:cubicBezTo>
                    <a:pt x="9740" y="17718"/>
                    <a:pt x="9519" y="17685"/>
                    <a:pt x="9297" y="17685"/>
                  </a:cubicBezTo>
                  <a:cubicBezTo>
                    <a:pt x="9184" y="17685"/>
                    <a:pt x="9070" y="17693"/>
                    <a:pt x="8958" y="17710"/>
                  </a:cubicBezTo>
                  <a:cubicBezTo>
                    <a:pt x="8719" y="17744"/>
                    <a:pt x="8495" y="17816"/>
                    <a:pt x="8285" y="17918"/>
                  </a:cubicBezTo>
                  <a:cubicBezTo>
                    <a:pt x="8224" y="17722"/>
                    <a:pt x="8260" y="17504"/>
                    <a:pt x="8263" y="17301"/>
                  </a:cubicBezTo>
                  <a:cubicBezTo>
                    <a:pt x="8267" y="17025"/>
                    <a:pt x="8243" y="16748"/>
                    <a:pt x="8233" y="16470"/>
                  </a:cubicBezTo>
                  <a:cubicBezTo>
                    <a:pt x="8215" y="15882"/>
                    <a:pt x="8177" y="15295"/>
                    <a:pt x="8150" y="14708"/>
                  </a:cubicBezTo>
                  <a:cubicBezTo>
                    <a:pt x="8129" y="14259"/>
                    <a:pt x="8125" y="13808"/>
                    <a:pt x="8119" y="13359"/>
                  </a:cubicBezTo>
                  <a:cubicBezTo>
                    <a:pt x="8115" y="13042"/>
                    <a:pt x="8119" y="12729"/>
                    <a:pt x="8155" y="12415"/>
                  </a:cubicBezTo>
                  <a:cubicBezTo>
                    <a:pt x="8186" y="12147"/>
                    <a:pt x="8256" y="11832"/>
                    <a:pt x="8416" y="11595"/>
                  </a:cubicBezTo>
                  <a:cubicBezTo>
                    <a:pt x="8480" y="11494"/>
                    <a:pt x="8576" y="11399"/>
                    <a:pt x="8683" y="11333"/>
                  </a:cubicBezTo>
                  <a:cubicBezTo>
                    <a:pt x="8807" y="11260"/>
                    <a:pt x="8954" y="11220"/>
                    <a:pt x="9104" y="11212"/>
                  </a:cubicBezTo>
                  <a:cubicBezTo>
                    <a:pt x="9118" y="11211"/>
                    <a:pt x="9132" y="11211"/>
                    <a:pt x="9145" y="11211"/>
                  </a:cubicBezTo>
                  <a:close/>
                  <a:moveTo>
                    <a:pt x="2792" y="14769"/>
                  </a:moveTo>
                  <a:cubicBezTo>
                    <a:pt x="2828" y="14991"/>
                    <a:pt x="2866" y="15210"/>
                    <a:pt x="2911" y="15429"/>
                  </a:cubicBezTo>
                  <a:cubicBezTo>
                    <a:pt x="3020" y="15963"/>
                    <a:pt x="3142" y="16496"/>
                    <a:pt x="3261" y="17024"/>
                  </a:cubicBezTo>
                  <a:cubicBezTo>
                    <a:pt x="3352" y="17411"/>
                    <a:pt x="3416" y="17813"/>
                    <a:pt x="3547" y="18189"/>
                  </a:cubicBezTo>
                  <a:cubicBezTo>
                    <a:pt x="3187" y="17871"/>
                    <a:pt x="2859" y="17515"/>
                    <a:pt x="2598" y="17113"/>
                  </a:cubicBezTo>
                  <a:cubicBezTo>
                    <a:pt x="2275" y="16619"/>
                    <a:pt x="2088" y="16020"/>
                    <a:pt x="2295" y="15440"/>
                  </a:cubicBezTo>
                  <a:cubicBezTo>
                    <a:pt x="2390" y="15176"/>
                    <a:pt x="2573" y="14946"/>
                    <a:pt x="2792" y="14769"/>
                  </a:cubicBezTo>
                  <a:close/>
                  <a:moveTo>
                    <a:pt x="11554" y="13486"/>
                  </a:moveTo>
                  <a:cubicBezTo>
                    <a:pt x="11582" y="13486"/>
                    <a:pt x="11609" y="13486"/>
                    <a:pt x="11635" y="13488"/>
                  </a:cubicBezTo>
                  <a:lnTo>
                    <a:pt x="11644" y="13488"/>
                  </a:lnTo>
                  <a:cubicBezTo>
                    <a:pt x="11653" y="13491"/>
                    <a:pt x="11663" y="13491"/>
                    <a:pt x="11669" y="13492"/>
                  </a:cubicBezTo>
                  <a:cubicBezTo>
                    <a:pt x="11691" y="13499"/>
                    <a:pt x="11712" y="13504"/>
                    <a:pt x="11734" y="13513"/>
                  </a:cubicBezTo>
                  <a:lnTo>
                    <a:pt x="11737" y="13513"/>
                  </a:lnTo>
                  <a:cubicBezTo>
                    <a:pt x="11739" y="13513"/>
                    <a:pt x="11739" y="13513"/>
                    <a:pt x="11741" y="13515"/>
                  </a:cubicBezTo>
                  <a:cubicBezTo>
                    <a:pt x="11749" y="13519"/>
                    <a:pt x="11759" y="13525"/>
                    <a:pt x="11770" y="13529"/>
                  </a:cubicBezTo>
                  <a:cubicBezTo>
                    <a:pt x="11786" y="13538"/>
                    <a:pt x="11800" y="13550"/>
                    <a:pt x="11816" y="13560"/>
                  </a:cubicBezTo>
                  <a:cubicBezTo>
                    <a:pt x="11819" y="13562"/>
                    <a:pt x="11841" y="13581"/>
                    <a:pt x="11846" y="13584"/>
                  </a:cubicBezTo>
                  <a:cubicBezTo>
                    <a:pt x="11855" y="13593"/>
                    <a:pt x="11862" y="13600"/>
                    <a:pt x="11868" y="13609"/>
                  </a:cubicBezTo>
                  <a:cubicBezTo>
                    <a:pt x="11871" y="13612"/>
                    <a:pt x="11884" y="13628"/>
                    <a:pt x="11887" y="13631"/>
                  </a:cubicBezTo>
                  <a:cubicBezTo>
                    <a:pt x="11934" y="13690"/>
                    <a:pt x="11972" y="13776"/>
                    <a:pt x="11994" y="13848"/>
                  </a:cubicBezTo>
                  <a:cubicBezTo>
                    <a:pt x="12013" y="13898"/>
                    <a:pt x="12025" y="13951"/>
                    <a:pt x="12038" y="14003"/>
                  </a:cubicBezTo>
                  <a:cubicBezTo>
                    <a:pt x="12041" y="14027"/>
                    <a:pt x="12046" y="14055"/>
                    <a:pt x="12050" y="14082"/>
                  </a:cubicBezTo>
                  <a:cubicBezTo>
                    <a:pt x="12053" y="14094"/>
                    <a:pt x="12054" y="14107"/>
                    <a:pt x="12056" y="14119"/>
                  </a:cubicBezTo>
                  <a:cubicBezTo>
                    <a:pt x="12060" y="14135"/>
                    <a:pt x="12061" y="14149"/>
                    <a:pt x="12061" y="14149"/>
                  </a:cubicBezTo>
                  <a:cubicBezTo>
                    <a:pt x="12092" y="14407"/>
                    <a:pt x="12086" y="14669"/>
                    <a:pt x="12067" y="14926"/>
                  </a:cubicBezTo>
                  <a:cubicBezTo>
                    <a:pt x="12049" y="15197"/>
                    <a:pt x="12015" y="15448"/>
                    <a:pt x="11977" y="15703"/>
                  </a:cubicBezTo>
                  <a:cubicBezTo>
                    <a:pt x="11946" y="15922"/>
                    <a:pt x="11906" y="16138"/>
                    <a:pt x="11870" y="16354"/>
                  </a:cubicBezTo>
                  <a:cubicBezTo>
                    <a:pt x="11821" y="16666"/>
                    <a:pt x="11812" y="16981"/>
                    <a:pt x="11769" y="17289"/>
                  </a:cubicBezTo>
                  <a:cubicBezTo>
                    <a:pt x="11753" y="17404"/>
                    <a:pt x="11728" y="17518"/>
                    <a:pt x="11695" y="17628"/>
                  </a:cubicBezTo>
                  <a:cubicBezTo>
                    <a:pt x="11688" y="17644"/>
                    <a:pt x="11688" y="17659"/>
                    <a:pt x="11688" y="17675"/>
                  </a:cubicBezTo>
                  <a:cubicBezTo>
                    <a:pt x="11332" y="17804"/>
                    <a:pt x="11010" y="18013"/>
                    <a:pt x="10737" y="18280"/>
                  </a:cubicBezTo>
                  <a:cubicBezTo>
                    <a:pt x="10675" y="18203"/>
                    <a:pt x="10594" y="18138"/>
                    <a:pt x="10524" y="18083"/>
                  </a:cubicBezTo>
                  <a:cubicBezTo>
                    <a:pt x="10420" y="18004"/>
                    <a:pt x="10310" y="17941"/>
                    <a:pt x="10192" y="17884"/>
                  </a:cubicBezTo>
                  <a:cubicBezTo>
                    <a:pt x="10192" y="17882"/>
                    <a:pt x="10195" y="17880"/>
                    <a:pt x="10195" y="17875"/>
                  </a:cubicBezTo>
                  <a:cubicBezTo>
                    <a:pt x="10228" y="17322"/>
                    <a:pt x="10280" y="16767"/>
                    <a:pt x="10341" y="16213"/>
                  </a:cubicBezTo>
                  <a:cubicBezTo>
                    <a:pt x="10387" y="15791"/>
                    <a:pt x="10427" y="15355"/>
                    <a:pt x="10492" y="14944"/>
                  </a:cubicBezTo>
                  <a:cubicBezTo>
                    <a:pt x="10587" y="14342"/>
                    <a:pt x="10804" y="13604"/>
                    <a:pt x="11502" y="13491"/>
                  </a:cubicBezTo>
                  <a:lnTo>
                    <a:pt x="11509" y="13491"/>
                  </a:lnTo>
                  <a:cubicBezTo>
                    <a:pt x="11512" y="13491"/>
                    <a:pt x="11513" y="13488"/>
                    <a:pt x="11520" y="13488"/>
                  </a:cubicBezTo>
                  <a:cubicBezTo>
                    <a:pt x="11533" y="13488"/>
                    <a:pt x="11543" y="13486"/>
                    <a:pt x="11554" y="13486"/>
                  </a:cubicBezTo>
                  <a:close/>
                  <a:moveTo>
                    <a:pt x="6780" y="10735"/>
                  </a:moveTo>
                  <a:cubicBezTo>
                    <a:pt x="6782" y="10735"/>
                    <a:pt x="6783" y="10735"/>
                    <a:pt x="6785" y="10735"/>
                  </a:cubicBezTo>
                  <a:cubicBezTo>
                    <a:pt x="7148" y="10739"/>
                    <a:pt x="7353" y="11089"/>
                    <a:pt x="7484" y="11390"/>
                  </a:cubicBezTo>
                  <a:cubicBezTo>
                    <a:pt x="7577" y="11599"/>
                    <a:pt x="7645" y="11815"/>
                    <a:pt x="7688" y="12038"/>
                  </a:cubicBezTo>
                  <a:cubicBezTo>
                    <a:pt x="7724" y="12234"/>
                    <a:pt x="7752" y="12429"/>
                    <a:pt x="7821" y="12613"/>
                  </a:cubicBezTo>
                  <a:cubicBezTo>
                    <a:pt x="7807" y="12758"/>
                    <a:pt x="7802" y="12903"/>
                    <a:pt x="7799" y="13047"/>
                  </a:cubicBezTo>
                  <a:cubicBezTo>
                    <a:pt x="7792" y="13425"/>
                    <a:pt x="7795" y="13804"/>
                    <a:pt x="7805" y="14181"/>
                  </a:cubicBezTo>
                  <a:cubicBezTo>
                    <a:pt x="7826" y="14795"/>
                    <a:pt x="7873" y="15410"/>
                    <a:pt x="7904" y="16022"/>
                  </a:cubicBezTo>
                  <a:cubicBezTo>
                    <a:pt x="7920" y="16331"/>
                    <a:pt x="7941" y="16639"/>
                    <a:pt x="7966" y="16946"/>
                  </a:cubicBezTo>
                  <a:cubicBezTo>
                    <a:pt x="7983" y="17195"/>
                    <a:pt x="7983" y="17445"/>
                    <a:pt x="8010" y="17694"/>
                  </a:cubicBezTo>
                  <a:cubicBezTo>
                    <a:pt x="8023" y="17806"/>
                    <a:pt x="8045" y="17914"/>
                    <a:pt x="8092" y="18018"/>
                  </a:cubicBezTo>
                  <a:cubicBezTo>
                    <a:pt x="7634" y="18287"/>
                    <a:pt x="7260" y="18691"/>
                    <a:pt x="6969" y="19134"/>
                  </a:cubicBezTo>
                  <a:cubicBezTo>
                    <a:pt x="6944" y="19172"/>
                    <a:pt x="6922" y="19211"/>
                    <a:pt x="6896" y="19252"/>
                  </a:cubicBezTo>
                  <a:cubicBezTo>
                    <a:pt x="6836" y="18813"/>
                    <a:pt x="6721" y="18386"/>
                    <a:pt x="6653" y="17951"/>
                  </a:cubicBezTo>
                  <a:cubicBezTo>
                    <a:pt x="6581" y="17478"/>
                    <a:pt x="6534" y="17002"/>
                    <a:pt x="6468" y="16528"/>
                  </a:cubicBezTo>
                  <a:cubicBezTo>
                    <a:pt x="6405" y="16064"/>
                    <a:pt x="6315" y="15602"/>
                    <a:pt x="6241" y="15139"/>
                  </a:cubicBezTo>
                  <a:cubicBezTo>
                    <a:pt x="6171" y="14682"/>
                    <a:pt x="6131" y="14223"/>
                    <a:pt x="6069" y="13768"/>
                  </a:cubicBezTo>
                  <a:cubicBezTo>
                    <a:pt x="6009" y="13307"/>
                    <a:pt x="5922" y="12847"/>
                    <a:pt x="5932" y="12379"/>
                  </a:cubicBezTo>
                  <a:cubicBezTo>
                    <a:pt x="5936" y="12312"/>
                    <a:pt x="5938" y="12247"/>
                    <a:pt x="5945" y="12179"/>
                  </a:cubicBezTo>
                  <a:cubicBezTo>
                    <a:pt x="5947" y="12156"/>
                    <a:pt x="5948" y="12133"/>
                    <a:pt x="5951" y="12111"/>
                  </a:cubicBezTo>
                  <a:cubicBezTo>
                    <a:pt x="5951" y="12102"/>
                    <a:pt x="5954" y="12096"/>
                    <a:pt x="5954" y="12086"/>
                  </a:cubicBezTo>
                  <a:cubicBezTo>
                    <a:pt x="5954" y="12086"/>
                    <a:pt x="5958" y="12052"/>
                    <a:pt x="5961" y="12047"/>
                  </a:cubicBezTo>
                  <a:cubicBezTo>
                    <a:pt x="5979" y="11930"/>
                    <a:pt x="6000" y="11812"/>
                    <a:pt x="6031" y="11700"/>
                  </a:cubicBezTo>
                  <a:cubicBezTo>
                    <a:pt x="6096" y="11456"/>
                    <a:pt x="6175" y="11232"/>
                    <a:pt x="6317" y="11024"/>
                  </a:cubicBezTo>
                  <a:cubicBezTo>
                    <a:pt x="6427" y="10865"/>
                    <a:pt x="6588" y="10735"/>
                    <a:pt x="6780" y="10735"/>
                  </a:cubicBezTo>
                  <a:close/>
                  <a:moveTo>
                    <a:pt x="20087" y="6933"/>
                  </a:moveTo>
                  <a:cubicBezTo>
                    <a:pt x="20090" y="6933"/>
                    <a:pt x="20093" y="6933"/>
                    <a:pt x="20095" y="6933"/>
                  </a:cubicBezTo>
                  <a:cubicBezTo>
                    <a:pt x="20154" y="6937"/>
                    <a:pt x="20157" y="6997"/>
                    <a:pt x="20161" y="7056"/>
                  </a:cubicBezTo>
                  <a:cubicBezTo>
                    <a:pt x="20169" y="7185"/>
                    <a:pt x="20134" y="7459"/>
                    <a:pt x="20329" y="7459"/>
                  </a:cubicBezTo>
                  <a:cubicBezTo>
                    <a:pt x="20333" y="7459"/>
                    <a:pt x="20337" y="7458"/>
                    <a:pt x="20341" y="7458"/>
                  </a:cubicBezTo>
                  <a:cubicBezTo>
                    <a:pt x="20437" y="7452"/>
                    <a:pt x="20513" y="7363"/>
                    <a:pt x="20574" y="7301"/>
                  </a:cubicBezTo>
                  <a:cubicBezTo>
                    <a:pt x="20606" y="7270"/>
                    <a:pt x="20636" y="7233"/>
                    <a:pt x="20667" y="7202"/>
                  </a:cubicBezTo>
                  <a:cubicBezTo>
                    <a:pt x="20671" y="7199"/>
                    <a:pt x="20683" y="7189"/>
                    <a:pt x="20688" y="7183"/>
                  </a:cubicBezTo>
                  <a:cubicBezTo>
                    <a:pt x="20697" y="7179"/>
                    <a:pt x="20713" y="7171"/>
                    <a:pt x="20715" y="7171"/>
                  </a:cubicBezTo>
                  <a:cubicBezTo>
                    <a:pt x="20731" y="7161"/>
                    <a:pt x="20746" y="7152"/>
                    <a:pt x="20762" y="7146"/>
                  </a:cubicBezTo>
                  <a:cubicBezTo>
                    <a:pt x="20795" y="7133"/>
                    <a:pt x="20830" y="7125"/>
                    <a:pt x="20863" y="7125"/>
                  </a:cubicBezTo>
                  <a:cubicBezTo>
                    <a:pt x="20932" y="7125"/>
                    <a:pt x="20989" y="7159"/>
                    <a:pt x="20989" y="7250"/>
                  </a:cubicBezTo>
                  <a:cubicBezTo>
                    <a:pt x="20986" y="7354"/>
                    <a:pt x="20933" y="7453"/>
                    <a:pt x="20900" y="7551"/>
                  </a:cubicBezTo>
                  <a:cubicBezTo>
                    <a:pt x="20873" y="7635"/>
                    <a:pt x="20950" y="7715"/>
                    <a:pt x="21030" y="7715"/>
                  </a:cubicBezTo>
                  <a:cubicBezTo>
                    <a:pt x="21050" y="7715"/>
                    <a:pt x="21071" y="7710"/>
                    <a:pt x="21090" y="7698"/>
                  </a:cubicBezTo>
                  <a:cubicBezTo>
                    <a:pt x="21169" y="7646"/>
                    <a:pt x="21246" y="7589"/>
                    <a:pt x="21329" y="7540"/>
                  </a:cubicBezTo>
                  <a:cubicBezTo>
                    <a:pt x="21407" y="7495"/>
                    <a:pt x="21499" y="7442"/>
                    <a:pt x="21591" y="7438"/>
                  </a:cubicBezTo>
                  <a:cubicBezTo>
                    <a:pt x="21679" y="7438"/>
                    <a:pt x="21723" y="7527"/>
                    <a:pt x="21714" y="7610"/>
                  </a:cubicBezTo>
                  <a:cubicBezTo>
                    <a:pt x="21704" y="7676"/>
                    <a:pt x="21668" y="7736"/>
                    <a:pt x="21635" y="7794"/>
                  </a:cubicBezTo>
                  <a:cubicBezTo>
                    <a:pt x="21595" y="7858"/>
                    <a:pt x="21562" y="7917"/>
                    <a:pt x="21533" y="7988"/>
                  </a:cubicBezTo>
                  <a:cubicBezTo>
                    <a:pt x="21502" y="8059"/>
                    <a:pt x="21578" y="8133"/>
                    <a:pt x="21649" y="8133"/>
                  </a:cubicBezTo>
                  <a:cubicBezTo>
                    <a:pt x="21668" y="8133"/>
                    <a:pt x="21686" y="8128"/>
                    <a:pt x="21702" y="8116"/>
                  </a:cubicBezTo>
                  <a:cubicBezTo>
                    <a:pt x="21802" y="8045"/>
                    <a:pt x="21970" y="7918"/>
                    <a:pt x="22106" y="7918"/>
                  </a:cubicBezTo>
                  <a:cubicBezTo>
                    <a:pt x="22175" y="7918"/>
                    <a:pt x="22236" y="7951"/>
                    <a:pt x="22276" y="8042"/>
                  </a:cubicBezTo>
                  <a:cubicBezTo>
                    <a:pt x="22365" y="8239"/>
                    <a:pt x="22306" y="8479"/>
                    <a:pt x="22334" y="8687"/>
                  </a:cubicBezTo>
                  <a:cubicBezTo>
                    <a:pt x="22343" y="8743"/>
                    <a:pt x="22400" y="8775"/>
                    <a:pt x="22454" y="8775"/>
                  </a:cubicBezTo>
                  <a:cubicBezTo>
                    <a:pt x="22485" y="8775"/>
                    <a:pt x="22516" y="8764"/>
                    <a:pt x="22535" y="8741"/>
                  </a:cubicBezTo>
                  <a:cubicBezTo>
                    <a:pt x="22591" y="8671"/>
                    <a:pt x="22637" y="8575"/>
                    <a:pt x="22709" y="8517"/>
                  </a:cubicBezTo>
                  <a:cubicBezTo>
                    <a:pt x="22727" y="8503"/>
                    <a:pt x="22746" y="8497"/>
                    <a:pt x="22765" y="8497"/>
                  </a:cubicBezTo>
                  <a:cubicBezTo>
                    <a:pt x="22809" y="8497"/>
                    <a:pt x="22852" y="8532"/>
                    <a:pt x="22879" y="8573"/>
                  </a:cubicBezTo>
                  <a:cubicBezTo>
                    <a:pt x="22933" y="8646"/>
                    <a:pt x="22953" y="8739"/>
                    <a:pt x="22985" y="8825"/>
                  </a:cubicBezTo>
                  <a:cubicBezTo>
                    <a:pt x="23022" y="8923"/>
                    <a:pt x="23065" y="9019"/>
                    <a:pt x="23136" y="9098"/>
                  </a:cubicBezTo>
                  <a:cubicBezTo>
                    <a:pt x="23166" y="9129"/>
                    <a:pt x="23201" y="9143"/>
                    <a:pt x="23235" y="9143"/>
                  </a:cubicBezTo>
                  <a:cubicBezTo>
                    <a:pt x="23300" y="9143"/>
                    <a:pt x="23364" y="9096"/>
                    <a:pt x="23387" y="9031"/>
                  </a:cubicBezTo>
                  <a:cubicBezTo>
                    <a:pt x="23419" y="8944"/>
                    <a:pt x="23434" y="8855"/>
                    <a:pt x="23462" y="8764"/>
                  </a:cubicBezTo>
                  <a:cubicBezTo>
                    <a:pt x="23478" y="8709"/>
                    <a:pt x="23484" y="8687"/>
                    <a:pt x="23507" y="8650"/>
                  </a:cubicBezTo>
                  <a:cubicBezTo>
                    <a:pt x="23511" y="8637"/>
                    <a:pt x="23520" y="8629"/>
                    <a:pt x="23526" y="8619"/>
                  </a:cubicBezTo>
                  <a:cubicBezTo>
                    <a:pt x="23528" y="8616"/>
                    <a:pt x="23528" y="8615"/>
                    <a:pt x="23532" y="8613"/>
                  </a:cubicBezTo>
                  <a:lnTo>
                    <a:pt x="23536" y="8609"/>
                  </a:lnTo>
                  <a:cubicBezTo>
                    <a:pt x="23536" y="8609"/>
                    <a:pt x="23538" y="8606"/>
                    <a:pt x="23540" y="8606"/>
                  </a:cubicBezTo>
                  <a:lnTo>
                    <a:pt x="23543" y="8606"/>
                  </a:lnTo>
                  <a:lnTo>
                    <a:pt x="23546" y="8609"/>
                  </a:lnTo>
                  <a:cubicBezTo>
                    <a:pt x="23563" y="8618"/>
                    <a:pt x="23573" y="8618"/>
                    <a:pt x="23590" y="8631"/>
                  </a:cubicBezTo>
                  <a:cubicBezTo>
                    <a:pt x="23629" y="8662"/>
                    <a:pt x="23650" y="8710"/>
                    <a:pt x="23663" y="8757"/>
                  </a:cubicBezTo>
                  <a:cubicBezTo>
                    <a:pt x="23700" y="8884"/>
                    <a:pt x="23704" y="9017"/>
                    <a:pt x="23740" y="9144"/>
                  </a:cubicBezTo>
                  <a:cubicBezTo>
                    <a:pt x="23759" y="9205"/>
                    <a:pt x="23821" y="9251"/>
                    <a:pt x="23882" y="9251"/>
                  </a:cubicBezTo>
                  <a:cubicBezTo>
                    <a:pt x="23906" y="9251"/>
                    <a:pt x="23929" y="9245"/>
                    <a:pt x="23950" y="9230"/>
                  </a:cubicBezTo>
                  <a:cubicBezTo>
                    <a:pt x="24038" y="9168"/>
                    <a:pt x="24106" y="9085"/>
                    <a:pt x="24181" y="9009"/>
                  </a:cubicBezTo>
                  <a:cubicBezTo>
                    <a:pt x="24220" y="8972"/>
                    <a:pt x="24257" y="8936"/>
                    <a:pt x="24301" y="8910"/>
                  </a:cubicBezTo>
                  <a:cubicBezTo>
                    <a:pt x="24323" y="8894"/>
                    <a:pt x="24323" y="8896"/>
                    <a:pt x="24346" y="8889"/>
                  </a:cubicBezTo>
                  <a:cubicBezTo>
                    <a:pt x="24349" y="8887"/>
                    <a:pt x="24353" y="8886"/>
                    <a:pt x="24357" y="8886"/>
                  </a:cubicBezTo>
                  <a:cubicBezTo>
                    <a:pt x="24360" y="8886"/>
                    <a:pt x="24364" y="8887"/>
                    <a:pt x="24368" y="8889"/>
                  </a:cubicBezTo>
                  <a:cubicBezTo>
                    <a:pt x="24392" y="8902"/>
                    <a:pt x="24402" y="8922"/>
                    <a:pt x="24413" y="8957"/>
                  </a:cubicBezTo>
                  <a:cubicBezTo>
                    <a:pt x="24427" y="9011"/>
                    <a:pt x="24426" y="9067"/>
                    <a:pt x="24421" y="9123"/>
                  </a:cubicBezTo>
                  <a:cubicBezTo>
                    <a:pt x="24413" y="9238"/>
                    <a:pt x="24389" y="9356"/>
                    <a:pt x="24400" y="9470"/>
                  </a:cubicBezTo>
                  <a:cubicBezTo>
                    <a:pt x="24407" y="9544"/>
                    <a:pt x="24462" y="9610"/>
                    <a:pt x="24534" y="9610"/>
                  </a:cubicBezTo>
                  <a:cubicBezTo>
                    <a:pt x="24547" y="9610"/>
                    <a:pt x="24561" y="9608"/>
                    <a:pt x="24575" y="9604"/>
                  </a:cubicBezTo>
                  <a:cubicBezTo>
                    <a:pt x="24682" y="9569"/>
                    <a:pt x="24771" y="9509"/>
                    <a:pt x="24864" y="9453"/>
                  </a:cubicBezTo>
                  <a:cubicBezTo>
                    <a:pt x="24927" y="9413"/>
                    <a:pt x="25008" y="9356"/>
                    <a:pt x="25088" y="9356"/>
                  </a:cubicBezTo>
                  <a:cubicBezTo>
                    <a:pt x="25100" y="9356"/>
                    <a:pt x="25112" y="9357"/>
                    <a:pt x="25125" y="9360"/>
                  </a:cubicBezTo>
                  <a:cubicBezTo>
                    <a:pt x="25158" y="9369"/>
                    <a:pt x="25181" y="9387"/>
                    <a:pt x="25192" y="9410"/>
                  </a:cubicBezTo>
                  <a:cubicBezTo>
                    <a:pt x="25192" y="9412"/>
                    <a:pt x="25194" y="9428"/>
                    <a:pt x="25194" y="9432"/>
                  </a:cubicBezTo>
                  <a:cubicBezTo>
                    <a:pt x="25197" y="9447"/>
                    <a:pt x="25194" y="9472"/>
                    <a:pt x="25192" y="9484"/>
                  </a:cubicBezTo>
                  <a:cubicBezTo>
                    <a:pt x="25183" y="9564"/>
                    <a:pt x="25145" y="9656"/>
                    <a:pt x="25119" y="9739"/>
                  </a:cubicBezTo>
                  <a:cubicBezTo>
                    <a:pt x="25093" y="9826"/>
                    <a:pt x="25164" y="9923"/>
                    <a:pt x="25256" y="9923"/>
                  </a:cubicBezTo>
                  <a:cubicBezTo>
                    <a:pt x="25257" y="9923"/>
                    <a:pt x="25258" y="9923"/>
                    <a:pt x="25260" y="9923"/>
                  </a:cubicBezTo>
                  <a:cubicBezTo>
                    <a:pt x="25368" y="9920"/>
                    <a:pt x="25463" y="9884"/>
                    <a:pt x="25561" y="9838"/>
                  </a:cubicBezTo>
                  <a:cubicBezTo>
                    <a:pt x="25635" y="9804"/>
                    <a:pt x="25710" y="9757"/>
                    <a:pt x="25793" y="9748"/>
                  </a:cubicBezTo>
                  <a:cubicBezTo>
                    <a:pt x="25802" y="9748"/>
                    <a:pt x="25810" y="9747"/>
                    <a:pt x="25819" y="9747"/>
                  </a:cubicBezTo>
                  <a:cubicBezTo>
                    <a:pt x="25854" y="9747"/>
                    <a:pt x="25889" y="9754"/>
                    <a:pt x="25920" y="9770"/>
                  </a:cubicBezTo>
                  <a:cubicBezTo>
                    <a:pt x="25944" y="9782"/>
                    <a:pt x="25958" y="9797"/>
                    <a:pt x="25960" y="9804"/>
                  </a:cubicBezTo>
                  <a:cubicBezTo>
                    <a:pt x="25969" y="9868"/>
                    <a:pt x="25901" y="9964"/>
                    <a:pt x="25870" y="10021"/>
                  </a:cubicBezTo>
                  <a:cubicBezTo>
                    <a:pt x="25824" y="10098"/>
                    <a:pt x="25874" y="10204"/>
                    <a:pt x="25954" y="10224"/>
                  </a:cubicBezTo>
                  <a:cubicBezTo>
                    <a:pt x="25962" y="10226"/>
                    <a:pt x="25971" y="10227"/>
                    <a:pt x="25980" y="10227"/>
                  </a:cubicBezTo>
                  <a:cubicBezTo>
                    <a:pt x="25993" y="10227"/>
                    <a:pt x="26007" y="10225"/>
                    <a:pt x="26021" y="10220"/>
                  </a:cubicBezTo>
                  <a:cubicBezTo>
                    <a:pt x="26159" y="10171"/>
                    <a:pt x="26294" y="10141"/>
                    <a:pt x="26433" y="10141"/>
                  </a:cubicBezTo>
                  <a:cubicBezTo>
                    <a:pt x="26442" y="10141"/>
                    <a:pt x="26451" y="10141"/>
                    <a:pt x="26460" y="10141"/>
                  </a:cubicBezTo>
                  <a:cubicBezTo>
                    <a:pt x="26519" y="10144"/>
                    <a:pt x="26568" y="10147"/>
                    <a:pt x="26616" y="10182"/>
                  </a:cubicBezTo>
                  <a:cubicBezTo>
                    <a:pt x="26616" y="10184"/>
                    <a:pt x="26625" y="10191"/>
                    <a:pt x="26629" y="10194"/>
                  </a:cubicBezTo>
                  <a:cubicBezTo>
                    <a:pt x="26632" y="10198"/>
                    <a:pt x="26636" y="10203"/>
                    <a:pt x="26638" y="10210"/>
                  </a:cubicBezTo>
                  <a:cubicBezTo>
                    <a:pt x="26638" y="10213"/>
                    <a:pt x="26638" y="10213"/>
                    <a:pt x="26641" y="10217"/>
                  </a:cubicBezTo>
                  <a:cubicBezTo>
                    <a:pt x="26650" y="10246"/>
                    <a:pt x="26647" y="10280"/>
                    <a:pt x="26643" y="10323"/>
                  </a:cubicBezTo>
                  <a:cubicBezTo>
                    <a:pt x="26641" y="10344"/>
                    <a:pt x="26643" y="10361"/>
                    <a:pt x="26652" y="10378"/>
                  </a:cubicBezTo>
                  <a:cubicBezTo>
                    <a:pt x="26652" y="10435"/>
                    <a:pt x="26702" y="10493"/>
                    <a:pt x="26769" y="10493"/>
                  </a:cubicBezTo>
                  <a:cubicBezTo>
                    <a:pt x="26777" y="10493"/>
                    <a:pt x="26785" y="10492"/>
                    <a:pt x="26793" y="10491"/>
                  </a:cubicBezTo>
                  <a:cubicBezTo>
                    <a:pt x="26876" y="10475"/>
                    <a:pt x="26965" y="10462"/>
                    <a:pt x="27051" y="10460"/>
                  </a:cubicBezTo>
                  <a:cubicBezTo>
                    <a:pt x="27063" y="10459"/>
                    <a:pt x="27075" y="10459"/>
                    <a:pt x="27086" y="10459"/>
                  </a:cubicBezTo>
                  <a:cubicBezTo>
                    <a:pt x="27156" y="10459"/>
                    <a:pt x="27220" y="10468"/>
                    <a:pt x="27278" y="10491"/>
                  </a:cubicBezTo>
                  <a:cubicBezTo>
                    <a:pt x="27301" y="10500"/>
                    <a:pt x="27338" y="10522"/>
                    <a:pt x="27346" y="10531"/>
                  </a:cubicBezTo>
                  <a:cubicBezTo>
                    <a:pt x="27353" y="10536"/>
                    <a:pt x="27358" y="10543"/>
                    <a:pt x="27365" y="10550"/>
                  </a:cubicBezTo>
                  <a:lnTo>
                    <a:pt x="27367" y="10552"/>
                  </a:lnTo>
                  <a:cubicBezTo>
                    <a:pt x="27371" y="10559"/>
                    <a:pt x="27376" y="10568"/>
                    <a:pt x="27380" y="10574"/>
                  </a:cubicBezTo>
                  <a:lnTo>
                    <a:pt x="27384" y="10578"/>
                  </a:lnTo>
                  <a:cubicBezTo>
                    <a:pt x="27416" y="10655"/>
                    <a:pt x="27402" y="10723"/>
                    <a:pt x="27372" y="10816"/>
                  </a:cubicBezTo>
                  <a:cubicBezTo>
                    <a:pt x="27350" y="10886"/>
                    <a:pt x="27393" y="10967"/>
                    <a:pt x="27460" y="10994"/>
                  </a:cubicBezTo>
                  <a:cubicBezTo>
                    <a:pt x="27481" y="11003"/>
                    <a:pt x="27502" y="11007"/>
                    <a:pt x="27521" y="11007"/>
                  </a:cubicBezTo>
                  <a:cubicBezTo>
                    <a:pt x="27570" y="11007"/>
                    <a:pt x="27612" y="10982"/>
                    <a:pt x="27646" y="10942"/>
                  </a:cubicBezTo>
                  <a:cubicBezTo>
                    <a:pt x="27646" y="10942"/>
                    <a:pt x="27671" y="10911"/>
                    <a:pt x="27673" y="10905"/>
                  </a:cubicBezTo>
                  <a:cubicBezTo>
                    <a:pt x="27684" y="10892"/>
                    <a:pt x="27695" y="10878"/>
                    <a:pt x="27709" y="10868"/>
                  </a:cubicBezTo>
                  <a:cubicBezTo>
                    <a:pt x="27736" y="10838"/>
                    <a:pt x="27766" y="10813"/>
                    <a:pt x="27799" y="10793"/>
                  </a:cubicBezTo>
                  <a:cubicBezTo>
                    <a:pt x="27838" y="10767"/>
                    <a:pt x="27899" y="10734"/>
                    <a:pt x="27946" y="10734"/>
                  </a:cubicBezTo>
                  <a:cubicBezTo>
                    <a:pt x="27957" y="10734"/>
                    <a:pt x="27966" y="10735"/>
                    <a:pt x="27975" y="10739"/>
                  </a:cubicBezTo>
                  <a:cubicBezTo>
                    <a:pt x="28126" y="10800"/>
                    <a:pt x="27957" y="11052"/>
                    <a:pt x="27928" y="11154"/>
                  </a:cubicBezTo>
                  <a:cubicBezTo>
                    <a:pt x="27899" y="11253"/>
                    <a:pt x="27980" y="11350"/>
                    <a:pt x="28076" y="11350"/>
                  </a:cubicBezTo>
                  <a:cubicBezTo>
                    <a:pt x="28090" y="11350"/>
                    <a:pt x="28104" y="11348"/>
                    <a:pt x="28119" y="11344"/>
                  </a:cubicBezTo>
                  <a:cubicBezTo>
                    <a:pt x="28207" y="11319"/>
                    <a:pt x="28291" y="11267"/>
                    <a:pt x="28380" y="11249"/>
                  </a:cubicBezTo>
                  <a:cubicBezTo>
                    <a:pt x="28386" y="11248"/>
                    <a:pt x="28392" y="11247"/>
                    <a:pt x="28398" y="11247"/>
                  </a:cubicBezTo>
                  <a:cubicBezTo>
                    <a:pt x="28458" y="11247"/>
                    <a:pt x="28482" y="11309"/>
                    <a:pt x="28494" y="11371"/>
                  </a:cubicBezTo>
                  <a:cubicBezTo>
                    <a:pt x="28509" y="11467"/>
                    <a:pt x="28484" y="11568"/>
                    <a:pt x="28473" y="11662"/>
                  </a:cubicBezTo>
                  <a:cubicBezTo>
                    <a:pt x="28459" y="11777"/>
                    <a:pt x="28465" y="11880"/>
                    <a:pt x="28512" y="11985"/>
                  </a:cubicBezTo>
                  <a:cubicBezTo>
                    <a:pt x="28533" y="12035"/>
                    <a:pt x="28587" y="12059"/>
                    <a:pt x="28639" y="12059"/>
                  </a:cubicBezTo>
                  <a:cubicBezTo>
                    <a:pt x="28666" y="12059"/>
                    <a:pt x="28692" y="12052"/>
                    <a:pt x="28713" y="12041"/>
                  </a:cubicBezTo>
                  <a:cubicBezTo>
                    <a:pt x="28827" y="11975"/>
                    <a:pt x="28870" y="11859"/>
                    <a:pt x="28948" y="11767"/>
                  </a:cubicBezTo>
                  <a:cubicBezTo>
                    <a:pt x="28977" y="11732"/>
                    <a:pt x="29008" y="11716"/>
                    <a:pt x="29038" y="11716"/>
                  </a:cubicBezTo>
                  <a:cubicBezTo>
                    <a:pt x="29074" y="11716"/>
                    <a:pt x="29108" y="11738"/>
                    <a:pt x="29137" y="11780"/>
                  </a:cubicBezTo>
                  <a:cubicBezTo>
                    <a:pt x="29276" y="11970"/>
                    <a:pt x="29287" y="12244"/>
                    <a:pt x="29488" y="12383"/>
                  </a:cubicBezTo>
                  <a:cubicBezTo>
                    <a:pt x="29506" y="12395"/>
                    <a:pt x="29530" y="12401"/>
                    <a:pt x="29554" y="12401"/>
                  </a:cubicBezTo>
                  <a:cubicBezTo>
                    <a:pt x="29592" y="12401"/>
                    <a:pt x="29631" y="12387"/>
                    <a:pt x="29653" y="12360"/>
                  </a:cubicBezTo>
                  <a:cubicBezTo>
                    <a:pt x="29720" y="12284"/>
                    <a:pt x="29767" y="12194"/>
                    <a:pt x="29819" y="12105"/>
                  </a:cubicBezTo>
                  <a:cubicBezTo>
                    <a:pt x="29840" y="12072"/>
                    <a:pt x="29876" y="12016"/>
                    <a:pt x="29892" y="11995"/>
                  </a:cubicBezTo>
                  <a:cubicBezTo>
                    <a:pt x="29906" y="11977"/>
                    <a:pt x="29922" y="11958"/>
                    <a:pt x="29939" y="11943"/>
                  </a:cubicBezTo>
                  <a:cubicBezTo>
                    <a:pt x="29942" y="11941"/>
                    <a:pt x="29958" y="11931"/>
                    <a:pt x="29958" y="11930"/>
                  </a:cubicBezTo>
                  <a:cubicBezTo>
                    <a:pt x="29958" y="11930"/>
                    <a:pt x="29976" y="11942"/>
                    <a:pt x="29985" y="11948"/>
                  </a:cubicBezTo>
                  <a:cubicBezTo>
                    <a:pt x="30035" y="11988"/>
                    <a:pt x="30062" y="12043"/>
                    <a:pt x="30075" y="12104"/>
                  </a:cubicBezTo>
                  <a:cubicBezTo>
                    <a:pt x="30090" y="12170"/>
                    <a:pt x="30090" y="12239"/>
                    <a:pt x="30095" y="12307"/>
                  </a:cubicBezTo>
                  <a:cubicBezTo>
                    <a:pt x="30103" y="12397"/>
                    <a:pt x="30120" y="12473"/>
                    <a:pt x="30160" y="12551"/>
                  </a:cubicBezTo>
                  <a:cubicBezTo>
                    <a:pt x="30184" y="12603"/>
                    <a:pt x="30235" y="12627"/>
                    <a:pt x="30287" y="12627"/>
                  </a:cubicBezTo>
                  <a:cubicBezTo>
                    <a:pt x="30329" y="12627"/>
                    <a:pt x="30370" y="12612"/>
                    <a:pt x="30399" y="12582"/>
                  </a:cubicBezTo>
                  <a:cubicBezTo>
                    <a:pt x="30489" y="12494"/>
                    <a:pt x="30566" y="12392"/>
                    <a:pt x="30651" y="12302"/>
                  </a:cubicBezTo>
                  <a:cubicBezTo>
                    <a:pt x="30705" y="12245"/>
                    <a:pt x="30776" y="12170"/>
                    <a:pt x="30855" y="12170"/>
                  </a:cubicBezTo>
                  <a:cubicBezTo>
                    <a:pt x="30873" y="12170"/>
                    <a:pt x="30891" y="12174"/>
                    <a:pt x="30910" y="12182"/>
                  </a:cubicBezTo>
                  <a:cubicBezTo>
                    <a:pt x="31020" y="12229"/>
                    <a:pt x="31047" y="12368"/>
                    <a:pt x="31053" y="12474"/>
                  </a:cubicBezTo>
                  <a:cubicBezTo>
                    <a:pt x="31061" y="12612"/>
                    <a:pt x="31033" y="12734"/>
                    <a:pt x="31005" y="12864"/>
                  </a:cubicBezTo>
                  <a:cubicBezTo>
                    <a:pt x="30981" y="12968"/>
                    <a:pt x="31058" y="13052"/>
                    <a:pt x="31150" y="13052"/>
                  </a:cubicBezTo>
                  <a:cubicBezTo>
                    <a:pt x="31174" y="13052"/>
                    <a:pt x="31199" y="13047"/>
                    <a:pt x="31223" y="13034"/>
                  </a:cubicBezTo>
                  <a:cubicBezTo>
                    <a:pt x="31337" y="12975"/>
                    <a:pt x="31441" y="12899"/>
                    <a:pt x="31562" y="12855"/>
                  </a:cubicBezTo>
                  <a:cubicBezTo>
                    <a:pt x="31610" y="12837"/>
                    <a:pt x="31658" y="12828"/>
                    <a:pt x="31705" y="12828"/>
                  </a:cubicBezTo>
                  <a:cubicBezTo>
                    <a:pt x="31785" y="12828"/>
                    <a:pt x="31863" y="12853"/>
                    <a:pt x="31937" y="12899"/>
                  </a:cubicBezTo>
                  <a:cubicBezTo>
                    <a:pt x="31968" y="12920"/>
                    <a:pt x="32004" y="12948"/>
                    <a:pt x="32014" y="12972"/>
                  </a:cubicBezTo>
                  <a:cubicBezTo>
                    <a:pt x="32016" y="12978"/>
                    <a:pt x="32020" y="12993"/>
                    <a:pt x="32020" y="12993"/>
                  </a:cubicBezTo>
                  <a:cubicBezTo>
                    <a:pt x="32020" y="13003"/>
                    <a:pt x="32018" y="13040"/>
                    <a:pt x="32018" y="13040"/>
                  </a:cubicBezTo>
                  <a:cubicBezTo>
                    <a:pt x="32002" y="13135"/>
                    <a:pt x="31963" y="13225"/>
                    <a:pt x="31943" y="13320"/>
                  </a:cubicBezTo>
                  <a:cubicBezTo>
                    <a:pt x="31923" y="13417"/>
                    <a:pt x="31986" y="13524"/>
                    <a:pt x="32092" y="13524"/>
                  </a:cubicBezTo>
                  <a:cubicBezTo>
                    <a:pt x="32094" y="13524"/>
                    <a:pt x="32097" y="13524"/>
                    <a:pt x="32099" y="13524"/>
                  </a:cubicBezTo>
                  <a:cubicBezTo>
                    <a:pt x="32206" y="13520"/>
                    <a:pt x="32307" y="13464"/>
                    <a:pt x="32404" y="13425"/>
                  </a:cubicBezTo>
                  <a:cubicBezTo>
                    <a:pt x="32452" y="13405"/>
                    <a:pt x="32512" y="13376"/>
                    <a:pt x="32568" y="13376"/>
                  </a:cubicBezTo>
                  <a:cubicBezTo>
                    <a:pt x="32592" y="13376"/>
                    <a:pt x="32614" y="13381"/>
                    <a:pt x="32634" y="13393"/>
                  </a:cubicBezTo>
                  <a:cubicBezTo>
                    <a:pt x="32795" y="13492"/>
                    <a:pt x="32634" y="13765"/>
                    <a:pt x="32576" y="13879"/>
                  </a:cubicBezTo>
                  <a:cubicBezTo>
                    <a:pt x="32517" y="13989"/>
                    <a:pt x="32603" y="14119"/>
                    <a:pt x="32713" y="14119"/>
                  </a:cubicBezTo>
                  <a:cubicBezTo>
                    <a:pt x="32738" y="14119"/>
                    <a:pt x="32764" y="14112"/>
                    <a:pt x="32791" y="14096"/>
                  </a:cubicBezTo>
                  <a:cubicBezTo>
                    <a:pt x="32874" y="14045"/>
                    <a:pt x="32990" y="13958"/>
                    <a:pt x="33097" y="13958"/>
                  </a:cubicBezTo>
                  <a:cubicBezTo>
                    <a:pt x="33124" y="13958"/>
                    <a:pt x="33150" y="13964"/>
                    <a:pt x="33175" y="13977"/>
                  </a:cubicBezTo>
                  <a:cubicBezTo>
                    <a:pt x="33186" y="13983"/>
                    <a:pt x="33186" y="13985"/>
                    <a:pt x="33196" y="13998"/>
                  </a:cubicBezTo>
                  <a:cubicBezTo>
                    <a:pt x="33202" y="14010"/>
                    <a:pt x="33207" y="14026"/>
                    <a:pt x="33217" y="14053"/>
                  </a:cubicBezTo>
                  <a:cubicBezTo>
                    <a:pt x="33223" y="14083"/>
                    <a:pt x="33232" y="14112"/>
                    <a:pt x="33238" y="14139"/>
                  </a:cubicBezTo>
                  <a:cubicBezTo>
                    <a:pt x="30667" y="15685"/>
                    <a:pt x="28052" y="17153"/>
                    <a:pt x="25486" y="18705"/>
                  </a:cubicBezTo>
                  <a:cubicBezTo>
                    <a:pt x="25385" y="18765"/>
                    <a:pt x="25286" y="18827"/>
                    <a:pt x="25183" y="18888"/>
                  </a:cubicBezTo>
                  <a:cubicBezTo>
                    <a:pt x="24845" y="19093"/>
                    <a:pt x="24507" y="19299"/>
                    <a:pt x="24172" y="19507"/>
                  </a:cubicBezTo>
                  <a:cubicBezTo>
                    <a:pt x="24027" y="19358"/>
                    <a:pt x="23843" y="19247"/>
                    <a:pt x="23668" y="19143"/>
                  </a:cubicBezTo>
                  <a:cubicBezTo>
                    <a:pt x="23474" y="19029"/>
                    <a:pt x="23281" y="18909"/>
                    <a:pt x="23093" y="18789"/>
                  </a:cubicBezTo>
                  <a:cubicBezTo>
                    <a:pt x="22858" y="18639"/>
                    <a:pt x="22620" y="18494"/>
                    <a:pt x="22388" y="18349"/>
                  </a:cubicBezTo>
                  <a:cubicBezTo>
                    <a:pt x="22161" y="18202"/>
                    <a:pt x="21937" y="18049"/>
                    <a:pt x="21709" y="17900"/>
                  </a:cubicBezTo>
                  <a:cubicBezTo>
                    <a:pt x="20789" y="17304"/>
                    <a:pt x="19834" y="16769"/>
                    <a:pt x="18878" y="16232"/>
                  </a:cubicBezTo>
                  <a:cubicBezTo>
                    <a:pt x="18341" y="15931"/>
                    <a:pt x="17792" y="15654"/>
                    <a:pt x="17241" y="15374"/>
                  </a:cubicBezTo>
                  <a:cubicBezTo>
                    <a:pt x="16826" y="15162"/>
                    <a:pt x="16414" y="14952"/>
                    <a:pt x="16008" y="14729"/>
                  </a:cubicBezTo>
                  <a:cubicBezTo>
                    <a:pt x="15519" y="14461"/>
                    <a:pt x="15045" y="14170"/>
                    <a:pt x="14561" y="13896"/>
                  </a:cubicBezTo>
                  <a:cubicBezTo>
                    <a:pt x="14159" y="13669"/>
                    <a:pt x="13756" y="13445"/>
                    <a:pt x="13353" y="13222"/>
                  </a:cubicBezTo>
                  <a:cubicBezTo>
                    <a:pt x="13270" y="13175"/>
                    <a:pt x="13186" y="13129"/>
                    <a:pt x="13102" y="13081"/>
                  </a:cubicBezTo>
                  <a:cubicBezTo>
                    <a:pt x="12614" y="12807"/>
                    <a:pt x="12126" y="12534"/>
                    <a:pt x="11632" y="12275"/>
                  </a:cubicBezTo>
                  <a:cubicBezTo>
                    <a:pt x="11398" y="12153"/>
                    <a:pt x="11166" y="12029"/>
                    <a:pt x="10926" y="11919"/>
                  </a:cubicBezTo>
                  <a:cubicBezTo>
                    <a:pt x="10872" y="11896"/>
                    <a:pt x="10819" y="11872"/>
                    <a:pt x="10764" y="11848"/>
                  </a:cubicBezTo>
                  <a:cubicBezTo>
                    <a:pt x="10778" y="11817"/>
                    <a:pt x="10778" y="11778"/>
                    <a:pt x="10752" y="11740"/>
                  </a:cubicBezTo>
                  <a:cubicBezTo>
                    <a:pt x="10665" y="11611"/>
                    <a:pt x="10715" y="11390"/>
                    <a:pt x="10804" y="11257"/>
                  </a:cubicBezTo>
                  <a:cubicBezTo>
                    <a:pt x="10848" y="11192"/>
                    <a:pt x="10903" y="11153"/>
                    <a:pt x="10984" y="11153"/>
                  </a:cubicBezTo>
                  <a:cubicBezTo>
                    <a:pt x="11083" y="11155"/>
                    <a:pt x="11194" y="11223"/>
                    <a:pt x="11217" y="11325"/>
                  </a:cubicBezTo>
                  <a:cubicBezTo>
                    <a:pt x="11229" y="11370"/>
                    <a:pt x="11269" y="11392"/>
                    <a:pt x="11309" y="11392"/>
                  </a:cubicBezTo>
                  <a:cubicBezTo>
                    <a:pt x="11358" y="11392"/>
                    <a:pt x="11408" y="11359"/>
                    <a:pt x="11404" y="11297"/>
                  </a:cubicBezTo>
                  <a:cubicBezTo>
                    <a:pt x="11398" y="11182"/>
                    <a:pt x="11436" y="11063"/>
                    <a:pt x="11482" y="10956"/>
                  </a:cubicBezTo>
                  <a:cubicBezTo>
                    <a:pt x="11524" y="10852"/>
                    <a:pt x="11588" y="10726"/>
                    <a:pt x="11685" y="10661"/>
                  </a:cubicBezTo>
                  <a:cubicBezTo>
                    <a:pt x="11710" y="10644"/>
                    <a:pt x="11733" y="10636"/>
                    <a:pt x="11753" y="10636"/>
                  </a:cubicBezTo>
                  <a:cubicBezTo>
                    <a:pt x="11880" y="10636"/>
                    <a:pt x="11903" y="10927"/>
                    <a:pt x="11911" y="11023"/>
                  </a:cubicBezTo>
                  <a:cubicBezTo>
                    <a:pt x="11917" y="11098"/>
                    <a:pt x="11977" y="11136"/>
                    <a:pt x="12034" y="11136"/>
                  </a:cubicBezTo>
                  <a:cubicBezTo>
                    <a:pt x="12090" y="11136"/>
                    <a:pt x="12144" y="11099"/>
                    <a:pt x="12145" y="11023"/>
                  </a:cubicBezTo>
                  <a:cubicBezTo>
                    <a:pt x="12148" y="10851"/>
                    <a:pt x="12243" y="10641"/>
                    <a:pt x="12388" y="10541"/>
                  </a:cubicBezTo>
                  <a:cubicBezTo>
                    <a:pt x="12421" y="10518"/>
                    <a:pt x="12459" y="10505"/>
                    <a:pt x="12496" y="10505"/>
                  </a:cubicBezTo>
                  <a:cubicBezTo>
                    <a:pt x="12535" y="10505"/>
                    <a:pt x="12574" y="10520"/>
                    <a:pt x="12605" y="10552"/>
                  </a:cubicBezTo>
                  <a:cubicBezTo>
                    <a:pt x="12660" y="10616"/>
                    <a:pt x="12670" y="10716"/>
                    <a:pt x="12678" y="10796"/>
                  </a:cubicBezTo>
                  <a:cubicBezTo>
                    <a:pt x="12683" y="10865"/>
                    <a:pt x="12754" y="10933"/>
                    <a:pt x="12823" y="10933"/>
                  </a:cubicBezTo>
                  <a:cubicBezTo>
                    <a:pt x="12853" y="10933"/>
                    <a:pt x="12882" y="10920"/>
                    <a:pt x="12905" y="10891"/>
                  </a:cubicBezTo>
                  <a:cubicBezTo>
                    <a:pt x="12970" y="10811"/>
                    <a:pt x="12982" y="10724"/>
                    <a:pt x="13003" y="10627"/>
                  </a:cubicBezTo>
                  <a:cubicBezTo>
                    <a:pt x="13024" y="10535"/>
                    <a:pt x="13069" y="10443"/>
                    <a:pt x="13132" y="10371"/>
                  </a:cubicBezTo>
                  <a:cubicBezTo>
                    <a:pt x="13186" y="10309"/>
                    <a:pt x="13247" y="10270"/>
                    <a:pt x="13324" y="10270"/>
                  </a:cubicBezTo>
                  <a:cubicBezTo>
                    <a:pt x="13338" y="10270"/>
                    <a:pt x="13353" y="10271"/>
                    <a:pt x="13369" y="10274"/>
                  </a:cubicBezTo>
                  <a:cubicBezTo>
                    <a:pt x="13471" y="10292"/>
                    <a:pt x="13565" y="10348"/>
                    <a:pt x="13645" y="10415"/>
                  </a:cubicBezTo>
                  <a:cubicBezTo>
                    <a:pt x="13669" y="10436"/>
                    <a:pt x="13697" y="10445"/>
                    <a:pt x="13724" y="10445"/>
                  </a:cubicBezTo>
                  <a:cubicBezTo>
                    <a:pt x="13791" y="10445"/>
                    <a:pt x="13850" y="10387"/>
                    <a:pt x="13832" y="10307"/>
                  </a:cubicBezTo>
                  <a:cubicBezTo>
                    <a:pt x="13795" y="10121"/>
                    <a:pt x="13801" y="9886"/>
                    <a:pt x="14002" y="9800"/>
                  </a:cubicBezTo>
                  <a:cubicBezTo>
                    <a:pt x="14068" y="9772"/>
                    <a:pt x="14137" y="9760"/>
                    <a:pt x="14207" y="9760"/>
                  </a:cubicBezTo>
                  <a:cubicBezTo>
                    <a:pt x="14340" y="9760"/>
                    <a:pt x="14474" y="9805"/>
                    <a:pt x="14585" y="9874"/>
                  </a:cubicBezTo>
                  <a:cubicBezTo>
                    <a:pt x="14604" y="9886"/>
                    <a:pt x="14625" y="9891"/>
                    <a:pt x="14647" y="9891"/>
                  </a:cubicBezTo>
                  <a:cubicBezTo>
                    <a:pt x="14729" y="9891"/>
                    <a:pt x="14813" y="9814"/>
                    <a:pt x="14779" y="9724"/>
                  </a:cubicBezTo>
                  <a:cubicBezTo>
                    <a:pt x="14725" y="9589"/>
                    <a:pt x="14634" y="9363"/>
                    <a:pt x="14757" y="9239"/>
                  </a:cubicBezTo>
                  <a:cubicBezTo>
                    <a:pt x="14804" y="9194"/>
                    <a:pt x="14864" y="9179"/>
                    <a:pt x="14925" y="9179"/>
                  </a:cubicBezTo>
                  <a:cubicBezTo>
                    <a:pt x="14964" y="9179"/>
                    <a:pt x="15004" y="9185"/>
                    <a:pt x="15042" y="9193"/>
                  </a:cubicBezTo>
                  <a:cubicBezTo>
                    <a:pt x="15164" y="9221"/>
                    <a:pt x="15279" y="9270"/>
                    <a:pt x="15404" y="9300"/>
                  </a:cubicBezTo>
                  <a:cubicBezTo>
                    <a:pt x="15413" y="9303"/>
                    <a:pt x="15423" y="9304"/>
                    <a:pt x="15433" y="9304"/>
                  </a:cubicBezTo>
                  <a:cubicBezTo>
                    <a:pt x="15500" y="9304"/>
                    <a:pt x="15569" y="9253"/>
                    <a:pt x="15564" y="9177"/>
                  </a:cubicBezTo>
                  <a:cubicBezTo>
                    <a:pt x="15558" y="9078"/>
                    <a:pt x="15534" y="8980"/>
                    <a:pt x="15528" y="8882"/>
                  </a:cubicBezTo>
                  <a:cubicBezTo>
                    <a:pt x="15523" y="8809"/>
                    <a:pt x="15518" y="8738"/>
                    <a:pt x="15580" y="8694"/>
                  </a:cubicBezTo>
                  <a:cubicBezTo>
                    <a:pt x="15621" y="8666"/>
                    <a:pt x="15673" y="8654"/>
                    <a:pt x="15727" y="8654"/>
                  </a:cubicBezTo>
                  <a:cubicBezTo>
                    <a:pt x="15794" y="8654"/>
                    <a:pt x="15864" y="8672"/>
                    <a:pt x="15917" y="8699"/>
                  </a:cubicBezTo>
                  <a:cubicBezTo>
                    <a:pt x="16043" y="8760"/>
                    <a:pt x="16153" y="8843"/>
                    <a:pt x="16289" y="8884"/>
                  </a:cubicBezTo>
                  <a:cubicBezTo>
                    <a:pt x="16301" y="8887"/>
                    <a:pt x="16313" y="8889"/>
                    <a:pt x="16324" y="8889"/>
                  </a:cubicBezTo>
                  <a:cubicBezTo>
                    <a:pt x="16391" y="8889"/>
                    <a:pt x="16443" y="8832"/>
                    <a:pt x="16446" y="8764"/>
                  </a:cubicBezTo>
                  <a:cubicBezTo>
                    <a:pt x="16459" y="8623"/>
                    <a:pt x="16449" y="8414"/>
                    <a:pt x="16558" y="8306"/>
                  </a:cubicBezTo>
                  <a:cubicBezTo>
                    <a:pt x="16600" y="8264"/>
                    <a:pt x="16644" y="8247"/>
                    <a:pt x="16688" y="8247"/>
                  </a:cubicBezTo>
                  <a:cubicBezTo>
                    <a:pt x="16811" y="8247"/>
                    <a:pt x="16934" y="8380"/>
                    <a:pt x="17027" y="8451"/>
                  </a:cubicBezTo>
                  <a:cubicBezTo>
                    <a:pt x="17045" y="8464"/>
                    <a:pt x="17065" y="8470"/>
                    <a:pt x="17085" y="8470"/>
                  </a:cubicBezTo>
                  <a:cubicBezTo>
                    <a:pt x="17139" y="8470"/>
                    <a:pt x="17195" y="8428"/>
                    <a:pt x="17208" y="8377"/>
                  </a:cubicBezTo>
                  <a:cubicBezTo>
                    <a:pt x="17245" y="8244"/>
                    <a:pt x="17226" y="8077"/>
                    <a:pt x="17298" y="7957"/>
                  </a:cubicBezTo>
                  <a:cubicBezTo>
                    <a:pt x="17334" y="7897"/>
                    <a:pt x="17404" y="7861"/>
                    <a:pt x="17473" y="7861"/>
                  </a:cubicBezTo>
                  <a:cubicBezTo>
                    <a:pt x="17475" y="7861"/>
                    <a:pt x="17477" y="7861"/>
                    <a:pt x="17479" y="7861"/>
                  </a:cubicBezTo>
                  <a:cubicBezTo>
                    <a:pt x="17576" y="7865"/>
                    <a:pt x="17585" y="7950"/>
                    <a:pt x="17621" y="8017"/>
                  </a:cubicBezTo>
                  <a:cubicBezTo>
                    <a:pt x="17656" y="8080"/>
                    <a:pt x="17715" y="8119"/>
                    <a:pt x="17782" y="8119"/>
                  </a:cubicBezTo>
                  <a:cubicBezTo>
                    <a:pt x="17804" y="8119"/>
                    <a:pt x="17826" y="8115"/>
                    <a:pt x="17849" y="8106"/>
                  </a:cubicBezTo>
                  <a:cubicBezTo>
                    <a:pt x="17929" y="8076"/>
                    <a:pt x="17977" y="7986"/>
                    <a:pt x="18002" y="7907"/>
                  </a:cubicBezTo>
                  <a:cubicBezTo>
                    <a:pt x="18057" y="7731"/>
                    <a:pt x="18128" y="7536"/>
                    <a:pt x="18294" y="7434"/>
                  </a:cubicBezTo>
                  <a:cubicBezTo>
                    <a:pt x="18338" y="7406"/>
                    <a:pt x="18393" y="7378"/>
                    <a:pt x="18440" y="7378"/>
                  </a:cubicBezTo>
                  <a:cubicBezTo>
                    <a:pt x="18460" y="7378"/>
                    <a:pt x="18479" y="7383"/>
                    <a:pt x="18495" y="7396"/>
                  </a:cubicBezTo>
                  <a:cubicBezTo>
                    <a:pt x="18550" y="7438"/>
                    <a:pt x="18578" y="7528"/>
                    <a:pt x="18599" y="7599"/>
                  </a:cubicBezTo>
                  <a:cubicBezTo>
                    <a:pt x="18617" y="7657"/>
                    <a:pt x="18669" y="7691"/>
                    <a:pt x="18722" y="7691"/>
                  </a:cubicBezTo>
                  <a:cubicBezTo>
                    <a:pt x="18753" y="7691"/>
                    <a:pt x="18787" y="7680"/>
                    <a:pt x="18812" y="7655"/>
                  </a:cubicBezTo>
                  <a:cubicBezTo>
                    <a:pt x="18891" y="7578"/>
                    <a:pt x="18938" y="7477"/>
                    <a:pt x="18986" y="7379"/>
                  </a:cubicBezTo>
                  <a:cubicBezTo>
                    <a:pt x="19029" y="7286"/>
                    <a:pt x="19067" y="7178"/>
                    <a:pt x="19143" y="7108"/>
                  </a:cubicBezTo>
                  <a:cubicBezTo>
                    <a:pt x="19175" y="7078"/>
                    <a:pt x="19211" y="7058"/>
                    <a:pt x="19255" y="7053"/>
                  </a:cubicBezTo>
                  <a:cubicBezTo>
                    <a:pt x="19266" y="7051"/>
                    <a:pt x="19276" y="7050"/>
                    <a:pt x="19284" y="7050"/>
                  </a:cubicBezTo>
                  <a:cubicBezTo>
                    <a:pt x="19305" y="7050"/>
                    <a:pt x="19319" y="7056"/>
                    <a:pt x="19328" y="7067"/>
                  </a:cubicBezTo>
                  <a:cubicBezTo>
                    <a:pt x="19386" y="7143"/>
                    <a:pt x="19383" y="7267"/>
                    <a:pt x="19419" y="7355"/>
                  </a:cubicBezTo>
                  <a:cubicBezTo>
                    <a:pt x="19438" y="7402"/>
                    <a:pt x="19485" y="7442"/>
                    <a:pt x="19536" y="7442"/>
                  </a:cubicBezTo>
                  <a:cubicBezTo>
                    <a:pt x="19553" y="7442"/>
                    <a:pt x="19572" y="7437"/>
                    <a:pt x="19589" y="7426"/>
                  </a:cubicBezTo>
                  <a:cubicBezTo>
                    <a:pt x="19736" y="7324"/>
                    <a:pt x="19817" y="7152"/>
                    <a:pt x="19939" y="7026"/>
                  </a:cubicBezTo>
                  <a:cubicBezTo>
                    <a:pt x="19980" y="6983"/>
                    <a:pt x="20039" y="6933"/>
                    <a:pt x="20087" y="6933"/>
                  </a:cubicBezTo>
                  <a:close/>
                  <a:moveTo>
                    <a:pt x="15213" y="15190"/>
                  </a:moveTo>
                  <a:cubicBezTo>
                    <a:pt x="15396" y="15190"/>
                    <a:pt x="15578" y="15219"/>
                    <a:pt x="15750" y="15280"/>
                  </a:cubicBezTo>
                  <a:cubicBezTo>
                    <a:pt x="16132" y="15419"/>
                    <a:pt x="16404" y="15723"/>
                    <a:pt x="16607" y="16067"/>
                  </a:cubicBezTo>
                  <a:cubicBezTo>
                    <a:pt x="16721" y="16264"/>
                    <a:pt x="16816" y="16473"/>
                    <a:pt x="16901" y="16685"/>
                  </a:cubicBezTo>
                  <a:cubicBezTo>
                    <a:pt x="16955" y="16821"/>
                    <a:pt x="16999" y="16959"/>
                    <a:pt x="17039" y="17101"/>
                  </a:cubicBezTo>
                  <a:cubicBezTo>
                    <a:pt x="17064" y="17189"/>
                    <a:pt x="17088" y="17277"/>
                    <a:pt x="17118" y="17361"/>
                  </a:cubicBezTo>
                  <a:cubicBezTo>
                    <a:pt x="16185" y="17752"/>
                    <a:pt x="15528" y="18602"/>
                    <a:pt x="15247" y="19559"/>
                  </a:cubicBezTo>
                  <a:cubicBezTo>
                    <a:pt x="15041" y="18996"/>
                    <a:pt x="14624" y="18504"/>
                    <a:pt x="14150" y="18149"/>
                  </a:cubicBezTo>
                  <a:cubicBezTo>
                    <a:pt x="13827" y="17905"/>
                    <a:pt x="13456" y="17717"/>
                    <a:pt x="13062" y="17618"/>
                  </a:cubicBezTo>
                  <a:cubicBezTo>
                    <a:pt x="13062" y="17605"/>
                    <a:pt x="13062" y="17587"/>
                    <a:pt x="13059" y="17572"/>
                  </a:cubicBezTo>
                  <a:cubicBezTo>
                    <a:pt x="13025" y="17475"/>
                    <a:pt x="13047" y="17362"/>
                    <a:pt x="13066" y="17264"/>
                  </a:cubicBezTo>
                  <a:cubicBezTo>
                    <a:pt x="13086" y="17154"/>
                    <a:pt x="13111" y="17046"/>
                    <a:pt x="13139" y="16936"/>
                  </a:cubicBezTo>
                  <a:cubicBezTo>
                    <a:pt x="13201" y="16683"/>
                    <a:pt x="13295" y="16449"/>
                    <a:pt x="13435" y="16225"/>
                  </a:cubicBezTo>
                  <a:cubicBezTo>
                    <a:pt x="13675" y="15845"/>
                    <a:pt x="14032" y="15524"/>
                    <a:pt x="14447" y="15348"/>
                  </a:cubicBezTo>
                  <a:cubicBezTo>
                    <a:pt x="14686" y="15249"/>
                    <a:pt x="14950" y="15190"/>
                    <a:pt x="15213" y="15190"/>
                  </a:cubicBezTo>
                  <a:close/>
                  <a:moveTo>
                    <a:pt x="4077" y="11969"/>
                  </a:moveTo>
                  <a:cubicBezTo>
                    <a:pt x="4112" y="11969"/>
                    <a:pt x="4146" y="11972"/>
                    <a:pt x="4181" y="11977"/>
                  </a:cubicBezTo>
                  <a:cubicBezTo>
                    <a:pt x="4535" y="12029"/>
                    <a:pt x="4761" y="12363"/>
                    <a:pt x="4936" y="12646"/>
                  </a:cubicBezTo>
                  <a:cubicBezTo>
                    <a:pt x="5145" y="12983"/>
                    <a:pt x="5290" y="13353"/>
                    <a:pt x="5415" y="13728"/>
                  </a:cubicBezTo>
                  <a:cubicBezTo>
                    <a:pt x="5568" y="14186"/>
                    <a:pt x="5707" y="14652"/>
                    <a:pt x="5835" y="15117"/>
                  </a:cubicBezTo>
                  <a:cubicBezTo>
                    <a:pt x="5900" y="15347"/>
                    <a:pt x="5962" y="15580"/>
                    <a:pt x="6016" y="15812"/>
                  </a:cubicBezTo>
                  <a:cubicBezTo>
                    <a:pt x="6037" y="15904"/>
                    <a:pt x="6063" y="15997"/>
                    <a:pt x="6093" y="16088"/>
                  </a:cubicBezTo>
                  <a:lnTo>
                    <a:pt x="6093" y="16092"/>
                  </a:lnTo>
                  <a:cubicBezTo>
                    <a:pt x="6186" y="16639"/>
                    <a:pt x="6243" y="17192"/>
                    <a:pt x="6327" y="17741"/>
                  </a:cubicBezTo>
                  <a:cubicBezTo>
                    <a:pt x="6368" y="18009"/>
                    <a:pt x="6417" y="18279"/>
                    <a:pt x="6488" y="18540"/>
                  </a:cubicBezTo>
                  <a:cubicBezTo>
                    <a:pt x="6561" y="18811"/>
                    <a:pt x="6641" y="19081"/>
                    <a:pt x="6707" y="19352"/>
                  </a:cubicBezTo>
                  <a:cubicBezTo>
                    <a:pt x="6718" y="19397"/>
                    <a:pt x="6755" y="19419"/>
                    <a:pt x="6796" y="19424"/>
                  </a:cubicBezTo>
                  <a:cubicBezTo>
                    <a:pt x="6744" y="19517"/>
                    <a:pt x="6697" y="19610"/>
                    <a:pt x="6649" y="19705"/>
                  </a:cubicBezTo>
                  <a:cubicBezTo>
                    <a:pt x="6572" y="19861"/>
                    <a:pt x="6502" y="20027"/>
                    <a:pt x="6474" y="20201"/>
                  </a:cubicBezTo>
                  <a:cubicBezTo>
                    <a:pt x="6250" y="20058"/>
                    <a:pt x="6030" y="19915"/>
                    <a:pt x="5805" y="19771"/>
                  </a:cubicBezTo>
                  <a:cubicBezTo>
                    <a:pt x="5219" y="19398"/>
                    <a:pt x="4625" y="19034"/>
                    <a:pt x="4069" y="18618"/>
                  </a:cubicBezTo>
                  <a:cubicBezTo>
                    <a:pt x="3995" y="18563"/>
                    <a:pt x="3920" y="18504"/>
                    <a:pt x="3848" y="18444"/>
                  </a:cubicBezTo>
                  <a:cubicBezTo>
                    <a:pt x="3848" y="18433"/>
                    <a:pt x="3848" y="18419"/>
                    <a:pt x="3841" y="18404"/>
                  </a:cubicBezTo>
                  <a:cubicBezTo>
                    <a:pt x="3687" y="18016"/>
                    <a:pt x="3656" y="17596"/>
                    <a:pt x="3568" y="17188"/>
                  </a:cubicBezTo>
                  <a:cubicBezTo>
                    <a:pt x="3470" y="16731"/>
                    <a:pt x="3376" y="16273"/>
                    <a:pt x="3276" y="15819"/>
                  </a:cubicBezTo>
                  <a:cubicBezTo>
                    <a:pt x="3177" y="15373"/>
                    <a:pt x="3093" y="14928"/>
                    <a:pt x="3024" y="14476"/>
                  </a:cubicBezTo>
                  <a:cubicBezTo>
                    <a:pt x="2961" y="14062"/>
                    <a:pt x="2873" y="13640"/>
                    <a:pt x="2925" y="13217"/>
                  </a:cubicBezTo>
                  <a:cubicBezTo>
                    <a:pt x="2972" y="12858"/>
                    <a:pt x="3136" y="12514"/>
                    <a:pt x="3403" y="12265"/>
                  </a:cubicBezTo>
                  <a:cubicBezTo>
                    <a:pt x="3584" y="12099"/>
                    <a:pt x="3827" y="11969"/>
                    <a:pt x="4077" y="11969"/>
                  </a:cubicBezTo>
                  <a:close/>
                  <a:moveTo>
                    <a:pt x="10106" y="11812"/>
                  </a:moveTo>
                  <a:cubicBezTo>
                    <a:pt x="10416" y="12007"/>
                    <a:pt x="10772" y="12135"/>
                    <a:pt x="11097" y="12305"/>
                  </a:cubicBezTo>
                  <a:cubicBezTo>
                    <a:pt x="11595" y="12565"/>
                    <a:pt x="12085" y="12833"/>
                    <a:pt x="12570" y="13109"/>
                  </a:cubicBezTo>
                  <a:cubicBezTo>
                    <a:pt x="13536" y="13660"/>
                    <a:pt x="14503" y="14212"/>
                    <a:pt x="15463" y="14774"/>
                  </a:cubicBezTo>
                  <a:cubicBezTo>
                    <a:pt x="15673" y="14897"/>
                    <a:pt x="15886" y="15017"/>
                    <a:pt x="16100" y="15128"/>
                  </a:cubicBezTo>
                  <a:cubicBezTo>
                    <a:pt x="16831" y="15525"/>
                    <a:pt x="17581" y="15890"/>
                    <a:pt x="18311" y="16288"/>
                  </a:cubicBezTo>
                  <a:cubicBezTo>
                    <a:pt x="19272" y="16809"/>
                    <a:pt x="20216" y="17367"/>
                    <a:pt x="21136" y="17955"/>
                  </a:cubicBezTo>
                  <a:cubicBezTo>
                    <a:pt x="21599" y="18251"/>
                    <a:pt x="22046" y="18565"/>
                    <a:pt x="22512" y="18858"/>
                  </a:cubicBezTo>
                  <a:cubicBezTo>
                    <a:pt x="22732" y="18998"/>
                    <a:pt x="22954" y="19138"/>
                    <a:pt x="23175" y="19277"/>
                  </a:cubicBezTo>
                  <a:cubicBezTo>
                    <a:pt x="23360" y="19390"/>
                    <a:pt x="23550" y="19493"/>
                    <a:pt x="23731" y="19615"/>
                  </a:cubicBezTo>
                  <a:cubicBezTo>
                    <a:pt x="23774" y="19644"/>
                    <a:pt x="23810" y="19673"/>
                    <a:pt x="23849" y="19705"/>
                  </a:cubicBezTo>
                  <a:cubicBezTo>
                    <a:pt x="23381" y="19991"/>
                    <a:pt x="22914" y="20278"/>
                    <a:pt x="22444" y="20565"/>
                  </a:cubicBezTo>
                  <a:cubicBezTo>
                    <a:pt x="22441" y="20553"/>
                    <a:pt x="22434" y="20543"/>
                    <a:pt x="22428" y="20534"/>
                  </a:cubicBezTo>
                  <a:cubicBezTo>
                    <a:pt x="22386" y="20466"/>
                    <a:pt x="22321" y="20439"/>
                    <a:pt x="22256" y="20396"/>
                  </a:cubicBezTo>
                  <a:cubicBezTo>
                    <a:pt x="22193" y="20347"/>
                    <a:pt x="22130" y="20299"/>
                    <a:pt x="22064" y="20253"/>
                  </a:cubicBezTo>
                  <a:cubicBezTo>
                    <a:pt x="21906" y="20143"/>
                    <a:pt x="21736" y="20039"/>
                    <a:pt x="21571" y="19938"/>
                  </a:cubicBezTo>
                  <a:cubicBezTo>
                    <a:pt x="21199" y="19716"/>
                    <a:pt x="20809" y="19519"/>
                    <a:pt x="20441" y="19285"/>
                  </a:cubicBezTo>
                  <a:cubicBezTo>
                    <a:pt x="20429" y="19277"/>
                    <a:pt x="20412" y="19272"/>
                    <a:pt x="20398" y="19269"/>
                  </a:cubicBezTo>
                  <a:cubicBezTo>
                    <a:pt x="20309" y="18956"/>
                    <a:pt x="20186" y="18649"/>
                    <a:pt x="20006" y="18373"/>
                  </a:cubicBezTo>
                  <a:cubicBezTo>
                    <a:pt x="19820" y="18087"/>
                    <a:pt x="19569" y="17857"/>
                    <a:pt x="19289" y="17665"/>
                  </a:cubicBezTo>
                  <a:cubicBezTo>
                    <a:pt x="18991" y="17462"/>
                    <a:pt x="18637" y="17285"/>
                    <a:pt x="18279" y="17214"/>
                  </a:cubicBezTo>
                  <a:cubicBezTo>
                    <a:pt x="18172" y="17193"/>
                    <a:pt x="18062" y="17183"/>
                    <a:pt x="17953" y="17183"/>
                  </a:cubicBezTo>
                  <a:cubicBezTo>
                    <a:pt x="17762" y="17183"/>
                    <a:pt x="17571" y="17214"/>
                    <a:pt x="17388" y="17267"/>
                  </a:cubicBezTo>
                  <a:cubicBezTo>
                    <a:pt x="17283" y="16821"/>
                    <a:pt x="17102" y="16383"/>
                    <a:pt x="16862" y="16001"/>
                  </a:cubicBezTo>
                  <a:cubicBezTo>
                    <a:pt x="16661" y="15681"/>
                    <a:pt x="16392" y="15384"/>
                    <a:pt x="16062" y="15195"/>
                  </a:cubicBezTo>
                  <a:cubicBezTo>
                    <a:pt x="16015" y="15168"/>
                    <a:pt x="15967" y="15143"/>
                    <a:pt x="15918" y="15121"/>
                  </a:cubicBezTo>
                  <a:cubicBezTo>
                    <a:pt x="15683" y="15016"/>
                    <a:pt x="15427" y="14969"/>
                    <a:pt x="15170" y="14969"/>
                  </a:cubicBezTo>
                  <a:cubicBezTo>
                    <a:pt x="14936" y="14969"/>
                    <a:pt x="14701" y="15008"/>
                    <a:pt x="14481" y="15077"/>
                  </a:cubicBezTo>
                  <a:cubicBezTo>
                    <a:pt x="14151" y="15179"/>
                    <a:pt x="13851" y="15355"/>
                    <a:pt x="13593" y="15581"/>
                  </a:cubicBezTo>
                  <a:cubicBezTo>
                    <a:pt x="13581" y="15570"/>
                    <a:pt x="13571" y="15560"/>
                    <a:pt x="13556" y="15551"/>
                  </a:cubicBezTo>
                  <a:cubicBezTo>
                    <a:pt x="13328" y="15445"/>
                    <a:pt x="13125" y="15299"/>
                    <a:pt x="12921" y="15154"/>
                  </a:cubicBezTo>
                  <a:cubicBezTo>
                    <a:pt x="12737" y="15022"/>
                    <a:pt x="12546" y="14902"/>
                    <a:pt x="12333" y="14822"/>
                  </a:cubicBezTo>
                  <a:cubicBezTo>
                    <a:pt x="12343" y="14619"/>
                    <a:pt x="12341" y="14418"/>
                    <a:pt x="12321" y="14220"/>
                  </a:cubicBezTo>
                  <a:cubicBezTo>
                    <a:pt x="12283" y="13789"/>
                    <a:pt x="12130" y="13260"/>
                    <a:pt x="11618" y="13227"/>
                  </a:cubicBezTo>
                  <a:cubicBezTo>
                    <a:pt x="11600" y="13226"/>
                    <a:pt x="11581" y="13225"/>
                    <a:pt x="11563" y="13225"/>
                  </a:cubicBezTo>
                  <a:cubicBezTo>
                    <a:pt x="11269" y="13225"/>
                    <a:pt x="10970" y="13377"/>
                    <a:pt x="10766" y="13577"/>
                  </a:cubicBezTo>
                  <a:cubicBezTo>
                    <a:pt x="10692" y="13650"/>
                    <a:pt x="10629" y="13731"/>
                    <a:pt x="10572" y="13816"/>
                  </a:cubicBezTo>
                  <a:cubicBezTo>
                    <a:pt x="10561" y="13812"/>
                    <a:pt x="10547" y="13807"/>
                    <a:pt x="10536" y="13804"/>
                  </a:cubicBezTo>
                  <a:cubicBezTo>
                    <a:pt x="10468" y="13772"/>
                    <a:pt x="10401" y="13736"/>
                    <a:pt x="10339" y="13690"/>
                  </a:cubicBezTo>
                  <a:cubicBezTo>
                    <a:pt x="10337" y="13687"/>
                    <a:pt x="10336" y="13686"/>
                    <a:pt x="10331" y="13684"/>
                  </a:cubicBezTo>
                  <a:cubicBezTo>
                    <a:pt x="10321" y="13675"/>
                    <a:pt x="10308" y="13668"/>
                    <a:pt x="10296" y="13661"/>
                  </a:cubicBezTo>
                  <a:cubicBezTo>
                    <a:pt x="10294" y="13630"/>
                    <a:pt x="10294" y="13601"/>
                    <a:pt x="10292" y="13571"/>
                  </a:cubicBezTo>
                  <a:cubicBezTo>
                    <a:pt x="10284" y="13291"/>
                    <a:pt x="10271" y="13009"/>
                    <a:pt x="10256" y="12729"/>
                  </a:cubicBezTo>
                  <a:cubicBezTo>
                    <a:pt x="10238" y="12453"/>
                    <a:pt x="10202" y="12118"/>
                    <a:pt x="10106" y="11812"/>
                  </a:cubicBezTo>
                  <a:close/>
                  <a:moveTo>
                    <a:pt x="20483" y="19613"/>
                  </a:moveTo>
                  <a:lnTo>
                    <a:pt x="20483" y="19613"/>
                  </a:lnTo>
                  <a:cubicBezTo>
                    <a:pt x="20600" y="19706"/>
                    <a:pt x="20720" y="19792"/>
                    <a:pt x="20846" y="19871"/>
                  </a:cubicBezTo>
                  <a:cubicBezTo>
                    <a:pt x="21032" y="19991"/>
                    <a:pt x="21221" y="20101"/>
                    <a:pt x="21407" y="20221"/>
                  </a:cubicBezTo>
                  <a:cubicBezTo>
                    <a:pt x="21569" y="20327"/>
                    <a:pt x="21736" y="20430"/>
                    <a:pt x="21894" y="20544"/>
                  </a:cubicBezTo>
                  <a:cubicBezTo>
                    <a:pt x="21969" y="20596"/>
                    <a:pt x="22064" y="20686"/>
                    <a:pt x="22162" y="20734"/>
                  </a:cubicBezTo>
                  <a:cubicBezTo>
                    <a:pt x="21977" y="20845"/>
                    <a:pt x="21793" y="20957"/>
                    <a:pt x="21608" y="21069"/>
                  </a:cubicBezTo>
                  <a:cubicBezTo>
                    <a:pt x="21601" y="21044"/>
                    <a:pt x="21595" y="21017"/>
                    <a:pt x="21586" y="20994"/>
                  </a:cubicBezTo>
                  <a:cubicBezTo>
                    <a:pt x="21564" y="20926"/>
                    <a:pt x="21532" y="20863"/>
                    <a:pt x="21491" y="20804"/>
                  </a:cubicBezTo>
                  <a:cubicBezTo>
                    <a:pt x="21407" y="20680"/>
                    <a:pt x="21298" y="20587"/>
                    <a:pt x="21174" y="20505"/>
                  </a:cubicBezTo>
                  <a:cubicBezTo>
                    <a:pt x="20987" y="20383"/>
                    <a:pt x="20775" y="20311"/>
                    <a:pt x="20550" y="20295"/>
                  </a:cubicBezTo>
                  <a:cubicBezTo>
                    <a:pt x="20554" y="20268"/>
                    <a:pt x="20554" y="20240"/>
                    <a:pt x="20554" y="20210"/>
                  </a:cubicBezTo>
                  <a:cubicBezTo>
                    <a:pt x="20547" y="20011"/>
                    <a:pt x="20522" y="19810"/>
                    <a:pt x="20483" y="19613"/>
                  </a:cubicBezTo>
                  <a:close/>
                  <a:moveTo>
                    <a:pt x="17967" y="17467"/>
                  </a:moveTo>
                  <a:cubicBezTo>
                    <a:pt x="18206" y="17467"/>
                    <a:pt x="18442" y="17527"/>
                    <a:pt x="18663" y="17619"/>
                  </a:cubicBezTo>
                  <a:cubicBezTo>
                    <a:pt x="18974" y="17750"/>
                    <a:pt x="19262" y="17939"/>
                    <a:pt x="19503" y="18169"/>
                  </a:cubicBezTo>
                  <a:cubicBezTo>
                    <a:pt x="19718" y="18369"/>
                    <a:pt x="19875" y="18621"/>
                    <a:pt x="19994" y="18890"/>
                  </a:cubicBezTo>
                  <a:cubicBezTo>
                    <a:pt x="20117" y="19164"/>
                    <a:pt x="20194" y="19456"/>
                    <a:pt x="20240" y="19751"/>
                  </a:cubicBezTo>
                  <a:cubicBezTo>
                    <a:pt x="20277" y="19999"/>
                    <a:pt x="20305" y="20277"/>
                    <a:pt x="20231" y="20519"/>
                  </a:cubicBezTo>
                  <a:cubicBezTo>
                    <a:pt x="20095" y="20946"/>
                    <a:pt x="19632" y="21143"/>
                    <a:pt x="19220" y="21244"/>
                  </a:cubicBezTo>
                  <a:cubicBezTo>
                    <a:pt x="18686" y="21376"/>
                    <a:pt x="18130" y="21409"/>
                    <a:pt x="17574" y="21409"/>
                  </a:cubicBezTo>
                  <a:cubicBezTo>
                    <a:pt x="17476" y="21409"/>
                    <a:pt x="17377" y="21408"/>
                    <a:pt x="17279" y="21406"/>
                  </a:cubicBezTo>
                  <a:cubicBezTo>
                    <a:pt x="16899" y="21402"/>
                    <a:pt x="16518" y="21388"/>
                    <a:pt x="16141" y="21351"/>
                  </a:cubicBezTo>
                  <a:cubicBezTo>
                    <a:pt x="15876" y="21324"/>
                    <a:pt x="15558" y="21262"/>
                    <a:pt x="15388" y="21034"/>
                  </a:cubicBezTo>
                  <a:cubicBezTo>
                    <a:pt x="15334" y="20961"/>
                    <a:pt x="15300" y="20877"/>
                    <a:pt x="15280" y="20792"/>
                  </a:cubicBezTo>
                  <a:cubicBezTo>
                    <a:pt x="15293" y="20529"/>
                    <a:pt x="15345" y="20269"/>
                    <a:pt x="15409" y="20014"/>
                  </a:cubicBezTo>
                  <a:cubicBezTo>
                    <a:pt x="15477" y="19737"/>
                    <a:pt x="15571" y="19458"/>
                    <a:pt x="15695" y="19199"/>
                  </a:cubicBezTo>
                  <a:cubicBezTo>
                    <a:pt x="15941" y="18680"/>
                    <a:pt x="16313" y="18212"/>
                    <a:pt x="16792" y="17887"/>
                  </a:cubicBezTo>
                  <a:cubicBezTo>
                    <a:pt x="16943" y="17783"/>
                    <a:pt x="17102" y="17690"/>
                    <a:pt x="17273" y="17619"/>
                  </a:cubicBezTo>
                  <a:cubicBezTo>
                    <a:pt x="17482" y="17529"/>
                    <a:pt x="17706" y="17472"/>
                    <a:pt x="17943" y="17468"/>
                  </a:cubicBezTo>
                  <a:cubicBezTo>
                    <a:pt x="17951" y="17467"/>
                    <a:pt x="17959" y="17467"/>
                    <a:pt x="17967" y="17467"/>
                  </a:cubicBezTo>
                  <a:close/>
                  <a:moveTo>
                    <a:pt x="9263" y="17989"/>
                  </a:moveTo>
                  <a:cubicBezTo>
                    <a:pt x="9453" y="17989"/>
                    <a:pt x="9645" y="18019"/>
                    <a:pt x="9831" y="18084"/>
                  </a:cubicBezTo>
                  <a:cubicBezTo>
                    <a:pt x="9987" y="18138"/>
                    <a:pt x="10138" y="18215"/>
                    <a:pt x="10273" y="18310"/>
                  </a:cubicBezTo>
                  <a:cubicBezTo>
                    <a:pt x="10335" y="18353"/>
                    <a:pt x="10393" y="18405"/>
                    <a:pt x="10442" y="18461"/>
                  </a:cubicBezTo>
                  <a:cubicBezTo>
                    <a:pt x="10465" y="18486"/>
                    <a:pt x="10486" y="18510"/>
                    <a:pt x="10508" y="18535"/>
                  </a:cubicBezTo>
                  <a:cubicBezTo>
                    <a:pt x="10090" y="19043"/>
                    <a:pt x="9812" y="19683"/>
                    <a:pt x="9724" y="20311"/>
                  </a:cubicBezTo>
                  <a:cubicBezTo>
                    <a:pt x="9669" y="20691"/>
                    <a:pt x="9675" y="21074"/>
                    <a:pt x="9747" y="21451"/>
                  </a:cubicBezTo>
                  <a:cubicBezTo>
                    <a:pt x="9783" y="21642"/>
                    <a:pt x="9835" y="21826"/>
                    <a:pt x="9906" y="22007"/>
                  </a:cubicBezTo>
                  <a:cubicBezTo>
                    <a:pt x="9942" y="22096"/>
                    <a:pt x="9985" y="22185"/>
                    <a:pt x="10033" y="22272"/>
                  </a:cubicBezTo>
                  <a:cubicBezTo>
                    <a:pt x="9260" y="21883"/>
                    <a:pt x="8508" y="21458"/>
                    <a:pt x="7768" y="21014"/>
                  </a:cubicBezTo>
                  <a:cubicBezTo>
                    <a:pt x="7386" y="20781"/>
                    <a:pt x="7009" y="20544"/>
                    <a:pt x="6630" y="20301"/>
                  </a:cubicBezTo>
                  <a:cubicBezTo>
                    <a:pt x="6658" y="20137"/>
                    <a:pt x="6745" y="19983"/>
                    <a:pt x="6831" y="19841"/>
                  </a:cubicBezTo>
                  <a:cubicBezTo>
                    <a:pt x="6921" y="19690"/>
                    <a:pt x="7013" y="19539"/>
                    <a:pt x="7112" y="19389"/>
                  </a:cubicBezTo>
                  <a:cubicBezTo>
                    <a:pt x="7326" y="19066"/>
                    <a:pt x="7572" y="18762"/>
                    <a:pt x="7877" y="18514"/>
                  </a:cubicBezTo>
                  <a:cubicBezTo>
                    <a:pt x="8267" y="18196"/>
                    <a:pt x="8763" y="17989"/>
                    <a:pt x="9263" y="17989"/>
                  </a:cubicBezTo>
                  <a:close/>
                  <a:moveTo>
                    <a:pt x="20523" y="20518"/>
                  </a:moveTo>
                  <a:cubicBezTo>
                    <a:pt x="20527" y="20521"/>
                    <a:pt x="20527" y="20521"/>
                    <a:pt x="20528" y="20521"/>
                  </a:cubicBezTo>
                  <a:cubicBezTo>
                    <a:pt x="20559" y="20537"/>
                    <a:pt x="20591" y="20550"/>
                    <a:pt x="20625" y="20561"/>
                  </a:cubicBezTo>
                  <a:cubicBezTo>
                    <a:pt x="20634" y="20565"/>
                    <a:pt x="20643" y="20570"/>
                    <a:pt x="20656" y="20574"/>
                  </a:cubicBezTo>
                  <a:cubicBezTo>
                    <a:pt x="20656" y="20574"/>
                    <a:pt x="20683" y="20586"/>
                    <a:pt x="20687" y="20587"/>
                  </a:cubicBezTo>
                  <a:cubicBezTo>
                    <a:pt x="20793" y="20634"/>
                    <a:pt x="20901" y="20689"/>
                    <a:pt x="20997" y="20756"/>
                  </a:cubicBezTo>
                  <a:cubicBezTo>
                    <a:pt x="21010" y="20763"/>
                    <a:pt x="21018" y="20769"/>
                    <a:pt x="21029" y="20778"/>
                  </a:cubicBezTo>
                  <a:cubicBezTo>
                    <a:pt x="21036" y="20781"/>
                    <a:pt x="21041" y="20785"/>
                    <a:pt x="21047" y="20790"/>
                  </a:cubicBezTo>
                  <a:cubicBezTo>
                    <a:pt x="21047" y="20793"/>
                    <a:pt x="21049" y="20793"/>
                    <a:pt x="21049" y="20793"/>
                  </a:cubicBezTo>
                  <a:cubicBezTo>
                    <a:pt x="21072" y="20811"/>
                    <a:pt x="21093" y="20829"/>
                    <a:pt x="21114" y="20849"/>
                  </a:cubicBezTo>
                  <a:cubicBezTo>
                    <a:pt x="21135" y="20867"/>
                    <a:pt x="21151" y="20888"/>
                    <a:pt x="21169" y="20907"/>
                  </a:cubicBezTo>
                  <a:cubicBezTo>
                    <a:pt x="21176" y="20914"/>
                    <a:pt x="21183" y="20923"/>
                    <a:pt x="21192" y="20932"/>
                  </a:cubicBezTo>
                  <a:lnTo>
                    <a:pt x="21192" y="20935"/>
                  </a:lnTo>
                  <a:lnTo>
                    <a:pt x="21194" y="20935"/>
                  </a:lnTo>
                  <a:cubicBezTo>
                    <a:pt x="21194" y="20938"/>
                    <a:pt x="21197" y="20938"/>
                    <a:pt x="21197" y="20939"/>
                  </a:cubicBezTo>
                  <a:lnTo>
                    <a:pt x="21203" y="20945"/>
                  </a:lnTo>
                  <a:cubicBezTo>
                    <a:pt x="21206" y="20948"/>
                    <a:pt x="21208" y="20949"/>
                    <a:pt x="21208" y="20951"/>
                  </a:cubicBezTo>
                  <a:cubicBezTo>
                    <a:pt x="21223" y="20974"/>
                    <a:pt x="21239" y="20998"/>
                    <a:pt x="21252" y="21024"/>
                  </a:cubicBezTo>
                  <a:cubicBezTo>
                    <a:pt x="21260" y="21037"/>
                    <a:pt x="21265" y="21047"/>
                    <a:pt x="21268" y="21058"/>
                  </a:cubicBezTo>
                  <a:cubicBezTo>
                    <a:pt x="21271" y="21063"/>
                    <a:pt x="21272" y="21070"/>
                    <a:pt x="21275" y="21076"/>
                  </a:cubicBezTo>
                  <a:cubicBezTo>
                    <a:pt x="21284" y="21104"/>
                    <a:pt x="21291" y="21131"/>
                    <a:pt x="21297" y="21157"/>
                  </a:cubicBezTo>
                  <a:cubicBezTo>
                    <a:pt x="21297" y="21162"/>
                    <a:pt x="21299" y="21167"/>
                    <a:pt x="21299" y="21170"/>
                  </a:cubicBezTo>
                  <a:cubicBezTo>
                    <a:pt x="21299" y="21177"/>
                    <a:pt x="21299" y="21186"/>
                    <a:pt x="21302" y="21195"/>
                  </a:cubicBezTo>
                  <a:cubicBezTo>
                    <a:pt x="21306" y="21211"/>
                    <a:pt x="21311" y="21225"/>
                    <a:pt x="21318" y="21238"/>
                  </a:cubicBezTo>
                  <a:cubicBezTo>
                    <a:pt x="21253" y="21276"/>
                    <a:pt x="21191" y="21315"/>
                    <a:pt x="21126" y="21352"/>
                  </a:cubicBezTo>
                  <a:cubicBezTo>
                    <a:pt x="20482" y="21733"/>
                    <a:pt x="19834" y="22107"/>
                    <a:pt x="19179" y="22469"/>
                  </a:cubicBezTo>
                  <a:lnTo>
                    <a:pt x="19179" y="22456"/>
                  </a:lnTo>
                  <a:cubicBezTo>
                    <a:pt x="19175" y="22432"/>
                    <a:pt x="19173" y="22403"/>
                    <a:pt x="19172" y="22373"/>
                  </a:cubicBezTo>
                  <a:cubicBezTo>
                    <a:pt x="19167" y="22308"/>
                    <a:pt x="19164" y="22240"/>
                    <a:pt x="19159" y="22174"/>
                  </a:cubicBezTo>
                  <a:cubicBezTo>
                    <a:pt x="19148" y="21980"/>
                    <a:pt x="19147" y="21786"/>
                    <a:pt x="19096" y="21599"/>
                  </a:cubicBezTo>
                  <a:cubicBezTo>
                    <a:pt x="19543" y="21510"/>
                    <a:pt x="20020" y="21334"/>
                    <a:pt x="20307" y="20975"/>
                  </a:cubicBezTo>
                  <a:cubicBezTo>
                    <a:pt x="20414" y="20840"/>
                    <a:pt x="20487" y="20684"/>
                    <a:pt x="20523" y="20518"/>
                  </a:cubicBezTo>
                  <a:close/>
                  <a:moveTo>
                    <a:pt x="12441" y="17870"/>
                  </a:moveTo>
                  <a:cubicBezTo>
                    <a:pt x="12918" y="17870"/>
                    <a:pt x="13394" y="18038"/>
                    <a:pt x="13804" y="18292"/>
                  </a:cubicBezTo>
                  <a:cubicBezTo>
                    <a:pt x="14393" y="18655"/>
                    <a:pt x="14834" y="19189"/>
                    <a:pt x="15184" y="19780"/>
                  </a:cubicBezTo>
                  <a:cubicBezTo>
                    <a:pt x="15168" y="19818"/>
                    <a:pt x="15153" y="19857"/>
                    <a:pt x="15138" y="19894"/>
                  </a:cubicBezTo>
                  <a:cubicBezTo>
                    <a:pt x="15034" y="20170"/>
                    <a:pt x="14949" y="20472"/>
                    <a:pt x="14981" y="20770"/>
                  </a:cubicBezTo>
                  <a:cubicBezTo>
                    <a:pt x="14996" y="20899"/>
                    <a:pt x="15028" y="21030"/>
                    <a:pt x="15094" y="21143"/>
                  </a:cubicBezTo>
                  <a:cubicBezTo>
                    <a:pt x="14735" y="21499"/>
                    <a:pt x="14270" y="21707"/>
                    <a:pt x="13820" y="21929"/>
                  </a:cubicBezTo>
                  <a:cubicBezTo>
                    <a:pt x="13291" y="22191"/>
                    <a:pt x="12753" y="22427"/>
                    <a:pt x="12179" y="22571"/>
                  </a:cubicBezTo>
                  <a:cubicBezTo>
                    <a:pt x="11859" y="22652"/>
                    <a:pt x="11527" y="22690"/>
                    <a:pt x="11199" y="22736"/>
                  </a:cubicBezTo>
                  <a:cubicBezTo>
                    <a:pt x="11169" y="22740"/>
                    <a:pt x="11156" y="22773"/>
                    <a:pt x="11161" y="22800"/>
                  </a:cubicBezTo>
                  <a:cubicBezTo>
                    <a:pt x="10915" y="22692"/>
                    <a:pt x="10669" y="22579"/>
                    <a:pt x="10424" y="22461"/>
                  </a:cubicBezTo>
                  <a:cubicBezTo>
                    <a:pt x="10424" y="22461"/>
                    <a:pt x="10424" y="22459"/>
                    <a:pt x="10421" y="22458"/>
                  </a:cubicBezTo>
                  <a:cubicBezTo>
                    <a:pt x="10354" y="22283"/>
                    <a:pt x="10253" y="22123"/>
                    <a:pt x="10180" y="21950"/>
                  </a:cubicBezTo>
                  <a:cubicBezTo>
                    <a:pt x="10116" y="21800"/>
                    <a:pt x="10069" y="21643"/>
                    <a:pt x="10033" y="21486"/>
                  </a:cubicBezTo>
                  <a:cubicBezTo>
                    <a:pt x="9966" y="21183"/>
                    <a:pt x="9948" y="20873"/>
                    <a:pt x="9970" y="20566"/>
                  </a:cubicBezTo>
                  <a:cubicBezTo>
                    <a:pt x="10017" y="19951"/>
                    <a:pt x="10241" y="19342"/>
                    <a:pt x="10621" y="18855"/>
                  </a:cubicBezTo>
                  <a:cubicBezTo>
                    <a:pt x="10996" y="18368"/>
                    <a:pt x="11527" y="17987"/>
                    <a:pt x="12144" y="17892"/>
                  </a:cubicBezTo>
                  <a:cubicBezTo>
                    <a:pt x="12243" y="17877"/>
                    <a:pt x="12342" y="17870"/>
                    <a:pt x="12441" y="17870"/>
                  </a:cubicBezTo>
                  <a:close/>
                  <a:moveTo>
                    <a:pt x="18875" y="21633"/>
                  </a:moveTo>
                  <a:cubicBezTo>
                    <a:pt x="18889" y="21818"/>
                    <a:pt x="18883" y="22005"/>
                    <a:pt x="18883" y="22187"/>
                  </a:cubicBezTo>
                  <a:cubicBezTo>
                    <a:pt x="18883" y="22252"/>
                    <a:pt x="18881" y="22319"/>
                    <a:pt x="18883" y="22383"/>
                  </a:cubicBezTo>
                  <a:cubicBezTo>
                    <a:pt x="18886" y="22454"/>
                    <a:pt x="18883" y="22550"/>
                    <a:pt x="18929" y="22611"/>
                  </a:cubicBezTo>
                  <a:cubicBezTo>
                    <a:pt x="18917" y="22615"/>
                    <a:pt x="18908" y="22621"/>
                    <a:pt x="18899" y="22627"/>
                  </a:cubicBezTo>
                  <a:cubicBezTo>
                    <a:pt x="18775" y="22695"/>
                    <a:pt x="18650" y="22762"/>
                    <a:pt x="18524" y="22830"/>
                  </a:cubicBezTo>
                  <a:cubicBezTo>
                    <a:pt x="18522" y="22824"/>
                    <a:pt x="18518" y="22817"/>
                    <a:pt x="18512" y="22809"/>
                  </a:cubicBezTo>
                  <a:cubicBezTo>
                    <a:pt x="18491" y="22766"/>
                    <a:pt x="18476" y="22732"/>
                    <a:pt x="18457" y="22687"/>
                  </a:cubicBezTo>
                  <a:cubicBezTo>
                    <a:pt x="18420" y="22585"/>
                    <a:pt x="18387" y="22481"/>
                    <a:pt x="18347" y="22380"/>
                  </a:cubicBezTo>
                  <a:cubicBezTo>
                    <a:pt x="18297" y="22251"/>
                    <a:pt x="18245" y="22121"/>
                    <a:pt x="18190" y="21990"/>
                  </a:cubicBezTo>
                  <a:cubicBezTo>
                    <a:pt x="18165" y="21921"/>
                    <a:pt x="18141" y="21854"/>
                    <a:pt x="18106" y="21790"/>
                  </a:cubicBezTo>
                  <a:cubicBezTo>
                    <a:pt x="18091" y="21760"/>
                    <a:pt x="18075" y="21734"/>
                    <a:pt x="18059" y="21706"/>
                  </a:cubicBezTo>
                  <a:cubicBezTo>
                    <a:pt x="18333" y="21695"/>
                    <a:pt x="18604" y="21673"/>
                    <a:pt x="18875" y="21633"/>
                  </a:cubicBezTo>
                  <a:close/>
                  <a:moveTo>
                    <a:pt x="17356" y="21709"/>
                  </a:moveTo>
                  <a:cubicBezTo>
                    <a:pt x="17471" y="21711"/>
                    <a:pt x="17586" y="21712"/>
                    <a:pt x="17700" y="21712"/>
                  </a:cubicBezTo>
                  <a:cubicBezTo>
                    <a:pt x="17767" y="21712"/>
                    <a:pt x="17832" y="21712"/>
                    <a:pt x="17898" y="21711"/>
                  </a:cubicBezTo>
                  <a:lnTo>
                    <a:pt x="17898" y="21711"/>
                  </a:lnTo>
                  <a:cubicBezTo>
                    <a:pt x="17898" y="21755"/>
                    <a:pt x="17896" y="21800"/>
                    <a:pt x="17901" y="21845"/>
                  </a:cubicBezTo>
                  <a:cubicBezTo>
                    <a:pt x="17907" y="21924"/>
                    <a:pt x="17925" y="21996"/>
                    <a:pt x="17946" y="22071"/>
                  </a:cubicBezTo>
                  <a:cubicBezTo>
                    <a:pt x="17984" y="22216"/>
                    <a:pt x="18034" y="22356"/>
                    <a:pt x="18079" y="22498"/>
                  </a:cubicBezTo>
                  <a:cubicBezTo>
                    <a:pt x="18112" y="22605"/>
                    <a:pt x="18137" y="22715"/>
                    <a:pt x="18174" y="22821"/>
                  </a:cubicBezTo>
                  <a:cubicBezTo>
                    <a:pt x="18195" y="22877"/>
                    <a:pt x="18215" y="22934"/>
                    <a:pt x="18242" y="22986"/>
                  </a:cubicBezTo>
                  <a:cubicBezTo>
                    <a:pt x="18068" y="23079"/>
                    <a:pt x="17894" y="23172"/>
                    <a:pt x="17716" y="23257"/>
                  </a:cubicBezTo>
                  <a:cubicBezTo>
                    <a:pt x="17706" y="23211"/>
                    <a:pt x="17691" y="23168"/>
                    <a:pt x="17679" y="23131"/>
                  </a:cubicBezTo>
                  <a:cubicBezTo>
                    <a:pt x="17657" y="23050"/>
                    <a:pt x="17633" y="22971"/>
                    <a:pt x="17612" y="22888"/>
                  </a:cubicBezTo>
                  <a:cubicBezTo>
                    <a:pt x="17571" y="22732"/>
                    <a:pt x="17542" y="22577"/>
                    <a:pt x="17517" y="22419"/>
                  </a:cubicBezTo>
                  <a:cubicBezTo>
                    <a:pt x="17479" y="22182"/>
                    <a:pt x="17418" y="21944"/>
                    <a:pt x="17356" y="21709"/>
                  </a:cubicBezTo>
                  <a:close/>
                  <a:moveTo>
                    <a:pt x="15849" y="21608"/>
                  </a:moveTo>
                  <a:lnTo>
                    <a:pt x="15849" y="21608"/>
                  </a:lnTo>
                  <a:cubicBezTo>
                    <a:pt x="16082" y="21655"/>
                    <a:pt x="16323" y="21665"/>
                    <a:pt x="16561" y="21679"/>
                  </a:cubicBezTo>
                  <a:cubicBezTo>
                    <a:pt x="16755" y="21691"/>
                    <a:pt x="16949" y="21700"/>
                    <a:pt x="17146" y="21706"/>
                  </a:cubicBezTo>
                  <a:cubicBezTo>
                    <a:pt x="17112" y="21946"/>
                    <a:pt x="17182" y="22204"/>
                    <a:pt x="17220" y="22435"/>
                  </a:cubicBezTo>
                  <a:cubicBezTo>
                    <a:pt x="17245" y="22585"/>
                    <a:pt x="17263" y="22736"/>
                    <a:pt x="17297" y="22884"/>
                  </a:cubicBezTo>
                  <a:cubicBezTo>
                    <a:pt x="17333" y="23042"/>
                    <a:pt x="17376" y="23199"/>
                    <a:pt x="17420" y="23357"/>
                  </a:cubicBezTo>
                  <a:cubicBezTo>
                    <a:pt x="17423" y="23366"/>
                    <a:pt x="17427" y="23378"/>
                    <a:pt x="17433" y="23388"/>
                  </a:cubicBezTo>
                  <a:cubicBezTo>
                    <a:pt x="17185" y="23502"/>
                    <a:pt x="16933" y="23601"/>
                    <a:pt x="16672" y="23683"/>
                  </a:cubicBezTo>
                  <a:cubicBezTo>
                    <a:pt x="16638" y="23691"/>
                    <a:pt x="16604" y="23704"/>
                    <a:pt x="16570" y="23712"/>
                  </a:cubicBezTo>
                  <a:cubicBezTo>
                    <a:pt x="16564" y="23688"/>
                    <a:pt x="16549" y="23663"/>
                    <a:pt x="16527" y="23639"/>
                  </a:cubicBezTo>
                  <a:cubicBezTo>
                    <a:pt x="16320" y="23437"/>
                    <a:pt x="16263" y="23091"/>
                    <a:pt x="16186" y="22803"/>
                  </a:cubicBezTo>
                  <a:cubicBezTo>
                    <a:pt x="16127" y="22581"/>
                    <a:pt x="16054" y="22367"/>
                    <a:pt x="15990" y="22150"/>
                  </a:cubicBezTo>
                  <a:cubicBezTo>
                    <a:pt x="15938" y="21970"/>
                    <a:pt x="15892" y="21789"/>
                    <a:pt x="15849" y="21608"/>
                  </a:cubicBezTo>
                  <a:close/>
                  <a:moveTo>
                    <a:pt x="13134" y="22555"/>
                  </a:moveTo>
                  <a:cubicBezTo>
                    <a:pt x="13173" y="22826"/>
                    <a:pt x="13304" y="23071"/>
                    <a:pt x="13426" y="23317"/>
                  </a:cubicBezTo>
                  <a:cubicBezTo>
                    <a:pt x="13487" y="23443"/>
                    <a:pt x="13571" y="23552"/>
                    <a:pt x="13659" y="23660"/>
                  </a:cubicBezTo>
                  <a:cubicBezTo>
                    <a:pt x="13675" y="23679"/>
                    <a:pt x="13690" y="23700"/>
                    <a:pt x="13705" y="23716"/>
                  </a:cubicBezTo>
                  <a:cubicBezTo>
                    <a:pt x="13164" y="23576"/>
                    <a:pt x="12627" y="23382"/>
                    <a:pt x="12111" y="23185"/>
                  </a:cubicBezTo>
                  <a:cubicBezTo>
                    <a:pt x="11840" y="23084"/>
                    <a:pt x="11570" y="22974"/>
                    <a:pt x="11305" y="22860"/>
                  </a:cubicBezTo>
                  <a:lnTo>
                    <a:pt x="11305" y="22860"/>
                  </a:lnTo>
                  <a:cubicBezTo>
                    <a:pt x="11403" y="22874"/>
                    <a:pt x="11501" y="22880"/>
                    <a:pt x="11599" y="22880"/>
                  </a:cubicBezTo>
                  <a:cubicBezTo>
                    <a:pt x="11773" y="22880"/>
                    <a:pt x="11946" y="22861"/>
                    <a:pt x="12121" y="22834"/>
                  </a:cubicBezTo>
                  <a:cubicBezTo>
                    <a:pt x="12424" y="22784"/>
                    <a:pt x="12720" y="22702"/>
                    <a:pt x="13008" y="22601"/>
                  </a:cubicBezTo>
                  <a:cubicBezTo>
                    <a:pt x="13051" y="22585"/>
                    <a:pt x="13095" y="22570"/>
                    <a:pt x="13134" y="22555"/>
                  </a:cubicBezTo>
                  <a:close/>
                  <a:moveTo>
                    <a:pt x="15288" y="21363"/>
                  </a:moveTo>
                  <a:cubicBezTo>
                    <a:pt x="15352" y="21413"/>
                    <a:pt x="15420" y="21458"/>
                    <a:pt x="15493" y="21492"/>
                  </a:cubicBezTo>
                  <a:cubicBezTo>
                    <a:pt x="15545" y="21517"/>
                    <a:pt x="15597" y="21534"/>
                    <a:pt x="15649" y="21553"/>
                  </a:cubicBezTo>
                  <a:cubicBezTo>
                    <a:pt x="15632" y="21774"/>
                    <a:pt x="15672" y="21986"/>
                    <a:pt x="15727" y="22205"/>
                  </a:cubicBezTo>
                  <a:cubicBezTo>
                    <a:pt x="15783" y="22439"/>
                    <a:pt x="15858" y="22669"/>
                    <a:pt x="15914" y="22903"/>
                  </a:cubicBezTo>
                  <a:cubicBezTo>
                    <a:pt x="15957" y="23079"/>
                    <a:pt x="15995" y="23256"/>
                    <a:pt x="16056" y="23428"/>
                  </a:cubicBezTo>
                  <a:cubicBezTo>
                    <a:pt x="16096" y="23550"/>
                    <a:pt x="16148" y="23692"/>
                    <a:pt x="16237" y="23796"/>
                  </a:cubicBezTo>
                  <a:cubicBezTo>
                    <a:pt x="15980" y="23852"/>
                    <a:pt x="15717" y="23891"/>
                    <a:pt x="15454" y="23907"/>
                  </a:cubicBezTo>
                  <a:cubicBezTo>
                    <a:pt x="15449" y="23901"/>
                    <a:pt x="15444" y="23893"/>
                    <a:pt x="15440" y="23885"/>
                  </a:cubicBezTo>
                  <a:cubicBezTo>
                    <a:pt x="15186" y="23563"/>
                    <a:pt x="14981" y="23206"/>
                    <a:pt x="14769" y="22859"/>
                  </a:cubicBezTo>
                  <a:cubicBezTo>
                    <a:pt x="14673" y="22694"/>
                    <a:pt x="14574" y="22531"/>
                    <a:pt x="14492" y="22355"/>
                  </a:cubicBezTo>
                  <a:cubicBezTo>
                    <a:pt x="14440" y="22245"/>
                    <a:pt x="14382" y="22136"/>
                    <a:pt x="14308" y="22038"/>
                  </a:cubicBezTo>
                  <a:cubicBezTo>
                    <a:pt x="14407" y="21990"/>
                    <a:pt x="14507" y="21937"/>
                    <a:pt x="14606" y="21882"/>
                  </a:cubicBezTo>
                  <a:cubicBezTo>
                    <a:pt x="14858" y="21745"/>
                    <a:pt x="15105" y="21586"/>
                    <a:pt x="15288" y="21363"/>
                  </a:cubicBezTo>
                  <a:close/>
                  <a:moveTo>
                    <a:pt x="14131" y="22124"/>
                  </a:moveTo>
                  <a:cubicBezTo>
                    <a:pt x="14186" y="22242"/>
                    <a:pt x="14226" y="22368"/>
                    <a:pt x="14275" y="22487"/>
                  </a:cubicBezTo>
                  <a:cubicBezTo>
                    <a:pt x="14354" y="22673"/>
                    <a:pt x="14451" y="22847"/>
                    <a:pt x="14546" y="23023"/>
                  </a:cubicBezTo>
                  <a:cubicBezTo>
                    <a:pt x="14712" y="23330"/>
                    <a:pt x="14890" y="23628"/>
                    <a:pt x="15087" y="23914"/>
                  </a:cubicBezTo>
                  <a:cubicBezTo>
                    <a:pt x="14857" y="23912"/>
                    <a:pt x="14627" y="23893"/>
                    <a:pt x="14396" y="23859"/>
                  </a:cubicBezTo>
                  <a:cubicBezTo>
                    <a:pt x="14304" y="23845"/>
                    <a:pt x="14211" y="23829"/>
                    <a:pt x="14116" y="23809"/>
                  </a:cubicBezTo>
                  <a:cubicBezTo>
                    <a:pt x="14073" y="23703"/>
                    <a:pt x="13983" y="23606"/>
                    <a:pt x="13913" y="23523"/>
                  </a:cubicBezTo>
                  <a:cubicBezTo>
                    <a:pt x="13832" y="23424"/>
                    <a:pt x="13747" y="23326"/>
                    <a:pt x="13688" y="23209"/>
                  </a:cubicBezTo>
                  <a:cubicBezTo>
                    <a:pt x="13621" y="23076"/>
                    <a:pt x="13548" y="22948"/>
                    <a:pt x="13482" y="22815"/>
                  </a:cubicBezTo>
                  <a:cubicBezTo>
                    <a:pt x="13426" y="22705"/>
                    <a:pt x="13362" y="22598"/>
                    <a:pt x="13304" y="22490"/>
                  </a:cubicBezTo>
                  <a:cubicBezTo>
                    <a:pt x="13584" y="22382"/>
                    <a:pt x="13860" y="22257"/>
                    <a:pt x="14131" y="22124"/>
                  </a:cubicBezTo>
                  <a:close/>
                  <a:moveTo>
                    <a:pt x="41504" y="5610"/>
                  </a:moveTo>
                  <a:lnTo>
                    <a:pt x="41504" y="5610"/>
                  </a:lnTo>
                  <a:cubicBezTo>
                    <a:pt x="41520" y="5625"/>
                    <a:pt x="41539" y="5641"/>
                    <a:pt x="41554" y="5656"/>
                  </a:cubicBezTo>
                  <a:cubicBezTo>
                    <a:pt x="41659" y="5755"/>
                    <a:pt x="41769" y="5850"/>
                    <a:pt x="41879" y="5942"/>
                  </a:cubicBezTo>
                  <a:cubicBezTo>
                    <a:pt x="41994" y="6035"/>
                    <a:pt x="42107" y="6129"/>
                    <a:pt x="42212" y="6233"/>
                  </a:cubicBezTo>
                  <a:lnTo>
                    <a:pt x="42223" y="6245"/>
                  </a:lnTo>
                  <a:cubicBezTo>
                    <a:pt x="42670" y="6697"/>
                    <a:pt x="42873" y="7395"/>
                    <a:pt x="42742" y="8018"/>
                  </a:cubicBezTo>
                  <a:cubicBezTo>
                    <a:pt x="42641" y="8506"/>
                    <a:pt x="42407" y="8998"/>
                    <a:pt x="42125" y="9407"/>
                  </a:cubicBezTo>
                  <a:cubicBezTo>
                    <a:pt x="41840" y="9818"/>
                    <a:pt x="41495" y="10187"/>
                    <a:pt x="41123" y="10520"/>
                  </a:cubicBezTo>
                  <a:cubicBezTo>
                    <a:pt x="41096" y="10542"/>
                    <a:pt x="41071" y="10567"/>
                    <a:pt x="41047" y="10590"/>
                  </a:cubicBezTo>
                  <a:cubicBezTo>
                    <a:pt x="40804" y="10805"/>
                    <a:pt x="40549" y="11005"/>
                    <a:pt x="40290" y="11200"/>
                  </a:cubicBezTo>
                  <a:cubicBezTo>
                    <a:pt x="39753" y="11604"/>
                    <a:pt x="39193" y="11972"/>
                    <a:pt x="38637" y="12349"/>
                  </a:cubicBezTo>
                  <a:cubicBezTo>
                    <a:pt x="37955" y="12816"/>
                    <a:pt x="37284" y="13298"/>
                    <a:pt x="36588" y="13747"/>
                  </a:cubicBezTo>
                  <a:cubicBezTo>
                    <a:pt x="35040" y="14749"/>
                    <a:pt x="33439" y="15663"/>
                    <a:pt x="31859" y="16608"/>
                  </a:cubicBezTo>
                  <a:cubicBezTo>
                    <a:pt x="30233" y="17580"/>
                    <a:pt x="28610" y="18557"/>
                    <a:pt x="26985" y="19530"/>
                  </a:cubicBezTo>
                  <a:cubicBezTo>
                    <a:pt x="25362" y="20498"/>
                    <a:pt x="23758" y="21491"/>
                    <a:pt x="22154" y="22485"/>
                  </a:cubicBezTo>
                  <a:cubicBezTo>
                    <a:pt x="20632" y="23428"/>
                    <a:pt x="19074" y="24350"/>
                    <a:pt x="17383" y="24961"/>
                  </a:cubicBezTo>
                  <a:cubicBezTo>
                    <a:pt x="16723" y="25198"/>
                    <a:pt x="16052" y="25327"/>
                    <a:pt x="15363" y="25327"/>
                  </a:cubicBezTo>
                  <a:cubicBezTo>
                    <a:pt x="15148" y="25327"/>
                    <a:pt x="14932" y="25315"/>
                    <a:pt x="14713" y="25289"/>
                  </a:cubicBezTo>
                  <a:cubicBezTo>
                    <a:pt x="13823" y="25185"/>
                    <a:pt x="12952" y="24914"/>
                    <a:pt x="12114" y="24605"/>
                  </a:cubicBezTo>
                  <a:cubicBezTo>
                    <a:pt x="10456" y="23992"/>
                    <a:pt x="8900" y="23146"/>
                    <a:pt x="7373" y="22262"/>
                  </a:cubicBezTo>
                  <a:cubicBezTo>
                    <a:pt x="6623" y="21829"/>
                    <a:pt x="5876" y="21383"/>
                    <a:pt x="5126" y="20950"/>
                  </a:cubicBezTo>
                  <a:cubicBezTo>
                    <a:pt x="4464" y="20569"/>
                    <a:pt x="3813" y="20164"/>
                    <a:pt x="3210" y="19694"/>
                  </a:cubicBezTo>
                  <a:cubicBezTo>
                    <a:pt x="2095" y="18827"/>
                    <a:pt x="1020" y="17645"/>
                    <a:pt x="900" y="16166"/>
                  </a:cubicBezTo>
                  <a:cubicBezTo>
                    <a:pt x="860" y="15663"/>
                    <a:pt x="1015" y="15204"/>
                    <a:pt x="1359" y="14833"/>
                  </a:cubicBezTo>
                  <a:cubicBezTo>
                    <a:pt x="1593" y="14582"/>
                    <a:pt x="1877" y="14363"/>
                    <a:pt x="2161" y="14169"/>
                  </a:cubicBezTo>
                  <a:cubicBezTo>
                    <a:pt x="2221" y="14123"/>
                    <a:pt x="2652" y="13889"/>
                    <a:pt x="2652" y="13812"/>
                  </a:cubicBezTo>
                  <a:cubicBezTo>
                    <a:pt x="2658" y="13887"/>
                    <a:pt x="2668" y="13962"/>
                    <a:pt x="2679" y="14039"/>
                  </a:cubicBezTo>
                  <a:cubicBezTo>
                    <a:pt x="2702" y="14199"/>
                    <a:pt x="2726" y="14362"/>
                    <a:pt x="2752" y="14524"/>
                  </a:cubicBezTo>
                  <a:cubicBezTo>
                    <a:pt x="2215" y="14816"/>
                    <a:pt x="1886" y="15358"/>
                    <a:pt x="1887" y="15977"/>
                  </a:cubicBezTo>
                  <a:cubicBezTo>
                    <a:pt x="1891" y="16634"/>
                    <a:pt x="2235" y="17200"/>
                    <a:pt x="2637" y="17695"/>
                  </a:cubicBezTo>
                  <a:cubicBezTo>
                    <a:pt x="3546" y="18813"/>
                    <a:pt x="4850" y="19516"/>
                    <a:pt x="6038" y="20290"/>
                  </a:cubicBezTo>
                  <a:cubicBezTo>
                    <a:pt x="7443" y="21206"/>
                    <a:pt x="8884" y="22079"/>
                    <a:pt x="10402" y="22800"/>
                  </a:cubicBezTo>
                  <a:cubicBezTo>
                    <a:pt x="11157" y="23157"/>
                    <a:pt x="11929" y="23479"/>
                    <a:pt x="12719" y="23742"/>
                  </a:cubicBezTo>
                  <a:cubicBezTo>
                    <a:pt x="13497" y="24005"/>
                    <a:pt x="14293" y="24234"/>
                    <a:pt x="15118" y="24244"/>
                  </a:cubicBezTo>
                  <a:cubicBezTo>
                    <a:pt x="15139" y="24245"/>
                    <a:pt x="15159" y="24245"/>
                    <a:pt x="15180" y="24245"/>
                  </a:cubicBezTo>
                  <a:cubicBezTo>
                    <a:pt x="16826" y="24245"/>
                    <a:pt x="18264" y="23383"/>
                    <a:pt x="19659" y="22604"/>
                  </a:cubicBezTo>
                  <a:cubicBezTo>
                    <a:pt x="21217" y="21731"/>
                    <a:pt x="22735" y="20792"/>
                    <a:pt x="24256" y="19857"/>
                  </a:cubicBezTo>
                  <a:cubicBezTo>
                    <a:pt x="27298" y="17988"/>
                    <a:pt x="30411" y="16244"/>
                    <a:pt x="33471" y="14406"/>
                  </a:cubicBezTo>
                  <a:cubicBezTo>
                    <a:pt x="34977" y="13500"/>
                    <a:pt x="36442" y="12538"/>
                    <a:pt x="37931" y="11609"/>
                  </a:cubicBezTo>
                  <a:cubicBezTo>
                    <a:pt x="38607" y="11190"/>
                    <a:pt x="39283" y="10761"/>
                    <a:pt x="39892" y="10248"/>
                  </a:cubicBezTo>
                  <a:cubicBezTo>
                    <a:pt x="40427" y="9799"/>
                    <a:pt x="40973" y="9265"/>
                    <a:pt x="41268" y="8619"/>
                  </a:cubicBezTo>
                  <a:cubicBezTo>
                    <a:pt x="41358" y="8419"/>
                    <a:pt x="41421" y="8206"/>
                    <a:pt x="41446" y="7987"/>
                  </a:cubicBezTo>
                  <a:cubicBezTo>
                    <a:pt x="41512" y="7692"/>
                    <a:pt x="41514" y="7381"/>
                    <a:pt x="41519" y="7081"/>
                  </a:cubicBezTo>
                  <a:cubicBezTo>
                    <a:pt x="41523" y="6740"/>
                    <a:pt x="41517" y="6399"/>
                    <a:pt x="41517" y="6055"/>
                  </a:cubicBezTo>
                  <a:cubicBezTo>
                    <a:pt x="41514" y="5907"/>
                    <a:pt x="41513" y="5760"/>
                    <a:pt x="41504" y="5610"/>
                  </a:cubicBezTo>
                  <a:close/>
                  <a:moveTo>
                    <a:pt x="42664" y="9023"/>
                  </a:moveTo>
                  <a:lnTo>
                    <a:pt x="42664" y="9023"/>
                  </a:lnTo>
                  <a:cubicBezTo>
                    <a:pt x="42656" y="9046"/>
                    <a:pt x="42652" y="9076"/>
                    <a:pt x="42647" y="9105"/>
                  </a:cubicBezTo>
                  <a:cubicBezTo>
                    <a:pt x="42446" y="10244"/>
                    <a:pt x="42297" y="11391"/>
                    <a:pt x="42094" y="12530"/>
                  </a:cubicBezTo>
                  <a:cubicBezTo>
                    <a:pt x="41894" y="13645"/>
                    <a:pt x="41688" y="14767"/>
                    <a:pt x="41415" y="15867"/>
                  </a:cubicBezTo>
                  <a:cubicBezTo>
                    <a:pt x="41160" y="16897"/>
                    <a:pt x="40810" y="17926"/>
                    <a:pt x="40116" y="18746"/>
                  </a:cubicBezTo>
                  <a:cubicBezTo>
                    <a:pt x="39436" y="19553"/>
                    <a:pt x="38559" y="20174"/>
                    <a:pt x="37728" y="20814"/>
                  </a:cubicBezTo>
                  <a:cubicBezTo>
                    <a:pt x="36789" y="21532"/>
                    <a:pt x="35826" y="22224"/>
                    <a:pt x="34851" y="22893"/>
                  </a:cubicBezTo>
                  <a:cubicBezTo>
                    <a:pt x="32875" y="24256"/>
                    <a:pt x="30854" y="25546"/>
                    <a:pt x="28862" y="26882"/>
                  </a:cubicBezTo>
                  <a:cubicBezTo>
                    <a:pt x="26859" y="28226"/>
                    <a:pt x="24798" y="29500"/>
                    <a:pt x="22735" y="30756"/>
                  </a:cubicBezTo>
                  <a:cubicBezTo>
                    <a:pt x="21715" y="31378"/>
                    <a:pt x="20640" y="31916"/>
                    <a:pt x="19522" y="32343"/>
                  </a:cubicBezTo>
                  <a:cubicBezTo>
                    <a:pt x="19000" y="32541"/>
                    <a:pt x="18464" y="32726"/>
                    <a:pt x="17910" y="32814"/>
                  </a:cubicBezTo>
                  <a:cubicBezTo>
                    <a:pt x="17706" y="32846"/>
                    <a:pt x="17501" y="32860"/>
                    <a:pt x="17298" y="32860"/>
                  </a:cubicBezTo>
                  <a:cubicBezTo>
                    <a:pt x="16938" y="32860"/>
                    <a:pt x="16580" y="32814"/>
                    <a:pt x="16226" y="32731"/>
                  </a:cubicBezTo>
                  <a:cubicBezTo>
                    <a:pt x="15075" y="32463"/>
                    <a:pt x="13962" y="31991"/>
                    <a:pt x="12863" y="31567"/>
                  </a:cubicBezTo>
                  <a:cubicBezTo>
                    <a:pt x="11717" y="31124"/>
                    <a:pt x="10586" y="30651"/>
                    <a:pt x="9473" y="30137"/>
                  </a:cubicBezTo>
                  <a:cubicBezTo>
                    <a:pt x="8427" y="29651"/>
                    <a:pt x="7378" y="29161"/>
                    <a:pt x="6347" y="28650"/>
                  </a:cubicBezTo>
                  <a:cubicBezTo>
                    <a:pt x="5348" y="28152"/>
                    <a:pt x="4350" y="27616"/>
                    <a:pt x="3464" y="26937"/>
                  </a:cubicBezTo>
                  <a:cubicBezTo>
                    <a:pt x="1814" y="25672"/>
                    <a:pt x="1310" y="23596"/>
                    <a:pt x="928" y="21652"/>
                  </a:cubicBezTo>
                  <a:cubicBezTo>
                    <a:pt x="699" y="20481"/>
                    <a:pt x="546" y="19298"/>
                    <a:pt x="433" y="18110"/>
                  </a:cubicBezTo>
                  <a:cubicBezTo>
                    <a:pt x="383" y="17599"/>
                    <a:pt x="291" y="17056"/>
                    <a:pt x="365" y="16545"/>
                  </a:cubicBezTo>
                  <a:cubicBezTo>
                    <a:pt x="403" y="16268"/>
                    <a:pt x="510" y="16003"/>
                    <a:pt x="652" y="15756"/>
                  </a:cubicBezTo>
                  <a:lnTo>
                    <a:pt x="652" y="15756"/>
                  </a:lnTo>
                  <a:cubicBezTo>
                    <a:pt x="586" y="16161"/>
                    <a:pt x="677" y="16598"/>
                    <a:pt x="793" y="16979"/>
                  </a:cubicBezTo>
                  <a:cubicBezTo>
                    <a:pt x="1001" y="17646"/>
                    <a:pt x="1356" y="18237"/>
                    <a:pt x="1813" y="18764"/>
                  </a:cubicBezTo>
                  <a:cubicBezTo>
                    <a:pt x="2860" y="19971"/>
                    <a:pt x="4256" y="20773"/>
                    <a:pt x="5614" y="21573"/>
                  </a:cubicBezTo>
                  <a:cubicBezTo>
                    <a:pt x="7188" y="22501"/>
                    <a:pt x="8754" y="23448"/>
                    <a:pt x="10412" y="24221"/>
                  </a:cubicBezTo>
                  <a:cubicBezTo>
                    <a:pt x="11212" y="24594"/>
                    <a:pt x="12031" y="24928"/>
                    <a:pt x="12874" y="25193"/>
                  </a:cubicBezTo>
                  <a:cubicBezTo>
                    <a:pt x="13704" y="25454"/>
                    <a:pt x="14566" y="25657"/>
                    <a:pt x="15442" y="25657"/>
                  </a:cubicBezTo>
                  <a:cubicBezTo>
                    <a:pt x="15474" y="25657"/>
                    <a:pt x="15506" y="25657"/>
                    <a:pt x="15538" y="25656"/>
                  </a:cubicBezTo>
                  <a:cubicBezTo>
                    <a:pt x="16475" y="25641"/>
                    <a:pt x="17353" y="25359"/>
                    <a:pt x="18210" y="24996"/>
                  </a:cubicBezTo>
                  <a:cubicBezTo>
                    <a:pt x="19069" y="24637"/>
                    <a:pt x="19893" y="24210"/>
                    <a:pt x="20699" y="23750"/>
                  </a:cubicBezTo>
                  <a:cubicBezTo>
                    <a:pt x="22349" y="22807"/>
                    <a:pt x="23938" y="21758"/>
                    <a:pt x="25565" y="20777"/>
                  </a:cubicBezTo>
                  <a:cubicBezTo>
                    <a:pt x="27277" y="19741"/>
                    <a:pt x="29004" y="18726"/>
                    <a:pt x="30718" y="17691"/>
                  </a:cubicBezTo>
                  <a:cubicBezTo>
                    <a:pt x="32349" y="16709"/>
                    <a:pt x="34000" y="15756"/>
                    <a:pt x="35622" y="14758"/>
                  </a:cubicBezTo>
                  <a:cubicBezTo>
                    <a:pt x="37039" y="13885"/>
                    <a:pt x="38400" y="12935"/>
                    <a:pt x="39767" y="11988"/>
                  </a:cubicBezTo>
                  <a:cubicBezTo>
                    <a:pt x="40869" y="11227"/>
                    <a:pt x="42075" y="10347"/>
                    <a:pt x="42636" y="9082"/>
                  </a:cubicBezTo>
                  <a:cubicBezTo>
                    <a:pt x="42645" y="9061"/>
                    <a:pt x="42654" y="9041"/>
                    <a:pt x="42664" y="9023"/>
                  </a:cubicBezTo>
                  <a:close/>
                  <a:moveTo>
                    <a:pt x="27569" y="0"/>
                  </a:moveTo>
                  <a:cubicBezTo>
                    <a:pt x="27540" y="0"/>
                    <a:pt x="27510" y="2"/>
                    <a:pt x="27480" y="7"/>
                  </a:cubicBezTo>
                  <a:cubicBezTo>
                    <a:pt x="27241" y="44"/>
                    <a:pt x="27118" y="221"/>
                    <a:pt x="26973" y="394"/>
                  </a:cubicBezTo>
                  <a:cubicBezTo>
                    <a:pt x="26912" y="465"/>
                    <a:pt x="26849" y="533"/>
                    <a:pt x="26755" y="560"/>
                  </a:cubicBezTo>
                  <a:cubicBezTo>
                    <a:pt x="26713" y="572"/>
                    <a:pt x="26670" y="577"/>
                    <a:pt x="26627" y="577"/>
                  </a:cubicBezTo>
                  <a:cubicBezTo>
                    <a:pt x="26583" y="577"/>
                    <a:pt x="26539" y="572"/>
                    <a:pt x="26495" y="563"/>
                  </a:cubicBezTo>
                  <a:cubicBezTo>
                    <a:pt x="26244" y="511"/>
                    <a:pt x="25972" y="383"/>
                    <a:pt x="25716" y="383"/>
                  </a:cubicBezTo>
                  <a:cubicBezTo>
                    <a:pt x="25573" y="383"/>
                    <a:pt x="25434" y="423"/>
                    <a:pt x="25307" y="538"/>
                  </a:cubicBezTo>
                  <a:cubicBezTo>
                    <a:pt x="25150" y="685"/>
                    <a:pt x="25123" y="901"/>
                    <a:pt x="25031" y="1084"/>
                  </a:cubicBezTo>
                  <a:cubicBezTo>
                    <a:pt x="24932" y="1283"/>
                    <a:pt x="24714" y="1346"/>
                    <a:pt x="24525" y="1434"/>
                  </a:cubicBezTo>
                  <a:cubicBezTo>
                    <a:pt x="24281" y="1548"/>
                    <a:pt x="24051" y="1674"/>
                    <a:pt x="23845" y="1850"/>
                  </a:cubicBezTo>
                  <a:cubicBezTo>
                    <a:pt x="23642" y="2022"/>
                    <a:pt x="23464" y="2222"/>
                    <a:pt x="23257" y="2392"/>
                  </a:cubicBezTo>
                  <a:cubicBezTo>
                    <a:pt x="23018" y="2585"/>
                    <a:pt x="22679" y="2813"/>
                    <a:pt x="22631" y="3135"/>
                  </a:cubicBezTo>
                  <a:cubicBezTo>
                    <a:pt x="22609" y="3141"/>
                    <a:pt x="22589" y="3147"/>
                    <a:pt x="22568" y="3157"/>
                  </a:cubicBezTo>
                  <a:cubicBezTo>
                    <a:pt x="22530" y="3175"/>
                    <a:pt x="22494" y="3194"/>
                    <a:pt x="22457" y="3215"/>
                  </a:cubicBezTo>
                  <a:cubicBezTo>
                    <a:pt x="22374" y="3261"/>
                    <a:pt x="22292" y="3305"/>
                    <a:pt x="22205" y="3347"/>
                  </a:cubicBezTo>
                  <a:cubicBezTo>
                    <a:pt x="22048" y="3424"/>
                    <a:pt x="21883" y="3491"/>
                    <a:pt x="21723" y="3565"/>
                  </a:cubicBezTo>
                  <a:cubicBezTo>
                    <a:pt x="21354" y="3732"/>
                    <a:pt x="20994" y="3918"/>
                    <a:pt x="20625" y="4090"/>
                  </a:cubicBezTo>
                  <a:cubicBezTo>
                    <a:pt x="20253" y="4266"/>
                    <a:pt x="19888" y="4454"/>
                    <a:pt x="19520" y="4637"/>
                  </a:cubicBezTo>
                  <a:cubicBezTo>
                    <a:pt x="19154" y="4821"/>
                    <a:pt x="18783" y="4991"/>
                    <a:pt x="18413" y="5166"/>
                  </a:cubicBezTo>
                  <a:cubicBezTo>
                    <a:pt x="18120" y="5303"/>
                    <a:pt x="17829" y="5442"/>
                    <a:pt x="17544" y="5595"/>
                  </a:cubicBezTo>
                  <a:cubicBezTo>
                    <a:pt x="17427" y="5642"/>
                    <a:pt x="17310" y="5688"/>
                    <a:pt x="17194" y="5736"/>
                  </a:cubicBezTo>
                  <a:cubicBezTo>
                    <a:pt x="16828" y="5886"/>
                    <a:pt x="16477" y="6073"/>
                    <a:pt x="16121" y="6238"/>
                  </a:cubicBezTo>
                  <a:cubicBezTo>
                    <a:pt x="15384" y="6578"/>
                    <a:pt x="14667" y="6953"/>
                    <a:pt x="13939" y="7312"/>
                  </a:cubicBezTo>
                  <a:cubicBezTo>
                    <a:pt x="13211" y="7672"/>
                    <a:pt x="12493" y="8050"/>
                    <a:pt x="11770" y="8415"/>
                  </a:cubicBezTo>
                  <a:cubicBezTo>
                    <a:pt x="11076" y="8765"/>
                    <a:pt x="10379" y="9104"/>
                    <a:pt x="9687" y="9461"/>
                  </a:cubicBezTo>
                  <a:cubicBezTo>
                    <a:pt x="9295" y="9661"/>
                    <a:pt x="8906" y="9872"/>
                    <a:pt x="8524" y="10093"/>
                  </a:cubicBezTo>
                  <a:cubicBezTo>
                    <a:pt x="8143" y="10312"/>
                    <a:pt x="7768" y="10542"/>
                    <a:pt x="7421" y="10818"/>
                  </a:cubicBezTo>
                  <a:cubicBezTo>
                    <a:pt x="7331" y="10714"/>
                    <a:pt x="7224" y="10627"/>
                    <a:pt x="7093" y="10563"/>
                  </a:cubicBezTo>
                  <a:cubicBezTo>
                    <a:pt x="6980" y="10510"/>
                    <a:pt x="6858" y="10481"/>
                    <a:pt x="6737" y="10481"/>
                  </a:cubicBezTo>
                  <a:cubicBezTo>
                    <a:pt x="6594" y="10481"/>
                    <a:pt x="6452" y="10521"/>
                    <a:pt x="6331" y="10610"/>
                  </a:cubicBezTo>
                  <a:cubicBezTo>
                    <a:pt x="6109" y="10775"/>
                    <a:pt x="5971" y="11021"/>
                    <a:pt x="5867" y="11271"/>
                  </a:cubicBezTo>
                  <a:cubicBezTo>
                    <a:pt x="5826" y="11370"/>
                    <a:pt x="5792" y="11472"/>
                    <a:pt x="5763" y="11576"/>
                  </a:cubicBezTo>
                  <a:cubicBezTo>
                    <a:pt x="5713" y="11578"/>
                    <a:pt x="5664" y="11603"/>
                    <a:pt x="5618" y="11623"/>
                  </a:cubicBezTo>
                  <a:cubicBezTo>
                    <a:pt x="5571" y="11645"/>
                    <a:pt x="5529" y="11672"/>
                    <a:pt x="5483" y="11700"/>
                  </a:cubicBezTo>
                  <a:cubicBezTo>
                    <a:pt x="5400" y="11752"/>
                    <a:pt x="5322" y="11815"/>
                    <a:pt x="5234" y="11865"/>
                  </a:cubicBezTo>
                  <a:cubicBezTo>
                    <a:pt x="5160" y="11908"/>
                    <a:pt x="5083" y="11948"/>
                    <a:pt x="5013" y="11998"/>
                  </a:cubicBezTo>
                  <a:cubicBezTo>
                    <a:pt x="4952" y="12038"/>
                    <a:pt x="4905" y="12078"/>
                    <a:pt x="4863" y="12129"/>
                  </a:cubicBezTo>
                  <a:cubicBezTo>
                    <a:pt x="4730" y="11984"/>
                    <a:pt x="4577" y="11862"/>
                    <a:pt x="4393" y="11792"/>
                  </a:cubicBezTo>
                  <a:cubicBezTo>
                    <a:pt x="4275" y="11747"/>
                    <a:pt x="4157" y="11727"/>
                    <a:pt x="4042" y="11727"/>
                  </a:cubicBezTo>
                  <a:cubicBezTo>
                    <a:pt x="3477" y="11727"/>
                    <a:pt x="2980" y="12219"/>
                    <a:pt x="2771" y="12734"/>
                  </a:cubicBezTo>
                  <a:cubicBezTo>
                    <a:pt x="2672" y="12981"/>
                    <a:pt x="2636" y="13238"/>
                    <a:pt x="2636" y="13498"/>
                  </a:cubicBezTo>
                  <a:cubicBezTo>
                    <a:pt x="2605" y="13498"/>
                    <a:pt x="2574" y="13504"/>
                    <a:pt x="2547" y="13515"/>
                  </a:cubicBezTo>
                  <a:cubicBezTo>
                    <a:pt x="1859" y="13810"/>
                    <a:pt x="1382" y="14361"/>
                    <a:pt x="900" y="14919"/>
                  </a:cubicBezTo>
                  <a:cubicBezTo>
                    <a:pt x="512" y="15364"/>
                    <a:pt x="166" y="15863"/>
                    <a:pt x="78" y="16461"/>
                  </a:cubicBezTo>
                  <a:cubicBezTo>
                    <a:pt x="1" y="16977"/>
                    <a:pt x="80" y="17509"/>
                    <a:pt x="125" y="18025"/>
                  </a:cubicBezTo>
                  <a:cubicBezTo>
                    <a:pt x="181" y="18637"/>
                    <a:pt x="244" y="19248"/>
                    <a:pt x="325" y="19859"/>
                  </a:cubicBezTo>
                  <a:cubicBezTo>
                    <a:pt x="485" y="21066"/>
                    <a:pt x="703" y="22268"/>
                    <a:pt x="1025" y="23439"/>
                  </a:cubicBezTo>
                  <a:cubicBezTo>
                    <a:pt x="1276" y="24352"/>
                    <a:pt x="1599" y="25267"/>
                    <a:pt x="2162" y="26037"/>
                  </a:cubicBezTo>
                  <a:cubicBezTo>
                    <a:pt x="2771" y="26875"/>
                    <a:pt x="3624" y="27459"/>
                    <a:pt x="4503" y="27987"/>
                  </a:cubicBezTo>
                  <a:cubicBezTo>
                    <a:pt x="5514" y="28593"/>
                    <a:pt x="6581" y="29099"/>
                    <a:pt x="7645" y="29607"/>
                  </a:cubicBezTo>
                  <a:cubicBezTo>
                    <a:pt x="8754" y="30136"/>
                    <a:pt x="9858" y="30676"/>
                    <a:pt x="10991" y="31158"/>
                  </a:cubicBezTo>
                  <a:cubicBezTo>
                    <a:pt x="12131" y="31647"/>
                    <a:pt x="13283" y="32103"/>
                    <a:pt x="14447" y="32535"/>
                  </a:cubicBezTo>
                  <a:cubicBezTo>
                    <a:pt x="15370" y="32877"/>
                    <a:pt x="16326" y="33207"/>
                    <a:pt x="17313" y="33207"/>
                  </a:cubicBezTo>
                  <a:cubicBezTo>
                    <a:pt x="17494" y="33207"/>
                    <a:pt x="17677" y="33196"/>
                    <a:pt x="17860" y="33172"/>
                  </a:cubicBezTo>
                  <a:cubicBezTo>
                    <a:pt x="19015" y="33018"/>
                    <a:pt x="20142" y="32508"/>
                    <a:pt x="21182" y="32006"/>
                  </a:cubicBezTo>
                  <a:cubicBezTo>
                    <a:pt x="22294" y="31469"/>
                    <a:pt x="23327" y="30802"/>
                    <a:pt x="24376" y="30151"/>
                  </a:cubicBezTo>
                  <a:cubicBezTo>
                    <a:pt x="25452" y="29485"/>
                    <a:pt x="26530" y="28823"/>
                    <a:pt x="27595" y="28141"/>
                  </a:cubicBezTo>
                  <a:cubicBezTo>
                    <a:pt x="29691" y="26798"/>
                    <a:pt x="31765" y="25411"/>
                    <a:pt x="33832" y="24023"/>
                  </a:cubicBezTo>
                  <a:cubicBezTo>
                    <a:pt x="34859" y="23333"/>
                    <a:pt x="35882" y="22630"/>
                    <a:pt x="36879" y="21898"/>
                  </a:cubicBezTo>
                  <a:cubicBezTo>
                    <a:pt x="37790" y="21231"/>
                    <a:pt x="38716" y="20561"/>
                    <a:pt x="39565" y="19815"/>
                  </a:cubicBezTo>
                  <a:cubicBezTo>
                    <a:pt x="40379" y="19103"/>
                    <a:pt x="40988" y="18282"/>
                    <a:pt x="41375" y="17268"/>
                  </a:cubicBezTo>
                  <a:cubicBezTo>
                    <a:pt x="41771" y="16223"/>
                    <a:pt x="41967" y="15111"/>
                    <a:pt x="42180" y="14019"/>
                  </a:cubicBezTo>
                  <a:cubicBezTo>
                    <a:pt x="42427" y="12775"/>
                    <a:pt x="42639" y="11524"/>
                    <a:pt x="42818" y="10268"/>
                  </a:cubicBezTo>
                  <a:cubicBezTo>
                    <a:pt x="42959" y="9266"/>
                    <a:pt x="43292" y="8222"/>
                    <a:pt x="43073" y="7209"/>
                  </a:cubicBezTo>
                  <a:cubicBezTo>
                    <a:pt x="43068" y="7185"/>
                    <a:pt x="43060" y="7155"/>
                    <a:pt x="43054" y="7126"/>
                  </a:cubicBezTo>
                  <a:cubicBezTo>
                    <a:pt x="42862" y="6352"/>
                    <a:pt x="42268" y="5713"/>
                    <a:pt x="41608" y="5290"/>
                  </a:cubicBezTo>
                  <a:cubicBezTo>
                    <a:pt x="41565" y="5262"/>
                    <a:pt x="41522" y="5242"/>
                    <a:pt x="41479" y="5222"/>
                  </a:cubicBezTo>
                  <a:cubicBezTo>
                    <a:pt x="41448" y="4887"/>
                    <a:pt x="41389" y="4558"/>
                    <a:pt x="41278" y="4239"/>
                  </a:cubicBezTo>
                  <a:cubicBezTo>
                    <a:pt x="41085" y="3671"/>
                    <a:pt x="40741" y="3193"/>
                    <a:pt x="40256" y="2838"/>
                  </a:cubicBezTo>
                  <a:cubicBezTo>
                    <a:pt x="39816" y="2515"/>
                    <a:pt x="39296" y="2294"/>
                    <a:pt x="38772" y="2156"/>
                  </a:cubicBezTo>
                  <a:cubicBezTo>
                    <a:pt x="38367" y="2049"/>
                    <a:pt x="37955" y="1982"/>
                    <a:pt x="37541" y="1982"/>
                  </a:cubicBezTo>
                  <a:cubicBezTo>
                    <a:pt x="37372" y="1982"/>
                    <a:pt x="37202" y="1993"/>
                    <a:pt x="37032" y="2018"/>
                  </a:cubicBezTo>
                  <a:cubicBezTo>
                    <a:pt x="36731" y="2061"/>
                    <a:pt x="36426" y="2150"/>
                    <a:pt x="36160" y="2294"/>
                  </a:cubicBezTo>
                  <a:cubicBezTo>
                    <a:pt x="36090" y="2331"/>
                    <a:pt x="36019" y="2375"/>
                    <a:pt x="35955" y="2418"/>
                  </a:cubicBezTo>
                  <a:cubicBezTo>
                    <a:pt x="35794" y="1945"/>
                    <a:pt x="35533" y="1527"/>
                    <a:pt x="35254" y="1115"/>
                  </a:cubicBezTo>
                  <a:cubicBezTo>
                    <a:pt x="35033" y="782"/>
                    <a:pt x="34765" y="464"/>
                    <a:pt x="34393" y="294"/>
                  </a:cubicBezTo>
                  <a:cubicBezTo>
                    <a:pt x="34113" y="165"/>
                    <a:pt x="33809" y="112"/>
                    <a:pt x="33501" y="112"/>
                  </a:cubicBezTo>
                  <a:cubicBezTo>
                    <a:pt x="33028" y="112"/>
                    <a:pt x="32544" y="238"/>
                    <a:pt x="32120" y="409"/>
                  </a:cubicBezTo>
                  <a:cubicBezTo>
                    <a:pt x="31978" y="465"/>
                    <a:pt x="31838" y="524"/>
                    <a:pt x="31698" y="575"/>
                  </a:cubicBezTo>
                  <a:cubicBezTo>
                    <a:pt x="31563" y="630"/>
                    <a:pt x="31452" y="741"/>
                    <a:pt x="31301" y="751"/>
                  </a:cubicBezTo>
                  <a:cubicBezTo>
                    <a:pt x="31292" y="752"/>
                    <a:pt x="31282" y="752"/>
                    <a:pt x="31273" y="752"/>
                  </a:cubicBezTo>
                  <a:cubicBezTo>
                    <a:pt x="31237" y="752"/>
                    <a:pt x="31204" y="747"/>
                    <a:pt x="31169" y="745"/>
                  </a:cubicBezTo>
                  <a:cubicBezTo>
                    <a:pt x="31031" y="726"/>
                    <a:pt x="30886" y="705"/>
                    <a:pt x="30755" y="652"/>
                  </a:cubicBezTo>
                  <a:cubicBezTo>
                    <a:pt x="30676" y="619"/>
                    <a:pt x="30610" y="590"/>
                    <a:pt x="30535" y="590"/>
                  </a:cubicBezTo>
                  <a:cubicBezTo>
                    <a:pt x="30499" y="590"/>
                    <a:pt x="30460" y="597"/>
                    <a:pt x="30417" y="613"/>
                  </a:cubicBezTo>
                  <a:cubicBezTo>
                    <a:pt x="30372" y="631"/>
                    <a:pt x="30329" y="656"/>
                    <a:pt x="30282" y="674"/>
                  </a:cubicBezTo>
                  <a:cubicBezTo>
                    <a:pt x="30264" y="681"/>
                    <a:pt x="30253" y="684"/>
                    <a:pt x="30245" y="684"/>
                  </a:cubicBezTo>
                  <a:cubicBezTo>
                    <a:pt x="30235" y="684"/>
                    <a:pt x="30229" y="680"/>
                    <a:pt x="30217" y="672"/>
                  </a:cubicBezTo>
                  <a:cubicBezTo>
                    <a:pt x="30131" y="604"/>
                    <a:pt x="30072" y="516"/>
                    <a:pt x="29980" y="454"/>
                  </a:cubicBezTo>
                  <a:cubicBezTo>
                    <a:pt x="29879" y="388"/>
                    <a:pt x="29768" y="360"/>
                    <a:pt x="29655" y="360"/>
                  </a:cubicBezTo>
                  <a:cubicBezTo>
                    <a:pt x="29533" y="360"/>
                    <a:pt x="29409" y="392"/>
                    <a:pt x="29294" y="441"/>
                  </a:cubicBezTo>
                  <a:cubicBezTo>
                    <a:pt x="29133" y="508"/>
                    <a:pt x="28970" y="625"/>
                    <a:pt x="28794" y="625"/>
                  </a:cubicBezTo>
                  <a:cubicBezTo>
                    <a:pt x="28755" y="625"/>
                    <a:pt x="28717" y="619"/>
                    <a:pt x="28677" y="606"/>
                  </a:cubicBezTo>
                  <a:cubicBezTo>
                    <a:pt x="28478" y="543"/>
                    <a:pt x="28329" y="363"/>
                    <a:pt x="28167" y="241"/>
                  </a:cubicBezTo>
                  <a:cubicBezTo>
                    <a:pt x="27996" y="112"/>
                    <a:pt x="27786" y="0"/>
                    <a:pt x="27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36"/>
            <p:cNvSpPr/>
            <p:nvPr/>
          </p:nvSpPr>
          <p:spPr>
            <a:xfrm>
              <a:off x="1611238" y="2024067"/>
              <a:ext cx="191936" cy="220706"/>
            </a:xfrm>
            <a:custGeom>
              <a:rect b="b" l="l" r="r" t="t"/>
              <a:pathLst>
                <a:path extrusionOk="0" h="6401" w="5567">
                  <a:moveTo>
                    <a:pt x="3377" y="294"/>
                  </a:moveTo>
                  <a:cubicBezTo>
                    <a:pt x="3600" y="294"/>
                    <a:pt x="3821" y="321"/>
                    <a:pt x="4035" y="380"/>
                  </a:cubicBezTo>
                  <a:cubicBezTo>
                    <a:pt x="4347" y="467"/>
                    <a:pt x="4647" y="623"/>
                    <a:pt x="4864" y="869"/>
                  </a:cubicBezTo>
                  <a:cubicBezTo>
                    <a:pt x="5073" y="1105"/>
                    <a:pt x="5181" y="1412"/>
                    <a:pt x="5228" y="1723"/>
                  </a:cubicBezTo>
                  <a:cubicBezTo>
                    <a:pt x="5280" y="2061"/>
                    <a:pt x="5259" y="2417"/>
                    <a:pt x="5214" y="2758"/>
                  </a:cubicBezTo>
                  <a:cubicBezTo>
                    <a:pt x="5162" y="3138"/>
                    <a:pt x="5063" y="3513"/>
                    <a:pt x="4928" y="3869"/>
                  </a:cubicBezTo>
                  <a:cubicBezTo>
                    <a:pt x="4802" y="4198"/>
                    <a:pt x="4633" y="4508"/>
                    <a:pt x="4437" y="4802"/>
                  </a:cubicBezTo>
                  <a:cubicBezTo>
                    <a:pt x="4266" y="5062"/>
                    <a:pt x="4072" y="5308"/>
                    <a:pt x="3844" y="5524"/>
                  </a:cubicBezTo>
                  <a:cubicBezTo>
                    <a:pt x="3623" y="5729"/>
                    <a:pt x="3365" y="5901"/>
                    <a:pt x="3076" y="5998"/>
                  </a:cubicBezTo>
                  <a:cubicBezTo>
                    <a:pt x="2864" y="6070"/>
                    <a:pt x="2641" y="6104"/>
                    <a:pt x="2418" y="6104"/>
                  </a:cubicBezTo>
                  <a:cubicBezTo>
                    <a:pt x="2327" y="6104"/>
                    <a:pt x="2237" y="6098"/>
                    <a:pt x="2147" y="6087"/>
                  </a:cubicBezTo>
                  <a:cubicBezTo>
                    <a:pt x="1542" y="6010"/>
                    <a:pt x="959" y="5681"/>
                    <a:pt x="655" y="5144"/>
                  </a:cubicBezTo>
                  <a:cubicBezTo>
                    <a:pt x="311" y="4538"/>
                    <a:pt x="296" y="3809"/>
                    <a:pt x="449" y="3144"/>
                  </a:cubicBezTo>
                  <a:cubicBezTo>
                    <a:pt x="606" y="2464"/>
                    <a:pt x="931" y="1807"/>
                    <a:pt x="1373" y="1266"/>
                  </a:cubicBezTo>
                  <a:cubicBezTo>
                    <a:pt x="1580" y="1014"/>
                    <a:pt x="1818" y="786"/>
                    <a:pt x="2087" y="599"/>
                  </a:cubicBezTo>
                  <a:cubicBezTo>
                    <a:pt x="2090" y="597"/>
                    <a:pt x="2095" y="595"/>
                    <a:pt x="2099" y="593"/>
                  </a:cubicBezTo>
                  <a:cubicBezTo>
                    <a:pt x="2492" y="403"/>
                    <a:pt x="2936" y="294"/>
                    <a:pt x="3377" y="294"/>
                  </a:cubicBezTo>
                  <a:close/>
                  <a:moveTo>
                    <a:pt x="3428" y="0"/>
                  </a:moveTo>
                  <a:cubicBezTo>
                    <a:pt x="3107" y="0"/>
                    <a:pt x="2787" y="55"/>
                    <a:pt x="2489" y="159"/>
                  </a:cubicBezTo>
                  <a:cubicBezTo>
                    <a:pt x="2126" y="285"/>
                    <a:pt x="1799" y="488"/>
                    <a:pt x="1512" y="743"/>
                  </a:cubicBezTo>
                  <a:cubicBezTo>
                    <a:pt x="1370" y="864"/>
                    <a:pt x="1235" y="999"/>
                    <a:pt x="1125" y="1150"/>
                  </a:cubicBezTo>
                  <a:cubicBezTo>
                    <a:pt x="1052" y="1249"/>
                    <a:pt x="993" y="1358"/>
                    <a:pt x="939" y="1466"/>
                  </a:cubicBezTo>
                  <a:cubicBezTo>
                    <a:pt x="697" y="1820"/>
                    <a:pt x="500" y="2212"/>
                    <a:pt x="355" y="2612"/>
                  </a:cubicBezTo>
                  <a:cubicBezTo>
                    <a:pt x="103" y="3307"/>
                    <a:pt x="1" y="4096"/>
                    <a:pt x="226" y="4815"/>
                  </a:cubicBezTo>
                  <a:cubicBezTo>
                    <a:pt x="334" y="5159"/>
                    <a:pt x="515" y="5484"/>
                    <a:pt x="776" y="5738"/>
                  </a:cubicBezTo>
                  <a:cubicBezTo>
                    <a:pt x="1024" y="5978"/>
                    <a:pt x="1329" y="6154"/>
                    <a:pt x="1652" y="6267"/>
                  </a:cubicBezTo>
                  <a:cubicBezTo>
                    <a:pt x="1909" y="6356"/>
                    <a:pt x="2178" y="6401"/>
                    <a:pt x="2446" y="6401"/>
                  </a:cubicBezTo>
                  <a:cubicBezTo>
                    <a:pt x="2867" y="6401"/>
                    <a:pt x="3285" y="6290"/>
                    <a:pt x="3649" y="6064"/>
                  </a:cubicBezTo>
                  <a:cubicBezTo>
                    <a:pt x="4241" y="5696"/>
                    <a:pt x="4683" y="5081"/>
                    <a:pt x="4998" y="4472"/>
                  </a:cubicBezTo>
                  <a:cubicBezTo>
                    <a:pt x="5363" y="3759"/>
                    <a:pt x="5566" y="2945"/>
                    <a:pt x="5566" y="2143"/>
                  </a:cubicBezTo>
                  <a:cubicBezTo>
                    <a:pt x="5566" y="1771"/>
                    <a:pt x="5511" y="1406"/>
                    <a:pt x="5358" y="1067"/>
                  </a:cubicBezTo>
                  <a:cubicBezTo>
                    <a:pt x="5204" y="733"/>
                    <a:pt x="4947" y="464"/>
                    <a:pt x="4624" y="291"/>
                  </a:cubicBezTo>
                  <a:cubicBezTo>
                    <a:pt x="4260" y="93"/>
                    <a:pt x="3844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36"/>
            <p:cNvSpPr/>
            <p:nvPr/>
          </p:nvSpPr>
          <p:spPr>
            <a:xfrm>
              <a:off x="1734773" y="2125984"/>
              <a:ext cx="17756" cy="18619"/>
            </a:xfrm>
            <a:custGeom>
              <a:rect b="b" l="l" r="r" t="t"/>
              <a:pathLst>
                <a:path extrusionOk="0" h="540" w="515">
                  <a:moveTo>
                    <a:pt x="266" y="1"/>
                  </a:moveTo>
                  <a:cubicBezTo>
                    <a:pt x="245" y="1"/>
                    <a:pt x="225" y="5"/>
                    <a:pt x="205" y="9"/>
                  </a:cubicBezTo>
                  <a:cubicBezTo>
                    <a:pt x="177" y="16"/>
                    <a:pt x="158" y="28"/>
                    <a:pt x="137" y="43"/>
                  </a:cubicBezTo>
                  <a:cubicBezTo>
                    <a:pt x="121" y="57"/>
                    <a:pt x="119" y="57"/>
                    <a:pt x="115" y="61"/>
                  </a:cubicBezTo>
                  <a:cubicBezTo>
                    <a:pt x="115" y="64"/>
                    <a:pt x="113" y="64"/>
                    <a:pt x="113" y="64"/>
                  </a:cubicBezTo>
                  <a:cubicBezTo>
                    <a:pt x="88" y="77"/>
                    <a:pt x="74" y="94"/>
                    <a:pt x="58" y="113"/>
                  </a:cubicBezTo>
                  <a:cubicBezTo>
                    <a:pt x="54" y="117"/>
                    <a:pt x="48" y="122"/>
                    <a:pt x="46" y="127"/>
                  </a:cubicBezTo>
                  <a:cubicBezTo>
                    <a:pt x="33" y="147"/>
                    <a:pt x="24" y="167"/>
                    <a:pt x="16" y="191"/>
                  </a:cubicBezTo>
                  <a:cubicBezTo>
                    <a:pt x="12" y="201"/>
                    <a:pt x="12" y="210"/>
                    <a:pt x="10" y="219"/>
                  </a:cubicBezTo>
                  <a:cubicBezTo>
                    <a:pt x="7" y="240"/>
                    <a:pt x="0" y="266"/>
                    <a:pt x="4" y="289"/>
                  </a:cubicBezTo>
                  <a:cubicBezTo>
                    <a:pt x="6" y="310"/>
                    <a:pt x="7" y="335"/>
                    <a:pt x="15" y="357"/>
                  </a:cubicBezTo>
                  <a:cubicBezTo>
                    <a:pt x="28" y="403"/>
                    <a:pt x="48" y="448"/>
                    <a:pt x="83" y="474"/>
                  </a:cubicBezTo>
                  <a:cubicBezTo>
                    <a:pt x="114" y="502"/>
                    <a:pt x="139" y="517"/>
                    <a:pt x="177" y="531"/>
                  </a:cubicBezTo>
                  <a:cubicBezTo>
                    <a:pt x="182" y="531"/>
                    <a:pt x="187" y="533"/>
                    <a:pt x="191" y="533"/>
                  </a:cubicBezTo>
                  <a:cubicBezTo>
                    <a:pt x="212" y="537"/>
                    <a:pt x="231" y="539"/>
                    <a:pt x="251" y="539"/>
                  </a:cubicBezTo>
                  <a:cubicBezTo>
                    <a:pt x="298" y="539"/>
                    <a:pt x="353" y="528"/>
                    <a:pt x="394" y="501"/>
                  </a:cubicBezTo>
                  <a:cubicBezTo>
                    <a:pt x="427" y="476"/>
                    <a:pt x="448" y="458"/>
                    <a:pt x="473" y="421"/>
                  </a:cubicBezTo>
                  <a:cubicBezTo>
                    <a:pt x="475" y="417"/>
                    <a:pt x="477" y="414"/>
                    <a:pt x="479" y="409"/>
                  </a:cubicBezTo>
                  <a:cubicBezTo>
                    <a:pt x="486" y="393"/>
                    <a:pt x="495" y="376"/>
                    <a:pt x="500" y="357"/>
                  </a:cubicBezTo>
                  <a:cubicBezTo>
                    <a:pt x="510" y="335"/>
                    <a:pt x="512" y="308"/>
                    <a:pt x="512" y="284"/>
                  </a:cubicBezTo>
                  <a:cubicBezTo>
                    <a:pt x="515" y="276"/>
                    <a:pt x="515" y="268"/>
                    <a:pt x="512" y="260"/>
                  </a:cubicBezTo>
                  <a:cubicBezTo>
                    <a:pt x="510" y="239"/>
                    <a:pt x="509" y="210"/>
                    <a:pt x="500" y="187"/>
                  </a:cubicBezTo>
                  <a:cubicBezTo>
                    <a:pt x="494" y="168"/>
                    <a:pt x="488" y="151"/>
                    <a:pt x="478" y="135"/>
                  </a:cubicBezTo>
                  <a:cubicBezTo>
                    <a:pt x="475" y="131"/>
                    <a:pt x="475" y="126"/>
                    <a:pt x="474" y="122"/>
                  </a:cubicBezTo>
                  <a:cubicBezTo>
                    <a:pt x="463" y="105"/>
                    <a:pt x="449" y="89"/>
                    <a:pt x="438" y="76"/>
                  </a:cubicBezTo>
                  <a:cubicBezTo>
                    <a:pt x="425" y="60"/>
                    <a:pt x="407" y="49"/>
                    <a:pt x="391" y="37"/>
                  </a:cubicBezTo>
                  <a:cubicBezTo>
                    <a:pt x="373" y="24"/>
                    <a:pt x="350" y="15"/>
                    <a:pt x="327" y="9"/>
                  </a:cubicBezTo>
                  <a:cubicBezTo>
                    <a:pt x="309" y="6"/>
                    <a:pt x="291" y="3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36"/>
            <p:cNvSpPr/>
            <p:nvPr/>
          </p:nvSpPr>
          <p:spPr>
            <a:xfrm>
              <a:off x="1692158" y="2119123"/>
              <a:ext cx="35029" cy="27998"/>
            </a:xfrm>
            <a:custGeom>
              <a:rect b="b" l="l" r="r" t="t"/>
              <a:pathLst>
                <a:path extrusionOk="0" h="812" w="1016">
                  <a:moveTo>
                    <a:pt x="168" y="1"/>
                  </a:moveTo>
                  <a:cubicBezTo>
                    <a:pt x="166" y="1"/>
                    <a:pt x="164" y="1"/>
                    <a:pt x="163" y="1"/>
                  </a:cubicBezTo>
                  <a:cubicBezTo>
                    <a:pt x="76" y="4"/>
                    <a:pt x="13" y="68"/>
                    <a:pt x="9" y="152"/>
                  </a:cubicBezTo>
                  <a:cubicBezTo>
                    <a:pt x="0" y="341"/>
                    <a:pt x="34" y="539"/>
                    <a:pt x="178" y="676"/>
                  </a:cubicBezTo>
                  <a:cubicBezTo>
                    <a:pt x="262" y="753"/>
                    <a:pt x="372" y="808"/>
                    <a:pt x="492" y="811"/>
                  </a:cubicBezTo>
                  <a:cubicBezTo>
                    <a:pt x="496" y="811"/>
                    <a:pt x="501" y="811"/>
                    <a:pt x="505" y="811"/>
                  </a:cubicBezTo>
                  <a:cubicBezTo>
                    <a:pt x="615" y="811"/>
                    <a:pt x="714" y="763"/>
                    <a:pt x="797" y="696"/>
                  </a:cubicBezTo>
                  <a:cubicBezTo>
                    <a:pt x="877" y="632"/>
                    <a:pt x="944" y="540"/>
                    <a:pt x="981" y="445"/>
                  </a:cubicBezTo>
                  <a:cubicBezTo>
                    <a:pt x="1016" y="362"/>
                    <a:pt x="1008" y="264"/>
                    <a:pt x="932" y="206"/>
                  </a:cubicBezTo>
                  <a:cubicBezTo>
                    <a:pt x="905" y="183"/>
                    <a:pt x="871" y="172"/>
                    <a:pt x="837" y="172"/>
                  </a:cubicBezTo>
                  <a:cubicBezTo>
                    <a:pt x="813" y="172"/>
                    <a:pt x="788" y="178"/>
                    <a:pt x="765" y="188"/>
                  </a:cubicBezTo>
                  <a:cubicBezTo>
                    <a:pt x="719" y="209"/>
                    <a:pt x="689" y="243"/>
                    <a:pt x="661" y="287"/>
                  </a:cubicBezTo>
                  <a:cubicBezTo>
                    <a:pt x="639" y="320"/>
                    <a:pt x="621" y="357"/>
                    <a:pt x="596" y="388"/>
                  </a:cubicBezTo>
                  <a:cubicBezTo>
                    <a:pt x="596" y="391"/>
                    <a:pt x="596" y="391"/>
                    <a:pt x="594" y="391"/>
                  </a:cubicBezTo>
                  <a:cubicBezTo>
                    <a:pt x="590" y="398"/>
                    <a:pt x="584" y="403"/>
                    <a:pt x="584" y="404"/>
                  </a:cubicBezTo>
                  <a:cubicBezTo>
                    <a:pt x="578" y="410"/>
                    <a:pt x="569" y="423"/>
                    <a:pt x="557" y="431"/>
                  </a:cubicBezTo>
                  <a:lnTo>
                    <a:pt x="557" y="434"/>
                  </a:lnTo>
                  <a:cubicBezTo>
                    <a:pt x="553" y="436"/>
                    <a:pt x="548" y="438"/>
                    <a:pt x="545" y="440"/>
                  </a:cubicBezTo>
                  <a:cubicBezTo>
                    <a:pt x="539" y="444"/>
                    <a:pt x="529" y="450"/>
                    <a:pt x="523" y="454"/>
                  </a:cubicBezTo>
                  <a:cubicBezTo>
                    <a:pt x="521" y="456"/>
                    <a:pt x="517" y="456"/>
                    <a:pt x="514" y="457"/>
                  </a:cubicBezTo>
                  <a:cubicBezTo>
                    <a:pt x="512" y="457"/>
                    <a:pt x="507" y="460"/>
                    <a:pt x="505" y="460"/>
                  </a:cubicBezTo>
                  <a:cubicBezTo>
                    <a:pt x="502" y="460"/>
                    <a:pt x="501" y="460"/>
                    <a:pt x="498" y="462"/>
                  </a:cubicBezTo>
                  <a:lnTo>
                    <a:pt x="486" y="462"/>
                  </a:lnTo>
                  <a:cubicBezTo>
                    <a:pt x="479" y="460"/>
                    <a:pt x="470" y="459"/>
                    <a:pt x="465" y="459"/>
                  </a:cubicBezTo>
                  <a:cubicBezTo>
                    <a:pt x="462" y="456"/>
                    <a:pt x="461" y="456"/>
                    <a:pt x="458" y="456"/>
                  </a:cubicBezTo>
                  <a:cubicBezTo>
                    <a:pt x="451" y="450"/>
                    <a:pt x="440" y="446"/>
                    <a:pt x="433" y="443"/>
                  </a:cubicBezTo>
                  <a:cubicBezTo>
                    <a:pt x="424" y="439"/>
                    <a:pt x="418" y="431"/>
                    <a:pt x="412" y="428"/>
                  </a:cubicBezTo>
                  <a:cubicBezTo>
                    <a:pt x="408" y="425"/>
                    <a:pt x="407" y="425"/>
                    <a:pt x="407" y="424"/>
                  </a:cubicBezTo>
                  <a:cubicBezTo>
                    <a:pt x="398" y="417"/>
                    <a:pt x="392" y="410"/>
                    <a:pt x="386" y="402"/>
                  </a:cubicBezTo>
                  <a:cubicBezTo>
                    <a:pt x="382" y="402"/>
                    <a:pt x="382" y="399"/>
                    <a:pt x="382" y="399"/>
                  </a:cubicBezTo>
                  <a:cubicBezTo>
                    <a:pt x="371" y="381"/>
                    <a:pt x="361" y="365"/>
                    <a:pt x="351" y="346"/>
                  </a:cubicBezTo>
                  <a:lnTo>
                    <a:pt x="351" y="342"/>
                  </a:lnTo>
                  <a:cubicBezTo>
                    <a:pt x="349" y="340"/>
                    <a:pt x="342" y="325"/>
                    <a:pt x="342" y="320"/>
                  </a:cubicBezTo>
                  <a:cubicBezTo>
                    <a:pt x="336" y="300"/>
                    <a:pt x="329" y="280"/>
                    <a:pt x="324" y="259"/>
                  </a:cubicBezTo>
                  <a:cubicBezTo>
                    <a:pt x="321" y="246"/>
                    <a:pt x="320" y="235"/>
                    <a:pt x="318" y="223"/>
                  </a:cubicBezTo>
                  <a:lnTo>
                    <a:pt x="318" y="219"/>
                  </a:lnTo>
                  <a:cubicBezTo>
                    <a:pt x="315" y="197"/>
                    <a:pt x="314" y="174"/>
                    <a:pt x="314" y="152"/>
                  </a:cubicBezTo>
                  <a:cubicBezTo>
                    <a:pt x="310" y="73"/>
                    <a:pt x="249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36"/>
            <p:cNvSpPr/>
            <p:nvPr/>
          </p:nvSpPr>
          <p:spPr>
            <a:xfrm>
              <a:off x="1664369" y="2105194"/>
              <a:ext cx="17342" cy="19274"/>
            </a:xfrm>
            <a:custGeom>
              <a:rect b="b" l="l" r="r" t="t"/>
              <a:pathLst>
                <a:path extrusionOk="0" h="559" w="503">
                  <a:moveTo>
                    <a:pt x="246" y="1"/>
                  </a:moveTo>
                  <a:cubicBezTo>
                    <a:pt x="230" y="4"/>
                    <a:pt x="203" y="5"/>
                    <a:pt x="182" y="12"/>
                  </a:cubicBezTo>
                  <a:cubicBezTo>
                    <a:pt x="137" y="31"/>
                    <a:pt x="127" y="35"/>
                    <a:pt x="90" y="67"/>
                  </a:cubicBezTo>
                  <a:lnTo>
                    <a:pt x="78" y="79"/>
                  </a:lnTo>
                  <a:cubicBezTo>
                    <a:pt x="63" y="97"/>
                    <a:pt x="48" y="113"/>
                    <a:pt x="38" y="131"/>
                  </a:cubicBezTo>
                  <a:cubicBezTo>
                    <a:pt x="24" y="156"/>
                    <a:pt x="13" y="183"/>
                    <a:pt x="6" y="210"/>
                  </a:cubicBezTo>
                  <a:cubicBezTo>
                    <a:pt x="2" y="240"/>
                    <a:pt x="0" y="260"/>
                    <a:pt x="2" y="285"/>
                  </a:cubicBezTo>
                  <a:cubicBezTo>
                    <a:pt x="0" y="297"/>
                    <a:pt x="0" y="312"/>
                    <a:pt x="0" y="328"/>
                  </a:cubicBezTo>
                  <a:cubicBezTo>
                    <a:pt x="1" y="348"/>
                    <a:pt x="4" y="370"/>
                    <a:pt x="11" y="391"/>
                  </a:cubicBezTo>
                  <a:cubicBezTo>
                    <a:pt x="15" y="410"/>
                    <a:pt x="22" y="426"/>
                    <a:pt x="31" y="441"/>
                  </a:cubicBezTo>
                  <a:cubicBezTo>
                    <a:pt x="33" y="444"/>
                    <a:pt x="36" y="449"/>
                    <a:pt x="38" y="453"/>
                  </a:cubicBezTo>
                  <a:cubicBezTo>
                    <a:pt x="60" y="486"/>
                    <a:pt x="80" y="509"/>
                    <a:pt x="115" y="530"/>
                  </a:cubicBezTo>
                  <a:cubicBezTo>
                    <a:pt x="151" y="551"/>
                    <a:pt x="188" y="557"/>
                    <a:pt x="228" y="559"/>
                  </a:cubicBezTo>
                  <a:lnTo>
                    <a:pt x="243" y="559"/>
                  </a:lnTo>
                  <a:cubicBezTo>
                    <a:pt x="266" y="557"/>
                    <a:pt x="289" y="557"/>
                    <a:pt x="308" y="551"/>
                  </a:cubicBezTo>
                  <a:cubicBezTo>
                    <a:pt x="324" y="546"/>
                    <a:pt x="340" y="537"/>
                    <a:pt x="355" y="530"/>
                  </a:cubicBezTo>
                  <a:cubicBezTo>
                    <a:pt x="357" y="530"/>
                    <a:pt x="362" y="527"/>
                    <a:pt x="365" y="526"/>
                  </a:cubicBezTo>
                  <a:cubicBezTo>
                    <a:pt x="373" y="521"/>
                    <a:pt x="380" y="514"/>
                    <a:pt x="389" y="507"/>
                  </a:cubicBezTo>
                  <a:cubicBezTo>
                    <a:pt x="396" y="501"/>
                    <a:pt x="404" y="495"/>
                    <a:pt x="414" y="486"/>
                  </a:cubicBezTo>
                  <a:cubicBezTo>
                    <a:pt x="427" y="473"/>
                    <a:pt x="441" y="455"/>
                    <a:pt x="451" y="439"/>
                  </a:cubicBezTo>
                  <a:cubicBezTo>
                    <a:pt x="455" y="433"/>
                    <a:pt x="458" y="427"/>
                    <a:pt x="464" y="421"/>
                  </a:cubicBezTo>
                  <a:cubicBezTo>
                    <a:pt x="475" y="393"/>
                    <a:pt x="489" y="369"/>
                    <a:pt x="494" y="340"/>
                  </a:cubicBezTo>
                  <a:cubicBezTo>
                    <a:pt x="496" y="319"/>
                    <a:pt x="502" y="295"/>
                    <a:pt x="500" y="272"/>
                  </a:cubicBezTo>
                  <a:cubicBezTo>
                    <a:pt x="500" y="251"/>
                    <a:pt x="496" y="228"/>
                    <a:pt x="491" y="205"/>
                  </a:cubicBezTo>
                  <a:cubicBezTo>
                    <a:pt x="491" y="202"/>
                    <a:pt x="489" y="193"/>
                    <a:pt x="487" y="189"/>
                  </a:cubicBezTo>
                  <a:cubicBezTo>
                    <a:pt x="478" y="168"/>
                    <a:pt x="471" y="146"/>
                    <a:pt x="457" y="126"/>
                  </a:cubicBezTo>
                  <a:cubicBezTo>
                    <a:pt x="432" y="87"/>
                    <a:pt x="405" y="58"/>
                    <a:pt x="367" y="33"/>
                  </a:cubicBezTo>
                  <a:cubicBezTo>
                    <a:pt x="358" y="30"/>
                    <a:pt x="346" y="25"/>
                    <a:pt x="337" y="21"/>
                  </a:cubicBezTo>
                  <a:cubicBezTo>
                    <a:pt x="330" y="17"/>
                    <a:pt x="319" y="12"/>
                    <a:pt x="309" y="10"/>
                  </a:cubicBezTo>
                  <a:cubicBezTo>
                    <a:pt x="289" y="6"/>
                    <a:pt x="269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36"/>
            <p:cNvSpPr/>
            <p:nvPr/>
          </p:nvSpPr>
          <p:spPr>
            <a:xfrm>
              <a:off x="1440640" y="1957593"/>
              <a:ext cx="163975" cy="201536"/>
            </a:xfrm>
            <a:custGeom>
              <a:rect b="b" l="l" r="r" t="t"/>
              <a:pathLst>
                <a:path extrusionOk="0" h="5845" w="4756">
                  <a:moveTo>
                    <a:pt x="2628" y="260"/>
                  </a:moveTo>
                  <a:cubicBezTo>
                    <a:pt x="2794" y="260"/>
                    <a:pt x="2959" y="279"/>
                    <a:pt x="3117" y="319"/>
                  </a:cubicBezTo>
                  <a:cubicBezTo>
                    <a:pt x="3422" y="396"/>
                    <a:pt x="3756" y="491"/>
                    <a:pt x="3994" y="713"/>
                  </a:cubicBezTo>
                  <a:cubicBezTo>
                    <a:pt x="4193" y="899"/>
                    <a:pt x="4307" y="1159"/>
                    <a:pt x="4377" y="1419"/>
                  </a:cubicBezTo>
                  <a:cubicBezTo>
                    <a:pt x="4458" y="1713"/>
                    <a:pt x="4481" y="2012"/>
                    <a:pt x="4484" y="2313"/>
                  </a:cubicBezTo>
                  <a:cubicBezTo>
                    <a:pt x="4486" y="2666"/>
                    <a:pt x="4459" y="3026"/>
                    <a:pt x="4374" y="3368"/>
                  </a:cubicBezTo>
                  <a:cubicBezTo>
                    <a:pt x="4229" y="3948"/>
                    <a:pt x="3959" y="4536"/>
                    <a:pt x="3553" y="4978"/>
                  </a:cubicBezTo>
                  <a:cubicBezTo>
                    <a:pt x="3370" y="5178"/>
                    <a:pt x="3148" y="5353"/>
                    <a:pt x="2893" y="5448"/>
                  </a:cubicBezTo>
                  <a:cubicBezTo>
                    <a:pt x="2690" y="5524"/>
                    <a:pt x="2469" y="5561"/>
                    <a:pt x="2250" y="5561"/>
                  </a:cubicBezTo>
                  <a:cubicBezTo>
                    <a:pt x="2141" y="5561"/>
                    <a:pt x="2034" y="5552"/>
                    <a:pt x="1929" y="5534"/>
                  </a:cubicBezTo>
                  <a:cubicBezTo>
                    <a:pt x="1615" y="5479"/>
                    <a:pt x="1299" y="5360"/>
                    <a:pt x="1038" y="5172"/>
                  </a:cubicBezTo>
                  <a:cubicBezTo>
                    <a:pt x="814" y="5012"/>
                    <a:pt x="648" y="4782"/>
                    <a:pt x="528" y="4537"/>
                  </a:cubicBezTo>
                  <a:cubicBezTo>
                    <a:pt x="110" y="3688"/>
                    <a:pt x="268" y="2619"/>
                    <a:pt x="605" y="1769"/>
                  </a:cubicBezTo>
                  <a:cubicBezTo>
                    <a:pt x="771" y="1349"/>
                    <a:pt x="1036" y="929"/>
                    <a:pt x="1385" y="622"/>
                  </a:cubicBezTo>
                  <a:cubicBezTo>
                    <a:pt x="1653" y="498"/>
                    <a:pt x="1916" y="367"/>
                    <a:pt x="2205" y="303"/>
                  </a:cubicBezTo>
                  <a:cubicBezTo>
                    <a:pt x="2343" y="274"/>
                    <a:pt x="2486" y="260"/>
                    <a:pt x="2628" y="260"/>
                  </a:cubicBezTo>
                  <a:close/>
                  <a:moveTo>
                    <a:pt x="2686" y="1"/>
                  </a:moveTo>
                  <a:cubicBezTo>
                    <a:pt x="2661" y="1"/>
                    <a:pt x="2636" y="1"/>
                    <a:pt x="2611" y="2"/>
                  </a:cubicBezTo>
                  <a:cubicBezTo>
                    <a:pt x="2507" y="9"/>
                    <a:pt x="2403" y="24"/>
                    <a:pt x="2299" y="49"/>
                  </a:cubicBezTo>
                  <a:cubicBezTo>
                    <a:pt x="2013" y="65"/>
                    <a:pt x="1732" y="147"/>
                    <a:pt x="1486" y="314"/>
                  </a:cubicBezTo>
                  <a:cubicBezTo>
                    <a:pt x="1086" y="579"/>
                    <a:pt x="788" y="975"/>
                    <a:pt x="573" y="1397"/>
                  </a:cubicBezTo>
                  <a:cubicBezTo>
                    <a:pt x="346" y="1835"/>
                    <a:pt x="184" y="2306"/>
                    <a:pt x="99" y="2792"/>
                  </a:cubicBezTo>
                  <a:cubicBezTo>
                    <a:pt x="8" y="3314"/>
                    <a:pt x="1" y="3849"/>
                    <a:pt x="171" y="4358"/>
                  </a:cubicBezTo>
                  <a:cubicBezTo>
                    <a:pt x="269" y="4652"/>
                    <a:pt x="418" y="4933"/>
                    <a:pt x="626" y="5166"/>
                  </a:cubicBezTo>
                  <a:cubicBezTo>
                    <a:pt x="854" y="5417"/>
                    <a:pt x="1151" y="5581"/>
                    <a:pt x="1464" y="5698"/>
                  </a:cubicBezTo>
                  <a:cubicBezTo>
                    <a:pt x="1721" y="5793"/>
                    <a:pt x="1997" y="5844"/>
                    <a:pt x="2271" y="5844"/>
                  </a:cubicBezTo>
                  <a:cubicBezTo>
                    <a:pt x="2696" y="5844"/>
                    <a:pt x="3117" y="5722"/>
                    <a:pt x="3459" y="5455"/>
                  </a:cubicBezTo>
                  <a:cubicBezTo>
                    <a:pt x="3955" y="5069"/>
                    <a:pt x="4270" y="4475"/>
                    <a:pt x="4460" y="3889"/>
                  </a:cubicBezTo>
                  <a:cubicBezTo>
                    <a:pt x="4687" y="3193"/>
                    <a:pt x="4755" y="2426"/>
                    <a:pt x="4669" y="1700"/>
                  </a:cubicBezTo>
                  <a:cubicBezTo>
                    <a:pt x="4630" y="1393"/>
                    <a:pt x="4560" y="1085"/>
                    <a:pt x="4404" y="818"/>
                  </a:cubicBezTo>
                  <a:cubicBezTo>
                    <a:pt x="4230" y="517"/>
                    <a:pt x="3965" y="325"/>
                    <a:pt x="3643" y="205"/>
                  </a:cubicBezTo>
                  <a:cubicBezTo>
                    <a:pt x="3341" y="92"/>
                    <a:pt x="3014" y="1"/>
                    <a:pt x="2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36"/>
            <p:cNvSpPr/>
            <p:nvPr/>
          </p:nvSpPr>
          <p:spPr>
            <a:xfrm>
              <a:off x="1546074" y="2057580"/>
              <a:ext cx="17790" cy="18585"/>
            </a:xfrm>
            <a:custGeom>
              <a:rect b="b" l="l" r="r" t="t"/>
              <a:pathLst>
                <a:path extrusionOk="0" h="539" w="516">
                  <a:moveTo>
                    <a:pt x="266" y="1"/>
                  </a:moveTo>
                  <a:cubicBezTo>
                    <a:pt x="245" y="1"/>
                    <a:pt x="226" y="3"/>
                    <a:pt x="205" y="7"/>
                  </a:cubicBezTo>
                  <a:cubicBezTo>
                    <a:pt x="178" y="13"/>
                    <a:pt x="158" y="28"/>
                    <a:pt x="137" y="43"/>
                  </a:cubicBezTo>
                  <a:cubicBezTo>
                    <a:pt x="121" y="55"/>
                    <a:pt x="119" y="56"/>
                    <a:pt x="115" y="61"/>
                  </a:cubicBezTo>
                  <a:lnTo>
                    <a:pt x="113" y="61"/>
                  </a:lnTo>
                  <a:cubicBezTo>
                    <a:pt x="88" y="75"/>
                    <a:pt x="75" y="91"/>
                    <a:pt x="58" y="111"/>
                  </a:cubicBezTo>
                  <a:cubicBezTo>
                    <a:pt x="54" y="115"/>
                    <a:pt x="49" y="120"/>
                    <a:pt x="46" y="124"/>
                  </a:cubicBezTo>
                  <a:cubicBezTo>
                    <a:pt x="33" y="144"/>
                    <a:pt x="25" y="167"/>
                    <a:pt x="16" y="189"/>
                  </a:cubicBezTo>
                  <a:cubicBezTo>
                    <a:pt x="12" y="199"/>
                    <a:pt x="10" y="207"/>
                    <a:pt x="10" y="216"/>
                  </a:cubicBezTo>
                  <a:cubicBezTo>
                    <a:pt x="6" y="238"/>
                    <a:pt x="1" y="263"/>
                    <a:pt x="4" y="287"/>
                  </a:cubicBezTo>
                  <a:cubicBezTo>
                    <a:pt x="6" y="310"/>
                    <a:pt x="7" y="334"/>
                    <a:pt x="15" y="355"/>
                  </a:cubicBezTo>
                  <a:cubicBezTo>
                    <a:pt x="28" y="399"/>
                    <a:pt x="51" y="442"/>
                    <a:pt x="84" y="471"/>
                  </a:cubicBezTo>
                  <a:cubicBezTo>
                    <a:pt x="115" y="496"/>
                    <a:pt x="140" y="512"/>
                    <a:pt x="179" y="527"/>
                  </a:cubicBezTo>
                  <a:cubicBezTo>
                    <a:pt x="183" y="527"/>
                    <a:pt x="188" y="529"/>
                    <a:pt x="192" y="529"/>
                  </a:cubicBezTo>
                  <a:cubicBezTo>
                    <a:pt x="213" y="533"/>
                    <a:pt x="233" y="538"/>
                    <a:pt x="254" y="538"/>
                  </a:cubicBezTo>
                  <a:cubicBezTo>
                    <a:pt x="301" y="538"/>
                    <a:pt x="355" y="525"/>
                    <a:pt x="395" y="497"/>
                  </a:cubicBezTo>
                  <a:cubicBezTo>
                    <a:pt x="429" y="472"/>
                    <a:pt x="449" y="455"/>
                    <a:pt x="474" y="418"/>
                  </a:cubicBezTo>
                  <a:cubicBezTo>
                    <a:pt x="478" y="414"/>
                    <a:pt x="479" y="412"/>
                    <a:pt x="479" y="407"/>
                  </a:cubicBezTo>
                  <a:cubicBezTo>
                    <a:pt x="488" y="391"/>
                    <a:pt x="496" y="372"/>
                    <a:pt x="501" y="355"/>
                  </a:cubicBezTo>
                  <a:cubicBezTo>
                    <a:pt x="510" y="332"/>
                    <a:pt x="512" y="305"/>
                    <a:pt x="512" y="282"/>
                  </a:cubicBezTo>
                  <a:cubicBezTo>
                    <a:pt x="515" y="275"/>
                    <a:pt x="515" y="266"/>
                    <a:pt x="512" y="257"/>
                  </a:cubicBezTo>
                  <a:cubicBezTo>
                    <a:pt x="510" y="236"/>
                    <a:pt x="509" y="207"/>
                    <a:pt x="501" y="184"/>
                  </a:cubicBezTo>
                  <a:cubicBezTo>
                    <a:pt x="494" y="165"/>
                    <a:pt x="488" y="148"/>
                    <a:pt x="479" y="132"/>
                  </a:cubicBezTo>
                  <a:cubicBezTo>
                    <a:pt x="476" y="128"/>
                    <a:pt x="474" y="126"/>
                    <a:pt x="474" y="120"/>
                  </a:cubicBezTo>
                  <a:cubicBezTo>
                    <a:pt x="463" y="105"/>
                    <a:pt x="449" y="89"/>
                    <a:pt x="438" y="74"/>
                  </a:cubicBezTo>
                  <a:cubicBezTo>
                    <a:pt x="426" y="60"/>
                    <a:pt x="407" y="45"/>
                    <a:pt x="391" y="37"/>
                  </a:cubicBezTo>
                  <a:cubicBezTo>
                    <a:pt x="373" y="24"/>
                    <a:pt x="351" y="12"/>
                    <a:pt x="328" y="7"/>
                  </a:cubicBezTo>
                  <a:cubicBezTo>
                    <a:pt x="309" y="3"/>
                    <a:pt x="288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36"/>
            <p:cNvSpPr/>
            <p:nvPr/>
          </p:nvSpPr>
          <p:spPr>
            <a:xfrm>
              <a:off x="1503460" y="2050546"/>
              <a:ext cx="35064" cy="28067"/>
            </a:xfrm>
            <a:custGeom>
              <a:rect b="b" l="l" r="r" t="t"/>
              <a:pathLst>
                <a:path extrusionOk="0" h="814" w="1017">
                  <a:moveTo>
                    <a:pt x="168" y="0"/>
                  </a:moveTo>
                  <a:cubicBezTo>
                    <a:pt x="165" y="0"/>
                    <a:pt x="163" y="0"/>
                    <a:pt x="160" y="1"/>
                  </a:cubicBezTo>
                  <a:cubicBezTo>
                    <a:pt x="76" y="3"/>
                    <a:pt x="13" y="65"/>
                    <a:pt x="9" y="152"/>
                  </a:cubicBezTo>
                  <a:cubicBezTo>
                    <a:pt x="0" y="339"/>
                    <a:pt x="34" y="539"/>
                    <a:pt x="179" y="673"/>
                  </a:cubicBezTo>
                  <a:cubicBezTo>
                    <a:pt x="263" y="754"/>
                    <a:pt x="373" y="809"/>
                    <a:pt x="493" y="813"/>
                  </a:cubicBezTo>
                  <a:cubicBezTo>
                    <a:pt x="496" y="813"/>
                    <a:pt x="500" y="813"/>
                    <a:pt x="503" y="813"/>
                  </a:cubicBezTo>
                  <a:cubicBezTo>
                    <a:pt x="614" y="813"/>
                    <a:pt x="714" y="763"/>
                    <a:pt x="798" y="695"/>
                  </a:cubicBezTo>
                  <a:cubicBezTo>
                    <a:pt x="878" y="631"/>
                    <a:pt x="945" y="542"/>
                    <a:pt x="983" y="446"/>
                  </a:cubicBezTo>
                  <a:cubicBezTo>
                    <a:pt x="1017" y="361"/>
                    <a:pt x="1011" y="263"/>
                    <a:pt x="934" y="205"/>
                  </a:cubicBezTo>
                  <a:cubicBezTo>
                    <a:pt x="904" y="181"/>
                    <a:pt x="871" y="170"/>
                    <a:pt x="837" y="170"/>
                  </a:cubicBezTo>
                  <a:cubicBezTo>
                    <a:pt x="813" y="170"/>
                    <a:pt x="790" y="176"/>
                    <a:pt x="767" y="186"/>
                  </a:cubicBezTo>
                  <a:cubicBezTo>
                    <a:pt x="717" y="207"/>
                    <a:pt x="690" y="242"/>
                    <a:pt x="663" y="285"/>
                  </a:cubicBezTo>
                  <a:cubicBezTo>
                    <a:pt x="640" y="319"/>
                    <a:pt x="619" y="356"/>
                    <a:pt x="597" y="389"/>
                  </a:cubicBezTo>
                  <a:lnTo>
                    <a:pt x="595" y="389"/>
                  </a:lnTo>
                  <a:cubicBezTo>
                    <a:pt x="591" y="396"/>
                    <a:pt x="586" y="400"/>
                    <a:pt x="586" y="403"/>
                  </a:cubicBezTo>
                  <a:cubicBezTo>
                    <a:pt x="579" y="409"/>
                    <a:pt x="570" y="420"/>
                    <a:pt x="559" y="430"/>
                  </a:cubicBezTo>
                  <a:cubicBezTo>
                    <a:pt x="559" y="433"/>
                    <a:pt x="559" y="433"/>
                    <a:pt x="556" y="433"/>
                  </a:cubicBezTo>
                  <a:cubicBezTo>
                    <a:pt x="553" y="435"/>
                    <a:pt x="549" y="436"/>
                    <a:pt x="547" y="439"/>
                  </a:cubicBezTo>
                  <a:cubicBezTo>
                    <a:pt x="538" y="443"/>
                    <a:pt x="532" y="448"/>
                    <a:pt x="524" y="451"/>
                  </a:cubicBezTo>
                  <a:cubicBezTo>
                    <a:pt x="522" y="455"/>
                    <a:pt x="518" y="456"/>
                    <a:pt x="516" y="456"/>
                  </a:cubicBezTo>
                  <a:cubicBezTo>
                    <a:pt x="513" y="459"/>
                    <a:pt x="509" y="459"/>
                    <a:pt x="507" y="459"/>
                  </a:cubicBezTo>
                  <a:cubicBezTo>
                    <a:pt x="503" y="459"/>
                    <a:pt x="502" y="461"/>
                    <a:pt x="500" y="461"/>
                  </a:cubicBezTo>
                  <a:lnTo>
                    <a:pt x="487" y="461"/>
                  </a:lnTo>
                  <a:cubicBezTo>
                    <a:pt x="481" y="459"/>
                    <a:pt x="471" y="457"/>
                    <a:pt x="466" y="457"/>
                  </a:cubicBezTo>
                  <a:cubicBezTo>
                    <a:pt x="464" y="457"/>
                    <a:pt x="462" y="455"/>
                    <a:pt x="460" y="455"/>
                  </a:cubicBezTo>
                  <a:cubicBezTo>
                    <a:pt x="453" y="450"/>
                    <a:pt x="441" y="445"/>
                    <a:pt x="433" y="441"/>
                  </a:cubicBezTo>
                  <a:cubicBezTo>
                    <a:pt x="425" y="438"/>
                    <a:pt x="419" y="430"/>
                    <a:pt x="410" y="425"/>
                  </a:cubicBezTo>
                  <a:lnTo>
                    <a:pt x="407" y="422"/>
                  </a:lnTo>
                  <a:cubicBezTo>
                    <a:pt x="399" y="415"/>
                    <a:pt x="393" y="409"/>
                    <a:pt x="386" y="399"/>
                  </a:cubicBezTo>
                  <a:cubicBezTo>
                    <a:pt x="383" y="399"/>
                    <a:pt x="383" y="399"/>
                    <a:pt x="383" y="397"/>
                  </a:cubicBezTo>
                  <a:cubicBezTo>
                    <a:pt x="371" y="382"/>
                    <a:pt x="361" y="363"/>
                    <a:pt x="351" y="345"/>
                  </a:cubicBezTo>
                  <a:lnTo>
                    <a:pt x="351" y="341"/>
                  </a:lnTo>
                  <a:cubicBezTo>
                    <a:pt x="349" y="339"/>
                    <a:pt x="342" y="323"/>
                    <a:pt x="342" y="319"/>
                  </a:cubicBezTo>
                  <a:cubicBezTo>
                    <a:pt x="336" y="298"/>
                    <a:pt x="330" y="279"/>
                    <a:pt x="324" y="258"/>
                  </a:cubicBezTo>
                  <a:cubicBezTo>
                    <a:pt x="321" y="246"/>
                    <a:pt x="320" y="233"/>
                    <a:pt x="318" y="221"/>
                  </a:cubicBezTo>
                  <a:lnTo>
                    <a:pt x="318" y="219"/>
                  </a:lnTo>
                  <a:cubicBezTo>
                    <a:pt x="315" y="196"/>
                    <a:pt x="314" y="173"/>
                    <a:pt x="314" y="152"/>
                  </a:cubicBezTo>
                  <a:cubicBezTo>
                    <a:pt x="310" y="74"/>
                    <a:pt x="250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36"/>
            <p:cNvSpPr/>
            <p:nvPr/>
          </p:nvSpPr>
          <p:spPr>
            <a:xfrm>
              <a:off x="1428056" y="2307615"/>
              <a:ext cx="67162" cy="57306"/>
            </a:xfrm>
            <a:custGeom>
              <a:rect b="b" l="l" r="r" t="t"/>
              <a:pathLst>
                <a:path extrusionOk="0" h="1662" w="1948">
                  <a:moveTo>
                    <a:pt x="1125" y="265"/>
                  </a:moveTo>
                  <a:cubicBezTo>
                    <a:pt x="1228" y="265"/>
                    <a:pt x="1335" y="286"/>
                    <a:pt x="1420" y="336"/>
                  </a:cubicBezTo>
                  <a:cubicBezTo>
                    <a:pt x="1475" y="365"/>
                    <a:pt x="1527" y="412"/>
                    <a:pt x="1560" y="464"/>
                  </a:cubicBezTo>
                  <a:cubicBezTo>
                    <a:pt x="1601" y="528"/>
                    <a:pt x="1626" y="602"/>
                    <a:pt x="1635" y="686"/>
                  </a:cubicBezTo>
                  <a:cubicBezTo>
                    <a:pt x="1653" y="862"/>
                    <a:pt x="1576" y="1010"/>
                    <a:pt x="1447" y="1128"/>
                  </a:cubicBezTo>
                  <a:cubicBezTo>
                    <a:pt x="1294" y="1269"/>
                    <a:pt x="1065" y="1365"/>
                    <a:pt x="845" y="1365"/>
                  </a:cubicBezTo>
                  <a:cubicBezTo>
                    <a:pt x="700" y="1365"/>
                    <a:pt x="558" y="1324"/>
                    <a:pt x="443" y="1226"/>
                  </a:cubicBezTo>
                  <a:cubicBezTo>
                    <a:pt x="384" y="1176"/>
                    <a:pt x="335" y="1112"/>
                    <a:pt x="301" y="1042"/>
                  </a:cubicBezTo>
                  <a:cubicBezTo>
                    <a:pt x="283" y="963"/>
                    <a:pt x="279" y="881"/>
                    <a:pt x="295" y="800"/>
                  </a:cubicBezTo>
                  <a:cubicBezTo>
                    <a:pt x="329" y="643"/>
                    <a:pt x="436" y="524"/>
                    <a:pt x="569" y="441"/>
                  </a:cubicBezTo>
                  <a:cubicBezTo>
                    <a:pt x="710" y="354"/>
                    <a:pt x="855" y="294"/>
                    <a:pt x="1021" y="272"/>
                  </a:cubicBezTo>
                  <a:cubicBezTo>
                    <a:pt x="1055" y="267"/>
                    <a:pt x="1090" y="265"/>
                    <a:pt x="1125" y="265"/>
                  </a:cubicBezTo>
                  <a:close/>
                  <a:moveTo>
                    <a:pt x="1139" y="1"/>
                  </a:moveTo>
                  <a:cubicBezTo>
                    <a:pt x="918" y="1"/>
                    <a:pt x="692" y="75"/>
                    <a:pt x="514" y="194"/>
                  </a:cubicBezTo>
                  <a:cubicBezTo>
                    <a:pt x="408" y="264"/>
                    <a:pt x="311" y="361"/>
                    <a:pt x="237" y="471"/>
                  </a:cubicBezTo>
                  <a:cubicBezTo>
                    <a:pt x="225" y="482"/>
                    <a:pt x="215" y="492"/>
                    <a:pt x="203" y="502"/>
                  </a:cubicBezTo>
                  <a:cubicBezTo>
                    <a:pt x="12" y="712"/>
                    <a:pt x="0" y="999"/>
                    <a:pt x="136" y="1246"/>
                  </a:cubicBezTo>
                  <a:cubicBezTo>
                    <a:pt x="293" y="1533"/>
                    <a:pt x="585" y="1661"/>
                    <a:pt x="887" y="1661"/>
                  </a:cubicBezTo>
                  <a:cubicBezTo>
                    <a:pt x="1114" y="1661"/>
                    <a:pt x="1346" y="1589"/>
                    <a:pt x="1531" y="1457"/>
                  </a:cubicBezTo>
                  <a:cubicBezTo>
                    <a:pt x="1741" y="1308"/>
                    <a:pt x="1903" y="1095"/>
                    <a:pt x="1927" y="830"/>
                  </a:cubicBezTo>
                  <a:cubicBezTo>
                    <a:pt x="1948" y="606"/>
                    <a:pt x="1850" y="353"/>
                    <a:pt x="1684" y="200"/>
                  </a:cubicBezTo>
                  <a:cubicBezTo>
                    <a:pt x="1533" y="61"/>
                    <a:pt x="1338" y="1"/>
                    <a:pt x="1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36"/>
            <p:cNvSpPr/>
            <p:nvPr/>
          </p:nvSpPr>
          <p:spPr>
            <a:xfrm>
              <a:off x="1475808" y="2036652"/>
              <a:ext cx="17308" cy="19240"/>
            </a:xfrm>
            <a:custGeom>
              <a:rect b="b" l="l" r="r" t="t"/>
              <a:pathLst>
                <a:path extrusionOk="0" h="558" w="502">
                  <a:moveTo>
                    <a:pt x="255" y="0"/>
                  </a:moveTo>
                  <a:cubicBezTo>
                    <a:pt x="252" y="0"/>
                    <a:pt x="249" y="0"/>
                    <a:pt x="245" y="1"/>
                  </a:cubicBezTo>
                  <a:cubicBezTo>
                    <a:pt x="230" y="1"/>
                    <a:pt x="202" y="4"/>
                    <a:pt x="181" y="10"/>
                  </a:cubicBezTo>
                  <a:cubicBezTo>
                    <a:pt x="136" y="29"/>
                    <a:pt x="127" y="35"/>
                    <a:pt x="89" y="66"/>
                  </a:cubicBezTo>
                  <a:cubicBezTo>
                    <a:pt x="85" y="68"/>
                    <a:pt x="80" y="72"/>
                    <a:pt x="75" y="78"/>
                  </a:cubicBezTo>
                  <a:cubicBezTo>
                    <a:pt x="63" y="93"/>
                    <a:pt x="48" y="109"/>
                    <a:pt x="38" y="130"/>
                  </a:cubicBezTo>
                  <a:cubicBezTo>
                    <a:pt x="24" y="152"/>
                    <a:pt x="13" y="180"/>
                    <a:pt x="7" y="207"/>
                  </a:cubicBezTo>
                  <a:cubicBezTo>
                    <a:pt x="3" y="237"/>
                    <a:pt x="1" y="259"/>
                    <a:pt x="3" y="281"/>
                  </a:cubicBezTo>
                  <a:cubicBezTo>
                    <a:pt x="1" y="294"/>
                    <a:pt x="1" y="311"/>
                    <a:pt x="1" y="323"/>
                  </a:cubicBezTo>
                  <a:cubicBezTo>
                    <a:pt x="1" y="346"/>
                    <a:pt x="3" y="369"/>
                    <a:pt x="9" y="391"/>
                  </a:cubicBezTo>
                  <a:cubicBezTo>
                    <a:pt x="13" y="407"/>
                    <a:pt x="21" y="425"/>
                    <a:pt x="30" y="441"/>
                  </a:cubicBezTo>
                  <a:cubicBezTo>
                    <a:pt x="33" y="443"/>
                    <a:pt x="34" y="447"/>
                    <a:pt x="36" y="452"/>
                  </a:cubicBezTo>
                  <a:cubicBezTo>
                    <a:pt x="59" y="484"/>
                    <a:pt x="77" y="507"/>
                    <a:pt x="113" y="526"/>
                  </a:cubicBezTo>
                  <a:cubicBezTo>
                    <a:pt x="149" y="548"/>
                    <a:pt x="186" y="557"/>
                    <a:pt x="226" y="558"/>
                  </a:cubicBezTo>
                  <a:cubicBezTo>
                    <a:pt x="233" y="558"/>
                    <a:pt x="238" y="558"/>
                    <a:pt x="242" y="556"/>
                  </a:cubicBezTo>
                  <a:cubicBezTo>
                    <a:pt x="264" y="556"/>
                    <a:pt x="288" y="552"/>
                    <a:pt x="307" y="546"/>
                  </a:cubicBezTo>
                  <a:cubicBezTo>
                    <a:pt x="322" y="542"/>
                    <a:pt x="338" y="535"/>
                    <a:pt x="354" y="525"/>
                  </a:cubicBezTo>
                  <a:cubicBezTo>
                    <a:pt x="357" y="525"/>
                    <a:pt x="361" y="522"/>
                    <a:pt x="363" y="522"/>
                  </a:cubicBezTo>
                  <a:cubicBezTo>
                    <a:pt x="372" y="516"/>
                    <a:pt x="379" y="510"/>
                    <a:pt x="388" y="501"/>
                  </a:cubicBezTo>
                  <a:cubicBezTo>
                    <a:pt x="394" y="498"/>
                    <a:pt x="404" y="490"/>
                    <a:pt x="413" y="484"/>
                  </a:cubicBezTo>
                  <a:cubicBezTo>
                    <a:pt x="425" y="468"/>
                    <a:pt x="440" y="449"/>
                    <a:pt x="450" y="434"/>
                  </a:cubicBezTo>
                  <a:cubicBezTo>
                    <a:pt x="455" y="427"/>
                    <a:pt x="457" y="422"/>
                    <a:pt x="462" y="416"/>
                  </a:cubicBezTo>
                  <a:cubicBezTo>
                    <a:pt x="473" y="391"/>
                    <a:pt x="487" y="364"/>
                    <a:pt x="492" y="335"/>
                  </a:cubicBezTo>
                  <a:cubicBezTo>
                    <a:pt x="494" y="314"/>
                    <a:pt x="501" y="292"/>
                    <a:pt x="498" y="270"/>
                  </a:cubicBezTo>
                  <a:cubicBezTo>
                    <a:pt x="498" y="248"/>
                    <a:pt x="494" y="224"/>
                    <a:pt x="490" y="203"/>
                  </a:cubicBezTo>
                  <a:cubicBezTo>
                    <a:pt x="490" y="196"/>
                    <a:pt x="487" y="191"/>
                    <a:pt x="486" y="185"/>
                  </a:cubicBezTo>
                  <a:cubicBezTo>
                    <a:pt x="476" y="164"/>
                    <a:pt x="470" y="141"/>
                    <a:pt x="456" y="120"/>
                  </a:cubicBezTo>
                  <a:cubicBezTo>
                    <a:pt x="431" y="84"/>
                    <a:pt x="404" y="53"/>
                    <a:pt x="366" y="31"/>
                  </a:cubicBezTo>
                  <a:cubicBezTo>
                    <a:pt x="357" y="25"/>
                    <a:pt x="345" y="23"/>
                    <a:pt x="336" y="19"/>
                  </a:cubicBezTo>
                  <a:cubicBezTo>
                    <a:pt x="330" y="16"/>
                    <a:pt x="318" y="10"/>
                    <a:pt x="309" y="8"/>
                  </a:cubicBezTo>
                  <a:cubicBezTo>
                    <a:pt x="291" y="4"/>
                    <a:pt x="273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36"/>
            <p:cNvSpPr/>
            <p:nvPr/>
          </p:nvSpPr>
          <p:spPr>
            <a:xfrm>
              <a:off x="1365857" y="2361884"/>
              <a:ext cx="67059" cy="57306"/>
            </a:xfrm>
            <a:custGeom>
              <a:rect b="b" l="l" r="r" t="t"/>
              <a:pathLst>
                <a:path extrusionOk="0" h="1662" w="1945">
                  <a:moveTo>
                    <a:pt x="1128" y="264"/>
                  </a:moveTo>
                  <a:cubicBezTo>
                    <a:pt x="1231" y="264"/>
                    <a:pt x="1336" y="285"/>
                    <a:pt x="1420" y="333"/>
                  </a:cubicBezTo>
                  <a:cubicBezTo>
                    <a:pt x="1474" y="364"/>
                    <a:pt x="1526" y="412"/>
                    <a:pt x="1561" y="464"/>
                  </a:cubicBezTo>
                  <a:cubicBezTo>
                    <a:pt x="1601" y="528"/>
                    <a:pt x="1628" y="602"/>
                    <a:pt x="1638" y="683"/>
                  </a:cubicBezTo>
                  <a:cubicBezTo>
                    <a:pt x="1655" y="861"/>
                    <a:pt x="1578" y="1011"/>
                    <a:pt x="1450" y="1128"/>
                  </a:cubicBezTo>
                  <a:cubicBezTo>
                    <a:pt x="1296" y="1268"/>
                    <a:pt x="1066" y="1365"/>
                    <a:pt x="844" y="1365"/>
                  </a:cubicBezTo>
                  <a:cubicBezTo>
                    <a:pt x="700" y="1365"/>
                    <a:pt x="559" y="1324"/>
                    <a:pt x="445" y="1226"/>
                  </a:cubicBezTo>
                  <a:cubicBezTo>
                    <a:pt x="384" y="1174"/>
                    <a:pt x="337" y="1111"/>
                    <a:pt x="303" y="1042"/>
                  </a:cubicBezTo>
                  <a:cubicBezTo>
                    <a:pt x="285" y="963"/>
                    <a:pt x="281" y="880"/>
                    <a:pt x="299" y="799"/>
                  </a:cubicBezTo>
                  <a:cubicBezTo>
                    <a:pt x="331" y="642"/>
                    <a:pt x="440" y="526"/>
                    <a:pt x="572" y="443"/>
                  </a:cubicBezTo>
                  <a:cubicBezTo>
                    <a:pt x="711" y="355"/>
                    <a:pt x="855" y="294"/>
                    <a:pt x="1020" y="272"/>
                  </a:cubicBezTo>
                  <a:cubicBezTo>
                    <a:pt x="1055" y="267"/>
                    <a:pt x="1092" y="264"/>
                    <a:pt x="1128" y="264"/>
                  </a:cubicBezTo>
                  <a:close/>
                  <a:moveTo>
                    <a:pt x="1138" y="1"/>
                  </a:moveTo>
                  <a:cubicBezTo>
                    <a:pt x="917" y="1"/>
                    <a:pt x="690" y="74"/>
                    <a:pt x="511" y="194"/>
                  </a:cubicBezTo>
                  <a:cubicBezTo>
                    <a:pt x="410" y="260"/>
                    <a:pt x="311" y="357"/>
                    <a:pt x="238" y="471"/>
                  </a:cubicBezTo>
                  <a:cubicBezTo>
                    <a:pt x="227" y="480"/>
                    <a:pt x="213" y="491"/>
                    <a:pt x="204" y="502"/>
                  </a:cubicBezTo>
                  <a:cubicBezTo>
                    <a:pt x="13" y="711"/>
                    <a:pt x="1" y="1000"/>
                    <a:pt x="134" y="1242"/>
                  </a:cubicBezTo>
                  <a:cubicBezTo>
                    <a:pt x="292" y="1532"/>
                    <a:pt x="586" y="1661"/>
                    <a:pt x="889" y="1661"/>
                  </a:cubicBezTo>
                  <a:cubicBezTo>
                    <a:pt x="1115" y="1661"/>
                    <a:pt x="1346" y="1589"/>
                    <a:pt x="1529" y="1458"/>
                  </a:cubicBezTo>
                  <a:cubicBezTo>
                    <a:pt x="1742" y="1308"/>
                    <a:pt x="1901" y="1094"/>
                    <a:pt x="1926" y="830"/>
                  </a:cubicBezTo>
                  <a:cubicBezTo>
                    <a:pt x="1945" y="606"/>
                    <a:pt x="1849" y="351"/>
                    <a:pt x="1685" y="200"/>
                  </a:cubicBezTo>
                  <a:cubicBezTo>
                    <a:pt x="1532" y="61"/>
                    <a:pt x="1338" y="1"/>
                    <a:pt x="1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36"/>
            <p:cNvSpPr/>
            <p:nvPr/>
          </p:nvSpPr>
          <p:spPr>
            <a:xfrm>
              <a:off x="977082" y="2124295"/>
              <a:ext cx="424177" cy="313492"/>
            </a:xfrm>
            <a:custGeom>
              <a:rect b="b" l="l" r="r" t="t"/>
              <a:pathLst>
                <a:path extrusionOk="0" h="9092" w="12303">
                  <a:moveTo>
                    <a:pt x="4334" y="277"/>
                  </a:moveTo>
                  <a:cubicBezTo>
                    <a:pt x="4530" y="277"/>
                    <a:pt x="4725" y="307"/>
                    <a:pt x="4886" y="354"/>
                  </a:cubicBezTo>
                  <a:cubicBezTo>
                    <a:pt x="5072" y="406"/>
                    <a:pt x="5224" y="480"/>
                    <a:pt x="5390" y="593"/>
                  </a:cubicBezTo>
                  <a:cubicBezTo>
                    <a:pt x="5634" y="760"/>
                    <a:pt x="5855" y="964"/>
                    <a:pt x="6054" y="1183"/>
                  </a:cubicBezTo>
                  <a:cubicBezTo>
                    <a:pt x="6454" y="1623"/>
                    <a:pt x="6764" y="2139"/>
                    <a:pt x="7043" y="2664"/>
                  </a:cubicBezTo>
                  <a:cubicBezTo>
                    <a:pt x="7120" y="2807"/>
                    <a:pt x="7197" y="2955"/>
                    <a:pt x="7259" y="3106"/>
                  </a:cubicBezTo>
                  <a:cubicBezTo>
                    <a:pt x="7311" y="3229"/>
                    <a:pt x="7328" y="3373"/>
                    <a:pt x="7449" y="3451"/>
                  </a:cubicBezTo>
                  <a:cubicBezTo>
                    <a:pt x="7511" y="3490"/>
                    <a:pt x="7582" y="3505"/>
                    <a:pt x="7655" y="3505"/>
                  </a:cubicBezTo>
                  <a:cubicBezTo>
                    <a:pt x="7802" y="3505"/>
                    <a:pt x="7960" y="3445"/>
                    <a:pt x="8082" y="3399"/>
                  </a:cubicBezTo>
                  <a:cubicBezTo>
                    <a:pt x="8261" y="3333"/>
                    <a:pt x="8432" y="3254"/>
                    <a:pt x="8618" y="3205"/>
                  </a:cubicBezTo>
                  <a:cubicBezTo>
                    <a:pt x="8814" y="3153"/>
                    <a:pt x="9032" y="3109"/>
                    <a:pt x="9220" y="3088"/>
                  </a:cubicBezTo>
                  <a:cubicBezTo>
                    <a:pt x="9418" y="3063"/>
                    <a:pt x="9620" y="3049"/>
                    <a:pt x="9821" y="3049"/>
                  </a:cubicBezTo>
                  <a:cubicBezTo>
                    <a:pt x="10081" y="3049"/>
                    <a:pt x="10340" y="3072"/>
                    <a:pt x="10593" y="3125"/>
                  </a:cubicBezTo>
                  <a:cubicBezTo>
                    <a:pt x="10666" y="3141"/>
                    <a:pt x="10738" y="3159"/>
                    <a:pt x="10811" y="3180"/>
                  </a:cubicBezTo>
                  <a:cubicBezTo>
                    <a:pt x="11172" y="3325"/>
                    <a:pt x="11514" y="3551"/>
                    <a:pt x="11692" y="3899"/>
                  </a:cubicBezTo>
                  <a:cubicBezTo>
                    <a:pt x="11803" y="4111"/>
                    <a:pt x="11858" y="4356"/>
                    <a:pt x="11884" y="4592"/>
                  </a:cubicBezTo>
                  <a:cubicBezTo>
                    <a:pt x="11914" y="4848"/>
                    <a:pt x="11921" y="5112"/>
                    <a:pt x="11880" y="5364"/>
                  </a:cubicBezTo>
                  <a:cubicBezTo>
                    <a:pt x="11785" y="5895"/>
                    <a:pt x="11525" y="6394"/>
                    <a:pt x="11195" y="6815"/>
                  </a:cubicBezTo>
                  <a:cubicBezTo>
                    <a:pt x="10526" y="7663"/>
                    <a:pt x="9563" y="8247"/>
                    <a:pt x="8537" y="8554"/>
                  </a:cubicBezTo>
                  <a:cubicBezTo>
                    <a:pt x="8070" y="8694"/>
                    <a:pt x="7588" y="8776"/>
                    <a:pt x="7099" y="8776"/>
                  </a:cubicBezTo>
                  <a:cubicBezTo>
                    <a:pt x="7043" y="8776"/>
                    <a:pt x="6988" y="8775"/>
                    <a:pt x="6933" y="8773"/>
                  </a:cubicBezTo>
                  <a:cubicBezTo>
                    <a:pt x="6440" y="8752"/>
                    <a:pt x="5923" y="8649"/>
                    <a:pt x="5505" y="8377"/>
                  </a:cubicBezTo>
                  <a:cubicBezTo>
                    <a:pt x="5141" y="8143"/>
                    <a:pt x="4856" y="7781"/>
                    <a:pt x="4707" y="7384"/>
                  </a:cubicBezTo>
                  <a:cubicBezTo>
                    <a:pt x="4549" y="6966"/>
                    <a:pt x="4517" y="6514"/>
                    <a:pt x="4621" y="6085"/>
                  </a:cubicBezTo>
                  <a:cubicBezTo>
                    <a:pt x="4648" y="5971"/>
                    <a:pt x="4686" y="5858"/>
                    <a:pt x="4725" y="5747"/>
                  </a:cubicBezTo>
                  <a:cubicBezTo>
                    <a:pt x="4765" y="5637"/>
                    <a:pt x="4661" y="5538"/>
                    <a:pt x="4559" y="5530"/>
                  </a:cubicBezTo>
                  <a:cubicBezTo>
                    <a:pt x="3616" y="5462"/>
                    <a:pt x="2646" y="5334"/>
                    <a:pt x="1757" y="4992"/>
                  </a:cubicBezTo>
                  <a:cubicBezTo>
                    <a:pt x="1454" y="4876"/>
                    <a:pt x="1161" y="4716"/>
                    <a:pt x="906" y="4513"/>
                  </a:cubicBezTo>
                  <a:cubicBezTo>
                    <a:pt x="659" y="4322"/>
                    <a:pt x="432" y="4069"/>
                    <a:pt x="340" y="3763"/>
                  </a:cubicBezTo>
                  <a:cubicBezTo>
                    <a:pt x="252" y="3462"/>
                    <a:pt x="329" y="3147"/>
                    <a:pt x="512" y="2896"/>
                  </a:cubicBezTo>
                  <a:cubicBezTo>
                    <a:pt x="662" y="2688"/>
                    <a:pt x="883" y="2571"/>
                    <a:pt x="1133" y="2519"/>
                  </a:cubicBezTo>
                  <a:cubicBezTo>
                    <a:pt x="1243" y="2495"/>
                    <a:pt x="1363" y="2485"/>
                    <a:pt x="1485" y="2485"/>
                  </a:cubicBezTo>
                  <a:cubicBezTo>
                    <a:pt x="1643" y="2485"/>
                    <a:pt x="1805" y="2502"/>
                    <a:pt x="1950" y="2528"/>
                  </a:cubicBezTo>
                  <a:cubicBezTo>
                    <a:pt x="2240" y="2580"/>
                    <a:pt x="2525" y="2666"/>
                    <a:pt x="2802" y="2768"/>
                  </a:cubicBezTo>
                  <a:cubicBezTo>
                    <a:pt x="2952" y="2823"/>
                    <a:pt x="3044" y="2865"/>
                    <a:pt x="3187" y="2930"/>
                  </a:cubicBezTo>
                  <a:cubicBezTo>
                    <a:pt x="3442" y="3045"/>
                    <a:pt x="3694" y="3167"/>
                    <a:pt x="3945" y="3294"/>
                  </a:cubicBezTo>
                  <a:cubicBezTo>
                    <a:pt x="4184" y="3416"/>
                    <a:pt x="4424" y="3545"/>
                    <a:pt x="4658" y="3680"/>
                  </a:cubicBezTo>
                  <a:cubicBezTo>
                    <a:pt x="4882" y="3809"/>
                    <a:pt x="5095" y="3967"/>
                    <a:pt x="5338" y="4057"/>
                  </a:cubicBezTo>
                  <a:cubicBezTo>
                    <a:pt x="5355" y="4063"/>
                    <a:pt x="5371" y="4066"/>
                    <a:pt x="5387" y="4066"/>
                  </a:cubicBezTo>
                  <a:cubicBezTo>
                    <a:pt x="5522" y="4066"/>
                    <a:pt x="5621" y="3868"/>
                    <a:pt x="5505" y="3773"/>
                  </a:cubicBezTo>
                  <a:cubicBezTo>
                    <a:pt x="5240" y="3551"/>
                    <a:pt x="4976" y="3325"/>
                    <a:pt x="4730" y="3086"/>
                  </a:cubicBezTo>
                  <a:cubicBezTo>
                    <a:pt x="4509" y="2872"/>
                    <a:pt x="4294" y="2648"/>
                    <a:pt x="4084" y="2422"/>
                  </a:cubicBezTo>
                  <a:cubicBezTo>
                    <a:pt x="3730" y="2045"/>
                    <a:pt x="3364" y="1577"/>
                    <a:pt x="3353" y="1034"/>
                  </a:cubicBezTo>
                  <a:cubicBezTo>
                    <a:pt x="3342" y="465"/>
                    <a:pt x="3842" y="277"/>
                    <a:pt x="4334" y="277"/>
                  </a:cubicBezTo>
                  <a:close/>
                  <a:moveTo>
                    <a:pt x="4377" y="1"/>
                  </a:moveTo>
                  <a:cubicBezTo>
                    <a:pt x="4142" y="1"/>
                    <a:pt x="3906" y="39"/>
                    <a:pt x="3703" y="130"/>
                  </a:cubicBezTo>
                  <a:cubicBezTo>
                    <a:pt x="3439" y="248"/>
                    <a:pt x="3230" y="450"/>
                    <a:pt x="3153" y="760"/>
                  </a:cubicBezTo>
                  <a:cubicBezTo>
                    <a:pt x="3027" y="1277"/>
                    <a:pt x="3276" y="1829"/>
                    <a:pt x="3575" y="2241"/>
                  </a:cubicBezTo>
                  <a:cubicBezTo>
                    <a:pt x="3750" y="2479"/>
                    <a:pt x="3950" y="2697"/>
                    <a:pt x="4151" y="2916"/>
                  </a:cubicBezTo>
                  <a:cubicBezTo>
                    <a:pt x="4212" y="2983"/>
                    <a:pt x="4275" y="3051"/>
                    <a:pt x="4338" y="3117"/>
                  </a:cubicBezTo>
                  <a:cubicBezTo>
                    <a:pt x="4277" y="3086"/>
                    <a:pt x="4216" y="3055"/>
                    <a:pt x="4155" y="3026"/>
                  </a:cubicBezTo>
                  <a:cubicBezTo>
                    <a:pt x="3775" y="2842"/>
                    <a:pt x="3392" y="2658"/>
                    <a:pt x="2999" y="2507"/>
                  </a:cubicBezTo>
                  <a:cubicBezTo>
                    <a:pt x="2537" y="2328"/>
                    <a:pt x="2030" y="2185"/>
                    <a:pt x="1527" y="2185"/>
                  </a:cubicBezTo>
                  <a:cubicBezTo>
                    <a:pt x="1402" y="2185"/>
                    <a:pt x="1279" y="2194"/>
                    <a:pt x="1156" y="2213"/>
                  </a:cubicBezTo>
                  <a:cubicBezTo>
                    <a:pt x="864" y="2260"/>
                    <a:pt x="580" y="2389"/>
                    <a:pt x="378" y="2610"/>
                  </a:cubicBezTo>
                  <a:cubicBezTo>
                    <a:pt x="146" y="2863"/>
                    <a:pt x="1" y="3227"/>
                    <a:pt x="31" y="3575"/>
                  </a:cubicBezTo>
                  <a:cubicBezTo>
                    <a:pt x="39" y="3670"/>
                    <a:pt x="58" y="3759"/>
                    <a:pt x="85" y="3848"/>
                  </a:cubicBezTo>
                  <a:cubicBezTo>
                    <a:pt x="268" y="4432"/>
                    <a:pt x="849" y="4860"/>
                    <a:pt x="1372" y="5123"/>
                  </a:cubicBezTo>
                  <a:cubicBezTo>
                    <a:pt x="1861" y="5366"/>
                    <a:pt x="2385" y="5518"/>
                    <a:pt x="2918" y="5623"/>
                  </a:cubicBezTo>
                  <a:cubicBezTo>
                    <a:pt x="3329" y="5707"/>
                    <a:pt x="3747" y="5764"/>
                    <a:pt x="4158" y="5815"/>
                  </a:cubicBezTo>
                  <a:cubicBezTo>
                    <a:pt x="4218" y="5821"/>
                    <a:pt x="4275" y="5831"/>
                    <a:pt x="4330" y="5840"/>
                  </a:cubicBezTo>
                  <a:cubicBezTo>
                    <a:pt x="4048" y="6722"/>
                    <a:pt x="4324" y="7767"/>
                    <a:pt x="5012" y="8393"/>
                  </a:cubicBezTo>
                  <a:cubicBezTo>
                    <a:pt x="5572" y="8904"/>
                    <a:pt x="6332" y="9091"/>
                    <a:pt x="7089" y="9091"/>
                  </a:cubicBezTo>
                  <a:cubicBezTo>
                    <a:pt x="7470" y="9091"/>
                    <a:pt x="7849" y="9044"/>
                    <a:pt x="8202" y="8968"/>
                  </a:cubicBezTo>
                  <a:cubicBezTo>
                    <a:pt x="8428" y="8921"/>
                    <a:pt x="8656" y="8857"/>
                    <a:pt x="8878" y="8783"/>
                  </a:cubicBezTo>
                  <a:cubicBezTo>
                    <a:pt x="9759" y="8491"/>
                    <a:pt x="10588" y="7996"/>
                    <a:pt x="11218" y="7319"/>
                  </a:cubicBezTo>
                  <a:cubicBezTo>
                    <a:pt x="11633" y="6878"/>
                    <a:pt x="11977" y="6355"/>
                    <a:pt x="12149" y="5771"/>
                  </a:cubicBezTo>
                  <a:cubicBezTo>
                    <a:pt x="12269" y="5360"/>
                    <a:pt x="12302" y="4899"/>
                    <a:pt x="12226" y="4477"/>
                  </a:cubicBezTo>
                  <a:cubicBezTo>
                    <a:pt x="12201" y="4345"/>
                    <a:pt x="12170" y="4206"/>
                    <a:pt x="12128" y="4072"/>
                  </a:cubicBezTo>
                  <a:cubicBezTo>
                    <a:pt x="12067" y="3881"/>
                    <a:pt x="11988" y="3697"/>
                    <a:pt x="11875" y="3540"/>
                  </a:cubicBezTo>
                  <a:cubicBezTo>
                    <a:pt x="11829" y="3472"/>
                    <a:pt x="11771" y="3407"/>
                    <a:pt x="11711" y="3346"/>
                  </a:cubicBezTo>
                  <a:cubicBezTo>
                    <a:pt x="11505" y="3149"/>
                    <a:pt x="11245" y="3014"/>
                    <a:pt x="10982" y="2913"/>
                  </a:cubicBezTo>
                  <a:cubicBezTo>
                    <a:pt x="10891" y="2878"/>
                    <a:pt x="10798" y="2847"/>
                    <a:pt x="10708" y="2822"/>
                  </a:cubicBezTo>
                  <a:cubicBezTo>
                    <a:pt x="10414" y="2741"/>
                    <a:pt x="10115" y="2705"/>
                    <a:pt x="9815" y="2705"/>
                  </a:cubicBezTo>
                  <a:cubicBezTo>
                    <a:pt x="9210" y="2705"/>
                    <a:pt x="8603" y="2851"/>
                    <a:pt x="8031" y="3062"/>
                  </a:cubicBezTo>
                  <a:cubicBezTo>
                    <a:pt x="7977" y="3082"/>
                    <a:pt x="7923" y="3100"/>
                    <a:pt x="7869" y="3118"/>
                  </a:cubicBezTo>
                  <a:cubicBezTo>
                    <a:pt x="7842" y="3124"/>
                    <a:pt x="7814" y="3133"/>
                    <a:pt x="7788" y="3140"/>
                  </a:cubicBezTo>
                  <a:cubicBezTo>
                    <a:pt x="7772" y="3143"/>
                    <a:pt x="7759" y="3147"/>
                    <a:pt x="7743" y="3149"/>
                  </a:cubicBezTo>
                  <a:cubicBezTo>
                    <a:pt x="7739" y="3149"/>
                    <a:pt x="7718" y="3153"/>
                    <a:pt x="7712" y="3155"/>
                  </a:cubicBezTo>
                  <a:cubicBezTo>
                    <a:pt x="7696" y="3158"/>
                    <a:pt x="7677" y="3158"/>
                    <a:pt x="7662" y="3159"/>
                  </a:cubicBezTo>
                  <a:cubicBezTo>
                    <a:pt x="7655" y="3159"/>
                    <a:pt x="7640" y="3157"/>
                    <a:pt x="7625" y="3157"/>
                  </a:cubicBezTo>
                  <a:cubicBezTo>
                    <a:pt x="7619" y="3139"/>
                    <a:pt x="7607" y="3123"/>
                    <a:pt x="7600" y="3105"/>
                  </a:cubicBezTo>
                  <a:cubicBezTo>
                    <a:pt x="7575" y="3049"/>
                    <a:pt x="7562" y="3006"/>
                    <a:pt x="7533" y="2945"/>
                  </a:cubicBezTo>
                  <a:cubicBezTo>
                    <a:pt x="7496" y="2864"/>
                    <a:pt x="7456" y="2782"/>
                    <a:pt x="7416" y="2702"/>
                  </a:cubicBezTo>
                  <a:cubicBezTo>
                    <a:pt x="7124" y="2138"/>
                    <a:pt x="6781" y="1590"/>
                    <a:pt x="6370" y="1106"/>
                  </a:cubicBezTo>
                  <a:cubicBezTo>
                    <a:pt x="6022" y="699"/>
                    <a:pt x="5599" y="301"/>
                    <a:pt x="5085" y="118"/>
                  </a:cubicBezTo>
                  <a:cubicBezTo>
                    <a:pt x="4880" y="45"/>
                    <a:pt x="4630" y="1"/>
                    <a:pt x="4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36"/>
            <p:cNvSpPr/>
            <p:nvPr/>
          </p:nvSpPr>
          <p:spPr>
            <a:xfrm>
              <a:off x="1365168" y="1904049"/>
              <a:ext cx="17342" cy="78994"/>
            </a:xfrm>
            <a:custGeom>
              <a:rect b="b" l="l" r="r" t="t"/>
              <a:pathLst>
                <a:path extrusionOk="0" h="2291" w="503">
                  <a:moveTo>
                    <a:pt x="445" y="1"/>
                  </a:moveTo>
                  <a:cubicBezTo>
                    <a:pt x="419" y="1"/>
                    <a:pt x="393" y="17"/>
                    <a:pt x="392" y="49"/>
                  </a:cubicBezTo>
                  <a:cubicBezTo>
                    <a:pt x="369" y="443"/>
                    <a:pt x="297" y="829"/>
                    <a:pt x="208" y="1214"/>
                  </a:cubicBezTo>
                  <a:cubicBezTo>
                    <a:pt x="172" y="1376"/>
                    <a:pt x="135" y="1539"/>
                    <a:pt x="102" y="1701"/>
                  </a:cubicBezTo>
                  <a:cubicBezTo>
                    <a:pt x="65" y="1868"/>
                    <a:pt x="21" y="2027"/>
                    <a:pt x="4" y="2199"/>
                  </a:cubicBezTo>
                  <a:cubicBezTo>
                    <a:pt x="0" y="2255"/>
                    <a:pt x="52" y="2291"/>
                    <a:pt x="103" y="2291"/>
                  </a:cubicBezTo>
                  <a:cubicBezTo>
                    <a:pt x="127" y="2291"/>
                    <a:pt x="151" y="2283"/>
                    <a:pt x="168" y="2266"/>
                  </a:cubicBezTo>
                  <a:cubicBezTo>
                    <a:pt x="294" y="2136"/>
                    <a:pt x="333" y="1971"/>
                    <a:pt x="364" y="1800"/>
                  </a:cubicBezTo>
                  <a:cubicBezTo>
                    <a:pt x="396" y="1622"/>
                    <a:pt x="424" y="1441"/>
                    <a:pt x="448" y="1263"/>
                  </a:cubicBezTo>
                  <a:cubicBezTo>
                    <a:pt x="503" y="861"/>
                    <a:pt x="476" y="455"/>
                    <a:pt x="493" y="49"/>
                  </a:cubicBezTo>
                  <a:cubicBezTo>
                    <a:pt x="495" y="17"/>
                    <a:pt x="470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36"/>
            <p:cNvSpPr/>
            <p:nvPr/>
          </p:nvSpPr>
          <p:spPr>
            <a:xfrm>
              <a:off x="1262078" y="2437253"/>
              <a:ext cx="67128" cy="57271"/>
            </a:xfrm>
            <a:custGeom>
              <a:rect b="b" l="l" r="r" t="t"/>
              <a:pathLst>
                <a:path extrusionOk="0" h="1661" w="1947">
                  <a:moveTo>
                    <a:pt x="1122" y="263"/>
                  </a:moveTo>
                  <a:cubicBezTo>
                    <a:pt x="1226" y="263"/>
                    <a:pt x="1334" y="284"/>
                    <a:pt x="1417" y="333"/>
                  </a:cubicBezTo>
                  <a:cubicBezTo>
                    <a:pt x="1473" y="364"/>
                    <a:pt x="1525" y="410"/>
                    <a:pt x="1558" y="462"/>
                  </a:cubicBezTo>
                  <a:cubicBezTo>
                    <a:pt x="1602" y="528"/>
                    <a:pt x="1625" y="601"/>
                    <a:pt x="1635" y="684"/>
                  </a:cubicBezTo>
                  <a:cubicBezTo>
                    <a:pt x="1654" y="859"/>
                    <a:pt x="1577" y="1009"/>
                    <a:pt x="1447" y="1127"/>
                  </a:cubicBezTo>
                  <a:cubicBezTo>
                    <a:pt x="1293" y="1267"/>
                    <a:pt x="1064" y="1364"/>
                    <a:pt x="842" y="1364"/>
                  </a:cubicBezTo>
                  <a:cubicBezTo>
                    <a:pt x="698" y="1364"/>
                    <a:pt x="557" y="1323"/>
                    <a:pt x="442" y="1226"/>
                  </a:cubicBezTo>
                  <a:cubicBezTo>
                    <a:pt x="384" y="1174"/>
                    <a:pt x="334" y="1111"/>
                    <a:pt x="302" y="1040"/>
                  </a:cubicBezTo>
                  <a:cubicBezTo>
                    <a:pt x="281" y="964"/>
                    <a:pt x="280" y="881"/>
                    <a:pt x="296" y="799"/>
                  </a:cubicBezTo>
                  <a:cubicBezTo>
                    <a:pt x="329" y="640"/>
                    <a:pt x="436" y="523"/>
                    <a:pt x="568" y="439"/>
                  </a:cubicBezTo>
                  <a:cubicBezTo>
                    <a:pt x="709" y="353"/>
                    <a:pt x="855" y="293"/>
                    <a:pt x="1020" y="270"/>
                  </a:cubicBezTo>
                  <a:cubicBezTo>
                    <a:pt x="1053" y="265"/>
                    <a:pt x="1087" y="263"/>
                    <a:pt x="1122" y="263"/>
                  </a:cubicBezTo>
                  <a:close/>
                  <a:moveTo>
                    <a:pt x="1140" y="0"/>
                  </a:moveTo>
                  <a:cubicBezTo>
                    <a:pt x="1002" y="0"/>
                    <a:pt x="863" y="28"/>
                    <a:pt x="734" y="78"/>
                  </a:cubicBezTo>
                  <a:cubicBezTo>
                    <a:pt x="655" y="109"/>
                    <a:pt x="583" y="146"/>
                    <a:pt x="515" y="192"/>
                  </a:cubicBezTo>
                  <a:cubicBezTo>
                    <a:pt x="409" y="262"/>
                    <a:pt x="312" y="358"/>
                    <a:pt x="238" y="469"/>
                  </a:cubicBezTo>
                  <a:cubicBezTo>
                    <a:pt x="226" y="481"/>
                    <a:pt x="213" y="491"/>
                    <a:pt x="204" y="503"/>
                  </a:cubicBezTo>
                  <a:cubicBezTo>
                    <a:pt x="13" y="711"/>
                    <a:pt x="1" y="1001"/>
                    <a:pt x="134" y="1243"/>
                  </a:cubicBezTo>
                  <a:cubicBezTo>
                    <a:pt x="292" y="1532"/>
                    <a:pt x="587" y="1661"/>
                    <a:pt x="890" y="1661"/>
                  </a:cubicBezTo>
                  <a:cubicBezTo>
                    <a:pt x="1088" y="1661"/>
                    <a:pt x="1289" y="1606"/>
                    <a:pt x="1459" y="1506"/>
                  </a:cubicBezTo>
                  <a:cubicBezTo>
                    <a:pt x="1484" y="1490"/>
                    <a:pt x="1509" y="1475"/>
                    <a:pt x="1532" y="1459"/>
                  </a:cubicBezTo>
                  <a:cubicBezTo>
                    <a:pt x="1741" y="1308"/>
                    <a:pt x="1905" y="1096"/>
                    <a:pt x="1927" y="831"/>
                  </a:cubicBezTo>
                  <a:cubicBezTo>
                    <a:pt x="1946" y="607"/>
                    <a:pt x="1851" y="352"/>
                    <a:pt x="1686" y="198"/>
                  </a:cubicBezTo>
                  <a:cubicBezTo>
                    <a:pt x="1533" y="59"/>
                    <a:pt x="1338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36"/>
            <p:cNvSpPr/>
            <p:nvPr/>
          </p:nvSpPr>
          <p:spPr>
            <a:xfrm>
              <a:off x="1234530" y="2301237"/>
              <a:ext cx="64197" cy="51341"/>
            </a:xfrm>
            <a:custGeom>
              <a:rect b="b" l="l" r="r" t="t"/>
              <a:pathLst>
                <a:path extrusionOk="0" h="1489" w="1862">
                  <a:moveTo>
                    <a:pt x="719" y="0"/>
                  </a:moveTo>
                  <a:cubicBezTo>
                    <a:pt x="655" y="0"/>
                    <a:pt x="590" y="23"/>
                    <a:pt x="535" y="55"/>
                  </a:cubicBezTo>
                  <a:cubicBezTo>
                    <a:pt x="502" y="76"/>
                    <a:pt x="471" y="101"/>
                    <a:pt x="444" y="130"/>
                  </a:cubicBezTo>
                  <a:cubicBezTo>
                    <a:pt x="439" y="132"/>
                    <a:pt x="434" y="136"/>
                    <a:pt x="431" y="142"/>
                  </a:cubicBezTo>
                  <a:cubicBezTo>
                    <a:pt x="417" y="159"/>
                    <a:pt x="407" y="173"/>
                    <a:pt x="398" y="187"/>
                  </a:cubicBezTo>
                  <a:cubicBezTo>
                    <a:pt x="379" y="203"/>
                    <a:pt x="359" y="219"/>
                    <a:pt x="344" y="239"/>
                  </a:cubicBezTo>
                  <a:cubicBezTo>
                    <a:pt x="313" y="271"/>
                    <a:pt x="294" y="300"/>
                    <a:pt x="279" y="340"/>
                  </a:cubicBezTo>
                  <a:cubicBezTo>
                    <a:pt x="267" y="380"/>
                    <a:pt x="267" y="420"/>
                    <a:pt x="275" y="456"/>
                  </a:cubicBezTo>
                  <a:cubicBezTo>
                    <a:pt x="294" y="537"/>
                    <a:pt x="368" y="595"/>
                    <a:pt x="447" y="614"/>
                  </a:cubicBezTo>
                  <a:cubicBezTo>
                    <a:pt x="481" y="622"/>
                    <a:pt x="517" y="626"/>
                    <a:pt x="553" y="626"/>
                  </a:cubicBezTo>
                  <a:cubicBezTo>
                    <a:pt x="591" y="626"/>
                    <a:pt x="629" y="621"/>
                    <a:pt x="664" y="610"/>
                  </a:cubicBezTo>
                  <a:cubicBezTo>
                    <a:pt x="668" y="607"/>
                    <a:pt x="668" y="607"/>
                    <a:pt x="669" y="607"/>
                  </a:cubicBezTo>
                  <a:cubicBezTo>
                    <a:pt x="675" y="623"/>
                    <a:pt x="684" y="637"/>
                    <a:pt x="690" y="653"/>
                  </a:cubicBezTo>
                  <a:cubicBezTo>
                    <a:pt x="697" y="666"/>
                    <a:pt x="704" y="680"/>
                    <a:pt x="711" y="696"/>
                  </a:cubicBezTo>
                  <a:cubicBezTo>
                    <a:pt x="714" y="699"/>
                    <a:pt x="715" y="703"/>
                    <a:pt x="715" y="705"/>
                  </a:cubicBezTo>
                  <a:cubicBezTo>
                    <a:pt x="715" y="705"/>
                    <a:pt x="722" y="719"/>
                    <a:pt x="722" y="721"/>
                  </a:cubicBezTo>
                  <a:cubicBezTo>
                    <a:pt x="731" y="742"/>
                    <a:pt x="737" y="771"/>
                    <a:pt x="749" y="791"/>
                  </a:cubicBezTo>
                  <a:cubicBezTo>
                    <a:pt x="753" y="795"/>
                    <a:pt x="756" y="803"/>
                    <a:pt x="758" y="809"/>
                  </a:cubicBezTo>
                  <a:cubicBezTo>
                    <a:pt x="770" y="839"/>
                    <a:pt x="779" y="871"/>
                    <a:pt x="785" y="902"/>
                  </a:cubicBezTo>
                  <a:cubicBezTo>
                    <a:pt x="788" y="908"/>
                    <a:pt x="788" y="913"/>
                    <a:pt x="789" y="920"/>
                  </a:cubicBezTo>
                  <a:lnTo>
                    <a:pt x="789" y="923"/>
                  </a:lnTo>
                  <a:cubicBezTo>
                    <a:pt x="793" y="925"/>
                    <a:pt x="793" y="927"/>
                    <a:pt x="793" y="929"/>
                  </a:cubicBezTo>
                  <a:lnTo>
                    <a:pt x="793" y="932"/>
                  </a:lnTo>
                  <a:lnTo>
                    <a:pt x="793" y="954"/>
                  </a:lnTo>
                  <a:lnTo>
                    <a:pt x="793" y="987"/>
                  </a:lnTo>
                  <a:cubicBezTo>
                    <a:pt x="793" y="990"/>
                    <a:pt x="789" y="991"/>
                    <a:pt x="789" y="994"/>
                  </a:cubicBezTo>
                  <a:cubicBezTo>
                    <a:pt x="787" y="1006"/>
                    <a:pt x="785" y="1016"/>
                    <a:pt x="780" y="1026"/>
                  </a:cubicBezTo>
                  <a:cubicBezTo>
                    <a:pt x="778" y="1029"/>
                    <a:pt x="777" y="1037"/>
                    <a:pt x="777" y="1037"/>
                  </a:cubicBezTo>
                  <a:cubicBezTo>
                    <a:pt x="773" y="1049"/>
                    <a:pt x="764" y="1058"/>
                    <a:pt x="758" y="1068"/>
                  </a:cubicBezTo>
                  <a:cubicBezTo>
                    <a:pt x="756" y="1073"/>
                    <a:pt x="752" y="1080"/>
                    <a:pt x="749" y="1084"/>
                  </a:cubicBezTo>
                  <a:cubicBezTo>
                    <a:pt x="749" y="1086"/>
                    <a:pt x="746" y="1088"/>
                    <a:pt x="743" y="1093"/>
                  </a:cubicBezTo>
                  <a:cubicBezTo>
                    <a:pt x="743" y="1096"/>
                    <a:pt x="743" y="1096"/>
                    <a:pt x="740" y="1096"/>
                  </a:cubicBezTo>
                  <a:lnTo>
                    <a:pt x="728" y="1107"/>
                  </a:lnTo>
                  <a:lnTo>
                    <a:pt x="701" y="1135"/>
                  </a:lnTo>
                  <a:cubicBezTo>
                    <a:pt x="697" y="1138"/>
                    <a:pt x="689" y="1147"/>
                    <a:pt x="683" y="1151"/>
                  </a:cubicBezTo>
                  <a:cubicBezTo>
                    <a:pt x="683" y="1151"/>
                    <a:pt x="662" y="1168"/>
                    <a:pt x="655" y="1172"/>
                  </a:cubicBezTo>
                  <a:cubicBezTo>
                    <a:pt x="634" y="1187"/>
                    <a:pt x="612" y="1201"/>
                    <a:pt x="587" y="1211"/>
                  </a:cubicBezTo>
                  <a:cubicBezTo>
                    <a:pt x="581" y="1214"/>
                    <a:pt x="576" y="1218"/>
                    <a:pt x="570" y="1220"/>
                  </a:cubicBezTo>
                  <a:cubicBezTo>
                    <a:pt x="570" y="1220"/>
                    <a:pt x="565" y="1224"/>
                    <a:pt x="558" y="1225"/>
                  </a:cubicBezTo>
                  <a:cubicBezTo>
                    <a:pt x="558" y="1225"/>
                    <a:pt x="558" y="1227"/>
                    <a:pt x="555" y="1227"/>
                  </a:cubicBezTo>
                  <a:cubicBezTo>
                    <a:pt x="547" y="1230"/>
                    <a:pt x="539" y="1231"/>
                    <a:pt x="530" y="1236"/>
                  </a:cubicBezTo>
                  <a:cubicBezTo>
                    <a:pt x="506" y="1242"/>
                    <a:pt x="481" y="1250"/>
                    <a:pt x="457" y="1257"/>
                  </a:cubicBezTo>
                  <a:cubicBezTo>
                    <a:pt x="445" y="1260"/>
                    <a:pt x="430" y="1261"/>
                    <a:pt x="418" y="1263"/>
                  </a:cubicBezTo>
                  <a:cubicBezTo>
                    <a:pt x="408" y="1266"/>
                    <a:pt x="402" y="1266"/>
                    <a:pt x="396" y="1266"/>
                  </a:cubicBezTo>
                  <a:cubicBezTo>
                    <a:pt x="381" y="1267"/>
                    <a:pt x="366" y="1268"/>
                    <a:pt x="351" y="1268"/>
                  </a:cubicBezTo>
                  <a:cubicBezTo>
                    <a:pt x="336" y="1268"/>
                    <a:pt x="322" y="1267"/>
                    <a:pt x="307" y="1266"/>
                  </a:cubicBezTo>
                  <a:cubicBezTo>
                    <a:pt x="292" y="1266"/>
                    <a:pt x="275" y="1263"/>
                    <a:pt x="260" y="1262"/>
                  </a:cubicBezTo>
                  <a:lnTo>
                    <a:pt x="253" y="1262"/>
                  </a:lnTo>
                  <a:cubicBezTo>
                    <a:pt x="249" y="1262"/>
                    <a:pt x="245" y="1260"/>
                    <a:pt x="241" y="1260"/>
                  </a:cubicBezTo>
                  <a:cubicBezTo>
                    <a:pt x="184" y="1248"/>
                    <a:pt x="138" y="1226"/>
                    <a:pt x="90" y="1195"/>
                  </a:cubicBezTo>
                  <a:cubicBezTo>
                    <a:pt x="81" y="1191"/>
                    <a:pt x="72" y="1188"/>
                    <a:pt x="64" y="1188"/>
                  </a:cubicBezTo>
                  <a:cubicBezTo>
                    <a:pt x="28" y="1188"/>
                    <a:pt x="0" y="1232"/>
                    <a:pt x="17" y="1268"/>
                  </a:cubicBezTo>
                  <a:cubicBezTo>
                    <a:pt x="71" y="1383"/>
                    <a:pt x="201" y="1459"/>
                    <a:pt x="324" y="1479"/>
                  </a:cubicBezTo>
                  <a:cubicBezTo>
                    <a:pt x="364" y="1485"/>
                    <a:pt x="404" y="1488"/>
                    <a:pt x="444" y="1488"/>
                  </a:cubicBezTo>
                  <a:cubicBezTo>
                    <a:pt x="541" y="1488"/>
                    <a:pt x="639" y="1470"/>
                    <a:pt x="730" y="1433"/>
                  </a:cubicBezTo>
                  <a:cubicBezTo>
                    <a:pt x="861" y="1377"/>
                    <a:pt x="985" y="1286"/>
                    <a:pt x="1053" y="1156"/>
                  </a:cubicBezTo>
                  <a:cubicBezTo>
                    <a:pt x="1089" y="1085"/>
                    <a:pt x="1100" y="1013"/>
                    <a:pt x="1096" y="943"/>
                  </a:cubicBezTo>
                  <a:lnTo>
                    <a:pt x="1096" y="943"/>
                  </a:lnTo>
                  <a:cubicBezTo>
                    <a:pt x="1117" y="953"/>
                    <a:pt x="1141" y="959"/>
                    <a:pt x="1163" y="965"/>
                  </a:cubicBezTo>
                  <a:cubicBezTo>
                    <a:pt x="1206" y="976"/>
                    <a:pt x="1249" y="981"/>
                    <a:pt x="1292" y="981"/>
                  </a:cubicBezTo>
                  <a:cubicBezTo>
                    <a:pt x="1490" y="981"/>
                    <a:pt x="1675" y="869"/>
                    <a:pt x="1776" y="692"/>
                  </a:cubicBezTo>
                  <a:cubicBezTo>
                    <a:pt x="1830" y="595"/>
                    <a:pt x="1861" y="477"/>
                    <a:pt x="1850" y="366"/>
                  </a:cubicBezTo>
                  <a:cubicBezTo>
                    <a:pt x="1844" y="285"/>
                    <a:pt x="1815" y="193"/>
                    <a:pt x="1727" y="168"/>
                  </a:cubicBezTo>
                  <a:cubicBezTo>
                    <a:pt x="1713" y="164"/>
                    <a:pt x="1700" y="162"/>
                    <a:pt x="1688" y="162"/>
                  </a:cubicBezTo>
                  <a:cubicBezTo>
                    <a:pt x="1604" y="162"/>
                    <a:pt x="1551" y="246"/>
                    <a:pt x="1555" y="330"/>
                  </a:cubicBezTo>
                  <a:lnTo>
                    <a:pt x="1558" y="355"/>
                  </a:lnTo>
                  <a:cubicBezTo>
                    <a:pt x="1558" y="357"/>
                    <a:pt x="1558" y="359"/>
                    <a:pt x="1560" y="364"/>
                  </a:cubicBezTo>
                  <a:lnTo>
                    <a:pt x="1560" y="398"/>
                  </a:lnTo>
                  <a:cubicBezTo>
                    <a:pt x="1560" y="402"/>
                    <a:pt x="1558" y="416"/>
                    <a:pt x="1558" y="420"/>
                  </a:cubicBezTo>
                  <a:cubicBezTo>
                    <a:pt x="1558" y="427"/>
                    <a:pt x="1555" y="432"/>
                    <a:pt x="1554" y="438"/>
                  </a:cubicBezTo>
                  <a:cubicBezTo>
                    <a:pt x="1551" y="454"/>
                    <a:pt x="1544" y="470"/>
                    <a:pt x="1540" y="484"/>
                  </a:cubicBezTo>
                  <a:cubicBezTo>
                    <a:pt x="1538" y="490"/>
                    <a:pt x="1534" y="500"/>
                    <a:pt x="1532" y="502"/>
                  </a:cubicBezTo>
                  <a:cubicBezTo>
                    <a:pt x="1525" y="518"/>
                    <a:pt x="1516" y="532"/>
                    <a:pt x="1507" y="545"/>
                  </a:cubicBezTo>
                  <a:cubicBezTo>
                    <a:pt x="1505" y="549"/>
                    <a:pt x="1493" y="563"/>
                    <a:pt x="1491" y="563"/>
                  </a:cubicBezTo>
                  <a:cubicBezTo>
                    <a:pt x="1487" y="570"/>
                    <a:pt x="1482" y="575"/>
                    <a:pt x="1479" y="581"/>
                  </a:cubicBezTo>
                  <a:cubicBezTo>
                    <a:pt x="1465" y="595"/>
                    <a:pt x="1449" y="609"/>
                    <a:pt x="1433" y="625"/>
                  </a:cubicBezTo>
                  <a:lnTo>
                    <a:pt x="1430" y="627"/>
                  </a:lnTo>
                  <a:cubicBezTo>
                    <a:pt x="1428" y="627"/>
                    <a:pt x="1428" y="630"/>
                    <a:pt x="1427" y="630"/>
                  </a:cubicBezTo>
                  <a:cubicBezTo>
                    <a:pt x="1417" y="636"/>
                    <a:pt x="1406" y="642"/>
                    <a:pt x="1394" y="651"/>
                  </a:cubicBezTo>
                  <a:cubicBezTo>
                    <a:pt x="1388" y="653"/>
                    <a:pt x="1382" y="657"/>
                    <a:pt x="1375" y="662"/>
                  </a:cubicBezTo>
                  <a:cubicBezTo>
                    <a:pt x="1374" y="662"/>
                    <a:pt x="1374" y="662"/>
                    <a:pt x="1373" y="662"/>
                  </a:cubicBezTo>
                  <a:cubicBezTo>
                    <a:pt x="1366" y="662"/>
                    <a:pt x="1344" y="672"/>
                    <a:pt x="1337" y="672"/>
                  </a:cubicBezTo>
                  <a:cubicBezTo>
                    <a:pt x="1335" y="672"/>
                    <a:pt x="1331" y="674"/>
                    <a:pt x="1326" y="674"/>
                  </a:cubicBezTo>
                  <a:cubicBezTo>
                    <a:pt x="1324" y="674"/>
                    <a:pt x="1299" y="678"/>
                    <a:pt x="1292" y="680"/>
                  </a:cubicBezTo>
                  <a:lnTo>
                    <a:pt x="1253" y="680"/>
                  </a:lnTo>
                  <a:cubicBezTo>
                    <a:pt x="1247" y="680"/>
                    <a:pt x="1240" y="678"/>
                    <a:pt x="1231" y="678"/>
                  </a:cubicBezTo>
                  <a:cubicBezTo>
                    <a:pt x="1206" y="672"/>
                    <a:pt x="1181" y="666"/>
                    <a:pt x="1157" y="657"/>
                  </a:cubicBezTo>
                  <a:cubicBezTo>
                    <a:pt x="1154" y="657"/>
                    <a:pt x="1135" y="648"/>
                    <a:pt x="1135" y="648"/>
                  </a:cubicBezTo>
                  <a:cubicBezTo>
                    <a:pt x="1123" y="644"/>
                    <a:pt x="1110" y="636"/>
                    <a:pt x="1096" y="630"/>
                  </a:cubicBezTo>
                  <a:cubicBezTo>
                    <a:pt x="1047" y="607"/>
                    <a:pt x="998" y="575"/>
                    <a:pt x="949" y="549"/>
                  </a:cubicBezTo>
                  <a:cubicBezTo>
                    <a:pt x="946" y="549"/>
                    <a:pt x="945" y="547"/>
                    <a:pt x="945" y="547"/>
                  </a:cubicBezTo>
                  <a:cubicBezTo>
                    <a:pt x="924" y="522"/>
                    <a:pt x="907" y="500"/>
                    <a:pt x="886" y="476"/>
                  </a:cubicBezTo>
                  <a:cubicBezTo>
                    <a:pt x="908" y="455"/>
                    <a:pt x="929" y="430"/>
                    <a:pt x="945" y="403"/>
                  </a:cubicBezTo>
                  <a:cubicBezTo>
                    <a:pt x="956" y="382"/>
                    <a:pt x="965" y="360"/>
                    <a:pt x="972" y="338"/>
                  </a:cubicBezTo>
                  <a:cubicBezTo>
                    <a:pt x="976" y="320"/>
                    <a:pt x="978" y="300"/>
                    <a:pt x="978" y="282"/>
                  </a:cubicBezTo>
                  <a:lnTo>
                    <a:pt x="978" y="263"/>
                  </a:lnTo>
                  <a:cubicBezTo>
                    <a:pt x="972" y="211"/>
                    <a:pt x="965" y="162"/>
                    <a:pt x="933" y="117"/>
                  </a:cubicBezTo>
                  <a:cubicBezTo>
                    <a:pt x="897" y="64"/>
                    <a:pt x="852" y="28"/>
                    <a:pt x="790" y="10"/>
                  </a:cubicBezTo>
                  <a:cubicBezTo>
                    <a:pt x="767" y="4"/>
                    <a:pt x="743" y="0"/>
                    <a:pt x="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36"/>
            <p:cNvSpPr/>
            <p:nvPr/>
          </p:nvSpPr>
          <p:spPr>
            <a:xfrm>
              <a:off x="1272353" y="2267689"/>
              <a:ext cx="22204" cy="21619"/>
            </a:xfrm>
            <a:custGeom>
              <a:rect b="b" l="l" r="r" t="t"/>
              <a:pathLst>
                <a:path extrusionOk="0" h="627" w="644">
                  <a:moveTo>
                    <a:pt x="307" y="0"/>
                  </a:moveTo>
                  <a:cubicBezTo>
                    <a:pt x="277" y="4"/>
                    <a:pt x="243" y="6"/>
                    <a:pt x="217" y="16"/>
                  </a:cubicBezTo>
                  <a:cubicBezTo>
                    <a:pt x="195" y="25"/>
                    <a:pt x="171" y="34"/>
                    <a:pt x="152" y="46"/>
                  </a:cubicBezTo>
                  <a:cubicBezTo>
                    <a:pt x="133" y="57"/>
                    <a:pt x="114" y="73"/>
                    <a:pt x="96" y="87"/>
                  </a:cubicBezTo>
                  <a:cubicBezTo>
                    <a:pt x="74" y="104"/>
                    <a:pt x="53" y="129"/>
                    <a:pt x="40" y="156"/>
                  </a:cubicBezTo>
                  <a:cubicBezTo>
                    <a:pt x="15" y="202"/>
                    <a:pt x="6" y="243"/>
                    <a:pt x="4" y="295"/>
                  </a:cubicBezTo>
                  <a:cubicBezTo>
                    <a:pt x="1" y="303"/>
                    <a:pt x="4" y="313"/>
                    <a:pt x="4" y="319"/>
                  </a:cubicBezTo>
                  <a:cubicBezTo>
                    <a:pt x="6" y="338"/>
                    <a:pt x="8" y="363"/>
                    <a:pt x="13" y="382"/>
                  </a:cubicBezTo>
                  <a:cubicBezTo>
                    <a:pt x="15" y="399"/>
                    <a:pt x="28" y="420"/>
                    <a:pt x="34" y="432"/>
                  </a:cubicBezTo>
                  <a:cubicBezTo>
                    <a:pt x="34" y="437"/>
                    <a:pt x="36" y="439"/>
                    <a:pt x="36" y="442"/>
                  </a:cubicBezTo>
                  <a:cubicBezTo>
                    <a:pt x="39" y="444"/>
                    <a:pt x="39" y="446"/>
                    <a:pt x="40" y="448"/>
                  </a:cubicBezTo>
                  <a:cubicBezTo>
                    <a:pt x="44" y="452"/>
                    <a:pt x="50" y="459"/>
                    <a:pt x="54" y="467"/>
                  </a:cubicBezTo>
                  <a:cubicBezTo>
                    <a:pt x="65" y="491"/>
                    <a:pt x="81" y="514"/>
                    <a:pt x="101" y="540"/>
                  </a:cubicBezTo>
                  <a:cubicBezTo>
                    <a:pt x="104" y="546"/>
                    <a:pt x="112" y="551"/>
                    <a:pt x="115" y="557"/>
                  </a:cubicBezTo>
                  <a:cubicBezTo>
                    <a:pt x="134" y="571"/>
                    <a:pt x="150" y="584"/>
                    <a:pt x="170" y="595"/>
                  </a:cubicBezTo>
                  <a:cubicBezTo>
                    <a:pt x="188" y="604"/>
                    <a:pt x="211" y="614"/>
                    <a:pt x="234" y="617"/>
                  </a:cubicBezTo>
                  <a:cubicBezTo>
                    <a:pt x="253" y="621"/>
                    <a:pt x="274" y="624"/>
                    <a:pt x="290" y="626"/>
                  </a:cubicBezTo>
                  <a:lnTo>
                    <a:pt x="304" y="626"/>
                  </a:lnTo>
                  <a:cubicBezTo>
                    <a:pt x="326" y="624"/>
                    <a:pt x="353" y="622"/>
                    <a:pt x="376" y="615"/>
                  </a:cubicBezTo>
                  <a:cubicBezTo>
                    <a:pt x="396" y="608"/>
                    <a:pt x="414" y="601"/>
                    <a:pt x="432" y="593"/>
                  </a:cubicBezTo>
                  <a:cubicBezTo>
                    <a:pt x="436" y="590"/>
                    <a:pt x="441" y="585"/>
                    <a:pt x="445" y="583"/>
                  </a:cubicBezTo>
                  <a:cubicBezTo>
                    <a:pt x="467" y="571"/>
                    <a:pt x="491" y="552"/>
                    <a:pt x="510" y="533"/>
                  </a:cubicBezTo>
                  <a:cubicBezTo>
                    <a:pt x="519" y="525"/>
                    <a:pt x="531" y="516"/>
                    <a:pt x="540" y="504"/>
                  </a:cubicBezTo>
                  <a:cubicBezTo>
                    <a:pt x="562" y="476"/>
                    <a:pt x="587" y="449"/>
                    <a:pt x="602" y="416"/>
                  </a:cubicBezTo>
                  <a:cubicBezTo>
                    <a:pt x="613" y="395"/>
                    <a:pt x="623" y="372"/>
                    <a:pt x="629" y="350"/>
                  </a:cubicBezTo>
                  <a:cubicBezTo>
                    <a:pt x="631" y="346"/>
                    <a:pt x="631" y="344"/>
                    <a:pt x="631" y="339"/>
                  </a:cubicBezTo>
                  <a:cubicBezTo>
                    <a:pt x="635" y="321"/>
                    <a:pt x="638" y="301"/>
                    <a:pt x="640" y="280"/>
                  </a:cubicBezTo>
                  <a:cubicBezTo>
                    <a:pt x="643" y="210"/>
                    <a:pt x="609" y="130"/>
                    <a:pt x="555" y="84"/>
                  </a:cubicBezTo>
                  <a:cubicBezTo>
                    <a:pt x="514" y="49"/>
                    <a:pt x="489" y="37"/>
                    <a:pt x="440" y="18"/>
                  </a:cubicBezTo>
                  <a:cubicBezTo>
                    <a:pt x="410" y="6"/>
                    <a:pt x="379" y="5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36"/>
            <p:cNvSpPr/>
            <p:nvPr/>
          </p:nvSpPr>
          <p:spPr>
            <a:xfrm>
              <a:off x="1192364" y="2317752"/>
              <a:ext cx="22135" cy="21619"/>
            </a:xfrm>
            <a:custGeom>
              <a:rect b="b" l="l" r="r" t="t"/>
              <a:pathLst>
                <a:path extrusionOk="0" h="627" w="642">
                  <a:moveTo>
                    <a:pt x="327" y="0"/>
                  </a:moveTo>
                  <a:cubicBezTo>
                    <a:pt x="320" y="0"/>
                    <a:pt x="313" y="1"/>
                    <a:pt x="307" y="2"/>
                  </a:cubicBezTo>
                  <a:cubicBezTo>
                    <a:pt x="276" y="5"/>
                    <a:pt x="242" y="6"/>
                    <a:pt x="214" y="18"/>
                  </a:cubicBezTo>
                  <a:cubicBezTo>
                    <a:pt x="193" y="27"/>
                    <a:pt x="170" y="36"/>
                    <a:pt x="150" y="48"/>
                  </a:cubicBezTo>
                  <a:cubicBezTo>
                    <a:pt x="129" y="57"/>
                    <a:pt x="112" y="73"/>
                    <a:pt x="94" y="88"/>
                  </a:cubicBezTo>
                  <a:cubicBezTo>
                    <a:pt x="72" y="106"/>
                    <a:pt x="50" y="131"/>
                    <a:pt x="38" y="156"/>
                  </a:cubicBezTo>
                  <a:cubicBezTo>
                    <a:pt x="13" y="203"/>
                    <a:pt x="3" y="245"/>
                    <a:pt x="0" y="297"/>
                  </a:cubicBezTo>
                  <a:cubicBezTo>
                    <a:pt x="0" y="306"/>
                    <a:pt x="0" y="312"/>
                    <a:pt x="2" y="322"/>
                  </a:cubicBezTo>
                  <a:cubicBezTo>
                    <a:pt x="6" y="339"/>
                    <a:pt x="6" y="364"/>
                    <a:pt x="12" y="385"/>
                  </a:cubicBezTo>
                  <a:cubicBezTo>
                    <a:pt x="16" y="401"/>
                    <a:pt x="24" y="422"/>
                    <a:pt x="33" y="434"/>
                  </a:cubicBezTo>
                  <a:cubicBezTo>
                    <a:pt x="35" y="437"/>
                    <a:pt x="35" y="438"/>
                    <a:pt x="37" y="444"/>
                  </a:cubicBezTo>
                  <a:cubicBezTo>
                    <a:pt x="37" y="447"/>
                    <a:pt x="39" y="447"/>
                    <a:pt x="39" y="448"/>
                  </a:cubicBezTo>
                  <a:cubicBezTo>
                    <a:pt x="43" y="454"/>
                    <a:pt x="50" y="460"/>
                    <a:pt x="54" y="465"/>
                  </a:cubicBezTo>
                  <a:cubicBezTo>
                    <a:pt x="66" y="494"/>
                    <a:pt x="82" y="515"/>
                    <a:pt x="101" y="539"/>
                  </a:cubicBezTo>
                  <a:cubicBezTo>
                    <a:pt x="106" y="547"/>
                    <a:pt x="111" y="552"/>
                    <a:pt x="117" y="555"/>
                  </a:cubicBezTo>
                  <a:cubicBezTo>
                    <a:pt x="133" y="569"/>
                    <a:pt x="151" y="585"/>
                    <a:pt x="169" y="594"/>
                  </a:cubicBezTo>
                  <a:cubicBezTo>
                    <a:pt x="190" y="602"/>
                    <a:pt x="212" y="614"/>
                    <a:pt x="233" y="618"/>
                  </a:cubicBezTo>
                  <a:cubicBezTo>
                    <a:pt x="253" y="622"/>
                    <a:pt x="271" y="625"/>
                    <a:pt x="292" y="625"/>
                  </a:cubicBezTo>
                  <a:cubicBezTo>
                    <a:pt x="293" y="626"/>
                    <a:pt x="295" y="626"/>
                    <a:pt x="297" y="626"/>
                  </a:cubicBezTo>
                  <a:cubicBezTo>
                    <a:pt x="299" y="626"/>
                    <a:pt x="301" y="626"/>
                    <a:pt x="303" y="625"/>
                  </a:cubicBezTo>
                  <a:cubicBezTo>
                    <a:pt x="328" y="625"/>
                    <a:pt x="352" y="622"/>
                    <a:pt x="377" y="615"/>
                  </a:cubicBezTo>
                  <a:cubicBezTo>
                    <a:pt x="396" y="609"/>
                    <a:pt x="415" y="600"/>
                    <a:pt x="434" y="590"/>
                  </a:cubicBezTo>
                  <a:cubicBezTo>
                    <a:pt x="438" y="588"/>
                    <a:pt x="443" y="586"/>
                    <a:pt x="446" y="584"/>
                  </a:cubicBezTo>
                  <a:cubicBezTo>
                    <a:pt x="469" y="569"/>
                    <a:pt x="492" y="553"/>
                    <a:pt x="512" y="534"/>
                  </a:cubicBezTo>
                  <a:cubicBezTo>
                    <a:pt x="521" y="526"/>
                    <a:pt x="529" y="513"/>
                    <a:pt x="539" y="505"/>
                  </a:cubicBezTo>
                  <a:cubicBezTo>
                    <a:pt x="561" y="477"/>
                    <a:pt x="586" y="449"/>
                    <a:pt x="602" y="417"/>
                  </a:cubicBezTo>
                  <a:cubicBezTo>
                    <a:pt x="612" y="396"/>
                    <a:pt x="623" y="373"/>
                    <a:pt x="630" y="351"/>
                  </a:cubicBezTo>
                  <a:cubicBezTo>
                    <a:pt x="630" y="347"/>
                    <a:pt x="632" y="345"/>
                    <a:pt x="632" y="339"/>
                  </a:cubicBezTo>
                  <a:cubicBezTo>
                    <a:pt x="636" y="319"/>
                    <a:pt x="639" y="299"/>
                    <a:pt x="639" y="281"/>
                  </a:cubicBezTo>
                  <a:cubicBezTo>
                    <a:pt x="642" y="210"/>
                    <a:pt x="610" y="130"/>
                    <a:pt x="555" y="84"/>
                  </a:cubicBezTo>
                  <a:cubicBezTo>
                    <a:pt x="513" y="52"/>
                    <a:pt x="489" y="39"/>
                    <a:pt x="439" y="18"/>
                  </a:cubicBezTo>
                  <a:cubicBezTo>
                    <a:pt x="409" y="9"/>
                    <a:pt x="377" y="6"/>
                    <a:pt x="349" y="2"/>
                  </a:cubicBezTo>
                  <a:cubicBezTo>
                    <a:pt x="342" y="1"/>
                    <a:pt x="335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36"/>
            <p:cNvSpPr/>
            <p:nvPr/>
          </p:nvSpPr>
          <p:spPr>
            <a:xfrm>
              <a:off x="1036178" y="2325820"/>
              <a:ext cx="67438" cy="57099"/>
            </a:xfrm>
            <a:custGeom>
              <a:rect b="b" l="l" r="r" t="t"/>
              <a:pathLst>
                <a:path extrusionOk="0" h="1656" w="1956">
                  <a:moveTo>
                    <a:pt x="830" y="211"/>
                  </a:moveTo>
                  <a:cubicBezTo>
                    <a:pt x="890" y="211"/>
                    <a:pt x="951" y="220"/>
                    <a:pt x="1011" y="237"/>
                  </a:cubicBezTo>
                  <a:cubicBezTo>
                    <a:pt x="1169" y="280"/>
                    <a:pt x="1314" y="345"/>
                    <a:pt x="1442" y="449"/>
                  </a:cubicBezTo>
                  <a:cubicBezTo>
                    <a:pt x="1547" y="530"/>
                    <a:pt x="1641" y="655"/>
                    <a:pt x="1673" y="781"/>
                  </a:cubicBezTo>
                  <a:cubicBezTo>
                    <a:pt x="1687" y="841"/>
                    <a:pt x="1688" y="912"/>
                    <a:pt x="1676" y="973"/>
                  </a:cubicBezTo>
                  <a:cubicBezTo>
                    <a:pt x="1655" y="1046"/>
                    <a:pt x="1619" y="1115"/>
                    <a:pt x="1567" y="1178"/>
                  </a:cubicBezTo>
                  <a:cubicBezTo>
                    <a:pt x="1464" y="1298"/>
                    <a:pt x="1326" y="1347"/>
                    <a:pt x="1176" y="1347"/>
                  </a:cubicBezTo>
                  <a:cubicBezTo>
                    <a:pt x="1156" y="1347"/>
                    <a:pt x="1136" y="1347"/>
                    <a:pt x="1115" y="1345"/>
                  </a:cubicBezTo>
                  <a:cubicBezTo>
                    <a:pt x="772" y="1320"/>
                    <a:pt x="372" y="1065"/>
                    <a:pt x="354" y="683"/>
                  </a:cubicBezTo>
                  <a:cubicBezTo>
                    <a:pt x="350" y="604"/>
                    <a:pt x="363" y="526"/>
                    <a:pt x="391" y="455"/>
                  </a:cubicBezTo>
                  <a:cubicBezTo>
                    <a:pt x="433" y="386"/>
                    <a:pt x="492" y="327"/>
                    <a:pt x="562" y="284"/>
                  </a:cubicBezTo>
                  <a:cubicBezTo>
                    <a:pt x="646" y="233"/>
                    <a:pt x="737" y="211"/>
                    <a:pt x="830" y="211"/>
                  </a:cubicBezTo>
                  <a:close/>
                  <a:moveTo>
                    <a:pt x="931" y="0"/>
                  </a:moveTo>
                  <a:cubicBezTo>
                    <a:pt x="874" y="0"/>
                    <a:pt x="817" y="5"/>
                    <a:pt x="760" y="15"/>
                  </a:cubicBezTo>
                  <a:cubicBezTo>
                    <a:pt x="745" y="12"/>
                    <a:pt x="729" y="12"/>
                    <a:pt x="713" y="12"/>
                  </a:cubicBezTo>
                  <a:cubicBezTo>
                    <a:pt x="431" y="16"/>
                    <a:pt x="215" y="205"/>
                    <a:pt x="129" y="470"/>
                  </a:cubicBezTo>
                  <a:cubicBezTo>
                    <a:pt x="0" y="872"/>
                    <a:pt x="212" y="1254"/>
                    <a:pt x="543" y="1471"/>
                  </a:cubicBezTo>
                  <a:cubicBezTo>
                    <a:pt x="660" y="1551"/>
                    <a:pt x="796" y="1606"/>
                    <a:pt x="933" y="1634"/>
                  </a:cubicBezTo>
                  <a:cubicBezTo>
                    <a:pt x="1005" y="1648"/>
                    <a:pt x="1078" y="1656"/>
                    <a:pt x="1151" y="1656"/>
                  </a:cubicBezTo>
                  <a:cubicBezTo>
                    <a:pt x="1333" y="1656"/>
                    <a:pt x="1512" y="1608"/>
                    <a:pt x="1661" y="1490"/>
                  </a:cubicBezTo>
                  <a:cubicBezTo>
                    <a:pt x="1836" y="1349"/>
                    <a:pt x="1956" y="1105"/>
                    <a:pt x="1953" y="881"/>
                  </a:cubicBezTo>
                  <a:cubicBezTo>
                    <a:pt x="1946" y="445"/>
                    <a:pt x="1549" y="119"/>
                    <a:pt x="1153" y="26"/>
                  </a:cubicBezTo>
                  <a:cubicBezTo>
                    <a:pt x="1083" y="9"/>
                    <a:pt x="1008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36"/>
            <p:cNvSpPr/>
            <p:nvPr/>
          </p:nvSpPr>
          <p:spPr>
            <a:xfrm>
              <a:off x="907988" y="2243865"/>
              <a:ext cx="66714" cy="57306"/>
            </a:xfrm>
            <a:custGeom>
              <a:rect b="b" l="l" r="r" t="t"/>
              <a:pathLst>
                <a:path extrusionOk="0" h="1662" w="1935">
                  <a:moveTo>
                    <a:pt x="1123" y="263"/>
                  </a:moveTo>
                  <a:cubicBezTo>
                    <a:pt x="1227" y="263"/>
                    <a:pt x="1335" y="284"/>
                    <a:pt x="1421" y="333"/>
                  </a:cubicBezTo>
                  <a:cubicBezTo>
                    <a:pt x="1475" y="364"/>
                    <a:pt x="1527" y="410"/>
                    <a:pt x="1561" y="462"/>
                  </a:cubicBezTo>
                  <a:cubicBezTo>
                    <a:pt x="1601" y="527"/>
                    <a:pt x="1629" y="603"/>
                    <a:pt x="1637" y="683"/>
                  </a:cubicBezTo>
                  <a:cubicBezTo>
                    <a:pt x="1655" y="859"/>
                    <a:pt x="1578" y="1012"/>
                    <a:pt x="1449" y="1127"/>
                  </a:cubicBezTo>
                  <a:cubicBezTo>
                    <a:pt x="1294" y="1267"/>
                    <a:pt x="1064" y="1365"/>
                    <a:pt x="843" y="1365"/>
                  </a:cubicBezTo>
                  <a:cubicBezTo>
                    <a:pt x="699" y="1365"/>
                    <a:pt x="558" y="1323"/>
                    <a:pt x="444" y="1225"/>
                  </a:cubicBezTo>
                  <a:cubicBezTo>
                    <a:pt x="382" y="1173"/>
                    <a:pt x="335" y="1109"/>
                    <a:pt x="302" y="1040"/>
                  </a:cubicBezTo>
                  <a:cubicBezTo>
                    <a:pt x="283" y="963"/>
                    <a:pt x="279" y="880"/>
                    <a:pt x="298" y="798"/>
                  </a:cubicBezTo>
                  <a:cubicBezTo>
                    <a:pt x="329" y="640"/>
                    <a:pt x="438" y="522"/>
                    <a:pt x="572" y="439"/>
                  </a:cubicBezTo>
                  <a:cubicBezTo>
                    <a:pt x="711" y="353"/>
                    <a:pt x="856" y="294"/>
                    <a:pt x="1021" y="269"/>
                  </a:cubicBezTo>
                  <a:cubicBezTo>
                    <a:pt x="1054" y="265"/>
                    <a:pt x="1088" y="263"/>
                    <a:pt x="1123" y="263"/>
                  </a:cubicBezTo>
                  <a:close/>
                  <a:moveTo>
                    <a:pt x="1139" y="1"/>
                  </a:moveTo>
                  <a:cubicBezTo>
                    <a:pt x="918" y="1"/>
                    <a:pt x="692" y="74"/>
                    <a:pt x="512" y="191"/>
                  </a:cubicBezTo>
                  <a:cubicBezTo>
                    <a:pt x="408" y="262"/>
                    <a:pt x="309" y="358"/>
                    <a:pt x="236" y="468"/>
                  </a:cubicBezTo>
                  <a:cubicBezTo>
                    <a:pt x="224" y="481"/>
                    <a:pt x="213" y="491"/>
                    <a:pt x="200" y="503"/>
                  </a:cubicBezTo>
                  <a:cubicBezTo>
                    <a:pt x="10" y="711"/>
                    <a:pt x="0" y="999"/>
                    <a:pt x="132" y="1243"/>
                  </a:cubicBezTo>
                  <a:cubicBezTo>
                    <a:pt x="213" y="1388"/>
                    <a:pt x="324" y="1492"/>
                    <a:pt x="455" y="1562"/>
                  </a:cubicBezTo>
                  <a:cubicBezTo>
                    <a:pt x="586" y="1630"/>
                    <a:pt x="734" y="1662"/>
                    <a:pt x="885" y="1662"/>
                  </a:cubicBezTo>
                  <a:cubicBezTo>
                    <a:pt x="1112" y="1662"/>
                    <a:pt x="1343" y="1589"/>
                    <a:pt x="1528" y="1458"/>
                  </a:cubicBezTo>
                  <a:cubicBezTo>
                    <a:pt x="1740" y="1307"/>
                    <a:pt x="1901" y="1095"/>
                    <a:pt x="1926" y="831"/>
                  </a:cubicBezTo>
                  <a:cubicBezTo>
                    <a:pt x="1934" y="708"/>
                    <a:pt x="1912" y="580"/>
                    <a:pt x="1861" y="462"/>
                  </a:cubicBezTo>
                  <a:cubicBezTo>
                    <a:pt x="1823" y="361"/>
                    <a:pt x="1762" y="270"/>
                    <a:pt x="1686" y="201"/>
                  </a:cubicBezTo>
                  <a:cubicBezTo>
                    <a:pt x="1534" y="60"/>
                    <a:pt x="1339" y="1"/>
                    <a:pt x="1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6" name="Google Shape;5156;p36"/>
          <p:cNvGrpSpPr/>
          <p:nvPr/>
        </p:nvGrpSpPr>
        <p:grpSpPr>
          <a:xfrm>
            <a:off x="1109946" y="1742200"/>
            <a:ext cx="1451884" cy="1484752"/>
            <a:chOff x="6074321" y="31875"/>
            <a:chExt cx="1451884" cy="1484752"/>
          </a:xfrm>
        </p:grpSpPr>
        <p:sp>
          <p:nvSpPr>
            <p:cNvPr id="5157" name="Google Shape;5157;p36"/>
            <p:cNvSpPr/>
            <p:nvPr/>
          </p:nvSpPr>
          <p:spPr>
            <a:xfrm>
              <a:off x="6074321" y="31875"/>
              <a:ext cx="1451884" cy="1484752"/>
            </a:xfrm>
            <a:custGeom>
              <a:rect b="b" l="l" r="r" t="t"/>
              <a:pathLst>
                <a:path extrusionOk="0" h="37404" w="36576">
                  <a:moveTo>
                    <a:pt x="22434" y="0"/>
                  </a:moveTo>
                  <a:cubicBezTo>
                    <a:pt x="22335" y="0"/>
                    <a:pt x="22236" y="11"/>
                    <a:pt x="22140" y="31"/>
                  </a:cubicBezTo>
                  <a:cubicBezTo>
                    <a:pt x="22087" y="25"/>
                    <a:pt x="22031" y="21"/>
                    <a:pt x="21976" y="21"/>
                  </a:cubicBezTo>
                  <a:cubicBezTo>
                    <a:pt x="21765" y="21"/>
                    <a:pt x="21553" y="70"/>
                    <a:pt x="21361" y="162"/>
                  </a:cubicBezTo>
                  <a:cubicBezTo>
                    <a:pt x="21282" y="198"/>
                    <a:pt x="21208" y="243"/>
                    <a:pt x="21137" y="294"/>
                  </a:cubicBezTo>
                  <a:cubicBezTo>
                    <a:pt x="20927" y="351"/>
                    <a:pt x="20732" y="462"/>
                    <a:pt x="20569" y="619"/>
                  </a:cubicBezTo>
                  <a:cubicBezTo>
                    <a:pt x="20534" y="581"/>
                    <a:pt x="20500" y="546"/>
                    <a:pt x="20461" y="511"/>
                  </a:cubicBezTo>
                  <a:cubicBezTo>
                    <a:pt x="20253" y="320"/>
                    <a:pt x="20003" y="201"/>
                    <a:pt x="19730" y="164"/>
                  </a:cubicBezTo>
                  <a:cubicBezTo>
                    <a:pt x="19589" y="101"/>
                    <a:pt x="19439" y="63"/>
                    <a:pt x="19281" y="49"/>
                  </a:cubicBezTo>
                  <a:cubicBezTo>
                    <a:pt x="19237" y="45"/>
                    <a:pt x="19194" y="44"/>
                    <a:pt x="19152" y="44"/>
                  </a:cubicBezTo>
                  <a:cubicBezTo>
                    <a:pt x="18965" y="44"/>
                    <a:pt x="18787" y="77"/>
                    <a:pt x="18617" y="146"/>
                  </a:cubicBezTo>
                  <a:cubicBezTo>
                    <a:pt x="18579" y="148"/>
                    <a:pt x="18543" y="150"/>
                    <a:pt x="18509" y="154"/>
                  </a:cubicBezTo>
                  <a:cubicBezTo>
                    <a:pt x="18424" y="164"/>
                    <a:pt x="18342" y="180"/>
                    <a:pt x="18262" y="205"/>
                  </a:cubicBezTo>
                  <a:cubicBezTo>
                    <a:pt x="18131" y="205"/>
                    <a:pt x="18001" y="223"/>
                    <a:pt x="17877" y="258"/>
                  </a:cubicBezTo>
                  <a:lnTo>
                    <a:pt x="17839" y="258"/>
                  </a:lnTo>
                  <a:cubicBezTo>
                    <a:pt x="17681" y="258"/>
                    <a:pt x="17524" y="285"/>
                    <a:pt x="17373" y="336"/>
                  </a:cubicBezTo>
                  <a:cubicBezTo>
                    <a:pt x="17122" y="421"/>
                    <a:pt x="16904" y="571"/>
                    <a:pt x="16737" y="771"/>
                  </a:cubicBezTo>
                  <a:cubicBezTo>
                    <a:pt x="16641" y="849"/>
                    <a:pt x="16556" y="942"/>
                    <a:pt x="16485" y="1046"/>
                  </a:cubicBezTo>
                  <a:cubicBezTo>
                    <a:pt x="16404" y="1000"/>
                    <a:pt x="16318" y="964"/>
                    <a:pt x="16228" y="936"/>
                  </a:cubicBezTo>
                  <a:cubicBezTo>
                    <a:pt x="16100" y="896"/>
                    <a:pt x="15966" y="877"/>
                    <a:pt x="15831" y="877"/>
                  </a:cubicBezTo>
                  <a:cubicBezTo>
                    <a:pt x="15712" y="877"/>
                    <a:pt x="15596" y="893"/>
                    <a:pt x="15481" y="922"/>
                  </a:cubicBezTo>
                  <a:cubicBezTo>
                    <a:pt x="15445" y="920"/>
                    <a:pt x="15408" y="919"/>
                    <a:pt x="15372" y="919"/>
                  </a:cubicBezTo>
                  <a:cubicBezTo>
                    <a:pt x="15183" y="919"/>
                    <a:pt x="14993" y="957"/>
                    <a:pt x="14821" y="1031"/>
                  </a:cubicBezTo>
                  <a:cubicBezTo>
                    <a:pt x="14748" y="1040"/>
                    <a:pt x="14676" y="1054"/>
                    <a:pt x="14607" y="1072"/>
                  </a:cubicBezTo>
                  <a:cubicBezTo>
                    <a:pt x="14524" y="1094"/>
                    <a:pt x="14444" y="1124"/>
                    <a:pt x="14367" y="1159"/>
                  </a:cubicBezTo>
                  <a:cubicBezTo>
                    <a:pt x="14085" y="1175"/>
                    <a:pt x="13822" y="1274"/>
                    <a:pt x="13606" y="1445"/>
                  </a:cubicBezTo>
                  <a:cubicBezTo>
                    <a:pt x="13341" y="1516"/>
                    <a:pt x="13103" y="1654"/>
                    <a:pt x="12913" y="1848"/>
                  </a:cubicBezTo>
                  <a:cubicBezTo>
                    <a:pt x="12545" y="2229"/>
                    <a:pt x="12317" y="2939"/>
                    <a:pt x="12884" y="3684"/>
                  </a:cubicBezTo>
                  <a:lnTo>
                    <a:pt x="12893" y="3695"/>
                  </a:lnTo>
                  <a:cubicBezTo>
                    <a:pt x="12963" y="3791"/>
                    <a:pt x="13035" y="3888"/>
                    <a:pt x="13108" y="3986"/>
                  </a:cubicBezTo>
                  <a:cubicBezTo>
                    <a:pt x="12991" y="4122"/>
                    <a:pt x="12895" y="4280"/>
                    <a:pt x="12827" y="4450"/>
                  </a:cubicBezTo>
                  <a:cubicBezTo>
                    <a:pt x="12706" y="4546"/>
                    <a:pt x="12596" y="4639"/>
                    <a:pt x="12489" y="4733"/>
                  </a:cubicBezTo>
                  <a:cubicBezTo>
                    <a:pt x="12259" y="4937"/>
                    <a:pt x="12033" y="5164"/>
                    <a:pt x="11812" y="5411"/>
                  </a:cubicBezTo>
                  <a:cubicBezTo>
                    <a:pt x="11578" y="5678"/>
                    <a:pt x="11385" y="5923"/>
                    <a:pt x="11227" y="6157"/>
                  </a:cubicBezTo>
                  <a:cubicBezTo>
                    <a:pt x="11153" y="6265"/>
                    <a:pt x="11082" y="6376"/>
                    <a:pt x="11019" y="6483"/>
                  </a:cubicBezTo>
                  <a:cubicBezTo>
                    <a:pt x="10307" y="7482"/>
                    <a:pt x="9594" y="8493"/>
                    <a:pt x="8904" y="9472"/>
                  </a:cubicBezTo>
                  <a:lnTo>
                    <a:pt x="8828" y="9579"/>
                  </a:lnTo>
                  <a:cubicBezTo>
                    <a:pt x="8384" y="10211"/>
                    <a:pt x="7940" y="10841"/>
                    <a:pt x="7493" y="11471"/>
                  </a:cubicBezTo>
                  <a:cubicBezTo>
                    <a:pt x="6430" y="12976"/>
                    <a:pt x="5368" y="14482"/>
                    <a:pt x="4305" y="15990"/>
                  </a:cubicBezTo>
                  <a:lnTo>
                    <a:pt x="4207" y="16129"/>
                  </a:lnTo>
                  <a:cubicBezTo>
                    <a:pt x="3650" y="16919"/>
                    <a:pt x="3094" y="17708"/>
                    <a:pt x="2537" y="18498"/>
                  </a:cubicBezTo>
                  <a:cubicBezTo>
                    <a:pt x="2468" y="18595"/>
                    <a:pt x="2400" y="18693"/>
                    <a:pt x="2329" y="18792"/>
                  </a:cubicBezTo>
                  <a:lnTo>
                    <a:pt x="2322" y="18801"/>
                  </a:lnTo>
                  <a:cubicBezTo>
                    <a:pt x="1635" y="19766"/>
                    <a:pt x="857" y="20858"/>
                    <a:pt x="555" y="22190"/>
                  </a:cubicBezTo>
                  <a:cubicBezTo>
                    <a:pt x="500" y="22430"/>
                    <a:pt x="465" y="22673"/>
                    <a:pt x="451" y="22919"/>
                  </a:cubicBezTo>
                  <a:cubicBezTo>
                    <a:pt x="432" y="23008"/>
                    <a:pt x="416" y="23097"/>
                    <a:pt x="399" y="23188"/>
                  </a:cubicBezTo>
                  <a:cubicBezTo>
                    <a:pt x="301" y="23742"/>
                    <a:pt x="224" y="24252"/>
                    <a:pt x="165" y="24747"/>
                  </a:cubicBezTo>
                  <a:cubicBezTo>
                    <a:pt x="19" y="25952"/>
                    <a:pt x="0" y="27008"/>
                    <a:pt x="107" y="27971"/>
                  </a:cubicBezTo>
                  <a:cubicBezTo>
                    <a:pt x="235" y="29135"/>
                    <a:pt x="550" y="30196"/>
                    <a:pt x="1040" y="31126"/>
                  </a:cubicBezTo>
                  <a:cubicBezTo>
                    <a:pt x="1498" y="31994"/>
                    <a:pt x="2130" y="32795"/>
                    <a:pt x="2921" y="33511"/>
                  </a:cubicBezTo>
                  <a:cubicBezTo>
                    <a:pt x="4343" y="34790"/>
                    <a:pt x="6176" y="35712"/>
                    <a:pt x="8523" y="36326"/>
                  </a:cubicBezTo>
                  <a:cubicBezTo>
                    <a:pt x="9683" y="36630"/>
                    <a:pt x="10858" y="36835"/>
                    <a:pt x="11753" y="36980"/>
                  </a:cubicBezTo>
                  <a:cubicBezTo>
                    <a:pt x="12974" y="37178"/>
                    <a:pt x="13976" y="37299"/>
                    <a:pt x="14903" y="37359"/>
                  </a:cubicBezTo>
                  <a:cubicBezTo>
                    <a:pt x="15362" y="37388"/>
                    <a:pt x="15813" y="37404"/>
                    <a:pt x="16245" y="37404"/>
                  </a:cubicBezTo>
                  <a:cubicBezTo>
                    <a:pt x="18218" y="37404"/>
                    <a:pt x="19910" y="37096"/>
                    <a:pt x="21416" y="36459"/>
                  </a:cubicBezTo>
                  <a:cubicBezTo>
                    <a:pt x="23155" y="35730"/>
                    <a:pt x="24791" y="34496"/>
                    <a:pt x="26282" y="32790"/>
                  </a:cubicBezTo>
                  <a:cubicBezTo>
                    <a:pt x="27733" y="31132"/>
                    <a:pt x="28849" y="29268"/>
                    <a:pt x="29931" y="27463"/>
                  </a:cubicBezTo>
                  <a:cubicBezTo>
                    <a:pt x="30323" y="26809"/>
                    <a:pt x="30742" y="26130"/>
                    <a:pt x="31109" y="25530"/>
                  </a:cubicBezTo>
                  <a:cubicBezTo>
                    <a:pt x="31812" y="24389"/>
                    <a:pt x="32538" y="23207"/>
                    <a:pt x="33217" y="22008"/>
                  </a:cubicBezTo>
                  <a:cubicBezTo>
                    <a:pt x="34486" y="19767"/>
                    <a:pt x="35325" y="17875"/>
                    <a:pt x="35858" y="16051"/>
                  </a:cubicBezTo>
                  <a:cubicBezTo>
                    <a:pt x="35941" y="15763"/>
                    <a:pt x="36019" y="15475"/>
                    <a:pt x="36087" y="15195"/>
                  </a:cubicBezTo>
                  <a:cubicBezTo>
                    <a:pt x="36186" y="14789"/>
                    <a:pt x="36274" y="14371"/>
                    <a:pt x="36346" y="13953"/>
                  </a:cubicBezTo>
                  <a:cubicBezTo>
                    <a:pt x="36417" y="13527"/>
                    <a:pt x="36473" y="13101"/>
                    <a:pt x="36511" y="12687"/>
                  </a:cubicBezTo>
                  <a:cubicBezTo>
                    <a:pt x="36551" y="12255"/>
                    <a:pt x="36572" y="11823"/>
                    <a:pt x="36574" y="11402"/>
                  </a:cubicBezTo>
                  <a:cubicBezTo>
                    <a:pt x="36576" y="10830"/>
                    <a:pt x="36529" y="10272"/>
                    <a:pt x="36485" y="9729"/>
                  </a:cubicBezTo>
                  <a:lnTo>
                    <a:pt x="36472" y="9565"/>
                  </a:lnTo>
                  <a:lnTo>
                    <a:pt x="36447" y="9236"/>
                  </a:lnTo>
                  <a:cubicBezTo>
                    <a:pt x="36384" y="8397"/>
                    <a:pt x="36306" y="7352"/>
                    <a:pt x="35762" y="6445"/>
                  </a:cubicBezTo>
                  <a:cubicBezTo>
                    <a:pt x="35143" y="5414"/>
                    <a:pt x="34098" y="4557"/>
                    <a:pt x="32820" y="4033"/>
                  </a:cubicBezTo>
                  <a:cubicBezTo>
                    <a:pt x="31570" y="3519"/>
                    <a:pt x="30265" y="3342"/>
                    <a:pt x="29113" y="3186"/>
                  </a:cubicBezTo>
                  <a:lnTo>
                    <a:pt x="28727" y="3134"/>
                  </a:lnTo>
                  <a:cubicBezTo>
                    <a:pt x="27703" y="2994"/>
                    <a:pt x="26641" y="2849"/>
                    <a:pt x="25574" y="2747"/>
                  </a:cubicBezTo>
                  <a:cubicBezTo>
                    <a:pt x="25512" y="2737"/>
                    <a:pt x="25451" y="2729"/>
                    <a:pt x="25392" y="2723"/>
                  </a:cubicBezTo>
                  <a:lnTo>
                    <a:pt x="25342" y="2716"/>
                  </a:lnTo>
                  <a:cubicBezTo>
                    <a:pt x="25219" y="2702"/>
                    <a:pt x="25100" y="2690"/>
                    <a:pt x="24984" y="2680"/>
                  </a:cubicBezTo>
                  <a:cubicBezTo>
                    <a:pt x="25005" y="2624"/>
                    <a:pt x="25024" y="2566"/>
                    <a:pt x="25041" y="2507"/>
                  </a:cubicBezTo>
                  <a:cubicBezTo>
                    <a:pt x="25333" y="1478"/>
                    <a:pt x="24794" y="943"/>
                    <a:pt x="24556" y="766"/>
                  </a:cubicBezTo>
                  <a:cubicBezTo>
                    <a:pt x="24458" y="693"/>
                    <a:pt x="24352" y="632"/>
                    <a:pt x="24240" y="583"/>
                  </a:cubicBezTo>
                  <a:cubicBezTo>
                    <a:pt x="24135" y="508"/>
                    <a:pt x="24019" y="450"/>
                    <a:pt x="23896" y="409"/>
                  </a:cubicBezTo>
                  <a:cubicBezTo>
                    <a:pt x="23849" y="378"/>
                    <a:pt x="23801" y="349"/>
                    <a:pt x="23751" y="323"/>
                  </a:cubicBezTo>
                  <a:cubicBezTo>
                    <a:pt x="23639" y="264"/>
                    <a:pt x="23519" y="221"/>
                    <a:pt x="23396" y="195"/>
                  </a:cubicBezTo>
                  <a:cubicBezTo>
                    <a:pt x="23347" y="170"/>
                    <a:pt x="23296" y="148"/>
                    <a:pt x="23244" y="128"/>
                  </a:cubicBezTo>
                  <a:cubicBezTo>
                    <a:pt x="23089" y="71"/>
                    <a:pt x="22928" y="41"/>
                    <a:pt x="22764" y="40"/>
                  </a:cubicBezTo>
                  <a:cubicBezTo>
                    <a:pt x="22756" y="39"/>
                    <a:pt x="22746" y="36"/>
                    <a:pt x="22739" y="35"/>
                  </a:cubicBezTo>
                  <a:cubicBezTo>
                    <a:pt x="22640" y="13"/>
                    <a:pt x="22537" y="0"/>
                    <a:pt x="2243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36"/>
            <p:cNvSpPr/>
            <p:nvPr/>
          </p:nvSpPr>
          <p:spPr>
            <a:xfrm>
              <a:off x="7024181" y="1002219"/>
              <a:ext cx="40846" cy="28263"/>
            </a:xfrm>
            <a:custGeom>
              <a:rect b="b" l="l" r="r" t="t"/>
              <a:pathLst>
                <a:path extrusionOk="0" h="712" w="1029">
                  <a:moveTo>
                    <a:pt x="1028" y="0"/>
                  </a:moveTo>
                  <a:lnTo>
                    <a:pt x="1028" y="0"/>
                  </a:lnTo>
                  <a:cubicBezTo>
                    <a:pt x="976" y="6"/>
                    <a:pt x="924" y="13"/>
                    <a:pt x="873" y="19"/>
                  </a:cubicBezTo>
                  <a:cubicBezTo>
                    <a:pt x="772" y="32"/>
                    <a:pt x="671" y="49"/>
                    <a:pt x="571" y="66"/>
                  </a:cubicBezTo>
                  <a:cubicBezTo>
                    <a:pt x="383" y="99"/>
                    <a:pt x="195" y="137"/>
                    <a:pt x="5" y="169"/>
                  </a:cubicBezTo>
                  <a:cubicBezTo>
                    <a:pt x="4" y="188"/>
                    <a:pt x="4" y="208"/>
                    <a:pt x="0" y="226"/>
                  </a:cubicBezTo>
                  <a:cubicBezTo>
                    <a:pt x="123" y="231"/>
                    <a:pt x="244" y="289"/>
                    <a:pt x="329" y="381"/>
                  </a:cubicBezTo>
                  <a:cubicBezTo>
                    <a:pt x="402" y="461"/>
                    <a:pt x="451" y="564"/>
                    <a:pt x="472" y="670"/>
                  </a:cubicBezTo>
                  <a:cubicBezTo>
                    <a:pt x="475" y="683"/>
                    <a:pt x="477" y="697"/>
                    <a:pt x="478" y="711"/>
                  </a:cubicBezTo>
                  <a:cubicBezTo>
                    <a:pt x="669" y="481"/>
                    <a:pt x="851" y="243"/>
                    <a:pt x="1028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36"/>
            <p:cNvSpPr/>
            <p:nvPr/>
          </p:nvSpPr>
          <p:spPr>
            <a:xfrm>
              <a:off x="7008700" y="968478"/>
              <a:ext cx="79549" cy="33622"/>
            </a:xfrm>
            <a:custGeom>
              <a:rect b="b" l="l" r="r" t="t"/>
              <a:pathLst>
                <a:path extrusionOk="0" h="847" w="2004">
                  <a:moveTo>
                    <a:pt x="2004" y="0"/>
                  </a:moveTo>
                  <a:cubicBezTo>
                    <a:pt x="1996" y="0"/>
                    <a:pt x="1987" y="2"/>
                    <a:pt x="1981" y="2"/>
                  </a:cubicBezTo>
                  <a:cubicBezTo>
                    <a:pt x="1889" y="13"/>
                    <a:pt x="1797" y="22"/>
                    <a:pt x="1707" y="32"/>
                  </a:cubicBezTo>
                  <a:cubicBezTo>
                    <a:pt x="1525" y="50"/>
                    <a:pt x="1342" y="70"/>
                    <a:pt x="1159" y="88"/>
                  </a:cubicBezTo>
                  <a:cubicBezTo>
                    <a:pt x="811" y="122"/>
                    <a:pt x="465" y="157"/>
                    <a:pt x="118" y="186"/>
                  </a:cubicBezTo>
                  <a:cubicBezTo>
                    <a:pt x="113" y="243"/>
                    <a:pt x="103" y="301"/>
                    <a:pt x="85" y="359"/>
                  </a:cubicBezTo>
                  <a:cubicBezTo>
                    <a:pt x="61" y="430"/>
                    <a:pt x="33" y="499"/>
                    <a:pt x="1" y="569"/>
                  </a:cubicBezTo>
                  <a:cubicBezTo>
                    <a:pt x="126" y="575"/>
                    <a:pt x="244" y="643"/>
                    <a:pt x="319" y="749"/>
                  </a:cubicBezTo>
                  <a:cubicBezTo>
                    <a:pt x="340" y="779"/>
                    <a:pt x="355" y="812"/>
                    <a:pt x="367" y="847"/>
                  </a:cubicBezTo>
                  <a:cubicBezTo>
                    <a:pt x="547" y="791"/>
                    <a:pt x="732" y="749"/>
                    <a:pt x="918" y="717"/>
                  </a:cubicBezTo>
                  <a:cubicBezTo>
                    <a:pt x="1023" y="698"/>
                    <a:pt x="1128" y="681"/>
                    <a:pt x="1232" y="667"/>
                  </a:cubicBezTo>
                  <a:cubicBezTo>
                    <a:pt x="1286" y="660"/>
                    <a:pt x="1342" y="651"/>
                    <a:pt x="1399" y="645"/>
                  </a:cubicBezTo>
                  <a:cubicBezTo>
                    <a:pt x="1434" y="641"/>
                    <a:pt x="1470" y="634"/>
                    <a:pt x="1505" y="634"/>
                  </a:cubicBezTo>
                  <a:cubicBezTo>
                    <a:pt x="1525" y="634"/>
                    <a:pt x="1544" y="636"/>
                    <a:pt x="1564" y="643"/>
                  </a:cubicBezTo>
                  <a:lnTo>
                    <a:pt x="1565" y="643"/>
                  </a:lnTo>
                  <a:cubicBezTo>
                    <a:pt x="1715" y="431"/>
                    <a:pt x="1861" y="217"/>
                    <a:pt x="200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36"/>
            <p:cNvSpPr/>
            <p:nvPr/>
          </p:nvSpPr>
          <p:spPr>
            <a:xfrm>
              <a:off x="7043116" y="851259"/>
              <a:ext cx="103525" cy="57796"/>
            </a:xfrm>
            <a:custGeom>
              <a:rect b="b" l="l" r="r" t="t"/>
              <a:pathLst>
                <a:path extrusionOk="0" h="1456" w="2608">
                  <a:moveTo>
                    <a:pt x="1962" y="0"/>
                  </a:moveTo>
                  <a:cubicBezTo>
                    <a:pt x="1714" y="0"/>
                    <a:pt x="1487" y="220"/>
                    <a:pt x="1303" y="362"/>
                  </a:cubicBezTo>
                  <a:cubicBezTo>
                    <a:pt x="863" y="702"/>
                    <a:pt x="442" y="1070"/>
                    <a:pt x="0" y="1410"/>
                  </a:cubicBezTo>
                  <a:cubicBezTo>
                    <a:pt x="243" y="1367"/>
                    <a:pt x="484" y="1323"/>
                    <a:pt x="725" y="1289"/>
                  </a:cubicBezTo>
                  <a:cubicBezTo>
                    <a:pt x="892" y="1265"/>
                    <a:pt x="1057" y="1243"/>
                    <a:pt x="1224" y="1222"/>
                  </a:cubicBezTo>
                  <a:cubicBezTo>
                    <a:pt x="1335" y="1209"/>
                    <a:pt x="1446" y="1192"/>
                    <a:pt x="1557" y="1192"/>
                  </a:cubicBezTo>
                  <a:cubicBezTo>
                    <a:pt x="1608" y="1192"/>
                    <a:pt x="1659" y="1196"/>
                    <a:pt x="1709" y="1205"/>
                  </a:cubicBezTo>
                  <a:cubicBezTo>
                    <a:pt x="1834" y="1224"/>
                    <a:pt x="1952" y="1283"/>
                    <a:pt x="2032" y="1383"/>
                  </a:cubicBezTo>
                  <a:cubicBezTo>
                    <a:pt x="2048" y="1404"/>
                    <a:pt x="2067" y="1428"/>
                    <a:pt x="2081" y="1456"/>
                  </a:cubicBezTo>
                  <a:cubicBezTo>
                    <a:pt x="2256" y="1172"/>
                    <a:pt x="2431" y="890"/>
                    <a:pt x="2607" y="608"/>
                  </a:cubicBezTo>
                  <a:cubicBezTo>
                    <a:pt x="2494" y="366"/>
                    <a:pt x="2342" y="82"/>
                    <a:pt x="2060" y="12"/>
                  </a:cubicBezTo>
                  <a:cubicBezTo>
                    <a:pt x="2027" y="4"/>
                    <a:pt x="1994" y="0"/>
                    <a:pt x="1962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36"/>
            <p:cNvSpPr/>
            <p:nvPr/>
          </p:nvSpPr>
          <p:spPr>
            <a:xfrm>
              <a:off x="6978969" y="906713"/>
              <a:ext cx="141751" cy="62004"/>
            </a:xfrm>
            <a:custGeom>
              <a:rect b="b" l="l" r="r" t="t"/>
              <a:pathLst>
                <a:path extrusionOk="0" h="1562" w="3571">
                  <a:moveTo>
                    <a:pt x="3182" y="0"/>
                  </a:moveTo>
                  <a:cubicBezTo>
                    <a:pt x="3130" y="0"/>
                    <a:pt x="3077" y="5"/>
                    <a:pt x="3028" y="10"/>
                  </a:cubicBezTo>
                  <a:cubicBezTo>
                    <a:pt x="2724" y="41"/>
                    <a:pt x="2419" y="85"/>
                    <a:pt x="2119" y="132"/>
                  </a:cubicBezTo>
                  <a:cubicBezTo>
                    <a:pt x="1812" y="179"/>
                    <a:pt x="1507" y="236"/>
                    <a:pt x="1204" y="295"/>
                  </a:cubicBezTo>
                  <a:cubicBezTo>
                    <a:pt x="927" y="350"/>
                    <a:pt x="651" y="423"/>
                    <a:pt x="367" y="445"/>
                  </a:cubicBezTo>
                  <a:cubicBezTo>
                    <a:pt x="245" y="586"/>
                    <a:pt x="122" y="727"/>
                    <a:pt x="0" y="869"/>
                  </a:cubicBezTo>
                  <a:cubicBezTo>
                    <a:pt x="104" y="914"/>
                    <a:pt x="205" y="962"/>
                    <a:pt x="303" y="1012"/>
                  </a:cubicBezTo>
                  <a:cubicBezTo>
                    <a:pt x="481" y="1102"/>
                    <a:pt x="673" y="1212"/>
                    <a:pt x="782" y="1387"/>
                  </a:cubicBezTo>
                  <a:cubicBezTo>
                    <a:pt x="818" y="1442"/>
                    <a:pt x="840" y="1501"/>
                    <a:pt x="854" y="1561"/>
                  </a:cubicBezTo>
                  <a:cubicBezTo>
                    <a:pt x="1190" y="1518"/>
                    <a:pt x="1529" y="1481"/>
                    <a:pt x="1866" y="1442"/>
                  </a:cubicBezTo>
                  <a:cubicBezTo>
                    <a:pt x="2055" y="1422"/>
                    <a:pt x="2245" y="1402"/>
                    <a:pt x="2435" y="1381"/>
                  </a:cubicBezTo>
                  <a:cubicBezTo>
                    <a:pt x="2518" y="1372"/>
                    <a:pt x="2604" y="1363"/>
                    <a:pt x="2688" y="1353"/>
                  </a:cubicBezTo>
                  <a:cubicBezTo>
                    <a:pt x="2748" y="1347"/>
                    <a:pt x="2810" y="1335"/>
                    <a:pt x="2872" y="1335"/>
                  </a:cubicBezTo>
                  <a:cubicBezTo>
                    <a:pt x="2880" y="1335"/>
                    <a:pt x="2889" y="1335"/>
                    <a:pt x="2897" y="1335"/>
                  </a:cubicBezTo>
                  <a:cubicBezTo>
                    <a:pt x="3128" y="979"/>
                    <a:pt x="3350" y="619"/>
                    <a:pt x="3570" y="265"/>
                  </a:cubicBezTo>
                  <a:cubicBezTo>
                    <a:pt x="3552" y="239"/>
                    <a:pt x="3547" y="213"/>
                    <a:pt x="3532" y="178"/>
                  </a:cubicBezTo>
                  <a:cubicBezTo>
                    <a:pt x="3508" y="127"/>
                    <a:pt x="3471" y="87"/>
                    <a:pt x="3424" y="57"/>
                  </a:cubicBezTo>
                  <a:cubicBezTo>
                    <a:pt x="3352" y="13"/>
                    <a:pt x="3267" y="0"/>
                    <a:pt x="3182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36"/>
            <p:cNvSpPr/>
            <p:nvPr/>
          </p:nvSpPr>
          <p:spPr>
            <a:xfrm>
              <a:off x="6999729" y="862731"/>
              <a:ext cx="67561" cy="54382"/>
            </a:xfrm>
            <a:custGeom>
              <a:rect b="b" l="l" r="r" t="t"/>
              <a:pathLst>
                <a:path extrusionOk="0" h="1370" w="1702">
                  <a:moveTo>
                    <a:pt x="1189" y="0"/>
                  </a:moveTo>
                  <a:cubicBezTo>
                    <a:pt x="1032" y="180"/>
                    <a:pt x="872" y="363"/>
                    <a:pt x="714" y="545"/>
                  </a:cubicBezTo>
                  <a:cubicBezTo>
                    <a:pt x="475" y="819"/>
                    <a:pt x="239" y="1095"/>
                    <a:pt x="1" y="1370"/>
                  </a:cubicBezTo>
                  <a:cubicBezTo>
                    <a:pt x="253" y="1283"/>
                    <a:pt x="518" y="1234"/>
                    <a:pt x="777" y="1182"/>
                  </a:cubicBezTo>
                  <a:cubicBezTo>
                    <a:pt x="780" y="1167"/>
                    <a:pt x="785" y="1152"/>
                    <a:pt x="797" y="1139"/>
                  </a:cubicBezTo>
                  <a:cubicBezTo>
                    <a:pt x="1056" y="876"/>
                    <a:pt x="1346" y="643"/>
                    <a:pt x="1633" y="412"/>
                  </a:cubicBezTo>
                  <a:cubicBezTo>
                    <a:pt x="1655" y="392"/>
                    <a:pt x="1678" y="373"/>
                    <a:pt x="1702" y="355"/>
                  </a:cubicBezTo>
                  <a:cubicBezTo>
                    <a:pt x="1690" y="341"/>
                    <a:pt x="1680" y="324"/>
                    <a:pt x="1670" y="307"/>
                  </a:cubicBezTo>
                  <a:cubicBezTo>
                    <a:pt x="1666" y="302"/>
                    <a:pt x="1661" y="296"/>
                    <a:pt x="1657" y="289"/>
                  </a:cubicBezTo>
                  <a:cubicBezTo>
                    <a:pt x="1657" y="288"/>
                    <a:pt x="1652" y="282"/>
                    <a:pt x="1651" y="280"/>
                  </a:cubicBezTo>
                  <a:cubicBezTo>
                    <a:pt x="1641" y="268"/>
                    <a:pt x="1634" y="257"/>
                    <a:pt x="1623" y="247"/>
                  </a:cubicBezTo>
                  <a:cubicBezTo>
                    <a:pt x="1603" y="225"/>
                    <a:pt x="1580" y="202"/>
                    <a:pt x="1557" y="181"/>
                  </a:cubicBezTo>
                  <a:cubicBezTo>
                    <a:pt x="1545" y="171"/>
                    <a:pt x="1533" y="162"/>
                    <a:pt x="1521" y="152"/>
                  </a:cubicBezTo>
                  <a:cubicBezTo>
                    <a:pt x="1520" y="151"/>
                    <a:pt x="1521" y="151"/>
                    <a:pt x="1520" y="151"/>
                  </a:cubicBezTo>
                  <a:cubicBezTo>
                    <a:pt x="1519" y="149"/>
                    <a:pt x="1516" y="148"/>
                    <a:pt x="1515" y="147"/>
                  </a:cubicBezTo>
                  <a:cubicBezTo>
                    <a:pt x="1510" y="143"/>
                    <a:pt x="1504" y="138"/>
                    <a:pt x="1496" y="135"/>
                  </a:cubicBezTo>
                  <a:cubicBezTo>
                    <a:pt x="1470" y="117"/>
                    <a:pt x="1444" y="100"/>
                    <a:pt x="1417" y="85"/>
                  </a:cubicBezTo>
                  <a:cubicBezTo>
                    <a:pt x="1405" y="76"/>
                    <a:pt x="1390" y="70"/>
                    <a:pt x="1377" y="64"/>
                  </a:cubicBezTo>
                  <a:cubicBezTo>
                    <a:pt x="1368" y="60"/>
                    <a:pt x="1360" y="56"/>
                    <a:pt x="1353" y="52"/>
                  </a:cubicBezTo>
                  <a:cubicBezTo>
                    <a:pt x="1351" y="52"/>
                    <a:pt x="1349" y="52"/>
                    <a:pt x="1347" y="50"/>
                  </a:cubicBezTo>
                  <a:cubicBezTo>
                    <a:pt x="1296" y="30"/>
                    <a:pt x="1243" y="13"/>
                    <a:pt x="118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36"/>
            <p:cNvSpPr/>
            <p:nvPr/>
          </p:nvSpPr>
          <p:spPr>
            <a:xfrm>
              <a:off x="6896999" y="833753"/>
              <a:ext cx="159495" cy="113369"/>
            </a:xfrm>
            <a:custGeom>
              <a:rect b="b" l="l" r="r" t="t"/>
              <a:pathLst>
                <a:path extrusionOk="0" h="2856" w="4018">
                  <a:moveTo>
                    <a:pt x="3395" y="0"/>
                  </a:moveTo>
                  <a:cubicBezTo>
                    <a:pt x="2963" y="0"/>
                    <a:pt x="2569" y="270"/>
                    <a:pt x="2258" y="553"/>
                  </a:cubicBezTo>
                  <a:cubicBezTo>
                    <a:pt x="1849" y="924"/>
                    <a:pt x="1468" y="1328"/>
                    <a:pt x="1077" y="1717"/>
                  </a:cubicBezTo>
                  <a:cubicBezTo>
                    <a:pt x="879" y="1913"/>
                    <a:pt x="680" y="2111"/>
                    <a:pt x="482" y="2308"/>
                  </a:cubicBezTo>
                  <a:cubicBezTo>
                    <a:pt x="324" y="2464"/>
                    <a:pt x="171" y="2630"/>
                    <a:pt x="1" y="2776"/>
                  </a:cubicBezTo>
                  <a:cubicBezTo>
                    <a:pt x="8" y="2775"/>
                    <a:pt x="15" y="2775"/>
                    <a:pt x="21" y="2775"/>
                  </a:cubicBezTo>
                  <a:cubicBezTo>
                    <a:pt x="113" y="2775"/>
                    <a:pt x="204" y="2802"/>
                    <a:pt x="279" y="2856"/>
                  </a:cubicBezTo>
                  <a:lnTo>
                    <a:pt x="280" y="2855"/>
                  </a:lnTo>
                  <a:cubicBezTo>
                    <a:pt x="319" y="2726"/>
                    <a:pt x="410" y="2600"/>
                    <a:pt x="520" y="2533"/>
                  </a:cubicBezTo>
                  <a:cubicBezTo>
                    <a:pt x="654" y="2452"/>
                    <a:pt x="796" y="2420"/>
                    <a:pt x="945" y="2420"/>
                  </a:cubicBezTo>
                  <a:cubicBezTo>
                    <a:pt x="990" y="2420"/>
                    <a:pt x="1037" y="2423"/>
                    <a:pt x="1084" y="2429"/>
                  </a:cubicBezTo>
                  <a:cubicBezTo>
                    <a:pt x="1346" y="2459"/>
                    <a:pt x="1609" y="2532"/>
                    <a:pt x="1863" y="2627"/>
                  </a:cubicBezTo>
                  <a:cubicBezTo>
                    <a:pt x="1867" y="2619"/>
                    <a:pt x="1872" y="2611"/>
                    <a:pt x="1879" y="2604"/>
                  </a:cubicBezTo>
                  <a:cubicBezTo>
                    <a:pt x="2311" y="2116"/>
                    <a:pt x="2742" y="1630"/>
                    <a:pt x="3170" y="1142"/>
                  </a:cubicBezTo>
                  <a:cubicBezTo>
                    <a:pt x="3362" y="925"/>
                    <a:pt x="3551" y="709"/>
                    <a:pt x="3742" y="493"/>
                  </a:cubicBezTo>
                  <a:cubicBezTo>
                    <a:pt x="3816" y="408"/>
                    <a:pt x="4018" y="256"/>
                    <a:pt x="3898" y="144"/>
                  </a:cubicBezTo>
                  <a:cubicBezTo>
                    <a:pt x="3821" y="71"/>
                    <a:pt x="3695" y="38"/>
                    <a:pt x="3591" y="19"/>
                  </a:cubicBezTo>
                  <a:cubicBezTo>
                    <a:pt x="3525" y="6"/>
                    <a:pt x="3459" y="0"/>
                    <a:pt x="3395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36"/>
            <p:cNvSpPr/>
            <p:nvPr/>
          </p:nvSpPr>
          <p:spPr>
            <a:xfrm>
              <a:off x="6868061" y="875274"/>
              <a:ext cx="87845" cy="71094"/>
            </a:xfrm>
            <a:custGeom>
              <a:rect b="b" l="l" r="r" t="t"/>
              <a:pathLst>
                <a:path extrusionOk="0" h="1791" w="2213">
                  <a:moveTo>
                    <a:pt x="2213" y="1"/>
                  </a:moveTo>
                  <a:lnTo>
                    <a:pt x="2213" y="1"/>
                  </a:lnTo>
                  <a:cubicBezTo>
                    <a:pt x="2183" y="14"/>
                    <a:pt x="2155" y="27"/>
                    <a:pt x="2120" y="35"/>
                  </a:cubicBezTo>
                  <a:cubicBezTo>
                    <a:pt x="1978" y="87"/>
                    <a:pt x="1826" y="110"/>
                    <a:pt x="1676" y="142"/>
                  </a:cubicBezTo>
                  <a:cubicBezTo>
                    <a:pt x="1602" y="159"/>
                    <a:pt x="1527" y="176"/>
                    <a:pt x="1454" y="201"/>
                  </a:cubicBezTo>
                  <a:cubicBezTo>
                    <a:pt x="1396" y="220"/>
                    <a:pt x="1343" y="252"/>
                    <a:pt x="1285" y="266"/>
                  </a:cubicBezTo>
                  <a:cubicBezTo>
                    <a:pt x="1284" y="289"/>
                    <a:pt x="1275" y="313"/>
                    <a:pt x="1259" y="330"/>
                  </a:cubicBezTo>
                  <a:cubicBezTo>
                    <a:pt x="935" y="681"/>
                    <a:pt x="484" y="933"/>
                    <a:pt x="19" y="1042"/>
                  </a:cubicBezTo>
                  <a:cubicBezTo>
                    <a:pt x="62" y="1190"/>
                    <a:pt x="62" y="1347"/>
                    <a:pt x="9" y="1497"/>
                  </a:cubicBezTo>
                  <a:cubicBezTo>
                    <a:pt x="8" y="1503"/>
                    <a:pt x="4" y="1509"/>
                    <a:pt x="1" y="1515"/>
                  </a:cubicBezTo>
                  <a:cubicBezTo>
                    <a:pt x="185" y="1544"/>
                    <a:pt x="359" y="1638"/>
                    <a:pt x="482" y="1790"/>
                  </a:cubicBezTo>
                  <a:cubicBezTo>
                    <a:pt x="480" y="1778"/>
                    <a:pt x="483" y="1764"/>
                    <a:pt x="491" y="1752"/>
                  </a:cubicBezTo>
                  <a:cubicBezTo>
                    <a:pt x="706" y="1467"/>
                    <a:pt x="984" y="1225"/>
                    <a:pt x="1237" y="973"/>
                  </a:cubicBezTo>
                  <a:cubicBezTo>
                    <a:pt x="1488" y="723"/>
                    <a:pt x="1738" y="473"/>
                    <a:pt x="1988" y="224"/>
                  </a:cubicBezTo>
                  <a:cubicBezTo>
                    <a:pt x="2063" y="150"/>
                    <a:pt x="2138" y="76"/>
                    <a:pt x="221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36"/>
            <p:cNvSpPr/>
            <p:nvPr/>
          </p:nvSpPr>
          <p:spPr>
            <a:xfrm>
              <a:off x="6883701" y="837683"/>
              <a:ext cx="81851" cy="41878"/>
            </a:xfrm>
            <a:custGeom>
              <a:rect b="b" l="l" r="r" t="t"/>
              <a:pathLst>
                <a:path extrusionOk="0" h="1055" w="2062">
                  <a:moveTo>
                    <a:pt x="1400" y="0"/>
                  </a:moveTo>
                  <a:cubicBezTo>
                    <a:pt x="1274" y="0"/>
                    <a:pt x="1149" y="16"/>
                    <a:pt x="1041" y="35"/>
                  </a:cubicBezTo>
                  <a:cubicBezTo>
                    <a:pt x="689" y="96"/>
                    <a:pt x="360" y="231"/>
                    <a:pt x="21" y="340"/>
                  </a:cubicBezTo>
                  <a:cubicBezTo>
                    <a:pt x="16" y="385"/>
                    <a:pt x="10" y="430"/>
                    <a:pt x="1" y="475"/>
                  </a:cubicBezTo>
                  <a:cubicBezTo>
                    <a:pt x="329" y="568"/>
                    <a:pt x="606" y="782"/>
                    <a:pt x="805" y="1054"/>
                  </a:cubicBezTo>
                  <a:cubicBezTo>
                    <a:pt x="898" y="963"/>
                    <a:pt x="1052" y="923"/>
                    <a:pt x="1174" y="893"/>
                  </a:cubicBezTo>
                  <a:cubicBezTo>
                    <a:pt x="1323" y="856"/>
                    <a:pt x="1474" y="833"/>
                    <a:pt x="1621" y="789"/>
                  </a:cubicBezTo>
                  <a:cubicBezTo>
                    <a:pt x="1772" y="742"/>
                    <a:pt x="1924" y="663"/>
                    <a:pt x="1999" y="514"/>
                  </a:cubicBezTo>
                  <a:cubicBezTo>
                    <a:pt x="2062" y="391"/>
                    <a:pt x="2041" y="257"/>
                    <a:pt x="1938" y="165"/>
                  </a:cubicBezTo>
                  <a:cubicBezTo>
                    <a:pt x="1798" y="39"/>
                    <a:pt x="1598" y="0"/>
                    <a:pt x="14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36"/>
            <p:cNvSpPr/>
            <p:nvPr/>
          </p:nvSpPr>
          <p:spPr>
            <a:xfrm>
              <a:off x="6688561" y="885476"/>
              <a:ext cx="83002" cy="76413"/>
            </a:xfrm>
            <a:custGeom>
              <a:rect b="b" l="l" r="r" t="t"/>
              <a:pathLst>
                <a:path extrusionOk="0" h="1925" w="2091">
                  <a:moveTo>
                    <a:pt x="2090" y="0"/>
                  </a:moveTo>
                  <a:lnTo>
                    <a:pt x="2090" y="0"/>
                  </a:lnTo>
                  <a:cubicBezTo>
                    <a:pt x="1891" y="21"/>
                    <a:pt x="1663" y="147"/>
                    <a:pt x="1475" y="219"/>
                  </a:cubicBezTo>
                  <a:cubicBezTo>
                    <a:pt x="1273" y="297"/>
                    <a:pt x="1072" y="378"/>
                    <a:pt x="872" y="458"/>
                  </a:cubicBezTo>
                  <a:cubicBezTo>
                    <a:pt x="678" y="534"/>
                    <a:pt x="488" y="620"/>
                    <a:pt x="305" y="714"/>
                  </a:cubicBezTo>
                  <a:cubicBezTo>
                    <a:pt x="194" y="772"/>
                    <a:pt x="1" y="883"/>
                    <a:pt x="1" y="1032"/>
                  </a:cubicBezTo>
                  <a:cubicBezTo>
                    <a:pt x="20" y="1045"/>
                    <a:pt x="40" y="1060"/>
                    <a:pt x="59" y="1078"/>
                  </a:cubicBezTo>
                  <a:cubicBezTo>
                    <a:pt x="185" y="1194"/>
                    <a:pt x="235" y="1355"/>
                    <a:pt x="221" y="1516"/>
                  </a:cubicBezTo>
                  <a:cubicBezTo>
                    <a:pt x="229" y="1516"/>
                    <a:pt x="237" y="1516"/>
                    <a:pt x="246" y="1516"/>
                  </a:cubicBezTo>
                  <a:cubicBezTo>
                    <a:pt x="504" y="1516"/>
                    <a:pt x="756" y="1685"/>
                    <a:pt x="857" y="1925"/>
                  </a:cubicBezTo>
                  <a:cubicBezTo>
                    <a:pt x="882" y="1903"/>
                    <a:pt x="908" y="1882"/>
                    <a:pt x="936" y="1862"/>
                  </a:cubicBezTo>
                  <a:cubicBezTo>
                    <a:pt x="1029" y="1802"/>
                    <a:pt x="1139" y="1765"/>
                    <a:pt x="1252" y="1760"/>
                  </a:cubicBezTo>
                  <a:cubicBezTo>
                    <a:pt x="1259" y="1760"/>
                    <a:pt x="1267" y="1759"/>
                    <a:pt x="1275" y="1759"/>
                  </a:cubicBezTo>
                  <a:cubicBezTo>
                    <a:pt x="1332" y="1759"/>
                    <a:pt x="1390" y="1771"/>
                    <a:pt x="1447" y="1771"/>
                  </a:cubicBezTo>
                  <a:cubicBezTo>
                    <a:pt x="1467" y="1771"/>
                    <a:pt x="1488" y="1769"/>
                    <a:pt x="1508" y="1765"/>
                  </a:cubicBezTo>
                  <a:cubicBezTo>
                    <a:pt x="1566" y="1753"/>
                    <a:pt x="1613" y="1715"/>
                    <a:pt x="1659" y="1680"/>
                  </a:cubicBezTo>
                  <a:cubicBezTo>
                    <a:pt x="1686" y="1658"/>
                    <a:pt x="1711" y="1638"/>
                    <a:pt x="1738" y="1620"/>
                  </a:cubicBezTo>
                  <a:cubicBezTo>
                    <a:pt x="1720" y="1601"/>
                    <a:pt x="1703" y="1581"/>
                    <a:pt x="1686" y="1562"/>
                  </a:cubicBezTo>
                  <a:cubicBezTo>
                    <a:pt x="1646" y="1512"/>
                    <a:pt x="1615" y="1460"/>
                    <a:pt x="1590" y="1402"/>
                  </a:cubicBezTo>
                  <a:cubicBezTo>
                    <a:pt x="1579" y="1373"/>
                    <a:pt x="1569" y="1341"/>
                    <a:pt x="1565" y="1310"/>
                  </a:cubicBezTo>
                  <a:cubicBezTo>
                    <a:pt x="1549" y="1292"/>
                    <a:pt x="1538" y="1269"/>
                    <a:pt x="1534" y="1240"/>
                  </a:cubicBezTo>
                  <a:cubicBezTo>
                    <a:pt x="1525" y="1173"/>
                    <a:pt x="1522" y="1105"/>
                    <a:pt x="1525" y="1036"/>
                  </a:cubicBezTo>
                  <a:cubicBezTo>
                    <a:pt x="1533" y="826"/>
                    <a:pt x="1594" y="620"/>
                    <a:pt x="1695" y="435"/>
                  </a:cubicBezTo>
                  <a:cubicBezTo>
                    <a:pt x="1720" y="393"/>
                    <a:pt x="1747" y="361"/>
                    <a:pt x="1782" y="329"/>
                  </a:cubicBezTo>
                  <a:cubicBezTo>
                    <a:pt x="1820" y="293"/>
                    <a:pt x="1843" y="245"/>
                    <a:pt x="1874" y="203"/>
                  </a:cubicBezTo>
                  <a:cubicBezTo>
                    <a:pt x="1909" y="158"/>
                    <a:pt x="1947" y="117"/>
                    <a:pt x="1990" y="80"/>
                  </a:cubicBezTo>
                  <a:cubicBezTo>
                    <a:pt x="2011" y="63"/>
                    <a:pt x="2033" y="45"/>
                    <a:pt x="2057" y="30"/>
                  </a:cubicBezTo>
                  <a:cubicBezTo>
                    <a:pt x="2069" y="21"/>
                    <a:pt x="2081" y="15"/>
                    <a:pt x="209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36"/>
            <p:cNvSpPr/>
            <p:nvPr/>
          </p:nvSpPr>
          <p:spPr>
            <a:xfrm>
              <a:off x="6754296" y="875234"/>
              <a:ext cx="7979" cy="7899"/>
            </a:xfrm>
            <a:custGeom>
              <a:rect b="b" l="l" r="r" t="t"/>
              <a:pathLst>
                <a:path extrusionOk="0" h="199" w="201">
                  <a:moveTo>
                    <a:pt x="1" y="1"/>
                  </a:moveTo>
                  <a:cubicBezTo>
                    <a:pt x="3" y="20"/>
                    <a:pt x="7" y="36"/>
                    <a:pt x="10" y="55"/>
                  </a:cubicBezTo>
                  <a:cubicBezTo>
                    <a:pt x="15" y="94"/>
                    <a:pt x="22" y="134"/>
                    <a:pt x="28" y="173"/>
                  </a:cubicBezTo>
                  <a:cubicBezTo>
                    <a:pt x="29" y="182"/>
                    <a:pt x="31" y="190"/>
                    <a:pt x="32" y="199"/>
                  </a:cubicBezTo>
                  <a:cubicBezTo>
                    <a:pt x="89" y="179"/>
                    <a:pt x="147" y="156"/>
                    <a:pt x="201" y="132"/>
                  </a:cubicBezTo>
                  <a:cubicBezTo>
                    <a:pt x="156" y="108"/>
                    <a:pt x="104" y="81"/>
                    <a:pt x="60" y="51"/>
                  </a:cubicBezTo>
                  <a:cubicBezTo>
                    <a:pt x="39" y="36"/>
                    <a:pt x="21" y="19"/>
                    <a:pt x="1" y="1"/>
                  </a:cubicBezTo>
                  <a:close/>
                </a:path>
              </a:pathLst>
            </a:custGeom>
            <a:solidFill>
              <a:srgbClr val="DDCE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36"/>
            <p:cNvSpPr/>
            <p:nvPr/>
          </p:nvSpPr>
          <p:spPr>
            <a:xfrm>
              <a:off x="6776048" y="802434"/>
              <a:ext cx="38544" cy="38226"/>
            </a:xfrm>
            <a:custGeom>
              <a:rect b="b" l="l" r="r" t="t"/>
              <a:pathLst>
                <a:path extrusionOk="0" h="963" w="971">
                  <a:moveTo>
                    <a:pt x="826" y="1"/>
                  </a:moveTo>
                  <a:cubicBezTo>
                    <a:pt x="666" y="136"/>
                    <a:pt x="502" y="265"/>
                    <a:pt x="338" y="396"/>
                  </a:cubicBezTo>
                  <a:cubicBezTo>
                    <a:pt x="246" y="468"/>
                    <a:pt x="156" y="539"/>
                    <a:pt x="63" y="612"/>
                  </a:cubicBezTo>
                  <a:cubicBezTo>
                    <a:pt x="42" y="629"/>
                    <a:pt x="21" y="644"/>
                    <a:pt x="1" y="661"/>
                  </a:cubicBezTo>
                  <a:cubicBezTo>
                    <a:pt x="154" y="673"/>
                    <a:pt x="308" y="702"/>
                    <a:pt x="455" y="751"/>
                  </a:cubicBezTo>
                  <a:cubicBezTo>
                    <a:pt x="604" y="802"/>
                    <a:pt x="724" y="873"/>
                    <a:pt x="847" y="962"/>
                  </a:cubicBezTo>
                  <a:cubicBezTo>
                    <a:pt x="880" y="875"/>
                    <a:pt x="917" y="790"/>
                    <a:pt x="970" y="711"/>
                  </a:cubicBezTo>
                  <a:cubicBezTo>
                    <a:pt x="969" y="707"/>
                    <a:pt x="967" y="704"/>
                    <a:pt x="965" y="701"/>
                  </a:cubicBezTo>
                  <a:cubicBezTo>
                    <a:pt x="896" y="516"/>
                    <a:pt x="929" y="323"/>
                    <a:pt x="887" y="136"/>
                  </a:cubicBezTo>
                  <a:cubicBezTo>
                    <a:pt x="874" y="81"/>
                    <a:pt x="854" y="36"/>
                    <a:pt x="8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36"/>
            <p:cNvSpPr/>
            <p:nvPr/>
          </p:nvSpPr>
          <p:spPr>
            <a:xfrm>
              <a:off x="6707694" y="829903"/>
              <a:ext cx="41481" cy="68672"/>
            </a:xfrm>
            <a:custGeom>
              <a:rect b="b" l="l" r="r" t="t"/>
              <a:pathLst>
                <a:path extrusionOk="0" h="1730" w="1045">
                  <a:moveTo>
                    <a:pt x="0" y="0"/>
                  </a:moveTo>
                  <a:cubicBezTo>
                    <a:pt x="34" y="176"/>
                    <a:pt x="66" y="353"/>
                    <a:pt x="93" y="531"/>
                  </a:cubicBezTo>
                  <a:cubicBezTo>
                    <a:pt x="154" y="916"/>
                    <a:pt x="200" y="1301"/>
                    <a:pt x="242" y="1686"/>
                  </a:cubicBezTo>
                  <a:cubicBezTo>
                    <a:pt x="243" y="1702"/>
                    <a:pt x="242" y="1717"/>
                    <a:pt x="238" y="1729"/>
                  </a:cubicBezTo>
                  <a:cubicBezTo>
                    <a:pt x="415" y="1651"/>
                    <a:pt x="593" y="1574"/>
                    <a:pt x="774" y="1504"/>
                  </a:cubicBezTo>
                  <a:cubicBezTo>
                    <a:pt x="863" y="1469"/>
                    <a:pt x="955" y="1434"/>
                    <a:pt x="1045" y="1402"/>
                  </a:cubicBezTo>
                  <a:cubicBezTo>
                    <a:pt x="1045" y="1401"/>
                    <a:pt x="1045" y="1401"/>
                    <a:pt x="1044" y="1400"/>
                  </a:cubicBezTo>
                  <a:cubicBezTo>
                    <a:pt x="1042" y="1379"/>
                    <a:pt x="1039" y="1358"/>
                    <a:pt x="1037" y="1340"/>
                  </a:cubicBezTo>
                  <a:cubicBezTo>
                    <a:pt x="1034" y="1299"/>
                    <a:pt x="1031" y="1259"/>
                    <a:pt x="1027" y="1219"/>
                  </a:cubicBezTo>
                  <a:lnTo>
                    <a:pt x="1004" y="975"/>
                  </a:lnTo>
                  <a:cubicBezTo>
                    <a:pt x="1004" y="971"/>
                    <a:pt x="1005" y="969"/>
                    <a:pt x="1005" y="966"/>
                  </a:cubicBezTo>
                  <a:cubicBezTo>
                    <a:pt x="844" y="768"/>
                    <a:pt x="739" y="547"/>
                    <a:pt x="656" y="303"/>
                  </a:cubicBezTo>
                  <a:cubicBezTo>
                    <a:pt x="646" y="270"/>
                    <a:pt x="658" y="234"/>
                    <a:pt x="681" y="209"/>
                  </a:cubicBezTo>
                  <a:cubicBezTo>
                    <a:pt x="652" y="199"/>
                    <a:pt x="625" y="192"/>
                    <a:pt x="597" y="184"/>
                  </a:cubicBezTo>
                  <a:cubicBezTo>
                    <a:pt x="519" y="162"/>
                    <a:pt x="442" y="141"/>
                    <a:pt x="364" y="117"/>
                  </a:cubicBezTo>
                  <a:cubicBezTo>
                    <a:pt x="240" y="81"/>
                    <a:pt x="119" y="44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36"/>
            <p:cNvSpPr/>
            <p:nvPr/>
          </p:nvSpPr>
          <p:spPr>
            <a:xfrm>
              <a:off x="6662441" y="778696"/>
              <a:ext cx="141989" cy="54779"/>
            </a:xfrm>
            <a:custGeom>
              <a:rect b="b" l="l" r="r" t="t"/>
              <a:pathLst>
                <a:path extrusionOk="0" h="1380" w="3577">
                  <a:moveTo>
                    <a:pt x="1486" y="1"/>
                  </a:moveTo>
                  <a:cubicBezTo>
                    <a:pt x="1458" y="1"/>
                    <a:pt x="1431" y="2"/>
                    <a:pt x="1404" y="4"/>
                  </a:cubicBezTo>
                  <a:cubicBezTo>
                    <a:pt x="1204" y="20"/>
                    <a:pt x="1013" y="102"/>
                    <a:pt x="841" y="199"/>
                  </a:cubicBezTo>
                  <a:cubicBezTo>
                    <a:pt x="556" y="362"/>
                    <a:pt x="304" y="599"/>
                    <a:pt x="1" y="730"/>
                  </a:cubicBezTo>
                  <a:cubicBezTo>
                    <a:pt x="190" y="743"/>
                    <a:pt x="379" y="756"/>
                    <a:pt x="567" y="775"/>
                  </a:cubicBezTo>
                  <a:cubicBezTo>
                    <a:pt x="703" y="786"/>
                    <a:pt x="847" y="797"/>
                    <a:pt x="956" y="886"/>
                  </a:cubicBezTo>
                  <a:cubicBezTo>
                    <a:pt x="1040" y="957"/>
                    <a:pt x="1083" y="1055"/>
                    <a:pt x="1110" y="1157"/>
                  </a:cubicBezTo>
                  <a:cubicBezTo>
                    <a:pt x="1258" y="1178"/>
                    <a:pt x="1400" y="1209"/>
                    <a:pt x="1546" y="1245"/>
                  </a:cubicBezTo>
                  <a:cubicBezTo>
                    <a:pt x="1624" y="1264"/>
                    <a:pt x="1703" y="1284"/>
                    <a:pt x="1782" y="1303"/>
                  </a:cubicBezTo>
                  <a:cubicBezTo>
                    <a:pt x="1823" y="1315"/>
                    <a:pt x="1867" y="1326"/>
                    <a:pt x="1909" y="1336"/>
                  </a:cubicBezTo>
                  <a:cubicBezTo>
                    <a:pt x="1950" y="1347"/>
                    <a:pt x="1997" y="1354"/>
                    <a:pt x="2035" y="1379"/>
                  </a:cubicBezTo>
                  <a:lnTo>
                    <a:pt x="2036" y="1380"/>
                  </a:lnTo>
                  <a:cubicBezTo>
                    <a:pt x="2216" y="1306"/>
                    <a:pt x="2413" y="1266"/>
                    <a:pt x="2607" y="1256"/>
                  </a:cubicBezTo>
                  <a:cubicBezTo>
                    <a:pt x="2627" y="1230"/>
                    <a:pt x="2654" y="1211"/>
                    <a:pt x="2685" y="1187"/>
                  </a:cubicBezTo>
                  <a:cubicBezTo>
                    <a:pt x="2731" y="1151"/>
                    <a:pt x="2777" y="1115"/>
                    <a:pt x="2824" y="1081"/>
                  </a:cubicBezTo>
                  <a:cubicBezTo>
                    <a:pt x="2914" y="1010"/>
                    <a:pt x="3003" y="943"/>
                    <a:pt x="3093" y="873"/>
                  </a:cubicBezTo>
                  <a:cubicBezTo>
                    <a:pt x="3253" y="750"/>
                    <a:pt x="3413" y="628"/>
                    <a:pt x="3576" y="509"/>
                  </a:cubicBezTo>
                  <a:cubicBezTo>
                    <a:pt x="3503" y="470"/>
                    <a:pt x="3415" y="449"/>
                    <a:pt x="3322" y="425"/>
                  </a:cubicBezTo>
                  <a:cubicBezTo>
                    <a:pt x="2900" y="313"/>
                    <a:pt x="2478" y="203"/>
                    <a:pt x="2054" y="99"/>
                  </a:cubicBezTo>
                  <a:cubicBezTo>
                    <a:pt x="1868" y="54"/>
                    <a:pt x="1678" y="1"/>
                    <a:pt x="14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36"/>
            <p:cNvSpPr/>
            <p:nvPr/>
          </p:nvSpPr>
          <p:spPr>
            <a:xfrm>
              <a:off x="6598493" y="868764"/>
              <a:ext cx="58709" cy="33106"/>
            </a:xfrm>
            <a:custGeom>
              <a:rect b="b" l="l" r="r" t="t"/>
              <a:pathLst>
                <a:path extrusionOk="0" h="834" w="1479">
                  <a:moveTo>
                    <a:pt x="284" y="0"/>
                  </a:moveTo>
                  <a:cubicBezTo>
                    <a:pt x="192" y="49"/>
                    <a:pt x="99" y="95"/>
                    <a:pt x="1" y="136"/>
                  </a:cubicBezTo>
                  <a:cubicBezTo>
                    <a:pt x="134" y="188"/>
                    <a:pt x="250" y="290"/>
                    <a:pt x="309" y="428"/>
                  </a:cubicBezTo>
                  <a:cubicBezTo>
                    <a:pt x="384" y="391"/>
                    <a:pt x="468" y="370"/>
                    <a:pt x="551" y="370"/>
                  </a:cubicBezTo>
                  <a:cubicBezTo>
                    <a:pt x="608" y="370"/>
                    <a:pt x="665" y="380"/>
                    <a:pt x="719" y="399"/>
                  </a:cubicBezTo>
                  <a:cubicBezTo>
                    <a:pt x="814" y="433"/>
                    <a:pt x="894" y="495"/>
                    <a:pt x="949" y="579"/>
                  </a:cubicBezTo>
                  <a:cubicBezTo>
                    <a:pt x="1010" y="667"/>
                    <a:pt x="1038" y="798"/>
                    <a:pt x="1157" y="817"/>
                  </a:cubicBezTo>
                  <a:cubicBezTo>
                    <a:pt x="1187" y="822"/>
                    <a:pt x="1217" y="823"/>
                    <a:pt x="1247" y="823"/>
                  </a:cubicBezTo>
                  <a:cubicBezTo>
                    <a:pt x="1284" y="823"/>
                    <a:pt x="1322" y="821"/>
                    <a:pt x="1359" y="821"/>
                  </a:cubicBezTo>
                  <a:cubicBezTo>
                    <a:pt x="1399" y="821"/>
                    <a:pt x="1439" y="823"/>
                    <a:pt x="1478" y="833"/>
                  </a:cubicBezTo>
                  <a:cubicBezTo>
                    <a:pt x="1465" y="781"/>
                    <a:pt x="1448" y="729"/>
                    <a:pt x="1426" y="678"/>
                  </a:cubicBezTo>
                  <a:cubicBezTo>
                    <a:pt x="1384" y="582"/>
                    <a:pt x="1338" y="486"/>
                    <a:pt x="1308" y="387"/>
                  </a:cubicBezTo>
                  <a:cubicBezTo>
                    <a:pt x="1278" y="293"/>
                    <a:pt x="1267" y="197"/>
                    <a:pt x="1273" y="104"/>
                  </a:cubicBezTo>
                  <a:lnTo>
                    <a:pt x="1273" y="104"/>
                  </a:lnTo>
                  <a:cubicBezTo>
                    <a:pt x="1248" y="109"/>
                    <a:pt x="1222" y="111"/>
                    <a:pt x="1195" y="111"/>
                  </a:cubicBezTo>
                  <a:cubicBezTo>
                    <a:pt x="1187" y="111"/>
                    <a:pt x="1180" y="111"/>
                    <a:pt x="1172" y="111"/>
                  </a:cubicBezTo>
                  <a:cubicBezTo>
                    <a:pt x="1128" y="110"/>
                    <a:pt x="1083" y="104"/>
                    <a:pt x="1037" y="100"/>
                  </a:cubicBezTo>
                  <a:cubicBezTo>
                    <a:pt x="943" y="92"/>
                    <a:pt x="849" y="82"/>
                    <a:pt x="756" y="71"/>
                  </a:cubicBezTo>
                  <a:cubicBezTo>
                    <a:pt x="662" y="59"/>
                    <a:pt x="567" y="48"/>
                    <a:pt x="473" y="38"/>
                  </a:cubicBezTo>
                  <a:cubicBezTo>
                    <a:pt x="422" y="33"/>
                    <a:pt x="336" y="32"/>
                    <a:pt x="2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36"/>
            <p:cNvSpPr/>
            <p:nvPr/>
          </p:nvSpPr>
          <p:spPr>
            <a:xfrm>
              <a:off x="6655812" y="822004"/>
              <a:ext cx="53033" cy="101460"/>
            </a:xfrm>
            <a:custGeom>
              <a:rect b="b" l="l" r="r" t="t"/>
              <a:pathLst>
                <a:path extrusionOk="0" h="2556" w="1336">
                  <a:moveTo>
                    <a:pt x="1051" y="0"/>
                  </a:moveTo>
                  <a:cubicBezTo>
                    <a:pt x="749" y="350"/>
                    <a:pt x="436" y="689"/>
                    <a:pt x="135" y="1038"/>
                  </a:cubicBezTo>
                  <a:cubicBezTo>
                    <a:pt x="57" y="1129"/>
                    <a:pt x="0" y="1225"/>
                    <a:pt x="2" y="1349"/>
                  </a:cubicBezTo>
                  <a:cubicBezTo>
                    <a:pt x="3" y="1462"/>
                    <a:pt x="50" y="1575"/>
                    <a:pt x="96" y="1677"/>
                  </a:cubicBezTo>
                  <a:cubicBezTo>
                    <a:pt x="155" y="1815"/>
                    <a:pt x="249" y="1975"/>
                    <a:pt x="253" y="2132"/>
                  </a:cubicBezTo>
                  <a:cubicBezTo>
                    <a:pt x="268" y="2147"/>
                    <a:pt x="281" y="2159"/>
                    <a:pt x="295" y="2174"/>
                  </a:cubicBezTo>
                  <a:cubicBezTo>
                    <a:pt x="382" y="2276"/>
                    <a:pt x="435" y="2410"/>
                    <a:pt x="437" y="2543"/>
                  </a:cubicBezTo>
                  <a:cubicBezTo>
                    <a:pt x="462" y="2539"/>
                    <a:pt x="487" y="2537"/>
                    <a:pt x="512" y="2537"/>
                  </a:cubicBezTo>
                  <a:cubicBezTo>
                    <a:pt x="560" y="2537"/>
                    <a:pt x="608" y="2544"/>
                    <a:pt x="655" y="2555"/>
                  </a:cubicBezTo>
                  <a:cubicBezTo>
                    <a:pt x="671" y="2454"/>
                    <a:pt x="731" y="2356"/>
                    <a:pt x="817" y="2287"/>
                  </a:cubicBezTo>
                  <a:cubicBezTo>
                    <a:pt x="967" y="2167"/>
                    <a:pt x="1156" y="2094"/>
                    <a:pt x="1335" y="2018"/>
                  </a:cubicBezTo>
                  <a:cubicBezTo>
                    <a:pt x="1333" y="1997"/>
                    <a:pt x="1333" y="1975"/>
                    <a:pt x="1332" y="1954"/>
                  </a:cubicBezTo>
                  <a:cubicBezTo>
                    <a:pt x="1331" y="1919"/>
                    <a:pt x="1327" y="1881"/>
                    <a:pt x="1328" y="1844"/>
                  </a:cubicBezTo>
                  <a:cubicBezTo>
                    <a:pt x="1328" y="1839"/>
                    <a:pt x="1329" y="1833"/>
                    <a:pt x="1329" y="1828"/>
                  </a:cubicBezTo>
                  <a:cubicBezTo>
                    <a:pt x="1303" y="1492"/>
                    <a:pt x="1264" y="1157"/>
                    <a:pt x="1214" y="824"/>
                  </a:cubicBezTo>
                  <a:cubicBezTo>
                    <a:pt x="1188" y="651"/>
                    <a:pt x="1160" y="478"/>
                    <a:pt x="1130" y="307"/>
                  </a:cubicBezTo>
                  <a:cubicBezTo>
                    <a:pt x="1113" y="215"/>
                    <a:pt x="1103" y="90"/>
                    <a:pt x="10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36"/>
            <p:cNvSpPr/>
            <p:nvPr/>
          </p:nvSpPr>
          <p:spPr>
            <a:xfrm>
              <a:off x="6617626" y="811206"/>
              <a:ext cx="74547" cy="56089"/>
            </a:xfrm>
            <a:custGeom>
              <a:rect b="b" l="l" r="r" t="t"/>
              <a:pathLst>
                <a:path extrusionOk="0" h="1413" w="1878">
                  <a:moveTo>
                    <a:pt x="13" y="1"/>
                  </a:moveTo>
                  <a:cubicBezTo>
                    <a:pt x="9" y="28"/>
                    <a:pt x="4" y="55"/>
                    <a:pt x="1" y="82"/>
                  </a:cubicBezTo>
                  <a:cubicBezTo>
                    <a:pt x="180" y="157"/>
                    <a:pt x="353" y="248"/>
                    <a:pt x="457" y="419"/>
                  </a:cubicBezTo>
                  <a:cubicBezTo>
                    <a:pt x="570" y="606"/>
                    <a:pt x="554" y="815"/>
                    <a:pt x="418" y="983"/>
                  </a:cubicBezTo>
                  <a:cubicBezTo>
                    <a:pt x="319" y="1106"/>
                    <a:pt x="186" y="1211"/>
                    <a:pt x="50" y="1300"/>
                  </a:cubicBezTo>
                  <a:cubicBezTo>
                    <a:pt x="134" y="1310"/>
                    <a:pt x="217" y="1319"/>
                    <a:pt x="303" y="1328"/>
                  </a:cubicBezTo>
                  <a:cubicBezTo>
                    <a:pt x="393" y="1339"/>
                    <a:pt x="485" y="1349"/>
                    <a:pt x="575" y="1361"/>
                  </a:cubicBezTo>
                  <a:cubicBezTo>
                    <a:pt x="622" y="1367"/>
                    <a:pt x="668" y="1372"/>
                    <a:pt x="715" y="1381"/>
                  </a:cubicBezTo>
                  <a:cubicBezTo>
                    <a:pt x="753" y="1385"/>
                    <a:pt x="786" y="1398"/>
                    <a:pt x="820" y="1413"/>
                  </a:cubicBezTo>
                  <a:cubicBezTo>
                    <a:pt x="837" y="1358"/>
                    <a:pt x="863" y="1306"/>
                    <a:pt x="902" y="1257"/>
                  </a:cubicBezTo>
                  <a:cubicBezTo>
                    <a:pt x="1053" y="1058"/>
                    <a:pt x="1235" y="878"/>
                    <a:pt x="1402" y="691"/>
                  </a:cubicBezTo>
                  <a:cubicBezTo>
                    <a:pt x="1558" y="516"/>
                    <a:pt x="1717" y="340"/>
                    <a:pt x="1877" y="167"/>
                  </a:cubicBezTo>
                  <a:cubicBezTo>
                    <a:pt x="1758" y="121"/>
                    <a:pt x="1597" y="128"/>
                    <a:pt x="1480" y="116"/>
                  </a:cubicBezTo>
                  <a:cubicBezTo>
                    <a:pt x="1306" y="97"/>
                    <a:pt x="1132" y="82"/>
                    <a:pt x="957" y="69"/>
                  </a:cubicBezTo>
                  <a:cubicBezTo>
                    <a:pt x="648" y="44"/>
                    <a:pt x="321" y="53"/>
                    <a:pt x="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36"/>
            <p:cNvSpPr/>
            <p:nvPr/>
          </p:nvSpPr>
          <p:spPr>
            <a:xfrm>
              <a:off x="6527201" y="527387"/>
              <a:ext cx="45490" cy="18935"/>
            </a:xfrm>
            <a:custGeom>
              <a:rect b="b" l="l" r="r" t="t"/>
              <a:pathLst>
                <a:path extrusionOk="0" h="477" w="1146">
                  <a:moveTo>
                    <a:pt x="707" y="0"/>
                  </a:moveTo>
                  <a:cubicBezTo>
                    <a:pt x="701" y="0"/>
                    <a:pt x="694" y="1"/>
                    <a:pt x="687" y="1"/>
                  </a:cubicBezTo>
                  <a:cubicBezTo>
                    <a:pt x="564" y="6"/>
                    <a:pt x="447" y="82"/>
                    <a:pt x="340" y="139"/>
                  </a:cubicBezTo>
                  <a:cubicBezTo>
                    <a:pt x="227" y="197"/>
                    <a:pt x="114" y="257"/>
                    <a:pt x="0" y="317"/>
                  </a:cubicBezTo>
                  <a:cubicBezTo>
                    <a:pt x="171" y="283"/>
                    <a:pt x="345" y="269"/>
                    <a:pt x="515" y="265"/>
                  </a:cubicBezTo>
                  <a:cubicBezTo>
                    <a:pt x="522" y="264"/>
                    <a:pt x="530" y="264"/>
                    <a:pt x="537" y="264"/>
                  </a:cubicBezTo>
                  <a:cubicBezTo>
                    <a:pt x="682" y="264"/>
                    <a:pt x="834" y="285"/>
                    <a:pt x="954" y="372"/>
                  </a:cubicBezTo>
                  <a:cubicBezTo>
                    <a:pt x="987" y="395"/>
                    <a:pt x="1027" y="433"/>
                    <a:pt x="1062" y="477"/>
                  </a:cubicBezTo>
                  <a:cubicBezTo>
                    <a:pt x="1088" y="445"/>
                    <a:pt x="1115" y="413"/>
                    <a:pt x="1146" y="384"/>
                  </a:cubicBezTo>
                  <a:cubicBezTo>
                    <a:pt x="1037" y="217"/>
                    <a:pt x="928" y="0"/>
                    <a:pt x="707" y="0"/>
                  </a:cubicBezTo>
                  <a:close/>
                </a:path>
              </a:pathLst>
            </a:custGeom>
            <a:solidFill>
              <a:srgbClr val="EFE5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36"/>
            <p:cNvSpPr/>
            <p:nvPr/>
          </p:nvSpPr>
          <p:spPr>
            <a:xfrm>
              <a:off x="6481036" y="549458"/>
              <a:ext cx="11035" cy="6708"/>
            </a:xfrm>
            <a:custGeom>
              <a:rect b="b" l="l" r="r" t="t"/>
              <a:pathLst>
                <a:path extrusionOk="0" h="169" w="278">
                  <a:moveTo>
                    <a:pt x="1" y="0"/>
                  </a:moveTo>
                  <a:cubicBezTo>
                    <a:pt x="6" y="15"/>
                    <a:pt x="11" y="29"/>
                    <a:pt x="15" y="45"/>
                  </a:cubicBezTo>
                  <a:cubicBezTo>
                    <a:pt x="21" y="60"/>
                    <a:pt x="26" y="72"/>
                    <a:pt x="31" y="87"/>
                  </a:cubicBezTo>
                  <a:cubicBezTo>
                    <a:pt x="32" y="93"/>
                    <a:pt x="34" y="99"/>
                    <a:pt x="37" y="104"/>
                  </a:cubicBezTo>
                  <a:cubicBezTo>
                    <a:pt x="38" y="106"/>
                    <a:pt x="37" y="106"/>
                    <a:pt x="38" y="107"/>
                  </a:cubicBezTo>
                  <a:cubicBezTo>
                    <a:pt x="38" y="108"/>
                    <a:pt x="38" y="108"/>
                    <a:pt x="39" y="110"/>
                  </a:cubicBezTo>
                  <a:cubicBezTo>
                    <a:pt x="49" y="129"/>
                    <a:pt x="58" y="149"/>
                    <a:pt x="69" y="169"/>
                  </a:cubicBezTo>
                  <a:cubicBezTo>
                    <a:pt x="91" y="155"/>
                    <a:pt x="114" y="141"/>
                    <a:pt x="137" y="128"/>
                  </a:cubicBezTo>
                  <a:cubicBezTo>
                    <a:pt x="184" y="101"/>
                    <a:pt x="231" y="75"/>
                    <a:pt x="278" y="47"/>
                  </a:cubicBezTo>
                  <a:cubicBezTo>
                    <a:pt x="267" y="45"/>
                    <a:pt x="258" y="45"/>
                    <a:pt x="248" y="44"/>
                  </a:cubicBezTo>
                  <a:cubicBezTo>
                    <a:pt x="167" y="30"/>
                    <a:pt x="81" y="21"/>
                    <a:pt x="1" y="0"/>
                  </a:cubicBezTo>
                  <a:close/>
                </a:path>
              </a:pathLst>
            </a:custGeom>
            <a:solidFill>
              <a:srgbClr val="F2C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36"/>
            <p:cNvSpPr/>
            <p:nvPr/>
          </p:nvSpPr>
          <p:spPr>
            <a:xfrm>
              <a:off x="6396327" y="617177"/>
              <a:ext cx="53152" cy="58352"/>
            </a:xfrm>
            <a:custGeom>
              <a:rect b="b" l="l" r="r" t="t"/>
              <a:pathLst>
                <a:path extrusionOk="0" h="1470" w="1339">
                  <a:moveTo>
                    <a:pt x="148" y="0"/>
                  </a:moveTo>
                  <a:cubicBezTo>
                    <a:pt x="99" y="78"/>
                    <a:pt x="67" y="167"/>
                    <a:pt x="53" y="274"/>
                  </a:cubicBezTo>
                  <a:cubicBezTo>
                    <a:pt x="10" y="620"/>
                    <a:pt x="1" y="1012"/>
                    <a:pt x="163" y="1330"/>
                  </a:cubicBezTo>
                  <a:cubicBezTo>
                    <a:pt x="459" y="1365"/>
                    <a:pt x="756" y="1401"/>
                    <a:pt x="1052" y="1436"/>
                  </a:cubicBezTo>
                  <a:cubicBezTo>
                    <a:pt x="1147" y="1447"/>
                    <a:pt x="1243" y="1459"/>
                    <a:pt x="1338" y="1470"/>
                  </a:cubicBezTo>
                  <a:cubicBezTo>
                    <a:pt x="1184" y="1384"/>
                    <a:pt x="1041" y="1283"/>
                    <a:pt x="917" y="1178"/>
                  </a:cubicBezTo>
                  <a:cubicBezTo>
                    <a:pt x="554" y="875"/>
                    <a:pt x="265" y="459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36"/>
            <p:cNvSpPr/>
            <p:nvPr/>
          </p:nvSpPr>
          <p:spPr>
            <a:xfrm>
              <a:off x="6482346" y="507580"/>
              <a:ext cx="24889" cy="38226"/>
            </a:xfrm>
            <a:custGeom>
              <a:rect b="b" l="l" r="r" t="t"/>
              <a:pathLst>
                <a:path extrusionOk="0" h="963" w="627">
                  <a:moveTo>
                    <a:pt x="614" y="0"/>
                  </a:moveTo>
                  <a:lnTo>
                    <a:pt x="614" y="0"/>
                  </a:lnTo>
                  <a:cubicBezTo>
                    <a:pt x="481" y="188"/>
                    <a:pt x="349" y="375"/>
                    <a:pt x="216" y="563"/>
                  </a:cubicBezTo>
                  <a:cubicBezTo>
                    <a:pt x="166" y="633"/>
                    <a:pt x="114" y="706"/>
                    <a:pt x="63" y="779"/>
                  </a:cubicBezTo>
                  <a:cubicBezTo>
                    <a:pt x="62" y="780"/>
                    <a:pt x="20" y="850"/>
                    <a:pt x="0" y="856"/>
                  </a:cubicBezTo>
                  <a:cubicBezTo>
                    <a:pt x="25" y="862"/>
                    <a:pt x="93" y="872"/>
                    <a:pt x="102" y="873"/>
                  </a:cubicBezTo>
                  <a:cubicBezTo>
                    <a:pt x="230" y="899"/>
                    <a:pt x="363" y="924"/>
                    <a:pt x="489" y="962"/>
                  </a:cubicBezTo>
                  <a:cubicBezTo>
                    <a:pt x="534" y="936"/>
                    <a:pt x="581" y="912"/>
                    <a:pt x="626" y="886"/>
                  </a:cubicBezTo>
                  <a:cubicBezTo>
                    <a:pt x="625" y="881"/>
                    <a:pt x="624" y="875"/>
                    <a:pt x="623" y="868"/>
                  </a:cubicBezTo>
                  <a:cubicBezTo>
                    <a:pt x="614" y="817"/>
                    <a:pt x="607" y="767"/>
                    <a:pt x="599" y="715"/>
                  </a:cubicBezTo>
                  <a:cubicBezTo>
                    <a:pt x="585" y="602"/>
                    <a:pt x="578" y="490"/>
                    <a:pt x="579" y="377"/>
                  </a:cubicBezTo>
                  <a:cubicBezTo>
                    <a:pt x="580" y="251"/>
                    <a:pt x="593" y="125"/>
                    <a:pt x="614" y="0"/>
                  </a:cubicBezTo>
                  <a:close/>
                </a:path>
              </a:pathLst>
            </a:custGeom>
            <a:solidFill>
              <a:srgbClr val="EFE5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36"/>
            <p:cNvSpPr/>
            <p:nvPr/>
          </p:nvSpPr>
          <p:spPr>
            <a:xfrm>
              <a:off x="6525454" y="389289"/>
              <a:ext cx="133137" cy="148817"/>
            </a:xfrm>
            <a:custGeom>
              <a:rect b="b" l="l" r="r" t="t"/>
              <a:pathLst>
                <a:path extrusionOk="0" h="3749" w="3354">
                  <a:moveTo>
                    <a:pt x="1749" y="0"/>
                  </a:moveTo>
                  <a:cubicBezTo>
                    <a:pt x="1601" y="0"/>
                    <a:pt x="1525" y="166"/>
                    <a:pt x="1446" y="277"/>
                  </a:cubicBezTo>
                  <a:cubicBezTo>
                    <a:pt x="1415" y="318"/>
                    <a:pt x="1387" y="362"/>
                    <a:pt x="1356" y="404"/>
                  </a:cubicBezTo>
                  <a:cubicBezTo>
                    <a:pt x="1453" y="368"/>
                    <a:pt x="1555" y="348"/>
                    <a:pt x="1654" y="348"/>
                  </a:cubicBezTo>
                  <a:cubicBezTo>
                    <a:pt x="1659" y="348"/>
                    <a:pt x="1664" y="348"/>
                    <a:pt x="1669" y="348"/>
                  </a:cubicBezTo>
                  <a:cubicBezTo>
                    <a:pt x="2001" y="357"/>
                    <a:pt x="2299" y="549"/>
                    <a:pt x="2492" y="812"/>
                  </a:cubicBezTo>
                  <a:cubicBezTo>
                    <a:pt x="2587" y="946"/>
                    <a:pt x="2659" y="1097"/>
                    <a:pt x="2705" y="1254"/>
                  </a:cubicBezTo>
                  <a:cubicBezTo>
                    <a:pt x="2741" y="1377"/>
                    <a:pt x="2774" y="1526"/>
                    <a:pt x="2695" y="1640"/>
                  </a:cubicBezTo>
                  <a:cubicBezTo>
                    <a:pt x="2636" y="1722"/>
                    <a:pt x="2549" y="1743"/>
                    <a:pt x="2458" y="1743"/>
                  </a:cubicBezTo>
                  <a:cubicBezTo>
                    <a:pt x="2402" y="1743"/>
                    <a:pt x="2345" y="1735"/>
                    <a:pt x="2292" y="1729"/>
                  </a:cubicBezTo>
                  <a:lnTo>
                    <a:pt x="1658" y="1664"/>
                  </a:lnTo>
                  <a:cubicBezTo>
                    <a:pt x="1290" y="1625"/>
                    <a:pt x="920" y="1593"/>
                    <a:pt x="557" y="1525"/>
                  </a:cubicBezTo>
                  <a:cubicBezTo>
                    <a:pt x="534" y="1561"/>
                    <a:pt x="509" y="1596"/>
                    <a:pt x="484" y="1629"/>
                  </a:cubicBezTo>
                  <a:cubicBezTo>
                    <a:pt x="940" y="1687"/>
                    <a:pt x="1387" y="1795"/>
                    <a:pt x="1814" y="1964"/>
                  </a:cubicBezTo>
                  <a:cubicBezTo>
                    <a:pt x="2086" y="2071"/>
                    <a:pt x="2498" y="2221"/>
                    <a:pt x="2498" y="2576"/>
                  </a:cubicBezTo>
                  <a:cubicBezTo>
                    <a:pt x="2498" y="2742"/>
                    <a:pt x="2397" y="2884"/>
                    <a:pt x="2284" y="2997"/>
                  </a:cubicBezTo>
                  <a:cubicBezTo>
                    <a:pt x="2152" y="3128"/>
                    <a:pt x="1995" y="3253"/>
                    <a:pt x="1825" y="3331"/>
                  </a:cubicBezTo>
                  <a:cubicBezTo>
                    <a:pt x="1733" y="3373"/>
                    <a:pt x="1635" y="3398"/>
                    <a:pt x="1537" y="3398"/>
                  </a:cubicBezTo>
                  <a:cubicBezTo>
                    <a:pt x="1467" y="3398"/>
                    <a:pt x="1397" y="3385"/>
                    <a:pt x="1329" y="3358"/>
                  </a:cubicBezTo>
                  <a:cubicBezTo>
                    <a:pt x="1158" y="3289"/>
                    <a:pt x="1024" y="3157"/>
                    <a:pt x="898" y="3027"/>
                  </a:cubicBezTo>
                  <a:cubicBezTo>
                    <a:pt x="618" y="2741"/>
                    <a:pt x="370" y="2426"/>
                    <a:pt x="164" y="2082"/>
                  </a:cubicBezTo>
                  <a:cubicBezTo>
                    <a:pt x="110" y="2160"/>
                    <a:pt x="55" y="2237"/>
                    <a:pt x="0" y="2312"/>
                  </a:cubicBezTo>
                  <a:cubicBezTo>
                    <a:pt x="0" y="2314"/>
                    <a:pt x="1" y="2314"/>
                    <a:pt x="1" y="2314"/>
                  </a:cubicBezTo>
                  <a:cubicBezTo>
                    <a:pt x="126" y="2488"/>
                    <a:pt x="236" y="2671"/>
                    <a:pt x="336" y="2862"/>
                  </a:cubicBezTo>
                  <a:cubicBezTo>
                    <a:pt x="384" y="2956"/>
                    <a:pt x="430" y="3051"/>
                    <a:pt x="472" y="3148"/>
                  </a:cubicBezTo>
                  <a:cubicBezTo>
                    <a:pt x="495" y="3197"/>
                    <a:pt x="516" y="3248"/>
                    <a:pt x="537" y="3298"/>
                  </a:cubicBezTo>
                  <a:cubicBezTo>
                    <a:pt x="542" y="3310"/>
                    <a:pt x="547" y="3324"/>
                    <a:pt x="553" y="3336"/>
                  </a:cubicBezTo>
                  <a:cubicBezTo>
                    <a:pt x="621" y="3314"/>
                    <a:pt x="689" y="3300"/>
                    <a:pt x="758" y="3300"/>
                  </a:cubicBezTo>
                  <a:cubicBezTo>
                    <a:pt x="834" y="3300"/>
                    <a:pt x="912" y="3317"/>
                    <a:pt x="990" y="3358"/>
                  </a:cubicBezTo>
                  <a:cubicBezTo>
                    <a:pt x="1143" y="3442"/>
                    <a:pt x="1256" y="3591"/>
                    <a:pt x="1333" y="3749"/>
                  </a:cubicBezTo>
                  <a:cubicBezTo>
                    <a:pt x="1455" y="3670"/>
                    <a:pt x="1595" y="3619"/>
                    <a:pt x="1747" y="3587"/>
                  </a:cubicBezTo>
                  <a:cubicBezTo>
                    <a:pt x="1815" y="3575"/>
                    <a:pt x="1890" y="3563"/>
                    <a:pt x="1950" y="3527"/>
                  </a:cubicBezTo>
                  <a:cubicBezTo>
                    <a:pt x="2013" y="3486"/>
                    <a:pt x="2058" y="3419"/>
                    <a:pt x="2115" y="3369"/>
                  </a:cubicBezTo>
                  <a:cubicBezTo>
                    <a:pt x="2205" y="3284"/>
                    <a:pt x="2314" y="3228"/>
                    <a:pt x="2434" y="3197"/>
                  </a:cubicBezTo>
                  <a:cubicBezTo>
                    <a:pt x="2585" y="3158"/>
                    <a:pt x="2746" y="3148"/>
                    <a:pt x="2908" y="3148"/>
                  </a:cubicBezTo>
                  <a:cubicBezTo>
                    <a:pt x="2976" y="3148"/>
                    <a:pt x="3045" y="3150"/>
                    <a:pt x="3112" y="3152"/>
                  </a:cubicBezTo>
                  <a:cubicBezTo>
                    <a:pt x="3231" y="2850"/>
                    <a:pt x="3329" y="2556"/>
                    <a:pt x="3341" y="2230"/>
                  </a:cubicBezTo>
                  <a:cubicBezTo>
                    <a:pt x="3354" y="1914"/>
                    <a:pt x="3303" y="1597"/>
                    <a:pt x="3187" y="1303"/>
                  </a:cubicBezTo>
                  <a:cubicBezTo>
                    <a:pt x="2998" y="825"/>
                    <a:pt x="2633" y="423"/>
                    <a:pt x="2185" y="172"/>
                  </a:cubicBezTo>
                  <a:cubicBezTo>
                    <a:pt x="2065" y="105"/>
                    <a:pt x="1929" y="35"/>
                    <a:pt x="1793" y="5"/>
                  </a:cubicBezTo>
                  <a:cubicBezTo>
                    <a:pt x="1777" y="2"/>
                    <a:pt x="1763" y="0"/>
                    <a:pt x="1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36"/>
            <p:cNvSpPr/>
            <p:nvPr/>
          </p:nvSpPr>
          <p:spPr>
            <a:xfrm>
              <a:off x="6404742" y="553110"/>
              <a:ext cx="138813" cy="133216"/>
            </a:xfrm>
            <a:custGeom>
              <a:rect b="b" l="l" r="r" t="t"/>
              <a:pathLst>
                <a:path extrusionOk="0" h="3356" w="3497">
                  <a:moveTo>
                    <a:pt x="2472" y="1"/>
                  </a:moveTo>
                  <a:cubicBezTo>
                    <a:pt x="2437" y="21"/>
                    <a:pt x="2404" y="40"/>
                    <a:pt x="2371" y="58"/>
                  </a:cubicBezTo>
                  <a:cubicBezTo>
                    <a:pt x="2637" y="426"/>
                    <a:pt x="2976" y="743"/>
                    <a:pt x="3153" y="1167"/>
                  </a:cubicBezTo>
                  <a:cubicBezTo>
                    <a:pt x="3288" y="1493"/>
                    <a:pt x="3310" y="1882"/>
                    <a:pt x="3117" y="2191"/>
                  </a:cubicBezTo>
                  <a:cubicBezTo>
                    <a:pt x="2986" y="2400"/>
                    <a:pt x="2746" y="2537"/>
                    <a:pt x="2501" y="2537"/>
                  </a:cubicBezTo>
                  <a:cubicBezTo>
                    <a:pt x="2430" y="2537"/>
                    <a:pt x="2359" y="2526"/>
                    <a:pt x="2289" y="2501"/>
                  </a:cubicBezTo>
                  <a:cubicBezTo>
                    <a:pt x="1949" y="2381"/>
                    <a:pt x="1859" y="2009"/>
                    <a:pt x="1831" y="1686"/>
                  </a:cubicBezTo>
                  <a:cubicBezTo>
                    <a:pt x="1812" y="1463"/>
                    <a:pt x="1808" y="1240"/>
                    <a:pt x="1819" y="1017"/>
                  </a:cubicBezTo>
                  <a:cubicBezTo>
                    <a:pt x="1829" y="786"/>
                    <a:pt x="1871" y="561"/>
                    <a:pt x="1894" y="330"/>
                  </a:cubicBezTo>
                  <a:lnTo>
                    <a:pt x="1894" y="330"/>
                  </a:lnTo>
                  <a:cubicBezTo>
                    <a:pt x="1857" y="353"/>
                    <a:pt x="1820" y="373"/>
                    <a:pt x="1782" y="395"/>
                  </a:cubicBezTo>
                  <a:cubicBezTo>
                    <a:pt x="1768" y="717"/>
                    <a:pt x="1716" y="1038"/>
                    <a:pt x="1642" y="1354"/>
                  </a:cubicBezTo>
                  <a:cubicBezTo>
                    <a:pt x="1606" y="1509"/>
                    <a:pt x="1568" y="1665"/>
                    <a:pt x="1522" y="1817"/>
                  </a:cubicBezTo>
                  <a:cubicBezTo>
                    <a:pt x="1485" y="1937"/>
                    <a:pt x="1443" y="2067"/>
                    <a:pt x="1350" y="2157"/>
                  </a:cubicBezTo>
                  <a:cubicBezTo>
                    <a:pt x="1279" y="2225"/>
                    <a:pt x="1201" y="2253"/>
                    <a:pt x="1123" y="2253"/>
                  </a:cubicBezTo>
                  <a:cubicBezTo>
                    <a:pt x="960" y="2253"/>
                    <a:pt x="797" y="2132"/>
                    <a:pt x="694" y="1998"/>
                  </a:cubicBezTo>
                  <a:cubicBezTo>
                    <a:pt x="523" y="1775"/>
                    <a:pt x="413" y="1514"/>
                    <a:pt x="399" y="1235"/>
                  </a:cubicBezTo>
                  <a:cubicBezTo>
                    <a:pt x="325" y="1282"/>
                    <a:pt x="250" y="1330"/>
                    <a:pt x="175" y="1379"/>
                  </a:cubicBezTo>
                  <a:cubicBezTo>
                    <a:pt x="107" y="1423"/>
                    <a:pt x="48" y="1472"/>
                    <a:pt x="0" y="1526"/>
                  </a:cubicBezTo>
                  <a:cubicBezTo>
                    <a:pt x="184" y="1960"/>
                    <a:pt x="436" y="2364"/>
                    <a:pt x="804" y="2666"/>
                  </a:cubicBezTo>
                  <a:cubicBezTo>
                    <a:pt x="998" y="2823"/>
                    <a:pt x="1221" y="2953"/>
                    <a:pt x="1453" y="3046"/>
                  </a:cubicBezTo>
                  <a:cubicBezTo>
                    <a:pt x="1568" y="3092"/>
                    <a:pt x="1684" y="3128"/>
                    <a:pt x="1803" y="3163"/>
                  </a:cubicBezTo>
                  <a:cubicBezTo>
                    <a:pt x="2272" y="3220"/>
                    <a:pt x="2739" y="3280"/>
                    <a:pt x="3208" y="3339"/>
                  </a:cubicBezTo>
                  <a:cubicBezTo>
                    <a:pt x="3251" y="3344"/>
                    <a:pt x="3293" y="3350"/>
                    <a:pt x="3335" y="3355"/>
                  </a:cubicBezTo>
                  <a:cubicBezTo>
                    <a:pt x="3078" y="2972"/>
                    <a:pt x="3068" y="2437"/>
                    <a:pt x="3347" y="2057"/>
                  </a:cubicBezTo>
                  <a:cubicBezTo>
                    <a:pt x="3387" y="2000"/>
                    <a:pt x="3444" y="1938"/>
                    <a:pt x="3463" y="1870"/>
                  </a:cubicBezTo>
                  <a:cubicBezTo>
                    <a:pt x="3484" y="1792"/>
                    <a:pt x="3450" y="1714"/>
                    <a:pt x="3428" y="1641"/>
                  </a:cubicBezTo>
                  <a:cubicBezTo>
                    <a:pt x="3390" y="1522"/>
                    <a:pt x="3367" y="1403"/>
                    <a:pt x="3370" y="1277"/>
                  </a:cubicBezTo>
                  <a:cubicBezTo>
                    <a:pt x="3375" y="1113"/>
                    <a:pt x="3418" y="958"/>
                    <a:pt x="3496" y="818"/>
                  </a:cubicBezTo>
                  <a:cubicBezTo>
                    <a:pt x="3406" y="799"/>
                    <a:pt x="3314" y="762"/>
                    <a:pt x="3232" y="728"/>
                  </a:cubicBezTo>
                  <a:cubicBezTo>
                    <a:pt x="3119" y="681"/>
                    <a:pt x="3013" y="621"/>
                    <a:pt x="2916" y="548"/>
                  </a:cubicBezTo>
                  <a:cubicBezTo>
                    <a:pt x="2720" y="403"/>
                    <a:pt x="2568" y="225"/>
                    <a:pt x="24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36"/>
            <p:cNvSpPr/>
            <p:nvPr/>
          </p:nvSpPr>
          <p:spPr>
            <a:xfrm>
              <a:off x="6549906" y="410009"/>
              <a:ext cx="78596" cy="42831"/>
            </a:xfrm>
            <a:custGeom>
              <a:rect b="b" l="l" r="r" t="t"/>
              <a:pathLst>
                <a:path extrusionOk="0" h="1079" w="1980">
                  <a:moveTo>
                    <a:pt x="1037" y="0"/>
                  </a:moveTo>
                  <a:cubicBezTo>
                    <a:pt x="780" y="0"/>
                    <a:pt x="560" y="145"/>
                    <a:pt x="406" y="371"/>
                  </a:cubicBezTo>
                  <a:cubicBezTo>
                    <a:pt x="398" y="382"/>
                    <a:pt x="387" y="388"/>
                    <a:pt x="377" y="392"/>
                  </a:cubicBezTo>
                  <a:lnTo>
                    <a:pt x="264" y="552"/>
                  </a:lnTo>
                  <a:cubicBezTo>
                    <a:pt x="177" y="674"/>
                    <a:pt x="88" y="797"/>
                    <a:pt x="1" y="920"/>
                  </a:cubicBezTo>
                  <a:cubicBezTo>
                    <a:pt x="363" y="929"/>
                    <a:pt x="725" y="972"/>
                    <a:pt x="1085" y="1007"/>
                  </a:cubicBezTo>
                  <a:cubicBezTo>
                    <a:pt x="1296" y="1027"/>
                    <a:pt x="1507" y="1049"/>
                    <a:pt x="1718" y="1069"/>
                  </a:cubicBezTo>
                  <a:cubicBezTo>
                    <a:pt x="1752" y="1072"/>
                    <a:pt x="1792" y="1079"/>
                    <a:pt x="1829" y="1079"/>
                  </a:cubicBezTo>
                  <a:cubicBezTo>
                    <a:pt x="1889" y="1079"/>
                    <a:pt x="1943" y="1063"/>
                    <a:pt x="1962" y="996"/>
                  </a:cubicBezTo>
                  <a:cubicBezTo>
                    <a:pt x="1980" y="928"/>
                    <a:pt x="1947" y="840"/>
                    <a:pt x="1927" y="776"/>
                  </a:cubicBezTo>
                  <a:cubicBezTo>
                    <a:pt x="1818" y="441"/>
                    <a:pt x="1589" y="128"/>
                    <a:pt x="1236" y="28"/>
                  </a:cubicBezTo>
                  <a:cubicBezTo>
                    <a:pt x="1168" y="9"/>
                    <a:pt x="1101" y="0"/>
                    <a:pt x="10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36"/>
            <p:cNvSpPr/>
            <p:nvPr/>
          </p:nvSpPr>
          <p:spPr>
            <a:xfrm>
              <a:off x="6534266" y="460263"/>
              <a:ext cx="89393" cy="57320"/>
            </a:xfrm>
            <a:custGeom>
              <a:rect b="b" l="l" r="r" t="t"/>
              <a:pathLst>
                <a:path extrusionOk="0" h="1444" w="2252">
                  <a:moveTo>
                    <a:pt x="151" y="1"/>
                  </a:moveTo>
                  <a:cubicBezTo>
                    <a:pt x="100" y="71"/>
                    <a:pt x="50" y="141"/>
                    <a:pt x="0" y="212"/>
                  </a:cubicBezTo>
                  <a:cubicBezTo>
                    <a:pt x="5" y="215"/>
                    <a:pt x="11" y="219"/>
                    <a:pt x="15" y="226"/>
                  </a:cubicBezTo>
                  <a:cubicBezTo>
                    <a:pt x="247" y="538"/>
                    <a:pt x="496" y="840"/>
                    <a:pt x="773" y="1115"/>
                  </a:cubicBezTo>
                  <a:cubicBezTo>
                    <a:pt x="883" y="1224"/>
                    <a:pt x="999" y="1346"/>
                    <a:pt x="1146" y="1409"/>
                  </a:cubicBezTo>
                  <a:cubicBezTo>
                    <a:pt x="1201" y="1433"/>
                    <a:pt x="1256" y="1443"/>
                    <a:pt x="1310" y="1443"/>
                  </a:cubicBezTo>
                  <a:cubicBezTo>
                    <a:pt x="1417" y="1443"/>
                    <a:pt x="1522" y="1403"/>
                    <a:pt x="1618" y="1343"/>
                  </a:cubicBezTo>
                  <a:cubicBezTo>
                    <a:pt x="1814" y="1223"/>
                    <a:pt x="2252" y="904"/>
                    <a:pt x="2041" y="637"/>
                  </a:cubicBezTo>
                  <a:cubicBezTo>
                    <a:pt x="1960" y="533"/>
                    <a:pt x="1828" y="476"/>
                    <a:pt x="1710" y="423"/>
                  </a:cubicBezTo>
                  <a:cubicBezTo>
                    <a:pt x="1550" y="352"/>
                    <a:pt x="1385" y="290"/>
                    <a:pt x="1219" y="236"/>
                  </a:cubicBezTo>
                  <a:cubicBezTo>
                    <a:pt x="885" y="128"/>
                    <a:pt x="541" y="54"/>
                    <a:pt x="192" y="13"/>
                  </a:cubicBezTo>
                  <a:cubicBezTo>
                    <a:pt x="176" y="12"/>
                    <a:pt x="163" y="7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36"/>
            <p:cNvSpPr/>
            <p:nvPr/>
          </p:nvSpPr>
          <p:spPr>
            <a:xfrm>
              <a:off x="6510966" y="484279"/>
              <a:ext cx="30565" cy="55573"/>
            </a:xfrm>
            <a:custGeom>
              <a:rect b="b" l="l" r="r" t="t"/>
              <a:pathLst>
                <a:path extrusionOk="0" h="1400" w="770">
                  <a:moveTo>
                    <a:pt x="309" y="1"/>
                  </a:moveTo>
                  <a:cubicBezTo>
                    <a:pt x="233" y="109"/>
                    <a:pt x="157" y="214"/>
                    <a:pt x="81" y="322"/>
                  </a:cubicBezTo>
                  <a:cubicBezTo>
                    <a:pt x="81" y="327"/>
                    <a:pt x="82" y="332"/>
                    <a:pt x="81" y="338"/>
                  </a:cubicBezTo>
                  <a:cubicBezTo>
                    <a:pt x="32" y="543"/>
                    <a:pt x="1" y="754"/>
                    <a:pt x="1" y="965"/>
                  </a:cubicBezTo>
                  <a:cubicBezTo>
                    <a:pt x="1" y="1071"/>
                    <a:pt x="6" y="1178"/>
                    <a:pt x="22" y="1283"/>
                  </a:cubicBezTo>
                  <a:cubicBezTo>
                    <a:pt x="27" y="1322"/>
                    <a:pt x="35" y="1360"/>
                    <a:pt x="43" y="1399"/>
                  </a:cubicBezTo>
                  <a:cubicBezTo>
                    <a:pt x="282" y="1265"/>
                    <a:pt x="523" y="1134"/>
                    <a:pt x="766" y="1010"/>
                  </a:cubicBezTo>
                  <a:cubicBezTo>
                    <a:pt x="766" y="1009"/>
                    <a:pt x="768" y="1009"/>
                    <a:pt x="769" y="1007"/>
                  </a:cubicBezTo>
                  <a:cubicBezTo>
                    <a:pt x="765" y="994"/>
                    <a:pt x="761" y="980"/>
                    <a:pt x="756" y="967"/>
                  </a:cubicBezTo>
                  <a:cubicBezTo>
                    <a:pt x="737" y="915"/>
                    <a:pt x="717" y="864"/>
                    <a:pt x="699" y="814"/>
                  </a:cubicBezTo>
                  <a:cubicBezTo>
                    <a:pt x="659" y="719"/>
                    <a:pt x="621" y="625"/>
                    <a:pt x="577" y="531"/>
                  </a:cubicBezTo>
                  <a:cubicBezTo>
                    <a:pt x="496" y="351"/>
                    <a:pt x="403" y="176"/>
                    <a:pt x="3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36"/>
            <p:cNvSpPr/>
            <p:nvPr/>
          </p:nvSpPr>
          <p:spPr>
            <a:xfrm>
              <a:off x="6505210" y="543543"/>
              <a:ext cx="60059" cy="36321"/>
            </a:xfrm>
            <a:custGeom>
              <a:rect b="b" l="l" r="r" t="t"/>
              <a:pathLst>
                <a:path extrusionOk="0" h="915" w="1513">
                  <a:moveTo>
                    <a:pt x="1048" y="1"/>
                  </a:moveTo>
                  <a:cubicBezTo>
                    <a:pt x="1018" y="1"/>
                    <a:pt x="989" y="1"/>
                    <a:pt x="960" y="2"/>
                  </a:cubicBezTo>
                  <a:cubicBezTo>
                    <a:pt x="693" y="11"/>
                    <a:pt x="434" y="65"/>
                    <a:pt x="173" y="117"/>
                  </a:cubicBezTo>
                  <a:cubicBezTo>
                    <a:pt x="118" y="145"/>
                    <a:pt x="65" y="174"/>
                    <a:pt x="12" y="204"/>
                  </a:cubicBezTo>
                  <a:cubicBezTo>
                    <a:pt x="8" y="209"/>
                    <a:pt x="3" y="212"/>
                    <a:pt x="0" y="215"/>
                  </a:cubicBezTo>
                  <a:cubicBezTo>
                    <a:pt x="130" y="388"/>
                    <a:pt x="292" y="553"/>
                    <a:pt x="472" y="674"/>
                  </a:cubicBezTo>
                  <a:cubicBezTo>
                    <a:pt x="565" y="737"/>
                    <a:pt x="663" y="790"/>
                    <a:pt x="768" y="831"/>
                  </a:cubicBezTo>
                  <a:cubicBezTo>
                    <a:pt x="819" y="852"/>
                    <a:pt x="871" y="870"/>
                    <a:pt x="924" y="883"/>
                  </a:cubicBezTo>
                  <a:cubicBezTo>
                    <a:pt x="971" y="897"/>
                    <a:pt x="1019" y="902"/>
                    <a:pt x="1065" y="915"/>
                  </a:cubicBezTo>
                  <a:cubicBezTo>
                    <a:pt x="1094" y="881"/>
                    <a:pt x="1122" y="847"/>
                    <a:pt x="1154" y="818"/>
                  </a:cubicBezTo>
                  <a:cubicBezTo>
                    <a:pt x="1271" y="706"/>
                    <a:pt x="1373" y="609"/>
                    <a:pt x="1429" y="454"/>
                  </a:cubicBezTo>
                  <a:cubicBezTo>
                    <a:pt x="1454" y="382"/>
                    <a:pt x="1480" y="311"/>
                    <a:pt x="1512" y="242"/>
                  </a:cubicBezTo>
                  <a:cubicBezTo>
                    <a:pt x="1503" y="216"/>
                    <a:pt x="1495" y="189"/>
                    <a:pt x="1479" y="164"/>
                  </a:cubicBezTo>
                  <a:cubicBezTo>
                    <a:pt x="1449" y="119"/>
                    <a:pt x="1408" y="86"/>
                    <a:pt x="1364" y="61"/>
                  </a:cubicBezTo>
                  <a:cubicBezTo>
                    <a:pt x="1268" y="11"/>
                    <a:pt x="1157" y="1"/>
                    <a:pt x="10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36"/>
            <p:cNvSpPr/>
            <p:nvPr/>
          </p:nvSpPr>
          <p:spPr>
            <a:xfrm>
              <a:off x="6481234" y="559104"/>
              <a:ext cx="50571" cy="87329"/>
            </a:xfrm>
            <a:custGeom>
              <a:rect b="b" l="l" r="r" t="t"/>
              <a:pathLst>
                <a:path extrusionOk="0" h="2200" w="1274">
                  <a:moveTo>
                    <a:pt x="283" y="1"/>
                  </a:moveTo>
                  <a:cubicBezTo>
                    <a:pt x="189" y="54"/>
                    <a:pt x="94" y="108"/>
                    <a:pt x="0" y="163"/>
                  </a:cubicBezTo>
                  <a:cubicBezTo>
                    <a:pt x="6" y="166"/>
                    <a:pt x="10" y="170"/>
                    <a:pt x="10" y="179"/>
                  </a:cubicBezTo>
                  <a:cubicBezTo>
                    <a:pt x="10" y="396"/>
                    <a:pt x="31" y="611"/>
                    <a:pt x="34" y="826"/>
                  </a:cubicBezTo>
                  <a:cubicBezTo>
                    <a:pt x="40" y="1034"/>
                    <a:pt x="47" y="1244"/>
                    <a:pt x="68" y="1451"/>
                  </a:cubicBezTo>
                  <a:cubicBezTo>
                    <a:pt x="95" y="1735"/>
                    <a:pt x="156" y="2142"/>
                    <a:pt x="502" y="2194"/>
                  </a:cubicBezTo>
                  <a:cubicBezTo>
                    <a:pt x="527" y="2198"/>
                    <a:pt x="552" y="2200"/>
                    <a:pt x="576" y="2200"/>
                  </a:cubicBezTo>
                  <a:cubicBezTo>
                    <a:pt x="850" y="2200"/>
                    <a:pt x="1067" y="1972"/>
                    <a:pt x="1126" y="1709"/>
                  </a:cubicBezTo>
                  <a:cubicBezTo>
                    <a:pt x="1274" y="1034"/>
                    <a:pt x="637" y="496"/>
                    <a:pt x="2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36"/>
            <p:cNvSpPr/>
            <p:nvPr/>
          </p:nvSpPr>
          <p:spPr>
            <a:xfrm>
              <a:off x="6424073" y="572878"/>
              <a:ext cx="44419" cy="61646"/>
            </a:xfrm>
            <a:custGeom>
              <a:rect b="b" l="l" r="r" t="t"/>
              <a:pathLst>
                <a:path extrusionOk="0" h="1553" w="1119">
                  <a:moveTo>
                    <a:pt x="1118" y="1"/>
                  </a:moveTo>
                  <a:lnTo>
                    <a:pt x="1118" y="1"/>
                  </a:lnTo>
                  <a:cubicBezTo>
                    <a:pt x="823" y="172"/>
                    <a:pt x="534" y="350"/>
                    <a:pt x="244" y="529"/>
                  </a:cubicBezTo>
                  <a:cubicBezTo>
                    <a:pt x="162" y="580"/>
                    <a:pt x="82" y="631"/>
                    <a:pt x="1" y="681"/>
                  </a:cubicBezTo>
                  <a:cubicBezTo>
                    <a:pt x="68" y="913"/>
                    <a:pt x="165" y="1148"/>
                    <a:pt x="322" y="1336"/>
                  </a:cubicBezTo>
                  <a:cubicBezTo>
                    <a:pt x="389" y="1418"/>
                    <a:pt x="478" y="1523"/>
                    <a:pt x="587" y="1548"/>
                  </a:cubicBezTo>
                  <a:cubicBezTo>
                    <a:pt x="599" y="1551"/>
                    <a:pt x="611" y="1553"/>
                    <a:pt x="622" y="1553"/>
                  </a:cubicBezTo>
                  <a:cubicBezTo>
                    <a:pt x="704" y="1553"/>
                    <a:pt x="757" y="1476"/>
                    <a:pt x="793" y="1403"/>
                  </a:cubicBezTo>
                  <a:cubicBezTo>
                    <a:pt x="905" y="1184"/>
                    <a:pt x="961" y="915"/>
                    <a:pt x="1011" y="674"/>
                  </a:cubicBezTo>
                  <a:cubicBezTo>
                    <a:pt x="1060" y="452"/>
                    <a:pt x="1091" y="227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36"/>
            <p:cNvSpPr/>
            <p:nvPr/>
          </p:nvSpPr>
          <p:spPr>
            <a:xfrm>
              <a:off x="6602304" y="525244"/>
              <a:ext cx="107415" cy="175333"/>
            </a:xfrm>
            <a:custGeom>
              <a:rect b="b" l="l" r="r" t="t"/>
              <a:pathLst>
                <a:path extrusionOk="0" h="4417" w="2706">
                  <a:moveTo>
                    <a:pt x="2425" y="1"/>
                  </a:moveTo>
                  <a:cubicBezTo>
                    <a:pt x="2233" y="4"/>
                    <a:pt x="2026" y="84"/>
                    <a:pt x="1882" y="206"/>
                  </a:cubicBezTo>
                  <a:cubicBezTo>
                    <a:pt x="1724" y="338"/>
                    <a:pt x="1672" y="553"/>
                    <a:pt x="1455" y="609"/>
                  </a:cubicBezTo>
                  <a:cubicBezTo>
                    <a:pt x="1369" y="630"/>
                    <a:pt x="1280" y="628"/>
                    <a:pt x="1197" y="660"/>
                  </a:cubicBezTo>
                  <a:cubicBezTo>
                    <a:pt x="1112" y="693"/>
                    <a:pt x="1037" y="754"/>
                    <a:pt x="988" y="832"/>
                  </a:cubicBezTo>
                  <a:cubicBezTo>
                    <a:pt x="886" y="990"/>
                    <a:pt x="925" y="1188"/>
                    <a:pt x="853" y="1357"/>
                  </a:cubicBezTo>
                  <a:cubicBezTo>
                    <a:pt x="780" y="1529"/>
                    <a:pt x="624" y="1584"/>
                    <a:pt x="494" y="1701"/>
                  </a:cubicBezTo>
                  <a:cubicBezTo>
                    <a:pt x="358" y="1821"/>
                    <a:pt x="264" y="1983"/>
                    <a:pt x="222" y="2161"/>
                  </a:cubicBezTo>
                  <a:cubicBezTo>
                    <a:pt x="175" y="2363"/>
                    <a:pt x="234" y="2540"/>
                    <a:pt x="265" y="2738"/>
                  </a:cubicBezTo>
                  <a:cubicBezTo>
                    <a:pt x="296" y="2943"/>
                    <a:pt x="227" y="3103"/>
                    <a:pt x="149" y="3289"/>
                  </a:cubicBezTo>
                  <a:cubicBezTo>
                    <a:pt x="0" y="3639"/>
                    <a:pt x="57" y="4037"/>
                    <a:pt x="321" y="4316"/>
                  </a:cubicBezTo>
                  <a:cubicBezTo>
                    <a:pt x="569" y="4349"/>
                    <a:pt x="817" y="4382"/>
                    <a:pt x="1066" y="4417"/>
                  </a:cubicBezTo>
                  <a:cubicBezTo>
                    <a:pt x="869" y="4290"/>
                    <a:pt x="836" y="3978"/>
                    <a:pt x="856" y="3763"/>
                  </a:cubicBezTo>
                  <a:cubicBezTo>
                    <a:pt x="877" y="3561"/>
                    <a:pt x="909" y="3374"/>
                    <a:pt x="859" y="3175"/>
                  </a:cubicBezTo>
                  <a:cubicBezTo>
                    <a:pt x="820" y="3014"/>
                    <a:pt x="764" y="2857"/>
                    <a:pt x="762" y="2687"/>
                  </a:cubicBezTo>
                  <a:cubicBezTo>
                    <a:pt x="757" y="2417"/>
                    <a:pt x="856" y="2146"/>
                    <a:pt x="1034" y="1945"/>
                  </a:cubicBezTo>
                  <a:cubicBezTo>
                    <a:pt x="1119" y="1847"/>
                    <a:pt x="1263" y="1774"/>
                    <a:pt x="1312" y="1650"/>
                  </a:cubicBezTo>
                  <a:cubicBezTo>
                    <a:pt x="1341" y="1578"/>
                    <a:pt x="1335" y="1493"/>
                    <a:pt x="1347" y="1417"/>
                  </a:cubicBezTo>
                  <a:cubicBezTo>
                    <a:pt x="1358" y="1355"/>
                    <a:pt x="1378" y="1295"/>
                    <a:pt x="1403" y="1237"/>
                  </a:cubicBezTo>
                  <a:cubicBezTo>
                    <a:pt x="1514" y="987"/>
                    <a:pt x="1735" y="811"/>
                    <a:pt x="1998" y="748"/>
                  </a:cubicBezTo>
                  <a:cubicBezTo>
                    <a:pt x="2081" y="728"/>
                    <a:pt x="2171" y="718"/>
                    <a:pt x="2247" y="677"/>
                  </a:cubicBezTo>
                  <a:cubicBezTo>
                    <a:pt x="2310" y="645"/>
                    <a:pt x="2357" y="588"/>
                    <a:pt x="2404" y="536"/>
                  </a:cubicBezTo>
                  <a:cubicBezTo>
                    <a:pt x="2493" y="437"/>
                    <a:pt x="2589" y="353"/>
                    <a:pt x="2705" y="287"/>
                  </a:cubicBezTo>
                  <a:cubicBezTo>
                    <a:pt x="2676" y="165"/>
                    <a:pt x="2558" y="65"/>
                    <a:pt x="2450" y="13"/>
                  </a:cubicBezTo>
                  <a:cubicBezTo>
                    <a:pt x="2442" y="9"/>
                    <a:pt x="2434" y="6"/>
                    <a:pt x="24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36"/>
            <p:cNvSpPr/>
            <p:nvPr/>
          </p:nvSpPr>
          <p:spPr>
            <a:xfrm>
              <a:off x="6700191" y="545965"/>
              <a:ext cx="136313" cy="169458"/>
            </a:xfrm>
            <a:custGeom>
              <a:rect b="b" l="l" r="r" t="t"/>
              <a:pathLst>
                <a:path extrusionOk="0" h="4269" w="3434">
                  <a:moveTo>
                    <a:pt x="2679" y="0"/>
                  </a:moveTo>
                  <a:cubicBezTo>
                    <a:pt x="2338" y="0"/>
                    <a:pt x="2001" y="170"/>
                    <a:pt x="1890" y="514"/>
                  </a:cubicBezTo>
                  <a:cubicBezTo>
                    <a:pt x="1874" y="561"/>
                    <a:pt x="1831" y="595"/>
                    <a:pt x="1783" y="595"/>
                  </a:cubicBezTo>
                  <a:cubicBezTo>
                    <a:pt x="1773" y="595"/>
                    <a:pt x="1764" y="594"/>
                    <a:pt x="1754" y="591"/>
                  </a:cubicBezTo>
                  <a:cubicBezTo>
                    <a:pt x="1667" y="565"/>
                    <a:pt x="1577" y="552"/>
                    <a:pt x="1489" y="552"/>
                  </a:cubicBezTo>
                  <a:cubicBezTo>
                    <a:pt x="1209" y="552"/>
                    <a:pt x="942" y="681"/>
                    <a:pt x="790" y="935"/>
                  </a:cubicBezTo>
                  <a:cubicBezTo>
                    <a:pt x="707" y="1071"/>
                    <a:pt x="707" y="1221"/>
                    <a:pt x="642" y="1360"/>
                  </a:cubicBezTo>
                  <a:cubicBezTo>
                    <a:pt x="578" y="1502"/>
                    <a:pt x="441" y="1537"/>
                    <a:pt x="329" y="1629"/>
                  </a:cubicBezTo>
                  <a:cubicBezTo>
                    <a:pt x="123" y="1800"/>
                    <a:pt x="22" y="2102"/>
                    <a:pt x="97" y="2361"/>
                  </a:cubicBezTo>
                  <a:cubicBezTo>
                    <a:pt x="140" y="2511"/>
                    <a:pt x="248" y="2641"/>
                    <a:pt x="240" y="2805"/>
                  </a:cubicBezTo>
                  <a:cubicBezTo>
                    <a:pt x="233" y="2959"/>
                    <a:pt x="131" y="3088"/>
                    <a:pt x="89" y="3232"/>
                  </a:cubicBezTo>
                  <a:cubicBezTo>
                    <a:pt x="1" y="3538"/>
                    <a:pt x="69" y="3856"/>
                    <a:pt x="249" y="4115"/>
                  </a:cubicBezTo>
                  <a:cubicBezTo>
                    <a:pt x="252" y="4120"/>
                    <a:pt x="255" y="4124"/>
                    <a:pt x="256" y="4128"/>
                  </a:cubicBezTo>
                  <a:cubicBezTo>
                    <a:pt x="580" y="4175"/>
                    <a:pt x="905" y="4222"/>
                    <a:pt x="1227" y="4269"/>
                  </a:cubicBezTo>
                  <a:cubicBezTo>
                    <a:pt x="1228" y="4256"/>
                    <a:pt x="1231" y="4241"/>
                    <a:pt x="1239" y="4227"/>
                  </a:cubicBezTo>
                  <a:cubicBezTo>
                    <a:pt x="1656" y="3493"/>
                    <a:pt x="2103" y="2773"/>
                    <a:pt x="2552" y="2055"/>
                  </a:cubicBezTo>
                  <a:cubicBezTo>
                    <a:pt x="2552" y="2049"/>
                    <a:pt x="2550" y="2044"/>
                    <a:pt x="2548" y="2038"/>
                  </a:cubicBezTo>
                  <a:cubicBezTo>
                    <a:pt x="2542" y="1759"/>
                    <a:pt x="2291" y="1578"/>
                    <a:pt x="2032" y="1578"/>
                  </a:cubicBezTo>
                  <a:cubicBezTo>
                    <a:pt x="2002" y="1578"/>
                    <a:pt x="1972" y="1581"/>
                    <a:pt x="1942" y="1586"/>
                  </a:cubicBezTo>
                  <a:cubicBezTo>
                    <a:pt x="1646" y="1635"/>
                    <a:pt x="1413" y="1878"/>
                    <a:pt x="1297" y="2144"/>
                  </a:cubicBezTo>
                  <a:cubicBezTo>
                    <a:pt x="1246" y="2256"/>
                    <a:pt x="1208" y="2394"/>
                    <a:pt x="1239" y="2517"/>
                  </a:cubicBezTo>
                  <a:cubicBezTo>
                    <a:pt x="1270" y="2637"/>
                    <a:pt x="1370" y="2695"/>
                    <a:pt x="1444" y="2786"/>
                  </a:cubicBezTo>
                  <a:cubicBezTo>
                    <a:pt x="1574" y="2948"/>
                    <a:pt x="1475" y="3138"/>
                    <a:pt x="1298" y="3138"/>
                  </a:cubicBezTo>
                  <a:cubicBezTo>
                    <a:pt x="1273" y="3138"/>
                    <a:pt x="1246" y="3135"/>
                    <a:pt x="1218" y="3126"/>
                  </a:cubicBezTo>
                  <a:cubicBezTo>
                    <a:pt x="1005" y="3060"/>
                    <a:pt x="884" y="2804"/>
                    <a:pt x="839" y="2603"/>
                  </a:cubicBezTo>
                  <a:cubicBezTo>
                    <a:pt x="792" y="2389"/>
                    <a:pt x="808" y="2161"/>
                    <a:pt x="881" y="1952"/>
                  </a:cubicBezTo>
                  <a:cubicBezTo>
                    <a:pt x="1025" y="1540"/>
                    <a:pt x="1370" y="1210"/>
                    <a:pt x="1807" y="1134"/>
                  </a:cubicBezTo>
                  <a:cubicBezTo>
                    <a:pt x="1881" y="1121"/>
                    <a:pt x="1956" y="1115"/>
                    <a:pt x="2031" y="1115"/>
                  </a:cubicBezTo>
                  <a:cubicBezTo>
                    <a:pt x="2178" y="1115"/>
                    <a:pt x="2326" y="1140"/>
                    <a:pt x="2464" y="1192"/>
                  </a:cubicBezTo>
                  <a:cubicBezTo>
                    <a:pt x="2567" y="1232"/>
                    <a:pt x="2666" y="1283"/>
                    <a:pt x="2755" y="1347"/>
                  </a:cubicBezTo>
                  <a:cubicBezTo>
                    <a:pt x="2814" y="1392"/>
                    <a:pt x="2859" y="1441"/>
                    <a:pt x="2902" y="1493"/>
                  </a:cubicBezTo>
                  <a:cubicBezTo>
                    <a:pt x="2922" y="1463"/>
                    <a:pt x="2942" y="1434"/>
                    <a:pt x="2959" y="1404"/>
                  </a:cubicBezTo>
                  <a:cubicBezTo>
                    <a:pt x="3116" y="1150"/>
                    <a:pt x="3276" y="899"/>
                    <a:pt x="3433" y="647"/>
                  </a:cubicBezTo>
                  <a:lnTo>
                    <a:pt x="3430" y="639"/>
                  </a:lnTo>
                  <a:cubicBezTo>
                    <a:pt x="3298" y="343"/>
                    <a:pt x="3058" y="142"/>
                    <a:pt x="2779" y="5"/>
                  </a:cubicBezTo>
                  <a:lnTo>
                    <a:pt x="2774" y="5"/>
                  </a:lnTo>
                  <a:cubicBezTo>
                    <a:pt x="2742" y="2"/>
                    <a:pt x="2711" y="0"/>
                    <a:pt x="2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36"/>
            <p:cNvSpPr/>
            <p:nvPr/>
          </p:nvSpPr>
          <p:spPr>
            <a:xfrm>
              <a:off x="6738259" y="597608"/>
              <a:ext cx="74269" cy="66291"/>
            </a:xfrm>
            <a:custGeom>
              <a:rect b="b" l="l" r="r" t="t"/>
              <a:pathLst>
                <a:path extrusionOk="0" h="1670" w="1871">
                  <a:moveTo>
                    <a:pt x="1055" y="0"/>
                  </a:moveTo>
                  <a:cubicBezTo>
                    <a:pt x="901" y="0"/>
                    <a:pt x="749" y="32"/>
                    <a:pt x="611" y="99"/>
                  </a:cubicBezTo>
                  <a:cubicBezTo>
                    <a:pt x="236" y="286"/>
                    <a:pt x="1" y="701"/>
                    <a:pt x="15" y="1115"/>
                  </a:cubicBezTo>
                  <a:cubicBezTo>
                    <a:pt x="21" y="1237"/>
                    <a:pt x="46" y="1364"/>
                    <a:pt x="103" y="1472"/>
                  </a:cubicBezTo>
                  <a:cubicBezTo>
                    <a:pt x="138" y="1539"/>
                    <a:pt x="229" y="1669"/>
                    <a:pt x="320" y="1669"/>
                  </a:cubicBezTo>
                  <a:cubicBezTo>
                    <a:pt x="323" y="1669"/>
                    <a:pt x="326" y="1669"/>
                    <a:pt x="329" y="1669"/>
                  </a:cubicBezTo>
                  <a:cubicBezTo>
                    <a:pt x="425" y="1661"/>
                    <a:pt x="324" y="1572"/>
                    <a:pt x="291" y="1540"/>
                  </a:cubicBezTo>
                  <a:cubicBezTo>
                    <a:pt x="250" y="1498"/>
                    <a:pt x="212" y="1461"/>
                    <a:pt x="187" y="1405"/>
                  </a:cubicBezTo>
                  <a:cubicBezTo>
                    <a:pt x="152" y="1327"/>
                    <a:pt x="140" y="1238"/>
                    <a:pt x="141" y="1150"/>
                  </a:cubicBezTo>
                  <a:cubicBezTo>
                    <a:pt x="144" y="729"/>
                    <a:pt x="440" y="291"/>
                    <a:pt x="847" y="167"/>
                  </a:cubicBezTo>
                  <a:cubicBezTo>
                    <a:pt x="921" y="145"/>
                    <a:pt x="996" y="134"/>
                    <a:pt x="1071" y="134"/>
                  </a:cubicBezTo>
                  <a:cubicBezTo>
                    <a:pt x="1352" y="134"/>
                    <a:pt x="1622" y="287"/>
                    <a:pt x="1721" y="550"/>
                  </a:cubicBezTo>
                  <a:cubicBezTo>
                    <a:pt x="1770" y="471"/>
                    <a:pt x="1821" y="390"/>
                    <a:pt x="1870" y="310"/>
                  </a:cubicBezTo>
                  <a:cubicBezTo>
                    <a:pt x="1653" y="116"/>
                    <a:pt x="1351" y="0"/>
                    <a:pt x="1055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36"/>
            <p:cNvSpPr/>
            <p:nvPr/>
          </p:nvSpPr>
          <p:spPr>
            <a:xfrm>
              <a:off x="6533552" y="634762"/>
              <a:ext cx="71451" cy="60416"/>
            </a:xfrm>
            <a:custGeom>
              <a:rect b="b" l="l" r="r" t="t"/>
              <a:pathLst>
                <a:path extrusionOk="0" h="1522" w="1800">
                  <a:moveTo>
                    <a:pt x="366" y="1"/>
                  </a:moveTo>
                  <a:cubicBezTo>
                    <a:pt x="333" y="61"/>
                    <a:pt x="291" y="114"/>
                    <a:pt x="251" y="170"/>
                  </a:cubicBezTo>
                  <a:cubicBezTo>
                    <a:pt x="0" y="535"/>
                    <a:pt x="59" y="1045"/>
                    <a:pt x="391" y="1338"/>
                  </a:cubicBezTo>
                  <a:cubicBezTo>
                    <a:pt x="856" y="1397"/>
                    <a:pt x="1319" y="1460"/>
                    <a:pt x="1782" y="1521"/>
                  </a:cubicBezTo>
                  <a:cubicBezTo>
                    <a:pt x="1586" y="1218"/>
                    <a:pt x="1541" y="829"/>
                    <a:pt x="1681" y="488"/>
                  </a:cubicBezTo>
                  <a:cubicBezTo>
                    <a:pt x="1721" y="390"/>
                    <a:pt x="1770" y="295"/>
                    <a:pt x="1799" y="193"/>
                  </a:cubicBezTo>
                  <a:cubicBezTo>
                    <a:pt x="1772" y="192"/>
                    <a:pt x="1745" y="189"/>
                    <a:pt x="1715" y="186"/>
                  </a:cubicBezTo>
                  <a:cubicBezTo>
                    <a:pt x="1643" y="179"/>
                    <a:pt x="1569" y="172"/>
                    <a:pt x="1497" y="163"/>
                  </a:cubicBezTo>
                  <a:cubicBezTo>
                    <a:pt x="1364" y="150"/>
                    <a:pt x="1227" y="134"/>
                    <a:pt x="1094" y="116"/>
                  </a:cubicBezTo>
                  <a:cubicBezTo>
                    <a:pt x="852" y="84"/>
                    <a:pt x="603" y="63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36"/>
            <p:cNvSpPr/>
            <p:nvPr/>
          </p:nvSpPr>
          <p:spPr>
            <a:xfrm>
              <a:off x="6545143" y="572362"/>
              <a:ext cx="84114" cy="63671"/>
            </a:xfrm>
            <a:custGeom>
              <a:rect b="b" l="l" r="r" t="t"/>
              <a:pathLst>
                <a:path extrusionOk="0" h="1604" w="2119">
                  <a:moveTo>
                    <a:pt x="527" y="0"/>
                  </a:moveTo>
                  <a:cubicBezTo>
                    <a:pt x="501" y="45"/>
                    <a:pt x="471" y="88"/>
                    <a:pt x="431" y="128"/>
                  </a:cubicBezTo>
                  <a:cubicBezTo>
                    <a:pt x="349" y="209"/>
                    <a:pt x="252" y="276"/>
                    <a:pt x="182" y="371"/>
                  </a:cubicBezTo>
                  <a:cubicBezTo>
                    <a:pt x="34" y="574"/>
                    <a:pt x="0" y="830"/>
                    <a:pt x="77" y="1067"/>
                  </a:cubicBezTo>
                  <a:cubicBezTo>
                    <a:pt x="117" y="1192"/>
                    <a:pt x="162" y="1308"/>
                    <a:pt x="131" y="1441"/>
                  </a:cubicBezTo>
                  <a:cubicBezTo>
                    <a:pt x="130" y="1447"/>
                    <a:pt x="127" y="1452"/>
                    <a:pt x="126" y="1457"/>
                  </a:cubicBezTo>
                  <a:cubicBezTo>
                    <a:pt x="356" y="1469"/>
                    <a:pt x="590" y="1510"/>
                    <a:pt x="820" y="1535"/>
                  </a:cubicBezTo>
                  <a:cubicBezTo>
                    <a:pt x="959" y="1551"/>
                    <a:pt x="1099" y="1565"/>
                    <a:pt x="1238" y="1578"/>
                  </a:cubicBezTo>
                  <a:cubicBezTo>
                    <a:pt x="1301" y="1584"/>
                    <a:pt x="1361" y="1589"/>
                    <a:pt x="1424" y="1595"/>
                  </a:cubicBezTo>
                  <a:cubicBezTo>
                    <a:pt x="1459" y="1599"/>
                    <a:pt x="1496" y="1599"/>
                    <a:pt x="1531" y="1604"/>
                  </a:cubicBezTo>
                  <a:cubicBezTo>
                    <a:pt x="1527" y="1524"/>
                    <a:pt x="1507" y="1443"/>
                    <a:pt x="1491" y="1364"/>
                  </a:cubicBezTo>
                  <a:cubicBezTo>
                    <a:pt x="1454" y="1176"/>
                    <a:pt x="1458" y="983"/>
                    <a:pt x="1520" y="800"/>
                  </a:cubicBezTo>
                  <a:cubicBezTo>
                    <a:pt x="1579" y="624"/>
                    <a:pt x="1683" y="458"/>
                    <a:pt x="1825" y="337"/>
                  </a:cubicBezTo>
                  <a:cubicBezTo>
                    <a:pt x="1905" y="269"/>
                    <a:pt x="1997" y="222"/>
                    <a:pt x="2078" y="155"/>
                  </a:cubicBezTo>
                  <a:cubicBezTo>
                    <a:pt x="2093" y="142"/>
                    <a:pt x="2106" y="128"/>
                    <a:pt x="2118" y="113"/>
                  </a:cubicBezTo>
                  <a:cubicBezTo>
                    <a:pt x="1999" y="100"/>
                    <a:pt x="1877" y="79"/>
                    <a:pt x="1760" y="69"/>
                  </a:cubicBezTo>
                  <a:cubicBezTo>
                    <a:pt x="1614" y="56"/>
                    <a:pt x="1470" y="47"/>
                    <a:pt x="1325" y="38"/>
                  </a:cubicBezTo>
                  <a:cubicBezTo>
                    <a:pt x="1180" y="29"/>
                    <a:pt x="1035" y="24"/>
                    <a:pt x="891" y="22"/>
                  </a:cubicBezTo>
                  <a:cubicBezTo>
                    <a:pt x="815" y="21"/>
                    <a:pt x="740" y="22"/>
                    <a:pt x="663" y="18"/>
                  </a:cubicBezTo>
                  <a:cubicBezTo>
                    <a:pt x="617" y="16"/>
                    <a:pt x="572" y="8"/>
                    <a:pt x="52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36"/>
            <p:cNvSpPr/>
            <p:nvPr/>
          </p:nvSpPr>
          <p:spPr>
            <a:xfrm>
              <a:off x="6568126" y="538105"/>
              <a:ext cx="88639" cy="31954"/>
            </a:xfrm>
            <a:custGeom>
              <a:rect b="b" l="l" r="r" t="t"/>
              <a:pathLst>
                <a:path extrusionOk="0" h="805" w="2233">
                  <a:moveTo>
                    <a:pt x="921" y="1"/>
                  </a:moveTo>
                  <a:cubicBezTo>
                    <a:pt x="884" y="19"/>
                    <a:pt x="847" y="32"/>
                    <a:pt x="805" y="42"/>
                  </a:cubicBezTo>
                  <a:cubicBezTo>
                    <a:pt x="692" y="71"/>
                    <a:pt x="574" y="78"/>
                    <a:pt x="468" y="128"/>
                  </a:cubicBezTo>
                  <a:cubicBezTo>
                    <a:pt x="225" y="240"/>
                    <a:pt x="125" y="443"/>
                    <a:pt x="32" y="681"/>
                  </a:cubicBezTo>
                  <a:cubicBezTo>
                    <a:pt x="21" y="709"/>
                    <a:pt x="11" y="735"/>
                    <a:pt x="0" y="761"/>
                  </a:cubicBezTo>
                  <a:cubicBezTo>
                    <a:pt x="21" y="756"/>
                    <a:pt x="43" y="751"/>
                    <a:pt x="67" y="750"/>
                  </a:cubicBezTo>
                  <a:cubicBezTo>
                    <a:pt x="142" y="742"/>
                    <a:pt x="218" y="739"/>
                    <a:pt x="293" y="738"/>
                  </a:cubicBezTo>
                  <a:cubicBezTo>
                    <a:pt x="368" y="736"/>
                    <a:pt x="443" y="735"/>
                    <a:pt x="518" y="735"/>
                  </a:cubicBezTo>
                  <a:cubicBezTo>
                    <a:pt x="594" y="735"/>
                    <a:pt x="669" y="736"/>
                    <a:pt x="745" y="738"/>
                  </a:cubicBezTo>
                  <a:cubicBezTo>
                    <a:pt x="901" y="743"/>
                    <a:pt x="1057" y="751"/>
                    <a:pt x="1213" y="764"/>
                  </a:cubicBezTo>
                  <a:cubicBezTo>
                    <a:pt x="1344" y="775"/>
                    <a:pt x="1478" y="780"/>
                    <a:pt x="1607" y="805"/>
                  </a:cubicBezTo>
                  <a:cubicBezTo>
                    <a:pt x="1612" y="781"/>
                    <a:pt x="1615" y="759"/>
                    <a:pt x="1620" y="736"/>
                  </a:cubicBezTo>
                  <a:cubicBezTo>
                    <a:pt x="1651" y="542"/>
                    <a:pt x="1712" y="376"/>
                    <a:pt x="1864" y="248"/>
                  </a:cubicBezTo>
                  <a:cubicBezTo>
                    <a:pt x="1932" y="190"/>
                    <a:pt x="2011" y="149"/>
                    <a:pt x="2098" y="124"/>
                  </a:cubicBezTo>
                  <a:cubicBezTo>
                    <a:pt x="2141" y="111"/>
                    <a:pt x="2188" y="105"/>
                    <a:pt x="2233" y="97"/>
                  </a:cubicBezTo>
                  <a:cubicBezTo>
                    <a:pt x="2196" y="96"/>
                    <a:pt x="2157" y="96"/>
                    <a:pt x="2121" y="93"/>
                  </a:cubicBezTo>
                  <a:cubicBezTo>
                    <a:pt x="1972" y="90"/>
                    <a:pt x="1822" y="86"/>
                    <a:pt x="1676" y="79"/>
                  </a:cubicBezTo>
                  <a:cubicBezTo>
                    <a:pt x="1423" y="67"/>
                    <a:pt x="1167" y="63"/>
                    <a:pt x="92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36"/>
            <p:cNvSpPr/>
            <p:nvPr/>
          </p:nvSpPr>
          <p:spPr>
            <a:xfrm>
              <a:off x="6607980" y="523140"/>
              <a:ext cx="77167" cy="13139"/>
            </a:xfrm>
            <a:custGeom>
              <a:rect b="b" l="l" r="r" t="t"/>
              <a:pathLst>
                <a:path extrusionOk="0" h="331" w="1944">
                  <a:moveTo>
                    <a:pt x="1943" y="1"/>
                  </a:moveTo>
                  <a:cubicBezTo>
                    <a:pt x="1901" y="1"/>
                    <a:pt x="1856" y="2"/>
                    <a:pt x="1813" y="2"/>
                  </a:cubicBezTo>
                  <a:cubicBezTo>
                    <a:pt x="1478" y="4"/>
                    <a:pt x="1142" y="10"/>
                    <a:pt x="807" y="10"/>
                  </a:cubicBezTo>
                  <a:cubicBezTo>
                    <a:pt x="793" y="10"/>
                    <a:pt x="778" y="10"/>
                    <a:pt x="764" y="10"/>
                  </a:cubicBezTo>
                  <a:cubicBezTo>
                    <a:pt x="648" y="10"/>
                    <a:pt x="531" y="12"/>
                    <a:pt x="418" y="41"/>
                  </a:cubicBezTo>
                  <a:cubicBezTo>
                    <a:pt x="290" y="74"/>
                    <a:pt x="206" y="142"/>
                    <a:pt x="117" y="232"/>
                  </a:cubicBezTo>
                  <a:cubicBezTo>
                    <a:pt x="80" y="268"/>
                    <a:pt x="42" y="300"/>
                    <a:pt x="0" y="329"/>
                  </a:cubicBezTo>
                  <a:cubicBezTo>
                    <a:pt x="39" y="330"/>
                    <a:pt x="77" y="331"/>
                    <a:pt x="116" y="331"/>
                  </a:cubicBezTo>
                  <a:cubicBezTo>
                    <a:pt x="306" y="331"/>
                    <a:pt x="498" y="318"/>
                    <a:pt x="685" y="317"/>
                  </a:cubicBezTo>
                  <a:cubicBezTo>
                    <a:pt x="730" y="317"/>
                    <a:pt x="775" y="317"/>
                    <a:pt x="819" y="317"/>
                  </a:cubicBezTo>
                  <a:cubicBezTo>
                    <a:pt x="919" y="317"/>
                    <a:pt x="1018" y="318"/>
                    <a:pt x="1118" y="318"/>
                  </a:cubicBezTo>
                  <a:cubicBezTo>
                    <a:pt x="1193" y="319"/>
                    <a:pt x="1266" y="319"/>
                    <a:pt x="1341" y="321"/>
                  </a:cubicBezTo>
                  <a:cubicBezTo>
                    <a:pt x="1353" y="321"/>
                    <a:pt x="1365" y="320"/>
                    <a:pt x="1376" y="320"/>
                  </a:cubicBezTo>
                  <a:cubicBezTo>
                    <a:pt x="1405" y="320"/>
                    <a:pt x="1431" y="321"/>
                    <a:pt x="1456" y="329"/>
                  </a:cubicBezTo>
                  <a:cubicBezTo>
                    <a:pt x="1501" y="279"/>
                    <a:pt x="1544" y="229"/>
                    <a:pt x="1596" y="185"/>
                  </a:cubicBezTo>
                  <a:cubicBezTo>
                    <a:pt x="1667" y="128"/>
                    <a:pt x="1741" y="80"/>
                    <a:pt x="1825" y="42"/>
                  </a:cubicBezTo>
                  <a:cubicBezTo>
                    <a:pt x="1865" y="26"/>
                    <a:pt x="1905" y="11"/>
                    <a:pt x="194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36"/>
            <p:cNvSpPr/>
            <p:nvPr/>
          </p:nvSpPr>
          <p:spPr>
            <a:xfrm>
              <a:off x="6702176" y="535565"/>
              <a:ext cx="93363" cy="20443"/>
            </a:xfrm>
            <a:custGeom>
              <a:rect b="b" l="l" r="r" t="t"/>
              <a:pathLst>
                <a:path extrusionOk="0" h="515" w="2352">
                  <a:moveTo>
                    <a:pt x="1149" y="1"/>
                  </a:moveTo>
                  <a:cubicBezTo>
                    <a:pt x="759" y="1"/>
                    <a:pt x="370" y="68"/>
                    <a:pt x="101" y="344"/>
                  </a:cubicBezTo>
                  <a:cubicBezTo>
                    <a:pt x="66" y="378"/>
                    <a:pt x="34" y="415"/>
                    <a:pt x="1" y="448"/>
                  </a:cubicBezTo>
                  <a:cubicBezTo>
                    <a:pt x="126" y="440"/>
                    <a:pt x="251" y="437"/>
                    <a:pt x="378" y="437"/>
                  </a:cubicBezTo>
                  <a:cubicBezTo>
                    <a:pt x="528" y="437"/>
                    <a:pt x="680" y="441"/>
                    <a:pt x="831" y="447"/>
                  </a:cubicBezTo>
                  <a:cubicBezTo>
                    <a:pt x="993" y="453"/>
                    <a:pt x="1158" y="460"/>
                    <a:pt x="1320" y="473"/>
                  </a:cubicBezTo>
                  <a:cubicBezTo>
                    <a:pt x="1395" y="478"/>
                    <a:pt x="1470" y="484"/>
                    <a:pt x="1545" y="491"/>
                  </a:cubicBezTo>
                  <a:cubicBezTo>
                    <a:pt x="1612" y="498"/>
                    <a:pt x="1685" y="499"/>
                    <a:pt x="1750" y="515"/>
                  </a:cubicBezTo>
                  <a:cubicBezTo>
                    <a:pt x="1897" y="324"/>
                    <a:pt x="2116" y="181"/>
                    <a:pt x="2351" y="135"/>
                  </a:cubicBezTo>
                  <a:cubicBezTo>
                    <a:pt x="2174" y="88"/>
                    <a:pt x="1992" y="58"/>
                    <a:pt x="1818" y="42"/>
                  </a:cubicBezTo>
                  <a:cubicBezTo>
                    <a:pt x="1611" y="24"/>
                    <a:pt x="1380" y="1"/>
                    <a:pt x="114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36"/>
            <p:cNvSpPr/>
            <p:nvPr/>
          </p:nvSpPr>
          <p:spPr>
            <a:xfrm>
              <a:off x="6662005" y="557040"/>
              <a:ext cx="89195" cy="37790"/>
            </a:xfrm>
            <a:custGeom>
              <a:rect b="b" l="l" r="r" t="t"/>
              <a:pathLst>
                <a:path extrusionOk="0" h="952" w="2247">
                  <a:moveTo>
                    <a:pt x="906" y="1"/>
                  </a:moveTo>
                  <a:cubicBezTo>
                    <a:pt x="886" y="16"/>
                    <a:pt x="865" y="32"/>
                    <a:pt x="842" y="46"/>
                  </a:cubicBezTo>
                  <a:cubicBezTo>
                    <a:pt x="728" y="109"/>
                    <a:pt x="601" y="118"/>
                    <a:pt x="479" y="160"/>
                  </a:cubicBezTo>
                  <a:cubicBezTo>
                    <a:pt x="228" y="244"/>
                    <a:pt x="78" y="468"/>
                    <a:pt x="45" y="724"/>
                  </a:cubicBezTo>
                  <a:cubicBezTo>
                    <a:pt x="36" y="793"/>
                    <a:pt x="24" y="860"/>
                    <a:pt x="0" y="921"/>
                  </a:cubicBezTo>
                  <a:cubicBezTo>
                    <a:pt x="85" y="916"/>
                    <a:pt x="169" y="914"/>
                    <a:pt x="253" y="914"/>
                  </a:cubicBezTo>
                  <a:cubicBezTo>
                    <a:pt x="402" y="914"/>
                    <a:pt x="550" y="920"/>
                    <a:pt x="697" y="926"/>
                  </a:cubicBezTo>
                  <a:cubicBezTo>
                    <a:pt x="837" y="931"/>
                    <a:pt x="973" y="936"/>
                    <a:pt x="1111" y="941"/>
                  </a:cubicBezTo>
                  <a:cubicBezTo>
                    <a:pt x="1176" y="943"/>
                    <a:pt x="1239" y="946"/>
                    <a:pt x="1302" y="947"/>
                  </a:cubicBezTo>
                  <a:cubicBezTo>
                    <a:pt x="1346" y="950"/>
                    <a:pt x="1393" y="947"/>
                    <a:pt x="1436" y="952"/>
                  </a:cubicBezTo>
                  <a:lnTo>
                    <a:pt x="1441" y="943"/>
                  </a:lnTo>
                  <a:cubicBezTo>
                    <a:pt x="1467" y="865"/>
                    <a:pt x="1481" y="784"/>
                    <a:pt x="1513" y="708"/>
                  </a:cubicBezTo>
                  <a:cubicBezTo>
                    <a:pt x="1575" y="558"/>
                    <a:pt x="1670" y="424"/>
                    <a:pt x="1791" y="317"/>
                  </a:cubicBezTo>
                  <a:cubicBezTo>
                    <a:pt x="1922" y="200"/>
                    <a:pt x="2080" y="123"/>
                    <a:pt x="2247" y="85"/>
                  </a:cubicBezTo>
                  <a:cubicBezTo>
                    <a:pt x="2112" y="75"/>
                    <a:pt x="1978" y="63"/>
                    <a:pt x="1843" y="54"/>
                  </a:cubicBezTo>
                  <a:cubicBezTo>
                    <a:pt x="1531" y="33"/>
                    <a:pt x="1219" y="30"/>
                    <a:pt x="906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36"/>
            <p:cNvSpPr/>
            <p:nvPr/>
          </p:nvSpPr>
          <p:spPr>
            <a:xfrm>
              <a:off x="6638863" y="598481"/>
              <a:ext cx="72443" cy="65298"/>
            </a:xfrm>
            <a:custGeom>
              <a:rect b="b" l="l" r="r" t="t"/>
              <a:pathLst>
                <a:path extrusionOk="0" h="1645" w="1825">
                  <a:moveTo>
                    <a:pt x="513" y="0"/>
                  </a:moveTo>
                  <a:cubicBezTo>
                    <a:pt x="508" y="9"/>
                    <a:pt x="504" y="15"/>
                    <a:pt x="498" y="21"/>
                  </a:cubicBezTo>
                  <a:cubicBezTo>
                    <a:pt x="419" y="113"/>
                    <a:pt x="312" y="175"/>
                    <a:pt x="234" y="268"/>
                  </a:cubicBezTo>
                  <a:cubicBezTo>
                    <a:pt x="75" y="463"/>
                    <a:pt x="0" y="732"/>
                    <a:pt x="54" y="981"/>
                  </a:cubicBezTo>
                  <a:cubicBezTo>
                    <a:pt x="82" y="1118"/>
                    <a:pt x="150" y="1247"/>
                    <a:pt x="177" y="1384"/>
                  </a:cubicBezTo>
                  <a:cubicBezTo>
                    <a:pt x="190" y="1445"/>
                    <a:pt x="192" y="1504"/>
                    <a:pt x="192" y="1565"/>
                  </a:cubicBezTo>
                  <a:cubicBezTo>
                    <a:pt x="410" y="1570"/>
                    <a:pt x="628" y="1589"/>
                    <a:pt x="847" y="1604"/>
                  </a:cubicBezTo>
                  <a:cubicBezTo>
                    <a:pt x="965" y="1611"/>
                    <a:pt x="1084" y="1619"/>
                    <a:pt x="1203" y="1624"/>
                  </a:cubicBezTo>
                  <a:cubicBezTo>
                    <a:pt x="1266" y="1627"/>
                    <a:pt x="1332" y="1629"/>
                    <a:pt x="1396" y="1632"/>
                  </a:cubicBezTo>
                  <a:cubicBezTo>
                    <a:pt x="1435" y="1633"/>
                    <a:pt x="1474" y="1630"/>
                    <a:pt x="1508" y="1645"/>
                  </a:cubicBezTo>
                  <a:cubicBezTo>
                    <a:pt x="1521" y="1617"/>
                    <a:pt x="1535" y="1587"/>
                    <a:pt x="1549" y="1558"/>
                  </a:cubicBezTo>
                  <a:cubicBezTo>
                    <a:pt x="1591" y="1457"/>
                    <a:pt x="1572" y="1383"/>
                    <a:pt x="1527" y="1289"/>
                  </a:cubicBezTo>
                  <a:cubicBezTo>
                    <a:pt x="1460" y="1140"/>
                    <a:pt x="1413" y="994"/>
                    <a:pt x="1419" y="829"/>
                  </a:cubicBezTo>
                  <a:cubicBezTo>
                    <a:pt x="1426" y="531"/>
                    <a:pt x="1576" y="244"/>
                    <a:pt x="1825" y="77"/>
                  </a:cubicBezTo>
                  <a:cubicBezTo>
                    <a:pt x="1775" y="76"/>
                    <a:pt x="1726" y="74"/>
                    <a:pt x="1677" y="72"/>
                  </a:cubicBezTo>
                  <a:lnTo>
                    <a:pt x="1263" y="57"/>
                  </a:lnTo>
                  <a:cubicBezTo>
                    <a:pt x="1013" y="46"/>
                    <a:pt x="762" y="4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36"/>
            <p:cNvSpPr/>
            <p:nvPr/>
          </p:nvSpPr>
          <p:spPr>
            <a:xfrm>
              <a:off x="6644221" y="663660"/>
              <a:ext cx="55176" cy="44697"/>
            </a:xfrm>
            <a:custGeom>
              <a:rect b="b" l="l" r="r" t="t"/>
              <a:pathLst>
                <a:path extrusionOk="0" h="1126" w="1390">
                  <a:moveTo>
                    <a:pt x="53" y="1"/>
                  </a:moveTo>
                  <a:cubicBezTo>
                    <a:pt x="49" y="64"/>
                    <a:pt x="41" y="128"/>
                    <a:pt x="35" y="192"/>
                  </a:cubicBezTo>
                  <a:cubicBezTo>
                    <a:pt x="14" y="377"/>
                    <a:pt x="0" y="579"/>
                    <a:pt x="108" y="740"/>
                  </a:cubicBezTo>
                  <a:cubicBezTo>
                    <a:pt x="179" y="849"/>
                    <a:pt x="233" y="994"/>
                    <a:pt x="384" y="994"/>
                  </a:cubicBezTo>
                  <a:cubicBezTo>
                    <a:pt x="385" y="994"/>
                    <a:pt x="385" y="994"/>
                    <a:pt x="386" y="994"/>
                  </a:cubicBezTo>
                  <a:cubicBezTo>
                    <a:pt x="392" y="994"/>
                    <a:pt x="398" y="994"/>
                    <a:pt x="404" y="994"/>
                  </a:cubicBezTo>
                  <a:cubicBezTo>
                    <a:pt x="568" y="994"/>
                    <a:pt x="735" y="1033"/>
                    <a:pt x="895" y="1055"/>
                  </a:cubicBezTo>
                  <a:cubicBezTo>
                    <a:pt x="1061" y="1079"/>
                    <a:pt x="1224" y="1101"/>
                    <a:pt x="1390" y="1125"/>
                  </a:cubicBezTo>
                  <a:cubicBezTo>
                    <a:pt x="1231" y="836"/>
                    <a:pt x="1198" y="475"/>
                    <a:pt x="1302" y="163"/>
                  </a:cubicBezTo>
                  <a:cubicBezTo>
                    <a:pt x="1302" y="163"/>
                    <a:pt x="1303" y="163"/>
                    <a:pt x="1303" y="162"/>
                  </a:cubicBezTo>
                  <a:cubicBezTo>
                    <a:pt x="1290" y="161"/>
                    <a:pt x="1275" y="159"/>
                    <a:pt x="1260" y="158"/>
                  </a:cubicBezTo>
                  <a:cubicBezTo>
                    <a:pt x="1194" y="153"/>
                    <a:pt x="1130" y="148"/>
                    <a:pt x="1067" y="141"/>
                  </a:cubicBezTo>
                  <a:cubicBezTo>
                    <a:pt x="942" y="130"/>
                    <a:pt x="819" y="116"/>
                    <a:pt x="696" y="102"/>
                  </a:cubicBezTo>
                  <a:cubicBezTo>
                    <a:pt x="480" y="78"/>
                    <a:pt x="265" y="50"/>
                    <a:pt x="5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36"/>
            <p:cNvSpPr/>
            <p:nvPr/>
          </p:nvSpPr>
          <p:spPr>
            <a:xfrm>
              <a:off x="7266757" y="596695"/>
              <a:ext cx="34138" cy="66807"/>
            </a:xfrm>
            <a:custGeom>
              <a:rect b="b" l="l" r="r" t="t"/>
              <a:pathLst>
                <a:path extrusionOk="0" h="1683" w="860">
                  <a:moveTo>
                    <a:pt x="712" y="1"/>
                  </a:moveTo>
                  <a:cubicBezTo>
                    <a:pt x="569" y="1"/>
                    <a:pt x="430" y="53"/>
                    <a:pt x="314" y="134"/>
                  </a:cubicBezTo>
                  <a:cubicBezTo>
                    <a:pt x="68" y="310"/>
                    <a:pt x="1" y="608"/>
                    <a:pt x="56" y="888"/>
                  </a:cubicBezTo>
                  <a:cubicBezTo>
                    <a:pt x="119" y="974"/>
                    <a:pt x="160" y="1085"/>
                    <a:pt x="191" y="1194"/>
                  </a:cubicBezTo>
                  <a:cubicBezTo>
                    <a:pt x="230" y="1334"/>
                    <a:pt x="255" y="1475"/>
                    <a:pt x="270" y="1618"/>
                  </a:cubicBezTo>
                  <a:cubicBezTo>
                    <a:pt x="272" y="1638"/>
                    <a:pt x="275" y="1660"/>
                    <a:pt x="277" y="1682"/>
                  </a:cubicBezTo>
                  <a:lnTo>
                    <a:pt x="860" y="740"/>
                  </a:lnTo>
                  <a:cubicBezTo>
                    <a:pt x="829" y="697"/>
                    <a:pt x="838" y="638"/>
                    <a:pt x="842" y="589"/>
                  </a:cubicBezTo>
                  <a:cubicBezTo>
                    <a:pt x="844" y="538"/>
                    <a:pt x="845" y="486"/>
                    <a:pt x="847" y="434"/>
                  </a:cubicBezTo>
                  <a:cubicBezTo>
                    <a:pt x="848" y="331"/>
                    <a:pt x="850" y="230"/>
                    <a:pt x="847" y="128"/>
                  </a:cubicBezTo>
                  <a:cubicBezTo>
                    <a:pt x="844" y="53"/>
                    <a:pt x="823" y="6"/>
                    <a:pt x="743" y="2"/>
                  </a:cubicBezTo>
                  <a:cubicBezTo>
                    <a:pt x="733" y="1"/>
                    <a:pt x="722" y="1"/>
                    <a:pt x="71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36"/>
            <p:cNvSpPr/>
            <p:nvPr/>
          </p:nvSpPr>
          <p:spPr>
            <a:xfrm>
              <a:off x="7235517" y="632103"/>
              <a:ext cx="34773" cy="73634"/>
            </a:xfrm>
            <a:custGeom>
              <a:rect b="b" l="l" r="r" t="t"/>
              <a:pathLst>
                <a:path extrusionOk="0" h="1855" w="876">
                  <a:moveTo>
                    <a:pt x="508" y="1"/>
                  </a:moveTo>
                  <a:cubicBezTo>
                    <a:pt x="397" y="1"/>
                    <a:pt x="273" y="34"/>
                    <a:pt x="172" y="77"/>
                  </a:cubicBezTo>
                  <a:cubicBezTo>
                    <a:pt x="37" y="135"/>
                    <a:pt x="0" y="222"/>
                    <a:pt x="42" y="363"/>
                  </a:cubicBezTo>
                  <a:cubicBezTo>
                    <a:pt x="84" y="506"/>
                    <a:pt x="127" y="646"/>
                    <a:pt x="155" y="793"/>
                  </a:cubicBezTo>
                  <a:cubicBezTo>
                    <a:pt x="181" y="938"/>
                    <a:pt x="194" y="1087"/>
                    <a:pt x="197" y="1234"/>
                  </a:cubicBezTo>
                  <a:cubicBezTo>
                    <a:pt x="197" y="1310"/>
                    <a:pt x="194" y="1384"/>
                    <a:pt x="184" y="1458"/>
                  </a:cubicBezTo>
                  <a:cubicBezTo>
                    <a:pt x="177" y="1513"/>
                    <a:pt x="162" y="1565"/>
                    <a:pt x="148" y="1617"/>
                  </a:cubicBezTo>
                  <a:cubicBezTo>
                    <a:pt x="234" y="1698"/>
                    <a:pt x="318" y="1776"/>
                    <a:pt x="403" y="1855"/>
                  </a:cubicBezTo>
                  <a:cubicBezTo>
                    <a:pt x="560" y="1603"/>
                    <a:pt x="718" y="1348"/>
                    <a:pt x="875" y="1094"/>
                  </a:cubicBezTo>
                  <a:cubicBezTo>
                    <a:pt x="866" y="1031"/>
                    <a:pt x="867" y="968"/>
                    <a:pt x="864" y="902"/>
                  </a:cubicBezTo>
                  <a:cubicBezTo>
                    <a:pt x="858" y="827"/>
                    <a:pt x="851" y="753"/>
                    <a:pt x="842" y="677"/>
                  </a:cubicBezTo>
                  <a:cubicBezTo>
                    <a:pt x="825" y="529"/>
                    <a:pt x="799" y="380"/>
                    <a:pt x="761" y="237"/>
                  </a:cubicBezTo>
                  <a:cubicBezTo>
                    <a:pt x="725" y="107"/>
                    <a:pt x="665" y="5"/>
                    <a:pt x="518" y="1"/>
                  </a:cubicBezTo>
                  <a:cubicBezTo>
                    <a:pt x="515" y="1"/>
                    <a:pt x="511" y="1"/>
                    <a:pt x="50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36"/>
            <p:cNvSpPr/>
            <p:nvPr/>
          </p:nvSpPr>
          <p:spPr>
            <a:xfrm>
              <a:off x="7204674" y="651553"/>
              <a:ext cx="31041" cy="39377"/>
            </a:xfrm>
            <a:custGeom>
              <a:rect b="b" l="l" r="r" t="t"/>
              <a:pathLst>
                <a:path extrusionOk="0" h="992" w="782">
                  <a:moveTo>
                    <a:pt x="488" y="1"/>
                  </a:moveTo>
                  <a:cubicBezTo>
                    <a:pt x="473" y="1"/>
                    <a:pt x="458" y="2"/>
                    <a:pt x="443" y="4"/>
                  </a:cubicBezTo>
                  <a:cubicBezTo>
                    <a:pt x="372" y="14"/>
                    <a:pt x="302" y="36"/>
                    <a:pt x="236" y="62"/>
                  </a:cubicBezTo>
                  <a:cubicBezTo>
                    <a:pt x="172" y="87"/>
                    <a:pt x="111" y="118"/>
                    <a:pt x="52" y="156"/>
                  </a:cubicBezTo>
                  <a:cubicBezTo>
                    <a:pt x="34" y="167"/>
                    <a:pt x="17" y="181"/>
                    <a:pt x="0" y="193"/>
                  </a:cubicBezTo>
                  <a:cubicBezTo>
                    <a:pt x="167" y="352"/>
                    <a:pt x="323" y="520"/>
                    <a:pt x="480" y="688"/>
                  </a:cubicBezTo>
                  <a:cubicBezTo>
                    <a:pt x="578" y="794"/>
                    <a:pt x="679" y="894"/>
                    <a:pt x="781" y="992"/>
                  </a:cubicBezTo>
                  <a:cubicBezTo>
                    <a:pt x="778" y="962"/>
                    <a:pt x="774" y="933"/>
                    <a:pt x="773" y="906"/>
                  </a:cubicBezTo>
                  <a:cubicBezTo>
                    <a:pt x="769" y="825"/>
                    <a:pt x="766" y="745"/>
                    <a:pt x="755" y="665"/>
                  </a:cubicBezTo>
                  <a:cubicBezTo>
                    <a:pt x="741" y="511"/>
                    <a:pt x="714" y="358"/>
                    <a:pt x="675" y="208"/>
                  </a:cubicBezTo>
                  <a:cubicBezTo>
                    <a:pt x="664" y="160"/>
                    <a:pt x="649" y="110"/>
                    <a:pt x="634" y="58"/>
                  </a:cubicBezTo>
                  <a:cubicBezTo>
                    <a:pt x="623" y="52"/>
                    <a:pt x="613" y="44"/>
                    <a:pt x="605" y="34"/>
                  </a:cubicBezTo>
                  <a:cubicBezTo>
                    <a:pt x="594" y="18"/>
                    <a:pt x="558" y="9"/>
                    <a:pt x="538" y="5"/>
                  </a:cubicBezTo>
                  <a:cubicBezTo>
                    <a:pt x="521" y="2"/>
                    <a:pt x="505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36"/>
            <p:cNvSpPr/>
            <p:nvPr/>
          </p:nvSpPr>
          <p:spPr>
            <a:xfrm>
              <a:off x="7348132" y="393734"/>
              <a:ext cx="36083" cy="155922"/>
            </a:xfrm>
            <a:custGeom>
              <a:rect b="b" l="l" r="r" t="t"/>
              <a:pathLst>
                <a:path extrusionOk="0" h="3928" w="909">
                  <a:moveTo>
                    <a:pt x="604" y="1"/>
                  </a:moveTo>
                  <a:cubicBezTo>
                    <a:pt x="390" y="1"/>
                    <a:pt x="257" y="195"/>
                    <a:pt x="205" y="382"/>
                  </a:cubicBezTo>
                  <a:cubicBezTo>
                    <a:pt x="139" y="627"/>
                    <a:pt x="169" y="891"/>
                    <a:pt x="167" y="1140"/>
                  </a:cubicBezTo>
                  <a:cubicBezTo>
                    <a:pt x="162" y="1651"/>
                    <a:pt x="142" y="2161"/>
                    <a:pt x="113" y="2670"/>
                  </a:cubicBezTo>
                  <a:cubicBezTo>
                    <a:pt x="97" y="2928"/>
                    <a:pt x="76" y="3187"/>
                    <a:pt x="52" y="3444"/>
                  </a:cubicBezTo>
                  <a:cubicBezTo>
                    <a:pt x="35" y="3604"/>
                    <a:pt x="23" y="3766"/>
                    <a:pt x="0" y="3927"/>
                  </a:cubicBezTo>
                  <a:lnTo>
                    <a:pt x="126" y="3724"/>
                  </a:lnTo>
                  <a:cubicBezTo>
                    <a:pt x="315" y="3420"/>
                    <a:pt x="503" y="3115"/>
                    <a:pt x="693" y="2809"/>
                  </a:cubicBezTo>
                  <a:cubicBezTo>
                    <a:pt x="696" y="2687"/>
                    <a:pt x="710" y="2566"/>
                    <a:pt x="717" y="2442"/>
                  </a:cubicBezTo>
                  <a:cubicBezTo>
                    <a:pt x="725" y="2296"/>
                    <a:pt x="727" y="2152"/>
                    <a:pt x="741" y="2005"/>
                  </a:cubicBezTo>
                  <a:cubicBezTo>
                    <a:pt x="766" y="1728"/>
                    <a:pt x="792" y="1450"/>
                    <a:pt x="818" y="1173"/>
                  </a:cubicBezTo>
                  <a:cubicBezTo>
                    <a:pt x="841" y="931"/>
                    <a:pt x="881" y="689"/>
                    <a:pt x="896" y="447"/>
                  </a:cubicBezTo>
                  <a:cubicBezTo>
                    <a:pt x="908" y="234"/>
                    <a:pt x="871" y="7"/>
                    <a:pt x="613" y="1"/>
                  </a:cubicBezTo>
                  <a:cubicBezTo>
                    <a:pt x="610" y="1"/>
                    <a:pt x="607" y="1"/>
                    <a:pt x="60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36"/>
            <p:cNvSpPr/>
            <p:nvPr/>
          </p:nvSpPr>
          <p:spPr>
            <a:xfrm>
              <a:off x="6977222" y="642622"/>
              <a:ext cx="37948" cy="83598"/>
            </a:xfrm>
            <a:custGeom>
              <a:rect b="b" l="l" r="r" t="t"/>
              <a:pathLst>
                <a:path extrusionOk="0" h="2106" w="956">
                  <a:moveTo>
                    <a:pt x="955" y="1"/>
                  </a:moveTo>
                  <a:lnTo>
                    <a:pt x="955" y="1"/>
                  </a:lnTo>
                  <a:cubicBezTo>
                    <a:pt x="920" y="16"/>
                    <a:pt x="884" y="32"/>
                    <a:pt x="851" y="51"/>
                  </a:cubicBezTo>
                  <a:cubicBezTo>
                    <a:pt x="744" y="106"/>
                    <a:pt x="643" y="177"/>
                    <a:pt x="550" y="254"/>
                  </a:cubicBezTo>
                  <a:cubicBezTo>
                    <a:pt x="360" y="415"/>
                    <a:pt x="197" y="616"/>
                    <a:pt x="110" y="852"/>
                  </a:cubicBezTo>
                  <a:cubicBezTo>
                    <a:pt x="17" y="1106"/>
                    <a:pt x="0" y="1379"/>
                    <a:pt x="58" y="1642"/>
                  </a:cubicBezTo>
                  <a:cubicBezTo>
                    <a:pt x="87" y="1776"/>
                    <a:pt x="133" y="1906"/>
                    <a:pt x="196" y="2027"/>
                  </a:cubicBezTo>
                  <a:cubicBezTo>
                    <a:pt x="209" y="2053"/>
                    <a:pt x="226" y="2079"/>
                    <a:pt x="244" y="2105"/>
                  </a:cubicBezTo>
                  <a:cubicBezTo>
                    <a:pt x="244" y="2104"/>
                    <a:pt x="243" y="2103"/>
                    <a:pt x="243" y="2102"/>
                  </a:cubicBezTo>
                  <a:cubicBezTo>
                    <a:pt x="186" y="1736"/>
                    <a:pt x="232" y="1365"/>
                    <a:pt x="354" y="1017"/>
                  </a:cubicBezTo>
                  <a:cubicBezTo>
                    <a:pt x="483" y="660"/>
                    <a:pt x="682" y="292"/>
                    <a:pt x="955" y="1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36"/>
            <p:cNvSpPr/>
            <p:nvPr/>
          </p:nvSpPr>
          <p:spPr>
            <a:xfrm>
              <a:off x="6959002" y="620234"/>
              <a:ext cx="74349" cy="134606"/>
            </a:xfrm>
            <a:custGeom>
              <a:rect b="b" l="l" r="r" t="t"/>
              <a:pathLst>
                <a:path extrusionOk="0" h="3391" w="1873">
                  <a:moveTo>
                    <a:pt x="1740" y="0"/>
                  </a:moveTo>
                  <a:cubicBezTo>
                    <a:pt x="1739" y="0"/>
                    <a:pt x="1739" y="1"/>
                    <a:pt x="1739" y="2"/>
                  </a:cubicBezTo>
                  <a:cubicBezTo>
                    <a:pt x="1584" y="55"/>
                    <a:pt x="1420" y="71"/>
                    <a:pt x="1264" y="122"/>
                  </a:cubicBezTo>
                  <a:cubicBezTo>
                    <a:pt x="1107" y="173"/>
                    <a:pt x="960" y="250"/>
                    <a:pt x="827" y="344"/>
                  </a:cubicBezTo>
                  <a:cubicBezTo>
                    <a:pt x="550" y="538"/>
                    <a:pt x="339" y="815"/>
                    <a:pt x="202" y="1123"/>
                  </a:cubicBezTo>
                  <a:cubicBezTo>
                    <a:pt x="56" y="1455"/>
                    <a:pt x="0" y="1823"/>
                    <a:pt x="14" y="2183"/>
                  </a:cubicBezTo>
                  <a:cubicBezTo>
                    <a:pt x="26" y="2555"/>
                    <a:pt x="126" y="2907"/>
                    <a:pt x="224" y="3263"/>
                  </a:cubicBezTo>
                  <a:cubicBezTo>
                    <a:pt x="478" y="3305"/>
                    <a:pt x="733" y="3346"/>
                    <a:pt x="988" y="3390"/>
                  </a:cubicBezTo>
                  <a:cubicBezTo>
                    <a:pt x="897" y="3266"/>
                    <a:pt x="828" y="3122"/>
                    <a:pt x="779" y="2976"/>
                  </a:cubicBezTo>
                  <a:cubicBezTo>
                    <a:pt x="775" y="2974"/>
                    <a:pt x="772" y="2973"/>
                    <a:pt x="769" y="2971"/>
                  </a:cubicBezTo>
                  <a:cubicBezTo>
                    <a:pt x="647" y="2911"/>
                    <a:pt x="567" y="2734"/>
                    <a:pt x="511" y="2616"/>
                  </a:cubicBezTo>
                  <a:cubicBezTo>
                    <a:pt x="451" y="2486"/>
                    <a:pt x="406" y="2350"/>
                    <a:pt x="380" y="2209"/>
                  </a:cubicBezTo>
                  <a:cubicBezTo>
                    <a:pt x="329" y="1925"/>
                    <a:pt x="347" y="1622"/>
                    <a:pt x="448" y="1350"/>
                  </a:cubicBezTo>
                  <a:cubicBezTo>
                    <a:pt x="545" y="1091"/>
                    <a:pt x="698" y="854"/>
                    <a:pt x="910" y="674"/>
                  </a:cubicBezTo>
                  <a:cubicBezTo>
                    <a:pt x="1015" y="584"/>
                    <a:pt x="1130" y="511"/>
                    <a:pt x="1254" y="453"/>
                  </a:cubicBezTo>
                  <a:cubicBezTo>
                    <a:pt x="1321" y="423"/>
                    <a:pt x="1385" y="396"/>
                    <a:pt x="1456" y="380"/>
                  </a:cubicBezTo>
                  <a:cubicBezTo>
                    <a:pt x="1479" y="376"/>
                    <a:pt x="1501" y="374"/>
                    <a:pt x="1524" y="374"/>
                  </a:cubicBezTo>
                  <a:cubicBezTo>
                    <a:pt x="1552" y="374"/>
                    <a:pt x="1581" y="377"/>
                    <a:pt x="1610" y="377"/>
                  </a:cubicBezTo>
                  <a:cubicBezTo>
                    <a:pt x="1692" y="309"/>
                    <a:pt x="1780" y="248"/>
                    <a:pt x="1873" y="196"/>
                  </a:cubicBezTo>
                  <a:cubicBezTo>
                    <a:pt x="1853" y="109"/>
                    <a:pt x="1805" y="47"/>
                    <a:pt x="1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36"/>
            <p:cNvSpPr/>
            <p:nvPr/>
          </p:nvSpPr>
          <p:spPr>
            <a:xfrm>
              <a:off x="7115718" y="667749"/>
              <a:ext cx="120633" cy="122578"/>
            </a:xfrm>
            <a:custGeom>
              <a:rect b="b" l="l" r="r" t="t"/>
              <a:pathLst>
                <a:path extrusionOk="0" h="3088" w="3039">
                  <a:moveTo>
                    <a:pt x="1148" y="1"/>
                  </a:moveTo>
                  <a:cubicBezTo>
                    <a:pt x="1006" y="1"/>
                    <a:pt x="863" y="46"/>
                    <a:pt x="733" y="108"/>
                  </a:cubicBezTo>
                  <a:cubicBezTo>
                    <a:pt x="552" y="194"/>
                    <a:pt x="361" y="304"/>
                    <a:pt x="214" y="441"/>
                  </a:cubicBezTo>
                  <a:cubicBezTo>
                    <a:pt x="43" y="602"/>
                    <a:pt x="0" y="804"/>
                    <a:pt x="62" y="1028"/>
                  </a:cubicBezTo>
                  <a:cubicBezTo>
                    <a:pt x="172" y="1424"/>
                    <a:pt x="428" y="1809"/>
                    <a:pt x="672" y="2137"/>
                  </a:cubicBezTo>
                  <a:cubicBezTo>
                    <a:pt x="900" y="2445"/>
                    <a:pt x="1172" y="2704"/>
                    <a:pt x="1446" y="2967"/>
                  </a:cubicBezTo>
                  <a:cubicBezTo>
                    <a:pt x="1665" y="3007"/>
                    <a:pt x="1885" y="3046"/>
                    <a:pt x="2105" y="3088"/>
                  </a:cubicBezTo>
                  <a:cubicBezTo>
                    <a:pt x="2282" y="2803"/>
                    <a:pt x="2458" y="2518"/>
                    <a:pt x="2634" y="2233"/>
                  </a:cubicBezTo>
                  <a:cubicBezTo>
                    <a:pt x="2462" y="2050"/>
                    <a:pt x="2329" y="1837"/>
                    <a:pt x="2199" y="1623"/>
                  </a:cubicBezTo>
                  <a:cubicBezTo>
                    <a:pt x="2071" y="1413"/>
                    <a:pt x="1956" y="1185"/>
                    <a:pt x="1772" y="1015"/>
                  </a:cubicBezTo>
                  <a:cubicBezTo>
                    <a:pt x="1623" y="878"/>
                    <a:pt x="1432" y="759"/>
                    <a:pt x="1225" y="738"/>
                  </a:cubicBezTo>
                  <a:cubicBezTo>
                    <a:pt x="1206" y="736"/>
                    <a:pt x="1186" y="735"/>
                    <a:pt x="1166" y="735"/>
                  </a:cubicBezTo>
                  <a:cubicBezTo>
                    <a:pt x="1090" y="735"/>
                    <a:pt x="1011" y="751"/>
                    <a:pt x="949" y="795"/>
                  </a:cubicBezTo>
                  <a:cubicBezTo>
                    <a:pt x="839" y="875"/>
                    <a:pt x="866" y="1005"/>
                    <a:pt x="905" y="1117"/>
                  </a:cubicBezTo>
                  <a:cubicBezTo>
                    <a:pt x="984" y="1347"/>
                    <a:pt x="1088" y="1575"/>
                    <a:pt x="1211" y="1786"/>
                  </a:cubicBezTo>
                  <a:cubicBezTo>
                    <a:pt x="1332" y="1993"/>
                    <a:pt x="1470" y="2226"/>
                    <a:pt x="1647" y="2390"/>
                  </a:cubicBezTo>
                  <a:cubicBezTo>
                    <a:pt x="1700" y="2439"/>
                    <a:pt x="1781" y="2489"/>
                    <a:pt x="1857" y="2489"/>
                  </a:cubicBezTo>
                  <a:cubicBezTo>
                    <a:pt x="1897" y="2489"/>
                    <a:pt x="1935" y="2475"/>
                    <a:pt x="1967" y="2440"/>
                  </a:cubicBezTo>
                  <a:cubicBezTo>
                    <a:pt x="2040" y="2359"/>
                    <a:pt x="2030" y="2242"/>
                    <a:pt x="2003" y="2147"/>
                  </a:cubicBezTo>
                  <a:cubicBezTo>
                    <a:pt x="1937" y="1924"/>
                    <a:pt x="1797" y="1708"/>
                    <a:pt x="1657" y="1524"/>
                  </a:cubicBezTo>
                  <a:cubicBezTo>
                    <a:pt x="1586" y="1431"/>
                    <a:pt x="1505" y="1342"/>
                    <a:pt x="1423" y="1258"/>
                  </a:cubicBezTo>
                  <a:cubicBezTo>
                    <a:pt x="1386" y="1220"/>
                    <a:pt x="1350" y="1181"/>
                    <a:pt x="1310" y="1148"/>
                  </a:cubicBezTo>
                  <a:cubicBezTo>
                    <a:pt x="1288" y="1132"/>
                    <a:pt x="1276" y="1124"/>
                    <a:pt x="1269" y="1124"/>
                  </a:cubicBezTo>
                  <a:cubicBezTo>
                    <a:pt x="1256" y="1124"/>
                    <a:pt x="1272" y="1157"/>
                    <a:pt x="1282" y="1194"/>
                  </a:cubicBezTo>
                  <a:cubicBezTo>
                    <a:pt x="1355" y="1431"/>
                    <a:pt x="1490" y="1618"/>
                    <a:pt x="1623" y="1825"/>
                  </a:cubicBezTo>
                  <a:cubicBezTo>
                    <a:pt x="1655" y="1875"/>
                    <a:pt x="1610" y="1924"/>
                    <a:pt x="1563" y="1924"/>
                  </a:cubicBezTo>
                  <a:cubicBezTo>
                    <a:pt x="1548" y="1924"/>
                    <a:pt x="1532" y="1918"/>
                    <a:pt x="1519" y="1906"/>
                  </a:cubicBezTo>
                  <a:cubicBezTo>
                    <a:pt x="1394" y="1789"/>
                    <a:pt x="1303" y="1632"/>
                    <a:pt x="1233" y="1477"/>
                  </a:cubicBezTo>
                  <a:cubicBezTo>
                    <a:pt x="1182" y="1364"/>
                    <a:pt x="1093" y="1201"/>
                    <a:pt x="1125" y="1075"/>
                  </a:cubicBezTo>
                  <a:cubicBezTo>
                    <a:pt x="1144" y="1002"/>
                    <a:pt x="1183" y="974"/>
                    <a:pt x="1233" y="974"/>
                  </a:cubicBezTo>
                  <a:cubicBezTo>
                    <a:pt x="1408" y="974"/>
                    <a:pt x="1716" y="1317"/>
                    <a:pt x="1779" y="1392"/>
                  </a:cubicBezTo>
                  <a:cubicBezTo>
                    <a:pt x="1959" y="1607"/>
                    <a:pt x="2141" y="1883"/>
                    <a:pt x="2198" y="2164"/>
                  </a:cubicBezTo>
                  <a:cubicBezTo>
                    <a:pt x="2245" y="2404"/>
                    <a:pt x="2114" y="2665"/>
                    <a:pt x="1862" y="2665"/>
                  </a:cubicBezTo>
                  <a:cubicBezTo>
                    <a:pt x="1838" y="2665"/>
                    <a:pt x="1813" y="2662"/>
                    <a:pt x="1787" y="2658"/>
                  </a:cubicBezTo>
                  <a:cubicBezTo>
                    <a:pt x="1506" y="2603"/>
                    <a:pt x="1337" y="2272"/>
                    <a:pt x="1203" y="2049"/>
                  </a:cubicBezTo>
                  <a:cubicBezTo>
                    <a:pt x="1040" y="1774"/>
                    <a:pt x="895" y="1486"/>
                    <a:pt x="784" y="1185"/>
                  </a:cubicBezTo>
                  <a:cubicBezTo>
                    <a:pt x="738" y="1059"/>
                    <a:pt x="688" y="925"/>
                    <a:pt x="754" y="795"/>
                  </a:cubicBezTo>
                  <a:cubicBezTo>
                    <a:pt x="804" y="698"/>
                    <a:pt x="901" y="635"/>
                    <a:pt x="1003" y="604"/>
                  </a:cubicBezTo>
                  <a:cubicBezTo>
                    <a:pt x="1061" y="586"/>
                    <a:pt x="1120" y="578"/>
                    <a:pt x="1180" y="578"/>
                  </a:cubicBezTo>
                  <a:cubicBezTo>
                    <a:pt x="1373" y="578"/>
                    <a:pt x="1569" y="661"/>
                    <a:pt x="1721" y="774"/>
                  </a:cubicBezTo>
                  <a:cubicBezTo>
                    <a:pt x="1937" y="937"/>
                    <a:pt x="2108" y="1156"/>
                    <a:pt x="2255" y="1383"/>
                  </a:cubicBezTo>
                  <a:cubicBezTo>
                    <a:pt x="2410" y="1622"/>
                    <a:pt x="2534" y="1877"/>
                    <a:pt x="2720" y="2093"/>
                  </a:cubicBezTo>
                  <a:cubicBezTo>
                    <a:pt x="2826" y="1922"/>
                    <a:pt x="2931" y="1751"/>
                    <a:pt x="3038" y="1580"/>
                  </a:cubicBezTo>
                  <a:cubicBezTo>
                    <a:pt x="2940" y="1485"/>
                    <a:pt x="2836" y="1396"/>
                    <a:pt x="2739" y="1301"/>
                  </a:cubicBezTo>
                  <a:cubicBezTo>
                    <a:pt x="2649" y="1208"/>
                    <a:pt x="2557" y="1117"/>
                    <a:pt x="2467" y="1025"/>
                  </a:cubicBezTo>
                  <a:cubicBezTo>
                    <a:pt x="2276" y="831"/>
                    <a:pt x="2082" y="640"/>
                    <a:pt x="1886" y="451"/>
                  </a:cubicBezTo>
                  <a:cubicBezTo>
                    <a:pt x="1735" y="305"/>
                    <a:pt x="1584" y="134"/>
                    <a:pt x="1389" y="50"/>
                  </a:cubicBezTo>
                  <a:cubicBezTo>
                    <a:pt x="1311" y="15"/>
                    <a:pt x="1230" y="1"/>
                    <a:pt x="1148" y="1"/>
                  </a:cubicBezTo>
                  <a:close/>
                </a:path>
              </a:pathLst>
            </a:custGeom>
            <a:solidFill>
              <a:srgbClr val="FCD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36"/>
            <p:cNvSpPr/>
            <p:nvPr/>
          </p:nvSpPr>
          <p:spPr>
            <a:xfrm>
              <a:off x="7093171" y="641153"/>
              <a:ext cx="154136" cy="142108"/>
            </a:xfrm>
            <a:custGeom>
              <a:rect b="b" l="l" r="r" t="t"/>
              <a:pathLst>
                <a:path extrusionOk="0" h="3580" w="3883">
                  <a:moveTo>
                    <a:pt x="1676" y="0"/>
                  </a:moveTo>
                  <a:cubicBezTo>
                    <a:pt x="1378" y="55"/>
                    <a:pt x="1094" y="152"/>
                    <a:pt x="838" y="327"/>
                  </a:cubicBezTo>
                  <a:cubicBezTo>
                    <a:pt x="294" y="698"/>
                    <a:pt x="1" y="1362"/>
                    <a:pt x="79" y="2015"/>
                  </a:cubicBezTo>
                  <a:cubicBezTo>
                    <a:pt x="117" y="2323"/>
                    <a:pt x="239" y="2616"/>
                    <a:pt x="422" y="2865"/>
                  </a:cubicBezTo>
                  <a:cubicBezTo>
                    <a:pt x="513" y="2986"/>
                    <a:pt x="618" y="3097"/>
                    <a:pt x="734" y="3194"/>
                  </a:cubicBezTo>
                  <a:cubicBezTo>
                    <a:pt x="844" y="3287"/>
                    <a:pt x="976" y="3359"/>
                    <a:pt x="1075" y="3465"/>
                  </a:cubicBezTo>
                  <a:cubicBezTo>
                    <a:pt x="1289" y="3504"/>
                    <a:pt x="1503" y="3541"/>
                    <a:pt x="1717" y="3580"/>
                  </a:cubicBezTo>
                  <a:cubicBezTo>
                    <a:pt x="1430" y="3318"/>
                    <a:pt x="1183" y="3001"/>
                    <a:pt x="971" y="2684"/>
                  </a:cubicBezTo>
                  <a:cubicBezTo>
                    <a:pt x="841" y="2489"/>
                    <a:pt x="721" y="2286"/>
                    <a:pt x="617" y="2075"/>
                  </a:cubicBezTo>
                  <a:cubicBezTo>
                    <a:pt x="516" y="1872"/>
                    <a:pt x="422" y="1651"/>
                    <a:pt x="441" y="1419"/>
                  </a:cubicBezTo>
                  <a:cubicBezTo>
                    <a:pt x="478" y="973"/>
                    <a:pt x="982" y="682"/>
                    <a:pt x="1354" y="536"/>
                  </a:cubicBezTo>
                  <a:cubicBezTo>
                    <a:pt x="1475" y="490"/>
                    <a:pt x="1601" y="462"/>
                    <a:pt x="1726" y="462"/>
                  </a:cubicBezTo>
                  <a:cubicBezTo>
                    <a:pt x="1832" y="462"/>
                    <a:pt x="1938" y="482"/>
                    <a:pt x="2040" y="526"/>
                  </a:cubicBezTo>
                  <a:cubicBezTo>
                    <a:pt x="2255" y="620"/>
                    <a:pt x="2421" y="796"/>
                    <a:pt x="2588" y="957"/>
                  </a:cubicBezTo>
                  <a:cubicBezTo>
                    <a:pt x="2786" y="1152"/>
                    <a:pt x="2987" y="1349"/>
                    <a:pt x="3184" y="1547"/>
                  </a:cubicBezTo>
                  <a:cubicBezTo>
                    <a:pt x="3279" y="1645"/>
                    <a:pt x="3374" y="1740"/>
                    <a:pt x="3465" y="1842"/>
                  </a:cubicBezTo>
                  <a:cubicBezTo>
                    <a:pt x="3546" y="1931"/>
                    <a:pt x="3613" y="2025"/>
                    <a:pt x="3686" y="2118"/>
                  </a:cubicBezTo>
                  <a:cubicBezTo>
                    <a:pt x="3752" y="2012"/>
                    <a:pt x="3816" y="1907"/>
                    <a:pt x="3882" y="1803"/>
                  </a:cubicBezTo>
                  <a:cubicBezTo>
                    <a:pt x="3586" y="1626"/>
                    <a:pt x="3343" y="1354"/>
                    <a:pt x="3104" y="1106"/>
                  </a:cubicBezTo>
                  <a:cubicBezTo>
                    <a:pt x="2870" y="860"/>
                    <a:pt x="2636" y="610"/>
                    <a:pt x="2371" y="397"/>
                  </a:cubicBezTo>
                  <a:cubicBezTo>
                    <a:pt x="2162" y="227"/>
                    <a:pt x="1930" y="87"/>
                    <a:pt x="16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36"/>
            <p:cNvSpPr/>
            <p:nvPr/>
          </p:nvSpPr>
          <p:spPr>
            <a:xfrm>
              <a:off x="6855835" y="601657"/>
              <a:ext cx="159217" cy="146991"/>
            </a:xfrm>
            <a:custGeom>
              <a:rect b="b" l="l" r="r" t="t"/>
              <a:pathLst>
                <a:path extrusionOk="0" h="3703" w="4011">
                  <a:moveTo>
                    <a:pt x="2001" y="1"/>
                  </a:moveTo>
                  <a:cubicBezTo>
                    <a:pt x="1809" y="1"/>
                    <a:pt x="1618" y="24"/>
                    <a:pt x="1431" y="81"/>
                  </a:cubicBezTo>
                  <a:cubicBezTo>
                    <a:pt x="1032" y="203"/>
                    <a:pt x="679" y="459"/>
                    <a:pt x="427" y="788"/>
                  </a:cubicBezTo>
                  <a:cubicBezTo>
                    <a:pt x="152" y="1146"/>
                    <a:pt x="9" y="1586"/>
                    <a:pt x="4" y="2037"/>
                  </a:cubicBezTo>
                  <a:cubicBezTo>
                    <a:pt x="1" y="2270"/>
                    <a:pt x="32" y="2501"/>
                    <a:pt x="99" y="2725"/>
                  </a:cubicBezTo>
                  <a:cubicBezTo>
                    <a:pt x="134" y="2845"/>
                    <a:pt x="178" y="2962"/>
                    <a:pt x="231" y="3074"/>
                  </a:cubicBezTo>
                  <a:cubicBezTo>
                    <a:pt x="272" y="3161"/>
                    <a:pt x="322" y="3241"/>
                    <a:pt x="358" y="3332"/>
                  </a:cubicBezTo>
                  <a:cubicBezTo>
                    <a:pt x="1120" y="3453"/>
                    <a:pt x="1881" y="3577"/>
                    <a:pt x="2644" y="3703"/>
                  </a:cubicBezTo>
                  <a:cubicBezTo>
                    <a:pt x="2353" y="3007"/>
                    <a:pt x="2343" y="2166"/>
                    <a:pt x="2647" y="1479"/>
                  </a:cubicBezTo>
                  <a:cubicBezTo>
                    <a:pt x="2798" y="1140"/>
                    <a:pt x="3034" y="843"/>
                    <a:pt x="3343" y="633"/>
                  </a:cubicBezTo>
                  <a:cubicBezTo>
                    <a:pt x="3522" y="511"/>
                    <a:pt x="3770" y="383"/>
                    <a:pt x="4010" y="349"/>
                  </a:cubicBezTo>
                  <a:cubicBezTo>
                    <a:pt x="3946" y="336"/>
                    <a:pt x="3883" y="329"/>
                    <a:pt x="3827" y="319"/>
                  </a:cubicBezTo>
                  <a:cubicBezTo>
                    <a:pt x="3530" y="273"/>
                    <a:pt x="3240" y="203"/>
                    <a:pt x="2949" y="135"/>
                  </a:cubicBezTo>
                  <a:cubicBezTo>
                    <a:pt x="2638" y="63"/>
                    <a:pt x="2319" y="1"/>
                    <a:pt x="2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36"/>
            <p:cNvSpPr/>
            <p:nvPr/>
          </p:nvSpPr>
          <p:spPr>
            <a:xfrm>
              <a:off x="6993735" y="630039"/>
              <a:ext cx="149650" cy="145681"/>
            </a:xfrm>
            <a:custGeom>
              <a:rect b="b" l="l" r="r" t="t"/>
              <a:pathLst>
                <a:path extrusionOk="0" h="3670" w="3770">
                  <a:moveTo>
                    <a:pt x="1786" y="0"/>
                  </a:moveTo>
                  <a:cubicBezTo>
                    <a:pt x="1577" y="0"/>
                    <a:pt x="1370" y="33"/>
                    <a:pt x="1177" y="132"/>
                  </a:cubicBezTo>
                  <a:cubicBezTo>
                    <a:pt x="659" y="400"/>
                    <a:pt x="289" y="964"/>
                    <a:pt x="124" y="1510"/>
                  </a:cubicBezTo>
                  <a:cubicBezTo>
                    <a:pt x="35" y="1801"/>
                    <a:pt x="1" y="2110"/>
                    <a:pt x="58" y="2411"/>
                  </a:cubicBezTo>
                  <a:cubicBezTo>
                    <a:pt x="115" y="2713"/>
                    <a:pt x="256" y="2958"/>
                    <a:pt x="451" y="3193"/>
                  </a:cubicBezTo>
                  <a:cubicBezTo>
                    <a:pt x="453" y="3196"/>
                    <a:pt x="454" y="3198"/>
                    <a:pt x="457" y="3201"/>
                  </a:cubicBezTo>
                  <a:cubicBezTo>
                    <a:pt x="1357" y="3353"/>
                    <a:pt x="2258" y="3510"/>
                    <a:pt x="3155" y="3670"/>
                  </a:cubicBezTo>
                  <a:cubicBezTo>
                    <a:pt x="3122" y="3643"/>
                    <a:pt x="3089" y="3615"/>
                    <a:pt x="3056" y="3587"/>
                  </a:cubicBezTo>
                  <a:cubicBezTo>
                    <a:pt x="2917" y="3464"/>
                    <a:pt x="2795" y="3321"/>
                    <a:pt x="2695" y="3166"/>
                  </a:cubicBezTo>
                  <a:cubicBezTo>
                    <a:pt x="2302" y="2558"/>
                    <a:pt x="2286" y="1770"/>
                    <a:pt x="2623" y="1135"/>
                  </a:cubicBezTo>
                  <a:cubicBezTo>
                    <a:pt x="2854" y="699"/>
                    <a:pt x="3285" y="333"/>
                    <a:pt x="3770" y="185"/>
                  </a:cubicBezTo>
                  <a:cubicBezTo>
                    <a:pt x="3546" y="151"/>
                    <a:pt x="3318" y="142"/>
                    <a:pt x="3089" y="130"/>
                  </a:cubicBezTo>
                  <a:cubicBezTo>
                    <a:pt x="2756" y="111"/>
                    <a:pt x="2431" y="59"/>
                    <a:pt x="2098" y="21"/>
                  </a:cubicBezTo>
                  <a:cubicBezTo>
                    <a:pt x="1994" y="8"/>
                    <a:pt x="1890" y="0"/>
                    <a:pt x="17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36"/>
            <p:cNvSpPr/>
            <p:nvPr/>
          </p:nvSpPr>
          <p:spPr>
            <a:xfrm>
              <a:off x="7207135" y="500911"/>
              <a:ext cx="16831" cy="4843"/>
            </a:xfrm>
            <a:custGeom>
              <a:rect b="b" l="l" r="r" t="t"/>
              <a:pathLst>
                <a:path extrusionOk="0" h="122" w="424">
                  <a:moveTo>
                    <a:pt x="1" y="0"/>
                  </a:moveTo>
                  <a:lnTo>
                    <a:pt x="1" y="0"/>
                  </a:lnTo>
                  <a:cubicBezTo>
                    <a:pt x="54" y="66"/>
                    <a:pt x="131" y="109"/>
                    <a:pt x="214" y="119"/>
                  </a:cubicBezTo>
                  <a:cubicBezTo>
                    <a:pt x="227" y="121"/>
                    <a:pt x="240" y="122"/>
                    <a:pt x="252" y="122"/>
                  </a:cubicBezTo>
                  <a:cubicBezTo>
                    <a:pt x="314" y="122"/>
                    <a:pt x="371" y="102"/>
                    <a:pt x="424" y="71"/>
                  </a:cubicBezTo>
                  <a:cubicBezTo>
                    <a:pt x="284" y="57"/>
                    <a:pt x="147" y="36"/>
                    <a:pt x="11" y="4"/>
                  </a:cubicBezTo>
                  <a:cubicBezTo>
                    <a:pt x="7" y="3"/>
                    <a:pt x="4" y="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36"/>
            <p:cNvSpPr/>
            <p:nvPr/>
          </p:nvSpPr>
          <p:spPr>
            <a:xfrm>
              <a:off x="7204397" y="485549"/>
              <a:ext cx="26556" cy="13496"/>
            </a:xfrm>
            <a:custGeom>
              <a:rect b="b" l="l" r="r" t="t"/>
              <a:pathLst>
                <a:path extrusionOk="0" h="340" w="669">
                  <a:moveTo>
                    <a:pt x="444" y="1"/>
                  </a:moveTo>
                  <a:cubicBezTo>
                    <a:pt x="430" y="1"/>
                    <a:pt x="417" y="2"/>
                    <a:pt x="403" y="3"/>
                  </a:cubicBezTo>
                  <a:cubicBezTo>
                    <a:pt x="310" y="43"/>
                    <a:pt x="218" y="87"/>
                    <a:pt x="130" y="135"/>
                  </a:cubicBezTo>
                  <a:cubicBezTo>
                    <a:pt x="102" y="152"/>
                    <a:pt x="72" y="171"/>
                    <a:pt x="44" y="189"/>
                  </a:cubicBezTo>
                  <a:cubicBezTo>
                    <a:pt x="28" y="198"/>
                    <a:pt x="8" y="211"/>
                    <a:pt x="2" y="230"/>
                  </a:cubicBezTo>
                  <a:cubicBezTo>
                    <a:pt x="0" y="235"/>
                    <a:pt x="2" y="243"/>
                    <a:pt x="2" y="249"/>
                  </a:cubicBezTo>
                  <a:cubicBezTo>
                    <a:pt x="21" y="260"/>
                    <a:pt x="47" y="267"/>
                    <a:pt x="59" y="271"/>
                  </a:cubicBezTo>
                  <a:cubicBezTo>
                    <a:pt x="121" y="286"/>
                    <a:pt x="184" y="297"/>
                    <a:pt x="248" y="307"/>
                  </a:cubicBezTo>
                  <a:cubicBezTo>
                    <a:pt x="372" y="327"/>
                    <a:pt x="497" y="336"/>
                    <a:pt x="622" y="340"/>
                  </a:cubicBezTo>
                  <a:cubicBezTo>
                    <a:pt x="650" y="296"/>
                    <a:pt x="669" y="245"/>
                    <a:pt x="669" y="189"/>
                  </a:cubicBezTo>
                  <a:cubicBezTo>
                    <a:pt x="669" y="95"/>
                    <a:pt x="603" y="32"/>
                    <a:pt x="515" y="9"/>
                  </a:cubicBezTo>
                  <a:cubicBezTo>
                    <a:pt x="491" y="3"/>
                    <a:pt x="468" y="1"/>
                    <a:pt x="44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36"/>
            <p:cNvSpPr/>
            <p:nvPr/>
          </p:nvSpPr>
          <p:spPr>
            <a:xfrm>
              <a:off x="7255365" y="400602"/>
              <a:ext cx="37432" cy="24968"/>
            </a:xfrm>
            <a:custGeom>
              <a:rect b="b" l="l" r="r" t="t"/>
              <a:pathLst>
                <a:path extrusionOk="0" h="629" w="943">
                  <a:moveTo>
                    <a:pt x="116" y="1"/>
                  </a:moveTo>
                  <a:cubicBezTo>
                    <a:pt x="88" y="1"/>
                    <a:pt x="62" y="17"/>
                    <a:pt x="42" y="48"/>
                  </a:cubicBezTo>
                  <a:cubicBezTo>
                    <a:pt x="0" y="112"/>
                    <a:pt x="11" y="203"/>
                    <a:pt x="13" y="276"/>
                  </a:cubicBezTo>
                  <a:cubicBezTo>
                    <a:pt x="16" y="348"/>
                    <a:pt x="25" y="418"/>
                    <a:pt x="37" y="488"/>
                  </a:cubicBezTo>
                  <a:cubicBezTo>
                    <a:pt x="234" y="504"/>
                    <a:pt x="428" y="551"/>
                    <a:pt x="609" y="629"/>
                  </a:cubicBezTo>
                  <a:cubicBezTo>
                    <a:pt x="612" y="614"/>
                    <a:pt x="619" y="600"/>
                    <a:pt x="627" y="589"/>
                  </a:cubicBezTo>
                  <a:cubicBezTo>
                    <a:pt x="676" y="535"/>
                    <a:pt x="747" y="505"/>
                    <a:pt x="799" y="454"/>
                  </a:cubicBezTo>
                  <a:cubicBezTo>
                    <a:pt x="848" y="406"/>
                    <a:pt x="895" y="350"/>
                    <a:pt x="922" y="287"/>
                  </a:cubicBezTo>
                  <a:cubicBezTo>
                    <a:pt x="943" y="239"/>
                    <a:pt x="923" y="206"/>
                    <a:pt x="877" y="206"/>
                  </a:cubicBezTo>
                  <a:cubicBezTo>
                    <a:pt x="872" y="206"/>
                    <a:pt x="866" y="206"/>
                    <a:pt x="860" y="207"/>
                  </a:cubicBezTo>
                  <a:cubicBezTo>
                    <a:pt x="796" y="217"/>
                    <a:pt x="744" y="279"/>
                    <a:pt x="699" y="322"/>
                  </a:cubicBezTo>
                  <a:cubicBezTo>
                    <a:pt x="684" y="337"/>
                    <a:pt x="663" y="344"/>
                    <a:pt x="643" y="344"/>
                  </a:cubicBezTo>
                  <a:cubicBezTo>
                    <a:pt x="588" y="344"/>
                    <a:pt x="532" y="297"/>
                    <a:pt x="556" y="238"/>
                  </a:cubicBezTo>
                  <a:cubicBezTo>
                    <a:pt x="576" y="194"/>
                    <a:pt x="648" y="47"/>
                    <a:pt x="553" y="47"/>
                  </a:cubicBezTo>
                  <a:cubicBezTo>
                    <a:pt x="548" y="47"/>
                    <a:pt x="543" y="47"/>
                    <a:pt x="538" y="48"/>
                  </a:cubicBezTo>
                  <a:cubicBezTo>
                    <a:pt x="434" y="61"/>
                    <a:pt x="406" y="198"/>
                    <a:pt x="386" y="278"/>
                  </a:cubicBezTo>
                  <a:cubicBezTo>
                    <a:pt x="376" y="317"/>
                    <a:pt x="346" y="334"/>
                    <a:pt x="316" y="334"/>
                  </a:cubicBezTo>
                  <a:cubicBezTo>
                    <a:pt x="277" y="334"/>
                    <a:pt x="237" y="306"/>
                    <a:pt x="236" y="259"/>
                  </a:cubicBezTo>
                  <a:cubicBezTo>
                    <a:pt x="233" y="185"/>
                    <a:pt x="237" y="94"/>
                    <a:pt x="183" y="35"/>
                  </a:cubicBezTo>
                  <a:cubicBezTo>
                    <a:pt x="162" y="12"/>
                    <a:pt x="139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36"/>
            <p:cNvSpPr/>
            <p:nvPr/>
          </p:nvSpPr>
          <p:spPr>
            <a:xfrm>
              <a:off x="7087535" y="359081"/>
              <a:ext cx="37551" cy="24968"/>
            </a:xfrm>
            <a:custGeom>
              <a:rect b="b" l="l" r="r" t="t"/>
              <a:pathLst>
                <a:path extrusionOk="0" h="629" w="946">
                  <a:moveTo>
                    <a:pt x="118" y="0"/>
                  </a:moveTo>
                  <a:cubicBezTo>
                    <a:pt x="90" y="0"/>
                    <a:pt x="64" y="16"/>
                    <a:pt x="44" y="47"/>
                  </a:cubicBezTo>
                  <a:cubicBezTo>
                    <a:pt x="1" y="112"/>
                    <a:pt x="12" y="202"/>
                    <a:pt x="14" y="275"/>
                  </a:cubicBezTo>
                  <a:cubicBezTo>
                    <a:pt x="18" y="347"/>
                    <a:pt x="27" y="417"/>
                    <a:pt x="38" y="488"/>
                  </a:cubicBezTo>
                  <a:cubicBezTo>
                    <a:pt x="235" y="503"/>
                    <a:pt x="431" y="550"/>
                    <a:pt x="610" y="628"/>
                  </a:cubicBezTo>
                  <a:cubicBezTo>
                    <a:pt x="612" y="614"/>
                    <a:pt x="619" y="599"/>
                    <a:pt x="629" y="589"/>
                  </a:cubicBezTo>
                  <a:cubicBezTo>
                    <a:pt x="677" y="535"/>
                    <a:pt x="749" y="505"/>
                    <a:pt x="801" y="453"/>
                  </a:cubicBezTo>
                  <a:cubicBezTo>
                    <a:pt x="849" y="405"/>
                    <a:pt x="897" y="349"/>
                    <a:pt x="924" y="287"/>
                  </a:cubicBezTo>
                  <a:cubicBezTo>
                    <a:pt x="945" y="239"/>
                    <a:pt x="926" y="205"/>
                    <a:pt x="879" y="205"/>
                  </a:cubicBezTo>
                  <a:cubicBezTo>
                    <a:pt x="874" y="205"/>
                    <a:pt x="869" y="206"/>
                    <a:pt x="863" y="206"/>
                  </a:cubicBezTo>
                  <a:cubicBezTo>
                    <a:pt x="798" y="216"/>
                    <a:pt x="746" y="278"/>
                    <a:pt x="703" y="321"/>
                  </a:cubicBezTo>
                  <a:cubicBezTo>
                    <a:pt x="687" y="337"/>
                    <a:pt x="667" y="344"/>
                    <a:pt x="646" y="344"/>
                  </a:cubicBezTo>
                  <a:cubicBezTo>
                    <a:pt x="592" y="344"/>
                    <a:pt x="536" y="296"/>
                    <a:pt x="559" y="238"/>
                  </a:cubicBezTo>
                  <a:cubicBezTo>
                    <a:pt x="578" y="193"/>
                    <a:pt x="650" y="46"/>
                    <a:pt x="555" y="46"/>
                  </a:cubicBezTo>
                  <a:cubicBezTo>
                    <a:pt x="551" y="46"/>
                    <a:pt x="546" y="46"/>
                    <a:pt x="540" y="47"/>
                  </a:cubicBezTo>
                  <a:cubicBezTo>
                    <a:pt x="437" y="61"/>
                    <a:pt x="408" y="197"/>
                    <a:pt x="387" y="277"/>
                  </a:cubicBezTo>
                  <a:cubicBezTo>
                    <a:pt x="378" y="316"/>
                    <a:pt x="348" y="333"/>
                    <a:pt x="317" y="333"/>
                  </a:cubicBezTo>
                  <a:cubicBezTo>
                    <a:pt x="279" y="333"/>
                    <a:pt x="239" y="306"/>
                    <a:pt x="236" y="259"/>
                  </a:cubicBezTo>
                  <a:cubicBezTo>
                    <a:pt x="234" y="184"/>
                    <a:pt x="239" y="93"/>
                    <a:pt x="184" y="35"/>
                  </a:cubicBezTo>
                  <a:cubicBezTo>
                    <a:pt x="164" y="11"/>
                    <a:pt x="141" y="0"/>
                    <a:pt x="118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36"/>
            <p:cNvSpPr/>
            <p:nvPr/>
          </p:nvSpPr>
          <p:spPr>
            <a:xfrm>
              <a:off x="6124456" y="980744"/>
              <a:ext cx="786001" cy="479714"/>
            </a:xfrm>
            <a:custGeom>
              <a:rect b="b" l="l" r="r" t="t"/>
              <a:pathLst>
                <a:path extrusionOk="0" h="12085" w="19801">
                  <a:moveTo>
                    <a:pt x="423" y="1"/>
                  </a:moveTo>
                  <a:lnTo>
                    <a:pt x="423" y="1"/>
                  </a:lnTo>
                  <a:cubicBezTo>
                    <a:pt x="139" y="1745"/>
                    <a:pt x="0" y="3564"/>
                    <a:pt x="495" y="5278"/>
                  </a:cubicBezTo>
                  <a:cubicBezTo>
                    <a:pt x="1005" y="7043"/>
                    <a:pt x="2225" y="8459"/>
                    <a:pt x="3751" y="9447"/>
                  </a:cubicBezTo>
                  <a:cubicBezTo>
                    <a:pt x="5433" y="10536"/>
                    <a:pt x="7393" y="11073"/>
                    <a:pt x="9343" y="11445"/>
                  </a:cubicBezTo>
                  <a:cubicBezTo>
                    <a:pt x="11191" y="11797"/>
                    <a:pt x="13077" y="12085"/>
                    <a:pt x="14964" y="12085"/>
                  </a:cubicBezTo>
                  <a:cubicBezTo>
                    <a:pt x="15100" y="12085"/>
                    <a:pt x="15236" y="12083"/>
                    <a:pt x="15372" y="12080"/>
                  </a:cubicBezTo>
                  <a:cubicBezTo>
                    <a:pt x="16901" y="12045"/>
                    <a:pt x="18410" y="11770"/>
                    <a:pt x="19800" y="11164"/>
                  </a:cubicBezTo>
                  <a:cubicBezTo>
                    <a:pt x="19650" y="9072"/>
                    <a:pt x="19582" y="6972"/>
                    <a:pt x="19314" y="4889"/>
                  </a:cubicBezTo>
                  <a:cubicBezTo>
                    <a:pt x="18268" y="5170"/>
                    <a:pt x="17177" y="5302"/>
                    <a:pt x="16101" y="5340"/>
                  </a:cubicBezTo>
                  <a:cubicBezTo>
                    <a:pt x="15786" y="5352"/>
                    <a:pt x="15470" y="5358"/>
                    <a:pt x="15155" y="5358"/>
                  </a:cubicBezTo>
                  <a:cubicBezTo>
                    <a:pt x="12855" y="5358"/>
                    <a:pt x="10538" y="5055"/>
                    <a:pt x="8304" y="4556"/>
                  </a:cubicBezTo>
                  <a:cubicBezTo>
                    <a:pt x="6985" y="4261"/>
                    <a:pt x="5684" y="3885"/>
                    <a:pt x="4412" y="3432"/>
                  </a:cubicBezTo>
                  <a:cubicBezTo>
                    <a:pt x="3287" y="3031"/>
                    <a:pt x="2137" y="2539"/>
                    <a:pt x="1313" y="1643"/>
                  </a:cubicBezTo>
                  <a:cubicBezTo>
                    <a:pt x="870" y="1163"/>
                    <a:pt x="561" y="602"/>
                    <a:pt x="423" y="1"/>
                  </a:cubicBezTo>
                  <a:close/>
                </a:path>
              </a:pathLst>
            </a:custGeom>
            <a:solidFill>
              <a:srgbClr val="AA6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36"/>
            <p:cNvSpPr/>
            <p:nvPr/>
          </p:nvSpPr>
          <p:spPr>
            <a:xfrm>
              <a:off x="6890965" y="405167"/>
              <a:ext cx="584628" cy="1018732"/>
            </a:xfrm>
            <a:custGeom>
              <a:rect b="b" l="l" r="r" t="t"/>
              <a:pathLst>
                <a:path extrusionOk="0" h="25664" w="14728">
                  <a:moveTo>
                    <a:pt x="14483" y="0"/>
                  </a:moveTo>
                  <a:lnTo>
                    <a:pt x="14483" y="0"/>
                  </a:lnTo>
                  <a:cubicBezTo>
                    <a:pt x="14410" y="237"/>
                    <a:pt x="14315" y="464"/>
                    <a:pt x="14204" y="686"/>
                  </a:cubicBezTo>
                  <a:cubicBezTo>
                    <a:pt x="13902" y="1286"/>
                    <a:pt x="13529" y="1852"/>
                    <a:pt x="13183" y="2426"/>
                  </a:cubicBezTo>
                  <a:cubicBezTo>
                    <a:pt x="12812" y="3044"/>
                    <a:pt x="12441" y="3659"/>
                    <a:pt x="12070" y="4276"/>
                  </a:cubicBezTo>
                  <a:cubicBezTo>
                    <a:pt x="10601" y="6725"/>
                    <a:pt x="9130" y="9173"/>
                    <a:pt x="7662" y="11621"/>
                  </a:cubicBezTo>
                  <a:cubicBezTo>
                    <a:pt x="6978" y="12760"/>
                    <a:pt x="6315" y="13916"/>
                    <a:pt x="5588" y="15029"/>
                  </a:cubicBezTo>
                  <a:cubicBezTo>
                    <a:pt x="4944" y="16018"/>
                    <a:pt x="4218" y="16973"/>
                    <a:pt x="3305" y="17733"/>
                  </a:cubicBezTo>
                  <a:cubicBezTo>
                    <a:pt x="2334" y="18544"/>
                    <a:pt x="1200" y="19066"/>
                    <a:pt x="1" y="19389"/>
                  </a:cubicBezTo>
                  <a:cubicBezTo>
                    <a:pt x="271" y="21472"/>
                    <a:pt x="338" y="23572"/>
                    <a:pt x="488" y="25664"/>
                  </a:cubicBezTo>
                  <a:cubicBezTo>
                    <a:pt x="891" y="25488"/>
                    <a:pt x="1285" y="25286"/>
                    <a:pt x="1666" y="25052"/>
                  </a:cubicBezTo>
                  <a:cubicBezTo>
                    <a:pt x="3280" y="24060"/>
                    <a:pt x="4605" y="22655"/>
                    <a:pt x="5724" y="21140"/>
                  </a:cubicBezTo>
                  <a:cubicBezTo>
                    <a:pt x="6947" y="19481"/>
                    <a:pt x="7955" y="17678"/>
                    <a:pt x="9029" y="15922"/>
                  </a:cubicBezTo>
                  <a:cubicBezTo>
                    <a:pt x="10104" y="14166"/>
                    <a:pt x="11210" y="12424"/>
                    <a:pt x="12163" y="10596"/>
                  </a:cubicBezTo>
                  <a:cubicBezTo>
                    <a:pt x="13106" y="8784"/>
                    <a:pt x="13890" y="6883"/>
                    <a:pt x="14309" y="4878"/>
                  </a:cubicBezTo>
                  <a:cubicBezTo>
                    <a:pt x="14645" y="3270"/>
                    <a:pt x="14728" y="1619"/>
                    <a:pt x="14483" y="0"/>
                  </a:cubicBezTo>
                  <a:close/>
                </a:path>
              </a:pathLst>
            </a:custGeom>
            <a:solidFill>
              <a:srgbClr val="9B5B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36"/>
            <p:cNvSpPr/>
            <p:nvPr/>
          </p:nvSpPr>
          <p:spPr>
            <a:xfrm>
              <a:off x="7443241" y="431326"/>
              <a:ext cx="16156" cy="22586"/>
            </a:xfrm>
            <a:custGeom>
              <a:rect b="b" l="l" r="r" t="t"/>
              <a:pathLst>
                <a:path extrusionOk="0" h="569" w="407">
                  <a:moveTo>
                    <a:pt x="302" y="1"/>
                  </a:moveTo>
                  <a:cubicBezTo>
                    <a:pt x="297" y="10"/>
                    <a:pt x="293" y="17"/>
                    <a:pt x="289" y="25"/>
                  </a:cubicBezTo>
                  <a:cubicBezTo>
                    <a:pt x="198" y="206"/>
                    <a:pt x="102" y="382"/>
                    <a:pt x="1" y="558"/>
                  </a:cubicBezTo>
                  <a:cubicBezTo>
                    <a:pt x="27" y="564"/>
                    <a:pt x="53" y="568"/>
                    <a:pt x="80" y="568"/>
                  </a:cubicBezTo>
                  <a:cubicBezTo>
                    <a:pt x="261" y="568"/>
                    <a:pt x="407" y="423"/>
                    <a:pt x="407" y="241"/>
                  </a:cubicBezTo>
                  <a:cubicBezTo>
                    <a:pt x="407" y="147"/>
                    <a:pt x="366" y="62"/>
                    <a:pt x="3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36"/>
            <p:cNvSpPr/>
            <p:nvPr/>
          </p:nvSpPr>
          <p:spPr>
            <a:xfrm>
              <a:off x="7433397" y="520163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6" y="1"/>
                    <a:pt x="1" y="147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36"/>
            <p:cNvSpPr/>
            <p:nvPr/>
          </p:nvSpPr>
          <p:spPr>
            <a:xfrm>
              <a:off x="7461818" y="474395"/>
              <a:ext cx="9725" cy="25167"/>
            </a:xfrm>
            <a:custGeom>
              <a:rect b="b" l="l" r="r" t="t"/>
              <a:pathLst>
                <a:path extrusionOk="0" h="634" w="245">
                  <a:moveTo>
                    <a:pt x="243" y="1"/>
                  </a:moveTo>
                  <a:lnTo>
                    <a:pt x="243" y="1"/>
                  </a:lnTo>
                  <a:cubicBezTo>
                    <a:pt x="104" y="38"/>
                    <a:pt x="0" y="167"/>
                    <a:pt x="0" y="318"/>
                  </a:cubicBezTo>
                  <a:cubicBezTo>
                    <a:pt x="0" y="466"/>
                    <a:pt x="100" y="592"/>
                    <a:pt x="236" y="633"/>
                  </a:cubicBezTo>
                  <a:cubicBezTo>
                    <a:pt x="243" y="422"/>
                    <a:pt x="245" y="212"/>
                    <a:pt x="2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36"/>
            <p:cNvSpPr/>
            <p:nvPr/>
          </p:nvSpPr>
          <p:spPr>
            <a:xfrm>
              <a:off x="7433476" y="612414"/>
              <a:ext cx="21673" cy="25961"/>
            </a:xfrm>
            <a:custGeom>
              <a:rect b="b" l="l" r="r" t="t"/>
              <a:pathLst>
                <a:path extrusionOk="0" h="654" w="546">
                  <a:moveTo>
                    <a:pt x="334" y="0"/>
                  </a:moveTo>
                  <a:cubicBezTo>
                    <a:pt x="332" y="0"/>
                    <a:pt x="329" y="0"/>
                    <a:pt x="327" y="0"/>
                  </a:cubicBezTo>
                  <a:cubicBezTo>
                    <a:pt x="148" y="0"/>
                    <a:pt x="1" y="146"/>
                    <a:pt x="1" y="326"/>
                  </a:cubicBezTo>
                  <a:cubicBezTo>
                    <a:pt x="1" y="506"/>
                    <a:pt x="147" y="653"/>
                    <a:pt x="327" y="653"/>
                  </a:cubicBezTo>
                  <a:cubicBezTo>
                    <a:pt x="353" y="653"/>
                    <a:pt x="381" y="649"/>
                    <a:pt x="405" y="643"/>
                  </a:cubicBezTo>
                  <a:cubicBezTo>
                    <a:pt x="456" y="459"/>
                    <a:pt x="502" y="272"/>
                    <a:pt x="545" y="85"/>
                  </a:cubicBezTo>
                  <a:cubicBezTo>
                    <a:pt x="490" y="33"/>
                    <a:pt x="417" y="0"/>
                    <a:pt x="3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36"/>
            <p:cNvSpPr/>
            <p:nvPr/>
          </p:nvSpPr>
          <p:spPr>
            <a:xfrm>
              <a:off x="7387430" y="525204"/>
              <a:ext cx="15203" cy="20919"/>
            </a:xfrm>
            <a:custGeom>
              <a:rect b="b" l="l" r="r" t="t"/>
              <a:pathLst>
                <a:path extrusionOk="0" h="527" w="383">
                  <a:moveTo>
                    <a:pt x="314" y="1"/>
                  </a:moveTo>
                  <a:cubicBezTo>
                    <a:pt x="210" y="176"/>
                    <a:pt x="105" y="349"/>
                    <a:pt x="1" y="523"/>
                  </a:cubicBezTo>
                  <a:cubicBezTo>
                    <a:pt x="18" y="526"/>
                    <a:pt x="38" y="527"/>
                    <a:pt x="57" y="527"/>
                  </a:cubicBezTo>
                  <a:cubicBezTo>
                    <a:pt x="237" y="527"/>
                    <a:pt x="383" y="381"/>
                    <a:pt x="383" y="200"/>
                  </a:cubicBezTo>
                  <a:cubicBezTo>
                    <a:pt x="383" y="125"/>
                    <a:pt x="359" y="56"/>
                    <a:pt x="3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36"/>
            <p:cNvSpPr/>
            <p:nvPr/>
          </p:nvSpPr>
          <p:spPr>
            <a:xfrm>
              <a:off x="7415296" y="478840"/>
              <a:ext cx="15759" cy="21157"/>
            </a:xfrm>
            <a:custGeom>
              <a:rect b="b" l="l" r="r" t="t"/>
              <a:pathLst>
                <a:path extrusionOk="0" h="533" w="397">
                  <a:moveTo>
                    <a:pt x="321" y="0"/>
                  </a:moveTo>
                  <a:cubicBezTo>
                    <a:pt x="215" y="174"/>
                    <a:pt x="106" y="350"/>
                    <a:pt x="1" y="526"/>
                  </a:cubicBezTo>
                  <a:cubicBezTo>
                    <a:pt x="22" y="529"/>
                    <a:pt x="45" y="533"/>
                    <a:pt x="69" y="533"/>
                  </a:cubicBezTo>
                  <a:cubicBezTo>
                    <a:pt x="250" y="533"/>
                    <a:pt x="396" y="387"/>
                    <a:pt x="396" y="206"/>
                  </a:cubicBezTo>
                  <a:cubicBezTo>
                    <a:pt x="396" y="127"/>
                    <a:pt x="368" y="56"/>
                    <a:pt x="3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36"/>
            <p:cNvSpPr/>
            <p:nvPr/>
          </p:nvSpPr>
          <p:spPr>
            <a:xfrm>
              <a:off x="7376673" y="61233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7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36"/>
            <p:cNvSpPr/>
            <p:nvPr/>
          </p:nvSpPr>
          <p:spPr>
            <a:xfrm>
              <a:off x="7405054" y="566288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6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8" y="653"/>
                    <a:pt x="654" y="507"/>
                    <a:pt x="654" y="326"/>
                  </a:cubicBezTo>
                  <a:cubicBezTo>
                    <a:pt x="654" y="145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36"/>
            <p:cNvSpPr/>
            <p:nvPr/>
          </p:nvSpPr>
          <p:spPr>
            <a:xfrm>
              <a:off x="7376673" y="70458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36"/>
            <p:cNvSpPr/>
            <p:nvPr/>
          </p:nvSpPr>
          <p:spPr>
            <a:xfrm>
              <a:off x="7405054" y="658421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7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8" y="1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36"/>
            <p:cNvSpPr/>
            <p:nvPr/>
          </p:nvSpPr>
          <p:spPr>
            <a:xfrm>
              <a:off x="7376673" y="796837"/>
              <a:ext cx="11710" cy="19649"/>
            </a:xfrm>
            <a:custGeom>
              <a:rect b="b" l="l" r="r" t="t"/>
              <a:pathLst>
                <a:path extrusionOk="0" h="495" w="295">
                  <a:moveTo>
                    <a:pt x="295" y="0"/>
                  </a:moveTo>
                  <a:lnTo>
                    <a:pt x="295" y="0"/>
                  </a:lnTo>
                  <a:cubicBezTo>
                    <a:pt x="130" y="17"/>
                    <a:pt x="1" y="156"/>
                    <a:pt x="2" y="325"/>
                  </a:cubicBezTo>
                  <a:cubicBezTo>
                    <a:pt x="2" y="389"/>
                    <a:pt x="19" y="445"/>
                    <a:pt x="49" y="495"/>
                  </a:cubicBezTo>
                  <a:cubicBezTo>
                    <a:pt x="132" y="329"/>
                    <a:pt x="214" y="166"/>
                    <a:pt x="2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36"/>
            <p:cNvSpPr/>
            <p:nvPr/>
          </p:nvSpPr>
          <p:spPr>
            <a:xfrm>
              <a:off x="7332016" y="618408"/>
              <a:ext cx="13893" cy="19927"/>
            </a:xfrm>
            <a:custGeom>
              <a:rect b="b" l="l" r="r" t="t"/>
              <a:pathLst>
                <a:path extrusionOk="0" h="502" w="350">
                  <a:moveTo>
                    <a:pt x="299" y="0"/>
                  </a:moveTo>
                  <a:cubicBezTo>
                    <a:pt x="199" y="167"/>
                    <a:pt x="100" y="334"/>
                    <a:pt x="0" y="500"/>
                  </a:cubicBezTo>
                  <a:cubicBezTo>
                    <a:pt x="7" y="501"/>
                    <a:pt x="16" y="501"/>
                    <a:pt x="23" y="501"/>
                  </a:cubicBezTo>
                  <a:cubicBezTo>
                    <a:pt x="204" y="501"/>
                    <a:pt x="350" y="355"/>
                    <a:pt x="350" y="174"/>
                  </a:cubicBezTo>
                  <a:cubicBezTo>
                    <a:pt x="350" y="111"/>
                    <a:pt x="331" y="51"/>
                    <a:pt x="2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36"/>
            <p:cNvSpPr/>
            <p:nvPr/>
          </p:nvSpPr>
          <p:spPr>
            <a:xfrm>
              <a:off x="7359683" y="571766"/>
              <a:ext cx="14608" cy="20483"/>
            </a:xfrm>
            <a:custGeom>
              <a:rect b="b" l="l" r="r" t="t"/>
              <a:pathLst>
                <a:path extrusionOk="0" h="516" w="368">
                  <a:moveTo>
                    <a:pt x="308" y="1"/>
                  </a:moveTo>
                  <a:cubicBezTo>
                    <a:pt x="290" y="27"/>
                    <a:pt x="277" y="52"/>
                    <a:pt x="261" y="78"/>
                  </a:cubicBezTo>
                  <a:cubicBezTo>
                    <a:pt x="175" y="223"/>
                    <a:pt x="87" y="368"/>
                    <a:pt x="1" y="513"/>
                  </a:cubicBezTo>
                  <a:cubicBezTo>
                    <a:pt x="13" y="514"/>
                    <a:pt x="28" y="515"/>
                    <a:pt x="40" y="515"/>
                  </a:cubicBezTo>
                  <a:cubicBezTo>
                    <a:pt x="222" y="515"/>
                    <a:pt x="367" y="369"/>
                    <a:pt x="367" y="188"/>
                  </a:cubicBezTo>
                  <a:cubicBezTo>
                    <a:pt x="367" y="118"/>
                    <a:pt x="346" y="55"/>
                    <a:pt x="3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36"/>
            <p:cNvSpPr/>
            <p:nvPr/>
          </p:nvSpPr>
          <p:spPr>
            <a:xfrm>
              <a:off x="7319909" y="704586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36"/>
            <p:cNvSpPr/>
            <p:nvPr/>
          </p:nvSpPr>
          <p:spPr>
            <a:xfrm>
              <a:off x="7348330" y="658421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7"/>
                    <a:pt x="0" y="327"/>
                  </a:cubicBezTo>
                  <a:cubicBezTo>
                    <a:pt x="0" y="509"/>
                    <a:pt x="146" y="654"/>
                    <a:pt x="326" y="654"/>
                  </a:cubicBezTo>
                  <a:cubicBezTo>
                    <a:pt x="508" y="654"/>
                    <a:pt x="653" y="509"/>
                    <a:pt x="653" y="327"/>
                  </a:cubicBezTo>
                  <a:cubicBezTo>
                    <a:pt x="653" y="148"/>
                    <a:pt x="508" y="1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36"/>
            <p:cNvSpPr/>
            <p:nvPr/>
          </p:nvSpPr>
          <p:spPr>
            <a:xfrm>
              <a:off x="7319909" y="79679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36"/>
            <p:cNvSpPr/>
            <p:nvPr/>
          </p:nvSpPr>
          <p:spPr>
            <a:xfrm>
              <a:off x="7348330" y="750672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6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8"/>
                    <a:pt x="146" y="654"/>
                    <a:pt x="326" y="654"/>
                  </a:cubicBezTo>
                  <a:cubicBezTo>
                    <a:pt x="508" y="654"/>
                    <a:pt x="653" y="508"/>
                    <a:pt x="653" y="328"/>
                  </a:cubicBezTo>
                  <a:cubicBezTo>
                    <a:pt x="653" y="147"/>
                    <a:pt x="508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36"/>
            <p:cNvSpPr/>
            <p:nvPr/>
          </p:nvSpPr>
          <p:spPr>
            <a:xfrm>
              <a:off x="7319988" y="888969"/>
              <a:ext cx="18379" cy="23579"/>
            </a:xfrm>
            <a:custGeom>
              <a:rect b="b" l="l" r="r" t="t"/>
              <a:pathLst>
                <a:path extrusionOk="0" h="594" w="463">
                  <a:moveTo>
                    <a:pt x="327" y="1"/>
                  </a:moveTo>
                  <a:cubicBezTo>
                    <a:pt x="148" y="1"/>
                    <a:pt x="1" y="146"/>
                    <a:pt x="1" y="328"/>
                  </a:cubicBezTo>
                  <a:cubicBezTo>
                    <a:pt x="1" y="437"/>
                    <a:pt x="54" y="533"/>
                    <a:pt x="136" y="593"/>
                  </a:cubicBezTo>
                  <a:cubicBezTo>
                    <a:pt x="246" y="406"/>
                    <a:pt x="356" y="217"/>
                    <a:pt x="462" y="31"/>
                  </a:cubicBezTo>
                  <a:cubicBezTo>
                    <a:pt x="421" y="11"/>
                    <a:pt x="374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36"/>
            <p:cNvSpPr/>
            <p:nvPr/>
          </p:nvSpPr>
          <p:spPr>
            <a:xfrm>
              <a:off x="7348330" y="842883"/>
              <a:ext cx="16196" cy="22428"/>
            </a:xfrm>
            <a:custGeom>
              <a:rect b="b" l="l" r="r" t="t"/>
              <a:pathLst>
                <a:path extrusionOk="0" h="565" w="408">
                  <a:moveTo>
                    <a:pt x="326" y="0"/>
                  </a:moveTo>
                  <a:cubicBezTo>
                    <a:pt x="147" y="0"/>
                    <a:pt x="0" y="146"/>
                    <a:pt x="0" y="326"/>
                  </a:cubicBezTo>
                  <a:cubicBezTo>
                    <a:pt x="0" y="420"/>
                    <a:pt x="40" y="505"/>
                    <a:pt x="105" y="565"/>
                  </a:cubicBezTo>
                  <a:cubicBezTo>
                    <a:pt x="207" y="380"/>
                    <a:pt x="308" y="195"/>
                    <a:pt x="408" y="10"/>
                  </a:cubicBezTo>
                  <a:cubicBezTo>
                    <a:pt x="382" y="5"/>
                    <a:pt x="356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36"/>
            <p:cNvSpPr/>
            <p:nvPr/>
          </p:nvSpPr>
          <p:spPr>
            <a:xfrm>
              <a:off x="7276641" y="711890"/>
              <a:ext cx="12544" cy="18617"/>
            </a:xfrm>
            <a:custGeom>
              <a:rect b="b" l="l" r="r" t="t"/>
              <a:pathLst>
                <a:path extrusionOk="0" h="469" w="316">
                  <a:moveTo>
                    <a:pt x="282" y="0"/>
                  </a:moveTo>
                  <a:lnTo>
                    <a:pt x="1" y="469"/>
                  </a:lnTo>
                  <a:cubicBezTo>
                    <a:pt x="177" y="462"/>
                    <a:pt x="315" y="319"/>
                    <a:pt x="315" y="142"/>
                  </a:cubicBezTo>
                  <a:cubicBezTo>
                    <a:pt x="315" y="92"/>
                    <a:pt x="304" y="43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36"/>
            <p:cNvSpPr/>
            <p:nvPr/>
          </p:nvSpPr>
          <p:spPr>
            <a:xfrm>
              <a:off x="7304309" y="665129"/>
              <a:ext cx="13258" cy="19292"/>
            </a:xfrm>
            <a:custGeom>
              <a:rect b="b" l="l" r="r" t="t"/>
              <a:pathLst>
                <a:path extrusionOk="0" h="486" w="334">
                  <a:moveTo>
                    <a:pt x="292" y="0"/>
                  </a:moveTo>
                  <a:cubicBezTo>
                    <a:pt x="194" y="163"/>
                    <a:pt x="96" y="324"/>
                    <a:pt x="0" y="485"/>
                  </a:cubicBezTo>
                  <a:lnTo>
                    <a:pt x="6" y="485"/>
                  </a:lnTo>
                  <a:cubicBezTo>
                    <a:pt x="188" y="485"/>
                    <a:pt x="334" y="340"/>
                    <a:pt x="334" y="158"/>
                  </a:cubicBezTo>
                  <a:cubicBezTo>
                    <a:pt x="334" y="101"/>
                    <a:pt x="318" y="47"/>
                    <a:pt x="29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36"/>
            <p:cNvSpPr/>
            <p:nvPr/>
          </p:nvSpPr>
          <p:spPr>
            <a:xfrm>
              <a:off x="7263224" y="796797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0"/>
                  </a:moveTo>
                  <a:cubicBezTo>
                    <a:pt x="146" y="0"/>
                    <a:pt x="0" y="146"/>
                    <a:pt x="0" y="326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7" y="653"/>
                    <a:pt x="653" y="507"/>
                    <a:pt x="653" y="326"/>
                  </a:cubicBezTo>
                  <a:cubicBezTo>
                    <a:pt x="653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36"/>
            <p:cNvSpPr/>
            <p:nvPr/>
          </p:nvSpPr>
          <p:spPr>
            <a:xfrm>
              <a:off x="7291567" y="750672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5" y="508"/>
                    <a:pt x="655" y="328"/>
                  </a:cubicBezTo>
                  <a:cubicBezTo>
                    <a:pt x="655" y="147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36"/>
            <p:cNvSpPr/>
            <p:nvPr/>
          </p:nvSpPr>
          <p:spPr>
            <a:xfrm>
              <a:off x="7263224" y="888969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8"/>
                  </a:cubicBezTo>
                  <a:cubicBezTo>
                    <a:pt x="653" y="147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36"/>
            <p:cNvSpPr/>
            <p:nvPr/>
          </p:nvSpPr>
          <p:spPr>
            <a:xfrm>
              <a:off x="7291567" y="842883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3"/>
                    <a:pt x="327" y="653"/>
                  </a:cubicBezTo>
                  <a:cubicBezTo>
                    <a:pt x="509" y="653"/>
                    <a:pt x="655" y="508"/>
                    <a:pt x="655" y="327"/>
                  </a:cubicBezTo>
                  <a:cubicBezTo>
                    <a:pt x="655" y="147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36"/>
            <p:cNvSpPr/>
            <p:nvPr/>
          </p:nvSpPr>
          <p:spPr>
            <a:xfrm>
              <a:off x="7263224" y="981220"/>
              <a:ext cx="19530" cy="23936"/>
            </a:xfrm>
            <a:custGeom>
              <a:rect b="b" l="l" r="r" t="t"/>
              <a:pathLst>
                <a:path extrusionOk="0" h="603" w="492">
                  <a:moveTo>
                    <a:pt x="327" y="0"/>
                  </a:moveTo>
                  <a:cubicBezTo>
                    <a:pt x="147" y="0"/>
                    <a:pt x="0" y="146"/>
                    <a:pt x="0" y="327"/>
                  </a:cubicBezTo>
                  <a:cubicBezTo>
                    <a:pt x="0" y="442"/>
                    <a:pt x="59" y="543"/>
                    <a:pt x="150" y="602"/>
                  </a:cubicBezTo>
                  <a:cubicBezTo>
                    <a:pt x="265" y="417"/>
                    <a:pt x="378" y="230"/>
                    <a:pt x="492" y="45"/>
                  </a:cubicBezTo>
                  <a:cubicBezTo>
                    <a:pt x="443" y="16"/>
                    <a:pt x="386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36"/>
            <p:cNvSpPr/>
            <p:nvPr/>
          </p:nvSpPr>
          <p:spPr>
            <a:xfrm>
              <a:off x="7291567" y="935094"/>
              <a:ext cx="19292" cy="23936"/>
            </a:xfrm>
            <a:custGeom>
              <a:rect b="b" l="l" r="r" t="t"/>
              <a:pathLst>
                <a:path extrusionOk="0" h="603" w="486">
                  <a:moveTo>
                    <a:pt x="333" y="1"/>
                  </a:moveTo>
                  <a:cubicBezTo>
                    <a:pt x="331" y="1"/>
                    <a:pt x="329" y="1"/>
                    <a:pt x="327" y="1"/>
                  </a:cubicBezTo>
                  <a:cubicBezTo>
                    <a:pt x="147" y="1"/>
                    <a:pt x="0" y="147"/>
                    <a:pt x="0" y="328"/>
                  </a:cubicBezTo>
                  <a:cubicBezTo>
                    <a:pt x="0" y="442"/>
                    <a:pt x="59" y="543"/>
                    <a:pt x="147" y="603"/>
                  </a:cubicBezTo>
                  <a:cubicBezTo>
                    <a:pt x="261" y="415"/>
                    <a:pt x="374" y="229"/>
                    <a:pt x="486" y="42"/>
                  </a:cubicBezTo>
                  <a:cubicBezTo>
                    <a:pt x="440" y="16"/>
                    <a:pt x="389" y="1"/>
                    <a:pt x="33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36"/>
            <p:cNvSpPr/>
            <p:nvPr/>
          </p:nvSpPr>
          <p:spPr>
            <a:xfrm>
              <a:off x="7221426" y="805451"/>
              <a:ext cx="11035" cy="17188"/>
            </a:xfrm>
            <a:custGeom>
              <a:rect b="b" l="l" r="r" t="t"/>
              <a:pathLst>
                <a:path extrusionOk="0" h="433" w="278">
                  <a:moveTo>
                    <a:pt x="257" y="1"/>
                  </a:moveTo>
                  <a:cubicBezTo>
                    <a:pt x="172" y="144"/>
                    <a:pt x="86" y="288"/>
                    <a:pt x="0" y="432"/>
                  </a:cubicBezTo>
                  <a:cubicBezTo>
                    <a:pt x="157" y="408"/>
                    <a:pt x="277" y="273"/>
                    <a:pt x="277" y="108"/>
                  </a:cubicBezTo>
                  <a:cubicBezTo>
                    <a:pt x="277" y="71"/>
                    <a:pt x="271" y="34"/>
                    <a:pt x="2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36"/>
            <p:cNvSpPr/>
            <p:nvPr/>
          </p:nvSpPr>
          <p:spPr>
            <a:xfrm>
              <a:off x="7249014" y="758650"/>
              <a:ext cx="11789" cy="17942"/>
            </a:xfrm>
            <a:custGeom>
              <a:rect b="b" l="l" r="r" t="t"/>
              <a:pathLst>
                <a:path extrusionOk="0" h="452" w="297">
                  <a:moveTo>
                    <a:pt x="272" y="1"/>
                  </a:moveTo>
                  <a:cubicBezTo>
                    <a:pt x="181" y="151"/>
                    <a:pt x="90" y="302"/>
                    <a:pt x="1" y="452"/>
                  </a:cubicBezTo>
                  <a:cubicBezTo>
                    <a:pt x="166" y="436"/>
                    <a:pt x="297" y="296"/>
                    <a:pt x="297" y="127"/>
                  </a:cubicBezTo>
                  <a:cubicBezTo>
                    <a:pt x="297" y="81"/>
                    <a:pt x="287" y="39"/>
                    <a:pt x="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36"/>
            <p:cNvSpPr/>
            <p:nvPr/>
          </p:nvSpPr>
          <p:spPr>
            <a:xfrm>
              <a:off x="7206461" y="888969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36"/>
            <p:cNvSpPr/>
            <p:nvPr/>
          </p:nvSpPr>
          <p:spPr>
            <a:xfrm>
              <a:off x="7234803" y="842883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3"/>
                    <a:pt x="328" y="653"/>
                  </a:cubicBezTo>
                  <a:cubicBezTo>
                    <a:pt x="509" y="653"/>
                    <a:pt x="655" y="508"/>
                    <a:pt x="655" y="327"/>
                  </a:cubicBezTo>
                  <a:cubicBezTo>
                    <a:pt x="655" y="147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36"/>
            <p:cNvSpPr/>
            <p:nvPr/>
          </p:nvSpPr>
          <p:spPr>
            <a:xfrm>
              <a:off x="7206461" y="981220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36"/>
            <p:cNvSpPr/>
            <p:nvPr/>
          </p:nvSpPr>
          <p:spPr>
            <a:xfrm>
              <a:off x="7234803" y="935094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36"/>
            <p:cNvSpPr/>
            <p:nvPr/>
          </p:nvSpPr>
          <p:spPr>
            <a:xfrm>
              <a:off x="7206461" y="1073392"/>
              <a:ext cx="19887" cy="24254"/>
            </a:xfrm>
            <a:custGeom>
              <a:rect b="b" l="l" r="r" t="t"/>
              <a:pathLst>
                <a:path extrusionOk="0" h="611" w="501">
                  <a:moveTo>
                    <a:pt x="327" y="0"/>
                  </a:moveTo>
                  <a:cubicBezTo>
                    <a:pt x="148" y="0"/>
                    <a:pt x="0" y="146"/>
                    <a:pt x="0" y="327"/>
                  </a:cubicBezTo>
                  <a:cubicBezTo>
                    <a:pt x="0" y="449"/>
                    <a:pt x="67" y="556"/>
                    <a:pt x="165" y="611"/>
                  </a:cubicBezTo>
                  <a:cubicBezTo>
                    <a:pt x="276" y="425"/>
                    <a:pt x="389" y="236"/>
                    <a:pt x="500" y="50"/>
                  </a:cubicBezTo>
                  <a:cubicBezTo>
                    <a:pt x="450" y="19"/>
                    <a:pt x="391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36"/>
            <p:cNvSpPr/>
            <p:nvPr/>
          </p:nvSpPr>
          <p:spPr>
            <a:xfrm>
              <a:off x="7234803" y="1027306"/>
              <a:ext cx="19609" cy="23976"/>
            </a:xfrm>
            <a:custGeom>
              <a:rect b="b" l="l" r="r" t="t"/>
              <a:pathLst>
                <a:path extrusionOk="0" h="604" w="494">
                  <a:moveTo>
                    <a:pt x="328" y="0"/>
                  </a:moveTo>
                  <a:cubicBezTo>
                    <a:pt x="148" y="0"/>
                    <a:pt x="1" y="146"/>
                    <a:pt x="1" y="327"/>
                  </a:cubicBezTo>
                  <a:cubicBezTo>
                    <a:pt x="1" y="443"/>
                    <a:pt x="62" y="545"/>
                    <a:pt x="153" y="603"/>
                  </a:cubicBezTo>
                  <a:cubicBezTo>
                    <a:pt x="223" y="485"/>
                    <a:pt x="295" y="368"/>
                    <a:pt x="368" y="249"/>
                  </a:cubicBezTo>
                  <a:cubicBezTo>
                    <a:pt x="409" y="181"/>
                    <a:pt x="452" y="114"/>
                    <a:pt x="493" y="46"/>
                  </a:cubicBezTo>
                  <a:cubicBezTo>
                    <a:pt x="445" y="16"/>
                    <a:pt x="38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36"/>
            <p:cNvSpPr/>
            <p:nvPr/>
          </p:nvSpPr>
          <p:spPr>
            <a:xfrm>
              <a:off x="7166567" y="899409"/>
              <a:ext cx="9130" cy="15005"/>
            </a:xfrm>
            <a:custGeom>
              <a:rect b="b" l="l" r="r" t="t"/>
              <a:pathLst>
                <a:path extrusionOk="0" h="378" w="230">
                  <a:moveTo>
                    <a:pt x="224" y="0"/>
                  </a:moveTo>
                  <a:cubicBezTo>
                    <a:pt x="150" y="125"/>
                    <a:pt x="76" y="252"/>
                    <a:pt x="0" y="377"/>
                  </a:cubicBezTo>
                  <a:cubicBezTo>
                    <a:pt x="133" y="336"/>
                    <a:pt x="229" y="211"/>
                    <a:pt x="229" y="65"/>
                  </a:cubicBezTo>
                  <a:cubicBezTo>
                    <a:pt x="229" y="44"/>
                    <a:pt x="227" y="21"/>
                    <a:pt x="2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36"/>
            <p:cNvSpPr/>
            <p:nvPr/>
          </p:nvSpPr>
          <p:spPr>
            <a:xfrm>
              <a:off x="7193798" y="852370"/>
              <a:ext cx="10281" cy="16235"/>
            </a:xfrm>
            <a:custGeom>
              <a:rect b="b" l="l" r="r" t="t"/>
              <a:pathLst>
                <a:path extrusionOk="0" h="409" w="259">
                  <a:moveTo>
                    <a:pt x="245" y="1"/>
                  </a:moveTo>
                  <a:cubicBezTo>
                    <a:pt x="175" y="118"/>
                    <a:pt x="104" y="236"/>
                    <a:pt x="33" y="355"/>
                  </a:cubicBezTo>
                  <a:cubicBezTo>
                    <a:pt x="21" y="373"/>
                    <a:pt x="11" y="390"/>
                    <a:pt x="0" y="408"/>
                  </a:cubicBezTo>
                  <a:cubicBezTo>
                    <a:pt x="149" y="377"/>
                    <a:pt x="259" y="246"/>
                    <a:pt x="259" y="88"/>
                  </a:cubicBezTo>
                  <a:cubicBezTo>
                    <a:pt x="259" y="58"/>
                    <a:pt x="254" y="28"/>
                    <a:pt x="2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36"/>
            <p:cNvSpPr/>
            <p:nvPr/>
          </p:nvSpPr>
          <p:spPr>
            <a:xfrm>
              <a:off x="7149737" y="981220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6"/>
                    <a:pt x="506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36"/>
            <p:cNvSpPr/>
            <p:nvPr/>
          </p:nvSpPr>
          <p:spPr>
            <a:xfrm>
              <a:off x="7178079" y="935094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36"/>
            <p:cNvSpPr/>
            <p:nvPr/>
          </p:nvSpPr>
          <p:spPr>
            <a:xfrm>
              <a:off x="7149737" y="1073392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7" y="655"/>
                    <a:pt x="653" y="509"/>
                    <a:pt x="653" y="327"/>
                  </a:cubicBezTo>
                  <a:cubicBezTo>
                    <a:pt x="653" y="147"/>
                    <a:pt x="506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36"/>
            <p:cNvSpPr/>
            <p:nvPr/>
          </p:nvSpPr>
          <p:spPr>
            <a:xfrm>
              <a:off x="7178079" y="10273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7"/>
                    <a:pt x="655" y="327"/>
                  </a:cubicBezTo>
                  <a:cubicBezTo>
                    <a:pt x="655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36"/>
            <p:cNvSpPr/>
            <p:nvPr/>
          </p:nvSpPr>
          <p:spPr>
            <a:xfrm>
              <a:off x="7149737" y="1165603"/>
              <a:ext cx="20284" cy="24174"/>
            </a:xfrm>
            <a:custGeom>
              <a:rect b="b" l="l" r="r" t="t"/>
              <a:pathLst>
                <a:path extrusionOk="0" h="609" w="511">
                  <a:moveTo>
                    <a:pt x="332" y="1"/>
                  </a:moveTo>
                  <a:cubicBezTo>
                    <a:pt x="330" y="1"/>
                    <a:pt x="329" y="1"/>
                    <a:pt x="327" y="1"/>
                  </a:cubicBezTo>
                  <a:cubicBezTo>
                    <a:pt x="147" y="1"/>
                    <a:pt x="0" y="147"/>
                    <a:pt x="0" y="328"/>
                  </a:cubicBezTo>
                  <a:cubicBezTo>
                    <a:pt x="0" y="447"/>
                    <a:pt x="63" y="550"/>
                    <a:pt x="156" y="608"/>
                  </a:cubicBezTo>
                  <a:cubicBezTo>
                    <a:pt x="276" y="426"/>
                    <a:pt x="393" y="240"/>
                    <a:pt x="511" y="57"/>
                  </a:cubicBezTo>
                  <a:cubicBezTo>
                    <a:pt x="461" y="23"/>
                    <a:pt x="399" y="1"/>
                    <a:pt x="3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36"/>
            <p:cNvSpPr/>
            <p:nvPr/>
          </p:nvSpPr>
          <p:spPr>
            <a:xfrm>
              <a:off x="7178079" y="1119478"/>
              <a:ext cx="20364" cy="24452"/>
            </a:xfrm>
            <a:custGeom>
              <a:rect b="b" l="l" r="r" t="t"/>
              <a:pathLst>
                <a:path extrusionOk="0" h="616" w="513">
                  <a:moveTo>
                    <a:pt x="328" y="1"/>
                  </a:moveTo>
                  <a:cubicBezTo>
                    <a:pt x="148" y="1"/>
                    <a:pt x="1" y="147"/>
                    <a:pt x="1" y="328"/>
                  </a:cubicBezTo>
                  <a:cubicBezTo>
                    <a:pt x="1" y="452"/>
                    <a:pt x="72" y="559"/>
                    <a:pt x="173" y="615"/>
                  </a:cubicBezTo>
                  <a:cubicBezTo>
                    <a:pt x="286" y="431"/>
                    <a:pt x="401" y="244"/>
                    <a:pt x="512" y="58"/>
                  </a:cubicBezTo>
                  <a:cubicBezTo>
                    <a:pt x="460" y="23"/>
                    <a:pt x="396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36"/>
            <p:cNvSpPr/>
            <p:nvPr/>
          </p:nvSpPr>
          <p:spPr>
            <a:xfrm>
              <a:off x="7109486" y="992414"/>
              <a:ext cx="9447" cy="14290"/>
            </a:xfrm>
            <a:custGeom>
              <a:rect b="b" l="l" r="r" t="t"/>
              <a:pathLst>
                <a:path extrusionOk="0" h="360" w="238">
                  <a:moveTo>
                    <a:pt x="233" y="0"/>
                  </a:moveTo>
                  <a:cubicBezTo>
                    <a:pt x="183" y="80"/>
                    <a:pt x="133" y="159"/>
                    <a:pt x="82" y="237"/>
                  </a:cubicBezTo>
                  <a:cubicBezTo>
                    <a:pt x="56" y="276"/>
                    <a:pt x="29" y="318"/>
                    <a:pt x="1" y="360"/>
                  </a:cubicBezTo>
                  <a:cubicBezTo>
                    <a:pt x="138" y="320"/>
                    <a:pt x="237" y="195"/>
                    <a:pt x="237" y="45"/>
                  </a:cubicBezTo>
                  <a:cubicBezTo>
                    <a:pt x="237" y="29"/>
                    <a:pt x="237" y="14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36"/>
            <p:cNvSpPr/>
            <p:nvPr/>
          </p:nvSpPr>
          <p:spPr>
            <a:xfrm>
              <a:off x="7138979" y="946685"/>
              <a:ext cx="8336" cy="13496"/>
            </a:xfrm>
            <a:custGeom>
              <a:rect b="b" l="l" r="r" t="t"/>
              <a:pathLst>
                <a:path extrusionOk="0" h="340" w="210">
                  <a:moveTo>
                    <a:pt x="208" y="0"/>
                  </a:moveTo>
                  <a:cubicBezTo>
                    <a:pt x="138" y="114"/>
                    <a:pt x="70" y="227"/>
                    <a:pt x="0" y="340"/>
                  </a:cubicBezTo>
                  <a:cubicBezTo>
                    <a:pt x="122" y="293"/>
                    <a:pt x="210" y="175"/>
                    <a:pt x="210" y="36"/>
                  </a:cubicBezTo>
                  <a:cubicBezTo>
                    <a:pt x="210" y="24"/>
                    <a:pt x="209" y="12"/>
                    <a:pt x="20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36"/>
            <p:cNvSpPr/>
            <p:nvPr/>
          </p:nvSpPr>
          <p:spPr>
            <a:xfrm>
              <a:off x="7092973" y="107339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7"/>
                  </a:cubicBezTo>
                  <a:cubicBezTo>
                    <a:pt x="654" y="147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36"/>
            <p:cNvSpPr/>
            <p:nvPr/>
          </p:nvSpPr>
          <p:spPr>
            <a:xfrm>
              <a:off x="7121355" y="102730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7" y="654"/>
                  </a:cubicBezTo>
                  <a:cubicBezTo>
                    <a:pt x="508" y="654"/>
                    <a:pt x="654" y="507"/>
                    <a:pt x="654" y="327"/>
                  </a:cubicBezTo>
                  <a:cubicBezTo>
                    <a:pt x="654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36"/>
            <p:cNvSpPr/>
            <p:nvPr/>
          </p:nvSpPr>
          <p:spPr>
            <a:xfrm>
              <a:off x="7092973" y="116560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36"/>
            <p:cNvSpPr/>
            <p:nvPr/>
          </p:nvSpPr>
          <p:spPr>
            <a:xfrm>
              <a:off x="7121355" y="1119478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7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8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36"/>
            <p:cNvSpPr/>
            <p:nvPr/>
          </p:nvSpPr>
          <p:spPr>
            <a:xfrm>
              <a:off x="7092973" y="1257815"/>
              <a:ext cx="14925" cy="17823"/>
            </a:xfrm>
            <a:custGeom>
              <a:rect b="b" l="l" r="r" t="t"/>
              <a:pathLst>
                <a:path extrusionOk="0" h="449" w="376">
                  <a:moveTo>
                    <a:pt x="327" y="0"/>
                  </a:moveTo>
                  <a:cubicBezTo>
                    <a:pt x="148" y="0"/>
                    <a:pt x="0" y="146"/>
                    <a:pt x="0" y="327"/>
                  </a:cubicBezTo>
                  <a:cubicBezTo>
                    <a:pt x="0" y="370"/>
                    <a:pt x="9" y="411"/>
                    <a:pt x="24" y="448"/>
                  </a:cubicBezTo>
                  <a:cubicBezTo>
                    <a:pt x="144" y="302"/>
                    <a:pt x="260" y="155"/>
                    <a:pt x="375" y="5"/>
                  </a:cubicBezTo>
                  <a:cubicBezTo>
                    <a:pt x="360" y="2"/>
                    <a:pt x="343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36"/>
            <p:cNvSpPr/>
            <p:nvPr/>
          </p:nvSpPr>
          <p:spPr>
            <a:xfrm>
              <a:off x="7121355" y="1211729"/>
              <a:ext cx="18935" cy="22507"/>
            </a:xfrm>
            <a:custGeom>
              <a:rect b="b" l="l" r="r" t="t"/>
              <a:pathLst>
                <a:path extrusionOk="0" h="567" w="477">
                  <a:moveTo>
                    <a:pt x="327" y="0"/>
                  </a:moveTo>
                  <a:cubicBezTo>
                    <a:pt x="148" y="0"/>
                    <a:pt x="1" y="146"/>
                    <a:pt x="1" y="327"/>
                  </a:cubicBezTo>
                  <a:cubicBezTo>
                    <a:pt x="1" y="422"/>
                    <a:pt x="40" y="507"/>
                    <a:pt x="105" y="567"/>
                  </a:cubicBezTo>
                  <a:cubicBezTo>
                    <a:pt x="231" y="391"/>
                    <a:pt x="356" y="216"/>
                    <a:pt x="477" y="37"/>
                  </a:cubicBezTo>
                  <a:cubicBezTo>
                    <a:pt x="431" y="14"/>
                    <a:pt x="381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36"/>
            <p:cNvSpPr/>
            <p:nvPr/>
          </p:nvSpPr>
          <p:spPr>
            <a:xfrm>
              <a:off x="7038710" y="1075694"/>
              <a:ext cx="23460" cy="23698"/>
            </a:xfrm>
            <a:custGeom>
              <a:rect b="b" l="l" r="r" t="t"/>
              <a:pathLst>
                <a:path extrusionOk="0" h="597" w="591">
                  <a:moveTo>
                    <a:pt x="453" y="1"/>
                  </a:moveTo>
                  <a:cubicBezTo>
                    <a:pt x="306" y="161"/>
                    <a:pt x="157" y="316"/>
                    <a:pt x="1" y="463"/>
                  </a:cubicBezTo>
                  <a:cubicBezTo>
                    <a:pt x="60" y="544"/>
                    <a:pt x="157" y="597"/>
                    <a:pt x="263" y="597"/>
                  </a:cubicBezTo>
                  <a:cubicBezTo>
                    <a:pt x="445" y="597"/>
                    <a:pt x="590" y="451"/>
                    <a:pt x="590" y="269"/>
                  </a:cubicBezTo>
                  <a:cubicBezTo>
                    <a:pt x="590" y="160"/>
                    <a:pt x="536" y="62"/>
                    <a:pt x="4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36"/>
            <p:cNvSpPr/>
            <p:nvPr/>
          </p:nvSpPr>
          <p:spPr>
            <a:xfrm>
              <a:off x="7076023" y="1035364"/>
              <a:ext cx="14489" cy="17942"/>
            </a:xfrm>
            <a:custGeom>
              <a:rect b="b" l="l" r="r" t="t"/>
              <a:pathLst>
                <a:path extrusionOk="0" h="452" w="365">
                  <a:moveTo>
                    <a:pt x="342" y="0"/>
                  </a:moveTo>
                  <a:cubicBezTo>
                    <a:pt x="232" y="151"/>
                    <a:pt x="118" y="301"/>
                    <a:pt x="0" y="448"/>
                  </a:cubicBezTo>
                  <a:cubicBezTo>
                    <a:pt x="13" y="449"/>
                    <a:pt x="26" y="451"/>
                    <a:pt x="40" y="451"/>
                  </a:cubicBezTo>
                  <a:cubicBezTo>
                    <a:pt x="219" y="451"/>
                    <a:pt x="365" y="304"/>
                    <a:pt x="365" y="124"/>
                  </a:cubicBezTo>
                  <a:cubicBezTo>
                    <a:pt x="365" y="79"/>
                    <a:pt x="358" y="38"/>
                    <a:pt x="34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36"/>
            <p:cNvSpPr/>
            <p:nvPr/>
          </p:nvSpPr>
          <p:spPr>
            <a:xfrm>
              <a:off x="7036249" y="11656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8" y="655"/>
                  </a:cubicBezTo>
                  <a:cubicBezTo>
                    <a:pt x="508" y="655"/>
                    <a:pt x="653" y="509"/>
                    <a:pt x="653" y="328"/>
                  </a:cubicBezTo>
                  <a:cubicBezTo>
                    <a:pt x="653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36"/>
            <p:cNvSpPr/>
            <p:nvPr/>
          </p:nvSpPr>
          <p:spPr>
            <a:xfrm>
              <a:off x="7064591" y="1119478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8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36"/>
            <p:cNvSpPr/>
            <p:nvPr/>
          </p:nvSpPr>
          <p:spPr>
            <a:xfrm>
              <a:off x="7036249" y="125781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8" y="654"/>
                  </a:cubicBezTo>
                  <a:cubicBezTo>
                    <a:pt x="508" y="654"/>
                    <a:pt x="653" y="509"/>
                    <a:pt x="653" y="327"/>
                  </a:cubicBezTo>
                  <a:cubicBezTo>
                    <a:pt x="653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36"/>
            <p:cNvSpPr/>
            <p:nvPr/>
          </p:nvSpPr>
          <p:spPr>
            <a:xfrm>
              <a:off x="7064591" y="121172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36"/>
            <p:cNvSpPr/>
            <p:nvPr/>
          </p:nvSpPr>
          <p:spPr>
            <a:xfrm>
              <a:off x="6979445" y="116560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36"/>
            <p:cNvSpPr/>
            <p:nvPr/>
          </p:nvSpPr>
          <p:spPr>
            <a:xfrm>
              <a:off x="7007907" y="1119478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8"/>
                    <a:pt x="653" y="328"/>
                  </a:cubicBezTo>
                  <a:cubicBezTo>
                    <a:pt x="653" y="148"/>
                    <a:pt x="506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36"/>
            <p:cNvSpPr/>
            <p:nvPr/>
          </p:nvSpPr>
          <p:spPr>
            <a:xfrm>
              <a:off x="6979445" y="125781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36"/>
            <p:cNvSpPr/>
            <p:nvPr/>
          </p:nvSpPr>
          <p:spPr>
            <a:xfrm>
              <a:off x="7007907" y="121172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6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6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36"/>
            <p:cNvSpPr/>
            <p:nvPr/>
          </p:nvSpPr>
          <p:spPr>
            <a:xfrm>
              <a:off x="6979445" y="134994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2"/>
                    <a:pt x="137" y="644"/>
                    <a:pt x="309" y="655"/>
                  </a:cubicBezTo>
                  <a:cubicBezTo>
                    <a:pt x="425" y="568"/>
                    <a:pt x="537" y="480"/>
                    <a:pt x="649" y="390"/>
                  </a:cubicBezTo>
                  <a:cubicBezTo>
                    <a:pt x="652" y="370"/>
                    <a:pt x="655" y="350"/>
                    <a:pt x="655" y="329"/>
                  </a:cubicBezTo>
                  <a:cubicBezTo>
                    <a:pt x="655" y="150"/>
                    <a:pt x="509" y="2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36"/>
            <p:cNvSpPr/>
            <p:nvPr/>
          </p:nvSpPr>
          <p:spPr>
            <a:xfrm>
              <a:off x="7007907" y="1303900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8"/>
                    <a:pt x="506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36"/>
            <p:cNvSpPr/>
            <p:nvPr/>
          </p:nvSpPr>
          <p:spPr>
            <a:xfrm>
              <a:off x="6922682" y="116560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36"/>
            <p:cNvSpPr/>
            <p:nvPr/>
          </p:nvSpPr>
          <p:spPr>
            <a:xfrm>
              <a:off x="6922682" y="125781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36"/>
            <p:cNvSpPr/>
            <p:nvPr/>
          </p:nvSpPr>
          <p:spPr>
            <a:xfrm>
              <a:off x="6951103" y="121172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36"/>
            <p:cNvSpPr/>
            <p:nvPr/>
          </p:nvSpPr>
          <p:spPr>
            <a:xfrm>
              <a:off x="6922682" y="1350066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7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36"/>
            <p:cNvSpPr/>
            <p:nvPr/>
          </p:nvSpPr>
          <p:spPr>
            <a:xfrm>
              <a:off x="6951103" y="1303900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8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36"/>
            <p:cNvSpPr/>
            <p:nvPr/>
          </p:nvSpPr>
          <p:spPr>
            <a:xfrm>
              <a:off x="6866116" y="1174733"/>
              <a:ext cx="25841" cy="16870"/>
            </a:xfrm>
            <a:custGeom>
              <a:rect b="b" l="l" r="r" t="t"/>
              <a:pathLst>
                <a:path extrusionOk="0" h="425" w="651">
                  <a:moveTo>
                    <a:pt x="635" y="0"/>
                  </a:moveTo>
                  <a:cubicBezTo>
                    <a:pt x="425" y="57"/>
                    <a:pt x="213" y="108"/>
                    <a:pt x="1" y="153"/>
                  </a:cubicBezTo>
                  <a:cubicBezTo>
                    <a:pt x="27" y="306"/>
                    <a:pt x="162" y="425"/>
                    <a:pt x="324" y="425"/>
                  </a:cubicBezTo>
                  <a:cubicBezTo>
                    <a:pt x="505" y="425"/>
                    <a:pt x="651" y="279"/>
                    <a:pt x="651" y="98"/>
                  </a:cubicBezTo>
                  <a:cubicBezTo>
                    <a:pt x="651" y="65"/>
                    <a:pt x="646" y="31"/>
                    <a:pt x="6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36"/>
            <p:cNvSpPr/>
            <p:nvPr/>
          </p:nvSpPr>
          <p:spPr>
            <a:xfrm>
              <a:off x="6865957" y="125781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36"/>
            <p:cNvSpPr/>
            <p:nvPr/>
          </p:nvSpPr>
          <p:spPr>
            <a:xfrm>
              <a:off x="6894339" y="121172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36"/>
            <p:cNvSpPr/>
            <p:nvPr/>
          </p:nvSpPr>
          <p:spPr>
            <a:xfrm>
              <a:off x="6865957" y="1350066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7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36"/>
            <p:cNvSpPr/>
            <p:nvPr/>
          </p:nvSpPr>
          <p:spPr>
            <a:xfrm>
              <a:off x="6894339" y="1303900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36"/>
            <p:cNvSpPr/>
            <p:nvPr/>
          </p:nvSpPr>
          <p:spPr>
            <a:xfrm>
              <a:off x="6894339" y="139619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6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8" y="653"/>
                    <a:pt x="654" y="507"/>
                    <a:pt x="654" y="326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36"/>
            <p:cNvSpPr/>
            <p:nvPr/>
          </p:nvSpPr>
          <p:spPr>
            <a:xfrm>
              <a:off x="6809233" y="125781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36"/>
            <p:cNvSpPr/>
            <p:nvPr/>
          </p:nvSpPr>
          <p:spPr>
            <a:xfrm>
              <a:off x="6837615" y="121172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3" y="508"/>
                    <a:pt x="653" y="327"/>
                  </a:cubicBezTo>
                  <a:cubicBezTo>
                    <a:pt x="653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36"/>
            <p:cNvSpPr/>
            <p:nvPr/>
          </p:nvSpPr>
          <p:spPr>
            <a:xfrm>
              <a:off x="6809233" y="135006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7" y="1"/>
                    <a:pt x="1" y="147"/>
                    <a:pt x="1" y="327"/>
                  </a:cubicBezTo>
                  <a:cubicBezTo>
                    <a:pt x="1" y="508"/>
                    <a:pt x="147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36"/>
            <p:cNvSpPr/>
            <p:nvPr/>
          </p:nvSpPr>
          <p:spPr>
            <a:xfrm>
              <a:off x="6837615" y="1303900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3" y="509"/>
                    <a:pt x="653" y="328"/>
                  </a:cubicBezTo>
                  <a:cubicBezTo>
                    <a:pt x="653" y="148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36"/>
            <p:cNvSpPr/>
            <p:nvPr/>
          </p:nvSpPr>
          <p:spPr>
            <a:xfrm>
              <a:off x="6809392" y="1442277"/>
              <a:ext cx="24095" cy="11115"/>
            </a:xfrm>
            <a:custGeom>
              <a:rect b="b" l="l" r="r" t="t"/>
              <a:pathLst>
                <a:path extrusionOk="0" h="280" w="607">
                  <a:moveTo>
                    <a:pt x="323" y="0"/>
                  </a:moveTo>
                  <a:cubicBezTo>
                    <a:pt x="159" y="0"/>
                    <a:pt x="24" y="122"/>
                    <a:pt x="0" y="279"/>
                  </a:cubicBezTo>
                  <a:cubicBezTo>
                    <a:pt x="203" y="247"/>
                    <a:pt x="405" y="207"/>
                    <a:pt x="606" y="163"/>
                  </a:cubicBezTo>
                  <a:cubicBezTo>
                    <a:pt x="549" y="65"/>
                    <a:pt x="445" y="0"/>
                    <a:pt x="3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36"/>
            <p:cNvSpPr/>
            <p:nvPr/>
          </p:nvSpPr>
          <p:spPr>
            <a:xfrm>
              <a:off x="6837615" y="1396191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0"/>
                  </a:moveTo>
                  <a:cubicBezTo>
                    <a:pt x="146" y="0"/>
                    <a:pt x="0" y="146"/>
                    <a:pt x="0" y="326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8" y="653"/>
                    <a:pt x="653" y="507"/>
                    <a:pt x="653" y="326"/>
                  </a:cubicBezTo>
                  <a:cubicBezTo>
                    <a:pt x="653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36"/>
            <p:cNvSpPr/>
            <p:nvPr/>
          </p:nvSpPr>
          <p:spPr>
            <a:xfrm>
              <a:off x="6752470" y="1257815"/>
              <a:ext cx="26040" cy="26000"/>
            </a:xfrm>
            <a:custGeom>
              <a:rect b="b" l="l" r="r" t="t"/>
              <a:pathLst>
                <a:path extrusionOk="0" h="655" w="656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36"/>
            <p:cNvSpPr/>
            <p:nvPr/>
          </p:nvSpPr>
          <p:spPr>
            <a:xfrm>
              <a:off x="6780851" y="121172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6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36"/>
            <p:cNvSpPr/>
            <p:nvPr/>
          </p:nvSpPr>
          <p:spPr>
            <a:xfrm>
              <a:off x="6752470" y="1350066"/>
              <a:ext cx="26040" cy="25961"/>
            </a:xfrm>
            <a:custGeom>
              <a:rect b="b" l="l" r="r" t="t"/>
              <a:pathLst>
                <a:path extrusionOk="0" h="654" w="656">
                  <a:moveTo>
                    <a:pt x="328" y="1"/>
                  </a:moveTo>
                  <a:cubicBezTo>
                    <a:pt x="147" y="1"/>
                    <a:pt x="1" y="147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36"/>
            <p:cNvSpPr/>
            <p:nvPr/>
          </p:nvSpPr>
          <p:spPr>
            <a:xfrm>
              <a:off x="6780851" y="1303900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8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36"/>
            <p:cNvSpPr/>
            <p:nvPr/>
          </p:nvSpPr>
          <p:spPr>
            <a:xfrm>
              <a:off x="6752470" y="1442277"/>
              <a:ext cx="26040" cy="17228"/>
            </a:xfrm>
            <a:custGeom>
              <a:rect b="b" l="l" r="r" t="t"/>
              <a:pathLst>
                <a:path extrusionOk="0" h="434" w="656">
                  <a:moveTo>
                    <a:pt x="328" y="0"/>
                  </a:moveTo>
                  <a:cubicBezTo>
                    <a:pt x="148" y="0"/>
                    <a:pt x="1" y="146"/>
                    <a:pt x="1" y="326"/>
                  </a:cubicBezTo>
                  <a:cubicBezTo>
                    <a:pt x="1" y="363"/>
                    <a:pt x="7" y="399"/>
                    <a:pt x="20" y="434"/>
                  </a:cubicBezTo>
                  <a:cubicBezTo>
                    <a:pt x="230" y="422"/>
                    <a:pt x="439" y="406"/>
                    <a:pt x="650" y="386"/>
                  </a:cubicBezTo>
                  <a:cubicBezTo>
                    <a:pt x="653" y="367"/>
                    <a:pt x="655" y="347"/>
                    <a:pt x="655" y="326"/>
                  </a:cubicBezTo>
                  <a:cubicBezTo>
                    <a:pt x="655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36"/>
            <p:cNvSpPr/>
            <p:nvPr/>
          </p:nvSpPr>
          <p:spPr>
            <a:xfrm>
              <a:off x="6780851" y="139619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6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9" y="653"/>
                    <a:pt x="654" y="507"/>
                    <a:pt x="654" y="326"/>
                  </a:cubicBezTo>
                  <a:cubicBezTo>
                    <a:pt x="654" y="146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36"/>
            <p:cNvSpPr/>
            <p:nvPr/>
          </p:nvSpPr>
          <p:spPr>
            <a:xfrm>
              <a:off x="6695785" y="125781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6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6"/>
                    <a:pt x="507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36"/>
            <p:cNvSpPr/>
            <p:nvPr/>
          </p:nvSpPr>
          <p:spPr>
            <a:xfrm>
              <a:off x="6724127" y="121172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36"/>
            <p:cNvSpPr/>
            <p:nvPr/>
          </p:nvSpPr>
          <p:spPr>
            <a:xfrm>
              <a:off x="6695785" y="135006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6" y="1"/>
                  </a:moveTo>
                  <a:cubicBezTo>
                    <a:pt x="146" y="1"/>
                    <a:pt x="0" y="147"/>
                    <a:pt x="0" y="327"/>
                  </a:cubicBezTo>
                  <a:cubicBezTo>
                    <a:pt x="0" y="508"/>
                    <a:pt x="146" y="654"/>
                    <a:pt x="326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7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36"/>
            <p:cNvSpPr/>
            <p:nvPr/>
          </p:nvSpPr>
          <p:spPr>
            <a:xfrm>
              <a:off x="6724127" y="1303900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6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36"/>
            <p:cNvSpPr/>
            <p:nvPr/>
          </p:nvSpPr>
          <p:spPr>
            <a:xfrm>
              <a:off x="6695785" y="1442277"/>
              <a:ext cx="25961" cy="18180"/>
            </a:xfrm>
            <a:custGeom>
              <a:rect b="b" l="l" r="r" t="t"/>
              <a:pathLst>
                <a:path extrusionOk="0" h="458" w="654">
                  <a:moveTo>
                    <a:pt x="326" y="0"/>
                  </a:moveTo>
                  <a:cubicBezTo>
                    <a:pt x="147" y="0"/>
                    <a:pt x="0" y="146"/>
                    <a:pt x="0" y="326"/>
                  </a:cubicBezTo>
                  <a:cubicBezTo>
                    <a:pt x="0" y="370"/>
                    <a:pt x="8" y="410"/>
                    <a:pt x="24" y="448"/>
                  </a:cubicBezTo>
                  <a:cubicBezTo>
                    <a:pt x="184" y="454"/>
                    <a:pt x="343" y="457"/>
                    <a:pt x="503" y="457"/>
                  </a:cubicBezTo>
                  <a:cubicBezTo>
                    <a:pt x="544" y="457"/>
                    <a:pt x="585" y="457"/>
                    <a:pt x="626" y="456"/>
                  </a:cubicBezTo>
                  <a:cubicBezTo>
                    <a:pt x="643" y="417"/>
                    <a:pt x="653" y="373"/>
                    <a:pt x="653" y="326"/>
                  </a:cubicBezTo>
                  <a:cubicBezTo>
                    <a:pt x="653" y="146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36"/>
            <p:cNvSpPr/>
            <p:nvPr/>
          </p:nvSpPr>
          <p:spPr>
            <a:xfrm>
              <a:off x="6724127" y="1396191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0"/>
                  </a:moveTo>
                  <a:cubicBezTo>
                    <a:pt x="146" y="0"/>
                    <a:pt x="1" y="146"/>
                    <a:pt x="1" y="326"/>
                  </a:cubicBezTo>
                  <a:cubicBezTo>
                    <a:pt x="1" y="507"/>
                    <a:pt x="146" y="653"/>
                    <a:pt x="328" y="653"/>
                  </a:cubicBezTo>
                  <a:cubicBezTo>
                    <a:pt x="508" y="653"/>
                    <a:pt x="654" y="507"/>
                    <a:pt x="654" y="326"/>
                  </a:cubicBez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36"/>
            <p:cNvSpPr/>
            <p:nvPr/>
          </p:nvSpPr>
          <p:spPr>
            <a:xfrm>
              <a:off x="6639021" y="125781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7" y="654"/>
                    <a:pt x="654" y="509"/>
                    <a:pt x="654" y="327"/>
                  </a:cubicBezTo>
                  <a:cubicBezTo>
                    <a:pt x="654" y="146"/>
                    <a:pt x="506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36"/>
            <p:cNvSpPr/>
            <p:nvPr/>
          </p:nvSpPr>
          <p:spPr>
            <a:xfrm>
              <a:off x="6667364" y="121172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36"/>
            <p:cNvSpPr/>
            <p:nvPr/>
          </p:nvSpPr>
          <p:spPr>
            <a:xfrm>
              <a:off x="6639021" y="1350066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7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4" y="508"/>
                    <a:pt x="654" y="327"/>
                  </a:cubicBezTo>
                  <a:cubicBezTo>
                    <a:pt x="654" y="147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36"/>
            <p:cNvSpPr/>
            <p:nvPr/>
          </p:nvSpPr>
          <p:spPr>
            <a:xfrm>
              <a:off x="6667364" y="1303900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6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36"/>
            <p:cNvSpPr/>
            <p:nvPr/>
          </p:nvSpPr>
          <p:spPr>
            <a:xfrm>
              <a:off x="6639061" y="1442277"/>
              <a:ext cx="25961" cy="16275"/>
            </a:xfrm>
            <a:custGeom>
              <a:rect b="b" l="l" r="r" t="t"/>
              <a:pathLst>
                <a:path extrusionOk="0" h="410" w="654">
                  <a:moveTo>
                    <a:pt x="327" y="0"/>
                  </a:moveTo>
                  <a:cubicBezTo>
                    <a:pt x="147" y="0"/>
                    <a:pt x="0" y="146"/>
                    <a:pt x="0" y="326"/>
                  </a:cubicBezTo>
                  <a:cubicBezTo>
                    <a:pt x="0" y="339"/>
                    <a:pt x="0" y="349"/>
                    <a:pt x="2" y="360"/>
                  </a:cubicBezTo>
                  <a:cubicBezTo>
                    <a:pt x="216" y="380"/>
                    <a:pt x="429" y="397"/>
                    <a:pt x="643" y="410"/>
                  </a:cubicBezTo>
                  <a:cubicBezTo>
                    <a:pt x="649" y="383"/>
                    <a:pt x="653" y="355"/>
                    <a:pt x="653" y="326"/>
                  </a:cubicBezTo>
                  <a:cubicBezTo>
                    <a:pt x="653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36"/>
            <p:cNvSpPr/>
            <p:nvPr/>
          </p:nvSpPr>
          <p:spPr>
            <a:xfrm>
              <a:off x="6667364" y="139619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6" y="0"/>
                    <a:pt x="1" y="146"/>
                    <a:pt x="1" y="326"/>
                  </a:cubicBezTo>
                  <a:cubicBezTo>
                    <a:pt x="1" y="507"/>
                    <a:pt x="146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36"/>
            <p:cNvSpPr/>
            <p:nvPr/>
          </p:nvSpPr>
          <p:spPr>
            <a:xfrm>
              <a:off x="6582297" y="125781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6" y="654"/>
                  </a:cubicBezTo>
                  <a:cubicBezTo>
                    <a:pt x="508" y="654"/>
                    <a:pt x="653" y="509"/>
                    <a:pt x="653" y="327"/>
                  </a:cubicBezTo>
                  <a:cubicBezTo>
                    <a:pt x="653" y="146"/>
                    <a:pt x="508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36"/>
            <p:cNvSpPr/>
            <p:nvPr/>
          </p:nvSpPr>
          <p:spPr>
            <a:xfrm>
              <a:off x="6610640" y="121172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36"/>
            <p:cNvSpPr/>
            <p:nvPr/>
          </p:nvSpPr>
          <p:spPr>
            <a:xfrm>
              <a:off x="6582297" y="135006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6" y="1"/>
                  </a:moveTo>
                  <a:cubicBezTo>
                    <a:pt x="146" y="1"/>
                    <a:pt x="0" y="147"/>
                    <a:pt x="0" y="327"/>
                  </a:cubicBezTo>
                  <a:cubicBezTo>
                    <a:pt x="0" y="508"/>
                    <a:pt x="146" y="654"/>
                    <a:pt x="326" y="654"/>
                  </a:cubicBezTo>
                  <a:cubicBezTo>
                    <a:pt x="508" y="654"/>
                    <a:pt x="653" y="508"/>
                    <a:pt x="653" y="327"/>
                  </a:cubicBezTo>
                  <a:cubicBezTo>
                    <a:pt x="653" y="147"/>
                    <a:pt x="508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36"/>
            <p:cNvSpPr/>
            <p:nvPr/>
          </p:nvSpPr>
          <p:spPr>
            <a:xfrm>
              <a:off x="6610640" y="1303900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6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36"/>
            <p:cNvSpPr/>
            <p:nvPr/>
          </p:nvSpPr>
          <p:spPr>
            <a:xfrm>
              <a:off x="6583409" y="1442198"/>
              <a:ext cx="24651" cy="10956"/>
            </a:xfrm>
            <a:custGeom>
              <a:rect b="b" l="l" r="r" t="t"/>
              <a:pathLst>
                <a:path extrusionOk="0" h="276" w="621">
                  <a:moveTo>
                    <a:pt x="298" y="0"/>
                  </a:moveTo>
                  <a:cubicBezTo>
                    <a:pt x="166" y="0"/>
                    <a:pt x="52" y="80"/>
                    <a:pt x="0" y="193"/>
                  </a:cubicBezTo>
                  <a:cubicBezTo>
                    <a:pt x="207" y="223"/>
                    <a:pt x="413" y="250"/>
                    <a:pt x="620" y="275"/>
                  </a:cubicBezTo>
                  <a:cubicBezTo>
                    <a:pt x="595" y="120"/>
                    <a:pt x="462" y="2"/>
                    <a:pt x="29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36"/>
            <p:cNvSpPr/>
            <p:nvPr/>
          </p:nvSpPr>
          <p:spPr>
            <a:xfrm>
              <a:off x="6610640" y="1396191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8" y="653"/>
                    <a:pt x="654" y="507"/>
                    <a:pt x="654" y="326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36"/>
            <p:cNvSpPr/>
            <p:nvPr/>
          </p:nvSpPr>
          <p:spPr>
            <a:xfrm>
              <a:off x="6525534" y="1175725"/>
              <a:ext cx="25881" cy="15878"/>
            </a:xfrm>
            <a:custGeom>
              <a:rect b="b" l="l" r="r" t="t"/>
              <a:pathLst>
                <a:path extrusionOk="0" h="400" w="652">
                  <a:moveTo>
                    <a:pt x="9" y="0"/>
                  </a:moveTo>
                  <a:cubicBezTo>
                    <a:pt x="4" y="24"/>
                    <a:pt x="0" y="48"/>
                    <a:pt x="0" y="73"/>
                  </a:cubicBezTo>
                  <a:cubicBezTo>
                    <a:pt x="0" y="253"/>
                    <a:pt x="146" y="400"/>
                    <a:pt x="327" y="400"/>
                  </a:cubicBezTo>
                  <a:cubicBezTo>
                    <a:pt x="496" y="400"/>
                    <a:pt x="636" y="270"/>
                    <a:pt x="651" y="103"/>
                  </a:cubicBezTo>
                  <a:cubicBezTo>
                    <a:pt x="437" y="71"/>
                    <a:pt x="222" y="35"/>
                    <a:pt x="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36"/>
            <p:cNvSpPr/>
            <p:nvPr/>
          </p:nvSpPr>
          <p:spPr>
            <a:xfrm>
              <a:off x="6525534" y="125781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36"/>
            <p:cNvSpPr/>
            <p:nvPr/>
          </p:nvSpPr>
          <p:spPr>
            <a:xfrm>
              <a:off x="6553876" y="121172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36"/>
            <p:cNvSpPr/>
            <p:nvPr/>
          </p:nvSpPr>
          <p:spPr>
            <a:xfrm>
              <a:off x="6525534" y="1350066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7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7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36"/>
            <p:cNvSpPr/>
            <p:nvPr/>
          </p:nvSpPr>
          <p:spPr>
            <a:xfrm>
              <a:off x="6553876" y="1303900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6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36"/>
            <p:cNvSpPr/>
            <p:nvPr/>
          </p:nvSpPr>
          <p:spPr>
            <a:xfrm>
              <a:off x="6536251" y="1442277"/>
              <a:ext cx="8654" cy="1667"/>
            </a:xfrm>
            <a:custGeom>
              <a:rect b="b" l="l" r="r" t="t"/>
              <a:pathLst>
                <a:path extrusionOk="0" h="42" w="218">
                  <a:moveTo>
                    <a:pt x="59" y="0"/>
                  </a:moveTo>
                  <a:cubicBezTo>
                    <a:pt x="39" y="0"/>
                    <a:pt x="18" y="1"/>
                    <a:pt x="0" y="6"/>
                  </a:cubicBezTo>
                  <a:cubicBezTo>
                    <a:pt x="72" y="17"/>
                    <a:pt x="145" y="29"/>
                    <a:pt x="218" y="42"/>
                  </a:cubicBezTo>
                  <a:cubicBezTo>
                    <a:pt x="169" y="14"/>
                    <a:pt x="115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36"/>
            <p:cNvSpPr/>
            <p:nvPr/>
          </p:nvSpPr>
          <p:spPr>
            <a:xfrm>
              <a:off x="6553876" y="139619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36"/>
            <p:cNvSpPr/>
            <p:nvPr/>
          </p:nvSpPr>
          <p:spPr>
            <a:xfrm>
              <a:off x="6536251" y="1442277"/>
              <a:ext cx="8654" cy="1667"/>
            </a:xfrm>
            <a:custGeom>
              <a:rect b="b" l="l" r="r" t="t"/>
              <a:pathLst>
                <a:path extrusionOk="0" h="42" w="218">
                  <a:moveTo>
                    <a:pt x="59" y="0"/>
                  </a:moveTo>
                  <a:cubicBezTo>
                    <a:pt x="39" y="0"/>
                    <a:pt x="18" y="1"/>
                    <a:pt x="0" y="6"/>
                  </a:cubicBezTo>
                  <a:cubicBezTo>
                    <a:pt x="72" y="17"/>
                    <a:pt x="145" y="29"/>
                    <a:pt x="218" y="42"/>
                  </a:cubicBezTo>
                  <a:cubicBezTo>
                    <a:pt x="169" y="14"/>
                    <a:pt x="115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36"/>
            <p:cNvSpPr/>
            <p:nvPr/>
          </p:nvSpPr>
          <p:spPr>
            <a:xfrm>
              <a:off x="6468730" y="1166516"/>
              <a:ext cx="26000" cy="25087"/>
            </a:xfrm>
            <a:custGeom>
              <a:rect b="b" l="l" r="r" t="t"/>
              <a:pathLst>
                <a:path extrusionOk="0" h="632" w="655">
                  <a:moveTo>
                    <a:pt x="211" y="1"/>
                  </a:moveTo>
                  <a:cubicBezTo>
                    <a:pt x="88" y="48"/>
                    <a:pt x="1" y="165"/>
                    <a:pt x="1" y="305"/>
                  </a:cubicBezTo>
                  <a:cubicBezTo>
                    <a:pt x="1" y="485"/>
                    <a:pt x="146" y="632"/>
                    <a:pt x="328" y="632"/>
                  </a:cubicBezTo>
                  <a:cubicBezTo>
                    <a:pt x="509" y="632"/>
                    <a:pt x="655" y="486"/>
                    <a:pt x="655" y="305"/>
                  </a:cubicBezTo>
                  <a:cubicBezTo>
                    <a:pt x="655" y="212"/>
                    <a:pt x="617" y="128"/>
                    <a:pt x="556" y="70"/>
                  </a:cubicBezTo>
                  <a:lnTo>
                    <a:pt x="554" y="70"/>
                  </a:lnTo>
                  <a:cubicBezTo>
                    <a:pt x="438" y="48"/>
                    <a:pt x="324" y="25"/>
                    <a:pt x="2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36"/>
            <p:cNvSpPr/>
            <p:nvPr/>
          </p:nvSpPr>
          <p:spPr>
            <a:xfrm>
              <a:off x="6468810" y="125781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36"/>
            <p:cNvSpPr/>
            <p:nvPr/>
          </p:nvSpPr>
          <p:spPr>
            <a:xfrm>
              <a:off x="6497191" y="1211729"/>
              <a:ext cx="25921" cy="26000"/>
            </a:xfrm>
            <a:custGeom>
              <a:rect b="b" l="l" r="r" t="t"/>
              <a:pathLst>
                <a:path extrusionOk="0" h="655" w="653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6"/>
                    <a:pt x="506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36"/>
            <p:cNvSpPr/>
            <p:nvPr/>
          </p:nvSpPr>
          <p:spPr>
            <a:xfrm>
              <a:off x="6468810" y="135006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1" y="147"/>
                    <a:pt x="1" y="327"/>
                  </a:cubicBezTo>
                  <a:cubicBezTo>
                    <a:pt x="1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36"/>
            <p:cNvSpPr/>
            <p:nvPr/>
          </p:nvSpPr>
          <p:spPr>
            <a:xfrm>
              <a:off x="6497191" y="1303900"/>
              <a:ext cx="25921" cy="26000"/>
            </a:xfrm>
            <a:custGeom>
              <a:rect b="b" l="l" r="r" t="t"/>
              <a:pathLst>
                <a:path extrusionOk="0" h="655" w="653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8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36"/>
            <p:cNvSpPr/>
            <p:nvPr/>
          </p:nvSpPr>
          <p:spPr>
            <a:xfrm>
              <a:off x="6536251" y="1442277"/>
              <a:ext cx="8654" cy="1667"/>
            </a:xfrm>
            <a:custGeom>
              <a:rect b="b" l="l" r="r" t="t"/>
              <a:pathLst>
                <a:path extrusionOk="0" h="42" w="218">
                  <a:moveTo>
                    <a:pt x="59" y="0"/>
                  </a:moveTo>
                  <a:cubicBezTo>
                    <a:pt x="39" y="0"/>
                    <a:pt x="18" y="1"/>
                    <a:pt x="0" y="6"/>
                  </a:cubicBezTo>
                  <a:cubicBezTo>
                    <a:pt x="72" y="17"/>
                    <a:pt x="145" y="29"/>
                    <a:pt x="218" y="42"/>
                  </a:cubicBezTo>
                  <a:cubicBezTo>
                    <a:pt x="169" y="14"/>
                    <a:pt x="115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36"/>
            <p:cNvSpPr/>
            <p:nvPr/>
          </p:nvSpPr>
          <p:spPr>
            <a:xfrm>
              <a:off x="6497191" y="1396191"/>
              <a:ext cx="25921" cy="25961"/>
            </a:xfrm>
            <a:custGeom>
              <a:rect b="b" l="l" r="r" t="t"/>
              <a:pathLst>
                <a:path extrusionOk="0" h="654" w="653">
                  <a:moveTo>
                    <a:pt x="327" y="0"/>
                  </a:moveTo>
                  <a:cubicBezTo>
                    <a:pt x="146" y="0"/>
                    <a:pt x="0" y="146"/>
                    <a:pt x="0" y="326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7" y="653"/>
                    <a:pt x="653" y="507"/>
                    <a:pt x="653" y="326"/>
                  </a:cubicBezTo>
                  <a:cubicBezTo>
                    <a:pt x="653" y="146"/>
                    <a:pt x="506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36"/>
            <p:cNvSpPr/>
            <p:nvPr/>
          </p:nvSpPr>
          <p:spPr>
            <a:xfrm>
              <a:off x="6536251" y="1442277"/>
              <a:ext cx="8654" cy="1667"/>
            </a:xfrm>
            <a:custGeom>
              <a:rect b="b" l="l" r="r" t="t"/>
              <a:pathLst>
                <a:path extrusionOk="0" h="42" w="218">
                  <a:moveTo>
                    <a:pt x="59" y="0"/>
                  </a:moveTo>
                  <a:cubicBezTo>
                    <a:pt x="39" y="0"/>
                    <a:pt x="18" y="1"/>
                    <a:pt x="0" y="6"/>
                  </a:cubicBezTo>
                  <a:cubicBezTo>
                    <a:pt x="72" y="17"/>
                    <a:pt x="145" y="29"/>
                    <a:pt x="218" y="42"/>
                  </a:cubicBezTo>
                  <a:cubicBezTo>
                    <a:pt x="169" y="14"/>
                    <a:pt x="115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36"/>
            <p:cNvSpPr/>
            <p:nvPr/>
          </p:nvSpPr>
          <p:spPr>
            <a:xfrm>
              <a:off x="6412006" y="11656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36"/>
            <p:cNvSpPr/>
            <p:nvPr/>
          </p:nvSpPr>
          <p:spPr>
            <a:xfrm>
              <a:off x="6412006" y="125781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36"/>
            <p:cNvSpPr/>
            <p:nvPr/>
          </p:nvSpPr>
          <p:spPr>
            <a:xfrm>
              <a:off x="6440388" y="121172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36"/>
            <p:cNvSpPr/>
            <p:nvPr/>
          </p:nvSpPr>
          <p:spPr>
            <a:xfrm>
              <a:off x="6412006" y="135006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6" y="1"/>
                    <a:pt x="1" y="147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36"/>
            <p:cNvSpPr/>
            <p:nvPr/>
          </p:nvSpPr>
          <p:spPr>
            <a:xfrm>
              <a:off x="6440388" y="1303900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36"/>
            <p:cNvSpPr/>
            <p:nvPr/>
          </p:nvSpPr>
          <p:spPr>
            <a:xfrm>
              <a:off x="6440388" y="139619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6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8" y="653"/>
                    <a:pt x="654" y="507"/>
                    <a:pt x="654" y="326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36"/>
            <p:cNvSpPr/>
            <p:nvPr/>
          </p:nvSpPr>
          <p:spPr>
            <a:xfrm>
              <a:off x="6355242" y="116560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36"/>
            <p:cNvSpPr/>
            <p:nvPr/>
          </p:nvSpPr>
          <p:spPr>
            <a:xfrm>
              <a:off x="6355242" y="125781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36"/>
            <p:cNvSpPr/>
            <p:nvPr/>
          </p:nvSpPr>
          <p:spPr>
            <a:xfrm>
              <a:off x="6383664" y="121172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6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6"/>
                    <a:pt x="507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36"/>
            <p:cNvSpPr/>
            <p:nvPr/>
          </p:nvSpPr>
          <p:spPr>
            <a:xfrm>
              <a:off x="6355242" y="1350066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7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36"/>
            <p:cNvSpPr/>
            <p:nvPr/>
          </p:nvSpPr>
          <p:spPr>
            <a:xfrm>
              <a:off x="6383664" y="1303900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8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36"/>
            <p:cNvSpPr/>
            <p:nvPr/>
          </p:nvSpPr>
          <p:spPr>
            <a:xfrm>
              <a:off x="6383783" y="1396191"/>
              <a:ext cx="25841" cy="18617"/>
            </a:xfrm>
            <a:custGeom>
              <a:rect b="b" l="l" r="r" t="t"/>
              <a:pathLst>
                <a:path extrusionOk="0" h="469" w="651">
                  <a:moveTo>
                    <a:pt x="327" y="0"/>
                  </a:moveTo>
                  <a:cubicBezTo>
                    <a:pt x="326" y="0"/>
                    <a:pt x="324" y="0"/>
                    <a:pt x="323" y="0"/>
                  </a:cubicBezTo>
                  <a:cubicBezTo>
                    <a:pt x="160" y="0"/>
                    <a:pt x="24" y="121"/>
                    <a:pt x="0" y="278"/>
                  </a:cubicBezTo>
                  <a:cubicBezTo>
                    <a:pt x="205" y="346"/>
                    <a:pt x="411" y="408"/>
                    <a:pt x="618" y="469"/>
                  </a:cubicBezTo>
                  <a:cubicBezTo>
                    <a:pt x="639" y="425"/>
                    <a:pt x="650" y="377"/>
                    <a:pt x="650" y="326"/>
                  </a:cubicBezTo>
                  <a:cubicBezTo>
                    <a:pt x="650" y="147"/>
                    <a:pt x="506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36"/>
            <p:cNvSpPr/>
            <p:nvPr/>
          </p:nvSpPr>
          <p:spPr>
            <a:xfrm>
              <a:off x="6298518" y="11656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36"/>
            <p:cNvSpPr/>
            <p:nvPr/>
          </p:nvSpPr>
          <p:spPr>
            <a:xfrm>
              <a:off x="6326940" y="1126861"/>
              <a:ext cx="25802" cy="18657"/>
            </a:xfrm>
            <a:custGeom>
              <a:rect b="b" l="l" r="r" t="t"/>
              <a:pathLst>
                <a:path extrusionOk="0" h="470" w="650">
                  <a:moveTo>
                    <a:pt x="35" y="0"/>
                  </a:moveTo>
                  <a:cubicBezTo>
                    <a:pt x="12" y="43"/>
                    <a:pt x="0" y="91"/>
                    <a:pt x="0" y="143"/>
                  </a:cubicBezTo>
                  <a:cubicBezTo>
                    <a:pt x="0" y="323"/>
                    <a:pt x="146" y="470"/>
                    <a:pt x="327" y="470"/>
                  </a:cubicBezTo>
                  <a:cubicBezTo>
                    <a:pt x="490" y="470"/>
                    <a:pt x="624" y="351"/>
                    <a:pt x="649" y="196"/>
                  </a:cubicBezTo>
                  <a:cubicBezTo>
                    <a:pt x="443" y="132"/>
                    <a:pt x="239" y="68"/>
                    <a:pt x="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36"/>
            <p:cNvSpPr/>
            <p:nvPr/>
          </p:nvSpPr>
          <p:spPr>
            <a:xfrm>
              <a:off x="6298518" y="125781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36"/>
            <p:cNvSpPr/>
            <p:nvPr/>
          </p:nvSpPr>
          <p:spPr>
            <a:xfrm>
              <a:off x="6326900" y="121172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4" y="508"/>
                    <a:pt x="654" y="327"/>
                  </a:cubicBezTo>
                  <a:cubicBezTo>
                    <a:pt x="654" y="146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36"/>
            <p:cNvSpPr/>
            <p:nvPr/>
          </p:nvSpPr>
          <p:spPr>
            <a:xfrm>
              <a:off x="6298518" y="135006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7" y="1"/>
                    <a:pt x="1" y="147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36"/>
            <p:cNvSpPr/>
            <p:nvPr/>
          </p:nvSpPr>
          <p:spPr>
            <a:xfrm>
              <a:off x="6326900" y="1303900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7" y="655"/>
                    <a:pt x="654" y="509"/>
                    <a:pt x="654" y="328"/>
                  </a:cubicBezTo>
                  <a:cubicBezTo>
                    <a:pt x="654" y="148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36"/>
            <p:cNvSpPr/>
            <p:nvPr/>
          </p:nvSpPr>
          <p:spPr>
            <a:xfrm>
              <a:off x="6241754" y="116560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36"/>
            <p:cNvSpPr/>
            <p:nvPr/>
          </p:nvSpPr>
          <p:spPr>
            <a:xfrm>
              <a:off x="6270176" y="1119478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8" y="655"/>
                    <a:pt x="653" y="508"/>
                    <a:pt x="653" y="328"/>
                  </a:cubicBezTo>
                  <a:cubicBezTo>
                    <a:pt x="653" y="148"/>
                    <a:pt x="508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36"/>
            <p:cNvSpPr/>
            <p:nvPr/>
          </p:nvSpPr>
          <p:spPr>
            <a:xfrm>
              <a:off x="6241754" y="125781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36"/>
            <p:cNvSpPr/>
            <p:nvPr/>
          </p:nvSpPr>
          <p:spPr>
            <a:xfrm>
              <a:off x="6270176" y="121172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6" y="654"/>
                  </a:cubicBezTo>
                  <a:cubicBezTo>
                    <a:pt x="508" y="654"/>
                    <a:pt x="653" y="508"/>
                    <a:pt x="653" y="327"/>
                  </a:cubicBezTo>
                  <a:cubicBezTo>
                    <a:pt x="653" y="146"/>
                    <a:pt x="508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36"/>
            <p:cNvSpPr/>
            <p:nvPr/>
          </p:nvSpPr>
          <p:spPr>
            <a:xfrm>
              <a:off x="6270176" y="1303900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8" y="655"/>
                    <a:pt x="653" y="509"/>
                    <a:pt x="653" y="328"/>
                  </a:cubicBezTo>
                  <a:cubicBezTo>
                    <a:pt x="653" y="148"/>
                    <a:pt x="508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36"/>
            <p:cNvSpPr/>
            <p:nvPr/>
          </p:nvSpPr>
          <p:spPr>
            <a:xfrm>
              <a:off x="6185070" y="1073392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7" y="655"/>
                    <a:pt x="653" y="509"/>
                    <a:pt x="653" y="327"/>
                  </a:cubicBezTo>
                  <a:cubicBezTo>
                    <a:pt x="653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36"/>
            <p:cNvSpPr/>
            <p:nvPr/>
          </p:nvSpPr>
          <p:spPr>
            <a:xfrm>
              <a:off x="6185070" y="11656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7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36"/>
            <p:cNvSpPr/>
            <p:nvPr/>
          </p:nvSpPr>
          <p:spPr>
            <a:xfrm>
              <a:off x="6213412" y="1119478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8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36"/>
            <p:cNvSpPr/>
            <p:nvPr/>
          </p:nvSpPr>
          <p:spPr>
            <a:xfrm>
              <a:off x="6185070" y="125781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36"/>
            <p:cNvSpPr/>
            <p:nvPr/>
          </p:nvSpPr>
          <p:spPr>
            <a:xfrm>
              <a:off x="6213412" y="121172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36"/>
            <p:cNvSpPr/>
            <p:nvPr/>
          </p:nvSpPr>
          <p:spPr>
            <a:xfrm>
              <a:off x="6215794" y="1303900"/>
              <a:ext cx="23619" cy="23063"/>
            </a:xfrm>
            <a:custGeom>
              <a:rect b="b" l="l" r="r" t="t"/>
              <a:pathLst>
                <a:path extrusionOk="0" h="581" w="595">
                  <a:moveTo>
                    <a:pt x="268" y="1"/>
                  </a:moveTo>
                  <a:cubicBezTo>
                    <a:pt x="158" y="1"/>
                    <a:pt x="61" y="56"/>
                    <a:pt x="1" y="139"/>
                  </a:cubicBezTo>
                  <a:cubicBezTo>
                    <a:pt x="154" y="292"/>
                    <a:pt x="313" y="440"/>
                    <a:pt x="477" y="581"/>
                  </a:cubicBezTo>
                  <a:cubicBezTo>
                    <a:pt x="549" y="518"/>
                    <a:pt x="595" y="430"/>
                    <a:pt x="595" y="328"/>
                  </a:cubicBezTo>
                  <a:cubicBezTo>
                    <a:pt x="595" y="148"/>
                    <a:pt x="449" y="1"/>
                    <a:pt x="2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36"/>
            <p:cNvSpPr/>
            <p:nvPr/>
          </p:nvSpPr>
          <p:spPr>
            <a:xfrm>
              <a:off x="6137357" y="981101"/>
              <a:ext cx="11869" cy="26000"/>
            </a:xfrm>
            <a:custGeom>
              <a:rect b="b" l="l" r="r" t="t"/>
              <a:pathLst>
                <a:path extrusionOk="0" h="655" w="299">
                  <a:moveTo>
                    <a:pt x="97" y="1"/>
                  </a:moveTo>
                  <a:cubicBezTo>
                    <a:pt x="62" y="212"/>
                    <a:pt x="30" y="426"/>
                    <a:pt x="0" y="639"/>
                  </a:cubicBezTo>
                  <a:cubicBezTo>
                    <a:pt x="32" y="650"/>
                    <a:pt x="66" y="655"/>
                    <a:pt x="100" y="655"/>
                  </a:cubicBezTo>
                  <a:cubicBezTo>
                    <a:pt x="175" y="655"/>
                    <a:pt x="244" y="630"/>
                    <a:pt x="298" y="589"/>
                  </a:cubicBezTo>
                  <a:cubicBezTo>
                    <a:pt x="213" y="399"/>
                    <a:pt x="147" y="204"/>
                    <a:pt x="1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36"/>
            <p:cNvSpPr/>
            <p:nvPr/>
          </p:nvSpPr>
          <p:spPr>
            <a:xfrm>
              <a:off x="6130966" y="1073352"/>
              <a:ext cx="23341" cy="26040"/>
            </a:xfrm>
            <a:custGeom>
              <a:rect b="b" l="l" r="r" t="t"/>
              <a:pathLst>
                <a:path extrusionOk="0" h="656" w="588">
                  <a:moveTo>
                    <a:pt x="261" y="0"/>
                  </a:moveTo>
                  <a:cubicBezTo>
                    <a:pt x="159" y="0"/>
                    <a:pt x="66" y="47"/>
                    <a:pt x="6" y="121"/>
                  </a:cubicBezTo>
                  <a:cubicBezTo>
                    <a:pt x="3" y="257"/>
                    <a:pt x="1" y="392"/>
                    <a:pt x="3" y="527"/>
                  </a:cubicBezTo>
                  <a:lnTo>
                    <a:pt x="3" y="528"/>
                  </a:lnTo>
                  <a:cubicBezTo>
                    <a:pt x="62" y="606"/>
                    <a:pt x="156" y="656"/>
                    <a:pt x="260" y="656"/>
                  </a:cubicBezTo>
                  <a:cubicBezTo>
                    <a:pt x="441" y="656"/>
                    <a:pt x="587" y="510"/>
                    <a:pt x="587" y="328"/>
                  </a:cubicBezTo>
                  <a:cubicBezTo>
                    <a:pt x="587" y="148"/>
                    <a:pt x="441" y="1"/>
                    <a:pt x="2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36"/>
            <p:cNvSpPr/>
            <p:nvPr/>
          </p:nvSpPr>
          <p:spPr>
            <a:xfrm>
              <a:off x="6156688" y="1029132"/>
              <a:ext cx="22666" cy="24135"/>
            </a:xfrm>
            <a:custGeom>
              <a:rect b="b" l="l" r="r" t="t"/>
              <a:pathLst>
                <a:path extrusionOk="0" h="608" w="571">
                  <a:moveTo>
                    <a:pt x="159" y="0"/>
                  </a:moveTo>
                  <a:cubicBezTo>
                    <a:pt x="64" y="57"/>
                    <a:pt x="1" y="163"/>
                    <a:pt x="1" y="281"/>
                  </a:cubicBezTo>
                  <a:cubicBezTo>
                    <a:pt x="1" y="460"/>
                    <a:pt x="146" y="607"/>
                    <a:pt x="327" y="607"/>
                  </a:cubicBezTo>
                  <a:cubicBezTo>
                    <a:pt x="423" y="607"/>
                    <a:pt x="511" y="565"/>
                    <a:pt x="570" y="499"/>
                  </a:cubicBezTo>
                  <a:cubicBezTo>
                    <a:pt x="545" y="474"/>
                    <a:pt x="522" y="449"/>
                    <a:pt x="498" y="423"/>
                  </a:cubicBezTo>
                  <a:cubicBezTo>
                    <a:pt x="373" y="289"/>
                    <a:pt x="261" y="147"/>
                    <a:pt x="15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36"/>
            <p:cNvSpPr/>
            <p:nvPr/>
          </p:nvSpPr>
          <p:spPr>
            <a:xfrm>
              <a:off x="6138190" y="1165564"/>
              <a:ext cx="16116" cy="25683"/>
            </a:xfrm>
            <a:custGeom>
              <a:rect b="b" l="l" r="r" t="t"/>
              <a:pathLst>
                <a:path extrusionOk="0" h="647" w="406">
                  <a:moveTo>
                    <a:pt x="79" y="1"/>
                  </a:moveTo>
                  <a:cubicBezTo>
                    <a:pt x="52" y="1"/>
                    <a:pt x="26" y="5"/>
                    <a:pt x="0" y="11"/>
                  </a:cubicBezTo>
                  <a:cubicBezTo>
                    <a:pt x="42" y="215"/>
                    <a:pt x="92" y="421"/>
                    <a:pt x="150" y="622"/>
                  </a:cubicBezTo>
                  <a:cubicBezTo>
                    <a:pt x="152" y="630"/>
                    <a:pt x="154" y="638"/>
                    <a:pt x="156" y="647"/>
                  </a:cubicBezTo>
                  <a:cubicBezTo>
                    <a:pt x="298" y="613"/>
                    <a:pt x="405" y="483"/>
                    <a:pt x="405" y="329"/>
                  </a:cubicBezTo>
                  <a:cubicBezTo>
                    <a:pt x="405" y="148"/>
                    <a:pt x="259" y="1"/>
                    <a:pt x="7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36"/>
            <p:cNvSpPr/>
            <p:nvPr/>
          </p:nvSpPr>
          <p:spPr>
            <a:xfrm>
              <a:off x="6156688" y="1119478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7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8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36"/>
            <p:cNvSpPr/>
            <p:nvPr/>
          </p:nvSpPr>
          <p:spPr>
            <a:xfrm>
              <a:off x="6156688" y="121172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7" y="0"/>
                    <a:pt x="2" y="145"/>
                    <a:pt x="1" y="323"/>
                  </a:cubicBezTo>
                  <a:cubicBezTo>
                    <a:pt x="38" y="411"/>
                    <a:pt x="80" y="497"/>
                    <a:pt x="123" y="582"/>
                  </a:cubicBezTo>
                  <a:cubicBezTo>
                    <a:pt x="178" y="627"/>
                    <a:pt x="249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36"/>
            <p:cNvSpPr/>
            <p:nvPr/>
          </p:nvSpPr>
          <p:spPr>
            <a:xfrm>
              <a:off x="6146288" y="188869"/>
              <a:ext cx="1324741" cy="995789"/>
            </a:xfrm>
            <a:custGeom>
              <a:rect b="b" l="l" r="r" t="t"/>
              <a:pathLst>
                <a:path extrusionOk="0" h="25086" w="33373">
                  <a:moveTo>
                    <a:pt x="22145" y="1"/>
                  </a:moveTo>
                  <a:cubicBezTo>
                    <a:pt x="22191" y="91"/>
                    <a:pt x="22214" y="196"/>
                    <a:pt x="22204" y="298"/>
                  </a:cubicBezTo>
                  <a:cubicBezTo>
                    <a:pt x="22224" y="297"/>
                    <a:pt x="22244" y="296"/>
                    <a:pt x="22264" y="296"/>
                  </a:cubicBezTo>
                  <a:cubicBezTo>
                    <a:pt x="22356" y="296"/>
                    <a:pt x="22452" y="312"/>
                    <a:pt x="22533" y="318"/>
                  </a:cubicBezTo>
                  <a:cubicBezTo>
                    <a:pt x="22698" y="331"/>
                    <a:pt x="22863" y="345"/>
                    <a:pt x="23027" y="361"/>
                  </a:cubicBezTo>
                  <a:cubicBezTo>
                    <a:pt x="23188" y="377"/>
                    <a:pt x="23349" y="392"/>
                    <a:pt x="23510" y="422"/>
                  </a:cubicBezTo>
                  <a:cubicBezTo>
                    <a:pt x="23557" y="433"/>
                    <a:pt x="23605" y="443"/>
                    <a:pt x="23651" y="455"/>
                  </a:cubicBezTo>
                  <a:cubicBezTo>
                    <a:pt x="24441" y="528"/>
                    <a:pt x="25227" y="627"/>
                    <a:pt x="26009" y="753"/>
                  </a:cubicBezTo>
                  <a:cubicBezTo>
                    <a:pt x="27066" y="922"/>
                    <a:pt x="28118" y="1141"/>
                    <a:pt x="29143" y="1451"/>
                  </a:cubicBezTo>
                  <a:cubicBezTo>
                    <a:pt x="29793" y="1651"/>
                    <a:pt x="30439" y="1888"/>
                    <a:pt x="31013" y="2251"/>
                  </a:cubicBezTo>
                  <a:cubicBezTo>
                    <a:pt x="31649" y="2652"/>
                    <a:pt x="32210" y="3225"/>
                    <a:pt x="32465" y="3943"/>
                  </a:cubicBezTo>
                  <a:cubicBezTo>
                    <a:pt x="32832" y="4971"/>
                    <a:pt x="32386" y="6008"/>
                    <a:pt x="31863" y="6892"/>
                  </a:cubicBezTo>
                  <a:cubicBezTo>
                    <a:pt x="31224" y="7974"/>
                    <a:pt x="30544" y="9032"/>
                    <a:pt x="29882" y="10101"/>
                  </a:cubicBezTo>
                  <a:cubicBezTo>
                    <a:pt x="29212" y="11187"/>
                    <a:pt x="28540" y="12271"/>
                    <a:pt x="27869" y="13355"/>
                  </a:cubicBezTo>
                  <a:cubicBezTo>
                    <a:pt x="27193" y="14449"/>
                    <a:pt x="26517" y="15541"/>
                    <a:pt x="25840" y="16635"/>
                  </a:cubicBezTo>
                  <a:cubicBezTo>
                    <a:pt x="25224" y="17630"/>
                    <a:pt x="24621" y="18634"/>
                    <a:pt x="23983" y="19614"/>
                  </a:cubicBezTo>
                  <a:cubicBezTo>
                    <a:pt x="22858" y="21338"/>
                    <a:pt x="21514" y="22976"/>
                    <a:pt x="19574" y="23803"/>
                  </a:cubicBezTo>
                  <a:cubicBezTo>
                    <a:pt x="18210" y="24385"/>
                    <a:pt x="16731" y="24562"/>
                    <a:pt x="15252" y="24562"/>
                  </a:cubicBezTo>
                  <a:cubicBezTo>
                    <a:pt x="14597" y="24562"/>
                    <a:pt x="13942" y="24527"/>
                    <a:pt x="13297" y="24478"/>
                  </a:cubicBezTo>
                  <a:cubicBezTo>
                    <a:pt x="12184" y="24392"/>
                    <a:pt x="11072" y="24277"/>
                    <a:pt x="9966" y="24144"/>
                  </a:cubicBezTo>
                  <a:cubicBezTo>
                    <a:pt x="8835" y="24008"/>
                    <a:pt x="7705" y="23839"/>
                    <a:pt x="6598" y="23566"/>
                  </a:cubicBezTo>
                  <a:cubicBezTo>
                    <a:pt x="5518" y="23299"/>
                    <a:pt x="4446" y="22934"/>
                    <a:pt x="3462" y="22408"/>
                  </a:cubicBezTo>
                  <a:cubicBezTo>
                    <a:pt x="2628" y="21963"/>
                    <a:pt x="1821" y="21363"/>
                    <a:pt x="1331" y="20538"/>
                  </a:cubicBezTo>
                  <a:cubicBezTo>
                    <a:pt x="105" y="18473"/>
                    <a:pt x="1704" y="16303"/>
                    <a:pt x="2895" y="14655"/>
                  </a:cubicBezTo>
                  <a:cubicBezTo>
                    <a:pt x="4388" y="12589"/>
                    <a:pt x="5880" y="10521"/>
                    <a:pt x="7374" y="8455"/>
                  </a:cubicBezTo>
                  <a:cubicBezTo>
                    <a:pt x="8618" y="6732"/>
                    <a:pt x="9863" y="5009"/>
                    <a:pt x="11107" y="3286"/>
                  </a:cubicBezTo>
                  <a:cubicBezTo>
                    <a:pt x="11202" y="3142"/>
                    <a:pt x="11304" y="3002"/>
                    <a:pt x="11408" y="2867"/>
                  </a:cubicBezTo>
                  <a:cubicBezTo>
                    <a:pt x="11519" y="2724"/>
                    <a:pt x="11636" y="2586"/>
                    <a:pt x="11757" y="2453"/>
                  </a:cubicBezTo>
                  <a:cubicBezTo>
                    <a:pt x="11819" y="2387"/>
                    <a:pt x="11879" y="2320"/>
                    <a:pt x="11944" y="2255"/>
                  </a:cubicBezTo>
                  <a:cubicBezTo>
                    <a:pt x="11991" y="2205"/>
                    <a:pt x="12038" y="2147"/>
                    <a:pt x="12098" y="2112"/>
                  </a:cubicBezTo>
                  <a:cubicBezTo>
                    <a:pt x="12089" y="2093"/>
                    <a:pt x="12079" y="2072"/>
                    <a:pt x="12072" y="2051"/>
                  </a:cubicBezTo>
                  <a:cubicBezTo>
                    <a:pt x="12045" y="1978"/>
                    <a:pt x="12029" y="1900"/>
                    <a:pt x="12027" y="1822"/>
                  </a:cubicBezTo>
                  <a:cubicBezTo>
                    <a:pt x="12022" y="1700"/>
                    <a:pt x="12055" y="1575"/>
                    <a:pt x="12133" y="1484"/>
                  </a:cubicBezTo>
                  <a:cubicBezTo>
                    <a:pt x="12121" y="1454"/>
                    <a:pt x="12108" y="1424"/>
                    <a:pt x="12098" y="1395"/>
                  </a:cubicBezTo>
                  <a:cubicBezTo>
                    <a:pt x="12037" y="1460"/>
                    <a:pt x="11940" y="1511"/>
                    <a:pt x="11881" y="1559"/>
                  </a:cubicBezTo>
                  <a:cubicBezTo>
                    <a:pt x="11779" y="1641"/>
                    <a:pt x="11680" y="1724"/>
                    <a:pt x="11584" y="1810"/>
                  </a:cubicBezTo>
                  <a:cubicBezTo>
                    <a:pt x="11392" y="1984"/>
                    <a:pt x="11206" y="2167"/>
                    <a:pt x="11033" y="2360"/>
                  </a:cubicBezTo>
                  <a:cubicBezTo>
                    <a:pt x="10878" y="2532"/>
                    <a:pt x="10736" y="2714"/>
                    <a:pt x="10598" y="2898"/>
                  </a:cubicBezTo>
                  <a:cubicBezTo>
                    <a:pt x="10601" y="2901"/>
                    <a:pt x="10603" y="2905"/>
                    <a:pt x="10607" y="2907"/>
                  </a:cubicBezTo>
                  <a:cubicBezTo>
                    <a:pt x="9007" y="5186"/>
                    <a:pt x="7409" y="7468"/>
                    <a:pt x="5806" y="9744"/>
                  </a:cubicBezTo>
                  <a:cubicBezTo>
                    <a:pt x="5000" y="10889"/>
                    <a:pt x="4195" y="12034"/>
                    <a:pt x="3390" y="13177"/>
                  </a:cubicBezTo>
                  <a:cubicBezTo>
                    <a:pt x="2614" y="14280"/>
                    <a:pt x="1810" y="15366"/>
                    <a:pt x="1069" y="16492"/>
                  </a:cubicBezTo>
                  <a:cubicBezTo>
                    <a:pt x="676" y="17089"/>
                    <a:pt x="296" y="17758"/>
                    <a:pt x="116" y="18464"/>
                  </a:cubicBezTo>
                  <a:cubicBezTo>
                    <a:pt x="81" y="18676"/>
                    <a:pt x="48" y="18887"/>
                    <a:pt x="15" y="19100"/>
                  </a:cubicBezTo>
                  <a:cubicBezTo>
                    <a:pt x="0" y="19358"/>
                    <a:pt x="17" y="19622"/>
                    <a:pt x="76" y="19884"/>
                  </a:cubicBezTo>
                  <a:cubicBezTo>
                    <a:pt x="328" y="21019"/>
                    <a:pt x="1223" y="21873"/>
                    <a:pt x="2204" y="22424"/>
                  </a:cubicBezTo>
                  <a:cubicBezTo>
                    <a:pt x="2749" y="22729"/>
                    <a:pt x="3332" y="22959"/>
                    <a:pt x="3919" y="23169"/>
                  </a:cubicBezTo>
                  <a:cubicBezTo>
                    <a:pt x="4539" y="23392"/>
                    <a:pt x="5166" y="23594"/>
                    <a:pt x="5799" y="23777"/>
                  </a:cubicBezTo>
                  <a:cubicBezTo>
                    <a:pt x="7070" y="24146"/>
                    <a:pt x="8361" y="24438"/>
                    <a:pt x="9665" y="24653"/>
                  </a:cubicBezTo>
                  <a:cubicBezTo>
                    <a:pt x="10971" y="24866"/>
                    <a:pt x="12289" y="25003"/>
                    <a:pt x="13611" y="25059"/>
                  </a:cubicBezTo>
                  <a:cubicBezTo>
                    <a:pt x="14003" y="25076"/>
                    <a:pt x="14396" y="25086"/>
                    <a:pt x="14789" y="25086"/>
                  </a:cubicBezTo>
                  <a:cubicBezTo>
                    <a:pt x="15558" y="25086"/>
                    <a:pt x="16327" y="25047"/>
                    <a:pt x="17089" y="24948"/>
                  </a:cubicBezTo>
                  <a:cubicBezTo>
                    <a:pt x="18233" y="24796"/>
                    <a:pt x="19370" y="24506"/>
                    <a:pt x="20405" y="23991"/>
                  </a:cubicBezTo>
                  <a:cubicBezTo>
                    <a:pt x="21453" y="23470"/>
                    <a:pt x="22338" y="22717"/>
                    <a:pt x="23083" y="21819"/>
                  </a:cubicBezTo>
                  <a:cubicBezTo>
                    <a:pt x="23832" y="20918"/>
                    <a:pt x="24441" y="19910"/>
                    <a:pt x="25044" y="18909"/>
                  </a:cubicBezTo>
                  <a:cubicBezTo>
                    <a:pt x="25755" y="17726"/>
                    <a:pt x="26469" y="16543"/>
                    <a:pt x="27182" y="15359"/>
                  </a:cubicBezTo>
                  <a:cubicBezTo>
                    <a:pt x="28623" y="12972"/>
                    <a:pt x="30064" y="10583"/>
                    <a:pt x="31499" y="8192"/>
                  </a:cubicBezTo>
                  <a:cubicBezTo>
                    <a:pt x="31845" y="7616"/>
                    <a:pt x="32197" y="7046"/>
                    <a:pt x="32532" y="6467"/>
                  </a:cubicBezTo>
                  <a:cubicBezTo>
                    <a:pt x="32996" y="5662"/>
                    <a:pt x="33372" y="4726"/>
                    <a:pt x="33040" y="3797"/>
                  </a:cubicBezTo>
                  <a:cubicBezTo>
                    <a:pt x="32805" y="3136"/>
                    <a:pt x="32342" y="2570"/>
                    <a:pt x="31800" y="2130"/>
                  </a:cubicBezTo>
                  <a:cubicBezTo>
                    <a:pt x="30868" y="1383"/>
                    <a:pt x="29728" y="1079"/>
                    <a:pt x="28576" y="867"/>
                  </a:cubicBezTo>
                  <a:cubicBezTo>
                    <a:pt x="27259" y="627"/>
                    <a:pt x="25936" y="417"/>
                    <a:pt x="24608" y="256"/>
                  </a:cubicBezTo>
                  <a:cubicBezTo>
                    <a:pt x="24186" y="204"/>
                    <a:pt x="23764" y="157"/>
                    <a:pt x="23340" y="115"/>
                  </a:cubicBezTo>
                  <a:cubicBezTo>
                    <a:pt x="22992" y="81"/>
                    <a:pt x="22641" y="55"/>
                    <a:pt x="22293" y="11"/>
                  </a:cubicBezTo>
                  <a:cubicBezTo>
                    <a:pt x="22246" y="7"/>
                    <a:pt x="22193" y="4"/>
                    <a:pt x="22145" y="1"/>
                  </a:cubicBezTo>
                  <a:close/>
                </a:path>
              </a:pathLst>
            </a:custGeom>
            <a:solidFill>
              <a:srgbClr val="CFA1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36"/>
            <p:cNvSpPr/>
            <p:nvPr/>
          </p:nvSpPr>
          <p:spPr>
            <a:xfrm>
              <a:off x="7114448" y="217886"/>
              <a:ext cx="319426" cy="180811"/>
            </a:xfrm>
            <a:custGeom>
              <a:rect b="b" l="l" r="r" t="t"/>
              <a:pathLst>
                <a:path extrusionOk="0" h="4555" w="8047">
                  <a:moveTo>
                    <a:pt x="1" y="1"/>
                  </a:moveTo>
                  <a:lnTo>
                    <a:pt x="1" y="1"/>
                  </a:lnTo>
                  <a:cubicBezTo>
                    <a:pt x="56" y="125"/>
                    <a:pt x="72" y="268"/>
                    <a:pt x="97" y="401"/>
                  </a:cubicBezTo>
                  <a:cubicBezTo>
                    <a:pt x="123" y="547"/>
                    <a:pt x="147" y="696"/>
                    <a:pt x="172" y="844"/>
                  </a:cubicBezTo>
                  <a:cubicBezTo>
                    <a:pt x="196" y="991"/>
                    <a:pt x="219" y="1140"/>
                    <a:pt x="238" y="1290"/>
                  </a:cubicBezTo>
                  <a:cubicBezTo>
                    <a:pt x="246" y="1350"/>
                    <a:pt x="254" y="1411"/>
                    <a:pt x="260" y="1472"/>
                  </a:cubicBezTo>
                  <a:cubicBezTo>
                    <a:pt x="685" y="1066"/>
                    <a:pt x="1256" y="839"/>
                    <a:pt x="1844" y="839"/>
                  </a:cubicBezTo>
                  <a:cubicBezTo>
                    <a:pt x="1944" y="839"/>
                    <a:pt x="2045" y="845"/>
                    <a:pt x="2146" y="859"/>
                  </a:cubicBezTo>
                  <a:cubicBezTo>
                    <a:pt x="2844" y="953"/>
                    <a:pt x="3588" y="1431"/>
                    <a:pt x="3837" y="2114"/>
                  </a:cubicBezTo>
                  <a:cubicBezTo>
                    <a:pt x="4218" y="1803"/>
                    <a:pt x="4697" y="1640"/>
                    <a:pt x="5183" y="1640"/>
                  </a:cubicBezTo>
                  <a:cubicBezTo>
                    <a:pt x="5497" y="1640"/>
                    <a:pt x="5814" y="1708"/>
                    <a:pt x="6109" y="1848"/>
                  </a:cubicBezTo>
                  <a:cubicBezTo>
                    <a:pt x="6977" y="2259"/>
                    <a:pt x="7442" y="3272"/>
                    <a:pt x="7257" y="4199"/>
                  </a:cubicBezTo>
                  <a:cubicBezTo>
                    <a:pt x="7351" y="4161"/>
                    <a:pt x="7454" y="4134"/>
                    <a:pt x="7552" y="4134"/>
                  </a:cubicBezTo>
                  <a:cubicBezTo>
                    <a:pt x="7562" y="4134"/>
                    <a:pt x="7572" y="4135"/>
                    <a:pt x="7582" y="4135"/>
                  </a:cubicBezTo>
                  <a:cubicBezTo>
                    <a:pt x="7665" y="4140"/>
                    <a:pt x="7744" y="4170"/>
                    <a:pt x="7803" y="4230"/>
                  </a:cubicBezTo>
                  <a:cubicBezTo>
                    <a:pt x="7859" y="4289"/>
                    <a:pt x="7890" y="4363"/>
                    <a:pt x="7920" y="4436"/>
                  </a:cubicBezTo>
                  <a:cubicBezTo>
                    <a:pt x="7935" y="4474"/>
                    <a:pt x="7949" y="4514"/>
                    <a:pt x="7960" y="4555"/>
                  </a:cubicBezTo>
                  <a:cubicBezTo>
                    <a:pt x="8033" y="4212"/>
                    <a:pt x="8046" y="3859"/>
                    <a:pt x="7966" y="3510"/>
                  </a:cubicBezTo>
                  <a:cubicBezTo>
                    <a:pt x="7783" y="2721"/>
                    <a:pt x="7174" y="2084"/>
                    <a:pt x="6499" y="1671"/>
                  </a:cubicBezTo>
                  <a:cubicBezTo>
                    <a:pt x="6038" y="1390"/>
                    <a:pt x="5525" y="1256"/>
                    <a:pt x="5023" y="1080"/>
                  </a:cubicBezTo>
                  <a:cubicBezTo>
                    <a:pt x="4405" y="865"/>
                    <a:pt x="3774" y="686"/>
                    <a:pt x="3139" y="531"/>
                  </a:cubicBezTo>
                  <a:cubicBezTo>
                    <a:pt x="2107" y="281"/>
                    <a:pt x="1057" y="105"/>
                    <a:pt x="1" y="1"/>
                  </a:cubicBezTo>
                  <a:close/>
                </a:path>
              </a:pathLst>
            </a:custGeom>
            <a:solidFill>
              <a:srgbClr val="9B5B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36"/>
            <p:cNvSpPr/>
            <p:nvPr/>
          </p:nvSpPr>
          <p:spPr>
            <a:xfrm>
              <a:off x="7307802" y="290805"/>
              <a:ext cx="90782" cy="104676"/>
            </a:xfrm>
            <a:custGeom>
              <a:rect b="b" l="l" r="r" t="t"/>
              <a:pathLst>
                <a:path extrusionOk="0" h="2637" w="2287">
                  <a:moveTo>
                    <a:pt x="473" y="1"/>
                  </a:moveTo>
                  <a:lnTo>
                    <a:pt x="458" y="200"/>
                  </a:lnTo>
                  <a:cubicBezTo>
                    <a:pt x="473" y="200"/>
                    <a:pt x="489" y="204"/>
                    <a:pt x="505" y="210"/>
                  </a:cubicBezTo>
                  <a:cubicBezTo>
                    <a:pt x="582" y="245"/>
                    <a:pt x="630" y="313"/>
                    <a:pt x="663" y="387"/>
                  </a:cubicBezTo>
                  <a:cubicBezTo>
                    <a:pt x="690" y="446"/>
                    <a:pt x="707" y="528"/>
                    <a:pt x="750" y="578"/>
                  </a:cubicBezTo>
                  <a:cubicBezTo>
                    <a:pt x="773" y="605"/>
                    <a:pt x="806" y="613"/>
                    <a:pt x="842" y="613"/>
                  </a:cubicBezTo>
                  <a:cubicBezTo>
                    <a:pt x="888" y="613"/>
                    <a:pt x="938" y="599"/>
                    <a:pt x="977" y="593"/>
                  </a:cubicBezTo>
                  <a:cubicBezTo>
                    <a:pt x="1011" y="588"/>
                    <a:pt x="1046" y="584"/>
                    <a:pt x="1079" y="584"/>
                  </a:cubicBezTo>
                  <a:cubicBezTo>
                    <a:pt x="1136" y="584"/>
                    <a:pt x="1191" y="595"/>
                    <a:pt x="1244" y="628"/>
                  </a:cubicBezTo>
                  <a:cubicBezTo>
                    <a:pt x="1279" y="649"/>
                    <a:pt x="1305" y="695"/>
                    <a:pt x="1289" y="736"/>
                  </a:cubicBezTo>
                  <a:cubicBezTo>
                    <a:pt x="1252" y="829"/>
                    <a:pt x="1191" y="890"/>
                    <a:pt x="1108" y="943"/>
                  </a:cubicBezTo>
                  <a:cubicBezTo>
                    <a:pt x="1050" y="981"/>
                    <a:pt x="909" y="1041"/>
                    <a:pt x="940" y="1131"/>
                  </a:cubicBezTo>
                  <a:cubicBezTo>
                    <a:pt x="956" y="1177"/>
                    <a:pt x="1004" y="1216"/>
                    <a:pt x="1033" y="1256"/>
                  </a:cubicBezTo>
                  <a:cubicBezTo>
                    <a:pt x="1066" y="1300"/>
                    <a:pt x="1095" y="1346"/>
                    <a:pt x="1120" y="1396"/>
                  </a:cubicBezTo>
                  <a:cubicBezTo>
                    <a:pt x="1169" y="1497"/>
                    <a:pt x="1198" y="1601"/>
                    <a:pt x="1208" y="1714"/>
                  </a:cubicBezTo>
                  <a:cubicBezTo>
                    <a:pt x="1212" y="1771"/>
                    <a:pt x="1155" y="1821"/>
                    <a:pt x="1100" y="1821"/>
                  </a:cubicBezTo>
                  <a:cubicBezTo>
                    <a:pt x="1091" y="1821"/>
                    <a:pt x="1082" y="1820"/>
                    <a:pt x="1073" y="1817"/>
                  </a:cubicBezTo>
                  <a:cubicBezTo>
                    <a:pt x="872" y="1746"/>
                    <a:pt x="710" y="1620"/>
                    <a:pt x="586" y="1448"/>
                  </a:cubicBezTo>
                  <a:cubicBezTo>
                    <a:pt x="585" y="1448"/>
                    <a:pt x="585" y="1448"/>
                    <a:pt x="585" y="1447"/>
                  </a:cubicBezTo>
                  <a:cubicBezTo>
                    <a:pt x="576" y="1459"/>
                    <a:pt x="566" y="1470"/>
                    <a:pt x="564" y="1474"/>
                  </a:cubicBezTo>
                  <a:cubicBezTo>
                    <a:pt x="528" y="1526"/>
                    <a:pt x="489" y="1578"/>
                    <a:pt x="453" y="1628"/>
                  </a:cubicBezTo>
                  <a:cubicBezTo>
                    <a:pt x="393" y="1710"/>
                    <a:pt x="332" y="1841"/>
                    <a:pt x="231" y="1881"/>
                  </a:cubicBezTo>
                  <a:cubicBezTo>
                    <a:pt x="211" y="1889"/>
                    <a:pt x="191" y="1892"/>
                    <a:pt x="172" y="1892"/>
                  </a:cubicBezTo>
                  <a:cubicBezTo>
                    <a:pt x="142" y="1892"/>
                    <a:pt x="114" y="1883"/>
                    <a:pt x="90" y="1866"/>
                  </a:cubicBezTo>
                  <a:lnTo>
                    <a:pt x="1" y="2042"/>
                  </a:lnTo>
                  <a:cubicBezTo>
                    <a:pt x="8" y="2042"/>
                    <a:pt x="17" y="2042"/>
                    <a:pt x="27" y="2043"/>
                  </a:cubicBezTo>
                  <a:cubicBezTo>
                    <a:pt x="237" y="2057"/>
                    <a:pt x="419" y="2210"/>
                    <a:pt x="481" y="2407"/>
                  </a:cubicBezTo>
                  <a:cubicBezTo>
                    <a:pt x="535" y="2392"/>
                    <a:pt x="592" y="2385"/>
                    <a:pt x="648" y="2385"/>
                  </a:cubicBezTo>
                  <a:cubicBezTo>
                    <a:pt x="844" y="2385"/>
                    <a:pt x="1040" y="2473"/>
                    <a:pt x="1160" y="2633"/>
                  </a:cubicBezTo>
                  <a:cubicBezTo>
                    <a:pt x="1198" y="2587"/>
                    <a:pt x="1241" y="2543"/>
                    <a:pt x="1290" y="2509"/>
                  </a:cubicBezTo>
                  <a:cubicBezTo>
                    <a:pt x="1382" y="2442"/>
                    <a:pt x="1497" y="2402"/>
                    <a:pt x="1610" y="2402"/>
                  </a:cubicBezTo>
                  <a:cubicBezTo>
                    <a:pt x="1695" y="2402"/>
                    <a:pt x="1779" y="2425"/>
                    <a:pt x="1850" y="2476"/>
                  </a:cubicBezTo>
                  <a:cubicBezTo>
                    <a:pt x="1911" y="2521"/>
                    <a:pt x="1957" y="2576"/>
                    <a:pt x="1991" y="2637"/>
                  </a:cubicBezTo>
                  <a:cubicBezTo>
                    <a:pt x="2048" y="2569"/>
                    <a:pt x="2113" y="2511"/>
                    <a:pt x="2186" y="2463"/>
                  </a:cubicBezTo>
                  <a:cubicBezTo>
                    <a:pt x="2169" y="2441"/>
                    <a:pt x="2160" y="2411"/>
                    <a:pt x="2169" y="2375"/>
                  </a:cubicBezTo>
                  <a:cubicBezTo>
                    <a:pt x="2287" y="1905"/>
                    <a:pt x="2212" y="1396"/>
                    <a:pt x="1981" y="969"/>
                  </a:cubicBezTo>
                  <a:cubicBezTo>
                    <a:pt x="1672" y="402"/>
                    <a:pt x="1094" y="58"/>
                    <a:pt x="473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36"/>
            <p:cNvSpPr/>
            <p:nvPr/>
          </p:nvSpPr>
          <p:spPr>
            <a:xfrm>
              <a:off x="7298315" y="307120"/>
              <a:ext cx="50174" cy="45927"/>
            </a:xfrm>
            <a:custGeom>
              <a:rect b="b" l="l" r="r" t="t"/>
              <a:pathLst>
                <a:path extrusionOk="0" h="1157" w="1264">
                  <a:moveTo>
                    <a:pt x="665" y="0"/>
                  </a:moveTo>
                  <a:cubicBezTo>
                    <a:pt x="631" y="83"/>
                    <a:pt x="618" y="175"/>
                    <a:pt x="583" y="258"/>
                  </a:cubicBezTo>
                  <a:cubicBezTo>
                    <a:pt x="544" y="350"/>
                    <a:pt x="475" y="427"/>
                    <a:pt x="386" y="471"/>
                  </a:cubicBezTo>
                  <a:cubicBezTo>
                    <a:pt x="272" y="527"/>
                    <a:pt x="121" y="528"/>
                    <a:pt x="0" y="575"/>
                  </a:cubicBezTo>
                  <a:cubicBezTo>
                    <a:pt x="71" y="596"/>
                    <a:pt x="144" y="615"/>
                    <a:pt x="217" y="631"/>
                  </a:cubicBezTo>
                  <a:cubicBezTo>
                    <a:pt x="311" y="655"/>
                    <a:pt x="430" y="667"/>
                    <a:pt x="490" y="752"/>
                  </a:cubicBezTo>
                  <a:cubicBezTo>
                    <a:pt x="550" y="842"/>
                    <a:pt x="518" y="957"/>
                    <a:pt x="503" y="1054"/>
                  </a:cubicBezTo>
                  <a:lnTo>
                    <a:pt x="488" y="1156"/>
                  </a:lnTo>
                  <a:cubicBezTo>
                    <a:pt x="548" y="1074"/>
                    <a:pt x="605" y="991"/>
                    <a:pt x="667" y="910"/>
                  </a:cubicBezTo>
                  <a:cubicBezTo>
                    <a:pt x="707" y="856"/>
                    <a:pt x="762" y="815"/>
                    <a:pt x="822" y="815"/>
                  </a:cubicBezTo>
                  <a:cubicBezTo>
                    <a:pt x="849" y="815"/>
                    <a:pt x="878" y="824"/>
                    <a:pt x="906" y="843"/>
                  </a:cubicBezTo>
                  <a:cubicBezTo>
                    <a:pt x="944" y="869"/>
                    <a:pt x="966" y="907"/>
                    <a:pt x="992" y="944"/>
                  </a:cubicBezTo>
                  <a:cubicBezTo>
                    <a:pt x="1023" y="989"/>
                    <a:pt x="1059" y="1026"/>
                    <a:pt x="1101" y="1061"/>
                  </a:cubicBezTo>
                  <a:cubicBezTo>
                    <a:pt x="1127" y="1083"/>
                    <a:pt x="1154" y="1101"/>
                    <a:pt x="1183" y="1120"/>
                  </a:cubicBezTo>
                  <a:cubicBezTo>
                    <a:pt x="1168" y="1078"/>
                    <a:pt x="1149" y="1037"/>
                    <a:pt x="1126" y="999"/>
                  </a:cubicBezTo>
                  <a:cubicBezTo>
                    <a:pt x="1073" y="907"/>
                    <a:pt x="986" y="829"/>
                    <a:pt x="981" y="718"/>
                  </a:cubicBezTo>
                  <a:cubicBezTo>
                    <a:pt x="976" y="608"/>
                    <a:pt x="1048" y="522"/>
                    <a:pt x="1130" y="458"/>
                  </a:cubicBezTo>
                  <a:cubicBezTo>
                    <a:pt x="1167" y="429"/>
                    <a:pt x="1220" y="405"/>
                    <a:pt x="1264" y="374"/>
                  </a:cubicBezTo>
                  <a:lnTo>
                    <a:pt x="1264" y="374"/>
                  </a:lnTo>
                  <a:cubicBezTo>
                    <a:pt x="1215" y="380"/>
                    <a:pt x="1165" y="395"/>
                    <a:pt x="1121" y="396"/>
                  </a:cubicBezTo>
                  <a:cubicBezTo>
                    <a:pt x="1104" y="398"/>
                    <a:pt x="1088" y="398"/>
                    <a:pt x="1071" y="398"/>
                  </a:cubicBezTo>
                  <a:cubicBezTo>
                    <a:pt x="1002" y="398"/>
                    <a:pt x="934" y="383"/>
                    <a:pt x="877" y="341"/>
                  </a:cubicBezTo>
                  <a:cubicBezTo>
                    <a:pt x="808" y="289"/>
                    <a:pt x="771" y="215"/>
                    <a:pt x="740" y="137"/>
                  </a:cubicBezTo>
                  <a:cubicBezTo>
                    <a:pt x="721" y="87"/>
                    <a:pt x="704" y="34"/>
                    <a:pt x="665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36"/>
            <p:cNvSpPr/>
            <p:nvPr/>
          </p:nvSpPr>
          <p:spPr>
            <a:xfrm>
              <a:off x="7243179" y="313193"/>
              <a:ext cx="55375" cy="62520"/>
            </a:xfrm>
            <a:custGeom>
              <a:rect b="b" l="l" r="r" t="t"/>
              <a:pathLst>
                <a:path extrusionOk="0" h="1575" w="1395">
                  <a:moveTo>
                    <a:pt x="583" y="0"/>
                  </a:moveTo>
                  <a:cubicBezTo>
                    <a:pt x="209" y="395"/>
                    <a:pt x="7" y="943"/>
                    <a:pt x="1" y="1498"/>
                  </a:cubicBezTo>
                  <a:cubicBezTo>
                    <a:pt x="15" y="1502"/>
                    <a:pt x="28" y="1504"/>
                    <a:pt x="43" y="1508"/>
                  </a:cubicBezTo>
                  <a:cubicBezTo>
                    <a:pt x="135" y="1536"/>
                    <a:pt x="216" y="1574"/>
                    <a:pt x="299" y="1574"/>
                  </a:cubicBezTo>
                  <a:cubicBezTo>
                    <a:pt x="348" y="1574"/>
                    <a:pt x="397" y="1561"/>
                    <a:pt x="449" y="1524"/>
                  </a:cubicBezTo>
                  <a:cubicBezTo>
                    <a:pt x="570" y="1436"/>
                    <a:pt x="672" y="1357"/>
                    <a:pt x="829" y="1347"/>
                  </a:cubicBezTo>
                  <a:cubicBezTo>
                    <a:pt x="841" y="1346"/>
                    <a:pt x="853" y="1346"/>
                    <a:pt x="865" y="1346"/>
                  </a:cubicBezTo>
                  <a:cubicBezTo>
                    <a:pt x="997" y="1346"/>
                    <a:pt x="1114" y="1398"/>
                    <a:pt x="1219" y="1479"/>
                  </a:cubicBezTo>
                  <a:cubicBezTo>
                    <a:pt x="1252" y="1505"/>
                    <a:pt x="1290" y="1541"/>
                    <a:pt x="1334" y="1544"/>
                  </a:cubicBezTo>
                  <a:cubicBezTo>
                    <a:pt x="1336" y="1544"/>
                    <a:pt x="1338" y="1544"/>
                    <a:pt x="1340" y="1544"/>
                  </a:cubicBezTo>
                  <a:cubicBezTo>
                    <a:pt x="1358" y="1544"/>
                    <a:pt x="1376" y="1540"/>
                    <a:pt x="1394" y="1534"/>
                  </a:cubicBezTo>
                  <a:cubicBezTo>
                    <a:pt x="964" y="1093"/>
                    <a:pt x="611" y="567"/>
                    <a:pt x="58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36"/>
            <p:cNvSpPr/>
            <p:nvPr/>
          </p:nvSpPr>
          <p:spPr>
            <a:xfrm>
              <a:off x="7266202" y="290647"/>
              <a:ext cx="60535" cy="83558"/>
            </a:xfrm>
            <a:custGeom>
              <a:rect b="b" l="l" r="r" t="t"/>
              <a:pathLst>
                <a:path extrusionOk="0" h="2105" w="1525">
                  <a:moveTo>
                    <a:pt x="1348" y="1"/>
                  </a:moveTo>
                  <a:cubicBezTo>
                    <a:pt x="1145" y="1"/>
                    <a:pt x="939" y="33"/>
                    <a:pt x="739" y="99"/>
                  </a:cubicBezTo>
                  <a:cubicBezTo>
                    <a:pt x="446" y="195"/>
                    <a:pt x="200" y="362"/>
                    <a:pt x="0" y="571"/>
                  </a:cubicBezTo>
                  <a:cubicBezTo>
                    <a:pt x="30" y="1138"/>
                    <a:pt x="383" y="1664"/>
                    <a:pt x="811" y="2104"/>
                  </a:cubicBezTo>
                  <a:cubicBezTo>
                    <a:pt x="838" y="2097"/>
                    <a:pt x="867" y="2086"/>
                    <a:pt x="889" y="2077"/>
                  </a:cubicBezTo>
                  <a:cubicBezTo>
                    <a:pt x="941" y="2062"/>
                    <a:pt x="994" y="2050"/>
                    <a:pt x="1050" y="2050"/>
                  </a:cubicBezTo>
                  <a:lnTo>
                    <a:pt x="1139" y="1874"/>
                  </a:lnTo>
                  <a:cubicBezTo>
                    <a:pt x="1101" y="1847"/>
                    <a:pt x="1073" y="1801"/>
                    <a:pt x="1066" y="1748"/>
                  </a:cubicBezTo>
                  <a:cubicBezTo>
                    <a:pt x="1056" y="1643"/>
                    <a:pt x="1096" y="1521"/>
                    <a:pt x="1116" y="1419"/>
                  </a:cubicBezTo>
                  <a:cubicBezTo>
                    <a:pt x="1122" y="1391"/>
                    <a:pt x="1151" y="1302"/>
                    <a:pt x="1134" y="1276"/>
                  </a:cubicBezTo>
                  <a:cubicBezTo>
                    <a:pt x="1125" y="1264"/>
                    <a:pt x="1083" y="1259"/>
                    <a:pt x="1068" y="1253"/>
                  </a:cubicBezTo>
                  <a:cubicBezTo>
                    <a:pt x="1034" y="1240"/>
                    <a:pt x="999" y="1230"/>
                    <a:pt x="963" y="1218"/>
                  </a:cubicBezTo>
                  <a:cubicBezTo>
                    <a:pt x="840" y="1178"/>
                    <a:pt x="716" y="1138"/>
                    <a:pt x="587" y="1110"/>
                  </a:cubicBezTo>
                  <a:cubicBezTo>
                    <a:pt x="534" y="1098"/>
                    <a:pt x="504" y="1027"/>
                    <a:pt x="535" y="982"/>
                  </a:cubicBezTo>
                  <a:cubicBezTo>
                    <a:pt x="651" y="806"/>
                    <a:pt x="854" y="780"/>
                    <a:pt x="1039" y="723"/>
                  </a:cubicBezTo>
                  <a:cubicBezTo>
                    <a:pt x="1132" y="696"/>
                    <a:pt x="1205" y="657"/>
                    <a:pt x="1252" y="568"/>
                  </a:cubicBezTo>
                  <a:cubicBezTo>
                    <a:pt x="1307" y="464"/>
                    <a:pt x="1331" y="357"/>
                    <a:pt x="1410" y="268"/>
                  </a:cubicBezTo>
                  <a:lnTo>
                    <a:pt x="1411" y="268"/>
                  </a:lnTo>
                  <a:cubicBezTo>
                    <a:pt x="1431" y="234"/>
                    <a:pt x="1467" y="208"/>
                    <a:pt x="1510" y="208"/>
                  </a:cubicBezTo>
                  <a:lnTo>
                    <a:pt x="1525" y="9"/>
                  </a:lnTo>
                  <a:cubicBezTo>
                    <a:pt x="1466" y="4"/>
                    <a:pt x="1407" y="1"/>
                    <a:pt x="1348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36"/>
            <p:cNvSpPr/>
            <p:nvPr/>
          </p:nvSpPr>
          <p:spPr>
            <a:xfrm>
              <a:off x="7131120" y="428825"/>
              <a:ext cx="176365" cy="179263"/>
            </a:xfrm>
            <a:custGeom>
              <a:rect b="b" l="l" r="r" t="t"/>
              <a:pathLst>
                <a:path extrusionOk="0" h="4516" w="4443">
                  <a:moveTo>
                    <a:pt x="1932" y="754"/>
                  </a:moveTo>
                  <a:cubicBezTo>
                    <a:pt x="1947" y="754"/>
                    <a:pt x="1962" y="755"/>
                    <a:pt x="1976" y="758"/>
                  </a:cubicBezTo>
                  <a:cubicBezTo>
                    <a:pt x="1992" y="763"/>
                    <a:pt x="2004" y="772"/>
                    <a:pt x="2013" y="782"/>
                  </a:cubicBezTo>
                  <a:cubicBezTo>
                    <a:pt x="2017" y="783"/>
                    <a:pt x="2020" y="784"/>
                    <a:pt x="2023" y="786"/>
                  </a:cubicBezTo>
                  <a:cubicBezTo>
                    <a:pt x="2030" y="790"/>
                    <a:pt x="2037" y="795"/>
                    <a:pt x="2043" y="800"/>
                  </a:cubicBezTo>
                  <a:cubicBezTo>
                    <a:pt x="2049" y="804"/>
                    <a:pt x="2056" y="809"/>
                    <a:pt x="2062" y="816"/>
                  </a:cubicBezTo>
                  <a:cubicBezTo>
                    <a:pt x="2105" y="865"/>
                    <a:pt x="2125" y="928"/>
                    <a:pt x="2111" y="992"/>
                  </a:cubicBezTo>
                  <a:cubicBezTo>
                    <a:pt x="2106" y="1006"/>
                    <a:pt x="2100" y="1021"/>
                    <a:pt x="2094" y="1033"/>
                  </a:cubicBezTo>
                  <a:cubicBezTo>
                    <a:pt x="2088" y="1047"/>
                    <a:pt x="2078" y="1058"/>
                    <a:pt x="2068" y="1069"/>
                  </a:cubicBezTo>
                  <a:cubicBezTo>
                    <a:pt x="2054" y="1084"/>
                    <a:pt x="2038" y="1097"/>
                    <a:pt x="2019" y="1107"/>
                  </a:cubicBezTo>
                  <a:cubicBezTo>
                    <a:pt x="1990" y="1123"/>
                    <a:pt x="1967" y="1128"/>
                    <a:pt x="1935" y="1132"/>
                  </a:cubicBezTo>
                  <a:cubicBezTo>
                    <a:pt x="1931" y="1133"/>
                    <a:pt x="1928" y="1133"/>
                    <a:pt x="1925" y="1133"/>
                  </a:cubicBezTo>
                  <a:cubicBezTo>
                    <a:pt x="1922" y="1133"/>
                    <a:pt x="1918" y="1133"/>
                    <a:pt x="1915" y="1132"/>
                  </a:cubicBezTo>
                  <a:cubicBezTo>
                    <a:pt x="1901" y="1131"/>
                    <a:pt x="1886" y="1130"/>
                    <a:pt x="1871" y="1126"/>
                  </a:cubicBezTo>
                  <a:cubicBezTo>
                    <a:pt x="1842" y="1117"/>
                    <a:pt x="1820" y="1104"/>
                    <a:pt x="1798" y="1084"/>
                  </a:cubicBezTo>
                  <a:cubicBezTo>
                    <a:pt x="1788" y="1074"/>
                    <a:pt x="1778" y="1062"/>
                    <a:pt x="1771" y="1050"/>
                  </a:cubicBezTo>
                  <a:cubicBezTo>
                    <a:pt x="1767" y="1045"/>
                    <a:pt x="1764" y="1040"/>
                    <a:pt x="1761" y="1034"/>
                  </a:cubicBezTo>
                  <a:cubicBezTo>
                    <a:pt x="1737" y="987"/>
                    <a:pt x="1728" y="939"/>
                    <a:pt x="1741" y="889"/>
                  </a:cubicBezTo>
                  <a:cubicBezTo>
                    <a:pt x="1764" y="804"/>
                    <a:pt x="1848" y="754"/>
                    <a:pt x="1932" y="754"/>
                  </a:cubicBezTo>
                  <a:close/>
                  <a:moveTo>
                    <a:pt x="3005" y="1099"/>
                  </a:moveTo>
                  <a:cubicBezTo>
                    <a:pt x="3019" y="1099"/>
                    <a:pt x="3033" y="1103"/>
                    <a:pt x="3047" y="1105"/>
                  </a:cubicBezTo>
                  <a:cubicBezTo>
                    <a:pt x="3053" y="1106"/>
                    <a:pt x="3061" y="1107"/>
                    <a:pt x="3068" y="1110"/>
                  </a:cubicBezTo>
                  <a:cubicBezTo>
                    <a:pt x="3099" y="1122"/>
                    <a:pt x="3126" y="1136"/>
                    <a:pt x="3151" y="1159"/>
                  </a:cubicBezTo>
                  <a:cubicBezTo>
                    <a:pt x="3173" y="1181"/>
                    <a:pt x="3190" y="1211"/>
                    <a:pt x="3198" y="1242"/>
                  </a:cubicBezTo>
                  <a:cubicBezTo>
                    <a:pt x="3207" y="1274"/>
                    <a:pt x="3205" y="1306"/>
                    <a:pt x="3199" y="1340"/>
                  </a:cubicBezTo>
                  <a:cubicBezTo>
                    <a:pt x="3188" y="1393"/>
                    <a:pt x="3150" y="1444"/>
                    <a:pt x="3101" y="1472"/>
                  </a:cubicBezTo>
                  <a:cubicBezTo>
                    <a:pt x="3072" y="1489"/>
                    <a:pt x="3039" y="1497"/>
                    <a:pt x="3006" y="1497"/>
                  </a:cubicBezTo>
                  <a:cubicBezTo>
                    <a:pt x="2930" y="1497"/>
                    <a:pt x="2852" y="1454"/>
                    <a:pt x="2819" y="1383"/>
                  </a:cubicBezTo>
                  <a:cubicBezTo>
                    <a:pt x="2806" y="1356"/>
                    <a:pt x="2797" y="1326"/>
                    <a:pt x="2799" y="1295"/>
                  </a:cubicBezTo>
                  <a:cubicBezTo>
                    <a:pt x="2802" y="1265"/>
                    <a:pt x="2808" y="1237"/>
                    <a:pt x="2824" y="1209"/>
                  </a:cubicBezTo>
                  <a:cubicBezTo>
                    <a:pt x="2830" y="1195"/>
                    <a:pt x="2840" y="1183"/>
                    <a:pt x="2851" y="1173"/>
                  </a:cubicBezTo>
                  <a:cubicBezTo>
                    <a:pt x="2866" y="1154"/>
                    <a:pt x="2882" y="1137"/>
                    <a:pt x="2902" y="1126"/>
                  </a:cubicBezTo>
                  <a:cubicBezTo>
                    <a:pt x="2929" y="1108"/>
                    <a:pt x="2964" y="1101"/>
                    <a:pt x="2996" y="1100"/>
                  </a:cubicBezTo>
                  <a:cubicBezTo>
                    <a:pt x="2999" y="1100"/>
                    <a:pt x="3002" y="1099"/>
                    <a:pt x="3005" y="1099"/>
                  </a:cubicBezTo>
                  <a:close/>
                  <a:moveTo>
                    <a:pt x="2281" y="1265"/>
                  </a:moveTo>
                  <a:cubicBezTo>
                    <a:pt x="2364" y="1265"/>
                    <a:pt x="2446" y="1285"/>
                    <a:pt x="2515" y="1332"/>
                  </a:cubicBezTo>
                  <a:cubicBezTo>
                    <a:pt x="2768" y="1503"/>
                    <a:pt x="2668" y="1906"/>
                    <a:pt x="2417" y="2031"/>
                  </a:cubicBezTo>
                  <a:cubicBezTo>
                    <a:pt x="2343" y="2067"/>
                    <a:pt x="2262" y="2088"/>
                    <a:pt x="2181" y="2088"/>
                  </a:cubicBezTo>
                  <a:cubicBezTo>
                    <a:pt x="2129" y="2088"/>
                    <a:pt x="2078" y="2080"/>
                    <a:pt x="2027" y="2061"/>
                  </a:cubicBezTo>
                  <a:cubicBezTo>
                    <a:pt x="1903" y="2017"/>
                    <a:pt x="1789" y="1925"/>
                    <a:pt x="1732" y="1804"/>
                  </a:cubicBezTo>
                  <a:cubicBezTo>
                    <a:pt x="1711" y="1761"/>
                    <a:pt x="1697" y="1714"/>
                    <a:pt x="1697" y="1668"/>
                  </a:cubicBezTo>
                  <a:cubicBezTo>
                    <a:pt x="1697" y="1637"/>
                    <a:pt x="1703" y="1606"/>
                    <a:pt x="1719" y="1577"/>
                  </a:cubicBezTo>
                  <a:cubicBezTo>
                    <a:pt x="1725" y="1559"/>
                    <a:pt x="1735" y="1543"/>
                    <a:pt x="1747" y="1528"/>
                  </a:cubicBezTo>
                  <a:cubicBezTo>
                    <a:pt x="1791" y="1476"/>
                    <a:pt x="1856" y="1438"/>
                    <a:pt x="1912" y="1399"/>
                  </a:cubicBezTo>
                  <a:cubicBezTo>
                    <a:pt x="1975" y="1355"/>
                    <a:pt x="2044" y="1315"/>
                    <a:pt x="2119" y="1291"/>
                  </a:cubicBezTo>
                  <a:cubicBezTo>
                    <a:pt x="2170" y="1274"/>
                    <a:pt x="2226" y="1265"/>
                    <a:pt x="2281" y="1265"/>
                  </a:cubicBezTo>
                  <a:close/>
                  <a:moveTo>
                    <a:pt x="2993" y="1"/>
                  </a:moveTo>
                  <a:cubicBezTo>
                    <a:pt x="2913" y="1"/>
                    <a:pt x="2833" y="6"/>
                    <a:pt x="2755" y="17"/>
                  </a:cubicBezTo>
                  <a:cubicBezTo>
                    <a:pt x="2707" y="23"/>
                    <a:pt x="2660" y="34"/>
                    <a:pt x="2612" y="44"/>
                  </a:cubicBezTo>
                  <a:cubicBezTo>
                    <a:pt x="2533" y="65"/>
                    <a:pt x="2457" y="86"/>
                    <a:pt x="2382" y="110"/>
                  </a:cubicBezTo>
                  <a:cubicBezTo>
                    <a:pt x="2105" y="194"/>
                    <a:pt x="1840" y="324"/>
                    <a:pt x="1600" y="490"/>
                  </a:cubicBezTo>
                  <a:cubicBezTo>
                    <a:pt x="1129" y="811"/>
                    <a:pt x="771" y="1282"/>
                    <a:pt x="547" y="1805"/>
                  </a:cubicBezTo>
                  <a:cubicBezTo>
                    <a:pt x="171" y="2682"/>
                    <a:pt x="1" y="4205"/>
                    <a:pt x="1214" y="4475"/>
                  </a:cubicBezTo>
                  <a:cubicBezTo>
                    <a:pt x="1338" y="4503"/>
                    <a:pt x="1464" y="4516"/>
                    <a:pt x="1592" y="4516"/>
                  </a:cubicBezTo>
                  <a:cubicBezTo>
                    <a:pt x="1969" y="4516"/>
                    <a:pt x="2352" y="4404"/>
                    <a:pt x="2681" y="4235"/>
                  </a:cubicBezTo>
                  <a:cubicBezTo>
                    <a:pt x="3141" y="3997"/>
                    <a:pt x="3526" y="3636"/>
                    <a:pt x="3807" y="3204"/>
                  </a:cubicBezTo>
                  <a:cubicBezTo>
                    <a:pt x="4088" y="2776"/>
                    <a:pt x="4278" y="2279"/>
                    <a:pt x="4361" y="1774"/>
                  </a:cubicBezTo>
                  <a:cubicBezTo>
                    <a:pt x="4442" y="1293"/>
                    <a:pt x="4398" y="743"/>
                    <a:pt x="4032" y="386"/>
                  </a:cubicBezTo>
                  <a:cubicBezTo>
                    <a:pt x="3761" y="121"/>
                    <a:pt x="3371" y="1"/>
                    <a:pt x="2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36"/>
            <p:cNvSpPr/>
            <p:nvPr/>
          </p:nvSpPr>
          <p:spPr>
            <a:xfrm>
              <a:off x="7165257" y="380476"/>
              <a:ext cx="91815" cy="83915"/>
            </a:xfrm>
            <a:custGeom>
              <a:rect b="b" l="l" r="r" t="t"/>
              <a:pathLst>
                <a:path extrusionOk="0" h="2114" w="2313">
                  <a:moveTo>
                    <a:pt x="1842" y="0"/>
                  </a:moveTo>
                  <a:cubicBezTo>
                    <a:pt x="1809" y="0"/>
                    <a:pt x="1777" y="10"/>
                    <a:pt x="1745" y="34"/>
                  </a:cubicBezTo>
                  <a:cubicBezTo>
                    <a:pt x="1688" y="80"/>
                    <a:pt x="1651" y="148"/>
                    <a:pt x="1596" y="198"/>
                  </a:cubicBezTo>
                  <a:cubicBezTo>
                    <a:pt x="1476" y="307"/>
                    <a:pt x="1325" y="312"/>
                    <a:pt x="1179" y="360"/>
                  </a:cubicBezTo>
                  <a:cubicBezTo>
                    <a:pt x="1018" y="413"/>
                    <a:pt x="923" y="555"/>
                    <a:pt x="924" y="724"/>
                  </a:cubicBezTo>
                  <a:cubicBezTo>
                    <a:pt x="924" y="766"/>
                    <a:pt x="891" y="811"/>
                    <a:pt x="849" y="822"/>
                  </a:cubicBezTo>
                  <a:cubicBezTo>
                    <a:pt x="575" y="890"/>
                    <a:pt x="448" y="1172"/>
                    <a:pt x="317" y="1393"/>
                  </a:cubicBezTo>
                  <a:cubicBezTo>
                    <a:pt x="182" y="1625"/>
                    <a:pt x="68" y="1859"/>
                    <a:pt x="1" y="2114"/>
                  </a:cubicBezTo>
                  <a:cubicBezTo>
                    <a:pt x="215" y="1855"/>
                    <a:pt x="470" y="1627"/>
                    <a:pt x="757" y="1450"/>
                  </a:cubicBezTo>
                  <a:cubicBezTo>
                    <a:pt x="838" y="1400"/>
                    <a:pt x="923" y="1356"/>
                    <a:pt x="1010" y="1314"/>
                  </a:cubicBezTo>
                  <a:cubicBezTo>
                    <a:pt x="1338" y="1131"/>
                    <a:pt x="1694" y="1006"/>
                    <a:pt x="2078" y="990"/>
                  </a:cubicBezTo>
                  <a:cubicBezTo>
                    <a:pt x="2087" y="990"/>
                    <a:pt x="2097" y="990"/>
                    <a:pt x="2106" y="990"/>
                  </a:cubicBezTo>
                  <a:cubicBezTo>
                    <a:pt x="2116" y="990"/>
                    <a:pt x="2126" y="990"/>
                    <a:pt x="2137" y="989"/>
                  </a:cubicBezTo>
                  <a:cubicBezTo>
                    <a:pt x="2079" y="784"/>
                    <a:pt x="2064" y="505"/>
                    <a:pt x="2252" y="383"/>
                  </a:cubicBezTo>
                  <a:cubicBezTo>
                    <a:pt x="2272" y="372"/>
                    <a:pt x="2292" y="362"/>
                    <a:pt x="2313" y="356"/>
                  </a:cubicBezTo>
                  <a:lnTo>
                    <a:pt x="2270" y="106"/>
                  </a:lnTo>
                  <a:cubicBezTo>
                    <a:pt x="2158" y="106"/>
                    <a:pt x="2056" y="57"/>
                    <a:pt x="1945" y="22"/>
                  </a:cubicBezTo>
                  <a:cubicBezTo>
                    <a:pt x="1909" y="10"/>
                    <a:pt x="1875" y="0"/>
                    <a:pt x="1842" y="0"/>
                  </a:cubicBezTo>
                  <a:close/>
                </a:path>
              </a:pathLst>
            </a:custGeom>
            <a:solidFill>
              <a:srgbClr val="D65B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36"/>
            <p:cNvSpPr/>
            <p:nvPr/>
          </p:nvSpPr>
          <p:spPr>
            <a:xfrm>
              <a:off x="7105318" y="271712"/>
              <a:ext cx="127381" cy="116386"/>
            </a:xfrm>
            <a:custGeom>
              <a:rect b="b" l="l" r="r" t="t"/>
              <a:pathLst>
                <a:path extrusionOk="0" h="2932" w="3209">
                  <a:moveTo>
                    <a:pt x="962" y="1"/>
                  </a:moveTo>
                  <a:cubicBezTo>
                    <a:pt x="789" y="108"/>
                    <a:pt x="635" y="241"/>
                    <a:pt x="503" y="394"/>
                  </a:cubicBezTo>
                  <a:cubicBezTo>
                    <a:pt x="502" y="396"/>
                    <a:pt x="502" y="399"/>
                    <a:pt x="502" y="402"/>
                  </a:cubicBezTo>
                  <a:cubicBezTo>
                    <a:pt x="494" y="429"/>
                    <a:pt x="473" y="450"/>
                    <a:pt x="448" y="460"/>
                  </a:cubicBezTo>
                  <a:cubicBezTo>
                    <a:pt x="206" y="761"/>
                    <a:pt x="49" y="1128"/>
                    <a:pt x="1" y="1513"/>
                  </a:cubicBezTo>
                  <a:cubicBezTo>
                    <a:pt x="33" y="1501"/>
                    <a:pt x="66" y="1495"/>
                    <a:pt x="99" y="1495"/>
                  </a:cubicBezTo>
                  <a:cubicBezTo>
                    <a:pt x="138" y="1495"/>
                    <a:pt x="178" y="1504"/>
                    <a:pt x="215" y="1523"/>
                  </a:cubicBezTo>
                  <a:cubicBezTo>
                    <a:pt x="300" y="1565"/>
                    <a:pt x="349" y="1651"/>
                    <a:pt x="428" y="1694"/>
                  </a:cubicBezTo>
                  <a:cubicBezTo>
                    <a:pt x="447" y="1704"/>
                    <a:pt x="466" y="1708"/>
                    <a:pt x="485" y="1708"/>
                  </a:cubicBezTo>
                  <a:cubicBezTo>
                    <a:pt x="545" y="1708"/>
                    <a:pt x="605" y="1668"/>
                    <a:pt x="659" y="1643"/>
                  </a:cubicBezTo>
                  <a:cubicBezTo>
                    <a:pt x="725" y="1614"/>
                    <a:pt x="788" y="1600"/>
                    <a:pt x="847" y="1600"/>
                  </a:cubicBezTo>
                  <a:cubicBezTo>
                    <a:pt x="953" y="1600"/>
                    <a:pt x="1048" y="1647"/>
                    <a:pt x="1131" y="1748"/>
                  </a:cubicBezTo>
                  <a:cubicBezTo>
                    <a:pt x="1183" y="1811"/>
                    <a:pt x="1227" y="1898"/>
                    <a:pt x="1316" y="1898"/>
                  </a:cubicBezTo>
                  <a:cubicBezTo>
                    <a:pt x="1318" y="1898"/>
                    <a:pt x="1320" y="1898"/>
                    <a:pt x="1322" y="1898"/>
                  </a:cubicBezTo>
                  <a:cubicBezTo>
                    <a:pt x="1381" y="1896"/>
                    <a:pt x="1433" y="1889"/>
                    <a:pt x="1485" y="1889"/>
                  </a:cubicBezTo>
                  <a:cubicBezTo>
                    <a:pt x="1531" y="1889"/>
                    <a:pt x="1577" y="1894"/>
                    <a:pt x="1626" y="1914"/>
                  </a:cubicBezTo>
                  <a:cubicBezTo>
                    <a:pt x="1768" y="1970"/>
                    <a:pt x="1880" y="2085"/>
                    <a:pt x="1927" y="2226"/>
                  </a:cubicBezTo>
                  <a:cubicBezTo>
                    <a:pt x="1950" y="2223"/>
                    <a:pt x="1972" y="2221"/>
                    <a:pt x="1993" y="2221"/>
                  </a:cubicBezTo>
                  <a:cubicBezTo>
                    <a:pt x="2323" y="2221"/>
                    <a:pt x="2545" y="2600"/>
                    <a:pt x="2570" y="2931"/>
                  </a:cubicBezTo>
                  <a:cubicBezTo>
                    <a:pt x="2653" y="2899"/>
                    <a:pt x="2742" y="2879"/>
                    <a:pt x="2833" y="2852"/>
                  </a:cubicBezTo>
                  <a:cubicBezTo>
                    <a:pt x="2981" y="2807"/>
                    <a:pt x="3031" y="2673"/>
                    <a:pt x="3152" y="2590"/>
                  </a:cubicBezTo>
                  <a:cubicBezTo>
                    <a:pt x="3171" y="2576"/>
                    <a:pt x="3189" y="2568"/>
                    <a:pt x="3208" y="2558"/>
                  </a:cubicBezTo>
                  <a:cubicBezTo>
                    <a:pt x="1993" y="2191"/>
                    <a:pt x="937" y="1304"/>
                    <a:pt x="96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36"/>
            <p:cNvSpPr/>
            <p:nvPr/>
          </p:nvSpPr>
          <p:spPr>
            <a:xfrm>
              <a:off x="7142512" y="259327"/>
              <a:ext cx="119958" cy="113885"/>
            </a:xfrm>
            <a:custGeom>
              <a:rect b="b" l="l" r="r" t="t"/>
              <a:pathLst>
                <a:path extrusionOk="0" h="2869" w="3022">
                  <a:moveTo>
                    <a:pt x="1115" y="0"/>
                  </a:moveTo>
                  <a:cubicBezTo>
                    <a:pt x="798" y="0"/>
                    <a:pt x="480" y="72"/>
                    <a:pt x="190" y="217"/>
                  </a:cubicBezTo>
                  <a:cubicBezTo>
                    <a:pt x="132" y="246"/>
                    <a:pt x="78" y="277"/>
                    <a:pt x="25" y="311"/>
                  </a:cubicBezTo>
                  <a:cubicBezTo>
                    <a:pt x="0" y="1612"/>
                    <a:pt x="1054" y="2501"/>
                    <a:pt x="2271" y="2868"/>
                  </a:cubicBezTo>
                  <a:cubicBezTo>
                    <a:pt x="2307" y="2853"/>
                    <a:pt x="2342" y="2844"/>
                    <a:pt x="2379" y="2840"/>
                  </a:cubicBezTo>
                  <a:cubicBezTo>
                    <a:pt x="2316" y="2338"/>
                    <a:pt x="2484" y="1826"/>
                    <a:pt x="2790" y="1422"/>
                  </a:cubicBezTo>
                  <a:cubicBezTo>
                    <a:pt x="2860" y="1328"/>
                    <a:pt x="2938" y="1243"/>
                    <a:pt x="3021" y="1164"/>
                  </a:cubicBezTo>
                  <a:cubicBezTo>
                    <a:pt x="2807" y="841"/>
                    <a:pt x="2577" y="547"/>
                    <a:pt x="2246" y="334"/>
                  </a:cubicBezTo>
                  <a:cubicBezTo>
                    <a:pt x="1907" y="112"/>
                    <a:pt x="1512" y="0"/>
                    <a:pt x="111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36"/>
            <p:cNvSpPr/>
            <p:nvPr/>
          </p:nvSpPr>
          <p:spPr>
            <a:xfrm>
              <a:off x="7151245" y="269449"/>
              <a:ext cx="76889" cy="63393"/>
            </a:xfrm>
            <a:custGeom>
              <a:rect b="b" l="l" r="r" t="t"/>
              <a:pathLst>
                <a:path extrusionOk="0" h="1597" w="1937">
                  <a:moveTo>
                    <a:pt x="658" y="0"/>
                  </a:moveTo>
                  <a:cubicBezTo>
                    <a:pt x="606" y="0"/>
                    <a:pt x="555" y="41"/>
                    <a:pt x="552" y="95"/>
                  </a:cubicBezTo>
                  <a:cubicBezTo>
                    <a:pt x="481" y="199"/>
                    <a:pt x="512" y="325"/>
                    <a:pt x="476" y="445"/>
                  </a:cubicBezTo>
                  <a:cubicBezTo>
                    <a:pt x="439" y="561"/>
                    <a:pt x="319" y="620"/>
                    <a:pt x="228" y="686"/>
                  </a:cubicBezTo>
                  <a:cubicBezTo>
                    <a:pt x="150" y="743"/>
                    <a:pt x="35" y="824"/>
                    <a:pt x="20" y="929"/>
                  </a:cubicBezTo>
                  <a:cubicBezTo>
                    <a:pt x="0" y="1050"/>
                    <a:pt x="94" y="1071"/>
                    <a:pt x="188" y="1071"/>
                  </a:cubicBezTo>
                  <a:cubicBezTo>
                    <a:pt x="233" y="1071"/>
                    <a:pt x="278" y="1066"/>
                    <a:pt x="311" y="1065"/>
                  </a:cubicBezTo>
                  <a:cubicBezTo>
                    <a:pt x="339" y="1064"/>
                    <a:pt x="366" y="1064"/>
                    <a:pt x="394" y="1064"/>
                  </a:cubicBezTo>
                  <a:cubicBezTo>
                    <a:pt x="456" y="1064"/>
                    <a:pt x="518" y="1065"/>
                    <a:pt x="580" y="1066"/>
                  </a:cubicBezTo>
                  <a:cubicBezTo>
                    <a:pt x="673" y="1068"/>
                    <a:pt x="734" y="1075"/>
                    <a:pt x="782" y="1163"/>
                  </a:cubicBezTo>
                  <a:cubicBezTo>
                    <a:pt x="850" y="1283"/>
                    <a:pt x="891" y="1445"/>
                    <a:pt x="990" y="1543"/>
                  </a:cubicBezTo>
                  <a:cubicBezTo>
                    <a:pt x="1027" y="1580"/>
                    <a:pt x="1070" y="1597"/>
                    <a:pt x="1112" y="1597"/>
                  </a:cubicBezTo>
                  <a:cubicBezTo>
                    <a:pt x="1180" y="1597"/>
                    <a:pt x="1243" y="1549"/>
                    <a:pt x="1260" y="1465"/>
                  </a:cubicBezTo>
                  <a:cubicBezTo>
                    <a:pt x="1287" y="1339"/>
                    <a:pt x="1264" y="1200"/>
                    <a:pt x="1248" y="1069"/>
                  </a:cubicBezTo>
                  <a:lnTo>
                    <a:pt x="1248" y="1069"/>
                  </a:lnTo>
                  <a:cubicBezTo>
                    <a:pt x="1321" y="1089"/>
                    <a:pt x="1393" y="1106"/>
                    <a:pt x="1466" y="1122"/>
                  </a:cubicBezTo>
                  <a:cubicBezTo>
                    <a:pt x="1573" y="1144"/>
                    <a:pt x="1686" y="1147"/>
                    <a:pt x="1791" y="1174"/>
                  </a:cubicBezTo>
                  <a:cubicBezTo>
                    <a:pt x="1800" y="1176"/>
                    <a:pt x="1808" y="1177"/>
                    <a:pt x="1817" y="1177"/>
                  </a:cubicBezTo>
                  <a:cubicBezTo>
                    <a:pt x="1894" y="1177"/>
                    <a:pt x="1936" y="1082"/>
                    <a:pt x="1881" y="1019"/>
                  </a:cubicBezTo>
                  <a:cubicBezTo>
                    <a:pt x="1807" y="935"/>
                    <a:pt x="1714" y="866"/>
                    <a:pt x="1629" y="793"/>
                  </a:cubicBezTo>
                  <a:cubicBezTo>
                    <a:pt x="1585" y="757"/>
                    <a:pt x="1541" y="720"/>
                    <a:pt x="1498" y="684"/>
                  </a:cubicBezTo>
                  <a:cubicBezTo>
                    <a:pt x="1458" y="648"/>
                    <a:pt x="1423" y="633"/>
                    <a:pt x="1454" y="581"/>
                  </a:cubicBezTo>
                  <a:cubicBezTo>
                    <a:pt x="1498" y="502"/>
                    <a:pt x="1578" y="459"/>
                    <a:pt x="1599" y="366"/>
                  </a:cubicBezTo>
                  <a:cubicBezTo>
                    <a:pt x="1616" y="295"/>
                    <a:pt x="1599" y="212"/>
                    <a:pt x="1541" y="163"/>
                  </a:cubicBezTo>
                  <a:cubicBezTo>
                    <a:pt x="1504" y="132"/>
                    <a:pt x="1468" y="120"/>
                    <a:pt x="1431" y="120"/>
                  </a:cubicBezTo>
                  <a:cubicBezTo>
                    <a:pt x="1325" y="120"/>
                    <a:pt x="1219" y="219"/>
                    <a:pt x="1114" y="235"/>
                  </a:cubicBezTo>
                  <a:cubicBezTo>
                    <a:pt x="1098" y="237"/>
                    <a:pt x="1082" y="238"/>
                    <a:pt x="1066" y="238"/>
                  </a:cubicBezTo>
                  <a:cubicBezTo>
                    <a:pt x="933" y="238"/>
                    <a:pt x="806" y="161"/>
                    <a:pt x="739" y="48"/>
                  </a:cubicBezTo>
                  <a:cubicBezTo>
                    <a:pt x="719" y="14"/>
                    <a:pt x="688" y="0"/>
                    <a:pt x="658" y="0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36"/>
            <p:cNvSpPr/>
            <p:nvPr/>
          </p:nvSpPr>
          <p:spPr>
            <a:xfrm>
              <a:off x="7151285" y="269410"/>
              <a:ext cx="76889" cy="63393"/>
            </a:xfrm>
            <a:custGeom>
              <a:rect b="b" l="l" r="r" t="t"/>
              <a:pathLst>
                <a:path extrusionOk="0" h="1597" w="1937">
                  <a:moveTo>
                    <a:pt x="657" y="1"/>
                  </a:moveTo>
                  <a:cubicBezTo>
                    <a:pt x="605" y="1"/>
                    <a:pt x="554" y="42"/>
                    <a:pt x="551" y="96"/>
                  </a:cubicBezTo>
                  <a:cubicBezTo>
                    <a:pt x="481" y="200"/>
                    <a:pt x="512" y="326"/>
                    <a:pt x="476" y="446"/>
                  </a:cubicBezTo>
                  <a:cubicBezTo>
                    <a:pt x="440" y="562"/>
                    <a:pt x="321" y="622"/>
                    <a:pt x="227" y="687"/>
                  </a:cubicBezTo>
                  <a:cubicBezTo>
                    <a:pt x="149" y="744"/>
                    <a:pt x="34" y="825"/>
                    <a:pt x="19" y="930"/>
                  </a:cubicBezTo>
                  <a:cubicBezTo>
                    <a:pt x="0" y="1051"/>
                    <a:pt x="93" y="1072"/>
                    <a:pt x="187" y="1072"/>
                  </a:cubicBezTo>
                  <a:cubicBezTo>
                    <a:pt x="231" y="1072"/>
                    <a:pt x="276" y="1067"/>
                    <a:pt x="310" y="1066"/>
                  </a:cubicBezTo>
                  <a:cubicBezTo>
                    <a:pt x="338" y="1065"/>
                    <a:pt x="366" y="1064"/>
                    <a:pt x="395" y="1064"/>
                  </a:cubicBezTo>
                  <a:cubicBezTo>
                    <a:pt x="456" y="1064"/>
                    <a:pt x="518" y="1066"/>
                    <a:pt x="580" y="1067"/>
                  </a:cubicBezTo>
                  <a:cubicBezTo>
                    <a:pt x="672" y="1068"/>
                    <a:pt x="733" y="1076"/>
                    <a:pt x="781" y="1164"/>
                  </a:cubicBezTo>
                  <a:cubicBezTo>
                    <a:pt x="848" y="1284"/>
                    <a:pt x="890" y="1445"/>
                    <a:pt x="989" y="1544"/>
                  </a:cubicBezTo>
                  <a:cubicBezTo>
                    <a:pt x="1026" y="1580"/>
                    <a:pt x="1070" y="1597"/>
                    <a:pt x="1111" y="1597"/>
                  </a:cubicBezTo>
                  <a:cubicBezTo>
                    <a:pt x="1179" y="1597"/>
                    <a:pt x="1242" y="1550"/>
                    <a:pt x="1259" y="1466"/>
                  </a:cubicBezTo>
                  <a:cubicBezTo>
                    <a:pt x="1286" y="1339"/>
                    <a:pt x="1263" y="1201"/>
                    <a:pt x="1247" y="1070"/>
                  </a:cubicBezTo>
                  <a:lnTo>
                    <a:pt x="1247" y="1070"/>
                  </a:lnTo>
                  <a:cubicBezTo>
                    <a:pt x="1320" y="1089"/>
                    <a:pt x="1392" y="1108"/>
                    <a:pt x="1465" y="1123"/>
                  </a:cubicBezTo>
                  <a:cubicBezTo>
                    <a:pt x="1571" y="1145"/>
                    <a:pt x="1685" y="1149"/>
                    <a:pt x="1790" y="1175"/>
                  </a:cubicBezTo>
                  <a:cubicBezTo>
                    <a:pt x="1799" y="1177"/>
                    <a:pt x="1807" y="1178"/>
                    <a:pt x="1815" y="1178"/>
                  </a:cubicBezTo>
                  <a:cubicBezTo>
                    <a:pt x="1893" y="1178"/>
                    <a:pt x="1937" y="1081"/>
                    <a:pt x="1882" y="1020"/>
                  </a:cubicBezTo>
                  <a:cubicBezTo>
                    <a:pt x="1806" y="936"/>
                    <a:pt x="1713" y="867"/>
                    <a:pt x="1628" y="794"/>
                  </a:cubicBezTo>
                  <a:cubicBezTo>
                    <a:pt x="1583" y="758"/>
                    <a:pt x="1540" y="721"/>
                    <a:pt x="1497" y="685"/>
                  </a:cubicBezTo>
                  <a:cubicBezTo>
                    <a:pt x="1457" y="649"/>
                    <a:pt x="1423" y="635"/>
                    <a:pt x="1453" y="582"/>
                  </a:cubicBezTo>
                  <a:cubicBezTo>
                    <a:pt x="1497" y="503"/>
                    <a:pt x="1577" y="461"/>
                    <a:pt x="1598" y="367"/>
                  </a:cubicBezTo>
                  <a:cubicBezTo>
                    <a:pt x="1617" y="295"/>
                    <a:pt x="1598" y="212"/>
                    <a:pt x="1540" y="164"/>
                  </a:cubicBezTo>
                  <a:cubicBezTo>
                    <a:pt x="1503" y="133"/>
                    <a:pt x="1467" y="121"/>
                    <a:pt x="1430" y="121"/>
                  </a:cubicBezTo>
                  <a:cubicBezTo>
                    <a:pt x="1324" y="121"/>
                    <a:pt x="1218" y="220"/>
                    <a:pt x="1113" y="236"/>
                  </a:cubicBezTo>
                  <a:cubicBezTo>
                    <a:pt x="1097" y="238"/>
                    <a:pt x="1080" y="239"/>
                    <a:pt x="1064" y="239"/>
                  </a:cubicBezTo>
                  <a:cubicBezTo>
                    <a:pt x="931" y="239"/>
                    <a:pt x="806" y="162"/>
                    <a:pt x="738" y="49"/>
                  </a:cubicBezTo>
                  <a:cubicBezTo>
                    <a:pt x="717" y="15"/>
                    <a:pt x="687" y="1"/>
                    <a:pt x="657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36"/>
            <p:cNvSpPr/>
            <p:nvPr/>
          </p:nvSpPr>
          <p:spPr>
            <a:xfrm>
              <a:off x="7159621" y="279413"/>
              <a:ext cx="52437" cy="43387"/>
            </a:xfrm>
            <a:custGeom>
              <a:rect b="b" l="l" r="r" t="t"/>
              <a:pathLst>
                <a:path extrusionOk="0" h="1093" w="1321">
                  <a:moveTo>
                    <a:pt x="427" y="0"/>
                  </a:moveTo>
                  <a:cubicBezTo>
                    <a:pt x="427" y="71"/>
                    <a:pt x="434" y="145"/>
                    <a:pt x="425" y="219"/>
                  </a:cubicBezTo>
                  <a:cubicBezTo>
                    <a:pt x="414" y="318"/>
                    <a:pt x="368" y="402"/>
                    <a:pt x="293" y="466"/>
                  </a:cubicBezTo>
                  <a:cubicBezTo>
                    <a:pt x="221" y="526"/>
                    <a:pt x="138" y="567"/>
                    <a:pt x="63" y="621"/>
                  </a:cubicBezTo>
                  <a:cubicBezTo>
                    <a:pt x="43" y="636"/>
                    <a:pt x="22" y="651"/>
                    <a:pt x="3" y="669"/>
                  </a:cubicBezTo>
                  <a:lnTo>
                    <a:pt x="0" y="673"/>
                  </a:lnTo>
                  <a:cubicBezTo>
                    <a:pt x="9" y="672"/>
                    <a:pt x="18" y="672"/>
                    <a:pt x="28" y="672"/>
                  </a:cubicBezTo>
                  <a:cubicBezTo>
                    <a:pt x="69" y="672"/>
                    <a:pt x="114" y="678"/>
                    <a:pt x="154" y="678"/>
                  </a:cubicBezTo>
                  <a:cubicBezTo>
                    <a:pt x="159" y="678"/>
                    <a:pt x="164" y="678"/>
                    <a:pt x="169" y="677"/>
                  </a:cubicBezTo>
                  <a:cubicBezTo>
                    <a:pt x="243" y="674"/>
                    <a:pt x="323" y="663"/>
                    <a:pt x="401" y="663"/>
                  </a:cubicBezTo>
                  <a:cubicBezTo>
                    <a:pt x="453" y="663"/>
                    <a:pt x="505" y="668"/>
                    <a:pt x="552" y="684"/>
                  </a:cubicBezTo>
                  <a:cubicBezTo>
                    <a:pt x="664" y="721"/>
                    <a:pt x="714" y="825"/>
                    <a:pt x="767" y="922"/>
                  </a:cubicBezTo>
                  <a:cubicBezTo>
                    <a:pt x="799" y="978"/>
                    <a:pt x="829" y="1037"/>
                    <a:pt x="860" y="1093"/>
                  </a:cubicBezTo>
                  <a:cubicBezTo>
                    <a:pt x="861" y="968"/>
                    <a:pt x="875" y="844"/>
                    <a:pt x="878" y="719"/>
                  </a:cubicBezTo>
                  <a:cubicBezTo>
                    <a:pt x="879" y="679"/>
                    <a:pt x="913" y="643"/>
                    <a:pt x="953" y="643"/>
                  </a:cubicBezTo>
                  <a:cubicBezTo>
                    <a:pt x="960" y="643"/>
                    <a:pt x="967" y="644"/>
                    <a:pt x="974" y="646"/>
                  </a:cubicBezTo>
                  <a:cubicBezTo>
                    <a:pt x="1074" y="678"/>
                    <a:pt x="1178" y="698"/>
                    <a:pt x="1282" y="714"/>
                  </a:cubicBezTo>
                  <a:cubicBezTo>
                    <a:pt x="1295" y="716"/>
                    <a:pt x="1308" y="719"/>
                    <a:pt x="1321" y="720"/>
                  </a:cubicBezTo>
                  <a:cubicBezTo>
                    <a:pt x="1307" y="708"/>
                    <a:pt x="1293" y="694"/>
                    <a:pt x="1281" y="685"/>
                  </a:cubicBezTo>
                  <a:cubicBezTo>
                    <a:pt x="1210" y="622"/>
                    <a:pt x="1107" y="558"/>
                    <a:pt x="1063" y="471"/>
                  </a:cubicBezTo>
                  <a:cubicBezTo>
                    <a:pt x="1022" y="393"/>
                    <a:pt x="1044" y="299"/>
                    <a:pt x="1091" y="230"/>
                  </a:cubicBezTo>
                  <a:cubicBezTo>
                    <a:pt x="1117" y="192"/>
                    <a:pt x="1151" y="162"/>
                    <a:pt x="1179" y="126"/>
                  </a:cubicBezTo>
                  <a:cubicBezTo>
                    <a:pt x="1188" y="115"/>
                    <a:pt x="1217" y="89"/>
                    <a:pt x="1211" y="70"/>
                  </a:cubicBezTo>
                  <a:cubicBezTo>
                    <a:pt x="1208" y="61"/>
                    <a:pt x="1208" y="58"/>
                    <a:pt x="1207" y="58"/>
                  </a:cubicBezTo>
                  <a:cubicBezTo>
                    <a:pt x="1206" y="58"/>
                    <a:pt x="1204" y="63"/>
                    <a:pt x="1191" y="66"/>
                  </a:cubicBezTo>
                  <a:cubicBezTo>
                    <a:pt x="1149" y="74"/>
                    <a:pt x="1109" y="111"/>
                    <a:pt x="1070" y="129"/>
                  </a:cubicBezTo>
                  <a:cubicBezTo>
                    <a:pt x="1036" y="144"/>
                    <a:pt x="1001" y="158"/>
                    <a:pt x="964" y="164"/>
                  </a:cubicBezTo>
                  <a:cubicBezTo>
                    <a:pt x="926" y="171"/>
                    <a:pt x="888" y="175"/>
                    <a:pt x="850" y="175"/>
                  </a:cubicBezTo>
                  <a:cubicBezTo>
                    <a:pt x="813" y="175"/>
                    <a:pt x="774" y="171"/>
                    <a:pt x="736" y="165"/>
                  </a:cubicBezTo>
                  <a:cubicBezTo>
                    <a:pt x="620" y="147"/>
                    <a:pt x="507" y="87"/>
                    <a:pt x="42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36"/>
            <p:cNvSpPr/>
            <p:nvPr/>
          </p:nvSpPr>
          <p:spPr>
            <a:xfrm>
              <a:off x="6333053" y="670170"/>
              <a:ext cx="861143" cy="146991"/>
            </a:xfrm>
            <a:custGeom>
              <a:rect b="b" l="l" r="r" t="t"/>
              <a:pathLst>
                <a:path extrusionOk="0" h="3703" w="21694">
                  <a:moveTo>
                    <a:pt x="271" y="0"/>
                  </a:moveTo>
                  <a:cubicBezTo>
                    <a:pt x="182" y="126"/>
                    <a:pt x="90" y="250"/>
                    <a:pt x="0" y="375"/>
                  </a:cubicBezTo>
                  <a:cubicBezTo>
                    <a:pt x="1517" y="543"/>
                    <a:pt x="3027" y="769"/>
                    <a:pt x="4538" y="983"/>
                  </a:cubicBezTo>
                  <a:cubicBezTo>
                    <a:pt x="7358" y="1384"/>
                    <a:pt x="10175" y="1805"/>
                    <a:pt x="12987" y="2260"/>
                  </a:cubicBezTo>
                  <a:cubicBezTo>
                    <a:pt x="15795" y="2716"/>
                    <a:pt x="18601" y="3197"/>
                    <a:pt x="21402" y="3703"/>
                  </a:cubicBezTo>
                  <a:cubicBezTo>
                    <a:pt x="21498" y="3546"/>
                    <a:pt x="21596" y="3389"/>
                    <a:pt x="21694" y="3232"/>
                  </a:cubicBezTo>
                  <a:cubicBezTo>
                    <a:pt x="20163" y="2947"/>
                    <a:pt x="18629" y="2676"/>
                    <a:pt x="17094" y="2416"/>
                  </a:cubicBezTo>
                  <a:cubicBezTo>
                    <a:pt x="14290" y="1941"/>
                    <a:pt x="11479" y="1504"/>
                    <a:pt x="8663" y="1105"/>
                  </a:cubicBezTo>
                  <a:cubicBezTo>
                    <a:pt x="7259" y="906"/>
                    <a:pt x="5853" y="717"/>
                    <a:pt x="4444" y="534"/>
                  </a:cubicBezTo>
                  <a:cubicBezTo>
                    <a:pt x="3742" y="443"/>
                    <a:pt x="3039" y="354"/>
                    <a:pt x="2339" y="266"/>
                  </a:cubicBezTo>
                  <a:cubicBezTo>
                    <a:pt x="1650" y="180"/>
                    <a:pt x="958" y="107"/>
                    <a:pt x="271" y="0"/>
                  </a:cubicBezTo>
                  <a:close/>
                </a:path>
              </a:pathLst>
            </a:custGeom>
            <a:solidFill>
              <a:srgbClr val="CFA1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36"/>
            <p:cNvSpPr/>
            <p:nvPr/>
          </p:nvSpPr>
          <p:spPr>
            <a:xfrm>
              <a:off x="6333251" y="692201"/>
              <a:ext cx="844233" cy="180176"/>
            </a:xfrm>
            <a:custGeom>
              <a:rect b="b" l="l" r="r" t="t"/>
              <a:pathLst>
                <a:path extrusionOk="0" h="4539" w="21268">
                  <a:moveTo>
                    <a:pt x="1" y="0"/>
                  </a:moveTo>
                  <a:cubicBezTo>
                    <a:pt x="55" y="158"/>
                    <a:pt x="108" y="315"/>
                    <a:pt x="162" y="472"/>
                  </a:cubicBezTo>
                  <a:lnTo>
                    <a:pt x="252" y="742"/>
                  </a:lnTo>
                  <a:cubicBezTo>
                    <a:pt x="272" y="803"/>
                    <a:pt x="297" y="865"/>
                    <a:pt x="315" y="928"/>
                  </a:cubicBezTo>
                  <a:cubicBezTo>
                    <a:pt x="421" y="854"/>
                    <a:pt x="514" y="768"/>
                    <a:pt x="649" y="768"/>
                  </a:cubicBezTo>
                  <a:cubicBezTo>
                    <a:pt x="657" y="768"/>
                    <a:pt x="666" y="768"/>
                    <a:pt x="676" y="769"/>
                  </a:cubicBezTo>
                  <a:cubicBezTo>
                    <a:pt x="748" y="776"/>
                    <a:pt x="821" y="808"/>
                    <a:pt x="871" y="859"/>
                  </a:cubicBezTo>
                  <a:cubicBezTo>
                    <a:pt x="946" y="802"/>
                    <a:pt x="1035" y="765"/>
                    <a:pt x="1132" y="765"/>
                  </a:cubicBezTo>
                  <a:cubicBezTo>
                    <a:pt x="1156" y="765"/>
                    <a:pt x="1181" y="767"/>
                    <a:pt x="1206" y="772"/>
                  </a:cubicBezTo>
                  <a:cubicBezTo>
                    <a:pt x="1340" y="798"/>
                    <a:pt x="1450" y="883"/>
                    <a:pt x="1502" y="1001"/>
                  </a:cubicBezTo>
                  <a:cubicBezTo>
                    <a:pt x="1564" y="974"/>
                    <a:pt x="1631" y="960"/>
                    <a:pt x="1697" y="960"/>
                  </a:cubicBezTo>
                  <a:cubicBezTo>
                    <a:pt x="1849" y="960"/>
                    <a:pt x="1997" y="1034"/>
                    <a:pt x="2065" y="1190"/>
                  </a:cubicBezTo>
                  <a:cubicBezTo>
                    <a:pt x="2084" y="1236"/>
                    <a:pt x="2080" y="1263"/>
                    <a:pt x="2125" y="1263"/>
                  </a:cubicBezTo>
                  <a:cubicBezTo>
                    <a:pt x="2129" y="1263"/>
                    <a:pt x="2133" y="1263"/>
                    <a:pt x="2138" y="1263"/>
                  </a:cubicBezTo>
                  <a:cubicBezTo>
                    <a:pt x="2168" y="1261"/>
                    <a:pt x="2195" y="1256"/>
                    <a:pt x="2224" y="1256"/>
                  </a:cubicBezTo>
                  <a:cubicBezTo>
                    <a:pt x="2232" y="1256"/>
                    <a:pt x="2241" y="1256"/>
                    <a:pt x="2250" y="1257"/>
                  </a:cubicBezTo>
                  <a:cubicBezTo>
                    <a:pt x="2324" y="1267"/>
                    <a:pt x="2393" y="1304"/>
                    <a:pt x="2443" y="1360"/>
                  </a:cubicBezTo>
                  <a:cubicBezTo>
                    <a:pt x="2511" y="1440"/>
                    <a:pt x="2523" y="1543"/>
                    <a:pt x="2495" y="1635"/>
                  </a:cubicBezTo>
                  <a:cubicBezTo>
                    <a:pt x="2524" y="1643"/>
                    <a:pt x="2553" y="1656"/>
                    <a:pt x="2580" y="1671"/>
                  </a:cubicBezTo>
                  <a:cubicBezTo>
                    <a:pt x="2594" y="1599"/>
                    <a:pt x="2626" y="1530"/>
                    <a:pt x="2678" y="1476"/>
                  </a:cubicBezTo>
                  <a:cubicBezTo>
                    <a:pt x="2751" y="1401"/>
                    <a:pt x="2846" y="1366"/>
                    <a:pt x="2944" y="1366"/>
                  </a:cubicBezTo>
                  <a:cubicBezTo>
                    <a:pt x="2968" y="1366"/>
                    <a:pt x="2992" y="1368"/>
                    <a:pt x="3016" y="1372"/>
                  </a:cubicBezTo>
                  <a:cubicBezTo>
                    <a:pt x="3049" y="1270"/>
                    <a:pt x="3120" y="1184"/>
                    <a:pt x="3216" y="1126"/>
                  </a:cubicBezTo>
                  <a:cubicBezTo>
                    <a:pt x="3278" y="1089"/>
                    <a:pt x="3346" y="1064"/>
                    <a:pt x="3419" y="1059"/>
                  </a:cubicBezTo>
                  <a:cubicBezTo>
                    <a:pt x="3424" y="1059"/>
                    <a:pt x="3429" y="1059"/>
                    <a:pt x="3435" y="1059"/>
                  </a:cubicBezTo>
                  <a:cubicBezTo>
                    <a:pt x="3518" y="1059"/>
                    <a:pt x="3600" y="1093"/>
                    <a:pt x="3683" y="1093"/>
                  </a:cubicBezTo>
                  <a:cubicBezTo>
                    <a:pt x="3688" y="1093"/>
                    <a:pt x="3694" y="1093"/>
                    <a:pt x="3699" y="1093"/>
                  </a:cubicBezTo>
                  <a:cubicBezTo>
                    <a:pt x="3870" y="1082"/>
                    <a:pt x="3993" y="929"/>
                    <a:pt x="4165" y="929"/>
                  </a:cubicBezTo>
                  <a:cubicBezTo>
                    <a:pt x="4186" y="929"/>
                    <a:pt x="4207" y="931"/>
                    <a:pt x="4230" y="937"/>
                  </a:cubicBezTo>
                  <a:cubicBezTo>
                    <a:pt x="4300" y="953"/>
                    <a:pt x="4360" y="996"/>
                    <a:pt x="4398" y="1052"/>
                  </a:cubicBezTo>
                  <a:cubicBezTo>
                    <a:pt x="4475" y="1008"/>
                    <a:pt x="4556" y="976"/>
                    <a:pt x="4644" y="976"/>
                  </a:cubicBezTo>
                  <a:cubicBezTo>
                    <a:pt x="4670" y="976"/>
                    <a:pt x="4697" y="979"/>
                    <a:pt x="4725" y="985"/>
                  </a:cubicBezTo>
                  <a:cubicBezTo>
                    <a:pt x="4784" y="998"/>
                    <a:pt x="4841" y="1028"/>
                    <a:pt x="4883" y="1074"/>
                  </a:cubicBezTo>
                  <a:cubicBezTo>
                    <a:pt x="4908" y="1099"/>
                    <a:pt x="4925" y="1130"/>
                    <a:pt x="4938" y="1163"/>
                  </a:cubicBezTo>
                  <a:cubicBezTo>
                    <a:pt x="4948" y="1184"/>
                    <a:pt x="4950" y="1245"/>
                    <a:pt x="4965" y="1260"/>
                  </a:cubicBezTo>
                  <a:cubicBezTo>
                    <a:pt x="4974" y="1268"/>
                    <a:pt x="4988" y="1271"/>
                    <a:pt x="5005" y="1271"/>
                  </a:cubicBezTo>
                  <a:cubicBezTo>
                    <a:pt x="5050" y="1271"/>
                    <a:pt x="5115" y="1250"/>
                    <a:pt x="5158" y="1250"/>
                  </a:cubicBezTo>
                  <a:cubicBezTo>
                    <a:pt x="5161" y="1250"/>
                    <a:pt x="5164" y="1250"/>
                    <a:pt x="5166" y="1250"/>
                  </a:cubicBezTo>
                  <a:cubicBezTo>
                    <a:pt x="5234" y="1255"/>
                    <a:pt x="5300" y="1278"/>
                    <a:pt x="5355" y="1320"/>
                  </a:cubicBezTo>
                  <a:cubicBezTo>
                    <a:pt x="5425" y="1373"/>
                    <a:pt x="5466" y="1450"/>
                    <a:pt x="5481" y="1533"/>
                  </a:cubicBezTo>
                  <a:cubicBezTo>
                    <a:pt x="5528" y="1520"/>
                    <a:pt x="5577" y="1513"/>
                    <a:pt x="5627" y="1513"/>
                  </a:cubicBezTo>
                  <a:cubicBezTo>
                    <a:pt x="5767" y="1513"/>
                    <a:pt x="5906" y="1568"/>
                    <a:pt x="5990" y="1680"/>
                  </a:cubicBezTo>
                  <a:cubicBezTo>
                    <a:pt x="6124" y="1598"/>
                    <a:pt x="6273" y="1548"/>
                    <a:pt x="6426" y="1548"/>
                  </a:cubicBezTo>
                  <a:cubicBezTo>
                    <a:pt x="6540" y="1548"/>
                    <a:pt x="6657" y="1576"/>
                    <a:pt x="6770" y="1638"/>
                  </a:cubicBezTo>
                  <a:cubicBezTo>
                    <a:pt x="6830" y="1674"/>
                    <a:pt x="6883" y="1711"/>
                    <a:pt x="6928" y="1755"/>
                  </a:cubicBezTo>
                  <a:cubicBezTo>
                    <a:pt x="7028" y="1661"/>
                    <a:pt x="7141" y="1600"/>
                    <a:pt x="7284" y="1579"/>
                  </a:cubicBezTo>
                  <a:cubicBezTo>
                    <a:pt x="7318" y="1574"/>
                    <a:pt x="7353" y="1572"/>
                    <a:pt x="7387" y="1572"/>
                  </a:cubicBezTo>
                  <a:cubicBezTo>
                    <a:pt x="7434" y="1572"/>
                    <a:pt x="7481" y="1576"/>
                    <a:pt x="7527" y="1585"/>
                  </a:cubicBezTo>
                  <a:cubicBezTo>
                    <a:pt x="7603" y="1601"/>
                    <a:pt x="7690" y="1656"/>
                    <a:pt x="7771" y="1656"/>
                  </a:cubicBezTo>
                  <a:cubicBezTo>
                    <a:pt x="7789" y="1656"/>
                    <a:pt x="7808" y="1653"/>
                    <a:pt x="7825" y="1646"/>
                  </a:cubicBezTo>
                  <a:cubicBezTo>
                    <a:pt x="7952" y="1595"/>
                    <a:pt x="8021" y="1470"/>
                    <a:pt x="8165" y="1470"/>
                  </a:cubicBezTo>
                  <a:cubicBezTo>
                    <a:pt x="8173" y="1470"/>
                    <a:pt x="8180" y="1470"/>
                    <a:pt x="8189" y="1471"/>
                  </a:cubicBezTo>
                  <a:cubicBezTo>
                    <a:pt x="8337" y="1485"/>
                    <a:pt x="8401" y="1621"/>
                    <a:pt x="8516" y="1695"/>
                  </a:cubicBezTo>
                  <a:cubicBezTo>
                    <a:pt x="8542" y="1712"/>
                    <a:pt x="8569" y="1720"/>
                    <a:pt x="8597" y="1720"/>
                  </a:cubicBezTo>
                  <a:cubicBezTo>
                    <a:pt x="8705" y="1720"/>
                    <a:pt x="8817" y="1610"/>
                    <a:pt x="8919" y="1586"/>
                  </a:cubicBezTo>
                  <a:cubicBezTo>
                    <a:pt x="8939" y="1582"/>
                    <a:pt x="8961" y="1580"/>
                    <a:pt x="8982" y="1580"/>
                  </a:cubicBezTo>
                  <a:cubicBezTo>
                    <a:pt x="9019" y="1580"/>
                    <a:pt x="9055" y="1587"/>
                    <a:pt x="9088" y="1602"/>
                  </a:cubicBezTo>
                  <a:cubicBezTo>
                    <a:pt x="9166" y="1636"/>
                    <a:pt x="9210" y="1719"/>
                    <a:pt x="9286" y="1755"/>
                  </a:cubicBezTo>
                  <a:cubicBezTo>
                    <a:pt x="9325" y="1773"/>
                    <a:pt x="9368" y="1779"/>
                    <a:pt x="9412" y="1779"/>
                  </a:cubicBezTo>
                  <a:cubicBezTo>
                    <a:pt x="9476" y="1779"/>
                    <a:pt x="9542" y="1767"/>
                    <a:pt x="9601" y="1761"/>
                  </a:cubicBezTo>
                  <a:cubicBezTo>
                    <a:pt x="9638" y="1758"/>
                    <a:pt x="9675" y="1755"/>
                    <a:pt x="9712" y="1755"/>
                  </a:cubicBezTo>
                  <a:cubicBezTo>
                    <a:pt x="9773" y="1755"/>
                    <a:pt x="9833" y="1762"/>
                    <a:pt x="9890" y="1786"/>
                  </a:cubicBezTo>
                  <a:cubicBezTo>
                    <a:pt x="9986" y="1825"/>
                    <a:pt x="10111" y="1928"/>
                    <a:pt x="10108" y="2038"/>
                  </a:cubicBezTo>
                  <a:cubicBezTo>
                    <a:pt x="10438" y="2099"/>
                    <a:pt x="10767" y="2196"/>
                    <a:pt x="11092" y="2277"/>
                  </a:cubicBezTo>
                  <a:cubicBezTo>
                    <a:pt x="11275" y="2324"/>
                    <a:pt x="11458" y="2371"/>
                    <a:pt x="11641" y="2417"/>
                  </a:cubicBezTo>
                  <a:cubicBezTo>
                    <a:pt x="11676" y="2427"/>
                    <a:pt x="11713" y="2434"/>
                    <a:pt x="11748" y="2444"/>
                  </a:cubicBezTo>
                  <a:cubicBezTo>
                    <a:pt x="11809" y="2338"/>
                    <a:pt x="11926" y="2300"/>
                    <a:pt x="12047" y="2300"/>
                  </a:cubicBezTo>
                  <a:cubicBezTo>
                    <a:pt x="12112" y="2300"/>
                    <a:pt x="12179" y="2311"/>
                    <a:pt x="12239" y="2329"/>
                  </a:cubicBezTo>
                  <a:cubicBezTo>
                    <a:pt x="12339" y="2358"/>
                    <a:pt x="12424" y="2393"/>
                    <a:pt x="12517" y="2393"/>
                  </a:cubicBezTo>
                  <a:cubicBezTo>
                    <a:pt x="12559" y="2393"/>
                    <a:pt x="12603" y="2386"/>
                    <a:pt x="12650" y="2367"/>
                  </a:cubicBezTo>
                  <a:cubicBezTo>
                    <a:pt x="12746" y="2331"/>
                    <a:pt x="12838" y="2283"/>
                    <a:pt x="12941" y="2283"/>
                  </a:cubicBezTo>
                  <a:cubicBezTo>
                    <a:pt x="12957" y="2283"/>
                    <a:pt x="12973" y="2284"/>
                    <a:pt x="12990" y="2286"/>
                  </a:cubicBezTo>
                  <a:cubicBezTo>
                    <a:pt x="13101" y="2303"/>
                    <a:pt x="13179" y="2372"/>
                    <a:pt x="13268" y="2433"/>
                  </a:cubicBezTo>
                  <a:cubicBezTo>
                    <a:pt x="13336" y="2480"/>
                    <a:pt x="13399" y="2495"/>
                    <a:pt x="13470" y="2495"/>
                  </a:cubicBezTo>
                  <a:cubicBezTo>
                    <a:pt x="13505" y="2495"/>
                    <a:pt x="13542" y="2491"/>
                    <a:pt x="13582" y="2485"/>
                  </a:cubicBezTo>
                  <a:cubicBezTo>
                    <a:pt x="13652" y="2475"/>
                    <a:pt x="13722" y="2463"/>
                    <a:pt x="13791" y="2463"/>
                  </a:cubicBezTo>
                  <a:cubicBezTo>
                    <a:pt x="13833" y="2463"/>
                    <a:pt x="13875" y="2467"/>
                    <a:pt x="13917" y="2479"/>
                  </a:cubicBezTo>
                  <a:cubicBezTo>
                    <a:pt x="14021" y="2507"/>
                    <a:pt x="14101" y="2578"/>
                    <a:pt x="14189" y="2633"/>
                  </a:cubicBezTo>
                  <a:cubicBezTo>
                    <a:pt x="14255" y="2675"/>
                    <a:pt x="14321" y="2690"/>
                    <a:pt x="14387" y="2690"/>
                  </a:cubicBezTo>
                  <a:cubicBezTo>
                    <a:pt x="14528" y="2690"/>
                    <a:pt x="14671" y="2624"/>
                    <a:pt x="14815" y="2604"/>
                  </a:cubicBezTo>
                  <a:cubicBezTo>
                    <a:pt x="14844" y="2600"/>
                    <a:pt x="14872" y="2598"/>
                    <a:pt x="14900" y="2598"/>
                  </a:cubicBezTo>
                  <a:cubicBezTo>
                    <a:pt x="14978" y="2598"/>
                    <a:pt x="15052" y="2614"/>
                    <a:pt x="15125" y="2649"/>
                  </a:cubicBezTo>
                  <a:cubicBezTo>
                    <a:pt x="15212" y="2692"/>
                    <a:pt x="15284" y="2762"/>
                    <a:pt x="15373" y="2800"/>
                  </a:cubicBezTo>
                  <a:cubicBezTo>
                    <a:pt x="15408" y="2815"/>
                    <a:pt x="15444" y="2820"/>
                    <a:pt x="15480" y="2820"/>
                  </a:cubicBezTo>
                  <a:cubicBezTo>
                    <a:pt x="15620" y="2820"/>
                    <a:pt x="15766" y="2729"/>
                    <a:pt x="15912" y="2729"/>
                  </a:cubicBezTo>
                  <a:cubicBezTo>
                    <a:pt x="15934" y="2729"/>
                    <a:pt x="15956" y="2731"/>
                    <a:pt x="15979" y="2736"/>
                  </a:cubicBezTo>
                  <a:cubicBezTo>
                    <a:pt x="16078" y="2758"/>
                    <a:pt x="16143" y="2821"/>
                    <a:pt x="16201" y="2898"/>
                  </a:cubicBezTo>
                  <a:cubicBezTo>
                    <a:pt x="16269" y="2986"/>
                    <a:pt x="16332" y="3031"/>
                    <a:pt x="16433" y="3031"/>
                  </a:cubicBezTo>
                  <a:cubicBezTo>
                    <a:pt x="16448" y="3031"/>
                    <a:pt x="16464" y="3030"/>
                    <a:pt x="16482" y="3028"/>
                  </a:cubicBezTo>
                  <a:cubicBezTo>
                    <a:pt x="16649" y="3009"/>
                    <a:pt x="16797" y="2946"/>
                    <a:pt x="16954" y="2946"/>
                  </a:cubicBezTo>
                  <a:cubicBezTo>
                    <a:pt x="17017" y="2946"/>
                    <a:pt x="17082" y="2956"/>
                    <a:pt x="17150" y="2984"/>
                  </a:cubicBezTo>
                  <a:cubicBezTo>
                    <a:pt x="17327" y="3057"/>
                    <a:pt x="17468" y="3200"/>
                    <a:pt x="17529" y="3381"/>
                  </a:cubicBezTo>
                  <a:cubicBezTo>
                    <a:pt x="17561" y="3379"/>
                    <a:pt x="17592" y="3377"/>
                    <a:pt x="17623" y="3377"/>
                  </a:cubicBezTo>
                  <a:cubicBezTo>
                    <a:pt x="17828" y="3377"/>
                    <a:pt x="18027" y="3427"/>
                    <a:pt x="18192" y="3554"/>
                  </a:cubicBezTo>
                  <a:cubicBezTo>
                    <a:pt x="18279" y="3620"/>
                    <a:pt x="18343" y="3718"/>
                    <a:pt x="18321" y="3831"/>
                  </a:cubicBezTo>
                  <a:cubicBezTo>
                    <a:pt x="18299" y="3940"/>
                    <a:pt x="18215" y="4022"/>
                    <a:pt x="18144" y="4104"/>
                  </a:cubicBezTo>
                  <a:cubicBezTo>
                    <a:pt x="18128" y="4122"/>
                    <a:pt x="18112" y="4141"/>
                    <a:pt x="18097" y="4159"/>
                  </a:cubicBezTo>
                  <a:cubicBezTo>
                    <a:pt x="18128" y="4166"/>
                    <a:pt x="18159" y="4173"/>
                    <a:pt x="18191" y="4185"/>
                  </a:cubicBezTo>
                  <a:cubicBezTo>
                    <a:pt x="18257" y="4210"/>
                    <a:pt x="18321" y="4240"/>
                    <a:pt x="18378" y="4281"/>
                  </a:cubicBezTo>
                  <a:cubicBezTo>
                    <a:pt x="18438" y="4320"/>
                    <a:pt x="18494" y="4367"/>
                    <a:pt x="18541" y="4421"/>
                  </a:cubicBezTo>
                  <a:cubicBezTo>
                    <a:pt x="18567" y="4449"/>
                    <a:pt x="18591" y="4480"/>
                    <a:pt x="18611" y="4510"/>
                  </a:cubicBezTo>
                  <a:cubicBezTo>
                    <a:pt x="18618" y="4520"/>
                    <a:pt x="18624" y="4529"/>
                    <a:pt x="18631" y="4539"/>
                  </a:cubicBezTo>
                  <a:cubicBezTo>
                    <a:pt x="18840" y="4373"/>
                    <a:pt x="19050" y="4208"/>
                    <a:pt x="19263" y="4046"/>
                  </a:cubicBezTo>
                  <a:cubicBezTo>
                    <a:pt x="19441" y="3912"/>
                    <a:pt x="19631" y="3807"/>
                    <a:pt x="19838" y="3807"/>
                  </a:cubicBezTo>
                  <a:cubicBezTo>
                    <a:pt x="19918" y="3807"/>
                    <a:pt x="20000" y="3822"/>
                    <a:pt x="20085" y="3858"/>
                  </a:cubicBezTo>
                  <a:cubicBezTo>
                    <a:pt x="20336" y="3963"/>
                    <a:pt x="20492" y="4182"/>
                    <a:pt x="20611" y="4417"/>
                  </a:cubicBezTo>
                  <a:cubicBezTo>
                    <a:pt x="20830" y="4064"/>
                    <a:pt x="21049" y="3710"/>
                    <a:pt x="21267" y="3358"/>
                  </a:cubicBezTo>
                  <a:cubicBezTo>
                    <a:pt x="19726" y="3074"/>
                    <a:pt x="18181" y="2798"/>
                    <a:pt x="16634" y="2532"/>
                  </a:cubicBezTo>
                  <a:cubicBezTo>
                    <a:pt x="13842" y="2054"/>
                    <a:pt x="11043" y="1604"/>
                    <a:pt x="8244" y="1178"/>
                  </a:cubicBezTo>
                  <a:cubicBezTo>
                    <a:pt x="6843" y="965"/>
                    <a:pt x="5442" y="758"/>
                    <a:pt x="4038" y="561"/>
                  </a:cubicBezTo>
                  <a:cubicBezTo>
                    <a:pt x="2694" y="372"/>
                    <a:pt x="1344" y="203"/>
                    <a:pt x="1" y="0"/>
                  </a:cubicBezTo>
                  <a:close/>
                </a:path>
              </a:pathLst>
            </a:custGeom>
            <a:solidFill>
              <a:srgbClr val="9B5B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36"/>
            <p:cNvSpPr/>
            <p:nvPr/>
          </p:nvSpPr>
          <p:spPr>
            <a:xfrm>
              <a:off x="6963369" y="387304"/>
              <a:ext cx="176325" cy="179223"/>
            </a:xfrm>
            <a:custGeom>
              <a:rect b="b" l="l" r="r" t="t"/>
              <a:pathLst>
                <a:path extrusionOk="0" h="4515" w="4442">
                  <a:moveTo>
                    <a:pt x="1932" y="753"/>
                  </a:moveTo>
                  <a:cubicBezTo>
                    <a:pt x="1947" y="753"/>
                    <a:pt x="1962" y="754"/>
                    <a:pt x="1976" y="758"/>
                  </a:cubicBezTo>
                  <a:cubicBezTo>
                    <a:pt x="1990" y="762"/>
                    <a:pt x="2002" y="771"/>
                    <a:pt x="2013" y="782"/>
                  </a:cubicBezTo>
                  <a:cubicBezTo>
                    <a:pt x="2015" y="783"/>
                    <a:pt x="2019" y="784"/>
                    <a:pt x="2022" y="786"/>
                  </a:cubicBezTo>
                  <a:cubicBezTo>
                    <a:pt x="2029" y="789"/>
                    <a:pt x="2035" y="794"/>
                    <a:pt x="2041" y="799"/>
                  </a:cubicBezTo>
                  <a:cubicBezTo>
                    <a:pt x="2047" y="804"/>
                    <a:pt x="2053" y="809"/>
                    <a:pt x="2058" y="815"/>
                  </a:cubicBezTo>
                  <a:cubicBezTo>
                    <a:pt x="2103" y="864"/>
                    <a:pt x="2123" y="927"/>
                    <a:pt x="2108" y="991"/>
                  </a:cubicBezTo>
                  <a:cubicBezTo>
                    <a:pt x="2104" y="1006"/>
                    <a:pt x="2098" y="1020"/>
                    <a:pt x="2092" y="1033"/>
                  </a:cubicBezTo>
                  <a:cubicBezTo>
                    <a:pt x="2084" y="1046"/>
                    <a:pt x="2074" y="1058"/>
                    <a:pt x="2066" y="1068"/>
                  </a:cubicBezTo>
                  <a:cubicBezTo>
                    <a:pt x="2052" y="1084"/>
                    <a:pt x="2035" y="1098"/>
                    <a:pt x="2016" y="1107"/>
                  </a:cubicBezTo>
                  <a:cubicBezTo>
                    <a:pt x="1988" y="1122"/>
                    <a:pt x="1964" y="1127"/>
                    <a:pt x="1931" y="1132"/>
                  </a:cubicBezTo>
                  <a:cubicBezTo>
                    <a:pt x="1928" y="1132"/>
                    <a:pt x="1925" y="1132"/>
                    <a:pt x="1921" y="1132"/>
                  </a:cubicBezTo>
                  <a:cubicBezTo>
                    <a:pt x="1918" y="1132"/>
                    <a:pt x="1914" y="1132"/>
                    <a:pt x="1910" y="1132"/>
                  </a:cubicBezTo>
                  <a:cubicBezTo>
                    <a:pt x="1897" y="1131"/>
                    <a:pt x="1880" y="1130"/>
                    <a:pt x="1868" y="1125"/>
                  </a:cubicBezTo>
                  <a:cubicBezTo>
                    <a:pt x="1839" y="1116"/>
                    <a:pt x="1816" y="1101"/>
                    <a:pt x="1793" y="1082"/>
                  </a:cubicBezTo>
                  <a:cubicBezTo>
                    <a:pt x="1783" y="1071"/>
                    <a:pt x="1775" y="1060"/>
                    <a:pt x="1766" y="1048"/>
                  </a:cubicBezTo>
                  <a:cubicBezTo>
                    <a:pt x="1762" y="1044"/>
                    <a:pt x="1759" y="1038"/>
                    <a:pt x="1755" y="1033"/>
                  </a:cubicBezTo>
                  <a:cubicBezTo>
                    <a:pt x="1737" y="989"/>
                    <a:pt x="1727" y="937"/>
                    <a:pt x="1742" y="888"/>
                  </a:cubicBezTo>
                  <a:cubicBezTo>
                    <a:pt x="1765" y="804"/>
                    <a:pt x="1848" y="753"/>
                    <a:pt x="1932" y="753"/>
                  </a:cubicBezTo>
                  <a:close/>
                  <a:moveTo>
                    <a:pt x="3003" y="1099"/>
                  </a:moveTo>
                  <a:cubicBezTo>
                    <a:pt x="3018" y="1099"/>
                    <a:pt x="3033" y="1102"/>
                    <a:pt x="3047" y="1105"/>
                  </a:cubicBezTo>
                  <a:cubicBezTo>
                    <a:pt x="3054" y="1106"/>
                    <a:pt x="3061" y="1107"/>
                    <a:pt x="3067" y="1110"/>
                  </a:cubicBezTo>
                  <a:cubicBezTo>
                    <a:pt x="3099" y="1121"/>
                    <a:pt x="3127" y="1136"/>
                    <a:pt x="3150" y="1159"/>
                  </a:cubicBezTo>
                  <a:cubicBezTo>
                    <a:pt x="3172" y="1182"/>
                    <a:pt x="3189" y="1211"/>
                    <a:pt x="3198" y="1241"/>
                  </a:cubicBezTo>
                  <a:cubicBezTo>
                    <a:pt x="3207" y="1273"/>
                    <a:pt x="3206" y="1307"/>
                    <a:pt x="3200" y="1339"/>
                  </a:cubicBezTo>
                  <a:cubicBezTo>
                    <a:pt x="3189" y="1392"/>
                    <a:pt x="3150" y="1443"/>
                    <a:pt x="3103" y="1471"/>
                  </a:cubicBezTo>
                  <a:cubicBezTo>
                    <a:pt x="3074" y="1489"/>
                    <a:pt x="3040" y="1497"/>
                    <a:pt x="3007" y="1497"/>
                  </a:cubicBezTo>
                  <a:cubicBezTo>
                    <a:pt x="2930" y="1497"/>
                    <a:pt x="2853" y="1455"/>
                    <a:pt x="2820" y="1385"/>
                  </a:cubicBezTo>
                  <a:cubicBezTo>
                    <a:pt x="2806" y="1357"/>
                    <a:pt x="2797" y="1327"/>
                    <a:pt x="2800" y="1295"/>
                  </a:cubicBezTo>
                  <a:cubicBezTo>
                    <a:pt x="2802" y="1264"/>
                    <a:pt x="2810" y="1237"/>
                    <a:pt x="2825" y="1209"/>
                  </a:cubicBezTo>
                  <a:cubicBezTo>
                    <a:pt x="2831" y="1194"/>
                    <a:pt x="2840" y="1183"/>
                    <a:pt x="2852" y="1172"/>
                  </a:cubicBezTo>
                  <a:cubicBezTo>
                    <a:pt x="2866" y="1153"/>
                    <a:pt x="2883" y="1137"/>
                    <a:pt x="2903" y="1125"/>
                  </a:cubicBezTo>
                  <a:cubicBezTo>
                    <a:pt x="2931" y="1108"/>
                    <a:pt x="2963" y="1100"/>
                    <a:pt x="2997" y="1099"/>
                  </a:cubicBezTo>
                  <a:cubicBezTo>
                    <a:pt x="2999" y="1099"/>
                    <a:pt x="3001" y="1099"/>
                    <a:pt x="3003" y="1099"/>
                  </a:cubicBezTo>
                  <a:close/>
                  <a:moveTo>
                    <a:pt x="2282" y="1266"/>
                  </a:moveTo>
                  <a:cubicBezTo>
                    <a:pt x="2364" y="1266"/>
                    <a:pt x="2445" y="1286"/>
                    <a:pt x="2513" y="1333"/>
                  </a:cubicBezTo>
                  <a:cubicBezTo>
                    <a:pt x="2769" y="1503"/>
                    <a:pt x="2669" y="1906"/>
                    <a:pt x="2416" y="2031"/>
                  </a:cubicBezTo>
                  <a:cubicBezTo>
                    <a:pt x="2341" y="2068"/>
                    <a:pt x="2260" y="2089"/>
                    <a:pt x="2178" y="2089"/>
                  </a:cubicBezTo>
                  <a:cubicBezTo>
                    <a:pt x="2127" y="2089"/>
                    <a:pt x="2076" y="2081"/>
                    <a:pt x="2026" y="2063"/>
                  </a:cubicBezTo>
                  <a:cubicBezTo>
                    <a:pt x="1904" y="2017"/>
                    <a:pt x="1789" y="1924"/>
                    <a:pt x="1731" y="1803"/>
                  </a:cubicBezTo>
                  <a:cubicBezTo>
                    <a:pt x="1712" y="1761"/>
                    <a:pt x="1696" y="1714"/>
                    <a:pt x="1696" y="1668"/>
                  </a:cubicBezTo>
                  <a:cubicBezTo>
                    <a:pt x="1696" y="1637"/>
                    <a:pt x="1702" y="1607"/>
                    <a:pt x="1719" y="1577"/>
                  </a:cubicBezTo>
                  <a:cubicBezTo>
                    <a:pt x="1726" y="1559"/>
                    <a:pt x="1734" y="1542"/>
                    <a:pt x="1747" y="1527"/>
                  </a:cubicBezTo>
                  <a:cubicBezTo>
                    <a:pt x="1791" y="1475"/>
                    <a:pt x="1856" y="1438"/>
                    <a:pt x="1911" y="1398"/>
                  </a:cubicBezTo>
                  <a:cubicBezTo>
                    <a:pt x="1976" y="1354"/>
                    <a:pt x="2044" y="1314"/>
                    <a:pt x="2118" y="1292"/>
                  </a:cubicBezTo>
                  <a:cubicBezTo>
                    <a:pt x="2170" y="1275"/>
                    <a:pt x="2226" y="1266"/>
                    <a:pt x="2282" y="1266"/>
                  </a:cubicBezTo>
                  <a:close/>
                  <a:moveTo>
                    <a:pt x="2993" y="0"/>
                  </a:moveTo>
                  <a:cubicBezTo>
                    <a:pt x="2913" y="0"/>
                    <a:pt x="2833" y="6"/>
                    <a:pt x="2755" y="16"/>
                  </a:cubicBezTo>
                  <a:cubicBezTo>
                    <a:pt x="2707" y="22"/>
                    <a:pt x="2660" y="33"/>
                    <a:pt x="2612" y="43"/>
                  </a:cubicBezTo>
                  <a:cubicBezTo>
                    <a:pt x="2535" y="64"/>
                    <a:pt x="2458" y="85"/>
                    <a:pt x="2384" y="109"/>
                  </a:cubicBezTo>
                  <a:cubicBezTo>
                    <a:pt x="2107" y="193"/>
                    <a:pt x="1842" y="323"/>
                    <a:pt x="1601" y="488"/>
                  </a:cubicBezTo>
                  <a:cubicBezTo>
                    <a:pt x="1129" y="812"/>
                    <a:pt x="771" y="1282"/>
                    <a:pt x="547" y="1804"/>
                  </a:cubicBezTo>
                  <a:cubicBezTo>
                    <a:pt x="171" y="2680"/>
                    <a:pt x="0" y="4204"/>
                    <a:pt x="1214" y="4475"/>
                  </a:cubicBezTo>
                  <a:cubicBezTo>
                    <a:pt x="1338" y="4502"/>
                    <a:pt x="1465" y="4515"/>
                    <a:pt x="1592" y="4515"/>
                  </a:cubicBezTo>
                  <a:cubicBezTo>
                    <a:pt x="1970" y="4515"/>
                    <a:pt x="2352" y="4403"/>
                    <a:pt x="2681" y="4234"/>
                  </a:cubicBezTo>
                  <a:cubicBezTo>
                    <a:pt x="3142" y="3997"/>
                    <a:pt x="3526" y="3635"/>
                    <a:pt x="3809" y="3203"/>
                  </a:cubicBezTo>
                  <a:cubicBezTo>
                    <a:pt x="4088" y="2775"/>
                    <a:pt x="4280" y="2278"/>
                    <a:pt x="4363" y="1773"/>
                  </a:cubicBezTo>
                  <a:cubicBezTo>
                    <a:pt x="4441" y="1292"/>
                    <a:pt x="4398" y="742"/>
                    <a:pt x="4033" y="385"/>
                  </a:cubicBezTo>
                  <a:cubicBezTo>
                    <a:pt x="3761" y="120"/>
                    <a:pt x="3371" y="0"/>
                    <a:pt x="2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36"/>
            <p:cNvSpPr/>
            <p:nvPr/>
          </p:nvSpPr>
          <p:spPr>
            <a:xfrm>
              <a:off x="6912004" y="339908"/>
              <a:ext cx="513455" cy="313829"/>
            </a:xfrm>
            <a:custGeom>
              <a:rect b="b" l="l" r="r" t="t"/>
              <a:pathLst>
                <a:path extrusionOk="0" h="7906" w="12935">
                  <a:moveTo>
                    <a:pt x="12658" y="1246"/>
                  </a:moveTo>
                  <a:cubicBezTo>
                    <a:pt x="12651" y="1246"/>
                    <a:pt x="12645" y="1246"/>
                    <a:pt x="12638" y="1247"/>
                  </a:cubicBezTo>
                  <a:cubicBezTo>
                    <a:pt x="12409" y="1259"/>
                    <a:pt x="12185" y="1412"/>
                    <a:pt x="12021" y="1564"/>
                  </a:cubicBezTo>
                  <a:cubicBezTo>
                    <a:pt x="12035" y="1626"/>
                    <a:pt x="12042" y="1688"/>
                    <a:pt x="12044" y="1752"/>
                  </a:cubicBezTo>
                  <a:cubicBezTo>
                    <a:pt x="12049" y="2014"/>
                    <a:pt x="12020" y="2285"/>
                    <a:pt x="12001" y="2548"/>
                  </a:cubicBezTo>
                  <a:cubicBezTo>
                    <a:pt x="11997" y="2606"/>
                    <a:pt x="11992" y="2663"/>
                    <a:pt x="11988" y="2720"/>
                  </a:cubicBezTo>
                  <a:cubicBezTo>
                    <a:pt x="11982" y="2798"/>
                    <a:pt x="11974" y="2877"/>
                    <a:pt x="11969" y="2955"/>
                  </a:cubicBezTo>
                  <a:lnTo>
                    <a:pt x="11935" y="3404"/>
                  </a:lnTo>
                  <a:cubicBezTo>
                    <a:pt x="11921" y="3548"/>
                    <a:pt x="11899" y="3689"/>
                    <a:pt x="11884" y="3832"/>
                  </a:cubicBezTo>
                  <a:cubicBezTo>
                    <a:pt x="11957" y="3713"/>
                    <a:pt x="12030" y="3596"/>
                    <a:pt x="12102" y="3481"/>
                  </a:cubicBezTo>
                  <a:cubicBezTo>
                    <a:pt x="12398" y="3002"/>
                    <a:pt x="12701" y="2518"/>
                    <a:pt x="12903" y="1991"/>
                  </a:cubicBezTo>
                  <a:cubicBezTo>
                    <a:pt x="12914" y="1961"/>
                    <a:pt x="12924" y="1933"/>
                    <a:pt x="12935" y="1903"/>
                  </a:cubicBezTo>
                  <a:cubicBezTo>
                    <a:pt x="12932" y="1894"/>
                    <a:pt x="12925" y="1884"/>
                    <a:pt x="12921" y="1873"/>
                  </a:cubicBezTo>
                  <a:cubicBezTo>
                    <a:pt x="12920" y="1866"/>
                    <a:pt x="12917" y="1858"/>
                    <a:pt x="12916" y="1852"/>
                  </a:cubicBezTo>
                  <a:cubicBezTo>
                    <a:pt x="12915" y="1845"/>
                    <a:pt x="12914" y="1839"/>
                    <a:pt x="12912" y="1834"/>
                  </a:cubicBezTo>
                  <a:lnTo>
                    <a:pt x="12909" y="1806"/>
                  </a:lnTo>
                  <a:cubicBezTo>
                    <a:pt x="12907" y="1799"/>
                    <a:pt x="12907" y="1790"/>
                    <a:pt x="12907" y="1783"/>
                  </a:cubicBezTo>
                  <a:cubicBezTo>
                    <a:pt x="12906" y="1777"/>
                    <a:pt x="12906" y="1767"/>
                    <a:pt x="12906" y="1759"/>
                  </a:cubicBezTo>
                  <a:cubicBezTo>
                    <a:pt x="12904" y="1736"/>
                    <a:pt x="12904" y="1712"/>
                    <a:pt x="12901" y="1689"/>
                  </a:cubicBezTo>
                  <a:cubicBezTo>
                    <a:pt x="12900" y="1677"/>
                    <a:pt x="12900" y="1665"/>
                    <a:pt x="12898" y="1654"/>
                  </a:cubicBezTo>
                  <a:cubicBezTo>
                    <a:pt x="12890" y="1590"/>
                    <a:pt x="12873" y="1526"/>
                    <a:pt x="12853" y="1465"/>
                  </a:cubicBezTo>
                  <a:cubicBezTo>
                    <a:pt x="12849" y="1451"/>
                    <a:pt x="12843" y="1435"/>
                    <a:pt x="12838" y="1421"/>
                  </a:cubicBezTo>
                  <a:cubicBezTo>
                    <a:pt x="12831" y="1396"/>
                    <a:pt x="12820" y="1370"/>
                    <a:pt x="12808" y="1347"/>
                  </a:cubicBezTo>
                  <a:cubicBezTo>
                    <a:pt x="12805" y="1340"/>
                    <a:pt x="12801" y="1332"/>
                    <a:pt x="12796" y="1326"/>
                  </a:cubicBezTo>
                  <a:cubicBezTo>
                    <a:pt x="12790" y="1314"/>
                    <a:pt x="12782" y="1304"/>
                    <a:pt x="12774" y="1294"/>
                  </a:cubicBezTo>
                  <a:cubicBezTo>
                    <a:pt x="12744" y="1256"/>
                    <a:pt x="12703" y="1246"/>
                    <a:pt x="12658" y="1246"/>
                  </a:cubicBezTo>
                  <a:close/>
                  <a:moveTo>
                    <a:pt x="4958" y="0"/>
                  </a:moveTo>
                  <a:cubicBezTo>
                    <a:pt x="4949" y="0"/>
                    <a:pt x="4940" y="1"/>
                    <a:pt x="4931" y="4"/>
                  </a:cubicBezTo>
                  <a:cubicBezTo>
                    <a:pt x="4891" y="16"/>
                    <a:pt x="4855" y="44"/>
                    <a:pt x="4820" y="70"/>
                  </a:cubicBezTo>
                  <a:cubicBezTo>
                    <a:pt x="4787" y="94"/>
                    <a:pt x="4754" y="120"/>
                    <a:pt x="4718" y="135"/>
                  </a:cubicBezTo>
                  <a:cubicBezTo>
                    <a:pt x="4680" y="152"/>
                    <a:pt x="4641" y="159"/>
                    <a:pt x="4602" y="159"/>
                  </a:cubicBezTo>
                  <a:cubicBezTo>
                    <a:pt x="4585" y="159"/>
                    <a:pt x="4568" y="158"/>
                    <a:pt x="4551" y="155"/>
                  </a:cubicBezTo>
                  <a:lnTo>
                    <a:pt x="4539" y="325"/>
                  </a:lnTo>
                  <a:cubicBezTo>
                    <a:pt x="4546" y="325"/>
                    <a:pt x="4552" y="326"/>
                    <a:pt x="4559" y="326"/>
                  </a:cubicBezTo>
                  <a:cubicBezTo>
                    <a:pt x="4567" y="326"/>
                    <a:pt x="4574" y="327"/>
                    <a:pt x="4580" y="330"/>
                  </a:cubicBezTo>
                  <a:cubicBezTo>
                    <a:pt x="4591" y="331"/>
                    <a:pt x="4599" y="333"/>
                    <a:pt x="4609" y="337"/>
                  </a:cubicBezTo>
                  <a:cubicBezTo>
                    <a:pt x="4614" y="339"/>
                    <a:pt x="4616" y="341"/>
                    <a:pt x="4620" y="342"/>
                  </a:cubicBezTo>
                  <a:cubicBezTo>
                    <a:pt x="4629" y="346"/>
                    <a:pt x="4636" y="348"/>
                    <a:pt x="4646" y="354"/>
                  </a:cubicBezTo>
                  <a:cubicBezTo>
                    <a:pt x="4671" y="368"/>
                    <a:pt x="4692" y="384"/>
                    <a:pt x="4710" y="404"/>
                  </a:cubicBezTo>
                  <a:cubicBezTo>
                    <a:pt x="4735" y="431"/>
                    <a:pt x="4752" y="460"/>
                    <a:pt x="4767" y="492"/>
                  </a:cubicBezTo>
                  <a:cubicBezTo>
                    <a:pt x="4814" y="431"/>
                    <a:pt x="4878" y="387"/>
                    <a:pt x="4965" y="387"/>
                  </a:cubicBezTo>
                  <a:cubicBezTo>
                    <a:pt x="4973" y="387"/>
                    <a:pt x="4982" y="388"/>
                    <a:pt x="4991" y="389"/>
                  </a:cubicBezTo>
                  <a:cubicBezTo>
                    <a:pt x="5073" y="395"/>
                    <a:pt x="5145" y="442"/>
                    <a:pt x="5171" y="523"/>
                  </a:cubicBezTo>
                  <a:cubicBezTo>
                    <a:pt x="5172" y="524"/>
                    <a:pt x="5172" y="526"/>
                    <a:pt x="5172" y="528"/>
                  </a:cubicBezTo>
                  <a:cubicBezTo>
                    <a:pt x="5173" y="531"/>
                    <a:pt x="5174" y="535"/>
                    <a:pt x="5174" y="541"/>
                  </a:cubicBezTo>
                  <a:cubicBezTo>
                    <a:pt x="5176" y="545"/>
                    <a:pt x="5176" y="550"/>
                    <a:pt x="5176" y="554"/>
                  </a:cubicBezTo>
                  <a:cubicBezTo>
                    <a:pt x="5211" y="537"/>
                    <a:pt x="5247" y="528"/>
                    <a:pt x="5285" y="528"/>
                  </a:cubicBezTo>
                  <a:cubicBezTo>
                    <a:pt x="5289" y="528"/>
                    <a:pt x="5293" y="528"/>
                    <a:pt x="5297" y="528"/>
                  </a:cubicBezTo>
                  <a:cubicBezTo>
                    <a:pt x="5320" y="529"/>
                    <a:pt x="5344" y="531"/>
                    <a:pt x="5364" y="540"/>
                  </a:cubicBezTo>
                  <a:cubicBezTo>
                    <a:pt x="5374" y="542"/>
                    <a:pt x="5382" y="545"/>
                    <a:pt x="5390" y="549"/>
                  </a:cubicBezTo>
                  <a:cubicBezTo>
                    <a:pt x="5393" y="550"/>
                    <a:pt x="5396" y="550"/>
                    <a:pt x="5397" y="552"/>
                  </a:cubicBezTo>
                  <a:cubicBezTo>
                    <a:pt x="5407" y="556"/>
                    <a:pt x="5416" y="562"/>
                    <a:pt x="5426" y="568"/>
                  </a:cubicBezTo>
                  <a:cubicBezTo>
                    <a:pt x="5431" y="572"/>
                    <a:pt x="5436" y="575"/>
                    <a:pt x="5441" y="578"/>
                  </a:cubicBezTo>
                  <a:cubicBezTo>
                    <a:pt x="5448" y="582"/>
                    <a:pt x="5454" y="588"/>
                    <a:pt x="5460" y="594"/>
                  </a:cubicBezTo>
                  <a:cubicBezTo>
                    <a:pt x="5468" y="601"/>
                    <a:pt x="5475" y="609"/>
                    <a:pt x="5481" y="619"/>
                  </a:cubicBezTo>
                  <a:cubicBezTo>
                    <a:pt x="5483" y="622"/>
                    <a:pt x="5485" y="623"/>
                    <a:pt x="5485" y="625"/>
                  </a:cubicBezTo>
                  <a:cubicBezTo>
                    <a:pt x="5491" y="633"/>
                    <a:pt x="5496" y="643"/>
                    <a:pt x="5501" y="651"/>
                  </a:cubicBezTo>
                  <a:cubicBezTo>
                    <a:pt x="5502" y="653"/>
                    <a:pt x="5502" y="654"/>
                    <a:pt x="5502" y="655"/>
                  </a:cubicBezTo>
                  <a:cubicBezTo>
                    <a:pt x="5506" y="666"/>
                    <a:pt x="5510" y="676"/>
                    <a:pt x="5512" y="687"/>
                  </a:cubicBezTo>
                  <a:cubicBezTo>
                    <a:pt x="5538" y="806"/>
                    <a:pt x="5462" y="932"/>
                    <a:pt x="5391" y="1021"/>
                  </a:cubicBezTo>
                  <a:cubicBezTo>
                    <a:pt x="5339" y="1085"/>
                    <a:pt x="5272" y="1154"/>
                    <a:pt x="5194" y="1190"/>
                  </a:cubicBezTo>
                  <a:cubicBezTo>
                    <a:pt x="5238" y="1215"/>
                    <a:pt x="5280" y="1242"/>
                    <a:pt x="5320" y="1271"/>
                  </a:cubicBezTo>
                  <a:cubicBezTo>
                    <a:pt x="5335" y="1281"/>
                    <a:pt x="5353" y="1295"/>
                    <a:pt x="5366" y="1306"/>
                  </a:cubicBezTo>
                  <a:cubicBezTo>
                    <a:pt x="5382" y="1316"/>
                    <a:pt x="5397" y="1328"/>
                    <a:pt x="5411" y="1341"/>
                  </a:cubicBezTo>
                  <a:cubicBezTo>
                    <a:pt x="5429" y="1357"/>
                    <a:pt x="5448" y="1373"/>
                    <a:pt x="5465" y="1389"/>
                  </a:cubicBezTo>
                  <a:cubicBezTo>
                    <a:pt x="5511" y="1431"/>
                    <a:pt x="5554" y="1477"/>
                    <a:pt x="5592" y="1525"/>
                  </a:cubicBezTo>
                  <a:cubicBezTo>
                    <a:pt x="5608" y="1543"/>
                    <a:pt x="5622" y="1562"/>
                    <a:pt x="5636" y="1582"/>
                  </a:cubicBezTo>
                  <a:cubicBezTo>
                    <a:pt x="5637" y="1583"/>
                    <a:pt x="5637" y="1583"/>
                    <a:pt x="5637" y="1585"/>
                  </a:cubicBezTo>
                  <a:cubicBezTo>
                    <a:pt x="5639" y="1585"/>
                    <a:pt x="5639" y="1586"/>
                    <a:pt x="5639" y="1586"/>
                  </a:cubicBezTo>
                  <a:cubicBezTo>
                    <a:pt x="5650" y="1599"/>
                    <a:pt x="5657" y="1613"/>
                    <a:pt x="5666" y="1627"/>
                  </a:cubicBezTo>
                  <a:cubicBezTo>
                    <a:pt x="5678" y="1643"/>
                    <a:pt x="5689" y="1661"/>
                    <a:pt x="5700" y="1679"/>
                  </a:cubicBezTo>
                  <a:cubicBezTo>
                    <a:pt x="5725" y="1721"/>
                    <a:pt x="5747" y="1763"/>
                    <a:pt x="5766" y="1806"/>
                  </a:cubicBezTo>
                  <a:lnTo>
                    <a:pt x="5766" y="1807"/>
                  </a:lnTo>
                  <a:cubicBezTo>
                    <a:pt x="5780" y="1832"/>
                    <a:pt x="5790" y="1858"/>
                    <a:pt x="5801" y="1884"/>
                  </a:cubicBezTo>
                  <a:cubicBezTo>
                    <a:pt x="5802" y="1885"/>
                    <a:pt x="5802" y="1888"/>
                    <a:pt x="5802" y="1889"/>
                  </a:cubicBezTo>
                  <a:cubicBezTo>
                    <a:pt x="5812" y="1915"/>
                    <a:pt x="5822" y="1941"/>
                    <a:pt x="5829" y="1967"/>
                  </a:cubicBezTo>
                  <a:cubicBezTo>
                    <a:pt x="5832" y="1976"/>
                    <a:pt x="5834" y="1983"/>
                    <a:pt x="5837" y="1992"/>
                  </a:cubicBezTo>
                  <a:cubicBezTo>
                    <a:pt x="5843" y="2015"/>
                    <a:pt x="5851" y="2039"/>
                    <a:pt x="5856" y="2062"/>
                  </a:cubicBezTo>
                  <a:cubicBezTo>
                    <a:pt x="5864" y="2092"/>
                    <a:pt x="5871" y="2121"/>
                    <a:pt x="5877" y="2150"/>
                  </a:cubicBezTo>
                  <a:cubicBezTo>
                    <a:pt x="5884" y="2182"/>
                    <a:pt x="5890" y="2213"/>
                    <a:pt x="5894" y="2246"/>
                  </a:cubicBezTo>
                  <a:cubicBezTo>
                    <a:pt x="5898" y="2272"/>
                    <a:pt x="5901" y="2299"/>
                    <a:pt x="5905" y="2325"/>
                  </a:cubicBezTo>
                  <a:lnTo>
                    <a:pt x="5905" y="2328"/>
                  </a:lnTo>
                  <a:cubicBezTo>
                    <a:pt x="5911" y="2389"/>
                    <a:pt x="5915" y="2450"/>
                    <a:pt x="5915" y="2510"/>
                  </a:cubicBezTo>
                  <a:cubicBezTo>
                    <a:pt x="5916" y="2562"/>
                    <a:pt x="5916" y="2616"/>
                    <a:pt x="5913" y="2669"/>
                  </a:cubicBezTo>
                  <a:lnTo>
                    <a:pt x="5910" y="2743"/>
                  </a:lnTo>
                  <a:cubicBezTo>
                    <a:pt x="5908" y="2773"/>
                    <a:pt x="5905" y="2802"/>
                    <a:pt x="5902" y="2832"/>
                  </a:cubicBezTo>
                  <a:cubicBezTo>
                    <a:pt x="5900" y="2852"/>
                    <a:pt x="5898" y="2871"/>
                    <a:pt x="5896" y="2889"/>
                  </a:cubicBezTo>
                  <a:cubicBezTo>
                    <a:pt x="5891" y="2916"/>
                    <a:pt x="5889" y="2944"/>
                    <a:pt x="5884" y="2970"/>
                  </a:cubicBezTo>
                  <a:cubicBezTo>
                    <a:pt x="5880" y="2999"/>
                    <a:pt x="5875" y="3029"/>
                    <a:pt x="5870" y="3057"/>
                  </a:cubicBezTo>
                  <a:cubicBezTo>
                    <a:pt x="5859" y="3109"/>
                    <a:pt x="5850" y="3160"/>
                    <a:pt x="5837" y="3211"/>
                  </a:cubicBezTo>
                  <a:cubicBezTo>
                    <a:pt x="5830" y="3241"/>
                    <a:pt x="5824" y="3272"/>
                    <a:pt x="5816" y="3301"/>
                  </a:cubicBezTo>
                  <a:cubicBezTo>
                    <a:pt x="5717" y="3689"/>
                    <a:pt x="5563" y="4064"/>
                    <a:pt x="5356" y="4403"/>
                  </a:cubicBezTo>
                  <a:cubicBezTo>
                    <a:pt x="5267" y="4550"/>
                    <a:pt x="5168" y="4692"/>
                    <a:pt x="5058" y="4825"/>
                  </a:cubicBezTo>
                  <a:cubicBezTo>
                    <a:pt x="5000" y="4898"/>
                    <a:pt x="4936" y="4967"/>
                    <a:pt x="4871" y="5033"/>
                  </a:cubicBezTo>
                  <a:cubicBezTo>
                    <a:pt x="4854" y="5051"/>
                    <a:pt x="4835" y="5069"/>
                    <a:pt x="4819" y="5085"/>
                  </a:cubicBezTo>
                  <a:cubicBezTo>
                    <a:pt x="4725" y="5176"/>
                    <a:pt x="4625" y="5262"/>
                    <a:pt x="4521" y="5341"/>
                  </a:cubicBezTo>
                  <a:cubicBezTo>
                    <a:pt x="4495" y="5360"/>
                    <a:pt x="4469" y="5379"/>
                    <a:pt x="4443" y="5397"/>
                  </a:cubicBezTo>
                  <a:cubicBezTo>
                    <a:pt x="4414" y="5418"/>
                    <a:pt x="4384" y="5436"/>
                    <a:pt x="4355" y="5455"/>
                  </a:cubicBezTo>
                  <a:cubicBezTo>
                    <a:pt x="4327" y="5475"/>
                    <a:pt x="4297" y="5494"/>
                    <a:pt x="4267" y="5511"/>
                  </a:cubicBezTo>
                  <a:cubicBezTo>
                    <a:pt x="4237" y="5529"/>
                    <a:pt x="4205" y="5546"/>
                    <a:pt x="4176" y="5563"/>
                  </a:cubicBezTo>
                  <a:cubicBezTo>
                    <a:pt x="4143" y="5581"/>
                    <a:pt x="4112" y="5598"/>
                    <a:pt x="4080" y="5616"/>
                  </a:cubicBezTo>
                  <a:cubicBezTo>
                    <a:pt x="4051" y="5631"/>
                    <a:pt x="4020" y="5645"/>
                    <a:pt x="3989" y="5659"/>
                  </a:cubicBezTo>
                  <a:cubicBezTo>
                    <a:pt x="3968" y="5670"/>
                    <a:pt x="3945" y="5679"/>
                    <a:pt x="3924" y="5689"/>
                  </a:cubicBezTo>
                  <a:lnTo>
                    <a:pt x="3917" y="5694"/>
                  </a:lnTo>
                  <a:lnTo>
                    <a:pt x="3843" y="5725"/>
                  </a:lnTo>
                  <a:cubicBezTo>
                    <a:pt x="3794" y="5744"/>
                    <a:pt x="3745" y="5763"/>
                    <a:pt x="3695" y="5780"/>
                  </a:cubicBezTo>
                  <a:cubicBezTo>
                    <a:pt x="3659" y="5794"/>
                    <a:pt x="3622" y="5805"/>
                    <a:pt x="3585" y="5816"/>
                  </a:cubicBezTo>
                  <a:cubicBezTo>
                    <a:pt x="3557" y="5825"/>
                    <a:pt x="3528" y="5831"/>
                    <a:pt x="3501" y="5839"/>
                  </a:cubicBezTo>
                  <a:cubicBezTo>
                    <a:pt x="3473" y="5847"/>
                    <a:pt x="3444" y="5855"/>
                    <a:pt x="3414" y="5860"/>
                  </a:cubicBezTo>
                  <a:cubicBezTo>
                    <a:pt x="3387" y="5867"/>
                    <a:pt x="3359" y="5873"/>
                    <a:pt x="3330" y="5878"/>
                  </a:cubicBezTo>
                  <a:cubicBezTo>
                    <a:pt x="3294" y="5884"/>
                    <a:pt x="3257" y="5892"/>
                    <a:pt x="3219" y="5897"/>
                  </a:cubicBezTo>
                  <a:cubicBezTo>
                    <a:pt x="3200" y="5899"/>
                    <a:pt x="3179" y="5902"/>
                    <a:pt x="3161" y="5904"/>
                  </a:cubicBezTo>
                  <a:cubicBezTo>
                    <a:pt x="3114" y="5910"/>
                    <a:pt x="3065" y="5914"/>
                    <a:pt x="3017" y="5918"/>
                  </a:cubicBezTo>
                  <a:cubicBezTo>
                    <a:pt x="2995" y="5919"/>
                    <a:pt x="2973" y="5920"/>
                    <a:pt x="2950" y="5920"/>
                  </a:cubicBezTo>
                  <a:cubicBezTo>
                    <a:pt x="2927" y="5921"/>
                    <a:pt x="2904" y="5921"/>
                    <a:pt x="2881" y="5921"/>
                  </a:cubicBezTo>
                  <a:cubicBezTo>
                    <a:pt x="2829" y="5921"/>
                    <a:pt x="2778" y="5919"/>
                    <a:pt x="2725" y="5914"/>
                  </a:cubicBezTo>
                  <a:cubicBezTo>
                    <a:pt x="2699" y="5913"/>
                    <a:pt x="2673" y="5910"/>
                    <a:pt x="2647" y="5907"/>
                  </a:cubicBezTo>
                  <a:cubicBezTo>
                    <a:pt x="2595" y="5900"/>
                    <a:pt x="2543" y="5892"/>
                    <a:pt x="2491" y="5881"/>
                  </a:cubicBezTo>
                  <a:cubicBezTo>
                    <a:pt x="2464" y="5876"/>
                    <a:pt x="2437" y="5868"/>
                    <a:pt x="2411" y="5861"/>
                  </a:cubicBezTo>
                  <a:cubicBezTo>
                    <a:pt x="2390" y="5856"/>
                    <a:pt x="2369" y="5850"/>
                    <a:pt x="2349" y="5843"/>
                  </a:cubicBezTo>
                  <a:cubicBezTo>
                    <a:pt x="2343" y="5842"/>
                    <a:pt x="2335" y="5839"/>
                    <a:pt x="2329" y="5836"/>
                  </a:cubicBezTo>
                  <a:cubicBezTo>
                    <a:pt x="2307" y="5830"/>
                    <a:pt x="2284" y="5822"/>
                    <a:pt x="2262" y="5814"/>
                  </a:cubicBezTo>
                  <a:cubicBezTo>
                    <a:pt x="2208" y="5795"/>
                    <a:pt x="2154" y="5772"/>
                    <a:pt x="2102" y="5744"/>
                  </a:cubicBezTo>
                  <a:cubicBezTo>
                    <a:pt x="2091" y="5739"/>
                    <a:pt x="2083" y="5733"/>
                    <a:pt x="2073" y="5729"/>
                  </a:cubicBezTo>
                  <a:cubicBezTo>
                    <a:pt x="2070" y="5727"/>
                    <a:pt x="2069" y="5726"/>
                    <a:pt x="2067" y="5725"/>
                  </a:cubicBezTo>
                  <a:cubicBezTo>
                    <a:pt x="2039" y="5709"/>
                    <a:pt x="2012" y="5694"/>
                    <a:pt x="1986" y="5677"/>
                  </a:cubicBezTo>
                  <a:cubicBezTo>
                    <a:pt x="1961" y="5661"/>
                    <a:pt x="1939" y="5644"/>
                    <a:pt x="1917" y="5627"/>
                  </a:cubicBezTo>
                  <a:cubicBezTo>
                    <a:pt x="1911" y="5622"/>
                    <a:pt x="1902" y="5616"/>
                    <a:pt x="1895" y="5609"/>
                  </a:cubicBezTo>
                  <a:cubicBezTo>
                    <a:pt x="1875" y="5594"/>
                    <a:pt x="1855" y="5576"/>
                    <a:pt x="1836" y="5558"/>
                  </a:cubicBezTo>
                  <a:cubicBezTo>
                    <a:pt x="1833" y="5555"/>
                    <a:pt x="1829" y="5552"/>
                    <a:pt x="1825" y="5548"/>
                  </a:cubicBezTo>
                  <a:cubicBezTo>
                    <a:pt x="1803" y="5527"/>
                    <a:pt x="1782" y="5506"/>
                    <a:pt x="1761" y="5484"/>
                  </a:cubicBezTo>
                  <a:cubicBezTo>
                    <a:pt x="1761" y="5482"/>
                    <a:pt x="1760" y="5482"/>
                    <a:pt x="1760" y="5482"/>
                  </a:cubicBezTo>
                  <a:cubicBezTo>
                    <a:pt x="1740" y="5461"/>
                    <a:pt x="1720" y="5440"/>
                    <a:pt x="1703" y="5417"/>
                  </a:cubicBezTo>
                  <a:cubicBezTo>
                    <a:pt x="1700" y="5412"/>
                    <a:pt x="1695" y="5408"/>
                    <a:pt x="1693" y="5404"/>
                  </a:cubicBezTo>
                  <a:cubicBezTo>
                    <a:pt x="1679" y="5386"/>
                    <a:pt x="1664" y="5367"/>
                    <a:pt x="1652" y="5347"/>
                  </a:cubicBezTo>
                  <a:cubicBezTo>
                    <a:pt x="1645" y="5339"/>
                    <a:pt x="1637" y="5329"/>
                    <a:pt x="1632" y="5319"/>
                  </a:cubicBezTo>
                  <a:cubicBezTo>
                    <a:pt x="1628" y="5315"/>
                    <a:pt x="1626" y="5309"/>
                    <a:pt x="1621" y="5304"/>
                  </a:cubicBezTo>
                  <a:cubicBezTo>
                    <a:pt x="1611" y="5290"/>
                    <a:pt x="1604" y="5274"/>
                    <a:pt x="1594" y="5260"/>
                  </a:cubicBezTo>
                  <a:cubicBezTo>
                    <a:pt x="1588" y="5250"/>
                    <a:pt x="1583" y="5240"/>
                    <a:pt x="1578" y="5230"/>
                  </a:cubicBezTo>
                  <a:cubicBezTo>
                    <a:pt x="1576" y="5229"/>
                    <a:pt x="1576" y="5227"/>
                    <a:pt x="1575" y="5226"/>
                  </a:cubicBezTo>
                  <a:lnTo>
                    <a:pt x="1543" y="5168"/>
                  </a:lnTo>
                  <a:cubicBezTo>
                    <a:pt x="1542" y="5167"/>
                    <a:pt x="1542" y="5164"/>
                    <a:pt x="1541" y="5163"/>
                  </a:cubicBezTo>
                  <a:cubicBezTo>
                    <a:pt x="1526" y="5130"/>
                    <a:pt x="1511" y="5097"/>
                    <a:pt x="1496" y="5064"/>
                  </a:cubicBezTo>
                  <a:cubicBezTo>
                    <a:pt x="1490" y="5045"/>
                    <a:pt x="1482" y="5027"/>
                    <a:pt x="1476" y="5007"/>
                  </a:cubicBezTo>
                  <a:cubicBezTo>
                    <a:pt x="1475" y="5003"/>
                    <a:pt x="1471" y="4997"/>
                    <a:pt x="1470" y="4992"/>
                  </a:cubicBezTo>
                  <a:cubicBezTo>
                    <a:pt x="1469" y="4987"/>
                    <a:pt x="1466" y="4981"/>
                    <a:pt x="1465" y="4976"/>
                  </a:cubicBezTo>
                  <a:cubicBezTo>
                    <a:pt x="1459" y="4959"/>
                    <a:pt x="1453" y="4941"/>
                    <a:pt x="1448" y="4924"/>
                  </a:cubicBezTo>
                  <a:cubicBezTo>
                    <a:pt x="1412" y="4808"/>
                    <a:pt x="1386" y="4689"/>
                    <a:pt x="1373" y="4566"/>
                  </a:cubicBezTo>
                  <a:cubicBezTo>
                    <a:pt x="1369" y="4539"/>
                    <a:pt x="1366" y="4513"/>
                    <a:pt x="1364" y="4486"/>
                  </a:cubicBezTo>
                  <a:cubicBezTo>
                    <a:pt x="1359" y="4418"/>
                    <a:pt x="1357" y="4350"/>
                    <a:pt x="1357" y="4282"/>
                  </a:cubicBezTo>
                  <a:cubicBezTo>
                    <a:pt x="1359" y="4189"/>
                    <a:pt x="1365" y="4095"/>
                    <a:pt x="1375" y="4001"/>
                  </a:cubicBezTo>
                  <a:lnTo>
                    <a:pt x="1375" y="4001"/>
                  </a:lnTo>
                  <a:cubicBezTo>
                    <a:pt x="1235" y="4005"/>
                    <a:pt x="1107" y="4091"/>
                    <a:pt x="1068" y="4229"/>
                  </a:cubicBezTo>
                  <a:cubicBezTo>
                    <a:pt x="1029" y="4372"/>
                    <a:pt x="1053" y="4503"/>
                    <a:pt x="949" y="4626"/>
                  </a:cubicBezTo>
                  <a:cubicBezTo>
                    <a:pt x="862" y="4728"/>
                    <a:pt x="730" y="4778"/>
                    <a:pt x="646" y="4882"/>
                  </a:cubicBezTo>
                  <a:cubicBezTo>
                    <a:pt x="560" y="4988"/>
                    <a:pt x="533" y="5152"/>
                    <a:pt x="589" y="5277"/>
                  </a:cubicBezTo>
                  <a:cubicBezTo>
                    <a:pt x="627" y="5358"/>
                    <a:pt x="576" y="5442"/>
                    <a:pt x="491" y="5442"/>
                  </a:cubicBezTo>
                  <a:cubicBezTo>
                    <a:pt x="483" y="5442"/>
                    <a:pt x="474" y="5441"/>
                    <a:pt x="464" y="5440"/>
                  </a:cubicBezTo>
                  <a:cubicBezTo>
                    <a:pt x="460" y="5439"/>
                    <a:pt x="456" y="5438"/>
                    <a:pt x="452" y="5438"/>
                  </a:cubicBezTo>
                  <a:cubicBezTo>
                    <a:pt x="367" y="5438"/>
                    <a:pt x="360" y="5612"/>
                    <a:pt x="356" y="5662"/>
                  </a:cubicBezTo>
                  <a:cubicBezTo>
                    <a:pt x="350" y="5755"/>
                    <a:pt x="340" y="5846"/>
                    <a:pt x="300" y="5932"/>
                  </a:cubicBezTo>
                  <a:cubicBezTo>
                    <a:pt x="252" y="6036"/>
                    <a:pt x="1" y="6250"/>
                    <a:pt x="128" y="6362"/>
                  </a:cubicBezTo>
                  <a:cubicBezTo>
                    <a:pt x="142" y="6375"/>
                    <a:pt x="151" y="6388"/>
                    <a:pt x="156" y="6403"/>
                  </a:cubicBezTo>
                  <a:cubicBezTo>
                    <a:pt x="167" y="6402"/>
                    <a:pt x="177" y="6398"/>
                    <a:pt x="188" y="6397"/>
                  </a:cubicBezTo>
                  <a:cubicBezTo>
                    <a:pt x="221" y="6391"/>
                    <a:pt x="255" y="6386"/>
                    <a:pt x="287" y="6382"/>
                  </a:cubicBezTo>
                  <a:cubicBezTo>
                    <a:pt x="320" y="6378"/>
                    <a:pt x="354" y="6375"/>
                    <a:pt x="387" y="6372"/>
                  </a:cubicBezTo>
                  <a:cubicBezTo>
                    <a:pt x="411" y="6370"/>
                    <a:pt x="434" y="6367"/>
                    <a:pt x="459" y="6367"/>
                  </a:cubicBezTo>
                  <a:cubicBezTo>
                    <a:pt x="487" y="6366"/>
                    <a:pt x="518" y="6365"/>
                    <a:pt x="547" y="6365"/>
                  </a:cubicBezTo>
                  <a:lnTo>
                    <a:pt x="548" y="6365"/>
                  </a:lnTo>
                  <a:cubicBezTo>
                    <a:pt x="565" y="6364"/>
                    <a:pt x="585" y="6364"/>
                    <a:pt x="605" y="6364"/>
                  </a:cubicBezTo>
                  <a:cubicBezTo>
                    <a:pt x="632" y="6364"/>
                    <a:pt x="657" y="6365"/>
                    <a:pt x="684" y="6365"/>
                  </a:cubicBezTo>
                  <a:cubicBezTo>
                    <a:pt x="773" y="6367"/>
                    <a:pt x="862" y="6376"/>
                    <a:pt x="951" y="6386"/>
                  </a:cubicBezTo>
                  <a:cubicBezTo>
                    <a:pt x="1000" y="6391"/>
                    <a:pt x="1049" y="6399"/>
                    <a:pt x="1099" y="6406"/>
                  </a:cubicBezTo>
                  <a:cubicBezTo>
                    <a:pt x="1147" y="6413"/>
                    <a:pt x="1194" y="6422"/>
                    <a:pt x="1242" y="6430"/>
                  </a:cubicBezTo>
                  <a:cubicBezTo>
                    <a:pt x="1339" y="6449"/>
                    <a:pt x="1435" y="6470"/>
                    <a:pt x="1532" y="6490"/>
                  </a:cubicBezTo>
                  <a:cubicBezTo>
                    <a:pt x="1532" y="6490"/>
                    <a:pt x="1532" y="6490"/>
                    <a:pt x="1533" y="6490"/>
                  </a:cubicBezTo>
                  <a:cubicBezTo>
                    <a:pt x="1533" y="6490"/>
                    <a:pt x="1533" y="6490"/>
                    <a:pt x="1533" y="6490"/>
                  </a:cubicBezTo>
                  <a:cubicBezTo>
                    <a:pt x="1579" y="6501"/>
                    <a:pt x="1622" y="6511"/>
                    <a:pt x="1668" y="6521"/>
                  </a:cubicBezTo>
                  <a:cubicBezTo>
                    <a:pt x="1683" y="6524"/>
                    <a:pt x="1697" y="6527"/>
                    <a:pt x="1711" y="6531"/>
                  </a:cubicBezTo>
                  <a:cubicBezTo>
                    <a:pt x="1757" y="6541"/>
                    <a:pt x="1803" y="6552"/>
                    <a:pt x="1848" y="6563"/>
                  </a:cubicBezTo>
                  <a:cubicBezTo>
                    <a:pt x="1878" y="6570"/>
                    <a:pt x="1909" y="6578"/>
                    <a:pt x="1940" y="6584"/>
                  </a:cubicBezTo>
                  <a:cubicBezTo>
                    <a:pt x="1976" y="6593"/>
                    <a:pt x="2011" y="6601"/>
                    <a:pt x="2047" y="6609"/>
                  </a:cubicBezTo>
                  <a:cubicBezTo>
                    <a:pt x="2084" y="6616"/>
                    <a:pt x="2117" y="6625"/>
                    <a:pt x="2154" y="6633"/>
                  </a:cubicBezTo>
                  <a:cubicBezTo>
                    <a:pt x="2158" y="6635"/>
                    <a:pt x="2161" y="6635"/>
                    <a:pt x="2166" y="6636"/>
                  </a:cubicBezTo>
                  <a:cubicBezTo>
                    <a:pt x="2232" y="6651"/>
                    <a:pt x="2299" y="6664"/>
                    <a:pt x="2367" y="6678"/>
                  </a:cubicBezTo>
                  <a:cubicBezTo>
                    <a:pt x="2374" y="6679"/>
                    <a:pt x="2383" y="6680"/>
                    <a:pt x="2390" y="6682"/>
                  </a:cubicBezTo>
                  <a:cubicBezTo>
                    <a:pt x="2423" y="6688"/>
                    <a:pt x="2459" y="6693"/>
                    <a:pt x="2494" y="6699"/>
                  </a:cubicBezTo>
                  <a:cubicBezTo>
                    <a:pt x="2543" y="6706"/>
                    <a:pt x="2594" y="6714"/>
                    <a:pt x="2643" y="6724"/>
                  </a:cubicBezTo>
                  <a:cubicBezTo>
                    <a:pt x="2645" y="6724"/>
                    <a:pt x="2647" y="6724"/>
                    <a:pt x="2650" y="6725"/>
                  </a:cubicBezTo>
                  <a:cubicBezTo>
                    <a:pt x="2676" y="6730"/>
                    <a:pt x="2702" y="6736"/>
                    <a:pt x="2726" y="6742"/>
                  </a:cubicBezTo>
                  <a:cubicBezTo>
                    <a:pt x="2751" y="6748"/>
                    <a:pt x="2776" y="6756"/>
                    <a:pt x="2801" y="6763"/>
                  </a:cubicBezTo>
                  <a:cubicBezTo>
                    <a:pt x="2815" y="6767"/>
                    <a:pt x="2828" y="6774"/>
                    <a:pt x="2843" y="6779"/>
                  </a:cubicBezTo>
                  <a:cubicBezTo>
                    <a:pt x="2855" y="6783"/>
                    <a:pt x="2865" y="6787"/>
                    <a:pt x="2875" y="6793"/>
                  </a:cubicBezTo>
                  <a:cubicBezTo>
                    <a:pt x="2903" y="6807"/>
                    <a:pt x="2932" y="6820"/>
                    <a:pt x="2956" y="6838"/>
                  </a:cubicBezTo>
                  <a:cubicBezTo>
                    <a:pt x="2971" y="6847"/>
                    <a:pt x="2986" y="6856"/>
                    <a:pt x="3000" y="6867"/>
                  </a:cubicBezTo>
                  <a:cubicBezTo>
                    <a:pt x="3023" y="6885"/>
                    <a:pt x="3044" y="6903"/>
                    <a:pt x="3064" y="6924"/>
                  </a:cubicBezTo>
                  <a:cubicBezTo>
                    <a:pt x="3073" y="6932"/>
                    <a:pt x="3083" y="6942"/>
                    <a:pt x="3089" y="6951"/>
                  </a:cubicBezTo>
                  <a:cubicBezTo>
                    <a:pt x="3095" y="6959"/>
                    <a:pt x="3103" y="6966"/>
                    <a:pt x="3110" y="6976"/>
                  </a:cubicBezTo>
                  <a:cubicBezTo>
                    <a:pt x="3111" y="6977"/>
                    <a:pt x="3112" y="6980"/>
                    <a:pt x="3114" y="6982"/>
                  </a:cubicBezTo>
                  <a:cubicBezTo>
                    <a:pt x="3120" y="6991"/>
                    <a:pt x="3126" y="7001"/>
                    <a:pt x="3132" y="7011"/>
                  </a:cubicBezTo>
                  <a:cubicBezTo>
                    <a:pt x="3138" y="7021"/>
                    <a:pt x="3145" y="7032"/>
                    <a:pt x="3150" y="7043"/>
                  </a:cubicBezTo>
                  <a:cubicBezTo>
                    <a:pt x="3158" y="7059"/>
                    <a:pt x="3164" y="7076"/>
                    <a:pt x="3171" y="7093"/>
                  </a:cubicBezTo>
                  <a:cubicBezTo>
                    <a:pt x="3171" y="7094"/>
                    <a:pt x="3172" y="7096"/>
                    <a:pt x="3172" y="7099"/>
                  </a:cubicBezTo>
                  <a:cubicBezTo>
                    <a:pt x="3176" y="7109"/>
                    <a:pt x="3178" y="7119"/>
                    <a:pt x="3182" y="7131"/>
                  </a:cubicBezTo>
                  <a:cubicBezTo>
                    <a:pt x="3185" y="7149"/>
                    <a:pt x="3189" y="7169"/>
                    <a:pt x="3192" y="7190"/>
                  </a:cubicBezTo>
                  <a:cubicBezTo>
                    <a:pt x="3247" y="7166"/>
                    <a:pt x="3303" y="7146"/>
                    <a:pt x="3360" y="7130"/>
                  </a:cubicBezTo>
                  <a:cubicBezTo>
                    <a:pt x="3380" y="7123"/>
                    <a:pt x="3401" y="7116"/>
                    <a:pt x="3421" y="7112"/>
                  </a:cubicBezTo>
                  <a:cubicBezTo>
                    <a:pt x="3439" y="7109"/>
                    <a:pt x="3458" y="7104"/>
                    <a:pt x="3475" y="7100"/>
                  </a:cubicBezTo>
                  <a:lnTo>
                    <a:pt x="3530" y="7088"/>
                  </a:lnTo>
                  <a:cubicBezTo>
                    <a:pt x="3547" y="7085"/>
                    <a:pt x="3565" y="7083"/>
                    <a:pt x="3582" y="7080"/>
                  </a:cubicBezTo>
                  <a:cubicBezTo>
                    <a:pt x="3620" y="7074"/>
                    <a:pt x="3657" y="7069"/>
                    <a:pt x="3695" y="7067"/>
                  </a:cubicBezTo>
                  <a:cubicBezTo>
                    <a:pt x="3721" y="7064"/>
                    <a:pt x="3747" y="7063"/>
                    <a:pt x="3773" y="7062"/>
                  </a:cubicBezTo>
                  <a:cubicBezTo>
                    <a:pt x="3803" y="7061"/>
                    <a:pt x="3833" y="7060"/>
                    <a:pt x="3862" y="7060"/>
                  </a:cubicBezTo>
                  <a:cubicBezTo>
                    <a:pt x="3873" y="7060"/>
                    <a:pt x="3884" y="7060"/>
                    <a:pt x="3895" y="7060"/>
                  </a:cubicBezTo>
                  <a:cubicBezTo>
                    <a:pt x="3893" y="6997"/>
                    <a:pt x="3912" y="6930"/>
                    <a:pt x="3942" y="6877"/>
                  </a:cubicBezTo>
                  <a:cubicBezTo>
                    <a:pt x="4013" y="6747"/>
                    <a:pt x="4141" y="6664"/>
                    <a:pt x="4198" y="6526"/>
                  </a:cubicBezTo>
                  <a:cubicBezTo>
                    <a:pt x="4242" y="6416"/>
                    <a:pt x="4276" y="6297"/>
                    <a:pt x="4361" y="6210"/>
                  </a:cubicBezTo>
                  <a:cubicBezTo>
                    <a:pt x="4408" y="6163"/>
                    <a:pt x="4469" y="6137"/>
                    <a:pt x="4532" y="6122"/>
                  </a:cubicBezTo>
                  <a:cubicBezTo>
                    <a:pt x="4599" y="6106"/>
                    <a:pt x="4666" y="6116"/>
                    <a:pt x="4686" y="6043"/>
                  </a:cubicBezTo>
                  <a:cubicBezTo>
                    <a:pt x="4703" y="5985"/>
                    <a:pt x="4684" y="5912"/>
                    <a:pt x="4693" y="5852"/>
                  </a:cubicBezTo>
                  <a:cubicBezTo>
                    <a:pt x="4699" y="5785"/>
                    <a:pt x="4720" y="5725"/>
                    <a:pt x="4762" y="5672"/>
                  </a:cubicBezTo>
                  <a:cubicBezTo>
                    <a:pt x="4832" y="5584"/>
                    <a:pt x="4980" y="5553"/>
                    <a:pt x="5030" y="5456"/>
                  </a:cubicBezTo>
                  <a:cubicBezTo>
                    <a:pt x="5068" y="5383"/>
                    <a:pt x="5041" y="5276"/>
                    <a:pt x="5058" y="5195"/>
                  </a:cubicBezTo>
                  <a:cubicBezTo>
                    <a:pt x="5073" y="5136"/>
                    <a:pt x="5099" y="5079"/>
                    <a:pt x="5132" y="5030"/>
                  </a:cubicBezTo>
                  <a:cubicBezTo>
                    <a:pt x="5193" y="4946"/>
                    <a:pt x="5275" y="4881"/>
                    <a:pt x="5371" y="4848"/>
                  </a:cubicBezTo>
                  <a:cubicBezTo>
                    <a:pt x="5353" y="4706"/>
                    <a:pt x="5377" y="4569"/>
                    <a:pt x="5444" y="4456"/>
                  </a:cubicBezTo>
                  <a:cubicBezTo>
                    <a:pt x="5510" y="4342"/>
                    <a:pt x="5620" y="4253"/>
                    <a:pt x="5771" y="4213"/>
                  </a:cubicBezTo>
                  <a:cubicBezTo>
                    <a:pt x="5777" y="4212"/>
                    <a:pt x="5783" y="4212"/>
                    <a:pt x="5790" y="4212"/>
                  </a:cubicBezTo>
                  <a:cubicBezTo>
                    <a:pt x="5853" y="4029"/>
                    <a:pt x="5929" y="3851"/>
                    <a:pt x="6019" y="3684"/>
                  </a:cubicBezTo>
                  <a:cubicBezTo>
                    <a:pt x="6080" y="3570"/>
                    <a:pt x="6147" y="3461"/>
                    <a:pt x="6219" y="3356"/>
                  </a:cubicBezTo>
                  <a:cubicBezTo>
                    <a:pt x="6202" y="3342"/>
                    <a:pt x="6189" y="3322"/>
                    <a:pt x="6191" y="3296"/>
                  </a:cubicBezTo>
                  <a:cubicBezTo>
                    <a:pt x="6208" y="2929"/>
                    <a:pt x="6385" y="2581"/>
                    <a:pt x="6554" y="2260"/>
                  </a:cubicBezTo>
                  <a:cubicBezTo>
                    <a:pt x="6681" y="2020"/>
                    <a:pt x="6844" y="1771"/>
                    <a:pt x="7105" y="1671"/>
                  </a:cubicBezTo>
                  <a:cubicBezTo>
                    <a:pt x="7118" y="1540"/>
                    <a:pt x="7175" y="1419"/>
                    <a:pt x="7269" y="1325"/>
                  </a:cubicBezTo>
                  <a:cubicBezTo>
                    <a:pt x="7275" y="1317"/>
                    <a:pt x="7282" y="1314"/>
                    <a:pt x="7288" y="1307"/>
                  </a:cubicBezTo>
                  <a:cubicBezTo>
                    <a:pt x="7280" y="1288"/>
                    <a:pt x="7274" y="1272"/>
                    <a:pt x="7270" y="1252"/>
                  </a:cubicBezTo>
                  <a:cubicBezTo>
                    <a:pt x="7260" y="1216"/>
                    <a:pt x="7252" y="1179"/>
                    <a:pt x="7243" y="1144"/>
                  </a:cubicBezTo>
                  <a:cubicBezTo>
                    <a:pt x="7230" y="1089"/>
                    <a:pt x="7215" y="1034"/>
                    <a:pt x="7194" y="982"/>
                  </a:cubicBezTo>
                  <a:cubicBezTo>
                    <a:pt x="7188" y="961"/>
                    <a:pt x="7179" y="942"/>
                    <a:pt x="7167" y="921"/>
                  </a:cubicBezTo>
                  <a:cubicBezTo>
                    <a:pt x="7158" y="904"/>
                    <a:pt x="7148" y="887"/>
                    <a:pt x="7137" y="872"/>
                  </a:cubicBezTo>
                  <a:cubicBezTo>
                    <a:pt x="7131" y="861"/>
                    <a:pt x="7121" y="851"/>
                    <a:pt x="7113" y="840"/>
                  </a:cubicBezTo>
                  <a:cubicBezTo>
                    <a:pt x="7105" y="830"/>
                    <a:pt x="7095" y="820"/>
                    <a:pt x="7085" y="810"/>
                  </a:cubicBezTo>
                  <a:cubicBezTo>
                    <a:pt x="7074" y="800"/>
                    <a:pt x="7065" y="792"/>
                    <a:pt x="7056" y="783"/>
                  </a:cubicBezTo>
                  <a:cubicBezTo>
                    <a:pt x="7045" y="775"/>
                    <a:pt x="7033" y="766"/>
                    <a:pt x="7021" y="758"/>
                  </a:cubicBezTo>
                  <a:cubicBezTo>
                    <a:pt x="7011" y="752"/>
                    <a:pt x="7002" y="747"/>
                    <a:pt x="6991" y="742"/>
                  </a:cubicBezTo>
                  <a:cubicBezTo>
                    <a:pt x="6988" y="739"/>
                    <a:pt x="6985" y="737"/>
                    <a:pt x="6981" y="737"/>
                  </a:cubicBezTo>
                  <a:cubicBezTo>
                    <a:pt x="6974" y="733"/>
                    <a:pt x="6967" y="731"/>
                    <a:pt x="6960" y="728"/>
                  </a:cubicBezTo>
                  <a:cubicBezTo>
                    <a:pt x="6955" y="726"/>
                    <a:pt x="6949" y="724"/>
                    <a:pt x="6944" y="723"/>
                  </a:cubicBezTo>
                  <a:cubicBezTo>
                    <a:pt x="6933" y="719"/>
                    <a:pt x="6922" y="717"/>
                    <a:pt x="6912" y="716"/>
                  </a:cubicBezTo>
                  <a:cubicBezTo>
                    <a:pt x="6899" y="712"/>
                    <a:pt x="6886" y="711"/>
                    <a:pt x="6873" y="711"/>
                  </a:cubicBezTo>
                  <a:cubicBezTo>
                    <a:pt x="6838" y="711"/>
                    <a:pt x="6803" y="719"/>
                    <a:pt x="6769" y="738"/>
                  </a:cubicBezTo>
                  <a:cubicBezTo>
                    <a:pt x="6750" y="749"/>
                    <a:pt x="6731" y="754"/>
                    <a:pt x="6713" y="754"/>
                  </a:cubicBezTo>
                  <a:cubicBezTo>
                    <a:pt x="6656" y="754"/>
                    <a:pt x="6611" y="705"/>
                    <a:pt x="6603" y="644"/>
                  </a:cubicBezTo>
                  <a:cubicBezTo>
                    <a:pt x="6601" y="630"/>
                    <a:pt x="6599" y="618"/>
                    <a:pt x="6594" y="604"/>
                  </a:cubicBezTo>
                  <a:cubicBezTo>
                    <a:pt x="6585" y="570"/>
                    <a:pt x="6568" y="534"/>
                    <a:pt x="6547" y="507"/>
                  </a:cubicBezTo>
                  <a:cubicBezTo>
                    <a:pt x="6515" y="466"/>
                    <a:pt x="6474" y="431"/>
                    <a:pt x="6424" y="410"/>
                  </a:cubicBezTo>
                  <a:cubicBezTo>
                    <a:pt x="6417" y="408"/>
                    <a:pt x="6411" y="405"/>
                    <a:pt x="6403" y="404"/>
                  </a:cubicBezTo>
                  <a:cubicBezTo>
                    <a:pt x="6396" y="401"/>
                    <a:pt x="6388" y="400"/>
                    <a:pt x="6382" y="399"/>
                  </a:cubicBezTo>
                  <a:cubicBezTo>
                    <a:pt x="6376" y="398"/>
                    <a:pt x="6369" y="396"/>
                    <a:pt x="6361" y="396"/>
                  </a:cubicBezTo>
                  <a:cubicBezTo>
                    <a:pt x="6355" y="395"/>
                    <a:pt x="6346" y="395"/>
                    <a:pt x="6340" y="395"/>
                  </a:cubicBezTo>
                  <a:cubicBezTo>
                    <a:pt x="6333" y="394"/>
                    <a:pt x="6327" y="394"/>
                    <a:pt x="6320" y="394"/>
                  </a:cubicBezTo>
                  <a:cubicBezTo>
                    <a:pt x="6268" y="394"/>
                    <a:pt x="6217" y="404"/>
                    <a:pt x="6165" y="404"/>
                  </a:cubicBezTo>
                  <a:cubicBezTo>
                    <a:pt x="6150" y="404"/>
                    <a:pt x="6135" y="403"/>
                    <a:pt x="6119" y="401"/>
                  </a:cubicBezTo>
                  <a:cubicBezTo>
                    <a:pt x="6032" y="390"/>
                    <a:pt x="5963" y="343"/>
                    <a:pt x="5907" y="278"/>
                  </a:cubicBezTo>
                  <a:cubicBezTo>
                    <a:pt x="5884" y="250"/>
                    <a:pt x="5860" y="210"/>
                    <a:pt x="5832" y="174"/>
                  </a:cubicBezTo>
                  <a:cubicBezTo>
                    <a:pt x="5827" y="167"/>
                    <a:pt x="5820" y="158"/>
                    <a:pt x="5814" y="153"/>
                  </a:cubicBezTo>
                  <a:lnTo>
                    <a:pt x="5811" y="149"/>
                  </a:lnTo>
                  <a:cubicBezTo>
                    <a:pt x="5801" y="139"/>
                    <a:pt x="5790" y="128"/>
                    <a:pt x="5780" y="120"/>
                  </a:cubicBezTo>
                  <a:cubicBezTo>
                    <a:pt x="5773" y="117"/>
                    <a:pt x="5767" y="113"/>
                    <a:pt x="5761" y="109"/>
                  </a:cubicBezTo>
                  <a:cubicBezTo>
                    <a:pt x="5756" y="107"/>
                    <a:pt x="5750" y="104"/>
                    <a:pt x="5743" y="103"/>
                  </a:cubicBezTo>
                  <a:cubicBezTo>
                    <a:pt x="5734" y="100"/>
                    <a:pt x="5723" y="99"/>
                    <a:pt x="5713" y="99"/>
                  </a:cubicBezTo>
                  <a:cubicBezTo>
                    <a:pt x="5648" y="99"/>
                    <a:pt x="5574" y="148"/>
                    <a:pt x="5521" y="171"/>
                  </a:cubicBezTo>
                  <a:cubicBezTo>
                    <a:pt x="5501" y="179"/>
                    <a:pt x="5481" y="186"/>
                    <a:pt x="5460" y="192"/>
                  </a:cubicBezTo>
                  <a:cubicBezTo>
                    <a:pt x="5458" y="193"/>
                    <a:pt x="5455" y="193"/>
                    <a:pt x="5453" y="195"/>
                  </a:cubicBezTo>
                  <a:cubicBezTo>
                    <a:pt x="5434" y="200"/>
                    <a:pt x="5416" y="205"/>
                    <a:pt x="5398" y="207"/>
                  </a:cubicBezTo>
                  <a:cubicBezTo>
                    <a:pt x="5387" y="208"/>
                    <a:pt x="5377" y="211"/>
                    <a:pt x="5365" y="211"/>
                  </a:cubicBezTo>
                  <a:cubicBezTo>
                    <a:pt x="5354" y="211"/>
                    <a:pt x="5345" y="213"/>
                    <a:pt x="5334" y="213"/>
                  </a:cubicBezTo>
                  <a:cubicBezTo>
                    <a:pt x="5324" y="213"/>
                    <a:pt x="5313" y="211"/>
                    <a:pt x="5302" y="211"/>
                  </a:cubicBezTo>
                  <a:cubicBezTo>
                    <a:pt x="5220" y="201"/>
                    <a:pt x="5156" y="156"/>
                    <a:pt x="5098" y="102"/>
                  </a:cubicBezTo>
                  <a:cubicBezTo>
                    <a:pt x="5057" y="63"/>
                    <a:pt x="5016" y="0"/>
                    <a:pt x="4958" y="0"/>
                  </a:cubicBezTo>
                  <a:close/>
                  <a:moveTo>
                    <a:pt x="9203" y="886"/>
                  </a:moveTo>
                  <a:cubicBezTo>
                    <a:pt x="9173" y="886"/>
                    <a:pt x="9143" y="890"/>
                    <a:pt x="9114" y="899"/>
                  </a:cubicBezTo>
                  <a:cubicBezTo>
                    <a:pt x="9104" y="902"/>
                    <a:pt x="9095" y="905"/>
                    <a:pt x="9085" y="909"/>
                  </a:cubicBezTo>
                  <a:cubicBezTo>
                    <a:pt x="9079" y="910"/>
                    <a:pt x="9073" y="913"/>
                    <a:pt x="9068" y="918"/>
                  </a:cubicBezTo>
                  <a:cubicBezTo>
                    <a:pt x="9057" y="921"/>
                    <a:pt x="9048" y="928"/>
                    <a:pt x="9038" y="933"/>
                  </a:cubicBezTo>
                  <a:cubicBezTo>
                    <a:pt x="9037" y="933"/>
                    <a:pt x="9037" y="934"/>
                    <a:pt x="9037" y="934"/>
                  </a:cubicBezTo>
                  <a:cubicBezTo>
                    <a:pt x="9023" y="940"/>
                    <a:pt x="9012" y="950"/>
                    <a:pt x="8999" y="957"/>
                  </a:cubicBezTo>
                  <a:cubicBezTo>
                    <a:pt x="8980" y="971"/>
                    <a:pt x="8962" y="985"/>
                    <a:pt x="8943" y="999"/>
                  </a:cubicBezTo>
                  <a:cubicBezTo>
                    <a:pt x="8921" y="1018"/>
                    <a:pt x="8899" y="1034"/>
                    <a:pt x="8875" y="1050"/>
                  </a:cubicBezTo>
                  <a:cubicBezTo>
                    <a:pt x="8865" y="1058"/>
                    <a:pt x="8853" y="1065"/>
                    <a:pt x="8840" y="1075"/>
                  </a:cubicBezTo>
                  <a:cubicBezTo>
                    <a:pt x="8832" y="1080"/>
                    <a:pt x="8823" y="1085"/>
                    <a:pt x="8815" y="1089"/>
                  </a:cubicBezTo>
                  <a:cubicBezTo>
                    <a:pt x="8799" y="1098"/>
                    <a:pt x="8782" y="1105"/>
                    <a:pt x="8765" y="1111"/>
                  </a:cubicBezTo>
                  <a:cubicBezTo>
                    <a:pt x="8751" y="1116"/>
                    <a:pt x="8737" y="1122"/>
                    <a:pt x="8723" y="1124"/>
                  </a:cubicBezTo>
                  <a:cubicBezTo>
                    <a:pt x="8698" y="1129"/>
                    <a:pt x="8673" y="1132"/>
                    <a:pt x="8648" y="1132"/>
                  </a:cubicBezTo>
                  <a:lnTo>
                    <a:pt x="8692" y="1382"/>
                  </a:lnTo>
                  <a:cubicBezTo>
                    <a:pt x="8713" y="1376"/>
                    <a:pt x="8736" y="1373"/>
                    <a:pt x="8757" y="1373"/>
                  </a:cubicBezTo>
                  <a:cubicBezTo>
                    <a:pt x="8766" y="1373"/>
                    <a:pt x="8775" y="1374"/>
                    <a:pt x="8782" y="1374"/>
                  </a:cubicBezTo>
                  <a:cubicBezTo>
                    <a:pt x="8814" y="1378"/>
                    <a:pt x="8845" y="1388"/>
                    <a:pt x="8874" y="1404"/>
                  </a:cubicBezTo>
                  <a:cubicBezTo>
                    <a:pt x="8880" y="1408"/>
                    <a:pt x="8887" y="1412"/>
                    <a:pt x="8895" y="1417"/>
                  </a:cubicBezTo>
                  <a:cubicBezTo>
                    <a:pt x="8908" y="1428"/>
                    <a:pt x="8922" y="1439"/>
                    <a:pt x="8934" y="1452"/>
                  </a:cubicBezTo>
                  <a:cubicBezTo>
                    <a:pt x="8959" y="1480"/>
                    <a:pt x="8978" y="1508"/>
                    <a:pt x="8992" y="1539"/>
                  </a:cubicBezTo>
                  <a:cubicBezTo>
                    <a:pt x="8994" y="1537"/>
                    <a:pt x="8996" y="1535"/>
                    <a:pt x="8997" y="1533"/>
                  </a:cubicBezTo>
                  <a:cubicBezTo>
                    <a:pt x="9016" y="1512"/>
                    <a:pt x="9036" y="1492"/>
                    <a:pt x="9057" y="1477"/>
                  </a:cubicBezTo>
                  <a:cubicBezTo>
                    <a:pt x="9064" y="1472"/>
                    <a:pt x="9073" y="1466"/>
                    <a:pt x="9080" y="1462"/>
                  </a:cubicBezTo>
                  <a:cubicBezTo>
                    <a:pt x="9088" y="1458"/>
                    <a:pt x="9095" y="1456"/>
                    <a:pt x="9101" y="1452"/>
                  </a:cubicBezTo>
                  <a:cubicBezTo>
                    <a:pt x="9105" y="1450"/>
                    <a:pt x="9112" y="1448"/>
                    <a:pt x="9117" y="1447"/>
                  </a:cubicBezTo>
                  <a:cubicBezTo>
                    <a:pt x="9121" y="1446"/>
                    <a:pt x="9126" y="1442"/>
                    <a:pt x="9131" y="1442"/>
                  </a:cubicBezTo>
                  <a:cubicBezTo>
                    <a:pt x="9151" y="1438"/>
                    <a:pt x="9171" y="1435"/>
                    <a:pt x="9193" y="1435"/>
                  </a:cubicBezTo>
                  <a:cubicBezTo>
                    <a:pt x="9200" y="1435"/>
                    <a:pt x="9208" y="1436"/>
                    <a:pt x="9216" y="1436"/>
                  </a:cubicBezTo>
                  <a:cubicBezTo>
                    <a:pt x="9298" y="1442"/>
                    <a:pt x="9370" y="1489"/>
                    <a:pt x="9397" y="1571"/>
                  </a:cubicBezTo>
                  <a:cubicBezTo>
                    <a:pt x="9400" y="1581"/>
                    <a:pt x="9401" y="1591"/>
                    <a:pt x="9402" y="1601"/>
                  </a:cubicBezTo>
                  <a:cubicBezTo>
                    <a:pt x="9436" y="1585"/>
                    <a:pt x="9473" y="1574"/>
                    <a:pt x="9512" y="1574"/>
                  </a:cubicBezTo>
                  <a:cubicBezTo>
                    <a:pt x="9516" y="1574"/>
                    <a:pt x="9519" y="1575"/>
                    <a:pt x="9523" y="1575"/>
                  </a:cubicBezTo>
                  <a:cubicBezTo>
                    <a:pt x="9536" y="1576"/>
                    <a:pt x="9548" y="1576"/>
                    <a:pt x="9559" y="1578"/>
                  </a:cubicBezTo>
                  <a:cubicBezTo>
                    <a:pt x="9572" y="1580"/>
                    <a:pt x="9584" y="1582"/>
                    <a:pt x="9595" y="1587"/>
                  </a:cubicBezTo>
                  <a:cubicBezTo>
                    <a:pt x="9601" y="1588"/>
                    <a:pt x="9608" y="1591"/>
                    <a:pt x="9614" y="1593"/>
                  </a:cubicBezTo>
                  <a:cubicBezTo>
                    <a:pt x="9624" y="1598"/>
                    <a:pt x="9631" y="1602"/>
                    <a:pt x="9641" y="1608"/>
                  </a:cubicBezTo>
                  <a:cubicBezTo>
                    <a:pt x="9647" y="1611"/>
                    <a:pt x="9653" y="1614"/>
                    <a:pt x="9658" y="1618"/>
                  </a:cubicBezTo>
                  <a:cubicBezTo>
                    <a:pt x="9667" y="1624"/>
                    <a:pt x="9674" y="1630"/>
                    <a:pt x="9682" y="1637"/>
                  </a:cubicBezTo>
                  <a:lnTo>
                    <a:pt x="9693" y="1648"/>
                  </a:lnTo>
                  <a:cubicBezTo>
                    <a:pt x="9699" y="1654"/>
                    <a:pt x="9705" y="1660"/>
                    <a:pt x="9708" y="1667"/>
                  </a:cubicBezTo>
                  <a:cubicBezTo>
                    <a:pt x="9709" y="1668"/>
                    <a:pt x="9709" y="1668"/>
                    <a:pt x="9709" y="1669"/>
                  </a:cubicBezTo>
                  <a:cubicBezTo>
                    <a:pt x="9715" y="1676"/>
                    <a:pt x="9719" y="1682"/>
                    <a:pt x="9721" y="1690"/>
                  </a:cubicBezTo>
                  <a:cubicBezTo>
                    <a:pt x="9725" y="1694"/>
                    <a:pt x="9726" y="1700"/>
                    <a:pt x="9728" y="1703"/>
                  </a:cubicBezTo>
                  <a:cubicBezTo>
                    <a:pt x="9731" y="1714"/>
                    <a:pt x="9734" y="1724"/>
                    <a:pt x="9738" y="1734"/>
                  </a:cubicBezTo>
                  <a:cubicBezTo>
                    <a:pt x="9742" y="1750"/>
                    <a:pt x="9744" y="1767"/>
                    <a:pt x="9744" y="1784"/>
                  </a:cubicBezTo>
                  <a:cubicBezTo>
                    <a:pt x="9744" y="1794"/>
                    <a:pt x="9742" y="1805"/>
                    <a:pt x="9742" y="1814"/>
                  </a:cubicBezTo>
                  <a:cubicBezTo>
                    <a:pt x="9741" y="1825"/>
                    <a:pt x="9738" y="1836"/>
                    <a:pt x="9735" y="1847"/>
                  </a:cubicBezTo>
                  <a:cubicBezTo>
                    <a:pt x="9734" y="1853"/>
                    <a:pt x="9731" y="1860"/>
                    <a:pt x="9730" y="1867"/>
                  </a:cubicBezTo>
                  <a:cubicBezTo>
                    <a:pt x="9708" y="1941"/>
                    <a:pt x="9661" y="2012"/>
                    <a:pt x="9617" y="2068"/>
                  </a:cubicBezTo>
                  <a:cubicBezTo>
                    <a:pt x="9606" y="2081"/>
                    <a:pt x="9596" y="2092"/>
                    <a:pt x="9584" y="2106"/>
                  </a:cubicBezTo>
                  <a:cubicBezTo>
                    <a:pt x="9546" y="2150"/>
                    <a:pt x="9499" y="2193"/>
                    <a:pt x="9448" y="2222"/>
                  </a:cubicBezTo>
                  <a:cubicBezTo>
                    <a:pt x="9439" y="2228"/>
                    <a:pt x="9429" y="2233"/>
                    <a:pt x="9419" y="2238"/>
                  </a:cubicBezTo>
                  <a:cubicBezTo>
                    <a:pt x="9464" y="2263"/>
                    <a:pt x="9505" y="2290"/>
                    <a:pt x="9546" y="2320"/>
                  </a:cubicBezTo>
                  <a:cubicBezTo>
                    <a:pt x="9567" y="2336"/>
                    <a:pt x="9589" y="2352"/>
                    <a:pt x="9609" y="2368"/>
                  </a:cubicBezTo>
                  <a:cubicBezTo>
                    <a:pt x="9619" y="2376"/>
                    <a:pt x="9627" y="2383"/>
                    <a:pt x="9636" y="2389"/>
                  </a:cubicBezTo>
                  <a:cubicBezTo>
                    <a:pt x="9660" y="2408"/>
                    <a:pt x="9681" y="2429"/>
                    <a:pt x="9703" y="2448"/>
                  </a:cubicBezTo>
                  <a:cubicBezTo>
                    <a:pt x="9718" y="2461"/>
                    <a:pt x="9731" y="2476"/>
                    <a:pt x="9745" y="2489"/>
                  </a:cubicBezTo>
                  <a:cubicBezTo>
                    <a:pt x="9761" y="2505"/>
                    <a:pt x="9776" y="2521"/>
                    <a:pt x="9788" y="2536"/>
                  </a:cubicBezTo>
                  <a:cubicBezTo>
                    <a:pt x="9807" y="2557"/>
                    <a:pt x="9825" y="2580"/>
                    <a:pt x="9843" y="2602"/>
                  </a:cubicBezTo>
                  <a:cubicBezTo>
                    <a:pt x="9858" y="2621"/>
                    <a:pt x="9872" y="2642"/>
                    <a:pt x="9886" y="2663"/>
                  </a:cubicBezTo>
                  <a:cubicBezTo>
                    <a:pt x="9901" y="2684"/>
                    <a:pt x="9916" y="2705"/>
                    <a:pt x="9928" y="2727"/>
                  </a:cubicBezTo>
                  <a:cubicBezTo>
                    <a:pt x="9942" y="2748"/>
                    <a:pt x="9953" y="2770"/>
                    <a:pt x="9966" y="2793"/>
                  </a:cubicBezTo>
                  <a:cubicBezTo>
                    <a:pt x="9983" y="2825"/>
                    <a:pt x="9999" y="2857"/>
                    <a:pt x="10011" y="2890"/>
                  </a:cubicBezTo>
                  <a:cubicBezTo>
                    <a:pt x="10021" y="2909"/>
                    <a:pt x="10027" y="2929"/>
                    <a:pt x="10035" y="2946"/>
                  </a:cubicBezTo>
                  <a:cubicBezTo>
                    <a:pt x="10046" y="2971"/>
                    <a:pt x="10053" y="2997"/>
                    <a:pt x="10062" y="3022"/>
                  </a:cubicBezTo>
                  <a:cubicBezTo>
                    <a:pt x="10062" y="3022"/>
                    <a:pt x="10063" y="3022"/>
                    <a:pt x="10062" y="3023"/>
                  </a:cubicBezTo>
                  <a:cubicBezTo>
                    <a:pt x="10069" y="3047"/>
                    <a:pt x="10077" y="3070"/>
                    <a:pt x="10083" y="3093"/>
                  </a:cubicBezTo>
                  <a:lnTo>
                    <a:pt x="10083" y="3095"/>
                  </a:lnTo>
                  <a:cubicBezTo>
                    <a:pt x="10089" y="3118"/>
                    <a:pt x="10096" y="3142"/>
                    <a:pt x="10101" y="3165"/>
                  </a:cubicBezTo>
                  <a:cubicBezTo>
                    <a:pt x="10106" y="3189"/>
                    <a:pt x="10111" y="3213"/>
                    <a:pt x="10115" y="3237"/>
                  </a:cubicBezTo>
                  <a:cubicBezTo>
                    <a:pt x="10125" y="3283"/>
                    <a:pt x="10131" y="3326"/>
                    <a:pt x="10136" y="3372"/>
                  </a:cubicBezTo>
                  <a:cubicBezTo>
                    <a:pt x="10148" y="3489"/>
                    <a:pt x="10151" y="3608"/>
                    <a:pt x="10145" y="3726"/>
                  </a:cubicBezTo>
                  <a:cubicBezTo>
                    <a:pt x="10143" y="3754"/>
                    <a:pt x="10142" y="3783"/>
                    <a:pt x="10139" y="3811"/>
                  </a:cubicBezTo>
                  <a:cubicBezTo>
                    <a:pt x="10137" y="3815"/>
                    <a:pt x="10137" y="3819"/>
                    <a:pt x="10137" y="3824"/>
                  </a:cubicBezTo>
                  <a:cubicBezTo>
                    <a:pt x="10130" y="3909"/>
                    <a:pt x="10119" y="3992"/>
                    <a:pt x="10104" y="4074"/>
                  </a:cubicBezTo>
                  <a:cubicBezTo>
                    <a:pt x="10099" y="4105"/>
                    <a:pt x="10094" y="4137"/>
                    <a:pt x="10087" y="4166"/>
                  </a:cubicBezTo>
                  <a:cubicBezTo>
                    <a:pt x="10077" y="4220"/>
                    <a:pt x="10063" y="4273"/>
                    <a:pt x="10051" y="4325"/>
                  </a:cubicBezTo>
                  <a:cubicBezTo>
                    <a:pt x="10049" y="4332"/>
                    <a:pt x="10047" y="4341"/>
                    <a:pt x="10046" y="4348"/>
                  </a:cubicBezTo>
                  <a:cubicBezTo>
                    <a:pt x="10027" y="4419"/>
                    <a:pt x="10007" y="4489"/>
                    <a:pt x="9986" y="4560"/>
                  </a:cubicBezTo>
                  <a:cubicBezTo>
                    <a:pt x="9966" y="4623"/>
                    <a:pt x="9945" y="4686"/>
                    <a:pt x="9923" y="4747"/>
                  </a:cubicBezTo>
                  <a:cubicBezTo>
                    <a:pt x="9902" y="4805"/>
                    <a:pt x="9879" y="4864"/>
                    <a:pt x="9855" y="4921"/>
                  </a:cubicBezTo>
                  <a:cubicBezTo>
                    <a:pt x="9844" y="4950"/>
                    <a:pt x="9830" y="4978"/>
                    <a:pt x="9819" y="5007"/>
                  </a:cubicBezTo>
                  <a:cubicBezTo>
                    <a:pt x="9806" y="5035"/>
                    <a:pt x="9793" y="5064"/>
                    <a:pt x="9780" y="5092"/>
                  </a:cubicBezTo>
                  <a:cubicBezTo>
                    <a:pt x="9761" y="5132"/>
                    <a:pt x="9742" y="5171"/>
                    <a:pt x="9721" y="5210"/>
                  </a:cubicBezTo>
                  <a:cubicBezTo>
                    <a:pt x="9708" y="5236"/>
                    <a:pt x="9694" y="5262"/>
                    <a:pt x="9679" y="5289"/>
                  </a:cubicBezTo>
                  <a:cubicBezTo>
                    <a:pt x="9671" y="5306"/>
                    <a:pt x="9661" y="5324"/>
                    <a:pt x="9650" y="5342"/>
                  </a:cubicBezTo>
                  <a:cubicBezTo>
                    <a:pt x="9630" y="5377"/>
                    <a:pt x="9609" y="5412"/>
                    <a:pt x="9589" y="5446"/>
                  </a:cubicBezTo>
                  <a:cubicBezTo>
                    <a:pt x="9568" y="5480"/>
                    <a:pt x="9547" y="5513"/>
                    <a:pt x="9525" y="5548"/>
                  </a:cubicBezTo>
                  <a:cubicBezTo>
                    <a:pt x="9525" y="5549"/>
                    <a:pt x="9523" y="5549"/>
                    <a:pt x="9523" y="5549"/>
                  </a:cubicBezTo>
                  <a:cubicBezTo>
                    <a:pt x="9484" y="5607"/>
                    <a:pt x="9445" y="5666"/>
                    <a:pt x="9402" y="5722"/>
                  </a:cubicBezTo>
                  <a:cubicBezTo>
                    <a:pt x="9365" y="5773"/>
                    <a:pt x="9327" y="5824"/>
                    <a:pt x="9286" y="5872"/>
                  </a:cubicBezTo>
                  <a:cubicBezTo>
                    <a:pt x="9246" y="5920"/>
                    <a:pt x="9205" y="5968"/>
                    <a:pt x="9162" y="6013"/>
                  </a:cubicBezTo>
                  <a:cubicBezTo>
                    <a:pt x="9140" y="6038"/>
                    <a:pt x="9117" y="6060"/>
                    <a:pt x="9095" y="6084"/>
                  </a:cubicBezTo>
                  <a:cubicBezTo>
                    <a:pt x="9074" y="6105"/>
                    <a:pt x="9053" y="6126"/>
                    <a:pt x="9031" y="6147"/>
                  </a:cubicBezTo>
                  <a:cubicBezTo>
                    <a:pt x="9002" y="6174"/>
                    <a:pt x="8973" y="6201"/>
                    <a:pt x="8944" y="6227"/>
                  </a:cubicBezTo>
                  <a:cubicBezTo>
                    <a:pt x="8926" y="6244"/>
                    <a:pt x="8907" y="6259"/>
                    <a:pt x="8888" y="6275"/>
                  </a:cubicBezTo>
                  <a:cubicBezTo>
                    <a:pt x="8869" y="6292"/>
                    <a:pt x="8849" y="6308"/>
                    <a:pt x="8829" y="6324"/>
                  </a:cubicBezTo>
                  <a:cubicBezTo>
                    <a:pt x="8812" y="6339"/>
                    <a:pt x="8793" y="6353"/>
                    <a:pt x="8773" y="6367"/>
                  </a:cubicBezTo>
                  <a:cubicBezTo>
                    <a:pt x="8707" y="6419"/>
                    <a:pt x="8638" y="6466"/>
                    <a:pt x="8568" y="6511"/>
                  </a:cubicBezTo>
                  <a:cubicBezTo>
                    <a:pt x="8564" y="6513"/>
                    <a:pt x="8560" y="6516"/>
                    <a:pt x="8554" y="6518"/>
                  </a:cubicBezTo>
                  <a:cubicBezTo>
                    <a:pt x="8534" y="6532"/>
                    <a:pt x="8513" y="6546"/>
                    <a:pt x="8491" y="6558"/>
                  </a:cubicBezTo>
                  <a:cubicBezTo>
                    <a:pt x="8455" y="6579"/>
                    <a:pt x="8422" y="6600"/>
                    <a:pt x="8387" y="6617"/>
                  </a:cubicBezTo>
                  <a:cubicBezTo>
                    <a:pt x="8361" y="6633"/>
                    <a:pt x="8335" y="6647"/>
                    <a:pt x="8309" y="6659"/>
                  </a:cubicBezTo>
                  <a:cubicBezTo>
                    <a:pt x="8260" y="6685"/>
                    <a:pt x="8211" y="6709"/>
                    <a:pt x="8161" y="6730"/>
                  </a:cubicBezTo>
                  <a:cubicBezTo>
                    <a:pt x="8140" y="6740"/>
                    <a:pt x="8116" y="6749"/>
                    <a:pt x="8094" y="6759"/>
                  </a:cubicBezTo>
                  <a:cubicBezTo>
                    <a:pt x="8069" y="6769"/>
                    <a:pt x="8045" y="6780"/>
                    <a:pt x="8019" y="6789"/>
                  </a:cubicBezTo>
                  <a:cubicBezTo>
                    <a:pt x="7986" y="6803"/>
                    <a:pt x="7952" y="6814"/>
                    <a:pt x="7920" y="6826"/>
                  </a:cubicBezTo>
                  <a:cubicBezTo>
                    <a:pt x="7884" y="6839"/>
                    <a:pt x="7845" y="6851"/>
                    <a:pt x="7808" y="6861"/>
                  </a:cubicBezTo>
                  <a:cubicBezTo>
                    <a:pt x="7777" y="6870"/>
                    <a:pt x="7746" y="6878"/>
                    <a:pt x="7716" y="6886"/>
                  </a:cubicBezTo>
                  <a:cubicBezTo>
                    <a:pt x="7695" y="6892"/>
                    <a:pt x="7674" y="6898"/>
                    <a:pt x="7652" y="6902"/>
                  </a:cubicBezTo>
                  <a:cubicBezTo>
                    <a:pt x="7634" y="6907"/>
                    <a:pt x="7614" y="6912"/>
                    <a:pt x="7594" y="6914"/>
                  </a:cubicBezTo>
                  <a:cubicBezTo>
                    <a:pt x="7584" y="6917"/>
                    <a:pt x="7573" y="6919"/>
                    <a:pt x="7563" y="6920"/>
                  </a:cubicBezTo>
                  <a:cubicBezTo>
                    <a:pt x="7527" y="6928"/>
                    <a:pt x="7491" y="6934"/>
                    <a:pt x="7456" y="6939"/>
                  </a:cubicBezTo>
                  <a:cubicBezTo>
                    <a:pt x="7429" y="6943"/>
                    <a:pt x="7400" y="6947"/>
                    <a:pt x="7371" y="6951"/>
                  </a:cubicBezTo>
                  <a:cubicBezTo>
                    <a:pt x="7366" y="6952"/>
                    <a:pt x="7361" y="6952"/>
                    <a:pt x="7356" y="6952"/>
                  </a:cubicBezTo>
                  <a:cubicBezTo>
                    <a:pt x="7325" y="6955"/>
                    <a:pt x="7297" y="6957"/>
                    <a:pt x="7266" y="6959"/>
                  </a:cubicBezTo>
                  <a:lnTo>
                    <a:pt x="7192" y="6962"/>
                  </a:lnTo>
                  <a:cubicBezTo>
                    <a:pt x="7189" y="6962"/>
                    <a:pt x="7187" y="6963"/>
                    <a:pt x="7184" y="6963"/>
                  </a:cubicBezTo>
                  <a:cubicBezTo>
                    <a:pt x="7182" y="6963"/>
                    <a:pt x="7180" y="6963"/>
                    <a:pt x="7179" y="6962"/>
                  </a:cubicBezTo>
                  <a:cubicBezTo>
                    <a:pt x="7152" y="6963"/>
                    <a:pt x="7125" y="6964"/>
                    <a:pt x="7098" y="6964"/>
                  </a:cubicBezTo>
                  <a:cubicBezTo>
                    <a:pt x="7053" y="6964"/>
                    <a:pt x="7009" y="6962"/>
                    <a:pt x="6964" y="6959"/>
                  </a:cubicBezTo>
                  <a:lnTo>
                    <a:pt x="6956" y="6959"/>
                  </a:lnTo>
                  <a:cubicBezTo>
                    <a:pt x="6932" y="6957"/>
                    <a:pt x="6909" y="6955"/>
                    <a:pt x="6885" y="6952"/>
                  </a:cubicBezTo>
                  <a:cubicBezTo>
                    <a:pt x="6834" y="6947"/>
                    <a:pt x="6783" y="6939"/>
                    <a:pt x="6734" y="6928"/>
                  </a:cubicBezTo>
                  <a:cubicBezTo>
                    <a:pt x="6718" y="6925"/>
                    <a:pt x="6704" y="6920"/>
                    <a:pt x="6689" y="6917"/>
                  </a:cubicBezTo>
                  <a:cubicBezTo>
                    <a:pt x="6663" y="6912"/>
                    <a:pt x="6637" y="6904"/>
                    <a:pt x="6612" y="6898"/>
                  </a:cubicBezTo>
                  <a:lnTo>
                    <a:pt x="6611" y="6898"/>
                  </a:lnTo>
                  <a:cubicBezTo>
                    <a:pt x="6585" y="6891"/>
                    <a:pt x="6559" y="6882"/>
                    <a:pt x="6533" y="6873"/>
                  </a:cubicBezTo>
                  <a:cubicBezTo>
                    <a:pt x="6529" y="6872"/>
                    <a:pt x="6526" y="6870"/>
                    <a:pt x="6520" y="6868"/>
                  </a:cubicBezTo>
                  <a:cubicBezTo>
                    <a:pt x="6513" y="6867"/>
                    <a:pt x="6507" y="6865"/>
                    <a:pt x="6502" y="6862"/>
                  </a:cubicBezTo>
                  <a:cubicBezTo>
                    <a:pt x="6481" y="6855"/>
                    <a:pt x="6459" y="6847"/>
                    <a:pt x="6438" y="6837"/>
                  </a:cubicBezTo>
                  <a:cubicBezTo>
                    <a:pt x="6435" y="6836"/>
                    <a:pt x="6433" y="6836"/>
                    <a:pt x="6429" y="6834"/>
                  </a:cubicBezTo>
                  <a:cubicBezTo>
                    <a:pt x="6418" y="6830"/>
                    <a:pt x="6408" y="6825"/>
                    <a:pt x="6398" y="6820"/>
                  </a:cubicBezTo>
                  <a:lnTo>
                    <a:pt x="6339" y="6793"/>
                  </a:lnTo>
                  <a:cubicBezTo>
                    <a:pt x="6335" y="6792"/>
                    <a:pt x="6331" y="6789"/>
                    <a:pt x="6326" y="6787"/>
                  </a:cubicBezTo>
                  <a:cubicBezTo>
                    <a:pt x="6304" y="6775"/>
                    <a:pt x="6282" y="6763"/>
                    <a:pt x="6262" y="6752"/>
                  </a:cubicBezTo>
                  <a:cubicBezTo>
                    <a:pt x="6244" y="6741"/>
                    <a:pt x="6227" y="6731"/>
                    <a:pt x="6210" y="6719"/>
                  </a:cubicBezTo>
                  <a:cubicBezTo>
                    <a:pt x="6190" y="6706"/>
                    <a:pt x="6172" y="6693"/>
                    <a:pt x="6153" y="6680"/>
                  </a:cubicBezTo>
                  <a:cubicBezTo>
                    <a:pt x="6136" y="6667"/>
                    <a:pt x="6120" y="6654"/>
                    <a:pt x="6105" y="6641"/>
                  </a:cubicBezTo>
                  <a:cubicBezTo>
                    <a:pt x="6038" y="6585"/>
                    <a:pt x="5977" y="6523"/>
                    <a:pt x="5924" y="6456"/>
                  </a:cubicBezTo>
                  <a:cubicBezTo>
                    <a:pt x="5880" y="6400"/>
                    <a:pt x="5839" y="6340"/>
                    <a:pt x="5805" y="6279"/>
                  </a:cubicBezTo>
                  <a:cubicBezTo>
                    <a:pt x="5797" y="6262"/>
                    <a:pt x="5787" y="6246"/>
                    <a:pt x="5778" y="6227"/>
                  </a:cubicBezTo>
                  <a:cubicBezTo>
                    <a:pt x="5768" y="6209"/>
                    <a:pt x="5760" y="6191"/>
                    <a:pt x="5752" y="6174"/>
                  </a:cubicBezTo>
                  <a:cubicBezTo>
                    <a:pt x="5724" y="6112"/>
                    <a:pt x="5700" y="6050"/>
                    <a:pt x="5679" y="5986"/>
                  </a:cubicBezTo>
                  <a:cubicBezTo>
                    <a:pt x="5673" y="5970"/>
                    <a:pt x="5669" y="5952"/>
                    <a:pt x="5663" y="5935"/>
                  </a:cubicBezTo>
                  <a:cubicBezTo>
                    <a:pt x="5631" y="5826"/>
                    <a:pt x="5610" y="5711"/>
                    <a:pt x="5597" y="5597"/>
                  </a:cubicBezTo>
                  <a:cubicBezTo>
                    <a:pt x="5595" y="5576"/>
                    <a:pt x="5594" y="5556"/>
                    <a:pt x="5590" y="5535"/>
                  </a:cubicBezTo>
                  <a:cubicBezTo>
                    <a:pt x="5589" y="5517"/>
                    <a:pt x="5588" y="5496"/>
                    <a:pt x="5586" y="5476"/>
                  </a:cubicBezTo>
                  <a:cubicBezTo>
                    <a:pt x="5583" y="5426"/>
                    <a:pt x="5583" y="5374"/>
                    <a:pt x="5583" y="5324"/>
                  </a:cubicBezTo>
                  <a:cubicBezTo>
                    <a:pt x="5584" y="5274"/>
                    <a:pt x="5585" y="5226"/>
                    <a:pt x="5588" y="5176"/>
                  </a:cubicBezTo>
                  <a:lnTo>
                    <a:pt x="5588" y="5175"/>
                  </a:lnTo>
                  <a:cubicBezTo>
                    <a:pt x="5591" y="5107"/>
                    <a:pt x="5599" y="5040"/>
                    <a:pt x="5606" y="4972"/>
                  </a:cubicBezTo>
                  <a:cubicBezTo>
                    <a:pt x="5607" y="4954"/>
                    <a:pt x="5610" y="4935"/>
                    <a:pt x="5612" y="4918"/>
                  </a:cubicBezTo>
                  <a:cubicBezTo>
                    <a:pt x="5614" y="4899"/>
                    <a:pt x="5616" y="4882"/>
                    <a:pt x="5621" y="4866"/>
                  </a:cubicBezTo>
                  <a:cubicBezTo>
                    <a:pt x="5622" y="4847"/>
                    <a:pt x="5626" y="4827"/>
                    <a:pt x="5630" y="4809"/>
                  </a:cubicBezTo>
                  <a:cubicBezTo>
                    <a:pt x="5646" y="4711"/>
                    <a:pt x="5667" y="4612"/>
                    <a:pt x="5692" y="4514"/>
                  </a:cubicBezTo>
                  <a:cubicBezTo>
                    <a:pt x="5699" y="4483"/>
                    <a:pt x="5708" y="4455"/>
                    <a:pt x="5715" y="4426"/>
                  </a:cubicBezTo>
                  <a:cubicBezTo>
                    <a:pt x="5716" y="4425"/>
                    <a:pt x="5716" y="4423"/>
                    <a:pt x="5716" y="4421"/>
                  </a:cubicBezTo>
                  <a:cubicBezTo>
                    <a:pt x="5724" y="4397"/>
                    <a:pt x="5731" y="4372"/>
                    <a:pt x="5737" y="4348"/>
                  </a:cubicBezTo>
                  <a:lnTo>
                    <a:pt x="5737" y="4348"/>
                  </a:lnTo>
                  <a:cubicBezTo>
                    <a:pt x="5583" y="4460"/>
                    <a:pt x="5466" y="4696"/>
                    <a:pt x="5554" y="4869"/>
                  </a:cubicBezTo>
                  <a:cubicBezTo>
                    <a:pt x="5562" y="4884"/>
                    <a:pt x="5565" y="4902"/>
                    <a:pt x="5565" y="4918"/>
                  </a:cubicBezTo>
                  <a:cubicBezTo>
                    <a:pt x="5565" y="4928"/>
                    <a:pt x="5564" y="4937"/>
                    <a:pt x="5562" y="4947"/>
                  </a:cubicBezTo>
                  <a:cubicBezTo>
                    <a:pt x="5562" y="4947"/>
                    <a:pt x="5562" y="4949"/>
                    <a:pt x="5560" y="4949"/>
                  </a:cubicBezTo>
                  <a:cubicBezTo>
                    <a:pt x="5557" y="4959"/>
                    <a:pt x="5552" y="4967"/>
                    <a:pt x="5545" y="4976"/>
                  </a:cubicBezTo>
                  <a:lnTo>
                    <a:pt x="5544" y="4977"/>
                  </a:lnTo>
                  <a:cubicBezTo>
                    <a:pt x="5541" y="4981"/>
                    <a:pt x="5538" y="4983"/>
                    <a:pt x="5534" y="4988"/>
                  </a:cubicBezTo>
                  <a:cubicBezTo>
                    <a:pt x="5531" y="4991"/>
                    <a:pt x="5528" y="4993"/>
                    <a:pt x="5524" y="4996"/>
                  </a:cubicBezTo>
                  <a:cubicBezTo>
                    <a:pt x="5516" y="5001"/>
                    <a:pt x="5507" y="5006"/>
                    <a:pt x="5497" y="5008"/>
                  </a:cubicBezTo>
                  <a:cubicBezTo>
                    <a:pt x="5364" y="5049"/>
                    <a:pt x="5246" y="5132"/>
                    <a:pt x="5229" y="5280"/>
                  </a:cubicBezTo>
                  <a:cubicBezTo>
                    <a:pt x="5227" y="5294"/>
                    <a:pt x="5227" y="5308"/>
                    <a:pt x="5226" y="5321"/>
                  </a:cubicBezTo>
                  <a:lnTo>
                    <a:pt x="5226" y="5325"/>
                  </a:lnTo>
                  <a:cubicBezTo>
                    <a:pt x="5224" y="5395"/>
                    <a:pt x="5230" y="5460"/>
                    <a:pt x="5215" y="5524"/>
                  </a:cubicBezTo>
                  <a:cubicBezTo>
                    <a:pt x="5214" y="5533"/>
                    <a:pt x="5211" y="5543"/>
                    <a:pt x="5208" y="5552"/>
                  </a:cubicBezTo>
                  <a:cubicBezTo>
                    <a:pt x="5205" y="5558"/>
                    <a:pt x="5203" y="5565"/>
                    <a:pt x="5200" y="5573"/>
                  </a:cubicBezTo>
                  <a:cubicBezTo>
                    <a:pt x="5200" y="5573"/>
                    <a:pt x="5199" y="5573"/>
                    <a:pt x="5199" y="5574"/>
                  </a:cubicBezTo>
                  <a:cubicBezTo>
                    <a:pt x="5195" y="5584"/>
                    <a:pt x="5189" y="5592"/>
                    <a:pt x="5183" y="5601"/>
                  </a:cubicBezTo>
                  <a:cubicBezTo>
                    <a:pt x="5177" y="5611"/>
                    <a:pt x="5170" y="5620"/>
                    <a:pt x="5162" y="5630"/>
                  </a:cubicBezTo>
                  <a:cubicBezTo>
                    <a:pt x="5099" y="5704"/>
                    <a:pt x="4971" y="5734"/>
                    <a:pt x="4922" y="5818"/>
                  </a:cubicBezTo>
                  <a:cubicBezTo>
                    <a:pt x="4871" y="5902"/>
                    <a:pt x="4912" y="6031"/>
                    <a:pt x="4885" y="6126"/>
                  </a:cubicBezTo>
                  <a:cubicBezTo>
                    <a:pt x="4852" y="6237"/>
                    <a:pt x="4760" y="6303"/>
                    <a:pt x="4647" y="6321"/>
                  </a:cubicBezTo>
                  <a:cubicBezTo>
                    <a:pt x="4622" y="6325"/>
                    <a:pt x="4601" y="6328"/>
                    <a:pt x="4583" y="6333"/>
                  </a:cubicBezTo>
                  <a:cubicBezTo>
                    <a:pt x="4583" y="6333"/>
                    <a:pt x="4583" y="6334"/>
                    <a:pt x="4581" y="6334"/>
                  </a:cubicBezTo>
                  <a:cubicBezTo>
                    <a:pt x="4539" y="6345"/>
                    <a:pt x="4508" y="6359"/>
                    <a:pt x="4484" y="6383"/>
                  </a:cubicBezTo>
                  <a:cubicBezTo>
                    <a:pt x="4477" y="6390"/>
                    <a:pt x="4472" y="6397"/>
                    <a:pt x="4467" y="6403"/>
                  </a:cubicBezTo>
                  <a:cubicBezTo>
                    <a:pt x="4450" y="6427"/>
                    <a:pt x="4435" y="6456"/>
                    <a:pt x="4420" y="6498"/>
                  </a:cubicBezTo>
                  <a:cubicBezTo>
                    <a:pt x="4380" y="6607"/>
                    <a:pt x="4347" y="6716"/>
                    <a:pt x="4273" y="6808"/>
                  </a:cubicBezTo>
                  <a:cubicBezTo>
                    <a:pt x="4210" y="6886"/>
                    <a:pt x="4090" y="6970"/>
                    <a:pt x="4105" y="7075"/>
                  </a:cubicBezTo>
                  <a:cubicBezTo>
                    <a:pt x="4112" y="7076"/>
                    <a:pt x="4120" y="7076"/>
                    <a:pt x="4126" y="7076"/>
                  </a:cubicBezTo>
                  <a:cubicBezTo>
                    <a:pt x="4137" y="7078"/>
                    <a:pt x="4146" y="7078"/>
                    <a:pt x="4154" y="7079"/>
                  </a:cubicBezTo>
                  <a:cubicBezTo>
                    <a:pt x="4227" y="7088"/>
                    <a:pt x="4299" y="7095"/>
                    <a:pt x="4372" y="7105"/>
                  </a:cubicBezTo>
                  <a:cubicBezTo>
                    <a:pt x="4491" y="7120"/>
                    <a:pt x="4607" y="7135"/>
                    <a:pt x="4726" y="7148"/>
                  </a:cubicBezTo>
                  <a:cubicBezTo>
                    <a:pt x="4784" y="7154"/>
                    <a:pt x="4845" y="7161"/>
                    <a:pt x="4903" y="7166"/>
                  </a:cubicBezTo>
                  <a:cubicBezTo>
                    <a:pt x="4961" y="7173"/>
                    <a:pt x="5022" y="7178"/>
                    <a:pt x="5082" y="7182"/>
                  </a:cubicBezTo>
                  <a:cubicBezTo>
                    <a:pt x="5109" y="7183"/>
                    <a:pt x="5135" y="7185"/>
                    <a:pt x="5161" y="7188"/>
                  </a:cubicBezTo>
                  <a:cubicBezTo>
                    <a:pt x="5189" y="7189"/>
                    <a:pt x="5219" y="7192"/>
                    <a:pt x="5247" y="7193"/>
                  </a:cubicBezTo>
                  <a:cubicBezTo>
                    <a:pt x="5316" y="7198"/>
                    <a:pt x="5385" y="7201"/>
                    <a:pt x="5454" y="7206"/>
                  </a:cubicBezTo>
                  <a:cubicBezTo>
                    <a:pt x="5481" y="7208"/>
                    <a:pt x="5507" y="7209"/>
                    <a:pt x="5533" y="7211"/>
                  </a:cubicBezTo>
                  <a:cubicBezTo>
                    <a:pt x="5569" y="7214"/>
                    <a:pt x="5604" y="7216"/>
                    <a:pt x="5640" y="7220"/>
                  </a:cubicBezTo>
                  <a:cubicBezTo>
                    <a:pt x="5679" y="7225"/>
                    <a:pt x="5718" y="7227"/>
                    <a:pt x="5757" y="7232"/>
                  </a:cubicBezTo>
                  <a:cubicBezTo>
                    <a:pt x="5787" y="7236"/>
                    <a:pt x="5818" y="7240"/>
                    <a:pt x="5849" y="7245"/>
                  </a:cubicBezTo>
                  <a:cubicBezTo>
                    <a:pt x="5887" y="7251"/>
                    <a:pt x="5927" y="7257"/>
                    <a:pt x="5967" y="7263"/>
                  </a:cubicBezTo>
                  <a:cubicBezTo>
                    <a:pt x="5997" y="7268"/>
                    <a:pt x="6027" y="7274"/>
                    <a:pt x="6057" y="7282"/>
                  </a:cubicBezTo>
                  <a:cubicBezTo>
                    <a:pt x="6095" y="7289"/>
                    <a:pt x="6135" y="7299"/>
                    <a:pt x="6173" y="7309"/>
                  </a:cubicBezTo>
                  <a:cubicBezTo>
                    <a:pt x="6210" y="7319"/>
                    <a:pt x="6249" y="7330"/>
                    <a:pt x="6286" y="7341"/>
                  </a:cubicBezTo>
                  <a:cubicBezTo>
                    <a:pt x="6306" y="7347"/>
                    <a:pt x="6325" y="7355"/>
                    <a:pt x="6344" y="7362"/>
                  </a:cubicBezTo>
                  <a:cubicBezTo>
                    <a:pt x="6345" y="7362"/>
                    <a:pt x="6345" y="7362"/>
                    <a:pt x="6346" y="7362"/>
                  </a:cubicBezTo>
                  <a:cubicBezTo>
                    <a:pt x="6347" y="7362"/>
                    <a:pt x="6349" y="7363"/>
                    <a:pt x="6350" y="7364"/>
                  </a:cubicBezTo>
                  <a:cubicBezTo>
                    <a:pt x="6375" y="7371"/>
                    <a:pt x="6396" y="7381"/>
                    <a:pt x="6420" y="7391"/>
                  </a:cubicBezTo>
                  <a:cubicBezTo>
                    <a:pt x="6443" y="7399"/>
                    <a:pt x="6467" y="7409"/>
                    <a:pt x="6489" y="7419"/>
                  </a:cubicBezTo>
                  <a:cubicBezTo>
                    <a:pt x="6510" y="7430"/>
                    <a:pt x="6533" y="7439"/>
                    <a:pt x="6553" y="7450"/>
                  </a:cubicBezTo>
                  <a:cubicBezTo>
                    <a:pt x="6557" y="7451"/>
                    <a:pt x="6561" y="7454"/>
                    <a:pt x="6564" y="7456"/>
                  </a:cubicBezTo>
                  <a:cubicBezTo>
                    <a:pt x="6602" y="7475"/>
                    <a:pt x="6640" y="7492"/>
                    <a:pt x="6675" y="7513"/>
                  </a:cubicBezTo>
                  <a:cubicBezTo>
                    <a:pt x="6745" y="7553"/>
                    <a:pt x="6813" y="7594"/>
                    <a:pt x="6880" y="7640"/>
                  </a:cubicBezTo>
                  <a:cubicBezTo>
                    <a:pt x="6908" y="7658"/>
                    <a:pt x="6937" y="7679"/>
                    <a:pt x="6964" y="7698"/>
                  </a:cubicBezTo>
                  <a:cubicBezTo>
                    <a:pt x="6970" y="7703"/>
                    <a:pt x="6979" y="7709"/>
                    <a:pt x="6985" y="7714"/>
                  </a:cubicBezTo>
                  <a:cubicBezTo>
                    <a:pt x="7012" y="7732"/>
                    <a:pt x="7038" y="7753"/>
                    <a:pt x="7064" y="7773"/>
                  </a:cubicBezTo>
                  <a:cubicBezTo>
                    <a:pt x="7089" y="7792"/>
                    <a:pt x="7113" y="7813"/>
                    <a:pt x="7137" y="7833"/>
                  </a:cubicBezTo>
                  <a:cubicBezTo>
                    <a:pt x="7166" y="7856"/>
                    <a:pt x="7192" y="7881"/>
                    <a:pt x="7219" y="7906"/>
                  </a:cubicBezTo>
                  <a:cubicBezTo>
                    <a:pt x="7224" y="7902"/>
                    <a:pt x="7230" y="7898"/>
                    <a:pt x="7235" y="7893"/>
                  </a:cubicBezTo>
                  <a:cubicBezTo>
                    <a:pt x="7271" y="7866"/>
                    <a:pt x="7309" y="7839"/>
                    <a:pt x="7349" y="7815"/>
                  </a:cubicBezTo>
                  <a:cubicBezTo>
                    <a:pt x="7428" y="7768"/>
                    <a:pt x="7511" y="7731"/>
                    <a:pt x="7598" y="7706"/>
                  </a:cubicBezTo>
                  <a:cubicBezTo>
                    <a:pt x="7675" y="7684"/>
                    <a:pt x="7760" y="7663"/>
                    <a:pt x="7842" y="7663"/>
                  </a:cubicBezTo>
                  <a:cubicBezTo>
                    <a:pt x="7858" y="7663"/>
                    <a:pt x="7873" y="7664"/>
                    <a:pt x="7889" y="7666"/>
                  </a:cubicBezTo>
                  <a:cubicBezTo>
                    <a:pt x="7913" y="7668"/>
                    <a:pt x="7936" y="7673"/>
                    <a:pt x="7958" y="7682"/>
                  </a:cubicBezTo>
                  <a:cubicBezTo>
                    <a:pt x="7953" y="7647"/>
                    <a:pt x="7953" y="7612"/>
                    <a:pt x="7958" y="7580"/>
                  </a:cubicBezTo>
                  <a:cubicBezTo>
                    <a:pt x="7959" y="7569"/>
                    <a:pt x="7959" y="7559"/>
                    <a:pt x="7962" y="7547"/>
                  </a:cubicBezTo>
                  <a:cubicBezTo>
                    <a:pt x="7963" y="7534"/>
                    <a:pt x="7965" y="7522"/>
                    <a:pt x="7969" y="7511"/>
                  </a:cubicBezTo>
                  <a:cubicBezTo>
                    <a:pt x="7973" y="7501"/>
                    <a:pt x="7975" y="7490"/>
                    <a:pt x="7981" y="7481"/>
                  </a:cubicBezTo>
                  <a:lnTo>
                    <a:pt x="7981" y="7480"/>
                  </a:lnTo>
                  <a:cubicBezTo>
                    <a:pt x="7989" y="7459"/>
                    <a:pt x="8000" y="7439"/>
                    <a:pt x="8014" y="7419"/>
                  </a:cubicBezTo>
                  <a:cubicBezTo>
                    <a:pt x="8031" y="7395"/>
                    <a:pt x="8052" y="7372"/>
                    <a:pt x="8077" y="7351"/>
                  </a:cubicBezTo>
                  <a:cubicBezTo>
                    <a:pt x="8107" y="7326"/>
                    <a:pt x="8140" y="7304"/>
                    <a:pt x="8176" y="7284"/>
                  </a:cubicBezTo>
                  <a:cubicBezTo>
                    <a:pt x="8189" y="7278"/>
                    <a:pt x="8201" y="7271"/>
                    <a:pt x="8214" y="7266"/>
                  </a:cubicBezTo>
                  <a:cubicBezTo>
                    <a:pt x="8267" y="7241"/>
                    <a:pt x="8326" y="7221"/>
                    <a:pt x="8386" y="7207"/>
                  </a:cubicBezTo>
                  <a:cubicBezTo>
                    <a:pt x="8416" y="7201"/>
                    <a:pt x="8444" y="7194"/>
                    <a:pt x="8475" y="7190"/>
                  </a:cubicBezTo>
                  <a:cubicBezTo>
                    <a:pt x="8494" y="7188"/>
                    <a:pt x="8514" y="7186"/>
                    <a:pt x="8531" y="7184"/>
                  </a:cubicBezTo>
                  <a:cubicBezTo>
                    <a:pt x="8560" y="7181"/>
                    <a:pt x="8589" y="7180"/>
                    <a:pt x="8616" y="7180"/>
                  </a:cubicBezTo>
                  <a:cubicBezTo>
                    <a:pt x="8646" y="7180"/>
                    <a:pt x="8675" y="7182"/>
                    <a:pt x="8702" y="7185"/>
                  </a:cubicBezTo>
                  <a:cubicBezTo>
                    <a:pt x="8741" y="7189"/>
                    <a:pt x="8774" y="7200"/>
                    <a:pt x="8806" y="7211"/>
                  </a:cubicBezTo>
                  <a:cubicBezTo>
                    <a:pt x="8782" y="6949"/>
                    <a:pt x="8900" y="6671"/>
                    <a:pt x="9107" y="6502"/>
                  </a:cubicBezTo>
                  <a:cubicBezTo>
                    <a:pt x="9222" y="6408"/>
                    <a:pt x="9456" y="6296"/>
                    <a:pt x="9648" y="6296"/>
                  </a:cubicBezTo>
                  <a:cubicBezTo>
                    <a:pt x="9665" y="6296"/>
                    <a:pt x="9682" y="6297"/>
                    <a:pt x="9698" y="6299"/>
                  </a:cubicBezTo>
                  <a:cubicBezTo>
                    <a:pt x="9709" y="6300"/>
                    <a:pt x="9719" y="6301"/>
                    <a:pt x="9730" y="6304"/>
                  </a:cubicBezTo>
                  <a:cubicBezTo>
                    <a:pt x="9744" y="6306"/>
                    <a:pt x="9755" y="6309"/>
                    <a:pt x="9769" y="6314"/>
                  </a:cubicBezTo>
                  <a:cubicBezTo>
                    <a:pt x="9780" y="6319"/>
                    <a:pt x="9792" y="6324"/>
                    <a:pt x="9803" y="6329"/>
                  </a:cubicBezTo>
                  <a:cubicBezTo>
                    <a:pt x="9808" y="6331"/>
                    <a:pt x="9813" y="6334"/>
                    <a:pt x="9819" y="6337"/>
                  </a:cubicBezTo>
                  <a:cubicBezTo>
                    <a:pt x="9828" y="6342"/>
                    <a:pt x="9837" y="6350"/>
                    <a:pt x="9847" y="6356"/>
                  </a:cubicBezTo>
                  <a:cubicBezTo>
                    <a:pt x="9853" y="6360"/>
                    <a:pt x="9859" y="6366"/>
                    <a:pt x="9863" y="6372"/>
                  </a:cubicBezTo>
                  <a:cubicBezTo>
                    <a:pt x="9874" y="6382"/>
                    <a:pt x="9884" y="6394"/>
                    <a:pt x="9894" y="6407"/>
                  </a:cubicBezTo>
                  <a:cubicBezTo>
                    <a:pt x="9897" y="6413"/>
                    <a:pt x="9902" y="6421"/>
                    <a:pt x="9906" y="6428"/>
                  </a:cubicBezTo>
                  <a:cubicBezTo>
                    <a:pt x="9914" y="6440"/>
                    <a:pt x="9921" y="6456"/>
                    <a:pt x="9926" y="6472"/>
                  </a:cubicBezTo>
                  <a:cubicBezTo>
                    <a:pt x="9929" y="6482"/>
                    <a:pt x="9932" y="6492"/>
                    <a:pt x="9936" y="6503"/>
                  </a:cubicBezTo>
                  <a:cubicBezTo>
                    <a:pt x="9969" y="6632"/>
                    <a:pt x="9979" y="6772"/>
                    <a:pt x="9979" y="6909"/>
                  </a:cubicBezTo>
                  <a:lnTo>
                    <a:pt x="10833" y="5529"/>
                  </a:lnTo>
                  <a:cubicBezTo>
                    <a:pt x="10830" y="5502"/>
                    <a:pt x="10828" y="5473"/>
                    <a:pt x="10827" y="5446"/>
                  </a:cubicBezTo>
                  <a:cubicBezTo>
                    <a:pt x="10825" y="5419"/>
                    <a:pt x="10823" y="5390"/>
                    <a:pt x="10823" y="5362"/>
                  </a:cubicBezTo>
                  <a:cubicBezTo>
                    <a:pt x="10822" y="5335"/>
                    <a:pt x="10820" y="5306"/>
                    <a:pt x="10820" y="5279"/>
                  </a:cubicBezTo>
                  <a:cubicBezTo>
                    <a:pt x="10818" y="5233"/>
                    <a:pt x="10818" y="5189"/>
                    <a:pt x="10820" y="5143"/>
                  </a:cubicBezTo>
                  <a:cubicBezTo>
                    <a:pt x="10822" y="5092"/>
                    <a:pt x="10822" y="5041"/>
                    <a:pt x="10824" y="4991"/>
                  </a:cubicBezTo>
                  <a:cubicBezTo>
                    <a:pt x="10827" y="4894"/>
                    <a:pt x="10832" y="4796"/>
                    <a:pt x="10837" y="4699"/>
                  </a:cubicBezTo>
                  <a:cubicBezTo>
                    <a:pt x="10839" y="4643"/>
                    <a:pt x="10842" y="4590"/>
                    <a:pt x="10843" y="4535"/>
                  </a:cubicBezTo>
                  <a:cubicBezTo>
                    <a:pt x="10843" y="4530"/>
                    <a:pt x="10843" y="4525"/>
                    <a:pt x="10845" y="4522"/>
                  </a:cubicBezTo>
                  <a:cubicBezTo>
                    <a:pt x="10848" y="4441"/>
                    <a:pt x="10851" y="4362"/>
                    <a:pt x="10855" y="4280"/>
                  </a:cubicBezTo>
                  <a:cubicBezTo>
                    <a:pt x="10861" y="4142"/>
                    <a:pt x="10869" y="4001"/>
                    <a:pt x="10876" y="3862"/>
                  </a:cubicBezTo>
                  <a:cubicBezTo>
                    <a:pt x="10881" y="3760"/>
                    <a:pt x="10886" y="3661"/>
                    <a:pt x="10890" y="3560"/>
                  </a:cubicBezTo>
                  <a:cubicBezTo>
                    <a:pt x="10894" y="3484"/>
                    <a:pt x="10897" y="3410"/>
                    <a:pt x="10898" y="3335"/>
                  </a:cubicBezTo>
                  <a:cubicBezTo>
                    <a:pt x="10902" y="3247"/>
                    <a:pt x="10905" y="3160"/>
                    <a:pt x="10908" y="3072"/>
                  </a:cubicBezTo>
                  <a:cubicBezTo>
                    <a:pt x="10912" y="2947"/>
                    <a:pt x="10915" y="2821"/>
                    <a:pt x="10918" y="2695"/>
                  </a:cubicBezTo>
                  <a:cubicBezTo>
                    <a:pt x="10921" y="2669"/>
                    <a:pt x="10921" y="2643"/>
                    <a:pt x="10921" y="2616"/>
                  </a:cubicBezTo>
                  <a:cubicBezTo>
                    <a:pt x="10922" y="2358"/>
                    <a:pt x="10911" y="2093"/>
                    <a:pt x="10950" y="1838"/>
                  </a:cubicBezTo>
                  <a:cubicBezTo>
                    <a:pt x="10963" y="1759"/>
                    <a:pt x="10984" y="1679"/>
                    <a:pt x="11015" y="1602"/>
                  </a:cubicBezTo>
                  <a:cubicBezTo>
                    <a:pt x="11014" y="1600"/>
                    <a:pt x="11011" y="1598"/>
                    <a:pt x="11010" y="1596"/>
                  </a:cubicBezTo>
                  <a:cubicBezTo>
                    <a:pt x="11005" y="1585"/>
                    <a:pt x="11000" y="1575"/>
                    <a:pt x="10992" y="1565"/>
                  </a:cubicBezTo>
                  <a:cubicBezTo>
                    <a:pt x="10988" y="1558"/>
                    <a:pt x="10983" y="1550"/>
                    <a:pt x="10978" y="1543"/>
                  </a:cubicBezTo>
                  <a:cubicBezTo>
                    <a:pt x="10977" y="1542"/>
                    <a:pt x="10977" y="1539"/>
                    <a:pt x="10974" y="1538"/>
                  </a:cubicBezTo>
                  <a:cubicBezTo>
                    <a:pt x="10966" y="1528"/>
                    <a:pt x="10958" y="1517"/>
                    <a:pt x="10949" y="1508"/>
                  </a:cubicBezTo>
                  <a:cubicBezTo>
                    <a:pt x="10936" y="1493"/>
                    <a:pt x="10923" y="1481"/>
                    <a:pt x="10909" y="1467"/>
                  </a:cubicBezTo>
                  <a:cubicBezTo>
                    <a:pt x="10889" y="1451"/>
                    <a:pt x="10867" y="1435"/>
                    <a:pt x="10845" y="1422"/>
                  </a:cubicBezTo>
                  <a:cubicBezTo>
                    <a:pt x="10834" y="1415"/>
                    <a:pt x="10824" y="1410"/>
                    <a:pt x="10815" y="1405"/>
                  </a:cubicBezTo>
                  <a:cubicBezTo>
                    <a:pt x="10800" y="1398"/>
                    <a:pt x="10782" y="1389"/>
                    <a:pt x="10765" y="1384"/>
                  </a:cubicBezTo>
                  <a:cubicBezTo>
                    <a:pt x="10764" y="1384"/>
                    <a:pt x="10764" y="1384"/>
                    <a:pt x="10763" y="1383"/>
                  </a:cubicBezTo>
                  <a:cubicBezTo>
                    <a:pt x="10729" y="1372"/>
                    <a:pt x="10692" y="1363"/>
                    <a:pt x="10656" y="1361"/>
                  </a:cubicBezTo>
                  <a:cubicBezTo>
                    <a:pt x="10644" y="1360"/>
                    <a:pt x="10631" y="1360"/>
                    <a:pt x="10620" y="1360"/>
                  </a:cubicBezTo>
                  <a:cubicBezTo>
                    <a:pt x="10553" y="1360"/>
                    <a:pt x="10484" y="1376"/>
                    <a:pt x="10422" y="1410"/>
                  </a:cubicBezTo>
                  <a:cubicBezTo>
                    <a:pt x="10405" y="1420"/>
                    <a:pt x="10387" y="1424"/>
                    <a:pt x="10370" y="1424"/>
                  </a:cubicBezTo>
                  <a:cubicBezTo>
                    <a:pt x="10314" y="1424"/>
                    <a:pt x="10262" y="1380"/>
                    <a:pt x="10263" y="1319"/>
                  </a:cubicBezTo>
                  <a:cubicBezTo>
                    <a:pt x="10263" y="1310"/>
                    <a:pt x="10263" y="1303"/>
                    <a:pt x="10261" y="1296"/>
                  </a:cubicBezTo>
                  <a:cubicBezTo>
                    <a:pt x="10260" y="1289"/>
                    <a:pt x="10260" y="1283"/>
                    <a:pt x="10260" y="1278"/>
                  </a:cubicBezTo>
                  <a:cubicBezTo>
                    <a:pt x="10259" y="1267"/>
                    <a:pt x="10258" y="1259"/>
                    <a:pt x="10255" y="1251"/>
                  </a:cubicBezTo>
                  <a:cubicBezTo>
                    <a:pt x="10254" y="1244"/>
                    <a:pt x="10251" y="1236"/>
                    <a:pt x="10249" y="1230"/>
                  </a:cubicBezTo>
                  <a:cubicBezTo>
                    <a:pt x="10248" y="1223"/>
                    <a:pt x="10245" y="1215"/>
                    <a:pt x="10243" y="1209"/>
                  </a:cubicBezTo>
                  <a:cubicBezTo>
                    <a:pt x="10239" y="1202"/>
                    <a:pt x="10237" y="1195"/>
                    <a:pt x="10233" y="1188"/>
                  </a:cubicBezTo>
                  <a:cubicBezTo>
                    <a:pt x="10227" y="1175"/>
                    <a:pt x="10219" y="1162"/>
                    <a:pt x="10211" y="1149"/>
                  </a:cubicBezTo>
                  <a:cubicBezTo>
                    <a:pt x="10182" y="1108"/>
                    <a:pt x="10145" y="1076"/>
                    <a:pt x="10102" y="1053"/>
                  </a:cubicBezTo>
                  <a:cubicBezTo>
                    <a:pt x="10094" y="1049"/>
                    <a:pt x="10084" y="1044"/>
                    <a:pt x="10076" y="1040"/>
                  </a:cubicBezTo>
                  <a:cubicBezTo>
                    <a:pt x="10057" y="1033"/>
                    <a:pt x="10037" y="1027"/>
                    <a:pt x="10017" y="1024"/>
                  </a:cubicBezTo>
                  <a:cubicBezTo>
                    <a:pt x="10016" y="1023"/>
                    <a:pt x="10016" y="1023"/>
                    <a:pt x="10014" y="1023"/>
                  </a:cubicBezTo>
                  <a:cubicBezTo>
                    <a:pt x="10000" y="1020"/>
                    <a:pt x="9985" y="1019"/>
                    <a:pt x="9970" y="1019"/>
                  </a:cubicBezTo>
                  <a:cubicBezTo>
                    <a:pt x="9862" y="1019"/>
                    <a:pt x="9764" y="1080"/>
                    <a:pt x="9658" y="1080"/>
                  </a:cubicBezTo>
                  <a:cubicBezTo>
                    <a:pt x="9624" y="1080"/>
                    <a:pt x="9589" y="1074"/>
                    <a:pt x="9553" y="1058"/>
                  </a:cubicBezTo>
                  <a:cubicBezTo>
                    <a:pt x="9480" y="1025"/>
                    <a:pt x="9431" y="965"/>
                    <a:pt x="9361" y="928"/>
                  </a:cubicBezTo>
                  <a:cubicBezTo>
                    <a:pt x="9360" y="926"/>
                    <a:pt x="9358" y="926"/>
                    <a:pt x="9355" y="925"/>
                  </a:cubicBezTo>
                  <a:cubicBezTo>
                    <a:pt x="9344" y="919"/>
                    <a:pt x="9332" y="913"/>
                    <a:pt x="9320" y="908"/>
                  </a:cubicBezTo>
                  <a:cubicBezTo>
                    <a:pt x="9283" y="894"/>
                    <a:pt x="9243" y="886"/>
                    <a:pt x="9203" y="88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36"/>
            <p:cNvSpPr/>
            <p:nvPr/>
          </p:nvSpPr>
          <p:spPr>
            <a:xfrm>
              <a:off x="7006160" y="222530"/>
              <a:ext cx="111027" cy="157669"/>
            </a:xfrm>
            <a:custGeom>
              <a:rect b="b" l="l" r="r" t="t"/>
              <a:pathLst>
                <a:path extrusionOk="0" h="3972" w="2797">
                  <a:moveTo>
                    <a:pt x="2634" y="0"/>
                  </a:moveTo>
                  <a:cubicBezTo>
                    <a:pt x="2014" y="897"/>
                    <a:pt x="1382" y="1784"/>
                    <a:pt x="770" y="2685"/>
                  </a:cubicBezTo>
                  <a:cubicBezTo>
                    <a:pt x="513" y="3065"/>
                    <a:pt x="255" y="3445"/>
                    <a:pt x="0" y="3828"/>
                  </a:cubicBezTo>
                  <a:lnTo>
                    <a:pt x="216" y="3971"/>
                  </a:lnTo>
                  <a:cubicBezTo>
                    <a:pt x="270" y="3887"/>
                    <a:pt x="342" y="3817"/>
                    <a:pt x="425" y="3758"/>
                  </a:cubicBezTo>
                  <a:cubicBezTo>
                    <a:pt x="531" y="3683"/>
                    <a:pt x="615" y="3633"/>
                    <a:pt x="672" y="3512"/>
                  </a:cubicBezTo>
                  <a:cubicBezTo>
                    <a:pt x="755" y="3335"/>
                    <a:pt x="838" y="3188"/>
                    <a:pt x="1052" y="3168"/>
                  </a:cubicBezTo>
                  <a:cubicBezTo>
                    <a:pt x="1188" y="3157"/>
                    <a:pt x="1278" y="3152"/>
                    <a:pt x="1390" y="3067"/>
                  </a:cubicBezTo>
                  <a:cubicBezTo>
                    <a:pt x="1478" y="2998"/>
                    <a:pt x="1552" y="2916"/>
                    <a:pt x="1648" y="2857"/>
                  </a:cubicBezTo>
                  <a:cubicBezTo>
                    <a:pt x="1725" y="2810"/>
                    <a:pt x="1815" y="2776"/>
                    <a:pt x="1906" y="2776"/>
                  </a:cubicBezTo>
                  <a:cubicBezTo>
                    <a:pt x="1928" y="2776"/>
                    <a:pt x="1949" y="2778"/>
                    <a:pt x="1971" y="2782"/>
                  </a:cubicBezTo>
                  <a:cubicBezTo>
                    <a:pt x="2059" y="2798"/>
                    <a:pt x="2150" y="2887"/>
                    <a:pt x="2237" y="2888"/>
                  </a:cubicBezTo>
                  <a:cubicBezTo>
                    <a:pt x="2259" y="2888"/>
                    <a:pt x="2283" y="2881"/>
                    <a:pt x="2304" y="2871"/>
                  </a:cubicBezTo>
                  <a:cubicBezTo>
                    <a:pt x="2299" y="2857"/>
                    <a:pt x="2296" y="2845"/>
                    <a:pt x="2297" y="2828"/>
                  </a:cubicBezTo>
                  <a:cubicBezTo>
                    <a:pt x="2332" y="2390"/>
                    <a:pt x="2487" y="1970"/>
                    <a:pt x="2753" y="1620"/>
                  </a:cubicBezTo>
                  <a:cubicBezTo>
                    <a:pt x="2767" y="1600"/>
                    <a:pt x="2781" y="1581"/>
                    <a:pt x="2797" y="1564"/>
                  </a:cubicBezTo>
                  <a:cubicBezTo>
                    <a:pt x="2789" y="1524"/>
                    <a:pt x="2786" y="1484"/>
                    <a:pt x="2783" y="1443"/>
                  </a:cubicBezTo>
                  <a:cubicBezTo>
                    <a:pt x="2774" y="1363"/>
                    <a:pt x="2765" y="1282"/>
                    <a:pt x="2760" y="1200"/>
                  </a:cubicBezTo>
                  <a:cubicBezTo>
                    <a:pt x="2747" y="1050"/>
                    <a:pt x="2732" y="901"/>
                    <a:pt x="2716" y="752"/>
                  </a:cubicBezTo>
                  <a:cubicBezTo>
                    <a:pt x="2701" y="604"/>
                    <a:pt x="2685" y="454"/>
                    <a:pt x="2666" y="306"/>
                  </a:cubicBezTo>
                  <a:cubicBezTo>
                    <a:pt x="2655" y="206"/>
                    <a:pt x="2638" y="102"/>
                    <a:pt x="2634" y="0"/>
                  </a:cubicBezTo>
                  <a:close/>
                </a:path>
              </a:pathLst>
            </a:custGeom>
            <a:solidFill>
              <a:srgbClr val="9B5B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36"/>
            <p:cNvSpPr/>
            <p:nvPr/>
          </p:nvSpPr>
          <p:spPr>
            <a:xfrm>
              <a:off x="6755923" y="215147"/>
              <a:ext cx="347133" cy="505119"/>
            </a:xfrm>
            <a:custGeom>
              <a:rect b="b" l="l" r="r" t="t"/>
              <a:pathLst>
                <a:path extrusionOk="0" h="12725" w="8745">
                  <a:moveTo>
                    <a:pt x="8207" y="1"/>
                  </a:moveTo>
                  <a:cubicBezTo>
                    <a:pt x="8203" y="7"/>
                    <a:pt x="8199" y="16"/>
                    <a:pt x="8194" y="22"/>
                  </a:cubicBezTo>
                  <a:cubicBezTo>
                    <a:pt x="7572" y="932"/>
                    <a:pt x="6953" y="1844"/>
                    <a:pt x="6340" y="2762"/>
                  </a:cubicBezTo>
                  <a:cubicBezTo>
                    <a:pt x="5250" y="4391"/>
                    <a:pt x="4174" y="6027"/>
                    <a:pt x="3117" y="7678"/>
                  </a:cubicBezTo>
                  <a:cubicBezTo>
                    <a:pt x="2591" y="8501"/>
                    <a:pt x="2066" y="9329"/>
                    <a:pt x="1547" y="10160"/>
                  </a:cubicBezTo>
                  <a:cubicBezTo>
                    <a:pt x="1031" y="10983"/>
                    <a:pt x="529" y="11816"/>
                    <a:pt x="0" y="12631"/>
                  </a:cubicBezTo>
                  <a:cubicBezTo>
                    <a:pt x="211" y="12661"/>
                    <a:pt x="422" y="12693"/>
                    <a:pt x="632" y="12724"/>
                  </a:cubicBezTo>
                  <a:cubicBezTo>
                    <a:pt x="855" y="12255"/>
                    <a:pt x="1142" y="11807"/>
                    <a:pt x="1406" y="11359"/>
                  </a:cubicBezTo>
                  <a:cubicBezTo>
                    <a:pt x="1690" y="10879"/>
                    <a:pt x="1975" y="10401"/>
                    <a:pt x="2264" y="9925"/>
                  </a:cubicBezTo>
                  <a:cubicBezTo>
                    <a:pt x="3287" y="8233"/>
                    <a:pt x="4341" y="6558"/>
                    <a:pt x="5424" y="4905"/>
                  </a:cubicBezTo>
                  <a:cubicBezTo>
                    <a:pt x="5965" y="4081"/>
                    <a:pt x="6512" y="3262"/>
                    <a:pt x="7068" y="2448"/>
                  </a:cubicBezTo>
                  <a:cubicBezTo>
                    <a:pt x="7619" y="1641"/>
                    <a:pt x="8167" y="830"/>
                    <a:pt x="8744" y="41"/>
                  </a:cubicBezTo>
                  <a:cubicBezTo>
                    <a:pt x="8594" y="27"/>
                    <a:pt x="8443" y="16"/>
                    <a:pt x="8293" y="5"/>
                  </a:cubicBezTo>
                  <a:cubicBezTo>
                    <a:pt x="8264" y="4"/>
                    <a:pt x="8235" y="2"/>
                    <a:pt x="8207" y="1"/>
                  </a:cubicBezTo>
                  <a:close/>
                </a:path>
              </a:pathLst>
            </a:custGeom>
            <a:solidFill>
              <a:srgbClr val="CFA1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36"/>
            <p:cNvSpPr/>
            <p:nvPr/>
          </p:nvSpPr>
          <p:spPr>
            <a:xfrm>
              <a:off x="7017076" y="341456"/>
              <a:ext cx="75659" cy="61448"/>
            </a:xfrm>
            <a:custGeom>
              <a:rect b="b" l="l" r="r" t="t"/>
              <a:pathLst>
                <a:path extrusionOk="0" h="1548" w="1906">
                  <a:moveTo>
                    <a:pt x="1611" y="0"/>
                  </a:moveTo>
                  <a:cubicBezTo>
                    <a:pt x="1603" y="0"/>
                    <a:pt x="1596" y="1"/>
                    <a:pt x="1588" y="2"/>
                  </a:cubicBezTo>
                  <a:cubicBezTo>
                    <a:pt x="1490" y="16"/>
                    <a:pt x="1400" y="94"/>
                    <a:pt x="1328" y="158"/>
                  </a:cubicBezTo>
                  <a:cubicBezTo>
                    <a:pt x="1172" y="297"/>
                    <a:pt x="1043" y="384"/>
                    <a:pt x="831" y="390"/>
                  </a:cubicBezTo>
                  <a:cubicBezTo>
                    <a:pt x="722" y="394"/>
                    <a:pt x="677" y="426"/>
                    <a:pt x="628" y="519"/>
                  </a:cubicBezTo>
                  <a:cubicBezTo>
                    <a:pt x="594" y="585"/>
                    <a:pt x="566" y="656"/>
                    <a:pt x="524" y="719"/>
                  </a:cubicBezTo>
                  <a:cubicBezTo>
                    <a:pt x="420" y="881"/>
                    <a:pt x="225" y="938"/>
                    <a:pt x="120" y="1095"/>
                  </a:cubicBezTo>
                  <a:cubicBezTo>
                    <a:pt x="30" y="1231"/>
                    <a:pt x="0" y="1391"/>
                    <a:pt x="32" y="1547"/>
                  </a:cubicBezTo>
                  <a:cubicBezTo>
                    <a:pt x="108" y="1490"/>
                    <a:pt x="184" y="1436"/>
                    <a:pt x="265" y="1386"/>
                  </a:cubicBezTo>
                  <a:cubicBezTo>
                    <a:pt x="347" y="1337"/>
                    <a:pt x="431" y="1291"/>
                    <a:pt x="517" y="1249"/>
                  </a:cubicBezTo>
                  <a:cubicBezTo>
                    <a:pt x="845" y="1066"/>
                    <a:pt x="1203" y="940"/>
                    <a:pt x="1586" y="925"/>
                  </a:cubicBezTo>
                  <a:cubicBezTo>
                    <a:pt x="1593" y="925"/>
                    <a:pt x="1599" y="925"/>
                    <a:pt x="1605" y="925"/>
                  </a:cubicBezTo>
                  <a:cubicBezTo>
                    <a:pt x="1618" y="925"/>
                    <a:pt x="1632" y="925"/>
                    <a:pt x="1645" y="925"/>
                  </a:cubicBezTo>
                  <a:cubicBezTo>
                    <a:pt x="1586" y="719"/>
                    <a:pt x="1572" y="441"/>
                    <a:pt x="1760" y="319"/>
                  </a:cubicBezTo>
                  <a:cubicBezTo>
                    <a:pt x="1798" y="295"/>
                    <a:pt x="1840" y="285"/>
                    <a:pt x="1882" y="285"/>
                  </a:cubicBezTo>
                  <a:cubicBezTo>
                    <a:pt x="1886" y="285"/>
                    <a:pt x="1890" y="285"/>
                    <a:pt x="1894" y="285"/>
                  </a:cubicBezTo>
                  <a:lnTo>
                    <a:pt x="1905" y="115"/>
                  </a:lnTo>
                  <a:cubicBezTo>
                    <a:pt x="1888" y="113"/>
                    <a:pt x="1871" y="109"/>
                    <a:pt x="1855" y="101"/>
                  </a:cubicBezTo>
                  <a:cubicBezTo>
                    <a:pt x="1772" y="74"/>
                    <a:pt x="1702" y="0"/>
                    <a:pt x="161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36"/>
            <p:cNvSpPr/>
            <p:nvPr/>
          </p:nvSpPr>
          <p:spPr>
            <a:xfrm>
              <a:off x="7036606" y="444028"/>
              <a:ext cx="26635" cy="13457"/>
            </a:xfrm>
            <a:custGeom>
              <a:rect b="b" l="l" r="r" t="t"/>
              <a:pathLst>
                <a:path extrusionOk="0" h="339" w="671">
                  <a:moveTo>
                    <a:pt x="445" y="0"/>
                  </a:moveTo>
                  <a:cubicBezTo>
                    <a:pt x="432" y="0"/>
                    <a:pt x="418" y="1"/>
                    <a:pt x="405" y="3"/>
                  </a:cubicBezTo>
                  <a:cubicBezTo>
                    <a:pt x="311" y="42"/>
                    <a:pt x="221" y="86"/>
                    <a:pt x="133" y="135"/>
                  </a:cubicBezTo>
                  <a:cubicBezTo>
                    <a:pt x="103" y="151"/>
                    <a:pt x="75" y="170"/>
                    <a:pt x="45" y="188"/>
                  </a:cubicBezTo>
                  <a:cubicBezTo>
                    <a:pt x="29" y="197"/>
                    <a:pt x="9" y="211"/>
                    <a:pt x="3" y="230"/>
                  </a:cubicBezTo>
                  <a:cubicBezTo>
                    <a:pt x="1" y="235"/>
                    <a:pt x="2" y="242"/>
                    <a:pt x="2" y="248"/>
                  </a:cubicBezTo>
                  <a:cubicBezTo>
                    <a:pt x="23" y="260"/>
                    <a:pt x="49" y="266"/>
                    <a:pt x="60" y="270"/>
                  </a:cubicBezTo>
                  <a:cubicBezTo>
                    <a:pt x="122" y="287"/>
                    <a:pt x="185" y="296"/>
                    <a:pt x="248" y="307"/>
                  </a:cubicBezTo>
                  <a:cubicBezTo>
                    <a:pt x="373" y="326"/>
                    <a:pt x="497" y="335"/>
                    <a:pt x="623" y="339"/>
                  </a:cubicBezTo>
                  <a:cubicBezTo>
                    <a:pt x="652" y="295"/>
                    <a:pt x="671" y="244"/>
                    <a:pt x="669" y="188"/>
                  </a:cubicBezTo>
                  <a:cubicBezTo>
                    <a:pt x="668" y="94"/>
                    <a:pt x="605" y="32"/>
                    <a:pt x="517" y="9"/>
                  </a:cubicBezTo>
                  <a:cubicBezTo>
                    <a:pt x="493" y="3"/>
                    <a:pt x="469" y="0"/>
                    <a:pt x="445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36"/>
            <p:cNvSpPr/>
            <p:nvPr/>
          </p:nvSpPr>
          <p:spPr>
            <a:xfrm>
              <a:off x="7031168" y="208954"/>
              <a:ext cx="39457" cy="54263"/>
            </a:xfrm>
            <a:custGeom>
              <a:rect b="b" l="l" r="r" t="t"/>
              <a:pathLst>
                <a:path extrusionOk="0" h="1367" w="994">
                  <a:moveTo>
                    <a:pt x="0" y="1"/>
                  </a:moveTo>
                  <a:lnTo>
                    <a:pt x="0" y="1"/>
                  </a:lnTo>
                  <a:cubicBezTo>
                    <a:pt x="37" y="41"/>
                    <a:pt x="67" y="87"/>
                    <a:pt x="88" y="142"/>
                  </a:cubicBezTo>
                  <a:cubicBezTo>
                    <a:pt x="144" y="293"/>
                    <a:pt x="117" y="449"/>
                    <a:pt x="62" y="594"/>
                  </a:cubicBezTo>
                  <a:cubicBezTo>
                    <a:pt x="151" y="652"/>
                    <a:pt x="208" y="752"/>
                    <a:pt x="222" y="861"/>
                  </a:cubicBezTo>
                  <a:cubicBezTo>
                    <a:pt x="243" y="1014"/>
                    <a:pt x="176" y="1151"/>
                    <a:pt x="96" y="1274"/>
                  </a:cubicBezTo>
                  <a:cubicBezTo>
                    <a:pt x="122" y="1302"/>
                    <a:pt x="143" y="1333"/>
                    <a:pt x="157" y="1366"/>
                  </a:cubicBezTo>
                  <a:cubicBezTo>
                    <a:pt x="435" y="957"/>
                    <a:pt x="713" y="546"/>
                    <a:pt x="994" y="137"/>
                  </a:cubicBezTo>
                  <a:cubicBezTo>
                    <a:pt x="688" y="115"/>
                    <a:pt x="385" y="83"/>
                    <a:pt x="91" y="9"/>
                  </a:cubicBezTo>
                  <a:cubicBezTo>
                    <a:pt x="60" y="6"/>
                    <a:pt x="31" y="4"/>
                    <a:pt x="0" y="1"/>
                  </a:cubicBezTo>
                  <a:close/>
                </a:path>
              </a:pathLst>
            </a:custGeom>
            <a:solidFill>
              <a:srgbClr val="9B5B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36"/>
            <p:cNvSpPr/>
            <p:nvPr/>
          </p:nvSpPr>
          <p:spPr>
            <a:xfrm>
              <a:off x="7039424" y="459390"/>
              <a:ext cx="16870" cy="4803"/>
            </a:xfrm>
            <a:custGeom>
              <a:rect b="b" l="l" r="r" t="t"/>
              <a:pathLst>
                <a:path extrusionOk="0" h="121" w="425">
                  <a:moveTo>
                    <a:pt x="1" y="1"/>
                  </a:moveTo>
                  <a:cubicBezTo>
                    <a:pt x="55" y="64"/>
                    <a:pt x="131" y="108"/>
                    <a:pt x="214" y="119"/>
                  </a:cubicBezTo>
                  <a:cubicBezTo>
                    <a:pt x="226" y="120"/>
                    <a:pt x="238" y="121"/>
                    <a:pt x="250" y="121"/>
                  </a:cubicBezTo>
                  <a:cubicBezTo>
                    <a:pt x="313" y="121"/>
                    <a:pt x="370" y="100"/>
                    <a:pt x="425" y="70"/>
                  </a:cubicBezTo>
                  <a:cubicBezTo>
                    <a:pt x="284" y="58"/>
                    <a:pt x="145" y="35"/>
                    <a:pt x="11" y="3"/>
                  </a:cubicBezTo>
                  <a:cubicBezTo>
                    <a:pt x="8" y="2"/>
                    <a:pt x="4" y="2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36"/>
            <p:cNvSpPr/>
            <p:nvPr/>
          </p:nvSpPr>
          <p:spPr>
            <a:xfrm>
              <a:off x="6624255" y="942597"/>
              <a:ext cx="410764" cy="212845"/>
            </a:xfrm>
            <a:custGeom>
              <a:rect b="b" l="l" r="r" t="t"/>
              <a:pathLst>
                <a:path extrusionOk="0" h="5362" w="10348">
                  <a:moveTo>
                    <a:pt x="7386" y="2528"/>
                  </a:moveTo>
                  <a:cubicBezTo>
                    <a:pt x="7400" y="2528"/>
                    <a:pt x="7414" y="2529"/>
                    <a:pt x="7428" y="2531"/>
                  </a:cubicBezTo>
                  <a:cubicBezTo>
                    <a:pt x="7509" y="2541"/>
                    <a:pt x="7580" y="2582"/>
                    <a:pt x="7631" y="2648"/>
                  </a:cubicBezTo>
                  <a:cubicBezTo>
                    <a:pt x="7678" y="2708"/>
                    <a:pt x="7704" y="2783"/>
                    <a:pt x="7703" y="2861"/>
                  </a:cubicBezTo>
                  <a:cubicBezTo>
                    <a:pt x="7702" y="2940"/>
                    <a:pt x="7673" y="3017"/>
                    <a:pt x="7617" y="3075"/>
                  </a:cubicBezTo>
                  <a:cubicBezTo>
                    <a:pt x="7587" y="3107"/>
                    <a:pt x="7551" y="3128"/>
                    <a:pt x="7510" y="3143"/>
                  </a:cubicBezTo>
                  <a:cubicBezTo>
                    <a:pt x="7463" y="3169"/>
                    <a:pt x="7409" y="3182"/>
                    <a:pt x="7355" y="3182"/>
                  </a:cubicBezTo>
                  <a:cubicBezTo>
                    <a:pt x="7331" y="3182"/>
                    <a:pt x="7307" y="3180"/>
                    <a:pt x="7283" y="3175"/>
                  </a:cubicBezTo>
                  <a:cubicBezTo>
                    <a:pt x="7111" y="3137"/>
                    <a:pt x="7007" y="2937"/>
                    <a:pt x="7054" y="2771"/>
                  </a:cubicBezTo>
                  <a:cubicBezTo>
                    <a:pt x="7095" y="2627"/>
                    <a:pt x="7239" y="2528"/>
                    <a:pt x="7386" y="2528"/>
                  </a:cubicBezTo>
                  <a:close/>
                  <a:moveTo>
                    <a:pt x="3526" y="3174"/>
                  </a:moveTo>
                  <a:cubicBezTo>
                    <a:pt x="3541" y="3174"/>
                    <a:pt x="3555" y="3175"/>
                    <a:pt x="3569" y="3177"/>
                  </a:cubicBezTo>
                  <a:cubicBezTo>
                    <a:pt x="3651" y="3187"/>
                    <a:pt x="3722" y="3228"/>
                    <a:pt x="3773" y="3293"/>
                  </a:cubicBezTo>
                  <a:cubicBezTo>
                    <a:pt x="3819" y="3354"/>
                    <a:pt x="3845" y="3428"/>
                    <a:pt x="3844" y="3506"/>
                  </a:cubicBezTo>
                  <a:cubicBezTo>
                    <a:pt x="3843" y="3586"/>
                    <a:pt x="3814" y="3662"/>
                    <a:pt x="3758" y="3719"/>
                  </a:cubicBezTo>
                  <a:cubicBezTo>
                    <a:pt x="3729" y="3753"/>
                    <a:pt x="3692" y="3774"/>
                    <a:pt x="3652" y="3789"/>
                  </a:cubicBezTo>
                  <a:cubicBezTo>
                    <a:pt x="3605" y="3815"/>
                    <a:pt x="3551" y="3828"/>
                    <a:pt x="3496" y="3828"/>
                  </a:cubicBezTo>
                  <a:cubicBezTo>
                    <a:pt x="3472" y="3828"/>
                    <a:pt x="3448" y="3825"/>
                    <a:pt x="3425" y="3820"/>
                  </a:cubicBezTo>
                  <a:cubicBezTo>
                    <a:pt x="3252" y="3783"/>
                    <a:pt x="3149" y="3585"/>
                    <a:pt x="3196" y="3416"/>
                  </a:cubicBezTo>
                  <a:cubicBezTo>
                    <a:pt x="3236" y="3273"/>
                    <a:pt x="3379" y="3174"/>
                    <a:pt x="3526" y="3174"/>
                  </a:cubicBezTo>
                  <a:close/>
                  <a:moveTo>
                    <a:pt x="5424" y="1993"/>
                  </a:moveTo>
                  <a:cubicBezTo>
                    <a:pt x="5996" y="1993"/>
                    <a:pt x="6527" y="2479"/>
                    <a:pt x="6562" y="3054"/>
                  </a:cubicBezTo>
                  <a:cubicBezTo>
                    <a:pt x="6598" y="3656"/>
                    <a:pt x="6099" y="4229"/>
                    <a:pt x="5497" y="4265"/>
                  </a:cubicBezTo>
                  <a:cubicBezTo>
                    <a:pt x="5477" y="4266"/>
                    <a:pt x="5457" y="4267"/>
                    <a:pt x="5437" y="4267"/>
                  </a:cubicBezTo>
                  <a:cubicBezTo>
                    <a:pt x="4866" y="4267"/>
                    <a:pt x="4349" y="3789"/>
                    <a:pt x="4297" y="3223"/>
                  </a:cubicBezTo>
                  <a:cubicBezTo>
                    <a:pt x="4265" y="2864"/>
                    <a:pt x="4428" y="2533"/>
                    <a:pt x="4689" y="2311"/>
                  </a:cubicBezTo>
                  <a:cubicBezTo>
                    <a:pt x="4870" y="2119"/>
                    <a:pt x="5121" y="2003"/>
                    <a:pt x="5388" y="1994"/>
                  </a:cubicBezTo>
                  <a:cubicBezTo>
                    <a:pt x="5400" y="1993"/>
                    <a:pt x="5412" y="1993"/>
                    <a:pt x="5424" y="1993"/>
                  </a:cubicBezTo>
                  <a:close/>
                  <a:moveTo>
                    <a:pt x="6522" y="4300"/>
                  </a:moveTo>
                  <a:cubicBezTo>
                    <a:pt x="6605" y="4300"/>
                    <a:pt x="6663" y="4395"/>
                    <a:pt x="6609" y="4484"/>
                  </a:cubicBezTo>
                  <a:cubicBezTo>
                    <a:pt x="6551" y="4582"/>
                    <a:pt x="6447" y="4663"/>
                    <a:pt x="6355" y="4727"/>
                  </a:cubicBezTo>
                  <a:cubicBezTo>
                    <a:pt x="6173" y="4855"/>
                    <a:pt x="5943" y="4925"/>
                    <a:pt x="5717" y="4925"/>
                  </a:cubicBezTo>
                  <a:cubicBezTo>
                    <a:pt x="5472" y="4925"/>
                    <a:pt x="5231" y="4843"/>
                    <a:pt x="5058" y="4663"/>
                  </a:cubicBezTo>
                  <a:cubicBezTo>
                    <a:pt x="5014" y="4616"/>
                    <a:pt x="5053" y="4559"/>
                    <a:pt x="5104" y="4559"/>
                  </a:cubicBezTo>
                  <a:cubicBezTo>
                    <a:pt x="5113" y="4559"/>
                    <a:pt x="5123" y="4561"/>
                    <a:pt x="5133" y="4565"/>
                  </a:cubicBezTo>
                  <a:cubicBezTo>
                    <a:pt x="5309" y="4642"/>
                    <a:pt x="5501" y="4698"/>
                    <a:pt x="5693" y="4698"/>
                  </a:cubicBezTo>
                  <a:cubicBezTo>
                    <a:pt x="5764" y="4698"/>
                    <a:pt x="5836" y="4691"/>
                    <a:pt x="5906" y="4673"/>
                  </a:cubicBezTo>
                  <a:cubicBezTo>
                    <a:pt x="6014" y="4647"/>
                    <a:pt x="6113" y="4603"/>
                    <a:pt x="6207" y="4541"/>
                  </a:cubicBezTo>
                  <a:cubicBezTo>
                    <a:pt x="6252" y="4511"/>
                    <a:pt x="6294" y="4479"/>
                    <a:pt x="6333" y="4441"/>
                  </a:cubicBezTo>
                  <a:cubicBezTo>
                    <a:pt x="6371" y="4406"/>
                    <a:pt x="6403" y="4357"/>
                    <a:pt x="6445" y="4327"/>
                  </a:cubicBezTo>
                  <a:cubicBezTo>
                    <a:pt x="6471" y="4308"/>
                    <a:pt x="6497" y="4300"/>
                    <a:pt x="6522" y="4300"/>
                  </a:cubicBezTo>
                  <a:close/>
                  <a:moveTo>
                    <a:pt x="6046" y="0"/>
                  </a:moveTo>
                  <a:cubicBezTo>
                    <a:pt x="5891" y="0"/>
                    <a:pt x="5733" y="69"/>
                    <a:pt x="5615" y="208"/>
                  </a:cubicBezTo>
                  <a:cubicBezTo>
                    <a:pt x="5598" y="228"/>
                    <a:pt x="5572" y="237"/>
                    <a:pt x="5545" y="237"/>
                  </a:cubicBezTo>
                  <a:cubicBezTo>
                    <a:pt x="5517" y="237"/>
                    <a:pt x="5489" y="227"/>
                    <a:pt x="5470" y="208"/>
                  </a:cubicBezTo>
                  <a:cubicBezTo>
                    <a:pt x="5342" y="79"/>
                    <a:pt x="5187" y="20"/>
                    <a:pt x="5034" y="20"/>
                  </a:cubicBezTo>
                  <a:cubicBezTo>
                    <a:pt x="4825" y="20"/>
                    <a:pt x="4620" y="130"/>
                    <a:pt x="4490" y="328"/>
                  </a:cubicBezTo>
                  <a:cubicBezTo>
                    <a:pt x="4470" y="359"/>
                    <a:pt x="4435" y="378"/>
                    <a:pt x="4400" y="378"/>
                  </a:cubicBezTo>
                  <a:cubicBezTo>
                    <a:pt x="4376" y="378"/>
                    <a:pt x="4352" y="369"/>
                    <a:pt x="4333" y="349"/>
                  </a:cubicBezTo>
                  <a:cubicBezTo>
                    <a:pt x="4220" y="231"/>
                    <a:pt x="4065" y="165"/>
                    <a:pt x="3903" y="165"/>
                  </a:cubicBezTo>
                  <a:cubicBezTo>
                    <a:pt x="3873" y="165"/>
                    <a:pt x="3843" y="168"/>
                    <a:pt x="3813" y="172"/>
                  </a:cubicBezTo>
                  <a:cubicBezTo>
                    <a:pt x="3615" y="202"/>
                    <a:pt x="3508" y="336"/>
                    <a:pt x="3355" y="446"/>
                  </a:cubicBezTo>
                  <a:cubicBezTo>
                    <a:pt x="3271" y="505"/>
                    <a:pt x="3178" y="539"/>
                    <a:pt x="3074" y="539"/>
                  </a:cubicBezTo>
                  <a:cubicBezTo>
                    <a:pt x="3071" y="539"/>
                    <a:pt x="3069" y="539"/>
                    <a:pt x="3067" y="539"/>
                  </a:cubicBezTo>
                  <a:cubicBezTo>
                    <a:pt x="3010" y="539"/>
                    <a:pt x="2956" y="532"/>
                    <a:pt x="2902" y="532"/>
                  </a:cubicBezTo>
                  <a:cubicBezTo>
                    <a:pt x="2857" y="532"/>
                    <a:pt x="2811" y="537"/>
                    <a:pt x="2765" y="554"/>
                  </a:cubicBezTo>
                  <a:cubicBezTo>
                    <a:pt x="2618" y="608"/>
                    <a:pt x="2493" y="747"/>
                    <a:pt x="2444" y="899"/>
                  </a:cubicBezTo>
                  <a:cubicBezTo>
                    <a:pt x="2678" y="1200"/>
                    <a:pt x="2824" y="1602"/>
                    <a:pt x="2919" y="1963"/>
                  </a:cubicBezTo>
                  <a:cubicBezTo>
                    <a:pt x="3006" y="2292"/>
                    <a:pt x="3062" y="2664"/>
                    <a:pt x="2914" y="2984"/>
                  </a:cubicBezTo>
                  <a:cubicBezTo>
                    <a:pt x="2770" y="3298"/>
                    <a:pt x="2448" y="3417"/>
                    <a:pt x="2122" y="3417"/>
                  </a:cubicBezTo>
                  <a:cubicBezTo>
                    <a:pt x="2104" y="3417"/>
                    <a:pt x="2087" y="3417"/>
                    <a:pt x="2069" y="3416"/>
                  </a:cubicBezTo>
                  <a:cubicBezTo>
                    <a:pt x="1688" y="3403"/>
                    <a:pt x="1307" y="3293"/>
                    <a:pt x="967" y="3123"/>
                  </a:cubicBezTo>
                  <a:cubicBezTo>
                    <a:pt x="792" y="3035"/>
                    <a:pt x="627" y="2927"/>
                    <a:pt x="472" y="2807"/>
                  </a:cubicBezTo>
                  <a:cubicBezTo>
                    <a:pt x="434" y="2778"/>
                    <a:pt x="396" y="2744"/>
                    <a:pt x="358" y="2708"/>
                  </a:cubicBezTo>
                  <a:cubicBezTo>
                    <a:pt x="315" y="2736"/>
                    <a:pt x="268" y="2758"/>
                    <a:pt x="232" y="2796"/>
                  </a:cubicBezTo>
                  <a:cubicBezTo>
                    <a:pt x="168" y="2859"/>
                    <a:pt x="126" y="2939"/>
                    <a:pt x="113" y="3029"/>
                  </a:cubicBezTo>
                  <a:cubicBezTo>
                    <a:pt x="99" y="3130"/>
                    <a:pt x="123" y="3227"/>
                    <a:pt x="179" y="3312"/>
                  </a:cubicBezTo>
                  <a:cubicBezTo>
                    <a:pt x="222" y="3383"/>
                    <a:pt x="280" y="3448"/>
                    <a:pt x="288" y="3536"/>
                  </a:cubicBezTo>
                  <a:cubicBezTo>
                    <a:pt x="306" y="3726"/>
                    <a:pt x="99" y="3801"/>
                    <a:pt x="53" y="3966"/>
                  </a:cubicBezTo>
                  <a:cubicBezTo>
                    <a:pt x="0" y="4153"/>
                    <a:pt x="146" y="4316"/>
                    <a:pt x="315" y="4367"/>
                  </a:cubicBezTo>
                  <a:cubicBezTo>
                    <a:pt x="412" y="4397"/>
                    <a:pt x="419" y="4517"/>
                    <a:pt x="342" y="4571"/>
                  </a:cubicBezTo>
                  <a:cubicBezTo>
                    <a:pt x="99" y="4743"/>
                    <a:pt x="195" y="5074"/>
                    <a:pt x="418" y="5206"/>
                  </a:cubicBezTo>
                  <a:cubicBezTo>
                    <a:pt x="1169" y="5275"/>
                    <a:pt x="1919" y="5334"/>
                    <a:pt x="2673" y="5354"/>
                  </a:cubicBezTo>
                  <a:cubicBezTo>
                    <a:pt x="2850" y="5359"/>
                    <a:pt x="3029" y="5362"/>
                    <a:pt x="3207" y="5362"/>
                  </a:cubicBezTo>
                  <a:cubicBezTo>
                    <a:pt x="5101" y="5362"/>
                    <a:pt x="7033" y="5067"/>
                    <a:pt x="8636" y="3994"/>
                  </a:cubicBezTo>
                  <a:cubicBezTo>
                    <a:pt x="9280" y="3565"/>
                    <a:pt x="9839" y="3041"/>
                    <a:pt x="10343" y="2463"/>
                  </a:cubicBezTo>
                  <a:cubicBezTo>
                    <a:pt x="10338" y="2427"/>
                    <a:pt x="10345" y="2389"/>
                    <a:pt x="10347" y="2353"/>
                  </a:cubicBezTo>
                  <a:cubicBezTo>
                    <a:pt x="10347" y="2315"/>
                    <a:pt x="10347" y="2277"/>
                    <a:pt x="10343" y="2239"/>
                  </a:cubicBezTo>
                  <a:cubicBezTo>
                    <a:pt x="10334" y="2172"/>
                    <a:pt x="10312" y="2099"/>
                    <a:pt x="10267" y="2045"/>
                  </a:cubicBezTo>
                  <a:cubicBezTo>
                    <a:pt x="10217" y="1981"/>
                    <a:pt x="10135" y="1936"/>
                    <a:pt x="10053" y="1936"/>
                  </a:cubicBezTo>
                  <a:cubicBezTo>
                    <a:pt x="10020" y="1936"/>
                    <a:pt x="9987" y="1944"/>
                    <a:pt x="9957" y="1960"/>
                  </a:cubicBezTo>
                  <a:cubicBezTo>
                    <a:pt x="9942" y="1968"/>
                    <a:pt x="9926" y="1972"/>
                    <a:pt x="9910" y="1972"/>
                  </a:cubicBezTo>
                  <a:cubicBezTo>
                    <a:pt x="9833" y="1972"/>
                    <a:pt x="9755" y="1889"/>
                    <a:pt x="9811" y="1815"/>
                  </a:cubicBezTo>
                  <a:cubicBezTo>
                    <a:pt x="9876" y="1726"/>
                    <a:pt x="9894" y="1607"/>
                    <a:pt x="9834" y="1509"/>
                  </a:cubicBezTo>
                  <a:cubicBezTo>
                    <a:pt x="9787" y="1432"/>
                    <a:pt x="9696" y="1388"/>
                    <a:pt x="9606" y="1374"/>
                  </a:cubicBezTo>
                  <a:cubicBezTo>
                    <a:pt x="9472" y="1613"/>
                    <a:pt x="9295" y="1835"/>
                    <a:pt x="9120" y="2028"/>
                  </a:cubicBezTo>
                  <a:cubicBezTo>
                    <a:pt x="8892" y="2279"/>
                    <a:pt x="8611" y="2529"/>
                    <a:pt x="8264" y="2580"/>
                  </a:cubicBezTo>
                  <a:cubicBezTo>
                    <a:pt x="8230" y="2585"/>
                    <a:pt x="8196" y="2587"/>
                    <a:pt x="8163" y="2587"/>
                  </a:cubicBezTo>
                  <a:cubicBezTo>
                    <a:pt x="7849" y="2587"/>
                    <a:pt x="7599" y="2373"/>
                    <a:pt x="7439" y="2106"/>
                  </a:cubicBezTo>
                  <a:cubicBezTo>
                    <a:pt x="7245" y="1779"/>
                    <a:pt x="7129" y="1400"/>
                    <a:pt x="7087" y="1021"/>
                  </a:cubicBezTo>
                  <a:cubicBezTo>
                    <a:pt x="7065" y="826"/>
                    <a:pt x="7065" y="629"/>
                    <a:pt x="7083" y="436"/>
                  </a:cubicBezTo>
                  <a:cubicBezTo>
                    <a:pt x="7087" y="386"/>
                    <a:pt x="7094" y="334"/>
                    <a:pt x="7104" y="284"/>
                  </a:cubicBezTo>
                  <a:cubicBezTo>
                    <a:pt x="7098" y="280"/>
                    <a:pt x="7093" y="279"/>
                    <a:pt x="7085" y="276"/>
                  </a:cubicBezTo>
                  <a:cubicBezTo>
                    <a:pt x="7025" y="238"/>
                    <a:pt x="6962" y="217"/>
                    <a:pt x="6901" y="217"/>
                  </a:cubicBezTo>
                  <a:cubicBezTo>
                    <a:pt x="6822" y="217"/>
                    <a:pt x="6745" y="252"/>
                    <a:pt x="6682" y="325"/>
                  </a:cubicBezTo>
                  <a:cubicBezTo>
                    <a:pt x="6665" y="345"/>
                    <a:pt x="6639" y="355"/>
                    <a:pt x="6613" y="355"/>
                  </a:cubicBezTo>
                  <a:cubicBezTo>
                    <a:pt x="6576" y="355"/>
                    <a:pt x="6539" y="337"/>
                    <a:pt x="6522" y="304"/>
                  </a:cubicBezTo>
                  <a:cubicBezTo>
                    <a:pt x="6420" y="102"/>
                    <a:pt x="6235" y="0"/>
                    <a:pt x="6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36"/>
            <p:cNvSpPr/>
            <p:nvPr/>
          </p:nvSpPr>
          <p:spPr>
            <a:xfrm>
              <a:off x="6835194" y="153977"/>
              <a:ext cx="202206" cy="294299"/>
            </a:xfrm>
            <a:custGeom>
              <a:rect b="b" l="l" r="r" t="t"/>
              <a:pathLst>
                <a:path extrusionOk="0" h="7414" w="5094">
                  <a:moveTo>
                    <a:pt x="2830" y="1"/>
                  </a:moveTo>
                  <a:cubicBezTo>
                    <a:pt x="2813" y="16"/>
                    <a:pt x="2799" y="11"/>
                    <a:pt x="2777" y="13"/>
                  </a:cubicBezTo>
                  <a:cubicBezTo>
                    <a:pt x="2757" y="16"/>
                    <a:pt x="2738" y="25"/>
                    <a:pt x="2717" y="32"/>
                  </a:cubicBezTo>
                  <a:cubicBezTo>
                    <a:pt x="2619" y="68"/>
                    <a:pt x="2546" y="157"/>
                    <a:pt x="2480" y="235"/>
                  </a:cubicBezTo>
                  <a:cubicBezTo>
                    <a:pt x="2463" y="254"/>
                    <a:pt x="2432" y="266"/>
                    <a:pt x="2403" y="266"/>
                  </a:cubicBezTo>
                  <a:cubicBezTo>
                    <a:pt x="2384" y="266"/>
                    <a:pt x="2366" y="261"/>
                    <a:pt x="2353" y="251"/>
                  </a:cubicBezTo>
                  <a:cubicBezTo>
                    <a:pt x="2311" y="219"/>
                    <a:pt x="2267" y="206"/>
                    <a:pt x="2222" y="206"/>
                  </a:cubicBezTo>
                  <a:cubicBezTo>
                    <a:pt x="2146" y="206"/>
                    <a:pt x="2069" y="246"/>
                    <a:pt x="2011" y="305"/>
                  </a:cubicBezTo>
                  <a:cubicBezTo>
                    <a:pt x="1912" y="406"/>
                    <a:pt x="1903" y="559"/>
                    <a:pt x="1791" y="652"/>
                  </a:cubicBezTo>
                  <a:cubicBezTo>
                    <a:pt x="1683" y="740"/>
                    <a:pt x="1563" y="765"/>
                    <a:pt x="1500" y="903"/>
                  </a:cubicBezTo>
                  <a:cubicBezTo>
                    <a:pt x="1446" y="1020"/>
                    <a:pt x="1444" y="1164"/>
                    <a:pt x="1504" y="1281"/>
                  </a:cubicBezTo>
                  <a:cubicBezTo>
                    <a:pt x="1537" y="1348"/>
                    <a:pt x="1499" y="1437"/>
                    <a:pt x="1416" y="1437"/>
                  </a:cubicBezTo>
                  <a:cubicBezTo>
                    <a:pt x="1415" y="1437"/>
                    <a:pt x="1414" y="1437"/>
                    <a:pt x="1413" y="1437"/>
                  </a:cubicBezTo>
                  <a:cubicBezTo>
                    <a:pt x="1411" y="1437"/>
                    <a:pt x="1409" y="1437"/>
                    <a:pt x="1406" y="1437"/>
                  </a:cubicBezTo>
                  <a:cubicBezTo>
                    <a:pt x="1181" y="1437"/>
                    <a:pt x="1302" y="1793"/>
                    <a:pt x="1343" y="1901"/>
                  </a:cubicBezTo>
                  <a:cubicBezTo>
                    <a:pt x="1359" y="1947"/>
                    <a:pt x="1332" y="2005"/>
                    <a:pt x="1292" y="2027"/>
                  </a:cubicBezTo>
                  <a:cubicBezTo>
                    <a:pt x="1118" y="2125"/>
                    <a:pt x="1083" y="2392"/>
                    <a:pt x="1209" y="2543"/>
                  </a:cubicBezTo>
                  <a:cubicBezTo>
                    <a:pt x="1251" y="2594"/>
                    <a:pt x="1260" y="2694"/>
                    <a:pt x="1185" y="2726"/>
                  </a:cubicBezTo>
                  <a:cubicBezTo>
                    <a:pt x="993" y="2812"/>
                    <a:pt x="1005" y="3013"/>
                    <a:pt x="1168" y="3122"/>
                  </a:cubicBezTo>
                  <a:cubicBezTo>
                    <a:pt x="1238" y="3168"/>
                    <a:pt x="1250" y="3277"/>
                    <a:pt x="1168" y="3320"/>
                  </a:cubicBezTo>
                  <a:cubicBezTo>
                    <a:pt x="1061" y="3379"/>
                    <a:pt x="1042" y="3533"/>
                    <a:pt x="1125" y="3621"/>
                  </a:cubicBezTo>
                  <a:cubicBezTo>
                    <a:pt x="1170" y="3671"/>
                    <a:pt x="1170" y="3764"/>
                    <a:pt x="1103" y="3797"/>
                  </a:cubicBezTo>
                  <a:cubicBezTo>
                    <a:pt x="1016" y="3837"/>
                    <a:pt x="959" y="3882"/>
                    <a:pt x="947" y="3983"/>
                  </a:cubicBezTo>
                  <a:cubicBezTo>
                    <a:pt x="934" y="4070"/>
                    <a:pt x="960" y="4155"/>
                    <a:pt x="1022" y="4217"/>
                  </a:cubicBezTo>
                  <a:cubicBezTo>
                    <a:pt x="1073" y="4270"/>
                    <a:pt x="1053" y="4371"/>
                    <a:pt x="976" y="4387"/>
                  </a:cubicBezTo>
                  <a:cubicBezTo>
                    <a:pt x="812" y="4424"/>
                    <a:pt x="771" y="4624"/>
                    <a:pt x="864" y="4749"/>
                  </a:cubicBezTo>
                  <a:cubicBezTo>
                    <a:pt x="913" y="4815"/>
                    <a:pt x="846" y="4894"/>
                    <a:pt x="777" y="4894"/>
                  </a:cubicBezTo>
                  <a:cubicBezTo>
                    <a:pt x="769" y="4894"/>
                    <a:pt x="762" y="4893"/>
                    <a:pt x="755" y="4891"/>
                  </a:cubicBezTo>
                  <a:cubicBezTo>
                    <a:pt x="739" y="4887"/>
                    <a:pt x="724" y="4885"/>
                    <a:pt x="709" y="4885"/>
                  </a:cubicBezTo>
                  <a:cubicBezTo>
                    <a:pt x="586" y="4885"/>
                    <a:pt x="522" y="5019"/>
                    <a:pt x="605" y="5127"/>
                  </a:cubicBezTo>
                  <a:cubicBezTo>
                    <a:pt x="649" y="5183"/>
                    <a:pt x="592" y="5271"/>
                    <a:pt x="527" y="5271"/>
                  </a:cubicBezTo>
                  <a:cubicBezTo>
                    <a:pt x="526" y="5271"/>
                    <a:pt x="524" y="5270"/>
                    <a:pt x="523" y="5270"/>
                  </a:cubicBezTo>
                  <a:cubicBezTo>
                    <a:pt x="519" y="5270"/>
                    <a:pt x="515" y="5270"/>
                    <a:pt x="511" y="5270"/>
                  </a:cubicBezTo>
                  <a:cubicBezTo>
                    <a:pt x="374" y="5270"/>
                    <a:pt x="292" y="5406"/>
                    <a:pt x="334" y="5533"/>
                  </a:cubicBezTo>
                  <a:cubicBezTo>
                    <a:pt x="356" y="5594"/>
                    <a:pt x="301" y="5661"/>
                    <a:pt x="240" y="5661"/>
                  </a:cubicBezTo>
                  <a:cubicBezTo>
                    <a:pt x="239" y="5661"/>
                    <a:pt x="239" y="5661"/>
                    <a:pt x="238" y="5661"/>
                  </a:cubicBezTo>
                  <a:cubicBezTo>
                    <a:pt x="237" y="5661"/>
                    <a:pt x="235" y="5661"/>
                    <a:pt x="233" y="5661"/>
                  </a:cubicBezTo>
                  <a:cubicBezTo>
                    <a:pt x="113" y="5661"/>
                    <a:pt x="21" y="5764"/>
                    <a:pt x="1" y="5880"/>
                  </a:cubicBezTo>
                  <a:cubicBezTo>
                    <a:pt x="42" y="5912"/>
                    <a:pt x="78" y="5948"/>
                    <a:pt x="108" y="5989"/>
                  </a:cubicBezTo>
                  <a:cubicBezTo>
                    <a:pt x="195" y="5896"/>
                    <a:pt x="301" y="5823"/>
                    <a:pt x="426" y="5782"/>
                  </a:cubicBezTo>
                  <a:cubicBezTo>
                    <a:pt x="536" y="5745"/>
                    <a:pt x="649" y="5732"/>
                    <a:pt x="763" y="5732"/>
                  </a:cubicBezTo>
                  <a:cubicBezTo>
                    <a:pt x="828" y="5732"/>
                    <a:pt x="894" y="5736"/>
                    <a:pt x="959" y="5743"/>
                  </a:cubicBezTo>
                  <a:cubicBezTo>
                    <a:pt x="921" y="5684"/>
                    <a:pt x="889" y="5621"/>
                    <a:pt x="874" y="5552"/>
                  </a:cubicBezTo>
                  <a:cubicBezTo>
                    <a:pt x="854" y="5465"/>
                    <a:pt x="850" y="5364"/>
                    <a:pt x="891" y="5283"/>
                  </a:cubicBezTo>
                  <a:cubicBezTo>
                    <a:pt x="924" y="5222"/>
                    <a:pt x="981" y="5187"/>
                    <a:pt x="1043" y="5187"/>
                  </a:cubicBezTo>
                  <a:cubicBezTo>
                    <a:pt x="1066" y="5187"/>
                    <a:pt x="1091" y="5192"/>
                    <a:pt x="1115" y="5203"/>
                  </a:cubicBezTo>
                  <a:cubicBezTo>
                    <a:pt x="1137" y="5214"/>
                    <a:pt x="1156" y="5226"/>
                    <a:pt x="1173" y="5241"/>
                  </a:cubicBezTo>
                  <a:cubicBezTo>
                    <a:pt x="1177" y="5234"/>
                    <a:pt x="1182" y="5228"/>
                    <a:pt x="1186" y="5220"/>
                  </a:cubicBezTo>
                  <a:cubicBezTo>
                    <a:pt x="1224" y="5165"/>
                    <a:pt x="1275" y="5101"/>
                    <a:pt x="1340" y="5077"/>
                  </a:cubicBezTo>
                  <a:cubicBezTo>
                    <a:pt x="1356" y="5071"/>
                    <a:pt x="1371" y="5068"/>
                    <a:pt x="1384" y="5068"/>
                  </a:cubicBezTo>
                  <a:cubicBezTo>
                    <a:pt x="1455" y="5068"/>
                    <a:pt x="1493" y="5141"/>
                    <a:pt x="1515" y="5224"/>
                  </a:cubicBezTo>
                  <a:cubicBezTo>
                    <a:pt x="1541" y="5202"/>
                    <a:pt x="1571" y="5186"/>
                    <a:pt x="1606" y="5179"/>
                  </a:cubicBezTo>
                  <a:cubicBezTo>
                    <a:pt x="1617" y="5177"/>
                    <a:pt x="1627" y="5176"/>
                    <a:pt x="1638" y="5176"/>
                  </a:cubicBezTo>
                  <a:cubicBezTo>
                    <a:pt x="1722" y="5176"/>
                    <a:pt x="1794" y="5234"/>
                    <a:pt x="1813" y="5318"/>
                  </a:cubicBezTo>
                  <a:cubicBezTo>
                    <a:pt x="1839" y="5427"/>
                    <a:pt x="1798" y="5547"/>
                    <a:pt x="1757" y="5647"/>
                  </a:cubicBezTo>
                  <a:cubicBezTo>
                    <a:pt x="1722" y="5730"/>
                    <a:pt x="1679" y="5807"/>
                    <a:pt x="1629" y="5880"/>
                  </a:cubicBezTo>
                  <a:cubicBezTo>
                    <a:pt x="1845" y="5968"/>
                    <a:pt x="2021" y="6118"/>
                    <a:pt x="2078" y="6392"/>
                  </a:cubicBezTo>
                  <a:cubicBezTo>
                    <a:pt x="2125" y="6628"/>
                    <a:pt x="2110" y="6886"/>
                    <a:pt x="2073" y="7123"/>
                  </a:cubicBezTo>
                  <a:cubicBezTo>
                    <a:pt x="2058" y="7220"/>
                    <a:pt x="2040" y="7318"/>
                    <a:pt x="2018" y="7414"/>
                  </a:cubicBezTo>
                  <a:cubicBezTo>
                    <a:pt x="2250" y="7051"/>
                    <a:pt x="2484" y="6687"/>
                    <a:pt x="2719" y="6326"/>
                  </a:cubicBezTo>
                  <a:cubicBezTo>
                    <a:pt x="3442" y="5217"/>
                    <a:pt x="4175" y="4115"/>
                    <a:pt x="4916" y="3019"/>
                  </a:cubicBezTo>
                  <a:cubicBezTo>
                    <a:pt x="4913" y="3005"/>
                    <a:pt x="4911" y="2993"/>
                    <a:pt x="4917" y="2977"/>
                  </a:cubicBezTo>
                  <a:cubicBezTo>
                    <a:pt x="4941" y="2899"/>
                    <a:pt x="4914" y="2808"/>
                    <a:pt x="4842" y="2770"/>
                  </a:cubicBezTo>
                  <a:cubicBezTo>
                    <a:pt x="4796" y="2745"/>
                    <a:pt x="4773" y="2672"/>
                    <a:pt x="4802" y="2634"/>
                  </a:cubicBezTo>
                  <a:cubicBezTo>
                    <a:pt x="4880" y="2524"/>
                    <a:pt x="5094" y="2193"/>
                    <a:pt x="4842" y="2135"/>
                  </a:cubicBezTo>
                  <a:cubicBezTo>
                    <a:pt x="4774" y="2119"/>
                    <a:pt x="4755" y="2043"/>
                    <a:pt x="4781" y="1987"/>
                  </a:cubicBezTo>
                  <a:cubicBezTo>
                    <a:pt x="4852" y="1839"/>
                    <a:pt x="4932" y="1484"/>
                    <a:pt x="4669" y="1473"/>
                  </a:cubicBezTo>
                  <a:cubicBezTo>
                    <a:pt x="4587" y="1470"/>
                    <a:pt x="4523" y="1380"/>
                    <a:pt x="4572" y="1305"/>
                  </a:cubicBezTo>
                  <a:cubicBezTo>
                    <a:pt x="4670" y="1158"/>
                    <a:pt x="4646" y="956"/>
                    <a:pt x="4486" y="862"/>
                  </a:cubicBezTo>
                  <a:cubicBezTo>
                    <a:pt x="4399" y="813"/>
                    <a:pt x="4328" y="763"/>
                    <a:pt x="4327" y="653"/>
                  </a:cubicBezTo>
                  <a:cubicBezTo>
                    <a:pt x="4327" y="602"/>
                    <a:pt x="4351" y="553"/>
                    <a:pt x="4323" y="503"/>
                  </a:cubicBezTo>
                  <a:cubicBezTo>
                    <a:pt x="4303" y="467"/>
                    <a:pt x="4272" y="451"/>
                    <a:pt x="4239" y="451"/>
                  </a:cubicBezTo>
                  <a:cubicBezTo>
                    <a:pt x="4209" y="451"/>
                    <a:pt x="4178" y="464"/>
                    <a:pt x="4153" y="488"/>
                  </a:cubicBezTo>
                  <a:cubicBezTo>
                    <a:pt x="4134" y="506"/>
                    <a:pt x="4108" y="514"/>
                    <a:pt x="4081" y="514"/>
                  </a:cubicBezTo>
                  <a:cubicBezTo>
                    <a:pt x="4027" y="514"/>
                    <a:pt x="3972" y="478"/>
                    <a:pt x="3978" y="416"/>
                  </a:cubicBezTo>
                  <a:cubicBezTo>
                    <a:pt x="3990" y="306"/>
                    <a:pt x="3921" y="211"/>
                    <a:pt x="3834" y="211"/>
                  </a:cubicBezTo>
                  <a:cubicBezTo>
                    <a:pt x="3798" y="211"/>
                    <a:pt x="3759" y="228"/>
                    <a:pt x="3721" y="266"/>
                  </a:cubicBezTo>
                  <a:cubicBezTo>
                    <a:pt x="3697" y="291"/>
                    <a:pt x="3671" y="301"/>
                    <a:pt x="3646" y="301"/>
                  </a:cubicBezTo>
                  <a:cubicBezTo>
                    <a:pt x="3581" y="301"/>
                    <a:pt x="3525" y="232"/>
                    <a:pt x="3536" y="158"/>
                  </a:cubicBezTo>
                  <a:cubicBezTo>
                    <a:pt x="3546" y="86"/>
                    <a:pt x="3467" y="49"/>
                    <a:pt x="3406" y="49"/>
                  </a:cubicBezTo>
                  <a:cubicBezTo>
                    <a:pt x="3396" y="49"/>
                    <a:pt x="3387" y="50"/>
                    <a:pt x="3378" y="52"/>
                  </a:cubicBezTo>
                  <a:cubicBezTo>
                    <a:pt x="3299" y="67"/>
                    <a:pt x="3239" y="124"/>
                    <a:pt x="3187" y="182"/>
                  </a:cubicBezTo>
                  <a:cubicBezTo>
                    <a:pt x="3167" y="203"/>
                    <a:pt x="3140" y="212"/>
                    <a:pt x="3112" y="212"/>
                  </a:cubicBezTo>
                  <a:cubicBezTo>
                    <a:pt x="3065" y="212"/>
                    <a:pt x="3018" y="184"/>
                    <a:pt x="3009" y="135"/>
                  </a:cubicBezTo>
                  <a:cubicBezTo>
                    <a:pt x="2991" y="45"/>
                    <a:pt x="2913" y="1"/>
                    <a:pt x="28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36"/>
            <p:cNvSpPr/>
            <p:nvPr/>
          </p:nvSpPr>
          <p:spPr>
            <a:xfrm>
              <a:off x="6927564" y="84749"/>
              <a:ext cx="91457" cy="72404"/>
            </a:xfrm>
            <a:custGeom>
              <a:rect b="b" l="l" r="r" t="t"/>
              <a:pathLst>
                <a:path extrusionOk="0" h="1824" w="2304">
                  <a:moveTo>
                    <a:pt x="923" y="0"/>
                  </a:moveTo>
                  <a:cubicBezTo>
                    <a:pt x="912" y="0"/>
                    <a:pt x="898" y="5"/>
                    <a:pt x="882" y="14"/>
                  </a:cubicBezTo>
                  <a:cubicBezTo>
                    <a:pt x="860" y="29"/>
                    <a:pt x="843" y="48"/>
                    <a:pt x="830" y="73"/>
                  </a:cubicBezTo>
                  <a:cubicBezTo>
                    <a:pt x="811" y="98"/>
                    <a:pt x="793" y="124"/>
                    <a:pt x="765" y="140"/>
                  </a:cubicBezTo>
                  <a:cubicBezTo>
                    <a:pt x="742" y="152"/>
                    <a:pt x="718" y="158"/>
                    <a:pt x="694" y="158"/>
                  </a:cubicBezTo>
                  <a:cubicBezTo>
                    <a:pt x="661" y="158"/>
                    <a:pt x="628" y="147"/>
                    <a:pt x="599" y="128"/>
                  </a:cubicBezTo>
                  <a:cubicBezTo>
                    <a:pt x="546" y="92"/>
                    <a:pt x="512" y="30"/>
                    <a:pt x="460" y="30"/>
                  </a:cubicBezTo>
                  <a:cubicBezTo>
                    <a:pt x="439" y="30"/>
                    <a:pt x="416" y="39"/>
                    <a:pt x="387" y="64"/>
                  </a:cubicBezTo>
                  <a:cubicBezTo>
                    <a:pt x="319" y="124"/>
                    <a:pt x="290" y="235"/>
                    <a:pt x="243" y="311"/>
                  </a:cubicBezTo>
                  <a:cubicBezTo>
                    <a:pt x="228" y="336"/>
                    <a:pt x="198" y="351"/>
                    <a:pt x="169" y="351"/>
                  </a:cubicBezTo>
                  <a:cubicBezTo>
                    <a:pt x="149" y="351"/>
                    <a:pt x="130" y="344"/>
                    <a:pt x="115" y="327"/>
                  </a:cubicBezTo>
                  <a:cubicBezTo>
                    <a:pt x="106" y="316"/>
                    <a:pt x="59" y="256"/>
                    <a:pt x="26" y="256"/>
                  </a:cubicBezTo>
                  <a:cubicBezTo>
                    <a:pt x="18" y="256"/>
                    <a:pt x="11" y="259"/>
                    <a:pt x="6" y="267"/>
                  </a:cubicBezTo>
                  <a:cubicBezTo>
                    <a:pt x="1" y="275"/>
                    <a:pt x="24" y="322"/>
                    <a:pt x="28" y="331"/>
                  </a:cubicBezTo>
                  <a:cubicBezTo>
                    <a:pt x="54" y="397"/>
                    <a:pt x="83" y="465"/>
                    <a:pt x="110" y="532"/>
                  </a:cubicBezTo>
                  <a:cubicBezTo>
                    <a:pt x="160" y="652"/>
                    <a:pt x="208" y="775"/>
                    <a:pt x="257" y="896"/>
                  </a:cubicBezTo>
                  <a:cubicBezTo>
                    <a:pt x="340" y="1103"/>
                    <a:pt x="431" y="1312"/>
                    <a:pt x="490" y="1529"/>
                  </a:cubicBezTo>
                  <a:cubicBezTo>
                    <a:pt x="496" y="1529"/>
                    <a:pt x="504" y="1527"/>
                    <a:pt x="510" y="1527"/>
                  </a:cubicBezTo>
                  <a:cubicBezTo>
                    <a:pt x="629" y="1530"/>
                    <a:pt x="746" y="1583"/>
                    <a:pt x="819" y="1673"/>
                  </a:cubicBezTo>
                  <a:cubicBezTo>
                    <a:pt x="900" y="1616"/>
                    <a:pt x="992" y="1577"/>
                    <a:pt x="1089" y="1577"/>
                  </a:cubicBezTo>
                  <a:cubicBezTo>
                    <a:pt x="1118" y="1577"/>
                    <a:pt x="1148" y="1580"/>
                    <a:pt x="1177" y="1587"/>
                  </a:cubicBezTo>
                  <a:cubicBezTo>
                    <a:pt x="1276" y="1612"/>
                    <a:pt x="1354" y="1677"/>
                    <a:pt x="1395" y="1759"/>
                  </a:cubicBezTo>
                  <a:cubicBezTo>
                    <a:pt x="1428" y="1750"/>
                    <a:pt x="1461" y="1746"/>
                    <a:pt x="1494" y="1746"/>
                  </a:cubicBezTo>
                  <a:cubicBezTo>
                    <a:pt x="1578" y="1746"/>
                    <a:pt x="1660" y="1774"/>
                    <a:pt x="1724" y="1824"/>
                  </a:cubicBezTo>
                  <a:cubicBezTo>
                    <a:pt x="1827" y="1586"/>
                    <a:pt x="1972" y="1367"/>
                    <a:pt x="2093" y="1136"/>
                  </a:cubicBezTo>
                  <a:cubicBezTo>
                    <a:pt x="2167" y="1000"/>
                    <a:pt x="2228" y="858"/>
                    <a:pt x="2259" y="706"/>
                  </a:cubicBezTo>
                  <a:cubicBezTo>
                    <a:pt x="2274" y="639"/>
                    <a:pt x="2303" y="537"/>
                    <a:pt x="2228" y="495"/>
                  </a:cubicBezTo>
                  <a:cubicBezTo>
                    <a:pt x="2210" y="486"/>
                    <a:pt x="2192" y="481"/>
                    <a:pt x="2173" y="481"/>
                  </a:cubicBezTo>
                  <a:cubicBezTo>
                    <a:pt x="2138" y="481"/>
                    <a:pt x="2105" y="498"/>
                    <a:pt x="2083" y="527"/>
                  </a:cubicBezTo>
                  <a:cubicBezTo>
                    <a:pt x="2064" y="551"/>
                    <a:pt x="2043" y="561"/>
                    <a:pt x="2022" y="561"/>
                  </a:cubicBezTo>
                  <a:cubicBezTo>
                    <a:pt x="1961" y="561"/>
                    <a:pt x="1905" y="478"/>
                    <a:pt x="1933" y="412"/>
                  </a:cubicBezTo>
                  <a:cubicBezTo>
                    <a:pt x="1936" y="406"/>
                    <a:pt x="1937" y="402"/>
                    <a:pt x="1938" y="399"/>
                  </a:cubicBezTo>
                  <a:lnTo>
                    <a:pt x="1938" y="399"/>
                  </a:lnTo>
                  <a:cubicBezTo>
                    <a:pt x="1926" y="406"/>
                    <a:pt x="1913" y="413"/>
                    <a:pt x="1902" y="420"/>
                  </a:cubicBezTo>
                  <a:cubicBezTo>
                    <a:pt x="1873" y="434"/>
                    <a:pt x="1842" y="443"/>
                    <a:pt x="1811" y="443"/>
                  </a:cubicBezTo>
                  <a:cubicBezTo>
                    <a:pt x="1786" y="443"/>
                    <a:pt x="1762" y="438"/>
                    <a:pt x="1739" y="426"/>
                  </a:cubicBezTo>
                  <a:cubicBezTo>
                    <a:pt x="1682" y="399"/>
                    <a:pt x="1656" y="345"/>
                    <a:pt x="1646" y="288"/>
                  </a:cubicBezTo>
                  <a:cubicBezTo>
                    <a:pt x="1644" y="270"/>
                    <a:pt x="1647" y="219"/>
                    <a:pt x="1639" y="204"/>
                  </a:cubicBezTo>
                  <a:cubicBezTo>
                    <a:pt x="1628" y="185"/>
                    <a:pt x="1612" y="178"/>
                    <a:pt x="1595" y="178"/>
                  </a:cubicBezTo>
                  <a:cubicBezTo>
                    <a:pt x="1556" y="178"/>
                    <a:pt x="1508" y="217"/>
                    <a:pt x="1484" y="238"/>
                  </a:cubicBezTo>
                  <a:cubicBezTo>
                    <a:pt x="1463" y="255"/>
                    <a:pt x="1439" y="263"/>
                    <a:pt x="1414" y="263"/>
                  </a:cubicBezTo>
                  <a:cubicBezTo>
                    <a:pt x="1365" y="263"/>
                    <a:pt x="1319" y="229"/>
                    <a:pt x="1319" y="170"/>
                  </a:cubicBezTo>
                  <a:cubicBezTo>
                    <a:pt x="1319" y="108"/>
                    <a:pt x="1293" y="86"/>
                    <a:pt x="1259" y="86"/>
                  </a:cubicBezTo>
                  <a:cubicBezTo>
                    <a:pt x="1213" y="86"/>
                    <a:pt x="1152" y="126"/>
                    <a:pt x="1119" y="163"/>
                  </a:cubicBezTo>
                  <a:cubicBezTo>
                    <a:pt x="1098" y="186"/>
                    <a:pt x="1074" y="196"/>
                    <a:pt x="1051" y="196"/>
                  </a:cubicBezTo>
                  <a:cubicBezTo>
                    <a:pt x="983" y="196"/>
                    <a:pt x="920" y="112"/>
                    <a:pt x="958" y="40"/>
                  </a:cubicBezTo>
                  <a:cubicBezTo>
                    <a:pt x="954" y="14"/>
                    <a:pt x="942" y="0"/>
                    <a:pt x="92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36"/>
            <p:cNvSpPr/>
            <p:nvPr/>
          </p:nvSpPr>
          <p:spPr>
            <a:xfrm>
              <a:off x="6789187" y="374443"/>
              <a:ext cx="225428" cy="357890"/>
            </a:xfrm>
            <a:custGeom>
              <a:rect b="b" l="l" r="r" t="t"/>
              <a:pathLst>
                <a:path extrusionOk="0" h="9016" w="5679">
                  <a:moveTo>
                    <a:pt x="5464" y="1"/>
                  </a:moveTo>
                  <a:cubicBezTo>
                    <a:pt x="4621" y="1263"/>
                    <a:pt x="3795" y="2538"/>
                    <a:pt x="2988" y="3824"/>
                  </a:cubicBezTo>
                  <a:cubicBezTo>
                    <a:pt x="2464" y="4658"/>
                    <a:pt x="1948" y="5497"/>
                    <a:pt x="1439" y="6341"/>
                  </a:cubicBezTo>
                  <a:cubicBezTo>
                    <a:pt x="1185" y="6763"/>
                    <a:pt x="933" y="7188"/>
                    <a:pt x="683" y="7611"/>
                  </a:cubicBezTo>
                  <a:cubicBezTo>
                    <a:pt x="460" y="7989"/>
                    <a:pt x="247" y="8379"/>
                    <a:pt x="1" y="8744"/>
                  </a:cubicBezTo>
                  <a:cubicBezTo>
                    <a:pt x="592" y="8832"/>
                    <a:pt x="1185" y="8923"/>
                    <a:pt x="1778" y="9015"/>
                  </a:cubicBezTo>
                  <a:cubicBezTo>
                    <a:pt x="1737" y="8945"/>
                    <a:pt x="1705" y="8870"/>
                    <a:pt x="1674" y="8797"/>
                  </a:cubicBezTo>
                  <a:cubicBezTo>
                    <a:pt x="1618" y="8662"/>
                    <a:pt x="1571" y="8523"/>
                    <a:pt x="1539" y="8382"/>
                  </a:cubicBezTo>
                  <a:cubicBezTo>
                    <a:pt x="1471" y="8101"/>
                    <a:pt x="1448" y="7812"/>
                    <a:pt x="1478" y="7525"/>
                  </a:cubicBezTo>
                  <a:cubicBezTo>
                    <a:pt x="1571" y="6650"/>
                    <a:pt x="2183" y="5854"/>
                    <a:pt x="3024" y="5590"/>
                  </a:cubicBezTo>
                  <a:cubicBezTo>
                    <a:pt x="2970" y="5517"/>
                    <a:pt x="2959" y="5422"/>
                    <a:pt x="2980" y="5325"/>
                  </a:cubicBezTo>
                  <a:cubicBezTo>
                    <a:pt x="3013" y="5178"/>
                    <a:pt x="3132" y="5091"/>
                    <a:pt x="3199" y="4965"/>
                  </a:cubicBezTo>
                  <a:cubicBezTo>
                    <a:pt x="3272" y="4823"/>
                    <a:pt x="3210" y="4647"/>
                    <a:pt x="3297" y="4502"/>
                  </a:cubicBezTo>
                  <a:cubicBezTo>
                    <a:pt x="3334" y="4439"/>
                    <a:pt x="3388" y="4391"/>
                    <a:pt x="3449" y="4366"/>
                  </a:cubicBezTo>
                  <a:cubicBezTo>
                    <a:pt x="3425" y="4237"/>
                    <a:pt x="3443" y="4105"/>
                    <a:pt x="3501" y="3982"/>
                  </a:cubicBezTo>
                  <a:cubicBezTo>
                    <a:pt x="3580" y="3814"/>
                    <a:pt x="3729" y="3752"/>
                    <a:pt x="3859" y="3636"/>
                  </a:cubicBezTo>
                  <a:cubicBezTo>
                    <a:pt x="3944" y="3562"/>
                    <a:pt x="3944" y="3464"/>
                    <a:pt x="3965" y="3359"/>
                  </a:cubicBezTo>
                  <a:cubicBezTo>
                    <a:pt x="3981" y="3279"/>
                    <a:pt x="4014" y="3209"/>
                    <a:pt x="4066" y="3146"/>
                  </a:cubicBezTo>
                  <a:cubicBezTo>
                    <a:pt x="4158" y="3034"/>
                    <a:pt x="4293" y="2969"/>
                    <a:pt x="4436" y="2969"/>
                  </a:cubicBezTo>
                  <a:cubicBezTo>
                    <a:pt x="4453" y="2969"/>
                    <a:pt x="4470" y="2970"/>
                    <a:pt x="4487" y="2972"/>
                  </a:cubicBezTo>
                  <a:cubicBezTo>
                    <a:pt x="4549" y="2552"/>
                    <a:pt x="4685" y="2138"/>
                    <a:pt x="4885" y="1766"/>
                  </a:cubicBezTo>
                  <a:cubicBezTo>
                    <a:pt x="5065" y="1424"/>
                    <a:pt x="5308" y="1117"/>
                    <a:pt x="5597" y="862"/>
                  </a:cubicBezTo>
                  <a:cubicBezTo>
                    <a:pt x="5593" y="856"/>
                    <a:pt x="5590" y="849"/>
                    <a:pt x="5588" y="842"/>
                  </a:cubicBezTo>
                  <a:cubicBezTo>
                    <a:pt x="5513" y="626"/>
                    <a:pt x="5539" y="381"/>
                    <a:pt x="5656" y="183"/>
                  </a:cubicBezTo>
                  <a:cubicBezTo>
                    <a:pt x="5663" y="169"/>
                    <a:pt x="5671" y="158"/>
                    <a:pt x="5679" y="144"/>
                  </a:cubicBezTo>
                  <a:lnTo>
                    <a:pt x="5464" y="1"/>
                  </a:lnTo>
                  <a:close/>
                </a:path>
              </a:pathLst>
            </a:custGeom>
            <a:solidFill>
              <a:srgbClr val="9B5B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36"/>
            <p:cNvSpPr/>
            <p:nvPr/>
          </p:nvSpPr>
          <p:spPr>
            <a:xfrm>
              <a:off x="6803597" y="789096"/>
              <a:ext cx="216973" cy="70657"/>
            </a:xfrm>
            <a:custGeom>
              <a:rect b="b" l="l" r="r" t="t"/>
              <a:pathLst>
                <a:path extrusionOk="0" h="1780" w="5466">
                  <a:moveTo>
                    <a:pt x="107" y="1"/>
                  </a:moveTo>
                  <a:cubicBezTo>
                    <a:pt x="66" y="1"/>
                    <a:pt x="30" y="9"/>
                    <a:pt x="0" y="29"/>
                  </a:cubicBezTo>
                  <a:cubicBezTo>
                    <a:pt x="81" y="54"/>
                    <a:pt x="160" y="86"/>
                    <a:pt x="222" y="142"/>
                  </a:cubicBezTo>
                  <a:cubicBezTo>
                    <a:pt x="430" y="325"/>
                    <a:pt x="380" y="606"/>
                    <a:pt x="428" y="851"/>
                  </a:cubicBezTo>
                  <a:cubicBezTo>
                    <a:pt x="472" y="804"/>
                    <a:pt x="517" y="758"/>
                    <a:pt x="566" y="716"/>
                  </a:cubicBezTo>
                  <a:cubicBezTo>
                    <a:pt x="774" y="535"/>
                    <a:pt x="1063" y="350"/>
                    <a:pt x="1347" y="342"/>
                  </a:cubicBezTo>
                  <a:cubicBezTo>
                    <a:pt x="1351" y="342"/>
                    <a:pt x="1354" y="342"/>
                    <a:pt x="1358" y="342"/>
                  </a:cubicBezTo>
                  <a:cubicBezTo>
                    <a:pt x="1664" y="342"/>
                    <a:pt x="1850" y="642"/>
                    <a:pt x="1952" y="897"/>
                  </a:cubicBezTo>
                  <a:cubicBezTo>
                    <a:pt x="2014" y="1054"/>
                    <a:pt x="2046" y="1220"/>
                    <a:pt x="2047" y="1387"/>
                  </a:cubicBezTo>
                  <a:cubicBezTo>
                    <a:pt x="2359" y="1231"/>
                    <a:pt x="2695" y="1101"/>
                    <a:pt x="3039" y="1045"/>
                  </a:cubicBezTo>
                  <a:cubicBezTo>
                    <a:pt x="3156" y="1027"/>
                    <a:pt x="3278" y="1014"/>
                    <a:pt x="3400" y="1014"/>
                  </a:cubicBezTo>
                  <a:cubicBezTo>
                    <a:pt x="3568" y="1014"/>
                    <a:pt x="3735" y="1038"/>
                    <a:pt x="3888" y="1102"/>
                  </a:cubicBezTo>
                  <a:cubicBezTo>
                    <a:pt x="4114" y="1199"/>
                    <a:pt x="4293" y="1399"/>
                    <a:pt x="4260" y="1658"/>
                  </a:cubicBezTo>
                  <a:cubicBezTo>
                    <a:pt x="4255" y="1701"/>
                    <a:pt x="4243" y="1741"/>
                    <a:pt x="4229" y="1779"/>
                  </a:cubicBezTo>
                  <a:lnTo>
                    <a:pt x="4283" y="1726"/>
                  </a:lnTo>
                  <a:cubicBezTo>
                    <a:pt x="4478" y="1532"/>
                    <a:pt x="4685" y="1345"/>
                    <a:pt x="4919" y="1197"/>
                  </a:cubicBezTo>
                  <a:cubicBezTo>
                    <a:pt x="5076" y="1100"/>
                    <a:pt x="5268" y="1018"/>
                    <a:pt x="5466" y="974"/>
                  </a:cubicBezTo>
                  <a:cubicBezTo>
                    <a:pt x="5404" y="801"/>
                    <a:pt x="5253" y="699"/>
                    <a:pt x="5076" y="699"/>
                  </a:cubicBezTo>
                  <a:cubicBezTo>
                    <a:pt x="5043" y="699"/>
                    <a:pt x="5010" y="703"/>
                    <a:pt x="4976" y="710"/>
                  </a:cubicBezTo>
                  <a:cubicBezTo>
                    <a:pt x="4842" y="737"/>
                    <a:pt x="4702" y="788"/>
                    <a:pt x="4566" y="788"/>
                  </a:cubicBezTo>
                  <a:cubicBezTo>
                    <a:pt x="4479" y="788"/>
                    <a:pt x="4395" y="767"/>
                    <a:pt x="4316" y="708"/>
                  </a:cubicBezTo>
                  <a:cubicBezTo>
                    <a:pt x="4242" y="652"/>
                    <a:pt x="4202" y="543"/>
                    <a:pt x="4121" y="501"/>
                  </a:cubicBezTo>
                  <a:cubicBezTo>
                    <a:pt x="4098" y="489"/>
                    <a:pt x="4072" y="484"/>
                    <a:pt x="4046" y="484"/>
                  </a:cubicBezTo>
                  <a:cubicBezTo>
                    <a:pt x="3986" y="484"/>
                    <a:pt x="3922" y="509"/>
                    <a:pt x="3868" y="525"/>
                  </a:cubicBezTo>
                  <a:cubicBezTo>
                    <a:pt x="3783" y="551"/>
                    <a:pt x="3704" y="568"/>
                    <a:pt x="3626" y="568"/>
                  </a:cubicBezTo>
                  <a:cubicBezTo>
                    <a:pt x="3536" y="568"/>
                    <a:pt x="3449" y="545"/>
                    <a:pt x="3358" y="488"/>
                  </a:cubicBezTo>
                  <a:cubicBezTo>
                    <a:pt x="3268" y="431"/>
                    <a:pt x="3185" y="357"/>
                    <a:pt x="3076" y="349"/>
                  </a:cubicBezTo>
                  <a:cubicBezTo>
                    <a:pt x="3065" y="348"/>
                    <a:pt x="3055" y="348"/>
                    <a:pt x="3045" y="348"/>
                  </a:cubicBezTo>
                  <a:cubicBezTo>
                    <a:pt x="2967" y="348"/>
                    <a:pt x="2889" y="374"/>
                    <a:pt x="2814" y="393"/>
                  </a:cubicBezTo>
                  <a:cubicBezTo>
                    <a:pt x="2718" y="420"/>
                    <a:pt x="2623" y="441"/>
                    <a:pt x="2530" y="441"/>
                  </a:cubicBezTo>
                  <a:cubicBezTo>
                    <a:pt x="2444" y="441"/>
                    <a:pt x="2358" y="422"/>
                    <a:pt x="2274" y="373"/>
                  </a:cubicBezTo>
                  <a:cubicBezTo>
                    <a:pt x="2189" y="325"/>
                    <a:pt x="2114" y="248"/>
                    <a:pt x="2020" y="221"/>
                  </a:cubicBezTo>
                  <a:cubicBezTo>
                    <a:pt x="1991" y="213"/>
                    <a:pt x="1961" y="209"/>
                    <a:pt x="1931" y="209"/>
                  </a:cubicBezTo>
                  <a:cubicBezTo>
                    <a:pt x="1851" y="209"/>
                    <a:pt x="1768" y="233"/>
                    <a:pt x="1690" y="242"/>
                  </a:cubicBezTo>
                  <a:cubicBezTo>
                    <a:pt x="1662" y="245"/>
                    <a:pt x="1634" y="247"/>
                    <a:pt x="1606" y="247"/>
                  </a:cubicBezTo>
                  <a:cubicBezTo>
                    <a:pt x="1537" y="247"/>
                    <a:pt x="1469" y="236"/>
                    <a:pt x="1404" y="205"/>
                  </a:cubicBezTo>
                  <a:cubicBezTo>
                    <a:pt x="1323" y="167"/>
                    <a:pt x="1260" y="101"/>
                    <a:pt x="1182" y="60"/>
                  </a:cubicBezTo>
                  <a:cubicBezTo>
                    <a:pt x="1152" y="44"/>
                    <a:pt x="1121" y="38"/>
                    <a:pt x="1091" y="38"/>
                  </a:cubicBezTo>
                  <a:cubicBezTo>
                    <a:pt x="1023" y="38"/>
                    <a:pt x="957" y="70"/>
                    <a:pt x="889" y="97"/>
                  </a:cubicBezTo>
                  <a:cubicBezTo>
                    <a:pt x="815" y="128"/>
                    <a:pt x="744" y="145"/>
                    <a:pt x="669" y="145"/>
                  </a:cubicBezTo>
                  <a:cubicBezTo>
                    <a:pt x="648" y="145"/>
                    <a:pt x="627" y="144"/>
                    <a:pt x="605" y="141"/>
                  </a:cubicBezTo>
                  <a:cubicBezTo>
                    <a:pt x="495" y="127"/>
                    <a:pt x="269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36"/>
            <p:cNvSpPr/>
            <p:nvPr/>
          </p:nvSpPr>
          <p:spPr>
            <a:xfrm>
              <a:off x="6911210" y="939977"/>
              <a:ext cx="93323" cy="96221"/>
            </a:xfrm>
            <a:custGeom>
              <a:rect b="b" l="l" r="r" t="t"/>
              <a:pathLst>
                <a:path extrusionOk="0" h="2424" w="2351">
                  <a:moveTo>
                    <a:pt x="594" y="1"/>
                  </a:moveTo>
                  <a:cubicBezTo>
                    <a:pt x="580" y="1"/>
                    <a:pt x="565" y="1"/>
                    <a:pt x="551" y="2"/>
                  </a:cubicBezTo>
                  <a:cubicBezTo>
                    <a:pt x="469" y="6"/>
                    <a:pt x="388" y="23"/>
                    <a:pt x="314" y="56"/>
                  </a:cubicBezTo>
                  <a:cubicBezTo>
                    <a:pt x="277" y="74"/>
                    <a:pt x="241" y="95"/>
                    <a:pt x="210" y="120"/>
                  </a:cubicBezTo>
                  <a:cubicBezTo>
                    <a:pt x="199" y="131"/>
                    <a:pt x="192" y="141"/>
                    <a:pt x="183" y="154"/>
                  </a:cubicBezTo>
                  <a:cubicBezTo>
                    <a:pt x="157" y="197"/>
                    <a:pt x="126" y="235"/>
                    <a:pt x="108" y="283"/>
                  </a:cubicBezTo>
                  <a:cubicBezTo>
                    <a:pt x="0" y="571"/>
                    <a:pt x="33" y="943"/>
                    <a:pt x="90" y="1240"/>
                  </a:cubicBezTo>
                  <a:cubicBezTo>
                    <a:pt x="150" y="1549"/>
                    <a:pt x="260" y="1867"/>
                    <a:pt x="442" y="2127"/>
                  </a:cubicBezTo>
                  <a:cubicBezTo>
                    <a:pt x="569" y="2311"/>
                    <a:pt x="739" y="2423"/>
                    <a:pt x="936" y="2423"/>
                  </a:cubicBezTo>
                  <a:cubicBezTo>
                    <a:pt x="1006" y="2423"/>
                    <a:pt x="1080" y="2409"/>
                    <a:pt x="1157" y="2378"/>
                  </a:cubicBezTo>
                  <a:cubicBezTo>
                    <a:pt x="1432" y="2268"/>
                    <a:pt x="1652" y="2026"/>
                    <a:pt x="1835" y="1802"/>
                  </a:cubicBezTo>
                  <a:cubicBezTo>
                    <a:pt x="1945" y="1669"/>
                    <a:pt x="2043" y="1529"/>
                    <a:pt x="2132" y="1382"/>
                  </a:cubicBezTo>
                  <a:cubicBezTo>
                    <a:pt x="2212" y="1246"/>
                    <a:pt x="2298" y="1102"/>
                    <a:pt x="2328" y="946"/>
                  </a:cubicBezTo>
                  <a:cubicBezTo>
                    <a:pt x="2351" y="821"/>
                    <a:pt x="2308" y="685"/>
                    <a:pt x="2215" y="597"/>
                  </a:cubicBezTo>
                  <a:cubicBezTo>
                    <a:pt x="2194" y="580"/>
                    <a:pt x="2176" y="561"/>
                    <a:pt x="2153" y="544"/>
                  </a:cubicBezTo>
                  <a:cubicBezTo>
                    <a:pt x="1997" y="413"/>
                    <a:pt x="1814" y="315"/>
                    <a:pt x="1625" y="241"/>
                  </a:cubicBezTo>
                  <a:cubicBezTo>
                    <a:pt x="1406" y="155"/>
                    <a:pt x="1178" y="98"/>
                    <a:pt x="949" y="49"/>
                  </a:cubicBezTo>
                  <a:cubicBezTo>
                    <a:pt x="832" y="23"/>
                    <a:pt x="713" y="1"/>
                    <a:pt x="59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36"/>
            <p:cNvSpPr/>
            <p:nvPr/>
          </p:nvSpPr>
          <p:spPr>
            <a:xfrm>
              <a:off x="6855121" y="882340"/>
              <a:ext cx="55771" cy="53509"/>
            </a:xfrm>
            <a:custGeom>
              <a:rect b="b" l="l" r="r" t="t"/>
              <a:pathLst>
                <a:path extrusionOk="0" h="1348" w="1405">
                  <a:moveTo>
                    <a:pt x="1358" y="1"/>
                  </a:moveTo>
                  <a:cubicBezTo>
                    <a:pt x="1332" y="24"/>
                    <a:pt x="1304" y="45"/>
                    <a:pt x="1275" y="66"/>
                  </a:cubicBezTo>
                  <a:cubicBezTo>
                    <a:pt x="1220" y="107"/>
                    <a:pt x="1164" y="148"/>
                    <a:pt x="1106" y="184"/>
                  </a:cubicBezTo>
                  <a:cubicBezTo>
                    <a:pt x="987" y="259"/>
                    <a:pt x="861" y="325"/>
                    <a:pt x="731" y="379"/>
                  </a:cubicBezTo>
                  <a:cubicBezTo>
                    <a:pt x="498" y="476"/>
                    <a:pt x="253" y="537"/>
                    <a:pt x="1" y="563"/>
                  </a:cubicBezTo>
                  <a:cubicBezTo>
                    <a:pt x="95" y="803"/>
                    <a:pt x="107" y="1099"/>
                    <a:pt x="39" y="1348"/>
                  </a:cubicBezTo>
                  <a:cubicBezTo>
                    <a:pt x="79" y="1339"/>
                    <a:pt x="117" y="1334"/>
                    <a:pt x="155" y="1331"/>
                  </a:cubicBezTo>
                  <a:cubicBezTo>
                    <a:pt x="149" y="1314"/>
                    <a:pt x="147" y="1293"/>
                    <a:pt x="157" y="1269"/>
                  </a:cubicBezTo>
                  <a:cubicBezTo>
                    <a:pt x="212" y="1125"/>
                    <a:pt x="210" y="983"/>
                    <a:pt x="136" y="845"/>
                  </a:cubicBezTo>
                  <a:cubicBezTo>
                    <a:pt x="108" y="792"/>
                    <a:pt x="131" y="716"/>
                    <a:pt x="194" y="704"/>
                  </a:cubicBezTo>
                  <a:cubicBezTo>
                    <a:pt x="658" y="601"/>
                    <a:pt x="1056" y="386"/>
                    <a:pt x="1405" y="70"/>
                  </a:cubicBezTo>
                  <a:cubicBezTo>
                    <a:pt x="1391" y="45"/>
                    <a:pt x="1374" y="24"/>
                    <a:pt x="135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36"/>
            <p:cNvSpPr/>
            <p:nvPr/>
          </p:nvSpPr>
          <p:spPr>
            <a:xfrm>
              <a:off x="6808519" y="386232"/>
              <a:ext cx="102453" cy="177675"/>
            </a:xfrm>
            <a:custGeom>
              <a:rect b="b" l="l" r="r" t="t"/>
              <a:pathLst>
                <a:path extrusionOk="0" h="4476" w="2581">
                  <a:moveTo>
                    <a:pt x="1483" y="0"/>
                  </a:moveTo>
                  <a:cubicBezTo>
                    <a:pt x="1475" y="0"/>
                    <a:pt x="1467" y="0"/>
                    <a:pt x="1459" y="1"/>
                  </a:cubicBezTo>
                  <a:cubicBezTo>
                    <a:pt x="1223" y="4"/>
                    <a:pt x="1018" y="92"/>
                    <a:pt x="877" y="288"/>
                  </a:cubicBezTo>
                  <a:cubicBezTo>
                    <a:pt x="747" y="467"/>
                    <a:pt x="697" y="688"/>
                    <a:pt x="655" y="902"/>
                  </a:cubicBezTo>
                  <a:cubicBezTo>
                    <a:pt x="558" y="1391"/>
                    <a:pt x="459" y="1878"/>
                    <a:pt x="355" y="2366"/>
                  </a:cubicBezTo>
                  <a:cubicBezTo>
                    <a:pt x="252" y="2850"/>
                    <a:pt x="157" y="3346"/>
                    <a:pt x="0" y="3817"/>
                  </a:cubicBezTo>
                  <a:cubicBezTo>
                    <a:pt x="342" y="3942"/>
                    <a:pt x="646" y="4153"/>
                    <a:pt x="827" y="4476"/>
                  </a:cubicBezTo>
                  <a:cubicBezTo>
                    <a:pt x="1341" y="3658"/>
                    <a:pt x="1860" y="2845"/>
                    <a:pt x="2382" y="2032"/>
                  </a:cubicBezTo>
                  <a:cubicBezTo>
                    <a:pt x="2378" y="2018"/>
                    <a:pt x="2375" y="2002"/>
                    <a:pt x="2379" y="1987"/>
                  </a:cubicBezTo>
                  <a:cubicBezTo>
                    <a:pt x="2441" y="1717"/>
                    <a:pt x="2508" y="1454"/>
                    <a:pt x="2529" y="1177"/>
                  </a:cubicBezTo>
                  <a:cubicBezTo>
                    <a:pt x="2547" y="940"/>
                    <a:pt x="2581" y="672"/>
                    <a:pt x="2515" y="438"/>
                  </a:cubicBezTo>
                  <a:cubicBezTo>
                    <a:pt x="2456" y="227"/>
                    <a:pt x="2264" y="136"/>
                    <a:pt x="2065" y="85"/>
                  </a:cubicBezTo>
                  <a:cubicBezTo>
                    <a:pt x="1877" y="36"/>
                    <a:pt x="1678" y="0"/>
                    <a:pt x="148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36"/>
            <p:cNvSpPr/>
            <p:nvPr/>
          </p:nvSpPr>
          <p:spPr>
            <a:xfrm>
              <a:off x="6742268" y="811048"/>
              <a:ext cx="163782" cy="131470"/>
            </a:xfrm>
            <a:custGeom>
              <a:rect b="b" l="l" r="r" t="t"/>
              <a:pathLst>
                <a:path extrusionOk="0" h="3312" w="4126">
                  <a:moveTo>
                    <a:pt x="2751" y="0"/>
                  </a:moveTo>
                  <a:cubicBezTo>
                    <a:pt x="2533" y="67"/>
                    <a:pt x="2332" y="206"/>
                    <a:pt x="2168" y="361"/>
                  </a:cubicBezTo>
                  <a:cubicBezTo>
                    <a:pt x="2014" y="508"/>
                    <a:pt x="1866" y="698"/>
                    <a:pt x="1773" y="893"/>
                  </a:cubicBezTo>
                  <a:cubicBezTo>
                    <a:pt x="1772" y="896"/>
                    <a:pt x="1771" y="900"/>
                    <a:pt x="1769" y="902"/>
                  </a:cubicBezTo>
                  <a:lnTo>
                    <a:pt x="1762" y="918"/>
                  </a:lnTo>
                  <a:cubicBezTo>
                    <a:pt x="1752" y="939"/>
                    <a:pt x="1734" y="948"/>
                    <a:pt x="1715" y="948"/>
                  </a:cubicBezTo>
                  <a:cubicBezTo>
                    <a:pt x="1699" y="948"/>
                    <a:pt x="1682" y="941"/>
                    <a:pt x="1669" y="929"/>
                  </a:cubicBezTo>
                  <a:cubicBezTo>
                    <a:pt x="1665" y="927"/>
                    <a:pt x="1663" y="927"/>
                    <a:pt x="1660" y="926"/>
                  </a:cubicBezTo>
                  <a:cubicBezTo>
                    <a:pt x="1410" y="771"/>
                    <a:pt x="1102" y="669"/>
                    <a:pt x="808" y="651"/>
                  </a:cubicBezTo>
                  <a:cubicBezTo>
                    <a:pt x="776" y="650"/>
                    <a:pt x="745" y="649"/>
                    <a:pt x="714" y="649"/>
                  </a:cubicBezTo>
                  <a:cubicBezTo>
                    <a:pt x="464" y="649"/>
                    <a:pt x="230" y="707"/>
                    <a:pt x="1" y="807"/>
                  </a:cubicBezTo>
                  <a:cubicBezTo>
                    <a:pt x="123" y="1266"/>
                    <a:pt x="519" y="1645"/>
                    <a:pt x="965" y="1785"/>
                  </a:cubicBezTo>
                  <a:cubicBezTo>
                    <a:pt x="1048" y="1812"/>
                    <a:pt x="1071" y="1932"/>
                    <a:pt x="990" y="1976"/>
                  </a:cubicBezTo>
                  <a:cubicBezTo>
                    <a:pt x="601" y="2187"/>
                    <a:pt x="358" y="2578"/>
                    <a:pt x="374" y="3018"/>
                  </a:cubicBezTo>
                  <a:cubicBezTo>
                    <a:pt x="393" y="3018"/>
                    <a:pt x="412" y="3018"/>
                    <a:pt x="431" y="3018"/>
                  </a:cubicBezTo>
                  <a:cubicBezTo>
                    <a:pt x="608" y="3018"/>
                    <a:pt x="782" y="2996"/>
                    <a:pt x="952" y="2943"/>
                  </a:cubicBezTo>
                  <a:cubicBezTo>
                    <a:pt x="1170" y="2875"/>
                    <a:pt x="1362" y="2759"/>
                    <a:pt x="1553" y="2632"/>
                  </a:cubicBezTo>
                  <a:cubicBezTo>
                    <a:pt x="1567" y="2623"/>
                    <a:pt x="1581" y="2619"/>
                    <a:pt x="1595" y="2619"/>
                  </a:cubicBezTo>
                  <a:cubicBezTo>
                    <a:pt x="1640" y="2619"/>
                    <a:pt x="1680" y="2661"/>
                    <a:pt x="1684" y="2708"/>
                  </a:cubicBezTo>
                  <a:cubicBezTo>
                    <a:pt x="1698" y="2876"/>
                    <a:pt x="1772" y="3031"/>
                    <a:pt x="1882" y="3157"/>
                  </a:cubicBezTo>
                  <a:cubicBezTo>
                    <a:pt x="1936" y="3146"/>
                    <a:pt x="1991" y="3141"/>
                    <a:pt x="2047" y="3141"/>
                  </a:cubicBezTo>
                  <a:cubicBezTo>
                    <a:pt x="2228" y="3141"/>
                    <a:pt x="2411" y="3198"/>
                    <a:pt x="2563" y="3311"/>
                  </a:cubicBezTo>
                  <a:cubicBezTo>
                    <a:pt x="2615" y="3264"/>
                    <a:pt x="2670" y="3228"/>
                    <a:pt x="2730" y="3198"/>
                  </a:cubicBezTo>
                  <a:cubicBezTo>
                    <a:pt x="2741" y="3061"/>
                    <a:pt x="2753" y="2922"/>
                    <a:pt x="2747" y="2783"/>
                  </a:cubicBezTo>
                  <a:cubicBezTo>
                    <a:pt x="2740" y="2625"/>
                    <a:pt x="2706" y="2474"/>
                    <a:pt x="2680" y="2319"/>
                  </a:cubicBezTo>
                  <a:cubicBezTo>
                    <a:pt x="2673" y="2275"/>
                    <a:pt x="2699" y="2236"/>
                    <a:pt x="2746" y="2233"/>
                  </a:cubicBezTo>
                  <a:cubicBezTo>
                    <a:pt x="3013" y="2218"/>
                    <a:pt x="3281" y="2156"/>
                    <a:pt x="3524" y="2047"/>
                  </a:cubicBezTo>
                  <a:cubicBezTo>
                    <a:pt x="3647" y="1992"/>
                    <a:pt x="3764" y="1927"/>
                    <a:pt x="3876" y="1853"/>
                  </a:cubicBezTo>
                  <a:cubicBezTo>
                    <a:pt x="3928" y="1818"/>
                    <a:pt x="3979" y="1781"/>
                    <a:pt x="4028" y="1742"/>
                  </a:cubicBezTo>
                  <a:cubicBezTo>
                    <a:pt x="4053" y="1723"/>
                    <a:pt x="4078" y="1698"/>
                    <a:pt x="4104" y="1677"/>
                  </a:cubicBezTo>
                  <a:cubicBezTo>
                    <a:pt x="4126" y="1657"/>
                    <a:pt x="3766" y="1427"/>
                    <a:pt x="3726" y="1408"/>
                  </a:cubicBezTo>
                  <a:cubicBezTo>
                    <a:pt x="3560" y="1334"/>
                    <a:pt x="3383" y="1287"/>
                    <a:pt x="3205" y="1263"/>
                  </a:cubicBezTo>
                  <a:cubicBezTo>
                    <a:pt x="3123" y="1254"/>
                    <a:pt x="2915" y="1251"/>
                    <a:pt x="2981" y="1111"/>
                  </a:cubicBezTo>
                  <a:cubicBezTo>
                    <a:pt x="3069" y="926"/>
                    <a:pt x="3028" y="676"/>
                    <a:pt x="2996" y="484"/>
                  </a:cubicBezTo>
                  <a:cubicBezTo>
                    <a:pt x="2979" y="380"/>
                    <a:pt x="2965" y="267"/>
                    <a:pt x="2923" y="169"/>
                  </a:cubicBezTo>
                  <a:cubicBezTo>
                    <a:pt x="2906" y="130"/>
                    <a:pt x="2882" y="91"/>
                    <a:pt x="2850" y="62"/>
                  </a:cubicBezTo>
                  <a:cubicBezTo>
                    <a:pt x="2821" y="36"/>
                    <a:pt x="2784" y="21"/>
                    <a:pt x="27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36"/>
            <p:cNvSpPr/>
            <p:nvPr/>
          </p:nvSpPr>
          <p:spPr>
            <a:xfrm>
              <a:off x="6874690" y="359041"/>
              <a:ext cx="28303" cy="26000"/>
            </a:xfrm>
            <a:custGeom>
              <a:rect b="b" l="l" r="r" t="t"/>
              <a:pathLst>
                <a:path extrusionOk="0" h="655" w="713">
                  <a:moveTo>
                    <a:pt x="387" y="1"/>
                  </a:moveTo>
                  <a:cubicBezTo>
                    <a:pt x="380" y="1"/>
                    <a:pt x="364" y="22"/>
                    <a:pt x="358" y="33"/>
                  </a:cubicBezTo>
                  <a:cubicBezTo>
                    <a:pt x="308" y="119"/>
                    <a:pt x="306" y="215"/>
                    <a:pt x="282" y="307"/>
                  </a:cubicBezTo>
                  <a:cubicBezTo>
                    <a:pt x="272" y="347"/>
                    <a:pt x="235" y="368"/>
                    <a:pt x="198" y="368"/>
                  </a:cubicBezTo>
                  <a:cubicBezTo>
                    <a:pt x="196" y="368"/>
                    <a:pt x="194" y="368"/>
                    <a:pt x="191" y="368"/>
                  </a:cubicBezTo>
                  <a:cubicBezTo>
                    <a:pt x="146" y="363"/>
                    <a:pt x="122" y="327"/>
                    <a:pt x="118" y="286"/>
                  </a:cubicBezTo>
                  <a:cubicBezTo>
                    <a:pt x="114" y="240"/>
                    <a:pt x="109" y="165"/>
                    <a:pt x="57" y="145"/>
                  </a:cubicBezTo>
                  <a:cubicBezTo>
                    <a:pt x="50" y="142"/>
                    <a:pt x="44" y="141"/>
                    <a:pt x="38" y="141"/>
                  </a:cubicBezTo>
                  <a:cubicBezTo>
                    <a:pt x="6" y="141"/>
                    <a:pt x="1" y="186"/>
                    <a:pt x="1" y="217"/>
                  </a:cubicBezTo>
                  <a:cubicBezTo>
                    <a:pt x="1" y="331"/>
                    <a:pt x="46" y="460"/>
                    <a:pt x="117" y="551"/>
                  </a:cubicBezTo>
                  <a:cubicBezTo>
                    <a:pt x="129" y="564"/>
                    <a:pt x="134" y="579"/>
                    <a:pt x="135" y="595"/>
                  </a:cubicBezTo>
                  <a:cubicBezTo>
                    <a:pt x="242" y="609"/>
                    <a:pt x="349" y="626"/>
                    <a:pt x="453" y="654"/>
                  </a:cubicBezTo>
                  <a:cubicBezTo>
                    <a:pt x="457" y="647"/>
                    <a:pt x="459" y="641"/>
                    <a:pt x="463" y="636"/>
                  </a:cubicBezTo>
                  <a:cubicBezTo>
                    <a:pt x="551" y="522"/>
                    <a:pt x="622" y="395"/>
                    <a:pt x="670" y="261"/>
                  </a:cubicBezTo>
                  <a:cubicBezTo>
                    <a:pt x="681" y="230"/>
                    <a:pt x="713" y="125"/>
                    <a:pt x="649" y="124"/>
                  </a:cubicBezTo>
                  <a:cubicBezTo>
                    <a:pt x="649" y="124"/>
                    <a:pt x="649" y="124"/>
                    <a:pt x="648" y="124"/>
                  </a:cubicBezTo>
                  <a:cubicBezTo>
                    <a:pt x="582" y="124"/>
                    <a:pt x="558" y="230"/>
                    <a:pt x="540" y="274"/>
                  </a:cubicBezTo>
                  <a:cubicBezTo>
                    <a:pt x="529" y="298"/>
                    <a:pt x="508" y="308"/>
                    <a:pt x="486" y="308"/>
                  </a:cubicBezTo>
                  <a:cubicBezTo>
                    <a:pt x="448" y="308"/>
                    <a:pt x="408" y="279"/>
                    <a:pt x="410" y="239"/>
                  </a:cubicBezTo>
                  <a:cubicBezTo>
                    <a:pt x="412" y="182"/>
                    <a:pt x="410" y="128"/>
                    <a:pt x="404" y="72"/>
                  </a:cubicBezTo>
                  <a:cubicBezTo>
                    <a:pt x="400" y="59"/>
                    <a:pt x="399" y="10"/>
                    <a:pt x="388" y="1"/>
                  </a:cubicBezTo>
                  <a:cubicBezTo>
                    <a:pt x="388" y="1"/>
                    <a:pt x="387" y="1"/>
                    <a:pt x="38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36"/>
            <p:cNvSpPr/>
            <p:nvPr/>
          </p:nvSpPr>
          <p:spPr>
            <a:xfrm>
              <a:off x="6740918" y="153699"/>
              <a:ext cx="144609" cy="239797"/>
            </a:xfrm>
            <a:custGeom>
              <a:rect b="b" l="l" r="r" t="t"/>
              <a:pathLst>
                <a:path extrusionOk="0" h="6041" w="3643">
                  <a:moveTo>
                    <a:pt x="2013" y="0"/>
                  </a:moveTo>
                  <a:cubicBezTo>
                    <a:pt x="1985" y="0"/>
                    <a:pt x="1956" y="7"/>
                    <a:pt x="1928" y="23"/>
                  </a:cubicBezTo>
                  <a:cubicBezTo>
                    <a:pt x="1829" y="80"/>
                    <a:pt x="1853" y="185"/>
                    <a:pt x="1793" y="263"/>
                  </a:cubicBezTo>
                  <a:cubicBezTo>
                    <a:pt x="1762" y="303"/>
                    <a:pt x="1724" y="318"/>
                    <a:pt x="1684" y="318"/>
                  </a:cubicBezTo>
                  <a:cubicBezTo>
                    <a:pt x="1645" y="318"/>
                    <a:pt x="1604" y="304"/>
                    <a:pt x="1566" y="284"/>
                  </a:cubicBezTo>
                  <a:cubicBezTo>
                    <a:pt x="1541" y="271"/>
                    <a:pt x="1520" y="266"/>
                    <a:pt x="1501" y="266"/>
                  </a:cubicBezTo>
                  <a:cubicBezTo>
                    <a:pt x="1404" y="266"/>
                    <a:pt x="1375" y="414"/>
                    <a:pt x="1355" y="508"/>
                  </a:cubicBezTo>
                  <a:cubicBezTo>
                    <a:pt x="1346" y="558"/>
                    <a:pt x="1302" y="581"/>
                    <a:pt x="1258" y="581"/>
                  </a:cubicBezTo>
                  <a:cubicBezTo>
                    <a:pt x="1239" y="581"/>
                    <a:pt x="1221" y="577"/>
                    <a:pt x="1204" y="569"/>
                  </a:cubicBezTo>
                  <a:cubicBezTo>
                    <a:pt x="1172" y="553"/>
                    <a:pt x="1140" y="546"/>
                    <a:pt x="1109" y="546"/>
                  </a:cubicBezTo>
                  <a:cubicBezTo>
                    <a:pt x="986" y="546"/>
                    <a:pt x="889" y="658"/>
                    <a:pt x="944" y="795"/>
                  </a:cubicBezTo>
                  <a:cubicBezTo>
                    <a:pt x="972" y="866"/>
                    <a:pt x="903" y="932"/>
                    <a:pt x="837" y="932"/>
                  </a:cubicBezTo>
                  <a:cubicBezTo>
                    <a:pt x="828" y="932"/>
                    <a:pt x="820" y="931"/>
                    <a:pt x="812" y="928"/>
                  </a:cubicBezTo>
                  <a:cubicBezTo>
                    <a:pt x="789" y="922"/>
                    <a:pt x="768" y="919"/>
                    <a:pt x="748" y="919"/>
                  </a:cubicBezTo>
                  <a:cubicBezTo>
                    <a:pt x="544" y="919"/>
                    <a:pt x="547" y="1259"/>
                    <a:pt x="562" y="1404"/>
                  </a:cubicBezTo>
                  <a:cubicBezTo>
                    <a:pt x="565" y="1448"/>
                    <a:pt x="525" y="1502"/>
                    <a:pt x="484" y="1508"/>
                  </a:cubicBezTo>
                  <a:cubicBezTo>
                    <a:pt x="294" y="1539"/>
                    <a:pt x="169" y="1722"/>
                    <a:pt x="231" y="1907"/>
                  </a:cubicBezTo>
                  <a:cubicBezTo>
                    <a:pt x="263" y="2007"/>
                    <a:pt x="288" y="2101"/>
                    <a:pt x="219" y="2194"/>
                  </a:cubicBezTo>
                  <a:cubicBezTo>
                    <a:pt x="162" y="2271"/>
                    <a:pt x="88" y="2308"/>
                    <a:pt x="64" y="2408"/>
                  </a:cubicBezTo>
                  <a:cubicBezTo>
                    <a:pt x="42" y="2505"/>
                    <a:pt x="63" y="2611"/>
                    <a:pt x="106" y="2699"/>
                  </a:cubicBezTo>
                  <a:cubicBezTo>
                    <a:pt x="145" y="2778"/>
                    <a:pt x="223" y="2847"/>
                    <a:pt x="213" y="2943"/>
                  </a:cubicBezTo>
                  <a:cubicBezTo>
                    <a:pt x="201" y="3053"/>
                    <a:pt x="93" y="3076"/>
                    <a:pt x="61" y="3168"/>
                  </a:cubicBezTo>
                  <a:cubicBezTo>
                    <a:pt x="22" y="3278"/>
                    <a:pt x="111" y="3391"/>
                    <a:pt x="177" y="3469"/>
                  </a:cubicBezTo>
                  <a:cubicBezTo>
                    <a:pt x="223" y="3524"/>
                    <a:pt x="217" y="3595"/>
                    <a:pt x="157" y="3636"/>
                  </a:cubicBezTo>
                  <a:cubicBezTo>
                    <a:pt x="0" y="3741"/>
                    <a:pt x="189" y="3944"/>
                    <a:pt x="275" y="4022"/>
                  </a:cubicBezTo>
                  <a:cubicBezTo>
                    <a:pt x="314" y="4059"/>
                    <a:pt x="317" y="4135"/>
                    <a:pt x="275" y="4171"/>
                  </a:cubicBezTo>
                  <a:cubicBezTo>
                    <a:pt x="130" y="4303"/>
                    <a:pt x="158" y="4510"/>
                    <a:pt x="337" y="4591"/>
                  </a:cubicBezTo>
                  <a:cubicBezTo>
                    <a:pt x="386" y="4614"/>
                    <a:pt x="408" y="4694"/>
                    <a:pt x="375" y="4739"/>
                  </a:cubicBezTo>
                  <a:cubicBezTo>
                    <a:pt x="270" y="4881"/>
                    <a:pt x="203" y="5041"/>
                    <a:pt x="186" y="5214"/>
                  </a:cubicBezTo>
                  <a:cubicBezTo>
                    <a:pt x="201" y="5202"/>
                    <a:pt x="218" y="5190"/>
                    <a:pt x="236" y="5182"/>
                  </a:cubicBezTo>
                  <a:cubicBezTo>
                    <a:pt x="269" y="5166"/>
                    <a:pt x="303" y="5159"/>
                    <a:pt x="335" y="5159"/>
                  </a:cubicBezTo>
                  <a:cubicBezTo>
                    <a:pt x="411" y="5159"/>
                    <a:pt x="482" y="5198"/>
                    <a:pt x="527" y="5267"/>
                  </a:cubicBezTo>
                  <a:cubicBezTo>
                    <a:pt x="595" y="5372"/>
                    <a:pt x="578" y="5510"/>
                    <a:pt x="551" y="5625"/>
                  </a:cubicBezTo>
                  <a:cubicBezTo>
                    <a:pt x="526" y="5720"/>
                    <a:pt x="490" y="5814"/>
                    <a:pt x="445" y="5902"/>
                  </a:cubicBezTo>
                  <a:cubicBezTo>
                    <a:pt x="549" y="5928"/>
                    <a:pt x="647" y="5973"/>
                    <a:pt x="737" y="6041"/>
                  </a:cubicBezTo>
                  <a:cubicBezTo>
                    <a:pt x="768" y="6001"/>
                    <a:pt x="801" y="5964"/>
                    <a:pt x="839" y="5928"/>
                  </a:cubicBezTo>
                  <a:cubicBezTo>
                    <a:pt x="970" y="5806"/>
                    <a:pt x="1129" y="5718"/>
                    <a:pt x="1299" y="5666"/>
                  </a:cubicBezTo>
                  <a:cubicBezTo>
                    <a:pt x="1283" y="5647"/>
                    <a:pt x="1268" y="5626"/>
                    <a:pt x="1254" y="5605"/>
                  </a:cubicBezTo>
                  <a:cubicBezTo>
                    <a:pt x="1197" y="5522"/>
                    <a:pt x="1131" y="5416"/>
                    <a:pt x="1131" y="5312"/>
                  </a:cubicBezTo>
                  <a:cubicBezTo>
                    <a:pt x="1131" y="5209"/>
                    <a:pt x="1211" y="5131"/>
                    <a:pt x="1310" y="5131"/>
                  </a:cubicBezTo>
                  <a:cubicBezTo>
                    <a:pt x="1316" y="5131"/>
                    <a:pt x="1322" y="5131"/>
                    <a:pt x="1327" y="5132"/>
                  </a:cubicBezTo>
                  <a:cubicBezTo>
                    <a:pt x="1364" y="5135"/>
                    <a:pt x="1396" y="5146"/>
                    <a:pt x="1424" y="5164"/>
                  </a:cubicBezTo>
                  <a:cubicBezTo>
                    <a:pt x="1427" y="5146"/>
                    <a:pt x="1432" y="5126"/>
                    <a:pt x="1438" y="5109"/>
                  </a:cubicBezTo>
                  <a:cubicBezTo>
                    <a:pt x="1463" y="5034"/>
                    <a:pt x="1507" y="4952"/>
                    <a:pt x="1594" y="4939"/>
                  </a:cubicBezTo>
                  <a:cubicBezTo>
                    <a:pt x="1601" y="4938"/>
                    <a:pt x="1608" y="4937"/>
                    <a:pt x="1614" y="4937"/>
                  </a:cubicBezTo>
                  <a:cubicBezTo>
                    <a:pt x="1684" y="4937"/>
                    <a:pt x="1748" y="4989"/>
                    <a:pt x="1781" y="5049"/>
                  </a:cubicBezTo>
                  <a:cubicBezTo>
                    <a:pt x="1791" y="5067"/>
                    <a:pt x="1797" y="5086"/>
                    <a:pt x="1803" y="5106"/>
                  </a:cubicBezTo>
                  <a:cubicBezTo>
                    <a:pt x="1832" y="5068"/>
                    <a:pt x="1870" y="5039"/>
                    <a:pt x="1918" y="5023"/>
                  </a:cubicBezTo>
                  <a:cubicBezTo>
                    <a:pt x="1937" y="5017"/>
                    <a:pt x="1956" y="5014"/>
                    <a:pt x="1974" y="5014"/>
                  </a:cubicBezTo>
                  <a:cubicBezTo>
                    <a:pt x="2051" y="5014"/>
                    <a:pt x="2117" y="5065"/>
                    <a:pt x="2147" y="5141"/>
                  </a:cubicBezTo>
                  <a:cubicBezTo>
                    <a:pt x="2190" y="5245"/>
                    <a:pt x="2168" y="5364"/>
                    <a:pt x="2141" y="5469"/>
                  </a:cubicBezTo>
                  <a:cubicBezTo>
                    <a:pt x="2121" y="5546"/>
                    <a:pt x="2094" y="5624"/>
                    <a:pt x="2054" y="5697"/>
                  </a:cubicBezTo>
                  <a:cubicBezTo>
                    <a:pt x="2121" y="5721"/>
                    <a:pt x="2186" y="5752"/>
                    <a:pt x="2247" y="5789"/>
                  </a:cubicBezTo>
                  <a:cubicBezTo>
                    <a:pt x="2259" y="5651"/>
                    <a:pt x="2363" y="5537"/>
                    <a:pt x="2497" y="5487"/>
                  </a:cubicBezTo>
                  <a:cubicBezTo>
                    <a:pt x="2488" y="5313"/>
                    <a:pt x="2604" y="5140"/>
                    <a:pt x="2772" y="5093"/>
                  </a:cubicBezTo>
                  <a:cubicBezTo>
                    <a:pt x="2747" y="4923"/>
                    <a:pt x="2848" y="4766"/>
                    <a:pt x="3006" y="4716"/>
                  </a:cubicBezTo>
                  <a:cubicBezTo>
                    <a:pt x="2962" y="4549"/>
                    <a:pt x="3031" y="4361"/>
                    <a:pt x="3172" y="4257"/>
                  </a:cubicBezTo>
                  <a:cubicBezTo>
                    <a:pt x="3078" y="4073"/>
                    <a:pt x="3118" y="3814"/>
                    <a:pt x="3269" y="3673"/>
                  </a:cubicBezTo>
                  <a:cubicBezTo>
                    <a:pt x="3203" y="3531"/>
                    <a:pt x="3224" y="3362"/>
                    <a:pt x="3316" y="3236"/>
                  </a:cubicBezTo>
                  <a:cubicBezTo>
                    <a:pt x="3156" y="3060"/>
                    <a:pt x="3186" y="2774"/>
                    <a:pt x="3350" y="2602"/>
                  </a:cubicBezTo>
                  <a:cubicBezTo>
                    <a:pt x="3233" y="2365"/>
                    <a:pt x="3292" y="2086"/>
                    <a:pt x="3482" y="1901"/>
                  </a:cubicBezTo>
                  <a:cubicBezTo>
                    <a:pt x="3431" y="1757"/>
                    <a:pt x="3401" y="1600"/>
                    <a:pt x="3465" y="1455"/>
                  </a:cubicBezTo>
                  <a:cubicBezTo>
                    <a:pt x="3505" y="1371"/>
                    <a:pt x="3566" y="1307"/>
                    <a:pt x="3642" y="1269"/>
                  </a:cubicBezTo>
                  <a:cubicBezTo>
                    <a:pt x="3605" y="1157"/>
                    <a:pt x="3607" y="1037"/>
                    <a:pt x="3639" y="920"/>
                  </a:cubicBezTo>
                  <a:cubicBezTo>
                    <a:pt x="3618" y="918"/>
                    <a:pt x="3599" y="907"/>
                    <a:pt x="3587" y="887"/>
                  </a:cubicBezTo>
                  <a:cubicBezTo>
                    <a:pt x="3545" y="797"/>
                    <a:pt x="3513" y="689"/>
                    <a:pt x="3454" y="611"/>
                  </a:cubicBezTo>
                  <a:cubicBezTo>
                    <a:pt x="3419" y="564"/>
                    <a:pt x="3361" y="529"/>
                    <a:pt x="3305" y="529"/>
                  </a:cubicBezTo>
                  <a:cubicBezTo>
                    <a:pt x="3272" y="529"/>
                    <a:pt x="3241" y="540"/>
                    <a:pt x="3214" y="569"/>
                  </a:cubicBezTo>
                  <a:cubicBezTo>
                    <a:pt x="3198" y="587"/>
                    <a:pt x="3178" y="595"/>
                    <a:pt x="3159" y="595"/>
                  </a:cubicBezTo>
                  <a:cubicBezTo>
                    <a:pt x="3109" y="595"/>
                    <a:pt x="3061" y="543"/>
                    <a:pt x="3074" y="487"/>
                  </a:cubicBezTo>
                  <a:cubicBezTo>
                    <a:pt x="3105" y="354"/>
                    <a:pt x="3003" y="252"/>
                    <a:pt x="2889" y="252"/>
                  </a:cubicBezTo>
                  <a:cubicBezTo>
                    <a:pt x="2854" y="252"/>
                    <a:pt x="2819" y="261"/>
                    <a:pt x="2785" y="282"/>
                  </a:cubicBezTo>
                  <a:cubicBezTo>
                    <a:pt x="2772" y="290"/>
                    <a:pt x="2758" y="293"/>
                    <a:pt x="2744" y="293"/>
                  </a:cubicBezTo>
                  <a:cubicBezTo>
                    <a:pt x="2714" y="293"/>
                    <a:pt x="2685" y="276"/>
                    <a:pt x="2667" y="250"/>
                  </a:cubicBezTo>
                  <a:cubicBezTo>
                    <a:pt x="2618" y="179"/>
                    <a:pt x="2565" y="106"/>
                    <a:pt x="2510" y="39"/>
                  </a:cubicBezTo>
                  <a:cubicBezTo>
                    <a:pt x="2494" y="19"/>
                    <a:pt x="2480" y="10"/>
                    <a:pt x="2469" y="10"/>
                  </a:cubicBezTo>
                  <a:cubicBezTo>
                    <a:pt x="2439" y="10"/>
                    <a:pt x="2423" y="64"/>
                    <a:pt x="2410" y="106"/>
                  </a:cubicBezTo>
                  <a:cubicBezTo>
                    <a:pt x="2393" y="154"/>
                    <a:pt x="2344" y="184"/>
                    <a:pt x="2297" y="184"/>
                  </a:cubicBezTo>
                  <a:cubicBezTo>
                    <a:pt x="2264" y="184"/>
                    <a:pt x="2231" y="168"/>
                    <a:pt x="2212" y="132"/>
                  </a:cubicBezTo>
                  <a:cubicBezTo>
                    <a:pt x="2174" y="58"/>
                    <a:pt x="2095" y="0"/>
                    <a:pt x="2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36"/>
            <p:cNvSpPr/>
            <p:nvPr/>
          </p:nvSpPr>
          <p:spPr>
            <a:xfrm>
              <a:off x="6862822" y="811802"/>
              <a:ext cx="15640" cy="42990"/>
            </a:xfrm>
            <a:custGeom>
              <a:rect b="b" l="l" r="r" t="t"/>
              <a:pathLst>
                <a:path extrusionOk="0" h="1083" w="394">
                  <a:moveTo>
                    <a:pt x="1" y="0"/>
                  </a:moveTo>
                  <a:cubicBezTo>
                    <a:pt x="4" y="7"/>
                    <a:pt x="10" y="15"/>
                    <a:pt x="13" y="21"/>
                  </a:cubicBezTo>
                  <a:cubicBezTo>
                    <a:pt x="80" y="132"/>
                    <a:pt x="101" y="263"/>
                    <a:pt x="122" y="388"/>
                  </a:cubicBezTo>
                  <a:cubicBezTo>
                    <a:pt x="146" y="519"/>
                    <a:pt x="168" y="653"/>
                    <a:pt x="167" y="786"/>
                  </a:cubicBezTo>
                  <a:cubicBezTo>
                    <a:pt x="167" y="875"/>
                    <a:pt x="154" y="957"/>
                    <a:pt x="134" y="1042"/>
                  </a:cubicBezTo>
                  <a:cubicBezTo>
                    <a:pt x="139" y="1042"/>
                    <a:pt x="144" y="1041"/>
                    <a:pt x="149" y="1041"/>
                  </a:cubicBezTo>
                  <a:cubicBezTo>
                    <a:pt x="182" y="1041"/>
                    <a:pt x="215" y="1045"/>
                    <a:pt x="246" y="1050"/>
                  </a:cubicBezTo>
                  <a:cubicBezTo>
                    <a:pt x="284" y="1055"/>
                    <a:pt x="315" y="1068"/>
                    <a:pt x="345" y="1082"/>
                  </a:cubicBezTo>
                  <a:cubicBezTo>
                    <a:pt x="393" y="857"/>
                    <a:pt x="380" y="626"/>
                    <a:pt x="302" y="407"/>
                  </a:cubicBezTo>
                  <a:cubicBezTo>
                    <a:pt x="244" y="243"/>
                    <a:pt x="146" y="7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36"/>
            <p:cNvSpPr/>
            <p:nvPr/>
          </p:nvSpPr>
          <p:spPr>
            <a:xfrm>
              <a:off x="6800699" y="1029767"/>
              <a:ext cx="80343" cy="74230"/>
            </a:xfrm>
            <a:custGeom>
              <a:rect b="b" l="l" r="r" t="t"/>
              <a:pathLst>
                <a:path extrusionOk="0" h="1870" w="2024">
                  <a:moveTo>
                    <a:pt x="958" y="1"/>
                  </a:moveTo>
                  <a:cubicBezTo>
                    <a:pt x="895" y="1"/>
                    <a:pt x="832" y="8"/>
                    <a:pt x="770" y="23"/>
                  </a:cubicBezTo>
                  <a:cubicBezTo>
                    <a:pt x="541" y="79"/>
                    <a:pt x="340" y="233"/>
                    <a:pt x="188" y="411"/>
                  </a:cubicBezTo>
                  <a:cubicBezTo>
                    <a:pt x="88" y="528"/>
                    <a:pt x="37" y="671"/>
                    <a:pt x="15" y="821"/>
                  </a:cubicBezTo>
                  <a:cubicBezTo>
                    <a:pt x="0" y="943"/>
                    <a:pt x="10" y="1068"/>
                    <a:pt x="50" y="1189"/>
                  </a:cubicBezTo>
                  <a:cubicBezTo>
                    <a:pt x="179" y="1577"/>
                    <a:pt x="579" y="1869"/>
                    <a:pt x="986" y="1869"/>
                  </a:cubicBezTo>
                  <a:cubicBezTo>
                    <a:pt x="1061" y="1869"/>
                    <a:pt x="1137" y="1859"/>
                    <a:pt x="1212" y="1838"/>
                  </a:cubicBezTo>
                  <a:cubicBezTo>
                    <a:pt x="1682" y="1702"/>
                    <a:pt x="2024" y="1167"/>
                    <a:pt x="1880" y="686"/>
                  </a:cubicBezTo>
                  <a:cubicBezTo>
                    <a:pt x="1766" y="297"/>
                    <a:pt x="1364" y="1"/>
                    <a:pt x="95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36"/>
            <p:cNvSpPr/>
            <p:nvPr/>
          </p:nvSpPr>
          <p:spPr>
            <a:xfrm>
              <a:off x="6771801" y="86734"/>
              <a:ext cx="84312" cy="71054"/>
            </a:xfrm>
            <a:custGeom>
              <a:rect b="b" l="l" r="r" t="t"/>
              <a:pathLst>
                <a:path extrusionOk="0" h="1790" w="2124">
                  <a:moveTo>
                    <a:pt x="0" y="392"/>
                  </a:moveTo>
                  <a:cubicBezTo>
                    <a:pt x="1" y="392"/>
                    <a:pt x="1" y="392"/>
                    <a:pt x="1" y="393"/>
                  </a:cubicBezTo>
                  <a:lnTo>
                    <a:pt x="1" y="393"/>
                  </a:lnTo>
                  <a:cubicBezTo>
                    <a:pt x="1" y="392"/>
                    <a:pt x="1" y="392"/>
                    <a:pt x="0" y="392"/>
                  </a:cubicBezTo>
                  <a:close/>
                  <a:moveTo>
                    <a:pt x="1571" y="0"/>
                  </a:moveTo>
                  <a:cubicBezTo>
                    <a:pt x="1538" y="0"/>
                    <a:pt x="1501" y="15"/>
                    <a:pt x="1468" y="47"/>
                  </a:cubicBezTo>
                  <a:cubicBezTo>
                    <a:pt x="1410" y="102"/>
                    <a:pt x="1372" y="167"/>
                    <a:pt x="1299" y="209"/>
                  </a:cubicBezTo>
                  <a:cubicBezTo>
                    <a:pt x="1286" y="216"/>
                    <a:pt x="1272" y="219"/>
                    <a:pt x="1259" y="219"/>
                  </a:cubicBezTo>
                  <a:cubicBezTo>
                    <a:pt x="1216" y="219"/>
                    <a:pt x="1179" y="182"/>
                    <a:pt x="1174" y="136"/>
                  </a:cubicBezTo>
                  <a:cubicBezTo>
                    <a:pt x="1170" y="94"/>
                    <a:pt x="1143" y="80"/>
                    <a:pt x="1111" y="80"/>
                  </a:cubicBezTo>
                  <a:cubicBezTo>
                    <a:pt x="1080" y="80"/>
                    <a:pt x="1045" y="94"/>
                    <a:pt x="1025" y="110"/>
                  </a:cubicBezTo>
                  <a:cubicBezTo>
                    <a:pt x="987" y="139"/>
                    <a:pt x="966" y="190"/>
                    <a:pt x="950" y="235"/>
                  </a:cubicBezTo>
                  <a:cubicBezTo>
                    <a:pt x="937" y="269"/>
                    <a:pt x="899" y="291"/>
                    <a:pt x="865" y="291"/>
                  </a:cubicBezTo>
                  <a:cubicBezTo>
                    <a:pt x="834" y="291"/>
                    <a:pt x="805" y="274"/>
                    <a:pt x="798" y="235"/>
                  </a:cubicBezTo>
                  <a:cubicBezTo>
                    <a:pt x="783" y="163"/>
                    <a:pt x="730" y="128"/>
                    <a:pt x="678" y="128"/>
                  </a:cubicBezTo>
                  <a:cubicBezTo>
                    <a:pt x="622" y="128"/>
                    <a:pt x="569" y="168"/>
                    <a:pt x="566" y="247"/>
                  </a:cubicBezTo>
                  <a:cubicBezTo>
                    <a:pt x="565" y="293"/>
                    <a:pt x="532" y="317"/>
                    <a:pt x="497" y="317"/>
                  </a:cubicBezTo>
                  <a:cubicBezTo>
                    <a:pt x="473" y="317"/>
                    <a:pt x="449" y="306"/>
                    <a:pt x="434" y="283"/>
                  </a:cubicBezTo>
                  <a:cubicBezTo>
                    <a:pt x="395" y="230"/>
                    <a:pt x="333" y="184"/>
                    <a:pt x="265" y="184"/>
                  </a:cubicBezTo>
                  <a:cubicBezTo>
                    <a:pt x="261" y="184"/>
                    <a:pt x="257" y="184"/>
                    <a:pt x="252" y="185"/>
                  </a:cubicBezTo>
                  <a:cubicBezTo>
                    <a:pt x="178" y="191"/>
                    <a:pt x="113" y="264"/>
                    <a:pt x="126" y="340"/>
                  </a:cubicBezTo>
                  <a:cubicBezTo>
                    <a:pt x="134" y="389"/>
                    <a:pt x="97" y="425"/>
                    <a:pt x="57" y="425"/>
                  </a:cubicBezTo>
                  <a:cubicBezTo>
                    <a:pt x="37" y="425"/>
                    <a:pt x="16" y="415"/>
                    <a:pt x="1" y="393"/>
                  </a:cubicBezTo>
                  <a:lnTo>
                    <a:pt x="1" y="393"/>
                  </a:lnTo>
                  <a:cubicBezTo>
                    <a:pt x="15" y="414"/>
                    <a:pt x="13" y="460"/>
                    <a:pt x="25" y="484"/>
                  </a:cubicBezTo>
                  <a:cubicBezTo>
                    <a:pt x="39" y="507"/>
                    <a:pt x="55" y="529"/>
                    <a:pt x="67" y="552"/>
                  </a:cubicBezTo>
                  <a:cubicBezTo>
                    <a:pt x="105" y="613"/>
                    <a:pt x="141" y="674"/>
                    <a:pt x="176" y="735"/>
                  </a:cubicBezTo>
                  <a:cubicBezTo>
                    <a:pt x="244" y="851"/>
                    <a:pt x="307" y="970"/>
                    <a:pt x="368" y="1090"/>
                  </a:cubicBezTo>
                  <a:cubicBezTo>
                    <a:pt x="482" y="1312"/>
                    <a:pt x="587" y="1538"/>
                    <a:pt x="690" y="1765"/>
                  </a:cubicBezTo>
                  <a:cubicBezTo>
                    <a:pt x="711" y="1760"/>
                    <a:pt x="735" y="1757"/>
                    <a:pt x="759" y="1757"/>
                  </a:cubicBezTo>
                  <a:cubicBezTo>
                    <a:pt x="793" y="1757"/>
                    <a:pt x="825" y="1764"/>
                    <a:pt x="848" y="1783"/>
                  </a:cubicBezTo>
                  <a:cubicBezTo>
                    <a:pt x="857" y="1784"/>
                    <a:pt x="864" y="1787"/>
                    <a:pt x="869" y="1789"/>
                  </a:cubicBezTo>
                  <a:lnTo>
                    <a:pt x="869" y="1786"/>
                  </a:lnTo>
                  <a:cubicBezTo>
                    <a:pt x="878" y="1752"/>
                    <a:pt x="890" y="1719"/>
                    <a:pt x="908" y="1688"/>
                  </a:cubicBezTo>
                  <a:cubicBezTo>
                    <a:pt x="987" y="1550"/>
                    <a:pt x="1127" y="1481"/>
                    <a:pt x="1265" y="1481"/>
                  </a:cubicBezTo>
                  <a:cubicBezTo>
                    <a:pt x="1356" y="1481"/>
                    <a:pt x="1446" y="1511"/>
                    <a:pt x="1518" y="1571"/>
                  </a:cubicBezTo>
                  <a:cubicBezTo>
                    <a:pt x="1561" y="1519"/>
                    <a:pt x="1615" y="1483"/>
                    <a:pt x="1687" y="1483"/>
                  </a:cubicBezTo>
                  <a:cubicBezTo>
                    <a:pt x="1696" y="1483"/>
                    <a:pt x="1706" y="1484"/>
                    <a:pt x="1717" y="1485"/>
                  </a:cubicBezTo>
                  <a:cubicBezTo>
                    <a:pt x="1794" y="1496"/>
                    <a:pt x="1851" y="1548"/>
                    <a:pt x="1899" y="1611"/>
                  </a:cubicBezTo>
                  <a:cubicBezTo>
                    <a:pt x="1952" y="1355"/>
                    <a:pt x="2006" y="1097"/>
                    <a:pt x="2058" y="841"/>
                  </a:cubicBezTo>
                  <a:cubicBezTo>
                    <a:pt x="2090" y="689"/>
                    <a:pt x="2124" y="534"/>
                    <a:pt x="2097" y="380"/>
                  </a:cubicBezTo>
                  <a:cubicBezTo>
                    <a:pt x="2084" y="308"/>
                    <a:pt x="2063" y="238"/>
                    <a:pt x="2029" y="179"/>
                  </a:cubicBezTo>
                  <a:cubicBezTo>
                    <a:pt x="2014" y="151"/>
                    <a:pt x="1983" y="108"/>
                    <a:pt x="1945" y="108"/>
                  </a:cubicBezTo>
                  <a:cubicBezTo>
                    <a:pt x="1941" y="108"/>
                    <a:pt x="1936" y="108"/>
                    <a:pt x="1931" y="110"/>
                  </a:cubicBezTo>
                  <a:cubicBezTo>
                    <a:pt x="1907" y="117"/>
                    <a:pt x="1866" y="178"/>
                    <a:pt x="1852" y="196"/>
                  </a:cubicBezTo>
                  <a:cubicBezTo>
                    <a:pt x="1833" y="223"/>
                    <a:pt x="1797" y="237"/>
                    <a:pt x="1764" y="237"/>
                  </a:cubicBezTo>
                  <a:cubicBezTo>
                    <a:pt x="1716" y="237"/>
                    <a:pt x="1672" y="209"/>
                    <a:pt x="1680" y="149"/>
                  </a:cubicBezTo>
                  <a:cubicBezTo>
                    <a:pt x="1691" y="57"/>
                    <a:pt x="1638" y="0"/>
                    <a:pt x="157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36"/>
            <p:cNvSpPr/>
            <p:nvPr/>
          </p:nvSpPr>
          <p:spPr>
            <a:xfrm>
              <a:off x="6758106" y="384049"/>
              <a:ext cx="76889" cy="152548"/>
            </a:xfrm>
            <a:custGeom>
              <a:rect b="b" l="l" r="r" t="t"/>
              <a:pathLst>
                <a:path extrusionOk="0" h="3843" w="1937">
                  <a:moveTo>
                    <a:pt x="1213" y="1"/>
                  </a:moveTo>
                  <a:cubicBezTo>
                    <a:pt x="1148" y="1"/>
                    <a:pt x="1084" y="8"/>
                    <a:pt x="1020" y="22"/>
                  </a:cubicBezTo>
                  <a:cubicBezTo>
                    <a:pt x="732" y="88"/>
                    <a:pt x="485" y="280"/>
                    <a:pt x="355" y="546"/>
                  </a:cubicBezTo>
                  <a:cubicBezTo>
                    <a:pt x="212" y="840"/>
                    <a:pt x="200" y="1178"/>
                    <a:pt x="183" y="1500"/>
                  </a:cubicBezTo>
                  <a:cubicBezTo>
                    <a:pt x="144" y="2229"/>
                    <a:pt x="104" y="2957"/>
                    <a:pt x="1" y="3680"/>
                  </a:cubicBezTo>
                  <a:cubicBezTo>
                    <a:pt x="250" y="3693"/>
                    <a:pt x="496" y="3713"/>
                    <a:pt x="740" y="3745"/>
                  </a:cubicBezTo>
                  <a:cubicBezTo>
                    <a:pt x="888" y="3764"/>
                    <a:pt x="1035" y="3796"/>
                    <a:pt x="1177" y="3842"/>
                  </a:cubicBezTo>
                  <a:cubicBezTo>
                    <a:pt x="1230" y="3214"/>
                    <a:pt x="1374" y="2589"/>
                    <a:pt x="1498" y="1974"/>
                  </a:cubicBezTo>
                  <a:cubicBezTo>
                    <a:pt x="1554" y="1692"/>
                    <a:pt x="1610" y="1409"/>
                    <a:pt x="1669" y="1126"/>
                  </a:cubicBezTo>
                  <a:cubicBezTo>
                    <a:pt x="1719" y="879"/>
                    <a:pt x="1773" y="622"/>
                    <a:pt x="1896" y="399"/>
                  </a:cubicBezTo>
                  <a:cubicBezTo>
                    <a:pt x="1910" y="376"/>
                    <a:pt x="1922" y="353"/>
                    <a:pt x="1937" y="333"/>
                  </a:cubicBezTo>
                  <a:cubicBezTo>
                    <a:pt x="1802" y="219"/>
                    <a:pt x="1690" y="110"/>
                    <a:pt x="1515" y="52"/>
                  </a:cubicBezTo>
                  <a:cubicBezTo>
                    <a:pt x="1416" y="18"/>
                    <a:pt x="1315" y="1"/>
                    <a:pt x="121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36"/>
            <p:cNvSpPr/>
            <p:nvPr/>
          </p:nvSpPr>
          <p:spPr>
            <a:xfrm>
              <a:off x="6790458" y="355151"/>
              <a:ext cx="30843" cy="22507"/>
            </a:xfrm>
            <a:custGeom>
              <a:rect b="b" l="l" r="r" t="t"/>
              <a:pathLst>
                <a:path extrusionOk="0" h="567" w="777">
                  <a:moveTo>
                    <a:pt x="372" y="0"/>
                  </a:moveTo>
                  <a:cubicBezTo>
                    <a:pt x="367" y="0"/>
                    <a:pt x="356" y="11"/>
                    <a:pt x="350" y="24"/>
                  </a:cubicBezTo>
                  <a:cubicBezTo>
                    <a:pt x="337" y="47"/>
                    <a:pt x="331" y="74"/>
                    <a:pt x="325" y="102"/>
                  </a:cubicBezTo>
                  <a:cubicBezTo>
                    <a:pt x="316" y="152"/>
                    <a:pt x="317" y="208"/>
                    <a:pt x="326" y="259"/>
                  </a:cubicBezTo>
                  <a:cubicBezTo>
                    <a:pt x="334" y="304"/>
                    <a:pt x="295" y="343"/>
                    <a:pt x="256" y="343"/>
                  </a:cubicBezTo>
                  <a:cubicBezTo>
                    <a:pt x="237" y="343"/>
                    <a:pt x="218" y="333"/>
                    <a:pt x="205" y="309"/>
                  </a:cubicBezTo>
                  <a:cubicBezTo>
                    <a:pt x="178" y="254"/>
                    <a:pt x="143" y="176"/>
                    <a:pt x="70" y="176"/>
                  </a:cubicBezTo>
                  <a:cubicBezTo>
                    <a:pt x="0" y="177"/>
                    <a:pt x="43" y="253"/>
                    <a:pt x="64" y="289"/>
                  </a:cubicBezTo>
                  <a:cubicBezTo>
                    <a:pt x="118" y="378"/>
                    <a:pt x="178" y="477"/>
                    <a:pt x="260" y="547"/>
                  </a:cubicBezTo>
                  <a:cubicBezTo>
                    <a:pt x="305" y="543"/>
                    <a:pt x="349" y="540"/>
                    <a:pt x="393" y="540"/>
                  </a:cubicBezTo>
                  <a:cubicBezTo>
                    <a:pt x="414" y="540"/>
                    <a:pt x="434" y="541"/>
                    <a:pt x="455" y="542"/>
                  </a:cubicBezTo>
                  <a:cubicBezTo>
                    <a:pt x="507" y="546"/>
                    <a:pt x="560" y="555"/>
                    <a:pt x="617" y="567"/>
                  </a:cubicBezTo>
                  <a:cubicBezTo>
                    <a:pt x="649" y="509"/>
                    <a:pt x="684" y="451"/>
                    <a:pt x="709" y="389"/>
                  </a:cubicBezTo>
                  <a:cubicBezTo>
                    <a:pt x="737" y="317"/>
                    <a:pt x="763" y="238"/>
                    <a:pt x="773" y="160"/>
                  </a:cubicBezTo>
                  <a:cubicBezTo>
                    <a:pt x="777" y="123"/>
                    <a:pt x="774" y="55"/>
                    <a:pt x="729" y="55"/>
                  </a:cubicBezTo>
                  <a:cubicBezTo>
                    <a:pt x="723" y="55"/>
                    <a:pt x="718" y="56"/>
                    <a:pt x="711" y="58"/>
                  </a:cubicBezTo>
                  <a:cubicBezTo>
                    <a:pt x="637" y="82"/>
                    <a:pt x="631" y="179"/>
                    <a:pt x="618" y="241"/>
                  </a:cubicBezTo>
                  <a:cubicBezTo>
                    <a:pt x="610" y="278"/>
                    <a:pt x="580" y="294"/>
                    <a:pt x="549" y="294"/>
                  </a:cubicBezTo>
                  <a:cubicBezTo>
                    <a:pt x="522" y="294"/>
                    <a:pt x="495" y="282"/>
                    <a:pt x="480" y="260"/>
                  </a:cubicBezTo>
                  <a:cubicBezTo>
                    <a:pt x="449" y="213"/>
                    <a:pt x="438" y="160"/>
                    <a:pt x="428" y="104"/>
                  </a:cubicBezTo>
                  <a:cubicBezTo>
                    <a:pt x="423" y="76"/>
                    <a:pt x="412" y="6"/>
                    <a:pt x="373" y="0"/>
                  </a:cubicBezTo>
                  <a:cubicBezTo>
                    <a:pt x="373" y="0"/>
                    <a:pt x="372" y="0"/>
                    <a:pt x="37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36"/>
            <p:cNvSpPr/>
            <p:nvPr/>
          </p:nvSpPr>
          <p:spPr>
            <a:xfrm>
              <a:off x="6757511" y="924734"/>
              <a:ext cx="52397" cy="23261"/>
            </a:xfrm>
            <a:custGeom>
              <a:rect b="b" l="l" r="r" t="t"/>
              <a:pathLst>
                <a:path extrusionOk="0" h="586" w="1320">
                  <a:moveTo>
                    <a:pt x="1158" y="0"/>
                  </a:moveTo>
                  <a:cubicBezTo>
                    <a:pt x="833" y="242"/>
                    <a:pt x="403" y="357"/>
                    <a:pt x="0" y="358"/>
                  </a:cubicBezTo>
                  <a:lnTo>
                    <a:pt x="16" y="382"/>
                  </a:lnTo>
                  <a:cubicBezTo>
                    <a:pt x="20" y="387"/>
                    <a:pt x="22" y="392"/>
                    <a:pt x="26" y="397"/>
                  </a:cubicBezTo>
                  <a:lnTo>
                    <a:pt x="27" y="398"/>
                  </a:lnTo>
                  <a:cubicBezTo>
                    <a:pt x="27" y="399"/>
                    <a:pt x="27" y="399"/>
                    <a:pt x="29" y="401"/>
                  </a:cubicBezTo>
                  <a:cubicBezTo>
                    <a:pt x="45" y="419"/>
                    <a:pt x="60" y="438"/>
                    <a:pt x="78" y="455"/>
                  </a:cubicBezTo>
                  <a:cubicBezTo>
                    <a:pt x="82" y="459"/>
                    <a:pt x="87" y="464"/>
                    <a:pt x="93" y="467"/>
                  </a:cubicBezTo>
                  <a:cubicBezTo>
                    <a:pt x="94" y="467"/>
                    <a:pt x="98" y="471"/>
                    <a:pt x="102" y="474"/>
                  </a:cubicBezTo>
                  <a:cubicBezTo>
                    <a:pt x="106" y="476"/>
                    <a:pt x="111" y="481"/>
                    <a:pt x="111" y="481"/>
                  </a:cubicBezTo>
                  <a:cubicBezTo>
                    <a:pt x="117" y="483"/>
                    <a:pt x="120" y="486"/>
                    <a:pt x="124" y="488"/>
                  </a:cubicBezTo>
                  <a:cubicBezTo>
                    <a:pt x="144" y="501"/>
                    <a:pt x="161" y="509"/>
                    <a:pt x="179" y="522"/>
                  </a:cubicBezTo>
                  <a:cubicBezTo>
                    <a:pt x="281" y="470"/>
                    <a:pt x="391" y="438"/>
                    <a:pt x="523" y="435"/>
                  </a:cubicBezTo>
                  <a:cubicBezTo>
                    <a:pt x="528" y="435"/>
                    <a:pt x="532" y="435"/>
                    <a:pt x="537" y="435"/>
                  </a:cubicBezTo>
                  <a:cubicBezTo>
                    <a:pt x="709" y="435"/>
                    <a:pt x="879" y="489"/>
                    <a:pt x="1023" y="586"/>
                  </a:cubicBezTo>
                  <a:cubicBezTo>
                    <a:pt x="1103" y="481"/>
                    <a:pt x="1206" y="402"/>
                    <a:pt x="1320" y="351"/>
                  </a:cubicBezTo>
                  <a:cubicBezTo>
                    <a:pt x="1245" y="242"/>
                    <a:pt x="1191" y="126"/>
                    <a:pt x="115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36"/>
            <p:cNvSpPr/>
            <p:nvPr/>
          </p:nvSpPr>
          <p:spPr>
            <a:xfrm>
              <a:off x="6704915" y="394449"/>
              <a:ext cx="61805" cy="140282"/>
            </a:xfrm>
            <a:custGeom>
              <a:rect b="b" l="l" r="r" t="t"/>
              <a:pathLst>
                <a:path extrusionOk="0" h="3534" w="1557">
                  <a:moveTo>
                    <a:pt x="1085" y="0"/>
                  </a:moveTo>
                  <a:cubicBezTo>
                    <a:pt x="932" y="0"/>
                    <a:pt x="777" y="23"/>
                    <a:pt x="631" y="50"/>
                  </a:cubicBezTo>
                  <a:cubicBezTo>
                    <a:pt x="481" y="76"/>
                    <a:pt x="323" y="110"/>
                    <a:pt x="200" y="203"/>
                  </a:cubicBezTo>
                  <a:cubicBezTo>
                    <a:pt x="46" y="317"/>
                    <a:pt x="17" y="515"/>
                    <a:pt x="12" y="695"/>
                  </a:cubicBezTo>
                  <a:cubicBezTo>
                    <a:pt x="0" y="1105"/>
                    <a:pt x="21" y="1518"/>
                    <a:pt x="27" y="1926"/>
                  </a:cubicBezTo>
                  <a:cubicBezTo>
                    <a:pt x="36" y="2351"/>
                    <a:pt x="62" y="2784"/>
                    <a:pt x="39" y="3206"/>
                  </a:cubicBezTo>
                  <a:lnTo>
                    <a:pt x="39" y="3207"/>
                  </a:lnTo>
                  <a:cubicBezTo>
                    <a:pt x="137" y="3281"/>
                    <a:pt x="202" y="3385"/>
                    <a:pt x="218" y="3533"/>
                  </a:cubicBezTo>
                  <a:cubicBezTo>
                    <a:pt x="445" y="3432"/>
                    <a:pt x="695" y="3405"/>
                    <a:pt x="942" y="3405"/>
                  </a:cubicBezTo>
                  <a:cubicBezTo>
                    <a:pt x="971" y="3405"/>
                    <a:pt x="999" y="3406"/>
                    <a:pt x="1027" y="3406"/>
                  </a:cubicBezTo>
                  <a:cubicBezTo>
                    <a:pt x="1109" y="3408"/>
                    <a:pt x="1193" y="3410"/>
                    <a:pt x="1276" y="3415"/>
                  </a:cubicBezTo>
                  <a:cubicBezTo>
                    <a:pt x="1255" y="2931"/>
                    <a:pt x="1261" y="2455"/>
                    <a:pt x="1280" y="1972"/>
                  </a:cubicBezTo>
                  <a:cubicBezTo>
                    <a:pt x="1296" y="1576"/>
                    <a:pt x="1297" y="1176"/>
                    <a:pt x="1344" y="781"/>
                  </a:cubicBezTo>
                  <a:cubicBezTo>
                    <a:pt x="1372" y="541"/>
                    <a:pt x="1433" y="305"/>
                    <a:pt x="1556" y="102"/>
                  </a:cubicBezTo>
                  <a:cubicBezTo>
                    <a:pt x="1411" y="26"/>
                    <a:pt x="1249" y="0"/>
                    <a:pt x="108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36"/>
            <p:cNvSpPr/>
            <p:nvPr/>
          </p:nvSpPr>
          <p:spPr>
            <a:xfrm>
              <a:off x="6726430" y="364241"/>
              <a:ext cx="31002" cy="22904"/>
            </a:xfrm>
            <a:custGeom>
              <a:rect b="b" l="l" r="r" t="t"/>
              <a:pathLst>
                <a:path extrusionOk="0" h="577" w="781">
                  <a:moveTo>
                    <a:pt x="704" y="1"/>
                  </a:moveTo>
                  <a:cubicBezTo>
                    <a:pt x="695" y="1"/>
                    <a:pt x="686" y="3"/>
                    <a:pt x="676" y="9"/>
                  </a:cubicBezTo>
                  <a:cubicBezTo>
                    <a:pt x="613" y="42"/>
                    <a:pt x="603" y="129"/>
                    <a:pt x="599" y="192"/>
                  </a:cubicBezTo>
                  <a:cubicBezTo>
                    <a:pt x="595" y="248"/>
                    <a:pt x="548" y="286"/>
                    <a:pt x="500" y="286"/>
                  </a:cubicBezTo>
                  <a:cubicBezTo>
                    <a:pt x="471" y="286"/>
                    <a:pt x="442" y="272"/>
                    <a:pt x="423" y="240"/>
                  </a:cubicBezTo>
                  <a:cubicBezTo>
                    <a:pt x="396" y="192"/>
                    <a:pt x="384" y="140"/>
                    <a:pt x="369" y="88"/>
                  </a:cubicBezTo>
                  <a:cubicBezTo>
                    <a:pt x="354" y="74"/>
                    <a:pt x="345" y="56"/>
                    <a:pt x="340" y="33"/>
                  </a:cubicBezTo>
                  <a:cubicBezTo>
                    <a:pt x="337" y="30"/>
                    <a:pt x="332" y="25"/>
                    <a:pt x="330" y="22"/>
                  </a:cubicBezTo>
                  <a:cubicBezTo>
                    <a:pt x="330" y="22"/>
                    <a:pt x="329" y="22"/>
                    <a:pt x="329" y="21"/>
                  </a:cubicBezTo>
                  <a:cubicBezTo>
                    <a:pt x="312" y="41"/>
                    <a:pt x="307" y="74"/>
                    <a:pt x="304" y="99"/>
                  </a:cubicBezTo>
                  <a:cubicBezTo>
                    <a:pt x="299" y="155"/>
                    <a:pt x="308" y="208"/>
                    <a:pt x="313" y="261"/>
                  </a:cubicBezTo>
                  <a:cubicBezTo>
                    <a:pt x="319" y="304"/>
                    <a:pt x="278" y="339"/>
                    <a:pt x="239" y="345"/>
                  </a:cubicBezTo>
                  <a:cubicBezTo>
                    <a:pt x="235" y="346"/>
                    <a:pt x="230" y="346"/>
                    <a:pt x="225" y="346"/>
                  </a:cubicBezTo>
                  <a:cubicBezTo>
                    <a:pt x="187" y="346"/>
                    <a:pt x="157" y="320"/>
                    <a:pt x="146" y="285"/>
                  </a:cubicBezTo>
                  <a:cubicBezTo>
                    <a:pt x="135" y="254"/>
                    <a:pt x="105" y="176"/>
                    <a:pt x="61" y="176"/>
                  </a:cubicBezTo>
                  <a:cubicBezTo>
                    <a:pt x="58" y="176"/>
                    <a:pt x="55" y="177"/>
                    <a:pt x="52" y="178"/>
                  </a:cubicBezTo>
                  <a:cubicBezTo>
                    <a:pt x="1" y="190"/>
                    <a:pt x="52" y="279"/>
                    <a:pt x="64" y="299"/>
                  </a:cubicBezTo>
                  <a:cubicBezTo>
                    <a:pt x="124" y="395"/>
                    <a:pt x="193" y="485"/>
                    <a:pt x="259" y="576"/>
                  </a:cubicBezTo>
                  <a:cubicBezTo>
                    <a:pt x="301" y="571"/>
                    <a:pt x="342" y="567"/>
                    <a:pt x="384" y="565"/>
                  </a:cubicBezTo>
                  <a:cubicBezTo>
                    <a:pt x="424" y="561"/>
                    <a:pt x="464" y="559"/>
                    <a:pt x="504" y="559"/>
                  </a:cubicBezTo>
                  <a:cubicBezTo>
                    <a:pt x="543" y="559"/>
                    <a:pt x="583" y="561"/>
                    <a:pt x="622" y="565"/>
                  </a:cubicBezTo>
                  <a:cubicBezTo>
                    <a:pt x="665" y="493"/>
                    <a:pt x="700" y="419"/>
                    <a:pt x="726" y="341"/>
                  </a:cubicBezTo>
                  <a:cubicBezTo>
                    <a:pt x="751" y="266"/>
                    <a:pt x="781" y="180"/>
                    <a:pt x="776" y="101"/>
                  </a:cubicBezTo>
                  <a:cubicBezTo>
                    <a:pt x="772" y="63"/>
                    <a:pt x="747" y="1"/>
                    <a:pt x="70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36"/>
            <p:cNvSpPr/>
            <p:nvPr/>
          </p:nvSpPr>
          <p:spPr>
            <a:xfrm>
              <a:off x="6624414" y="178508"/>
              <a:ext cx="131033" cy="227333"/>
            </a:xfrm>
            <a:custGeom>
              <a:rect b="b" l="l" r="r" t="t"/>
              <a:pathLst>
                <a:path extrusionOk="0" h="5727" w="3301">
                  <a:moveTo>
                    <a:pt x="2258" y="0"/>
                  </a:moveTo>
                  <a:cubicBezTo>
                    <a:pt x="2249" y="0"/>
                    <a:pt x="2241" y="1"/>
                    <a:pt x="2231" y="2"/>
                  </a:cubicBezTo>
                  <a:cubicBezTo>
                    <a:pt x="2133" y="19"/>
                    <a:pt x="2077" y="111"/>
                    <a:pt x="2052" y="198"/>
                  </a:cubicBezTo>
                  <a:cubicBezTo>
                    <a:pt x="2039" y="244"/>
                    <a:pt x="1991" y="276"/>
                    <a:pt x="1944" y="276"/>
                  </a:cubicBezTo>
                  <a:cubicBezTo>
                    <a:pt x="1920" y="276"/>
                    <a:pt x="1895" y="267"/>
                    <a:pt x="1877" y="245"/>
                  </a:cubicBezTo>
                  <a:cubicBezTo>
                    <a:pt x="1837" y="196"/>
                    <a:pt x="1795" y="127"/>
                    <a:pt x="1733" y="127"/>
                  </a:cubicBezTo>
                  <a:cubicBezTo>
                    <a:pt x="1717" y="127"/>
                    <a:pt x="1699" y="132"/>
                    <a:pt x="1679" y="143"/>
                  </a:cubicBezTo>
                  <a:cubicBezTo>
                    <a:pt x="1612" y="180"/>
                    <a:pt x="1580" y="271"/>
                    <a:pt x="1552" y="339"/>
                  </a:cubicBezTo>
                  <a:cubicBezTo>
                    <a:pt x="1533" y="388"/>
                    <a:pt x="1494" y="411"/>
                    <a:pt x="1456" y="411"/>
                  </a:cubicBezTo>
                  <a:cubicBezTo>
                    <a:pt x="1408" y="411"/>
                    <a:pt x="1360" y="375"/>
                    <a:pt x="1352" y="311"/>
                  </a:cubicBezTo>
                  <a:cubicBezTo>
                    <a:pt x="1348" y="275"/>
                    <a:pt x="1321" y="263"/>
                    <a:pt x="1290" y="263"/>
                  </a:cubicBezTo>
                  <a:cubicBezTo>
                    <a:pt x="1252" y="263"/>
                    <a:pt x="1206" y="282"/>
                    <a:pt x="1188" y="300"/>
                  </a:cubicBezTo>
                  <a:cubicBezTo>
                    <a:pt x="1125" y="365"/>
                    <a:pt x="1128" y="462"/>
                    <a:pt x="1101" y="542"/>
                  </a:cubicBezTo>
                  <a:cubicBezTo>
                    <a:pt x="1088" y="582"/>
                    <a:pt x="1056" y="602"/>
                    <a:pt x="1023" y="602"/>
                  </a:cubicBezTo>
                  <a:cubicBezTo>
                    <a:pt x="996" y="602"/>
                    <a:pt x="968" y="588"/>
                    <a:pt x="948" y="563"/>
                  </a:cubicBezTo>
                  <a:cubicBezTo>
                    <a:pt x="937" y="545"/>
                    <a:pt x="925" y="533"/>
                    <a:pt x="912" y="523"/>
                  </a:cubicBezTo>
                  <a:cubicBezTo>
                    <a:pt x="907" y="519"/>
                    <a:pt x="900" y="517"/>
                    <a:pt x="894" y="513"/>
                  </a:cubicBezTo>
                  <a:lnTo>
                    <a:pt x="889" y="507"/>
                  </a:lnTo>
                  <a:cubicBezTo>
                    <a:pt x="866" y="495"/>
                    <a:pt x="843" y="489"/>
                    <a:pt x="819" y="489"/>
                  </a:cubicBezTo>
                  <a:cubicBezTo>
                    <a:pt x="709" y="489"/>
                    <a:pt x="597" y="614"/>
                    <a:pt x="561" y="721"/>
                  </a:cubicBezTo>
                  <a:cubicBezTo>
                    <a:pt x="524" y="826"/>
                    <a:pt x="572" y="970"/>
                    <a:pt x="488" y="1055"/>
                  </a:cubicBezTo>
                  <a:cubicBezTo>
                    <a:pt x="446" y="1097"/>
                    <a:pt x="390" y="1104"/>
                    <a:pt x="342" y="1135"/>
                  </a:cubicBezTo>
                  <a:cubicBezTo>
                    <a:pt x="286" y="1172"/>
                    <a:pt x="248" y="1229"/>
                    <a:pt x="228" y="1292"/>
                  </a:cubicBezTo>
                  <a:cubicBezTo>
                    <a:pt x="180" y="1435"/>
                    <a:pt x="235" y="1588"/>
                    <a:pt x="302" y="1717"/>
                  </a:cubicBezTo>
                  <a:cubicBezTo>
                    <a:pt x="328" y="1768"/>
                    <a:pt x="312" y="1824"/>
                    <a:pt x="265" y="1855"/>
                  </a:cubicBezTo>
                  <a:cubicBezTo>
                    <a:pt x="1" y="2031"/>
                    <a:pt x="336" y="2350"/>
                    <a:pt x="291" y="2565"/>
                  </a:cubicBezTo>
                  <a:cubicBezTo>
                    <a:pt x="263" y="2704"/>
                    <a:pt x="193" y="2803"/>
                    <a:pt x="213" y="2951"/>
                  </a:cubicBezTo>
                  <a:cubicBezTo>
                    <a:pt x="233" y="3088"/>
                    <a:pt x="301" y="3205"/>
                    <a:pt x="405" y="3293"/>
                  </a:cubicBezTo>
                  <a:cubicBezTo>
                    <a:pt x="445" y="3329"/>
                    <a:pt x="445" y="3407"/>
                    <a:pt x="405" y="3442"/>
                  </a:cubicBezTo>
                  <a:cubicBezTo>
                    <a:pt x="296" y="3534"/>
                    <a:pt x="308" y="3677"/>
                    <a:pt x="367" y="3794"/>
                  </a:cubicBezTo>
                  <a:cubicBezTo>
                    <a:pt x="416" y="3895"/>
                    <a:pt x="539" y="3994"/>
                    <a:pt x="532" y="4112"/>
                  </a:cubicBezTo>
                  <a:cubicBezTo>
                    <a:pt x="527" y="4221"/>
                    <a:pt x="414" y="4294"/>
                    <a:pt x="388" y="4403"/>
                  </a:cubicBezTo>
                  <a:cubicBezTo>
                    <a:pt x="359" y="4520"/>
                    <a:pt x="390" y="4645"/>
                    <a:pt x="468" y="4736"/>
                  </a:cubicBezTo>
                  <a:cubicBezTo>
                    <a:pt x="516" y="4792"/>
                    <a:pt x="504" y="4859"/>
                    <a:pt x="447" y="4900"/>
                  </a:cubicBezTo>
                  <a:cubicBezTo>
                    <a:pt x="239" y="5056"/>
                    <a:pt x="178" y="5318"/>
                    <a:pt x="212" y="5565"/>
                  </a:cubicBezTo>
                  <a:cubicBezTo>
                    <a:pt x="214" y="5583"/>
                    <a:pt x="212" y="5599"/>
                    <a:pt x="208" y="5615"/>
                  </a:cubicBezTo>
                  <a:cubicBezTo>
                    <a:pt x="250" y="5651"/>
                    <a:pt x="289" y="5688"/>
                    <a:pt x="328" y="5726"/>
                  </a:cubicBezTo>
                  <a:cubicBezTo>
                    <a:pt x="342" y="5634"/>
                    <a:pt x="398" y="5542"/>
                    <a:pt x="447" y="5469"/>
                  </a:cubicBezTo>
                  <a:cubicBezTo>
                    <a:pt x="510" y="5375"/>
                    <a:pt x="583" y="5289"/>
                    <a:pt x="667" y="5216"/>
                  </a:cubicBezTo>
                  <a:cubicBezTo>
                    <a:pt x="787" y="5112"/>
                    <a:pt x="926" y="5036"/>
                    <a:pt x="1077" y="4992"/>
                  </a:cubicBezTo>
                  <a:cubicBezTo>
                    <a:pt x="1073" y="4987"/>
                    <a:pt x="1067" y="4985"/>
                    <a:pt x="1063" y="4980"/>
                  </a:cubicBezTo>
                  <a:cubicBezTo>
                    <a:pt x="1026" y="4945"/>
                    <a:pt x="993" y="4908"/>
                    <a:pt x="961" y="4867"/>
                  </a:cubicBezTo>
                  <a:cubicBezTo>
                    <a:pt x="905" y="4796"/>
                    <a:pt x="831" y="4715"/>
                    <a:pt x="817" y="4621"/>
                  </a:cubicBezTo>
                  <a:cubicBezTo>
                    <a:pt x="805" y="4530"/>
                    <a:pt x="876" y="4460"/>
                    <a:pt x="963" y="4460"/>
                  </a:cubicBezTo>
                  <a:cubicBezTo>
                    <a:pt x="968" y="4460"/>
                    <a:pt x="972" y="4460"/>
                    <a:pt x="976" y="4461"/>
                  </a:cubicBezTo>
                  <a:cubicBezTo>
                    <a:pt x="1015" y="4464"/>
                    <a:pt x="1050" y="4478"/>
                    <a:pt x="1083" y="4499"/>
                  </a:cubicBezTo>
                  <a:cubicBezTo>
                    <a:pt x="1086" y="4471"/>
                    <a:pt x="1088" y="4445"/>
                    <a:pt x="1092" y="4418"/>
                  </a:cubicBezTo>
                  <a:cubicBezTo>
                    <a:pt x="1105" y="4344"/>
                    <a:pt x="1133" y="4262"/>
                    <a:pt x="1212" y="4237"/>
                  </a:cubicBezTo>
                  <a:cubicBezTo>
                    <a:pt x="1223" y="4234"/>
                    <a:pt x="1235" y="4232"/>
                    <a:pt x="1246" y="4232"/>
                  </a:cubicBezTo>
                  <a:cubicBezTo>
                    <a:pt x="1310" y="4232"/>
                    <a:pt x="1368" y="4282"/>
                    <a:pt x="1395" y="4339"/>
                  </a:cubicBezTo>
                  <a:cubicBezTo>
                    <a:pt x="1407" y="4364"/>
                    <a:pt x="1414" y="4388"/>
                    <a:pt x="1419" y="4413"/>
                  </a:cubicBezTo>
                  <a:cubicBezTo>
                    <a:pt x="1453" y="4383"/>
                    <a:pt x="1494" y="4364"/>
                    <a:pt x="1542" y="4362"/>
                  </a:cubicBezTo>
                  <a:cubicBezTo>
                    <a:pt x="1543" y="4362"/>
                    <a:pt x="1543" y="4362"/>
                    <a:pt x="1544" y="4362"/>
                  </a:cubicBezTo>
                  <a:cubicBezTo>
                    <a:pt x="1639" y="4362"/>
                    <a:pt x="1717" y="4439"/>
                    <a:pt x="1738" y="4528"/>
                  </a:cubicBezTo>
                  <a:cubicBezTo>
                    <a:pt x="1761" y="4627"/>
                    <a:pt x="1742" y="4744"/>
                    <a:pt x="1716" y="4841"/>
                  </a:cubicBezTo>
                  <a:cubicBezTo>
                    <a:pt x="1701" y="4898"/>
                    <a:pt x="1683" y="4958"/>
                    <a:pt x="1659" y="5013"/>
                  </a:cubicBezTo>
                  <a:cubicBezTo>
                    <a:pt x="1745" y="5047"/>
                    <a:pt x="1826" y="5095"/>
                    <a:pt x="1898" y="5156"/>
                  </a:cubicBezTo>
                  <a:cubicBezTo>
                    <a:pt x="1977" y="5226"/>
                    <a:pt x="2045" y="5315"/>
                    <a:pt x="2089" y="5411"/>
                  </a:cubicBezTo>
                  <a:cubicBezTo>
                    <a:pt x="2099" y="5437"/>
                    <a:pt x="2113" y="5465"/>
                    <a:pt x="2123" y="5495"/>
                  </a:cubicBezTo>
                  <a:cubicBezTo>
                    <a:pt x="2132" y="5487"/>
                    <a:pt x="2140" y="5478"/>
                    <a:pt x="2150" y="5471"/>
                  </a:cubicBezTo>
                  <a:cubicBezTo>
                    <a:pt x="2287" y="5372"/>
                    <a:pt x="2459" y="5315"/>
                    <a:pt x="2633" y="5282"/>
                  </a:cubicBezTo>
                  <a:cubicBezTo>
                    <a:pt x="2606" y="5251"/>
                    <a:pt x="2581" y="5218"/>
                    <a:pt x="2558" y="5181"/>
                  </a:cubicBezTo>
                  <a:cubicBezTo>
                    <a:pt x="2507" y="5099"/>
                    <a:pt x="2446" y="4991"/>
                    <a:pt x="2455" y="4892"/>
                  </a:cubicBezTo>
                  <a:cubicBezTo>
                    <a:pt x="2464" y="4794"/>
                    <a:pt x="2536" y="4724"/>
                    <a:pt x="2635" y="4724"/>
                  </a:cubicBezTo>
                  <a:cubicBezTo>
                    <a:pt x="2638" y="4724"/>
                    <a:pt x="2641" y="4724"/>
                    <a:pt x="2644" y="4724"/>
                  </a:cubicBezTo>
                  <a:cubicBezTo>
                    <a:pt x="2665" y="4725"/>
                    <a:pt x="2684" y="4730"/>
                    <a:pt x="2702" y="4737"/>
                  </a:cubicBezTo>
                  <a:cubicBezTo>
                    <a:pt x="2720" y="4642"/>
                    <a:pt x="2764" y="4557"/>
                    <a:pt x="2852" y="4532"/>
                  </a:cubicBezTo>
                  <a:cubicBezTo>
                    <a:pt x="2867" y="4528"/>
                    <a:pt x="2881" y="4526"/>
                    <a:pt x="2896" y="4526"/>
                  </a:cubicBezTo>
                  <a:cubicBezTo>
                    <a:pt x="2902" y="4526"/>
                    <a:pt x="2909" y="4527"/>
                    <a:pt x="2916" y="4527"/>
                  </a:cubicBezTo>
                  <a:cubicBezTo>
                    <a:pt x="2932" y="4370"/>
                    <a:pt x="2984" y="4223"/>
                    <a:pt x="3070" y="4088"/>
                  </a:cubicBezTo>
                  <a:cubicBezTo>
                    <a:pt x="2890" y="3934"/>
                    <a:pt x="2853" y="3667"/>
                    <a:pt x="2994" y="3475"/>
                  </a:cubicBezTo>
                  <a:cubicBezTo>
                    <a:pt x="2912" y="3387"/>
                    <a:pt x="2845" y="3287"/>
                    <a:pt x="2831" y="3163"/>
                  </a:cubicBezTo>
                  <a:cubicBezTo>
                    <a:pt x="2822" y="3068"/>
                    <a:pt x="2847" y="2977"/>
                    <a:pt x="2903" y="2905"/>
                  </a:cubicBezTo>
                  <a:cubicBezTo>
                    <a:pt x="2845" y="2817"/>
                    <a:pt x="2801" y="2719"/>
                    <a:pt x="2799" y="2611"/>
                  </a:cubicBezTo>
                  <a:cubicBezTo>
                    <a:pt x="2798" y="2560"/>
                    <a:pt x="2804" y="2508"/>
                    <a:pt x="2820" y="2461"/>
                  </a:cubicBezTo>
                  <a:cubicBezTo>
                    <a:pt x="2841" y="2401"/>
                    <a:pt x="2883" y="2367"/>
                    <a:pt x="2918" y="2317"/>
                  </a:cubicBezTo>
                  <a:cubicBezTo>
                    <a:pt x="2940" y="2284"/>
                    <a:pt x="2936" y="2306"/>
                    <a:pt x="2919" y="2272"/>
                  </a:cubicBezTo>
                  <a:cubicBezTo>
                    <a:pt x="2904" y="2245"/>
                    <a:pt x="2883" y="2221"/>
                    <a:pt x="2868" y="2194"/>
                  </a:cubicBezTo>
                  <a:cubicBezTo>
                    <a:pt x="2842" y="2145"/>
                    <a:pt x="2820" y="2090"/>
                    <a:pt x="2805" y="2038"/>
                  </a:cubicBezTo>
                  <a:cubicBezTo>
                    <a:pt x="2777" y="1933"/>
                    <a:pt x="2772" y="1817"/>
                    <a:pt x="2800" y="1710"/>
                  </a:cubicBezTo>
                  <a:cubicBezTo>
                    <a:pt x="2816" y="1656"/>
                    <a:pt x="2841" y="1601"/>
                    <a:pt x="2874" y="1554"/>
                  </a:cubicBezTo>
                  <a:cubicBezTo>
                    <a:pt x="2899" y="1521"/>
                    <a:pt x="2961" y="1484"/>
                    <a:pt x="2977" y="1449"/>
                  </a:cubicBezTo>
                  <a:cubicBezTo>
                    <a:pt x="3002" y="1397"/>
                    <a:pt x="2942" y="1294"/>
                    <a:pt x="2935" y="1235"/>
                  </a:cubicBezTo>
                  <a:cubicBezTo>
                    <a:pt x="2929" y="1183"/>
                    <a:pt x="2931" y="1130"/>
                    <a:pt x="2944" y="1078"/>
                  </a:cubicBezTo>
                  <a:cubicBezTo>
                    <a:pt x="2982" y="894"/>
                    <a:pt x="3112" y="755"/>
                    <a:pt x="3283" y="699"/>
                  </a:cubicBezTo>
                  <a:cubicBezTo>
                    <a:pt x="3280" y="612"/>
                    <a:pt x="3283" y="523"/>
                    <a:pt x="3301" y="439"/>
                  </a:cubicBezTo>
                  <a:cubicBezTo>
                    <a:pt x="3295" y="429"/>
                    <a:pt x="3289" y="419"/>
                    <a:pt x="3285" y="406"/>
                  </a:cubicBezTo>
                  <a:cubicBezTo>
                    <a:pt x="3262" y="326"/>
                    <a:pt x="3226" y="216"/>
                    <a:pt x="3151" y="172"/>
                  </a:cubicBezTo>
                  <a:cubicBezTo>
                    <a:pt x="3129" y="159"/>
                    <a:pt x="3106" y="152"/>
                    <a:pt x="3084" y="152"/>
                  </a:cubicBezTo>
                  <a:cubicBezTo>
                    <a:pt x="3045" y="152"/>
                    <a:pt x="3009" y="173"/>
                    <a:pt x="2990" y="216"/>
                  </a:cubicBezTo>
                  <a:cubicBezTo>
                    <a:pt x="2975" y="249"/>
                    <a:pt x="2949" y="262"/>
                    <a:pt x="2922" y="262"/>
                  </a:cubicBezTo>
                  <a:cubicBezTo>
                    <a:pt x="2874" y="262"/>
                    <a:pt x="2821" y="221"/>
                    <a:pt x="2818" y="169"/>
                  </a:cubicBezTo>
                  <a:cubicBezTo>
                    <a:pt x="2813" y="92"/>
                    <a:pt x="2756" y="48"/>
                    <a:pt x="2700" y="48"/>
                  </a:cubicBezTo>
                  <a:cubicBezTo>
                    <a:pt x="2655" y="48"/>
                    <a:pt x="2610" y="76"/>
                    <a:pt x="2594" y="139"/>
                  </a:cubicBezTo>
                  <a:cubicBezTo>
                    <a:pt x="2582" y="184"/>
                    <a:pt x="2536" y="209"/>
                    <a:pt x="2492" y="209"/>
                  </a:cubicBezTo>
                  <a:cubicBezTo>
                    <a:pt x="2451" y="209"/>
                    <a:pt x="2412" y="187"/>
                    <a:pt x="2404" y="139"/>
                  </a:cubicBezTo>
                  <a:cubicBezTo>
                    <a:pt x="2394" y="61"/>
                    <a:pt x="2336" y="0"/>
                    <a:pt x="2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36"/>
            <p:cNvSpPr/>
            <p:nvPr/>
          </p:nvSpPr>
          <p:spPr>
            <a:xfrm>
              <a:off x="6637315" y="977171"/>
              <a:ext cx="98642" cy="92489"/>
            </a:xfrm>
            <a:custGeom>
              <a:rect b="b" l="l" r="r" t="t"/>
              <a:pathLst>
                <a:path extrusionOk="0" h="2330" w="2485">
                  <a:moveTo>
                    <a:pt x="1600" y="0"/>
                  </a:moveTo>
                  <a:cubicBezTo>
                    <a:pt x="1587" y="0"/>
                    <a:pt x="1574" y="1"/>
                    <a:pt x="1562" y="3"/>
                  </a:cubicBezTo>
                  <a:cubicBezTo>
                    <a:pt x="1542" y="5"/>
                    <a:pt x="1523" y="16"/>
                    <a:pt x="1502" y="19"/>
                  </a:cubicBezTo>
                  <a:cubicBezTo>
                    <a:pt x="1437" y="25"/>
                    <a:pt x="1374" y="28"/>
                    <a:pt x="1310" y="49"/>
                  </a:cubicBezTo>
                  <a:cubicBezTo>
                    <a:pt x="1249" y="68"/>
                    <a:pt x="1189" y="94"/>
                    <a:pt x="1130" y="124"/>
                  </a:cubicBezTo>
                  <a:cubicBezTo>
                    <a:pt x="1036" y="173"/>
                    <a:pt x="944" y="227"/>
                    <a:pt x="857" y="288"/>
                  </a:cubicBezTo>
                  <a:cubicBezTo>
                    <a:pt x="823" y="311"/>
                    <a:pt x="782" y="328"/>
                    <a:pt x="745" y="350"/>
                  </a:cubicBezTo>
                  <a:cubicBezTo>
                    <a:pt x="706" y="373"/>
                    <a:pt x="667" y="399"/>
                    <a:pt x="630" y="425"/>
                  </a:cubicBezTo>
                  <a:cubicBezTo>
                    <a:pt x="438" y="559"/>
                    <a:pt x="271" y="731"/>
                    <a:pt x="141" y="928"/>
                  </a:cubicBezTo>
                  <a:cubicBezTo>
                    <a:pt x="86" y="1011"/>
                    <a:pt x="37" y="1105"/>
                    <a:pt x="16" y="1204"/>
                  </a:cubicBezTo>
                  <a:cubicBezTo>
                    <a:pt x="6" y="1252"/>
                    <a:pt x="1" y="1301"/>
                    <a:pt x="7" y="1351"/>
                  </a:cubicBezTo>
                  <a:cubicBezTo>
                    <a:pt x="10" y="1377"/>
                    <a:pt x="15" y="1399"/>
                    <a:pt x="22" y="1424"/>
                  </a:cubicBezTo>
                  <a:cubicBezTo>
                    <a:pt x="28" y="1438"/>
                    <a:pt x="28" y="1450"/>
                    <a:pt x="32" y="1465"/>
                  </a:cubicBezTo>
                  <a:cubicBezTo>
                    <a:pt x="42" y="1514"/>
                    <a:pt x="65" y="1561"/>
                    <a:pt x="95" y="1603"/>
                  </a:cubicBezTo>
                  <a:cubicBezTo>
                    <a:pt x="281" y="1851"/>
                    <a:pt x="609" y="2025"/>
                    <a:pt x="888" y="2139"/>
                  </a:cubicBezTo>
                  <a:cubicBezTo>
                    <a:pt x="1163" y="2251"/>
                    <a:pt x="1469" y="2330"/>
                    <a:pt x="1769" y="2330"/>
                  </a:cubicBezTo>
                  <a:cubicBezTo>
                    <a:pt x="1787" y="2330"/>
                    <a:pt x="1806" y="2329"/>
                    <a:pt x="1824" y="2329"/>
                  </a:cubicBezTo>
                  <a:cubicBezTo>
                    <a:pt x="2126" y="2319"/>
                    <a:pt x="2364" y="2173"/>
                    <a:pt x="2424" y="1865"/>
                  </a:cubicBezTo>
                  <a:cubicBezTo>
                    <a:pt x="2484" y="1575"/>
                    <a:pt x="2400" y="1258"/>
                    <a:pt x="2313" y="982"/>
                  </a:cubicBezTo>
                  <a:cubicBezTo>
                    <a:pt x="2259" y="819"/>
                    <a:pt x="2197" y="658"/>
                    <a:pt x="2120" y="504"/>
                  </a:cubicBezTo>
                  <a:cubicBezTo>
                    <a:pt x="2051" y="363"/>
                    <a:pt x="1978" y="213"/>
                    <a:pt x="1862" y="104"/>
                  </a:cubicBezTo>
                  <a:cubicBezTo>
                    <a:pt x="1844" y="87"/>
                    <a:pt x="1824" y="72"/>
                    <a:pt x="1803" y="59"/>
                  </a:cubicBezTo>
                  <a:cubicBezTo>
                    <a:pt x="1756" y="28"/>
                    <a:pt x="1701" y="8"/>
                    <a:pt x="1646" y="3"/>
                  </a:cubicBezTo>
                  <a:cubicBezTo>
                    <a:pt x="1631" y="1"/>
                    <a:pt x="1616" y="0"/>
                    <a:pt x="160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36"/>
            <p:cNvSpPr/>
            <p:nvPr/>
          </p:nvSpPr>
          <p:spPr>
            <a:xfrm>
              <a:off x="6611037" y="757698"/>
              <a:ext cx="115870" cy="49539"/>
            </a:xfrm>
            <a:custGeom>
              <a:rect b="b" l="l" r="r" t="t"/>
              <a:pathLst>
                <a:path extrusionOk="0" h="1248" w="2919">
                  <a:moveTo>
                    <a:pt x="1170" y="1"/>
                  </a:moveTo>
                  <a:cubicBezTo>
                    <a:pt x="1169" y="1"/>
                    <a:pt x="1169" y="1"/>
                    <a:pt x="1169" y="1"/>
                  </a:cubicBezTo>
                  <a:cubicBezTo>
                    <a:pt x="1106" y="2"/>
                    <a:pt x="1052" y="63"/>
                    <a:pt x="1005" y="96"/>
                  </a:cubicBezTo>
                  <a:cubicBezTo>
                    <a:pt x="955" y="131"/>
                    <a:pt x="903" y="159"/>
                    <a:pt x="844" y="170"/>
                  </a:cubicBezTo>
                  <a:cubicBezTo>
                    <a:pt x="828" y="172"/>
                    <a:pt x="813" y="173"/>
                    <a:pt x="799" y="173"/>
                  </a:cubicBezTo>
                  <a:cubicBezTo>
                    <a:pt x="667" y="173"/>
                    <a:pt x="550" y="83"/>
                    <a:pt x="418" y="69"/>
                  </a:cubicBezTo>
                  <a:cubicBezTo>
                    <a:pt x="399" y="67"/>
                    <a:pt x="380" y="66"/>
                    <a:pt x="360" y="66"/>
                  </a:cubicBezTo>
                  <a:cubicBezTo>
                    <a:pt x="236" y="66"/>
                    <a:pt x="102" y="106"/>
                    <a:pt x="0" y="175"/>
                  </a:cubicBezTo>
                  <a:cubicBezTo>
                    <a:pt x="237" y="455"/>
                    <a:pt x="242" y="865"/>
                    <a:pt x="195" y="1239"/>
                  </a:cubicBezTo>
                  <a:cubicBezTo>
                    <a:pt x="276" y="1230"/>
                    <a:pt x="357" y="1228"/>
                    <a:pt x="439" y="1228"/>
                  </a:cubicBezTo>
                  <a:cubicBezTo>
                    <a:pt x="521" y="1228"/>
                    <a:pt x="604" y="1230"/>
                    <a:pt x="685" y="1232"/>
                  </a:cubicBezTo>
                  <a:cubicBezTo>
                    <a:pt x="819" y="1235"/>
                    <a:pt x="953" y="1241"/>
                    <a:pt x="1085" y="1248"/>
                  </a:cubicBezTo>
                  <a:cubicBezTo>
                    <a:pt x="1088" y="1239"/>
                    <a:pt x="1094" y="1231"/>
                    <a:pt x="1104" y="1225"/>
                  </a:cubicBezTo>
                  <a:cubicBezTo>
                    <a:pt x="1429" y="1016"/>
                    <a:pt x="1732" y="767"/>
                    <a:pt x="2067" y="574"/>
                  </a:cubicBezTo>
                  <a:cubicBezTo>
                    <a:pt x="2302" y="438"/>
                    <a:pt x="2547" y="360"/>
                    <a:pt x="2809" y="360"/>
                  </a:cubicBezTo>
                  <a:cubicBezTo>
                    <a:pt x="2845" y="360"/>
                    <a:pt x="2882" y="361"/>
                    <a:pt x="2918" y="364"/>
                  </a:cubicBezTo>
                  <a:cubicBezTo>
                    <a:pt x="2913" y="351"/>
                    <a:pt x="2908" y="338"/>
                    <a:pt x="2897" y="325"/>
                  </a:cubicBezTo>
                  <a:cubicBezTo>
                    <a:pt x="2864" y="284"/>
                    <a:pt x="2815" y="274"/>
                    <a:pt x="2766" y="272"/>
                  </a:cubicBezTo>
                  <a:cubicBezTo>
                    <a:pt x="2757" y="271"/>
                    <a:pt x="2747" y="271"/>
                    <a:pt x="2738" y="271"/>
                  </a:cubicBezTo>
                  <a:cubicBezTo>
                    <a:pt x="2655" y="271"/>
                    <a:pt x="2574" y="293"/>
                    <a:pt x="2491" y="299"/>
                  </a:cubicBezTo>
                  <a:cubicBezTo>
                    <a:pt x="2473" y="300"/>
                    <a:pt x="2456" y="301"/>
                    <a:pt x="2438" y="301"/>
                  </a:cubicBezTo>
                  <a:cubicBezTo>
                    <a:pt x="2315" y="301"/>
                    <a:pt x="2206" y="267"/>
                    <a:pt x="2109" y="183"/>
                  </a:cubicBezTo>
                  <a:cubicBezTo>
                    <a:pt x="2062" y="143"/>
                    <a:pt x="2028" y="113"/>
                    <a:pt x="1981" y="113"/>
                  </a:cubicBezTo>
                  <a:cubicBezTo>
                    <a:pt x="1962" y="113"/>
                    <a:pt x="1942" y="117"/>
                    <a:pt x="1917" y="127"/>
                  </a:cubicBezTo>
                  <a:cubicBezTo>
                    <a:pt x="1865" y="148"/>
                    <a:pt x="1819" y="180"/>
                    <a:pt x="1768" y="204"/>
                  </a:cubicBezTo>
                  <a:cubicBezTo>
                    <a:pt x="1711" y="230"/>
                    <a:pt x="1654" y="245"/>
                    <a:pt x="1598" y="245"/>
                  </a:cubicBezTo>
                  <a:cubicBezTo>
                    <a:pt x="1546" y="245"/>
                    <a:pt x="1495" y="232"/>
                    <a:pt x="1445" y="201"/>
                  </a:cubicBezTo>
                  <a:cubicBezTo>
                    <a:pt x="1363" y="151"/>
                    <a:pt x="1272" y="1"/>
                    <a:pt x="1170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36"/>
            <p:cNvSpPr/>
            <p:nvPr/>
          </p:nvSpPr>
          <p:spPr>
            <a:xfrm>
              <a:off x="6376519" y="876544"/>
              <a:ext cx="340464" cy="271355"/>
            </a:xfrm>
            <a:custGeom>
              <a:rect b="b" l="l" r="r" t="t"/>
              <a:pathLst>
                <a:path extrusionOk="0" h="6836" w="8577">
                  <a:moveTo>
                    <a:pt x="5128" y="1633"/>
                  </a:moveTo>
                  <a:cubicBezTo>
                    <a:pt x="5143" y="1633"/>
                    <a:pt x="5159" y="1635"/>
                    <a:pt x="5177" y="1637"/>
                  </a:cubicBezTo>
                  <a:cubicBezTo>
                    <a:pt x="5228" y="1646"/>
                    <a:pt x="5272" y="1673"/>
                    <a:pt x="5312" y="1704"/>
                  </a:cubicBezTo>
                  <a:cubicBezTo>
                    <a:pt x="5383" y="1761"/>
                    <a:pt x="5431" y="1860"/>
                    <a:pt x="5422" y="1953"/>
                  </a:cubicBezTo>
                  <a:cubicBezTo>
                    <a:pt x="5415" y="2055"/>
                    <a:pt x="5358" y="2151"/>
                    <a:pt x="5268" y="2201"/>
                  </a:cubicBezTo>
                  <a:cubicBezTo>
                    <a:pt x="5223" y="2225"/>
                    <a:pt x="5174" y="2238"/>
                    <a:pt x="5126" y="2238"/>
                  </a:cubicBezTo>
                  <a:cubicBezTo>
                    <a:pt x="5075" y="2238"/>
                    <a:pt x="5026" y="2225"/>
                    <a:pt x="4981" y="2198"/>
                  </a:cubicBezTo>
                  <a:cubicBezTo>
                    <a:pt x="4916" y="2158"/>
                    <a:pt x="4867" y="2090"/>
                    <a:pt x="4854" y="2015"/>
                  </a:cubicBezTo>
                  <a:cubicBezTo>
                    <a:pt x="4842" y="1982"/>
                    <a:pt x="4833" y="1949"/>
                    <a:pt x="4837" y="1911"/>
                  </a:cubicBezTo>
                  <a:cubicBezTo>
                    <a:pt x="4843" y="1809"/>
                    <a:pt x="4903" y="1709"/>
                    <a:pt x="4998" y="1663"/>
                  </a:cubicBezTo>
                  <a:cubicBezTo>
                    <a:pt x="5023" y="1654"/>
                    <a:pt x="5047" y="1642"/>
                    <a:pt x="5073" y="1638"/>
                  </a:cubicBezTo>
                  <a:cubicBezTo>
                    <a:pt x="5094" y="1635"/>
                    <a:pt x="5111" y="1633"/>
                    <a:pt x="5128" y="1633"/>
                  </a:cubicBezTo>
                  <a:close/>
                  <a:moveTo>
                    <a:pt x="2411" y="3118"/>
                  </a:moveTo>
                  <a:cubicBezTo>
                    <a:pt x="2466" y="3118"/>
                    <a:pt x="2520" y="3132"/>
                    <a:pt x="2570" y="3158"/>
                  </a:cubicBezTo>
                  <a:cubicBezTo>
                    <a:pt x="2701" y="3228"/>
                    <a:pt x="2777" y="3383"/>
                    <a:pt x="2739" y="3527"/>
                  </a:cubicBezTo>
                  <a:cubicBezTo>
                    <a:pt x="2723" y="3590"/>
                    <a:pt x="2686" y="3651"/>
                    <a:pt x="2636" y="3694"/>
                  </a:cubicBezTo>
                  <a:cubicBezTo>
                    <a:pt x="2577" y="3744"/>
                    <a:pt x="2511" y="3773"/>
                    <a:pt x="2433" y="3783"/>
                  </a:cubicBezTo>
                  <a:cubicBezTo>
                    <a:pt x="2423" y="3784"/>
                    <a:pt x="2413" y="3784"/>
                    <a:pt x="2403" y="3784"/>
                  </a:cubicBezTo>
                  <a:cubicBezTo>
                    <a:pt x="2268" y="3784"/>
                    <a:pt x="2143" y="3686"/>
                    <a:pt x="2104" y="3559"/>
                  </a:cubicBezTo>
                  <a:cubicBezTo>
                    <a:pt x="2096" y="3529"/>
                    <a:pt x="2093" y="3496"/>
                    <a:pt x="2098" y="3465"/>
                  </a:cubicBezTo>
                  <a:cubicBezTo>
                    <a:pt x="2096" y="3456"/>
                    <a:pt x="2093" y="3447"/>
                    <a:pt x="2093" y="3438"/>
                  </a:cubicBezTo>
                  <a:cubicBezTo>
                    <a:pt x="2092" y="3360"/>
                    <a:pt x="2126" y="3288"/>
                    <a:pt x="2175" y="3230"/>
                  </a:cubicBezTo>
                  <a:cubicBezTo>
                    <a:pt x="2214" y="3179"/>
                    <a:pt x="2279" y="3140"/>
                    <a:pt x="2341" y="3125"/>
                  </a:cubicBezTo>
                  <a:cubicBezTo>
                    <a:pt x="2365" y="3120"/>
                    <a:pt x="2388" y="3118"/>
                    <a:pt x="2411" y="3118"/>
                  </a:cubicBezTo>
                  <a:close/>
                  <a:moveTo>
                    <a:pt x="4590" y="2400"/>
                  </a:moveTo>
                  <a:cubicBezTo>
                    <a:pt x="4961" y="2400"/>
                    <a:pt x="5339" y="2620"/>
                    <a:pt x="5514" y="2948"/>
                  </a:cubicBezTo>
                  <a:cubicBezTo>
                    <a:pt x="5614" y="3135"/>
                    <a:pt x="5655" y="3357"/>
                    <a:pt x="5564" y="3555"/>
                  </a:cubicBezTo>
                  <a:cubicBezTo>
                    <a:pt x="5477" y="3745"/>
                    <a:pt x="5295" y="3869"/>
                    <a:pt x="5135" y="3992"/>
                  </a:cubicBezTo>
                  <a:cubicBezTo>
                    <a:pt x="4840" y="4221"/>
                    <a:pt x="4460" y="4479"/>
                    <a:pt x="4069" y="4479"/>
                  </a:cubicBezTo>
                  <a:cubicBezTo>
                    <a:pt x="3999" y="4479"/>
                    <a:pt x="3928" y="4470"/>
                    <a:pt x="3858" y="4452"/>
                  </a:cubicBezTo>
                  <a:cubicBezTo>
                    <a:pt x="3807" y="4439"/>
                    <a:pt x="3770" y="4381"/>
                    <a:pt x="3773" y="4329"/>
                  </a:cubicBezTo>
                  <a:cubicBezTo>
                    <a:pt x="3573" y="3913"/>
                    <a:pt x="3450" y="3406"/>
                    <a:pt x="3665" y="2973"/>
                  </a:cubicBezTo>
                  <a:cubicBezTo>
                    <a:pt x="3828" y="2641"/>
                    <a:pt x="4185" y="2414"/>
                    <a:pt x="4552" y="2401"/>
                  </a:cubicBezTo>
                  <a:cubicBezTo>
                    <a:pt x="4565" y="2400"/>
                    <a:pt x="4577" y="2400"/>
                    <a:pt x="4590" y="2400"/>
                  </a:cubicBezTo>
                  <a:close/>
                  <a:moveTo>
                    <a:pt x="4708" y="1"/>
                  </a:moveTo>
                  <a:cubicBezTo>
                    <a:pt x="4617" y="1"/>
                    <a:pt x="4521" y="56"/>
                    <a:pt x="4469" y="163"/>
                  </a:cubicBezTo>
                  <a:cubicBezTo>
                    <a:pt x="4453" y="194"/>
                    <a:pt x="4418" y="211"/>
                    <a:pt x="4383" y="211"/>
                  </a:cubicBezTo>
                  <a:cubicBezTo>
                    <a:pt x="4364" y="211"/>
                    <a:pt x="4346" y="207"/>
                    <a:pt x="4331" y="197"/>
                  </a:cubicBezTo>
                  <a:cubicBezTo>
                    <a:pt x="4254" y="150"/>
                    <a:pt x="4167" y="128"/>
                    <a:pt x="4079" y="128"/>
                  </a:cubicBezTo>
                  <a:cubicBezTo>
                    <a:pt x="3864" y="128"/>
                    <a:pt x="3646" y="257"/>
                    <a:pt x="3563" y="460"/>
                  </a:cubicBezTo>
                  <a:cubicBezTo>
                    <a:pt x="3550" y="493"/>
                    <a:pt x="3524" y="509"/>
                    <a:pt x="3498" y="517"/>
                  </a:cubicBezTo>
                  <a:cubicBezTo>
                    <a:pt x="3509" y="710"/>
                    <a:pt x="3498" y="907"/>
                    <a:pt x="3448" y="1084"/>
                  </a:cubicBezTo>
                  <a:cubicBezTo>
                    <a:pt x="3377" y="1335"/>
                    <a:pt x="3217" y="1561"/>
                    <a:pt x="2961" y="1644"/>
                  </a:cubicBezTo>
                  <a:cubicBezTo>
                    <a:pt x="2895" y="1665"/>
                    <a:pt x="2823" y="1674"/>
                    <a:pt x="2751" y="1674"/>
                  </a:cubicBezTo>
                  <a:cubicBezTo>
                    <a:pt x="2671" y="1674"/>
                    <a:pt x="2590" y="1663"/>
                    <a:pt x="2515" y="1644"/>
                  </a:cubicBezTo>
                  <a:cubicBezTo>
                    <a:pt x="2475" y="1633"/>
                    <a:pt x="2436" y="1620"/>
                    <a:pt x="2396" y="1605"/>
                  </a:cubicBezTo>
                  <a:cubicBezTo>
                    <a:pt x="2185" y="1575"/>
                    <a:pt x="1974" y="1479"/>
                    <a:pt x="1794" y="1345"/>
                  </a:cubicBezTo>
                  <a:cubicBezTo>
                    <a:pt x="1657" y="1356"/>
                    <a:pt x="1553" y="1471"/>
                    <a:pt x="1531" y="1616"/>
                  </a:cubicBezTo>
                  <a:cubicBezTo>
                    <a:pt x="1525" y="1653"/>
                    <a:pt x="1479" y="1690"/>
                    <a:pt x="1442" y="1690"/>
                  </a:cubicBezTo>
                  <a:cubicBezTo>
                    <a:pt x="1440" y="1690"/>
                    <a:pt x="1438" y="1690"/>
                    <a:pt x="1436" y="1689"/>
                  </a:cubicBezTo>
                  <a:cubicBezTo>
                    <a:pt x="1418" y="1687"/>
                    <a:pt x="1399" y="1686"/>
                    <a:pt x="1381" y="1686"/>
                  </a:cubicBezTo>
                  <a:cubicBezTo>
                    <a:pt x="1115" y="1686"/>
                    <a:pt x="900" y="1922"/>
                    <a:pt x="910" y="2192"/>
                  </a:cubicBezTo>
                  <a:cubicBezTo>
                    <a:pt x="911" y="2234"/>
                    <a:pt x="876" y="2286"/>
                    <a:pt x="833" y="2293"/>
                  </a:cubicBezTo>
                  <a:cubicBezTo>
                    <a:pt x="626" y="2328"/>
                    <a:pt x="451" y="2458"/>
                    <a:pt x="388" y="2663"/>
                  </a:cubicBezTo>
                  <a:cubicBezTo>
                    <a:pt x="324" y="2872"/>
                    <a:pt x="412" y="3089"/>
                    <a:pt x="298" y="3289"/>
                  </a:cubicBezTo>
                  <a:cubicBezTo>
                    <a:pt x="194" y="3473"/>
                    <a:pt x="35" y="3604"/>
                    <a:pt x="22" y="3830"/>
                  </a:cubicBezTo>
                  <a:cubicBezTo>
                    <a:pt x="10" y="4031"/>
                    <a:pt x="86" y="4221"/>
                    <a:pt x="232" y="4361"/>
                  </a:cubicBezTo>
                  <a:cubicBezTo>
                    <a:pt x="284" y="4412"/>
                    <a:pt x="267" y="4495"/>
                    <a:pt x="209" y="4532"/>
                  </a:cubicBezTo>
                  <a:cubicBezTo>
                    <a:pt x="77" y="4620"/>
                    <a:pt x="0" y="4767"/>
                    <a:pt x="34" y="4927"/>
                  </a:cubicBezTo>
                  <a:cubicBezTo>
                    <a:pt x="64" y="5073"/>
                    <a:pt x="175" y="5163"/>
                    <a:pt x="293" y="5235"/>
                  </a:cubicBezTo>
                  <a:cubicBezTo>
                    <a:pt x="345" y="5268"/>
                    <a:pt x="349" y="5330"/>
                    <a:pt x="311" y="5376"/>
                  </a:cubicBezTo>
                  <a:cubicBezTo>
                    <a:pt x="193" y="5521"/>
                    <a:pt x="292" y="5776"/>
                    <a:pt x="418" y="5879"/>
                  </a:cubicBezTo>
                  <a:cubicBezTo>
                    <a:pt x="435" y="5893"/>
                    <a:pt x="442" y="5910"/>
                    <a:pt x="441" y="5927"/>
                  </a:cubicBezTo>
                  <a:cubicBezTo>
                    <a:pt x="1086" y="6103"/>
                    <a:pt x="1743" y="6242"/>
                    <a:pt x="2404" y="6355"/>
                  </a:cubicBezTo>
                  <a:cubicBezTo>
                    <a:pt x="3510" y="6544"/>
                    <a:pt x="4627" y="6663"/>
                    <a:pt x="5744" y="6777"/>
                  </a:cubicBezTo>
                  <a:cubicBezTo>
                    <a:pt x="5939" y="6798"/>
                    <a:pt x="6135" y="6816"/>
                    <a:pt x="6331" y="6835"/>
                  </a:cubicBezTo>
                  <a:cubicBezTo>
                    <a:pt x="6289" y="6777"/>
                    <a:pt x="6259" y="6710"/>
                    <a:pt x="6245" y="6639"/>
                  </a:cubicBezTo>
                  <a:cubicBezTo>
                    <a:pt x="6211" y="6474"/>
                    <a:pt x="6253" y="6308"/>
                    <a:pt x="6347" y="6174"/>
                  </a:cubicBezTo>
                  <a:cubicBezTo>
                    <a:pt x="6219" y="6088"/>
                    <a:pt x="6132" y="5953"/>
                    <a:pt x="6113" y="5792"/>
                  </a:cubicBezTo>
                  <a:cubicBezTo>
                    <a:pt x="6101" y="5683"/>
                    <a:pt x="6117" y="5570"/>
                    <a:pt x="6160" y="5471"/>
                  </a:cubicBezTo>
                  <a:cubicBezTo>
                    <a:pt x="6198" y="5386"/>
                    <a:pt x="6336" y="5283"/>
                    <a:pt x="6300" y="5192"/>
                  </a:cubicBezTo>
                  <a:cubicBezTo>
                    <a:pt x="6275" y="5130"/>
                    <a:pt x="6229" y="5078"/>
                    <a:pt x="6203" y="5017"/>
                  </a:cubicBezTo>
                  <a:cubicBezTo>
                    <a:pt x="6180" y="4963"/>
                    <a:pt x="6165" y="4907"/>
                    <a:pt x="6159" y="4850"/>
                  </a:cubicBezTo>
                  <a:cubicBezTo>
                    <a:pt x="6144" y="4739"/>
                    <a:pt x="6155" y="4626"/>
                    <a:pt x="6200" y="4521"/>
                  </a:cubicBezTo>
                  <a:cubicBezTo>
                    <a:pt x="6244" y="4417"/>
                    <a:pt x="6347" y="4277"/>
                    <a:pt x="6466" y="4214"/>
                  </a:cubicBezTo>
                  <a:cubicBezTo>
                    <a:pt x="6388" y="4112"/>
                    <a:pt x="6337" y="3977"/>
                    <a:pt x="6341" y="3857"/>
                  </a:cubicBezTo>
                  <a:cubicBezTo>
                    <a:pt x="6348" y="3651"/>
                    <a:pt x="6434" y="3482"/>
                    <a:pt x="6562" y="3325"/>
                  </a:cubicBezTo>
                  <a:cubicBezTo>
                    <a:pt x="6845" y="2986"/>
                    <a:pt x="7233" y="2703"/>
                    <a:pt x="7614" y="2481"/>
                  </a:cubicBezTo>
                  <a:cubicBezTo>
                    <a:pt x="7784" y="2380"/>
                    <a:pt x="7979" y="2283"/>
                    <a:pt x="8182" y="2283"/>
                  </a:cubicBezTo>
                  <a:cubicBezTo>
                    <a:pt x="8185" y="2283"/>
                    <a:pt x="8187" y="2283"/>
                    <a:pt x="8189" y="2283"/>
                  </a:cubicBezTo>
                  <a:cubicBezTo>
                    <a:pt x="8321" y="2284"/>
                    <a:pt x="8441" y="2335"/>
                    <a:pt x="8543" y="2413"/>
                  </a:cubicBezTo>
                  <a:cubicBezTo>
                    <a:pt x="8551" y="2386"/>
                    <a:pt x="8564" y="2361"/>
                    <a:pt x="8576" y="2336"/>
                  </a:cubicBezTo>
                  <a:cubicBezTo>
                    <a:pt x="8556" y="2327"/>
                    <a:pt x="8541" y="2308"/>
                    <a:pt x="8535" y="2281"/>
                  </a:cubicBezTo>
                  <a:cubicBezTo>
                    <a:pt x="8484" y="2086"/>
                    <a:pt x="8305" y="1969"/>
                    <a:pt x="8117" y="1969"/>
                  </a:cubicBezTo>
                  <a:cubicBezTo>
                    <a:pt x="8065" y="1969"/>
                    <a:pt x="8012" y="1978"/>
                    <a:pt x="7962" y="1997"/>
                  </a:cubicBezTo>
                  <a:cubicBezTo>
                    <a:pt x="7950" y="2001"/>
                    <a:pt x="7938" y="2003"/>
                    <a:pt x="7927" y="2003"/>
                  </a:cubicBezTo>
                  <a:cubicBezTo>
                    <a:pt x="7847" y="2003"/>
                    <a:pt x="7800" y="1899"/>
                    <a:pt x="7835" y="1830"/>
                  </a:cubicBezTo>
                  <a:cubicBezTo>
                    <a:pt x="7895" y="1706"/>
                    <a:pt x="7872" y="1548"/>
                    <a:pt x="7770" y="1453"/>
                  </a:cubicBezTo>
                  <a:cubicBezTo>
                    <a:pt x="7714" y="1399"/>
                    <a:pt x="7643" y="1376"/>
                    <a:pt x="7570" y="1376"/>
                  </a:cubicBezTo>
                  <a:cubicBezTo>
                    <a:pt x="7507" y="1376"/>
                    <a:pt x="7443" y="1393"/>
                    <a:pt x="7388" y="1425"/>
                  </a:cubicBezTo>
                  <a:cubicBezTo>
                    <a:pt x="7368" y="1436"/>
                    <a:pt x="7349" y="1441"/>
                    <a:pt x="7331" y="1441"/>
                  </a:cubicBezTo>
                  <a:cubicBezTo>
                    <a:pt x="7255" y="1441"/>
                    <a:pt x="7202" y="1352"/>
                    <a:pt x="7236" y="1274"/>
                  </a:cubicBezTo>
                  <a:cubicBezTo>
                    <a:pt x="7295" y="1137"/>
                    <a:pt x="7226" y="968"/>
                    <a:pt x="7112" y="883"/>
                  </a:cubicBezTo>
                  <a:cubicBezTo>
                    <a:pt x="7052" y="838"/>
                    <a:pt x="6983" y="829"/>
                    <a:pt x="6912" y="829"/>
                  </a:cubicBezTo>
                  <a:cubicBezTo>
                    <a:pt x="6867" y="829"/>
                    <a:pt x="6820" y="833"/>
                    <a:pt x="6774" y="833"/>
                  </a:cubicBezTo>
                  <a:cubicBezTo>
                    <a:pt x="6724" y="833"/>
                    <a:pt x="6675" y="828"/>
                    <a:pt x="6629" y="810"/>
                  </a:cubicBezTo>
                  <a:cubicBezTo>
                    <a:pt x="6453" y="742"/>
                    <a:pt x="6448" y="560"/>
                    <a:pt x="6328" y="444"/>
                  </a:cubicBezTo>
                  <a:cubicBezTo>
                    <a:pt x="6278" y="395"/>
                    <a:pt x="6206" y="370"/>
                    <a:pt x="6135" y="370"/>
                  </a:cubicBezTo>
                  <a:cubicBezTo>
                    <a:pt x="6056" y="370"/>
                    <a:pt x="5978" y="401"/>
                    <a:pt x="5932" y="466"/>
                  </a:cubicBezTo>
                  <a:cubicBezTo>
                    <a:pt x="5910" y="497"/>
                    <a:pt x="5869" y="515"/>
                    <a:pt x="5830" y="515"/>
                  </a:cubicBezTo>
                  <a:cubicBezTo>
                    <a:pt x="5786" y="515"/>
                    <a:pt x="5745" y="492"/>
                    <a:pt x="5736" y="440"/>
                  </a:cubicBezTo>
                  <a:cubicBezTo>
                    <a:pt x="5711" y="294"/>
                    <a:pt x="5638" y="165"/>
                    <a:pt x="5487" y="122"/>
                  </a:cubicBezTo>
                  <a:cubicBezTo>
                    <a:pt x="5458" y="114"/>
                    <a:pt x="5429" y="110"/>
                    <a:pt x="5401" y="110"/>
                  </a:cubicBezTo>
                  <a:cubicBezTo>
                    <a:pt x="5288" y="110"/>
                    <a:pt x="5182" y="171"/>
                    <a:pt x="5109" y="259"/>
                  </a:cubicBezTo>
                  <a:cubicBezTo>
                    <a:pt x="5092" y="281"/>
                    <a:pt x="5065" y="291"/>
                    <a:pt x="5037" y="291"/>
                  </a:cubicBezTo>
                  <a:cubicBezTo>
                    <a:pt x="4988" y="291"/>
                    <a:pt x="4936" y="261"/>
                    <a:pt x="4929" y="212"/>
                  </a:cubicBezTo>
                  <a:cubicBezTo>
                    <a:pt x="4906" y="70"/>
                    <a:pt x="4810" y="1"/>
                    <a:pt x="47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36"/>
            <p:cNvSpPr/>
            <p:nvPr/>
          </p:nvSpPr>
          <p:spPr>
            <a:xfrm>
              <a:off x="6626081" y="119204"/>
              <a:ext cx="79946" cy="71014"/>
            </a:xfrm>
            <a:custGeom>
              <a:rect b="b" l="l" r="r" t="t"/>
              <a:pathLst>
                <a:path extrusionOk="0" h="1789" w="2014">
                  <a:moveTo>
                    <a:pt x="1933" y="0"/>
                  </a:moveTo>
                  <a:cubicBezTo>
                    <a:pt x="1888" y="0"/>
                    <a:pt x="1830" y="88"/>
                    <a:pt x="1806" y="130"/>
                  </a:cubicBezTo>
                  <a:cubicBezTo>
                    <a:pt x="1774" y="186"/>
                    <a:pt x="1737" y="241"/>
                    <a:pt x="1665" y="241"/>
                  </a:cubicBezTo>
                  <a:cubicBezTo>
                    <a:pt x="1663" y="241"/>
                    <a:pt x="1661" y="241"/>
                    <a:pt x="1659" y="241"/>
                  </a:cubicBezTo>
                  <a:cubicBezTo>
                    <a:pt x="1590" y="240"/>
                    <a:pt x="1537" y="185"/>
                    <a:pt x="1509" y="126"/>
                  </a:cubicBezTo>
                  <a:cubicBezTo>
                    <a:pt x="1495" y="94"/>
                    <a:pt x="1480" y="49"/>
                    <a:pt x="1454" y="49"/>
                  </a:cubicBezTo>
                  <a:cubicBezTo>
                    <a:pt x="1443" y="49"/>
                    <a:pt x="1429" y="58"/>
                    <a:pt x="1412" y="79"/>
                  </a:cubicBezTo>
                  <a:cubicBezTo>
                    <a:pt x="1382" y="115"/>
                    <a:pt x="1376" y="175"/>
                    <a:pt x="1367" y="219"/>
                  </a:cubicBezTo>
                  <a:cubicBezTo>
                    <a:pt x="1357" y="262"/>
                    <a:pt x="1319" y="284"/>
                    <a:pt x="1280" y="284"/>
                  </a:cubicBezTo>
                  <a:cubicBezTo>
                    <a:pt x="1248" y="284"/>
                    <a:pt x="1216" y="269"/>
                    <a:pt x="1200" y="240"/>
                  </a:cubicBezTo>
                  <a:cubicBezTo>
                    <a:pt x="1172" y="189"/>
                    <a:pt x="1138" y="169"/>
                    <a:pt x="1104" y="169"/>
                  </a:cubicBezTo>
                  <a:cubicBezTo>
                    <a:pt x="1018" y="169"/>
                    <a:pt x="929" y="293"/>
                    <a:pt x="905" y="373"/>
                  </a:cubicBezTo>
                  <a:cubicBezTo>
                    <a:pt x="894" y="412"/>
                    <a:pt x="853" y="441"/>
                    <a:pt x="813" y="441"/>
                  </a:cubicBezTo>
                  <a:cubicBezTo>
                    <a:pt x="791" y="441"/>
                    <a:pt x="769" y="433"/>
                    <a:pt x="753" y="413"/>
                  </a:cubicBezTo>
                  <a:cubicBezTo>
                    <a:pt x="709" y="361"/>
                    <a:pt x="627" y="258"/>
                    <a:pt x="546" y="258"/>
                  </a:cubicBezTo>
                  <a:cubicBezTo>
                    <a:pt x="525" y="258"/>
                    <a:pt x="503" y="265"/>
                    <a:pt x="482" y="283"/>
                  </a:cubicBezTo>
                  <a:cubicBezTo>
                    <a:pt x="426" y="331"/>
                    <a:pt x="463" y="433"/>
                    <a:pt x="409" y="491"/>
                  </a:cubicBezTo>
                  <a:cubicBezTo>
                    <a:pt x="375" y="528"/>
                    <a:pt x="334" y="535"/>
                    <a:pt x="291" y="535"/>
                  </a:cubicBezTo>
                  <a:cubicBezTo>
                    <a:pt x="266" y="535"/>
                    <a:pt x="241" y="533"/>
                    <a:pt x="215" y="533"/>
                  </a:cubicBezTo>
                  <a:cubicBezTo>
                    <a:pt x="213" y="533"/>
                    <a:pt x="211" y="533"/>
                    <a:pt x="210" y="533"/>
                  </a:cubicBezTo>
                  <a:cubicBezTo>
                    <a:pt x="155" y="534"/>
                    <a:pt x="106" y="543"/>
                    <a:pt x="56" y="559"/>
                  </a:cubicBezTo>
                  <a:cubicBezTo>
                    <a:pt x="47" y="572"/>
                    <a:pt x="37" y="578"/>
                    <a:pt x="27" y="578"/>
                  </a:cubicBezTo>
                  <a:cubicBezTo>
                    <a:pt x="22" y="578"/>
                    <a:pt x="17" y="577"/>
                    <a:pt x="12" y="574"/>
                  </a:cubicBezTo>
                  <a:cubicBezTo>
                    <a:pt x="7" y="571"/>
                    <a:pt x="4" y="569"/>
                    <a:pt x="2" y="569"/>
                  </a:cubicBezTo>
                  <a:lnTo>
                    <a:pt x="2" y="569"/>
                  </a:lnTo>
                  <a:cubicBezTo>
                    <a:pt x="0" y="569"/>
                    <a:pt x="3" y="574"/>
                    <a:pt x="13" y="584"/>
                  </a:cubicBezTo>
                  <a:cubicBezTo>
                    <a:pt x="17" y="604"/>
                    <a:pt x="50" y="633"/>
                    <a:pt x="62" y="649"/>
                  </a:cubicBezTo>
                  <a:cubicBezTo>
                    <a:pt x="223" y="857"/>
                    <a:pt x="384" y="1067"/>
                    <a:pt x="543" y="1277"/>
                  </a:cubicBezTo>
                  <a:cubicBezTo>
                    <a:pt x="666" y="1440"/>
                    <a:pt x="820" y="1609"/>
                    <a:pt x="929" y="1789"/>
                  </a:cubicBezTo>
                  <a:cubicBezTo>
                    <a:pt x="971" y="1697"/>
                    <a:pt x="1041" y="1617"/>
                    <a:pt x="1134" y="1588"/>
                  </a:cubicBezTo>
                  <a:cubicBezTo>
                    <a:pt x="1166" y="1578"/>
                    <a:pt x="1198" y="1573"/>
                    <a:pt x="1231" y="1573"/>
                  </a:cubicBezTo>
                  <a:cubicBezTo>
                    <a:pt x="1289" y="1573"/>
                    <a:pt x="1347" y="1588"/>
                    <a:pt x="1395" y="1616"/>
                  </a:cubicBezTo>
                  <a:cubicBezTo>
                    <a:pt x="1447" y="1536"/>
                    <a:pt x="1515" y="1468"/>
                    <a:pt x="1612" y="1438"/>
                  </a:cubicBezTo>
                  <a:cubicBezTo>
                    <a:pt x="1642" y="1429"/>
                    <a:pt x="1671" y="1425"/>
                    <a:pt x="1699" y="1425"/>
                  </a:cubicBezTo>
                  <a:cubicBezTo>
                    <a:pt x="1766" y="1425"/>
                    <a:pt x="1827" y="1449"/>
                    <a:pt x="1881" y="1489"/>
                  </a:cubicBezTo>
                  <a:cubicBezTo>
                    <a:pt x="1902" y="1456"/>
                    <a:pt x="1926" y="1428"/>
                    <a:pt x="1954" y="1400"/>
                  </a:cubicBezTo>
                  <a:cubicBezTo>
                    <a:pt x="1952" y="1388"/>
                    <a:pt x="1952" y="1376"/>
                    <a:pt x="1954" y="1362"/>
                  </a:cubicBezTo>
                  <a:cubicBezTo>
                    <a:pt x="1988" y="1137"/>
                    <a:pt x="2008" y="909"/>
                    <a:pt x="2012" y="683"/>
                  </a:cubicBezTo>
                  <a:cubicBezTo>
                    <a:pt x="2013" y="570"/>
                    <a:pt x="2013" y="460"/>
                    <a:pt x="2007" y="350"/>
                  </a:cubicBezTo>
                  <a:cubicBezTo>
                    <a:pt x="2002" y="255"/>
                    <a:pt x="2007" y="147"/>
                    <a:pt x="1979" y="55"/>
                  </a:cubicBezTo>
                  <a:cubicBezTo>
                    <a:pt x="1968" y="15"/>
                    <a:pt x="1951" y="0"/>
                    <a:pt x="193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36"/>
            <p:cNvSpPr/>
            <p:nvPr/>
          </p:nvSpPr>
          <p:spPr>
            <a:xfrm>
              <a:off x="6640927" y="382779"/>
              <a:ext cx="61170" cy="134963"/>
            </a:xfrm>
            <a:custGeom>
              <a:rect b="b" l="l" r="r" t="t"/>
              <a:pathLst>
                <a:path extrusionOk="0" h="3400" w="1541">
                  <a:moveTo>
                    <a:pt x="927" y="0"/>
                  </a:moveTo>
                  <a:cubicBezTo>
                    <a:pt x="895" y="0"/>
                    <a:pt x="864" y="2"/>
                    <a:pt x="832" y="6"/>
                  </a:cubicBezTo>
                  <a:cubicBezTo>
                    <a:pt x="641" y="31"/>
                    <a:pt x="466" y="126"/>
                    <a:pt x="327" y="259"/>
                  </a:cubicBezTo>
                  <a:cubicBezTo>
                    <a:pt x="264" y="320"/>
                    <a:pt x="208" y="387"/>
                    <a:pt x="158" y="459"/>
                  </a:cubicBezTo>
                  <a:cubicBezTo>
                    <a:pt x="107" y="532"/>
                    <a:pt x="71" y="619"/>
                    <a:pt x="0" y="677"/>
                  </a:cubicBezTo>
                  <a:cubicBezTo>
                    <a:pt x="226" y="926"/>
                    <a:pt x="403" y="1220"/>
                    <a:pt x="509" y="1538"/>
                  </a:cubicBezTo>
                  <a:cubicBezTo>
                    <a:pt x="693" y="2090"/>
                    <a:pt x="692" y="2792"/>
                    <a:pt x="417" y="3321"/>
                  </a:cubicBezTo>
                  <a:cubicBezTo>
                    <a:pt x="431" y="3321"/>
                    <a:pt x="446" y="3322"/>
                    <a:pt x="460" y="3322"/>
                  </a:cubicBezTo>
                  <a:cubicBezTo>
                    <a:pt x="470" y="3322"/>
                    <a:pt x="481" y="3322"/>
                    <a:pt x="491" y="3322"/>
                  </a:cubicBezTo>
                  <a:cubicBezTo>
                    <a:pt x="572" y="3322"/>
                    <a:pt x="667" y="3320"/>
                    <a:pt x="767" y="3320"/>
                  </a:cubicBezTo>
                  <a:cubicBezTo>
                    <a:pt x="990" y="3320"/>
                    <a:pt x="1244" y="3331"/>
                    <a:pt x="1448" y="3399"/>
                  </a:cubicBezTo>
                  <a:cubicBezTo>
                    <a:pt x="1427" y="3000"/>
                    <a:pt x="1443" y="2595"/>
                    <a:pt x="1445" y="2197"/>
                  </a:cubicBezTo>
                  <a:cubicBezTo>
                    <a:pt x="1446" y="1824"/>
                    <a:pt x="1446" y="1452"/>
                    <a:pt x="1445" y="1079"/>
                  </a:cubicBezTo>
                  <a:cubicBezTo>
                    <a:pt x="1443" y="893"/>
                    <a:pt x="1462" y="708"/>
                    <a:pt x="1540" y="552"/>
                  </a:cubicBezTo>
                  <a:cubicBezTo>
                    <a:pt x="1510" y="488"/>
                    <a:pt x="1512" y="401"/>
                    <a:pt x="1482" y="335"/>
                  </a:cubicBezTo>
                  <a:cubicBezTo>
                    <a:pt x="1446" y="261"/>
                    <a:pt x="1395" y="197"/>
                    <a:pt x="1332" y="143"/>
                  </a:cubicBezTo>
                  <a:cubicBezTo>
                    <a:pt x="1222" y="43"/>
                    <a:pt x="1074" y="0"/>
                    <a:pt x="927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36"/>
            <p:cNvSpPr/>
            <p:nvPr/>
          </p:nvSpPr>
          <p:spPr>
            <a:xfrm>
              <a:off x="6661330" y="353603"/>
              <a:ext cx="27112" cy="22070"/>
            </a:xfrm>
            <a:custGeom>
              <a:rect b="b" l="l" r="r" t="t"/>
              <a:pathLst>
                <a:path extrusionOk="0" h="556" w="683">
                  <a:moveTo>
                    <a:pt x="329" y="1"/>
                  </a:moveTo>
                  <a:cubicBezTo>
                    <a:pt x="322" y="21"/>
                    <a:pt x="318" y="39"/>
                    <a:pt x="316" y="59"/>
                  </a:cubicBezTo>
                  <a:cubicBezTo>
                    <a:pt x="309" y="111"/>
                    <a:pt x="311" y="165"/>
                    <a:pt x="318" y="217"/>
                  </a:cubicBezTo>
                  <a:cubicBezTo>
                    <a:pt x="327" y="275"/>
                    <a:pt x="290" y="318"/>
                    <a:pt x="240" y="318"/>
                  </a:cubicBezTo>
                  <a:cubicBezTo>
                    <a:pt x="227" y="318"/>
                    <a:pt x="213" y="315"/>
                    <a:pt x="200" y="309"/>
                  </a:cubicBezTo>
                  <a:cubicBezTo>
                    <a:pt x="167" y="296"/>
                    <a:pt x="140" y="273"/>
                    <a:pt x="115" y="248"/>
                  </a:cubicBezTo>
                  <a:cubicBezTo>
                    <a:pt x="94" y="227"/>
                    <a:pt x="77" y="203"/>
                    <a:pt x="49" y="189"/>
                  </a:cubicBezTo>
                  <a:cubicBezTo>
                    <a:pt x="41" y="185"/>
                    <a:pt x="27" y="181"/>
                    <a:pt x="19" y="181"/>
                  </a:cubicBezTo>
                  <a:cubicBezTo>
                    <a:pt x="16" y="181"/>
                    <a:pt x="13" y="182"/>
                    <a:pt x="12" y="183"/>
                  </a:cubicBezTo>
                  <a:cubicBezTo>
                    <a:pt x="1" y="199"/>
                    <a:pt x="26" y="235"/>
                    <a:pt x="33" y="248"/>
                  </a:cubicBezTo>
                  <a:cubicBezTo>
                    <a:pt x="71" y="312"/>
                    <a:pt x="121" y="367"/>
                    <a:pt x="168" y="425"/>
                  </a:cubicBezTo>
                  <a:cubicBezTo>
                    <a:pt x="204" y="468"/>
                    <a:pt x="236" y="512"/>
                    <a:pt x="270" y="555"/>
                  </a:cubicBezTo>
                  <a:cubicBezTo>
                    <a:pt x="301" y="550"/>
                    <a:pt x="330" y="545"/>
                    <a:pt x="360" y="544"/>
                  </a:cubicBezTo>
                  <a:cubicBezTo>
                    <a:pt x="376" y="544"/>
                    <a:pt x="392" y="543"/>
                    <a:pt x="409" y="543"/>
                  </a:cubicBezTo>
                  <a:cubicBezTo>
                    <a:pt x="460" y="543"/>
                    <a:pt x="510" y="547"/>
                    <a:pt x="561" y="556"/>
                  </a:cubicBezTo>
                  <a:cubicBezTo>
                    <a:pt x="579" y="518"/>
                    <a:pt x="595" y="481"/>
                    <a:pt x="610" y="440"/>
                  </a:cubicBezTo>
                  <a:cubicBezTo>
                    <a:pt x="634" y="373"/>
                    <a:pt x="652" y="303"/>
                    <a:pt x="665" y="231"/>
                  </a:cubicBezTo>
                  <a:cubicBezTo>
                    <a:pt x="670" y="196"/>
                    <a:pt x="683" y="89"/>
                    <a:pt x="624" y="85"/>
                  </a:cubicBezTo>
                  <a:cubicBezTo>
                    <a:pt x="623" y="85"/>
                    <a:pt x="622" y="85"/>
                    <a:pt x="621" y="85"/>
                  </a:cubicBezTo>
                  <a:cubicBezTo>
                    <a:pt x="580" y="85"/>
                    <a:pt x="546" y="152"/>
                    <a:pt x="528" y="180"/>
                  </a:cubicBezTo>
                  <a:cubicBezTo>
                    <a:pt x="513" y="205"/>
                    <a:pt x="490" y="217"/>
                    <a:pt x="466" y="217"/>
                  </a:cubicBezTo>
                  <a:cubicBezTo>
                    <a:pt x="446" y="217"/>
                    <a:pt x="426" y="209"/>
                    <a:pt x="410" y="196"/>
                  </a:cubicBezTo>
                  <a:cubicBezTo>
                    <a:pt x="370" y="163"/>
                    <a:pt x="354" y="116"/>
                    <a:pt x="343" y="69"/>
                  </a:cubicBezTo>
                  <a:cubicBezTo>
                    <a:pt x="340" y="48"/>
                    <a:pt x="338" y="24"/>
                    <a:pt x="330" y="3"/>
                  </a:cubicBezTo>
                  <a:cubicBezTo>
                    <a:pt x="330" y="3"/>
                    <a:pt x="329" y="2"/>
                    <a:pt x="32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36"/>
            <p:cNvSpPr/>
            <p:nvPr/>
          </p:nvSpPr>
          <p:spPr>
            <a:xfrm>
              <a:off x="6549549" y="307477"/>
              <a:ext cx="87607" cy="123094"/>
            </a:xfrm>
            <a:custGeom>
              <a:rect b="b" l="l" r="r" t="t"/>
              <a:pathLst>
                <a:path extrusionOk="0" h="3101" w="2207">
                  <a:moveTo>
                    <a:pt x="1966" y="1"/>
                  </a:moveTo>
                  <a:cubicBezTo>
                    <a:pt x="1786" y="1"/>
                    <a:pt x="1721" y="263"/>
                    <a:pt x="1664" y="396"/>
                  </a:cubicBezTo>
                  <a:cubicBezTo>
                    <a:pt x="1636" y="463"/>
                    <a:pt x="1600" y="529"/>
                    <a:pt x="1551" y="585"/>
                  </a:cubicBezTo>
                  <a:cubicBezTo>
                    <a:pt x="1496" y="644"/>
                    <a:pt x="1422" y="683"/>
                    <a:pt x="1361" y="737"/>
                  </a:cubicBezTo>
                  <a:cubicBezTo>
                    <a:pt x="1255" y="831"/>
                    <a:pt x="1274" y="971"/>
                    <a:pt x="1238" y="1097"/>
                  </a:cubicBezTo>
                  <a:cubicBezTo>
                    <a:pt x="1202" y="1218"/>
                    <a:pt x="1125" y="1304"/>
                    <a:pt x="1013" y="1359"/>
                  </a:cubicBezTo>
                  <a:cubicBezTo>
                    <a:pt x="958" y="1385"/>
                    <a:pt x="892" y="1402"/>
                    <a:pt x="843" y="1441"/>
                  </a:cubicBezTo>
                  <a:cubicBezTo>
                    <a:pt x="787" y="1486"/>
                    <a:pt x="787" y="1549"/>
                    <a:pt x="781" y="1616"/>
                  </a:cubicBezTo>
                  <a:cubicBezTo>
                    <a:pt x="770" y="1725"/>
                    <a:pt x="752" y="1837"/>
                    <a:pt x="655" y="1904"/>
                  </a:cubicBezTo>
                  <a:cubicBezTo>
                    <a:pt x="601" y="1942"/>
                    <a:pt x="537" y="1946"/>
                    <a:pt x="482" y="1975"/>
                  </a:cubicBezTo>
                  <a:cubicBezTo>
                    <a:pt x="414" y="2010"/>
                    <a:pt x="426" y="2087"/>
                    <a:pt x="420" y="2153"/>
                  </a:cubicBezTo>
                  <a:cubicBezTo>
                    <a:pt x="409" y="2285"/>
                    <a:pt x="354" y="2383"/>
                    <a:pt x="259" y="2473"/>
                  </a:cubicBezTo>
                  <a:cubicBezTo>
                    <a:pt x="155" y="2571"/>
                    <a:pt x="51" y="2649"/>
                    <a:pt x="21" y="2798"/>
                  </a:cubicBezTo>
                  <a:cubicBezTo>
                    <a:pt x="1" y="2908"/>
                    <a:pt x="33" y="3002"/>
                    <a:pt x="67" y="3101"/>
                  </a:cubicBezTo>
                  <a:cubicBezTo>
                    <a:pt x="141" y="2996"/>
                    <a:pt x="215" y="2892"/>
                    <a:pt x="290" y="2785"/>
                  </a:cubicBezTo>
                  <a:cubicBezTo>
                    <a:pt x="406" y="2622"/>
                    <a:pt x="520" y="2459"/>
                    <a:pt x="636" y="2295"/>
                  </a:cubicBezTo>
                  <a:cubicBezTo>
                    <a:pt x="724" y="2172"/>
                    <a:pt x="806" y="2013"/>
                    <a:pt x="932" y="1923"/>
                  </a:cubicBezTo>
                  <a:cubicBezTo>
                    <a:pt x="991" y="1880"/>
                    <a:pt x="1055" y="1864"/>
                    <a:pt x="1119" y="1864"/>
                  </a:cubicBezTo>
                  <a:cubicBezTo>
                    <a:pt x="1201" y="1864"/>
                    <a:pt x="1285" y="1890"/>
                    <a:pt x="1364" y="1922"/>
                  </a:cubicBezTo>
                  <a:cubicBezTo>
                    <a:pt x="1497" y="1974"/>
                    <a:pt x="1625" y="2035"/>
                    <a:pt x="1748" y="2111"/>
                  </a:cubicBezTo>
                  <a:cubicBezTo>
                    <a:pt x="1786" y="2133"/>
                    <a:pt x="1823" y="2157"/>
                    <a:pt x="1860" y="2183"/>
                  </a:cubicBezTo>
                  <a:cubicBezTo>
                    <a:pt x="1843" y="1943"/>
                    <a:pt x="1964" y="1699"/>
                    <a:pt x="2144" y="1538"/>
                  </a:cubicBezTo>
                  <a:cubicBezTo>
                    <a:pt x="2097" y="1450"/>
                    <a:pt x="2071" y="1355"/>
                    <a:pt x="2071" y="1251"/>
                  </a:cubicBezTo>
                  <a:cubicBezTo>
                    <a:pt x="2070" y="1183"/>
                    <a:pt x="2080" y="1111"/>
                    <a:pt x="2102" y="1044"/>
                  </a:cubicBezTo>
                  <a:cubicBezTo>
                    <a:pt x="2115" y="1008"/>
                    <a:pt x="2130" y="970"/>
                    <a:pt x="2150" y="938"/>
                  </a:cubicBezTo>
                  <a:cubicBezTo>
                    <a:pt x="2160" y="918"/>
                    <a:pt x="2197" y="887"/>
                    <a:pt x="2200" y="867"/>
                  </a:cubicBezTo>
                  <a:cubicBezTo>
                    <a:pt x="2206" y="815"/>
                    <a:pt x="2094" y="698"/>
                    <a:pt x="2071" y="652"/>
                  </a:cubicBezTo>
                  <a:cubicBezTo>
                    <a:pt x="2034" y="582"/>
                    <a:pt x="2007" y="507"/>
                    <a:pt x="1996" y="429"/>
                  </a:cubicBezTo>
                  <a:cubicBezTo>
                    <a:pt x="1984" y="320"/>
                    <a:pt x="2008" y="210"/>
                    <a:pt x="2069" y="122"/>
                  </a:cubicBezTo>
                  <a:cubicBezTo>
                    <a:pt x="2037" y="85"/>
                    <a:pt x="2011" y="43"/>
                    <a:pt x="1986" y="2"/>
                  </a:cubicBezTo>
                  <a:cubicBezTo>
                    <a:pt x="1979" y="1"/>
                    <a:pt x="1972" y="1"/>
                    <a:pt x="19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36"/>
            <p:cNvSpPr/>
            <p:nvPr/>
          </p:nvSpPr>
          <p:spPr>
            <a:xfrm>
              <a:off x="6572294" y="831729"/>
              <a:ext cx="60972" cy="44498"/>
            </a:xfrm>
            <a:custGeom>
              <a:rect b="b" l="l" r="r" t="t"/>
              <a:pathLst>
                <a:path extrusionOk="0" h="1121" w="1536">
                  <a:moveTo>
                    <a:pt x="1420" y="0"/>
                  </a:moveTo>
                  <a:cubicBezTo>
                    <a:pt x="1383" y="42"/>
                    <a:pt x="1334" y="78"/>
                    <a:pt x="1301" y="107"/>
                  </a:cubicBezTo>
                  <a:cubicBezTo>
                    <a:pt x="1235" y="168"/>
                    <a:pt x="1162" y="220"/>
                    <a:pt x="1090" y="272"/>
                  </a:cubicBezTo>
                  <a:cubicBezTo>
                    <a:pt x="951" y="370"/>
                    <a:pt x="803" y="456"/>
                    <a:pt x="650" y="532"/>
                  </a:cubicBezTo>
                  <a:cubicBezTo>
                    <a:pt x="494" y="609"/>
                    <a:pt x="332" y="673"/>
                    <a:pt x="165" y="725"/>
                  </a:cubicBezTo>
                  <a:cubicBezTo>
                    <a:pt x="93" y="748"/>
                    <a:pt x="32" y="767"/>
                    <a:pt x="12" y="846"/>
                  </a:cubicBezTo>
                  <a:cubicBezTo>
                    <a:pt x="0" y="892"/>
                    <a:pt x="0" y="940"/>
                    <a:pt x="1" y="986"/>
                  </a:cubicBezTo>
                  <a:cubicBezTo>
                    <a:pt x="57" y="1020"/>
                    <a:pt x="106" y="1065"/>
                    <a:pt x="141" y="1121"/>
                  </a:cubicBezTo>
                  <a:cubicBezTo>
                    <a:pt x="160" y="1109"/>
                    <a:pt x="177" y="1099"/>
                    <a:pt x="196" y="1088"/>
                  </a:cubicBezTo>
                  <a:cubicBezTo>
                    <a:pt x="191" y="1041"/>
                    <a:pt x="212" y="990"/>
                    <a:pt x="271" y="973"/>
                  </a:cubicBezTo>
                  <a:cubicBezTo>
                    <a:pt x="629" y="871"/>
                    <a:pt x="972" y="700"/>
                    <a:pt x="1260" y="464"/>
                  </a:cubicBezTo>
                  <a:cubicBezTo>
                    <a:pt x="1401" y="350"/>
                    <a:pt x="1535" y="208"/>
                    <a:pt x="1431" y="21"/>
                  </a:cubicBezTo>
                  <a:cubicBezTo>
                    <a:pt x="1427" y="15"/>
                    <a:pt x="1424" y="10"/>
                    <a:pt x="142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36"/>
            <p:cNvSpPr/>
            <p:nvPr/>
          </p:nvSpPr>
          <p:spPr>
            <a:xfrm>
              <a:off x="6347938" y="283938"/>
              <a:ext cx="278659" cy="385200"/>
            </a:xfrm>
            <a:custGeom>
              <a:rect b="b" l="l" r="r" t="t"/>
              <a:pathLst>
                <a:path extrusionOk="0" h="9704" w="7020">
                  <a:moveTo>
                    <a:pt x="7020" y="1"/>
                  </a:moveTo>
                  <a:cubicBezTo>
                    <a:pt x="7016" y="3"/>
                    <a:pt x="7014" y="6"/>
                    <a:pt x="7010" y="10"/>
                  </a:cubicBezTo>
                  <a:cubicBezTo>
                    <a:pt x="6947" y="75"/>
                    <a:pt x="6884" y="141"/>
                    <a:pt x="6824" y="204"/>
                  </a:cubicBezTo>
                  <a:cubicBezTo>
                    <a:pt x="6480" y="579"/>
                    <a:pt x="6203" y="999"/>
                    <a:pt x="5905" y="1410"/>
                  </a:cubicBezTo>
                  <a:cubicBezTo>
                    <a:pt x="4454" y="3418"/>
                    <a:pt x="3005" y="5425"/>
                    <a:pt x="1553" y="7433"/>
                  </a:cubicBezTo>
                  <a:cubicBezTo>
                    <a:pt x="1036" y="8148"/>
                    <a:pt x="517" y="8866"/>
                    <a:pt x="0" y="9582"/>
                  </a:cubicBezTo>
                  <a:cubicBezTo>
                    <a:pt x="408" y="9614"/>
                    <a:pt x="815" y="9656"/>
                    <a:pt x="1221" y="9703"/>
                  </a:cubicBezTo>
                  <a:cubicBezTo>
                    <a:pt x="1120" y="9569"/>
                    <a:pt x="1080" y="9400"/>
                    <a:pt x="1067" y="9226"/>
                  </a:cubicBezTo>
                  <a:cubicBezTo>
                    <a:pt x="1046" y="8994"/>
                    <a:pt x="1053" y="8723"/>
                    <a:pt x="1112" y="8495"/>
                  </a:cubicBezTo>
                  <a:cubicBezTo>
                    <a:pt x="1167" y="8282"/>
                    <a:pt x="1308" y="8145"/>
                    <a:pt x="1487" y="8026"/>
                  </a:cubicBezTo>
                  <a:cubicBezTo>
                    <a:pt x="1703" y="7882"/>
                    <a:pt x="1926" y="7746"/>
                    <a:pt x="2147" y="7610"/>
                  </a:cubicBezTo>
                  <a:cubicBezTo>
                    <a:pt x="2521" y="7380"/>
                    <a:pt x="2900" y="7157"/>
                    <a:pt x="3280" y="6937"/>
                  </a:cubicBezTo>
                  <a:cubicBezTo>
                    <a:pt x="3256" y="6883"/>
                    <a:pt x="3236" y="6830"/>
                    <a:pt x="3221" y="6775"/>
                  </a:cubicBezTo>
                  <a:cubicBezTo>
                    <a:pt x="3203" y="6711"/>
                    <a:pt x="3197" y="6645"/>
                    <a:pt x="3192" y="6581"/>
                  </a:cubicBezTo>
                  <a:cubicBezTo>
                    <a:pt x="3191" y="6575"/>
                    <a:pt x="3193" y="6569"/>
                    <a:pt x="3195" y="6564"/>
                  </a:cubicBezTo>
                  <a:cubicBezTo>
                    <a:pt x="3192" y="6559"/>
                    <a:pt x="3189" y="6555"/>
                    <a:pt x="3188" y="6549"/>
                  </a:cubicBezTo>
                  <a:cubicBezTo>
                    <a:pt x="3167" y="6456"/>
                    <a:pt x="3236" y="6386"/>
                    <a:pt x="3286" y="6317"/>
                  </a:cubicBezTo>
                  <a:cubicBezTo>
                    <a:pt x="3536" y="5966"/>
                    <a:pt x="3785" y="5616"/>
                    <a:pt x="4033" y="5265"/>
                  </a:cubicBezTo>
                  <a:cubicBezTo>
                    <a:pt x="4366" y="4794"/>
                    <a:pt x="4699" y="4324"/>
                    <a:pt x="5032" y="3853"/>
                  </a:cubicBezTo>
                  <a:cubicBezTo>
                    <a:pt x="4746" y="3647"/>
                    <a:pt x="4870" y="3177"/>
                    <a:pt x="5097" y="2978"/>
                  </a:cubicBezTo>
                  <a:cubicBezTo>
                    <a:pt x="5156" y="2927"/>
                    <a:pt x="5219" y="2882"/>
                    <a:pt x="5265" y="2819"/>
                  </a:cubicBezTo>
                  <a:cubicBezTo>
                    <a:pt x="5311" y="2757"/>
                    <a:pt x="5302" y="2682"/>
                    <a:pt x="5317" y="2607"/>
                  </a:cubicBezTo>
                  <a:cubicBezTo>
                    <a:pt x="5329" y="2536"/>
                    <a:pt x="5354" y="2475"/>
                    <a:pt x="5413" y="2429"/>
                  </a:cubicBezTo>
                  <a:cubicBezTo>
                    <a:pt x="5468" y="2386"/>
                    <a:pt x="5532" y="2380"/>
                    <a:pt x="5594" y="2354"/>
                  </a:cubicBezTo>
                  <a:cubicBezTo>
                    <a:pt x="5718" y="2302"/>
                    <a:pt x="5661" y="2089"/>
                    <a:pt x="5717" y="1980"/>
                  </a:cubicBezTo>
                  <a:cubicBezTo>
                    <a:pt x="5786" y="1845"/>
                    <a:pt x="5923" y="1824"/>
                    <a:pt x="6036" y="1741"/>
                  </a:cubicBezTo>
                  <a:cubicBezTo>
                    <a:pt x="6156" y="1653"/>
                    <a:pt x="6120" y="1460"/>
                    <a:pt x="6172" y="1334"/>
                  </a:cubicBezTo>
                  <a:cubicBezTo>
                    <a:pt x="6234" y="1177"/>
                    <a:pt x="6382" y="1130"/>
                    <a:pt x="6490" y="1012"/>
                  </a:cubicBezTo>
                  <a:cubicBezTo>
                    <a:pt x="6599" y="896"/>
                    <a:pt x="6634" y="729"/>
                    <a:pt x="6745" y="611"/>
                  </a:cubicBezTo>
                  <a:cubicBezTo>
                    <a:pt x="6817" y="534"/>
                    <a:pt x="6910" y="479"/>
                    <a:pt x="7011" y="472"/>
                  </a:cubicBezTo>
                  <a:cubicBezTo>
                    <a:pt x="7000" y="438"/>
                    <a:pt x="6991" y="402"/>
                    <a:pt x="6984" y="367"/>
                  </a:cubicBezTo>
                  <a:cubicBezTo>
                    <a:pt x="6961" y="232"/>
                    <a:pt x="6980" y="120"/>
                    <a:pt x="7020" y="1"/>
                  </a:cubicBezTo>
                  <a:close/>
                </a:path>
              </a:pathLst>
            </a:custGeom>
            <a:solidFill>
              <a:srgbClr val="9B5B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36"/>
            <p:cNvSpPr/>
            <p:nvPr/>
          </p:nvSpPr>
          <p:spPr>
            <a:xfrm>
              <a:off x="6501677" y="761350"/>
              <a:ext cx="122261" cy="114401"/>
            </a:xfrm>
            <a:custGeom>
              <a:rect b="b" l="l" r="r" t="t"/>
              <a:pathLst>
                <a:path extrusionOk="0" h="2882" w="3080">
                  <a:moveTo>
                    <a:pt x="2194" y="1"/>
                  </a:moveTo>
                  <a:cubicBezTo>
                    <a:pt x="2067" y="1"/>
                    <a:pt x="1940" y="44"/>
                    <a:pt x="1833" y="114"/>
                  </a:cubicBezTo>
                  <a:cubicBezTo>
                    <a:pt x="1641" y="242"/>
                    <a:pt x="1548" y="445"/>
                    <a:pt x="1453" y="645"/>
                  </a:cubicBezTo>
                  <a:cubicBezTo>
                    <a:pt x="1441" y="673"/>
                    <a:pt x="1403" y="694"/>
                    <a:pt x="1370" y="694"/>
                  </a:cubicBezTo>
                  <a:cubicBezTo>
                    <a:pt x="1361" y="694"/>
                    <a:pt x="1353" y="693"/>
                    <a:pt x="1346" y="690"/>
                  </a:cubicBezTo>
                  <a:cubicBezTo>
                    <a:pt x="1144" y="611"/>
                    <a:pt x="922" y="575"/>
                    <a:pt x="700" y="575"/>
                  </a:cubicBezTo>
                  <a:cubicBezTo>
                    <a:pt x="465" y="575"/>
                    <a:pt x="229" y="615"/>
                    <a:pt x="12" y="685"/>
                  </a:cubicBezTo>
                  <a:cubicBezTo>
                    <a:pt x="1" y="1048"/>
                    <a:pt x="154" y="1372"/>
                    <a:pt x="423" y="1618"/>
                  </a:cubicBezTo>
                  <a:cubicBezTo>
                    <a:pt x="472" y="1661"/>
                    <a:pt x="465" y="1760"/>
                    <a:pt x="401" y="1790"/>
                  </a:cubicBezTo>
                  <a:cubicBezTo>
                    <a:pt x="269" y="1850"/>
                    <a:pt x="152" y="1928"/>
                    <a:pt x="43" y="2022"/>
                  </a:cubicBezTo>
                  <a:cubicBezTo>
                    <a:pt x="56" y="2027"/>
                    <a:pt x="69" y="2030"/>
                    <a:pt x="82" y="2038"/>
                  </a:cubicBezTo>
                  <a:cubicBezTo>
                    <a:pt x="184" y="2088"/>
                    <a:pt x="280" y="2191"/>
                    <a:pt x="315" y="2306"/>
                  </a:cubicBezTo>
                  <a:cubicBezTo>
                    <a:pt x="341" y="2304"/>
                    <a:pt x="366" y="2302"/>
                    <a:pt x="392" y="2302"/>
                  </a:cubicBezTo>
                  <a:cubicBezTo>
                    <a:pt x="522" y="2302"/>
                    <a:pt x="647" y="2340"/>
                    <a:pt x="748" y="2437"/>
                  </a:cubicBezTo>
                  <a:cubicBezTo>
                    <a:pt x="844" y="2527"/>
                    <a:pt x="922" y="2692"/>
                    <a:pt x="908" y="2834"/>
                  </a:cubicBezTo>
                  <a:cubicBezTo>
                    <a:pt x="916" y="2834"/>
                    <a:pt x="924" y="2834"/>
                    <a:pt x="932" y="2834"/>
                  </a:cubicBezTo>
                  <a:cubicBezTo>
                    <a:pt x="1018" y="2834"/>
                    <a:pt x="1104" y="2849"/>
                    <a:pt x="1185" y="2881"/>
                  </a:cubicBezTo>
                  <a:cubicBezTo>
                    <a:pt x="1268" y="2755"/>
                    <a:pt x="1404" y="2694"/>
                    <a:pt x="1542" y="2694"/>
                  </a:cubicBezTo>
                  <a:cubicBezTo>
                    <a:pt x="1565" y="2694"/>
                    <a:pt x="1588" y="2696"/>
                    <a:pt x="1612" y="2699"/>
                  </a:cubicBezTo>
                  <a:cubicBezTo>
                    <a:pt x="1595" y="2590"/>
                    <a:pt x="1612" y="2478"/>
                    <a:pt x="1706" y="2405"/>
                  </a:cubicBezTo>
                  <a:cubicBezTo>
                    <a:pt x="1778" y="2352"/>
                    <a:pt x="1871" y="2335"/>
                    <a:pt x="1954" y="2308"/>
                  </a:cubicBezTo>
                  <a:cubicBezTo>
                    <a:pt x="2043" y="2279"/>
                    <a:pt x="2131" y="2247"/>
                    <a:pt x="2217" y="2210"/>
                  </a:cubicBezTo>
                  <a:cubicBezTo>
                    <a:pt x="2392" y="2132"/>
                    <a:pt x="2560" y="2039"/>
                    <a:pt x="2719" y="1931"/>
                  </a:cubicBezTo>
                  <a:cubicBezTo>
                    <a:pt x="2793" y="1881"/>
                    <a:pt x="2862" y="1826"/>
                    <a:pt x="2933" y="1770"/>
                  </a:cubicBezTo>
                  <a:cubicBezTo>
                    <a:pt x="2972" y="1741"/>
                    <a:pt x="3011" y="1712"/>
                    <a:pt x="3049" y="1679"/>
                  </a:cubicBezTo>
                  <a:cubicBezTo>
                    <a:pt x="3059" y="1670"/>
                    <a:pt x="3069" y="1661"/>
                    <a:pt x="3079" y="1652"/>
                  </a:cubicBezTo>
                  <a:cubicBezTo>
                    <a:pt x="3011" y="1602"/>
                    <a:pt x="2930" y="1561"/>
                    <a:pt x="2852" y="1529"/>
                  </a:cubicBezTo>
                  <a:cubicBezTo>
                    <a:pt x="2810" y="1514"/>
                    <a:pt x="2767" y="1504"/>
                    <a:pt x="2727" y="1483"/>
                  </a:cubicBezTo>
                  <a:cubicBezTo>
                    <a:pt x="2689" y="1461"/>
                    <a:pt x="2654" y="1444"/>
                    <a:pt x="2610" y="1431"/>
                  </a:cubicBezTo>
                  <a:cubicBezTo>
                    <a:pt x="2523" y="1404"/>
                    <a:pt x="2439" y="1372"/>
                    <a:pt x="2351" y="1343"/>
                  </a:cubicBezTo>
                  <a:cubicBezTo>
                    <a:pt x="2313" y="1331"/>
                    <a:pt x="2278" y="1286"/>
                    <a:pt x="2294" y="1242"/>
                  </a:cubicBezTo>
                  <a:cubicBezTo>
                    <a:pt x="2373" y="1020"/>
                    <a:pt x="2448" y="785"/>
                    <a:pt x="2455" y="548"/>
                  </a:cubicBezTo>
                  <a:cubicBezTo>
                    <a:pt x="2460" y="440"/>
                    <a:pt x="2449" y="332"/>
                    <a:pt x="2419" y="228"/>
                  </a:cubicBezTo>
                  <a:cubicBezTo>
                    <a:pt x="2398" y="156"/>
                    <a:pt x="2354" y="90"/>
                    <a:pt x="2333" y="19"/>
                  </a:cubicBezTo>
                  <a:cubicBezTo>
                    <a:pt x="2288" y="7"/>
                    <a:pt x="2241" y="1"/>
                    <a:pt x="219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36"/>
            <p:cNvSpPr/>
            <p:nvPr/>
          </p:nvSpPr>
          <p:spPr>
            <a:xfrm>
              <a:off x="6599843" y="768455"/>
              <a:ext cx="14806" cy="44419"/>
            </a:xfrm>
            <a:custGeom>
              <a:rect b="b" l="l" r="r" t="t"/>
              <a:pathLst>
                <a:path extrusionOk="0" h="1119" w="373">
                  <a:moveTo>
                    <a:pt x="110" y="1"/>
                  </a:moveTo>
                  <a:lnTo>
                    <a:pt x="110" y="1"/>
                  </a:lnTo>
                  <a:cubicBezTo>
                    <a:pt x="142" y="107"/>
                    <a:pt x="153" y="220"/>
                    <a:pt x="150" y="330"/>
                  </a:cubicBezTo>
                  <a:cubicBezTo>
                    <a:pt x="148" y="574"/>
                    <a:pt x="74" y="803"/>
                    <a:pt x="1" y="1032"/>
                  </a:cubicBezTo>
                  <a:cubicBezTo>
                    <a:pt x="66" y="1053"/>
                    <a:pt x="129" y="1073"/>
                    <a:pt x="194" y="1097"/>
                  </a:cubicBezTo>
                  <a:cubicBezTo>
                    <a:pt x="210" y="1105"/>
                    <a:pt x="226" y="1112"/>
                    <a:pt x="243" y="1118"/>
                  </a:cubicBezTo>
                  <a:cubicBezTo>
                    <a:pt x="314" y="756"/>
                    <a:pt x="373" y="287"/>
                    <a:pt x="11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36"/>
            <p:cNvSpPr/>
            <p:nvPr/>
          </p:nvSpPr>
          <p:spPr>
            <a:xfrm>
              <a:off x="6540816" y="1007220"/>
              <a:ext cx="49500" cy="36678"/>
            </a:xfrm>
            <a:custGeom>
              <a:rect b="b" l="l" r="r" t="t"/>
              <a:pathLst>
                <a:path extrusionOk="0" h="924" w="1247">
                  <a:moveTo>
                    <a:pt x="1246" y="0"/>
                  </a:moveTo>
                  <a:lnTo>
                    <a:pt x="1246" y="0"/>
                  </a:lnTo>
                  <a:cubicBezTo>
                    <a:pt x="998" y="138"/>
                    <a:pt x="757" y="292"/>
                    <a:pt x="531" y="464"/>
                  </a:cubicBezTo>
                  <a:cubicBezTo>
                    <a:pt x="409" y="556"/>
                    <a:pt x="293" y="653"/>
                    <a:pt x="183" y="756"/>
                  </a:cubicBezTo>
                  <a:cubicBezTo>
                    <a:pt x="125" y="809"/>
                    <a:pt x="62" y="866"/>
                    <a:pt x="1" y="924"/>
                  </a:cubicBezTo>
                  <a:cubicBezTo>
                    <a:pt x="131" y="910"/>
                    <a:pt x="256" y="875"/>
                    <a:pt x="383" y="812"/>
                  </a:cubicBezTo>
                  <a:cubicBezTo>
                    <a:pt x="568" y="721"/>
                    <a:pt x="736" y="598"/>
                    <a:pt x="901" y="473"/>
                  </a:cubicBezTo>
                  <a:cubicBezTo>
                    <a:pt x="1028" y="374"/>
                    <a:pt x="1191" y="266"/>
                    <a:pt x="1235" y="101"/>
                  </a:cubicBezTo>
                  <a:cubicBezTo>
                    <a:pt x="1244" y="68"/>
                    <a:pt x="1246" y="33"/>
                    <a:pt x="124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36"/>
            <p:cNvSpPr/>
            <p:nvPr/>
          </p:nvSpPr>
          <p:spPr>
            <a:xfrm>
              <a:off x="6523668" y="979593"/>
              <a:ext cx="64862" cy="62996"/>
            </a:xfrm>
            <a:custGeom>
              <a:rect b="b" l="l" r="r" t="t"/>
              <a:pathLst>
                <a:path extrusionOk="0" h="1587" w="1634">
                  <a:moveTo>
                    <a:pt x="883" y="1"/>
                  </a:moveTo>
                  <a:cubicBezTo>
                    <a:pt x="821" y="1"/>
                    <a:pt x="759" y="8"/>
                    <a:pt x="698" y="23"/>
                  </a:cubicBezTo>
                  <a:cubicBezTo>
                    <a:pt x="387" y="101"/>
                    <a:pt x="145" y="347"/>
                    <a:pt x="72" y="660"/>
                  </a:cubicBezTo>
                  <a:cubicBezTo>
                    <a:pt x="1" y="969"/>
                    <a:pt x="88" y="1287"/>
                    <a:pt x="189" y="1587"/>
                  </a:cubicBezTo>
                  <a:cubicBezTo>
                    <a:pt x="282" y="1500"/>
                    <a:pt x="368" y="1404"/>
                    <a:pt x="460" y="1319"/>
                  </a:cubicBezTo>
                  <a:cubicBezTo>
                    <a:pt x="579" y="1213"/>
                    <a:pt x="703" y="1109"/>
                    <a:pt x="829" y="1011"/>
                  </a:cubicBezTo>
                  <a:cubicBezTo>
                    <a:pt x="1083" y="815"/>
                    <a:pt x="1349" y="640"/>
                    <a:pt x="1634" y="488"/>
                  </a:cubicBezTo>
                  <a:cubicBezTo>
                    <a:pt x="1605" y="426"/>
                    <a:pt x="1571" y="369"/>
                    <a:pt x="1532" y="320"/>
                  </a:cubicBezTo>
                  <a:cubicBezTo>
                    <a:pt x="1376" y="121"/>
                    <a:pt x="1132" y="1"/>
                    <a:pt x="88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36"/>
            <p:cNvSpPr/>
            <p:nvPr/>
          </p:nvSpPr>
          <p:spPr>
            <a:xfrm>
              <a:off x="6441499" y="736897"/>
              <a:ext cx="123769" cy="104199"/>
            </a:xfrm>
            <a:custGeom>
              <a:rect b="b" l="l" r="r" t="t"/>
              <a:pathLst>
                <a:path extrusionOk="0" h="2625" w="3118">
                  <a:moveTo>
                    <a:pt x="1453" y="0"/>
                  </a:moveTo>
                  <a:cubicBezTo>
                    <a:pt x="1375" y="0"/>
                    <a:pt x="1239" y="66"/>
                    <a:pt x="1209" y="80"/>
                  </a:cubicBezTo>
                  <a:cubicBezTo>
                    <a:pt x="1130" y="119"/>
                    <a:pt x="1053" y="149"/>
                    <a:pt x="967" y="149"/>
                  </a:cubicBezTo>
                  <a:cubicBezTo>
                    <a:pt x="955" y="149"/>
                    <a:pt x="942" y="148"/>
                    <a:pt x="929" y="147"/>
                  </a:cubicBezTo>
                  <a:cubicBezTo>
                    <a:pt x="854" y="141"/>
                    <a:pt x="780" y="113"/>
                    <a:pt x="707" y="113"/>
                  </a:cubicBezTo>
                  <a:cubicBezTo>
                    <a:pt x="674" y="113"/>
                    <a:pt x="641" y="119"/>
                    <a:pt x="608" y="134"/>
                  </a:cubicBezTo>
                  <a:cubicBezTo>
                    <a:pt x="519" y="177"/>
                    <a:pt x="465" y="272"/>
                    <a:pt x="461" y="370"/>
                  </a:cubicBezTo>
                  <a:cubicBezTo>
                    <a:pt x="457" y="428"/>
                    <a:pt x="414" y="465"/>
                    <a:pt x="365" y="465"/>
                  </a:cubicBezTo>
                  <a:cubicBezTo>
                    <a:pt x="349" y="465"/>
                    <a:pt x="332" y="462"/>
                    <a:pt x="316" y="453"/>
                  </a:cubicBezTo>
                  <a:cubicBezTo>
                    <a:pt x="280" y="435"/>
                    <a:pt x="246" y="427"/>
                    <a:pt x="215" y="427"/>
                  </a:cubicBezTo>
                  <a:cubicBezTo>
                    <a:pt x="81" y="427"/>
                    <a:pt x="0" y="575"/>
                    <a:pt x="27" y="716"/>
                  </a:cubicBezTo>
                  <a:cubicBezTo>
                    <a:pt x="27" y="718"/>
                    <a:pt x="25" y="719"/>
                    <a:pt x="27" y="720"/>
                  </a:cubicBezTo>
                  <a:cubicBezTo>
                    <a:pt x="70" y="803"/>
                    <a:pt x="87" y="902"/>
                    <a:pt x="62" y="1001"/>
                  </a:cubicBezTo>
                  <a:cubicBezTo>
                    <a:pt x="327" y="1105"/>
                    <a:pt x="405" y="1496"/>
                    <a:pt x="126" y="1657"/>
                  </a:cubicBezTo>
                  <a:cubicBezTo>
                    <a:pt x="187" y="1703"/>
                    <a:pt x="244" y="1751"/>
                    <a:pt x="296" y="1805"/>
                  </a:cubicBezTo>
                  <a:cubicBezTo>
                    <a:pt x="461" y="1969"/>
                    <a:pt x="569" y="2206"/>
                    <a:pt x="590" y="2438"/>
                  </a:cubicBezTo>
                  <a:cubicBezTo>
                    <a:pt x="658" y="2393"/>
                    <a:pt x="735" y="2372"/>
                    <a:pt x="811" y="2372"/>
                  </a:cubicBezTo>
                  <a:cubicBezTo>
                    <a:pt x="976" y="2372"/>
                    <a:pt x="1141" y="2469"/>
                    <a:pt x="1226" y="2625"/>
                  </a:cubicBezTo>
                  <a:cubicBezTo>
                    <a:pt x="1266" y="2612"/>
                    <a:pt x="1306" y="2606"/>
                    <a:pt x="1347" y="2604"/>
                  </a:cubicBezTo>
                  <a:cubicBezTo>
                    <a:pt x="1445" y="2482"/>
                    <a:pt x="1556" y="2376"/>
                    <a:pt x="1686" y="2289"/>
                  </a:cubicBezTo>
                  <a:cubicBezTo>
                    <a:pt x="1434" y="2007"/>
                    <a:pt x="1317" y="1610"/>
                    <a:pt x="1360" y="1236"/>
                  </a:cubicBezTo>
                  <a:cubicBezTo>
                    <a:pt x="1363" y="1200"/>
                    <a:pt x="1382" y="1168"/>
                    <a:pt x="1421" y="1156"/>
                  </a:cubicBezTo>
                  <a:cubicBezTo>
                    <a:pt x="1662" y="1083"/>
                    <a:pt x="1910" y="1037"/>
                    <a:pt x="2163" y="1034"/>
                  </a:cubicBezTo>
                  <a:cubicBezTo>
                    <a:pt x="2176" y="1034"/>
                    <a:pt x="2189" y="1034"/>
                    <a:pt x="2201" y="1034"/>
                  </a:cubicBezTo>
                  <a:cubicBezTo>
                    <a:pt x="2411" y="1034"/>
                    <a:pt x="2615" y="1066"/>
                    <a:pt x="2820" y="1105"/>
                  </a:cubicBezTo>
                  <a:cubicBezTo>
                    <a:pt x="2879" y="939"/>
                    <a:pt x="2984" y="786"/>
                    <a:pt x="3117" y="668"/>
                  </a:cubicBezTo>
                  <a:cubicBezTo>
                    <a:pt x="3053" y="603"/>
                    <a:pt x="2970" y="558"/>
                    <a:pt x="2887" y="558"/>
                  </a:cubicBezTo>
                  <a:cubicBezTo>
                    <a:pt x="2829" y="558"/>
                    <a:pt x="2772" y="580"/>
                    <a:pt x="2720" y="630"/>
                  </a:cubicBezTo>
                  <a:cubicBezTo>
                    <a:pt x="2703" y="648"/>
                    <a:pt x="2680" y="655"/>
                    <a:pt x="2657" y="655"/>
                  </a:cubicBezTo>
                  <a:cubicBezTo>
                    <a:pt x="2597" y="655"/>
                    <a:pt x="2537" y="604"/>
                    <a:pt x="2560" y="537"/>
                  </a:cubicBezTo>
                  <a:cubicBezTo>
                    <a:pt x="2604" y="419"/>
                    <a:pt x="2535" y="295"/>
                    <a:pt x="2416" y="295"/>
                  </a:cubicBezTo>
                  <a:cubicBezTo>
                    <a:pt x="2398" y="295"/>
                    <a:pt x="2378" y="298"/>
                    <a:pt x="2357" y="304"/>
                  </a:cubicBezTo>
                  <a:cubicBezTo>
                    <a:pt x="2305" y="321"/>
                    <a:pt x="2256" y="341"/>
                    <a:pt x="2208" y="341"/>
                  </a:cubicBezTo>
                  <a:cubicBezTo>
                    <a:pt x="2175" y="341"/>
                    <a:pt x="2141" y="331"/>
                    <a:pt x="2107" y="302"/>
                  </a:cubicBezTo>
                  <a:cubicBezTo>
                    <a:pt x="2033" y="240"/>
                    <a:pt x="2061" y="129"/>
                    <a:pt x="1999" y="70"/>
                  </a:cubicBezTo>
                  <a:cubicBezTo>
                    <a:pt x="1975" y="48"/>
                    <a:pt x="1948" y="39"/>
                    <a:pt x="1920" y="39"/>
                  </a:cubicBezTo>
                  <a:cubicBezTo>
                    <a:pt x="1832" y="39"/>
                    <a:pt x="1731" y="124"/>
                    <a:pt x="1676" y="168"/>
                  </a:cubicBezTo>
                  <a:cubicBezTo>
                    <a:pt x="1654" y="185"/>
                    <a:pt x="1628" y="193"/>
                    <a:pt x="1603" y="193"/>
                  </a:cubicBezTo>
                  <a:cubicBezTo>
                    <a:pt x="1541" y="193"/>
                    <a:pt x="1484" y="144"/>
                    <a:pt x="1504" y="68"/>
                  </a:cubicBezTo>
                  <a:cubicBezTo>
                    <a:pt x="1517" y="18"/>
                    <a:pt x="1493" y="0"/>
                    <a:pt x="145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36"/>
            <p:cNvSpPr/>
            <p:nvPr/>
          </p:nvSpPr>
          <p:spPr>
            <a:xfrm>
              <a:off x="6196304" y="811921"/>
              <a:ext cx="332763" cy="296919"/>
            </a:xfrm>
            <a:custGeom>
              <a:rect b="b" l="l" r="r" t="t"/>
              <a:pathLst>
                <a:path extrusionOk="0" h="7480" w="8383">
                  <a:moveTo>
                    <a:pt x="4706" y="1429"/>
                  </a:moveTo>
                  <a:cubicBezTo>
                    <a:pt x="4813" y="1429"/>
                    <a:pt x="4920" y="1436"/>
                    <a:pt x="5025" y="1452"/>
                  </a:cubicBezTo>
                  <a:cubicBezTo>
                    <a:pt x="5317" y="1496"/>
                    <a:pt x="5700" y="1630"/>
                    <a:pt x="5756" y="1962"/>
                  </a:cubicBezTo>
                  <a:cubicBezTo>
                    <a:pt x="5791" y="2176"/>
                    <a:pt x="5695" y="2371"/>
                    <a:pt x="5572" y="2539"/>
                  </a:cubicBezTo>
                  <a:cubicBezTo>
                    <a:pt x="5457" y="2697"/>
                    <a:pt x="5312" y="2845"/>
                    <a:pt x="5117" y="2902"/>
                  </a:cubicBezTo>
                  <a:cubicBezTo>
                    <a:pt x="5062" y="2918"/>
                    <a:pt x="5006" y="2925"/>
                    <a:pt x="4951" y="2925"/>
                  </a:cubicBezTo>
                  <a:cubicBezTo>
                    <a:pt x="4789" y="2925"/>
                    <a:pt x="4628" y="2865"/>
                    <a:pt x="4488" y="2787"/>
                  </a:cubicBezTo>
                  <a:cubicBezTo>
                    <a:pt x="4298" y="2682"/>
                    <a:pt x="4127" y="2541"/>
                    <a:pt x="3978" y="2384"/>
                  </a:cubicBezTo>
                  <a:cubicBezTo>
                    <a:pt x="3843" y="2240"/>
                    <a:pt x="3675" y="2061"/>
                    <a:pt x="3632" y="1865"/>
                  </a:cubicBezTo>
                  <a:cubicBezTo>
                    <a:pt x="3559" y="1525"/>
                    <a:pt x="4122" y="1468"/>
                    <a:pt x="4341" y="1448"/>
                  </a:cubicBezTo>
                  <a:cubicBezTo>
                    <a:pt x="4463" y="1437"/>
                    <a:pt x="4585" y="1429"/>
                    <a:pt x="4706" y="1429"/>
                  </a:cubicBezTo>
                  <a:close/>
                  <a:moveTo>
                    <a:pt x="3980" y="2805"/>
                  </a:moveTo>
                  <a:cubicBezTo>
                    <a:pt x="4055" y="2805"/>
                    <a:pt x="4123" y="2849"/>
                    <a:pt x="4144" y="2928"/>
                  </a:cubicBezTo>
                  <a:cubicBezTo>
                    <a:pt x="4161" y="2990"/>
                    <a:pt x="4151" y="3066"/>
                    <a:pt x="4136" y="3129"/>
                  </a:cubicBezTo>
                  <a:cubicBezTo>
                    <a:pt x="4113" y="3224"/>
                    <a:pt x="4058" y="3310"/>
                    <a:pt x="3987" y="3376"/>
                  </a:cubicBezTo>
                  <a:cubicBezTo>
                    <a:pt x="4052" y="3530"/>
                    <a:pt x="4154" y="3747"/>
                    <a:pt x="4337" y="3747"/>
                  </a:cubicBezTo>
                  <a:cubicBezTo>
                    <a:pt x="4349" y="3747"/>
                    <a:pt x="4361" y="3746"/>
                    <a:pt x="4373" y="3744"/>
                  </a:cubicBezTo>
                  <a:cubicBezTo>
                    <a:pt x="4459" y="3732"/>
                    <a:pt x="4535" y="3681"/>
                    <a:pt x="4588" y="3612"/>
                  </a:cubicBezTo>
                  <a:cubicBezTo>
                    <a:pt x="4615" y="3577"/>
                    <a:pt x="4640" y="3534"/>
                    <a:pt x="4659" y="3490"/>
                  </a:cubicBezTo>
                  <a:cubicBezTo>
                    <a:pt x="4676" y="3446"/>
                    <a:pt x="4686" y="3394"/>
                    <a:pt x="4714" y="3355"/>
                  </a:cubicBezTo>
                  <a:cubicBezTo>
                    <a:pt x="4737" y="3324"/>
                    <a:pt x="4774" y="3301"/>
                    <a:pt x="4811" y="3301"/>
                  </a:cubicBezTo>
                  <a:cubicBezTo>
                    <a:pt x="4832" y="3301"/>
                    <a:pt x="4854" y="3309"/>
                    <a:pt x="4872" y="3328"/>
                  </a:cubicBezTo>
                  <a:cubicBezTo>
                    <a:pt x="4916" y="3373"/>
                    <a:pt x="4910" y="3443"/>
                    <a:pt x="4890" y="3499"/>
                  </a:cubicBezTo>
                  <a:cubicBezTo>
                    <a:pt x="4858" y="3600"/>
                    <a:pt x="4804" y="3695"/>
                    <a:pt x="4733" y="3773"/>
                  </a:cubicBezTo>
                  <a:cubicBezTo>
                    <a:pt x="4634" y="3881"/>
                    <a:pt x="4490" y="3950"/>
                    <a:pt x="4346" y="3950"/>
                  </a:cubicBezTo>
                  <a:cubicBezTo>
                    <a:pt x="4284" y="3950"/>
                    <a:pt x="4222" y="3938"/>
                    <a:pt x="4164" y="3910"/>
                  </a:cubicBezTo>
                  <a:cubicBezTo>
                    <a:pt x="4145" y="3901"/>
                    <a:pt x="4128" y="3889"/>
                    <a:pt x="4110" y="3879"/>
                  </a:cubicBezTo>
                  <a:cubicBezTo>
                    <a:pt x="4108" y="4003"/>
                    <a:pt x="4068" y="4125"/>
                    <a:pt x="3989" y="4223"/>
                  </a:cubicBezTo>
                  <a:cubicBezTo>
                    <a:pt x="3905" y="4326"/>
                    <a:pt x="3774" y="4381"/>
                    <a:pt x="3642" y="4381"/>
                  </a:cubicBezTo>
                  <a:cubicBezTo>
                    <a:pt x="3612" y="4381"/>
                    <a:pt x="3582" y="4378"/>
                    <a:pt x="3552" y="4372"/>
                  </a:cubicBezTo>
                  <a:cubicBezTo>
                    <a:pt x="3478" y="4357"/>
                    <a:pt x="3411" y="4320"/>
                    <a:pt x="3354" y="4269"/>
                  </a:cubicBezTo>
                  <a:cubicBezTo>
                    <a:pt x="3329" y="4245"/>
                    <a:pt x="3303" y="4218"/>
                    <a:pt x="3287" y="4188"/>
                  </a:cubicBezTo>
                  <a:cubicBezTo>
                    <a:pt x="3264" y="4144"/>
                    <a:pt x="3266" y="4097"/>
                    <a:pt x="3280" y="4063"/>
                  </a:cubicBezTo>
                  <a:cubicBezTo>
                    <a:pt x="3291" y="4035"/>
                    <a:pt x="3314" y="4014"/>
                    <a:pt x="3343" y="4014"/>
                  </a:cubicBezTo>
                  <a:cubicBezTo>
                    <a:pt x="3348" y="4014"/>
                    <a:pt x="3353" y="4015"/>
                    <a:pt x="3358" y="4016"/>
                  </a:cubicBezTo>
                  <a:cubicBezTo>
                    <a:pt x="3358" y="4016"/>
                    <a:pt x="3359" y="4016"/>
                    <a:pt x="3359" y="4018"/>
                  </a:cubicBezTo>
                  <a:cubicBezTo>
                    <a:pt x="3367" y="4019"/>
                    <a:pt x="3395" y="4027"/>
                    <a:pt x="3400" y="4029"/>
                  </a:cubicBezTo>
                  <a:cubicBezTo>
                    <a:pt x="3416" y="4037"/>
                    <a:pt x="3431" y="4047"/>
                    <a:pt x="3447" y="4061"/>
                  </a:cubicBezTo>
                  <a:cubicBezTo>
                    <a:pt x="3463" y="4076"/>
                    <a:pt x="3483" y="4099"/>
                    <a:pt x="3495" y="4109"/>
                  </a:cubicBezTo>
                  <a:cubicBezTo>
                    <a:pt x="3535" y="4140"/>
                    <a:pt x="3576" y="4160"/>
                    <a:pt x="3625" y="4167"/>
                  </a:cubicBezTo>
                  <a:cubicBezTo>
                    <a:pt x="3634" y="4169"/>
                    <a:pt x="3644" y="4169"/>
                    <a:pt x="3654" y="4169"/>
                  </a:cubicBezTo>
                  <a:cubicBezTo>
                    <a:pt x="3731" y="4169"/>
                    <a:pt x="3808" y="4127"/>
                    <a:pt x="3852" y="4061"/>
                  </a:cubicBezTo>
                  <a:cubicBezTo>
                    <a:pt x="3963" y="3888"/>
                    <a:pt x="3889" y="3670"/>
                    <a:pt x="3816" y="3487"/>
                  </a:cubicBezTo>
                  <a:cubicBezTo>
                    <a:pt x="3759" y="3507"/>
                    <a:pt x="3698" y="3517"/>
                    <a:pt x="3637" y="3517"/>
                  </a:cubicBezTo>
                  <a:cubicBezTo>
                    <a:pt x="3607" y="3517"/>
                    <a:pt x="3578" y="3515"/>
                    <a:pt x="3550" y="3510"/>
                  </a:cubicBezTo>
                  <a:cubicBezTo>
                    <a:pt x="3427" y="3492"/>
                    <a:pt x="3266" y="3416"/>
                    <a:pt x="3258" y="3276"/>
                  </a:cubicBezTo>
                  <a:cubicBezTo>
                    <a:pt x="3248" y="3126"/>
                    <a:pt x="3399" y="3063"/>
                    <a:pt x="3510" y="3010"/>
                  </a:cubicBezTo>
                  <a:cubicBezTo>
                    <a:pt x="3568" y="2983"/>
                    <a:pt x="3628" y="2954"/>
                    <a:pt x="3686" y="2930"/>
                  </a:cubicBezTo>
                  <a:cubicBezTo>
                    <a:pt x="3703" y="2919"/>
                    <a:pt x="3718" y="2909"/>
                    <a:pt x="3737" y="2900"/>
                  </a:cubicBezTo>
                  <a:cubicBezTo>
                    <a:pt x="3796" y="2868"/>
                    <a:pt x="3862" y="2833"/>
                    <a:pt x="3927" y="2812"/>
                  </a:cubicBezTo>
                  <a:cubicBezTo>
                    <a:pt x="3945" y="2807"/>
                    <a:pt x="3963" y="2805"/>
                    <a:pt x="3980" y="2805"/>
                  </a:cubicBezTo>
                  <a:close/>
                  <a:moveTo>
                    <a:pt x="2407" y="2096"/>
                  </a:moveTo>
                  <a:cubicBezTo>
                    <a:pt x="2420" y="2096"/>
                    <a:pt x="2433" y="2096"/>
                    <a:pt x="2447" y="2098"/>
                  </a:cubicBezTo>
                  <a:cubicBezTo>
                    <a:pt x="2941" y="2150"/>
                    <a:pt x="2860" y="2968"/>
                    <a:pt x="2810" y="3295"/>
                  </a:cubicBezTo>
                  <a:cubicBezTo>
                    <a:pt x="2747" y="3713"/>
                    <a:pt x="2596" y="4347"/>
                    <a:pt x="2079" y="4389"/>
                  </a:cubicBezTo>
                  <a:cubicBezTo>
                    <a:pt x="2060" y="4391"/>
                    <a:pt x="2040" y="4391"/>
                    <a:pt x="2020" y="4391"/>
                  </a:cubicBezTo>
                  <a:cubicBezTo>
                    <a:pt x="1807" y="4391"/>
                    <a:pt x="1560" y="4307"/>
                    <a:pt x="1399" y="4174"/>
                  </a:cubicBezTo>
                  <a:cubicBezTo>
                    <a:pt x="1202" y="4009"/>
                    <a:pt x="1205" y="3775"/>
                    <a:pt x="1292" y="3551"/>
                  </a:cubicBezTo>
                  <a:cubicBezTo>
                    <a:pt x="1339" y="3428"/>
                    <a:pt x="1395" y="3310"/>
                    <a:pt x="1456" y="3197"/>
                  </a:cubicBezTo>
                  <a:cubicBezTo>
                    <a:pt x="1546" y="2954"/>
                    <a:pt x="1695" y="2732"/>
                    <a:pt x="1851" y="2529"/>
                  </a:cubicBezTo>
                  <a:cubicBezTo>
                    <a:pt x="1987" y="2352"/>
                    <a:pt x="2159" y="2096"/>
                    <a:pt x="2407" y="2096"/>
                  </a:cubicBezTo>
                  <a:close/>
                  <a:moveTo>
                    <a:pt x="4169" y="0"/>
                  </a:moveTo>
                  <a:cubicBezTo>
                    <a:pt x="4046" y="0"/>
                    <a:pt x="3937" y="73"/>
                    <a:pt x="3884" y="211"/>
                  </a:cubicBezTo>
                  <a:cubicBezTo>
                    <a:pt x="3865" y="259"/>
                    <a:pt x="3824" y="285"/>
                    <a:pt x="3782" y="285"/>
                  </a:cubicBezTo>
                  <a:cubicBezTo>
                    <a:pt x="3750" y="285"/>
                    <a:pt x="3717" y="269"/>
                    <a:pt x="3693" y="236"/>
                  </a:cubicBezTo>
                  <a:cubicBezTo>
                    <a:pt x="3642" y="163"/>
                    <a:pt x="3576" y="133"/>
                    <a:pt x="3512" y="133"/>
                  </a:cubicBezTo>
                  <a:cubicBezTo>
                    <a:pt x="3399" y="133"/>
                    <a:pt x="3289" y="226"/>
                    <a:pt x="3260" y="356"/>
                  </a:cubicBezTo>
                  <a:cubicBezTo>
                    <a:pt x="3249" y="407"/>
                    <a:pt x="3209" y="430"/>
                    <a:pt x="3167" y="430"/>
                  </a:cubicBezTo>
                  <a:cubicBezTo>
                    <a:pt x="3139" y="430"/>
                    <a:pt x="3110" y="420"/>
                    <a:pt x="3088" y="402"/>
                  </a:cubicBezTo>
                  <a:cubicBezTo>
                    <a:pt x="3012" y="341"/>
                    <a:pt x="2915" y="308"/>
                    <a:pt x="2819" y="308"/>
                  </a:cubicBezTo>
                  <a:cubicBezTo>
                    <a:pt x="2755" y="308"/>
                    <a:pt x="2692" y="323"/>
                    <a:pt x="2634" y="353"/>
                  </a:cubicBezTo>
                  <a:cubicBezTo>
                    <a:pt x="2496" y="426"/>
                    <a:pt x="2427" y="557"/>
                    <a:pt x="2396" y="705"/>
                  </a:cubicBezTo>
                  <a:cubicBezTo>
                    <a:pt x="2387" y="754"/>
                    <a:pt x="2345" y="774"/>
                    <a:pt x="2303" y="774"/>
                  </a:cubicBezTo>
                  <a:cubicBezTo>
                    <a:pt x="2285" y="774"/>
                    <a:pt x="2268" y="771"/>
                    <a:pt x="2253" y="765"/>
                  </a:cubicBezTo>
                  <a:cubicBezTo>
                    <a:pt x="2198" y="741"/>
                    <a:pt x="2144" y="730"/>
                    <a:pt x="2092" y="730"/>
                  </a:cubicBezTo>
                  <a:cubicBezTo>
                    <a:pt x="1884" y="730"/>
                    <a:pt x="1714" y="906"/>
                    <a:pt x="1693" y="1127"/>
                  </a:cubicBezTo>
                  <a:cubicBezTo>
                    <a:pt x="1687" y="1179"/>
                    <a:pt x="1650" y="1221"/>
                    <a:pt x="1600" y="1221"/>
                  </a:cubicBezTo>
                  <a:cubicBezTo>
                    <a:pt x="1592" y="1221"/>
                    <a:pt x="1583" y="1220"/>
                    <a:pt x="1574" y="1218"/>
                  </a:cubicBezTo>
                  <a:cubicBezTo>
                    <a:pt x="1540" y="1208"/>
                    <a:pt x="1506" y="1204"/>
                    <a:pt x="1475" y="1204"/>
                  </a:cubicBezTo>
                  <a:cubicBezTo>
                    <a:pt x="1241" y="1204"/>
                    <a:pt x="1076" y="1443"/>
                    <a:pt x="1069" y="1669"/>
                  </a:cubicBezTo>
                  <a:cubicBezTo>
                    <a:pt x="1196" y="1757"/>
                    <a:pt x="1296" y="1882"/>
                    <a:pt x="1357" y="2032"/>
                  </a:cubicBezTo>
                  <a:cubicBezTo>
                    <a:pt x="1491" y="2359"/>
                    <a:pt x="1409" y="2673"/>
                    <a:pt x="1222" y="2959"/>
                  </a:cubicBezTo>
                  <a:cubicBezTo>
                    <a:pt x="1099" y="3145"/>
                    <a:pt x="1019" y="3329"/>
                    <a:pt x="947" y="3538"/>
                  </a:cubicBezTo>
                  <a:cubicBezTo>
                    <a:pt x="887" y="3714"/>
                    <a:pt x="820" y="3884"/>
                    <a:pt x="698" y="4026"/>
                  </a:cubicBezTo>
                  <a:cubicBezTo>
                    <a:pt x="582" y="4162"/>
                    <a:pt x="408" y="4245"/>
                    <a:pt x="239" y="4245"/>
                  </a:cubicBezTo>
                  <a:cubicBezTo>
                    <a:pt x="156" y="4245"/>
                    <a:pt x="74" y="4225"/>
                    <a:pt x="0" y="4181"/>
                  </a:cubicBezTo>
                  <a:lnTo>
                    <a:pt x="0" y="4181"/>
                  </a:lnTo>
                  <a:cubicBezTo>
                    <a:pt x="201" y="4748"/>
                    <a:pt x="571" y="5250"/>
                    <a:pt x="1040" y="5666"/>
                  </a:cubicBezTo>
                  <a:cubicBezTo>
                    <a:pt x="1803" y="6345"/>
                    <a:pt x="2758" y="6796"/>
                    <a:pt x="3708" y="7149"/>
                  </a:cubicBezTo>
                  <a:cubicBezTo>
                    <a:pt x="4041" y="7272"/>
                    <a:pt x="4379" y="7380"/>
                    <a:pt x="4719" y="7480"/>
                  </a:cubicBezTo>
                  <a:cubicBezTo>
                    <a:pt x="4618" y="7339"/>
                    <a:pt x="4609" y="7157"/>
                    <a:pt x="4670" y="6983"/>
                  </a:cubicBezTo>
                  <a:cubicBezTo>
                    <a:pt x="4353" y="6802"/>
                    <a:pt x="4328" y="6331"/>
                    <a:pt x="4549" y="6056"/>
                  </a:cubicBezTo>
                  <a:cubicBezTo>
                    <a:pt x="4436" y="5894"/>
                    <a:pt x="4378" y="5701"/>
                    <a:pt x="4383" y="5500"/>
                  </a:cubicBezTo>
                  <a:cubicBezTo>
                    <a:pt x="4384" y="5391"/>
                    <a:pt x="4405" y="5277"/>
                    <a:pt x="4445" y="5175"/>
                  </a:cubicBezTo>
                  <a:cubicBezTo>
                    <a:pt x="4489" y="5063"/>
                    <a:pt x="4564" y="4972"/>
                    <a:pt x="4622" y="4868"/>
                  </a:cubicBezTo>
                  <a:cubicBezTo>
                    <a:pt x="4694" y="4739"/>
                    <a:pt x="4684" y="4599"/>
                    <a:pt x="4694" y="4459"/>
                  </a:cubicBezTo>
                  <a:cubicBezTo>
                    <a:pt x="4702" y="4337"/>
                    <a:pt x="4731" y="4222"/>
                    <a:pt x="4791" y="4115"/>
                  </a:cubicBezTo>
                  <a:cubicBezTo>
                    <a:pt x="4892" y="3942"/>
                    <a:pt x="5049" y="3803"/>
                    <a:pt x="5237" y="3738"/>
                  </a:cubicBezTo>
                  <a:cubicBezTo>
                    <a:pt x="5239" y="3682"/>
                    <a:pt x="5251" y="3626"/>
                    <a:pt x="5270" y="3574"/>
                  </a:cubicBezTo>
                  <a:cubicBezTo>
                    <a:pt x="5358" y="3325"/>
                    <a:pt x="5605" y="3135"/>
                    <a:pt x="5871" y="3116"/>
                  </a:cubicBezTo>
                  <a:cubicBezTo>
                    <a:pt x="5878" y="3115"/>
                    <a:pt x="5888" y="3115"/>
                    <a:pt x="5895" y="3115"/>
                  </a:cubicBezTo>
                  <a:cubicBezTo>
                    <a:pt x="5897" y="3114"/>
                    <a:pt x="5897" y="3111"/>
                    <a:pt x="5897" y="3110"/>
                  </a:cubicBezTo>
                  <a:lnTo>
                    <a:pt x="5898" y="3110"/>
                  </a:lnTo>
                  <a:cubicBezTo>
                    <a:pt x="5914" y="3064"/>
                    <a:pt x="5937" y="3023"/>
                    <a:pt x="5966" y="2986"/>
                  </a:cubicBezTo>
                  <a:cubicBezTo>
                    <a:pt x="6019" y="2921"/>
                    <a:pt x="6091" y="2866"/>
                    <a:pt x="6171" y="2834"/>
                  </a:cubicBezTo>
                  <a:cubicBezTo>
                    <a:pt x="6086" y="2750"/>
                    <a:pt x="6013" y="2658"/>
                    <a:pt x="5955" y="2563"/>
                  </a:cubicBezTo>
                  <a:cubicBezTo>
                    <a:pt x="5845" y="2377"/>
                    <a:pt x="5780" y="2104"/>
                    <a:pt x="5950" y="1929"/>
                  </a:cubicBezTo>
                  <a:cubicBezTo>
                    <a:pt x="6039" y="1838"/>
                    <a:pt x="6155" y="1809"/>
                    <a:pt x="6277" y="1809"/>
                  </a:cubicBezTo>
                  <a:cubicBezTo>
                    <a:pt x="6308" y="1809"/>
                    <a:pt x="6339" y="1811"/>
                    <a:pt x="6371" y="1815"/>
                  </a:cubicBezTo>
                  <a:cubicBezTo>
                    <a:pt x="6334" y="1661"/>
                    <a:pt x="6403" y="1485"/>
                    <a:pt x="6556" y="1401"/>
                  </a:cubicBezTo>
                  <a:cubicBezTo>
                    <a:pt x="6633" y="1358"/>
                    <a:pt x="6715" y="1340"/>
                    <a:pt x="6797" y="1340"/>
                  </a:cubicBezTo>
                  <a:cubicBezTo>
                    <a:pt x="6925" y="1340"/>
                    <a:pt x="7053" y="1386"/>
                    <a:pt x="7164" y="1457"/>
                  </a:cubicBezTo>
                  <a:cubicBezTo>
                    <a:pt x="7209" y="1326"/>
                    <a:pt x="7342" y="1220"/>
                    <a:pt x="7489" y="1220"/>
                  </a:cubicBezTo>
                  <a:cubicBezTo>
                    <a:pt x="7497" y="1220"/>
                    <a:pt x="7505" y="1220"/>
                    <a:pt x="7513" y="1221"/>
                  </a:cubicBezTo>
                  <a:cubicBezTo>
                    <a:pt x="7798" y="1249"/>
                    <a:pt x="7954" y="1510"/>
                    <a:pt x="7996" y="1767"/>
                  </a:cubicBezTo>
                  <a:cubicBezTo>
                    <a:pt x="8002" y="1802"/>
                    <a:pt x="8007" y="1840"/>
                    <a:pt x="8011" y="1876"/>
                  </a:cubicBezTo>
                  <a:cubicBezTo>
                    <a:pt x="8097" y="1746"/>
                    <a:pt x="8226" y="1652"/>
                    <a:pt x="8372" y="1601"/>
                  </a:cubicBezTo>
                  <a:cubicBezTo>
                    <a:pt x="8374" y="1558"/>
                    <a:pt x="8383" y="1515"/>
                    <a:pt x="8378" y="1468"/>
                  </a:cubicBezTo>
                  <a:cubicBezTo>
                    <a:pt x="8370" y="1410"/>
                    <a:pt x="8348" y="1355"/>
                    <a:pt x="8311" y="1310"/>
                  </a:cubicBezTo>
                  <a:cubicBezTo>
                    <a:pt x="8259" y="1244"/>
                    <a:pt x="8165" y="1199"/>
                    <a:pt x="8076" y="1199"/>
                  </a:cubicBezTo>
                  <a:cubicBezTo>
                    <a:pt x="8042" y="1199"/>
                    <a:pt x="8008" y="1206"/>
                    <a:pt x="7977" y="1221"/>
                  </a:cubicBezTo>
                  <a:cubicBezTo>
                    <a:pt x="7961" y="1229"/>
                    <a:pt x="7944" y="1233"/>
                    <a:pt x="7929" y="1233"/>
                  </a:cubicBezTo>
                  <a:cubicBezTo>
                    <a:pt x="7889" y="1233"/>
                    <a:pt x="7852" y="1208"/>
                    <a:pt x="7838" y="1166"/>
                  </a:cubicBezTo>
                  <a:cubicBezTo>
                    <a:pt x="7807" y="1072"/>
                    <a:pt x="7783" y="987"/>
                    <a:pt x="7687" y="937"/>
                  </a:cubicBezTo>
                  <a:cubicBezTo>
                    <a:pt x="7651" y="917"/>
                    <a:pt x="7613" y="909"/>
                    <a:pt x="7575" y="909"/>
                  </a:cubicBezTo>
                  <a:cubicBezTo>
                    <a:pt x="7513" y="909"/>
                    <a:pt x="7452" y="931"/>
                    <a:pt x="7399" y="968"/>
                  </a:cubicBezTo>
                  <a:cubicBezTo>
                    <a:pt x="7384" y="978"/>
                    <a:pt x="7366" y="983"/>
                    <a:pt x="7348" y="983"/>
                  </a:cubicBezTo>
                  <a:cubicBezTo>
                    <a:pt x="7302" y="983"/>
                    <a:pt x="7254" y="951"/>
                    <a:pt x="7244" y="905"/>
                  </a:cubicBezTo>
                  <a:cubicBezTo>
                    <a:pt x="7210" y="748"/>
                    <a:pt x="7084" y="664"/>
                    <a:pt x="6944" y="664"/>
                  </a:cubicBezTo>
                  <a:cubicBezTo>
                    <a:pt x="6886" y="664"/>
                    <a:pt x="6825" y="679"/>
                    <a:pt x="6768" y="710"/>
                  </a:cubicBezTo>
                  <a:cubicBezTo>
                    <a:pt x="6747" y="932"/>
                    <a:pt x="6634" y="1135"/>
                    <a:pt x="6401" y="1255"/>
                  </a:cubicBezTo>
                  <a:cubicBezTo>
                    <a:pt x="6309" y="1303"/>
                    <a:pt x="6215" y="1324"/>
                    <a:pt x="6122" y="1324"/>
                  </a:cubicBezTo>
                  <a:cubicBezTo>
                    <a:pt x="5980" y="1324"/>
                    <a:pt x="5839" y="1275"/>
                    <a:pt x="5705" y="1198"/>
                  </a:cubicBezTo>
                  <a:cubicBezTo>
                    <a:pt x="5592" y="1132"/>
                    <a:pt x="5485" y="1052"/>
                    <a:pt x="5363" y="1002"/>
                  </a:cubicBezTo>
                  <a:cubicBezTo>
                    <a:pt x="5244" y="955"/>
                    <a:pt x="5117" y="939"/>
                    <a:pt x="4993" y="919"/>
                  </a:cubicBezTo>
                  <a:cubicBezTo>
                    <a:pt x="4759" y="882"/>
                    <a:pt x="4509" y="833"/>
                    <a:pt x="4354" y="632"/>
                  </a:cubicBezTo>
                  <a:cubicBezTo>
                    <a:pt x="4221" y="461"/>
                    <a:pt x="4201" y="220"/>
                    <a:pt x="4269" y="16"/>
                  </a:cubicBezTo>
                  <a:cubicBezTo>
                    <a:pt x="4235" y="5"/>
                    <a:pt x="4202" y="0"/>
                    <a:pt x="41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36"/>
            <p:cNvSpPr/>
            <p:nvPr/>
          </p:nvSpPr>
          <p:spPr>
            <a:xfrm>
              <a:off x="6433878" y="866105"/>
              <a:ext cx="74349" cy="68514"/>
            </a:xfrm>
            <a:custGeom>
              <a:rect b="b" l="l" r="r" t="t"/>
              <a:pathLst>
                <a:path extrusionOk="0" h="1726" w="1873">
                  <a:moveTo>
                    <a:pt x="1514" y="1"/>
                  </a:moveTo>
                  <a:cubicBezTo>
                    <a:pt x="1495" y="1"/>
                    <a:pt x="1476" y="4"/>
                    <a:pt x="1457" y="10"/>
                  </a:cubicBezTo>
                  <a:cubicBezTo>
                    <a:pt x="1358" y="41"/>
                    <a:pt x="1298" y="166"/>
                    <a:pt x="1362" y="254"/>
                  </a:cubicBezTo>
                  <a:cubicBezTo>
                    <a:pt x="1408" y="314"/>
                    <a:pt x="1345" y="383"/>
                    <a:pt x="1282" y="383"/>
                  </a:cubicBezTo>
                  <a:cubicBezTo>
                    <a:pt x="1262" y="383"/>
                    <a:pt x="1242" y="376"/>
                    <a:pt x="1225" y="359"/>
                  </a:cubicBezTo>
                  <a:cubicBezTo>
                    <a:pt x="1121" y="250"/>
                    <a:pt x="988" y="130"/>
                    <a:pt x="833" y="130"/>
                  </a:cubicBezTo>
                  <a:cubicBezTo>
                    <a:pt x="802" y="130"/>
                    <a:pt x="770" y="135"/>
                    <a:pt x="737" y="145"/>
                  </a:cubicBezTo>
                  <a:cubicBezTo>
                    <a:pt x="603" y="187"/>
                    <a:pt x="483" y="390"/>
                    <a:pt x="628" y="500"/>
                  </a:cubicBezTo>
                  <a:cubicBezTo>
                    <a:pt x="697" y="551"/>
                    <a:pt x="671" y="671"/>
                    <a:pt x="589" y="671"/>
                  </a:cubicBezTo>
                  <a:cubicBezTo>
                    <a:pt x="579" y="671"/>
                    <a:pt x="569" y="670"/>
                    <a:pt x="558" y="666"/>
                  </a:cubicBezTo>
                  <a:cubicBezTo>
                    <a:pt x="485" y="644"/>
                    <a:pt x="384" y="615"/>
                    <a:pt x="291" y="615"/>
                  </a:cubicBezTo>
                  <a:cubicBezTo>
                    <a:pt x="195" y="615"/>
                    <a:pt x="108" y="645"/>
                    <a:pt x="68" y="742"/>
                  </a:cubicBezTo>
                  <a:cubicBezTo>
                    <a:pt x="1" y="904"/>
                    <a:pt x="138" y="1097"/>
                    <a:pt x="240" y="1211"/>
                  </a:cubicBezTo>
                  <a:cubicBezTo>
                    <a:pt x="367" y="1357"/>
                    <a:pt x="522" y="1472"/>
                    <a:pt x="694" y="1561"/>
                  </a:cubicBezTo>
                  <a:cubicBezTo>
                    <a:pt x="824" y="1627"/>
                    <a:pt x="965" y="1666"/>
                    <a:pt x="1104" y="1706"/>
                  </a:cubicBezTo>
                  <a:cubicBezTo>
                    <a:pt x="1110" y="1707"/>
                    <a:pt x="1116" y="1708"/>
                    <a:pt x="1122" y="1709"/>
                  </a:cubicBezTo>
                  <a:cubicBezTo>
                    <a:pt x="1177" y="1719"/>
                    <a:pt x="1232" y="1725"/>
                    <a:pt x="1287" y="1725"/>
                  </a:cubicBezTo>
                  <a:cubicBezTo>
                    <a:pt x="1366" y="1725"/>
                    <a:pt x="1445" y="1712"/>
                    <a:pt x="1518" y="1675"/>
                  </a:cubicBezTo>
                  <a:cubicBezTo>
                    <a:pt x="1755" y="1558"/>
                    <a:pt x="1846" y="1280"/>
                    <a:pt x="1862" y="1034"/>
                  </a:cubicBezTo>
                  <a:cubicBezTo>
                    <a:pt x="1872" y="886"/>
                    <a:pt x="1865" y="737"/>
                    <a:pt x="1855" y="589"/>
                  </a:cubicBezTo>
                  <a:cubicBezTo>
                    <a:pt x="1847" y="453"/>
                    <a:pt x="1839" y="302"/>
                    <a:pt x="1769" y="181"/>
                  </a:cubicBezTo>
                  <a:cubicBezTo>
                    <a:pt x="1719" y="94"/>
                    <a:pt x="1621" y="1"/>
                    <a:pt x="151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36"/>
            <p:cNvSpPr/>
            <p:nvPr/>
          </p:nvSpPr>
          <p:spPr>
            <a:xfrm>
              <a:off x="6372192" y="798147"/>
              <a:ext cx="91815" cy="57478"/>
            </a:xfrm>
            <a:custGeom>
              <a:rect b="b" l="l" r="r" t="t"/>
              <a:pathLst>
                <a:path extrusionOk="0" h="1448" w="2313">
                  <a:moveTo>
                    <a:pt x="760" y="0"/>
                  </a:moveTo>
                  <a:cubicBezTo>
                    <a:pt x="727" y="0"/>
                    <a:pt x="694" y="1"/>
                    <a:pt x="661" y="3"/>
                  </a:cubicBezTo>
                  <a:cubicBezTo>
                    <a:pt x="604" y="5"/>
                    <a:pt x="547" y="14"/>
                    <a:pt x="490" y="19"/>
                  </a:cubicBezTo>
                  <a:cubicBezTo>
                    <a:pt x="232" y="97"/>
                    <a:pt x="18" y="279"/>
                    <a:pt x="11" y="587"/>
                  </a:cubicBezTo>
                  <a:cubicBezTo>
                    <a:pt x="1" y="1059"/>
                    <a:pt x="545" y="1029"/>
                    <a:pt x="870" y="1111"/>
                  </a:cubicBezTo>
                  <a:cubicBezTo>
                    <a:pt x="1129" y="1175"/>
                    <a:pt x="1414" y="1448"/>
                    <a:pt x="1685" y="1448"/>
                  </a:cubicBezTo>
                  <a:cubicBezTo>
                    <a:pt x="1777" y="1448"/>
                    <a:pt x="1868" y="1416"/>
                    <a:pt x="1956" y="1335"/>
                  </a:cubicBezTo>
                  <a:cubicBezTo>
                    <a:pt x="2313" y="999"/>
                    <a:pt x="2021" y="487"/>
                    <a:pt x="1686" y="272"/>
                  </a:cubicBezTo>
                  <a:cubicBezTo>
                    <a:pt x="1492" y="147"/>
                    <a:pt x="1268" y="61"/>
                    <a:pt x="1040" y="22"/>
                  </a:cubicBezTo>
                  <a:cubicBezTo>
                    <a:pt x="948" y="7"/>
                    <a:pt x="854" y="0"/>
                    <a:pt x="76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36"/>
            <p:cNvSpPr/>
            <p:nvPr/>
          </p:nvSpPr>
          <p:spPr>
            <a:xfrm>
              <a:off x="6292485" y="729792"/>
              <a:ext cx="156438" cy="89234"/>
            </a:xfrm>
            <a:custGeom>
              <a:rect b="b" l="l" r="r" t="t"/>
              <a:pathLst>
                <a:path extrusionOk="0" h="2248" w="3941">
                  <a:moveTo>
                    <a:pt x="2148" y="0"/>
                  </a:moveTo>
                  <a:cubicBezTo>
                    <a:pt x="2065" y="0"/>
                    <a:pt x="1985" y="46"/>
                    <a:pt x="1943" y="118"/>
                  </a:cubicBezTo>
                  <a:cubicBezTo>
                    <a:pt x="1926" y="148"/>
                    <a:pt x="1898" y="162"/>
                    <a:pt x="1870" y="162"/>
                  </a:cubicBezTo>
                  <a:cubicBezTo>
                    <a:pt x="1823" y="162"/>
                    <a:pt x="1776" y="125"/>
                    <a:pt x="1773" y="71"/>
                  </a:cubicBezTo>
                  <a:cubicBezTo>
                    <a:pt x="1771" y="26"/>
                    <a:pt x="1749" y="9"/>
                    <a:pt x="1715" y="9"/>
                  </a:cubicBezTo>
                  <a:cubicBezTo>
                    <a:pt x="1602" y="9"/>
                    <a:pt x="1364" y="199"/>
                    <a:pt x="1324" y="219"/>
                  </a:cubicBezTo>
                  <a:cubicBezTo>
                    <a:pt x="1226" y="263"/>
                    <a:pt x="767" y="314"/>
                    <a:pt x="893" y="510"/>
                  </a:cubicBezTo>
                  <a:cubicBezTo>
                    <a:pt x="933" y="570"/>
                    <a:pt x="880" y="650"/>
                    <a:pt x="814" y="650"/>
                  </a:cubicBezTo>
                  <a:cubicBezTo>
                    <a:pt x="806" y="650"/>
                    <a:pt x="798" y="648"/>
                    <a:pt x="789" y="646"/>
                  </a:cubicBezTo>
                  <a:cubicBezTo>
                    <a:pt x="756" y="635"/>
                    <a:pt x="723" y="630"/>
                    <a:pt x="693" y="630"/>
                  </a:cubicBezTo>
                  <a:cubicBezTo>
                    <a:pt x="495" y="630"/>
                    <a:pt x="367" y="834"/>
                    <a:pt x="409" y="1036"/>
                  </a:cubicBezTo>
                  <a:cubicBezTo>
                    <a:pt x="418" y="1080"/>
                    <a:pt x="398" y="1127"/>
                    <a:pt x="351" y="1140"/>
                  </a:cubicBezTo>
                  <a:cubicBezTo>
                    <a:pt x="117" y="1200"/>
                    <a:pt x="91" y="1445"/>
                    <a:pt x="284" y="1575"/>
                  </a:cubicBezTo>
                  <a:cubicBezTo>
                    <a:pt x="348" y="1617"/>
                    <a:pt x="348" y="1732"/>
                    <a:pt x="261" y="1751"/>
                  </a:cubicBezTo>
                  <a:cubicBezTo>
                    <a:pt x="1" y="1805"/>
                    <a:pt x="59" y="2144"/>
                    <a:pt x="311" y="2152"/>
                  </a:cubicBezTo>
                  <a:cubicBezTo>
                    <a:pt x="342" y="2152"/>
                    <a:pt x="363" y="2173"/>
                    <a:pt x="373" y="2198"/>
                  </a:cubicBezTo>
                  <a:cubicBezTo>
                    <a:pt x="390" y="2197"/>
                    <a:pt x="408" y="2196"/>
                    <a:pt x="426" y="2196"/>
                  </a:cubicBezTo>
                  <a:cubicBezTo>
                    <a:pt x="512" y="2196"/>
                    <a:pt x="598" y="2213"/>
                    <a:pt x="680" y="2247"/>
                  </a:cubicBezTo>
                  <a:cubicBezTo>
                    <a:pt x="756" y="2095"/>
                    <a:pt x="918" y="2012"/>
                    <a:pt x="1081" y="2012"/>
                  </a:cubicBezTo>
                  <a:cubicBezTo>
                    <a:pt x="1172" y="2012"/>
                    <a:pt x="1263" y="2038"/>
                    <a:pt x="1340" y="2090"/>
                  </a:cubicBezTo>
                  <a:cubicBezTo>
                    <a:pt x="1445" y="1964"/>
                    <a:pt x="1618" y="1885"/>
                    <a:pt x="1784" y="1885"/>
                  </a:cubicBezTo>
                  <a:cubicBezTo>
                    <a:pt x="1836" y="1885"/>
                    <a:pt x="1888" y="1893"/>
                    <a:pt x="1936" y="1909"/>
                  </a:cubicBezTo>
                  <a:cubicBezTo>
                    <a:pt x="2064" y="1716"/>
                    <a:pt x="2263" y="1610"/>
                    <a:pt x="2487" y="1568"/>
                  </a:cubicBezTo>
                  <a:cubicBezTo>
                    <a:pt x="2570" y="1538"/>
                    <a:pt x="2662" y="1524"/>
                    <a:pt x="2743" y="1516"/>
                  </a:cubicBezTo>
                  <a:cubicBezTo>
                    <a:pt x="2785" y="1512"/>
                    <a:pt x="2827" y="1511"/>
                    <a:pt x="2869" y="1511"/>
                  </a:cubicBezTo>
                  <a:cubicBezTo>
                    <a:pt x="2986" y="1511"/>
                    <a:pt x="3103" y="1525"/>
                    <a:pt x="3217" y="1549"/>
                  </a:cubicBezTo>
                  <a:cubicBezTo>
                    <a:pt x="3397" y="1588"/>
                    <a:pt x="3575" y="1653"/>
                    <a:pt x="3738" y="1745"/>
                  </a:cubicBezTo>
                  <a:cubicBezTo>
                    <a:pt x="3741" y="1718"/>
                    <a:pt x="3753" y="1692"/>
                    <a:pt x="3782" y="1674"/>
                  </a:cubicBezTo>
                  <a:cubicBezTo>
                    <a:pt x="3941" y="1568"/>
                    <a:pt x="3901" y="1343"/>
                    <a:pt x="3703" y="1328"/>
                  </a:cubicBezTo>
                  <a:cubicBezTo>
                    <a:pt x="3641" y="1323"/>
                    <a:pt x="3592" y="1258"/>
                    <a:pt x="3625" y="1199"/>
                  </a:cubicBezTo>
                  <a:cubicBezTo>
                    <a:pt x="3718" y="1044"/>
                    <a:pt x="3622" y="849"/>
                    <a:pt x="3455" y="849"/>
                  </a:cubicBezTo>
                  <a:cubicBezTo>
                    <a:pt x="3432" y="849"/>
                    <a:pt x="3407" y="853"/>
                    <a:pt x="3381" y="861"/>
                  </a:cubicBezTo>
                  <a:cubicBezTo>
                    <a:pt x="3373" y="864"/>
                    <a:pt x="3365" y="865"/>
                    <a:pt x="3357" y="865"/>
                  </a:cubicBezTo>
                  <a:cubicBezTo>
                    <a:pt x="3281" y="865"/>
                    <a:pt x="3221" y="757"/>
                    <a:pt x="3289" y="702"/>
                  </a:cubicBezTo>
                  <a:cubicBezTo>
                    <a:pt x="3345" y="658"/>
                    <a:pt x="3377" y="587"/>
                    <a:pt x="3326" y="524"/>
                  </a:cubicBezTo>
                  <a:cubicBezTo>
                    <a:pt x="3300" y="492"/>
                    <a:pt x="3272" y="482"/>
                    <a:pt x="3243" y="482"/>
                  </a:cubicBezTo>
                  <a:cubicBezTo>
                    <a:pt x="3213" y="482"/>
                    <a:pt x="3181" y="492"/>
                    <a:pt x="3147" y="498"/>
                  </a:cubicBezTo>
                  <a:cubicBezTo>
                    <a:pt x="3135" y="500"/>
                    <a:pt x="3123" y="501"/>
                    <a:pt x="3112" y="501"/>
                  </a:cubicBezTo>
                  <a:cubicBezTo>
                    <a:pt x="3034" y="501"/>
                    <a:pt x="2970" y="458"/>
                    <a:pt x="2935" y="382"/>
                  </a:cubicBezTo>
                  <a:cubicBezTo>
                    <a:pt x="2894" y="294"/>
                    <a:pt x="2871" y="227"/>
                    <a:pt x="2771" y="191"/>
                  </a:cubicBezTo>
                  <a:cubicBezTo>
                    <a:pt x="2743" y="180"/>
                    <a:pt x="2714" y="175"/>
                    <a:pt x="2686" y="175"/>
                  </a:cubicBezTo>
                  <a:cubicBezTo>
                    <a:pt x="2629" y="175"/>
                    <a:pt x="2574" y="196"/>
                    <a:pt x="2535" y="241"/>
                  </a:cubicBezTo>
                  <a:cubicBezTo>
                    <a:pt x="2519" y="259"/>
                    <a:pt x="2501" y="266"/>
                    <a:pt x="2482" y="266"/>
                  </a:cubicBezTo>
                  <a:cubicBezTo>
                    <a:pt x="2446" y="266"/>
                    <a:pt x="2409" y="238"/>
                    <a:pt x="2394" y="204"/>
                  </a:cubicBezTo>
                  <a:cubicBezTo>
                    <a:pt x="2360" y="117"/>
                    <a:pt x="2294" y="31"/>
                    <a:pt x="2199" y="6"/>
                  </a:cubicBezTo>
                  <a:cubicBezTo>
                    <a:pt x="2182" y="2"/>
                    <a:pt x="2165" y="0"/>
                    <a:pt x="2148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36"/>
            <p:cNvSpPr/>
            <p:nvPr/>
          </p:nvSpPr>
          <p:spPr>
            <a:xfrm>
              <a:off x="6348256" y="877299"/>
              <a:ext cx="72007" cy="43903"/>
            </a:xfrm>
            <a:custGeom>
              <a:rect b="b" l="l" r="r" t="t"/>
              <a:pathLst>
                <a:path extrusionOk="0" h="1106" w="1814">
                  <a:moveTo>
                    <a:pt x="589" y="245"/>
                  </a:moveTo>
                  <a:cubicBezTo>
                    <a:pt x="590" y="245"/>
                    <a:pt x="592" y="246"/>
                    <a:pt x="593" y="246"/>
                  </a:cubicBezTo>
                  <a:cubicBezTo>
                    <a:pt x="607" y="248"/>
                    <a:pt x="618" y="249"/>
                    <a:pt x="632" y="251"/>
                  </a:cubicBezTo>
                  <a:cubicBezTo>
                    <a:pt x="633" y="251"/>
                    <a:pt x="635" y="253"/>
                    <a:pt x="637" y="253"/>
                  </a:cubicBezTo>
                  <a:cubicBezTo>
                    <a:pt x="638" y="254"/>
                    <a:pt x="640" y="254"/>
                    <a:pt x="642" y="254"/>
                  </a:cubicBezTo>
                  <a:cubicBezTo>
                    <a:pt x="654" y="258"/>
                    <a:pt x="665" y="263"/>
                    <a:pt x="676" y="269"/>
                  </a:cubicBezTo>
                  <a:cubicBezTo>
                    <a:pt x="680" y="270"/>
                    <a:pt x="682" y="271"/>
                    <a:pt x="685" y="273"/>
                  </a:cubicBezTo>
                  <a:cubicBezTo>
                    <a:pt x="710" y="288"/>
                    <a:pt x="727" y="305"/>
                    <a:pt x="742" y="331"/>
                  </a:cubicBezTo>
                  <a:cubicBezTo>
                    <a:pt x="748" y="344"/>
                    <a:pt x="755" y="357"/>
                    <a:pt x="759" y="370"/>
                  </a:cubicBezTo>
                  <a:cubicBezTo>
                    <a:pt x="760" y="372"/>
                    <a:pt x="760" y="374"/>
                    <a:pt x="760" y="377"/>
                  </a:cubicBezTo>
                  <a:cubicBezTo>
                    <a:pt x="763" y="388"/>
                    <a:pt x="764" y="401"/>
                    <a:pt x="765" y="411"/>
                  </a:cubicBezTo>
                  <a:cubicBezTo>
                    <a:pt x="768" y="442"/>
                    <a:pt x="758" y="471"/>
                    <a:pt x="744" y="497"/>
                  </a:cubicBezTo>
                  <a:cubicBezTo>
                    <a:pt x="738" y="509"/>
                    <a:pt x="728" y="521"/>
                    <a:pt x="720" y="530"/>
                  </a:cubicBezTo>
                  <a:lnTo>
                    <a:pt x="712" y="538"/>
                  </a:lnTo>
                  <a:cubicBezTo>
                    <a:pt x="703" y="546"/>
                    <a:pt x="694" y="554"/>
                    <a:pt x="685" y="560"/>
                  </a:cubicBezTo>
                  <a:cubicBezTo>
                    <a:pt x="684" y="561"/>
                    <a:pt x="681" y="561"/>
                    <a:pt x="680" y="562"/>
                  </a:cubicBezTo>
                  <a:cubicBezTo>
                    <a:pt x="668" y="570"/>
                    <a:pt x="655" y="576"/>
                    <a:pt x="643" y="578"/>
                  </a:cubicBezTo>
                  <a:cubicBezTo>
                    <a:pt x="639" y="580"/>
                    <a:pt x="635" y="581"/>
                    <a:pt x="630" y="582"/>
                  </a:cubicBezTo>
                  <a:cubicBezTo>
                    <a:pt x="617" y="585"/>
                    <a:pt x="604" y="586"/>
                    <a:pt x="591" y="586"/>
                  </a:cubicBezTo>
                  <a:cubicBezTo>
                    <a:pt x="564" y="586"/>
                    <a:pt x="539" y="580"/>
                    <a:pt x="515" y="566"/>
                  </a:cubicBezTo>
                  <a:cubicBezTo>
                    <a:pt x="494" y="554"/>
                    <a:pt x="481" y="539"/>
                    <a:pt x="466" y="520"/>
                  </a:cubicBezTo>
                  <a:cubicBezTo>
                    <a:pt x="460" y="515"/>
                    <a:pt x="453" y="510"/>
                    <a:pt x="448" y="507"/>
                  </a:cubicBezTo>
                  <a:cubicBezTo>
                    <a:pt x="434" y="493"/>
                    <a:pt x="418" y="467"/>
                    <a:pt x="414" y="448"/>
                  </a:cubicBezTo>
                  <a:cubicBezTo>
                    <a:pt x="413" y="437"/>
                    <a:pt x="411" y="426"/>
                    <a:pt x="410" y="414"/>
                  </a:cubicBezTo>
                  <a:cubicBezTo>
                    <a:pt x="411" y="404"/>
                    <a:pt x="414" y="392"/>
                    <a:pt x="414" y="380"/>
                  </a:cubicBezTo>
                  <a:cubicBezTo>
                    <a:pt x="416" y="367"/>
                    <a:pt x="425" y="350"/>
                    <a:pt x="430" y="338"/>
                  </a:cubicBezTo>
                  <a:cubicBezTo>
                    <a:pt x="436" y="326"/>
                    <a:pt x="446" y="314"/>
                    <a:pt x="455" y="303"/>
                  </a:cubicBezTo>
                  <a:cubicBezTo>
                    <a:pt x="457" y="300"/>
                    <a:pt x="460" y="297"/>
                    <a:pt x="463" y="296"/>
                  </a:cubicBezTo>
                  <a:cubicBezTo>
                    <a:pt x="472" y="287"/>
                    <a:pt x="486" y="276"/>
                    <a:pt x="499" y="270"/>
                  </a:cubicBezTo>
                  <a:cubicBezTo>
                    <a:pt x="510" y="263"/>
                    <a:pt x="522" y="259"/>
                    <a:pt x="534" y="254"/>
                  </a:cubicBezTo>
                  <a:cubicBezTo>
                    <a:pt x="535" y="253"/>
                    <a:pt x="538" y="253"/>
                    <a:pt x="539" y="253"/>
                  </a:cubicBezTo>
                  <a:cubicBezTo>
                    <a:pt x="541" y="251"/>
                    <a:pt x="545" y="251"/>
                    <a:pt x="550" y="250"/>
                  </a:cubicBezTo>
                  <a:cubicBezTo>
                    <a:pt x="561" y="249"/>
                    <a:pt x="576" y="245"/>
                    <a:pt x="589" y="245"/>
                  </a:cubicBezTo>
                  <a:close/>
                  <a:moveTo>
                    <a:pt x="792" y="1"/>
                  </a:moveTo>
                  <a:cubicBezTo>
                    <a:pt x="619" y="1"/>
                    <a:pt x="445" y="17"/>
                    <a:pt x="278" y="29"/>
                  </a:cubicBezTo>
                  <a:cubicBezTo>
                    <a:pt x="197" y="35"/>
                    <a:pt x="107" y="46"/>
                    <a:pt x="53" y="107"/>
                  </a:cubicBezTo>
                  <a:cubicBezTo>
                    <a:pt x="8" y="159"/>
                    <a:pt x="1" y="237"/>
                    <a:pt x="18" y="304"/>
                  </a:cubicBezTo>
                  <a:cubicBezTo>
                    <a:pt x="62" y="474"/>
                    <a:pt x="207" y="622"/>
                    <a:pt x="336" y="732"/>
                  </a:cubicBezTo>
                  <a:cubicBezTo>
                    <a:pt x="494" y="869"/>
                    <a:pt x="676" y="987"/>
                    <a:pt x="874" y="1061"/>
                  </a:cubicBezTo>
                  <a:cubicBezTo>
                    <a:pt x="950" y="1089"/>
                    <a:pt x="1026" y="1105"/>
                    <a:pt x="1101" y="1105"/>
                  </a:cubicBezTo>
                  <a:cubicBezTo>
                    <a:pt x="1196" y="1105"/>
                    <a:pt x="1288" y="1079"/>
                    <a:pt x="1372" y="1019"/>
                  </a:cubicBezTo>
                  <a:cubicBezTo>
                    <a:pt x="1504" y="927"/>
                    <a:pt x="1613" y="786"/>
                    <a:pt x="1690" y="648"/>
                  </a:cubicBezTo>
                  <a:cubicBezTo>
                    <a:pt x="1778" y="485"/>
                    <a:pt x="1814" y="300"/>
                    <a:pt x="1639" y="189"/>
                  </a:cubicBezTo>
                  <a:cubicBezTo>
                    <a:pt x="1504" y="102"/>
                    <a:pt x="1332" y="65"/>
                    <a:pt x="1175" y="34"/>
                  </a:cubicBezTo>
                  <a:cubicBezTo>
                    <a:pt x="1161" y="31"/>
                    <a:pt x="1148" y="30"/>
                    <a:pt x="1134" y="28"/>
                  </a:cubicBezTo>
                  <a:cubicBezTo>
                    <a:pt x="1022" y="8"/>
                    <a:pt x="90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36"/>
            <p:cNvSpPr/>
            <p:nvPr/>
          </p:nvSpPr>
          <p:spPr>
            <a:xfrm>
              <a:off x="6203687" y="695257"/>
              <a:ext cx="133732" cy="182359"/>
            </a:xfrm>
            <a:custGeom>
              <a:rect b="b" l="l" r="r" t="t"/>
              <a:pathLst>
                <a:path extrusionOk="0" h="4594" w="3369">
                  <a:moveTo>
                    <a:pt x="3069" y="0"/>
                  </a:moveTo>
                  <a:cubicBezTo>
                    <a:pt x="3052" y="23"/>
                    <a:pt x="3036" y="46"/>
                    <a:pt x="3017" y="70"/>
                  </a:cubicBezTo>
                  <a:cubicBezTo>
                    <a:pt x="2309" y="1052"/>
                    <a:pt x="1574" y="2021"/>
                    <a:pt x="895" y="3023"/>
                  </a:cubicBezTo>
                  <a:cubicBezTo>
                    <a:pt x="563" y="3512"/>
                    <a:pt x="236" y="4036"/>
                    <a:pt x="1" y="4593"/>
                  </a:cubicBezTo>
                  <a:cubicBezTo>
                    <a:pt x="128" y="4509"/>
                    <a:pt x="282" y="4465"/>
                    <a:pt x="435" y="4465"/>
                  </a:cubicBezTo>
                  <a:cubicBezTo>
                    <a:pt x="457" y="4465"/>
                    <a:pt x="479" y="4466"/>
                    <a:pt x="501" y="4468"/>
                  </a:cubicBezTo>
                  <a:cubicBezTo>
                    <a:pt x="585" y="4475"/>
                    <a:pt x="664" y="4496"/>
                    <a:pt x="739" y="4528"/>
                  </a:cubicBezTo>
                  <a:cubicBezTo>
                    <a:pt x="740" y="4396"/>
                    <a:pt x="786" y="4268"/>
                    <a:pt x="876" y="4164"/>
                  </a:cubicBezTo>
                  <a:cubicBezTo>
                    <a:pt x="995" y="4027"/>
                    <a:pt x="1156" y="3977"/>
                    <a:pt x="1328" y="3971"/>
                  </a:cubicBezTo>
                  <a:cubicBezTo>
                    <a:pt x="1375" y="3681"/>
                    <a:pt x="1645" y="3486"/>
                    <a:pt x="1928" y="3486"/>
                  </a:cubicBezTo>
                  <a:cubicBezTo>
                    <a:pt x="1968" y="3486"/>
                    <a:pt x="2007" y="3490"/>
                    <a:pt x="2046" y="3498"/>
                  </a:cubicBezTo>
                  <a:cubicBezTo>
                    <a:pt x="2099" y="3333"/>
                    <a:pt x="2218" y="3209"/>
                    <a:pt x="2364" y="3136"/>
                  </a:cubicBezTo>
                  <a:cubicBezTo>
                    <a:pt x="2250" y="3094"/>
                    <a:pt x="2160" y="3001"/>
                    <a:pt x="2139" y="2871"/>
                  </a:cubicBezTo>
                  <a:cubicBezTo>
                    <a:pt x="2114" y="2727"/>
                    <a:pt x="2192" y="2573"/>
                    <a:pt x="2313" y="2490"/>
                  </a:cubicBezTo>
                  <a:cubicBezTo>
                    <a:pt x="2191" y="2292"/>
                    <a:pt x="2259" y="2011"/>
                    <a:pt x="2465" y="1885"/>
                  </a:cubicBezTo>
                  <a:cubicBezTo>
                    <a:pt x="2411" y="1591"/>
                    <a:pt x="2648" y="1365"/>
                    <a:pt x="2925" y="1334"/>
                  </a:cubicBezTo>
                  <a:cubicBezTo>
                    <a:pt x="2923" y="1260"/>
                    <a:pt x="2954" y="1183"/>
                    <a:pt x="3011" y="1120"/>
                  </a:cubicBezTo>
                  <a:cubicBezTo>
                    <a:pt x="3107" y="1012"/>
                    <a:pt x="3241" y="993"/>
                    <a:pt x="3369" y="955"/>
                  </a:cubicBezTo>
                  <a:cubicBezTo>
                    <a:pt x="3339" y="881"/>
                    <a:pt x="3319" y="799"/>
                    <a:pt x="3297" y="726"/>
                  </a:cubicBezTo>
                  <a:cubicBezTo>
                    <a:pt x="3269" y="637"/>
                    <a:pt x="3241" y="547"/>
                    <a:pt x="3209" y="454"/>
                  </a:cubicBezTo>
                  <a:cubicBezTo>
                    <a:pt x="3163" y="303"/>
                    <a:pt x="3116" y="152"/>
                    <a:pt x="3069" y="0"/>
                  </a:cubicBezTo>
                  <a:close/>
                </a:path>
              </a:pathLst>
            </a:custGeom>
            <a:solidFill>
              <a:srgbClr val="9B5B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36"/>
            <p:cNvSpPr/>
            <p:nvPr/>
          </p:nvSpPr>
          <p:spPr>
            <a:xfrm>
              <a:off x="6250249" y="902981"/>
              <a:ext cx="52000" cy="76254"/>
            </a:xfrm>
            <a:custGeom>
              <a:rect b="b" l="l" r="r" t="t"/>
              <a:pathLst>
                <a:path extrusionOk="0" h="1921" w="1310">
                  <a:moveTo>
                    <a:pt x="950" y="582"/>
                  </a:moveTo>
                  <a:cubicBezTo>
                    <a:pt x="985" y="582"/>
                    <a:pt x="1017" y="593"/>
                    <a:pt x="1047" y="608"/>
                  </a:cubicBezTo>
                  <a:cubicBezTo>
                    <a:pt x="1080" y="624"/>
                    <a:pt x="1104" y="653"/>
                    <a:pt x="1125" y="682"/>
                  </a:cubicBezTo>
                  <a:cubicBezTo>
                    <a:pt x="1141" y="705"/>
                    <a:pt x="1153" y="732"/>
                    <a:pt x="1156" y="758"/>
                  </a:cubicBezTo>
                  <a:cubicBezTo>
                    <a:pt x="1162" y="793"/>
                    <a:pt x="1165" y="830"/>
                    <a:pt x="1151" y="866"/>
                  </a:cubicBezTo>
                  <a:cubicBezTo>
                    <a:pt x="1140" y="898"/>
                    <a:pt x="1122" y="933"/>
                    <a:pt x="1096" y="956"/>
                  </a:cubicBezTo>
                  <a:cubicBezTo>
                    <a:pt x="1068" y="980"/>
                    <a:pt x="1040" y="996"/>
                    <a:pt x="1005" y="1006"/>
                  </a:cubicBezTo>
                  <a:cubicBezTo>
                    <a:pt x="988" y="1011"/>
                    <a:pt x="970" y="1013"/>
                    <a:pt x="952" y="1013"/>
                  </a:cubicBezTo>
                  <a:cubicBezTo>
                    <a:pt x="936" y="1013"/>
                    <a:pt x="919" y="1011"/>
                    <a:pt x="901" y="1009"/>
                  </a:cubicBezTo>
                  <a:cubicBezTo>
                    <a:pt x="898" y="1008"/>
                    <a:pt x="895" y="1007"/>
                    <a:pt x="890" y="1006"/>
                  </a:cubicBezTo>
                  <a:cubicBezTo>
                    <a:pt x="849" y="1000"/>
                    <a:pt x="812" y="981"/>
                    <a:pt x="784" y="954"/>
                  </a:cubicBezTo>
                  <a:cubicBezTo>
                    <a:pt x="769" y="939"/>
                    <a:pt x="756" y="922"/>
                    <a:pt x="747" y="904"/>
                  </a:cubicBezTo>
                  <a:cubicBezTo>
                    <a:pt x="732" y="871"/>
                    <a:pt x="727" y="853"/>
                    <a:pt x="723" y="817"/>
                  </a:cubicBezTo>
                  <a:cubicBezTo>
                    <a:pt x="721" y="798"/>
                    <a:pt x="724" y="775"/>
                    <a:pt x="727" y="757"/>
                  </a:cubicBezTo>
                  <a:cubicBezTo>
                    <a:pt x="732" y="738"/>
                    <a:pt x="740" y="720"/>
                    <a:pt x="748" y="703"/>
                  </a:cubicBezTo>
                  <a:cubicBezTo>
                    <a:pt x="758" y="686"/>
                    <a:pt x="770" y="670"/>
                    <a:pt x="784" y="656"/>
                  </a:cubicBezTo>
                  <a:cubicBezTo>
                    <a:pt x="796" y="642"/>
                    <a:pt x="812" y="630"/>
                    <a:pt x="827" y="619"/>
                  </a:cubicBezTo>
                  <a:cubicBezTo>
                    <a:pt x="860" y="596"/>
                    <a:pt x="898" y="587"/>
                    <a:pt x="937" y="583"/>
                  </a:cubicBezTo>
                  <a:cubicBezTo>
                    <a:pt x="941" y="582"/>
                    <a:pt x="945" y="582"/>
                    <a:pt x="950" y="582"/>
                  </a:cubicBezTo>
                  <a:close/>
                  <a:moveTo>
                    <a:pt x="1048" y="1"/>
                  </a:moveTo>
                  <a:cubicBezTo>
                    <a:pt x="1007" y="1"/>
                    <a:pt x="960" y="17"/>
                    <a:pt x="905" y="54"/>
                  </a:cubicBezTo>
                  <a:cubicBezTo>
                    <a:pt x="763" y="150"/>
                    <a:pt x="645" y="303"/>
                    <a:pt x="544" y="448"/>
                  </a:cubicBezTo>
                  <a:cubicBezTo>
                    <a:pt x="381" y="695"/>
                    <a:pt x="240" y="960"/>
                    <a:pt x="129" y="1225"/>
                  </a:cubicBezTo>
                  <a:cubicBezTo>
                    <a:pt x="42" y="1426"/>
                    <a:pt x="0" y="1643"/>
                    <a:pt x="216" y="1776"/>
                  </a:cubicBezTo>
                  <a:cubicBezTo>
                    <a:pt x="342" y="1855"/>
                    <a:pt x="512" y="1921"/>
                    <a:pt x="672" y="1921"/>
                  </a:cubicBezTo>
                  <a:cubicBezTo>
                    <a:pt x="723" y="1921"/>
                    <a:pt x="774" y="1914"/>
                    <a:pt x="821" y="1898"/>
                  </a:cubicBezTo>
                  <a:cubicBezTo>
                    <a:pt x="994" y="1841"/>
                    <a:pt x="1096" y="1660"/>
                    <a:pt x="1155" y="1499"/>
                  </a:cubicBezTo>
                  <a:cubicBezTo>
                    <a:pt x="1235" y="1291"/>
                    <a:pt x="1279" y="1067"/>
                    <a:pt x="1292" y="846"/>
                  </a:cubicBezTo>
                  <a:cubicBezTo>
                    <a:pt x="1301" y="676"/>
                    <a:pt x="1310" y="1"/>
                    <a:pt x="1048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36"/>
            <p:cNvSpPr/>
            <p:nvPr/>
          </p:nvSpPr>
          <p:spPr>
            <a:xfrm>
              <a:off x="6189437" y="879204"/>
              <a:ext cx="56526" cy="92172"/>
            </a:xfrm>
            <a:custGeom>
              <a:rect b="b" l="l" r="r" t="t"/>
              <a:pathLst>
                <a:path extrusionOk="0" h="2322" w="1424">
                  <a:moveTo>
                    <a:pt x="799" y="0"/>
                  </a:moveTo>
                  <a:cubicBezTo>
                    <a:pt x="565" y="0"/>
                    <a:pt x="341" y="137"/>
                    <a:pt x="222" y="342"/>
                  </a:cubicBezTo>
                  <a:cubicBezTo>
                    <a:pt x="220" y="346"/>
                    <a:pt x="218" y="348"/>
                    <a:pt x="217" y="350"/>
                  </a:cubicBezTo>
                  <a:cubicBezTo>
                    <a:pt x="105" y="685"/>
                    <a:pt x="31" y="1032"/>
                    <a:pt x="14" y="1387"/>
                  </a:cubicBezTo>
                  <a:cubicBezTo>
                    <a:pt x="0" y="1679"/>
                    <a:pt x="32" y="1959"/>
                    <a:pt x="98" y="2226"/>
                  </a:cubicBezTo>
                  <a:cubicBezTo>
                    <a:pt x="112" y="2221"/>
                    <a:pt x="127" y="2218"/>
                    <a:pt x="142" y="2218"/>
                  </a:cubicBezTo>
                  <a:cubicBezTo>
                    <a:pt x="166" y="2218"/>
                    <a:pt x="190" y="2226"/>
                    <a:pt x="210" y="2245"/>
                  </a:cubicBezTo>
                  <a:cubicBezTo>
                    <a:pt x="265" y="2298"/>
                    <a:pt x="335" y="2321"/>
                    <a:pt x="405" y="2321"/>
                  </a:cubicBezTo>
                  <a:cubicBezTo>
                    <a:pt x="485" y="2321"/>
                    <a:pt x="567" y="2291"/>
                    <a:pt x="632" y="2241"/>
                  </a:cubicBezTo>
                  <a:cubicBezTo>
                    <a:pt x="779" y="2126"/>
                    <a:pt x="853" y="1939"/>
                    <a:pt x="912" y="1767"/>
                  </a:cubicBezTo>
                  <a:cubicBezTo>
                    <a:pt x="974" y="1580"/>
                    <a:pt x="1037" y="1397"/>
                    <a:pt x="1144" y="1231"/>
                  </a:cubicBezTo>
                  <a:cubicBezTo>
                    <a:pt x="1240" y="1081"/>
                    <a:pt x="1355" y="940"/>
                    <a:pt x="1381" y="758"/>
                  </a:cubicBezTo>
                  <a:cubicBezTo>
                    <a:pt x="1423" y="462"/>
                    <a:pt x="1266" y="111"/>
                    <a:pt x="963" y="24"/>
                  </a:cubicBezTo>
                  <a:cubicBezTo>
                    <a:pt x="908" y="8"/>
                    <a:pt x="853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36"/>
            <p:cNvSpPr/>
            <p:nvPr/>
          </p:nvSpPr>
          <p:spPr>
            <a:xfrm>
              <a:off x="6929747" y="196728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1"/>
                  </a:moveTo>
                  <a:cubicBezTo>
                    <a:pt x="174" y="1"/>
                    <a:pt x="160" y="3"/>
                    <a:pt x="147" y="6"/>
                  </a:cubicBezTo>
                  <a:cubicBezTo>
                    <a:pt x="142" y="6"/>
                    <a:pt x="138" y="7"/>
                    <a:pt x="136" y="8"/>
                  </a:cubicBezTo>
                  <a:cubicBezTo>
                    <a:pt x="123" y="12"/>
                    <a:pt x="110" y="18"/>
                    <a:pt x="98" y="23"/>
                  </a:cubicBezTo>
                  <a:cubicBezTo>
                    <a:pt x="94" y="24"/>
                    <a:pt x="91" y="28"/>
                    <a:pt x="89" y="29"/>
                  </a:cubicBezTo>
                  <a:cubicBezTo>
                    <a:pt x="80" y="36"/>
                    <a:pt x="69" y="43"/>
                    <a:pt x="60" y="50"/>
                  </a:cubicBezTo>
                  <a:cubicBezTo>
                    <a:pt x="59" y="53"/>
                    <a:pt x="57" y="54"/>
                    <a:pt x="56" y="54"/>
                  </a:cubicBezTo>
                  <a:cubicBezTo>
                    <a:pt x="46" y="63"/>
                    <a:pt x="37" y="75"/>
                    <a:pt x="30" y="86"/>
                  </a:cubicBezTo>
                  <a:cubicBezTo>
                    <a:pt x="28" y="89"/>
                    <a:pt x="27" y="92"/>
                    <a:pt x="25" y="95"/>
                  </a:cubicBezTo>
                  <a:cubicBezTo>
                    <a:pt x="18" y="108"/>
                    <a:pt x="12" y="121"/>
                    <a:pt x="8" y="136"/>
                  </a:cubicBezTo>
                  <a:cubicBezTo>
                    <a:pt x="7" y="139"/>
                    <a:pt x="7" y="142"/>
                    <a:pt x="6" y="146"/>
                  </a:cubicBezTo>
                  <a:cubicBezTo>
                    <a:pt x="3" y="160"/>
                    <a:pt x="1" y="174"/>
                    <a:pt x="1" y="189"/>
                  </a:cubicBezTo>
                  <a:cubicBezTo>
                    <a:pt x="1" y="204"/>
                    <a:pt x="4" y="220"/>
                    <a:pt x="6" y="232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5"/>
                    <a:pt x="9" y="247"/>
                    <a:pt x="11" y="249"/>
                  </a:cubicBezTo>
                  <a:cubicBezTo>
                    <a:pt x="14" y="261"/>
                    <a:pt x="19" y="272"/>
                    <a:pt x="25" y="283"/>
                  </a:cubicBezTo>
                  <a:cubicBezTo>
                    <a:pt x="29" y="290"/>
                    <a:pt x="35" y="297"/>
                    <a:pt x="40" y="305"/>
                  </a:cubicBezTo>
                  <a:cubicBezTo>
                    <a:pt x="46" y="311"/>
                    <a:pt x="51" y="319"/>
                    <a:pt x="58" y="325"/>
                  </a:cubicBezTo>
                  <a:cubicBezTo>
                    <a:pt x="68" y="335"/>
                    <a:pt x="79" y="344"/>
                    <a:pt x="90" y="350"/>
                  </a:cubicBezTo>
                  <a:cubicBezTo>
                    <a:pt x="91" y="351"/>
                    <a:pt x="92" y="351"/>
                    <a:pt x="94" y="353"/>
                  </a:cubicBezTo>
                  <a:cubicBezTo>
                    <a:pt x="105" y="358"/>
                    <a:pt x="117" y="363"/>
                    <a:pt x="128" y="367"/>
                  </a:cubicBezTo>
                  <a:cubicBezTo>
                    <a:pt x="132" y="368"/>
                    <a:pt x="134" y="370"/>
                    <a:pt x="138" y="370"/>
                  </a:cubicBezTo>
                  <a:cubicBezTo>
                    <a:pt x="153" y="372"/>
                    <a:pt x="170" y="376"/>
                    <a:pt x="186" y="376"/>
                  </a:cubicBezTo>
                  <a:cubicBezTo>
                    <a:pt x="188" y="376"/>
                    <a:pt x="190" y="376"/>
                    <a:pt x="191" y="375"/>
                  </a:cubicBezTo>
                  <a:cubicBezTo>
                    <a:pt x="204" y="373"/>
                    <a:pt x="222" y="372"/>
                    <a:pt x="235" y="368"/>
                  </a:cubicBezTo>
                  <a:cubicBezTo>
                    <a:pt x="236" y="368"/>
                    <a:pt x="237" y="367"/>
                    <a:pt x="240" y="367"/>
                  </a:cubicBezTo>
                  <a:cubicBezTo>
                    <a:pt x="252" y="363"/>
                    <a:pt x="263" y="358"/>
                    <a:pt x="274" y="353"/>
                  </a:cubicBezTo>
                  <a:cubicBezTo>
                    <a:pt x="277" y="351"/>
                    <a:pt x="279" y="350"/>
                    <a:pt x="283" y="347"/>
                  </a:cubicBezTo>
                  <a:cubicBezTo>
                    <a:pt x="284" y="346"/>
                    <a:pt x="285" y="345"/>
                    <a:pt x="287" y="345"/>
                  </a:cubicBezTo>
                  <a:cubicBezTo>
                    <a:pt x="298" y="337"/>
                    <a:pt x="308" y="331"/>
                    <a:pt x="315" y="321"/>
                  </a:cubicBezTo>
                  <a:cubicBezTo>
                    <a:pt x="325" y="313"/>
                    <a:pt x="335" y="298"/>
                    <a:pt x="341" y="289"/>
                  </a:cubicBezTo>
                  <a:cubicBezTo>
                    <a:pt x="346" y="282"/>
                    <a:pt x="350" y="273"/>
                    <a:pt x="353" y="264"/>
                  </a:cubicBezTo>
                  <a:cubicBezTo>
                    <a:pt x="356" y="257"/>
                    <a:pt x="361" y="248"/>
                    <a:pt x="362" y="240"/>
                  </a:cubicBezTo>
                  <a:cubicBezTo>
                    <a:pt x="365" y="225"/>
                    <a:pt x="367" y="210"/>
                    <a:pt x="367" y="195"/>
                  </a:cubicBezTo>
                  <a:lnTo>
                    <a:pt x="367" y="194"/>
                  </a:lnTo>
                  <a:cubicBezTo>
                    <a:pt x="367" y="190"/>
                    <a:pt x="366" y="188"/>
                    <a:pt x="366" y="184"/>
                  </a:cubicBezTo>
                  <a:cubicBezTo>
                    <a:pt x="366" y="182"/>
                    <a:pt x="367" y="179"/>
                    <a:pt x="367" y="177"/>
                  </a:cubicBezTo>
                  <a:lnTo>
                    <a:pt x="367" y="171"/>
                  </a:lnTo>
                  <a:cubicBezTo>
                    <a:pt x="367" y="157"/>
                    <a:pt x="365" y="143"/>
                    <a:pt x="362" y="130"/>
                  </a:cubicBezTo>
                  <a:cubicBezTo>
                    <a:pt x="362" y="127"/>
                    <a:pt x="361" y="122"/>
                    <a:pt x="360" y="120"/>
                  </a:cubicBezTo>
                  <a:cubicBezTo>
                    <a:pt x="356" y="111"/>
                    <a:pt x="351" y="93"/>
                    <a:pt x="342" y="83"/>
                  </a:cubicBezTo>
                  <a:cubicBezTo>
                    <a:pt x="336" y="73"/>
                    <a:pt x="329" y="64"/>
                    <a:pt x="321" y="55"/>
                  </a:cubicBezTo>
                  <a:cubicBezTo>
                    <a:pt x="320" y="54"/>
                    <a:pt x="319" y="53"/>
                    <a:pt x="319" y="52"/>
                  </a:cubicBezTo>
                  <a:cubicBezTo>
                    <a:pt x="310" y="41"/>
                    <a:pt x="299" y="33"/>
                    <a:pt x="287" y="27"/>
                  </a:cubicBezTo>
                  <a:cubicBezTo>
                    <a:pt x="277" y="20"/>
                    <a:pt x="259" y="15"/>
                    <a:pt x="251" y="11"/>
                  </a:cubicBezTo>
                  <a:cubicBezTo>
                    <a:pt x="247" y="10"/>
                    <a:pt x="243" y="8"/>
                    <a:pt x="240" y="7"/>
                  </a:cubicBezTo>
                  <a:cubicBezTo>
                    <a:pt x="227" y="5"/>
                    <a:pt x="212" y="3"/>
                    <a:pt x="199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36"/>
            <p:cNvSpPr/>
            <p:nvPr/>
          </p:nvSpPr>
          <p:spPr>
            <a:xfrm>
              <a:off x="6830947" y="218799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1"/>
                  </a:moveTo>
                  <a:cubicBezTo>
                    <a:pt x="174" y="1"/>
                    <a:pt x="160" y="3"/>
                    <a:pt x="146" y="6"/>
                  </a:cubicBezTo>
                  <a:cubicBezTo>
                    <a:pt x="142" y="6"/>
                    <a:pt x="138" y="7"/>
                    <a:pt x="136" y="8"/>
                  </a:cubicBezTo>
                  <a:cubicBezTo>
                    <a:pt x="123" y="12"/>
                    <a:pt x="110" y="18"/>
                    <a:pt x="98" y="24"/>
                  </a:cubicBezTo>
                  <a:cubicBezTo>
                    <a:pt x="94" y="25"/>
                    <a:pt x="91" y="28"/>
                    <a:pt x="89" y="29"/>
                  </a:cubicBezTo>
                  <a:cubicBezTo>
                    <a:pt x="80" y="35"/>
                    <a:pt x="69" y="43"/>
                    <a:pt x="60" y="51"/>
                  </a:cubicBezTo>
                  <a:cubicBezTo>
                    <a:pt x="59" y="52"/>
                    <a:pt x="58" y="54"/>
                    <a:pt x="56" y="54"/>
                  </a:cubicBezTo>
                  <a:cubicBezTo>
                    <a:pt x="45" y="62"/>
                    <a:pt x="37" y="76"/>
                    <a:pt x="30" y="86"/>
                  </a:cubicBezTo>
                  <a:cubicBezTo>
                    <a:pt x="28" y="88"/>
                    <a:pt x="27" y="92"/>
                    <a:pt x="25" y="95"/>
                  </a:cubicBezTo>
                  <a:cubicBezTo>
                    <a:pt x="18" y="108"/>
                    <a:pt x="12" y="121"/>
                    <a:pt x="8" y="135"/>
                  </a:cubicBezTo>
                  <a:cubicBezTo>
                    <a:pt x="7" y="139"/>
                    <a:pt x="7" y="142"/>
                    <a:pt x="6" y="145"/>
                  </a:cubicBezTo>
                  <a:cubicBezTo>
                    <a:pt x="3" y="160"/>
                    <a:pt x="1" y="175"/>
                    <a:pt x="1" y="189"/>
                  </a:cubicBezTo>
                  <a:cubicBezTo>
                    <a:pt x="1" y="203"/>
                    <a:pt x="4" y="220"/>
                    <a:pt x="6" y="232"/>
                  </a:cubicBezTo>
                  <a:cubicBezTo>
                    <a:pt x="6" y="236"/>
                    <a:pt x="7" y="239"/>
                    <a:pt x="8" y="243"/>
                  </a:cubicBezTo>
                  <a:cubicBezTo>
                    <a:pt x="8" y="244"/>
                    <a:pt x="9" y="247"/>
                    <a:pt x="11" y="249"/>
                  </a:cubicBezTo>
                  <a:cubicBezTo>
                    <a:pt x="14" y="261"/>
                    <a:pt x="19" y="272"/>
                    <a:pt x="25" y="283"/>
                  </a:cubicBezTo>
                  <a:cubicBezTo>
                    <a:pt x="29" y="290"/>
                    <a:pt x="35" y="296"/>
                    <a:pt x="40" y="305"/>
                  </a:cubicBezTo>
                  <a:cubicBezTo>
                    <a:pt x="45" y="311"/>
                    <a:pt x="51" y="319"/>
                    <a:pt x="58" y="326"/>
                  </a:cubicBezTo>
                  <a:cubicBezTo>
                    <a:pt x="68" y="335"/>
                    <a:pt x="79" y="343"/>
                    <a:pt x="90" y="351"/>
                  </a:cubicBezTo>
                  <a:cubicBezTo>
                    <a:pt x="91" y="352"/>
                    <a:pt x="92" y="352"/>
                    <a:pt x="94" y="353"/>
                  </a:cubicBezTo>
                  <a:cubicBezTo>
                    <a:pt x="105" y="358"/>
                    <a:pt x="117" y="363"/>
                    <a:pt x="128" y="367"/>
                  </a:cubicBezTo>
                  <a:cubicBezTo>
                    <a:pt x="132" y="368"/>
                    <a:pt x="134" y="369"/>
                    <a:pt x="138" y="369"/>
                  </a:cubicBezTo>
                  <a:cubicBezTo>
                    <a:pt x="152" y="372"/>
                    <a:pt x="167" y="375"/>
                    <a:pt x="182" y="375"/>
                  </a:cubicBezTo>
                  <a:cubicBezTo>
                    <a:pt x="185" y="375"/>
                    <a:pt x="188" y="375"/>
                    <a:pt x="191" y="375"/>
                  </a:cubicBezTo>
                  <a:cubicBezTo>
                    <a:pt x="204" y="373"/>
                    <a:pt x="221" y="372"/>
                    <a:pt x="235" y="368"/>
                  </a:cubicBezTo>
                  <a:cubicBezTo>
                    <a:pt x="236" y="368"/>
                    <a:pt x="237" y="367"/>
                    <a:pt x="240" y="367"/>
                  </a:cubicBezTo>
                  <a:cubicBezTo>
                    <a:pt x="252" y="363"/>
                    <a:pt x="263" y="358"/>
                    <a:pt x="274" y="353"/>
                  </a:cubicBezTo>
                  <a:cubicBezTo>
                    <a:pt x="277" y="352"/>
                    <a:pt x="280" y="351"/>
                    <a:pt x="283" y="347"/>
                  </a:cubicBezTo>
                  <a:cubicBezTo>
                    <a:pt x="284" y="346"/>
                    <a:pt x="285" y="345"/>
                    <a:pt x="287" y="345"/>
                  </a:cubicBezTo>
                  <a:cubicBezTo>
                    <a:pt x="297" y="337"/>
                    <a:pt x="308" y="331"/>
                    <a:pt x="315" y="321"/>
                  </a:cubicBezTo>
                  <a:cubicBezTo>
                    <a:pt x="325" y="312"/>
                    <a:pt x="335" y="298"/>
                    <a:pt x="341" y="289"/>
                  </a:cubicBezTo>
                  <a:cubicBezTo>
                    <a:pt x="346" y="281"/>
                    <a:pt x="350" y="274"/>
                    <a:pt x="353" y="264"/>
                  </a:cubicBezTo>
                  <a:cubicBezTo>
                    <a:pt x="356" y="257"/>
                    <a:pt x="361" y="249"/>
                    <a:pt x="362" y="239"/>
                  </a:cubicBezTo>
                  <a:cubicBezTo>
                    <a:pt x="365" y="226"/>
                    <a:pt x="367" y="210"/>
                    <a:pt x="367" y="195"/>
                  </a:cubicBezTo>
                  <a:lnTo>
                    <a:pt x="367" y="194"/>
                  </a:lnTo>
                  <a:cubicBezTo>
                    <a:pt x="367" y="190"/>
                    <a:pt x="366" y="188"/>
                    <a:pt x="366" y="184"/>
                  </a:cubicBezTo>
                  <a:cubicBezTo>
                    <a:pt x="366" y="181"/>
                    <a:pt x="367" y="179"/>
                    <a:pt x="367" y="176"/>
                  </a:cubicBezTo>
                  <a:lnTo>
                    <a:pt x="367" y="170"/>
                  </a:lnTo>
                  <a:cubicBezTo>
                    <a:pt x="367" y="157"/>
                    <a:pt x="365" y="143"/>
                    <a:pt x="362" y="129"/>
                  </a:cubicBezTo>
                  <a:cubicBezTo>
                    <a:pt x="362" y="127"/>
                    <a:pt x="361" y="122"/>
                    <a:pt x="360" y="120"/>
                  </a:cubicBezTo>
                  <a:cubicBezTo>
                    <a:pt x="356" y="111"/>
                    <a:pt x="351" y="92"/>
                    <a:pt x="342" y="82"/>
                  </a:cubicBezTo>
                  <a:cubicBezTo>
                    <a:pt x="336" y="74"/>
                    <a:pt x="329" y="64"/>
                    <a:pt x="321" y="55"/>
                  </a:cubicBezTo>
                  <a:cubicBezTo>
                    <a:pt x="320" y="54"/>
                    <a:pt x="319" y="53"/>
                    <a:pt x="319" y="51"/>
                  </a:cubicBezTo>
                  <a:cubicBezTo>
                    <a:pt x="310" y="40"/>
                    <a:pt x="299" y="33"/>
                    <a:pt x="287" y="27"/>
                  </a:cubicBezTo>
                  <a:cubicBezTo>
                    <a:pt x="277" y="19"/>
                    <a:pt x="259" y="14"/>
                    <a:pt x="251" y="11"/>
                  </a:cubicBezTo>
                  <a:cubicBezTo>
                    <a:pt x="246" y="9"/>
                    <a:pt x="243" y="8"/>
                    <a:pt x="240" y="7"/>
                  </a:cubicBezTo>
                  <a:cubicBezTo>
                    <a:pt x="227" y="4"/>
                    <a:pt x="212" y="3"/>
                    <a:pt x="199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36"/>
            <p:cNvSpPr/>
            <p:nvPr/>
          </p:nvSpPr>
          <p:spPr>
            <a:xfrm>
              <a:off x="6778351" y="320735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1"/>
                  </a:moveTo>
                  <a:cubicBezTo>
                    <a:pt x="175" y="1"/>
                    <a:pt x="161" y="3"/>
                    <a:pt x="147" y="6"/>
                  </a:cubicBezTo>
                  <a:cubicBezTo>
                    <a:pt x="144" y="6"/>
                    <a:pt x="139" y="7"/>
                    <a:pt x="136" y="8"/>
                  </a:cubicBezTo>
                  <a:cubicBezTo>
                    <a:pt x="124" y="12"/>
                    <a:pt x="110" y="19"/>
                    <a:pt x="99" y="24"/>
                  </a:cubicBezTo>
                  <a:cubicBezTo>
                    <a:pt x="95" y="25"/>
                    <a:pt x="93" y="28"/>
                    <a:pt x="89" y="29"/>
                  </a:cubicBezTo>
                  <a:cubicBezTo>
                    <a:pt x="81" y="36"/>
                    <a:pt x="71" y="44"/>
                    <a:pt x="61" y="51"/>
                  </a:cubicBezTo>
                  <a:cubicBezTo>
                    <a:pt x="60" y="53"/>
                    <a:pt x="58" y="54"/>
                    <a:pt x="57" y="54"/>
                  </a:cubicBezTo>
                  <a:cubicBezTo>
                    <a:pt x="47" y="63"/>
                    <a:pt x="37" y="76"/>
                    <a:pt x="31" y="86"/>
                  </a:cubicBezTo>
                  <a:cubicBezTo>
                    <a:pt x="29" y="89"/>
                    <a:pt x="27" y="93"/>
                    <a:pt x="26" y="96"/>
                  </a:cubicBezTo>
                  <a:cubicBezTo>
                    <a:pt x="20" y="108"/>
                    <a:pt x="13" y="122"/>
                    <a:pt x="9" y="136"/>
                  </a:cubicBezTo>
                  <a:cubicBezTo>
                    <a:pt x="8" y="139"/>
                    <a:pt x="8" y="142"/>
                    <a:pt x="6" y="147"/>
                  </a:cubicBezTo>
                  <a:cubicBezTo>
                    <a:pt x="4" y="160"/>
                    <a:pt x="1" y="175"/>
                    <a:pt x="1" y="189"/>
                  </a:cubicBezTo>
                  <a:cubicBezTo>
                    <a:pt x="1" y="204"/>
                    <a:pt x="5" y="221"/>
                    <a:pt x="6" y="232"/>
                  </a:cubicBezTo>
                  <a:cubicBezTo>
                    <a:pt x="6" y="236"/>
                    <a:pt x="8" y="240"/>
                    <a:pt x="9" y="245"/>
                  </a:cubicBezTo>
                  <a:cubicBezTo>
                    <a:pt x="9" y="246"/>
                    <a:pt x="10" y="248"/>
                    <a:pt x="11" y="250"/>
                  </a:cubicBezTo>
                  <a:cubicBezTo>
                    <a:pt x="16" y="261"/>
                    <a:pt x="21" y="273"/>
                    <a:pt x="26" y="283"/>
                  </a:cubicBezTo>
                  <a:cubicBezTo>
                    <a:pt x="30" y="290"/>
                    <a:pt x="36" y="298"/>
                    <a:pt x="42" y="305"/>
                  </a:cubicBezTo>
                  <a:cubicBezTo>
                    <a:pt x="47" y="311"/>
                    <a:pt x="52" y="320"/>
                    <a:pt x="58" y="326"/>
                  </a:cubicBezTo>
                  <a:cubicBezTo>
                    <a:pt x="69" y="335"/>
                    <a:pt x="79" y="345"/>
                    <a:pt x="92" y="351"/>
                  </a:cubicBezTo>
                  <a:cubicBezTo>
                    <a:pt x="93" y="352"/>
                    <a:pt x="94" y="352"/>
                    <a:pt x="95" y="353"/>
                  </a:cubicBezTo>
                  <a:cubicBezTo>
                    <a:pt x="105" y="358"/>
                    <a:pt x="119" y="363"/>
                    <a:pt x="129" y="367"/>
                  </a:cubicBezTo>
                  <a:cubicBezTo>
                    <a:pt x="133" y="368"/>
                    <a:pt x="135" y="371"/>
                    <a:pt x="139" y="371"/>
                  </a:cubicBezTo>
                  <a:cubicBezTo>
                    <a:pt x="154" y="372"/>
                    <a:pt x="172" y="376"/>
                    <a:pt x="187" y="376"/>
                  </a:cubicBezTo>
                  <a:cubicBezTo>
                    <a:pt x="189" y="376"/>
                    <a:pt x="191" y="376"/>
                    <a:pt x="193" y="376"/>
                  </a:cubicBezTo>
                  <a:cubicBezTo>
                    <a:pt x="204" y="374"/>
                    <a:pt x="223" y="373"/>
                    <a:pt x="235" y="368"/>
                  </a:cubicBezTo>
                  <a:cubicBezTo>
                    <a:pt x="237" y="368"/>
                    <a:pt x="238" y="367"/>
                    <a:pt x="240" y="367"/>
                  </a:cubicBezTo>
                  <a:cubicBezTo>
                    <a:pt x="253" y="363"/>
                    <a:pt x="264" y="358"/>
                    <a:pt x="275" y="353"/>
                  </a:cubicBezTo>
                  <a:cubicBezTo>
                    <a:pt x="277" y="352"/>
                    <a:pt x="280" y="351"/>
                    <a:pt x="284" y="348"/>
                  </a:cubicBezTo>
                  <a:cubicBezTo>
                    <a:pt x="285" y="347"/>
                    <a:pt x="286" y="346"/>
                    <a:pt x="287" y="346"/>
                  </a:cubicBezTo>
                  <a:cubicBezTo>
                    <a:pt x="298" y="337"/>
                    <a:pt x="308" y="331"/>
                    <a:pt x="317" y="322"/>
                  </a:cubicBezTo>
                  <a:cubicBezTo>
                    <a:pt x="326" y="313"/>
                    <a:pt x="336" y="299"/>
                    <a:pt x="343" y="289"/>
                  </a:cubicBezTo>
                  <a:cubicBezTo>
                    <a:pt x="348" y="282"/>
                    <a:pt x="350" y="274"/>
                    <a:pt x="354" y="264"/>
                  </a:cubicBezTo>
                  <a:cubicBezTo>
                    <a:pt x="357" y="257"/>
                    <a:pt x="362" y="249"/>
                    <a:pt x="363" y="240"/>
                  </a:cubicBezTo>
                  <a:cubicBezTo>
                    <a:pt x="365" y="226"/>
                    <a:pt x="369" y="210"/>
                    <a:pt x="369" y="196"/>
                  </a:cubicBezTo>
                  <a:lnTo>
                    <a:pt x="369" y="195"/>
                  </a:lnTo>
                  <a:cubicBezTo>
                    <a:pt x="369" y="190"/>
                    <a:pt x="368" y="188"/>
                    <a:pt x="368" y="184"/>
                  </a:cubicBezTo>
                  <a:cubicBezTo>
                    <a:pt x="368" y="182"/>
                    <a:pt x="369" y="179"/>
                    <a:pt x="369" y="177"/>
                  </a:cubicBezTo>
                  <a:lnTo>
                    <a:pt x="369" y="172"/>
                  </a:lnTo>
                  <a:cubicBezTo>
                    <a:pt x="369" y="157"/>
                    <a:pt x="365" y="144"/>
                    <a:pt x="363" y="130"/>
                  </a:cubicBezTo>
                  <a:cubicBezTo>
                    <a:pt x="363" y="127"/>
                    <a:pt x="362" y="123"/>
                    <a:pt x="360" y="121"/>
                  </a:cubicBezTo>
                  <a:cubicBezTo>
                    <a:pt x="357" y="111"/>
                    <a:pt x="352" y="94"/>
                    <a:pt x="344" y="83"/>
                  </a:cubicBezTo>
                  <a:cubicBezTo>
                    <a:pt x="337" y="74"/>
                    <a:pt x="329" y="64"/>
                    <a:pt x="323" y="55"/>
                  </a:cubicBezTo>
                  <a:cubicBezTo>
                    <a:pt x="322" y="54"/>
                    <a:pt x="321" y="53"/>
                    <a:pt x="321" y="52"/>
                  </a:cubicBezTo>
                  <a:cubicBezTo>
                    <a:pt x="311" y="41"/>
                    <a:pt x="300" y="33"/>
                    <a:pt x="287" y="27"/>
                  </a:cubicBezTo>
                  <a:cubicBezTo>
                    <a:pt x="277" y="21"/>
                    <a:pt x="260" y="15"/>
                    <a:pt x="251" y="11"/>
                  </a:cubicBezTo>
                  <a:cubicBezTo>
                    <a:pt x="248" y="10"/>
                    <a:pt x="245" y="8"/>
                    <a:pt x="240" y="7"/>
                  </a:cubicBezTo>
                  <a:cubicBezTo>
                    <a:pt x="228" y="5"/>
                    <a:pt x="213" y="3"/>
                    <a:pt x="199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36"/>
            <p:cNvSpPr/>
            <p:nvPr/>
          </p:nvSpPr>
          <p:spPr>
            <a:xfrm>
              <a:off x="6697452" y="261312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367" y="196"/>
                  </a:moveTo>
                  <a:cubicBezTo>
                    <a:pt x="367" y="197"/>
                    <a:pt x="368" y="197"/>
                    <a:pt x="368" y="197"/>
                  </a:cubicBezTo>
                  <a:cubicBezTo>
                    <a:pt x="368" y="197"/>
                    <a:pt x="368" y="197"/>
                    <a:pt x="367" y="196"/>
                  </a:cubicBezTo>
                  <a:close/>
                  <a:moveTo>
                    <a:pt x="188" y="0"/>
                  </a:moveTo>
                  <a:cubicBezTo>
                    <a:pt x="174" y="0"/>
                    <a:pt x="161" y="3"/>
                    <a:pt x="147" y="5"/>
                  </a:cubicBezTo>
                  <a:cubicBezTo>
                    <a:pt x="142" y="5"/>
                    <a:pt x="138" y="7"/>
                    <a:pt x="136" y="9"/>
                  </a:cubicBezTo>
                  <a:cubicBezTo>
                    <a:pt x="123" y="12"/>
                    <a:pt x="110" y="19"/>
                    <a:pt x="99" y="24"/>
                  </a:cubicBezTo>
                  <a:cubicBezTo>
                    <a:pt x="95" y="25"/>
                    <a:pt x="91" y="27"/>
                    <a:pt x="89" y="29"/>
                  </a:cubicBezTo>
                  <a:cubicBezTo>
                    <a:pt x="80" y="36"/>
                    <a:pt x="70" y="43"/>
                    <a:pt x="60" y="51"/>
                  </a:cubicBezTo>
                  <a:cubicBezTo>
                    <a:pt x="59" y="52"/>
                    <a:pt x="58" y="53"/>
                    <a:pt x="57" y="53"/>
                  </a:cubicBezTo>
                  <a:cubicBezTo>
                    <a:pt x="47" y="63"/>
                    <a:pt x="37" y="76"/>
                    <a:pt x="31" y="87"/>
                  </a:cubicBezTo>
                  <a:cubicBezTo>
                    <a:pt x="28" y="89"/>
                    <a:pt x="27" y="93"/>
                    <a:pt x="26" y="95"/>
                  </a:cubicBezTo>
                  <a:cubicBezTo>
                    <a:pt x="19" y="109"/>
                    <a:pt x="12" y="121"/>
                    <a:pt x="8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3" y="161"/>
                    <a:pt x="1" y="175"/>
                    <a:pt x="1" y="189"/>
                  </a:cubicBezTo>
                  <a:cubicBezTo>
                    <a:pt x="1" y="203"/>
                    <a:pt x="5" y="220"/>
                    <a:pt x="6" y="232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5"/>
                    <a:pt x="10" y="248"/>
                    <a:pt x="11" y="249"/>
                  </a:cubicBezTo>
                  <a:cubicBezTo>
                    <a:pt x="15" y="261"/>
                    <a:pt x="21" y="272"/>
                    <a:pt x="26" y="282"/>
                  </a:cubicBezTo>
                  <a:cubicBezTo>
                    <a:pt x="29" y="291"/>
                    <a:pt x="36" y="297"/>
                    <a:pt x="41" y="305"/>
                  </a:cubicBezTo>
                  <a:cubicBezTo>
                    <a:pt x="47" y="312"/>
                    <a:pt x="52" y="319"/>
                    <a:pt x="58" y="326"/>
                  </a:cubicBezTo>
                  <a:cubicBezTo>
                    <a:pt x="69" y="335"/>
                    <a:pt x="79" y="344"/>
                    <a:pt x="90" y="350"/>
                  </a:cubicBezTo>
                  <a:cubicBezTo>
                    <a:pt x="91" y="352"/>
                    <a:pt x="94" y="352"/>
                    <a:pt x="95" y="353"/>
                  </a:cubicBezTo>
                  <a:cubicBezTo>
                    <a:pt x="105" y="359"/>
                    <a:pt x="117" y="364"/>
                    <a:pt x="128" y="368"/>
                  </a:cubicBezTo>
                  <a:cubicBezTo>
                    <a:pt x="132" y="369"/>
                    <a:pt x="135" y="370"/>
                    <a:pt x="138" y="370"/>
                  </a:cubicBezTo>
                  <a:cubicBezTo>
                    <a:pt x="154" y="373"/>
                    <a:pt x="170" y="375"/>
                    <a:pt x="185" y="375"/>
                  </a:cubicBezTo>
                  <a:cubicBezTo>
                    <a:pt x="188" y="375"/>
                    <a:pt x="190" y="375"/>
                    <a:pt x="192" y="375"/>
                  </a:cubicBezTo>
                  <a:cubicBezTo>
                    <a:pt x="204" y="374"/>
                    <a:pt x="222" y="373"/>
                    <a:pt x="235" y="369"/>
                  </a:cubicBezTo>
                  <a:cubicBezTo>
                    <a:pt x="236" y="369"/>
                    <a:pt x="237" y="368"/>
                    <a:pt x="240" y="368"/>
                  </a:cubicBezTo>
                  <a:cubicBezTo>
                    <a:pt x="252" y="364"/>
                    <a:pt x="263" y="359"/>
                    <a:pt x="274" y="353"/>
                  </a:cubicBezTo>
                  <a:cubicBezTo>
                    <a:pt x="277" y="352"/>
                    <a:pt x="279" y="350"/>
                    <a:pt x="283" y="348"/>
                  </a:cubicBezTo>
                  <a:cubicBezTo>
                    <a:pt x="284" y="347"/>
                    <a:pt x="286" y="345"/>
                    <a:pt x="287" y="345"/>
                  </a:cubicBezTo>
                  <a:cubicBezTo>
                    <a:pt x="298" y="338"/>
                    <a:pt x="308" y="331"/>
                    <a:pt x="315" y="322"/>
                  </a:cubicBezTo>
                  <a:cubicBezTo>
                    <a:pt x="325" y="313"/>
                    <a:pt x="335" y="298"/>
                    <a:pt x="341" y="290"/>
                  </a:cubicBezTo>
                  <a:cubicBezTo>
                    <a:pt x="347" y="281"/>
                    <a:pt x="350" y="274"/>
                    <a:pt x="354" y="265"/>
                  </a:cubicBezTo>
                  <a:cubicBezTo>
                    <a:pt x="356" y="256"/>
                    <a:pt x="361" y="249"/>
                    <a:pt x="362" y="240"/>
                  </a:cubicBezTo>
                  <a:cubicBezTo>
                    <a:pt x="365" y="225"/>
                    <a:pt x="367" y="210"/>
                    <a:pt x="367" y="196"/>
                  </a:cubicBezTo>
                  <a:cubicBezTo>
                    <a:pt x="367" y="192"/>
                    <a:pt x="366" y="190"/>
                    <a:pt x="366" y="186"/>
                  </a:cubicBezTo>
                  <a:cubicBezTo>
                    <a:pt x="366" y="183"/>
                    <a:pt x="367" y="180"/>
                    <a:pt x="367" y="177"/>
                  </a:cubicBezTo>
                  <a:lnTo>
                    <a:pt x="367" y="172"/>
                  </a:lnTo>
                  <a:cubicBezTo>
                    <a:pt x="367" y="159"/>
                    <a:pt x="365" y="145"/>
                    <a:pt x="362" y="130"/>
                  </a:cubicBezTo>
                  <a:cubicBezTo>
                    <a:pt x="362" y="128"/>
                    <a:pt x="361" y="124"/>
                    <a:pt x="360" y="122"/>
                  </a:cubicBezTo>
                  <a:cubicBezTo>
                    <a:pt x="356" y="113"/>
                    <a:pt x="351" y="94"/>
                    <a:pt x="343" y="84"/>
                  </a:cubicBezTo>
                  <a:cubicBezTo>
                    <a:pt x="336" y="75"/>
                    <a:pt x="329" y="66"/>
                    <a:pt x="323" y="56"/>
                  </a:cubicBezTo>
                  <a:cubicBezTo>
                    <a:pt x="321" y="55"/>
                    <a:pt x="320" y="54"/>
                    <a:pt x="320" y="52"/>
                  </a:cubicBezTo>
                  <a:cubicBezTo>
                    <a:pt x="310" y="42"/>
                    <a:pt x="299" y="35"/>
                    <a:pt x="287" y="28"/>
                  </a:cubicBezTo>
                  <a:cubicBezTo>
                    <a:pt x="277" y="21"/>
                    <a:pt x="259" y="16"/>
                    <a:pt x="251" y="11"/>
                  </a:cubicBezTo>
                  <a:cubicBezTo>
                    <a:pt x="247" y="10"/>
                    <a:pt x="245" y="9"/>
                    <a:pt x="240" y="7"/>
                  </a:cubicBezTo>
                  <a:cubicBezTo>
                    <a:pt x="227" y="3"/>
                    <a:pt x="213" y="3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36"/>
            <p:cNvSpPr/>
            <p:nvPr/>
          </p:nvSpPr>
          <p:spPr>
            <a:xfrm>
              <a:off x="6758424" y="267187"/>
              <a:ext cx="14608" cy="14886"/>
            </a:xfrm>
            <a:custGeom>
              <a:rect b="b" l="l" r="r" t="t"/>
              <a:pathLst>
                <a:path extrusionOk="0" h="375" w="368">
                  <a:moveTo>
                    <a:pt x="188" y="0"/>
                  </a:moveTo>
                  <a:cubicBezTo>
                    <a:pt x="174" y="0"/>
                    <a:pt x="161" y="2"/>
                    <a:pt x="147" y="5"/>
                  </a:cubicBezTo>
                  <a:cubicBezTo>
                    <a:pt x="143" y="5"/>
                    <a:pt x="138" y="6"/>
                    <a:pt x="136" y="7"/>
                  </a:cubicBezTo>
                  <a:cubicBezTo>
                    <a:pt x="123" y="12"/>
                    <a:pt x="110" y="18"/>
                    <a:pt x="99" y="23"/>
                  </a:cubicBezTo>
                  <a:cubicBezTo>
                    <a:pt x="95" y="24"/>
                    <a:pt x="92" y="27"/>
                    <a:pt x="89" y="28"/>
                  </a:cubicBezTo>
                  <a:cubicBezTo>
                    <a:pt x="80" y="35"/>
                    <a:pt x="70" y="43"/>
                    <a:pt x="60" y="50"/>
                  </a:cubicBezTo>
                  <a:cubicBezTo>
                    <a:pt x="59" y="51"/>
                    <a:pt x="58" y="53"/>
                    <a:pt x="57" y="53"/>
                  </a:cubicBezTo>
                  <a:cubicBezTo>
                    <a:pt x="47" y="62"/>
                    <a:pt x="37" y="75"/>
                    <a:pt x="31" y="86"/>
                  </a:cubicBezTo>
                  <a:cubicBezTo>
                    <a:pt x="28" y="88"/>
                    <a:pt x="27" y="92"/>
                    <a:pt x="26" y="95"/>
                  </a:cubicBezTo>
                  <a:cubicBezTo>
                    <a:pt x="19" y="107"/>
                    <a:pt x="13" y="121"/>
                    <a:pt x="8" y="134"/>
                  </a:cubicBezTo>
                  <a:cubicBezTo>
                    <a:pt x="7" y="139"/>
                    <a:pt x="7" y="142"/>
                    <a:pt x="6" y="145"/>
                  </a:cubicBezTo>
                  <a:cubicBezTo>
                    <a:pt x="3" y="159"/>
                    <a:pt x="1" y="174"/>
                    <a:pt x="1" y="189"/>
                  </a:cubicBezTo>
                  <a:cubicBezTo>
                    <a:pt x="1" y="202"/>
                    <a:pt x="5" y="220"/>
                    <a:pt x="6" y="231"/>
                  </a:cubicBezTo>
                  <a:cubicBezTo>
                    <a:pt x="6" y="236"/>
                    <a:pt x="7" y="240"/>
                    <a:pt x="8" y="243"/>
                  </a:cubicBezTo>
                  <a:cubicBezTo>
                    <a:pt x="8" y="245"/>
                    <a:pt x="10" y="247"/>
                    <a:pt x="11" y="248"/>
                  </a:cubicBezTo>
                  <a:cubicBezTo>
                    <a:pt x="16" y="260"/>
                    <a:pt x="21" y="272"/>
                    <a:pt x="26" y="282"/>
                  </a:cubicBezTo>
                  <a:cubicBezTo>
                    <a:pt x="29" y="290"/>
                    <a:pt x="36" y="297"/>
                    <a:pt x="42" y="304"/>
                  </a:cubicBezTo>
                  <a:cubicBezTo>
                    <a:pt x="47" y="310"/>
                    <a:pt x="52" y="319"/>
                    <a:pt x="58" y="325"/>
                  </a:cubicBezTo>
                  <a:cubicBezTo>
                    <a:pt x="69" y="334"/>
                    <a:pt x="79" y="344"/>
                    <a:pt x="91" y="350"/>
                  </a:cubicBezTo>
                  <a:cubicBezTo>
                    <a:pt x="92" y="351"/>
                    <a:pt x="94" y="351"/>
                    <a:pt x="95" y="352"/>
                  </a:cubicBezTo>
                  <a:cubicBezTo>
                    <a:pt x="105" y="357"/>
                    <a:pt x="118" y="363"/>
                    <a:pt x="128" y="367"/>
                  </a:cubicBezTo>
                  <a:cubicBezTo>
                    <a:pt x="132" y="368"/>
                    <a:pt x="135" y="369"/>
                    <a:pt x="138" y="369"/>
                  </a:cubicBezTo>
                  <a:cubicBezTo>
                    <a:pt x="153" y="371"/>
                    <a:pt x="168" y="375"/>
                    <a:pt x="183" y="375"/>
                  </a:cubicBezTo>
                  <a:cubicBezTo>
                    <a:pt x="186" y="375"/>
                    <a:pt x="189" y="374"/>
                    <a:pt x="193" y="374"/>
                  </a:cubicBezTo>
                  <a:cubicBezTo>
                    <a:pt x="204" y="373"/>
                    <a:pt x="222" y="372"/>
                    <a:pt x="235" y="368"/>
                  </a:cubicBezTo>
                  <a:cubicBezTo>
                    <a:pt x="236" y="368"/>
                    <a:pt x="237" y="367"/>
                    <a:pt x="241" y="367"/>
                  </a:cubicBezTo>
                  <a:cubicBezTo>
                    <a:pt x="252" y="363"/>
                    <a:pt x="263" y="357"/>
                    <a:pt x="274" y="352"/>
                  </a:cubicBezTo>
                  <a:cubicBezTo>
                    <a:pt x="277" y="351"/>
                    <a:pt x="279" y="350"/>
                    <a:pt x="283" y="347"/>
                  </a:cubicBezTo>
                  <a:cubicBezTo>
                    <a:pt x="284" y="346"/>
                    <a:pt x="286" y="345"/>
                    <a:pt x="287" y="345"/>
                  </a:cubicBezTo>
                  <a:cubicBezTo>
                    <a:pt x="298" y="337"/>
                    <a:pt x="308" y="330"/>
                    <a:pt x="315" y="321"/>
                  </a:cubicBezTo>
                  <a:cubicBezTo>
                    <a:pt x="325" y="312"/>
                    <a:pt x="335" y="298"/>
                    <a:pt x="342" y="289"/>
                  </a:cubicBezTo>
                  <a:cubicBezTo>
                    <a:pt x="347" y="280"/>
                    <a:pt x="350" y="273"/>
                    <a:pt x="354" y="264"/>
                  </a:cubicBezTo>
                  <a:cubicBezTo>
                    <a:pt x="356" y="256"/>
                    <a:pt x="361" y="248"/>
                    <a:pt x="362" y="239"/>
                  </a:cubicBezTo>
                  <a:cubicBezTo>
                    <a:pt x="365" y="225"/>
                    <a:pt x="368" y="209"/>
                    <a:pt x="368" y="195"/>
                  </a:cubicBezTo>
                  <a:lnTo>
                    <a:pt x="368" y="194"/>
                  </a:lnTo>
                  <a:cubicBezTo>
                    <a:pt x="368" y="190"/>
                    <a:pt x="367" y="188"/>
                    <a:pt x="367" y="183"/>
                  </a:cubicBezTo>
                  <a:cubicBezTo>
                    <a:pt x="367" y="180"/>
                    <a:pt x="368" y="178"/>
                    <a:pt x="368" y="175"/>
                  </a:cubicBezTo>
                  <a:lnTo>
                    <a:pt x="368" y="170"/>
                  </a:lnTo>
                  <a:cubicBezTo>
                    <a:pt x="368" y="156"/>
                    <a:pt x="365" y="143"/>
                    <a:pt x="362" y="128"/>
                  </a:cubicBezTo>
                  <a:cubicBezTo>
                    <a:pt x="362" y="126"/>
                    <a:pt x="361" y="122"/>
                    <a:pt x="360" y="120"/>
                  </a:cubicBezTo>
                  <a:cubicBezTo>
                    <a:pt x="356" y="111"/>
                    <a:pt x="351" y="92"/>
                    <a:pt x="344" y="81"/>
                  </a:cubicBezTo>
                  <a:cubicBezTo>
                    <a:pt x="336" y="73"/>
                    <a:pt x="329" y="64"/>
                    <a:pt x="323" y="54"/>
                  </a:cubicBezTo>
                  <a:cubicBezTo>
                    <a:pt x="321" y="53"/>
                    <a:pt x="320" y="52"/>
                    <a:pt x="320" y="50"/>
                  </a:cubicBezTo>
                  <a:cubicBezTo>
                    <a:pt x="310" y="40"/>
                    <a:pt x="299" y="32"/>
                    <a:pt x="287" y="26"/>
                  </a:cubicBezTo>
                  <a:cubicBezTo>
                    <a:pt x="277" y="19"/>
                    <a:pt x="259" y="14"/>
                    <a:pt x="251" y="11"/>
                  </a:cubicBezTo>
                  <a:cubicBezTo>
                    <a:pt x="247" y="8"/>
                    <a:pt x="245" y="7"/>
                    <a:pt x="241" y="6"/>
                  </a:cubicBezTo>
                  <a:cubicBezTo>
                    <a:pt x="227" y="3"/>
                    <a:pt x="213" y="2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36"/>
            <p:cNvSpPr/>
            <p:nvPr/>
          </p:nvSpPr>
          <p:spPr>
            <a:xfrm>
              <a:off x="6709520" y="345981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0"/>
                  </a:moveTo>
                  <a:cubicBezTo>
                    <a:pt x="175" y="0"/>
                    <a:pt x="161" y="2"/>
                    <a:pt x="147" y="5"/>
                  </a:cubicBezTo>
                  <a:cubicBezTo>
                    <a:pt x="144" y="5"/>
                    <a:pt x="139" y="6"/>
                    <a:pt x="136" y="7"/>
                  </a:cubicBezTo>
                  <a:cubicBezTo>
                    <a:pt x="124" y="12"/>
                    <a:pt x="110" y="18"/>
                    <a:pt x="99" y="23"/>
                  </a:cubicBezTo>
                  <a:cubicBezTo>
                    <a:pt x="95" y="25"/>
                    <a:pt x="93" y="27"/>
                    <a:pt x="89" y="28"/>
                  </a:cubicBezTo>
                  <a:cubicBezTo>
                    <a:pt x="81" y="36"/>
                    <a:pt x="71" y="43"/>
                    <a:pt x="61" y="51"/>
                  </a:cubicBezTo>
                  <a:cubicBezTo>
                    <a:pt x="59" y="52"/>
                    <a:pt x="58" y="53"/>
                    <a:pt x="57" y="53"/>
                  </a:cubicBezTo>
                  <a:cubicBezTo>
                    <a:pt x="47" y="63"/>
                    <a:pt x="37" y="75"/>
                    <a:pt x="31" y="86"/>
                  </a:cubicBezTo>
                  <a:cubicBezTo>
                    <a:pt x="29" y="89"/>
                    <a:pt x="27" y="92"/>
                    <a:pt x="26" y="95"/>
                  </a:cubicBezTo>
                  <a:cubicBezTo>
                    <a:pt x="20" y="107"/>
                    <a:pt x="13" y="121"/>
                    <a:pt x="9" y="136"/>
                  </a:cubicBezTo>
                  <a:cubicBezTo>
                    <a:pt x="8" y="139"/>
                    <a:pt x="8" y="142"/>
                    <a:pt x="6" y="146"/>
                  </a:cubicBezTo>
                  <a:cubicBezTo>
                    <a:pt x="4" y="159"/>
                    <a:pt x="1" y="174"/>
                    <a:pt x="1" y="189"/>
                  </a:cubicBezTo>
                  <a:cubicBezTo>
                    <a:pt x="1" y="203"/>
                    <a:pt x="5" y="220"/>
                    <a:pt x="6" y="231"/>
                  </a:cubicBezTo>
                  <a:cubicBezTo>
                    <a:pt x="6" y="236"/>
                    <a:pt x="8" y="240"/>
                    <a:pt x="9" y="244"/>
                  </a:cubicBezTo>
                  <a:cubicBezTo>
                    <a:pt x="9" y="245"/>
                    <a:pt x="10" y="247"/>
                    <a:pt x="11" y="249"/>
                  </a:cubicBezTo>
                  <a:cubicBezTo>
                    <a:pt x="16" y="261"/>
                    <a:pt x="21" y="272"/>
                    <a:pt x="26" y="282"/>
                  </a:cubicBezTo>
                  <a:cubicBezTo>
                    <a:pt x="30" y="291"/>
                    <a:pt x="36" y="297"/>
                    <a:pt x="42" y="304"/>
                  </a:cubicBezTo>
                  <a:cubicBezTo>
                    <a:pt x="47" y="312"/>
                    <a:pt x="52" y="319"/>
                    <a:pt x="58" y="325"/>
                  </a:cubicBezTo>
                  <a:cubicBezTo>
                    <a:pt x="69" y="334"/>
                    <a:pt x="79" y="344"/>
                    <a:pt x="92" y="350"/>
                  </a:cubicBezTo>
                  <a:cubicBezTo>
                    <a:pt x="93" y="351"/>
                    <a:pt x="94" y="351"/>
                    <a:pt x="95" y="352"/>
                  </a:cubicBezTo>
                  <a:cubicBezTo>
                    <a:pt x="105" y="357"/>
                    <a:pt x="119" y="364"/>
                    <a:pt x="129" y="367"/>
                  </a:cubicBezTo>
                  <a:cubicBezTo>
                    <a:pt x="133" y="368"/>
                    <a:pt x="135" y="370"/>
                    <a:pt x="139" y="370"/>
                  </a:cubicBezTo>
                  <a:cubicBezTo>
                    <a:pt x="154" y="372"/>
                    <a:pt x="172" y="375"/>
                    <a:pt x="187" y="375"/>
                  </a:cubicBezTo>
                  <a:cubicBezTo>
                    <a:pt x="189" y="375"/>
                    <a:pt x="191" y="375"/>
                    <a:pt x="193" y="375"/>
                  </a:cubicBezTo>
                  <a:cubicBezTo>
                    <a:pt x="204" y="373"/>
                    <a:pt x="223" y="372"/>
                    <a:pt x="235" y="368"/>
                  </a:cubicBezTo>
                  <a:cubicBezTo>
                    <a:pt x="237" y="368"/>
                    <a:pt x="238" y="367"/>
                    <a:pt x="240" y="367"/>
                  </a:cubicBezTo>
                  <a:cubicBezTo>
                    <a:pt x="253" y="363"/>
                    <a:pt x="264" y="357"/>
                    <a:pt x="275" y="352"/>
                  </a:cubicBezTo>
                  <a:cubicBezTo>
                    <a:pt x="277" y="351"/>
                    <a:pt x="280" y="350"/>
                    <a:pt x="284" y="347"/>
                  </a:cubicBezTo>
                  <a:cubicBezTo>
                    <a:pt x="285" y="346"/>
                    <a:pt x="286" y="345"/>
                    <a:pt x="287" y="345"/>
                  </a:cubicBezTo>
                  <a:cubicBezTo>
                    <a:pt x="298" y="338"/>
                    <a:pt x="308" y="330"/>
                    <a:pt x="316" y="321"/>
                  </a:cubicBezTo>
                  <a:cubicBezTo>
                    <a:pt x="326" y="313"/>
                    <a:pt x="336" y="298"/>
                    <a:pt x="343" y="289"/>
                  </a:cubicBezTo>
                  <a:cubicBezTo>
                    <a:pt x="348" y="281"/>
                    <a:pt x="350" y="273"/>
                    <a:pt x="354" y="264"/>
                  </a:cubicBezTo>
                  <a:cubicBezTo>
                    <a:pt x="357" y="256"/>
                    <a:pt x="362" y="248"/>
                    <a:pt x="363" y="240"/>
                  </a:cubicBezTo>
                  <a:cubicBezTo>
                    <a:pt x="365" y="225"/>
                    <a:pt x="369" y="209"/>
                    <a:pt x="369" y="195"/>
                  </a:cubicBezTo>
                  <a:lnTo>
                    <a:pt x="369" y="194"/>
                  </a:lnTo>
                  <a:cubicBezTo>
                    <a:pt x="369" y="190"/>
                    <a:pt x="368" y="188"/>
                    <a:pt x="368" y="183"/>
                  </a:cubicBezTo>
                  <a:cubicBezTo>
                    <a:pt x="368" y="181"/>
                    <a:pt x="369" y="178"/>
                    <a:pt x="369" y="176"/>
                  </a:cubicBezTo>
                  <a:lnTo>
                    <a:pt x="369" y="171"/>
                  </a:lnTo>
                  <a:cubicBezTo>
                    <a:pt x="369" y="156"/>
                    <a:pt x="365" y="143"/>
                    <a:pt x="363" y="129"/>
                  </a:cubicBezTo>
                  <a:cubicBezTo>
                    <a:pt x="363" y="126"/>
                    <a:pt x="362" y="122"/>
                    <a:pt x="360" y="120"/>
                  </a:cubicBezTo>
                  <a:cubicBezTo>
                    <a:pt x="357" y="111"/>
                    <a:pt x="351" y="93"/>
                    <a:pt x="344" y="82"/>
                  </a:cubicBezTo>
                  <a:cubicBezTo>
                    <a:pt x="337" y="73"/>
                    <a:pt x="329" y="64"/>
                    <a:pt x="323" y="54"/>
                  </a:cubicBezTo>
                  <a:cubicBezTo>
                    <a:pt x="322" y="53"/>
                    <a:pt x="320" y="52"/>
                    <a:pt x="320" y="51"/>
                  </a:cubicBezTo>
                  <a:cubicBezTo>
                    <a:pt x="311" y="41"/>
                    <a:pt x="299" y="32"/>
                    <a:pt x="287" y="26"/>
                  </a:cubicBezTo>
                  <a:cubicBezTo>
                    <a:pt x="277" y="20"/>
                    <a:pt x="260" y="15"/>
                    <a:pt x="251" y="11"/>
                  </a:cubicBezTo>
                  <a:cubicBezTo>
                    <a:pt x="248" y="10"/>
                    <a:pt x="245" y="7"/>
                    <a:pt x="240" y="6"/>
                  </a:cubicBezTo>
                  <a:cubicBezTo>
                    <a:pt x="228" y="2"/>
                    <a:pt x="213" y="2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36"/>
            <p:cNvSpPr/>
            <p:nvPr/>
          </p:nvSpPr>
          <p:spPr>
            <a:xfrm>
              <a:off x="6664625" y="322800"/>
              <a:ext cx="14647" cy="14965"/>
            </a:xfrm>
            <a:custGeom>
              <a:rect b="b" l="l" r="r" t="t"/>
              <a:pathLst>
                <a:path extrusionOk="0" h="377" w="369">
                  <a:moveTo>
                    <a:pt x="188" y="1"/>
                  </a:moveTo>
                  <a:cubicBezTo>
                    <a:pt x="174" y="1"/>
                    <a:pt x="161" y="3"/>
                    <a:pt x="147" y="6"/>
                  </a:cubicBezTo>
                  <a:cubicBezTo>
                    <a:pt x="143" y="6"/>
                    <a:pt x="139" y="7"/>
                    <a:pt x="136" y="8"/>
                  </a:cubicBezTo>
                  <a:cubicBezTo>
                    <a:pt x="124" y="12"/>
                    <a:pt x="110" y="19"/>
                    <a:pt x="99" y="24"/>
                  </a:cubicBezTo>
                  <a:cubicBezTo>
                    <a:pt x="95" y="25"/>
                    <a:pt x="93" y="28"/>
                    <a:pt x="89" y="29"/>
                  </a:cubicBezTo>
                  <a:cubicBezTo>
                    <a:pt x="80" y="36"/>
                    <a:pt x="70" y="44"/>
                    <a:pt x="61" y="51"/>
                  </a:cubicBezTo>
                  <a:cubicBezTo>
                    <a:pt x="59" y="53"/>
                    <a:pt x="58" y="54"/>
                    <a:pt x="57" y="54"/>
                  </a:cubicBezTo>
                  <a:cubicBezTo>
                    <a:pt x="47" y="63"/>
                    <a:pt x="37" y="76"/>
                    <a:pt x="31" y="86"/>
                  </a:cubicBezTo>
                  <a:cubicBezTo>
                    <a:pt x="28" y="89"/>
                    <a:pt x="27" y="93"/>
                    <a:pt x="26" y="96"/>
                  </a:cubicBezTo>
                  <a:cubicBezTo>
                    <a:pt x="20" y="108"/>
                    <a:pt x="12" y="122"/>
                    <a:pt x="9" y="136"/>
                  </a:cubicBezTo>
                  <a:cubicBezTo>
                    <a:pt x="7" y="139"/>
                    <a:pt x="7" y="143"/>
                    <a:pt x="6" y="147"/>
                  </a:cubicBezTo>
                  <a:cubicBezTo>
                    <a:pt x="4" y="160"/>
                    <a:pt x="1" y="175"/>
                    <a:pt x="1" y="189"/>
                  </a:cubicBezTo>
                  <a:cubicBezTo>
                    <a:pt x="1" y="204"/>
                    <a:pt x="5" y="221"/>
                    <a:pt x="6" y="232"/>
                  </a:cubicBezTo>
                  <a:cubicBezTo>
                    <a:pt x="6" y="236"/>
                    <a:pt x="7" y="240"/>
                    <a:pt x="9" y="245"/>
                  </a:cubicBezTo>
                  <a:cubicBezTo>
                    <a:pt x="9" y="246"/>
                    <a:pt x="10" y="248"/>
                    <a:pt x="11" y="250"/>
                  </a:cubicBezTo>
                  <a:cubicBezTo>
                    <a:pt x="16" y="261"/>
                    <a:pt x="21" y="273"/>
                    <a:pt x="26" y="283"/>
                  </a:cubicBezTo>
                  <a:cubicBezTo>
                    <a:pt x="30" y="290"/>
                    <a:pt x="36" y="298"/>
                    <a:pt x="42" y="305"/>
                  </a:cubicBezTo>
                  <a:cubicBezTo>
                    <a:pt x="47" y="311"/>
                    <a:pt x="52" y="320"/>
                    <a:pt x="58" y="326"/>
                  </a:cubicBezTo>
                  <a:cubicBezTo>
                    <a:pt x="69" y="335"/>
                    <a:pt x="79" y="345"/>
                    <a:pt x="90" y="351"/>
                  </a:cubicBezTo>
                  <a:cubicBezTo>
                    <a:pt x="93" y="352"/>
                    <a:pt x="94" y="352"/>
                    <a:pt x="95" y="353"/>
                  </a:cubicBezTo>
                  <a:cubicBezTo>
                    <a:pt x="105" y="358"/>
                    <a:pt x="119" y="363"/>
                    <a:pt x="129" y="368"/>
                  </a:cubicBezTo>
                  <a:cubicBezTo>
                    <a:pt x="132" y="369"/>
                    <a:pt x="135" y="371"/>
                    <a:pt x="139" y="371"/>
                  </a:cubicBezTo>
                  <a:cubicBezTo>
                    <a:pt x="154" y="373"/>
                    <a:pt x="172" y="376"/>
                    <a:pt x="187" y="376"/>
                  </a:cubicBezTo>
                  <a:cubicBezTo>
                    <a:pt x="189" y="376"/>
                    <a:pt x="191" y="376"/>
                    <a:pt x="193" y="376"/>
                  </a:cubicBezTo>
                  <a:cubicBezTo>
                    <a:pt x="204" y="374"/>
                    <a:pt x="223" y="373"/>
                    <a:pt x="235" y="369"/>
                  </a:cubicBezTo>
                  <a:cubicBezTo>
                    <a:pt x="236" y="369"/>
                    <a:pt x="238" y="368"/>
                    <a:pt x="240" y="368"/>
                  </a:cubicBezTo>
                  <a:cubicBezTo>
                    <a:pt x="252" y="363"/>
                    <a:pt x="264" y="358"/>
                    <a:pt x="275" y="353"/>
                  </a:cubicBezTo>
                  <a:cubicBezTo>
                    <a:pt x="277" y="352"/>
                    <a:pt x="280" y="351"/>
                    <a:pt x="283" y="348"/>
                  </a:cubicBezTo>
                  <a:cubicBezTo>
                    <a:pt x="285" y="347"/>
                    <a:pt x="286" y="346"/>
                    <a:pt x="287" y="346"/>
                  </a:cubicBezTo>
                  <a:cubicBezTo>
                    <a:pt x="298" y="337"/>
                    <a:pt x="308" y="331"/>
                    <a:pt x="316" y="322"/>
                  </a:cubicBezTo>
                  <a:cubicBezTo>
                    <a:pt x="325" y="313"/>
                    <a:pt x="335" y="299"/>
                    <a:pt x="343" y="289"/>
                  </a:cubicBezTo>
                  <a:cubicBezTo>
                    <a:pt x="348" y="282"/>
                    <a:pt x="350" y="274"/>
                    <a:pt x="354" y="264"/>
                  </a:cubicBezTo>
                  <a:cubicBezTo>
                    <a:pt x="356" y="257"/>
                    <a:pt x="361" y="249"/>
                    <a:pt x="363" y="240"/>
                  </a:cubicBezTo>
                  <a:cubicBezTo>
                    <a:pt x="365" y="226"/>
                    <a:pt x="369" y="210"/>
                    <a:pt x="369" y="196"/>
                  </a:cubicBezTo>
                  <a:lnTo>
                    <a:pt x="369" y="195"/>
                  </a:lnTo>
                  <a:cubicBezTo>
                    <a:pt x="369" y="190"/>
                    <a:pt x="366" y="188"/>
                    <a:pt x="366" y="184"/>
                  </a:cubicBezTo>
                  <a:cubicBezTo>
                    <a:pt x="366" y="182"/>
                    <a:pt x="369" y="179"/>
                    <a:pt x="369" y="177"/>
                  </a:cubicBezTo>
                  <a:lnTo>
                    <a:pt x="369" y="172"/>
                  </a:lnTo>
                  <a:cubicBezTo>
                    <a:pt x="369" y="157"/>
                    <a:pt x="365" y="144"/>
                    <a:pt x="363" y="130"/>
                  </a:cubicBezTo>
                  <a:cubicBezTo>
                    <a:pt x="363" y="127"/>
                    <a:pt x="361" y="123"/>
                    <a:pt x="360" y="121"/>
                  </a:cubicBezTo>
                  <a:cubicBezTo>
                    <a:pt x="356" y="111"/>
                    <a:pt x="351" y="94"/>
                    <a:pt x="344" y="83"/>
                  </a:cubicBezTo>
                  <a:cubicBezTo>
                    <a:pt x="337" y="74"/>
                    <a:pt x="329" y="64"/>
                    <a:pt x="323" y="55"/>
                  </a:cubicBezTo>
                  <a:cubicBezTo>
                    <a:pt x="322" y="54"/>
                    <a:pt x="320" y="53"/>
                    <a:pt x="320" y="52"/>
                  </a:cubicBezTo>
                  <a:cubicBezTo>
                    <a:pt x="310" y="42"/>
                    <a:pt x="299" y="33"/>
                    <a:pt x="287" y="27"/>
                  </a:cubicBezTo>
                  <a:cubicBezTo>
                    <a:pt x="277" y="21"/>
                    <a:pt x="260" y="16"/>
                    <a:pt x="251" y="11"/>
                  </a:cubicBezTo>
                  <a:cubicBezTo>
                    <a:pt x="247" y="10"/>
                    <a:pt x="245" y="8"/>
                    <a:pt x="240" y="7"/>
                  </a:cubicBezTo>
                  <a:cubicBezTo>
                    <a:pt x="228" y="3"/>
                    <a:pt x="213" y="3"/>
                    <a:pt x="199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36"/>
            <p:cNvSpPr/>
            <p:nvPr/>
          </p:nvSpPr>
          <p:spPr>
            <a:xfrm>
              <a:off x="6720079" y="202444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0"/>
                  </a:moveTo>
                  <a:cubicBezTo>
                    <a:pt x="174" y="0"/>
                    <a:pt x="161" y="3"/>
                    <a:pt x="146" y="5"/>
                  </a:cubicBezTo>
                  <a:cubicBezTo>
                    <a:pt x="143" y="5"/>
                    <a:pt x="139" y="8"/>
                    <a:pt x="136" y="9"/>
                  </a:cubicBezTo>
                  <a:cubicBezTo>
                    <a:pt x="123" y="13"/>
                    <a:pt x="110" y="19"/>
                    <a:pt x="98" y="24"/>
                  </a:cubicBezTo>
                  <a:cubicBezTo>
                    <a:pt x="94" y="25"/>
                    <a:pt x="92" y="28"/>
                    <a:pt x="89" y="29"/>
                  </a:cubicBezTo>
                  <a:cubicBezTo>
                    <a:pt x="81" y="36"/>
                    <a:pt x="70" y="44"/>
                    <a:pt x="61" y="51"/>
                  </a:cubicBezTo>
                  <a:cubicBezTo>
                    <a:pt x="60" y="52"/>
                    <a:pt x="58" y="54"/>
                    <a:pt x="57" y="54"/>
                  </a:cubicBezTo>
                  <a:cubicBezTo>
                    <a:pt x="46" y="63"/>
                    <a:pt x="37" y="76"/>
                    <a:pt x="31" y="87"/>
                  </a:cubicBezTo>
                  <a:cubicBezTo>
                    <a:pt x="29" y="89"/>
                    <a:pt x="27" y="93"/>
                    <a:pt x="25" y="96"/>
                  </a:cubicBezTo>
                  <a:cubicBezTo>
                    <a:pt x="19" y="109"/>
                    <a:pt x="13" y="122"/>
                    <a:pt x="9" y="136"/>
                  </a:cubicBezTo>
                  <a:cubicBezTo>
                    <a:pt x="8" y="140"/>
                    <a:pt x="8" y="143"/>
                    <a:pt x="6" y="146"/>
                  </a:cubicBezTo>
                  <a:cubicBezTo>
                    <a:pt x="4" y="161"/>
                    <a:pt x="1" y="175"/>
                    <a:pt x="1" y="190"/>
                  </a:cubicBezTo>
                  <a:cubicBezTo>
                    <a:pt x="1" y="203"/>
                    <a:pt x="5" y="221"/>
                    <a:pt x="6" y="232"/>
                  </a:cubicBezTo>
                  <a:cubicBezTo>
                    <a:pt x="6" y="237"/>
                    <a:pt x="8" y="240"/>
                    <a:pt x="9" y="244"/>
                  </a:cubicBezTo>
                  <a:cubicBezTo>
                    <a:pt x="9" y="245"/>
                    <a:pt x="10" y="248"/>
                    <a:pt x="11" y="249"/>
                  </a:cubicBezTo>
                  <a:cubicBezTo>
                    <a:pt x="15" y="261"/>
                    <a:pt x="20" y="273"/>
                    <a:pt x="25" y="284"/>
                  </a:cubicBezTo>
                  <a:cubicBezTo>
                    <a:pt x="30" y="291"/>
                    <a:pt x="36" y="297"/>
                    <a:pt x="41" y="305"/>
                  </a:cubicBezTo>
                  <a:cubicBezTo>
                    <a:pt x="46" y="312"/>
                    <a:pt x="52" y="320"/>
                    <a:pt x="58" y="326"/>
                  </a:cubicBezTo>
                  <a:cubicBezTo>
                    <a:pt x="68" y="336"/>
                    <a:pt x="79" y="344"/>
                    <a:pt x="91" y="351"/>
                  </a:cubicBezTo>
                  <a:cubicBezTo>
                    <a:pt x="92" y="352"/>
                    <a:pt x="93" y="352"/>
                    <a:pt x="94" y="353"/>
                  </a:cubicBezTo>
                  <a:cubicBezTo>
                    <a:pt x="105" y="358"/>
                    <a:pt x="118" y="364"/>
                    <a:pt x="129" y="368"/>
                  </a:cubicBezTo>
                  <a:cubicBezTo>
                    <a:pt x="133" y="369"/>
                    <a:pt x="135" y="370"/>
                    <a:pt x="139" y="370"/>
                  </a:cubicBezTo>
                  <a:cubicBezTo>
                    <a:pt x="153" y="372"/>
                    <a:pt x="168" y="376"/>
                    <a:pt x="182" y="376"/>
                  </a:cubicBezTo>
                  <a:cubicBezTo>
                    <a:pt x="186" y="376"/>
                    <a:pt x="189" y="376"/>
                    <a:pt x="192" y="375"/>
                  </a:cubicBezTo>
                  <a:cubicBezTo>
                    <a:pt x="204" y="374"/>
                    <a:pt x="222" y="373"/>
                    <a:pt x="235" y="369"/>
                  </a:cubicBezTo>
                  <a:cubicBezTo>
                    <a:pt x="237" y="369"/>
                    <a:pt x="238" y="368"/>
                    <a:pt x="240" y="368"/>
                  </a:cubicBezTo>
                  <a:cubicBezTo>
                    <a:pt x="253" y="364"/>
                    <a:pt x="264" y="358"/>
                    <a:pt x="274" y="353"/>
                  </a:cubicBezTo>
                  <a:cubicBezTo>
                    <a:pt x="276" y="352"/>
                    <a:pt x="280" y="351"/>
                    <a:pt x="284" y="348"/>
                  </a:cubicBezTo>
                  <a:cubicBezTo>
                    <a:pt x="285" y="347"/>
                    <a:pt x="286" y="346"/>
                    <a:pt x="287" y="346"/>
                  </a:cubicBezTo>
                  <a:cubicBezTo>
                    <a:pt x="297" y="338"/>
                    <a:pt x="308" y="331"/>
                    <a:pt x="316" y="322"/>
                  </a:cubicBezTo>
                  <a:cubicBezTo>
                    <a:pt x="325" y="313"/>
                    <a:pt x="336" y="299"/>
                    <a:pt x="342" y="290"/>
                  </a:cubicBezTo>
                  <a:cubicBezTo>
                    <a:pt x="347" y="281"/>
                    <a:pt x="349" y="274"/>
                    <a:pt x="354" y="265"/>
                  </a:cubicBezTo>
                  <a:cubicBezTo>
                    <a:pt x="357" y="257"/>
                    <a:pt x="362" y="249"/>
                    <a:pt x="363" y="240"/>
                  </a:cubicBezTo>
                  <a:cubicBezTo>
                    <a:pt x="365" y="226"/>
                    <a:pt x="368" y="211"/>
                    <a:pt x="368" y="196"/>
                  </a:cubicBezTo>
                  <a:cubicBezTo>
                    <a:pt x="368" y="192"/>
                    <a:pt x="367" y="190"/>
                    <a:pt x="367" y="186"/>
                  </a:cubicBezTo>
                  <a:cubicBezTo>
                    <a:pt x="367" y="184"/>
                    <a:pt x="368" y="180"/>
                    <a:pt x="368" y="178"/>
                  </a:cubicBezTo>
                  <a:lnTo>
                    <a:pt x="368" y="172"/>
                  </a:lnTo>
                  <a:cubicBezTo>
                    <a:pt x="368" y="159"/>
                    <a:pt x="365" y="145"/>
                    <a:pt x="363" y="131"/>
                  </a:cubicBezTo>
                  <a:cubicBezTo>
                    <a:pt x="363" y="128"/>
                    <a:pt x="362" y="124"/>
                    <a:pt x="360" y="122"/>
                  </a:cubicBezTo>
                  <a:cubicBezTo>
                    <a:pt x="357" y="113"/>
                    <a:pt x="351" y="95"/>
                    <a:pt x="343" y="85"/>
                  </a:cubicBezTo>
                  <a:cubicBezTo>
                    <a:pt x="337" y="75"/>
                    <a:pt x="329" y="66"/>
                    <a:pt x="322" y="56"/>
                  </a:cubicBezTo>
                  <a:cubicBezTo>
                    <a:pt x="321" y="55"/>
                    <a:pt x="320" y="54"/>
                    <a:pt x="320" y="53"/>
                  </a:cubicBezTo>
                  <a:cubicBezTo>
                    <a:pt x="311" y="42"/>
                    <a:pt x="299" y="35"/>
                    <a:pt x="287" y="28"/>
                  </a:cubicBezTo>
                  <a:cubicBezTo>
                    <a:pt x="276" y="22"/>
                    <a:pt x="260" y="16"/>
                    <a:pt x="250" y="11"/>
                  </a:cubicBezTo>
                  <a:cubicBezTo>
                    <a:pt x="247" y="10"/>
                    <a:pt x="244" y="9"/>
                    <a:pt x="240" y="8"/>
                  </a:cubicBezTo>
                  <a:cubicBezTo>
                    <a:pt x="228" y="3"/>
                    <a:pt x="213" y="3"/>
                    <a:pt x="198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36"/>
            <p:cNvSpPr/>
            <p:nvPr/>
          </p:nvSpPr>
          <p:spPr>
            <a:xfrm>
              <a:off x="6655455" y="251904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1"/>
                  </a:moveTo>
                  <a:cubicBezTo>
                    <a:pt x="174" y="1"/>
                    <a:pt x="160" y="3"/>
                    <a:pt x="147" y="6"/>
                  </a:cubicBezTo>
                  <a:cubicBezTo>
                    <a:pt x="142" y="6"/>
                    <a:pt x="138" y="7"/>
                    <a:pt x="136" y="8"/>
                  </a:cubicBezTo>
                  <a:cubicBezTo>
                    <a:pt x="123" y="12"/>
                    <a:pt x="110" y="19"/>
                    <a:pt x="98" y="24"/>
                  </a:cubicBezTo>
                  <a:cubicBezTo>
                    <a:pt x="94" y="26"/>
                    <a:pt x="91" y="28"/>
                    <a:pt x="89" y="29"/>
                  </a:cubicBezTo>
                  <a:cubicBezTo>
                    <a:pt x="80" y="36"/>
                    <a:pt x="69" y="44"/>
                    <a:pt x="60" y="52"/>
                  </a:cubicBezTo>
                  <a:cubicBezTo>
                    <a:pt x="59" y="53"/>
                    <a:pt x="58" y="54"/>
                    <a:pt x="56" y="54"/>
                  </a:cubicBezTo>
                  <a:cubicBezTo>
                    <a:pt x="46" y="63"/>
                    <a:pt x="37" y="76"/>
                    <a:pt x="30" y="86"/>
                  </a:cubicBezTo>
                  <a:cubicBezTo>
                    <a:pt x="28" y="89"/>
                    <a:pt x="27" y="92"/>
                    <a:pt x="25" y="96"/>
                  </a:cubicBezTo>
                  <a:cubicBezTo>
                    <a:pt x="18" y="108"/>
                    <a:pt x="12" y="122"/>
                    <a:pt x="8" y="136"/>
                  </a:cubicBezTo>
                  <a:cubicBezTo>
                    <a:pt x="7" y="139"/>
                    <a:pt x="7" y="142"/>
                    <a:pt x="6" y="147"/>
                  </a:cubicBezTo>
                  <a:cubicBezTo>
                    <a:pt x="3" y="160"/>
                    <a:pt x="1" y="175"/>
                    <a:pt x="1" y="189"/>
                  </a:cubicBezTo>
                  <a:cubicBezTo>
                    <a:pt x="1" y="204"/>
                    <a:pt x="4" y="221"/>
                    <a:pt x="6" y="232"/>
                  </a:cubicBezTo>
                  <a:cubicBezTo>
                    <a:pt x="6" y="236"/>
                    <a:pt x="7" y="240"/>
                    <a:pt x="8" y="245"/>
                  </a:cubicBezTo>
                  <a:cubicBezTo>
                    <a:pt x="8" y="246"/>
                    <a:pt x="9" y="248"/>
                    <a:pt x="11" y="250"/>
                  </a:cubicBezTo>
                  <a:cubicBezTo>
                    <a:pt x="14" y="261"/>
                    <a:pt x="19" y="273"/>
                    <a:pt x="25" y="283"/>
                  </a:cubicBezTo>
                  <a:cubicBezTo>
                    <a:pt x="29" y="291"/>
                    <a:pt x="35" y="298"/>
                    <a:pt x="40" y="305"/>
                  </a:cubicBezTo>
                  <a:cubicBezTo>
                    <a:pt x="46" y="312"/>
                    <a:pt x="51" y="320"/>
                    <a:pt x="58" y="326"/>
                  </a:cubicBezTo>
                  <a:cubicBezTo>
                    <a:pt x="68" y="335"/>
                    <a:pt x="79" y="345"/>
                    <a:pt x="90" y="351"/>
                  </a:cubicBezTo>
                  <a:cubicBezTo>
                    <a:pt x="91" y="352"/>
                    <a:pt x="92" y="352"/>
                    <a:pt x="94" y="353"/>
                  </a:cubicBezTo>
                  <a:cubicBezTo>
                    <a:pt x="105" y="358"/>
                    <a:pt x="117" y="364"/>
                    <a:pt x="128" y="367"/>
                  </a:cubicBezTo>
                  <a:cubicBezTo>
                    <a:pt x="132" y="368"/>
                    <a:pt x="134" y="371"/>
                    <a:pt x="138" y="371"/>
                  </a:cubicBezTo>
                  <a:cubicBezTo>
                    <a:pt x="153" y="372"/>
                    <a:pt x="170" y="376"/>
                    <a:pt x="186" y="376"/>
                  </a:cubicBezTo>
                  <a:cubicBezTo>
                    <a:pt x="188" y="376"/>
                    <a:pt x="190" y="376"/>
                    <a:pt x="191" y="376"/>
                  </a:cubicBezTo>
                  <a:cubicBezTo>
                    <a:pt x="204" y="374"/>
                    <a:pt x="222" y="373"/>
                    <a:pt x="235" y="368"/>
                  </a:cubicBezTo>
                  <a:cubicBezTo>
                    <a:pt x="236" y="368"/>
                    <a:pt x="237" y="367"/>
                    <a:pt x="240" y="367"/>
                  </a:cubicBezTo>
                  <a:cubicBezTo>
                    <a:pt x="252" y="363"/>
                    <a:pt x="263" y="358"/>
                    <a:pt x="274" y="353"/>
                  </a:cubicBezTo>
                  <a:cubicBezTo>
                    <a:pt x="277" y="352"/>
                    <a:pt x="279" y="351"/>
                    <a:pt x="283" y="348"/>
                  </a:cubicBezTo>
                  <a:cubicBezTo>
                    <a:pt x="284" y="347"/>
                    <a:pt x="285" y="346"/>
                    <a:pt x="287" y="346"/>
                  </a:cubicBezTo>
                  <a:cubicBezTo>
                    <a:pt x="298" y="338"/>
                    <a:pt x="308" y="331"/>
                    <a:pt x="315" y="322"/>
                  </a:cubicBezTo>
                  <a:cubicBezTo>
                    <a:pt x="325" y="313"/>
                    <a:pt x="335" y="299"/>
                    <a:pt x="341" y="289"/>
                  </a:cubicBezTo>
                  <a:cubicBezTo>
                    <a:pt x="346" y="282"/>
                    <a:pt x="350" y="274"/>
                    <a:pt x="353" y="264"/>
                  </a:cubicBezTo>
                  <a:cubicBezTo>
                    <a:pt x="356" y="257"/>
                    <a:pt x="361" y="249"/>
                    <a:pt x="362" y="240"/>
                  </a:cubicBezTo>
                  <a:cubicBezTo>
                    <a:pt x="365" y="226"/>
                    <a:pt x="367" y="210"/>
                    <a:pt x="367" y="196"/>
                  </a:cubicBezTo>
                  <a:lnTo>
                    <a:pt x="367" y="195"/>
                  </a:lnTo>
                  <a:cubicBezTo>
                    <a:pt x="367" y="190"/>
                    <a:pt x="366" y="188"/>
                    <a:pt x="366" y="184"/>
                  </a:cubicBezTo>
                  <a:cubicBezTo>
                    <a:pt x="366" y="182"/>
                    <a:pt x="367" y="179"/>
                    <a:pt x="367" y="177"/>
                  </a:cubicBezTo>
                  <a:lnTo>
                    <a:pt x="367" y="172"/>
                  </a:lnTo>
                  <a:cubicBezTo>
                    <a:pt x="367" y="157"/>
                    <a:pt x="365" y="144"/>
                    <a:pt x="362" y="130"/>
                  </a:cubicBezTo>
                  <a:cubicBezTo>
                    <a:pt x="362" y="127"/>
                    <a:pt x="361" y="123"/>
                    <a:pt x="360" y="121"/>
                  </a:cubicBezTo>
                  <a:cubicBezTo>
                    <a:pt x="356" y="111"/>
                    <a:pt x="351" y="94"/>
                    <a:pt x="342" y="83"/>
                  </a:cubicBezTo>
                  <a:cubicBezTo>
                    <a:pt x="336" y="74"/>
                    <a:pt x="329" y="64"/>
                    <a:pt x="321" y="55"/>
                  </a:cubicBezTo>
                  <a:cubicBezTo>
                    <a:pt x="320" y="54"/>
                    <a:pt x="319" y="53"/>
                    <a:pt x="319" y="52"/>
                  </a:cubicBezTo>
                  <a:cubicBezTo>
                    <a:pt x="310" y="41"/>
                    <a:pt x="299" y="33"/>
                    <a:pt x="287" y="27"/>
                  </a:cubicBezTo>
                  <a:cubicBezTo>
                    <a:pt x="277" y="21"/>
                    <a:pt x="259" y="15"/>
                    <a:pt x="251" y="11"/>
                  </a:cubicBezTo>
                  <a:cubicBezTo>
                    <a:pt x="247" y="10"/>
                    <a:pt x="243" y="8"/>
                    <a:pt x="240" y="7"/>
                  </a:cubicBezTo>
                  <a:cubicBezTo>
                    <a:pt x="227" y="3"/>
                    <a:pt x="212" y="3"/>
                    <a:pt x="199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36"/>
            <p:cNvSpPr/>
            <p:nvPr/>
          </p:nvSpPr>
          <p:spPr>
            <a:xfrm>
              <a:off x="6773746" y="234756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1"/>
                  </a:moveTo>
                  <a:cubicBezTo>
                    <a:pt x="173" y="1"/>
                    <a:pt x="161" y="3"/>
                    <a:pt x="146" y="6"/>
                  </a:cubicBezTo>
                  <a:cubicBezTo>
                    <a:pt x="142" y="6"/>
                    <a:pt x="138" y="7"/>
                    <a:pt x="136" y="8"/>
                  </a:cubicBezTo>
                  <a:cubicBezTo>
                    <a:pt x="122" y="12"/>
                    <a:pt x="110" y="18"/>
                    <a:pt x="98" y="24"/>
                  </a:cubicBezTo>
                  <a:cubicBezTo>
                    <a:pt x="94" y="25"/>
                    <a:pt x="91" y="28"/>
                    <a:pt x="89" y="29"/>
                  </a:cubicBezTo>
                  <a:cubicBezTo>
                    <a:pt x="79" y="35"/>
                    <a:pt x="69" y="43"/>
                    <a:pt x="60" y="51"/>
                  </a:cubicBezTo>
                  <a:cubicBezTo>
                    <a:pt x="59" y="53"/>
                    <a:pt x="58" y="54"/>
                    <a:pt x="57" y="54"/>
                  </a:cubicBezTo>
                  <a:cubicBezTo>
                    <a:pt x="46" y="63"/>
                    <a:pt x="37" y="76"/>
                    <a:pt x="31" y="86"/>
                  </a:cubicBezTo>
                  <a:cubicBezTo>
                    <a:pt x="27" y="89"/>
                    <a:pt x="26" y="92"/>
                    <a:pt x="25" y="95"/>
                  </a:cubicBezTo>
                  <a:cubicBezTo>
                    <a:pt x="18" y="108"/>
                    <a:pt x="12" y="121"/>
                    <a:pt x="8" y="136"/>
                  </a:cubicBezTo>
                  <a:cubicBezTo>
                    <a:pt x="7" y="139"/>
                    <a:pt x="7" y="142"/>
                    <a:pt x="6" y="146"/>
                  </a:cubicBezTo>
                  <a:cubicBezTo>
                    <a:pt x="2" y="160"/>
                    <a:pt x="0" y="175"/>
                    <a:pt x="0" y="189"/>
                  </a:cubicBezTo>
                  <a:cubicBezTo>
                    <a:pt x="0" y="204"/>
                    <a:pt x="4" y="220"/>
                    <a:pt x="6" y="232"/>
                  </a:cubicBezTo>
                  <a:cubicBezTo>
                    <a:pt x="6" y="236"/>
                    <a:pt x="7" y="240"/>
                    <a:pt x="8" y="243"/>
                  </a:cubicBezTo>
                  <a:cubicBezTo>
                    <a:pt x="8" y="245"/>
                    <a:pt x="10" y="247"/>
                    <a:pt x="11" y="250"/>
                  </a:cubicBezTo>
                  <a:cubicBezTo>
                    <a:pt x="15" y="261"/>
                    <a:pt x="20" y="272"/>
                    <a:pt x="25" y="283"/>
                  </a:cubicBezTo>
                  <a:cubicBezTo>
                    <a:pt x="28" y="290"/>
                    <a:pt x="36" y="297"/>
                    <a:pt x="41" y="305"/>
                  </a:cubicBezTo>
                  <a:cubicBezTo>
                    <a:pt x="46" y="311"/>
                    <a:pt x="51" y="319"/>
                    <a:pt x="58" y="326"/>
                  </a:cubicBezTo>
                  <a:cubicBezTo>
                    <a:pt x="68" y="335"/>
                    <a:pt x="78" y="344"/>
                    <a:pt x="90" y="351"/>
                  </a:cubicBezTo>
                  <a:cubicBezTo>
                    <a:pt x="91" y="352"/>
                    <a:pt x="93" y="352"/>
                    <a:pt x="94" y="353"/>
                  </a:cubicBezTo>
                  <a:cubicBezTo>
                    <a:pt x="104" y="358"/>
                    <a:pt x="117" y="363"/>
                    <a:pt x="127" y="367"/>
                  </a:cubicBezTo>
                  <a:cubicBezTo>
                    <a:pt x="132" y="368"/>
                    <a:pt x="135" y="370"/>
                    <a:pt x="138" y="370"/>
                  </a:cubicBezTo>
                  <a:cubicBezTo>
                    <a:pt x="154" y="372"/>
                    <a:pt x="170" y="376"/>
                    <a:pt x="186" y="376"/>
                  </a:cubicBezTo>
                  <a:cubicBezTo>
                    <a:pt x="188" y="376"/>
                    <a:pt x="190" y="376"/>
                    <a:pt x="192" y="376"/>
                  </a:cubicBezTo>
                  <a:cubicBezTo>
                    <a:pt x="203" y="373"/>
                    <a:pt x="221" y="372"/>
                    <a:pt x="235" y="368"/>
                  </a:cubicBezTo>
                  <a:cubicBezTo>
                    <a:pt x="236" y="368"/>
                    <a:pt x="237" y="367"/>
                    <a:pt x="240" y="367"/>
                  </a:cubicBezTo>
                  <a:cubicBezTo>
                    <a:pt x="251" y="363"/>
                    <a:pt x="263" y="358"/>
                    <a:pt x="273" y="353"/>
                  </a:cubicBezTo>
                  <a:cubicBezTo>
                    <a:pt x="276" y="352"/>
                    <a:pt x="278" y="351"/>
                    <a:pt x="283" y="347"/>
                  </a:cubicBezTo>
                  <a:cubicBezTo>
                    <a:pt x="284" y="346"/>
                    <a:pt x="286" y="345"/>
                    <a:pt x="287" y="345"/>
                  </a:cubicBezTo>
                  <a:cubicBezTo>
                    <a:pt x="297" y="337"/>
                    <a:pt x="308" y="331"/>
                    <a:pt x="315" y="321"/>
                  </a:cubicBezTo>
                  <a:cubicBezTo>
                    <a:pt x="324" y="313"/>
                    <a:pt x="335" y="298"/>
                    <a:pt x="341" y="289"/>
                  </a:cubicBezTo>
                  <a:cubicBezTo>
                    <a:pt x="346" y="282"/>
                    <a:pt x="349" y="274"/>
                    <a:pt x="353" y="264"/>
                  </a:cubicBezTo>
                  <a:cubicBezTo>
                    <a:pt x="355" y="257"/>
                    <a:pt x="361" y="249"/>
                    <a:pt x="362" y="240"/>
                  </a:cubicBezTo>
                  <a:cubicBezTo>
                    <a:pt x="365" y="226"/>
                    <a:pt x="367" y="210"/>
                    <a:pt x="367" y="195"/>
                  </a:cubicBezTo>
                  <a:cubicBezTo>
                    <a:pt x="368" y="196"/>
                    <a:pt x="368" y="197"/>
                    <a:pt x="368" y="197"/>
                  </a:cubicBezTo>
                  <a:cubicBezTo>
                    <a:pt x="369" y="197"/>
                    <a:pt x="368" y="195"/>
                    <a:pt x="367" y="194"/>
                  </a:cubicBezTo>
                  <a:cubicBezTo>
                    <a:pt x="367" y="190"/>
                    <a:pt x="366" y="188"/>
                    <a:pt x="366" y="184"/>
                  </a:cubicBezTo>
                  <a:cubicBezTo>
                    <a:pt x="366" y="182"/>
                    <a:pt x="367" y="179"/>
                    <a:pt x="367" y="177"/>
                  </a:cubicBezTo>
                  <a:lnTo>
                    <a:pt x="367" y="171"/>
                  </a:lnTo>
                  <a:cubicBezTo>
                    <a:pt x="367" y="157"/>
                    <a:pt x="365" y="143"/>
                    <a:pt x="362" y="130"/>
                  </a:cubicBezTo>
                  <a:cubicBezTo>
                    <a:pt x="362" y="127"/>
                    <a:pt x="361" y="122"/>
                    <a:pt x="360" y="120"/>
                  </a:cubicBezTo>
                  <a:cubicBezTo>
                    <a:pt x="355" y="111"/>
                    <a:pt x="350" y="93"/>
                    <a:pt x="343" y="83"/>
                  </a:cubicBezTo>
                  <a:cubicBezTo>
                    <a:pt x="336" y="74"/>
                    <a:pt x="328" y="64"/>
                    <a:pt x="322" y="55"/>
                  </a:cubicBezTo>
                  <a:cubicBezTo>
                    <a:pt x="320" y="54"/>
                    <a:pt x="319" y="53"/>
                    <a:pt x="319" y="52"/>
                  </a:cubicBezTo>
                  <a:cubicBezTo>
                    <a:pt x="310" y="41"/>
                    <a:pt x="298" y="33"/>
                    <a:pt x="287" y="27"/>
                  </a:cubicBezTo>
                  <a:cubicBezTo>
                    <a:pt x="276" y="20"/>
                    <a:pt x="260" y="15"/>
                    <a:pt x="250" y="11"/>
                  </a:cubicBezTo>
                  <a:cubicBezTo>
                    <a:pt x="246" y="10"/>
                    <a:pt x="244" y="8"/>
                    <a:pt x="240" y="7"/>
                  </a:cubicBezTo>
                  <a:cubicBezTo>
                    <a:pt x="226" y="5"/>
                    <a:pt x="213" y="3"/>
                    <a:pt x="198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36"/>
            <p:cNvSpPr/>
            <p:nvPr/>
          </p:nvSpPr>
          <p:spPr>
            <a:xfrm>
              <a:off x="6781010" y="203992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1"/>
                  </a:moveTo>
                  <a:cubicBezTo>
                    <a:pt x="173" y="1"/>
                    <a:pt x="161" y="3"/>
                    <a:pt x="146" y="6"/>
                  </a:cubicBezTo>
                  <a:cubicBezTo>
                    <a:pt x="142" y="6"/>
                    <a:pt x="139" y="7"/>
                    <a:pt x="136" y="8"/>
                  </a:cubicBezTo>
                  <a:cubicBezTo>
                    <a:pt x="123" y="12"/>
                    <a:pt x="110" y="19"/>
                    <a:pt x="98" y="24"/>
                  </a:cubicBezTo>
                  <a:cubicBezTo>
                    <a:pt x="94" y="26"/>
                    <a:pt x="92" y="28"/>
                    <a:pt x="89" y="29"/>
                  </a:cubicBezTo>
                  <a:cubicBezTo>
                    <a:pt x="80" y="36"/>
                    <a:pt x="69" y="44"/>
                    <a:pt x="61" y="52"/>
                  </a:cubicBezTo>
                  <a:cubicBezTo>
                    <a:pt x="59" y="53"/>
                    <a:pt x="58" y="54"/>
                    <a:pt x="57" y="54"/>
                  </a:cubicBezTo>
                  <a:cubicBezTo>
                    <a:pt x="46" y="63"/>
                    <a:pt x="37" y="76"/>
                    <a:pt x="31" y="86"/>
                  </a:cubicBezTo>
                  <a:cubicBezTo>
                    <a:pt x="28" y="89"/>
                    <a:pt x="27" y="93"/>
                    <a:pt x="26" y="96"/>
                  </a:cubicBezTo>
                  <a:cubicBezTo>
                    <a:pt x="19" y="109"/>
                    <a:pt x="12" y="122"/>
                    <a:pt x="9" y="136"/>
                  </a:cubicBezTo>
                  <a:cubicBezTo>
                    <a:pt x="7" y="140"/>
                    <a:pt x="7" y="142"/>
                    <a:pt x="6" y="147"/>
                  </a:cubicBezTo>
                  <a:cubicBezTo>
                    <a:pt x="4" y="161"/>
                    <a:pt x="1" y="175"/>
                    <a:pt x="1" y="189"/>
                  </a:cubicBezTo>
                  <a:cubicBezTo>
                    <a:pt x="1" y="204"/>
                    <a:pt x="5" y="221"/>
                    <a:pt x="6" y="232"/>
                  </a:cubicBezTo>
                  <a:cubicBezTo>
                    <a:pt x="6" y="236"/>
                    <a:pt x="7" y="240"/>
                    <a:pt x="9" y="245"/>
                  </a:cubicBezTo>
                  <a:cubicBezTo>
                    <a:pt x="9" y="246"/>
                    <a:pt x="10" y="248"/>
                    <a:pt x="11" y="250"/>
                  </a:cubicBezTo>
                  <a:cubicBezTo>
                    <a:pt x="15" y="261"/>
                    <a:pt x="20" y="273"/>
                    <a:pt x="26" y="283"/>
                  </a:cubicBezTo>
                  <a:cubicBezTo>
                    <a:pt x="30" y="291"/>
                    <a:pt x="36" y="298"/>
                    <a:pt x="41" y="305"/>
                  </a:cubicBezTo>
                  <a:cubicBezTo>
                    <a:pt x="46" y="312"/>
                    <a:pt x="52" y="319"/>
                    <a:pt x="58" y="326"/>
                  </a:cubicBezTo>
                  <a:cubicBezTo>
                    <a:pt x="68" y="335"/>
                    <a:pt x="79" y="344"/>
                    <a:pt x="90" y="351"/>
                  </a:cubicBezTo>
                  <a:cubicBezTo>
                    <a:pt x="92" y="352"/>
                    <a:pt x="93" y="352"/>
                    <a:pt x="94" y="354"/>
                  </a:cubicBezTo>
                  <a:cubicBezTo>
                    <a:pt x="105" y="359"/>
                    <a:pt x="118" y="364"/>
                    <a:pt x="129" y="367"/>
                  </a:cubicBezTo>
                  <a:cubicBezTo>
                    <a:pt x="132" y="369"/>
                    <a:pt x="135" y="371"/>
                    <a:pt x="139" y="371"/>
                  </a:cubicBezTo>
                  <a:cubicBezTo>
                    <a:pt x="154" y="372"/>
                    <a:pt x="171" y="376"/>
                    <a:pt x="187" y="376"/>
                  </a:cubicBezTo>
                  <a:cubicBezTo>
                    <a:pt x="189" y="376"/>
                    <a:pt x="190" y="376"/>
                    <a:pt x="192" y="376"/>
                  </a:cubicBezTo>
                  <a:cubicBezTo>
                    <a:pt x="204" y="375"/>
                    <a:pt x="222" y="373"/>
                    <a:pt x="235" y="369"/>
                  </a:cubicBezTo>
                  <a:cubicBezTo>
                    <a:pt x="236" y="369"/>
                    <a:pt x="238" y="367"/>
                    <a:pt x="240" y="367"/>
                  </a:cubicBezTo>
                  <a:cubicBezTo>
                    <a:pt x="252" y="364"/>
                    <a:pt x="264" y="359"/>
                    <a:pt x="274" y="354"/>
                  </a:cubicBezTo>
                  <a:cubicBezTo>
                    <a:pt x="277" y="352"/>
                    <a:pt x="280" y="351"/>
                    <a:pt x="283" y="349"/>
                  </a:cubicBezTo>
                  <a:cubicBezTo>
                    <a:pt x="285" y="347"/>
                    <a:pt x="286" y="346"/>
                    <a:pt x="287" y="346"/>
                  </a:cubicBezTo>
                  <a:cubicBezTo>
                    <a:pt x="297" y="338"/>
                    <a:pt x="308" y="331"/>
                    <a:pt x="316" y="323"/>
                  </a:cubicBezTo>
                  <a:cubicBezTo>
                    <a:pt x="324" y="313"/>
                    <a:pt x="335" y="299"/>
                    <a:pt x="342" y="289"/>
                  </a:cubicBezTo>
                  <a:cubicBezTo>
                    <a:pt x="347" y="282"/>
                    <a:pt x="349" y="274"/>
                    <a:pt x="354" y="265"/>
                  </a:cubicBezTo>
                  <a:cubicBezTo>
                    <a:pt x="356" y="257"/>
                    <a:pt x="361" y="250"/>
                    <a:pt x="363" y="240"/>
                  </a:cubicBezTo>
                  <a:cubicBezTo>
                    <a:pt x="365" y="226"/>
                    <a:pt x="368" y="211"/>
                    <a:pt x="368" y="196"/>
                  </a:cubicBezTo>
                  <a:lnTo>
                    <a:pt x="368" y="196"/>
                  </a:lnTo>
                  <a:cubicBezTo>
                    <a:pt x="368" y="196"/>
                    <a:pt x="368" y="197"/>
                    <a:pt x="368" y="197"/>
                  </a:cubicBezTo>
                  <a:cubicBezTo>
                    <a:pt x="368" y="196"/>
                    <a:pt x="368" y="196"/>
                    <a:pt x="368" y="196"/>
                  </a:cubicBezTo>
                  <a:cubicBezTo>
                    <a:pt x="368" y="196"/>
                    <a:pt x="368" y="196"/>
                    <a:pt x="368" y="196"/>
                  </a:cubicBezTo>
                  <a:lnTo>
                    <a:pt x="368" y="196"/>
                  </a:lnTo>
                  <a:cubicBezTo>
                    <a:pt x="368" y="192"/>
                    <a:pt x="366" y="189"/>
                    <a:pt x="366" y="185"/>
                  </a:cubicBezTo>
                  <a:cubicBezTo>
                    <a:pt x="366" y="183"/>
                    <a:pt x="368" y="180"/>
                    <a:pt x="368" y="178"/>
                  </a:cubicBezTo>
                  <a:lnTo>
                    <a:pt x="368" y="173"/>
                  </a:lnTo>
                  <a:cubicBezTo>
                    <a:pt x="368" y="158"/>
                    <a:pt x="365" y="146"/>
                    <a:pt x="363" y="131"/>
                  </a:cubicBezTo>
                  <a:cubicBezTo>
                    <a:pt x="363" y="129"/>
                    <a:pt x="361" y="125"/>
                    <a:pt x="360" y="122"/>
                  </a:cubicBezTo>
                  <a:cubicBezTo>
                    <a:pt x="356" y="113"/>
                    <a:pt x="351" y="95"/>
                    <a:pt x="343" y="84"/>
                  </a:cubicBezTo>
                  <a:cubicBezTo>
                    <a:pt x="337" y="75"/>
                    <a:pt x="329" y="66"/>
                    <a:pt x="322" y="57"/>
                  </a:cubicBezTo>
                  <a:cubicBezTo>
                    <a:pt x="321" y="56"/>
                    <a:pt x="319" y="54"/>
                    <a:pt x="319" y="53"/>
                  </a:cubicBezTo>
                  <a:cubicBezTo>
                    <a:pt x="311" y="42"/>
                    <a:pt x="298" y="35"/>
                    <a:pt x="287" y="28"/>
                  </a:cubicBezTo>
                  <a:cubicBezTo>
                    <a:pt x="277" y="22"/>
                    <a:pt x="260" y="16"/>
                    <a:pt x="251" y="11"/>
                  </a:cubicBezTo>
                  <a:cubicBezTo>
                    <a:pt x="246" y="10"/>
                    <a:pt x="244" y="9"/>
                    <a:pt x="240" y="7"/>
                  </a:cubicBezTo>
                  <a:cubicBezTo>
                    <a:pt x="228" y="5"/>
                    <a:pt x="213" y="3"/>
                    <a:pt x="198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36"/>
            <p:cNvSpPr/>
            <p:nvPr/>
          </p:nvSpPr>
          <p:spPr>
            <a:xfrm>
              <a:off x="6975436" y="192005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1"/>
                  </a:moveTo>
                  <a:cubicBezTo>
                    <a:pt x="173" y="1"/>
                    <a:pt x="160" y="4"/>
                    <a:pt x="146" y="6"/>
                  </a:cubicBezTo>
                  <a:cubicBezTo>
                    <a:pt x="142" y="6"/>
                    <a:pt x="138" y="7"/>
                    <a:pt x="136" y="9"/>
                  </a:cubicBezTo>
                  <a:cubicBezTo>
                    <a:pt x="122" y="12"/>
                    <a:pt x="110" y="20"/>
                    <a:pt x="97" y="25"/>
                  </a:cubicBezTo>
                  <a:cubicBezTo>
                    <a:pt x="94" y="26"/>
                    <a:pt x="91" y="28"/>
                    <a:pt x="89" y="30"/>
                  </a:cubicBezTo>
                  <a:cubicBezTo>
                    <a:pt x="80" y="36"/>
                    <a:pt x="69" y="43"/>
                    <a:pt x="60" y="52"/>
                  </a:cubicBezTo>
                  <a:cubicBezTo>
                    <a:pt x="59" y="53"/>
                    <a:pt x="57" y="54"/>
                    <a:pt x="56" y="54"/>
                  </a:cubicBezTo>
                  <a:cubicBezTo>
                    <a:pt x="45" y="63"/>
                    <a:pt x="37" y="76"/>
                    <a:pt x="30" y="86"/>
                  </a:cubicBezTo>
                  <a:cubicBezTo>
                    <a:pt x="28" y="89"/>
                    <a:pt x="27" y="93"/>
                    <a:pt x="24" y="96"/>
                  </a:cubicBezTo>
                  <a:cubicBezTo>
                    <a:pt x="18" y="109"/>
                    <a:pt x="12" y="122"/>
                    <a:pt x="8" y="136"/>
                  </a:cubicBezTo>
                  <a:cubicBezTo>
                    <a:pt x="7" y="140"/>
                    <a:pt x="7" y="142"/>
                    <a:pt x="6" y="147"/>
                  </a:cubicBezTo>
                  <a:cubicBezTo>
                    <a:pt x="3" y="161"/>
                    <a:pt x="1" y="175"/>
                    <a:pt x="1" y="189"/>
                  </a:cubicBezTo>
                  <a:cubicBezTo>
                    <a:pt x="1" y="204"/>
                    <a:pt x="4" y="221"/>
                    <a:pt x="6" y="233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6"/>
                    <a:pt x="9" y="249"/>
                    <a:pt x="11" y="250"/>
                  </a:cubicBezTo>
                  <a:cubicBezTo>
                    <a:pt x="14" y="261"/>
                    <a:pt x="19" y="273"/>
                    <a:pt x="24" y="283"/>
                  </a:cubicBezTo>
                  <a:cubicBezTo>
                    <a:pt x="29" y="291"/>
                    <a:pt x="35" y="298"/>
                    <a:pt x="40" y="305"/>
                  </a:cubicBezTo>
                  <a:cubicBezTo>
                    <a:pt x="45" y="312"/>
                    <a:pt x="51" y="319"/>
                    <a:pt x="58" y="326"/>
                  </a:cubicBezTo>
                  <a:cubicBezTo>
                    <a:pt x="68" y="335"/>
                    <a:pt x="79" y="344"/>
                    <a:pt x="90" y="351"/>
                  </a:cubicBezTo>
                  <a:cubicBezTo>
                    <a:pt x="91" y="352"/>
                    <a:pt x="92" y="352"/>
                    <a:pt x="94" y="354"/>
                  </a:cubicBezTo>
                  <a:cubicBezTo>
                    <a:pt x="105" y="359"/>
                    <a:pt x="117" y="364"/>
                    <a:pt x="128" y="367"/>
                  </a:cubicBezTo>
                  <a:cubicBezTo>
                    <a:pt x="132" y="369"/>
                    <a:pt x="134" y="370"/>
                    <a:pt x="138" y="370"/>
                  </a:cubicBezTo>
                  <a:cubicBezTo>
                    <a:pt x="153" y="372"/>
                    <a:pt x="170" y="376"/>
                    <a:pt x="186" y="376"/>
                  </a:cubicBezTo>
                  <a:cubicBezTo>
                    <a:pt x="187" y="376"/>
                    <a:pt x="189" y="376"/>
                    <a:pt x="191" y="376"/>
                  </a:cubicBezTo>
                  <a:cubicBezTo>
                    <a:pt x="204" y="375"/>
                    <a:pt x="221" y="373"/>
                    <a:pt x="235" y="369"/>
                  </a:cubicBezTo>
                  <a:cubicBezTo>
                    <a:pt x="236" y="369"/>
                    <a:pt x="237" y="367"/>
                    <a:pt x="240" y="367"/>
                  </a:cubicBezTo>
                  <a:cubicBezTo>
                    <a:pt x="252" y="364"/>
                    <a:pt x="263" y="359"/>
                    <a:pt x="273" y="354"/>
                  </a:cubicBezTo>
                  <a:cubicBezTo>
                    <a:pt x="277" y="352"/>
                    <a:pt x="279" y="351"/>
                    <a:pt x="283" y="349"/>
                  </a:cubicBezTo>
                  <a:cubicBezTo>
                    <a:pt x="284" y="347"/>
                    <a:pt x="285" y="346"/>
                    <a:pt x="287" y="346"/>
                  </a:cubicBezTo>
                  <a:cubicBezTo>
                    <a:pt x="297" y="338"/>
                    <a:pt x="308" y="331"/>
                    <a:pt x="315" y="323"/>
                  </a:cubicBezTo>
                  <a:cubicBezTo>
                    <a:pt x="324" y="313"/>
                    <a:pt x="335" y="299"/>
                    <a:pt x="341" y="289"/>
                  </a:cubicBezTo>
                  <a:cubicBezTo>
                    <a:pt x="346" y="282"/>
                    <a:pt x="349" y="274"/>
                    <a:pt x="353" y="265"/>
                  </a:cubicBezTo>
                  <a:cubicBezTo>
                    <a:pt x="356" y="257"/>
                    <a:pt x="361" y="250"/>
                    <a:pt x="362" y="240"/>
                  </a:cubicBezTo>
                  <a:cubicBezTo>
                    <a:pt x="365" y="226"/>
                    <a:pt x="367" y="210"/>
                    <a:pt x="367" y="196"/>
                  </a:cubicBezTo>
                  <a:cubicBezTo>
                    <a:pt x="368" y="196"/>
                    <a:pt x="368" y="197"/>
                    <a:pt x="368" y="197"/>
                  </a:cubicBezTo>
                  <a:cubicBezTo>
                    <a:pt x="368" y="197"/>
                    <a:pt x="368" y="196"/>
                    <a:pt x="367" y="194"/>
                  </a:cubicBezTo>
                  <a:cubicBezTo>
                    <a:pt x="367" y="191"/>
                    <a:pt x="366" y="188"/>
                    <a:pt x="366" y="184"/>
                  </a:cubicBezTo>
                  <a:cubicBezTo>
                    <a:pt x="366" y="182"/>
                    <a:pt x="367" y="179"/>
                    <a:pt x="367" y="177"/>
                  </a:cubicBezTo>
                  <a:lnTo>
                    <a:pt x="367" y="172"/>
                  </a:lnTo>
                  <a:cubicBezTo>
                    <a:pt x="367" y="157"/>
                    <a:pt x="364" y="145"/>
                    <a:pt x="362" y="130"/>
                  </a:cubicBezTo>
                  <a:cubicBezTo>
                    <a:pt x="362" y="127"/>
                    <a:pt x="361" y="124"/>
                    <a:pt x="360" y="121"/>
                  </a:cubicBezTo>
                  <a:cubicBezTo>
                    <a:pt x="356" y="111"/>
                    <a:pt x="350" y="93"/>
                    <a:pt x="342" y="83"/>
                  </a:cubicBezTo>
                  <a:cubicBezTo>
                    <a:pt x="336" y="74"/>
                    <a:pt x="329" y="64"/>
                    <a:pt x="321" y="56"/>
                  </a:cubicBezTo>
                  <a:cubicBezTo>
                    <a:pt x="320" y="54"/>
                    <a:pt x="319" y="53"/>
                    <a:pt x="319" y="52"/>
                  </a:cubicBezTo>
                  <a:cubicBezTo>
                    <a:pt x="310" y="41"/>
                    <a:pt x="298" y="33"/>
                    <a:pt x="286" y="27"/>
                  </a:cubicBezTo>
                  <a:cubicBezTo>
                    <a:pt x="277" y="21"/>
                    <a:pt x="259" y="15"/>
                    <a:pt x="250" y="11"/>
                  </a:cubicBezTo>
                  <a:cubicBezTo>
                    <a:pt x="246" y="10"/>
                    <a:pt x="243" y="9"/>
                    <a:pt x="240" y="7"/>
                  </a:cubicBezTo>
                  <a:cubicBezTo>
                    <a:pt x="227" y="4"/>
                    <a:pt x="212" y="4"/>
                    <a:pt x="198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36"/>
            <p:cNvSpPr/>
            <p:nvPr/>
          </p:nvSpPr>
          <p:spPr>
            <a:xfrm>
              <a:off x="6919228" y="292830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367" y="196"/>
                  </a:moveTo>
                  <a:lnTo>
                    <a:pt x="367" y="196"/>
                  </a:lnTo>
                  <a:cubicBezTo>
                    <a:pt x="367" y="197"/>
                    <a:pt x="367" y="198"/>
                    <a:pt x="368" y="198"/>
                  </a:cubicBezTo>
                  <a:cubicBezTo>
                    <a:pt x="368" y="198"/>
                    <a:pt x="367" y="197"/>
                    <a:pt x="367" y="196"/>
                  </a:cubicBezTo>
                  <a:close/>
                  <a:moveTo>
                    <a:pt x="188" y="1"/>
                  </a:moveTo>
                  <a:cubicBezTo>
                    <a:pt x="173" y="1"/>
                    <a:pt x="160" y="3"/>
                    <a:pt x="146" y="6"/>
                  </a:cubicBezTo>
                  <a:cubicBezTo>
                    <a:pt x="142" y="6"/>
                    <a:pt x="138" y="7"/>
                    <a:pt x="136" y="8"/>
                  </a:cubicBezTo>
                  <a:cubicBezTo>
                    <a:pt x="122" y="12"/>
                    <a:pt x="110" y="19"/>
                    <a:pt x="97" y="24"/>
                  </a:cubicBezTo>
                  <a:cubicBezTo>
                    <a:pt x="94" y="25"/>
                    <a:pt x="91" y="28"/>
                    <a:pt x="89" y="29"/>
                  </a:cubicBezTo>
                  <a:cubicBezTo>
                    <a:pt x="79" y="35"/>
                    <a:pt x="69" y="44"/>
                    <a:pt x="60" y="51"/>
                  </a:cubicBezTo>
                  <a:cubicBezTo>
                    <a:pt x="58" y="53"/>
                    <a:pt x="57" y="54"/>
                    <a:pt x="55" y="54"/>
                  </a:cubicBezTo>
                  <a:cubicBezTo>
                    <a:pt x="45" y="63"/>
                    <a:pt x="37" y="76"/>
                    <a:pt x="29" y="86"/>
                  </a:cubicBezTo>
                  <a:cubicBezTo>
                    <a:pt x="27" y="89"/>
                    <a:pt x="26" y="93"/>
                    <a:pt x="24" y="96"/>
                  </a:cubicBezTo>
                  <a:cubicBezTo>
                    <a:pt x="18" y="108"/>
                    <a:pt x="12" y="122"/>
                    <a:pt x="7" y="136"/>
                  </a:cubicBezTo>
                  <a:cubicBezTo>
                    <a:pt x="6" y="139"/>
                    <a:pt x="6" y="143"/>
                    <a:pt x="5" y="147"/>
                  </a:cubicBezTo>
                  <a:cubicBezTo>
                    <a:pt x="2" y="160"/>
                    <a:pt x="0" y="175"/>
                    <a:pt x="0" y="189"/>
                  </a:cubicBezTo>
                  <a:cubicBezTo>
                    <a:pt x="0" y="204"/>
                    <a:pt x="3" y="221"/>
                    <a:pt x="5" y="232"/>
                  </a:cubicBezTo>
                  <a:cubicBezTo>
                    <a:pt x="5" y="236"/>
                    <a:pt x="6" y="240"/>
                    <a:pt x="7" y="244"/>
                  </a:cubicBezTo>
                  <a:cubicBezTo>
                    <a:pt x="7" y="246"/>
                    <a:pt x="8" y="248"/>
                    <a:pt x="11" y="249"/>
                  </a:cubicBezTo>
                  <a:cubicBezTo>
                    <a:pt x="14" y="261"/>
                    <a:pt x="19" y="273"/>
                    <a:pt x="24" y="283"/>
                  </a:cubicBezTo>
                  <a:cubicBezTo>
                    <a:pt x="28" y="290"/>
                    <a:pt x="35" y="298"/>
                    <a:pt x="40" y="305"/>
                  </a:cubicBezTo>
                  <a:cubicBezTo>
                    <a:pt x="45" y="311"/>
                    <a:pt x="50" y="320"/>
                    <a:pt x="57" y="326"/>
                  </a:cubicBezTo>
                  <a:cubicBezTo>
                    <a:pt x="68" y="335"/>
                    <a:pt x="78" y="345"/>
                    <a:pt x="90" y="351"/>
                  </a:cubicBezTo>
                  <a:cubicBezTo>
                    <a:pt x="91" y="352"/>
                    <a:pt x="92" y="352"/>
                    <a:pt x="94" y="353"/>
                  </a:cubicBezTo>
                  <a:cubicBezTo>
                    <a:pt x="104" y="358"/>
                    <a:pt x="117" y="363"/>
                    <a:pt x="127" y="367"/>
                  </a:cubicBezTo>
                  <a:cubicBezTo>
                    <a:pt x="131" y="369"/>
                    <a:pt x="133" y="371"/>
                    <a:pt x="138" y="371"/>
                  </a:cubicBezTo>
                  <a:cubicBezTo>
                    <a:pt x="152" y="372"/>
                    <a:pt x="170" y="376"/>
                    <a:pt x="185" y="376"/>
                  </a:cubicBezTo>
                  <a:cubicBezTo>
                    <a:pt x="187" y="376"/>
                    <a:pt x="189" y="376"/>
                    <a:pt x="191" y="376"/>
                  </a:cubicBezTo>
                  <a:cubicBezTo>
                    <a:pt x="203" y="374"/>
                    <a:pt x="221" y="373"/>
                    <a:pt x="234" y="369"/>
                  </a:cubicBezTo>
                  <a:cubicBezTo>
                    <a:pt x="236" y="369"/>
                    <a:pt x="237" y="367"/>
                    <a:pt x="240" y="367"/>
                  </a:cubicBezTo>
                  <a:cubicBezTo>
                    <a:pt x="251" y="363"/>
                    <a:pt x="263" y="358"/>
                    <a:pt x="273" y="353"/>
                  </a:cubicBezTo>
                  <a:cubicBezTo>
                    <a:pt x="276" y="352"/>
                    <a:pt x="278" y="351"/>
                    <a:pt x="282" y="348"/>
                  </a:cubicBezTo>
                  <a:cubicBezTo>
                    <a:pt x="283" y="347"/>
                    <a:pt x="284" y="346"/>
                    <a:pt x="287" y="346"/>
                  </a:cubicBezTo>
                  <a:cubicBezTo>
                    <a:pt x="297" y="337"/>
                    <a:pt x="307" y="331"/>
                    <a:pt x="315" y="322"/>
                  </a:cubicBezTo>
                  <a:cubicBezTo>
                    <a:pt x="324" y="313"/>
                    <a:pt x="334" y="299"/>
                    <a:pt x="341" y="289"/>
                  </a:cubicBezTo>
                  <a:cubicBezTo>
                    <a:pt x="346" y="282"/>
                    <a:pt x="349" y="274"/>
                    <a:pt x="352" y="264"/>
                  </a:cubicBezTo>
                  <a:cubicBezTo>
                    <a:pt x="355" y="257"/>
                    <a:pt x="360" y="249"/>
                    <a:pt x="362" y="240"/>
                  </a:cubicBezTo>
                  <a:cubicBezTo>
                    <a:pt x="365" y="226"/>
                    <a:pt x="367" y="210"/>
                    <a:pt x="367" y="196"/>
                  </a:cubicBezTo>
                  <a:cubicBezTo>
                    <a:pt x="367" y="193"/>
                    <a:pt x="366" y="189"/>
                    <a:pt x="366" y="185"/>
                  </a:cubicBezTo>
                  <a:cubicBezTo>
                    <a:pt x="366" y="183"/>
                    <a:pt x="367" y="180"/>
                    <a:pt x="367" y="178"/>
                  </a:cubicBezTo>
                  <a:lnTo>
                    <a:pt x="367" y="173"/>
                  </a:lnTo>
                  <a:cubicBezTo>
                    <a:pt x="367" y="158"/>
                    <a:pt x="365" y="146"/>
                    <a:pt x="362" y="131"/>
                  </a:cubicBezTo>
                  <a:cubicBezTo>
                    <a:pt x="362" y="128"/>
                    <a:pt x="360" y="125"/>
                    <a:pt x="359" y="122"/>
                  </a:cubicBezTo>
                  <a:cubicBezTo>
                    <a:pt x="355" y="112"/>
                    <a:pt x="350" y="95"/>
                    <a:pt x="342" y="84"/>
                  </a:cubicBezTo>
                  <a:cubicBezTo>
                    <a:pt x="336" y="75"/>
                    <a:pt x="328" y="65"/>
                    <a:pt x="321" y="57"/>
                  </a:cubicBezTo>
                  <a:cubicBezTo>
                    <a:pt x="320" y="55"/>
                    <a:pt x="319" y="54"/>
                    <a:pt x="319" y="53"/>
                  </a:cubicBezTo>
                  <a:cubicBezTo>
                    <a:pt x="309" y="43"/>
                    <a:pt x="298" y="34"/>
                    <a:pt x="287" y="28"/>
                  </a:cubicBezTo>
                  <a:cubicBezTo>
                    <a:pt x="276" y="22"/>
                    <a:pt x="258" y="16"/>
                    <a:pt x="250" y="11"/>
                  </a:cubicBezTo>
                  <a:cubicBezTo>
                    <a:pt x="246" y="10"/>
                    <a:pt x="243" y="8"/>
                    <a:pt x="240" y="7"/>
                  </a:cubicBezTo>
                  <a:cubicBezTo>
                    <a:pt x="226" y="4"/>
                    <a:pt x="212" y="3"/>
                    <a:pt x="198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36"/>
            <p:cNvSpPr/>
            <p:nvPr/>
          </p:nvSpPr>
          <p:spPr>
            <a:xfrm>
              <a:off x="6807288" y="286042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0"/>
                  </a:moveTo>
                  <a:cubicBezTo>
                    <a:pt x="175" y="0"/>
                    <a:pt x="161" y="2"/>
                    <a:pt x="147" y="5"/>
                  </a:cubicBezTo>
                  <a:cubicBezTo>
                    <a:pt x="144" y="5"/>
                    <a:pt x="139" y="6"/>
                    <a:pt x="136" y="7"/>
                  </a:cubicBezTo>
                  <a:cubicBezTo>
                    <a:pt x="124" y="11"/>
                    <a:pt x="110" y="18"/>
                    <a:pt x="99" y="23"/>
                  </a:cubicBezTo>
                  <a:cubicBezTo>
                    <a:pt x="95" y="24"/>
                    <a:pt x="93" y="27"/>
                    <a:pt x="89" y="28"/>
                  </a:cubicBezTo>
                  <a:cubicBezTo>
                    <a:pt x="81" y="34"/>
                    <a:pt x="71" y="43"/>
                    <a:pt x="61" y="50"/>
                  </a:cubicBezTo>
                  <a:cubicBezTo>
                    <a:pt x="60" y="52"/>
                    <a:pt x="58" y="53"/>
                    <a:pt x="57" y="53"/>
                  </a:cubicBezTo>
                  <a:cubicBezTo>
                    <a:pt x="47" y="63"/>
                    <a:pt x="37" y="75"/>
                    <a:pt x="31" y="85"/>
                  </a:cubicBezTo>
                  <a:cubicBezTo>
                    <a:pt x="29" y="89"/>
                    <a:pt x="27" y="92"/>
                    <a:pt x="26" y="95"/>
                  </a:cubicBezTo>
                  <a:cubicBezTo>
                    <a:pt x="20" y="107"/>
                    <a:pt x="13" y="121"/>
                    <a:pt x="9" y="135"/>
                  </a:cubicBezTo>
                  <a:cubicBezTo>
                    <a:pt x="8" y="139"/>
                    <a:pt x="8" y="142"/>
                    <a:pt x="6" y="146"/>
                  </a:cubicBezTo>
                  <a:cubicBezTo>
                    <a:pt x="4" y="159"/>
                    <a:pt x="1" y="174"/>
                    <a:pt x="1" y="189"/>
                  </a:cubicBezTo>
                  <a:cubicBezTo>
                    <a:pt x="1" y="203"/>
                    <a:pt x="5" y="220"/>
                    <a:pt x="6" y="231"/>
                  </a:cubicBezTo>
                  <a:cubicBezTo>
                    <a:pt x="6" y="235"/>
                    <a:pt x="8" y="240"/>
                    <a:pt x="9" y="243"/>
                  </a:cubicBezTo>
                  <a:cubicBezTo>
                    <a:pt x="9" y="245"/>
                    <a:pt x="10" y="247"/>
                    <a:pt x="11" y="248"/>
                  </a:cubicBezTo>
                  <a:cubicBezTo>
                    <a:pt x="16" y="260"/>
                    <a:pt x="21" y="272"/>
                    <a:pt x="26" y="282"/>
                  </a:cubicBezTo>
                  <a:cubicBezTo>
                    <a:pt x="30" y="290"/>
                    <a:pt x="36" y="297"/>
                    <a:pt x="42" y="304"/>
                  </a:cubicBezTo>
                  <a:cubicBezTo>
                    <a:pt x="47" y="310"/>
                    <a:pt x="52" y="319"/>
                    <a:pt x="58" y="325"/>
                  </a:cubicBezTo>
                  <a:cubicBezTo>
                    <a:pt x="69" y="334"/>
                    <a:pt x="79" y="344"/>
                    <a:pt x="92" y="350"/>
                  </a:cubicBezTo>
                  <a:cubicBezTo>
                    <a:pt x="93" y="351"/>
                    <a:pt x="94" y="351"/>
                    <a:pt x="95" y="352"/>
                  </a:cubicBezTo>
                  <a:cubicBezTo>
                    <a:pt x="105" y="357"/>
                    <a:pt x="119" y="362"/>
                    <a:pt x="129" y="367"/>
                  </a:cubicBezTo>
                  <a:cubicBezTo>
                    <a:pt x="133" y="368"/>
                    <a:pt x="135" y="370"/>
                    <a:pt x="139" y="370"/>
                  </a:cubicBezTo>
                  <a:cubicBezTo>
                    <a:pt x="154" y="372"/>
                    <a:pt x="172" y="375"/>
                    <a:pt x="187" y="375"/>
                  </a:cubicBezTo>
                  <a:cubicBezTo>
                    <a:pt x="189" y="375"/>
                    <a:pt x="191" y="375"/>
                    <a:pt x="193" y="375"/>
                  </a:cubicBezTo>
                  <a:cubicBezTo>
                    <a:pt x="204" y="373"/>
                    <a:pt x="223" y="372"/>
                    <a:pt x="235" y="368"/>
                  </a:cubicBezTo>
                  <a:cubicBezTo>
                    <a:pt x="237" y="368"/>
                    <a:pt x="238" y="367"/>
                    <a:pt x="240" y="367"/>
                  </a:cubicBezTo>
                  <a:cubicBezTo>
                    <a:pt x="253" y="362"/>
                    <a:pt x="264" y="357"/>
                    <a:pt x="275" y="352"/>
                  </a:cubicBezTo>
                  <a:cubicBezTo>
                    <a:pt x="277" y="351"/>
                    <a:pt x="280" y="350"/>
                    <a:pt x="284" y="347"/>
                  </a:cubicBezTo>
                  <a:cubicBezTo>
                    <a:pt x="285" y="346"/>
                    <a:pt x="286" y="345"/>
                    <a:pt x="287" y="345"/>
                  </a:cubicBezTo>
                  <a:cubicBezTo>
                    <a:pt x="298" y="336"/>
                    <a:pt x="308" y="330"/>
                    <a:pt x="317" y="321"/>
                  </a:cubicBezTo>
                  <a:cubicBezTo>
                    <a:pt x="326" y="312"/>
                    <a:pt x="336" y="298"/>
                    <a:pt x="343" y="289"/>
                  </a:cubicBezTo>
                  <a:cubicBezTo>
                    <a:pt x="348" y="281"/>
                    <a:pt x="350" y="273"/>
                    <a:pt x="354" y="264"/>
                  </a:cubicBezTo>
                  <a:cubicBezTo>
                    <a:pt x="357" y="256"/>
                    <a:pt x="362" y="248"/>
                    <a:pt x="363" y="240"/>
                  </a:cubicBezTo>
                  <a:cubicBezTo>
                    <a:pt x="365" y="225"/>
                    <a:pt x="369" y="209"/>
                    <a:pt x="369" y="195"/>
                  </a:cubicBezTo>
                  <a:cubicBezTo>
                    <a:pt x="369" y="192"/>
                    <a:pt x="368" y="189"/>
                    <a:pt x="368" y="184"/>
                  </a:cubicBezTo>
                  <a:cubicBezTo>
                    <a:pt x="368" y="182"/>
                    <a:pt x="369" y="179"/>
                    <a:pt x="369" y="177"/>
                  </a:cubicBezTo>
                  <a:lnTo>
                    <a:pt x="369" y="172"/>
                  </a:lnTo>
                  <a:cubicBezTo>
                    <a:pt x="369" y="157"/>
                    <a:pt x="365" y="145"/>
                    <a:pt x="363" y="130"/>
                  </a:cubicBezTo>
                  <a:cubicBezTo>
                    <a:pt x="363" y="127"/>
                    <a:pt x="362" y="124"/>
                    <a:pt x="360" y="121"/>
                  </a:cubicBezTo>
                  <a:cubicBezTo>
                    <a:pt x="357" y="111"/>
                    <a:pt x="352" y="94"/>
                    <a:pt x="344" y="83"/>
                  </a:cubicBezTo>
                  <a:cubicBezTo>
                    <a:pt x="337" y="74"/>
                    <a:pt x="329" y="65"/>
                    <a:pt x="323" y="56"/>
                  </a:cubicBezTo>
                  <a:cubicBezTo>
                    <a:pt x="322" y="54"/>
                    <a:pt x="321" y="53"/>
                    <a:pt x="321" y="52"/>
                  </a:cubicBezTo>
                  <a:cubicBezTo>
                    <a:pt x="311" y="42"/>
                    <a:pt x="300" y="33"/>
                    <a:pt x="287" y="27"/>
                  </a:cubicBezTo>
                  <a:cubicBezTo>
                    <a:pt x="277" y="21"/>
                    <a:pt x="260" y="16"/>
                    <a:pt x="251" y="10"/>
                  </a:cubicBezTo>
                  <a:cubicBezTo>
                    <a:pt x="248" y="9"/>
                    <a:pt x="245" y="7"/>
                    <a:pt x="240" y="6"/>
                  </a:cubicBezTo>
                  <a:cubicBezTo>
                    <a:pt x="228" y="2"/>
                    <a:pt x="213" y="2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36"/>
            <p:cNvSpPr/>
            <p:nvPr/>
          </p:nvSpPr>
          <p:spPr>
            <a:xfrm>
              <a:off x="6941259" y="277071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368" y="196"/>
                  </a:moveTo>
                  <a:cubicBezTo>
                    <a:pt x="368" y="197"/>
                    <a:pt x="369" y="197"/>
                    <a:pt x="369" y="197"/>
                  </a:cubicBezTo>
                  <a:cubicBezTo>
                    <a:pt x="369" y="197"/>
                    <a:pt x="369" y="196"/>
                    <a:pt x="368" y="196"/>
                  </a:cubicBezTo>
                  <a:close/>
                  <a:moveTo>
                    <a:pt x="188" y="0"/>
                  </a:moveTo>
                  <a:cubicBezTo>
                    <a:pt x="174" y="0"/>
                    <a:pt x="161" y="3"/>
                    <a:pt x="146" y="5"/>
                  </a:cubicBezTo>
                  <a:cubicBezTo>
                    <a:pt x="143" y="5"/>
                    <a:pt x="139" y="7"/>
                    <a:pt x="136" y="8"/>
                  </a:cubicBezTo>
                  <a:cubicBezTo>
                    <a:pt x="123" y="13"/>
                    <a:pt x="110" y="19"/>
                    <a:pt x="98" y="24"/>
                  </a:cubicBezTo>
                  <a:cubicBezTo>
                    <a:pt x="94" y="25"/>
                    <a:pt x="92" y="28"/>
                    <a:pt x="89" y="29"/>
                  </a:cubicBezTo>
                  <a:cubicBezTo>
                    <a:pt x="80" y="35"/>
                    <a:pt x="70" y="44"/>
                    <a:pt x="61" y="51"/>
                  </a:cubicBezTo>
                  <a:cubicBezTo>
                    <a:pt x="60" y="52"/>
                    <a:pt x="58" y="54"/>
                    <a:pt x="56" y="54"/>
                  </a:cubicBezTo>
                  <a:cubicBezTo>
                    <a:pt x="46" y="63"/>
                    <a:pt x="37" y="76"/>
                    <a:pt x="30" y="86"/>
                  </a:cubicBezTo>
                  <a:cubicBezTo>
                    <a:pt x="28" y="89"/>
                    <a:pt x="26" y="93"/>
                    <a:pt x="25" y="96"/>
                  </a:cubicBezTo>
                  <a:cubicBezTo>
                    <a:pt x="19" y="108"/>
                    <a:pt x="13" y="122"/>
                    <a:pt x="9" y="135"/>
                  </a:cubicBezTo>
                  <a:cubicBezTo>
                    <a:pt x="8" y="140"/>
                    <a:pt x="8" y="143"/>
                    <a:pt x="5" y="146"/>
                  </a:cubicBezTo>
                  <a:cubicBezTo>
                    <a:pt x="3" y="160"/>
                    <a:pt x="0" y="175"/>
                    <a:pt x="0" y="190"/>
                  </a:cubicBezTo>
                  <a:cubicBezTo>
                    <a:pt x="0" y="203"/>
                    <a:pt x="4" y="221"/>
                    <a:pt x="5" y="232"/>
                  </a:cubicBezTo>
                  <a:cubicBezTo>
                    <a:pt x="5" y="236"/>
                    <a:pt x="8" y="240"/>
                    <a:pt x="9" y="244"/>
                  </a:cubicBezTo>
                  <a:cubicBezTo>
                    <a:pt x="9" y="245"/>
                    <a:pt x="10" y="248"/>
                    <a:pt x="11" y="249"/>
                  </a:cubicBezTo>
                  <a:cubicBezTo>
                    <a:pt x="15" y="260"/>
                    <a:pt x="20" y="273"/>
                    <a:pt x="25" y="283"/>
                  </a:cubicBezTo>
                  <a:cubicBezTo>
                    <a:pt x="29" y="291"/>
                    <a:pt x="36" y="297"/>
                    <a:pt x="41" y="305"/>
                  </a:cubicBezTo>
                  <a:cubicBezTo>
                    <a:pt x="46" y="311"/>
                    <a:pt x="51" y="320"/>
                    <a:pt x="58" y="326"/>
                  </a:cubicBezTo>
                  <a:cubicBezTo>
                    <a:pt x="68" y="335"/>
                    <a:pt x="78" y="344"/>
                    <a:pt x="91" y="351"/>
                  </a:cubicBezTo>
                  <a:cubicBezTo>
                    <a:pt x="92" y="352"/>
                    <a:pt x="93" y="352"/>
                    <a:pt x="94" y="353"/>
                  </a:cubicBezTo>
                  <a:cubicBezTo>
                    <a:pt x="104" y="358"/>
                    <a:pt x="118" y="364"/>
                    <a:pt x="128" y="368"/>
                  </a:cubicBezTo>
                  <a:cubicBezTo>
                    <a:pt x="133" y="369"/>
                    <a:pt x="135" y="370"/>
                    <a:pt x="139" y="370"/>
                  </a:cubicBezTo>
                  <a:cubicBezTo>
                    <a:pt x="152" y="372"/>
                    <a:pt x="168" y="376"/>
                    <a:pt x="182" y="376"/>
                  </a:cubicBezTo>
                  <a:cubicBezTo>
                    <a:pt x="186" y="376"/>
                    <a:pt x="189" y="375"/>
                    <a:pt x="192" y="375"/>
                  </a:cubicBezTo>
                  <a:cubicBezTo>
                    <a:pt x="203" y="374"/>
                    <a:pt x="222" y="373"/>
                    <a:pt x="235" y="369"/>
                  </a:cubicBezTo>
                  <a:cubicBezTo>
                    <a:pt x="237" y="369"/>
                    <a:pt x="238" y="368"/>
                    <a:pt x="240" y="368"/>
                  </a:cubicBezTo>
                  <a:cubicBezTo>
                    <a:pt x="252" y="364"/>
                    <a:pt x="264" y="358"/>
                    <a:pt x="274" y="353"/>
                  </a:cubicBezTo>
                  <a:cubicBezTo>
                    <a:pt x="276" y="352"/>
                    <a:pt x="279" y="351"/>
                    <a:pt x="284" y="348"/>
                  </a:cubicBezTo>
                  <a:cubicBezTo>
                    <a:pt x="285" y="347"/>
                    <a:pt x="286" y="346"/>
                    <a:pt x="287" y="346"/>
                  </a:cubicBezTo>
                  <a:cubicBezTo>
                    <a:pt x="297" y="337"/>
                    <a:pt x="307" y="331"/>
                    <a:pt x="316" y="322"/>
                  </a:cubicBezTo>
                  <a:cubicBezTo>
                    <a:pt x="325" y="312"/>
                    <a:pt x="336" y="299"/>
                    <a:pt x="342" y="290"/>
                  </a:cubicBezTo>
                  <a:cubicBezTo>
                    <a:pt x="347" y="281"/>
                    <a:pt x="349" y="274"/>
                    <a:pt x="353" y="265"/>
                  </a:cubicBezTo>
                  <a:cubicBezTo>
                    <a:pt x="356" y="257"/>
                    <a:pt x="362" y="249"/>
                    <a:pt x="363" y="240"/>
                  </a:cubicBezTo>
                  <a:cubicBezTo>
                    <a:pt x="365" y="226"/>
                    <a:pt x="368" y="210"/>
                    <a:pt x="368" y="196"/>
                  </a:cubicBezTo>
                  <a:cubicBezTo>
                    <a:pt x="368" y="192"/>
                    <a:pt x="367" y="190"/>
                    <a:pt x="367" y="185"/>
                  </a:cubicBezTo>
                  <a:cubicBezTo>
                    <a:pt x="367" y="183"/>
                    <a:pt x="368" y="180"/>
                    <a:pt x="368" y="178"/>
                  </a:cubicBezTo>
                  <a:lnTo>
                    <a:pt x="368" y="173"/>
                  </a:lnTo>
                  <a:cubicBezTo>
                    <a:pt x="368" y="158"/>
                    <a:pt x="365" y="145"/>
                    <a:pt x="363" y="131"/>
                  </a:cubicBezTo>
                  <a:cubicBezTo>
                    <a:pt x="363" y="128"/>
                    <a:pt x="362" y="124"/>
                    <a:pt x="360" y="122"/>
                  </a:cubicBezTo>
                  <a:cubicBezTo>
                    <a:pt x="356" y="113"/>
                    <a:pt x="351" y="95"/>
                    <a:pt x="343" y="84"/>
                  </a:cubicBezTo>
                  <a:cubicBezTo>
                    <a:pt x="337" y="75"/>
                    <a:pt x="328" y="66"/>
                    <a:pt x="322" y="56"/>
                  </a:cubicBezTo>
                  <a:cubicBezTo>
                    <a:pt x="321" y="55"/>
                    <a:pt x="320" y="54"/>
                    <a:pt x="320" y="53"/>
                  </a:cubicBezTo>
                  <a:cubicBezTo>
                    <a:pt x="311" y="43"/>
                    <a:pt x="299" y="34"/>
                    <a:pt x="287" y="28"/>
                  </a:cubicBezTo>
                  <a:cubicBezTo>
                    <a:pt x="276" y="22"/>
                    <a:pt x="260" y="17"/>
                    <a:pt x="250" y="10"/>
                  </a:cubicBezTo>
                  <a:cubicBezTo>
                    <a:pt x="247" y="9"/>
                    <a:pt x="244" y="8"/>
                    <a:pt x="240" y="7"/>
                  </a:cubicBezTo>
                  <a:cubicBezTo>
                    <a:pt x="227" y="4"/>
                    <a:pt x="213" y="3"/>
                    <a:pt x="198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36"/>
            <p:cNvSpPr/>
            <p:nvPr/>
          </p:nvSpPr>
          <p:spPr>
            <a:xfrm>
              <a:off x="6827255" y="335462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1"/>
                  </a:moveTo>
                  <a:cubicBezTo>
                    <a:pt x="174" y="1"/>
                    <a:pt x="161" y="4"/>
                    <a:pt x="147" y="6"/>
                  </a:cubicBezTo>
                  <a:cubicBezTo>
                    <a:pt x="143" y="6"/>
                    <a:pt x="138" y="7"/>
                    <a:pt x="136" y="9"/>
                  </a:cubicBezTo>
                  <a:cubicBezTo>
                    <a:pt x="123" y="12"/>
                    <a:pt x="110" y="19"/>
                    <a:pt x="99" y="24"/>
                  </a:cubicBezTo>
                  <a:cubicBezTo>
                    <a:pt x="95" y="26"/>
                    <a:pt x="92" y="28"/>
                    <a:pt x="90" y="30"/>
                  </a:cubicBezTo>
                  <a:cubicBezTo>
                    <a:pt x="80" y="36"/>
                    <a:pt x="70" y="43"/>
                    <a:pt x="60" y="52"/>
                  </a:cubicBezTo>
                  <a:cubicBezTo>
                    <a:pt x="59" y="53"/>
                    <a:pt x="58" y="54"/>
                    <a:pt x="57" y="54"/>
                  </a:cubicBezTo>
                  <a:cubicBezTo>
                    <a:pt x="47" y="63"/>
                    <a:pt x="37" y="76"/>
                    <a:pt x="31" y="86"/>
                  </a:cubicBezTo>
                  <a:cubicBezTo>
                    <a:pt x="28" y="89"/>
                    <a:pt x="27" y="93"/>
                    <a:pt x="26" y="95"/>
                  </a:cubicBezTo>
                  <a:cubicBezTo>
                    <a:pt x="19" y="109"/>
                    <a:pt x="12" y="121"/>
                    <a:pt x="8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3" y="161"/>
                    <a:pt x="1" y="175"/>
                    <a:pt x="1" y="189"/>
                  </a:cubicBezTo>
                  <a:cubicBezTo>
                    <a:pt x="1" y="204"/>
                    <a:pt x="5" y="220"/>
                    <a:pt x="6" y="232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5"/>
                    <a:pt x="10" y="248"/>
                    <a:pt x="11" y="250"/>
                  </a:cubicBezTo>
                  <a:cubicBezTo>
                    <a:pt x="16" y="261"/>
                    <a:pt x="21" y="272"/>
                    <a:pt x="26" y="283"/>
                  </a:cubicBezTo>
                  <a:cubicBezTo>
                    <a:pt x="29" y="291"/>
                    <a:pt x="36" y="297"/>
                    <a:pt x="42" y="305"/>
                  </a:cubicBezTo>
                  <a:cubicBezTo>
                    <a:pt x="47" y="312"/>
                    <a:pt x="52" y="319"/>
                    <a:pt x="58" y="326"/>
                  </a:cubicBezTo>
                  <a:cubicBezTo>
                    <a:pt x="69" y="335"/>
                    <a:pt x="79" y="344"/>
                    <a:pt x="91" y="351"/>
                  </a:cubicBezTo>
                  <a:cubicBezTo>
                    <a:pt x="92" y="352"/>
                    <a:pt x="94" y="352"/>
                    <a:pt x="95" y="354"/>
                  </a:cubicBezTo>
                  <a:cubicBezTo>
                    <a:pt x="105" y="359"/>
                    <a:pt x="118" y="364"/>
                    <a:pt x="128" y="367"/>
                  </a:cubicBezTo>
                  <a:cubicBezTo>
                    <a:pt x="132" y="369"/>
                    <a:pt x="135" y="370"/>
                    <a:pt x="138" y="370"/>
                  </a:cubicBezTo>
                  <a:cubicBezTo>
                    <a:pt x="154" y="372"/>
                    <a:pt x="171" y="376"/>
                    <a:pt x="187" y="376"/>
                  </a:cubicBezTo>
                  <a:cubicBezTo>
                    <a:pt x="189" y="376"/>
                    <a:pt x="191" y="376"/>
                    <a:pt x="193" y="376"/>
                  </a:cubicBezTo>
                  <a:cubicBezTo>
                    <a:pt x="204" y="374"/>
                    <a:pt x="222" y="372"/>
                    <a:pt x="235" y="369"/>
                  </a:cubicBezTo>
                  <a:cubicBezTo>
                    <a:pt x="236" y="369"/>
                    <a:pt x="237" y="367"/>
                    <a:pt x="241" y="367"/>
                  </a:cubicBezTo>
                  <a:cubicBezTo>
                    <a:pt x="252" y="364"/>
                    <a:pt x="263" y="359"/>
                    <a:pt x="274" y="354"/>
                  </a:cubicBezTo>
                  <a:cubicBezTo>
                    <a:pt x="277" y="352"/>
                    <a:pt x="279" y="351"/>
                    <a:pt x="283" y="348"/>
                  </a:cubicBezTo>
                  <a:cubicBezTo>
                    <a:pt x="284" y="346"/>
                    <a:pt x="286" y="345"/>
                    <a:pt x="287" y="345"/>
                  </a:cubicBezTo>
                  <a:cubicBezTo>
                    <a:pt x="298" y="338"/>
                    <a:pt x="308" y="331"/>
                    <a:pt x="315" y="322"/>
                  </a:cubicBezTo>
                  <a:cubicBezTo>
                    <a:pt x="325" y="313"/>
                    <a:pt x="335" y="298"/>
                    <a:pt x="342" y="289"/>
                  </a:cubicBezTo>
                  <a:cubicBezTo>
                    <a:pt x="347" y="282"/>
                    <a:pt x="350" y="273"/>
                    <a:pt x="354" y="265"/>
                  </a:cubicBezTo>
                  <a:cubicBezTo>
                    <a:pt x="356" y="257"/>
                    <a:pt x="361" y="250"/>
                    <a:pt x="362" y="240"/>
                  </a:cubicBezTo>
                  <a:cubicBezTo>
                    <a:pt x="365" y="226"/>
                    <a:pt x="368" y="210"/>
                    <a:pt x="368" y="195"/>
                  </a:cubicBezTo>
                  <a:lnTo>
                    <a:pt x="368" y="194"/>
                  </a:lnTo>
                  <a:cubicBezTo>
                    <a:pt x="368" y="191"/>
                    <a:pt x="367" y="188"/>
                    <a:pt x="367" y="184"/>
                  </a:cubicBezTo>
                  <a:cubicBezTo>
                    <a:pt x="367" y="182"/>
                    <a:pt x="368" y="179"/>
                    <a:pt x="368" y="177"/>
                  </a:cubicBezTo>
                  <a:lnTo>
                    <a:pt x="368" y="171"/>
                  </a:lnTo>
                  <a:cubicBezTo>
                    <a:pt x="368" y="157"/>
                    <a:pt x="365" y="144"/>
                    <a:pt x="362" y="130"/>
                  </a:cubicBezTo>
                  <a:cubicBezTo>
                    <a:pt x="362" y="127"/>
                    <a:pt x="361" y="124"/>
                    <a:pt x="360" y="120"/>
                  </a:cubicBezTo>
                  <a:cubicBezTo>
                    <a:pt x="356" y="111"/>
                    <a:pt x="351" y="93"/>
                    <a:pt x="344" y="83"/>
                  </a:cubicBezTo>
                  <a:cubicBezTo>
                    <a:pt x="336" y="74"/>
                    <a:pt x="329" y="64"/>
                    <a:pt x="323" y="56"/>
                  </a:cubicBezTo>
                  <a:cubicBezTo>
                    <a:pt x="321" y="54"/>
                    <a:pt x="320" y="53"/>
                    <a:pt x="320" y="52"/>
                  </a:cubicBezTo>
                  <a:cubicBezTo>
                    <a:pt x="310" y="41"/>
                    <a:pt x="299" y="33"/>
                    <a:pt x="287" y="27"/>
                  </a:cubicBezTo>
                  <a:cubicBezTo>
                    <a:pt x="277" y="20"/>
                    <a:pt x="260" y="15"/>
                    <a:pt x="251" y="11"/>
                  </a:cubicBezTo>
                  <a:cubicBezTo>
                    <a:pt x="247" y="10"/>
                    <a:pt x="245" y="9"/>
                    <a:pt x="241" y="7"/>
                  </a:cubicBezTo>
                  <a:cubicBezTo>
                    <a:pt x="227" y="4"/>
                    <a:pt x="213" y="4"/>
                    <a:pt x="199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36"/>
            <p:cNvSpPr/>
            <p:nvPr/>
          </p:nvSpPr>
          <p:spPr>
            <a:xfrm>
              <a:off x="6841426" y="286717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1"/>
                  </a:moveTo>
                  <a:cubicBezTo>
                    <a:pt x="174" y="1"/>
                    <a:pt x="161" y="4"/>
                    <a:pt x="146" y="6"/>
                  </a:cubicBezTo>
                  <a:cubicBezTo>
                    <a:pt x="143" y="6"/>
                    <a:pt x="139" y="8"/>
                    <a:pt x="136" y="9"/>
                  </a:cubicBezTo>
                  <a:cubicBezTo>
                    <a:pt x="123" y="13"/>
                    <a:pt x="110" y="19"/>
                    <a:pt x="98" y="25"/>
                  </a:cubicBezTo>
                  <a:cubicBezTo>
                    <a:pt x="94" y="26"/>
                    <a:pt x="92" y="28"/>
                    <a:pt x="89" y="30"/>
                  </a:cubicBezTo>
                  <a:cubicBezTo>
                    <a:pt x="80" y="36"/>
                    <a:pt x="70" y="43"/>
                    <a:pt x="61" y="52"/>
                  </a:cubicBezTo>
                  <a:cubicBezTo>
                    <a:pt x="60" y="53"/>
                    <a:pt x="57" y="54"/>
                    <a:pt x="56" y="54"/>
                  </a:cubicBezTo>
                  <a:cubicBezTo>
                    <a:pt x="46" y="63"/>
                    <a:pt x="37" y="77"/>
                    <a:pt x="30" y="87"/>
                  </a:cubicBezTo>
                  <a:cubicBezTo>
                    <a:pt x="28" y="89"/>
                    <a:pt x="26" y="93"/>
                    <a:pt x="25" y="96"/>
                  </a:cubicBezTo>
                  <a:cubicBezTo>
                    <a:pt x="19" y="109"/>
                    <a:pt x="13" y="122"/>
                    <a:pt x="8" y="136"/>
                  </a:cubicBezTo>
                  <a:cubicBezTo>
                    <a:pt x="7" y="140"/>
                    <a:pt x="7" y="142"/>
                    <a:pt x="5" y="147"/>
                  </a:cubicBezTo>
                  <a:cubicBezTo>
                    <a:pt x="3" y="161"/>
                    <a:pt x="0" y="176"/>
                    <a:pt x="0" y="189"/>
                  </a:cubicBezTo>
                  <a:cubicBezTo>
                    <a:pt x="0" y="204"/>
                    <a:pt x="4" y="220"/>
                    <a:pt x="5" y="233"/>
                  </a:cubicBezTo>
                  <a:cubicBezTo>
                    <a:pt x="5" y="236"/>
                    <a:pt x="7" y="240"/>
                    <a:pt x="8" y="244"/>
                  </a:cubicBezTo>
                  <a:cubicBezTo>
                    <a:pt x="8" y="245"/>
                    <a:pt x="10" y="249"/>
                    <a:pt x="11" y="250"/>
                  </a:cubicBezTo>
                  <a:cubicBezTo>
                    <a:pt x="15" y="261"/>
                    <a:pt x="20" y="274"/>
                    <a:pt x="25" y="283"/>
                  </a:cubicBezTo>
                  <a:cubicBezTo>
                    <a:pt x="29" y="291"/>
                    <a:pt x="36" y="298"/>
                    <a:pt x="41" y="306"/>
                  </a:cubicBezTo>
                  <a:cubicBezTo>
                    <a:pt x="46" y="312"/>
                    <a:pt x="51" y="319"/>
                    <a:pt x="57" y="327"/>
                  </a:cubicBezTo>
                  <a:cubicBezTo>
                    <a:pt x="68" y="335"/>
                    <a:pt x="78" y="344"/>
                    <a:pt x="91" y="351"/>
                  </a:cubicBezTo>
                  <a:cubicBezTo>
                    <a:pt x="92" y="353"/>
                    <a:pt x="93" y="353"/>
                    <a:pt x="94" y="354"/>
                  </a:cubicBezTo>
                  <a:cubicBezTo>
                    <a:pt x="104" y="359"/>
                    <a:pt x="118" y="364"/>
                    <a:pt x="128" y="368"/>
                  </a:cubicBezTo>
                  <a:cubicBezTo>
                    <a:pt x="132" y="369"/>
                    <a:pt x="135" y="370"/>
                    <a:pt x="139" y="370"/>
                  </a:cubicBezTo>
                  <a:cubicBezTo>
                    <a:pt x="153" y="373"/>
                    <a:pt x="170" y="376"/>
                    <a:pt x="185" y="376"/>
                  </a:cubicBezTo>
                  <a:cubicBezTo>
                    <a:pt x="187" y="376"/>
                    <a:pt x="190" y="376"/>
                    <a:pt x="192" y="376"/>
                  </a:cubicBezTo>
                  <a:cubicBezTo>
                    <a:pt x="203" y="375"/>
                    <a:pt x="222" y="374"/>
                    <a:pt x="234" y="369"/>
                  </a:cubicBezTo>
                  <a:cubicBezTo>
                    <a:pt x="237" y="369"/>
                    <a:pt x="238" y="368"/>
                    <a:pt x="240" y="368"/>
                  </a:cubicBezTo>
                  <a:cubicBezTo>
                    <a:pt x="252" y="364"/>
                    <a:pt x="264" y="359"/>
                    <a:pt x="274" y="354"/>
                  </a:cubicBezTo>
                  <a:cubicBezTo>
                    <a:pt x="276" y="353"/>
                    <a:pt x="279" y="351"/>
                    <a:pt x="283" y="349"/>
                  </a:cubicBezTo>
                  <a:cubicBezTo>
                    <a:pt x="284" y="348"/>
                    <a:pt x="286" y="345"/>
                    <a:pt x="287" y="345"/>
                  </a:cubicBezTo>
                  <a:cubicBezTo>
                    <a:pt x="297" y="338"/>
                    <a:pt x="307" y="332"/>
                    <a:pt x="316" y="323"/>
                  </a:cubicBezTo>
                  <a:cubicBezTo>
                    <a:pt x="325" y="313"/>
                    <a:pt x="336" y="299"/>
                    <a:pt x="342" y="290"/>
                  </a:cubicBezTo>
                  <a:cubicBezTo>
                    <a:pt x="347" y="282"/>
                    <a:pt x="349" y="275"/>
                    <a:pt x="353" y="265"/>
                  </a:cubicBezTo>
                  <a:cubicBezTo>
                    <a:pt x="356" y="257"/>
                    <a:pt x="362" y="250"/>
                    <a:pt x="363" y="240"/>
                  </a:cubicBezTo>
                  <a:cubicBezTo>
                    <a:pt x="365" y="226"/>
                    <a:pt x="368" y="210"/>
                    <a:pt x="368" y="197"/>
                  </a:cubicBezTo>
                  <a:cubicBezTo>
                    <a:pt x="368" y="192"/>
                    <a:pt x="367" y="190"/>
                    <a:pt x="367" y="186"/>
                  </a:cubicBezTo>
                  <a:cubicBezTo>
                    <a:pt x="367" y="183"/>
                    <a:pt x="368" y="181"/>
                    <a:pt x="368" y="178"/>
                  </a:cubicBezTo>
                  <a:lnTo>
                    <a:pt x="368" y="173"/>
                  </a:lnTo>
                  <a:cubicBezTo>
                    <a:pt x="368" y="159"/>
                    <a:pt x="365" y="146"/>
                    <a:pt x="363" y="131"/>
                  </a:cubicBezTo>
                  <a:cubicBezTo>
                    <a:pt x="363" y="129"/>
                    <a:pt x="362" y="125"/>
                    <a:pt x="359" y="123"/>
                  </a:cubicBezTo>
                  <a:cubicBezTo>
                    <a:pt x="356" y="113"/>
                    <a:pt x="351" y="94"/>
                    <a:pt x="343" y="84"/>
                  </a:cubicBezTo>
                  <a:cubicBezTo>
                    <a:pt x="337" y="76"/>
                    <a:pt x="328" y="66"/>
                    <a:pt x="322" y="57"/>
                  </a:cubicBezTo>
                  <a:cubicBezTo>
                    <a:pt x="321" y="56"/>
                    <a:pt x="320" y="55"/>
                    <a:pt x="320" y="53"/>
                  </a:cubicBezTo>
                  <a:cubicBezTo>
                    <a:pt x="311" y="42"/>
                    <a:pt x="299" y="35"/>
                    <a:pt x="287" y="29"/>
                  </a:cubicBezTo>
                  <a:cubicBezTo>
                    <a:pt x="276" y="22"/>
                    <a:pt x="259" y="16"/>
                    <a:pt x="250" y="11"/>
                  </a:cubicBezTo>
                  <a:cubicBezTo>
                    <a:pt x="247" y="10"/>
                    <a:pt x="244" y="9"/>
                    <a:pt x="240" y="8"/>
                  </a:cubicBezTo>
                  <a:cubicBezTo>
                    <a:pt x="227" y="5"/>
                    <a:pt x="213" y="4"/>
                    <a:pt x="198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36"/>
            <p:cNvSpPr/>
            <p:nvPr/>
          </p:nvSpPr>
          <p:spPr>
            <a:xfrm>
              <a:off x="6697413" y="309383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0"/>
                  </a:moveTo>
                  <a:cubicBezTo>
                    <a:pt x="174" y="0"/>
                    <a:pt x="160" y="3"/>
                    <a:pt x="147" y="6"/>
                  </a:cubicBezTo>
                  <a:cubicBezTo>
                    <a:pt x="142" y="6"/>
                    <a:pt x="138" y="7"/>
                    <a:pt x="136" y="8"/>
                  </a:cubicBezTo>
                  <a:cubicBezTo>
                    <a:pt x="123" y="12"/>
                    <a:pt x="110" y="18"/>
                    <a:pt x="98" y="23"/>
                  </a:cubicBezTo>
                  <a:cubicBezTo>
                    <a:pt x="95" y="24"/>
                    <a:pt x="91" y="28"/>
                    <a:pt x="89" y="29"/>
                  </a:cubicBezTo>
                  <a:cubicBezTo>
                    <a:pt x="80" y="36"/>
                    <a:pt x="70" y="43"/>
                    <a:pt x="60" y="50"/>
                  </a:cubicBezTo>
                  <a:cubicBezTo>
                    <a:pt x="59" y="53"/>
                    <a:pt x="57" y="54"/>
                    <a:pt x="56" y="54"/>
                  </a:cubicBezTo>
                  <a:cubicBezTo>
                    <a:pt x="46" y="63"/>
                    <a:pt x="37" y="75"/>
                    <a:pt x="30" y="86"/>
                  </a:cubicBezTo>
                  <a:cubicBezTo>
                    <a:pt x="28" y="89"/>
                    <a:pt x="27" y="92"/>
                    <a:pt x="25" y="95"/>
                  </a:cubicBezTo>
                  <a:cubicBezTo>
                    <a:pt x="18" y="108"/>
                    <a:pt x="12" y="121"/>
                    <a:pt x="8" y="136"/>
                  </a:cubicBezTo>
                  <a:cubicBezTo>
                    <a:pt x="7" y="139"/>
                    <a:pt x="7" y="142"/>
                    <a:pt x="6" y="146"/>
                  </a:cubicBezTo>
                  <a:cubicBezTo>
                    <a:pt x="3" y="160"/>
                    <a:pt x="1" y="174"/>
                    <a:pt x="1" y="189"/>
                  </a:cubicBezTo>
                  <a:cubicBezTo>
                    <a:pt x="1" y="204"/>
                    <a:pt x="4" y="220"/>
                    <a:pt x="6" y="232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5"/>
                    <a:pt x="9" y="247"/>
                    <a:pt x="11" y="249"/>
                  </a:cubicBezTo>
                  <a:cubicBezTo>
                    <a:pt x="14" y="261"/>
                    <a:pt x="20" y="272"/>
                    <a:pt x="25" y="283"/>
                  </a:cubicBezTo>
                  <a:cubicBezTo>
                    <a:pt x="29" y="290"/>
                    <a:pt x="35" y="297"/>
                    <a:pt x="40" y="305"/>
                  </a:cubicBezTo>
                  <a:cubicBezTo>
                    <a:pt x="46" y="311"/>
                    <a:pt x="51" y="319"/>
                    <a:pt x="58" y="325"/>
                  </a:cubicBezTo>
                  <a:cubicBezTo>
                    <a:pt x="68" y="335"/>
                    <a:pt x="79" y="344"/>
                    <a:pt x="90" y="350"/>
                  </a:cubicBezTo>
                  <a:cubicBezTo>
                    <a:pt x="91" y="351"/>
                    <a:pt x="92" y="351"/>
                    <a:pt x="95" y="352"/>
                  </a:cubicBezTo>
                  <a:cubicBezTo>
                    <a:pt x="105" y="358"/>
                    <a:pt x="117" y="363"/>
                    <a:pt x="128" y="367"/>
                  </a:cubicBezTo>
                  <a:cubicBezTo>
                    <a:pt x="132" y="368"/>
                    <a:pt x="134" y="370"/>
                    <a:pt x="138" y="370"/>
                  </a:cubicBezTo>
                  <a:cubicBezTo>
                    <a:pt x="153" y="372"/>
                    <a:pt x="170" y="376"/>
                    <a:pt x="186" y="376"/>
                  </a:cubicBezTo>
                  <a:cubicBezTo>
                    <a:pt x="188" y="376"/>
                    <a:pt x="190" y="375"/>
                    <a:pt x="191" y="375"/>
                  </a:cubicBezTo>
                  <a:cubicBezTo>
                    <a:pt x="204" y="373"/>
                    <a:pt x="222" y="372"/>
                    <a:pt x="235" y="368"/>
                  </a:cubicBezTo>
                  <a:cubicBezTo>
                    <a:pt x="236" y="368"/>
                    <a:pt x="237" y="367"/>
                    <a:pt x="240" y="367"/>
                  </a:cubicBezTo>
                  <a:cubicBezTo>
                    <a:pt x="252" y="363"/>
                    <a:pt x="263" y="358"/>
                    <a:pt x="274" y="352"/>
                  </a:cubicBezTo>
                  <a:cubicBezTo>
                    <a:pt x="277" y="351"/>
                    <a:pt x="280" y="350"/>
                    <a:pt x="283" y="347"/>
                  </a:cubicBezTo>
                  <a:cubicBezTo>
                    <a:pt x="284" y="346"/>
                    <a:pt x="285" y="345"/>
                    <a:pt x="287" y="345"/>
                  </a:cubicBezTo>
                  <a:cubicBezTo>
                    <a:pt x="298" y="337"/>
                    <a:pt x="308" y="331"/>
                    <a:pt x="315" y="321"/>
                  </a:cubicBezTo>
                  <a:cubicBezTo>
                    <a:pt x="325" y="313"/>
                    <a:pt x="335" y="298"/>
                    <a:pt x="341" y="289"/>
                  </a:cubicBezTo>
                  <a:cubicBezTo>
                    <a:pt x="347" y="282"/>
                    <a:pt x="350" y="273"/>
                    <a:pt x="353" y="264"/>
                  </a:cubicBezTo>
                  <a:cubicBezTo>
                    <a:pt x="356" y="257"/>
                    <a:pt x="361" y="248"/>
                    <a:pt x="362" y="240"/>
                  </a:cubicBezTo>
                  <a:cubicBezTo>
                    <a:pt x="365" y="225"/>
                    <a:pt x="367" y="210"/>
                    <a:pt x="367" y="195"/>
                  </a:cubicBezTo>
                  <a:cubicBezTo>
                    <a:pt x="368" y="196"/>
                    <a:pt x="368" y="196"/>
                    <a:pt x="368" y="196"/>
                  </a:cubicBezTo>
                  <a:cubicBezTo>
                    <a:pt x="368" y="196"/>
                    <a:pt x="368" y="195"/>
                    <a:pt x="367" y="194"/>
                  </a:cubicBezTo>
                  <a:cubicBezTo>
                    <a:pt x="367" y="190"/>
                    <a:pt x="366" y="188"/>
                    <a:pt x="366" y="184"/>
                  </a:cubicBezTo>
                  <a:cubicBezTo>
                    <a:pt x="366" y="182"/>
                    <a:pt x="367" y="179"/>
                    <a:pt x="367" y="176"/>
                  </a:cubicBezTo>
                  <a:lnTo>
                    <a:pt x="367" y="171"/>
                  </a:lnTo>
                  <a:cubicBezTo>
                    <a:pt x="367" y="157"/>
                    <a:pt x="364" y="143"/>
                    <a:pt x="362" y="130"/>
                  </a:cubicBezTo>
                  <a:cubicBezTo>
                    <a:pt x="362" y="126"/>
                    <a:pt x="361" y="122"/>
                    <a:pt x="360" y="120"/>
                  </a:cubicBezTo>
                  <a:cubicBezTo>
                    <a:pt x="356" y="111"/>
                    <a:pt x="351" y="93"/>
                    <a:pt x="342" y="83"/>
                  </a:cubicBezTo>
                  <a:cubicBezTo>
                    <a:pt x="336" y="73"/>
                    <a:pt x="329" y="64"/>
                    <a:pt x="322" y="55"/>
                  </a:cubicBezTo>
                  <a:cubicBezTo>
                    <a:pt x="321" y="54"/>
                    <a:pt x="319" y="53"/>
                    <a:pt x="319" y="51"/>
                  </a:cubicBezTo>
                  <a:cubicBezTo>
                    <a:pt x="310" y="41"/>
                    <a:pt x="299" y="33"/>
                    <a:pt x="286" y="26"/>
                  </a:cubicBezTo>
                  <a:cubicBezTo>
                    <a:pt x="277" y="20"/>
                    <a:pt x="259" y="15"/>
                    <a:pt x="251" y="11"/>
                  </a:cubicBezTo>
                  <a:cubicBezTo>
                    <a:pt x="247" y="10"/>
                    <a:pt x="243" y="8"/>
                    <a:pt x="240" y="7"/>
                  </a:cubicBezTo>
                  <a:cubicBezTo>
                    <a:pt x="227" y="5"/>
                    <a:pt x="212" y="3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36"/>
            <p:cNvSpPr/>
            <p:nvPr/>
          </p:nvSpPr>
          <p:spPr>
            <a:xfrm>
              <a:off x="6710552" y="236860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1"/>
                  </a:moveTo>
                  <a:cubicBezTo>
                    <a:pt x="175" y="1"/>
                    <a:pt x="161" y="3"/>
                    <a:pt x="147" y="6"/>
                  </a:cubicBezTo>
                  <a:cubicBezTo>
                    <a:pt x="144" y="6"/>
                    <a:pt x="139" y="7"/>
                    <a:pt x="136" y="8"/>
                  </a:cubicBezTo>
                  <a:cubicBezTo>
                    <a:pt x="124" y="12"/>
                    <a:pt x="110" y="20"/>
                    <a:pt x="99" y="24"/>
                  </a:cubicBezTo>
                  <a:cubicBezTo>
                    <a:pt x="95" y="26"/>
                    <a:pt x="93" y="28"/>
                    <a:pt x="89" y="29"/>
                  </a:cubicBezTo>
                  <a:cubicBezTo>
                    <a:pt x="81" y="36"/>
                    <a:pt x="71" y="43"/>
                    <a:pt x="61" y="52"/>
                  </a:cubicBezTo>
                  <a:cubicBezTo>
                    <a:pt x="59" y="53"/>
                    <a:pt x="58" y="54"/>
                    <a:pt x="57" y="54"/>
                  </a:cubicBezTo>
                  <a:cubicBezTo>
                    <a:pt x="47" y="63"/>
                    <a:pt x="37" y="76"/>
                    <a:pt x="31" y="86"/>
                  </a:cubicBezTo>
                  <a:cubicBezTo>
                    <a:pt x="29" y="89"/>
                    <a:pt x="27" y="93"/>
                    <a:pt x="26" y="96"/>
                  </a:cubicBezTo>
                  <a:cubicBezTo>
                    <a:pt x="20" y="109"/>
                    <a:pt x="13" y="122"/>
                    <a:pt x="9" y="136"/>
                  </a:cubicBezTo>
                  <a:cubicBezTo>
                    <a:pt x="8" y="140"/>
                    <a:pt x="8" y="142"/>
                    <a:pt x="6" y="147"/>
                  </a:cubicBezTo>
                  <a:cubicBezTo>
                    <a:pt x="4" y="161"/>
                    <a:pt x="1" y="175"/>
                    <a:pt x="1" y="189"/>
                  </a:cubicBezTo>
                  <a:cubicBezTo>
                    <a:pt x="1" y="204"/>
                    <a:pt x="5" y="221"/>
                    <a:pt x="6" y="232"/>
                  </a:cubicBezTo>
                  <a:cubicBezTo>
                    <a:pt x="6" y="236"/>
                    <a:pt x="8" y="240"/>
                    <a:pt x="9" y="244"/>
                  </a:cubicBezTo>
                  <a:cubicBezTo>
                    <a:pt x="9" y="245"/>
                    <a:pt x="10" y="249"/>
                    <a:pt x="11" y="250"/>
                  </a:cubicBezTo>
                  <a:cubicBezTo>
                    <a:pt x="16" y="261"/>
                    <a:pt x="21" y="273"/>
                    <a:pt x="26" y="283"/>
                  </a:cubicBezTo>
                  <a:cubicBezTo>
                    <a:pt x="30" y="291"/>
                    <a:pt x="36" y="298"/>
                    <a:pt x="42" y="305"/>
                  </a:cubicBezTo>
                  <a:cubicBezTo>
                    <a:pt x="47" y="312"/>
                    <a:pt x="52" y="319"/>
                    <a:pt x="58" y="326"/>
                  </a:cubicBezTo>
                  <a:cubicBezTo>
                    <a:pt x="69" y="335"/>
                    <a:pt x="79" y="344"/>
                    <a:pt x="92" y="351"/>
                  </a:cubicBezTo>
                  <a:cubicBezTo>
                    <a:pt x="93" y="352"/>
                    <a:pt x="94" y="352"/>
                    <a:pt x="95" y="354"/>
                  </a:cubicBezTo>
                  <a:cubicBezTo>
                    <a:pt x="105" y="359"/>
                    <a:pt x="119" y="364"/>
                    <a:pt x="129" y="367"/>
                  </a:cubicBezTo>
                  <a:cubicBezTo>
                    <a:pt x="133" y="369"/>
                    <a:pt x="135" y="370"/>
                    <a:pt x="139" y="370"/>
                  </a:cubicBezTo>
                  <a:cubicBezTo>
                    <a:pt x="154" y="372"/>
                    <a:pt x="172" y="376"/>
                    <a:pt x="187" y="376"/>
                  </a:cubicBezTo>
                  <a:cubicBezTo>
                    <a:pt x="189" y="376"/>
                    <a:pt x="191" y="376"/>
                    <a:pt x="193" y="376"/>
                  </a:cubicBezTo>
                  <a:cubicBezTo>
                    <a:pt x="204" y="375"/>
                    <a:pt x="223" y="373"/>
                    <a:pt x="235" y="369"/>
                  </a:cubicBezTo>
                  <a:cubicBezTo>
                    <a:pt x="237" y="369"/>
                    <a:pt x="238" y="367"/>
                    <a:pt x="241" y="367"/>
                  </a:cubicBezTo>
                  <a:cubicBezTo>
                    <a:pt x="253" y="364"/>
                    <a:pt x="264" y="359"/>
                    <a:pt x="275" y="354"/>
                  </a:cubicBezTo>
                  <a:cubicBezTo>
                    <a:pt x="277" y="352"/>
                    <a:pt x="280" y="351"/>
                    <a:pt x="284" y="349"/>
                  </a:cubicBezTo>
                  <a:cubicBezTo>
                    <a:pt x="285" y="347"/>
                    <a:pt x="286" y="345"/>
                    <a:pt x="287" y="345"/>
                  </a:cubicBezTo>
                  <a:cubicBezTo>
                    <a:pt x="298" y="338"/>
                    <a:pt x="308" y="331"/>
                    <a:pt x="317" y="323"/>
                  </a:cubicBezTo>
                  <a:cubicBezTo>
                    <a:pt x="326" y="313"/>
                    <a:pt x="336" y="299"/>
                    <a:pt x="343" y="289"/>
                  </a:cubicBezTo>
                  <a:cubicBezTo>
                    <a:pt x="348" y="282"/>
                    <a:pt x="350" y="274"/>
                    <a:pt x="354" y="265"/>
                  </a:cubicBezTo>
                  <a:cubicBezTo>
                    <a:pt x="357" y="257"/>
                    <a:pt x="362" y="250"/>
                    <a:pt x="363" y="240"/>
                  </a:cubicBezTo>
                  <a:cubicBezTo>
                    <a:pt x="365" y="226"/>
                    <a:pt x="369" y="210"/>
                    <a:pt x="369" y="196"/>
                  </a:cubicBezTo>
                  <a:lnTo>
                    <a:pt x="369" y="194"/>
                  </a:lnTo>
                  <a:cubicBezTo>
                    <a:pt x="369" y="190"/>
                    <a:pt x="368" y="188"/>
                    <a:pt x="368" y="184"/>
                  </a:cubicBezTo>
                  <a:cubicBezTo>
                    <a:pt x="368" y="182"/>
                    <a:pt x="369" y="179"/>
                    <a:pt x="369" y="177"/>
                  </a:cubicBezTo>
                  <a:lnTo>
                    <a:pt x="369" y="172"/>
                  </a:lnTo>
                  <a:cubicBezTo>
                    <a:pt x="369" y="157"/>
                    <a:pt x="365" y="144"/>
                    <a:pt x="363" y="130"/>
                  </a:cubicBezTo>
                  <a:cubicBezTo>
                    <a:pt x="363" y="127"/>
                    <a:pt x="362" y="124"/>
                    <a:pt x="360" y="121"/>
                  </a:cubicBezTo>
                  <a:cubicBezTo>
                    <a:pt x="357" y="111"/>
                    <a:pt x="351" y="93"/>
                    <a:pt x="344" y="83"/>
                  </a:cubicBezTo>
                  <a:cubicBezTo>
                    <a:pt x="337" y="74"/>
                    <a:pt x="329" y="64"/>
                    <a:pt x="323" y="56"/>
                  </a:cubicBezTo>
                  <a:cubicBezTo>
                    <a:pt x="322" y="54"/>
                    <a:pt x="320" y="53"/>
                    <a:pt x="320" y="52"/>
                  </a:cubicBezTo>
                  <a:cubicBezTo>
                    <a:pt x="311" y="41"/>
                    <a:pt x="299" y="33"/>
                    <a:pt x="287" y="27"/>
                  </a:cubicBezTo>
                  <a:cubicBezTo>
                    <a:pt x="277" y="21"/>
                    <a:pt x="260" y="15"/>
                    <a:pt x="251" y="11"/>
                  </a:cubicBezTo>
                  <a:cubicBezTo>
                    <a:pt x="248" y="10"/>
                    <a:pt x="245" y="9"/>
                    <a:pt x="241" y="7"/>
                  </a:cubicBezTo>
                  <a:cubicBezTo>
                    <a:pt x="228" y="3"/>
                    <a:pt x="213" y="3"/>
                    <a:pt x="199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36"/>
            <p:cNvSpPr/>
            <p:nvPr/>
          </p:nvSpPr>
          <p:spPr>
            <a:xfrm>
              <a:off x="6660655" y="294140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0"/>
                  </a:moveTo>
                  <a:cubicBezTo>
                    <a:pt x="174" y="0"/>
                    <a:pt x="161" y="3"/>
                    <a:pt x="147" y="5"/>
                  </a:cubicBezTo>
                  <a:cubicBezTo>
                    <a:pt x="143" y="5"/>
                    <a:pt x="138" y="6"/>
                    <a:pt x="136" y="8"/>
                  </a:cubicBezTo>
                  <a:cubicBezTo>
                    <a:pt x="123" y="12"/>
                    <a:pt x="110" y="19"/>
                    <a:pt x="99" y="23"/>
                  </a:cubicBezTo>
                  <a:cubicBezTo>
                    <a:pt x="95" y="25"/>
                    <a:pt x="92" y="27"/>
                    <a:pt x="89" y="29"/>
                  </a:cubicBezTo>
                  <a:cubicBezTo>
                    <a:pt x="80" y="36"/>
                    <a:pt x="70" y="43"/>
                    <a:pt x="60" y="51"/>
                  </a:cubicBezTo>
                  <a:cubicBezTo>
                    <a:pt x="59" y="52"/>
                    <a:pt x="58" y="53"/>
                    <a:pt x="57" y="53"/>
                  </a:cubicBezTo>
                  <a:cubicBezTo>
                    <a:pt x="47" y="63"/>
                    <a:pt x="37" y="75"/>
                    <a:pt x="31" y="86"/>
                  </a:cubicBezTo>
                  <a:cubicBezTo>
                    <a:pt x="28" y="89"/>
                    <a:pt x="27" y="93"/>
                    <a:pt x="26" y="95"/>
                  </a:cubicBezTo>
                  <a:cubicBezTo>
                    <a:pt x="19" y="108"/>
                    <a:pt x="12" y="121"/>
                    <a:pt x="8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3" y="161"/>
                    <a:pt x="1" y="174"/>
                    <a:pt x="1" y="189"/>
                  </a:cubicBezTo>
                  <a:cubicBezTo>
                    <a:pt x="1" y="203"/>
                    <a:pt x="5" y="220"/>
                    <a:pt x="6" y="231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5"/>
                    <a:pt x="10" y="248"/>
                    <a:pt x="11" y="249"/>
                  </a:cubicBezTo>
                  <a:cubicBezTo>
                    <a:pt x="16" y="261"/>
                    <a:pt x="21" y="272"/>
                    <a:pt x="26" y="282"/>
                  </a:cubicBezTo>
                  <a:cubicBezTo>
                    <a:pt x="29" y="291"/>
                    <a:pt x="36" y="297"/>
                    <a:pt x="42" y="304"/>
                  </a:cubicBezTo>
                  <a:cubicBezTo>
                    <a:pt x="47" y="312"/>
                    <a:pt x="52" y="319"/>
                    <a:pt x="58" y="325"/>
                  </a:cubicBezTo>
                  <a:cubicBezTo>
                    <a:pt x="69" y="334"/>
                    <a:pt x="79" y="344"/>
                    <a:pt x="91" y="350"/>
                  </a:cubicBezTo>
                  <a:cubicBezTo>
                    <a:pt x="92" y="351"/>
                    <a:pt x="94" y="351"/>
                    <a:pt x="95" y="353"/>
                  </a:cubicBezTo>
                  <a:cubicBezTo>
                    <a:pt x="105" y="358"/>
                    <a:pt x="118" y="364"/>
                    <a:pt x="128" y="367"/>
                  </a:cubicBezTo>
                  <a:cubicBezTo>
                    <a:pt x="132" y="369"/>
                    <a:pt x="135" y="370"/>
                    <a:pt x="138" y="370"/>
                  </a:cubicBezTo>
                  <a:cubicBezTo>
                    <a:pt x="154" y="372"/>
                    <a:pt x="171" y="375"/>
                    <a:pt x="187" y="375"/>
                  </a:cubicBezTo>
                  <a:cubicBezTo>
                    <a:pt x="189" y="375"/>
                    <a:pt x="191" y="375"/>
                    <a:pt x="193" y="375"/>
                  </a:cubicBezTo>
                  <a:cubicBezTo>
                    <a:pt x="204" y="374"/>
                    <a:pt x="222" y="372"/>
                    <a:pt x="235" y="369"/>
                  </a:cubicBezTo>
                  <a:cubicBezTo>
                    <a:pt x="236" y="369"/>
                    <a:pt x="237" y="367"/>
                    <a:pt x="240" y="367"/>
                  </a:cubicBezTo>
                  <a:cubicBezTo>
                    <a:pt x="252" y="364"/>
                    <a:pt x="263" y="358"/>
                    <a:pt x="274" y="353"/>
                  </a:cubicBezTo>
                  <a:cubicBezTo>
                    <a:pt x="277" y="351"/>
                    <a:pt x="279" y="350"/>
                    <a:pt x="283" y="348"/>
                  </a:cubicBezTo>
                  <a:cubicBezTo>
                    <a:pt x="284" y="346"/>
                    <a:pt x="286" y="345"/>
                    <a:pt x="287" y="345"/>
                  </a:cubicBezTo>
                  <a:cubicBezTo>
                    <a:pt x="298" y="338"/>
                    <a:pt x="308" y="330"/>
                    <a:pt x="315" y="322"/>
                  </a:cubicBezTo>
                  <a:cubicBezTo>
                    <a:pt x="325" y="313"/>
                    <a:pt x="335" y="298"/>
                    <a:pt x="341" y="289"/>
                  </a:cubicBezTo>
                  <a:cubicBezTo>
                    <a:pt x="347" y="281"/>
                    <a:pt x="350" y="273"/>
                    <a:pt x="354" y="265"/>
                  </a:cubicBezTo>
                  <a:cubicBezTo>
                    <a:pt x="356" y="256"/>
                    <a:pt x="361" y="249"/>
                    <a:pt x="362" y="240"/>
                  </a:cubicBezTo>
                  <a:cubicBezTo>
                    <a:pt x="365" y="225"/>
                    <a:pt x="368" y="209"/>
                    <a:pt x="368" y="195"/>
                  </a:cubicBezTo>
                  <a:lnTo>
                    <a:pt x="368" y="194"/>
                  </a:lnTo>
                  <a:cubicBezTo>
                    <a:pt x="368" y="191"/>
                    <a:pt x="366" y="188"/>
                    <a:pt x="366" y="183"/>
                  </a:cubicBezTo>
                  <a:cubicBezTo>
                    <a:pt x="366" y="181"/>
                    <a:pt x="368" y="178"/>
                    <a:pt x="368" y="176"/>
                  </a:cubicBezTo>
                  <a:lnTo>
                    <a:pt x="368" y="171"/>
                  </a:lnTo>
                  <a:cubicBezTo>
                    <a:pt x="368" y="156"/>
                    <a:pt x="365" y="144"/>
                    <a:pt x="362" y="129"/>
                  </a:cubicBezTo>
                  <a:cubicBezTo>
                    <a:pt x="362" y="126"/>
                    <a:pt x="361" y="123"/>
                    <a:pt x="360" y="120"/>
                  </a:cubicBezTo>
                  <a:cubicBezTo>
                    <a:pt x="356" y="111"/>
                    <a:pt x="351" y="93"/>
                    <a:pt x="344" y="82"/>
                  </a:cubicBezTo>
                  <a:cubicBezTo>
                    <a:pt x="336" y="73"/>
                    <a:pt x="329" y="64"/>
                    <a:pt x="323" y="55"/>
                  </a:cubicBezTo>
                  <a:cubicBezTo>
                    <a:pt x="321" y="53"/>
                    <a:pt x="320" y="52"/>
                    <a:pt x="320" y="51"/>
                  </a:cubicBezTo>
                  <a:cubicBezTo>
                    <a:pt x="310" y="41"/>
                    <a:pt x="299" y="32"/>
                    <a:pt x="287" y="26"/>
                  </a:cubicBezTo>
                  <a:cubicBezTo>
                    <a:pt x="277" y="20"/>
                    <a:pt x="260" y="15"/>
                    <a:pt x="251" y="11"/>
                  </a:cubicBezTo>
                  <a:cubicBezTo>
                    <a:pt x="247" y="10"/>
                    <a:pt x="245" y="8"/>
                    <a:pt x="240" y="6"/>
                  </a:cubicBezTo>
                  <a:cubicBezTo>
                    <a:pt x="227" y="3"/>
                    <a:pt x="213" y="3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36"/>
            <p:cNvSpPr/>
            <p:nvPr/>
          </p:nvSpPr>
          <p:spPr>
            <a:xfrm>
              <a:off x="6712656" y="287630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368" y="196"/>
                  </a:moveTo>
                  <a:cubicBezTo>
                    <a:pt x="368" y="197"/>
                    <a:pt x="368" y="197"/>
                    <a:pt x="368" y="197"/>
                  </a:cubicBezTo>
                  <a:cubicBezTo>
                    <a:pt x="368" y="197"/>
                    <a:pt x="368" y="197"/>
                    <a:pt x="368" y="196"/>
                  </a:cubicBezTo>
                  <a:close/>
                  <a:moveTo>
                    <a:pt x="188" y="1"/>
                  </a:moveTo>
                  <a:cubicBezTo>
                    <a:pt x="174" y="1"/>
                    <a:pt x="160" y="3"/>
                    <a:pt x="146" y="6"/>
                  </a:cubicBezTo>
                  <a:cubicBezTo>
                    <a:pt x="143" y="6"/>
                    <a:pt x="139" y="7"/>
                    <a:pt x="135" y="8"/>
                  </a:cubicBezTo>
                  <a:cubicBezTo>
                    <a:pt x="123" y="12"/>
                    <a:pt x="109" y="18"/>
                    <a:pt x="98" y="24"/>
                  </a:cubicBezTo>
                  <a:cubicBezTo>
                    <a:pt x="94" y="25"/>
                    <a:pt x="92" y="28"/>
                    <a:pt x="89" y="29"/>
                  </a:cubicBezTo>
                  <a:cubicBezTo>
                    <a:pt x="80" y="35"/>
                    <a:pt x="70" y="43"/>
                    <a:pt x="60" y="51"/>
                  </a:cubicBezTo>
                  <a:cubicBezTo>
                    <a:pt x="58" y="52"/>
                    <a:pt x="57" y="54"/>
                    <a:pt x="56" y="54"/>
                  </a:cubicBezTo>
                  <a:cubicBezTo>
                    <a:pt x="46" y="62"/>
                    <a:pt x="36" y="76"/>
                    <a:pt x="30" y="86"/>
                  </a:cubicBezTo>
                  <a:cubicBezTo>
                    <a:pt x="28" y="88"/>
                    <a:pt x="26" y="92"/>
                    <a:pt x="25" y="95"/>
                  </a:cubicBezTo>
                  <a:cubicBezTo>
                    <a:pt x="19" y="108"/>
                    <a:pt x="13" y="121"/>
                    <a:pt x="8" y="135"/>
                  </a:cubicBezTo>
                  <a:cubicBezTo>
                    <a:pt x="7" y="139"/>
                    <a:pt x="7" y="142"/>
                    <a:pt x="5" y="145"/>
                  </a:cubicBezTo>
                  <a:cubicBezTo>
                    <a:pt x="3" y="160"/>
                    <a:pt x="0" y="175"/>
                    <a:pt x="0" y="189"/>
                  </a:cubicBezTo>
                  <a:cubicBezTo>
                    <a:pt x="0" y="203"/>
                    <a:pt x="4" y="220"/>
                    <a:pt x="5" y="232"/>
                  </a:cubicBezTo>
                  <a:cubicBezTo>
                    <a:pt x="5" y="236"/>
                    <a:pt x="7" y="239"/>
                    <a:pt x="8" y="243"/>
                  </a:cubicBezTo>
                  <a:cubicBezTo>
                    <a:pt x="8" y="245"/>
                    <a:pt x="9" y="247"/>
                    <a:pt x="10" y="249"/>
                  </a:cubicBezTo>
                  <a:cubicBezTo>
                    <a:pt x="15" y="261"/>
                    <a:pt x="20" y="272"/>
                    <a:pt x="25" y="283"/>
                  </a:cubicBezTo>
                  <a:cubicBezTo>
                    <a:pt x="29" y="290"/>
                    <a:pt x="35" y="297"/>
                    <a:pt x="41" y="305"/>
                  </a:cubicBezTo>
                  <a:cubicBezTo>
                    <a:pt x="46" y="311"/>
                    <a:pt x="51" y="319"/>
                    <a:pt x="57" y="326"/>
                  </a:cubicBezTo>
                  <a:cubicBezTo>
                    <a:pt x="68" y="335"/>
                    <a:pt x="78" y="343"/>
                    <a:pt x="91" y="351"/>
                  </a:cubicBezTo>
                  <a:cubicBezTo>
                    <a:pt x="92" y="352"/>
                    <a:pt x="93" y="352"/>
                    <a:pt x="94" y="353"/>
                  </a:cubicBezTo>
                  <a:cubicBezTo>
                    <a:pt x="104" y="358"/>
                    <a:pt x="118" y="363"/>
                    <a:pt x="128" y="367"/>
                  </a:cubicBezTo>
                  <a:cubicBezTo>
                    <a:pt x="132" y="368"/>
                    <a:pt x="134" y="369"/>
                    <a:pt x="139" y="369"/>
                  </a:cubicBezTo>
                  <a:cubicBezTo>
                    <a:pt x="152" y="372"/>
                    <a:pt x="168" y="375"/>
                    <a:pt x="182" y="375"/>
                  </a:cubicBezTo>
                  <a:cubicBezTo>
                    <a:pt x="185" y="375"/>
                    <a:pt x="189" y="375"/>
                    <a:pt x="192" y="375"/>
                  </a:cubicBezTo>
                  <a:cubicBezTo>
                    <a:pt x="203" y="373"/>
                    <a:pt x="222" y="372"/>
                    <a:pt x="234" y="368"/>
                  </a:cubicBezTo>
                  <a:cubicBezTo>
                    <a:pt x="236" y="368"/>
                    <a:pt x="237" y="367"/>
                    <a:pt x="240" y="367"/>
                  </a:cubicBezTo>
                  <a:cubicBezTo>
                    <a:pt x="252" y="363"/>
                    <a:pt x="264" y="358"/>
                    <a:pt x="274" y="353"/>
                  </a:cubicBezTo>
                  <a:cubicBezTo>
                    <a:pt x="276" y="352"/>
                    <a:pt x="280" y="351"/>
                    <a:pt x="283" y="347"/>
                  </a:cubicBezTo>
                  <a:cubicBezTo>
                    <a:pt x="284" y="346"/>
                    <a:pt x="285" y="345"/>
                    <a:pt x="286" y="345"/>
                  </a:cubicBezTo>
                  <a:cubicBezTo>
                    <a:pt x="297" y="337"/>
                    <a:pt x="307" y="331"/>
                    <a:pt x="316" y="321"/>
                  </a:cubicBezTo>
                  <a:cubicBezTo>
                    <a:pt x="325" y="312"/>
                    <a:pt x="335" y="299"/>
                    <a:pt x="342" y="289"/>
                  </a:cubicBezTo>
                  <a:cubicBezTo>
                    <a:pt x="347" y="281"/>
                    <a:pt x="349" y="274"/>
                    <a:pt x="353" y="264"/>
                  </a:cubicBezTo>
                  <a:cubicBezTo>
                    <a:pt x="356" y="257"/>
                    <a:pt x="361" y="249"/>
                    <a:pt x="362" y="239"/>
                  </a:cubicBezTo>
                  <a:cubicBezTo>
                    <a:pt x="365" y="226"/>
                    <a:pt x="368" y="210"/>
                    <a:pt x="368" y="195"/>
                  </a:cubicBezTo>
                  <a:cubicBezTo>
                    <a:pt x="368" y="196"/>
                    <a:pt x="368" y="196"/>
                    <a:pt x="368" y="196"/>
                  </a:cubicBezTo>
                  <a:lnTo>
                    <a:pt x="368" y="196"/>
                  </a:lnTo>
                  <a:cubicBezTo>
                    <a:pt x="368" y="195"/>
                    <a:pt x="368" y="195"/>
                    <a:pt x="368" y="194"/>
                  </a:cubicBezTo>
                  <a:cubicBezTo>
                    <a:pt x="368" y="190"/>
                    <a:pt x="367" y="188"/>
                    <a:pt x="367" y="184"/>
                  </a:cubicBezTo>
                  <a:cubicBezTo>
                    <a:pt x="367" y="181"/>
                    <a:pt x="368" y="179"/>
                    <a:pt x="368" y="176"/>
                  </a:cubicBezTo>
                  <a:lnTo>
                    <a:pt x="368" y="170"/>
                  </a:lnTo>
                  <a:cubicBezTo>
                    <a:pt x="368" y="157"/>
                    <a:pt x="365" y="143"/>
                    <a:pt x="362" y="129"/>
                  </a:cubicBezTo>
                  <a:cubicBezTo>
                    <a:pt x="362" y="127"/>
                    <a:pt x="361" y="123"/>
                    <a:pt x="359" y="120"/>
                  </a:cubicBezTo>
                  <a:cubicBezTo>
                    <a:pt x="356" y="111"/>
                    <a:pt x="350" y="92"/>
                    <a:pt x="343" y="82"/>
                  </a:cubicBezTo>
                  <a:cubicBezTo>
                    <a:pt x="336" y="74"/>
                    <a:pt x="328" y="64"/>
                    <a:pt x="322" y="55"/>
                  </a:cubicBezTo>
                  <a:cubicBezTo>
                    <a:pt x="321" y="54"/>
                    <a:pt x="319" y="53"/>
                    <a:pt x="319" y="51"/>
                  </a:cubicBezTo>
                  <a:cubicBezTo>
                    <a:pt x="310" y="40"/>
                    <a:pt x="298" y="33"/>
                    <a:pt x="286" y="27"/>
                  </a:cubicBezTo>
                  <a:cubicBezTo>
                    <a:pt x="276" y="19"/>
                    <a:pt x="259" y="14"/>
                    <a:pt x="250" y="11"/>
                  </a:cubicBezTo>
                  <a:cubicBezTo>
                    <a:pt x="247" y="9"/>
                    <a:pt x="244" y="8"/>
                    <a:pt x="240" y="7"/>
                  </a:cubicBezTo>
                  <a:cubicBezTo>
                    <a:pt x="227" y="4"/>
                    <a:pt x="212" y="3"/>
                    <a:pt x="198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36"/>
            <p:cNvSpPr/>
            <p:nvPr/>
          </p:nvSpPr>
          <p:spPr>
            <a:xfrm>
              <a:off x="6673278" y="275046"/>
              <a:ext cx="14608" cy="14886"/>
            </a:xfrm>
            <a:custGeom>
              <a:rect b="b" l="l" r="r" t="t"/>
              <a:pathLst>
                <a:path extrusionOk="0" h="375" w="368">
                  <a:moveTo>
                    <a:pt x="188" y="0"/>
                  </a:moveTo>
                  <a:cubicBezTo>
                    <a:pt x="173" y="0"/>
                    <a:pt x="161" y="2"/>
                    <a:pt x="146" y="5"/>
                  </a:cubicBezTo>
                  <a:cubicBezTo>
                    <a:pt x="142" y="5"/>
                    <a:pt x="138" y="6"/>
                    <a:pt x="136" y="7"/>
                  </a:cubicBezTo>
                  <a:cubicBezTo>
                    <a:pt x="122" y="11"/>
                    <a:pt x="110" y="18"/>
                    <a:pt x="98" y="23"/>
                  </a:cubicBezTo>
                  <a:cubicBezTo>
                    <a:pt x="94" y="24"/>
                    <a:pt x="91" y="27"/>
                    <a:pt x="89" y="28"/>
                  </a:cubicBezTo>
                  <a:cubicBezTo>
                    <a:pt x="80" y="34"/>
                    <a:pt x="69" y="43"/>
                    <a:pt x="60" y="50"/>
                  </a:cubicBezTo>
                  <a:cubicBezTo>
                    <a:pt x="59" y="51"/>
                    <a:pt x="58" y="53"/>
                    <a:pt x="57" y="53"/>
                  </a:cubicBezTo>
                  <a:cubicBezTo>
                    <a:pt x="46" y="61"/>
                    <a:pt x="37" y="75"/>
                    <a:pt x="31" y="85"/>
                  </a:cubicBezTo>
                  <a:cubicBezTo>
                    <a:pt x="28" y="87"/>
                    <a:pt x="27" y="92"/>
                    <a:pt x="26" y="95"/>
                  </a:cubicBezTo>
                  <a:cubicBezTo>
                    <a:pt x="18" y="107"/>
                    <a:pt x="12" y="121"/>
                    <a:pt x="8" y="134"/>
                  </a:cubicBezTo>
                  <a:cubicBezTo>
                    <a:pt x="7" y="139"/>
                    <a:pt x="7" y="142"/>
                    <a:pt x="6" y="145"/>
                  </a:cubicBezTo>
                  <a:cubicBezTo>
                    <a:pt x="3" y="159"/>
                    <a:pt x="1" y="174"/>
                    <a:pt x="1" y="189"/>
                  </a:cubicBezTo>
                  <a:cubicBezTo>
                    <a:pt x="1" y="202"/>
                    <a:pt x="5" y="220"/>
                    <a:pt x="6" y="231"/>
                  </a:cubicBezTo>
                  <a:cubicBezTo>
                    <a:pt x="6" y="235"/>
                    <a:pt x="7" y="239"/>
                    <a:pt x="8" y="243"/>
                  </a:cubicBezTo>
                  <a:cubicBezTo>
                    <a:pt x="8" y="244"/>
                    <a:pt x="10" y="247"/>
                    <a:pt x="11" y="248"/>
                  </a:cubicBezTo>
                  <a:cubicBezTo>
                    <a:pt x="15" y="260"/>
                    <a:pt x="20" y="272"/>
                    <a:pt x="26" y="282"/>
                  </a:cubicBezTo>
                  <a:cubicBezTo>
                    <a:pt x="29" y="290"/>
                    <a:pt x="36" y="296"/>
                    <a:pt x="41" y="304"/>
                  </a:cubicBezTo>
                  <a:cubicBezTo>
                    <a:pt x="46" y="310"/>
                    <a:pt x="52" y="319"/>
                    <a:pt x="58" y="325"/>
                  </a:cubicBezTo>
                  <a:cubicBezTo>
                    <a:pt x="68" y="334"/>
                    <a:pt x="79" y="343"/>
                    <a:pt x="90" y="350"/>
                  </a:cubicBezTo>
                  <a:cubicBezTo>
                    <a:pt x="91" y="351"/>
                    <a:pt x="93" y="351"/>
                    <a:pt x="94" y="352"/>
                  </a:cubicBezTo>
                  <a:cubicBezTo>
                    <a:pt x="105" y="357"/>
                    <a:pt x="117" y="362"/>
                    <a:pt x="128" y="367"/>
                  </a:cubicBezTo>
                  <a:cubicBezTo>
                    <a:pt x="132" y="368"/>
                    <a:pt x="135" y="369"/>
                    <a:pt x="138" y="369"/>
                  </a:cubicBezTo>
                  <a:cubicBezTo>
                    <a:pt x="152" y="371"/>
                    <a:pt x="168" y="374"/>
                    <a:pt x="182" y="374"/>
                  </a:cubicBezTo>
                  <a:cubicBezTo>
                    <a:pt x="186" y="374"/>
                    <a:pt x="189" y="374"/>
                    <a:pt x="192" y="374"/>
                  </a:cubicBezTo>
                  <a:cubicBezTo>
                    <a:pt x="204" y="373"/>
                    <a:pt x="221" y="372"/>
                    <a:pt x="235" y="368"/>
                  </a:cubicBezTo>
                  <a:cubicBezTo>
                    <a:pt x="236" y="368"/>
                    <a:pt x="237" y="367"/>
                    <a:pt x="240" y="367"/>
                  </a:cubicBezTo>
                  <a:cubicBezTo>
                    <a:pt x="252" y="362"/>
                    <a:pt x="263" y="357"/>
                    <a:pt x="273" y="352"/>
                  </a:cubicBezTo>
                  <a:cubicBezTo>
                    <a:pt x="277" y="351"/>
                    <a:pt x="281" y="350"/>
                    <a:pt x="283" y="347"/>
                  </a:cubicBezTo>
                  <a:cubicBezTo>
                    <a:pt x="284" y="346"/>
                    <a:pt x="286" y="345"/>
                    <a:pt x="287" y="345"/>
                  </a:cubicBezTo>
                  <a:cubicBezTo>
                    <a:pt x="297" y="336"/>
                    <a:pt x="308" y="330"/>
                    <a:pt x="315" y="321"/>
                  </a:cubicBezTo>
                  <a:cubicBezTo>
                    <a:pt x="324" y="311"/>
                    <a:pt x="335" y="298"/>
                    <a:pt x="341" y="288"/>
                  </a:cubicBezTo>
                  <a:cubicBezTo>
                    <a:pt x="346" y="280"/>
                    <a:pt x="349" y="273"/>
                    <a:pt x="354" y="263"/>
                  </a:cubicBezTo>
                  <a:cubicBezTo>
                    <a:pt x="356" y="256"/>
                    <a:pt x="361" y="248"/>
                    <a:pt x="362" y="239"/>
                  </a:cubicBezTo>
                  <a:cubicBezTo>
                    <a:pt x="365" y="225"/>
                    <a:pt x="367" y="209"/>
                    <a:pt x="367" y="195"/>
                  </a:cubicBezTo>
                  <a:lnTo>
                    <a:pt x="367" y="194"/>
                  </a:lnTo>
                  <a:cubicBezTo>
                    <a:pt x="367" y="190"/>
                    <a:pt x="366" y="187"/>
                    <a:pt x="366" y="183"/>
                  </a:cubicBezTo>
                  <a:cubicBezTo>
                    <a:pt x="366" y="180"/>
                    <a:pt x="367" y="178"/>
                    <a:pt x="367" y="175"/>
                  </a:cubicBezTo>
                  <a:lnTo>
                    <a:pt x="367" y="170"/>
                  </a:lnTo>
                  <a:cubicBezTo>
                    <a:pt x="367" y="156"/>
                    <a:pt x="365" y="143"/>
                    <a:pt x="362" y="128"/>
                  </a:cubicBezTo>
                  <a:cubicBezTo>
                    <a:pt x="362" y="126"/>
                    <a:pt x="361" y="122"/>
                    <a:pt x="360" y="120"/>
                  </a:cubicBezTo>
                  <a:cubicBezTo>
                    <a:pt x="356" y="110"/>
                    <a:pt x="351" y="92"/>
                    <a:pt x="343" y="81"/>
                  </a:cubicBezTo>
                  <a:cubicBezTo>
                    <a:pt x="336" y="73"/>
                    <a:pt x="329" y="64"/>
                    <a:pt x="322" y="54"/>
                  </a:cubicBezTo>
                  <a:cubicBezTo>
                    <a:pt x="320" y="53"/>
                    <a:pt x="319" y="52"/>
                    <a:pt x="319" y="50"/>
                  </a:cubicBezTo>
                  <a:cubicBezTo>
                    <a:pt x="310" y="40"/>
                    <a:pt x="298" y="32"/>
                    <a:pt x="287" y="26"/>
                  </a:cubicBezTo>
                  <a:cubicBezTo>
                    <a:pt x="277" y="19"/>
                    <a:pt x="260" y="14"/>
                    <a:pt x="251" y="10"/>
                  </a:cubicBezTo>
                  <a:cubicBezTo>
                    <a:pt x="246" y="8"/>
                    <a:pt x="244" y="7"/>
                    <a:pt x="240" y="6"/>
                  </a:cubicBezTo>
                  <a:cubicBezTo>
                    <a:pt x="227" y="2"/>
                    <a:pt x="213" y="2"/>
                    <a:pt x="198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36"/>
            <p:cNvSpPr/>
            <p:nvPr/>
          </p:nvSpPr>
          <p:spPr>
            <a:xfrm>
              <a:off x="6689037" y="218481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0"/>
                  </a:moveTo>
                  <a:cubicBezTo>
                    <a:pt x="173" y="0"/>
                    <a:pt x="161" y="2"/>
                    <a:pt x="146" y="6"/>
                  </a:cubicBezTo>
                  <a:cubicBezTo>
                    <a:pt x="142" y="6"/>
                    <a:pt x="139" y="7"/>
                    <a:pt x="136" y="9"/>
                  </a:cubicBezTo>
                  <a:cubicBezTo>
                    <a:pt x="123" y="12"/>
                    <a:pt x="110" y="19"/>
                    <a:pt x="98" y="23"/>
                  </a:cubicBezTo>
                  <a:cubicBezTo>
                    <a:pt x="94" y="25"/>
                    <a:pt x="92" y="27"/>
                    <a:pt x="89" y="28"/>
                  </a:cubicBezTo>
                  <a:cubicBezTo>
                    <a:pt x="80" y="36"/>
                    <a:pt x="69" y="43"/>
                    <a:pt x="61" y="51"/>
                  </a:cubicBezTo>
                  <a:cubicBezTo>
                    <a:pt x="59" y="52"/>
                    <a:pt x="58" y="53"/>
                    <a:pt x="57" y="53"/>
                  </a:cubicBezTo>
                  <a:cubicBezTo>
                    <a:pt x="46" y="63"/>
                    <a:pt x="37" y="75"/>
                    <a:pt x="31" y="86"/>
                  </a:cubicBezTo>
                  <a:cubicBezTo>
                    <a:pt x="27" y="89"/>
                    <a:pt x="26" y="93"/>
                    <a:pt x="25" y="95"/>
                  </a:cubicBezTo>
                  <a:cubicBezTo>
                    <a:pt x="19" y="109"/>
                    <a:pt x="12" y="121"/>
                    <a:pt x="9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4" y="161"/>
                    <a:pt x="0" y="174"/>
                    <a:pt x="0" y="189"/>
                  </a:cubicBezTo>
                  <a:cubicBezTo>
                    <a:pt x="0" y="203"/>
                    <a:pt x="5" y="220"/>
                    <a:pt x="6" y="232"/>
                  </a:cubicBezTo>
                  <a:cubicBezTo>
                    <a:pt x="6" y="236"/>
                    <a:pt x="7" y="240"/>
                    <a:pt x="9" y="244"/>
                  </a:cubicBezTo>
                  <a:cubicBezTo>
                    <a:pt x="9" y="245"/>
                    <a:pt x="10" y="248"/>
                    <a:pt x="11" y="249"/>
                  </a:cubicBezTo>
                  <a:cubicBezTo>
                    <a:pt x="15" y="261"/>
                    <a:pt x="20" y="272"/>
                    <a:pt x="25" y="283"/>
                  </a:cubicBezTo>
                  <a:cubicBezTo>
                    <a:pt x="30" y="291"/>
                    <a:pt x="36" y="297"/>
                    <a:pt x="41" y="304"/>
                  </a:cubicBezTo>
                  <a:cubicBezTo>
                    <a:pt x="46" y="312"/>
                    <a:pt x="51" y="319"/>
                    <a:pt x="58" y="325"/>
                  </a:cubicBezTo>
                  <a:cubicBezTo>
                    <a:pt x="68" y="335"/>
                    <a:pt x="78" y="344"/>
                    <a:pt x="90" y="350"/>
                  </a:cubicBezTo>
                  <a:cubicBezTo>
                    <a:pt x="92" y="351"/>
                    <a:pt x="93" y="351"/>
                    <a:pt x="94" y="353"/>
                  </a:cubicBezTo>
                  <a:cubicBezTo>
                    <a:pt x="105" y="359"/>
                    <a:pt x="118" y="364"/>
                    <a:pt x="128" y="367"/>
                  </a:cubicBezTo>
                  <a:cubicBezTo>
                    <a:pt x="132" y="369"/>
                    <a:pt x="135" y="370"/>
                    <a:pt x="139" y="370"/>
                  </a:cubicBezTo>
                  <a:cubicBezTo>
                    <a:pt x="154" y="372"/>
                    <a:pt x="171" y="375"/>
                    <a:pt x="186" y="375"/>
                  </a:cubicBezTo>
                  <a:cubicBezTo>
                    <a:pt x="188" y="375"/>
                    <a:pt x="190" y="375"/>
                    <a:pt x="192" y="375"/>
                  </a:cubicBezTo>
                  <a:cubicBezTo>
                    <a:pt x="203" y="374"/>
                    <a:pt x="222" y="372"/>
                    <a:pt x="235" y="369"/>
                  </a:cubicBezTo>
                  <a:cubicBezTo>
                    <a:pt x="236" y="369"/>
                    <a:pt x="238" y="367"/>
                    <a:pt x="240" y="367"/>
                  </a:cubicBezTo>
                  <a:cubicBezTo>
                    <a:pt x="251" y="364"/>
                    <a:pt x="264" y="359"/>
                    <a:pt x="274" y="353"/>
                  </a:cubicBezTo>
                  <a:cubicBezTo>
                    <a:pt x="276" y="351"/>
                    <a:pt x="279" y="350"/>
                    <a:pt x="283" y="348"/>
                  </a:cubicBezTo>
                  <a:cubicBezTo>
                    <a:pt x="285" y="346"/>
                    <a:pt x="286" y="345"/>
                    <a:pt x="287" y="345"/>
                  </a:cubicBezTo>
                  <a:cubicBezTo>
                    <a:pt x="297" y="338"/>
                    <a:pt x="308" y="330"/>
                    <a:pt x="316" y="322"/>
                  </a:cubicBezTo>
                  <a:cubicBezTo>
                    <a:pt x="324" y="313"/>
                    <a:pt x="335" y="298"/>
                    <a:pt x="342" y="289"/>
                  </a:cubicBezTo>
                  <a:cubicBezTo>
                    <a:pt x="347" y="282"/>
                    <a:pt x="349" y="273"/>
                    <a:pt x="353" y="265"/>
                  </a:cubicBezTo>
                  <a:cubicBezTo>
                    <a:pt x="356" y="257"/>
                    <a:pt x="361" y="249"/>
                    <a:pt x="363" y="240"/>
                  </a:cubicBezTo>
                  <a:cubicBezTo>
                    <a:pt x="365" y="225"/>
                    <a:pt x="368" y="210"/>
                    <a:pt x="368" y="195"/>
                  </a:cubicBezTo>
                  <a:lnTo>
                    <a:pt x="368" y="194"/>
                  </a:lnTo>
                  <a:cubicBezTo>
                    <a:pt x="368" y="191"/>
                    <a:pt x="366" y="188"/>
                    <a:pt x="366" y="184"/>
                  </a:cubicBezTo>
                  <a:cubicBezTo>
                    <a:pt x="366" y="182"/>
                    <a:pt x="368" y="178"/>
                    <a:pt x="368" y="176"/>
                  </a:cubicBezTo>
                  <a:lnTo>
                    <a:pt x="368" y="171"/>
                  </a:lnTo>
                  <a:cubicBezTo>
                    <a:pt x="368" y="157"/>
                    <a:pt x="365" y="144"/>
                    <a:pt x="363" y="129"/>
                  </a:cubicBezTo>
                  <a:cubicBezTo>
                    <a:pt x="363" y="126"/>
                    <a:pt x="361" y="123"/>
                    <a:pt x="360" y="120"/>
                  </a:cubicBezTo>
                  <a:cubicBezTo>
                    <a:pt x="356" y="111"/>
                    <a:pt x="350" y="93"/>
                    <a:pt x="343" y="83"/>
                  </a:cubicBezTo>
                  <a:cubicBezTo>
                    <a:pt x="337" y="73"/>
                    <a:pt x="328" y="64"/>
                    <a:pt x="322" y="56"/>
                  </a:cubicBezTo>
                  <a:cubicBezTo>
                    <a:pt x="321" y="53"/>
                    <a:pt x="319" y="52"/>
                    <a:pt x="319" y="51"/>
                  </a:cubicBezTo>
                  <a:cubicBezTo>
                    <a:pt x="311" y="41"/>
                    <a:pt x="298" y="33"/>
                    <a:pt x="287" y="26"/>
                  </a:cubicBezTo>
                  <a:cubicBezTo>
                    <a:pt x="276" y="20"/>
                    <a:pt x="260" y="15"/>
                    <a:pt x="250" y="11"/>
                  </a:cubicBezTo>
                  <a:cubicBezTo>
                    <a:pt x="246" y="10"/>
                    <a:pt x="244" y="9"/>
                    <a:pt x="240" y="7"/>
                  </a:cubicBezTo>
                  <a:cubicBezTo>
                    <a:pt x="227" y="2"/>
                    <a:pt x="213" y="2"/>
                    <a:pt x="198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36"/>
            <p:cNvSpPr/>
            <p:nvPr/>
          </p:nvSpPr>
          <p:spPr>
            <a:xfrm>
              <a:off x="6656408" y="221617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0"/>
                  </a:moveTo>
                  <a:cubicBezTo>
                    <a:pt x="175" y="0"/>
                    <a:pt x="161" y="4"/>
                    <a:pt x="146" y="6"/>
                  </a:cubicBezTo>
                  <a:cubicBezTo>
                    <a:pt x="143" y="6"/>
                    <a:pt x="139" y="8"/>
                    <a:pt x="136" y="9"/>
                  </a:cubicBezTo>
                  <a:cubicBezTo>
                    <a:pt x="124" y="13"/>
                    <a:pt x="110" y="19"/>
                    <a:pt x="99" y="24"/>
                  </a:cubicBezTo>
                  <a:cubicBezTo>
                    <a:pt x="94" y="25"/>
                    <a:pt x="92" y="28"/>
                    <a:pt x="89" y="30"/>
                  </a:cubicBezTo>
                  <a:cubicBezTo>
                    <a:pt x="81" y="36"/>
                    <a:pt x="70" y="43"/>
                    <a:pt x="61" y="51"/>
                  </a:cubicBezTo>
                  <a:cubicBezTo>
                    <a:pt x="60" y="53"/>
                    <a:pt x="58" y="54"/>
                    <a:pt x="57" y="54"/>
                  </a:cubicBezTo>
                  <a:cubicBezTo>
                    <a:pt x="46" y="63"/>
                    <a:pt x="37" y="76"/>
                    <a:pt x="31" y="87"/>
                  </a:cubicBezTo>
                  <a:cubicBezTo>
                    <a:pt x="29" y="89"/>
                    <a:pt x="27" y="93"/>
                    <a:pt x="26" y="95"/>
                  </a:cubicBezTo>
                  <a:cubicBezTo>
                    <a:pt x="19" y="109"/>
                    <a:pt x="13" y="121"/>
                    <a:pt x="9" y="136"/>
                  </a:cubicBezTo>
                  <a:cubicBezTo>
                    <a:pt x="8" y="140"/>
                    <a:pt x="8" y="142"/>
                    <a:pt x="6" y="146"/>
                  </a:cubicBezTo>
                  <a:cubicBezTo>
                    <a:pt x="4" y="161"/>
                    <a:pt x="1" y="175"/>
                    <a:pt x="1" y="189"/>
                  </a:cubicBezTo>
                  <a:cubicBezTo>
                    <a:pt x="1" y="204"/>
                    <a:pt x="5" y="220"/>
                    <a:pt x="6" y="233"/>
                  </a:cubicBezTo>
                  <a:cubicBezTo>
                    <a:pt x="6" y="236"/>
                    <a:pt x="8" y="240"/>
                    <a:pt x="9" y="244"/>
                  </a:cubicBezTo>
                  <a:cubicBezTo>
                    <a:pt x="9" y="245"/>
                    <a:pt x="10" y="248"/>
                    <a:pt x="11" y="249"/>
                  </a:cubicBezTo>
                  <a:cubicBezTo>
                    <a:pt x="15" y="261"/>
                    <a:pt x="20" y="273"/>
                    <a:pt x="26" y="283"/>
                  </a:cubicBezTo>
                  <a:cubicBezTo>
                    <a:pt x="30" y="291"/>
                    <a:pt x="36" y="297"/>
                    <a:pt x="41" y="306"/>
                  </a:cubicBezTo>
                  <a:cubicBezTo>
                    <a:pt x="46" y="312"/>
                    <a:pt x="52" y="319"/>
                    <a:pt x="58" y="326"/>
                  </a:cubicBezTo>
                  <a:cubicBezTo>
                    <a:pt x="68" y="335"/>
                    <a:pt x="79" y="344"/>
                    <a:pt x="91" y="350"/>
                  </a:cubicBezTo>
                  <a:cubicBezTo>
                    <a:pt x="92" y="352"/>
                    <a:pt x="93" y="352"/>
                    <a:pt x="94" y="354"/>
                  </a:cubicBezTo>
                  <a:cubicBezTo>
                    <a:pt x="105" y="359"/>
                    <a:pt x="118" y="364"/>
                    <a:pt x="129" y="368"/>
                  </a:cubicBezTo>
                  <a:cubicBezTo>
                    <a:pt x="133" y="369"/>
                    <a:pt x="135" y="370"/>
                    <a:pt x="139" y="370"/>
                  </a:cubicBezTo>
                  <a:cubicBezTo>
                    <a:pt x="154" y="373"/>
                    <a:pt x="170" y="376"/>
                    <a:pt x="185" y="376"/>
                  </a:cubicBezTo>
                  <a:cubicBezTo>
                    <a:pt x="188" y="376"/>
                    <a:pt x="190" y="376"/>
                    <a:pt x="192" y="375"/>
                  </a:cubicBezTo>
                  <a:cubicBezTo>
                    <a:pt x="204" y="374"/>
                    <a:pt x="223" y="373"/>
                    <a:pt x="235" y="369"/>
                  </a:cubicBezTo>
                  <a:cubicBezTo>
                    <a:pt x="237" y="369"/>
                    <a:pt x="238" y="368"/>
                    <a:pt x="240" y="368"/>
                  </a:cubicBezTo>
                  <a:cubicBezTo>
                    <a:pt x="253" y="364"/>
                    <a:pt x="264" y="359"/>
                    <a:pt x="275" y="354"/>
                  </a:cubicBezTo>
                  <a:cubicBezTo>
                    <a:pt x="277" y="352"/>
                    <a:pt x="280" y="350"/>
                    <a:pt x="284" y="348"/>
                  </a:cubicBezTo>
                  <a:cubicBezTo>
                    <a:pt x="285" y="347"/>
                    <a:pt x="286" y="345"/>
                    <a:pt x="287" y="345"/>
                  </a:cubicBezTo>
                  <a:cubicBezTo>
                    <a:pt x="297" y="338"/>
                    <a:pt x="308" y="332"/>
                    <a:pt x="316" y="322"/>
                  </a:cubicBezTo>
                  <a:cubicBezTo>
                    <a:pt x="326" y="313"/>
                    <a:pt x="336" y="298"/>
                    <a:pt x="342" y="290"/>
                  </a:cubicBezTo>
                  <a:cubicBezTo>
                    <a:pt x="347" y="282"/>
                    <a:pt x="350" y="274"/>
                    <a:pt x="354" y="265"/>
                  </a:cubicBezTo>
                  <a:cubicBezTo>
                    <a:pt x="357" y="257"/>
                    <a:pt x="362" y="249"/>
                    <a:pt x="363" y="240"/>
                  </a:cubicBezTo>
                  <a:cubicBezTo>
                    <a:pt x="365" y="225"/>
                    <a:pt x="368" y="210"/>
                    <a:pt x="368" y="196"/>
                  </a:cubicBezTo>
                  <a:cubicBezTo>
                    <a:pt x="369" y="197"/>
                    <a:pt x="369" y="197"/>
                    <a:pt x="369" y="197"/>
                  </a:cubicBezTo>
                  <a:cubicBezTo>
                    <a:pt x="369" y="197"/>
                    <a:pt x="368" y="196"/>
                    <a:pt x="368" y="195"/>
                  </a:cubicBezTo>
                  <a:cubicBezTo>
                    <a:pt x="368" y="191"/>
                    <a:pt x="367" y="188"/>
                    <a:pt x="367" y="184"/>
                  </a:cubicBezTo>
                  <a:cubicBezTo>
                    <a:pt x="367" y="182"/>
                    <a:pt x="368" y="179"/>
                    <a:pt x="368" y="176"/>
                  </a:cubicBezTo>
                  <a:lnTo>
                    <a:pt x="368" y="171"/>
                  </a:lnTo>
                  <a:cubicBezTo>
                    <a:pt x="368" y="157"/>
                    <a:pt x="365" y="144"/>
                    <a:pt x="363" y="130"/>
                  </a:cubicBezTo>
                  <a:cubicBezTo>
                    <a:pt x="363" y="128"/>
                    <a:pt x="362" y="123"/>
                    <a:pt x="360" y="120"/>
                  </a:cubicBezTo>
                  <a:cubicBezTo>
                    <a:pt x="357" y="112"/>
                    <a:pt x="352" y="93"/>
                    <a:pt x="343" y="83"/>
                  </a:cubicBezTo>
                  <a:cubicBezTo>
                    <a:pt x="337" y="73"/>
                    <a:pt x="329" y="65"/>
                    <a:pt x="322" y="56"/>
                  </a:cubicBezTo>
                  <a:cubicBezTo>
                    <a:pt x="321" y="55"/>
                    <a:pt x="320" y="53"/>
                    <a:pt x="320" y="51"/>
                  </a:cubicBezTo>
                  <a:cubicBezTo>
                    <a:pt x="311" y="41"/>
                    <a:pt x="300" y="34"/>
                    <a:pt x="287" y="26"/>
                  </a:cubicBezTo>
                  <a:cubicBezTo>
                    <a:pt x="277" y="20"/>
                    <a:pt x="260" y="15"/>
                    <a:pt x="251" y="11"/>
                  </a:cubicBezTo>
                  <a:cubicBezTo>
                    <a:pt x="247" y="10"/>
                    <a:pt x="244" y="9"/>
                    <a:pt x="240" y="8"/>
                  </a:cubicBezTo>
                  <a:cubicBezTo>
                    <a:pt x="228" y="5"/>
                    <a:pt x="213" y="4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36"/>
            <p:cNvSpPr/>
            <p:nvPr/>
          </p:nvSpPr>
          <p:spPr>
            <a:xfrm>
              <a:off x="6905414" y="254961"/>
              <a:ext cx="14568" cy="14925"/>
            </a:xfrm>
            <a:custGeom>
              <a:rect b="b" l="l" r="r" t="t"/>
              <a:pathLst>
                <a:path extrusionOk="0" h="376" w="367">
                  <a:moveTo>
                    <a:pt x="188" y="1"/>
                  </a:moveTo>
                  <a:cubicBezTo>
                    <a:pt x="173" y="1"/>
                    <a:pt x="161" y="3"/>
                    <a:pt x="146" y="6"/>
                  </a:cubicBezTo>
                  <a:cubicBezTo>
                    <a:pt x="142" y="6"/>
                    <a:pt x="138" y="7"/>
                    <a:pt x="136" y="8"/>
                  </a:cubicBezTo>
                  <a:cubicBezTo>
                    <a:pt x="122" y="12"/>
                    <a:pt x="110" y="19"/>
                    <a:pt x="98" y="24"/>
                  </a:cubicBezTo>
                  <a:cubicBezTo>
                    <a:pt x="94" y="25"/>
                    <a:pt x="91" y="28"/>
                    <a:pt x="89" y="29"/>
                  </a:cubicBezTo>
                  <a:cubicBezTo>
                    <a:pt x="79" y="35"/>
                    <a:pt x="69" y="44"/>
                    <a:pt x="60" y="51"/>
                  </a:cubicBezTo>
                  <a:cubicBezTo>
                    <a:pt x="59" y="52"/>
                    <a:pt x="58" y="54"/>
                    <a:pt x="57" y="54"/>
                  </a:cubicBezTo>
                  <a:cubicBezTo>
                    <a:pt x="46" y="62"/>
                    <a:pt x="37" y="76"/>
                    <a:pt x="31" y="86"/>
                  </a:cubicBezTo>
                  <a:cubicBezTo>
                    <a:pt x="27" y="88"/>
                    <a:pt x="26" y="93"/>
                    <a:pt x="25" y="96"/>
                  </a:cubicBezTo>
                  <a:cubicBezTo>
                    <a:pt x="18" y="108"/>
                    <a:pt x="12" y="122"/>
                    <a:pt x="8" y="135"/>
                  </a:cubicBezTo>
                  <a:cubicBezTo>
                    <a:pt x="7" y="139"/>
                    <a:pt x="7" y="143"/>
                    <a:pt x="6" y="146"/>
                  </a:cubicBezTo>
                  <a:cubicBezTo>
                    <a:pt x="2" y="160"/>
                    <a:pt x="0" y="175"/>
                    <a:pt x="0" y="189"/>
                  </a:cubicBezTo>
                  <a:cubicBezTo>
                    <a:pt x="0" y="203"/>
                    <a:pt x="4" y="221"/>
                    <a:pt x="6" y="232"/>
                  </a:cubicBezTo>
                  <a:cubicBezTo>
                    <a:pt x="6" y="236"/>
                    <a:pt x="7" y="239"/>
                    <a:pt x="8" y="244"/>
                  </a:cubicBezTo>
                  <a:cubicBezTo>
                    <a:pt x="8" y="245"/>
                    <a:pt x="10" y="248"/>
                    <a:pt x="11" y="249"/>
                  </a:cubicBezTo>
                  <a:cubicBezTo>
                    <a:pt x="15" y="261"/>
                    <a:pt x="20" y="273"/>
                    <a:pt x="25" y="283"/>
                  </a:cubicBezTo>
                  <a:cubicBezTo>
                    <a:pt x="28" y="290"/>
                    <a:pt x="36" y="297"/>
                    <a:pt x="41" y="305"/>
                  </a:cubicBezTo>
                  <a:cubicBezTo>
                    <a:pt x="46" y="311"/>
                    <a:pt x="51" y="320"/>
                    <a:pt x="58" y="326"/>
                  </a:cubicBezTo>
                  <a:cubicBezTo>
                    <a:pt x="68" y="335"/>
                    <a:pt x="78" y="344"/>
                    <a:pt x="90" y="351"/>
                  </a:cubicBezTo>
                  <a:cubicBezTo>
                    <a:pt x="91" y="352"/>
                    <a:pt x="93" y="352"/>
                    <a:pt x="94" y="353"/>
                  </a:cubicBezTo>
                  <a:cubicBezTo>
                    <a:pt x="104" y="358"/>
                    <a:pt x="117" y="363"/>
                    <a:pt x="127" y="367"/>
                  </a:cubicBezTo>
                  <a:cubicBezTo>
                    <a:pt x="132" y="369"/>
                    <a:pt x="135" y="370"/>
                    <a:pt x="138" y="370"/>
                  </a:cubicBezTo>
                  <a:cubicBezTo>
                    <a:pt x="152" y="372"/>
                    <a:pt x="167" y="375"/>
                    <a:pt x="182" y="375"/>
                  </a:cubicBezTo>
                  <a:cubicBezTo>
                    <a:pt x="185" y="375"/>
                    <a:pt x="189" y="375"/>
                    <a:pt x="192" y="375"/>
                  </a:cubicBezTo>
                  <a:cubicBezTo>
                    <a:pt x="203" y="374"/>
                    <a:pt x="221" y="373"/>
                    <a:pt x="235" y="369"/>
                  </a:cubicBezTo>
                  <a:cubicBezTo>
                    <a:pt x="236" y="369"/>
                    <a:pt x="237" y="367"/>
                    <a:pt x="240" y="367"/>
                  </a:cubicBezTo>
                  <a:cubicBezTo>
                    <a:pt x="251" y="363"/>
                    <a:pt x="263" y="358"/>
                    <a:pt x="273" y="353"/>
                  </a:cubicBezTo>
                  <a:cubicBezTo>
                    <a:pt x="276" y="352"/>
                    <a:pt x="278" y="351"/>
                    <a:pt x="283" y="348"/>
                  </a:cubicBezTo>
                  <a:cubicBezTo>
                    <a:pt x="284" y="347"/>
                    <a:pt x="286" y="346"/>
                    <a:pt x="287" y="346"/>
                  </a:cubicBezTo>
                  <a:cubicBezTo>
                    <a:pt x="297" y="337"/>
                    <a:pt x="308" y="331"/>
                    <a:pt x="315" y="322"/>
                  </a:cubicBezTo>
                  <a:cubicBezTo>
                    <a:pt x="324" y="312"/>
                    <a:pt x="335" y="299"/>
                    <a:pt x="341" y="289"/>
                  </a:cubicBezTo>
                  <a:cubicBezTo>
                    <a:pt x="346" y="281"/>
                    <a:pt x="349" y="274"/>
                    <a:pt x="353" y="264"/>
                  </a:cubicBezTo>
                  <a:cubicBezTo>
                    <a:pt x="355" y="257"/>
                    <a:pt x="361" y="249"/>
                    <a:pt x="362" y="239"/>
                  </a:cubicBezTo>
                  <a:cubicBezTo>
                    <a:pt x="365" y="226"/>
                    <a:pt x="367" y="210"/>
                    <a:pt x="367" y="196"/>
                  </a:cubicBezTo>
                  <a:lnTo>
                    <a:pt x="367" y="195"/>
                  </a:lnTo>
                  <a:cubicBezTo>
                    <a:pt x="367" y="190"/>
                    <a:pt x="366" y="188"/>
                    <a:pt x="366" y="184"/>
                  </a:cubicBezTo>
                  <a:cubicBezTo>
                    <a:pt x="366" y="181"/>
                    <a:pt x="367" y="179"/>
                    <a:pt x="367" y="176"/>
                  </a:cubicBezTo>
                  <a:lnTo>
                    <a:pt x="367" y="171"/>
                  </a:lnTo>
                  <a:cubicBezTo>
                    <a:pt x="367" y="157"/>
                    <a:pt x="365" y="144"/>
                    <a:pt x="362" y="129"/>
                  </a:cubicBezTo>
                  <a:cubicBezTo>
                    <a:pt x="362" y="127"/>
                    <a:pt x="361" y="123"/>
                    <a:pt x="360" y="121"/>
                  </a:cubicBezTo>
                  <a:cubicBezTo>
                    <a:pt x="355" y="111"/>
                    <a:pt x="350" y="93"/>
                    <a:pt x="343" y="82"/>
                  </a:cubicBezTo>
                  <a:cubicBezTo>
                    <a:pt x="336" y="74"/>
                    <a:pt x="328" y="64"/>
                    <a:pt x="322" y="55"/>
                  </a:cubicBezTo>
                  <a:cubicBezTo>
                    <a:pt x="320" y="54"/>
                    <a:pt x="319" y="53"/>
                    <a:pt x="319" y="51"/>
                  </a:cubicBezTo>
                  <a:cubicBezTo>
                    <a:pt x="310" y="40"/>
                    <a:pt x="298" y="33"/>
                    <a:pt x="287" y="27"/>
                  </a:cubicBezTo>
                  <a:cubicBezTo>
                    <a:pt x="276" y="20"/>
                    <a:pt x="259" y="14"/>
                    <a:pt x="250" y="11"/>
                  </a:cubicBezTo>
                  <a:cubicBezTo>
                    <a:pt x="246" y="9"/>
                    <a:pt x="244" y="8"/>
                    <a:pt x="240" y="7"/>
                  </a:cubicBezTo>
                  <a:cubicBezTo>
                    <a:pt x="226" y="3"/>
                    <a:pt x="213" y="3"/>
                    <a:pt x="198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36"/>
            <p:cNvSpPr/>
            <p:nvPr/>
          </p:nvSpPr>
          <p:spPr>
            <a:xfrm>
              <a:off x="6809749" y="242298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368" y="196"/>
                  </a:moveTo>
                  <a:cubicBezTo>
                    <a:pt x="368" y="198"/>
                    <a:pt x="369" y="198"/>
                    <a:pt x="369" y="198"/>
                  </a:cubicBezTo>
                  <a:cubicBezTo>
                    <a:pt x="369" y="198"/>
                    <a:pt x="369" y="197"/>
                    <a:pt x="368" y="196"/>
                  </a:cubicBezTo>
                  <a:close/>
                  <a:moveTo>
                    <a:pt x="188" y="0"/>
                  </a:moveTo>
                  <a:cubicBezTo>
                    <a:pt x="173" y="0"/>
                    <a:pt x="161" y="3"/>
                    <a:pt x="146" y="5"/>
                  </a:cubicBezTo>
                  <a:cubicBezTo>
                    <a:pt x="142" y="5"/>
                    <a:pt x="139" y="7"/>
                    <a:pt x="136" y="9"/>
                  </a:cubicBezTo>
                  <a:cubicBezTo>
                    <a:pt x="123" y="13"/>
                    <a:pt x="110" y="19"/>
                    <a:pt x="98" y="24"/>
                  </a:cubicBezTo>
                  <a:cubicBezTo>
                    <a:pt x="94" y="25"/>
                    <a:pt x="92" y="27"/>
                    <a:pt x="89" y="29"/>
                  </a:cubicBezTo>
                  <a:cubicBezTo>
                    <a:pt x="80" y="36"/>
                    <a:pt x="69" y="43"/>
                    <a:pt x="61" y="51"/>
                  </a:cubicBezTo>
                  <a:cubicBezTo>
                    <a:pt x="59" y="52"/>
                    <a:pt x="58" y="53"/>
                    <a:pt x="57" y="53"/>
                  </a:cubicBezTo>
                  <a:cubicBezTo>
                    <a:pt x="46" y="63"/>
                    <a:pt x="37" y="76"/>
                    <a:pt x="31" y="87"/>
                  </a:cubicBezTo>
                  <a:cubicBezTo>
                    <a:pt x="27" y="89"/>
                    <a:pt x="26" y="93"/>
                    <a:pt x="25" y="95"/>
                  </a:cubicBezTo>
                  <a:cubicBezTo>
                    <a:pt x="19" y="108"/>
                    <a:pt x="12" y="121"/>
                    <a:pt x="9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4" y="161"/>
                    <a:pt x="0" y="175"/>
                    <a:pt x="0" y="189"/>
                  </a:cubicBezTo>
                  <a:cubicBezTo>
                    <a:pt x="0" y="203"/>
                    <a:pt x="5" y="220"/>
                    <a:pt x="6" y="232"/>
                  </a:cubicBezTo>
                  <a:cubicBezTo>
                    <a:pt x="6" y="236"/>
                    <a:pt x="7" y="240"/>
                    <a:pt x="9" y="244"/>
                  </a:cubicBezTo>
                  <a:cubicBezTo>
                    <a:pt x="9" y="245"/>
                    <a:pt x="10" y="248"/>
                    <a:pt x="11" y="249"/>
                  </a:cubicBezTo>
                  <a:cubicBezTo>
                    <a:pt x="15" y="261"/>
                    <a:pt x="20" y="273"/>
                    <a:pt x="25" y="282"/>
                  </a:cubicBezTo>
                  <a:cubicBezTo>
                    <a:pt x="30" y="291"/>
                    <a:pt x="36" y="297"/>
                    <a:pt x="41" y="305"/>
                  </a:cubicBezTo>
                  <a:cubicBezTo>
                    <a:pt x="46" y="312"/>
                    <a:pt x="51" y="319"/>
                    <a:pt x="58" y="326"/>
                  </a:cubicBezTo>
                  <a:cubicBezTo>
                    <a:pt x="68" y="334"/>
                    <a:pt x="79" y="344"/>
                    <a:pt x="90" y="350"/>
                  </a:cubicBezTo>
                  <a:cubicBezTo>
                    <a:pt x="92" y="352"/>
                    <a:pt x="93" y="352"/>
                    <a:pt x="94" y="353"/>
                  </a:cubicBezTo>
                  <a:cubicBezTo>
                    <a:pt x="105" y="358"/>
                    <a:pt x="118" y="364"/>
                    <a:pt x="129" y="368"/>
                  </a:cubicBezTo>
                  <a:cubicBezTo>
                    <a:pt x="132" y="369"/>
                    <a:pt x="135" y="370"/>
                    <a:pt x="139" y="370"/>
                  </a:cubicBezTo>
                  <a:cubicBezTo>
                    <a:pt x="153" y="373"/>
                    <a:pt x="170" y="375"/>
                    <a:pt x="185" y="375"/>
                  </a:cubicBezTo>
                  <a:cubicBezTo>
                    <a:pt x="188" y="375"/>
                    <a:pt x="190" y="375"/>
                    <a:pt x="192" y="375"/>
                  </a:cubicBezTo>
                  <a:cubicBezTo>
                    <a:pt x="203" y="374"/>
                    <a:pt x="222" y="373"/>
                    <a:pt x="235" y="369"/>
                  </a:cubicBezTo>
                  <a:cubicBezTo>
                    <a:pt x="236" y="369"/>
                    <a:pt x="238" y="368"/>
                    <a:pt x="240" y="368"/>
                  </a:cubicBezTo>
                  <a:cubicBezTo>
                    <a:pt x="251" y="364"/>
                    <a:pt x="264" y="358"/>
                    <a:pt x="274" y="353"/>
                  </a:cubicBezTo>
                  <a:cubicBezTo>
                    <a:pt x="276" y="352"/>
                    <a:pt x="281" y="350"/>
                    <a:pt x="283" y="348"/>
                  </a:cubicBezTo>
                  <a:cubicBezTo>
                    <a:pt x="285" y="347"/>
                    <a:pt x="286" y="345"/>
                    <a:pt x="287" y="345"/>
                  </a:cubicBezTo>
                  <a:cubicBezTo>
                    <a:pt x="297" y="338"/>
                    <a:pt x="308" y="331"/>
                    <a:pt x="316" y="322"/>
                  </a:cubicBezTo>
                  <a:cubicBezTo>
                    <a:pt x="324" y="313"/>
                    <a:pt x="335" y="298"/>
                    <a:pt x="342" y="290"/>
                  </a:cubicBezTo>
                  <a:cubicBezTo>
                    <a:pt x="347" y="281"/>
                    <a:pt x="349" y="274"/>
                    <a:pt x="353" y="265"/>
                  </a:cubicBezTo>
                  <a:cubicBezTo>
                    <a:pt x="356" y="256"/>
                    <a:pt x="361" y="249"/>
                    <a:pt x="363" y="240"/>
                  </a:cubicBezTo>
                  <a:cubicBezTo>
                    <a:pt x="365" y="225"/>
                    <a:pt x="368" y="210"/>
                    <a:pt x="368" y="196"/>
                  </a:cubicBezTo>
                  <a:cubicBezTo>
                    <a:pt x="368" y="192"/>
                    <a:pt x="366" y="190"/>
                    <a:pt x="366" y="186"/>
                  </a:cubicBezTo>
                  <a:cubicBezTo>
                    <a:pt x="366" y="182"/>
                    <a:pt x="368" y="180"/>
                    <a:pt x="368" y="177"/>
                  </a:cubicBezTo>
                  <a:lnTo>
                    <a:pt x="368" y="172"/>
                  </a:lnTo>
                  <a:cubicBezTo>
                    <a:pt x="368" y="158"/>
                    <a:pt x="365" y="145"/>
                    <a:pt x="363" y="130"/>
                  </a:cubicBezTo>
                  <a:cubicBezTo>
                    <a:pt x="363" y="128"/>
                    <a:pt x="361" y="124"/>
                    <a:pt x="360" y="122"/>
                  </a:cubicBezTo>
                  <a:cubicBezTo>
                    <a:pt x="356" y="113"/>
                    <a:pt x="350" y="94"/>
                    <a:pt x="343" y="84"/>
                  </a:cubicBezTo>
                  <a:cubicBezTo>
                    <a:pt x="337" y="75"/>
                    <a:pt x="328" y="66"/>
                    <a:pt x="322" y="56"/>
                  </a:cubicBezTo>
                  <a:cubicBezTo>
                    <a:pt x="321" y="55"/>
                    <a:pt x="319" y="54"/>
                    <a:pt x="319" y="52"/>
                  </a:cubicBezTo>
                  <a:cubicBezTo>
                    <a:pt x="311" y="42"/>
                    <a:pt x="298" y="35"/>
                    <a:pt x="287" y="28"/>
                  </a:cubicBezTo>
                  <a:cubicBezTo>
                    <a:pt x="276" y="21"/>
                    <a:pt x="260" y="16"/>
                    <a:pt x="250" y="11"/>
                  </a:cubicBezTo>
                  <a:cubicBezTo>
                    <a:pt x="246" y="10"/>
                    <a:pt x="244" y="9"/>
                    <a:pt x="240" y="7"/>
                  </a:cubicBezTo>
                  <a:cubicBezTo>
                    <a:pt x="227" y="4"/>
                    <a:pt x="213" y="3"/>
                    <a:pt x="198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36"/>
            <p:cNvSpPr/>
            <p:nvPr/>
          </p:nvSpPr>
          <p:spPr>
            <a:xfrm>
              <a:off x="6852858" y="190377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0"/>
                  </a:moveTo>
                  <a:cubicBezTo>
                    <a:pt x="174" y="0"/>
                    <a:pt x="160" y="2"/>
                    <a:pt x="146" y="5"/>
                  </a:cubicBezTo>
                  <a:cubicBezTo>
                    <a:pt x="142" y="5"/>
                    <a:pt x="138" y="6"/>
                    <a:pt x="136" y="7"/>
                  </a:cubicBezTo>
                  <a:cubicBezTo>
                    <a:pt x="122" y="12"/>
                    <a:pt x="110" y="19"/>
                    <a:pt x="97" y="23"/>
                  </a:cubicBezTo>
                  <a:cubicBezTo>
                    <a:pt x="94" y="25"/>
                    <a:pt x="91" y="27"/>
                    <a:pt x="89" y="28"/>
                  </a:cubicBezTo>
                  <a:cubicBezTo>
                    <a:pt x="80" y="36"/>
                    <a:pt x="69" y="43"/>
                    <a:pt x="60" y="51"/>
                  </a:cubicBezTo>
                  <a:cubicBezTo>
                    <a:pt x="59" y="52"/>
                    <a:pt x="58" y="53"/>
                    <a:pt x="56" y="53"/>
                  </a:cubicBezTo>
                  <a:cubicBezTo>
                    <a:pt x="45" y="63"/>
                    <a:pt x="37" y="75"/>
                    <a:pt x="30" y="86"/>
                  </a:cubicBezTo>
                  <a:cubicBezTo>
                    <a:pt x="28" y="89"/>
                    <a:pt x="27" y="93"/>
                    <a:pt x="25" y="95"/>
                  </a:cubicBezTo>
                  <a:cubicBezTo>
                    <a:pt x="18" y="108"/>
                    <a:pt x="12" y="121"/>
                    <a:pt x="8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3" y="161"/>
                    <a:pt x="1" y="174"/>
                    <a:pt x="1" y="189"/>
                  </a:cubicBezTo>
                  <a:cubicBezTo>
                    <a:pt x="1" y="203"/>
                    <a:pt x="4" y="220"/>
                    <a:pt x="6" y="231"/>
                  </a:cubicBezTo>
                  <a:cubicBezTo>
                    <a:pt x="6" y="235"/>
                    <a:pt x="7" y="240"/>
                    <a:pt x="8" y="244"/>
                  </a:cubicBezTo>
                  <a:cubicBezTo>
                    <a:pt x="8" y="245"/>
                    <a:pt x="9" y="248"/>
                    <a:pt x="11" y="249"/>
                  </a:cubicBezTo>
                  <a:cubicBezTo>
                    <a:pt x="14" y="260"/>
                    <a:pt x="19" y="272"/>
                    <a:pt x="25" y="282"/>
                  </a:cubicBezTo>
                  <a:cubicBezTo>
                    <a:pt x="29" y="291"/>
                    <a:pt x="35" y="297"/>
                    <a:pt x="40" y="304"/>
                  </a:cubicBezTo>
                  <a:cubicBezTo>
                    <a:pt x="45" y="312"/>
                    <a:pt x="51" y="319"/>
                    <a:pt x="58" y="325"/>
                  </a:cubicBezTo>
                  <a:cubicBezTo>
                    <a:pt x="68" y="334"/>
                    <a:pt x="79" y="344"/>
                    <a:pt x="90" y="350"/>
                  </a:cubicBezTo>
                  <a:cubicBezTo>
                    <a:pt x="91" y="351"/>
                    <a:pt x="92" y="351"/>
                    <a:pt x="94" y="353"/>
                  </a:cubicBezTo>
                  <a:cubicBezTo>
                    <a:pt x="105" y="358"/>
                    <a:pt x="117" y="364"/>
                    <a:pt x="128" y="367"/>
                  </a:cubicBezTo>
                  <a:cubicBezTo>
                    <a:pt x="132" y="369"/>
                    <a:pt x="134" y="370"/>
                    <a:pt x="138" y="370"/>
                  </a:cubicBezTo>
                  <a:cubicBezTo>
                    <a:pt x="153" y="372"/>
                    <a:pt x="170" y="375"/>
                    <a:pt x="186" y="375"/>
                  </a:cubicBezTo>
                  <a:cubicBezTo>
                    <a:pt x="188" y="375"/>
                    <a:pt x="189" y="375"/>
                    <a:pt x="191" y="375"/>
                  </a:cubicBezTo>
                  <a:cubicBezTo>
                    <a:pt x="204" y="374"/>
                    <a:pt x="221" y="372"/>
                    <a:pt x="235" y="369"/>
                  </a:cubicBezTo>
                  <a:cubicBezTo>
                    <a:pt x="236" y="369"/>
                    <a:pt x="237" y="367"/>
                    <a:pt x="240" y="367"/>
                  </a:cubicBezTo>
                  <a:cubicBezTo>
                    <a:pt x="252" y="364"/>
                    <a:pt x="263" y="358"/>
                    <a:pt x="273" y="353"/>
                  </a:cubicBezTo>
                  <a:cubicBezTo>
                    <a:pt x="277" y="351"/>
                    <a:pt x="279" y="350"/>
                    <a:pt x="283" y="348"/>
                  </a:cubicBezTo>
                  <a:cubicBezTo>
                    <a:pt x="284" y="346"/>
                    <a:pt x="285" y="345"/>
                    <a:pt x="287" y="345"/>
                  </a:cubicBezTo>
                  <a:cubicBezTo>
                    <a:pt x="297" y="338"/>
                    <a:pt x="308" y="330"/>
                    <a:pt x="315" y="322"/>
                  </a:cubicBezTo>
                  <a:cubicBezTo>
                    <a:pt x="325" y="313"/>
                    <a:pt x="335" y="298"/>
                    <a:pt x="341" y="289"/>
                  </a:cubicBezTo>
                  <a:cubicBezTo>
                    <a:pt x="346" y="281"/>
                    <a:pt x="350" y="273"/>
                    <a:pt x="353" y="265"/>
                  </a:cubicBezTo>
                  <a:cubicBezTo>
                    <a:pt x="356" y="256"/>
                    <a:pt x="361" y="249"/>
                    <a:pt x="362" y="240"/>
                  </a:cubicBezTo>
                  <a:cubicBezTo>
                    <a:pt x="365" y="225"/>
                    <a:pt x="367" y="209"/>
                    <a:pt x="367" y="195"/>
                  </a:cubicBezTo>
                  <a:lnTo>
                    <a:pt x="367" y="194"/>
                  </a:lnTo>
                  <a:cubicBezTo>
                    <a:pt x="367" y="190"/>
                    <a:pt x="366" y="188"/>
                    <a:pt x="366" y="183"/>
                  </a:cubicBezTo>
                  <a:cubicBezTo>
                    <a:pt x="366" y="181"/>
                    <a:pt x="367" y="178"/>
                    <a:pt x="367" y="176"/>
                  </a:cubicBezTo>
                  <a:lnTo>
                    <a:pt x="367" y="171"/>
                  </a:lnTo>
                  <a:cubicBezTo>
                    <a:pt x="367" y="156"/>
                    <a:pt x="365" y="144"/>
                    <a:pt x="362" y="129"/>
                  </a:cubicBezTo>
                  <a:cubicBezTo>
                    <a:pt x="362" y="126"/>
                    <a:pt x="361" y="123"/>
                    <a:pt x="360" y="120"/>
                  </a:cubicBezTo>
                  <a:cubicBezTo>
                    <a:pt x="356" y="111"/>
                    <a:pt x="351" y="93"/>
                    <a:pt x="342" y="82"/>
                  </a:cubicBezTo>
                  <a:cubicBezTo>
                    <a:pt x="336" y="73"/>
                    <a:pt x="329" y="64"/>
                    <a:pt x="321" y="55"/>
                  </a:cubicBezTo>
                  <a:cubicBezTo>
                    <a:pt x="320" y="53"/>
                    <a:pt x="319" y="52"/>
                    <a:pt x="319" y="51"/>
                  </a:cubicBezTo>
                  <a:cubicBezTo>
                    <a:pt x="310" y="41"/>
                    <a:pt x="298" y="32"/>
                    <a:pt x="287" y="26"/>
                  </a:cubicBezTo>
                  <a:cubicBezTo>
                    <a:pt x="277" y="20"/>
                    <a:pt x="259" y="15"/>
                    <a:pt x="251" y="11"/>
                  </a:cubicBezTo>
                  <a:cubicBezTo>
                    <a:pt x="246" y="9"/>
                    <a:pt x="243" y="8"/>
                    <a:pt x="240" y="6"/>
                  </a:cubicBezTo>
                  <a:cubicBezTo>
                    <a:pt x="227" y="4"/>
                    <a:pt x="212" y="2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36"/>
            <p:cNvSpPr/>
            <p:nvPr/>
          </p:nvSpPr>
          <p:spPr>
            <a:xfrm>
              <a:off x="6838528" y="253571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1"/>
                  </a:moveTo>
                  <a:cubicBezTo>
                    <a:pt x="174" y="1"/>
                    <a:pt x="161" y="3"/>
                    <a:pt x="146" y="6"/>
                  </a:cubicBezTo>
                  <a:cubicBezTo>
                    <a:pt x="143" y="6"/>
                    <a:pt x="139" y="7"/>
                    <a:pt x="136" y="8"/>
                  </a:cubicBezTo>
                  <a:cubicBezTo>
                    <a:pt x="123" y="12"/>
                    <a:pt x="110" y="18"/>
                    <a:pt x="98" y="23"/>
                  </a:cubicBezTo>
                  <a:cubicBezTo>
                    <a:pt x="94" y="24"/>
                    <a:pt x="92" y="28"/>
                    <a:pt x="89" y="29"/>
                  </a:cubicBezTo>
                  <a:cubicBezTo>
                    <a:pt x="80" y="36"/>
                    <a:pt x="70" y="43"/>
                    <a:pt x="61" y="50"/>
                  </a:cubicBezTo>
                  <a:cubicBezTo>
                    <a:pt x="60" y="53"/>
                    <a:pt x="58" y="54"/>
                    <a:pt x="56" y="54"/>
                  </a:cubicBezTo>
                  <a:cubicBezTo>
                    <a:pt x="46" y="63"/>
                    <a:pt x="37" y="75"/>
                    <a:pt x="30" y="86"/>
                  </a:cubicBezTo>
                  <a:cubicBezTo>
                    <a:pt x="28" y="89"/>
                    <a:pt x="26" y="92"/>
                    <a:pt x="25" y="95"/>
                  </a:cubicBezTo>
                  <a:cubicBezTo>
                    <a:pt x="19" y="108"/>
                    <a:pt x="13" y="121"/>
                    <a:pt x="9" y="136"/>
                  </a:cubicBezTo>
                  <a:cubicBezTo>
                    <a:pt x="8" y="139"/>
                    <a:pt x="8" y="142"/>
                    <a:pt x="5" y="146"/>
                  </a:cubicBezTo>
                  <a:cubicBezTo>
                    <a:pt x="3" y="160"/>
                    <a:pt x="0" y="174"/>
                    <a:pt x="0" y="189"/>
                  </a:cubicBezTo>
                  <a:cubicBezTo>
                    <a:pt x="0" y="204"/>
                    <a:pt x="4" y="220"/>
                    <a:pt x="5" y="232"/>
                  </a:cubicBezTo>
                  <a:cubicBezTo>
                    <a:pt x="5" y="236"/>
                    <a:pt x="8" y="240"/>
                    <a:pt x="9" y="244"/>
                  </a:cubicBezTo>
                  <a:cubicBezTo>
                    <a:pt x="9" y="245"/>
                    <a:pt x="10" y="247"/>
                    <a:pt x="11" y="249"/>
                  </a:cubicBezTo>
                  <a:cubicBezTo>
                    <a:pt x="15" y="261"/>
                    <a:pt x="20" y="272"/>
                    <a:pt x="25" y="283"/>
                  </a:cubicBezTo>
                  <a:cubicBezTo>
                    <a:pt x="29" y="290"/>
                    <a:pt x="36" y="297"/>
                    <a:pt x="41" y="305"/>
                  </a:cubicBezTo>
                  <a:cubicBezTo>
                    <a:pt x="46" y="311"/>
                    <a:pt x="51" y="319"/>
                    <a:pt x="58" y="325"/>
                  </a:cubicBezTo>
                  <a:cubicBezTo>
                    <a:pt x="68" y="335"/>
                    <a:pt x="78" y="344"/>
                    <a:pt x="91" y="350"/>
                  </a:cubicBezTo>
                  <a:cubicBezTo>
                    <a:pt x="92" y="351"/>
                    <a:pt x="93" y="351"/>
                    <a:pt x="94" y="353"/>
                  </a:cubicBezTo>
                  <a:cubicBezTo>
                    <a:pt x="104" y="358"/>
                    <a:pt x="118" y="363"/>
                    <a:pt x="128" y="367"/>
                  </a:cubicBezTo>
                  <a:cubicBezTo>
                    <a:pt x="133" y="368"/>
                    <a:pt x="135" y="370"/>
                    <a:pt x="139" y="370"/>
                  </a:cubicBezTo>
                  <a:cubicBezTo>
                    <a:pt x="154" y="372"/>
                    <a:pt x="171" y="376"/>
                    <a:pt x="186" y="376"/>
                  </a:cubicBezTo>
                  <a:cubicBezTo>
                    <a:pt x="188" y="376"/>
                    <a:pt x="190" y="376"/>
                    <a:pt x="192" y="375"/>
                  </a:cubicBezTo>
                  <a:cubicBezTo>
                    <a:pt x="203" y="373"/>
                    <a:pt x="222" y="372"/>
                    <a:pt x="235" y="368"/>
                  </a:cubicBezTo>
                  <a:cubicBezTo>
                    <a:pt x="237" y="368"/>
                    <a:pt x="238" y="367"/>
                    <a:pt x="240" y="367"/>
                  </a:cubicBezTo>
                  <a:cubicBezTo>
                    <a:pt x="252" y="363"/>
                    <a:pt x="264" y="358"/>
                    <a:pt x="274" y="353"/>
                  </a:cubicBezTo>
                  <a:cubicBezTo>
                    <a:pt x="276" y="351"/>
                    <a:pt x="279" y="350"/>
                    <a:pt x="284" y="347"/>
                  </a:cubicBezTo>
                  <a:cubicBezTo>
                    <a:pt x="285" y="346"/>
                    <a:pt x="286" y="345"/>
                    <a:pt x="287" y="345"/>
                  </a:cubicBezTo>
                  <a:cubicBezTo>
                    <a:pt x="297" y="337"/>
                    <a:pt x="307" y="331"/>
                    <a:pt x="316" y="321"/>
                  </a:cubicBezTo>
                  <a:cubicBezTo>
                    <a:pt x="325" y="313"/>
                    <a:pt x="336" y="298"/>
                    <a:pt x="342" y="289"/>
                  </a:cubicBezTo>
                  <a:cubicBezTo>
                    <a:pt x="347" y="282"/>
                    <a:pt x="349" y="273"/>
                    <a:pt x="353" y="264"/>
                  </a:cubicBezTo>
                  <a:cubicBezTo>
                    <a:pt x="356" y="257"/>
                    <a:pt x="362" y="248"/>
                    <a:pt x="363" y="240"/>
                  </a:cubicBezTo>
                  <a:cubicBezTo>
                    <a:pt x="365" y="225"/>
                    <a:pt x="368" y="210"/>
                    <a:pt x="368" y="195"/>
                  </a:cubicBezTo>
                  <a:lnTo>
                    <a:pt x="368" y="194"/>
                  </a:lnTo>
                  <a:cubicBezTo>
                    <a:pt x="368" y="190"/>
                    <a:pt x="367" y="188"/>
                    <a:pt x="367" y="184"/>
                  </a:cubicBezTo>
                  <a:cubicBezTo>
                    <a:pt x="367" y="182"/>
                    <a:pt x="368" y="179"/>
                    <a:pt x="368" y="177"/>
                  </a:cubicBezTo>
                  <a:lnTo>
                    <a:pt x="368" y="171"/>
                  </a:lnTo>
                  <a:cubicBezTo>
                    <a:pt x="368" y="157"/>
                    <a:pt x="365" y="143"/>
                    <a:pt x="363" y="130"/>
                  </a:cubicBezTo>
                  <a:cubicBezTo>
                    <a:pt x="363" y="127"/>
                    <a:pt x="362" y="122"/>
                    <a:pt x="360" y="120"/>
                  </a:cubicBezTo>
                  <a:cubicBezTo>
                    <a:pt x="356" y="111"/>
                    <a:pt x="350" y="93"/>
                    <a:pt x="343" y="83"/>
                  </a:cubicBezTo>
                  <a:cubicBezTo>
                    <a:pt x="337" y="73"/>
                    <a:pt x="328" y="64"/>
                    <a:pt x="322" y="55"/>
                  </a:cubicBezTo>
                  <a:cubicBezTo>
                    <a:pt x="321" y="54"/>
                    <a:pt x="320" y="53"/>
                    <a:pt x="320" y="52"/>
                  </a:cubicBezTo>
                  <a:cubicBezTo>
                    <a:pt x="311" y="41"/>
                    <a:pt x="298" y="33"/>
                    <a:pt x="287" y="27"/>
                  </a:cubicBezTo>
                  <a:cubicBezTo>
                    <a:pt x="276" y="20"/>
                    <a:pt x="260" y="15"/>
                    <a:pt x="250" y="11"/>
                  </a:cubicBezTo>
                  <a:cubicBezTo>
                    <a:pt x="247" y="10"/>
                    <a:pt x="244" y="8"/>
                    <a:pt x="240" y="7"/>
                  </a:cubicBezTo>
                  <a:cubicBezTo>
                    <a:pt x="227" y="3"/>
                    <a:pt x="213" y="3"/>
                    <a:pt x="198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36"/>
            <p:cNvSpPr/>
            <p:nvPr/>
          </p:nvSpPr>
          <p:spPr>
            <a:xfrm>
              <a:off x="6813997" y="183510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0"/>
                  </a:moveTo>
                  <a:cubicBezTo>
                    <a:pt x="174" y="0"/>
                    <a:pt x="160" y="2"/>
                    <a:pt x="146" y="5"/>
                  </a:cubicBezTo>
                  <a:cubicBezTo>
                    <a:pt x="142" y="5"/>
                    <a:pt x="138" y="6"/>
                    <a:pt x="136" y="8"/>
                  </a:cubicBezTo>
                  <a:cubicBezTo>
                    <a:pt x="123" y="12"/>
                    <a:pt x="110" y="18"/>
                    <a:pt x="98" y="23"/>
                  </a:cubicBezTo>
                  <a:cubicBezTo>
                    <a:pt x="94" y="24"/>
                    <a:pt x="91" y="27"/>
                    <a:pt x="89" y="28"/>
                  </a:cubicBezTo>
                  <a:cubicBezTo>
                    <a:pt x="80" y="35"/>
                    <a:pt x="69" y="43"/>
                    <a:pt x="60" y="50"/>
                  </a:cubicBezTo>
                  <a:cubicBezTo>
                    <a:pt x="59" y="52"/>
                    <a:pt x="57" y="53"/>
                    <a:pt x="56" y="53"/>
                  </a:cubicBezTo>
                  <a:cubicBezTo>
                    <a:pt x="45" y="63"/>
                    <a:pt x="37" y="75"/>
                    <a:pt x="30" y="86"/>
                  </a:cubicBezTo>
                  <a:cubicBezTo>
                    <a:pt x="28" y="89"/>
                    <a:pt x="27" y="92"/>
                    <a:pt x="25" y="95"/>
                  </a:cubicBezTo>
                  <a:cubicBezTo>
                    <a:pt x="18" y="108"/>
                    <a:pt x="12" y="121"/>
                    <a:pt x="8" y="136"/>
                  </a:cubicBezTo>
                  <a:cubicBezTo>
                    <a:pt x="7" y="139"/>
                    <a:pt x="7" y="142"/>
                    <a:pt x="6" y="146"/>
                  </a:cubicBezTo>
                  <a:cubicBezTo>
                    <a:pt x="3" y="160"/>
                    <a:pt x="1" y="174"/>
                    <a:pt x="1" y="189"/>
                  </a:cubicBezTo>
                  <a:cubicBezTo>
                    <a:pt x="1" y="203"/>
                    <a:pt x="4" y="220"/>
                    <a:pt x="6" y="231"/>
                  </a:cubicBezTo>
                  <a:cubicBezTo>
                    <a:pt x="6" y="236"/>
                    <a:pt x="7" y="240"/>
                    <a:pt x="8" y="243"/>
                  </a:cubicBezTo>
                  <a:cubicBezTo>
                    <a:pt x="8" y="245"/>
                    <a:pt x="9" y="247"/>
                    <a:pt x="11" y="248"/>
                  </a:cubicBezTo>
                  <a:cubicBezTo>
                    <a:pt x="14" y="261"/>
                    <a:pt x="19" y="272"/>
                    <a:pt x="25" y="282"/>
                  </a:cubicBezTo>
                  <a:cubicBezTo>
                    <a:pt x="29" y="290"/>
                    <a:pt x="35" y="297"/>
                    <a:pt x="40" y="304"/>
                  </a:cubicBezTo>
                  <a:cubicBezTo>
                    <a:pt x="45" y="311"/>
                    <a:pt x="51" y="319"/>
                    <a:pt x="58" y="325"/>
                  </a:cubicBezTo>
                  <a:cubicBezTo>
                    <a:pt x="68" y="335"/>
                    <a:pt x="79" y="344"/>
                    <a:pt x="90" y="350"/>
                  </a:cubicBezTo>
                  <a:cubicBezTo>
                    <a:pt x="91" y="351"/>
                    <a:pt x="92" y="351"/>
                    <a:pt x="94" y="352"/>
                  </a:cubicBezTo>
                  <a:cubicBezTo>
                    <a:pt x="105" y="357"/>
                    <a:pt x="117" y="363"/>
                    <a:pt x="128" y="367"/>
                  </a:cubicBezTo>
                  <a:cubicBezTo>
                    <a:pt x="132" y="368"/>
                    <a:pt x="134" y="370"/>
                    <a:pt x="138" y="370"/>
                  </a:cubicBezTo>
                  <a:cubicBezTo>
                    <a:pt x="153" y="372"/>
                    <a:pt x="170" y="375"/>
                    <a:pt x="186" y="375"/>
                  </a:cubicBezTo>
                  <a:cubicBezTo>
                    <a:pt x="188" y="375"/>
                    <a:pt x="189" y="375"/>
                    <a:pt x="191" y="375"/>
                  </a:cubicBezTo>
                  <a:cubicBezTo>
                    <a:pt x="204" y="373"/>
                    <a:pt x="221" y="372"/>
                    <a:pt x="235" y="368"/>
                  </a:cubicBezTo>
                  <a:cubicBezTo>
                    <a:pt x="236" y="368"/>
                    <a:pt x="237" y="367"/>
                    <a:pt x="240" y="367"/>
                  </a:cubicBezTo>
                  <a:cubicBezTo>
                    <a:pt x="252" y="363"/>
                    <a:pt x="263" y="357"/>
                    <a:pt x="274" y="352"/>
                  </a:cubicBezTo>
                  <a:cubicBezTo>
                    <a:pt x="277" y="351"/>
                    <a:pt x="279" y="350"/>
                    <a:pt x="283" y="347"/>
                  </a:cubicBezTo>
                  <a:cubicBezTo>
                    <a:pt x="284" y="346"/>
                    <a:pt x="285" y="345"/>
                    <a:pt x="287" y="345"/>
                  </a:cubicBezTo>
                  <a:cubicBezTo>
                    <a:pt x="297" y="337"/>
                    <a:pt x="308" y="330"/>
                    <a:pt x="315" y="321"/>
                  </a:cubicBezTo>
                  <a:cubicBezTo>
                    <a:pt x="325" y="313"/>
                    <a:pt x="335" y="298"/>
                    <a:pt x="341" y="289"/>
                  </a:cubicBezTo>
                  <a:cubicBezTo>
                    <a:pt x="346" y="281"/>
                    <a:pt x="350" y="273"/>
                    <a:pt x="353" y="264"/>
                  </a:cubicBezTo>
                  <a:cubicBezTo>
                    <a:pt x="356" y="256"/>
                    <a:pt x="361" y="248"/>
                    <a:pt x="362" y="240"/>
                  </a:cubicBezTo>
                  <a:cubicBezTo>
                    <a:pt x="365" y="225"/>
                    <a:pt x="367" y="210"/>
                    <a:pt x="367" y="195"/>
                  </a:cubicBezTo>
                  <a:cubicBezTo>
                    <a:pt x="367" y="192"/>
                    <a:pt x="366" y="189"/>
                    <a:pt x="366" y="185"/>
                  </a:cubicBezTo>
                  <a:cubicBezTo>
                    <a:pt x="366" y="182"/>
                    <a:pt x="367" y="179"/>
                    <a:pt x="367" y="177"/>
                  </a:cubicBezTo>
                  <a:lnTo>
                    <a:pt x="367" y="172"/>
                  </a:lnTo>
                  <a:cubicBezTo>
                    <a:pt x="367" y="158"/>
                    <a:pt x="365" y="145"/>
                    <a:pt x="362" y="130"/>
                  </a:cubicBezTo>
                  <a:cubicBezTo>
                    <a:pt x="362" y="127"/>
                    <a:pt x="361" y="124"/>
                    <a:pt x="360" y="121"/>
                  </a:cubicBezTo>
                  <a:cubicBezTo>
                    <a:pt x="356" y="112"/>
                    <a:pt x="351" y="94"/>
                    <a:pt x="342" y="84"/>
                  </a:cubicBezTo>
                  <a:cubicBezTo>
                    <a:pt x="336" y="74"/>
                    <a:pt x="329" y="65"/>
                    <a:pt x="321" y="56"/>
                  </a:cubicBezTo>
                  <a:cubicBezTo>
                    <a:pt x="320" y="54"/>
                    <a:pt x="319" y="53"/>
                    <a:pt x="319" y="52"/>
                  </a:cubicBezTo>
                  <a:cubicBezTo>
                    <a:pt x="310" y="42"/>
                    <a:pt x="299" y="34"/>
                    <a:pt x="287" y="27"/>
                  </a:cubicBezTo>
                  <a:cubicBezTo>
                    <a:pt x="277" y="21"/>
                    <a:pt x="259" y="16"/>
                    <a:pt x="251" y="11"/>
                  </a:cubicBezTo>
                  <a:cubicBezTo>
                    <a:pt x="246" y="10"/>
                    <a:pt x="243" y="8"/>
                    <a:pt x="240" y="6"/>
                  </a:cubicBezTo>
                  <a:cubicBezTo>
                    <a:pt x="227" y="4"/>
                    <a:pt x="212" y="2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36"/>
            <p:cNvSpPr/>
            <p:nvPr/>
          </p:nvSpPr>
          <p:spPr>
            <a:xfrm>
              <a:off x="6782876" y="277706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1"/>
                  </a:moveTo>
                  <a:cubicBezTo>
                    <a:pt x="173" y="1"/>
                    <a:pt x="161" y="3"/>
                    <a:pt x="146" y="6"/>
                  </a:cubicBezTo>
                  <a:cubicBezTo>
                    <a:pt x="142" y="6"/>
                    <a:pt x="139" y="7"/>
                    <a:pt x="136" y="8"/>
                  </a:cubicBezTo>
                  <a:cubicBezTo>
                    <a:pt x="123" y="12"/>
                    <a:pt x="110" y="18"/>
                    <a:pt x="98" y="24"/>
                  </a:cubicBezTo>
                  <a:cubicBezTo>
                    <a:pt x="94" y="25"/>
                    <a:pt x="92" y="28"/>
                    <a:pt x="89" y="29"/>
                  </a:cubicBezTo>
                  <a:cubicBezTo>
                    <a:pt x="80" y="35"/>
                    <a:pt x="69" y="43"/>
                    <a:pt x="61" y="51"/>
                  </a:cubicBezTo>
                  <a:cubicBezTo>
                    <a:pt x="59" y="52"/>
                    <a:pt x="58" y="54"/>
                    <a:pt x="57" y="54"/>
                  </a:cubicBezTo>
                  <a:cubicBezTo>
                    <a:pt x="46" y="62"/>
                    <a:pt x="37" y="76"/>
                    <a:pt x="31" y="86"/>
                  </a:cubicBezTo>
                  <a:cubicBezTo>
                    <a:pt x="28" y="88"/>
                    <a:pt x="27" y="92"/>
                    <a:pt x="25" y="95"/>
                  </a:cubicBezTo>
                  <a:cubicBezTo>
                    <a:pt x="19" y="108"/>
                    <a:pt x="12" y="122"/>
                    <a:pt x="9" y="135"/>
                  </a:cubicBezTo>
                  <a:cubicBezTo>
                    <a:pt x="7" y="139"/>
                    <a:pt x="7" y="142"/>
                    <a:pt x="6" y="145"/>
                  </a:cubicBezTo>
                  <a:cubicBezTo>
                    <a:pt x="4" y="160"/>
                    <a:pt x="0" y="175"/>
                    <a:pt x="0" y="189"/>
                  </a:cubicBezTo>
                  <a:cubicBezTo>
                    <a:pt x="0" y="203"/>
                    <a:pt x="5" y="220"/>
                    <a:pt x="6" y="232"/>
                  </a:cubicBezTo>
                  <a:cubicBezTo>
                    <a:pt x="6" y="236"/>
                    <a:pt x="7" y="239"/>
                    <a:pt x="9" y="243"/>
                  </a:cubicBezTo>
                  <a:cubicBezTo>
                    <a:pt x="9" y="244"/>
                    <a:pt x="10" y="248"/>
                    <a:pt x="11" y="249"/>
                  </a:cubicBezTo>
                  <a:cubicBezTo>
                    <a:pt x="15" y="261"/>
                    <a:pt x="20" y="273"/>
                    <a:pt x="25" y="283"/>
                  </a:cubicBezTo>
                  <a:cubicBezTo>
                    <a:pt x="30" y="290"/>
                    <a:pt x="36" y="296"/>
                    <a:pt x="41" y="305"/>
                  </a:cubicBezTo>
                  <a:cubicBezTo>
                    <a:pt x="46" y="311"/>
                    <a:pt x="51" y="319"/>
                    <a:pt x="58" y="326"/>
                  </a:cubicBezTo>
                  <a:cubicBezTo>
                    <a:pt x="68" y="335"/>
                    <a:pt x="79" y="343"/>
                    <a:pt x="90" y="351"/>
                  </a:cubicBezTo>
                  <a:cubicBezTo>
                    <a:pt x="92" y="352"/>
                    <a:pt x="93" y="352"/>
                    <a:pt x="94" y="353"/>
                  </a:cubicBezTo>
                  <a:cubicBezTo>
                    <a:pt x="105" y="358"/>
                    <a:pt x="118" y="363"/>
                    <a:pt x="129" y="367"/>
                  </a:cubicBezTo>
                  <a:cubicBezTo>
                    <a:pt x="132" y="368"/>
                    <a:pt x="135" y="369"/>
                    <a:pt x="139" y="369"/>
                  </a:cubicBezTo>
                  <a:cubicBezTo>
                    <a:pt x="153" y="372"/>
                    <a:pt x="168" y="375"/>
                    <a:pt x="182" y="375"/>
                  </a:cubicBezTo>
                  <a:cubicBezTo>
                    <a:pt x="186" y="375"/>
                    <a:pt x="189" y="375"/>
                    <a:pt x="192" y="375"/>
                  </a:cubicBezTo>
                  <a:cubicBezTo>
                    <a:pt x="204" y="374"/>
                    <a:pt x="222" y="373"/>
                    <a:pt x="235" y="368"/>
                  </a:cubicBezTo>
                  <a:cubicBezTo>
                    <a:pt x="236" y="368"/>
                    <a:pt x="238" y="367"/>
                    <a:pt x="240" y="367"/>
                  </a:cubicBezTo>
                  <a:cubicBezTo>
                    <a:pt x="251" y="363"/>
                    <a:pt x="264" y="358"/>
                    <a:pt x="274" y="353"/>
                  </a:cubicBezTo>
                  <a:cubicBezTo>
                    <a:pt x="276" y="352"/>
                    <a:pt x="280" y="351"/>
                    <a:pt x="283" y="348"/>
                  </a:cubicBezTo>
                  <a:cubicBezTo>
                    <a:pt x="285" y="346"/>
                    <a:pt x="286" y="345"/>
                    <a:pt x="287" y="345"/>
                  </a:cubicBezTo>
                  <a:cubicBezTo>
                    <a:pt x="297" y="337"/>
                    <a:pt x="308" y="331"/>
                    <a:pt x="316" y="321"/>
                  </a:cubicBezTo>
                  <a:cubicBezTo>
                    <a:pt x="324" y="312"/>
                    <a:pt x="335" y="299"/>
                    <a:pt x="342" y="289"/>
                  </a:cubicBezTo>
                  <a:cubicBezTo>
                    <a:pt x="347" y="281"/>
                    <a:pt x="349" y="274"/>
                    <a:pt x="354" y="264"/>
                  </a:cubicBezTo>
                  <a:cubicBezTo>
                    <a:pt x="356" y="257"/>
                    <a:pt x="361" y="249"/>
                    <a:pt x="363" y="239"/>
                  </a:cubicBezTo>
                  <a:cubicBezTo>
                    <a:pt x="365" y="226"/>
                    <a:pt x="368" y="210"/>
                    <a:pt x="368" y="195"/>
                  </a:cubicBezTo>
                  <a:cubicBezTo>
                    <a:pt x="368" y="191"/>
                    <a:pt x="366" y="189"/>
                    <a:pt x="366" y="185"/>
                  </a:cubicBezTo>
                  <a:cubicBezTo>
                    <a:pt x="366" y="183"/>
                    <a:pt x="368" y="180"/>
                    <a:pt x="368" y="178"/>
                  </a:cubicBezTo>
                  <a:lnTo>
                    <a:pt x="368" y="173"/>
                  </a:lnTo>
                  <a:cubicBezTo>
                    <a:pt x="368" y="158"/>
                    <a:pt x="365" y="144"/>
                    <a:pt x="363" y="131"/>
                  </a:cubicBezTo>
                  <a:cubicBezTo>
                    <a:pt x="363" y="128"/>
                    <a:pt x="361" y="124"/>
                    <a:pt x="360" y="122"/>
                  </a:cubicBezTo>
                  <a:cubicBezTo>
                    <a:pt x="356" y="112"/>
                    <a:pt x="350" y="94"/>
                    <a:pt x="343" y="84"/>
                  </a:cubicBezTo>
                  <a:cubicBezTo>
                    <a:pt x="337" y="75"/>
                    <a:pt x="329" y="65"/>
                    <a:pt x="322" y="56"/>
                  </a:cubicBezTo>
                  <a:cubicBezTo>
                    <a:pt x="321" y="55"/>
                    <a:pt x="319" y="54"/>
                    <a:pt x="319" y="53"/>
                  </a:cubicBezTo>
                  <a:cubicBezTo>
                    <a:pt x="311" y="42"/>
                    <a:pt x="298" y="34"/>
                    <a:pt x="287" y="28"/>
                  </a:cubicBezTo>
                  <a:cubicBezTo>
                    <a:pt x="276" y="22"/>
                    <a:pt x="260" y="16"/>
                    <a:pt x="250" y="11"/>
                  </a:cubicBezTo>
                  <a:cubicBezTo>
                    <a:pt x="246" y="9"/>
                    <a:pt x="244" y="8"/>
                    <a:pt x="240" y="7"/>
                  </a:cubicBezTo>
                  <a:cubicBezTo>
                    <a:pt x="227" y="3"/>
                    <a:pt x="213" y="3"/>
                    <a:pt x="198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36"/>
            <p:cNvSpPr/>
            <p:nvPr/>
          </p:nvSpPr>
          <p:spPr>
            <a:xfrm>
              <a:off x="6810742" y="314027"/>
              <a:ext cx="14568" cy="14925"/>
            </a:xfrm>
            <a:custGeom>
              <a:rect b="b" l="l" r="r" t="t"/>
              <a:pathLst>
                <a:path extrusionOk="0" h="376" w="367">
                  <a:moveTo>
                    <a:pt x="188" y="0"/>
                  </a:moveTo>
                  <a:cubicBezTo>
                    <a:pt x="173" y="0"/>
                    <a:pt x="161" y="3"/>
                    <a:pt x="146" y="5"/>
                  </a:cubicBezTo>
                  <a:cubicBezTo>
                    <a:pt x="142" y="5"/>
                    <a:pt x="138" y="7"/>
                    <a:pt x="136" y="8"/>
                  </a:cubicBezTo>
                  <a:cubicBezTo>
                    <a:pt x="122" y="13"/>
                    <a:pt x="110" y="19"/>
                    <a:pt x="98" y="24"/>
                  </a:cubicBezTo>
                  <a:cubicBezTo>
                    <a:pt x="94" y="25"/>
                    <a:pt x="91" y="28"/>
                    <a:pt x="89" y="29"/>
                  </a:cubicBezTo>
                  <a:cubicBezTo>
                    <a:pt x="80" y="36"/>
                    <a:pt x="69" y="43"/>
                    <a:pt x="60" y="51"/>
                  </a:cubicBezTo>
                  <a:cubicBezTo>
                    <a:pt x="59" y="52"/>
                    <a:pt x="58" y="53"/>
                    <a:pt x="57" y="53"/>
                  </a:cubicBezTo>
                  <a:cubicBezTo>
                    <a:pt x="46" y="63"/>
                    <a:pt x="37" y="76"/>
                    <a:pt x="31" y="87"/>
                  </a:cubicBezTo>
                  <a:cubicBezTo>
                    <a:pt x="27" y="89"/>
                    <a:pt x="26" y="93"/>
                    <a:pt x="25" y="95"/>
                  </a:cubicBezTo>
                  <a:cubicBezTo>
                    <a:pt x="18" y="108"/>
                    <a:pt x="12" y="121"/>
                    <a:pt x="8" y="135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2" y="160"/>
                    <a:pt x="0" y="175"/>
                    <a:pt x="0" y="189"/>
                  </a:cubicBezTo>
                  <a:cubicBezTo>
                    <a:pt x="0" y="203"/>
                    <a:pt x="5" y="220"/>
                    <a:pt x="6" y="232"/>
                  </a:cubicBezTo>
                  <a:cubicBezTo>
                    <a:pt x="6" y="237"/>
                    <a:pt x="7" y="240"/>
                    <a:pt x="8" y="244"/>
                  </a:cubicBezTo>
                  <a:cubicBezTo>
                    <a:pt x="8" y="245"/>
                    <a:pt x="10" y="248"/>
                    <a:pt x="11" y="249"/>
                  </a:cubicBezTo>
                  <a:cubicBezTo>
                    <a:pt x="15" y="260"/>
                    <a:pt x="20" y="273"/>
                    <a:pt x="25" y="283"/>
                  </a:cubicBezTo>
                  <a:cubicBezTo>
                    <a:pt x="29" y="291"/>
                    <a:pt x="36" y="297"/>
                    <a:pt x="41" y="305"/>
                  </a:cubicBezTo>
                  <a:cubicBezTo>
                    <a:pt x="46" y="311"/>
                    <a:pt x="51" y="319"/>
                    <a:pt x="58" y="326"/>
                  </a:cubicBezTo>
                  <a:cubicBezTo>
                    <a:pt x="68" y="334"/>
                    <a:pt x="79" y="344"/>
                    <a:pt x="90" y="350"/>
                  </a:cubicBezTo>
                  <a:cubicBezTo>
                    <a:pt x="91" y="352"/>
                    <a:pt x="93" y="352"/>
                    <a:pt x="94" y="353"/>
                  </a:cubicBezTo>
                  <a:cubicBezTo>
                    <a:pt x="105" y="358"/>
                    <a:pt x="117" y="364"/>
                    <a:pt x="127" y="368"/>
                  </a:cubicBezTo>
                  <a:cubicBezTo>
                    <a:pt x="132" y="369"/>
                    <a:pt x="135" y="370"/>
                    <a:pt x="138" y="370"/>
                  </a:cubicBezTo>
                  <a:cubicBezTo>
                    <a:pt x="153" y="373"/>
                    <a:pt x="169" y="375"/>
                    <a:pt x="185" y="375"/>
                  </a:cubicBezTo>
                  <a:cubicBezTo>
                    <a:pt x="187" y="375"/>
                    <a:pt x="190" y="375"/>
                    <a:pt x="192" y="375"/>
                  </a:cubicBezTo>
                  <a:cubicBezTo>
                    <a:pt x="203" y="374"/>
                    <a:pt x="221" y="373"/>
                    <a:pt x="235" y="369"/>
                  </a:cubicBezTo>
                  <a:cubicBezTo>
                    <a:pt x="236" y="369"/>
                    <a:pt x="237" y="368"/>
                    <a:pt x="240" y="368"/>
                  </a:cubicBezTo>
                  <a:cubicBezTo>
                    <a:pt x="251" y="364"/>
                    <a:pt x="263" y="358"/>
                    <a:pt x="273" y="353"/>
                  </a:cubicBezTo>
                  <a:cubicBezTo>
                    <a:pt x="276" y="352"/>
                    <a:pt x="278" y="350"/>
                    <a:pt x="283" y="348"/>
                  </a:cubicBezTo>
                  <a:cubicBezTo>
                    <a:pt x="284" y="347"/>
                    <a:pt x="286" y="345"/>
                    <a:pt x="287" y="345"/>
                  </a:cubicBezTo>
                  <a:cubicBezTo>
                    <a:pt x="297" y="338"/>
                    <a:pt x="308" y="331"/>
                    <a:pt x="315" y="322"/>
                  </a:cubicBezTo>
                  <a:cubicBezTo>
                    <a:pt x="324" y="313"/>
                    <a:pt x="335" y="298"/>
                    <a:pt x="341" y="290"/>
                  </a:cubicBezTo>
                  <a:cubicBezTo>
                    <a:pt x="346" y="281"/>
                    <a:pt x="349" y="274"/>
                    <a:pt x="353" y="265"/>
                  </a:cubicBezTo>
                  <a:cubicBezTo>
                    <a:pt x="356" y="256"/>
                    <a:pt x="361" y="249"/>
                    <a:pt x="362" y="240"/>
                  </a:cubicBezTo>
                  <a:cubicBezTo>
                    <a:pt x="365" y="225"/>
                    <a:pt x="367" y="209"/>
                    <a:pt x="367" y="196"/>
                  </a:cubicBezTo>
                  <a:lnTo>
                    <a:pt x="367" y="195"/>
                  </a:lnTo>
                  <a:cubicBezTo>
                    <a:pt x="367" y="191"/>
                    <a:pt x="366" y="188"/>
                    <a:pt x="366" y="184"/>
                  </a:cubicBezTo>
                  <a:cubicBezTo>
                    <a:pt x="366" y="181"/>
                    <a:pt x="367" y="179"/>
                    <a:pt x="367" y="176"/>
                  </a:cubicBezTo>
                  <a:lnTo>
                    <a:pt x="367" y="171"/>
                  </a:lnTo>
                  <a:cubicBezTo>
                    <a:pt x="367" y="156"/>
                    <a:pt x="365" y="144"/>
                    <a:pt x="362" y="129"/>
                  </a:cubicBezTo>
                  <a:cubicBezTo>
                    <a:pt x="362" y="127"/>
                    <a:pt x="361" y="123"/>
                    <a:pt x="360" y="120"/>
                  </a:cubicBezTo>
                  <a:cubicBezTo>
                    <a:pt x="356" y="112"/>
                    <a:pt x="350" y="93"/>
                    <a:pt x="343" y="82"/>
                  </a:cubicBezTo>
                  <a:cubicBezTo>
                    <a:pt x="336" y="73"/>
                    <a:pt x="328" y="65"/>
                    <a:pt x="322" y="55"/>
                  </a:cubicBezTo>
                  <a:cubicBezTo>
                    <a:pt x="320" y="54"/>
                    <a:pt x="319" y="52"/>
                    <a:pt x="319" y="51"/>
                  </a:cubicBezTo>
                  <a:cubicBezTo>
                    <a:pt x="310" y="41"/>
                    <a:pt x="298" y="33"/>
                    <a:pt x="287" y="26"/>
                  </a:cubicBezTo>
                  <a:cubicBezTo>
                    <a:pt x="276" y="20"/>
                    <a:pt x="260" y="15"/>
                    <a:pt x="250" y="11"/>
                  </a:cubicBezTo>
                  <a:cubicBezTo>
                    <a:pt x="246" y="9"/>
                    <a:pt x="244" y="8"/>
                    <a:pt x="240" y="7"/>
                  </a:cubicBezTo>
                  <a:cubicBezTo>
                    <a:pt x="226" y="3"/>
                    <a:pt x="213" y="3"/>
                    <a:pt x="198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36"/>
            <p:cNvSpPr/>
            <p:nvPr/>
          </p:nvSpPr>
          <p:spPr>
            <a:xfrm>
              <a:off x="6991751" y="235629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1"/>
                  </a:moveTo>
                  <a:cubicBezTo>
                    <a:pt x="174" y="1"/>
                    <a:pt x="160" y="4"/>
                    <a:pt x="147" y="6"/>
                  </a:cubicBezTo>
                  <a:cubicBezTo>
                    <a:pt x="143" y="6"/>
                    <a:pt x="138" y="7"/>
                    <a:pt x="136" y="9"/>
                  </a:cubicBezTo>
                  <a:cubicBezTo>
                    <a:pt x="123" y="12"/>
                    <a:pt x="110" y="19"/>
                    <a:pt x="98" y="24"/>
                  </a:cubicBezTo>
                  <a:cubicBezTo>
                    <a:pt x="95" y="26"/>
                    <a:pt x="92" y="28"/>
                    <a:pt x="89" y="30"/>
                  </a:cubicBezTo>
                  <a:cubicBezTo>
                    <a:pt x="80" y="36"/>
                    <a:pt x="70" y="43"/>
                    <a:pt x="60" y="52"/>
                  </a:cubicBezTo>
                  <a:cubicBezTo>
                    <a:pt x="59" y="53"/>
                    <a:pt x="57" y="54"/>
                    <a:pt x="56" y="54"/>
                  </a:cubicBezTo>
                  <a:cubicBezTo>
                    <a:pt x="46" y="63"/>
                    <a:pt x="37" y="75"/>
                    <a:pt x="30" y="86"/>
                  </a:cubicBezTo>
                  <a:cubicBezTo>
                    <a:pt x="28" y="89"/>
                    <a:pt x="27" y="93"/>
                    <a:pt x="25" y="95"/>
                  </a:cubicBezTo>
                  <a:cubicBezTo>
                    <a:pt x="19" y="109"/>
                    <a:pt x="12" y="121"/>
                    <a:pt x="8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3" y="161"/>
                    <a:pt x="1" y="174"/>
                    <a:pt x="1" y="189"/>
                  </a:cubicBezTo>
                  <a:cubicBezTo>
                    <a:pt x="1" y="204"/>
                    <a:pt x="4" y="220"/>
                    <a:pt x="6" y="233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5"/>
                    <a:pt x="9" y="248"/>
                    <a:pt x="11" y="249"/>
                  </a:cubicBezTo>
                  <a:cubicBezTo>
                    <a:pt x="14" y="261"/>
                    <a:pt x="20" y="272"/>
                    <a:pt x="25" y="283"/>
                  </a:cubicBezTo>
                  <a:cubicBezTo>
                    <a:pt x="29" y="291"/>
                    <a:pt x="35" y="297"/>
                    <a:pt x="40" y="306"/>
                  </a:cubicBezTo>
                  <a:cubicBezTo>
                    <a:pt x="46" y="312"/>
                    <a:pt x="51" y="319"/>
                    <a:pt x="58" y="325"/>
                  </a:cubicBezTo>
                  <a:cubicBezTo>
                    <a:pt x="69" y="335"/>
                    <a:pt x="79" y="344"/>
                    <a:pt x="90" y="350"/>
                  </a:cubicBezTo>
                  <a:cubicBezTo>
                    <a:pt x="92" y="351"/>
                    <a:pt x="93" y="351"/>
                    <a:pt x="95" y="354"/>
                  </a:cubicBezTo>
                  <a:cubicBezTo>
                    <a:pt x="105" y="359"/>
                    <a:pt x="118" y="364"/>
                    <a:pt x="128" y="367"/>
                  </a:cubicBezTo>
                  <a:cubicBezTo>
                    <a:pt x="132" y="369"/>
                    <a:pt x="134" y="370"/>
                    <a:pt x="138" y="370"/>
                  </a:cubicBezTo>
                  <a:cubicBezTo>
                    <a:pt x="153" y="372"/>
                    <a:pt x="171" y="376"/>
                    <a:pt x="186" y="376"/>
                  </a:cubicBezTo>
                  <a:cubicBezTo>
                    <a:pt x="188" y="376"/>
                    <a:pt x="190" y="376"/>
                    <a:pt x="191" y="375"/>
                  </a:cubicBezTo>
                  <a:cubicBezTo>
                    <a:pt x="204" y="374"/>
                    <a:pt x="222" y="372"/>
                    <a:pt x="235" y="369"/>
                  </a:cubicBezTo>
                  <a:cubicBezTo>
                    <a:pt x="236" y="369"/>
                    <a:pt x="237" y="367"/>
                    <a:pt x="240" y="367"/>
                  </a:cubicBezTo>
                  <a:cubicBezTo>
                    <a:pt x="252" y="364"/>
                    <a:pt x="263" y="359"/>
                    <a:pt x="274" y="354"/>
                  </a:cubicBezTo>
                  <a:cubicBezTo>
                    <a:pt x="277" y="351"/>
                    <a:pt x="279" y="350"/>
                    <a:pt x="283" y="348"/>
                  </a:cubicBezTo>
                  <a:cubicBezTo>
                    <a:pt x="284" y="346"/>
                    <a:pt x="285" y="345"/>
                    <a:pt x="287" y="345"/>
                  </a:cubicBezTo>
                  <a:cubicBezTo>
                    <a:pt x="298" y="338"/>
                    <a:pt x="308" y="332"/>
                    <a:pt x="315" y="322"/>
                  </a:cubicBezTo>
                  <a:cubicBezTo>
                    <a:pt x="325" y="313"/>
                    <a:pt x="335" y="298"/>
                    <a:pt x="341" y="289"/>
                  </a:cubicBezTo>
                  <a:cubicBezTo>
                    <a:pt x="347" y="282"/>
                    <a:pt x="350" y="273"/>
                    <a:pt x="353" y="265"/>
                  </a:cubicBezTo>
                  <a:cubicBezTo>
                    <a:pt x="356" y="257"/>
                    <a:pt x="361" y="249"/>
                    <a:pt x="362" y="240"/>
                  </a:cubicBezTo>
                  <a:cubicBezTo>
                    <a:pt x="365" y="225"/>
                    <a:pt x="367" y="210"/>
                    <a:pt x="367" y="195"/>
                  </a:cubicBezTo>
                  <a:lnTo>
                    <a:pt x="367" y="194"/>
                  </a:lnTo>
                  <a:cubicBezTo>
                    <a:pt x="367" y="191"/>
                    <a:pt x="366" y="188"/>
                    <a:pt x="366" y="184"/>
                  </a:cubicBezTo>
                  <a:cubicBezTo>
                    <a:pt x="366" y="182"/>
                    <a:pt x="367" y="179"/>
                    <a:pt x="367" y="177"/>
                  </a:cubicBezTo>
                  <a:lnTo>
                    <a:pt x="367" y="171"/>
                  </a:lnTo>
                  <a:cubicBezTo>
                    <a:pt x="367" y="157"/>
                    <a:pt x="365" y="144"/>
                    <a:pt x="362" y="130"/>
                  </a:cubicBezTo>
                  <a:cubicBezTo>
                    <a:pt x="362" y="127"/>
                    <a:pt x="361" y="123"/>
                    <a:pt x="360" y="120"/>
                  </a:cubicBezTo>
                  <a:cubicBezTo>
                    <a:pt x="356" y="111"/>
                    <a:pt x="351" y="93"/>
                    <a:pt x="342" y="83"/>
                  </a:cubicBezTo>
                  <a:cubicBezTo>
                    <a:pt x="336" y="73"/>
                    <a:pt x="329" y="64"/>
                    <a:pt x="322" y="56"/>
                  </a:cubicBezTo>
                  <a:cubicBezTo>
                    <a:pt x="321" y="54"/>
                    <a:pt x="320" y="53"/>
                    <a:pt x="320" y="52"/>
                  </a:cubicBezTo>
                  <a:cubicBezTo>
                    <a:pt x="310" y="41"/>
                    <a:pt x="299" y="33"/>
                    <a:pt x="287" y="27"/>
                  </a:cubicBezTo>
                  <a:cubicBezTo>
                    <a:pt x="277" y="20"/>
                    <a:pt x="259" y="15"/>
                    <a:pt x="251" y="11"/>
                  </a:cubicBezTo>
                  <a:cubicBezTo>
                    <a:pt x="247" y="10"/>
                    <a:pt x="244" y="9"/>
                    <a:pt x="240" y="7"/>
                  </a:cubicBezTo>
                  <a:cubicBezTo>
                    <a:pt x="227" y="5"/>
                    <a:pt x="212" y="4"/>
                    <a:pt x="199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36"/>
            <p:cNvSpPr/>
            <p:nvPr/>
          </p:nvSpPr>
          <p:spPr>
            <a:xfrm>
              <a:off x="6962813" y="221419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0"/>
                  </a:moveTo>
                  <a:cubicBezTo>
                    <a:pt x="174" y="0"/>
                    <a:pt x="160" y="3"/>
                    <a:pt x="147" y="5"/>
                  </a:cubicBezTo>
                  <a:cubicBezTo>
                    <a:pt x="143" y="5"/>
                    <a:pt x="138" y="8"/>
                    <a:pt x="136" y="9"/>
                  </a:cubicBezTo>
                  <a:cubicBezTo>
                    <a:pt x="123" y="13"/>
                    <a:pt x="110" y="19"/>
                    <a:pt x="98" y="24"/>
                  </a:cubicBezTo>
                  <a:cubicBezTo>
                    <a:pt x="95" y="25"/>
                    <a:pt x="91" y="28"/>
                    <a:pt x="89" y="29"/>
                  </a:cubicBezTo>
                  <a:cubicBezTo>
                    <a:pt x="80" y="36"/>
                    <a:pt x="70" y="44"/>
                    <a:pt x="60" y="51"/>
                  </a:cubicBezTo>
                  <a:cubicBezTo>
                    <a:pt x="59" y="52"/>
                    <a:pt x="57" y="53"/>
                    <a:pt x="56" y="53"/>
                  </a:cubicBezTo>
                  <a:cubicBezTo>
                    <a:pt x="46" y="63"/>
                    <a:pt x="37" y="76"/>
                    <a:pt x="30" y="87"/>
                  </a:cubicBezTo>
                  <a:cubicBezTo>
                    <a:pt x="28" y="89"/>
                    <a:pt x="27" y="93"/>
                    <a:pt x="25" y="95"/>
                  </a:cubicBezTo>
                  <a:cubicBezTo>
                    <a:pt x="19" y="109"/>
                    <a:pt x="12" y="121"/>
                    <a:pt x="8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3" y="161"/>
                    <a:pt x="1" y="175"/>
                    <a:pt x="1" y="189"/>
                  </a:cubicBezTo>
                  <a:cubicBezTo>
                    <a:pt x="1" y="203"/>
                    <a:pt x="4" y="221"/>
                    <a:pt x="6" y="232"/>
                  </a:cubicBezTo>
                  <a:cubicBezTo>
                    <a:pt x="6" y="237"/>
                    <a:pt x="7" y="240"/>
                    <a:pt x="8" y="244"/>
                  </a:cubicBezTo>
                  <a:cubicBezTo>
                    <a:pt x="8" y="245"/>
                    <a:pt x="9" y="248"/>
                    <a:pt x="11" y="249"/>
                  </a:cubicBezTo>
                  <a:cubicBezTo>
                    <a:pt x="14" y="261"/>
                    <a:pt x="20" y="273"/>
                    <a:pt x="25" y="284"/>
                  </a:cubicBezTo>
                  <a:cubicBezTo>
                    <a:pt x="29" y="291"/>
                    <a:pt x="35" y="297"/>
                    <a:pt x="40" y="305"/>
                  </a:cubicBezTo>
                  <a:cubicBezTo>
                    <a:pt x="46" y="312"/>
                    <a:pt x="51" y="319"/>
                    <a:pt x="58" y="326"/>
                  </a:cubicBezTo>
                  <a:cubicBezTo>
                    <a:pt x="69" y="335"/>
                    <a:pt x="79" y="344"/>
                    <a:pt x="90" y="351"/>
                  </a:cubicBezTo>
                  <a:cubicBezTo>
                    <a:pt x="91" y="352"/>
                    <a:pt x="93" y="352"/>
                    <a:pt x="95" y="353"/>
                  </a:cubicBezTo>
                  <a:cubicBezTo>
                    <a:pt x="105" y="359"/>
                    <a:pt x="118" y="364"/>
                    <a:pt x="128" y="368"/>
                  </a:cubicBezTo>
                  <a:cubicBezTo>
                    <a:pt x="132" y="369"/>
                    <a:pt x="134" y="370"/>
                    <a:pt x="138" y="370"/>
                  </a:cubicBezTo>
                  <a:cubicBezTo>
                    <a:pt x="153" y="373"/>
                    <a:pt x="170" y="375"/>
                    <a:pt x="185" y="375"/>
                  </a:cubicBezTo>
                  <a:cubicBezTo>
                    <a:pt x="187" y="375"/>
                    <a:pt x="189" y="375"/>
                    <a:pt x="191" y="375"/>
                  </a:cubicBezTo>
                  <a:cubicBezTo>
                    <a:pt x="204" y="374"/>
                    <a:pt x="222" y="373"/>
                    <a:pt x="235" y="369"/>
                  </a:cubicBezTo>
                  <a:cubicBezTo>
                    <a:pt x="236" y="369"/>
                    <a:pt x="237" y="368"/>
                    <a:pt x="240" y="368"/>
                  </a:cubicBezTo>
                  <a:cubicBezTo>
                    <a:pt x="252" y="364"/>
                    <a:pt x="263" y="359"/>
                    <a:pt x="274" y="353"/>
                  </a:cubicBezTo>
                  <a:cubicBezTo>
                    <a:pt x="277" y="352"/>
                    <a:pt x="279" y="351"/>
                    <a:pt x="283" y="348"/>
                  </a:cubicBezTo>
                  <a:cubicBezTo>
                    <a:pt x="284" y="347"/>
                    <a:pt x="285" y="345"/>
                    <a:pt x="287" y="345"/>
                  </a:cubicBezTo>
                  <a:cubicBezTo>
                    <a:pt x="298" y="338"/>
                    <a:pt x="308" y="331"/>
                    <a:pt x="315" y="322"/>
                  </a:cubicBezTo>
                  <a:cubicBezTo>
                    <a:pt x="325" y="313"/>
                    <a:pt x="335" y="298"/>
                    <a:pt x="341" y="290"/>
                  </a:cubicBezTo>
                  <a:cubicBezTo>
                    <a:pt x="347" y="281"/>
                    <a:pt x="350" y="274"/>
                    <a:pt x="353" y="265"/>
                  </a:cubicBezTo>
                  <a:cubicBezTo>
                    <a:pt x="356" y="256"/>
                    <a:pt x="361" y="249"/>
                    <a:pt x="362" y="240"/>
                  </a:cubicBezTo>
                  <a:cubicBezTo>
                    <a:pt x="365" y="225"/>
                    <a:pt x="367" y="210"/>
                    <a:pt x="367" y="196"/>
                  </a:cubicBezTo>
                  <a:cubicBezTo>
                    <a:pt x="368" y="197"/>
                    <a:pt x="368" y="197"/>
                    <a:pt x="368" y="197"/>
                  </a:cubicBezTo>
                  <a:cubicBezTo>
                    <a:pt x="368" y="197"/>
                    <a:pt x="367" y="196"/>
                    <a:pt x="367" y="195"/>
                  </a:cubicBezTo>
                  <a:cubicBezTo>
                    <a:pt x="367" y="191"/>
                    <a:pt x="366" y="188"/>
                    <a:pt x="366" y="185"/>
                  </a:cubicBezTo>
                  <a:cubicBezTo>
                    <a:pt x="366" y="181"/>
                    <a:pt x="367" y="179"/>
                    <a:pt x="367" y="176"/>
                  </a:cubicBezTo>
                  <a:lnTo>
                    <a:pt x="367" y="171"/>
                  </a:lnTo>
                  <a:cubicBezTo>
                    <a:pt x="367" y="156"/>
                    <a:pt x="365" y="144"/>
                    <a:pt x="362" y="129"/>
                  </a:cubicBezTo>
                  <a:cubicBezTo>
                    <a:pt x="362" y="127"/>
                    <a:pt x="361" y="123"/>
                    <a:pt x="360" y="120"/>
                  </a:cubicBezTo>
                  <a:cubicBezTo>
                    <a:pt x="356" y="112"/>
                    <a:pt x="351" y="93"/>
                    <a:pt x="342" y="83"/>
                  </a:cubicBezTo>
                  <a:cubicBezTo>
                    <a:pt x="336" y="73"/>
                    <a:pt x="329" y="65"/>
                    <a:pt x="322" y="55"/>
                  </a:cubicBezTo>
                  <a:cubicBezTo>
                    <a:pt x="321" y="54"/>
                    <a:pt x="320" y="52"/>
                    <a:pt x="320" y="51"/>
                  </a:cubicBezTo>
                  <a:cubicBezTo>
                    <a:pt x="310" y="41"/>
                    <a:pt x="299" y="34"/>
                    <a:pt x="287" y="26"/>
                  </a:cubicBezTo>
                  <a:cubicBezTo>
                    <a:pt x="277" y="20"/>
                    <a:pt x="259" y="15"/>
                    <a:pt x="251" y="11"/>
                  </a:cubicBezTo>
                  <a:cubicBezTo>
                    <a:pt x="247" y="10"/>
                    <a:pt x="244" y="9"/>
                    <a:pt x="240" y="8"/>
                  </a:cubicBezTo>
                  <a:cubicBezTo>
                    <a:pt x="227" y="4"/>
                    <a:pt x="212" y="3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36"/>
            <p:cNvSpPr/>
            <p:nvPr/>
          </p:nvSpPr>
          <p:spPr>
            <a:xfrm>
              <a:off x="6942370" y="171443"/>
              <a:ext cx="14568" cy="14925"/>
            </a:xfrm>
            <a:custGeom>
              <a:rect b="b" l="l" r="r" t="t"/>
              <a:pathLst>
                <a:path extrusionOk="0" h="376" w="367">
                  <a:moveTo>
                    <a:pt x="188" y="0"/>
                  </a:moveTo>
                  <a:cubicBezTo>
                    <a:pt x="173" y="0"/>
                    <a:pt x="160" y="3"/>
                    <a:pt x="146" y="5"/>
                  </a:cubicBezTo>
                  <a:cubicBezTo>
                    <a:pt x="142" y="5"/>
                    <a:pt x="138" y="7"/>
                    <a:pt x="136" y="8"/>
                  </a:cubicBezTo>
                  <a:cubicBezTo>
                    <a:pt x="122" y="13"/>
                    <a:pt x="110" y="19"/>
                    <a:pt x="97" y="24"/>
                  </a:cubicBezTo>
                  <a:cubicBezTo>
                    <a:pt x="94" y="25"/>
                    <a:pt x="91" y="28"/>
                    <a:pt x="89" y="29"/>
                  </a:cubicBezTo>
                  <a:cubicBezTo>
                    <a:pt x="80" y="36"/>
                    <a:pt x="69" y="44"/>
                    <a:pt x="60" y="51"/>
                  </a:cubicBezTo>
                  <a:cubicBezTo>
                    <a:pt x="59" y="52"/>
                    <a:pt x="57" y="54"/>
                    <a:pt x="56" y="54"/>
                  </a:cubicBezTo>
                  <a:cubicBezTo>
                    <a:pt x="45" y="63"/>
                    <a:pt x="37" y="76"/>
                    <a:pt x="30" y="87"/>
                  </a:cubicBezTo>
                  <a:cubicBezTo>
                    <a:pt x="27" y="89"/>
                    <a:pt x="26" y="93"/>
                    <a:pt x="24" y="96"/>
                  </a:cubicBezTo>
                  <a:cubicBezTo>
                    <a:pt x="18" y="108"/>
                    <a:pt x="12" y="122"/>
                    <a:pt x="8" y="136"/>
                  </a:cubicBezTo>
                  <a:cubicBezTo>
                    <a:pt x="7" y="140"/>
                    <a:pt x="7" y="143"/>
                    <a:pt x="6" y="146"/>
                  </a:cubicBezTo>
                  <a:cubicBezTo>
                    <a:pt x="2" y="161"/>
                    <a:pt x="0" y="175"/>
                    <a:pt x="0" y="190"/>
                  </a:cubicBezTo>
                  <a:cubicBezTo>
                    <a:pt x="0" y="203"/>
                    <a:pt x="3" y="221"/>
                    <a:pt x="6" y="232"/>
                  </a:cubicBezTo>
                  <a:cubicBezTo>
                    <a:pt x="6" y="237"/>
                    <a:pt x="7" y="240"/>
                    <a:pt x="8" y="244"/>
                  </a:cubicBezTo>
                  <a:cubicBezTo>
                    <a:pt x="8" y="245"/>
                    <a:pt x="9" y="248"/>
                    <a:pt x="11" y="249"/>
                  </a:cubicBezTo>
                  <a:cubicBezTo>
                    <a:pt x="14" y="261"/>
                    <a:pt x="19" y="273"/>
                    <a:pt x="24" y="283"/>
                  </a:cubicBezTo>
                  <a:cubicBezTo>
                    <a:pt x="28" y="291"/>
                    <a:pt x="35" y="297"/>
                    <a:pt x="40" y="305"/>
                  </a:cubicBezTo>
                  <a:cubicBezTo>
                    <a:pt x="45" y="312"/>
                    <a:pt x="50" y="320"/>
                    <a:pt x="58" y="326"/>
                  </a:cubicBezTo>
                  <a:cubicBezTo>
                    <a:pt x="68" y="335"/>
                    <a:pt x="78" y="344"/>
                    <a:pt x="90" y="351"/>
                  </a:cubicBezTo>
                  <a:cubicBezTo>
                    <a:pt x="91" y="352"/>
                    <a:pt x="92" y="352"/>
                    <a:pt x="94" y="353"/>
                  </a:cubicBezTo>
                  <a:cubicBezTo>
                    <a:pt x="105" y="358"/>
                    <a:pt x="117" y="364"/>
                    <a:pt x="127" y="368"/>
                  </a:cubicBezTo>
                  <a:cubicBezTo>
                    <a:pt x="132" y="369"/>
                    <a:pt x="134" y="370"/>
                    <a:pt x="138" y="370"/>
                  </a:cubicBezTo>
                  <a:cubicBezTo>
                    <a:pt x="151" y="372"/>
                    <a:pt x="167" y="376"/>
                    <a:pt x="181" y="376"/>
                  </a:cubicBezTo>
                  <a:cubicBezTo>
                    <a:pt x="185" y="376"/>
                    <a:pt x="188" y="375"/>
                    <a:pt x="191" y="375"/>
                  </a:cubicBezTo>
                  <a:cubicBezTo>
                    <a:pt x="203" y="374"/>
                    <a:pt x="221" y="373"/>
                    <a:pt x="235" y="369"/>
                  </a:cubicBezTo>
                  <a:cubicBezTo>
                    <a:pt x="236" y="369"/>
                    <a:pt x="237" y="368"/>
                    <a:pt x="240" y="368"/>
                  </a:cubicBezTo>
                  <a:cubicBezTo>
                    <a:pt x="251" y="364"/>
                    <a:pt x="263" y="358"/>
                    <a:pt x="273" y="353"/>
                  </a:cubicBezTo>
                  <a:cubicBezTo>
                    <a:pt x="276" y="352"/>
                    <a:pt x="278" y="351"/>
                    <a:pt x="283" y="348"/>
                  </a:cubicBezTo>
                  <a:cubicBezTo>
                    <a:pt x="284" y="347"/>
                    <a:pt x="285" y="346"/>
                    <a:pt x="287" y="346"/>
                  </a:cubicBezTo>
                  <a:cubicBezTo>
                    <a:pt x="297" y="338"/>
                    <a:pt x="308" y="331"/>
                    <a:pt x="315" y="322"/>
                  </a:cubicBezTo>
                  <a:cubicBezTo>
                    <a:pt x="324" y="313"/>
                    <a:pt x="335" y="299"/>
                    <a:pt x="341" y="290"/>
                  </a:cubicBezTo>
                  <a:cubicBezTo>
                    <a:pt x="346" y="281"/>
                    <a:pt x="349" y="274"/>
                    <a:pt x="352" y="265"/>
                  </a:cubicBezTo>
                  <a:cubicBezTo>
                    <a:pt x="356" y="257"/>
                    <a:pt x="361" y="249"/>
                    <a:pt x="362" y="240"/>
                  </a:cubicBezTo>
                  <a:cubicBezTo>
                    <a:pt x="365" y="226"/>
                    <a:pt x="367" y="211"/>
                    <a:pt x="367" y="196"/>
                  </a:cubicBezTo>
                  <a:cubicBezTo>
                    <a:pt x="367" y="192"/>
                    <a:pt x="366" y="190"/>
                    <a:pt x="366" y="186"/>
                  </a:cubicBezTo>
                  <a:cubicBezTo>
                    <a:pt x="366" y="183"/>
                    <a:pt x="367" y="180"/>
                    <a:pt x="367" y="178"/>
                  </a:cubicBezTo>
                  <a:lnTo>
                    <a:pt x="367" y="172"/>
                  </a:lnTo>
                  <a:cubicBezTo>
                    <a:pt x="367" y="158"/>
                    <a:pt x="364" y="145"/>
                    <a:pt x="362" y="131"/>
                  </a:cubicBezTo>
                  <a:cubicBezTo>
                    <a:pt x="362" y="128"/>
                    <a:pt x="361" y="124"/>
                    <a:pt x="360" y="122"/>
                  </a:cubicBezTo>
                  <a:cubicBezTo>
                    <a:pt x="356" y="113"/>
                    <a:pt x="350" y="95"/>
                    <a:pt x="342" y="84"/>
                  </a:cubicBezTo>
                  <a:cubicBezTo>
                    <a:pt x="336" y="75"/>
                    <a:pt x="328" y="66"/>
                    <a:pt x="321" y="56"/>
                  </a:cubicBezTo>
                  <a:cubicBezTo>
                    <a:pt x="320" y="55"/>
                    <a:pt x="319" y="54"/>
                    <a:pt x="319" y="53"/>
                  </a:cubicBezTo>
                  <a:cubicBezTo>
                    <a:pt x="310" y="42"/>
                    <a:pt x="298" y="35"/>
                    <a:pt x="286" y="28"/>
                  </a:cubicBezTo>
                  <a:cubicBezTo>
                    <a:pt x="276" y="22"/>
                    <a:pt x="259" y="16"/>
                    <a:pt x="250" y="11"/>
                  </a:cubicBezTo>
                  <a:cubicBezTo>
                    <a:pt x="246" y="10"/>
                    <a:pt x="243" y="8"/>
                    <a:pt x="240" y="7"/>
                  </a:cubicBezTo>
                  <a:cubicBezTo>
                    <a:pt x="226" y="4"/>
                    <a:pt x="212" y="3"/>
                    <a:pt x="198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36"/>
            <p:cNvSpPr/>
            <p:nvPr/>
          </p:nvSpPr>
          <p:spPr>
            <a:xfrm>
              <a:off x="6934947" y="249284"/>
              <a:ext cx="14687" cy="14925"/>
            </a:xfrm>
            <a:custGeom>
              <a:rect b="b" l="l" r="r" t="t"/>
              <a:pathLst>
                <a:path extrusionOk="0" h="376" w="370">
                  <a:moveTo>
                    <a:pt x="188" y="0"/>
                  </a:moveTo>
                  <a:cubicBezTo>
                    <a:pt x="174" y="0"/>
                    <a:pt x="161" y="2"/>
                    <a:pt x="147" y="5"/>
                  </a:cubicBezTo>
                  <a:cubicBezTo>
                    <a:pt x="143" y="5"/>
                    <a:pt x="138" y="6"/>
                    <a:pt x="136" y="7"/>
                  </a:cubicBezTo>
                  <a:cubicBezTo>
                    <a:pt x="123" y="12"/>
                    <a:pt x="110" y="19"/>
                    <a:pt x="99" y="23"/>
                  </a:cubicBezTo>
                  <a:cubicBezTo>
                    <a:pt x="95" y="25"/>
                    <a:pt x="92" y="27"/>
                    <a:pt x="89" y="28"/>
                  </a:cubicBezTo>
                  <a:cubicBezTo>
                    <a:pt x="80" y="36"/>
                    <a:pt x="70" y="43"/>
                    <a:pt x="60" y="51"/>
                  </a:cubicBezTo>
                  <a:cubicBezTo>
                    <a:pt x="59" y="52"/>
                    <a:pt x="58" y="53"/>
                    <a:pt x="57" y="53"/>
                  </a:cubicBezTo>
                  <a:cubicBezTo>
                    <a:pt x="47" y="63"/>
                    <a:pt x="37" y="75"/>
                    <a:pt x="31" y="86"/>
                  </a:cubicBezTo>
                  <a:cubicBezTo>
                    <a:pt x="28" y="89"/>
                    <a:pt x="27" y="93"/>
                    <a:pt x="26" y="95"/>
                  </a:cubicBezTo>
                  <a:cubicBezTo>
                    <a:pt x="19" y="109"/>
                    <a:pt x="12" y="121"/>
                    <a:pt x="8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3" y="161"/>
                    <a:pt x="1" y="174"/>
                    <a:pt x="1" y="189"/>
                  </a:cubicBezTo>
                  <a:cubicBezTo>
                    <a:pt x="1" y="203"/>
                    <a:pt x="5" y="220"/>
                    <a:pt x="6" y="231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5"/>
                    <a:pt x="10" y="248"/>
                    <a:pt x="11" y="249"/>
                  </a:cubicBezTo>
                  <a:cubicBezTo>
                    <a:pt x="16" y="261"/>
                    <a:pt x="21" y="272"/>
                    <a:pt x="26" y="282"/>
                  </a:cubicBezTo>
                  <a:cubicBezTo>
                    <a:pt x="29" y="291"/>
                    <a:pt x="36" y="297"/>
                    <a:pt x="42" y="304"/>
                  </a:cubicBezTo>
                  <a:cubicBezTo>
                    <a:pt x="47" y="312"/>
                    <a:pt x="52" y="319"/>
                    <a:pt x="58" y="325"/>
                  </a:cubicBezTo>
                  <a:cubicBezTo>
                    <a:pt x="69" y="334"/>
                    <a:pt x="79" y="344"/>
                    <a:pt x="91" y="350"/>
                  </a:cubicBezTo>
                  <a:cubicBezTo>
                    <a:pt x="92" y="351"/>
                    <a:pt x="94" y="351"/>
                    <a:pt x="95" y="353"/>
                  </a:cubicBezTo>
                  <a:cubicBezTo>
                    <a:pt x="105" y="358"/>
                    <a:pt x="118" y="364"/>
                    <a:pt x="128" y="367"/>
                  </a:cubicBezTo>
                  <a:cubicBezTo>
                    <a:pt x="132" y="369"/>
                    <a:pt x="135" y="370"/>
                    <a:pt x="138" y="370"/>
                  </a:cubicBezTo>
                  <a:cubicBezTo>
                    <a:pt x="154" y="372"/>
                    <a:pt x="171" y="375"/>
                    <a:pt x="187" y="375"/>
                  </a:cubicBezTo>
                  <a:cubicBezTo>
                    <a:pt x="189" y="375"/>
                    <a:pt x="191" y="375"/>
                    <a:pt x="193" y="375"/>
                  </a:cubicBezTo>
                  <a:cubicBezTo>
                    <a:pt x="204" y="374"/>
                    <a:pt x="222" y="372"/>
                    <a:pt x="235" y="369"/>
                  </a:cubicBezTo>
                  <a:cubicBezTo>
                    <a:pt x="236" y="369"/>
                    <a:pt x="237" y="367"/>
                    <a:pt x="240" y="367"/>
                  </a:cubicBezTo>
                  <a:cubicBezTo>
                    <a:pt x="252" y="364"/>
                    <a:pt x="263" y="358"/>
                    <a:pt x="274" y="353"/>
                  </a:cubicBezTo>
                  <a:cubicBezTo>
                    <a:pt x="277" y="351"/>
                    <a:pt x="279" y="350"/>
                    <a:pt x="283" y="348"/>
                  </a:cubicBezTo>
                  <a:cubicBezTo>
                    <a:pt x="284" y="346"/>
                    <a:pt x="286" y="345"/>
                    <a:pt x="287" y="345"/>
                  </a:cubicBezTo>
                  <a:cubicBezTo>
                    <a:pt x="298" y="338"/>
                    <a:pt x="308" y="330"/>
                    <a:pt x="315" y="322"/>
                  </a:cubicBezTo>
                  <a:cubicBezTo>
                    <a:pt x="325" y="313"/>
                    <a:pt x="335" y="298"/>
                    <a:pt x="342" y="289"/>
                  </a:cubicBezTo>
                  <a:cubicBezTo>
                    <a:pt x="347" y="281"/>
                    <a:pt x="350" y="273"/>
                    <a:pt x="354" y="265"/>
                  </a:cubicBezTo>
                  <a:cubicBezTo>
                    <a:pt x="356" y="256"/>
                    <a:pt x="361" y="249"/>
                    <a:pt x="362" y="240"/>
                  </a:cubicBezTo>
                  <a:cubicBezTo>
                    <a:pt x="365" y="225"/>
                    <a:pt x="368" y="210"/>
                    <a:pt x="368" y="195"/>
                  </a:cubicBezTo>
                  <a:cubicBezTo>
                    <a:pt x="368" y="196"/>
                    <a:pt x="369" y="196"/>
                    <a:pt x="369" y="196"/>
                  </a:cubicBezTo>
                  <a:cubicBezTo>
                    <a:pt x="369" y="196"/>
                    <a:pt x="369" y="195"/>
                    <a:pt x="368" y="194"/>
                  </a:cubicBezTo>
                  <a:cubicBezTo>
                    <a:pt x="368" y="190"/>
                    <a:pt x="366" y="188"/>
                    <a:pt x="366" y="183"/>
                  </a:cubicBezTo>
                  <a:cubicBezTo>
                    <a:pt x="366" y="181"/>
                    <a:pt x="368" y="178"/>
                    <a:pt x="368" y="176"/>
                  </a:cubicBezTo>
                  <a:lnTo>
                    <a:pt x="368" y="171"/>
                  </a:lnTo>
                  <a:cubicBezTo>
                    <a:pt x="368" y="156"/>
                    <a:pt x="365" y="144"/>
                    <a:pt x="362" y="129"/>
                  </a:cubicBezTo>
                  <a:cubicBezTo>
                    <a:pt x="362" y="126"/>
                    <a:pt x="361" y="123"/>
                    <a:pt x="360" y="120"/>
                  </a:cubicBezTo>
                  <a:cubicBezTo>
                    <a:pt x="356" y="111"/>
                    <a:pt x="351" y="93"/>
                    <a:pt x="344" y="82"/>
                  </a:cubicBezTo>
                  <a:cubicBezTo>
                    <a:pt x="336" y="73"/>
                    <a:pt x="329" y="64"/>
                    <a:pt x="323" y="55"/>
                  </a:cubicBezTo>
                  <a:cubicBezTo>
                    <a:pt x="321" y="53"/>
                    <a:pt x="320" y="52"/>
                    <a:pt x="320" y="51"/>
                  </a:cubicBezTo>
                  <a:cubicBezTo>
                    <a:pt x="310" y="41"/>
                    <a:pt x="299" y="32"/>
                    <a:pt x="287" y="26"/>
                  </a:cubicBezTo>
                  <a:cubicBezTo>
                    <a:pt x="277" y="20"/>
                    <a:pt x="260" y="15"/>
                    <a:pt x="251" y="11"/>
                  </a:cubicBezTo>
                  <a:cubicBezTo>
                    <a:pt x="247" y="10"/>
                    <a:pt x="245" y="9"/>
                    <a:pt x="240" y="6"/>
                  </a:cubicBezTo>
                  <a:cubicBezTo>
                    <a:pt x="227" y="2"/>
                    <a:pt x="213" y="2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36"/>
            <p:cNvSpPr/>
            <p:nvPr/>
          </p:nvSpPr>
          <p:spPr>
            <a:xfrm>
              <a:off x="6998578" y="271355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0"/>
                  </a:moveTo>
                  <a:cubicBezTo>
                    <a:pt x="174" y="0"/>
                    <a:pt x="160" y="2"/>
                    <a:pt x="147" y="6"/>
                  </a:cubicBezTo>
                  <a:cubicBezTo>
                    <a:pt x="142" y="6"/>
                    <a:pt x="138" y="7"/>
                    <a:pt x="136" y="8"/>
                  </a:cubicBezTo>
                  <a:cubicBezTo>
                    <a:pt x="123" y="12"/>
                    <a:pt x="110" y="18"/>
                    <a:pt x="98" y="23"/>
                  </a:cubicBezTo>
                  <a:cubicBezTo>
                    <a:pt x="94" y="24"/>
                    <a:pt x="91" y="27"/>
                    <a:pt x="89" y="28"/>
                  </a:cubicBezTo>
                  <a:cubicBezTo>
                    <a:pt x="80" y="36"/>
                    <a:pt x="69" y="43"/>
                    <a:pt x="60" y="50"/>
                  </a:cubicBezTo>
                  <a:cubicBezTo>
                    <a:pt x="59" y="52"/>
                    <a:pt x="58" y="53"/>
                    <a:pt x="56" y="53"/>
                  </a:cubicBezTo>
                  <a:cubicBezTo>
                    <a:pt x="46" y="63"/>
                    <a:pt x="37" y="75"/>
                    <a:pt x="30" y="86"/>
                  </a:cubicBezTo>
                  <a:cubicBezTo>
                    <a:pt x="28" y="89"/>
                    <a:pt x="27" y="92"/>
                    <a:pt x="25" y="95"/>
                  </a:cubicBezTo>
                  <a:cubicBezTo>
                    <a:pt x="18" y="108"/>
                    <a:pt x="12" y="121"/>
                    <a:pt x="8" y="136"/>
                  </a:cubicBezTo>
                  <a:cubicBezTo>
                    <a:pt x="7" y="139"/>
                    <a:pt x="7" y="142"/>
                    <a:pt x="6" y="146"/>
                  </a:cubicBezTo>
                  <a:cubicBezTo>
                    <a:pt x="3" y="160"/>
                    <a:pt x="1" y="174"/>
                    <a:pt x="1" y="189"/>
                  </a:cubicBezTo>
                  <a:cubicBezTo>
                    <a:pt x="1" y="203"/>
                    <a:pt x="4" y="220"/>
                    <a:pt x="6" y="232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5"/>
                    <a:pt x="9" y="247"/>
                    <a:pt x="11" y="249"/>
                  </a:cubicBezTo>
                  <a:cubicBezTo>
                    <a:pt x="14" y="261"/>
                    <a:pt x="19" y="272"/>
                    <a:pt x="25" y="283"/>
                  </a:cubicBezTo>
                  <a:cubicBezTo>
                    <a:pt x="29" y="291"/>
                    <a:pt x="35" y="297"/>
                    <a:pt x="40" y="304"/>
                  </a:cubicBezTo>
                  <a:cubicBezTo>
                    <a:pt x="46" y="311"/>
                    <a:pt x="51" y="319"/>
                    <a:pt x="58" y="325"/>
                  </a:cubicBezTo>
                  <a:cubicBezTo>
                    <a:pt x="68" y="335"/>
                    <a:pt x="79" y="344"/>
                    <a:pt x="90" y="350"/>
                  </a:cubicBezTo>
                  <a:cubicBezTo>
                    <a:pt x="91" y="351"/>
                    <a:pt x="92" y="351"/>
                    <a:pt x="94" y="352"/>
                  </a:cubicBezTo>
                  <a:cubicBezTo>
                    <a:pt x="105" y="358"/>
                    <a:pt x="117" y="363"/>
                    <a:pt x="128" y="367"/>
                  </a:cubicBezTo>
                  <a:cubicBezTo>
                    <a:pt x="132" y="368"/>
                    <a:pt x="134" y="370"/>
                    <a:pt x="138" y="370"/>
                  </a:cubicBezTo>
                  <a:cubicBezTo>
                    <a:pt x="153" y="372"/>
                    <a:pt x="170" y="375"/>
                    <a:pt x="186" y="375"/>
                  </a:cubicBezTo>
                  <a:cubicBezTo>
                    <a:pt x="188" y="375"/>
                    <a:pt x="190" y="375"/>
                    <a:pt x="191" y="375"/>
                  </a:cubicBezTo>
                  <a:cubicBezTo>
                    <a:pt x="204" y="373"/>
                    <a:pt x="222" y="372"/>
                    <a:pt x="235" y="368"/>
                  </a:cubicBezTo>
                  <a:cubicBezTo>
                    <a:pt x="236" y="368"/>
                    <a:pt x="237" y="367"/>
                    <a:pt x="240" y="367"/>
                  </a:cubicBezTo>
                  <a:cubicBezTo>
                    <a:pt x="252" y="363"/>
                    <a:pt x="263" y="358"/>
                    <a:pt x="274" y="352"/>
                  </a:cubicBezTo>
                  <a:cubicBezTo>
                    <a:pt x="277" y="351"/>
                    <a:pt x="279" y="350"/>
                    <a:pt x="283" y="347"/>
                  </a:cubicBezTo>
                  <a:cubicBezTo>
                    <a:pt x="284" y="346"/>
                    <a:pt x="285" y="345"/>
                    <a:pt x="287" y="345"/>
                  </a:cubicBezTo>
                  <a:cubicBezTo>
                    <a:pt x="298" y="337"/>
                    <a:pt x="308" y="330"/>
                    <a:pt x="315" y="321"/>
                  </a:cubicBezTo>
                  <a:cubicBezTo>
                    <a:pt x="325" y="313"/>
                    <a:pt x="335" y="298"/>
                    <a:pt x="341" y="289"/>
                  </a:cubicBezTo>
                  <a:cubicBezTo>
                    <a:pt x="346" y="282"/>
                    <a:pt x="350" y="273"/>
                    <a:pt x="353" y="264"/>
                  </a:cubicBezTo>
                  <a:cubicBezTo>
                    <a:pt x="356" y="257"/>
                    <a:pt x="361" y="248"/>
                    <a:pt x="362" y="240"/>
                  </a:cubicBezTo>
                  <a:cubicBezTo>
                    <a:pt x="365" y="225"/>
                    <a:pt x="367" y="210"/>
                    <a:pt x="367" y="195"/>
                  </a:cubicBezTo>
                  <a:lnTo>
                    <a:pt x="367" y="194"/>
                  </a:lnTo>
                  <a:cubicBezTo>
                    <a:pt x="367" y="190"/>
                    <a:pt x="366" y="188"/>
                    <a:pt x="366" y="184"/>
                  </a:cubicBezTo>
                  <a:cubicBezTo>
                    <a:pt x="366" y="182"/>
                    <a:pt x="367" y="178"/>
                    <a:pt x="367" y="176"/>
                  </a:cubicBezTo>
                  <a:lnTo>
                    <a:pt x="367" y="171"/>
                  </a:lnTo>
                  <a:cubicBezTo>
                    <a:pt x="367" y="157"/>
                    <a:pt x="365" y="143"/>
                    <a:pt x="362" y="129"/>
                  </a:cubicBezTo>
                  <a:cubicBezTo>
                    <a:pt x="362" y="126"/>
                    <a:pt x="361" y="122"/>
                    <a:pt x="360" y="120"/>
                  </a:cubicBezTo>
                  <a:cubicBezTo>
                    <a:pt x="356" y="111"/>
                    <a:pt x="351" y="93"/>
                    <a:pt x="342" y="83"/>
                  </a:cubicBezTo>
                  <a:cubicBezTo>
                    <a:pt x="336" y="73"/>
                    <a:pt x="329" y="64"/>
                    <a:pt x="322" y="54"/>
                  </a:cubicBezTo>
                  <a:cubicBezTo>
                    <a:pt x="320" y="53"/>
                    <a:pt x="319" y="52"/>
                    <a:pt x="319" y="51"/>
                  </a:cubicBezTo>
                  <a:cubicBezTo>
                    <a:pt x="310" y="41"/>
                    <a:pt x="299" y="33"/>
                    <a:pt x="287" y="26"/>
                  </a:cubicBezTo>
                  <a:cubicBezTo>
                    <a:pt x="277" y="20"/>
                    <a:pt x="259" y="15"/>
                    <a:pt x="251" y="11"/>
                  </a:cubicBezTo>
                  <a:cubicBezTo>
                    <a:pt x="247" y="10"/>
                    <a:pt x="243" y="8"/>
                    <a:pt x="240" y="7"/>
                  </a:cubicBezTo>
                  <a:cubicBezTo>
                    <a:pt x="227" y="4"/>
                    <a:pt x="212" y="2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36"/>
            <p:cNvSpPr/>
            <p:nvPr/>
          </p:nvSpPr>
          <p:spPr>
            <a:xfrm>
              <a:off x="6950746" y="324943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0"/>
                  </a:moveTo>
                  <a:cubicBezTo>
                    <a:pt x="175" y="0"/>
                    <a:pt x="161" y="2"/>
                    <a:pt x="147" y="5"/>
                  </a:cubicBezTo>
                  <a:cubicBezTo>
                    <a:pt x="143" y="5"/>
                    <a:pt x="139" y="6"/>
                    <a:pt x="136" y="8"/>
                  </a:cubicBezTo>
                  <a:cubicBezTo>
                    <a:pt x="124" y="11"/>
                    <a:pt x="110" y="19"/>
                    <a:pt x="99" y="23"/>
                  </a:cubicBezTo>
                  <a:cubicBezTo>
                    <a:pt x="95" y="25"/>
                    <a:pt x="92" y="27"/>
                    <a:pt x="89" y="28"/>
                  </a:cubicBezTo>
                  <a:cubicBezTo>
                    <a:pt x="81" y="35"/>
                    <a:pt x="71" y="43"/>
                    <a:pt x="61" y="51"/>
                  </a:cubicBezTo>
                  <a:cubicBezTo>
                    <a:pt x="60" y="52"/>
                    <a:pt x="58" y="53"/>
                    <a:pt x="57" y="53"/>
                  </a:cubicBezTo>
                  <a:cubicBezTo>
                    <a:pt x="47" y="63"/>
                    <a:pt x="37" y="75"/>
                    <a:pt x="31" y="85"/>
                  </a:cubicBezTo>
                  <a:cubicBezTo>
                    <a:pt x="29" y="89"/>
                    <a:pt x="27" y="93"/>
                    <a:pt x="26" y="95"/>
                  </a:cubicBezTo>
                  <a:cubicBezTo>
                    <a:pt x="20" y="108"/>
                    <a:pt x="13" y="121"/>
                    <a:pt x="9" y="135"/>
                  </a:cubicBezTo>
                  <a:cubicBezTo>
                    <a:pt x="8" y="140"/>
                    <a:pt x="8" y="142"/>
                    <a:pt x="6" y="146"/>
                  </a:cubicBezTo>
                  <a:cubicBezTo>
                    <a:pt x="4" y="160"/>
                    <a:pt x="1" y="174"/>
                    <a:pt x="1" y="189"/>
                  </a:cubicBezTo>
                  <a:cubicBezTo>
                    <a:pt x="1" y="203"/>
                    <a:pt x="5" y="220"/>
                    <a:pt x="6" y="231"/>
                  </a:cubicBezTo>
                  <a:cubicBezTo>
                    <a:pt x="6" y="235"/>
                    <a:pt x="8" y="240"/>
                    <a:pt x="9" y="244"/>
                  </a:cubicBezTo>
                  <a:cubicBezTo>
                    <a:pt x="9" y="245"/>
                    <a:pt x="10" y="248"/>
                    <a:pt x="11" y="249"/>
                  </a:cubicBezTo>
                  <a:cubicBezTo>
                    <a:pt x="15" y="260"/>
                    <a:pt x="21" y="272"/>
                    <a:pt x="26" y="282"/>
                  </a:cubicBezTo>
                  <a:cubicBezTo>
                    <a:pt x="30" y="291"/>
                    <a:pt x="36" y="297"/>
                    <a:pt x="41" y="304"/>
                  </a:cubicBezTo>
                  <a:cubicBezTo>
                    <a:pt x="47" y="311"/>
                    <a:pt x="52" y="319"/>
                    <a:pt x="58" y="325"/>
                  </a:cubicBezTo>
                  <a:cubicBezTo>
                    <a:pt x="68" y="334"/>
                    <a:pt x="79" y="344"/>
                    <a:pt x="91" y="350"/>
                  </a:cubicBezTo>
                  <a:cubicBezTo>
                    <a:pt x="92" y="351"/>
                    <a:pt x="93" y="351"/>
                    <a:pt x="95" y="353"/>
                  </a:cubicBezTo>
                  <a:cubicBezTo>
                    <a:pt x="105" y="358"/>
                    <a:pt x="118" y="364"/>
                    <a:pt x="129" y="367"/>
                  </a:cubicBezTo>
                  <a:cubicBezTo>
                    <a:pt x="133" y="369"/>
                    <a:pt x="135" y="370"/>
                    <a:pt x="139" y="370"/>
                  </a:cubicBezTo>
                  <a:cubicBezTo>
                    <a:pt x="154" y="372"/>
                    <a:pt x="172" y="375"/>
                    <a:pt x="187" y="375"/>
                  </a:cubicBezTo>
                  <a:cubicBezTo>
                    <a:pt x="189" y="375"/>
                    <a:pt x="191" y="375"/>
                    <a:pt x="192" y="375"/>
                  </a:cubicBezTo>
                  <a:cubicBezTo>
                    <a:pt x="204" y="374"/>
                    <a:pt x="223" y="372"/>
                    <a:pt x="235" y="369"/>
                  </a:cubicBezTo>
                  <a:cubicBezTo>
                    <a:pt x="237" y="369"/>
                    <a:pt x="238" y="367"/>
                    <a:pt x="240" y="367"/>
                  </a:cubicBezTo>
                  <a:cubicBezTo>
                    <a:pt x="253" y="364"/>
                    <a:pt x="264" y="358"/>
                    <a:pt x="275" y="353"/>
                  </a:cubicBezTo>
                  <a:cubicBezTo>
                    <a:pt x="277" y="351"/>
                    <a:pt x="280" y="350"/>
                    <a:pt x="284" y="348"/>
                  </a:cubicBezTo>
                  <a:cubicBezTo>
                    <a:pt x="285" y="346"/>
                    <a:pt x="286" y="345"/>
                    <a:pt x="287" y="345"/>
                  </a:cubicBezTo>
                  <a:cubicBezTo>
                    <a:pt x="298" y="337"/>
                    <a:pt x="308" y="330"/>
                    <a:pt x="316" y="322"/>
                  </a:cubicBezTo>
                  <a:cubicBezTo>
                    <a:pt x="326" y="312"/>
                    <a:pt x="336" y="298"/>
                    <a:pt x="342" y="289"/>
                  </a:cubicBezTo>
                  <a:cubicBezTo>
                    <a:pt x="348" y="281"/>
                    <a:pt x="350" y="273"/>
                    <a:pt x="354" y="265"/>
                  </a:cubicBezTo>
                  <a:cubicBezTo>
                    <a:pt x="357" y="256"/>
                    <a:pt x="362" y="249"/>
                    <a:pt x="363" y="240"/>
                  </a:cubicBezTo>
                  <a:cubicBezTo>
                    <a:pt x="365" y="225"/>
                    <a:pt x="368" y="209"/>
                    <a:pt x="368" y="195"/>
                  </a:cubicBezTo>
                  <a:lnTo>
                    <a:pt x="368" y="194"/>
                  </a:lnTo>
                  <a:cubicBezTo>
                    <a:pt x="368" y="191"/>
                    <a:pt x="367" y="188"/>
                    <a:pt x="367" y="183"/>
                  </a:cubicBezTo>
                  <a:cubicBezTo>
                    <a:pt x="367" y="181"/>
                    <a:pt x="368" y="178"/>
                    <a:pt x="368" y="176"/>
                  </a:cubicBezTo>
                  <a:lnTo>
                    <a:pt x="368" y="171"/>
                  </a:lnTo>
                  <a:cubicBezTo>
                    <a:pt x="368" y="156"/>
                    <a:pt x="365" y="144"/>
                    <a:pt x="363" y="129"/>
                  </a:cubicBezTo>
                  <a:cubicBezTo>
                    <a:pt x="363" y="126"/>
                    <a:pt x="362" y="123"/>
                    <a:pt x="360" y="120"/>
                  </a:cubicBezTo>
                  <a:cubicBezTo>
                    <a:pt x="357" y="110"/>
                    <a:pt x="352" y="93"/>
                    <a:pt x="343" y="82"/>
                  </a:cubicBezTo>
                  <a:cubicBezTo>
                    <a:pt x="337" y="73"/>
                    <a:pt x="329" y="64"/>
                    <a:pt x="323" y="55"/>
                  </a:cubicBezTo>
                  <a:cubicBezTo>
                    <a:pt x="322" y="53"/>
                    <a:pt x="321" y="52"/>
                    <a:pt x="321" y="51"/>
                  </a:cubicBezTo>
                  <a:cubicBezTo>
                    <a:pt x="311" y="41"/>
                    <a:pt x="300" y="32"/>
                    <a:pt x="287" y="26"/>
                  </a:cubicBezTo>
                  <a:cubicBezTo>
                    <a:pt x="277" y="20"/>
                    <a:pt x="260" y="15"/>
                    <a:pt x="251" y="10"/>
                  </a:cubicBezTo>
                  <a:cubicBezTo>
                    <a:pt x="248" y="9"/>
                    <a:pt x="244" y="8"/>
                    <a:pt x="240" y="6"/>
                  </a:cubicBezTo>
                  <a:cubicBezTo>
                    <a:pt x="228" y="2"/>
                    <a:pt x="213" y="2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36"/>
            <p:cNvSpPr/>
            <p:nvPr/>
          </p:nvSpPr>
          <p:spPr>
            <a:xfrm>
              <a:off x="6892831" y="309184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0"/>
                  </a:moveTo>
                  <a:cubicBezTo>
                    <a:pt x="174" y="0"/>
                    <a:pt x="161" y="2"/>
                    <a:pt x="147" y="5"/>
                  </a:cubicBezTo>
                  <a:cubicBezTo>
                    <a:pt x="142" y="5"/>
                    <a:pt x="139" y="6"/>
                    <a:pt x="136" y="8"/>
                  </a:cubicBezTo>
                  <a:cubicBezTo>
                    <a:pt x="124" y="12"/>
                    <a:pt x="110" y="18"/>
                    <a:pt x="99" y="23"/>
                  </a:cubicBezTo>
                  <a:cubicBezTo>
                    <a:pt x="94" y="24"/>
                    <a:pt x="92" y="27"/>
                    <a:pt x="89" y="28"/>
                  </a:cubicBezTo>
                  <a:cubicBezTo>
                    <a:pt x="80" y="35"/>
                    <a:pt x="69" y="43"/>
                    <a:pt x="61" y="50"/>
                  </a:cubicBezTo>
                  <a:cubicBezTo>
                    <a:pt x="59" y="52"/>
                    <a:pt x="58" y="53"/>
                    <a:pt x="57" y="53"/>
                  </a:cubicBezTo>
                  <a:cubicBezTo>
                    <a:pt x="47" y="63"/>
                    <a:pt x="37" y="75"/>
                    <a:pt x="31" y="86"/>
                  </a:cubicBezTo>
                  <a:cubicBezTo>
                    <a:pt x="28" y="89"/>
                    <a:pt x="27" y="92"/>
                    <a:pt x="26" y="95"/>
                  </a:cubicBezTo>
                  <a:cubicBezTo>
                    <a:pt x="19" y="108"/>
                    <a:pt x="12" y="121"/>
                    <a:pt x="9" y="136"/>
                  </a:cubicBezTo>
                  <a:cubicBezTo>
                    <a:pt x="7" y="139"/>
                    <a:pt x="7" y="142"/>
                    <a:pt x="6" y="146"/>
                  </a:cubicBezTo>
                  <a:cubicBezTo>
                    <a:pt x="4" y="160"/>
                    <a:pt x="1" y="174"/>
                    <a:pt x="1" y="189"/>
                  </a:cubicBezTo>
                  <a:cubicBezTo>
                    <a:pt x="1" y="203"/>
                    <a:pt x="5" y="220"/>
                    <a:pt x="6" y="231"/>
                  </a:cubicBezTo>
                  <a:cubicBezTo>
                    <a:pt x="6" y="236"/>
                    <a:pt x="7" y="240"/>
                    <a:pt x="9" y="243"/>
                  </a:cubicBezTo>
                  <a:cubicBezTo>
                    <a:pt x="9" y="245"/>
                    <a:pt x="10" y="247"/>
                    <a:pt x="11" y="248"/>
                  </a:cubicBezTo>
                  <a:cubicBezTo>
                    <a:pt x="15" y="261"/>
                    <a:pt x="21" y="272"/>
                    <a:pt x="26" y="282"/>
                  </a:cubicBezTo>
                  <a:cubicBezTo>
                    <a:pt x="30" y="290"/>
                    <a:pt x="36" y="297"/>
                    <a:pt x="41" y="304"/>
                  </a:cubicBezTo>
                  <a:cubicBezTo>
                    <a:pt x="47" y="311"/>
                    <a:pt x="52" y="319"/>
                    <a:pt x="58" y="325"/>
                  </a:cubicBezTo>
                  <a:cubicBezTo>
                    <a:pt x="68" y="335"/>
                    <a:pt x="79" y="344"/>
                    <a:pt x="90" y="350"/>
                  </a:cubicBezTo>
                  <a:cubicBezTo>
                    <a:pt x="92" y="351"/>
                    <a:pt x="93" y="351"/>
                    <a:pt x="94" y="352"/>
                  </a:cubicBezTo>
                  <a:cubicBezTo>
                    <a:pt x="105" y="357"/>
                    <a:pt x="118" y="363"/>
                    <a:pt x="129" y="367"/>
                  </a:cubicBezTo>
                  <a:cubicBezTo>
                    <a:pt x="132" y="368"/>
                    <a:pt x="135" y="370"/>
                    <a:pt x="139" y="370"/>
                  </a:cubicBezTo>
                  <a:cubicBezTo>
                    <a:pt x="154" y="372"/>
                    <a:pt x="171" y="375"/>
                    <a:pt x="187" y="375"/>
                  </a:cubicBezTo>
                  <a:cubicBezTo>
                    <a:pt x="189" y="375"/>
                    <a:pt x="191" y="375"/>
                    <a:pt x="192" y="375"/>
                  </a:cubicBezTo>
                  <a:cubicBezTo>
                    <a:pt x="204" y="373"/>
                    <a:pt x="223" y="372"/>
                    <a:pt x="235" y="368"/>
                  </a:cubicBezTo>
                  <a:cubicBezTo>
                    <a:pt x="236" y="368"/>
                    <a:pt x="238" y="367"/>
                    <a:pt x="240" y="367"/>
                  </a:cubicBezTo>
                  <a:cubicBezTo>
                    <a:pt x="252" y="363"/>
                    <a:pt x="264" y="357"/>
                    <a:pt x="275" y="352"/>
                  </a:cubicBezTo>
                  <a:cubicBezTo>
                    <a:pt x="277" y="351"/>
                    <a:pt x="280" y="350"/>
                    <a:pt x="283" y="347"/>
                  </a:cubicBezTo>
                  <a:cubicBezTo>
                    <a:pt x="285" y="346"/>
                    <a:pt x="286" y="345"/>
                    <a:pt x="287" y="345"/>
                  </a:cubicBezTo>
                  <a:cubicBezTo>
                    <a:pt x="298" y="337"/>
                    <a:pt x="308" y="330"/>
                    <a:pt x="316" y="321"/>
                  </a:cubicBezTo>
                  <a:cubicBezTo>
                    <a:pt x="325" y="313"/>
                    <a:pt x="335" y="298"/>
                    <a:pt x="342" y="289"/>
                  </a:cubicBezTo>
                  <a:cubicBezTo>
                    <a:pt x="348" y="281"/>
                    <a:pt x="350" y="273"/>
                    <a:pt x="354" y="264"/>
                  </a:cubicBezTo>
                  <a:cubicBezTo>
                    <a:pt x="356" y="256"/>
                    <a:pt x="361" y="248"/>
                    <a:pt x="363" y="240"/>
                  </a:cubicBezTo>
                  <a:cubicBezTo>
                    <a:pt x="365" y="225"/>
                    <a:pt x="368" y="210"/>
                    <a:pt x="368" y="195"/>
                  </a:cubicBezTo>
                  <a:cubicBezTo>
                    <a:pt x="368" y="191"/>
                    <a:pt x="366" y="189"/>
                    <a:pt x="366" y="185"/>
                  </a:cubicBezTo>
                  <a:cubicBezTo>
                    <a:pt x="366" y="183"/>
                    <a:pt x="368" y="179"/>
                    <a:pt x="368" y="177"/>
                  </a:cubicBezTo>
                  <a:lnTo>
                    <a:pt x="368" y="172"/>
                  </a:lnTo>
                  <a:cubicBezTo>
                    <a:pt x="368" y="158"/>
                    <a:pt x="365" y="145"/>
                    <a:pt x="363" y="130"/>
                  </a:cubicBezTo>
                  <a:cubicBezTo>
                    <a:pt x="363" y="127"/>
                    <a:pt x="361" y="124"/>
                    <a:pt x="360" y="121"/>
                  </a:cubicBezTo>
                  <a:cubicBezTo>
                    <a:pt x="356" y="112"/>
                    <a:pt x="351" y="94"/>
                    <a:pt x="343" y="84"/>
                  </a:cubicBezTo>
                  <a:cubicBezTo>
                    <a:pt x="337" y="74"/>
                    <a:pt x="329" y="65"/>
                    <a:pt x="323" y="56"/>
                  </a:cubicBezTo>
                  <a:cubicBezTo>
                    <a:pt x="321" y="54"/>
                    <a:pt x="319" y="53"/>
                    <a:pt x="319" y="52"/>
                  </a:cubicBezTo>
                  <a:cubicBezTo>
                    <a:pt x="310" y="42"/>
                    <a:pt x="299" y="34"/>
                    <a:pt x="287" y="27"/>
                  </a:cubicBezTo>
                  <a:cubicBezTo>
                    <a:pt x="277" y="21"/>
                    <a:pt x="260" y="16"/>
                    <a:pt x="251" y="11"/>
                  </a:cubicBezTo>
                  <a:cubicBezTo>
                    <a:pt x="246" y="9"/>
                    <a:pt x="244" y="8"/>
                    <a:pt x="240" y="6"/>
                  </a:cubicBezTo>
                  <a:cubicBezTo>
                    <a:pt x="228" y="3"/>
                    <a:pt x="213" y="2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36"/>
            <p:cNvSpPr/>
            <p:nvPr/>
          </p:nvSpPr>
          <p:spPr>
            <a:xfrm>
              <a:off x="6968609" y="280286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0"/>
                  </a:moveTo>
                  <a:cubicBezTo>
                    <a:pt x="174" y="0"/>
                    <a:pt x="160" y="2"/>
                    <a:pt x="146" y="5"/>
                  </a:cubicBezTo>
                  <a:cubicBezTo>
                    <a:pt x="142" y="5"/>
                    <a:pt x="138" y="7"/>
                    <a:pt x="136" y="8"/>
                  </a:cubicBezTo>
                  <a:cubicBezTo>
                    <a:pt x="123" y="12"/>
                    <a:pt x="110" y="19"/>
                    <a:pt x="98" y="23"/>
                  </a:cubicBezTo>
                  <a:cubicBezTo>
                    <a:pt x="94" y="25"/>
                    <a:pt x="91" y="27"/>
                    <a:pt x="89" y="28"/>
                  </a:cubicBezTo>
                  <a:cubicBezTo>
                    <a:pt x="80" y="36"/>
                    <a:pt x="69" y="43"/>
                    <a:pt x="60" y="51"/>
                  </a:cubicBezTo>
                  <a:cubicBezTo>
                    <a:pt x="59" y="52"/>
                    <a:pt x="58" y="53"/>
                    <a:pt x="56" y="53"/>
                  </a:cubicBezTo>
                  <a:cubicBezTo>
                    <a:pt x="45" y="63"/>
                    <a:pt x="37" y="75"/>
                    <a:pt x="30" y="86"/>
                  </a:cubicBezTo>
                  <a:cubicBezTo>
                    <a:pt x="28" y="89"/>
                    <a:pt x="27" y="93"/>
                    <a:pt x="25" y="95"/>
                  </a:cubicBezTo>
                  <a:cubicBezTo>
                    <a:pt x="18" y="109"/>
                    <a:pt x="12" y="121"/>
                    <a:pt x="8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3" y="161"/>
                    <a:pt x="1" y="174"/>
                    <a:pt x="1" y="189"/>
                  </a:cubicBezTo>
                  <a:cubicBezTo>
                    <a:pt x="1" y="203"/>
                    <a:pt x="4" y="220"/>
                    <a:pt x="6" y="231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5"/>
                    <a:pt x="9" y="248"/>
                    <a:pt x="11" y="249"/>
                  </a:cubicBezTo>
                  <a:cubicBezTo>
                    <a:pt x="14" y="261"/>
                    <a:pt x="19" y="272"/>
                    <a:pt x="25" y="283"/>
                  </a:cubicBezTo>
                  <a:cubicBezTo>
                    <a:pt x="29" y="291"/>
                    <a:pt x="35" y="297"/>
                    <a:pt x="40" y="304"/>
                  </a:cubicBezTo>
                  <a:cubicBezTo>
                    <a:pt x="45" y="312"/>
                    <a:pt x="51" y="319"/>
                    <a:pt x="58" y="325"/>
                  </a:cubicBezTo>
                  <a:cubicBezTo>
                    <a:pt x="68" y="335"/>
                    <a:pt x="79" y="344"/>
                    <a:pt x="90" y="350"/>
                  </a:cubicBezTo>
                  <a:cubicBezTo>
                    <a:pt x="91" y="351"/>
                    <a:pt x="92" y="351"/>
                    <a:pt x="94" y="353"/>
                  </a:cubicBezTo>
                  <a:cubicBezTo>
                    <a:pt x="105" y="359"/>
                    <a:pt x="117" y="364"/>
                    <a:pt x="128" y="367"/>
                  </a:cubicBezTo>
                  <a:cubicBezTo>
                    <a:pt x="132" y="369"/>
                    <a:pt x="134" y="370"/>
                    <a:pt x="138" y="370"/>
                  </a:cubicBezTo>
                  <a:cubicBezTo>
                    <a:pt x="153" y="372"/>
                    <a:pt x="170" y="375"/>
                    <a:pt x="186" y="375"/>
                  </a:cubicBezTo>
                  <a:cubicBezTo>
                    <a:pt x="188" y="375"/>
                    <a:pt x="189" y="375"/>
                    <a:pt x="191" y="375"/>
                  </a:cubicBezTo>
                  <a:cubicBezTo>
                    <a:pt x="204" y="374"/>
                    <a:pt x="221" y="372"/>
                    <a:pt x="235" y="369"/>
                  </a:cubicBezTo>
                  <a:cubicBezTo>
                    <a:pt x="236" y="369"/>
                    <a:pt x="237" y="367"/>
                    <a:pt x="240" y="367"/>
                  </a:cubicBezTo>
                  <a:cubicBezTo>
                    <a:pt x="252" y="364"/>
                    <a:pt x="263" y="359"/>
                    <a:pt x="274" y="353"/>
                  </a:cubicBezTo>
                  <a:cubicBezTo>
                    <a:pt x="277" y="351"/>
                    <a:pt x="279" y="350"/>
                    <a:pt x="283" y="348"/>
                  </a:cubicBezTo>
                  <a:cubicBezTo>
                    <a:pt x="284" y="346"/>
                    <a:pt x="285" y="345"/>
                    <a:pt x="287" y="345"/>
                  </a:cubicBezTo>
                  <a:cubicBezTo>
                    <a:pt x="298" y="338"/>
                    <a:pt x="308" y="330"/>
                    <a:pt x="315" y="322"/>
                  </a:cubicBezTo>
                  <a:cubicBezTo>
                    <a:pt x="325" y="313"/>
                    <a:pt x="335" y="298"/>
                    <a:pt x="341" y="289"/>
                  </a:cubicBezTo>
                  <a:cubicBezTo>
                    <a:pt x="346" y="281"/>
                    <a:pt x="350" y="273"/>
                    <a:pt x="353" y="265"/>
                  </a:cubicBezTo>
                  <a:cubicBezTo>
                    <a:pt x="356" y="256"/>
                    <a:pt x="361" y="249"/>
                    <a:pt x="362" y="240"/>
                  </a:cubicBezTo>
                  <a:cubicBezTo>
                    <a:pt x="365" y="225"/>
                    <a:pt x="367" y="210"/>
                    <a:pt x="367" y="195"/>
                  </a:cubicBezTo>
                  <a:lnTo>
                    <a:pt x="367" y="194"/>
                  </a:lnTo>
                  <a:cubicBezTo>
                    <a:pt x="367" y="190"/>
                    <a:pt x="366" y="188"/>
                    <a:pt x="366" y="184"/>
                  </a:cubicBezTo>
                  <a:cubicBezTo>
                    <a:pt x="366" y="181"/>
                    <a:pt x="367" y="178"/>
                    <a:pt x="367" y="176"/>
                  </a:cubicBezTo>
                  <a:lnTo>
                    <a:pt x="367" y="171"/>
                  </a:lnTo>
                  <a:cubicBezTo>
                    <a:pt x="367" y="156"/>
                    <a:pt x="365" y="144"/>
                    <a:pt x="362" y="129"/>
                  </a:cubicBezTo>
                  <a:cubicBezTo>
                    <a:pt x="362" y="126"/>
                    <a:pt x="361" y="123"/>
                    <a:pt x="360" y="120"/>
                  </a:cubicBezTo>
                  <a:cubicBezTo>
                    <a:pt x="356" y="111"/>
                    <a:pt x="351" y="93"/>
                    <a:pt x="342" y="83"/>
                  </a:cubicBezTo>
                  <a:cubicBezTo>
                    <a:pt x="336" y="73"/>
                    <a:pt x="329" y="64"/>
                    <a:pt x="321" y="55"/>
                  </a:cubicBezTo>
                  <a:cubicBezTo>
                    <a:pt x="320" y="53"/>
                    <a:pt x="319" y="52"/>
                    <a:pt x="319" y="51"/>
                  </a:cubicBezTo>
                  <a:cubicBezTo>
                    <a:pt x="310" y="41"/>
                    <a:pt x="299" y="33"/>
                    <a:pt x="287" y="26"/>
                  </a:cubicBezTo>
                  <a:cubicBezTo>
                    <a:pt x="277" y="20"/>
                    <a:pt x="259" y="15"/>
                    <a:pt x="251" y="11"/>
                  </a:cubicBezTo>
                  <a:cubicBezTo>
                    <a:pt x="246" y="10"/>
                    <a:pt x="243" y="9"/>
                    <a:pt x="240" y="7"/>
                  </a:cubicBezTo>
                  <a:cubicBezTo>
                    <a:pt x="227" y="4"/>
                    <a:pt x="212" y="2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36"/>
            <p:cNvSpPr/>
            <p:nvPr/>
          </p:nvSpPr>
          <p:spPr>
            <a:xfrm>
              <a:off x="6916013" y="361224"/>
              <a:ext cx="14687" cy="14886"/>
            </a:xfrm>
            <a:custGeom>
              <a:rect b="b" l="l" r="r" t="t"/>
              <a:pathLst>
                <a:path extrusionOk="0" h="375" w="370">
                  <a:moveTo>
                    <a:pt x="188" y="0"/>
                  </a:moveTo>
                  <a:cubicBezTo>
                    <a:pt x="175" y="0"/>
                    <a:pt x="161" y="3"/>
                    <a:pt x="147" y="6"/>
                  </a:cubicBezTo>
                  <a:cubicBezTo>
                    <a:pt x="144" y="6"/>
                    <a:pt x="139" y="7"/>
                    <a:pt x="136" y="8"/>
                  </a:cubicBezTo>
                  <a:cubicBezTo>
                    <a:pt x="124" y="12"/>
                    <a:pt x="110" y="18"/>
                    <a:pt x="99" y="23"/>
                  </a:cubicBezTo>
                  <a:cubicBezTo>
                    <a:pt x="95" y="24"/>
                    <a:pt x="93" y="28"/>
                    <a:pt x="89" y="29"/>
                  </a:cubicBezTo>
                  <a:cubicBezTo>
                    <a:pt x="81" y="35"/>
                    <a:pt x="71" y="43"/>
                    <a:pt x="61" y="50"/>
                  </a:cubicBezTo>
                  <a:cubicBezTo>
                    <a:pt x="60" y="51"/>
                    <a:pt x="58" y="54"/>
                    <a:pt x="57" y="54"/>
                  </a:cubicBezTo>
                  <a:cubicBezTo>
                    <a:pt x="47" y="62"/>
                    <a:pt x="37" y="75"/>
                    <a:pt x="31" y="86"/>
                  </a:cubicBezTo>
                  <a:cubicBezTo>
                    <a:pt x="29" y="88"/>
                    <a:pt x="27" y="92"/>
                    <a:pt x="26" y="95"/>
                  </a:cubicBezTo>
                  <a:cubicBezTo>
                    <a:pt x="20" y="108"/>
                    <a:pt x="13" y="121"/>
                    <a:pt x="9" y="135"/>
                  </a:cubicBezTo>
                  <a:cubicBezTo>
                    <a:pt x="8" y="139"/>
                    <a:pt x="8" y="142"/>
                    <a:pt x="6" y="145"/>
                  </a:cubicBezTo>
                  <a:cubicBezTo>
                    <a:pt x="4" y="160"/>
                    <a:pt x="1" y="174"/>
                    <a:pt x="1" y="189"/>
                  </a:cubicBezTo>
                  <a:cubicBezTo>
                    <a:pt x="1" y="202"/>
                    <a:pt x="5" y="220"/>
                    <a:pt x="6" y="232"/>
                  </a:cubicBezTo>
                  <a:cubicBezTo>
                    <a:pt x="6" y="236"/>
                    <a:pt x="8" y="240"/>
                    <a:pt x="9" y="243"/>
                  </a:cubicBezTo>
                  <a:cubicBezTo>
                    <a:pt x="9" y="245"/>
                    <a:pt x="10" y="247"/>
                    <a:pt x="11" y="248"/>
                  </a:cubicBezTo>
                  <a:cubicBezTo>
                    <a:pt x="16" y="261"/>
                    <a:pt x="21" y="272"/>
                    <a:pt x="26" y="283"/>
                  </a:cubicBezTo>
                  <a:cubicBezTo>
                    <a:pt x="30" y="290"/>
                    <a:pt x="36" y="297"/>
                    <a:pt x="42" y="305"/>
                  </a:cubicBezTo>
                  <a:cubicBezTo>
                    <a:pt x="47" y="311"/>
                    <a:pt x="52" y="319"/>
                    <a:pt x="58" y="325"/>
                  </a:cubicBezTo>
                  <a:cubicBezTo>
                    <a:pt x="69" y="335"/>
                    <a:pt x="79" y="344"/>
                    <a:pt x="92" y="350"/>
                  </a:cubicBezTo>
                  <a:cubicBezTo>
                    <a:pt x="93" y="351"/>
                    <a:pt x="94" y="351"/>
                    <a:pt x="95" y="352"/>
                  </a:cubicBezTo>
                  <a:cubicBezTo>
                    <a:pt x="105" y="358"/>
                    <a:pt x="119" y="363"/>
                    <a:pt x="129" y="367"/>
                  </a:cubicBezTo>
                  <a:cubicBezTo>
                    <a:pt x="133" y="368"/>
                    <a:pt x="135" y="369"/>
                    <a:pt x="139" y="369"/>
                  </a:cubicBezTo>
                  <a:cubicBezTo>
                    <a:pt x="153" y="372"/>
                    <a:pt x="169" y="375"/>
                    <a:pt x="183" y="375"/>
                  </a:cubicBezTo>
                  <a:cubicBezTo>
                    <a:pt x="186" y="375"/>
                    <a:pt x="189" y="375"/>
                    <a:pt x="193" y="374"/>
                  </a:cubicBezTo>
                  <a:cubicBezTo>
                    <a:pt x="204" y="373"/>
                    <a:pt x="223" y="372"/>
                    <a:pt x="235" y="368"/>
                  </a:cubicBezTo>
                  <a:cubicBezTo>
                    <a:pt x="237" y="368"/>
                    <a:pt x="238" y="367"/>
                    <a:pt x="241" y="367"/>
                  </a:cubicBezTo>
                  <a:cubicBezTo>
                    <a:pt x="253" y="363"/>
                    <a:pt x="264" y="358"/>
                    <a:pt x="275" y="352"/>
                  </a:cubicBezTo>
                  <a:cubicBezTo>
                    <a:pt x="277" y="351"/>
                    <a:pt x="280" y="350"/>
                    <a:pt x="284" y="347"/>
                  </a:cubicBezTo>
                  <a:cubicBezTo>
                    <a:pt x="285" y="346"/>
                    <a:pt x="286" y="345"/>
                    <a:pt x="287" y="345"/>
                  </a:cubicBezTo>
                  <a:cubicBezTo>
                    <a:pt x="298" y="337"/>
                    <a:pt x="308" y="331"/>
                    <a:pt x="317" y="321"/>
                  </a:cubicBezTo>
                  <a:cubicBezTo>
                    <a:pt x="326" y="312"/>
                    <a:pt x="336" y="298"/>
                    <a:pt x="343" y="289"/>
                  </a:cubicBezTo>
                  <a:cubicBezTo>
                    <a:pt x="348" y="281"/>
                    <a:pt x="350" y="273"/>
                    <a:pt x="354" y="264"/>
                  </a:cubicBezTo>
                  <a:cubicBezTo>
                    <a:pt x="357" y="257"/>
                    <a:pt x="362" y="248"/>
                    <a:pt x="363" y="239"/>
                  </a:cubicBezTo>
                  <a:cubicBezTo>
                    <a:pt x="365" y="225"/>
                    <a:pt x="369" y="210"/>
                    <a:pt x="369" y="195"/>
                  </a:cubicBezTo>
                  <a:cubicBezTo>
                    <a:pt x="369" y="195"/>
                    <a:pt x="369" y="196"/>
                    <a:pt x="369" y="196"/>
                  </a:cubicBezTo>
                  <a:cubicBezTo>
                    <a:pt x="370" y="196"/>
                    <a:pt x="369" y="195"/>
                    <a:pt x="369" y="194"/>
                  </a:cubicBezTo>
                  <a:cubicBezTo>
                    <a:pt x="369" y="190"/>
                    <a:pt x="368" y="188"/>
                    <a:pt x="368" y="184"/>
                  </a:cubicBezTo>
                  <a:cubicBezTo>
                    <a:pt x="368" y="181"/>
                    <a:pt x="369" y="179"/>
                    <a:pt x="369" y="175"/>
                  </a:cubicBezTo>
                  <a:lnTo>
                    <a:pt x="369" y="170"/>
                  </a:lnTo>
                  <a:cubicBezTo>
                    <a:pt x="369" y="157"/>
                    <a:pt x="365" y="143"/>
                    <a:pt x="363" y="129"/>
                  </a:cubicBezTo>
                  <a:cubicBezTo>
                    <a:pt x="363" y="126"/>
                    <a:pt x="362" y="122"/>
                    <a:pt x="360" y="120"/>
                  </a:cubicBezTo>
                  <a:cubicBezTo>
                    <a:pt x="357" y="111"/>
                    <a:pt x="351" y="92"/>
                    <a:pt x="344" y="82"/>
                  </a:cubicBezTo>
                  <a:cubicBezTo>
                    <a:pt x="337" y="73"/>
                    <a:pt x="329" y="64"/>
                    <a:pt x="323" y="55"/>
                  </a:cubicBezTo>
                  <a:cubicBezTo>
                    <a:pt x="322" y="54"/>
                    <a:pt x="321" y="53"/>
                    <a:pt x="321" y="50"/>
                  </a:cubicBezTo>
                  <a:cubicBezTo>
                    <a:pt x="311" y="40"/>
                    <a:pt x="299" y="33"/>
                    <a:pt x="287" y="26"/>
                  </a:cubicBezTo>
                  <a:cubicBezTo>
                    <a:pt x="277" y="19"/>
                    <a:pt x="260" y="14"/>
                    <a:pt x="251" y="11"/>
                  </a:cubicBezTo>
                  <a:cubicBezTo>
                    <a:pt x="248" y="9"/>
                    <a:pt x="245" y="8"/>
                    <a:pt x="241" y="7"/>
                  </a:cubicBezTo>
                  <a:cubicBezTo>
                    <a:pt x="228" y="4"/>
                    <a:pt x="213" y="3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36"/>
            <p:cNvSpPr/>
            <p:nvPr/>
          </p:nvSpPr>
          <p:spPr>
            <a:xfrm>
              <a:off x="6905017" y="217251"/>
              <a:ext cx="14647" cy="14925"/>
            </a:xfrm>
            <a:custGeom>
              <a:rect b="b" l="l" r="r" t="t"/>
              <a:pathLst>
                <a:path extrusionOk="0" h="376" w="369">
                  <a:moveTo>
                    <a:pt x="188" y="0"/>
                  </a:moveTo>
                  <a:cubicBezTo>
                    <a:pt x="174" y="0"/>
                    <a:pt x="161" y="2"/>
                    <a:pt x="147" y="5"/>
                  </a:cubicBezTo>
                  <a:cubicBezTo>
                    <a:pt x="143" y="5"/>
                    <a:pt x="139" y="6"/>
                    <a:pt x="136" y="7"/>
                  </a:cubicBezTo>
                  <a:cubicBezTo>
                    <a:pt x="124" y="12"/>
                    <a:pt x="110" y="19"/>
                    <a:pt x="99" y="23"/>
                  </a:cubicBezTo>
                  <a:cubicBezTo>
                    <a:pt x="95" y="25"/>
                    <a:pt x="93" y="27"/>
                    <a:pt x="89" y="28"/>
                  </a:cubicBezTo>
                  <a:cubicBezTo>
                    <a:pt x="80" y="35"/>
                    <a:pt x="70" y="43"/>
                    <a:pt x="61" y="51"/>
                  </a:cubicBezTo>
                  <a:cubicBezTo>
                    <a:pt x="59" y="52"/>
                    <a:pt x="58" y="53"/>
                    <a:pt x="57" y="53"/>
                  </a:cubicBezTo>
                  <a:cubicBezTo>
                    <a:pt x="47" y="63"/>
                    <a:pt x="37" y="75"/>
                    <a:pt x="31" y="85"/>
                  </a:cubicBezTo>
                  <a:cubicBezTo>
                    <a:pt x="28" y="89"/>
                    <a:pt x="27" y="93"/>
                    <a:pt x="26" y="95"/>
                  </a:cubicBezTo>
                  <a:cubicBezTo>
                    <a:pt x="20" y="108"/>
                    <a:pt x="12" y="121"/>
                    <a:pt x="9" y="135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4" y="160"/>
                    <a:pt x="1" y="174"/>
                    <a:pt x="1" y="189"/>
                  </a:cubicBezTo>
                  <a:cubicBezTo>
                    <a:pt x="1" y="203"/>
                    <a:pt x="5" y="220"/>
                    <a:pt x="6" y="231"/>
                  </a:cubicBezTo>
                  <a:cubicBezTo>
                    <a:pt x="6" y="235"/>
                    <a:pt x="7" y="240"/>
                    <a:pt x="9" y="244"/>
                  </a:cubicBezTo>
                  <a:cubicBezTo>
                    <a:pt x="9" y="245"/>
                    <a:pt x="10" y="248"/>
                    <a:pt x="11" y="249"/>
                  </a:cubicBezTo>
                  <a:cubicBezTo>
                    <a:pt x="16" y="260"/>
                    <a:pt x="21" y="272"/>
                    <a:pt x="26" y="282"/>
                  </a:cubicBezTo>
                  <a:cubicBezTo>
                    <a:pt x="30" y="291"/>
                    <a:pt x="36" y="297"/>
                    <a:pt x="42" y="304"/>
                  </a:cubicBezTo>
                  <a:cubicBezTo>
                    <a:pt x="47" y="311"/>
                    <a:pt x="52" y="319"/>
                    <a:pt x="58" y="325"/>
                  </a:cubicBezTo>
                  <a:cubicBezTo>
                    <a:pt x="69" y="334"/>
                    <a:pt x="79" y="344"/>
                    <a:pt x="91" y="350"/>
                  </a:cubicBezTo>
                  <a:cubicBezTo>
                    <a:pt x="93" y="351"/>
                    <a:pt x="94" y="351"/>
                    <a:pt x="95" y="353"/>
                  </a:cubicBezTo>
                  <a:cubicBezTo>
                    <a:pt x="105" y="358"/>
                    <a:pt x="119" y="364"/>
                    <a:pt x="129" y="367"/>
                  </a:cubicBezTo>
                  <a:cubicBezTo>
                    <a:pt x="132" y="369"/>
                    <a:pt x="135" y="370"/>
                    <a:pt x="139" y="370"/>
                  </a:cubicBezTo>
                  <a:cubicBezTo>
                    <a:pt x="154" y="372"/>
                    <a:pt x="172" y="375"/>
                    <a:pt x="187" y="375"/>
                  </a:cubicBezTo>
                  <a:cubicBezTo>
                    <a:pt x="189" y="375"/>
                    <a:pt x="191" y="375"/>
                    <a:pt x="193" y="375"/>
                  </a:cubicBezTo>
                  <a:cubicBezTo>
                    <a:pt x="204" y="374"/>
                    <a:pt x="223" y="372"/>
                    <a:pt x="235" y="369"/>
                  </a:cubicBezTo>
                  <a:cubicBezTo>
                    <a:pt x="236" y="369"/>
                    <a:pt x="238" y="367"/>
                    <a:pt x="240" y="367"/>
                  </a:cubicBezTo>
                  <a:cubicBezTo>
                    <a:pt x="252" y="364"/>
                    <a:pt x="264" y="358"/>
                    <a:pt x="275" y="353"/>
                  </a:cubicBezTo>
                  <a:cubicBezTo>
                    <a:pt x="277" y="351"/>
                    <a:pt x="280" y="350"/>
                    <a:pt x="283" y="348"/>
                  </a:cubicBezTo>
                  <a:cubicBezTo>
                    <a:pt x="285" y="346"/>
                    <a:pt x="286" y="345"/>
                    <a:pt x="287" y="345"/>
                  </a:cubicBezTo>
                  <a:cubicBezTo>
                    <a:pt x="298" y="337"/>
                    <a:pt x="308" y="330"/>
                    <a:pt x="317" y="322"/>
                  </a:cubicBezTo>
                  <a:cubicBezTo>
                    <a:pt x="325" y="313"/>
                    <a:pt x="335" y="298"/>
                    <a:pt x="343" y="289"/>
                  </a:cubicBezTo>
                  <a:cubicBezTo>
                    <a:pt x="348" y="281"/>
                    <a:pt x="350" y="273"/>
                    <a:pt x="354" y="265"/>
                  </a:cubicBezTo>
                  <a:cubicBezTo>
                    <a:pt x="356" y="256"/>
                    <a:pt x="361" y="249"/>
                    <a:pt x="363" y="240"/>
                  </a:cubicBezTo>
                  <a:cubicBezTo>
                    <a:pt x="365" y="225"/>
                    <a:pt x="369" y="209"/>
                    <a:pt x="369" y="195"/>
                  </a:cubicBezTo>
                  <a:lnTo>
                    <a:pt x="369" y="194"/>
                  </a:lnTo>
                  <a:cubicBezTo>
                    <a:pt x="369" y="190"/>
                    <a:pt x="366" y="188"/>
                    <a:pt x="366" y="183"/>
                  </a:cubicBezTo>
                  <a:cubicBezTo>
                    <a:pt x="366" y="181"/>
                    <a:pt x="369" y="178"/>
                    <a:pt x="369" y="176"/>
                  </a:cubicBezTo>
                  <a:lnTo>
                    <a:pt x="369" y="171"/>
                  </a:lnTo>
                  <a:cubicBezTo>
                    <a:pt x="369" y="156"/>
                    <a:pt x="365" y="144"/>
                    <a:pt x="363" y="129"/>
                  </a:cubicBezTo>
                  <a:cubicBezTo>
                    <a:pt x="363" y="126"/>
                    <a:pt x="361" y="123"/>
                    <a:pt x="360" y="120"/>
                  </a:cubicBezTo>
                  <a:cubicBezTo>
                    <a:pt x="356" y="110"/>
                    <a:pt x="351" y="93"/>
                    <a:pt x="344" y="82"/>
                  </a:cubicBezTo>
                  <a:cubicBezTo>
                    <a:pt x="337" y="73"/>
                    <a:pt x="329" y="64"/>
                    <a:pt x="323" y="55"/>
                  </a:cubicBezTo>
                  <a:cubicBezTo>
                    <a:pt x="322" y="53"/>
                    <a:pt x="320" y="52"/>
                    <a:pt x="320" y="51"/>
                  </a:cubicBezTo>
                  <a:cubicBezTo>
                    <a:pt x="311" y="41"/>
                    <a:pt x="299" y="32"/>
                    <a:pt x="287" y="26"/>
                  </a:cubicBezTo>
                  <a:cubicBezTo>
                    <a:pt x="277" y="20"/>
                    <a:pt x="260" y="15"/>
                    <a:pt x="251" y="10"/>
                  </a:cubicBezTo>
                  <a:cubicBezTo>
                    <a:pt x="247" y="9"/>
                    <a:pt x="245" y="8"/>
                    <a:pt x="240" y="6"/>
                  </a:cubicBezTo>
                  <a:cubicBezTo>
                    <a:pt x="228" y="4"/>
                    <a:pt x="213" y="2"/>
                    <a:pt x="199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36"/>
            <p:cNvSpPr/>
            <p:nvPr/>
          </p:nvSpPr>
          <p:spPr>
            <a:xfrm>
              <a:off x="6933915" y="373292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1"/>
                  </a:moveTo>
                  <a:cubicBezTo>
                    <a:pt x="174" y="1"/>
                    <a:pt x="161" y="3"/>
                    <a:pt x="147" y="6"/>
                  </a:cubicBezTo>
                  <a:cubicBezTo>
                    <a:pt x="143" y="6"/>
                    <a:pt x="138" y="7"/>
                    <a:pt x="136" y="8"/>
                  </a:cubicBezTo>
                  <a:cubicBezTo>
                    <a:pt x="123" y="12"/>
                    <a:pt x="110" y="19"/>
                    <a:pt x="99" y="23"/>
                  </a:cubicBezTo>
                  <a:cubicBezTo>
                    <a:pt x="95" y="26"/>
                    <a:pt x="92" y="28"/>
                    <a:pt x="89" y="29"/>
                  </a:cubicBezTo>
                  <a:cubicBezTo>
                    <a:pt x="80" y="36"/>
                    <a:pt x="70" y="43"/>
                    <a:pt x="60" y="52"/>
                  </a:cubicBezTo>
                  <a:cubicBezTo>
                    <a:pt x="59" y="53"/>
                    <a:pt x="58" y="54"/>
                    <a:pt x="57" y="54"/>
                  </a:cubicBezTo>
                  <a:cubicBezTo>
                    <a:pt x="47" y="63"/>
                    <a:pt x="37" y="76"/>
                    <a:pt x="31" y="86"/>
                  </a:cubicBezTo>
                  <a:cubicBezTo>
                    <a:pt x="28" y="89"/>
                    <a:pt x="27" y="93"/>
                    <a:pt x="26" y="95"/>
                  </a:cubicBezTo>
                  <a:cubicBezTo>
                    <a:pt x="19" y="109"/>
                    <a:pt x="12" y="121"/>
                    <a:pt x="8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3" y="161"/>
                    <a:pt x="1" y="174"/>
                    <a:pt x="1" y="189"/>
                  </a:cubicBezTo>
                  <a:cubicBezTo>
                    <a:pt x="1" y="204"/>
                    <a:pt x="5" y="220"/>
                    <a:pt x="6" y="232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5"/>
                    <a:pt x="10" y="248"/>
                    <a:pt x="11" y="249"/>
                  </a:cubicBezTo>
                  <a:cubicBezTo>
                    <a:pt x="15" y="261"/>
                    <a:pt x="21" y="272"/>
                    <a:pt x="26" y="283"/>
                  </a:cubicBezTo>
                  <a:cubicBezTo>
                    <a:pt x="29" y="291"/>
                    <a:pt x="36" y="297"/>
                    <a:pt x="42" y="305"/>
                  </a:cubicBezTo>
                  <a:cubicBezTo>
                    <a:pt x="47" y="312"/>
                    <a:pt x="52" y="319"/>
                    <a:pt x="58" y="325"/>
                  </a:cubicBezTo>
                  <a:cubicBezTo>
                    <a:pt x="69" y="335"/>
                    <a:pt x="79" y="344"/>
                    <a:pt x="90" y="350"/>
                  </a:cubicBezTo>
                  <a:cubicBezTo>
                    <a:pt x="92" y="352"/>
                    <a:pt x="94" y="352"/>
                    <a:pt x="95" y="354"/>
                  </a:cubicBezTo>
                  <a:cubicBezTo>
                    <a:pt x="105" y="359"/>
                    <a:pt x="118" y="364"/>
                    <a:pt x="128" y="367"/>
                  </a:cubicBezTo>
                  <a:cubicBezTo>
                    <a:pt x="132" y="369"/>
                    <a:pt x="135" y="370"/>
                    <a:pt x="138" y="370"/>
                  </a:cubicBezTo>
                  <a:cubicBezTo>
                    <a:pt x="154" y="372"/>
                    <a:pt x="171" y="376"/>
                    <a:pt x="187" y="376"/>
                  </a:cubicBezTo>
                  <a:cubicBezTo>
                    <a:pt x="189" y="376"/>
                    <a:pt x="191" y="376"/>
                    <a:pt x="193" y="375"/>
                  </a:cubicBezTo>
                  <a:cubicBezTo>
                    <a:pt x="204" y="374"/>
                    <a:pt x="222" y="372"/>
                    <a:pt x="235" y="369"/>
                  </a:cubicBezTo>
                  <a:cubicBezTo>
                    <a:pt x="236" y="369"/>
                    <a:pt x="237" y="367"/>
                    <a:pt x="240" y="367"/>
                  </a:cubicBezTo>
                  <a:cubicBezTo>
                    <a:pt x="252" y="364"/>
                    <a:pt x="263" y="359"/>
                    <a:pt x="274" y="354"/>
                  </a:cubicBezTo>
                  <a:cubicBezTo>
                    <a:pt x="277" y="352"/>
                    <a:pt x="279" y="350"/>
                    <a:pt x="283" y="348"/>
                  </a:cubicBezTo>
                  <a:cubicBezTo>
                    <a:pt x="284" y="346"/>
                    <a:pt x="286" y="345"/>
                    <a:pt x="287" y="345"/>
                  </a:cubicBezTo>
                  <a:cubicBezTo>
                    <a:pt x="298" y="338"/>
                    <a:pt x="308" y="331"/>
                    <a:pt x="315" y="322"/>
                  </a:cubicBezTo>
                  <a:cubicBezTo>
                    <a:pt x="325" y="313"/>
                    <a:pt x="335" y="298"/>
                    <a:pt x="341" y="289"/>
                  </a:cubicBezTo>
                  <a:cubicBezTo>
                    <a:pt x="347" y="282"/>
                    <a:pt x="350" y="273"/>
                    <a:pt x="354" y="265"/>
                  </a:cubicBezTo>
                  <a:cubicBezTo>
                    <a:pt x="356" y="257"/>
                    <a:pt x="361" y="249"/>
                    <a:pt x="362" y="240"/>
                  </a:cubicBezTo>
                  <a:cubicBezTo>
                    <a:pt x="365" y="225"/>
                    <a:pt x="368" y="210"/>
                    <a:pt x="368" y="195"/>
                  </a:cubicBezTo>
                  <a:lnTo>
                    <a:pt x="368" y="194"/>
                  </a:lnTo>
                  <a:cubicBezTo>
                    <a:pt x="368" y="190"/>
                    <a:pt x="366" y="188"/>
                    <a:pt x="366" y="184"/>
                  </a:cubicBezTo>
                  <a:cubicBezTo>
                    <a:pt x="366" y="182"/>
                    <a:pt x="368" y="179"/>
                    <a:pt x="368" y="177"/>
                  </a:cubicBezTo>
                  <a:lnTo>
                    <a:pt x="368" y="171"/>
                  </a:lnTo>
                  <a:cubicBezTo>
                    <a:pt x="368" y="157"/>
                    <a:pt x="365" y="144"/>
                    <a:pt x="362" y="130"/>
                  </a:cubicBezTo>
                  <a:cubicBezTo>
                    <a:pt x="362" y="127"/>
                    <a:pt x="361" y="123"/>
                    <a:pt x="360" y="120"/>
                  </a:cubicBezTo>
                  <a:cubicBezTo>
                    <a:pt x="356" y="111"/>
                    <a:pt x="351" y="93"/>
                    <a:pt x="344" y="83"/>
                  </a:cubicBezTo>
                  <a:cubicBezTo>
                    <a:pt x="336" y="73"/>
                    <a:pt x="329" y="64"/>
                    <a:pt x="323" y="56"/>
                  </a:cubicBezTo>
                  <a:cubicBezTo>
                    <a:pt x="321" y="54"/>
                    <a:pt x="320" y="53"/>
                    <a:pt x="320" y="52"/>
                  </a:cubicBezTo>
                  <a:cubicBezTo>
                    <a:pt x="310" y="41"/>
                    <a:pt x="299" y="33"/>
                    <a:pt x="287" y="27"/>
                  </a:cubicBezTo>
                  <a:cubicBezTo>
                    <a:pt x="277" y="20"/>
                    <a:pt x="260" y="15"/>
                    <a:pt x="251" y="11"/>
                  </a:cubicBezTo>
                  <a:cubicBezTo>
                    <a:pt x="247" y="10"/>
                    <a:pt x="245" y="9"/>
                    <a:pt x="240" y="7"/>
                  </a:cubicBezTo>
                  <a:cubicBezTo>
                    <a:pt x="227" y="3"/>
                    <a:pt x="213" y="3"/>
                    <a:pt x="199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36"/>
            <p:cNvSpPr/>
            <p:nvPr/>
          </p:nvSpPr>
          <p:spPr>
            <a:xfrm>
              <a:off x="6914504" y="328039"/>
              <a:ext cx="14608" cy="14925"/>
            </a:xfrm>
            <a:custGeom>
              <a:rect b="b" l="l" r="r" t="t"/>
              <a:pathLst>
                <a:path extrusionOk="0" h="376" w="368">
                  <a:moveTo>
                    <a:pt x="188" y="0"/>
                  </a:moveTo>
                  <a:cubicBezTo>
                    <a:pt x="173" y="0"/>
                    <a:pt x="161" y="2"/>
                    <a:pt x="146" y="5"/>
                  </a:cubicBezTo>
                  <a:cubicBezTo>
                    <a:pt x="142" y="5"/>
                    <a:pt x="138" y="6"/>
                    <a:pt x="136" y="7"/>
                  </a:cubicBezTo>
                  <a:cubicBezTo>
                    <a:pt x="122" y="12"/>
                    <a:pt x="110" y="18"/>
                    <a:pt x="98" y="23"/>
                  </a:cubicBezTo>
                  <a:cubicBezTo>
                    <a:pt x="94" y="25"/>
                    <a:pt x="91" y="27"/>
                    <a:pt x="89" y="28"/>
                  </a:cubicBezTo>
                  <a:cubicBezTo>
                    <a:pt x="80" y="36"/>
                    <a:pt x="69" y="43"/>
                    <a:pt x="60" y="51"/>
                  </a:cubicBezTo>
                  <a:cubicBezTo>
                    <a:pt x="59" y="52"/>
                    <a:pt x="58" y="53"/>
                    <a:pt x="57" y="53"/>
                  </a:cubicBezTo>
                  <a:cubicBezTo>
                    <a:pt x="46" y="63"/>
                    <a:pt x="37" y="75"/>
                    <a:pt x="31" y="86"/>
                  </a:cubicBezTo>
                  <a:cubicBezTo>
                    <a:pt x="28" y="89"/>
                    <a:pt x="26" y="93"/>
                    <a:pt x="25" y="95"/>
                  </a:cubicBezTo>
                  <a:cubicBezTo>
                    <a:pt x="18" y="108"/>
                    <a:pt x="12" y="121"/>
                    <a:pt x="8" y="136"/>
                  </a:cubicBezTo>
                  <a:cubicBezTo>
                    <a:pt x="7" y="140"/>
                    <a:pt x="7" y="142"/>
                    <a:pt x="6" y="146"/>
                  </a:cubicBezTo>
                  <a:cubicBezTo>
                    <a:pt x="3" y="161"/>
                    <a:pt x="0" y="174"/>
                    <a:pt x="0" y="189"/>
                  </a:cubicBezTo>
                  <a:cubicBezTo>
                    <a:pt x="0" y="203"/>
                    <a:pt x="5" y="220"/>
                    <a:pt x="6" y="231"/>
                  </a:cubicBezTo>
                  <a:cubicBezTo>
                    <a:pt x="6" y="236"/>
                    <a:pt x="7" y="240"/>
                    <a:pt x="8" y="244"/>
                  </a:cubicBezTo>
                  <a:cubicBezTo>
                    <a:pt x="8" y="245"/>
                    <a:pt x="10" y="247"/>
                    <a:pt x="11" y="249"/>
                  </a:cubicBezTo>
                  <a:cubicBezTo>
                    <a:pt x="15" y="261"/>
                    <a:pt x="20" y="272"/>
                    <a:pt x="25" y="282"/>
                  </a:cubicBezTo>
                  <a:cubicBezTo>
                    <a:pt x="29" y="291"/>
                    <a:pt x="36" y="297"/>
                    <a:pt x="41" y="304"/>
                  </a:cubicBezTo>
                  <a:cubicBezTo>
                    <a:pt x="46" y="312"/>
                    <a:pt x="51" y="319"/>
                    <a:pt x="58" y="325"/>
                  </a:cubicBezTo>
                  <a:cubicBezTo>
                    <a:pt x="68" y="334"/>
                    <a:pt x="79" y="344"/>
                    <a:pt x="90" y="350"/>
                  </a:cubicBezTo>
                  <a:cubicBezTo>
                    <a:pt x="91" y="351"/>
                    <a:pt x="93" y="351"/>
                    <a:pt x="94" y="353"/>
                  </a:cubicBezTo>
                  <a:cubicBezTo>
                    <a:pt x="105" y="358"/>
                    <a:pt x="117" y="364"/>
                    <a:pt x="127" y="367"/>
                  </a:cubicBezTo>
                  <a:cubicBezTo>
                    <a:pt x="132" y="369"/>
                    <a:pt x="135" y="370"/>
                    <a:pt x="138" y="370"/>
                  </a:cubicBezTo>
                  <a:cubicBezTo>
                    <a:pt x="154" y="372"/>
                    <a:pt x="170" y="375"/>
                    <a:pt x="186" y="375"/>
                  </a:cubicBezTo>
                  <a:cubicBezTo>
                    <a:pt x="188" y="375"/>
                    <a:pt x="190" y="375"/>
                    <a:pt x="192" y="375"/>
                  </a:cubicBezTo>
                  <a:cubicBezTo>
                    <a:pt x="204" y="374"/>
                    <a:pt x="221" y="372"/>
                    <a:pt x="235" y="369"/>
                  </a:cubicBezTo>
                  <a:cubicBezTo>
                    <a:pt x="236" y="369"/>
                    <a:pt x="237" y="367"/>
                    <a:pt x="240" y="367"/>
                  </a:cubicBezTo>
                  <a:cubicBezTo>
                    <a:pt x="251" y="364"/>
                    <a:pt x="263" y="358"/>
                    <a:pt x="273" y="353"/>
                  </a:cubicBezTo>
                  <a:cubicBezTo>
                    <a:pt x="276" y="351"/>
                    <a:pt x="279" y="350"/>
                    <a:pt x="283" y="348"/>
                  </a:cubicBezTo>
                  <a:cubicBezTo>
                    <a:pt x="284" y="346"/>
                    <a:pt x="286" y="345"/>
                    <a:pt x="287" y="345"/>
                  </a:cubicBezTo>
                  <a:cubicBezTo>
                    <a:pt x="297" y="338"/>
                    <a:pt x="308" y="330"/>
                    <a:pt x="315" y="322"/>
                  </a:cubicBezTo>
                  <a:cubicBezTo>
                    <a:pt x="324" y="313"/>
                    <a:pt x="335" y="298"/>
                    <a:pt x="341" y="289"/>
                  </a:cubicBezTo>
                  <a:cubicBezTo>
                    <a:pt x="346" y="281"/>
                    <a:pt x="349" y="273"/>
                    <a:pt x="353" y="265"/>
                  </a:cubicBezTo>
                  <a:cubicBezTo>
                    <a:pt x="356" y="256"/>
                    <a:pt x="361" y="249"/>
                    <a:pt x="362" y="240"/>
                  </a:cubicBezTo>
                  <a:cubicBezTo>
                    <a:pt x="365" y="225"/>
                    <a:pt x="367" y="210"/>
                    <a:pt x="367" y="196"/>
                  </a:cubicBezTo>
                  <a:lnTo>
                    <a:pt x="367" y="196"/>
                  </a:lnTo>
                  <a:cubicBezTo>
                    <a:pt x="367" y="196"/>
                    <a:pt x="367" y="196"/>
                    <a:pt x="367" y="196"/>
                  </a:cubicBezTo>
                  <a:cubicBezTo>
                    <a:pt x="367" y="196"/>
                    <a:pt x="367" y="195"/>
                    <a:pt x="367" y="195"/>
                  </a:cubicBezTo>
                  <a:cubicBezTo>
                    <a:pt x="367" y="195"/>
                    <a:pt x="367" y="195"/>
                    <a:pt x="367" y="196"/>
                  </a:cubicBezTo>
                  <a:lnTo>
                    <a:pt x="367" y="196"/>
                  </a:lnTo>
                  <a:cubicBezTo>
                    <a:pt x="367" y="192"/>
                    <a:pt x="366" y="189"/>
                    <a:pt x="366" y="184"/>
                  </a:cubicBezTo>
                  <a:cubicBezTo>
                    <a:pt x="366" y="182"/>
                    <a:pt x="367" y="179"/>
                    <a:pt x="367" y="177"/>
                  </a:cubicBezTo>
                  <a:lnTo>
                    <a:pt x="367" y="172"/>
                  </a:lnTo>
                  <a:cubicBezTo>
                    <a:pt x="367" y="157"/>
                    <a:pt x="365" y="145"/>
                    <a:pt x="362" y="130"/>
                  </a:cubicBezTo>
                  <a:cubicBezTo>
                    <a:pt x="362" y="128"/>
                    <a:pt x="361" y="124"/>
                    <a:pt x="360" y="121"/>
                  </a:cubicBezTo>
                  <a:cubicBezTo>
                    <a:pt x="356" y="113"/>
                    <a:pt x="350" y="94"/>
                    <a:pt x="343" y="83"/>
                  </a:cubicBezTo>
                  <a:cubicBezTo>
                    <a:pt x="336" y="74"/>
                    <a:pt x="328" y="66"/>
                    <a:pt x="322" y="56"/>
                  </a:cubicBezTo>
                  <a:cubicBezTo>
                    <a:pt x="320" y="55"/>
                    <a:pt x="319" y="53"/>
                    <a:pt x="319" y="52"/>
                  </a:cubicBezTo>
                  <a:cubicBezTo>
                    <a:pt x="310" y="42"/>
                    <a:pt x="298" y="35"/>
                    <a:pt x="287" y="27"/>
                  </a:cubicBezTo>
                  <a:cubicBezTo>
                    <a:pt x="276" y="21"/>
                    <a:pt x="259" y="16"/>
                    <a:pt x="250" y="11"/>
                  </a:cubicBezTo>
                  <a:cubicBezTo>
                    <a:pt x="246" y="10"/>
                    <a:pt x="244" y="8"/>
                    <a:pt x="240" y="6"/>
                  </a:cubicBezTo>
                  <a:cubicBezTo>
                    <a:pt x="226" y="4"/>
                    <a:pt x="213" y="2"/>
                    <a:pt x="198" y="0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36"/>
            <p:cNvSpPr/>
            <p:nvPr/>
          </p:nvSpPr>
          <p:spPr>
            <a:xfrm>
              <a:off x="6971625" y="310891"/>
              <a:ext cx="14687" cy="14965"/>
            </a:xfrm>
            <a:custGeom>
              <a:rect b="b" l="l" r="r" t="t"/>
              <a:pathLst>
                <a:path extrusionOk="0" h="377" w="370">
                  <a:moveTo>
                    <a:pt x="368" y="197"/>
                  </a:moveTo>
                  <a:lnTo>
                    <a:pt x="368" y="197"/>
                  </a:lnTo>
                  <a:cubicBezTo>
                    <a:pt x="369" y="198"/>
                    <a:pt x="369" y="198"/>
                    <a:pt x="369" y="198"/>
                  </a:cubicBezTo>
                  <a:cubicBezTo>
                    <a:pt x="369" y="198"/>
                    <a:pt x="369" y="197"/>
                    <a:pt x="368" y="197"/>
                  </a:cubicBezTo>
                  <a:close/>
                  <a:moveTo>
                    <a:pt x="188" y="1"/>
                  </a:moveTo>
                  <a:cubicBezTo>
                    <a:pt x="175" y="1"/>
                    <a:pt x="161" y="4"/>
                    <a:pt x="147" y="6"/>
                  </a:cubicBezTo>
                  <a:cubicBezTo>
                    <a:pt x="143" y="6"/>
                    <a:pt x="139" y="7"/>
                    <a:pt x="136" y="9"/>
                  </a:cubicBezTo>
                  <a:cubicBezTo>
                    <a:pt x="124" y="12"/>
                    <a:pt x="110" y="20"/>
                    <a:pt x="99" y="25"/>
                  </a:cubicBezTo>
                  <a:cubicBezTo>
                    <a:pt x="94" y="26"/>
                    <a:pt x="92" y="28"/>
                    <a:pt x="89" y="30"/>
                  </a:cubicBezTo>
                  <a:cubicBezTo>
                    <a:pt x="81" y="36"/>
                    <a:pt x="70" y="44"/>
                    <a:pt x="61" y="52"/>
                  </a:cubicBezTo>
                  <a:cubicBezTo>
                    <a:pt x="60" y="53"/>
                    <a:pt x="58" y="54"/>
                    <a:pt x="57" y="54"/>
                  </a:cubicBezTo>
                  <a:cubicBezTo>
                    <a:pt x="47" y="63"/>
                    <a:pt x="37" y="77"/>
                    <a:pt x="31" y="87"/>
                  </a:cubicBezTo>
                  <a:cubicBezTo>
                    <a:pt x="29" y="90"/>
                    <a:pt x="27" y="94"/>
                    <a:pt x="26" y="96"/>
                  </a:cubicBezTo>
                  <a:cubicBezTo>
                    <a:pt x="19" y="109"/>
                    <a:pt x="13" y="122"/>
                    <a:pt x="9" y="136"/>
                  </a:cubicBezTo>
                  <a:cubicBezTo>
                    <a:pt x="8" y="141"/>
                    <a:pt x="8" y="143"/>
                    <a:pt x="6" y="147"/>
                  </a:cubicBezTo>
                  <a:cubicBezTo>
                    <a:pt x="4" y="161"/>
                    <a:pt x="1" y="176"/>
                    <a:pt x="1" y="189"/>
                  </a:cubicBezTo>
                  <a:cubicBezTo>
                    <a:pt x="1" y="204"/>
                    <a:pt x="5" y="221"/>
                    <a:pt x="6" y="233"/>
                  </a:cubicBezTo>
                  <a:cubicBezTo>
                    <a:pt x="6" y="236"/>
                    <a:pt x="8" y="241"/>
                    <a:pt x="9" y="245"/>
                  </a:cubicBezTo>
                  <a:cubicBezTo>
                    <a:pt x="9" y="246"/>
                    <a:pt x="10" y="249"/>
                    <a:pt x="11" y="250"/>
                  </a:cubicBezTo>
                  <a:cubicBezTo>
                    <a:pt x="15" y="261"/>
                    <a:pt x="21" y="273"/>
                    <a:pt x="26" y="283"/>
                  </a:cubicBezTo>
                  <a:cubicBezTo>
                    <a:pt x="30" y="292"/>
                    <a:pt x="36" y="298"/>
                    <a:pt x="41" y="306"/>
                  </a:cubicBezTo>
                  <a:cubicBezTo>
                    <a:pt x="47" y="312"/>
                    <a:pt x="52" y="320"/>
                    <a:pt x="58" y="327"/>
                  </a:cubicBezTo>
                  <a:cubicBezTo>
                    <a:pt x="68" y="335"/>
                    <a:pt x="79" y="345"/>
                    <a:pt x="91" y="351"/>
                  </a:cubicBezTo>
                  <a:cubicBezTo>
                    <a:pt x="92" y="353"/>
                    <a:pt x="93" y="353"/>
                    <a:pt x="94" y="354"/>
                  </a:cubicBezTo>
                  <a:cubicBezTo>
                    <a:pt x="105" y="359"/>
                    <a:pt x="118" y="364"/>
                    <a:pt x="129" y="369"/>
                  </a:cubicBezTo>
                  <a:cubicBezTo>
                    <a:pt x="133" y="370"/>
                    <a:pt x="135" y="371"/>
                    <a:pt x="139" y="371"/>
                  </a:cubicBezTo>
                  <a:cubicBezTo>
                    <a:pt x="154" y="373"/>
                    <a:pt x="170" y="376"/>
                    <a:pt x="185" y="376"/>
                  </a:cubicBezTo>
                  <a:cubicBezTo>
                    <a:pt x="188" y="376"/>
                    <a:pt x="190" y="376"/>
                    <a:pt x="192" y="376"/>
                  </a:cubicBezTo>
                  <a:cubicBezTo>
                    <a:pt x="204" y="375"/>
                    <a:pt x="223" y="374"/>
                    <a:pt x="235" y="370"/>
                  </a:cubicBezTo>
                  <a:cubicBezTo>
                    <a:pt x="237" y="370"/>
                    <a:pt x="238" y="369"/>
                    <a:pt x="240" y="369"/>
                  </a:cubicBezTo>
                  <a:cubicBezTo>
                    <a:pt x="253" y="364"/>
                    <a:pt x="264" y="359"/>
                    <a:pt x="275" y="354"/>
                  </a:cubicBezTo>
                  <a:cubicBezTo>
                    <a:pt x="277" y="353"/>
                    <a:pt x="280" y="351"/>
                    <a:pt x="284" y="349"/>
                  </a:cubicBezTo>
                  <a:cubicBezTo>
                    <a:pt x="285" y="348"/>
                    <a:pt x="286" y="346"/>
                    <a:pt x="287" y="346"/>
                  </a:cubicBezTo>
                  <a:cubicBezTo>
                    <a:pt x="298" y="338"/>
                    <a:pt x="308" y="332"/>
                    <a:pt x="316" y="323"/>
                  </a:cubicBezTo>
                  <a:cubicBezTo>
                    <a:pt x="326" y="313"/>
                    <a:pt x="336" y="299"/>
                    <a:pt x="342" y="291"/>
                  </a:cubicBezTo>
                  <a:cubicBezTo>
                    <a:pt x="348" y="282"/>
                    <a:pt x="350" y="275"/>
                    <a:pt x="354" y="266"/>
                  </a:cubicBezTo>
                  <a:cubicBezTo>
                    <a:pt x="357" y="257"/>
                    <a:pt x="362" y="250"/>
                    <a:pt x="363" y="241"/>
                  </a:cubicBezTo>
                  <a:cubicBezTo>
                    <a:pt x="365" y="226"/>
                    <a:pt x="368" y="210"/>
                    <a:pt x="368" y="197"/>
                  </a:cubicBezTo>
                  <a:cubicBezTo>
                    <a:pt x="368" y="193"/>
                    <a:pt x="367" y="191"/>
                    <a:pt x="367" y="186"/>
                  </a:cubicBezTo>
                  <a:cubicBezTo>
                    <a:pt x="367" y="183"/>
                    <a:pt x="368" y="181"/>
                    <a:pt x="368" y="178"/>
                  </a:cubicBezTo>
                  <a:lnTo>
                    <a:pt x="368" y="173"/>
                  </a:lnTo>
                  <a:cubicBezTo>
                    <a:pt x="368" y="159"/>
                    <a:pt x="365" y="146"/>
                    <a:pt x="363" y="131"/>
                  </a:cubicBezTo>
                  <a:cubicBezTo>
                    <a:pt x="363" y="129"/>
                    <a:pt x="362" y="125"/>
                    <a:pt x="360" y="123"/>
                  </a:cubicBezTo>
                  <a:cubicBezTo>
                    <a:pt x="357" y="113"/>
                    <a:pt x="352" y="95"/>
                    <a:pt x="343" y="84"/>
                  </a:cubicBezTo>
                  <a:cubicBezTo>
                    <a:pt x="337" y="76"/>
                    <a:pt x="329" y="67"/>
                    <a:pt x="323" y="57"/>
                  </a:cubicBezTo>
                  <a:cubicBezTo>
                    <a:pt x="321" y="56"/>
                    <a:pt x="320" y="55"/>
                    <a:pt x="320" y="53"/>
                  </a:cubicBezTo>
                  <a:cubicBezTo>
                    <a:pt x="311" y="43"/>
                    <a:pt x="300" y="35"/>
                    <a:pt x="287" y="29"/>
                  </a:cubicBezTo>
                  <a:cubicBezTo>
                    <a:pt x="277" y="22"/>
                    <a:pt x="260" y="17"/>
                    <a:pt x="251" y="11"/>
                  </a:cubicBezTo>
                  <a:cubicBezTo>
                    <a:pt x="248" y="10"/>
                    <a:pt x="244" y="9"/>
                    <a:pt x="240" y="7"/>
                  </a:cubicBezTo>
                  <a:cubicBezTo>
                    <a:pt x="228" y="4"/>
                    <a:pt x="213" y="4"/>
                    <a:pt x="199" y="1"/>
                  </a:cubicBezTo>
                  <a:close/>
                </a:path>
              </a:pathLst>
            </a:custGeom>
            <a:solidFill>
              <a:srgbClr val="FCC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36"/>
            <p:cNvSpPr/>
            <p:nvPr/>
          </p:nvSpPr>
          <p:spPr>
            <a:xfrm>
              <a:off x="6637315" y="134725"/>
              <a:ext cx="35567" cy="52040"/>
            </a:xfrm>
            <a:custGeom>
              <a:rect b="b" l="l" r="r" t="t"/>
              <a:pathLst>
                <a:path extrusionOk="0" h="1311" w="896">
                  <a:moveTo>
                    <a:pt x="108" y="1"/>
                  </a:moveTo>
                  <a:cubicBezTo>
                    <a:pt x="52" y="1"/>
                    <a:pt x="1" y="56"/>
                    <a:pt x="34" y="122"/>
                  </a:cubicBezTo>
                  <a:cubicBezTo>
                    <a:pt x="132" y="320"/>
                    <a:pt x="242" y="513"/>
                    <a:pt x="354" y="704"/>
                  </a:cubicBezTo>
                  <a:cubicBezTo>
                    <a:pt x="408" y="801"/>
                    <a:pt x="464" y="896"/>
                    <a:pt x="520" y="991"/>
                  </a:cubicBezTo>
                  <a:cubicBezTo>
                    <a:pt x="574" y="1086"/>
                    <a:pt x="622" y="1195"/>
                    <a:pt x="695" y="1277"/>
                  </a:cubicBezTo>
                  <a:cubicBezTo>
                    <a:pt x="714" y="1300"/>
                    <a:pt x="739" y="1310"/>
                    <a:pt x="765" y="1310"/>
                  </a:cubicBezTo>
                  <a:cubicBezTo>
                    <a:pt x="829" y="1310"/>
                    <a:pt x="895" y="1248"/>
                    <a:pt x="870" y="1178"/>
                  </a:cubicBezTo>
                  <a:cubicBezTo>
                    <a:pt x="833" y="1075"/>
                    <a:pt x="761" y="979"/>
                    <a:pt x="704" y="886"/>
                  </a:cubicBezTo>
                  <a:cubicBezTo>
                    <a:pt x="646" y="791"/>
                    <a:pt x="590" y="695"/>
                    <a:pt x="533" y="600"/>
                  </a:cubicBezTo>
                  <a:cubicBezTo>
                    <a:pt x="418" y="412"/>
                    <a:pt x="304" y="221"/>
                    <a:pt x="178" y="39"/>
                  </a:cubicBezTo>
                  <a:cubicBezTo>
                    <a:pt x="158" y="12"/>
                    <a:pt x="133" y="1"/>
                    <a:pt x="1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36"/>
            <p:cNvSpPr/>
            <p:nvPr/>
          </p:nvSpPr>
          <p:spPr>
            <a:xfrm>
              <a:off x="6655892" y="128770"/>
              <a:ext cx="29771" cy="57677"/>
            </a:xfrm>
            <a:custGeom>
              <a:rect b="b" l="l" r="r" t="t"/>
              <a:pathLst>
                <a:path extrusionOk="0" h="1453" w="750">
                  <a:moveTo>
                    <a:pt x="108" y="1"/>
                  </a:moveTo>
                  <a:cubicBezTo>
                    <a:pt x="56" y="1"/>
                    <a:pt x="1" y="46"/>
                    <a:pt x="22" y="105"/>
                  </a:cubicBezTo>
                  <a:cubicBezTo>
                    <a:pt x="102" y="324"/>
                    <a:pt x="191" y="541"/>
                    <a:pt x="278" y="759"/>
                  </a:cubicBezTo>
                  <a:lnTo>
                    <a:pt x="407" y="1078"/>
                  </a:lnTo>
                  <a:cubicBezTo>
                    <a:pt x="451" y="1188"/>
                    <a:pt x="488" y="1306"/>
                    <a:pt x="550" y="1407"/>
                  </a:cubicBezTo>
                  <a:cubicBezTo>
                    <a:pt x="571" y="1439"/>
                    <a:pt x="602" y="1453"/>
                    <a:pt x="633" y="1453"/>
                  </a:cubicBezTo>
                  <a:cubicBezTo>
                    <a:pt x="692" y="1453"/>
                    <a:pt x="749" y="1402"/>
                    <a:pt x="731" y="1331"/>
                  </a:cubicBezTo>
                  <a:cubicBezTo>
                    <a:pt x="703" y="1217"/>
                    <a:pt x="644" y="1107"/>
                    <a:pt x="597" y="998"/>
                  </a:cubicBezTo>
                  <a:cubicBezTo>
                    <a:pt x="552" y="892"/>
                    <a:pt x="506" y="787"/>
                    <a:pt x="459" y="681"/>
                  </a:cubicBezTo>
                  <a:cubicBezTo>
                    <a:pt x="366" y="467"/>
                    <a:pt x="273" y="251"/>
                    <a:pt x="173" y="41"/>
                  </a:cubicBezTo>
                  <a:cubicBezTo>
                    <a:pt x="160" y="13"/>
                    <a:pt x="134" y="1"/>
                    <a:pt x="1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36"/>
            <p:cNvSpPr/>
            <p:nvPr/>
          </p:nvSpPr>
          <p:spPr>
            <a:xfrm>
              <a:off x="6673556" y="124722"/>
              <a:ext cx="23817" cy="56526"/>
            </a:xfrm>
            <a:custGeom>
              <a:rect b="b" l="l" r="r" t="t"/>
              <a:pathLst>
                <a:path extrusionOk="0" h="1424" w="600">
                  <a:moveTo>
                    <a:pt x="94" y="0"/>
                  </a:moveTo>
                  <a:cubicBezTo>
                    <a:pt x="48" y="0"/>
                    <a:pt x="0" y="38"/>
                    <a:pt x="15" y="97"/>
                  </a:cubicBezTo>
                  <a:cubicBezTo>
                    <a:pt x="74" y="334"/>
                    <a:pt x="136" y="571"/>
                    <a:pt x="199" y="806"/>
                  </a:cubicBezTo>
                  <a:cubicBezTo>
                    <a:pt x="232" y="929"/>
                    <a:pt x="264" y="1051"/>
                    <a:pt x="295" y="1174"/>
                  </a:cubicBezTo>
                  <a:cubicBezTo>
                    <a:pt x="314" y="1250"/>
                    <a:pt x="333" y="1423"/>
                    <a:pt x="438" y="1423"/>
                  </a:cubicBezTo>
                  <a:cubicBezTo>
                    <a:pt x="447" y="1423"/>
                    <a:pt x="458" y="1422"/>
                    <a:pt x="468" y="1419"/>
                  </a:cubicBezTo>
                  <a:cubicBezTo>
                    <a:pt x="600" y="1383"/>
                    <a:pt x="516" y="1204"/>
                    <a:pt x="490" y="1121"/>
                  </a:cubicBezTo>
                  <a:cubicBezTo>
                    <a:pt x="453" y="999"/>
                    <a:pt x="417" y="878"/>
                    <a:pt x="381" y="757"/>
                  </a:cubicBezTo>
                  <a:cubicBezTo>
                    <a:pt x="311" y="523"/>
                    <a:pt x="240" y="289"/>
                    <a:pt x="168" y="56"/>
                  </a:cubicBezTo>
                  <a:cubicBezTo>
                    <a:pt x="156" y="17"/>
                    <a:pt x="125" y="0"/>
                    <a:pt x="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36"/>
            <p:cNvSpPr/>
            <p:nvPr/>
          </p:nvSpPr>
          <p:spPr>
            <a:xfrm>
              <a:off x="6689871" y="122578"/>
              <a:ext cx="13695" cy="56962"/>
            </a:xfrm>
            <a:custGeom>
              <a:rect b="b" l="l" r="r" t="t"/>
              <a:pathLst>
                <a:path extrusionOk="0" h="1435" w="345">
                  <a:moveTo>
                    <a:pt x="86" y="0"/>
                  </a:moveTo>
                  <a:cubicBezTo>
                    <a:pt x="44" y="0"/>
                    <a:pt x="1" y="28"/>
                    <a:pt x="5" y="76"/>
                  </a:cubicBezTo>
                  <a:lnTo>
                    <a:pt x="72" y="759"/>
                  </a:lnTo>
                  <a:cubicBezTo>
                    <a:pt x="82" y="871"/>
                    <a:pt x="94" y="983"/>
                    <a:pt x="104" y="1095"/>
                  </a:cubicBezTo>
                  <a:cubicBezTo>
                    <a:pt x="110" y="1152"/>
                    <a:pt x="115" y="1211"/>
                    <a:pt x="120" y="1270"/>
                  </a:cubicBezTo>
                  <a:cubicBezTo>
                    <a:pt x="125" y="1337"/>
                    <a:pt x="134" y="1379"/>
                    <a:pt x="190" y="1422"/>
                  </a:cubicBezTo>
                  <a:cubicBezTo>
                    <a:pt x="201" y="1430"/>
                    <a:pt x="217" y="1434"/>
                    <a:pt x="234" y="1434"/>
                  </a:cubicBezTo>
                  <a:cubicBezTo>
                    <a:pt x="259" y="1434"/>
                    <a:pt x="286" y="1425"/>
                    <a:pt x="299" y="1407"/>
                  </a:cubicBezTo>
                  <a:cubicBezTo>
                    <a:pt x="345" y="1349"/>
                    <a:pt x="340" y="1306"/>
                    <a:pt x="329" y="1238"/>
                  </a:cubicBezTo>
                  <a:lnTo>
                    <a:pt x="302" y="1067"/>
                  </a:lnTo>
                  <a:cubicBezTo>
                    <a:pt x="286" y="956"/>
                    <a:pt x="270" y="844"/>
                    <a:pt x="254" y="733"/>
                  </a:cubicBezTo>
                  <a:cubicBezTo>
                    <a:pt x="221" y="506"/>
                    <a:pt x="188" y="280"/>
                    <a:pt x="155" y="55"/>
                  </a:cubicBezTo>
                  <a:cubicBezTo>
                    <a:pt x="150" y="18"/>
                    <a:pt x="118" y="0"/>
                    <a:pt x="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36"/>
            <p:cNvSpPr/>
            <p:nvPr/>
          </p:nvSpPr>
          <p:spPr>
            <a:xfrm>
              <a:off x="6772436" y="94950"/>
              <a:ext cx="41243" cy="62837"/>
            </a:xfrm>
            <a:custGeom>
              <a:rect b="b" l="l" r="r" t="t"/>
              <a:pathLst>
                <a:path extrusionOk="0" h="1583" w="1039">
                  <a:moveTo>
                    <a:pt x="115" y="1"/>
                  </a:moveTo>
                  <a:cubicBezTo>
                    <a:pt x="59" y="1"/>
                    <a:pt x="0" y="69"/>
                    <a:pt x="39" y="128"/>
                  </a:cubicBezTo>
                  <a:cubicBezTo>
                    <a:pt x="185" y="354"/>
                    <a:pt x="334" y="580"/>
                    <a:pt x="468" y="812"/>
                  </a:cubicBezTo>
                  <a:cubicBezTo>
                    <a:pt x="534" y="926"/>
                    <a:pt x="600" y="1044"/>
                    <a:pt x="660" y="1161"/>
                  </a:cubicBezTo>
                  <a:cubicBezTo>
                    <a:pt x="724" y="1282"/>
                    <a:pt x="775" y="1411"/>
                    <a:pt x="839" y="1532"/>
                  </a:cubicBezTo>
                  <a:cubicBezTo>
                    <a:pt x="857" y="1565"/>
                    <a:pt x="892" y="1582"/>
                    <a:pt x="928" y="1582"/>
                  </a:cubicBezTo>
                  <a:cubicBezTo>
                    <a:pt x="946" y="1582"/>
                    <a:pt x="964" y="1578"/>
                    <a:pt x="979" y="1569"/>
                  </a:cubicBezTo>
                  <a:cubicBezTo>
                    <a:pt x="1033" y="1539"/>
                    <a:pt x="1038" y="1478"/>
                    <a:pt x="1016" y="1428"/>
                  </a:cubicBezTo>
                  <a:cubicBezTo>
                    <a:pt x="962" y="1303"/>
                    <a:pt x="889" y="1184"/>
                    <a:pt x="826" y="1064"/>
                  </a:cubicBezTo>
                  <a:cubicBezTo>
                    <a:pt x="761" y="942"/>
                    <a:pt x="695" y="822"/>
                    <a:pt x="624" y="706"/>
                  </a:cubicBezTo>
                  <a:cubicBezTo>
                    <a:pt x="483" y="471"/>
                    <a:pt x="335" y="242"/>
                    <a:pt x="167" y="28"/>
                  </a:cubicBezTo>
                  <a:cubicBezTo>
                    <a:pt x="152" y="8"/>
                    <a:pt x="134" y="1"/>
                    <a:pt x="1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36"/>
            <p:cNvSpPr/>
            <p:nvPr/>
          </p:nvSpPr>
          <p:spPr>
            <a:xfrm>
              <a:off x="6797722" y="90068"/>
              <a:ext cx="24571" cy="61130"/>
            </a:xfrm>
            <a:custGeom>
              <a:rect b="b" l="l" r="r" t="t"/>
              <a:pathLst>
                <a:path extrusionOk="0" h="1540" w="619">
                  <a:moveTo>
                    <a:pt x="62" y="1"/>
                  </a:moveTo>
                  <a:cubicBezTo>
                    <a:pt x="32" y="1"/>
                    <a:pt x="0" y="28"/>
                    <a:pt x="10" y="64"/>
                  </a:cubicBezTo>
                  <a:cubicBezTo>
                    <a:pt x="72" y="304"/>
                    <a:pt x="156" y="537"/>
                    <a:pt x="228" y="773"/>
                  </a:cubicBezTo>
                  <a:cubicBezTo>
                    <a:pt x="264" y="892"/>
                    <a:pt x="299" y="1011"/>
                    <a:pt x="333" y="1132"/>
                  </a:cubicBezTo>
                  <a:cubicBezTo>
                    <a:pt x="363" y="1247"/>
                    <a:pt x="375" y="1383"/>
                    <a:pt x="428" y="1491"/>
                  </a:cubicBezTo>
                  <a:cubicBezTo>
                    <a:pt x="445" y="1525"/>
                    <a:pt x="476" y="1539"/>
                    <a:pt x="509" y="1539"/>
                  </a:cubicBezTo>
                  <a:cubicBezTo>
                    <a:pt x="562" y="1539"/>
                    <a:pt x="618" y="1500"/>
                    <a:pt x="615" y="1440"/>
                  </a:cubicBezTo>
                  <a:cubicBezTo>
                    <a:pt x="609" y="1320"/>
                    <a:pt x="549" y="1195"/>
                    <a:pt x="513" y="1083"/>
                  </a:cubicBezTo>
                  <a:cubicBezTo>
                    <a:pt x="474" y="960"/>
                    <a:pt x="435" y="838"/>
                    <a:pt x="392" y="715"/>
                  </a:cubicBezTo>
                  <a:cubicBezTo>
                    <a:pt x="310" y="480"/>
                    <a:pt x="223" y="244"/>
                    <a:pt x="103" y="26"/>
                  </a:cubicBezTo>
                  <a:cubicBezTo>
                    <a:pt x="94" y="8"/>
                    <a:pt x="78" y="1"/>
                    <a:pt x="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36"/>
            <p:cNvSpPr/>
            <p:nvPr/>
          </p:nvSpPr>
          <p:spPr>
            <a:xfrm>
              <a:off x="6819038" y="89393"/>
              <a:ext cx="14131" cy="63036"/>
            </a:xfrm>
            <a:custGeom>
              <a:rect b="b" l="l" r="r" t="t"/>
              <a:pathLst>
                <a:path extrusionOk="0" h="1588" w="356">
                  <a:moveTo>
                    <a:pt x="65" y="0"/>
                  </a:moveTo>
                  <a:cubicBezTo>
                    <a:pt x="34" y="0"/>
                    <a:pt x="1" y="22"/>
                    <a:pt x="2" y="59"/>
                  </a:cubicBezTo>
                  <a:cubicBezTo>
                    <a:pt x="14" y="302"/>
                    <a:pt x="42" y="545"/>
                    <a:pt x="66" y="786"/>
                  </a:cubicBezTo>
                  <a:cubicBezTo>
                    <a:pt x="78" y="908"/>
                    <a:pt x="89" y="1029"/>
                    <a:pt x="103" y="1151"/>
                  </a:cubicBezTo>
                  <a:cubicBezTo>
                    <a:pt x="108" y="1207"/>
                    <a:pt x="114" y="1263"/>
                    <a:pt x="119" y="1319"/>
                  </a:cubicBezTo>
                  <a:cubicBezTo>
                    <a:pt x="126" y="1383"/>
                    <a:pt x="125" y="1455"/>
                    <a:pt x="147" y="1514"/>
                  </a:cubicBezTo>
                  <a:cubicBezTo>
                    <a:pt x="165" y="1564"/>
                    <a:pt x="205" y="1588"/>
                    <a:pt x="245" y="1588"/>
                  </a:cubicBezTo>
                  <a:cubicBezTo>
                    <a:pt x="294" y="1588"/>
                    <a:pt x="343" y="1552"/>
                    <a:pt x="350" y="1487"/>
                  </a:cubicBezTo>
                  <a:cubicBezTo>
                    <a:pt x="356" y="1425"/>
                    <a:pt x="337" y="1356"/>
                    <a:pt x="328" y="1292"/>
                  </a:cubicBezTo>
                  <a:cubicBezTo>
                    <a:pt x="318" y="1236"/>
                    <a:pt x="311" y="1181"/>
                    <a:pt x="302" y="1126"/>
                  </a:cubicBezTo>
                  <a:cubicBezTo>
                    <a:pt x="283" y="1004"/>
                    <a:pt x="264" y="884"/>
                    <a:pt x="244" y="763"/>
                  </a:cubicBezTo>
                  <a:cubicBezTo>
                    <a:pt x="205" y="523"/>
                    <a:pt x="173" y="281"/>
                    <a:pt x="122" y="44"/>
                  </a:cubicBezTo>
                  <a:cubicBezTo>
                    <a:pt x="116" y="14"/>
                    <a:pt x="91" y="0"/>
                    <a:pt x="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36"/>
            <p:cNvSpPr/>
            <p:nvPr/>
          </p:nvSpPr>
          <p:spPr>
            <a:xfrm>
              <a:off x="6833368" y="92053"/>
              <a:ext cx="11988" cy="59423"/>
            </a:xfrm>
            <a:custGeom>
              <a:rect b="b" l="l" r="r" t="t"/>
              <a:pathLst>
                <a:path extrusionOk="0" h="1497" w="302">
                  <a:moveTo>
                    <a:pt x="235" y="0"/>
                  </a:moveTo>
                  <a:cubicBezTo>
                    <a:pt x="210" y="0"/>
                    <a:pt x="187" y="14"/>
                    <a:pt x="182" y="43"/>
                  </a:cubicBezTo>
                  <a:cubicBezTo>
                    <a:pt x="150" y="265"/>
                    <a:pt x="109" y="487"/>
                    <a:pt x="81" y="711"/>
                  </a:cubicBezTo>
                  <a:cubicBezTo>
                    <a:pt x="67" y="824"/>
                    <a:pt x="55" y="937"/>
                    <a:pt x="42" y="1049"/>
                  </a:cubicBezTo>
                  <a:cubicBezTo>
                    <a:pt x="30" y="1158"/>
                    <a:pt x="0" y="1279"/>
                    <a:pt x="9" y="1388"/>
                  </a:cubicBezTo>
                  <a:cubicBezTo>
                    <a:pt x="15" y="1455"/>
                    <a:pt x="73" y="1496"/>
                    <a:pt x="129" y="1496"/>
                  </a:cubicBezTo>
                  <a:cubicBezTo>
                    <a:pt x="171" y="1496"/>
                    <a:pt x="211" y="1472"/>
                    <a:pt x="226" y="1418"/>
                  </a:cubicBezTo>
                  <a:cubicBezTo>
                    <a:pt x="255" y="1311"/>
                    <a:pt x="249" y="1186"/>
                    <a:pt x="257" y="1075"/>
                  </a:cubicBezTo>
                  <a:cubicBezTo>
                    <a:pt x="265" y="962"/>
                    <a:pt x="274" y="848"/>
                    <a:pt x="280" y="737"/>
                  </a:cubicBezTo>
                  <a:cubicBezTo>
                    <a:pt x="294" y="510"/>
                    <a:pt x="294" y="285"/>
                    <a:pt x="301" y="59"/>
                  </a:cubicBezTo>
                  <a:cubicBezTo>
                    <a:pt x="302" y="22"/>
                    <a:pt x="267" y="0"/>
                    <a:pt x="2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36"/>
            <p:cNvSpPr/>
            <p:nvPr/>
          </p:nvSpPr>
          <p:spPr>
            <a:xfrm>
              <a:off x="6940147" y="84114"/>
              <a:ext cx="23460" cy="71649"/>
            </a:xfrm>
            <a:custGeom>
              <a:rect b="b" l="l" r="r" t="t"/>
              <a:pathLst>
                <a:path extrusionOk="0" h="1805" w="591">
                  <a:moveTo>
                    <a:pt x="82" y="1"/>
                  </a:moveTo>
                  <a:cubicBezTo>
                    <a:pt x="42" y="1"/>
                    <a:pt x="1" y="35"/>
                    <a:pt x="11" y="89"/>
                  </a:cubicBezTo>
                  <a:cubicBezTo>
                    <a:pt x="62" y="373"/>
                    <a:pt x="125" y="652"/>
                    <a:pt x="194" y="932"/>
                  </a:cubicBezTo>
                  <a:lnTo>
                    <a:pt x="296" y="1342"/>
                  </a:lnTo>
                  <a:cubicBezTo>
                    <a:pt x="313" y="1409"/>
                    <a:pt x="329" y="1478"/>
                    <a:pt x="346" y="1547"/>
                  </a:cubicBezTo>
                  <a:cubicBezTo>
                    <a:pt x="364" y="1619"/>
                    <a:pt x="372" y="1694"/>
                    <a:pt x="410" y="1759"/>
                  </a:cubicBezTo>
                  <a:cubicBezTo>
                    <a:pt x="430" y="1790"/>
                    <a:pt x="459" y="1804"/>
                    <a:pt x="489" y="1804"/>
                  </a:cubicBezTo>
                  <a:cubicBezTo>
                    <a:pt x="538" y="1804"/>
                    <a:pt x="586" y="1768"/>
                    <a:pt x="590" y="1710"/>
                  </a:cubicBezTo>
                  <a:cubicBezTo>
                    <a:pt x="591" y="1635"/>
                    <a:pt x="561" y="1562"/>
                    <a:pt x="543" y="1491"/>
                  </a:cubicBezTo>
                  <a:cubicBezTo>
                    <a:pt x="526" y="1428"/>
                    <a:pt x="510" y="1365"/>
                    <a:pt x="495" y="1302"/>
                  </a:cubicBezTo>
                  <a:cubicBezTo>
                    <a:pt x="458" y="1161"/>
                    <a:pt x="422" y="1020"/>
                    <a:pt x="385" y="879"/>
                  </a:cubicBezTo>
                  <a:cubicBezTo>
                    <a:pt x="314" y="599"/>
                    <a:pt x="237" y="324"/>
                    <a:pt x="147" y="52"/>
                  </a:cubicBezTo>
                  <a:cubicBezTo>
                    <a:pt x="136" y="16"/>
                    <a:pt x="109" y="1"/>
                    <a:pt x="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36"/>
            <p:cNvSpPr/>
            <p:nvPr/>
          </p:nvSpPr>
          <p:spPr>
            <a:xfrm>
              <a:off x="6965592" y="84868"/>
              <a:ext cx="9646" cy="70022"/>
            </a:xfrm>
            <a:custGeom>
              <a:rect b="b" l="l" r="r" t="t"/>
              <a:pathLst>
                <a:path extrusionOk="0" h="1764" w="243">
                  <a:moveTo>
                    <a:pt x="83" y="0"/>
                  </a:moveTo>
                  <a:cubicBezTo>
                    <a:pt x="55" y="0"/>
                    <a:pt x="24" y="21"/>
                    <a:pt x="21" y="53"/>
                  </a:cubicBezTo>
                  <a:cubicBezTo>
                    <a:pt x="2" y="320"/>
                    <a:pt x="1" y="587"/>
                    <a:pt x="5" y="855"/>
                  </a:cubicBezTo>
                  <a:cubicBezTo>
                    <a:pt x="9" y="1122"/>
                    <a:pt x="6" y="1390"/>
                    <a:pt x="19" y="1657"/>
                  </a:cubicBezTo>
                  <a:cubicBezTo>
                    <a:pt x="23" y="1728"/>
                    <a:pt x="79" y="1764"/>
                    <a:pt x="134" y="1764"/>
                  </a:cubicBezTo>
                  <a:cubicBezTo>
                    <a:pt x="189" y="1764"/>
                    <a:pt x="243" y="1729"/>
                    <a:pt x="241" y="1657"/>
                  </a:cubicBezTo>
                  <a:cubicBezTo>
                    <a:pt x="235" y="1385"/>
                    <a:pt x="214" y="1112"/>
                    <a:pt x="200" y="840"/>
                  </a:cubicBezTo>
                  <a:cubicBezTo>
                    <a:pt x="186" y="573"/>
                    <a:pt x="165" y="304"/>
                    <a:pt x="127" y="39"/>
                  </a:cubicBezTo>
                  <a:cubicBezTo>
                    <a:pt x="123" y="12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36"/>
            <p:cNvSpPr/>
            <p:nvPr/>
          </p:nvSpPr>
          <p:spPr>
            <a:xfrm>
              <a:off x="6976984" y="90425"/>
              <a:ext cx="19014" cy="66688"/>
            </a:xfrm>
            <a:custGeom>
              <a:rect b="b" l="l" r="r" t="t"/>
              <a:pathLst>
                <a:path extrusionOk="0" h="1680" w="479">
                  <a:moveTo>
                    <a:pt x="407" y="0"/>
                  </a:moveTo>
                  <a:cubicBezTo>
                    <a:pt x="377" y="0"/>
                    <a:pt x="347" y="16"/>
                    <a:pt x="339" y="49"/>
                  </a:cubicBezTo>
                  <a:cubicBezTo>
                    <a:pt x="276" y="301"/>
                    <a:pt x="219" y="554"/>
                    <a:pt x="166" y="808"/>
                  </a:cubicBezTo>
                  <a:cubicBezTo>
                    <a:pt x="140" y="933"/>
                    <a:pt x="113" y="1058"/>
                    <a:pt x="83" y="1181"/>
                  </a:cubicBezTo>
                  <a:cubicBezTo>
                    <a:pt x="55" y="1306"/>
                    <a:pt x="3" y="1441"/>
                    <a:pt x="1" y="1570"/>
                  </a:cubicBezTo>
                  <a:cubicBezTo>
                    <a:pt x="0" y="1635"/>
                    <a:pt x="62" y="1680"/>
                    <a:pt x="119" y="1680"/>
                  </a:cubicBezTo>
                  <a:cubicBezTo>
                    <a:pt x="153" y="1680"/>
                    <a:pt x="187" y="1664"/>
                    <a:pt x="204" y="1626"/>
                  </a:cubicBezTo>
                  <a:cubicBezTo>
                    <a:pt x="260" y="1504"/>
                    <a:pt x="274" y="1356"/>
                    <a:pt x="300" y="1226"/>
                  </a:cubicBezTo>
                  <a:cubicBezTo>
                    <a:pt x="324" y="1101"/>
                    <a:pt x="349" y="975"/>
                    <a:pt x="371" y="850"/>
                  </a:cubicBezTo>
                  <a:cubicBezTo>
                    <a:pt x="418" y="590"/>
                    <a:pt x="453" y="330"/>
                    <a:pt x="475" y="67"/>
                  </a:cubicBezTo>
                  <a:cubicBezTo>
                    <a:pt x="479" y="24"/>
                    <a:pt x="443" y="0"/>
                    <a:pt x="4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36"/>
            <p:cNvSpPr/>
            <p:nvPr/>
          </p:nvSpPr>
          <p:spPr>
            <a:xfrm>
              <a:off x="6986392" y="101500"/>
              <a:ext cx="26477" cy="57915"/>
            </a:xfrm>
            <a:custGeom>
              <a:rect b="b" l="l" r="r" t="t"/>
              <a:pathLst>
                <a:path extrusionOk="0" h="1459" w="667">
                  <a:moveTo>
                    <a:pt x="579" y="0"/>
                  </a:moveTo>
                  <a:cubicBezTo>
                    <a:pt x="557" y="0"/>
                    <a:pt x="536" y="11"/>
                    <a:pt x="524" y="36"/>
                  </a:cubicBezTo>
                  <a:cubicBezTo>
                    <a:pt x="422" y="258"/>
                    <a:pt x="331" y="483"/>
                    <a:pt x="243" y="709"/>
                  </a:cubicBezTo>
                  <a:cubicBezTo>
                    <a:pt x="200" y="821"/>
                    <a:pt x="159" y="931"/>
                    <a:pt x="116" y="1040"/>
                  </a:cubicBezTo>
                  <a:cubicBezTo>
                    <a:pt x="95" y="1095"/>
                    <a:pt x="74" y="1151"/>
                    <a:pt x="53" y="1205"/>
                  </a:cubicBezTo>
                  <a:cubicBezTo>
                    <a:pt x="23" y="1281"/>
                    <a:pt x="1" y="1329"/>
                    <a:pt x="35" y="1408"/>
                  </a:cubicBezTo>
                  <a:cubicBezTo>
                    <a:pt x="50" y="1443"/>
                    <a:pt x="86" y="1458"/>
                    <a:pt x="122" y="1458"/>
                  </a:cubicBezTo>
                  <a:cubicBezTo>
                    <a:pt x="142" y="1458"/>
                    <a:pt x="161" y="1454"/>
                    <a:pt x="178" y="1446"/>
                  </a:cubicBezTo>
                  <a:cubicBezTo>
                    <a:pt x="241" y="1412"/>
                    <a:pt x="253" y="1355"/>
                    <a:pt x="273" y="1292"/>
                  </a:cubicBezTo>
                  <a:cubicBezTo>
                    <a:pt x="292" y="1237"/>
                    <a:pt x="311" y="1181"/>
                    <a:pt x="330" y="1125"/>
                  </a:cubicBezTo>
                  <a:cubicBezTo>
                    <a:pt x="368" y="1009"/>
                    <a:pt x="407" y="893"/>
                    <a:pt x="445" y="777"/>
                  </a:cubicBezTo>
                  <a:cubicBezTo>
                    <a:pt x="521" y="550"/>
                    <a:pt x="592" y="322"/>
                    <a:pt x="652" y="89"/>
                  </a:cubicBezTo>
                  <a:cubicBezTo>
                    <a:pt x="666" y="40"/>
                    <a:pt x="621" y="0"/>
                    <a:pt x="5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36"/>
            <p:cNvSpPr/>
            <p:nvPr/>
          </p:nvSpPr>
          <p:spPr>
            <a:xfrm>
              <a:off x="6770610" y="390360"/>
              <a:ext cx="43625" cy="49698"/>
            </a:xfrm>
            <a:custGeom>
              <a:rect b="b" l="l" r="r" t="t"/>
              <a:pathLst>
                <a:path extrusionOk="0" h="1252" w="1099">
                  <a:moveTo>
                    <a:pt x="846" y="1"/>
                  </a:moveTo>
                  <a:cubicBezTo>
                    <a:pt x="620" y="1"/>
                    <a:pt x="411" y="145"/>
                    <a:pt x="277" y="332"/>
                  </a:cubicBezTo>
                  <a:cubicBezTo>
                    <a:pt x="195" y="445"/>
                    <a:pt x="141" y="579"/>
                    <a:pt x="100" y="711"/>
                  </a:cubicBezTo>
                  <a:cubicBezTo>
                    <a:pt x="78" y="787"/>
                    <a:pt x="61" y="863"/>
                    <a:pt x="47" y="941"/>
                  </a:cubicBezTo>
                  <a:cubicBezTo>
                    <a:pt x="32" y="1017"/>
                    <a:pt x="0" y="1134"/>
                    <a:pt x="50" y="1200"/>
                  </a:cubicBezTo>
                  <a:cubicBezTo>
                    <a:pt x="71" y="1229"/>
                    <a:pt x="106" y="1252"/>
                    <a:pt x="142" y="1252"/>
                  </a:cubicBezTo>
                  <a:cubicBezTo>
                    <a:pt x="158" y="1252"/>
                    <a:pt x="174" y="1247"/>
                    <a:pt x="189" y="1237"/>
                  </a:cubicBezTo>
                  <a:cubicBezTo>
                    <a:pt x="256" y="1189"/>
                    <a:pt x="267" y="1115"/>
                    <a:pt x="282" y="1037"/>
                  </a:cubicBezTo>
                  <a:cubicBezTo>
                    <a:pt x="295" y="969"/>
                    <a:pt x="308" y="902"/>
                    <a:pt x="326" y="834"/>
                  </a:cubicBezTo>
                  <a:cubicBezTo>
                    <a:pt x="356" y="719"/>
                    <a:pt x="398" y="608"/>
                    <a:pt x="462" y="508"/>
                  </a:cubicBezTo>
                  <a:cubicBezTo>
                    <a:pt x="570" y="335"/>
                    <a:pt x="759" y="209"/>
                    <a:pt x="967" y="209"/>
                  </a:cubicBezTo>
                  <a:cubicBezTo>
                    <a:pt x="980" y="209"/>
                    <a:pt x="992" y="209"/>
                    <a:pt x="1005" y="210"/>
                  </a:cubicBezTo>
                  <a:cubicBezTo>
                    <a:pt x="1007" y="210"/>
                    <a:pt x="1009" y="210"/>
                    <a:pt x="1011" y="210"/>
                  </a:cubicBezTo>
                  <a:cubicBezTo>
                    <a:pt x="1053" y="210"/>
                    <a:pt x="1090" y="172"/>
                    <a:pt x="1094" y="132"/>
                  </a:cubicBezTo>
                  <a:cubicBezTo>
                    <a:pt x="1099" y="86"/>
                    <a:pt x="1073" y="49"/>
                    <a:pt x="1028" y="33"/>
                  </a:cubicBezTo>
                  <a:cubicBezTo>
                    <a:pt x="967" y="11"/>
                    <a:pt x="906" y="1"/>
                    <a:pt x="84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36"/>
            <p:cNvSpPr/>
            <p:nvPr/>
          </p:nvSpPr>
          <p:spPr>
            <a:xfrm>
              <a:off x="6766760" y="451014"/>
              <a:ext cx="11631" cy="24333"/>
            </a:xfrm>
            <a:custGeom>
              <a:rect b="b" l="l" r="r" t="t"/>
              <a:pathLst>
                <a:path extrusionOk="0" h="613" w="293">
                  <a:moveTo>
                    <a:pt x="175" y="0"/>
                  </a:moveTo>
                  <a:cubicBezTo>
                    <a:pt x="124" y="0"/>
                    <a:pt x="72" y="31"/>
                    <a:pt x="61" y="85"/>
                  </a:cubicBezTo>
                  <a:cubicBezTo>
                    <a:pt x="42" y="163"/>
                    <a:pt x="31" y="243"/>
                    <a:pt x="24" y="322"/>
                  </a:cubicBezTo>
                  <a:cubicBezTo>
                    <a:pt x="16" y="412"/>
                    <a:pt x="0" y="547"/>
                    <a:pt x="94" y="598"/>
                  </a:cubicBezTo>
                  <a:cubicBezTo>
                    <a:pt x="110" y="607"/>
                    <a:pt x="131" y="613"/>
                    <a:pt x="152" y="613"/>
                  </a:cubicBezTo>
                  <a:cubicBezTo>
                    <a:pt x="170" y="613"/>
                    <a:pt x="188" y="608"/>
                    <a:pt x="201" y="598"/>
                  </a:cubicBezTo>
                  <a:cubicBezTo>
                    <a:pt x="218" y="585"/>
                    <a:pt x="234" y="574"/>
                    <a:pt x="244" y="556"/>
                  </a:cubicBezTo>
                  <a:cubicBezTo>
                    <a:pt x="249" y="547"/>
                    <a:pt x="251" y="537"/>
                    <a:pt x="255" y="530"/>
                  </a:cubicBezTo>
                  <a:cubicBezTo>
                    <a:pt x="266" y="503"/>
                    <a:pt x="269" y="478"/>
                    <a:pt x="269" y="451"/>
                  </a:cubicBezTo>
                  <a:cubicBezTo>
                    <a:pt x="269" y="421"/>
                    <a:pt x="267" y="392"/>
                    <a:pt x="267" y="363"/>
                  </a:cubicBezTo>
                  <a:cubicBezTo>
                    <a:pt x="267" y="309"/>
                    <a:pt x="271" y="256"/>
                    <a:pt x="279" y="203"/>
                  </a:cubicBezTo>
                  <a:cubicBezTo>
                    <a:pt x="280" y="184"/>
                    <a:pt x="283" y="166"/>
                    <a:pt x="287" y="149"/>
                  </a:cubicBezTo>
                  <a:cubicBezTo>
                    <a:pt x="293" y="118"/>
                    <a:pt x="292" y="87"/>
                    <a:pt x="275" y="58"/>
                  </a:cubicBezTo>
                  <a:cubicBezTo>
                    <a:pt x="261" y="33"/>
                    <a:pt x="233" y="10"/>
                    <a:pt x="204" y="4"/>
                  </a:cubicBezTo>
                  <a:cubicBezTo>
                    <a:pt x="195" y="1"/>
                    <a:pt x="185" y="0"/>
                    <a:pt x="17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36"/>
            <p:cNvSpPr/>
            <p:nvPr/>
          </p:nvSpPr>
          <p:spPr>
            <a:xfrm>
              <a:off x="6841545" y="392544"/>
              <a:ext cx="46642" cy="50810"/>
            </a:xfrm>
            <a:custGeom>
              <a:rect b="b" l="l" r="r" t="t"/>
              <a:pathLst>
                <a:path extrusionOk="0" h="1280" w="1175">
                  <a:moveTo>
                    <a:pt x="695" y="0"/>
                  </a:moveTo>
                  <a:cubicBezTo>
                    <a:pt x="598" y="0"/>
                    <a:pt x="502" y="27"/>
                    <a:pt x="416" y="89"/>
                  </a:cubicBezTo>
                  <a:cubicBezTo>
                    <a:pt x="216" y="233"/>
                    <a:pt x="136" y="473"/>
                    <a:pt x="94" y="704"/>
                  </a:cubicBezTo>
                  <a:cubicBezTo>
                    <a:pt x="70" y="836"/>
                    <a:pt x="43" y="964"/>
                    <a:pt x="14" y="1096"/>
                  </a:cubicBezTo>
                  <a:cubicBezTo>
                    <a:pt x="0" y="1159"/>
                    <a:pt x="2" y="1255"/>
                    <a:pt x="79" y="1276"/>
                  </a:cubicBezTo>
                  <a:cubicBezTo>
                    <a:pt x="89" y="1278"/>
                    <a:pt x="99" y="1280"/>
                    <a:pt x="108" y="1280"/>
                  </a:cubicBezTo>
                  <a:cubicBezTo>
                    <a:pt x="179" y="1280"/>
                    <a:pt x="225" y="1201"/>
                    <a:pt x="247" y="1140"/>
                  </a:cubicBezTo>
                  <a:cubicBezTo>
                    <a:pt x="328" y="912"/>
                    <a:pt x="304" y="656"/>
                    <a:pt x="420" y="438"/>
                  </a:cubicBezTo>
                  <a:cubicBezTo>
                    <a:pt x="472" y="341"/>
                    <a:pt x="545" y="264"/>
                    <a:pt x="653" y="233"/>
                  </a:cubicBezTo>
                  <a:cubicBezTo>
                    <a:pt x="690" y="222"/>
                    <a:pt x="728" y="217"/>
                    <a:pt x="765" y="217"/>
                  </a:cubicBezTo>
                  <a:cubicBezTo>
                    <a:pt x="851" y="217"/>
                    <a:pt x="937" y="243"/>
                    <a:pt x="1013" y="284"/>
                  </a:cubicBezTo>
                  <a:cubicBezTo>
                    <a:pt x="1024" y="291"/>
                    <a:pt x="1037" y="293"/>
                    <a:pt x="1049" y="293"/>
                  </a:cubicBezTo>
                  <a:cubicBezTo>
                    <a:pt x="1115" y="293"/>
                    <a:pt x="1175" y="207"/>
                    <a:pt x="1110" y="156"/>
                  </a:cubicBezTo>
                  <a:cubicBezTo>
                    <a:pt x="992" y="62"/>
                    <a:pt x="842" y="0"/>
                    <a:pt x="6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36"/>
            <p:cNvSpPr/>
            <p:nvPr/>
          </p:nvSpPr>
          <p:spPr>
            <a:xfrm>
              <a:off x="6833805" y="453277"/>
              <a:ext cx="13338" cy="26437"/>
            </a:xfrm>
            <a:custGeom>
              <a:rect b="b" l="l" r="r" t="t"/>
              <a:pathLst>
                <a:path extrusionOk="0" h="666" w="336">
                  <a:moveTo>
                    <a:pt x="207" y="0"/>
                  </a:moveTo>
                  <a:cubicBezTo>
                    <a:pt x="152" y="0"/>
                    <a:pt x="98" y="32"/>
                    <a:pt x="86" y="89"/>
                  </a:cubicBezTo>
                  <a:cubicBezTo>
                    <a:pt x="69" y="168"/>
                    <a:pt x="51" y="249"/>
                    <a:pt x="34" y="328"/>
                  </a:cubicBezTo>
                  <a:cubicBezTo>
                    <a:pt x="24" y="366"/>
                    <a:pt x="18" y="406"/>
                    <a:pt x="12" y="444"/>
                  </a:cubicBezTo>
                  <a:cubicBezTo>
                    <a:pt x="7" y="473"/>
                    <a:pt x="3" y="501"/>
                    <a:pt x="3" y="530"/>
                  </a:cubicBezTo>
                  <a:cubicBezTo>
                    <a:pt x="1" y="563"/>
                    <a:pt x="12" y="590"/>
                    <a:pt x="26" y="620"/>
                  </a:cubicBezTo>
                  <a:cubicBezTo>
                    <a:pt x="39" y="646"/>
                    <a:pt x="66" y="661"/>
                    <a:pt x="93" y="664"/>
                  </a:cubicBezTo>
                  <a:cubicBezTo>
                    <a:pt x="98" y="665"/>
                    <a:pt x="102" y="665"/>
                    <a:pt x="107" y="665"/>
                  </a:cubicBezTo>
                  <a:cubicBezTo>
                    <a:pt x="131" y="665"/>
                    <a:pt x="152" y="655"/>
                    <a:pt x="171" y="638"/>
                  </a:cubicBezTo>
                  <a:cubicBezTo>
                    <a:pt x="213" y="605"/>
                    <a:pt x="232" y="552"/>
                    <a:pt x="244" y="501"/>
                  </a:cubicBezTo>
                  <a:cubicBezTo>
                    <a:pt x="255" y="463"/>
                    <a:pt x="263" y="427"/>
                    <a:pt x="272" y="388"/>
                  </a:cubicBezTo>
                  <a:lnTo>
                    <a:pt x="322" y="154"/>
                  </a:lnTo>
                  <a:cubicBezTo>
                    <a:pt x="336" y="92"/>
                    <a:pt x="305" y="17"/>
                    <a:pt x="237" y="4"/>
                  </a:cubicBezTo>
                  <a:cubicBezTo>
                    <a:pt x="227" y="2"/>
                    <a:pt x="217" y="0"/>
                    <a:pt x="2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36"/>
            <p:cNvSpPr/>
            <p:nvPr/>
          </p:nvSpPr>
          <p:spPr>
            <a:xfrm>
              <a:off x="6712735" y="401356"/>
              <a:ext cx="28223" cy="56923"/>
            </a:xfrm>
            <a:custGeom>
              <a:rect b="b" l="l" r="r" t="t"/>
              <a:pathLst>
                <a:path extrusionOk="0" h="1434" w="711">
                  <a:moveTo>
                    <a:pt x="465" y="1"/>
                  </a:moveTo>
                  <a:cubicBezTo>
                    <a:pt x="405" y="1"/>
                    <a:pt x="345" y="20"/>
                    <a:pt x="294" y="52"/>
                  </a:cubicBezTo>
                  <a:cubicBezTo>
                    <a:pt x="167" y="130"/>
                    <a:pt x="111" y="278"/>
                    <a:pt x="83" y="418"/>
                  </a:cubicBezTo>
                  <a:cubicBezTo>
                    <a:pt x="52" y="583"/>
                    <a:pt x="29" y="751"/>
                    <a:pt x="14" y="917"/>
                  </a:cubicBezTo>
                  <a:cubicBezTo>
                    <a:pt x="6" y="1005"/>
                    <a:pt x="0" y="1091"/>
                    <a:pt x="1" y="1179"/>
                  </a:cubicBezTo>
                  <a:cubicBezTo>
                    <a:pt x="1" y="1272"/>
                    <a:pt x="1" y="1361"/>
                    <a:pt x="81" y="1421"/>
                  </a:cubicBezTo>
                  <a:cubicBezTo>
                    <a:pt x="93" y="1429"/>
                    <a:pt x="107" y="1433"/>
                    <a:pt x="122" y="1433"/>
                  </a:cubicBezTo>
                  <a:cubicBezTo>
                    <a:pt x="147" y="1433"/>
                    <a:pt x="173" y="1423"/>
                    <a:pt x="189" y="1407"/>
                  </a:cubicBezTo>
                  <a:cubicBezTo>
                    <a:pt x="242" y="1350"/>
                    <a:pt x="238" y="1286"/>
                    <a:pt x="235" y="1214"/>
                  </a:cubicBezTo>
                  <a:cubicBezTo>
                    <a:pt x="234" y="1146"/>
                    <a:pt x="235" y="1079"/>
                    <a:pt x="240" y="1012"/>
                  </a:cubicBezTo>
                  <a:cubicBezTo>
                    <a:pt x="247" y="875"/>
                    <a:pt x="264" y="740"/>
                    <a:pt x="283" y="603"/>
                  </a:cubicBezTo>
                  <a:cubicBezTo>
                    <a:pt x="298" y="497"/>
                    <a:pt x="305" y="372"/>
                    <a:pt x="370" y="282"/>
                  </a:cubicBezTo>
                  <a:cubicBezTo>
                    <a:pt x="398" y="240"/>
                    <a:pt x="468" y="184"/>
                    <a:pt x="528" y="184"/>
                  </a:cubicBezTo>
                  <a:cubicBezTo>
                    <a:pt x="542" y="184"/>
                    <a:pt x="555" y="187"/>
                    <a:pt x="568" y="193"/>
                  </a:cubicBezTo>
                  <a:cubicBezTo>
                    <a:pt x="579" y="199"/>
                    <a:pt x="590" y="202"/>
                    <a:pt x="601" y="202"/>
                  </a:cubicBezTo>
                  <a:cubicBezTo>
                    <a:pt x="659" y="202"/>
                    <a:pt x="711" y="126"/>
                    <a:pt x="656" y="80"/>
                  </a:cubicBezTo>
                  <a:cubicBezTo>
                    <a:pt x="604" y="37"/>
                    <a:pt x="555" y="7"/>
                    <a:pt x="486" y="2"/>
                  </a:cubicBezTo>
                  <a:cubicBezTo>
                    <a:pt x="479" y="1"/>
                    <a:pt x="472" y="1"/>
                    <a:pt x="4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36"/>
            <p:cNvSpPr/>
            <p:nvPr/>
          </p:nvSpPr>
          <p:spPr>
            <a:xfrm>
              <a:off x="6712219" y="467130"/>
              <a:ext cx="9646" cy="20602"/>
            </a:xfrm>
            <a:custGeom>
              <a:rect b="b" l="l" r="r" t="t"/>
              <a:pathLst>
                <a:path extrusionOk="0" h="519" w="243">
                  <a:moveTo>
                    <a:pt x="126" y="1"/>
                  </a:moveTo>
                  <a:cubicBezTo>
                    <a:pt x="125" y="1"/>
                    <a:pt x="124" y="1"/>
                    <a:pt x="122" y="1"/>
                  </a:cubicBezTo>
                  <a:cubicBezTo>
                    <a:pt x="60" y="3"/>
                    <a:pt x="11" y="51"/>
                    <a:pt x="10" y="113"/>
                  </a:cubicBezTo>
                  <a:cubicBezTo>
                    <a:pt x="9" y="169"/>
                    <a:pt x="6" y="228"/>
                    <a:pt x="4" y="283"/>
                  </a:cubicBezTo>
                  <a:cubicBezTo>
                    <a:pt x="3" y="312"/>
                    <a:pt x="1" y="339"/>
                    <a:pt x="4" y="366"/>
                  </a:cubicBezTo>
                  <a:cubicBezTo>
                    <a:pt x="5" y="397"/>
                    <a:pt x="8" y="427"/>
                    <a:pt x="25" y="453"/>
                  </a:cubicBezTo>
                  <a:cubicBezTo>
                    <a:pt x="39" y="474"/>
                    <a:pt x="55" y="491"/>
                    <a:pt x="77" y="506"/>
                  </a:cubicBezTo>
                  <a:cubicBezTo>
                    <a:pt x="90" y="514"/>
                    <a:pt x="106" y="518"/>
                    <a:pt x="122" y="518"/>
                  </a:cubicBezTo>
                  <a:cubicBezTo>
                    <a:pt x="138" y="518"/>
                    <a:pt x="154" y="514"/>
                    <a:pt x="167" y="506"/>
                  </a:cubicBezTo>
                  <a:cubicBezTo>
                    <a:pt x="190" y="491"/>
                    <a:pt x="206" y="476"/>
                    <a:pt x="219" y="453"/>
                  </a:cubicBezTo>
                  <a:cubicBezTo>
                    <a:pt x="235" y="427"/>
                    <a:pt x="239" y="400"/>
                    <a:pt x="240" y="369"/>
                  </a:cubicBezTo>
                  <a:cubicBezTo>
                    <a:pt x="242" y="342"/>
                    <a:pt x="242" y="313"/>
                    <a:pt x="240" y="283"/>
                  </a:cubicBezTo>
                  <a:cubicBezTo>
                    <a:pt x="238" y="226"/>
                    <a:pt x="237" y="168"/>
                    <a:pt x="234" y="113"/>
                  </a:cubicBezTo>
                  <a:cubicBezTo>
                    <a:pt x="233" y="55"/>
                    <a:pt x="185" y="1"/>
                    <a:pt x="1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36"/>
            <p:cNvSpPr/>
            <p:nvPr/>
          </p:nvSpPr>
          <p:spPr>
            <a:xfrm>
              <a:off x="6671214" y="402189"/>
              <a:ext cx="318" cy="397"/>
            </a:xfrm>
            <a:custGeom>
              <a:rect b="b" l="l" r="r" t="t"/>
              <a:pathLst>
                <a:path extrusionOk="0" h="10" w="8">
                  <a:moveTo>
                    <a:pt x="8" y="1"/>
                  </a:moveTo>
                  <a:cubicBezTo>
                    <a:pt x="4" y="4"/>
                    <a:pt x="1" y="10"/>
                    <a:pt x="1" y="10"/>
                  </a:cubicBezTo>
                  <a:cubicBezTo>
                    <a:pt x="1" y="10"/>
                    <a:pt x="3" y="7"/>
                    <a:pt x="8" y="1"/>
                  </a:cubicBezTo>
                  <a:close/>
                </a:path>
              </a:pathLst>
            </a:custGeom>
            <a:solidFill>
              <a:srgbClr val="B57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36"/>
            <p:cNvSpPr/>
            <p:nvPr/>
          </p:nvSpPr>
          <p:spPr>
            <a:xfrm>
              <a:off x="6659583" y="388733"/>
              <a:ext cx="26199" cy="21078"/>
            </a:xfrm>
            <a:custGeom>
              <a:rect b="b" l="l" r="r" t="t"/>
              <a:pathLst>
                <a:path extrusionOk="0" h="531" w="660">
                  <a:moveTo>
                    <a:pt x="482" y="0"/>
                  </a:moveTo>
                  <a:cubicBezTo>
                    <a:pt x="472" y="0"/>
                    <a:pt x="462" y="1"/>
                    <a:pt x="452" y="2"/>
                  </a:cubicBezTo>
                  <a:cubicBezTo>
                    <a:pt x="395" y="8"/>
                    <a:pt x="339" y="22"/>
                    <a:pt x="287" y="48"/>
                  </a:cubicBezTo>
                  <a:cubicBezTo>
                    <a:pt x="196" y="92"/>
                    <a:pt x="119" y="166"/>
                    <a:pt x="66" y="252"/>
                  </a:cubicBezTo>
                  <a:cubicBezTo>
                    <a:pt x="34" y="305"/>
                    <a:pt x="1" y="380"/>
                    <a:pt x="18" y="444"/>
                  </a:cubicBezTo>
                  <a:cubicBezTo>
                    <a:pt x="31" y="492"/>
                    <a:pt x="74" y="531"/>
                    <a:pt x="124" y="531"/>
                  </a:cubicBezTo>
                  <a:cubicBezTo>
                    <a:pt x="128" y="531"/>
                    <a:pt x="132" y="531"/>
                    <a:pt x="136" y="530"/>
                  </a:cubicBezTo>
                  <a:cubicBezTo>
                    <a:pt x="181" y="524"/>
                    <a:pt x="216" y="497"/>
                    <a:pt x="238" y="455"/>
                  </a:cubicBezTo>
                  <a:cubicBezTo>
                    <a:pt x="242" y="447"/>
                    <a:pt x="247" y="438"/>
                    <a:pt x="251" y="429"/>
                  </a:cubicBezTo>
                  <a:cubicBezTo>
                    <a:pt x="251" y="428"/>
                    <a:pt x="252" y="428"/>
                    <a:pt x="252" y="426"/>
                  </a:cubicBezTo>
                  <a:cubicBezTo>
                    <a:pt x="256" y="418"/>
                    <a:pt x="259" y="409"/>
                    <a:pt x="263" y="400"/>
                  </a:cubicBezTo>
                  <a:cubicBezTo>
                    <a:pt x="274" y="381"/>
                    <a:pt x="285" y="361"/>
                    <a:pt x="299" y="343"/>
                  </a:cubicBezTo>
                  <a:cubicBezTo>
                    <a:pt x="300" y="340"/>
                    <a:pt x="303" y="338"/>
                    <a:pt x="304" y="335"/>
                  </a:cubicBezTo>
                  <a:lnTo>
                    <a:pt x="304" y="335"/>
                  </a:lnTo>
                  <a:cubicBezTo>
                    <a:pt x="304" y="336"/>
                    <a:pt x="304" y="337"/>
                    <a:pt x="303" y="340"/>
                  </a:cubicBezTo>
                  <a:lnTo>
                    <a:pt x="304" y="337"/>
                  </a:lnTo>
                  <a:cubicBezTo>
                    <a:pt x="310" y="330"/>
                    <a:pt x="316" y="324"/>
                    <a:pt x="324" y="317"/>
                  </a:cubicBezTo>
                  <a:cubicBezTo>
                    <a:pt x="339" y="300"/>
                    <a:pt x="355" y="285"/>
                    <a:pt x="372" y="272"/>
                  </a:cubicBezTo>
                  <a:cubicBezTo>
                    <a:pt x="376" y="269"/>
                    <a:pt x="378" y="267"/>
                    <a:pt x="382" y="265"/>
                  </a:cubicBezTo>
                  <a:cubicBezTo>
                    <a:pt x="391" y="258"/>
                    <a:pt x="402" y="252"/>
                    <a:pt x="412" y="246"/>
                  </a:cubicBezTo>
                  <a:cubicBezTo>
                    <a:pt x="431" y="232"/>
                    <a:pt x="451" y="222"/>
                    <a:pt x="473" y="211"/>
                  </a:cubicBezTo>
                  <a:cubicBezTo>
                    <a:pt x="478" y="209"/>
                    <a:pt x="483" y="207"/>
                    <a:pt x="488" y="205"/>
                  </a:cubicBezTo>
                  <a:cubicBezTo>
                    <a:pt x="499" y="201"/>
                    <a:pt x="508" y="197"/>
                    <a:pt x="518" y="194"/>
                  </a:cubicBezTo>
                  <a:cubicBezTo>
                    <a:pt x="530" y="190"/>
                    <a:pt x="542" y="185"/>
                    <a:pt x="555" y="183"/>
                  </a:cubicBezTo>
                  <a:cubicBezTo>
                    <a:pt x="559" y="181"/>
                    <a:pt x="563" y="181"/>
                    <a:pt x="566" y="180"/>
                  </a:cubicBezTo>
                  <a:cubicBezTo>
                    <a:pt x="569" y="180"/>
                    <a:pt x="572" y="180"/>
                    <a:pt x="575" y="179"/>
                  </a:cubicBezTo>
                  <a:cubicBezTo>
                    <a:pt x="616" y="175"/>
                    <a:pt x="652" y="150"/>
                    <a:pt x="657" y="106"/>
                  </a:cubicBezTo>
                  <a:cubicBezTo>
                    <a:pt x="659" y="68"/>
                    <a:pt x="634" y="23"/>
                    <a:pt x="594" y="14"/>
                  </a:cubicBezTo>
                  <a:cubicBezTo>
                    <a:pt x="559" y="7"/>
                    <a:pt x="520" y="0"/>
                    <a:pt x="4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36"/>
            <p:cNvSpPr/>
            <p:nvPr/>
          </p:nvSpPr>
          <p:spPr>
            <a:xfrm>
              <a:off x="6561735" y="418663"/>
              <a:ext cx="34852" cy="21912"/>
            </a:xfrm>
            <a:custGeom>
              <a:rect b="b" l="l" r="r" t="t"/>
              <a:pathLst>
                <a:path extrusionOk="0" h="552" w="878">
                  <a:moveTo>
                    <a:pt x="626" y="0"/>
                  </a:moveTo>
                  <a:cubicBezTo>
                    <a:pt x="519" y="0"/>
                    <a:pt x="409" y="33"/>
                    <a:pt x="320" y="80"/>
                  </a:cubicBezTo>
                  <a:cubicBezTo>
                    <a:pt x="254" y="116"/>
                    <a:pt x="188" y="162"/>
                    <a:pt x="139" y="217"/>
                  </a:cubicBezTo>
                  <a:cubicBezTo>
                    <a:pt x="83" y="278"/>
                    <a:pt x="45" y="356"/>
                    <a:pt x="16" y="434"/>
                  </a:cubicBezTo>
                  <a:cubicBezTo>
                    <a:pt x="1" y="478"/>
                    <a:pt x="31" y="529"/>
                    <a:pt x="72" y="545"/>
                  </a:cubicBezTo>
                  <a:cubicBezTo>
                    <a:pt x="83" y="549"/>
                    <a:pt x="96" y="552"/>
                    <a:pt x="108" y="552"/>
                  </a:cubicBezTo>
                  <a:cubicBezTo>
                    <a:pt x="141" y="552"/>
                    <a:pt x="172" y="536"/>
                    <a:pt x="188" y="506"/>
                  </a:cubicBezTo>
                  <a:cubicBezTo>
                    <a:pt x="197" y="493"/>
                    <a:pt x="204" y="480"/>
                    <a:pt x="212" y="468"/>
                  </a:cubicBezTo>
                  <a:cubicBezTo>
                    <a:pt x="213" y="466"/>
                    <a:pt x="214" y="464"/>
                    <a:pt x="214" y="462"/>
                  </a:cubicBezTo>
                  <a:lnTo>
                    <a:pt x="217" y="460"/>
                  </a:lnTo>
                  <a:cubicBezTo>
                    <a:pt x="223" y="455"/>
                    <a:pt x="227" y="449"/>
                    <a:pt x="232" y="444"/>
                  </a:cubicBezTo>
                  <a:cubicBezTo>
                    <a:pt x="253" y="420"/>
                    <a:pt x="277" y="400"/>
                    <a:pt x="301" y="379"/>
                  </a:cubicBezTo>
                  <a:cubicBezTo>
                    <a:pt x="311" y="371"/>
                    <a:pt x="320" y="361"/>
                    <a:pt x="331" y="353"/>
                  </a:cubicBezTo>
                  <a:cubicBezTo>
                    <a:pt x="332" y="352"/>
                    <a:pt x="333" y="351"/>
                    <a:pt x="336" y="349"/>
                  </a:cubicBezTo>
                  <a:cubicBezTo>
                    <a:pt x="342" y="346"/>
                    <a:pt x="348" y="341"/>
                    <a:pt x="354" y="336"/>
                  </a:cubicBezTo>
                  <a:cubicBezTo>
                    <a:pt x="380" y="320"/>
                    <a:pt x="409" y="305"/>
                    <a:pt x="437" y="291"/>
                  </a:cubicBezTo>
                  <a:cubicBezTo>
                    <a:pt x="443" y="288"/>
                    <a:pt x="452" y="285"/>
                    <a:pt x="458" y="283"/>
                  </a:cubicBezTo>
                  <a:cubicBezTo>
                    <a:pt x="473" y="278"/>
                    <a:pt x="487" y="273"/>
                    <a:pt x="501" y="269"/>
                  </a:cubicBezTo>
                  <a:cubicBezTo>
                    <a:pt x="516" y="263"/>
                    <a:pt x="532" y="259"/>
                    <a:pt x="550" y="257"/>
                  </a:cubicBezTo>
                  <a:cubicBezTo>
                    <a:pt x="557" y="256"/>
                    <a:pt x="563" y="254"/>
                    <a:pt x="571" y="253"/>
                  </a:cubicBezTo>
                  <a:cubicBezTo>
                    <a:pt x="574" y="253"/>
                    <a:pt x="578" y="252"/>
                    <a:pt x="581" y="252"/>
                  </a:cubicBezTo>
                  <a:cubicBezTo>
                    <a:pt x="584" y="252"/>
                    <a:pt x="586" y="251"/>
                    <a:pt x="586" y="251"/>
                  </a:cubicBezTo>
                  <a:lnTo>
                    <a:pt x="586" y="251"/>
                  </a:lnTo>
                  <a:cubicBezTo>
                    <a:pt x="585" y="251"/>
                    <a:pt x="580" y="252"/>
                    <a:pt x="570" y="253"/>
                  </a:cubicBezTo>
                  <a:cubicBezTo>
                    <a:pt x="575" y="251"/>
                    <a:pt x="582" y="250"/>
                    <a:pt x="590" y="250"/>
                  </a:cubicBezTo>
                  <a:cubicBezTo>
                    <a:pt x="599" y="250"/>
                    <a:pt x="608" y="251"/>
                    <a:pt x="614" y="251"/>
                  </a:cubicBezTo>
                  <a:lnTo>
                    <a:pt x="659" y="251"/>
                  </a:lnTo>
                  <a:cubicBezTo>
                    <a:pt x="682" y="252"/>
                    <a:pt x="705" y="252"/>
                    <a:pt x="727" y="252"/>
                  </a:cubicBezTo>
                  <a:cubicBezTo>
                    <a:pt x="737" y="252"/>
                    <a:pt x="746" y="252"/>
                    <a:pt x="756" y="252"/>
                  </a:cubicBezTo>
                  <a:cubicBezTo>
                    <a:pt x="805" y="251"/>
                    <a:pt x="854" y="218"/>
                    <a:pt x="864" y="170"/>
                  </a:cubicBezTo>
                  <a:cubicBezTo>
                    <a:pt x="878" y="123"/>
                    <a:pt x="860" y="66"/>
                    <a:pt x="815" y="43"/>
                  </a:cubicBezTo>
                  <a:cubicBezTo>
                    <a:pt x="757" y="13"/>
                    <a:pt x="693" y="0"/>
                    <a:pt x="6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36"/>
            <p:cNvSpPr/>
            <p:nvPr/>
          </p:nvSpPr>
          <p:spPr>
            <a:xfrm>
              <a:off x="6548279" y="468520"/>
              <a:ext cx="40330" cy="24571"/>
            </a:xfrm>
            <a:custGeom>
              <a:rect b="b" l="l" r="r" t="t"/>
              <a:pathLst>
                <a:path extrusionOk="0" h="619" w="1016">
                  <a:moveTo>
                    <a:pt x="137" y="0"/>
                  </a:moveTo>
                  <a:cubicBezTo>
                    <a:pt x="123" y="0"/>
                    <a:pt x="110" y="0"/>
                    <a:pt x="97" y="1"/>
                  </a:cubicBezTo>
                  <a:cubicBezTo>
                    <a:pt x="51" y="3"/>
                    <a:pt x="12" y="34"/>
                    <a:pt x="5" y="80"/>
                  </a:cubicBezTo>
                  <a:cubicBezTo>
                    <a:pt x="0" y="121"/>
                    <a:pt x="25" y="175"/>
                    <a:pt x="72" y="182"/>
                  </a:cubicBezTo>
                  <a:cubicBezTo>
                    <a:pt x="232" y="204"/>
                    <a:pt x="374" y="247"/>
                    <a:pt x="511" y="324"/>
                  </a:cubicBezTo>
                  <a:cubicBezTo>
                    <a:pt x="582" y="365"/>
                    <a:pt x="633" y="400"/>
                    <a:pt x="689" y="451"/>
                  </a:cubicBezTo>
                  <a:cubicBezTo>
                    <a:pt x="718" y="477"/>
                    <a:pt x="744" y="506"/>
                    <a:pt x="770" y="533"/>
                  </a:cubicBezTo>
                  <a:cubicBezTo>
                    <a:pt x="807" y="573"/>
                    <a:pt x="844" y="600"/>
                    <a:pt x="897" y="615"/>
                  </a:cubicBezTo>
                  <a:cubicBezTo>
                    <a:pt x="905" y="618"/>
                    <a:pt x="913" y="619"/>
                    <a:pt x="921" y="619"/>
                  </a:cubicBezTo>
                  <a:cubicBezTo>
                    <a:pt x="970" y="619"/>
                    <a:pt x="1016" y="577"/>
                    <a:pt x="1015" y="526"/>
                  </a:cubicBezTo>
                  <a:cubicBezTo>
                    <a:pt x="1016" y="419"/>
                    <a:pt x="939" y="347"/>
                    <a:pt x="860" y="282"/>
                  </a:cubicBezTo>
                  <a:cubicBezTo>
                    <a:pt x="790" y="222"/>
                    <a:pt x="713" y="168"/>
                    <a:pt x="628" y="124"/>
                  </a:cubicBezTo>
                  <a:cubicBezTo>
                    <a:pt x="480" y="49"/>
                    <a:pt x="305" y="0"/>
                    <a:pt x="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36"/>
            <p:cNvSpPr/>
            <p:nvPr/>
          </p:nvSpPr>
          <p:spPr>
            <a:xfrm>
              <a:off x="6517793" y="495909"/>
              <a:ext cx="12028" cy="25048"/>
            </a:xfrm>
            <a:custGeom>
              <a:rect b="b" l="l" r="r" t="t"/>
              <a:pathLst>
                <a:path extrusionOk="0" h="631" w="303">
                  <a:moveTo>
                    <a:pt x="111" y="1"/>
                  </a:moveTo>
                  <a:cubicBezTo>
                    <a:pt x="102" y="1"/>
                    <a:pt x="93" y="2"/>
                    <a:pt x="84" y="5"/>
                  </a:cubicBezTo>
                  <a:cubicBezTo>
                    <a:pt x="24" y="24"/>
                    <a:pt x="1" y="77"/>
                    <a:pt x="9" y="135"/>
                  </a:cubicBezTo>
                  <a:cubicBezTo>
                    <a:pt x="23" y="218"/>
                    <a:pt x="37" y="302"/>
                    <a:pt x="50" y="386"/>
                  </a:cubicBezTo>
                  <a:cubicBezTo>
                    <a:pt x="56" y="425"/>
                    <a:pt x="58" y="469"/>
                    <a:pt x="70" y="508"/>
                  </a:cubicBezTo>
                  <a:cubicBezTo>
                    <a:pt x="81" y="539"/>
                    <a:pt x="92" y="570"/>
                    <a:pt x="117" y="593"/>
                  </a:cubicBezTo>
                  <a:cubicBezTo>
                    <a:pt x="139" y="614"/>
                    <a:pt x="167" y="630"/>
                    <a:pt x="197" y="630"/>
                  </a:cubicBezTo>
                  <a:cubicBezTo>
                    <a:pt x="205" y="630"/>
                    <a:pt x="212" y="629"/>
                    <a:pt x="219" y="627"/>
                  </a:cubicBezTo>
                  <a:cubicBezTo>
                    <a:pt x="249" y="619"/>
                    <a:pt x="273" y="593"/>
                    <a:pt x="285" y="566"/>
                  </a:cubicBezTo>
                  <a:cubicBezTo>
                    <a:pt x="303" y="535"/>
                    <a:pt x="303" y="502"/>
                    <a:pt x="300" y="468"/>
                  </a:cubicBezTo>
                  <a:cubicBezTo>
                    <a:pt x="295" y="420"/>
                    <a:pt x="282" y="372"/>
                    <a:pt x="269" y="326"/>
                  </a:cubicBezTo>
                  <a:cubicBezTo>
                    <a:pt x="252" y="244"/>
                    <a:pt x="232" y="161"/>
                    <a:pt x="214" y="79"/>
                  </a:cubicBezTo>
                  <a:cubicBezTo>
                    <a:pt x="204" y="33"/>
                    <a:pt x="156" y="1"/>
                    <a:pt x="1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36"/>
            <p:cNvSpPr/>
            <p:nvPr/>
          </p:nvSpPr>
          <p:spPr>
            <a:xfrm>
              <a:off x="6488498" y="571369"/>
              <a:ext cx="25524" cy="48547"/>
            </a:xfrm>
            <a:custGeom>
              <a:rect b="b" l="l" r="r" t="t"/>
              <a:pathLst>
                <a:path extrusionOk="0" h="1223" w="643">
                  <a:moveTo>
                    <a:pt x="113" y="1"/>
                  </a:moveTo>
                  <a:cubicBezTo>
                    <a:pt x="97" y="1"/>
                    <a:pt x="81" y="5"/>
                    <a:pt x="65" y="15"/>
                  </a:cubicBezTo>
                  <a:cubicBezTo>
                    <a:pt x="21" y="41"/>
                    <a:pt x="0" y="104"/>
                    <a:pt x="31" y="150"/>
                  </a:cubicBezTo>
                  <a:cubicBezTo>
                    <a:pt x="132" y="307"/>
                    <a:pt x="220" y="477"/>
                    <a:pt x="286" y="653"/>
                  </a:cubicBezTo>
                  <a:cubicBezTo>
                    <a:pt x="318" y="743"/>
                    <a:pt x="348" y="835"/>
                    <a:pt x="371" y="927"/>
                  </a:cubicBezTo>
                  <a:cubicBezTo>
                    <a:pt x="396" y="1026"/>
                    <a:pt x="403" y="1127"/>
                    <a:pt x="480" y="1200"/>
                  </a:cubicBezTo>
                  <a:cubicBezTo>
                    <a:pt x="496" y="1215"/>
                    <a:pt x="517" y="1222"/>
                    <a:pt x="538" y="1222"/>
                  </a:cubicBezTo>
                  <a:cubicBezTo>
                    <a:pt x="564" y="1222"/>
                    <a:pt x="591" y="1210"/>
                    <a:pt x="605" y="1184"/>
                  </a:cubicBezTo>
                  <a:cubicBezTo>
                    <a:pt x="635" y="1130"/>
                    <a:pt x="643" y="1086"/>
                    <a:pt x="636" y="1028"/>
                  </a:cubicBezTo>
                  <a:cubicBezTo>
                    <a:pt x="629" y="976"/>
                    <a:pt x="617" y="924"/>
                    <a:pt x="603" y="873"/>
                  </a:cubicBezTo>
                  <a:cubicBezTo>
                    <a:pt x="577" y="774"/>
                    <a:pt x="544" y="677"/>
                    <a:pt x="505" y="582"/>
                  </a:cubicBezTo>
                  <a:cubicBezTo>
                    <a:pt x="426" y="391"/>
                    <a:pt x="327" y="214"/>
                    <a:pt x="200" y="50"/>
                  </a:cubicBezTo>
                  <a:cubicBezTo>
                    <a:pt x="178" y="21"/>
                    <a:pt x="147" y="1"/>
                    <a:pt x="1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36"/>
            <p:cNvSpPr/>
            <p:nvPr/>
          </p:nvSpPr>
          <p:spPr>
            <a:xfrm>
              <a:off x="6444754" y="588875"/>
              <a:ext cx="13377" cy="28223"/>
            </a:xfrm>
            <a:custGeom>
              <a:rect b="b" l="l" r="r" t="t"/>
              <a:pathLst>
                <a:path extrusionOk="0" h="711" w="337">
                  <a:moveTo>
                    <a:pt x="217" y="1"/>
                  </a:moveTo>
                  <a:cubicBezTo>
                    <a:pt x="166" y="1"/>
                    <a:pt x="115" y="31"/>
                    <a:pt x="103" y="84"/>
                  </a:cubicBezTo>
                  <a:cubicBezTo>
                    <a:pt x="82" y="170"/>
                    <a:pt x="62" y="256"/>
                    <a:pt x="41" y="342"/>
                  </a:cubicBezTo>
                  <a:lnTo>
                    <a:pt x="14" y="467"/>
                  </a:lnTo>
                  <a:cubicBezTo>
                    <a:pt x="8" y="496"/>
                    <a:pt x="0" y="527"/>
                    <a:pt x="0" y="557"/>
                  </a:cubicBezTo>
                  <a:cubicBezTo>
                    <a:pt x="0" y="585"/>
                    <a:pt x="5" y="613"/>
                    <a:pt x="10" y="640"/>
                  </a:cubicBezTo>
                  <a:cubicBezTo>
                    <a:pt x="16" y="678"/>
                    <a:pt x="57" y="705"/>
                    <a:pt x="91" y="710"/>
                  </a:cubicBezTo>
                  <a:cubicBezTo>
                    <a:pt x="96" y="711"/>
                    <a:pt x="100" y="711"/>
                    <a:pt x="105" y="711"/>
                  </a:cubicBezTo>
                  <a:cubicBezTo>
                    <a:pt x="138" y="711"/>
                    <a:pt x="168" y="693"/>
                    <a:pt x="188" y="663"/>
                  </a:cubicBezTo>
                  <a:cubicBezTo>
                    <a:pt x="242" y="586"/>
                    <a:pt x="255" y="491"/>
                    <a:pt x="273" y="401"/>
                  </a:cubicBezTo>
                  <a:cubicBezTo>
                    <a:pt x="290" y="314"/>
                    <a:pt x="307" y="230"/>
                    <a:pt x="323" y="143"/>
                  </a:cubicBezTo>
                  <a:cubicBezTo>
                    <a:pt x="337" y="85"/>
                    <a:pt x="308" y="17"/>
                    <a:pt x="244" y="4"/>
                  </a:cubicBezTo>
                  <a:cubicBezTo>
                    <a:pt x="235" y="2"/>
                    <a:pt x="226" y="1"/>
                    <a:pt x="21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36"/>
            <p:cNvSpPr/>
            <p:nvPr/>
          </p:nvSpPr>
          <p:spPr>
            <a:xfrm>
              <a:off x="6517872" y="552435"/>
              <a:ext cx="25087" cy="13496"/>
            </a:xfrm>
            <a:custGeom>
              <a:rect b="b" l="l" r="r" t="t"/>
              <a:pathLst>
                <a:path extrusionOk="0" h="340" w="632">
                  <a:moveTo>
                    <a:pt x="120" y="1"/>
                  </a:moveTo>
                  <a:cubicBezTo>
                    <a:pt x="73" y="1"/>
                    <a:pt x="26" y="34"/>
                    <a:pt x="15" y="80"/>
                  </a:cubicBezTo>
                  <a:cubicBezTo>
                    <a:pt x="1" y="142"/>
                    <a:pt x="33" y="194"/>
                    <a:pt x="90" y="215"/>
                  </a:cubicBezTo>
                  <a:cubicBezTo>
                    <a:pt x="161" y="240"/>
                    <a:pt x="230" y="264"/>
                    <a:pt x="301" y="290"/>
                  </a:cubicBezTo>
                  <a:cubicBezTo>
                    <a:pt x="334" y="302"/>
                    <a:pt x="368" y="313"/>
                    <a:pt x="402" y="324"/>
                  </a:cubicBezTo>
                  <a:cubicBezTo>
                    <a:pt x="444" y="337"/>
                    <a:pt x="489" y="340"/>
                    <a:pt x="533" y="340"/>
                  </a:cubicBezTo>
                  <a:cubicBezTo>
                    <a:pt x="573" y="340"/>
                    <a:pt x="613" y="310"/>
                    <a:pt x="621" y="272"/>
                  </a:cubicBezTo>
                  <a:cubicBezTo>
                    <a:pt x="632" y="227"/>
                    <a:pt x="614" y="193"/>
                    <a:pt x="580" y="167"/>
                  </a:cubicBezTo>
                  <a:cubicBezTo>
                    <a:pt x="542" y="139"/>
                    <a:pt x="507" y="118"/>
                    <a:pt x="463" y="102"/>
                  </a:cubicBezTo>
                  <a:cubicBezTo>
                    <a:pt x="429" y="91"/>
                    <a:pt x="395" y="79"/>
                    <a:pt x="361" y="69"/>
                  </a:cubicBezTo>
                  <a:cubicBezTo>
                    <a:pt x="291" y="48"/>
                    <a:pt x="219" y="25"/>
                    <a:pt x="150" y="5"/>
                  </a:cubicBez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36"/>
            <p:cNvSpPr/>
            <p:nvPr/>
          </p:nvSpPr>
          <p:spPr>
            <a:xfrm>
              <a:off x="6561021" y="580261"/>
              <a:ext cx="43426" cy="10162"/>
            </a:xfrm>
            <a:custGeom>
              <a:rect b="b" l="l" r="r" t="t"/>
              <a:pathLst>
                <a:path extrusionOk="0" h="256" w="1094">
                  <a:moveTo>
                    <a:pt x="238" y="0"/>
                  </a:moveTo>
                  <a:cubicBezTo>
                    <a:pt x="190" y="0"/>
                    <a:pt x="142" y="1"/>
                    <a:pt x="95" y="2"/>
                  </a:cubicBezTo>
                  <a:cubicBezTo>
                    <a:pt x="43" y="3"/>
                    <a:pt x="0" y="45"/>
                    <a:pt x="0" y="97"/>
                  </a:cubicBezTo>
                  <a:cubicBezTo>
                    <a:pt x="0" y="154"/>
                    <a:pt x="44" y="186"/>
                    <a:pt x="95" y="192"/>
                  </a:cubicBezTo>
                  <a:cubicBezTo>
                    <a:pt x="246" y="210"/>
                    <a:pt x="397" y="222"/>
                    <a:pt x="548" y="233"/>
                  </a:cubicBezTo>
                  <a:cubicBezTo>
                    <a:pt x="623" y="240"/>
                    <a:pt x="699" y="245"/>
                    <a:pt x="774" y="249"/>
                  </a:cubicBezTo>
                  <a:cubicBezTo>
                    <a:pt x="817" y="251"/>
                    <a:pt x="861" y="256"/>
                    <a:pt x="904" y="256"/>
                  </a:cubicBezTo>
                  <a:cubicBezTo>
                    <a:pt x="941" y="256"/>
                    <a:pt x="977" y="253"/>
                    <a:pt x="1012" y="242"/>
                  </a:cubicBezTo>
                  <a:cubicBezTo>
                    <a:pt x="1053" y="228"/>
                    <a:pt x="1084" y="196"/>
                    <a:pt x="1089" y="153"/>
                  </a:cubicBezTo>
                  <a:cubicBezTo>
                    <a:pt x="1094" y="119"/>
                    <a:pt x="1076" y="67"/>
                    <a:pt x="1037" y="50"/>
                  </a:cubicBezTo>
                  <a:cubicBezTo>
                    <a:pt x="987" y="29"/>
                    <a:pt x="950" y="19"/>
                    <a:pt x="897" y="16"/>
                  </a:cubicBezTo>
                  <a:cubicBezTo>
                    <a:pt x="861" y="15"/>
                    <a:pt x="826" y="14"/>
                    <a:pt x="793" y="10"/>
                  </a:cubicBezTo>
                  <a:cubicBezTo>
                    <a:pt x="714" y="7"/>
                    <a:pt x="635" y="5"/>
                    <a:pt x="557" y="4"/>
                  </a:cubicBezTo>
                  <a:cubicBezTo>
                    <a:pt x="451" y="3"/>
                    <a:pt x="344" y="0"/>
                    <a:pt x="2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36"/>
            <p:cNvSpPr/>
            <p:nvPr/>
          </p:nvSpPr>
          <p:spPr>
            <a:xfrm>
              <a:off x="6590554" y="547036"/>
              <a:ext cx="33145" cy="9924"/>
            </a:xfrm>
            <a:custGeom>
              <a:rect b="b" l="l" r="r" t="t"/>
              <a:pathLst>
                <a:path extrusionOk="0" h="250" w="835">
                  <a:moveTo>
                    <a:pt x="324" y="1"/>
                  </a:moveTo>
                  <a:cubicBezTo>
                    <a:pt x="246" y="1"/>
                    <a:pt x="169" y="2"/>
                    <a:pt x="91" y="8"/>
                  </a:cubicBezTo>
                  <a:cubicBezTo>
                    <a:pt x="49" y="12"/>
                    <a:pt x="11" y="39"/>
                    <a:pt x="6" y="85"/>
                  </a:cubicBezTo>
                  <a:cubicBezTo>
                    <a:pt x="1" y="126"/>
                    <a:pt x="25" y="174"/>
                    <a:pt x="68" y="181"/>
                  </a:cubicBezTo>
                  <a:cubicBezTo>
                    <a:pt x="185" y="203"/>
                    <a:pt x="303" y="215"/>
                    <a:pt x="420" y="228"/>
                  </a:cubicBezTo>
                  <a:cubicBezTo>
                    <a:pt x="476" y="235"/>
                    <a:pt x="530" y="238"/>
                    <a:pt x="585" y="243"/>
                  </a:cubicBezTo>
                  <a:cubicBezTo>
                    <a:pt x="608" y="246"/>
                    <a:pt x="633" y="249"/>
                    <a:pt x="657" y="249"/>
                  </a:cubicBezTo>
                  <a:cubicBezTo>
                    <a:pt x="662" y="249"/>
                    <a:pt x="668" y="249"/>
                    <a:pt x="673" y="249"/>
                  </a:cubicBezTo>
                  <a:cubicBezTo>
                    <a:pt x="720" y="247"/>
                    <a:pt x="756" y="231"/>
                    <a:pt x="792" y="201"/>
                  </a:cubicBezTo>
                  <a:cubicBezTo>
                    <a:pt x="835" y="165"/>
                    <a:pt x="827" y="98"/>
                    <a:pt x="793" y="63"/>
                  </a:cubicBezTo>
                  <a:cubicBezTo>
                    <a:pt x="740" y="8"/>
                    <a:pt x="669" y="7"/>
                    <a:pt x="597" y="4"/>
                  </a:cubicBezTo>
                  <a:cubicBezTo>
                    <a:pt x="540" y="3"/>
                    <a:pt x="485" y="1"/>
                    <a:pt x="428" y="1"/>
                  </a:cubicBezTo>
                  <a:cubicBezTo>
                    <a:pt x="393" y="1"/>
                    <a:pt x="359" y="1"/>
                    <a:pt x="3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36"/>
            <p:cNvSpPr/>
            <p:nvPr/>
          </p:nvSpPr>
          <p:spPr>
            <a:xfrm>
              <a:off x="6626319" y="525760"/>
              <a:ext cx="19768" cy="8693"/>
            </a:xfrm>
            <a:custGeom>
              <a:rect b="b" l="l" r="r" t="t"/>
              <a:pathLst>
                <a:path extrusionOk="0" h="219" w="498">
                  <a:moveTo>
                    <a:pt x="89" y="156"/>
                  </a:moveTo>
                  <a:lnTo>
                    <a:pt x="89" y="156"/>
                  </a:lnTo>
                  <a:cubicBezTo>
                    <a:pt x="90" y="156"/>
                    <a:pt x="91" y="156"/>
                    <a:pt x="91" y="156"/>
                  </a:cubicBezTo>
                  <a:lnTo>
                    <a:pt x="91" y="156"/>
                  </a:lnTo>
                  <a:cubicBezTo>
                    <a:pt x="90" y="156"/>
                    <a:pt x="89" y="156"/>
                    <a:pt x="89" y="156"/>
                  </a:cubicBezTo>
                  <a:close/>
                  <a:moveTo>
                    <a:pt x="81" y="0"/>
                  </a:moveTo>
                  <a:cubicBezTo>
                    <a:pt x="52" y="0"/>
                    <a:pt x="25" y="17"/>
                    <a:pt x="13" y="44"/>
                  </a:cubicBezTo>
                  <a:cubicBezTo>
                    <a:pt x="1" y="74"/>
                    <a:pt x="9" y="120"/>
                    <a:pt x="43" y="136"/>
                  </a:cubicBezTo>
                  <a:lnTo>
                    <a:pt x="79" y="150"/>
                  </a:lnTo>
                  <a:cubicBezTo>
                    <a:pt x="82" y="152"/>
                    <a:pt x="86" y="155"/>
                    <a:pt x="90" y="156"/>
                  </a:cubicBezTo>
                  <a:cubicBezTo>
                    <a:pt x="91" y="156"/>
                    <a:pt x="92" y="157"/>
                    <a:pt x="93" y="157"/>
                  </a:cubicBezTo>
                  <a:lnTo>
                    <a:pt x="93" y="157"/>
                  </a:lnTo>
                  <a:cubicBezTo>
                    <a:pt x="92" y="157"/>
                    <a:pt x="92" y="157"/>
                    <a:pt x="91" y="156"/>
                  </a:cubicBezTo>
                  <a:lnTo>
                    <a:pt x="91" y="156"/>
                  </a:lnTo>
                  <a:cubicBezTo>
                    <a:pt x="95" y="159"/>
                    <a:pt x="103" y="164"/>
                    <a:pt x="106" y="164"/>
                  </a:cubicBezTo>
                  <a:cubicBezTo>
                    <a:pt x="113" y="168"/>
                    <a:pt x="120" y="170"/>
                    <a:pt x="128" y="174"/>
                  </a:cubicBezTo>
                  <a:cubicBezTo>
                    <a:pt x="160" y="190"/>
                    <a:pt x="195" y="201"/>
                    <a:pt x="232" y="207"/>
                  </a:cubicBezTo>
                  <a:cubicBezTo>
                    <a:pt x="265" y="212"/>
                    <a:pt x="303" y="219"/>
                    <a:pt x="339" y="219"/>
                  </a:cubicBezTo>
                  <a:cubicBezTo>
                    <a:pt x="388" y="219"/>
                    <a:pt x="435" y="208"/>
                    <a:pt x="469" y="169"/>
                  </a:cubicBezTo>
                  <a:cubicBezTo>
                    <a:pt x="495" y="143"/>
                    <a:pt x="497" y="101"/>
                    <a:pt x="470" y="74"/>
                  </a:cubicBezTo>
                  <a:cubicBezTo>
                    <a:pt x="459" y="63"/>
                    <a:pt x="444" y="52"/>
                    <a:pt x="429" y="44"/>
                  </a:cubicBezTo>
                  <a:cubicBezTo>
                    <a:pt x="409" y="34"/>
                    <a:pt x="392" y="29"/>
                    <a:pt x="370" y="26"/>
                  </a:cubicBezTo>
                  <a:cubicBezTo>
                    <a:pt x="363" y="24"/>
                    <a:pt x="357" y="24"/>
                    <a:pt x="350" y="24"/>
                  </a:cubicBezTo>
                  <a:lnTo>
                    <a:pt x="261" y="17"/>
                  </a:lnTo>
                  <a:cubicBezTo>
                    <a:pt x="232" y="14"/>
                    <a:pt x="202" y="12"/>
                    <a:pt x="172" y="10"/>
                  </a:cubicBezTo>
                  <a:lnTo>
                    <a:pt x="154" y="10"/>
                  </a:lnTo>
                  <a:cubicBezTo>
                    <a:pt x="150" y="10"/>
                    <a:pt x="144" y="11"/>
                    <a:pt x="138" y="11"/>
                  </a:cubicBezTo>
                  <a:cubicBezTo>
                    <a:pt x="134" y="11"/>
                    <a:pt x="130" y="10"/>
                    <a:pt x="129" y="9"/>
                  </a:cubicBezTo>
                  <a:lnTo>
                    <a:pt x="129" y="9"/>
                  </a:lnTo>
                  <a:cubicBezTo>
                    <a:pt x="132" y="9"/>
                    <a:pt x="134" y="10"/>
                    <a:pt x="137" y="10"/>
                  </a:cubicBezTo>
                  <a:cubicBezTo>
                    <a:pt x="133" y="9"/>
                    <a:pt x="128" y="9"/>
                    <a:pt x="123" y="8"/>
                  </a:cubicBezTo>
                  <a:cubicBezTo>
                    <a:pt x="116" y="7"/>
                    <a:pt x="107" y="6"/>
                    <a:pt x="99" y="2"/>
                  </a:cubicBezTo>
                  <a:cubicBezTo>
                    <a:pt x="93" y="1"/>
                    <a:pt x="87" y="0"/>
                    <a:pt x="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36"/>
            <p:cNvSpPr/>
            <p:nvPr/>
          </p:nvSpPr>
          <p:spPr>
            <a:xfrm>
              <a:off x="6729645" y="539097"/>
              <a:ext cx="36678" cy="11631"/>
            </a:xfrm>
            <a:custGeom>
              <a:rect b="b" l="l" r="r" t="t"/>
              <a:pathLst>
                <a:path extrusionOk="0" h="293" w="924">
                  <a:moveTo>
                    <a:pt x="103" y="1"/>
                  </a:moveTo>
                  <a:cubicBezTo>
                    <a:pt x="19" y="1"/>
                    <a:pt x="1" y="141"/>
                    <a:pt x="88" y="157"/>
                  </a:cubicBezTo>
                  <a:cubicBezTo>
                    <a:pt x="145" y="168"/>
                    <a:pt x="199" y="190"/>
                    <a:pt x="256" y="203"/>
                  </a:cubicBezTo>
                  <a:cubicBezTo>
                    <a:pt x="315" y="216"/>
                    <a:pt x="374" y="228"/>
                    <a:pt x="433" y="239"/>
                  </a:cubicBezTo>
                  <a:cubicBezTo>
                    <a:pt x="491" y="250"/>
                    <a:pt x="548" y="261"/>
                    <a:pt x="605" y="272"/>
                  </a:cubicBezTo>
                  <a:cubicBezTo>
                    <a:pt x="651" y="280"/>
                    <a:pt x="699" y="292"/>
                    <a:pt x="747" y="292"/>
                  </a:cubicBezTo>
                  <a:cubicBezTo>
                    <a:pt x="772" y="292"/>
                    <a:pt x="797" y="289"/>
                    <a:pt x="821" y="280"/>
                  </a:cubicBezTo>
                  <a:cubicBezTo>
                    <a:pt x="912" y="244"/>
                    <a:pt x="924" y="138"/>
                    <a:pt x="847" y="81"/>
                  </a:cubicBezTo>
                  <a:cubicBezTo>
                    <a:pt x="789" y="37"/>
                    <a:pt x="715" y="37"/>
                    <a:pt x="645" y="31"/>
                  </a:cubicBezTo>
                  <a:cubicBezTo>
                    <a:pt x="585" y="26"/>
                    <a:pt x="524" y="21"/>
                    <a:pt x="465" y="15"/>
                  </a:cubicBezTo>
                  <a:cubicBezTo>
                    <a:pt x="405" y="10"/>
                    <a:pt x="348" y="5"/>
                    <a:pt x="290" y="3"/>
                  </a:cubicBezTo>
                  <a:cubicBezTo>
                    <a:pt x="276" y="2"/>
                    <a:pt x="263" y="2"/>
                    <a:pt x="250" y="2"/>
                  </a:cubicBezTo>
                  <a:cubicBezTo>
                    <a:pt x="222" y="2"/>
                    <a:pt x="195" y="3"/>
                    <a:pt x="167" y="3"/>
                  </a:cubicBezTo>
                  <a:cubicBezTo>
                    <a:pt x="147" y="3"/>
                    <a:pt x="128" y="2"/>
                    <a:pt x="108" y="1"/>
                  </a:cubicBezTo>
                  <a:cubicBezTo>
                    <a:pt x="107" y="1"/>
                    <a:pt x="105" y="1"/>
                    <a:pt x="10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36"/>
            <p:cNvSpPr/>
            <p:nvPr/>
          </p:nvSpPr>
          <p:spPr>
            <a:xfrm>
              <a:off x="6690109" y="560175"/>
              <a:ext cx="37155" cy="11353"/>
            </a:xfrm>
            <a:custGeom>
              <a:rect b="b" l="l" r="r" t="t"/>
              <a:pathLst>
                <a:path extrusionOk="0" h="286" w="936">
                  <a:moveTo>
                    <a:pt x="125" y="0"/>
                  </a:moveTo>
                  <a:cubicBezTo>
                    <a:pt x="76" y="0"/>
                    <a:pt x="27" y="25"/>
                    <a:pt x="14" y="78"/>
                  </a:cubicBezTo>
                  <a:cubicBezTo>
                    <a:pt x="0" y="132"/>
                    <a:pt x="31" y="197"/>
                    <a:pt x="89" y="210"/>
                  </a:cubicBezTo>
                  <a:cubicBezTo>
                    <a:pt x="218" y="242"/>
                    <a:pt x="349" y="262"/>
                    <a:pt x="483" y="276"/>
                  </a:cubicBezTo>
                  <a:cubicBezTo>
                    <a:pt x="539" y="281"/>
                    <a:pt x="595" y="285"/>
                    <a:pt x="651" y="285"/>
                  </a:cubicBezTo>
                  <a:cubicBezTo>
                    <a:pt x="657" y="285"/>
                    <a:pt x="664" y="285"/>
                    <a:pt x="670" y="285"/>
                  </a:cubicBezTo>
                  <a:cubicBezTo>
                    <a:pt x="750" y="283"/>
                    <a:pt x="823" y="278"/>
                    <a:pt x="888" y="223"/>
                  </a:cubicBezTo>
                  <a:cubicBezTo>
                    <a:pt x="936" y="181"/>
                    <a:pt x="915" y="110"/>
                    <a:pt x="869" y="78"/>
                  </a:cubicBezTo>
                  <a:cubicBezTo>
                    <a:pt x="810" y="36"/>
                    <a:pt x="740" y="41"/>
                    <a:pt x="670" y="38"/>
                  </a:cubicBezTo>
                  <a:cubicBezTo>
                    <a:pt x="610" y="37"/>
                    <a:pt x="550" y="37"/>
                    <a:pt x="489" y="36"/>
                  </a:cubicBezTo>
                  <a:cubicBezTo>
                    <a:pt x="372" y="32"/>
                    <a:pt x="258" y="21"/>
                    <a:pt x="146" y="2"/>
                  </a:cubicBezTo>
                  <a:cubicBezTo>
                    <a:pt x="139" y="1"/>
                    <a:pt x="132" y="0"/>
                    <a:pt x="1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36"/>
            <p:cNvSpPr/>
            <p:nvPr/>
          </p:nvSpPr>
          <p:spPr>
            <a:xfrm>
              <a:off x="6652478" y="606261"/>
              <a:ext cx="28739" cy="9566"/>
            </a:xfrm>
            <a:custGeom>
              <a:rect b="b" l="l" r="r" t="t"/>
              <a:pathLst>
                <a:path extrusionOk="0" h="241" w="724">
                  <a:moveTo>
                    <a:pt x="523" y="1"/>
                  </a:moveTo>
                  <a:cubicBezTo>
                    <a:pt x="515" y="1"/>
                    <a:pt x="506" y="1"/>
                    <a:pt x="499" y="1"/>
                  </a:cubicBezTo>
                  <a:cubicBezTo>
                    <a:pt x="452" y="3"/>
                    <a:pt x="405" y="4"/>
                    <a:pt x="359" y="5"/>
                  </a:cubicBezTo>
                  <a:cubicBezTo>
                    <a:pt x="265" y="8"/>
                    <a:pt x="173" y="17"/>
                    <a:pt x="79" y="20"/>
                  </a:cubicBezTo>
                  <a:cubicBezTo>
                    <a:pt x="41" y="21"/>
                    <a:pt x="10" y="47"/>
                    <a:pt x="5" y="84"/>
                  </a:cubicBezTo>
                  <a:cubicBezTo>
                    <a:pt x="1" y="119"/>
                    <a:pt x="22" y="162"/>
                    <a:pt x="58" y="168"/>
                  </a:cubicBezTo>
                  <a:cubicBezTo>
                    <a:pt x="151" y="181"/>
                    <a:pt x="243" y="201"/>
                    <a:pt x="335" y="214"/>
                  </a:cubicBezTo>
                  <a:cubicBezTo>
                    <a:pt x="381" y="220"/>
                    <a:pt x="427" y="227"/>
                    <a:pt x="473" y="231"/>
                  </a:cubicBezTo>
                  <a:cubicBezTo>
                    <a:pt x="502" y="236"/>
                    <a:pt x="532" y="240"/>
                    <a:pt x="561" y="240"/>
                  </a:cubicBezTo>
                  <a:cubicBezTo>
                    <a:pt x="603" y="240"/>
                    <a:pt x="642" y="231"/>
                    <a:pt x="678" y="198"/>
                  </a:cubicBezTo>
                  <a:cubicBezTo>
                    <a:pt x="724" y="157"/>
                    <a:pt x="716" y="92"/>
                    <a:pt x="680" y="51"/>
                  </a:cubicBezTo>
                  <a:cubicBezTo>
                    <a:pt x="640" y="6"/>
                    <a:pt x="580" y="1"/>
                    <a:pt x="5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36"/>
            <p:cNvSpPr/>
            <p:nvPr/>
          </p:nvSpPr>
          <p:spPr>
            <a:xfrm>
              <a:off x="6550144" y="644527"/>
              <a:ext cx="37432" cy="12345"/>
            </a:xfrm>
            <a:custGeom>
              <a:rect b="b" l="l" r="r" t="t"/>
              <a:pathLst>
                <a:path extrusionOk="0" h="311" w="943">
                  <a:moveTo>
                    <a:pt x="103" y="0"/>
                  </a:moveTo>
                  <a:cubicBezTo>
                    <a:pt x="54" y="0"/>
                    <a:pt x="11" y="48"/>
                    <a:pt x="5" y="93"/>
                  </a:cubicBezTo>
                  <a:cubicBezTo>
                    <a:pt x="0" y="141"/>
                    <a:pt x="28" y="201"/>
                    <a:pt x="82" y="211"/>
                  </a:cubicBezTo>
                  <a:lnTo>
                    <a:pt x="445" y="269"/>
                  </a:lnTo>
                  <a:cubicBezTo>
                    <a:pt x="511" y="280"/>
                    <a:pt x="579" y="291"/>
                    <a:pt x="646" y="299"/>
                  </a:cubicBezTo>
                  <a:cubicBezTo>
                    <a:pt x="689" y="305"/>
                    <a:pt x="732" y="310"/>
                    <a:pt x="775" y="310"/>
                  </a:cubicBezTo>
                  <a:cubicBezTo>
                    <a:pt x="793" y="310"/>
                    <a:pt x="811" y="309"/>
                    <a:pt x="829" y="307"/>
                  </a:cubicBezTo>
                  <a:cubicBezTo>
                    <a:pt x="882" y="300"/>
                    <a:pt x="927" y="271"/>
                    <a:pt x="934" y="214"/>
                  </a:cubicBezTo>
                  <a:cubicBezTo>
                    <a:pt x="943" y="157"/>
                    <a:pt x="910" y="118"/>
                    <a:pt x="859" y="97"/>
                  </a:cubicBezTo>
                  <a:cubicBezTo>
                    <a:pt x="797" y="72"/>
                    <a:pt x="728" y="65"/>
                    <a:pt x="661" y="56"/>
                  </a:cubicBezTo>
                  <a:cubicBezTo>
                    <a:pt x="600" y="47"/>
                    <a:pt x="540" y="41"/>
                    <a:pt x="478" y="36"/>
                  </a:cubicBezTo>
                  <a:lnTo>
                    <a:pt x="111" y="0"/>
                  </a:lnTo>
                  <a:cubicBezTo>
                    <a:pt x="108" y="0"/>
                    <a:pt x="105" y="0"/>
                    <a:pt x="1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36"/>
            <p:cNvSpPr/>
            <p:nvPr/>
          </p:nvSpPr>
          <p:spPr>
            <a:xfrm>
              <a:off x="6648072" y="668463"/>
              <a:ext cx="30922" cy="14052"/>
            </a:xfrm>
            <a:custGeom>
              <a:rect b="b" l="l" r="r" t="t"/>
              <a:pathLst>
                <a:path extrusionOk="0" h="354" w="779">
                  <a:moveTo>
                    <a:pt x="129" y="0"/>
                  </a:moveTo>
                  <a:cubicBezTo>
                    <a:pt x="78" y="0"/>
                    <a:pt x="26" y="35"/>
                    <a:pt x="15" y="86"/>
                  </a:cubicBezTo>
                  <a:cubicBezTo>
                    <a:pt x="0" y="150"/>
                    <a:pt x="34" y="212"/>
                    <a:pt x="96" y="231"/>
                  </a:cubicBezTo>
                  <a:cubicBezTo>
                    <a:pt x="197" y="264"/>
                    <a:pt x="298" y="291"/>
                    <a:pt x="401" y="314"/>
                  </a:cubicBezTo>
                  <a:cubicBezTo>
                    <a:pt x="454" y="325"/>
                    <a:pt x="507" y="339"/>
                    <a:pt x="561" y="348"/>
                  </a:cubicBezTo>
                  <a:cubicBezTo>
                    <a:pt x="580" y="351"/>
                    <a:pt x="602" y="353"/>
                    <a:pt x="623" y="353"/>
                  </a:cubicBezTo>
                  <a:cubicBezTo>
                    <a:pt x="687" y="353"/>
                    <a:pt x="751" y="335"/>
                    <a:pt x="769" y="265"/>
                  </a:cubicBezTo>
                  <a:cubicBezTo>
                    <a:pt x="778" y="222"/>
                    <a:pt x="761" y="179"/>
                    <a:pt x="731" y="150"/>
                  </a:cubicBezTo>
                  <a:cubicBezTo>
                    <a:pt x="704" y="124"/>
                    <a:pt x="664" y="111"/>
                    <a:pt x="627" y="105"/>
                  </a:cubicBezTo>
                  <a:cubicBezTo>
                    <a:pt x="574" y="94"/>
                    <a:pt x="520" y="88"/>
                    <a:pt x="466" y="78"/>
                  </a:cubicBezTo>
                  <a:cubicBezTo>
                    <a:pt x="364" y="57"/>
                    <a:pt x="261" y="33"/>
                    <a:pt x="159" y="5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36"/>
            <p:cNvSpPr/>
            <p:nvPr/>
          </p:nvSpPr>
          <p:spPr>
            <a:xfrm>
              <a:off x="7077770" y="456730"/>
              <a:ext cx="20205" cy="19371"/>
            </a:xfrm>
            <a:custGeom>
              <a:rect b="b" l="l" r="r" t="t"/>
              <a:pathLst>
                <a:path extrusionOk="0" h="488" w="509">
                  <a:moveTo>
                    <a:pt x="251" y="0"/>
                  </a:moveTo>
                  <a:cubicBezTo>
                    <a:pt x="230" y="0"/>
                    <a:pt x="209" y="3"/>
                    <a:pt x="188" y="7"/>
                  </a:cubicBezTo>
                  <a:cubicBezTo>
                    <a:pt x="147" y="17"/>
                    <a:pt x="112" y="39"/>
                    <a:pt x="80" y="65"/>
                  </a:cubicBezTo>
                  <a:cubicBezTo>
                    <a:pt x="48" y="94"/>
                    <a:pt x="22" y="138"/>
                    <a:pt x="13" y="180"/>
                  </a:cubicBezTo>
                  <a:cubicBezTo>
                    <a:pt x="0" y="240"/>
                    <a:pt x="6" y="294"/>
                    <a:pt x="32" y="347"/>
                  </a:cubicBezTo>
                  <a:cubicBezTo>
                    <a:pt x="33" y="351"/>
                    <a:pt x="38" y="354"/>
                    <a:pt x="39" y="357"/>
                  </a:cubicBezTo>
                  <a:cubicBezTo>
                    <a:pt x="39" y="359"/>
                    <a:pt x="39" y="359"/>
                    <a:pt x="40" y="361"/>
                  </a:cubicBezTo>
                  <a:cubicBezTo>
                    <a:pt x="42" y="363"/>
                    <a:pt x="44" y="366"/>
                    <a:pt x="45" y="368"/>
                  </a:cubicBezTo>
                  <a:cubicBezTo>
                    <a:pt x="50" y="375"/>
                    <a:pt x="54" y="382"/>
                    <a:pt x="59" y="389"/>
                  </a:cubicBezTo>
                  <a:cubicBezTo>
                    <a:pt x="97" y="438"/>
                    <a:pt x="152" y="474"/>
                    <a:pt x="212" y="482"/>
                  </a:cubicBezTo>
                  <a:cubicBezTo>
                    <a:pt x="226" y="485"/>
                    <a:pt x="241" y="488"/>
                    <a:pt x="256" y="488"/>
                  </a:cubicBezTo>
                  <a:cubicBezTo>
                    <a:pt x="262" y="488"/>
                    <a:pt x="268" y="487"/>
                    <a:pt x="274" y="487"/>
                  </a:cubicBezTo>
                  <a:cubicBezTo>
                    <a:pt x="307" y="482"/>
                    <a:pt x="329" y="477"/>
                    <a:pt x="359" y="465"/>
                  </a:cubicBezTo>
                  <a:cubicBezTo>
                    <a:pt x="393" y="450"/>
                    <a:pt x="419" y="424"/>
                    <a:pt x="441" y="397"/>
                  </a:cubicBezTo>
                  <a:cubicBezTo>
                    <a:pt x="490" y="333"/>
                    <a:pt x="508" y="248"/>
                    <a:pt x="488" y="170"/>
                  </a:cubicBezTo>
                  <a:cubicBezTo>
                    <a:pt x="467" y="90"/>
                    <a:pt x="396" y="24"/>
                    <a:pt x="315" y="7"/>
                  </a:cubicBezTo>
                  <a:cubicBezTo>
                    <a:pt x="293" y="3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36"/>
            <p:cNvSpPr/>
            <p:nvPr/>
          </p:nvSpPr>
          <p:spPr>
            <a:xfrm>
              <a:off x="7173474" y="474672"/>
              <a:ext cx="20205" cy="19371"/>
            </a:xfrm>
            <a:custGeom>
              <a:rect b="b" l="l" r="r" t="t"/>
              <a:pathLst>
                <a:path extrusionOk="0" h="488" w="509">
                  <a:moveTo>
                    <a:pt x="251" y="0"/>
                  </a:moveTo>
                  <a:cubicBezTo>
                    <a:pt x="230" y="0"/>
                    <a:pt x="209" y="3"/>
                    <a:pt x="188" y="7"/>
                  </a:cubicBezTo>
                  <a:cubicBezTo>
                    <a:pt x="147" y="17"/>
                    <a:pt x="111" y="39"/>
                    <a:pt x="80" y="65"/>
                  </a:cubicBezTo>
                  <a:cubicBezTo>
                    <a:pt x="48" y="93"/>
                    <a:pt x="22" y="138"/>
                    <a:pt x="13" y="180"/>
                  </a:cubicBezTo>
                  <a:cubicBezTo>
                    <a:pt x="0" y="239"/>
                    <a:pt x="6" y="294"/>
                    <a:pt x="32" y="347"/>
                  </a:cubicBezTo>
                  <a:cubicBezTo>
                    <a:pt x="33" y="351"/>
                    <a:pt x="38" y="353"/>
                    <a:pt x="39" y="357"/>
                  </a:cubicBezTo>
                  <a:cubicBezTo>
                    <a:pt x="39" y="358"/>
                    <a:pt x="39" y="358"/>
                    <a:pt x="40" y="359"/>
                  </a:cubicBezTo>
                  <a:cubicBezTo>
                    <a:pt x="42" y="363"/>
                    <a:pt x="44" y="365"/>
                    <a:pt x="45" y="368"/>
                  </a:cubicBezTo>
                  <a:cubicBezTo>
                    <a:pt x="50" y="374"/>
                    <a:pt x="54" y="382"/>
                    <a:pt x="59" y="389"/>
                  </a:cubicBezTo>
                  <a:cubicBezTo>
                    <a:pt x="97" y="437"/>
                    <a:pt x="152" y="473"/>
                    <a:pt x="211" y="482"/>
                  </a:cubicBezTo>
                  <a:cubicBezTo>
                    <a:pt x="227" y="485"/>
                    <a:pt x="242" y="487"/>
                    <a:pt x="257" y="487"/>
                  </a:cubicBezTo>
                  <a:cubicBezTo>
                    <a:pt x="263" y="487"/>
                    <a:pt x="268" y="487"/>
                    <a:pt x="274" y="487"/>
                  </a:cubicBezTo>
                  <a:cubicBezTo>
                    <a:pt x="307" y="482"/>
                    <a:pt x="329" y="477"/>
                    <a:pt x="359" y="465"/>
                  </a:cubicBezTo>
                  <a:cubicBezTo>
                    <a:pt x="393" y="450"/>
                    <a:pt x="419" y="424"/>
                    <a:pt x="441" y="397"/>
                  </a:cubicBezTo>
                  <a:cubicBezTo>
                    <a:pt x="491" y="331"/>
                    <a:pt x="508" y="247"/>
                    <a:pt x="487" y="170"/>
                  </a:cubicBezTo>
                  <a:cubicBezTo>
                    <a:pt x="467" y="90"/>
                    <a:pt x="396" y="24"/>
                    <a:pt x="315" y="7"/>
                  </a:cubicBezTo>
                  <a:cubicBezTo>
                    <a:pt x="293" y="3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36"/>
            <p:cNvSpPr/>
            <p:nvPr/>
          </p:nvSpPr>
          <p:spPr>
            <a:xfrm>
              <a:off x="7244568" y="496425"/>
              <a:ext cx="20205" cy="19371"/>
            </a:xfrm>
            <a:custGeom>
              <a:rect b="b" l="l" r="r" t="t"/>
              <a:pathLst>
                <a:path extrusionOk="0" h="488" w="509">
                  <a:moveTo>
                    <a:pt x="251" y="0"/>
                  </a:moveTo>
                  <a:cubicBezTo>
                    <a:pt x="230" y="0"/>
                    <a:pt x="209" y="3"/>
                    <a:pt x="188" y="7"/>
                  </a:cubicBezTo>
                  <a:cubicBezTo>
                    <a:pt x="147" y="17"/>
                    <a:pt x="112" y="39"/>
                    <a:pt x="81" y="65"/>
                  </a:cubicBezTo>
                  <a:cubicBezTo>
                    <a:pt x="48" y="94"/>
                    <a:pt x="22" y="137"/>
                    <a:pt x="13" y="180"/>
                  </a:cubicBezTo>
                  <a:cubicBezTo>
                    <a:pt x="0" y="238"/>
                    <a:pt x="7" y="294"/>
                    <a:pt x="33" y="347"/>
                  </a:cubicBezTo>
                  <a:cubicBezTo>
                    <a:pt x="34" y="351"/>
                    <a:pt x="38" y="354"/>
                    <a:pt x="39" y="357"/>
                  </a:cubicBezTo>
                  <a:cubicBezTo>
                    <a:pt x="39" y="359"/>
                    <a:pt x="39" y="359"/>
                    <a:pt x="40" y="360"/>
                  </a:cubicBezTo>
                  <a:cubicBezTo>
                    <a:pt x="42" y="362"/>
                    <a:pt x="44" y="366"/>
                    <a:pt x="45" y="368"/>
                  </a:cubicBezTo>
                  <a:cubicBezTo>
                    <a:pt x="50" y="375"/>
                    <a:pt x="55" y="382"/>
                    <a:pt x="60" y="388"/>
                  </a:cubicBezTo>
                  <a:cubicBezTo>
                    <a:pt x="97" y="437"/>
                    <a:pt x="152" y="474"/>
                    <a:pt x="212" y="482"/>
                  </a:cubicBezTo>
                  <a:cubicBezTo>
                    <a:pt x="227" y="485"/>
                    <a:pt x="242" y="488"/>
                    <a:pt x="257" y="488"/>
                  </a:cubicBezTo>
                  <a:cubicBezTo>
                    <a:pt x="262" y="488"/>
                    <a:pt x="268" y="487"/>
                    <a:pt x="274" y="486"/>
                  </a:cubicBezTo>
                  <a:cubicBezTo>
                    <a:pt x="308" y="482"/>
                    <a:pt x="329" y="477"/>
                    <a:pt x="360" y="464"/>
                  </a:cubicBezTo>
                  <a:cubicBezTo>
                    <a:pt x="393" y="450"/>
                    <a:pt x="419" y="424"/>
                    <a:pt x="441" y="397"/>
                  </a:cubicBezTo>
                  <a:cubicBezTo>
                    <a:pt x="490" y="331"/>
                    <a:pt x="509" y="247"/>
                    <a:pt x="488" y="170"/>
                  </a:cubicBezTo>
                  <a:cubicBezTo>
                    <a:pt x="467" y="90"/>
                    <a:pt x="396" y="24"/>
                    <a:pt x="315" y="7"/>
                  </a:cubicBezTo>
                  <a:cubicBezTo>
                    <a:pt x="294" y="3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36"/>
            <p:cNvSpPr/>
            <p:nvPr/>
          </p:nvSpPr>
          <p:spPr>
            <a:xfrm>
              <a:off x="7006636" y="434541"/>
              <a:ext cx="20244" cy="19371"/>
            </a:xfrm>
            <a:custGeom>
              <a:rect b="b" l="l" r="r" t="t"/>
              <a:pathLst>
                <a:path extrusionOk="0" h="488" w="510">
                  <a:moveTo>
                    <a:pt x="252" y="0"/>
                  </a:moveTo>
                  <a:cubicBezTo>
                    <a:pt x="231" y="0"/>
                    <a:pt x="210" y="3"/>
                    <a:pt x="188" y="7"/>
                  </a:cubicBezTo>
                  <a:cubicBezTo>
                    <a:pt x="148" y="16"/>
                    <a:pt x="112" y="38"/>
                    <a:pt x="81" y="64"/>
                  </a:cubicBezTo>
                  <a:cubicBezTo>
                    <a:pt x="49" y="93"/>
                    <a:pt x="23" y="137"/>
                    <a:pt x="13" y="180"/>
                  </a:cubicBezTo>
                  <a:cubicBezTo>
                    <a:pt x="1" y="238"/>
                    <a:pt x="7" y="294"/>
                    <a:pt x="33" y="347"/>
                  </a:cubicBezTo>
                  <a:cubicBezTo>
                    <a:pt x="34" y="351"/>
                    <a:pt x="38" y="353"/>
                    <a:pt x="39" y="357"/>
                  </a:cubicBezTo>
                  <a:cubicBezTo>
                    <a:pt x="39" y="358"/>
                    <a:pt x="39" y="358"/>
                    <a:pt x="40" y="359"/>
                  </a:cubicBezTo>
                  <a:cubicBezTo>
                    <a:pt x="42" y="362"/>
                    <a:pt x="45" y="364"/>
                    <a:pt x="46" y="368"/>
                  </a:cubicBezTo>
                  <a:cubicBezTo>
                    <a:pt x="51" y="374"/>
                    <a:pt x="55" y="382"/>
                    <a:pt x="60" y="388"/>
                  </a:cubicBezTo>
                  <a:cubicBezTo>
                    <a:pt x="98" y="436"/>
                    <a:pt x="153" y="473"/>
                    <a:pt x="212" y="482"/>
                  </a:cubicBezTo>
                  <a:cubicBezTo>
                    <a:pt x="227" y="485"/>
                    <a:pt x="243" y="487"/>
                    <a:pt x="258" y="487"/>
                  </a:cubicBezTo>
                  <a:cubicBezTo>
                    <a:pt x="264" y="487"/>
                    <a:pt x="269" y="487"/>
                    <a:pt x="275" y="486"/>
                  </a:cubicBezTo>
                  <a:cubicBezTo>
                    <a:pt x="308" y="482"/>
                    <a:pt x="330" y="477"/>
                    <a:pt x="360" y="463"/>
                  </a:cubicBezTo>
                  <a:cubicBezTo>
                    <a:pt x="393" y="450"/>
                    <a:pt x="419" y="424"/>
                    <a:pt x="441" y="396"/>
                  </a:cubicBezTo>
                  <a:cubicBezTo>
                    <a:pt x="491" y="331"/>
                    <a:pt x="509" y="248"/>
                    <a:pt x="488" y="170"/>
                  </a:cubicBezTo>
                  <a:cubicBezTo>
                    <a:pt x="467" y="88"/>
                    <a:pt x="397" y="24"/>
                    <a:pt x="315" y="7"/>
                  </a:cubicBezTo>
                  <a:cubicBezTo>
                    <a:pt x="294" y="3"/>
                    <a:pt x="273" y="0"/>
                    <a:pt x="25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36"/>
            <p:cNvSpPr/>
            <p:nvPr/>
          </p:nvSpPr>
          <p:spPr>
            <a:xfrm>
              <a:off x="7082136" y="394092"/>
              <a:ext cx="43625" cy="127302"/>
            </a:xfrm>
            <a:custGeom>
              <a:rect b="b" l="l" r="r" t="t"/>
              <a:pathLst>
                <a:path extrusionOk="0" h="3207" w="1099">
                  <a:moveTo>
                    <a:pt x="278" y="1"/>
                  </a:moveTo>
                  <a:cubicBezTo>
                    <a:pt x="208" y="1"/>
                    <a:pt x="163" y="81"/>
                    <a:pt x="216" y="139"/>
                  </a:cubicBezTo>
                  <a:cubicBezTo>
                    <a:pt x="303" y="232"/>
                    <a:pt x="409" y="304"/>
                    <a:pt x="493" y="399"/>
                  </a:cubicBezTo>
                  <a:cubicBezTo>
                    <a:pt x="580" y="497"/>
                    <a:pt x="648" y="611"/>
                    <a:pt x="700" y="729"/>
                  </a:cubicBezTo>
                  <a:cubicBezTo>
                    <a:pt x="813" y="987"/>
                    <a:pt x="841" y="1272"/>
                    <a:pt x="799" y="1549"/>
                  </a:cubicBezTo>
                  <a:cubicBezTo>
                    <a:pt x="756" y="1846"/>
                    <a:pt x="641" y="2123"/>
                    <a:pt x="490" y="2381"/>
                  </a:cubicBezTo>
                  <a:cubicBezTo>
                    <a:pt x="418" y="2504"/>
                    <a:pt x="336" y="2626"/>
                    <a:pt x="253" y="2743"/>
                  </a:cubicBezTo>
                  <a:cubicBezTo>
                    <a:pt x="164" y="2867"/>
                    <a:pt x="71" y="2977"/>
                    <a:pt x="18" y="3122"/>
                  </a:cubicBezTo>
                  <a:cubicBezTo>
                    <a:pt x="1" y="3170"/>
                    <a:pt x="45" y="3207"/>
                    <a:pt x="88" y="3207"/>
                  </a:cubicBezTo>
                  <a:cubicBezTo>
                    <a:pt x="99" y="3207"/>
                    <a:pt x="110" y="3205"/>
                    <a:pt x="120" y="3200"/>
                  </a:cubicBezTo>
                  <a:cubicBezTo>
                    <a:pt x="269" y="3122"/>
                    <a:pt x="370" y="2996"/>
                    <a:pt x="474" y="2864"/>
                  </a:cubicBezTo>
                  <a:cubicBezTo>
                    <a:pt x="580" y="2732"/>
                    <a:pt x="674" y="2594"/>
                    <a:pt x="757" y="2448"/>
                  </a:cubicBezTo>
                  <a:cubicBezTo>
                    <a:pt x="923" y="2153"/>
                    <a:pt x="1034" y="1826"/>
                    <a:pt x="1065" y="1490"/>
                  </a:cubicBezTo>
                  <a:cubicBezTo>
                    <a:pt x="1098" y="1175"/>
                    <a:pt x="1048" y="852"/>
                    <a:pt x="902" y="573"/>
                  </a:cubicBezTo>
                  <a:cubicBezTo>
                    <a:pt x="784" y="345"/>
                    <a:pt x="565" y="55"/>
                    <a:pt x="296" y="2"/>
                  </a:cubicBezTo>
                  <a:cubicBezTo>
                    <a:pt x="290" y="1"/>
                    <a:pt x="284" y="1"/>
                    <a:pt x="2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36"/>
            <p:cNvSpPr/>
            <p:nvPr/>
          </p:nvSpPr>
          <p:spPr>
            <a:xfrm>
              <a:off x="7043513" y="525760"/>
              <a:ext cx="32351" cy="25008"/>
            </a:xfrm>
            <a:custGeom>
              <a:rect b="b" l="l" r="r" t="t"/>
              <a:pathLst>
                <a:path extrusionOk="0" h="630" w="815">
                  <a:moveTo>
                    <a:pt x="693" y="1"/>
                  </a:moveTo>
                  <a:cubicBezTo>
                    <a:pt x="674" y="1"/>
                    <a:pt x="655" y="6"/>
                    <a:pt x="637" y="16"/>
                  </a:cubicBezTo>
                  <a:cubicBezTo>
                    <a:pt x="537" y="75"/>
                    <a:pt x="442" y="142"/>
                    <a:pt x="346" y="209"/>
                  </a:cubicBezTo>
                  <a:cubicBezTo>
                    <a:pt x="299" y="241"/>
                    <a:pt x="252" y="276"/>
                    <a:pt x="207" y="310"/>
                  </a:cubicBezTo>
                  <a:cubicBezTo>
                    <a:pt x="178" y="332"/>
                    <a:pt x="148" y="352"/>
                    <a:pt x="121" y="376"/>
                  </a:cubicBezTo>
                  <a:cubicBezTo>
                    <a:pt x="91" y="401"/>
                    <a:pt x="68" y="425"/>
                    <a:pt x="49" y="459"/>
                  </a:cubicBezTo>
                  <a:cubicBezTo>
                    <a:pt x="1" y="535"/>
                    <a:pt x="68" y="630"/>
                    <a:pt x="150" y="630"/>
                  </a:cubicBezTo>
                  <a:cubicBezTo>
                    <a:pt x="159" y="630"/>
                    <a:pt x="168" y="629"/>
                    <a:pt x="178" y="626"/>
                  </a:cubicBezTo>
                  <a:cubicBezTo>
                    <a:pt x="241" y="610"/>
                    <a:pt x="291" y="571"/>
                    <a:pt x="344" y="534"/>
                  </a:cubicBezTo>
                  <a:cubicBezTo>
                    <a:pt x="399" y="495"/>
                    <a:pt x="453" y="454"/>
                    <a:pt x="505" y="413"/>
                  </a:cubicBezTo>
                  <a:cubicBezTo>
                    <a:pt x="597" y="341"/>
                    <a:pt x="687" y="269"/>
                    <a:pt x="774" y="191"/>
                  </a:cubicBezTo>
                  <a:cubicBezTo>
                    <a:pt x="814" y="153"/>
                    <a:pt x="814" y="86"/>
                    <a:pt x="782" y="44"/>
                  </a:cubicBezTo>
                  <a:cubicBezTo>
                    <a:pt x="760" y="17"/>
                    <a:pt x="727" y="1"/>
                    <a:pt x="6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36"/>
            <p:cNvSpPr/>
            <p:nvPr/>
          </p:nvSpPr>
          <p:spPr>
            <a:xfrm>
              <a:off x="7241908" y="441011"/>
              <a:ext cx="58510" cy="134050"/>
            </a:xfrm>
            <a:custGeom>
              <a:rect b="b" l="l" r="r" t="t"/>
              <a:pathLst>
                <a:path extrusionOk="0" h="3377" w="1474">
                  <a:moveTo>
                    <a:pt x="740" y="1"/>
                  </a:moveTo>
                  <a:cubicBezTo>
                    <a:pt x="680" y="1"/>
                    <a:pt x="631" y="79"/>
                    <a:pt x="684" y="127"/>
                  </a:cubicBezTo>
                  <a:cubicBezTo>
                    <a:pt x="1123" y="533"/>
                    <a:pt x="1220" y="1143"/>
                    <a:pt x="1047" y="1695"/>
                  </a:cubicBezTo>
                  <a:cubicBezTo>
                    <a:pt x="953" y="1998"/>
                    <a:pt x="787" y="2276"/>
                    <a:pt x="595" y="2528"/>
                  </a:cubicBezTo>
                  <a:cubicBezTo>
                    <a:pt x="502" y="2653"/>
                    <a:pt x="399" y="2772"/>
                    <a:pt x="295" y="2890"/>
                  </a:cubicBezTo>
                  <a:cubicBezTo>
                    <a:pt x="191" y="3011"/>
                    <a:pt x="72" y="3120"/>
                    <a:pt x="22" y="3273"/>
                  </a:cubicBezTo>
                  <a:cubicBezTo>
                    <a:pt x="1" y="3336"/>
                    <a:pt x="53" y="3377"/>
                    <a:pt x="107" y="3377"/>
                  </a:cubicBezTo>
                  <a:cubicBezTo>
                    <a:pt x="121" y="3377"/>
                    <a:pt x="135" y="3374"/>
                    <a:pt x="148" y="3368"/>
                  </a:cubicBezTo>
                  <a:cubicBezTo>
                    <a:pt x="312" y="3299"/>
                    <a:pt x="434" y="3132"/>
                    <a:pt x="549" y="3000"/>
                  </a:cubicBezTo>
                  <a:cubicBezTo>
                    <a:pt x="660" y="2870"/>
                    <a:pt x="768" y="2735"/>
                    <a:pt x="868" y="2596"/>
                  </a:cubicBezTo>
                  <a:cubicBezTo>
                    <a:pt x="1071" y="2311"/>
                    <a:pt x="1243" y="1993"/>
                    <a:pt x="1328" y="1650"/>
                  </a:cubicBezTo>
                  <a:cubicBezTo>
                    <a:pt x="1473" y="1055"/>
                    <a:pt x="1343" y="335"/>
                    <a:pt x="776" y="11"/>
                  </a:cubicBezTo>
                  <a:cubicBezTo>
                    <a:pt x="764" y="4"/>
                    <a:pt x="752" y="1"/>
                    <a:pt x="74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36"/>
            <p:cNvSpPr/>
            <p:nvPr/>
          </p:nvSpPr>
          <p:spPr>
            <a:xfrm>
              <a:off x="7205826" y="575180"/>
              <a:ext cx="23738" cy="16553"/>
            </a:xfrm>
            <a:custGeom>
              <a:rect b="b" l="l" r="r" t="t"/>
              <a:pathLst>
                <a:path extrusionOk="0" h="417" w="598">
                  <a:moveTo>
                    <a:pt x="146" y="153"/>
                  </a:moveTo>
                  <a:lnTo>
                    <a:pt x="146" y="153"/>
                  </a:lnTo>
                  <a:cubicBezTo>
                    <a:pt x="140" y="156"/>
                    <a:pt x="133" y="159"/>
                    <a:pt x="127" y="161"/>
                  </a:cubicBezTo>
                  <a:lnTo>
                    <a:pt x="127" y="161"/>
                  </a:lnTo>
                  <a:cubicBezTo>
                    <a:pt x="133" y="159"/>
                    <a:pt x="140" y="156"/>
                    <a:pt x="146" y="153"/>
                  </a:cubicBezTo>
                  <a:close/>
                  <a:moveTo>
                    <a:pt x="127" y="161"/>
                  </a:moveTo>
                  <a:cubicBezTo>
                    <a:pt x="124" y="163"/>
                    <a:pt x="121" y="164"/>
                    <a:pt x="118" y="165"/>
                  </a:cubicBezTo>
                  <a:lnTo>
                    <a:pt x="118" y="165"/>
                  </a:lnTo>
                  <a:cubicBezTo>
                    <a:pt x="121" y="164"/>
                    <a:pt x="124" y="163"/>
                    <a:pt x="127" y="161"/>
                  </a:cubicBezTo>
                  <a:close/>
                  <a:moveTo>
                    <a:pt x="117" y="166"/>
                  </a:moveTo>
                  <a:lnTo>
                    <a:pt x="117" y="166"/>
                  </a:lnTo>
                  <a:cubicBezTo>
                    <a:pt x="116" y="166"/>
                    <a:pt x="116" y="166"/>
                    <a:pt x="115" y="167"/>
                  </a:cubicBezTo>
                  <a:cubicBezTo>
                    <a:pt x="116" y="166"/>
                    <a:pt x="116" y="166"/>
                    <a:pt x="117" y="166"/>
                  </a:cubicBezTo>
                  <a:close/>
                  <a:moveTo>
                    <a:pt x="474" y="1"/>
                  </a:moveTo>
                  <a:cubicBezTo>
                    <a:pt x="454" y="1"/>
                    <a:pt x="434" y="6"/>
                    <a:pt x="416" y="18"/>
                  </a:cubicBezTo>
                  <a:cubicBezTo>
                    <a:pt x="353" y="60"/>
                    <a:pt x="282" y="97"/>
                    <a:pt x="212" y="128"/>
                  </a:cubicBezTo>
                  <a:cubicBezTo>
                    <a:pt x="180" y="141"/>
                    <a:pt x="150" y="152"/>
                    <a:pt x="118" y="166"/>
                  </a:cubicBezTo>
                  <a:lnTo>
                    <a:pt x="118" y="166"/>
                  </a:lnTo>
                  <a:cubicBezTo>
                    <a:pt x="118" y="166"/>
                    <a:pt x="118" y="165"/>
                    <a:pt x="118" y="165"/>
                  </a:cubicBezTo>
                  <a:lnTo>
                    <a:pt x="118" y="165"/>
                  </a:lnTo>
                  <a:cubicBezTo>
                    <a:pt x="117" y="166"/>
                    <a:pt x="117" y="166"/>
                    <a:pt x="117" y="166"/>
                  </a:cubicBezTo>
                  <a:lnTo>
                    <a:pt x="117" y="166"/>
                  </a:lnTo>
                  <a:cubicBezTo>
                    <a:pt x="117" y="166"/>
                    <a:pt x="117" y="166"/>
                    <a:pt x="118" y="166"/>
                  </a:cubicBezTo>
                  <a:lnTo>
                    <a:pt x="118" y="166"/>
                  </a:lnTo>
                  <a:cubicBezTo>
                    <a:pt x="116" y="166"/>
                    <a:pt x="115" y="167"/>
                    <a:pt x="113" y="168"/>
                  </a:cubicBezTo>
                  <a:cubicBezTo>
                    <a:pt x="91" y="177"/>
                    <a:pt x="71" y="183"/>
                    <a:pt x="55" y="201"/>
                  </a:cubicBezTo>
                  <a:cubicBezTo>
                    <a:pt x="51" y="205"/>
                    <a:pt x="46" y="210"/>
                    <a:pt x="42" y="214"/>
                  </a:cubicBezTo>
                  <a:cubicBezTo>
                    <a:pt x="15" y="247"/>
                    <a:pt x="1" y="284"/>
                    <a:pt x="13" y="326"/>
                  </a:cubicBezTo>
                  <a:cubicBezTo>
                    <a:pt x="23" y="367"/>
                    <a:pt x="55" y="394"/>
                    <a:pt x="93" y="407"/>
                  </a:cubicBezTo>
                  <a:cubicBezTo>
                    <a:pt x="110" y="412"/>
                    <a:pt x="123" y="417"/>
                    <a:pt x="143" y="417"/>
                  </a:cubicBezTo>
                  <a:cubicBezTo>
                    <a:pt x="160" y="417"/>
                    <a:pt x="180" y="411"/>
                    <a:pt x="196" y="407"/>
                  </a:cubicBezTo>
                  <a:cubicBezTo>
                    <a:pt x="213" y="403"/>
                    <a:pt x="230" y="398"/>
                    <a:pt x="247" y="392"/>
                  </a:cubicBezTo>
                  <a:cubicBezTo>
                    <a:pt x="287" y="375"/>
                    <a:pt x="329" y="357"/>
                    <a:pt x="368" y="338"/>
                  </a:cubicBezTo>
                  <a:cubicBezTo>
                    <a:pt x="438" y="303"/>
                    <a:pt x="500" y="255"/>
                    <a:pt x="561" y="204"/>
                  </a:cubicBezTo>
                  <a:cubicBezTo>
                    <a:pt x="582" y="185"/>
                    <a:pt x="597" y="147"/>
                    <a:pt x="596" y="121"/>
                  </a:cubicBezTo>
                  <a:cubicBezTo>
                    <a:pt x="594" y="94"/>
                    <a:pt x="587" y="69"/>
                    <a:pt x="570" y="48"/>
                  </a:cubicBezTo>
                  <a:cubicBezTo>
                    <a:pt x="548" y="19"/>
                    <a:pt x="511" y="1"/>
                    <a:pt x="4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36"/>
            <p:cNvSpPr/>
            <p:nvPr/>
          </p:nvSpPr>
          <p:spPr>
            <a:xfrm>
              <a:off x="6933717" y="538105"/>
              <a:ext cx="39576" cy="55335"/>
            </a:xfrm>
            <a:custGeom>
              <a:rect b="b" l="l" r="r" t="t"/>
              <a:pathLst>
                <a:path extrusionOk="0" h="1394" w="997">
                  <a:moveTo>
                    <a:pt x="924" y="1"/>
                  </a:moveTo>
                  <a:cubicBezTo>
                    <a:pt x="876" y="24"/>
                    <a:pt x="815" y="37"/>
                    <a:pt x="778" y="53"/>
                  </a:cubicBezTo>
                  <a:cubicBezTo>
                    <a:pt x="709" y="83"/>
                    <a:pt x="648" y="128"/>
                    <a:pt x="614" y="193"/>
                  </a:cubicBezTo>
                  <a:cubicBezTo>
                    <a:pt x="562" y="297"/>
                    <a:pt x="612" y="393"/>
                    <a:pt x="626" y="498"/>
                  </a:cubicBezTo>
                  <a:cubicBezTo>
                    <a:pt x="648" y="660"/>
                    <a:pt x="377" y="682"/>
                    <a:pt x="286" y="786"/>
                  </a:cubicBezTo>
                  <a:cubicBezTo>
                    <a:pt x="216" y="864"/>
                    <a:pt x="213" y="963"/>
                    <a:pt x="236" y="1061"/>
                  </a:cubicBezTo>
                  <a:cubicBezTo>
                    <a:pt x="248" y="1112"/>
                    <a:pt x="287" y="1181"/>
                    <a:pt x="282" y="1235"/>
                  </a:cubicBezTo>
                  <a:cubicBezTo>
                    <a:pt x="277" y="1302"/>
                    <a:pt x="224" y="1310"/>
                    <a:pt x="167" y="1322"/>
                  </a:cubicBezTo>
                  <a:cubicBezTo>
                    <a:pt x="110" y="1336"/>
                    <a:pt x="53" y="1347"/>
                    <a:pt x="1" y="1372"/>
                  </a:cubicBezTo>
                  <a:cubicBezTo>
                    <a:pt x="22" y="1372"/>
                    <a:pt x="44" y="1371"/>
                    <a:pt x="66" y="1371"/>
                  </a:cubicBezTo>
                  <a:cubicBezTo>
                    <a:pt x="179" y="1371"/>
                    <a:pt x="292" y="1380"/>
                    <a:pt x="406" y="1393"/>
                  </a:cubicBezTo>
                  <a:cubicBezTo>
                    <a:pt x="411" y="1389"/>
                    <a:pt x="414" y="1384"/>
                    <a:pt x="418" y="1379"/>
                  </a:cubicBezTo>
                  <a:cubicBezTo>
                    <a:pt x="474" y="1302"/>
                    <a:pt x="470" y="1213"/>
                    <a:pt x="449" y="1127"/>
                  </a:cubicBezTo>
                  <a:cubicBezTo>
                    <a:pt x="425" y="1041"/>
                    <a:pt x="360" y="940"/>
                    <a:pt x="453" y="878"/>
                  </a:cubicBezTo>
                  <a:cubicBezTo>
                    <a:pt x="580" y="790"/>
                    <a:pt x="763" y="790"/>
                    <a:pt x="815" y="614"/>
                  </a:cubicBezTo>
                  <a:cubicBezTo>
                    <a:pt x="846" y="509"/>
                    <a:pt x="789" y="427"/>
                    <a:pt x="773" y="328"/>
                  </a:cubicBezTo>
                  <a:cubicBezTo>
                    <a:pt x="756" y="221"/>
                    <a:pt x="859" y="213"/>
                    <a:pt x="940" y="190"/>
                  </a:cubicBezTo>
                  <a:cubicBezTo>
                    <a:pt x="960" y="183"/>
                    <a:pt x="979" y="177"/>
                    <a:pt x="996" y="171"/>
                  </a:cubicBezTo>
                  <a:cubicBezTo>
                    <a:pt x="969" y="115"/>
                    <a:pt x="945" y="60"/>
                    <a:pt x="9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36"/>
            <p:cNvSpPr/>
            <p:nvPr/>
          </p:nvSpPr>
          <p:spPr>
            <a:xfrm>
              <a:off x="7092219" y="342607"/>
              <a:ext cx="11194" cy="10440"/>
            </a:xfrm>
            <a:custGeom>
              <a:rect b="b" l="l" r="r" t="t"/>
              <a:pathLst>
                <a:path extrusionOk="0" h="263" w="282">
                  <a:moveTo>
                    <a:pt x="282" y="1"/>
                  </a:moveTo>
                  <a:lnTo>
                    <a:pt x="282" y="1"/>
                  </a:lnTo>
                  <a:cubicBezTo>
                    <a:pt x="247" y="25"/>
                    <a:pt x="215" y="51"/>
                    <a:pt x="179" y="68"/>
                  </a:cubicBezTo>
                  <a:cubicBezTo>
                    <a:pt x="140" y="84"/>
                    <a:pt x="101" y="91"/>
                    <a:pt x="62" y="91"/>
                  </a:cubicBezTo>
                  <a:cubicBezTo>
                    <a:pt x="46" y="91"/>
                    <a:pt x="29" y="90"/>
                    <a:pt x="12" y="87"/>
                  </a:cubicBezTo>
                  <a:lnTo>
                    <a:pt x="1" y="257"/>
                  </a:lnTo>
                  <a:cubicBezTo>
                    <a:pt x="14" y="257"/>
                    <a:pt x="29" y="258"/>
                    <a:pt x="42" y="262"/>
                  </a:cubicBezTo>
                  <a:cubicBezTo>
                    <a:pt x="111" y="188"/>
                    <a:pt x="183" y="113"/>
                    <a:pt x="248" y="38"/>
                  </a:cubicBezTo>
                  <a:cubicBezTo>
                    <a:pt x="259" y="25"/>
                    <a:pt x="271" y="13"/>
                    <a:pt x="282" y="1"/>
                  </a:cubicBezTo>
                  <a:close/>
                </a:path>
              </a:pathLst>
            </a:custGeom>
            <a:solidFill>
              <a:srgbClr val="B7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36"/>
            <p:cNvSpPr/>
            <p:nvPr/>
          </p:nvSpPr>
          <p:spPr>
            <a:xfrm>
              <a:off x="6972816" y="567400"/>
              <a:ext cx="29017" cy="33106"/>
            </a:xfrm>
            <a:custGeom>
              <a:rect b="b" l="l" r="r" t="t"/>
              <a:pathLst>
                <a:path extrusionOk="0" h="834" w="731">
                  <a:moveTo>
                    <a:pt x="544" y="0"/>
                  </a:moveTo>
                  <a:cubicBezTo>
                    <a:pt x="475" y="85"/>
                    <a:pt x="299" y="115"/>
                    <a:pt x="229" y="195"/>
                  </a:cubicBezTo>
                  <a:cubicBezTo>
                    <a:pt x="160" y="273"/>
                    <a:pt x="156" y="373"/>
                    <a:pt x="179" y="470"/>
                  </a:cubicBezTo>
                  <a:cubicBezTo>
                    <a:pt x="193" y="522"/>
                    <a:pt x="230" y="590"/>
                    <a:pt x="226" y="645"/>
                  </a:cubicBezTo>
                  <a:cubicBezTo>
                    <a:pt x="221" y="710"/>
                    <a:pt x="168" y="719"/>
                    <a:pt x="111" y="731"/>
                  </a:cubicBezTo>
                  <a:cubicBezTo>
                    <a:pt x="74" y="740"/>
                    <a:pt x="36" y="748"/>
                    <a:pt x="1" y="759"/>
                  </a:cubicBezTo>
                  <a:cubicBezTo>
                    <a:pt x="108" y="782"/>
                    <a:pt x="213" y="807"/>
                    <a:pt x="318" y="833"/>
                  </a:cubicBezTo>
                  <a:cubicBezTo>
                    <a:pt x="334" y="820"/>
                    <a:pt x="349" y="806"/>
                    <a:pt x="361" y="787"/>
                  </a:cubicBezTo>
                  <a:cubicBezTo>
                    <a:pt x="416" y="712"/>
                    <a:pt x="415" y="623"/>
                    <a:pt x="391" y="535"/>
                  </a:cubicBezTo>
                  <a:cubicBezTo>
                    <a:pt x="369" y="451"/>
                    <a:pt x="304" y="349"/>
                    <a:pt x="396" y="287"/>
                  </a:cubicBezTo>
                  <a:cubicBezTo>
                    <a:pt x="506" y="211"/>
                    <a:pt x="658" y="200"/>
                    <a:pt x="731" y="85"/>
                  </a:cubicBezTo>
                  <a:cubicBezTo>
                    <a:pt x="677" y="64"/>
                    <a:pt x="624" y="42"/>
                    <a:pt x="572" y="15"/>
                  </a:cubicBezTo>
                  <a:cubicBezTo>
                    <a:pt x="561" y="10"/>
                    <a:pt x="552" y="5"/>
                    <a:pt x="54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36"/>
            <p:cNvSpPr/>
            <p:nvPr/>
          </p:nvSpPr>
          <p:spPr>
            <a:xfrm>
              <a:off x="7117266" y="343758"/>
              <a:ext cx="25365" cy="18736"/>
            </a:xfrm>
            <a:custGeom>
              <a:rect b="b" l="l" r="r" t="t"/>
              <a:pathLst>
                <a:path extrusionOk="0" h="472" w="639">
                  <a:moveTo>
                    <a:pt x="542" y="1"/>
                  </a:moveTo>
                  <a:cubicBezTo>
                    <a:pt x="477" y="1"/>
                    <a:pt x="403" y="50"/>
                    <a:pt x="350" y="73"/>
                  </a:cubicBezTo>
                  <a:cubicBezTo>
                    <a:pt x="330" y="81"/>
                    <a:pt x="310" y="87"/>
                    <a:pt x="289" y="94"/>
                  </a:cubicBezTo>
                  <a:cubicBezTo>
                    <a:pt x="241" y="147"/>
                    <a:pt x="193" y="201"/>
                    <a:pt x="147" y="255"/>
                  </a:cubicBezTo>
                  <a:cubicBezTo>
                    <a:pt x="97" y="312"/>
                    <a:pt x="44" y="369"/>
                    <a:pt x="1" y="431"/>
                  </a:cubicBezTo>
                  <a:cubicBezTo>
                    <a:pt x="3" y="438"/>
                    <a:pt x="3" y="448"/>
                    <a:pt x="5" y="457"/>
                  </a:cubicBezTo>
                  <a:cubicBezTo>
                    <a:pt x="40" y="439"/>
                    <a:pt x="79" y="431"/>
                    <a:pt x="119" y="431"/>
                  </a:cubicBezTo>
                  <a:cubicBezTo>
                    <a:pt x="121" y="431"/>
                    <a:pt x="123" y="431"/>
                    <a:pt x="126" y="431"/>
                  </a:cubicBezTo>
                  <a:cubicBezTo>
                    <a:pt x="173" y="432"/>
                    <a:pt x="218" y="447"/>
                    <a:pt x="256" y="472"/>
                  </a:cubicBezTo>
                  <a:cubicBezTo>
                    <a:pt x="349" y="364"/>
                    <a:pt x="451" y="264"/>
                    <a:pt x="544" y="157"/>
                  </a:cubicBezTo>
                  <a:cubicBezTo>
                    <a:pt x="576" y="121"/>
                    <a:pt x="607" y="86"/>
                    <a:pt x="638" y="51"/>
                  </a:cubicBezTo>
                  <a:cubicBezTo>
                    <a:pt x="619" y="29"/>
                    <a:pt x="596" y="11"/>
                    <a:pt x="572" y="5"/>
                  </a:cubicBezTo>
                  <a:cubicBezTo>
                    <a:pt x="563" y="2"/>
                    <a:pt x="552" y="1"/>
                    <a:pt x="5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36"/>
            <p:cNvSpPr/>
            <p:nvPr/>
          </p:nvSpPr>
          <p:spPr>
            <a:xfrm>
              <a:off x="7005962" y="574029"/>
              <a:ext cx="33900" cy="33622"/>
            </a:xfrm>
            <a:custGeom>
              <a:rect b="b" l="l" r="r" t="t"/>
              <a:pathLst>
                <a:path extrusionOk="0" h="847" w="854">
                  <a:moveTo>
                    <a:pt x="853" y="1"/>
                  </a:moveTo>
                  <a:lnTo>
                    <a:pt x="853" y="1"/>
                  </a:lnTo>
                  <a:cubicBezTo>
                    <a:pt x="765" y="14"/>
                    <a:pt x="675" y="24"/>
                    <a:pt x="585" y="25"/>
                  </a:cubicBezTo>
                  <a:cubicBezTo>
                    <a:pt x="503" y="78"/>
                    <a:pt x="378" y="110"/>
                    <a:pt x="322" y="176"/>
                  </a:cubicBezTo>
                  <a:cubicBezTo>
                    <a:pt x="253" y="255"/>
                    <a:pt x="249" y="353"/>
                    <a:pt x="273" y="451"/>
                  </a:cubicBezTo>
                  <a:cubicBezTo>
                    <a:pt x="285" y="503"/>
                    <a:pt x="323" y="572"/>
                    <a:pt x="320" y="625"/>
                  </a:cubicBezTo>
                  <a:cubicBezTo>
                    <a:pt x="313" y="691"/>
                    <a:pt x="259" y="699"/>
                    <a:pt x="203" y="712"/>
                  </a:cubicBezTo>
                  <a:cubicBezTo>
                    <a:pt x="133" y="729"/>
                    <a:pt x="62" y="742"/>
                    <a:pt x="0" y="781"/>
                  </a:cubicBezTo>
                  <a:cubicBezTo>
                    <a:pt x="7" y="782"/>
                    <a:pt x="16" y="783"/>
                    <a:pt x="23" y="785"/>
                  </a:cubicBezTo>
                  <a:cubicBezTo>
                    <a:pt x="134" y="806"/>
                    <a:pt x="249" y="817"/>
                    <a:pt x="358" y="846"/>
                  </a:cubicBezTo>
                  <a:cubicBezTo>
                    <a:pt x="396" y="827"/>
                    <a:pt x="430" y="803"/>
                    <a:pt x="455" y="768"/>
                  </a:cubicBezTo>
                  <a:cubicBezTo>
                    <a:pt x="509" y="692"/>
                    <a:pt x="508" y="603"/>
                    <a:pt x="484" y="515"/>
                  </a:cubicBezTo>
                  <a:cubicBezTo>
                    <a:pt x="461" y="431"/>
                    <a:pt x="396" y="330"/>
                    <a:pt x="489" y="266"/>
                  </a:cubicBezTo>
                  <a:cubicBezTo>
                    <a:pt x="617" y="180"/>
                    <a:pt x="800" y="180"/>
                    <a:pt x="852" y="4"/>
                  </a:cubicBezTo>
                  <a:cubicBezTo>
                    <a:pt x="852" y="3"/>
                    <a:pt x="853" y="3"/>
                    <a:pt x="8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36"/>
            <p:cNvSpPr/>
            <p:nvPr/>
          </p:nvSpPr>
          <p:spPr>
            <a:xfrm>
              <a:off x="7135764" y="355667"/>
              <a:ext cx="36162" cy="56168"/>
            </a:xfrm>
            <a:custGeom>
              <a:rect b="b" l="l" r="r" t="t"/>
              <a:pathLst>
                <a:path extrusionOk="0" h="1415" w="911">
                  <a:moveTo>
                    <a:pt x="703" y="1"/>
                  </a:moveTo>
                  <a:cubicBezTo>
                    <a:pt x="671" y="36"/>
                    <a:pt x="640" y="71"/>
                    <a:pt x="610" y="106"/>
                  </a:cubicBezTo>
                  <a:cubicBezTo>
                    <a:pt x="531" y="198"/>
                    <a:pt x="447" y="284"/>
                    <a:pt x="400" y="396"/>
                  </a:cubicBezTo>
                  <a:cubicBezTo>
                    <a:pt x="378" y="446"/>
                    <a:pt x="368" y="496"/>
                    <a:pt x="363" y="550"/>
                  </a:cubicBezTo>
                  <a:cubicBezTo>
                    <a:pt x="356" y="617"/>
                    <a:pt x="366" y="656"/>
                    <a:pt x="290" y="674"/>
                  </a:cubicBezTo>
                  <a:cubicBezTo>
                    <a:pt x="198" y="694"/>
                    <a:pt x="117" y="706"/>
                    <a:pt x="57" y="787"/>
                  </a:cubicBezTo>
                  <a:cubicBezTo>
                    <a:pt x="0" y="863"/>
                    <a:pt x="2" y="959"/>
                    <a:pt x="8" y="1050"/>
                  </a:cubicBezTo>
                  <a:cubicBezTo>
                    <a:pt x="10" y="1100"/>
                    <a:pt x="19" y="1152"/>
                    <a:pt x="5" y="1193"/>
                  </a:cubicBezTo>
                  <a:cubicBezTo>
                    <a:pt x="27" y="1223"/>
                    <a:pt x="48" y="1254"/>
                    <a:pt x="68" y="1287"/>
                  </a:cubicBezTo>
                  <a:cubicBezTo>
                    <a:pt x="93" y="1329"/>
                    <a:pt x="115" y="1370"/>
                    <a:pt x="135" y="1414"/>
                  </a:cubicBezTo>
                  <a:cubicBezTo>
                    <a:pt x="145" y="1407"/>
                    <a:pt x="154" y="1397"/>
                    <a:pt x="165" y="1387"/>
                  </a:cubicBezTo>
                  <a:cubicBezTo>
                    <a:pt x="235" y="1310"/>
                    <a:pt x="245" y="1202"/>
                    <a:pt x="238" y="1103"/>
                  </a:cubicBezTo>
                  <a:cubicBezTo>
                    <a:pt x="234" y="1058"/>
                    <a:pt x="213" y="985"/>
                    <a:pt x="227" y="940"/>
                  </a:cubicBezTo>
                  <a:cubicBezTo>
                    <a:pt x="242" y="894"/>
                    <a:pt x="275" y="899"/>
                    <a:pt x="320" y="893"/>
                  </a:cubicBezTo>
                  <a:cubicBezTo>
                    <a:pt x="440" y="881"/>
                    <a:pt x="537" y="834"/>
                    <a:pt x="573" y="710"/>
                  </a:cubicBezTo>
                  <a:cubicBezTo>
                    <a:pt x="591" y="656"/>
                    <a:pt x="586" y="601"/>
                    <a:pt x="592" y="547"/>
                  </a:cubicBezTo>
                  <a:cubicBezTo>
                    <a:pt x="602" y="470"/>
                    <a:pt x="644" y="407"/>
                    <a:pt x="693" y="349"/>
                  </a:cubicBezTo>
                  <a:cubicBezTo>
                    <a:pt x="761" y="266"/>
                    <a:pt x="837" y="188"/>
                    <a:pt x="910" y="110"/>
                  </a:cubicBezTo>
                  <a:cubicBezTo>
                    <a:pt x="878" y="68"/>
                    <a:pt x="837" y="34"/>
                    <a:pt x="789" y="18"/>
                  </a:cubicBezTo>
                  <a:cubicBezTo>
                    <a:pt x="759" y="6"/>
                    <a:pt x="732" y="2"/>
                    <a:pt x="70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36"/>
            <p:cNvSpPr/>
            <p:nvPr/>
          </p:nvSpPr>
          <p:spPr>
            <a:xfrm>
              <a:off x="7037717" y="551998"/>
              <a:ext cx="53787" cy="73475"/>
            </a:xfrm>
            <a:custGeom>
              <a:rect b="b" l="l" r="r" t="t"/>
              <a:pathLst>
                <a:path extrusionOk="0" h="1851" w="1355">
                  <a:moveTo>
                    <a:pt x="1355" y="1"/>
                  </a:moveTo>
                  <a:lnTo>
                    <a:pt x="1355" y="1"/>
                  </a:lnTo>
                  <a:cubicBezTo>
                    <a:pt x="1171" y="138"/>
                    <a:pt x="970" y="258"/>
                    <a:pt x="757" y="351"/>
                  </a:cubicBezTo>
                  <a:cubicBezTo>
                    <a:pt x="746" y="430"/>
                    <a:pt x="780" y="508"/>
                    <a:pt x="788" y="589"/>
                  </a:cubicBezTo>
                  <a:cubicBezTo>
                    <a:pt x="812" y="752"/>
                    <a:pt x="540" y="773"/>
                    <a:pt x="449" y="878"/>
                  </a:cubicBezTo>
                  <a:cubicBezTo>
                    <a:pt x="380" y="957"/>
                    <a:pt x="376" y="1055"/>
                    <a:pt x="400" y="1153"/>
                  </a:cubicBezTo>
                  <a:cubicBezTo>
                    <a:pt x="411" y="1205"/>
                    <a:pt x="450" y="1273"/>
                    <a:pt x="447" y="1326"/>
                  </a:cubicBezTo>
                  <a:cubicBezTo>
                    <a:pt x="439" y="1393"/>
                    <a:pt x="386" y="1401"/>
                    <a:pt x="330" y="1414"/>
                  </a:cubicBezTo>
                  <a:cubicBezTo>
                    <a:pt x="241" y="1436"/>
                    <a:pt x="147" y="1451"/>
                    <a:pt x="79" y="1520"/>
                  </a:cubicBezTo>
                  <a:cubicBezTo>
                    <a:pt x="17" y="1586"/>
                    <a:pt x="2" y="1668"/>
                    <a:pt x="1" y="1752"/>
                  </a:cubicBezTo>
                  <a:cubicBezTo>
                    <a:pt x="10" y="1784"/>
                    <a:pt x="18" y="1816"/>
                    <a:pt x="21" y="1850"/>
                  </a:cubicBezTo>
                  <a:cubicBezTo>
                    <a:pt x="77" y="1826"/>
                    <a:pt x="131" y="1806"/>
                    <a:pt x="188" y="1789"/>
                  </a:cubicBezTo>
                  <a:lnTo>
                    <a:pt x="188" y="1759"/>
                  </a:lnTo>
                  <a:cubicBezTo>
                    <a:pt x="192" y="1626"/>
                    <a:pt x="268" y="1617"/>
                    <a:pt x="377" y="1587"/>
                  </a:cubicBezTo>
                  <a:cubicBezTo>
                    <a:pt x="454" y="1566"/>
                    <a:pt x="533" y="1538"/>
                    <a:pt x="580" y="1471"/>
                  </a:cubicBezTo>
                  <a:cubicBezTo>
                    <a:pt x="635" y="1396"/>
                    <a:pt x="632" y="1306"/>
                    <a:pt x="610" y="1219"/>
                  </a:cubicBezTo>
                  <a:cubicBezTo>
                    <a:pt x="587" y="1134"/>
                    <a:pt x="522" y="1034"/>
                    <a:pt x="614" y="970"/>
                  </a:cubicBezTo>
                  <a:cubicBezTo>
                    <a:pt x="744" y="883"/>
                    <a:pt x="926" y="883"/>
                    <a:pt x="978" y="707"/>
                  </a:cubicBezTo>
                  <a:cubicBezTo>
                    <a:pt x="1009" y="602"/>
                    <a:pt x="952" y="521"/>
                    <a:pt x="936" y="420"/>
                  </a:cubicBezTo>
                  <a:cubicBezTo>
                    <a:pt x="919" y="313"/>
                    <a:pt x="1022" y="308"/>
                    <a:pt x="1103" y="283"/>
                  </a:cubicBezTo>
                  <a:cubicBezTo>
                    <a:pt x="1260" y="236"/>
                    <a:pt x="1349" y="143"/>
                    <a:pt x="13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36"/>
            <p:cNvSpPr/>
            <p:nvPr/>
          </p:nvSpPr>
          <p:spPr>
            <a:xfrm>
              <a:off x="7143941" y="370989"/>
              <a:ext cx="53668" cy="96459"/>
            </a:xfrm>
            <a:custGeom>
              <a:rect b="b" l="l" r="r" t="t"/>
              <a:pathLst>
                <a:path extrusionOk="0" h="2430" w="1352">
                  <a:moveTo>
                    <a:pt x="1216" y="0"/>
                  </a:moveTo>
                  <a:cubicBezTo>
                    <a:pt x="1179" y="47"/>
                    <a:pt x="1147" y="96"/>
                    <a:pt x="1124" y="152"/>
                  </a:cubicBezTo>
                  <a:cubicBezTo>
                    <a:pt x="1101" y="203"/>
                    <a:pt x="1091" y="252"/>
                    <a:pt x="1086" y="307"/>
                  </a:cubicBezTo>
                  <a:cubicBezTo>
                    <a:pt x="1079" y="375"/>
                    <a:pt x="1089" y="413"/>
                    <a:pt x="1013" y="430"/>
                  </a:cubicBezTo>
                  <a:cubicBezTo>
                    <a:pt x="922" y="453"/>
                    <a:pt x="839" y="465"/>
                    <a:pt x="781" y="545"/>
                  </a:cubicBezTo>
                  <a:cubicBezTo>
                    <a:pt x="724" y="622"/>
                    <a:pt x="725" y="717"/>
                    <a:pt x="731" y="808"/>
                  </a:cubicBezTo>
                  <a:cubicBezTo>
                    <a:pt x="735" y="891"/>
                    <a:pt x="754" y="975"/>
                    <a:pt x="671" y="1019"/>
                  </a:cubicBezTo>
                  <a:cubicBezTo>
                    <a:pt x="591" y="1062"/>
                    <a:pt x="494" y="1065"/>
                    <a:pt x="413" y="1109"/>
                  </a:cubicBezTo>
                  <a:cubicBezTo>
                    <a:pt x="335" y="1152"/>
                    <a:pt x="281" y="1220"/>
                    <a:pt x="261" y="1307"/>
                  </a:cubicBezTo>
                  <a:cubicBezTo>
                    <a:pt x="250" y="1356"/>
                    <a:pt x="256" y="1404"/>
                    <a:pt x="262" y="1453"/>
                  </a:cubicBezTo>
                  <a:cubicBezTo>
                    <a:pt x="268" y="1500"/>
                    <a:pt x="297" y="1575"/>
                    <a:pt x="282" y="1621"/>
                  </a:cubicBezTo>
                  <a:cubicBezTo>
                    <a:pt x="260" y="1688"/>
                    <a:pt x="138" y="1701"/>
                    <a:pt x="80" y="1730"/>
                  </a:cubicBezTo>
                  <a:cubicBezTo>
                    <a:pt x="85" y="1965"/>
                    <a:pt x="53" y="2204"/>
                    <a:pt x="0" y="2430"/>
                  </a:cubicBezTo>
                  <a:cubicBezTo>
                    <a:pt x="5" y="2430"/>
                    <a:pt x="7" y="2429"/>
                    <a:pt x="11" y="2428"/>
                  </a:cubicBezTo>
                  <a:cubicBezTo>
                    <a:pt x="99" y="2397"/>
                    <a:pt x="158" y="2318"/>
                    <a:pt x="166" y="2226"/>
                  </a:cubicBezTo>
                  <a:cubicBezTo>
                    <a:pt x="172" y="2151"/>
                    <a:pt x="105" y="2021"/>
                    <a:pt x="136" y="1954"/>
                  </a:cubicBezTo>
                  <a:cubicBezTo>
                    <a:pt x="163" y="1898"/>
                    <a:pt x="302" y="1886"/>
                    <a:pt x="355" y="1859"/>
                  </a:cubicBezTo>
                  <a:cubicBezTo>
                    <a:pt x="437" y="1818"/>
                    <a:pt x="492" y="1747"/>
                    <a:pt x="508" y="1656"/>
                  </a:cubicBezTo>
                  <a:cubicBezTo>
                    <a:pt x="524" y="1557"/>
                    <a:pt x="465" y="1460"/>
                    <a:pt x="481" y="1366"/>
                  </a:cubicBezTo>
                  <a:cubicBezTo>
                    <a:pt x="493" y="1287"/>
                    <a:pt x="588" y="1282"/>
                    <a:pt x="651" y="1266"/>
                  </a:cubicBezTo>
                  <a:cubicBezTo>
                    <a:pt x="737" y="1242"/>
                    <a:pt x="824" y="1214"/>
                    <a:pt x="886" y="1147"/>
                  </a:cubicBezTo>
                  <a:cubicBezTo>
                    <a:pt x="955" y="1072"/>
                    <a:pt x="966" y="963"/>
                    <a:pt x="960" y="865"/>
                  </a:cubicBezTo>
                  <a:cubicBezTo>
                    <a:pt x="955" y="819"/>
                    <a:pt x="935" y="746"/>
                    <a:pt x="949" y="702"/>
                  </a:cubicBezTo>
                  <a:cubicBezTo>
                    <a:pt x="965" y="656"/>
                    <a:pt x="999" y="660"/>
                    <a:pt x="1043" y="655"/>
                  </a:cubicBezTo>
                  <a:cubicBezTo>
                    <a:pt x="1162" y="642"/>
                    <a:pt x="1260" y="595"/>
                    <a:pt x="1296" y="471"/>
                  </a:cubicBezTo>
                  <a:cubicBezTo>
                    <a:pt x="1312" y="417"/>
                    <a:pt x="1307" y="362"/>
                    <a:pt x="1314" y="307"/>
                  </a:cubicBezTo>
                  <a:cubicBezTo>
                    <a:pt x="1319" y="268"/>
                    <a:pt x="1332" y="231"/>
                    <a:pt x="1351" y="199"/>
                  </a:cubicBezTo>
                  <a:cubicBezTo>
                    <a:pt x="1338" y="161"/>
                    <a:pt x="1319" y="124"/>
                    <a:pt x="1297" y="87"/>
                  </a:cubicBezTo>
                  <a:cubicBezTo>
                    <a:pt x="1276" y="55"/>
                    <a:pt x="1249" y="26"/>
                    <a:pt x="121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36"/>
            <p:cNvSpPr/>
            <p:nvPr/>
          </p:nvSpPr>
          <p:spPr>
            <a:xfrm>
              <a:off x="7075944" y="515519"/>
              <a:ext cx="63115" cy="106502"/>
            </a:xfrm>
            <a:custGeom>
              <a:rect b="b" l="l" r="r" t="t"/>
              <a:pathLst>
                <a:path extrusionOk="0" h="2683" w="1590">
                  <a:moveTo>
                    <a:pt x="1590" y="0"/>
                  </a:moveTo>
                  <a:cubicBezTo>
                    <a:pt x="1527" y="37"/>
                    <a:pt x="1476" y="92"/>
                    <a:pt x="1456" y="162"/>
                  </a:cubicBezTo>
                  <a:cubicBezTo>
                    <a:pt x="1425" y="270"/>
                    <a:pt x="1484" y="364"/>
                    <a:pt x="1477" y="470"/>
                  </a:cubicBezTo>
                  <a:cubicBezTo>
                    <a:pt x="1475" y="510"/>
                    <a:pt x="1450" y="535"/>
                    <a:pt x="1418" y="553"/>
                  </a:cubicBezTo>
                  <a:cubicBezTo>
                    <a:pt x="1378" y="575"/>
                    <a:pt x="1326" y="588"/>
                    <a:pt x="1289" y="603"/>
                  </a:cubicBezTo>
                  <a:cubicBezTo>
                    <a:pt x="1205" y="640"/>
                    <a:pt x="1135" y="693"/>
                    <a:pt x="1108" y="782"/>
                  </a:cubicBezTo>
                  <a:cubicBezTo>
                    <a:pt x="1098" y="822"/>
                    <a:pt x="1098" y="859"/>
                    <a:pt x="1101" y="897"/>
                  </a:cubicBezTo>
                  <a:cubicBezTo>
                    <a:pt x="1100" y="898"/>
                    <a:pt x="1101" y="900"/>
                    <a:pt x="1101" y="901"/>
                  </a:cubicBezTo>
                  <a:cubicBezTo>
                    <a:pt x="1103" y="910"/>
                    <a:pt x="1103" y="919"/>
                    <a:pt x="1104" y="928"/>
                  </a:cubicBezTo>
                  <a:cubicBezTo>
                    <a:pt x="1109" y="975"/>
                    <a:pt x="1137" y="1046"/>
                    <a:pt x="1124" y="1093"/>
                  </a:cubicBezTo>
                  <a:cubicBezTo>
                    <a:pt x="1116" y="1116"/>
                    <a:pt x="1099" y="1134"/>
                    <a:pt x="1074" y="1149"/>
                  </a:cubicBezTo>
                  <a:cubicBezTo>
                    <a:pt x="1023" y="1179"/>
                    <a:pt x="950" y="1194"/>
                    <a:pt x="907" y="1212"/>
                  </a:cubicBezTo>
                  <a:cubicBezTo>
                    <a:pt x="839" y="1242"/>
                    <a:pt x="777" y="1285"/>
                    <a:pt x="744" y="1353"/>
                  </a:cubicBezTo>
                  <a:cubicBezTo>
                    <a:pt x="692" y="1456"/>
                    <a:pt x="742" y="1552"/>
                    <a:pt x="755" y="1656"/>
                  </a:cubicBezTo>
                  <a:cubicBezTo>
                    <a:pt x="773" y="1801"/>
                    <a:pt x="568" y="1834"/>
                    <a:pt x="455" y="1910"/>
                  </a:cubicBezTo>
                  <a:lnTo>
                    <a:pt x="454" y="1911"/>
                  </a:lnTo>
                  <a:cubicBezTo>
                    <a:pt x="439" y="1922"/>
                    <a:pt x="424" y="1933"/>
                    <a:pt x="414" y="1947"/>
                  </a:cubicBezTo>
                  <a:cubicBezTo>
                    <a:pt x="346" y="2025"/>
                    <a:pt x="341" y="2124"/>
                    <a:pt x="365" y="2222"/>
                  </a:cubicBezTo>
                  <a:cubicBezTo>
                    <a:pt x="377" y="2272"/>
                    <a:pt x="416" y="2341"/>
                    <a:pt x="412" y="2395"/>
                  </a:cubicBezTo>
                  <a:cubicBezTo>
                    <a:pt x="406" y="2462"/>
                    <a:pt x="353" y="2469"/>
                    <a:pt x="297" y="2483"/>
                  </a:cubicBezTo>
                  <a:cubicBezTo>
                    <a:pt x="208" y="2504"/>
                    <a:pt x="114" y="2519"/>
                    <a:pt x="46" y="2589"/>
                  </a:cubicBezTo>
                  <a:cubicBezTo>
                    <a:pt x="26" y="2610"/>
                    <a:pt x="11" y="2631"/>
                    <a:pt x="0" y="2655"/>
                  </a:cubicBezTo>
                  <a:cubicBezTo>
                    <a:pt x="11" y="2656"/>
                    <a:pt x="20" y="2656"/>
                    <a:pt x="28" y="2657"/>
                  </a:cubicBezTo>
                  <a:cubicBezTo>
                    <a:pt x="101" y="2666"/>
                    <a:pt x="173" y="2674"/>
                    <a:pt x="246" y="2683"/>
                  </a:cubicBezTo>
                  <a:cubicBezTo>
                    <a:pt x="273" y="2672"/>
                    <a:pt x="306" y="2665"/>
                    <a:pt x="344" y="2655"/>
                  </a:cubicBezTo>
                  <a:cubicBezTo>
                    <a:pt x="421" y="2634"/>
                    <a:pt x="499" y="2605"/>
                    <a:pt x="547" y="2539"/>
                  </a:cubicBezTo>
                  <a:cubicBezTo>
                    <a:pt x="601" y="2463"/>
                    <a:pt x="600" y="2374"/>
                    <a:pt x="577" y="2287"/>
                  </a:cubicBezTo>
                  <a:cubicBezTo>
                    <a:pt x="553" y="2202"/>
                    <a:pt x="490" y="2101"/>
                    <a:pt x="580" y="2037"/>
                  </a:cubicBezTo>
                  <a:cubicBezTo>
                    <a:pt x="708" y="1951"/>
                    <a:pt x="892" y="1951"/>
                    <a:pt x="944" y="1775"/>
                  </a:cubicBezTo>
                  <a:cubicBezTo>
                    <a:pt x="975" y="1670"/>
                    <a:pt x="918" y="1587"/>
                    <a:pt x="902" y="1488"/>
                  </a:cubicBezTo>
                  <a:cubicBezTo>
                    <a:pt x="886" y="1380"/>
                    <a:pt x="987" y="1375"/>
                    <a:pt x="1069" y="1350"/>
                  </a:cubicBezTo>
                  <a:cubicBezTo>
                    <a:pt x="1257" y="1292"/>
                    <a:pt x="1346" y="1171"/>
                    <a:pt x="1315" y="970"/>
                  </a:cubicBezTo>
                  <a:cubicBezTo>
                    <a:pt x="1307" y="925"/>
                    <a:pt x="1282" y="858"/>
                    <a:pt x="1317" y="818"/>
                  </a:cubicBezTo>
                  <a:cubicBezTo>
                    <a:pt x="1341" y="790"/>
                    <a:pt x="1393" y="780"/>
                    <a:pt x="1426" y="770"/>
                  </a:cubicBezTo>
                  <a:cubicBezTo>
                    <a:pt x="1437" y="766"/>
                    <a:pt x="1449" y="760"/>
                    <a:pt x="1459" y="756"/>
                  </a:cubicBezTo>
                  <a:cubicBezTo>
                    <a:pt x="1474" y="501"/>
                    <a:pt x="1520" y="248"/>
                    <a:pt x="15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36"/>
            <p:cNvSpPr/>
            <p:nvPr/>
          </p:nvSpPr>
          <p:spPr>
            <a:xfrm>
              <a:off x="7113813" y="589351"/>
              <a:ext cx="33423" cy="36718"/>
            </a:xfrm>
            <a:custGeom>
              <a:rect b="b" l="l" r="r" t="t"/>
              <a:pathLst>
                <a:path extrusionOk="0" h="925" w="842">
                  <a:moveTo>
                    <a:pt x="723" y="0"/>
                  </a:moveTo>
                  <a:cubicBezTo>
                    <a:pt x="682" y="114"/>
                    <a:pt x="468" y="141"/>
                    <a:pt x="389" y="232"/>
                  </a:cubicBezTo>
                  <a:cubicBezTo>
                    <a:pt x="319" y="311"/>
                    <a:pt x="316" y="409"/>
                    <a:pt x="339" y="507"/>
                  </a:cubicBezTo>
                  <a:cubicBezTo>
                    <a:pt x="352" y="557"/>
                    <a:pt x="390" y="627"/>
                    <a:pt x="386" y="681"/>
                  </a:cubicBezTo>
                  <a:cubicBezTo>
                    <a:pt x="379" y="748"/>
                    <a:pt x="326" y="755"/>
                    <a:pt x="270" y="769"/>
                  </a:cubicBezTo>
                  <a:cubicBezTo>
                    <a:pt x="181" y="790"/>
                    <a:pt x="87" y="805"/>
                    <a:pt x="20" y="875"/>
                  </a:cubicBezTo>
                  <a:cubicBezTo>
                    <a:pt x="14" y="884"/>
                    <a:pt x="5" y="891"/>
                    <a:pt x="0" y="900"/>
                  </a:cubicBezTo>
                  <a:cubicBezTo>
                    <a:pt x="56" y="905"/>
                    <a:pt x="110" y="909"/>
                    <a:pt x="166" y="911"/>
                  </a:cubicBezTo>
                  <a:cubicBezTo>
                    <a:pt x="235" y="915"/>
                    <a:pt x="303" y="920"/>
                    <a:pt x="373" y="925"/>
                  </a:cubicBezTo>
                  <a:cubicBezTo>
                    <a:pt x="430" y="904"/>
                    <a:pt x="485" y="875"/>
                    <a:pt x="521" y="825"/>
                  </a:cubicBezTo>
                  <a:cubicBezTo>
                    <a:pt x="576" y="749"/>
                    <a:pt x="574" y="659"/>
                    <a:pt x="551" y="573"/>
                  </a:cubicBezTo>
                  <a:cubicBezTo>
                    <a:pt x="529" y="488"/>
                    <a:pt x="464" y="388"/>
                    <a:pt x="555" y="325"/>
                  </a:cubicBezTo>
                  <a:cubicBezTo>
                    <a:pt x="645" y="263"/>
                    <a:pt x="762" y="244"/>
                    <a:pt x="842" y="177"/>
                  </a:cubicBezTo>
                  <a:cubicBezTo>
                    <a:pt x="798" y="122"/>
                    <a:pt x="758" y="62"/>
                    <a:pt x="7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36"/>
            <p:cNvSpPr/>
            <p:nvPr/>
          </p:nvSpPr>
          <p:spPr>
            <a:xfrm>
              <a:off x="7260605" y="375038"/>
              <a:ext cx="22785" cy="25921"/>
            </a:xfrm>
            <a:custGeom>
              <a:rect b="b" l="l" r="r" t="t"/>
              <a:pathLst>
                <a:path extrusionOk="0" h="653" w="574">
                  <a:moveTo>
                    <a:pt x="421" y="0"/>
                  </a:moveTo>
                  <a:cubicBezTo>
                    <a:pt x="390" y="0"/>
                    <a:pt x="359" y="5"/>
                    <a:pt x="328" y="14"/>
                  </a:cubicBezTo>
                  <a:cubicBezTo>
                    <a:pt x="301" y="22"/>
                    <a:pt x="276" y="34"/>
                    <a:pt x="254" y="46"/>
                  </a:cubicBezTo>
                  <a:lnTo>
                    <a:pt x="252" y="48"/>
                  </a:lnTo>
                  <a:cubicBezTo>
                    <a:pt x="250" y="50"/>
                    <a:pt x="248" y="54"/>
                    <a:pt x="245" y="57"/>
                  </a:cubicBezTo>
                  <a:cubicBezTo>
                    <a:pt x="169" y="146"/>
                    <a:pt x="83" y="234"/>
                    <a:pt x="36" y="346"/>
                  </a:cubicBezTo>
                  <a:cubicBezTo>
                    <a:pt x="16" y="392"/>
                    <a:pt x="6" y="437"/>
                    <a:pt x="0" y="487"/>
                  </a:cubicBezTo>
                  <a:cubicBezTo>
                    <a:pt x="58" y="493"/>
                    <a:pt x="112" y="520"/>
                    <a:pt x="154" y="565"/>
                  </a:cubicBezTo>
                  <a:cubicBezTo>
                    <a:pt x="177" y="591"/>
                    <a:pt x="196" y="621"/>
                    <a:pt x="211" y="652"/>
                  </a:cubicBezTo>
                  <a:cubicBezTo>
                    <a:pt x="212" y="649"/>
                    <a:pt x="214" y="648"/>
                    <a:pt x="216" y="645"/>
                  </a:cubicBezTo>
                  <a:cubicBezTo>
                    <a:pt x="226" y="598"/>
                    <a:pt x="223" y="549"/>
                    <a:pt x="229" y="501"/>
                  </a:cubicBezTo>
                  <a:cubicBezTo>
                    <a:pt x="239" y="423"/>
                    <a:pt x="281" y="362"/>
                    <a:pt x="331" y="303"/>
                  </a:cubicBezTo>
                  <a:cubicBezTo>
                    <a:pt x="407" y="211"/>
                    <a:pt x="492" y="126"/>
                    <a:pt x="573" y="39"/>
                  </a:cubicBezTo>
                  <a:cubicBezTo>
                    <a:pt x="527" y="14"/>
                    <a:pt x="474" y="0"/>
                    <a:pt x="4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36"/>
            <p:cNvSpPr/>
            <p:nvPr/>
          </p:nvSpPr>
          <p:spPr>
            <a:xfrm>
              <a:off x="7152515" y="609715"/>
              <a:ext cx="21038" cy="22626"/>
            </a:xfrm>
            <a:custGeom>
              <a:rect b="b" l="l" r="r" t="t"/>
              <a:pathLst>
                <a:path extrusionOk="0" h="570" w="530">
                  <a:moveTo>
                    <a:pt x="283" y="1"/>
                  </a:moveTo>
                  <a:cubicBezTo>
                    <a:pt x="278" y="44"/>
                    <a:pt x="281" y="92"/>
                    <a:pt x="294" y="139"/>
                  </a:cubicBezTo>
                  <a:cubicBezTo>
                    <a:pt x="305" y="191"/>
                    <a:pt x="344" y="259"/>
                    <a:pt x="341" y="314"/>
                  </a:cubicBezTo>
                  <a:cubicBezTo>
                    <a:pt x="333" y="381"/>
                    <a:pt x="280" y="388"/>
                    <a:pt x="224" y="402"/>
                  </a:cubicBezTo>
                  <a:cubicBezTo>
                    <a:pt x="148" y="420"/>
                    <a:pt x="65" y="436"/>
                    <a:pt x="0" y="486"/>
                  </a:cubicBezTo>
                  <a:cubicBezTo>
                    <a:pt x="77" y="502"/>
                    <a:pt x="154" y="521"/>
                    <a:pt x="229" y="545"/>
                  </a:cubicBezTo>
                  <a:cubicBezTo>
                    <a:pt x="250" y="554"/>
                    <a:pt x="273" y="560"/>
                    <a:pt x="294" y="569"/>
                  </a:cubicBezTo>
                  <a:cubicBezTo>
                    <a:pt x="364" y="549"/>
                    <a:pt x="431" y="520"/>
                    <a:pt x="474" y="460"/>
                  </a:cubicBezTo>
                  <a:cubicBezTo>
                    <a:pt x="529" y="385"/>
                    <a:pt x="526" y="294"/>
                    <a:pt x="504" y="208"/>
                  </a:cubicBezTo>
                  <a:cubicBezTo>
                    <a:pt x="493" y="167"/>
                    <a:pt x="472" y="121"/>
                    <a:pt x="463" y="76"/>
                  </a:cubicBezTo>
                  <a:cubicBezTo>
                    <a:pt x="401" y="56"/>
                    <a:pt x="342" y="30"/>
                    <a:pt x="2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36"/>
            <p:cNvSpPr/>
            <p:nvPr/>
          </p:nvSpPr>
          <p:spPr>
            <a:xfrm>
              <a:off x="7285930" y="423506"/>
              <a:ext cx="6748" cy="8574"/>
            </a:xfrm>
            <a:custGeom>
              <a:rect b="b" l="l" r="r" t="t"/>
              <a:pathLst>
                <a:path extrusionOk="0" h="216" w="170">
                  <a:moveTo>
                    <a:pt x="166" y="1"/>
                  </a:moveTo>
                  <a:lnTo>
                    <a:pt x="166" y="1"/>
                  </a:lnTo>
                  <a:cubicBezTo>
                    <a:pt x="121" y="53"/>
                    <a:pt x="64" y="104"/>
                    <a:pt x="1" y="134"/>
                  </a:cubicBezTo>
                  <a:cubicBezTo>
                    <a:pt x="44" y="158"/>
                    <a:pt x="85" y="186"/>
                    <a:pt x="127" y="215"/>
                  </a:cubicBezTo>
                  <a:cubicBezTo>
                    <a:pt x="162" y="152"/>
                    <a:pt x="170" y="74"/>
                    <a:pt x="166" y="1"/>
                  </a:cubicBezTo>
                  <a:close/>
                </a:path>
              </a:pathLst>
            </a:custGeom>
            <a:solidFill>
              <a:srgbClr val="B7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36"/>
            <p:cNvSpPr/>
            <p:nvPr/>
          </p:nvSpPr>
          <p:spPr>
            <a:xfrm>
              <a:off x="7296449" y="380556"/>
              <a:ext cx="20919" cy="33622"/>
            </a:xfrm>
            <a:custGeom>
              <a:rect b="b" l="l" r="r" t="t"/>
              <a:pathLst>
                <a:path extrusionOk="0" h="847" w="527">
                  <a:moveTo>
                    <a:pt x="334" y="1"/>
                  </a:moveTo>
                  <a:cubicBezTo>
                    <a:pt x="314" y="24"/>
                    <a:pt x="293" y="46"/>
                    <a:pt x="274" y="67"/>
                  </a:cubicBezTo>
                  <a:cubicBezTo>
                    <a:pt x="196" y="157"/>
                    <a:pt x="112" y="246"/>
                    <a:pt x="65" y="357"/>
                  </a:cubicBezTo>
                  <a:cubicBezTo>
                    <a:pt x="43" y="407"/>
                    <a:pt x="33" y="456"/>
                    <a:pt x="27" y="511"/>
                  </a:cubicBezTo>
                  <a:cubicBezTo>
                    <a:pt x="22" y="560"/>
                    <a:pt x="26" y="593"/>
                    <a:pt x="0" y="615"/>
                  </a:cubicBezTo>
                  <a:cubicBezTo>
                    <a:pt x="27" y="640"/>
                    <a:pt x="47" y="673"/>
                    <a:pt x="56" y="713"/>
                  </a:cubicBezTo>
                  <a:cubicBezTo>
                    <a:pt x="66" y="756"/>
                    <a:pt x="61" y="802"/>
                    <a:pt x="48" y="846"/>
                  </a:cubicBezTo>
                  <a:cubicBezTo>
                    <a:pt x="137" y="824"/>
                    <a:pt x="207" y="776"/>
                    <a:pt x="237" y="675"/>
                  </a:cubicBezTo>
                  <a:cubicBezTo>
                    <a:pt x="252" y="619"/>
                    <a:pt x="248" y="565"/>
                    <a:pt x="256" y="510"/>
                  </a:cubicBezTo>
                  <a:cubicBezTo>
                    <a:pt x="264" y="433"/>
                    <a:pt x="308" y="371"/>
                    <a:pt x="357" y="312"/>
                  </a:cubicBezTo>
                  <a:cubicBezTo>
                    <a:pt x="410" y="249"/>
                    <a:pt x="467" y="186"/>
                    <a:pt x="526" y="125"/>
                  </a:cubicBezTo>
                  <a:cubicBezTo>
                    <a:pt x="480" y="60"/>
                    <a:pt x="412" y="13"/>
                    <a:pt x="3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36"/>
            <p:cNvSpPr/>
            <p:nvPr/>
          </p:nvSpPr>
          <p:spPr>
            <a:xfrm>
              <a:off x="7185144" y="615550"/>
              <a:ext cx="25167" cy="33106"/>
            </a:xfrm>
            <a:custGeom>
              <a:rect b="b" l="l" r="r" t="t"/>
              <a:pathLst>
                <a:path extrusionOk="0" h="834" w="634">
                  <a:moveTo>
                    <a:pt x="576" y="0"/>
                  </a:moveTo>
                  <a:lnTo>
                    <a:pt x="576" y="0"/>
                  </a:lnTo>
                  <a:cubicBezTo>
                    <a:pt x="513" y="11"/>
                    <a:pt x="449" y="17"/>
                    <a:pt x="385" y="21"/>
                  </a:cubicBezTo>
                  <a:cubicBezTo>
                    <a:pt x="383" y="62"/>
                    <a:pt x="388" y="100"/>
                    <a:pt x="397" y="142"/>
                  </a:cubicBezTo>
                  <a:cubicBezTo>
                    <a:pt x="410" y="194"/>
                    <a:pt x="448" y="264"/>
                    <a:pt x="443" y="317"/>
                  </a:cubicBezTo>
                  <a:cubicBezTo>
                    <a:pt x="438" y="384"/>
                    <a:pt x="385" y="391"/>
                    <a:pt x="329" y="405"/>
                  </a:cubicBezTo>
                  <a:cubicBezTo>
                    <a:pt x="239" y="426"/>
                    <a:pt x="146" y="442"/>
                    <a:pt x="78" y="511"/>
                  </a:cubicBezTo>
                  <a:cubicBezTo>
                    <a:pt x="26" y="564"/>
                    <a:pt x="8" y="629"/>
                    <a:pt x="1" y="698"/>
                  </a:cubicBezTo>
                  <a:cubicBezTo>
                    <a:pt x="65" y="740"/>
                    <a:pt x="126" y="786"/>
                    <a:pt x="187" y="834"/>
                  </a:cubicBezTo>
                  <a:cubicBezTo>
                    <a:pt x="187" y="807"/>
                    <a:pt x="186" y="777"/>
                    <a:pt x="187" y="749"/>
                  </a:cubicBezTo>
                  <a:cubicBezTo>
                    <a:pt x="190" y="616"/>
                    <a:pt x="266" y="608"/>
                    <a:pt x="376" y="577"/>
                  </a:cubicBezTo>
                  <a:cubicBezTo>
                    <a:pt x="453" y="557"/>
                    <a:pt x="531" y="527"/>
                    <a:pt x="579" y="462"/>
                  </a:cubicBezTo>
                  <a:cubicBezTo>
                    <a:pt x="634" y="386"/>
                    <a:pt x="633" y="296"/>
                    <a:pt x="609" y="209"/>
                  </a:cubicBezTo>
                  <a:cubicBezTo>
                    <a:pt x="592" y="140"/>
                    <a:pt x="547" y="61"/>
                    <a:pt x="5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36"/>
            <p:cNvSpPr/>
            <p:nvPr/>
          </p:nvSpPr>
          <p:spPr>
            <a:xfrm>
              <a:off x="7302761" y="394925"/>
              <a:ext cx="43942" cy="65179"/>
            </a:xfrm>
            <a:custGeom>
              <a:rect b="b" l="l" r="r" t="t"/>
              <a:pathLst>
                <a:path extrusionOk="0" h="1642" w="1107">
                  <a:moveTo>
                    <a:pt x="920" y="0"/>
                  </a:moveTo>
                  <a:cubicBezTo>
                    <a:pt x="885" y="44"/>
                    <a:pt x="855" y="91"/>
                    <a:pt x="833" y="143"/>
                  </a:cubicBezTo>
                  <a:cubicBezTo>
                    <a:pt x="812" y="194"/>
                    <a:pt x="802" y="243"/>
                    <a:pt x="796" y="298"/>
                  </a:cubicBezTo>
                  <a:cubicBezTo>
                    <a:pt x="788" y="366"/>
                    <a:pt x="798" y="403"/>
                    <a:pt x="723" y="422"/>
                  </a:cubicBezTo>
                  <a:cubicBezTo>
                    <a:pt x="632" y="443"/>
                    <a:pt x="549" y="454"/>
                    <a:pt x="489" y="534"/>
                  </a:cubicBezTo>
                  <a:cubicBezTo>
                    <a:pt x="433" y="612"/>
                    <a:pt x="436" y="706"/>
                    <a:pt x="439" y="798"/>
                  </a:cubicBezTo>
                  <a:cubicBezTo>
                    <a:pt x="444" y="879"/>
                    <a:pt x="464" y="965"/>
                    <a:pt x="381" y="1008"/>
                  </a:cubicBezTo>
                  <a:cubicBezTo>
                    <a:pt x="302" y="1050"/>
                    <a:pt x="204" y="1054"/>
                    <a:pt x="124" y="1098"/>
                  </a:cubicBezTo>
                  <a:cubicBezTo>
                    <a:pt x="69" y="1127"/>
                    <a:pt x="28" y="1169"/>
                    <a:pt x="1" y="1220"/>
                  </a:cubicBezTo>
                  <a:cubicBezTo>
                    <a:pt x="32" y="1258"/>
                    <a:pt x="61" y="1299"/>
                    <a:pt x="87" y="1344"/>
                  </a:cubicBezTo>
                  <a:cubicBezTo>
                    <a:pt x="142" y="1438"/>
                    <a:pt x="187" y="1538"/>
                    <a:pt x="219" y="1642"/>
                  </a:cubicBezTo>
                  <a:cubicBezTo>
                    <a:pt x="235" y="1543"/>
                    <a:pt x="177" y="1448"/>
                    <a:pt x="192" y="1354"/>
                  </a:cubicBezTo>
                  <a:cubicBezTo>
                    <a:pt x="205" y="1274"/>
                    <a:pt x="299" y="1271"/>
                    <a:pt x="363" y="1253"/>
                  </a:cubicBezTo>
                  <a:cubicBezTo>
                    <a:pt x="449" y="1230"/>
                    <a:pt x="536" y="1201"/>
                    <a:pt x="597" y="1135"/>
                  </a:cubicBezTo>
                  <a:cubicBezTo>
                    <a:pt x="667" y="1058"/>
                    <a:pt x="678" y="950"/>
                    <a:pt x="671" y="851"/>
                  </a:cubicBezTo>
                  <a:cubicBezTo>
                    <a:pt x="667" y="805"/>
                    <a:pt x="646" y="732"/>
                    <a:pt x="661" y="689"/>
                  </a:cubicBezTo>
                  <a:cubicBezTo>
                    <a:pt x="677" y="642"/>
                    <a:pt x="711" y="647"/>
                    <a:pt x="755" y="642"/>
                  </a:cubicBezTo>
                  <a:cubicBezTo>
                    <a:pt x="873" y="627"/>
                    <a:pt x="971" y="581"/>
                    <a:pt x="1008" y="458"/>
                  </a:cubicBezTo>
                  <a:cubicBezTo>
                    <a:pt x="1022" y="403"/>
                    <a:pt x="1019" y="349"/>
                    <a:pt x="1025" y="294"/>
                  </a:cubicBezTo>
                  <a:cubicBezTo>
                    <a:pt x="1034" y="227"/>
                    <a:pt x="1066" y="172"/>
                    <a:pt x="1107" y="121"/>
                  </a:cubicBezTo>
                  <a:cubicBezTo>
                    <a:pt x="1056" y="64"/>
                    <a:pt x="990" y="22"/>
                    <a:pt x="92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36"/>
            <p:cNvSpPr/>
            <p:nvPr/>
          </p:nvSpPr>
          <p:spPr>
            <a:xfrm>
              <a:off x="7223371" y="639526"/>
              <a:ext cx="4763" cy="5359"/>
            </a:xfrm>
            <a:custGeom>
              <a:rect b="b" l="l" r="r" t="t"/>
              <a:pathLst>
                <a:path extrusionOk="0" h="135" w="120">
                  <a:moveTo>
                    <a:pt x="120" y="0"/>
                  </a:moveTo>
                  <a:cubicBezTo>
                    <a:pt x="93" y="14"/>
                    <a:pt x="68" y="31"/>
                    <a:pt x="45" y="54"/>
                  </a:cubicBezTo>
                  <a:cubicBezTo>
                    <a:pt x="25" y="73"/>
                    <a:pt x="11" y="94"/>
                    <a:pt x="0" y="116"/>
                  </a:cubicBezTo>
                  <a:cubicBezTo>
                    <a:pt x="17" y="116"/>
                    <a:pt x="31" y="118"/>
                    <a:pt x="47" y="119"/>
                  </a:cubicBezTo>
                  <a:cubicBezTo>
                    <a:pt x="72" y="121"/>
                    <a:pt x="95" y="126"/>
                    <a:pt x="116" y="135"/>
                  </a:cubicBezTo>
                  <a:cubicBezTo>
                    <a:pt x="110" y="89"/>
                    <a:pt x="110" y="44"/>
                    <a:pt x="120" y="0"/>
                  </a:cubicBezTo>
                  <a:close/>
                </a:path>
              </a:pathLst>
            </a:custGeom>
            <a:solidFill>
              <a:srgbClr val="B7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36"/>
            <p:cNvSpPr/>
            <p:nvPr/>
          </p:nvSpPr>
          <p:spPr>
            <a:xfrm>
              <a:off x="7236907" y="578713"/>
              <a:ext cx="39536" cy="49698"/>
            </a:xfrm>
            <a:custGeom>
              <a:rect b="b" l="l" r="r" t="t"/>
              <a:pathLst>
                <a:path extrusionOk="0" h="1252" w="996">
                  <a:moveTo>
                    <a:pt x="977" y="1"/>
                  </a:moveTo>
                  <a:lnTo>
                    <a:pt x="977" y="1"/>
                  </a:lnTo>
                  <a:cubicBezTo>
                    <a:pt x="801" y="190"/>
                    <a:pt x="601" y="359"/>
                    <a:pt x="384" y="499"/>
                  </a:cubicBezTo>
                  <a:cubicBezTo>
                    <a:pt x="391" y="549"/>
                    <a:pt x="408" y="601"/>
                    <a:pt x="414" y="653"/>
                  </a:cubicBezTo>
                  <a:cubicBezTo>
                    <a:pt x="436" y="817"/>
                    <a:pt x="165" y="839"/>
                    <a:pt x="74" y="943"/>
                  </a:cubicBezTo>
                  <a:cubicBezTo>
                    <a:pt x="4" y="1022"/>
                    <a:pt x="1" y="1120"/>
                    <a:pt x="24" y="1218"/>
                  </a:cubicBezTo>
                  <a:cubicBezTo>
                    <a:pt x="26" y="1228"/>
                    <a:pt x="30" y="1240"/>
                    <a:pt x="34" y="1251"/>
                  </a:cubicBezTo>
                  <a:cubicBezTo>
                    <a:pt x="87" y="1225"/>
                    <a:pt x="146" y="1205"/>
                    <a:pt x="206" y="1193"/>
                  </a:cubicBezTo>
                  <a:cubicBezTo>
                    <a:pt x="188" y="1135"/>
                    <a:pt x="179" y="1075"/>
                    <a:pt x="240" y="1034"/>
                  </a:cubicBezTo>
                  <a:cubicBezTo>
                    <a:pt x="367" y="947"/>
                    <a:pt x="551" y="947"/>
                    <a:pt x="603" y="771"/>
                  </a:cubicBezTo>
                  <a:cubicBezTo>
                    <a:pt x="634" y="666"/>
                    <a:pt x="576" y="585"/>
                    <a:pt x="560" y="485"/>
                  </a:cubicBezTo>
                  <a:cubicBezTo>
                    <a:pt x="543" y="378"/>
                    <a:pt x="644" y="371"/>
                    <a:pt x="727" y="346"/>
                  </a:cubicBezTo>
                  <a:cubicBezTo>
                    <a:pt x="905" y="292"/>
                    <a:pt x="995" y="182"/>
                    <a:pt x="97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36"/>
            <p:cNvSpPr/>
            <p:nvPr/>
          </p:nvSpPr>
          <p:spPr>
            <a:xfrm>
              <a:off x="7285215" y="560334"/>
              <a:ext cx="4843" cy="6867"/>
            </a:xfrm>
            <a:custGeom>
              <a:rect b="b" l="l" r="r" t="t"/>
              <a:pathLst>
                <a:path extrusionOk="0" h="173" w="122">
                  <a:moveTo>
                    <a:pt x="122" y="0"/>
                  </a:moveTo>
                  <a:cubicBezTo>
                    <a:pt x="82" y="58"/>
                    <a:pt x="42" y="117"/>
                    <a:pt x="0" y="173"/>
                  </a:cubicBezTo>
                  <a:cubicBezTo>
                    <a:pt x="30" y="155"/>
                    <a:pt x="56" y="132"/>
                    <a:pt x="78" y="104"/>
                  </a:cubicBezTo>
                  <a:cubicBezTo>
                    <a:pt x="102" y="70"/>
                    <a:pt x="115" y="34"/>
                    <a:pt x="122" y="0"/>
                  </a:cubicBezTo>
                  <a:close/>
                </a:path>
              </a:pathLst>
            </a:custGeom>
            <a:solidFill>
              <a:srgbClr val="B7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36"/>
            <p:cNvSpPr/>
            <p:nvPr/>
          </p:nvSpPr>
          <p:spPr>
            <a:xfrm>
              <a:off x="7300101" y="528459"/>
              <a:ext cx="6312" cy="13655"/>
            </a:xfrm>
            <a:custGeom>
              <a:rect b="b" l="l" r="r" t="t"/>
              <a:pathLst>
                <a:path extrusionOk="0" h="344" w="159">
                  <a:moveTo>
                    <a:pt x="145" y="0"/>
                  </a:moveTo>
                  <a:cubicBezTo>
                    <a:pt x="103" y="117"/>
                    <a:pt x="55" y="231"/>
                    <a:pt x="0" y="344"/>
                  </a:cubicBezTo>
                  <a:cubicBezTo>
                    <a:pt x="92" y="297"/>
                    <a:pt x="156" y="227"/>
                    <a:pt x="158" y="95"/>
                  </a:cubicBezTo>
                  <a:cubicBezTo>
                    <a:pt x="158" y="66"/>
                    <a:pt x="151" y="33"/>
                    <a:pt x="145" y="0"/>
                  </a:cubicBezTo>
                  <a:close/>
                </a:path>
              </a:pathLst>
            </a:custGeom>
            <a:solidFill>
              <a:srgbClr val="B7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36"/>
            <p:cNvSpPr/>
            <p:nvPr/>
          </p:nvSpPr>
          <p:spPr>
            <a:xfrm>
              <a:off x="7308358" y="443830"/>
              <a:ext cx="37155" cy="77286"/>
            </a:xfrm>
            <a:custGeom>
              <a:rect b="b" l="l" r="r" t="t"/>
              <a:pathLst>
                <a:path extrusionOk="0" h="1947" w="936">
                  <a:moveTo>
                    <a:pt x="936" y="0"/>
                  </a:moveTo>
                  <a:lnTo>
                    <a:pt x="936" y="0"/>
                  </a:lnTo>
                  <a:cubicBezTo>
                    <a:pt x="926" y="3"/>
                    <a:pt x="917" y="9"/>
                    <a:pt x="906" y="15"/>
                  </a:cubicBezTo>
                  <a:cubicBezTo>
                    <a:pt x="828" y="58"/>
                    <a:pt x="774" y="125"/>
                    <a:pt x="755" y="213"/>
                  </a:cubicBezTo>
                  <a:cubicBezTo>
                    <a:pt x="745" y="262"/>
                    <a:pt x="749" y="311"/>
                    <a:pt x="755" y="359"/>
                  </a:cubicBezTo>
                  <a:cubicBezTo>
                    <a:pt x="763" y="405"/>
                    <a:pt x="791" y="480"/>
                    <a:pt x="775" y="526"/>
                  </a:cubicBezTo>
                  <a:cubicBezTo>
                    <a:pt x="753" y="594"/>
                    <a:pt x="629" y="605"/>
                    <a:pt x="571" y="636"/>
                  </a:cubicBezTo>
                  <a:cubicBezTo>
                    <a:pt x="484" y="681"/>
                    <a:pt x="426" y="756"/>
                    <a:pt x="416" y="857"/>
                  </a:cubicBezTo>
                  <a:cubicBezTo>
                    <a:pt x="412" y="904"/>
                    <a:pt x="420" y="949"/>
                    <a:pt x="427" y="996"/>
                  </a:cubicBezTo>
                  <a:cubicBezTo>
                    <a:pt x="433" y="1025"/>
                    <a:pt x="462" y="1098"/>
                    <a:pt x="441" y="1123"/>
                  </a:cubicBezTo>
                  <a:cubicBezTo>
                    <a:pt x="417" y="1151"/>
                    <a:pt x="343" y="1146"/>
                    <a:pt x="311" y="1150"/>
                  </a:cubicBezTo>
                  <a:cubicBezTo>
                    <a:pt x="265" y="1156"/>
                    <a:pt x="221" y="1165"/>
                    <a:pt x="180" y="1189"/>
                  </a:cubicBezTo>
                  <a:cubicBezTo>
                    <a:pt x="170" y="1194"/>
                    <a:pt x="161" y="1202"/>
                    <a:pt x="151" y="1209"/>
                  </a:cubicBezTo>
                  <a:cubicBezTo>
                    <a:pt x="96" y="1256"/>
                    <a:pt x="67" y="1328"/>
                    <a:pt x="68" y="1402"/>
                  </a:cubicBezTo>
                  <a:cubicBezTo>
                    <a:pt x="68" y="1442"/>
                    <a:pt x="88" y="1499"/>
                    <a:pt x="100" y="1553"/>
                  </a:cubicBezTo>
                  <a:cubicBezTo>
                    <a:pt x="113" y="1599"/>
                    <a:pt x="119" y="1645"/>
                    <a:pt x="103" y="1675"/>
                  </a:cubicBezTo>
                  <a:cubicBezTo>
                    <a:pt x="96" y="1691"/>
                    <a:pt x="83" y="1702"/>
                    <a:pt x="65" y="1712"/>
                  </a:cubicBezTo>
                  <a:cubicBezTo>
                    <a:pt x="63" y="1720"/>
                    <a:pt x="61" y="1728"/>
                    <a:pt x="60" y="1735"/>
                  </a:cubicBezTo>
                  <a:cubicBezTo>
                    <a:pt x="42" y="1806"/>
                    <a:pt x="21" y="1876"/>
                    <a:pt x="0" y="1947"/>
                  </a:cubicBezTo>
                  <a:cubicBezTo>
                    <a:pt x="66" y="1918"/>
                    <a:pt x="143" y="1912"/>
                    <a:pt x="203" y="1873"/>
                  </a:cubicBezTo>
                  <a:cubicBezTo>
                    <a:pt x="276" y="1826"/>
                    <a:pt x="321" y="1746"/>
                    <a:pt x="323" y="1659"/>
                  </a:cubicBezTo>
                  <a:cubicBezTo>
                    <a:pt x="327" y="1576"/>
                    <a:pt x="270" y="1480"/>
                    <a:pt x="284" y="1402"/>
                  </a:cubicBezTo>
                  <a:cubicBezTo>
                    <a:pt x="295" y="1329"/>
                    <a:pt x="446" y="1354"/>
                    <a:pt x="507" y="1332"/>
                  </a:cubicBezTo>
                  <a:cubicBezTo>
                    <a:pt x="596" y="1301"/>
                    <a:pt x="654" y="1223"/>
                    <a:pt x="662" y="1130"/>
                  </a:cubicBezTo>
                  <a:cubicBezTo>
                    <a:pt x="667" y="1055"/>
                    <a:pt x="599" y="925"/>
                    <a:pt x="632" y="858"/>
                  </a:cubicBezTo>
                  <a:cubicBezTo>
                    <a:pt x="659" y="802"/>
                    <a:pt x="799" y="791"/>
                    <a:pt x="851" y="764"/>
                  </a:cubicBezTo>
                  <a:cubicBezTo>
                    <a:pt x="874" y="752"/>
                    <a:pt x="896" y="737"/>
                    <a:pt x="915" y="719"/>
                  </a:cubicBezTo>
                  <a:cubicBezTo>
                    <a:pt x="924" y="505"/>
                    <a:pt x="930" y="292"/>
                    <a:pt x="934" y="80"/>
                  </a:cubicBezTo>
                  <a:cubicBezTo>
                    <a:pt x="936" y="54"/>
                    <a:pt x="936" y="28"/>
                    <a:pt x="9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36"/>
            <p:cNvSpPr/>
            <p:nvPr/>
          </p:nvSpPr>
          <p:spPr>
            <a:xfrm>
              <a:off x="7301252" y="519409"/>
              <a:ext cx="41322" cy="77405"/>
            </a:xfrm>
            <a:custGeom>
              <a:rect b="b" l="l" r="r" t="t"/>
              <a:pathLst>
                <a:path extrusionOk="0" h="1950" w="1041">
                  <a:moveTo>
                    <a:pt x="1041" y="0"/>
                  </a:moveTo>
                  <a:lnTo>
                    <a:pt x="1041" y="0"/>
                  </a:lnTo>
                  <a:cubicBezTo>
                    <a:pt x="1025" y="5"/>
                    <a:pt x="1009" y="10"/>
                    <a:pt x="997" y="16"/>
                  </a:cubicBezTo>
                  <a:cubicBezTo>
                    <a:pt x="908" y="59"/>
                    <a:pt x="849" y="134"/>
                    <a:pt x="835" y="229"/>
                  </a:cubicBezTo>
                  <a:cubicBezTo>
                    <a:pt x="824" y="310"/>
                    <a:pt x="882" y="445"/>
                    <a:pt x="832" y="516"/>
                  </a:cubicBezTo>
                  <a:cubicBezTo>
                    <a:pt x="786" y="576"/>
                    <a:pt x="651" y="589"/>
                    <a:pt x="584" y="621"/>
                  </a:cubicBezTo>
                  <a:cubicBezTo>
                    <a:pt x="507" y="657"/>
                    <a:pt x="445" y="715"/>
                    <a:pt x="421" y="800"/>
                  </a:cubicBezTo>
                  <a:cubicBezTo>
                    <a:pt x="390" y="908"/>
                    <a:pt x="448" y="1002"/>
                    <a:pt x="442" y="1109"/>
                  </a:cubicBezTo>
                  <a:cubicBezTo>
                    <a:pt x="434" y="1200"/>
                    <a:pt x="323" y="1211"/>
                    <a:pt x="252" y="1241"/>
                  </a:cubicBezTo>
                  <a:cubicBezTo>
                    <a:pt x="169" y="1278"/>
                    <a:pt x="98" y="1331"/>
                    <a:pt x="72" y="1422"/>
                  </a:cubicBezTo>
                  <a:cubicBezTo>
                    <a:pt x="57" y="1470"/>
                    <a:pt x="60" y="1517"/>
                    <a:pt x="67" y="1565"/>
                  </a:cubicBezTo>
                  <a:cubicBezTo>
                    <a:pt x="72" y="1611"/>
                    <a:pt x="100" y="1683"/>
                    <a:pt x="86" y="1730"/>
                  </a:cubicBezTo>
                  <a:cubicBezTo>
                    <a:pt x="75" y="1766"/>
                    <a:pt x="42" y="1788"/>
                    <a:pt x="0" y="1805"/>
                  </a:cubicBezTo>
                  <a:cubicBezTo>
                    <a:pt x="54" y="1831"/>
                    <a:pt x="98" y="1878"/>
                    <a:pt x="122" y="1950"/>
                  </a:cubicBezTo>
                  <a:cubicBezTo>
                    <a:pt x="250" y="1884"/>
                    <a:pt x="306" y="1772"/>
                    <a:pt x="278" y="1606"/>
                  </a:cubicBezTo>
                  <a:cubicBezTo>
                    <a:pt x="272" y="1560"/>
                    <a:pt x="247" y="1495"/>
                    <a:pt x="280" y="1454"/>
                  </a:cubicBezTo>
                  <a:cubicBezTo>
                    <a:pt x="304" y="1426"/>
                    <a:pt x="356" y="1416"/>
                    <a:pt x="390" y="1406"/>
                  </a:cubicBezTo>
                  <a:cubicBezTo>
                    <a:pt x="469" y="1380"/>
                    <a:pt x="552" y="1349"/>
                    <a:pt x="601" y="1278"/>
                  </a:cubicBezTo>
                  <a:cubicBezTo>
                    <a:pt x="660" y="1196"/>
                    <a:pt x="655" y="1101"/>
                    <a:pt x="638" y="1007"/>
                  </a:cubicBezTo>
                  <a:cubicBezTo>
                    <a:pt x="619" y="902"/>
                    <a:pt x="595" y="834"/>
                    <a:pt x="710" y="793"/>
                  </a:cubicBezTo>
                  <a:cubicBezTo>
                    <a:pt x="829" y="751"/>
                    <a:pt x="953" y="714"/>
                    <a:pt x="1016" y="621"/>
                  </a:cubicBezTo>
                  <a:cubicBezTo>
                    <a:pt x="1018" y="419"/>
                    <a:pt x="1032" y="214"/>
                    <a:pt x="1039" y="13"/>
                  </a:cubicBezTo>
                  <a:cubicBezTo>
                    <a:pt x="1039" y="9"/>
                    <a:pt x="1039" y="4"/>
                    <a:pt x="10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36"/>
            <p:cNvSpPr/>
            <p:nvPr/>
          </p:nvSpPr>
          <p:spPr>
            <a:xfrm>
              <a:off x="7387192" y="396315"/>
              <a:ext cx="37035" cy="60932"/>
            </a:xfrm>
            <a:custGeom>
              <a:rect b="b" l="l" r="r" t="t"/>
              <a:pathLst>
                <a:path extrusionOk="0" h="1535" w="933">
                  <a:moveTo>
                    <a:pt x="867" y="1"/>
                  </a:moveTo>
                  <a:cubicBezTo>
                    <a:pt x="832" y="36"/>
                    <a:pt x="801" y="74"/>
                    <a:pt x="769" y="111"/>
                  </a:cubicBezTo>
                  <a:cubicBezTo>
                    <a:pt x="691" y="201"/>
                    <a:pt x="606" y="287"/>
                    <a:pt x="560" y="399"/>
                  </a:cubicBezTo>
                  <a:cubicBezTo>
                    <a:pt x="538" y="451"/>
                    <a:pt x="527" y="499"/>
                    <a:pt x="522" y="555"/>
                  </a:cubicBezTo>
                  <a:cubicBezTo>
                    <a:pt x="515" y="622"/>
                    <a:pt x="525" y="660"/>
                    <a:pt x="449" y="678"/>
                  </a:cubicBezTo>
                  <a:cubicBezTo>
                    <a:pt x="358" y="700"/>
                    <a:pt x="274" y="712"/>
                    <a:pt x="216" y="793"/>
                  </a:cubicBezTo>
                  <a:cubicBezTo>
                    <a:pt x="160" y="869"/>
                    <a:pt x="162" y="966"/>
                    <a:pt x="167" y="1056"/>
                  </a:cubicBezTo>
                  <a:cubicBezTo>
                    <a:pt x="170" y="1138"/>
                    <a:pt x="190" y="1222"/>
                    <a:pt x="107" y="1266"/>
                  </a:cubicBezTo>
                  <a:cubicBezTo>
                    <a:pt x="79" y="1282"/>
                    <a:pt x="49" y="1291"/>
                    <a:pt x="18" y="1300"/>
                  </a:cubicBezTo>
                  <a:cubicBezTo>
                    <a:pt x="12" y="1380"/>
                    <a:pt x="6" y="1457"/>
                    <a:pt x="0" y="1535"/>
                  </a:cubicBezTo>
                  <a:cubicBezTo>
                    <a:pt x="30" y="1525"/>
                    <a:pt x="61" y="1519"/>
                    <a:pt x="89" y="1513"/>
                  </a:cubicBezTo>
                  <a:cubicBezTo>
                    <a:pt x="174" y="1489"/>
                    <a:pt x="262" y="1461"/>
                    <a:pt x="323" y="1394"/>
                  </a:cubicBezTo>
                  <a:cubicBezTo>
                    <a:pt x="394" y="1319"/>
                    <a:pt x="403" y="1210"/>
                    <a:pt x="397" y="1112"/>
                  </a:cubicBezTo>
                  <a:cubicBezTo>
                    <a:pt x="393" y="1066"/>
                    <a:pt x="373" y="993"/>
                    <a:pt x="387" y="949"/>
                  </a:cubicBezTo>
                  <a:cubicBezTo>
                    <a:pt x="402" y="904"/>
                    <a:pt x="436" y="908"/>
                    <a:pt x="480" y="903"/>
                  </a:cubicBezTo>
                  <a:cubicBezTo>
                    <a:pt x="599" y="888"/>
                    <a:pt x="698" y="842"/>
                    <a:pt x="735" y="718"/>
                  </a:cubicBezTo>
                  <a:cubicBezTo>
                    <a:pt x="750" y="664"/>
                    <a:pt x="746" y="611"/>
                    <a:pt x="752" y="555"/>
                  </a:cubicBezTo>
                  <a:cubicBezTo>
                    <a:pt x="762" y="478"/>
                    <a:pt x="804" y="415"/>
                    <a:pt x="854" y="357"/>
                  </a:cubicBezTo>
                  <a:cubicBezTo>
                    <a:pt x="880" y="327"/>
                    <a:pt x="904" y="298"/>
                    <a:pt x="932" y="268"/>
                  </a:cubicBezTo>
                  <a:cubicBezTo>
                    <a:pt x="930" y="257"/>
                    <a:pt x="930" y="246"/>
                    <a:pt x="926" y="234"/>
                  </a:cubicBezTo>
                  <a:cubicBezTo>
                    <a:pt x="918" y="170"/>
                    <a:pt x="902" y="107"/>
                    <a:pt x="882" y="45"/>
                  </a:cubicBezTo>
                  <a:cubicBezTo>
                    <a:pt x="877" y="31"/>
                    <a:pt x="872" y="15"/>
                    <a:pt x="8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36"/>
            <p:cNvSpPr/>
            <p:nvPr/>
          </p:nvSpPr>
          <p:spPr>
            <a:xfrm>
              <a:off x="7198244" y="378809"/>
              <a:ext cx="54025" cy="59265"/>
            </a:xfrm>
            <a:custGeom>
              <a:rect b="b" l="l" r="r" t="t"/>
              <a:pathLst>
                <a:path extrusionOk="0" h="1493" w="1361">
                  <a:moveTo>
                    <a:pt x="1205" y="0"/>
                  </a:moveTo>
                  <a:cubicBezTo>
                    <a:pt x="1176" y="0"/>
                    <a:pt x="1146" y="15"/>
                    <a:pt x="1126" y="47"/>
                  </a:cubicBezTo>
                  <a:cubicBezTo>
                    <a:pt x="1084" y="115"/>
                    <a:pt x="1084" y="193"/>
                    <a:pt x="1029" y="256"/>
                  </a:cubicBezTo>
                  <a:cubicBezTo>
                    <a:pt x="977" y="316"/>
                    <a:pt x="908" y="346"/>
                    <a:pt x="830" y="355"/>
                  </a:cubicBezTo>
                  <a:cubicBezTo>
                    <a:pt x="746" y="364"/>
                    <a:pt x="665" y="371"/>
                    <a:pt x="607" y="440"/>
                  </a:cubicBezTo>
                  <a:cubicBezTo>
                    <a:pt x="538" y="522"/>
                    <a:pt x="569" y="609"/>
                    <a:pt x="551" y="702"/>
                  </a:cubicBezTo>
                  <a:cubicBezTo>
                    <a:pt x="537" y="780"/>
                    <a:pt x="460" y="832"/>
                    <a:pt x="398" y="872"/>
                  </a:cubicBezTo>
                  <a:cubicBezTo>
                    <a:pt x="316" y="922"/>
                    <a:pt x="230" y="964"/>
                    <a:pt x="162" y="1032"/>
                  </a:cubicBezTo>
                  <a:cubicBezTo>
                    <a:pt x="45" y="1148"/>
                    <a:pt x="1" y="1362"/>
                    <a:pt x="147" y="1477"/>
                  </a:cubicBezTo>
                  <a:cubicBezTo>
                    <a:pt x="160" y="1488"/>
                    <a:pt x="176" y="1492"/>
                    <a:pt x="192" y="1492"/>
                  </a:cubicBezTo>
                  <a:cubicBezTo>
                    <a:pt x="242" y="1492"/>
                    <a:pt x="292" y="1447"/>
                    <a:pt x="254" y="1394"/>
                  </a:cubicBezTo>
                  <a:cubicBezTo>
                    <a:pt x="157" y="1257"/>
                    <a:pt x="371" y="1127"/>
                    <a:pt x="464" y="1070"/>
                  </a:cubicBezTo>
                  <a:cubicBezTo>
                    <a:pt x="616" y="977"/>
                    <a:pt x="759" y="860"/>
                    <a:pt x="764" y="668"/>
                  </a:cubicBezTo>
                  <a:cubicBezTo>
                    <a:pt x="766" y="642"/>
                    <a:pt x="754" y="585"/>
                    <a:pt x="768" y="565"/>
                  </a:cubicBezTo>
                  <a:cubicBezTo>
                    <a:pt x="780" y="549"/>
                    <a:pt x="826" y="545"/>
                    <a:pt x="846" y="543"/>
                  </a:cubicBezTo>
                  <a:cubicBezTo>
                    <a:pt x="926" y="532"/>
                    <a:pt x="999" y="522"/>
                    <a:pt x="1072" y="480"/>
                  </a:cubicBezTo>
                  <a:cubicBezTo>
                    <a:pt x="1194" y="411"/>
                    <a:pt x="1360" y="221"/>
                    <a:pt x="1300" y="69"/>
                  </a:cubicBezTo>
                  <a:cubicBezTo>
                    <a:pt x="1284" y="25"/>
                    <a:pt x="1245" y="0"/>
                    <a:pt x="120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36"/>
            <p:cNvSpPr/>
            <p:nvPr/>
          </p:nvSpPr>
          <p:spPr>
            <a:xfrm>
              <a:off x="7364685" y="316806"/>
              <a:ext cx="17664" cy="36202"/>
            </a:xfrm>
            <a:custGeom>
              <a:rect b="b" l="l" r="r" t="t"/>
              <a:pathLst>
                <a:path extrusionOk="0" h="912" w="445">
                  <a:moveTo>
                    <a:pt x="133" y="1"/>
                  </a:moveTo>
                  <a:cubicBezTo>
                    <a:pt x="108" y="1"/>
                    <a:pt x="83" y="9"/>
                    <a:pt x="63" y="24"/>
                  </a:cubicBezTo>
                  <a:cubicBezTo>
                    <a:pt x="23" y="55"/>
                    <a:pt x="1" y="125"/>
                    <a:pt x="34" y="169"/>
                  </a:cubicBezTo>
                  <a:cubicBezTo>
                    <a:pt x="73" y="219"/>
                    <a:pt x="104" y="272"/>
                    <a:pt x="128" y="329"/>
                  </a:cubicBezTo>
                  <a:cubicBezTo>
                    <a:pt x="128" y="330"/>
                    <a:pt x="130" y="331"/>
                    <a:pt x="130" y="333"/>
                  </a:cubicBezTo>
                  <a:cubicBezTo>
                    <a:pt x="132" y="339"/>
                    <a:pt x="135" y="347"/>
                    <a:pt x="137" y="354"/>
                  </a:cubicBezTo>
                  <a:cubicBezTo>
                    <a:pt x="142" y="370"/>
                    <a:pt x="149" y="385"/>
                    <a:pt x="153" y="401"/>
                  </a:cubicBezTo>
                  <a:cubicBezTo>
                    <a:pt x="162" y="430"/>
                    <a:pt x="170" y="461"/>
                    <a:pt x="177" y="492"/>
                  </a:cubicBezTo>
                  <a:cubicBezTo>
                    <a:pt x="178" y="501"/>
                    <a:pt x="179" y="507"/>
                    <a:pt x="180" y="515"/>
                  </a:cubicBezTo>
                  <a:cubicBezTo>
                    <a:pt x="180" y="519"/>
                    <a:pt x="180" y="519"/>
                    <a:pt x="182" y="521"/>
                  </a:cubicBezTo>
                  <a:lnTo>
                    <a:pt x="185" y="559"/>
                  </a:lnTo>
                  <a:cubicBezTo>
                    <a:pt x="188" y="590"/>
                    <a:pt x="188" y="622"/>
                    <a:pt x="187" y="654"/>
                  </a:cubicBezTo>
                  <a:cubicBezTo>
                    <a:pt x="185" y="685"/>
                    <a:pt x="183" y="716"/>
                    <a:pt x="180" y="748"/>
                  </a:cubicBezTo>
                  <a:cubicBezTo>
                    <a:pt x="177" y="800"/>
                    <a:pt x="189" y="844"/>
                    <a:pt x="224" y="883"/>
                  </a:cubicBezTo>
                  <a:cubicBezTo>
                    <a:pt x="241" y="903"/>
                    <a:pt x="264" y="911"/>
                    <a:pt x="288" y="911"/>
                  </a:cubicBezTo>
                  <a:cubicBezTo>
                    <a:pt x="307" y="911"/>
                    <a:pt x="326" y="906"/>
                    <a:pt x="343" y="899"/>
                  </a:cubicBezTo>
                  <a:cubicBezTo>
                    <a:pt x="432" y="861"/>
                    <a:pt x="442" y="736"/>
                    <a:pt x="443" y="653"/>
                  </a:cubicBezTo>
                  <a:cubicBezTo>
                    <a:pt x="444" y="579"/>
                    <a:pt x="435" y="502"/>
                    <a:pt x="418" y="428"/>
                  </a:cubicBezTo>
                  <a:cubicBezTo>
                    <a:pt x="385" y="279"/>
                    <a:pt x="310" y="147"/>
                    <a:pt x="210" y="33"/>
                  </a:cubicBezTo>
                  <a:cubicBezTo>
                    <a:pt x="190" y="11"/>
                    <a:pt x="162" y="1"/>
                    <a:pt x="13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36"/>
            <p:cNvSpPr/>
            <p:nvPr/>
          </p:nvSpPr>
          <p:spPr>
            <a:xfrm>
              <a:off x="7221029" y="279810"/>
              <a:ext cx="21435" cy="29533"/>
            </a:xfrm>
            <a:custGeom>
              <a:rect b="b" l="l" r="r" t="t"/>
              <a:pathLst>
                <a:path extrusionOk="0" h="744" w="540">
                  <a:moveTo>
                    <a:pt x="129" y="1"/>
                  </a:moveTo>
                  <a:cubicBezTo>
                    <a:pt x="117" y="1"/>
                    <a:pt x="105" y="2"/>
                    <a:pt x="97" y="5"/>
                  </a:cubicBezTo>
                  <a:cubicBezTo>
                    <a:pt x="73" y="12"/>
                    <a:pt x="52" y="27"/>
                    <a:pt x="36" y="48"/>
                  </a:cubicBezTo>
                  <a:cubicBezTo>
                    <a:pt x="2" y="91"/>
                    <a:pt x="1" y="164"/>
                    <a:pt x="45" y="204"/>
                  </a:cubicBezTo>
                  <a:cubicBezTo>
                    <a:pt x="81" y="235"/>
                    <a:pt x="114" y="268"/>
                    <a:pt x="143" y="305"/>
                  </a:cubicBezTo>
                  <a:lnTo>
                    <a:pt x="143" y="307"/>
                  </a:lnTo>
                  <a:cubicBezTo>
                    <a:pt x="146" y="308"/>
                    <a:pt x="149" y="313"/>
                    <a:pt x="151" y="315"/>
                  </a:cubicBezTo>
                  <a:cubicBezTo>
                    <a:pt x="157" y="325"/>
                    <a:pt x="164" y="335"/>
                    <a:pt x="172" y="344"/>
                  </a:cubicBezTo>
                  <a:cubicBezTo>
                    <a:pt x="185" y="365"/>
                    <a:pt x="198" y="387"/>
                    <a:pt x="209" y="409"/>
                  </a:cubicBezTo>
                  <a:cubicBezTo>
                    <a:pt x="221" y="430"/>
                    <a:pt x="230" y="453"/>
                    <a:pt x="240" y="474"/>
                  </a:cubicBezTo>
                  <a:cubicBezTo>
                    <a:pt x="241" y="475"/>
                    <a:pt x="242" y="480"/>
                    <a:pt x="244" y="482"/>
                  </a:cubicBezTo>
                  <a:cubicBezTo>
                    <a:pt x="248" y="492"/>
                    <a:pt x="252" y="505"/>
                    <a:pt x="256" y="516"/>
                  </a:cubicBezTo>
                  <a:cubicBezTo>
                    <a:pt x="272" y="562"/>
                    <a:pt x="286" y="610"/>
                    <a:pt x="298" y="656"/>
                  </a:cubicBezTo>
                  <a:cubicBezTo>
                    <a:pt x="312" y="709"/>
                    <a:pt x="362" y="744"/>
                    <a:pt x="415" y="744"/>
                  </a:cubicBezTo>
                  <a:cubicBezTo>
                    <a:pt x="421" y="744"/>
                    <a:pt x="426" y="743"/>
                    <a:pt x="432" y="742"/>
                  </a:cubicBezTo>
                  <a:cubicBezTo>
                    <a:pt x="489" y="735"/>
                    <a:pt x="539" y="684"/>
                    <a:pt x="537" y="623"/>
                  </a:cubicBezTo>
                  <a:cubicBezTo>
                    <a:pt x="534" y="560"/>
                    <a:pt x="526" y="501"/>
                    <a:pt x="505" y="442"/>
                  </a:cubicBezTo>
                  <a:cubicBezTo>
                    <a:pt x="485" y="386"/>
                    <a:pt x="460" y="330"/>
                    <a:pt x="429" y="279"/>
                  </a:cubicBezTo>
                  <a:cubicBezTo>
                    <a:pt x="365" y="175"/>
                    <a:pt x="284" y="90"/>
                    <a:pt x="188" y="16"/>
                  </a:cubicBezTo>
                  <a:cubicBezTo>
                    <a:pt x="174" y="6"/>
                    <a:pt x="150" y="1"/>
                    <a:pt x="12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36"/>
            <p:cNvSpPr/>
            <p:nvPr/>
          </p:nvSpPr>
          <p:spPr>
            <a:xfrm>
              <a:off x="7354959" y="403222"/>
              <a:ext cx="12266" cy="61368"/>
            </a:xfrm>
            <a:custGeom>
              <a:rect b="b" l="l" r="r" t="t"/>
              <a:pathLst>
                <a:path extrusionOk="0" h="1546" w="309">
                  <a:moveTo>
                    <a:pt x="213" y="1"/>
                  </a:moveTo>
                  <a:cubicBezTo>
                    <a:pt x="163" y="1"/>
                    <a:pt x="110" y="34"/>
                    <a:pt x="104" y="98"/>
                  </a:cubicBezTo>
                  <a:cubicBezTo>
                    <a:pt x="81" y="335"/>
                    <a:pt x="59" y="572"/>
                    <a:pt x="39" y="809"/>
                  </a:cubicBezTo>
                  <a:cubicBezTo>
                    <a:pt x="28" y="924"/>
                    <a:pt x="18" y="1042"/>
                    <a:pt x="8" y="1158"/>
                  </a:cubicBezTo>
                  <a:cubicBezTo>
                    <a:pt x="5" y="1216"/>
                    <a:pt x="0" y="1273"/>
                    <a:pt x="2" y="1333"/>
                  </a:cubicBezTo>
                  <a:cubicBezTo>
                    <a:pt x="3" y="1398"/>
                    <a:pt x="17" y="1445"/>
                    <a:pt x="43" y="1506"/>
                  </a:cubicBezTo>
                  <a:cubicBezTo>
                    <a:pt x="55" y="1534"/>
                    <a:pt x="80" y="1545"/>
                    <a:pt x="106" y="1545"/>
                  </a:cubicBezTo>
                  <a:cubicBezTo>
                    <a:pt x="135" y="1545"/>
                    <a:pt x="165" y="1531"/>
                    <a:pt x="180" y="1506"/>
                  </a:cubicBezTo>
                  <a:cubicBezTo>
                    <a:pt x="243" y="1403"/>
                    <a:pt x="248" y="1289"/>
                    <a:pt x="256" y="1170"/>
                  </a:cubicBezTo>
                  <a:cubicBezTo>
                    <a:pt x="264" y="1049"/>
                    <a:pt x="269" y="928"/>
                    <a:pt x="274" y="809"/>
                  </a:cubicBezTo>
                  <a:cubicBezTo>
                    <a:pt x="286" y="571"/>
                    <a:pt x="297" y="335"/>
                    <a:pt x="305" y="97"/>
                  </a:cubicBezTo>
                  <a:cubicBezTo>
                    <a:pt x="309" y="32"/>
                    <a:pt x="262" y="1"/>
                    <a:pt x="2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36"/>
            <p:cNvSpPr/>
            <p:nvPr/>
          </p:nvSpPr>
          <p:spPr>
            <a:xfrm>
              <a:off x="7275490" y="608087"/>
              <a:ext cx="10519" cy="21753"/>
            </a:xfrm>
            <a:custGeom>
              <a:rect b="b" l="l" r="r" t="t"/>
              <a:pathLst>
                <a:path extrusionOk="0" h="548" w="265">
                  <a:moveTo>
                    <a:pt x="123" y="0"/>
                  </a:moveTo>
                  <a:cubicBezTo>
                    <a:pt x="112" y="0"/>
                    <a:pt x="101" y="2"/>
                    <a:pt x="92" y="5"/>
                  </a:cubicBezTo>
                  <a:cubicBezTo>
                    <a:pt x="62" y="15"/>
                    <a:pt x="34" y="32"/>
                    <a:pt x="19" y="61"/>
                  </a:cubicBezTo>
                  <a:cubicBezTo>
                    <a:pt x="3" y="91"/>
                    <a:pt x="0" y="121"/>
                    <a:pt x="8" y="155"/>
                  </a:cubicBezTo>
                  <a:cubicBezTo>
                    <a:pt x="9" y="161"/>
                    <a:pt x="10" y="169"/>
                    <a:pt x="11" y="176"/>
                  </a:cubicBezTo>
                  <a:cubicBezTo>
                    <a:pt x="16" y="219"/>
                    <a:pt x="19" y="262"/>
                    <a:pt x="16" y="306"/>
                  </a:cubicBezTo>
                  <a:cubicBezTo>
                    <a:pt x="15" y="329"/>
                    <a:pt x="13" y="353"/>
                    <a:pt x="13" y="375"/>
                  </a:cubicBezTo>
                  <a:cubicBezTo>
                    <a:pt x="13" y="386"/>
                    <a:pt x="11" y="400"/>
                    <a:pt x="11" y="411"/>
                  </a:cubicBezTo>
                  <a:cubicBezTo>
                    <a:pt x="13" y="431"/>
                    <a:pt x="17" y="450"/>
                    <a:pt x="21" y="470"/>
                  </a:cubicBezTo>
                  <a:cubicBezTo>
                    <a:pt x="31" y="511"/>
                    <a:pt x="69" y="541"/>
                    <a:pt x="110" y="547"/>
                  </a:cubicBezTo>
                  <a:cubicBezTo>
                    <a:pt x="115" y="547"/>
                    <a:pt x="120" y="548"/>
                    <a:pt x="125" y="548"/>
                  </a:cubicBezTo>
                  <a:cubicBezTo>
                    <a:pt x="163" y="548"/>
                    <a:pt x="194" y="527"/>
                    <a:pt x="217" y="496"/>
                  </a:cubicBezTo>
                  <a:cubicBezTo>
                    <a:pt x="260" y="436"/>
                    <a:pt x="265" y="356"/>
                    <a:pt x="265" y="285"/>
                  </a:cubicBezTo>
                  <a:cubicBezTo>
                    <a:pt x="263" y="220"/>
                    <a:pt x="254" y="153"/>
                    <a:pt x="242" y="89"/>
                  </a:cubicBezTo>
                  <a:cubicBezTo>
                    <a:pt x="235" y="61"/>
                    <a:pt x="211" y="31"/>
                    <a:pt x="186" y="17"/>
                  </a:cubicBezTo>
                  <a:cubicBezTo>
                    <a:pt x="168" y="6"/>
                    <a:pt x="145" y="0"/>
                    <a:pt x="1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36"/>
            <p:cNvSpPr/>
            <p:nvPr/>
          </p:nvSpPr>
          <p:spPr>
            <a:xfrm>
              <a:off x="7250403" y="639446"/>
              <a:ext cx="9408" cy="22031"/>
            </a:xfrm>
            <a:custGeom>
              <a:rect b="b" l="l" r="r" t="t"/>
              <a:pathLst>
                <a:path extrusionOk="0" h="555" w="237">
                  <a:moveTo>
                    <a:pt x="114" y="0"/>
                  </a:moveTo>
                  <a:cubicBezTo>
                    <a:pt x="112" y="0"/>
                    <a:pt x="110" y="0"/>
                    <a:pt x="109" y="0"/>
                  </a:cubicBezTo>
                  <a:cubicBezTo>
                    <a:pt x="51" y="2"/>
                    <a:pt x="0" y="47"/>
                    <a:pt x="0" y="108"/>
                  </a:cubicBezTo>
                  <a:cubicBezTo>
                    <a:pt x="1" y="174"/>
                    <a:pt x="2" y="242"/>
                    <a:pt x="2" y="309"/>
                  </a:cubicBezTo>
                  <a:cubicBezTo>
                    <a:pt x="4" y="350"/>
                    <a:pt x="2" y="391"/>
                    <a:pt x="11" y="433"/>
                  </a:cubicBezTo>
                  <a:cubicBezTo>
                    <a:pt x="21" y="489"/>
                    <a:pt x="56" y="554"/>
                    <a:pt x="124" y="554"/>
                  </a:cubicBezTo>
                  <a:cubicBezTo>
                    <a:pt x="163" y="554"/>
                    <a:pt x="194" y="528"/>
                    <a:pt x="214" y="497"/>
                  </a:cubicBezTo>
                  <a:cubicBezTo>
                    <a:pt x="229" y="472"/>
                    <a:pt x="233" y="437"/>
                    <a:pt x="236" y="409"/>
                  </a:cubicBezTo>
                  <a:cubicBezTo>
                    <a:pt x="237" y="375"/>
                    <a:pt x="233" y="341"/>
                    <a:pt x="230" y="307"/>
                  </a:cubicBezTo>
                  <a:cubicBezTo>
                    <a:pt x="225" y="241"/>
                    <a:pt x="220" y="173"/>
                    <a:pt x="215" y="107"/>
                  </a:cubicBezTo>
                  <a:cubicBezTo>
                    <a:pt x="212" y="78"/>
                    <a:pt x="204" y="52"/>
                    <a:pt x="183" y="32"/>
                  </a:cubicBezTo>
                  <a:cubicBezTo>
                    <a:pt x="167" y="14"/>
                    <a:pt x="138" y="0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36"/>
            <p:cNvSpPr/>
            <p:nvPr/>
          </p:nvSpPr>
          <p:spPr>
            <a:xfrm>
              <a:off x="7216742" y="653101"/>
              <a:ext cx="11115" cy="18895"/>
            </a:xfrm>
            <a:custGeom>
              <a:rect b="b" l="l" r="r" t="t"/>
              <a:pathLst>
                <a:path extrusionOk="0" h="476" w="280">
                  <a:moveTo>
                    <a:pt x="113" y="1"/>
                  </a:moveTo>
                  <a:cubicBezTo>
                    <a:pt x="103" y="1"/>
                    <a:pt x="93" y="2"/>
                    <a:pt x="84" y="5"/>
                  </a:cubicBezTo>
                  <a:cubicBezTo>
                    <a:pt x="57" y="14"/>
                    <a:pt x="31" y="31"/>
                    <a:pt x="17" y="55"/>
                  </a:cubicBezTo>
                  <a:cubicBezTo>
                    <a:pt x="4" y="83"/>
                    <a:pt x="0" y="110"/>
                    <a:pt x="6" y="142"/>
                  </a:cubicBezTo>
                  <a:cubicBezTo>
                    <a:pt x="16" y="193"/>
                    <a:pt x="26" y="242"/>
                    <a:pt x="36" y="293"/>
                  </a:cubicBezTo>
                  <a:cubicBezTo>
                    <a:pt x="41" y="318"/>
                    <a:pt x="46" y="342"/>
                    <a:pt x="51" y="368"/>
                  </a:cubicBezTo>
                  <a:cubicBezTo>
                    <a:pt x="54" y="383"/>
                    <a:pt x="57" y="394"/>
                    <a:pt x="66" y="409"/>
                  </a:cubicBezTo>
                  <a:cubicBezTo>
                    <a:pt x="78" y="429"/>
                    <a:pt x="89" y="441"/>
                    <a:pt x="109" y="455"/>
                  </a:cubicBezTo>
                  <a:cubicBezTo>
                    <a:pt x="126" y="468"/>
                    <a:pt x="148" y="476"/>
                    <a:pt x="169" y="476"/>
                  </a:cubicBezTo>
                  <a:cubicBezTo>
                    <a:pt x="178" y="476"/>
                    <a:pt x="187" y="475"/>
                    <a:pt x="196" y="472"/>
                  </a:cubicBezTo>
                  <a:cubicBezTo>
                    <a:pt x="225" y="465"/>
                    <a:pt x="249" y="441"/>
                    <a:pt x="264" y="415"/>
                  </a:cubicBezTo>
                  <a:cubicBezTo>
                    <a:pt x="280" y="379"/>
                    <a:pt x="280" y="347"/>
                    <a:pt x="271" y="310"/>
                  </a:cubicBezTo>
                  <a:cubicBezTo>
                    <a:pt x="266" y="284"/>
                    <a:pt x="260" y="258"/>
                    <a:pt x="255" y="232"/>
                  </a:cubicBezTo>
                  <a:cubicBezTo>
                    <a:pt x="244" y="183"/>
                    <a:pt x="233" y="132"/>
                    <a:pt x="222" y="83"/>
                  </a:cubicBezTo>
                  <a:cubicBezTo>
                    <a:pt x="211" y="36"/>
                    <a:pt x="162" y="1"/>
                    <a:pt x="1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36"/>
            <p:cNvSpPr/>
            <p:nvPr/>
          </p:nvSpPr>
          <p:spPr>
            <a:xfrm>
              <a:off x="7005207" y="627181"/>
              <a:ext cx="77882" cy="138972"/>
            </a:xfrm>
            <a:custGeom>
              <a:rect b="b" l="l" r="r" t="t"/>
              <a:pathLst>
                <a:path extrusionOk="0" h="3501" w="1962">
                  <a:moveTo>
                    <a:pt x="1846" y="0"/>
                  </a:moveTo>
                  <a:cubicBezTo>
                    <a:pt x="1573" y="0"/>
                    <a:pt x="1300" y="152"/>
                    <a:pt x="1079" y="300"/>
                  </a:cubicBezTo>
                  <a:cubicBezTo>
                    <a:pt x="844" y="457"/>
                    <a:pt x="634" y="650"/>
                    <a:pt x="467" y="879"/>
                  </a:cubicBezTo>
                  <a:cubicBezTo>
                    <a:pt x="127" y="1347"/>
                    <a:pt x="0" y="1981"/>
                    <a:pt x="96" y="2550"/>
                  </a:cubicBezTo>
                  <a:cubicBezTo>
                    <a:pt x="155" y="2892"/>
                    <a:pt x="313" y="3215"/>
                    <a:pt x="545" y="3471"/>
                  </a:cubicBezTo>
                  <a:cubicBezTo>
                    <a:pt x="564" y="3492"/>
                    <a:pt x="588" y="3501"/>
                    <a:pt x="611" y="3501"/>
                  </a:cubicBezTo>
                  <a:cubicBezTo>
                    <a:pt x="684" y="3501"/>
                    <a:pt x="757" y="3419"/>
                    <a:pt x="705" y="3347"/>
                  </a:cubicBezTo>
                  <a:cubicBezTo>
                    <a:pt x="289" y="2776"/>
                    <a:pt x="91" y="2031"/>
                    <a:pt x="365" y="1357"/>
                  </a:cubicBezTo>
                  <a:cubicBezTo>
                    <a:pt x="490" y="1049"/>
                    <a:pt x="700" y="775"/>
                    <a:pt x="959" y="567"/>
                  </a:cubicBezTo>
                  <a:cubicBezTo>
                    <a:pt x="1090" y="461"/>
                    <a:pt x="1242" y="375"/>
                    <a:pt x="1398" y="315"/>
                  </a:cubicBezTo>
                  <a:cubicBezTo>
                    <a:pt x="1554" y="253"/>
                    <a:pt x="1720" y="223"/>
                    <a:pt x="1876" y="164"/>
                  </a:cubicBezTo>
                  <a:cubicBezTo>
                    <a:pt x="1961" y="133"/>
                    <a:pt x="1954" y="2"/>
                    <a:pt x="1854" y="0"/>
                  </a:cubicBezTo>
                  <a:cubicBezTo>
                    <a:pt x="1851" y="0"/>
                    <a:pt x="1849" y="0"/>
                    <a:pt x="18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36"/>
            <p:cNvSpPr/>
            <p:nvPr/>
          </p:nvSpPr>
          <p:spPr>
            <a:xfrm>
              <a:off x="7029104" y="628252"/>
              <a:ext cx="76254" cy="141711"/>
            </a:xfrm>
            <a:custGeom>
              <a:rect b="b" l="l" r="r" t="t"/>
              <a:pathLst>
                <a:path extrusionOk="0" h="3570" w="1921">
                  <a:moveTo>
                    <a:pt x="1854" y="1"/>
                  </a:moveTo>
                  <a:cubicBezTo>
                    <a:pt x="1850" y="1"/>
                    <a:pt x="1845" y="2"/>
                    <a:pt x="1841" y="3"/>
                  </a:cubicBezTo>
                  <a:cubicBezTo>
                    <a:pt x="1263" y="206"/>
                    <a:pt x="753" y="566"/>
                    <a:pt x="427" y="1093"/>
                  </a:cubicBezTo>
                  <a:cubicBezTo>
                    <a:pt x="112" y="1607"/>
                    <a:pt x="0" y="2253"/>
                    <a:pt x="214" y="2827"/>
                  </a:cubicBezTo>
                  <a:cubicBezTo>
                    <a:pt x="320" y="3109"/>
                    <a:pt x="503" y="3430"/>
                    <a:pt x="785" y="3562"/>
                  </a:cubicBezTo>
                  <a:cubicBezTo>
                    <a:pt x="796" y="3567"/>
                    <a:pt x="807" y="3570"/>
                    <a:pt x="818" y="3570"/>
                  </a:cubicBezTo>
                  <a:cubicBezTo>
                    <a:pt x="873" y="3570"/>
                    <a:pt x="911" y="3505"/>
                    <a:pt x="868" y="3455"/>
                  </a:cubicBezTo>
                  <a:cubicBezTo>
                    <a:pt x="753" y="3324"/>
                    <a:pt x="624" y="3208"/>
                    <a:pt x="527" y="3062"/>
                  </a:cubicBezTo>
                  <a:cubicBezTo>
                    <a:pt x="438" y="2926"/>
                    <a:pt x="369" y="2776"/>
                    <a:pt x="324" y="2619"/>
                  </a:cubicBezTo>
                  <a:cubicBezTo>
                    <a:pt x="225" y="2276"/>
                    <a:pt x="251" y="1913"/>
                    <a:pt x="368" y="1577"/>
                  </a:cubicBezTo>
                  <a:cubicBezTo>
                    <a:pt x="609" y="877"/>
                    <a:pt x="1220" y="388"/>
                    <a:pt x="1876" y="91"/>
                  </a:cubicBezTo>
                  <a:cubicBezTo>
                    <a:pt x="1920" y="69"/>
                    <a:pt x="1896" y="1"/>
                    <a:pt x="18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36"/>
            <p:cNvSpPr/>
            <p:nvPr/>
          </p:nvSpPr>
          <p:spPr>
            <a:xfrm>
              <a:off x="7050340" y="629999"/>
              <a:ext cx="81930" cy="140560"/>
            </a:xfrm>
            <a:custGeom>
              <a:rect b="b" l="l" r="r" t="t"/>
              <a:pathLst>
                <a:path extrusionOk="0" h="3541" w="2064">
                  <a:moveTo>
                    <a:pt x="1973" y="0"/>
                  </a:moveTo>
                  <a:cubicBezTo>
                    <a:pt x="1889" y="0"/>
                    <a:pt x="1805" y="55"/>
                    <a:pt x="1730" y="89"/>
                  </a:cubicBezTo>
                  <a:cubicBezTo>
                    <a:pt x="1646" y="129"/>
                    <a:pt x="1562" y="169"/>
                    <a:pt x="1478" y="212"/>
                  </a:cubicBezTo>
                  <a:cubicBezTo>
                    <a:pt x="1302" y="302"/>
                    <a:pt x="1132" y="401"/>
                    <a:pt x="973" y="517"/>
                  </a:cubicBezTo>
                  <a:cubicBezTo>
                    <a:pt x="688" y="729"/>
                    <a:pt x="442" y="996"/>
                    <a:pt x="306" y="1328"/>
                  </a:cubicBezTo>
                  <a:cubicBezTo>
                    <a:pt x="1" y="2064"/>
                    <a:pt x="280" y="2906"/>
                    <a:pt x="736" y="3512"/>
                  </a:cubicBezTo>
                  <a:cubicBezTo>
                    <a:pt x="751" y="3532"/>
                    <a:pt x="771" y="3540"/>
                    <a:pt x="791" y="3540"/>
                  </a:cubicBezTo>
                  <a:cubicBezTo>
                    <a:pt x="834" y="3540"/>
                    <a:pt x="873" y="3498"/>
                    <a:pt x="845" y="3448"/>
                  </a:cubicBezTo>
                  <a:cubicBezTo>
                    <a:pt x="501" y="2819"/>
                    <a:pt x="168" y="2073"/>
                    <a:pt x="480" y="1360"/>
                  </a:cubicBezTo>
                  <a:cubicBezTo>
                    <a:pt x="615" y="1052"/>
                    <a:pt x="859" y="801"/>
                    <a:pt x="1132" y="608"/>
                  </a:cubicBezTo>
                  <a:cubicBezTo>
                    <a:pt x="1280" y="504"/>
                    <a:pt x="1436" y="413"/>
                    <a:pt x="1595" y="332"/>
                  </a:cubicBezTo>
                  <a:cubicBezTo>
                    <a:pt x="1678" y="288"/>
                    <a:pt x="1762" y="249"/>
                    <a:pt x="1847" y="208"/>
                  </a:cubicBezTo>
                  <a:cubicBezTo>
                    <a:pt x="1920" y="174"/>
                    <a:pt x="1990" y="152"/>
                    <a:pt x="2038" y="85"/>
                  </a:cubicBezTo>
                  <a:cubicBezTo>
                    <a:pt x="2064" y="47"/>
                    <a:pt x="2026" y="4"/>
                    <a:pt x="1989" y="1"/>
                  </a:cubicBezTo>
                  <a:cubicBezTo>
                    <a:pt x="1984" y="1"/>
                    <a:pt x="1979" y="0"/>
                    <a:pt x="197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36"/>
            <p:cNvSpPr/>
            <p:nvPr/>
          </p:nvSpPr>
          <p:spPr>
            <a:xfrm>
              <a:off x="6930184" y="610072"/>
              <a:ext cx="78437" cy="139210"/>
            </a:xfrm>
            <a:custGeom>
              <a:rect b="b" l="l" r="r" t="t"/>
              <a:pathLst>
                <a:path extrusionOk="0" h="3507" w="1976">
                  <a:moveTo>
                    <a:pt x="1718" y="1"/>
                  </a:moveTo>
                  <a:cubicBezTo>
                    <a:pt x="1422" y="1"/>
                    <a:pt x="1148" y="81"/>
                    <a:pt x="887" y="256"/>
                  </a:cubicBezTo>
                  <a:cubicBezTo>
                    <a:pt x="579" y="462"/>
                    <a:pt x="349" y="772"/>
                    <a:pt x="206" y="1112"/>
                  </a:cubicBezTo>
                  <a:cubicBezTo>
                    <a:pt x="53" y="1478"/>
                    <a:pt x="0" y="1881"/>
                    <a:pt x="29" y="2277"/>
                  </a:cubicBezTo>
                  <a:cubicBezTo>
                    <a:pt x="45" y="2490"/>
                    <a:pt x="83" y="2701"/>
                    <a:pt x="133" y="2909"/>
                  </a:cubicBezTo>
                  <a:cubicBezTo>
                    <a:pt x="179" y="3096"/>
                    <a:pt x="222" y="3336"/>
                    <a:pt x="349" y="3487"/>
                  </a:cubicBezTo>
                  <a:cubicBezTo>
                    <a:pt x="361" y="3501"/>
                    <a:pt x="377" y="3507"/>
                    <a:pt x="393" y="3507"/>
                  </a:cubicBezTo>
                  <a:cubicBezTo>
                    <a:pt x="430" y="3507"/>
                    <a:pt x="468" y="3478"/>
                    <a:pt x="465" y="3439"/>
                  </a:cubicBezTo>
                  <a:cubicBezTo>
                    <a:pt x="448" y="3259"/>
                    <a:pt x="345" y="3081"/>
                    <a:pt x="294" y="2908"/>
                  </a:cubicBezTo>
                  <a:cubicBezTo>
                    <a:pt x="237" y="2714"/>
                    <a:pt x="198" y="2518"/>
                    <a:pt x="182" y="2316"/>
                  </a:cubicBezTo>
                  <a:cubicBezTo>
                    <a:pt x="153" y="1951"/>
                    <a:pt x="198" y="1582"/>
                    <a:pt x="329" y="1238"/>
                  </a:cubicBezTo>
                  <a:cubicBezTo>
                    <a:pt x="456" y="908"/>
                    <a:pt x="670" y="616"/>
                    <a:pt x="959" y="409"/>
                  </a:cubicBezTo>
                  <a:cubicBezTo>
                    <a:pt x="1223" y="220"/>
                    <a:pt x="1577" y="76"/>
                    <a:pt x="1908" y="76"/>
                  </a:cubicBezTo>
                  <a:cubicBezTo>
                    <a:pt x="1918" y="76"/>
                    <a:pt x="1928" y="76"/>
                    <a:pt x="1938" y="76"/>
                  </a:cubicBezTo>
                  <a:cubicBezTo>
                    <a:pt x="1939" y="76"/>
                    <a:pt x="1939" y="76"/>
                    <a:pt x="1939" y="76"/>
                  </a:cubicBezTo>
                  <a:cubicBezTo>
                    <a:pt x="1976" y="76"/>
                    <a:pt x="1974" y="19"/>
                    <a:pt x="1935" y="14"/>
                  </a:cubicBezTo>
                  <a:cubicBezTo>
                    <a:pt x="1861" y="5"/>
                    <a:pt x="1789" y="1"/>
                    <a:pt x="17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36"/>
            <p:cNvSpPr/>
            <p:nvPr/>
          </p:nvSpPr>
          <p:spPr>
            <a:xfrm>
              <a:off x="6908391" y="604912"/>
              <a:ext cx="66688" cy="141949"/>
            </a:xfrm>
            <a:custGeom>
              <a:rect b="b" l="l" r="r" t="t"/>
              <a:pathLst>
                <a:path extrusionOk="0" h="3576" w="1680">
                  <a:moveTo>
                    <a:pt x="1613" y="1"/>
                  </a:moveTo>
                  <a:cubicBezTo>
                    <a:pt x="1613" y="1"/>
                    <a:pt x="1612" y="1"/>
                    <a:pt x="1611" y="1"/>
                  </a:cubicBezTo>
                  <a:cubicBezTo>
                    <a:pt x="1356" y="11"/>
                    <a:pt x="1107" y="200"/>
                    <a:pt x="916" y="356"/>
                  </a:cubicBezTo>
                  <a:cubicBezTo>
                    <a:pt x="700" y="532"/>
                    <a:pt x="511" y="749"/>
                    <a:pt x="372" y="991"/>
                  </a:cubicBezTo>
                  <a:cubicBezTo>
                    <a:pt x="83" y="1490"/>
                    <a:pt x="0" y="2095"/>
                    <a:pt x="124" y="2654"/>
                  </a:cubicBezTo>
                  <a:cubicBezTo>
                    <a:pt x="197" y="2987"/>
                    <a:pt x="346" y="3295"/>
                    <a:pt x="563" y="3557"/>
                  </a:cubicBezTo>
                  <a:cubicBezTo>
                    <a:pt x="574" y="3570"/>
                    <a:pt x="587" y="3575"/>
                    <a:pt x="601" y="3575"/>
                  </a:cubicBezTo>
                  <a:cubicBezTo>
                    <a:pt x="642" y="3575"/>
                    <a:pt x="683" y="3528"/>
                    <a:pt x="655" y="3485"/>
                  </a:cubicBezTo>
                  <a:cubicBezTo>
                    <a:pt x="249" y="2897"/>
                    <a:pt x="88" y="2139"/>
                    <a:pt x="331" y="1454"/>
                  </a:cubicBezTo>
                  <a:cubicBezTo>
                    <a:pt x="440" y="1148"/>
                    <a:pt x="622" y="866"/>
                    <a:pt x="849" y="636"/>
                  </a:cubicBezTo>
                  <a:cubicBezTo>
                    <a:pt x="968" y="516"/>
                    <a:pt x="1099" y="410"/>
                    <a:pt x="1242" y="321"/>
                  </a:cubicBezTo>
                  <a:cubicBezTo>
                    <a:pt x="1375" y="237"/>
                    <a:pt x="1523" y="183"/>
                    <a:pt x="1648" y="85"/>
                  </a:cubicBezTo>
                  <a:cubicBezTo>
                    <a:pt x="1680" y="58"/>
                    <a:pt x="1652" y="1"/>
                    <a:pt x="16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36"/>
            <p:cNvSpPr/>
            <p:nvPr/>
          </p:nvSpPr>
          <p:spPr>
            <a:xfrm>
              <a:off x="6885368" y="597886"/>
              <a:ext cx="73714" cy="145482"/>
            </a:xfrm>
            <a:custGeom>
              <a:rect b="b" l="l" r="r" t="t"/>
              <a:pathLst>
                <a:path extrusionOk="0" h="3665" w="1857">
                  <a:moveTo>
                    <a:pt x="1787" y="1"/>
                  </a:moveTo>
                  <a:cubicBezTo>
                    <a:pt x="1784" y="1"/>
                    <a:pt x="1781" y="1"/>
                    <a:pt x="1777" y="2"/>
                  </a:cubicBezTo>
                  <a:cubicBezTo>
                    <a:pt x="1198" y="108"/>
                    <a:pt x="713" y="480"/>
                    <a:pt x="403" y="978"/>
                  </a:cubicBezTo>
                  <a:cubicBezTo>
                    <a:pt x="84" y="1497"/>
                    <a:pt x="0" y="2133"/>
                    <a:pt x="152" y="2721"/>
                  </a:cubicBezTo>
                  <a:cubicBezTo>
                    <a:pt x="236" y="3042"/>
                    <a:pt x="379" y="3410"/>
                    <a:pt x="625" y="3642"/>
                  </a:cubicBezTo>
                  <a:cubicBezTo>
                    <a:pt x="642" y="3657"/>
                    <a:pt x="662" y="3664"/>
                    <a:pt x="682" y="3664"/>
                  </a:cubicBezTo>
                  <a:cubicBezTo>
                    <a:pt x="743" y="3664"/>
                    <a:pt x="803" y="3601"/>
                    <a:pt x="760" y="3537"/>
                  </a:cubicBezTo>
                  <a:cubicBezTo>
                    <a:pt x="656" y="3383"/>
                    <a:pt x="542" y="3244"/>
                    <a:pt x="458" y="3077"/>
                  </a:cubicBezTo>
                  <a:cubicBezTo>
                    <a:pt x="378" y="2919"/>
                    <a:pt x="321" y="2751"/>
                    <a:pt x="286" y="2577"/>
                  </a:cubicBezTo>
                  <a:cubicBezTo>
                    <a:pt x="211" y="2215"/>
                    <a:pt x="230" y="1835"/>
                    <a:pt x="351" y="1483"/>
                  </a:cubicBezTo>
                  <a:cubicBezTo>
                    <a:pt x="578" y="825"/>
                    <a:pt x="1155" y="321"/>
                    <a:pt x="1803" y="92"/>
                  </a:cubicBezTo>
                  <a:cubicBezTo>
                    <a:pt x="1857" y="75"/>
                    <a:pt x="1841" y="1"/>
                    <a:pt x="17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36"/>
            <p:cNvSpPr/>
            <p:nvPr/>
          </p:nvSpPr>
          <p:spPr>
            <a:xfrm>
              <a:off x="6862147" y="595623"/>
              <a:ext cx="74071" cy="144093"/>
            </a:xfrm>
            <a:custGeom>
              <a:rect b="b" l="l" r="r" t="t"/>
              <a:pathLst>
                <a:path extrusionOk="0" h="3630" w="1866">
                  <a:moveTo>
                    <a:pt x="1813" y="0"/>
                  </a:moveTo>
                  <a:cubicBezTo>
                    <a:pt x="1812" y="0"/>
                    <a:pt x="1810" y="0"/>
                    <a:pt x="1809" y="0"/>
                  </a:cubicBezTo>
                  <a:cubicBezTo>
                    <a:pt x="1543" y="18"/>
                    <a:pt x="1282" y="179"/>
                    <a:pt x="1069" y="331"/>
                  </a:cubicBezTo>
                  <a:cubicBezTo>
                    <a:pt x="846" y="492"/>
                    <a:pt x="650" y="689"/>
                    <a:pt x="490" y="915"/>
                  </a:cubicBezTo>
                  <a:cubicBezTo>
                    <a:pt x="139" y="1408"/>
                    <a:pt x="1" y="2025"/>
                    <a:pt x="82" y="2624"/>
                  </a:cubicBezTo>
                  <a:cubicBezTo>
                    <a:pt x="129" y="2968"/>
                    <a:pt x="247" y="3306"/>
                    <a:pt x="440" y="3596"/>
                  </a:cubicBezTo>
                  <a:cubicBezTo>
                    <a:pt x="456" y="3620"/>
                    <a:pt x="479" y="3630"/>
                    <a:pt x="502" y="3630"/>
                  </a:cubicBezTo>
                  <a:cubicBezTo>
                    <a:pt x="552" y="3630"/>
                    <a:pt x="601" y="3579"/>
                    <a:pt x="566" y="3522"/>
                  </a:cubicBezTo>
                  <a:cubicBezTo>
                    <a:pt x="185" y="2878"/>
                    <a:pt x="87" y="2085"/>
                    <a:pt x="389" y="1391"/>
                  </a:cubicBezTo>
                  <a:cubicBezTo>
                    <a:pt x="524" y="1085"/>
                    <a:pt x="726" y="810"/>
                    <a:pt x="976" y="589"/>
                  </a:cubicBezTo>
                  <a:cubicBezTo>
                    <a:pt x="1102" y="476"/>
                    <a:pt x="1241" y="377"/>
                    <a:pt x="1389" y="295"/>
                  </a:cubicBezTo>
                  <a:cubicBezTo>
                    <a:pt x="1533" y="216"/>
                    <a:pt x="1688" y="164"/>
                    <a:pt x="1830" y="82"/>
                  </a:cubicBezTo>
                  <a:cubicBezTo>
                    <a:pt x="1865" y="61"/>
                    <a:pt x="1853" y="0"/>
                    <a:pt x="18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36"/>
            <p:cNvSpPr/>
            <p:nvPr/>
          </p:nvSpPr>
          <p:spPr>
            <a:xfrm>
              <a:off x="7079873" y="658222"/>
              <a:ext cx="33383" cy="121030"/>
            </a:xfrm>
            <a:custGeom>
              <a:rect b="b" l="l" r="r" t="t"/>
              <a:pathLst>
                <a:path extrusionOk="0" h="3049" w="841">
                  <a:moveTo>
                    <a:pt x="792" y="0"/>
                  </a:moveTo>
                  <a:cubicBezTo>
                    <a:pt x="787" y="0"/>
                    <a:pt x="783" y="1"/>
                    <a:pt x="778" y="4"/>
                  </a:cubicBezTo>
                  <a:cubicBezTo>
                    <a:pt x="300" y="354"/>
                    <a:pt x="12" y="895"/>
                    <a:pt x="3" y="1492"/>
                  </a:cubicBezTo>
                  <a:cubicBezTo>
                    <a:pt x="0" y="1785"/>
                    <a:pt x="72" y="2072"/>
                    <a:pt x="188" y="2341"/>
                  </a:cubicBezTo>
                  <a:cubicBezTo>
                    <a:pt x="249" y="2481"/>
                    <a:pt x="323" y="2614"/>
                    <a:pt x="413" y="2738"/>
                  </a:cubicBezTo>
                  <a:cubicBezTo>
                    <a:pt x="492" y="2848"/>
                    <a:pt x="596" y="3005"/>
                    <a:pt x="731" y="3045"/>
                  </a:cubicBezTo>
                  <a:cubicBezTo>
                    <a:pt x="739" y="3048"/>
                    <a:pt x="746" y="3049"/>
                    <a:pt x="753" y="3049"/>
                  </a:cubicBezTo>
                  <a:cubicBezTo>
                    <a:pt x="808" y="3049"/>
                    <a:pt x="841" y="2986"/>
                    <a:pt x="817" y="2938"/>
                  </a:cubicBezTo>
                  <a:cubicBezTo>
                    <a:pt x="762" y="2829"/>
                    <a:pt x="630" y="2749"/>
                    <a:pt x="549" y="2657"/>
                  </a:cubicBezTo>
                  <a:cubicBezTo>
                    <a:pt x="457" y="2551"/>
                    <a:pt x="377" y="2435"/>
                    <a:pt x="313" y="2310"/>
                  </a:cubicBezTo>
                  <a:cubicBezTo>
                    <a:pt x="182" y="2060"/>
                    <a:pt x="122" y="1774"/>
                    <a:pt x="125" y="1493"/>
                  </a:cubicBezTo>
                  <a:cubicBezTo>
                    <a:pt x="131" y="951"/>
                    <a:pt x="402" y="401"/>
                    <a:pt x="814" y="50"/>
                  </a:cubicBezTo>
                  <a:cubicBezTo>
                    <a:pt x="834" y="33"/>
                    <a:pt x="815" y="0"/>
                    <a:pt x="79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36"/>
            <p:cNvSpPr/>
            <p:nvPr/>
          </p:nvSpPr>
          <p:spPr>
            <a:xfrm>
              <a:off x="7130048" y="684024"/>
              <a:ext cx="13893" cy="19967"/>
            </a:xfrm>
            <a:custGeom>
              <a:rect b="b" l="l" r="r" t="t"/>
              <a:pathLst>
                <a:path extrusionOk="0" h="503" w="350">
                  <a:moveTo>
                    <a:pt x="231" y="0"/>
                  </a:moveTo>
                  <a:cubicBezTo>
                    <a:pt x="193" y="0"/>
                    <a:pt x="153" y="18"/>
                    <a:pt x="137" y="54"/>
                  </a:cubicBezTo>
                  <a:cubicBezTo>
                    <a:pt x="114" y="101"/>
                    <a:pt x="90" y="146"/>
                    <a:pt x="69" y="193"/>
                  </a:cubicBezTo>
                  <a:cubicBezTo>
                    <a:pt x="59" y="217"/>
                    <a:pt x="48" y="240"/>
                    <a:pt x="39" y="264"/>
                  </a:cubicBezTo>
                  <a:cubicBezTo>
                    <a:pt x="34" y="275"/>
                    <a:pt x="29" y="288"/>
                    <a:pt x="23" y="300"/>
                  </a:cubicBezTo>
                  <a:cubicBezTo>
                    <a:pt x="18" y="313"/>
                    <a:pt x="10" y="327"/>
                    <a:pt x="7" y="339"/>
                  </a:cubicBezTo>
                  <a:cubicBezTo>
                    <a:pt x="3" y="353"/>
                    <a:pt x="3" y="371"/>
                    <a:pt x="2" y="386"/>
                  </a:cubicBezTo>
                  <a:cubicBezTo>
                    <a:pt x="1" y="406"/>
                    <a:pt x="8" y="430"/>
                    <a:pt x="17" y="446"/>
                  </a:cubicBezTo>
                  <a:cubicBezTo>
                    <a:pt x="30" y="468"/>
                    <a:pt x="49" y="483"/>
                    <a:pt x="73" y="494"/>
                  </a:cubicBezTo>
                  <a:cubicBezTo>
                    <a:pt x="88" y="500"/>
                    <a:pt x="104" y="503"/>
                    <a:pt x="120" y="503"/>
                  </a:cubicBezTo>
                  <a:cubicBezTo>
                    <a:pt x="150" y="503"/>
                    <a:pt x="180" y="492"/>
                    <a:pt x="201" y="469"/>
                  </a:cubicBezTo>
                  <a:cubicBezTo>
                    <a:pt x="211" y="457"/>
                    <a:pt x="222" y="446"/>
                    <a:pt x="231" y="432"/>
                  </a:cubicBezTo>
                  <a:cubicBezTo>
                    <a:pt x="237" y="422"/>
                    <a:pt x="242" y="405"/>
                    <a:pt x="247" y="392"/>
                  </a:cubicBezTo>
                  <a:cubicBezTo>
                    <a:pt x="253" y="380"/>
                    <a:pt x="258" y="368"/>
                    <a:pt x="262" y="355"/>
                  </a:cubicBezTo>
                  <a:cubicBezTo>
                    <a:pt x="270" y="332"/>
                    <a:pt x="281" y="308"/>
                    <a:pt x="290" y="284"/>
                  </a:cubicBezTo>
                  <a:cubicBezTo>
                    <a:pt x="309" y="235"/>
                    <a:pt x="324" y="186"/>
                    <a:pt x="341" y="137"/>
                  </a:cubicBezTo>
                  <a:cubicBezTo>
                    <a:pt x="349" y="115"/>
                    <a:pt x="342" y="76"/>
                    <a:pt x="329" y="54"/>
                  </a:cubicBezTo>
                  <a:cubicBezTo>
                    <a:pt x="315" y="32"/>
                    <a:pt x="298" y="17"/>
                    <a:pt x="274" y="8"/>
                  </a:cubicBezTo>
                  <a:cubicBezTo>
                    <a:pt x="261" y="3"/>
                    <a:pt x="246" y="0"/>
                    <a:pt x="2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36"/>
            <p:cNvSpPr/>
            <p:nvPr/>
          </p:nvSpPr>
          <p:spPr>
            <a:xfrm>
              <a:off x="7146601" y="674497"/>
              <a:ext cx="21753" cy="12028"/>
            </a:xfrm>
            <a:custGeom>
              <a:rect b="b" l="l" r="r" t="t"/>
              <a:pathLst>
                <a:path extrusionOk="0" h="303" w="548">
                  <a:moveTo>
                    <a:pt x="126" y="0"/>
                  </a:moveTo>
                  <a:cubicBezTo>
                    <a:pt x="106" y="0"/>
                    <a:pt x="86" y="5"/>
                    <a:pt x="68" y="15"/>
                  </a:cubicBezTo>
                  <a:cubicBezTo>
                    <a:pt x="43" y="30"/>
                    <a:pt x="21" y="57"/>
                    <a:pt x="14" y="86"/>
                  </a:cubicBezTo>
                  <a:cubicBezTo>
                    <a:pt x="0" y="149"/>
                    <a:pt x="33" y="209"/>
                    <a:pt x="96" y="229"/>
                  </a:cubicBezTo>
                  <a:cubicBezTo>
                    <a:pt x="144" y="243"/>
                    <a:pt x="191" y="259"/>
                    <a:pt x="240" y="272"/>
                  </a:cubicBezTo>
                  <a:cubicBezTo>
                    <a:pt x="263" y="280"/>
                    <a:pt x="287" y="286"/>
                    <a:pt x="308" y="291"/>
                  </a:cubicBezTo>
                  <a:lnTo>
                    <a:pt x="344" y="298"/>
                  </a:lnTo>
                  <a:cubicBezTo>
                    <a:pt x="362" y="301"/>
                    <a:pt x="376" y="303"/>
                    <a:pt x="390" y="303"/>
                  </a:cubicBezTo>
                  <a:cubicBezTo>
                    <a:pt x="404" y="303"/>
                    <a:pt x="417" y="301"/>
                    <a:pt x="434" y="297"/>
                  </a:cubicBezTo>
                  <a:cubicBezTo>
                    <a:pt x="517" y="283"/>
                    <a:pt x="548" y="164"/>
                    <a:pt x="485" y="110"/>
                  </a:cubicBezTo>
                  <a:cubicBezTo>
                    <a:pt x="460" y="89"/>
                    <a:pt x="443" y="78"/>
                    <a:pt x="411" y="66"/>
                  </a:cubicBezTo>
                  <a:cubicBezTo>
                    <a:pt x="399" y="62"/>
                    <a:pt x="389" y="58"/>
                    <a:pt x="377" y="56"/>
                  </a:cubicBezTo>
                  <a:cubicBezTo>
                    <a:pt x="354" y="49"/>
                    <a:pt x="329" y="41"/>
                    <a:pt x="304" y="36"/>
                  </a:cubicBezTo>
                  <a:cubicBezTo>
                    <a:pt x="255" y="26"/>
                    <a:pt x="206" y="15"/>
                    <a:pt x="157" y="4"/>
                  </a:cubicBezTo>
                  <a:cubicBezTo>
                    <a:pt x="147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36"/>
            <p:cNvSpPr/>
            <p:nvPr/>
          </p:nvSpPr>
          <p:spPr>
            <a:xfrm>
              <a:off x="7143147" y="713874"/>
              <a:ext cx="15719" cy="20165"/>
            </a:xfrm>
            <a:custGeom>
              <a:rect b="b" l="l" r="r" t="t"/>
              <a:pathLst>
                <a:path extrusionOk="0" h="508" w="396">
                  <a:moveTo>
                    <a:pt x="274" y="1"/>
                  </a:moveTo>
                  <a:cubicBezTo>
                    <a:pt x="234" y="1"/>
                    <a:pt x="195" y="20"/>
                    <a:pt x="174" y="57"/>
                  </a:cubicBezTo>
                  <a:cubicBezTo>
                    <a:pt x="146" y="104"/>
                    <a:pt x="120" y="152"/>
                    <a:pt x="93" y="199"/>
                  </a:cubicBezTo>
                  <a:cubicBezTo>
                    <a:pt x="80" y="222"/>
                    <a:pt x="65" y="244"/>
                    <a:pt x="54" y="268"/>
                  </a:cubicBezTo>
                  <a:cubicBezTo>
                    <a:pt x="31" y="315"/>
                    <a:pt x="1" y="370"/>
                    <a:pt x="18" y="423"/>
                  </a:cubicBezTo>
                  <a:cubicBezTo>
                    <a:pt x="28" y="450"/>
                    <a:pt x="44" y="477"/>
                    <a:pt x="73" y="492"/>
                  </a:cubicBezTo>
                  <a:cubicBezTo>
                    <a:pt x="91" y="501"/>
                    <a:pt x="111" y="507"/>
                    <a:pt x="132" y="507"/>
                  </a:cubicBezTo>
                  <a:cubicBezTo>
                    <a:pt x="142" y="507"/>
                    <a:pt x="152" y="506"/>
                    <a:pt x="162" y="503"/>
                  </a:cubicBezTo>
                  <a:cubicBezTo>
                    <a:pt x="242" y="480"/>
                    <a:pt x="272" y="392"/>
                    <a:pt x="304" y="322"/>
                  </a:cubicBezTo>
                  <a:lnTo>
                    <a:pt x="372" y="173"/>
                  </a:lnTo>
                  <a:cubicBezTo>
                    <a:pt x="387" y="144"/>
                    <a:pt x="395" y="116"/>
                    <a:pt x="386" y="84"/>
                  </a:cubicBezTo>
                  <a:cubicBezTo>
                    <a:pt x="379" y="57"/>
                    <a:pt x="357" y="28"/>
                    <a:pt x="333" y="16"/>
                  </a:cubicBezTo>
                  <a:cubicBezTo>
                    <a:pt x="314" y="6"/>
                    <a:pt x="294" y="1"/>
                    <a:pt x="2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36"/>
            <p:cNvSpPr/>
            <p:nvPr/>
          </p:nvSpPr>
          <p:spPr>
            <a:xfrm>
              <a:off x="7171609" y="713200"/>
              <a:ext cx="18696" cy="12425"/>
            </a:xfrm>
            <a:custGeom>
              <a:rect b="b" l="l" r="r" t="t"/>
              <a:pathLst>
                <a:path extrusionOk="0" h="313" w="471">
                  <a:moveTo>
                    <a:pt x="123" y="0"/>
                  </a:moveTo>
                  <a:cubicBezTo>
                    <a:pt x="113" y="0"/>
                    <a:pt x="104" y="2"/>
                    <a:pt x="94" y="5"/>
                  </a:cubicBezTo>
                  <a:cubicBezTo>
                    <a:pt x="66" y="13"/>
                    <a:pt x="37" y="34"/>
                    <a:pt x="22" y="60"/>
                  </a:cubicBezTo>
                  <a:cubicBezTo>
                    <a:pt x="7" y="87"/>
                    <a:pt x="0" y="120"/>
                    <a:pt x="11" y="152"/>
                  </a:cubicBezTo>
                  <a:cubicBezTo>
                    <a:pt x="14" y="161"/>
                    <a:pt x="18" y="171"/>
                    <a:pt x="22" y="181"/>
                  </a:cubicBezTo>
                  <a:cubicBezTo>
                    <a:pt x="32" y="198"/>
                    <a:pt x="47" y="213"/>
                    <a:pt x="65" y="223"/>
                  </a:cubicBezTo>
                  <a:cubicBezTo>
                    <a:pt x="122" y="265"/>
                    <a:pt x="190" y="295"/>
                    <a:pt x="261" y="305"/>
                  </a:cubicBezTo>
                  <a:cubicBezTo>
                    <a:pt x="280" y="309"/>
                    <a:pt x="300" y="312"/>
                    <a:pt x="321" y="312"/>
                  </a:cubicBezTo>
                  <a:cubicBezTo>
                    <a:pt x="325" y="312"/>
                    <a:pt x="330" y="312"/>
                    <a:pt x="335" y="312"/>
                  </a:cubicBezTo>
                  <a:cubicBezTo>
                    <a:pt x="354" y="311"/>
                    <a:pt x="370" y="307"/>
                    <a:pt x="387" y="299"/>
                  </a:cubicBezTo>
                  <a:cubicBezTo>
                    <a:pt x="403" y="293"/>
                    <a:pt x="414" y="284"/>
                    <a:pt x="428" y="271"/>
                  </a:cubicBezTo>
                  <a:cubicBezTo>
                    <a:pt x="439" y="263"/>
                    <a:pt x="448" y="253"/>
                    <a:pt x="454" y="241"/>
                  </a:cubicBezTo>
                  <a:cubicBezTo>
                    <a:pt x="465" y="223"/>
                    <a:pt x="469" y="206"/>
                    <a:pt x="470" y="186"/>
                  </a:cubicBezTo>
                  <a:cubicBezTo>
                    <a:pt x="471" y="166"/>
                    <a:pt x="464" y="147"/>
                    <a:pt x="454" y="129"/>
                  </a:cubicBezTo>
                  <a:cubicBezTo>
                    <a:pt x="448" y="118"/>
                    <a:pt x="438" y="108"/>
                    <a:pt x="428" y="98"/>
                  </a:cubicBezTo>
                  <a:cubicBezTo>
                    <a:pt x="419" y="91"/>
                    <a:pt x="409" y="82"/>
                    <a:pt x="398" y="76"/>
                  </a:cubicBezTo>
                  <a:cubicBezTo>
                    <a:pt x="388" y="72"/>
                    <a:pt x="378" y="69"/>
                    <a:pt x="368" y="64"/>
                  </a:cubicBezTo>
                  <a:cubicBezTo>
                    <a:pt x="365" y="64"/>
                    <a:pt x="361" y="62"/>
                    <a:pt x="357" y="62"/>
                  </a:cubicBezTo>
                  <a:lnTo>
                    <a:pt x="324" y="58"/>
                  </a:lnTo>
                  <a:lnTo>
                    <a:pt x="324" y="58"/>
                  </a:lnTo>
                  <a:cubicBezTo>
                    <a:pt x="327" y="58"/>
                    <a:pt x="330" y="59"/>
                    <a:pt x="333" y="60"/>
                  </a:cubicBezTo>
                  <a:cubicBezTo>
                    <a:pt x="328" y="59"/>
                    <a:pt x="322" y="58"/>
                    <a:pt x="316" y="57"/>
                  </a:cubicBezTo>
                  <a:lnTo>
                    <a:pt x="316" y="57"/>
                  </a:lnTo>
                  <a:lnTo>
                    <a:pt x="324" y="58"/>
                  </a:lnTo>
                  <a:lnTo>
                    <a:pt x="324" y="58"/>
                  </a:lnTo>
                  <a:cubicBezTo>
                    <a:pt x="319" y="57"/>
                    <a:pt x="315" y="56"/>
                    <a:pt x="311" y="56"/>
                  </a:cubicBezTo>
                  <a:lnTo>
                    <a:pt x="311" y="56"/>
                  </a:lnTo>
                  <a:cubicBezTo>
                    <a:pt x="313" y="56"/>
                    <a:pt x="314" y="56"/>
                    <a:pt x="316" y="57"/>
                  </a:cubicBezTo>
                  <a:lnTo>
                    <a:pt x="316" y="57"/>
                  </a:lnTo>
                  <a:lnTo>
                    <a:pt x="299" y="54"/>
                  </a:lnTo>
                  <a:lnTo>
                    <a:pt x="299" y="54"/>
                  </a:lnTo>
                  <a:cubicBezTo>
                    <a:pt x="303" y="55"/>
                    <a:pt x="307" y="55"/>
                    <a:pt x="311" y="56"/>
                  </a:cubicBezTo>
                  <a:lnTo>
                    <a:pt x="311" y="56"/>
                  </a:lnTo>
                  <a:cubicBezTo>
                    <a:pt x="275" y="49"/>
                    <a:pt x="239" y="39"/>
                    <a:pt x="204" y="25"/>
                  </a:cubicBezTo>
                  <a:cubicBezTo>
                    <a:pt x="198" y="23"/>
                    <a:pt x="191" y="20"/>
                    <a:pt x="186" y="16"/>
                  </a:cubicBezTo>
                  <a:cubicBezTo>
                    <a:pt x="166" y="7"/>
                    <a:pt x="145" y="0"/>
                    <a:pt x="1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36"/>
            <p:cNvSpPr/>
            <p:nvPr/>
          </p:nvSpPr>
          <p:spPr>
            <a:xfrm>
              <a:off x="7178912" y="689541"/>
              <a:ext cx="20244" cy="13457"/>
            </a:xfrm>
            <a:custGeom>
              <a:rect b="b" l="l" r="r" t="t"/>
              <a:pathLst>
                <a:path extrusionOk="0" h="339" w="510">
                  <a:moveTo>
                    <a:pt x="131" y="0"/>
                  </a:moveTo>
                  <a:cubicBezTo>
                    <a:pt x="109" y="0"/>
                    <a:pt x="87" y="6"/>
                    <a:pt x="71" y="16"/>
                  </a:cubicBezTo>
                  <a:cubicBezTo>
                    <a:pt x="48" y="31"/>
                    <a:pt x="33" y="49"/>
                    <a:pt x="22" y="72"/>
                  </a:cubicBezTo>
                  <a:cubicBezTo>
                    <a:pt x="1" y="124"/>
                    <a:pt x="19" y="192"/>
                    <a:pt x="71" y="218"/>
                  </a:cubicBezTo>
                  <a:cubicBezTo>
                    <a:pt x="131" y="250"/>
                    <a:pt x="191" y="281"/>
                    <a:pt x="254" y="307"/>
                  </a:cubicBezTo>
                  <a:cubicBezTo>
                    <a:pt x="287" y="321"/>
                    <a:pt x="322" y="338"/>
                    <a:pt x="360" y="338"/>
                  </a:cubicBezTo>
                  <a:cubicBezTo>
                    <a:pt x="408" y="338"/>
                    <a:pt x="469" y="316"/>
                    <a:pt x="489" y="270"/>
                  </a:cubicBezTo>
                  <a:cubicBezTo>
                    <a:pt x="510" y="225"/>
                    <a:pt x="483" y="164"/>
                    <a:pt x="447" y="130"/>
                  </a:cubicBezTo>
                  <a:cubicBezTo>
                    <a:pt x="421" y="104"/>
                    <a:pt x="385" y="90"/>
                    <a:pt x="350" y="75"/>
                  </a:cubicBezTo>
                  <a:cubicBezTo>
                    <a:pt x="290" y="47"/>
                    <a:pt x="224" y="27"/>
                    <a:pt x="161" y="5"/>
                  </a:cubicBezTo>
                  <a:cubicBezTo>
                    <a:pt x="152" y="2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36"/>
            <p:cNvSpPr/>
            <p:nvPr/>
          </p:nvSpPr>
          <p:spPr>
            <a:xfrm>
              <a:off x="7202015" y="708595"/>
              <a:ext cx="12186" cy="22864"/>
            </a:xfrm>
            <a:custGeom>
              <a:rect b="b" l="l" r="r" t="t"/>
              <a:pathLst>
                <a:path extrusionOk="0" h="576" w="307">
                  <a:moveTo>
                    <a:pt x="175" y="0"/>
                  </a:moveTo>
                  <a:cubicBezTo>
                    <a:pt x="153" y="0"/>
                    <a:pt x="131" y="6"/>
                    <a:pt x="112" y="18"/>
                  </a:cubicBezTo>
                  <a:cubicBezTo>
                    <a:pt x="85" y="35"/>
                    <a:pt x="60" y="62"/>
                    <a:pt x="54" y="94"/>
                  </a:cubicBezTo>
                  <a:cubicBezTo>
                    <a:pt x="42" y="152"/>
                    <a:pt x="32" y="208"/>
                    <a:pt x="20" y="265"/>
                  </a:cubicBezTo>
                  <a:cubicBezTo>
                    <a:pt x="12" y="303"/>
                    <a:pt x="8" y="341"/>
                    <a:pt x="5" y="380"/>
                  </a:cubicBezTo>
                  <a:cubicBezTo>
                    <a:pt x="3" y="393"/>
                    <a:pt x="1" y="406"/>
                    <a:pt x="2" y="419"/>
                  </a:cubicBezTo>
                  <a:cubicBezTo>
                    <a:pt x="3" y="435"/>
                    <a:pt x="5" y="451"/>
                    <a:pt x="7" y="464"/>
                  </a:cubicBezTo>
                  <a:cubicBezTo>
                    <a:pt x="10" y="490"/>
                    <a:pt x="15" y="511"/>
                    <a:pt x="30" y="532"/>
                  </a:cubicBezTo>
                  <a:cubicBezTo>
                    <a:pt x="44" y="551"/>
                    <a:pt x="65" y="567"/>
                    <a:pt x="89" y="572"/>
                  </a:cubicBezTo>
                  <a:cubicBezTo>
                    <a:pt x="99" y="575"/>
                    <a:pt x="108" y="576"/>
                    <a:pt x="119" y="576"/>
                  </a:cubicBezTo>
                  <a:cubicBezTo>
                    <a:pt x="129" y="576"/>
                    <a:pt x="139" y="575"/>
                    <a:pt x="149" y="572"/>
                  </a:cubicBezTo>
                  <a:cubicBezTo>
                    <a:pt x="174" y="567"/>
                    <a:pt x="205" y="544"/>
                    <a:pt x="215" y="521"/>
                  </a:cubicBezTo>
                  <a:cubicBezTo>
                    <a:pt x="231" y="489"/>
                    <a:pt x="250" y="457"/>
                    <a:pt x="257" y="420"/>
                  </a:cubicBezTo>
                  <a:cubicBezTo>
                    <a:pt x="263" y="391"/>
                    <a:pt x="270" y="364"/>
                    <a:pt x="276" y="336"/>
                  </a:cubicBezTo>
                  <a:cubicBezTo>
                    <a:pt x="284" y="279"/>
                    <a:pt x="293" y="222"/>
                    <a:pt x="302" y="162"/>
                  </a:cubicBezTo>
                  <a:cubicBezTo>
                    <a:pt x="307" y="127"/>
                    <a:pt x="307" y="97"/>
                    <a:pt x="288" y="63"/>
                  </a:cubicBezTo>
                  <a:cubicBezTo>
                    <a:pt x="273" y="37"/>
                    <a:pt x="242" y="11"/>
                    <a:pt x="211" y="5"/>
                  </a:cubicBezTo>
                  <a:cubicBezTo>
                    <a:pt x="200" y="2"/>
                    <a:pt x="187" y="0"/>
                    <a:pt x="17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36"/>
            <p:cNvSpPr/>
            <p:nvPr/>
          </p:nvSpPr>
          <p:spPr>
            <a:xfrm>
              <a:off x="7183438" y="744162"/>
              <a:ext cx="16354" cy="18538"/>
            </a:xfrm>
            <a:custGeom>
              <a:rect b="b" l="l" r="r" t="t"/>
              <a:pathLst>
                <a:path extrusionOk="0" h="467" w="412">
                  <a:moveTo>
                    <a:pt x="287" y="0"/>
                  </a:moveTo>
                  <a:cubicBezTo>
                    <a:pt x="286" y="0"/>
                    <a:pt x="285" y="0"/>
                    <a:pt x="283" y="0"/>
                  </a:cubicBezTo>
                  <a:cubicBezTo>
                    <a:pt x="252" y="2"/>
                    <a:pt x="219" y="12"/>
                    <a:pt x="198" y="36"/>
                  </a:cubicBezTo>
                  <a:cubicBezTo>
                    <a:pt x="157" y="83"/>
                    <a:pt x="115" y="128"/>
                    <a:pt x="78" y="177"/>
                  </a:cubicBezTo>
                  <a:cubicBezTo>
                    <a:pt x="64" y="197"/>
                    <a:pt x="45" y="218"/>
                    <a:pt x="33" y="240"/>
                  </a:cubicBezTo>
                  <a:cubicBezTo>
                    <a:pt x="13" y="276"/>
                    <a:pt x="0" y="321"/>
                    <a:pt x="1" y="364"/>
                  </a:cubicBezTo>
                  <a:cubicBezTo>
                    <a:pt x="2" y="421"/>
                    <a:pt x="49" y="466"/>
                    <a:pt x="104" y="466"/>
                  </a:cubicBezTo>
                  <a:cubicBezTo>
                    <a:pt x="113" y="466"/>
                    <a:pt x="122" y="465"/>
                    <a:pt x="131" y="463"/>
                  </a:cubicBezTo>
                  <a:cubicBezTo>
                    <a:pt x="172" y="452"/>
                    <a:pt x="208" y="430"/>
                    <a:pt x="239" y="400"/>
                  </a:cubicBezTo>
                  <a:cubicBezTo>
                    <a:pt x="254" y="385"/>
                    <a:pt x="266" y="365"/>
                    <a:pt x="280" y="348"/>
                  </a:cubicBezTo>
                  <a:cubicBezTo>
                    <a:pt x="287" y="338"/>
                    <a:pt x="297" y="327"/>
                    <a:pt x="304" y="316"/>
                  </a:cubicBezTo>
                  <a:cubicBezTo>
                    <a:pt x="320" y="296"/>
                    <a:pt x="333" y="274"/>
                    <a:pt x="346" y="252"/>
                  </a:cubicBezTo>
                  <a:cubicBezTo>
                    <a:pt x="360" y="229"/>
                    <a:pt x="375" y="207"/>
                    <a:pt x="390" y="185"/>
                  </a:cubicBezTo>
                  <a:cubicBezTo>
                    <a:pt x="406" y="160"/>
                    <a:pt x="411" y="118"/>
                    <a:pt x="402" y="90"/>
                  </a:cubicBezTo>
                  <a:cubicBezTo>
                    <a:pt x="395" y="64"/>
                    <a:pt x="380" y="43"/>
                    <a:pt x="358" y="26"/>
                  </a:cubicBezTo>
                  <a:cubicBezTo>
                    <a:pt x="338" y="11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36"/>
            <p:cNvSpPr/>
            <p:nvPr/>
          </p:nvSpPr>
          <p:spPr>
            <a:xfrm>
              <a:off x="7157636" y="744717"/>
              <a:ext cx="16712" cy="17307"/>
            </a:xfrm>
            <a:custGeom>
              <a:rect b="b" l="l" r="r" t="t"/>
              <a:pathLst>
                <a:path extrusionOk="0" h="436" w="421">
                  <a:moveTo>
                    <a:pt x="295" y="1"/>
                  </a:moveTo>
                  <a:cubicBezTo>
                    <a:pt x="294" y="1"/>
                    <a:pt x="293" y="1"/>
                    <a:pt x="292" y="1"/>
                  </a:cubicBezTo>
                  <a:cubicBezTo>
                    <a:pt x="260" y="2"/>
                    <a:pt x="225" y="12"/>
                    <a:pt x="202" y="38"/>
                  </a:cubicBezTo>
                  <a:cubicBezTo>
                    <a:pt x="170" y="74"/>
                    <a:pt x="137" y="109"/>
                    <a:pt x="104" y="146"/>
                  </a:cubicBezTo>
                  <a:cubicBezTo>
                    <a:pt x="89" y="162"/>
                    <a:pt x="73" y="179"/>
                    <a:pt x="57" y="198"/>
                  </a:cubicBezTo>
                  <a:cubicBezTo>
                    <a:pt x="47" y="209"/>
                    <a:pt x="37" y="221"/>
                    <a:pt x="29" y="234"/>
                  </a:cubicBezTo>
                  <a:cubicBezTo>
                    <a:pt x="21" y="247"/>
                    <a:pt x="17" y="261"/>
                    <a:pt x="12" y="276"/>
                  </a:cubicBezTo>
                  <a:cubicBezTo>
                    <a:pt x="9" y="286"/>
                    <a:pt x="6" y="297"/>
                    <a:pt x="5" y="308"/>
                  </a:cubicBezTo>
                  <a:cubicBezTo>
                    <a:pt x="0" y="326"/>
                    <a:pt x="0" y="345"/>
                    <a:pt x="5" y="361"/>
                  </a:cubicBezTo>
                  <a:cubicBezTo>
                    <a:pt x="11" y="379"/>
                    <a:pt x="19" y="395"/>
                    <a:pt x="31" y="406"/>
                  </a:cubicBezTo>
                  <a:cubicBezTo>
                    <a:pt x="51" y="426"/>
                    <a:pt x="77" y="435"/>
                    <a:pt x="104" y="435"/>
                  </a:cubicBezTo>
                  <a:cubicBezTo>
                    <a:pt x="113" y="435"/>
                    <a:pt x="122" y="434"/>
                    <a:pt x="130" y="432"/>
                  </a:cubicBezTo>
                  <a:cubicBezTo>
                    <a:pt x="170" y="422"/>
                    <a:pt x="207" y="406"/>
                    <a:pt x="236" y="376"/>
                  </a:cubicBezTo>
                  <a:cubicBezTo>
                    <a:pt x="253" y="359"/>
                    <a:pt x="270" y="340"/>
                    <a:pt x="286" y="324"/>
                  </a:cubicBezTo>
                  <a:cubicBezTo>
                    <a:pt x="318" y="288"/>
                    <a:pt x="350" y="254"/>
                    <a:pt x="383" y="218"/>
                  </a:cubicBezTo>
                  <a:cubicBezTo>
                    <a:pt x="405" y="193"/>
                    <a:pt x="421" y="161"/>
                    <a:pt x="421" y="127"/>
                  </a:cubicBezTo>
                  <a:cubicBezTo>
                    <a:pt x="420" y="98"/>
                    <a:pt x="405" y="59"/>
                    <a:pt x="381" y="38"/>
                  </a:cubicBezTo>
                  <a:cubicBezTo>
                    <a:pt x="358" y="17"/>
                    <a:pt x="328" y="1"/>
                    <a:pt x="2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36"/>
            <p:cNvSpPr/>
            <p:nvPr/>
          </p:nvSpPr>
          <p:spPr>
            <a:xfrm>
              <a:off x="7122982" y="738446"/>
              <a:ext cx="15918" cy="17505"/>
            </a:xfrm>
            <a:custGeom>
              <a:rect b="b" l="l" r="r" t="t"/>
              <a:pathLst>
                <a:path extrusionOk="0" h="441" w="401">
                  <a:moveTo>
                    <a:pt x="269" y="1"/>
                  </a:moveTo>
                  <a:cubicBezTo>
                    <a:pt x="263" y="1"/>
                    <a:pt x="256" y="1"/>
                    <a:pt x="249" y="3"/>
                  </a:cubicBezTo>
                  <a:cubicBezTo>
                    <a:pt x="232" y="4"/>
                    <a:pt x="216" y="9"/>
                    <a:pt x="200" y="18"/>
                  </a:cubicBezTo>
                  <a:cubicBezTo>
                    <a:pt x="181" y="30"/>
                    <a:pt x="165" y="45"/>
                    <a:pt x="153" y="66"/>
                  </a:cubicBezTo>
                  <a:cubicBezTo>
                    <a:pt x="126" y="102"/>
                    <a:pt x="100" y="136"/>
                    <a:pt x="74" y="170"/>
                  </a:cubicBezTo>
                  <a:cubicBezTo>
                    <a:pt x="61" y="188"/>
                    <a:pt x="49" y="206"/>
                    <a:pt x="39" y="226"/>
                  </a:cubicBezTo>
                  <a:cubicBezTo>
                    <a:pt x="31" y="241"/>
                    <a:pt x="22" y="262"/>
                    <a:pt x="16" y="280"/>
                  </a:cubicBezTo>
                  <a:cubicBezTo>
                    <a:pt x="14" y="289"/>
                    <a:pt x="13" y="300"/>
                    <a:pt x="10" y="310"/>
                  </a:cubicBezTo>
                  <a:cubicBezTo>
                    <a:pt x="0" y="352"/>
                    <a:pt x="13" y="393"/>
                    <a:pt x="47" y="419"/>
                  </a:cubicBezTo>
                  <a:cubicBezTo>
                    <a:pt x="66" y="434"/>
                    <a:pt x="88" y="440"/>
                    <a:pt x="110" y="440"/>
                  </a:cubicBezTo>
                  <a:cubicBezTo>
                    <a:pt x="128" y="440"/>
                    <a:pt x="147" y="436"/>
                    <a:pt x="164" y="428"/>
                  </a:cubicBezTo>
                  <a:cubicBezTo>
                    <a:pt x="172" y="422"/>
                    <a:pt x="182" y="418"/>
                    <a:pt x="191" y="413"/>
                  </a:cubicBezTo>
                  <a:cubicBezTo>
                    <a:pt x="207" y="404"/>
                    <a:pt x="224" y="388"/>
                    <a:pt x="238" y="378"/>
                  </a:cubicBezTo>
                  <a:cubicBezTo>
                    <a:pt x="255" y="363"/>
                    <a:pt x="268" y="346"/>
                    <a:pt x="282" y="330"/>
                  </a:cubicBezTo>
                  <a:cubicBezTo>
                    <a:pt x="310" y="295"/>
                    <a:pt x="336" y="260"/>
                    <a:pt x="362" y="227"/>
                  </a:cubicBezTo>
                  <a:cubicBezTo>
                    <a:pt x="379" y="210"/>
                    <a:pt x="389" y="190"/>
                    <a:pt x="395" y="168"/>
                  </a:cubicBezTo>
                  <a:cubicBezTo>
                    <a:pt x="396" y="157"/>
                    <a:pt x="398" y="144"/>
                    <a:pt x="400" y="133"/>
                  </a:cubicBezTo>
                  <a:cubicBezTo>
                    <a:pt x="400" y="110"/>
                    <a:pt x="394" y="87"/>
                    <a:pt x="383" y="66"/>
                  </a:cubicBezTo>
                  <a:cubicBezTo>
                    <a:pt x="374" y="51"/>
                    <a:pt x="363" y="39"/>
                    <a:pt x="348" y="29"/>
                  </a:cubicBezTo>
                  <a:cubicBezTo>
                    <a:pt x="336" y="17"/>
                    <a:pt x="321" y="9"/>
                    <a:pt x="304" y="6"/>
                  </a:cubicBezTo>
                  <a:cubicBezTo>
                    <a:pt x="292" y="3"/>
                    <a:pt x="281" y="1"/>
                    <a:pt x="2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36"/>
            <p:cNvSpPr/>
            <p:nvPr/>
          </p:nvSpPr>
          <p:spPr>
            <a:xfrm>
              <a:off x="6964202" y="686366"/>
              <a:ext cx="18458" cy="10083"/>
            </a:xfrm>
            <a:custGeom>
              <a:rect b="b" l="l" r="r" t="t"/>
              <a:pathLst>
                <a:path extrusionOk="0" h="254" w="465">
                  <a:moveTo>
                    <a:pt x="339" y="1"/>
                  </a:moveTo>
                  <a:cubicBezTo>
                    <a:pt x="335" y="1"/>
                    <a:pt x="331" y="1"/>
                    <a:pt x="326" y="1"/>
                  </a:cubicBezTo>
                  <a:cubicBezTo>
                    <a:pt x="306" y="3"/>
                    <a:pt x="287" y="4"/>
                    <a:pt x="268" y="8"/>
                  </a:cubicBezTo>
                  <a:cubicBezTo>
                    <a:pt x="247" y="12"/>
                    <a:pt x="227" y="16"/>
                    <a:pt x="206" y="18"/>
                  </a:cubicBezTo>
                  <a:cubicBezTo>
                    <a:pt x="165" y="26"/>
                    <a:pt x="123" y="33"/>
                    <a:pt x="81" y="40"/>
                  </a:cubicBezTo>
                  <a:cubicBezTo>
                    <a:pt x="56" y="44"/>
                    <a:pt x="27" y="69"/>
                    <a:pt x="16" y="90"/>
                  </a:cubicBezTo>
                  <a:cubicBezTo>
                    <a:pt x="4" y="112"/>
                    <a:pt x="0" y="134"/>
                    <a:pt x="3" y="159"/>
                  </a:cubicBezTo>
                  <a:cubicBezTo>
                    <a:pt x="9" y="207"/>
                    <a:pt x="53" y="254"/>
                    <a:pt x="103" y="254"/>
                  </a:cubicBezTo>
                  <a:cubicBezTo>
                    <a:pt x="105" y="254"/>
                    <a:pt x="107" y="254"/>
                    <a:pt x="110" y="254"/>
                  </a:cubicBezTo>
                  <a:cubicBezTo>
                    <a:pt x="151" y="250"/>
                    <a:pt x="195" y="247"/>
                    <a:pt x="237" y="243"/>
                  </a:cubicBezTo>
                  <a:cubicBezTo>
                    <a:pt x="257" y="242"/>
                    <a:pt x="278" y="241"/>
                    <a:pt x="299" y="238"/>
                  </a:cubicBezTo>
                  <a:cubicBezTo>
                    <a:pt x="317" y="237"/>
                    <a:pt x="337" y="233"/>
                    <a:pt x="354" y="231"/>
                  </a:cubicBezTo>
                  <a:cubicBezTo>
                    <a:pt x="374" y="226"/>
                    <a:pt x="392" y="219"/>
                    <a:pt x="410" y="210"/>
                  </a:cubicBezTo>
                  <a:cubicBezTo>
                    <a:pt x="417" y="205"/>
                    <a:pt x="425" y="198"/>
                    <a:pt x="431" y="192"/>
                  </a:cubicBezTo>
                  <a:cubicBezTo>
                    <a:pt x="437" y="185"/>
                    <a:pt x="443" y="177"/>
                    <a:pt x="448" y="170"/>
                  </a:cubicBezTo>
                  <a:cubicBezTo>
                    <a:pt x="462" y="148"/>
                    <a:pt x="465" y="123"/>
                    <a:pt x="462" y="99"/>
                  </a:cubicBezTo>
                  <a:cubicBezTo>
                    <a:pt x="462" y="80"/>
                    <a:pt x="453" y="62"/>
                    <a:pt x="442" y="47"/>
                  </a:cubicBezTo>
                  <a:cubicBezTo>
                    <a:pt x="427" y="29"/>
                    <a:pt x="406" y="10"/>
                    <a:pt x="384" y="7"/>
                  </a:cubicBezTo>
                  <a:cubicBezTo>
                    <a:pt x="369" y="3"/>
                    <a:pt x="354" y="1"/>
                    <a:pt x="3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36"/>
            <p:cNvSpPr/>
            <p:nvPr/>
          </p:nvSpPr>
          <p:spPr>
            <a:xfrm>
              <a:off x="6972221" y="668185"/>
              <a:ext cx="18339" cy="9566"/>
            </a:xfrm>
            <a:custGeom>
              <a:rect b="b" l="l" r="r" t="t"/>
              <a:pathLst>
                <a:path extrusionOk="0" h="241" w="462">
                  <a:moveTo>
                    <a:pt x="272" y="0"/>
                  </a:moveTo>
                  <a:cubicBezTo>
                    <a:pt x="264" y="0"/>
                    <a:pt x="256" y="1"/>
                    <a:pt x="248" y="1"/>
                  </a:cubicBezTo>
                  <a:cubicBezTo>
                    <a:pt x="203" y="5"/>
                    <a:pt x="160" y="9"/>
                    <a:pt x="114" y="14"/>
                  </a:cubicBezTo>
                  <a:cubicBezTo>
                    <a:pt x="83" y="17"/>
                    <a:pt x="57" y="24"/>
                    <a:pt x="35" y="47"/>
                  </a:cubicBezTo>
                  <a:cubicBezTo>
                    <a:pt x="15" y="66"/>
                    <a:pt x="0" y="99"/>
                    <a:pt x="1" y="126"/>
                  </a:cubicBezTo>
                  <a:cubicBezTo>
                    <a:pt x="4" y="188"/>
                    <a:pt x="51" y="240"/>
                    <a:pt x="115" y="240"/>
                  </a:cubicBezTo>
                  <a:cubicBezTo>
                    <a:pt x="160" y="240"/>
                    <a:pt x="203" y="241"/>
                    <a:pt x="249" y="241"/>
                  </a:cubicBezTo>
                  <a:cubicBezTo>
                    <a:pt x="260" y="241"/>
                    <a:pt x="270" y="240"/>
                    <a:pt x="281" y="238"/>
                  </a:cubicBezTo>
                  <a:cubicBezTo>
                    <a:pt x="287" y="238"/>
                    <a:pt x="293" y="237"/>
                    <a:pt x="298" y="237"/>
                  </a:cubicBezTo>
                  <a:cubicBezTo>
                    <a:pt x="334" y="232"/>
                    <a:pt x="331" y="232"/>
                    <a:pt x="363" y="220"/>
                  </a:cubicBezTo>
                  <a:cubicBezTo>
                    <a:pt x="387" y="210"/>
                    <a:pt x="410" y="196"/>
                    <a:pt x="427" y="177"/>
                  </a:cubicBezTo>
                  <a:cubicBezTo>
                    <a:pt x="456" y="143"/>
                    <a:pt x="462" y="89"/>
                    <a:pt x="426" y="55"/>
                  </a:cubicBezTo>
                  <a:cubicBezTo>
                    <a:pt x="384" y="17"/>
                    <a:pt x="328" y="0"/>
                    <a:pt x="2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36"/>
            <p:cNvSpPr/>
            <p:nvPr/>
          </p:nvSpPr>
          <p:spPr>
            <a:xfrm>
              <a:off x="6753343" y="1102250"/>
              <a:ext cx="41402" cy="32034"/>
            </a:xfrm>
            <a:custGeom>
              <a:rect b="b" l="l" r="r" t="t"/>
              <a:pathLst>
                <a:path extrusionOk="0" h="807" w="1043">
                  <a:moveTo>
                    <a:pt x="519" y="0"/>
                  </a:moveTo>
                  <a:cubicBezTo>
                    <a:pt x="475" y="0"/>
                    <a:pt x="433" y="6"/>
                    <a:pt x="391" y="23"/>
                  </a:cubicBezTo>
                  <a:cubicBezTo>
                    <a:pt x="313" y="56"/>
                    <a:pt x="251" y="118"/>
                    <a:pt x="194" y="179"/>
                  </a:cubicBezTo>
                  <a:cubicBezTo>
                    <a:pt x="100" y="273"/>
                    <a:pt x="1" y="407"/>
                    <a:pt x="35" y="548"/>
                  </a:cubicBezTo>
                  <a:cubicBezTo>
                    <a:pt x="48" y="605"/>
                    <a:pt x="86" y="657"/>
                    <a:pt x="130" y="695"/>
                  </a:cubicBezTo>
                  <a:cubicBezTo>
                    <a:pt x="215" y="770"/>
                    <a:pt x="330" y="807"/>
                    <a:pt x="444" y="807"/>
                  </a:cubicBezTo>
                  <a:cubicBezTo>
                    <a:pt x="457" y="807"/>
                    <a:pt x="470" y="806"/>
                    <a:pt x="483" y="805"/>
                  </a:cubicBezTo>
                  <a:cubicBezTo>
                    <a:pt x="609" y="797"/>
                    <a:pt x="730" y="746"/>
                    <a:pt x="833" y="673"/>
                  </a:cubicBezTo>
                  <a:cubicBezTo>
                    <a:pt x="917" y="613"/>
                    <a:pt x="993" y="534"/>
                    <a:pt x="1018" y="434"/>
                  </a:cubicBezTo>
                  <a:cubicBezTo>
                    <a:pt x="1042" y="330"/>
                    <a:pt x="1003" y="220"/>
                    <a:pt x="932" y="143"/>
                  </a:cubicBezTo>
                  <a:cubicBezTo>
                    <a:pt x="850" y="55"/>
                    <a:pt x="734" y="26"/>
                    <a:pt x="618" y="9"/>
                  </a:cubicBezTo>
                  <a:cubicBezTo>
                    <a:pt x="585" y="4"/>
                    <a:pt x="55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36"/>
            <p:cNvSpPr/>
            <p:nvPr/>
          </p:nvSpPr>
          <p:spPr>
            <a:xfrm>
              <a:off x="6904342" y="1081013"/>
              <a:ext cx="41362" cy="32074"/>
            </a:xfrm>
            <a:custGeom>
              <a:rect b="b" l="l" r="r" t="t"/>
              <a:pathLst>
                <a:path extrusionOk="0" h="808" w="1042">
                  <a:moveTo>
                    <a:pt x="518" y="0"/>
                  </a:moveTo>
                  <a:cubicBezTo>
                    <a:pt x="475" y="0"/>
                    <a:pt x="432" y="7"/>
                    <a:pt x="391" y="23"/>
                  </a:cubicBezTo>
                  <a:cubicBezTo>
                    <a:pt x="313" y="56"/>
                    <a:pt x="250" y="119"/>
                    <a:pt x="193" y="178"/>
                  </a:cubicBezTo>
                  <a:cubicBezTo>
                    <a:pt x="99" y="275"/>
                    <a:pt x="0" y="406"/>
                    <a:pt x="34" y="548"/>
                  </a:cubicBezTo>
                  <a:cubicBezTo>
                    <a:pt x="47" y="605"/>
                    <a:pt x="85" y="656"/>
                    <a:pt x="128" y="695"/>
                  </a:cubicBezTo>
                  <a:cubicBezTo>
                    <a:pt x="215" y="770"/>
                    <a:pt x="331" y="807"/>
                    <a:pt x="446" y="807"/>
                  </a:cubicBezTo>
                  <a:cubicBezTo>
                    <a:pt x="458" y="807"/>
                    <a:pt x="470" y="807"/>
                    <a:pt x="481" y="806"/>
                  </a:cubicBezTo>
                  <a:cubicBezTo>
                    <a:pt x="607" y="797"/>
                    <a:pt x="729" y="746"/>
                    <a:pt x="831" y="673"/>
                  </a:cubicBezTo>
                  <a:cubicBezTo>
                    <a:pt x="917" y="614"/>
                    <a:pt x="992" y="533"/>
                    <a:pt x="1017" y="433"/>
                  </a:cubicBezTo>
                  <a:cubicBezTo>
                    <a:pt x="1042" y="329"/>
                    <a:pt x="1001" y="220"/>
                    <a:pt x="930" y="143"/>
                  </a:cubicBezTo>
                  <a:cubicBezTo>
                    <a:pt x="849" y="54"/>
                    <a:pt x="732" y="26"/>
                    <a:pt x="617" y="9"/>
                  </a:cubicBezTo>
                  <a:cubicBezTo>
                    <a:pt x="584" y="4"/>
                    <a:pt x="551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36"/>
            <p:cNvSpPr/>
            <p:nvPr/>
          </p:nvSpPr>
          <p:spPr>
            <a:xfrm>
              <a:off x="6814433" y="1059935"/>
              <a:ext cx="27390" cy="27350"/>
            </a:xfrm>
            <a:custGeom>
              <a:rect b="b" l="l" r="r" t="t"/>
              <a:pathLst>
                <a:path extrusionOk="0" h="689" w="690">
                  <a:moveTo>
                    <a:pt x="387" y="1"/>
                  </a:moveTo>
                  <a:cubicBezTo>
                    <a:pt x="362" y="1"/>
                    <a:pt x="337" y="4"/>
                    <a:pt x="313" y="10"/>
                  </a:cubicBezTo>
                  <a:cubicBezTo>
                    <a:pt x="210" y="35"/>
                    <a:pt x="115" y="101"/>
                    <a:pt x="65" y="194"/>
                  </a:cubicBezTo>
                  <a:cubicBezTo>
                    <a:pt x="0" y="314"/>
                    <a:pt x="50" y="450"/>
                    <a:pt x="131" y="552"/>
                  </a:cubicBezTo>
                  <a:cubicBezTo>
                    <a:pt x="196" y="635"/>
                    <a:pt x="287" y="689"/>
                    <a:pt x="380" y="689"/>
                  </a:cubicBezTo>
                  <a:cubicBezTo>
                    <a:pt x="438" y="689"/>
                    <a:pt x="498" y="667"/>
                    <a:pt x="552" y="619"/>
                  </a:cubicBezTo>
                  <a:cubicBezTo>
                    <a:pt x="566" y="604"/>
                    <a:pt x="579" y="589"/>
                    <a:pt x="590" y="575"/>
                  </a:cubicBezTo>
                  <a:cubicBezTo>
                    <a:pt x="690" y="437"/>
                    <a:pt x="668" y="231"/>
                    <a:pt x="576" y="95"/>
                  </a:cubicBezTo>
                  <a:cubicBezTo>
                    <a:pt x="532" y="29"/>
                    <a:pt x="461" y="1"/>
                    <a:pt x="3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36"/>
            <p:cNvSpPr/>
            <p:nvPr/>
          </p:nvSpPr>
          <p:spPr>
            <a:xfrm>
              <a:off x="6842418" y="1052711"/>
              <a:ext cx="27429" cy="27350"/>
            </a:xfrm>
            <a:custGeom>
              <a:rect b="b" l="l" r="r" t="t"/>
              <a:pathLst>
                <a:path extrusionOk="0" h="689" w="691">
                  <a:moveTo>
                    <a:pt x="388" y="0"/>
                  </a:moveTo>
                  <a:cubicBezTo>
                    <a:pt x="363" y="0"/>
                    <a:pt x="337" y="4"/>
                    <a:pt x="313" y="10"/>
                  </a:cubicBezTo>
                  <a:cubicBezTo>
                    <a:pt x="212" y="35"/>
                    <a:pt x="115" y="101"/>
                    <a:pt x="66" y="193"/>
                  </a:cubicBezTo>
                  <a:cubicBezTo>
                    <a:pt x="0" y="314"/>
                    <a:pt x="51" y="450"/>
                    <a:pt x="131" y="552"/>
                  </a:cubicBezTo>
                  <a:cubicBezTo>
                    <a:pt x="197" y="635"/>
                    <a:pt x="288" y="689"/>
                    <a:pt x="380" y="689"/>
                  </a:cubicBezTo>
                  <a:cubicBezTo>
                    <a:pt x="439" y="689"/>
                    <a:pt x="498" y="667"/>
                    <a:pt x="552" y="618"/>
                  </a:cubicBezTo>
                  <a:cubicBezTo>
                    <a:pt x="566" y="604"/>
                    <a:pt x="578" y="589"/>
                    <a:pt x="590" y="575"/>
                  </a:cubicBezTo>
                  <a:cubicBezTo>
                    <a:pt x="691" y="437"/>
                    <a:pt x="668" y="231"/>
                    <a:pt x="577" y="94"/>
                  </a:cubicBezTo>
                  <a:cubicBezTo>
                    <a:pt x="534" y="29"/>
                    <a:pt x="462" y="0"/>
                    <a:pt x="3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36"/>
            <p:cNvSpPr/>
            <p:nvPr/>
          </p:nvSpPr>
          <p:spPr>
            <a:xfrm>
              <a:off x="6753144" y="977608"/>
              <a:ext cx="22229" cy="24651"/>
            </a:xfrm>
            <a:custGeom>
              <a:rect b="b" l="l" r="r" t="t"/>
              <a:pathLst>
                <a:path extrusionOk="0" h="621" w="560">
                  <a:moveTo>
                    <a:pt x="435" y="1"/>
                  </a:moveTo>
                  <a:cubicBezTo>
                    <a:pt x="406" y="1"/>
                    <a:pt x="377" y="13"/>
                    <a:pt x="353" y="34"/>
                  </a:cubicBezTo>
                  <a:cubicBezTo>
                    <a:pt x="282" y="95"/>
                    <a:pt x="230" y="175"/>
                    <a:pt x="175" y="251"/>
                  </a:cubicBezTo>
                  <a:cubicBezTo>
                    <a:pt x="124" y="320"/>
                    <a:pt x="71" y="389"/>
                    <a:pt x="19" y="458"/>
                  </a:cubicBezTo>
                  <a:cubicBezTo>
                    <a:pt x="4" y="477"/>
                    <a:pt x="1" y="518"/>
                    <a:pt x="9" y="541"/>
                  </a:cubicBezTo>
                  <a:cubicBezTo>
                    <a:pt x="16" y="564"/>
                    <a:pt x="29" y="583"/>
                    <a:pt x="48" y="597"/>
                  </a:cubicBezTo>
                  <a:cubicBezTo>
                    <a:pt x="67" y="612"/>
                    <a:pt x="92" y="620"/>
                    <a:pt x="117" y="620"/>
                  </a:cubicBezTo>
                  <a:cubicBezTo>
                    <a:pt x="144" y="620"/>
                    <a:pt x="170" y="611"/>
                    <a:pt x="188" y="590"/>
                  </a:cubicBezTo>
                  <a:cubicBezTo>
                    <a:pt x="245" y="524"/>
                    <a:pt x="302" y="460"/>
                    <a:pt x="359" y="395"/>
                  </a:cubicBezTo>
                  <a:cubicBezTo>
                    <a:pt x="420" y="325"/>
                    <a:pt x="487" y="257"/>
                    <a:pt x="532" y="174"/>
                  </a:cubicBezTo>
                  <a:cubicBezTo>
                    <a:pt x="560" y="122"/>
                    <a:pt x="547" y="60"/>
                    <a:pt x="503" y="24"/>
                  </a:cubicBezTo>
                  <a:cubicBezTo>
                    <a:pt x="482" y="8"/>
                    <a:pt x="459" y="1"/>
                    <a:pt x="4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36"/>
            <p:cNvSpPr/>
            <p:nvPr/>
          </p:nvSpPr>
          <p:spPr>
            <a:xfrm>
              <a:off x="6781368" y="990310"/>
              <a:ext cx="18736" cy="16593"/>
            </a:xfrm>
            <a:custGeom>
              <a:rect b="b" l="l" r="r" t="t"/>
              <a:pathLst>
                <a:path extrusionOk="0" h="418" w="472">
                  <a:moveTo>
                    <a:pt x="118" y="1"/>
                  </a:moveTo>
                  <a:cubicBezTo>
                    <a:pt x="109" y="1"/>
                    <a:pt x="100" y="2"/>
                    <a:pt x="91" y="5"/>
                  </a:cubicBezTo>
                  <a:cubicBezTo>
                    <a:pt x="66" y="14"/>
                    <a:pt x="45" y="27"/>
                    <a:pt x="28" y="48"/>
                  </a:cubicBezTo>
                  <a:cubicBezTo>
                    <a:pt x="12" y="69"/>
                    <a:pt x="1" y="95"/>
                    <a:pt x="2" y="121"/>
                  </a:cubicBezTo>
                  <a:cubicBezTo>
                    <a:pt x="3" y="151"/>
                    <a:pt x="12" y="187"/>
                    <a:pt x="37" y="206"/>
                  </a:cubicBezTo>
                  <a:cubicBezTo>
                    <a:pt x="70" y="233"/>
                    <a:pt x="102" y="261"/>
                    <a:pt x="135" y="287"/>
                  </a:cubicBezTo>
                  <a:cubicBezTo>
                    <a:pt x="152" y="301"/>
                    <a:pt x="168" y="314"/>
                    <a:pt x="184" y="328"/>
                  </a:cubicBezTo>
                  <a:cubicBezTo>
                    <a:pt x="207" y="348"/>
                    <a:pt x="230" y="370"/>
                    <a:pt x="256" y="386"/>
                  </a:cubicBezTo>
                  <a:cubicBezTo>
                    <a:pt x="272" y="396"/>
                    <a:pt x="288" y="406"/>
                    <a:pt x="306" y="412"/>
                  </a:cubicBezTo>
                  <a:cubicBezTo>
                    <a:pt x="320" y="415"/>
                    <a:pt x="334" y="417"/>
                    <a:pt x="348" y="417"/>
                  </a:cubicBezTo>
                  <a:cubicBezTo>
                    <a:pt x="369" y="417"/>
                    <a:pt x="389" y="412"/>
                    <a:pt x="408" y="401"/>
                  </a:cubicBezTo>
                  <a:cubicBezTo>
                    <a:pt x="454" y="379"/>
                    <a:pt x="472" y="322"/>
                    <a:pt x="460" y="274"/>
                  </a:cubicBezTo>
                  <a:cubicBezTo>
                    <a:pt x="454" y="246"/>
                    <a:pt x="438" y="223"/>
                    <a:pt x="419" y="202"/>
                  </a:cubicBezTo>
                  <a:cubicBezTo>
                    <a:pt x="383" y="166"/>
                    <a:pt x="339" y="137"/>
                    <a:pt x="299" y="105"/>
                  </a:cubicBezTo>
                  <a:cubicBezTo>
                    <a:pt x="259" y="76"/>
                    <a:pt x="222" y="47"/>
                    <a:pt x="183" y="17"/>
                  </a:cubicBezTo>
                  <a:cubicBezTo>
                    <a:pt x="169" y="9"/>
                    <a:pt x="154" y="4"/>
                    <a:pt x="138" y="3"/>
                  </a:cubicBezTo>
                  <a:cubicBezTo>
                    <a:pt x="132" y="2"/>
                    <a:pt x="125" y="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36"/>
            <p:cNvSpPr/>
            <p:nvPr/>
          </p:nvSpPr>
          <p:spPr>
            <a:xfrm>
              <a:off x="6800699" y="963199"/>
              <a:ext cx="28303" cy="14647"/>
            </a:xfrm>
            <a:custGeom>
              <a:rect b="b" l="l" r="r" t="t"/>
              <a:pathLst>
                <a:path extrusionOk="0" h="369" w="713">
                  <a:moveTo>
                    <a:pt x="549" y="1"/>
                  </a:moveTo>
                  <a:cubicBezTo>
                    <a:pt x="536" y="1"/>
                    <a:pt x="522" y="2"/>
                    <a:pt x="508" y="5"/>
                  </a:cubicBezTo>
                  <a:cubicBezTo>
                    <a:pt x="488" y="9"/>
                    <a:pt x="467" y="16"/>
                    <a:pt x="447" y="22"/>
                  </a:cubicBezTo>
                  <a:cubicBezTo>
                    <a:pt x="410" y="33"/>
                    <a:pt x="372" y="46"/>
                    <a:pt x="334" y="58"/>
                  </a:cubicBezTo>
                  <a:cubicBezTo>
                    <a:pt x="258" y="84"/>
                    <a:pt x="180" y="111"/>
                    <a:pt x="103" y="137"/>
                  </a:cubicBezTo>
                  <a:cubicBezTo>
                    <a:pt x="45" y="157"/>
                    <a:pt x="0" y="220"/>
                    <a:pt x="21" y="282"/>
                  </a:cubicBezTo>
                  <a:cubicBezTo>
                    <a:pt x="38" y="333"/>
                    <a:pt x="84" y="369"/>
                    <a:pt x="135" y="369"/>
                  </a:cubicBezTo>
                  <a:cubicBezTo>
                    <a:pt x="145" y="369"/>
                    <a:pt x="156" y="367"/>
                    <a:pt x="166" y="364"/>
                  </a:cubicBezTo>
                  <a:cubicBezTo>
                    <a:pt x="244" y="343"/>
                    <a:pt x="322" y="322"/>
                    <a:pt x="400" y="299"/>
                  </a:cubicBezTo>
                  <a:cubicBezTo>
                    <a:pt x="438" y="288"/>
                    <a:pt x="477" y="277"/>
                    <a:pt x="515" y="266"/>
                  </a:cubicBezTo>
                  <a:lnTo>
                    <a:pt x="573" y="246"/>
                  </a:lnTo>
                  <a:cubicBezTo>
                    <a:pt x="589" y="240"/>
                    <a:pt x="604" y="234"/>
                    <a:pt x="619" y="225"/>
                  </a:cubicBezTo>
                  <a:cubicBezTo>
                    <a:pt x="635" y="215"/>
                    <a:pt x="648" y="203"/>
                    <a:pt x="661" y="190"/>
                  </a:cubicBezTo>
                  <a:cubicBezTo>
                    <a:pt x="713" y="135"/>
                    <a:pt x="693" y="22"/>
                    <a:pt x="612" y="7"/>
                  </a:cubicBezTo>
                  <a:cubicBezTo>
                    <a:pt x="590" y="4"/>
                    <a:pt x="570" y="1"/>
                    <a:pt x="5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36"/>
            <p:cNvSpPr/>
            <p:nvPr/>
          </p:nvSpPr>
          <p:spPr>
            <a:xfrm>
              <a:off x="6824000" y="987095"/>
              <a:ext cx="14965" cy="21197"/>
            </a:xfrm>
            <a:custGeom>
              <a:rect b="b" l="l" r="r" t="t"/>
              <a:pathLst>
                <a:path extrusionOk="0" h="534" w="377">
                  <a:moveTo>
                    <a:pt x="127" y="0"/>
                  </a:moveTo>
                  <a:cubicBezTo>
                    <a:pt x="112" y="0"/>
                    <a:pt x="96" y="3"/>
                    <a:pt x="82" y="10"/>
                  </a:cubicBezTo>
                  <a:cubicBezTo>
                    <a:pt x="58" y="20"/>
                    <a:pt x="37" y="36"/>
                    <a:pt x="25" y="59"/>
                  </a:cubicBezTo>
                  <a:cubicBezTo>
                    <a:pt x="10" y="85"/>
                    <a:pt x="1" y="122"/>
                    <a:pt x="12" y="150"/>
                  </a:cubicBezTo>
                  <a:cubicBezTo>
                    <a:pt x="35" y="205"/>
                    <a:pt x="57" y="259"/>
                    <a:pt x="78" y="314"/>
                  </a:cubicBezTo>
                  <a:cubicBezTo>
                    <a:pt x="88" y="342"/>
                    <a:pt x="99" y="369"/>
                    <a:pt x="110" y="397"/>
                  </a:cubicBezTo>
                  <a:cubicBezTo>
                    <a:pt x="119" y="419"/>
                    <a:pt x="129" y="440"/>
                    <a:pt x="140" y="460"/>
                  </a:cubicBezTo>
                  <a:cubicBezTo>
                    <a:pt x="148" y="473"/>
                    <a:pt x="156" y="484"/>
                    <a:pt x="166" y="495"/>
                  </a:cubicBezTo>
                  <a:cubicBezTo>
                    <a:pt x="184" y="513"/>
                    <a:pt x="205" y="523"/>
                    <a:pt x="229" y="529"/>
                  </a:cubicBezTo>
                  <a:cubicBezTo>
                    <a:pt x="238" y="532"/>
                    <a:pt x="248" y="533"/>
                    <a:pt x="257" y="533"/>
                  </a:cubicBezTo>
                  <a:cubicBezTo>
                    <a:pt x="273" y="533"/>
                    <a:pt x="289" y="530"/>
                    <a:pt x="303" y="524"/>
                  </a:cubicBezTo>
                  <a:cubicBezTo>
                    <a:pt x="324" y="514"/>
                    <a:pt x="348" y="499"/>
                    <a:pt x="358" y="477"/>
                  </a:cubicBezTo>
                  <a:cubicBezTo>
                    <a:pt x="369" y="452"/>
                    <a:pt x="377" y="435"/>
                    <a:pt x="377" y="408"/>
                  </a:cubicBezTo>
                  <a:cubicBezTo>
                    <a:pt x="377" y="393"/>
                    <a:pt x="375" y="379"/>
                    <a:pt x="369" y="363"/>
                  </a:cubicBezTo>
                  <a:cubicBezTo>
                    <a:pt x="363" y="340"/>
                    <a:pt x="354" y="320"/>
                    <a:pt x="343" y="297"/>
                  </a:cubicBezTo>
                  <a:lnTo>
                    <a:pt x="304" y="218"/>
                  </a:lnTo>
                  <a:cubicBezTo>
                    <a:pt x="278" y="164"/>
                    <a:pt x="254" y="112"/>
                    <a:pt x="229" y="59"/>
                  </a:cubicBezTo>
                  <a:cubicBezTo>
                    <a:pt x="217" y="34"/>
                    <a:pt x="183" y="10"/>
                    <a:pt x="158" y="4"/>
                  </a:cubicBezTo>
                  <a:cubicBezTo>
                    <a:pt x="148" y="2"/>
                    <a:pt x="137" y="0"/>
                    <a:pt x="1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36"/>
            <p:cNvSpPr/>
            <p:nvPr/>
          </p:nvSpPr>
          <p:spPr>
            <a:xfrm>
              <a:off x="6852025" y="975702"/>
              <a:ext cx="23936" cy="13139"/>
            </a:xfrm>
            <a:custGeom>
              <a:rect b="b" l="l" r="r" t="t"/>
              <a:pathLst>
                <a:path extrusionOk="0" h="331" w="603">
                  <a:moveTo>
                    <a:pt x="131" y="0"/>
                  </a:moveTo>
                  <a:cubicBezTo>
                    <a:pt x="108" y="0"/>
                    <a:pt x="81" y="7"/>
                    <a:pt x="65" y="18"/>
                  </a:cubicBezTo>
                  <a:cubicBezTo>
                    <a:pt x="42" y="33"/>
                    <a:pt x="25" y="52"/>
                    <a:pt x="14" y="77"/>
                  </a:cubicBezTo>
                  <a:cubicBezTo>
                    <a:pt x="4" y="102"/>
                    <a:pt x="1" y="132"/>
                    <a:pt x="8" y="158"/>
                  </a:cubicBezTo>
                  <a:cubicBezTo>
                    <a:pt x="17" y="186"/>
                    <a:pt x="37" y="218"/>
                    <a:pt x="65" y="232"/>
                  </a:cubicBezTo>
                  <a:cubicBezTo>
                    <a:pt x="134" y="263"/>
                    <a:pt x="205" y="289"/>
                    <a:pt x="279" y="307"/>
                  </a:cubicBezTo>
                  <a:cubicBezTo>
                    <a:pt x="311" y="315"/>
                    <a:pt x="344" y="321"/>
                    <a:pt x="377" y="325"/>
                  </a:cubicBezTo>
                  <a:cubicBezTo>
                    <a:pt x="397" y="329"/>
                    <a:pt x="417" y="331"/>
                    <a:pt x="438" y="331"/>
                  </a:cubicBezTo>
                  <a:cubicBezTo>
                    <a:pt x="443" y="331"/>
                    <a:pt x="447" y="331"/>
                    <a:pt x="452" y="331"/>
                  </a:cubicBezTo>
                  <a:cubicBezTo>
                    <a:pt x="486" y="329"/>
                    <a:pt x="518" y="316"/>
                    <a:pt x="549" y="297"/>
                  </a:cubicBezTo>
                  <a:cubicBezTo>
                    <a:pt x="582" y="277"/>
                    <a:pt x="603" y="242"/>
                    <a:pt x="603" y="203"/>
                  </a:cubicBezTo>
                  <a:cubicBezTo>
                    <a:pt x="602" y="161"/>
                    <a:pt x="580" y="132"/>
                    <a:pt x="548" y="108"/>
                  </a:cubicBezTo>
                  <a:cubicBezTo>
                    <a:pt x="534" y="98"/>
                    <a:pt x="523" y="91"/>
                    <a:pt x="507" y="86"/>
                  </a:cubicBezTo>
                  <a:cubicBezTo>
                    <a:pt x="490" y="80"/>
                    <a:pt x="477" y="76"/>
                    <a:pt x="460" y="72"/>
                  </a:cubicBezTo>
                  <a:cubicBezTo>
                    <a:pt x="436" y="69"/>
                    <a:pt x="411" y="66"/>
                    <a:pt x="388" y="64"/>
                  </a:cubicBezTo>
                  <a:cubicBezTo>
                    <a:pt x="310" y="52"/>
                    <a:pt x="235" y="34"/>
                    <a:pt x="160" y="5"/>
                  </a:cubicBezTo>
                  <a:cubicBezTo>
                    <a:pt x="152" y="2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36"/>
            <p:cNvSpPr/>
            <p:nvPr/>
          </p:nvSpPr>
          <p:spPr>
            <a:xfrm>
              <a:off x="6870324" y="999202"/>
              <a:ext cx="21832" cy="18538"/>
            </a:xfrm>
            <a:custGeom>
              <a:rect b="b" l="l" r="r" t="t"/>
              <a:pathLst>
                <a:path extrusionOk="0" h="467" w="550">
                  <a:moveTo>
                    <a:pt x="427" y="0"/>
                  </a:moveTo>
                  <a:cubicBezTo>
                    <a:pt x="397" y="0"/>
                    <a:pt x="368" y="8"/>
                    <a:pt x="342" y="24"/>
                  </a:cubicBezTo>
                  <a:cubicBezTo>
                    <a:pt x="327" y="32"/>
                    <a:pt x="313" y="43"/>
                    <a:pt x="300" y="53"/>
                  </a:cubicBezTo>
                  <a:cubicBezTo>
                    <a:pt x="266" y="79"/>
                    <a:pt x="231" y="104"/>
                    <a:pt x="198" y="130"/>
                  </a:cubicBezTo>
                  <a:lnTo>
                    <a:pt x="38" y="255"/>
                  </a:lnTo>
                  <a:cubicBezTo>
                    <a:pt x="16" y="272"/>
                    <a:pt x="0" y="316"/>
                    <a:pt x="1" y="343"/>
                  </a:cubicBezTo>
                  <a:cubicBezTo>
                    <a:pt x="3" y="370"/>
                    <a:pt x="11" y="395"/>
                    <a:pt x="27" y="418"/>
                  </a:cubicBezTo>
                  <a:cubicBezTo>
                    <a:pt x="50" y="448"/>
                    <a:pt x="89" y="467"/>
                    <a:pt x="128" y="467"/>
                  </a:cubicBezTo>
                  <a:cubicBezTo>
                    <a:pt x="148" y="467"/>
                    <a:pt x="169" y="461"/>
                    <a:pt x="187" y="449"/>
                  </a:cubicBezTo>
                  <a:cubicBezTo>
                    <a:pt x="243" y="410"/>
                    <a:pt x="298" y="373"/>
                    <a:pt x="354" y="333"/>
                  </a:cubicBezTo>
                  <a:lnTo>
                    <a:pt x="436" y="275"/>
                  </a:lnTo>
                  <a:cubicBezTo>
                    <a:pt x="457" y="259"/>
                    <a:pt x="480" y="245"/>
                    <a:pt x="499" y="227"/>
                  </a:cubicBezTo>
                  <a:cubicBezTo>
                    <a:pt x="510" y="215"/>
                    <a:pt x="521" y="201"/>
                    <a:pt x="530" y="187"/>
                  </a:cubicBezTo>
                  <a:cubicBezTo>
                    <a:pt x="543" y="163"/>
                    <a:pt x="547" y="142"/>
                    <a:pt x="550" y="116"/>
                  </a:cubicBezTo>
                  <a:cubicBezTo>
                    <a:pt x="550" y="107"/>
                    <a:pt x="548" y="96"/>
                    <a:pt x="547" y="87"/>
                  </a:cubicBezTo>
                  <a:cubicBezTo>
                    <a:pt x="543" y="71"/>
                    <a:pt x="536" y="57"/>
                    <a:pt x="526" y="46"/>
                  </a:cubicBezTo>
                  <a:cubicBezTo>
                    <a:pt x="511" y="26"/>
                    <a:pt x="490" y="9"/>
                    <a:pt x="465" y="4"/>
                  </a:cubicBezTo>
                  <a:cubicBezTo>
                    <a:pt x="452" y="1"/>
                    <a:pt x="439" y="0"/>
                    <a:pt x="4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36"/>
            <p:cNvSpPr/>
            <p:nvPr/>
          </p:nvSpPr>
          <p:spPr>
            <a:xfrm>
              <a:off x="6765013" y="1016509"/>
              <a:ext cx="23896" cy="18022"/>
            </a:xfrm>
            <a:custGeom>
              <a:rect b="b" l="l" r="r" t="t"/>
              <a:pathLst>
                <a:path extrusionOk="0" h="454" w="602">
                  <a:moveTo>
                    <a:pt x="128" y="1"/>
                  </a:moveTo>
                  <a:cubicBezTo>
                    <a:pt x="89" y="1"/>
                    <a:pt x="49" y="20"/>
                    <a:pt x="30" y="58"/>
                  </a:cubicBezTo>
                  <a:cubicBezTo>
                    <a:pt x="1" y="115"/>
                    <a:pt x="18" y="179"/>
                    <a:pt x="71" y="214"/>
                  </a:cubicBezTo>
                  <a:cubicBezTo>
                    <a:pt x="131" y="252"/>
                    <a:pt x="189" y="292"/>
                    <a:pt x="247" y="333"/>
                  </a:cubicBezTo>
                  <a:cubicBezTo>
                    <a:pt x="277" y="351"/>
                    <a:pt x="305" y="371"/>
                    <a:pt x="334" y="390"/>
                  </a:cubicBezTo>
                  <a:cubicBezTo>
                    <a:pt x="370" y="414"/>
                    <a:pt x="405" y="440"/>
                    <a:pt x="449" y="450"/>
                  </a:cubicBezTo>
                  <a:cubicBezTo>
                    <a:pt x="459" y="452"/>
                    <a:pt x="468" y="453"/>
                    <a:pt x="478" y="453"/>
                  </a:cubicBezTo>
                  <a:cubicBezTo>
                    <a:pt x="520" y="453"/>
                    <a:pt x="564" y="435"/>
                    <a:pt x="585" y="396"/>
                  </a:cubicBezTo>
                  <a:cubicBezTo>
                    <a:pt x="595" y="377"/>
                    <a:pt x="600" y="357"/>
                    <a:pt x="601" y="336"/>
                  </a:cubicBezTo>
                  <a:cubicBezTo>
                    <a:pt x="600" y="302"/>
                    <a:pt x="584" y="275"/>
                    <a:pt x="564" y="251"/>
                  </a:cubicBezTo>
                  <a:cubicBezTo>
                    <a:pt x="537" y="218"/>
                    <a:pt x="497" y="199"/>
                    <a:pt x="461" y="177"/>
                  </a:cubicBezTo>
                  <a:cubicBezTo>
                    <a:pt x="430" y="159"/>
                    <a:pt x="398" y="141"/>
                    <a:pt x="368" y="122"/>
                  </a:cubicBezTo>
                  <a:cubicBezTo>
                    <a:pt x="308" y="88"/>
                    <a:pt x="246" y="53"/>
                    <a:pt x="186" y="16"/>
                  </a:cubicBezTo>
                  <a:cubicBezTo>
                    <a:pt x="168" y="6"/>
                    <a:pt x="148" y="1"/>
                    <a:pt x="1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36"/>
            <p:cNvSpPr/>
            <p:nvPr/>
          </p:nvSpPr>
          <p:spPr>
            <a:xfrm>
              <a:off x="6722937" y="1081569"/>
              <a:ext cx="15044" cy="25206"/>
            </a:xfrm>
            <a:custGeom>
              <a:rect b="b" l="l" r="r" t="t"/>
              <a:pathLst>
                <a:path extrusionOk="0" h="635" w="379">
                  <a:moveTo>
                    <a:pt x="249" y="1"/>
                  </a:moveTo>
                  <a:cubicBezTo>
                    <a:pt x="195" y="1"/>
                    <a:pt x="147" y="33"/>
                    <a:pt x="131" y="87"/>
                  </a:cubicBezTo>
                  <a:lnTo>
                    <a:pt x="68" y="283"/>
                  </a:lnTo>
                  <a:lnTo>
                    <a:pt x="37" y="381"/>
                  </a:lnTo>
                  <a:cubicBezTo>
                    <a:pt x="26" y="411"/>
                    <a:pt x="12" y="445"/>
                    <a:pt x="7" y="478"/>
                  </a:cubicBezTo>
                  <a:cubicBezTo>
                    <a:pt x="1" y="511"/>
                    <a:pt x="0" y="544"/>
                    <a:pt x="20" y="575"/>
                  </a:cubicBezTo>
                  <a:cubicBezTo>
                    <a:pt x="36" y="597"/>
                    <a:pt x="53" y="615"/>
                    <a:pt x="80" y="625"/>
                  </a:cubicBezTo>
                  <a:cubicBezTo>
                    <a:pt x="95" y="631"/>
                    <a:pt x="112" y="634"/>
                    <a:pt x="130" y="634"/>
                  </a:cubicBezTo>
                  <a:cubicBezTo>
                    <a:pt x="173" y="634"/>
                    <a:pt x="217" y="614"/>
                    <a:pt x="236" y="575"/>
                  </a:cubicBezTo>
                  <a:cubicBezTo>
                    <a:pt x="254" y="535"/>
                    <a:pt x="265" y="494"/>
                    <a:pt x="276" y="453"/>
                  </a:cubicBezTo>
                  <a:cubicBezTo>
                    <a:pt x="287" y="419"/>
                    <a:pt x="296" y="384"/>
                    <a:pt x="307" y="351"/>
                  </a:cubicBezTo>
                  <a:cubicBezTo>
                    <a:pt x="326" y="283"/>
                    <a:pt x="345" y="216"/>
                    <a:pt x="364" y="149"/>
                  </a:cubicBezTo>
                  <a:cubicBezTo>
                    <a:pt x="378" y="91"/>
                    <a:pt x="340" y="18"/>
                    <a:pt x="277" y="4"/>
                  </a:cubicBezTo>
                  <a:cubicBezTo>
                    <a:pt x="268" y="2"/>
                    <a:pt x="258" y="1"/>
                    <a:pt x="2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36"/>
            <p:cNvSpPr/>
            <p:nvPr/>
          </p:nvSpPr>
          <p:spPr>
            <a:xfrm>
              <a:off x="6689474" y="1089309"/>
              <a:ext cx="19490" cy="21157"/>
            </a:xfrm>
            <a:custGeom>
              <a:rect b="b" l="l" r="r" t="t"/>
              <a:pathLst>
                <a:path extrusionOk="0" h="533" w="491">
                  <a:moveTo>
                    <a:pt x="365" y="0"/>
                  </a:moveTo>
                  <a:cubicBezTo>
                    <a:pt x="363" y="0"/>
                    <a:pt x="361" y="0"/>
                    <a:pt x="359" y="0"/>
                  </a:cubicBezTo>
                  <a:cubicBezTo>
                    <a:pt x="327" y="1"/>
                    <a:pt x="289" y="12"/>
                    <a:pt x="266" y="38"/>
                  </a:cubicBezTo>
                  <a:cubicBezTo>
                    <a:pt x="228" y="87"/>
                    <a:pt x="187" y="135"/>
                    <a:pt x="148" y="183"/>
                  </a:cubicBezTo>
                  <a:cubicBezTo>
                    <a:pt x="129" y="207"/>
                    <a:pt x="109" y="230"/>
                    <a:pt x="89" y="255"/>
                  </a:cubicBezTo>
                  <a:cubicBezTo>
                    <a:pt x="80" y="266"/>
                    <a:pt x="70" y="277"/>
                    <a:pt x="61" y="290"/>
                  </a:cubicBezTo>
                  <a:cubicBezTo>
                    <a:pt x="38" y="318"/>
                    <a:pt x="22" y="344"/>
                    <a:pt x="12" y="381"/>
                  </a:cubicBezTo>
                  <a:cubicBezTo>
                    <a:pt x="1" y="428"/>
                    <a:pt x="16" y="478"/>
                    <a:pt x="56" y="509"/>
                  </a:cubicBezTo>
                  <a:cubicBezTo>
                    <a:pt x="73" y="521"/>
                    <a:pt x="90" y="529"/>
                    <a:pt x="113" y="532"/>
                  </a:cubicBezTo>
                  <a:cubicBezTo>
                    <a:pt x="120" y="533"/>
                    <a:pt x="126" y="533"/>
                    <a:pt x="132" y="533"/>
                  </a:cubicBezTo>
                  <a:cubicBezTo>
                    <a:pt x="152" y="533"/>
                    <a:pt x="171" y="527"/>
                    <a:pt x="189" y="517"/>
                  </a:cubicBezTo>
                  <a:cubicBezTo>
                    <a:pt x="228" y="499"/>
                    <a:pt x="251" y="470"/>
                    <a:pt x="276" y="438"/>
                  </a:cubicBezTo>
                  <a:cubicBezTo>
                    <a:pt x="296" y="415"/>
                    <a:pt x="314" y="390"/>
                    <a:pt x="333" y="366"/>
                  </a:cubicBezTo>
                  <a:cubicBezTo>
                    <a:pt x="372" y="318"/>
                    <a:pt x="410" y="271"/>
                    <a:pt x="449" y="223"/>
                  </a:cubicBezTo>
                  <a:cubicBezTo>
                    <a:pt x="471" y="196"/>
                    <a:pt x="486" y="168"/>
                    <a:pt x="486" y="131"/>
                  </a:cubicBezTo>
                  <a:cubicBezTo>
                    <a:pt x="490" y="99"/>
                    <a:pt x="477" y="61"/>
                    <a:pt x="452" y="38"/>
                  </a:cubicBezTo>
                  <a:cubicBezTo>
                    <a:pt x="428" y="16"/>
                    <a:pt x="398" y="0"/>
                    <a:pt x="3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36"/>
            <p:cNvSpPr/>
            <p:nvPr/>
          </p:nvSpPr>
          <p:spPr>
            <a:xfrm>
              <a:off x="6654780" y="1086174"/>
              <a:ext cx="25722" cy="14290"/>
            </a:xfrm>
            <a:custGeom>
              <a:rect b="b" l="l" r="r" t="t"/>
              <a:pathLst>
                <a:path extrusionOk="0" h="360" w="648">
                  <a:moveTo>
                    <a:pt x="508" y="0"/>
                  </a:moveTo>
                  <a:cubicBezTo>
                    <a:pt x="493" y="0"/>
                    <a:pt x="476" y="4"/>
                    <a:pt x="460" y="7"/>
                  </a:cubicBezTo>
                  <a:cubicBezTo>
                    <a:pt x="442" y="10"/>
                    <a:pt x="425" y="13"/>
                    <a:pt x="408" y="18"/>
                  </a:cubicBezTo>
                  <a:cubicBezTo>
                    <a:pt x="375" y="28"/>
                    <a:pt x="342" y="39"/>
                    <a:pt x="309" y="51"/>
                  </a:cubicBezTo>
                  <a:cubicBezTo>
                    <a:pt x="243" y="73"/>
                    <a:pt x="175" y="95"/>
                    <a:pt x="108" y="116"/>
                  </a:cubicBezTo>
                  <a:cubicBezTo>
                    <a:pt x="47" y="136"/>
                    <a:pt x="0" y="202"/>
                    <a:pt x="23" y="268"/>
                  </a:cubicBezTo>
                  <a:cubicBezTo>
                    <a:pt x="40" y="321"/>
                    <a:pt x="88" y="359"/>
                    <a:pt x="142" y="359"/>
                  </a:cubicBezTo>
                  <a:cubicBezTo>
                    <a:pt x="153" y="359"/>
                    <a:pt x="164" y="358"/>
                    <a:pt x="175" y="354"/>
                  </a:cubicBezTo>
                  <a:cubicBezTo>
                    <a:pt x="243" y="335"/>
                    <a:pt x="310" y="317"/>
                    <a:pt x="378" y="297"/>
                  </a:cubicBezTo>
                  <a:cubicBezTo>
                    <a:pt x="411" y="288"/>
                    <a:pt x="445" y="278"/>
                    <a:pt x="478" y="268"/>
                  </a:cubicBezTo>
                  <a:cubicBezTo>
                    <a:pt x="534" y="252"/>
                    <a:pt x="593" y="229"/>
                    <a:pt x="622" y="176"/>
                  </a:cubicBezTo>
                  <a:cubicBezTo>
                    <a:pt x="648" y="124"/>
                    <a:pt x="634" y="52"/>
                    <a:pt x="580" y="22"/>
                  </a:cubicBezTo>
                  <a:cubicBezTo>
                    <a:pt x="557" y="11"/>
                    <a:pt x="534" y="0"/>
                    <a:pt x="50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36"/>
            <p:cNvSpPr/>
            <p:nvPr/>
          </p:nvSpPr>
          <p:spPr>
            <a:xfrm>
              <a:off x="6638664" y="1067199"/>
              <a:ext cx="19530" cy="9646"/>
            </a:xfrm>
            <a:custGeom>
              <a:rect b="b" l="l" r="r" t="t"/>
              <a:pathLst>
                <a:path extrusionOk="0" h="243" w="492">
                  <a:moveTo>
                    <a:pt x="295" y="234"/>
                  </a:moveTo>
                  <a:lnTo>
                    <a:pt x="300" y="234"/>
                  </a:lnTo>
                  <a:lnTo>
                    <a:pt x="300" y="234"/>
                  </a:lnTo>
                  <a:cubicBezTo>
                    <a:pt x="298" y="234"/>
                    <a:pt x="296" y="234"/>
                    <a:pt x="295" y="234"/>
                  </a:cubicBezTo>
                  <a:close/>
                  <a:moveTo>
                    <a:pt x="245" y="0"/>
                  </a:moveTo>
                  <a:cubicBezTo>
                    <a:pt x="190" y="0"/>
                    <a:pt x="133" y="11"/>
                    <a:pt x="81" y="29"/>
                  </a:cubicBezTo>
                  <a:cubicBezTo>
                    <a:pt x="55" y="38"/>
                    <a:pt x="32" y="52"/>
                    <a:pt x="20" y="76"/>
                  </a:cubicBezTo>
                  <a:cubicBezTo>
                    <a:pt x="6" y="98"/>
                    <a:pt x="1" y="130"/>
                    <a:pt x="9" y="155"/>
                  </a:cubicBezTo>
                  <a:cubicBezTo>
                    <a:pt x="18" y="180"/>
                    <a:pt x="32" y="204"/>
                    <a:pt x="56" y="217"/>
                  </a:cubicBezTo>
                  <a:cubicBezTo>
                    <a:pt x="74" y="226"/>
                    <a:pt x="91" y="229"/>
                    <a:pt x="109" y="229"/>
                  </a:cubicBezTo>
                  <a:cubicBezTo>
                    <a:pt x="115" y="229"/>
                    <a:pt x="121" y="228"/>
                    <a:pt x="128" y="228"/>
                  </a:cubicBezTo>
                  <a:lnTo>
                    <a:pt x="128" y="228"/>
                  </a:lnTo>
                  <a:cubicBezTo>
                    <a:pt x="126" y="228"/>
                    <a:pt x="125" y="228"/>
                    <a:pt x="124" y="228"/>
                  </a:cubicBezTo>
                  <a:cubicBezTo>
                    <a:pt x="125" y="228"/>
                    <a:pt x="126" y="228"/>
                    <a:pt x="128" y="228"/>
                  </a:cubicBezTo>
                  <a:lnTo>
                    <a:pt x="128" y="228"/>
                  </a:lnTo>
                  <a:cubicBezTo>
                    <a:pt x="128" y="228"/>
                    <a:pt x="128" y="228"/>
                    <a:pt x="128" y="228"/>
                  </a:cubicBezTo>
                  <a:lnTo>
                    <a:pt x="128" y="228"/>
                  </a:lnTo>
                  <a:cubicBezTo>
                    <a:pt x="128" y="228"/>
                    <a:pt x="128" y="228"/>
                    <a:pt x="128" y="228"/>
                  </a:cubicBezTo>
                  <a:lnTo>
                    <a:pt x="128" y="228"/>
                  </a:lnTo>
                  <a:cubicBezTo>
                    <a:pt x="128" y="228"/>
                    <a:pt x="128" y="228"/>
                    <a:pt x="128" y="228"/>
                  </a:cubicBezTo>
                  <a:lnTo>
                    <a:pt x="128" y="228"/>
                  </a:lnTo>
                  <a:cubicBezTo>
                    <a:pt x="130" y="228"/>
                    <a:pt x="131" y="227"/>
                    <a:pt x="133" y="227"/>
                  </a:cubicBezTo>
                  <a:lnTo>
                    <a:pt x="133" y="227"/>
                  </a:lnTo>
                  <a:cubicBezTo>
                    <a:pt x="133" y="227"/>
                    <a:pt x="133" y="227"/>
                    <a:pt x="132" y="227"/>
                  </a:cubicBezTo>
                  <a:lnTo>
                    <a:pt x="132" y="227"/>
                  </a:lnTo>
                  <a:cubicBezTo>
                    <a:pt x="152" y="225"/>
                    <a:pt x="172" y="224"/>
                    <a:pt x="192" y="224"/>
                  </a:cubicBezTo>
                  <a:cubicBezTo>
                    <a:pt x="219" y="224"/>
                    <a:pt x="247" y="226"/>
                    <a:pt x="274" y="229"/>
                  </a:cubicBezTo>
                  <a:cubicBezTo>
                    <a:pt x="290" y="233"/>
                    <a:pt x="307" y="235"/>
                    <a:pt x="326" y="238"/>
                  </a:cubicBezTo>
                  <a:lnTo>
                    <a:pt x="300" y="234"/>
                  </a:lnTo>
                  <a:lnTo>
                    <a:pt x="300" y="234"/>
                  </a:lnTo>
                  <a:cubicBezTo>
                    <a:pt x="317" y="237"/>
                    <a:pt x="336" y="243"/>
                    <a:pt x="354" y="243"/>
                  </a:cubicBezTo>
                  <a:lnTo>
                    <a:pt x="388" y="243"/>
                  </a:lnTo>
                  <a:cubicBezTo>
                    <a:pt x="389" y="243"/>
                    <a:pt x="390" y="243"/>
                    <a:pt x="390" y="243"/>
                  </a:cubicBezTo>
                  <a:cubicBezTo>
                    <a:pt x="432" y="243"/>
                    <a:pt x="477" y="209"/>
                    <a:pt x="487" y="167"/>
                  </a:cubicBezTo>
                  <a:cubicBezTo>
                    <a:pt x="491" y="150"/>
                    <a:pt x="491" y="131"/>
                    <a:pt x="487" y="114"/>
                  </a:cubicBezTo>
                  <a:cubicBezTo>
                    <a:pt x="481" y="87"/>
                    <a:pt x="461" y="68"/>
                    <a:pt x="440" y="52"/>
                  </a:cubicBezTo>
                  <a:cubicBezTo>
                    <a:pt x="412" y="33"/>
                    <a:pt x="383" y="19"/>
                    <a:pt x="351" y="11"/>
                  </a:cubicBezTo>
                  <a:cubicBezTo>
                    <a:pt x="320" y="3"/>
                    <a:pt x="284" y="0"/>
                    <a:pt x="252" y="0"/>
                  </a:cubicBezTo>
                  <a:cubicBezTo>
                    <a:pt x="249" y="0"/>
                    <a:pt x="247" y="0"/>
                    <a:pt x="24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36"/>
            <p:cNvSpPr/>
            <p:nvPr/>
          </p:nvSpPr>
          <p:spPr>
            <a:xfrm>
              <a:off x="6651168" y="1115151"/>
              <a:ext cx="16394" cy="22864"/>
            </a:xfrm>
            <a:custGeom>
              <a:rect b="b" l="l" r="r" t="t"/>
              <a:pathLst>
                <a:path extrusionOk="0" h="576" w="413">
                  <a:moveTo>
                    <a:pt x="269" y="0"/>
                  </a:moveTo>
                  <a:cubicBezTo>
                    <a:pt x="226" y="0"/>
                    <a:pt x="186" y="21"/>
                    <a:pt x="161" y="62"/>
                  </a:cubicBezTo>
                  <a:cubicBezTo>
                    <a:pt x="120" y="124"/>
                    <a:pt x="89" y="191"/>
                    <a:pt x="62" y="260"/>
                  </a:cubicBezTo>
                  <a:cubicBezTo>
                    <a:pt x="49" y="290"/>
                    <a:pt x="39" y="321"/>
                    <a:pt x="31" y="352"/>
                  </a:cubicBezTo>
                  <a:cubicBezTo>
                    <a:pt x="16" y="404"/>
                    <a:pt x="0" y="472"/>
                    <a:pt x="36" y="520"/>
                  </a:cubicBezTo>
                  <a:cubicBezTo>
                    <a:pt x="52" y="543"/>
                    <a:pt x="73" y="566"/>
                    <a:pt x="104" y="572"/>
                  </a:cubicBezTo>
                  <a:cubicBezTo>
                    <a:pt x="114" y="574"/>
                    <a:pt x="125" y="576"/>
                    <a:pt x="135" y="576"/>
                  </a:cubicBezTo>
                  <a:cubicBezTo>
                    <a:pt x="154" y="576"/>
                    <a:pt x="173" y="571"/>
                    <a:pt x="190" y="561"/>
                  </a:cubicBezTo>
                  <a:cubicBezTo>
                    <a:pt x="215" y="545"/>
                    <a:pt x="235" y="524"/>
                    <a:pt x="246" y="496"/>
                  </a:cubicBezTo>
                  <a:cubicBezTo>
                    <a:pt x="251" y="485"/>
                    <a:pt x="257" y="472"/>
                    <a:pt x="261" y="459"/>
                  </a:cubicBezTo>
                  <a:cubicBezTo>
                    <a:pt x="266" y="442"/>
                    <a:pt x="270" y="423"/>
                    <a:pt x="275" y="405"/>
                  </a:cubicBezTo>
                  <a:cubicBezTo>
                    <a:pt x="284" y="375"/>
                    <a:pt x="294" y="345"/>
                    <a:pt x="307" y="316"/>
                  </a:cubicBezTo>
                  <a:cubicBezTo>
                    <a:pt x="325" y="271"/>
                    <a:pt x="349" y="228"/>
                    <a:pt x="375" y="187"/>
                  </a:cubicBezTo>
                  <a:cubicBezTo>
                    <a:pt x="413" y="134"/>
                    <a:pt x="390" y="46"/>
                    <a:pt x="333" y="16"/>
                  </a:cubicBezTo>
                  <a:cubicBezTo>
                    <a:pt x="312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36"/>
            <p:cNvSpPr/>
            <p:nvPr/>
          </p:nvSpPr>
          <p:spPr>
            <a:xfrm>
              <a:off x="6686497" y="1127536"/>
              <a:ext cx="17704" cy="16791"/>
            </a:xfrm>
            <a:custGeom>
              <a:rect b="b" l="l" r="r" t="t"/>
              <a:pathLst>
                <a:path extrusionOk="0" h="423" w="446">
                  <a:moveTo>
                    <a:pt x="131" y="1"/>
                  </a:moveTo>
                  <a:cubicBezTo>
                    <a:pt x="109" y="1"/>
                    <a:pt x="85" y="6"/>
                    <a:pt x="68" y="17"/>
                  </a:cubicBezTo>
                  <a:cubicBezTo>
                    <a:pt x="39" y="35"/>
                    <a:pt x="16" y="61"/>
                    <a:pt x="8" y="93"/>
                  </a:cubicBezTo>
                  <a:cubicBezTo>
                    <a:pt x="1" y="127"/>
                    <a:pt x="5" y="160"/>
                    <a:pt x="22" y="191"/>
                  </a:cubicBezTo>
                  <a:cubicBezTo>
                    <a:pt x="39" y="228"/>
                    <a:pt x="64" y="259"/>
                    <a:pt x="90" y="290"/>
                  </a:cubicBezTo>
                  <a:cubicBezTo>
                    <a:pt x="115" y="322"/>
                    <a:pt x="146" y="346"/>
                    <a:pt x="178" y="369"/>
                  </a:cubicBezTo>
                  <a:cubicBezTo>
                    <a:pt x="210" y="391"/>
                    <a:pt x="246" y="410"/>
                    <a:pt x="283" y="418"/>
                  </a:cubicBezTo>
                  <a:cubicBezTo>
                    <a:pt x="294" y="422"/>
                    <a:pt x="306" y="423"/>
                    <a:pt x="317" y="423"/>
                  </a:cubicBezTo>
                  <a:cubicBezTo>
                    <a:pt x="351" y="423"/>
                    <a:pt x="384" y="409"/>
                    <a:pt x="408" y="385"/>
                  </a:cubicBezTo>
                  <a:lnTo>
                    <a:pt x="411" y="382"/>
                  </a:lnTo>
                  <a:cubicBezTo>
                    <a:pt x="424" y="369"/>
                    <a:pt x="433" y="354"/>
                    <a:pt x="438" y="335"/>
                  </a:cubicBezTo>
                  <a:cubicBezTo>
                    <a:pt x="439" y="327"/>
                    <a:pt x="440" y="316"/>
                    <a:pt x="442" y="307"/>
                  </a:cubicBezTo>
                  <a:cubicBezTo>
                    <a:pt x="446" y="283"/>
                    <a:pt x="439" y="257"/>
                    <a:pt x="428" y="238"/>
                  </a:cubicBezTo>
                  <a:cubicBezTo>
                    <a:pt x="425" y="233"/>
                    <a:pt x="422" y="228"/>
                    <a:pt x="416" y="223"/>
                  </a:cubicBezTo>
                  <a:cubicBezTo>
                    <a:pt x="408" y="209"/>
                    <a:pt x="397" y="200"/>
                    <a:pt x="383" y="192"/>
                  </a:cubicBezTo>
                  <a:cubicBezTo>
                    <a:pt x="371" y="182"/>
                    <a:pt x="359" y="172"/>
                    <a:pt x="345" y="163"/>
                  </a:cubicBezTo>
                  <a:cubicBezTo>
                    <a:pt x="336" y="158"/>
                    <a:pt x="330" y="153"/>
                    <a:pt x="323" y="148"/>
                  </a:cubicBezTo>
                  <a:cubicBezTo>
                    <a:pt x="312" y="140"/>
                    <a:pt x="301" y="131"/>
                    <a:pt x="291" y="124"/>
                  </a:cubicBezTo>
                  <a:lnTo>
                    <a:pt x="291" y="124"/>
                  </a:lnTo>
                  <a:cubicBezTo>
                    <a:pt x="300" y="130"/>
                    <a:pt x="309" y="137"/>
                    <a:pt x="318" y="145"/>
                  </a:cubicBezTo>
                  <a:cubicBezTo>
                    <a:pt x="292" y="124"/>
                    <a:pt x="269" y="100"/>
                    <a:pt x="248" y="74"/>
                  </a:cubicBezTo>
                  <a:cubicBezTo>
                    <a:pt x="246" y="70"/>
                    <a:pt x="242" y="67"/>
                    <a:pt x="240" y="63"/>
                  </a:cubicBezTo>
                  <a:cubicBezTo>
                    <a:pt x="222" y="36"/>
                    <a:pt x="198" y="14"/>
                    <a:pt x="164" y="5"/>
                  </a:cubicBezTo>
                  <a:cubicBezTo>
                    <a:pt x="154" y="2"/>
                    <a:pt x="143" y="1"/>
                    <a:pt x="1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36"/>
            <p:cNvSpPr/>
            <p:nvPr/>
          </p:nvSpPr>
          <p:spPr>
            <a:xfrm>
              <a:off x="6701184" y="1134760"/>
              <a:ext cx="556" cy="437"/>
            </a:xfrm>
            <a:custGeom>
              <a:rect b="b" l="l" r="r" t="t"/>
              <a:pathLst>
                <a:path extrusionOk="0" h="11" w="1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1"/>
                    <a:pt x="2" y="1"/>
                  </a:cubicBezTo>
                  <a:lnTo>
                    <a:pt x="2" y="1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1"/>
                  </a:moveTo>
                  <a:cubicBezTo>
                    <a:pt x="4" y="3"/>
                    <a:pt x="7" y="6"/>
                    <a:pt x="11" y="9"/>
                  </a:cubicBezTo>
                  <a:cubicBezTo>
                    <a:pt x="12" y="9"/>
                    <a:pt x="12" y="10"/>
                    <a:pt x="13" y="10"/>
                  </a:cubicBezTo>
                  <a:cubicBezTo>
                    <a:pt x="10" y="7"/>
                    <a:pt x="6" y="5"/>
                    <a:pt x="2" y="1"/>
                  </a:cubicBezTo>
                  <a:close/>
                </a:path>
              </a:pathLst>
            </a:custGeom>
            <a:solidFill>
              <a:srgbClr val="F9B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36"/>
            <p:cNvSpPr/>
            <p:nvPr/>
          </p:nvSpPr>
          <p:spPr>
            <a:xfrm>
              <a:off x="6701700" y="1135157"/>
              <a:ext cx="556" cy="437"/>
            </a:xfrm>
            <a:custGeom>
              <a:rect b="b" l="l" r="r" t="t"/>
              <a:pathLst>
                <a:path extrusionOk="0" h="11" w="14">
                  <a:moveTo>
                    <a:pt x="0" y="0"/>
                  </a:moveTo>
                  <a:cubicBezTo>
                    <a:pt x="3" y="3"/>
                    <a:pt x="6" y="5"/>
                    <a:pt x="8" y="6"/>
                  </a:cubicBezTo>
                  <a:lnTo>
                    <a:pt x="8" y="6"/>
                  </a:lnTo>
                  <a:cubicBezTo>
                    <a:pt x="5" y="4"/>
                    <a:pt x="3" y="2"/>
                    <a:pt x="0" y="0"/>
                  </a:cubicBezTo>
                  <a:close/>
                  <a:moveTo>
                    <a:pt x="8" y="6"/>
                  </a:moveTo>
                  <a:cubicBezTo>
                    <a:pt x="10" y="8"/>
                    <a:pt x="12" y="9"/>
                    <a:pt x="14" y="11"/>
                  </a:cubicBezTo>
                  <a:cubicBezTo>
                    <a:pt x="12" y="9"/>
                    <a:pt x="10" y="8"/>
                    <a:pt x="8" y="6"/>
                  </a:cubicBezTo>
                  <a:close/>
                </a:path>
              </a:pathLst>
            </a:custGeom>
            <a:solidFill>
              <a:srgbClr val="F9B4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36"/>
            <p:cNvSpPr/>
            <p:nvPr/>
          </p:nvSpPr>
          <p:spPr>
            <a:xfrm>
              <a:off x="6710155" y="1121145"/>
              <a:ext cx="22864" cy="11194"/>
            </a:xfrm>
            <a:custGeom>
              <a:rect b="b" l="l" r="r" t="t"/>
              <a:pathLst>
                <a:path extrusionOk="0" h="282" w="576">
                  <a:moveTo>
                    <a:pt x="172" y="0"/>
                  </a:moveTo>
                  <a:cubicBezTo>
                    <a:pt x="158" y="0"/>
                    <a:pt x="145" y="1"/>
                    <a:pt x="131" y="1"/>
                  </a:cubicBezTo>
                  <a:cubicBezTo>
                    <a:pt x="97" y="5"/>
                    <a:pt x="65" y="15"/>
                    <a:pt x="40" y="40"/>
                  </a:cubicBezTo>
                  <a:cubicBezTo>
                    <a:pt x="18" y="62"/>
                    <a:pt x="1" y="98"/>
                    <a:pt x="3" y="131"/>
                  </a:cubicBezTo>
                  <a:cubicBezTo>
                    <a:pt x="5" y="195"/>
                    <a:pt x="57" y="260"/>
                    <a:pt x="124" y="260"/>
                  </a:cubicBezTo>
                  <a:cubicBezTo>
                    <a:pt x="127" y="260"/>
                    <a:pt x="129" y="260"/>
                    <a:pt x="131" y="260"/>
                  </a:cubicBezTo>
                  <a:cubicBezTo>
                    <a:pt x="148" y="259"/>
                    <a:pt x="165" y="258"/>
                    <a:pt x="183" y="258"/>
                  </a:cubicBezTo>
                  <a:cubicBezTo>
                    <a:pt x="216" y="258"/>
                    <a:pt x="249" y="260"/>
                    <a:pt x="281" y="265"/>
                  </a:cubicBezTo>
                  <a:cubicBezTo>
                    <a:pt x="315" y="270"/>
                    <a:pt x="349" y="277"/>
                    <a:pt x="384" y="281"/>
                  </a:cubicBezTo>
                  <a:cubicBezTo>
                    <a:pt x="395" y="281"/>
                    <a:pt x="405" y="281"/>
                    <a:pt x="416" y="281"/>
                  </a:cubicBezTo>
                  <a:cubicBezTo>
                    <a:pt x="443" y="281"/>
                    <a:pt x="470" y="279"/>
                    <a:pt x="497" y="273"/>
                  </a:cubicBezTo>
                  <a:cubicBezTo>
                    <a:pt x="530" y="267"/>
                    <a:pt x="557" y="236"/>
                    <a:pt x="566" y="204"/>
                  </a:cubicBezTo>
                  <a:cubicBezTo>
                    <a:pt x="575" y="170"/>
                    <a:pt x="563" y="137"/>
                    <a:pt x="540" y="110"/>
                  </a:cubicBezTo>
                  <a:cubicBezTo>
                    <a:pt x="490" y="51"/>
                    <a:pt x="414" y="23"/>
                    <a:pt x="341" y="14"/>
                  </a:cubicBezTo>
                  <a:cubicBezTo>
                    <a:pt x="284" y="6"/>
                    <a:pt x="228" y="0"/>
                    <a:pt x="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36"/>
            <p:cNvSpPr/>
            <p:nvPr/>
          </p:nvSpPr>
          <p:spPr>
            <a:xfrm>
              <a:off x="6958605" y="1055132"/>
              <a:ext cx="23579" cy="10757"/>
            </a:xfrm>
            <a:custGeom>
              <a:rect b="b" l="l" r="r" t="t"/>
              <a:pathLst>
                <a:path extrusionOk="0" h="271" w="594">
                  <a:moveTo>
                    <a:pt x="133" y="1"/>
                  </a:moveTo>
                  <a:cubicBezTo>
                    <a:pt x="80" y="1"/>
                    <a:pt x="28" y="31"/>
                    <a:pt x="15" y="86"/>
                  </a:cubicBezTo>
                  <a:cubicBezTo>
                    <a:pt x="1" y="148"/>
                    <a:pt x="33" y="212"/>
                    <a:pt x="98" y="230"/>
                  </a:cubicBezTo>
                  <a:cubicBezTo>
                    <a:pt x="167" y="250"/>
                    <a:pt x="239" y="262"/>
                    <a:pt x="311" y="267"/>
                  </a:cubicBezTo>
                  <a:cubicBezTo>
                    <a:pt x="333" y="268"/>
                    <a:pt x="356" y="270"/>
                    <a:pt x="378" y="270"/>
                  </a:cubicBezTo>
                  <a:cubicBezTo>
                    <a:pt x="388" y="270"/>
                    <a:pt x="397" y="270"/>
                    <a:pt x="407" y="269"/>
                  </a:cubicBezTo>
                  <a:cubicBezTo>
                    <a:pt x="432" y="267"/>
                    <a:pt x="459" y="264"/>
                    <a:pt x="484" y="258"/>
                  </a:cubicBezTo>
                  <a:cubicBezTo>
                    <a:pt x="514" y="252"/>
                    <a:pt x="538" y="236"/>
                    <a:pt x="558" y="211"/>
                  </a:cubicBezTo>
                  <a:cubicBezTo>
                    <a:pt x="578" y="188"/>
                    <a:pt x="593" y="167"/>
                    <a:pt x="593" y="133"/>
                  </a:cubicBezTo>
                  <a:cubicBezTo>
                    <a:pt x="592" y="97"/>
                    <a:pt x="568" y="74"/>
                    <a:pt x="541" y="52"/>
                  </a:cubicBezTo>
                  <a:cubicBezTo>
                    <a:pt x="516" y="33"/>
                    <a:pt x="492" y="21"/>
                    <a:pt x="459" y="19"/>
                  </a:cubicBezTo>
                  <a:cubicBezTo>
                    <a:pt x="443" y="19"/>
                    <a:pt x="427" y="21"/>
                    <a:pt x="411" y="21"/>
                  </a:cubicBezTo>
                  <a:cubicBezTo>
                    <a:pt x="396" y="21"/>
                    <a:pt x="380" y="21"/>
                    <a:pt x="365" y="21"/>
                  </a:cubicBezTo>
                  <a:cubicBezTo>
                    <a:pt x="320" y="21"/>
                    <a:pt x="275" y="20"/>
                    <a:pt x="228" y="16"/>
                  </a:cubicBezTo>
                  <a:cubicBezTo>
                    <a:pt x="204" y="12"/>
                    <a:pt x="182" y="7"/>
                    <a:pt x="160" y="3"/>
                  </a:cubicBezTo>
                  <a:cubicBezTo>
                    <a:pt x="151" y="1"/>
                    <a:pt x="142" y="1"/>
                    <a:pt x="13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36"/>
            <p:cNvSpPr/>
            <p:nvPr/>
          </p:nvSpPr>
          <p:spPr>
            <a:xfrm>
              <a:off x="6982383" y="1031355"/>
              <a:ext cx="24968" cy="12583"/>
            </a:xfrm>
            <a:custGeom>
              <a:rect b="b" l="l" r="r" t="t"/>
              <a:pathLst>
                <a:path extrusionOk="0" h="317" w="629">
                  <a:moveTo>
                    <a:pt x="136" y="1"/>
                  </a:moveTo>
                  <a:cubicBezTo>
                    <a:pt x="94" y="1"/>
                    <a:pt x="52" y="20"/>
                    <a:pt x="32" y="59"/>
                  </a:cubicBezTo>
                  <a:cubicBezTo>
                    <a:pt x="0" y="118"/>
                    <a:pt x="19" y="188"/>
                    <a:pt x="75" y="224"/>
                  </a:cubicBezTo>
                  <a:cubicBezTo>
                    <a:pt x="137" y="264"/>
                    <a:pt x="212" y="294"/>
                    <a:pt x="285" y="305"/>
                  </a:cubicBezTo>
                  <a:cubicBezTo>
                    <a:pt x="316" y="311"/>
                    <a:pt x="349" y="316"/>
                    <a:pt x="382" y="316"/>
                  </a:cubicBezTo>
                  <a:cubicBezTo>
                    <a:pt x="391" y="316"/>
                    <a:pt x="401" y="316"/>
                    <a:pt x="410" y="315"/>
                  </a:cubicBezTo>
                  <a:cubicBezTo>
                    <a:pt x="436" y="313"/>
                    <a:pt x="463" y="309"/>
                    <a:pt x="489" y="304"/>
                  </a:cubicBezTo>
                  <a:cubicBezTo>
                    <a:pt x="514" y="299"/>
                    <a:pt x="539" y="288"/>
                    <a:pt x="562" y="276"/>
                  </a:cubicBezTo>
                  <a:cubicBezTo>
                    <a:pt x="586" y="266"/>
                    <a:pt x="603" y="240"/>
                    <a:pt x="613" y="217"/>
                  </a:cubicBezTo>
                  <a:cubicBezTo>
                    <a:pt x="624" y="194"/>
                    <a:pt x="628" y="164"/>
                    <a:pt x="620" y="138"/>
                  </a:cubicBezTo>
                  <a:cubicBezTo>
                    <a:pt x="614" y="117"/>
                    <a:pt x="603" y="99"/>
                    <a:pt x="589" y="84"/>
                  </a:cubicBezTo>
                  <a:cubicBezTo>
                    <a:pt x="572" y="64"/>
                    <a:pt x="536" y="47"/>
                    <a:pt x="509" y="47"/>
                  </a:cubicBezTo>
                  <a:cubicBezTo>
                    <a:pt x="507" y="47"/>
                    <a:pt x="505" y="47"/>
                    <a:pt x="502" y="47"/>
                  </a:cubicBezTo>
                  <a:cubicBezTo>
                    <a:pt x="472" y="49"/>
                    <a:pt x="443" y="53"/>
                    <a:pt x="414" y="58"/>
                  </a:cubicBezTo>
                  <a:cubicBezTo>
                    <a:pt x="425" y="56"/>
                    <a:pt x="437" y="54"/>
                    <a:pt x="447" y="52"/>
                  </a:cubicBezTo>
                  <a:lnTo>
                    <a:pt x="447" y="52"/>
                  </a:lnTo>
                  <a:cubicBezTo>
                    <a:pt x="422" y="55"/>
                    <a:pt x="397" y="57"/>
                    <a:pt x="371" y="57"/>
                  </a:cubicBezTo>
                  <a:cubicBezTo>
                    <a:pt x="353" y="57"/>
                    <a:pt x="335" y="56"/>
                    <a:pt x="317" y="54"/>
                  </a:cubicBezTo>
                  <a:cubicBezTo>
                    <a:pt x="286" y="49"/>
                    <a:pt x="256" y="42"/>
                    <a:pt x="226" y="29"/>
                  </a:cubicBezTo>
                  <a:cubicBezTo>
                    <a:pt x="217" y="26"/>
                    <a:pt x="207" y="21"/>
                    <a:pt x="197" y="16"/>
                  </a:cubicBezTo>
                  <a:cubicBezTo>
                    <a:pt x="179" y="6"/>
                    <a:pt x="158" y="1"/>
                    <a:pt x="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36"/>
            <p:cNvSpPr/>
            <p:nvPr/>
          </p:nvSpPr>
          <p:spPr>
            <a:xfrm>
              <a:off x="6994569" y="1049892"/>
              <a:ext cx="14211" cy="18577"/>
            </a:xfrm>
            <a:custGeom>
              <a:rect b="b" l="l" r="r" t="t"/>
              <a:pathLst>
                <a:path extrusionOk="0" h="468" w="358">
                  <a:moveTo>
                    <a:pt x="226" y="0"/>
                  </a:moveTo>
                  <a:cubicBezTo>
                    <a:pt x="216" y="0"/>
                    <a:pt x="205" y="2"/>
                    <a:pt x="195" y="5"/>
                  </a:cubicBezTo>
                  <a:cubicBezTo>
                    <a:pt x="165" y="14"/>
                    <a:pt x="134" y="34"/>
                    <a:pt x="119" y="64"/>
                  </a:cubicBezTo>
                  <a:cubicBezTo>
                    <a:pt x="99" y="104"/>
                    <a:pt x="79" y="146"/>
                    <a:pt x="58" y="186"/>
                  </a:cubicBezTo>
                  <a:cubicBezTo>
                    <a:pt x="50" y="206"/>
                    <a:pt x="39" y="224"/>
                    <a:pt x="30" y="244"/>
                  </a:cubicBezTo>
                  <a:cubicBezTo>
                    <a:pt x="15" y="274"/>
                    <a:pt x="4" y="300"/>
                    <a:pt x="3" y="334"/>
                  </a:cubicBezTo>
                  <a:cubicBezTo>
                    <a:pt x="1" y="382"/>
                    <a:pt x="24" y="426"/>
                    <a:pt x="63" y="451"/>
                  </a:cubicBezTo>
                  <a:cubicBezTo>
                    <a:pt x="82" y="461"/>
                    <a:pt x="104" y="467"/>
                    <a:pt x="126" y="467"/>
                  </a:cubicBezTo>
                  <a:cubicBezTo>
                    <a:pt x="137" y="467"/>
                    <a:pt x="148" y="466"/>
                    <a:pt x="159" y="462"/>
                  </a:cubicBezTo>
                  <a:cubicBezTo>
                    <a:pt x="181" y="454"/>
                    <a:pt x="199" y="443"/>
                    <a:pt x="217" y="427"/>
                  </a:cubicBezTo>
                  <a:cubicBezTo>
                    <a:pt x="233" y="412"/>
                    <a:pt x="245" y="395"/>
                    <a:pt x="255" y="375"/>
                  </a:cubicBezTo>
                  <a:cubicBezTo>
                    <a:pt x="264" y="355"/>
                    <a:pt x="271" y="336"/>
                    <a:pt x="281" y="316"/>
                  </a:cubicBezTo>
                  <a:lnTo>
                    <a:pt x="337" y="192"/>
                  </a:lnTo>
                  <a:cubicBezTo>
                    <a:pt x="346" y="177"/>
                    <a:pt x="351" y="161"/>
                    <a:pt x="353" y="145"/>
                  </a:cubicBezTo>
                  <a:cubicBezTo>
                    <a:pt x="358" y="128"/>
                    <a:pt x="357" y="111"/>
                    <a:pt x="352" y="94"/>
                  </a:cubicBezTo>
                  <a:cubicBezTo>
                    <a:pt x="343" y="64"/>
                    <a:pt x="320" y="33"/>
                    <a:pt x="292" y="19"/>
                  </a:cubicBezTo>
                  <a:cubicBezTo>
                    <a:pt x="272" y="8"/>
                    <a:pt x="249" y="0"/>
                    <a:pt x="2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36"/>
            <p:cNvSpPr/>
            <p:nvPr/>
          </p:nvSpPr>
          <p:spPr>
            <a:xfrm>
              <a:off x="6891521" y="1016628"/>
              <a:ext cx="14925" cy="22507"/>
            </a:xfrm>
            <a:custGeom>
              <a:rect b="b" l="l" r="r" t="t"/>
              <a:pathLst>
                <a:path extrusionOk="0" h="567" w="376">
                  <a:moveTo>
                    <a:pt x="243" y="1"/>
                  </a:moveTo>
                  <a:cubicBezTo>
                    <a:pt x="222" y="1"/>
                    <a:pt x="200" y="6"/>
                    <a:pt x="181" y="18"/>
                  </a:cubicBezTo>
                  <a:cubicBezTo>
                    <a:pt x="152" y="36"/>
                    <a:pt x="136" y="61"/>
                    <a:pt x="123" y="92"/>
                  </a:cubicBezTo>
                  <a:cubicBezTo>
                    <a:pt x="102" y="148"/>
                    <a:pt x="82" y="205"/>
                    <a:pt x="60" y="260"/>
                  </a:cubicBezTo>
                  <a:lnTo>
                    <a:pt x="29" y="342"/>
                  </a:lnTo>
                  <a:cubicBezTo>
                    <a:pt x="14" y="379"/>
                    <a:pt x="0" y="414"/>
                    <a:pt x="6" y="455"/>
                  </a:cubicBezTo>
                  <a:cubicBezTo>
                    <a:pt x="8" y="473"/>
                    <a:pt x="11" y="493"/>
                    <a:pt x="21" y="512"/>
                  </a:cubicBezTo>
                  <a:cubicBezTo>
                    <a:pt x="34" y="533"/>
                    <a:pt x="52" y="548"/>
                    <a:pt x="74" y="557"/>
                  </a:cubicBezTo>
                  <a:cubicBezTo>
                    <a:pt x="89" y="563"/>
                    <a:pt x="104" y="566"/>
                    <a:pt x="118" y="566"/>
                  </a:cubicBezTo>
                  <a:cubicBezTo>
                    <a:pt x="147" y="566"/>
                    <a:pt x="175" y="554"/>
                    <a:pt x="198" y="534"/>
                  </a:cubicBezTo>
                  <a:cubicBezTo>
                    <a:pt x="235" y="502"/>
                    <a:pt x="248" y="456"/>
                    <a:pt x="267" y="411"/>
                  </a:cubicBezTo>
                  <a:lnTo>
                    <a:pt x="298" y="330"/>
                  </a:lnTo>
                  <a:lnTo>
                    <a:pt x="365" y="159"/>
                  </a:lnTo>
                  <a:cubicBezTo>
                    <a:pt x="375" y="130"/>
                    <a:pt x="367" y="87"/>
                    <a:pt x="351" y="62"/>
                  </a:cubicBezTo>
                  <a:cubicBezTo>
                    <a:pt x="336" y="36"/>
                    <a:pt x="308" y="12"/>
                    <a:pt x="277" y="5"/>
                  </a:cubicBezTo>
                  <a:cubicBezTo>
                    <a:pt x="266" y="2"/>
                    <a:pt x="255" y="1"/>
                    <a:pt x="2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36"/>
            <p:cNvSpPr/>
            <p:nvPr/>
          </p:nvSpPr>
          <p:spPr>
            <a:xfrm>
              <a:off x="6607702" y="928823"/>
              <a:ext cx="30525" cy="12583"/>
            </a:xfrm>
            <a:custGeom>
              <a:rect b="b" l="l" r="r" t="t"/>
              <a:pathLst>
                <a:path extrusionOk="0" h="317" w="769">
                  <a:moveTo>
                    <a:pt x="128" y="1"/>
                  </a:moveTo>
                  <a:cubicBezTo>
                    <a:pt x="78" y="1"/>
                    <a:pt x="27" y="32"/>
                    <a:pt x="14" y="84"/>
                  </a:cubicBezTo>
                  <a:cubicBezTo>
                    <a:pt x="1" y="146"/>
                    <a:pt x="34" y="204"/>
                    <a:pt x="95" y="224"/>
                  </a:cubicBezTo>
                  <a:cubicBezTo>
                    <a:pt x="184" y="254"/>
                    <a:pt x="275" y="279"/>
                    <a:pt x="368" y="294"/>
                  </a:cubicBezTo>
                  <a:cubicBezTo>
                    <a:pt x="423" y="304"/>
                    <a:pt x="477" y="310"/>
                    <a:pt x="532" y="314"/>
                  </a:cubicBezTo>
                  <a:cubicBezTo>
                    <a:pt x="549" y="315"/>
                    <a:pt x="567" y="317"/>
                    <a:pt x="585" y="317"/>
                  </a:cubicBezTo>
                  <a:cubicBezTo>
                    <a:pt x="591" y="317"/>
                    <a:pt x="596" y="317"/>
                    <a:pt x="602" y="316"/>
                  </a:cubicBezTo>
                  <a:cubicBezTo>
                    <a:pt x="622" y="315"/>
                    <a:pt x="641" y="313"/>
                    <a:pt x="660" y="308"/>
                  </a:cubicBezTo>
                  <a:cubicBezTo>
                    <a:pt x="686" y="299"/>
                    <a:pt x="706" y="284"/>
                    <a:pt x="727" y="267"/>
                  </a:cubicBezTo>
                  <a:cubicBezTo>
                    <a:pt x="767" y="231"/>
                    <a:pt x="768" y="142"/>
                    <a:pt x="725" y="107"/>
                  </a:cubicBezTo>
                  <a:cubicBezTo>
                    <a:pt x="704" y="90"/>
                    <a:pt x="685" y="74"/>
                    <a:pt x="658" y="66"/>
                  </a:cubicBezTo>
                  <a:cubicBezTo>
                    <a:pt x="649" y="64"/>
                    <a:pt x="638" y="62"/>
                    <a:pt x="629" y="61"/>
                  </a:cubicBezTo>
                  <a:cubicBezTo>
                    <a:pt x="598" y="56"/>
                    <a:pt x="566" y="56"/>
                    <a:pt x="535" y="56"/>
                  </a:cubicBezTo>
                  <a:cubicBezTo>
                    <a:pt x="491" y="55"/>
                    <a:pt x="446" y="51"/>
                    <a:pt x="402" y="47"/>
                  </a:cubicBezTo>
                  <a:cubicBezTo>
                    <a:pt x="381" y="45"/>
                    <a:pt x="358" y="43"/>
                    <a:pt x="337" y="40"/>
                  </a:cubicBezTo>
                  <a:cubicBezTo>
                    <a:pt x="335" y="40"/>
                    <a:pt x="334" y="40"/>
                    <a:pt x="332" y="39"/>
                  </a:cubicBezTo>
                  <a:cubicBezTo>
                    <a:pt x="329" y="39"/>
                    <a:pt x="325" y="38"/>
                    <a:pt x="322" y="38"/>
                  </a:cubicBezTo>
                  <a:cubicBezTo>
                    <a:pt x="311" y="36"/>
                    <a:pt x="303" y="35"/>
                    <a:pt x="292" y="33"/>
                  </a:cubicBezTo>
                  <a:cubicBezTo>
                    <a:pt x="247" y="24"/>
                    <a:pt x="201" y="16"/>
                    <a:pt x="155" y="4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36"/>
            <p:cNvSpPr/>
            <p:nvPr/>
          </p:nvSpPr>
          <p:spPr>
            <a:xfrm>
              <a:off x="6599763" y="905919"/>
              <a:ext cx="19609" cy="25444"/>
            </a:xfrm>
            <a:custGeom>
              <a:rect b="b" l="l" r="r" t="t"/>
              <a:pathLst>
                <a:path extrusionOk="0" h="641" w="494">
                  <a:moveTo>
                    <a:pt x="357" y="1"/>
                  </a:moveTo>
                  <a:cubicBezTo>
                    <a:pt x="316" y="1"/>
                    <a:pt x="276" y="21"/>
                    <a:pt x="253" y="59"/>
                  </a:cubicBezTo>
                  <a:lnTo>
                    <a:pt x="134" y="257"/>
                  </a:lnTo>
                  <a:cubicBezTo>
                    <a:pt x="95" y="323"/>
                    <a:pt x="53" y="388"/>
                    <a:pt x="24" y="460"/>
                  </a:cubicBezTo>
                  <a:cubicBezTo>
                    <a:pt x="10" y="491"/>
                    <a:pt x="1" y="518"/>
                    <a:pt x="11" y="553"/>
                  </a:cubicBezTo>
                  <a:cubicBezTo>
                    <a:pt x="20" y="581"/>
                    <a:pt x="42" y="611"/>
                    <a:pt x="68" y="624"/>
                  </a:cubicBezTo>
                  <a:cubicBezTo>
                    <a:pt x="88" y="634"/>
                    <a:pt x="110" y="641"/>
                    <a:pt x="131" y="641"/>
                  </a:cubicBezTo>
                  <a:cubicBezTo>
                    <a:pt x="141" y="641"/>
                    <a:pt x="151" y="639"/>
                    <a:pt x="160" y="636"/>
                  </a:cubicBezTo>
                  <a:cubicBezTo>
                    <a:pt x="191" y="625"/>
                    <a:pt x="212" y="607"/>
                    <a:pt x="232" y="580"/>
                  </a:cubicBezTo>
                  <a:cubicBezTo>
                    <a:pt x="279" y="517"/>
                    <a:pt x="313" y="449"/>
                    <a:pt x="352" y="382"/>
                  </a:cubicBezTo>
                  <a:cubicBezTo>
                    <a:pt x="389" y="314"/>
                    <a:pt x="426" y="246"/>
                    <a:pt x="463" y="179"/>
                  </a:cubicBezTo>
                  <a:cubicBezTo>
                    <a:pt x="493" y="127"/>
                    <a:pt x="478" y="47"/>
                    <a:pt x="420" y="16"/>
                  </a:cubicBezTo>
                  <a:cubicBezTo>
                    <a:pt x="400" y="6"/>
                    <a:pt x="378" y="1"/>
                    <a:pt x="3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36"/>
            <p:cNvSpPr/>
            <p:nvPr/>
          </p:nvSpPr>
          <p:spPr>
            <a:xfrm>
              <a:off x="6556535" y="903894"/>
              <a:ext cx="20284" cy="27350"/>
            </a:xfrm>
            <a:custGeom>
              <a:rect b="b" l="l" r="r" t="t"/>
              <a:pathLst>
                <a:path extrusionOk="0" h="689" w="511">
                  <a:moveTo>
                    <a:pt x="367" y="0"/>
                  </a:moveTo>
                  <a:cubicBezTo>
                    <a:pt x="346" y="0"/>
                    <a:pt x="324" y="6"/>
                    <a:pt x="306" y="17"/>
                  </a:cubicBezTo>
                  <a:cubicBezTo>
                    <a:pt x="277" y="36"/>
                    <a:pt x="261" y="61"/>
                    <a:pt x="248" y="91"/>
                  </a:cubicBezTo>
                  <a:cubicBezTo>
                    <a:pt x="246" y="95"/>
                    <a:pt x="245" y="98"/>
                    <a:pt x="244" y="102"/>
                  </a:cubicBezTo>
                  <a:cubicBezTo>
                    <a:pt x="241" y="107"/>
                    <a:pt x="234" y="128"/>
                    <a:pt x="233" y="130"/>
                  </a:cubicBezTo>
                  <a:lnTo>
                    <a:pt x="205" y="188"/>
                  </a:lnTo>
                  <a:cubicBezTo>
                    <a:pt x="187" y="224"/>
                    <a:pt x="167" y="261"/>
                    <a:pt x="147" y="296"/>
                  </a:cubicBezTo>
                  <a:cubicBezTo>
                    <a:pt x="127" y="332"/>
                    <a:pt x="106" y="366"/>
                    <a:pt x="83" y="400"/>
                  </a:cubicBezTo>
                  <a:cubicBezTo>
                    <a:pt x="57" y="439"/>
                    <a:pt x="16" y="486"/>
                    <a:pt x="9" y="535"/>
                  </a:cubicBezTo>
                  <a:cubicBezTo>
                    <a:pt x="1" y="585"/>
                    <a:pt x="10" y="631"/>
                    <a:pt x="53" y="663"/>
                  </a:cubicBezTo>
                  <a:cubicBezTo>
                    <a:pt x="75" y="681"/>
                    <a:pt x="99" y="688"/>
                    <a:pt x="123" y="688"/>
                  </a:cubicBezTo>
                  <a:cubicBezTo>
                    <a:pt x="145" y="688"/>
                    <a:pt x="167" y="682"/>
                    <a:pt x="189" y="672"/>
                  </a:cubicBezTo>
                  <a:cubicBezTo>
                    <a:pt x="217" y="660"/>
                    <a:pt x="236" y="636"/>
                    <a:pt x="255" y="614"/>
                  </a:cubicBezTo>
                  <a:cubicBezTo>
                    <a:pt x="274" y="590"/>
                    <a:pt x="291" y="566"/>
                    <a:pt x="308" y="540"/>
                  </a:cubicBezTo>
                  <a:cubicBezTo>
                    <a:pt x="332" y="501"/>
                    <a:pt x="354" y="463"/>
                    <a:pt x="374" y="422"/>
                  </a:cubicBezTo>
                  <a:cubicBezTo>
                    <a:pt x="418" y="336"/>
                    <a:pt x="458" y="248"/>
                    <a:pt x="490" y="157"/>
                  </a:cubicBezTo>
                  <a:cubicBezTo>
                    <a:pt x="511" y="97"/>
                    <a:pt x="464" y="19"/>
                    <a:pt x="401" y="5"/>
                  </a:cubicBezTo>
                  <a:cubicBezTo>
                    <a:pt x="390" y="2"/>
                    <a:pt x="379" y="0"/>
                    <a:pt x="3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36"/>
            <p:cNvSpPr/>
            <p:nvPr/>
          </p:nvSpPr>
          <p:spPr>
            <a:xfrm>
              <a:off x="6529106" y="901314"/>
              <a:ext cx="28064" cy="11591"/>
            </a:xfrm>
            <a:custGeom>
              <a:rect b="b" l="l" r="r" t="t"/>
              <a:pathLst>
                <a:path extrusionOk="0" h="292" w="707">
                  <a:moveTo>
                    <a:pt x="338" y="1"/>
                  </a:moveTo>
                  <a:cubicBezTo>
                    <a:pt x="259" y="1"/>
                    <a:pt x="178" y="14"/>
                    <a:pt x="104" y="41"/>
                  </a:cubicBezTo>
                  <a:cubicBezTo>
                    <a:pt x="46" y="61"/>
                    <a:pt x="0" y="123"/>
                    <a:pt x="21" y="186"/>
                  </a:cubicBezTo>
                  <a:cubicBezTo>
                    <a:pt x="37" y="235"/>
                    <a:pt x="85" y="274"/>
                    <a:pt x="136" y="274"/>
                  </a:cubicBezTo>
                  <a:cubicBezTo>
                    <a:pt x="146" y="274"/>
                    <a:pt x="156" y="273"/>
                    <a:pt x="167" y="270"/>
                  </a:cubicBezTo>
                  <a:cubicBezTo>
                    <a:pt x="186" y="263"/>
                    <a:pt x="207" y="258"/>
                    <a:pt x="227" y="254"/>
                  </a:cubicBezTo>
                  <a:cubicBezTo>
                    <a:pt x="236" y="252"/>
                    <a:pt x="247" y="250"/>
                    <a:pt x="255" y="249"/>
                  </a:cubicBezTo>
                  <a:cubicBezTo>
                    <a:pt x="279" y="248"/>
                    <a:pt x="302" y="246"/>
                    <a:pt x="326" y="246"/>
                  </a:cubicBezTo>
                  <a:cubicBezTo>
                    <a:pt x="343" y="246"/>
                    <a:pt x="360" y="247"/>
                    <a:pt x="377" y="249"/>
                  </a:cubicBezTo>
                  <a:lnTo>
                    <a:pt x="380" y="249"/>
                  </a:lnTo>
                  <a:cubicBezTo>
                    <a:pt x="390" y="251"/>
                    <a:pt x="400" y="252"/>
                    <a:pt x="409" y="254"/>
                  </a:cubicBezTo>
                  <a:cubicBezTo>
                    <a:pt x="429" y="258"/>
                    <a:pt x="447" y="263"/>
                    <a:pt x="467" y="269"/>
                  </a:cubicBezTo>
                  <a:cubicBezTo>
                    <a:pt x="484" y="274"/>
                    <a:pt x="504" y="280"/>
                    <a:pt x="523" y="285"/>
                  </a:cubicBezTo>
                  <a:cubicBezTo>
                    <a:pt x="540" y="290"/>
                    <a:pt x="556" y="292"/>
                    <a:pt x="572" y="292"/>
                  </a:cubicBezTo>
                  <a:cubicBezTo>
                    <a:pt x="590" y="292"/>
                    <a:pt x="607" y="290"/>
                    <a:pt x="625" y="285"/>
                  </a:cubicBezTo>
                  <a:cubicBezTo>
                    <a:pt x="656" y="279"/>
                    <a:pt x="680" y="254"/>
                    <a:pt x="692" y="227"/>
                  </a:cubicBezTo>
                  <a:cubicBezTo>
                    <a:pt x="706" y="193"/>
                    <a:pt x="701" y="164"/>
                    <a:pt x="686" y="134"/>
                  </a:cubicBezTo>
                  <a:cubicBezTo>
                    <a:pt x="659" y="75"/>
                    <a:pt x="596" y="44"/>
                    <a:pt x="534" y="26"/>
                  </a:cubicBezTo>
                  <a:cubicBezTo>
                    <a:pt x="484" y="13"/>
                    <a:pt x="432" y="5"/>
                    <a:pt x="382" y="2"/>
                  </a:cubicBezTo>
                  <a:cubicBezTo>
                    <a:pt x="367" y="1"/>
                    <a:pt x="353" y="1"/>
                    <a:pt x="3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36"/>
            <p:cNvSpPr/>
            <p:nvPr/>
          </p:nvSpPr>
          <p:spPr>
            <a:xfrm>
              <a:off x="6510886" y="934261"/>
              <a:ext cx="18418" cy="31875"/>
            </a:xfrm>
            <a:custGeom>
              <a:rect b="b" l="l" r="r" t="t"/>
              <a:pathLst>
                <a:path extrusionOk="0" h="803" w="464">
                  <a:moveTo>
                    <a:pt x="323" y="1"/>
                  </a:moveTo>
                  <a:cubicBezTo>
                    <a:pt x="268" y="1"/>
                    <a:pt x="223" y="35"/>
                    <a:pt x="203" y="91"/>
                  </a:cubicBezTo>
                  <a:cubicBezTo>
                    <a:pt x="166" y="190"/>
                    <a:pt x="130" y="288"/>
                    <a:pt x="93" y="386"/>
                  </a:cubicBezTo>
                  <a:cubicBezTo>
                    <a:pt x="77" y="434"/>
                    <a:pt x="58" y="481"/>
                    <a:pt x="41" y="530"/>
                  </a:cubicBezTo>
                  <a:cubicBezTo>
                    <a:pt x="32" y="556"/>
                    <a:pt x="24" y="580"/>
                    <a:pt x="15" y="606"/>
                  </a:cubicBezTo>
                  <a:cubicBezTo>
                    <a:pt x="12" y="618"/>
                    <a:pt x="10" y="628"/>
                    <a:pt x="8" y="640"/>
                  </a:cubicBezTo>
                  <a:cubicBezTo>
                    <a:pt x="1" y="682"/>
                    <a:pt x="8" y="707"/>
                    <a:pt x="24" y="745"/>
                  </a:cubicBezTo>
                  <a:cubicBezTo>
                    <a:pt x="34" y="769"/>
                    <a:pt x="68" y="793"/>
                    <a:pt x="93" y="799"/>
                  </a:cubicBezTo>
                  <a:cubicBezTo>
                    <a:pt x="104" y="802"/>
                    <a:pt x="115" y="803"/>
                    <a:pt x="125" y="803"/>
                  </a:cubicBezTo>
                  <a:cubicBezTo>
                    <a:pt x="146" y="803"/>
                    <a:pt x="166" y="798"/>
                    <a:pt x="185" y="787"/>
                  </a:cubicBezTo>
                  <a:cubicBezTo>
                    <a:pt x="251" y="752"/>
                    <a:pt x="272" y="665"/>
                    <a:pt x="294" y="599"/>
                  </a:cubicBezTo>
                  <a:lnTo>
                    <a:pt x="342" y="454"/>
                  </a:lnTo>
                  <a:cubicBezTo>
                    <a:pt x="375" y="354"/>
                    <a:pt x="409" y="255"/>
                    <a:pt x="441" y="155"/>
                  </a:cubicBezTo>
                  <a:cubicBezTo>
                    <a:pt x="463" y="95"/>
                    <a:pt x="419" y="18"/>
                    <a:pt x="355" y="4"/>
                  </a:cubicBezTo>
                  <a:cubicBezTo>
                    <a:pt x="344" y="2"/>
                    <a:pt x="333" y="1"/>
                    <a:pt x="3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36"/>
            <p:cNvSpPr/>
            <p:nvPr/>
          </p:nvSpPr>
          <p:spPr>
            <a:xfrm>
              <a:off x="6475915" y="953711"/>
              <a:ext cx="24968" cy="10559"/>
            </a:xfrm>
            <a:custGeom>
              <a:rect b="b" l="l" r="r" t="t"/>
              <a:pathLst>
                <a:path extrusionOk="0" h="266" w="629">
                  <a:moveTo>
                    <a:pt x="481" y="1"/>
                  </a:moveTo>
                  <a:cubicBezTo>
                    <a:pt x="466" y="1"/>
                    <a:pt x="451" y="4"/>
                    <a:pt x="437" y="5"/>
                  </a:cubicBezTo>
                  <a:lnTo>
                    <a:pt x="330" y="16"/>
                  </a:lnTo>
                  <a:cubicBezTo>
                    <a:pt x="258" y="24"/>
                    <a:pt x="185" y="33"/>
                    <a:pt x="114" y="41"/>
                  </a:cubicBezTo>
                  <a:cubicBezTo>
                    <a:pt x="83" y="44"/>
                    <a:pt x="57" y="52"/>
                    <a:pt x="34" y="73"/>
                  </a:cubicBezTo>
                  <a:cubicBezTo>
                    <a:pt x="15" y="93"/>
                    <a:pt x="1" y="125"/>
                    <a:pt x="2" y="153"/>
                  </a:cubicBezTo>
                  <a:cubicBezTo>
                    <a:pt x="5" y="210"/>
                    <a:pt x="49" y="265"/>
                    <a:pt x="109" y="265"/>
                  </a:cubicBezTo>
                  <a:cubicBezTo>
                    <a:pt x="111" y="265"/>
                    <a:pt x="113" y="265"/>
                    <a:pt x="114" y="265"/>
                  </a:cubicBezTo>
                  <a:cubicBezTo>
                    <a:pt x="185" y="261"/>
                    <a:pt x="258" y="257"/>
                    <a:pt x="330" y="254"/>
                  </a:cubicBezTo>
                  <a:cubicBezTo>
                    <a:pt x="365" y="251"/>
                    <a:pt x="401" y="249"/>
                    <a:pt x="437" y="248"/>
                  </a:cubicBezTo>
                  <a:cubicBezTo>
                    <a:pt x="501" y="244"/>
                    <a:pt x="575" y="239"/>
                    <a:pt x="606" y="172"/>
                  </a:cubicBezTo>
                  <a:cubicBezTo>
                    <a:pt x="621" y="141"/>
                    <a:pt x="629" y="99"/>
                    <a:pt x="606" y="67"/>
                  </a:cubicBezTo>
                  <a:cubicBezTo>
                    <a:pt x="593" y="47"/>
                    <a:pt x="580" y="31"/>
                    <a:pt x="559" y="19"/>
                  </a:cubicBezTo>
                  <a:cubicBezTo>
                    <a:pt x="537" y="6"/>
                    <a:pt x="515" y="5"/>
                    <a:pt x="491" y="2"/>
                  </a:cubicBez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36"/>
            <p:cNvSpPr/>
            <p:nvPr/>
          </p:nvSpPr>
          <p:spPr>
            <a:xfrm>
              <a:off x="6436696" y="949424"/>
              <a:ext cx="23539" cy="10718"/>
            </a:xfrm>
            <a:custGeom>
              <a:rect b="b" l="l" r="r" t="t"/>
              <a:pathLst>
                <a:path extrusionOk="0" h="270" w="593">
                  <a:moveTo>
                    <a:pt x="446" y="0"/>
                  </a:moveTo>
                  <a:cubicBezTo>
                    <a:pt x="430" y="0"/>
                    <a:pt x="414" y="4"/>
                    <a:pt x="397" y="5"/>
                  </a:cubicBezTo>
                  <a:cubicBezTo>
                    <a:pt x="367" y="10"/>
                    <a:pt x="337" y="14"/>
                    <a:pt x="306" y="17"/>
                  </a:cubicBezTo>
                  <a:cubicBezTo>
                    <a:pt x="243" y="25"/>
                    <a:pt x="181" y="32"/>
                    <a:pt x="116" y="41"/>
                  </a:cubicBezTo>
                  <a:cubicBezTo>
                    <a:pt x="85" y="45"/>
                    <a:pt x="59" y="51"/>
                    <a:pt x="36" y="74"/>
                  </a:cubicBezTo>
                  <a:cubicBezTo>
                    <a:pt x="16" y="94"/>
                    <a:pt x="0" y="126"/>
                    <a:pt x="1" y="155"/>
                  </a:cubicBezTo>
                  <a:cubicBezTo>
                    <a:pt x="4" y="211"/>
                    <a:pt x="49" y="269"/>
                    <a:pt x="107" y="269"/>
                  </a:cubicBezTo>
                  <a:cubicBezTo>
                    <a:pt x="110" y="269"/>
                    <a:pt x="112" y="269"/>
                    <a:pt x="115" y="269"/>
                  </a:cubicBezTo>
                  <a:cubicBezTo>
                    <a:pt x="177" y="265"/>
                    <a:pt x="240" y="259"/>
                    <a:pt x="303" y="255"/>
                  </a:cubicBezTo>
                  <a:cubicBezTo>
                    <a:pt x="335" y="253"/>
                    <a:pt x="365" y="251"/>
                    <a:pt x="396" y="249"/>
                  </a:cubicBezTo>
                  <a:cubicBezTo>
                    <a:pt x="442" y="245"/>
                    <a:pt x="495" y="246"/>
                    <a:pt x="535" y="218"/>
                  </a:cubicBezTo>
                  <a:cubicBezTo>
                    <a:pt x="568" y="194"/>
                    <a:pt x="590" y="164"/>
                    <a:pt x="590" y="120"/>
                  </a:cubicBezTo>
                  <a:cubicBezTo>
                    <a:pt x="593" y="82"/>
                    <a:pt x="572" y="39"/>
                    <a:pt x="537" y="21"/>
                  </a:cubicBezTo>
                  <a:cubicBezTo>
                    <a:pt x="508" y="7"/>
                    <a:pt x="479" y="0"/>
                    <a:pt x="4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36"/>
            <p:cNvSpPr/>
            <p:nvPr/>
          </p:nvSpPr>
          <p:spPr>
            <a:xfrm>
              <a:off x="6415102" y="966057"/>
              <a:ext cx="22428" cy="34852"/>
            </a:xfrm>
            <a:custGeom>
              <a:rect b="b" l="l" r="r" t="t"/>
              <a:pathLst>
                <a:path extrusionOk="0" h="878" w="565">
                  <a:moveTo>
                    <a:pt x="432" y="1"/>
                  </a:moveTo>
                  <a:cubicBezTo>
                    <a:pt x="390" y="1"/>
                    <a:pt x="349" y="20"/>
                    <a:pt x="329" y="59"/>
                  </a:cubicBezTo>
                  <a:cubicBezTo>
                    <a:pt x="267" y="174"/>
                    <a:pt x="208" y="288"/>
                    <a:pt x="147" y="403"/>
                  </a:cubicBezTo>
                  <a:cubicBezTo>
                    <a:pt x="116" y="459"/>
                    <a:pt x="89" y="516"/>
                    <a:pt x="60" y="574"/>
                  </a:cubicBezTo>
                  <a:cubicBezTo>
                    <a:pt x="43" y="607"/>
                    <a:pt x="27" y="641"/>
                    <a:pt x="15" y="677"/>
                  </a:cubicBezTo>
                  <a:cubicBezTo>
                    <a:pt x="1" y="721"/>
                    <a:pt x="1" y="762"/>
                    <a:pt x="8" y="808"/>
                  </a:cubicBezTo>
                  <a:cubicBezTo>
                    <a:pt x="17" y="855"/>
                    <a:pt x="60" y="878"/>
                    <a:pt x="103" y="878"/>
                  </a:cubicBezTo>
                  <a:cubicBezTo>
                    <a:pt x="120" y="878"/>
                    <a:pt x="138" y="874"/>
                    <a:pt x="153" y="866"/>
                  </a:cubicBezTo>
                  <a:cubicBezTo>
                    <a:pt x="224" y="830"/>
                    <a:pt x="258" y="762"/>
                    <a:pt x="293" y="694"/>
                  </a:cubicBezTo>
                  <a:cubicBezTo>
                    <a:pt x="320" y="640"/>
                    <a:pt x="350" y="585"/>
                    <a:pt x="376" y="529"/>
                  </a:cubicBezTo>
                  <a:cubicBezTo>
                    <a:pt x="430" y="413"/>
                    <a:pt x="483" y="298"/>
                    <a:pt x="538" y="182"/>
                  </a:cubicBezTo>
                  <a:cubicBezTo>
                    <a:pt x="564" y="124"/>
                    <a:pt x="555" y="49"/>
                    <a:pt x="494" y="17"/>
                  </a:cubicBezTo>
                  <a:cubicBezTo>
                    <a:pt x="475" y="6"/>
                    <a:pt x="453" y="1"/>
                    <a:pt x="4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36"/>
            <p:cNvSpPr/>
            <p:nvPr/>
          </p:nvSpPr>
          <p:spPr>
            <a:xfrm>
              <a:off x="6457219" y="979434"/>
              <a:ext cx="30168" cy="10638"/>
            </a:xfrm>
            <a:custGeom>
              <a:rect b="b" l="l" r="r" t="t"/>
              <a:pathLst>
                <a:path extrusionOk="0" h="268" w="760">
                  <a:moveTo>
                    <a:pt x="115" y="1"/>
                  </a:moveTo>
                  <a:cubicBezTo>
                    <a:pt x="90" y="1"/>
                    <a:pt x="57" y="19"/>
                    <a:pt x="41" y="35"/>
                  </a:cubicBezTo>
                  <a:cubicBezTo>
                    <a:pt x="23" y="54"/>
                    <a:pt x="12" y="75"/>
                    <a:pt x="8" y="101"/>
                  </a:cubicBezTo>
                  <a:cubicBezTo>
                    <a:pt x="1" y="154"/>
                    <a:pt x="34" y="217"/>
                    <a:pt x="92" y="228"/>
                  </a:cubicBezTo>
                  <a:cubicBezTo>
                    <a:pt x="189" y="248"/>
                    <a:pt x="289" y="262"/>
                    <a:pt x="388" y="267"/>
                  </a:cubicBezTo>
                  <a:cubicBezTo>
                    <a:pt x="405" y="268"/>
                    <a:pt x="421" y="268"/>
                    <a:pt x="437" y="268"/>
                  </a:cubicBezTo>
                  <a:cubicBezTo>
                    <a:pt x="467" y="268"/>
                    <a:pt x="496" y="267"/>
                    <a:pt x="525" y="265"/>
                  </a:cubicBezTo>
                  <a:cubicBezTo>
                    <a:pt x="586" y="263"/>
                    <a:pt x="650" y="259"/>
                    <a:pt x="701" y="221"/>
                  </a:cubicBezTo>
                  <a:cubicBezTo>
                    <a:pt x="737" y="195"/>
                    <a:pt x="759" y="159"/>
                    <a:pt x="753" y="112"/>
                  </a:cubicBezTo>
                  <a:cubicBezTo>
                    <a:pt x="748" y="69"/>
                    <a:pt x="716" y="40"/>
                    <a:pt x="675" y="23"/>
                  </a:cubicBezTo>
                  <a:cubicBezTo>
                    <a:pt x="648" y="12"/>
                    <a:pt x="620" y="9"/>
                    <a:pt x="592" y="9"/>
                  </a:cubicBezTo>
                  <a:cubicBezTo>
                    <a:pt x="570" y="9"/>
                    <a:pt x="547" y="11"/>
                    <a:pt x="525" y="13"/>
                  </a:cubicBezTo>
                  <a:cubicBezTo>
                    <a:pt x="480" y="15"/>
                    <a:pt x="434" y="17"/>
                    <a:pt x="388" y="17"/>
                  </a:cubicBezTo>
                  <a:cubicBezTo>
                    <a:pt x="381" y="17"/>
                    <a:pt x="374" y="17"/>
                    <a:pt x="366" y="17"/>
                  </a:cubicBezTo>
                  <a:cubicBezTo>
                    <a:pt x="285" y="17"/>
                    <a:pt x="203" y="12"/>
                    <a:pt x="123" y="1"/>
                  </a:cubicBezTo>
                  <a:cubicBezTo>
                    <a:pt x="120" y="1"/>
                    <a:pt x="118" y="1"/>
                    <a:pt x="1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36"/>
            <p:cNvSpPr/>
            <p:nvPr/>
          </p:nvSpPr>
          <p:spPr>
            <a:xfrm>
              <a:off x="6422565" y="1014643"/>
              <a:ext cx="19927" cy="32629"/>
            </a:xfrm>
            <a:custGeom>
              <a:rect b="b" l="l" r="r" t="t"/>
              <a:pathLst>
                <a:path extrusionOk="0" h="822" w="502">
                  <a:moveTo>
                    <a:pt x="354" y="1"/>
                  </a:moveTo>
                  <a:cubicBezTo>
                    <a:pt x="296" y="1"/>
                    <a:pt x="251" y="38"/>
                    <a:pt x="229" y="94"/>
                  </a:cubicBezTo>
                  <a:cubicBezTo>
                    <a:pt x="192" y="194"/>
                    <a:pt x="153" y="295"/>
                    <a:pt x="116" y="396"/>
                  </a:cubicBezTo>
                  <a:cubicBezTo>
                    <a:pt x="98" y="445"/>
                    <a:pt x="78" y="495"/>
                    <a:pt x="60" y="544"/>
                  </a:cubicBezTo>
                  <a:cubicBezTo>
                    <a:pt x="34" y="615"/>
                    <a:pt x="0" y="688"/>
                    <a:pt x="41" y="762"/>
                  </a:cubicBezTo>
                  <a:cubicBezTo>
                    <a:pt x="59" y="795"/>
                    <a:pt x="103" y="822"/>
                    <a:pt x="144" y="822"/>
                  </a:cubicBezTo>
                  <a:cubicBezTo>
                    <a:pt x="154" y="822"/>
                    <a:pt x="165" y="820"/>
                    <a:pt x="174" y="816"/>
                  </a:cubicBezTo>
                  <a:cubicBezTo>
                    <a:pt x="210" y="804"/>
                    <a:pt x="238" y="789"/>
                    <a:pt x="257" y="756"/>
                  </a:cubicBezTo>
                  <a:cubicBezTo>
                    <a:pt x="263" y="746"/>
                    <a:pt x="268" y="735"/>
                    <a:pt x="273" y="724"/>
                  </a:cubicBezTo>
                  <a:cubicBezTo>
                    <a:pt x="289" y="693"/>
                    <a:pt x="299" y="659"/>
                    <a:pt x="313" y="626"/>
                  </a:cubicBezTo>
                  <a:cubicBezTo>
                    <a:pt x="330" y="574"/>
                    <a:pt x="349" y="523"/>
                    <a:pt x="368" y="471"/>
                  </a:cubicBezTo>
                  <a:cubicBezTo>
                    <a:pt x="404" y="369"/>
                    <a:pt x="443" y="266"/>
                    <a:pt x="479" y="162"/>
                  </a:cubicBezTo>
                  <a:cubicBezTo>
                    <a:pt x="501" y="100"/>
                    <a:pt x="452" y="18"/>
                    <a:pt x="388" y="5"/>
                  </a:cubicBezTo>
                  <a:cubicBezTo>
                    <a:pt x="376" y="2"/>
                    <a:pt x="364" y="1"/>
                    <a:pt x="3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36"/>
            <p:cNvSpPr/>
            <p:nvPr/>
          </p:nvSpPr>
          <p:spPr>
            <a:xfrm>
              <a:off x="6392754" y="1025004"/>
              <a:ext cx="27826" cy="10083"/>
            </a:xfrm>
            <a:custGeom>
              <a:rect b="b" l="l" r="r" t="t"/>
              <a:pathLst>
                <a:path extrusionOk="0" h="254" w="701">
                  <a:moveTo>
                    <a:pt x="395" y="1"/>
                  </a:moveTo>
                  <a:cubicBezTo>
                    <a:pt x="388" y="1"/>
                    <a:pt x="381" y="1"/>
                    <a:pt x="373" y="1"/>
                  </a:cubicBezTo>
                  <a:cubicBezTo>
                    <a:pt x="279" y="4"/>
                    <a:pt x="185" y="18"/>
                    <a:pt x="94" y="42"/>
                  </a:cubicBezTo>
                  <a:cubicBezTo>
                    <a:pt x="39" y="56"/>
                    <a:pt x="0" y="121"/>
                    <a:pt x="18" y="176"/>
                  </a:cubicBezTo>
                  <a:cubicBezTo>
                    <a:pt x="35" y="227"/>
                    <a:pt x="77" y="253"/>
                    <a:pt x="126" y="253"/>
                  </a:cubicBezTo>
                  <a:cubicBezTo>
                    <a:pt x="135" y="253"/>
                    <a:pt x="143" y="252"/>
                    <a:pt x="152" y="251"/>
                  </a:cubicBezTo>
                  <a:cubicBezTo>
                    <a:pt x="163" y="250"/>
                    <a:pt x="173" y="247"/>
                    <a:pt x="184" y="246"/>
                  </a:cubicBezTo>
                  <a:cubicBezTo>
                    <a:pt x="188" y="246"/>
                    <a:pt x="191" y="245"/>
                    <a:pt x="195" y="245"/>
                  </a:cubicBezTo>
                  <a:cubicBezTo>
                    <a:pt x="216" y="242"/>
                    <a:pt x="238" y="241"/>
                    <a:pt x="259" y="239"/>
                  </a:cubicBezTo>
                  <a:cubicBezTo>
                    <a:pt x="281" y="238"/>
                    <a:pt x="303" y="237"/>
                    <a:pt x="325" y="237"/>
                  </a:cubicBezTo>
                  <a:cubicBezTo>
                    <a:pt x="343" y="237"/>
                    <a:pt x="361" y="238"/>
                    <a:pt x="378" y="238"/>
                  </a:cubicBezTo>
                  <a:cubicBezTo>
                    <a:pt x="419" y="239"/>
                    <a:pt x="459" y="241"/>
                    <a:pt x="498" y="246"/>
                  </a:cubicBezTo>
                  <a:cubicBezTo>
                    <a:pt x="511" y="247"/>
                    <a:pt x="522" y="248"/>
                    <a:pt x="534" y="248"/>
                  </a:cubicBezTo>
                  <a:cubicBezTo>
                    <a:pt x="543" y="248"/>
                    <a:pt x="552" y="248"/>
                    <a:pt x="563" y="247"/>
                  </a:cubicBezTo>
                  <a:cubicBezTo>
                    <a:pt x="596" y="245"/>
                    <a:pt x="622" y="231"/>
                    <a:pt x="649" y="214"/>
                  </a:cubicBezTo>
                  <a:cubicBezTo>
                    <a:pt x="700" y="184"/>
                    <a:pt x="699" y="125"/>
                    <a:pt x="667" y="83"/>
                  </a:cubicBezTo>
                  <a:cubicBezTo>
                    <a:pt x="651" y="62"/>
                    <a:pt x="634" y="46"/>
                    <a:pt x="611" y="33"/>
                  </a:cubicBezTo>
                  <a:cubicBezTo>
                    <a:pt x="578" y="17"/>
                    <a:pt x="543" y="11"/>
                    <a:pt x="506" y="7"/>
                  </a:cubicBezTo>
                  <a:cubicBezTo>
                    <a:pt x="469" y="3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36"/>
            <p:cNvSpPr/>
            <p:nvPr/>
          </p:nvSpPr>
          <p:spPr>
            <a:xfrm>
              <a:off x="6397557" y="1072002"/>
              <a:ext cx="30803" cy="17188"/>
            </a:xfrm>
            <a:custGeom>
              <a:rect b="b" l="l" r="r" t="t"/>
              <a:pathLst>
                <a:path extrusionOk="0" h="433" w="776">
                  <a:moveTo>
                    <a:pt x="641" y="0"/>
                  </a:moveTo>
                  <a:cubicBezTo>
                    <a:pt x="547" y="0"/>
                    <a:pt x="454" y="51"/>
                    <a:pt x="369" y="87"/>
                  </a:cubicBezTo>
                  <a:cubicBezTo>
                    <a:pt x="276" y="125"/>
                    <a:pt x="183" y="164"/>
                    <a:pt x="91" y="202"/>
                  </a:cubicBezTo>
                  <a:cubicBezTo>
                    <a:pt x="62" y="214"/>
                    <a:pt x="38" y="227"/>
                    <a:pt x="21" y="255"/>
                  </a:cubicBezTo>
                  <a:cubicBezTo>
                    <a:pt x="6" y="280"/>
                    <a:pt x="0" y="317"/>
                    <a:pt x="10" y="346"/>
                  </a:cubicBezTo>
                  <a:cubicBezTo>
                    <a:pt x="24" y="391"/>
                    <a:pt x="70" y="433"/>
                    <a:pt x="120" y="433"/>
                  </a:cubicBezTo>
                  <a:cubicBezTo>
                    <a:pt x="131" y="433"/>
                    <a:pt x="142" y="431"/>
                    <a:pt x="152" y="427"/>
                  </a:cubicBezTo>
                  <a:cubicBezTo>
                    <a:pt x="247" y="393"/>
                    <a:pt x="343" y="357"/>
                    <a:pt x="439" y="322"/>
                  </a:cubicBezTo>
                  <a:cubicBezTo>
                    <a:pt x="494" y="302"/>
                    <a:pt x="548" y="283"/>
                    <a:pt x="601" y="259"/>
                  </a:cubicBezTo>
                  <a:cubicBezTo>
                    <a:pt x="625" y="249"/>
                    <a:pt x="650" y="242"/>
                    <a:pt x="672" y="229"/>
                  </a:cubicBezTo>
                  <a:cubicBezTo>
                    <a:pt x="698" y="215"/>
                    <a:pt x="721" y="192"/>
                    <a:pt x="741" y="170"/>
                  </a:cubicBezTo>
                  <a:cubicBezTo>
                    <a:pt x="766" y="139"/>
                    <a:pt x="776" y="101"/>
                    <a:pt x="760" y="62"/>
                  </a:cubicBezTo>
                  <a:cubicBezTo>
                    <a:pt x="744" y="23"/>
                    <a:pt x="710" y="5"/>
                    <a:pt x="671" y="2"/>
                  </a:cubicBezTo>
                  <a:cubicBezTo>
                    <a:pt x="661" y="1"/>
                    <a:pt x="651" y="0"/>
                    <a:pt x="6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36"/>
            <p:cNvSpPr/>
            <p:nvPr/>
          </p:nvSpPr>
          <p:spPr>
            <a:xfrm>
              <a:off x="6433084" y="1049813"/>
              <a:ext cx="20165" cy="17625"/>
            </a:xfrm>
            <a:custGeom>
              <a:rect b="b" l="l" r="r" t="t"/>
              <a:pathLst>
                <a:path extrusionOk="0" h="444" w="508">
                  <a:moveTo>
                    <a:pt x="387" y="0"/>
                  </a:moveTo>
                  <a:cubicBezTo>
                    <a:pt x="377" y="0"/>
                    <a:pt x="367" y="2"/>
                    <a:pt x="357" y="5"/>
                  </a:cubicBezTo>
                  <a:cubicBezTo>
                    <a:pt x="336" y="11"/>
                    <a:pt x="314" y="18"/>
                    <a:pt x="294" y="28"/>
                  </a:cubicBezTo>
                  <a:cubicBezTo>
                    <a:pt x="273" y="39"/>
                    <a:pt x="255" y="54"/>
                    <a:pt x="235" y="69"/>
                  </a:cubicBezTo>
                  <a:cubicBezTo>
                    <a:pt x="213" y="86"/>
                    <a:pt x="190" y="105"/>
                    <a:pt x="168" y="125"/>
                  </a:cubicBezTo>
                  <a:cubicBezTo>
                    <a:pt x="125" y="162"/>
                    <a:pt x="80" y="200"/>
                    <a:pt x="37" y="238"/>
                  </a:cubicBezTo>
                  <a:cubicBezTo>
                    <a:pt x="15" y="256"/>
                    <a:pt x="1" y="296"/>
                    <a:pt x="2" y="324"/>
                  </a:cubicBezTo>
                  <a:cubicBezTo>
                    <a:pt x="3" y="351"/>
                    <a:pt x="11" y="376"/>
                    <a:pt x="28" y="397"/>
                  </a:cubicBezTo>
                  <a:cubicBezTo>
                    <a:pt x="43" y="416"/>
                    <a:pt x="65" y="434"/>
                    <a:pt x="90" y="439"/>
                  </a:cubicBezTo>
                  <a:cubicBezTo>
                    <a:pt x="102" y="442"/>
                    <a:pt x="115" y="444"/>
                    <a:pt x="127" y="444"/>
                  </a:cubicBezTo>
                  <a:cubicBezTo>
                    <a:pt x="147" y="444"/>
                    <a:pt x="168" y="439"/>
                    <a:pt x="183" y="428"/>
                  </a:cubicBezTo>
                  <a:cubicBezTo>
                    <a:pt x="230" y="395"/>
                    <a:pt x="276" y="359"/>
                    <a:pt x="323" y="325"/>
                  </a:cubicBezTo>
                  <a:cubicBezTo>
                    <a:pt x="352" y="303"/>
                    <a:pt x="382" y="281"/>
                    <a:pt x="410" y="257"/>
                  </a:cubicBezTo>
                  <a:cubicBezTo>
                    <a:pt x="440" y="234"/>
                    <a:pt x="462" y="203"/>
                    <a:pt x="482" y="171"/>
                  </a:cubicBezTo>
                  <a:cubicBezTo>
                    <a:pt x="508" y="131"/>
                    <a:pt x="503" y="80"/>
                    <a:pt x="476" y="45"/>
                  </a:cubicBezTo>
                  <a:cubicBezTo>
                    <a:pt x="455" y="19"/>
                    <a:pt x="421" y="0"/>
                    <a:pt x="3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36"/>
            <p:cNvSpPr/>
            <p:nvPr/>
          </p:nvSpPr>
          <p:spPr>
            <a:xfrm>
              <a:off x="6428003" y="1095383"/>
              <a:ext cx="20800" cy="15600"/>
            </a:xfrm>
            <a:custGeom>
              <a:rect b="b" l="l" r="r" t="t"/>
              <a:pathLst>
                <a:path extrusionOk="0" h="393" w="524">
                  <a:moveTo>
                    <a:pt x="132" y="1"/>
                  </a:moveTo>
                  <a:cubicBezTo>
                    <a:pt x="122" y="1"/>
                    <a:pt x="112" y="2"/>
                    <a:pt x="103" y="5"/>
                  </a:cubicBezTo>
                  <a:cubicBezTo>
                    <a:pt x="76" y="13"/>
                    <a:pt x="45" y="34"/>
                    <a:pt x="32" y="60"/>
                  </a:cubicBezTo>
                  <a:cubicBezTo>
                    <a:pt x="1" y="118"/>
                    <a:pt x="19" y="186"/>
                    <a:pt x="76" y="222"/>
                  </a:cubicBezTo>
                  <a:cubicBezTo>
                    <a:pt x="131" y="258"/>
                    <a:pt x="186" y="294"/>
                    <a:pt x="242" y="330"/>
                  </a:cubicBezTo>
                  <a:cubicBezTo>
                    <a:pt x="277" y="352"/>
                    <a:pt x="315" y="372"/>
                    <a:pt x="354" y="385"/>
                  </a:cubicBezTo>
                  <a:cubicBezTo>
                    <a:pt x="368" y="390"/>
                    <a:pt x="384" y="393"/>
                    <a:pt x="399" y="393"/>
                  </a:cubicBezTo>
                  <a:cubicBezTo>
                    <a:pt x="415" y="393"/>
                    <a:pt x="431" y="390"/>
                    <a:pt x="446" y="384"/>
                  </a:cubicBezTo>
                  <a:cubicBezTo>
                    <a:pt x="471" y="373"/>
                    <a:pt x="495" y="363"/>
                    <a:pt x="510" y="338"/>
                  </a:cubicBezTo>
                  <a:cubicBezTo>
                    <a:pt x="523" y="311"/>
                    <a:pt x="519" y="285"/>
                    <a:pt x="515" y="257"/>
                  </a:cubicBezTo>
                  <a:cubicBezTo>
                    <a:pt x="511" y="225"/>
                    <a:pt x="495" y="199"/>
                    <a:pt x="472" y="179"/>
                  </a:cubicBezTo>
                  <a:cubicBezTo>
                    <a:pt x="442" y="151"/>
                    <a:pt x="406" y="128"/>
                    <a:pt x="369" y="109"/>
                  </a:cubicBezTo>
                  <a:cubicBezTo>
                    <a:pt x="311" y="78"/>
                    <a:pt x="253" y="48"/>
                    <a:pt x="193" y="17"/>
                  </a:cubicBezTo>
                  <a:cubicBezTo>
                    <a:pt x="174" y="7"/>
                    <a:pt x="153" y="1"/>
                    <a:pt x="1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36"/>
            <p:cNvSpPr/>
            <p:nvPr/>
          </p:nvSpPr>
          <p:spPr>
            <a:xfrm>
              <a:off x="6458171" y="1096256"/>
              <a:ext cx="29295" cy="13615"/>
            </a:xfrm>
            <a:custGeom>
              <a:rect b="b" l="l" r="r" t="t"/>
              <a:pathLst>
                <a:path extrusionOk="0" h="343" w="738">
                  <a:moveTo>
                    <a:pt x="135" y="0"/>
                  </a:moveTo>
                  <a:cubicBezTo>
                    <a:pt x="113" y="0"/>
                    <a:pt x="93" y="5"/>
                    <a:pt x="73" y="17"/>
                  </a:cubicBezTo>
                  <a:cubicBezTo>
                    <a:pt x="47" y="33"/>
                    <a:pt x="22" y="63"/>
                    <a:pt x="16" y="92"/>
                  </a:cubicBezTo>
                  <a:cubicBezTo>
                    <a:pt x="1" y="156"/>
                    <a:pt x="35" y="232"/>
                    <a:pt x="103" y="247"/>
                  </a:cubicBezTo>
                  <a:cubicBezTo>
                    <a:pt x="271" y="285"/>
                    <a:pt x="438" y="326"/>
                    <a:pt x="610" y="342"/>
                  </a:cubicBezTo>
                  <a:cubicBezTo>
                    <a:pt x="613" y="342"/>
                    <a:pt x="616" y="342"/>
                    <a:pt x="618" y="342"/>
                  </a:cubicBezTo>
                  <a:cubicBezTo>
                    <a:pt x="675" y="342"/>
                    <a:pt x="722" y="291"/>
                    <a:pt x="729" y="238"/>
                  </a:cubicBezTo>
                  <a:cubicBezTo>
                    <a:pt x="737" y="177"/>
                    <a:pt x="701" y="123"/>
                    <a:pt x="641" y="106"/>
                  </a:cubicBezTo>
                  <a:cubicBezTo>
                    <a:pt x="488" y="56"/>
                    <a:pt x="328" y="33"/>
                    <a:pt x="170" y="4"/>
                  </a:cubicBezTo>
                  <a:cubicBezTo>
                    <a:pt x="158" y="1"/>
                    <a:pt x="146" y="0"/>
                    <a:pt x="1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36"/>
            <p:cNvSpPr/>
            <p:nvPr/>
          </p:nvSpPr>
          <p:spPr>
            <a:xfrm>
              <a:off x="6522160" y="1099313"/>
              <a:ext cx="18736" cy="29771"/>
            </a:xfrm>
            <a:custGeom>
              <a:rect b="b" l="l" r="r" t="t"/>
              <a:pathLst>
                <a:path extrusionOk="0" h="750" w="472">
                  <a:moveTo>
                    <a:pt x="333" y="0"/>
                  </a:moveTo>
                  <a:cubicBezTo>
                    <a:pt x="278" y="0"/>
                    <a:pt x="237" y="35"/>
                    <a:pt x="215" y="88"/>
                  </a:cubicBezTo>
                  <a:cubicBezTo>
                    <a:pt x="177" y="184"/>
                    <a:pt x="138" y="277"/>
                    <a:pt x="100" y="372"/>
                  </a:cubicBezTo>
                  <a:cubicBezTo>
                    <a:pt x="59" y="471"/>
                    <a:pt x="0" y="582"/>
                    <a:pt x="33" y="690"/>
                  </a:cubicBezTo>
                  <a:cubicBezTo>
                    <a:pt x="45" y="727"/>
                    <a:pt x="78" y="749"/>
                    <a:pt x="113" y="749"/>
                  </a:cubicBezTo>
                  <a:cubicBezTo>
                    <a:pt x="127" y="749"/>
                    <a:pt x="141" y="746"/>
                    <a:pt x="154" y="739"/>
                  </a:cubicBezTo>
                  <a:cubicBezTo>
                    <a:pt x="258" y="681"/>
                    <a:pt x="293" y="546"/>
                    <a:pt x="334" y="442"/>
                  </a:cubicBezTo>
                  <a:lnTo>
                    <a:pt x="449" y="154"/>
                  </a:lnTo>
                  <a:cubicBezTo>
                    <a:pt x="472" y="93"/>
                    <a:pt x="423" y="17"/>
                    <a:pt x="365" y="4"/>
                  </a:cubicBezTo>
                  <a:cubicBezTo>
                    <a:pt x="354" y="1"/>
                    <a:pt x="343" y="0"/>
                    <a:pt x="3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36"/>
            <p:cNvSpPr/>
            <p:nvPr/>
          </p:nvSpPr>
          <p:spPr>
            <a:xfrm>
              <a:off x="6562728" y="1110110"/>
              <a:ext cx="30605" cy="17585"/>
            </a:xfrm>
            <a:custGeom>
              <a:rect b="b" l="l" r="r" t="t"/>
              <a:pathLst>
                <a:path extrusionOk="0" h="443" w="771">
                  <a:moveTo>
                    <a:pt x="126" y="0"/>
                  </a:moveTo>
                  <a:cubicBezTo>
                    <a:pt x="82" y="0"/>
                    <a:pt x="38" y="31"/>
                    <a:pt x="22" y="71"/>
                  </a:cubicBezTo>
                  <a:cubicBezTo>
                    <a:pt x="1" y="120"/>
                    <a:pt x="16" y="190"/>
                    <a:pt x="68" y="215"/>
                  </a:cubicBezTo>
                  <a:cubicBezTo>
                    <a:pt x="153" y="253"/>
                    <a:pt x="238" y="293"/>
                    <a:pt x="322" y="331"/>
                  </a:cubicBezTo>
                  <a:cubicBezTo>
                    <a:pt x="412" y="373"/>
                    <a:pt x="505" y="420"/>
                    <a:pt x="604" y="440"/>
                  </a:cubicBezTo>
                  <a:cubicBezTo>
                    <a:pt x="613" y="442"/>
                    <a:pt x="623" y="443"/>
                    <a:pt x="633" y="443"/>
                  </a:cubicBezTo>
                  <a:cubicBezTo>
                    <a:pt x="681" y="443"/>
                    <a:pt x="725" y="419"/>
                    <a:pt x="745" y="371"/>
                  </a:cubicBezTo>
                  <a:cubicBezTo>
                    <a:pt x="770" y="313"/>
                    <a:pt x="749" y="252"/>
                    <a:pt x="697" y="220"/>
                  </a:cubicBezTo>
                  <a:cubicBezTo>
                    <a:pt x="613" y="164"/>
                    <a:pt x="515" y="133"/>
                    <a:pt x="420" y="99"/>
                  </a:cubicBezTo>
                  <a:cubicBezTo>
                    <a:pt x="333" y="68"/>
                    <a:pt x="244" y="37"/>
                    <a:pt x="157" y="5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36"/>
            <p:cNvSpPr/>
            <p:nvPr/>
          </p:nvSpPr>
          <p:spPr>
            <a:xfrm>
              <a:off x="6580471" y="1077441"/>
              <a:ext cx="17505" cy="26080"/>
            </a:xfrm>
            <a:custGeom>
              <a:rect b="b" l="l" r="r" t="t"/>
              <a:pathLst>
                <a:path extrusionOk="0" h="657" w="441">
                  <a:moveTo>
                    <a:pt x="313" y="1"/>
                  </a:moveTo>
                  <a:cubicBezTo>
                    <a:pt x="261" y="1"/>
                    <a:pt x="220" y="32"/>
                    <a:pt x="200" y="84"/>
                  </a:cubicBezTo>
                  <a:cubicBezTo>
                    <a:pt x="193" y="105"/>
                    <a:pt x="185" y="126"/>
                    <a:pt x="178" y="144"/>
                  </a:cubicBezTo>
                  <a:cubicBezTo>
                    <a:pt x="173" y="155"/>
                    <a:pt x="169" y="165"/>
                    <a:pt x="164" y="176"/>
                  </a:cubicBezTo>
                  <a:cubicBezTo>
                    <a:pt x="164" y="178"/>
                    <a:pt x="164" y="178"/>
                    <a:pt x="163" y="178"/>
                  </a:cubicBezTo>
                  <a:cubicBezTo>
                    <a:pt x="146" y="216"/>
                    <a:pt x="128" y="256"/>
                    <a:pt x="110" y="293"/>
                  </a:cubicBezTo>
                  <a:cubicBezTo>
                    <a:pt x="91" y="330"/>
                    <a:pt x="72" y="367"/>
                    <a:pt x="53" y="403"/>
                  </a:cubicBezTo>
                  <a:cubicBezTo>
                    <a:pt x="42" y="420"/>
                    <a:pt x="33" y="439"/>
                    <a:pt x="26" y="459"/>
                  </a:cubicBezTo>
                  <a:cubicBezTo>
                    <a:pt x="17" y="475"/>
                    <a:pt x="11" y="492"/>
                    <a:pt x="7" y="511"/>
                  </a:cubicBezTo>
                  <a:cubicBezTo>
                    <a:pt x="1" y="545"/>
                    <a:pt x="6" y="570"/>
                    <a:pt x="20" y="603"/>
                  </a:cubicBezTo>
                  <a:cubicBezTo>
                    <a:pt x="33" y="632"/>
                    <a:pt x="74" y="657"/>
                    <a:pt x="106" y="657"/>
                  </a:cubicBezTo>
                  <a:cubicBezTo>
                    <a:pt x="108" y="657"/>
                    <a:pt x="110" y="657"/>
                    <a:pt x="112" y="657"/>
                  </a:cubicBezTo>
                  <a:cubicBezTo>
                    <a:pt x="147" y="652"/>
                    <a:pt x="171" y="646"/>
                    <a:pt x="197" y="622"/>
                  </a:cubicBezTo>
                  <a:cubicBezTo>
                    <a:pt x="210" y="611"/>
                    <a:pt x="221" y="595"/>
                    <a:pt x="232" y="581"/>
                  </a:cubicBezTo>
                  <a:cubicBezTo>
                    <a:pt x="245" y="563"/>
                    <a:pt x="256" y="543"/>
                    <a:pt x="265" y="523"/>
                  </a:cubicBezTo>
                  <a:cubicBezTo>
                    <a:pt x="284" y="486"/>
                    <a:pt x="303" y="446"/>
                    <a:pt x="319" y="408"/>
                  </a:cubicBezTo>
                  <a:cubicBezTo>
                    <a:pt x="357" y="321"/>
                    <a:pt x="391" y="233"/>
                    <a:pt x="421" y="144"/>
                  </a:cubicBezTo>
                  <a:cubicBezTo>
                    <a:pt x="440" y="87"/>
                    <a:pt x="400" y="17"/>
                    <a:pt x="341" y="4"/>
                  </a:cubicBezTo>
                  <a:cubicBezTo>
                    <a:pt x="331" y="2"/>
                    <a:pt x="322" y="1"/>
                    <a:pt x="3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36"/>
            <p:cNvSpPr/>
            <p:nvPr/>
          </p:nvSpPr>
          <p:spPr>
            <a:xfrm>
              <a:off x="6549787" y="1077917"/>
              <a:ext cx="31994" cy="10559"/>
            </a:xfrm>
            <a:custGeom>
              <a:rect b="b" l="l" r="r" t="t"/>
              <a:pathLst>
                <a:path extrusionOk="0" h="266" w="806">
                  <a:moveTo>
                    <a:pt x="626" y="1"/>
                  </a:moveTo>
                  <a:cubicBezTo>
                    <a:pt x="591" y="1"/>
                    <a:pt x="556" y="3"/>
                    <a:pt x="518" y="9"/>
                  </a:cubicBezTo>
                  <a:cubicBezTo>
                    <a:pt x="508" y="10"/>
                    <a:pt x="497" y="12"/>
                    <a:pt x="484" y="15"/>
                  </a:cubicBezTo>
                  <a:cubicBezTo>
                    <a:pt x="479" y="15"/>
                    <a:pt x="474" y="16"/>
                    <a:pt x="470" y="16"/>
                  </a:cubicBezTo>
                  <a:cubicBezTo>
                    <a:pt x="448" y="18"/>
                    <a:pt x="426" y="20"/>
                    <a:pt x="404" y="21"/>
                  </a:cubicBezTo>
                  <a:cubicBezTo>
                    <a:pt x="388" y="22"/>
                    <a:pt x="372" y="22"/>
                    <a:pt x="357" y="22"/>
                  </a:cubicBezTo>
                  <a:cubicBezTo>
                    <a:pt x="328" y="22"/>
                    <a:pt x="299" y="21"/>
                    <a:pt x="271" y="19"/>
                  </a:cubicBezTo>
                  <a:cubicBezTo>
                    <a:pt x="259" y="18"/>
                    <a:pt x="248" y="18"/>
                    <a:pt x="235" y="17"/>
                  </a:cubicBezTo>
                  <a:cubicBezTo>
                    <a:pt x="233" y="17"/>
                    <a:pt x="226" y="16"/>
                    <a:pt x="219" y="16"/>
                  </a:cubicBezTo>
                  <a:cubicBezTo>
                    <a:pt x="198" y="12"/>
                    <a:pt x="177" y="8"/>
                    <a:pt x="156" y="4"/>
                  </a:cubicBezTo>
                  <a:cubicBezTo>
                    <a:pt x="147" y="2"/>
                    <a:pt x="138" y="1"/>
                    <a:pt x="129" y="1"/>
                  </a:cubicBezTo>
                  <a:cubicBezTo>
                    <a:pt x="78" y="1"/>
                    <a:pt x="27" y="30"/>
                    <a:pt x="14" y="84"/>
                  </a:cubicBezTo>
                  <a:cubicBezTo>
                    <a:pt x="1" y="145"/>
                    <a:pt x="32" y="210"/>
                    <a:pt x="96" y="226"/>
                  </a:cubicBezTo>
                  <a:cubicBezTo>
                    <a:pt x="196" y="251"/>
                    <a:pt x="301" y="266"/>
                    <a:pt x="405" y="266"/>
                  </a:cubicBezTo>
                  <a:cubicBezTo>
                    <a:pt x="461" y="266"/>
                    <a:pt x="515" y="260"/>
                    <a:pt x="570" y="252"/>
                  </a:cubicBezTo>
                  <a:cubicBezTo>
                    <a:pt x="626" y="245"/>
                    <a:pt x="676" y="222"/>
                    <a:pt x="723" y="191"/>
                  </a:cubicBezTo>
                  <a:cubicBezTo>
                    <a:pt x="806" y="132"/>
                    <a:pt x="772" y="9"/>
                    <a:pt x="671" y="2"/>
                  </a:cubicBezTo>
                  <a:cubicBezTo>
                    <a:pt x="656" y="1"/>
                    <a:pt x="641" y="1"/>
                    <a:pt x="6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36"/>
            <p:cNvSpPr/>
            <p:nvPr/>
          </p:nvSpPr>
          <p:spPr>
            <a:xfrm>
              <a:off x="6594365" y="1040802"/>
              <a:ext cx="14925" cy="24730"/>
            </a:xfrm>
            <a:custGeom>
              <a:rect b="b" l="l" r="r" t="t"/>
              <a:pathLst>
                <a:path extrusionOk="0" h="623" w="376">
                  <a:moveTo>
                    <a:pt x="239" y="0"/>
                  </a:moveTo>
                  <a:cubicBezTo>
                    <a:pt x="183" y="0"/>
                    <a:pt x="134" y="35"/>
                    <a:pt x="116" y="91"/>
                  </a:cubicBezTo>
                  <a:cubicBezTo>
                    <a:pt x="93" y="166"/>
                    <a:pt x="68" y="242"/>
                    <a:pt x="45" y="317"/>
                  </a:cubicBezTo>
                  <a:cubicBezTo>
                    <a:pt x="33" y="353"/>
                    <a:pt x="20" y="388"/>
                    <a:pt x="14" y="424"/>
                  </a:cubicBezTo>
                  <a:cubicBezTo>
                    <a:pt x="6" y="460"/>
                    <a:pt x="0" y="498"/>
                    <a:pt x="10" y="534"/>
                  </a:cubicBezTo>
                  <a:cubicBezTo>
                    <a:pt x="20" y="572"/>
                    <a:pt x="51" y="609"/>
                    <a:pt x="90" y="619"/>
                  </a:cubicBezTo>
                  <a:cubicBezTo>
                    <a:pt x="98" y="622"/>
                    <a:pt x="107" y="623"/>
                    <a:pt x="116" y="623"/>
                  </a:cubicBezTo>
                  <a:cubicBezTo>
                    <a:pt x="149" y="623"/>
                    <a:pt x="185" y="608"/>
                    <a:pt x="207" y="586"/>
                  </a:cubicBezTo>
                  <a:cubicBezTo>
                    <a:pt x="218" y="573"/>
                    <a:pt x="231" y="559"/>
                    <a:pt x="239" y="544"/>
                  </a:cubicBezTo>
                  <a:cubicBezTo>
                    <a:pt x="248" y="529"/>
                    <a:pt x="254" y="509"/>
                    <a:pt x="261" y="492"/>
                  </a:cubicBezTo>
                  <a:cubicBezTo>
                    <a:pt x="274" y="458"/>
                    <a:pt x="283" y="422"/>
                    <a:pt x="293" y="387"/>
                  </a:cubicBezTo>
                  <a:cubicBezTo>
                    <a:pt x="316" y="311"/>
                    <a:pt x="337" y="234"/>
                    <a:pt x="359" y="159"/>
                  </a:cubicBezTo>
                  <a:cubicBezTo>
                    <a:pt x="375" y="96"/>
                    <a:pt x="337" y="20"/>
                    <a:pt x="270" y="4"/>
                  </a:cubicBezTo>
                  <a:cubicBezTo>
                    <a:pt x="260" y="2"/>
                    <a:pt x="249" y="0"/>
                    <a:pt x="2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36"/>
            <p:cNvSpPr/>
            <p:nvPr/>
          </p:nvSpPr>
          <p:spPr>
            <a:xfrm>
              <a:off x="6660139" y="957959"/>
              <a:ext cx="19371" cy="12941"/>
            </a:xfrm>
            <a:custGeom>
              <a:rect b="b" l="l" r="r" t="t"/>
              <a:pathLst>
                <a:path extrusionOk="0" h="326" w="488">
                  <a:moveTo>
                    <a:pt x="172" y="18"/>
                  </a:moveTo>
                  <a:cubicBezTo>
                    <a:pt x="174" y="20"/>
                    <a:pt x="176" y="22"/>
                    <a:pt x="179" y="23"/>
                  </a:cubicBezTo>
                  <a:lnTo>
                    <a:pt x="179" y="23"/>
                  </a:lnTo>
                  <a:cubicBezTo>
                    <a:pt x="177" y="22"/>
                    <a:pt x="175" y="20"/>
                    <a:pt x="172" y="18"/>
                  </a:cubicBezTo>
                  <a:close/>
                  <a:moveTo>
                    <a:pt x="113" y="1"/>
                  </a:moveTo>
                  <a:cubicBezTo>
                    <a:pt x="85" y="1"/>
                    <a:pt x="52" y="12"/>
                    <a:pt x="35" y="33"/>
                  </a:cubicBezTo>
                  <a:cubicBezTo>
                    <a:pt x="15" y="54"/>
                    <a:pt x="0" y="81"/>
                    <a:pt x="1" y="111"/>
                  </a:cubicBezTo>
                  <a:cubicBezTo>
                    <a:pt x="4" y="139"/>
                    <a:pt x="12" y="168"/>
                    <a:pt x="35" y="189"/>
                  </a:cubicBezTo>
                  <a:cubicBezTo>
                    <a:pt x="99" y="251"/>
                    <a:pt x="181" y="295"/>
                    <a:pt x="267" y="316"/>
                  </a:cubicBezTo>
                  <a:cubicBezTo>
                    <a:pt x="288" y="321"/>
                    <a:pt x="312" y="325"/>
                    <a:pt x="335" y="325"/>
                  </a:cubicBezTo>
                  <a:cubicBezTo>
                    <a:pt x="350" y="325"/>
                    <a:pt x="364" y="324"/>
                    <a:pt x="376" y="320"/>
                  </a:cubicBezTo>
                  <a:cubicBezTo>
                    <a:pt x="418" y="310"/>
                    <a:pt x="460" y="277"/>
                    <a:pt x="472" y="233"/>
                  </a:cubicBezTo>
                  <a:cubicBezTo>
                    <a:pt x="488" y="179"/>
                    <a:pt x="451" y="134"/>
                    <a:pt x="410" y="107"/>
                  </a:cubicBezTo>
                  <a:cubicBezTo>
                    <a:pt x="393" y="97"/>
                    <a:pt x="378" y="96"/>
                    <a:pt x="360" y="91"/>
                  </a:cubicBezTo>
                  <a:cubicBezTo>
                    <a:pt x="341" y="87"/>
                    <a:pt x="322" y="85"/>
                    <a:pt x="302" y="82"/>
                  </a:cubicBezTo>
                  <a:lnTo>
                    <a:pt x="302" y="82"/>
                  </a:lnTo>
                  <a:lnTo>
                    <a:pt x="334" y="86"/>
                  </a:lnTo>
                  <a:cubicBezTo>
                    <a:pt x="305" y="82"/>
                    <a:pt x="274" y="75"/>
                    <a:pt x="247" y="63"/>
                  </a:cubicBezTo>
                  <a:cubicBezTo>
                    <a:pt x="223" y="52"/>
                    <a:pt x="201" y="40"/>
                    <a:pt x="179" y="23"/>
                  </a:cubicBezTo>
                  <a:lnTo>
                    <a:pt x="179" y="23"/>
                  </a:lnTo>
                  <a:cubicBezTo>
                    <a:pt x="180" y="25"/>
                    <a:pt x="182" y="26"/>
                    <a:pt x="184" y="28"/>
                  </a:cubicBezTo>
                  <a:lnTo>
                    <a:pt x="184" y="28"/>
                  </a:lnTo>
                  <a:cubicBezTo>
                    <a:pt x="163" y="12"/>
                    <a:pt x="142" y="1"/>
                    <a:pt x="1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36"/>
            <p:cNvSpPr/>
            <p:nvPr/>
          </p:nvSpPr>
          <p:spPr>
            <a:xfrm>
              <a:off x="6602661" y="964905"/>
              <a:ext cx="38703" cy="33264"/>
            </a:xfrm>
            <a:custGeom>
              <a:rect b="b" l="l" r="r" t="t"/>
              <a:pathLst>
                <a:path extrusionOk="0" h="838" w="975">
                  <a:moveTo>
                    <a:pt x="579" y="0"/>
                  </a:moveTo>
                  <a:cubicBezTo>
                    <a:pt x="529" y="0"/>
                    <a:pt x="479" y="6"/>
                    <a:pt x="431" y="19"/>
                  </a:cubicBezTo>
                  <a:cubicBezTo>
                    <a:pt x="261" y="63"/>
                    <a:pt x="81" y="200"/>
                    <a:pt x="27" y="374"/>
                  </a:cubicBezTo>
                  <a:cubicBezTo>
                    <a:pt x="1" y="465"/>
                    <a:pt x="13" y="569"/>
                    <a:pt x="62" y="652"/>
                  </a:cubicBezTo>
                  <a:cubicBezTo>
                    <a:pt x="124" y="752"/>
                    <a:pt x="235" y="816"/>
                    <a:pt x="353" y="833"/>
                  </a:cubicBezTo>
                  <a:cubicBezTo>
                    <a:pt x="375" y="836"/>
                    <a:pt x="397" y="837"/>
                    <a:pt x="420" y="837"/>
                  </a:cubicBezTo>
                  <a:cubicBezTo>
                    <a:pt x="514" y="837"/>
                    <a:pt x="609" y="811"/>
                    <a:pt x="693" y="769"/>
                  </a:cubicBezTo>
                  <a:cubicBezTo>
                    <a:pt x="842" y="695"/>
                    <a:pt x="975" y="551"/>
                    <a:pt x="963" y="384"/>
                  </a:cubicBezTo>
                  <a:cubicBezTo>
                    <a:pt x="958" y="307"/>
                    <a:pt x="925" y="235"/>
                    <a:pt x="889" y="167"/>
                  </a:cubicBezTo>
                  <a:cubicBezTo>
                    <a:pt x="870" y="131"/>
                    <a:pt x="855" y="85"/>
                    <a:pt x="824" y="58"/>
                  </a:cubicBezTo>
                  <a:cubicBezTo>
                    <a:pt x="781" y="22"/>
                    <a:pt x="711" y="11"/>
                    <a:pt x="656" y="5"/>
                  </a:cubicBezTo>
                  <a:cubicBezTo>
                    <a:pt x="631" y="2"/>
                    <a:pt x="605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36"/>
            <p:cNvSpPr/>
            <p:nvPr/>
          </p:nvSpPr>
          <p:spPr>
            <a:xfrm>
              <a:off x="6472461" y="1039691"/>
              <a:ext cx="38663" cy="33264"/>
            </a:xfrm>
            <a:custGeom>
              <a:rect b="b" l="l" r="r" t="t"/>
              <a:pathLst>
                <a:path extrusionOk="0" h="838" w="974">
                  <a:moveTo>
                    <a:pt x="578" y="0"/>
                  </a:moveTo>
                  <a:cubicBezTo>
                    <a:pt x="528" y="0"/>
                    <a:pt x="478" y="6"/>
                    <a:pt x="430" y="18"/>
                  </a:cubicBezTo>
                  <a:cubicBezTo>
                    <a:pt x="261" y="63"/>
                    <a:pt x="80" y="200"/>
                    <a:pt x="26" y="372"/>
                  </a:cubicBezTo>
                  <a:cubicBezTo>
                    <a:pt x="0" y="465"/>
                    <a:pt x="13" y="569"/>
                    <a:pt x="62" y="652"/>
                  </a:cubicBezTo>
                  <a:cubicBezTo>
                    <a:pt x="123" y="752"/>
                    <a:pt x="235" y="816"/>
                    <a:pt x="352" y="833"/>
                  </a:cubicBezTo>
                  <a:cubicBezTo>
                    <a:pt x="375" y="836"/>
                    <a:pt x="398" y="838"/>
                    <a:pt x="421" y="838"/>
                  </a:cubicBezTo>
                  <a:cubicBezTo>
                    <a:pt x="515" y="838"/>
                    <a:pt x="609" y="811"/>
                    <a:pt x="693" y="769"/>
                  </a:cubicBezTo>
                  <a:cubicBezTo>
                    <a:pt x="842" y="694"/>
                    <a:pt x="974" y="551"/>
                    <a:pt x="963" y="383"/>
                  </a:cubicBezTo>
                  <a:cubicBezTo>
                    <a:pt x="957" y="307"/>
                    <a:pt x="924" y="235"/>
                    <a:pt x="889" y="167"/>
                  </a:cubicBezTo>
                  <a:cubicBezTo>
                    <a:pt x="870" y="131"/>
                    <a:pt x="854" y="85"/>
                    <a:pt x="823" y="58"/>
                  </a:cubicBezTo>
                  <a:cubicBezTo>
                    <a:pt x="780" y="22"/>
                    <a:pt x="710" y="11"/>
                    <a:pt x="655" y="5"/>
                  </a:cubicBezTo>
                  <a:cubicBezTo>
                    <a:pt x="630" y="2"/>
                    <a:pt x="604" y="0"/>
                    <a:pt x="57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36"/>
            <p:cNvSpPr/>
            <p:nvPr/>
          </p:nvSpPr>
          <p:spPr>
            <a:xfrm>
              <a:off x="6279981" y="985785"/>
              <a:ext cx="46721" cy="38742"/>
            </a:xfrm>
            <a:custGeom>
              <a:rect b="b" l="l" r="r" t="t"/>
              <a:pathLst>
                <a:path extrusionOk="0" h="976" w="1177">
                  <a:moveTo>
                    <a:pt x="621" y="0"/>
                  </a:moveTo>
                  <a:cubicBezTo>
                    <a:pt x="442" y="0"/>
                    <a:pt x="292" y="136"/>
                    <a:pt x="177" y="270"/>
                  </a:cubicBezTo>
                  <a:cubicBezTo>
                    <a:pt x="81" y="382"/>
                    <a:pt x="0" y="557"/>
                    <a:pt x="52" y="706"/>
                  </a:cubicBezTo>
                  <a:cubicBezTo>
                    <a:pt x="83" y="792"/>
                    <a:pt x="158" y="857"/>
                    <a:pt x="240" y="899"/>
                  </a:cubicBezTo>
                  <a:cubicBezTo>
                    <a:pt x="335" y="950"/>
                    <a:pt x="443" y="976"/>
                    <a:pt x="551" y="976"/>
                  </a:cubicBezTo>
                  <a:cubicBezTo>
                    <a:pt x="628" y="976"/>
                    <a:pt x="706" y="962"/>
                    <a:pt x="778" y="934"/>
                  </a:cubicBezTo>
                  <a:cubicBezTo>
                    <a:pt x="952" y="866"/>
                    <a:pt x="1091" y="715"/>
                    <a:pt x="1140" y="536"/>
                  </a:cubicBezTo>
                  <a:cubicBezTo>
                    <a:pt x="1176" y="397"/>
                    <a:pt x="1143" y="269"/>
                    <a:pt x="1031" y="177"/>
                  </a:cubicBezTo>
                  <a:cubicBezTo>
                    <a:pt x="941" y="103"/>
                    <a:pt x="823" y="40"/>
                    <a:pt x="708" y="11"/>
                  </a:cubicBezTo>
                  <a:cubicBezTo>
                    <a:pt x="678" y="4"/>
                    <a:pt x="649" y="0"/>
                    <a:pt x="62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36"/>
            <p:cNvSpPr/>
            <p:nvPr/>
          </p:nvSpPr>
          <p:spPr>
            <a:xfrm>
              <a:off x="6399264" y="924417"/>
              <a:ext cx="34971" cy="31200"/>
            </a:xfrm>
            <a:custGeom>
              <a:rect b="b" l="l" r="r" t="t"/>
              <a:pathLst>
                <a:path extrusionOk="0" h="786" w="881">
                  <a:moveTo>
                    <a:pt x="524" y="1"/>
                  </a:moveTo>
                  <a:cubicBezTo>
                    <a:pt x="514" y="1"/>
                    <a:pt x="503" y="1"/>
                    <a:pt x="492" y="1"/>
                  </a:cubicBezTo>
                  <a:cubicBezTo>
                    <a:pt x="375" y="7"/>
                    <a:pt x="281" y="42"/>
                    <a:pt x="185" y="108"/>
                  </a:cubicBezTo>
                  <a:cubicBezTo>
                    <a:pt x="154" y="129"/>
                    <a:pt x="128" y="144"/>
                    <a:pt x="108" y="179"/>
                  </a:cubicBezTo>
                  <a:cubicBezTo>
                    <a:pt x="1" y="370"/>
                    <a:pt x="37" y="630"/>
                    <a:pt x="192" y="785"/>
                  </a:cubicBezTo>
                  <a:cubicBezTo>
                    <a:pt x="186" y="778"/>
                    <a:pt x="251" y="678"/>
                    <a:pt x="258" y="667"/>
                  </a:cubicBezTo>
                  <a:cubicBezTo>
                    <a:pt x="284" y="625"/>
                    <a:pt x="313" y="586"/>
                    <a:pt x="345" y="548"/>
                  </a:cubicBezTo>
                  <a:cubicBezTo>
                    <a:pt x="404" y="478"/>
                    <a:pt x="472" y="413"/>
                    <a:pt x="552" y="369"/>
                  </a:cubicBezTo>
                  <a:cubicBezTo>
                    <a:pt x="604" y="340"/>
                    <a:pt x="657" y="317"/>
                    <a:pt x="713" y="297"/>
                  </a:cubicBezTo>
                  <a:cubicBezTo>
                    <a:pt x="728" y="292"/>
                    <a:pt x="877" y="254"/>
                    <a:pt x="881" y="254"/>
                  </a:cubicBezTo>
                  <a:cubicBezTo>
                    <a:pt x="881" y="254"/>
                    <a:pt x="881" y="254"/>
                    <a:pt x="881" y="254"/>
                  </a:cubicBezTo>
                  <a:cubicBezTo>
                    <a:pt x="881" y="167"/>
                    <a:pt x="822" y="88"/>
                    <a:pt x="744" y="47"/>
                  </a:cubicBezTo>
                  <a:cubicBezTo>
                    <a:pt x="679" y="11"/>
                    <a:pt x="601" y="1"/>
                    <a:pt x="52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36"/>
            <p:cNvSpPr/>
            <p:nvPr/>
          </p:nvSpPr>
          <p:spPr>
            <a:xfrm>
              <a:off x="6231632" y="993605"/>
              <a:ext cx="24333" cy="12147"/>
            </a:xfrm>
            <a:custGeom>
              <a:rect b="b" l="l" r="r" t="t"/>
              <a:pathLst>
                <a:path extrusionOk="0" h="306" w="613">
                  <a:moveTo>
                    <a:pt x="125" y="0"/>
                  </a:moveTo>
                  <a:cubicBezTo>
                    <a:pt x="76" y="0"/>
                    <a:pt x="27" y="35"/>
                    <a:pt x="15" y="83"/>
                  </a:cubicBezTo>
                  <a:cubicBezTo>
                    <a:pt x="1" y="146"/>
                    <a:pt x="35" y="198"/>
                    <a:pt x="93" y="220"/>
                  </a:cubicBezTo>
                  <a:cubicBezTo>
                    <a:pt x="201" y="261"/>
                    <a:pt x="316" y="294"/>
                    <a:pt x="430" y="305"/>
                  </a:cubicBezTo>
                  <a:cubicBezTo>
                    <a:pt x="437" y="305"/>
                    <a:pt x="445" y="306"/>
                    <a:pt x="453" y="306"/>
                  </a:cubicBezTo>
                  <a:cubicBezTo>
                    <a:pt x="486" y="306"/>
                    <a:pt x="519" y="298"/>
                    <a:pt x="550" y="281"/>
                  </a:cubicBezTo>
                  <a:cubicBezTo>
                    <a:pt x="574" y="265"/>
                    <a:pt x="592" y="243"/>
                    <a:pt x="602" y="215"/>
                  </a:cubicBezTo>
                  <a:cubicBezTo>
                    <a:pt x="612" y="181"/>
                    <a:pt x="597" y="137"/>
                    <a:pt x="570" y="114"/>
                  </a:cubicBezTo>
                  <a:cubicBezTo>
                    <a:pt x="516" y="64"/>
                    <a:pt x="448" y="62"/>
                    <a:pt x="380" y="54"/>
                  </a:cubicBezTo>
                  <a:cubicBezTo>
                    <a:pt x="303" y="42"/>
                    <a:pt x="228" y="27"/>
                    <a:pt x="154" y="5"/>
                  </a:cubicBezTo>
                  <a:cubicBezTo>
                    <a:pt x="145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36"/>
            <p:cNvSpPr/>
            <p:nvPr/>
          </p:nvSpPr>
          <p:spPr>
            <a:xfrm>
              <a:off x="6246875" y="1011547"/>
              <a:ext cx="13496" cy="26437"/>
            </a:xfrm>
            <a:custGeom>
              <a:rect b="b" l="l" r="r" t="t"/>
              <a:pathLst>
                <a:path extrusionOk="0" h="666" w="340">
                  <a:moveTo>
                    <a:pt x="207" y="0"/>
                  </a:moveTo>
                  <a:cubicBezTo>
                    <a:pt x="185" y="0"/>
                    <a:pt x="163" y="6"/>
                    <a:pt x="145" y="17"/>
                  </a:cubicBezTo>
                  <a:cubicBezTo>
                    <a:pt x="116" y="36"/>
                    <a:pt x="100" y="60"/>
                    <a:pt x="88" y="91"/>
                  </a:cubicBezTo>
                  <a:cubicBezTo>
                    <a:pt x="56" y="166"/>
                    <a:pt x="33" y="244"/>
                    <a:pt x="20" y="323"/>
                  </a:cubicBezTo>
                  <a:cubicBezTo>
                    <a:pt x="12" y="371"/>
                    <a:pt x="3" y="419"/>
                    <a:pt x="1" y="469"/>
                  </a:cubicBezTo>
                  <a:cubicBezTo>
                    <a:pt x="0" y="496"/>
                    <a:pt x="0" y="523"/>
                    <a:pt x="6" y="549"/>
                  </a:cubicBezTo>
                  <a:cubicBezTo>
                    <a:pt x="15" y="585"/>
                    <a:pt x="29" y="610"/>
                    <a:pt x="52" y="637"/>
                  </a:cubicBezTo>
                  <a:cubicBezTo>
                    <a:pt x="68" y="657"/>
                    <a:pt x="95" y="665"/>
                    <a:pt x="120" y="665"/>
                  </a:cubicBezTo>
                  <a:cubicBezTo>
                    <a:pt x="125" y="665"/>
                    <a:pt x="131" y="665"/>
                    <a:pt x="136" y="664"/>
                  </a:cubicBezTo>
                  <a:cubicBezTo>
                    <a:pt x="171" y="661"/>
                    <a:pt x="192" y="642"/>
                    <a:pt x="210" y="616"/>
                  </a:cubicBezTo>
                  <a:cubicBezTo>
                    <a:pt x="252" y="560"/>
                    <a:pt x="250" y="486"/>
                    <a:pt x="255" y="418"/>
                  </a:cubicBezTo>
                  <a:cubicBezTo>
                    <a:pt x="268" y="329"/>
                    <a:pt x="292" y="241"/>
                    <a:pt x="325" y="158"/>
                  </a:cubicBezTo>
                  <a:cubicBezTo>
                    <a:pt x="340" y="130"/>
                    <a:pt x="329" y="86"/>
                    <a:pt x="315" y="62"/>
                  </a:cubicBezTo>
                  <a:cubicBezTo>
                    <a:pt x="299" y="36"/>
                    <a:pt x="271" y="11"/>
                    <a:pt x="241" y="5"/>
                  </a:cubicBezTo>
                  <a:cubicBezTo>
                    <a:pt x="230" y="2"/>
                    <a:pt x="218" y="0"/>
                    <a:pt x="2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36"/>
            <p:cNvSpPr/>
            <p:nvPr/>
          </p:nvSpPr>
          <p:spPr>
            <a:xfrm>
              <a:off x="6268588" y="1036634"/>
              <a:ext cx="26754" cy="13457"/>
            </a:xfrm>
            <a:custGeom>
              <a:rect b="b" l="l" r="r" t="t"/>
              <a:pathLst>
                <a:path extrusionOk="0" h="339" w="674">
                  <a:moveTo>
                    <a:pt x="132" y="1"/>
                  </a:moveTo>
                  <a:cubicBezTo>
                    <a:pt x="80" y="1"/>
                    <a:pt x="28" y="31"/>
                    <a:pt x="15" y="86"/>
                  </a:cubicBezTo>
                  <a:cubicBezTo>
                    <a:pt x="1" y="149"/>
                    <a:pt x="33" y="212"/>
                    <a:pt x="98" y="230"/>
                  </a:cubicBezTo>
                  <a:cubicBezTo>
                    <a:pt x="169" y="251"/>
                    <a:pt x="241" y="270"/>
                    <a:pt x="313" y="291"/>
                  </a:cubicBezTo>
                  <a:cubicBezTo>
                    <a:pt x="392" y="313"/>
                    <a:pt x="473" y="338"/>
                    <a:pt x="556" y="338"/>
                  </a:cubicBezTo>
                  <a:cubicBezTo>
                    <a:pt x="603" y="338"/>
                    <a:pt x="653" y="303"/>
                    <a:pt x="663" y="256"/>
                  </a:cubicBezTo>
                  <a:cubicBezTo>
                    <a:pt x="674" y="207"/>
                    <a:pt x="657" y="152"/>
                    <a:pt x="611" y="128"/>
                  </a:cubicBezTo>
                  <a:cubicBezTo>
                    <a:pt x="537" y="87"/>
                    <a:pt x="459" y="71"/>
                    <a:pt x="379" y="53"/>
                  </a:cubicBezTo>
                  <a:cubicBezTo>
                    <a:pt x="306" y="36"/>
                    <a:pt x="233" y="19"/>
                    <a:pt x="160" y="4"/>
                  </a:cubicBezTo>
                  <a:cubicBezTo>
                    <a:pt x="151" y="2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36"/>
            <p:cNvSpPr/>
            <p:nvPr/>
          </p:nvSpPr>
          <p:spPr>
            <a:xfrm>
              <a:off x="6320668" y="1056680"/>
              <a:ext cx="40" cy="198"/>
            </a:xfrm>
            <a:custGeom>
              <a:rect b="b" l="l" r="r" t="t"/>
              <a:pathLst>
                <a:path extrusionOk="0" h="5" w="1">
                  <a:moveTo>
                    <a:pt x="0" y="5"/>
                  </a:moveTo>
                  <a:cubicBezTo>
                    <a:pt x="0" y="1"/>
                    <a:pt x="0" y="1"/>
                    <a:pt x="0" y="5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36"/>
            <p:cNvSpPr/>
            <p:nvPr/>
          </p:nvSpPr>
          <p:spPr>
            <a:xfrm>
              <a:off x="6309792" y="1044137"/>
              <a:ext cx="13179" cy="28183"/>
            </a:xfrm>
            <a:custGeom>
              <a:rect b="b" l="l" r="r" t="t"/>
              <a:pathLst>
                <a:path extrusionOk="0" h="710" w="332">
                  <a:moveTo>
                    <a:pt x="273" y="325"/>
                  </a:moveTo>
                  <a:lnTo>
                    <a:pt x="273" y="325"/>
                  </a:lnTo>
                  <a:cubicBezTo>
                    <a:pt x="272" y="329"/>
                    <a:pt x="272" y="332"/>
                    <a:pt x="271" y="336"/>
                  </a:cubicBezTo>
                  <a:lnTo>
                    <a:pt x="271" y="336"/>
                  </a:lnTo>
                  <a:cubicBezTo>
                    <a:pt x="271" y="333"/>
                    <a:pt x="272" y="329"/>
                    <a:pt x="273" y="325"/>
                  </a:cubicBezTo>
                  <a:close/>
                  <a:moveTo>
                    <a:pt x="190" y="1"/>
                  </a:moveTo>
                  <a:cubicBezTo>
                    <a:pt x="132" y="1"/>
                    <a:pt x="84" y="37"/>
                    <a:pt x="65" y="95"/>
                  </a:cubicBezTo>
                  <a:cubicBezTo>
                    <a:pt x="35" y="181"/>
                    <a:pt x="18" y="272"/>
                    <a:pt x="7" y="364"/>
                  </a:cubicBezTo>
                  <a:cubicBezTo>
                    <a:pt x="3" y="405"/>
                    <a:pt x="0" y="447"/>
                    <a:pt x="2" y="489"/>
                  </a:cubicBezTo>
                  <a:cubicBezTo>
                    <a:pt x="2" y="519"/>
                    <a:pt x="5" y="548"/>
                    <a:pt x="11" y="577"/>
                  </a:cubicBezTo>
                  <a:cubicBezTo>
                    <a:pt x="13" y="586"/>
                    <a:pt x="13" y="596"/>
                    <a:pt x="15" y="603"/>
                  </a:cubicBezTo>
                  <a:cubicBezTo>
                    <a:pt x="21" y="632"/>
                    <a:pt x="39" y="652"/>
                    <a:pt x="55" y="674"/>
                  </a:cubicBezTo>
                  <a:cubicBezTo>
                    <a:pt x="74" y="698"/>
                    <a:pt x="106" y="710"/>
                    <a:pt x="138" y="710"/>
                  </a:cubicBezTo>
                  <a:cubicBezTo>
                    <a:pt x="184" y="710"/>
                    <a:pt x="230" y="688"/>
                    <a:pt x="248" y="649"/>
                  </a:cubicBezTo>
                  <a:cubicBezTo>
                    <a:pt x="258" y="627"/>
                    <a:pt x="265" y="610"/>
                    <a:pt x="268" y="586"/>
                  </a:cubicBezTo>
                  <a:cubicBezTo>
                    <a:pt x="270" y="571"/>
                    <a:pt x="269" y="558"/>
                    <a:pt x="269" y="543"/>
                  </a:cubicBezTo>
                  <a:cubicBezTo>
                    <a:pt x="269" y="524"/>
                    <a:pt x="268" y="507"/>
                    <a:pt x="266" y="489"/>
                  </a:cubicBezTo>
                  <a:cubicBezTo>
                    <a:pt x="265" y="449"/>
                    <a:pt x="265" y="408"/>
                    <a:pt x="269" y="369"/>
                  </a:cubicBezTo>
                  <a:cubicBezTo>
                    <a:pt x="270" y="358"/>
                    <a:pt x="270" y="348"/>
                    <a:pt x="271" y="338"/>
                  </a:cubicBezTo>
                  <a:cubicBezTo>
                    <a:pt x="271" y="337"/>
                    <a:pt x="271" y="337"/>
                    <a:pt x="271" y="336"/>
                  </a:cubicBezTo>
                  <a:lnTo>
                    <a:pt x="271" y="336"/>
                  </a:lnTo>
                  <a:cubicBezTo>
                    <a:pt x="271" y="336"/>
                    <a:pt x="271" y="336"/>
                    <a:pt x="271" y="337"/>
                  </a:cubicBezTo>
                  <a:cubicBezTo>
                    <a:pt x="271" y="336"/>
                    <a:pt x="271" y="336"/>
                    <a:pt x="271" y="336"/>
                  </a:cubicBezTo>
                  <a:lnTo>
                    <a:pt x="271" y="336"/>
                  </a:lnTo>
                  <a:cubicBezTo>
                    <a:pt x="271" y="336"/>
                    <a:pt x="271" y="336"/>
                    <a:pt x="271" y="336"/>
                  </a:cubicBezTo>
                  <a:lnTo>
                    <a:pt x="271" y="336"/>
                  </a:lnTo>
                  <a:cubicBezTo>
                    <a:pt x="273" y="329"/>
                    <a:pt x="274" y="325"/>
                    <a:pt x="274" y="322"/>
                  </a:cubicBezTo>
                  <a:lnTo>
                    <a:pt x="274" y="322"/>
                  </a:lnTo>
                  <a:cubicBezTo>
                    <a:pt x="274" y="323"/>
                    <a:pt x="273" y="324"/>
                    <a:pt x="273" y="325"/>
                  </a:cubicBezTo>
                  <a:lnTo>
                    <a:pt x="273" y="325"/>
                  </a:lnTo>
                  <a:cubicBezTo>
                    <a:pt x="276" y="310"/>
                    <a:pt x="279" y="295"/>
                    <a:pt x="280" y="279"/>
                  </a:cubicBezTo>
                  <a:cubicBezTo>
                    <a:pt x="289" y="241"/>
                    <a:pt x="299" y="201"/>
                    <a:pt x="310" y="164"/>
                  </a:cubicBezTo>
                  <a:cubicBezTo>
                    <a:pt x="331" y="98"/>
                    <a:pt x="287" y="19"/>
                    <a:pt x="222" y="4"/>
                  </a:cubicBezTo>
                  <a:cubicBezTo>
                    <a:pt x="211" y="2"/>
                    <a:pt x="201" y="1"/>
                    <a:pt x="19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36"/>
            <p:cNvSpPr/>
            <p:nvPr/>
          </p:nvSpPr>
          <p:spPr>
            <a:xfrm>
              <a:off x="6332735" y="1059618"/>
              <a:ext cx="25008" cy="15124"/>
            </a:xfrm>
            <a:custGeom>
              <a:rect b="b" l="l" r="r" t="t"/>
              <a:pathLst>
                <a:path extrusionOk="0" h="381" w="630">
                  <a:moveTo>
                    <a:pt x="136" y="1"/>
                  </a:moveTo>
                  <a:cubicBezTo>
                    <a:pt x="124" y="1"/>
                    <a:pt x="112" y="2"/>
                    <a:pt x="103" y="5"/>
                  </a:cubicBezTo>
                  <a:cubicBezTo>
                    <a:pt x="77" y="14"/>
                    <a:pt x="55" y="28"/>
                    <a:pt x="39" y="50"/>
                  </a:cubicBezTo>
                  <a:cubicBezTo>
                    <a:pt x="3" y="95"/>
                    <a:pt x="0" y="175"/>
                    <a:pt x="48" y="213"/>
                  </a:cubicBezTo>
                  <a:cubicBezTo>
                    <a:pt x="120" y="274"/>
                    <a:pt x="198" y="317"/>
                    <a:pt x="288" y="347"/>
                  </a:cubicBezTo>
                  <a:cubicBezTo>
                    <a:pt x="322" y="359"/>
                    <a:pt x="358" y="367"/>
                    <a:pt x="394" y="372"/>
                  </a:cubicBezTo>
                  <a:cubicBezTo>
                    <a:pt x="417" y="376"/>
                    <a:pt x="440" y="380"/>
                    <a:pt x="465" y="380"/>
                  </a:cubicBezTo>
                  <a:cubicBezTo>
                    <a:pt x="469" y="380"/>
                    <a:pt x="474" y="380"/>
                    <a:pt x="478" y="380"/>
                  </a:cubicBezTo>
                  <a:cubicBezTo>
                    <a:pt x="509" y="380"/>
                    <a:pt x="531" y="372"/>
                    <a:pt x="559" y="359"/>
                  </a:cubicBezTo>
                  <a:cubicBezTo>
                    <a:pt x="582" y="349"/>
                    <a:pt x="598" y="330"/>
                    <a:pt x="613" y="309"/>
                  </a:cubicBezTo>
                  <a:cubicBezTo>
                    <a:pt x="628" y="288"/>
                    <a:pt x="629" y="258"/>
                    <a:pt x="627" y="233"/>
                  </a:cubicBezTo>
                  <a:cubicBezTo>
                    <a:pt x="622" y="207"/>
                    <a:pt x="611" y="189"/>
                    <a:pt x="593" y="166"/>
                  </a:cubicBezTo>
                  <a:cubicBezTo>
                    <a:pt x="554" y="118"/>
                    <a:pt x="488" y="119"/>
                    <a:pt x="429" y="116"/>
                  </a:cubicBezTo>
                  <a:cubicBezTo>
                    <a:pt x="389" y="109"/>
                    <a:pt x="348" y="98"/>
                    <a:pt x="308" y="83"/>
                  </a:cubicBezTo>
                  <a:cubicBezTo>
                    <a:pt x="270" y="65"/>
                    <a:pt x="233" y="44"/>
                    <a:pt x="200" y="18"/>
                  </a:cubicBezTo>
                  <a:cubicBezTo>
                    <a:pt x="184" y="6"/>
                    <a:pt x="159" y="1"/>
                    <a:pt x="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36"/>
            <p:cNvSpPr/>
            <p:nvPr/>
          </p:nvSpPr>
          <p:spPr>
            <a:xfrm>
              <a:off x="6334958" y="1029529"/>
              <a:ext cx="19490" cy="9963"/>
            </a:xfrm>
            <a:custGeom>
              <a:rect b="b" l="l" r="r" t="t"/>
              <a:pathLst>
                <a:path extrusionOk="0" h="251" w="491">
                  <a:moveTo>
                    <a:pt x="327" y="1"/>
                  </a:moveTo>
                  <a:cubicBezTo>
                    <a:pt x="303" y="1"/>
                    <a:pt x="282" y="2"/>
                    <a:pt x="259" y="2"/>
                  </a:cubicBezTo>
                  <a:cubicBezTo>
                    <a:pt x="213" y="3"/>
                    <a:pt x="167" y="3"/>
                    <a:pt x="123" y="5"/>
                  </a:cubicBezTo>
                  <a:cubicBezTo>
                    <a:pt x="92" y="5"/>
                    <a:pt x="59" y="17"/>
                    <a:pt x="37" y="39"/>
                  </a:cubicBezTo>
                  <a:cubicBezTo>
                    <a:pt x="16" y="60"/>
                    <a:pt x="0" y="95"/>
                    <a:pt x="1" y="125"/>
                  </a:cubicBezTo>
                  <a:cubicBezTo>
                    <a:pt x="5" y="192"/>
                    <a:pt x="56" y="245"/>
                    <a:pt x="122" y="246"/>
                  </a:cubicBezTo>
                  <a:cubicBezTo>
                    <a:pt x="168" y="247"/>
                    <a:pt x="214" y="247"/>
                    <a:pt x="258" y="249"/>
                  </a:cubicBezTo>
                  <a:cubicBezTo>
                    <a:pt x="281" y="249"/>
                    <a:pt x="302" y="250"/>
                    <a:pt x="324" y="250"/>
                  </a:cubicBezTo>
                  <a:cubicBezTo>
                    <a:pt x="326" y="250"/>
                    <a:pt x="328" y="251"/>
                    <a:pt x="329" y="251"/>
                  </a:cubicBezTo>
                  <a:cubicBezTo>
                    <a:pt x="368" y="251"/>
                    <a:pt x="406" y="239"/>
                    <a:pt x="438" y="218"/>
                  </a:cubicBezTo>
                  <a:cubicBezTo>
                    <a:pt x="470" y="197"/>
                    <a:pt x="491" y="163"/>
                    <a:pt x="491" y="124"/>
                  </a:cubicBezTo>
                  <a:cubicBezTo>
                    <a:pt x="491" y="85"/>
                    <a:pt x="470" y="53"/>
                    <a:pt x="438" y="33"/>
                  </a:cubicBezTo>
                  <a:cubicBezTo>
                    <a:pt x="404" y="12"/>
                    <a:pt x="36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36"/>
            <p:cNvSpPr/>
            <p:nvPr/>
          </p:nvSpPr>
          <p:spPr>
            <a:xfrm>
              <a:off x="6340277" y="1002536"/>
              <a:ext cx="21634" cy="11234"/>
            </a:xfrm>
            <a:custGeom>
              <a:rect b="b" l="l" r="r" t="t"/>
              <a:pathLst>
                <a:path extrusionOk="0" h="283" w="545">
                  <a:moveTo>
                    <a:pt x="396" y="0"/>
                  </a:moveTo>
                  <a:cubicBezTo>
                    <a:pt x="374" y="2"/>
                    <a:pt x="355" y="8"/>
                    <a:pt x="336" y="16"/>
                  </a:cubicBezTo>
                  <a:lnTo>
                    <a:pt x="336" y="16"/>
                  </a:lnTo>
                  <a:cubicBezTo>
                    <a:pt x="305" y="27"/>
                    <a:pt x="273" y="36"/>
                    <a:pt x="241" y="42"/>
                  </a:cubicBezTo>
                  <a:cubicBezTo>
                    <a:pt x="225" y="44"/>
                    <a:pt x="208" y="45"/>
                    <a:pt x="192" y="45"/>
                  </a:cubicBezTo>
                  <a:cubicBezTo>
                    <a:pt x="175" y="45"/>
                    <a:pt x="159" y="44"/>
                    <a:pt x="142" y="41"/>
                  </a:cubicBezTo>
                  <a:lnTo>
                    <a:pt x="143" y="41"/>
                  </a:lnTo>
                  <a:cubicBezTo>
                    <a:pt x="136" y="40"/>
                    <a:pt x="129" y="40"/>
                    <a:pt x="123" y="40"/>
                  </a:cubicBezTo>
                  <a:cubicBezTo>
                    <a:pt x="103" y="40"/>
                    <a:pt x="85" y="44"/>
                    <a:pt x="66" y="54"/>
                  </a:cubicBezTo>
                  <a:cubicBezTo>
                    <a:pt x="42" y="68"/>
                    <a:pt x="18" y="95"/>
                    <a:pt x="13" y="124"/>
                  </a:cubicBezTo>
                  <a:cubicBezTo>
                    <a:pt x="1" y="183"/>
                    <a:pt x="32" y="255"/>
                    <a:pt x="95" y="269"/>
                  </a:cubicBezTo>
                  <a:cubicBezTo>
                    <a:pt x="138" y="278"/>
                    <a:pt x="181" y="283"/>
                    <a:pt x="225" y="283"/>
                  </a:cubicBezTo>
                  <a:cubicBezTo>
                    <a:pt x="286" y="283"/>
                    <a:pt x="347" y="274"/>
                    <a:pt x="405" y="254"/>
                  </a:cubicBezTo>
                  <a:cubicBezTo>
                    <a:pt x="424" y="246"/>
                    <a:pt x="441" y="242"/>
                    <a:pt x="457" y="232"/>
                  </a:cubicBezTo>
                  <a:cubicBezTo>
                    <a:pt x="476" y="220"/>
                    <a:pt x="486" y="208"/>
                    <a:pt x="499" y="192"/>
                  </a:cubicBezTo>
                  <a:cubicBezTo>
                    <a:pt x="527" y="160"/>
                    <a:pt x="544" y="114"/>
                    <a:pt x="533" y="70"/>
                  </a:cubicBezTo>
                  <a:cubicBezTo>
                    <a:pt x="520" y="24"/>
                    <a:pt x="468" y="4"/>
                    <a:pt x="4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36"/>
            <p:cNvSpPr/>
            <p:nvPr/>
          </p:nvSpPr>
          <p:spPr>
            <a:xfrm>
              <a:off x="6260490" y="869241"/>
              <a:ext cx="27350" cy="10360"/>
            </a:xfrm>
            <a:custGeom>
              <a:rect b="b" l="l" r="r" t="t"/>
              <a:pathLst>
                <a:path extrusionOk="0" h="261" w="689">
                  <a:moveTo>
                    <a:pt x="118" y="1"/>
                  </a:moveTo>
                  <a:cubicBezTo>
                    <a:pt x="71" y="1"/>
                    <a:pt x="25" y="27"/>
                    <a:pt x="13" y="74"/>
                  </a:cubicBezTo>
                  <a:cubicBezTo>
                    <a:pt x="1" y="133"/>
                    <a:pt x="32" y="181"/>
                    <a:pt x="85" y="202"/>
                  </a:cubicBezTo>
                  <a:cubicBezTo>
                    <a:pt x="168" y="233"/>
                    <a:pt x="253" y="251"/>
                    <a:pt x="343" y="258"/>
                  </a:cubicBezTo>
                  <a:cubicBezTo>
                    <a:pt x="367" y="259"/>
                    <a:pt x="392" y="260"/>
                    <a:pt x="416" y="260"/>
                  </a:cubicBezTo>
                  <a:cubicBezTo>
                    <a:pt x="431" y="260"/>
                    <a:pt x="446" y="260"/>
                    <a:pt x="461" y="259"/>
                  </a:cubicBezTo>
                  <a:cubicBezTo>
                    <a:pt x="489" y="258"/>
                    <a:pt x="517" y="254"/>
                    <a:pt x="544" y="250"/>
                  </a:cubicBezTo>
                  <a:cubicBezTo>
                    <a:pt x="572" y="245"/>
                    <a:pt x="599" y="232"/>
                    <a:pt x="622" y="220"/>
                  </a:cubicBezTo>
                  <a:cubicBezTo>
                    <a:pt x="666" y="198"/>
                    <a:pt x="688" y="137"/>
                    <a:pt x="674" y="93"/>
                  </a:cubicBezTo>
                  <a:cubicBezTo>
                    <a:pt x="658" y="46"/>
                    <a:pt x="617" y="17"/>
                    <a:pt x="568" y="13"/>
                  </a:cubicBezTo>
                  <a:cubicBezTo>
                    <a:pt x="554" y="12"/>
                    <a:pt x="540" y="10"/>
                    <a:pt x="527" y="10"/>
                  </a:cubicBezTo>
                  <a:cubicBezTo>
                    <a:pt x="521" y="10"/>
                    <a:pt x="515" y="11"/>
                    <a:pt x="510" y="11"/>
                  </a:cubicBezTo>
                  <a:cubicBezTo>
                    <a:pt x="492" y="13"/>
                    <a:pt x="476" y="15"/>
                    <a:pt x="459" y="16"/>
                  </a:cubicBezTo>
                  <a:cubicBezTo>
                    <a:pt x="421" y="21"/>
                    <a:pt x="382" y="22"/>
                    <a:pt x="344" y="22"/>
                  </a:cubicBezTo>
                  <a:cubicBezTo>
                    <a:pt x="308" y="22"/>
                    <a:pt x="272" y="19"/>
                    <a:pt x="235" y="15"/>
                  </a:cubicBezTo>
                  <a:cubicBezTo>
                    <a:pt x="225" y="14"/>
                    <a:pt x="215" y="14"/>
                    <a:pt x="205" y="13"/>
                  </a:cubicBezTo>
                  <a:lnTo>
                    <a:pt x="200" y="13"/>
                  </a:lnTo>
                  <a:cubicBezTo>
                    <a:pt x="180" y="11"/>
                    <a:pt x="159" y="6"/>
                    <a:pt x="141" y="3"/>
                  </a:cubicBezTo>
                  <a:cubicBezTo>
                    <a:pt x="134" y="1"/>
                    <a:pt x="126" y="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36"/>
            <p:cNvSpPr/>
            <p:nvPr/>
          </p:nvSpPr>
          <p:spPr>
            <a:xfrm>
              <a:off x="6284546" y="842923"/>
              <a:ext cx="19768" cy="17942"/>
            </a:xfrm>
            <a:custGeom>
              <a:rect b="b" l="l" r="r" t="t"/>
              <a:pathLst>
                <a:path extrusionOk="0" h="452" w="498">
                  <a:moveTo>
                    <a:pt x="402" y="1"/>
                  </a:moveTo>
                  <a:cubicBezTo>
                    <a:pt x="359" y="1"/>
                    <a:pt x="313" y="20"/>
                    <a:pt x="279" y="46"/>
                  </a:cubicBezTo>
                  <a:cubicBezTo>
                    <a:pt x="248" y="69"/>
                    <a:pt x="220" y="98"/>
                    <a:pt x="191" y="124"/>
                  </a:cubicBezTo>
                  <a:cubicBezTo>
                    <a:pt x="139" y="171"/>
                    <a:pt x="90" y="220"/>
                    <a:pt x="41" y="270"/>
                  </a:cubicBezTo>
                  <a:cubicBezTo>
                    <a:pt x="4" y="308"/>
                    <a:pt x="1" y="367"/>
                    <a:pt x="34" y="409"/>
                  </a:cubicBezTo>
                  <a:cubicBezTo>
                    <a:pt x="47" y="426"/>
                    <a:pt x="66" y="442"/>
                    <a:pt x="88" y="447"/>
                  </a:cubicBezTo>
                  <a:cubicBezTo>
                    <a:pt x="98" y="450"/>
                    <a:pt x="109" y="451"/>
                    <a:pt x="120" y="451"/>
                  </a:cubicBezTo>
                  <a:cubicBezTo>
                    <a:pt x="139" y="451"/>
                    <a:pt x="157" y="447"/>
                    <a:pt x="171" y="437"/>
                  </a:cubicBezTo>
                  <a:cubicBezTo>
                    <a:pt x="233" y="390"/>
                    <a:pt x="295" y="341"/>
                    <a:pt x="354" y="291"/>
                  </a:cubicBezTo>
                  <a:cubicBezTo>
                    <a:pt x="380" y="268"/>
                    <a:pt x="410" y="247"/>
                    <a:pt x="433" y="223"/>
                  </a:cubicBezTo>
                  <a:cubicBezTo>
                    <a:pt x="470" y="187"/>
                    <a:pt x="494" y="132"/>
                    <a:pt x="496" y="80"/>
                  </a:cubicBezTo>
                  <a:cubicBezTo>
                    <a:pt x="498" y="62"/>
                    <a:pt x="488" y="38"/>
                    <a:pt x="474" y="25"/>
                  </a:cubicBezTo>
                  <a:cubicBezTo>
                    <a:pt x="458" y="11"/>
                    <a:pt x="440" y="5"/>
                    <a:pt x="417" y="1"/>
                  </a:cubicBezTo>
                  <a:cubicBezTo>
                    <a:pt x="412" y="1"/>
                    <a:pt x="407" y="1"/>
                    <a:pt x="4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36"/>
            <p:cNvSpPr/>
            <p:nvPr/>
          </p:nvSpPr>
          <p:spPr>
            <a:xfrm>
              <a:off x="6305782" y="852410"/>
              <a:ext cx="20364" cy="16156"/>
            </a:xfrm>
            <a:custGeom>
              <a:rect b="b" l="l" r="r" t="t"/>
              <a:pathLst>
                <a:path extrusionOk="0" h="407" w="513">
                  <a:moveTo>
                    <a:pt x="360" y="145"/>
                  </a:moveTo>
                  <a:lnTo>
                    <a:pt x="360" y="145"/>
                  </a:lnTo>
                  <a:cubicBezTo>
                    <a:pt x="369" y="149"/>
                    <a:pt x="378" y="153"/>
                    <a:pt x="386" y="157"/>
                  </a:cubicBezTo>
                  <a:lnTo>
                    <a:pt x="386" y="157"/>
                  </a:lnTo>
                  <a:cubicBezTo>
                    <a:pt x="377" y="153"/>
                    <a:pt x="369" y="149"/>
                    <a:pt x="360" y="145"/>
                  </a:cubicBezTo>
                  <a:close/>
                  <a:moveTo>
                    <a:pt x="113" y="0"/>
                  </a:moveTo>
                  <a:cubicBezTo>
                    <a:pt x="84" y="0"/>
                    <a:pt x="56" y="11"/>
                    <a:pt x="36" y="33"/>
                  </a:cubicBezTo>
                  <a:cubicBezTo>
                    <a:pt x="16" y="55"/>
                    <a:pt x="0" y="84"/>
                    <a:pt x="1" y="114"/>
                  </a:cubicBezTo>
                  <a:cubicBezTo>
                    <a:pt x="2" y="146"/>
                    <a:pt x="15" y="172"/>
                    <a:pt x="36" y="195"/>
                  </a:cubicBezTo>
                  <a:cubicBezTo>
                    <a:pt x="79" y="247"/>
                    <a:pt x="132" y="292"/>
                    <a:pt x="189" y="329"/>
                  </a:cubicBezTo>
                  <a:cubicBezTo>
                    <a:pt x="214" y="346"/>
                    <a:pt x="239" y="361"/>
                    <a:pt x="265" y="375"/>
                  </a:cubicBezTo>
                  <a:cubicBezTo>
                    <a:pt x="285" y="385"/>
                    <a:pt x="307" y="393"/>
                    <a:pt x="329" y="399"/>
                  </a:cubicBezTo>
                  <a:cubicBezTo>
                    <a:pt x="353" y="406"/>
                    <a:pt x="379" y="406"/>
                    <a:pt x="402" y="406"/>
                  </a:cubicBezTo>
                  <a:cubicBezTo>
                    <a:pt x="449" y="406"/>
                    <a:pt x="497" y="372"/>
                    <a:pt x="509" y="325"/>
                  </a:cubicBezTo>
                  <a:cubicBezTo>
                    <a:pt x="513" y="305"/>
                    <a:pt x="513" y="286"/>
                    <a:pt x="509" y="267"/>
                  </a:cubicBezTo>
                  <a:cubicBezTo>
                    <a:pt x="502" y="239"/>
                    <a:pt x="482" y="217"/>
                    <a:pt x="459" y="200"/>
                  </a:cubicBezTo>
                  <a:lnTo>
                    <a:pt x="459" y="200"/>
                  </a:lnTo>
                  <a:cubicBezTo>
                    <a:pt x="453" y="196"/>
                    <a:pt x="448" y="192"/>
                    <a:pt x="443" y="188"/>
                  </a:cubicBezTo>
                  <a:lnTo>
                    <a:pt x="443" y="188"/>
                  </a:lnTo>
                  <a:lnTo>
                    <a:pt x="453" y="195"/>
                  </a:lnTo>
                  <a:lnTo>
                    <a:pt x="453" y="195"/>
                  </a:lnTo>
                  <a:cubicBezTo>
                    <a:pt x="448" y="192"/>
                    <a:pt x="444" y="189"/>
                    <a:pt x="440" y="186"/>
                  </a:cubicBezTo>
                  <a:lnTo>
                    <a:pt x="440" y="186"/>
                  </a:lnTo>
                  <a:cubicBezTo>
                    <a:pt x="441" y="187"/>
                    <a:pt x="442" y="187"/>
                    <a:pt x="443" y="188"/>
                  </a:cubicBezTo>
                  <a:lnTo>
                    <a:pt x="443" y="188"/>
                  </a:lnTo>
                  <a:lnTo>
                    <a:pt x="440" y="185"/>
                  </a:lnTo>
                  <a:lnTo>
                    <a:pt x="440" y="185"/>
                  </a:lnTo>
                  <a:cubicBezTo>
                    <a:pt x="440" y="186"/>
                    <a:pt x="440" y="186"/>
                    <a:pt x="440" y="186"/>
                  </a:cubicBezTo>
                  <a:lnTo>
                    <a:pt x="440" y="186"/>
                  </a:lnTo>
                  <a:cubicBezTo>
                    <a:pt x="432" y="180"/>
                    <a:pt x="423" y="175"/>
                    <a:pt x="414" y="170"/>
                  </a:cubicBezTo>
                  <a:cubicBezTo>
                    <a:pt x="404" y="166"/>
                    <a:pt x="395" y="161"/>
                    <a:pt x="386" y="157"/>
                  </a:cubicBezTo>
                  <a:lnTo>
                    <a:pt x="386" y="157"/>
                  </a:lnTo>
                  <a:cubicBezTo>
                    <a:pt x="386" y="157"/>
                    <a:pt x="386" y="157"/>
                    <a:pt x="386" y="157"/>
                  </a:cubicBezTo>
                  <a:cubicBezTo>
                    <a:pt x="377" y="152"/>
                    <a:pt x="368" y="149"/>
                    <a:pt x="359" y="145"/>
                  </a:cubicBezTo>
                  <a:lnTo>
                    <a:pt x="359" y="145"/>
                  </a:lnTo>
                  <a:cubicBezTo>
                    <a:pt x="360" y="145"/>
                    <a:pt x="360" y="145"/>
                    <a:pt x="360" y="145"/>
                  </a:cubicBezTo>
                  <a:lnTo>
                    <a:pt x="360" y="145"/>
                  </a:lnTo>
                  <a:cubicBezTo>
                    <a:pt x="359" y="145"/>
                    <a:pt x="358" y="144"/>
                    <a:pt x="356" y="144"/>
                  </a:cubicBezTo>
                  <a:lnTo>
                    <a:pt x="356" y="144"/>
                  </a:lnTo>
                  <a:cubicBezTo>
                    <a:pt x="357" y="144"/>
                    <a:pt x="358" y="144"/>
                    <a:pt x="359" y="145"/>
                  </a:cubicBezTo>
                  <a:lnTo>
                    <a:pt x="359" y="145"/>
                  </a:lnTo>
                  <a:cubicBezTo>
                    <a:pt x="320" y="126"/>
                    <a:pt x="282" y="103"/>
                    <a:pt x="246" y="76"/>
                  </a:cubicBezTo>
                  <a:cubicBezTo>
                    <a:pt x="229" y="62"/>
                    <a:pt x="213" y="49"/>
                    <a:pt x="197" y="33"/>
                  </a:cubicBezTo>
                  <a:cubicBezTo>
                    <a:pt x="175" y="12"/>
                    <a:pt x="144" y="0"/>
                    <a:pt x="1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36"/>
            <p:cNvSpPr/>
            <p:nvPr/>
          </p:nvSpPr>
          <p:spPr>
            <a:xfrm>
              <a:off x="6326900" y="831372"/>
              <a:ext cx="25246" cy="10638"/>
            </a:xfrm>
            <a:custGeom>
              <a:rect b="b" l="l" r="r" t="t"/>
              <a:pathLst>
                <a:path extrusionOk="0" h="268" w="636">
                  <a:moveTo>
                    <a:pt x="458" y="0"/>
                  </a:moveTo>
                  <a:cubicBezTo>
                    <a:pt x="413" y="0"/>
                    <a:pt x="367" y="8"/>
                    <a:pt x="323" y="11"/>
                  </a:cubicBezTo>
                  <a:lnTo>
                    <a:pt x="120" y="31"/>
                  </a:lnTo>
                  <a:cubicBezTo>
                    <a:pt x="88" y="33"/>
                    <a:pt x="61" y="42"/>
                    <a:pt x="37" y="66"/>
                  </a:cubicBezTo>
                  <a:cubicBezTo>
                    <a:pt x="16" y="87"/>
                    <a:pt x="0" y="121"/>
                    <a:pt x="1" y="150"/>
                  </a:cubicBezTo>
                  <a:cubicBezTo>
                    <a:pt x="4" y="211"/>
                    <a:pt x="51" y="268"/>
                    <a:pt x="115" y="268"/>
                  </a:cubicBezTo>
                  <a:cubicBezTo>
                    <a:pt x="117" y="268"/>
                    <a:pt x="118" y="268"/>
                    <a:pt x="120" y="267"/>
                  </a:cubicBezTo>
                  <a:cubicBezTo>
                    <a:pt x="189" y="265"/>
                    <a:pt x="259" y="261"/>
                    <a:pt x="327" y="259"/>
                  </a:cubicBezTo>
                  <a:lnTo>
                    <a:pt x="428" y="255"/>
                  </a:lnTo>
                  <a:cubicBezTo>
                    <a:pt x="454" y="254"/>
                    <a:pt x="479" y="251"/>
                    <a:pt x="505" y="247"/>
                  </a:cubicBezTo>
                  <a:cubicBezTo>
                    <a:pt x="530" y="243"/>
                    <a:pt x="553" y="231"/>
                    <a:pt x="576" y="220"/>
                  </a:cubicBezTo>
                  <a:cubicBezTo>
                    <a:pt x="616" y="200"/>
                    <a:pt x="636" y="148"/>
                    <a:pt x="629" y="106"/>
                  </a:cubicBezTo>
                  <a:cubicBezTo>
                    <a:pt x="623" y="61"/>
                    <a:pt x="592" y="26"/>
                    <a:pt x="548" y="13"/>
                  </a:cubicBezTo>
                  <a:cubicBezTo>
                    <a:pt x="519" y="4"/>
                    <a:pt x="488" y="0"/>
                    <a:pt x="45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36"/>
            <p:cNvSpPr/>
            <p:nvPr/>
          </p:nvSpPr>
          <p:spPr>
            <a:xfrm>
              <a:off x="6305187" y="874560"/>
              <a:ext cx="20522" cy="17545"/>
            </a:xfrm>
            <a:custGeom>
              <a:rect b="b" l="l" r="r" t="t"/>
              <a:pathLst>
                <a:path extrusionOk="0" h="442" w="517">
                  <a:moveTo>
                    <a:pt x="383" y="0"/>
                  </a:moveTo>
                  <a:cubicBezTo>
                    <a:pt x="376" y="0"/>
                    <a:pt x="370" y="1"/>
                    <a:pt x="363" y="1"/>
                  </a:cubicBezTo>
                  <a:cubicBezTo>
                    <a:pt x="349" y="3"/>
                    <a:pt x="335" y="4"/>
                    <a:pt x="323" y="7"/>
                  </a:cubicBezTo>
                  <a:cubicBezTo>
                    <a:pt x="312" y="13"/>
                    <a:pt x="298" y="19"/>
                    <a:pt x="287" y="23"/>
                  </a:cubicBezTo>
                  <a:cubicBezTo>
                    <a:pt x="281" y="26"/>
                    <a:pt x="272" y="30"/>
                    <a:pt x="266" y="33"/>
                  </a:cubicBezTo>
                  <a:cubicBezTo>
                    <a:pt x="240" y="48"/>
                    <a:pt x="215" y="65"/>
                    <a:pt x="192" y="83"/>
                  </a:cubicBezTo>
                  <a:cubicBezTo>
                    <a:pt x="136" y="125"/>
                    <a:pt x="84" y="171"/>
                    <a:pt x="38" y="224"/>
                  </a:cubicBezTo>
                  <a:cubicBezTo>
                    <a:pt x="16" y="250"/>
                    <a:pt x="1" y="279"/>
                    <a:pt x="1" y="314"/>
                  </a:cubicBezTo>
                  <a:cubicBezTo>
                    <a:pt x="1" y="345"/>
                    <a:pt x="15" y="383"/>
                    <a:pt x="38" y="403"/>
                  </a:cubicBezTo>
                  <a:cubicBezTo>
                    <a:pt x="62" y="425"/>
                    <a:pt x="92" y="442"/>
                    <a:pt x="126" y="442"/>
                  </a:cubicBezTo>
                  <a:cubicBezTo>
                    <a:pt x="127" y="442"/>
                    <a:pt x="128" y="442"/>
                    <a:pt x="129" y="442"/>
                  </a:cubicBezTo>
                  <a:cubicBezTo>
                    <a:pt x="161" y="440"/>
                    <a:pt x="196" y="429"/>
                    <a:pt x="218" y="403"/>
                  </a:cubicBezTo>
                  <a:cubicBezTo>
                    <a:pt x="249" y="367"/>
                    <a:pt x="283" y="334"/>
                    <a:pt x="319" y="304"/>
                  </a:cubicBezTo>
                  <a:cubicBezTo>
                    <a:pt x="342" y="288"/>
                    <a:pt x="364" y="272"/>
                    <a:pt x="388" y="257"/>
                  </a:cubicBezTo>
                  <a:cubicBezTo>
                    <a:pt x="409" y="246"/>
                    <a:pt x="434" y="231"/>
                    <a:pt x="450" y="215"/>
                  </a:cubicBezTo>
                  <a:cubicBezTo>
                    <a:pt x="468" y="198"/>
                    <a:pt x="481" y="179"/>
                    <a:pt x="495" y="160"/>
                  </a:cubicBezTo>
                  <a:cubicBezTo>
                    <a:pt x="516" y="130"/>
                    <a:pt x="514" y="84"/>
                    <a:pt x="495" y="53"/>
                  </a:cubicBezTo>
                  <a:cubicBezTo>
                    <a:pt x="486" y="38"/>
                    <a:pt x="473" y="25"/>
                    <a:pt x="458" y="16"/>
                  </a:cubicBezTo>
                  <a:cubicBezTo>
                    <a:pt x="441" y="6"/>
                    <a:pt x="423" y="1"/>
                    <a:pt x="405" y="1"/>
                  </a:cubicBezTo>
                  <a:cubicBezTo>
                    <a:pt x="397" y="1"/>
                    <a:pt x="390" y="0"/>
                    <a:pt x="38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36"/>
            <p:cNvSpPr/>
            <p:nvPr/>
          </p:nvSpPr>
          <p:spPr>
            <a:xfrm>
              <a:off x="6354845" y="846853"/>
              <a:ext cx="18815" cy="13774"/>
            </a:xfrm>
            <a:custGeom>
              <a:rect b="b" l="l" r="r" t="t"/>
              <a:pathLst>
                <a:path extrusionOk="0" h="347" w="474">
                  <a:moveTo>
                    <a:pt x="127" y="0"/>
                  </a:moveTo>
                  <a:cubicBezTo>
                    <a:pt x="117" y="0"/>
                    <a:pt x="106" y="1"/>
                    <a:pt x="95" y="5"/>
                  </a:cubicBezTo>
                  <a:cubicBezTo>
                    <a:pt x="67" y="12"/>
                    <a:pt x="37" y="35"/>
                    <a:pt x="22" y="61"/>
                  </a:cubicBezTo>
                  <a:cubicBezTo>
                    <a:pt x="7" y="89"/>
                    <a:pt x="0" y="123"/>
                    <a:pt x="11" y="154"/>
                  </a:cubicBezTo>
                  <a:cubicBezTo>
                    <a:pt x="20" y="184"/>
                    <a:pt x="38" y="213"/>
                    <a:pt x="67" y="227"/>
                  </a:cubicBezTo>
                  <a:cubicBezTo>
                    <a:pt x="114" y="251"/>
                    <a:pt x="161" y="275"/>
                    <a:pt x="208" y="300"/>
                  </a:cubicBezTo>
                  <a:cubicBezTo>
                    <a:pt x="219" y="307"/>
                    <a:pt x="230" y="312"/>
                    <a:pt x="241" y="318"/>
                  </a:cubicBezTo>
                  <a:cubicBezTo>
                    <a:pt x="261" y="328"/>
                    <a:pt x="280" y="335"/>
                    <a:pt x="302" y="340"/>
                  </a:cubicBezTo>
                  <a:cubicBezTo>
                    <a:pt x="308" y="342"/>
                    <a:pt x="314" y="343"/>
                    <a:pt x="319" y="344"/>
                  </a:cubicBezTo>
                  <a:cubicBezTo>
                    <a:pt x="330" y="346"/>
                    <a:pt x="340" y="347"/>
                    <a:pt x="349" y="347"/>
                  </a:cubicBezTo>
                  <a:cubicBezTo>
                    <a:pt x="361" y="347"/>
                    <a:pt x="373" y="345"/>
                    <a:pt x="387" y="343"/>
                  </a:cubicBezTo>
                  <a:cubicBezTo>
                    <a:pt x="402" y="340"/>
                    <a:pt x="418" y="334"/>
                    <a:pt x="431" y="326"/>
                  </a:cubicBezTo>
                  <a:cubicBezTo>
                    <a:pt x="454" y="312"/>
                    <a:pt x="473" y="286"/>
                    <a:pt x="472" y="257"/>
                  </a:cubicBezTo>
                  <a:cubicBezTo>
                    <a:pt x="469" y="213"/>
                    <a:pt x="451" y="172"/>
                    <a:pt x="420" y="144"/>
                  </a:cubicBezTo>
                  <a:cubicBezTo>
                    <a:pt x="403" y="129"/>
                    <a:pt x="388" y="114"/>
                    <a:pt x="367" y="103"/>
                  </a:cubicBezTo>
                  <a:cubicBezTo>
                    <a:pt x="354" y="98"/>
                    <a:pt x="343" y="92"/>
                    <a:pt x="331" y="86"/>
                  </a:cubicBezTo>
                  <a:cubicBezTo>
                    <a:pt x="285" y="63"/>
                    <a:pt x="237" y="39"/>
                    <a:pt x="190" y="16"/>
                  </a:cubicBezTo>
                  <a:cubicBezTo>
                    <a:pt x="169" y="6"/>
                    <a:pt x="149" y="0"/>
                    <a:pt x="1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36"/>
            <p:cNvSpPr/>
            <p:nvPr/>
          </p:nvSpPr>
          <p:spPr>
            <a:xfrm>
              <a:off x="6422763" y="871662"/>
              <a:ext cx="18022" cy="9884"/>
            </a:xfrm>
            <a:custGeom>
              <a:rect b="b" l="l" r="r" t="t"/>
              <a:pathLst>
                <a:path extrusionOk="0" h="249" w="454">
                  <a:moveTo>
                    <a:pt x="309" y="1"/>
                  </a:moveTo>
                  <a:cubicBezTo>
                    <a:pt x="290" y="1"/>
                    <a:pt x="272" y="3"/>
                    <a:pt x="251" y="5"/>
                  </a:cubicBezTo>
                  <a:cubicBezTo>
                    <a:pt x="206" y="12"/>
                    <a:pt x="159" y="17"/>
                    <a:pt x="114" y="24"/>
                  </a:cubicBezTo>
                  <a:cubicBezTo>
                    <a:pt x="98" y="24"/>
                    <a:pt x="84" y="26"/>
                    <a:pt x="70" y="32"/>
                  </a:cubicBezTo>
                  <a:cubicBezTo>
                    <a:pt x="57" y="38"/>
                    <a:pt x="44" y="44"/>
                    <a:pt x="34" y="56"/>
                  </a:cubicBezTo>
                  <a:cubicBezTo>
                    <a:pt x="15" y="76"/>
                    <a:pt x="0" y="109"/>
                    <a:pt x="1" y="136"/>
                  </a:cubicBezTo>
                  <a:cubicBezTo>
                    <a:pt x="2" y="165"/>
                    <a:pt x="12" y="196"/>
                    <a:pt x="34" y="215"/>
                  </a:cubicBezTo>
                  <a:cubicBezTo>
                    <a:pt x="53" y="233"/>
                    <a:pt x="80" y="248"/>
                    <a:pt x="108" y="248"/>
                  </a:cubicBezTo>
                  <a:cubicBezTo>
                    <a:pt x="110" y="248"/>
                    <a:pt x="112" y="248"/>
                    <a:pt x="114" y="248"/>
                  </a:cubicBezTo>
                  <a:cubicBezTo>
                    <a:pt x="159" y="245"/>
                    <a:pt x="206" y="243"/>
                    <a:pt x="251" y="240"/>
                  </a:cubicBezTo>
                  <a:cubicBezTo>
                    <a:pt x="284" y="239"/>
                    <a:pt x="315" y="238"/>
                    <a:pt x="346" y="229"/>
                  </a:cubicBezTo>
                  <a:cubicBezTo>
                    <a:pt x="365" y="225"/>
                    <a:pt x="383" y="217"/>
                    <a:pt x="398" y="207"/>
                  </a:cubicBezTo>
                  <a:cubicBezTo>
                    <a:pt x="433" y="189"/>
                    <a:pt x="453" y="149"/>
                    <a:pt x="453" y="111"/>
                  </a:cubicBezTo>
                  <a:cubicBezTo>
                    <a:pt x="453" y="78"/>
                    <a:pt x="429" y="38"/>
                    <a:pt x="398" y="21"/>
                  </a:cubicBezTo>
                  <a:cubicBezTo>
                    <a:pt x="383" y="14"/>
                    <a:pt x="366" y="9"/>
                    <a:pt x="349" y="4"/>
                  </a:cubicBezTo>
                  <a:cubicBezTo>
                    <a:pt x="335" y="2"/>
                    <a:pt x="322" y="1"/>
                    <a:pt x="30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36"/>
            <p:cNvSpPr/>
            <p:nvPr/>
          </p:nvSpPr>
          <p:spPr>
            <a:xfrm>
              <a:off x="6467460" y="849155"/>
              <a:ext cx="13933" cy="12861"/>
            </a:xfrm>
            <a:custGeom>
              <a:rect b="b" l="l" r="r" t="t"/>
              <a:pathLst>
                <a:path extrusionOk="0" h="324" w="351">
                  <a:moveTo>
                    <a:pt x="245" y="0"/>
                  </a:moveTo>
                  <a:cubicBezTo>
                    <a:pt x="242" y="0"/>
                    <a:pt x="239" y="0"/>
                    <a:pt x="236" y="1"/>
                  </a:cubicBezTo>
                  <a:lnTo>
                    <a:pt x="232" y="1"/>
                  </a:lnTo>
                  <a:cubicBezTo>
                    <a:pt x="223" y="1"/>
                    <a:pt x="207" y="4"/>
                    <a:pt x="199" y="5"/>
                  </a:cubicBezTo>
                  <a:cubicBezTo>
                    <a:pt x="194" y="5"/>
                    <a:pt x="189" y="8"/>
                    <a:pt x="184" y="11"/>
                  </a:cubicBezTo>
                  <a:cubicBezTo>
                    <a:pt x="177" y="13"/>
                    <a:pt x="172" y="15"/>
                    <a:pt x="168" y="19"/>
                  </a:cubicBezTo>
                  <a:cubicBezTo>
                    <a:pt x="167" y="20"/>
                    <a:pt x="166" y="21"/>
                    <a:pt x="165" y="21"/>
                  </a:cubicBezTo>
                  <a:cubicBezTo>
                    <a:pt x="144" y="36"/>
                    <a:pt x="125" y="52"/>
                    <a:pt x="105" y="67"/>
                  </a:cubicBezTo>
                  <a:cubicBezTo>
                    <a:pt x="82" y="87"/>
                    <a:pt x="57" y="108"/>
                    <a:pt x="35" y="128"/>
                  </a:cubicBezTo>
                  <a:cubicBezTo>
                    <a:pt x="22" y="138"/>
                    <a:pt x="15" y="151"/>
                    <a:pt x="11" y="164"/>
                  </a:cubicBezTo>
                  <a:cubicBezTo>
                    <a:pt x="3" y="178"/>
                    <a:pt x="0" y="192"/>
                    <a:pt x="0" y="208"/>
                  </a:cubicBezTo>
                  <a:lnTo>
                    <a:pt x="4" y="239"/>
                  </a:lnTo>
                  <a:cubicBezTo>
                    <a:pt x="9" y="255"/>
                    <a:pt x="15" y="268"/>
                    <a:pt x="25" y="279"/>
                  </a:cubicBezTo>
                  <a:cubicBezTo>
                    <a:pt x="30" y="287"/>
                    <a:pt x="37" y="294"/>
                    <a:pt x="46" y="300"/>
                  </a:cubicBezTo>
                  <a:cubicBezTo>
                    <a:pt x="57" y="310"/>
                    <a:pt x="71" y="316"/>
                    <a:pt x="85" y="320"/>
                  </a:cubicBezTo>
                  <a:lnTo>
                    <a:pt x="116" y="324"/>
                  </a:lnTo>
                  <a:cubicBezTo>
                    <a:pt x="137" y="324"/>
                    <a:pt x="156" y="318"/>
                    <a:pt x="175" y="308"/>
                  </a:cubicBezTo>
                  <a:lnTo>
                    <a:pt x="249" y="253"/>
                  </a:lnTo>
                  <a:cubicBezTo>
                    <a:pt x="269" y="238"/>
                    <a:pt x="288" y="224"/>
                    <a:pt x="306" y="207"/>
                  </a:cubicBezTo>
                  <a:cubicBezTo>
                    <a:pt x="307" y="206"/>
                    <a:pt x="311" y="204"/>
                    <a:pt x="312" y="202"/>
                  </a:cubicBezTo>
                  <a:cubicBezTo>
                    <a:pt x="313" y="202"/>
                    <a:pt x="313" y="201"/>
                    <a:pt x="314" y="201"/>
                  </a:cubicBezTo>
                  <a:cubicBezTo>
                    <a:pt x="321" y="192"/>
                    <a:pt x="326" y="185"/>
                    <a:pt x="332" y="177"/>
                  </a:cubicBezTo>
                  <a:lnTo>
                    <a:pt x="344" y="150"/>
                  </a:lnTo>
                  <a:cubicBezTo>
                    <a:pt x="344" y="149"/>
                    <a:pt x="344" y="149"/>
                    <a:pt x="345" y="146"/>
                  </a:cubicBezTo>
                  <a:cubicBezTo>
                    <a:pt x="345" y="145"/>
                    <a:pt x="347" y="144"/>
                    <a:pt x="347" y="143"/>
                  </a:cubicBezTo>
                  <a:cubicBezTo>
                    <a:pt x="349" y="135"/>
                    <a:pt x="349" y="129"/>
                    <a:pt x="350" y="120"/>
                  </a:cubicBezTo>
                  <a:cubicBezTo>
                    <a:pt x="348" y="110"/>
                    <a:pt x="349" y="107"/>
                    <a:pt x="348" y="99"/>
                  </a:cubicBezTo>
                  <a:cubicBezTo>
                    <a:pt x="347" y="89"/>
                    <a:pt x="345" y="82"/>
                    <a:pt x="344" y="73"/>
                  </a:cubicBezTo>
                  <a:cubicBezTo>
                    <a:pt x="342" y="60"/>
                    <a:pt x="335" y="49"/>
                    <a:pt x="327" y="40"/>
                  </a:cubicBezTo>
                  <a:cubicBezTo>
                    <a:pt x="323" y="32"/>
                    <a:pt x="317" y="27"/>
                    <a:pt x="311" y="23"/>
                  </a:cubicBezTo>
                  <a:cubicBezTo>
                    <a:pt x="301" y="14"/>
                    <a:pt x="290" y="9"/>
                    <a:pt x="277" y="6"/>
                  </a:cubicBezTo>
                  <a:cubicBezTo>
                    <a:pt x="268" y="2"/>
                    <a:pt x="257" y="0"/>
                    <a:pt x="24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36"/>
            <p:cNvSpPr/>
            <p:nvPr/>
          </p:nvSpPr>
          <p:spPr>
            <a:xfrm>
              <a:off x="6388030" y="853720"/>
              <a:ext cx="19451" cy="11313"/>
            </a:xfrm>
            <a:custGeom>
              <a:rect b="b" l="l" r="r" t="t"/>
              <a:pathLst>
                <a:path extrusionOk="0" h="285" w="490">
                  <a:moveTo>
                    <a:pt x="120" y="0"/>
                  </a:moveTo>
                  <a:cubicBezTo>
                    <a:pt x="101" y="0"/>
                    <a:pt x="82" y="4"/>
                    <a:pt x="65" y="14"/>
                  </a:cubicBezTo>
                  <a:cubicBezTo>
                    <a:pt x="43" y="26"/>
                    <a:pt x="21" y="52"/>
                    <a:pt x="15" y="78"/>
                  </a:cubicBezTo>
                  <a:cubicBezTo>
                    <a:pt x="1" y="140"/>
                    <a:pt x="33" y="193"/>
                    <a:pt x="91" y="214"/>
                  </a:cubicBezTo>
                  <a:cubicBezTo>
                    <a:pt x="138" y="229"/>
                    <a:pt x="185" y="246"/>
                    <a:pt x="234" y="262"/>
                  </a:cubicBezTo>
                  <a:cubicBezTo>
                    <a:pt x="257" y="270"/>
                    <a:pt x="281" y="276"/>
                    <a:pt x="304" y="280"/>
                  </a:cubicBezTo>
                  <a:cubicBezTo>
                    <a:pt x="321" y="284"/>
                    <a:pt x="335" y="285"/>
                    <a:pt x="350" y="285"/>
                  </a:cubicBezTo>
                  <a:cubicBezTo>
                    <a:pt x="355" y="285"/>
                    <a:pt x="360" y="285"/>
                    <a:pt x="365" y="285"/>
                  </a:cubicBezTo>
                  <a:cubicBezTo>
                    <a:pt x="383" y="282"/>
                    <a:pt x="402" y="280"/>
                    <a:pt x="419" y="275"/>
                  </a:cubicBezTo>
                  <a:cubicBezTo>
                    <a:pt x="449" y="267"/>
                    <a:pt x="473" y="244"/>
                    <a:pt x="481" y="214"/>
                  </a:cubicBezTo>
                  <a:cubicBezTo>
                    <a:pt x="489" y="181"/>
                    <a:pt x="480" y="151"/>
                    <a:pt x="458" y="128"/>
                  </a:cubicBezTo>
                  <a:cubicBezTo>
                    <a:pt x="438" y="106"/>
                    <a:pt x="412" y="84"/>
                    <a:pt x="386" y="72"/>
                  </a:cubicBezTo>
                  <a:cubicBezTo>
                    <a:pt x="356" y="58"/>
                    <a:pt x="326" y="47"/>
                    <a:pt x="294" y="40"/>
                  </a:cubicBezTo>
                  <a:cubicBezTo>
                    <a:pt x="246" y="28"/>
                    <a:pt x="198" y="15"/>
                    <a:pt x="151" y="3"/>
                  </a:cubicBezTo>
                  <a:cubicBezTo>
                    <a:pt x="141" y="1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36"/>
            <p:cNvSpPr/>
            <p:nvPr/>
          </p:nvSpPr>
          <p:spPr>
            <a:xfrm>
              <a:off x="6675382" y="984991"/>
              <a:ext cx="50254" cy="50611"/>
            </a:xfrm>
            <a:custGeom>
              <a:rect b="b" l="l" r="r" t="t"/>
              <a:pathLst>
                <a:path extrusionOk="0" h="1275" w="1266">
                  <a:moveTo>
                    <a:pt x="529" y="1"/>
                  </a:moveTo>
                  <a:cubicBezTo>
                    <a:pt x="526" y="1"/>
                    <a:pt x="523" y="1"/>
                    <a:pt x="520" y="1"/>
                  </a:cubicBezTo>
                  <a:cubicBezTo>
                    <a:pt x="337" y="5"/>
                    <a:pt x="165" y="104"/>
                    <a:pt x="33" y="228"/>
                  </a:cubicBezTo>
                  <a:cubicBezTo>
                    <a:pt x="2" y="256"/>
                    <a:pt x="1" y="308"/>
                    <a:pt x="27" y="341"/>
                  </a:cubicBezTo>
                  <a:cubicBezTo>
                    <a:pt x="45" y="364"/>
                    <a:pt x="68" y="374"/>
                    <a:pt x="92" y="374"/>
                  </a:cubicBezTo>
                  <a:cubicBezTo>
                    <a:pt x="107" y="374"/>
                    <a:pt x="123" y="370"/>
                    <a:pt x="139" y="363"/>
                  </a:cubicBezTo>
                  <a:cubicBezTo>
                    <a:pt x="262" y="310"/>
                    <a:pt x="381" y="227"/>
                    <a:pt x="521" y="224"/>
                  </a:cubicBezTo>
                  <a:cubicBezTo>
                    <a:pt x="522" y="224"/>
                    <a:pt x="523" y="224"/>
                    <a:pt x="524" y="224"/>
                  </a:cubicBezTo>
                  <a:cubicBezTo>
                    <a:pt x="643" y="224"/>
                    <a:pt x="726" y="302"/>
                    <a:pt x="786" y="400"/>
                  </a:cubicBezTo>
                  <a:cubicBezTo>
                    <a:pt x="858" y="514"/>
                    <a:pt x="908" y="643"/>
                    <a:pt x="945" y="772"/>
                  </a:cubicBezTo>
                  <a:cubicBezTo>
                    <a:pt x="988" y="915"/>
                    <a:pt x="999" y="1065"/>
                    <a:pt x="1045" y="1206"/>
                  </a:cubicBezTo>
                  <a:cubicBezTo>
                    <a:pt x="1059" y="1249"/>
                    <a:pt x="1104" y="1274"/>
                    <a:pt x="1146" y="1274"/>
                  </a:cubicBezTo>
                  <a:cubicBezTo>
                    <a:pt x="1185" y="1274"/>
                    <a:pt x="1221" y="1253"/>
                    <a:pt x="1231" y="1206"/>
                  </a:cubicBezTo>
                  <a:cubicBezTo>
                    <a:pt x="1265" y="1027"/>
                    <a:pt x="1217" y="838"/>
                    <a:pt x="1158" y="666"/>
                  </a:cubicBezTo>
                  <a:cubicBezTo>
                    <a:pt x="1106" y="513"/>
                    <a:pt x="1040" y="357"/>
                    <a:pt x="942" y="227"/>
                  </a:cubicBezTo>
                  <a:cubicBezTo>
                    <a:pt x="841" y="94"/>
                    <a:pt x="701" y="1"/>
                    <a:pt x="52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36"/>
            <p:cNvSpPr/>
            <p:nvPr/>
          </p:nvSpPr>
          <p:spPr>
            <a:xfrm>
              <a:off x="6917085" y="943033"/>
              <a:ext cx="43744" cy="48071"/>
            </a:xfrm>
            <a:custGeom>
              <a:rect b="b" l="l" r="r" t="t"/>
              <a:pathLst>
                <a:path extrusionOk="0" h="1211" w="1102">
                  <a:moveTo>
                    <a:pt x="515" y="1"/>
                  </a:moveTo>
                  <a:cubicBezTo>
                    <a:pt x="351" y="1"/>
                    <a:pt x="200" y="74"/>
                    <a:pt x="106" y="211"/>
                  </a:cubicBezTo>
                  <a:cubicBezTo>
                    <a:pt x="28" y="326"/>
                    <a:pt x="0" y="478"/>
                    <a:pt x="5" y="614"/>
                  </a:cubicBezTo>
                  <a:cubicBezTo>
                    <a:pt x="9" y="704"/>
                    <a:pt x="25" y="794"/>
                    <a:pt x="40" y="883"/>
                  </a:cubicBezTo>
                  <a:cubicBezTo>
                    <a:pt x="52" y="963"/>
                    <a:pt x="55" y="1057"/>
                    <a:pt x="85" y="1132"/>
                  </a:cubicBezTo>
                  <a:cubicBezTo>
                    <a:pt x="103" y="1176"/>
                    <a:pt x="137" y="1211"/>
                    <a:pt x="190" y="1211"/>
                  </a:cubicBezTo>
                  <a:cubicBezTo>
                    <a:pt x="238" y="1211"/>
                    <a:pt x="277" y="1177"/>
                    <a:pt x="294" y="1132"/>
                  </a:cubicBezTo>
                  <a:cubicBezTo>
                    <a:pt x="321" y="1051"/>
                    <a:pt x="301" y="962"/>
                    <a:pt x="288" y="880"/>
                  </a:cubicBezTo>
                  <a:cubicBezTo>
                    <a:pt x="276" y="810"/>
                    <a:pt x="262" y="741"/>
                    <a:pt x="255" y="669"/>
                  </a:cubicBezTo>
                  <a:cubicBezTo>
                    <a:pt x="253" y="638"/>
                    <a:pt x="250" y="606"/>
                    <a:pt x="250" y="573"/>
                  </a:cubicBezTo>
                  <a:cubicBezTo>
                    <a:pt x="250" y="559"/>
                    <a:pt x="252" y="545"/>
                    <a:pt x="252" y="531"/>
                  </a:cubicBezTo>
                  <a:cubicBezTo>
                    <a:pt x="252" y="531"/>
                    <a:pt x="252" y="531"/>
                    <a:pt x="252" y="531"/>
                  </a:cubicBezTo>
                  <a:cubicBezTo>
                    <a:pt x="252" y="531"/>
                    <a:pt x="254" y="505"/>
                    <a:pt x="254" y="505"/>
                  </a:cubicBezTo>
                  <a:lnTo>
                    <a:pt x="254" y="505"/>
                  </a:lnTo>
                  <a:cubicBezTo>
                    <a:pt x="254" y="505"/>
                    <a:pt x="253" y="506"/>
                    <a:pt x="253" y="508"/>
                  </a:cubicBezTo>
                  <a:cubicBezTo>
                    <a:pt x="260" y="453"/>
                    <a:pt x="276" y="400"/>
                    <a:pt x="299" y="362"/>
                  </a:cubicBezTo>
                  <a:cubicBezTo>
                    <a:pt x="323" y="316"/>
                    <a:pt x="347" y="290"/>
                    <a:pt x="394" y="267"/>
                  </a:cubicBezTo>
                  <a:cubicBezTo>
                    <a:pt x="443" y="242"/>
                    <a:pt x="495" y="239"/>
                    <a:pt x="550" y="238"/>
                  </a:cubicBezTo>
                  <a:cubicBezTo>
                    <a:pt x="553" y="238"/>
                    <a:pt x="556" y="238"/>
                    <a:pt x="559" y="238"/>
                  </a:cubicBezTo>
                  <a:cubicBezTo>
                    <a:pt x="622" y="238"/>
                    <a:pt x="683" y="248"/>
                    <a:pt x="745" y="260"/>
                  </a:cubicBezTo>
                  <a:cubicBezTo>
                    <a:pt x="826" y="276"/>
                    <a:pt x="908" y="286"/>
                    <a:pt x="989" y="291"/>
                  </a:cubicBezTo>
                  <a:cubicBezTo>
                    <a:pt x="992" y="292"/>
                    <a:pt x="994" y="292"/>
                    <a:pt x="996" y="292"/>
                  </a:cubicBezTo>
                  <a:cubicBezTo>
                    <a:pt x="1087" y="292"/>
                    <a:pt x="1102" y="149"/>
                    <a:pt x="1013" y="127"/>
                  </a:cubicBezTo>
                  <a:cubicBezTo>
                    <a:pt x="848" y="83"/>
                    <a:pt x="693" y="1"/>
                    <a:pt x="519" y="1"/>
                  </a:cubicBezTo>
                  <a:cubicBezTo>
                    <a:pt x="517" y="1"/>
                    <a:pt x="516" y="1"/>
                    <a:pt x="5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36"/>
            <p:cNvSpPr/>
            <p:nvPr/>
          </p:nvSpPr>
          <p:spPr>
            <a:xfrm>
              <a:off x="6491396" y="875592"/>
              <a:ext cx="10956" cy="40092"/>
            </a:xfrm>
            <a:custGeom>
              <a:rect b="b" l="l" r="r" t="t"/>
              <a:pathLst>
                <a:path extrusionOk="0" h="1010" w="276">
                  <a:moveTo>
                    <a:pt x="114" y="1"/>
                  </a:moveTo>
                  <a:cubicBezTo>
                    <a:pt x="106" y="1"/>
                    <a:pt x="97" y="2"/>
                    <a:pt x="89" y="4"/>
                  </a:cubicBezTo>
                  <a:cubicBezTo>
                    <a:pt x="34" y="20"/>
                    <a:pt x="12" y="72"/>
                    <a:pt x="21" y="124"/>
                  </a:cubicBezTo>
                  <a:cubicBezTo>
                    <a:pt x="44" y="259"/>
                    <a:pt x="48" y="396"/>
                    <a:pt x="43" y="532"/>
                  </a:cubicBezTo>
                  <a:cubicBezTo>
                    <a:pt x="40" y="595"/>
                    <a:pt x="35" y="658"/>
                    <a:pt x="25" y="719"/>
                  </a:cubicBezTo>
                  <a:cubicBezTo>
                    <a:pt x="12" y="800"/>
                    <a:pt x="0" y="875"/>
                    <a:pt x="31" y="954"/>
                  </a:cubicBezTo>
                  <a:cubicBezTo>
                    <a:pt x="45" y="989"/>
                    <a:pt x="73" y="1009"/>
                    <a:pt x="104" y="1009"/>
                  </a:cubicBezTo>
                  <a:cubicBezTo>
                    <a:pt x="122" y="1009"/>
                    <a:pt x="141" y="1003"/>
                    <a:pt x="157" y="988"/>
                  </a:cubicBezTo>
                  <a:cubicBezTo>
                    <a:pt x="229" y="926"/>
                    <a:pt x="249" y="843"/>
                    <a:pt x="261" y="751"/>
                  </a:cubicBezTo>
                  <a:cubicBezTo>
                    <a:pt x="270" y="678"/>
                    <a:pt x="273" y="605"/>
                    <a:pt x="273" y="532"/>
                  </a:cubicBezTo>
                  <a:cubicBezTo>
                    <a:pt x="275" y="378"/>
                    <a:pt x="249" y="220"/>
                    <a:pt x="209" y="72"/>
                  </a:cubicBezTo>
                  <a:cubicBezTo>
                    <a:pt x="196" y="29"/>
                    <a:pt x="157" y="1"/>
                    <a:pt x="1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36"/>
            <p:cNvSpPr/>
            <p:nvPr/>
          </p:nvSpPr>
          <p:spPr>
            <a:xfrm>
              <a:off x="6402956" y="803148"/>
              <a:ext cx="47356" cy="31835"/>
            </a:xfrm>
            <a:custGeom>
              <a:rect b="b" l="l" r="r" t="t"/>
              <a:pathLst>
                <a:path extrusionOk="0" h="802" w="1193">
                  <a:moveTo>
                    <a:pt x="239" y="1"/>
                  </a:moveTo>
                  <a:cubicBezTo>
                    <a:pt x="167" y="1"/>
                    <a:pt x="98" y="17"/>
                    <a:pt x="43" y="65"/>
                  </a:cubicBezTo>
                  <a:cubicBezTo>
                    <a:pt x="1" y="102"/>
                    <a:pt x="21" y="161"/>
                    <a:pt x="59" y="190"/>
                  </a:cubicBezTo>
                  <a:cubicBezTo>
                    <a:pt x="139" y="250"/>
                    <a:pt x="255" y="252"/>
                    <a:pt x="348" y="274"/>
                  </a:cubicBezTo>
                  <a:cubicBezTo>
                    <a:pt x="448" y="299"/>
                    <a:pt x="522" y="329"/>
                    <a:pt x="609" y="378"/>
                  </a:cubicBezTo>
                  <a:cubicBezTo>
                    <a:pt x="772" y="472"/>
                    <a:pt x="902" y="621"/>
                    <a:pt x="1025" y="773"/>
                  </a:cubicBezTo>
                  <a:cubicBezTo>
                    <a:pt x="1042" y="793"/>
                    <a:pt x="1063" y="802"/>
                    <a:pt x="1083" y="802"/>
                  </a:cubicBezTo>
                  <a:cubicBezTo>
                    <a:pt x="1138" y="802"/>
                    <a:pt x="1193" y="743"/>
                    <a:pt x="1177" y="685"/>
                  </a:cubicBezTo>
                  <a:cubicBezTo>
                    <a:pt x="1118" y="451"/>
                    <a:pt x="934" y="273"/>
                    <a:pt x="731" y="155"/>
                  </a:cubicBezTo>
                  <a:cubicBezTo>
                    <a:pt x="632" y="97"/>
                    <a:pt x="521" y="49"/>
                    <a:pt x="410" y="23"/>
                  </a:cubicBezTo>
                  <a:cubicBezTo>
                    <a:pt x="356" y="11"/>
                    <a:pt x="297" y="1"/>
                    <a:pt x="2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36"/>
            <p:cNvSpPr/>
            <p:nvPr/>
          </p:nvSpPr>
          <p:spPr>
            <a:xfrm>
              <a:off x="6212420" y="885674"/>
              <a:ext cx="22944" cy="33741"/>
            </a:xfrm>
            <a:custGeom>
              <a:rect b="b" l="l" r="r" t="t"/>
              <a:pathLst>
                <a:path extrusionOk="0" h="850" w="578">
                  <a:moveTo>
                    <a:pt x="165" y="1"/>
                  </a:moveTo>
                  <a:cubicBezTo>
                    <a:pt x="132" y="1"/>
                    <a:pt x="98" y="6"/>
                    <a:pt x="65" y="18"/>
                  </a:cubicBezTo>
                  <a:cubicBezTo>
                    <a:pt x="27" y="33"/>
                    <a:pt x="1" y="65"/>
                    <a:pt x="6" y="106"/>
                  </a:cubicBezTo>
                  <a:cubicBezTo>
                    <a:pt x="11" y="141"/>
                    <a:pt x="42" y="178"/>
                    <a:pt x="80" y="178"/>
                  </a:cubicBezTo>
                  <a:cubicBezTo>
                    <a:pt x="82" y="178"/>
                    <a:pt x="84" y="178"/>
                    <a:pt x="86" y="177"/>
                  </a:cubicBezTo>
                  <a:cubicBezTo>
                    <a:pt x="93" y="176"/>
                    <a:pt x="100" y="176"/>
                    <a:pt x="107" y="176"/>
                  </a:cubicBezTo>
                  <a:cubicBezTo>
                    <a:pt x="114" y="176"/>
                    <a:pt x="122" y="176"/>
                    <a:pt x="130" y="177"/>
                  </a:cubicBezTo>
                  <a:cubicBezTo>
                    <a:pt x="133" y="177"/>
                    <a:pt x="139" y="178"/>
                    <a:pt x="140" y="178"/>
                  </a:cubicBezTo>
                  <a:cubicBezTo>
                    <a:pt x="148" y="179"/>
                    <a:pt x="155" y="183"/>
                    <a:pt x="162" y="185"/>
                  </a:cubicBezTo>
                  <a:cubicBezTo>
                    <a:pt x="165" y="187"/>
                    <a:pt x="166" y="187"/>
                    <a:pt x="167" y="187"/>
                  </a:cubicBezTo>
                  <a:lnTo>
                    <a:pt x="169" y="188"/>
                  </a:lnTo>
                  <a:cubicBezTo>
                    <a:pt x="175" y="190"/>
                    <a:pt x="183" y="194"/>
                    <a:pt x="190" y="198"/>
                  </a:cubicBezTo>
                  <a:cubicBezTo>
                    <a:pt x="202" y="204"/>
                    <a:pt x="213" y="214"/>
                    <a:pt x="224" y="221"/>
                  </a:cubicBezTo>
                  <a:cubicBezTo>
                    <a:pt x="228" y="223"/>
                    <a:pt x="232" y="226"/>
                    <a:pt x="234" y="229"/>
                  </a:cubicBezTo>
                  <a:cubicBezTo>
                    <a:pt x="240" y="235"/>
                    <a:pt x="245" y="240"/>
                    <a:pt x="250" y="246"/>
                  </a:cubicBezTo>
                  <a:cubicBezTo>
                    <a:pt x="256" y="251"/>
                    <a:pt x="261" y="257"/>
                    <a:pt x="266" y="265"/>
                  </a:cubicBezTo>
                  <a:lnTo>
                    <a:pt x="268" y="266"/>
                  </a:lnTo>
                  <a:cubicBezTo>
                    <a:pt x="269" y="267"/>
                    <a:pt x="269" y="267"/>
                    <a:pt x="270" y="270"/>
                  </a:cubicBezTo>
                  <a:cubicBezTo>
                    <a:pt x="280" y="282"/>
                    <a:pt x="287" y="297"/>
                    <a:pt x="295" y="312"/>
                  </a:cubicBezTo>
                  <a:cubicBezTo>
                    <a:pt x="299" y="319"/>
                    <a:pt x="302" y="325"/>
                    <a:pt x="306" y="334"/>
                  </a:cubicBezTo>
                  <a:lnTo>
                    <a:pt x="306" y="335"/>
                  </a:lnTo>
                  <a:cubicBezTo>
                    <a:pt x="306" y="336"/>
                    <a:pt x="306" y="336"/>
                    <a:pt x="307" y="338"/>
                  </a:cubicBezTo>
                  <a:cubicBezTo>
                    <a:pt x="313" y="354"/>
                    <a:pt x="318" y="372"/>
                    <a:pt x="321" y="391"/>
                  </a:cubicBezTo>
                  <a:cubicBezTo>
                    <a:pt x="322" y="396"/>
                    <a:pt x="323" y="402"/>
                    <a:pt x="323" y="407"/>
                  </a:cubicBezTo>
                  <a:cubicBezTo>
                    <a:pt x="323" y="409"/>
                    <a:pt x="326" y="429"/>
                    <a:pt x="326" y="431"/>
                  </a:cubicBezTo>
                  <a:cubicBezTo>
                    <a:pt x="329" y="470"/>
                    <a:pt x="325" y="507"/>
                    <a:pt x="321" y="546"/>
                  </a:cubicBezTo>
                  <a:cubicBezTo>
                    <a:pt x="320" y="556"/>
                    <a:pt x="320" y="565"/>
                    <a:pt x="318" y="575"/>
                  </a:cubicBezTo>
                  <a:cubicBezTo>
                    <a:pt x="318" y="578"/>
                    <a:pt x="318" y="580"/>
                    <a:pt x="317" y="582"/>
                  </a:cubicBezTo>
                  <a:cubicBezTo>
                    <a:pt x="317" y="583"/>
                    <a:pt x="317" y="583"/>
                    <a:pt x="316" y="585"/>
                  </a:cubicBezTo>
                  <a:cubicBezTo>
                    <a:pt x="313" y="595"/>
                    <a:pt x="312" y="605"/>
                    <a:pt x="311" y="615"/>
                  </a:cubicBezTo>
                  <a:cubicBezTo>
                    <a:pt x="310" y="624"/>
                    <a:pt x="308" y="632"/>
                    <a:pt x="307" y="643"/>
                  </a:cubicBezTo>
                  <a:cubicBezTo>
                    <a:pt x="306" y="651"/>
                    <a:pt x="306" y="655"/>
                    <a:pt x="306" y="657"/>
                  </a:cubicBezTo>
                  <a:cubicBezTo>
                    <a:pt x="305" y="664"/>
                    <a:pt x="303" y="676"/>
                    <a:pt x="303" y="677"/>
                  </a:cubicBezTo>
                  <a:cubicBezTo>
                    <a:pt x="300" y="697"/>
                    <a:pt x="297" y="714"/>
                    <a:pt x="300" y="733"/>
                  </a:cubicBezTo>
                  <a:cubicBezTo>
                    <a:pt x="305" y="759"/>
                    <a:pt x="308" y="783"/>
                    <a:pt x="323" y="807"/>
                  </a:cubicBezTo>
                  <a:cubicBezTo>
                    <a:pt x="338" y="829"/>
                    <a:pt x="367" y="849"/>
                    <a:pt x="395" y="849"/>
                  </a:cubicBezTo>
                  <a:cubicBezTo>
                    <a:pt x="402" y="849"/>
                    <a:pt x="409" y="848"/>
                    <a:pt x="416" y="845"/>
                  </a:cubicBezTo>
                  <a:cubicBezTo>
                    <a:pt x="531" y="798"/>
                    <a:pt x="558" y="650"/>
                    <a:pt x="567" y="539"/>
                  </a:cubicBezTo>
                  <a:cubicBezTo>
                    <a:pt x="577" y="430"/>
                    <a:pt x="560" y="322"/>
                    <a:pt x="514" y="228"/>
                  </a:cubicBezTo>
                  <a:cubicBezTo>
                    <a:pt x="452" y="100"/>
                    <a:pt x="309" y="1"/>
                    <a:pt x="1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36"/>
            <p:cNvSpPr/>
            <p:nvPr/>
          </p:nvSpPr>
          <p:spPr>
            <a:xfrm>
              <a:off x="6311379" y="746940"/>
              <a:ext cx="85424" cy="52120"/>
            </a:xfrm>
            <a:custGeom>
              <a:rect b="b" l="l" r="r" t="t"/>
              <a:pathLst>
                <a:path extrusionOk="0" h="1313" w="2152">
                  <a:moveTo>
                    <a:pt x="1706" y="1"/>
                  </a:moveTo>
                  <a:cubicBezTo>
                    <a:pt x="1589" y="1"/>
                    <a:pt x="1481" y="56"/>
                    <a:pt x="1407" y="143"/>
                  </a:cubicBezTo>
                  <a:cubicBezTo>
                    <a:pt x="1342" y="89"/>
                    <a:pt x="1260" y="57"/>
                    <a:pt x="1176" y="57"/>
                  </a:cubicBezTo>
                  <a:cubicBezTo>
                    <a:pt x="1137" y="57"/>
                    <a:pt x="1097" y="64"/>
                    <a:pt x="1059" y="78"/>
                  </a:cubicBezTo>
                  <a:cubicBezTo>
                    <a:pt x="944" y="120"/>
                    <a:pt x="875" y="215"/>
                    <a:pt x="848" y="324"/>
                  </a:cubicBezTo>
                  <a:cubicBezTo>
                    <a:pt x="810" y="311"/>
                    <a:pt x="770" y="304"/>
                    <a:pt x="730" y="304"/>
                  </a:cubicBezTo>
                  <a:cubicBezTo>
                    <a:pt x="670" y="304"/>
                    <a:pt x="611" y="319"/>
                    <a:pt x="558" y="354"/>
                  </a:cubicBezTo>
                  <a:cubicBezTo>
                    <a:pt x="461" y="414"/>
                    <a:pt x="406" y="519"/>
                    <a:pt x="398" y="627"/>
                  </a:cubicBezTo>
                  <a:cubicBezTo>
                    <a:pt x="274" y="636"/>
                    <a:pt x="156" y="703"/>
                    <a:pt x="90" y="814"/>
                  </a:cubicBezTo>
                  <a:cubicBezTo>
                    <a:pt x="1" y="967"/>
                    <a:pt x="38" y="1172"/>
                    <a:pt x="172" y="1286"/>
                  </a:cubicBezTo>
                  <a:cubicBezTo>
                    <a:pt x="193" y="1305"/>
                    <a:pt x="216" y="1313"/>
                    <a:pt x="239" y="1313"/>
                  </a:cubicBezTo>
                  <a:cubicBezTo>
                    <a:pt x="317" y="1313"/>
                    <a:pt x="385" y="1216"/>
                    <a:pt x="312" y="1146"/>
                  </a:cubicBezTo>
                  <a:cubicBezTo>
                    <a:pt x="188" y="1023"/>
                    <a:pt x="266" y="829"/>
                    <a:pt x="422" y="829"/>
                  </a:cubicBezTo>
                  <a:cubicBezTo>
                    <a:pt x="442" y="829"/>
                    <a:pt x="462" y="832"/>
                    <a:pt x="484" y="839"/>
                  </a:cubicBezTo>
                  <a:cubicBezTo>
                    <a:pt x="492" y="841"/>
                    <a:pt x="501" y="842"/>
                    <a:pt x="509" y="842"/>
                  </a:cubicBezTo>
                  <a:cubicBezTo>
                    <a:pt x="572" y="842"/>
                    <a:pt x="633" y="778"/>
                    <a:pt x="609" y="713"/>
                  </a:cubicBezTo>
                  <a:cubicBezTo>
                    <a:pt x="566" y="593"/>
                    <a:pt x="648" y="477"/>
                    <a:pt x="752" y="477"/>
                  </a:cubicBezTo>
                  <a:cubicBezTo>
                    <a:pt x="788" y="477"/>
                    <a:pt x="827" y="491"/>
                    <a:pt x="863" y="523"/>
                  </a:cubicBezTo>
                  <a:cubicBezTo>
                    <a:pt x="881" y="539"/>
                    <a:pt x="902" y="546"/>
                    <a:pt x="922" y="546"/>
                  </a:cubicBezTo>
                  <a:cubicBezTo>
                    <a:pt x="973" y="546"/>
                    <a:pt x="1020" y="501"/>
                    <a:pt x="1005" y="440"/>
                  </a:cubicBezTo>
                  <a:cubicBezTo>
                    <a:pt x="984" y="352"/>
                    <a:pt x="1036" y="251"/>
                    <a:pt x="1124" y="223"/>
                  </a:cubicBezTo>
                  <a:cubicBezTo>
                    <a:pt x="1139" y="219"/>
                    <a:pt x="1154" y="216"/>
                    <a:pt x="1169" y="216"/>
                  </a:cubicBezTo>
                  <a:cubicBezTo>
                    <a:pt x="1243" y="216"/>
                    <a:pt x="1309" y="269"/>
                    <a:pt x="1340" y="336"/>
                  </a:cubicBezTo>
                  <a:cubicBezTo>
                    <a:pt x="1355" y="366"/>
                    <a:pt x="1381" y="379"/>
                    <a:pt x="1408" y="379"/>
                  </a:cubicBezTo>
                  <a:cubicBezTo>
                    <a:pt x="1447" y="379"/>
                    <a:pt x="1488" y="352"/>
                    <a:pt x="1501" y="315"/>
                  </a:cubicBezTo>
                  <a:cubicBezTo>
                    <a:pt x="1532" y="237"/>
                    <a:pt x="1610" y="181"/>
                    <a:pt x="1691" y="181"/>
                  </a:cubicBezTo>
                  <a:cubicBezTo>
                    <a:pt x="1712" y="181"/>
                    <a:pt x="1734" y="185"/>
                    <a:pt x="1756" y="194"/>
                  </a:cubicBezTo>
                  <a:cubicBezTo>
                    <a:pt x="1868" y="238"/>
                    <a:pt x="1865" y="342"/>
                    <a:pt x="1920" y="430"/>
                  </a:cubicBezTo>
                  <a:cubicBezTo>
                    <a:pt x="1935" y="456"/>
                    <a:pt x="1962" y="469"/>
                    <a:pt x="1988" y="469"/>
                  </a:cubicBezTo>
                  <a:cubicBezTo>
                    <a:pt x="2014" y="469"/>
                    <a:pt x="2041" y="456"/>
                    <a:pt x="2056" y="430"/>
                  </a:cubicBezTo>
                  <a:cubicBezTo>
                    <a:pt x="2151" y="253"/>
                    <a:pt x="1944" y="44"/>
                    <a:pt x="1781" y="8"/>
                  </a:cubicBezTo>
                  <a:cubicBezTo>
                    <a:pt x="1755" y="3"/>
                    <a:pt x="1730" y="1"/>
                    <a:pt x="17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36"/>
            <p:cNvSpPr/>
            <p:nvPr/>
          </p:nvSpPr>
          <p:spPr>
            <a:xfrm>
              <a:off x="6339007" y="771948"/>
              <a:ext cx="55533" cy="27985"/>
            </a:xfrm>
            <a:custGeom>
              <a:rect b="b" l="l" r="r" t="t"/>
              <a:pathLst>
                <a:path extrusionOk="0" h="705" w="1399">
                  <a:moveTo>
                    <a:pt x="1102" y="0"/>
                  </a:moveTo>
                  <a:cubicBezTo>
                    <a:pt x="1028" y="0"/>
                    <a:pt x="962" y="37"/>
                    <a:pt x="917" y="92"/>
                  </a:cubicBezTo>
                  <a:cubicBezTo>
                    <a:pt x="860" y="49"/>
                    <a:pt x="790" y="21"/>
                    <a:pt x="718" y="21"/>
                  </a:cubicBezTo>
                  <a:cubicBezTo>
                    <a:pt x="698" y="21"/>
                    <a:pt x="678" y="23"/>
                    <a:pt x="658" y="27"/>
                  </a:cubicBezTo>
                  <a:cubicBezTo>
                    <a:pt x="576" y="44"/>
                    <a:pt x="511" y="101"/>
                    <a:pt x="475" y="172"/>
                  </a:cubicBezTo>
                  <a:cubicBezTo>
                    <a:pt x="430" y="152"/>
                    <a:pt x="381" y="141"/>
                    <a:pt x="333" y="141"/>
                  </a:cubicBezTo>
                  <a:cubicBezTo>
                    <a:pt x="262" y="141"/>
                    <a:pt x="191" y="164"/>
                    <a:pt x="134" y="216"/>
                  </a:cubicBezTo>
                  <a:cubicBezTo>
                    <a:pt x="0" y="336"/>
                    <a:pt x="1" y="573"/>
                    <a:pt x="142" y="686"/>
                  </a:cubicBezTo>
                  <a:cubicBezTo>
                    <a:pt x="159" y="699"/>
                    <a:pt x="176" y="705"/>
                    <a:pt x="194" y="705"/>
                  </a:cubicBezTo>
                  <a:cubicBezTo>
                    <a:pt x="253" y="705"/>
                    <a:pt x="303" y="635"/>
                    <a:pt x="248" y="579"/>
                  </a:cubicBezTo>
                  <a:cubicBezTo>
                    <a:pt x="191" y="519"/>
                    <a:pt x="184" y="407"/>
                    <a:pt x="247" y="349"/>
                  </a:cubicBezTo>
                  <a:cubicBezTo>
                    <a:pt x="274" y="325"/>
                    <a:pt x="312" y="313"/>
                    <a:pt x="350" y="313"/>
                  </a:cubicBezTo>
                  <a:cubicBezTo>
                    <a:pt x="394" y="313"/>
                    <a:pt x="439" y="330"/>
                    <a:pt x="465" y="365"/>
                  </a:cubicBezTo>
                  <a:cubicBezTo>
                    <a:pt x="484" y="390"/>
                    <a:pt x="513" y="402"/>
                    <a:pt x="541" y="402"/>
                  </a:cubicBezTo>
                  <a:cubicBezTo>
                    <a:pt x="591" y="402"/>
                    <a:pt x="638" y="364"/>
                    <a:pt x="620" y="299"/>
                  </a:cubicBezTo>
                  <a:cubicBezTo>
                    <a:pt x="604" y="245"/>
                    <a:pt x="654" y="193"/>
                    <a:pt x="709" y="189"/>
                  </a:cubicBezTo>
                  <a:cubicBezTo>
                    <a:pt x="712" y="188"/>
                    <a:pt x="715" y="188"/>
                    <a:pt x="718" y="188"/>
                  </a:cubicBezTo>
                  <a:cubicBezTo>
                    <a:pt x="787" y="188"/>
                    <a:pt x="842" y="254"/>
                    <a:pt x="870" y="311"/>
                  </a:cubicBezTo>
                  <a:cubicBezTo>
                    <a:pt x="885" y="341"/>
                    <a:pt x="913" y="355"/>
                    <a:pt x="942" y="355"/>
                  </a:cubicBezTo>
                  <a:cubicBezTo>
                    <a:pt x="990" y="355"/>
                    <a:pt x="1039" y="319"/>
                    <a:pt x="1038" y="266"/>
                  </a:cubicBezTo>
                  <a:cubicBezTo>
                    <a:pt x="1036" y="225"/>
                    <a:pt x="1065" y="178"/>
                    <a:pt x="1110" y="177"/>
                  </a:cubicBezTo>
                  <a:cubicBezTo>
                    <a:pt x="1111" y="177"/>
                    <a:pt x="1111" y="177"/>
                    <a:pt x="1112" y="177"/>
                  </a:cubicBezTo>
                  <a:cubicBezTo>
                    <a:pt x="1166" y="177"/>
                    <a:pt x="1171" y="237"/>
                    <a:pt x="1189" y="277"/>
                  </a:cubicBezTo>
                  <a:cubicBezTo>
                    <a:pt x="1204" y="315"/>
                    <a:pt x="1236" y="335"/>
                    <a:pt x="1268" y="335"/>
                  </a:cubicBezTo>
                  <a:cubicBezTo>
                    <a:pt x="1300" y="335"/>
                    <a:pt x="1331" y="316"/>
                    <a:pt x="1346" y="277"/>
                  </a:cubicBezTo>
                  <a:cubicBezTo>
                    <a:pt x="1398" y="139"/>
                    <a:pt x="1235" y="3"/>
                    <a:pt x="1111" y="0"/>
                  </a:cubicBezTo>
                  <a:cubicBezTo>
                    <a:pt x="1108" y="0"/>
                    <a:pt x="1105" y="0"/>
                    <a:pt x="110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36"/>
            <p:cNvSpPr/>
            <p:nvPr/>
          </p:nvSpPr>
          <p:spPr>
            <a:xfrm>
              <a:off x="6458529" y="752895"/>
              <a:ext cx="76611" cy="26397"/>
            </a:xfrm>
            <a:custGeom>
              <a:rect b="b" l="l" r="r" t="t"/>
              <a:pathLst>
                <a:path extrusionOk="0" h="665" w="1930">
                  <a:moveTo>
                    <a:pt x="768" y="1"/>
                  </a:moveTo>
                  <a:cubicBezTo>
                    <a:pt x="758" y="1"/>
                    <a:pt x="748" y="1"/>
                    <a:pt x="739" y="2"/>
                  </a:cubicBezTo>
                  <a:cubicBezTo>
                    <a:pt x="627" y="14"/>
                    <a:pt x="538" y="81"/>
                    <a:pt x="489" y="174"/>
                  </a:cubicBezTo>
                  <a:cubicBezTo>
                    <a:pt x="446" y="156"/>
                    <a:pt x="399" y="147"/>
                    <a:pt x="353" y="147"/>
                  </a:cubicBezTo>
                  <a:cubicBezTo>
                    <a:pt x="283" y="147"/>
                    <a:pt x="214" y="168"/>
                    <a:pt x="159" y="210"/>
                  </a:cubicBezTo>
                  <a:cubicBezTo>
                    <a:pt x="30" y="309"/>
                    <a:pt x="0" y="498"/>
                    <a:pt x="84" y="634"/>
                  </a:cubicBezTo>
                  <a:cubicBezTo>
                    <a:pt x="97" y="655"/>
                    <a:pt x="115" y="664"/>
                    <a:pt x="133" y="664"/>
                  </a:cubicBezTo>
                  <a:cubicBezTo>
                    <a:pt x="174" y="664"/>
                    <a:pt x="213" y="621"/>
                    <a:pt x="189" y="574"/>
                  </a:cubicBezTo>
                  <a:cubicBezTo>
                    <a:pt x="147" y="492"/>
                    <a:pt x="168" y="376"/>
                    <a:pt x="255" y="332"/>
                  </a:cubicBezTo>
                  <a:cubicBezTo>
                    <a:pt x="279" y="321"/>
                    <a:pt x="302" y="315"/>
                    <a:pt x="324" y="315"/>
                  </a:cubicBezTo>
                  <a:cubicBezTo>
                    <a:pt x="381" y="315"/>
                    <a:pt x="434" y="349"/>
                    <a:pt x="474" y="395"/>
                  </a:cubicBezTo>
                  <a:cubicBezTo>
                    <a:pt x="491" y="415"/>
                    <a:pt x="514" y="424"/>
                    <a:pt x="536" y="424"/>
                  </a:cubicBezTo>
                  <a:cubicBezTo>
                    <a:pt x="586" y="424"/>
                    <a:pt x="637" y="382"/>
                    <a:pt x="637" y="327"/>
                  </a:cubicBezTo>
                  <a:cubicBezTo>
                    <a:pt x="634" y="238"/>
                    <a:pt x="705" y="186"/>
                    <a:pt x="773" y="186"/>
                  </a:cubicBezTo>
                  <a:cubicBezTo>
                    <a:pt x="829" y="186"/>
                    <a:pt x="883" y="221"/>
                    <a:pt x="892" y="298"/>
                  </a:cubicBezTo>
                  <a:cubicBezTo>
                    <a:pt x="898" y="352"/>
                    <a:pt x="950" y="395"/>
                    <a:pt x="999" y="395"/>
                  </a:cubicBezTo>
                  <a:cubicBezTo>
                    <a:pt x="1028" y="395"/>
                    <a:pt x="1055" y="381"/>
                    <a:pt x="1072" y="346"/>
                  </a:cubicBezTo>
                  <a:cubicBezTo>
                    <a:pt x="1084" y="319"/>
                    <a:pt x="1111" y="242"/>
                    <a:pt x="1147" y="232"/>
                  </a:cubicBezTo>
                  <a:cubicBezTo>
                    <a:pt x="1150" y="231"/>
                    <a:pt x="1153" y="231"/>
                    <a:pt x="1156" y="231"/>
                  </a:cubicBezTo>
                  <a:cubicBezTo>
                    <a:pt x="1182" y="231"/>
                    <a:pt x="1195" y="267"/>
                    <a:pt x="1218" y="284"/>
                  </a:cubicBezTo>
                  <a:cubicBezTo>
                    <a:pt x="1246" y="307"/>
                    <a:pt x="1275" y="316"/>
                    <a:pt x="1304" y="316"/>
                  </a:cubicBezTo>
                  <a:cubicBezTo>
                    <a:pt x="1348" y="316"/>
                    <a:pt x="1391" y="296"/>
                    <a:pt x="1433" y="273"/>
                  </a:cubicBezTo>
                  <a:cubicBezTo>
                    <a:pt x="1474" y="250"/>
                    <a:pt x="1512" y="241"/>
                    <a:pt x="1548" y="241"/>
                  </a:cubicBezTo>
                  <a:cubicBezTo>
                    <a:pt x="1637" y="241"/>
                    <a:pt x="1716" y="296"/>
                    <a:pt x="1799" y="348"/>
                  </a:cubicBezTo>
                  <a:cubicBezTo>
                    <a:pt x="1811" y="356"/>
                    <a:pt x="1824" y="359"/>
                    <a:pt x="1837" y="359"/>
                  </a:cubicBezTo>
                  <a:cubicBezTo>
                    <a:pt x="1884" y="359"/>
                    <a:pt x="1930" y="312"/>
                    <a:pt x="1913" y="260"/>
                  </a:cubicBezTo>
                  <a:cubicBezTo>
                    <a:pt x="1867" y="117"/>
                    <a:pt x="1717" y="51"/>
                    <a:pt x="1570" y="51"/>
                  </a:cubicBezTo>
                  <a:cubicBezTo>
                    <a:pt x="1511" y="51"/>
                    <a:pt x="1452" y="61"/>
                    <a:pt x="1401" y="82"/>
                  </a:cubicBezTo>
                  <a:cubicBezTo>
                    <a:pt x="1381" y="91"/>
                    <a:pt x="1356" y="100"/>
                    <a:pt x="1340" y="113"/>
                  </a:cubicBezTo>
                  <a:cubicBezTo>
                    <a:pt x="1327" y="123"/>
                    <a:pt x="1323" y="127"/>
                    <a:pt x="1321" y="127"/>
                  </a:cubicBezTo>
                  <a:cubicBezTo>
                    <a:pt x="1318" y="127"/>
                    <a:pt x="1319" y="118"/>
                    <a:pt x="1303" y="101"/>
                  </a:cubicBezTo>
                  <a:cubicBezTo>
                    <a:pt x="1267" y="64"/>
                    <a:pt x="1220" y="41"/>
                    <a:pt x="1167" y="40"/>
                  </a:cubicBezTo>
                  <a:cubicBezTo>
                    <a:pt x="1164" y="40"/>
                    <a:pt x="1162" y="40"/>
                    <a:pt x="1160" y="40"/>
                  </a:cubicBezTo>
                  <a:cubicBezTo>
                    <a:pt x="1095" y="40"/>
                    <a:pt x="1042" y="67"/>
                    <a:pt x="1000" y="107"/>
                  </a:cubicBezTo>
                  <a:cubicBezTo>
                    <a:pt x="940" y="43"/>
                    <a:pt x="856" y="1"/>
                    <a:pt x="7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36"/>
            <p:cNvSpPr/>
            <p:nvPr/>
          </p:nvSpPr>
          <p:spPr>
            <a:xfrm>
              <a:off x="6463213" y="797154"/>
              <a:ext cx="27072" cy="18180"/>
            </a:xfrm>
            <a:custGeom>
              <a:rect b="b" l="l" r="r" t="t"/>
              <a:pathLst>
                <a:path extrusionOk="0" h="458" w="682">
                  <a:moveTo>
                    <a:pt x="230" y="0"/>
                  </a:moveTo>
                  <a:cubicBezTo>
                    <a:pt x="200" y="0"/>
                    <a:pt x="169" y="8"/>
                    <a:pt x="140" y="23"/>
                  </a:cubicBezTo>
                  <a:cubicBezTo>
                    <a:pt x="13" y="91"/>
                    <a:pt x="1" y="252"/>
                    <a:pt x="48" y="372"/>
                  </a:cubicBezTo>
                  <a:cubicBezTo>
                    <a:pt x="55" y="393"/>
                    <a:pt x="73" y="408"/>
                    <a:pt x="94" y="408"/>
                  </a:cubicBezTo>
                  <a:cubicBezTo>
                    <a:pt x="99" y="408"/>
                    <a:pt x="103" y="408"/>
                    <a:pt x="107" y="407"/>
                  </a:cubicBezTo>
                  <a:cubicBezTo>
                    <a:pt x="132" y="399"/>
                    <a:pt x="149" y="372"/>
                    <a:pt x="142" y="346"/>
                  </a:cubicBezTo>
                  <a:cubicBezTo>
                    <a:pt x="129" y="307"/>
                    <a:pt x="124" y="270"/>
                    <a:pt x="138" y="232"/>
                  </a:cubicBezTo>
                  <a:cubicBezTo>
                    <a:pt x="145" y="215"/>
                    <a:pt x="150" y="206"/>
                    <a:pt x="160" y="196"/>
                  </a:cubicBezTo>
                  <a:lnTo>
                    <a:pt x="169" y="189"/>
                  </a:lnTo>
                  <a:cubicBezTo>
                    <a:pt x="169" y="189"/>
                    <a:pt x="171" y="187"/>
                    <a:pt x="174" y="185"/>
                  </a:cubicBezTo>
                  <a:cubicBezTo>
                    <a:pt x="176" y="184"/>
                    <a:pt x="188" y="179"/>
                    <a:pt x="191" y="175"/>
                  </a:cubicBezTo>
                  <a:cubicBezTo>
                    <a:pt x="195" y="174"/>
                    <a:pt x="205" y="171"/>
                    <a:pt x="207" y="171"/>
                  </a:cubicBezTo>
                  <a:cubicBezTo>
                    <a:pt x="210" y="171"/>
                    <a:pt x="212" y="170"/>
                    <a:pt x="214" y="170"/>
                  </a:cubicBezTo>
                  <a:lnTo>
                    <a:pt x="222" y="170"/>
                  </a:lnTo>
                  <a:cubicBezTo>
                    <a:pt x="225" y="170"/>
                    <a:pt x="226" y="171"/>
                    <a:pt x="227" y="171"/>
                  </a:cubicBezTo>
                  <a:cubicBezTo>
                    <a:pt x="228" y="171"/>
                    <a:pt x="228" y="173"/>
                    <a:pt x="230" y="173"/>
                  </a:cubicBezTo>
                  <a:cubicBezTo>
                    <a:pt x="230" y="173"/>
                    <a:pt x="232" y="175"/>
                    <a:pt x="236" y="179"/>
                  </a:cubicBezTo>
                  <a:cubicBezTo>
                    <a:pt x="237" y="181"/>
                    <a:pt x="238" y="182"/>
                    <a:pt x="241" y="185"/>
                  </a:cubicBezTo>
                  <a:cubicBezTo>
                    <a:pt x="241" y="186"/>
                    <a:pt x="242" y="189"/>
                    <a:pt x="242" y="190"/>
                  </a:cubicBezTo>
                  <a:lnTo>
                    <a:pt x="242" y="192"/>
                  </a:lnTo>
                  <a:cubicBezTo>
                    <a:pt x="228" y="241"/>
                    <a:pt x="257" y="298"/>
                    <a:pt x="308" y="310"/>
                  </a:cubicBezTo>
                  <a:cubicBezTo>
                    <a:pt x="316" y="311"/>
                    <a:pt x="323" y="312"/>
                    <a:pt x="330" y="312"/>
                  </a:cubicBezTo>
                  <a:cubicBezTo>
                    <a:pt x="370" y="312"/>
                    <a:pt x="407" y="289"/>
                    <a:pt x="423" y="249"/>
                  </a:cubicBezTo>
                  <a:cubicBezTo>
                    <a:pt x="425" y="248"/>
                    <a:pt x="428" y="248"/>
                    <a:pt x="430" y="247"/>
                  </a:cubicBezTo>
                  <a:lnTo>
                    <a:pt x="436" y="247"/>
                  </a:lnTo>
                  <a:cubicBezTo>
                    <a:pt x="440" y="248"/>
                    <a:pt x="446" y="249"/>
                    <a:pt x="450" y="252"/>
                  </a:cubicBezTo>
                  <a:cubicBezTo>
                    <a:pt x="451" y="252"/>
                    <a:pt x="451" y="253"/>
                    <a:pt x="452" y="253"/>
                  </a:cubicBezTo>
                  <a:lnTo>
                    <a:pt x="459" y="259"/>
                  </a:lnTo>
                  <a:lnTo>
                    <a:pt x="460" y="260"/>
                  </a:lnTo>
                  <a:cubicBezTo>
                    <a:pt x="461" y="263"/>
                    <a:pt x="464" y="265"/>
                    <a:pt x="465" y="268"/>
                  </a:cubicBezTo>
                  <a:cubicBezTo>
                    <a:pt x="467" y="269"/>
                    <a:pt x="468" y="270"/>
                    <a:pt x="470" y="273"/>
                  </a:cubicBezTo>
                  <a:cubicBezTo>
                    <a:pt x="473" y="280"/>
                    <a:pt x="475" y="291"/>
                    <a:pt x="477" y="298"/>
                  </a:cubicBezTo>
                  <a:cubicBezTo>
                    <a:pt x="483" y="321"/>
                    <a:pt x="488" y="343"/>
                    <a:pt x="499" y="367"/>
                  </a:cubicBezTo>
                  <a:cubicBezTo>
                    <a:pt x="499" y="368"/>
                    <a:pt x="499" y="368"/>
                    <a:pt x="501" y="369"/>
                  </a:cubicBezTo>
                  <a:lnTo>
                    <a:pt x="504" y="382"/>
                  </a:lnTo>
                  <a:cubicBezTo>
                    <a:pt x="507" y="390"/>
                    <a:pt x="511" y="398"/>
                    <a:pt x="514" y="408"/>
                  </a:cubicBezTo>
                  <a:cubicBezTo>
                    <a:pt x="525" y="434"/>
                    <a:pt x="543" y="453"/>
                    <a:pt x="572" y="457"/>
                  </a:cubicBezTo>
                  <a:cubicBezTo>
                    <a:pt x="575" y="457"/>
                    <a:pt x="578" y="457"/>
                    <a:pt x="581" y="457"/>
                  </a:cubicBezTo>
                  <a:cubicBezTo>
                    <a:pt x="604" y="457"/>
                    <a:pt x="628" y="447"/>
                    <a:pt x="639" y="424"/>
                  </a:cubicBezTo>
                  <a:cubicBezTo>
                    <a:pt x="670" y="362"/>
                    <a:pt x="681" y="297"/>
                    <a:pt x="658" y="233"/>
                  </a:cubicBezTo>
                  <a:cubicBezTo>
                    <a:pt x="636" y="173"/>
                    <a:pt x="600" y="113"/>
                    <a:pt x="539" y="83"/>
                  </a:cubicBezTo>
                  <a:cubicBezTo>
                    <a:pt x="508" y="67"/>
                    <a:pt x="471" y="60"/>
                    <a:pt x="436" y="60"/>
                  </a:cubicBezTo>
                  <a:cubicBezTo>
                    <a:pt x="416" y="60"/>
                    <a:pt x="397" y="62"/>
                    <a:pt x="379" y="66"/>
                  </a:cubicBezTo>
                  <a:cubicBezTo>
                    <a:pt x="341" y="26"/>
                    <a:pt x="287" y="0"/>
                    <a:pt x="2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36"/>
            <p:cNvSpPr/>
            <p:nvPr/>
          </p:nvSpPr>
          <p:spPr>
            <a:xfrm>
              <a:off x="6624652" y="756904"/>
              <a:ext cx="11075" cy="52755"/>
            </a:xfrm>
            <a:custGeom>
              <a:rect b="b" l="l" r="r" t="t"/>
              <a:pathLst>
                <a:path extrusionOk="0" h="1329" w="279">
                  <a:moveTo>
                    <a:pt x="90" y="1"/>
                  </a:moveTo>
                  <a:cubicBezTo>
                    <a:pt x="83" y="1"/>
                    <a:pt x="77" y="2"/>
                    <a:pt x="71" y="3"/>
                  </a:cubicBezTo>
                  <a:cubicBezTo>
                    <a:pt x="34" y="15"/>
                    <a:pt x="15" y="45"/>
                    <a:pt x="12" y="80"/>
                  </a:cubicBezTo>
                  <a:cubicBezTo>
                    <a:pt x="1" y="173"/>
                    <a:pt x="18" y="277"/>
                    <a:pt x="24" y="370"/>
                  </a:cubicBezTo>
                  <a:cubicBezTo>
                    <a:pt x="30" y="462"/>
                    <a:pt x="35" y="555"/>
                    <a:pt x="38" y="648"/>
                  </a:cubicBezTo>
                  <a:cubicBezTo>
                    <a:pt x="40" y="742"/>
                    <a:pt x="40" y="834"/>
                    <a:pt x="38" y="928"/>
                  </a:cubicBezTo>
                  <a:cubicBezTo>
                    <a:pt x="36" y="1024"/>
                    <a:pt x="25" y="1122"/>
                    <a:pt x="27" y="1219"/>
                  </a:cubicBezTo>
                  <a:cubicBezTo>
                    <a:pt x="28" y="1273"/>
                    <a:pt x="69" y="1321"/>
                    <a:pt x="123" y="1328"/>
                  </a:cubicBezTo>
                  <a:cubicBezTo>
                    <a:pt x="127" y="1329"/>
                    <a:pt x="131" y="1329"/>
                    <a:pt x="135" y="1329"/>
                  </a:cubicBezTo>
                  <a:cubicBezTo>
                    <a:pt x="182" y="1329"/>
                    <a:pt x="237" y="1298"/>
                    <a:pt x="245" y="1248"/>
                  </a:cubicBezTo>
                  <a:cubicBezTo>
                    <a:pt x="279" y="1051"/>
                    <a:pt x="267" y="839"/>
                    <a:pt x="256" y="638"/>
                  </a:cubicBezTo>
                  <a:cubicBezTo>
                    <a:pt x="251" y="542"/>
                    <a:pt x="241" y="444"/>
                    <a:pt x="230" y="348"/>
                  </a:cubicBezTo>
                  <a:cubicBezTo>
                    <a:pt x="217" y="246"/>
                    <a:pt x="205" y="134"/>
                    <a:pt x="162" y="41"/>
                  </a:cubicBezTo>
                  <a:cubicBezTo>
                    <a:pt x="150" y="15"/>
                    <a:pt x="119" y="1"/>
                    <a:pt x="9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36"/>
            <p:cNvSpPr/>
            <p:nvPr/>
          </p:nvSpPr>
          <p:spPr>
            <a:xfrm>
              <a:off x="6647080" y="757063"/>
              <a:ext cx="10122" cy="53588"/>
            </a:xfrm>
            <a:custGeom>
              <a:rect b="b" l="l" r="r" t="t"/>
              <a:pathLst>
                <a:path extrusionOk="0" h="1350" w="255">
                  <a:moveTo>
                    <a:pt x="89" y="0"/>
                  </a:moveTo>
                  <a:cubicBezTo>
                    <a:pt x="51" y="0"/>
                    <a:pt x="13" y="26"/>
                    <a:pt x="15" y="72"/>
                  </a:cubicBezTo>
                  <a:cubicBezTo>
                    <a:pt x="25" y="267"/>
                    <a:pt x="32" y="463"/>
                    <a:pt x="33" y="657"/>
                  </a:cubicBezTo>
                  <a:cubicBezTo>
                    <a:pt x="33" y="753"/>
                    <a:pt x="32" y="848"/>
                    <a:pt x="25" y="945"/>
                  </a:cubicBezTo>
                  <a:cubicBezTo>
                    <a:pt x="18" y="1044"/>
                    <a:pt x="2" y="1144"/>
                    <a:pt x="0" y="1243"/>
                  </a:cubicBezTo>
                  <a:cubicBezTo>
                    <a:pt x="0" y="1278"/>
                    <a:pt x="21" y="1320"/>
                    <a:pt x="53" y="1335"/>
                  </a:cubicBezTo>
                  <a:cubicBezTo>
                    <a:pt x="73" y="1345"/>
                    <a:pt x="89" y="1350"/>
                    <a:pt x="107" y="1350"/>
                  </a:cubicBezTo>
                  <a:cubicBezTo>
                    <a:pt x="116" y="1350"/>
                    <a:pt x="126" y="1348"/>
                    <a:pt x="137" y="1346"/>
                  </a:cubicBezTo>
                  <a:cubicBezTo>
                    <a:pt x="172" y="1338"/>
                    <a:pt x="204" y="1305"/>
                    <a:pt x="213" y="1270"/>
                  </a:cubicBezTo>
                  <a:cubicBezTo>
                    <a:pt x="254" y="1075"/>
                    <a:pt x="249" y="857"/>
                    <a:pt x="244" y="657"/>
                  </a:cubicBezTo>
                  <a:cubicBezTo>
                    <a:pt x="241" y="557"/>
                    <a:pt x="238" y="455"/>
                    <a:pt x="224" y="356"/>
                  </a:cubicBezTo>
                  <a:cubicBezTo>
                    <a:pt x="212" y="252"/>
                    <a:pt x="187" y="154"/>
                    <a:pt x="161" y="53"/>
                  </a:cubicBezTo>
                  <a:cubicBezTo>
                    <a:pt x="152" y="17"/>
                    <a:pt x="121" y="0"/>
                    <a:pt x="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36"/>
            <p:cNvSpPr/>
            <p:nvPr/>
          </p:nvSpPr>
          <p:spPr>
            <a:xfrm>
              <a:off x="6667880" y="761747"/>
              <a:ext cx="10162" cy="38901"/>
            </a:xfrm>
            <a:custGeom>
              <a:rect b="b" l="l" r="r" t="t"/>
              <a:pathLst>
                <a:path extrusionOk="0" h="980" w="256">
                  <a:moveTo>
                    <a:pt x="165" y="1"/>
                  </a:moveTo>
                  <a:cubicBezTo>
                    <a:pt x="134" y="1"/>
                    <a:pt x="102" y="19"/>
                    <a:pt x="95" y="51"/>
                  </a:cubicBezTo>
                  <a:cubicBezTo>
                    <a:pt x="42" y="318"/>
                    <a:pt x="16" y="593"/>
                    <a:pt x="2" y="864"/>
                  </a:cubicBezTo>
                  <a:cubicBezTo>
                    <a:pt x="0" y="927"/>
                    <a:pt x="58" y="980"/>
                    <a:pt x="118" y="980"/>
                  </a:cubicBezTo>
                  <a:cubicBezTo>
                    <a:pt x="184" y="980"/>
                    <a:pt x="231" y="927"/>
                    <a:pt x="234" y="864"/>
                  </a:cubicBezTo>
                  <a:cubicBezTo>
                    <a:pt x="251" y="602"/>
                    <a:pt x="255" y="335"/>
                    <a:pt x="231" y="71"/>
                  </a:cubicBezTo>
                  <a:cubicBezTo>
                    <a:pt x="229" y="35"/>
                    <a:pt x="206" y="7"/>
                    <a:pt x="172" y="1"/>
                  </a:cubicBezTo>
                  <a:cubicBezTo>
                    <a:pt x="170" y="1"/>
                    <a:pt x="167" y="1"/>
                    <a:pt x="1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36"/>
            <p:cNvSpPr/>
            <p:nvPr/>
          </p:nvSpPr>
          <p:spPr>
            <a:xfrm>
              <a:off x="6687410" y="760754"/>
              <a:ext cx="10837" cy="26397"/>
            </a:xfrm>
            <a:custGeom>
              <a:rect b="b" l="l" r="r" t="t"/>
              <a:pathLst>
                <a:path extrusionOk="0" h="665" w="273">
                  <a:moveTo>
                    <a:pt x="194" y="0"/>
                  </a:moveTo>
                  <a:cubicBezTo>
                    <a:pt x="163" y="0"/>
                    <a:pt x="132" y="17"/>
                    <a:pt x="123" y="54"/>
                  </a:cubicBezTo>
                  <a:cubicBezTo>
                    <a:pt x="99" y="141"/>
                    <a:pt x="71" y="228"/>
                    <a:pt x="48" y="316"/>
                  </a:cubicBezTo>
                  <a:cubicBezTo>
                    <a:pt x="36" y="360"/>
                    <a:pt x="25" y="403"/>
                    <a:pt x="14" y="447"/>
                  </a:cubicBezTo>
                  <a:cubicBezTo>
                    <a:pt x="8" y="476"/>
                    <a:pt x="1" y="508"/>
                    <a:pt x="3" y="538"/>
                  </a:cubicBezTo>
                  <a:cubicBezTo>
                    <a:pt x="5" y="600"/>
                    <a:pt x="41" y="655"/>
                    <a:pt x="105" y="663"/>
                  </a:cubicBezTo>
                  <a:cubicBezTo>
                    <a:pt x="112" y="664"/>
                    <a:pt x="119" y="665"/>
                    <a:pt x="126" y="665"/>
                  </a:cubicBezTo>
                  <a:cubicBezTo>
                    <a:pt x="268" y="665"/>
                    <a:pt x="255" y="450"/>
                    <a:pt x="261" y="350"/>
                  </a:cubicBezTo>
                  <a:cubicBezTo>
                    <a:pt x="266" y="257"/>
                    <a:pt x="265" y="166"/>
                    <a:pt x="269" y="74"/>
                  </a:cubicBezTo>
                  <a:cubicBezTo>
                    <a:pt x="272" y="27"/>
                    <a:pt x="233" y="0"/>
                    <a:pt x="1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36"/>
            <p:cNvSpPr/>
            <p:nvPr/>
          </p:nvSpPr>
          <p:spPr>
            <a:xfrm>
              <a:off x="6821380" y="789136"/>
              <a:ext cx="11392" cy="34098"/>
            </a:xfrm>
            <a:custGeom>
              <a:rect b="b" l="l" r="r" t="t"/>
              <a:pathLst>
                <a:path extrusionOk="0" h="859" w="287">
                  <a:moveTo>
                    <a:pt x="196" y="1"/>
                  </a:moveTo>
                  <a:cubicBezTo>
                    <a:pt x="157" y="1"/>
                    <a:pt x="114" y="25"/>
                    <a:pt x="107" y="67"/>
                  </a:cubicBezTo>
                  <a:cubicBezTo>
                    <a:pt x="88" y="180"/>
                    <a:pt x="76" y="289"/>
                    <a:pt x="57" y="402"/>
                  </a:cubicBezTo>
                  <a:cubicBezTo>
                    <a:pt x="49" y="459"/>
                    <a:pt x="41" y="515"/>
                    <a:pt x="30" y="570"/>
                  </a:cubicBezTo>
                  <a:cubicBezTo>
                    <a:pt x="26" y="596"/>
                    <a:pt x="21" y="622"/>
                    <a:pt x="18" y="648"/>
                  </a:cubicBezTo>
                  <a:cubicBezTo>
                    <a:pt x="10" y="683"/>
                    <a:pt x="0" y="720"/>
                    <a:pt x="3" y="756"/>
                  </a:cubicBezTo>
                  <a:cubicBezTo>
                    <a:pt x="5" y="799"/>
                    <a:pt x="32" y="845"/>
                    <a:pt x="79" y="856"/>
                  </a:cubicBezTo>
                  <a:cubicBezTo>
                    <a:pt x="87" y="857"/>
                    <a:pt x="96" y="858"/>
                    <a:pt x="105" y="858"/>
                  </a:cubicBezTo>
                  <a:cubicBezTo>
                    <a:pt x="142" y="858"/>
                    <a:pt x="181" y="842"/>
                    <a:pt x="197" y="808"/>
                  </a:cubicBezTo>
                  <a:cubicBezTo>
                    <a:pt x="223" y="751"/>
                    <a:pt x="227" y="688"/>
                    <a:pt x="235" y="627"/>
                  </a:cubicBezTo>
                  <a:cubicBezTo>
                    <a:pt x="246" y="564"/>
                    <a:pt x="254" y="500"/>
                    <a:pt x="261" y="437"/>
                  </a:cubicBezTo>
                  <a:cubicBezTo>
                    <a:pt x="275" y="322"/>
                    <a:pt x="286" y="206"/>
                    <a:pt x="286" y="90"/>
                  </a:cubicBezTo>
                  <a:cubicBezTo>
                    <a:pt x="286" y="47"/>
                    <a:pt x="252" y="7"/>
                    <a:pt x="207" y="2"/>
                  </a:cubicBezTo>
                  <a:cubicBezTo>
                    <a:pt x="204" y="1"/>
                    <a:pt x="200" y="1"/>
                    <a:pt x="1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36"/>
            <p:cNvSpPr/>
            <p:nvPr/>
          </p:nvSpPr>
          <p:spPr>
            <a:xfrm>
              <a:off x="6851866" y="790248"/>
              <a:ext cx="10003" cy="18141"/>
            </a:xfrm>
            <a:custGeom>
              <a:rect b="b" l="l" r="r" t="t"/>
              <a:pathLst>
                <a:path extrusionOk="0" h="457" w="252">
                  <a:moveTo>
                    <a:pt x="148" y="1"/>
                  </a:moveTo>
                  <a:cubicBezTo>
                    <a:pt x="104" y="1"/>
                    <a:pt x="64" y="29"/>
                    <a:pt x="50" y="75"/>
                  </a:cubicBezTo>
                  <a:cubicBezTo>
                    <a:pt x="36" y="118"/>
                    <a:pt x="24" y="162"/>
                    <a:pt x="16" y="208"/>
                  </a:cubicBezTo>
                  <a:cubicBezTo>
                    <a:pt x="11" y="238"/>
                    <a:pt x="7" y="269"/>
                    <a:pt x="3" y="298"/>
                  </a:cubicBezTo>
                  <a:cubicBezTo>
                    <a:pt x="1" y="320"/>
                    <a:pt x="2" y="335"/>
                    <a:pt x="6" y="358"/>
                  </a:cubicBezTo>
                  <a:cubicBezTo>
                    <a:pt x="11" y="385"/>
                    <a:pt x="26" y="406"/>
                    <a:pt x="41" y="427"/>
                  </a:cubicBezTo>
                  <a:cubicBezTo>
                    <a:pt x="54" y="444"/>
                    <a:pt x="88" y="457"/>
                    <a:pt x="112" y="457"/>
                  </a:cubicBezTo>
                  <a:cubicBezTo>
                    <a:pt x="112" y="457"/>
                    <a:pt x="113" y="457"/>
                    <a:pt x="114" y="457"/>
                  </a:cubicBezTo>
                  <a:cubicBezTo>
                    <a:pt x="140" y="455"/>
                    <a:pt x="169" y="447"/>
                    <a:pt x="187" y="427"/>
                  </a:cubicBezTo>
                  <a:cubicBezTo>
                    <a:pt x="201" y="410"/>
                    <a:pt x="208" y="399"/>
                    <a:pt x="215" y="381"/>
                  </a:cubicBezTo>
                  <a:cubicBezTo>
                    <a:pt x="224" y="363"/>
                    <a:pt x="227" y="343"/>
                    <a:pt x="229" y="322"/>
                  </a:cubicBezTo>
                  <a:cubicBezTo>
                    <a:pt x="230" y="306"/>
                    <a:pt x="229" y="290"/>
                    <a:pt x="229" y="272"/>
                  </a:cubicBezTo>
                  <a:cubicBezTo>
                    <a:pt x="230" y="245"/>
                    <a:pt x="232" y="217"/>
                    <a:pt x="235" y="190"/>
                  </a:cubicBezTo>
                  <a:cubicBezTo>
                    <a:pt x="237" y="168"/>
                    <a:pt x="241" y="150"/>
                    <a:pt x="245" y="129"/>
                  </a:cubicBezTo>
                  <a:cubicBezTo>
                    <a:pt x="252" y="103"/>
                    <a:pt x="251" y="75"/>
                    <a:pt x="236" y="51"/>
                  </a:cubicBezTo>
                  <a:cubicBezTo>
                    <a:pt x="224" y="30"/>
                    <a:pt x="200" y="9"/>
                    <a:pt x="175" y="4"/>
                  </a:cubicBezTo>
                  <a:cubicBezTo>
                    <a:pt x="166" y="2"/>
                    <a:pt x="157" y="1"/>
                    <a:pt x="1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36"/>
            <p:cNvSpPr/>
            <p:nvPr/>
          </p:nvSpPr>
          <p:spPr>
            <a:xfrm>
              <a:off x="6876516" y="793304"/>
              <a:ext cx="10837" cy="36877"/>
            </a:xfrm>
            <a:custGeom>
              <a:rect b="b" l="l" r="r" t="t"/>
              <a:pathLst>
                <a:path extrusionOk="0" h="929" w="273">
                  <a:moveTo>
                    <a:pt x="189" y="0"/>
                  </a:moveTo>
                  <a:cubicBezTo>
                    <a:pt x="158" y="0"/>
                    <a:pt x="127" y="17"/>
                    <a:pt x="120" y="56"/>
                  </a:cubicBezTo>
                  <a:cubicBezTo>
                    <a:pt x="93" y="187"/>
                    <a:pt x="66" y="318"/>
                    <a:pt x="45" y="453"/>
                  </a:cubicBezTo>
                  <a:cubicBezTo>
                    <a:pt x="35" y="521"/>
                    <a:pt x="26" y="592"/>
                    <a:pt x="19" y="662"/>
                  </a:cubicBezTo>
                  <a:lnTo>
                    <a:pt x="7" y="767"/>
                  </a:lnTo>
                  <a:cubicBezTo>
                    <a:pt x="0" y="818"/>
                    <a:pt x="9" y="859"/>
                    <a:pt x="43" y="899"/>
                  </a:cubicBezTo>
                  <a:cubicBezTo>
                    <a:pt x="60" y="917"/>
                    <a:pt x="90" y="928"/>
                    <a:pt x="118" y="928"/>
                  </a:cubicBezTo>
                  <a:cubicBezTo>
                    <a:pt x="136" y="928"/>
                    <a:pt x="153" y="924"/>
                    <a:pt x="166" y="915"/>
                  </a:cubicBezTo>
                  <a:cubicBezTo>
                    <a:pt x="217" y="879"/>
                    <a:pt x="228" y="840"/>
                    <a:pt x="235" y="782"/>
                  </a:cubicBezTo>
                  <a:cubicBezTo>
                    <a:pt x="239" y="746"/>
                    <a:pt x="241" y="712"/>
                    <a:pt x="245" y="677"/>
                  </a:cubicBezTo>
                  <a:cubicBezTo>
                    <a:pt x="251" y="611"/>
                    <a:pt x="258" y="546"/>
                    <a:pt x="262" y="481"/>
                  </a:cubicBezTo>
                  <a:cubicBezTo>
                    <a:pt x="270" y="345"/>
                    <a:pt x="271" y="212"/>
                    <a:pt x="272" y="77"/>
                  </a:cubicBezTo>
                  <a:cubicBezTo>
                    <a:pt x="272" y="28"/>
                    <a:pt x="230" y="0"/>
                    <a:pt x="1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36"/>
            <p:cNvSpPr/>
            <p:nvPr/>
          </p:nvSpPr>
          <p:spPr>
            <a:xfrm>
              <a:off x="6902278" y="800687"/>
              <a:ext cx="14767" cy="41124"/>
            </a:xfrm>
            <a:custGeom>
              <a:rect b="b" l="l" r="r" t="t"/>
              <a:pathLst>
                <a:path extrusionOk="0" h="1036" w="372">
                  <a:moveTo>
                    <a:pt x="295" y="0"/>
                  </a:moveTo>
                  <a:cubicBezTo>
                    <a:pt x="262" y="0"/>
                    <a:pt x="238" y="22"/>
                    <a:pt x="225" y="54"/>
                  </a:cubicBezTo>
                  <a:cubicBezTo>
                    <a:pt x="167" y="198"/>
                    <a:pt x="133" y="347"/>
                    <a:pt x="97" y="497"/>
                  </a:cubicBezTo>
                  <a:cubicBezTo>
                    <a:pt x="80" y="569"/>
                    <a:pt x="64" y="642"/>
                    <a:pt x="49" y="713"/>
                  </a:cubicBezTo>
                  <a:cubicBezTo>
                    <a:pt x="42" y="752"/>
                    <a:pt x="32" y="792"/>
                    <a:pt x="24" y="830"/>
                  </a:cubicBezTo>
                  <a:cubicBezTo>
                    <a:pt x="13" y="883"/>
                    <a:pt x="0" y="933"/>
                    <a:pt x="33" y="982"/>
                  </a:cubicBezTo>
                  <a:cubicBezTo>
                    <a:pt x="55" y="1014"/>
                    <a:pt x="91" y="1035"/>
                    <a:pt x="129" y="1035"/>
                  </a:cubicBezTo>
                  <a:cubicBezTo>
                    <a:pt x="146" y="1035"/>
                    <a:pt x="163" y="1031"/>
                    <a:pt x="179" y="1021"/>
                  </a:cubicBezTo>
                  <a:cubicBezTo>
                    <a:pt x="230" y="987"/>
                    <a:pt x="243" y="947"/>
                    <a:pt x="253" y="893"/>
                  </a:cubicBezTo>
                  <a:cubicBezTo>
                    <a:pt x="262" y="853"/>
                    <a:pt x="268" y="814"/>
                    <a:pt x="276" y="775"/>
                  </a:cubicBezTo>
                  <a:cubicBezTo>
                    <a:pt x="290" y="700"/>
                    <a:pt x="303" y="624"/>
                    <a:pt x="316" y="548"/>
                  </a:cubicBezTo>
                  <a:cubicBezTo>
                    <a:pt x="341" y="390"/>
                    <a:pt x="371" y="233"/>
                    <a:pt x="372" y="74"/>
                  </a:cubicBezTo>
                  <a:cubicBezTo>
                    <a:pt x="371" y="38"/>
                    <a:pt x="342" y="5"/>
                    <a:pt x="305" y="1"/>
                  </a:cubicBezTo>
                  <a:cubicBezTo>
                    <a:pt x="302" y="1"/>
                    <a:pt x="298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36"/>
            <p:cNvSpPr/>
            <p:nvPr/>
          </p:nvSpPr>
          <p:spPr>
            <a:xfrm>
              <a:off x="6940187" y="804458"/>
              <a:ext cx="13457" cy="30803"/>
            </a:xfrm>
            <a:custGeom>
              <a:rect b="b" l="l" r="r" t="t"/>
              <a:pathLst>
                <a:path extrusionOk="0" h="776" w="339">
                  <a:moveTo>
                    <a:pt x="248" y="0"/>
                  </a:moveTo>
                  <a:cubicBezTo>
                    <a:pt x="218" y="0"/>
                    <a:pt x="187" y="17"/>
                    <a:pt x="173" y="57"/>
                  </a:cubicBezTo>
                  <a:cubicBezTo>
                    <a:pt x="133" y="167"/>
                    <a:pt x="100" y="278"/>
                    <a:pt x="72" y="392"/>
                  </a:cubicBezTo>
                  <a:cubicBezTo>
                    <a:pt x="57" y="449"/>
                    <a:pt x="45" y="505"/>
                    <a:pt x="31" y="559"/>
                  </a:cubicBezTo>
                  <a:cubicBezTo>
                    <a:pt x="21" y="605"/>
                    <a:pt x="5" y="648"/>
                    <a:pt x="3" y="694"/>
                  </a:cubicBezTo>
                  <a:cubicBezTo>
                    <a:pt x="0" y="740"/>
                    <a:pt x="29" y="761"/>
                    <a:pt x="71" y="770"/>
                  </a:cubicBezTo>
                  <a:cubicBezTo>
                    <a:pt x="84" y="774"/>
                    <a:pt x="97" y="775"/>
                    <a:pt x="110" y="775"/>
                  </a:cubicBezTo>
                  <a:cubicBezTo>
                    <a:pt x="151" y="775"/>
                    <a:pt x="190" y="759"/>
                    <a:pt x="214" y="720"/>
                  </a:cubicBezTo>
                  <a:cubicBezTo>
                    <a:pt x="234" y="687"/>
                    <a:pt x="240" y="647"/>
                    <a:pt x="245" y="608"/>
                  </a:cubicBezTo>
                  <a:cubicBezTo>
                    <a:pt x="253" y="552"/>
                    <a:pt x="262" y="496"/>
                    <a:pt x="272" y="439"/>
                  </a:cubicBezTo>
                  <a:cubicBezTo>
                    <a:pt x="292" y="327"/>
                    <a:pt x="312" y="212"/>
                    <a:pt x="329" y="99"/>
                  </a:cubicBezTo>
                  <a:cubicBezTo>
                    <a:pt x="339" y="39"/>
                    <a:pt x="293" y="0"/>
                    <a:pt x="24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36"/>
            <p:cNvSpPr/>
            <p:nvPr/>
          </p:nvSpPr>
          <p:spPr>
            <a:xfrm>
              <a:off x="6964798" y="813548"/>
              <a:ext cx="19411" cy="49301"/>
            </a:xfrm>
            <a:custGeom>
              <a:rect b="b" l="l" r="r" t="t"/>
              <a:pathLst>
                <a:path extrusionOk="0" h="1242" w="489">
                  <a:moveTo>
                    <a:pt x="391" y="0"/>
                  </a:moveTo>
                  <a:cubicBezTo>
                    <a:pt x="360" y="0"/>
                    <a:pt x="329" y="18"/>
                    <a:pt x="316" y="59"/>
                  </a:cubicBezTo>
                  <a:cubicBezTo>
                    <a:pt x="261" y="244"/>
                    <a:pt x="206" y="426"/>
                    <a:pt x="154" y="609"/>
                  </a:cubicBezTo>
                  <a:cubicBezTo>
                    <a:pt x="128" y="699"/>
                    <a:pt x="103" y="789"/>
                    <a:pt x="81" y="881"/>
                  </a:cubicBezTo>
                  <a:cubicBezTo>
                    <a:pt x="57" y="977"/>
                    <a:pt x="1" y="1098"/>
                    <a:pt x="55" y="1189"/>
                  </a:cubicBezTo>
                  <a:cubicBezTo>
                    <a:pt x="73" y="1221"/>
                    <a:pt x="111" y="1241"/>
                    <a:pt x="148" y="1241"/>
                  </a:cubicBezTo>
                  <a:cubicBezTo>
                    <a:pt x="166" y="1241"/>
                    <a:pt x="183" y="1237"/>
                    <a:pt x="199" y="1227"/>
                  </a:cubicBezTo>
                  <a:cubicBezTo>
                    <a:pt x="290" y="1167"/>
                    <a:pt x="296" y="1043"/>
                    <a:pt x="317" y="946"/>
                  </a:cubicBezTo>
                  <a:cubicBezTo>
                    <a:pt x="338" y="854"/>
                    <a:pt x="357" y="762"/>
                    <a:pt x="375" y="670"/>
                  </a:cubicBezTo>
                  <a:cubicBezTo>
                    <a:pt x="411" y="481"/>
                    <a:pt x="446" y="293"/>
                    <a:pt x="479" y="104"/>
                  </a:cubicBezTo>
                  <a:cubicBezTo>
                    <a:pt x="489" y="41"/>
                    <a:pt x="439" y="0"/>
                    <a:pt x="39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36"/>
            <p:cNvSpPr/>
            <p:nvPr/>
          </p:nvSpPr>
          <p:spPr>
            <a:xfrm>
              <a:off x="6995760" y="813112"/>
              <a:ext cx="15322" cy="27985"/>
            </a:xfrm>
            <a:custGeom>
              <a:rect b="b" l="l" r="r" t="t"/>
              <a:pathLst>
                <a:path extrusionOk="0" h="705" w="386">
                  <a:moveTo>
                    <a:pt x="293" y="0"/>
                  </a:moveTo>
                  <a:cubicBezTo>
                    <a:pt x="264" y="0"/>
                    <a:pt x="235" y="14"/>
                    <a:pt x="223" y="41"/>
                  </a:cubicBezTo>
                  <a:cubicBezTo>
                    <a:pt x="179" y="132"/>
                    <a:pt x="139" y="223"/>
                    <a:pt x="100" y="317"/>
                  </a:cubicBezTo>
                  <a:cubicBezTo>
                    <a:pt x="82" y="361"/>
                    <a:pt x="63" y="407"/>
                    <a:pt x="49" y="451"/>
                  </a:cubicBezTo>
                  <a:cubicBezTo>
                    <a:pt x="31" y="507"/>
                    <a:pt x="1" y="571"/>
                    <a:pt x="23" y="627"/>
                  </a:cubicBezTo>
                  <a:cubicBezTo>
                    <a:pt x="36" y="663"/>
                    <a:pt x="58" y="690"/>
                    <a:pt x="96" y="700"/>
                  </a:cubicBezTo>
                  <a:cubicBezTo>
                    <a:pt x="105" y="703"/>
                    <a:pt x="114" y="704"/>
                    <a:pt x="123" y="704"/>
                  </a:cubicBezTo>
                  <a:cubicBezTo>
                    <a:pt x="151" y="704"/>
                    <a:pt x="175" y="692"/>
                    <a:pt x="198" y="673"/>
                  </a:cubicBezTo>
                  <a:cubicBezTo>
                    <a:pt x="245" y="637"/>
                    <a:pt x="252" y="565"/>
                    <a:pt x="266" y="511"/>
                  </a:cubicBezTo>
                  <a:cubicBezTo>
                    <a:pt x="278" y="466"/>
                    <a:pt x="290" y="421"/>
                    <a:pt x="301" y="376"/>
                  </a:cubicBezTo>
                  <a:cubicBezTo>
                    <a:pt x="323" y="285"/>
                    <a:pt x="348" y="194"/>
                    <a:pt x="374" y="105"/>
                  </a:cubicBezTo>
                  <a:cubicBezTo>
                    <a:pt x="385" y="65"/>
                    <a:pt x="361" y="21"/>
                    <a:pt x="325" y="7"/>
                  </a:cubicBezTo>
                  <a:cubicBezTo>
                    <a:pt x="315" y="3"/>
                    <a:pt x="304" y="0"/>
                    <a:pt x="2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36"/>
            <p:cNvSpPr/>
            <p:nvPr/>
          </p:nvSpPr>
          <p:spPr>
            <a:xfrm>
              <a:off x="6755129" y="815851"/>
              <a:ext cx="95387" cy="48706"/>
            </a:xfrm>
            <a:custGeom>
              <a:rect b="b" l="l" r="r" t="t"/>
              <a:pathLst>
                <a:path extrusionOk="0" h="1227" w="2403">
                  <a:moveTo>
                    <a:pt x="2308" y="0"/>
                  </a:moveTo>
                  <a:cubicBezTo>
                    <a:pt x="2292" y="0"/>
                    <a:pt x="2274" y="6"/>
                    <a:pt x="2257" y="19"/>
                  </a:cubicBezTo>
                  <a:cubicBezTo>
                    <a:pt x="1955" y="259"/>
                    <a:pt x="1744" y="593"/>
                    <a:pt x="1601" y="949"/>
                  </a:cubicBezTo>
                  <a:cubicBezTo>
                    <a:pt x="1344" y="868"/>
                    <a:pt x="1083" y="793"/>
                    <a:pt x="815" y="748"/>
                  </a:cubicBezTo>
                  <a:cubicBezTo>
                    <a:pt x="672" y="724"/>
                    <a:pt x="527" y="707"/>
                    <a:pt x="381" y="704"/>
                  </a:cubicBezTo>
                  <a:cubicBezTo>
                    <a:pt x="352" y="704"/>
                    <a:pt x="320" y="702"/>
                    <a:pt x="288" y="702"/>
                  </a:cubicBezTo>
                  <a:cubicBezTo>
                    <a:pt x="183" y="702"/>
                    <a:pt x="69" y="715"/>
                    <a:pt x="17" y="806"/>
                  </a:cubicBezTo>
                  <a:cubicBezTo>
                    <a:pt x="1" y="838"/>
                    <a:pt x="6" y="873"/>
                    <a:pt x="29" y="899"/>
                  </a:cubicBezTo>
                  <a:cubicBezTo>
                    <a:pt x="75" y="950"/>
                    <a:pt x="143" y="961"/>
                    <a:pt x="213" y="961"/>
                  </a:cubicBezTo>
                  <a:cubicBezTo>
                    <a:pt x="267" y="961"/>
                    <a:pt x="323" y="954"/>
                    <a:pt x="371" y="954"/>
                  </a:cubicBezTo>
                  <a:cubicBezTo>
                    <a:pt x="374" y="954"/>
                    <a:pt x="377" y="954"/>
                    <a:pt x="380" y="954"/>
                  </a:cubicBezTo>
                  <a:cubicBezTo>
                    <a:pt x="523" y="957"/>
                    <a:pt x="668" y="974"/>
                    <a:pt x="810" y="1000"/>
                  </a:cubicBezTo>
                  <a:cubicBezTo>
                    <a:pt x="1093" y="1052"/>
                    <a:pt x="1366" y="1140"/>
                    <a:pt x="1641" y="1222"/>
                  </a:cubicBezTo>
                  <a:cubicBezTo>
                    <a:pt x="1651" y="1225"/>
                    <a:pt x="1662" y="1226"/>
                    <a:pt x="1672" y="1226"/>
                  </a:cubicBezTo>
                  <a:cubicBezTo>
                    <a:pt x="1727" y="1226"/>
                    <a:pt x="1778" y="1188"/>
                    <a:pt x="1793" y="1135"/>
                  </a:cubicBezTo>
                  <a:cubicBezTo>
                    <a:pt x="1905" y="755"/>
                    <a:pt x="2111" y="428"/>
                    <a:pt x="2356" y="120"/>
                  </a:cubicBezTo>
                  <a:cubicBezTo>
                    <a:pt x="2403" y="64"/>
                    <a:pt x="2362" y="0"/>
                    <a:pt x="230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36"/>
            <p:cNvSpPr/>
            <p:nvPr/>
          </p:nvSpPr>
          <p:spPr>
            <a:xfrm>
              <a:off x="6516563" y="769130"/>
              <a:ext cx="75301" cy="41640"/>
            </a:xfrm>
            <a:custGeom>
              <a:rect b="b" l="l" r="r" t="t"/>
              <a:pathLst>
                <a:path extrusionOk="0" h="1049" w="1897">
                  <a:moveTo>
                    <a:pt x="1730" y="1"/>
                  </a:moveTo>
                  <a:cubicBezTo>
                    <a:pt x="1565" y="1"/>
                    <a:pt x="1438" y="165"/>
                    <a:pt x="1336" y="282"/>
                  </a:cubicBezTo>
                  <a:cubicBezTo>
                    <a:pt x="1194" y="444"/>
                    <a:pt x="1055" y="610"/>
                    <a:pt x="909" y="767"/>
                  </a:cubicBezTo>
                  <a:cubicBezTo>
                    <a:pt x="795" y="683"/>
                    <a:pt x="649" y="626"/>
                    <a:pt x="519" y="600"/>
                  </a:cubicBezTo>
                  <a:cubicBezTo>
                    <a:pt x="454" y="587"/>
                    <a:pt x="376" y="574"/>
                    <a:pt x="298" y="574"/>
                  </a:cubicBezTo>
                  <a:cubicBezTo>
                    <a:pt x="189" y="574"/>
                    <a:pt x="83" y="600"/>
                    <a:pt x="22" y="688"/>
                  </a:cubicBezTo>
                  <a:cubicBezTo>
                    <a:pt x="0" y="720"/>
                    <a:pt x="16" y="770"/>
                    <a:pt x="48" y="789"/>
                  </a:cubicBezTo>
                  <a:cubicBezTo>
                    <a:pt x="112" y="826"/>
                    <a:pt x="188" y="830"/>
                    <a:pt x="265" y="830"/>
                  </a:cubicBezTo>
                  <a:cubicBezTo>
                    <a:pt x="287" y="830"/>
                    <a:pt x="310" y="830"/>
                    <a:pt x="332" y="830"/>
                  </a:cubicBezTo>
                  <a:cubicBezTo>
                    <a:pt x="378" y="830"/>
                    <a:pt x="424" y="832"/>
                    <a:pt x="466" y="841"/>
                  </a:cubicBezTo>
                  <a:cubicBezTo>
                    <a:pt x="617" y="875"/>
                    <a:pt x="729" y="948"/>
                    <a:pt x="857" y="1031"/>
                  </a:cubicBezTo>
                  <a:cubicBezTo>
                    <a:pt x="874" y="1043"/>
                    <a:pt x="893" y="1048"/>
                    <a:pt x="911" y="1048"/>
                  </a:cubicBezTo>
                  <a:cubicBezTo>
                    <a:pt x="952" y="1048"/>
                    <a:pt x="992" y="1023"/>
                    <a:pt x="1017" y="990"/>
                  </a:cubicBezTo>
                  <a:cubicBezTo>
                    <a:pt x="1142" y="822"/>
                    <a:pt x="1281" y="665"/>
                    <a:pt x="1415" y="503"/>
                  </a:cubicBezTo>
                  <a:cubicBezTo>
                    <a:pt x="1507" y="392"/>
                    <a:pt x="1632" y="173"/>
                    <a:pt x="1795" y="162"/>
                  </a:cubicBezTo>
                  <a:cubicBezTo>
                    <a:pt x="1878" y="156"/>
                    <a:pt x="1897" y="42"/>
                    <a:pt x="1815" y="15"/>
                  </a:cubicBezTo>
                  <a:cubicBezTo>
                    <a:pt x="1785" y="5"/>
                    <a:pt x="1757" y="1"/>
                    <a:pt x="17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36"/>
            <p:cNvSpPr/>
            <p:nvPr/>
          </p:nvSpPr>
          <p:spPr>
            <a:xfrm>
              <a:off x="6932883" y="850346"/>
              <a:ext cx="80541" cy="72721"/>
            </a:xfrm>
            <a:custGeom>
              <a:rect b="b" l="l" r="r" t="t"/>
              <a:pathLst>
                <a:path extrusionOk="0" h="1832" w="2029">
                  <a:moveTo>
                    <a:pt x="1892" y="1"/>
                  </a:moveTo>
                  <a:cubicBezTo>
                    <a:pt x="1876" y="1"/>
                    <a:pt x="1860" y="4"/>
                    <a:pt x="1844" y="11"/>
                  </a:cubicBezTo>
                  <a:cubicBezTo>
                    <a:pt x="1753" y="53"/>
                    <a:pt x="1679" y="143"/>
                    <a:pt x="1606" y="210"/>
                  </a:cubicBezTo>
                  <a:cubicBezTo>
                    <a:pt x="1533" y="278"/>
                    <a:pt x="1459" y="348"/>
                    <a:pt x="1386" y="415"/>
                  </a:cubicBezTo>
                  <a:cubicBezTo>
                    <a:pt x="1231" y="559"/>
                    <a:pt x="1075" y="704"/>
                    <a:pt x="919" y="849"/>
                  </a:cubicBezTo>
                  <a:cubicBezTo>
                    <a:pt x="768" y="989"/>
                    <a:pt x="616" y="1129"/>
                    <a:pt x="468" y="1271"/>
                  </a:cubicBezTo>
                  <a:cubicBezTo>
                    <a:pt x="319" y="1415"/>
                    <a:pt x="164" y="1554"/>
                    <a:pt x="38" y="1719"/>
                  </a:cubicBezTo>
                  <a:cubicBezTo>
                    <a:pt x="1" y="1769"/>
                    <a:pt x="53" y="1831"/>
                    <a:pt x="106" y="1831"/>
                  </a:cubicBezTo>
                  <a:cubicBezTo>
                    <a:pt x="118" y="1831"/>
                    <a:pt x="130" y="1828"/>
                    <a:pt x="140" y="1821"/>
                  </a:cubicBezTo>
                  <a:cubicBezTo>
                    <a:pt x="310" y="1712"/>
                    <a:pt x="458" y="1572"/>
                    <a:pt x="609" y="1437"/>
                  </a:cubicBezTo>
                  <a:cubicBezTo>
                    <a:pt x="767" y="1295"/>
                    <a:pt x="923" y="1151"/>
                    <a:pt x="1080" y="1007"/>
                  </a:cubicBezTo>
                  <a:cubicBezTo>
                    <a:pt x="1232" y="868"/>
                    <a:pt x="1385" y="729"/>
                    <a:pt x="1537" y="588"/>
                  </a:cubicBezTo>
                  <a:cubicBezTo>
                    <a:pt x="1611" y="521"/>
                    <a:pt x="1685" y="453"/>
                    <a:pt x="1758" y="385"/>
                  </a:cubicBezTo>
                  <a:cubicBezTo>
                    <a:pt x="1836" y="313"/>
                    <a:pt x="1935" y="245"/>
                    <a:pt x="1986" y="151"/>
                  </a:cubicBezTo>
                  <a:cubicBezTo>
                    <a:pt x="2029" y="73"/>
                    <a:pt x="1966" y="1"/>
                    <a:pt x="189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36"/>
            <p:cNvSpPr/>
            <p:nvPr/>
          </p:nvSpPr>
          <p:spPr>
            <a:xfrm>
              <a:off x="6897515" y="843598"/>
              <a:ext cx="36083" cy="15521"/>
            </a:xfrm>
            <a:custGeom>
              <a:rect b="b" l="l" r="r" t="t"/>
              <a:pathLst>
                <a:path extrusionOk="0" h="391" w="909">
                  <a:moveTo>
                    <a:pt x="755" y="0"/>
                  </a:moveTo>
                  <a:cubicBezTo>
                    <a:pt x="736" y="0"/>
                    <a:pt x="717" y="1"/>
                    <a:pt x="696" y="4"/>
                  </a:cubicBezTo>
                  <a:cubicBezTo>
                    <a:pt x="665" y="9"/>
                    <a:pt x="635" y="18"/>
                    <a:pt x="604" y="25"/>
                  </a:cubicBezTo>
                  <a:cubicBezTo>
                    <a:pt x="547" y="40"/>
                    <a:pt x="491" y="56"/>
                    <a:pt x="435" y="75"/>
                  </a:cubicBezTo>
                  <a:cubicBezTo>
                    <a:pt x="314" y="115"/>
                    <a:pt x="199" y="164"/>
                    <a:pt x="85" y="218"/>
                  </a:cubicBezTo>
                  <a:cubicBezTo>
                    <a:pt x="0" y="258"/>
                    <a:pt x="46" y="391"/>
                    <a:pt x="128" y="391"/>
                  </a:cubicBezTo>
                  <a:cubicBezTo>
                    <a:pt x="137" y="391"/>
                    <a:pt x="147" y="389"/>
                    <a:pt x="157" y="385"/>
                  </a:cubicBezTo>
                  <a:cubicBezTo>
                    <a:pt x="268" y="346"/>
                    <a:pt x="384" y="311"/>
                    <a:pt x="498" y="281"/>
                  </a:cubicBezTo>
                  <a:cubicBezTo>
                    <a:pt x="555" y="268"/>
                    <a:pt x="613" y="253"/>
                    <a:pt x="670" y="240"/>
                  </a:cubicBezTo>
                  <a:cubicBezTo>
                    <a:pt x="699" y="233"/>
                    <a:pt x="727" y="228"/>
                    <a:pt x="756" y="221"/>
                  </a:cubicBezTo>
                  <a:cubicBezTo>
                    <a:pt x="792" y="211"/>
                    <a:pt x="823" y="193"/>
                    <a:pt x="854" y="177"/>
                  </a:cubicBezTo>
                  <a:cubicBezTo>
                    <a:pt x="893" y="161"/>
                    <a:pt x="909" y="110"/>
                    <a:pt x="898" y="73"/>
                  </a:cubicBezTo>
                  <a:cubicBezTo>
                    <a:pt x="887" y="30"/>
                    <a:pt x="849" y="6"/>
                    <a:pt x="808" y="3"/>
                  </a:cubicBezTo>
                  <a:cubicBezTo>
                    <a:pt x="789" y="1"/>
                    <a:pt x="772" y="0"/>
                    <a:pt x="7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36"/>
            <p:cNvSpPr/>
            <p:nvPr/>
          </p:nvSpPr>
          <p:spPr>
            <a:xfrm>
              <a:off x="6696817" y="905363"/>
              <a:ext cx="43863" cy="18776"/>
            </a:xfrm>
            <a:custGeom>
              <a:rect b="b" l="l" r="r" t="t"/>
              <a:pathLst>
                <a:path extrusionOk="0" h="473" w="1105">
                  <a:moveTo>
                    <a:pt x="970" y="1"/>
                  </a:moveTo>
                  <a:cubicBezTo>
                    <a:pt x="896" y="1"/>
                    <a:pt x="828" y="12"/>
                    <a:pt x="757" y="36"/>
                  </a:cubicBezTo>
                  <a:cubicBezTo>
                    <a:pt x="683" y="62"/>
                    <a:pt x="607" y="91"/>
                    <a:pt x="534" y="119"/>
                  </a:cubicBezTo>
                  <a:cubicBezTo>
                    <a:pt x="383" y="176"/>
                    <a:pt x="234" y="238"/>
                    <a:pt x="89" y="306"/>
                  </a:cubicBezTo>
                  <a:cubicBezTo>
                    <a:pt x="0" y="346"/>
                    <a:pt x="53" y="473"/>
                    <a:pt x="136" y="473"/>
                  </a:cubicBezTo>
                  <a:cubicBezTo>
                    <a:pt x="143" y="473"/>
                    <a:pt x="150" y="472"/>
                    <a:pt x="157" y="470"/>
                  </a:cubicBezTo>
                  <a:cubicBezTo>
                    <a:pt x="311" y="431"/>
                    <a:pt x="462" y="386"/>
                    <a:pt x="613" y="337"/>
                  </a:cubicBezTo>
                  <a:cubicBezTo>
                    <a:pt x="689" y="312"/>
                    <a:pt x="764" y="287"/>
                    <a:pt x="839" y="260"/>
                  </a:cubicBezTo>
                  <a:cubicBezTo>
                    <a:pt x="880" y="245"/>
                    <a:pt x="922" y="232"/>
                    <a:pt x="958" y="207"/>
                  </a:cubicBezTo>
                  <a:cubicBezTo>
                    <a:pt x="992" y="185"/>
                    <a:pt x="1023" y="159"/>
                    <a:pt x="1053" y="131"/>
                  </a:cubicBezTo>
                  <a:cubicBezTo>
                    <a:pt x="1104" y="86"/>
                    <a:pt x="1059" y="4"/>
                    <a:pt x="997" y="1"/>
                  </a:cubicBezTo>
                  <a:cubicBezTo>
                    <a:pt x="988" y="1"/>
                    <a:pt x="979" y="1"/>
                    <a:pt x="9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36"/>
            <p:cNvSpPr/>
            <p:nvPr/>
          </p:nvSpPr>
          <p:spPr>
            <a:xfrm>
              <a:off x="7070069" y="858007"/>
              <a:ext cx="53588" cy="36837"/>
            </a:xfrm>
            <a:custGeom>
              <a:rect b="b" l="l" r="r" t="t"/>
              <a:pathLst>
                <a:path extrusionOk="0" h="928" w="1350">
                  <a:moveTo>
                    <a:pt x="1219" y="0"/>
                  </a:moveTo>
                  <a:cubicBezTo>
                    <a:pt x="1216" y="0"/>
                    <a:pt x="1213" y="0"/>
                    <a:pt x="1211" y="1"/>
                  </a:cubicBezTo>
                  <a:cubicBezTo>
                    <a:pt x="1143" y="5"/>
                    <a:pt x="1088" y="38"/>
                    <a:pt x="1029" y="71"/>
                  </a:cubicBezTo>
                  <a:cubicBezTo>
                    <a:pt x="978" y="99"/>
                    <a:pt x="928" y="128"/>
                    <a:pt x="878" y="158"/>
                  </a:cubicBezTo>
                  <a:cubicBezTo>
                    <a:pt x="775" y="220"/>
                    <a:pt x="675" y="287"/>
                    <a:pt x="577" y="356"/>
                  </a:cubicBezTo>
                  <a:cubicBezTo>
                    <a:pt x="384" y="492"/>
                    <a:pt x="194" y="638"/>
                    <a:pt x="38" y="818"/>
                  </a:cubicBezTo>
                  <a:cubicBezTo>
                    <a:pt x="0" y="861"/>
                    <a:pt x="32" y="927"/>
                    <a:pt x="80" y="927"/>
                  </a:cubicBezTo>
                  <a:cubicBezTo>
                    <a:pt x="91" y="927"/>
                    <a:pt x="102" y="924"/>
                    <a:pt x="113" y="917"/>
                  </a:cubicBezTo>
                  <a:cubicBezTo>
                    <a:pt x="309" y="798"/>
                    <a:pt x="493" y="665"/>
                    <a:pt x="687" y="544"/>
                  </a:cubicBezTo>
                  <a:cubicBezTo>
                    <a:pt x="784" y="486"/>
                    <a:pt x="881" y="429"/>
                    <a:pt x="981" y="375"/>
                  </a:cubicBezTo>
                  <a:cubicBezTo>
                    <a:pt x="1029" y="349"/>
                    <a:pt x="1077" y="323"/>
                    <a:pt x="1127" y="298"/>
                  </a:cubicBezTo>
                  <a:cubicBezTo>
                    <a:pt x="1183" y="270"/>
                    <a:pt x="1251" y="246"/>
                    <a:pt x="1293" y="198"/>
                  </a:cubicBezTo>
                  <a:cubicBezTo>
                    <a:pt x="1350" y="128"/>
                    <a:pt x="1321" y="0"/>
                    <a:pt x="121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36"/>
            <p:cNvSpPr/>
            <p:nvPr/>
          </p:nvSpPr>
          <p:spPr>
            <a:xfrm>
              <a:off x="7002746" y="918820"/>
              <a:ext cx="79430" cy="16950"/>
            </a:xfrm>
            <a:custGeom>
              <a:rect b="b" l="l" r="r" t="t"/>
              <a:pathLst>
                <a:path extrusionOk="0" h="427" w="2001">
                  <a:moveTo>
                    <a:pt x="1781" y="0"/>
                  </a:moveTo>
                  <a:cubicBezTo>
                    <a:pt x="1681" y="0"/>
                    <a:pt x="1574" y="29"/>
                    <a:pt x="1482" y="41"/>
                  </a:cubicBezTo>
                  <a:cubicBezTo>
                    <a:pt x="1330" y="62"/>
                    <a:pt x="1179" y="84"/>
                    <a:pt x="1027" y="109"/>
                  </a:cubicBezTo>
                  <a:cubicBezTo>
                    <a:pt x="713" y="159"/>
                    <a:pt x="399" y="213"/>
                    <a:pt x="86" y="269"/>
                  </a:cubicBezTo>
                  <a:cubicBezTo>
                    <a:pt x="0" y="284"/>
                    <a:pt x="17" y="427"/>
                    <a:pt x="100" y="427"/>
                  </a:cubicBezTo>
                  <a:cubicBezTo>
                    <a:pt x="102" y="427"/>
                    <a:pt x="105" y="427"/>
                    <a:pt x="107" y="426"/>
                  </a:cubicBezTo>
                  <a:cubicBezTo>
                    <a:pt x="424" y="399"/>
                    <a:pt x="741" y="372"/>
                    <a:pt x="1056" y="338"/>
                  </a:cubicBezTo>
                  <a:cubicBezTo>
                    <a:pt x="1209" y="321"/>
                    <a:pt x="1361" y="305"/>
                    <a:pt x="1513" y="285"/>
                  </a:cubicBezTo>
                  <a:cubicBezTo>
                    <a:pt x="1658" y="266"/>
                    <a:pt x="1849" y="276"/>
                    <a:pt x="1960" y="169"/>
                  </a:cubicBezTo>
                  <a:cubicBezTo>
                    <a:pt x="2001" y="133"/>
                    <a:pt x="1991" y="63"/>
                    <a:pt x="1944" y="37"/>
                  </a:cubicBezTo>
                  <a:cubicBezTo>
                    <a:pt x="1895" y="10"/>
                    <a:pt x="1839" y="0"/>
                    <a:pt x="17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36"/>
            <p:cNvSpPr/>
            <p:nvPr/>
          </p:nvSpPr>
          <p:spPr>
            <a:xfrm>
              <a:off x="6120169" y="77921"/>
              <a:ext cx="1359911" cy="1392461"/>
            </a:xfrm>
            <a:custGeom>
              <a:rect b="b" l="l" r="r" t="t"/>
              <a:pathLst>
                <a:path extrusionOk="0" h="35079" w="34259">
                  <a:moveTo>
                    <a:pt x="21263" y="171"/>
                  </a:moveTo>
                  <a:cubicBezTo>
                    <a:pt x="21282" y="171"/>
                    <a:pt x="21294" y="183"/>
                    <a:pt x="21298" y="210"/>
                  </a:cubicBezTo>
                  <a:cubicBezTo>
                    <a:pt x="21277" y="251"/>
                    <a:pt x="21287" y="296"/>
                    <a:pt x="21313" y="327"/>
                  </a:cubicBezTo>
                  <a:cubicBezTo>
                    <a:pt x="21333" y="352"/>
                    <a:pt x="21361" y="368"/>
                    <a:pt x="21391" y="368"/>
                  </a:cubicBezTo>
                  <a:cubicBezTo>
                    <a:pt x="21408" y="368"/>
                    <a:pt x="21426" y="362"/>
                    <a:pt x="21442" y="349"/>
                  </a:cubicBezTo>
                  <a:cubicBezTo>
                    <a:pt x="21448" y="345"/>
                    <a:pt x="21453" y="339"/>
                    <a:pt x="21458" y="334"/>
                  </a:cubicBezTo>
                  <a:cubicBezTo>
                    <a:pt x="21491" y="297"/>
                    <a:pt x="21552" y="257"/>
                    <a:pt x="21598" y="257"/>
                  </a:cubicBezTo>
                  <a:cubicBezTo>
                    <a:pt x="21632" y="257"/>
                    <a:pt x="21658" y="279"/>
                    <a:pt x="21658" y="340"/>
                  </a:cubicBezTo>
                  <a:cubicBezTo>
                    <a:pt x="21658" y="399"/>
                    <a:pt x="21704" y="433"/>
                    <a:pt x="21753" y="433"/>
                  </a:cubicBezTo>
                  <a:cubicBezTo>
                    <a:pt x="21778" y="433"/>
                    <a:pt x="21802" y="425"/>
                    <a:pt x="21823" y="408"/>
                  </a:cubicBezTo>
                  <a:cubicBezTo>
                    <a:pt x="21846" y="388"/>
                    <a:pt x="21890" y="351"/>
                    <a:pt x="21929" y="349"/>
                  </a:cubicBezTo>
                  <a:cubicBezTo>
                    <a:pt x="21930" y="349"/>
                    <a:pt x="21932" y="349"/>
                    <a:pt x="21933" y="349"/>
                  </a:cubicBezTo>
                  <a:cubicBezTo>
                    <a:pt x="21950" y="349"/>
                    <a:pt x="21966" y="355"/>
                    <a:pt x="21979" y="375"/>
                  </a:cubicBezTo>
                  <a:cubicBezTo>
                    <a:pt x="21987" y="390"/>
                    <a:pt x="21984" y="440"/>
                    <a:pt x="21986" y="459"/>
                  </a:cubicBezTo>
                  <a:cubicBezTo>
                    <a:pt x="21994" y="501"/>
                    <a:pt x="22011" y="543"/>
                    <a:pt x="22042" y="570"/>
                  </a:cubicBezTo>
                  <a:cubicBezTo>
                    <a:pt x="22053" y="582"/>
                    <a:pt x="22064" y="589"/>
                    <a:pt x="22078" y="595"/>
                  </a:cubicBezTo>
                  <a:cubicBezTo>
                    <a:pt x="22101" y="607"/>
                    <a:pt x="22125" y="612"/>
                    <a:pt x="22150" y="612"/>
                  </a:cubicBezTo>
                  <a:cubicBezTo>
                    <a:pt x="22181" y="612"/>
                    <a:pt x="22212" y="603"/>
                    <a:pt x="22241" y="589"/>
                  </a:cubicBezTo>
                  <a:cubicBezTo>
                    <a:pt x="22252" y="583"/>
                    <a:pt x="22265" y="575"/>
                    <a:pt x="22277" y="568"/>
                  </a:cubicBezTo>
                  <a:lnTo>
                    <a:pt x="22277" y="568"/>
                  </a:lnTo>
                  <a:cubicBezTo>
                    <a:pt x="22276" y="572"/>
                    <a:pt x="22273" y="575"/>
                    <a:pt x="22272" y="582"/>
                  </a:cubicBezTo>
                  <a:cubicBezTo>
                    <a:pt x="22252" y="627"/>
                    <a:pt x="22273" y="684"/>
                    <a:pt x="22312" y="712"/>
                  </a:cubicBezTo>
                  <a:cubicBezTo>
                    <a:pt x="22327" y="723"/>
                    <a:pt x="22344" y="729"/>
                    <a:pt x="22362" y="729"/>
                  </a:cubicBezTo>
                  <a:cubicBezTo>
                    <a:pt x="22383" y="729"/>
                    <a:pt x="22404" y="720"/>
                    <a:pt x="22423" y="696"/>
                  </a:cubicBezTo>
                  <a:cubicBezTo>
                    <a:pt x="22438" y="677"/>
                    <a:pt x="22458" y="665"/>
                    <a:pt x="22480" y="658"/>
                  </a:cubicBezTo>
                  <a:cubicBezTo>
                    <a:pt x="22491" y="653"/>
                    <a:pt x="22502" y="651"/>
                    <a:pt x="22514" y="651"/>
                  </a:cubicBezTo>
                  <a:cubicBezTo>
                    <a:pt x="22533" y="651"/>
                    <a:pt x="22552" y="656"/>
                    <a:pt x="22569" y="666"/>
                  </a:cubicBezTo>
                  <a:cubicBezTo>
                    <a:pt x="22645" y="708"/>
                    <a:pt x="22615" y="809"/>
                    <a:pt x="22600" y="876"/>
                  </a:cubicBezTo>
                  <a:cubicBezTo>
                    <a:pt x="22569" y="1028"/>
                    <a:pt x="22508" y="1171"/>
                    <a:pt x="22434" y="1307"/>
                  </a:cubicBezTo>
                  <a:cubicBezTo>
                    <a:pt x="22313" y="1538"/>
                    <a:pt x="22168" y="1756"/>
                    <a:pt x="22065" y="1995"/>
                  </a:cubicBezTo>
                  <a:cubicBezTo>
                    <a:pt x="22063" y="1993"/>
                    <a:pt x="22059" y="1991"/>
                    <a:pt x="22057" y="1989"/>
                  </a:cubicBezTo>
                  <a:cubicBezTo>
                    <a:pt x="21995" y="1944"/>
                    <a:pt x="21921" y="1918"/>
                    <a:pt x="21843" y="1916"/>
                  </a:cubicBezTo>
                  <a:cubicBezTo>
                    <a:pt x="21829" y="1916"/>
                    <a:pt x="21814" y="1917"/>
                    <a:pt x="21799" y="1918"/>
                  </a:cubicBezTo>
                  <a:cubicBezTo>
                    <a:pt x="21778" y="1919"/>
                    <a:pt x="21757" y="1923"/>
                    <a:pt x="21736" y="1928"/>
                  </a:cubicBezTo>
                  <a:cubicBezTo>
                    <a:pt x="21708" y="1870"/>
                    <a:pt x="21658" y="1819"/>
                    <a:pt x="21597" y="1786"/>
                  </a:cubicBezTo>
                  <a:cubicBezTo>
                    <a:pt x="21579" y="1776"/>
                    <a:pt x="21558" y="1768"/>
                    <a:pt x="21538" y="1761"/>
                  </a:cubicBezTo>
                  <a:cubicBezTo>
                    <a:pt x="21532" y="1759"/>
                    <a:pt x="21526" y="1757"/>
                    <a:pt x="21520" y="1755"/>
                  </a:cubicBezTo>
                  <a:cubicBezTo>
                    <a:pt x="21490" y="1747"/>
                    <a:pt x="21461" y="1744"/>
                    <a:pt x="21431" y="1744"/>
                  </a:cubicBezTo>
                  <a:cubicBezTo>
                    <a:pt x="21392" y="1744"/>
                    <a:pt x="21354" y="1750"/>
                    <a:pt x="21317" y="1761"/>
                  </a:cubicBezTo>
                  <a:cubicBezTo>
                    <a:pt x="21291" y="1770"/>
                    <a:pt x="21266" y="1780"/>
                    <a:pt x="21241" y="1792"/>
                  </a:cubicBezTo>
                  <a:cubicBezTo>
                    <a:pt x="21214" y="1805"/>
                    <a:pt x="21187" y="1822"/>
                    <a:pt x="21162" y="1840"/>
                  </a:cubicBezTo>
                  <a:cubicBezTo>
                    <a:pt x="21123" y="1791"/>
                    <a:pt x="21070" y="1753"/>
                    <a:pt x="21011" y="1728"/>
                  </a:cubicBezTo>
                  <a:cubicBezTo>
                    <a:pt x="20961" y="1707"/>
                    <a:pt x="20907" y="1695"/>
                    <a:pt x="20852" y="1694"/>
                  </a:cubicBezTo>
                  <a:cubicBezTo>
                    <a:pt x="20846" y="1694"/>
                    <a:pt x="20839" y="1695"/>
                    <a:pt x="20833" y="1695"/>
                  </a:cubicBezTo>
                  <a:cubicBezTo>
                    <a:pt x="20771" y="1483"/>
                    <a:pt x="20682" y="1274"/>
                    <a:pt x="20597" y="1067"/>
                  </a:cubicBezTo>
                  <a:cubicBezTo>
                    <a:pt x="20548" y="946"/>
                    <a:pt x="20500" y="823"/>
                    <a:pt x="20450" y="703"/>
                  </a:cubicBezTo>
                  <a:cubicBezTo>
                    <a:pt x="20423" y="636"/>
                    <a:pt x="20394" y="568"/>
                    <a:pt x="20368" y="501"/>
                  </a:cubicBezTo>
                  <a:cubicBezTo>
                    <a:pt x="20364" y="493"/>
                    <a:pt x="20341" y="445"/>
                    <a:pt x="20346" y="438"/>
                  </a:cubicBezTo>
                  <a:cubicBezTo>
                    <a:pt x="20351" y="430"/>
                    <a:pt x="20358" y="427"/>
                    <a:pt x="20366" y="427"/>
                  </a:cubicBezTo>
                  <a:cubicBezTo>
                    <a:pt x="20399" y="427"/>
                    <a:pt x="20446" y="487"/>
                    <a:pt x="20455" y="497"/>
                  </a:cubicBezTo>
                  <a:cubicBezTo>
                    <a:pt x="20470" y="514"/>
                    <a:pt x="20489" y="521"/>
                    <a:pt x="20509" y="521"/>
                  </a:cubicBezTo>
                  <a:cubicBezTo>
                    <a:pt x="20538" y="521"/>
                    <a:pt x="20568" y="506"/>
                    <a:pt x="20583" y="480"/>
                  </a:cubicBezTo>
                  <a:cubicBezTo>
                    <a:pt x="20615" y="427"/>
                    <a:pt x="20642" y="357"/>
                    <a:pt x="20677" y="298"/>
                  </a:cubicBezTo>
                  <a:cubicBezTo>
                    <a:pt x="20690" y="273"/>
                    <a:pt x="20708" y="251"/>
                    <a:pt x="20727" y="235"/>
                  </a:cubicBezTo>
                  <a:cubicBezTo>
                    <a:pt x="20756" y="211"/>
                    <a:pt x="20779" y="200"/>
                    <a:pt x="20799" y="200"/>
                  </a:cubicBezTo>
                  <a:cubicBezTo>
                    <a:pt x="20800" y="200"/>
                    <a:pt x="20801" y="200"/>
                    <a:pt x="20802" y="200"/>
                  </a:cubicBezTo>
                  <a:cubicBezTo>
                    <a:pt x="20852" y="202"/>
                    <a:pt x="20886" y="262"/>
                    <a:pt x="20939" y="298"/>
                  </a:cubicBezTo>
                  <a:cubicBezTo>
                    <a:pt x="20968" y="317"/>
                    <a:pt x="21001" y="328"/>
                    <a:pt x="21034" y="328"/>
                  </a:cubicBezTo>
                  <a:cubicBezTo>
                    <a:pt x="21058" y="328"/>
                    <a:pt x="21082" y="322"/>
                    <a:pt x="21105" y="310"/>
                  </a:cubicBezTo>
                  <a:cubicBezTo>
                    <a:pt x="21133" y="295"/>
                    <a:pt x="21151" y="269"/>
                    <a:pt x="21170" y="244"/>
                  </a:cubicBezTo>
                  <a:cubicBezTo>
                    <a:pt x="21183" y="219"/>
                    <a:pt x="21200" y="199"/>
                    <a:pt x="21222" y="184"/>
                  </a:cubicBezTo>
                  <a:cubicBezTo>
                    <a:pt x="21238" y="175"/>
                    <a:pt x="21252" y="171"/>
                    <a:pt x="21263" y="171"/>
                  </a:cubicBezTo>
                  <a:close/>
                  <a:moveTo>
                    <a:pt x="17990" y="214"/>
                  </a:moveTo>
                  <a:cubicBezTo>
                    <a:pt x="18057" y="214"/>
                    <a:pt x="18110" y="271"/>
                    <a:pt x="18099" y="364"/>
                  </a:cubicBezTo>
                  <a:cubicBezTo>
                    <a:pt x="18094" y="406"/>
                    <a:pt x="18115" y="433"/>
                    <a:pt x="18143" y="443"/>
                  </a:cubicBezTo>
                  <a:cubicBezTo>
                    <a:pt x="18155" y="448"/>
                    <a:pt x="18169" y="450"/>
                    <a:pt x="18182" y="450"/>
                  </a:cubicBezTo>
                  <a:cubicBezTo>
                    <a:pt x="18215" y="450"/>
                    <a:pt x="18249" y="437"/>
                    <a:pt x="18268" y="412"/>
                  </a:cubicBezTo>
                  <a:lnTo>
                    <a:pt x="18269" y="411"/>
                  </a:lnTo>
                  <a:cubicBezTo>
                    <a:pt x="18283" y="392"/>
                    <a:pt x="18324" y="332"/>
                    <a:pt x="18349" y="323"/>
                  </a:cubicBezTo>
                  <a:cubicBezTo>
                    <a:pt x="18354" y="322"/>
                    <a:pt x="18358" y="322"/>
                    <a:pt x="18362" y="322"/>
                  </a:cubicBezTo>
                  <a:cubicBezTo>
                    <a:pt x="18400" y="322"/>
                    <a:pt x="18431" y="366"/>
                    <a:pt x="18446" y="394"/>
                  </a:cubicBezTo>
                  <a:cubicBezTo>
                    <a:pt x="18479" y="458"/>
                    <a:pt x="18500" y="527"/>
                    <a:pt x="18513" y="599"/>
                  </a:cubicBezTo>
                  <a:cubicBezTo>
                    <a:pt x="18540" y="754"/>
                    <a:pt x="18506" y="907"/>
                    <a:pt x="18474" y="1061"/>
                  </a:cubicBezTo>
                  <a:cubicBezTo>
                    <a:pt x="18422" y="1317"/>
                    <a:pt x="18368" y="1574"/>
                    <a:pt x="18315" y="1831"/>
                  </a:cubicBezTo>
                  <a:cubicBezTo>
                    <a:pt x="18283" y="1788"/>
                    <a:pt x="18247" y="1750"/>
                    <a:pt x="18203" y="1727"/>
                  </a:cubicBezTo>
                  <a:cubicBezTo>
                    <a:pt x="18183" y="1715"/>
                    <a:pt x="18159" y="1707"/>
                    <a:pt x="18133" y="1703"/>
                  </a:cubicBezTo>
                  <a:cubicBezTo>
                    <a:pt x="18123" y="1702"/>
                    <a:pt x="18114" y="1702"/>
                    <a:pt x="18105" y="1702"/>
                  </a:cubicBezTo>
                  <a:cubicBezTo>
                    <a:pt x="18054" y="1702"/>
                    <a:pt x="18013" y="1719"/>
                    <a:pt x="17977" y="1748"/>
                  </a:cubicBezTo>
                  <a:cubicBezTo>
                    <a:pt x="17970" y="1753"/>
                    <a:pt x="17964" y="1759"/>
                    <a:pt x="17957" y="1766"/>
                  </a:cubicBezTo>
                  <a:cubicBezTo>
                    <a:pt x="17949" y="1774"/>
                    <a:pt x="17941" y="1781"/>
                    <a:pt x="17935" y="1791"/>
                  </a:cubicBezTo>
                  <a:cubicBezTo>
                    <a:pt x="17876" y="1743"/>
                    <a:pt x="17808" y="1714"/>
                    <a:pt x="17735" y="1703"/>
                  </a:cubicBezTo>
                  <a:cubicBezTo>
                    <a:pt x="17716" y="1702"/>
                    <a:pt x="17696" y="1699"/>
                    <a:pt x="17679" y="1699"/>
                  </a:cubicBezTo>
                  <a:cubicBezTo>
                    <a:pt x="17610" y="1701"/>
                    <a:pt x="17540" y="1718"/>
                    <a:pt x="17480" y="1751"/>
                  </a:cubicBezTo>
                  <a:cubicBezTo>
                    <a:pt x="17459" y="1765"/>
                    <a:pt x="17439" y="1777"/>
                    <a:pt x="17420" y="1795"/>
                  </a:cubicBezTo>
                  <a:cubicBezTo>
                    <a:pt x="17384" y="1824"/>
                    <a:pt x="17351" y="1860"/>
                    <a:pt x="17326" y="1906"/>
                  </a:cubicBezTo>
                  <a:cubicBezTo>
                    <a:pt x="17311" y="1931"/>
                    <a:pt x="17301" y="1957"/>
                    <a:pt x="17293" y="1983"/>
                  </a:cubicBezTo>
                  <a:cubicBezTo>
                    <a:pt x="17290" y="1990"/>
                    <a:pt x="17289" y="1996"/>
                    <a:pt x="17287" y="2004"/>
                  </a:cubicBezTo>
                  <a:lnTo>
                    <a:pt x="17287" y="2008"/>
                  </a:lnTo>
                  <a:cubicBezTo>
                    <a:pt x="17282" y="2005"/>
                    <a:pt x="17275" y="2003"/>
                    <a:pt x="17266" y="2001"/>
                  </a:cubicBezTo>
                  <a:cubicBezTo>
                    <a:pt x="17243" y="1982"/>
                    <a:pt x="17210" y="1975"/>
                    <a:pt x="17177" y="1975"/>
                  </a:cubicBezTo>
                  <a:cubicBezTo>
                    <a:pt x="17153" y="1975"/>
                    <a:pt x="17129" y="1979"/>
                    <a:pt x="17107" y="1983"/>
                  </a:cubicBezTo>
                  <a:cubicBezTo>
                    <a:pt x="17002" y="1758"/>
                    <a:pt x="16898" y="1531"/>
                    <a:pt x="16783" y="1308"/>
                  </a:cubicBezTo>
                  <a:cubicBezTo>
                    <a:pt x="16722" y="1189"/>
                    <a:pt x="16659" y="1070"/>
                    <a:pt x="16591" y="954"/>
                  </a:cubicBezTo>
                  <a:cubicBezTo>
                    <a:pt x="16556" y="894"/>
                    <a:pt x="16519" y="833"/>
                    <a:pt x="16482" y="771"/>
                  </a:cubicBezTo>
                  <a:cubicBezTo>
                    <a:pt x="16469" y="749"/>
                    <a:pt x="16454" y="727"/>
                    <a:pt x="16440" y="703"/>
                  </a:cubicBezTo>
                  <a:cubicBezTo>
                    <a:pt x="16428" y="679"/>
                    <a:pt x="16430" y="633"/>
                    <a:pt x="16416" y="611"/>
                  </a:cubicBezTo>
                  <a:lnTo>
                    <a:pt x="16416" y="611"/>
                  </a:lnTo>
                  <a:cubicBezTo>
                    <a:pt x="16432" y="634"/>
                    <a:pt x="16453" y="644"/>
                    <a:pt x="16473" y="644"/>
                  </a:cubicBezTo>
                  <a:cubicBezTo>
                    <a:pt x="16489" y="644"/>
                    <a:pt x="16504" y="638"/>
                    <a:pt x="16516" y="628"/>
                  </a:cubicBezTo>
                  <a:cubicBezTo>
                    <a:pt x="16534" y="613"/>
                    <a:pt x="16545" y="588"/>
                    <a:pt x="16540" y="558"/>
                  </a:cubicBezTo>
                  <a:cubicBezTo>
                    <a:pt x="16534" y="514"/>
                    <a:pt x="16553" y="470"/>
                    <a:pt x="16585" y="441"/>
                  </a:cubicBezTo>
                  <a:cubicBezTo>
                    <a:pt x="16607" y="420"/>
                    <a:pt x="16637" y="406"/>
                    <a:pt x="16668" y="401"/>
                  </a:cubicBezTo>
                  <a:cubicBezTo>
                    <a:pt x="16673" y="401"/>
                    <a:pt x="16677" y="401"/>
                    <a:pt x="16681" y="401"/>
                  </a:cubicBezTo>
                  <a:cubicBezTo>
                    <a:pt x="16749" y="401"/>
                    <a:pt x="16811" y="446"/>
                    <a:pt x="16850" y="500"/>
                  </a:cubicBezTo>
                  <a:cubicBezTo>
                    <a:pt x="16865" y="523"/>
                    <a:pt x="16889" y="534"/>
                    <a:pt x="16913" y="534"/>
                  </a:cubicBezTo>
                  <a:cubicBezTo>
                    <a:pt x="16948" y="534"/>
                    <a:pt x="16981" y="509"/>
                    <a:pt x="16982" y="464"/>
                  </a:cubicBezTo>
                  <a:cubicBezTo>
                    <a:pt x="16985" y="394"/>
                    <a:pt x="17028" y="353"/>
                    <a:pt x="17076" y="345"/>
                  </a:cubicBezTo>
                  <a:cubicBezTo>
                    <a:pt x="17081" y="344"/>
                    <a:pt x="17087" y="344"/>
                    <a:pt x="17093" y="344"/>
                  </a:cubicBezTo>
                  <a:cubicBezTo>
                    <a:pt x="17145" y="344"/>
                    <a:pt x="17198" y="378"/>
                    <a:pt x="17214" y="449"/>
                  </a:cubicBezTo>
                  <a:cubicBezTo>
                    <a:pt x="17220" y="478"/>
                    <a:pt x="17236" y="495"/>
                    <a:pt x="17258" y="501"/>
                  </a:cubicBezTo>
                  <a:cubicBezTo>
                    <a:pt x="17266" y="504"/>
                    <a:pt x="17275" y="506"/>
                    <a:pt x="17284" y="506"/>
                  </a:cubicBezTo>
                  <a:cubicBezTo>
                    <a:pt x="17318" y="506"/>
                    <a:pt x="17354" y="485"/>
                    <a:pt x="17367" y="449"/>
                  </a:cubicBezTo>
                  <a:cubicBezTo>
                    <a:pt x="17383" y="406"/>
                    <a:pt x="17404" y="354"/>
                    <a:pt x="17443" y="324"/>
                  </a:cubicBezTo>
                  <a:cubicBezTo>
                    <a:pt x="17462" y="310"/>
                    <a:pt x="17498" y="296"/>
                    <a:pt x="17529" y="296"/>
                  </a:cubicBezTo>
                  <a:cubicBezTo>
                    <a:pt x="17560" y="296"/>
                    <a:pt x="17587" y="310"/>
                    <a:pt x="17591" y="350"/>
                  </a:cubicBezTo>
                  <a:cubicBezTo>
                    <a:pt x="17592" y="371"/>
                    <a:pt x="17602" y="390"/>
                    <a:pt x="17612" y="402"/>
                  </a:cubicBezTo>
                  <a:cubicBezTo>
                    <a:pt x="17628" y="422"/>
                    <a:pt x="17650" y="434"/>
                    <a:pt x="17674" y="434"/>
                  </a:cubicBezTo>
                  <a:cubicBezTo>
                    <a:pt x="17687" y="434"/>
                    <a:pt x="17702" y="430"/>
                    <a:pt x="17716" y="422"/>
                  </a:cubicBezTo>
                  <a:cubicBezTo>
                    <a:pt x="17726" y="417"/>
                    <a:pt x="17735" y="412"/>
                    <a:pt x="17743" y="407"/>
                  </a:cubicBezTo>
                  <a:cubicBezTo>
                    <a:pt x="17799" y="365"/>
                    <a:pt x="17836" y="311"/>
                    <a:pt x="17887" y="261"/>
                  </a:cubicBezTo>
                  <a:cubicBezTo>
                    <a:pt x="17920" y="229"/>
                    <a:pt x="17957" y="214"/>
                    <a:pt x="17990" y="214"/>
                  </a:cubicBezTo>
                  <a:close/>
                  <a:moveTo>
                    <a:pt x="14680" y="1040"/>
                  </a:moveTo>
                  <a:cubicBezTo>
                    <a:pt x="14698" y="1040"/>
                    <a:pt x="14715" y="1055"/>
                    <a:pt x="14726" y="1095"/>
                  </a:cubicBezTo>
                  <a:cubicBezTo>
                    <a:pt x="14752" y="1188"/>
                    <a:pt x="14747" y="1296"/>
                    <a:pt x="14752" y="1391"/>
                  </a:cubicBezTo>
                  <a:cubicBezTo>
                    <a:pt x="14758" y="1501"/>
                    <a:pt x="14758" y="1613"/>
                    <a:pt x="14757" y="1724"/>
                  </a:cubicBezTo>
                  <a:cubicBezTo>
                    <a:pt x="14753" y="1951"/>
                    <a:pt x="14733" y="2178"/>
                    <a:pt x="14699" y="2404"/>
                  </a:cubicBezTo>
                  <a:cubicBezTo>
                    <a:pt x="14697" y="2417"/>
                    <a:pt x="14697" y="2430"/>
                    <a:pt x="14699" y="2442"/>
                  </a:cubicBezTo>
                  <a:cubicBezTo>
                    <a:pt x="14695" y="2446"/>
                    <a:pt x="14691" y="2449"/>
                    <a:pt x="14687" y="2454"/>
                  </a:cubicBezTo>
                  <a:cubicBezTo>
                    <a:pt x="14665" y="2478"/>
                    <a:pt x="14643" y="2503"/>
                    <a:pt x="14626" y="2530"/>
                  </a:cubicBezTo>
                  <a:cubicBezTo>
                    <a:pt x="14582" y="2499"/>
                    <a:pt x="14534" y="2478"/>
                    <a:pt x="14483" y="2470"/>
                  </a:cubicBezTo>
                  <a:cubicBezTo>
                    <a:pt x="14482" y="2469"/>
                    <a:pt x="14481" y="2469"/>
                    <a:pt x="14480" y="2469"/>
                  </a:cubicBezTo>
                  <a:cubicBezTo>
                    <a:pt x="14468" y="2467"/>
                    <a:pt x="14456" y="2466"/>
                    <a:pt x="14444" y="2466"/>
                  </a:cubicBezTo>
                  <a:cubicBezTo>
                    <a:pt x="14417" y="2466"/>
                    <a:pt x="14389" y="2470"/>
                    <a:pt x="14358" y="2479"/>
                  </a:cubicBezTo>
                  <a:cubicBezTo>
                    <a:pt x="14329" y="2488"/>
                    <a:pt x="14303" y="2500"/>
                    <a:pt x="14278" y="2515"/>
                  </a:cubicBezTo>
                  <a:cubicBezTo>
                    <a:pt x="14254" y="2530"/>
                    <a:pt x="14233" y="2546"/>
                    <a:pt x="14216" y="2565"/>
                  </a:cubicBezTo>
                  <a:cubicBezTo>
                    <a:pt x="14187" y="2593"/>
                    <a:pt x="14164" y="2624"/>
                    <a:pt x="14142" y="2657"/>
                  </a:cubicBezTo>
                  <a:cubicBezTo>
                    <a:pt x="14102" y="2634"/>
                    <a:pt x="14056" y="2620"/>
                    <a:pt x="14010" y="2615"/>
                  </a:cubicBezTo>
                  <a:cubicBezTo>
                    <a:pt x="14000" y="2615"/>
                    <a:pt x="13990" y="2614"/>
                    <a:pt x="13979" y="2614"/>
                  </a:cubicBezTo>
                  <a:cubicBezTo>
                    <a:pt x="13954" y="2614"/>
                    <a:pt x="13927" y="2617"/>
                    <a:pt x="13902" y="2624"/>
                  </a:cubicBezTo>
                  <a:cubicBezTo>
                    <a:pt x="13895" y="2625"/>
                    <a:pt x="13889" y="2628"/>
                    <a:pt x="13881" y="2629"/>
                  </a:cubicBezTo>
                  <a:cubicBezTo>
                    <a:pt x="13825" y="2647"/>
                    <a:pt x="13777" y="2682"/>
                    <a:pt x="13741" y="2727"/>
                  </a:cubicBezTo>
                  <a:cubicBezTo>
                    <a:pt x="13715" y="2756"/>
                    <a:pt x="13694" y="2793"/>
                    <a:pt x="13676" y="2831"/>
                  </a:cubicBezTo>
                  <a:cubicBezTo>
                    <a:pt x="13566" y="2647"/>
                    <a:pt x="13413" y="2480"/>
                    <a:pt x="13288" y="2317"/>
                  </a:cubicBezTo>
                  <a:cubicBezTo>
                    <a:pt x="13129" y="2107"/>
                    <a:pt x="12968" y="1897"/>
                    <a:pt x="12807" y="1689"/>
                  </a:cubicBezTo>
                  <a:cubicBezTo>
                    <a:pt x="12795" y="1673"/>
                    <a:pt x="12762" y="1644"/>
                    <a:pt x="12758" y="1624"/>
                  </a:cubicBezTo>
                  <a:cubicBezTo>
                    <a:pt x="12748" y="1614"/>
                    <a:pt x="12745" y="1609"/>
                    <a:pt x="12747" y="1609"/>
                  </a:cubicBezTo>
                  <a:lnTo>
                    <a:pt x="12747" y="1609"/>
                  </a:lnTo>
                  <a:cubicBezTo>
                    <a:pt x="12749" y="1609"/>
                    <a:pt x="12752" y="1611"/>
                    <a:pt x="12757" y="1614"/>
                  </a:cubicBezTo>
                  <a:cubicBezTo>
                    <a:pt x="12762" y="1617"/>
                    <a:pt x="12767" y="1618"/>
                    <a:pt x="12772" y="1618"/>
                  </a:cubicBezTo>
                  <a:cubicBezTo>
                    <a:pt x="12782" y="1618"/>
                    <a:pt x="12792" y="1612"/>
                    <a:pt x="12801" y="1599"/>
                  </a:cubicBezTo>
                  <a:cubicBezTo>
                    <a:pt x="12851" y="1583"/>
                    <a:pt x="12900" y="1574"/>
                    <a:pt x="12955" y="1573"/>
                  </a:cubicBezTo>
                  <a:cubicBezTo>
                    <a:pt x="12958" y="1573"/>
                    <a:pt x="12961" y="1573"/>
                    <a:pt x="12964" y="1573"/>
                  </a:cubicBezTo>
                  <a:cubicBezTo>
                    <a:pt x="12989" y="1573"/>
                    <a:pt x="13016" y="1575"/>
                    <a:pt x="13041" y="1575"/>
                  </a:cubicBezTo>
                  <a:cubicBezTo>
                    <a:pt x="13050" y="1575"/>
                    <a:pt x="13060" y="1575"/>
                    <a:pt x="13069" y="1574"/>
                  </a:cubicBezTo>
                  <a:cubicBezTo>
                    <a:pt x="13098" y="1571"/>
                    <a:pt x="13129" y="1560"/>
                    <a:pt x="13154" y="1532"/>
                  </a:cubicBezTo>
                  <a:cubicBezTo>
                    <a:pt x="13174" y="1512"/>
                    <a:pt x="13181" y="1483"/>
                    <a:pt x="13186" y="1454"/>
                  </a:cubicBezTo>
                  <a:cubicBezTo>
                    <a:pt x="13194" y="1406"/>
                    <a:pt x="13192" y="1355"/>
                    <a:pt x="13227" y="1324"/>
                  </a:cubicBezTo>
                  <a:cubicBezTo>
                    <a:pt x="13248" y="1306"/>
                    <a:pt x="13270" y="1299"/>
                    <a:pt x="13291" y="1299"/>
                  </a:cubicBezTo>
                  <a:cubicBezTo>
                    <a:pt x="13372" y="1299"/>
                    <a:pt x="13454" y="1402"/>
                    <a:pt x="13498" y="1454"/>
                  </a:cubicBezTo>
                  <a:cubicBezTo>
                    <a:pt x="13514" y="1473"/>
                    <a:pt x="13534" y="1482"/>
                    <a:pt x="13554" y="1482"/>
                  </a:cubicBezTo>
                  <a:cubicBezTo>
                    <a:pt x="13556" y="1482"/>
                    <a:pt x="13557" y="1482"/>
                    <a:pt x="13559" y="1482"/>
                  </a:cubicBezTo>
                  <a:cubicBezTo>
                    <a:pt x="13599" y="1482"/>
                    <a:pt x="13640" y="1455"/>
                    <a:pt x="13652" y="1416"/>
                  </a:cubicBezTo>
                  <a:cubicBezTo>
                    <a:pt x="13658" y="1396"/>
                    <a:pt x="13668" y="1373"/>
                    <a:pt x="13680" y="1350"/>
                  </a:cubicBezTo>
                  <a:cubicBezTo>
                    <a:pt x="13720" y="1282"/>
                    <a:pt x="13786" y="1212"/>
                    <a:pt x="13850" y="1212"/>
                  </a:cubicBezTo>
                  <a:cubicBezTo>
                    <a:pt x="13884" y="1212"/>
                    <a:pt x="13917" y="1232"/>
                    <a:pt x="13946" y="1282"/>
                  </a:cubicBezTo>
                  <a:cubicBezTo>
                    <a:pt x="13950" y="1290"/>
                    <a:pt x="13955" y="1296"/>
                    <a:pt x="13961" y="1301"/>
                  </a:cubicBezTo>
                  <a:lnTo>
                    <a:pt x="13962" y="1302"/>
                  </a:lnTo>
                  <a:cubicBezTo>
                    <a:pt x="13979" y="1318"/>
                    <a:pt x="14002" y="1326"/>
                    <a:pt x="14025" y="1326"/>
                  </a:cubicBezTo>
                  <a:cubicBezTo>
                    <a:pt x="14064" y="1326"/>
                    <a:pt x="14104" y="1304"/>
                    <a:pt x="14113" y="1261"/>
                  </a:cubicBezTo>
                  <a:cubicBezTo>
                    <a:pt x="14113" y="1259"/>
                    <a:pt x="14114" y="1258"/>
                    <a:pt x="14114" y="1256"/>
                  </a:cubicBezTo>
                  <a:cubicBezTo>
                    <a:pt x="14122" y="1213"/>
                    <a:pt x="14129" y="1155"/>
                    <a:pt x="14158" y="1119"/>
                  </a:cubicBezTo>
                  <a:cubicBezTo>
                    <a:pt x="14175" y="1098"/>
                    <a:pt x="14189" y="1089"/>
                    <a:pt x="14201" y="1089"/>
                  </a:cubicBezTo>
                  <a:cubicBezTo>
                    <a:pt x="14227" y="1089"/>
                    <a:pt x="14242" y="1134"/>
                    <a:pt x="14256" y="1166"/>
                  </a:cubicBezTo>
                  <a:cubicBezTo>
                    <a:pt x="14277" y="1213"/>
                    <a:pt x="14315" y="1256"/>
                    <a:pt x="14364" y="1274"/>
                  </a:cubicBezTo>
                  <a:cubicBezTo>
                    <a:pt x="14377" y="1279"/>
                    <a:pt x="14392" y="1281"/>
                    <a:pt x="14405" y="1281"/>
                  </a:cubicBezTo>
                  <a:cubicBezTo>
                    <a:pt x="14406" y="1281"/>
                    <a:pt x="14408" y="1281"/>
                    <a:pt x="14409" y="1281"/>
                  </a:cubicBezTo>
                  <a:cubicBezTo>
                    <a:pt x="14456" y="1281"/>
                    <a:pt x="14487" y="1260"/>
                    <a:pt x="14514" y="1228"/>
                  </a:cubicBezTo>
                  <a:cubicBezTo>
                    <a:pt x="14528" y="1212"/>
                    <a:pt x="14541" y="1191"/>
                    <a:pt x="14553" y="1170"/>
                  </a:cubicBezTo>
                  <a:cubicBezTo>
                    <a:pt x="14576" y="1128"/>
                    <a:pt x="14634" y="1040"/>
                    <a:pt x="14680" y="1040"/>
                  </a:cubicBezTo>
                  <a:close/>
                  <a:moveTo>
                    <a:pt x="22950" y="3302"/>
                  </a:moveTo>
                  <a:cubicBezTo>
                    <a:pt x="22981" y="3305"/>
                    <a:pt x="23010" y="3307"/>
                    <a:pt x="23041" y="3310"/>
                  </a:cubicBezTo>
                  <a:cubicBezTo>
                    <a:pt x="23335" y="3385"/>
                    <a:pt x="23638" y="3416"/>
                    <a:pt x="23944" y="3440"/>
                  </a:cubicBezTo>
                  <a:cubicBezTo>
                    <a:pt x="23664" y="3847"/>
                    <a:pt x="23386" y="4258"/>
                    <a:pt x="23107" y="4667"/>
                  </a:cubicBezTo>
                  <a:cubicBezTo>
                    <a:pt x="23093" y="4634"/>
                    <a:pt x="23072" y="4603"/>
                    <a:pt x="23046" y="4575"/>
                  </a:cubicBezTo>
                  <a:cubicBezTo>
                    <a:pt x="23126" y="4452"/>
                    <a:pt x="23193" y="4315"/>
                    <a:pt x="23172" y="4162"/>
                  </a:cubicBezTo>
                  <a:cubicBezTo>
                    <a:pt x="23158" y="4053"/>
                    <a:pt x="23101" y="3953"/>
                    <a:pt x="23012" y="3895"/>
                  </a:cubicBezTo>
                  <a:cubicBezTo>
                    <a:pt x="23067" y="3750"/>
                    <a:pt x="23094" y="3594"/>
                    <a:pt x="23038" y="3443"/>
                  </a:cubicBezTo>
                  <a:cubicBezTo>
                    <a:pt x="23017" y="3388"/>
                    <a:pt x="22987" y="3342"/>
                    <a:pt x="22950" y="3302"/>
                  </a:cubicBezTo>
                  <a:close/>
                  <a:moveTo>
                    <a:pt x="13963" y="6945"/>
                  </a:moveTo>
                  <a:cubicBezTo>
                    <a:pt x="13963" y="6946"/>
                    <a:pt x="13965" y="6947"/>
                    <a:pt x="13965" y="6947"/>
                  </a:cubicBezTo>
                  <a:cubicBezTo>
                    <a:pt x="13972" y="6968"/>
                    <a:pt x="13974" y="6992"/>
                    <a:pt x="13977" y="7012"/>
                  </a:cubicBezTo>
                  <a:cubicBezTo>
                    <a:pt x="13988" y="7060"/>
                    <a:pt x="14004" y="7107"/>
                    <a:pt x="14044" y="7140"/>
                  </a:cubicBezTo>
                  <a:cubicBezTo>
                    <a:pt x="14060" y="7153"/>
                    <a:pt x="14081" y="7161"/>
                    <a:pt x="14100" y="7161"/>
                  </a:cubicBezTo>
                  <a:cubicBezTo>
                    <a:pt x="14125" y="7161"/>
                    <a:pt x="14148" y="7149"/>
                    <a:pt x="14163" y="7124"/>
                  </a:cubicBezTo>
                  <a:cubicBezTo>
                    <a:pt x="14179" y="7095"/>
                    <a:pt x="14213" y="7029"/>
                    <a:pt x="14254" y="7029"/>
                  </a:cubicBezTo>
                  <a:cubicBezTo>
                    <a:pt x="14255" y="7029"/>
                    <a:pt x="14256" y="7029"/>
                    <a:pt x="14257" y="7029"/>
                  </a:cubicBezTo>
                  <a:cubicBezTo>
                    <a:pt x="14316" y="7033"/>
                    <a:pt x="14303" y="7140"/>
                    <a:pt x="14298" y="7175"/>
                  </a:cubicBezTo>
                  <a:cubicBezTo>
                    <a:pt x="14285" y="7247"/>
                    <a:pt x="14267" y="7317"/>
                    <a:pt x="14243" y="7384"/>
                  </a:cubicBezTo>
                  <a:cubicBezTo>
                    <a:pt x="14228" y="7425"/>
                    <a:pt x="14212" y="7462"/>
                    <a:pt x="14194" y="7500"/>
                  </a:cubicBezTo>
                  <a:cubicBezTo>
                    <a:pt x="14144" y="7491"/>
                    <a:pt x="14094" y="7487"/>
                    <a:pt x="14044" y="7487"/>
                  </a:cubicBezTo>
                  <a:cubicBezTo>
                    <a:pt x="14027" y="7487"/>
                    <a:pt x="14010" y="7487"/>
                    <a:pt x="13993" y="7488"/>
                  </a:cubicBezTo>
                  <a:cubicBezTo>
                    <a:pt x="13963" y="7489"/>
                    <a:pt x="13934" y="7494"/>
                    <a:pt x="13903" y="7499"/>
                  </a:cubicBezTo>
                  <a:cubicBezTo>
                    <a:pt x="13869" y="7456"/>
                    <a:pt x="13837" y="7411"/>
                    <a:pt x="13801" y="7369"/>
                  </a:cubicBezTo>
                  <a:cubicBezTo>
                    <a:pt x="13754" y="7311"/>
                    <a:pt x="13704" y="7255"/>
                    <a:pt x="13666" y="7192"/>
                  </a:cubicBezTo>
                  <a:cubicBezTo>
                    <a:pt x="13659" y="7179"/>
                    <a:pt x="13634" y="7143"/>
                    <a:pt x="13645" y="7127"/>
                  </a:cubicBezTo>
                  <a:cubicBezTo>
                    <a:pt x="13646" y="7126"/>
                    <a:pt x="13649" y="7125"/>
                    <a:pt x="13652" y="7125"/>
                  </a:cubicBezTo>
                  <a:cubicBezTo>
                    <a:pt x="13660" y="7125"/>
                    <a:pt x="13674" y="7129"/>
                    <a:pt x="13682" y="7133"/>
                  </a:cubicBezTo>
                  <a:cubicBezTo>
                    <a:pt x="13710" y="7146"/>
                    <a:pt x="13727" y="7171"/>
                    <a:pt x="13748" y="7192"/>
                  </a:cubicBezTo>
                  <a:cubicBezTo>
                    <a:pt x="13773" y="7217"/>
                    <a:pt x="13800" y="7239"/>
                    <a:pt x="13833" y="7253"/>
                  </a:cubicBezTo>
                  <a:cubicBezTo>
                    <a:pt x="13847" y="7259"/>
                    <a:pt x="13861" y="7262"/>
                    <a:pt x="13875" y="7262"/>
                  </a:cubicBezTo>
                  <a:cubicBezTo>
                    <a:pt x="13925" y="7262"/>
                    <a:pt x="13961" y="7221"/>
                    <a:pt x="13952" y="7161"/>
                  </a:cubicBezTo>
                  <a:cubicBezTo>
                    <a:pt x="13945" y="7109"/>
                    <a:pt x="13943" y="7055"/>
                    <a:pt x="13950" y="7003"/>
                  </a:cubicBezTo>
                  <a:cubicBezTo>
                    <a:pt x="13952" y="6983"/>
                    <a:pt x="13956" y="6964"/>
                    <a:pt x="13963" y="6945"/>
                  </a:cubicBezTo>
                  <a:close/>
                  <a:moveTo>
                    <a:pt x="17257" y="6984"/>
                  </a:moveTo>
                  <a:cubicBezTo>
                    <a:pt x="17257" y="6984"/>
                    <a:pt x="17258" y="6984"/>
                    <a:pt x="17258" y="6984"/>
                  </a:cubicBezTo>
                  <a:cubicBezTo>
                    <a:pt x="17297" y="6990"/>
                    <a:pt x="17307" y="7060"/>
                    <a:pt x="17313" y="7088"/>
                  </a:cubicBezTo>
                  <a:cubicBezTo>
                    <a:pt x="17323" y="7144"/>
                    <a:pt x="17334" y="7197"/>
                    <a:pt x="17365" y="7244"/>
                  </a:cubicBezTo>
                  <a:cubicBezTo>
                    <a:pt x="17380" y="7267"/>
                    <a:pt x="17407" y="7279"/>
                    <a:pt x="17434" y="7279"/>
                  </a:cubicBezTo>
                  <a:cubicBezTo>
                    <a:pt x="17465" y="7279"/>
                    <a:pt x="17495" y="7262"/>
                    <a:pt x="17503" y="7226"/>
                  </a:cubicBezTo>
                  <a:cubicBezTo>
                    <a:pt x="17516" y="7162"/>
                    <a:pt x="17522" y="7066"/>
                    <a:pt x="17595" y="7042"/>
                  </a:cubicBezTo>
                  <a:cubicBezTo>
                    <a:pt x="17602" y="7040"/>
                    <a:pt x="17607" y="7039"/>
                    <a:pt x="17613" y="7039"/>
                  </a:cubicBezTo>
                  <a:cubicBezTo>
                    <a:pt x="17658" y="7039"/>
                    <a:pt x="17660" y="7107"/>
                    <a:pt x="17657" y="7144"/>
                  </a:cubicBezTo>
                  <a:cubicBezTo>
                    <a:pt x="17647" y="7222"/>
                    <a:pt x="17621" y="7301"/>
                    <a:pt x="17592" y="7373"/>
                  </a:cubicBezTo>
                  <a:cubicBezTo>
                    <a:pt x="17568" y="7435"/>
                    <a:pt x="17533" y="7493"/>
                    <a:pt x="17501" y="7551"/>
                  </a:cubicBezTo>
                  <a:cubicBezTo>
                    <a:pt x="17444" y="7539"/>
                    <a:pt x="17391" y="7530"/>
                    <a:pt x="17339" y="7526"/>
                  </a:cubicBezTo>
                  <a:cubicBezTo>
                    <a:pt x="17318" y="7525"/>
                    <a:pt x="17298" y="7524"/>
                    <a:pt x="17277" y="7524"/>
                  </a:cubicBezTo>
                  <a:cubicBezTo>
                    <a:pt x="17232" y="7524"/>
                    <a:pt x="17188" y="7527"/>
                    <a:pt x="17143" y="7531"/>
                  </a:cubicBezTo>
                  <a:cubicBezTo>
                    <a:pt x="17061" y="7461"/>
                    <a:pt x="17002" y="7362"/>
                    <a:pt x="16946" y="7273"/>
                  </a:cubicBezTo>
                  <a:cubicBezTo>
                    <a:pt x="16926" y="7237"/>
                    <a:pt x="16883" y="7161"/>
                    <a:pt x="16954" y="7160"/>
                  </a:cubicBezTo>
                  <a:cubicBezTo>
                    <a:pt x="17027" y="7160"/>
                    <a:pt x="17061" y="7238"/>
                    <a:pt x="17089" y="7293"/>
                  </a:cubicBezTo>
                  <a:cubicBezTo>
                    <a:pt x="17101" y="7317"/>
                    <a:pt x="17120" y="7327"/>
                    <a:pt x="17140" y="7327"/>
                  </a:cubicBezTo>
                  <a:cubicBezTo>
                    <a:pt x="17178" y="7327"/>
                    <a:pt x="17218" y="7288"/>
                    <a:pt x="17210" y="7243"/>
                  </a:cubicBezTo>
                  <a:cubicBezTo>
                    <a:pt x="17202" y="7192"/>
                    <a:pt x="17201" y="7137"/>
                    <a:pt x="17210" y="7086"/>
                  </a:cubicBezTo>
                  <a:cubicBezTo>
                    <a:pt x="17216" y="7059"/>
                    <a:pt x="17222" y="7031"/>
                    <a:pt x="17235" y="7008"/>
                  </a:cubicBezTo>
                  <a:cubicBezTo>
                    <a:pt x="17241" y="6995"/>
                    <a:pt x="17252" y="6984"/>
                    <a:pt x="17257" y="6984"/>
                  </a:cubicBezTo>
                  <a:close/>
                  <a:moveTo>
                    <a:pt x="24488" y="7082"/>
                  </a:moveTo>
                  <a:cubicBezTo>
                    <a:pt x="24511" y="7082"/>
                    <a:pt x="24534" y="7093"/>
                    <a:pt x="24554" y="7117"/>
                  </a:cubicBezTo>
                  <a:cubicBezTo>
                    <a:pt x="24609" y="7175"/>
                    <a:pt x="24604" y="7266"/>
                    <a:pt x="24606" y="7339"/>
                  </a:cubicBezTo>
                  <a:cubicBezTo>
                    <a:pt x="24609" y="7387"/>
                    <a:pt x="24649" y="7415"/>
                    <a:pt x="24687" y="7415"/>
                  </a:cubicBezTo>
                  <a:cubicBezTo>
                    <a:pt x="24718" y="7415"/>
                    <a:pt x="24748" y="7398"/>
                    <a:pt x="24757" y="7359"/>
                  </a:cubicBezTo>
                  <a:cubicBezTo>
                    <a:pt x="24778" y="7279"/>
                    <a:pt x="24807" y="7143"/>
                    <a:pt x="24910" y="7129"/>
                  </a:cubicBezTo>
                  <a:cubicBezTo>
                    <a:pt x="24916" y="7128"/>
                    <a:pt x="24921" y="7128"/>
                    <a:pt x="24925" y="7128"/>
                  </a:cubicBezTo>
                  <a:cubicBezTo>
                    <a:pt x="25020" y="7128"/>
                    <a:pt x="24948" y="7275"/>
                    <a:pt x="24929" y="7319"/>
                  </a:cubicBezTo>
                  <a:cubicBezTo>
                    <a:pt x="24906" y="7379"/>
                    <a:pt x="24962" y="7428"/>
                    <a:pt x="25016" y="7428"/>
                  </a:cubicBezTo>
                  <a:cubicBezTo>
                    <a:pt x="25038" y="7428"/>
                    <a:pt x="25058" y="7421"/>
                    <a:pt x="25074" y="7404"/>
                  </a:cubicBezTo>
                  <a:cubicBezTo>
                    <a:pt x="25116" y="7359"/>
                    <a:pt x="25168" y="7297"/>
                    <a:pt x="25233" y="7288"/>
                  </a:cubicBezTo>
                  <a:cubicBezTo>
                    <a:pt x="25239" y="7288"/>
                    <a:pt x="25244" y="7287"/>
                    <a:pt x="25249" y="7287"/>
                  </a:cubicBezTo>
                  <a:cubicBezTo>
                    <a:pt x="25296" y="7287"/>
                    <a:pt x="25315" y="7321"/>
                    <a:pt x="25294" y="7369"/>
                  </a:cubicBezTo>
                  <a:cubicBezTo>
                    <a:pt x="25267" y="7431"/>
                    <a:pt x="25219" y="7487"/>
                    <a:pt x="25171" y="7535"/>
                  </a:cubicBezTo>
                  <a:cubicBezTo>
                    <a:pt x="25119" y="7587"/>
                    <a:pt x="25047" y="7617"/>
                    <a:pt x="24999" y="7671"/>
                  </a:cubicBezTo>
                  <a:cubicBezTo>
                    <a:pt x="24989" y="7681"/>
                    <a:pt x="24983" y="7696"/>
                    <a:pt x="24980" y="7710"/>
                  </a:cubicBezTo>
                  <a:cubicBezTo>
                    <a:pt x="24801" y="7632"/>
                    <a:pt x="24605" y="7585"/>
                    <a:pt x="24408" y="7570"/>
                  </a:cubicBezTo>
                  <a:cubicBezTo>
                    <a:pt x="24397" y="7499"/>
                    <a:pt x="24388" y="7429"/>
                    <a:pt x="24384" y="7357"/>
                  </a:cubicBezTo>
                  <a:cubicBezTo>
                    <a:pt x="24382" y="7284"/>
                    <a:pt x="24371" y="7193"/>
                    <a:pt x="24414" y="7129"/>
                  </a:cubicBezTo>
                  <a:cubicBezTo>
                    <a:pt x="24434" y="7098"/>
                    <a:pt x="24460" y="7082"/>
                    <a:pt x="24488" y="7082"/>
                  </a:cubicBezTo>
                  <a:close/>
                  <a:moveTo>
                    <a:pt x="19393" y="7083"/>
                  </a:moveTo>
                  <a:cubicBezTo>
                    <a:pt x="19393" y="7083"/>
                    <a:pt x="19394" y="7083"/>
                    <a:pt x="19394" y="7083"/>
                  </a:cubicBezTo>
                  <a:cubicBezTo>
                    <a:pt x="19406" y="7092"/>
                    <a:pt x="19407" y="7141"/>
                    <a:pt x="19409" y="7154"/>
                  </a:cubicBezTo>
                  <a:cubicBezTo>
                    <a:pt x="19417" y="7210"/>
                    <a:pt x="19419" y="7264"/>
                    <a:pt x="19417" y="7321"/>
                  </a:cubicBezTo>
                  <a:cubicBezTo>
                    <a:pt x="19415" y="7362"/>
                    <a:pt x="19455" y="7391"/>
                    <a:pt x="19492" y="7391"/>
                  </a:cubicBezTo>
                  <a:cubicBezTo>
                    <a:pt x="19514" y="7391"/>
                    <a:pt x="19536" y="7380"/>
                    <a:pt x="19547" y="7356"/>
                  </a:cubicBezTo>
                  <a:cubicBezTo>
                    <a:pt x="19566" y="7312"/>
                    <a:pt x="19590" y="7206"/>
                    <a:pt x="19655" y="7206"/>
                  </a:cubicBezTo>
                  <a:cubicBezTo>
                    <a:pt x="19656" y="7206"/>
                    <a:pt x="19656" y="7206"/>
                    <a:pt x="19656" y="7206"/>
                  </a:cubicBezTo>
                  <a:cubicBezTo>
                    <a:pt x="19720" y="7207"/>
                    <a:pt x="19688" y="7312"/>
                    <a:pt x="19677" y="7343"/>
                  </a:cubicBezTo>
                  <a:cubicBezTo>
                    <a:pt x="19628" y="7477"/>
                    <a:pt x="19558" y="7604"/>
                    <a:pt x="19470" y="7718"/>
                  </a:cubicBezTo>
                  <a:cubicBezTo>
                    <a:pt x="19466" y="7723"/>
                    <a:pt x="19464" y="7729"/>
                    <a:pt x="19459" y="7736"/>
                  </a:cubicBezTo>
                  <a:cubicBezTo>
                    <a:pt x="19356" y="7708"/>
                    <a:pt x="19248" y="7691"/>
                    <a:pt x="19142" y="7677"/>
                  </a:cubicBezTo>
                  <a:cubicBezTo>
                    <a:pt x="19141" y="7661"/>
                    <a:pt x="19136" y="7646"/>
                    <a:pt x="19123" y="7633"/>
                  </a:cubicBezTo>
                  <a:cubicBezTo>
                    <a:pt x="19053" y="7542"/>
                    <a:pt x="19007" y="7413"/>
                    <a:pt x="19007" y="7299"/>
                  </a:cubicBezTo>
                  <a:cubicBezTo>
                    <a:pt x="19007" y="7268"/>
                    <a:pt x="19012" y="7223"/>
                    <a:pt x="19045" y="7223"/>
                  </a:cubicBezTo>
                  <a:cubicBezTo>
                    <a:pt x="19050" y="7223"/>
                    <a:pt x="19057" y="7224"/>
                    <a:pt x="19064" y="7227"/>
                  </a:cubicBezTo>
                  <a:cubicBezTo>
                    <a:pt x="19116" y="7247"/>
                    <a:pt x="19121" y="7322"/>
                    <a:pt x="19125" y="7368"/>
                  </a:cubicBezTo>
                  <a:cubicBezTo>
                    <a:pt x="19128" y="7409"/>
                    <a:pt x="19153" y="7445"/>
                    <a:pt x="19198" y="7450"/>
                  </a:cubicBezTo>
                  <a:cubicBezTo>
                    <a:pt x="19200" y="7450"/>
                    <a:pt x="19203" y="7450"/>
                    <a:pt x="19205" y="7450"/>
                  </a:cubicBezTo>
                  <a:cubicBezTo>
                    <a:pt x="19242" y="7450"/>
                    <a:pt x="19279" y="7429"/>
                    <a:pt x="19289" y="7389"/>
                  </a:cubicBezTo>
                  <a:cubicBezTo>
                    <a:pt x="19313" y="7297"/>
                    <a:pt x="19315" y="7201"/>
                    <a:pt x="19365" y="7115"/>
                  </a:cubicBezTo>
                  <a:cubicBezTo>
                    <a:pt x="19371" y="7104"/>
                    <a:pt x="19386" y="7083"/>
                    <a:pt x="19393" y="7083"/>
                  </a:cubicBezTo>
                  <a:close/>
                  <a:moveTo>
                    <a:pt x="15977" y="7214"/>
                  </a:moveTo>
                  <a:cubicBezTo>
                    <a:pt x="16020" y="7214"/>
                    <a:pt x="16046" y="7278"/>
                    <a:pt x="16049" y="7317"/>
                  </a:cubicBezTo>
                  <a:cubicBezTo>
                    <a:pt x="16054" y="7395"/>
                    <a:pt x="16024" y="7482"/>
                    <a:pt x="15999" y="7556"/>
                  </a:cubicBezTo>
                  <a:cubicBezTo>
                    <a:pt x="15973" y="7634"/>
                    <a:pt x="15938" y="7708"/>
                    <a:pt x="15895" y="7780"/>
                  </a:cubicBezTo>
                  <a:cubicBezTo>
                    <a:pt x="15856" y="7777"/>
                    <a:pt x="15816" y="7775"/>
                    <a:pt x="15777" y="7775"/>
                  </a:cubicBezTo>
                  <a:cubicBezTo>
                    <a:pt x="15737" y="7775"/>
                    <a:pt x="15697" y="7777"/>
                    <a:pt x="15657" y="7780"/>
                  </a:cubicBezTo>
                  <a:cubicBezTo>
                    <a:pt x="15615" y="7783"/>
                    <a:pt x="15574" y="7786"/>
                    <a:pt x="15532" y="7791"/>
                  </a:cubicBezTo>
                  <a:cubicBezTo>
                    <a:pt x="15466" y="7701"/>
                    <a:pt x="15397" y="7611"/>
                    <a:pt x="15337" y="7514"/>
                  </a:cubicBezTo>
                  <a:cubicBezTo>
                    <a:pt x="15325" y="7494"/>
                    <a:pt x="15274" y="7405"/>
                    <a:pt x="15325" y="7394"/>
                  </a:cubicBezTo>
                  <a:cubicBezTo>
                    <a:pt x="15328" y="7393"/>
                    <a:pt x="15332" y="7392"/>
                    <a:pt x="15335" y="7392"/>
                  </a:cubicBezTo>
                  <a:cubicBezTo>
                    <a:pt x="15378" y="7392"/>
                    <a:pt x="15408" y="7470"/>
                    <a:pt x="15419" y="7500"/>
                  </a:cubicBezTo>
                  <a:cubicBezTo>
                    <a:pt x="15430" y="7537"/>
                    <a:pt x="15461" y="7562"/>
                    <a:pt x="15500" y="7562"/>
                  </a:cubicBezTo>
                  <a:cubicBezTo>
                    <a:pt x="15504" y="7562"/>
                    <a:pt x="15508" y="7562"/>
                    <a:pt x="15512" y="7561"/>
                  </a:cubicBezTo>
                  <a:cubicBezTo>
                    <a:pt x="15551" y="7555"/>
                    <a:pt x="15592" y="7520"/>
                    <a:pt x="15586" y="7477"/>
                  </a:cubicBezTo>
                  <a:cubicBezTo>
                    <a:pt x="15584" y="7421"/>
                    <a:pt x="15575" y="7367"/>
                    <a:pt x="15580" y="7312"/>
                  </a:cubicBezTo>
                  <a:cubicBezTo>
                    <a:pt x="15582" y="7288"/>
                    <a:pt x="15587" y="7254"/>
                    <a:pt x="15605" y="7234"/>
                  </a:cubicBezTo>
                  <a:cubicBezTo>
                    <a:pt x="15605" y="7236"/>
                    <a:pt x="15606" y="7236"/>
                    <a:pt x="15606" y="7236"/>
                  </a:cubicBezTo>
                  <a:cubicBezTo>
                    <a:pt x="15607" y="7238"/>
                    <a:pt x="15612" y="7243"/>
                    <a:pt x="15617" y="7247"/>
                  </a:cubicBezTo>
                  <a:cubicBezTo>
                    <a:pt x="15620" y="7269"/>
                    <a:pt x="15629" y="7288"/>
                    <a:pt x="15644" y="7301"/>
                  </a:cubicBezTo>
                  <a:cubicBezTo>
                    <a:pt x="15659" y="7353"/>
                    <a:pt x="15671" y="7405"/>
                    <a:pt x="15699" y="7453"/>
                  </a:cubicBezTo>
                  <a:cubicBezTo>
                    <a:pt x="15717" y="7485"/>
                    <a:pt x="15746" y="7500"/>
                    <a:pt x="15775" y="7500"/>
                  </a:cubicBezTo>
                  <a:cubicBezTo>
                    <a:pt x="15823" y="7500"/>
                    <a:pt x="15871" y="7462"/>
                    <a:pt x="15874" y="7405"/>
                  </a:cubicBezTo>
                  <a:cubicBezTo>
                    <a:pt x="15878" y="7342"/>
                    <a:pt x="15888" y="7255"/>
                    <a:pt x="15951" y="7222"/>
                  </a:cubicBezTo>
                  <a:cubicBezTo>
                    <a:pt x="15960" y="7217"/>
                    <a:pt x="15969" y="7214"/>
                    <a:pt x="15977" y="7214"/>
                  </a:cubicBezTo>
                  <a:close/>
                  <a:moveTo>
                    <a:pt x="26871" y="4572"/>
                  </a:moveTo>
                  <a:cubicBezTo>
                    <a:pt x="27268" y="4572"/>
                    <a:pt x="27663" y="4684"/>
                    <a:pt x="28004" y="4905"/>
                  </a:cubicBezTo>
                  <a:cubicBezTo>
                    <a:pt x="28333" y="5118"/>
                    <a:pt x="28563" y="5412"/>
                    <a:pt x="28777" y="5735"/>
                  </a:cubicBezTo>
                  <a:cubicBezTo>
                    <a:pt x="28694" y="5813"/>
                    <a:pt x="28616" y="5899"/>
                    <a:pt x="28546" y="5993"/>
                  </a:cubicBezTo>
                  <a:cubicBezTo>
                    <a:pt x="28239" y="6396"/>
                    <a:pt x="28071" y="6908"/>
                    <a:pt x="28134" y="7411"/>
                  </a:cubicBezTo>
                  <a:cubicBezTo>
                    <a:pt x="28123" y="7413"/>
                    <a:pt x="28111" y="7414"/>
                    <a:pt x="28100" y="7416"/>
                  </a:cubicBezTo>
                  <a:cubicBezTo>
                    <a:pt x="28094" y="7417"/>
                    <a:pt x="28087" y="7420"/>
                    <a:pt x="28080" y="7421"/>
                  </a:cubicBezTo>
                  <a:cubicBezTo>
                    <a:pt x="28064" y="7425"/>
                    <a:pt x="28050" y="7429"/>
                    <a:pt x="28036" y="7436"/>
                  </a:cubicBezTo>
                  <a:cubicBezTo>
                    <a:pt x="28033" y="7436"/>
                    <a:pt x="28031" y="7437"/>
                    <a:pt x="28027" y="7439"/>
                  </a:cubicBezTo>
                  <a:cubicBezTo>
                    <a:pt x="28009" y="7447"/>
                    <a:pt x="27989" y="7457"/>
                    <a:pt x="27972" y="7471"/>
                  </a:cubicBezTo>
                  <a:cubicBezTo>
                    <a:pt x="27850" y="7555"/>
                    <a:pt x="27801" y="7687"/>
                    <a:pt x="27653" y="7733"/>
                  </a:cubicBezTo>
                  <a:cubicBezTo>
                    <a:pt x="27563" y="7760"/>
                    <a:pt x="27473" y="7780"/>
                    <a:pt x="27390" y="7812"/>
                  </a:cubicBezTo>
                  <a:cubicBezTo>
                    <a:pt x="27365" y="7480"/>
                    <a:pt x="27143" y="7102"/>
                    <a:pt x="26813" y="7102"/>
                  </a:cubicBezTo>
                  <a:cubicBezTo>
                    <a:pt x="26791" y="7102"/>
                    <a:pt x="26769" y="7104"/>
                    <a:pt x="26746" y="7107"/>
                  </a:cubicBezTo>
                  <a:cubicBezTo>
                    <a:pt x="26699" y="6967"/>
                    <a:pt x="26589" y="6851"/>
                    <a:pt x="26447" y="6795"/>
                  </a:cubicBezTo>
                  <a:cubicBezTo>
                    <a:pt x="26396" y="6775"/>
                    <a:pt x="26350" y="6770"/>
                    <a:pt x="26304" y="6770"/>
                  </a:cubicBezTo>
                  <a:cubicBezTo>
                    <a:pt x="26252" y="6770"/>
                    <a:pt x="26200" y="6777"/>
                    <a:pt x="26141" y="6779"/>
                  </a:cubicBezTo>
                  <a:cubicBezTo>
                    <a:pt x="26139" y="6779"/>
                    <a:pt x="26137" y="6779"/>
                    <a:pt x="26135" y="6779"/>
                  </a:cubicBezTo>
                  <a:cubicBezTo>
                    <a:pt x="26046" y="6779"/>
                    <a:pt x="26003" y="6691"/>
                    <a:pt x="25950" y="6629"/>
                  </a:cubicBezTo>
                  <a:cubicBezTo>
                    <a:pt x="25866" y="6528"/>
                    <a:pt x="25772" y="6480"/>
                    <a:pt x="25666" y="6480"/>
                  </a:cubicBezTo>
                  <a:cubicBezTo>
                    <a:pt x="25607" y="6480"/>
                    <a:pt x="25545" y="6495"/>
                    <a:pt x="25479" y="6524"/>
                  </a:cubicBezTo>
                  <a:cubicBezTo>
                    <a:pt x="25425" y="6549"/>
                    <a:pt x="25364" y="6589"/>
                    <a:pt x="25304" y="6589"/>
                  </a:cubicBezTo>
                  <a:cubicBezTo>
                    <a:pt x="25285" y="6589"/>
                    <a:pt x="25266" y="6585"/>
                    <a:pt x="25247" y="6575"/>
                  </a:cubicBezTo>
                  <a:cubicBezTo>
                    <a:pt x="25168" y="6531"/>
                    <a:pt x="25120" y="6445"/>
                    <a:pt x="25035" y="6404"/>
                  </a:cubicBezTo>
                  <a:cubicBezTo>
                    <a:pt x="24997" y="6386"/>
                    <a:pt x="24958" y="6377"/>
                    <a:pt x="24919" y="6377"/>
                  </a:cubicBezTo>
                  <a:cubicBezTo>
                    <a:pt x="24886" y="6377"/>
                    <a:pt x="24852" y="6383"/>
                    <a:pt x="24820" y="6394"/>
                  </a:cubicBezTo>
                  <a:cubicBezTo>
                    <a:pt x="24869" y="6009"/>
                    <a:pt x="25027" y="5641"/>
                    <a:pt x="25267" y="5341"/>
                  </a:cubicBezTo>
                  <a:cubicBezTo>
                    <a:pt x="25292" y="5331"/>
                    <a:pt x="25313" y="5310"/>
                    <a:pt x="25322" y="5282"/>
                  </a:cubicBezTo>
                  <a:cubicBezTo>
                    <a:pt x="25322" y="5281"/>
                    <a:pt x="25322" y="5278"/>
                    <a:pt x="25323" y="5275"/>
                  </a:cubicBezTo>
                  <a:cubicBezTo>
                    <a:pt x="25358" y="5234"/>
                    <a:pt x="25396" y="5195"/>
                    <a:pt x="25434" y="5156"/>
                  </a:cubicBezTo>
                  <a:cubicBezTo>
                    <a:pt x="25449" y="5140"/>
                    <a:pt x="25464" y="5125"/>
                    <a:pt x="25479" y="5113"/>
                  </a:cubicBezTo>
                  <a:lnTo>
                    <a:pt x="25481" y="5110"/>
                  </a:lnTo>
                  <a:cubicBezTo>
                    <a:pt x="25517" y="5077"/>
                    <a:pt x="25554" y="5045"/>
                    <a:pt x="25594" y="5015"/>
                  </a:cubicBezTo>
                  <a:cubicBezTo>
                    <a:pt x="25615" y="4997"/>
                    <a:pt x="25639" y="4979"/>
                    <a:pt x="25662" y="4963"/>
                  </a:cubicBezTo>
                  <a:cubicBezTo>
                    <a:pt x="25679" y="4950"/>
                    <a:pt x="25697" y="4938"/>
                    <a:pt x="25714" y="4926"/>
                  </a:cubicBezTo>
                  <a:cubicBezTo>
                    <a:pt x="25735" y="4911"/>
                    <a:pt x="25759" y="4896"/>
                    <a:pt x="25781" y="4883"/>
                  </a:cubicBezTo>
                  <a:cubicBezTo>
                    <a:pt x="25834" y="4848"/>
                    <a:pt x="25889" y="4817"/>
                    <a:pt x="25947" y="4789"/>
                  </a:cubicBezTo>
                  <a:cubicBezTo>
                    <a:pt x="26237" y="4644"/>
                    <a:pt x="26554" y="4572"/>
                    <a:pt x="26871" y="4572"/>
                  </a:cubicBezTo>
                  <a:close/>
                  <a:moveTo>
                    <a:pt x="17654" y="1909"/>
                  </a:moveTo>
                  <a:cubicBezTo>
                    <a:pt x="17735" y="1909"/>
                    <a:pt x="17814" y="1967"/>
                    <a:pt x="17853" y="2041"/>
                  </a:cubicBezTo>
                  <a:cubicBezTo>
                    <a:pt x="17871" y="2077"/>
                    <a:pt x="17904" y="2093"/>
                    <a:pt x="17938" y="2093"/>
                  </a:cubicBezTo>
                  <a:cubicBezTo>
                    <a:pt x="17985" y="2093"/>
                    <a:pt x="18034" y="2063"/>
                    <a:pt x="18050" y="2015"/>
                  </a:cubicBezTo>
                  <a:cubicBezTo>
                    <a:pt x="18064" y="1973"/>
                    <a:pt x="18079" y="1919"/>
                    <a:pt x="18109" y="1919"/>
                  </a:cubicBezTo>
                  <a:cubicBezTo>
                    <a:pt x="18121" y="1919"/>
                    <a:pt x="18135" y="1928"/>
                    <a:pt x="18151" y="1948"/>
                  </a:cubicBezTo>
                  <a:cubicBezTo>
                    <a:pt x="18206" y="2015"/>
                    <a:pt x="18258" y="2088"/>
                    <a:pt x="18308" y="2159"/>
                  </a:cubicBezTo>
                  <a:cubicBezTo>
                    <a:pt x="18326" y="2185"/>
                    <a:pt x="18355" y="2202"/>
                    <a:pt x="18384" y="2202"/>
                  </a:cubicBezTo>
                  <a:cubicBezTo>
                    <a:pt x="18398" y="2202"/>
                    <a:pt x="18412" y="2199"/>
                    <a:pt x="18425" y="2191"/>
                  </a:cubicBezTo>
                  <a:cubicBezTo>
                    <a:pt x="18459" y="2170"/>
                    <a:pt x="18495" y="2161"/>
                    <a:pt x="18529" y="2161"/>
                  </a:cubicBezTo>
                  <a:cubicBezTo>
                    <a:pt x="18644" y="2161"/>
                    <a:pt x="18746" y="2263"/>
                    <a:pt x="18715" y="2396"/>
                  </a:cubicBezTo>
                  <a:cubicBezTo>
                    <a:pt x="18701" y="2452"/>
                    <a:pt x="18749" y="2504"/>
                    <a:pt x="18799" y="2504"/>
                  </a:cubicBezTo>
                  <a:cubicBezTo>
                    <a:pt x="18819" y="2504"/>
                    <a:pt x="18839" y="2496"/>
                    <a:pt x="18855" y="2478"/>
                  </a:cubicBezTo>
                  <a:cubicBezTo>
                    <a:pt x="18882" y="2449"/>
                    <a:pt x="18913" y="2438"/>
                    <a:pt x="18945" y="2438"/>
                  </a:cubicBezTo>
                  <a:cubicBezTo>
                    <a:pt x="19001" y="2438"/>
                    <a:pt x="19059" y="2473"/>
                    <a:pt x="19095" y="2520"/>
                  </a:cubicBezTo>
                  <a:cubicBezTo>
                    <a:pt x="19153" y="2598"/>
                    <a:pt x="19186" y="2706"/>
                    <a:pt x="19227" y="2796"/>
                  </a:cubicBezTo>
                  <a:cubicBezTo>
                    <a:pt x="19238" y="2816"/>
                    <a:pt x="19257" y="2828"/>
                    <a:pt x="19277" y="2831"/>
                  </a:cubicBezTo>
                  <a:cubicBezTo>
                    <a:pt x="19245" y="2947"/>
                    <a:pt x="19243" y="3067"/>
                    <a:pt x="19281" y="3180"/>
                  </a:cubicBezTo>
                  <a:cubicBezTo>
                    <a:pt x="19204" y="3217"/>
                    <a:pt x="19143" y="3281"/>
                    <a:pt x="19104" y="3365"/>
                  </a:cubicBezTo>
                  <a:cubicBezTo>
                    <a:pt x="19039" y="3510"/>
                    <a:pt x="19069" y="3667"/>
                    <a:pt x="19120" y="3811"/>
                  </a:cubicBezTo>
                  <a:cubicBezTo>
                    <a:pt x="18930" y="3997"/>
                    <a:pt x="18871" y="4276"/>
                    <a:pt x="18988" y="4513"/>
                  </a:cubicBezTo>
                  <a:cubicBezTo>
                    <a:pt x="18824" y="4685"/>
                    <a:pt x="18794" y="4971"/>
                    <a:pt x="18954" y="5146"/>
                  </a:cubicBezTo>
                  <a:cubicBezTo>
                    <a:pt x="18862" y="5273"/>
                    <a:pt x="18841" y="5441"/>
                    <a:pt x="18907" y="5583"/>
                  </a:cubicBezTo>
                  <a:cubicBezTo>
                    <a:pt x="18756" y="5724"/>
                    <a:pt x="18716" y="5984"/>
                    <a:pt x="18810" y="6167"/>
                  </a:cubicBezTo>
                  <a:cubicBezTo>
                    <a:pt x="18669" y="6271"/>
                    <a:pt x="18600" y="6460"/>
                    <a:pt x="18644" y="6627"/>
                  </a:cubicBezTo>
                  <a:cubicBezTo>
                    <a:pt x="18486" y="6676"/>
                    <a:pt x="18386" y="6833"/>
                    <a:pt x="18410" y="7003"/>
                  </a:cubicBezTo>
                  <a:cubicBezTo>
                    <a:pt x="18242" y="7050"/>
                    <a:pt x="18126" y="7223"/>
                    <a:pt x="18136" y="7398"/>
                  </a:cubicBezTo>
                  <a:cubicBezTo>
                    <a:pt x="18001" y="7447"/>
                    <a:pt x="17897" y="7561"/>
                    <a:pt x="17886" y="7700"/>
                  </a:cubicBezTo>
                  <a:cubicBezTo>
                    <a:pt x="17824" y="7663"/>
                    <a:pt x="17759" y="7632"/>
                    <a:pt x="17693" y="7607"/>
                  </a:cubicBezTo>
                  <a:cubicBezTo>
                    <a:pt x="17732" y="7534"/>
                    <a:pt x="17759" y="7456"/>
                    <a:pt x="17779" y="7379"/>
                  </a:cubicBezTo>
                  <a:cubicBezTo>
                    <a:pt x="17806" y="7274"/>
                    <a:pt x="17829" y="7155"/>
                    <a:pt x="17785" y="7051"/>
                  </a:cubicBezTo>
                  <a:cubicBezTo>
                    <a:pt x="17755" y="6976"/>
                    <a:pt x="17690" y="6925"/>
                    <a:pt x="17614" y="6925"/>
                  </a:cubicBezTo>
                  <a:cubicBezTo>
                    <a:pt x="17595" y="6925"/>
                    <a:pt x="17576" y="6928"/>
                    <a:pt x="17556" y="6934"/>
                  </a:cubicBezTo>
                  <a:cubicBezTo>
                    <a:pt x="17508" y="6950"/>
                    <a:pt x="17470" y="6978"/>
                    <a:pt x="17441" y="7016"/>
                  </a:cubicBezTo>
                  <a:cubicBezTo>
                    <a:pt x="17435" y="6997"/>
                    <a:pt x="17429" y="6977"/>
                    <a:pt x="17419" y="6960"/>
                  </a:cubicBezTo>
                  <a:cubicBezTo>
                    <a:pt x="17386" y="6900"/>
                    <a:pt x="17322" y="6847"/>
                    <a:pt x="17252" y="6847"/>
                  </a:cubicBezTo>
                  <a:cubicBezTo>
                    <a:pt x="17245" y="6847"/>
                    <a:pt x="17239" y="6848"/>
                    <a:pt x="17232" y="6849"/>
                  </a:cubicBezTo>
                  <a:cubicBezTo>
                    <a:pt x="17146" y="6862"/>
                    <a:pt x="17101" y="6945"/>
                    <a:pt x="17076" y="7019"/>
                  </a:cubicBezTo>
                  <a:cubicBezTo>
                    <a:pt x="17070" y="7036"/>
                    <a:pt x="17065" y="7056"/>
                    <a:pt x="17063" y="7075"/>
                  </a:cubicBezTo>
                  <a:cubicBezTo>
                    <a:pt x="17034" y="7056"/>
                    <a:pt x="17002" y="7045"/>
                    <a:pt x="16965" y="7042"/>
                  </a:cubicBezTo>
                  <a:cubicBezTo>
                    <a:pt x="16960" y="7041"/>
                    <a:pt x="16955" y="7041"/>
                    <a:pt x="16950" y="7041"/>
                  </a:cubicBezTo>
                  <a:cubicBezTo>
                    <a:pt x="16850" y="7041"/>
                    <a:pt x="16769" y="7119"/>
                    <a:pt x="16769" y="7222"/>
                  </a:cubicBezTo>
                  <a:cubicBezTo>
                    <a:pt x="16769" y="7326"/>
                    <a:pt x="16835" y="7432"/>
                    <a:pt x="16892" y="7515"/>
                  </a:cubicBezTo>
                  <a:cubicBezTo>
                    <a:pt x="16907" y="7536"/>
                    <a:pt x="16922" y="7557"/>
                    <a:pt x="16938" y="7576"/>
                  </a:cubicBezTo>
                  <a:cubicBezTo>
                    <a:pt x="16767" y="7628"/>
                    <a:pt x="16608" y="7716"/>
                    <a:pt x="16477" y="7838"/>
                  </a:cubicBezTo>
                  <a:cubicBezTo>
                    <a:pt x="16439" y="7874"/>
                    <a:pt x="16407" y="7911"/>
                    <a:pt x="16376" y="7951"/>
                  </a:cubicBezTo>
                  <a:cubicBezTo>
                    <a:pt x="16285" y="7883"/>
                    <a:pt x="16188" y="7838"/>
                    <a:pt x="16084" y="7812"/>
                  </a:cubicBezTo>
                  <a:cubicBezTo>
                    <a:pt x="16128" y="7724"/>
                    <a:pt x="16164" y="7630"/>
                    <a:pt x="16189" y="7535"/>
                  </a:cubicBezTo>
                  <a:cubicBezTo>
                    <a:pt x="16216" y="7420"/>
                    <a:pt x="16233" y="7283"/>
                    <a:pt x="16165" y="7177"/>
                  </a:cubicBezTo>
                  <a:cubicBezTo>
                    <a:pt x="16120" y="7108"/>
                    <a:pt x="16049" y="7069"/>
                    <a:pt x="15973" y="7069"/>
                  </a:cubicBezTo>
                  <a:cubicBezTo>
                    <a:pt x="15941" y="7069"/>
                    <a:pt x="15907" y="7076"/>
                    <a:pt x="15874" y="7092"/>
                  </a:cubicBezTo>
                  <a:cubicBezTo>
                    <a:pt x="15856" y="7101"/>
                    <a:pt x="15839" y="7112"/>
                    <a:pt x="15824" y="7124"/>
                  </a:cubicBezTo>
                  <a:cubicBezTo>
                    <a:pt x="15841" y="6951"/>
                    <a:pt x="15908" y="6791"/>
                    <a:pt x="16013" y="6649"/>
                  </a:cubicBezTo>
                  <a:cubicBezTo>
                    <a:pt x="16046" y="6604"/>
                    <a:pt x="16024" y="6524"/>
                    <a:pt x="15975" y="6502"/>
                  </a:cubicBezTo>
                  <a:cubicBezTo>
                    <a:pt x="15796" y="6420"/>
                    <a:pt x="15768" y="6213"/>
                    <a:pt x="15913" y="6081"/>
                  </a:cubicBezTo>
                  <a:cubicBezTo>
                    <a:pt x="15955" y="6045"/>
                    <a:pt x="15952" y="5969"/>
                    <a:pt x="15913" y="5932"/>
                  </a:cubicBezTo>
                  <a:cubicBezTo>
                    <a:pt x="15827" y="5854"/>
                    <a:pt x="15638" y="5651"/>
                    <a:pt x="15795" y="5546"/>
                  </a:cubicBezTo>
                  <a:cubicBezTo>
                    <a:pt x="15855" y="5505"/>
                    <a:pt x="15861" y="5435"/>
                    <a:pt x="15815" y="5379"/>
                  </a:cubicBezTo>
                  <a:cubicBezTo>
                    <a:pt x="15749" y="5301"/>
                    <a:pt x="15660" y="5188"/>
                    <a:pt x="15699" y="5078"/>
                  </a:cubicBezTo>
                  <a:cubicBezTo>
                    <a:pt x="15731" y="4987"/>
                    <a:pt x="15839" y="4963"/>
                    <a:pt x="15851" y="4854"/>
                  </a:cubicBezTo>
                  <a:cubicBezTo>
                    <a:pt x="15861" y="4758"/>
                    <a:pt x="15783" y="4688"/>
                    <a:pt x="15744" y="4609"/>
                  </a:cubicBezTo>
                  <a:cubicBezTo>
                    <a:pt x="15701" y="4521"/>
                    <a:pt x="15680" y="4415"/>
                    <a:pt x="15702" y="4318"/>
                  </a:cubicBezTo>
                  <a:cubicBezTo>
                    <a:pt x="15726" y="4218"/>
                    <a:pt x="15800" y="4181"/>
                    <a:pt x="15857" y="4104"/>
                  </a:cubicBezTo>
                  <a:cubicBezTo>
                    <a:pt x="15926" y="4011"/>
                    <a:pt x="15902" y="3917"/>
                    <a:pt x="15869" y="3817"/>
                  </a:cubicBezTo>
                  <a:cubicBezTo>
                    <a:pt x="15810" y="3631"/>
                    <a:pt x="15934" y="3448"/>
                    <a:pt x="16124" y="3417"/>
                  </a:cubicBezTo>
                  <a:cubicBezTo>
                    <a:pt x="16165" y="3411"/>
                    <a:pt x="16206" y="3357"/>
                    <a:pt x="16202" y="3313"/>
                  </a:cubicBezTo>
                  <a:cubicBezTo>
                    <a:pt x="16188" y="3168"/>
                    <a:pt x="16185" y="2828"/>
                    <a:pt x="16389" y="2828"/>
                  </a:cubicBezTo>
                  <a:cubicBezTo>
                    <a:pt x="16408" y="2828"/>
                    <a:pt x="16429" y="2831"/>
                    <a:pt x="16452" y="2837"/>
                  </a:cubicBezTo>
                  <a:cubicBezTo>
                    <a:pt x="16460" y="2840"/>
                    <a:pt x="16468" y="2841"/>
                    <a:pt x="16477" y="2841"/>
                  </a:cubicBezTo>
                  <a:cubicBezTo>
                    <a:pt x="16544" y="2841"/>
                    <a:pt x="16613" y="2775"/>
                    <a:pt x="16585" y="2704"/>
                  </a:cubicBezTo>
                  <a:cubicBezTo>
                    <a:pt x="16530" y="2567"/>
                    <a:pt x="16627" y="2455"/>
                    <a:pt x="16750" y="2455"/>
                  </a:cubicBezTo>
                  <a:cubicBezTo>
                    <a:pt x="16781" y="2455"/>
                    <a:pt x="16813" y="2462"/>
                    <a:pt x="16845" y="2478"/>
                  </a:cubicBezTo>
                  <a:cubicBezTo>
                    <a:pt x="16862" y="2486"/>
                    <a:pt x="16880" y="2490"/>
                    <a:pt x="16899" y="2490"/>
                  </a:cubicBezTo>
                  <a:cubicBezTo>
                    <a:pt x="16943" y="2490"/>
                    <a:pt x="16986" y="2467"/>
                    <a:pt x="16996" y="2417"/>
                  </a:cubicBezTo>
                  <a:cubicBezTo>
                    <a:pt x="17015" y="2323"/>
                    <a:pt x="17044" y="2175"/>
                    <a:pt x="17142" y="2175"/>
                  </a:cubicBezTo>
                  <a:cubicBezTo>
                    <a:pt x="17160" y="2175"/>
                    <a:pt x="17182" y="2180"/>
                    <a:pt x="17206" y="2193"/>
                  </a:cubicBezTo>
                  <a:cubicBezTo>
                    <a:pt x="17244" y="2213"/>
                    <a:pt x="17285" y="2227"/>
                    <a:pt x="17324" y="2227"/>
                  </a:cubicBezTo>
                  <a:cubicBezTo>
                    <a:pt x="17364" y="2227"/>
                    <a:pt x="17403" y="2212"/>
                    <a:pt x="17434" y="2172"/>
                  </a:cubicBezTo>
                  <a:cubicBezTo>
                    <a:pt x="17493" y="2094"/>
                    <a:pt x="17470" y="1989"/>
                    <a:pt x="17569" y="1932"/>
                  </a:cubicBezTo>
                  <a:cubicBezTo>
                    <a:pt x="17597" y="1916"/>
                    <a:pt x="17625" y="1909"/>
                    <a:pt x="17654" y="1909"/>
                  </a:cubicBezTo>
                  <a:close/>
                  <a:moveTo>
                    <a:pt x="30216" y="5359"/>
                  </a:moveTo>
                  <a:cubicBezTo>
                    <a:pt x="30275" y="5359"/>
                    <a:pt x="30333" y="5362"/>
                    <a:pt x="30391" y="5367"/>
                  </a:cubicBezTo>
                  <a:cubicBezTo>
                    <a:pt x="31007" y="5421"/>
                    <a:pt x="31585" y="5764"/>
                    <a:pt x="31894" y="6332"/>
                  </a:cubicBezTo>
                  <a:cubicBezTo>
                    <a:pt x="32126" y="6759"/>
                    <a:pt x="32199" y="7268"/>
                    <a:pt x="32083" y="7738"/>
                  </a:cubicBezTo>
                  <a:cubicBezTo>
                    <a:pt x="32073" y="7774"/>
                    <a:pt x="32083" y="7804"/>
                    <a:pt x="32100" y="7826"/>
                  </a:cubicBezTo>
                  <a:cubicBezTo>
                    <a:pt x="32027" y="7874"/>
                    <a:pt x="31962" y="7932"/>
                    <a:pt x="31905" y="8000"/>
                  </a:cubicBezTo>
                  <a:cubicBezTo>
                    <a:pt x="31878" y="7940"/>
                    <a:pt x="31832" y="7885"/>
                    <a:pt x="31770" y="7841"/>
                  </a:cubicBezTo>
                  <a:cubicBezTo>
                    <a:pt x="31699" y="7790"/>
                    <a:pt x="31615" y="7767"/>
                    <a:pt x="31530" y="7767"/>
                  </a:cubicBezTo>
                  <a:cubicBezTo>
                    <a:pt x="31417" y="7767"/>
                    <a:pt x="31302" y="7807"/>
                    <a:pt x="31211" y="7873"/>
                  </a:cubicBezTo>
                  <a:cubicBezTo>
                    <a:pt x="31161" y="7908"/>
                    <a:pt x="31118" y="7951"/>
                    <a:pt x="31081" y="7998"/>
                  </a:cubicBezTo>
                  <a:cubicBezTo>
                    <a:pt x="30960" y="7837"/>
                    <a:pt x="30764" y="7749"/>
                    <a:pt x="30567" y="7749"/>
                  </a:cubicBezTo>
                  <a:cubicBezTo>
                    <a:pt x="30511" y="7749"/>
                    <a:pt x="30455" y="7756"/>
                    <a:pt x="30401" y="7771"/>
                  </a:cubicBezTo>
                  <a:cubicBezTo>
                    <a:pt x="30339" y="7575"/>
                    <a:pt x="30157" y="7421"/>
                    <a:pt x="29947" y="7408"/>
                  </a:cubicBezTo>
                  <a:cubicBezTo>
                    <a:pt x="29937" y="7406"/>
                    <a:pt x="29928" y="7406"/>
                    <a:pt x="29921" y="7406"/>
                  </a:cubicBezTo>
                  <a:cubicBezTo>
                    <a:pt x="29865" y="7406"/>
                    <a:pt x="29814" y="7419"/>
                    <a:pt x="29760" y="7434"/>
                  </a:cubicBezTo>
                  <a:cubicBezTo>
                    <a:pt x="29756" y="7435"/>
                    <a:pt x="29750" y="7437"/>
                    <a:pt x="29745" y="7439"/>
                  </a:cubicBezTo>
                  <a:cubicBezTo>
                    <a:pt x="29734" y="7443"/>
                    <a:pt x="29724" y="7447"/>
                    <a:pt x="29713" y="7451"/>
                  </a:cubicBezTo>
                  <a:cubicBezTo>
                    <a:pt x="29702" y="7455"/>
                    <a:pt x="29692" y="7458"/>
                    <a:pt x="29681" y="7461"/>
                  </a:cubicBezTo>
                  <a:cubicBezTo>
                    <a:pt x="29680" y="7461"/>
                    <a:pt x="29680" y="7462"/>
                    <a:pt x="29680" y="7462"/>
                  </a:cubicBezTo>
                  <a:cubicBezTo>
                    <a:pt x="29672" y="7463"/>
                    <a:pt x="29665" y="7467"/>
                    <a:pt x="29655" y="7468"/>
                  </a:cubicBezTo>
                  <a:cubicBezTo>
                    <a:pt x="29647" y="7469"/>
                    <a:pt x="29640" y="7471"/>
                    <a:pt x="29630" y="7471"/>
                  </a:cubicBezTo>
                  <a:lnTo>
                    <a:pt x="29620" y="7471"/>
                  </a:lnTo>
                  <a:cubicBezTo>
                    <a:pt x="29576" y="7468"/>
                    <a:pt x="29540" y="7431"/>
                    <a:pt x="29505" y="7406"/>
                  </a:cubicBezTo>
                  <a:cubicBezTo>
                    <a:pt x="29400" y="7325"/>
                    <a:pt x="29283" y="7273"/>
                    <a:pt x="29151" y="7273"/>
                  </a:cubicBezTo>
                  <a:cubicBezTo>
                    <a:pt x="29139" y="7273"/>
                    <a:pt x="29127" y="7273"/>
                    <a:pt x="29115" y="7274"/>
                  </a:cubicBezTo>
                  <a:cubicBezTo>
                    <a:pt x="28957" y="7284"/>
                    <a:pt x="28857" y="7363"/>
                    <a:pt x="28735" y="7451"/>
                  </a:cubicBezTo>
                  <a:cubicBezTo>
                    <a:pt x="28682" y="7488"/>
                    <a:pt x="28633" y="7502"/>
                    <a:pt x="28585" y="7502"/>
                  </a:cubicBezTo>
                  <a:cubicBezTo>
                    <a:pt x="28502" y="7502"/>
                    <a:pt x="28421" y="7463"/>
                    <a:pt x="28328" y="7435"/>
                  </a:cubicBezTo>
                  <a:cubicBezTo>
                    <a:pt x="28316" y="7431"/>
                    <a:pt x="28301" y="7429"/>
                    <a:pt x="28287" y="7425"/>
                  </a:cubicBezTo>
                  <a:cubicBezTo>
                    <a:pt x="28288" y="7383"/>
                    <a:pt x="28288" y="7342"/>
                    <a:pt x="28292" y="7301"/>
                  </a:cubicBezTo>
                  <a:cubicBezTo>
                    <a:pt x="28293" y="7279"/>
                    <a:pt x="28295" y="7255"/>
                    <a:pt x="28297" y="7233"/>
                  </a:cubicBezTo>
                  <a:cubicBezTo>
                    <a:pt x="28303" y="7150"/>
                    <a:pt x="28317" y="7068"/>
                    <a:pt x="28333" y="6986"/>
                  </a:cubicBezTo>
                  <a:cubicBezTo>
                    <a:pt x="28337" y="6966"/>
                    <a:pt x="28342" y="6943"/>
                    <a:pt x="28347" y="6922"/>
                  </a:cubicBezTo>
                  <a:cubicBezTo>
                    <a:pt x="28348" y="6916"/>
                    <a:pt x="28348" y="6909"/>
                    <a:pt x="28350" y="6904"/>
                  </a:cubicBezTo>
                  <a:cubicBezTo>
                    <a:pt x="28358" y="6873"/>
                    <a:pt x="28366" y="6843"/>
                    <a:pt x="28375" y="6811"/>
                  </a:cubicBezTo>
                  <a:cubicBezTo>
                    <a:pt x="28402" y="6713"/>
                    <a:pt x="28437" y="6617"/>
                    <a:pt x="28479" y="6523"/>
                  </a:cubicBezTo>
                  <a:cubicBezTo>
                    <a:pt x="28519" y="6429"/>
                    <a:pt x="28567" y="6338"/>
                    <a:pt x="28620" y="6250"/>
                  </a:cubicBezTo>
                  <a:cubicBezTo>
                    <a:pt x="28767" y="6011"/>
                    <a:pt x="28962" y="5804"/>
                    <a:pt x="29199" y="5650"/>
                  </a:cubicBezTo>
                  <a:cubicBezTo>
                    <a:pt x="29230" y="5629"/>
                    <a:pt x="29262" y="5610"/>
                    <a:pt x="29294" y="5593"/>
                  </a:cubicBezTo>
                  <a:cubicBezTo>
                    <a:pt x="29327" y="5575"/>
                    <a:pt x="29358" y="5558"/>
                    <a:pt x="29392" y="5542"/>
                  </a:cubicBezTo>
                  <a:cubicBezTo>
                    <a:pt x="29393" y="5541"/>
                    <a:pt x="29396" y="5541"/>
                    <a:pt x="29398" y="5540"/>
                  </a:cubicBezTo>
                  <a:cubicBezTo>
                    <a:pt x="29426" y="5526"/>
                    <a:pt x="29454" y="5513"/>
                    <a:pt x="29484" y="5502"/>
                  </a:cubicBezTo>
                  <a:cubicBezTo>
                    <a:pt x="29523" y="5485"/>
                    <a:pt x="29565" y="5469"/>
                    <a:pt x="29605" y="5457"/>
                  </a:cubicBezTo>
                  <a:cubicBezTo>
                    <a:pt x="29806" y="5391"/>
                    <a:pt x="30012" y="5359"/>
                    <a:pt x="30216" y="5359"/>
                  </a:cubicBezTo>
                  <a:close/>
                  <a:moveTo>
                    <a:pt x="25048" y="3527"/>
                  </a:moveTo>
                  <a:cubicBezTo>
                    <a:pt x="26104" y="3631"/>
                    <a:pt x="27153" y="3807"/>
                    <a:pt x="28186" y="4057"/>
                  </a:cubicBezTo>
                  <a:cubicBezTo>
                    <a:pt x="28821" y="4212"/>
                    <a:pt x="29452" y="4391"/>
                    <a:pt x="30069" y="4607"/>
                  </a:cubicBezTo>
                  <a:cubicBezTo>
                    <a:pt x="30572" y="4782"/>
                    <a:pt x="31084" y="4916"/>
                    <a:pt x="31545" y="5197"/>
                  </a:cubicBezTo>
                  <a:cubicBezTo>
                    <a:pt x="32221" y="5610"/>
                    <a:pt x="32829" y="6247"/>
                    <a:pt x="33013" y="7035"/>
                  </a:cubicBezTo>
                  <a:cubicBezTo>
                    <a:pt x="33093" y="7384"/>
                    <a:pt x="33078" y="7737"/>
                    <a:pt x="33006" y="8080"/>
                  </a:cubicBezTo>
                  <a:cubicBezTo>
                    <a:pt x="32995" y="8039"/>
                    <a:pt x="32982" y="7999"/>
                    <a:pt x="32967" y="7961"/>
                  </a:cubicBezTo>
                  <a:cubicBezTo>
                    <a:pt x="32938" y="7888"/>
                    <a:pt x="32906" y="7814"/>
                    <a:pt x="32849" y="7757"/>
                  </a:cubicBezTo>
                  <a:cubicBezTo>
                    <a:pt x="32791" y="7696"/>
                    <a:pt x="32712" y="7666"/>
                    <a:pt x="32629" y="7661"/>
                  </a:cubicBezTo>
                  <a:cubicBezTo>
                    <a:pt x="32619" y="7661"/>
                    <a:pt x="32608" y="7660"/>
                    <a:pt x="32598" y="7660"/>
                  </a:cubicBezTo>
                  <a:cubicBezTo>
                    <a:pt x="32500" y="7660"/>
                    <a:pt x="32397" y="7687"/>
                    <a:pt x="32303" y="7726"/>
                  </a:cubicBezTo>
                  <a:cubicBezTo>
                    <a:pt x="32489" y="6799"/>
                    <a:pt x="32023" y="5785"/>
                    <a:pt x="31156" y="5374"/>
                  </a:cubicBezTo>
                  <a:cubicBezTo>
                    <a:pt x="30860" y="5234"/>
                    <a:pt x="30543" y="5166"/>
                    <a:pt x="30229" y="5166"/>
                  </a:cubicBezTo>
                  <a:cubicBezTo>
                    <a:pt x="29743" y="5166"/>
                    <a:pt x="29265" y="5329"/>
                    <a:pt x="28884" y="5640"/>
                  </a:cubicBezTo>
                  <a:cubicBezTo>
                    <a:pt x="28635" y="4957"/>
                    <a:pt x="27891" y="4479"/>
                    <a:pt x="27193" y="4385"/>
                  </a:cubicBezTo>
                  <a:cubicBezTo>
                    <a:pt x="27092" y="4371"/>
                    <a:pt x="26992" y="4365"/>
                    <a:pt x="26891" y="4365"/>
                  </a:cubicBezTo>
                  <a:cubicBezTo>
                    <a:pt x="26303" y="4365"/>
                    <a:pt x="25732" y="4593"/>
                    <a:pt x="25307" y="4998"/>
                  </a:cubicBezTo>
                  <a:cubicBezTo>
                    <a:pt x="25301" y="4937"/>
                    <a:pt x="25293" y="4877"/>
                    <a:pt x="25285" y="4816"/>
                  </a:cubicBezTo>
                  <a:cubicBezTo>
                    <a:pt x="25266" y="4666"/>
                    <a:pt x="25242" y="4518"/>
                    <a:pt x="25219" y="4370"/>
                  </a:cubicBezTo>
                  <a:cubicBezTo>
                    <a:pt x="25194" y="4222"/>
                    <a:pt x="25169" y="4073"/>
                    <a:pt x="25143" y="3927"/>
                  </a:cubicBezTo>
                  <a:cubicBezTo>
                    <a:pt x="25119" y="3794"/>
                    <a:pt x="25103" y="3651"/>
                    <a:pt x="25048" y="3527"/>
                  </a:cubicBezTo>
                  <a:close/>
                  <a:moveTo>
                    <a:pt x="14960" y="2534"/>
                  </a:moveTo>
                  <a:cubicBezTo>
                    <a:pt x="15038" y="2534"/>
                    <a:pt x="15096" y="2595"/>
                    <a:pt x="15106" y="2673"/>
                  </a:cubicBezTo>
                  <a:cubicBezTo>
                    <a:pt x="15114" y="2721"/>
                    <a:pt x="15153" y="2743"/>
                    <a:pt x="15194" y="2743"/>
                  </a:cubicBezTo>
                  <a:cubicBezTo>
                    <a:pt x="15238" y="2743"/>
                    <a:pt x="15284" y="2718"/>
                    <a:pt x="15296" y="2673"/>
                  </a:cubicBezTo>
                  <a:cubicBezTo>
                    <a:pt x="15312" y="2610"/>
                    <a:pt x="15357" y="2582"/>
                    <a:pt x="15402" y="2582"/>
                  </a:cubicBezTo>
                  <a:cubicBezTo>
                    <a:pt x="15458" y="2582"/>
                    <a:pt x="15515" y="2626"/>
                    <a:pt x="15520" y="2703"/>
                  </a:cubicBezTo>
                  <a:cubicBezTo>
                    <a:pt x="15523" y="2755"/>
                    <a:pt x="15576" y="2796"/>
                    <a:pt x="15624" y="2796"/>
                  </a:cubicBezTo>
                  <a:cubicBezTo>
                    <a:pt x="15651" y="2796"/>
                    <a:pt x="15677" y="2783"/>
                    <a:pt x="15692" y="2750"/>
                  </a:cubicBezTo>
                  <a:cubicBezTo>
                    <a:pt x="15711" y="2707"/>
                    <a:pt x="15747" y="2686"/>
                    <a:pt x="15786" y="2686"/>
                  </a:cubicBezTo>
                  <a:cubicBezTo>
                    <a:pt x="15808" y="2686"/>
                    <a:pt x="15831" y="2693"/>
                    <a:pt x="15853" y="2706"/>
                  </a:cubicBezTo>
                  <a:cubicBezTo>
                    <a:pt x="15929" y="2751"/>
                    <a:pt x="15964" y="2862"/>
                    <a:pt x="15987" y="2941"/>
                  </a:cubicBezTo>
                  <a:cubicBezTo>
                    <a:pt x="15991" y="2954"/>
                    <a:pt x="15997" y="2964"/>
                    <a:pt x="16003" y="2974"/>
                  </a:cubicBezTo>
                  <a:cubicBezTo>
                    <a:pt x="15985" y="3058"/>
                    <a:pt x="15982" y="3147"/>
                    <a:pt x="15985" y="3234"/>
                  </a:cubicBezTo>
                  <a:cubicBezTo>
                    <a:pt x="15814" y="3290"/>
                    <a:pt x="15684" y="3430"/>
                    <a:pt x="15645" y="3613"/>
                  </a:cubicBezTo>
                  <a:cubicBezTo>
                    <a:pt x="15633" y="3665"/>
                    <a:pt x="15631" y="3718"/>
                    <a:pt x="15637" y="3770"/>
                  </a:cubicBezTo>
                  <a:cubicBezTo>
                    <a:pt x="15644" y="3829"/>
                    <a:pt x="15704" y="3932"/>
                    <a:pt x="15679" y="3984"/>
                  </a:cubicBezTo>
                  <a:cubicBezTo>
                    <a:pt x="15663" y="4019"/>
                    <a:pt x="15601" y="4056"/>
                    <a:pt x="15576" y="4089"/>
                  </a:cubicBezTo>
                  <a:cubicBezTo>
                    <a:pt x="15543" y="4136"/>
                    <a:pt x="15518" y="4191"/>
                    <a:pt x="15502" y="4245"/>
                  </a:cubicBezTo>
                  <a:cubicBezTo>
                    <a:pt x="15473" y="4353"/>
                    <a:pt x="15478" y="4468"/>
                    <a:pt x="15507" y="4573"/>
                  </a:cubicBezTo>
                  <a:cubicBezTo>
                    <a:pt x="15522" y="4625"/>
                    <a:pt x="15544" y="4681"/>
                    <a:pt x="15570" y="4729"/>
                  </a:cubicBezTo>
                  <a:cubicBezTo>
                    <a:pt x="15585" y="4756"/>
                    <a:pt x="15606" y="4780"/>
                    <a:pt x="15621" y="4807"/>
                  </a:cubicBezTo>
                  <a:cubicBezTo>
                    <a:pt x="15638" y="4842"/>
                    <a:pt x="15642" y="4820"/>
                    <a:pt x="15619" y="4852"/>
                  </a:cubicBezTo>
                  <a:cubicBezTo>
                    <a:pt x="15585" y="4904"/>
                    <a:pt x="15543" y="4936"/>
                    <a:pt x="15522" y="4997"/>
                  </a:cubicBezTo>
                  <a:cubicBezTo>
                    <a:pt x="15506" y="5044"/>
                    <a:pt x="15499" y="5096"/>
                    <a:pt x="15501" y="5146"/>
                  </a:cubicBezTo>
                  <a:cubicBezTo>
                    <a:pt x="15503" y="5254"/>
                    <a:pt x="15546" y="5352"/>
                    <a:pt x="15605" y="5441"/>
                  </a:cubicBezTo>
                  <a:cubicBezTo>
                    <a:pt x="15549" y="5513"/>
                    <a:pt x="15524" y="5603"/>
                    <a:pt x="15533" y="5698"/>
                  </a:cubicBezTo>
                  <a:cubicBezTo>
                    <a:pt x="15546" y="5822"/>
                    <a:pt x="15613" y="5922"/>
                    <a:pt x="15696" y="6010"/>
                  </a:cubicBezTo>
                  <a:cubicBezTo>
                    <a:pt x="15555" y="6202"/>
                    <a:pt x="15592" y="6469"/>
                    <a:pt x="15772" y="6623"/>
                  </a:cubicBezTo>
                  <a:cubicBezTo>
                    <a:pt x="15686" y="6758"/>
                    <a:pt x="15634" y="6905"/>
                    <a:pt x="15618" y="7062"/>
                  </a:cubicBezTo>
                  <a:cubicBezTo>
                    <a:pt x="15611" y="7062"/>
                    <a:pt x="15604" y="7061"/>
                    <a:pt x="15598" y="7061"/>
                  </a:cubicBezTo>
                  <a:cubicBezTo>
                    <a:pt x="15583" y="7061"/>
                    <a:pt x="15569" y="7063"/>
                    <a:pt x="15554" y="7067"/>
                  </a:cubicBezTo>
                  <a:cubicBezTo>
                    <a:pt x="15466" y="7092"/>
                    <a:pt x="15421" y="7177"/>
                    <a:pt x="15404" y="7273"/>
                  </a:cubicBezTo>
                  <a:cubicBezTo>
                    <a:pt x="15386" y="7266"/>
                    <a:pt x="15367" y="7260"/>
                    <a:pt x="15346" y="7259"/>
                  </a:cubicBezTo>
                  <a:cubicBezTo>
                    <a:pt x="15343" y="7259"/>
                    <a:pt x="15340" y="7259"/>
                    <a:pt x="15337" y="7259"/>
                  </a:cubicBezTo>
                  <a:cubicBezTo>
                    <a:pt x="15238" y="7259"/>
                    <a:pt x="15165" y="7329"/>
                    <a:pt x="15157" y="7427"/>
                  </a:cubicBezTo>
                  <a:cubicBezTo>
                    <a:pt x="15148" y="7526"/>
                    <a:pt x="15209" y="7634"/>
                    <a:pt x="15259" y="7716"/>
                  </a:cubicBezTo>
                  <a:cubicBezTo>
                    <a:pt x="15283" y="7753"/>
                    <a:pt x="15308" y="7786"/>
                    <a:pt x="15335" y="7818"/>
                  </a:cubicBezTo>
                  <a:cubicBezTo>
                    <a:pt x="15160" y="7851"/>
                    <a:pt x="14989" y="7908"/>
                    <a:pt x="14852" y="8007"/>
                  </a:cubicBezTo>
                  <a:cubicBezTo>
                    <a:pt x="14842" y="8013"/>
                    <a:pt x="14834" y="8023"/>
                    <a:pt x="14825" y="8030"/>
                  </a:cubicBezTo>
                  <a:cubicBezTo>
                    <a:pt x="14815" y="8000"/>
                    <a:pt x="14801" y="7972"/>
                    <a:pt x="14791" y="7946"/>
                  </a:cubicBezTo>
                  <a:cubicBezTo>
                    <a:pt x="14747" y="7851"/>
                    <a:pt x="14679" y="7762"/>
                    <a:pt x="14599" y="7691"/>
                  </a:cubicBezTo>
                  <a:cubicBezTo>
                    <a:pt x="14528" y="7630"/>
                    <a:pt x="14447" y="7582"/>
                    <a:pt x="14359" y="7549"/>
                  </a:cubicBezTo>
                  <a:cubicBezTo>
                    <a:pt x="14384" y="7493"/>
                    <a:pt x="14403" y="7434"/>
                    <a:pt x="14417" y="7377"/>
                  </a:cubicBezTo>
                  <a:cubicBezTo>
                    <a:pt x="14443" y="7279"/>
                    <a:pt x="14463" y="7163"/>
                    <a:pt x="14440" y="7065"/>
                  </a:cubicBezTo>
                  <a:cubicBezTo>
                    <a:pt x="14419" y="6975"/>
                    <a:pt x="14341" y="6898"/>
                    <a:pt x="14248" y="6898"/>
                  </a:cubicBezTo>
                  <a:cubicBezTo>
                    <a:pt x="14246" y="6898"/>
                    <a:pt x="14245" y="6898"/>
                    <a:pt x="14244" y="6898"/>
                  </a:cubicBezTo>
                  <a:cubicBezTo>
                    <a:pt x="14196" y="6899"/>
                    <a:pt x="14155" y="6919"/>
                    <a:pt x="14121" y="6948"/>
                  </a:cubicBezTo>
                  <a:cubicBezTo>
                    <a:pt x="14116" y="6924"/>
                    <a:pt x="14109" y="6899"/>
                    <a:pt x="14097" y="6874"/>
                  </a:cubicBezTo>
                  <a:cubicBezTo>
                    <a:pt x="14071" y="6818"/>
                    <a:pt x="14013" y="6768"/>
                    <a:pt x="13949" y="6768"/>
                  </a:cubicBezTo>
                  <a:cubicBezTo>
                    <a:pt x="13937" y="6768"/>
                    <a:pt x="13926" y="6769"/>
                    <a:pt x="13914" y="6773"/>
                  </a:cubicBezTo>
                  <a:cubicBezTo>
                    <a:pt x="13835" y="6797"/>
                    <a:pt x="13806" y="6879"/>
                    <a:pt x="13794" y="6953"/>
                  </a:cubicBezTo>
                  <a:cubicBezTo>
                    <a:pt x="13790" y="6981"/>
                    <a:pt x="13787" y="7007"/>
                    <a:pt x="13785" y="7034"/>
                  </a:cubicBezTo>
                  <a:cubicBezTo>
                    <a:pt x="13752" y="7014"/>
                    <a:pt x="13717" y="6999"/>
                    <a:pt x="13677" y="6997"/>
                  </a:cubicBezTo>
                  <a:cubicBezTo>
                    <a:pt x="13672" y="6996"/>
                    <a:pt x="13667" y="6996"/>
                    <a:pt x="13663" y="6996"/>
                  </a:cubicBezTo>
                  <a:cubicBezTo>
                    <a:pt x="13576" y="6996"/>
                    <a:pt x="13506" y="7065"/>
                    <a:pt x="13519" y="7156"/>
                  </a:cubicBezTo>
                  <a:cubicBezTo>
                    <a:pt x="13532" y="7250"/>
                    <a:pt x="13607" y="7331"/>
                    <a:pt x="13662" y="7403"/>
                  </a:cubicBezTo>
                  <a:cubicBezTo>
                    <a:pt x="13695" y="7443"/>
                    <a:pt x="13728" y="7481"/>
                    <a:pt x="13765" y="7515"/>
                  </a:cubicBezTo>
                  <a:cubicBezTo>
                    <a:pt x="13769" y="7520"/>
                    <a:pt x="13775" y="7523"/>
                    <a:pt x="13779" y="7528"/>
                  </a:cubicBezTo>
                  <a:cubicBezTo>
                    <a:pt x="13628" y="7571"/>
                    <a:pt x="13489" y="7648"/>
                    <a:pt x="13369" y="7752"/>
                  </a:cubicBezTo>
                  <a:cubicBezTo>
                    <a:pt x="13285" y="7825"/>
                    <a:pt x="13212" y="7910"/>
                    <a:pt x="13149" y="8004"/>
                  </a:cubicBezTo>
                  <a:cubicBezTo>
                    <a:pt x="13099" y="8077"/>
                    <a:pt x="13044" y="8170"/>
                    <a:pt x="13030" y="8262"/>
                  </a:cubicBezTo>
                  <a:cubicBezTo>
                    <a:pt x="12990" y="8223"/>
                    <a:pt x="12951" y="8186"/>
                    <a:pt x="12910" y="8150"/>
                  </a:cubicBezTo>
                  <a:cubicBezTo>
                    <a:pt x="12914" y="8134"/>
                    <a:pt x="12916" y="8118"/>
                    <a:pt x="12914" y="8101"/>
                  </a:cubicBezTo>
                  <a:cubicBezTo>
                    <a:pt x="12880" y="7853"/>
                    <a:pt x="12941" y="7592"/>
                    <a:pt x="13149" y="7435"/>
                  </a:cubicBezTo>
                  <a:cubicBezTo>
                    <a:pt x="13206" y="7394"/>
                    <a:pt x="13218" y="7327"/>
                    <a:pt x="13170" y="7271"/>
                  </a:cubicBezTo>
                  <a:cubicBezTo>
                    <a:pt x="13092" y="7180"/>
                    <a:pt x="13061" y="7055"/>
                    <a:pt x="13089" y="6940"/>
                  </a:cubicBezTo>
                  <a:cubicBezTo>
                    <a:pt x="13115" y="6830"/>
                    <a:pt x="13228" y="6757"/>
                    <a:pt x="13234" y="6648"/>
                  </a:cubicBezTo>
                  <a:cubicBezTo>
                    <a:pt x="13240" y="6529"/>
                    <a:pt x="13118" y="6430"/>
                    <a:pt x="13068" y="6330"/>
                  </a:cubicBezTo>
                  <a:cubicBezTo>
                    <a:pt x="13010" y="6212"/>
                    <a:pt x="12998" y="6070"/>
                    <a:pt x="13107" y="5977"/>
                  </a:cubicBezTo>
                  <a:cubicBezTo>
                    <a:pt x="13146" y="5942"/>
                    <a:pt x="13146" y="5864"/>
                    <a:pt x="13107" y="5828"/>
                  </a:cubicBezTo>
                  <a:cubicBezTo>
                    <a:pt x="13002" y="5740"/>
                    <a:pt x="12935" y="5623"/>
                    <a:pt x="12915" y="5487"/>
                  </a:cubicBezTo>
                  <a:cubicBezTo>
                    <a:pt x="12895" y="5338"/>
                    <a:pt x="12964" y="5239"/>
                    <a:pt x="12993" y="5101"/>
                  </a:cubicBezTo>
                  <a:cubicBezTo>
                    <a:pt x="13037" y="4885"/>
                    <a:pt x="12703" y="4566"/>
                    <a:pt x="12967" y="4390"/>
                  </a:cubicBezTo>
                  <a:cubicBezTo>
                    <a:pt x="13014" y="4358"/>
                    <a:pt x="13030" y="4302"/>
                    <a:pt x="13004" y="4251"/>
                  </a:cubicBezTo>
                  <a:cubicBezTo>
                    <a:pt x="12937" y="4122"/>
                    <a:pt x="12882" y="3969"/>
                    <a:pt x="12930" y="3826"/>
                  </a:cubicBezTo>
                  <a:cubicBezTo>
                    <a:pt x="12950" y="3763"/>
                    <a:pt x="12988" y="3706"/>
                    <a:pt x="13044" y="3669"/>
                  </a:cubicBezTo>
                  <a:cubicBezTo>
                    <a:pt x="13092" y="3638"/>
                    <a:pt x="13148" y="3631"/>
                    <a:pt x="13190" y="3589"/>
                  </a:cubicBezTo>
                  <a:cubicBezTo>
                    <a:pt x="13274" y="3504"/>
                    <a:pt x="13226" y="3360"/>
                    <a:pt x="13263" y="3255"/>
                  </a:cubicBezTo>
                  <a:cubicBezTo>
                    <a:pt x="13299" y="3148"/>
                    <a:pt x="13411" y="3023"/>
                    <a:pt x="13521" y="3023"/>
                  </a:cubicBezTo>
                  <a:cubicBezTo>
                    <a:pt x="13545" y="3023"/>
                    <a:pt x="13568" y="3029"/>
                    <a:pt x="13591" y="3041"/>
                  </a:cubicBezTo>
                  <a:lnTo>
                    <a:pt x="13596" y="3047"/>
                  </a:lnTo>
                  <a:cubicBezTo>
                    <a:pt x="13602" y="3051"/>
                    <a:pt x="13609" y="3053"/>
                    <a:pt x="13614" y="3057"/>
                  </a:cubicBezTo>
                  <a:cubicBezTo>
                    <a:pt x="13627" y="3067"/>
                    <a:pt x="13639" y="3079"/>
                    <a:pt x="13650" y="3097"/>
                  </a:cubicBezTo>
                  <a:cubicBezTo>
                    <a:pt x="13669" y="3122"/>
                    <a:pt x="13698" y="3136"/>
                    <a:pt x="13725" y="3136"/>
                  </a:cubicBezTo>
                  <a:cubicBezTo>
                    <a:pt x="13758" y="3136"/>
                    <a:pt x="13790" y="3116"/>
                    <a:pt x="13803" y="3076"/>
                  </a:cubicBezTo>
                  <a:cubicBezTo>
                    <a:pt x="13830" y="2996"/>
                    <a:pt x="13827" y="2899"/>
                    <a:pt x="13890" y="2834"/>
                  </a:cubicBezTo>
                  <a:cubicBezTo>
                    <a:pt x="13908" y="2816"/>
                    <a:pt x="13954" y="2797"/>
                    <a:pt x="13992" y="2797"/>
                  </a:cubicBezTo>
                  <a:cubicBezTo>
                    <a:pt x="14023" y="2797"/>
                    <a:pt x="14050" y="2809"/>
                    <a:pt x="14054" y="2845"/>
                  </a:cubicBezTo>
                  <a:cubicBezTo>
                    <a:pt x="14062" y="2909"/>
                    <a:pt x="14110" y="2945"/>
                    <a:pt x="14158" y="2945"/>
                  </a:cubicBezTo>
                  <a:cubicBezTo>
                    <a:pt x="14196" y="2945"/>
                    <a:pt x="14235" y="2922"/>
                    <a:pt x="14254" y="2873"/>
                  </a:cubicBezTo>
                  <a:cubicBezTo>
                    <a:pt x="14282" y="2805"/>
                    <a:pt x="14314" y="2714"/>
                    <a:pt x="14381" y="2677"/>
                  </a:cubicBezTo>
                  <a:cubicBezTo>
                    <a:pt x="14401" y="2666"/>
                    <a:pt x="14419" y="2661"/>
                    <a:pt x="14435" y="2661"/>
                  </a:cubicBezTo>
                  <a:cubicBezTo>
                    <a:pt x="14497" y="2661"/>
                    <a:pt x="14539" y="2730"/>
                    <a:pt x="14579" y="2779"/>
                  </a:cubicBezTo>
                  <a:cubicBezTo>
                    <a:pt x="14597" y="2801"/>
                    <a:pt x="14622" y="2810"/>
                    <a:pt x="14646" y="2810"/>
                  </a:cubicBezTo>
                  <a:cubicBezTo>
                    <a:pt x="14693" y="2810"/>
                    <a:pt x="14741" y="2778"/>
                    <a:pt x="14754" y="2732"/>
                  </a:cubicBezTo>
                  <a:cubicBezTo>
                    <a:pt x="14779" y="2645"/>
                    <a:pt x="14835" y="2553"/>
                    <a:pt x="14933" y="2536"/>
                  </a:cubicBezTo>
                  <a:cubicBezTo>
                    <a:pt x="14942" y="2535"/>
                    <a:pt x="14951" y="2534"/>
                    <a:pt x="14960" y="2534"/>
                  </a:cubicBezTo>
                  <a:close/>
                  <a:moveTo>
                    <a:pt x="28714" y="8130"/>
                  </a:moveTo>
                  <a:cubicBezTo>
                    <a:pt x="28737" y="8130"/>
                    <a:pt x="28760" y="8141"/>
                    <a:pt x="28781" y="8164"/>
                  </a:cubicBezTo>
                  <a:cubicBezTo>
                    <a:pt x="28835" y="8223"/>
                    <a:pt x="28831" y="8314"/>
                    <a:pt x="28834" y="8388"/>
                  </a:cubicBezTo>
                  <a:cubicBezTo>
                    <a:pt x="28835" y="8435"/>
                    <a:pt x="28875" y="8463"/>
                    <a:pt x="28914" y="8463"/>
                  </a:cubicBezTo>
                  <a:cubicBezTo>
                    <a:pt x="28944" y="8463"/>
                    <a:pt x="28974" y="8446"/>
                    <a:pt x="28984" y="8407"/>
                  </a:cubicBezTo>
                  <a:cubicBezTo>
                    <a:pt x="29004" y="8327"/>
                    <a:pt x="29032" y="8190"/>
                    <a:pt x="29136" y="8177"/>
                  </a:cubicBezTo>
                  <a:cubicBezTo>
                    <a:pt x="29141" y="8176"/>
                    <a:pt x="29146" y="8176"/>
                    <a:pt x="29151" y="8176"/>
                  </a:cubicBezTo>
                  <a:cubicBezTo>
                    <a:pt x="29246" y="8176"/>
                    <a:pt x="29174" y="8323"/>
                    <a:pt x="29154" y="8367"/>
                  </a:cubicBezTo>
                  <a:cubicBezTo>
                    <a:pt x="29132" y="8427"/>
                    <a:pt x="29189" y="8474"/>
                    <a:pt x="29243" y="8474"/>
                  </a:cubicBezTo>
                  <a:cubicBezTo>
                    <a:pt x="29263" y="8474"/>
                    <a:pt x="29283" y="8468"/>
                    <a:pt x="29298" y="8452"/>
                  </a:cubicBezTo>
                  <a:cubicBezTo>
                    <a:pt x="29342" y="8408"/>
                    <a:pt x="29394" y="8346"/>
                    <a:pt x="29458" y="8336"/>
                  </a:cubicBezTo>
                  <a:cubicBezTo>
                    <a:pt x="29464" y="8335"/>
                    <a:pt x="29470" y="8335"/>
                    <a:pt x="29475" y="8335"/>
                  </a:cubicBezTo>
                  <a:cubicBezTo>
                    <a:pt x="29521" y="8335"/>
                    <a:pt x="29541" y="8368"/>
                    <a:pt x="29520" y="8416"/>
                  </a:cubicBezTo>
                  <a:cubicBezTo>
                    <a:pt x="29493" y="8479"/>
                    <a:pt x="29446" y="8535"/>
                    <a:pt x="29397" y="8583"/>
                  </a:cubicBezTo>
                  <a:cubicBezTo>
                    <a:pt x="29345" y="8634"/>
                    <a:pt x="29274" y="8664"/>
                    <a:pt x="29225" y="8718"/>
                  </a:cubicBezTo>
                  <a:cubicBezTo>
                    <a:pt x="29217" y="8729"/>
                    <a:pt x="29210" y="8743"/>
                    <a:pt x="29207" y="8758"/>
                  </a:cubicBezTo>
                  <a:cubicBezTo>
                    <a:pt x="29026" y="8680"/>
                    <a:pt x="28832" y="8633"/>
                    <a:pt x="28635" y="8617"/>
                  </a:cubicBezTo>
                  <a:cubicBezTo>
                    <a:pt x="28623" y="8547"/>
                    <a:pt x="28614" y="8477"/>
                    <a:pt x="28611" y="8405"/>
                  </a:cubicBezTo>
                  <a:cubicBezTo>
                    <a:pt x="28609" y="8332"/>
                    <a:pt x="28598" y="8241"/>
                    <a:pt x="28640" y="8177"/>
                  </a:cubicBezTo>
                  <a:cubicBezTo>
                    <a:pt x="28660" y="8146"/>
                    <a:pt x="28686" y="8130"/>
                    <a:pt x="28714" y="8130"/>
                  </a:cubicBezTo>
                  <a:close/>
                  <a:moveTo>
                    <a:pt x="12783" y="5784"/>
                  </a:moveTo>
                  <a:cubicBezTo>
                    <a:pt x="12789" y="5784"/>
                    <a:pt x="12796" y="5784"/>
                    <a:pt x="12803" y="5785"/>
                  </a:cubicBezTo>
                  <a:cubicBezTo>
                    <a:pt x="12830" y="5826"/>
                    <a:pt x="12857" y="5868"/>
                    <a:pt x="12889" y="5905"/>
                  </a:cubicBezTo>
                  <a:cubicBezTo>
                    <a:pt x="12828" y="5993"/>
                    <a:pt x="12805" y="6103"/>
                    <a:pt x="12816" y="6212"/>
                  </a:cubicBezTo>
                  <a:cubicBezTo>
                    <a:pt x="12824" y="6290"/>
                    <a:pt x="12851" y="6365"/>
                    <a:pt x="12888" y="6435"/>
                  </a:cubicBezTo>
                  <a:cubicBezTo>
                    <a:pt x="12911" y="6481"/>
                    <a:pt x="13023" y="6598"/>
                    <a:pt x="13017" y="6650"/>
                  </a:cubicBezTo>
                  <a:cubicBezTo>
                    <a:pt x="13014" y="6670"/>
                    <a:pt x="12977" y="6701"/>
                    <a:pt x="12967" y="6721"/>
                  </a:cubicBezTo>
                  <a:cubicBezTo>
                    <a:pt x="12947" y="6753"/>
                    <a:pt x="12932" y="6791"/>
                    <a:pt x="12919" y="6827"/>
                  </a:cubicBezTo>
                  <a:cubicBezTo>
                    <a:pt x="12897" y="6894"/>
                    <a:pt x="12887" y="6966"/>
                    <a:pt x="12888" y="7034"/>
                  </a:cubicBezTo>
                  <a:cubicBezTo>
                    <a:pt x="12888" y="7138"/>
                    <a:pt x="12914" y="7233"/>
                    <a:pt x="12961" y="7321"/>
                  </a:cubicBezTo>
                  <a:cubicBezTo>
                    <a:pt x="12781" y="7482"/>
                    <a:pt x="12660" y="7726"/>
                    <a:pt x="12677" y="7966"/>
                  </a:cubicBezTo>
                  <a:cubicBezTo>
                    <a:pt x="12640" y="7940"/>
                    <a:pt x="12603" y="7916"/>
                    <a:pt x="12565" y="7894"/>
                  </a:cubicBezTo>
                  <a:cubicBezTo>
                    <a:pt x="12442" y="7818"/>
                    <a:pt x="12314" y="7757"/>
                    <a:pt x="12181" y="7705"/>
                  </a:cubicBezTo>
                  <a:cubicBezTo>
                    <a:pt x="12102" y="7673"/>
                    <a:pt x="12018" y="7647"/>
                    <a:pt x="11936" y="7647"/>
                  </a:cubicBezTo>
                  <a:cubicBezTo>
                    <a:pt x="11872" y="7647"/>
                    <a:pt x="11808" y="7663"/>
                    <a:pt x="11749" y="7706"/>
                  </a:cubicBezTo>
                  <a:cubicBezTo>
                    <a:pt x="11623" y="7796"/>
                    <a:pt x="11541" y="7955"/>
                    <a:pt x="11453" y="8078"/>
                  </a:cubicBezTo>
                  <a:cubicBezTo>
                    <a:pt x="11337" y="8242"/>
                    <a:pt x="11223" y="8405"/>
                    <a:pt x="11107" y="8568"/>
                  </a:cubicBezTo>
                  <a:cubicBezTo>
                    <a:pt x="11032" y="8675"/>
                    <a:pt x="10958" y="8779"/>
                    <a:pt x="10884" y="8884"/>
                  </a:cubicBezTo>
                  <a:cubicBezTo>
                    <a:pt x="10850" y="8785"/>
                    <a:pt x="10818" y="8691"/>
                    <a:pt x="10838" y="8581"/>
                  </a:cubicBezTo>
                  <a:cubicBezTo>
                    <a:pt x="10868" y="8432"/>
                    <a:pt x="10972" y="8354"/>
                    <a:pt x="11076" y="8256"/>
                  </a:cubicBezTo>
                  <a:cubicBezTo>
                    <a:pt x="11171" y="8166"/>
                    <a:pt x="11226" y="8068"/>
                    <a:pt x="11237" y="7936"/>
                  </a:cubicBezTo>
                  <a:cubicBezTo>
                    <a:pt x="11243" y="7870"/>
                    <a:pt x="11231" y="7793"/>
                    <a:pt x="11299" y="7758"/>
                  </a:cubicBezTo>
                  <a:cubicBezTo>
                    <a:pt x="11354" y="7729"/>
                    <a:pt x="11418" y="7725"/>
                    <a:pt x="11472" y="7687"/>
                  </a:cubicBezTo>
                  <a:cubicBezTo>
                    <a:pt x="11569" y="7620"/>
                    <a:pt x="11587" y="7508"/>
                    <a:pt x="11598" y="7399"/>
                  </a:cubicBezTo>
                  <a:cubicBezTo>
                    <a:pt x="11604" y="7332"/>
                    <a:pt x="11604" y="7269"/>
                    <a:pt x="11660" y="7224"/>
                  </a:cubicBezTo>
                  <a:cubicBezTo>
                    <a:pt x="11709" y="7185"/>
                    <a:pt x="11775" y="7168"/>
                    <a:pt x="11830" y="7142"/>
                  </a:cubicBezTo>
                  <a:cubicBezTo>
                    <a:pt x="11942" y="7087"/>
                    <a:pt x="12019" y="7001"/>
                    <a:pt x="12055" y="6880"/>
                  </a:cubicBezTo>
                  <a:cubicBezTo>
                    <a:pt x="12091" y="6754"/>
                    <a:pt x="12072" y="6614"/>
                    <a:pt x="12178" y="6520"/>
                  </a:cubicBezTo>
                  <a:cubicBezTo>
                    <a:pt x="12239" y="6466"/>
                    <a:pt x="12313" y="6427"/>
                    <a:pt x="12368" y="6368"/>
                  </a:cubicBezTo>
                  <a:cubicBezTo>
                    <a:pt x="12417" y="6312"/>
                    <a:pt x="12453" y="6246"/>
                    <a:pt x="12481" y="6179"/>
                  </a:cubicBezTo>
                  <a:cubicBezTo>
                    <a:pt x="12538" y="6046"/>
                    <a:pt x="12603" y="5784"/>
                    <a:pt x="12783" y="5784"/>
                  </a:cubicBezTo>
                  <a:close/>
                  <a:moveTo>
                    <a:pt x="20844" y="1912"/>
                  </a:moveTo>
                  <a:cubicBezTo>
                    <a:pt x="20927" y="1912"/>
                    <a:pt x="21005" y="1957"/>
                    <a:pt x="21022" y="2047"/>
                  </a:cubicBezTo>
                  <a:cubicBezTo>
                    <a:pt x="21031" y="2096"/>
                    <a:pt x="21078" y="2124"/>
                    <a:pt x="21125" y="2124"/>
                  </a:cubicBezTo>
                  <a:cubicBezTo>
                    <a:pt x="21153" y="2124"/>
                    <a:pt x="21180" y="2114"/>
                    <a:pt x="21200" y="2094"/>
                  </a:cubicBezTo>
                  <a:cubicBezTo>
                    <a:pt x="21252" y="2035"/>
                    <a:pt x="21312" y="1979"/>
                    <a:pt x="21391" y="1964"/>
                  </a:cubicBezTo>
                  <a:cubicBezTo>
                    <a:pt x="21399" y="1962"/>
                    <a:pt x="21408" y="1961"/>
                    <a:pt x="21417" y="1961"/>
                  </a:cubicBezTo>
                  <a:cubicBezTo>
                    <a:pt x="21478" y="1961"/>
                    <a:pt x="21559" y="1998"/>
                    <a:pt x="21549" y="2071"/>
                  </a:cubicBezTo>
                  <a:cubicBezTo>
                    <a:pt x="21538" y="2144"/>
                    <a:pt x="21594" y="2213"/>
                    <a:pt x="21659" y="2213"/>
                  </a:cubicBezTo>
                  <a:cubicBezTo>
                    <a:pt x="21684" y="2213"/>
                    <a:pt x="21710" y="2202"/>
                    <a:pt x="21734" y="2178"/>
                  </a:cubicBezTo>
                  <a:cubicBezTo>
                    <a:pt x="21772" y="2139"/>
                    <a:pt x="21811" y="2123"/>
                    <a:pt x="21847" y="2123"/>
                  </a:cubicBezTo>
                  <a:cubicBezTo>
                    <a:pt x="21934" y="2123"/>
                    <a:pt x="22003" y="2218"/>
                    <a:pt x="21991" y="2328"/>
                  </a:cubicBezTo>
                  <a:cubicBezTo>
                    <a:pt x="21985" y="2390"/>
                    <a:pt x="22039" y="2427"/>
                    <a:pt x="22094" y="2427"/>
                  </a:cubicBezTo>
                  <a:cubicBezTo>
                    <a:pt x="22120" y="2427"/>
                    <a:pt x="22147" y="2418"/>
                    <a:pt x="22166" y="2400"/>
                  </a:cubicBezTo>
                  <a:cubicBezTo>
                    <a:pt x="22191" y="2376"/>
                    <a:pt x="22222" y="2363"/>
                    <a:pt x="22251" y="2363"/>
                  </a:cubicBezTo>
                  <a:cubicBezTo>
                    <a:pt x="22284" y="2363"/>
                    <a:pt x="22316" y="2379"/>
                    <a:pt x="22336" y="2416"/>
                  </a:cubicBezTo>
                  <a:cubicBezTo>
                    <a:pt x="22364" y="2464"/>
                    <a:pt x="22340" y="2514"/>
                    <a:pt x="22340" y="2565"/>
                  </a:cubicBezTo>
                  <a:cubicBezTo>
                    <a:pt x="22341" y="2676"/>
                    <a:pt x="22412" y="2725"/>
                    <a:pt x="22499" y="2775"/>
                  </a:cubicBezTo>
                  <a:cubicBezTo>
                    <a:pt x="22659" y="2869"/>
                    <a:pt x="22683" y="3071"/>
                    <a:pt x="22585" y="3217"/>
                  </a:cubicBezTo>
                  <a:cubicBezTo>
                    <a:pt x="22536" y="3291"/>
                    <a:pt x="22600" y="3383"/>
                    <a:pt x="22682" y="3385"/>
                  </a:cubicBezTo>
                  <a:cubicBezTo>
                    <a:pt x="22945" y="3396"/>
                    <a:pt x="22865" y="3751"/>
                    <a:pt x="22794" y="3900"/>
                  </a:cubicBezTo>
                  <a:cubicBezTo>
                    <a:pt x="22768" y="3956"/>
                    <a:pt x="22787" y="4031"/>
                    <a:pt x="22855" y="4046"/>
                  </a:cubicBezTo>
                  <a:cubicBezTo>
                    <a:pt x="23107" y="4105"/>
                    <a:pt x="22893" y="4436"/>
                    <a:pt x="22815" y="4546"/>
                  </a:cubicBezTo>
                  <a:cubicBezTo>
                    <a:pt x="22783" y="4591"/>
                    <a:pt x="22807" y="4662"/>
                    <a:pt x="22851" y="4687"/>
                  </a:cubicBezTo>
                  <a:cubicBezTo>
                    <a:pt x="22924" y="4726"/>
                    <a:pt x="22950" y="4816"/>
                    <a:pt x="22927" y="4894"/>
                  </a:cubicBezTo>
                  <a:cubicBezTo>
                    <a:pt x="22922" y="4910"/>
                    <a:pt x="22923" y="4922"/>
                    <a:pt x="22926" y="4936"/>
                  </a:cubicBezTo>
                  <a:cubicBezTo>
                    <a:pt x="22185" y="6033"/>
                    <a:pt x="21453" y="7134"/>
                    <a:pt x="20730" y="8243"/>
                  </a:cubicBezTo>
                  <a:cubicBezTo>
                    <a:pt x="20495" y="8604"/>
                    <a:pt x="20261" y="8968"/>
                    <a:pt x="20028" y="9331"/>
                  </a:cubicBezTo>
                  <a:cubicBezTo>
                    <a:pt x="20050" y="9236"/>
                    <a:pt x="20069" y="9138"/>
                    <a:pt x="20084" y="9040"/>
                  </a:cubicBezTo>
                  <a:cubicBezTo>
                    <a:pt x="20121" y="8804"/>
                    <a:pt x="20136" y="8545"/>
                    <a:pt x="20089" y="8310"/>
                  </a:cubicBezTo>
                  <a:cubicBezTo>
                    <a:pt x="20032" y="8035"/>
                    <a:pt x="19856" y="7885"/>
                    <a:pt x="19639" y="7797"/>
                  </a:cubicBezTo>
                  <a:cubicBezTo>
                    <a:pt x="19690" y="7724"/>
                    <a:pt x="19732" y="7648"/>
                    <a:pt x="19768" y="7565"/>
                  </a:cubicBezTo>
                  <a:cubicBezTo>
                    <a:pt x="19809" y="7465"/>
                    <a:pt x="19850" y="7344"/>
                    <a:pt x="19824" y="7236"/>
                  </a:cubicBezTo>
                  <a:cubicBezTo>
                    <a:pt x="19804" y="7151"/>
                    <a:pt x="19733" y="7094"/>
                    <a:pt x="19649" y="7094"/>
                  </a:cubicBezTo>
                  <a:cubicBezTo>
                    <a:pt x="19638" y="7094"/>
                    <a:pt x="19628" y="7095"/>
                    <a:pt x="19617" y="7097"/>
                  </a:cubicBezTo>
                  <a:cubicBezTo>
                    <a:pt x="19581" y="7103"/>
                    <a:pt x="19552" y="7119"/>
                    <a:pt x="19526" y="7141"/>
                  </a:cubicBezTo>
                  <a:cubicBezTo>
                    <a:pt x="19504" y="7059"/>
                    <a:pt x="19465" y="6985"/>
                    <a:pt x="19395" y="6985"/>
                  </a:cubicBezTo>
                  <a:cubicBezTo>
                    <a:pt x="19382" y="6985"/>
                    <a:pt x="19367" y="6988"/>
                    <a:pt x="19351" y="6994"/>
                  </a:cubicBezTo>
                  <a:cubicBezTo>
                    <a:pt x="19285" y="7019"/>
                    <a:pt x="19235" y="7082"/>
                    <a:pt x="19196" y="7138"/>
                  </a:cubicBezTo>
                  <a:cubicBezTo>
                    <a:pt x="19193" y="7145"/>
                    <a:pt x="19188" y="7151"/>
                    <a:pt x="19183" y="7159"/>
                  </a:cubicBezTo>
                  <a:cubicBezTo>
                    <a:pt x="19167" y="7144"/>
                    <a:pt x="19148" y="7132"/>
                    <a:pt x="19126" y="7120"/>
                  </a:cubicBezTo>
                  <a:cubicBezTo>
                    <a:pt x="19102" y="7109"/>
                    <a:pt x="19078" y="7104"/>
                    <a:pt x="19054" y="7104"/>
                  </a:cubicBezTo>
                  <a:cubicBezTo>
                    <a:pt x="18992" y="7104"/>
                    <a:pt x="18934" y="7140"/>
                    <a:pt x="18902" y="7201"/>
                  </a:cubicBezTo>
                  <a:cubicBezTo>
                    <a:pt x="18861" y="7281"/>
                    <a:pt x="18865" y="7383"/>
                    <a:pt x="18884" y="7469"/>
                  </a:cubicBezTo>
                  <a:cubicBezTo>
                    <a:pt x="18899" y="7539"/>
                    <a:pt x="18930" y="7602"/>
                    <a:pt x="18970" y="7660"/>
                  </a:cubicBezTo>
                  <a:cubicBezTo>
                    <a:pt x="18904" y="7653"/>
                    <a:pt x="18839" y="7649"/>
                    <a:pt x="18774" y="7649"/>
                  </a:cubicBezTo>
                  <a:cubicBezTo>
                    <a:pt x="18660" y="7649"/>
                    <a:pt x="18546" y="7662"/>
                    <a:pt x="18436" y="7699"/>
                  </a:cubicBezTo>
                  <a:cubicBezTo>
                    <a:pt x="18311" y="7740"/>
                    <a:pt x="18206" y="7813"/>
                    <a:pt x="18118" y="7906"/>
                  </a:cubicBezTo>
                  <a:cubicBezTo>
                    <a:pt x="18089" y="7865"/>
                    <a:pt x="18052" y="7829"/>
                    <a:pt x="18012" y="7797"/>
                  </a:cubicBezTo>
                  <a:cubicBezTo>
                    <a:pt x="18032" y="7681"/>
                    <a:pt x="18125" y="7578"/>
                    <a:pt x="18245" y="7578"/>
                  </a:cubicBezTo>
                  <a:cubicBezTo>
                    <a:pt x="18246" y="7578"/>
                    <a:pt x="18247" y="7578"/>
                    <a:pt x="18248" y="7578"/>
                  </a:cubicBezTo>
                  <a:cubicBezTo>
                    <a:pt x="18249" y="7578"/>
                    <a:pt x="18249" y="7578"/>
                    <a:pt x="18250" y="7578"/>
                  </a:cubicBezTo>
                  <a:cubicBezTo>
                    <a:pt x="18311" y="7578"/>
                    <a:pt x="18367" y="7511"/>
                    <a:pt x="18345" y="7451"/>
                  </a:cubicBezTo>
                  <a:cubicBezTo>
                    <a:pt x="18301" y="7324"/>
                    <a:pt x="18385" y="7187"/>
                    <a:pt x="18523" y="7187"/>
                  </a:cubicBezTo>
                  <a:cubicBezTo>
                    <a:pt x="18526" y="7187"/>
                    <a:pt x="18530" y="7187"/>
                    <a:pt x="18534" y="7187"/>
                  </a:cubicBezTo>
                  <a:cubicBezTo>
                    <a:pt x="18535" y="7188"/>
                    <a:pt x="18537" y="7188"/>
                    <a:pt x="18538" y="7188"/>
                  </a:cubicBezTo>
                  <a:cubicBezTo>
                    <a:pt x="18603" y="7188"/>
                    <a:pt x="18659" y="7101"/>
                    <a:pt x="18616" y="7045"/>
                  </a:cubicBezTo>
                  <a:cubicBezTo>
                    <a:pt x="18533" y="6936"/>
                    <a:pt x="18596" y="6803"/>
                    <a:pt x="18720" y="6803"/>
                  </a:cubicBezTo>
                  <a:cubicBezTo>
                    <a:pt x="18734" y="6803"/>
                    <a:pt x="18750" y="6804"/>
                    <a:pt x="18766" y="6808"/>
                  </a:cubicBezTo>
                  <a:cubicBezTo>
                    <a:pt x="18773" y="6810"/>
                    <a:pt x="18780" y="6811"/>
                    <a:pt x="18788" y="6811"/>
                  </a:cubicBezTo>
                  <a:cubicBezTo>
                    <a:pt x="18856" y="6811"/>
                    <a:pt x="18924" y="6732"/>
                    <a:pt x="18875" y="6666"/>
                  </a:cubicBezTo>
                  <a:cubicBezTo>
                    <a:pt x="18781" y="6541"/>
                    <a:pt x="18823" y="6342"/>
                    <a:pt x="18987" y="6305"/>
                  </a:cubicBezTo>
                  <a:cubicBezTo>
                    <a:pt x="19064" y="6288"/>
                    <a:pt x="19084" y="6187"/>
                    <a:pt x="19032" y="6135"/>
                  </a:cubicBezTo>
                  <a:cubicBezTo>
                    <a:pt x="18971" y="6072"/>
                    <a:pt x="18945" y="5988"/>
                    <a:pt x="18956" y="5900"/>
                  </a:cubicBezTo>
                  <a:cubicBezTo>
                    <a:pt x="18970" y="5800"/>
                    <a:pt x="19027" y="5754"/>
                    <a:pt x="19113" y="5714"/>
                  </a:cubicBezTo>
                  <a:cubicBezTo>
                    <a:pt x="19180" y="5681"/>
                    <a:pt x="19180" y="5588"/>
                    <a:pt x="19136" y="5538"/>
                  </a:cubicBezTo>
                  <a:cubicBezTo>
                    <a:pt x="19053" y="5451"/>
                    <a:pt x="19071" y="5296"/>
                    <a:pt x="19179" y="5238"/>
                  </a:cubicBezTo>
                  <a:cubicBezTo>
                    <a:pt x="19261" y="5194"/>
                    <a:pt x="19248" y="5086"/>
                    <a:pt x="19179" y="5040"/>
                  </a:cubicBezTo>
                  <a:cubicBezTo>
                    <a:pt x="19016" y="4931"/>
                    <a:pt x="19003" y="4729"/>
                    <a:pt x="19195" y="4644"/>
                  </a:cubicBezTo>
                  <a:cubicBezTo>
                    <a:pt x="19271" y="4611"/>
                    <a:pt x="19262" y="4511"/>
                    <a:pt x="19220" y="4461"/>
                  </a:cubicBezTo>
                  <a:cubicBezTo>
                    <a:pt x="19094" y="4310"/>
                    <a:pt x="19128" y="4042"/>
                    <a:pt x="19303" y="3945"/>
                  </a:cubicBezTo>
                  <a:cubicBezTo>
                    <a:pt x="19342" y="3922"/>
                    <a:pt x="19370" y="3864"/>
                    <a:pt x="19354" y="3818"/>
                  </a:cubicBezTo>
                  <a:cubicBezTo>
                    <a:pt x="19315" y="3705"/>
                    <a:pt x="19195" y="3349"/>
                    <a:pt x="19421" y="3349"/>
                  </a:cubicBezTo>
                  <a:cubicBezTo>
                    <a:pt x="19423" y="3349"/>
                    <a:pt x="19425" y="3349"/>
                    <a:pt x="19427" y="3349"/>
                  </a:cubicBezTo>
                  <a:cubicBezTo>
                    <a:pt x="19429" y="3349"/>
                    <a:pt x="19430" y="3349"/>
                    <a:pt x="19431" y="3349"/>
                  </a:cubicBezTo>
                  <a:cubicBezTo>
                    <a:pt x="19513" y="3349"/>
                    <a:pt x="19550" y="3259"/>
                    <a:pt x="19517" y="3192"/>
                  </a:cubicBezTo>
                  <a:cubicBezTo>
                    <a:pt x="19458" y="3077"/>
                    <a:pt x="19459" y="2932"/>
                    <a:pt x="19513" y="2815"/>
                  </a:cubicBezTo>
                  <a:cubicBezTo>
                    <a:pt x="19576" y="2677"/>
                    <a:pt x="19696" y="2652"/>
                    <a:pt x="19804" y="2563"/>
                  </a:cubicBezTo>
                  <a:cubicBezTo>
                    <a:pt x="19917" y="2472"/>
                    <a:pt x="19925" y="2318"/>
                    <a:pt x="20024" y="2218"/>
                  </a:cubicBezTo>
                  <a:cubicBezTo>
                    <a:pt x="20083" y="2158"/>
                    <a:pt x="20160" y="2118"/>
                    <a:pt x="20236" y="2118"/>
                  </a:cubicBezTo>
                  <a:cubicBezTo>
                    <a:pt x="20281" y="2118"/>
                    <a:pt x="20325" y="2132"/>
                    <a:pt x="20366" y="2162"/>
                  </a:cubicBezTo>
                  <a:cubicBezTo>
                    <a:pt x="20379" y="2173"/>
                    <a:pt x="20397" y="2178"/>
                    <a:pt x="20416" y="2178"/>
                  </a:cubicBezTo>
                  <a:cubicBezTo>
                    <a:pt x="20445" y="2178"/>
                    <a:pt x="20476" y="2166"/>
                    <a:pt x="20493" y="2147"/>
                  </a:cubicBezTo>
                  <a:cubicBezTo>
                    <a:pt x="20559" y="2069"/>
                    <a:pt x="20632" y="1980"/>
                    <a:pt x="20730" y="1944"/>
                  </a:cubicBezTo>
                  <a:cubicBezTo>
                    <a:pt x="20751" y="1936"/>
                    <a:pt x="20771" y="1928"/>
                    <a:pt x="20791" y="1926"/>
                  </a:cubicBezTo>
                  <a:cubicBezTo>
                    <a:pt x="20812" y="1923"/>
                    <a:pt x="20826" y="1928"/>
                    <a:pt x="20844" y="1912"/>
                  </a:cubicBezTo>
                  <a:close/>
                  <a:moveTo>
                    <a:pt x="11863" y="8366"/>
                  </a:moveTo>
                  <a:cubicBezTo>
                    <a:pt x="11928" y="8366"/>
                    <a:pt x="11994" y="8375"/>
                    <a:pt x="12062" y="8394"/>
                  </a:cubicBezTo>
                  <a:cubicBezTo>
                    <a:pt x="12415" y="8494"/>
                    <a:pt x="12644" y="8806"/>
                    <a:pt x="12754" y="9142"/>
                  </a:cubicBezTo>
                  <a:cubicBezTo>
                    <a:pt x="12774" y="9206"/>
                    <a:pt x="12807" y="9294"/>
                    <a:pt x="12789" y="9362"/>
                  </a:cubicBezTo>
                  <a:cubicBezTo>
                    <a:pt x="12770" y="9429"/>
                    <a:pt x="12716" y="9445"/>
                    <a:pt x="12656" y="9445"/>
                  </a:cubicBezTo>
                  <a:cubicBezTo>
                    <a:pt x="12619" y="9445"/>
                    <a:pt x="12579" y="9438"/>
                    <a:pt x="12545" y="9435"/>
                  </a:cubicBezTo>
                  <a:cubicBezTo>
                    <a:pt x="12335" y="9415"/>
                    <a:pt x="12124" y="9393"/>
                    <a:pt x="11913" y="9373"/>
                  </a:cubicBezTo>
                  <a:cubicBezTo>
                    <a:pt x="11552" y="9338"/>
                    <a:pt x="11190" y="9295"/>
                    <a:pt x="10828" y="9286"/>
                  </a:cubicBezTo>
                  <a:cubicBezTo>
                    <a:pt x="10915" y="9163"/>
                    <a:pt x="11004" y="9040"/>
                    <a:pt x="11091" y="8918"/>
                  </a:cubicBezTo>
                  <a:lnTo>
                    <a:pt x="11205" y="8758"/>
                  </a:lnTo>
                  <a:cubicBezTo>
                    <a:pt x="11215" y="8754"/>
                    <a:pt x="11226" y="8748"/>
                    <a:pt x="11233" y="8737"/>
                  </a:cubicBezTo>
                  <a:cubicBezTo>
                    <a:pt x="11386" y="8511"/>
                    <a:pt x="11607" y="8366"/>
                    <a:pt x="11863" y="8366"/>
                  </a:cubicBezTo>
                  <a:close/>
                  <a:moveTo>
                    <a:pt x="32608" y="7846"/>
                  </a:moveTo>
                  <a:cubicBezTo>
                    <a:pt x="32653" y="7846"/>
                    <a:pt x="32695" y="7856"/>
                    <a:pt x="32724" y="7894"/>
                  </a:cubicBezTo>
                  <a:cubicBezTo>
                    <a:pt x="32733" y="7904"/>
                    <a:pt x="32740" y="7914"/>
                    <a:pt x="32746" y="7926"/>
                  </a:cubicBezTo>
                  <a:cubicBezTo>
                    <a:pt x="32750" y="7932"/>
                    <a:pt x="32755" y="7939"/>
                    <a:pt x="32759" y="7947"/>
                  </a:cubicBezTo>
                  <a:cubicBezTo>
                    <a:pt x="32771" y="7971"/>
                    <a:pt x="32781" y="7997"/>
                    <a:pt x="32788" y="8021"/>
                  </a:cubicBezTo>
                  <a:cubicBezTo>
                    <a:pt x="32793" y="8035"/>
                    <a:pt x="32798" y="8051"/>
                    <a:pt x="32804" y="8065"/>
                  </a:cubicBezTo>
                  <a:cubicBezTo>
                    <a:pt x="32823" y="8127"/>
                    <a:pt x="32839" y="8190"/>
                    <a:pt x="32848" y="8254"/>
                  </a:cubicBezTo>
                  <a:lnTo>
                    <a:pt x="32852" y="8289"/>
                  </a:lnTo>
                  <a:cubicBezTo>
                    <a:pt x="32854" y="8311"/>
                    <a:pt x="32854" y="8336"/>
                    <a:pt x="32856" y="8359"/>
                  </a:cubicBezTo>
                  <a:cubicBezTo>
                    <a:pt x="32856" y="8367"/>
                    <a:pt x="32856" y="8375"/>
                    <a:pt x="32858" y="8383"/>
                  </a:cubicBezTo>
                  <a:cubicBezTo>
                    <a:pt x="32858" y="8390"/>
                    <a:pt x="32859" y="8399"/>
                    <a:pt x="32859" y="8406"/>
                  </a:cubicBezTo>
                  <a:cubicBezTo>
                    <a:pt x="32860" y="8416"/>
                    <a:pt x="32860" y="8425"/>
                    <a:pt x="32863" y="8434"/>
                  </a:cubicBezTo>
                  <a:cubicBezTo>
                    <a:pt x="32864" y="8439"/>
                    <a:pt x="32864" y="8445"/>
                    <a:pt x="32866" y="8452"/>
                  </a:cubicBezTo>
                  <a:cubicBezTo>
                    <a:pt x="32868" y="8458"/>
                    <a:pt x="32870" y="8466"/>
                    <a:pt x="32871" y="8473"/>
                  </a:cubicBezTo>
                  <a:cubicBezTo>
                    <a:pt x="32875" y="8484"/>
                    <a:pt x="32882" y="8493"/>
                    <a:pt x="32887" y="8503"/>
                  </a:cubicBezTo>
                  <a:cubicBezTo>
                    <a:pt x="32876" y="8533"/>
                    <a:pt x="32866" y="8561"/>
                    <a:pt x="32856" y="8591"/>
                  </a:cubicBezTo>
                  <a:cubicBezTo>
                    <a:pt x="32655" y="9118"/>
                    <a:pt x="32351" y="9602"/>
                    <a:pt x="32054" y="10081"/>
                  </a:cubicBezTo>
                  <a:cubicBezTo>
                    <a:pt x="31981" y="10197"/>
                    <a:pt x="31908" y="10315"/>
                    <a:pt x="31837" y="10432"/>
                  </a:cubicBezTo>
                  <a:cubicBezTo>
                    <a:pt x="31850" y="10289"/>
                    <a:pt x="31874" y="10149"/>
                    <a:pt x="31885" y="10004"/>
                  </a:cubicBezTo>
                  <a:cubicBezTo>
                    <a:pt x="31899" y="9854"/>
                    <a:pt x="31910" y="9706"/>
                    <a:pt x="31920" y="9555"/>
                  </a:cubicBezTo>
                  <a:cubicBezTo>
                    <a:pt x="31926" y="9477"/>
                    <a:pt x="31932" y="9399"/>
                    <a:pt x="31938" y="9320"/>
                  </a:cubicBezTo>
                  <a:cubicBezTo>
                    <a:pt x="31942" y="9263"/>
                    <a:pt x="31946" y="9206"/>
                    <a:pt x="31952" y="9148"/>
                  </a:cubicBezTo>
                  <a:cubicBezTo>
                    <a:pt x="31971" y="8885"/>
                    <a:pt x="32000" y="8616"/>
                    <a:pt x="31994" y="8352"/>
                  </a:cubicBezTo>
                  <a:cubicBezTo>
                    <a:pt x="31993" y="8288"/>
                    <a:pt x="31985" y="8226"/>
                    <a:pt x="31972" y="8164"/>
                  </a:cubicBezTo>
                  <a:cubicBezTo>
                    <a:pt x="32135" y="8012"/>
                    <a:pt x="32359" y="7859"/>
                    <a:pt x="32588" y="7847"/>
                  </a:cubicBezTo>
                  <a:cubicBezTo>
                    <a:pt x="32595" y="7846"/>
                    <a:pt x="32601" y="7846"/>
                    <a:pt x="32608" y="7846"/>
                  </a:cubicBezTo>
                  <a:close/>
                  <a:moveTo>
                    <a:pt x="10583" y="9633"/>
                  </a:moveTo>
                  <a:cubicBezTo>
                    <a:pt x="10596" y="9639"/>
                    <a:pt x="10608" y="9644"/>
                    <a:pt x="10624" y="9645"/>
                  </a:cubicBezTo>
                  <a:cubicBezTo>
                    <a:pt x="10973" y="9686"/>
                    <a:pt x="11317" y="9760"/>
                    <a:pt x="11651" y="9868"/>
                  </a:cubicBezTo>
                  <a:cubicBezTo>
                    <a:pt x="11817" y="9922"/>
                    <a:pt x="11982" y="9984"/>
                    <a:pt x="12142" y="10055"/>
                  </a:cubicBezTo>
                  <a:cubicBezTo>
                    <a:pt x="12260" y="10107"/>
                    <a:pt x="12393" y="10164"/>
                    <a:pt x="12473" y="10269"/>
                  </a:cubicBezTo>
                  <a:cubicBezTo>
                    <a:pt x="12684" y="10536"/>
                    <a:pt x="12246" y="10855"/>
                    <a:pt x="12050" y="10975"/>
                  </a:cubicBezTo>
                  <a:cubicBezTo>
                    <a:pt x="11954" y="11035"/>
                    <a:pt x="11849" y="11075"/>
                    <a:pt x="11742" y="11075"/>
                  </a:cubicBezTo>
                  <a:cubicBezTo>
                    <a:pt x="11688" y="11075"/>
                    <a:pt x="11633" y="11065"/>
                    <a:pt x="11578" y="11041"/>
                  </a:cubicBezTo>
                  <a:cubicBezTo>
                    <a:pt x="11431" y="10978"/>
                    <a:pt x="11315" y="10856"/>
                    <a:pt x="11205" y="10747"/>
                  </a:cubicBezTo>
                  <a:cubicBezTo>
                    <a:pt x="10928" y="10472"/>
                    <a:pt x="10679" y="10170"/>
                    <a:pt x="10447" y="9858"/>
                  </a:cubicBezTo>
                  <a:cubicBezTo>
                    <a:pt x="10443" y="9852"/>
                    <a:pt x="10437" y="9848"/>
                    <a:pt x="10432" y="9844"/>
                  </a:cubicBezTo>
                  <a:cubicBezTo>
                    <a:pt x="10482" y="9773"/>
                    <a:pt x="10533" y="9703"/>
                    <a:pt x="10583" y="9633"/>
                  </a:cubicBezTo>
                  <a:close/>
                  <a:moveTo>
                    <a:pt x="14046" y="7679"/>
                  </a:moveTo>
                  <a:cubicBezTo>
                    <a:pt x="14193" y="7679"/>
                    <a:pt x="14341" y="7722"/>
                    <a:pt x="14451" y="7822"/>
                  </a:cubicBezTo>
                  <a:cubicBezTo>
                    <a:pt x="14513" y="7877"/>
                    <a:pt x="14564" y="7940"/>
                    <a:pt x="14600" y="8015"/>
                  </a:cubicBezTo>
                  <a:cubicBezTo>
                    <a:pt x="14629" y="8081"/>
                    <a:pt x="14628" y="8168"/>
                    <a:pt x="14658" y="8232"/>
                  </a:cubicBezTo>
                  <a:cubicBezTo>
                    <a:pt x="14580" y="8388"/>
                    <a:pt x="14560" y="8573"/>
                    <a:pt x="14562" y="8759"/>
                  </a:cubicBezTo>
                  <a:cubicBezTo>
                    <a:pt x="14564" y="9132"/>
                    <a:pt x="14564" y="9504"/>
                    <a:pt x="14562" y="9877"/>
                  </a:cubicBezTo>
                  <a:cubicBezTo>
                    <a:pt x="14560" y="10275"/>
                    <a:pt x="14545" y="10680"/>
                    <a:pt x="14566" y="11079"/>
                  </a:cubicBezTo>
                  <a:cubicBezTo>
                    <a:pt x="14362" y="11011"/>
                    <a:pt x="14108" y="11000"/>
                    <a:pt x="13884" y="11000"/>
                  </a:cubicBezTo>
                  <a:cubicBezTo>
                    <a:pt x="13784" y="11000"/>
                    <a:pt x="13690" y="11002"/>
                    <a:pt x="13608" y="11002"/>
                  </a:cubicBezTo>
                  <a:cubicBezTo>
                    <a:pt x="13598" y="11002"/>
                    <a:pt x="13587" y="11002"/>
                    <a:pt x="13577" y="11002"/>
                  </a:cubicBezTo>
                  <a:cubicBezTo>
                    <a:pt x="13564" y="11002"/>
                    <a:pt x="13549" y="11001"/>
                    <a:pt x="13535" y="11001"/>
                  </a:cubicBezTo>
                  <a:cubicBezTo>
                    <a:pt x="13810" y="10472"/>
                    <a:pt x="13811" y="9770"/>
                    <a:pt x="13627" y="9218"/>
                  </a:cubicBezTo>
                  <a:cubicBezTo>
                    <a:pt x="13520" y="8900"/>
                    <a:pt x="13343" y="8606"/>
                    <a:pt x="13118" y="8357"/>
                  </a:cubicBezTo>
                  <a:cubicBezTo>
                    <a:pt x="13189" y="8299"/>
                    <a:pt x="13225" y="8212"/>
                    <a:pt x="13275" y="8139"/>
                  </a:cubicBezTo>
                  <a:cubicBezTo>
                    <a:pt x="13326" y="8067"/>
                    <a:pt x="13382" y="8000"/>
                    <a:pt x="13445" y="7939"/>
                  </a:cubicBezTo>
                  <a:cubicBezTo>
                    <a:pt x="13585" y="7806"/>
                    <a:pt x="13760" y="7711"/>
                    <a:pt x="13951" y="7685"/>
                  </a:cubicBezTo>
                  <a:cubicBezTo>
                    <a:pt x="13983" y="7681"/>
                    <a:pt x="14014" y="7679"/>
                    <a:pt x="14046" y="7679"/>
                  </a:cubicBezTo>
                  <a:close/>
                  <a:moveTo>
                    <a:pt x="15816" y="7974"/>
                  </a:moveTo>
                  <a:cubicBezTo>
                    <a:pt x="15980" y="7974"/>
                    <a:pt x="16142" y="8000"/>
                    <a:pt x="16287" y="8075"/>
                  </a:cubicBezTo>
                  <a:cubicBezTo>
                    <a:pt x="16164" y="8278"/>
                    <a:pt x="16103" y="8514"/>
                    <a:pt x="16075" y="8754"/>
                  </a:cubicBezTo>
                  <a:cubicBezTo>
                    <a:pt x="16028" y="9148"/>
                    <a:pt x="16027" y="9549"/>
                    <a:pt x="16011" y="9945"/>
                  </a:cubicBezTo>
                  <a:cubicBezTo>
                    <a:pt x="15992" y="10428"/>
                    <a:pt x="15986" y="10904"/>
                    <a:pt x="16007" y="11388"/>
                  </a:cubicBezTo>
                  <a:cubicBezTo>
                    <a:pt x="15924" y="11383"/>
                    <a:pt x="15840" y="11381"/>
                    <a:pt x="15758" y="11379"/>
                  </a:cubicBezTo>
                  <a:cubicBezTo>
                    <a:pt x="15730" y="11379"/>
                    <a:pt x="15702" y="11378"/>
                    <a:pt x="15673" y="11378"/>
                  </a:cubicBezTo>
                  <a:cubicBezTo>
                    <a:pt x="15426" y="11378"/>
                    <a:pt x="15176" y="11405"/>
                    <a:pt x="14949" y="11506"/>
                  </a:cubicBezTo>
                  <a:cubicBezTo>
                    <a:pt x="14933" y="11358"/>
                    <a:pt x="14868" y="11254"/>
                    <a:pt x="14770" y="11180"/>
                  </a:cubicBezTo>
                  <a:lnTo>
                    <a:pt x="14770" y="11179"/>
                  </a:lnTo>
                  <a:cubicBezTo>
                    <a:pt x="14793" y="10755"/>
                    <a:pt x="14767" y="10324"/>
                    <a:pt x="14758" y="9899"/>
                  </a:cubicBezTo>
                  <a:cubicBezTo>
                    <a:pt x="14752" y="9490"/>
                    <a:pt x="14731" y="9078"/>
                    <a:pt x="14743" y="8667"/>
                  </a:cubicBezTo>
                  <a:cubicBezTo>
                    <a:pt x="14748" y="8488"/>
                    <a:pt x="14777" y="8290"/>
                    <a:pt x="14931" y="8176"/>
                  </a:cubicBezTo>
                  <a:cubicBezTo>
                    <a:pt x="15054" y="8083"/>
                    <a:pt x="15212" y="8049"/>
                    <a:pt x="15362" y="8023"/>
                  </a:cubicBezTo>
                  <a:cubicBezTo>
                    <a:pt x="15508" y="7997"/>
                    <a:pt x="15663" y="7974"/>
                    <a:pt x="15816" y="7974"/>
                  </a:cubicBezTo>
                  <a:close/>
                  <a:moveTo>
                    <a:pt x="14232" y="11218"/>
                  </a:moveTo>
                  <a:cubicBezTo>
                    <a:pt x="14194" y="11228"/>
                    <a:pt x="14154" y="11243"/>
                    <a:pt x="14114" y="11259"/>
                  </a:cubicBezTo>
                  <a:cubicBezTo>
                    <a:pt x="14030" y="11298"/>
                    <a:pt x="13956" y="11346"/>
                    <a:pt x="13885" y="11403"/>
                  </a:cubicBezTo>
                  <a:cubicBezTo>
                    <a:pt x="13833" y="11446"/>
                    <a:pt x="13790" y="11497"/>
                    <a:pt x="13745" y="11546"/>
                  </a:cubicBezTo>
                  <a:cubicBezTo>
                    <a:pt x="13724" y="11539"/>
                    <a:pt x="13700" y="11538"/>
                    <a:pt x="13676" y="11538"/>
                  </a:cubicBezTo>
                  <a:cubicBezTo>
                    <a:pt x="13661" y="11538"/>
                    <a:pt x="13646" y="11539"/>
                    <a:pt x="13630" y="11539"/>
                  </a:cubicBezTo>
                  <a:cubicBezTo>
                    <a:pt x="13555" y="11537"/>
                    <a:pt x="13482" y="11537"/>
                    <a:pt x="13407" y="11535"/>
                  </a:cubicBezTo>
                  <a:cubicBezTo>
                    <a:pt x="13305" y="11535"/>
                    <a:pt x="13203" y="11534"/>
                    <a:pt x="13101" y="11534"/>
                  </a:cubicBezTo>
                  <a:cubicBezTo>
                    <a:pt x="13059" y="11534"/>
                    <a:pt x="13016" y="11534"/>
                    <a:pt x="12974" y="11534"/>
                  </a:cubicBezTo>
                  <a:cubicBezTo>
                    <a:pt x="12789" y="11534"/>
                    <a:pt x="12599" y="11547"/>
                    <a:pt x="12412" y="11547"/>
                  </a:cubicBezTo>
                  <a:cubicBezTo>
                    <a:pt x="12371" y="11547"/>
                    <a:pt x="12329" y="11546"/>
                    <a:pt x="12288" y="11545"/>
                  </a:cubicBezTo>
                  <a:cubicBezTo>
                    <a:pt x="12330" y="11517"/>
                    <a:pt x="12368" y="11484"/>
                    <a:pt x="12405" y="11449"/>
                  </a:cubicBezTo>
                  <a:cubicBezTo>
                    <a:pt x="12494" y="11358"/>
                    <a:pt x="12578" y="11290"/>
                    <a:pt x="12706" y="11257"/>
                  </a:cubicBezTo>
                  <a:cubicBezTo>
                    <a:pt x="12825" y="11227"/>
                    <a:pt x="12949" y="11226"/>
                    <a:pt x="13071" y="11226"/>
                  </a:cubicBezTo>
                  <a:cubicBezTo>
                    <a:pt x="13079" y="11226"/>
                    <a:pt x="13087" y="11226"/>
                    <a:pt x="13095" y="11226"/>
                  </a:cubicBezTo>
                  <a:cubicBezTo>
                    <a:pt x="13431" y="11226"/>
                    <a:pt x="13767" y="11220"/>
                    <a:pt x="14102" y="11220"/>
                  </a:cubicBezTo>
                  <a:cubicBezTo>
                    <a:pt x="14145" y="11220"/>
                    <a:pt x="14190" y="11218"/>
                    <a:pt x="14232" y="11218"/>
                  </a:cubicBezTo>
                  <a:close/>
                  <a:moveTo>
                    <a:pt x="17283" y="7713"/>
                  </a:moveTo>
                  <a:cubicBezTo>
                    <a:pt x="17386" y="7713"/>
                    <a:pt x="17489" y="7731"/>
                    <a:pt x="17587" y="7764"/>
                  </a:cubicBezTo>
                  <a:cubicBezTo>
                    <a:pt x="17759" y="7823"/>
                    <a:pt x="17873" y="7931"/>
                    <a:pt x="18008" y="8045"/>
                  </a:cubicBezTo>
                  <a:cubicBezTo>
                    <a:pt x="17993" y="8065"/>
                    <a:pt x="17981" y="8088"/>
                    <a:pt x="17967" y="8111"/>
                  </a:cubicBezTo>
                  <a:cubicBezTo>
                    <a:pt x="17844" y="8335"/>
                    <a:pt x="17790" y="8591"/>
                    <a:pt x="17740" y="8838"/>
                  </a:cubicBezTo>
                  <a:cubicBezTo>
                    <a:pt x="17681" y="9121"/>
                    <a:pt x="17625" y="9404"/>
                    <a:pt x="17569" y="9686"/>
                  </a:cubicBezTo>
                  <a:cubicBezTo>
                    <a:pt x="17445" y="10301"/>
                    <a:pt x="17301" y="10926"/>
                    <a:pt x="17248" y="11554"/>
                  </a:cubicBezTo>
                  <a:cubicBezTo>
                    <a:pt x="17106" y="11508"/>
                    <a:pt x="16959" y="11476"/>
                    <a:pt x="16811" y="11457"/>
                  </a:cubicBezTo>
                  <a:cubicBezTo>
                    <a:pt x="16567" y="11425"/>
                    <a:pt x="16321" y="11405"/>
                    <a:pt x="16072" y="11392"/>
                  </a:cubicBezTo>
                  <a:cubicBezTo>
                    <a:pt x="16175" y="10669"/>
                    <a:pt x="16215" y="9941"/>
                    <a:pt x="16254" y="9212"/>
                  </a:cubicBezTo>
                  <a:cubicBezTo>
                    <a:pt x="16271" y="8890"/>
                    <a:pt x="16283" y="8552"/>
                    <a:pt x="16426" y="8258"/>
                  </a:cubicBezTo>
                  <a:cubicBezTo>
                    <a:pt x="16559" y="7994"/>
                    <a:pt x="16805" y="7800"/>
                    <a:pt x="17092" y="7734"/>
                  </a:cubicBezTo>
                  <a:cubicBezTo>
                    <a:pt x="17156" y="7720"/>
                    <a:pt x="17219" y="7713"/>
                    <a:pt x="17283" y="7713"/>
                  </a:cubicBezTo>
                  <a:close/>
                  <a:moveTo>
                    <a:pt x="11959" y="7844"/>
                  </a:moveTo>
                  <a:cubicBezTo>
                    <a:pt x="11973" y="7844"/>
                    <a:pt x="11987" y="7846"/>
                    <a:pt x="12003" y="7849"/>
                  </a:cubicBezTo>
                  <a:cubicBezTo>
                    <a:pt x="12139" y="7879"/>
                    <a:pt x="12275" y="7949"/>
                    <a:pt x="12395" y="8016"/>
                  </a:cubicBezTo>
                  <a:cubicBezTo>
                    <a:pt x="12843" y="8267"/>
                    <a:pt x="13208" y="8669"/>
                    <a:pt x="13397" y="9147"/>
                  </a:cubicBezTo>
                  <a:cubicBezTo>
                    <a:pt x="13513" y="9441"/>
                    <a:pt x="13564" y="9758"/>
                    <a:pt x="13551" y="10074"/>
                  </a:cubicBezTo>
                  <a:cubicBezTo>
                    <a:pt x="13539" y="10400"/>
                    <a:pt x="13441" y="10694"/>
                    <a:pt x="13322" y="10996"/>
                  </a:cubicBezTo>
                  <a:cubicBezTo>
                    <a:pt x="13255" y="10994"/>
                    <a:pt x="13186" y="10992"/>
                    <a:pt x="13118" y="10992"/>
                  </a:cubicBezTo>
                  <a:cubicBezTo>
                    <a:pt x="12956" y="10992"/>
                    <a:pt x="12795" y="11002"/>
                    <a:pt x="12644" y="11041"/>
                  </a:cubicBezTo>
                  <a:cubicBezTo>
                    <a:pt x="12524" y="11072"/>
                    <a:pt x="12415" y="11128"/>
                    <a:pt x="12325" y="11213"/>
                  </a:cubicBezTo>
                  <a:cubicBezTo>
                    <a:pt x="12268" y="11263"/>
                    <a:pt x="12223" y="11330"/>
                    <a:pt x="12160" y="11371"/>
                  </a:cubicBezTo>
                  <a:cubicBezTo>
                    <a:pt x="12100" y="11407"/>
                    <a:pt x="12025" y="11419"/>
                    <a:pt x="11957" y="11431"/>
                  </a:cubicBezTo>
                  <a:cubicBezTo>
                    <a:pt x="11805" y="11463"/>
                    <a:pt x="11665" y="11514"/>
                    <a:pt x="11543" y="11593"/>
                  </a:cubicBezTo>
                  <a:cubicBezTo>
                    <a:pt x="11466" y="11435"/>
                    <a:pt x="11353" y="11286"/>
                    <a:pt x="11200" y="11202"/>
                  </a:cubicBezTo>
                  <a:cubicBezTo>
                    <a:pt x="11122" y="11161"/>
                    <a:pt x="11044" y="11144"/>
                    <a:pt x="10968" y="11144"/>
                  </a:cubicBezTo>
                  <a:cubicBezTo>
                    <a:pt x="10899" y="11144"/>
                    <a:pt x="10831" y="11158"/>
                    <a:pt x="10763" y="11180"/>
                  </a:cubicBezTo>
                  <a:cubicBezTo>
                    <a:pt x="10757" y="11168"/>
                    <a:pt x="10752" y="11154"/>
                    <a:pt x="10747" y="11142"/>
                  </a:cubicBezTo>
                  <a:cubicBezTo>
                    <a:pt x="10726" y="11092"/>
                    <a:pt x="10705" y="11041"/>
                    <a:pt x="10682" y="10992"/>
                  </a:cubicBezTo>
                  <a:cubicBezTo>
                    <a:pt x="10640" y="10895"/>
                    <a:pt x="10594" y="10800"/>
                    <a:pt x="10546" y="10706"/>
                  </a:cubicBezTo>
                  <a:cubicBezTo>
                    <a:pt x="10446" y="10515"/>
                    <a:pt x="10336" y="10332"/>
                    <a:pt x="10211" y="10158"/>
                  </a:cubicBezTo>
                  <a:cubicBezTo>
                    <a:pt x="10211" y="10158"/>
                    <a:pt x="10210" y="10158"/>
                    <a:pt x="10210" y="10156"/>
                  </a:cubicBezTo>
                  <a:cubicBezTo>
                    <a:pt x="10265" y="10081"/>
                    <a:pt x="10320" y="10004"/>
                    <a:pt x="10374" y="9926"/>
                  </a:cubicBezTo>
                  <a:cubicBezTo>
                    <a:pt x="10580" y="10270"/>
                    <a:pt x="10828" y="10585"/>
                    <a:pt x="11108" y="10871"/>
                  </a:cubicBezTo>
                  <a:cubicBezTo>
                    <a:pt x="11234" y="11001"/>
                    <a:pt x="11368" y="11133"/>
                    <a:pt x="11539" y="11202"/>
                  </a:cubicBezTo>
                  <a:cubicBezTo>
                    <a:pt x="11607" y="11229"/>
                    <a:pt x="11677" y="11242"/>
                    <a:pt x="11747" y="11242"/>
                  </a:cubicBezTo>
                  <a:cubicBezTo>
                    <a:pt x="11845" y="11242"/>
                    <a:pt x="11943" y="11217"/>
                    <a:pt x="12035" y="11175"/>
                  </a:cubicBezTo>
                  <a:cubicBezTo>
                    <a:pt x="12205" y="11097"/>
                    <a:pt x="12362" y="10972"/>
                    <a:pt x="12494" y="10841"/>
                  </a:cubicBezTo>
                  <a:cubicBezTo>
                    <a:pt x="12607" y="10728"/>
                    <a:pt x="12708" y="10586"/>
                    <a:pt x="12708" y="10420"/>
                  </a:cubicBezTo>
                  <a:cubicBezTo>
                    <a:pt x="12708" y="10065"/>
                    <a:pt x="12296" y="9915"/>
                    <a:pt x="12024" y="9808"/>
                  </a:cubicBezTo>
                  <a:cubicBezTo>
                    <a:pt x="11597" y="9639"/>
                    <a:pt x="11150" y="9531"/>
                    <a:pt x="10694" y="9473"/>
                  </a:cubicBezTo>
                  <a:cubicBezTo>
                    <a:pt x="10719" y="9440"/>
                    <a:pt x="10744" y="9405"/>
                    <a:pt x="10767" y="9369"/>
                  </a:cubicBezTo>
                  <a:cubicBezTo>
                    <a:pt x="11130" y="9437"/>
                    <a:pt x="11500" y="9469"/>
                    <a:pt x="11868" y="9508"/>
                  </a:cubicBezTo>
                  <a:lnTo>
                    <a:pt x="12502" y="9573"/>
                  </a:lnTo>
                  <a:cubicBezTo>
                    <a:pt x="12555" y="9579"/>
                    <a:pt x="12612" y="9587"/>
                    <a:pt x="12668" y="9587"/>
                  </a:cubicBezTo>
                  <a:cubicBezTo>
                    <a:pt x="12759" y="9587"/>
                    <a:pt x="12846" y="9566"/>
                    <a:pt x="12905" y="9484"/>
                  </a:cubicBezTo>
                  <a:cubicBezTo>
                    <a:pt x="12984" y="9370"/>
                    <a:pt x="12951" y="9221"/>
                    <a:pt x="12915" y="9098"/>
                  </a:cubicBezTo>
                  <a:cubicBezTo>
                    <a:pt x="12869" y="8941"/>
                    <a:pt x="12797" y="8790"/>
                    <a:pt x="12702" y="8656"/>
                  </a:cubicBezTo>
                  <a:cubicBezTo>
                    <a:pt x="12509" y="8393"/>
                    <a:pt x="12211" y="8201"/>
                    <a:pt x="11879" y="8192"/>
                  </a:cubicBezTo>
                  <a:cubicBezTo>
                    <a:pt x="11874" y="8192"/>
                    <a:pt x="11869" y="8192"/>
                    <a:pt x="11864" y="8192"/>
                  </a:cubicBezTo>
                  <a:cubicBezTo>
                    <a:pt x="11765" y="8192"/>
                    <a:pt x="11663" y="8212"/>
                    <a:pt x="11566" y="8248"/>
                  </a:cubicBezTo>
                  <a:cubicBezTo>
                    <a:pt x="11597" y="8206"/>
                    <a:pt x="11625" y="8162"/>
                    <a:pt x="11656" y="8121"/>
                  </a:cubicBezTo>
                  <a:cubicBezTo>
                    <a:pt x="11735" y="8010"/>
                    <a:pt x="11811" y="7844"/>
                    <a:pt x="11959" y="7844"/>
                  </a:cubicBezTo>
                  <a:close/>
                  <a:moveTo>
                    <a:pt x="10154" y="10237"/>
                  </a:moveTo>
                  <a:cubicBezTo>
                    <a:pt x="10248" y="10411"/>
                    <a:pt x="10341" y="10587"/>
                    <a:pt x="10422" y="10767"/>
                  </a:cubicBezTo>
                  <a:cubicBezTo>
                    <a:pt x="10466" y="10860"/>
                    <a:pt x="10504" y="10955"/>
                    <a:pt x="10544" y="11050"/>
                  </a:cubicBezTo>
                  <a:cubicBezTo>
                    <a:pt x="10564" y="11101"/>
                    <a:pt x="10582" y="11152"/>
                    <a:pt x="10602" y="11202"/>
                  </a:cubicBezTo>
                  <a:cubicBezTo>
                    <a:pt x="10607" y="11216"/>
                    <a:pt x="10612" y="11230"/>
                    <a:pt x="10617" y="11243"/>
                  </a:cubicBezTo>
                  <a:lnTo>
                    <a:pt x="10611" y="11246"/>
                  </a:lnTo>
                  <a:cubicBezTo>
                    <a:pt x="10368" y="11369"/>
                    <a:pt x="10127" y="11501"/>
                    <a:pt x="9888" y="11634"/>
                  </a:cubicBezTo>
                  <a:cubicBezTo>
                    <a:pt x="9880" y="11596"/>
                    <a:pt x="9872" y="11558"/>
                    <a:pt x="9867" y="11519"/>
                  </a:cubicBezTo>
                  <a:cubicBezTo>
                    <a:pt x="9851" y="11414"/>
                    <a:pt x="9846" y="11306"/>
                    <a:pt x="9846" y="11201"/>
                  </a:cubicBezTo>
                  <a:cubicBezTo>
                    <a:pt x="9846" y="10989"/>
                    <a:pt x="9877" y="10779"/>
                    <a:pt x="9926" y="10574"/>
                  </a:cubicBezTo>
                  <a:cubicBezTo>
                    <a:pt x="9927" y="10567"/>
                    <a:pt x="9926" y="10562"/>
                    <a:pt x="9926" y="10557"/>
                  </a:cubicBezTo>
                  <a:cubicBezTo>
                    <a:pt x="10002" y="10450"/>
                    <a:pt x="10078" y="10345"/>
                    <a:pt x="10154" y="10237"/>
                  </a:cubicBezTo>
                  <a:close/>
                  <a:moveTo>
                    <a:pt x="9738" y="10824"/>
                  </a:moveTo>
                  <a:cubicBezTo>
                    <a:pt x="9717" y="10949"/>
                    <a:pt x="9704" y="11075"/>
                    <a:pt x="9703" y="11201"/>
                  </a:cubicBezTo>
                  <a:cubicBezTo>
                    <a:pt x="9703" y="11315"/>
                    <a:pt x="9710" y="11426"/>
                    <a:pt x="9724" y="11539"/>
                  </a:cubicBezTo>
                  <a:cubicBezTo>
                    <a:pt x="9731" y="11591"/>
                    <a:pt x="9738" y="11641"/>
                    <a:pt x="9747" y="11692"/>
                  </a:cubicBezTo>
                  <a:cubicBezTo>
                    <a:pt x="9748" y="11699"/>
                    <a:pt x="9749" y="11705"/>
                    <a:pt x="9750" y="11710"/>
                  </a:cubicBezTo>
                  <a:cubicBezTo>
                    <a:pt x="9705" y="11736"/>
                    <a:pt x="9658" y="11760"/>
                    <a:pt x="9613" y="11786"/>
                  </a:cubicBezTo>
                  <a:cubicBezTo>
                    <a:pt x="9487" y="11748"/>
                    <a:pt x="9354" y="11723"/>
                    <a:pt x="9226" y="11697"/>
                  </a:cubicBezTo>
                  <a:cubicBezTo>
                    <a:pt x="9217" y="11696"/>
                    <a:pt x="9149" y="11686"/>
                    <a:pt x="9124" y="11680"/>
                  </a:cubicBezTo>
                  <a:cubicBezTo>
                    <a:pt x="9144" y="11674"/>
                    <a:pt x="9186" y="11604"/>
                    <a:pt x="9187" y="11603"/>
                  </a:cubicBezTo>
                  <a:cubicBezTo>
                    <a:pt x="9238" y="11530"/>
                    <a:pt x="9290" y="11457"/>
                    <a:pt x="9340" y="11387"/>
                  </a:cubicBezTo>
                  <a:cubicBezTo>
                    <a:pt x="9473" y="11199"/>
                    <a:pt x="9605" y="11012"/>
                    <a:pt x="9738" y="10824"/>
                  </a:cubicBezTo>
                  <a:close/>
                  <a:moveTo>
                    <a:pt x="10961" y="11323"/>
                  </a:moveTo>
                  <a:cubicBezTo>
                    <a:pt x="11182" y="11323"/>
                    <a:pt x="11292" y="11540"/>
                    <a:pt x="11400" y="11707"/>
                  </a:cubicBezTo>
                  <a:cubicBezTo>
                    <a:pt x="11369" y="11736"/>
                    <a:pt x="11342" y="11768"/>
                    <a:pt x="11316" y="11800"/>
                  </a:cubicBezTo>
                  <a:cubicBezTo>
                    <a:pt x="11281" y="11756"/>
                    <a:pt x="11241" y="11718"/>
                    <a:pt x="11208" y="11695"/>
                  </a:cubicBezTo>
                  <a:cubicBezTo>
                    <a:pt x="11088" y="11608"/>
                    <a:pt x="10936" y="11587"/>
                    <a:pt x="10791" y="11587"/>
                  </a:cubicBezTo>
                  <a:cubicBezTo>
                    <a:pt x="10784" y="11587"/>
                    <a:pt x="10776" y="11587"/>
                    <a:pt x="10769" y="11588"/>
                  </a:cubicBezTo>
                  <a:cubicBezTo>
                    <a:pt x="10599" y="11592"/>
                    <a:pt x="10425" y="11606"/>
                    <a:pt x="10254" y="11640"/>
                  </a:cubicBezTo>
                  <a:cubicBezTo>
                    <a:pt x="10368" y="11580"/>
                    <a:pt x="10481" y="11520"/>
                    <a:pt x="10594" y="11462"/>
                  </a:cubicBezTo>
                  <a:cubicBezTo>
                    <a:pt x="10701" y="11405"/>
                    <a:pt x="10818" y="11329"/>
                    <a:pt x="10941" y="11324"/>
                  </a:cubicBezTo>
                  <a:cubicBezTo>
                    <a:pt x="10948" y="11324"/>
                    <a:pt x="10955" y="11323"/>
                    <a:pt x="10961" y="11323"/>
                  </a:cubicBezTo>
                  <a:close/>
                  <a:moveTo>
                    <a:pt x="31541" y="7957"/>
                  </a:moveTo>
                  <a:cubicBezTo>
                    <a:pt x="31544" y="7957"/>
                    <a:pt x="31547" y="7957"/>
                    <a:pt x="31550" y="7957"/>
                  </a:cubicBezTo>
                  <a:cubicBezTo>
                    <a:pt x="31807" y="7963"/>
                    <a:pt x="31844" y="8190"/>
                    <a:pt x="31832" y="8403"/>
                  </a:cubicBezTo>
                  <a:cubicBezTo>
                    <a:pt x="31817" y="8645"/>
                    <a:pt x="31777" y="8887"/>
                    <a:pt x="31754" y="9129"/>
                  </a:cubicBezTo>
                  <a:cubicBezTo>
                    <a:pt x="31728" y="9406"/>
                    <a:pt x="31702" y="9684"/>
                    <a:pt x="31677" y="9961"/>
                  </a:cubicBezTo>
                  <a:cubicBezTo>
                    <a:pt x="31664" y="10108"/>
                    <a:pt x="31661" y="10252"/>
                    <a:pt x="31654" y="10398"/>
                  </a:cubicBezTo>
                  <a:cubicBezTo>
                    <a:pt x="31646" y="10522"/>
                    <a:pt x="31633" y="10643"/>
                    <a:pt x="31629" y="10765"/>
                  </a:cubicBezTo>
                  <a:cubicBezTo>
                    <a:pt x="31440" y="11071"/>
                    <a:pt x="31251" y="11376"/>
                    <a:pt x="31062" y="11680"/>
                  </a:cubicBezTo>
                  <a:lnTo>
                    <a:pt x="30936" y="11883"/>
                  </a:lnTo>
                  <a:cubicBezTo>
                    <a:pt x="30958" y="11725"/>
                    <a:pt x="30972" y="11562"/>
                    <a:pt x="30987" y="11402"/>
                  </a:cubicBezTo>
                  <a:cubicBezTo>
                    <a:pt x="31011" y="11144"/>
                    <a:pt x="31032" y="10885"/>
                    <a:pt x="31048" y="10627"/>
                  </a:cubicBezTo>
                  <a:cubicBezTo>
                    <a:pt x="31077" y="10118"/>
                    <a:pt x="31097" y="9608"/>
                    <a:pt x="31102" y="9097"/>
                  </a:cubicBezTo>
                  <a:cubicBezTo>
                    <a:pt x="31104" y="8849"/>
                    <a:pt x="31074" y="8585"/>
                    <a:pt x="31140" y="8340"/>
                  </a:cubicBezTo>
                  <a:cubicBezTo>
                    <a:pt x="31192" y="8151"/>
                    <a:pt x="31325" y="7957"/>
                    <a:pt x="31541" y="7957"/>
                  </a:cubicBezTo>
                  <a:close/>
                  <a:moveTo>
                    <a:pt x="15811" y="11529"/>
                  </a:moveTo>
                  <a:cubicBezTo>
                    <a:pt x="16042" y="11529"/>
                    <a:pt x="16274" y="11553"/>
                    <a:pt x="16481" y="11571"/>
                  </a:cubicBezTo>
                  <a:cubicBezTo>
                    <a:pt x="16654" y="11587"/>
                    <a:pt x="16836" y="11615"/>
                    <a:pt x="17014" y="11664"/>
                  </a:cubicBezTo>
                  <a:cubicBezTo>
                    <a:pt x="16779" y="11710"/>
                    <a:pt x="16560" y="11853"/>
                    <a:pt x="16413" y="12044"/>
                  </a:cubicBezTo>
                  <a:cubicBezTo>
                    <a:pt x="16348" y="12028"/>
                    <a:pt x="16275" y="12027"/>
                    <a:pt x="16208" y="12020"/>
                  </a:cubicBezTo>
                  <a:cubicBezTo>
                    <a:pt x="16133" y="12013"/>
                    <a:pt x="16059" y="12007"/>
                    <a:pt x="15983" y="12002"/>
                  </a:cubicBezTo>
                  <a:cubicBezTo>
                    <a:pt x="15821" y="11989"/>
                    <a:pt x="15657" y="11982"/>
                    <a:pt x="15494" y="11976"/>
                  </a:cubicBezTo>
                  <a:cubicBezTo>
                    <a:pt x="15342" y="11970"/>
                    <a:pt x="15190" y="11965"/>
                    <a:pt x="15038" y="11965"/>
                  </a:cubicBezTo>
                  <a:cubicBezTo>
                    <a:pt x="14913" y="11965"/>
                    <a:pt x="14788" y="11968"/>
                    <a:pt x="14664" y="11977"/>
                  </a:cubicBezTo>
                  <a:cubicBezTo>
                    <a:pt x="14697" y="11943"/>
                    <a:pt x="14730" y="11907"/>
                    <a:pt x="14764" y="11873"/>
                  </a:cubicBezTo>
                  <a:cubicBezTo>
                    <a:pt x="15033" y="11597"/>
                    <a:pt x="15422" y="11529"/>
                    <a:pt x="15811" y="11529"/>
                  </a:cubicBezTo>
                  <a:close/>
                  <a:moveTo>
                    <a:pt x="9090" y="11878"/>
                  </a:moveTo>
                  <a:lnTo>
                    <a:pt x="9090" y="11878"/>
                  </a:lnTo>
                  <a:cubicBezTo>
                    <a:pt x="9171" y="11899"/>
                    <a:pt x="9257" y="11908"/>
                    <a:pt x="9338" y="11921"/>
                  </a:cubicBezTo>
                  <a:cubicBezTo>
                    <a:pt x="9348" y="11923"/>
                    <a:pt x="9358" y="11924"/>
                    <a:pt x="9368" y="11925"/>
                  </a:cubicBezTo>
                  <a:cubicBezTo>
                    <a:pt x="9321" y="11952"/>
                    <a:pt x="9274" y="11978"/>
                    <a:pt x="9227" y="12005"/>
                  </a:cubicBezTo>
                  <a:cubicBezTo>
                    <a:pt x="9203" y="12019"/>
                    <a:pt x="9181" y="12033"/>
                    <a:pt x="9159" y="12046"/>
                  </a:cubicBezTo>
                  <a:cubicBezTo>
                    <a:pt x="9148" y="12027"/>
                    <a:pt x="9139" y="12007"/>
                    <a:pt x="9129" y="11987"/>
                  </a:cubicBezTo>
                  <a:cubicBezTo>
                    <a:pt x="9128" y="11986"/>
                    <a:pt x="9128" y="11986"/>
                    <a:pt x="9128" y="11985"/>
                  </a:cubicBezTo>
                  <a:cubicBezTo>
                    <a:pt x="9126" y="11983"/>
                    <a:pt x="9128" y="11983"/>
                    <a:pt x="9126" y="11982"/>
                  </a:cubicBezTo>
                  <a:cubicBezTo>
                    <a:pt x="9124" y="11977"/>
                    <a:pt x="9122" y="11971"/>
                    <a:pt x="9120" y="11965"/>
                  </a:cubicBezTo>
                  <a:cubicBezTo>
                    <a:pt x="9115" y="11950"/>
                    <a:pt x="9110" y="11936"/>
                    <a:pt x="9104" y="11923"/>
                  </a:cubicBezTo>
                  <a:cubicBezTo>
                    <a:pt x="9100" y="11907"/>
                    <a:pt x="9095" y="11893"/>
                    <a:pt x="9090" y="11878"/>
                  </a:cubicBezTo>
                  <a:close/>
                  <a:moveTo>
                    <a:pt x="18817" y="7767"/>
                  </a:moveTo>
                  <a:cubicBezTo>
                    <a:pt x="19015" y="7767"/>
                    <a:pt x="19217" y="7803"/>
                    <a:pt x="19407" y="7852"/>
                  </a:cubicBezTo>
                  <a:cubicBezTo>
                    <a:pt x="19605" y="7901"/>
                    <a:pt x="19797" y="7994"/>
                    <a:pt x="19856" y="8205"/>
                  </a:cubicBezTo>
                  <a:cubicBezTo>
                    <a:pt x="19922" y="8439"/>
                    <a:pt x="19888" y="8707"/>
                    <a:pt x="19870" y="8944"/>
                  </a:cubicBezTo>
                  <a:cubicBezTo>
                    <a:pt x="19849" y="9221"/>
                    <a:pt x="19782" y="9484"/>
                    <a:pt x="19720" y="9754"/>
                  </a:cubicBezTo>
                  <a:cubicBezTo>
                    <a:pt x="19716" y="9769"/>
                    <a:pt x="19719" y="9785"/>
                    <a:pt x="19723" y="9799"/>
                  </a:cubicBezTo>
                  <a:cubicBezTo>
                    <a:pt x="19201" y="10612"/>
                    <a:pt x="18682" y="11425"/>
                    <a:pt x="18168" y="12243"/>
                  </a:cubicBezTo>
                  <a:cubicBezTo>
                    <a:pt x="17987" y="11920"/>
                    <a:pt x="17683" y="11709"/>
                    <a:pt x="17341" y="11584"/>
                  </a:cubicBezTo>
                  <a:cubicBezTo>
                    <a:pt x="17498" y="11113"/>
                    <a:pt x="17593" y="10617"/>
                    <a:pt x="17696" y="10133"/>
                  </a:cubicBezTo>
                  <a:cubicBezTo>
                    <a:pt x="17800" y="9645"/>
                    <a:pt x="17899" y="9158"/>
                    <a:pt x="17996" y="8669"/>
                  </a:cubicBezTo>
                  <a:cubicBezTo>
                    <a:pt x="18038" y="8455"/>
                    <a:pt x="18088" y="8234"/>
                    <a:pt x="18218" y="8055"/>
                  </a:cubicBezTo>
                  <a:cubicBezTo>
                    <a:pt x="18359" y="7859"/>
                    <a:pt x="18564" y="7771"/>
                    <a:pt x="18800" y="7768"/>
                  </a:cubicBezTo>
                  <a:cubicBezTo>
                    <a:pt x="18806" y="7767"/>
                    <a:pt x="18811" y="7767"/>
                    <a:pt x="18817" y="7767"/>
                  </a:cubicBezTo>
                  <a:close/>
                  <a:moveTo>
                    <a:pt x="24233" y="7794"/>
                  </a:moveTo>
                  <a:cubicBezTo>
                    <a:pt x="24613" y="7794"/>
                    <a:pt x="25004" y="7913"/>
                    <a:pt x="25275" y="8179"/>
                  </a:cubicBezTo>
                  <a:cubicBezTo>
                    <a:pt x="25640" y="8536"/>
                    <a:pt x="25683" y="9086"/>
                    <a:pt x="25605" y="9566"/>
                  </a:cubicBezTo>
                  <a:cubicBezTo>
                    <a:pt x="25522" y="10071"/>
                    <a:pt x="25330" y="10567"/>
                    <a:pt x="25051" y="10996"/>
                  </a:cubicBezTo>
                  <a:cubicBezTo>
                    <a:pt x="24768" y="11428"/>
                    <a:pt x="24383" y="11790"/>
                    <a:pt x="23923" y="12027"/>
                  </a:cubicBezTo>
                  <a:cubicBezTo>
                    <a:pt x="23595" y="12196"/>
                    <a:pt x="23213" y="12308"/>
                    <a:pt x="22835" y="12308"/>
                  </a:cubicBezTo>
                  <a:cubicBezTo>
                    <a:pt x="22707" y="12308"/>
                    <a:pt x="22580" y="12296"/>
                    <a:pt x="22456" y="12268"/>
                  </a:cubicBezTo>
                  <a:cubicBezTo>
                    <a:pt x="21242" y="11997"/>
                    <a:pt x="21413" y="10475"/>
                    <a:pt x="21789" y="9597"/>
                  </a:cubicBezTo>
                  <a:cubicBezTo>
                    <a:pt x="22013" y="9076"/>
                    <a:pt x="22371" y="8604"/>
                    <a:pt x="22842" y="8281"/>
                  </a:cubicBezTo>
                  <a:cubicBezTo>
                    <a:pt x="23084" y="8117"/>
                    <a:pt x="23347" y="7987"/>
                    <a:pt x="23626" y="7901"/>
                  </a:cubicBezTo>
                  <a:cubicBezTo>
                    <a:pt x="23700" y="7878"/>
                    <a:pt x="23777" y="7857"/>
                    <a:pt x="23854" y="7836"/>
                  </a:cubicBezTo>
                  <a:cubicBezTo>
                    <a:pt x="23902" y="7826"/>
                    <a:pt x="23949" y="7816"/>
                    <a:pt x="23997" y="7809"/>
                  </a:cubicBezTo>
                  <a:cubicBezTo>
                    <a:pt x="24075" y="7799"/>
                    <a:pt x="24154" y="7794"/>
                    <a:pt x="24233" y="7794"/>
                  </a:cubicBezTo>
                  <a:close/>
                  <a:moveTo>
                    <a:pt x="12207" y="11594"/>
                  </a:moveTo>
                  <a:cubicBezTo>
                    <a:pt x="12447" y="11655"/>
                    <a:pt x="12705" y="11659"/>
                    <a:pt x="12958" y="11671"/>
                  </a:cubicBezTo>
                  <a:cubicBezTo>
                    <a:pt x="13108" y="11678"/>
                    <a:pt x="13257" y="11682"/>
                    <a:pt x="13408" y="11686"/>
                  </a:cubicBezTo>
                  <a:cubicBezTo>
                    <a:pt x="13444" y="11689"/>
                    <a:pt x="13482" y="11689"/>
                    <a:pt x="13519" y="11690"/>
                  </a:cubicBezTo>
                  <a:cubicBezTo>
                    <a:pt x="13475" y="11698"/>
                    <a:pt x="13428" y="11704"/>
                    <a:pt x="13384" y="11717"/>
                  </a:cubicBezTo>
                  <a:cubicBezTo>
                    <a:pt x="13298" y="11742"/>
                    <a:pt x="13218" y="11783"/>
                    <a:pt x="13150" y="11841"/>
                  </a:cubicBezTo>
                  <a:cubicBezTo>
                    <a:pt x="12998" y="11969"/>
                    <a:pt x="12937" y="12135"/>
                    <a:pt x="12906" y="12329"/>
                  </a:cubicBezTo>
                  <a:cubicBezTo>
                    <a:pt x="12903" y="12352"/>
                    <a:pt x="12898" y="12374"/>
                    <a:pt x="12893" y="12398"/>
                  </a:cubicBezTo>
                  <a:cubicBezTo>
                    <a:pt x="12764" y="12373"/>
                    <a:pt x="12630" y="12368"/>
                    <a:pt x="12499" y="12357"/>
                  </a:cubicBezTo>
                  <a:cubicBezTo>
                    <a:pt x="12343" y="12344"/>
                    <a:pt x="12187" y="12336"/>
                    <a:pt x="12031" y="12331"/>
                  </a:cubicBezTo>
                  <a:cubicBezTo>
                    <a:pt x="11955" y="12329"/>
                    <a:pt x="11880" y="12328"/>
                    <a:pt x="11805" y="12328"/>
                  </a:cubicBezTo>
                  <a:cubicBezTo>
                    <a:pt x="11729" y="12328"/>
                    <a:pt x="11654" y="12329"/>
                    <a:pt x="11580" y="12331"/>
                  </a:cubicBezTo>
                  <a:cubicBezTo>
                    <a:pt x="11504" y="12332"/>
                    <a:pt x="11429" y="12335"/>
                    <a:pt x="11353" y="12343"/>
                  </a:cubicBezTo>
                  <a:cubicBezTo>
                    <a:pt x="11330" y="12344"/>
                    <a:pt x="11307" y="12349"/>
                    <a:pt x="11286" y="12354"/>
                  </a:cubicBezTo>
                  <a:cubicBezTo>
                    <a:pt x="11297" y="12328"/>
                    <a:pt x="11307" y="12302"/>
                    <a:pt x="11320" y="12274"/>
                  </a:cubicBezTo>
                  <a:cubicBezTo>
                    <a:pt x="11411" y="12036"/>
                    <a:pt x="11512" y="11833"/>
                    <a:pt x="11754" y="11721"/>
                  </a:cubicBezTo>
                  <a:cubicBezTo>
                    <a:pt x="11861" y="11671"/>
                    <a:pt x="11978" y="11664"/>
                    <a:pt x="12091" y="11635"/>
                  </a:cubicBezTo>
                  <a:cubicBezTo>
                    <a:pt x="12133" y="11625"/>
                    <a:pt x="12170" y="11612"/>
                    <a:pt x="12207" y="11594"/>
                  </a:cubicBezTo>
                  <a:close/>
                  <a:moveTo>
                    <a:pt x="10747" y="11731"/>
                  </a:moveTo>
                  <a:cubicBezTo>
                    <a:pt x="10855" y="11731"/>
                    <a:pt x="10967" y="11741"/>
                    <a:pt x="11062" y="11791"/>
                  </a:cubicBezTo>
                  <a:cubicBezTo>
                    <a:pt x="11109" y="11816"/>
                    <a:pt x="11150" y="11849"/>
                    <a:pt x="11180" y="11894"/>
                  </a:cubicBezTo>
                  <a:cubicBezTo>
                    <a:pt x="11196" y="11919"/>
                    <a:pt x="11205" y="11946"/>
                    <a:pt x="11213" y="11972"/>
                  </a:cubicBezTo>
                  <a:cubicBezTo>
                    <a:pt x="11181" y="12041"/>
                    <a:pt x="11155" y="12112"/>
                    <a:pt x="11130" y="12184"/>
                  </a:cubicBezTo>
                  <a:cubicBezTo>
                    <a:pt x="11075" y="12338"/>
                    <a:pt x="10972" y="12436"/>
                    <a:pt x="10856" y="12547"/>
                  </a:cubicBezTo>
                  <a:cubicBezTo>
                    <a:pt x="10823" y="12577"/>
                    <a:pt x="10795" y="12611"/>
                    <a:pt x="10768" y="12645"/>
                  </a:cubicBezTo>
                  <a:cubicBezTo>
                    <a:pt x="10721" y="12632"/>
                    <a:pt x="10672" y="12627"/>
                    <a:pt x="10625" y="12613"/>
                  </a:cubicBezTo>
                  <a:cubicBezTo>
                    <a:pt x="10572" y="12599"/>
                    <a:pt x="10520" y="12582"/>
                    <a:pt x="10469" y="12561"/>
                  </a:cubicBezTo>
                  <a:cubicBezTo>
                    <a:pt x="10365" y="12520"/>
                    <a:pt x="10266" y="12467"/>
                    <a:pt x="10174" y="12404"/>
                  </a:cubicBezTo>
                  <a:cubicBezTo>
                    <a:pt x="9993" y="12283"/>
                    <a:pt x="9831" y="12118"/>
                    <a:pt x="9701" y="11945"/>
                  </a:cubicBezTo>
                  <a:cubicBezTo>
                    <a:pt x="9705" y="11942"/>
                    <a:pt x="9710" y="11937"/>
                    <a:pt x="9713" y="11934"/>
                  </a:cubicBezTo>
                  <a:cubicBezTo>
                    <a:pt x="9765" y="11905"/>
                    <a:pt x="9818" y="11877"/>
                    <a:pt x="9872" y="11847"/>
                  </a:cubicBezTo>
                  <a:cubicBezTo>
                    <a:pt x="10133" y="11795"/>
                    <a:pt x="10391" y="11741"/>
                    <a:pt x="10659" y="11732"/>
                  </a:cubicBezTo>
                  <a:cubicBezTo>
                    <a:pt x="10688" y="11731"/>
                    <a:pt x="10717" y="11731"/>
                    <a:pt x="10747" y="11731"/>
                  </a:cubicBezTo>
                  <a:close/>
                  <a:moveTo>
                    <a:pt x="14556" y="12071"/>
                  </a:moveTo>
                  <a:cubicBezTo>
                    <a:pt x="14869" y="12100"/>
                    <a:pt x="15181" y="12103"/>
                    <a:pt x="15493" y="12124"/>
                  </a:cubicBezTo>
                  <a:cubicBezTo>
                    <a:pt x="15628" y="12133"/>
                    <a:pt x="15762" y="12145"/>
                    <a:pt x="15897" y="12155"/>
                  </a:cubicBezTo>
                  <a:cubicBezTo>
                    <a:pt x="15730" y="12193"/>
                    <a:pt x="15572" y="12270"/>
                    <a:pt x="15441" y="12387"/>
                  </a:cubicBezTo>
                  <a:cubicBezTo>
                    <a:pt x="15320" y="12494"/>
                    <a:pt x="15225" y="12628"/>
                    <a:pt x="15163" y="12778"/>
                  </a:cubicBezTo>
                  <a:cubicBezTo>
                    <a:pt x="15131" y="12854"/>
                    <a:pt x="15117" y="12935"/>
                    <a:pt x="15091" y="13013"/>
                  </a:cubicBezTo>
                  <a:lnTo>
                    <a:pt x="15086" y="13022"/>
                  </a:lnTo>
                  <a:cubicBezTo>
                    <a:pt x="15043" y="13017"/>
                    <a:pt x="14996" y="13020"/>
                    <a:pt x="14952" y="13017"/>
                  </a:cubicBezTo>
                  <a:cubicBezTo>
                    <a:pt x="14889" y="13016"/>
                    <a:pt x="14826" y="13013"/>
                    <a:pt x="14761" y="13011"/>
                  </a:cubicBezTo>
                  <a:cubicBezTo>
                    <a:pt x="14623" y="13006"/>
                    <a:pt x="14487" y="13001"/>
                    <a:pt x="14347" y="12996"/>
                  </a:cubicBezTo>
                  <a:cubicBezTo>
                    <a:pt x="14200" y="12990"/>
                    <a:pt x="14052" y="12984"/>
                    <a:pt x="13903" y="12984"/>
                  </a:cubicBezTo>
                  <a:cubicBezTo>
                    <a:pt x="13819" y="12984"/>
                    <a:pt x="13735" y="12986"/>
                    <a:pt x="13650" y="12991"/>
                  </a:cubicBezTo>
                  <a:cubicBezTo>
                    <a:pt x="13674" y="12930"/>
                    <a:pt x="13686" y="12863"/>
                    <a:pt x="13695" y="12794"/>
                  </a:cubicBezTo>
                  <a:cubicBezTo>
                    <a:pt x="13728" y="12538"/>
                    <a:pt x="13878" y="12314"/>
                    <a:pt x="14129" y="12230"/>
                  </a:cubicBezTo>
                  <a:cubicBezTo>
                    <a:pt x="14251" y="12188"/>
                    <a:pt x="14378" y="12179"/>
                    <a:pt x="14492" y="12116"/>
                  </a:cubicBezTo>
                  <a:cubicBezTo>
                    <a:pt x="14515" y="12102"/>
                    <a:pt x="14536" y="12086"/>
                    <a:pt x="14556" y="12071"/>
                  </a:cubicBezTo>
                  <a:close/>
                  <a:moveTo>
                    <a:pt x="28462" y="8841"/>
                  </a:moveTo>
                  <a:cubicBezTo>
                    <a:pt x="28840" y="8841"/>
                    <a:pt x="29230" y="8960"/>
                    <a:pt x="29500" y="9226"/>
                  </a:cubicBezTo>
                  <a:cubicBezTo>
                    <a:pt x="29866" y="9583"/>
                    <a:pt x="29910" y="10133"/>
                    <a:pt x="29831" y="10613"/>
                  </a:cubicBezTo>
                  <a:cubicBezTo>
                    <a:pt x="29748" y="11118"/>
                    <a:pt x="29556" y="11614"/>
                    <a:pt x="29276" y="12043"/>
                  </a:cubicBezTo>
                  <a:cubicBezTo>
                    <a:pt x="28994" y="12475"/>
                    <a:pt x="28610" y="12836"/>
                    <a:pt x="28150" y="13074"/>
                  </a:cubicBezTo>
                  <a:cubicBezTo>
                    <a:pt x="27821" y="13243"/>
                    <a:pt x="27438" y="13355"/>
                    <a:pt x="27061" y="13355"/>
                  </a:cubicBezTo>
                  <a:cubicBezTo>
                    <a:pt x="26934" y="13355"/>
                    <a:pt x="26807" y="13342"/>
                    <a:pt x="26683" y="13314"/>
                  </a:cubicBezTo>
                  <a:cubicBezTo>
                    <a:pt x="25470" y="13043"/>
                    <a:pt x="25640" y="11522"/>
                    <a:pt x="26016" y="10644"/>
                  </a:cubicBezTo>
                  <a:cubicBezTo>
                    <a:pt x="26240" y="10122"/>
                    <a:pt x="26599" y="9650"/>
                    <a:pt x="27069" y="9328"/>
                  </a:cubicBezTo>
                  <a:cubicBezTo>
                    <a:pt x="27308" y="9164"/>
                    <a:pt x="27573" y="9034"/>
                    <a:pt x="27850" y="8950"/>
                  </a:cubicBezTo>
                  <a:cubicBezTo>
                    <a:pt x="27925" y="8926"/>
                    <a:pt x="28001" y="8905"/>
                    <a:pt x="28080" y="8884"/>
                  </a:cubicBezTo>
                  <a:cubicBezTo>
                    <a:pt x="28126" y="8874"/>
                    <a:pt x="28175" y="8864"/>
                    <a:pt x="28223" y="8857"/>
                  </a:cubicBezTo>
                  <a:cubicBezTo>
                    <a:pt x="28301" y="8846"/>
                    <a:pt x="28381" y="8841"/>
                    <a:pt x="28462" y="8841"/>
                  </a:cubicBezTo>
                  <a:close/>
                  <a:moveTo>
                    <a:pt x="24907" y="6599"/>
                  </a:moveTo>
                  <a:cubicBezTo>
                    <a:pt x="24965" y="6599"/>
                    <a:pt x="25006" y="6663"/>
                    <a:pt x="25048" y="6701"/>
                  </a:cubicBezTo>
                  <a:cubicBezTo>
                    <a:pt x="25106" y="6756"/>
                    <a:pt x="25170" y="6801"/>
                    <a:pt x="25252" y="6810"/>
                  </a:cubicBezTo>
                  <a:cubicBezTo>
                    <a:pt x="25262" y="6811"/>
                    <a:pt x="25273" y="6811"/>
                    <a:pt x="25284" y="6811"/>
                  </a:cubicBezTo>
                  <a:cubicBezTo>
                    <a:pt x="25295" y="6811"/>
                    <a:pt x="25305" y="6810"/>
                    <a:pt x="25316" y="6810"/>
                  </a:cubicBezTo>
                  <a:cubicBezTo>
                    <a:pt x="25326" y="6810"/>
                    <a:pt x="25336" y="6807"/>
                    <a:pt x="25349" y="6806"/>
                  </a:cubicBezTo>
                  <a:cubicBezTo>
                    <a:pt x="25367" y="6802"/>
                    <a:pt x="25385" y="6798"/>
                    <a:pt x="25403" y="6793"/>
                  </a:cubicBezTo>
                  <a:cubicBezTo>
                    <a:pt x="25406" y="6792"/>
                    <a:pt x="25408" y="6792"/>
                    <a:pt x="25411" y="6791"/>
                  </a:cubicBezTo>
                  <a:cubicBezTo>
                    <a:pt x="25432" y="6784"/>
                    <a:pt x="25451" y="6777"/>
                    <a:pt x="25471" y="6770"/>
                  </a:cubicBezTo>
                  <a:cubicBezTo>
                    <a:pt x="25525" y="6747"/>
                    <a:pt x="25598" y="6698"/>
                    <a:pt x="25663" y="6698"/>
                  </a:cubicBezTo>
                  <a:cubicBezTo>
                    <a:pt x="25674" y="6698"/>
                    <a:pt x="25684" y="6699"/>
                    <a:pt x="25694" y="6702"/>
                  </a:cubicBezTo>
                  <a:cubicBezTo>
                    <a:pt x="25700" y="6703"/>
                    <a:pt x="25706" y="6706"/>
                    <a:pt x="25711" y="6708"/>
                  </a:cubicBezTo>
                  <a:cubicBezTo>
                    <a:pt x="25719" y="6711"/>
                    <a:pt x="25725" y="6715"/>
                    <a:pt x="25730" y="6719"/>
                  </a:cubicBezTo>
                  <a:cubicBezTo>
                    <a:pt x="25740" y="6727"/>
                    <a:pt x="25751" y="6738"/>
                    <a:pt x="25761" y="6748"/>
                  </a:cubicBezTo>
                  <a:lnTo>
                    <a:pt x="25765" y="6751"/>
                  </a:lnTo>
                  <a:cubicBezTo>
                    <a:pt x="25772" y="6758"/>
                    <a:pt x="25777" y="6766"/>
                    <a:pt x="25782" y="6772"/>
                  </a:cubicBezTo>
                  <a:cubicBezTo>
                    <a:pt x="25809" y="6807"/>
                    <a:pt x="25834" y="6849"/>
                    <a:pt x="25857" y="6876"/>
                  </a:cubicBezTo>
                  <a:cubicBezTo>
                    <a:pt x="25913" y="6942"/>
                    <a:pt x="25984" y="6989"/>
                    <a:pt x="26070" y="7000"/>
                  </a:cubicBezTo>
                  <a:cubicBezTo>
                    <a:pt x="26085" y="7002"/>
                    <a:pt x="26100" y="7003"/>
                    <a:pt x="26115" y="7003"/>
                  </a:cubicBezTo>
                  <a:cubicBezTo>
                    <a:pt x="26167" y="7003"/>
                    <a:pt x="26219" y="6993"/>
                    <a:pt x="26271" y="6993"/>
                  </a:cubicBezTo>
                  <a:cubicBezTo>
                    <a:pt x="26278" y="6993"/>
                    <a:pt x="26285" y="6993"/>
                    <a:pt x="26291" y="6994"/>
                  </a:cubicBezTo>
                  <a:cubicBezTo>
                    <a:pt x="26298" y="6994"/>
                    <a:pt x="26305" y="6994"/>
                    <a:pt x="26312" y="6995"/>
                  </a:cubicBezTo>
                  <a:cubicBezTo>
                    <a:pt x="26318" y="6995"/>
                    <a:pt x="26325" y="6996"/>
                    <a:pt x="26333" y="6998"/>
                  </a:cubicBezTo>
                  <a:cubicBezTo>
                    <a:pt x="26339" y="6999"/>
                    <a:pt x="26347" y="7000"/>
                    <a:pt x="26354" y="7003"/>
                  </a:cubicBezTo>
                  <a:cubicBezTo>
                    <a:pt x="26360" y="7004"/>
                    <a:pt x="26366" y="7006"/>
                    <a:pt x="26375" y="7009"/>
                  </a:cubicBezTo>
                  <a:cubicBezTo>
                    <a:pt x="26424" y="7030"/>
                    <a:pt x="26465" y="7063"/>
                    <a:pt x="26498" y="7105"/>
                  </a:cubicBezTo>
                  <a:cubicBezTo>
                    <a:pt x="26518" y="7135"/>
                    <a:pt x="26537" y="7168"/>
                    <a:pt x="26544" y="7203"/>
                  </a:cubicBezTo>
                  <a:cubicBezTo>
                    <a:pt x="26549" y="7217"/>
                    <a:pt x="26552" y="7229"/>
                    <a:pt x="26553" y="7243"/>
                  </a:cubicBezTo>
                  <a:cubicBezTo>
                    <a:pt x="26561" y="7304"/>
                    <a:pt x="26606" y="7352"/>
                    <a:pt x="26664" y="7352"/>
                  </a:cubicBezTo>
                  <a:cubicBezTo>
                    <a:pt x="26681" y="7352"/>
                    <a:pt x="26700" y="7348"/>
                    <a:pt x="26719" y="7337"/>
                  </a:cubicBezTo>
                  <a:cubicBezTo>
                    <a:pt x="26753" y="7319"/>
                    <a:pt x="26788" y="7310"/>
                    <a:pt x="26824" y="7310"/>
                  </a:cubicBezTo>
                  <a:cubicBezTo>
                    <a:pt x="26836" y="7310"/>
                    <a:pt x="26850" y="7311"/>
                    <a:pt x="26862" y="7313"/>
                  </a:cubicBezTo>
                  <a:cubicBezTo>
                    <a:pt x="26872" y="7316"/>
                    <a:pt x="26883" y="7318"/>
                    <a:pt x="26895" y="7322"/>
                  </a:cubicBezTo>
                  <a:cubicBezTo>
                    <a:pt x="26901" y="7323"/>
                    <a:pt x="26906" y="7324"/>
                    <a:pt x="26911" y="7327"/>
                  </a:cubicBezTo>
                  <a:cubicBezTo>
                    <a:pt x="26917" y="7329"/>
                    <a:pt x="26925" y="7332"/>
                    <a:pt x="26932" y="7336"/>
                  </a:cubicBezTo>
                  <a:cubicBezTo>
                    <a:pt x="26935" y="7337"/>
                    <a:pt x="26938" y="7338"/>
                    <a:pt x="26942" y="7339"/>
                  </a:cubicBezTo>
                  <a:cubicBezTo>
                    <a:pt x="26953" y="7345"/>
                    <a:pt x="26963" y="7350"/>
                    <a:pt x="26971" y="7357"/>
                  </a:cubicBezTo>
                  <a:cubicBezTo>
                    <a:pt x="26984" y="7363"/>
                    <a:pt x="26995" y="7373"/>
                    <a:pt x="27006" y="7381"/>
                  </a:cubicBezTo>
                  <a:cubicBezTo>
                    <a:pt x="27016" y="7391"/>
                    <a:pt x="27027" y="7399"/>
                    <a:pt x="27036" y="7409"/>
                  </a:cubicBezTo>
                  <a:cubicBezTo>
                    <a:pt x="27046" y="7418"/>
                    <a:pt x="27054" y="7427"/>
                    <a:pt x="27063" y="7438"/>
                  </a:cubicBezTo>
                  <a:cubicBezTo>
                    <a:pt x="27072" y="7449"/>
                    <a:pt x="27080" y="7459"/>
                    <a:pt x="27088" y="7470"/>
                  </a:cubicBezTo>
                  <a:cubicBezTo>
                    <a:pt x="27098" y="7485"/>
                    <a:pt x="27109" y="7503"/>
                    <a:pt x="27117" y="7520"/>
                  </a:cubicBezTo>
                  <a:cubicBezTo>
                    <a:pt x="27128" y="7540"/>
                    <a:pt x="27137" y="7560"/>
                    <a:pt x="27145" y="7581"/>
                  </a:cubicBezTo>
                  <a:cubicBezTo>
                    <a:pt x="27166" y="7633"/>
                    <a:pt x="27180" y="7687"/>
                    <a:pt x="27193" y="7743"/>
                  </a:cubicBezTo>
                  <a:cubicBezTo>
                    <a:pt x="27203" y="7779"/>
                    <a:pt x="27211" y="7815"/>
                    <a:pt x="27220" y="7851"/>
                  </a:cubicBezTo>
                  <a:cubicBezTo>
                    <a:pt x="27225" y="7869"/>
                    <a:pt x="27231" y="7887"/>
                    <a:pt x="27236" y="7906"/>
                  </a:cubicBezTo>
                  <a:cubicBezTo>
                    <a:pt x="27230" y="7913"/>
                    <a:pt x="27223" y="7916"/>
                    <a:pt x="27216" y="7924"/>
                  </a:cubicBezTo>
                  <a:cubicBezTo>
                    <a:pt x="27121" y="8017"/>
                    <a:pt x="27065" y="8139"/>
                    <a:pt x="27053" y="8269"/>
                  </a:cubicBezTo>
                  <a:cubicBezTo>
                    <a:pt x="26792" y="8369"/>
                    <a:pt x="26630" y="8619"/>
                    <a:pt x="26502" y="8859"/>
                  </a:cubicBezTo>
                  <a:cubicBezTo>
                    <a:pt x="26333" y="9180"/>
                    <a:pt x="26156" y="9528"/>
                    <a:pt x="26138" y="9895"/>
                  </a:cubicBezTo>
                  <a:cubicBezTo>
                    <a:pt x="26137" y="9921"/>
                    <a:pt x="26149" y="9940"/>
                    <a:pt x="26167" y="9955"/>
                  </a:cubicBezTo>
                  <a:cubicBezTo>
                    <a:pt x="26095" y="10060"/>
                    <a:pt x="26027" y="10169"/>
                    <a:pt x="25966" y="10283"/>
                  </a:cubicBezTo>
                  <a:cubicBezTo>
                    <a:pt x="25877" y="10450"/>
                    <a:pt x="25800" y="10628"/>
                    <a:pt x="25737" y="10811"/>
                  </a:cubicBezTo>
                  <a:cubicBezTo>
                    <a:pt x="25735" y="10810"/>
                    <a:pt x="25732" y="10810"/>
                    <a:pt x="25730" y="10810"/>
                  </a:cubicBezTo>
                  <a:cubicBezTo>
                    <a:pt x="25726" y="10810"/>
                    <a:pt x="25722" y="10810"/>
                    <a:pt x="25719" y="10812"/>
                  </a:cubicBezTo>
                  <a:cubicBezTo>
                    <a:pt x="25568" y="10853"/>
                    <a:pt x="25458" y="10942"/>
                    <a:pt x="25392" y="11055"/>
                  </a:cubicBezTo>
                  <a:cubicBezTo>
                    <a:pt x="25326" y="11168"/>
                    <a:pt x="25302" y="11305"/>
                    <a:pt x="25319" y="11447"/>
                  </a:cubicBezTo>
                  <a:cubicBezTo>
                    <a:pt x="25224" y="11480"/>
                    <a:pt x="25141" y="11545"/>
                    <a:pt x="25080" y="11629"/>
                  </a:cubicBezTo>
                  <a:cubicBezTo>
                    <a:pt x="25047" y="11679"/>
                    <a:pt x="25021" y="11736"/>
                    <a:pt x="25006" y="11794"/>
                  </a:cubicBezTo>
                  <a:cubicBezTo>
                    <a:pt x="24987" y="11874"/>
                    <a:pt x="25016" y="11982"/>
                    <a:pt x="24977" y="12055"/>
                  </a:cubicBezTo>
                  <a:cubicBezTo>
                    <a:pt x="24928" y="12152"/>
                    <a:pt x="24779" y="12184"/>
                    <a:pt x="24710" y="12270"/>
                  </a:cubicBezTo>
                  <a:cubicBezTo>
                    <a:pt x="24668" y="12324"/>
                    <a:pt x="24648" y="12384"/>
                    <a:pt x="24641" y="12451"/>
                  </a:cubicBezTo>
                  <a:cubicBezTo>
                    <a:pt x="24633" y="12512"/>
                    <a:pt x="24651" y="12584"/>
                    <a:pt x="24633" y="12641"/>
                  </a:cubicBezTo>
                  <a:cubicBezTo>
                    <a:pt x="24613" y="12715"/>
                    <a:pt x="24547" y="12705"/>
                    <a:pt x="24480" y="12721"/>
                  </a:cubicBezTo>
                  <a:cubicBezTo>
                    <a:pt x="24417" y="12736"/>
                    <a:pt x="24356" y="12762"/>
                    <a:pt x="24309" y="12809"/>
                  </a:cubicBezTo>
                  <a:cubicBezTo>
                    <a:pt x="24222" y="12897"/>
                    <a:pt x="24190" y="13014"/>
                    <a:pt x="24146" y="13124"/>
                  </a:cubicBezTo>
                  <a:cubicBezTo>
                    <a:pt x="24089" y="13264"/>
                    <a:pt x="23961" y="13346"/>
                    <a:pt x="23889" y="13476"/>
                  </a:cubicBezTo>
                  <a:cubicBezTo>
                    <a:pt x="23860" y="13529"/>
                    <a:pt x="23842" y="13595"/>
                    <a:pt x="23842" y="13659"/>
                  </a:cubicBezTo>
                  <a:cubicBezTo>
                    <a:pt x="23830" y="13659"/>
                    <a:pt x="23819" y="13659"/>
                    <a:pt x="23807" y="13659"/>
                  </a:cubicBezTo>
                  <a:cubicBezTo>
                    <a:pt x="23779" y="13659"/>
                    <a:pt x="23750" y="13659"/>
                    <a:pt x="23721" y="13660"/>
                  </a:cubicBezTo>
                  <a:cubicBezTo>
                    <a:pt x="23695" y="13662"/>
                    <a:pt x="23669" y="13663"/>
                    <a:pt x="23643" y="13665"/>
                  </a:cubicBezTo>
                  <a:cubicBezTo>
                    <a:pt x="23605" y="13668"/>
                    <a:pt x="23568" y="13673"/>
                    <a:pt x="23529" y="13679"/>
                  </a:cubicBezTo>
                  <a:cubicBezTo>
                    <a:pt x="23513" y="13680"/>
                    <a:pt x="23495" y="13684"/>
                    <a:pt x="23477" y="13686"/>
                  </a:cubicBezTo>
                  <a:cubicBezTo>
                    <a:pt x="23460" y="13690"/>
                    <a:pt x="23443" y="13693"/>
                    <a:pt x="23423" y="13699"/>
                  </a:cubicBezTo>
                  <a:cubicBezTo>
                    <a:pt x="23404" y="13702"/>
                    <a:pt x="23387" y="13706"/>
                    <a:pt x="23368" y="13711"/>
                  </a:cubicBezTo>
                  <a:cubicBezTo>
                    <a:pt x="23347" y="13715"/>
                    <a:pt x="23326" y="13721"/>
                    <a:pt x="23308" y="13728"/>
                  </a:cubicBezTo>
                  <a:cubicBezTo>
                    <a:pt x="23251" y="13745"/>
                    <a:pt x="23195" y="13766"/>
                    <a:pt x="23139" y="13789"/>
                  </a:cubicBezTo>
                  <a:cubicBezTo>
                    <a:pt x="23138" y="13768"/>
                    <a:pt x="23134" y="13748"/>
                    <a:pt x="23128" y="13730"/>
                  </a:cubicBezTo>
                  <a:cubicBezTo>
                    <a:pt x="23127" y="13717"/>
                    <a:pt x="23123" y="13707"/>
                    <a:pt x="23120" y="13696"/>
                  </a:cubicBezTo>
                  <a:cubicBezTo>
                    <a:pt x="23120" y="13695"/>
                    <a:pt x="23118" y="13693"/>
                    <a:pt x="23118" y="13691"/>
                  </a:cubicBezTo>
                  <a:cubicBezTo>
                    <a:pt x="23112" y="13675"/>
                    <a:pt x="23106" y="13658"/>
                    <a:pt x="23097" y="13642"/>
                  </a:cubicBezTo>
                  <a:cubicBezTo>
                    <a:pt x="23092" y="13632"/>
                    <a:pt x="23086" y="13621"/>
                    <a:pt x="23080" y="13610"/>
                  </a:cubicBezTo>
                  <a:cubicBezTo>
                    <a:pt x="23074" y="13600"/>
                    <a:pt x="23068" y="13590"/>
                    <a:pt x="23061" y="13581"/>
                  </a:cubicBezTo>
                  <a:cubicBezTo>
                    <a:pt x="23060" y="13580"/>
                    <a:pt x="23058" y="13577"/>
                    <a:pt x="23058" y="13575"/>
                  </a:cubicBezTo>
                  <a:cubicBezTo>
                    <a:pt x="23050" y="13565"/>
                    <a:pt x="23044" y="13558"/>
                    <a:pt x="23037" y="13550"/>
                  </a:cubicBezTo>
                  <a:cubicBezTo>
                    <a:pt x="23029" y="13539"/>
                    <a:pt x="23021" y="13532"/>
                    <a:pt x="23012" y="13523"/>
                  </a:cubicBezTo>
                  <a:cubicBezTo>
                    <a:pt x="22993" y="13502"/>
                    <a:pt x="22971" y="13483"/>
                    <a:pt x="22948" y="13466"/>
                  </a:cubicBezTo>
                  <a:cubicBezTo>
                    <a:pt x="22934" y="13456"/>
                    <a:pt x="22919" y="13445"/>
                    <a:pt x="22904" y="13436"/>
                  </a:cubicBezTo>
                  <a:cubicBezTo>
                    <a:pt x="22877" y="13419"/>
                    <a:pt x="22851" y="13405"/>
                    <a:pt x="22823" y="13392"/>
                  </a:cubicBezTo>
                  <a:cubicBezTo>
                    <a:pt x="22813" y="13387"/>
                    <a:pt x="22803" y="13382"/>
                    <a:pt x="22790" y="13378"/>
                  </a:cubicBezTo>
                  <a:cubicBezTo>
                    <a:pt x="22778" y="13372"/>
                    <a:pt x="22763" y="13366"/>
                    <a:pt x="22748" y="13362"/>
                  </a:cubicBezTo>
                  <a:cubicBezTo>
                    <a:pt x="22724" y="13355"/>
                    <a:pt x="22699" y="13347"/>
                    <a:pt x="22674" y="13341"/>
                  </a:cubicBezTo>
                  <a:cubicBezTo>
                    <a:pt x="22649" y="13335"/>
                    <a:pt x="22623" y="13329"/>
                    <a:pt x="22597" y="13324"/>
                  </a:cubicBezTo>
                  <a:cubicBezTo>
                    <a:pt x="22595" y="13322"/>
                    <a:pt x="22594" y="13322"/>
                    <a:pt x="22591" y="13322"/>
                  </a:cubicBezTo>
                  <a:cubicBezTo>
                    <a:pt x="22542" y="13311"/>
                    <a:pt x="22492" y="13305"/>
                    <a:pt x="22441" y="13298"/>
                  </a:cubicBezTo>
                  <a:cubicBezTo>
                    <a:pt x="22407" y="13292"/>
                    <a:pt x="22371" y="13287"/>
                    <a:pt x="22337" y="13280"/>
                  </a:cubicBezTo>
                  <a:cubicBezTo>
                    <a:pt x="22331" y="13279"/>
                    <a:pt x="22321" y="13278"/>
                    <a:pt x="22315" y="13277"/>
                  </a:cubicBezTo>
                  <a:cubicBezTo>
                    <a:pt x="22247" y="13263"/>
                    <a:pt x="22180" y="13249"/>
                    <a:pt x="22113" y="13235"/>
                  </a:cubicBezTo>
                  <a:cubicBezTo>
                    <a:pt x="22110" y="13233"/>
                    <a:pt x="22106" y="13233"/>
                    <a:pt x="22102" y="13232"/>
                  </a:cubicBezTo>
                  <a:cubicBezTo>
                    <a:pt x="22066" y="13225"/>
                    <a:pt x="22032" y="13216"/>
                    <a:pt x="21995" y="13207"/>
                  </a:cubicBezTo>
                  <a:cubicBezTo>
                    <a:pt x="21959" y="13199"/>
                    <a:pt x="21925" y="13191"/>
                    <a:pt x="21888" y="13183"/>
                  </a:cubicBezTo>
                  <a:cubicBezTo>
                    <a:pt x="21858" y="13176"/>
                    <a:pt x="21827" y="13167"/>
                    <a:pt x="21795" y="13162"/>
                  </a:cubicBezTo>
                  <a:cubicBezTo>
                    <a:pt x="21751" y="13150"/>
                    <a:pt x="21705" y="13139"/>
                    <a:pt x="21659" y="13129"/>
                  </a:cubicBezTo>
                  <a:cubicBezTo>
                    <a:pt x="21644" y="13126"/>
                    <a:pt x="21631" y="13123"/>
                    <a:pt x="21616" y="13118"/>
                  </a:cubicBezTo>
                  <a:cubicBezTo>
                    <a:pt x="21570" y="13108"/>
                    <a:pt x="21527" y="13098"/>
                    <a:pt x="21481" y="13089"/>
                  </a:cubicBezTo>
                  <a:cubicBezTo>
                    <a:pt x="21481" y="13089"/>
                    <a:pt x="21481" y="13088"/>
                    <a:pt x="21481" y="13088"/>
                  </a:cubicBezTo>
                  <a:cubicBezTo>
                    <a:pt x="21480" y="13088"/>
                    <a:pt x="21480" y="13089"/>
                    <a:pt x="21480" y="13089"/>
                  </a:cubicBezTo>
                  <a:cubicBezTo>
                    <a:pt x="21384" y="13066"/>
                    <a:pt x="21287" y="13046"/>
                    <a:pt x="21190" y="13029"/>
                  </a:cubicBezTo>
                  <a:cubicBezTo>
                    <a:pt x="21142" y="13020"/>
                    <a:pt x="21095" y="13012"/>
                    <a:pt x="21046" y="13004"/>
                  </a:cubicBezTo>
                  <a:cubicBezTo>
                    <a:pt x="20997" y="12998"/>
                    <a:pt x="20949" y="12990"/>
                    <a:pt x="20899" y="12985"/>
                  </a:cubicBezTo>
                  <a:cubicBezTo>
                    <a:pt x="20809" y="12975"/>
                    <a:pt x="20721" y="12966"/>
                    <a:pt x="20632" y="12964"/>
                  </a:cubicBezTo>
                  <a:cubicBezTo>
                    <a:pt x="20605" y="12962"/>
                    <a:pt x="20580" y="12962"/>
                    <a:pt x="20553" y="12962"/>
                  </a:cubicBezTo>
                  <a:cubicBezTo>
                    <a:pt x="20533" y="12962"/>
                    <a:pt x="20513" y="12962"/>
                    <a:pt x="20496" y="12964"/>
                  </a:cubicBezTo>
                  <a:lnTo>
                    <a:pt x="20494" y="12964"/>
                  </a:lnTo>
                  <a:cubicBezTo>
                    <a:pt x="20464" y="12964"/>
                    <a:pt x="20435" y="12965"/>
                    <a:pt x="20407" y="12966"/>
                  </a:cubicBezTo>
                  <a:cubicBezTo>
                    <a:pt x="20382" y="12967"/>
                    <a:pt x="20358" y="12967"/>
                    <a:pt x="20335" y="12971"/>
                  </a:cubicBezTo>
                  <a:cubicBezTo>
                    <a:pt x="20301" y="12973"/>
                    <a:pt x="20269" y="12976"/>
                    <a:pt x="20235" y="12981"/>
                  </a:cubicBezTo>
                  <a:cubicBezTo>
                    <a:pt x="20202" y="12985"/>
                    <a:pt x="20169" y="12990"/>
                    <a:pt x="20136" y="12996"/>
                  </a:cubicBezTo>
                  <a:cubicBezTo>
                    <a:pt x="20126" y="12997"/>
                    <a:pt x="20116" y="13001"/>
                    <a:pt x="20103" y="13002"/>
                  </a:cubicBezTo>
                  <a:cubicBezTo>
                    <a:pt x="20100" y="12987"/>
                    <a:pt x="20091" y="12973"/>
                    <a:pt x="20076" y="12961"/>
                  </a:cubicBezTo>
                  <a:cubicBezTo>
                    <a:pt x="19950" y="12847"/>
                    <a:pt x="20200" y="12633"/>
                    <a:pt x="20248" y="12530"/>
                  </a:cubicBezTo>
                  <a:cubicBezTo>
                    <a:pt x="20288" y="12446"/>
                    <a:pt x="20296" y="12355"/>
                    <a:pt x="20304" y="12261"/>
                  </a:cubicBezTo>
                  <a:cubicBezTo>
                    <a:pt x="20308" y="12212"/>
                    <a:pt x="20315" y="12037"/>
                    <a:pt x="20399" y="12037"/>
                  </a:cubicBezTo>
                  <a:cubicBezTo>
                    <a:pt x="20404" y="12037"/>
                    <a:pt x="20408" y="12038"/>
                    <a:pt x="20412" y="12038"/>
                  </a:cubicBezTo>
                  <a:cubicBezTo>
                    <a:pt x="20422" y="12041"/>
                    <a:pt x="20432" y="12041"/>
                    <a:pt x="20441" y="12041"/>
                  </a:cubicBezTo>
                  <a:cubicBezTo>
                    <a:pt x="20525" y="12041"/>
                    <a:pt x="20576" y="11958"/>
                    <a:pt x="20539" y="11877"/>
                  </a:cubicBezTo>
                  <a:cubicBezTo>
                    <a:pt x="20484" y="11752"/>
                    <a:pt x="20512" y="11588"/>
                    <a:pt x="20596" y="11482"/>
                  </a:cubicBezTo>
                  <a:cubicBezTo>
                    <a:pt x="20680" y="11378"/>
                    <a:pt x="20813" y="11328"/>
                    <a:pt x="20899" y="11226"/>
                  </a:cubicBezTo>
                  <a:cubicBezTo>
                    <a:pt x="21003" y="11103"/>
                    <a:pt x="20980" y="10973"/>
                    <a:pt x="21019" y="10829"/>
                  </a:cubicBezTo>
                  <a:cubicBezTo>
                    <a:pt x="21058" y="10691"/>
                    <a:pt x="21185" y="10605"/>
                    <a:pt x="21325" y="10601"/>
                  </a:cubicBezTo>
                  <a:lnTo>
                    <a:pt x="21325" y="10601"/>
                  </a:lnTo>
                  <a:cubicBezTo>
                    <a:pt x="21315" y="10694"/>
                    <a:pt x="21309" y="10788"/>
                    <a:pt x="21308" y="10882"/>
                  </a:cubicBezTo>
                  <a:cubicBezTo>
                    <a:pt x="21307" y="10950"/>
                    <a:pt x="21309" y="11018"/>
                    <a:pt x="21314" y="11086"/>
                  </a:cubicBezTo>
                  <a:cubicBezTo>
                    <a:pt x="21317" y="11113"/>
                    <a:pt x="21319" y="11140"/>
                    <a:pt x="21324" y="11166"/>
                  </a:cubicBezTo>
                  <a:cubicBezTo>
                    <a:pt x="21336" y="11288"/>
                    <a:pt x="21362" y="11408"/>
                    <a:pt x="21398" y="11524"/>
                  </a:cubicBezTo>
                  <a:cubicBezTo>
                    <a:pt x="21403" y="11543"/>
                    <a:pt x="21409" y="11559"/>
                    <a:pt x="21416" y="11576"/>
                  </a:cubicBezTo>
                  <a:cubicBezTo>
                    <a:pt x="21417" y="11581"/>
                    <a:pt x="21419" y="11587"/>
                    <a:pt x="21422" y="11592"/>
                  </a:cubicBezTo>
                  <a:cubicBezTo>
                    <a:pt x="21423" y="11597"/>
                    <a:pt x="21425" y="11602"/>
                    <a:pt x="21427" y="11607"/>
                  </a:cubicBezTo>
                  <a:cubicBezTo>
                    <a:pt x="21433" y="11626"/>
                    <a:pt x="21440" y="11645"/>
                    <a:pt x="21448" y="11664"/>
                  </a:cubicBezTo>
                  <a:cubicBezTo>
                    <a:pt x="21461" y="11697"/>
                    <a:pt x="21476" y="11730"/>
                    <a:pt x="21491" y="11763"/>
                  </a:cubicBezTo>
                  <a:cubicBezTo>
                    <a:pt x="21492" y="11764"/>
                    <a:pt x="21492" y="11767"/>
                    <a:pt x="21494" y="11768"/>
                  </a:cubicBezTo>
                  <a:lnTo>
                    <a:pt x="21526" y="11826"/>
                  </a:lnTo>
                  <a:cubicBezTo>
                    <a:pt x="21527" y="11827"/>
                    <a:pt x="21527" y="11830"/>
                    <a:pt x="21528" y="11830"/>
                  </a:cubicBezTo>
                  <a:cubicBezTo>
                    <a:pt x="21533" y="11841"/>
                    <a:pt x="21539" y="11851"/>
                    <a:pt x="21544" y="11860"/>
                  </a:cubicBezTo>
                  <a:cubicBezTo>
                    <a:pt x="21554" y="11876"/>
                    <a:pt x="21563" y="11890"/>
                    <a:pt x="21573" y="11904"/>
                  </a:cubicBezTo>
                  <a:cubicBezTo>
                    <a:pt x="21576" y="11909"/>
                    <a:pt x="21579" y="11915"/>
                    <a:pt x="21583" y="11919"/>
                  </a:cubicBezTo>
                  <a:cubicBezTo>
                    <a:pt x="21589" y="11929"/>
                    <a:pt x="21595" y="11939"/>
                    <a:pt x="21602" y="11947"/>
                  </a:cubicBezTo>
                  <a:cubicBezTo>
                    <a:pt x="21615" y="11967"/>
                    <a:pt x="21630" y="11986"/>
                    <a:pt x="21643" y="12004"/>
                  </a:cubicBezTo>
                  <a:cubicBezTo>
                    <a:pt x="21647" y="12008"/>
                    <a:pt x="21651" y="12012"/>
                    <a:pt x="21653" y="12017"/>
                  </a:cubicBezTo>
                  <a:cubicBezTo>
                    <a:pt x="21672" y="12040"/>
                    <a:pt x="21690" y="12060"/>
                    <a:pt x="21710" y="12082"/>
                  </a:cubicBezTo>
                  <a:cubicBezTo>
                    <a:pt x="21710" y="12084"/>
                    <a:pt x="21711" y="12084"/>
                    <a:pt x="21711" y="12084"/>
                  </a:cubicBezTo>
                  <a:cubicBezTo>
                    <a:pt x="21732" y="12106"/>
                    <a:pt x="21753" y="12127"/>
                    <a:pt x="21776" y="12148"/>
                  </a:cubicBezTo>
                  <a:cubicBezTo>
                    <a:pt x="21779" y="12152"/>
                    <a:pt x="21782" y="12155"/>
                    <a:pt x="21787" y="12158"/>
                  </a:cubicBezTo>
                  <a:cubicBezTo>
                    <a:pt x="21805" y="12176"/>
                    <a:pt x="21826" y="12194"/>
                    <a:pt x="21845" y="12209"/>
                  </a:cubicBezTo>
                  <a:cubicBezTo>
                    <a:pt x="21852" y="12216"/>
                    <a:pt x="21861" y="12222"/>
                    <a:pt x="21867" y="12227"/>
                  </a:cubicBezTo>
                  <a:cubicBezTo>
                    <a:pt x="21890" y="12244"/>
                    <a:pt x="21912" y="12259"/>
                    <a:pt x="21937" y="12277"/>
                  </a:cubicBezTo>
                  <a:cubicBezTo>
                    <a:pt x="21963" y="12294"/>
                    <a:pt x="21989" y="12309"/>
                    <a:pt x="22017" y="12325"/>
                  </a:cubicBezTo>
                  <a:cubicBezTo>
                    <a:pt x="22020" y="12326"/>
                    <a:pt x="22021" y="12329"/>
                    <a:pt x="22024" y="12329"/>
                  </a:cubicBezTo>
                  <a:cubicBezTo>
                    <a:pt x="22033" y="12333"/>
                    <a:pt x="22042" y="12339"/>
                    <a:pt x="22053" y="12344"/>
                  </a:cubicBezTo>
                  <a:cubicBezTo>
                    <a:pt x="22105" y="12372"/>
                    <a:pt x="22158" y="12394"/>
                    <a:pt x="22213" y="12414"/>
                  </a:cubicBezTo>
                  <a:cubicBezTo>
                    <a:pt x="22235" y="12422"/>
                    <a:pt x="22257" y="12430"/>
                    <a:pt x="22279" y="12436"/>
                  </a:cubicBezTo>
                  <a:cubicBezTo>
                    <a:pt x="22286" y="12440"/>
                    <a:pt x="22292" y="12442"/>
                    <a:pt x="22299" y="12443"/>
                  </a:cubicBezTo>
                  <a:cubicBezTo>
                    <a:pt x="22319" y="12450"/>
                    <a:pt x="22340" y="12456"/>
                    <a:pt x="22361" y="12461"/>
                  </a:cubicBezTo>
                  <a:cubicBezTo>
                    <a:pt x="22388" y="12468"/>
                    <a:pt x="22414" y="12476"/>
                    <a:pt x="22442" y="12481"/>
                  </a:cubicBezTo>
                  <a:cubicBezTo>
                    <a:pt x="22494" y="12493"/>
                    <a:pt x="22546" y="12500"/>
                    <a:pt x="22598" y="12507"/>
                  </a:cubicBezTo>
                  <a:cubicBezTo>
                    <a:pt x="22624" y="12510"/>
                    <a:pt x="22650" y="12513"/>
                    <a:pt x="22676" y="12514"/>
                  </a:cubicBezTo>
                  <a:cubicBezTo>
                    <a:pt x="22728" y="12519"/>
                    <a:pt x="22780" y="12521"/>
                    <a:pt x="22831" y="12521"/>
                  </a:cubicBezTo>
                  <a:cubicBezTo>
                    <a:pt x="22855" y="12521"/>
                    <a:pt x="22878" y="12521"/>
                    <a:pt x="22901" y="12520"/>
                  </a:cubicBezTo>
                  <a:cubicBezTo>
                    <a:pt x="22923" y="12520"/>
                    <a:pt x="22945" y="12519"/>
                    <a:pt x="22968" y="12518"/>
                  </a:cubicBezTo>
                  <a:cubicBezTo>
                    <a:pt x="23015" y="12514"/>
                    <a:pt x="23063" y="12510"/>
                    <a:pt x="23111" y="12504"/>
                  </a:cubicBezTo>
                  <a:lnTo>
                    <a:pt x="23169" y="12497"/>
                  </a:lnTo>
                  <a:cubicBezTo>
                    <a:pt x="23208" y="12492"/>
                    <a:pt x="23245" y="12484"/>
                    <a:pt x="23282" y="12478"/>
                  </a:cubicBezTo>
                  <a:cubicBezTo>
                    <a:pt x="23309" y="12473"/>
                    <a:pt x="23338" y="12468"/>
                    <a:pt x="23365" y="12460"/>
                  </a:cubicBezTo>
                  <a:cubicBezTo>
                    <a:pt x="23393" y="12455"/>
                    <a:pt x="23423" y="12447"/>
                    <a:pt x="23452" y="12439"/>
                  </a:cubicBezTo>
                  <a:cubicBezTo>
                    <a:pt x="23479" y="12432"/>
                    <a:pt x="23508" y="12425"/>
                    <a:pt x="23536" y="12416"/>
                  </a:cubicBezTo>
                  <a:cubicBezTo>
                    <a:pt x="23573" y="12405"/>
                    <a:pt x="23610" y="12394"/>
                    <a:pt x="23646" y="12380"/>
                  </a:cubicBezTo>
                  <a:cubicBezTo>
                    <a:pt x="23695" y="12363"/>
                    <a:pt x="23745" y="12346"/>
                    <a:pt x="23793" y="12325"/>
                  </a:cubicBezTo>
                  <a:lnTo>
                    <a:pt x="23867" y="12294"/>
                  </a:lnTo>
                  <a:lnTo>
                    <a:pt x="23875" y="12289"/>
                  </a:lnTo>
                  <a:cubicBezTo>
                    <a:pt x="23896" y="12279"/>
                    <a:pt x="23918" y="12271"/>
                    <a:pt x="23939" y="12259"/>
                  </a:cubicBezTo>
                  <a:cubicBezTo>
                    <a:pt x="23969" y="12245"/>
                    <a:pt x="24000" y="12229"/>
                    <a:pt x="24031" y="12216"/>
                  </a:cubicBezTo>
                  <a:cubicBezTo>
                    <a:pt x="24064" y="12200"/>
                    <a:pt x="24095" y="12182"/>
                    <a:pt x="24126" y="12163"/>
                  </a:cubicBezTo>
                  <a:cubicBezTo>
                    <a:pt x="24156" y="12146"/>
                    <a:pt x="24188" y="12128"/>
                    <a:pt x="24218" y="12111"/>
                  </a:cubicBezTo>
                  <a:cubicBezTo>
                    <a:pt x="24247" y="12093"/>
                    <a:pt x="24277" y="12075"/>
                    <a:pt x="24306" y="12055"/>
                  </a:cubicBezTo>
                  <a:cubicBezTo>
                    <a:pt x="24336" y="12036"/>
                    <a:pt x="24365" y="12016"/>
                    <a:pt x="24393" y="11997"/>
                  </a:cubicBezTo>
                  <a:cubicBezTo>
                    <a:pt x="24421" y="11978"/>
                    <a:pt x="24445" y="11958"/>
                    <a:pt x="24471" y="11941"/>
                  </a:cubicBezTo>
                  <a:cubicBezTo>
                    <a:pt x="24575" y="11862"/>
                    <a:pt x="24676" y="11776"/>
                    <a:pt x="24770" y="11685"/>
                  </a:cubicBezTo>
                  <a:cubicBezTo>
                    <a:pt x="24788" y="11669"/>
                    <a:pt x="24804" y="11651"/>
                    <a:pt x="24822" y="11633"/>
                  </a:cubicBezTo>
                  <a:cubicBezTo>
                    <a:pt x="24886" y="11567"/>
                    <a:pt x="24950" y="11498"/>
                    <a:pt x="25009" y="11425"/>
                  </a:cubicBezTo>
                  <a:cubicBezTo>
                    <a:pt x="25119" y="11292"/>
                    <a:pt x="25219" y="11150"/>
                    <a:pt x="25307" y="11003"/>
                  </a:cubicBezTo>
                  <a:cubicBezTo>
                    <a:pt x="25515" y="10664"/>
                    <a:pt x="25668" y="10289"/>
                    <a:pt x="25766" y="9901"/>
                  </a:cubicBezTo>
                  <a:cubicBezTo>
                    <a:pt x="25775" y="9872"/>
                    <a:pt x="25782" y="9841"/>
                    <a:pt x="25787" y="9811"/>
                  </a:cubicBezTo>
                  <a:cubicBezTo>
                    <a:pt x="25801" y="9760"/>
                    <a:pt x="25809" y="9709"/>
                    <a:pt x="25820" y="9657"/>
                  </a:cubicBezTo>
                  <a:cubicBezTo>
                    <a:pt x="25825" y="9629"/>
                    <a:pt x="25830" y="9599"/>
                    <a:pt x="25834" y="9570"/>
                  </a:cubicBezTo>
                  <a:cubicBezTo>
                    <a:pt x="25838" y="9542"/>
                    <a:pt x="25842" y="9516"/>
                    <a:pt x="25846" y="9489"/>
                  </a:cubicBezTo>
                  <a:cubicBezTo>
                    <a:pt x="25849" y="9471"/>
                    <a:pt x="25850" y="9452"/>
                    <a:pt x="25853" y="9432"/>
                  </a:cubicBezTo>
                  <a:cubicBezTo>
                    <a:pt x="25855" y="9402"/>
                    <a:pt x="25858" y="9373"/>
                    <a:pt x="25860" y="9343"/>
                  </a:cubicBezTo>
                  <a:cubicBezTo>
                    <a:pt x="25861" y="9318"/>
                    <a:pt x="25864" y="9294"/>
                    <a:pt x="25864" y="9269"/>
                  </a:cubicBezTo>
                  <a:cubicBezTo>
                    <a:pt x="25866" y="9216"/>
                    <a:pt x="25869" y="9162"/>
                    <a:pt x="25865" y="9110"/>
                  </a:cubicBezTo>
                  <a:cubicBezTo>
                    <a:pt x="25864" y="9050"/>
                    <a:pt x="25861" y="8989"/>
                    <a:pt x="25855" y="8928"/>
                  </a:cubicBezTo>
                  <a:lnTo>
                    <a:pt x="25855" y="8925"/>
                  </a:lnTo>
                  <a:cubicBezTo>
                    <a:pt x="25851" y="8899"/>
                    <a:pt x="25849" y="8872"/>
                    <a:pt x="25845" y="8846"/>
                  </a:cubicBezTo>
                  <a:cubicBezTo>
                    <a:pt x="25840" y="8813"/>
                    <a:pt x="25834" y="8782"/>
                    <a:pt x="25828" y="8750"/>
                  </a:cubicBezTo>
                  <a:cubicBezTo>
                    <a:pt x="25822" y="8719"/>
                    <a:pt x="25814" y="8691"/>
                    <a:pt x="25807" y="8662"/>
                  </a:cubicBezTo>
                  <a:cubicBezTo>
                    <a:pt x="25802" y="8639"/>
                    <a:pt x="25794" y="8615"/>
                    <a:pt x="25787" y="8592"/>
                  </a:cubicBezTo>
                  <a:cubicBezTo>
                    <a:pt x="25785" y="8584"/>
                    <a:pt x="25782" y="8577"/>
                    <a:pt x="25780" y="8567"/>
                  </a:cubicBezTo>
                  <a:cubicBezTo>
                    <a:pt x="25772" y="8541"/>
                    <a:pt x="25761" y="8515"/>
                    <a:pt x="25752" y="8489"/>
                  </a:cubicBezTo>
                  <a:cubicBezTo>
                    <a:pt x="25751" y="8488"/>
                    <a:pt x="25751" y="8485"/>
                    <a:pt x="25751" y="8484"/>
                  </a:cubicBezTo>
                  <a:cubicBezTo>
                    <a:pt x="25740" y="8458"/>
                    <a:pt x="25730" y="8432"/>
                    <a:pt x="25718" y="8407"/>
                  </a:cubicBezTo>
                  <a:lnTo>
                    <a:pt x="25718" y="8406"/>
                  </a:lnTo>
                  <a:cubicBezTo>
                    <a:pt x="25698" y="8362"/>
                    <a:pt x="25676" y="8321"/>
                    <a:pt x="25651" y="8279"/>
                  </a:cubicBezTo>
                  <a:cubicBezTo>
                    <a:pt x="25640" y="8260"/>
                    <a:pt x="25629" y="8243"/>
                    <a:pt x="25617" y="8227"/>
                  </a:cubicBezTo>
                  <a:cubicBezTo>
                    <a:pt x="25608" y="8213"/>
                    <a:pt x="25599" y="8199"/>
                    <a:pt x="25589" y="8186"/>
                  </a:cubicBezTo>
                  <a:cubicBezTo>
                    <a:pt x="25589" y="8186"/>
                    <a:pt x="25589" y="8185"/>
                    <a:pt x="25588" y="8185"/>
                  </a:cubicBezTo>
                  <a:cubicBezTo>
                    <a:pt x="25588" y="8183"/>
                    <a:pt x="25587" y="8183"/>
                    <a:pt x="25587" y="8182"/>
                  </a:cubicBezTo>
                  <a:cubicBezTo>
                    <a:pt x="25573" y="8162"/>
                    <a:pt x="25557" y="8143"/>
                    <a:pt x="25543" y="8125"/>
                  </a:cubicBezTo>
                  <a:cubicBezTo>
                    <a:pt x="25504" y="8077"/>
                    <a:pt x="25462" y="8031"/>
                    <a:pt x="25417" y="7989"/>
                  </a:cubicBezTo>
                  <a:cubicBezTo>
                    <a:pt x="25398" y="7973"/>
                    <a:pt x="25381" y="7957"/>
                    <a:pt x="25361" y="7941"/>
                  </a:cubicBezTo>
                  <a:cubicBezTo>
                    <a:pt x="25347" y="7928"/>
                    <a:pt x="25333" y="7916"/>
                    <a:pt x="25318" y="7906"/>
                  </a:cubicBezTo>
                  <a:cubicBezTo>
                    <a:pt x="25302" y="7894"/>
                    <a:pt x="25286" y="7881"/>
                    <a:pt x="25271" y="7871"/>
                  </a:cubicBezTo>
                  <a:cubicBezTo>
                    <a:pt x="25230" y="7841"/>
                    <a:pt x="25188" y="7815"/>
                    <a:pt x="25144" y="7790"/>
                  </a:cubicBezTo>
                  <a:cubicBezTo>
                    <a:pt x="25222" y="7754"/>
                    <a:pt x="25288" y="7685"/>
                    <a:pt x="25343" y="7621"/>
                  </a:cubicBezTo>
                  <a:cubicBezTo>
                    <a:pt x="25412" y="7532"/>
                    <a:pt x="25489" y="7406"/>
                    <a:pt x="25463" y="7287"/>
                  </a:cubicBezTo>
                  <a:cubicBezTo>
                    <a:pt x="25460" y="7276"/>
                    <a:pt x="25456" y="7266"/>
                    <a:pt x="25453" y="7255"/>
                  </a:cubicBezTo>
                  <a:cubicBezTo>
                    <a:pt x="25451" y="7254"/>
                    <a:pt x="25451" y="7251"/>
                    <a:pt x="25451" y="7251"/>
                  </a:cubicBezTo>
                  <a:cubicBezTo>
                    <a:pt x="25448" y="7243"/>
                    <a:pt x="25443" y="7233"/>
                    <a:pt x="25435" y="7225"/>
                  </a:cubicBezTo>
                  <a:cubicBezTo>
                    <a:pt x="25434" y="7223"/>
                    <a:pt x="25433" y="7222"/>
                    <a:pt x="25432" y="7219"/>
                  </a:cubicBezTo>
                  <a:cubicBezTo>
                    <a:pt x="25427" y="7209"/>
                    <a:pt x="25419" y="7202"/>
                    <a:pt x="25411" y="7194"/>
                  </a:cubicBezTo>
                  <a:cubicBezTo>
                    <a:pt x="25404" y="7187"/>
                    <a:pt x="25398" y="7182"/>
                    <a:pt x="25392" y="7178"/>
                  </a:cubicBezTo>
                  <a:cubicBezTo>
                    <a:pt x="25387" y="7175"/>
                    <a:pt x="25381" y="7172"/>
                    <a:pt x="25376" y="7168"/>
                  </a:cubicBezTo>
                  <a:cubicBezTo>
                    <a:pt x="25367" y="7161"/>
                    <a:pt x="25357" y="7156"/>
                    <a:pt x="25347" y="7152"/>
                  </a:cubicBezTo>
                  <a:cubicBezTo>
                    <a:pt x="25346" y="7151"/>
                    <a:pt x="25344" y="7150"/>
                    <a:pt x="25341" y="7149"/>
                  </a:cubicBezTo>
                  <a:cubicBezTo>
                    <a:pt x="25333" y="7145"/>
                    <a:pt x="25324" y="7142"/>
                    <a:pt x="25314" y="7140"/>
                  </a:cubicBezTo>
                  <a:cubicBezTo>
                    <a:pt x="25294" y="7133"/>
                    <a:pt x="25271" y="7129"/>
                    <a:pt x="25247" y="7128"/>
                  </a:cubicBezTo>
                  <a:cubicBezTo>
                    <a:pt x="25243" y="7128"/>
                    <a:pt x="25239" y="7128"/>
                    <a:pt x="25235" y="7128"/>
                  </a:cubicBezTo>
                  <a:cubicBezTo>
                    <a:pt x="25197" y="7128"/>
                    <a:pt x="25160" y="7137"/>
                    <a:pt x="25126" y="7154"/>
                  </a:cubicBezTo>
                  <a:cubicBezTo>
                    <a:pt x="25125" y="7150"/>
                    <a:pt x="25125" y="7145"/>
                    <a:pt x="25125" y="7141"/>
                  </a:cubicBezTo>
                  <a:cubicBezTo>
                    <a:pt x="25125" y="7136"/>
                    <a:pt x="25123" y="7133"/>
                    <a:pt x="25122" y="7128"/>
                  </a:cubicBezTo>
                  <a:cubicBezTo>
                    <a:pt x="25122" y="7126"/>
                    <a:pt x="25122" y="7124"/>
                    <a:pt x="25121" y="7123"/>
                  </a:cubicBezTo>
                  <a:cubicBezTo>
                    <a:pt x="25095" y="7042"/>
                    <a:pt x="25023" y="6995"/>
                    <a:pt x="24941" y="6989"/>
                  </a:cubicBezTo>
                  <a:cubicBezTo>
                    <a:pt x="24932" y="6988"/>
                    <a:pt x="24923" y="6987"/>
                    <a:pt x="24915" y="6987"/>
                  </a:cubicBezTo>
                  <a:cubicBezTo>
                    <a:pt x="24828" y="6987"/>
                    <a:pt x="24764" y="7030"/>
                    <a:pt x="24717" y="7092"/>
                  </a:cubicBezTo>
                  <a:cubicBezTo>
                    <a:pt x="24703" y="7060"/>
                    <a:pt x="24684" y="7030"/>
                    <a:pt x="24661" y="7004"/>
                  </a:cubicBezTo>
                  <a:cubicBezTo>
                    <a:pt x="24642" y="6983"/>
                    <a:pt x="24620" y="6967"/>
                    <a:pt x="24596" y="6954"/>
                  </a:cubicBezTo>
                  <a:cubicBezTo>
                    <a:pt x="24587" y="6949"/>
                    <a:pt x="24579" y="6946"/>
                    <a:pt x="24570" y="6942"/>
                  </a:cubicBezTo>
                  <a:cubicBezTo>
                    <a:pt x="24568" y="6941"/>
                    <a:pt x="24564" y="6939"/>
                    <a:pt x="24559" y="6937"/>
                  </a:cubicBezTo>
                  <a:cubicBezTo>
                    <a:pt x="24549" y="6933"/>
                    <a:pt x="24542" y="6931"/>
                    <a:pt x="24531" y="6930"/>
                  </a:cubicBezTo>
                  <a:cubicBezTo>
                    <a:pt x="24524" y="6928"/>
                    <a:pt x="24518" y="6926"/>
                    <a:pt x="24510" y="6926"/>
                  </a:cubicBezTo>
                  <a:cubicBezTo>
                    <a:pt x="24503" y="6925"/>
                    <a:pt x="24497" y="6925"/>
                    <a:pt x="24490" y="6925"/>
                  </a:cubicBezTo>
                  <a:cubicBezTo>
                    <a:pt x="24486" y="6925"/>
                    <a:pt x="24482" y="6925"/>
                    <a:pt x="24478" y="6925"/>
                  </a:cubicBezTo>
                  <a:cubicBezTo>
                    <a:pt x="24436" y="6925"/>
                    <a:pt x="24394" y="6935"/>
                    <a:pt x="24356" y="6959"/>
                  </a:cubicBezTo>
                  <a:cubicBezTo>
                    <a:pt x="24168" y="7081"/>
                    <a:pt x="24182" y="7359"/>
                    <a:pt x="24241" y="7565"/>
                  </a:cubicBezTo>
                  <a:cubicBezTo>
                    <a:pt x="24228" y="7565"/>
                    <a:pt x="24214" y="7565"/>
                    <a:pt x="24201" y="7565"/>
                  </a:cubicBezTo>
                  <a:cubicBezTo>
                    <a:pt x="24195" y="7565"/>
                    <a:pt x="24189" y="7565"/>
                    <a:pt x="24182" y="7565"/>
                  </a:cubicBezTo>
                  <a:cubicBezTo>
                    <a:pt x="23799" y="7581"/>
                    <a:pt x="23441" y="7706"/>
                    <a:pt x="23113" y="7889"/>
                  </a:cubicBezTo>
                  <a:cubicBezTo>
                    <a:pt x="23027" y="7931"/>
                    <a:pt x="22943" y="7977"/>
                    <a:pt x="22861" y="8026"/>
                  </a:cubicBezTo>
                  <a:cubicBezTo>
                    <a:pt x="22780" y="8076"/>
                    <a:pt x="22704" y="8130"/>
                    <a:pt x="22628" y="8187"/>
                  </a:cubicBezTo>
                  <a:cubicBezTo>
                    <a:pt x="22596" y="8031"/>
                    <a:pt x="22627" y="7871"/>
                    <a:pt x="22716" y="7735"/>
                  </a:cubicBezTo>
                  <a:cubicBezTo>
                    <a:pt x="22821" y="7578"/>
                    <a:pt x="23016" y="7521"/>
                    <a:pt x="23120" y="7359"/>
                  </a:cubicBezTo>
                  <a:cubicBezTo>
                    <a:pt x="23162" y="7296"/>
                    <a:pt x="23190" y="7225"/>
                    <a:pt x="23224" y="7159"/>
                  </a:cubicBezTo>
                  <a:cubicBezTo>
                    <a:pt x="23273" y="7066"/>
                    <a:pt x="23318" y="7034"/>
                    <a:pt x="23427" y="7030"/>
                  </a:cubicBezTo>
                  <a:cubicBezTo>
                    <a:pt x="23639" y="7024"/>
                    <a:pt x="23768" y="6937"/>
                    <a:pt x="23924" y="6798"/>
                  </a:cubicBezTo>
                  <a:cubicBezTo>
                    <a:pt x="23996" y="6734"/>
                    <a:pt x="24086" y="6656"/>
                    <a:pt x="24185" y="6642"/>
                  </a:cubicBezTo>
                  <a:cubicBezTo>
                    <a:pt x="24192" y="6641"/>
                    <a:pt x="24200" y="6640"/>
                    <a:pt x="24207" y="6640"/>
                  </a:cubicBezTo>
                  <a:cubicBezTo>
                    <a:pt x="24298" y="6640"/>
                    <a:pt x="24368" y="6714"/>
                    <a:pt x="24451" y="6741"/>
                  </a:cubicBezTo>
                  <a:cubicBezTo>
                    <a:pt x="24467" y="6746"/>
                    <a:pt x="24484" y="6751"/>
                    <a:pt x="24501" y="6754"/>
                  </a:cubicBezTo>
                  <a:cubicBezTo>
                    <a:pt x="24517" y="6757"/>
                    <a:pt x="24533" y="6758"/>
                    <a:pt x="24549" y="6758"/>
                  </a:cubicBezTo>
                  <a:cubicBezTo>
                    <a:pt x="24589" y="6758"/>
                    <a:pt x="24628" y="6750"/>
                    <a:pt x="24668" y="6734"/>
                  </a:cubicBezTo>
                  <a:cubicBezTo>
                    <a:pt x="24704" y="6719"/>
                    <a:pt x="24738" y="6693"/>
                    <a:pt x="24771" y="6668"/>
                  </a:cubicBezTo>
                  <a:cubicBezTo>
                    <a:pt x="24805" y="6641"/>
                    <a:pt x="24841" y="6615"/>
                    <a:pt x="24881" y="6603"/>
                  </a:cubicBezTo>
                  <a:cubicBezTo>
                    <a:pt x="24890" y="6601"/>
                    <a:pt x="24899" y="6599"/>
                    <a:pt x="24907" y="6599"/>
                  </a:cubicBezTo>
                  <a:close/>
                  <a:moveTo>
                    <a:pt x="8774" y="12470"/>
                  </a:moveTo>
                  <a:cubicBezTo>
                    <a:pt x="8747" y="12696"/>
                    <a:pt x="8716" y="12921"/>
                    <a:pt x="8667" y="13143"/>
                  </a:cubicBezTo>
                  <a:cubicBezTo>
                    <a:pt x="8617" y="13384"/>
                    <a:pt x="8561" y="13653"/>
                    <a:pt x="8450" y="13872"/>
                  </a:cubicBezTo>
                  <a:cubicBezTo>
                    <a:pt x="8414" y="13945"/>
                    <a:pt x="8361" y="14022"/>
                    <a:pt x="8278" y="14022"/>
                  </a:cubicBezTo>
                  <a:cubicBezTo>
                    <a:pt x="8267" y="14022"/>
                    <a:pt x="8255" y="14020"/>
                    <a:pt x="8243" y="14017"/>
                  </a:cubicBezTo>
                  <a:cubicBezTo>
                    <a:pt x="8134" y="13992"/>
                    <a:pt x="8045" y="13887"/>
                    <a:pt x="7978" y="13805"/>
                  </a:cubicBezTo>
                  <a:cubicBezTo>
                    <a:pt x="7821" y="13618"/>
                    <a:pt x="7724" y="13383"/>
                    <a:pt x="7657" y="13151"/>
                  </a:cubicBezTo>
                  <a:cubicBezTo>
                    <a:pt x="7738" y="13101"/>
                    <a:pt x="7818" y="13050"/>
                    <a:pt x="7900" y="12999"/>
                  </a:cubicBezTo>
                  <a:cubicBezTo>
                    <a:pt x="8190" y="12819"/>
                    <a:pt x="8482" y="12641"/>
                    <a:pt x="8774" y="12470"/>
                  </a:cubicBezTo>
                  <a:close/>
                  <a:moveTo>
                    <a:pt x="11232" y="12456"/>
                  </a:moveTo>
                  <a:cubicBezTo>
                    <a:pt x="11276" y="12464"/>
                    <a:pt x="11322" y="12472"/>
                    <a:pt x="11368" y="12474"/>
                  </a:cubicBezTo>
                  <a:cubicBezTo>
                    <a:pt x="11444" y="12478"/>
                    <a:pt x="11519" y="12477"/>
                    <a:pt x="11595" y="12478"/>
                  </a:cubicBezTo>
                  <a:cubicBezTo>
                    <a:pt x="11739" y="12480"/>
                    <a:pt x="11885" y="12485"/>
                    <a:pt x="12030" y="12494"/>
                  </a:cubicBezTo>
                  <a:cubicBezTo>
                    <a:pt x="12175" y="12503"/>
                    <a:pt x="12319" y="12512"/>
                    <a:pt x="12465" y="12525"/>
                  </a:cubicBezTo>
                  <a:cubicBezTo>
                    <a:pt x="12585" y="12535"/>
                    <a:pt x="12706" y="12557"/>
                    <a:pt x="12825" y="12568"/>
                  </a:cubicBezTo>
                  <a:cubicBezTo>
                    <a:pt x="12814" y="12583"/>
                    <a:pt x="12800" y="12598"/>
                    <a:pt x="12785" y="12611"/>
                  </a:cubicBezTo>
                  <a:cubicBezTo>
                    <a:pt x="12705" y="12678"/>
                    <a:pt x="12612" y="12724"/>
                    <a:pt x="12533" y="12791"/>
                  </a:cubicBezTo>
                  <a:cubicBezTo>
                    <a:pt x="12390" y="12914"/>
                    <a:pt x="12286" y="13080"/>
                    <a:pt x="12227" y="13255"/>
                  </a:cubicBezTo>
                  <a:cubicBezTo>
                    <a:pt x="12165" y="13439"/>
                    <a:pt x="12161" y="13632"/>
                    <a:pt x="12200" y="13820"/>
                  </a:cubicBezTo>
                  <a:cubicBezTo>
                    <a:pt x="12215" y="13899"/>
                    <a:pt x="12234" y="13979"/>
                    <a:pt x="12238" y="14060"/>
                  </a:cubicBezTo>
                  <a:cubicBezTo>
                    <a:pt x="12201" y="14055"/>
                    <a:pt x="12165" y="14055"/>
                    <a:pt x="12129" y="14051"/>
                  </a:cubicBezTo>
                  <a:cubicBezTo>
                    <a:pt x="12066" y="14045"/>
                    <a:pt x="12005" y="14040"/>
                    <a:pt x="11942" y="14034"/>
                  </a:cubicBezTo>
                  <a:cubicBezTo>
                    <a:pt x="11804" y="14021"/>
                    <a:pt x="11664" y="14007"/>
                    <a:pt x="11525" y="13991"/>
                  </a:cubicBezTo>
                  <a:cubicBezTo>
                    <a:pt x="11295" y="13966"/>
                    <a:pt x="11061" y="13925"/>
                    <a:pt x="10831" y="13913"/>
                  </a:cubicBezTo>
                  <a:cubicBezTo>
                    <a:pt x="10832" y="13908"/>
                    <a:pt x="10835" y="13903"/>
                    <a:pt x="10836" y="13897"/>
                  </a:cubicBezTo>
                  <a:cubicBezTo>
                    <a:pt x="10866" y="13764"/>
                    <a:pt x="10822" y="13648"/>
                    <a:pt x="10781" y="13523"/>
                  </a:cubicBezTo>
                  <a:cubicBezTo>
                    <a:pt x="10705" y="13286"/>
                    <a:pt x="10739" y="13030"/>
                    <a:pt x="10887" y="12827"/>
                  </a:cubicBezTo>
                  <a:cubicBezTo>
                    <a:pt x="10957" y="12732"/>
                    <a:pt x="11054" y="12665"/>
                    <a:pt x="11135" y="12584"/>
                  </a:cubicBezTo>
                  <a:cubicBezTo>
                    <a:pt x="11176" y="12544"/>
                    <a:pt x="11206" y="12501"/>
                    <a:pt x="11232" y="12456"/>
                  </a:cubicBezTo>
                  <a:close/>
                  <a:moveTo>
                    <a:pt x="9379" y="12123"/>
                  </a:moveTo>
                  <a:cubicBezTo>
                    <a:pt x="9733" y="12618"/>
                    <a:pt x="10370" y="13156"/>
                    <a:pt x="10222" y="13831"/>
                  </a:cubicBezTo>
                  <a:cubicBezTo>
                    <a:pt x="10163" y="14094"/>
                    <a:pt x="9946" y="14322"/>
                    <a:pt x="9672" y="14322"/>
                  </a:cubicBezTo>
                  <a:cubicBezTo>
                    <a:pt x="9648" y="14322"/>
                    <a:pt x="9623" y="14320"/>
                    <a:pt x="9598" y="14316"/>
                  </a:cubicBezTo>
                  <a:cubicBezTo>
                    <a:pt x="9252" y="14264"/>
                    <a:pt x="9191" y="13857"/>
                    <a:pt x="9164" y="13573"/>
                  </a:cubicBezTo>
                  <a:cubicBezTo>
                    <a:pt x="9143" y="13366"/>
                    <a:pt x="9136" y="13156"/>
                    <a:pt x="9130" y="12948"/>
                  </a:cubicBezTo>
                  <a:cubicBezTo>
                    <a:pt x="9127" y="12733"/>
                    <a:pt x="9106" y="12518"/>
                    <a:pt x="9106" y="12301"/>
                  </a:cubicBezTo>
                  <a:cubicBezTo>
                    <a:pt x="9106" y="12292"/>
                    <a:pt x="9102" y="12288"/>
                    <a:pt x="9096" y="12285"/>
                  </a:cubicBezTo>
                  <a:cubicBezTo>
                    <a:pt x="9190" y="12230"/>
                    <a:pt x="9285" y="12176"/>
                    <a:pt x="9379" y="12123"/>
                  </a:cubicBezTo>
                  <a:close/>
                  <a:moveTo>
                    <a:pt x="29151" y="7489"/>
                  </a:moveTo>
                  <a:cubicBezTo>
                    <a:pt x="29191" y="7489"/>
                    <a:pt x="29230" y="7497"/>
                    <a:pt x="29268" y="7510"/>
                  </a:cubicBezTo>
                  <a:cubicBezTo>
                    <a:pt x="29280" y="7514"/>
                    <a:pt x="29293" y="7521"/>
                    <a:pt x="29303" y="7528"/>
                  </a:cubicBezTo>
                  <a:cubicBezTo>
                    <a:pt x="29304" y="7529"/>
                    <a:pt x="29307" y="7529"/>
                    <a:pt x="29309" y="7530"/>
                  </a:cubicBezTo>
                  <a:cubicBezTo>
                    <a:pt x="29379" y="7568"/>
                    <a:pt x="29428" y="7628"/>
                    <a:pt x="29501" y="7660"/>
                  </a:cubicBezTo>
                  <a:cubicBezTo>
                    <a:pt x="29537" y="7676"/>
                    <a:pt x="29572" y="7683"/>
                    <a:pt x="29606" y="7683"/>
                  </a:cubicBezTo>
                  <a:cubicBezTo>
                    <a:pt x="29713" y="7683"/>
                    <a:pt x="29812" y="7621"/>
                    <a:pt x="29920" y="7621"/>
                  </a:cubicBezTo>
                  <a:cubicBezTo>
                    <a:pt x="29934" y="7621"/>
                    <a:pt x="29948" y="7622"/>
                    <a:pt x="29962" y="7625"/>
                  </a:cubicBezTo>
                  <a:cubicBezTo>
                    <a:pt x="29964" y="7625"/>
                    <a:pt x="29964" y="7625"/>
                    <a:pt x="29965" y="7627"/>
                  </a:cubicBezTo>
                  <a:cubicBezTo>
                    <a:pt x="29985" y="7629"/>
                    <a:pt x="30004" y="7635"/>
                    <a:pt x="30023" y="7644"/>
                  </a:cubicBezTo>
                  <a:cubicBezTo>
                    <a:pt x="30032" y="7646"/>
                    <a:pt x="30042" y="7650"/>
                    <a:pt x="30049" y="7655"/>
                  </a:cubicBezTo>
                  <a:cubicBezTo>
                    <a:pt x="30094" y="7679"/>
                    <a:pt x="30130" y="7711"/>
                    <a:pt x="30158" y="7752"/>
                  </a:cubicBezTo>
                  <a:cubicBezTo>
                    <a:pt x="30167" y="7764"/>
                    <a:pt x="30174" y="7776"/>
                    <a:pt x="30181" y="7790"/>
                  </a:cubicBezTo>
                  <a:cubicBezTo>
                    <a:pt x="30184" y="7797"/>
                    <a:pt x="30187" y="7805"/>
                    <a:pt x="30190" y="7811"/>
                  </a:cubicBezTo>
                  <a:cubicBezTo>
                    <a:pt x="30193" y="7818"/>
                    <a:pt x="30195" y="7825"/>
                    <a:pt x="30197" y="7832"/>
                  </a:cubicBezTo>
                  <a:cubicBezTo>
                    <a:pt x="30199" y="7838"/>
                    <a:pt x="30200" y="7846"/>
                    <a:pt x="30203" y="7853"/>
                  </a:cubicBezTo>
                  <a:cubicBezTo>
                    <a:pt x="30206" y="7862"/>
                    <a:pt x="30207" y="7872"/>
                    <a:pt x="30208" y="7880"/>
                  </a:cubicBezTo>
                  <a:cubicBezTo>
                    <a:pt x="30209" y="7885"/>
                    <a:pt x="30209" y="7892"/>
                    <a:pt x="30209" y="7899"/>
                  </a:cubicBezTo>
                  <a:cubicBezTo>
                    <a:pt x="30211" y="7905"/>
                    <a:pt x="30211" y="7913"/>
                    <a:pt x="30211" y="7921"/>
                  </a:cubicBezTo>
                  <a:cubicBezTo>
                    <a:pt x="30210" y="7983"/>
                    <a:pt x="30263" y="8026"/>
                    <a:pt x="30319" y="8026"/>
                  </a:cubicBezTo>
                  <a:cubicBezTo>
                    <a:pt x="30336" y="8026"/>
                    <a:pt x="30353" y="8022"/>
                    <a:pt x="30370" y="8013"/>
                  </a:cubicBezTo>
                  <a:cubicBezTo>
                    <a:pt x="30432" y="7978"/>
                    <a:pt x="30500" y="7962"/>
                    <a:pt x="30568" y="7962"/>
                  </a:cubicBezTo>
                  <a:cubicBezTo>
                    <a:pt x="30581" y="7962"/>
                    <a:pt x="30593" y="7963"/>
                    <a:pt x="30604" y="7963"/>
                  </a:cubicBezTo>
                  <a:cubicBezTo>
                    <a:pt x="30640" y="7966"/>
                    <a:pt x="30677" y="7974"/>
                    <a:pt x="30711" y="7985"/>
                  </a:cubicBezTo>
                  <a:cubicBezTo>
                    <a:pt x="30712" y="7987"/>
                    <a:pt x="30712" y="7987"/>
                    <a:pt x="30713" y="7987"/>
                  </a:cubicBezTo>
                  <a:cubicBezTo>
                    <a:pt x="30730" y="7994"/>
                    <a:pt x="30748" y="8000"/>
                    <a:pt x="30763" y="8008"/>
                  </a:cubicBezTo>
                  <a:cubicBezTo>
                    <a:pt x="30774" y="8013"/>
                    <a:pt x="30784" y="8019"/>
                    <a:pt x="30793" y="8025"/>
                  </a:cubicBezTo>
                  <a:cubicBezTo>
                    <a:pt x="30815" y="8037"/>
                    <a:pt x="30837" y="8053"/>
                    <a:pt x="30857" y="8071"/>
                  </a:cubicBezTo>
                  <a:cubicBezTo>
                    <a:pt x="30871" y="8083"/>
                    <a:pt x="30884" y="8097"/>
                    <a:pt x="30897" y="8110"/>
                  </a:cubicBezTo>
                  <a:cubicBezTo>
                    <a:pt x="30906" y="8121"/>
                    <a:pt x="30914" y="8130"/>
                    <a:pt x="30922" y="8140"/>
                  </a:cubicBezTo>
                  <a:cubicBezTo>
                    <a:pt x="30923" y="8141"/>
                    <a:pt x="30925" y="8145"/>
                    <a:pt x="30926" y="8146"/>
                  </a:cubicBezTo>
                  <a:cubicBezTo>
                    <a:pt x="30931" y="8152"/>
                    <a:pt x="30936" y="8160"/>
                    <a:pt x="30940" y="8167"/>
                  </a:cubicBezTo>
                  <a:cubicBezTo>
                    <a:pt x="30947" y="8178"/>
                    <a:pt x="30953" y="8187"/>
                    <a:pt x="30958" y="8198"/>
                  </a:cubicBezTo>
                  <a:cubicBezTo>
                    <a:pt x="30959" y="8201"/>
                    <a:pt x="30962" y="8202"/>
                    <a:pt x="30963" y="8204"/>
                  </a:cubicBezTo>
                  <a:cubicBezTo>
                    <a:pt x="30932" y="8281"/>
                    <a:pt x="30911" y="8362"/>
                    <a:pt x="30900" y="8442"/>
                  </a:cubicBezTo>
                  <a:cubicBezTo>
                    <a:pt x="30859" y="8696"/>
                    <a:pt x="30870" y="8960"/>
                    <a:pt x="30869" y="9218"/>
                  </a:cubicBezTo>
                  <a:cubicBezTo>
                    <a:pt x="30869" y="9246"/>
                    <a:pt x="30869" y="9272"/>
                    <a:pt x="30867" y="9298"/>
                  </a:cubicBezTo>
                  <a:cubicBezTo>
                    <a:pt x="30864" y="9424"/>
                    <a:pt x="30862" y="9550"/>
                    <a:pt x="30857" y="9675"/>
                  </a:cubicBezTo>
                  <a:cubicBezTo>
                    <a:pt x="30854" y="9763"/>
                    <a:pt x="30852" y="9851"/>
                    <a:pt x="30847" y="9937"/>
                  </a:cubicBezTo>
                  <a:cubicBezTo>
                    <a:pt x="30845" y="10013"/>
                    <a:pt x="30842" y="10087"/>
                    <a:pt x="30838" y="10163"/>
                  </a:cubicBezTo>
                  <a:cubicBezTo>
                    <a:pt x="30834" y="10264"/>
                    <a:pt x="30829" y="10363"/>
                    <a:pt x="30824" y="10465"/>
                  </a:cubicBezTo>
                  <a:cubicBezTo>
                    <a:pt x="30817" y="10603"/>
                    <a:pt x="30810" y="10744"/>
                    <a:pt x="30803" y="10884"/>
                  </a:cubicBezTo>
                  <a:cubicBezTo>
                    <a:pt x="30800" y="10964"/>
                    <a:pt x="30796" y="11044"/>
                    <a:pt x="30793" y="11124"/>
                  </a:cubicBezTo>
                  <a:cubicBezTo>
                    <a:pt x="30791" y="11128"/>
                    <a:pt x="30791" y="11133"/>
                    <a:pt x="30791" y="11138"/>
                  </a:cubicBezTo>
                  <a:cubicBezTo>
                    <a:pt x="30790" y="11192"/>
                    <a:pt x="30787" y="11247"/>
                    <a:pt x="30785" y="11301"/>
                  </a:cubicBezTo>
                  <a:cubicBezTo>
                    <a:pt x="30781" y="11399"/>
                    <a:pt x="30775" y="11497"/>
                    <a:pt x="30772" y="11593"/>
                  </a:cubicBezTo>
                  <a:lnTo>
                    <a:pt x="30769" y="11745"/>
                  </a:lnTo>
                  <a:cubicBezTo>
                    <a:pt x="30766" y="11791"/>
                    <a:pt x="30766" y="11836"/>
                    <a:pt x="30769" y="11882"/>
                  </a:cubicBezTo>
                  <a:cubicBezTo>
                    <a:pt x="30769" y="11909"/>
                    <a:pt x="30770" y="11939"/>
                    <a:pt x="30771" y="11966"/>
                  </a:cubicBezTo>
                  <a:cubicBezTo>
                    <a:pt x="30772" y="11993"/>
                    <a:pt x="30774" y="12021"/>
                    <a:pt x="30775" y="12049"/>
                  </a:cubicBezTo>
                  <a:cubicBezTo>
                    <a:pt x="30776" y="12076"/>
                    <a:pt x="30779" y="12104"/>
                    <a:pt x="30781" y="12132"/>
                  </a:cubicBezTo>
                  <a:lnTo>
                    <a:pt x="29927" y="13512"/>
                  </a:lnTo>
                  <a:cubicBezTo>
                    <a:pt x="29927" y="13374"/>
                    <a:pt x="29917" y="13234"/>
                    <a:pt x="29884" y="13106"/>
                  </a:cubicBezTo>
                  <a:cubicBezTo>
                    <a:pt x="29881" y="13096"/>
                    <a:pt x="29878" y="13085"/>
                    <a:pt x="29874" y="13075"/>
                  </a:cubicBezTo>
                  <a:cubicBezTo>
                    <a:pt x="29869" y="13059"/>
                    <a:pt x="29862" y="13043"/>
                    <a:pt x="29854" y="13030"/>
                  </a:cubicBezTo>
                  <a:cubicBezTo>
                    <a:pt x="29850" y="13023"/>
                    <a:pt x="29847" y="13015"/>
                    <a:pt x="29842" y="13009"/>
                  </a:cubicBezTo>
                  <a:cubicBezTo>
                    <a:pt x="29832" y="12997"/>
                    <a:pt x="29822" y="12984"/>
                    <a:pt x="29811" y="12974"/>
                  </a:cubicBezTo>
                  <a:cubicBezTo>
                    <a:pt x="29806" y="12969"/>
                    <a:pt x="29801" y="12963"/>
                    <a:pt x="29795" y="12958"/>
                  </a:cubicBezTo>
                  <a:cubicBezTo>
                    <a:pt x="29786" y="12952"/>
                    <a:pt x="29776" y="12946"/>
                    <a:pt x="29767" y="12940"/>
                  </a:cubicBezTo>
                  <a:cubicBezTo>
                    <a:pt x="29761" y="12936"/>
                    <a:pt x="29756" y="12934"/>
                    <a:pt x="29751" y="12931"/>
                  </a:cubicBezTo>
                  <a:cubicBezTo>
                    <a:pt x="29740" y="12926"/>
                    <a:pt x="29728" y="12921"/>
                    <a:pt x="29717" y="12916"/>
                  </a:cubicBezTo>
                  <a:cubicBezTo>
                    <a:pt x="29703" y="12913"/>
                    <a:pt x="29692" y="12910"/>
                    <a:pt x="29678" y="12906"/>
                  </a:cubicBezTo>
                  <a:cubicBezTo>
                    <a:pt x="29668" y="12904"/>
                    <a:pt x="29657" y="12903"/>
                    <a:pt x="29646" y="12902"/>
                  </a:cubicBezTo>
                  <a:cubicBezTo>
                    <a:pt x="29629" y="12900"/>
                    <a:pt x="29613" y="12899"/>
                    <a:pt x="29596" y="12899"/>
                  </a:cubicBezTo>
                  <a:cubicBezTo>
                    <a:pt x="29403" y="12899"/>
                    <a:pt x="29170" y="13011"/>
                    <a:pt x="29055" y="13105"/>
                  </a:cubicBezTo>
                  <a:cubicBezTo>
                    <a:pt x="28848" y="13274"/>
                    <a:pt x="28730" y="13550"/>
                    <a:pt x="28754" y="13814"/>
                  </a:cubicBezTo>
                  <a:cubicBezTo>
                    <a:pt x="28722" y="13803"/>
                    <a:pt x="28689" y="13793"/>
                    <a:pt x="28650" y="13788"/>
                  </a:cubicBezTo>
                  <a:cubicBezTo>
                    <a:pt x="28623" y="13785"/>
                    <a:pt x="28594" y="13783"/>
                    <a:pt x="28564" y="13783"/>
                  </a:cubicBezTo>
                  <a:cubicBezTo>
                    <a:pt x="28537" y="13783"/>
                    <a:pt x="28508" y="13785"/>
                    <a:pt x="28479" y="13787"/>
                  </a:cubicBezTo>
                  <a:cubicBezTo>
                    <a:pt x="28462" y="13788"/>
                    <a:pt x="28442" y="13790"/>
                    <a:pt x="28423" y="13793"/>
                  </a:cubicBezTo>
                  <a:cubicBezTo>
                    <a:pt x="28394" y="13798"/>
                    <a:pt x="28364" y="13804"/>
                    <a:pt x="28334" y="13810"/>
                  </a:cubicBezTo>
                  <a:cubicBezTo>
                    <a:pt x="28274" y="13824"/>
                    <a:pt x="28215" y="13842"/>
                    <a:pt x="28162" y="13868"/>
                  </a:cubicBezTo>
                  <a:cubicBezTo>
                    <a:pt x="28149" y="13874"/>
                    <a:pt x="28137" y="13880"/>
                    <a:pt x="28124" y="13887"/>
                  </a:cubicBezTo>
                  <a:cubicBezTo>
                    <a:pt x="28088" y="13905"/>
                    <a:pt x="28053" y="13929"/>
                    <a:pt x="28025" y="13954"/>
                  </a:cubicBezTo>
                  <a:cubicBezTo>
                    <a:pt x="27999" y="13975"/>
                    <a:pt x="27979" y="13997"/>
                    <a:pt x="27962" y="14022"/>
                  </a:cubicBezTo>
                  <a:cubicBezTo>
                    <a:pt x="27948" y="14042"/>
                    <a:pt x="27937" y="14061"/>
                    <a:pt x="27929" y="14082"/>
                  </a:cubicBezTo>
                  <a:lnTo>
                    <a:pt x="27929" y="14084"/>
                  </a:lnTo>
                  <a:cubicBezTo>
                    <a:pt x="27925" y="14094"/>
                    <a:pt x="27921" y="14105"/>
                    <a:pt x="27917" y="14113"/>
                  </a:cubicBezTo>
                  <a:cubicBezTo>
                    <a:pt x="27913" y="14127"/>
                    <a:pt x="27911" y="14138"/>
                    <a:pt x="27910" y="14150"/>
                  </a:cubicBezTo>
                  <a:cubicBezTo>
                    <a:pt x="27907" y="14160"/>
                    <a:pt x="27906" y="14170"/>
                    <a:pt x="27906" y="14183"/>
                  </a:cubicBezTo>
                  <a:cubicBezTo>
                    <a:pt x="27901" y="14215"/>
                    <a:pt x="27901" y="14251"/>
                    <a:pt x="27906" y="14284"/>
                  </a:cubicBezTo>
                  <a:cubicBezTo>
                    <a:pt x="27885" y="14277"/>
                    <a:pt x="27861" y="14271"/>
                    <a:pt x="27837" y="14268"/>
                  </a:cubicBezTo>
                  <a:cubicBezTo>
                    <a:pt x="27821" y="14267"/>
                    <a:pt x="27807" y="14266"/>
                    <a:pt x="27790" y="14266"/>
                  </a:cubicBezTo>
                  <a:cubicBezTo>
                    <a:pt x="27709" y="14266"/>
                    <a:pt x="27623" y="14287"/>
                    <a:pt x="27546" y="14309"/>
                  </a:cubicBezTo>
                  <a:cubicBezTo>
                    <a:pt x="27459" y="14335"/>
                    <a:pt x="27376" y="14372"/>
                    <a:pt x="27297" y="14418"/>
                  </a:cubicBezTo>
                  <a:cubicBezTo>
                    <a:pt x="27257" y="14443"/>
                    <a:pt x="27219" y="14469"/>
                    <a:pt x="27183" y="14496"/>
                  </a:cubicBezTo>
                  <a:lnTo>
                    <a:pt x="27167" y="14508"/>
                  </a:lnTo>
                  <a:cubicBezTo>
                    <a:pt x="27140" y="14483"/>
                    <a:pt x="27114" y="14459"/>
                    <a:pt x="27085" y="14435"/>
                  </a:cubicBezTo>
                  <a:cubicBezTo>
                    <a:pt x="27061" y="14415"/>
                    <a:pt x="27037" y="14396"/>
                    <a:pt x="27012" y="14377"/>
                  </a:cubicBezTo>
                  <a:cubicBezTo>
                    <a:pt x="26986" y="14356"/>
                    <a:pt x="26960" y="14335"/>
                    <a:pt x="26933" y="14316"/>
                  </a:cubicBezTo>
                  <a:cubicBezTo>
                    <a:pt x="26927" y="14310"/>
                    <a:pt x="26918" y="14305"/>
                    <a:pt x="26912" y="14301"/>
                  </a:cubicBezTo>
                  <a:cubicBezTo>
                    <a:pt x="26885" y="14280"/>
                    <a:pt x="26856" y="14261"/>
                    <a:pt x="26828" y="14242"/>
                  </a:cubicBezTo>
                  <a:cubicBezTo>
                    <a:pt x="26761" y="14195"/>
                    <a:pt x="26693" y="14154"/>
                    <a:pt x="26624" y="14116"/>
                  </a:cubicBezTo>
                  <a:cubicBezTo>
                    <a:pt x="26588" y="14095"/>
                    <a:pt x="26551" y="14077"/>
                    <a:pt x="26512" y="14059"/>
                  </a:cubicBezTo>
                  <a:cubicBezTo>
                    <a:pt x="26509" y="14056"/>
                    <a:pt x="26506" y="14055"/>
                    <a:pt x="26501" y="14053"/>
                  </a:cubicBezTo>
                  <a:cubicBezTo>
                    <a:pt x="26480" y="14042"/>
                    <a:pt x="26458" y="14033"/>
                    <a:pt x="26437" y="14022"/>
                  </a:cubicBezTo>
                  <a:cubicBezTo>
                    <a:pt x="26415" y="14012"/>
                    <a:pt x="26391" y="14002"/>
                    <a:pt x="26368" y="13993"/>
                  </a:cubicBezTo>
                  <a:cubicBezTo>
                    <a:pt x="26344" y="13983"/>
                    <a:pt x="26322" y="13976"/>
                    <a:pt x="26298" y="13966"/>
                  </a:cubicBezTo>
                  <a:cubicBezTo>
                    <a:pt x="26297" y="13965"/>
                    <a:pt x="26295" y="13965"/>
                    <a:pt x="26294" y="13965"/>
                  </a:cubicBezTo>
                  <a:cubicBezTo>
                    <a:pt x="26293" y="13965"/>
                    <a:pt x="26293" y="13965"/>
                    <a:pt x="26292" y="13965"/>
                  </a:cubicBezTo>
                  <a:cubicBezTo>
                    <a:pt x="26273" y="13957"/>
                    <a:pt x="26254" y="13950"/>
                    <a:pt x="26234" y="13944"/>
                  </a:cubicBezTo>
                  <a:cubicBezTo>
                    <a:pt x="26197" y="13931"/>
                    <a:pt x="26158" y="13920"/>
                    <a:pt x="26121" y="13912"/>
                  </a:cubicBezTo>
                  <a:cubicBezTo>
                    <a:pt x="26082" y="13902"/>
                    <a:pt x="26043" y="13893"/>
                    <a:pt x="26005" y="13884"/>
                  </a:cubicBezTo>
                  <a:cubicBezTo>
                    <a:pt x="25975" y="13878"/>
                    <a:pt x="25947" y="13871"/>
                    <a:pt x="25915" y="13866"/>
                  </a:cubicBezTo>
                  <a:cubicBezTo>
                    <a:pt x="25876" y="13860"/>
                    <a:pt x="25837" y="13853"/>
                    <a:pt x="25797" y="13847"/>
                  </a:cubicBezTo>
                  <a:cubicBezTo>
                    <a:pt x="25766" y="13844"/>
                    <a:pt x="25735" y="13839"/>
                    <a:pt x="25705" y="13835"/>
                  </a:cubicBezTo>
                  <a:lnTo>
                    <a:pt x="25588" y="13824"/>
                  </a:lnTo>
                  <a:cubicBezTo>
                    <a:pt x="25553" y="13819"/>
                    <a:pt x="25518" y="13816"/>
                    <a:pt x="25481" y="13814"/>
                  </a:cubicBezTo>
                  <a:cubicBezTo>
                    <a:pt x="25455" y="13811"/>
                    <a:pt x="25429" y="13810"/>
                    <a:pt x="25402" y="13809"/>
                  </a:cubicBezTo>
                  <a:cubicBezTo>
                    <a:pt x="25333" y="13804"/>
                    <a:pt x="25264" y="13799"/>
                    <a:pt x="25195" y="13795"/>
                  </a:cubicBezTo>
                  <a:cubicBezTo>
                    <a:pt x="25167" y="13794"/>
                    <a:pt x="25137" y="13792"/>
                    <a:pt x="25109" y="13790"/>
                  </a:cubicBezTo>
                  <a:cubicBezTo>
                    <a:pt x="25082" y="13789"/>
                    <a:pt x="25057" y="13787"/>
                    <a:pt x="25030" y="13784"/>
                  </a:cubicBezTo>
                  <a:cubicBezTo>
                    <a:pt x="24971" y="13780"/>
                    <a:pt x="24911" y="13774"/>
                    <a:pt x="24851" y="13768"/>
                  </a:cubicBezTo>
                  <a:cubicBezTo>
                    <a:pt x="24793" y="13763"/>
                    <a:pt x="24733" y="13757"/>
                    <a:pt x="24674" y="13751"/>
                  </a:cubicBezTo>
                  <a:cubicBezTo>
                    <a:pt x="24556" y="13737"/>
                    <a:pt x="24439" y="13723"/>
                    <a:pt x="24320" y="13707"/>
                  </a:cubicBezTo>
                  <a:cubicBezTo>
                    <a:pt x="24247" y="13699"/>
                    <a:pt x="24176" y="13690"/>
                    <a:pt x="24103" y="13681"/>
                  </a:cubicBezTo>
                  <a:cubicBezTo>
                    <a:pt x="24094" y="13680"/>
                    <a:pt x="24085" y="13680"/>
                    <a:pt x="24074" y="13679"/>
                  </a:cubicBezTo>
                  <a:cubicBezTo>
                    <a:pt x="24068" y="13679"/>
                    <a:pt x="24060" y="13678"/>
                    <a:pt x="24053" y="13678"/>
                  </a:cubicBezTo>
                  <a:cubicBezTo>
                    <a:pt x="24038" y="13574"/>
                    <a:pt x="24158" y="13488"/>
                    <a:pt x="24221" y="13410"/>
                  </a:cubicBezTo>
                  <a:cubicBezTo>
                    <a:pt x="24294" y="13319"/>
                    <a:pt x="24328" y="13210"/>
                    <a:pt x="24368" y="13101"/>
                  </a:cubicBezTo>
                  <a:cubicBezTo>
                    <a:pt x="24383" y="13059"/>
                    <a:pt x="24398" y="13029"/>
                    <a:pt x="24415" y="13006"/>
                  </a:cubicBezTo>
                  <a:cubicBezTo>
                    <a:pt x="24420" y="12999"/>
                    <a:pt x="24425" y="12992"/>
                    <a:pt x="24432" y="12986"/>
                  </a:cubicBezTo>
                  <a:cubicBezTo>
                    <a:pt x="24456" y="12961"/>
                    <a:pt x="24488" y="12947"/>
                    <a:pt x="24529" y="12936"/>
                  </a:cubicBezTo>
                  <a:cubicBezTo>
                    <a:pt x="24531" y="12936"/>
                    <a:pt x="24531" y="12935"/>
                    <a:pt x="24531" y="12935"/>
                  </a:cubicBezTo>
                  <a:cubicBezTo>
                    <a:pt x="24549" y="12931"/>
                    <a:pt x="24571" y="12928"/>
                    <a:pt x="24595" y="12924"/>
                  </a:cubicBezTo>
                  <a:cubicBezTo>
                    <a:pt x="24706" y="12905"/>
                    <a:pt x="24800" y="12841"/>
                    <a:pt x="24833" y="12728"/>
                  </a:cubicBezTo>
                  <a:cubicBezTo>
                    <a:pt x="24860" y="12633"/>
                    <a:pt x="24819" y="12504"/>
                    <a:pt x="24870" y="12420"/>
                  </a:cubicBezTo>
                  <a:cubicBezTo>
                    <a:pt x="24919" y="12336"/>
                    <a:pt x="25047" y="12306"/>
                    <a:pt x="25110" y="12232"/>
                  </a:cubicBezTo>
                  <a:cubicBezTo>
                    <a:pt x="25118" y="12222"/>
                    <a:pt x="25126" y="12214"/>
                    <a:pt x="25131" y="12204"/>
                  </a:cubicBezTo>
                  <a:cubicBezTo>
                    <a:pt x="25137" y="12195"/>
                    <a:pt x="25143" y="12185"/>
                    <a:pt x="25147" y="12176"/>
                  </a:cubicBezTo>
                  <a:cubicBezTo>
                    <a:pt x="25147" y="12175"/>
                    <a:pt x="25148" y="12175"/>
                    <a:pt x="25148" y="12175"/>
                  </a:cubicBezTo>
                  <a:cubicBezTo>
                    <a:pt x="25151" y="12169"/>
                    <a:pt x="25153" y="12162"/>
                    <a:pt x="25156" y="12154"/>
                  </a:cubicBezTo>
                  <a:cubicBezTo>
                    <a:pt x="25159" y="12145"/>
                    <a:pt x="25161" y="12136"/>
                    <a:pt x="25163" y="12127"/>
                  </a:cubicBezTo>
                  <a:cubicBezTo>
                    <a:pt x="25179" y="12063"/>
                    <a:pt x="25172" y="11997"/>
                    <a:pt x="25174" y="11928"/>
                  </a:cubicBezTo>
                  <a:lnTo>
                    <a:pt x="25174" y="11924"/>
                  </a:lnTo>
                  <a:cubicBezTo>
                    <a:pt x="25175" y="11910"/>
                    <a:pt x="25175" y="11897"/>
                    <a:pt x="25177" y="11883"/>
                  </a:cubicBezTo>
                  <a:cubicBezTo>
                    <a:pt x="25194" y="11733"/>
                    <a:pt x="25312" y="11652"/>
                    <a:pt x="25445" y="11612"/>
                  </a:cubicBezTo>
                  <a:cubicBezTo>
                    <a:pt x="25455" y="11608"/>
                    <a:pt x="25463" y="11605"/>
                    <a:pt x="25473" y="11598"/>
                  </a:cubicBezTo>
                  <a:cubicBezTo>
                    <a:pt x="25476" y="11596"/>
                    <a:pt x="25479" y="11593"/>
                    <a:pt x="25482" y="11591"/>
                  </a:cubicBezTo>
                  <a:cubicBezTo>
                    <a:pt x="25486" y="11587"/>
                    <a:pt x="25489" y="11584"/>
                    <a:pt x="25492" y="11580"/>
                  </a:cubicBezTo>
                  <a:lnTo>
                    <a:pt x="25494" y="11578"/>
                  </a:lnTo>
                  <a:cubicBezTo>
                    <a:pt x="25500" y="11571"/>
                    <a:pt x="25505" y="11562"/>
                    <a:pt x="25509" y="11551"/>
                  </a:cubicBezTo>
                  <a:lnTo>
                    <a:pt x="25510" y="11550"/>
                  </a:lnTo>
                  <a:cubicBezTo>
                    <a:pt x="25512" y="11540"/>
                    <a:pt x="25514" y="11530"/>
                    <a:pt x="25514" y="11520"/>
                  </a:cubicBezTo>
                  <a:cubicBezTo>
                    <a:pt x="25514" y="11504"/>
                    <a:pt x="25510" y="11488"/>
                    <a:pt x="25502" y="11472"/>
                  </a:cubicBezTo>
                  <a:cubicBezTo>
                    <a:pt x="25416" y="11299"/>
                    <a:pt x="25532" y="11062"/>
                    <a:pt x="25686" y="10951"/>
                  </a:cubicBezTo>
                  <a:lnTo>
                    <a:pt x="25686" y="10951"/>
                  </a:lnTo>
                  <a:cubicBezTo>
                    <a:pt x="25679" y="10976"/>
                    <a:pt x="25672" y="11000"/>
                    <a:pt x="25665" y="11024"/>
                  </a:cubicBezTo>
                  <a:cubicBezTo>
                    <a:pt x="25663" y="11025"/>
                    <a:pt x="25663" y="11028"/>
                    <a:pt x="25663" y="11029"/>
                  </a:cubicBezTo>
                  <a:cubicBezTo>
                    <a:pt x="25656" y="11060"/>
                    <a:pt x="25648" y="11088"/>
                    <a:pt x="25640" y="11117"/>
                  </a:cubicBezTo>
                  <a:cubicBezTo>
                    <a:pt x="25615" y="11214"/>
                    <a:pt x="25594" y="11313"/>
                    <a:pt x="25578" y="11412"/>
                  </a:cubicBezTo>
                  <a:cubicBezTo>
                    <a:pt x="25574" y="11430"/>
                    <a:pt x="25572" y="11450"/>
                    <a:pt x="25569" y="11468"/>
                  </a:cubicBezTo>
                  <a:cubicBezTo>
                    <a:pt x="25564" y="11487"/>
                    <a:pt x="25562" y="11503"/>
                    <a:pt x="25561" y="11520"/>
                  </a:cubicBezTo>
                  <a:cubicBezTo>
                    <a:pt x="25558" y="11539"/>
                    <a:pt x="25556" y="11555"/>
                    <a:pt x="25554" y="11575"/>
                  </a:cubicBezTo>
                  <a:cubicBezTo>
                    <a:pt x="25547" y="11643"/>
                    <a:pt x="25540" y="11710"/>
                    <a:pt x="25536" y="11778"/>
                  </a:cubicBezTo>
                  <a:lnTo>
                    <a:pt x="25536" y="11779"/>
                  </a:lnTo>
                  <a:cubicBezTo>
                    <a:pt x="25533" y="11828"/>
                    <a:pt x="25532" y="11877"/>
                    <a:pt x="25531" y="11926"/>
                  </a:cubicBezTo>
                  <a:cubicBezTo>
                    <a:pt x="25530" y="11977"/>
                    <a:pt x="25531" y="12028"/>
                    <a:pt x="25535" y="12078"/>
                  </a:cubicBezTo>
                  <a:cubicBezTo>
                    <a:pt x="25536" y="12098"/>
                    <a:pt x="25536" y="12119"/>
                    <a:pt x="25538" y="12138"/>
                  </a:cubicBezTo>
                  <a:cubicBezTo>
                    <a:pt x="25540" y="12159"/>
                    <a:pt x="25543" y="12179"/>
                    <a:pt x="25546" y="12200"/>
                  </a:cubicBezTo>
                  <a:cubicBezTo>
                    <a:pt x="25558" y="12316"/>
                    <a:pt x="25579" y="12429"/>
                    <a:pt x="25611" y="12538"/>
                  </a:cubicBezTo>
                  <a:lnTo>
                    <a:pt x="25627" y="12588"/>
                  </a:lnTo>
                  <a:cubicBezTo>
                    <a:pt x="25648" y="12653"/>
                    <a:pt x="25672" y="12715"/>
                    <a:pt x="25700" y="12776"/>
                  </a:cubicBezTo>
                  <a:cubicBezTo>
                    <a:pt x="25708" y="12795"/>
                    <a:pt x="25718" y="12811"/>
                    <a:pt x="25726" y="12830"/>
                  </a:cubicBezTo>
                  <a:cubicBezTo>
                    <a:pt x="25735" y="12848"/>
                    <a:pt x="25745" y="12864"/>
                    <a:pt x="25754" y="12882"/>
                  </a:cubicBezTo>
                  <a:cubicBezTo>
                    <a:pt x="25788" y="12942"/>
                    <a:pt x="25828" y="13003"/>
                    <a:pt x="25872" y="13059"/>
                  </a:cubicBezTo>
                  <a:cubicBezTo>
                    <a:pt x="25924" y="13125"/>
                    <a:pt x="25985" y="13189"/>
                    <a:pt x="26053" y="13243"/>
                  </a:cubicBezTo>
                  <a:cubicBezTo>
                    <a:pt x="26068" y="13257"/>
                    <a:pt x="26084" y="13269"/>
                    <a:pt x="26101" y="13283"/>
                  </a:cubicBezTo>
                  <a:cubicBezTo>
                    <a:pt x="26120" y="13296"/>
                    <a:pt x="26139" y="13310"/>
                    <a:pt x="26158" y="13322"/>
                  </a:cubicBezTo>
                  <a:cubicBezTo>
                    <a:pt x="26176" y="13333"/>
                    <a:pt x="26193" y="13343"/>
                    <a:pt x="26210" y="13354"/>
                  </a:cubicBezTo>
                  <a:cubicBezTo>
                    <a:pt x="26231" y="13367"/>
                    <a:pt x="26252" y="13379"/>
                    <a:pt x="26275" y="13389"/>
                  </a:cubicBezTo>
                  <a:cubicBezTo>
                    <a:pt x="26278" y="13390"/>
                    <a:pt x="26282" y="13393"/>
                    <a:pt x="26287" y="13396"/>
                  </a:cubicBezTo>
                  <a:cubicBezTo>
                    <a:pt x="26306" y="13406"/>
                    <a:pt x="26327" y="13414"/>
                    <a:pt x="26346" y="13424"/>
                  </a:cubicBezTo>
                  <a:cubicBezTo>
                    <a:pt x="26356" y="13427"/>
                    <a:pt x="26366" y="13432"/>
                    <a:pt x="26377" y="13436"/>
                  </a:cubicBezTo>
                  <a:cubicBezTo>
                    <a:pt x="26381" y="13437"/>
                    <a:pt x="26384" y="13439"/>
                    <a:pt x="26386" y="13440"/>
                  </a:cubicBezTo>
                  <a:cubicBezTo>
                    <a:pt x="26407" y="13450"/>
                    <a:pt x="26428" y="13457"/>
                    <a:pt x="26450" y="13465"/>
                  </a:cubicBezTo>
                  <a:cubicBezTo>
                    <a:pt x="26457" y="13466"/>
                    <a:pt x="26463" y="13468"/>
                    <a:pt x="26468" y="13472"/>
                  </a:cubicBezTo>
                  <a:cubicBezTo>
                    <a:pt x="26473" y="13473"/>
                    <a:pt x="26476" y="13476"/>
                    <a:pt x="26481" y="13476"/>
                  </a:cubicBezTo>
                  <a:cubicBezTo>
                    <a:pt x="26507" y="13484"/>
                    <a:pt x="26533" y="13492"/>
                    <a:pt x="26559" y="13500"/>
                  </a:cubicBezTo>
                  <a:lnTo>
                    <a:pt x="26561" y="13500"/>
                  </a:lnTo>
                  <a:cubicBezTo>
                    <a:pt x="26585" y="13508"/>
                    <a:pt x="26611" y="13514"/>
                    <a:pt x="26637" y="13519"/>
                  </a:cubicBezTo>
                  <a:cubicBezTo>
                    <a:pt x="26652" y="13524"/>
                    <a:pt x="26667" y="13526"/>
                    <a:pt x="26682" y="13530"/>
                  </a:cubicBezTo>
                  <a:cubicBezTo>
                    <a:pt x="26731" y="13540"/>
                    <a:pt x="26782" y="13549"/>
                    <a:pt x="26833" y="13555"/>
                  </a:cubicBezTo>
                  <a:cubicBezTo>
                    <a:pt x="26858" y="13557"/>
                    <a:pt x="26880" y="13560"/>
                    <a:pt x="26905" y="13561"/>
                  </a:cubicBezTo>
                  <a:lnTo>
                    <a:pt x="26912" y="13561"/>
                  </a:lnTo>
                  <a:cubicBezTo>
                    <a:pt x="26958" y="13565"/>
                    <a:pt x="27003" y="13567"/>
                    <a:pt x="27048" y="13567"/>
                  </a:cubicBezTo>
                  <a:cubicBezTo>
                    <a:pt x="27075" y="13567"/>
                    <a:pt x="27101" y="13566"/>
                    <a:pt x="27127" y="13565"/>
                  </a:cubicBezTo>
                  <a:cubicBezTo>
                    <a:pt x="27128" y="13566"/>
                    <a:pt x="27129" y="13566"/>
                    <a:pt x="27131" y="13566"/>
                  </a:cubicBezTo>
                  <a:cubicBezTo>
                    <a:pt x="27134" y="13566"/>
                    <a:pt x="27137" y="13565"/>
                    <a:pt x="27140" y="13565"/>
                  </a:cubicBezTo>
                  <a:lnTo>
                    <a:pt x="27214" y="13561"/>
                  </a:lnTo>
                  <a:cubicBezTo>
                    <a:pt x="27244" y="13560"/>
                    <a:pt x="27274" y="13557"/>
                    <a:pt x="27304" y="13555"/>
                  </a:cubicBezTo>
                  <a:cubicBezTo>
                    <a:pt x="27309" y="13554"/>
                    <a:pt x="27314" y="13554"/>
                    <a:pt x="27319" y="13554"/>
                  </a:cubicBezTo>
                  <a:cubicBezTo>
                    <a:pt x="27348" y="13550"/>
                    <a:pt x="27377" y="13547"/>
                    <a:pt x="27405" y="13541"/>
                  </a:cubicBezTo>
                  <a:cubicBezTo>
                    <a:pt x="27439" y="13536"/>
                    <a:pt x="27475" y="13530"/>
                    <a:pt x="27511" y="13524"/>
                  </a:cubicBezTo>
                  <a:cubicBezTo>
                    <a:pt x="27521" y="13523"/>
                    <a:pt x="27532" y="13519"/>
                    <a:pt x="27542" y="13517"/>
                  </a:cubicBezTo>
                  <a:cubicBezTo>
                    <a:pt x="27562" y="13513"/>
                    <a:pt x="27582" y="13509"/>
                    <a:pt x="27600" y="13504"/>
                  </a:cubicBezTo>
                  <a:cubicBezTo>
                    <a:pt x="27621" y="13500"/>
                    <a:pt x="27642" y="13494"/>
                    <a:pt x="27665" y="13488"/>
                  </a:cubicBezTo>
                  <a:cubicBezTo>
                    <a:pt x="27694" y="13482"/>
                    <a:pt x="27725" y="13473"/>
                    <a:pt x="27756" y="13463"/>
                  </a:cubicBezTo>
                  <a:cubicBezTo>
                    <a:pt x="27793" y="13452"/>
                    <a:pt x="27832" y="13440"/>
                    <a:pt x="27868" y="13429"/>
                  </a:cubicBezTo>
                  <a:cubicBezTo>
                    <a:pt x="27900" y="13417"/>
                    <a:pt x="27934" y="13405"/>
                    <a:pt x="27967" y="13392"/>
                  </a:cubicBezTo>
                  <a:cubicBezTo>
                    <a:pt x="27991" y="13383"/>
                    <a:pt x="28016" y="13374"/>
                    <a:pt x="28042" y="13362"/>
                  </a:cubicBezTo>
                  <a:cubicBezTo>
                    <a:pt x="28064" y="13352"/>
                    <a:pt x="28087" y="13344"/>
                    <a:pt x="28109" y="13332"/>
                  </a:cubicBezTo>
                  <a:cubicBezTo>
                    <a:pt x="28158" y="13311"/>
                    <a:pt x="28208" y="13288"/>
                    <a:pt x="28257" y="13262"/>
                  </a:cubicBezTo>
                  <a:cubicBezTo>
                    <a:pt x="28283" y="13249"/>
                    <a:pt x="28309" y="13234"/>
                    <a:pt x="28335" y="13221"/>
                  </a:cubicBezTo>
                  <a:cubicBezTo>
                    <a:pt x="28370" y="13202"/>
                    <a:pt x="28404" y="13181"/>
                    <a:pt x="28439" y="13160"/>
                  </a:cubicBezTo>
                  <a:cubicBezTo>
                    <a:pt x="28460" y="13148"/>
                    <a:pt x="28483" y="13134"/>
                    <a:pt x="28503" y="13122"/>
                  </a:cubicBezTo>
                  <a:cubicBezTo>
                    <a:pt x="28507" y="13118"/>
                    <a:pt x="28512" y="13116"/>
                    <a:pt x="28516" y="13113"/>
                  </a:cubicBezTo>
                  <a:cubicBezTo>
                    <a:pt x="28587" y="13070"/>
                    <a:pt x="28655" y="13021"/>
                    <a:pt x="28722" y="12971"/>
                  </a:cubicBezTo>
                  <a:cubicBezTo>
                    <a:pt x="28740" y="12955"/>
                    <a:pt x="28760" y="12940"/>
                    <a:pt x="28777" y="12926"/>
                  </a:cubicBezTo>
                  <a:cubicBezTo>
                    <a:pt x="28797" y="12910"/>
                    <a:pt x="28817" y="12895"/>
                    <a:pt x="28837" y="12878"/>
                  </a:cubicBezTo>
                  <a:cubicBezTo>
                    <a:pt x="28854" y="12862"/>
                    <a:pt x="28874" y="12847"/>
                    <a:pt x="28892" y="12830"/>
                  </a:cubicBezTo>
                  <a:cubicBezTo>
                    <a:pt x="28922" y="12804"/>
                    <a:pt x="28951" y="12778"/>
                    <a:pt x="28979" y="12749"/>
                  </a:cubicBezTo>
                  <a:cubicBezTo>
                    <a:pt x="29001" y="12728"/>
                    <a:pt x="29022" y="12707"/>
                    <a:pt x="29043" y="12686"/>
                  </a:cubicBezTo>
                  <a:lnTo>
                    <a:pt x="29110" y="12617"/>
                  </a:lnTo>
                  <a:cubicBezTo>
                    <a:pt x="29154" y="12571"/>
                    <a:pt x="29194" y="12523"/>
                    <a:pt x="29234" y="12475"/>
                  </a:cubicBezTo>
                  <a:cubicBezTo>
                    <a:pt x="29275" y="12426"/>
                    <a:pt x="29313" y="12377"/>
                    <a:pt x="29350" y="12325"/>
                  </a:cubicBezTo>
                  <a:cubicBezTo>
                    <a:pt x="29392" y="12269"/>
                    <a:pt x="29432" y="12210"/>
                    <a:pt x="29472" y="12152"/>
                  </a:cubicBezTo>
                  <a:lnTo>
                    <a:pt x="29473" y="12150"/>
                  </a:lnTo>
                  <a:cubicBezTo>
                    <a:pt x="29495" y="12117"/>
                    <a:pt x="29517" y="12082"/>
                    <a:pt x="29537" y="12049"/>
                  </a:cubicBezTo>
                  <a:cubicBezTo>
                    <a:pt x="29557" y="12015"/>
                    <a:pt x="29578" y="11979"/>
                    <a:pt x="29598" y="11945"/>
                  </a:cubicBezTo>
                  <a:cubicBezTo>
                    <a:pt x="29608" y="11926"/>
                    <a:pt x="29619" y="11909"/>
                    <a:pt x="29628" y="11891"/>
                  </a:cubicBezTo>
                  <a:cubicBezTo>
                    <a:pt x="29642" y="11865"/>
                    <a:pt x="29655" y="11839"/>
                    <a:pt x="29670" y="11812"/>
                  </a:cubicBezTo>
                  <a:cubicBezTo>
                    <a:pt x="29691" y="11774"/>
                    <a:pt x="29709" y="11734"/>
                    <a:pt x="29728" y="11695"/>
                  </a:cubicBezTo>
                  <a:cubicBezTo>
                    <a:pt x="29741" y="11666"/>
                    <a:pt x="29755" y="11639"/>
                    <a:pt x="29767" y="11609"/>
                  </a:cubicBezTo>
                  <a:cubicBezTo>
                    <a:pt x="29780" y="11581"/>
                    <a:pt x="29792" y="11552"/>
                    <a:pt x="29803" y="11524"/>
                  </a:cubicBezTo>
                  <a:cubicBezTo>
                    <a:pt x="29828" y="11467"/>
                    <a:pt x="29850" y="11408"/>
                    <a:pt x="29871" y="11349"/>
                  </a:cubicBezTo>
                  <a:cubicBezTo>
                    <a:pt x="29895" y="11289"/>
                    <a:pt x="29916" y="11226"/>
                    <a:pt x="29935" y="11162"/>
                  </a:cubicBezTo>
                  <a:cubicBezTo>
                    <a:pt x="29956" y="11092"/>
                    <a:pt x="29977" y="11021"/>
                    <a:pt x="29994" y="10951"/>
                  </a:cubicBezTo>
                  <a:cubicBezTo>
                    <a:pt x="29995" y="10943"/>
                    <a:pt x="29998" y="10936"/>
                    <a:pt x="29999" y="10927"/>
                  </a:cubicBezTo>
                  <a:cubicBezTo>
                    <a:pt x="30011" y="10875"/>
                    <a:pt x="30025" y="10822"/>
                    <a:pt x="30035" y="10769"/>
                  </a:cubicBezTo>
                  <a:cubicBezTo>
                    <a:pt x="30042" y="10739"/>
                    <a:pt x="30047" y="10708"/>
                    <a:pt x="30052" y="10676"/>
                  </a:cubicBezTo>
                  <a:cubicBezTo>
                    <a:pt x="30067" y="10594"/>
                    <a:pt x="30078" y="10510"/>
                    <a:pt x="30085" y="10426"/>
                  </a:cubicBezTo>
                  <a:cubicBezTo>
                    <a:pt x="30085" y="10422"/>
                    <a:pt x="30085" y="10417"/>
                    <a:pt x="30087" y="10414"/>
                  </a:cubicBezTo>
                  <a:cubicBezTo>
                    <a:pt x="30090" y="10385"/>
                    <a:pt x="30091" y="10358"/>
                    <a:pt x="30093" y="10328"/>
                  </a:cubicBezTo>
                  <a:cubicBezTo>
                    <a:pt x="30099" y="10211"/>
                    <a:pt x="30096" y="10092"/>
                    <a:pt x="30084" y="9974"/>
                  </a:cubicBezTo>
                  <a:cubicBezTo>
                    <a:pt x="30079" y="9930"/>
                    <a:pt x="30073" y="9885"/>
                    <a:pt x="30063" y="9840"/>
                  </a:cubicBezTo>
                  <a:cubicBezTo>
                    <a:pt x="30059" y="9816"/>
                    <a:pt x="30054" y="9792"/>
                    <a:pt x="30049" y="9768"/>
                  </a:cubicBezTo>
                  <a:cubicBezTo>
                    <a:pt x="30044" y="9743"/>
                    <a:pt x="30037" y="9721"/>
                    <a:pt x="30031" y="9697"/>
                  </a:cubicBezTo>
                  <a:lnTo>
                    <a:pt x="30031" y="9696"/>
                  </a:lnTo>
                  <a:cubicBezTo>
                    <a:pt x="30025" y="9673"/>
                    <a:pt x="30017" y="9649"/>
                    <a:pt x="30010" y="9626"/>
                  </a:cubicBezTo>
                  <a:cubicBezTo>
                    <a:pt x="30011" y="9624"/>
                    <a:pt x="30010" y="9624"/>
                    <a:pt x="30010" y="9624"/>
                  </a:cubicBezTo>
                  <a:cubicBezTo>
                    <a:pt x="30002" y="9600"/>
                    <a:pt x="29994" y="9574"/>
                    <a:pt x="29983" y="9549"/>
                  </a:cubicBezTo>
                  <a:cubicBezTo>
                    <a:pt x="29976" y="9531"/>
                    <a:pt x="29969" y="9512"/>
                    <a:pt x="29959" y="9493"/>
                  </a:cubicBezTo>
                  <a:cubicBezTo>
                    <a:pt x="29947" y="9461"/>
                    <a:pt x="29931" y="9428"/>
                    <a:pt x="29914" y="9395"/>
                  </a:cubicBezTo>
                  <a:cubicBezTo>
                    <a:pt x="29901" y="9372"/>
                    <a:pt x="29890" y="9352"/>
                    <a:pt x="29876" y="9330"/>
                  </a:cubicBezTo>
                  <a:cubicBezTo>
                    <a:pt x="29864" y="9309"/>
                    <a:pt x="29849" y="9286"/>
                    <a:pt x="29834" y="9265"/>
                  </a:cubicBezTo>
                  <a:cubicBezTo>
                    <a:pt x="29820" y="9244"/>
                    <a:pt x="29806" y="9223"/>
                    <a:pt x="29791" y="9205"/>
                  </a:cubicBezTo>
                  <a:cubicBezTo>
                    <a:pt x="29773" y="9182"/>
                    <a:pt x="29755" y="9160"/>
                    <a:pt x="29736" y="9139"/>
                  </a:cubicBezTo>
                  <a:cubicBezTo>
                    <a:pt x="29724" y="9123"/>
                    <a:pt x="29709" y="9107"/>
                    <a:pt x="29693" y="9092"/>
                  </a:cubicBezTo>
                  <a:cubicBezTo>
                    <a:pt x="29679" y="9078"/>
                    <a:pt x="29667" y="9064"/>
                    <a:pt x="29651" y="9051"/>
                  </a:cubicBezTo>
                  <a:cubicBezTo>
                    <a:pt x="29630" y="9030"/>
                    <a:pt x="29608" y="9010"/>
                    <a:pt x="29584" y="8992"/>
                  </a:cubicBezTo>
                  <a:cubicBezTo>
                    <a:pt x="29575" y="8984"/>
                    <a:pt x="29567" y="8977"/>
                    <a:pt x="29557" y="8971"/>
                  </a:cubicBezTo>
                  <a:cubicBezTo>
                    <a:pt x="29537" y="8955"/>
                    <a:pt x="29516" y="8939"/>
                    <a:pt x="29494" y="8924"/>
                  </a:cubicBezTo>
                  <a:cubicBezTo>
                    <a:pt x="29452" y="8893"/>
                    <a:pt x="29411" y="8866"/>
                    <a:pt x="29367" y="8841"/>
                  </a:cubicBezTo>
                  <a:cubicBezTo>
                    <a:pt x="29377" y="8837"/>
                    <a:pt x="29387" y="8831"/>
                    <a:pt x="29396" y="8826"/>
                  </a:cubicBezTo>
                  <a:cubicBezTo>
                    <a:pt x="29447" y="8795"/>
                    <a:pt x="29494" y="8753"/>
                    <a:pt x="29532" y="8708"/>
                  </a:cubicBezTo>
                  <a:cubicBezTo>
                    <a:pt x="29544" y="8695"/>
                    <a:pt x="29554" y="8684"/>
                    <a:pt x="29565" y="8670"/>
                  </a:cubicBezTo>
                  <a:cubicBezTo>
                    <a:pt x="29609" y="8614"/>
                    <a:pt x="29656" y="8544"/>
                    <a:pt x="29678" y="8470"/>
                  </a:cubicBezTo>
                  <a:cubicBezTo>
                    <a:pt x="29679" y="8463"/>
                    <a:pt x="29682" y="8456"/>
                    <a:pt x="29683" y="8450"/>
                  </a:cubicBezTo>
                  <a:cubicBezTo>
                    <a:pt x="29686" y="8439"/>
                    <a:pt x="29688" y="8427"/>
                    <a:pt x="29690" y="8416"/>
                  </a:cubicBezTo>
                  <a:cubicBezTo>
                    <a:pt x="29692" y="8406"/>
                    <a:pt x="29692" y="8396"/>
                    <a:pt x="29692" y="8387"/>
                  </a:cubicBezTo>
                  <a:cubicBezTo>
                    <a:pt x="29692" y="8369"/>
                    <a:pt x="29690" y="8354"/>
                    <a:pt x="29686" y="8337"/>
                  </a:cubicBezTo>
                  <a:cubicBezTo>
                    <a:pt x="29683" y="8327"/>
                    <a:pt x="29681" y="8316"/>
                    <a:pt x="29676" y="8306"/>
                  </a:cubicBezTo>
                  <a:cubicBezTo>
                    <a:pt x="29674" y="8302"/>
                    <a:pt x="29672" y="8297"/>
                    <a:pt x="29669" y="8293"/>
                  </a:cubicBezTo>
                  <a:cubicBezTo>
                    <a:pt x="29667" y="8286"/>
                    <a:pt x="29663" y="8279"/>
                    <a:pt x="29657" y="8273"/>
                  </a:cubicBezTo>
                  <a:cubicBezTo>
                    <a:pt x="29657" y="8271"/>
                    <a:pt x="29656" y="8271"/>
                    <a:pt x="29656" y="8269"/>
                  </a:cubicBezTo>
                  <a:cubicBezTo>
                    <a:pt x="29652" y="8263"/>
                    <a:pt x="29646" y="8257"/>
                    <a:pt x="29641" y="8250"/>
                  </a:cubicBezTo>
                  <a:cubicBezTo>
                    <a:pt x="29638" y="8247"/>
                    <a:pt x="29634" y="8243"/>
                    <a:pt x="29630" y="8239"/>
                  </a:cubicBezTo>
                  <a:cubicBezTo>
                    <a:pt x="29624" y="8233"/>
                    <a:pt x="29615" y="8227"/>
                    <a:pt x="29607" y="8222"/>
                  </a:cubicBezTo>
                  <a:cubicBezTo>
                    <a:pt x="29602" y="8217"/>
                    <a:pt x="29595" y="8213"/>
                    <a:pt x="29589" y="8211"/>
                  </a:cubicBezTo>
                  <a:cubicBezTo>
                    <a:pt x="29579" y="8204"/>
                    <a:pt x="29571" y="8201"/>
                    <a:pt x="29562" y="8197"/>
                  </a:cubicBezTo>
                  <a:cubicBezTo>
                    <a:pt x="29555" y="8195"/>
                    <a:pt x="29548" y="8191"/>
                    <a:pt x="29543" y="8190"/>
                  </a:cubicBezTo>
                  <a:cubicBezTo>
                    <a:pt x="29531" y="8186"/>
                    <a:pt x="29520" y="8184"/>
                    <a:pt x="29508" y="8181"/>
                  </a:cubicBezTo>
                  <a:cubicBezTo>
                    <a:pt x="29496" y="8179"/>
                    <a:pt x="29483" y="8177"/>
                    <a:pt x="29472" y="8177"/>
                  </a:cubicBezTo>
                  <a:cubicBezTo>
                    <a:pt x="29470" y="8177"/>
                    <a:pt x="29468" y="8177"/>
                    <a:pt x="29466" y="8177"/>
                  </a:cubicBezTo>
                  <a:cubicBezTo>
                    <a:pt x="29423" y="8177"/>
                    <a:pt x="29385" y="8187"/>
                    <a:pt x="29350" y="8203"/>
                  </a:cubicBezTo>
                  <a:cubicBezTo>
                    <a:pt x="29349" y="8192"/>
                    <a:pt x="29348" y="8182"/>
                    <a:pt x="29345" y="8173"/>
                  </a:cubicBezTo>
                  <a:cubicBezTo>
                    <a:pt x="29318" y="8092"/>
                    <a:pt x="29248" y="8046"/>
                    <a:pt x="29165" y="8039"/>
                  </a:cubicBezTo>
                  <a:cubicBezTo>
                    <a:pt x="29155" y="8038"/>
                    <a:pt x="29145" y="8038"/>
                    <a:pt x="29135" y="8038"/>
                  </a:cubicBezTo>
                  <a:cubicBezTo>
                    <a:pt x="29115" y="8038"/>
                    <a:pt x="29097" y="8040"/>
                    <a:pt x="29079" y="8046"/>
                  </a:cubicBezTo>
                  <a:cubicBezTo>
                    <a:pt x="29074" y="8047"/>
                    <a:pt x="29069" y="8048"/>
                    <a:pt x="29066" y="8050"/>
                  </a:cubicBezTo>
                  <a:cubicBezTo>
                    <a:pt x="29061" y="8051"/>
                    <a:pt x="29055" y="8052"/>
                    <a:pt x="29050" y="8055"/>
                  </a:cubicBezTo>
                  <a:cubicBezTo>
                    <a:pt x="29043" y="8057"/>
                    <a:pt x="29036" y="8060"/>
                    <a:pt x="29029" y="8065"/>
                  </a:cubicBezTo>
                  <a:cubicBezTo>
                    <a:pt x="29021" y="8070"/>
                    <a:pt x="29014" y="8074"/>
                    <a:pt x="29005" y="8080"/>
                  </a:cubicBezTo>
                  <a:cubicBezTo>
                    <a:pt x="28984" y="8095"/>
                    <a:pt x="28964" y="8113"/>
                    <a:pt x="28946" y="8135"/>
                  </a:cubicBezTo>
                  <a:cubicBezTo>
                    <a:pt x="28944" y="8138"/>
                    <a:pt x="28942" y="8139"/>
                    <a:pt x="28941" y="8142"/>
                  </a:cubicBezTo>
                  <a:cubicBezTo>
                    <a:pt x="28926" y="8111"/>
                    <a:pt x="28907" y="8081"/>
                    <a:pt x="28884" y="8055"/>
                  </a:cubicBezTo>
                  <a:cubicBezTo>
                    <a:pt x="28870" y="8041"/>
                    <a:pt x="28857" y="8030"/>
                    <a:pt x="28843" y="8020"/>
                  </a:cubicBezTo>
                  <a:cubicBezTo>
                    <a:pt x="28837" y="8015"/>
                    <a:pt x="28829" y="8012"/>
                    <a:pt x="28822" y="8007"/>
                  </a:cubicBezTo>
                  <a:cubicBezTo>
                    <a:pt x="28793" y="7991"/>
                    <a:pt x="28762" y="7981"/>
                    <a:pt x="28730" y="7977"/>
                  </a:cubicBezTo>
                  <a:cubicBezTo>
                    <a:pt x="28723" y="7976"/>
                    <a:pt x="28714" y="7976"/>
                    <a:pt x="28706" y="7976"/>
                  </a:cubicBezTo>
                  <a:cubicBezTo>
                    <a:pt x="28684" y="7976"/>
                    <a:pt x="28662" y="7978"/>
                    <a:pt x="28640" y="7984"/>
                  </a:cubicBezTo>
                  <a:cubicBezTo>
                    <a:pt x="28619" y="7991"/>
                    <a:pt x="28599" y="8000"/>
                    <a:pt x="28579" y="8012"/>
                  </a:cubicBezTo>
                  <a:cubicBezTo>
                    <a:pt x="28391" y="8133"/>
                    <a:pt x="28406" y="8413"/>
                    <a:pt x="28464" y="8617"/>
                  </a:cubicBezTo>
                  <a:cubicBezTo>
                    <a:pt x="28453" y="8618"/>
                    <a:pt x="28443" y="8618"/>
                    <a:pt x="28433" y="8618"/>
                  </a:cubicBezTo>
                  <a:cubicBezTo>
                    <a:pt x="28423" y="8618"/>
                    <a:pt x="28414" y="8618"/>
                    <a:pt x="28404" y="8618"/>
                  </a:cubicBezTo>
                  <a:cubicBezTo>
                    <a:pt x="28041" y="8634"/>
                    <a:pt x="27701" y="8746"/>
                    <a:pt x="27387" y="8915"/>
                  </a:cubicBezTo>
                  <a:lnTo>
                    <a:pt x="27337" y="8942"/>
                  </a:lnTo>
                  <a:lnTo>
                    <a:pt x="27243" y="8989"/>
                  </a:lnTo>
                  <a:cubicBezTo>
                    <a:pt x="27188" y="9017"/>
                    <a:pt x="27136" y="9046"/>
                    <a:pt x="27084" y="9080"/>
                  </a:cubicBezTo>
                  <a:cubicBezTo>
                    <a:pt x="26796" y="9257"/>
                    <a:pt x="26542" y="9483"/>
                    <a:pt x="26328" y="9742"/>
                  </a:cubicBezTo>
                  <a:cubicBezTo>
                    <a:pt x="26393" y="9487"/>
                    <a:pt x="26508" y="9254"/>
                    <a:pt x="26643" y="9022"/>
                  </a:cubicBezTo>
                  <a:cubicBezTo>
                    <a:pt x="26774" y="8801"/>
                    <a:pt x="26902" y="8518"/>
                    <a:pt x="27175" y="8451"/>
                  </a:cubicBezTo>
                  <a:cubicBezTo>
                    <a:pt x="27218" y="8440"/>
                    <a:pt x="27251" y="8394"/>
                    <a:pt x="27251" y="8352"/>
                  </a:cubicBezTo>
                  <a:cubicBezTo>
                    <a:pt x="27249" y="8184"/>
                    <a:pt x="27345" y="8041"/>
                    <a:pt x="27506" y="7988"/>
                  </a:cubicBezTo>
                  <a:cubicBezTo>
                    <a:pt x="27651" y="7940"/>
                    <a:pt x="27803" y="7935"/>
                    <a:pt x="27923" y="7826"/>
                  </a:cubicBezTo>
                  <a:cubicBezTo>
                    <a:pt x="27976" y="7776"/>
                    <a:pt x="28015" y="7708"/>
                    <a:pt x="28072" y="7663"/>
                  </a:cubicBezTo>
                  <a:cubicBezTo>
                    <a:pt x="28104" y="7638"/>
                    <a:pt x="28136" y="7629"/>
                    <a:pt x="28169" y="7629"/>
                  </a:cubicBezTo>
                  <a:cubicBezTo>
                    <a:pt x="28202" y="7629"/>
                    <a:pt x="28235" y="7638"/>
                    <a:pt x="28272" y="7650"/>
                  </a:cubicBezTo>
                  <a:lnTo>
                    <a:pt x="28273" y="7650"/>
                  </a:lnTo>
                  <a:cubicBezTo>
                    <a:pt x="28339" y="7671"/>
                    <a:pt x="28403" y="7698"/>
                    <a:pt x="28469" y="7716"/>
                  </a:cubicBezTo>
                  <a:cubicBezTo>
                    <a:pt x="28511" y="7728"/>
                    <a:pt x="28553" y="7734"/>
                    <a:pt x="28596" y="7734"/>
                  </a:cubicBezTo>
                  <a:cubicBezTo>
                    <a:pt x="28621" y="7734"/>
                    <a:pt x="28646" y="7732"/>
                    <a:pt x="28671" y="7727"/>
                  </a:cubicBezTo>
                  <a:cubicBezTo>
                    <a:pt x="28685" y="7724"/>
                    <a:pt x="28698" y="7721"/>
                    <a:pt x="28713" y="7713"/>
                  </a:cubicBezTo>
                  <a:cubicBezTo>
                    <a:pt x="28730" y="7707"/>
                    <a:pt x="28747" y="7701"/>
                    <a:pt x="28763" y="7691"/>
                  </a:cubicBezTo>
                  <a:cubicBezTo>
                    <a:pt x="28771" y="7687"/>
                    <a:pt x="28780" y="7682"/>
                    <a:pt x="28788" y="7677"/>
                  </a:cubicBezTo>
                  <a:cubicBezTo>
                    <a:pt x="28801" y="7670"/>
                    <a:pt x="28813" y="7661"/>
                    <a:pt x="28823" y="7653"/>
                  </a:cubicBezTo>
                  <a:cubicBezTo>
                    <a:pt x="28846" y="7637"/>
                    <a:pt x="28869" y="7619"/>
                    <a:pt x="28891" y="7602"/>
                  </a:cubicBezTo>
                  <a:cubicBezTo>
                    <a:pt x="28909" y="7587"/>
                    <a:pt x="28927" y="7575"/>
                    <a:pt x="28947" y="7560"/>
                  </a:cubicBezTo>
                  <a:cubicBezTo>
                    <a:pt x="28959" y="7552"/>
                    <a:pt x="28971" y="7545"/>
                    <a:pt x="28985" y="7536"/>
                  </a:cubicBezTo>
                  <a:lnTo>
                    <a:pt x="28986" y="7535"/>
                  </a:lnTo>
                  <a:cubicBezTo>
                    <a:pt x="28996" y="7530"/>
                    <a:pt x="29005" y="7525"/>
                    <a:pt x="29016" y="7520"/>
                  </a:cubicBezTo>
                  <a:cubicBezTo>
                    <a:pt x="29022" y="7515"/>
                    <a:pt x="29028" y="7513"/>
                    <a:pt x="29033" y="7512"/>
                  </a:cubicBezTo>
                  <a:cubicBezTo>
                    <a:pt x="29043" y="7508"/>
                    <a:pt x="29052" y="7505"/>
                    <a:pt x="29062" y="7502"/>
                  </a:cubicBezTo>
                  <a:cubicBezTo>
                    <a:pt x="29091" y="7493"/>
                    <a:pt x="29121" y="7489"/>
                    <a:pt x="29151" y="7489"/>
                  </a:cubicBezTo>
                  <a:close/>
                  <a:moveTo>
                    <a:pt x="29598" y="13070"/>
                  </a:moveTo>
                  <a:cubicBezTo>
                    <a:pt x="29607" y="13070"/>
                    <a:pt x="29617" y="13070"/>
                    <a:pt x="29626" y="13071"/>
                  </a:cubicBezTo>
                  <a:cubicBezTo>
                    <a:pt x="29707" y="13075"/>
                    <a:pt x="29728" y="13122"/>
                    <a:pt x="29730" y="13197"/>
                  </a:cubicBezTo>
                  <a:cubicBezTo>
                    <a:pt x="29734" y="13299"/>
                    <a:pt x="29732" y="13400"/>
                    <a:pt x="29730" y="13503"/>
                  </a:cubicBezTo>
                  <a:cubicBezTo>
                    <a:pt x="29729" y="13555"/>
                    <a:pt x="29728" y="13607"/>
                    <a:pt x="29725" y="13658"/>
                  </a:cubicBezTo>
                  <a:cubicBezTo>
                    <a:pt x="29722" y="13709"/>
                    <a:pt x="29713" y="13767"/>
                    <a:pt x="29744" y="13810"/>
                  </a:cubicBezTo>
                  <a:lnTo>
                    <a:pt x="29161" y="14753"/>
                  </a:lnTo>
                  <a:cubicBezTo>
                    <a:pt x="29157" y="14731"/>
                    <a:pt x="29156" y="14709"/>
                    <a:pt x="29154" y="14689"/>
                  </a:cubicBezTo>
                  <a:cubicBezTo>
                    <a:pt x="29139" y="14545"/>
                    <a:pt x="29114" y="14404"/>
                    <a:pt x="29074" y="14264"/>
                  </a:cubicBezTo>
                  <a:cubicBezTo>
                    <a:pt x="29043" y="14154"/>
                    <a:pt x="29003" y="14043"/>
                    <a:pt x="28939" y="13957"/>
                  </a:cubicBezTo>
                  <a:cubicBezTo>
                    <a:pt x="28885" y="13678"/>
                    <a:pt x="28952" y="13379"/>
                    <a:pt x="29198" y="13204"/>
                  </a:cubicBezTo>
                  <a:cubicBezTo>
                    <a:pt x="29314" y="13122"/>
                    <a:pt x="29455" y="13070"/>
                    <a:pt x="29598" y="13070"/>
                  </a:cubicBezTo>
                  <a:close/>
                  <a:moveTo>
                    <a:pt x="13579" y="13114"/>
                  </a:moveTo>
                  <a:cubicBezTo>
                    <a:pt x="13827" y="13154"/>
                    <a:pt x="14079" y="13160"/>
                    <a:pt x="14329" y="13171"/>
                  </a:cubicBezTo>
                  <a:cubicBezTo>
                    <a:pt x="14467" y="13175"/>
                    <a:pt x="14605" y="13181"/>
                    <a:pt x="14743" y="13186"/>
                  </a:cubicBezTo>
                  <a:cubicBezTo>
                    <a:pt x="14791" y="13187"/>
                    <a:pt x="14841" y="13190"/>
                    <a:pt x="14890" y="13191"/>
                  </a:cubicBezTo>
                  <a:cubicBezTo>
                    <a:pt x="14642" y="13358"/>
                    <a:pt x="14492" y="13645"/>
                    <a:pt x="14483" y="13942"/>
                  </a:cubicBezTo>
                  <a:cubicBezTo>
                    <a:pt x="14478" y="14108"/>
                    <a:pt x="14525" y="14254"/>
                    <a:pt x="14593" y="14403"/>
                  </a:cubicBezTo>
                  <a:cubicBezTo>
                    <a:pt x="14638" y="14497"/>
                    <a:pt x="14657" y="14571"/>
                    <a:pt x="14614" y="14672"/>
                  </a:cubicBezTo>
                  <a:cubicBezTo>
                    <a:pt x="14601" y="14701"/>
                    <a:pt x="14587" y="14731"/>
                    <a:pt x="14574" y="14759"/>
                  </a:cubicBezTo>
                  <a:cubicBezTo>
                    <a:pt x="14540" y="14744"/>
                    <a:pt x="14501" y="14747"/>
                    <a:pt x="14462" y="14746"/>
                  </a:cubicBezTo>
                  <a:cubicBezTo>
                    <a:pt x="14398" y="14743"/>
                    <a:pt x="14332" y="14741"/>
                    <a:pt x="14269" y="14738"/>
                  </a:cubicBezTo>
                  <a:cubicBezTo>
                    <a:pt x="14150" y="14733"/>
                    <a:pt x="14030" y="14725"/>
                    <a:pt x="13913" y="14718"/>
                  </a:cubicBezTo>
                  <a:cubicBezTo>
                    <a:pt x="13694" y="14703"/>
                    <a:pt x="13476" y="14684"/>
                    <a:pt x="13258" y="14679"/>
                  </a:cubicBezTo>
                  <a:cubicBezTo>
                    <a:pt x="13258" y="14618"/>
                    <a:pt x="13255" y="14559"/>
                    <a:pt x="13243" y="14498"/>
                  </a:cubicBezTo>
                  <a:cubicBezTo>
                    <a:pt x="13216" y="14361"/>
                    <a:pt x="13148" y="14232"/>
                    <a:pt x="13119" y="14095"/>
                  </a:cubicBezTo>
                  <a:cubicBezTo>
                    <a:pt x="13066" y="13846"/>
                    <a:pt x="13140" y="13577"/>
                    <a:pt x="13300" y="13382"/>
                  </a:cubicBezTo>
                  <a:cubicBezTo>
                    <a:pt x="13378" y="13289"/>
                    <a:pt x="13484" y="13227"/>
                    <a:pt x="13564" y="13135"/>
                  </a:cubicBezTo>
                  <a:cubicBezTo>
                    <a:pt x="13570" y="13129"/>
                    <a:pt x="13574" y="13123"/>
                    <a:pt x="13579" y="13114"/>
                  </a:cubicBezTo>
                  <a:close/>
                  <a:moveTo>
                    <a:pt x="16628" y="13093"/>
                  </a:moveTo>
                  <a:cubicBezTo>
                    <a:pt x="16923" y="13093"/>
                    <a:pt x="17224" y="13208"/>
                    <a:pt x="17441" y="13401"/>
                  </a:cubicBezTo>
                  <a:cubicBezTo>
                    <a:pt x="17392" y="13482"/>
                    <a:pt x="17341" y="13562"/>
                    <a:pt x="17292" y="13642"/>
                  </a:cubicBezTo>
                  <a:cubicBezTo>
                    <a:pt x="17193" y="13379"/>
                    <a:pt x="16923" y="13226"/>
                    <a:pt x="16642" y="13226"/>
                  </a:cubicBezTo>
                  <a:cubicBezTo>
                    <a:pt x="16567" y="13226"/>
                    <a:pt x="16492" y="13237"/>
                    <a:pt x="16418" y="13259"/>
                  </a:cubicBezTo>
                  <a:cubicBezTo>
                    <a:pt x="16011" y="13383"/>
                    <a:pt x="15715" y="13821"/>
                    <a:pt x="15712" y="14242"/>
                  </a:cubicBezTo>
                  <a:cubicBezTo>
                    <a:pt x="15711" y="14330"/>
                    <a:pt x="15723" y="14419"/>
                    <a:pt x="15758" y="14498"/>
                  </a:cubicBezTo>
                  <a:cubicBezTo>
                    <a:pt x="15783" y="14554"/>
                    <a:pt x="15821" y="14591"/>
                    <a:pt x="15862" y="14633"/>
                  </a:cubicBezTo>
                  <a:cubicBezTo>
                    <a:pt x="15895" y="14665"/>
                    <a:pt x="15996" y="14754"/>
                    <a:pt x="15900" y="14762"/>
                  </a:cubicBezTo>
                  <a:cubicBezTo>
                    <a:pt x="15897" y="14762"/>
                    <a:pt x="15894" y="14762"/>
                    <a:pt x="15891" y="14762"/>
                  </a:cubicBezTo>
                  <a:cubicBezTo>
                    <a:pt x="15800" y="14762"/>
                    <a:pt x="15709" y="14632"/>
                    <a:pt x="15674" y="14565"/>
                  </a:cubicBezTo>
                  <a:cubicBezTo>
                    <a:pt x="15617" y="14457"/>
                    <a:pt x="15592" y="14330"/>
                    <a:pt x="15586" y="14208"/>
                  </a:cubicBezTo>
                  <a:cubicBezTo>
                    <a:pt x="15572" y="13794"/>
                    <a:pt x="15808" y="13379"/>
                    <a:pt x="16182" y="13192"/>
                  </a:cubicBezTo>
                  <a:cubicBezTo>
                    <a:pt x="16320" y="13124"/>
                    <a:pt x="16473" y="13093"/>
                    <a:pt x="16628" y="13093"/>
                  </a:cubicBezTo>
                  <a:close/>
                  <a:moveTo>
                    <a:pt x="12758" y="5188"/>
                  </a:moveTo>
                  <a:lnTo>
                    <a:pt x="12758" y="5188"/>
                  </a:lnTo>
                  <a:cubicBezTo>
                    <a:pt x="12718" y="5311"/>
                    <a:pt x="12699" y="5424"/>
                    <a:pt x="12722" y="5558"/>
                  </a:cubicBezTo>
                  <a:cubicBezTo>
                    <a:pt x="12729" y="5593"/>
                    <a:pt x="12738" y="5629"/>
                    <a:pt x="12749" y="5664"/>
                  </a:cubicBezTo>
                  <a:cubicBezTo>
                    <a:pt x="12648" y="5670"/>
                    <a:pt x="12555" y="5726"/>
                    <a:pt x="12483" y="5802"/>
                  </a:cubicBezTo>
                  <a:cubicBezTo>
                    <a:pt x="12372" y="5920"/>
                    <a:pt x="12337" y="6087"/>
                    <a:pt x="12228" y="6203"/>
                  </a:cubicBezTo>
                  <a:cubicBezTo>
                    <a:pt x="12120" y="6321"/>
                    <a:pt x="11972" y="6368"/>
                    <a:pt x="11910" y="6525"/>
                  </a:cubicBezTo>
                  <a:cubicBezTo>
                    <a:pt x="11858" y="6651"/>
                    <a:pt x="11894" y="6844"/>
                    <a:pt x="11774" y="6932"/>
                  </a:cubicBezTo>
                  <a:cubicBezTo>
                    <a:pt x="11661" y="7015"/>
                    <a:pt x="11524" y="7036"/>
                    <a:pt x="11455" y="7171"/>
                  </a:cubicBezTo>
                  <a:cubicBezTo>
                    <a:pt x="11399" y="7280"/>
                    <a:pt x="11456" y="7493"/>
                    <a:pt x="11332" y="7545"/>
                  </a:cubicBezTo>
                  <a:cubicBezTo>
                    <a:pt x="11270" y="7571"/>
                    <a:pt x="11206" y="7577"/>
                    <a:pt x="11151" y="7620"/>
                  </a:cubicBezTo>
                  <a:cubicBezTo>
                    <a:pt x="11092" y="7666"/>
                    <a:pt x="11067" y="7727"/>
                    <a:pt x="11055" y="7799"/>
                  </a:cubicBezTo>
                  <a:cubicBezTo>
                    <a:pt x="11040" y="7873"/>
                    <a:pt x="11049" y="7948"/>
                    <a:pt x="11003" y="8010"/>
                  </a:cubicBezTo>
                  <a:cubicBezTo>
                    <a:pt x="10957" y="8073"/>
                    <a:pt x="10894" y="8118"/>
                    <a:pt x="10835" y="8170"/>
                  </a:cubicBezTo>
                  <a:cubicBezTo>
                    <a:pt x="10608" y="8368"/>
                    <a:pt x="10484" y="8838"/>
                    <a:pt x="10770" y="9044"/>
                  </a:cubicBezTo>
                  <a:cubicBezTo>
                    <a:pt x="10437" y="9515"/>
                    <a:pt x="10104" y="9986"/>
                    <a:pt x="9771" y="10457"/>
                  </a:cubicBezTo>
                  <a:cubicBezTo>
                    <a:pt x="9523" y="10808"/>
                    <a:pt x="9274" y="11158"/>
                    <a:pt x="9024" y="11508"/>
                  </a:cubicBezTo>
                  <a:cubicBezTo>
                    <a:pt x="8974" y="11577"/>
                    <a:pt x="8905" y="11648"/>
                    <a:pt x="8926" y="11741"/>
                  </a:cubicBezTo>
                  <a:cubicBezTo>
                    <a:pt x="8927" y="11747"/>
                    <a:pt x="8930" y="11751"/>
                    <a:pt x="8933" y="11756"/>
                  </a:cubicBezTo>
                  <a:cubicBezTo>
                    <a:pt x="8931" y="11760"/>
                    <a:pt x="8929" y="11767"/>
                    <a:pt x="8930" y="11773"/>
                  </a:cubicBezTo>
                  <a:cubicBezTo>
                    <a:pt x="8935" y="11836"/>
                    <a:pt x="8941" y="11903"/>
                    <a:pt x="8959" y="11966"/>
                  </a:cubicBezTo>
                  <a:cubicBezTo>
                    <a:pt x="8974" y="12022"/>
                    <a:pt x="8994" y="12075"/>
                    <a:pt x="9018" y="12128"/>
                  </a:cubicBezTo>
                  <a:cubicBezTo>
                    <a:pt x="8638" y="12348"/>
                    <a:pt x="8259" y="12571"/>
                    <a:pt x="7885" y="12801"/>
                  </a:cubicBezTo>
                  <a:cubicBezTo>
                    <a:pt x="7664" y="12938"/>
                    <a:pt x="7441" y="13073"/>
                    <a:pt x="7225" y="13217"/>
                  </a:cubicBezTo>
                  <a:cubicBezTo>
                    <a:pt x="7046" y="13336"/>
                    <a:pt x="6905" y="13473"/>
                    <a:pt x="6850" y="13686"/>
                  </a:cubicBezTo>
                  <a:cubicBezTo>
                    <a:pt x="6791" y="13914"/>
                    <a:pt x="6784" y="14185"/>
                    <a:pt x="6805" y="14418"/>
                  </a:cubicBezTo>
                  <a:cubicBezTo>
                    <a:pt x="6818" y="14591"/>
                    <a:pt x="6858" y="14761"/>
                    <a:pt x="6959" y="14894"/>
                  </a:cubicBezTo>
                  <a:cubicBezTo>
                    <a:pt x="6553" y="14847"/>
                    <a:pt x="6146" y="14805"/>
                    <a:pt x="5738" y="14773"/>
                  </a:cubicBezTo>
                  <a:cubicBezTo>
                    <a:pt x="6255" y="14058"/>
                    <a:pt x="6774" y="13340"/>
                    <a:pt x="7291" y="12624"/>
                  </a:cubicBezTo>
                  <a:cubicBezTo>
                    <a:pt x="8743" y="10617"/>
                    <a:pt x="10192" y="8609"/>
                    <a:pt x="11643" y="6602"/>
                  </a:cubicBezTo>
                  <a:cubicBezTo>
                    <a:pt x="11941" y="6191"/>
                    <a:pt x="12218" y="5770"/>
                    <a:pt x="12562" y="5395"/>
                  </a:cubicBezTo>
                  <a:cubicBezTo>
                    <a:pt x="12623" y="5328"/>
                    <a:pt x="12686" y="5263"/>
                    <a:pt x="12748" y="5197"/>
                  </a:cubicBezTo>
                  <a:cubicBezTo>
                    <a:pt x="12752" y="5193"/>
                    <a:pt x="12754" y="5191"/>
                    <a:pt x="12758" y="5188"/>
                  </a:cubicBezTo>
                  <a:close/>
                  <a:moveTo>
                    <a:pt x="7105" y="13585"/>
                  </a:moveTo>
                  <a:cubicBezTo>
                    <a:pt x="7222" y="14044"/>
                    <a:pt x="7511" y="14460"/>
                    <a:pt x="7874" y="14763"/>
                  </a:cubicBezTo>
                  <a:cubicBezTo>
                    <a:pt x="7998" y="14868"/>
                    <a:pt x="8141" y="14969"/>
                    <a:pt x="8295" y="15055"/>
                  </a:cubicBezTo>
                  <a:cubicBezTo>
                    <a:pt x="8200" y="15044"/>
                    <a:pt x="8104" y="15032"/>
                    <a:pt x="8009" y="15021"/>
                  </a:cubicBezTo>
                  <a:cubicBezTo>
                    <a:pt x="7713" y="14986"/>
                    <a:pt x="7416" y="14950"/>
                    <a:pt x="7120" y="14915"/>
                  </a:cubicBezTo>
                  <a:cubicBezTo>
                    <a:pt x="6958" y="14597"/>
                    <a:pt x="6967" y="14205"/>
                    <a:pt x="7010" y="13859"/>
                  </a:cubicBezTo>
                  <a:cubicBezTo>
                    <a:pt x="7024" y="13752"/>
                    <a:pt x="7056" y="13663"/>
                    <a:pt x="7105" y="13585"/>
                  </a:cubicBezTo>
                  <a:close/>
                  <a:moveTo>
                    <a:pt x="9641" y="11973"/>
                  </a:moveTo>
                  <a:cubicBezTo>
                    <a:pt x="9737" y="12197"/>
                    <a:pt x="9889" y="12376"/>
                    <a:pt x="10085" y="12520"/>
                  </a:cubicBezTo>
                  <a:cubicBezTo>
                    <a:pt x="10182" y="12593"/>
                    <a:pt x="10288" y="12653"/>
                    <a:pt x="10401" y="12700"/>
                  </a:cubicBezTo>
                  <a:cubicBezTo>
                    <a:pt x="10483" y="12735"/>
                    <a:pt x="10575" y="12772"/>
                    <a:pt x="10665" y="12790"/>
                  </a:cubicBezTo>
                  <a:cubicBezTo>
                    <a:pt x="10587" y="12930"/>
                    <a:pt x="10544" y="13085"/>
                    <a:pt x="10539" y="13249"/>
                  </a:cubicBezTo>
                  <a:cubicBezTo>
                    <a:pt x="10536" y="13374"/>
                    <a:pt x="10557" y="13493"/>
                    <a:pt x="10596" y="13612"/>
                  </a:cubicBezTo>
                  <a:cubicBezTo>
                    <a:pt x="10618" y="13685"/>
                    <a:pt x="10651" y="13763"/>
                    <a:pt x="10630" y="13841"/>
                  </a:cubicBezTo>
                  <a:cubicBezTo>
                    <a:pt x="10612" y="13909"/>
                    <a:pt x="10555" y="13971"/>
                    <a:pt x="10514" y="14028"/>
                  </a:cubicBezTo>
                  <a:cubicBezTo>
                    <a:pt x="10237" y="14409"/>
                    <a:pt x="10247" y="14943"/>
                    <a:pt x="10504" y="15328"/>
                  </a:cubicBezTo>
                  <a:cubicBezTo>
                    <a:pt x="10462" y="15323"/>
                    <a:pt x="10420" y="15316"/>
                    <a:pt x="10377" y="15311"/>
                  </a:cubicBezTo>
                  <a:cubicBezTo>
                    <a:pt x="9908" y="15252"/>
                    <a:pt x="9441" y="15193"/>
                    <a:pt x="8972" y="15136"/>
                  </a:cubicBezTo>
                  <a:cubicBezTo>
                    <a:pt x="8853" y="15100"/>
                    <a:pt x="8737" y="15064"/>
                    <a:pt x="8622" y="15018"/>
                  </a:cubicBezTo>
                  <a:cubicBezTo>
                    <a:pt x="8390" y="14925"/>
                    <a:pt x="8167" y="14795"/>
                    <a:pt x="7973" y="14638"/>
                  </a:cubicBezTo>
                  <a:cubicBezTo>
                    <a:pt x="7605" y="14336"/>
                    <a:pt x="7353" y="13933"/>
                    <a:pt x="7169" y="13498"/>
                  </a:cubicBezTo>
                  <a:cubicBezTo>
                    <a:pt x="7217" y="13444"/>
                    <a:pt x="7276" y="13397"/>
                    <a:pt x="7344" y="13351"/>
                  </a:cubicBezTo>
                  <a:cubicBezTo>
                    <a:pt x="7419" y="13303"/>
                    <a:pt x="7494" y="13254"/>
                    <a:pt x="7568" y="13207"/>
                  </a:cubicBezTo>
                  <a:cubicBezTo>
                    <a:pt x="7582" y="13486"/>
                    <a:pt x="7692" y="13748"/>
                    <a:pt x="7863" y="13970"/>
                  </a:cubicBezTo>
                  <a:cubicBezTo>
                    <a:pt x="7966" y="14104"/>
                    <a:pt x="8129" y="14225"/>
                    <a:pt x="8292" y="14225"/>
                  </a:cubicBezTo>
                  <a:cubicBezTo>
                    <a:pt x="8370" y="14225"/>
                    <a:pt x="8448" y="14197"/>
                    <a:pt x="8519" y="14129"/>
                  </a:cubicBezTo>
                  <a:cubicBezTo>
                    <a:pt x="8612" y="14039"/>
                    <a:pt x="8654" y="13909"/>
                    <a:pt x="8691" y="13789"/>
                  </a:cubicBezTo>
                  <a:cubicBezTo>
                    <a:pt x="8737" y="13637"/>
                    <a:pt x="8775" y="13481"/>
                    <a:pt x="8811" y="13326"/>
                  </a:cubicBezTo>
                  <a:cubicBezTo>
                    <a:pt x="8885" y="13010"/>
                    <a:pt x="8937" y="12689"/>
                    <a:pt x="8951" y="12367"/>
                  </a:cubicBezTo>
                  <a:cubicBezTo>
                    <a:pt x="8989" y="12346"/>
                    <a:pt x="9026" y="12325"/>
                    <a:pt x="9063" y="12303"/>
                  </a:cubicBezTo>
                  <a:lnTo>
                    <a:pt x="9063" y="12303"/>
                  </a:lnTo>
                  <a:cubicBezTo>
                    <a:pt x="9040" y="12533"/>
                    <a:pt x="8998" y="12758"/>
                    <a:pt x="8988" y="12990"/>
                  </a:cubicBezTo>
                  <a:cubicBezTo>
                    <a:pt x="8977" y="13212"/>
                    <a:pt x="8981" y="13435"/>
                    <a:pt x="9000" y="13658"/>
                  </a:cubicBezTo>
                  <a:cubicBezTo>
                    <a:pt x="9028" y="13981"/>
                    <a:pt x="9118" y="14353"/>
                    <a:pt x="9458" y="14474"/>
                  </a:cubicBezTo>
                  <a:cubicBezTo>
                    <a:pt x="9527" y="14499"/>
                    <a:pt x="9598" y="14510"/>
                    <a:pt x="9669" y="14510"/>
                  </a:cubicBezTo>
                  <a:cubicBezTo>
                    <a:pt x="9914" y="14510"/>
                    <a:pt x="10154" y="14373"/>
                    <a:pt x="10286" y="14163"/>
                  </a:cubicBezTo>
                  <a:cubicBezTo>
                    <a:pt x="10479" y="13855"/>
                    <a:pt x="10457" y="13465"/>
                    <a:pt x="10322" y="13139"/>
                  </a:cubicBezTo>
                  <a:cubicBezTo>
                    <a:pt x="10145" y="12715"/>
                    <a:pt x="9806" y="12398"/>
                    <a:pt x="9540" y="12030"/>
                  </a:cubicBezTo>
                  <a:cubicBezTo>
                    <a:pt x="9573" y="12012"/>
                    <a:pt x="9606" y="11993"/>
                    <a:pt x="9641" y="11973"/>
                  </a:cubicBezTo>
                  <a:close/>
                  <a:moveTo>
                    <a:pt x="27810" y="14452"/>
                  </a:moveTo>
                  <a:cubicBezTo>
                    <a:pt x="27827" y="14452"/>
                    <a:pt x="27843" y="14453"/>
                    <a:pt x="27860" y="14456"/>
                  </a:cubicBezTo>
                  <a:cubicBezTo>
                    <a:pt x="27880" y="14460"/>
                    <a:pt x="27916" y="14469"/>
                    <a:pt x="27927" y="14485"/>
                  </a:cubicBezTo>
                  <a:cubicBezTo>
                    <a:pt x="27936" y="14495"/>
                    <a:pt x="27946" y="14503"/>
                    <a:pt x="27957" y="14509"/>
                  </a:cubicBezTo>
                  <a:cubicBezTo>
                    <a:pt x="27972" y="14561"/>
                    <a:pt x="27986" y="14611"/>
                    <a:pt x="27998" y="14659"/>
                  </a:cubicBezTo>
                  <a:cubicBezTo>
                    <a:pt x="28036" y="14809"/>
                    <a:pt x="28063" y="14962"/>
                    <a:pt x="28077" y="15116"/>
                  </a:cubicBezTo>
                  <a:cubicBezTo>
                    <a:pt x="28084" y="15195"/>
                    <a:pt x="28088" y="15274"/>
                    <a:pt x="28093" y="15356"/>
                  </a:cubicBezTo>
                  <a:cubicBezTo>
                    <a:pt x="28094" y="15383"/>
                    <a:pt x="28098" y="15412"/>
                    <a:pt x="28100" y="15441"/>
                  </a:cubicBezTo>
                  <a:cubicBezTo>
                    <a:pt x="27999" y="15344"/>
                    <a:pt x="27897" y="15243"/>
                    <a:pt x="27800" y="15138"/>
                  </a:cubicBezTo>
                  <a:cubicBezTo>
                    <a:pt x="27645" y="14971"/>
                    <a:pt x="27489" y="14804"/>
                    <a:pt x="27322" y="14644"/>
                  </a:cubicBezTo>
                  <a:cubicBezTo>
                    <a:pt x="27339" y="14632"/>
                    <a:pt x="27356" y="14618"/>
                    <a:pt x="27374" y="14607"/>
                  </a:cubicBezTo>
                  <a:cubicBezTo>
                    <a:pt x="27433" y="14569"/>
                    <a:pt x="27494" y="14538"/>
                    <a:pt x="27558" y="14513"/>
                  </a:cubicBezTo>
                  <a:cubicBezTo>
                    <a:pt x="27624" y="14487"/>
                    <a:pt x="27694" y="14465"/>
                    <a:pt x="27765" y="14455"/>
                  </a:cubicBezTo>
                  <a:cubicBezTo>
                    <a:pt x="27780" y="14453"/>
                    <a:pt x="27795" y="14452"/>
                    <a:pt x="27810" y="14452"/>
                  </a:cubicBezTo>
                  <a:close/>
                  <a:moveTo>
                    <a:pt x="10780" y="14029"/>
                  </a:moveTo>
                  <a:cubicBezTo>
                    <a:pt x="11017" y="14091"/>
                    <a:pt x="11266" y="14112"/>
                    <a:pt x="11508" y="14144"/>
                  </a:cubicBezTo>
                  <a:cubicBezTo>
                    <a:pt x="11641" y="14162"/>
                    <a:pt x="11778" y="14178"/>
                    <a:pt x="11911" y="14191"/>
                  </a:cubicBezTo>
                  <a:cubicBezTo>
                    <a:pt x="11984" y="14198"/>
                    <a:pt x="12057" y="14207"/>
                    <a:pt x="12129" y="14212"/>
                  </a:cubicBezTo>
                  <a:cubicBezTo>
                    <a:pt x="12159" y="14216"/>
                    <a:pt x="12186" y="14219"/>
                    <a:pt x="12213" y="14220"/>
                  </a:cubicBezTo>
                  <a:cubicBezTo>
                    <a:pt x="12184" y="14321"/>
                    <a:pt x="12135" y="14417"/>
                    <a:pt x="12094" y="14514"/>
                  </a:cubicBezTo>
                  <a:cubicBezTo>
                    <a:pt x="11955" y="14857"/>
                    <a:pt x="12000" y="15246"/>
                    <a:pt x="12196" y="15549"/>
                  </a:cubicBezTo>
                  <a:cubicBezTo>
                    <a:pt x="11733" y="15488"/>
                    <a:pt x="11270" y="15425"/>
                    <a:pt x="10805" y="15366"/>
                  </a:cubicBezTo>
                  <a:cubicBezTo>
                    <a:pt x="10473" y="15073"/>
                    <a:pt x="10414" y="14563"/>
                    <a:pt x="10665" y="14198"/>
                  </a:cubicBezTo>
                  <a:cubicBezTo>
                    <a:pt x="10705" y="14142"/>
                    <a:pt x="10747" y="14089"/>
                    <a:pt x="10780" y="14029"/>
                  </a:cubicBezTo>
                  <a:close/>
                  <a:moveTo>
                    <a:pt x="14571" y="11270"/>
                  </a:moveTo>
                  <a:cubicBezTo>
                    <a:pt x="14577" y="11273"/>
                    <a:pt x="14587" y="11275"/>
                    <a:pt x="14594" y="11279"/>
                  </a:cubicBezTo>
                  <a:cubicBezTo>
                    <a:pt x="14704" y="11334"/>
                    <a:pt x="14822" y="11434"/>
                    <a:pt x="14851" y="11556"/>
                  </a:cubicBezTo>
                  <a:cubicBezTo>
                    <a:pt x="14735" y="11622"/>
                    <a:pt x="14639" y="11706"/>
                    <a:pt x="14550" y="11805"/>
                  </a:cubicBezTo>
                  <a:cubicBezTo>
                    <a:pt x="14503" y="11857"/>
                    <a:pt x="14456" y="11914"/>
                    <a:pt x="14393" y="11946"/>
                  </a:cubicBezTo>
                  <a:cubicBezTo>
                    <a:pt x="14317" y="11987"/>
                    <a:pt x="14227" y="11997"/>
                    <a:pt x="14144" y="12017"/>
                  </a:cubicBezTo>
                  <a:cubicBezTo>
                    <a:pt x="13880" y="12080"/>
                    <a:pt x="13660" y="12255"/>
                    <a:pt x="13549" y="12506"/>
                  </a:cubicBezTo>
                  <a:cubicBezTo>
                    <a:pt x="13524" y="12564"/>
                    <a:pt x="13504" y="12624"/>
                    <a:pt x="13493" y="12686"/>
                  </a:cubicBezTo>
                  <a:cubicBezTo>
                    <a:pt x="13479" y="12762"/>
                    <a:pt x="13487" y="12847"/>
                    <a:pt x="13458" y="12919"/>
                  </a:cubicBezTo>
                  <a:cubicBezTo>
                    <a:pt x="13409" y="13043"/>
                    <a:pt x="13265" y="13116"/>
                    <a:pt x="13180" y="13214"/>
                  </a:cubicBezTo>
                  <a:cubicBezTo>
                    <a:pt x="13002" y="13415"/>
                    <a:pt x="12901" y="13686"/>
                    <a:pt x="12907" y="13956"/>
                  </a:cubicBezTo>
                  <a:cubicBezTo>
                    <a:pt x="12910" y="14126"/>
                    <a:pt x="12966" y="14283"/>
                    <a:pt x="13005" y="14444"/>
                  </a:cubicBezTo>
                  <a:cubicBezTo>
                    <a:pt x="13055" y="14643"/>
                    <a:pt x="13023" y="14830"/>
                    <a:pt x="13002" y="15032"/>
                  </a:cubicBezTo>
                  <a:cubicBezTo>
                    <a:pt x="12982" y="15247"/>
                    <a:pt x="13015" y="15559"/>
                    <a:pt x="13212" y="15686"/>
                  </a:cubicBezTo>
                  <a:cubicBezTo>
                    <a:pt x="12963" y="15651"/>
                    <a:pt x="12714" y="15618"/>
                    <a:pt x="12467" y="15585"/>
                  </a:cubicBezTo>
                  <a:cubicBezTo>
                    <a:pt x="12203" y="15306"/>
                    <a:pt x="12146" y="14908"/>
                    <a:pt x="12295" y="14558"/>
                  </a:cubicBezTo>
                  <a:cubicBezTo>
                    <a:pt x="12373" y="14372"/>
                    <a:pt x="12442" y="14212"/>
                    <a:pt x="12411" y="14007"/>
                  </a:cubicBezTo>
                  <a:cubicBezTo>
                    <a:pt x="12380" y="13809"/>
                    <a:pt x="12321" y="13632"/>
                    <a:pt x="12368" y="13430"/>
                  </a:cubicBezTo>
                  <a:cubicBezTo>
                    <a:pt x="12410" y="13252"/>
                    <a:pt x="12504" y="13090"/>
                    <a:pt x="12640" y="12970"/>
                  </a:cubicBezTo>
                  <a:cubicBezTo>
                    <a:pt x="12770" y="12853"/>
                    <a:pt x="12926" y="12798"/>
                    <a:pt x="12999" y="12626"/>
                  </a:cubicBezTo>
                  <a:cubicBezTo>
                    <a:pt x="13071" y="12457"/>
                    <a:pt x="13032" y="12259"/>
                    <a:pt x="13134" y="12101"/>
                  </a:cubicBezTo>
                  <a:cubicBezTo>
                    <a:pt x="13183" y="12023"/>
                    <a:pt x="13258" y="11962"/>
                    <a:pt x="13343" y="11929"/>
                  </a:cubicBezTo>
                  <a:cubicBezTo>
                    <a:pt x="13426" y="11897"/>
                    <a:pt x="13515" y="11899"/>
                    <a:pt x="13601" y="11878"/>
                  </a:cubicBezTo>
                  <a:cubicBezTo>
                    <a:pt x="13818" y="11822"/>
                    <a:pt x="13870" y="11607"/>
                    <a:pt x="14028" y="11475"/>
                  </a:cubicBezTo>
                  <a:cubicBezTo>
                    <a:pt x="14172" y="11353"/>
                    <a:pt x="14379" y="11273"/>
                    <a:pt x="14571" y="11270"/>
                  </a:cubicBezTo>
                  <a:close/>
                  <a:moveTo>
                    <a:pt x="28601" y="13964"/>
                  </a:moveTo>
                  <a:cubicBezTo>
                    <a:pt x="28606" y="13964"/>
                    <a:pt x="28611" y="13964"/>
                    <a:pt x="28616" y="13964"/>
                  </a:cubicBezTo>
                  <a:cubicBezTo>
                    <a:pt x="28763" y="13967"/>
                    <a:pt x="28823" y="14069"/>
                    <a:pt x="28859" y="14200"/>
                  </a:cubicBezTo>
                  <a:cubicBezTo>
                    <a:pt x="28897" y="14342"/>
                    <a:pt x="28923" y="14491"/>
                    <a:pt x="28940" y="14639"/>
                  </a:cubicBezTo>
                  <a:cubicBezTo>
                    <a:pt x="28949" y="14715"/>
                    <a:pt x="28956" y="14789"/>
                    <a:pt x="28962" y="14865"/>
                  </a:cubicBezTo>
                  <a:cubicBezTo>
                    <a:pt x="28966" y="14929"/>
                    <a:pt x="28965" y="14992"/>
                    <a:pt x="28975" y="15055"/>
                  </a:cubicBezTo>
                  <a:cubicBezTo>
                    <a:pt x="28818" y="15309"/>
                    <a:pt x="28661" y="15564"/>
                    <a:pt x="28504" y="15816"/>
                  </a:cubicBezTo>
                  <a:cubicBezTo>
                    <a:pt x="28416" y="15738"/>
                    <a:pt x="28332" y="15659"/>
                    <a:pt x="28246" y="15579"/>
                  </a:cubicBezTo>
                  <a:cubicBezTo>
                    <a:pt x="28260" y="15527"/>
                    <a:pt x="28275" y="15475"/>
                    <a:pt x="28282" y="15420"/>
                  </a:cubicBezTo>
                  <a:cubicBezTo>
                    <a:pt x="28292" y="15346"/>
                    <a:pt x="28295" y="15272"/>
                    <a:pt x="28295" y="15196"/>
                  </a:cubicBezTo>
                  <a:cubicBezTo>
                    <a:pt x="28292" y="15049"/>
                    <a:pt x="28279" y="14901"/>
                    <a:pt x="28253" y="14756"/>
                  </a:cubicBezTo>
                  <a:cubicBezTo>
                    <a:pt x="28225" y="14608"/>
                    <a:pt x="28182" y="14469"/>
                    <a:pt x="28140" y="14326"/>
                  </a:cubicBezTo>
                  <a:cubicBezTo>
                    <a:pt x="28098" y="14184"/>
                    <a:pt x="28135" y="14097"/>
                    <a:pt x="28270" y="14039"/>
                  </a:cubicBezTo>
                  <a:cubicBezTo>
                    <a:pt x="28370" y="13997"/>
                    <a:pt x="28492" y="13964"/>
                    <a:pt x="28601" y="13964"/>
                  </a:cubicBezTo>
                  <a:close/>
                  <a:moveTo>
                    <a:pt x="13255" y="14757"/>
                  </a:moveTo>
                  <a:cubicBezTo>
                    <a:pt x="13467" y="14806"/>
                    <a:pt x="13682" y="14834"/>
                    <a:pt x="13898" y="14858"/>
                  </a:cubicBezTo>
                  <a:cubicBezTo>
                    <a:pt x="14021" y="14872"/>
                    <a:pt x="14144" y="14886"/>
                    <a:pt x="14269" y="14897"/>
                  </a:cubicBezTo>
                  <a:cubicBezTo>
                    <a:pt x="14332" y="14904"/>
                    <a:pt x="14396" y="14909"/>
                    <a:pt x="14462" y="14914"/>
                  </a:cubicBezTo>
                  <a:cubicBezTo>
                    <a:pt x="14477" y="14915"/>
                    <a:pt x="14492" y="14917"/>
                    <a:pt x="14505" y="14918"/>
                  </a:cubicBezTo>
                  <a:cubicBezTo>
                    <a:pt x="14505" y="14919"/>
                    <a:pt x="14504" y="14919"/>
                    <a:pt x="14504" y="14919"/>
                  </a:cubicBezTo>
                  <a:cubicBezTo>
                    <a:pt x="14400" y="15231"/>
                    <a:pt x="14433" y="15592"/>
                    <a:pt x="14592" y="15881"/>
                  </a:cubicBezTo>
                  <a:cubicBezTo>
                    <a:pt x="14426" y="15857"/>
                    <a:pt x="14263" y="15835"/>
                    <a:pt x="14097" y="15811"/>
                  </a:cubicBezTo>
                  <a:cubicBezTo>
                    <a:pt x="13937" y="15789"/>
                    <a:pt x="13770" y="15750"/>
                    <a:pt x="13606" y="15750"/>
                  </a:cubicBezTo>
                  <a:cubicBezTo>
                    <a:pt x="13600" y="15750"/>
                    <a:pt x="13594" y="15750"/>
                    <a:pt x="13588" y="15750"/>
                  </a:cubicBezTo>
                  <a:cubicBezTo>
                    <a:pt x="13587" y="15750"/>
                    <a:pt x="13587" y="15750"/>
                    <a:pt x="13586" y="15750"/>
                  </a:cubicBezTo>
                  <a:cubicBezTo>
                    <a:pt x="13435" y="15750"/>
                    <a:pt x="13381" y="15605"/>
                    <a:pt x="13310" y="15496"/>
                  </a:cubicBezTo>
                  <a:cubicBezTo>
                    <a:pt x="13202" y="15335"/>
                    <a:pt x="13216" y="15133"/>
                    <a:pt x="13237" y="14948"/>
                  </a:cubicBezTo>
                  <a:cubicBezTo>
                    <a:pt x="13243" y="14884"/>
                    <a:pt x="13251" y="14820"/>
                    <a:pt x="13255" y="14757"/>
                  </a:cubicBezTo>
                  <a:close/>
                  <a:moveTo>
                    <a:pt x="17291" y="11792"/>
                  </a:moveTo>
                  <a:cubicBezTo>
                    <a:pt x="17323" y="11792"/>
                    <a:pt x="17354" y="11794"/>
                    <a:pt x="17386" y="11797"/>
                  </a:cubicBezTo>
                  <a:lnTo>
                    <a:pt x="17391" y="11797"/>
                  </a:lnTo>
                  <a:cubicBezTo>
                    <a:pt x="17672" y="11930"/>
                    <a:pt x="17910" y="12132"/>
                    <a:pt x="18042" y="12427"/>
                  </a:cubicBezTo>
                  <a:lnTo>
                    <a:pt x="18045" y="12435"/>
                  </a:lnTo>
                  <a:cubicBezTo>
                    <a:pt x="17888" y="12687"/>
                    <a:pt x="17728" y="12939"/>
                    <a:pt x="17571" y="13191"/>
                  </a:cubicBezTo>
                  <a:cubicBezTo>
                    <a:pt x="17554" y="13222"/>
                    <a:pt x="17534" y="13252"/>
                    <a:pt x="17514" y="13281"/>
                  </a:cubicBezTo>
                  <a:cubicBezTo>
                    <a:pt x="17471" y="13232"/>
                    <a:pt x="17426" y="13183"/>
                    <a:pt x="17367" y="13139"/>
                  </a:cubicBezTo>
                  <a:cubicBezTo>
                    <a:pt x="17278" y="13075"/>
                    <a:pt x="17179" y="13024"/>
                    <a:pt x="17076" y="12985"/>
                  </a:cubicBezTo>
                  <a:cubicBezTo>
                    <a:pt x="16937" y="12932"/>
                    <a:pt x="16790" y="12907"/>
                    <a:pt x="16643" y="12907"/>
                  </a:cubicBezTo>
                  <a:cubicBezTo>
                    <a:pt x="16568" y="12907"/>
                    <a:pt x="16493" y="12914"/>
                    <a:pt x="16419" y="12926"/>
                  </a:cubicBezTo>
                  <a:cubicBezTo>
                    <a:pt x="15982" y="13002"/>
                    <a:pt x="15637" y="13332"/>
                    <a:pt x="15493" y="13745"/>
                  </a:cubicBezTo>
                  <a:cubicBezTo>
                    <a:pt x="15420" y="13954"/>
                    <a:pt x="15404" y="14181"/>
                    <a:pt x="15451" y="14396"/>
                  </a:cubicBezTo>
                  <a:cubicBezTo>
                    <a:pt x="15496" y="14596"/>
                    <a:pt x="15617" y="14852"/>
                    <a:pt x="15830" y="14918"/>
                  </a:cubicBezTo>
                  <a:cubicBezTo>
                    <a:pt x="15858" y="14927"/>
                    <a:pt x="15885" y="14931"/>
                    <a:pt x="15910" y="14931"/>
                  </a:cubicBezTo>
                  <a:cubicBezTo>
                    <a:pt x="16087" y="14931"/>
                    <a:pt x="16186" y="14740"/>
                    <a:pt x="16056" y="14579"/>
                  </a:cubicBezTo>
                  <a:cubicBezTo>
                    <a:pt x="15982" y="14487"/>
                    <a:pt x="15882" y="14429"/>
                    <a:pt x="15851" y="14309"/>
                  </a:cubicBezTo>
                  <a:cubicBezTo>
                    <a:pt x="15820" y="14186"/>
                    <a:pt x="15858" y="14048"/>
                    <a:pt x="15909" y="13936"/>
                  </a:cubicBezTo>
                  <a:cubicBezTo>
                    <a:pt x="16025" y="13670"/>
                    <a:pt x="16258" y="13427"/>
                    <a:pt x="16554" y="13378"/>
                  </a:cubicBezTo>
                  <a:cubicBezTo>
                    <a:pt x="16584" y="13373"/>
                    <a:pt x="16614" y="13370"/>
                    <a:pt x="16644" y="13370"/>
                  </a:cubicBezTo>
                  <a:cubicBezTo>
                    <a:pt x="16903" y="13370"/>
                    <a:pt x="17154" y="13551"/>
                    <a:pt x="17160" y="13830"/>
                  </a:cubicBezTo>
                  <a:cubicBezTo>
                    <a:pt x="17162" y="13836"/>
                    <a:pt x="17164" y="13841"/>
                    <a:pt x="17164" y="13847"/>
                  </a:cubicBezTo>
                  <a:cubicBezTo>
                    <a:pt x="16715" y="14565"/>
                    <a:pt x="16268" y="15285"/>
                    <a:pt x="15851" y="16019"/>
                  </a:cubicBezTo>
                  <a:cubicBezTo>
                    <a:pt x="15843" y="16033"/>
                    <a:pt x="15840" y="16048"/>
                    <a:pt x="15839" y="16061"/>
                  </a:cubicBezTo>
                  <a:cubicBezTo>
                    <a:pt x="15517" y="16014"/>
                    <a:pt x="15192" y="15967"/>
                    <a:pt x="14868" y="15920"/>
                  </a:cubicBezTo>
                  <a:cubicBezTo>
                    <a:pt x="14867" y="15916"/>
                    <a:pt x="14864" y="15913"/>
                    <a:pt x="14861" y="15907"/>
                  </a:cubicBezTo>
                  <a:cubicBezTo>
                    <a:pt x="14681" y="15648"/>
                    <a:pt x="14613" y="15331"/>
                    <a:pt x="14701" y="15024"/>
                  </a:cubicBezTo>
                  <a:cubicBezTo>
                    <a:pt x="14743" y="14880"/>
                    <a:pt x="14845" y="14751"/>
                    <a:pt x="14852" y="14597"/>
                  </a:cubicBezTo>
                  <a:cubicBezTo>
                    <a:pt x="14860" y="14434"/>
                    <a:pt x="14752" y="14304"/>
                    <a:pt x="14709" y="14153"/>
                  </a:cubicBezTo>
                  <a:cubicBezTo>
                    <a:pt x="14634" y="13894"/>
                    <a:pt x="14735" y="13592"/>
                    <a:pt x="14941" y="13422"/>
                  </a:cubicBezTo>
                  <a:cubicBezTo>
                    <a:pt x="15053" y="13330"/>
                    <a:pt x="15190" y="13294"/>
                    <a:pt x="15254" y="13153"/>
                  </a:cubicBezTo>
                  <a:cubicBezTo>
                    <a:pt x="15319" y="13013"/>
                    <a:pt x="15319" y="12863"/>
                    <a:pt x="15402" y="12727"/>
                  </a:cubicBezTo>
                  <a:cubicBezTo>
                    <a:pt x="15554" y="12473"/>
                    <a:pt x="15821" y="12344"/>
                    <a:pt x="16101" y="12344"/>
                  </a:cubicBezTo>
                  <a:cubicBezTo>
                    <a:pt x="16189" y="12344"/>
                    <a:pt x="16279" y="12357"/>
                    <a:pt x="16366" y="12383"/>
                  </a:cubicBezTo>
                  <a:cubicBezTo>
                    <a:pt x="16376" y="12386"/>
                    <a:pt x="16385" y="12387"/>
                    <a:pt x="16395" y="12387"/>
                  </a:cubicBezTo>
                  <a:cubicBezTo>
                    <a:pt x="16443" y="12387"/>
                    <a:pt x="16486" y="12353"/>
                    <a:pt x="16502" y="12306"/>
                  </a:cubicBezTo>
                  <a:cubicBezTo>
                    <a:pt x="16613" y="11962"/>
                    <a:pt x="16950" y="11792"/>
                    <a:pt x="17291" y="11792"/>
                  </a:cubicBezTo>
                  <a:close/>
                  <a:moveTo>
                    <a:pt x="24223" y="3459"/>
                  </a:moveTo>
                  <a:cubicBezTo>
                    <a:pt x="24251" y="3460"/>
                    <a:pt x="24281" y="3463"/>
                    <a:pt x="24309" y="3464"/>
                  </a:cubicBezTo>
                  <a:cubicBezTo>
                    <a:pt x="24459" y="3475"/>
                    <a:pt x="24610" y="3486"/>
                    <a:pt x="24760" y="3500"/>
                  </a:cubicBezTo>
                  <a:cubicBezTo>
                    <a:pt x="24183" y="4287"/>
                    <a:pt x="23635" y="5099"/>
                    <a:pt x="23084" y="5906"/>
                  </a:cubicBezTo>
                  <a:cubicBezTo>
                    <a:pt x="22528" y="6721"/>
                    <a:pt x="21981" y="7539"/>
                    <a:pt x="21440" y="8363"/>
                  </a:cubicBezTo>
                  <a:cubicBezTo>
                    <a:pt x="20357" y="10017"/>
                    <a:pt x="19303" y="11691"/>
                    <a:pt x="18280" y="13383"/>
                  </a:cubicBezTo>
                  <a:cubicBezTo>
                    <a:pt x="17991" y="13860"/>
                    <a:pt x="17706" y="14337"/>
                    <a:pt x="17422" y="14817"/>
                  </a:cubicBezTo>
                  <a:cubicBezTo>
                    <a:pt x="17158" y="15265"/>
                    <a:pt x="16871" y="15714"/>
                    <a:pt x="16648" y="16183"/>
                  </a:cubicBezTo>
                  <a:cubicBezTo>
                    <a:pt x="16438" y="16152"/>
                    <a:pt x="16227" y="16119"/>
                    <a:pt x="16016" y="16090"/>
                  </a:cubicBezTo>
                  <a:cubicBezTo>
                    <a:pt x="16545" y="15274"/>
                    <a:pt x="17047" y="14441"/>
                    <a:pt x="17563" y="13618"/>
                  </a:cubicBezTo>
                  <a:cubicBezTo>
                    <a:pt x="18082" y="12788"/>
                    <a:pt x="18607" y="11960"/>
                    <a:pt x="19133" y="11136"/>
                  </a:cubicBezTo>
                  <a:cubicBezTo>
                    <a:pt x="20190" y="9485"/>
                    <a:pt x="21266" y="7849"/>
                    <a:pt x="22356" y="6220"/>
                  </a:cubicBezTo>
                  <a:cubicBezTo>
                    <a:pt x="22969" y="5302"/>
                    <a:pt x="23588" y="4390"/>
                    <a:pt x="24210" y="3480"/>
                  </a:cubicBezTo>
                  <a:cubicBezTo>
                    <a:pt x="24215" y="3474"/>
                    <a:pt x="24219" y="3465"/>
                    <a:pt x="24223" y="3459"/>
                  </a:cubicBezTo>
                  <a:close/>
                  <a:moveTo>
                    <a:pt x="22547" y="14227"/>
                  </a:moveTo>
                  <a:lnTo>
                    <a:pt x="22547" y="14227"/>
                  </a:lnTo>
                  <a:cubicBezTo>
                    <a:pt x="22274" y="14518"/>
                    <a:pt x="22075" y="14885"/>
                    <a:pt x="21946" y="15243"/>
                  </a:cubicBezTo>
                  <a:cubicBezTo>
                    <a:pt x="21820" y="15591"/>
                    <a:pt x="21776" y="15963"/>
                    <a:pt x="21834" y="16327"/>
                  </a:cubicBezTo>
                  <a:cubicBezTo>
                    <a:pt x="21834" y="16329"/>
                    <a:pt x="21835" y="16330"/>
                    <a:pt x="21835" y="16331"/>
                  </a:cubicBezTo>
                  <a:cubicBezTo>
                    <a:pt x="21817" y="16305"/>
                    <a:pt x="21800" y="16279"/>
                    <a:pt x="21787" y="16253"/>
                  </a:cubicBezTo>
                  <a:cubicBezTo>
                    <a:pt x="21724" y="16132"/>
                    <a:pt x="21678" y="16002"/>
                    <a:pt x="21649" y="15868"/>
                  </a:cubicBezTo>
                  <a:cubicBezTo>
                    <a:pt x="21627" y="15767"/>
                    <a:pt x="21616" y="15663"/>
                    <a:pt x="21616" y="15560"/>
                  </a:cubicBezTo>
                  <a:cubicBezTo>
                    <a:pt x="21616" y="15483"/>
                    <a:pt x="21623" y="15408"/>
                    <a:pt x="21635" y="15332"/>
                  </a:cubicBezTo>
                  <a:cubicBezTo>
                    <a:pt x="21648" y="15257"/>
                    <a:pt x="21666" y="15184"/>
                    <a:pt x="21690" y="15111"/>
                  </a:cubicBezTo>
                  <a:cubicBezTo>
                    <a:pt x="21694" y="15100"/>
                    <a:pt x="21699" y="15089"/>
                    <a:pt x="21702" y="15077"/>
                  </a:cubicBezTo>
                  <a:cubicBezTo>
                    <a:pt x="21728" y="15008"/>
                    <a:pt x="21761" y="14941"/>
                    <a:pt x="21799" y="14877"/>
                  </a:cubicBezTo>
                  <a:cubicBezTo>
                    <a:pt x="21888" y="14725"/>
                    <a:pt x="22008" y="14592"/>
                    <a:pt x="22142" y="14479"/>
                  </a:cubicBezTo>
                  <a:cubicBezTo>
                    <a:pt x="22235" y="14401"/>
                    <a:pt x="22336" y="14332"/>
                    <a:pt x="22443" y="14276"/>
                  </a:cubicBezTo>
                  <a:cubicBezTo>
                    <a:pt x="22477" y="14258"/>
                    <a:pt x="22512" y="14242"/>
                    <a:pt x="22547" y="14227"/>
                  </a:cubicBezTo>
                  <a:close/>
                  <a:moveTo>
                    <a:pt x="24954" y="3643"/>
                  </a:moveTo>
                  <a:cubicBezTo>
                    <a:pt x="24958" y="3745"/>
                    <a:pt x="24975" y="3849"/>
                    <a:pt x="24986" y="3949"/>
                  </a:cubicBezTo>
                  <a:cubicBezTo>
                    <a:pt x="25005" y="4097"/>
                    <a:pt x="25021" y="4247"/>
                    <a:pt x="25036" y="4395"/>
                  </a:cubicBezTo>
                  <a:cubicBezTo>
                    <a:pt x="25052" y="4544"/>
                    <a:pt x="25062" y="4695"/>
                    <a:pt x="25077" y="4843"/>
                  </a:cubicBezTo>
                  <a:cubicBezTo>
                    <a:pt x="25084" y="4923"/>
                    <a:pt x="25094" y="5005"/>
                    <a:pt x="25103" y="5086"/>
                  </a:cubicBezTo>
                  <a:cubicBezTo>
                    <a:pt x="25106" y="5126"/>
                    <a:pt x="25109" y="5167"/>
                    <a:pt x="25117" y="5207"/>
                  </a:cubicBezTo>
                  <a:cubicBezTo>
                    <a:pt x="25101" y="5224"/>
                    <a:pt x="25087" y="5243"/>
                    <a:pt x="25073" y="5263"/>
                  </a:cubicBezTo>
                  <a:cubicBezTo>
                    <a:pt x="24807" y="5613"/>
                    <a:pt x="24652" y="6033"/>
                    <a:pt x="24617" y="6471"/>
                  </a:cubicBezTo>
                  <a:cubicBezTo>
                    <a:pt x="24616" y="6488"/>
                    <a:pt x="24619" y="6500"/>
                    <a:pt x="24624" y="6514"/>
                  </a:cubicBezTo>
                  <a:cubicBezTo>
                    <a:pt x="24603" y="6524"/>
                    <a:pt x="24579" y="6531"/>
                    <a:pt x="24557" y="6531"/>
                  </a:cubicBezTo>
                  <a:cubicBezTo>
                    <a:pt x="24470" y="6530"/>
                    <a:pt x="24379" y="6441"/>
                    <a:pt x="24291" y="6425"/>
                  </a:cubicBezTo>
                  <a:cubicBezTo>
                    <a:pt x="24269" y="6421"/>
                    <a:pt x="24248" y="6419"/>
                    <a:pt x="24226" y="6419"/>
                  </a:cubicBezTo>
                  <a:cubicBezTo>
                    <a:pt x="24135" y="6419"/>
                    <a:pt x="24045" y="6453"/>
                    <a:pt x="23968" y="6500"/>
                  </a:cubicBezTo>
                  <a:cubicBezTo>
                    <a:pt x="23872" y="6559"/>
                    <a:pt x="23798" y="6641"/>
                    <a:pt x="23710" y="6710"/>
                  </a:cubicBezTo>
                  <a:cubicBezTo>
                    <a:pt x="23598" y="6795"/>
                    <a:pt x="23508" y="6800"/>
                    <a:pt x="23372" y="6811"/>
                  </a:cubicBezTo>
                  <a:cubicBezTo>
                    <a:pt x="23158" y="6831"/>
                    <a:pt x="23075" y="6978"/>
                    <a:pt x="22992" y="7155"/>
                  </a:cubicBezTo>
                  <a:cubicBezTo>
                    <a:pt x="22935" y="7276"/>
                    <a:pt x="22851" y="7326"/>
                    <a:pt x="22745" y="7401"/>
                  </a:cubicBezTo>
                  <a:cubicBezTo>
                    <a:pt x="22662" y="7460"/>
                    <a:pt x="22590" y="7530"/>
                    <a:pt x="22536" y="7614"/>
                  </a:cubicBezTo>
                  <a:cubicBezTo>
                    <a:pt x="22528" y="7628"/>
                    <a:pt x="22520" y="7639"/>
                    <a:pt x="22512" y="7653"/>
                  </a:cubicBezTo>
                  <a:cubicBezTo>
                    <a:pt x="22396" y="7851"/>
                    <a:pt x="22370" y="8096"/>
                    <a:pt x="22444" y="8312"/>
                  </a:cubicBezTo>
                  <a:cubicBezTo>
                    <a:pt x="22447" y="8319"/>
                    <a:pt x="22449" y="8326"/>
                    <a:pt x="22454" y="8332"/>
                  </a:cubicBezTo>
                  <a:cubicBezTo>
                    <a:pt x="22164" y="8587"/>
                    <a:pt x="21922" y="8894"/>
                    <a:pt x="21741" y="9236"/>
                  </a:cubicBezTo>
                  <a:cubicBezTo>
                    <a:pt x="21542" y="9608"/>
                    <a:pt x="21406" y="10022"/>
                    <a:pt x="21344" y="10442"/>
                  </a:cubicBezTo>
                  <a:cubicBezTo>
                    <a:pt x="21327" y="10440"/>
                    <a:pt x="21310" y="10439"/>
                    <a:pt x="21293" y="10439"/>
                  </a:cubicBezTo>
                  <a:cubicBezTo>
                    <a:pt x="21150" y="10439"/>
                    <a:pt x="21015" y="10504"/>
                    <a:pt x="20923" y="10616"/>
                  </a:cubicBezTo>
                  <a:cubicBezTo>
                    <a:pt x="20871" y="10679"/>
                    <a:pt x="20838" y="10749"/>
                    <a:pt x="20821" y="10829"/>
                  </a:cubicBezTo>
                  <a:cubicBezTo>
                    <a:pt x="20800" y="10934"/>
                    <a:pt x="20800" y="11032"/>
                    <a:pt x="20715" y="11106"/>
                  </a:cubicBezTo>
                  <a:cubicBezTo>
                    <a:pt x="20585" y="11222"/>
                    <a:pt x="20437" y="11284"/>
                    <a:pt x="20357" y="11452"/>
                  </a:cubicBezTo>
                  <a:cubicBezTo>
                    <a:pt x="20299" y="11575"/>
                    <a:pt x="20282" y="11707"/>
                    <a:pt x="20305" y="11836"/>
                  </a:cubicBezTo>
                  <a:cubicBezTo>
                    <a:pt x="20245" y="11861"/>
                    <a:pt x="20191" y="11909"/>
                    <a:pt x="20153" y="11972"/>
                  </a:cubicBezTo>
                  <a:cubicBezTo>
                    <a:pt x="20066" y="12117"/>
                    <a:pt x="20128" y="12293"/>
                    <a:pt x="20055" y="12435"/>
                  </a:cubicBezTo>
                  <a:cubicBezTo>
                    <a:pt x="19990" y="12561"/>
                    <a:pt x="19870" y="12648"/>
                    <a:pt x="19836" y="12795"/>
                  </a:cubicBezTo>
                  <a:cubicBezTo>
                    <a:pt x="19815" y="12892"/>
                    <a:pt x="19826" y="12987"/>
                    <a:pt x="19881" y="13060"/>
                  </a:cubicBezTo>
                  <a:cubicBezTo>
                    <a:pt x="19039" y="13324"/>
                    <a:pt x="18428" y="14120"/>
                    <a:pt x="18335" y="14995"/>
                  </a:cubicBezTo>
                  <a:cubicBezTo>
                    <a:pt x="18305" y="15282"/>
                    <a:pt x="18328" y="15571"/>
                    <a:pt x="18396" y="15852"/>
                  </a:cubicBezTo>
                  <a:cubicBezTo>
                    <a:pt x="18428" y="15993"/>
                    <a:pt x="18475" y="16132"/>
                    <a:pt x="18532" y="16267"/>
                  </a:cubicBezTo>
                  <a:cubicBezTo>
                    <a:pt x="18561" y="16340"/>
                    <a:pt x="18594" y="16415"/>
                    <a:pt x="18634" y="16485"/>
                  </a:cubicBezTo>
                  <a:cubicBezTo>
                    <a:pt x="18042" y="16393"/>
                    <a:pt x="17449" y="16302"/>
                    <a:pt x="16857" y="16214"/>
                  </a:cubicBezTo>
                  <a:cubicBezTo>
                    <a:pt x="17103" y="15849"/>
                    <a:pt x="17316" y="15459"/>
                    <a:pt x="17539" y="15081"/>
                  </a:cubicBezTo>
                  <a:cubicBezTo>
                    <a:pt x="17789" y="14658"/>
                    <a:pt x="18042" y="14233"/>
                    <a:pt x="18295" y="13811"/>
                  </a:cubicBezTo>
                  <a:cubicBezTo>
                    <a:pt x="18804" y="12967"/>
                    <a:pt x="19320" y="12128"/>
                    <a:pt x="19845" y="11294"/>
                  </a:cubicBezTo>
                  <a:cubicBezTo>
                    <a:pt x="20652" y="10008"/>
                    <a:pt x="21477" y="8733"/>
                    <a:pt x="22320" y="7471"/>
                  </a:cubicBezTo>
                  <a:cubicBezTo>
                    <a:pt x="22575" y="7088"/>
                    <a:pt x="22833" y="6708"/>
                    <a:pt x="23090" y="6328"/>
                  </a:cubicBezTo>
                  <a:cubicBezTo>
                    <a:pt x="23702" y="5427"/>
                    <a:pt x="24334" y="4540"/>
                    <a:pt x="24954" y="3643"/>
                  </a:cubicBezTo>
                  <a:close/>
                  <a:moveTo>
                    <a:pt x="20532" y="13194"/>
                  </a:moveTo>
                  <a:cubicBezTo>
                    <a:pt x="20591" y="13194"/>
                    <a:pt x="20650" y="13196"/>
                    <a:pt x="20708" y="13201"/>
                  </a:cubicBezTo>
                  <a:cubicBezTo>
                    <a:pt x="20800" y="13206"/>
                    <a:pt x="20891" y="13216"/>
                    <a:pt x="20982" y="13231"/>
                  </a:cubicBezTo>
                  <a:cubicBezTo>
                    <a:pt x="21102" y="13247"/>
                    <a:pt x="21221" y="13269"/>
                    <a:pt x="21338" y="13296"/>
                  </a:cubicBezTo>
                  <a:cubicBezTo>
                    <a:pt x="21386" y="13306"/>
                    <a:pt x="21433" y="13316"/>
                    <a:pt x="21481" y="13327"/>
                  </a:cubicBezTo>
                  <a:cubicBezTo>
                    <a:pt x="21494" y="13330"/>
                    <a:pt x="21506" y="13332"/>
                    <a:pt x="21518" y="13336"/>
                  </a:cubicBezTo>
                  <a:cubicBezTo>
                    <a:pt x="21645" y="13366"/>
                    <a:pt x="21771" y="13394"/>
                    <a:pt x="21897" y="13424"/>
                  </a:cubicBezTo>
                  <a:cubicBezTo>
                    <a:pt x="22000" y="13445"/>
                    <a:pt x="22102" y="13467"/>
                    <a:pt x="22205" y="13486"/>
                  </a:cubicBezTo>
                  <a:cubicBezTo>
                    <a:pt x="22257" y="13497"/>
                    <a:pt x="22309" y="13504"/>
                    <a:pt x="22360" y="13512"/>
                  </a:cubicBezTo>
                  <a:cubicBezTo>
                    <a:pt x="22416" y="13520"/>
                    <a:pt x="22479" y="13529"/>
                    <a:pt x="22543" y="13541"/>
                  </a:cubicBezTo>
                  <a:cubicBezTo>
                    <a:pt x="22303" y="13576"/>
                    <a:pt x="22055" y="13703"/>
                    <a:pt x="21876" y="13826"/>
                  </a:cubicBezTo>
                  <a:cubicBezTo>
                    <a:pt x="21567" y="14035"/>
                    <a:pt x="21331" y="14332"/>
                    <a:pt x="21180" y="14672"/>
                  </a:cubicBezTo>
                  <a:cubicBezTo>
                    <a:pt x="20876" y="15358"/>
                    <a:pt x="20886" y="16200"/>
                    <a:pt x="21177" y="16896"/>
                  </a:cubicBezTo>
                  <a:cubicBezTo>
                    <a:pt x="21075" y="16878"/>
                    <a:pt x="20972" y="16861"/>
                    <a:pt x="20871" y="16846"/>
                  </a:cubicBezTo>
                  <a:cubicBezTo>
                    <a:pt x="20814" y="16835"/>
                    <a:pt x="20758" y="16828"/>
                    <a:pt x="20704" y="16819"/>
                  </a:cubicBezTo>
                  <a:cubicBezTo>
                    <a:pt x="20644" y="16808"/>
                    <a:pt x="20583" y="16799"/>
                    <a:pt x="20523" y="16789"/>
                  </a:cubicBezTo>
                  <a:cubicBezTo>
                    <a:pt x="20471" y="16779"/>
                    <a:pt x="20419" y="16770"/>
                    <a:pt x="20368" y="16763"/>
                  </a:cubicBezTo>
                  <a:cubicBezTo>
                    <a:pt x="20261" y="16744"/>
                    <a:pt x="20154" y="16727"/>
                    <a:pt x="20048" y="16710"/>
                  </a:cubicBezTo>
                  <a:cubicBezTo>
                    <a:pt x="19980" y="16700"/>
                    <a:pt x="19911" y="16690"/>
                    <a:pt x="19844" y="16678"/>
                  </a:cubicBezTo>
                  <a:cubicBezTo>
                    <a:pt x="19652" y="16647"/>
                    <a:pt x="19462" y="16617"/>
                    <a:pt x="19271" y="16585"/>
                  </a:cubicBezTo>
                  <a:cubicBezTo>
                    <a:pt x="19210" y="16575"/>
                    <a:pt x="19147" y="16565"/>
                    <a:pt x="19085" y="16555"/>
                  </a:cubicBezTo>
                  <a:cubicBezTo>
                    <a:pt x="19021" y="16545"/>
                    <a:pt x="18956" y="16534"/>
                    <a:pt x="18892" y="16525"/>
                  </a:cubicBezTo>
                  <a:cubicBezTo>
                    <a:pt x="18856" y="16435"/>
                    <a:pt x="18808" y="16355"/>
                    <a:pt x="18766" y="16268"/>
                  </a:cubicBezTo>
                  <a:cubicBezTo>
                    <a:pt x="18712" y="16155"/>
                    <a:pt x="18668" y="16039"/>
                    <a:pt x="18633" y="15919"/>
                  </a:cubicBezTo>
                  <a:cubicBezTo>
                    <a:pt x="18566" y="15695"/>
                    <a:pt x="18535" y="15463"/>
                    <a:pt x="18538" y="15231"/>
                  </a:cubicBezTo>
                  <a:cubicBezTo>
                    <a:pt x="18543" y="14780"/>
                    <a:pt x="18686" y="14340"/>
                    <a:pt x="18961" y="13982"/>
                  </a:cubicBezTo>
                  <a:cubicBezTo>
                    <a:pt x="19188" y="13685"/>
                    <a:pt x="19496" y="13450"/>
                    <a:pt x="19845" y="13316"/>
                  </a:cubicBezTo>
                  <a:cubicBezTo>
                    <a:pt x="19881" y="13300"/>
                    <a:pt x="19922" y="13287"/>
                    <a:pt x="19961" y="13274"/>
                  </a:cubicBezTo>
                  <a:cubicBezTo>
                    <a:pt x="20096" y="13232"/>
                    <a:pt x="20231" y="13210"/>
                    <a:pt x="20368" y="13201"/>
                  </a:cubicBezTo>
                  <a:cubicBezTo>
                    <a:pt x="20422" y="13196"/>
                    <a:pt x="20477" y="13194"/>
                    <a:pt x="20532" y="13194"/>
                  </a:cubicBezTo>
                  <a:close/>
                  <a:moveTo>
                    <a:pt x="22871" y="13663"/>
                  </a:moveTo>
                  <a:cubicBezTo>
                    <a:pt x="22935" y="13710"/>
                    <a:pt x="22984" y="13773"/>
                    <a:pt x="23002" y="13860"/>
                  </a:cubicBezTo>
                  <a:cubicBezTo>
                    <a:pt x="22911" y="13912"/>
                    <a:pt x="22823" y="13972"/>
                    <a:pt x="22741" y="14040"/>
                  </a:cubicBezTo>
                  <a:cubicBezTo>
                    <a:pt x="22712" y="14040"/>
                    <a:pt x="22683" y="14037"/>
                    <a:pt x="22654" y="14037"/>
                  </a:cubicBezTo>
                  <a:cubicBezTo>
                    <a:pt x="22631" y="14037"/>
                    <a:pt x="22609" y="14039"/>
                    <a:pt x="22586" y="14043"/>
                  </a:cubicBezTo>
                  <a:cubicBezTo>
                    <a:pt x="22516" y="14058"/>
                    <a:pt x="22451" y="14086"/>
                    <a:pt x="22386" y="14114"/>
                  </a:cubicBezTo>
                  <a:cubicBezTo>
                    <a:pt x="22262" y="14173"/>
                    <a:pt x="22147" y="14246"/>
                    <a:pt x="22042" y="14336"/>
                  </a:cubicBezTo>
                  <a:cubicBezTo>
                    <a:pt x="21866" y="14484"/>
                    <a:pt x="21731" y="14672"/>
                    <a:pt x="21636" y="14879"/>
                  </a:cubicBezTo>
                  <a:cubicBezTo>
                    <a:pt x="21615" y="14921"/>
                    <a:pt x="21597" y="14966"/>
                    <a:pt x="21580" y="15012"/>
                  </a:cubicBezTo>
                  <a:cubicBezTo>
                    <a:pt x="21568" y="15043"/>
                    <a:pt x="21558" y="15074"/>
                    <a:pt x="21549" y="15107"/>
                  </a:cubicBezTo>
                  <a:cubicBezTo>
                    <a:pt x="21526" y="15184"/>
                    <a:pt x="21510" y="15262"/>
                    <a:pt x="21500" y="15341"/>
                  </a:cubicBezTo>
                  <a:cubicBezTo>
                    <a:pt x="21489" y="15418"/>
                    <a:pt x="21484" y="15496"/>
                    <a:pt x="21484" y="15572"/>
                  </a:cubicBezTo>
                  <a:cubicBezTo>
                    <a:pt x="21485" y="15673"/>
                    <a:pt x="21494" y="15773"/>
                    <a:pt x="21511" y="15871"/>
                  </a:cubicBezTo>
                  <a:cubicBezTo>
                    <a:pt x="21537" y="16012"/>
                    <a:pt x="21581" y="16148"/>
                    <a:pt x="21642" y="16278"/>
                  </a:cubicBezTo>
                  <a:cubicBezTo>
                    <a:pt x="21698" y="16395"/>
                    <a:pt x="21778" y="16573"/>
                    <a:pt x="21899" y="16633"/>
                  </a:cubicBezTo>
                  <a:cubicBezTo>
                    <a:pt x="21903" y="16635"/>
                    <a:pt x="21906" y="16636"/>
                    <a:pt x="21909" y="16638"/>
                  </a:cubicBezTo>
                  <a:cubicBezTo>
                    <a:pt x="21959" y="16784"/>
                    <a:pt x="22028" y="16928"/>
                    <a:pt x="22119" y="17052"/>
                  </a:cubicBezTo>
                  <a:cubicBezTo>
                    <a:pt x="21864" y="17008"/>
                    <a:pt x="21609" y="16967"/>
                    <a:pt x="21355" y="16925"/>
                  </a:cubicBezTo>
                  <a:cubicBezTo>
                    <a:pt x="21257" y="16569"/>
                    <a:pt x="21157" y="16217"/>
                    <a:pt x="21143" y="15845"/>
                  </a:cubicBezTo>
                  <a:cubicBezTo>
                    <a:pt x="21131" y="15485"/>
                    <a:pt x="21187" y="15117"/>
                    <a:pt x="21333" y="14785"/>
                  </a:cubicBezTo>
                  <a:cubicBezTo>
                    <a:pt x="21469" y="14477"/>
                    <a:pt x="21680" y="14200"/>
                    <a:pt x="21958" y="14006"/>
                  </a:cubicBezTo>
                  <a:cubicBezTo>
                    <a:pt x="22091" y="13912"/>
                    <a:pt x="22237" y="13835"/>
                    <a:pt x="22395" y="13784"/>
                  </a:cubicBezTo>
                  <a:cubicBezTo>
                    <a:pt x="22549" y="13733"/>
                    <a:pt x="22715" y="13717"/>
                    <a:pt x="22870" y="13664"/>
                  </a:cubicBezTo>
                  <a:cubicBezTo>
                    <a:pt x="22871" y="13664"/>
                    <a:pt x="22871" y="13663"/>
                    <a:pt x="22871" y="13663"/>
                  </a:cubicBezTo>
                  <a:close/>
                  <a:moveTo>
                    <a:pt x="23844" y="13908"/>
                  </a:moveTo>
                  <a:cubicBezTo>
                    <a:pt x="23931" y="13908"/>
                    <a:pt x="24019" y="13916"/>
                    <a:pt x="24106" y="13928"/>
                  </a:cubicBezTo>
                  <a:cubicBezTo>
                    <a:pt x="24147" y="13931"/>
                    <a:pt x="24188" y="13938"/>
                    <a:pt x="24227" y="13943"/>
                  </a:cubicBezTo>
                  <a:cubicBezTo>
                    <a:pt x="24309" y="13954"/>
                    <a:pt x="24392" y="13964"/>
                    <a:pt x="24475" y="13972"/>
                  </a:cubicBezTo>
                  <a:cubicBezTo>
                    <a:pt x="24543" y="13983"/>
                    <a:pt x="24610" y="13991"/>
                    <a:pt x="24678" y="13999"/>
                  </a:cubicBezTo>
                  <a:cubicBezTo>
                    <a:pt x="24811" y="14014"/>
                    <a:pt x="24945" y="14029"/>
                    <a:pt x="25080" y="14036"/>
                  </a:cubicBezTo>
                  <a:cubicBezTo>
                    <a:pt x="25085" y="14036"/>
                    <a:pt x="25092" y="14038"/>
                    <a:pt x="25097" y="14038"/>
                  </a:cubicBezTo>
                  <a:cubicBezTo>
                    <a:pt x="25199" y="14044"/>
                    <a:pt x="25299" y="14050"/>
                    <a:pt x="25401" y="14056"/>
                  </a:cubicBezTo>
                  <a:cubicBezTo>
                    <a:pt x="25527" y="14065"/>
                    <a:pt x="25653" y="14077"/>
                    <a:pt x="25778" y="14095"/>
                  </a:cubicBezTo>
                  <a:cubicBezTo>
                    <a:pt x="25438" y="14200"/>
                    <a:pt x="25125" y="14410"/>
                    <a:pt x="24887" y="14679"/>
                  </a:cubicBezTo>
                  <a:cubicBezTo>
                    <a:pt x="24788" y="14791"/>
                    <a:pt x="24701" y="14915"/>
                    <a:pt x="24632" y="15044"/>
                  </a:cubicBezTo>
                  <a:cubicBezTo>
                    <a:pt x="24605" y="15096"/>
                    <a:pt x="24580" y="15148"/>
                    <a:pt x="24557" y="15203"/>
                  </a:cubicBezTo>
                  <a:cubicBezTo>
                    <a:pt x="24299" y="15806"/>
                    <a:pt x="24345" y="16518"/>
                    <a:pt x="24704" y="17075"/>
                  </a:cubicBezTo>
                  <a:cubicBezTo>
                    <a:pt x="24804" y="17230"/>
                    <a:pt x="24927" y="17373"/>
                    <a:pt x="25066" y="17496"/>
                  </a:cubicBezTo>
                  <a:cubicBezTo>
                    <a:pt x="25099" y="17524"/>
                    <a:pt x="25131" y="17552"/>
                    <a:pt x="25165" y="17579"/>
                  </a:cubicBezTo>
                  <a:cubicBezTo>
                    <a:pt x="25106" y="17569"/>
                    <a:pt x="25048" y="17558"/>
                    <a:pt x="24990" y="17549"/>
                  </a:cubicBezTo>
                  <a:cubicBezTo>
                    <a:pt x="24892" y="17531"/>
                    <a:pt x="24793" y="17513"/>
                    <a:pt x="24695" y="17497"/>
                  </a:cubicBezTo>
                  <a:cubicBezTo>
                    <a:pt x="24555" y="17471"/>
                    <a:pt x="24417" y="17447"/>
                    <a:pt x="24276" y="17423"/>
                  </a:cubicBezTo>
                  <a:cubicBezTo>
                    <a:pt x="24236" y="17414"/>
                    <a:pt x="24195" y="17408"/>
                    <a:pt x="24154" y="17402"/>
                  </a:cubicBezTo>
                  <a:cubicBezTo>
                    <a:pt x="24028" y="17378"/>
                    <a:pt x="23902" y="17356"/>
                    <a:pt x="23777" y="17335"/>
                  </a:cubicBezTo>
                  <a:cubicBezTo>
                    <a:pt x="23678" y="17319"/>
                    <a:pt x="23579" y="17300"/>
                    <a:pt x="23479" y="17284"/>
                  </a:cubicBezTo>
                  <a:cubicBezTo>
                    <a:pt x="23324" y="17257"/>
                    <a:pt x="23169" y="17230"/>
                    <a:pt x="23013" y="17204"/>
                  </a:cubicBezTo>
                  <a:cubicBezTo>
                    <a:pt x="22914" y="17185"/>
                    <a:pt x="22815" y="17169"/>
                    <a:pt x="22715" y="17153"/>
                  </a:cubicBezTo>
                  <a:cubicBezTo>
                    <a:pt x="22632" y="17138"/>
                    <a:pt x="22548" y="17125"/>
                    <a:pt x="22466" y="17110"/>
                  </a:cubicBezTo>
                  <a:cubicBezTo>
                    <a:pt x="22464" y="17107"/>
                    <a:pt x="22462" y="17105"/>
                    <a:pt x="22460" y="17102"/>
                  </a:cubicBezTo>
                  <a:cubicBezTo>
                    <a:pt x="22266" y="16867"/>
                    <a:pt x="22126" y="16622"/>
                    <a:pt x="22068" y="16320"/>
                  </a:cubicBezTo>
                  <a:cubicBezTo>
                    <a:pt x="22011" y="16019"/>
                    <a:pt x="22044" y="15710"/>
                    <a:pt x="22133" y="15419"/>
                  </a:cubicBezTo>
                  <a:cubicBezTo>
                    <a:pt x="22298" y="14873"/>
                    <a:pt x="22668" y="14309"/>
                    <a:pt x="23186" y="14041"/>
                  </a:cubicBezTo>
                  <a:cubicBezTo>
                    <a:pt x="23382" y="13941"/>
                    <a:pt x="23590" y="13909"/>
                    <a:pt x="23800" y="13909"/>
                  </a:cubicBezTo>
                  <a:cubicBezTo>
                    <a:pt x="23815" y="13908"/>
                    <a:pt x="23829" y="13908"/>
                    <a:pt x="23844" y="13908"/>
                  </a:cubicBezTo>
                  <a:close/>
                  <a:moveTo>
                    <a:pt x="26189" y="14189"/>
                  </a:moveTo>
                  <a:cubicBezTo>
                    <a:pt x="26443" y="14276"/>
                    <a:pt x="26675" y="14416"/>
                    <a:pt x="26885" y="14586"/>
                  </a:cubicBezTo>
                  <a:cubicBezTo>
                    <a:pt x="27151" y="14799"/>
                    <a:pt x="27383" y="15049"/>
                    <a:pt x="27617" y="15295"/>
                  </a:cubicBezTo>
                  <a:cubicBezTo>
                    <a:pt x="27854" y="15541"/>
                    <a:pt x="28096" y="15814"/>
                    <a:pt x="28392" y="15992"/>
                  </a:cubicBezTo>
                  <a:cubicBezTo>
                    <a:pt x="28327" y="16096"/>
                    <a:pt x="28262" y="16201"/>
                    <a:pt x="28197" y="16306"/>
                  </a:cubicBezTo>
                  <a:cubicBezTo>
                    <a:pt x="28126" y="16214"/>
                    <a:pt x="28059" y="16119"/>
                    <a:pt x="27977" y="16031"/>
                  </a:cubicBezTo>
                  <a:cubicBezTo>
                    <a:pt x="27886" y="15929"/>
                    <a:pt x="27791" y="15834"/>
                    <a:pt x="27696" y="15736"/>
                  </a:cubicBezTo>
                  <a:cubicBezTo>
                    <a:pt x="27499" y="15538"/>
                    <a:pt x="27298" y="15341"/>
                    <a:pt x="27100" y="15146"/>
                  </a:cubicBezTo>
                  <a:cubicBezTo>
                    <a:pt x="26933" y="14985"/>
                    <a:pt x="26767" y="14809"/>
                    <a:pt x="26552" y="14715"/>
                  </a:cubicBezTo>
                  <a:cubicBezTo>
                    <a:pt x="26450" y="14671"/>
                    <a:pt x="26344" y="14651"/>
                    <a:pt x="26238" y="14651"/>
                  </a:cubicBezTo>
                  <a:cubicBezTo>
                    <a:pt x="26113" y="14651"/>
                    <a:pt x="25987" y="14679"/>
                    <a:pt x="25866" y="14725"/>
                  </a:cubicBezTo>
                  <a:cubicBezTo>
                    <a:pt x="25494" y="14871"/>
                    <a:pt x="24990" y="15162"/>
                    <a:pt x="24953" y="15608"/>
                  </a:cubicBezTo>
                  <a:cubicBezTo>
                    <a:pt x="24934" y="15840"/>
                    <a:pt x="25028" y="16061"/>
                    <a:pt x="25129" y="16264"/>
                  </a:cubicBezTo>
                  <a:cubicBezTo>
                    <a:pt x="25209" y="16425"/>
                    <a:pt x="25298" y="16583"/>
                    <a:pt x="25395" y="16735"/>
                  </a:cubicBezTo>
                  <a:cubicBezTo>
                    <a:pt x="25424" y="16782"/>
                    <a:pt x="25453" y="16828"/>
                    <a:pt x="25484" y="16873"/>
                  </a:cubicBezTo>
                  <a:cubicBezTo>
                    <a:pt x="25505" y="16904"/>
                    <a:pt x="25526" y="16935"/>
                    <a:pt x="25548" y="16967"/>
                  </a:cubicBezTo>
                  <a:cubicBezTo>
                    <a:pt x="25745" y="17251"/>
                    <a:pt x="25971" y="17532"/>
                    <a:pt x="26230" y="17769"/>
                  </a:cubicBezTo>
                  <a:cubicBezTo>
                    <a:pt x="26016" y="17730"/>
                    <a:pt x="25802" y="17693"/>
                    <a:pt x="25588" y="17654"/>
                  </a:cubicBezTo>
                  <a:cubicBezTo>
                    <a:pt x="25489" y="17548"/>
                    <a:pt x="25357" y="17476"/>
                    <a:pt x="25247" y="17383"/>
                  </a:cubicBezTo>
                  <a:cubicBezTo>
                    <a:pt x="25131" y="17286"/>
                    <a:pt x="25026" y="17175"/>
                    <a:pt x="24935" y="17054"/>
                  </a:cubicBezTo>
                  <a:cubicBezTo>
                    <a:pt x="24752" y="16805"/>
                    <a:pt x="24630" y="16512"/>
                    <a:pt x="24592" y="16204"/>
                  </a:cubicBezTo>
                  <a:cubicBezTo>
                    <a:pt x="24514" y="15551"/>
                    <a:pt x="24807" y="14887"/>
                    <a:pt x="25351" y="14516"/>
                  </a:cubicBezTo>
                  <a:cubicBezTo>
                    <a:pt x="25607" y="14341"/>
                    <a:pt x="25891" y="14244"/>
                    <a:pt x="26189" y="14189"/>
                  </a:cubicBezTo>
                  <a:close/>
                  <a:moveTo>
                    <a:pt x="26234" y="14862"/>
                  </a:moveTo>
                  <a:cubicBezTo>
                    <a:pt x="26315" y="14862"/>
                    <a:pt x="26395" y="14877"/>
                    <a:pt x="26474" y="14911"/>
                  </a:cubicBezTo>
                  <a:cubicBezTo>
                    <a:pt x="26668" y="14996"/>
                    <a:pt x="26819" y="15166"/>
                    <a:pt x="26970" y="15312"/>
                  </a:cubicBezTo>
                  <a:cubicBezTo>
                    <a:pt x="27166" y="15502"/>
                    <a:pt x="27360" y="15692"/>
                    <a:pt x="27552" y="15887"/>
                  </a:cubicBezTo>
                  <a:cubicBezTo>
                    <a:pt x="27641" y="15978"/>
                    <a:pt x="27733" y="16070"/>
                    <a:pt x="27823" y="16163"/>
                  </a:cubicBezTo>
                  <a:cubicBezTo>
                    <a:pt x="27918" y="16258"/>
                    <a:pt x="28024" y="16347"/>
                    <a:pt x="28121" y="16442"/>
                  </a:cubicBezTo>
                  <a:cubicBezTo>
                    <a:pt x="28015" y="16614"/>
                    <a:pt x="27910" y="16784"/>
                    <a:pt x="27804" y="16956"/>
                  </a:cubicBezTo>
                  <a:cubicBezTo>
                    <a:pt x="27666" y="16798"/>
                    <a:pt x="27563" y="16617"/>
                    <a:pt x="27457" y="16437"/>
                  </a:cubicBezTo>
                  <a:cubicBezTo>
                    <a:pt x="27415" y="16367"/>
                    <a:pt x="27376" y="16304"/>
                    <a:pt x="27335" y="16241"/>
                  </a:cubicBezTo>
                  <a:cubicBezTo>
                    <a:pt x="27316" y="16211"/>
                    <a:pt x="27296" y="16180"/>
                    <a:pt x="27276" y="16151"/>
                  </a:cubicBezTo>
                  <a:cubicBezTo>
                    <a:pt x="27163" y="15987"/>
                    <a:pt x="27035" y="15829"/>
                    <a:pt x="26883" y="15699"/>
                  </a:cubicBezTo>
                  <a:cubicBezTo>
                    <a:pt x="26856" y="15675"/>
                    <a:pt x="26829" y="15653"/>
                    <a:pt x="26801" y="15633"/>
                  </a:cubicBezTo>
                  <a:cubicBezTo>
                    <a:pt x="26766" y="15608"/>
                    <a:pt x="26730" y="15584"/>
                    <a:pt x="26692" y="15563"/>
                  </a:cubicBezTo>
                  <a:cubicBezTo>
                    <a:pt x="26561" y="15488"/>
                    <a:pt x="26410" y="15438"/>
                    <a:pt x="26261" y="15438"/>
                  </a:cubicBezTo>
                  <a:cubicBezTo>
                    <a:pt x="26201" y="15438"/>
                    <a:pt x="26141" y="15446"/>
                    <a:pt x="26083" y="15464"/>
                  </a:cubicBezTo>
                  <a:cubicBezTo>
                    <a:pt x="25981" y="15494"/>
                    <a:pt x="25884" y="15558"/>
                    <a:pt x="25834" y="15654"/>
                  </a:cubicBezTo>
                  <a:cubicBezTo>
                    <a:pt x="25768" y="15784"/>
                    <a:pt x="25818" y="15918"/>
                    <a:pt x="25864" y="16044"/>
                  </a:cubicBezTo>
                  <a:cubicBezTo>
                    <a:pt x="25877" y="16079"/>
                    <a:pt x="25891" y="16114"/>
                    <a:pt x="25905" y="16150"/>
                  </a:cubicBezTo>
                  <a:cubicBezTo>
                    <a:pt x="25944" y="16248"/>
                    <a:pt x="25985" y="16345"/>
                    <a:pt x="26031" y="16440"/>
                  </a:cubicBezTo>
                  <a:cubicBezTo>
                    <a:pt x="26106" y="16598"/>
                    <a:pt x="26189" y="16753"/>
                    <a:pt x="26280" y="16903"/>
                  </a:cubicBezTo>
                  <a:cubicBezTo>
                    <a:pt x="26281" y="16904"/>
                    <a:pt x="26282" y="16907"/>
                    <a:pt x="26283" y="16908"/>
                  </a:cubicBezTo>
                  <a:cubicBezTo>
                    <a:pt x="26324" y="16975"/>
                    <a:pt x="26368" y="17053"/>
                    <a:pt x="26416" y="17129"/>
                  </a:cubicBezTo>
                  <a:cubicBezTo>
                    <a:pt x="26530" y="17306"/>
                    <a:pt x="26671" y="17478"/>
                    <a:pt x="26868" y="17517"/>
                  </a:cubicBezTo>
                  <a:cubicBezTo>
                    <a:pt x="26894" y="17521"/>
                    <a:pt x="26919" y="17524"/>
                    <a:pt x="26943" y="17524"/>
                  </a:cubicBezTo>
                  <a:cubicBezTo>
                    <a:pt x="27194" y="17524"/>
                    <a:pt x="27325" y="17263"/>
                    <a:pt x="27278" y="17023"/>
                  </a:cubicBezTo>
                  <a:cubicBezTo>
                    <a:pt x="27263" y="16950"/>
                    <a:pt x="27240" y="16877"/>
                    <a:pt x="27211" y="16806"/>
                  </a:cubicBezTo>
                  <a:lnTo>
                    <a:pt x="27211" y="16806"/>
                  </a:lnTo>
                  <a:cubicBezTo>
                    <a:pt x="27135" y="16620"/>
                    <a:pt x="27016" y="16444"/>
                    <a:pt x="26894" y="16293"/>
                  </a:cubicBezTo>
                  <a:cubicBezTo>
                    <a:pt x="26882" y="16277"/>
                    <a:pt x="26869" y="16263"/>
                    <a:pt x="26859" y="16248"/>
                  </a:cubicBezTo>
                  <a:cubicBezTo>
                    <a:pt x="26827" y="16210"/>
                    <a:pt x="26730" y="16101"/>
                    <a:pt x="26620" y="16005"/>
                  </a:cubicBezTo>
                  <a:cubicBezTo>
                    <a:pt x="26516" y="15913"/>
                    <a:pt x="26400" y="15831"/>
                    <a:pt x="26315" y="15831"/>
                  </a:cubicBezTo>
                  <a:cubicBezTo>
                    <a:pt x="26265" y="15831"/>
                    <a:pt x="26226" y="15860"/>
                    <a:pt x="26207" y="15932"/>
                  </a:cubicBezTo>
                  <a:cubicBezTo>
                    <a:pt x="26174" y="16058"/>
                    <a:pt x="26264" y="16222"/>
                    <a:pt x="26314" y="16334"/>
                  </a:cubicBezTo>
                  <a:cubicBezTo>
                    <a:pt x="26343" y="16397"/>
                    <a:pt x="26374" y="16460"/>
                    <a:pt x="26410" y="16520"/>
                  </a:cubicBezTo>
                  <a:lnTo>
                    <a:pt x="26410" y="16520"/>
                  </a:lnTo>
                  <a:cubicBezTo>
                    <a:pt x="26463" y="16611"/>
                    <a:pt x="26525" y="16696"/>
                    <a:pt x="26601" y="16767"/>
                  </a:cubicBezTo>
                  <a:cubicBezTo>
                    <a:pt x="26614" y="16779"/>
                    <a:pt x="26630" y="16784"/>
                    <a:pt x="26645" y="16784"/>
                  </a:cubicBezTo>
                  <a:cubicBezTo>
                    <a:pt x="26691" y="16784"/>
                    <a:pt x="26735" y="16738"/>
                    <a:pt x="26708" y="16690"/>
                  </a:cubicBezTo>
                  <a:lnTo>
                    <a:pt x="26708" y="16690"/>
                  </a:lnTo>
                  <a:cubicBezTo>
                    <a:pt x="26706" y="16688"/>
                    <a:pt x="26705" y="16686"/>
                    <a:pt x="26704" y="16683"/>
                  </a:cubicBezTo>
                  <a:cubicBezTo>
                    <a:pt x="26606" y="16530"/>
                    <a:pt x="26507" y="16387"/>
                    <a:pt x="26432" y="16227"/>
                  </a:cubicBezTo>
                  <a:lnTo>
                    <a:pt x="26432" y="16227"/>
                  </a:lnTo>
                  <a:cubicBezTo>
                    <a:pt x="26407" y="16172"/>
                    <a:pt x="26384" y="16115"/>
                    <a:pt x="26365" y="16054"/>
                  </a:cubicBezTo>
                  <a:cubicBezTo>
                    <a:pt x="26355" y="16017"/>
                    <a:pt x="26339" y="15985"/>
                    <a:pt x="26352" y="15985"/>
                  </a:cubicBezTo>
                  <a:cubicBezTo>
                    <a:pt x="26358" y="15985"/>
                    <a:pt x="26371" y="15992"/>
                    <a:pt x="26392" y="16009"/>
                  </a:cubicBezTo>
                  <a:cubicBezTo>
                    <a:pt x="26429" y="16039"/>
                    <a:pt x="26464" y="16074"/>
                    <a:pt x="26497" y="16108"/>
                  </a:cubicBezTo>
                  <a:cubicBezTo>
                    <a:pt x="26501" y="16112"/>
                    <a:pt x="26504" y="16116"/>
                    <a:pt x="26506" y="16118"/>
                  </a:cubicBezTo>
                  <a:cubicBezTo>
                    <a:pt x="26559" y="16174"/>
                    <a:pt x="26613" y="16230"/>
                    <a:pt x="26663" y="16290"/>
                  </a:cubicBezTo>
                  <a:cubicBezTo>
                    <a:pt x="26691" y="16321"/>
                    <a:pt x="26715" y="16352"/>
                    <a:pt x="26740" y="16384"/>
                  </a:cubicBezTo>
                  <a:cubicBezTo>
                    <a:pt x="26838" y="16513"/>
                    <a:pt x="26936" y="16657"/>
                    <a:pt x="27007" y="16808"/>
                  </a:cubicBezTo>
                  <a:cubicBezTo>
                    <a:pt x="27013" y="16822"/>
                    <a:pt x="27020" y="16835"/>
                    <a:pt x="27026" y="16849"/>
                  </a:cubicBezTo>
                  <a:lnTo>
                    <a:pt x="27026" y="16849"/>
                  </a:lnTo>
                  <a:cubicBezTo>
                    <a:pt x="27049" y="16901"/>
                    <a:pt x="27068" y="16953"/>
                    <a:pt x="27084" y="17005"/>
                  </a:cubicBezTo>
                  <a:cubicBezTo>
                    <a:pt x="27092" y="17032"/>
                    <a:pt x="27098" y="17060"/>
                    <a:pt x="27101" y="17090"/>
                  </a:cubicBezTo>
                  <a:cubicBezTo>
                    <a:pt x="27111" y="17163"/>
                    <a:pt x="27101" y="17241"/>
                    <a:pt x="27048" y="17298"/>
                  </a:cubicBezTo>
                  <a:cubicBezTo>
                    <a:pt x="27017" y="17333"/>
                    <a:pt x="26979" y="17346"/>
                    <a:pt x="26939" y="17346"/>
                  </a:cubicBezTo>
                  <a:cubicBezTo>
                    <a:pt x="26863" y="17346"/>
                    <a:pt x="26781" y="17297"/>
                    <a:pt x="26729" y="17248"/>
                  </a:cubicBezTo>
                  <a:cubicBezTo>
                    <a:pt x="26654" y="17179"/>
                    <a:pt x="26587" y="17099"/>
                    <a:pt x="26526" y="17011"/>
                  </a:cubicBezTo>
                  <a:cubicBezTo>
                    <a:pt x="26526" y="17012"/>
                    <a:pt x="26526" y="17012"/>
                    <a:pt x="26525" y="17012"/>
                  </a:cubicBezTo>
                  <a:lnTo>
                    <a:pt x="26525" y="17012"/>
                  </a:lnTo>
                  <a:cubicBezTo>
                    <a:pt x="26478" y="16946"/>
                    <a:pt x="26434" y="16877"/>
                    <a:pt x="26391" y="16810"/>
                  </a:cubicBezTo>
                  <a:cubicBezTo>
                    <a:pt x="26359" y="16754"/>
                    <a:pt x="26327" y="16701"/>
                    <a:pt x="26296" y="16647"/>
                  </a:cubicBezTo>
                  <a:cubicBezTo>
                    <a:pt x="26228" y="16529"/>
                    <a:pt x="26165" y="16407"/>
                    <a:pt x="26110" y="16282"/>
                  </a:cubicBezTo>
                  <a:cubicBezTo>
                    <a:pt x="26073" y="16200"/>
                    <a:pt x="26038" y="16117"/>
                    <a:pt x="26009" y="16033"/>
                  </a:cubicBezTo>
                  <a:cubicBezTo>
                    <a:pt x="26002" y="16015"/>
                    <a:pt x="25996" y="15997"/>
                    <a:pt x="25989" y="15977"/>
                  </a:cubicBezTo>
                  <a:cubicBezTo>
                    <a:pt x="25950" y="15866"/>
                    <a:pt x="25923" y="15736"/>
                    <a:pt x="26033" y="15655"/>
                  </a:cubicBezTo>
                  <a:cubicBezTo>
                    <a:pt x="26096" y="15611"/>
                    <a:pt x="26177" y="15596"/>
                    <a:pt x="26254" y="15596"/>
                  </a:cubicBezTo>
                  <a:cubicBezTo>
                    <a:pt x="26273" y="15596"/>
                    <a:pt x="26291" y="15597"/>
                    <a:pt x="26309" y="15598"/>
                  </a:cubicBezTo>
                  <a:cubicBezTo>
                    <a:pt x="26516" y="15619"/>
                    <a:pt x="26707" y="15738"/>
                    <a:pt x="26856" y="15876"/>
                  </a:cubicBezTo>
                  <a:cubicBezTo>
                    <a:pt x="27040" y="16045"/>
                    <a:pt x="27155" y="16273"/>
                    <a:pt x="27283" y="16483"/>
                  </a:cubicBezTo>
                  <a:cubicBezTo>
                    <a:pt x="27413" y="16697"/>
                    <a:pt x="27546" y="16910"/>
                    <a:pt x="27718" y="17093"/>
                  </a:cubicBezTo>
                  <a:cubicBezTo>
                    <a:pt x="27542" y="17378"/>
                    <a:pt x="27366" y="17663"/>
                    <a:pt x="27189" y="17949"/>
                  </a:cubicBezTo>
                  <a:cubicBezTo>
                    <a:pt x="26969" y="17907"/>
                    <a:pt x="26750" y="17867"/>
                    <a:pt x="26530" y="17827"/>
                  </a:cubicBezTo>
                  <a:cubicBezTo>
                    <a:pt x="26256" y="17564"/>
                    <a:pt x="25984" y="17305"/>
                    <a:pt x="25756" y="16997"/>
                  </a:cubicBezTo>
                  <a:cubicBezTo>
                    <a:pt x="25720" y="16947"/>
                    <a:pt x="25683" y="16898"/>
                    <a:pt x="25648" y="16846"/>
                  </a:cubicBezTo>
                  <a:cubicBezTo>
                    <a:pt x="25601" y="16782"/>
                    <a:pt x="25556" y="16716"/>
                    <a:pt x="25512" y="16648"/>
                  </a:cubicBezTo>
                  <a:cubicBezTo>
                    <a:pt x="25355" y="16409"/>
                    <a:pt x="25219" y="16152"/>
                    <a:pt x="25146" y="15889"/>
                  </a:cubicBezTo>
                  <a:cubicBezTo>
                    <a:pt x="25084" y="15665"/>
                    <a:pt x="25127" y="15463"/>
                    <a:pt x="25298" y="15303"/>
                  </a:cubicBezTo>
                  <a:cubicBezTo>
                    <a:pt x="25445" y="15165"/>
                    <a:pt x="25636" y="15056"/>
                    <a:pt x="25818" y="14970"/>
                  </a:cubicBezTo>
                  <a:cubicBezTo>
                    <a:pt x="25948" y="14908"/>
                    <a:pt x="26091" y="14862"/>
                    <a:pt x="26234" y="14862"/>
                  </a:cubicBezTo>
                  <a:close/>
                  <a:moveTo>
                    <a:pt x="13535" y="17127"/>
                  </a:moveTo>
                  <a:cubicBezTo>
                    <a:pt x="13637" y="17127"/>
                    <a:pt x="13728" y="17277"/>
                    <a:pt x="13810" y="17327"/>
                  </a:cubicBezTo>
                  <a:cubicBezTo>
                    <a:pt x="13831" y="17341"/>
                    <a:pt x="13855" y="17352"/>
                    <a:pt x="13877" y="17357"/>
                  </a:cubicBezTo>
                  <a:cubicBezTo>
                    <a:pt x="13906" y="17366"/>
                    <a:pt x="13935" y="17370"/>
                    <a:pt x="13964" y="17370"/>
                  </a:cubicBezTo>
                  <a:cubicBezTo>
                    <a:pt x="13987" y="17370"/>
                    <a:pt x="14011" y="17367"/>
                    <a:pt x="14034" y="17362"/>
                  </a:cubicBezTo>
                  <a:cubicBezTo>
                    <a:pt x="14066" y="17356"/>
                    <a:pt x="14100" y="17345"/>
                    <a:pt x="14132" y="17330"/>
                  </a:cubicBezTo>
                  <a:cubicBezTo>
                    <a:pt x="14183" y="17306"/>
                    <a:pt x="14230" y="17274"/>
                    <a:pt x="14282" y="17253"/>
                  </a:cubicBezTo>
                  <a:cubicBezTo>
                    <a:pt x="14306" y="17244"/>
                    <a:pt x="14327" y="17239"/>
                    <a:pt x="14345" y="17239"/>
                  </a:cubicBezTo>
                  <a:cubicBezTo>
                    <a:pt x="14369" y="17239"/>
                    <a:pt x="14389" y="17246"/>
                    <a:pt x="14409" y="17258"/>
                  </a:cubicBezTo>
                  <a:cubicBezTo>
                    <a:pt x="14429" y="17272"/>
                    <a:pt x="14450" y="17288"/>
                    <a:pt x="14473" y="17309"/>
                  </a:cubicBezTo>
                  <a:cubicBezTo>
                    <a:pt x="14501" y="17332"/>
                    <a:pt x="14527" y="17352"/>
                    <a:pt x="14555" y="17368"/>
                  </a:cubicBezTo>
                  <a:cubicBezTo>
                    <a:pt x="14629" y="17409"/>
                    <a:pt x="14710" y="17427"/>
                    <a:pt x="14797" y="17427"/>
                  </a:cubicBezTo>
                  <a:cubicBezTo>
                    <a:pt x="14817" y="17427"/>
                    <a:pt x="14836" y="17427"/>
                    <a:pt x="14856" y="17425"/>
                  </a:cubicBezTo>
                  <a:cubicBezTo>
                    <a:pt x="14938" y="17419"/>
                    <a:pt x="15020" y="17397"/>
                    <a:pt x="15103" y="17397"/>
                  </a:cubicBezTo>
                  <a:cubicBezTo>
                    <a:pt x="15112" y="17397"/>
                    <a:pt x="15122" y="17397"/>
                    <a:pt x="15131" y="17398"/>
                  </a:cubicBezTo>
                  <a:cubicBezTo>
                    <a:pt x="15180" y="17402"/>
                    <a:pt x="15228" y="17410"/>
                    <a:pt x="15263" y="17451"/>
                  </a:cubicBezTo>
                  <a:cubicBezTo>
                    <a:pt x="15274" y="17464"/>
                    <a:pt x="15279" y="17477"/>
                    <a:pt x="15284" y="17490"/>
                  </a:cubicBezTo>
                  <a:cubicBezTo>
                    <a:pt x="15248" y="17488"/>
                    <a:pt x="15212" y="17486"/>
                    <a:pt x="15177" y="17486"/>
                  </a:cubicBezTo>
                  <a:cubicBezTo>
                    <a:pt x="14956" y="17486"/>
                    <a:pt x="14748" y="17541"/>
                    <a:pt x="14548" y="17639"/>
                  </a:cubicBezTo>
                  <a:cubicBezTo>
                    <a:pt x="14508" y="17658"/>
                    <a:pt x="14471" y="17679"/>
                    <a:pt x="14433" y="17701"/>
                  </a:cubicBezTo>
                  <a:cubicBezTo>
                    <a:pt x="14388" y="17727"/>
                    <a:pt x="14343" y="17754"/>
                    <a:pt x="14299" y="17782"/>
                  </a:cubicBezTo>
                  <a:cubicBezTo>
                    <a:pt x="14212" y="17837"/>
                    <a:pt x="14124" y="17897"/>
                    <a:pt x="14040" y="17956"/>
                  </a:cubicBezTo>
                  <a:cubicBezTo>
                    <a:pt x="13961" y="18012"/>
                    <a:pt x="13883" y="18068"/>
                    <a:pt x="13803" y="18123"/>
                  </a:cubicBezTo>
                  <a:cubicBezTo>
                    <a:pt x="13701" y="18196"/>
                    <a:pt x="13600" y="18266"/>
                    <a:pt x="13496" y="18334"/>
                  </a:cubicBezTo>
                  <a:cubicBezTo>
                    <a:pt x="13488" y="18339"/>
                    <a:pt x="13478" y="18346"/>
                    <a:pt x="13470" y="18351"/>
                  </a:cubicBezTo>
                  <a:cubicBezTo>
                    <a:pt x="13460" y="18357"/>
                    <a:pt x="13454" y="18365"/>
                    <a:pt x="13451" y="18374"/>
                  </a:cubicBezTo>
                  <a:cubicBezTo>
                    <a:pt x="13393" y="18371"/>
                    <a:pt x="13335" y="18367"/>
                    <a:pt x="13275" y="18365"/>
                  </a:cubicBezTo>
                  <a:cubicBezTo>
                    <a:pt x="13201" y="18362"/>
                    <a:pt x="13126" y="18360"/>
                    <a:pt x="13051" y="18358"/>
                  </a:cubicBezTo>
                  <a:cubicBezTo>
                    <a:pt x="13019" y="18357"/>
                    <a:pt x="12988" y="18357"/>
                    <a:pt x="12956" y="18357"/>
                  </a:cubicBezTo>
                  <a:cubicBezTo>
                    <a:pt x="12907" y="18356"/>
                    <a:pt x="12857" y="18355"/>
                    <a:pt x="12809" y="18355"/>
                  </a:cubicBezTo>
                  <a:cubicBezTo>
                    <a:pt x="12786" y="18355"/>
                    <a:pt x="12764" y="18355"/>
                    <a:pt x="12741" y="18356"/>
                  </a:cubicBezTo>
                  <a:cubicBezTo>
                    <a:pt x="12680" y="18357"/>
                    <a:pt x="12619" y="18360"/>
                    <a:pt x="12560" y="18366"/>
                  </a:cubicBezTo>
                  <a:cubicBezTo>
                    <a:pt x="12607" y="17992"/>
                    <a:pt x="12602" y="17582"/>
                    <a:pt x="12364" y="17303"/>
                  </a:cubicBezTo>
                  <a:cubicBezTo>
                    <a:pt x="12466" y="17232"/>
                    <a:pt x="12598" y="17194"/>
                    <a:pt x="12721" y="17194"/>
                  </a:cubicBezTo>
                  <a:cubicBezTo>
                    <a:pt x="12731" y="17192"/>
                    <a:pt x="12741" y="17191"/>
                    <a:pt x="12750" y="17191"/>
                  </a:cubicBezTo>
                  <a:cubicBezTo>
                    <a:pt x="12761" y="17191"/>
                    <a:pt x="12772" y="17192"/>
                    <a:pt x="12783" y="17194"/>
                  </a:cubicBezTo>
                  <a:cubicBezTo>
                    <a:pt x="12822" y="17198"/>
                    <a:pt x="12861" y="17209"/>
                    <a:pt x="12899" y="17224"/>
                  </a:cubicBezTo>
                  <a:cubicBezTo>
                    <a:pt x="12988" y="17256"/>
                    <a:pt x="13073" y="17300"/>
                    <a:pt x="13165" y="17300"/>
                  </a:cubicBezTo>
                  <a:cubicBezTo>
                    <a:pt x="13179" y="17300"/>
                    <a:pt x="13193" y="17299"/>
                    <a:pt x="13208" y="17297"/>
                  </a:cubicBezTo>
                  <a:cubicBezTo>
                    <a:pt x="13238" y="17292"/>
                    <a:pt x="13267" y="17282"/>
                    <a:pt x="13293" y="17269"/>
                  </a:cubicBezTo>
                  <a:cubicBezTo>
                    <a:pt x="13320" y="17256"/>
                    <a:pt x="13345" y="17238"/>
                    <a:pt x="13369" y="17222"/>
                  </a:cubicBezTo>
                  <a:cubicBezTo>
                    <a:pt x="13390" y="17207"/>
                    <a:pt x="13413" y="17188"/>
                    <a:pt x="13436" y="17170"/>
                  </a:cubicBezTo>
                  <a:cubicBezTo>
                    <a:pt x="13466" y="17148"/>
                    <a:pt x="13498" y="17128"/>
                    <a:pt x="13534" y="17127"/>
                  </a:cubicBezTo>
                  <a:cubicBezTo>
                    <a:pt x="13534" y="17127"/>
                    <a:pt x="13534" y="17127"/>
                    <a:pt x="13535" y="17127"/>
                  </a:cubicBezTo>
                  <a:close/>
                  <a:moveTo>
                    <a:pt x="12194" y="17397"/>
                  </a:moveTo>
                  <a:lnTo>
                    <a:pt x="12194" y="17397"/>
                  </a:lnTo>
                  <a:cubicBezTo>
                    <a:pt x="12457" y="17683"/>
                    <a:pt x="12398" y="18152"/>
                    <a:pt x="12327" y="18514"/>
                  </a:cubicBezTo>
                  <a:cubicBezTo>
                    <a:pt x="12310" y="18508"/>
                    <a:pt x="12294" y="18501"/>
                    <a:pt x="12278" y="18493"/>
                  </a:cubicBezTo>
                  <a:cubicBezTo>
                    <a:pt x="12213" y="18469"/>
                    <a:pt x="12150" y="18449"/>
                    <a:pt x="12085" y="18428"/>
                  </a:cubicBezTo>
                  <a:cubicBezTo>
                    <a:pt x="12158" y="18199"/>
                    <a:pt x="12232" y="17970"/>
                    <a:pt x="12234" y="17726"/>
                  </a:cubicBezTo>
                  <a:cubicBezTo>
                    <a:pt x="12237" y="17616"/>
                    <a:pt x="12226" y="17503"/>
                    <a:pt x="12194" y="17397"/>
                  </a:cubicBezTo>
                  <a:close/>
                  <a:moveTo>
                    <a:pt x="5633" y="14920"/>
                  </a:moveTo>
                  <a:cubicBezTo>
                    <a:pt x="6318" y="15027"/>
                    <a:pt x="7011" y="15100"/>
                    <a:pt x="7699" y="15186"/>
                  </a:cubicBezTo>
                  <a:cubicBezTo>
                    <a:pt x="8401" y="15274"/>
                    <a:pt x="9104" y="15363"/>
                    <a:pt x="9806" y="15454"/>
                  </a:cubicBezTo>
                  <a:cubicBezTo>
                    <a:pt x="11214" y="15637"/>
                    <a:pt x="12620" y="15826"/>
                    <a:pt x="14025" y="16025"/>
                  </a:cubicBezTo>
                  <a:cubicBezTo>
                    <a:pt x="16841" y="16424"/>
                    <a:pt x="19652" y="16861"/>
                    <a:pt x="22456" y="17336"/>
                  </a:cubicBezTo>
                  <a:cubicBezTo>
                    <a:pt x="23991" y="17597"/>
                    <a:pt x="25526" y="17869"/>
                    <a:pt x="27057" y="18153"/>
                  </a:cubicBezTo>
                  <a:cubicBezTo>
                    <a:pt x="26959" y="18310"/>
                    <a:pt x="26861" y="18467"/>
                    <a:pt x="26765" y="18624"/>
                  </a:cubicBezTo>
                  <a:cubicBezTo>
                    <a:pt x="23964" y="18120"/>
                    <a:pt x="21158" y="17636"/>
                    <a:pt x="18349" y="17180"/>
                  </a:cubicBezTo>
                  <a:cubicBezTo>
                    <a:pt x="15537" y="16725"/>
                    <a:pt x="12720" y="16304"/>
                    <a:pt x="9900" y="15903"/>
                  </a:cubicBezTo>
                  <a:cubicBezTo>
                    <a:pt x="8389" y="15689"/>
                    <a:pt x="6879" y="15463"/>
                    <a:pt x="5362" y="15295"/>
                  </a:cubicBezTo>
                  <a:cubicBezTo>
                    <a:pt x="5452" y="15170"/>
                    <a:pt x="5543" y="15046"/>
                    <a:pt x="5633" y="14920"/>
                  </a:cubicBezTo>
                  <a:close/>
                  <a:moveTo>
                    <a:pt x="6488" y="16422"/>
                  </a:moveTo>
                  <a:cubicBezTo>
                    <a:pt x="6505" y="16422"/>
                    <a:pt x="6522" y="16424"/>
                    <a:pt x="6539" y="16428"/>
                  </a:cubicBezTo>
                  <a:cubicBezTo>
                    <a:pt x="6634" y="16452"/>
                    <a:pt x="6699" y="16539"/>
                    <a:pt x="6734" y="16626"/>
                  </a:cubicBezTo>
                  <a:cubicBezTo>
                    <a:pt x="6748" y="16660"/>
                    <a:pt x="6785" y="16688"/>
                    <a:pt x="6821" y="16688"/>
                  </a:cubicBezTo>
                  <a:cubicBezTo>
                    <a:pt x="6840" y="16688"/>
                    <a:pt x="6859" y="16681"/>
                    <a:pt x="6875" y="16663"/>
                  </a:cubicBezTo>
                  <a:cubicBezTo>
                    <a:pt x="6913" y="16618"/>
                    <a:pt x="6968" y="16597"/>
                    <a:pt x="7025" y="16597"/>
                  </a:cubicBezTo>
                  <a:cubicBezTo>
                    <a:pt x="7053" y="16597"/>
                    <a:pt x="7082" y="16602"/>
                    <a:pt x="7110" y="16613"/>
                  </a:cubicBezTo>
                  <a:cubicBezTo>
                    <a:pt x="7211" y="16649"/>
                    <a:pt x="7234" y="16716"/>
                    <a:pt x="7275" y="16804"/>
                  </a:cubicBezTo>
                  <a:cubicBezTo>
                    <a:pt x="7310" y="16879"/>
                    <a:pt x="7374" y="16922"/>
                    <a:pt x="7453" y="16922"/>
                  </a:cubicBezTo>
                  <a:cubicBezTo>
                    <a:pt x="7464" y="16922"/>
                    <a:pt x="7475" y="16922"/>
                    <a:pt x="7487" y="16920"/>
                  </a:cubicBezTo>
                  <a:cubicBezTo>
                    <a:pt x="7521" y="16914"/>
                    <a:pt x="7553" y="16904"/>
                    <a:pt x="7583" y="16904"/>
                  </a:cubicBezTo>
                  <a:cubicBezTo>
                    <a:pt x="7612" y="16904"/>
                    <a:pt x="7640" y="16914"/>
                    <a:pt x="7666" y="16946"/>
                  </a:cubicBezTo>
                  <a:cubicBezTo>
                    <a:pt x="7717" y="17009"/>
                    <a:pt x="7685" y="17080"/>
                    <a:pt x="7629" y="17124"/>
                  </a:cubicBezTo>
                  <a:cubicBezTo>
                    <a:pt x="7564" y="17178"/>
                    <a:pt x="7626" y="17286"/>
                    <a:pt x="7701" y="17286"/>
                  </a:cubicBezTo>
                  <a:cubicBezTo>
                    <a:pt x="7708" y="17286"/>
                    <a:pt x="7716" y="17285"/>
                    <a:pt x="7724" y="17282"/>
                  </a:cubicBezTo>
                  <a:cubicBezTo>
                    <a:pt x="7750" y="17274"/>
                    <a:pt x="7775" y="17270"/>
                    <a:pt x="7798" y="17270"/>
                  </a:cubicBezTo>
                  <a:cubicBezTo>
                    <a:pt x="7966" y="17270"/>
                    <a:pt x="8062" y="17465"/>
                    <a:pt x="7968" y="17619"/>
                  </a:cubicBezTo>
                  <a:cubicBezTo>
                    <a:pt x="7933" y="17679"/>
                    <a:pt x="7980" y="17743"/>
                    <a:pt x="8042" y="17749"/>
                  </a:cubicBezTo>
                  <a:cubicBezTo>
                    <a:pt x="8240" y="17764"/>
                    <a:pt x="8281" y="17990"/>
                    <a:pt x="8122" y="18096"/>
                  </a:cubicBezTo>
                  <a:cubicBezTo>
                    <a:pt x="8093" y="18113"/>
                    <a:pt x="8081" y="18139"/>
                    <a:pt x="8077" y="18167"/>
                  </a:cubicBezTo>
                  <a:cubicBezTo>
                    <a:pt x="7915" y="18075"/>
                    <a:pt x="7737" y="18009"/>
                    <a:pt x="7557" y="17971"/>
                  </a:cubicBezTo>
                  <a:cubicBezTo>
                    <a:pt x="7442" y="17947"/>
                    <a:pt x="7326" y="17933"/>
                    <a:pt x="7209" y="17933"/>
                  </a:cubicBezTo>
                  <a:cubicBezTo>
                    <a:pt x="7167" y="17933"/>
                    <a:pt x="7125" y="17934"/>
                    <a:pt x="7083" y="17938"/>
                  </a:cubicBezTo>
                  <a:cubicBezTo>
                    <a:pt x="7001" y="17946"/>
                    <a:pt x="6910" y="17960"/>
                    <a:pt x="6827" y="17990"/>
                  </a:cubicBezTo>
                  <a:cubicBezTo>
                    <a:pt x="6603" y="18032"/>
                    <a:pt x="6404" y="18138"/>
                    <a:pt x="6276" y="18331"/>
                  </a:cubicBezTo>
                  <a:cubicBezTo>
                    <a:pt x="6227" y="18315"/>
                    <a:pt x="6176" y="18307"/>
                    <a:pt x="6124" y="18307"/>
                  </a:cubicBezTo>
                  <a:cubicBezTo>
                    <a:pt x="5958" y="18307"/>
                    <a:pt x="5785" y="18386"/>
                    <a:pt x="5680" y="18512"/>
                  </a:cubicBezTo>
                  <a:cubicBezTo>
                    <a:pt x="5603" y="18459"/>
                    <a:pt x="5512" y="18434"/>
                    <a:pt x="5421" y="18434"/>
                  </a:cubicBezTo>
                  <a:cubicBezTo>
                    <a:pt x="5257" y="18434"/>
                    <a:pt x="5095" y="18517"/>
                    <a:pt x="5020" y="18669"/>
                  </a:cubicBezTo>
                  <a:cubicBezTo>
                    <a:pt x="4938" y="18635"/>
                    <a:pt x="4852" y="18618"/>
                    <a:pt x="4766" y="18618"/>
                  </a:cubicBezTo>
                  <a:cubicBezTo>
                    <a:pt x="4748" y="18618"/>
                    <a:pt x="4730" y="18619"/>
                    <a:pt x="4713" y="18620"/>
                  </a:cubicBezTo>
                  <a:cubicBezTo>
                    <a:pt x="4703" y="18595"/>
                    <a:pt x="4682" y="18574"/>
                    <a:pt x="4651" y="18574"/>
                  </a:cubicBezTo>
                  <a:cubicBezTo>
                    <a:pt x="4399" y="18566"/>
                    <a:pt x="4340" y="18227"/>
                    <a:pt x="4600" y="18173"/>
                  </a:cubicBezTo>
                  <a:cubicBezTo>
                    <a:pt x="4688" y="18154"/>
                    <a:pt x="4688" y="18039"/>
                    <a:pt x="4624" y="17997"/>
                  </a:cubicBezTo>
                  <a:cubicBezTo>
                    <a:pt x="4431" y="17867"/>
                    <a:pt x="4457" y="17622"/>
                    <a:pt x="4691" y="17561"/>
                  </a:cubicBezTo>
                  <a:cubicBezTo>
                    <a:pt x="4738" y="17549"/>
                    <a:pt x="4758" y="17502"/>
                    <a:pt x="4749" y="17457"/>
                  </a:cubicBezTo>
                  <a:cubicBezTo>
                    <a:pt x="4706" y="17256"/>
                    <a:pt x="4835" y="17051"/>
                    <a:pt x="5033" y="17051"/>
                  </a:cubicBezTo>
                  <a:cubicBezTo>
                    <a:pt x="5064" y="17051"/>
                    <a:pt x="5096" y="17056"/>
                    <a:pt x="5129" y="17067"/>
                  </a:cubicBezTo>
                  <a:cubicBezTo>
                    <a:pt x="5138" y="17069"/>
                    <a:pt x="5146" y="17071"/>
                    <a:pt x="5155" y="17071"/>
                  </a:cubicBezTo>
                  <a:cubicBezTo>
                    <a:pt x="5219" y="17071"/>
                    <a:pt x="5272" y="16991"/>
                    <a:pt x="5233" y="16931"/>
                  </a:cubicBezTo>
                  <a:cubicBezTo>
                    <a:pt x="5107" y="16736"/>
                    <a:pt x="5566" y="16685"/>
                    <a:pt x="5664" y="16640"/>
                  </a:cubicBezTo>
                  <a:cubicBezTo>
                    <a:pt x="5704" y="16621"/>
                    <a:pt x="5942" y="16431"/>
                    <a:pt x="6055" y="16431"/>
                  </a:cubicBezTo>
                  <a:cubicBezTo>
                    <a:pt x="6089" y="16431"/>
                    <a:pt x="6111" y="16448"/>
                    <a:pt x="6113" y="16493"/>
                  </a:cubicBezTo>
                  <a:cubicBezTo>
                    <a:pt x="6116" y="16547"/>
                    <a:pt x="6163" y="16584"/>
                    <a:pt x="6210" y="16584"/>
                  </a:cubicBezTo>
                  <a:cubicBezTo>
                    <a:pt x="6238" y="16584"/>
                    <a:pt x="6265" y="16570"/>
                    <a:pt x="6282" y="16540"/>
                  </a:cubicBezTo>
                  <a:cubicBezTo>
                    <a:pt x="6324" y="16468"/>
                    <a:pt x="6405" y="16422"/>
                    <a:pt x="6488" y="16422"/>
                  </a:cubicBezTo>
                  <a:close/>
                  <a:moveTo>
                    <a:pt x="15147" y="17655"/>
                  </a:moveTo>
                  <a:cubicBezTo>
                    <a:pt x="15339" y="17655"/>
                    <a:pt x="15529" y="17708"/>
                    <a:pt x="15715" y="17753"/>
                  </a:cubicBezTo>
                  <a:cubicBezTo>
                    <a:pt x="16139" y="17857"/>
                    <a:pt x="16561" y="17966"/>
                    <a:pt x="16983" y="18079"/>
                  </a:cubicBezTo>
                  <a:cubicBezTo>
                    <a:pt x="17076" y="18104"/>
                    <a:pt x="17164" y="18124"/>
                    <a:pt x="17237" y="18163"/>
                  </a:cubicBezTo>
                  <a:cubicBezTo>
                    <a:pt x="17074" y="18282"/>
                    <a:pt x="16914" y="18404"/>
                    <a:pt x="16754" y="18527"/>
                  </a:cubicBezTo>
                  <a:cubicBezTo>
                    <a:pt x="16664" y="18597"/>
                    <a:pt x="16575" y="18664"/>
                    <a:pt x="16485" y="18735"/>
                  </a:cubicBezTo>
                  <a:cubicBezTo>
                    <a:pt x="16438" y="18769"/>
                    <a:pt x="16392" y="18805"/>
                    <a:pt x="16346" y="18841"/>
                  </a:cubicBezTo>
                  <a:cubicBezTo>
                    <a:pt x="16315" y="18865"/>
                    <a:pt x="16288" y="18884"/>
                    <a:pt x="16268" y="18910"/>
                  </a:cubicBezTo>
                  <a:cubicBezTo>
                    <a:pt x="16074" y="18920"/>
                    <a:pt x="15877" y="18960"/>
                    <a:pt x="15697" y="19034"/>
                  </a:cubicBezTo>
                  <a:lnTo>
                    <a:pt x="15696" y="19033"/>
                  </a:lnTo>
                  <a:cubicBezTo>
                    <a:pt x="15658" y="19008"/>
                    <a:pt x="15611" y="19001"/>
                    <a:pt x="15570" y="18990"/>
                  </a:cubicBezTo>
                  <a:cubicBezTo>
                    <a:pt x="15528" y="18980"/>
                    <a:pt x="15484" y="18969"/>
                    <a:pt x="15443" y="18957"/>
                  </a:cubicBezTo>
                  <a:cubicBezTo>
                    <a:pt x="15364" y="18938"/>
                    <a:pt x="15285" y="18918"/>
                    <a:pt x="15207" y="18899"/>
                  </a:cubicBezTo>
                  <a:cubicBezTo>
                    <a:pt x="15061" y="18863"/>
                    <a:pt x="14919" y="18832"/>
                    <a:pt x="14771" y="18811"/>
                  </a:cubicBezTo>
                  <a:cubicBezTo>
                    <a:pt x="14744" y="18709"/>
                    <a:pt x="14701" y="18611"/>
                    <a:pt x="14617" y="18540"/>
                  </a:cubicBezTo>
                  <a:cubicBezTo>
                    <a:pt x="14508" y="18451"/>
                    <a:pt x="14364" y="18440"/>
                    <a:pt x="14228" y="18429"/>
                  </a:cubicBezTo>
                  <a:cubicBezTo>
                    <a:pt x="14040" y="18410"/>
                    <a:pt x="13851" y="18397"/>
                    <a:pt x="13662" y="18384"/>
                  </a:cubicBezTo>
                  <a:cubicBezTo>
                    <a:pt x="13965" y="18253"/>
                    <a:pt x="14217" y="18016"/>
                    <a:pt x="14502" y="17853"/>
                  </a:cubicBezTo>
                  <a:cubicBezTo>
                    <a:pt x="14674" y="17756"/>
                    <a:pt x="14865" y="17674"/>
                    <a:pt x="15065" y="17658"/>
                  </a:cubicBezTo>
                  <a:cubicBezTo>
                    <a:pt x="15092" y="17656"/>
                    <a:pt x="15119" y="17655"/>
                    <a:pt x="15147" y="17655"/>
                  </a:cubicBezTo>
                  <a:close/>
                  <a:moveTo>
                    <a:pt x="17347" y="18253"/>
                  </a:moveTo>
                  <a:cubicBezTo>
                    <a:pt x="17376" y="18288"/>
                    <a:pt x="17396" y="18332"/>
                    <a:pt x="17409" y="18388"/>
                  </a:cubicBezTo>
                  <a:cubicBezTo>
                    <a:pt x="17452" y="18575"/>
                    <a:pt x="17419" y="18768"/>
                    <a:pt x="17488" y="18952"/>
                  </a:cubicBezTo>
                  <a:cubicBezTo>
                    <a:pt x="17490" y="18956"/>
                    <a:pt x="17492" y="18959"/>
                    <a:pt x="17493" y="18962"/>
                  </a:cubicBezTo>
                  <a:cubicBezTo>
                    <a:pt x="17440" y="19042"/>
                    <a:pt x="17403" y="19127"/>
                    <a:pt x="17370" y="19214"/>
                  </a:cubicBezTo>
                  <a:cubicBezTo>
                    <a:pt x="17247" y="19125"/>
                    <a:pt x="17127" y="19054"/>
                    <a:pt x="16978" y="19003"/>
                  </a:cubicBezTo>
                  <a:cubicBezTo>
                    <a:pt x="16831" y="18954"/>
                    <a:pt x="16678" y="18925"/>
                    <a:pt x="16523" y="18913"/>
                  </a:cubicBezTo>
                  <a:cubicBezTo>
                    <a:pt x="16543" y="18896"/>
                    <a:pt x="16564" y="18881"/>
                    <a:pt x="16585" y="18864"/>
                  </a:cubicBezTo>
                  <a:cubicBezTo>
                    <a:pt x="16678" y="18790"/>
                    <a:pt x="16768" y="18720"/>
                    <a:pt x="16860" y="18648"/>
                  </a:cubicBezTo>
                  <a:cubicBezTo>
                    <a:pt x="17024" y="18517"/>
                    <a:pt x="17188" y="18388"/>
                    <a:pt x="17347" y="18253"/>
                  </a:cubicBezTo>
                  <a:close/>
                  <a:moveTo>
                    <a:pt x="9547" y="16601"/>
                  </a:moveTo>
                  <a:cubicBezTo>
                    <a:pt x="9587" y="16601"/>
                    <a:pt x="9611" y="16619"/>
                    <a:pt x="9598" y="16669"/>
                  </a:cubicBezTo>
                  <a:cubicBezTo>
                    <a:pt x="9579" y="16745"/>
                    <a:pt x="9636" y="16795"/>
                    <a:pt x="9698" y="16795"/>
                  </a:cubicBezTo>
                  <a:cubicBezTo>
                    <a:pt x="9723" y="16795"/>
                    <a:pt x="9749" y="16786"/>
                    <a:pt x="9771" y="16769"/>
                  </a:cubicBezTo>
                  <a:cubicBezTo>
                    <a:pt x="9826" y="16725"/>
                    <a:pt x="9927" y="16641"/>
                    <a:pt x="10014" y="16641"/>
                  </a:cubicBezTo>
                  <a:cubicBezTo>
                    <a:pt x="10043" y="16641"/>
                    <a:pt x="10070" y="16650"/>
                    <a:pt x="10094" y="16672"/>
                  </a:cubicBezTo>
                  <a:cubicBezTo>
                    <a:pt x="10156" y="16730"/>
                    <a:pt x="10128" y="16841"/>
                    <a:pt x="10202" y="16903"/>
                  </a:cubicBezTo>
                  <a:cubicBezTo>
                    <a:pt x="10236" y="16932"/>
                    <a:pt x="10270" y="16943"/>
                    <a:pt x="10303" y="16943"/>
                  </a:cubicBezTo>
                  <a:cubicBezTo>
                    <a:pt x="10351" y="16943"/>
                    <a:pt x="10400" y="16922"/>
                    <a:pt x="10452" y="16906"/>
                  </a:cubicBezTo>
                  <a:cubicBezTo>
                    <a:pt x="10473" y="16899"/>
                    <a:pt x="10493" y="16896"/>
                    <a:pt x="10512" y="16896"/>
                  </a:cubicBezTo>
                  <a:cubicBezTo>
                    <a:pt x="10631" y="16896"/>
                    <a:pt x="10699" y="17021"/>
                    <a:pt x="10655" y="17138"/>
                  </a:cubicBezTo>
                  <a:cubicBezTo>
                    <a:pt x="10631" y="17205"/>
                    <a:pt x="10691" y="17256"/>
                    <a:pt x="10750" y="17256"/>
                  </a:cubicBezTo>
                  <a:cubicBezTo>
                    <a:pt x="10773" y="17256"/>
                    <a:pt x="10796" y="17249"/>
                    <a:pt x="10814" y="17231"/>
                  </a:cubicBezTo>
                  <a:cubicBezTo>
                    <a:pt x="10866" y="17181"/>
                    <a:pt x="10923" y="17159"/>
                    <a:pt x="10981" y="17159"/>
                  </a:cubicBezTo>
                  <a:cubicBezTo>
                    <a:pt x="11064" y="17159"/>
                    <a:pt x="11147" y="17204"/>
                    <a:pt x="11211" y="17269"/>
                  </a:cubicBezTo>
                  <a:cubicBezTo>
                    <a:pt x="11078" y="17387"/>
                    <a:pt x="10973" y="17540"/>
                    <a:pt x="10914" y="17706"/>
                  </a:cubicBezTo>
                  <a:cubicBezTo>
                    <a:pt x="10709" y="17667"/>
                    <a:pt x="10504" y="17635"/>
                    <a:pt x="10295" y="17635"/>
                  </a:cubicBezTo>
                  <a:cubicBezTo>
                    <a:pt x="10282" y="17635"/>
                    <a:pt x="10270" y="17635"/>
                    <a:pt x="10257" y="17635"/>
                  </a:cubicBezTo>
                  <a:cubicBezTo>
                    <a:pt x="10004" y="17638"/>
                    <a:pt x="9755" y="17684"/>
                    <a:pt x="9515" y="17757"/>
                  </a:cubicBezTo>
                  <a:cubicBezTo>
                    <a:pt x="9476" y="17769"/>
                    <a:pt x="9457" y="17801"/>
                    <a:pt x="9453" y="17837"/>
                  </a:cubicBezTo>
                  <a:cubicBezTo>
                    <a:pt x="9411" y="18211"/>
                    <a:pt x="9528" y="18608"/>
                    <a:pt x="9780" y="18890"/>
                  </a:cubicBezTo>
                  <a:cubicBezTo>
                    <a:pt x="9650" y="18977"/>
                    <a:pt x="9539" y="19083"/>
                    <a:pt x="9441" y="19205"/>
                  </a:cubicBezTo>
                  <a:cubicBezTo>
                    <a:pt x="9400" y="19207"/>
                    <a:pt x="9360" y="19213"/>
                    <a:pt x="9320" y="19226"/>
                  </a:cubicBezTo>
                  <a:cubicBezTo>
                    <a:pt x="9235" y="19070"/>
                    <a:pt x="9070" y="18973"/>
                    <a:pt x="8905" y="18973"/>
                  </a:cubicBezTo>
                  <a:cubicBezTo>
                    <a:pt x="8828" y="18973"/>
                    <a:pt x="8752" y="18994"/>
                    <a:pt x="8683" y="19039"/>
                  </a:cubicBezTo>
                  <a:cubicBezTo>
                    <a:pt x="8662" y="18807"/>
                    <a:pt x="8554" y="18570"/>
                    <a:pt x="8390" y="18406"/>
                  </a:cubicBezTo>
                  <a:cubicBezTo>
                    <a:pt x="8338" y="18352"/>
                    <a:pt x="8281" y="18304"/>
                    <a:pt x="8219" y="18258"/>
                  </a:cubicBezTo>
                  <a:cubicBezTo>
                    <a:pt x="8499" y="18097"/>
                    <a:pt x="8421" y="17706"/>
                    <a:pt x="8156" y="17602"/>
                  </a:cubicBezTo>
                  <a:cubicBezTo>
                    <a:pt x="8181" y="17503"/>
                    <a:pt x="8164" y="17404"/>
                    <a:pt x="8120" y="17321"/>
                  </a:cubicBezTo>
                  <a:cubicBezTo>
                    <a:pt x="8119" y="17320"/>
                    <a:pt x="8120" y="17319"/>
                    <a:pt x="8120" y="17317"/>
                  </a:cubicBezTo>
                  <a:cubicBezTo>
                    <a:pt x="8094" y="17176"/>
                    <a:pt x="8175" y="17028"/>
                    <a:pt x="8309" y="17028"/>
                  </a:cubicBezTo>
                  <a:cubicBezTo>
                    <a:pt x="8340" y="17028"/>
                    <a:pt x="8374" y="17036"/>
                    <a:pt x="8410" y="17054"/>
                  </a:cubicBezTo>
                  <a:cubicBezTo>
                    <a:pt x="8426" y="17063"/>
                    <a:pt x="8443" y="17066"/>
                    <a:pt x="8459" y="17066"/>
                  </a:cubicBezTo>
                  <a:cubicBezTo>
                    <a:pt x="8508" y="17066"/>
                    <a:pt x="8551" y="17029"/>
                    <a:pt x="8554" y="16971"/>
                  </a:cubicBezTo>
                  <a:cubicBezTo>
                    <a:pt x="8558" y="16873"/>
                    <a:pt x="8613" y="16778"/>
                    <a:pt x="8702" y="16735"/>
                  </a:cubicBezTo>
                  <a:cubicBezTo>
                    <a:pt x="8735" y="16720"/>
                    <a:pt x="8767" y="16714"/>
                    <a:pt x="8800" y="16714"/>
                  </a:cubicBezTo>
                  <a:cubicBezTo>
                    <a:pt x="8874" y="16714"/>
                    <a:pt x="8948" y="16742"/>
                    <a:pt x="9023" y="16748"/>
                  </a:cubicBezTo>
                  <a:cubicBezTo>
                    <a:pt x="9036" y="16749"/>
                    <a:pt x="9049" y="16750"/>
                    <a:pt x="9061" y="16750"/>
                  </a:cubicBezTo>
                  <a:cubicBezTo>
                    <a:pt x="9147" y="16750"/>
                    <a:pt x="9224" y="16720"/>
                    <a:pt x="9302" y="16681"/>
                  </a:cubicBezTo>
                  <a:cubicBezTo>
                    <a:pt x="9333" y="16667"/>
                    <a:pt x="9469" y="16601"/>
                    <a:pt x="9547" y="16601"/>
                  </a:cubicBezTo>
                  <a:close/>
                  <a:moveTo>
                    <a:pt x="18710" y="18488"/>
                  </a:moveTo>
                  <a:lnTo>
                    <a:pt x="18710" y="18488"/>
                  </a:lnTo>
                  <a:cubicBezTo>
                    <a:pt x="18855" y="18561"/>
                    <a:pt x="18953" y="18733"/>
                    <a:pt x="19011" y="18897"/>
                  </a:cubicBezTo>
                  <a:cubicBezTo>
                    <a:pt x="19089" y="19113"/>
                    <a:pt x="19102" y="19345"/>
                    <a:pt x="19054" y="19570"/>
                  </a:cubicBezTo>
                  <a:cubicBezTo>
                    <a:pt x="19024" y="19556"/>
                    <a:pt x="18993" y="19543"/>
                    <a:pt x="18955" y="19538"/>
                  </a:cubicBezTo>
                  <a:cubicBezTo>
                    <a:pt x="18924" y="19533"/>
                    <a:pt x="18891" y="19529"/>
                    <a:pt x="18858" y="19529"/>
                  </a:cubicBezTo>
                  <a:cubicBezTo>
                    <a:pt x="18853" y="19529"/>
                    <a:pt x="18849" y="19530"/>
                    <a:pt x="18844" y="19530"/>
                  </a:cubicBezTo>
                  <a:cubicBezTo>
                    <a:pt x="18863" y="19445"/>
                    <a:pt x="18876" y="19363"/>
                    <a:pt x="18876" y="19274"/>
                  </a:cubicBezTo>
                  <a:cubicBezTo>
                    <a:pt x="18877" y="19141"/>
                    <a:pt x="18855" y="19007"/>
                    <a:pt x="18831" y="18876"/>
                  </a:cubicBezTo>
                  <a:cubicBezTo>
                    <a:pt x="18810" y="18751"/>
                    <a:pt x="18789" y="18620"/>
                    <a:pt x="18722" y="18509"/>
                  </a:cubicBezTo>
                  <a:cubicBezTo>
                    <a:pt x="18719" y="18503"/>
                    <a:pt x="18714" y="18495"/>
                    <a:pt x="18710" y="18488"/>
                  </a:cubicBezTo>
                  <a:close/>
                  <a:moveTo>
                    <a:pt x="7117" y="18143"/>
                  </a:moveTo>
                  <a:cubicBezTo>
                    <a:pt x="7208" y="18143"/>
                    <a:pt x="7299" y="18150"/>
                    <a:pt x="7389" y="18165"/>
                  </a:cubicBezTo>
                  <a:cubicBezTo>
                    <a:pt x="7617" y="18205"/>
                    <a:pt x="7841" y="18289"/>
                    <a:pt x="8035" y="18414"/>
                  </a:cubicBezTo>
                  <a:cubicBezTo>
                    <a:pt x="8370" y="18632"/>
                    <a:pt x="8662" y="19143"/>
                    <a:pt x="8305" y="19478"/>
                  </a:cubicBezTo>
                  <a:cubicBezTo>
                    <a:pt x="8217" y="19560"/>
                    <a:pt x="8126" y="19592"/>
                    <a:pt x="8033" y="19592"/>
                  </a:cubicBezTo>
                  <a:cubicBezTo>
                    <a:pt x="7762" y="19592"/>
                    <a:pt x="7478" y="19319"/>
                    <a:pt x="7219" y="19255"/>
                  </a:cubicBezTo>
                  <a:cubicBezTo>
                    <a:pt x="6894" y="19173"/>
                    <a:pt x="6350" y="19203"/>
                    <a:pt x="6360" y="18731"/>
                  </a:cubicBezTo>
                  <a:cubicBezTo>
                    <a:pt x="6367" y="18423"/>
                    <a:pt x="6581" y="18241"/>
                    <a:pt x="6839" y="18163"/>
                  </a:cubicBezTo>
                  <a:cubicBezTo>
                    <a:pt x="6896" y="18158"/>
                    <a:pt x="6953" y="18149"/>
                    <a:pt x="7010" y="18147"/>
                  </a:cubicBezTo>
                  <a:cubicBezTo>
                    <a:pt x="7046" y="18145"/>
                    <a:pt x="7081" y="18143"/>
                    <a:pt x="7117" y="18143"/>
                  </a:cubicBezTo>
                  <a:close/>
                  <a:moveTo>
                    <a:pt x="17326" y="17915"/>
                  </a:moveTo>
                  <a:cubicBezTo>
                    <a:pt x="17462" y="17915"/>
                    <a:pt x="17644" y="18006"/>
                    <a:pt x="17764" y="18042"/>
                  </a:cubicBezTo>
                  <a:cubicBezTo>
                    <a:pt x="17785" y="18052"/>
                    <a:pt x="17805" y="18057"/>
                    <a:pt x="17823" y="18059"/>
                  </a:cubicBezTo>
                  <a:cubicBezTo>
                    <a:pt x="17843" y="18062"/>
                    <a:pt x="17863" y="18063"/>
                    <a:pt x="17883" y="18063"/>
                  </a:cubicBezTo>
                  <a:cubicBezTo>
                    <a:pt x="17906" y="18063"/>
                    <a:pt x="17929" y="18061"/>
                    <a:pt x="17951" y="18058"/>
                  </a:cubicBezTo>
                  <a:cubicBezTo>
                    <a:pt x="18004" y="18051"/>
                    <a:pt x="18054" y="18037"/>
                    <a:pt x="18106" y="18016"/>
                  </a:cubicBezTo>
                  <a:cubicBezTo>
                    <a:pt x="18173" y="17989"/>
                    <a:pt x="18240" y="17957"/>
                    <a:pt x="18308" y="17957"/>
                  </a:cubicBezTo>
                  <a:cubicBezTo>
                    <a:pt x="18338" y="17957"/>
                    <a:pt x="18368" y="17963"/>
                    <a:pt x="18399" y="17979"/>
                  </a:cubicBezTo>
                  <a:cubicBezTo>
                    <a:pt x="18428" y="17994"/>
                    <a:pt x="18454" y="18011"/>
                    <a:pt x="18481" y="18031"/>
                  </a:cubicBezTo>
                  <a:cubicBezTo>
                    <a:pt x="18526" y="18063"/>
                    <a:pt x="18570" y="18100"/>
                    <a:pt x="18621" y="18123"/>
                  </a:cubicBezTo>
                  <a:cubicBezTo>
                    <a:pt x="18637" y="18130"/>
                    <a:pt x="18652" y="18136"/>
                    <a:pt x="18668" y="18141"/>
                  </a:cubicBezTo>
                  <a:cubicBezTo>
                    <a:pt x="18718" y="18158"/>
                    <a:pt x="18769" y="18164"/>
                    <a:pt x="18821" y="18164"/>
                  </a:cubicBezTo>
                  <a:cubicBezTo>
                    <a:pt x="18850" y="18164"/>
                    <a:pt x="18879" y="18162"/>
                    <a:pt x="18909" y="18159"/>
                  </a:cubicBezTo>
                  <a:cubicBezTo>
                    <a:pt x="18986" y="18149"/>
                    <a:pt x="19069" y="18127"/>
                    <a:pt x="19149" y="18127"/>
                  </a:cubicBezTo>
                  <a:cubicBezTo>
                    <a:pt x="19154" y="18127"/>
                    <a:pt x="19159" y="18127"/>
                    <a:pt x="19164" y="18127"/>
                  </a:cubicBezTo>
                  <a:cubicBezTo>
                    <a:pt x="19189" y="18127"/>
                    <a:pt x="19214" y="18131"/>
                    <a:pt x="19238" y="18137"/>
                  </a:cubicBezTo>
                  <a:cubicBezTo>
                    <a:pt x="19269" y="18147"/>
                    <a:pt x="19298" y="18161"/>
                    <a:pt x="19325" y="18178"/>
                  </a:cubicBezTo>
                  <a:cubicBezTo>
                    <a:pt x="19382" y="18211"/>
                    <a:pt x="19434" y="18257"/>
                    <a:pt x="19492" y="18289"/>
                  </a:cubicBezTo>
                  <a:cubicBezTo>
                    <a:pt x="19576" y="18338"/>
                    <a:pt x="19661" y="18356"/>
                    <a:pt x="19747" y="18356"/>
                  </a:cubicBezTo>
                  <a:cubicBezTo>
                    <a:pt x="19797" y="18356"/>
                    <a:pt x="19847" y="18350"/>
                    <a:pt x="19898" y="18340"/>
                  </a:cubicBezTo>
                  <a:cubicBezTo>
                    <a:pt x="19943" y="18332"/>
                    <a:pt x="19987" y="18323"/>
                    <a:pt x="20032" y="18309"/>
                  </a:cubicBezTo>
                  <a:cubicBezTo>
                    <a:pt x="20045" y="18305"/>
                    <a:pt x="20059" y="18303"/>
                    <a:pt x="20074" y="18298"/>
                  </a:cubicBezTo>
                  <a:cubicBezTo>
                    <a:pt x="20135" y="18281"/>
                    <a:pt x="20199" y="18264"/>
                    <a:pt x="20262" y="18264"/>
                  </a:cubicBezTo>
                  <a:cubicBezTo>
                    <a:pt x="20273" y="18264"/>
                    <a:pt x="20284" y="18264"/>
                    <a:pt x="20295" y="18265"/>
                  </a:cubicBezTo>
                  <a:cubicBezTo>
                    <a:pt x="20404" y="18273"/>
                    <a:pt x="20487" y="18347"/>
                    <a:pt x="20578" y="18404"/>
                  </a:cubicBezTo>
                  <a:cubicBezTo>
                    <a:pt x="20651" y="18450"/>
                    <a:pt x="20721" y="18474"/>
                    <a:pt x="20793" y="18481"/>
                  </a:cubicBezTo>
                  <a:cubicBezTo>
                    <a:pt x="20810" y="18483"/>
                    <a:pt x="20827" y="18484"/>
                    <a:pt x="20844" y="18484"/>
                  </a:cubicBezTo>
                  <a:cubicBezTo>
                    <a:pt x="20887" y="18484"/>
                    <a:pt x="20932" y="18478"/>
                    <a:pt x="20977" y="18469"/>
                  </a:cubicBezTo>
                  <a:cubicBezTo>
                    <a:pt x="21013" y="18463"/>
                    <a:pt x="21050" y="18453"/>
                    <a:pt x="21088" y="18442"/>
                  </a:cubicBezTo>
                  <a:cubicBezTo>
                    <a:pt x="21141" y="18426"/>
                    <a:pt x="21206" y="18400"/>
                    <a:pt x="21266" y="18400"/>
                  </a:cubicBezTo>
                  <a:cubicBezTo>
                    <a:pt x="21292" y="18400"/>
                    <a:pt x="21317" y="18405"/>
                    <a:pt x="21340" y="18417"/>
                  </a:cubicBezTo>
                  <a:cubicBezTo>
                    <a:pt x="21423" y="18459"/>
                    <a:pt x="21461" y="18568"/>
                    <a:pt x="21536" y="18625"/>
                  </a:cubicBezTo>
                  <a:cubicBezTo>
                    <a:pt x="21550" y="18635"/>
                    <a:pt x="21563" y="18643"/>
                    <a:pt x="21578" y="18652"/>
                  </a:cubicBezTo>
                  <a:cubicBezTo>
                    <a:pt x="21632" y="18683"/>
                    <a:pt x="21688" y="18699"/>
                    <a:pt x="21745" y="18701"/>
                  </a:cubicBezTo>
                  <a:cubicBezTo>
                    <a:pt x="21757" y="18701"/>
                    <a:pt x="21769" y="18702"/>
                    <a:pt x="21782" y="18702"/>
                  </a:cubicBezTo>
                  <a:cubicBezTo>
                    <a:pt x="21918" y="18702"/>
                    <a:pt x="22060" y="18651"/>
                    <a:pt x="22194" y="18623"/>
                  </a:cubicBezTo>
                  <a:cubicBezTo>
                    <a:pt x="22215" y="18619"/>
                    <a:pt x="22236" y="18616"/>
                    <a:pt x="22257" y="18614"/>
                  </a:cubicBezTo>
                  <a:cubicBezTo>
                    <a:pt x="22269" y="18613"/>
                    <a:pt x="22280" y="18613"/>
                    <a:pt x="22292" y="18613"/>
                  </a:cubicBezTo>
                  <a:cubicBezTo>
                    <a:pt x="22340" y="18613"/>
                    <a:pt x="22386" y="18620"/>
                    <a:pt x="22429" y="18635"/>
                  </a:cubicBezTo>
                  <a:cubicBezTo>
                    <a:pt x="22546" y="18673"/>
                    <a:pt x="22638" y="18760"/>
                    <a:pt x="22684" y="18887"/>
                  </a:cubicBezTo>
                  <a:cubicBezTo>
                    <a:pt x="22562" y="18914"/>
                    <a:pt x="22442" y="18958"/>
                    <a:pt x="22331" y="19008"/>
                  </a:cubicBezTo>
                  <a:cubicBezTo>
                    <a:pt x="22262" y="19039"/>
                    <a:pt x="22197" y="19075"/>
                    <a:pt x="22137" y="19112"/>
                  </a:cubicBezTo>
                  <a:lnTo>
                    <a:pt x="22083" y="19147"/>
                  </a:lnTo>
                  <a:cubicBezTo>
                    <a:pt x="21899" y="19268"/>
                    <a:pt x="21735" y="19414"/>
                    <a:pt x="21578" y="19565"/>
                  </a:cubicBezTo>
                  <a:cubicBezTo>
                    <a:pt x="21552" y="19590"/>
                    <a:pt x="21526" y="19615"/>
                    <a:pt x="21501" y="19641"/>
                  </a:cubicBezTo>
                  <a:lnTo>
                    <a:pt x="21448" y="19694"/>
                  </a:lnTo>
                  <a:cubicBezTo>
                    <a:pt x="21461" y="19656"/>
                    <a:pt x="21474" y="19616"/>
                    <a:pt x="21479" y="19573"/>
                  </a:cubicBezTo>
                  <a:cubicBezTo>
                    <a:pt x="21494" y="19450"/>
                    <a:pt x="21463" y="19341"/>
                    <a:pt x="21401" y="19251"/>
                  </a:cubicBezTo>
                  <a:cubicBezTo>
                    <a:pt x="21331" y="19148"/>
                    <a:pt x="21226" y="19068"/>
                    <a:pt x="21106" y="19018"/>
                  </a:cubicBezTo>
                  <a:cubicBezTo>
                    <a:pt x="21038" y="18990"/>
                    <a:pt x="20969" y="18969"/>
                    <a:pt x="20896" y="18955"/>
                  </a:cubicBezTo>
                  <a:cubicBezTo>
                    <a:pt x="20823" y="18940"/>
                    <a:pt x="20747" y="18933"/>
                    <a:pt x="20672" y="18930"/>
                  </a:cubicBezTo>
                  <a:cubicBezTo>
                    <a:pt x="20657" y="18929"/>
                    <a:pt x="20643" y="18929"/>
                    <a:pt x="20629" y="18929"/>
                  </a:cubicBezTo>
                  <a:cubicBezTo>
                    <a:pt x="20503" y="18929"/>
                    <a:pt x="20378" y="18941"/>
                    <a:pt x="20257" y="18960"/>
                  </a:cubicBezTo>
                  <a:cubicBezTo>
                    <a:pt x="20161" y="18976"/>
                    <a:pt x="20065" y="18996"/>
                    <a:pt x="19970" y="19023"/>
                  </a:cubicBezTo>
                  <a:cubicBezTo>
                    <a:pt x="19883" y="19047"/>
                    <a:pt x="19800" y="19075"/>
                    <a:pt x="19716" y="19106"/>
                  </a:cubicBezTo>
                  <a:cubicBezTo>
                    <a:pt x="19560" y="19162"/>
                    <a:pt x="19409" y="19230"/>
                    <a:pt x="19264" y="19302"/>
                  </a:cubicBezTo>
                  <a:cubicBezTo>
                    <a:pt x="19263" y="19179"/>
                    <a:pt x="19246" y="19057"/>
                    <a:pt x="19212" y="18938"/>
                  </a:cubicBezTo>
                  <a:cubicBezTo>
                    <a:pt x="19199" y="18895"/>
                    <a:pt x="19185" y="18854"/>
                    <a:pt x="19169" y="18812"/>
                  </a:cubicBezTo>
                  <a:cubicBezTo>
                    <a:pt x="19144" y="18751"/>
                    <a:pt x="19115" y="18685"/>
                    <a:pt x="19079" y="18623"/>
                  </a:cubicBezTo>
                  <a:cubicBezTo>
                    <a:pt x="18985" y="18454"/>
                    <a:pt x="18847" y="18303"/>
                    <a:pt x="18662" y="18265"/>
                  </a:cubicBezTo>
                  <a:cubicBezTo>
                    <a:pt x="18634" y="18259"/>
                    <a:pt x="18605" y="18256"/>
                    <a:pt x="18576" y="18256"/>
                  </a:cubicBezTo>
                  <a:cubicBezTo>
                    <a:pt x="18572" y="18256"/>
                    <a:pt x="18568" y="18256"/>
                    <a:pt x="18564" y="18256"/>
                  </a:cubicBezTo>
                  <a:cubicBezTo>
                    <a:pt x="18522" y="18257"/>
                    <a:pt x="18479" y="18262"/>
                    <a:pt x="18438" y="18272"/>
                  </a:cubicBezTo>
                  <a:cubicBezTo>
                    <a:pt x="18248" y="18309"/>
                    <a:pt x="18061" y="18413"/>
                    <a:pt x="17905" y="18532"/>
                  </a:cubicBezTo>
                  <a:cubicBezTo>
                    <a:pt x="17862" y="18564"/>
                    <a:pt x="17821" y="18597"/>
                    <a:pt x="17784" y="18630"/>
                  </a:cubicBezTo>
                  <a:cubicBezTo>
                    <a:pt x="17750" y="18659"/>
                    <a:pt x="17717" y="18690"/>
                    <a:pt x="17686" y="18725"/>
                  </a:cubicBezTo>
                  <a:cubicBezTo>
                    <a:pt x="17672" y="18737"/>
                    <a:pt x="17659" y="18752"/>
                    <a:pt x="17647" y="18766"/>
                  </a:cubicBezTo>
                  <a:cubicBezTo>
                    <a:pt x="17599" y="18520"/>
                    <a:pt x="17648" y="18240"/>
                    <a:pt x="17440" y="18057"/>
                  </a:cubicBezTo>
                  <a:cubicBezTo>
                    <a:pt x="17378" y="18001"/>
                    <a:pt x="17300" y="17969"/>
                    <a:pt x="17219" y="17944"/>
                  </a:cubicBezTo>
                  <a:cubicBezTo>
                    <a:pt x="17249" y="17923"/>
                    <a:pt x="17286" y="17915"/>
                    <a:pt x="17326" y="17915"/>
                  </a:cubicBezTo>
                  <a:close/>
                  <a:moveTo>
                    <a:pt x="12545" y="18475"/>
                  </a:moveTo>
                  <a:cubicBezTo>
                    <a:pt x="12853" y="18526"/>
                    <a:pt x="13180" y="18517"/>
                    <a:pt x="13489" y="18542"/>
                  </a:cubicBezTo>
                  <a:cubicBezTo>
                    <a:pt x="13664" y="18555"/>
                    <a:pt x="13838" y="18570"/>
                    <a:pt x="14012" y="18589"/>
                  </a:cubicBezTo>
                  <a:cubicBezTo>
                    <a:pt x="14129" y="18601"/>
                    <a:pt x="14289" y="18595"/>
                    <a:pt x="14409" y="18641"/>
                  </a:cubicBezTo>
                  <a:cubicBezTo>
                    <a:pt x="14249" y="18814"/>
                    <a:pt x="14090" y="18990"/>
                    <a:pt x="13934" y="19166"/>
                  </a:cubicBezTo>
                  <a:cubicBezTo>
                    <a:pt x="13767" y="19352"/>
                    <a:pt x="13585" y="19532"/>
                    <a:pt x="13434" y="19731"/>
                  </a:cubicBezTo>
                  <a:cubicBezTo>
                    <a:pt x="13395" y="19781"/>
                    <a:pt x="13369" y="19833"/>
                    <a:pt x="13352" y="19887"/>
                  </a:cubicBezTo>
                  <a:cubicBezTo>
                    <a:pt x="13319" y="19872"/>
                    <a:pt x="13285" y="19860"/>
                    <a:pt x="13247" y="19855"/>
                  </a:cubicBezTo>
                  <a:cubicBezTo>
                    <a:pt x="13200" y="19846"/>
                    <a:pt x="13154" y="19841"/>
                    <a:pt x="13107" y="19835"/>
                  </a:cubicBezTo>
                  <a:cubicBezTo>
                    <a:pt x="13017" y="19823"/>
                    <a:pt x="12925" y="19813"/>
                    <a:pt x="12835" y="19803"/>
                  </a:cubicBezTo>
                  <a:cubicBezTo>
                    <a:pt x="12749" y="19793"/>
                    <a:pt x="12666" y="19784"/>
                    <a:pt x="12582" y="19775"/>
                  </a:cubicBezTo>
                  <a:cubicBezTo>
                    <a:pt x="12718" y="19685"/>
                    <a:pt x="12851" y="19580"/>
                    <a:pt x="12950" y="19458"/>
                  </a:cubicBezTo>
                  <a:cubicBezTo>
                    <a:pt x="13086" y="19289"/>
                    <a:pt x="13102" y="19080"/>
                    <a:pt x="12989" y="18893"/>
                  </a:cubicBezTo>
                  <a:cubicBezTo>
                    <a:pt x="12885" y="18723"/>
                    <a:pt x="12712" y="18631"/>
                    <a:pt x="12533" y="18557"/>
                  </a:cubicBezTo>
                  <a:cubicBezTo>
                    <a:pt x="12536" y="18529"/>
                    <a:pt x="12541" y="18502"/>
                    <a:pt x="12545" y="18475"/>
                  </a:cubicBezTo>
                  <a:close/>
                  <a:moveTo>
                    <a:pt x="5370" y="15475"/>
                  </a:moveTo>
                  <a:lnTo>
                    <a:pt x="5370" y="15475"/>
                  </a:lnTo>
                  <a:cubicBezTo>
                    <a:pt x="6713" y="15678"/>
                    <a:pt x="8063" y="15847"/>
                    <a:pt x="9407" y="16036"/>
                  </a:cubicBezTo>
                  <a:cubicBezTo>
                    <a:pt x="10811" y="16233"/>
                    <a:pt x="12212" y="16440"/>
                    <a:pt x="13613" y="16653"/>
                  </a:cubicBezTo>
                  <a:cubicBezTo>
                    <a:pt x="16413" y="17079"/>
                    <a:pt x="19211" y="17529"/>
                    <a:pt x="22003" y="18007"/>
                  </a:cubicBezTo>
                  <a:cubicBezTo>
                    <a:pt x="23549" y="18272"/>
                    <a:pt x="25094" y="18548"/>
                    <a:pt x="26636" y="18831"/>
                  </a:cubicBezTo>
                  <a:cubicBezTo>
                    <a:pt x="26418" y="19184"/>
                    <a:pt x="26199" y="19538"/>
                    <a:pt x="25980" y="19891"/>
                  </a:cubicBezTo>
                  <a:cubicBezTo>
                    <a:pt x="25860" y="19657"/>
                    <a:pt x="25705" y="19438"/>
                    <a:pt x="25454" y="19333"/>
                  </a:cubicBezTo>
                  <a:cubicBezTo>
                    <a:pt x="25369" y="19297"/>
                    <a:pt x="25287" y="19282"/>
                    <a:pt x="25207" y="19282"/>
                  </a:cubicBezTo>
                  <a:cubicBezTo>
                    <a:pt x="25000" y="19282"/>
                    <a:pt x="24810" y="19387"/>
                    <a:pt x="24632" y="19521"/>
                  </a:cubicBezTo>
                  <a:cubicBezTo>
                    <a:pt x="24419" y="19683"/>
                    <a:pt x="24210" y="19848"/>
                    <a:pt x="24000" y="20014"/>
                  </a:cubicBezTo>
                  <a:cubicBezTo>
                    <a:pt x="23993" y="20004"/>
                    <a:pt x="23987" y="19995"/>
                    <a:pt x="23980" y="19985"/>
                  </a:cubicBezTo>
                  <a:cubicBezTo>
                    <a:pt x="23960" y="19955"/>
                    <a:pt x="23937" y="19924"/>
                    <a:pt x="23911" y="19896"/>
                  </a:cubicBezTo>
                  <a:cubicBezTo>
                    <a:pt x="23863" y="19842"/>
                    <a:pt x="23808" y="19795"/>
                    <a:pt x="23747" y="19756"/>
                  </a:cubicBezTo>
                  <a:cubicBezTo>
                    <a:pt x="23690" y="19715"/>
                    <a:pt x="23626" y="19685"/>
                    <a:pt x="23560" y="19660"/>
                  </a:cubicBezTo>
                  <a:cubicBezTo>
                    <a:pt x="23528" y="19648"/>
                    <a:pt x="23497" y="19641"/>
                    <a:pt x="23466" y="19634"/>
                  </a:cubicBezTo>
                  <a:cubicBezTo>
                    <a:pt x="23482" y="19616"/>
                    <a:pt x="23497" y="19597"/>
                    <a:pt x="23513" y="19579"/>
                  </a:cubicBezTo>
                  <a:cubicBezTo>
                    <a:pt x="23584" y="19497"/>
                    <a:pt x="23668" y="19415"/>
                    <a:pt x="23690" y="19306"/>
                  </a:cubicBezTo>
                  <a:cubicBezTo>
                    <a:pt x="23713" y="19193"/>
                    <a:pt x="23648" y="19095"/>
                    <a:pt x="23562" y="19029"/>
                  </a:cubicBezTo>
                  <a:cubicBezTo>
                    <a:pt x="23396" y="18902"/>
                    <a:pt x="23197" y="18852"/>
                    <a:pt x="22992" y="18852"/>
                  </a:cubicBezTo>
                  <a:cubicBezTo>
                    <a:pt x="22961" y="18852"/>
                    <a:pt x="22930" y="18854"/>
                    <a:pt x="22898" y="18856"/>
                  </a:cubicBezTo>
                  <a:cubicBezTo>
                    <a:pt x="22838" y="18675"/>
                    <a:pt x="22697" y="18532"/>
                    <a:pt x="22520" y="18459"/>
                  </a:cubicBezTo>
                  <a:cubicBezTo>
                    <a:pt x="22452" y="18431"/>
                    <a:pt x="22387" y="18421"/>
                    <a:pt x="22323" y="18421"/>
                  </a:cubicBezTo>
                  <a:cubicBezTo>
                    <a:pt x="22166" y="18421"/>
                    <a:pt x="22018" y="18484"/>
                    <a:pt x="21851" y="18503"/>
                  </a:cubicBezTo>
                  <a:cubicBezTo>
                    <a:pt x="21833" y="18505"/>
                    <a:pt x="21817" y="18506"/>
                    <a:pt x="21802" y="18506"/>
                  </a:cubicBezTo>
                  <a:cubicBezTo>
                    <a:pt x="21701" y="18506"/>
                    <a:pt x="21638" y="18461"/>
                    <a:pt x="21570" y="18373"/>
                  </a:cubicBezTo>
                  <a:cubicBezTo>
                    <a:pt x="21512" y="18296"/>
                    <a:pt x="21448" y="18233"/>
                    <a:pt x="21349" y="18211"/>
                  </a:cubicBezTo>
                  <a:cubicBezTo>
                    <a:pt x="21326" y="18206"/>
                    <a:pt x="21304" y="18204"/>
                    <a:pt x="21281" y="18204"/>
                  </a:cubicBezTo>
                  <a:cubicBezTo>
                    <a:pt x="21136" y="18204"/>
                    <a:pt x="20990" y="18295"/>
                    <a:pt x="20849" y="18295"/>
                  </a:cubicBezTo>
                  <a:cubicBezTo>
                    <a:pt x="20813" y="18295"/>
                    <a:pt x="20778" y="18290"/>
                    <a:pt x="20743" y="18275"/>
                  </a:cubicBezTo>
                  <a:cubicBezTo>
                    <a:pt x="20653" y="18237"/>
                    <a:pt x="20581" y="18167"/>
                    <a:pt x="20495" y="18124"/>
                  </a:cubicBezTo>
                  <a:cubicBezTo>
                    <a:pt x="20422" y="18089"/>
                    <a:pt x="20347" y="18073"/>
                    <a:pt x="20270" y="18073"/>
                  </a:cubicBezTo>
                  <a:cubicBezTo>
                    <a:pt x="20242" y="18073"/>
                    <a:pt x="20213" y="18075"/>
                    <a:pt x="20184" y="18079"/>
                  </a:cubicBezTo>
                  <a:cubicBezTo>
                    <a:pt x="20040" y="18099"/>
                    <a:pt x="19897" y="18165"/>
                    <a:pt x="19756" y="18165"/>
                  </a:cubicBezTo>
                  <a:cubicBezTo>
                    <a:pt x="19690" y="18165"/>
                    <a:pt x="19624" y="18150"/>
                    <a:pt x="19558" y="18108"/>
                  </a:cubicBezTo>
                  <a:cubicBezTo>
                    <a:pt x="19470" y="18053"/>
                    <a:pt x="19391" y="17982"/>
                    <a:pt x="19287" y="17954"/>
                  </a:cubicBezTo>
                  <a:cubicBezTo>
                    <a:pt x="19245" y="17942"/>
                    <a:pt x="19203" y="17938"/>
                    <a:pt x="19161" y="17938"/>
                  </a:cubicBezTo>
                  <a:cubicBezTo>
                    <a:pt x="19091" y="17938"/>
                    <a:pt x="19021" y="17950"/>
                    <a:pt x="18951" y="17960"/>
                  </a:cubicBezTo>
                  <a:cubicBezTo>
                    <a:pt x="18911" y="17966"/>
                    <a:pt x="18874" y="17970"/>
                    <a:pt x="18839" y="17970"/>
                  </a:cubicBezTo>
                  <a:cubicBezTo>
                    <a:pt x="18769" y="17970"/>
                    <a:pt x="18705" y="17955"/>
                    <a:pt x="18637" y="17908"/>
                  </a:cubicBezTo>
                  <a:cubicBezTo>
                    <a:pt x="18548" y="17847"/>
                    <a:pt x="18470" y="17778"/>
                    <a:pt x="18360" y="17761"/>
                  </a:cubicBezTo>
                  <a:cubicBezTo>
                    <a:pt x="18343" y="17759"/>
                    <a:pt x="18327" y="17758"/>
                    <a:pt x="18311" y="17758"/>
                  </a:cubicBezTo>
                  <a:cubicBezTo>
                    <a:pt x="18207" y="17758"/>
                    <a:pt x="18116" y="17806"/>
                    <a:pt x="18019" y="17842"/>
                  </a:cubicBezTo>
                  <a:cubicBezTo>
                    <a:pt x="17972" y="17861"/>
                    <a:pt x="17928" y="17868"/>
                    <a:pt x="17886" y="17868"/>
                  </a:cubicBezTo>
                  <a:cubicBezTo>
                    <a:pt x="17793" y="17868"/>
                    <a:pt x="17708" y="17833"/>
                    <a:pt x="17608" y="17804"/>
                  </a:cubicBezTo>
                  <a:cubicBezTo>
                    <a:pt x="17548" y="17786"/>
                    <a:pt x="17481" y="17775"/>
                    <a:pt x="17416" y="17775"/>
                  </a:cubicBezTo>
                  <a:cubicBezTo>
                    <a:pt x="17295" y="17775"/>
                    <a:pt x="17178" y="17813"/>
                    <a:pt x="17117" y="17919"/>
                  </a:cubicBezTo>
                  <a:cubicBezTo>
                    <a:pt x="17082" y="17909"/>
                    <a:pt x="17045" y="17902"/>
                    <a:pt x="17010" y="17892"/>
                  </a:cubicBezTo>
                  <a:cubicBezTo>
                    <a:pt x="16827" y="17846"/>
                    <a:pt x="16644" y="17799"/>
                    <a:pt x="16461" y="17752"/>
                  </a:cubicBezTo>
                  <a:cubicBezTo>
                    <a:pt x="16137" y="17671"/>
                    <a:pt x="15807" y="17574"/>
                    <a:pt x="15477" y="17513"/>
                  </a:cubicBezTo>
                  <a:cubicBezTo>
                    <a:pt x="15481" y="17403"/>
                    <a:pt x="15356" y="17300"/>
                    <a:pt x="15259" y="17261"/>
                  </a:cubicBezTo>
                  <a:cubicBezTo>
                    <a:pt x="15202" y="17237"/>
                    <a:pt x="15142" y="17230"/>
                    <a:pt x="15081" y="17230"/>
                  </a:cubicBezTo>
                  <a:cubicBezTo>
                    <a:pt x="15044" y="17230"/>
                    <a:pt x="15007" y="17233"/>
                    <a:pt x="14971" y="17236"/>
                  </a:cubicBezTo>
                  <a:cubicBezTo>
                    <a:pt x="14911" y="17242"/>
                    <a:pt x="14845" y="17254"/>
                    <a:pt x="14781" y="17254"/>
                  </a:cubicBezTo>
                  <a:cubicBezTo>
                    <a:pt x="14737" y="17254"/>
                    <a:pt x="14694" y="17248"/>
                    <a:pt x="14655" y="17230"/>
                  </a:cubicBezTo>
                  <a:cubicBezTo>
                    <a:pt x="14580" y="17194"/>
                    <a:pt x="14536" y="17111"/>
                    <a:pt x="14457" y="17077"/>
                  </a:cubicBezTo>
                  <a:cubicBezTo>
                    <a:pt x="14424" y="17062"/>
                    <a:pt x="14388" y="17055"/>
                    <a:pt x="14352" y="17055"/>
                  </a:cubicBezTo>
                  <a:cubicBezTo>
                    <a:pt x="14331" y="17055"/>
                    <a:pt x="14310" y="17057"/>
                    <a:pt x="14289" y="17061"/>
                  </a:cubicBezTo>
                  <a:cubicBezTo>
                    <a:pt x="14187" y="17085"/>
                    <a:pt x="14074" y="17195"/>
                    <a:pt x="13966" y="17195"/>
                  </a:cubicBezTo>
                  <a:cubicBezTo>
                    <a:pt x="13938" y="17195"/>
                    <a:pt x="13911" y="17187"/>
                    <a:pt x="13885" y="17170"/>
                  </a:cubicBezTo>
                  <a:cubicBezTo>
                    <a:pt x="13770" y="17096"/>
                    <a:pt x="13707" y="16960"/>
                    <a:pt x="13558" y="16946"/>
                  </a:cubicBezTo>
                  <a:cubicBezTo>
                    <a:pt x="13550" y="16945"/>
                    <a:pt x="13542" y="16945"/>
                    <a:pt x="13534" y="16945"/>
                  </a:cubicBezTo>
                  <a:cubicBezTo>
                    <a:pt x="13391" y="16945"/>
                    <a:pt x="13321" y="17070"/>
                    <a:pt x="13195" y="17121"/>
                  </a:cubicBezTo>
                  <a:cubicBezTo>
                    <a:pt x="13178" y="17128"/>
                    <a:pt x="13159" y="17131"/>
                    <a:pt x="13141" y="17131"/>
                  </a:cubicBezTo>
                  <a:cubicBezTo>
                    <a:pt x="13060" y="17131"/>
                    <a:pt x="12972" y="17076"/>
                    <a:pt x="12896" y="17060"/>
                  </a:cubicBezTo>
                  <a:cubicBezTo>
                    <a:pt x="12850" y="17051"/>
                    <a:pt x="12803" y="17047"/>
                    <a:pt x="12757" y="17047"/>
                  </a:cubicBezTo>
                  <a:cubicBezTo>
                    <a:pt x="12722" y="17047"/>
                    <a:pt x="12688" y="17049"/>
                    <a:pt x="12654" y="17054"/>
                  </a:cubicBezTo>
                  <a:cubicBezTo>
                    <a:pt x="12510" y="17075"/>
                    <a:pt x="12398" y="17136"/>
                    <a:pt x="12297" y="17230"/>
                  </a:cubicBezTo>
                  <a:cubicBezTo>
                    <a:pt x="12253" y="17186"/>
                    <a:pt x="12201" y="17149"/>
                    <a:pt x="12139" y="17113"/>
                  </a:cubicBezTo>
                  <a:cubicBezTo>
                    <a:pt x="12026" y="17051"/>
                    <a:pt x="11910" y="17023"/>
                    <a:pt x="11795" y="17023"/>
                  </a:cubicBezTo>
                  <a:cubicBezTo>
                    <a:pt x="11642" y="17023"/>
                    <a:pt x="11493" y="17073"/>
                    <a:pt x="11359" y="17155"/>
                  </a:cubicBezTo>
                  <a:cubicBezTo>
                    <a:pt x="11275" y="17043"/>
                    <a:pt x="11136" y="16988"/>
                    <a:pt x="10996" y="16988"/>
                  </a:cubicBezTo>
                  <a:cubicBezTo>
                    <a:pt x="10946" y="16988"/>
                    <a:pt x="10897" y="16995"/>
                    <a:pt x="10850" y="17008"/>
                  </a:cubicBezTo>
                  <a:cubicBezTo>
                    <a:pt x="10836" y="16925"/>
                    <a:pt x="10795" y="16848"/>
                    <a:pt x="10724" y="16795"/>
                  </a:cubicBezTo>
                  <a:cubicBezTo>
                    <a:pt x="10670" y="16753"/>
                    <a:pt x="10603" y="16730"/>
                    <a:pt x="10535" y="16725"/>
                  </a:cubicBezTo>
                  <a:cubicBezTo>
                    <a:pt x="10533" y="16725"/>
                    <a:pt x="10530" y="16725"/>
                    <a:pt x="10527" y="16725"/>
                  </a:cubicBezTo>
                  <a:cubicBezTo>
                    <a:pt x="10484" y="16725"/>
                    <a:pt x="10419" y="16746"/>
                    <a:pt x="10374" y="16746"/>
                  </a:cubicBezTo>
                  <a:cubicBezTo>
                    <a:pt x="10357" y="16746"/>
                    <a:pt x="10343" y="16743"/>
                    <a:pt x="10334" y="16735"/>
                  </a:cubicBezTo>
                  <a:cubicBezTo>
                    <a:pt x="10319" y="16720"/>
                    <a:pt x="10317" y="16659"/>
                    <a:pt x="10307" y="16638"/>
                  </a:cubicBezTo>
                  <a:cubicBezTo>
                    <a:pt x="10295" y="16605"/>
                    <a:pt x="10277" y="16574"/>
                    <a:pt x="10253" y="16549"/>
                  </a:cubicBezTo>
                  <a:cubicBezTo>
                    <a:pt x="10211" y="16503"/>
                    <a:pt x="10154" y="16473"/>
                    <a:pt x="10094" y="16460"/>
                  </a:cubicBezTo>
                  <a:cubicBezTo>
                    <a:pt x="10066" y="16454"/>
                    <a:pt x="10039" y="16451"/>
                    <a:pt x="10013" y="16451"/>
                  </a:cubicBezTo>
                  <a:cubicBezTo>
                    <a:pt x="9926" y="16451"/>
                    <a:pt x="9844" y="16483"/>
                    <a:pt x="9767" y="16527"/>
                  </a:cubicBezTo>
                  <a:cubicBezTo>
                    <a:pt x="9729" y="16471"/>
                    <a:pt x="9670" y="16428"/>
                    <a:pt x="9599" y="16412"/>
                  </a:cubicBezTo>
                  <a:cubicBezTo>
                    <a:pt x="9576" y="16406"/>
                    <a:pt x="9555" y="16404"/>
                    <a:pt x="9534" y="16404"/>
                  </a:cubicBezTo>
                  <a:cubicBezTo>
                    <a:pt x="9362" y="16404"/>
                    <a:pt x="9239" y="16557"/>
                    <a:pt x="9068" y="16568"/>
                  </a:cubicBezTo>
                  <a:cubicBezTo>
                    <a:pt x="9063" y="16568"/>
                    <a:pt x="9057" y="16568"/>
                    <a:pt x="9052" y="16568"/>
                  </a:cubicBezTo>
                  <a:cubicBezTo>
                    <a:pt x="8969" y="16568"/>
                    <a:pt x="8888" y="16534"/>
                    <a:pt x="8804" y="16534"/>
                  </a:cubicBezTo>
                  <a:cubicBezTo>
                    <a:pt x="8799" y="16534"/>
                    <a:pt x="8793" y="16534"/>
                    <a:pt x="8788" y="16534"/>
                  </a:cubicBezTo>
                  <a:cubicBezTo>
                    <a:pt x="8715" y="16539"/>
                    <a:pt x="8647" y="16564"/>
                    <a:pt x="8585" y="16601"/>
                  </a:cubicBezTo>
                  <a:cubicBezTo>
                    <a:pt x="8489" y="16659"/>
                    <a:pt x="8418" y="16745"/>
                    <a:pt x="8385" y="16847"/>
                  </a:cubicBezTo>
                  <a:cubicBezTo>
                    <a:pt x="8361" y="16843"/>
                    <a:pt x="8337" y="16841"/>
                    <a:pt x="8313" y="16841"/>
                  </a:cubicBezTo>
                  <a:cubicBezTo>
                    <a:pt x="8216" y="16841"/>
                    <a:pt x="8121" y="16876"/>
                    <a:pt x="8047" y="16951"/>
                  </a:cubicBezTo>
                  <a:cubicBezTo>
                    <a:pt x="7995" y="17005"/>
                    <a:pt x="7963" y="17074"/>
                    <a:pt x="7949" y="17146"/>
                  </a:cubicBezTo>
                  <a:cubicBezTo>
                    <a:pt x="7922" y="17131"/>
                    <a:pt x="7894" y="17118"/>
                    <a:pt x="7864" y="17110"/>
                  </a:cubicBezTo>
                  <a:cubicBezTo>
                    <a:pt x="7892" y="17018"/>
                    <a:pt x="7880" y="16915"/>
                    <a:pt x="7812" y="16835"/>
                  </a:cubicBezTo>
                  <a:cubicBezTo>
                    <a:pt x="7762" y="16779"/>
                    <a:pt x="7693" y="16742"/>
                    <a:pt x="7619" y="16732"/>
                  </a:cubicBezTo>
                  <a:cubicBezTo>
                    <a:pt x="7610" y="16731"/>
                    <a:pt x="7601" y="16731"/>
                    <a:pt x="7593" y="16731"/>
                  </a:cubicBezTo>
                  <a:cubicBezTo>
                    <a:pt x="7564" y="16731"/>
                    <a:pt x="7537" y="16736"/>
                    <a:pt x="7507" y="16738"/>
                  </a:cubicBezTo>
                  <a:cubicBezTo>
                    <a:pt x="7502" y="16738"/>
                    <a:pt x="7498" y="16738"/>
                    <a:pt x="7494" y="16738"/>
                  </a:cubicBezTo>
                  <a:cubicBezTo>
                    <a:pt x="7449" y="16738"/>
                    <a:pt x="7453" y="16711"/>
                    <a:pt x="7434" y="16665"/>
                  </a:cubicBezTo>
                  <a:cubicBezTo>
                    <a:pt x="7366" y="16509"/>
                    <a:pt x="7219" y="16435"/>
                    <a:pt x="7067" y="16435"/>
                  </a:cubicBezTo>
                  <a:cubicBezTo>
                    <a:pt x="7001" y="16435"/>
                    <a:pt x="6934" y="16449"/>
                    <a:pt x="6871" y="16476"/>
                  </a:cubicBezTo>
                  <a:cubicBezTo>
                    <a:pt x="6819" y="16358"/>
                    <a:pt x="6709" y="16273"/>
                    <a:pt x="6575" y="16247"/>
                  </a:cubicBezTo>
                  <a:cubicBezTo>
                    <a:pt x="6550" y="16242"/>
                    <a:pt x="6525" y="16240"/>
                    <a:pt x="6501" y="16240"/>
                  </a:cubicBezTo>
                  <a:cubicBezTo>
                    <a:pt x="6404" y="16240"/>
                    <a:pt x="6316" y="16277"/>
                    <a:pt x="6240" y="16334"/>
                  </a:cubicBezTo>
                  <a:cubicBezTo>
                    <a:pt x="6191" y="16283"/>
                    <a:pt x="6119" y="16251"/>
                    <a:pt x="6046" y="16244"/>
                  </a:cubicBezTo>
                  <a:cubicBezTo>
                    <a:pt x="6036" y="16243"/>
                    <a:pt x="6027" y="16243"/>
                    <a:pt x="6018" y="16243"/>
                  </a:cubicBezTo>
                  <a:cubicBezTo>
                    <a:pt x="5883" y="16243"/>
                    <a:pt x="5790" y="16329"/>
                    <a:pt x="5684" y="16403"/>
                  </a:cubicBezTo>
                  <a:cubicBezTo>
                    <a:pt x="5667" y="16340"/>
                    <a:pt x="5642" y="16278"/>
                    <a:pt x="5621" y="16217"/>
                  </a:cubicBezTo>
                  <a:lnTo>
                    <a:pt x="5531" y="15947"/>
                  </a:lnTo>
                  <a:cubicBezTo>
                    <a:pt x="5478" y="15790"/>
                    <a:pt x="5424" y="15633"/>
                    <a:pt x="5370" y="15475"/>
                  </a:cubicBezTo>
                  <a:close/>
                  <a:moveTo>
                    <a:pt x="11805" y="17218"/>
                  </a:moveTo>
                  <a:cubicBezTo>
                    <a:pt x="11852" y="17218"/>
                    <a:pt x="11899" y="17224"/>
                    <a:pt x="11944" y="17236"/>
                  </a:cubicBezTo>
                  <a:cubicBezTo>
                    <a:pt x="11965" y="17306"/>
                    <a:pt x="12009" y="17373"/>
                    <a:pt x="12030" y="17445"/>
                  </a:cubicBezTo>
                  <a:cubicBezTo>
                    <a:pt x="12060" y="17549"/>
                    <a:pt x="12071" y="17657"/>
                    <a:pt x="12066" y="17765"/>
                  </a:cubicBezTo>
                  <a:cubicBezTo>
                    <a:pt x="12059" y="18002"/>
                    <a:pt x="11984" y="18237"/>
                    <a:pt x="11905" y="18459"/>
                  </a:cubicBezTo>
                  <a:cubicBezTo>
                    <a:pt x="11888" y="18502"/>
                    <a:pt x="11921" y="18547"/>
                    <a:pt x="11961" y="18560"/>
                  </a:cubicBezTo>
                  <a:cubicBezTo>
                    <a:pt x="12049" y="18589"/>
                    <a:pt x="12133" y="18621"/>
                    <a:pt x="12220" y="18648"/>
                  </a:cubicBezTo>
                  <a:cubicBezTo>
                    <a:pt x="12264" y="18660"/>
                    <a:pt x="12298" y="18678"/>
                    <a:pt x="12337" y="18700"/>
                  </a:cubicBezTo>
                  <a:cubicBezTo>
                    <a:pt x="12377" y="18721"/>
                    <a:pt x="12420" y="18731"/>
                    <a:pt x="12462" y="18746"/>
                  </a:cubicBezTo>
                  <a:cubicBezTo>
                    <a:pt x="12540" y="18778"/>
                    <a:pt x="12622" y="18819"/>
                    <a:pt x="12690" y="18868"/>
                  </a:cubicBezTo>
                  <a:cubicBezTo>
                    <a:pt x="12680" y="18878"/>
                    <a:pt x="12670" y="18887"/>
                    <a:pt x="12660" y="18896"/>
                  </a:cubicBezTo>
                  <a:cubicBezTo>
                    <a:pt x="12622" y="18929"/>
                    <a:pt x="12583" y="18957"/>
                    <a:pt x="12544" y="18987"/>
                  </a:cubicBezTo>
                  <a:cubicBezTo>
                    <a:pt x="12473" y="19043"/>
                    <a:pt x="12404" y="19098"/>
                    <a:pt x="12330" y="19148"/>
                  </a:cubicBezTo>
                  <a:cubicBezTo>
                    <a:pt x="12171" y="19256"/>
                    <a:pt x="12003" y="19349"/>
                    <a:pt x="11828" y="19425"/>
                  </a:cubicBezTo>
                  <a:cubicBezTo>
                    <a:pt x="11742" y="19464"/>
                    <a:pt x="11654" y="19496"/>
                    <a:pt x="11565" y="19525"/>
                  </a:cubicBezTo>
                  <a:cubicBezTo>
                    <a:pt x="11482" y="19552"/>
                    <a:pt x="11389" y="19569"/>
                    <a:pt x="11317" y="19622"/>
                  </a:cubicBezTo>
                  <a:cubicBezTo>
                    <a:pt x="11223" y="19695"/>
                    <a:pt x="11206" y="19807"/>
                    <a:pt x="11223" y="19916"/>
                  </a:cubicBezTo>
                  <a:cubicBezTo>
                    <a:pt x="11199" y="19913"/>
                    <a:pt x="11176" y="19911"/>
                    <a:pt x="11153" y="19911"/>
                  </a:cubicBezTo>
                  <a:cubicBezTo>
                    <a:pt x="11015" y="19911"/>
                    <a:pt x="10879" y="19972"/>
                    <a:pt x="10796" y="20098"/>
                  </a:cubicBezTo>
                  <a:cubicBezTo>
                    <a:pt x="10713" y="20065"/>
                    <a:pt x="10624" y="20050"/>
                    <a:pt x="10536" y="20050"/>
                  </a:cubicBezTo>
                  <a:cubicBezTo>
                    <a:pt x="10530" y="20050"/>
                    <a:pt x="10524" y="20050"/>
                    <a:pt x="10519" y="20050"/>
                  </a:cubicBezTo>
                  <a:cubicBezTo>
                    <a:pt x="10533" y="19909"/>
                    <a:pt x="10455" y="19743"/>
                    <a:pt x="10359" y="19654"/>
                  </a:cubicBezTo>
                  <a:cubicBezTo>
                    <a:pt x="10258" y="19557"/>
                    <a:pt x="10133" y="19519"/>
                    <a:pt x="10003" y="19519"/>
                  </a:cubicBezTo>
                  <a:cubicBezTo>
                    <a:pt x="9977" y="19519"/>
                    <a:pt x="9952" y="19521"/>
                    <a:pt x="9926" y="19523"/>
                  </a:cubicBezTo>
                  <a:cubicBezTo>
                    <a:pt x="9891" y="19408"/>
                    <a:pt x="9795" y="19305"/>
                    <a:pt x="9693" y="19255"/>
                  </a:cubicBezTo>
                  <a:cubicBezTo>
                    <a:pt x="9680" y="19247"/>
                    <a:pt x="9667" y="19243"/>
                    <a:pt x="9654" y="19239"/>
                  </a:cubicBezTo>
                  <a:cubicBezTo>
                    <a:pt x="9763" y="19145"/>
                    <a:pt x="9880" y="19067"/>
                    <a:pt x="10012" y="19007"/>
                  </a:cubicBezTo>
                  <a:cubicBezTo>
                    <a:pt x="10076" y="18977"/>
                    <a:pt x="10083" y="18878"/>
                    <a:pt x="10034" y="18835"/>
                  </a:cubicBezTo>
                  <a:cubicBezTo>
                    <a:pt x="9765" y="18589"/>
                    <a:pt x="9612" y="18265"/>
                    <a:pt x="9623" y="17902"/>
                  </a:cubicBezTo>
                  <a:cubicBezTo>
                    <a:pt x="9840" y="17832"/>
                    <a:pt x="10076" y="17792"/>
                    <a:pt x="10311" y="17792"/>
                  </a:cubicBezTo>
                  <a:cubicBezTo>
                    <a:pt x="10533" y="17792"/>
                    <a:pt x="10755" y="17828"/>
                    <a:pt x="10957" y="17907"/>
                  </a:cubicBezTo>
                  <a:cubicBezTo>
                    <a:pt x="10964" y="17910"/>
                    <a:pt x="10972" y="17911"/>
                    <a:pt x="10981" y="17911"/>
                  </a:cubicBezTo>
                  <a:cubicBezTo>
                    <a:pt x="11014" y="17911"/>
                    <a:pt x="11052" y="17890"/>
                    <a:pt x="11064" y="17862"/>
                  </a:cubicBezTo>
                  <a:cubicBezTo>
                    <a:pt x="11159" y="17662"/>
                    <a:pt x="11252" y="17459"/>
                    <a:pt x="11444" y="17331"/>
                  </a:cubicBezTo>
                  <a:cubicBezTo>
                    <a:pt x="11551" y="17261"/>
                    <a:pt x="11678" y="17218"/>
                    <a:pt x="11805" y="17218"/>
                  </a:cubicBezTo>
                  <a:close/>
                  <a:moveTo>
                    <a:pt x="12810" y="18992"/>
                  </a:moveTo>
                  <a:cubicBezTo>
                    <a:pt x="12814" y="19000"/>
                    <a:pt x="12817" y="19005"/>
                    <a:pt x="12821" y="19011"/>
                  </a:cubicBezTo>
                  <a:cubicBezTo>
                    <a:pt x="12925" y="19198"/>
                    <a:pt x="12791" y="19340"/>
                    <a:pt x="12650" y="19454"/>
                  </a:cubicBezTo>
                  <a:cubicBezTo>
                    <a:pt x="12362" y="19690"/>
                    <a:pt x="12019" y="19861"/>
                    <a:pt x="11661" y="19963"/>
                  </a:cubicBezTo>
                  <a:cubicBezTo>
                    <a:pt x="11602" y="19980"/>
                    <a:pt x="11581" y="20031"/>
                    <a:pt x="11586" y="20078"/>
                  </a:cubicBezTo>
                  <a:cubicBezTo>
                    <a:pt x="11567" y="20089"/>
                    <a:pt x="11550" y="20099"/>
                    <a:pt x="11531" y="20111"/>
                  </a:cubicBezTo>
                  <a:cubicBezTo>
                    <a:pt x="11496" y="20055"/>
                    <a:pt x="11447" y="20010"/>
                    <a:pt x="11391" y="19976"/>
                  </a:cubicBezTo>
                  <a:cubicBezTo>
                    <a:pt x="11390" y="19930"/>
                    <a:pt x="11390" y="19882"/>
                    <a:pt x="11402" y="19836"/>
                  </a:cubicBezTo>
                  <a:cubicBezTo>
                    <a:pt x="11422" y="19757"/>
                    <a:pt x="11483" y="19738"/>
                    <a:pt x="11555" y="19715"/>
                  </a:cubicBezTo>
                  <a:cubicBezTo>
                    <a:pt x="11722" y="19663"/>
                    <a:pt x="11884" y="19599"/>
                    <a:pt x="12040" y="19522"/>
                  </a:cubicBezTo>
                  <a:cubicBezTo>
                    <a:pt x="12193" y="19446"/>
                    <a:pt x="12341" y="19360"/>
                    <a:pt x="12480" y="19262"/>
                  </a:cubicBezTo>
                  <a:cubicBezTo>
                    <a:pt x="12552" y="19210"/>
                    <a:pt x="12625" y="19158"/>
                    <a:pt x="12691" y="19097"/>
                  </a:cubicBezTo>
                  <a:cubicBezTo>
                    <a:pt x="12727" y="19070"/>
                    <a:pt x="12774" y="19034"/>
                    <a:pt x="12810" y="18992"/>
                  </a:cubicBezTo>
                  <a:close/>
                  <a:moveTo>
                    <a:pt x="5175" y="15551"/>
                  </a:moveTo>
                  <a:cubicBezTo>
                    <a:pt x="5222" y="15704"/>
                    <a:pt x="5269" y="15855"/>
                    <a:pt x="5316" y="16006"/>
                  </a:cubicBezTo>
                  <a:cubicBezTo>
                    <a:pt x="5344" y="16096"/>
                    <a:pt x="5371" y="16187"/>
                    <a:pt x="5400" y="16277"/>
                  </a:cubicBezTo>
                  <a:cubicBezTo>
                    <a:pt x="5422" y="16350"/>
                    <a:pt x="5442" y="16431"/>
                    <a:pt x="5472" y="16506"/>
                  </a:cubicBezTo>
                  <a:cubicBezTo>
                    <a:pt x="5345" y="16545"/>
                    <a:pt x="5211" y="16564"/>
                    <a:pt x="5116" y="16672"/>
                  </a:cubicBezTo>
                  <a:cubicBezTo>
                    <a:pt x="5060" y="16735"/>
                    <a:pt x="5029" y="16812"/>
                    <a:pt x="5030" y="16886"/>
                  </a:cubicBezTo>
                  <a:cubicBezTo>
                    <a:pt x="4754" y="16917"/>
                    <a:pt x="4516" y="17143"/>
                    <a:pt x="4571" y="17437"/>
                  </a:cubicBezTo>
                  <a:cubicBezTo>
                    <a:pt x="4364" y="17563"/>
                    <a:pt x="4296" y="17844"/>
                    <a:pt x="4418" y="18042"/>
                  </a:cubicBezTo>
                  <a:cubicBezTo>
                    <a:pt x="4297" y="18125"/>
                    <a:pt x="4219" y="18279"/>
                    <a:pt x="4244" y="18423"/>
                  </a:cubicBezTo>
                  <a:cubicBezTo>
                    <a:pt x="4265" y="18553"/>
                    <a:pt x="4355" y="18646"/>
                    <a:pt x="4469" y="18688"/>
                  </a:cubicBezTo>
                  <a:cubicBezTo>
                    <a:pt x="4323" y="18761"/>
                    <a:pt x="4204" y="18885"/>
                    <a:pt x="4151" y="19050"/>
                  </a:cubicBezTo>
                  <a:cubicBezTo>
                    <a:pt x="4112" y="19042"/>
                    <a:pt x="4073" y="19038"/>
                    <a:pt x="4033" y="19038"/>
                  </a:cubicBezTo>
                  <a:cubicBezTo>
                    <a:pt x="3750" y="19038"/>
                    <a:pt x="3481" y="19233"/>
                    <a:pt x="3433" y="19523"/>
                  </a:cubicBezTo>
                  <a:cubicBezTo>
                    <a:pt x="3261" y="19529"/>
                    <a:pt x="3100" y="19579"/>
                    <a:pt x="2981" y="19716"/>
                  </a:cubicBezTo>
                  <a:cubicBezTo>
                    <a:pt x="2891" y="19820"/>
                    <a:pt x="2845" y="19948"/>
                    <a:pt x="2844" y="20080"/>
                  </a:cubicBezTo>
                  <a:cubicBezTo>
                    <a:pt x="2770" y="20048"/>
                    <a:pt x="2691" y="20027"/>
                    <a:pt x="2606" y="20019"/>
                  </a:cubicBezTo>
                  <a:cubicBezTo>
                    <a:pt x="2585" y="20018"/>
                    <a:pt x="2564" y="20017"/>
                    <a:pt x="2543" y="20017"/>
                  </a:cubicBezTo>
                  <a:cubicBezTo>
                    <a:pt x="2389" y="20017"/>
                    <a:pt x="2234" y="20061"/>
                    <a:pt x="2106" y="20144"/>
                  </a:cubicBezTo>
                  <a:cubicBezTo>
                    <a:pt x="2342" y="19587"/>
                    <a:pt x="2668" y="19064"/>
                    <a:pt x="3000" y="18575"/>
                  </a:cubicBezTo>
                  <a:cubicBezTo>
                    <a:pt x="3680" y="17572"/>
                    <a:pt x="4415" y="16603"/>
                    <a:pt x="5123" y="15622"/>
                  </a:cubicBezTo>
                  <a:cubicBezTo>
                    <a:pt x="5141" y="15598"/>
                    <a:pt x="5157" y="15575"/>
                    <a:pt x="5175" y="15551"/>
                  </a:cubicBezTo>
                  <a:close/>
                  <a:moveTo>
                    <a:pt x="20635" y="19141"/>
                  </a:moveTo>
                  <a:cubicBezTo>
                    <a:pt x="20832" y="19141"/>
                    <a:pt x="21032" y="19180"/>
                    <a:pt x="21172" y="19307"/>
                  </a:cubicBezTo>
                  <a:cubicBezTo>
                    <a:pt x="21274" y="19398"/>
                    <a:pt x="21294" y="19532"/>
                    <a:pt x="21232" y="19656"/>
                  </a:cubicBezTo>
                  <a:cubicBezTo>
                    <a:pt x="21158" y="19804"/>
                    <a:pt x="21006" y="19883"/>
                    <a:pt x="20855" y="19930"/>
                  </a:cubicBezTo>
                  <a:cubicBezTo>
                    <a:pt x="20708" y="19974"/>
                    <a:pt x="20557" y="19997"/>
                    <a:pt x="20408" y="20034"/>
                  </a:cubicBezTo>
                  <a:cubicBezTo>
                    <a:pt x="20286" y="20064"/>
                    <a:pt x="20132" y="20105"/>
                    <a:pt x="20039" y="20195"/>
                  </a:cubicBezTo>
                  <a:cubicBezTo>
                    <a:pt x="19840" y="19923"/>
                    <a:pt x="19563" y="19709"/>
                    <a:pt x="19235" y="19616"/>
                  </a:cubicBezTo>
                  <a:cubicBezTo>
                    <a:pt x="19243" y="19572"/>
                    <a:pt x="19250" y="19527"/>
                    <a:pt x="19255" y="19481"/>
                  </a:cubicBezTo>
                  <a:cubicBezTo>
                    <a:pt x="19594" y="19371"/>
                    <a:pt x="19924" y="19237"/>
                    <a:pt x="20274" y="19177"/>
                  </a:cubicBezTo>
                  <a:cubicBezTo>
                    <a:pt x="20383" y="19157"/>
                    <a:pt x="20508" y="19141"/>
                    <a:pt x="20635" y="19141"/>
                  </a:cubicBezTo>
                  <a:close/>
                  <a:moveTo>
                    <a:pt x="15976" y="20088"/>
                  </a:moveTo>
                  <a:cubicBezTo>
                    <a:pt x="15996" y="20105"/>
                    <a:pt x="16014" y="20122"/>
                    <a:pt x="16035" y="20137"/>
                  </a:cubicBezTo>
                  <a:cubicBezTo>
                    <a:pt x="16079" y="20167"/>
                    <a:pt x="16131" y="20194"/>
                    <a:pt x="16176" y="20218"/>
                  </a:cubicBezTo>
                  <a:cubicBezTo>
                    <a:pt x="16122" y="20242"/>
                    <a:pt x="16064" y="20265"/>
                    <a:pt x="16007" y="20285"/>
                  </a:cubicBezTo>
                  <a:cubicBezTo>
                    <a:pt x="16006" y="20276"/>
                    <a:pt x="16004" y="20268"/>
                    <a:pt x="16003" y="20259"/>
                  </a:cubicBezTo>
                  <a:cubicBezTo>
                    <a:pt x="15997" y="20220"/>
                    <a:pt x="15990" y="20180"/>
                    <a:pt x="15985" y="20141"/>
                  </a:cubicBezTo>
                  <a:cubicBezTo>
                    <a:pt x="15982" y="20122"/>
                    <a:pt x="15978" y="20105"/>
                    <a:pt x="15976" y="20088"/>
                  </a:cubicBezTo>
                  <a:close/>
                  <a:moveTo>
                    <a:pt x="14800" y="18944"/>
                  </a:moveTo>
                  <a:lnTo>
                    <a:pt x="14800" y="18944"/>
                  </a:lnTo>
                  <a:cubicBezTo>
                    <a:pt x="14919" y="18988"/>
                    <a:pt x="15040" y="19025"/>
                    <a:pt x="15163" y="19061"/>
                  </a:cubicBezTo>
                  <a:cubicBezTo>
                    <a:pt x="15242" y="19085"/>
                    <a:pt x="15318" y="19106"/>
                    <a:pt x="15396" y="19128"/>
                  </a:cubicBezTo>
                  <a:cubicBezTo>
                    <a:pt x="15425" y="19136"/>
                    <a:pt x="15452" y="19143"/>
                    <a:pt x="15481" y="19153"/>
                  </a:cubicBezTo>
                  <a:cubicBezTo>
                    <a:pt x="15457" y="19177"/>
                    <a:pt x="15445" y="19213"/>
                    <a:pt x="15456" y="19246"/>
                  </a:cubicBezTo>
                  <a:cubicBezTo>
                    <a:pt x="15539" y="19490"/>
                    <a:pt x="15644" y="19711"/>
                    <a:pt x="15805" y="19909"/>
                  </a:cubicBezTo>
                  <a:cubicBezTo>
                    <a:pt x="15805" y="19912"/>
                    <a:pt x="15804" y="19914"/>
                    <a:pt x="15804" y="19918"/>
                  </a:cubicBezTo>
                  <a:lnTo>
                    <a:pt x="15827" y="20162"/>
                  </a:lnTo>
                  <a:cubicBezTo>
                    <a:pt x="15831" y="20202"/>
                    <a:pt x="15833" y="20242"/>
                    <a:pt x="15837" y="20283"/>
                  </a:cubicBezTo>
                  <a:cubicBezTo>
                    <a:pt x="15838" y="20303"/>
                    <a:pt x="15841" y="20324"/>
                    <a:pt x="15843" y="20344"/>
                  </a:cubicBezTo>
                  <a:cubicBezTo>
                    <a:pt x="15844" y="20345"/>
                    <a:pt x="15844" y="20345"/>
                    <a:pt x="15844" y="20346"/>
                  </a:cubicBezTo>
                  <a:cubicBezTo>
                    <a:pt x="15754" y="20378"/>
                    <a:pt x="15663" y="20413"/>
                    <a:pt x="15573" y="20448"/>
                  </a:cubicBezTo>
                  <a:cubicBezTo>
                    <a:pt x="15393" y="20518"/>
                    <a:pt x="15213" y="20595"/>
                    <a:pt x="15036" y="20673"/>
                  </a:cubicBezTo>
                  <a:cubicBezTo>
                    <a:pt x="15041" y="20661"/>
                    <a:pt x="15042" y="20646"/>
                    <a:pt x="15041" y="20630"/>
                  </a:cubicBezTo>
                  <a:cubicBezTo>
                    <a:pt x="14999" y="20245"/>
                    <a:pt x="14953" y="19860"/>
                    <a:pt x="14893" y="19475"/>
                  </a:cubicBezTo>
                  <a:cubicBezTo>
                    <a:pt x="14865" y="19297"/>
                    <a:pt x="14833" y="19120"/>
                    <a:pt x="14800" y="18944"/>
                  </a:cubicBezTo>
                  <a:close/>
                  <a:moveTo>
                    <a:pt x="12333" y="19923"/>
                  </a:moveTo>
                  <a:cubicBezTo>
                    <a:pt x="12385" y="19955"/>
                    <a:pt x="12471" y="19956"/>
                    <a:pt x="12522" y="19961"/>
                  </a:cubicBezTo>
                  <a:cubicBezTo>
                    <a:pt x="12616" y="19971"/>
                    <a:pt x="12711" y="19982"/>
                    <a:pt x="12805" y="19994"/>
                  </a:cubicBezTo>
                  <a:cubicBezTo>
                    <a:pt x="12898" y="20005"/>
                    <a:pt x="12992" y="20015"/>
                    <a:pt x="13086" y="20023"/>
                  </a:cubicBezTo>
                  <a:cubicBezTo>
                    <a:pt x="13132" y="20027"/>
                    <a:pt x="13176" y="20033"/>
                    <a:pt x="13221" y="20034"/>
                  </a:cubicBezTo>
                  <a:cubicBezTo>
                    <a:pt x="13229" y="20034"/>
                    <a:pt x="13236" y="20034"/>
                    <a:pt x="13244" y="20034"/>
                  </a:cubicBezTo>
                  <a:cubicBezTo>
                    <a:pt x="13271" y="20034"/>
                    <a:pt x="13297" y="20032"/>
                    <a:pt x="13322" y="20027"/>
                  </a:cubicBezTo>
                  <a:lnTo>
                    <a:pt x="13322" y="20027"/>
                  </a:lnTo>
                  <a:cubicBezTo>
                    <a:pt x="13316" y="20120"/>
                    <a:pt x="13327" y="20216"/>
                    <a:pt x="13357" y="20310"/>
                  </a:cubicBezTo>
                  <a:cubicBezTo>
                    <a:pt x="13387" y="20412"/>
                    <a:pt x="13432" y="20507"/>
                    <a:pt x="13475" y="20603"/>
                  </a:cubicBezTo>
                  <a:cubicBezTo>
                    <a:pt x="13497" y="20653"/>
                    <a:pt x="13514" y="20705"/>
                    <a:pt x="13527" y="20758"/>
                  </a:cubicBezTo>
                  <a:cubicBezTo>
                    <a:pt x="13489" y="20748"/>
                    <a:pt x="13450" y="20745"/>
                    <a:pt x="13411" y="20745"/>
                  </a:cubicBezTo>
                  <a:cubicBezTo>
                    <a:pt x="13373" y="20745"/>
                    <a:pt x="13335" y="20748"/>
                    <a:pt x="13297" y="20748"/>
                  </a:cubicBezTo>
                  <a:cubicBezTo>
                    <a:pt x="13267" y="20748"/>
                    <a:pt x="13236" y="20746"/>
                    <a:pt x="13206" y="20741"/>
                  </a:cubicBezTo>
                  <a:cubicBezTo>
                    <a:pt x="13087" y="20723"/>
                    <a:pt x="13059" y="20591"/>
                    <a:pt x="12998" y="20504"/>
                  </a:cubicBezTo>
                  <a:cubicBezTo>
                    <a:pt x="12942" y="20419"/>
                    <a:pt x="12863" y="20357"/>
                    <a:pt x="12768" y="20323"/>
                  </a:cubicBezTo>
                  <a:cubicBezTo>
                    <a:pt x="12714" y="20304"/>
                    <a:pt x="12657" y="20295"/>
                    <a:pt x="12600" y="20295"/>
                  </a:cubicBezTo>
                  <a:cubicBezTo>
                    <a:pt x="12516" y="20295"/>
                    <a:pt x="12433" y="20315"/>
                    <a:pt x="12358" y="20353"/>
                  </a:cubicBezTo>
                  <a:cubicBezTo>
                    <a:pt x="12298" y="20214"/>
                    <a:pt x="12182" y="20112"/>
                    <a:pt x="12050" y="20060"/>
                  </a:cubicBezTo>
                  <a:cubicBezTo>
                    <a:pt x="12149" y="20018"/>
                    <a:pt x="12242" y="19972"/>
                    <a:pt x="12333" y="19923"/>
                  </a:cubicBezTo>
                  <a:close/>
                  <a:moveTo>
                    <a:pt x="25213" y="19483"/>
                  </a:moveTo>
                  <a:cubicBezTo>
                    <a:pt x="25245" y="19483"/>
                    <a:pt x="25278" y="19487"/>
                    <a:pt x="25311" y="19495"/>
                  </a:cubicBezTo>
                  <a:cubicBezTo>
                    <a:pt x="25593" y="19564"/>
                    <a:pt x="25745" y="19846"/>
                    <a:pt x="25856" y="20090"/>
                  </a:cubicBezTo>
                  <a:cubicBezTo>
                    <a:pt x="25681" y="20372"/>
                    <a:pt x="25506" y="20655"/>
                    <a:pt x="25330" y="20938"/>
                  </a:cubicBezTo>
                  <a:cubicBezTo>
                    <a:pt x="25317" y="20911"/>
                    <a:pt x="25298" y="20886"/>
                    <a:pt x="25282" y="20865"/>
                  </a:cubicBezTo>
                  <a:cubicBezTo>
                    <a:pt x="25203" y="20766"/>
                    <a:pt x="25085" y="20709"/>
                    <a:pt x="24960" y="20688"/>
                  </a:cubicBezTo>
                  <a:cubicBezTo>
                    <a:pt x="24910" y="20679"/>
                    <a:pt x="24860" y="20676"/>
                    <a:pt x="24810" y="20676"/>
                  </a:cubicBezTo>
                  <a:cubicBezTo>
                    <a:pt x="24699" y="20676"/>
                    <a:pt x="24587" y="20692"/>
                    <a:pt x="24475" y="20705"/>
                  </a:cubicBezTo>
                  <a:cubicBezTo>
                    <a:pt x="24308" y="20726"/>
                    <a:pt x="24143" y="20749"/>
                    <a:pt x="23976" y="20772"/>
                  </a:cubicBezTo>
                  <a:cubicBezTo>
                    <a:pt x="23735" y="20807"/>
                    <a:pt x="23494" y="20850"/>
                    <a:pt x="23251" y="20893"/>
                  </a:cubicBezTo>
                  <a:cubicBezTo>
                    <a:pt x="23693" y="20553"/>
                    <a:pt x="24114" y="20185"/>
                    <a:pt x="24554" y="19845"/>
                  </a:cubicBezTo>
                  <a:cubicBezTo>
                    <a:pt x="24738" y="19703"/>
                    <a:pt x="24965" y="19483"/>
                    <a:pt x="25213" y="19483"/>
                  </a:cubicBezTo>
                  <a:close/>
                  <a:moveTo>
                    <a:pt x="23348" y="19771"/>
                  </a:moveTo>
                  <a:cubicBezTo>
                    <a:pt x="23401" y="19784"/>
                    <a:pt x="23454" y="19801"/>
                    <a:pt x="23505" y="19821"/>
                  </a:cubicBezTo>
                  <a:cubicBezTo>
                    <a:pt x="23507" y="19823"/>
                    <a:pt x="23510" y="19823"/>
                    <a:pt x="23511" y="19823"/>
                  </a:cubicBezTo>
                  <a:cubicBezTo>
                    <a:pt x="23518" y="19827"/>
                    <a:pt x="23526" y="19831"/>
                    <a:pt x="23536" y="19835"/>
                  </a:cubicBezTo>
                  <a:cubicBezTo>
                    <a:pt x="23548" y="19841"/>
                    <a:pt x="23563" y="19847"/>
                    <a:pt x="23575" y="19856"/>
                  </a:cubicBezTo>
                  <a:cubicBezTo>
                    <a:pt x="23603" y="19871"/>
                    <a:pt x="23629" y="19888"/>
                    <a:pt x="23655" y="19906"/>
                  </a:cubicBezTo>
                  <a:lnTo>
                    <a:pt x="23673" y="19918"/>
                  </a:lnTo>
                  <a:cubicBezTo>
                    <a:pt x="23674" y="19919"/>
                    <a:pt x="23677" y="19920"/>
                    <a:pt x="23678" y="19922"/>
                  </a:cubicBezTo>
                  <a:cubicBezTo>
                    <a:pt x="23679" y="19922"/>
                    <a:pt x="23678" y="19922"/>
                    <a:pt x="23679" y="19923"/>
                  </a:cubicBezTo>
                  <a:cubicBezTo>
                    <a:pt x="23692" y="19933"/>
                    <a:pt x="23703" y="19942"/>
                    <a:pt x="23715" y="19952"/>
                  </a:cubicBezTo>
                  <a:cubicBezTo>
                    <a:pt x="23739" y="19973"/>
                    <a:pt x="23761" y="19996"/>
                    <a:pt x="23781" y="20018"/>
                  </a:cubicBezTo>
                  <a:cubicBezTo>
                    <a:pt x="23792" y="20028"/>
                    <a:pt x="23799" y="20039"/>
                    <a:pt x="23809" y="20051"/>
                  </a:cubicBezTo>
                  <a:cubicBezTo>
                    <a:pt x="23810" y="20053"/>
                    <a:pt x="23815" y="20059"/>
                    <a:pt x="23815" y="20060"/>
                  </a:cubicBezTo>
                  <a:cubicBezTo>
                    <a:pt x="23819" y="20067"/>
                    <a:pt x="23824" y="20073"/>
                    <a:pt x="23828" y="20078"/>
                  </a:cubicBezTo>
                  <a:cubicBezTo>
                    <a:pt x="23839" y="20094"/>
                    <a:pt x="23849" y="20111"/>
                    <a:pt x="23861" y="20125"/>
                  </a:cubicBezTo>
                  <a:cubicBezTo>
                    <a:pt x="23838" y="20143"/>
                    <a:pt x="23814" y="20162"/>
                    <a:pt x="23792" y="20182"/>
                  </a:cubicBezTo>
                  <a:cubicBezTo>
                    <a:pt x="23505" y="20413"/>
                    <a:pt x="23215" y="20646"/>
                    <a:pt x="22956" y="20909"/>
                  </a:cubicBezTo>
                  <a:cubicBezTo>
                    <a:pt x="22944" y="20922"/>
                    <a:pt x="22939" y="20937"/>
                    <a:pt x="22937" y="20952"/>
                  </a:cubicBezTo>
                  <a:cubicBezTo>
                    <a:pt x="22678" y="21004"/>
                    <a:pt x="22412" y="21053"/>
                    <a:pt x="22161" y="21140"/>
                  </a:cubicBezTo>
                  <a:cubicBezTo>
                    <a:pt x="22398" y="20865"/>
                    <a:pt x="22635" y="20589"/>
                    <a:pt x="22874" y="20315"/>
                  </a:cubicBezTo>
                  <a:cubicBezTo>
                    <a:pt x="23032" y="20135"/>
                    <a:pt x="23190" y="19952"/>
                    <a:pt x="23348" y="19771"/>
                  </a:cubicBezTo>
                  <a:close/>
                  <a:moveTo>
                    <a:pt x="14545" y="18746"/>
                  </a:moveTo>
                  <a:cubicBezTo>
                    <a:pt x="14597" y="18836"/>
                    <a:pt x="14607" y="18961"/>
                    <a:pt x="14624" y="19053"/>
                  </a:cubicBezTo>
                  <a:cubicBezTo>
                    <a:pt x="14654" y="19224"/>
                    <a:pt x="14683" y="19397"/>
                    <a:pt x="14709" y="19570"/>
                  </a:cubicBezTo>
                  <a:cubicBezTo>
                    <a:pt x="14758" y="19904"/>
                    <a:pt x="14798" y="20239"/>
                    <a:pt x="14824" y="20574"/>
                  </a:cubicBezTo>
                  <a:cubicBezTo>
                    <a:pt x="14824" y="20579"/>
                    <a:pt x="14822" y="20585"/>
                    <a:pt x="14822" y="20590"/>
                  </a:cubicBezTo>
                  <a:cubicBezTo>
                    <a:pt x="14821" y="20626"/>
                    <a:pt x="14825" y="20664"/>
                    <a:pt x="14826" y="20699"/>
                  </a:cubicBezTo>
                  <a:cubicBezTo>
                    <a:pt x="14827" y="20720"/>
                    <a:pt x="14827" y="20742"/>
                    <a:pt x="14828" y="20763"/>
                  </a:cubicBezTo>
                  <a:cubicBezTo>
                    <a:pt x="14650" y="20839"/>
                    <a:pt x="14461" y="20912"/>
                    <a:pt x="14311" y="21032"/>
                  </a:cubicBezTo>
                  <a:cubicBezTo>
                    <a:pt x="14225" y="21101"/>
                    <a:pt x="14165" y="21199"/>
                    <a:pt x="14149" y="21301"/>
                  </a:cubicBezTo>
                  <a:cubicBezTo>
                    <a:pt x="14102" y="21289"/>
                    <a:pt x="14054" y="21282"/>
                    <a:pt x="14006" y="21282"/>
                  </a:cubicBezTo>
                  <a:cubicBezTo>
                    <a:pt x="13981" y="21282"/>
                    <a:pt x="13956" y="21284"/>
                    <a:pt x="13931" y="21288"/>
                  </a:cubicBezTo>
                  <a:cubicBezTo>
                    <a:pt x="13929" y="21155"/>
                    <a:pt x="13876" y="21021"/>
                    <a:pt x="13789" y="20919"/>
                  </a:cubicBezTo>
                  <a:cubicBezTo>
                    <a:pt x="13775" y="20905"/>
                    <a:pt x="13761" y="20892"/>
                    <a:pt x="13747" y="20877"/>
                  </a:cubicBezTo>
                  <a:cubicBezTo>
                    <a:pt x="13743" y="20720"/>
                    <a:pt x="13649" y="20560"/>
                    <a:pt x="13589" y="20422"/>
                  </a:cubicBezTo>
                  <a:cubicBezTo>
                    <a:pt x="13544" y="20320"/>
                    <a:pt x="13497" y="20209"/>
                    <a:pt x="13496" y="20095"/>
                  </a:cubicBezTo>
                  <a:cubicBezTo>
                    <a:pt x="13494" y="19971"/>
                    <a:pt x="13551" y="19875"/>
                    <a:pt x="13629" y="19784"/>
                  </a:cubicBezTo>
                  <a:cubicBezTo>
                    <a:pt x="13930" y="19435"/>
                    <a:pt x="14243" y="19096"/>
                    <a:pt x="14545" y="18746"/>
                  </a:cubicBezTo>
                  <a:close/>
                  <a:moveTo>
                    <a:pt x="9417" y="19857"/>
                  </a:moveTo>
                  <a:cubicBezTo>
                    <a:pt x="9524" y="19857"/>
                    <a:pt x="9622" y="19950"/>
                    <a:pt x="9672" y="20037"/>
                  </a:cubicBezTo>
                  <a:cubicBezTo>
                    <a:pt x="9743" y="20159"/>
                    <a:pt x="9751" y="20309"/>
                    <a:pt x="9759" y="20447"/>
                  </a:cubicBezTo>
                  <a:cubicBezTo>
                    <a:pt x="9769" y="20594"/>
                    <a:pt x="9776" y="20744"/>
                    <a:pt x="9766" y="20891"/>
                  </a:cubicBezTo>
                  <a:cubicBezTo>
                    <a:pt x="9750" y="21137"/>
                    <a:pt x="9659" y="21416"/>
                    <a:pt x="9422" y="21532"/>
                  </a:cubicBezTo>
                  <a:cubicBezTo>
                    <a:pt x="9349" y="21569"/>
                    <a:pt x="9270" y="21583"/>
                    <a:pt x="9189" y="21583"/>
                  </a:cubicBezTo>
                  <a:cubicBezTo>
                    <a:pt x="9135" y="21583"/>
                    <a:pt x="9080" y="21576"/>
                    <a:pt x="9026" y="21567"/>
                  </a:cubicBezTo>
                  <a:cubicBezTo>
                    <a:pt x="9020" y="21565"/>
                    <a:pt x="9014" y="21564"/>
                    <a:pt x="9009" y="21563"/>
                  </a:cubicBezTo>
                  <a:cubicBezTo>
                    <a:pt x="8869" y="21523"/>
                    <a:pt x="8728" y="21484"/>
                    <a:pt x="8598" y="21418"/>
                  </a:cubicBezTo>
                  <a:cubicBezTo>
                    <a:pt x="8426" y="21329"/>
                    <a:pt x="8271" y="21214"/>
                    <a:pt x="8144" y="21068"/>
                  </a:cubicBezTo>
                  <a:cubicBezTo>
                    <a:pt x="8042" y="20954"/>
                    <a:pt x="7905" y="20761"/>
                    <a:pt x="7972" y="20599"/>
                  </a:cubicBezTo>
                  <a:cubicBezTo>
                    <a:pt x="8012" y="20503"/>
                    <a:pt x="8099" y="20473"/>
                    <a:pt x="8195" y="20473"/>
                  </a:cubicBezTo>
                  <a:cubicBezTo>
                    <a:pt x="8288" y="20473"/>
                    <a:pt x="8389" y="20501"/>
                    <a:pt x="8462" y="20523"/>
                  </a:cubicBezTo>
                  <a:cubicBezTo>
                    <a:pt x="8473" y="20527"/>
                    <a:pt x="8483" y="20528"/>
                    <a:pt x="8492" y="20528"/>
                  </a:cubicBezTo>
                  <a:cubicBezTo>
                    <a:pt x="8573" y="20528"/>
                    <a:pt x="8600" y="20408"/>
                    <a:pt x="8531" y="20356"/>
                  </a:cubicBezTo>
                  <a:cubicBezTo>
                    <a:pt x="8386" y="20246"/>
                    <a:pt x="8506" y="20043"/>
                    <a:pt x="8640" y="20001"/>
                  </a:cubicBezTo>
                  <a:cubicBezTo>
                    <a:pt x="8673" y="19991"/>
                    <a:pt x="8705" y="19986"/>
                    <a:pt x="8736" y="19986"/>
                  </a:cubicBezTo>
                  <a:cubicBezTo>
                    <a:pt x="8891" y="19986"/>
                    <a:pt x="9024" y="20106"/>
                    <a:pt x="9128" y="20215"/>
                  </a:cubicBezTo>
                  <a:cubicBezTo>
                    <a:pt x="9145" y="20232"/>
                    <a:pt x="9165" y="20239"/>
                    <a:pt x="9185" y="20239"/>
                  </a:cubicBezTo>
                  <a:cubicBezTo>
                    <a:pt x="9248" y="20239"/>
                    <a:pt x="9311" y="20170"/>
                    <a:pt x="9265" y="20110"/>
                  </a:cubicBezTo>
                  <a:cubicBezTo>
                    <a:pt x="9201" y="20022"/>
                    <a:pt x="9261" y="19897"/>
                    <a:pt x="9360" y="19866"/>
                  </a:cubicBezTo>
                  <a:cubicBezTo>
                    <a:pt x="9379" y="19860"/>
                    <a:pt x="9398" y="19857"/>
                    <a:pt x="9417" y="19857"/>
                  </a:cubicBezTo>
                  <a:close/>
                  <a:moveTo>
                    <a:pt x="19871" y="20267"/>
                  </a:moveTo>
                  <a:cubicBezTo>
                    <a:pt x="19886" y="20290"/>
                    <a:pt x="19903" y="20311"/>
                    <a:pt x="19918" y="20336"/>
                  </a:cubicBezTo>
                  <a:cubicBezTo>
                    <a:pt x="19569" y="20652"/>
                    <a:pt x="19170" y="20867"/>
                    <a:pt x="18705" y="20970"/>
                  </a:cubicBezTo>
                  <a:cubicBezTo>
                    <a:pt x="18646" y="20984"/>
                    <a:pt x="18623" y="21058"/>
                    <a:pt x="18651" y="21110"/>
                  </a:cubicBezTo>
                  <a:cubicBezTo>
                    <a:pt x="18725" y="21248"/>
                    <a:pt x="18727" y="21390"/>
                    <a:pt x="18672" y="21534"/>
                  </a:cubicBezTo>
                  <a:cubicBezTo>
                    <a:pt x="18662" y="21558"/>
                    <a:pt x="18664" y="21579"/>
                    <a:pt x="18670" y="21596"/>
                  </a:cubicBezTo>
                  <a:cubicBezTo>
                    <a:pt x="18632" y="21599"/>
                    <a:pt x="18594" y="21604"/>
                    <a:pt x="18554" y="21613"/>
                  </a:cubicBezTo>
                  <a:cubicBezTo>
                    <a:pt x="18622" y="21364"/>
                    <a:pt x="18610" y="21068"/>
                    <a:pt x="18516" y="20828"/>
                  </a:cubicBezTo>
                  <a:cubicBezTo>
                    <a:pt x="18768" y="20802"/>
                    <a:pt x="19013" y="20741"/>
                    <a:pt x="19246" y="20644"/>
                  </a:cubicBezTo>
                  <a:cubicBezTo>
                    <a:pt x="19376" y="20590"/>
                    <a:pt x="19502" y="20524"/>
                    <a:pt x="19621" y="20449"/>
                  </a:cubicBezTo>
                  <a:cubicBezTo>
                    <a:pt x="19679" y="20413"/>
                    <a:pt x="19735" y="20372"/>
                    <a:pt x="19790" y="20331"/>
                  </a:cubicBezTo>
                  <a:cubicBezTo>
                    <a:pt x="19818" y="20311"/>
                    <a:pt x="19846" y="20290"/>
                    <a:pt x="19871" y="20267"/>
                  </a:cubicBezTo>
                  <a:close/>
                  <a:moveTo>
                    <a:pt x="18423" y="18469"/>
                  </a:moveTo>
                  <a:cubicBezTo>
                    <a:pt x="18456" y="18490"/>
                    <a:pt x="18493" y="18505"/>
                    <a:pt x="18522" y="18531"/>
                  </a:cubicBezTo>
                  <a:cubicBezTo>
                    <a:pt x="18554" y="18560"/>
                    <a:pt x="18577" y="18599"/>
                    <a:pt x="18595" y="18638"/>
                  </a:cubicBezTo>
                  <a:cubicBezTo>
                    <a:pt x="18637" y="18736"/>
                    <a:pt x="18651" y="18849"/>
                    <a:pt x="18668" y="18953"/>
                  </a:cubicBezTo>
                  <a:cubicBezTo>
                    <a:pt x="18700" y="19145"/>
                    <a:pt x="18741" y="19395"/>
                    <a:pt x="18653" y="19580"/>
                  </a:cubicBezTo>
                  <a:cubicBezTo>
                    <a:pt x="18587" y="19720"/>
                    <a:pt x="18795" y="19723"/>
                    <a:pt x="18877" y="19732"/>
                  </a:cubicBezTo>
                  <a:cubicBezTo>
                    <a:pt x="19057" y="19753"/>
                    <a:pt x="19235" y="19799"/>
                    <a:pt x="19399" y="19875"/>
                  </a:cubicBezTo>
                  <a:cubicBezTo>
                    <a:pt x="19439" y="19893"/>
                    <a:pt x="19799" y="20124"/>
                    <a:pt x="19777" y="20143"/>
                  </a:cubicBezTo>
                  <a:cubicBezTo>
                    <a:pt x="19751" y="20164"/>
                    <a:pt x="19726" y="20189"/>
                    <a:pt x="19701" y="20209"/>
                  </a:cubicBezTo>
                  <a:cubicBezTo>
                    <a:pt x="19652" y="20247"/>
                    <a:pt x="19601" y="20284"/>
                    <a:pt x="19549" y="20319"/>
                  </a:cubicBezTo>
                  <a:cubicBezTo>
                    <a:pt x="19438" y="20393"/>
                    <a:pt x="19320" y="20459"/>
                    <a:pt x="19198" y="20513"/>
                  </a:cubicBezTo>
                  <a:cubicBezTo>
                    <a:pt x="18954" y="20622"/>
                    <a:pt x="18686" y="20684"/>
                    <a:pt x="18419" y="20699"/>
                  </a:cubicBezTo>
                  <a:cubicBezTo>
                    <a:pt x="18372" y="20703"/>
                    <a:pt x="18346" y="20741"/>
                    <a:pt x="18354" y="20786"/>
                  </a:cubicBezTo>
                  <a:cubicBezTo>
                    <a:pt x="18378" y="20944"/>
                    <a:pt x="18412" y="21095"/>
                    <a:pt x="18419" y="21252"/>
                  </a:cubicBezTo>
                  <a:cubicBezTo>
                    <a:pt x="18425" y="21391"/>
                    <a:pt x="18413" y="21530"/>
                    <a:pt x="18402" y="21667"/>
                  </a:cubicBezTo>
                  <a:cubicBezTo>
                    <a:pt x="18342" y="21697"/>
                    <a:pt x="18287" y="21733"/>
                    <a:pt x="18235" y="21780"/>
                  </a:cubicBezTo>
                  <a:cubicBezTo>
                    <a:pt x="18083" y="21667"/>
                    <a:pt x="17900" y="21610"/>
                    <a:pt x="17719" y="21610"/>
                  </a:cubicBezTo>
                  <a:cubicBezTo>
                    <a:pt x="17663" y="21610"/>
                    <a:pt x="17608" y="21615"/>
                    <a:pt x="17554" y="21626"/>
                  </a:cubicBezTo>
                  <a:cubicBezTo>
                    <a:pt x="17444" y="21500"/>
                    <a:pt x="17370" y="21345"/>
                    <a:pt x="17356" y="21177"/>
                  </a:cubicBezTo>
                  <a:cubicBezTo>
                    <a:pt x="17352" y="21130"/>
                    <a:pt x="17312" y="21088"/>
                    <a:pt x="17267" y="21088"/>
                  </a:cubicBezTo>
                  <a:cubicBezTo>
                    <a:pt x="17253" y="21088"/>
                    <a:pt x="17239" y="21092"/>
                    <a:pt x="17225" y="21101"/>
                  </a:cubicBezTo>
                  <a:cubicBezTo>
                    <a:pt x="17034" y="21227"/>
                    <a:pt x="16842" y="21344"/>
                    <a:pt x="16624" y="21412"/>
                  </a:cubicBezTo>
                  <a:cubicBezTo>
                    <a:pt x="16454" y="21465"/>
                    <a:pt x="16280" y="21487"/>
                    <a:pt x="16103" y="21487"/>
                  </a:cubicBezTo>
                  <a:cubicBezTo>
                    <a:pt x="16084" y="21487"/>
                    <a:pt x="16065" y="21487"/>
                    <a:pt x="16046" y="21487"/>
                  </a:cubicBezTo>
                  <a:cubicBezTo>
                    <a:pt x="16030" y="21047"/>
                    <a:pt x="16273" y="20656"/>
                    <a:pt x="16662" y="20445"/>
                  </a:cubicBezTo>
                  <a:cubicBezTo>
                    <a:pt x="16743" y="20401"/>
                    <a:pt x="16720" y="20281"/>
                    <a:pt x="16637" y="20254"/>
                  </a:cubicBezTo>
                  <a:cubicBezTo>
                    <a:pt x="16191" y="20114"/>
                    <a:pt x="15795" y="19735"/>
                    <a:pt x="15673" y="19276"/>
                  </a:cubicBezTo>
                  <a:cubicBezTo>
                    <a:pt x="15902" y="19176"/>
                    <a:pt x="16136" y="19118"/>
                    <a:pt x="16386" y="19118"/>
                  </a:cubicBezTo>
                  <a:cubicBezTo>
                    <a:pt x="16417" y="19118"/>
                    <a:pt x="16448" y="19119"/>
                    <a:pt x="16480" y="19120"/>
                  </a:cubicBezTo>
                  <a:cubicBezTo>
                    <a:pt x="16774" y="19138"/>
                    <a:pt x="17082" y="19240"/>
                    <a:pt x="17332" y="19395"/>
                  </a:cubicBezTo>
                  <a:cubicBezTo>
                    <a:pt x="17335" y="19396"/>
                    <a:pt x="17337" y="19396"/>
                    <a:pt x="17341" y="19398"/>
                  </a:cubicBezTo>
                  <a:cubicBezTo>
                    <a:pt x="17354" y="19410"/>
                    <a:pt x="17371" y="19417"/>
                    <a:pt x="17387" y="19417"/>
                  </a:cubicBezTo>
                  <a:cubicBezTo>
                    <a:pt x="17406" y="19417"/>
                    <a:pt x="17424" y="19408"/>
                    <a:pt x="17434" y="19387"/>
                  </a:cubicBezTo>
                  <a:lnTo>
                    <a:pt x="17441" y="19371"/>
                  </a:lnTo>
                  <a:cubicBezTo>
                    <a:pt x="17443" y="19369"/>
                    <a:pt x="17444" y="19365"/>
                    <a:pt x="17445" y="19362"/>
                  </a:cubicBezTo>
                  <a:cubicBezTo>
                    <a:pt x="17538" y="19167"/>
                    <a:pt x="17686" y="18977"/>
                    <a:pt x="17840" y="18830"/>
                  </a:cubicBezTo>
                  <a:cubicBezTo>
                    <a:pt x="18004" y="18675"/>
                    <a:pt x="18205" y="18536"/>
                    <a:pt x="18423" y="18469"/>
                  </a:cubicBezTo>
                  <a:close/>
                  <a:moveTo>
                    <a:pt x="21053" y="20088"/>
                  </a:moveTo>
                  <a:cubicBezTo>
                    <a:pt x="20977" y="20163"/>
                    <a:pt x="20903" y="20237"/>
                    <a:pt x="20828" y="20312"/>
                  </a:cubicBezTo>
                  <a:cubicBezTo>
                    <a:pt x="20578" y="20560"/>
                    <a:pt x="20328" y="20810"/>
                    <a:pt x="20076" y="21060"/>
                  </a:cubicBezTo>
                  <a:cubicBezTo>
                    <a:pt x="19824" y="21312"/>
                    <a:pt x="19545" y="21554"/>
                    <a:pt x="19331" y="21839"/>
                  </a:cubicBezTo>
                  <a:cubicBezTo>
                    <a:pt x="19323" y="21851"/>
                    <a:pt x="19320" y="21865"/>
                    <a:pt x="19321" y="21877"/>
                  </a:cubicBezTo>
                  <a:cubicBezTo>
                    <a:pt x="19199" y="21725"/>
                    <a:pt x="19024" y="21631"/>
                    <a:pt x="18841" y="21603"/>
                  </a:cubicBezTo>
                  <a:cubicBezTo>
                    <a:pt x="18846" y="21599"/>
                    <a:pt x="18850" y="21593"/>
                    <a:pt x="18851" y="21585"/>
                  </a:cubicBezTo>
                  <a:cubicBezTo>
                    <a:pt x="18904" y="21437"/>
                    <a:pt x="18904" y="21278"/>
                    <a:pt x="18861" y="21130"/>
                  </a:cubicBezTo>
                  <a:cubicBezTo>
                    <a:pt x="19326" y="21021"/>
                    <a:pt x="19777" y="20770"/>
                    <a:pt x="20101" y="20418"/>
                  </a:cubicBezTo>
                  <a:cubicBezTo>
                    <a:pt x="20117" y="20401"/>
                    <a:pt x="20126" y="20377"/>
                    <a:pt x="20127" y="20354"/>
                  </a:cubicBezTo>
                  <a:cubicBezTo>
                    <a:pt x="20185" y="20340"/>
                    <a:pt x="20240" y="20308"/>
                    <a:pt x="20297" y="20289"/>
                  </a:cubicBezTo>
                  <a:cubicBezTo>
                    <a:pt x="20370" y="20265"/>
                    <a:pt x="20444" y="20247"/>
                    <a:pt x="20518" y="20231"/>
                  </a:cubicBezTo>
                  <a:cubicBezTo>
                    <a:pt x="20668" y="20198"/>
                    <a:pt x="20820" y="20176"/>
                    <a:pt x="20963" y="20124"/>
                  </a:cubicBezTo>
                  <a:cubicBezTo>
                    <a:pt x="20992" y="20114"/>
                    <a:pt x="21023" y="20100"/>
                    <a:pt x="21053" y="20088"/>
                  </a:cubicBezTo>
                  <a:close/>
                  <a:moveTo>
                    <a:pt x="22965" y="19041"/>
                  </a:moveTo>
                  <a:cubicBezTo>
                    <a:pt x="23029" y="19041"/>
                    <a:pt x="23095" y="19047"/>
                    <a:pt x="23161" y="19060"/>
                  </a:cubicBezTo>
                  <a:cubicBezTo>
                    <a:pt x="23262" y="19080"/>
                    <a:pt x="23387" y="19114"/>
                    <a:pt x="23465" y="19187"/>
                  </a:cubicBezTo>
                  <a:cubicBezTo>
                    <a:pt x="23588" y="19297"/>
                    <a:pt x="23386" y="19449"/>
                    <a:pt x="23312" y="19534"/>
                  </a:cubicBezTo>
                  <a:cubicBezTo>
                    <a:pt x="23121" y="19750"/>
                    <a:pt x="22932" y="19966"/>
                    <a:pt x="22740" y="20183"/>
                  </a:cubicBezTo>
                  <a:cubicBezTo>
                    <a:pt x="22312" y="20671"/>
                    <a:pt x="21881" y="21157"/>
                    <a:pt x="21449" y="21645"/>
                  </a:cubicBezTo>
                  <a:cubicBezTo>
                    <a:pt x="21442" y="21652"/>
                    <a:pt x="21437" y="21660"/>
                    <a:pt x="21433" y="21668"/>
                  </a:cubicBezTo>
                  <a:cubicBezTo>
                    <a:pt x="21179" y="21573"/>
                    <a:pt x="20916" y="21500"/>
                    <a:pt x="20654" y="21470"/>
                  </a:cubicBezTo>
                  <a:cubicBezTo>
                    <a:pt x="20607" y="21464"/>
                    <a:pt x="20560" y="21461"/>
                    <a:pt x="20515" y="21461"/>
                  </a:cubicBezTo>
                  <a:cubicBezTo>
                    <a:pt x="20366" y="21461"/>
                    <a:pt x="20224" y="21493"/>
                    <a:pt x="20090" y="21574"/>
                  </a:cubicBezTo>
                  <a:cubicBezTo>
                    <a:pt x="19980" y="21641"/>
                    <a:pt x="19889" y="21767"/>
                    <a:pt x="19850" y="21896"/>
                  </a:cubicBezTo>
                  <a:lnTo>
                    <a:pt x="19849" y="21897"/>
                  </a:lnTo>
                  <a:cubicBezTo>
                    <a:pt x="19774" y="21843"/>
                    <a:pt x="19683" y="21816"/>
                    <a:pt x="19591" y="21816"/>
                  </a:cubicBezTo>
                  <a:cubicBezTo>
                    <a:pt x="19585" y="21816"/>
                    <a:pt x="19578" y="21816"/>
                    <a:pt x="19571" y="21817"/>
                  </a:cubicBezTo>
                  <a:cubicBezTo>
                    <a:pt x="19741" y="21671"/>
                    <a:pt x="19894" y="21505"/>
                    <a:pt x="20052" y="21349"/>
                  </a:cubicBezTo>
                  <a:cubicBezTo>
                    <a:pt x="20250" y="21152"/>
                    <a:pt x="20449" y="20954"/>
                    <a:pt x="20647" y="20758"/>
                  </a:cubicBezTo>
                  <a:cubicBezTo>
                    <a:pt x="21038" y="20369"/>
                    <a:pt x="21419" y="19965"/>
                    <a:pt x="21828" y="19594"/>
                  </a:cubicBezTo>
                  <a:cubicBezTo>
                    <a:pt x="22139" y="19311"/>
                    <a:pt x="22533" y="19041"/>
                    <a:pt x="22965" y="19041"/>
                  </a:cubicBezTo>
                  <a:close/>
                  <a:moveTo>
                    <a:pt x="17214" y="21333"/>
                  </a:moveTo>
                  <a:cubicBezTo>
                    <a:pt x="17247" y="21459"/>
                    <a:pt x="17301" y="21575"/>
                    <a:pt x="17376" y="21684"/>
                  </a:cubicBezTo>
                  <a:cubicBezTo>
                    <a:pt x="17262" y="21735"/>
                    <a:pt x="17159" y="21814"/>
                    <a:pt x="17079" y="21919"/>
                  </a:cubicBezTo>
                  <a:cubicBezTo>
                    <a:pt x="16935" y="21822"/>
                    <a:pt x="16765" y="21768"/>
                    <a:pt x="16593" y="21768"/>
                  </a:cubicBezTo>
                  <a:cubicBezTo>
                    <a:pt x="16588" y="21768"/>
                    <a:pt x="16584" y="21768"/>
                    <a:pt x="16579" y="21768"/>
                  </a:cubicBezTo>
                  <a:cubicBezTo>
                    <a:pt x="16447" y="21771"/>
                    <a:pt x="16337" y="21803"/>
                    <a:pt x="16235" y="21855"/>
                  </a:cubicBezTo>
                  <a:cubicBezTo>
                    <a:pt x="16217" y="21843"/>
                    <a:pt x="16200" y="21834"/>
                    <a:pt x="16180" y="21821"/>
                  </a:cubicBezTo>
                  <a:cubicBezTo>
                    <a:pt x="16176" y="21819"/>
                    <a:pt x="16173" y="21817"/>
                    <a:pt x="16167" y="21814"/>
                  </a:cubicBezTo>
                  <a:cubicBezTo>
                    <a:pt x="16167" y="21814"/>
                    <a:pt x="16162" y="21809"/>
                    <a:pt x="16158" y="21807"/>
                  </a:cubicBezTo>
                  <a:cubicBezTo>
                    <a:pt x="16154" y="21804"/>
                    <a:pt x="16150" y="21800"/>
                    <a:pt x="16149" y="21800"/>
                  </a:cubicBezTo>
                  <a:cubicBezTo>
                    <a:pt x="16143" y="21797"/>
                    <a:pt x="16138" y="21792"/>
                    <a:pt x="16134" y="21788"/>
                  </a:cubicBezTo>
                  <a:cubicBezTo>
                    <a:pt x="16116" y="21771"/>
                    <a:pt x="16101" y="21752"/>
                    <a:pt x="16085" y="21734"/>
                  </a:cubicBezTo>
                  <a:cubicBezTo>
                    <a:pt x="16083" y="21732"/>
                    <a:pt x="16083" y="21732"/>
                    <a:pt x="16083" y="21731"/>
                  </a:cubicBezTo>
                  <a:lnTo>
                    <a:pt x="16082" y="21730"/>
                  </a:lnTo>
                  <a:cubicBezTo>
                    <a:pt x="16078" y="21725"/>
                    <a:pt x="16076" y="21720"/>
                    <a:pt x="16072" y="21715"/>
                  </a:cubicBezTo>
                  <a:cubicBezTo>
                    <a:pt x="16065" y="21703"/>
                    <a:pt x="16060" y="21695"/>
                    <a:pt x="16055" y="21688"/>
                  </a:cubicBezTo>
                  <a:lnTo>
                    <a:pt x="16055" y="21688"/>
                  </a:lnTo>
                  <a:cubicBezTo>
                    <a:pt x="16057" y="21688"/>
                    <a:pt x="16059" y="21688"/>
                    <a:pt x="16060" y="21688"/>
                  </a:cubicBezTo>
                  <a:cubicBezTo>
                    <a:pt x="16463" y="21688"/>
                    <a:pt x="16891" y="21574"/>
                    <a:pt x="17214" y="21333"/>
                  </a:cubicBezTo>
                  <a:close/>
                  <a:moveTo>
                    <a:pt x="16409" y="20343"/>
                  </a:moveTo>
                  <a:cubicBezTo>
                    <a:pt x="16400" y="20357"/>
                    <a:pt x="16388" y="20364"/>
                    <a:pt x="16375" y="20372"/>
                  </a:cubicBezTo>
                  <a:cubicBezTo>
                    <a:pt x="16352" y="20388"/>
                    <a:pt x="16330" y="20405"/>
                    <a:pt x="16309" y="20423"/>
                  </a:cubicBezTo>
                  <a:cubicBezTo>
                    <a:pt x="16265" y="20460"/>
                    <a:pt x="16228" y="20501"/>
                    <a:pt x="16192" y="20546"/>
                  </a:cubicBezTo>
                  <a:cubicBezTo>
                    <a:pt x="16161" y="20588"/>
                    <a:pt x="16139" y="20636"/>
                    <a:pt x="16101" y="20672"/>
                  </a:cubicBezTo>
                  <a:cubicBezTo>
                    <a:pt x="16066" y="20704"/>
                    <a:pt x="16039" y="20736"/>
                    <a:pt x="16014" y="20778"/>
                  </a:cubicBezTo>
                  <a:cubicBezTo>
                    <a:pt x="15913" y="20963"/>
                    <a:pt x="15852" y="21169"/>
                    <a:pt x="15844" y="21379"/>
                  </a:cubicBezTo>
                  <a:cubicBezTo>
                    <a:pt x="15841" y="21448"/>
                    <a:pt x="15844" y="21516"/>
                    <a:pt x="15853" y="21583"/>
                  </a:cubicBezTo>
                  <a:cubicBezTo>
                    <a:pt x="15857" y="21611"/>
                    <a:pt x="15868" y="21635"/>
                    <a:pt x="15884" y="21653"/>
                  </a:cubicBezTo>
                  <a:cubicBezTo>
                    <a:pt x="15888" y="21684"/>
                    <a:pt x="15898" y="21716"/>
                    <a:pt x="15909" y="21745"/>
                  </a:cubicBezTo>
                  <a:cubicBezTo>
                    <a:pt x="15934" y="21803"/>
                    <a:pt x="15965" y="21855"/>
                    <a:pt x="16005" y="21905"/>
                  </a:cubicBezTo>
                  <a:cubicBezTo>
                    <a:pt x="16021" y="21924"/>
                    <a:pt x="16039" y="21944"/>
                    <a:pt x="16057" y="21962"/>
                  </a:cubicBezTo>
                  <a:cubicBezTo>
                    <a:pt x="16030" y="21981"/>
                    <a:pt x="16005" y="22001"/>
                    <a:pt x="15978" y="22023"/>
                  </a:cubicBezTo>
                  <a:cubicBezTo>
                    <a:pt x="15932" y="22058"/>
                    <a:pt x="15885" y="22096"/>
                    <a:pt x="15827" y="22107"/>
                  </a:cubicBezTo>
                  <a:cubicBezTo>
                    <a:pt x="15806" y="22112"/>
                    <a:pt x="15786" y="22113"/>
                    <a:pt x="15765" y="22113"/>
                  </a:cubicBezTo>
                  <a:cubicBezTo>
                    <a:pt x="15709" y="22113"/>
                    <a:pt x="15652" y="22102"/>
                    <a:pt x="15597" y="22102"/>
                  </a:cubicBezTo>
                  <a:cubicBezTo>
                    <a:pt x="15588" y="22102"/>
                    <a:pt x="15579" y="22102"/>
                    <a:pt x="15571" y="22103"/>
                  </a:cubicBezTo>
                  <a:cubicBezTo>
                    <a:pt x="15458" y="22107"/>
                    <a:pt x="15348" y="22145"/>
                    <a:pt x="15255" y="22205"/>
                  </a:cubicBezTo>
                  <a:cubicBezTo>
                    <a:pt x="15227" y="22225"/>
                    <a:pt x="15201" y="22246"/>
                    <a:pt x="15176" y="22268"/>
                  </a:cubicBezTo>
                  <a:cubicBezTo>
                    <a:pt x="15075" y="22027"/>
                    <a:pt x="14824" y="21859"/>
                    <a:pt x="14567" y="21859"/>
                  </a:cubicBezTo>
                  <a:cubicBezTo>
                    <a:pt x="14558" y="21859"/>
                    <a:pt x="14549" y="21859"/>
                    <a:pt x="14540" y="21859"/>
                  </a:cubicBezTo>
                  <a:cubicBezTo>
                    <a:pt x="14554" y="21702"/>
                    <a:pt x="14504" y="21539"/>
                    <a:pt x="14378" y="21423"/>
                  </a:cubicBezTo>
                  <a:cubicBezTo>
                    <a:pt x="14361" y="21406"/>
                    <a:pt x="14340" y="21391"/>
                    <a:pt x="14320" y="21377"/>
                  </a:cubicBezTo>
                  <a:cubicBezTo>
                    <a:pt x="14320" y="21229"/>
                    <a:pt x="14513" y="21117"/>
                    <a:pt x="14624" y="21060"/>
                  </a:cubicBezTo>
                  <a:cubicBezTo>
                    <a:pt x="14808" y="20965"/>
                    <a:pt x="14997" y="20880"/>
                    <a:pt x="15191" y="20803"/>
                  </a:cubicBezTo>
                  <a:cubicBezTo>
                    <a:pt x="15392" y="20724"/>
                    <a:pt x="15592" y="20642"/>
                    <a:pt x="15794" y="20564"/>
                  </a:cubicBezTo>
                  <a:cubicBezTo>
                    <a:pt x="15981" y="20491"/>
                    <a:pt x="16210" y="20364"/>
                    <a:pt x="16409" y="20343"/>
                  </a:cubicBezTo>
                  <a:close/>
                  <a:moveTo>
                    <a:pt x="24818" y="20878"/>
                  </a:moveTo>
                  <a:cubicBezTo>
                    <a:pt x="24903" y="20878"/>
                    <a:pt x="24987" y="20890"/>
                    <a:pt x="25058" y="20935"/>
                  </a:cubicBezTo>
                  <a:cubicBezTo>
                    <a:pt x="25106" y="20965"/>
                    <a:pt x="25143" y="21005"/>
                    <a:pt x="25167" y="21055"/>
                  </a:cubicBezTo>
                  <a:cubicBezTo>
                    <a:pt x="25182" y="21091"/>
                    <a:pt x="25187" y="21117"/>
                    <a:pt x="25205" y="21143"/>
                  </a:cubicBezTo>
                  <a:cubicBezTo>
                    <a:pt x="24985" y="21497"/>
                    <a:pt x="24763" y="21856"/>
                    <a:pt x="24532" y="22213"/>
                  </a:cubicBezTo>
                  <a:cubicBezTo>
                    <a:pt x="24526" y="22213"/>
                    <a:pt x="24519" y="22213"/>
                    <a:pt x="24512" y="22213"/>
                  </a:cubicBezTo>
                  <a:cubicBezTo>
                    <a:pt x="24449" y="22213"/>
                    <a:pt x="24384" y="22226"/>
                    <a:pt x="24322" y="22231"/>
                  </a:cubicBezTo>
                  <a:cubicBezTo>
                    <a:pt x="24237" y="22241"/>
                    <a:pt x="24152" y="22250"/>
                    <a:pt x="24069" y="22259"/>
                  </a:cubicBezTo>
                  <a:cubicBezTo>
                    <a:pt x="23879" y="22280"/>
                    <a:pt x="23689" y="22299"/>
                    <a:pt x="23500" y="22320"/>
                  </a:cubicBezTo>
                  <a:cubicBezTo>
                    <a:pt x="23163" y="22359"/>
                    <a:pt x="22824" y="22396"/>
                    <a:pt x="22487" y="22439"/>
                  </a:cubicBezTo>
                  <a:cubicBezTo>
                    <a:pt x="22474" y="22379"/>
                    <a:pt x="22451" y="22320"/>
                    <a:pt x="22416" y="22263"/>
                  </a:cubicBezTo>
                  <a:cubicBezTo>
                    <a:pt x="22307" y="22090"/>
                    <a:pt x="22115" y="21980"/>
                    <a:pt x="21937" y="21889"/>
                  </a:cubicBezTo>
                  <a:cubicBezTo>
                    <a:pt x="21839" y="21840"/>
                    <a:pt x="21737" y="21792"/>
                    <a:pt x="21633" y="21747"/>
                  </a:cubicBezTo>
                  <a:cubicBezTo>
                    <a:pt x="21756" y="21605"/>
                    <a:pt x="21878" y="21464"/>
                    <a:pt x="22001" y="21323"/>
                  </a:cubicBezTo>
                  <a:cubicBezTo>
                    <a:pt x="22284" y="21300"/>
                    <a:pt x="22560" y="21227"/>
                    <a:pt x="22838" y="21173"/>
                  </a:cubicBezTo>
                  <a:cubicBezTo>
                    <a:pt x="23141" y="21113"/>
                    <a:pt x="23445" y="21057"/>
                    <a:pt x="23752" y="21008"/>
                  </a:cubicBezTo>
                  <a:cubicBezTo>
                    <a:pt x="24053" y="20962"/>
                    <a:pt x="24358" y="20919"/>
                    <a:pt x="24661" y="20888"/>
                  </a:cubicBezTo>
                  <a:cubicBezTo>
                    <a:pt x="24712" y="20883"/>
                    <a:pt x="24765" y="20878"/>
                    <a:pt x="24818" y="20878"/>
                  </a:cubicBezTo>
                  <a:close/>
                  <a:moveTo>
                    <a:pt x="2544" y="20186"/>
                  </a:moveTo>
                  <a:cubicBezTo>
                    <a:pt x="2598" y="20186"/>
                    <a:pt x="2653" y="20194"/>
                    <a:pt x="2708" y="20210"/>
                  </a:cubicBezTo>
                  <a:cubicBezTo>
                    <a:pt x="3011" y="20297"/>
                    <a:pt x="3168" y="20648"/>
                    <a:pt x="3126" y="20944"/>
                  </a:cubicBezTo>
                  <a:cubicBezTo>
                    <a:pt x="3100" y="21126"/>
                    <a:pt x="2985" y="21267"/>
                    <a:pt x="2889" y="21417"/>
                  </a:cubicBezTo>
                  <a:cubicBezTo>
                    <a:pt x="2782" y="21583"/>
                    <a:pt x="2719" y="21766"/>
                    <a:pt x="2657" y="21953"/>
                  </a:cubicBezTo>
                  <a:cubicBezTo>
                    <a:pt x="2598" y="22125"/>
                    <a:pt x="2524" y="22312"/>
                    <a:pt x="2377" y="22427"/>
                  </a:cubicBezTo>
                  <a:cubicBezTo>
                    <a:pt x="2312" y="22477"/>
                    <a:pt x="2230" y="22507"/>
                    <a:pt x="2150" y="22507"/>
                  </a:cubicBezTo>
                  <a:cubicBezTo>
                    <a:pt x="2080" y="22507"/>
                    <a:pt x="2010" y="22484"/>
                    <a:pt x="1955" y="22431"/>
                  </a:cubicBezTo>
                  <a:cubicBezTo>
                    <a:pt x="1935" y="22412"/>
                    <a:pt x="1911" y="22404"/>
                    <a:pt x="1887" y="22404"/>
                  </a:cubicBezTo>
                  <a:cubicBezTo>
                    <a:pt x="1872" y="22404"/>
                    <a:pt x="1857" y="22407"/>
                    <a:pt x="1843" y="22412"/>
                  </a:cubicBezTo>
                  <a:cubicBezTo>
                    <a:pt x="1777" y="22145"/>
                    <a:pt x="1745" y="21865"/>
                    <a:pt x="1759" y="21573"/>
                  </a:cubicBezTo>
                  <a:cubicBezTo>
                    <a:pt x="1776" y="21218"/>
                    <a:pt x="1850" y="20871"/>
                    <a:pt x="1962" y="20536"/>
                  </a:cubicBezTo>
                  <a:cubicBezTo>
                    <a:pt x="1963" y="20534"/>
                    <a:pt x="1965" y="20532"/>
                    <a:pt x="1967" y="20528"/>
                  </a:cubicBezTo>
                  <a:cubicBezTo>
                    <a:pt x="2086" y="20323"/>
                    <a:pt x="2310" y="20186"/>
                    <a:pt x="2544" y="20186"/>
                  </a:cubicBezTo>
                  <a:close/>
                  <a:moveTo>
                    <a:pt x="24390" y="22435"/>
                  </a:moveTo>
                  <a:cubicBezTo>
                    <a:pt x="24246" y="22652"/>
                    <a:pt x="24100" y="22866"/>
                    <a:pt x="23950" y="23078"/>
                  </a:cubicBezTo>
                  <a:lnTo>
                    <a:pt x="23949" y="23078"/>
                  </a:lnTo>
                  <a:cubicBezTo>
                    <a:pt x="23930" y="23072"/>
                    <a:pt x="23910" y="23070"/>
                    <a:pt x="23890" y="23070"/>
                  </a:cubicBezTo>
                  <a:cubicBezTo>
                    <a:pt x="23854" y="23070"/>
                    <a:pt x="23818" y="23077"/>
                    <a:pt x="23783" y="23080"/>
                  </a:cubicBezTo>
                  <a:cubicBezTo>
                    <a:pt x="23726" y="23087"/>
                    <a:pt x="23671" y="23095"/>
                    <a:pt x="23616" y="23103"/>
                  </a:cubicBezTo>
                  <a:cubicBezTo>
                    <a:pt x="23512" y="23116"/>
                    <a:pt x="23407" y="23134"/>
                    <a:pt x="23302" y="23152"/>
                  </a:cubicBezTo>
                  <a:cubicBezTo>
                    <a:pt x="23116" y="23184"/>
                    <a:pt x="22932" y="23226"/>
                    <a:pt x="22751" y="23282"/>
                  </a:cubicBezTo>
                  <a:cubicBezTo>
                    <a:pt x="22739" y="23247"/>
                    <a:pt x="22724" y="23214"/>
                    <a:pt x="22703" y="23184"/>
                  </a:cubicBezTo>
                  <a:cubicBezTo>
                    <a:pt x="22628" y="23078"/>
                    <a:pt x="22510" y="23010"/>
                    <a:pt x="22385" y="23004"/>
                  </a:cubicBezTo>
                  <a:cubicBezTo>
                    <a:pt x="22417" y="22934"/>
                    <a:pt x="22445" y="22865"/>
                    <a:pt x="22469" y="22794"/>
                  </a:cubicBezTo>
                  <a:cubicBezTo>
                    <a:pt x="22487" y="22736"/>
                    <a:pt x="22497" y="22678"/>
                    <a:pt x="22502" y="22621"/>
                  </a:cubicBezTo>
                  <a:cubicBezTo>
                    <a:pt x="22849" y="22593"/>
                    <a:pt x="23195" y="22557"/>
                    <a:pt x="23543" y="22523"/>
                  </a:cubicBezTo>
                  <a:cubicBezTo>
                    <a:pt x="23726" y="22505"/>
                    <a:pt x="23909" y="22485"/>
                    <a:pt x="24091" y="22468"/>
                  </a:cubicBezTo>
                  <a:cubicBezTo>
                    <a:pt x="24182" y="22457"/>
                    <a:pt x="24275" y="22448"/>
                    <a:pt x="24366" y="22437"/>
                  </a:cubicBezTo>
                  <a:cubicBezTo>
                    <a:pt x="24372" y="22437"/>
                    <a:pt x="24381" y="22435"/>
                    <a:pt x="24390" y="22435"/>
                  </a:cubicBezTo>
                  <a:close/>
                  <a:moveTo>
                    <a:pt x="23802" y="23285"/>
                  </a:moveTo>
                  <a:lnTo>
                    <a:pt x="23802" y="23285"/>
                  </a:lnTo>
                  <a:cubicBezTo>
                    <a:pt x="23625" y="23528"/>
                    <a:pt x="23443" y="23766"/>
                    <a:pt x="23252" y="23996"/>
                  </a:cubicBezTo>
                  <a:cubicBezTo>
                    <a:pt x="23251" y="23982"/>
                    <a:pt x="23248" y="23968"/>
                    <a:pt x="23246" y="23955"/>
                  </a:cubicBezTo>
                  <a:cubicBezTo>
                    <a:pt x="23225" y="23849"/>
                    <a:pt x="23175" y="23746"/>
                    <a:pt x="23102" y="23666"/>
                  </a:cubicBezTo>
                  <a:cubicBezTo>
                    <a:pt x="23017" y="23574"/>
                    <a:pt x="22896" y="23516"/>
                    <a:pt x="22773" y="23511"/>
                  </a:cubicBezTo>
                  <a:cubicBezTo>
                    <a:pt x="22776" y="23493"/>
                    <a:pt x="22776" y="23473"/>
                    <a:pt x="22778" y="23454"/>
                  </a:cubicBezTo>
                  <a:cubicBezTo>
                    <a:pt x="22968" y="23422"/>
                    <a:pt x="23156" y="23384"/>
                    <a:pt x="23344" y="23351"/>
                  </a:cubicBezTo>
                  <a:cubicBezTo>
                    <a:pt x="23445" y="23334"/>
                    <a:pt x="23546" y="23318"/>
                    <a:pt x="23647" y="23304"/>
                  </a:cubicBezTo>
                  <a:cubicBezTo>
                    <a:pt x="23698" y="23298"/>
                    <a:pt x="23750" y="23291"/>
                    <a:pt x="23802" y="23285"/>
                  </a:cubicBezTo>
                  <a:close/>
                  <a:moveTo>
                    <a:pt x="20521" y="21718"/>
                  </a:moveTo>
                  <a:cubicBezTo>
                    <a:pt x="20640" y="21718"/>
                    <a:pt x="20759" y="21740"/>
                    <a:pt x="20876" y="21766"/>
                  </a:cubicBezTo>
                  <a:cubicBezTo>
                    <a:pt x="21106" y="21814"/>
                    <a:pt x="21334" y="21871"/>
                    <a:pt x="21553" y="21957"/>
                  </a:cubicBezTo>
                  <a:cubicBezTo>
                    <a:pt x="21742" y="22031"/>
                    <a:pt x="21925" y="22129"/>
                    <a:pt x="22081" y="22260"/>
                  </a:cubicBezTo>
                  <a:cubicBezTo>
                    <a:pt x="22102" y="22278"/>
                    <a:pt x="22122" y="22296"/>
                    <a:pt x="22142" y="22314"/>
                  </a:cubicBezTo>
                  <a:cubicBezTo>
                    <a:pt x="22235" y="22402"/>
                    <a:pt x="22278" y="22538"/>
                    <a:pt x="22255" y="22663"/>
                  </a:cubicBezTo>
                  <a:cubicBezTo>
                    <a:pt x="22225" y="22819"/>
                    <a:pt x="22138" y="22963"/>
                    <a:pt x="22059" y="23099"/>
                  </a:cubicBezTo>
                  <a:cubicBezTo>
                    <a:pt x="21970" y="23246"/>
                    <a:pt x="21871" y="23386"/>
                    <a:pt x="21762" y="23519"/>
                  </a:cubicBezTo>
                  <a:cubicBezTo>
                    <a:pt x="21579" y="23743"/>
                    <a:pt x="21359" y="23985"/>
                    <a:pt x="21084" y="24095"/>
                  </a:cubicBezTo>
                  <a:cubicBezTo>
                    <a:pt x="21007" y="24126"/>
                    <a:pt x="20933" y="24140"/>
                    <a:pt x="20863" y="24140"/>
                  </a:cubicBezTo>
                  <a:cubicBezTo>
                    <a:pt x="20666" y="24140"/>
                    <a:pt x="20496" y="24028"/>
                    <a:pt x="20368" y="23844"/>
                  </a:cubicBezTo>
                  <a:cubicBezTo>
                    <a:pt x="20187" y="23584"/>
                    <a:pt x="20076" y="23266"/>
                    <a:pt x="20017" y="22957"/>
                  </a:cubicBezTo>
                  <a:cubicBezTo>
                    <a:pt x="19960" y="22660"/>
                    <a:pt x="19927" y="22288"/>
                    <a:pt x="20034" y="22000"/>
                  </a:cubicBezTo>
                  <a:cubicBezTo>
                    <a:pt x="20053" y="21952"/>
                    <a:pt x="20084" y="21914"/>
                    <a:pt x="20110" y="21871"/>
                  </a:cubicBezTo>
                  <a:cubicBezTo>
                    <a:pt x="20118" y="21858"/>
                    <a:pt x="20126" y="21848"/>
                    <a:pt x="20137" y="21837"/>
                  </a:cubicBezTo>
                  <a:cubicBezTo>
                    <a:pt x="20168" y="21812"/>
                    <a:pt x="20204" y="21791"/>
                    <a:pt x="20241" y="21773"/>
                  </a:cubicBezTo>
                  <a:cubicBezTo>
                    <a:pt x="20314" y="21740"/>
                    <a:pt x="20396" y="21723"/>
                    <a:pt x="20477" y="21719"/>
                  </a:cubicBezTo>
                  <a:cubicBezTo>
                    <a:pt x="20492" y="21718"/>
                    <a:pt x="20506" y="21718"/>
                    <a:pt x="20521" y="21718"/>
                  </a:cubicBezTo>
                  <a:close/>
                  <a:moveTo>
                    <a:pt x="14628" y="22653"/>
                  </a:moveTo>
                  <a:cubicBezTo>
                    <a:pt x="14644" y="22653"/>
                    <a:pt x="14659" y="22654"/>
                    <a:pt x="14674" y="22656"/>
                  </a:cubicBezTo>
                  <a:cubicBezTo>
                    <a:pt x="14729" y="22661"/>
                    <a:pt x="14784" y="22680"/>
                    <a:pt x="14831" y="22711"/>
                  </a:cubicBezTo>
                  <a:cubicBezTo>
                    <a:pt x="14852" y="22725"/>
                    <a:pt x="14872" y="22740"/>
                    <a:pt x="14890" y="22757"/>
                  </a:cubicBezTo>
                  <a:cubicBezTo>
                    <a:pt x="15006" y="22866"/>
                    <a:pt x="15080" y="23016"/>
                    <a:pt x="15148" y="23157"/>
                  </a:cubicBezTo>
                  <a:cubicBezTo>
                    <a:pt x="15223" y="23312"/>
                    <a:pt x="15287" y="23473"/>
                    <a:pt x="15341" y="23635"/>
                  </a:cubicBezTo>
                  <a:cubicBezTo>
                    <a:pt x="15428" y="23911"/>
                    <a:pt x="15512" y="24228"/>
                    <a:pt x="15452" y="24517"/>
                  </a:cubicBezTo>
                  <a:cubicBezTo>
                    <a:pt x="15392" y="24826"/>
                    <a:pt x="15154" y="24972"/>
                    <a:pt x="14852" y="24981"/>
                  </a:cubicBezTo>
                  <a:cubicBezTo>
                    <a:pt x="14834" y="24981"/>
                    <a:pt x="14815" y="24981"/>
                    <a:pt x="14796" y="24981"/>
                  </a:cubicBezTo>
                  <a:cubicBezTo>
                    <a:pt x="14496" y="24981"/>
                    <a:pt x="14190" y="24904"/>
                    <a:pt x="13916" y="24792"/>
                  </a:cubicBezTo>
                  <a:cubicBezTo>
                    <a:pt x="13637" y="24678"/>
                    <a:pt x="13309" y="24504"/>
                    <a:pt x="13123" y="24256"/>
                  </a:cubicBezTo>
                  <a:cubicBezTo>
                    <a:pt x="13093" y="24214"/>
                    <a:pt x="13070" y="24167"/>
                    <a:pt x="13060" y="24118"/>
                  </a:cubicBezTo>
                  <a:cubicBezTo>
                    <a:pt x="13056" y="24103"/>
                    <a:pt x="13056" y="24090"/>
                    <a:pt x="13050" y="24077"/>
                  </a:cubicBezTo>
                  <a:cubicBezTo>
                    <a:pt x="13043" y="24052"/>
                    <a:pt x="13038" y="24030"/>
                    <a:pt x="13035" y="24004"/>
                  </a:cubicBezTo>
                  <a:cubicBezTo>
                    <a:pt x="13029" y="23954"/>
                    <a:pt x="13034" y="23904"/>
                    <a:pt x="13044" y="23856"/>
                  </a:cubicBezTo>
                  <a:cubicBezTo>
                    <a:pt x="13065" y="23757"/>
                    <a:pt x="13114" y="23663"/>
                    <a:pt x="13169" y="23580"/>
                  </a:cubicBezTo>
                  <a:cubicBezTo>
                    <a:pt x="13299" y="23383"/>
                    <a:pt x="13466" y="23212"/>
                    <a:pt x="13658" y="23078"/>
                  </a:cubicBezTo>
                  <a:cubicBezTo>
                    <a:pt x="13695" y="23052"/>
                    <a:pt x="13734" y="23026"/>
                    <a:pt x="13773" y="23002"/>
                  </a:cubicBezTo>
                  <a:cubicBezTo>
                    <a:pt x="13810" y="22981"/>
                    <a:pt x="13851" y="22964"/>
                    <a:pt x="13885" y="22940"/>
                  </a:cubicBezTo>
                  <a:cubicBezTo>
                    <a:pt x="13972" y="22880"/>
                    <a:pt x="14064" y="22825"/>
                    <a:pt x="14158" y="22777"/>
                  </a:cubicBezTo>
                  <a:cubicBezTo>
                    <a:pt x="14217" y="22747"/>
                    <a:pt x="14277" y="22721"/>
                    <a:pt x="14338" y="22701"/>
                  </a:cubicBezTo>
                  <a:cubicBezTo>
                    <a:pt x="14402" y="22680"/>
                    <a:pt x="14465" y="22678"/>
                    <a:pt x="14530" y="22672"/>
                  </a:cubicBezTo>
                  <a:cubicBezTo>
                    <a:pt x="14551" y="22669"/>
                    <a:pt x="14570" y="22658"/>
                    <a:pt x="14590" y="22656"/>
                  </a:cubicBezTo>
                  <a:cubicBezTo>
                    <a:pt x="14602" y="22654"/>
                    <a:pt x="14615" y="22653"/>
                    <a:pt x="14628" y="22653"/>
                  </a:cubicBezTo>
                  <a:close/>
                  <a:moveTo>
                    <a:pt x="6091" y="18493"/>
                  </a:moveTo>
                  <a:cubicBezTo>
                    <a:pt x="6122" y="18493"/>
                    <a:pt x="6155" y="18498"/>
                    <a:pt x="6188" y="18508"/>
                  </a:cubicBezTo>
                  <a:cubicBezTo>
                    <a:pt x="6120" y="18711"/>
                    <a:pt x="6141" y="18953"/>
                    <a:pt x="6274" y="19126"/>
                  </a:cubicBezTo>
                  <a:cubicBezTo>
                    <a:pt x="6428" y="19326"/>
                    <a:pt x="6677" y="19376"/>
                    <a:pt x="6912" y="19412"/>
                  </a:cubicBezTo>
                  <a:cubicBezTo>
                    <a:pt x="7036" y="19430"/>
                    <a:pt x="7165" y="19447"/>
                    <a:pt x="7282" y="19495"/>
                  </a:cubicBezTo>
                  <a:cubicBezTo>
                    <a:pt x="7405" y="19544"/>
                    <a:pt x="7511" y="19625"/>
                    <a:pt x="7624" y="19690"/>
                  </a:cubicBezTo>
                  <a:cubicBezTo>
                    <a:pt x="7759" y="19767"/>
                    <a:pt x="7899" y="19817"/>
                    <a:pt x="8042" y="19817"/>
                  </a:cubicBezTo>
                  <a:cubicBezTo>
                    <a:pt x="8134" y="19817"/>
                    <a:pt x="8228" y="19796"/>
                    <a:pt x="8321" y="19747"/>
                  </a:cubicBezTo>
                  <a:cubicBezTo>
                    <a:pt x="8552" y="19628"/>
                    <a:pt x="8665" y="19424"/>
                    <a:pt x="8687" y="19203"/>
                  </a:cubicBezTo>
                  <a:cubicBezTo>
                    <a:pt x="8744" y="19172"/>
                    <a:pt x="8806" y="19157"/>
                    <a:pt x="8865" y="19157"/>
                  </a:cubicBezTo>
                  <a:cubicBezTo>
                    <a:pt x="9003" y="19157"/>
                    <a:pt x="9129" y="19240"/>
                    <a:pt x="9164" y="19397"/>
                  </a:cubicBezTo>
                  <a:cubicBezTo>
                    <a:pt x="9173" y="19443"/>
                    <a:pt x="9221" y="19475"/>
                    <a:pt x="9268" y="19475"/>
                  </a:cubicBezTo>
                  <a:cubicBezTo>
                    <a:pt x="9286" y="19475"/>
                    <a:pt x="9303" y="19470"/>
                    <a:pt x="9318" y="19460"/>
                  </a:cubicBezTo>
                  <a:cubicBezTo>
                    <a:pt x="9371" y="19424"/>
                    <a:pt x="9432" y="19402"/>
                    <a:pt x="9494" y="19402"/>
                  </a:cubicBezTo>
                  <a:cubicBezTo>
                    <a:pt x="9532" y="19402"/>
                    <a:pt x="9570" y="19410"/>
                    <a:pt x="9607" y="19429"/>
                  </a:cubicBezTo>
                  <a:cubicBezTo>
                    <a:pt x="9702" y="19480"/>
                    <a:pt x="9727" y="19564"/>
                    <a:pt x="9758" y="19658"/>
                  </a:cubicBezTo>
                  <a:cubicBezTo>
                    <a:pt x="9773" y="19702"/>
                    <a:pt x="9808" y="19726"/>
                    <a:pt x="9848" y="19726"/>
                  </a:cubicBezTo>
                  <a:cubicBezTo>
                    <a:pt x="9864" y="19726"/>
                    <a:pt x="9880" y="19722"/>
                    <a:pt x="9896" y="19714"/>
                  </a:cubicBezTo>
                  <a:cubicBezTo>
                    <a:pt x="9927" y="19698"/>
                    <a:pt x="9961" y="19691"/>
                    <a:pt x="9996" y="19691"/>
                  </a:cubicBezTo>
                  <a:cubicBezTo>
                    <a:pt x="10085" y="19691"/>
                    <a:pt x="10177" y="19737"/>
                    <a:pt x="10231" y="19803"/>
                  </a:cubicBezTo>
                  <a:cubicBezTo>
                    <a:pt x="10268" y="19846"/>
                    <a:pt x="10290" y="19902"/>
                    <a:pt x="10297" y="19960"/>
                  </a:cubicBezTo>
                  <a:cubicBezTo>
                    <a:pt x="10302" y="20007"/>
                    <a:pt x="10294" y="20049"/>
                    <a:pt x="10292" y="20095"/>
                  </a:cubicBezTo>
                  <a:cubicBezTo>
                    <a:pt x="10146" y="20146"/>
                    <a:pt x="10018" y="20240"/>
                    <a:pt x="9931" y="20370"/>
                  </a:cubicBezTo>
                  <a:cubicBezTo>
                    <a:pt x="9927" y="20334"/>
                    <a:pt x="9921" y="20297"/>
                    <a:pt x="9916" y="20261"/>
                  </a:cubicBezTo>
                  <a:cubicBezTo>
                    <a:pt x="9874" y="20002"/>
                    <a:pt x="9718" y="19741"/>
                    <a:pt x="9434" y="19715"/>
                  </a:cubicBezTo>
                  <a:cubicBezTo>
                    <a:pt x="9425" y="19714"/>
                    <a:pt x="9416" y="19714"/>
                    <a:pt x="9407" y="19714"/>
                  </a:cubicBezTo>
                  <a:cubicBezTo>
                    <a:pt x="9261" y="19714"/>
                    <a:pt x="9131" y="19820"/>
                    <a:pt x="9086" y="19950"/>
                  </a:cubicBezTo>
                  <a:cubicBezTo>
                    <a:pt x="8975" y="19879"/>
                    <a:pt x="8847" y="19834"/>
                    <a:pt x="8719" y="19834"/>
                  </a:cubicBezTo>
                  <a:cubicBezTo>
                    <a:pt x="8637" y="19834"/>
                    <a:pt x="8555" y="19853"/>
                    <a:pt x="8477" y="19895"/>
                  </a:cubicBezTo>
                  <a:cubicBezTo>
                    <a:pt x="8323" y="19980"/>
                    <a:pt x="8255" y="20156"/>
                    <a:pt x="8291" y="20309"/>
                  </a:cubicBezTo>
                  <a:cubicBezTo>
                    <a:pt x="8260" y="20305"/>
                    <a:pt x="8228" y="20304"/>
                    <a:pt x="8197" y="20304"/>
                  </a:cubicBezTo>
                  <a:cubicBezTo>
                    <a:pt x="8076" y="20304"/>
                    <a:pt x="7960" y="20332"/>
                    <a:pt x="7870" y="20423"/>
                  </a:cubicBezTo>
                  <a:cubicBezTo>
                    <a:pt x="7702" y="20598"/>
                    <a:pt x="7765" y="20871"/>
                    <a:pt x="7875" y="21057"/>
                  </a:cubicBezTo>
                  <a:cubicBezTo>
                    <a:pt x="7933" y="21152"/>
                    <a:pt x="8006" y="21244"/>
                    <a:pt x="8092" y="21328"/>
                  </a:cubicBezTo>
                  <a:cubicBezTo>
                    <a:pt x="8011" y="21361"/>
                    <a:pt x="7940" y="21413"/>
                    <a:pt x="7886" y="21480"/>
                  </a:cubicBezTo>
                  <a:cubicBezTo>
                    <a:pt x="7857" y="21518"/>
                    <a:pt x="7834" y="21558"/>
                    <a:pt x="7818" y="21604"/>
                  </a:cubicBezTo>
                  <a:lnTo>
                    <a:pt x="7817" y="21604"/>
                  </a:lnTo>
                  <a:cubicBezTo>
                    <a:pt x="7816" y="21605"/>
                    <a:pt x="7816" y="21608"/>
                    <a:pt x="7816" y="21609"/>
                  </a:cubicBezTo>
                  <a:cubicBezTo>
                    <a:pt x="7808" y="21609"/>
                    <a:pt x="7799" y="21610"/>
                    <a:pt x="7791" y="21610"/>
                  </a:cubicBezTo>
                  <a:cubicBezTo>
                    <a:pt x="7524" y="21629"/>
                    <a:pt x="7279" y="21818"/>
                    <a:pt x="7191" y="22068"/>
                  </a:cubicBezTo>
                  <a:cubicBezTo>
                    <a:pt x="7171" y="22120"/>
                    <a:pt x="7160" y="22176"/>
                    <a:pt x="7157" y="22231"/>
                  </a:cubicBezTo>
                  <a:cubicBezTo>
                    <a:pt x="6969" y="22297"/>
                    <a:pt x="6812" y="22434"/>
                    <a:pt x="6712" y="22609"/>
                  </a:cubicBezTo>
                  <a:cubicBezTo>
                    <a:pt x="6651" y="22715"/>
                    <a:pt x="6624" y="22830"/>
                    <a:pt x="6614" y="22953"/>
                  </a:cubicBezTo>
                  <a:cubicBezTo>
                    <a:pt x="6604" y="23093"/>
                    <a:pt x="6614" y="23234"/>
                    <a:pt x="6542" y="23361"/>
                  </a:cubicBezTo>
                  <a:cubicBezTo>
                    <a:pt x="6484" y="23465"/>
                    <a:pt x="6410" y="23557"/>
                    <a:pt x="6365" y="23668"/>
                  </a:cubicBezTo>
                  <a:cubicBezTo>
                    <a:pt x="6326" y="23771"/>
                    <a:pt x="6305" y="23884"/>
                    <a:pt x="6303" y="23994"/>
                  </a:cubicBezTo>
                  <a:cubicBezTo>
                    <a:pt x="6298" y="24194"/>
                    <a:pt x="6355" y="24387"/>
                    <a:pt x="6469" y="24550"/>
                  </a:cubicBezTo>
                  <a:cubicBezTo>
                    <a:pt x="6249" y="24824"/>
                    <a:pt x="6272" y="25297"/>
                    <a:pt x="6591" y="25477"/>
                  </a:cubicBezTo>
                  <a:cubicBezTo>
                    <a:pt x="6530" y="25651"/>
                    <a:pt x="6539" y="25832"/>
                    <a:pt x="6640" y="25974"/>
                  </a:cubicBezTo>
                  <a:cubicBezTo>
                    <a:pt x="6301" y="25875"/>
                    <a:pt x="5962" y="25766"/>
                    <a:pt x="5629" y="25642"/>
                  </a:cubicBezTo>
                  <a:cubicBezTo>
                    <a:pt x="4678" y="25290"/>
                    <a:pt x="3724" y="24838"/>
                    <a:pt x="2960" y="24160"/>
                  </a:cubicBezTo>
                  <a:cubicBezTo>
                    <a:pt x="2491" y="23744"/>
                    <a:pt x="2122" y="23241"/>
                    <a:pt x="1921" y="22674"/>
                  </a:cubicBezTo>
                  <a:lnTo>
                    <a:pt x="1921" y="22674"/>
                  </a:lnTo>
                  <a:cubicBezTo>
                    <a:pt x="1994" y="22718"/>
                    <a:pt x="2075" y="22738"/>
                    <a:pt x="2158" y="22738"/>
                  </a:cubicBezTo>
                  <a:cubicBezTo>
                    <a:pt x="2326" y="22738"/>
                    <a:pt x="2501" y="22654"/>
                    <a:pt x="2618" y="22518"/>
                  </a:cubicBezTo>
                  <a:cubicBezTo>
                    <a:pt x="2739" y="22376"/>
                    <a:pt x="2807" y="22205"/>
                    <a:pt x="2866" y="22031"/>
                  </a:cubicBezTo>
                  <a:cubicBezTo>
                    <a:pt x="2939" y="21821"/>
                    <a:pt x="3019" y="21636"/>
                    <a:pt x="3141" y="21452"/>
                  </a:cubicBezTo>
                  <a:cubicBezTo>
                    <a:pt x="3328" y="21166"/>
                    <a:pt x="3411" y="20851"/>
                    <a:pt x="3276" y="20525"/>
                  </a:cubicBezTo>
                  <a:cubicBezTo>
                    <a:pt x="3215" y="20375"/>
                    <a:pt x="3115" y="20250"/>
                    <a:pt x="2989" y="20162"/>
                  </a:cubicBezTo>
                  <a:cubicBezTo>
                    <a:pt x="2997" y="19936"/>
                    <a:pt x="3162" y="19696"/>
                    <a:pt x="3396" y="19696"/>
                  </a:cubicBezTo>
                  <a:cubicBezTo>
                    <a:pt x="3427" y="19696"/>
                    <a:pt x="3460" y="19700"/>
                    <a:pt x="3494" y="19710"/>
                  </a:cubicBezTo>
                  <a:cubicBezTo>
                    <a:pt x="3503" y="19713"/>
                    <a:pt x="3512" y="19714"/>
                    <a:pt x="3521" y="19714"/>
                  </a:cubicBezTo>
                  <a:cubicBezTo>
                    <a:pt x="3570" y="19714"/>
                    <a:pt x="3607" y="19671"/>
                    <a:pt x="3613" y="19620"/>
                  </a:cubicBezTo>
                  <a:cubicBezTo>
                    <a:pt x="3634" y="19398"/>
                    <a:pt x="3803" y="19222"/>
                    <a:pt x="4011" y="19222"/>
                  </a:cubicBezTo>
                  <a:cubicBezTo>
                    <a:pt x="4063" y="19222"/>
                    <a:pt x="4117" y="19233"/>
                    <a:pt x="4172" y="19257"/>
                  </a:cubicBezTo>
                  <a:cubicBezTo>
                    <a:pt x="4188" y="19264"/>
                    <a:pt x="4205" y="19268"/>
                    <a:pt x="4223" y="19268"/>
                  </a:cubicBezTo>
                  <a:cubicBezTo>
                    <a:pt x="4265" y="19268"/>
                    <a:pt x="4306" y="19247"/>
                    <a:pt x="4316" y="19198"/>
                  </a:cubicBezTo>
                  <a:cubicBezTo>
                    <a:pt x="4345" y="19050"/>
                    <a:pt x="4415" y="18918"/>
                    <a:pt x="4553" y="18845"/>
                  </a:cubicBezTo>
                  <a:cubicBezTo>
                    <a:pt x="4611" y="18814"/>
                    <a:pt x="4674" y="18800"/>
                    <a:pt x="4737" y="18800"/>
                  </a:cubicBezTo>
                  <a:cubicBezTo>
                    <a:pt x="4834" y="18800"/>
                    <a:pt x="4931" y="18834"/>
                    <a:pt x="5008" y="18895"/>
                  </a:cubicBezTo>
                  <a:cubicBezTo>
                    <a:pt x="5030" y="18913"/>
                    <a:pt x="5059" y="18922"/>
                    <a:pt x="5086" y="18922"/>
                  </a:cubicBezTo>
                  <a:cubicBezTo>
                    <a:pt x="5129" y="18922"/>
                    <a:pt x="5169" y="18900"/>
                    <a:pt x="5180" y="18850"/>
                  </a:cubicBezTo>
                  <a:cubicBezTo>
                    <a:pt x="5209" y="18718"/>
                    <a:pt x="5319" y="18625"/>
                    <a:pt x="5431" y="18625"/>
                  </a:cubicBezTo>
                  <a:cubicBezTo>
                    <a:pt x="5496" y="18625"/>
                    <a:pt x="5562" y="18656"/>
                    <a:pt x="5613" y="18729"/>
                  </a:cubicBezTo>
                  <a:cubicBezTo>
                    <a:pt x="5637" y="18762"/>
                    <a:pt x="5670" y="18778"/>
                    <a:pt x="5702" y="18778"/>
                  </a:cubicBezTo>
                  <a:cubicBezTo>
                    <a:pt x="5744" y="18778"/>
                    <a:pt x="5784" y="18752"/>
                    <a:pt x="5803" y="18704"/>
                  </a:cubicBezTo>
                  <a:cubicBezTo>
                    <a:pt x="5857" y="18566"/>
                    <a:pt x="5967" y="18493"/>
                    <a:pt x="6091" y="18493"/>
                  </a:cubicBezTo>
                  <a:close/>
                  <a:moveTo>
                    <a:pt x="11164" y="20123"/>
                  </a:moveTo>
                  <a:cubicBezTo>
                    <a:pt x="11266" y="20123"/>
                    <a:pt x="11363" y="20192"/>
                    <a:pt x="11385" y="20334"/>
                  </a:cubicBezTo>
                  <a:cubicBezTo>
                    <a:pt x="11394" y="20383"/>
                    <a:pt x="11445" y="20414"/>
                    <a:pt x="11494" y="20414"/>
                  </a:cubicBezTo>
                  <a:cubicBezTo>
                    <a:pt x="11522" y="20414"/>
                    <a:pt x="11549" y="20404"/>
                    <a:pt x="11566" y="20382"/>
                  </a:cubicBezTo>
                  <a:cubicBezTo>
                    <a:pt x="11638" y="20293"/>
                    <a:pt x="11744" y="20232"/>
                    <a:pt x="11858" y="20232"/>
                  </a:cubicBezTo>
                  <a:cubicBezTo>
                    <a:pt x="11886" y="20232"/>
                    <a:pt x="11915" y="20236"/>
                    <a:pt x="11944" y="20244"/>
                  </a:cubicBezTo>
                  <a:cubicBezTo>
                    <a:pt x="12095" y="20287"/>
                    <a:pt x="12168" y="20415"/>
                    <a:pt x="12192" y="20561"/>
                  </a:cubicBezTo>
                  <a:cubicBezTo>
                    <a:pt x="12200" y="20614"/>
                    <a:pt x="12242" y="20637"/>
                    <a:pt x="12286" y="20637"/>
                  </a:cubicBezTo>
                  <a:cubicBezTo>
                    <a:pt x="12325" y="20637"/>
                    <a:pt x="12367" y="20618"/>
                    <a:pt x="12389" y="20587"/>
                  </a:cubicBezTo>
                  <a:cubicBezTo>
                    <a:pt x="12435" y="20522"/>
                    <a:pt x="12513" y="20492"/>
                    <a:pt x="12592" y="20492"/>
                  </a:cubicBezTo>
                  <a:cubicBezTo>
                    <a:pt x="12663" y="20492"/>
                    <a:pt x="12735" y="20517"/>
                    <a:pt x="12785" y="20565"/>
                  </a:cubicBezTo>
                  <a:cubicBezTo>
                    <a:pt x="12906" y="20683"/>
                    <a:pt x="12910" y="20863"/>
                    <a:pt x="13086" y="20932"/>
                  </a:cubicBezTo>
                  <a:cubicBezTo>
                    <a:pt x="13133" y="20950"/>
                    <a:pt x="13182" y="20955"/>
                    <a:pt x="13231" y="20955"/>
                  </a:cubicBezTo>
                  <a:cubicBezTo>
                    <a:pt x="13277" y="20955"/>
                    <a:pt x="13324" y="20951"/>
                    <a:pt x="13369" y="20951"/>
                  </a:cubicBezTo>
                  <a:cubicBezTo>
                    <a:pt x="13440" y="20951"/>
                    <a:pt x="13508" y="20960"/>
                    <a:pt x="13569" y="21005"/>
                  </a:cubicBezTo>
                  <a:cubicBezTo>
                    <a:pt x="13684" y="21090"/>
                    <a:pt x="13752" y="21259"/>
                    <a:pt x="13692" y="21396"/>
                  </a:cubicBezTo>
                  <a:cubicBezTo>
                    <a:pt x="13658" y="21474"/>
                    <a:pt x="13710" y="21563"/>
                    <a:pt x="13787" y="21563"/>
                  </a:cubicBezTo>
                  <a:cubicBezTo>
                    <a:pt x="13805" y="21563"/>
                    <a:pt x="13825" y="21558"/>
                    <a:pt x="13845" y="21547"/>
                  </a:cubicBezTo>
                  <a:cubicBezTo>
                    <a:pt x="13900" y="21516"/>
                    <a:pt x="13964" y="21498"/>
                    <a:pt x="14028" y="21498"/>
                  </a:cubicBezTo>
                  <a:cubicBezTo>
                    <a:pt x="14100" y="21498"/>
                    <a:pt x="14172" y="21521"/>
                    <a:pt x="14227" y="21574"/>
                  </a:cubicBezTo>
                  <a:cubicBezTo>
                    <a:pt x="14329" y="21669"/>
                    <a:pt x="14351" y="21829"/>
                    <a:pt x="14291" y="21952"/>
                  </a:cubicBezTo>
                  <a:cubicBezTo>
                    <a:pt x="14257" y="22021"/>
                    <a:pt x="14304" y="22125"/>
                    <a:pt x="14384" y="22125"/>
                  </a:cubicBezTo>
                  <a:cubicBezTo>
                    <a:pt x="14395" y="22125"/>
                    <a:pt x="14407" y="22123"/>
                    <a:pt x="14419" y="22119"/>
                  </a:cubicBezTo>
                  <a:cubicBezTo>
                    <a:pt x="14470" y="22100"/>
                    <a:pt x="14523" y="22090"/>
                    <a:pt x="14576" y="22090"/>
                  </a:cubicBezTo>
                  <a:cubicBezTo>
                    <a:pt x="14763" y="22090"/>
                    <a:pt x="14940" y="22207"/>
                    <a:pt x="14992" y="22402"/>
                  </a:cubicBezTo>
                  <a:cubicBezTo>
                    <a:pt x="14998" y="22429"/>
                    <a:pt x="15012" y="22449"/>
                    <a:pt x="15030" y="22460"/>
                  </a:cubicBezTo>
                  <a:cubicBezTo>
                    <a:pt x="15018" y="22485"/>
                    <a:pt x="15006" y="22510"/>
                    <a:pt x="14997" y="22537"/>
                  </a:cubicBezTo>
                  <a:cubicBezTo>
                    <a:pt x="14895" y="22459"/>
                    <a:pt x="14775" y="22408"/>
                    <a:pt x="14643" y="22407"/>
                  </a:cubicBezTo>
                  <a:cubicBezTo>
                    <a:pt x="14641" y="22407"/>
                    <a:pt x="14638" y="22407"/>
                    <a:pt x="14636" y="22407"/>
                  </a:cubicBezTo>
                  <a:cubicBezTo>
                    <a:pt x="14433" y="22407"/>
                    <a:pt x="14239" y="22505"/>
                    <a:pt x="14069" y="22605"/>
                  </a:cubicBezTo>
                  <a:cubicBezTo>
                    <a:pt x="13688" y="22827"/>
                    <a:pt x="13299" y="23110"/>
                    <a:pt x="13017" y="23450"/>
                  </a:cubicBezTo>
                  <a:cubicBezTo>
                    <a:pt x="12887" y="23606"/>
                    <a:pt x="12801" y="23776"/>
                    <a:pt x="12795" y="23981"/>
                  </a:cubicBezTo>
                  <a:cubicBezTo>
                    <a:pt x="12791" y="24103"/>
                    <a:pt x="12842" y="24236"/>
                    <a:pt x="12920" y="24338"/>
                  </a:cubicBezTo>
                  <a:cubicBezTo>
                    <a:pt x="12799" y="24402"/>
                    <a:pt x="12696" y="24541"/>
                    <a:pt x="12654" y="24645"/>
                  </a:cubicBezTo>
                  <a:cubicBezTo>
                    <a:pt x="12609" y="24749"/>
                    <a:pt x="12597" y="24861"/>
                    <a:pt x="12613" y="24974"/>
                  </a:cubicBezTo>
                  <a:cubicBezTo>
                    <a:pt x="12619" y="25033"/>
                    <a:pt x="12634" y="25087"/>
                    <a:pt x="12658" y="25141"/>
                  </a:cubicBezTo>
                  <a:cubicBezTo>
                    <a:pt x="12684" y="25202"/>
                    <a:pt x="12731" y="25253"/>
                    <a:pt x="12754" y="25316"/>
                  </a:cubicBezTo>
                  <a:cubicBezTo>
                    <a:pt x="12789" y="25408"/>
                    <a:pt x="12653" y="25511"/>
                    <a:pt x="12614" y="25595"/>
                  </a:cubicBezTo>
                  <a:cubicBezTo>
                    <a:pt x="12570" y="25694"/>
                    <a:pt x="12555" y="25807"/>
                    <a:pt x="12567" y="25916"/>
                  </a:cubicBezTo>
                  <a:cubicBezTo>
                    <a:pt x="12586" y="26077"/>
                    <a:pt x="12672" y="26213"/>
                    <a:pt x="12800" y="26298"/>
                  </a:cubicBezTo>
                  <a:cubicBezTo>
                    <a:pt x="12710" y="26430"/>
                    <a:pt x="12666" y="26595"/>
                    <a:pt x="12702" y="26760"/>
                  </a:cubicBezTo>
                  <a:cubicBezTo>
                    <a:pt x="12716" y="26832"/>
                    <a:pt x="12746" y="26899"/>
                    <a:pt x="12788" y="26957"/>
                  </a:cubicBezTo>
                  <a:cubicBezTo>
                    <a:pt x="12592" y="26937"/>
                    <a:pt x="12395" y="26918"/>
                    <a:pt x="12201" y="26899"/>
                  </a:cubicBezTo>
                  <a:cubicBezTo>
                    <a:pt x="11083" y="26785"/>
                    <a:pt x="9967" y="26667"/>
                    <a:pt x="8860" y="26477"/>
                  </a:cubicBezTo>
                  <a:cubicBezTo>
                    <a:pt x="8200" y="26364"/>
                    <a:pt x="7542" y="26224"/>
                    <a:pt x="6896" y="26048"/>
                  </a:cubicBezTo>
                  <a:cubicBezTo>
                    <a:pt x="6899" y="26031"/>
                    <a:pt x="6891" y="26015"/>
                    <a:pt x="6875" y="26000"/>
                  </a:cubicBezTo>
                  <a:cubicBezTo>
                    <a:pt x="6749" y="25897"/>
                    <a:pt x="6650" y="25642"/>
                    <a:pt x="6768" y="25498"/>
                  </a:cubicBezTo>
                  <a:cubicBezTo>
                    <a:pt x="6805" y="25452"/>
                    <a:pt x="6802" y="25390"/>
                    <a:pt x="6750" y="25358"/>
                  </a:cubicBezTo>
                  <a:cubicBezTo>
                    <a:pt x="6631" y="25283"/>
                    <a:pt x="6521" y="25193"/>
                    <a:pt x="6490" y="25048"/>
                  </a:cubicBezTo>
                  <a:cubicBezTo>
                    <a:pt x="6457" y="24889"/>
                    <a:pt x="6534" y="24743"/>
                    <a:pt x="6666" y="24655"/>
                  </a:cubicBezTo>
                  <a:cubicBezTo>
                    <a:pt x="6724" y="24615"/>
                    <a:pt x="6742" y="24533"/>
                    <a:pt x="6688" y="24483"/>
                  </a:cubicBezTo>
                  <a:cubicBezTo>
                    <a:pt x="6544" y="24343"/>
                    <a:pt x="6467" y="24152"/>
                    <a:pt x="6479" y="23952"/>
                  </a:cubicBezTo>
                  <a:cubicBezTo>
                    <a:pt x="6492" y="23725"/>
                    <a:pt x="6651" y="23595"/>
                    <a:pt x="6755" y="23411"/>
                  </a:cubicBezTo>
                  <a:cubicBezTo>
                    <a:pt x="6868" y="23210"/>
                    <a:pt x="6780" y="22994"/>
                    <a:pt x="6844" y="22785"/>
                  </a:cubicBezTo>
                  <a:cubicBezTo>
                    <a:pt x="6906" y="22579"/>
                    <a:pt x="7083" y="22449"/>
                    <a:pt x="7290" y="22415"/>
                  </a:cubicBezTo>
                  <a:cubicBezTo>
                    <a:pt x="7333" y="22408"/>
                    <a:pt x="7368" y="22356"/>
                    <a:pt x="7367" y="22313"/>
                  </a:cubicBezTo>
                  <a:cubicBezTo>
                    <a:pt x="7355" y="22044"/>
                    <a:pt x="7572" y="21808"/>
                    <a:pt x="7839" y="21808"/>
                  </a:cubicBezTo>
                  <a:cubicBezTo>
                    <a:pt x="7857" y="21808"/>
                    <a:pt x="7875" y="21809"/>
                    <a:pt x="7893" y="21811"/>
                  </a:cubicBezTo>
                  <a:cubicBezTo>
                    <a:pt x="7895" y="21812"/>
                    <a:pt x="7896" y="21812"/>
                    <a:pt x="7898" y="21812"/>
                  </a:cubicBezTo>
                  <a:cubicBezTo>
                    <a:pt x="7936" y="21812"/>
                    <a:pt x="7983" y="21776"/>
                    <a:pt x="7988" y="21739"/>
                  </a:cubicBezTo>
                  <a:cubicBezTo>
                    <a:pt x="8010" y="21594"/>
                    <a:pt x="8114" y="21478"/>
                    <a:pt x="8250" y="21466"/>
                  </a:cubicBezTo>
                  <a:cubicBezTo>
                    <a:pt x="8431" y="21600"/>
                    <a:pt x="8641" y="21697"/>
                    <a:pt x="8853" y="21726"/>
                  </a:cubicBezTo>
                  <a:cubicBezTo>
                    <a:pt x="8893" y="21742"/>
                    <a:pt x="8931" y="21755"/>
                    <a:pt x="8972" y="21766"/>
                  </a:cubicBezTo>
                  <a:cubicBezTo>
                    <a:pt x="9047" y="21785"/>
                    <a:pt x="9128" y="21797"/>
                    <a:pt x="9208" y="21797"/>
                  </a:cubicBezTo>
                  <a:cubicBezTo>
                    <a:pt x="9279" y="21797"/>
                    <a:pt x="9350" y="21787"/>
                    <a:pt x="9417" y="21766"/>
                  </a:cubicBezTo>
                  <a:cubicBezTo>
                    <a:pt x="9675" y="21683"/>
                    <a:pt x="9835" y="21457"/>
                    <a:pt x="9905" y="21205"/>
                  </a:cubicBezTo>
                  <a:cubicBezTo>
                    <a:pt x="9955" y="21028"/>
                    <a:pt x="9966" y="20832"/>
                    <a:pt x="9955" y="20638"/>
                  </a:cubicBezTo>
                  <a:cubicBezTo>
                    <a:pt x="9982" y="20631"/>
                    <a:pt x="10007" y="20615"/>
                    <a:pt x="10020" y="20583"/>
                  </a:cubicBezTo>
                  <a:cubicBezTo>
                    <a:pt x="10103" y="20378"/>
                    <a:pt x="10321" y="20250"/>
                    <a:pt x="10535" y="20250"/>
                  </a:cubicBezTo>
                  <a:cubicBezTo>
                    <a:pt x="10623" y="20250"/>
                    <a:pt x="10711" y="20272"/>
                    <a:pt x="10788" y="20319"/>
                  </a:cubicBezTo>
                  <a:cubicBezTo>
                    <a:pt x="10803" y="20328"/>
                    <a:pt x="10821" y="20333"/>
                    <a:pt x="10840" y="20333"/>
                  </a:cubicBezTo>
                  <a:cubicBezTo>
                    <a:pt x="10875" y="20333"/>
                    <a:pt x="10911" y="20316"/>
                    <a:pt x="10926" y="20284"/>
                  </a:cubicBezTo>
                  <a:cubicBezTo>
                    <a:pt x="10977" y="20177"/>
                    <a:pt x="11073" y="20123"/>
                    <a:pt x="11164" y="20123"/>
                  </a:cubicBezTo>
                  <a:close/>
                  <a:moveTo>
                    <a:pt x="18745" y="21784"/>
                  </a:moveTo>
                  <a:cubicBezTo>
                    <a:pt x="18934" y="21784"/>
                    <a:pt x="19118" y="21885"/>
                    <a:pt x="19220" y="22087"/>
                  </a:cubicBezTo>
                  <a:cubicBezTo>
                    <a:pt x="19236" y="22120"/>
                    <a:pt x="19274" y="22138"/>
                    <a:pt x="19311" y="22138"/>
                  </a:cubicBezTo>
                  <a:cubicBezTo>
                    <a:pt x="19337" y="22138"/>
                    <a:pt x="19363" y="22128"/>
                    <a:pt x="19380" y="22108"/>
                  </a:cubicBezTo>
                  <a:cubicBezTo>
                    <a:pt x="19443" y="22035"/>
                    <a:pt x="19518" y="22000"/>
                    <a:pt x="19598" y="22000"/>
                  </a:cubicBezTo>
                  <a:cubicBezTo>
                    <a:pt x="19659" y="22000"/>
                    <a:pt x="19722" y="22021"/>
                    <a:pt x="19783" y="22059"/>
                  </a:cubicBezTo>
                  <a:cubicBezTo>
                    <a:pt x="19790" y="22063"/>
                    <a:pt x="19795" y="22063"/>
                    <a:pt x="19802" y="22067"/>
                  </a:cubicBezTo>
                  <a:cubicBezTo>
                    <a:pt x="19792" y="22117"/>
                    <a:pt x="19786" y="22168"/>
                    <a:pt x="19781" y="22219"/>
                  </a:cubicBezTo>
                  <a:cubicBezTo>
                    <a:pt x="19763" y="22413"/>
                    <a:pt x="19763" y="22610"/>
                    <a:pt x="19784" y="22804"/>
                  </a:cubicBezTo>
                  <a:cubicBezTo>
                    <a:pt x="19826" y="23182"/>
                    <a:pt x="19943" y="23561"/>
                    <a:pt x="20137" y="23889"/>
                  </a:cubicBezTo>
                  <a:cubicBezTo>
                    <a:pt x="20297" y="24155"/>
                    <a:pt x="20547" y="24370"/>
                    <a:pt x="20860" y="24370"/>
                  </a:cubicBezTo>
                  <a:cubicBezTo>
                    <a:pt x="20893" y="24370"/>
                    <a:pt x="20927" y="24368"/>
                    <a:pt x="20961" y="24363"/>
                  </a:cubicBezTo>
                  <a:cubicBezTo>
                    <a:pt x="21309" y="24312"/>
                    <a:pt x="21590" y="24062"/>
                    <a:pt x="21818" y="23811"/>
                  </a:cubicBezTo>
                  <a:cubicBezTo>
                    <a:pt x="21992" y="23618"/>
                    <a:pt x="22169" y="23394"/>
                    <a:pt x="22304" y="23157"/>
                  </a:cubicBezTo>
                  <a:cubicBezTo>
                    <a:pt x="22393" y="23171"/>
                    <a:pt x="22485" y="23215"/>
                    <a:pt x="22532" y="23292"/>
                  </a:cubicBezTo>
                  <a:cubicBezTo>
                    <a:pt x="22591" y="23390"/>
                    <a:pt x="22575" y="23509"/>
                    <a:pt x="22508" y="23598"/>
                  </a:cubicBezTo>
                  <a:cubicBezTo>
                    <a:pt x="22452" y="23672"/>
                    <a:pt x="22530" y="23755"/>
                    <a:pt x="22607" y="23755"/>
                  </a:cubicBezTo>
                  <a:cubicBezTo>
                    <a:pt x="22623" y="23755"/>
                    <a:pt x="22639" y="23751"/>
                    <a:pt x="22654" y="23743"/>
                  </a:cubicBezTo>
                  <a:cubicBezTo>
                    <a:pt x="22684" y="23727"/>
                    <a:pt x="22718" y="23719"/>
                    <a:pt x="22751" y="23719"/>
                  </a:cubicBezTo>
                  <a:cubicBezTo>
                    <a:pt x="22833" y="23719"/>
                    <a:pt x="22915" y="23764"/>
                    <a:pt x="22965" y="23828"/>
                  </a:cubicBezTo>
                  <a:cubicBezTo>
                    <a:pt x="23009" y="23882"/>
                    <a:pt x="23032" y="23954"/>
                    <a:pt x="23040" y="24022"/>
                  </a:cubicBezTo>
                  <a:cubicBezTo>
                    <a:pt x="23044" y="24061"/>
                    <a:pt x="23044" y="24098"/>
                    <a:pt x="23043" y="24135"/>
                  </a:cubicBezTo>
                  <a:cubicBezTo>
                    <a:pt x="23043" y="24172"/>
                    <a:pt x="23036" y="24210"/>
                    <a:pt x="23041" y="24246"/>
                  </a:cubicBezTo>
                  <a:cubicBezTo>
                    <a:pt x="22537" y="24823"/>
                    <a:pt x="21977" y="25348"/>
                    <a:pt x="21334" y="25777"/>
                  </a:cubicBezTo>
                  <a:cubicBezTo>
                    <a:pt x="19728" y="26850"/>
                    <a:pt x="17791" y="27146"/>
                    <a:pt x="15895" y="27146"/>
                  </a:cubicBezTo>
                  <a:cubicBezTo>
                    <a:pt x="15720" y="27146"/>
                    <a:pt x="15545" y="27143"/>
                    <a:pt x="15371" y="27138"/>
                  </a:cubicBezTo>
                  <a:cubicBezTo>
                    <a:pt x="14617" y="27118"/>
                    <a:pt x="13867" y="27060"/>
                    <a:pt x="13115" y="26989"/>
                  </a:cubicBezTo>
                  <a:cubicBezTo>
                    <a:pt x="12891" y="26858"/>
                    <a:pt x="12795" y="26526"/>
                    <a:pt x="13040" y="26354"/>
                  </a:cubicBezTo>
                  <a:cubicBezTo>
                    <a:pt x="13118" y="26300"/>
                    <a:pt x="13110" y="26178"/>
                    <a:pt x="13013" y="26150"/>
                  </a:cubicBezTo>
                  <a:cubicBezTo>
                    <a:pt x="12843" y="26099"/>
                    <a:pt x="12697" y="25936"/>
                    <a:pt x="12749" y="25749"/>
                  </a:cubicBezTo>
                  <a:cubicBezTo>
                    <a:pt x="12796" y="25584"/>
                    <a:pt x="13004" y="25509"/>
                    <a:pt x="12985" y="25319"/>
                  </a:cubicBezTo>
                  <a:cubicBezTo>
                    <a:pt x="12977" y="25233"/>
                    <a:pt x="12921" y="25167"/>
                    <a:pt x="12875" y="25095"/>
                  </a:cubicBezTo>
                  <a:cubicBezTo>
                    <a:pt x="12821" y="25009"/>
                    <a:pt x="12796" y="24913"/>
                    <a:pt x="12811" y="24812"/>
                  </a:cubicBezTo>
                  <a:cubicBezTo>
                    <a:pt x="12823" y="24722"/>
                    <a:pt x="12866" y="24642"/>
                    <a:pt x="12930" y="24579"/>
                  </a:cubicBezTo>
                  <a:cubicBezTo>
                    <a:pt x="12966" y="24542"/>
                    <a:pt x="13013" y="24519"/>
                    <a:pt x="13056" y="24491"/>
                  </a:cubicBezTo>
                  <a:cubicBezTo>
                    <a:pt x="13093" y="24527"/>
                    <a:pt x="13132" y="24561"/>
                    <a:pt x="13170" y="24590"/>
                  </a:cubicBezTo>
                  <a:cubicBezTo>
                    <a:pt x="13325" y="24712"/>
                    <a:pt x="13489" y="24818"/>
                    <a:pt x="13665" y="24906"/>
                  </a:cubicBezTo>
                  <a:cubicBezTo>
                    <a:pt x="14004" y="25076"/>
                    <a:pt x="14384" y="25187"/>
                    <a:pt x="14767" y="25199"/>
                  </a:cubicBezTo>
                  <a:cubicBezTo>
                    <a:pt x="14785" y="25200"/>
                    <a:pt x="14802" y="25200"/>
                    <a:pt x="14820" y="25200"/>
                  </a:cubicBezTo>
                  <a:cubicBezTo>
                    <a:pt x="15146" y="25200"/>
                    <a:pt x="15468" y="25081"/>
                    <a:pt x="15612" y="24767"/>
                  </a:cubicBezTo>
                  <a:cubicBezTo>
                    <a:pt x="15759" y="24447"/>
                    <a:pt x="15702" y="24075"/>
                    <a:pt x="15617" y="23746"/>
                  </a:cubicBezTo>
                  <a:cubicBezTo>
                    <a:pt x="15522" y="23385"/>
                    <a:pt x="15375" y="22983"/>
                    <a:pt x="15141" y="22682"/>
                  </a:cubicBezTo>
                  <a:cubicBezTo>
                    <a:pt x="15191" y="22530"/>
                    <a:pt x="15316" y="22391"/>
                    <a:pt x="15462" y="22337"/>
                  </a:cubicBezTo>
                  <a:cubicBezTo>
                    <a:pt x="15509" y="22320"/>
                    <a:pt x="15555" y="22315"/>
                    <a:pt x="15601" y="22315"/>
                  </a:cubicBezTo>
                  <a:cubicBezTo>
                    <a:pt x="15655" y="22315"/>
                    <a:pt x="15709" y="22322"/>
                    <a:pt x="15765" y="22322"/>
                  </a:cubicBezTo>
                  <a:cubicBezTo>
                    <a:pt x="15767" y="22322"/>
                    <a:pt x="15769" y="22322"/>
                    <a:pt x="15772" y="22322"/>
                  </a:cubicBezTo>
                  <a:cubicBezTo>
                    <a:pt x="15876" y="22322"/>
                    <a:pt x="15970" y="22288"/>
                    <a:pt x="16053" y="22229"/>
                  </a:cubicBezTo>
                  <a:cubicBezTo>
                    <a:pt x="16206" y="22119"/>
                    <a:pt x="16313" y="21985"/>
                    <a:pt x="16511" y="21955"/>
                  </a:cubicBezTo>
                  <a:cubicBezTo>
                    <a:pt x="16541" y="21951"/>
                    <a:pt x="16571" y="21948"/>
                    <a:pt x="16601" y="21948"/>
                  </a:cubicBezTo>
                  <a:cubicBezTo>
                    <a:pt x="16763" y="21948"/>
                    <a:pt x="16917" y="22014"/>
                    <a:pt x="17030" y="22132"/>
                  </a:cubicBezTo>
                  <a:cubicBezTo>
                    <a:pt x="17049" y="22152"/>
                    <a:pt x="17074" y="22162"/>
                    <a:pt x="17098" y="22162"/>
                  </a:cubicBezTo>
                  <a:cubicBezTo>
                    <a:pt x="17133" y="22162"/>
                    <a:pt x="17168" y="22143"/>
                    <a:pt x="17188" y="22111"/>
                  </a:cubicBezTo>
                  <a:cubicBezTo>
                    <a:pt x="17318" y="21913"/>
                    <a:pt x="17523" y="21803"/>
                    <a:pt x="17732" y="21803"/>
                  </a:cubicBezTo>
                  <a:cubicBezTo>
                    <a:pt x="17885" y="21803"/>
                    <a:pt x="18040" y="21862"/>
                    <a:pt x="18168" y="21991"/>
                  </a:cubicBezTo>
                  <a:cubicBezTo>
                    <a:pt x="18187" y="22010"/>
                    <a:pt x="18215" y="22020"/>
                    <a:pt x="18243" y="22020"/>
                  </a:cubicBezTo>
                  <a:cubicBezTo>
                    <a:pt x="18269" y="22020"/>
                    <a:pt x="18296" y="22011"/>
                    <a:pt x="18313" y="21991"/>
                  </a:cubicBezTo>
                  <a:cubicBezTo>
                    <a:pt x="18431" y="21852"/>
                    <a:pt x="18590" y="21784"/>
                    <a:pt x="18745" y="21784"/>
                  </a:cubicBezTo>
                  <a:close/>
                  <a:moveTo>
                    <a:pt x="22803" y="2797"/>
                  </a:moveTo>
                  <a:lnTo>
                    <a:pt x="22803" y="2797"/>
                  </a:lnTo>
                  <a:cubicBezTo>
                    <a:pt x="22851" y="2801"/>
                    <a:pt x="22904" y="2803"/>
                    <a:pt x="22952" y="2807"/>
                  </a:cubicBezTo>
                  <a:cubicBezTo>
                    <a:pt x="23299" y="2852"/>
                    <a:pt x="23650" y="2878"/>
                    <a:pt x="23999" y="2911"/>
                  </a:cubicBezTo>
                  <a:cubicBezTo>
                    <a:pt x="24422" y="2953"/>
                    <a:pt x="24844" y="3000"/>
                    <a:pt x="25266" y="3052"/>
                  </a:cubicBezTo>
                  <a:cubicBezTo>
                    <a:pt x="26594" y="3213"/>
                    <a:pt x="27917" y="3423"/>
                    <a:pt x="29234" y="3664"/>
                  </a:cubicBezTo>
                  <a:cubicBezTo>
                    <a:pt x="30386" y="3875"/>
                    <a:pt x="31526" y="4180"/>
                    <a:pt x="32458" y="4926"/>
                  </a:cubicBezTo>
                  <a:cubicBezTo>
                    <a:pt x="33000" y="5362"/>
                    <a:pt x="33463" y="5927"/>
                    <a:pt x="33698" y="6588"/>
                  </a:cubicBezTo>
                  <a:cubicBezTo>
                    <a:pt x="34030" y="7518"/>
                    <a:pt x="33654" y="8453"/>
                    <a:pt x="33190" y="9258"/>
                  </a:cubicBezTo>
                  <a:cubicBezTo>
                    <a:pt x="32855" y="9837"/>
                    <a:pt x="32503" y="10407"/>
                    <a:pt x="32157" y="10982"/>
                  </a:cubicBezTo>
                  <a:cubicBezTo>
                    <a:pt x="30722" y="13374"/>
                    <a:pt x="29281" y="15763"/>
                    <a:pt x="27840" y="18150"/>
                  </a:cubicBezTo>
                  <a:cubicBezTo>
                    <a:pt x="27127" y="19334"/>
                    <a:pt x="26413" y="20517"/>
                    <a:pt x="25702" y="21700"/>
                  </a:cubicBezTo>
                  <a:cubicBezTo>
                    <a:pt x="25099" y="22701"/>
                    <a:pt x="24490" y="23709"/>
                    <a:pt x="23741" y="24610"/>
                  </a:cubicBezTo>
                  <a:cubicBezTo>
                    <a:pt x="22996" y="25509"/>
                    <a:pt x="22111" y="26261"/>
                    <a:pt x="21063" y="26782"/>
                  </a:cubicBezTo>
                  <a:cubicBezTo>
                    <a:pt x="20028" y="27297"/>
                    <a:pt x="18891" y="27587"/>
                    <a:pt x="17747" y="27738"/>
                  </a:cubicBezTo>
                  <a:cubicBezTo>
                    <a:pt x="16985" y="27838"/>
                    <a:pt x="16216" y="27877"/>
                    <a:pt x="15447" y="27877"/>
                  </a:cubicBezTo>
                  <a:cubicBezTo>
                    <a:pt x="15054" y="27877"/>
                    <a:pt x="14661" y="27867"/>
                    <a:pt x="14269" y="27850"/>
                  </a:cubicBezTo>
                  <a:cubicBezTo>
                    <a:pt x="12947" y="27794"/>
                    <a:pt x="11629" y="27657"/>
                    <a:pt x="10323" y="27444"/>
                  </a:cubicBezTo>
                  <a:cubicBezTo>
                    <a:pt x="9019" y="27229"/>
                    <a:pt x="7728" y="26936"/>
                    <a:pt x="6457" y="26568"/>
                  </a:cubicBezTo>
                  <a:cubicBezTo>
                    <a:pt x="5824" y="26384"/>
                    <a:pt x="5197" y="26182"/>
                    <a:pt x="4577" y="25960"/>
                  </a:cubicBezTo>
                  <a:cubicBezTo>
                    <a:pt x="3990" y="25750"/>
                    <a:pt x="3407" y="25520"/>
                    <a:pt x="2862" y="25215"/>
                  </a:cubicBezTo>
                  <a:cubicBezTo>
                    <a:pt x="1881" y="24664"/>
                    <a:pt x="986" y="23811"/>
                    <a:pt x="734" y="22675"/>
                  </a:cubicBezTo>
                  <a:cubicBezTo>
                    <a:pt x="676" y="22417"/>
                    <a:pt x="658" y="22155"/>
                    <a:pt x="673" y="21896"/>
                  </a:cubicBezTo>
                  <a:cubicBezTo>
                    <a:pt x="707" y="21683"/>
                    <a:pt x="739" y="21473"/>
                    <a:pt x="775" y="21261"/>
                  </a:cubicBezTo>
                  <a:cubicBezTo>
                    <a:pt x="954" y="20554"/>
                    <a:pt x="1334" y="19886"/>
                    <a:pt x="1728" y="19288"/>
                  </a:cubicBezTo>
                  <a:cubicBezTo>
                    <a:pt x="2468" y="18162"/>
                    <a:pt x="3272" y="17076"/>
                    <a:pt x="4048" y="15974"/>
                  </a:cubicBezTo>
                  <a:cubicBezTo>
                    <a:pt x="4853" y="14830"/>
                    <a:pt x="5659" y="13685"/>
                    <a:pt x="6464" y="12540"/>
                  </a:cubicBezTo>
                  <a:cubicBezTo>
                    <a:pt x="8067" y="10264"/>
                    <a:pt x="9665" y="7982"/>
                    <a:pt x="11265" y="5703"/>
                  </a:cubicBezTo>
                  <a:cubicBezTo>
                    <a:pt x="11262" y="5701"/>
                    <a:pt x="11259" y="5697"/>
                    <a:pt x="11257" y="5695"/>
                  </a:cubicBezTo>
                  <a:cubicBezTo>
                    <a:pt x="11394" y="5510"/>
                    <a:pt x="11536" y="5328"/>
                    <a:pt x="11691" y="5156"/>
                  </a:cubicBezTo>
                  <a:cubicBezTo>
                    <a:pt x="11864" y="4963"/>
                    <a:pt x="12050" y="4780"/>
                    <a:pt x="12242" y="4607"/>
                  </a:cubicBezTo>
                  <a:cubicBezTo>
                    <a:pt x="12338" y="4520"/>
                    <a:pt x="12437" y="4437"/>
                    <a:pt x="12539" y="4355"/>
                  </a:cubicBezTo>
                  <a:cubicBezTo>
                    <a:pt x="12598" y="4307"/>
                    <a:pt x="12695" y="4256"/>
                    <a:pt x="12756" y="4191"/>
                  </a:cubicBezTo>
                  <a:cubicBezTo>
                    <a:pt x="12766" y="4221"/>
                    <a:pt x="12779" y="4251"/>
                    <a:pt x="12791" y="4280"/>
                  </a:cubicBezTo>
                  <a:cubicBezTo>
                    <a:pt x="12713" y="4372"/>
                    <a:pt x="12680" y="4497"/>
                    <a:pt x="12685" y="4618"/>
                  </a:cubicBezTo>
                  <a:cubicBezTo>
                    <a:pt x="12687" y="4696"/>
                    <a:pt x="12703" y="4774"/>
                    <a:pt x="12730" y="4847"/>
                  </a:cubicBezTo>
                  <a:cubicBezTo>
                    <a:pt x="12737" y="4868"/>
                    <a:pt x="12747" y="4889"/>
                    <a:pt x="12756" y="4909"/>
                  </a:cubicBezTo>
                  <a:cubicBezTo>
                    <a:pt x="12696" y="4943"/>
                    <a:pt x="12649" y="5002"/>
                    <a:pt x="12602" y="5051"/>
                  </a:cubicBezTo>
                  <a:cubicBezTo>
                    <a:pt x="12537" y="5117"/>
                    <a:pt x="12477" y="5183"/>
                    <a:pt x="12415" y="5249"/>
                  </a:cubicBezTo>
                  <a:cubicBezTo>
                    <a:pt x="12294" y="5383"/>
                    <a:pt x="12177" y="5520"/>
                    <a:pt x="12066" y="5664"/>
                  </a:cubicBezTo>
                  <a:cubicBezTo>
                    <a:pt x="11962" y="5799"/>
                    <a:pt x="11861" y="5938"/>
                    <a:pt x="11765" y="6082"/>
                  </a:cubicBezTo>
                  <a:cubicBezTo>
                    <a:pt x="10521" y="7805"/>
                    <a:pt x="9276" y="9529"/>
                    <a:pt x="8032" y="11252"/>
                  </a:cubicBezTo>
                  <a:cubicBezTo>
                    <a:pt x="6539" y="13318"/>
                    <a:pt x="5046" y="15386"/>
                    <a:pt x="3553" y="17451"/>
                  </a:cubicBezTo>
                  <a:cubicBezTo>
                    <a:pt x="2363" y="19100"/>
                    <a:pt x="764" y="21270"/>
                    <a:pt x="1989" y="23334"/>
                  </a:cubicBezTo>
                  <a:cubicBezTo>
                    <a:pt x="2479" y="24159"/>
                    <a:pt x="3286" y="24760"/>
                    <a:pt x="4120" y="25204"/>
                  </a:cubicBezTo>
                  <a:cubicBezTo>
                    <a:pt x="5104" y="25730"/>
                    <a:pt x="6176" y="26095"/>
                    <a:pt x="7256" y="26362"/>
                  </a:cubicBezTo>
                  <a:cubicBezTo>
                    <a:pt x="8363" y="26635"/>
                    <a:pt x="9493" y="26804"/>
                    <a:pt x="10624" y="26940"/>
                  </a:cubicBezTo>
                  <a:cubicBezTo>
                    <a:pt x="11731" y="27073"/>
                    <a:pt x="12842" y="27188"/>
                    <a:pt x="13955" y="27275"/>
                  </a:cubicBezTo>
                  <a:cubicBezTo>
                    <a:pt x="14599" y="27324"/>
                    <a:pt x="15253" y="27359"/>
                    <a:pt x="15907" y="27359"/>
                  </a:cubicBezTo>
                  <a:cubicBezTo>
                    <a:pt x="17386" y="27359"/>
                    <a:pt x="18866" y="27182"/>
                    <a:pt x="20232" y="26599"/>
                  </a:cubicBezTo>
                  <a:cubicBezTo>
                    <a:pt x="22172" y="25772"/>
                    <a:pt x="23516" y="24135"/>
                    <a:pt x="24641" y="22411"/>
                  </a:cubicBezTo>
                  <a:cubicBezTo>
                    <a:pt x="25280" y="21430"/>
                    <a:pt x="25882" y="20427"/>
                    <a:pt x="26499" y="19431"/>
                  </a:cubicBezTo>
                  <a:cubicBezTo>
                    <a:pt x="27176" y="18337"/>
                    <a:pt x="27852" y="17246"/>
                    <a:pt x="28527" y="16152"/>
                  </a:cubicBezTo>
                  <a:cubicBezTo>
                    <a:pt x="29198" y="15067"/>
                    <a:pt x="29870" y="13983"/>
                    <a:pt x="30540" y="12898"/>
                  </a:cubicBezTo>
                  <a:cubicBezTo>
                    <a:pt x="31202" y="11828"/>
                    <a:pt x="31883" y="10770"/>
                    <a:pt x="32521" y="9688"/>
                  </a:cubicBezTo>
                  <a:cubicBezTo>
                    <a:pt x="33044" y="8805"/>
                    <a:pt x="33490" y="7769"/>
                    <a:pt x="33123" y="6739"/>
                  </a:cubicBezTo>
                  <a:cubicBezTo>
                    <a:pt x="32868" y="6021"/>
                    <a:pt x="32307" y="5448"/>
                    <a:pt x="31671" y="5047"/>
                  </a:cubicBezTo>
                  <a:cubicBezTo>
                    <a:pt x="31097" y="4684"/>
                    <a:pt x="30451" y="4447"/>
                    <a:pt x="29801" y="4248"/>
                  </a:cubicBezTo>
                  <a:cubicBezTo>
                    <a:pt x="28776" y="3937"/>
                    <a:pt x="27724" y="3718"/>
                    <a:pt x="26667" y="3550"/>
                  </a:cubicBezTo>
                  <a:cubicBezTo>
                    <a:pt x="25885" y="3423"/>
                    <a:pt x="25099" y="3324"/>
                    <a:pt x="24309" y="3251"/>
                  </a:cubicBezTo>
                  <a:cubicBezTo>
                    <a:pt x="24263" y="3239"/>
                    <a:pt x="24215" y="3229"/>
                    <a:pt x="24168" y="3218"/>
                  </a:cubicBezTo>
                  <a:cubicBezTo>
                    <a:pt x="24007" y="3188"/>
                    <a:pt x="23846" y="3173"/>
                    <a:pt x="23685" y="3157"/>
                  </a:cubicBezTo>
                  <a:cubicBezTo>
                    <a:pt x="23521" y="3141"/>
                    <a:pt x="23356" y="3127"/>
                    <a:pt x="23192" y="3114"/>
                  </a:cubicBezTo>
                  <a:cubicBezTo>
                    <a:pt x="23110" y="3109"/>
                    <a:pt x="23013" y="3092"/>
                    <a:pt x="22920" y="3092"/>
                  </a:cubicBezTo>
                  <a:cubicBezTo>
                    <a:pt x="22900" y="3092"/>
                    <a:pt x="22881" y="3093"/>
                    <a:pt x="22862" y="3095"/>
                  </a:cubicBezTo>
                  <a:cubicBezTo>
                    <a:pt x="22872" y="2994"/>
                    <a:pt x="22849" y="2887"/>
                    <a:pt x="22803" y="2797"/>
                  </a:cubicBezTo>
                  <a:close/>
                  <a:moveTo>
                    <a:pt x="33900" y="8239"/>
                  </a:moveTo>
                  <a:cubicBezTo>
                    <a:pt x="34146" y="9863"/>
                    <a:pt x="34063" y="11514"/>
                    <a:pt x="33727" y="13121"/>
                  </a:cubicBezTo>
                  <a:cubicBezTo>
                    <a:pt x="33308" y="15126"/>
                    <a:pt x="32524" y="17027"/>
                    <a:pt x="31581" y="18839"/>
                  </a:cubicBezTo>
                  <a:cubicBezTo>
                    <a:pt x="30628" y="20667"/>
                    <a:pt x="29522" y="22408"/>
                    <a:pt x="28447" y="24165"/>
                  </a:cubicBezTo>
                  <a:cubicBezTo>
                    <a:pt x="27371" y="25921"/>
                    <a:pt x="26364" y="27724"/>
                    <a:pt x="25142" y="29383"/>
                  </a:cubicBezTo>
                  <a:cubicBezTo>
                    <a:pt x="24023" y="30899"/>
                    <a:pt x="22698" y="32302"/>
                    <a:pt x="21084" y="33294"/>
                  </a:cubicBezTo>
                  <a:cubicBezTo>
                    <a:pt x="20989" y="33353"/>
                    <a:pt x="20892" y="33410"/>
                    <a:pt x="20796" y="33463"/>
                  </a:cubicBezTo>
                  <a:cubicBezTo>
                    <a:pt x="20747" y="33491"/>
                    <a:pt x="20697" y="33519"/>
                    <a:pt x="20647" y="33545"/>
                  </a:cubicBezTo>
                  <a:cubicBezTo>
                    <a:pt x="20598" y="33573"/>
                    <a:pt x="20552" y="33598"/>
                    <a:pt x="20503" y="33621"/>
                  </a:cubicBezTo>
                  <a:cubicBezTo>
                    <a:pt x="19377" y="34208"/>
                    <a:pt x="18158" y="34555"/>
                    <a:pt x="16903" y="34716"/>
                  </a:cubicBezTo>
                  <a:cubicBezTo>
                    <a:pt x="16807" y="34729"/>
                    <a:pt x="16713" y="34739"/>
                    <a:pt x="16618" y="34748"/>
                  </a:cubicBezTo>
                  <a:cubicBezTo>
                    <a:pt x="16526" y="34759"/>
                    <a:pt x="16435" y="34767"/>
                    <a:pt x="16343" y="34774"/>
                  </a:cubicBezTo>
                  <a:cubicBezTo>
                    <a:pt x="16337" y="34775"/>
                    <a:pt x="16330" y="34775"/>
                    <a:pt x="16322" y="34775"/>
                  </a:cubicBezTo>
                  <a:cubicBezTo>
                    <a:pt x="16249" y="34783"/>
                    <a:pt x="16176" y="34788"/>
                    <a:pt x="16103" y="34793"/>
                  </a:cubicBezTo>
                  <a:cubicBezTo>
                    <a:pt x="16019" y="34798"/>
                    <a:pt x="15932" y="34804"/>
                    <a:pt x="15848" y="34807"/>
                  </a:cubicBezTo>
                  <a:cubicBezTo>
                    <a:pt x="15797" y="34810"/>
                    <a:pt x="15747" y="34812"/>
                    <a:pt x="15696" y="34814"/>
                  </a:cubicBezTo>
                  <a:cubicBezTo>
                    <a:pt x="15623" y="34817"/>
                    <a:pt x="15551" y="34819"/>
                    <a:pt x="15478" y="34820"/>
                  </a:cubicBezTo>
                  <a:cubicBezTo>
                    <a:pt x="15340" y="34823"/>
                    <a:pt x="15201" y="34825"/>
                    <a:pt x="15063" y="34825"/>
                  </a:cubicBezTo>
                  <a:cubicBezTo>
                    <a:pt x="13180" y="34825"/>
                    <a:pt x="11295" y="34536"/>
                    <a:pt x="9449" y="34185"/>
                  </a:cubicBezTo>
                  <a:cubicBezTo>
                    <a:pt x="7499" y="33814"/>
                    <a:pt x="5538" y="33276"/>
                    <a:pt x="3856" y="32186"/>
                  </a:cubicBezTo>
                  <a:cubicBezTo>
                    <a:pt x="2331" y="31200"/>
                    <a:pt x="1111" y="29784"/>
                    <a:pt x="601" y="28018"/>
                  </a:cubicBezTo>
                  <a:cubicBezTo>
                    <a:pt x="106" y="26305"/>
                    <a:pt x="246" y="24485"/>
                    <a:pt x="529" y="22740"/>
                  </a:cubicBezTo>
                  <a:lnTo>
                    <a:pt x="529" y="22740"/>
                  </a:lnTo>
                  <a:cubicBezTo>
                    <a:pt x="668" y="23343"/>
                    <a:pt x="976" y="23903"/>
                    <a:pt x="1418" y="24384"/>
                  </a:cubicBezTo>
                  <a:cubicBezTo>
                    <a:pt x="2242" y="25279"/>
                    <a:pt x="3393" y="25771"/>
                    <a:pt x="4518" y="26172"/>
                  </a:cubicBezTo>
                  <a:cubicBezTo>
                    <a:pt x="5790" y="26626"/>
                    <a:pt x="7092" y="27001"/>
                    <a:pt x="8411" y="27296"/>
                  </a:cubicBezTo>
                  <a:cubicBezTo>
                    <a:pt x="10648" y="27795"/>
                    <a:pt x="12968" y="28098"/>
                    <a:pt x="15269" y="28098"/>
                  </a:cubicBezTo>
                  <a:cubicBezTo>
                    <a:pt x="15582" y="28098"/>
                    <a:pt x="15895" y="28092"/>
                    <a:pt x="16207" y="28081"/>
                  </a:cubicBezTo>
                  <a:cubicBezTo>
                    <a:pt x="16338" y="28077"/>
                    <a:pt x="16471" y="28071"/>
                    <a:pt x="16603" y="28061"/>
                  </a:cubicBezTo>
                  <a:cubicBezTo>
                    <a:pt x="16674" y="28057"/>
                    <a:pt x="16743" y="28053"/>
                    <a:pt x="16814" y="28048"/>
                  </a:cubicBezTo>
                  <a:cubicBezTo>
                    <a:pt x="16880" y="28045"/>
                    <a:pt x="16950" y="28037"/>
                    <a:pt x="17017" y="28032"/>
                  </a:cubicBezTo>
                  <a:cubicBezTo>
                    <a:pt x="17083" y="28027"/>
                    <a:pt x="17153" y="28021"/>
                    <a:pt x="17218" y="28014"/>
                  </a:cubicBezTo>
                  <a:cubicBezTo>
                    <a:pt x="17276" y="28009"/>
                    <a:pt x="17335" y="28004"/>
                    <a:pt x="17390" y="27996"/>
                  </a:cubicBezTo>
                  <a:cubicBezTo>
                    <a:pt x="17408" y="27995"/>
                    <a:pt x="17426" y="27993"/>
                    <a:pt x="17442" y="27990"/>
                  </a:cubicBezTo>
                  <a:cubicBezTo>
                    <a:pt x="17503" y="27984"/>
                    <a:pt x="17564" y="27978"/>
                    <a:pt x="17623" y="27970"/>
                  </a:cubicBezTo>
                  <a:cubicBezTo>
                    <a:pt x="17690" y="27962"/>
                    <a:pt x="17759" y="27953"/>
                    <a:pt x="17825" y="27944"/>
                  </a:cubicBezTo>
                  <a:cubicBezTo>
                    <a:pt x="17892" y="27935"/>
                    <a:pt x="17960" y="27926"/>
                    <a:pt x="18025" y="27915"/>
                  </a:cubicBezTo>
                  <a:cubicBezTo>
                    <a:pt x="18174" y="27894"/>
                    <a:pt x="18322" y="27869"/>
                    <a:pt x="18470" y="27841"/>
                  </a:cubicBezTo>
                  <a:cubicBezTo>
                    <a:pt x="18582" y="27821"/>
                    <a:pt x="18694" y="27798"/>
                    <a:pt x="18805" y="27775"/>
                  </a:cubicBezTo>
                  <a:cubicBezTo>
                    <a:pt x="19010" y="27730"/>
                    <a:pt x="19215" y="27682"/>
                    <a:pt x="19418" y="27628"/>
                  </a:cubicBezTo>
                  <a:cubicBezTo>
                    <a:pt x="19730" y="27543"/>
                    <a:pt x="20037" y="27447"/>
                    <a:pt x="20337" y="27333"/>
                  </a:cubicBezTo>
                  <a:cubicBezTo>
                    <a:pt x="20394" y="27313"/>
                    <a:pt x="20447" y="27292"/>
                    <a:pt x="20502" y="27271"/>
                  </a:cubicBezTo>
                  <a:cubicBezTo>
                    <a:pt x="20523" y="27261"/>
                    <a:pt x="20545" y="27254"/>
                    <a:pt x="20565" y="27245"/>
                  </a:cubicBezTo>
                  <a:cubicBezTo>
                    <a:pt x="20612" y="27227"/>
                    <a:pt x="20659" y="27206"/>
                    <a:pt x="20706" y="27186"/>
                  </a:cubicBezTo>
                  <a:cubicBezTo>
                    <a:pt x="20764" y="27161"/>
                    <a:pt x="20825" y="27136"/>
                    <a:pt x="20882" y="27108"/>
                  </a:cubicBezTo>
                  <a:cubicBezTo>
                    <a:pt x="20924" y="27090"/>
                    <a:pt x="20966" y="27071"/>
                    <a:pt x="21008" y="27051"/>
                  </a:cubicBezTo>
                  <a:cubicBezTo>
                    <a:pt x="21046" y="27034"/>
                    <a:pt x="21084" y="27016"/>
                    <a:pt x="21121" y="26999"/>
                  </a:cubicBezTo>
                  <a:cubicBezTo>
                    <a:pt x="21141" y="26989"/>
                    <a:pt x="21162" y="26979"/>
                    <a:pt x="21181" y="26969"/>
                  </a:cubicBezTo>
                  <a:cubicBezTo>
                    <a:pt x="21241" y="26939"/>
                    <a:pt x="21301" y="26909"/>
                    <a:pt x="21360" y="26878"/>
                  </a:cubicBezTo>
                  <a:cubicBezTo>
                    <a:pt x="21419" y="26847"/>
                    <a:pt x="21478" y="26816"/>
                    <a:pt x="21538" y="26781"/>
                  </a:cubicBezTo>
                  <a:cubicBezTo>
                    <a:pt x="21556" y="26771"/>
                    <a:pt x="21575" y="26761"/>
                    <a:pt x="21594" y="26751"/>
                  </a:cubicBezTo>
                  <a:cubicBezTo>
                    <a:pt x="21636" y="26728"/>
                    <a:pt x="21678" y="26704"/>
                    <a:pt x="21717" y="26678"/>
                  </a:cubicBezTo>
                  <a:cubicBezTo>
                    <a:pt x="21741" y="26666"/>
                    <a:pt x="21763" y="26651"/>
                    <a:pt x="21787" y="26636"/>
                  </a:cubicBezTo>
                  <a:cubicBezTo>
                    <a:pt x="21831" y="26610"/>
                    <a:pt x="21874" y="26584"/>
                    <a:pt x="21917" y="26556"/>
                  </a:cubicBezTo>
                  <a:cubicBezTo>
                    <a:pt x="21941" y="26542"/>
                    <a:pt x="21964" y="26526"/>
                    <a:pt x="21987" y="26512"/>
                  </a:cubicBezTo>
                  <a:cubicBezTo>
                    <a:pt x="22025" y="26488"/>
                    <a:pt x="22063" y="26463"/>
                    <a:pt x="22100" y="26438"/>
                  </a:cubicBezTo>
                  <a:cubicBezTo>
                    <a:pt x="22146" y="26406"/>
                    <a:pt x="22194" y="26374"/>
                    <a:pt x="22240" y="26340"/>
                  </a:cubicBezTo>
                  <a:cubicBezTo>
                    <a:pt x="22285" y="26308"/>
                    <a:pt x="22330" y="26276"/>
                    <a:pt x="22373" y="26244"/>
                  </a:cubicBezTo>
                  <a:cubicBezTo>
                    <a:pt x="22492" y="26156"/>
                    <a:pt x="22608" y="26066"/>
                    <a:pt x="22721" y="25972"/>
                  </a:cubicBezTo>
                  <a:cubicBezTo>
                    <a:pt x="23633" y="25213"/>
                    <a:pt x="24361" y="24257"/>
                    <a:pt x="25005" y="23267"/>
                  </a:cubicBezTo>
                  <a:cubicBezTo>
                    <a:pt x="25731" y="22155"/>
                    <a:pt x="26393" y="20999"/>
                    <a:pt x="27079" y="19860"/>
                  </a:cubicBezTo>
                  <a:cubicBezTo>
                    <a:pt x="28547" y="17411"/>
                    <a:pt x="30017" y="14962"/>
                    <a:pt x="31486" y="12514"/>
                  </a:cubicBezTo>
                  <a:cubicBezTo>
                    <a:pt x="31858" y="11898"/>
                    <a:pt x="32229" y="11282"/>
                    <a:pt x="32599" y="10665"/>
                  </a:cubicBezTo>
                  <a:cubicBezTo>
                    <a:pt x="32946" y="10091"/>
                    <a:pt x="33318" y="9524"/>
                    <a:pt x="33620" y="8925"/>
                  </a:cubicBezTo>
                  <a:cubicBezTo>
                    <a:pt x="33730" y="8703"/>
                    <a:pt x="33827" y="8476"/>
                    <a:pt x="33900" y="8239"/>
                  </a:cubicBezTo>
                  <a:close/>
                  <a:moveTo>
                    <a:pt x="21279" y="1"/>
                  </a:moveTo>
                  <a:cubicBezTo>
                    <a:pt x="21230" y="1"/>
                    <a:pt x="21182" y="17"/>
                    <a:pt x="21141" y="41"/>
                  </a:cubicBezTo>
                  <a:cubicBezTo>
                    <a:pt x="21116" y="56"/>
                    <a:pt x="21095" y="73"/>
                    <a:pt x="21075" y="93"/>
                  </a:cubicBezTo>
                  <a:cubicBezTo>
                    <a:pt x="21048" y="119"/>
                    <a:pt x="21050" y="136"/>
                    <a:pt x="21029" y="136"/>
                  </a:cubicBezTo>
                  <a:cubicBezTo>
                    <a:pt x="21028" y="136"/>
                    <a:pt x="21028" y="136"/>
                    <a:pt x="21027" y="136"/>
                  </a:cubicBezTo>
                  <a:cubicBezTo>
                    <a:pt x="21010" y="135"/>
                    <a:pt x="20971" y="84"/>
                    <a:pt x="20956" y="71"/>
                  </a:cubicBezTo>
                  <a:cubicBezTo>
                    <a:pt x="20934" y="56"/>
                    <a:pt x="20912" y="41"/>
                    <a:pt x="20886" y="32"/>
                  </a:cubicBezTo>
                  <a:cubicBezTo>
                    <a:pt x="20864" y="24"/>
                    <a:pt x="20841" y="21"/>
                    <a:pt x="20819" y="21"/>
                  </a:cubicBezTo>
                  <a:cubicBezTo>
                    <a:pt x="20779" y="21"/>
                    <a:pt x="20740" y="31"/>
                    <a:pt x="20705" y="48"/>
                  </a:cubicBezTo>
                  <a:cubicBezTo>
                    <a:pt x="20594" y="100"/>
                    <a:pt x="20544" y="205"/>
                    <a:pt x="20490" y="307"/>
                  </a:cubicBezTo>
                  <a:cubicBezTo>
                    <a:pt x="20442" y="272"/>
                    <a:pt x="20387" y="247"/>
                    <a:pt x="20332" y="247"/>
                  </a:cubicBezTo>
                  <a:cubicBezTo>
                    <a:pt x="20288" y="247"/>
                    <a:pt x="20244" y="264"/>
                    <a:pt x="20206" y="306"/>
                  </a:cubicBezTo>
                  <a:cubicBezTo>
                    <a:pt x="20097" y="428"/>
                    <a:pt x="20215" y="625"/>
                    <a:pt x="20262" y="750"/>
                  </a:cubicBezTo>
                  <a:cubicBezTo>
                    <a:pt x="20386" y="1077"/>
                    <a:pt x="20495" y="1423"/>
                    <a:pt x="20656" y="1738"/>
                  </a:cubicBezTo>
                  <a:cubicBezTo>
                    <a:pt x="20558" y="1781"/>
                    <a:pt x="20472" y="1855"/>
                    <a:pt x="20397" y="1935"/>
                  </a:cubicBezTo>
                  <a:cubicBezTo>
                    <a:pt x="20348" y="1914"/>
                    <a:pt x="20296" y="1904"/>
                    <a:pt x="20243" y="1904"/>
                  </a:cubicBezTo>
                  <a:cubicBezTo>
                    <a:pt x="20160" y="1904"/>
                    <a:pt x="20075" y="1929"/>
                    <a:pt x="20000" y="1972"/>
                  </a:cubicBezTo>
                  <a:cubicBezTo>
                    <a:pt x="19927" y="2014"/>
                    <a:pt x="19863" y="2073"/>
                    <a:pt x="19815" y="2141"/>
                  </a:cubicBezTo>
                  <a:cubicBezTo>
                    <a:pt x="19753" y="2230"/>
                    <a:pt x="19743" y="2353"/>
                    <a:pt x="19648" y="2412"/>
                  </a:cubicBezTo>
                  <a:cubicBezTo>
                    <a:pt x="19569" y="2462"/>
                    <a:pt x="19488" y="2493"/>
                    <a:pt x="19422" y="2562"/>
                  </a:cubicBezTo>
                  <a:cubicBezTo>
                    <a:pt x="19394" y="2589"/>
                    <a:pt x="19372" y="2621"/>
                    <a:pt x="19351" y="2655"/>
                  </a:cubicBezTo>
                  <a:cubicBezTo>
                    <a:pt x="19325" y="2513"/>
                    <a:pt x="19266" y="2378"/>
                    <a:pt x="19133" y="2302"/>
                  </a:cubicBezTo>
                  <a:cubicBezTo>
                    <a:pt x="19080" y="2272"/>
                    <a:pt x="19019" y="2256"/>
                    <a:pt x="18959" y="2256"/>
                  </a:cubicBezTo>
                  <a:cubicBezTo>
                    <a:pt x="18935" y="2256"/>
                    <a:pt x="18911" y="2258"/>
                    <a:pt x="18888" y="2263"/>
                  </a:cubicBezTo>
                  <a:cubicBezTo>
                    <a:pt x="18875" y="2182"/>
                    <a:pt x="18836" y="2108"/>
                    <a:pt x="18761" y="2051"/>
                  </a:cubicBezTo>
                  <a:cubicBezTo>
                    <a:pt x="18697" y="2002"/>
                    <a:pt x="18621" y="1980"/>
                    <a:pt x="18545" y="1980"/>
                  </a:cubicBezTo>
                  <a:cubicBezTo>
                    <a:pt x="18530" y="1980"/>
                    <a:pt x="18515" y="1981"/>
                    <a:pt x="18500" y="1982"/>
                  </a:cubicBezTo>
                  <a:cubicBezTo>
                    <a:pt x="18535" y="1777"/>
                    <a:pt x="18570" y="1572"/>
                    <a:pt x="18610" y="1368"/>
                  </a:cubicBezTo>
                  <a:cubicBezTo>
                    <a:pt x="18648" y="1151"/>
                    <a:pt x="18714" y="922"/>
                    <a:pt x="18704" y="701"/>
                  </a:cubicBezTo>
                  <a:cubicBezTo>
                    <a:pt x="18698" y="537"/>
                    <a:pt x="18646" y="322"/>
                    <a:pt x="18521" y="207"/>
                  </a:cubicBezTo>
                  <a:cubicBezTo>
                    <a:pt x="18478" y="167"/>
                    <a:pt x="18432" y="150"/>
                    <a:pt x="18386" y="150"/>
                  </a:cubicBezTo>
                  <a:cubicBezTo>
                    <a:pt x="18338" y="150"/>
                    <a:pt x="18291" y="168"/>
                    <a:pt x="18246" y="194"/>
                  </a:cubicBezTo>
                  <a:cubicBezTo>
                    <a:pt x="18203" y="114"/>
                    <a:pt x="18125" y="53"/>
                    <a:pt x="18024" y="45"/>
                  </a:cubicBezTo>
                  <a:cubicBezTo>
                    <a:pt x="18015" y="44"/>
                    <a:pt x="18005" y="44"/>
                    <a:pt x="17996" y="44"/>
                  </a:cubicBezTo>
                  <a:cubicBezTo>
                    <a:pt x="17859" y="44"/>
                    <a:pt x="17789" y="137"/>
                    <a:pt x="17700" y="220"/>
                  </a:cubicBezTo>
                  <a:cubicBezTo>
                    <a:pt x="17656" y="173"/>
                    <a:pt x="17590" y="145"/>
                    <a:pt x="17520" y="145"/>
                  </a:cubicBezTo>
                  <a:cubicBezTo>
                    <a:pt x="17509" y="145"/>
                    <a:pt x="17498" y="146"/>
                    <a:pt x="17487" y="147"/>
                  </a:cubicBezTo>
                  <a:cubicBezTo>
                    <a:pt x="17402" y="158"/>
                    <a:pt x="17336" y="208"/>
                    <a:pt x="17287" y="271"/>
                  </a:cubicBezTo>
                  <a:cubicBezTo>
                    <a:pt x="17238" y="227"/>
                    <a:pt x="17176" y="205"/>
                    <a:pt x="17113" y="205"/>
                  </a:cubicBezTo>
                  <a:cubicBezTo>
                    <a:pt x="17024" y="205"/>
                    <a:pt x="16934" y="249"/>
                    <a:pt x="16883" y="332"/>
                  </a:cubicBezTo>
                  <a:cubicBezTo>
                    <a:pt x="16824" y="287"/>
                    <a:pt x="16755" y="259"/>
                    <a:pt x="16682" y="259"/>
                  </a:cubicBezTo>
                  <a:cubicBezTo>
                    <a:pt x="16652" y="259"/>
                    <a:pt x="16622" y="264"/>
                    <a:pt x="16591" y="274"/>
                  </a:cubicBezTo>
                  <a:cubicBezTo>
                    <a:pt x="16497" y="307"/>
                    <a:pt x="16435" y="384"/>
                    <a:pt x="16415" y="473"/>
                  </a:cubicBezTo>
                  <a:cubicBezTo>
                    <a:pt x="16366" y="473"/>
                    <a:pt x="16318" y="496"/>
                    <a:pt x="16285" y="543"/>
                  </a:cubicBezTo>
                  <a:cubicBezTo>
                    <a:pt x="16190" y="684"/>
                    <a:pt x="16361" y="881"/>
                    <a:pt x="16425" y="998"/>
                  </a:cubicBezTo>
                  <a:cubicBezTo>
                    <a:pt x="16617" y="1344"/>
                    <a:pt x="16784" y="1702"/>
                    <a:pt x="16955" y="2058"/>
                  </a:cubicBezTo>
                  <a:cubicBezTo>
                    <a:pt x="16902" y="2108"/>
                    <a:pt x="16865" y="2175"/>
                    <a:pt x="16836" y="2244"/>
                  </a:cubicBezTo>
                  <a:cubicBezTo>
                    <a:pt x="16804" y="2235"/>
                    <a:pt x="16773" y="2230"/>
                    <a:pt x="16742" y="2230"/>
                  </a:cubicBezTo>
                  <a:cubicBezTo>
                    <a:pt x="16547" y="2230"/>
                    <a:pt x="16381" y="2402"/>
                    <a:pt x="16363" y="2605"/>
                  </a:cubicBezTo>
                  <a:cubicBezTo>
                    <a:pt x="16272" y="2615"/>
                    <a:pt x="16185" y="2666"/>
                    <a:pt x="16122" y="2735"/>
                  </a:cubicBezTo>
                  <a:cubicBezTo>
                    <a:pt x="16076" y="2624"/>
                    <a:pt x="15999" y="2526"/>
                    <a:pt x="15873" y="2495"/>
                  </a:cubicBezTo>
                  <a:cubicBezTo>
                    <a:pt x="15848" y="2489"/>
                    <a:pt x="15823" y="2486"/>
                    <a:pt x="15798" y="2486"/>
                  </a:cubicBezTo>
                  <a:cubicBezTo>
                    <a:pt x="15742" y="2486"/>
                    <a:pt x="15686" y="2501"/>
                    <a:pt x="15639" y="2529"/>
                  </a:cubicBezTo>
                  <a:cubicBezTo>
                    <a:pt x="15581" y="2453"/>
                    <a:pt x="15491" y="2414"/>
                    <a:pt x="15400" y="2414"/>
                  </a:cubicBezTo>
                  <a:cubicBezTo>
                    <a:pt x="15343" y="2414"/>
                    <a:pt x="15286" y="2429"/>
                    <a:pt x="15236" y="2459"/>
                  </a:cubicBezTo>
                  <a:cubicBezTo>
                    <a:pt x="15172" y="2375"/>
                    <a:pt x="15068" y="2323"/>
                    <a:pt x="14956" y="2323"/>
                  </a:cubicBezTo>
                  <a:cubicBezTo>
                    <a:pt x="14954" y="2323"/>
                    <a:pt x="14952" y="2323"/>
                    <a:pt x="14950" y="2323"/>
                  </a:cubicBezTo>
                  <a:cubicBezTo>
                    <a:pt x="14935" y="2323"/>
                    <a:pt x="14923" y="2324"/>
                    <a:pt x="14908" y="2327"/>
                  </a:cubicBezTo>
                  <a:cubicBezTo>
                    <a:pt x="14933" y="2055"/>
                    <a:pt x="14939" y="1781"/>
                    <a:pt x="14923" y="1509"/>
                  </a:cubicBezTo>
                  <a:cubicBezTo>
                    <a:pt x="14915" y="1369"/>
                    <a:pt x="14907" y="1225"/>
                    <a:pt x="14881" y="1089"/>
                  </a:cubicBezTo>
                  <a:cubicBezTo>
                    <a:pt x="14866" y="1001"/>
                    <a:pt x="14822" y="913"/>
                    <a:pt x="14731" y="886"/>
                  </a:cubicBezTo>
                  <a:cubicBezTo>
                    <a:pt x="14712" y="880"/>
                    <a:pt x="14693" y="877"/>
                    <a:pt x="14675" y="877"/>
                  </a:cubicBezTo>
                  <a:cubicBezTo>
                    <a:pt x="14596" y="877"/>
                    <a:pt x="14521" y="925"/>
                    <a:pt x="14471" y="985"/>
                  </a:cubicBezTo>
                  <a:cubicBezTo>
                    <a:pt x="14461" y="998"/>
                    <a:pt x="14428" y="1061"/>
                    <a:pt x="14407" y="1089"/>
                  </a:cubicBezTo>
                  <a:cubicBezTo>
                    <a:pt x="14414" y="1056"/>
                    <a:pt x="14364" y="985"/>
                    <a:pt x="14348" y="970"/>
                  </a:cubicBezTo>
                  <a:cubicBezTo>
                    <a:pt x="14312" y="934"/>
                    <a:pt x="14263" y="918"/>
                    <a:pt x="14213" y="918"/>
                  </a:cubicBezTo>
                  <a:cubicBezTo>
                    <a:pt x="14180" y="918"/>
                    <a:pt x="14147" y="925"/>
                    <a:pt x="14117" y="938"/>
                  </a:cubicBezTo>
                  <a:cubicBezTo>
                    <a:pt x="14059" y="964"/>
                    <a:pt x="14019" y="1011"/>
                    <a:pt x="13991" y="1064"/>
                  </a:cubicBezTo>
                  <a:cubicBezTo>
                    <a:pt x="13942" y="1036"/>
                    <a:pt x="13886" y="1021"/>
                    <a:pt x="13830" y="1021"/>
                  </a:cubicBezTo>
                  <a:cubicBezTo>
                    <a:pt x="13803" y="1021"/>
                    <a:pt x="13776" y="1024"/>
                    <a:pt x="13749" y="1031"/>
                  </a:cubicBezTo>
                  <a:cubicBezTo>
                    <a:pt x="13643" y="1058"/>
                    <a:pt x="13564" y="1139"/>
                    <a:pt x="13518" y="1235"/>
                  </a:cubicBezTo>
                  <a:cubicBezTo>
                    <a:pt x="13447" y="1189"/>
                    <a:pt x="13365" y="1154"/>
                    <a:pt x="13289" y="1154"/>
                  </a:cubicBezTo>
                  <a:cubicBezTo>
                    <a:pt x="13217" y="1154"/>
                    <a:pt x="13150" y="1186"/>
                    <a:pt x="13104" y="1269"/>
                  </a:cubicBezTo>
                  <a:cubicBezTo>
                    <a:pt x="13081" y="1312"/>
                    <a:pt x="13087" y="1355"/>
                    <a:pt x="13074" y="1401"/>
                  </a:cubicBezTo>
                  <a:cubicBezTo>
                    <a:pt x="13067" y="1424"/>
                    <a:pt x="13064" y="1432"/>
                    <a:pt x="13058" y="1432"/>
                  </a:cubicBezTo>
                  <a:cubicBezTo>
                    <a:pt x="13053" y="1432"/>
                    <a:pt x="13044" y="1424"/>
                    <a:pt x="13024" y="1417"/>
                  </a:cubicBezTo>
                  <a:cubicBezTo>
                    <a:pt x="12994" y="1404"/>
                    <a:pt x="12965" y="1394"/>
                    <a:pt x="12932" y="1389"/>
                  </a:cubicBezTo>
                  <a:cubicBezTo>
                    <a:pt x="12914" y="1386"/>
                    <a:pt x="12895" y="1384"/>
                    <a:pt x="12875" y="1384"/>
                  </a:cubicBezTo>
                  <a:cubicBezTo>
                    <a:pt x="12775" y="1384"/>
                    <a:pt x="12661" y="1423"/>
                    <a:pt x="12595" y="1490"/>
                  </a:cubicBezTo>
                  <a:cubicBezTo>
                    <a:pt x="12482" y="1608"/>
                    <a:pt x="12596" y="1739"/>
                    <a:pt x="12670" y="1837"/>
                  </a:cubicBezTo>
                  <a:cubicBezTo>
                    <a:pt x="12772" y="1975"/>
                    <a:pt x="12873" y="2112"/>
                    <a:pt x="12975" y="2249"/>
                  </a:cubicBezTo>
                  <a:cubicBezTo>
                    <a:pt x="13074" y="2379"/>
                    <a:pt x="13173" y="2509"/>
                    <a:pt x="13272" y="2640"/>
                  </a:cubicBezTo>
                  <a:cubicBezTo>
                    <a:pt x="13347" y="2739"/>
                    <a:pt x="13419" y="2850"/>
                    <a:pt x="13503" y="2947"/>
                  </a:cubicBezTo>
                  <a:cubicBezTo>
                    <a:pt x="13445" y="2953"/>
                    <a:pt x="13388" y="2969"/>
                    <a:pt x="13340" y="2992"/>
                  </a:cubicBezTo>
                  <a:cubicBezTo>
                    <a:pt x="13164" y="3078"/>
                    <a:pt x="13127" y="3240"/>
                    <a:pt x="13054" y="3401"/>
                  </a:cubicBezTo>
                  <a:cubicBezTo>
                    <a:pt x="13022" y="3468"/>
                    <a:pt x="12916" y="3493"/>
                    <a:pt x="12861" y="3550"/>
                  </a:cubicBezTo>
                  <a:cubicBezTo>
                    <a:pt x="12800" y="3608"/>
                    <a:pt x="12757" y="3685"/>
                    <a:pt x="12732" y="3765"/>
                  </a:cubicBezTo>
                  <a:cubicBezTo>
                    <a:pt x="12708" y="3841"/>
                    <a:pt x="12705" y="3917"/>
                    <a:pt x="12711" y="3994"/>
                  </a:cubicBezTo>
                  <a:cubicBezTo>
                    <a:pt x="12604" y="3995"/>
                    <a:pt x="12496" y="4115"/>
                    <a:pt x="12416" y="4178"/>
                  </a:cubicBezTo>
                  <a:cubicBezTo>
                    <a:pt x="12310" y="4263"/>
                    <a:pt x="12206" y="4348"/>
                    <a:pt x="12104" y="4438"/>
                  </a:cubicBezTo>
                  <a:cubicBezTo>
                    <a:pt x="11901" y="4619"/>
                    <a:pt x="11710" y="4812"/>
                    <a:pt x="11529" y="5015"/>
                  </a:cubicBezTo>
                  <a:cubicBezTo>
                    <a:pt x="11352" y="5216"/>
                    <a:pt x="11181" y="5426"/>
                    <a:pt x="11031" y="5648"/>
                  </a:cubicBezTo>
                  <a:cubicBezTo>
                    <a:pt x="10965" y="5745"/>
                    <a:pt x="10900" y="5848"/>
                    <a:pt x="10840" y="5951"/>
                  </a:cubicBezTo>
                  <a:cubicBezTo>
                    <a:pt x="9651" y="7623"/>
                    <a:pt x="8472" y="9304"/>
                    <a:pt x="7287" y="10978"/>
                  </a:cubicBezTo>
                  <a:cubicBezTo>
                    <a:pt x="5633" y="13318"/>
                    <a:pt x="3985" y="15663"/>
                    <a:pt x="2333" y="18005"/>
                  </a:cubicBezTo>
                  <a:cubicBezTo>
                    <a:pt x="1622" y="19013"/>
                    <a:pt x="812" y="20055"/>
                    <a:pt x="533" y="21283"/>
                  </a:cubicBezTo>
                  <a:cubicBezTo>
                    <a:pt x="486" y="21492"/>
                    <a:pt x="460" y="21699"/>
                    <a:pt x="453" y="21903"/>
                  </a:cubicBezTo>
                  <a:cubicBezTo>
                    <a:pt x="429" y="22011"/>
                    <a:pt x="408" y="22120"/>
                    <a:pt x="390" y="22229"/>
                  </a:cubicBezTo>
                  <a:cubicBezTo>
                    <a:pt x="301" y="22725"/>
                    <a:pt x="224" y="23223"/>
                    <a:pt x="164" y="23723"/>
                  </a:cubicBezTo>
                  <a:cubicBezTo>
                    <a:pt x="46" y="24703"/>
                    <a:pt x="0" y="25697"/>
                    <a:pt x="108" y="26680"/>
                  </a:cubicBezTo>
                  <a:cubicBezTo>
                    <a:pt x="214" y="27633"/>
                    <a:pt x="466" y="28570"/>
                    <a:pt x="913" y="29420"/>
                  </a:cubicBezTo>
                  <a:cubicBezTo>
                    <a:pt x="1325" y="30200"/>
                    <a:pt x="1892" y="30894"/>
                    <a:pt x="2545" y="31483"/>
                  </a:cubicBezTo>
                  <a:cubicBezTo>
                    <a:pt x="3988" y="32783"/>
                    <a:pt x="5802" y="33552"/>
                    <a:pt x="7662" y="34039"/>
                  </a:cubicBezTo>
                  <a:cubicBezTo>
                    <a:pt x="8690" y="34309"/>
                    <a:pt x="9737" y="34499"/>
                    <a:pt x="10784" y="34670"/>
                  </a:cubicBezTo>
                  <a:cubicBezTo>
                    <a:pt x="11791" y="34835"/>
                    <a:pt x="12805" y="34971"/>
                    <a:pt x="13825" y="35036"/>
                  </a:cubicBezTo>
                  <a:cubicBezTo>
                    <a:pt x="14245" y="35063"/>
                    <a:pt x="14668" y="35079"/>
                    <a:pt x="15092" y="35079"/>
                  </a:cubicBezTo>
                  <a:cubicBezTo>
                    <a:pt x="16704" y="35079"/>
                    <a:pt x="18321" y="34856"/>
                    <a:pt x="19814" y="34229"/>
                  </a:cubicBezTo>
                  <a:cubicBezTo>
                    <a:pt x="21549" y="33502"/>
                    <a:pt x="23025" y="32274"/>
                    <a:pt x="24255" y="30867"/>
                  </a:cubicBezTo>
                  <a:cubicBezTo>
                    <a:pt x="25631" y="29294"/>
                    <a:pt x="26712" y="27494"/>
                    <a:pt x="27783" y="25708"/>
                  </a:cubicBezTo>
                  <a:cubicBezTo>
                    <a:pt x="28870" y="23894"/>
                    <a:pt x="30011" y="22115"/>
                    <a:pt x="31055" y="20276"/>
                  </a:cubicBezTo>
                  <a:cubicBezTo>
                    <a:pt x="32082" y="18461"/>
                    <a:pt x="33005" y="16573"/>
                    <a:pt x="33591" y="14566"/>
                  </a:cubicBezTo>
                  <a:cubicBezTo>
                    <a:pt x="33669" y="14299"/>
                    <a:pt x="33740" y="14030"/>
                    <a:pt x="33806" y="13759"/>
                  </a:cubicBezTo>
                  <a:cubicBezTo>
                    <a:pt x="33900" y="13376"/>
                    <a:pt x="33981" y="12987"/>
                    <a:pt x="34047" y="12598"/>
                  </a:cubicBezTo>
                  <a:cubicBezTo>
                    <a:pt x="34114" y="12207"/>
                    <a:pt x="34166" y="11816"/>
                    <a:pt x="34201" y="11421"/>
                  </a:cubicBezTo>
                  <a:cubicBezTo>
                    <a:pt x="34237" y="11028"/>
                    <a:pt x="34256" y="10634"/>
                    <a:pt x="34258" y="10238"/>
                  </a:cubicBezTo>
                  <a:cubicBezTo>
                    <a:pt x="34258" y="9661"/>
                    <a:pt x="34205" y="9078"/>
                    <a:pt x="34156" y="8498"/>
                  </a:cubicBezTo>
                  <a:cubicBezTo>
                    <a:pt x="34154" y="8462"/>
                    <a:pt x="34151" y="8427"/>
                    <a:pt x="34149" y="8390"/>
                  </a:cubicBezTo>
                  <a:cubicBezTo>
                    <a:pt x="34082" y="7555"/>
                    <a:pt x="34051" y="6623"/>
                    <a:pt x="33609" y="5886"/>
                  </a:cubicBezTo>
                  <a:cubicBezTo>
                    <a:pt x="33072" y="4993"/>
                    <a:pt x="32173" y="4341"/>
                    <a:pt x="31223" y="3951"/>
                  </a:cubicBezTo>
                  <a:cubicBezTo>
                    <a:pt x="30133" y="3504"/>
                    <a:pt x="28957" y="3337"/>
                    <a:pt x="27798" y="3180"/>
                  </a:cubicBezTo>
                  <a:cubicBezTo>
                    <a:pt x="26625" y="3020"/>
                    <a:pt x="25454" y="2853"/>
                    <a:pt x="24273" y="2740"/>
                  </a:cubicBezTo>
                  <a:cubicBezTo>
                    <a:pt x="24195" y="2728"/>
                    <a:pt x="24117" y="2720"/>
                    <a:pt x="24044" y="2711"/>
                  </a:cubicBezTo>
                  <a:cubicBezTo>
                    <a:pt x="23876" y="2690"/>
                    <a:pt x="23708" y="2677"/>
                    <a:pt x="23539" y="2661"/>
                  </a:cubicBezTo>
                  <a:cubicBezTo>
                    <a:pt x="23371" y="2646"/>
                    <a:pt x="23202" y="2633"/>
                    <a:pt x="23034" y="2620"/>
                  </a:cubicBezTo>
                  <a:cubicBezTo>
                    <a:pt x="22940" y="2612"/>
                    <a:pt x="22836" y="2598"/>
                    <a:pt x="22735" y="2598"/>
                  </a:cubicBezTo>
                  <a:cubicBezTo>
                    <a:pt x="22699" y="2598"/>
                    <a:pt x="22664" y="2600"/>
                    <a:pt x="22630" y="2604"/>
                  </a:cubicBezTo>
                  <a:cubicBezTo>
                    <a:pt x="22602" y="2588"/>
                    <a:pt x="22563" y="2574"/>
                    <a:pt x="22552" y="2546"/>
                  </a:cubicBezTo>
                  <a:cubicBezTo>
                    <a:pt x="22539" y="2517"/>
                    <a:pt x="22557" y="2457"/>
                    <a:pt x="22549" y="2423"/>
                  </a:cubicBezTo>
                  <a:cubicBezTo>
                    <a:pt x="22537" y="2354"/>
                    <a:pt x="22500" y="2293"/>
                    <a:pt x="22448" y="2246"/>
                  </a:cubicBezTo>
                  <a:cubicBezTo>
                    <a:pt x="22392" y="2196"/>
                    <a:pt x="22318" y="2172"/>
                    <a:pt x="22243" y="2172"/>
                  </a:cubicBezTo>
                  <a:cubicBezTo>
                    <a:pt x="22235" y="2172"/>
                    <a:pt x="22228" y="2172"/>
                    <a:pt x="22220" y="2173"/>
                  </a:cubicBezTo>
                  <a:cubicBezTo>
                    <a:pt x="22361" y="1774"/>
                    <a:pt x="22652" y="1441"/>
                    <a:pt x="22768" y="1030"/>
                  </a:cubicBezTo>
                  <a:cubicBezTo>
                    <a:pt x="22815" y="866"/>
                    <a:pt x="22857" y="650"/>
                    <a:pt x="22699" y="533"/>
                  </a:cubicBezTo>
                  <a:cubicBezTo>
                    <a:pt x="22641" y="490"/>
                    <a:pt x="22573" y="469"/>
                    <a:pt x="22506" y="469"/>
                  </a:cubicBezTo>
                  <a:cubicBezTo>
                    <a:pt x="22496" y="469"/>
                    <a:pt x="22485" y="469"/>
                    <a:pt x="22475" y="470"/>
                  </a:cubicBezTo>
                  <a:cubicBezTo>
                    <a:pt x="22469" y="444"/>
                    <a:pt x="22459" y="421"/>
                    <a:pt x="22440" y="399"/>
                  </a:cubicBezTo>
                  <a:cubicBezTo>
                    <a:pt x="22409" y="361"/>
                    <a:pt x="22368" y="346"/>
                    <a:pt x="22326" y="346"/>
                  </a:cubicBezTo>
                  <a:cubicBezTo>
                    <a:pt x="22275" y="346"/>
                    <a:pt x="22222" y="368"/>
                    <a:pt x="22179" y="397"/>
                  </a:cubicBezTo>
                  <a:cubicBezTo>
                    <a:pt x="22178" y="395"/>
                    <a:pt x="22178" y="392"/>
                    <a:pt x="22178" y="390"/>
                  </a:cubicBezTo>
                  <a:cubicBezTo>
                    <a:pt x="22178" y="364"/>
                    <a:pt x="22169" y="334"/>
                    <a:pt x="22161" y="311"/>
                  </a:cubicBezTo>
                  <a:cubicBezTo>
                    <a:pt x="22141" y="259"/>
                    <a:pt x="22109" y="219"/>
                    <a:pt x="22059" y="194"/>
                  </a:cubicBezTo>
                  <a:cubicBezTo>
                    <a:pt x="22022" y="174"/>
                    <a:pt x="21986" y="166"/>
                    <a:pt x="21950" y="166"/>
                  </a:cubicBezTo>
                  <a:cubicBezTo>
                    <a:pt x="21911" y="166"/>
                    <a:pt x="21873" y="176"/>
                    <a:pt x="21835" y="191"/>
                  </a:cubicBezTo>
                  <a:cubicBezTo>
                    <a:pt x="21805" y="132"/>
                    <a:pt x="21751" y="83"/>
                    <a:pt x="21685" y="58"/>
                  </a:cubicBezTo>
                  <a:cubicBezTo>
                    <a:pt x="21654" y="46"/>
                    <a:pt x="21623" y="41"/>
                    <a:pt x="21591" y="41"/>
                  </a:cubicBezTo>
                  <a:cubicBezTo>
                    <a:pt x="21540" y="41"/>
                    <a:pt x="21488" y="55"/>
                    <a:pt x="21442" y="78"/>
                  </a:cubicBezTo>
                  <a:cubicBezTo>
                    <a:pt x="21412" y="43"/>
                    <a:pt x="21372" y="16"/>
                    <a:pt x="21324" y="6"/>
                  </a:cubicBezTo>
                  <a:cubicBezTo>
                    <a:pt x="21309" y="2"/>
                    <a:pt x="21294" y="1"/>
                    <a:pt x="21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36"/>
            <p:cNvSpPr/>
            <p:nvPr/>
          </p:nvSpPr>
          <p:spPr>
            <a:xfrm>
              <a:off x="7286208" y="298863"/>
              <a:ext cx="73436" cy="67243"/>
            </a:xfrm>
            <a:custGeom>
              <a:rect b="b" l="l" r="r" t="t"/>
              <a:pathLst>
                <a:path extrusionOk="0" h="1694" w="1850">
                  <a:moveTo>
                    <a:pt x="970" y="208"/>
                  </a:moveTo>
                  <a:cubicBezTo>
                    <a:pt x="1009" y="242"/>
                    <a:pt x="1026" y="295"/>
                    <a:pt x="1045" y="345"/>
                  </a:cubicBezTo>
                  <a:cubicBezTo>
                    <a:pt x="1076" y="423"/>
                    <a:pt x="1113" y="497"/>
                    <a:pt x="1182" y="549"/>
                  </a:cubicBezTo>
                  <a:cubicBezTo>
                    <a:pt x="1239" y="591"/>
                    <a:pt x="1307" y="606"/>
                    <a:pt x="1376" y="606"/>
                  </a:cubicBezTo>
                  <a:cubicBezTo>
                    <a:pt x="1393" y="606"/>
                    <a:pt x="1409" y="606"/>
                    <a:pt x="1426" y="604"/>
                  </a:cubicBezTo>
                  <a:cubicBezTo>
                    <a:pt x="1467" y="600"/>
                    <a:pt x="1519" y="585"/>
                    <a:pt x="1566" y="578"/>
                  </a:cubicBezTo>
                  <a:lnTo>
                    <a:pt x="1566" y="578"/>
                  </a:lnTo>
                  <a:cubicBezTo>
                    <a:pt x="1524" y="613"/>
                    <a:pt x="1472" y="637"/>
                    <a:pt x="1435" y="666"/>
                  </a:cubicBezTo>
                  <a:cubicBezTo>
                    <a:pt x="1353" y="730"/>
                    <a:pt x="1281" y="816"/>
                    <a:pt x="1286" y="926"/>
                  </a:cubicBezTo>
                  <a:cubicBezTo>
                    <a:pt x="1291" y="1037"/>
                    <a:pt x="1378" y="1115"/>
                    <a:pt x="1431" y="1207"/>
                  </a:cubicBezTo>
                  <a:cubicBezTo>
                    <a:pt x="1454" y="1245"/>
                    <a:pt x="1473" y="1286"/>
                    <a:pt x="1488" y="1328"/>
                  </a:cubicBezTo>
                  <a:cubicBezTo>
                    <a:pt x="1459" y="1309"/>
                    <a:pt x="1432" y="1291"/>
                    <a:pt x="1406" y="1269"/>
                  </a:cubicBezTo>
                  <a:cubicBezTo>
                    <a:pt x="1364" y="1234"/>
                    <a:pt x="1328" y="1197"/>
                    <a:pt x="1297" y="1152"/>
                  </a:cubicBezTo>
                  <a:cubicBezTo>
                    <a:pt x="1271" y="1115"/>
                    <a:pt x="1249" y="1077"/>
                    <a:pt x="1211" y="1051"/>
                  </a:cubicBezTo>
                  <a:cubicBezTo>
                    <a:pt x="1183" y="1032"/>
                    <a:pt x="1154" y="1023"/>
                    <a:pt x="1127" y="1023"/>
                  </a:cubicBezTo>
                  <a:cubicBezTo>
                    <a:pt x="1067" y="1023"/>
                    <a:pt x="1012" y="1064"/>
                    <a:pt x="972" y="1118"/>
                  </a:cubicBezTo>
                  <a:cubicBezTo>
                    <a:pt x="910" y="1199"/>
                    <a:pt x="853" y="1282"/>
                    <a:pt x="793" y="1364"/>
                  </a:cubicBezTo>
                  <a:lnTo>
                    <a:pt x="808" y="1262"/>
                  </a:lnTo>
                  <a:cubicBezTo>
                    <a:pt x="823" y="1165"/>
                    <a:pt x="855" y="1050"/>
                    <a:pt x="795" y="960"/>
                  </a:cubicBezTo>
                  <a:cubicBezTo>
                    <a:pt x="735" y="875"/>
                    <a:pt x="616" y="863"/>
                    <a:pt x="522" y="839"/>
                  </a:cubicBezTo>
                  <a:cubicBezTo>
                    <a:pt x="449" y="823"/>
                    <a:pt x="376" y="804"/>
                    <a:pt x="305" y="783"/>
                  </a:cubicBezTo>
                  <a:cubicBezTo>
                    <a:pt x="426" y="736"/>
                    <a:pt x="577" y="735"/>
                    <a:pt x="691" y="679"/>
                  </a:cubicBezTo>
                  <a:cubicBezTo>
                    <a:pt x="780" y="635"/>
                    <a:pt x="849" y="558"/>
                    <a:pt x="888" y="466"/>
                  </a:cubicBezTo>
                  <a:cubicBezTo>
                    <a:pt x="923" y="383"/>
                    <a:pt x="936" y="291"/>
                    <a:pt x="970" y="208"/>
                  </a:cubicBezTo>
                  <a:close/>
                  <a:moveTo>
                    <a:pt x="1005" y="1"/>
                  </a:moveTo>
                  <a:cubicBezTo>
                    <a:pt x="962" y="1"/>
                    <a:pt x="926" y="27"/>
                    <a:pt x="906" y="61"/>
                  </a:cubicBezTo>
                  <a:lnTo>
                    <a:pt x="905" y="61"/>
                  </a:lnTo>
                  <a:cubicBezTo>
                    <a:pt x="825" y="151"/>
                    <a:pt x="801" y="259"/>
                    <a:pt x="746" y="361"/>
                  </a:cubicBezTo>
                  <a:cubicBezTo>
                    <a:pt x="699" y="450"/>
                    <a:pt x="627" y="488"/>
                    <a:pt x="533" y="516"/>
                  </a:cubicBezTo>
                  <a:cubicBezTo>
                    <a:pt x="349" y="574"/>
                    <a:pt x="145" y="599"/>
                    <a:pt x="30" y="775"/>
                  </a:cubicBezTo>
                  <a:cubicBezTo>
                    <a:pt x="0" y="820"/>
                    <a:pt x="28" y="891"/>
                    <a:pt x="82" y="903"/>
                  </a:cubicBezTo>
                  <a:cubicBezTo>
                    <a:pt x="209" y="931"/>
                    <a:pt x="334" y="971"/>
                    <a:pt x="458" y="1011"/>
                  </a:cubicBezTo>
                  <a:cubicBezTo>
                    <a:pt x="494" y="1023"/>
                    <a:pt x="528" y="1033"/>
                    <a:pt x="562" y="1046"/>
                  </a:cubicBezTo>
                  <a:cubicBezTo>
                    <a:pt x="578" y="1051"/>
                    <a:pt x="621" y="1056"/>
                    <a:pt x="629" y="1069"/>
                  </a:cubicBezTo>
                  <a:cubicBezTo>
                    <a:pt x="647" y="1095"/>
                    <a:pt x="616" y="1184"/>
                    <a:pt x="610" y="1212"/>
                  </a:cubicBezTo>
                  <a:cubicBezTo>
                    <a:pt x="590" y="1314"/>
                    <a:pt x="551" y="1436"/>
                    <a:pt x="561" y="1541"/>
                  </a:cubicBezTo>
                  <a:cubicBezTo>
                    <a:pt x="567" y="1595"/>
                    <a:pt x="594" y="1641"/>
                    <a:pt x="634" y="1667"/>
                  </a:cubicBezTo>
                  <a:cubicBezTo>
                    <a:pt x="658" y="1684"/>
                    <a:pt x="686" y="1694"/>
                    <a:pt x="716" y="1694"/>
                  </a:cubicBezTo>
                  <a:cubicBezTo>
                    <a:pt x="735" y="1694"/>
                    <a:pt x="755" y="1690"/>
                    <a:pt x="775" y="1682"/>
                  </a:cubicBezTo>
                  <a:cubicBezTo>
                    <a:pt x="876" y="1642"/>
                    <a:pt x="937" y="1511"/>
                    <a:pt x="997" y="1429"/>
                  </a:cubicBezTo>
                  <a:cubicBezTo>
                    <a:pt x="1033" y="1379"/>
                    <a:pt x="1072" y="1327"/>
                    <a:pt x="1108" y="1276"/>
                  </a:cubicBezTo>
                  <a:cubicBezTo>
                    <a:pt x="1110" y="1271"/>
                    <a:pt x="1120" y="1260"/>
                    <a:pt x="1129" y="1249"/>
                  </a:cubicBezTo>
                  <a:cubicBezTo>
                    <a:pt x="1129" y="1250"/>
                    <a:pt x="1129" y="1250"/>
                    <a:pt x="1130" y="1250"/>
                  </a:cubicBezTo>
                  <a:cubicBezTo>
                    <a:pt x="1254" y="1421"/>
                    <a:pt x="1416" y="1547"/>
                    <a:pt x="1617" y="1618"/>
                  </a:cubicBezTo>
                  <a:cubicBezTo>
                    <a:pt x="1626" y="1621"/>
                    <a:pt x="1635" y="1623"/>
                    <a:pt x="1644" y="1623"/>
                  </a:cubicBezTo>
                  <a:cubicBezTo>
                    <a:pt x="1699" y="1623"/>
                    <a:pt x="1756" y="1572"/>
                    <a:pt x="1752" y="1515"/>
                  </a:cubicBezTo>
                  <a:cubicBezTo>
                    <a:pt x="1742" y="1402"/>
                    <a:pt x="1713" y="1299"/>
                    <a:pt x="1664" y="1198"/>
                  </a:cubicBezTo>
                  <a:cubicBezTo>
                    <a:pt x="1639" y="1148"/>
                    <a:pt x="1610" y="1101"/>
                    <a:pt x="1577" y="1057"/>
                  </a:cubicBezTo>
                  <a:cubicBezTo>
                    <a:pt x="1548" y="1017"/>
                    <a:pt x="1500" y="978"/>
                    <a:pt x="1484" y="932"/>
                  </a:cubicBezTo>
                  <a:cubicBezTo>
                    <a:pt x="1453" y="842"/>
                    <a:pt x="1594" y="782"/>
                    <a:pt x="1652" y="745"/>
                  </a:cubicBezTo>
                  <a:cubicBezTo>
                    <a:pt x="1735" y="691"/>
                    <a:pt x="1796" y="630"/>
                    <a:pt x="1833" y="537"/>
                  </a:cubicBezTo>
                  <a:cubicBezTo>
                    <a:pt x="1850" y="497"/>
                    <a:pt x="1824" y="450"/>
                    <a:pt x="1791" y="429"/>
                  </a:cubicBezTo>
                  <a:cubicBezTo>
                    <a:pt x="1738" y="396"/>
                    <a:pt x="1683" y="385"/>
                    <a:pt x="1627" y="385"/>
                  </a:cubicBezTo>
                  <a:cubicBezTo>
                    <a:pt x="1593" y="385"/>
                    <a:pt x="1559" y="389"/>
                    <a:pt x="1524" y="395"/>
                  </a:cubicBezTo>
                  <a:cubicBezTo>
                    <a:pt x="1484" y="400"/>
                    <a:pt x="1434" y="415"/>
                    <a:pt x="1388" y="415"/>
                  </a:cubicBezTo>
                  <a:cubicBezTo>
                    <a:pt x="1353" y="415"/>
                    <a:pt x="1320" y="406"/>
                    <a:pt x="1297" y="379"/>
                  </a:cubicBezTo>
                  <a:cubicBezTo>
                    <a:pt x="1254" y="329"/>
                    <a:pt x="1237" y="247"/>
                    <a:pt x="1209" y="188"/>
                  </a:cubicBezTo>
                  <a:cubicBezTo>
                    <a:pt x="1177" y="114"/>
                    <a:pt x="1129" y="46"/>
                    <a:pt x="1052" y="11"/>
                  </a:cubicBezTo>
                  <a:cubicBezTo>
                    <a:pt x="1036" y="5"/>
                    <a:pt x="1020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36"/>
            <p:cNvSpPr/>
            <p:nvPr/>
          </p:nvSpPr>
          <p:spPr>
            <a:xfrm>
              <a:off x="7242107" y="472450"/>
              <a:ext cx="16354" cy="15838"/>
            </a:xfrm>
            <a:custGeom>
              <a:rect b="b" l="l" r="r" t="t"/>
              <a:pathLst>
                <a:path extrusionOk="0" h="399" w="412">
                  <a:moveTo>
                    <a:pt x="209" y="0"/>
                  </a:moveTo>
                  <a:cubicBezTo>
                    <a:pt x="206" y="0"/>
                    <a:pt x="203" y="1"/>
                    <a:pt x="200" y="1"/>
                  </a:cubicBezTo>
                  <a:cubicBezTo>
                    <a:pt x="168" y="2"/>
                    <a:pt x="133" y="9"/>
                    <a:pt x="106" y="27"/>
                  </a:cubicBezTo>
                  <a:cubicBezTo>
                    <a:pt x="86" y="38"/>
                    <a:pt x="70" y="55"/>
                    <a:pt x="55" y="74"/>
                  </a:cubicBezTo>
                  <a:cubicBezTo>
                    <a:pt x="44" y="84"/>
                    <a:pt x="34" y="96"/>
                    <a:pt x="28" y="110"/>
                  </a:cubicBezTo>
                  <a:cubicBezTo>
                    <a:pt x="12" y="138"/>
                    <a:pt x="5" y="166"/>
                    <a:pt x="3" y="197"/>
                  </a:cubicBezTo>
                  <a:cubicBezTo>
                    <a:pt x="1" y="229"/>
                    <a:pt x="10" y="258"/>
                    <a:pt x="23" y="285"/>
                  </a:cubicBezTo>
                  <a:cubicBezTo>
                    <a:pt x="56" y="356"/>
                    <a:pt x="134" y="399"/>
                    <a:pt x="210" y="399"/>
                  </a:cubicBezTo>
                  <a:cubicBezTo>
                    <a:pt x="243" y="399"/>
                    <a:pt x="276" y="391"/>
                    <a:pt x="305" y="374"/>
                  </a:cubicBezTo>
                  <a:cubicBezTo>
                    <a:pt x="354" y="346"/>
                    <a:pt x="392" y="295"/>
                    <a:pt x="403" y="242"/>
                  </a:cubicBezTo>
                  <a:cubicBezTo>
                    <a:pt x="409" y="209"/>
                    <a:pt x="411" y="177"/>
                    <a:pt x="402" y="144"/>
                  </a:cubicBezTo>
                  <a:cubicBezTo>
                    <a:pt x="392" y="113"/>
                    <a:pt x="376" y="84"/>
                    <a:pt x="355" y="60"/>
                  </a:cubicBezTo>
                  <a:cubicBezTo>
                    <a:pt x="330" y="37"/>
                    <a:pt x="303" y="23"/>
                    <a:pt x="272" y="11"/>
                  </a:cubicBezTo>
                  <a:cubicBezTo>
                    <a:pt x="265" y="8"/>
                    <a:pt x="257" y="7"/>
                    <a:pt x="251" y="6"/>
                  </a:cubicBezTo>
                  <a:cubicBezTo>
                    <a:pt x="237" y="4"/>
                    <a:pt x="223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36"/>
            <p:cNvSpPr/>
            <p:nvPr/>
          </p:nvSpPr>
          <p:spPr>
            <a:xfrm>
              <a:off x="7198482" y="478999"/>
              <a:ext cx="42513" cy="32669"/>
            </a:xfrm>
            <a:custGeom>
              <a:rect b="b" l="l" r="r" t="t"/>
              <a:pathLst>
                <a:path extrusionOk="0" h="823" w="1071">
                  <a:moveTo>
                    <a:pt x="593" y="166"/>
                  </a:moveTo>
                  <a:cubicBezTo>
                    <a:pt x="617" y="166"/>
                    <a:pt x="640" y="168"/>
                    <a:pt x="664" y="174"/>
                  </a:cubicBezTo>
                  <a:cubicBezTo>
                    <a:pt x="751" y="197"/>
                    <a:pt x="816" y="260"/>
                    <a:pt x="816" y="354"/>
                  </a:cubicBezTo>
                  <a:cubicBezTo>
                    <a:pt x="818" y="410"/>
                    <a:pt x="799" y="461"/>
                    <a:pt x="771" y="505"/>
                  </a:cubicBezTo>
                  <a:cubicBezTo>
                    <a:pt x="646" y="501"/>
                    <a:pt x="521" y="492"/>
                    <a:pt x="397" y="472"/>
                  </a:cubicBezTo>
                  <a:cubicBezTo>
                    <a:pt x="333" y="462"/>
                    <a:pt x="270" y="451"/>
                    <a:pt x="208" y="436"/>
                  </a:cubicBezTo>
                  <a:cubicBezTo>
                    <a:pt x="196" y="432"/>
                    <a:pt x="170" y="425"/>
                    <a:pt x="151" y="414"/>
                  </a:cubicBezTo>
                  <a:cubicBezTo>
                    <a:pt x="151" y="408"/>
                    <a:pt x="149" y="400"/>
                    <a:pt x="151" y="395"/>
                  </a:cubicBezTo>
                  <a:cubicBezTo>
                    <a:pt x="157" y="376"/>
                    <a:pt x="177" y="363"/>
                    <a:pt x="193" y="354"/>
                  </a:cubicBezTo>
                  <a:cubicBezTo>
                    <a:pt x="221" y="336"/>
                    <a:pt x="251" y="317"/>
                    <a:pt x="279" y="300"/>
                  </a:cubicBezTo>
                  <a:cubicBezTo>
                    <a:pt x="367" y="252"/>
                    <a:pt x="459" y="208"/>
                    <a:pt x="552" y="168"/>
                  </a:cubicBezTo>
                  <a:cubicBezTo>
                    <a:pt x="566" y="167"/>
                    <a:pt x="579" y="166"/>
                    <a:pt x="593" y="166"/>
                  </a:cubicBezTo>
                  <a:close/>
                  <a:moveTo>
                    <a:pt x="219" y="552"/>
                  </a:moveTo>
                  <a:lnTo>
                    <a:pt x="219" y="552"/>
                  </a:lnTo>
                  <a:cubicBezTo>
                    <a:pt x="222" y="555"/>
                    <a:pt x="225" y="555"/>
                    <a:pt x="229" y="556"/>
                  </a:cubicBezTo>
                  <a:cubicBezTo>
                    <a:pt x="365" y="588"/>
                    <a:pt x="502" y="609"/>
                    <a:pt x="642" y="622"/>
                  </a:cubicBezTo>
                  <a:cubicBezTo>
                    <a:pt x="588" y="654"/>
                    <a:pt x="531" y="673"/>
                    <a:pt x="469" y="673"/>
                  </a:cubicBezTo>
                  <a:cubicBezTo>
                    <a:pt x="457" y="673"/>
                    <a:pt x="445" y="673"/>
                    <a:pt x="432" y="671"/>
                  </a:cubicBezTo>
                  <a:cubicBezTo>
                    <a:pt x="349" y="661"/>
                    <a:pt x="272" y="618"/>
                    <a:pt x="219" y="552"/>
                  </a:cubicBezTo>
                  <a:close/>
                  <a:moveTo>
                    <a:pt x="584" y="1"/>
                  </a:moveTo>
                  <a:cubicBezTo>
                    <a:pt x="529" y="1"/>
                    <a:pt x="473" y="10"/>
                    <a:pt x="422" y="26"/>
                  </a:cubicBezTo>
                  <a:cubicBezTo>
                    <a:pt x="347" y="51"/>
                    <a:pt x="278" y="90"/>
                    <a:pt x="215" y="134"/>
                  </a:cubicBezTo>
                  <a:cubicBezTo>
                    <a:pt x="158" y="173"/>
                    <a:pt x="94" y="210"/>
                    <a:pt x="50" y="263"/>
                  </a:cubicBezTo>
                  <a:cubicBezTo>
                    <a:pt x="38" y="278"/>
                    <a:pt x="29" y="295"/>
                    <a:pt x="22" y="312"/>
                  </a:cubicBezTo>
                  <a:cubicBezTo>
                    <a:pt x="6" y="341"/>
                    <a:pt x="0" y="372"/>
                    <a:pt x="0" y="403"/>
                  </a:cubicBezTo>
                  <a:cubicBezTo>
                    <a:pt x="0" y="449"/>
                    <a:pt x="14" y="495"/>
                    <a:pt x="35" y="539"/>
                  </a:cubicBezTo>
                  <a:cubicBezTo>
                    <a:pt x="92" y="660"/>
                    <a:pt x="206" y="751"/>
                    <a:pt x="330" y="796"/>
                  </a:cubicBezTo>
                  <a:cubicBezTo>
                    <a:pt x="380" y="814"/>
                    <a:pt x="432" y="823"/>
                    <a:pt x="484" y="823"/>
                  </a:cubicBezTo>
                  <a:cubicBezTo>
                    <a:pt x="565" y="823"/>
                    <a:pt x="646" y="802"/>
                    <a:pt x="720" y="765"/>
                  </a:cubicBezTo>
                  <a:cubicBezTo>
                    <a:pt x="971" y="642"/>
                    <a:pt x="1071" y="239"/>
                    <a:pt x="818" y="67"/>
                  </a:cubicBezTo>
                  <a:cubicBezTo>
                    <a:pt x="748" y="20"/>
                    <a:pt x="666" y="1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36"/>
            <p:cNvSpPr/>
            <p:nvPr/>
          </p:nvSpPr>
          <p:spPr>
            <a:xfrm>
              <a:off x="7151324" y="269410"/>
              <a:ext cx="76810" cy="63393"/>
            </a:xfrm>
            <a:custGeom>
              <a:rect b="b" l="l" r="r" t="t"/>
              <a:pathLst>
                <a:path extrusionOk="0" h="1597" w="1935">
                  <a:moveTo>
                    <a:pt x="636" y="252"/>
                  </a:moveTo>
                  <a:lnTo>
                    <a:pt x="636" y="252"/>
                  </a:lnTo>
                  <a:cubicBezTo>
                    <a:pt x="716" y="339"/>
                    <a:pt x="829" y="399"/>
                    <a:pt x="945" y="417"/>
                  </a:cubicBezTo>
                  <a:cubicBezTo>
                    <a:pt x="983" y="423"/>
                    <a:pt x="1022" y="427"/>
                    <a:pt x="1059" y="427"/>
                  </a:cubicBezTo>
                  <a:cubicBezTo>
                    <a:pt x="1097" y="427"/>
                    <a:pt x="1135" y="423"/>
                    <a:pt x="1173" y="416"/>
                  </a:cubicBezTo>
                  <a:cubicBezTo>
                    <a:pt x="1210" y="410"/>
                    <a:pt x="1245" y="396"/>
                    <a:pt x="1279" y="381"/>
                  </a:cubicBezTo>
                  <a:cubicBezTo>
                    <a:pt x="1318" y="363"/>
                    <a:pt x="1358" y="326"/>
                    <a:pt x="1400" y="318"/>
                  </a:cubicBezTo>
                  <a:cubicBezTo>
                    <a:pt x="1413" y="315"/>
                    <a:pt x="1415" y="310"/>
                    <a:pt x="1416" y="310"/>
                  </a:cubicBezTo>
                  <a:cubicBezTo>
                    <a:pt x="1417" y="310"/>
                    <a:pt x="1417" y="313"/>
                    <a:pt x="1420" y="322"/>
                  </a:cubicBezTo>
                  <a:cubicBezTo>
                    <a:pt x="1426" y="341"/>
                    <a:pt x="1397" y="367"/>
                    <a:pt x="1388" y="378"/>
                  </a:cubicBezTo>
                  <a:cubicBezTo>
                    <a:pt x="1360" y="414"/>
                    <a:pt x="1326" y="444"/>
                    <a:pt x="1300" y="482"/>
                  </a:cubicBezTo>
                  <a:cubicBezTo>
                    <a:pt x="1253" y="551"/>
                    <a:pt x="1231" y="645"/>
                    <a:pt x="1272" y="723"/>
                  </a:cubicBezTo>
                  <a:cubicBezTo>
                    <a:pt x="1316" y="810"/>
                    <a:pt x="1419" y="874"/>
                    <a:pt x="1490" y="937"/>
                  </a:cubicBezTo>
                  <a:cubicBezTo>
                    <a:pt x="1504" y="950"/>
                    <a:pt x="1518" y="963"/>
                    <a:pt x="1532" y="976"/>
                  </a:cubicBezTo>
                  <a:cubicBezTo>
                    <a:pt x="1517" y="971"/>
                    <a:pt x="1504" y="967"/>
                    <a:pt x="1491" y="966"/>
                  </a:cubicBezTo>
                  <a:cubicBezTo>
                    <a:pt x="1387" y="950"/>
                    <a:pt x="1283" y="930"/>
                    <a:pt x="1183" y="898"/>
                  </a:cubicBezTo>
                  <a:cubicBezTo>
                    <a:pt x="1176" y="896"/>
                    <a:pt x="1169" y="895"/>
                    <a:pt x="1162" y="895"/>
                  </a:cubicBezTo>
                  <a:cubicBezTo>
                    <a:pt x="1122" y="895"/>
                    <a:pt x="1088" y="931"/>
                    <a:pt x="1087" y="971"/>
                  </a:cubicBezTo>
                  <a:cubicBezTo>
                    <a:pt x="1084" y="1096"/>
                    <a:pt x="1070" y="1220"/>
                    <a:pt x="1069" y="1345"/>
                  </a:cubicBezTo>
                  <a:cubicBezTo>
                    <a:pt x="1038" y="1289"/>
                    <a:pt x="1008" y="1230"/>
                    <a:pt x="976" y="1174"/>
                  </a:cubicBezTo>
                  <a:cubicBezTo>
                    <a:pt x="923" y="1077"/>
                    <a:pt x="873" y="973"/>
                    <a:pt x="761" y="936"/>
                  </a:cubicBezTo>
                  <a:cubicBezTo>
                    <a:pt x="714" y="920"/>
                    <a:pt x="662" y="915"/>
                    <a:pt x="610" y="915"/>
                  </a:cubicBezTo>
                  <a:cubicBezTo>
                    <a:pt x="532" y="915"/>
                    <a:pt x="452" y="926"/>
                    <a:pt x="378" y="929"/>
                  </a:cubicBezTo>
                  <a:cubicBezTo>
                    <a:pt x="373" y="930"/>
                    <a:pt x="368" y="930"/>
                    <a:pt x="363" y="930"/>
                  </a:cubicBezTo>
                  <a:cubicBezTo>
                    <a:pt x="323" y="930"/>
                    <a:pt x="278" y="924"/>
                    <a:pt x="237" y="924"/>
                  </a:cubicBezTo>
                  <a:cubicBezTo>
                    <a:pt x="227" y="924"/>
                    <a:pt x="218" y="924"/>
                    <a:pt x="209" y="925"/>
                  </a:cubicBezTo>
                  <a:lnTo>
                    <a:pt x="212" y="921"/>
                  </a:lnTo>
                  <a:cubicBezTo>
                    <a:pt x="231" y="903"/>
                    <a:pt x="252" y="888"/>
                    <a:pt x="272" y="873"/>
                  </a:cubicBezTo>
                  <a:cubicBezTo>
                    <a:pt x="347" y="819"/>
                    <a:pt x="430" y="778"/>
                    <a:pt x="502" y="718"/>
                  </a:cubicBezTo>
                  <a:cubicBezTo>
                    <a:pt x="577" y="654"/>
                    <a:pt x="623" y="570"/>
                    <a:pt x="634" y="471"/>
                  </a:cubicBezTo>
                  <a:cubicBezTo>
                    <a:pt x="643" y="397"/>
                    <a:pt x="636" y="323"/>
                    <a:pt x="636" y="252"/>
                  </a:cubicBezTo>
                  <a:close/>
                  <a:moveTo>
                    <a:pt x="657" y="1"/>
                  </a:moveTo>
                  <a:cubicBezTo>
                    <a:pt x="606" y="1"/>
                    <a:pt x="554" y="42"/>
                    <a:pt x="551" y="96"/>
                  </a:cubicBezTo>
                  <a:cubicBezTo>
                    <a:pt x="481" y="200"/>
                    <a:pt x="512" y="326"/>
                    <a:pt x="476" y="446"/>
                  </a:cubicBezTo>
                  <a:cubicBezTo>
                    <a:pt x="440" y="562"/>
                    <a:pt x="321" y="622"/>
                    <a:pt x="227" y="687"/>
                  </a:cubicBezTo>
                  <a:cubicBezTo>
                    <a:pt x="149" y="744"/>
                    <a:pt x="34" y="825"/>
                    <a:pt x="19" y="930"/>
                  </a:cubicBezTo>
                  <a:cubicBezTo>
                    <a:pt x="0" y="1051"/>
                    <a:pt x="93" y="1072"/>
                    <a:pt x="187" y="1072"/>
                  </a:cubicBezTo>
                  <a:cubicBezTo>
                    <a:pt x="231" y="1072"/>
                    <a:pt x="276" y="1067"/>
                    <a:pt x="310" y="1066"/>
                  </a:cubicBezTo>
                  <a:cubicBezTo>
                    <a:pt x="338" y="1065"/>
                    <a:pt x="367" y="1064"/>
                    <a:pt x="395" y="1064"/>
                  </a:cubicBezTo>
                  <a:cubicBezTo>
                    <a:pt x="457" y="1064"/>
                    <a:pt x="519" y="1066"/>
                    <a:pt x="580" y="1067"/>
                  </a:cubicBezTo>
                  <a:cubicBezTo>
                    <a:pt x="673" y="1068"/>
                    <a:pt x="733" y="1076"/>
                    <a:pt x="782" y="1164"/>
                  </a:cubicBezTo>
                  <a:cubicBezTo>
                    <a:pt x="848" y="1284"/>
                    <a:pt x="891" y="1445"/>
                    <a:pt x="990" y="1544"/>
                  </a:cubicBezTo>
                  <a:cubicBezTo>
                    <a:pt x="1027" y="1580"/>
                    <a:pt x="1070" y="1597"/>
                    <a:pt x="1111" y="1597"/>
                  </a:cubicBezTo>
                  <a:cubicBezTo>
                    <a:pt x="1179" y="1597"/>
                    <a:pt x="1242" y="1550"/>
                    <a:pt x="1259" y="1466"/>
                  </a:cubicBezTo>
                  <a:cubicBezTo>
                    <a:pt x="1287" y="1339"/>
                    <a:pt x="1263" y="1201"/>
                    <a:pt x="1248" y="1070"/>
                  </a:cubicBezTo>
                  <a:lnTo>
                    <a:pt x="1248" y="1070"/>
                  </a:lnTo>
                  <a:cubicBezTo>
                    <a:pt x="1320" y="1089"/>
                    <a:pt x="1392" y="1108"/>
                    <a:pt x="1465" y="1123"/>
                  </a:cubicBezTo>
                  <a:cubicBezTo>
                    <a:pt x="1571" y="1145"/>
                    <a:pt x="1685" y="1149"/>
                    <a:pt x="1790" y="1175"/>
                  </a:cubicBezTo>
                  <a:cubicBezTo>
                    <a:pt x="1799" y="1177"/>
                    <a:pt x="1807" y="1178"/>
                    <a:pt x="1815" y="1178"/>
                  </a:cubicBezTo>
                  <a:cubicBezTo>
                    <a:pt x="1892" y="1178"/>
                    <a:pt x="1934" y="1083"/>
                    <a:pt x="1881" y="1020"/>
                  </a:cubicBezTo>
                  <a:cubicBezTo>
                    <a:pt x="1805" y="936"/>
                    <a:pt x="1714" y="867"/>
                    <a:pt x="1628" y="794"/>
                  </a:cubicBezTo>
                  <a:cubicBezTo>
                    <a:pt x="1584" y="758"/>
                    <a:pt x="1540" y="721"/>
                    <a:pt x="1497" y="685"/>
                  </a:cubicBezTo>
                  <a:cubicBezTo>
                    <a:pt x="1457" y="649"/>
                    <a:pt x="1424" y="635"/>
                    <a:pt x="1454" y="582"/>
                  </a:cubicBezTo>
                  <a:cubicBezTo>
                    <a:pt x="1497" y="503"/>
                    <a:pt x="1577" y="461"/>
                    <a:pt x="1600" y="367"/>
                  </a:cubicBezTo>
                  <a:cubicBezTo>
                    <a:pt x="1617" y="295"/>
                    <a:pt x="1600" y="212"/>
                    <a:pt x="1540" y="164"/>
                  </a:cubicBezTo>
                  <a:cubicBezTo>
                    <a:pt x="1504" y="133"/>
                    <a:pt x="1467" y="121"/>
                    <a:pt x="1430" y="121"/>
                  </a:cubicBezTo>
                  <a:cubicBezTo>
                    <a:pt x="1325" y="121"/>
                    <a:pt x="1219" y="220"/>
                    <a:pt x="1113" y="236"/>
                  </a:cubicBezTo>
                  <a:cubicBezTo>
                    <a:pt x="1097" y="238"/>
                    <a:pt x="1081" y="239"/>
                    <a:pt x="1064" y="239"/>
                  </a:cubicBezTo>
                  <a:cubicBezTo>
                    <a:pt x="932" y="239"/>
                    <a:pt x="806" y="162"/>
                    <a:pt x="738" y="49"/>
                  </a:cubicBezTo>
                  <a:cubicBezTo>
                    <a:pt x="718" y="15"/>
                    <a:pt x="687" y="1"/>
                    <a:pt x="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36"/>
            <p:cNvSpPr/>
            <p:nvPr/>
          </p:nvSpPr>
          <p:spPr>
            <a:xfrm>
              <a:off x="7199752" y="458755"/>
              <a:ext cx="15719" cy="15084"/>
            </a:xfrm>
            <a:custGeom>
              <a:rect b="b" l="l" r="r" t="t"/>
              <a:pathLst>
                <a:path extrusionOk="0" h="380" w="396">
                  <a:moveTo>
                    <a:pt x="205" y="1"/>
                  </a:moveTo>
                  <a:cubicBezTo>
                    <a:pt x="120" y="1"/>
                    <a:pt x="37" y="52"/>
                    <a:pt x="13" y="136"/>
                  </a:cubicBezTo>
                  <a:cubicBezTo>
                    <a:pt x="0" y="186"/>
                    <a:pt x="10" y="235"/>
                    <a:pt x="31" y="280"/>
                  </a:cubicBezTo>
                  <a:cubicBezTo>
                    <a:pt x="34" y="286"/>
                    <a:pt x="37" y="291"/>
                    <a:pt x="41" y="296"/>
                  </a:cubicBezTo>
                  <a:cubicBezTo>
                    <a:pt x="48" y="307"/>
                    <a:pt x="58" y="320"/>
                    <a:pt x="68" y="330"/>
                  </a:cubicBezTo>
                  <a:cubicBezTo>
                    <a:pt x="90" y="349"/>
                    <a:pt x="112" y="363"/>
                    <a:pt x="141" y="372"/>
                  </a:cubicBezTo>
                  <a:cubicBezTo>
                    <a:pt x="156" y="375"/>
                    <a:pt x="171" y="377"/>
                    <a:pt x="185" y="378"/>
                  </a:cubicBezTo>
                  <a:cubicBezTo>
                    <a:pt x="188" y="379"/>
                    <a:pt x="192" y="379"/>
                    <a:pt x="195" y="379"/>
                  </a:cubicBezTo>
                  <a:cubicBezTo>
                    <a:pt x="198" y="379"/>
                    <a:pt x="201" y="379"/>
                    <a:pt x="205" y="378"/>
                  </a:cubicBezTo>
                  <a:cubicBezTo>
                    <a:pt x="237" y="374"/>
                    <a:pt x="260" y="369"/>
                    <a:pt x="289" y="353"/>
                  </a:cubicBezTo>
                  <a:cubicBezTo>
                    <a:pt x="308" y="343"/>
                    <a:pt x="324" y="330"/>
                    <a:pt x="338" y="315"/>
                  </a:cubicBezTo>
                  <a:cubicBezTo>
                    <a:pt x="348" y="304"/>
                    <a:pt x="357" y="292"/>
                    <a:pt x="364" y="279"/>
                  </a:cubicBezTo>
                  <a:cubicBezTo>
                    <a:pt x="370" y="266"/>
                    <a:pt x="376" y="252"/>
                    <a:pt x="381" y="238"/>
                  </a:cubicBezTo>
                  <a:cubicBezTo>
                    <a:pt x="395" y="174"/>
                    <a:pt x="375" y="110"/>
                    <a:pt x="331" y="62"/>
                  </a:cubicBezTo>
                  <a:cubicBezTo>
                    <a:pt x="325" y="56"/>
                    <a:pt x="319" y="51"/>
                    <a:pt x="315" y="47"/>
                  </a:cubicBezTo>
                  <a:cubicBezTo>
                    <a:pt x="309" y="42"/>
                    <a:pt x="302" y="37"/>
                    <a:pt x="296" y="34"/>
                  </a:cubicBezTo>
                  <a:cubicBezTo>
                    <a:pt x="292" y="31"/>
                    <a:pt x="289" y="30"/>
                    <a:pt x="286" y="29"/>
                  </a:cubicBezTo>
                  <a:cubicBezTo>
                    <a:pt x="276" y="19"/>
                    <a:pt x="265" y="10"/>
                    <a:pt x="249" y="5"/>
                  </a:cubicBezTo>
                  <a:cubicBezTo>
                    <a:pt x="235" y="2"/>
                    <a:pt x="220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36"/>
            <p:cNvSpPr/>
            <p:nvPr/>
          </p:nvSpPr>
          <p:spPr>
            <a:xfrm>
              <a:off x="7074356" y="430849"/>
              <a:ext cx="16354" cy="15878"/>
            </a:xfrm>
            <a:custGeom>
              <a:rect b="b" l="l" r="r" t="t"/>
              <a:pathLst>
                <a:path extrusionOk="0" h="400" w="412">
                  <a:moveTo>
                    <a:pt x="206" y="0"/>
                  </a:moveTo>
                  <a:cubicBezTo>
                    <a:pt x="204" y="0"/>
                    <a:pt x="202" y="0"/>
                    <a:pt x="201" y="0"/>
                  </a:cubicBezTo>
                  <a:cubicBezTo>
                    <a:pt x="167" y="2"/>
                    <a:pt x="135" y="10"/>
                    <a:pt x="107" y="26"/>
                  </a:cubicBezTo>
                  <a:cubicBezTo>
                    <a:pt x="87" y="39"/>
                    <a:pt x="70" y="55"/>
                    <a:pt x="56" y="73"/>
                  </a:cubicBezTo>
                  <a:cubicBezTo>
                    <a:pt x="44" y="84"/>
                    <a:pt x="35" y="96"/>
                    <a:pt x="29" y="110"/>
                  </a:cubicBezTo>
                  <a:cubicBezTo>
                    <a:pt x="14" y="139"/>
                    <a:pt x="6" y="166"/>
                    <a:pt x="4" y="197"/>
                  </a:cubicBezTo>
                  <a:cubicBezTo>
                    <a:pt x="1" y="228"/>
                    <a:pt x="10" y="259"/>
                    <a:pt x="24" y="286"/>
                  </a:cubicBezTo>
                  <a:cubicBezTo>
                    <a:pt x="57" y="357"/>
                    <a:pt x="135" y="400"/>
                    <a:pt x="212" y="400"/>
                  </a:cubicBezTo>
                  <a:cubicBezTo>
                    <a:pt x="245" y="400"/>
                    <a:pt x="278" y="391"/>
                    <a:pt x="307" y="374"/>
                  </a:cubicBezTo>
                  <a:cubicBezTo>
                    <a:pt x="354" y="346"/>
                    <a:pt x="393" y="295"/>
                    <a:pt x="404" y="242"/>
                  </a:cubicBezTo>
                  <a:cubicBezTo>
                    <a:pt x="410" y="210"/>
                    <a:pt x="411" y="176"/>
                    <a:pt x="402" y="144"/>
                  </a:cubicBezTo>
                  <a:cubicBezTo>
                    <a:pt x="393" y="114"/>
                    <a:pt x="376" y="86"/>
                    <a:pt x="354" y="61"/>
                  </a:cubicBezTo>
                  <a:cubicBezTo>
                    <a:pt x="331" y="37"/>
                    <a:pt x="303" y="23"/>
                    <a:pt x="271" y="11"/>
                  </a:cubicBezTo>
                  <a:cubicBezTo>
                    <a:pt x="265" y="9"/>
                    <a:pt x="258" y="8"/>
                    <a:pt x="251" y="5"/>
                  </a:cubicBezTo>
                  <a:cubicBezTo>
                    <a:pt x="237" y="4"/>
                    <a:pt x="22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36"/>
            <p:cNvSpPr/>
            <p:nvPr/>
          </p:nvSpPr>
          <p:spPr>
            <a:xfrm>
              <a:off x="7030652" y="437478"/>
              <a:ext cx="42672" cy="32669"/>
            </a:xfrm>
            <a:custGeom>
              <a:rect b="b" l="l" r="r" t="t"/>
              <a:pathLst>
                <a:path extrusionOk="0" h="823" w="1075">
                  <a:moveTo>
                    <a:pt x="595" y="165"/>
                  </a:moveTo>
                  <a:cubicBezTo>
                    <a:pt x="619" y="165"/>
                    <a:pt x="643" y="168"/>
                    <a:pt x="667" y="174"/>
                  </a:cubicBezTo>
                  <a:cubicBezTo>
                    <a:pt x="755" y="197"/>
                    <a:pt x="818" y="261"/>
                    <a:pt x="819" y="353"/>
                  </a:cubicBezTo>
                  <a:cubicBezTo>
                    <a:pt x="821" y="408"/>
                    <a:pt x="802" y="459"/>
                    <a:pt x="773" y="504"/>
                  </a:cubicBezTo>
                  <a:cubicBezTo>
                    <a:pt x="647" y="500"/>
                    <a:pt x="523" y="491"/>
                    <a:pt x="398" y="472"/>
                  </a:cubicBezTo>
                  <a:cubicBezTo>
                    <a:pt x="335" y="461"/>
                    <a:pt x="272" y="452"/>
                    <a:pt x="210" y="435"/>
                  </a:cubicBezTo>
                  <a:cubicBezTo>
                    <a:pt x="199" y="431"/>
                    <a:pt x="173" y="425"/>
                    <a:pt x="152" y="413"/>
                  </a:cubicBezTo>
                  <a:cubicBezTo>
                    <a:pt x="152" y="407"/>
                    <a:pt x="151" y="400"/>
                    <a:pt x="153" y="395"/>
                  </a:cubicBezTo>
                  <a:cubicBezTo>
                    <a:pt x="159" y="376"/>
                    <a:pt x="179" y="362"/>
                    <a:pt x="195" y="353"/>
                  </a:cubicBezTo>
                  <a:cubicBezTo>
                    <a:pt x="225" y="335"/>
                    <a:pt x="253" y="316"/>
                    <a:pt x="283" y="300"/>
                  </a:cubicBezTo>
                  <a:cubicBezTo>
                    <a:pt x="371" y="251"/>
                    <a:pt x="461" y="207"/>
                    <a:pt x="555" y="168"/>
                  </a:cubicBezTo>
                  <a:cubicBezTo>
                    <a:pt x="568" y="166"/>
                    <a:pt x="582" y="165"/>
                    <a:pt x="595" y="165"/>
                  </a:cubicBezTo>
                  <a:close/>
                  <a:moveTo>
                    <a:pt x="221" y="553"/>
                  </a:moveTo>
                  <a:lnTo>
                    <a:pt x="221" y="553"/>
                  </a:lnTo>
                  <a:cubicBezTo>
                    <a:pt x="224" y="554"/>
                    <a:pt x="227" y="554"/>
                    <a:pt x="231" y="555"/>
                  </a:cubicBezTo>
                  <a:cubicBezTo>
                    <a:pt x="366" y="587"/>
                    <a:pt x="506" y="610"/>
                    <a:pt x="645" y="622"/>
                  </a:cubicBezTo>
                  <a:cubicBezTo>
                    <a:pt x="590" y="652"/>
                    <a:pt x="533" y="673"/>
                    <a:pt x="470" y="673"/>
                  </a:cubicBezTo>
                  <a:cubicBezTo>
                    <a:pt x="458" y="673"/>
                    <a:pt x="446" y="672"/>
                    <a:pt x="434" y="671"/>
                  </a:cubicBezTo>
                  <a:cubicBezTo>
                    <a:pt x="351" y="660"/>
                    <a:pt x="274" y="616"/>
                    <a:pt x="221" y="553"/>
                  </a:cubicBezTo>
                  <a:close/>
                  <a:moveTo>
                    <a:pt x="588" y="0"/>
                  </a:moveTo>
                  <a:cubicBezTo>
                    <a:pt x="532" y="0"/>
                    <a:pt x="475" y="10"/>
                    <a:pt x="423" y="27"/>
                  </a:cubicBezTo>
                  <a:cubicBezTo>
                    <a:pt x="349" y="50"/>
                    <a:pt x="281" y="89"/>
                    <a:pt x="216" y="133"/>
                  </a:cubicBezTo>
                  <a:cubicBezTo>
                    <a:pt x="161" y="173"/>
                    <a:pt x="96" y="209"/>
                    <a:pt x="52" y="262"/>
                  </a:cubicBezTo>
                  <a:cubicBezTo>
                    <a:pt x="38" y="278"/>
                    <a:pt x="31" y="295"/>
                    <a:pt x="24" y="311"/>
                  </a:cubicBezTo>
                  <a:cubicBezTo>
                    <a:pt x="8" y="341"/>
                    <a:pt x="1" y="372"/>
                    <a:pt x="1" y="403"/>
                  </a:cubicBezTo>
                  <a:cubicBezTo>
                    <a:pt x="1" y="450"/>
                    <a:pt x="17" y="496"/>
                    <a:pt x="36" y="538"/>
                  </a:cubicBezTo>
                  <a:cubicBezTo>
                    <a:pt x="94" y="659"/>
                    <a:pt x="208" y="751"/>
                    <a:pt x="333" y="796"/>
                  </a:cubicBezTo>
                  <a:cubicBezTo>
                    <a:pt x="383" y="814"/>
                    <a:pt x="434" y="822"/>
                    <a:pt x="486" y="822"/>
                  </a:cubicBezTo>
                  <a:cubicBezTo>
                    <a:pt x="567" y="822"/>
                    <a:pt x="648" y="801"/>
                    <a:pt x="722" y="764"/>
                  </a:cubicBezTo>
                  <a:cubicBezTo>
                    <a:pt x="974" y="641"/>
                    <a:pt x="1075" y="240"/>
                    <a:pt x="818" y="67"/>
                  </a:cubicBezTo>
                  <a:cubicBezTo>
                    <a:pt x="751" y="20"/>
                    <a:pt x="670" y="0"/>
                    <a:pt x="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36"/>
            <p:cNvSpPr/>
            <p:nvPr/>
          </p:nvSpPr>
          <p:spPr>
            <a:xfrm>
              <a:off x="7031882" y="417154"/>
              <a:ext cx="15799" cy="15124"/>
            </a:xfrm>
            <a:custGeom>
              <a:rect b="b" l="l" r="r" t="t"/>
              <a:pathLst>
                <a:path extrusionOk="0" h="381" w="398">
                  <a:moveTo>
                    <a:pt x="204" y="1"/>
                  </a:moveTo>
                  <a:cubicBezTo>
                    <a:pt x="121" y="1"/>
                    <a:pt x="38" y="52"/>
                    <a:pt x="14" y="136"/>
                  </a:cubicBezTo>
                  <a:cubicBezTo>
                    <a:pt x="0" y="186"/>
                    <a:pt x="8" y="237"/>
                    <a:pt x="31" y="281"/>
                  </a:cubicBezTo>
                  <a:cubicBezTo>
                    <a:pt x="34" y="286"/>
                    <a:pt x="38" y="292"/>
                    <a:pt x="42" y="296"/>
                  </a:cubicBezTo>
                  <a:cubicBezTo>
                    <a:pt x="50" y="308"/>
                    <a:pt x="58" y="319"/>
                    <a:pt x="69" y="330"/>
                  </a:cubicBezTo>
                  <a:cubicBezTo>
                    <a:pt x="91" y="349"/>
                    <a:pt x="115" y="364"/>
                    <a:pt x="143" y="373"/>
                  </a:cubicBezTo>
                  <a:cubicBezTo>
                    <a:pt x="156" y="378"/>
                    <a:pt x="173" y="379"/>
                    <a:pt x="185" y="380"/>
                  </a:cubicBezTo>
                  <a:cubicBezTo>
                    <a:pt x="190" y="380"/>
                    <a:pt x="193" y="380"/>
                    <a:pt x="197" y="380"/>
                  </a:cubicBezTo>
                  <a:cubicBezTo>
                    <a:pt x="200" y="380"/>
                    <a:pt x="203" y="380"/>
                    <a:pt x="206" y="380"/>
                  </a:cubicBezTo>
                  <a:cubicBezTo>
                    <a:pt x="240" y="375"/>
                    <a:pt x="263" y="370"/>
                    <a:pt x="292" y="355"/>
                  </a:cubicBezTo>
                  <a:cubicBezTo>
                    <a:pt x="310" y="346"/>
                    <a:pt x="328" y="332"/>
                    <a:pt x="341" y="316"/>
                  </a:cubicBezTo>
                  <a:cubicBezTo>
                    <a:pt x="350" y="306"/>
                    <a:pt x="360" y="294"/>
                    <a:pt x="367" y="281"/>
                  </a:cubicBezTo>
                  <a:cubicBezTo>
                    <a:pt x="373" y="268"/>
                    <a:pt x="380" y="254"/>
                    <a:pt x="383" y="239"/>
                  </a:cubicBezTo>
                  <a:cubicBezTo>
                    <a:pt x="398" y="175"/>
                    <a:pt x="378" y="112"/>
                    <a:pt x="334" y="63"/>
                  </a:cubicBezTo>
                  <a:cubicBezTo>
                    <a:pt x="329" y="57"/>
                    <a:pt x="323" y="53"/>
                    <a:pt x="314" y="47"/>
                  </a:cubicBezTo>
                  <a:cubicBezTo>
                    <a:pt x="308" y="42"/>
                    <a:pt x="302" y="37"/>
                    <a:pt x="295" y="34"/>
                  </a:cubicBezTo>
                  <a:cubicBezTo>
                    <a:pt x="292" y="32"/>
                    <a:pt x="288" y="31"/>
                    <a:pt x="284" y="30"/>
                  </a:cubicBezTo>
                  <a:cubicBezTo>
                    <a:pt x="274" y="19"/>
                    <a:pt x="263" y="10"/>
                    <a:pt x="248" y="6"/>
                  </a:cubicBezTo>
                  <a:cubicBezTo>
                    <a:pt x="234" y="2"/>
                    <a:pt x="219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36"/>
            <p:cNvSpPr/>
            <p:nvPr/>
          </p:nvSpPr>
          <p:spPr>
            <a:xfrm>
              <a:off x="6902397" y="1042946"/>
              <a:ext cx="27747" cy="26000"/>
            </a:xfrm>
            <a:custGeom>
              <a:rect b="b" l="l" r="r" t="t"/>
              <a:pathLst>
                <a:path extrusionOk="0" h="655" w="699">
                  <a:moveTo>
                    <a:pt x="380" y="0"/>
                  </a:moveTo>
                  <a:cubicBezTo>
                    <a:pt x="233" y="0"/>
                    <a:pt x="89" y="99"/>
                    <a:pt x="48" y="243"/>
                  </a:cubicBezTo>
                  <a:cubicBezTo>
                    <a:pt x="0" y="409"/>
                    <a:pt x="104" y="607"/>
                    <a:pt x="277" y="647"/>
                  </a:cubicBezTo>
                  <a:cubicBezTo>
                    <a:pt x="301" y="652"/>
                    <a:pt x="325" y="654"/>
                    <a:pt x="349" y="654"/>
                  </a:cubicBezTo>
                  <a:cubicBezTo>
                    <a:pt x="403" y="654"/>
                    <a:pt x="457" y="641"/>
                    <a:pt x="504" y="615"/>
                  </a:cubicBezTo>
                  <a:cubicBezTo>
                    <a:pt x="545" y="600"/>
                    <a:pt x="581" y="579"/>
                    <a:pt x="612" y="547"/>
                  </a:cubicBezTo>
                  <a:cubicBezTo>
                    <a:pt x="667" y="489"/>
                    <a:pt x="696" y="412"/>
                    <a:pt x="697" y="333"/>
                  </a:cubicBezTo>
                  <a:cubicBezTo>
                    <a:pt x="698" y="255"/>
                    <a:pt x="672" y="180"/>
                    <a:pt x="625" y="120"/>
                  </a:cubicBezTo>
                  <a:cubicBezTo>
                    <a:pt x="575" y="54"/>
                    <a:pt x="503" y="13"/>
                    <a:pt x="422" y="3"/>
                  </a:cubicBezTo>
                  <a:cubicBezTo>
                    <a:pt x="408" y="1"/>
                    <a:pt x="394" y="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36"/>
            <p:cNvSpPr/>
            <p:nvPr/>
          </p:nvSpPr>
          <p:spPr>
            <a:xfrm>
              <a:off x="6823246" y="1113285"/>
              <a:ext cx="65457" cy="24889"/>
            </a:xfrm>
            <a:custGeom>
              <a:rect b="b" l="l" r="r" t="t"/>
              <a:pathLst>
                <a:path extrusionOk="0" h="627" w="1649">
                  <a:moveTo>
                    <a:pt x="1509" y="0"/>
                  </a:moveTo>
                  <a:cubicBezTo>
                    <a:pt x="1485" y="0"/>
                    <a:pt x="1458" y="9"/>
                    <a:pt x="1432" y="28"/>
                  </a:cubicBezTo>
                  <a:cubicBezTo>
                    <a:pt x="1390" y="58"/>
                    <a:pt x="1358" y="106"/>
                    <a:pt x="1320" y="142"/>
                  </a:cubicBezTo>
                  <a:cubicBezTo>
                    <a:pt x="1281" y="181"/>
                    <a:pt x="1239" y="213"/>
                    <a:pt x="1194" y="243"/>
                  </a:cubicBezTo>
                  <a:cubicBezTo>
                    <a:pt x="1100" y="304"/>
                    <a:pt x="1001" y="348"/>
                    <a:pt x="893" y="374"/>
                  </a:cubicBezTo>
                  <a:cubicBezTo>
                    <a:pt x="822" y="392"/>
                    <a:pt x="751" y="399"/>
                    <a:pt x="679" y="399"/>
                  </a:cubicBezTo>
                  <a:cubicBezTo>
                    <a:pt x="487" y="399"/>
                    <a:pt x="295" y="344"/>
                    <a:pt x="120" y="266"/>
                  </a:cubicBezTo>
                  <a:cubicBezTo>
                    <a:pt x="110" y="262"/>
                    <a:pt x="100" y="260"/>
                    <a:pt x="91" y="260"/>
                  </a:cubicBezTo>
                  <a:cubicBezTo>
                    <a:pt x="40" y="260"/>
                    <a:pt x="1" y="317"/>
                    <a:pt x="45" y="364"/>
                  </a:cubicBezTo>
                  <a:cubicBezTo>
                    <a:pt x="218" y="545"/>
                    <a:pt x="458" y="627"/>
                    <a:pt x="703" y="627"/>
                  </a:cubicBezTo>
                  <a:cubicBezTo>
                    <a:pt x="930" y="627"/>
                    <a:pt x="1160" y="556"/>
                    <a:pt x="1342" y="429"/>
                  </a:cubicBezTo>
                  <a:cubicBezTo>
                    <a:pt x="1434" y="364"/>
                    <a:pt x="1538" y="283"/>
                    <a:pt x="1596" y="186"/>
                  </a:cubicBezTo>
                  <a:cubicBezTo>
                    <a:pt x="1649" y="96"/>
                    <a:pt x="1592" y="0"/>
                    <a:pt x="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36"/>
            <p:cNvSpPr/>
            <p:nvPr/>
          </p:nvSpPr>
          <p:spPr>
            <a:xfrm>
              <a:off x="6793474" y="1021630"/>
              <a:ext cx="92688" cy="90306"/>
            </a:xfrm>
            <a:custGeom>
              <a:rect b="b" l="l" r="r" t="t"/>
              <a:pathLst>
                <a:path extrusionOk="0" h="2275" w="2335">
                  <a:moveTo>
                    <a:pt x="1141" y="205"/>
                  </a:moveTo>
                  <a:cubicBezTo>
                    <a:pt x="1546" y="205"/>
                    <a:pt x="1945" y="502"/>
                    <a:pt x="2061" y="889"/>
                  </a:cubicBezTo>
                  <a:cubicBezTo>
                    <a:pt x="2207" y="1371"/>
                    <a:pt x="1866" y="1907"/>
                    <a:pt x="1394" y="2043"/>
                  </a:cubicBezTo>
                  <a:cubicBezTo>
                    <a:pt x="1319" y="2064"/>
                    <a:pt x="1243" y="2074"/>
                    <a:pt x="1168" y="2074"/>
                  </a:cubicBezTo>
                  <a:cubicBezTo>
                    <a:pt x="761" y="2074"/>
                    <a:pt x="361" y="1782"/>
                    <a:pt x="232" y="1394"/>
                  </a:cubicBezTo>
                  <a:cubicBezTo>
                    <a:pt x="192" y="1273"/>
                    <a:pt x="182" y="1148"/>
                    <a:pt x="197" y="1026"/>
                  </a:cubicBezTo>
                  <a:cubicBezTo>
                    <a:pt x="219" y="876"/>
                    <a:pt x="270" y="733"/>
                    <a:pt x="370" y="616"/>
                  </a:cubicBezTo>
                  <a:cubicBezTo>
                    <a:pt x="522" y="438"/>
                    <a:pt x="723" y="284"/>
                    <a:pt x="952" y="228"/>
                  </a:cubicBezTo>
                  <a:cubicBezTo>
                    <a:pt x="1014" y="212"/>
                    <a:pt x="1078" y="205"/>
                    <a:pt x="1141" y="205"/>
                  </a:cubicBezTo>
                  <a:close/>
                  <a:moveTo>
                    <a:pt x="1161" y="1"/>
                  </a:moveTo>
                  <a:cubicBezTo>
                    <a:pt x="1149" y="1"/>
                    <a:pt x="1137" y="1"/>
                    <a:pt x="1125" y="2"/>
                  </a:cubicBezTo>
                  <a:cubicBezTo>
                    <a:pt x="858" y="11"/>
                    <a:pt x="607" y="128"/>
                    <a:pt x="426" y="319"/>
                  </a:cubicBezTo>
                  <a:cubicBezTo>
                    <a:pt x="165" y="540"/>
                    <a:pt x="0" y="872"/>
                    <a:pt x="34" y="1231"/>
                  </a:cubicBezTo>
                  <a:cubicBezTo>
                    <a:pt x="86" y="1796"/>
                    <a:pt x="604" y="2275"/>
                    <a:pt x="1174" y="2275"/>
                  </a:cubicBezTo>
                  <a:cubicBezTo>
                    <a:pt x="1194" y="2275"/>
                    <a:pt x="1214" y="2274"/>
                    <a:pt x="1234" y="2273"/>
                  </a:cubicBezTo>
                  <a:cubicBezTo>
                    <a:pt x="1836" y="2238"/>
                    <a:pt x="2335" y="1664"/>
                    <a:pt x="2299" y="1061"/>
                  </a:cubicBezTo>
                  <a:cubicBezTo>
                    <a:pt x="2264" y="487"/>
                    <a:pt x="1733" y="1"/>
                    <a:pt x="1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36"/>
            <p:cNvSpPr/>
            <p:nvPr/>
          </p:nvSpPr>
          <p:spPr>
            <a:xfrm>
              <a:off x="6749215" y="1068628"/>
              <a:ext cx="27747" cy="26000"/>
            </a:xfrm>
            <a:custGeom>
              <a:rect b="b" l="l" r="r" t="t"/>
              <a:pathLst>
                <a:path extrusionOk="0" h="655" w="699">
                  <a:moveTo>
                    <a:pt x="378" y="1"/>
                  </a:moveTo>
                  <a:cubicBezTo>
                    <a:pt x="231" y="1"/>
                    <a:pt x="89" y="100"/>
                    <a:pt x="49" y="242"/>
                  </a:cubicBezTo>
                  <a:cubicBezTo>
                    <a:pt x="1" y="409"/>
                    <a:pt x="105" y="607"/>
                    <a:pt x="279" y="646"/>
                  </a:cubicBezTo>
                  <a:cubicBezTo>
                    <a:pt x="302" y="652"/>
                    <a:pt x="326" y="654"/>
                    <a:pt x="350" y="654"/>
                  </a:cubicBezTo>
                  <a:cubicBezTo>
                    <a:pt x="404" y="654"/>
                    <a:pt x="458" y="641"/>
                    <a:pt x="505" y="615"/>
                  </a:cubicBezTo>
                  <a:cubicBezTo>
                    <a:pt x="545" y="600"/>
                    <a:pt x="582" y="579"/>
                    <a:pt x="612" y="546"/>
                  </a:cubicBezTo>
                  <a:cubicBezTo>
                    <a:pt x="667" y="489"/>
                    <a:pt x="696" y="412"/>
                    <a:pt x="697" y="333"/>
                  </a:cubicBezTo>
                  <a:cubicBezTo>
                    <a:pt x="698" y="255"/>
                    <a:pt x="672" y="181"/>
                    <a:pt x="626" y="119"/>
                  </a:cubicBezTo>
                  <a:cubicBezTo>
                    <a:pt x="574" y="54"/>
                    <a:pt x="503" y="14"/>
                    <a:pt x="423" y="4"/>
                  </a:cubicBezTo>
                  <a:cubicBezTo>
                    <a:pt x="408" y="2"/>
                    <a:pt x="393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36"/>
            <p:cNvSpPr/>
            <p:nvPr/>
          </p:nvSpPr>
          <p:spPr>
            <a:xfrm>
              <a:off x="6513466" y="971773"/>
              <a:ext cx="87567" cy="82526"/>
            </a:xfrm>
            <a:custGeom>
              <a:rect b="b" l="l" r="r" t="t"/>
              <a:pathLst>
                <a:path extrusionOk="0" h="2079" w="2206">
                  <a:moveTo>
                    <a:pt x="1139" y="199"/>
                  </a:moveTo>
                  <a:cubicBezTo>
                    <a:pt x="1389" y="199"/>
                    <a:pt x="1632" y="319"/>
                    <a:pt x="1789" y="519"/>
                  </a:cubicBezTo>
                  <a:cubicBezTo>
                    <a:pt x="1828" y="569"/>
                    <a:pt x="1862" y="627"/>
                    <a:pt x="1891" y="687"/>
                  </a:cubicBezTo>
                  <a:cubicBezTo>
                    <a:pt x="1606" y="839"/>
                    <a:pt x="1340" y="1014"/>
                    <a:pt x="1086" y="1211"/>
                  </a:cubicBezTo>
                  <a:cubicBezTo>
                    <a:pt x="960" y="1308"/>
                    <a:pt x="836" y="1412"/>
                    <a:pt x="717" y="1519"/>
                  </a:cubicBezTo>
                  <a:cubicBezTo>
                    <a:pt x="623" y="1602"/>
                    <a:pt x="538" y="1698"/>
                    <a:pt x="445" y="1785"/>
                  </a:cubicBezTo>
                  <a:cubicBezTo>
                    <a:pt x="344" y="1486"/>
                    <a:pt x="257" y="1168"/>
                    <a:pt x="328" y="858"/>
                  </a:cubicBezTo>
                  <a:cubicBezTo>
                    <a:pt x="401" y="545"/>
                    <a:pt x="643" y="299"/>
                    <a:pt x="954" y="221"/>
                  </a:cubicBezTo>
                  <a:cubicBezTo>
                    <a:pt x="1015" y="206"/>
                    <a:pt x="1077" y="199"/>
                    <a:pt x="1139" y="199"/>
                  </a:cubicBezTo>
                  <a:close/>
                  <a:moveTo>
                    <a:pt x="1935" y="893"/>
                  </a:moveTo>
                  <a:cubicBezTo>
                    <a:pt x="1935" y="926"/>
                    <a:pt x="1933" y="961"/>
                    <a:pt x="1924" y="995"/>
                  </a:cubicBezTo>
                  <a:cubicBezTo>
                    <a:pt x="1880" y="1160"/>
                    <a:pt x="1717" y="1268"/>
                    <a:pt x="1590" y="1367"/>
                  </a:cubicBezTo>
                  <a:cubicBezTo>
                    <a:pt x="1425" y="1492"/>
                    <a:pt x="1257" y="1616"/>
                    <a:pt x="1072" y="1706"/>
                  </a:cubicBezTo>
                  <a:cubicBezTo>
                    <a:pt x="945" y="1769"/>
                    <a:pt x="820" y="1804"/>
                    <a:pt x="690" y="1819"/>
                  </a:cubicBezTo>
                  <a:cubicBezTo>
                    <a:pt x="751" y="1760"/>
                    <a:pt x="814" y="1704"/>
                    <a:pt x="872" y="1650"/>
                  </a:cubicBezTo>
                  <a:cubicBezTo>
                    <a:pt x="982" y="1548"/>
                    <a:pt x="1098" y="1450"/>
                    <a:pt x="1220" y="1358"/>
                  </a:cubicBezTo>
                  <a:cubicBezTo>
                    <a:pt x="1446" y="1185"/>
                    <a:pt x="1687" y="1031"/>
                    <a:pt x="1935" y="893"/>
                  </a:cubicBezTo>
                  <a:close/>
                  <a:moveTo>
                    <a:pt x="1138" y="1"/>
                  </a:moveTo>
                  <a:cubicBezTo>
                    <a:pt x="1126" y="1"/>
                    <a:pt x="1114" y="1"/>
                    <a:pt x="1102" y="2"/>
                  </a:cubicBezTo>
                  <a:cubicBezTo>
                    <a:pt x="735" y="15"/>
                    <a:pt x="377" y="242"/>
                    <a:pt x="215" y="574"/>
                  </a:cubicBezTo>
                  <a:cubicBezTo>
                    <a:pt x="0" y="1007"/>
                    <a:pt x="123" y="1513"/>
                    <a:pt x="321" y="1930"/>
                  </a:cubicBezTo>
                  <a:cubicBezTo>
                    <a:pt x="320" y="1982"/>
                    <a:pt x="355" y="2040"/>
                    <a:pt x="407" y="2052"/>
                  </a:cubicBezTo>
                  <a:cubicBezTo>
                    <a:pt x="477" y="2070"/>
                    <a:pt x="548" y="2079"/>
                    <a:pt x="618" y="2079"/>
                  </a:cubicBezTo>
                  <a:cubicBezTo>
                    <a:pt x="1010" y="2079"/>
                    <a:pt x="1388" y="1821"/>
                    <a:pt x="1684" y="1593"/>
                  </a:cubicBezTo>
                  <a:cubicBezTo>
                    <a:pt x="1845" y="1469"/>
                    <a:pt x="2026" y="1346"/>
                    <a:pt x="2112" y="1156"/>
                  </a:cubicBezTo>
                  <a:cubicBezTo>
                    <a:pt x="2205" y="958"/>
                    <a:pt x="2164" y="735"/>
                    <a:pt x="2064" y="549"/>
                  </a:cubicBezTo>
                  <a:cubicBezTo>
                    <a:pt x="1889" y="220"/>
                    <a:pt x="1510" y="1"/>
                    <a:pt x="1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36"/>
            <p:cNvSpPr/>
            <p:nvPr/>
          </p:nvSpPr>
          <p:spPr>
            <a:xfrm>
              <a:off x="6568404" y="941327"/>
              <a:ext cx="23777" cy="24055"/>
            </a:xfrm>
            <a:custGeom>
              <a:rect b="b" l="l" r="r" t="t"/>
              <a:pathLst>
                <a:path extrusionOk="0" h="606" w="599">
                  <a:moveTo>
                    <a:pt x="294" y="0"/>
                  </a:moveTo>
                  <a:cubicBezTo>
                    <a:pt x="277" y="0"/>
                    <a:pt x="260" y="2"/>
                    <a:pt x="239" y="5"/>
                  </a:cubicBezTo>
                  <a:cubicBezTo>
                    <a:pt x="213" y="10"/>
                    <a:pt x="188" y="21"/>
                    <a:pt x="165" y="31"/>
                  </a:cubicBezTo>
                  <a:cubicBezTo>
                    <a:pt x="70" y="77"/>
                    <a:pt x="10" y="177"/>
                    <a:pt x="4" y="279"/>
                  </a:cubicBezTo>
                  <a:cubicBezTo>
                    <a:pt x="0" y="317"/>
                    <a:pt x="9" y="350"/>
                    <a:pt x="21" y="383"/>
                  </a:cubicBezTo>
                  <a:cubicBezTo>
                    <a:pt x="34" y="458"/>
                    <a:pt x="83" y="526"/>
                    <a:pt x="148" y="566"/>
                  </a:cubicBezTo>
                  <a:cubicBezTo>
                    <a:pt x="193" y="593"/>
                    <a:pt x="243" y="606"/>
                    <a:pt x="293" y="606"/>
                  </a:cubicBezTo>
                  <a:cubicBezTo>
                    <a:pt x="342" y="606"/>
                    <a:pt x="391" y="593"/>
                    <a:pt x="435" y="569"/>
                  </a:cubicBezTo>
                  <a:cubicBezTo>
                    <a:pt x="525" y="519"/>
                    <a:pt x="582" y="423"/>
                    <a:pt x="590" y="321"/>
                  </a:cubicBezTo>
                  <a:cubicBezTo>
                    <a:pt x="598" y="228"/>
                    <a:pt x="550" y="129"/>
                    <a:pt x="481" y="72"/>
                  </a:cubicBezTo>
                  <a:cubicBezTo>
                    <a:pt x="440" y="41"/>
                    <a:pt x="395" y="14"/>
                    <a:pt x="343" y="4"/>
                  </a:cubicBezTo>
                  <a:cubicBezTo>
                    <a:pt x="325" y="2"/>
                    <a:pt x="309" y="0"/>
                    <a:pt x="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36"/>
            <p:cNvSpPr/>
            <p:nvPr/>
          </p:nvSpPr>
          <p:spPr>
            <a:xfrm>
              <a:off x="6459561" y="1000274"/>
              <a:ext cx="27191" cy="26516"/>
            </a:xfrm>
            <a:custGeom>
              <a:rect b="b" l="l" r="r" t="t"/>
              <a:pathLst>
                <a:path extrusionOk="0" h="668" w="685">
                  <a:moveTo>
                    <a:pt x="319" y="1"/>
                  </a:moveTo>
                  <a:cubicBezTo>
                    <a:pt x="296" y="1"/>
                    <a:pt x="273" y="3"/>
                    <a:pt x="249" y="8"/>
                  </a:cubicBezTo>
                  <a:cubicBezTo>
                    <a:pt x="187" y="23"/>
                    <a:pt x="122" y="62"/>
                    <a:pt x="83" y="113"/>
                  </a:cubicBezTo>
                  <a:cubicBezTo>
                    <a:pt x="34" y="171"/>
                    <a:pt x="0" y="243"/>
                    <a:pt x="1" y="321"/>
                  </a:cubicBezTo>
                  <a:cubicBezTo>
                    <a:pt x="1" y="330"/>
                    <a:pt x="4" y="339"/>
                    <a:pt x="6" y="348"/>
                  </a:cubicBezTo>
                  <a:cubicBezTo>
                    <a:pt x="1" y="379"/>
                    <a:pt x="2" y="412"/>
                    <a:pt x="12" y="442"/>
                  </a:cubicBezTo>
                  <a:cubicBezTo>
                    <a:pt x="51" y="569"/>
                    <a:pt x="176" y="667"/>
                    <a:pt x="311" y="667"/>
                  </a:cubicBezTo>
                  <a:cubicBezTo>
                    <a:pt x="321" y="667"/>
                    <a:pt x="331" y="667"/>
                    <a:pt x="341" y="666"/>
                  </a:cubicBezTo>
                  <a:cubicBezTo>
                    <a:pt x="419" y="656"/>
                    <a:pt x="485" y="627"/>
                    <a:pt x="544" y="577"/>
                  </a:cubicBezTo>
                  <a:cubicBezTo>
                    <a:pt x="594" y="534"/>
                    <a:pt x="631" y="473"/>
                    <a:pt x="647" y="410"/>
                  </a:cubicBezTo>
                  <a:cubicBezTo>
                    <a:pt x="685" y="266"/>
                    <a:pt x="609" y="111"/>
                    <a:pt x="478" y="41"/>
                  </a:cubicBezTo>
                  <a:cubicBezTo>
                    <a:pt x="428" y="15"/>
                    <a:pt x="374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36"/>
            <p:cNvSpPr/>
            <p:nvPr/>
          </p:nvSpPr>
          <p:spPr>
            <a:xfrm>
              <a:off x="6337538" y="868645"/>
              <a:ext cx="88599" cy="59384"/>
            </a:xfrm>
            <a:custGeom>
              <a:rect b="b" l="l" r="r" t="t"/>
              <a:pathLst>
                <a:path extrusionOk="0" h="1496" w="2232">
                  <a:moveTo>
                    <a:pt x="1060" y="217"/>
                  </a:moveTo>
                  <a:cubicBezTo>
                    <a:pt x="1177" y="217"/>
                    <a:pt x="1293" y="223"/>
                    <a:pt x="1405" y="243"/>
                  </a:cubicBezTo>
                  <a:cubicBezTo>
                    <a:pt x="1418" y="246"/>
                    <a:pt x="1433" y="247"/>
                    <a:pt x="1447" y="249"/>
                  </a:cubicBezTo>
                  <a:cubicBezTo>
                    <a:pt x="1602" y="280"/>
                    <a:pt x="1774" y="319"/>
                    <a:pt x="1910" y="404"/>
                  </a:cubicBezTo>
                  <a:cubicBezTo>
                    <a:pt x="2084" y="518"/>
                    <a:pt x="2048" y="703"/>
                    <a:pt x="1961" y="863"/>
                  </a:cubicBezTo>
                  <a:cubicBezTo>
                    <a:pt x="1884" y="1002"/>
                    <a:pt x="1775" y="1144"/>
                    <a:pt x="1643" y="1235"/>
                  </a:cubicBezTo>
                  <a:cubicBezTo>
                    <a:pt x="1558" y="1295"/>
                    <a:pt x="1466" y="1321"/>
                    <a:pt x="1371" y="1321"/>
                  </a:cubicBezTo>
                  <a:cubicBezTo>
                    <a:pt x="1297" y="1321"/>
                    <a:pt x="1221" y="1305"/>
                    <a:pt x="1147" y="1277"/>
                  </a:cubicBezTo>
                  <a:cubicBezTo>
                    <a:pt x="948" y="1204"/>
                    <a:pt x="765" y="1086"/>
                    <a:pt x="607" y="947"/>
                  </a:cubicBezTo>
                  <a:cubicBezTo>
                    <a:pt x="478" y="836"/>
                    <a:pt x="334" y="690"/>
                    <a:pt x="289" y="519"/>
                  </a:cubicBezTo>
                  <a:cubicBezTo>
                    <a:pt x="273" y="452"/>
                    <a:pt x="279" y="374"/>
                    <a:pt x="325" y="322"/>
                  </a:cubicBezTo>
                  <a:cubicBezTo>
                    <a:pt x="378" y="262"/>
                    <a:pt x="468" y="249"/>
                    <a:pt x="549" y="244"/>
                  </a:cubicBezTo>
                  <a:cubicBezTo>
                    <a:pt x="716" y="231"/>
                    <a:pt x="889" y="217"/>
                    <a:pt x="1060" y="217"/>
                  </a:cubicBezTo>
                  <a:close/>
                  <a:moveTo>
                    <a:pt x="1148" y="0"/>
                  </a:moveTo>
                  <a:cubicBezTo>
                    <a:pt x="1027" y="0"/>
                    <a:pt x="905" y="8"/>
                    <a:pt x="783" y="19"/>
                  </a:cubicBezTo>
                  <a:cubicBezTo>
                    <a:pt x="564" y="39"/>
                    <a:pt x="1" y="96"/>
                    <a:pt x="74" y="436"/>
                  </a:cubicBezTo>
                  <a:cubicBezTo>
                    <a:pt x="117" y="633"/>
                    <a:pt x="285" y="814"/>
                    <a:pt x="420" y="955"/>
                  </a:cubicBezTo>
                  <a:cubicBezTo>
                    <a:pt x="569" y="1112"/>
                    <a:pt x="740" y="1253"/>
                    <a:pt x="930" y="1358"/>
                  </a:cubicBezTo>
                  <a:cubicBezTo>
                    <a:pt x="1070" y="1436"/>
                    <a:pt x="1230" y="1496"/>
                    <a:pt x="1392" y="1496"/>
                  </a:cubicBezTo>
                  <a:cubicBezTo>
                    <a:pt x="1447" y="1496"/>
                    <a:pt x="1503" y="1489"/>
                    <a:pt x="1558" y="1473"/>
                  </a:cubicBezTo>
                  <a:cubicBezTo>
                    <a:pt x="1753" y="1418"/>
                    <a:pt x="1897" y="1269"/>
                    <a:pt x="2013" y="1110"/>
                  </a:cubicBezTo>
                  <a:cubicBezTo>
                    <a:pt x="2137" y="942"/>
                    <a:pt x="2232" y="747"/>
                    <a:pt x="2198" y="533"/>
                  </a:cubicBezTo>
                  <a:cubicBezTo>
                    <a:pt x="2142" y="201"/>
                    <a:pt x="1761" y="67"/>
                    <a:pt x="1467" y="23"/>
                  </a:cubicBezTo>
                  <a:cubicBezTo>
                    <a:pt x="1362" y="7"/>
                    <a:pt x="1255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36"/>
            <p:cNvSpPr/>
            <p:nvPr/>
          </p:nvSpPr>
          <p:spPr>
            <a:xfrm>
              <a:off x="6325193" y="923226"/>
              <a:ext cx="66251" cy="62639"/>
            </a:xfrm>
            <a:custGeom>
              <a:rect b="b" l="l" r="r" t="t"/>
              <a:pathLst>
                <a:path extrusionOk="0" h="1578" w="1669">
                  <a:moveTo>
                    <a:pt x="733" y="1"/>
                  </a:moveTo>
                  <a:cubicBezTo>
                    <a:pt x="716" y="1"/>
                    <a:pt x="698" y="3"/>
                    <a:pt x="680" y="8"/>
                  </a:cubicBezTo>
                  <a:cubicBezTo>
                    <a:pt x="615" y="29"/>
                    <a:pt x="549" y="64"/>
                    <a:pt x="490" y="96"/>
                  </a:cubicBezTo>
                  <a:cubicBezTo>
                    <a:pt x="471" y="105"/>
                    <a:pt x="456" y="115"/>
                    <a:pt x="439" y="126"/>
                  </a:cubicBezTo>
                  <a:cubicBezTo>
                    <a:pt x="381" y="150"/>
                    <a:pt x="321" y="179"/>
                    <a:pt x="263" y="206"/>
                  </a:cubicBezTo>
                  <a:cubicBezTo>
                    <a:pt x="152" y="259"/>
                    <a:pt x="1" y="322"/>
                    <a:pt x="11" y="472"/>
                  </a:cubicBezTo>
                  <a:cubicBezTo>
                    <a:pt x="19" y="612"/>
                    <a:pt x="180" y="688"/>
                    <a:pt x="303" y="706"/>
                  </a:cubicBezTo>
                  <a:cubicBezTo>
                    <a:pt x="331" y="711"/>
                    <a:pt x="360" y="713"/>
                    <a:pt x="390" y="713"/>
                  </a:cubicBezTo>
                  <a:cubicBezTo>
                    <a:pt x="451" y="713"/>
                    <a:pt x="512" y="703"/>
                    <a:pt x="569" y="683"/>
                  </a:cubicBezTo>
                  <a:cubicBezTo>
                    <a:pt x="642" y="866"/>
                    <a:pt x="716" y="1084"/>
                    <a:pt x="605" y="1257"/>
                  </a:cubicBezTo>
                  <a:cubicBezTo>
                    <a:pt x="561" y="1323"/>
                    <a:pt x="484" y="1365"/>
                    <a:pt x="407" y="1365"/>
                  </a:cubicBezTo>
                  <a:cubicBezTo>
                    <a:pt x="397" y="1365"/>
                    <a:pt x="387" y="1365"/>
                    <a:pt x="378" y="1363"/>
                  </a:cubicBezTo>
                  <a:cubicBezTo>
                    <a:pt x="329" y="1356"/>
                    <a:pt x="288" y="1336"/>
                    <a:pt x="248" y="1305"/>
                  </a:cubicBezTo>
                  <a:cubicBezTo>
                    <a:pt x="236" y="1295"/>
                    <a:pt x="216" y="1272"/>
                    <a:pt x="200" y="1257"/>
                  </a:cubicBezTo>
                  <a:cubicBezTo>
                    <a:pt x="184" y="1243"/>
                    <a:pt x="169" y="1233"/>
                    <a:pt x="153" y="1225"/>
                  </a:cubicBezTo>
                  <a:cubicBezTo>
                    <a:pt x="148" y="1223"/>
                    <a:pt x="120" y="1215"/>
                    <a:pt x="112" y="1214"/>
                  </a:cubicBezTo>
                  <a:cubicBezTo>
                    <a:pt x="112" y="1212"/>
                    <a:pt x="111" y="1212"/>
                    <a:pt x="111" y="1212"/>
                  </a:cubicBezTo>
                  <a:cubicBezTo>
                    <a:pt x="106" y="1211"/>
                    <a:pt x="101" y="1210"/>
                    <a:pt x="96" y="1210"/>
                  </a:cubicBezTo>
                  <a:cubicBezTo>
                    <a:pt x="67" y="1210"/>
                    <a:pt x="44" y="1231"/>
                    <a:pt x="33" y="1259"/>
                  </a:cubicBezTo>
                  <a:cubicBezTo>
                    <a:pt x="19" y="1293"/>
                    <a:pt x="17" y="1340"/>
                    <a:pt x="40" y="1384"/>
                  </a:cubicBezTo>
                  <a:cubicBezTo>
                    <a:pt x="56" y="1414"/>
                    <a:pt x="82" y="1441"/>
                    <a:pt x="107" y="1465"/>
                  </a:cubicBezTo>
                  <a:cubicBezTo>
                    <a:pt x="164" y="1516"/>
                    <a:pt x="231" y="1553"/>
                    <a:pt x="305" y="1568"/>
                  </a:cubicBezTo>
                  <a:cubicBezTo>
                    <a:pt x="335" y="1574"/>
                    <a:pt x="365" y="1577"/>
                    <a:pt x="395" y="1577"/>
                  </a:cubicBezTo>
                  <a:cubicBezTo>
                    <a:pt x="527" y="1577"/>
                    <a:pt x="658" y="1522"/>
                    <a:pt x="742" y="1419"/>
                  </a:cubicBezTo>
                  <a:cubicBezTo>
                    <a:pt x="821" y="1321"/>
                    <a:pt x="861" y="1199"/>
                    <a:pt x="863" y="1075"/>
                  </a:cubicBezTo>
                  <a:cubicBezTo>
                    <a:pt x="881" y="1085"/>
                    <a:pt x="898" y="1097"/>
                    <a:pt x="917" y="1106"/>
                  </a:cubicBezTo>
                  <a:cubicBezTo>
                    <a:pt x="975" y="1134"/>
                    <a:pt x="1037" y="1146"/>
                    <a:pt x="1099" y="1146"/>
                  </a:cubicBezTo>
                  <a:cubicBezTo>
                    <a:pt x="1243" y="1146"/>
                    <a:pt x="1387" y="1077"/>
                    <a:pt x="1486" y="969"/>
                  </a:cubicBezTo>
                  <a:cubicBezTo>
                    <a:pt x="1557" y="891"/>
                    <a:pt x="1611" y="796"/>
                    <a:pt x="1643" y="695"/>
                  </a:cubicBezTo>
                  <a:cubicBezTo>
                    <a:pt x="1663" y="639"/>
                    <a:pt x="1669" y="569"/>
                    <a:pt x="1624" y="523"/>
                  </a:cubicBezTo>
                  <a:cubicBezTo>
                    <a:pt x="1606" y="504"/>
                    <a:pt x="1584" y="496"/>
                    <a:pt x="1563" y="496"/>
                  </a:cubicBezTo>
                  <a:cubicBezTo>
                    <a:pt x="1527" y="496"/>
                    <a:pt x="1490" y="519"/>
                    <a:pt x="1467" y="551"/>
                  </a:cubicBezTo>
                  <a:cubicBezTo>
                    <a:pt x="1439" y="590"/>
                    <a:pt x="1429" y="642"/>
                    <a:pt x="1412" y="686"/>
                  </a:cubicBezTo>
                  <a:cubicBezTo>
                    <a:pt x="1393" y="730"/>
                    <a:pt x="1368" y="773"/>
                    <a:pt x="1341" y="808"/>
                  </a:cubicBezTo>
                  <a:cubicBezTo>
                    <a:pt x="1288" y="877"/>
                    <a:pt x="1212" y="928"/>
                    <a:pt x="1126" y="940"/>
                  </a:cubicBezTo>
                  <a:cubicBezTo>
                    <a:pt x="1114" y="942"/>
                    <a:pt x="1102" y="943"/>
                    <a:pt x="1090" y="943"/>
                  </a:cubicBezTo>
                  <a:cubicBezTo>
                    <a:pt x="907" y="943"/>
                    <a:pt x="805" y="726"/>
                    <a:pt x="740" y="572"/>
                  </a:cubicBezTo>
                  <a:cubicBezTo>
                    <a:pt x="811" y="506"/>
                    <a:pt x="866" y="420"/>
                    <a:pt x="889" y="325"/>
                  </a:cubicBezTo>
                  <a:cubicBezTo>
                    <a:pt x="904" y="262"/>
                    <a:pt x="914" y="186"/>
                    <a:pt x="897" y="124"/>
                  </a:cubicBezTo>
                  <a:cubicBezTo>
                    <a:pt x="876" y="45"/>
                    <a:pt x="808" y="1"/>
                    <a:pt x="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36"/>
            <p:cNvSpPr/>
            <p:nvPr/>
          </p:nvSpPr>
          <p:spPr>
            <a:xfrm>
              <a:off x="6364531" y="886984"/>
              <a:ext cx="14211" cy="13576"/>
            </a:xfrm>
            <a:custGeom>
              <a:rect b="b" l="l" r="r" t="t"/>
              <a:pathLst>
                <a:path extrusionOk="0" h="342" w="358">
                  <a:moveTo>
                    <a:pt x="179" y="0"/>
                  </a:moveTo>
                  <a:cubicBezTo>
                    <a:pt x="166" y="0"/>
                    <a:pt x="151" y="4"/>
                    <a:pt x="140" y="5"/>
                  </a:cubicBezTo>
                  <a:cubicBezTo>
                    <a:pt x="135" y="6"/>
                    <a:pt x="131" y="6"/>
                    <a:pt x="129" y="7"/>
                  </a:cubicBezTo>
                  <a:cubicBezTo>
                    <a:pt x="128" y="7"/>
                    <a:pt x="125" y="7"/>
                    <a:pt x="124" y="9"/>
                  </a:cubicBezTo>
                  <a:cubicBezTo>
                    <a:pt x="112" y="14"/>
                    <a:pt x="100" y="18"/>
                    <a:pt x="89" y="25"/>
                  </a:cubicBezTo>
                  <a:cubicBezTo>
                    <a:pt x="76" y="31"/>
                    <a:pt x="62" y="42"/>
                    <a:pt x="53" y="51"/>
                  </a:cubicBezTo>
                  <a:cubicBezTo>
                    <a:pt x="50" y="52"/>
                    <a:pt x="47" y="55"/>
                    <a:pt x="45" y="58"/>
                  </a:cubicBezTo>
                  <a:cubicBezTo>
                    <a:pt x="36" y="68"/>
                    <a:pt x="26" y="81"/>
                    <a:pt x="20" y="93"/>
                  </a:cubicBezTo>
                  <a:cubicBezTo>
                    <a:pt x="15" y="105"/>
                    <a:pt x="6" y="122"/>
                    <a:pt x="4" y="135"/>
                  </a:cubicBezTo>
                  <a:cubicBezTo>
                    <a:pt x="4" y="146"/>
                    <a:pt x="1" y="159"/>
                    <a:pt x="0" y="169"/>
                  </a:cubicBezTo>
                  <a:cubicBezTo>
                    <a:pt x="1" y="181"/>
                    <a:pt x="3" y="192"/>
                    <a:pt x="4" y="203"/>
                  </a:cubicBezTo>
                  <a:cubicBezTo>
                    <a:pt x="8" y="222"/>
                    <a:pt x="24" y="248"/>
                    <a:pt x="38" y="261"/>
                  </a:cubicBezTo>
                  <a:cubicBezTo>
                    <a:pt x="43" y="265"/>
                    <a:pt x="50" y="270"/>
                    <a:pt x="56" y="274"/>
                  </a:cubicBezTo>
                  <a:cubicBezTo>
                    <a:pt x="71" y="294"/>
                    <a:pt x="84" y="308"/>
                    <a:pt x="105" y="321"/>
                  </a:cubicBezTo>
                  <a:cubicBezTo>
                    <a:pt x="129" y="334"/>
                    <a:pt x="154" y="341"/>
                    <a:pt x="181" y="341"/>
                  </a:cubicBezTo>
                  <a:cubicBezTo>
                    <a:pt x="194" y="341"/>
                    <a:pt x="207" y="339"/>
                    <a:pt x="220" y="337"/>
                  </a:cubicBezTo>
                  <a:cubicBezTo>
                    <a:pt x="225" y="336"/>
                    <a:pt x="229" y="334"/>
                    <a:pt x="233" y="333"/>
                  </a:cubicBezTo>
                  <a:cubicBezTo>
                    <a:pt x="245" y="331"/>
                    <a:pt x="258" y="323"/>
                    <a:pt x="270" y="317"/>
                  </a:cubicBezTo>
                  <a:cubicBezTo>
                    <a:pt x="271" y="316"/>
                    <a:pt x="274" y="316"/>
                    <a:pt x="275" y="315"/>
                  </a:cubicBezTo>
                  <a:cubicBezTo>
                    <a:pt x="284" y="308"/>
                    <a:pt x="293" y="301"/>
                    <a:pt x="302" y="292"/>
                  </a:cubicBezTo>
                  <a:lnTo>
                    <a:pt x="310" y="285"/>
                  </a:lnTo>
                  <a:cubicBezTo>
                    <a:pt x="318" y="276"/>
                    <a:pt x="328" y="264"/>
                    <a:pt x="334" y="251"/>
                  </a:cubicBezTo>
                  <a:cubicBezTo>
                    <a:pt x="348" y="227"/>
                    <a:pt x="357" y="198"/>
                    <a:pt x="355" y="169"/>
                  </a:cubicBezTo>
                  <a:cubicBezTo>
                    <a:pt x="355" y="159"/>
                    <a:pt x="353" y="145"/>
                    <a:pt x="350" y="131"/>
                  </a:cubicBezTo>
                  <a:cubicBezTo>
                    <a:pt x="350" y="129"/>
                    <a:pt x="350" y="126"/>
                    <a:pt x="349" y="125"/>
                  </a:cubicBezTo>
                  <a:cubicBezTo>
                    <a:pt x="345" y="112"/>
                    <a:pt x="338" y="98"/>
                    <a:pt x="332" y="86"/>
                  </a:cubicBezTo>
                  <a:cubicBezTo>
                    <a:pt x="317" y="60"/>
                    <a:pt x="300" y="42"/>
                    <a:pt x="275" y="27"/>
                  </a:cubicBezTo>
                  <a:cubicBezTo>
                    <a:pt x="272" y="26"/>
                    <a:pt x="270" y="25"/>
                    <a:pt x="266" y="23"/>
                  </a:cubicBezTo>
                  <a:cubicBezTo>
                    <a:pt x="255" y="18"/>
                    <a:pt x="244" y="13"/>
                    <a:pt x="232" y="9"/>
                  </a:cubicBezTo>
                  <a:cubicBezTo>
                    <a:pt x="230" y="9"/>
                    <a:pt x="228" y="9"/>
                    <a:pt x="227" y="7"/>
                  </a:cubicBezTo>
                  <a:cubicBezTo>
                    <a:pt x="225" y="7"/>
                    <a:pt x="223" y="6"/>
                    <a:pt x="222" y="6"/>
                  </a:cubicBezTo>
                  <a:cubicBezTo>
                    <a:pt x="208" y="4"/>
                    <a:pt x="197" y="3"/>
                    <a:pt x="183" y="1"/>
                  </a:cubicBezTo>
                  <a:cubicBezTo>
                    <a:pt x="182" y="0"/>
                    <a:pt x="180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36"/>
            <p:cNvSpPr/>
            <p:nvPr/>
          </p:nvSpPr>
          <p:spPr>
            <a:xfrm>
              <a:off x="6329520" y="971336"/>
              <a:ext cx="79" cy="119"/>
            </a:xfrm>
            <a:custGeom>
              <a:rect b="b" l="l" r="r" t="t"/>
              <a:pathLst>
                <a:path extrusionOk="0" h="3" w="2">
                  <a:moveTo>
                    <a:pt x="1" y="0"/>
                  </a:moveTo>
                  <a:cubicBezTo>
                    <a:pt x="1" y="0"/>
                    <a:pt x="2" y="0"/>
                    <a:pt x="2" y="2"/>
                  </a:cubicBezTo>
                  <a:cubicBezTo>
                    <a:pt x="2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811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36"/>
            <p:cNvSpPr/>
            <p:nvPr/>
          </p:nvSpPr>
          <p:spPr>
            <a:xfrm>
              <a:off x="6244017" y="895042"/>
              <a:ext cx="69069" cy="91100"/>
            </a:xfrm>
            <a:custGeom>
              <a:rect b="b" l="l" r="r" t="t"/>
              <a:pathLst>
                <a:path extrusionOk="0" h="2295" w="1740">
                  <a:moveTo>
                    <a:pt x="1205" y="200"/>
                  </a:moveTo>
                  <a:cubicBezTo>
                    <a:pt x="1467" y="200"/>
                    <a:pt x="1458" y="876"/>
                    <a:pt x="1449" y="1045"/>
                  </a:cubicBezTo>
                  <a:cubicBezTo>
                    <a:pt x="1436" y="1266"/>
                    <a:pt x="1392" y="1490"/>
                    <a:pt x="1312" y="1698"/>
                  </a:cubicBezTo>
                  <a:cubicBezTo>
                    <a:pt x="1251" y="1859"/>
                    <a:pt x="1151" y="2040"/>
                    <a:pt x="978" y="2097"/>
                  </a:cubicBezTo>
                  <a:cubicBezTo>
                    <a:pt x="931" y="2113"/>
                    <a:pt x="881" y="2119"/>
                    <a:pt x="829" y="2119"/>
                  </a:cubicBezTo>
                  <a:cubicBezTo>
                    <a:pt x="669" y="2119"/>
                    <a:pt x="498" y="2053"/>
                    <a:pt x="373" y="1974"/>
                  </a:cubicBezTo>
                  <a:cubicBezTo>
                    <a:pt x="157" y="1842"/>
                    <a:pt x="200" y="1625"/>
                    <a:pt x="286" y="1424"/>
                  </a:cubicBezTo>
                  <a:cubicBezTo>
                    <a:pt x="397" y="1159"/>
                    <a:pt x="538" y="894"/>
                    <a:pt x="700" y="646"/>
                  </a:cubicBezTo>
                  <a:cubicBezTo>
                    <a:pt x="802" y="503"/>
                    <a:pt x="919" y="349"/>
                    <a:pt x="1062" y="253"/>
                  </a:cubicBezTo>
                  <a:cubicBezTo>
                    <a:pt x="1117" y="216"/>
                    <a:pt x="1164" y="200"/>
                    <a:pt x="1205" y="200"/>
                  </a:cubicBezTo>
                  <a:close/>
                  <a:moveTo>
                    <a:pt x="1205" y="1"/>
                  </a:moveTo>
                  <a:cubicBezTo>
                    <a:pt x="956" y="1"/>
                    <a:pt x="784" y="257"/>
                    <a:pt x="649" y="433"/>
                  </a:cubicBezTo>
                  <a:cubicBezTo>
                    <a:pt x="493" y="636"/>
                    <a:pt x="345" y="859"/>
                    <a:pt x="254" y="1101"/>
                  </a:cubicBezTo>
                  <a:cubicBezTo>
                    <a:pt x="193" y="1214"/>
                    <a:pt x="139" y="1333"/>
                    <a:pt x="90" y="1456"/>
                  </a:cubicBezTo>
                  <a:cubicBezTo>
                    <a:pt x="3" y="1679"/>
                    <a:pt x="0" y="1914"/>
                    <a:pt x="197" y="2077"/>
                  </a:cubicBezTo>
                  <a:cubicBezTo>
                    <a:pt x="357" y="2210"/>
                    <a:pt x="603" y="2294"/>
                    <a:pt x="816" y="2294"/>
                  </a:cubicBezTo>
                  <a:cubicBezTo>
                    <a:pt x="837" y="2294"/>
                    <a:pt x="858" y="2294"/>
                    <a:pt x="878" y="2292"/>
                  </a:cubicBezTo>
                  <a:cubicBezTo>
                    <a:pt x="1394" y="2250"/>
                    <a:pt x="1545" y="1617"/>
                    <a:pt x="1608" y="1198"/>
                  </a:cubicBezTo>
                  <a:cubicBezTo>
                    <a:pt x="1659" y="873"/>
                    <a:pt x="1739" y="55"/>
                    <a:pt x="1245" y="3"/>
                  </a:cubicBezTo>
                  <a:cubicBezTo>
                    <a:pt x="1231" y="1"/>
                    <a:pt x="1218" y="1"/>
                    <a:pt x="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36"/>
            <p:cNvSpPr/>
            <p:nvPr/>
          </p:nvSpPr>
          <p:spPr>
            <a:xfrm>
              <a:off x="6278869" y="926084"/>
              <a:ext cx="17585" cy="17109"/>
            </a:xfrm>
            <a:custGeom>
              <a:rect b="b" l="l" r="r" t="t"/>
              <a:pathLst>
                <a:path extrusionOk="0" h="431" w="443">
                  <a:moveTo>
                    <a:pt x="229" y="0"/>
                  </a:moveTo>
                  <a:cubicBezTo>
                    <a:pt x="224" y="0"/>
                    <a:pt x="220" y="0"/>
                    <a:pt x="216" y="1"/>
                  </a:cubicBezTo>
                  <a:cubicBezTo>
                    <a:pt x="177" y="5"/>
                    <a:pt x="139" y="14"/>
                    <a:pt x="106" y="37"/>
                  </a:cubicBezTo>
                  <a:cubicBezTo>
                    <a:pt x="91" y="48"/>
                    <a:pt x="75" y="60"/>
                    <a:pt x="63" y="74"/>
                  </a:cubicBezTo>
                  <a:cubicBezTo>
                    <a:pt x="49" y="88"/>
                    <a:pt x="37" y="104"/>
                    <a:pt x="27" y="121"/>
                  </a:cubicBezTo>
                  <a:cubicBezTo>
                    <a:pt x="19" y="138"/>
                    <a:pt x="11" y="156"/>
                    <a:pt x="6" y="175"/>
                  </a:cubicBezTo>
                  <a:cubicBezTo>
                    <a:pt x="3" y="193"/>
                    <a:pt x="0" y="216"/>
                    <a:pt x="2" y="235"/>
                  </a:cubicBezTo>
                  <a:cubicBezTo>
                    <a:pt x="6" y="271"/>
                    <a:pt x="11" y="289"/>
                    <a:pt x="26" y="322"/>
                  </a:cubicBezTo>
                  <a:cubicBezTo>
                    <a:pt x="35" y="339"/>
                    <a:pt x="48" y="357"/>
                    <a:pt x="63" y="371"/>
                  </a:cubicBezTo>
                  <a:cubicBezTo>
                    <a:pt x="91" y="399"/>
                    <a:pt x="128" y="417"/>
                    <a:pt x="169" y="423"/>
                  </a:cubicBezTo>
                  <a:cubicBezTo>
                    <a:pt x="174" y="425"/>
                    <a:pt x="177" y="426"/>
                    <a:pt x="180" y="427"/>
                  </a:cubicBezTo>
                  <a:cubicBezTo>
                    <a:pt x="197" y="429"/>
                    <a:pt x="212" y="431"/>
                    <a:pt x="228" y="431"/>
                  </a:cubicBezTo>
                  <a:cubicBezTo>
                    <a:pt x="247" y="431"/>
                    <a:pt x="266" y="428"/>
                    <a:pt x="284" y="423"/>
                  </a:cubicBezTo>
                  <a:cubicBezTo>
                    <a:pt x="319" y="414"/>
                    <a:pt x="347" y="397"/>
                    <a:pt x="375" y="374"/>
                  </a:cubicBezTo>
                  <a:cubicBezTo>
                    <a:pt x="401" y="350"/>
                    <a:pt x="419" y="316"/>
                    <a:pt x="430" y="284"/>
                  </a:cubicBezTo>
                  <a:cubicBezTo>
                    <a:pt x="443" y="248"/>
                    <a:pt x="440" y="211"/>
                    <a:pt x="434" y="175"/>
                  </a:cubicBezTo>
                  <a:cubicBezTo>
                    <a:pt x="430" y="148"/>
                    <a:pt x="419" y="122"/>
                    <a:pt x="404" y="100"/>
                  </a:cubicBezTo>
                  <a:cubicBezTo>
                    <a:pt x="383" y="71"/>
                    <a:pt x="359" y="42"/>
                    <a:pt x="326" y="26"/>
                  </a:cubicBezTo>
                  <a:cubicBezTo>
                    <a:pt x="296" y="11"/>
                    <a:pt x="264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3" name="Google Shape;5683;p36"/>
          <p:cNvGrpSpPr/>
          <p:nvPr/>
        </p:nvGrpSpPr>
        <p:grpSpPr>
          <a:xfrm>
            <a:off x="1805467" y="647011"/>
            <a:ext cx="150259" cy="142822"/>
            <a:chOff x="7988550" y="3122299"/>
            <a:chExt cx="266700" cy="253500"/>
          </a:xfrm>
        </p:grpSpPr>
        <p:sp>
          <p:nvSpPr>
            <p:cNvPr id="5684" name="Google Shape;5684;p3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3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6" name="Google Shape;5686;p36"/>
          <p:cNvGrpSpPr/>
          <p:nvPr/>
        </p:nvGrpSpPr>
        <p:grpSpPr>
          <a:xfrm>
            <a:off x="2466617" y="4508886"/>
            <a:ext cx="150259" cy="142822"/>
            <a:chOff x="7988550" y="3122299"/>
            <a:chExt cx="266700" cy="253500"/>
          </a:xfrm>
        </p:grpSpPr>
        <p:sp>
          <p:nvSpPr>
            <p:cNvPr id="5687" name="Google Shape;5687;p3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3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9" name="Google Shape;5689;p36"/>
          <p:cNvGrpSpPr/>
          <p:nvPr/>
        </p:nvGrpSpPr>
        <p:grpSpPr>
          <a:xfrm>
            <a:off x="2161817" y="3658086"/>
            <a:ext cx="150259" cy="142822"/>
            <a:chOff x="7988550" y="3122299"/>
            <a:chExt cx="266700" cy="253500"/>
          </a:xfrm>
        </p:grpSpPr>
        <p:sp>
          <p:nvSpPr>
            <p:cNvPr id="5690" name="Google Shape;5690;p3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3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2" name="Google Shape;5692;p36"/>
          <p:cNvGrpSpPr/>
          <p:nvPr/>
        </p:nvGrpSpPr>
        <p:grpSpPr>
          <a:xfrm>
            <a:off x="2466617" y="3322136"/>
            <a:ext cx="150259" cy="142822"/>
            <a:chOff x="7988550" y="3122299"/>
            <a:chExt cx="266700" cy="253500"/>
          </a:xfrm>
        </p:grpSpPr>
        <p:sp>
          <p:nvSpPr>
            <p:cNvPr id="5693" name="Google Shape;5693;p3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3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5" name="Google Shape;5695;p36"/>
          <p:cNvGrpSpPr/>
          <p:nvPr/>
        </p:nvGrpSpPr>
        <p:grpSpPr>
          <a:xfrm>
            <a:off x="5951667" y="4331361"/>
            <a:ext cx="150259" cy="142822"/>
            <a:chOff x="7988550" y="3122299"/>
            <a:chExt cx="266700" cy="253500"/>
          </a:xfrm>
        </p:grpSpPr>
        <p:sp>
          <p:nvSpPr>
            <p:cNvPr id="5696" name="Google Shape;5696;p3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3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8" name="Google Shape;5698;p36"/>
          <p:cNvGrpSpPr/>
          <p:nvPr/>
        </p:nvGrpSpPr>
        <p:grpSpPr>
          <a:xfrm>
            <a:off x="5488292" y="4404161"/>
            <a:ext cx="150259" cy="142822"/>
            <a:chOff x="7988550" y="3122299"/>
            <a:chExt cx="266700" cy="253500"/>
          </a:xfrm>
        </p:grpSpPr>
        <p:sp>
          <p:nvSpPr>
            <p:cNvPr id="5699" name="Google Shape;5699;p3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3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1" name="Google Shape;5701;p36"/>
          <p:cNvGrpSpPr/>
          <p:nvPr/>
        </p:nvGrpSpPr>
        <p:grpSpPr>
          <a:xfrm>
            <a:off x="4102142" y="1494636"/>
            <a:ext cx="150259" cy="142822"/>
            <a:chOff x="7988550" y="3122299"/>
            <a:chExt cx="266700" cy="253500"/>
          </a:xfrm>
        </p:grpSpPr>
        <p:sp>
          <p:nvSpPr>
            <p:cNvPr id="5702" name="Google Shape;5702;p3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3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4" name="Google Shape;5704;p36"/>
          <p:cNvGrpSpPr/>
          <p:nvPr/>
        </p:nvGrpSpPr>
        <p:grpSpPr>
          <a:xfrm>
            <a:off x="7858866" y="771673"/>
            <a:ext cx="150259" cy="166727"/>
            <a:chOff x="7988550" y="3122299"/>
            <a:chExt cx="266700" cy="253500"/>
          </a:xfrm>
        </p:grpSpPr>
        <p:sp>
          <p:nvSpPr>
            <p:cNvPr id="5705" name="Google Shape;5705;p36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36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0" name="Shape 5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1" name="Google Shape;5711;p37"/>
          <p:cNvSpPr txBox="1"/>
          <p:nvPr>
            <p:ph type="title"/>
          </p:nvPr>
        </p:nvSpPr>
        <p:spPr>
          <a:xfrm>
            <a:off x="720000" y="540000"/>
            <a:ext cx="7704000" cy="10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</a:t>
            </a:r>
            <a:r>
              <a:rPr lang="en" sz="3000">
                <a:solidFill>
                  <a:schemeClr val="lt1"/>
                </a:solidFill>
              </a:rPr>
              <a:t>INPUTS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AND</a:t>
            </a:r>
            <a:endParaRPr sz="3000"/>
          </a:p>
        </p:txBody>
      </p:sp>
      <p:sp>
        <p:nvSpPr>
          <p:cNvPr id="5712" name="Google Shape;5712;p37"/>
          <p:cNvSpPr txBox="1"/>
          <p:nvPr/>
        </p:nvSpPr>
        <p:spPr>
          <a:xfrm>
            <a:off x="6714276" y="1672237"/>
            <a:ext cx="17097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Course</a:t>
            </a:r>
            <a:endParaRPr b="1" sz="20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5713" name="Google Shape;5713;p37"/>
          <p:cNvSpPr txBox="1"/>
          <p:nvPr/>
        </p:nvSpPr>
        <p:spPr>
          <a:xfrm>
            <a:off x="6714273" y="2033305"/>
            <a:ext cx="1709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Meal </a:t>
            </a: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Occasion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5714" name="Google Shape;5714;p37"/>
          <p:cNvGrpSpPr/>
          <p:nvPr/>
        </p:nvGrpSpPr>
        <p:grpSpPr>
          <a:xfrm>
            <a:off x="3536548" y="1764151"/>
            <a:ext cx="2020799" cy="2193517"/>
            <a:chOff x="4289279" y="0"/>
            <a:chExt cx="1417905" cy="1539094"/>
          </a:xfrm>
        </p:grpSpPr>
        <p:sp>
          <p:nvSpPr>
            <p:cNvPr id="5715" name="Google Shape;5715;p37"/>
            <p:cNvSpPr/>
            <p:nvPr/>
          </p:nvSpPr>
          <p:spPr>
            <a:xfrm>
              <a:off x="5416139" y="288463"/>
              <a:ext cx="98444" cy="129128"/>
            </a:xfrm>
            <a:custGeom>
              <a:rect b="b" l="l" r="r" t="t"/>
              <a:pathLst>
                <a:path extrusionOk="0" h="3253" w="2480">
                  <a:moveTo>
                    <a:pt x="332" y="0"/>
                  </a:moveTo>
                  <a:cubicBezTo>
                    <a:pt x="390" y="91"/>
                    <a:pt x="434" y="190"/>
                    <a:pt x="468" y="294"/>
                  </a:cubicBezTo>
                  <a:cubicBezTo>
                    <a:pt x="518" y="452"/>
                    <a:pt x="539" y="621"/>
                    <a:pt x="527" y="787"/>
                  </a:cubicBezTo>
                  <a:cubicBezTo>
                    <a:pt x="523" y="851"/>
                    <a:pt x="531" y="902"/>
                    <a:pt x="541" y="966"/>
                  </a:cubicBezTo>
                  <a:cubicBezTo>
                    <a:pt x="556" y="1078"/>
                    <a:pt x="535" y="1199"/>
                    <a:pt x="525" y="1310"/>
                  </a:cubicBezTo>
                  <a:cubicBezTo>
                    <a:pt x="505" y="1532"/>
                    <a:pt x="471" y="1755"/>
                    <a:pt x="424" y="1974"/>
                  </a:cubicBezTo>
                  <a:cubicBezTo>
                    <a:pt x="343" y="2355"/>
                    <a:pt x="221" y="2729"/>
                    <a:pt x="62" y="3085"/>
                  </a:cubicBezTo>
                  <a:cubicBezTo>
                    <a:pt x="42" y="3130"/>
                    <a:pt x="21" y="3174"/>
                    <a:pt x="0" y="3216"/>
                  </a:cubicBezTo>
                  <a:cubicBezTo>
                    <a:pt x="107" y="3198"/>
                    <a:pt x="215" y="3188"/>
                    <a:pt x="322" y="3188"/>
                  </a:cubicBezTo>
                  <a:cubicBezTo>
                    <a:pt x="488" y="3188"/>
                    <a:pt x="652" y="3210"/>
                    <a:pt x="812" y="3253"/>
                  </a:cubicBezTo>
                  <a:cubicBezTo>
                    <a:pt x="890" y="2382"/>
                    <a:pt x="1615" y="1612"/>
                    <a:pt x="2480" y="1485"/>
                  </a:cubicBezTo>
                  <a:lnTo>
                    <a:pt x="2480" y="1485"/>
                  </a:lnTo>
                  <a:cubicBezTo>
                    <a:pt x="2480" y="1485"/>
                    <a:pt x="2480" y="1485"/>
                    <a:pt x="2480" y="1485"/>
                  </a:cubicBezTo>
                  <a:cubicBezTo>
                    <a:pt x="2464" y="1485"/>
                    <a:pt x="2350" y="1297"/>
                    <a:pt x="2333" y="1276"/>
                  </a:cubicBezTo>
                  <a:cubicBezTo>
                    <a:pt x="2280" y="1206"/>
                    <a:pt x="2224" y="1139"/>
                    <a:pt x="2165" y="1074"/>
                  </a:cubicBezTo>
                  <a:cubicBezTo>
                    <a:pt x="2084" y="985"/>
                    <a:pt x="1986" y="907"/>
                    <a:pt x="1911" y="813"/>
                  </a:cubicBezTo>
                  <a:cubicBezTo>
                    <a:pt x="1879" y="772"/>
                    <a:pt x="1858" y="725"/>
                    <a:pt x="1828" y="683"/>
                  </a:cubicBezTo>
                  <a:cubicBezTo>
                    <a:pt x="1787" y="622"/>
                    <a:pt x="1730" y="578"/>
                    <a:pt x="1674" y="535"/>
                  </a:cubicBezTo>
                  <a:cubicBezTo>
                    <a:pt x="1546" y="436"/>
                    <a:pt x="1406" y="348"/>
                    <a:pt x="1260" y="274"/>
                  </a:cubicBezTo>
                  <a:cubicBezTo>
                    <a:pt x="1115" y="200"/>
                    <a:pt x="962" y="140"/>
                    <a:pt x="806" y="94"/>
                  </a:cubicBezTo>
                  <a:cubicBezTo>
                    <a:pt x="728" y="70"/>
                    <a:pt x="648" y="50"/>
                    <a:pt x="569" y="35"/>
                  </a:cubicBezTo>
                  <a:cubicBezTo>
                    <a:pt x="528" y="28"/>
                    <a:pt x="489" y="21"/>
                    <a:pt x="448" y="14"/>
                  </a:cubicBezTo>
                  <a:cubicBezTo>
                    <a:pt x="432" y="12"/>
                    <a:pt x="339" y="10"/>
                    <a:pt x="332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37"/>
            <p:cNvSpPr/>
            <p:nvPr/>
          </p:nvSpPr>
          <p:spPr>
            <a:xfrm>
              <a:off x="5536177" y="350348"/>
              <a:ext cx="83995" cy="155446"/>
            </a:xfrm>
            <a:custGeom>
              <a:rect b="b" l="l" r="r" t="t"/>
              <a:pathLst>
                <a:path extrusionOk="0" h="3916" w="2116">
                  <a:moveTo>
                    <a:pt x="171" y="1"/>
                  </a:moveTo>
                  <a:cubicBezTo>
                    <a:pt x="135" y="1"/>
                    <a:pt x="96" y="4"/>
                    <a:pt x="68" y="19"/>
                  </a:cubicBezTo>
                  <a:cubicBezTo>
                    <a:pt x="1" y="57"/>
                    <a:pt x="49" y="98"/>
                    <a:pt x="86" y="135"/>
                  </a:cubicBezTo>
                  <a:cubicBezTo>
                    <a:pt x="137" y="186"/>
                    <a:pt x="181" y="240"/>
                    <a:pt x="221" y="298"/>
                  </a:cubicBezTo>
                  <a:cubicBezTo>
                    <a:pt x="491" y="681"/>
                    <a:pt x="618" y="1147"/>
                    <a:pt x="658" y="1613"/>
                  </a:cubicBezTo>
                  <a:cubicBezTo>
                    <a:pt x="696" y="2077"/>
                    <a:pt x="654" y="2546"/>
                    <a:pt x="606" y="3009"/>
                  </a:cubicBezTo>
                  <a:cubicBezTo>
                    <a:pt x="691" y="2942"/>
                    <a:pt x="784" y="2876"/>
                    <a:pt x="892" y="2860"/>
                  </a:cubicBezTo>
                  <a:cubicBezTo>
                    <a:pt x="904" y="2859"/>
                    <a:pt x="917" y="2858"/>
                    <a:pt x="929" y="2858"/>
                  </a:cubicBezTo>
                  <a:cubicBezTo>
                    <a:pt x="1028" y="2858"/>
                    <a:pt x="1129" y="2911"/>
                    <a:pt x="1157" y="3003"/>
                  </a:cubicBezTo>
                  <a:cubicBezTo>
                    <a:pt x="1178" y="3074"/>
                    <a:pt x="1152" y="3150"/>
                    <a:pt x="1127" y="3220"/>
                  </a:cubicBezTo>
                  <a:cubicBezTo>
                    <a:pt x="1097" y="3303"/>
                    <a:pt x="1067" y="3385"/>
                    <a:pt x="1038" y="3469"/>
                  </a:cubicBezTo>
                  <a:cubicBezTo>
                    <a:pt x="1099" y="3436"/>
                    <a:pt x="1134" y="3369"/>
                    <a:pt x="1185" y="3322"/>
                  </a:cubicBezTo>
                  <a:cubicBezTo>
                    <a:pt x="1213" y="3296"/>
                    <a:pt x="1254" y="3280"/>
                    <a:pt x="1292" y="3280"/>
                  </a:cubicBezTo>
                  <a:cubicBezTo>
                    <a:pt x="1323" y="3280"/>
                    <a:pt x="1351" y="3291"/>
                    <a:pt x="1366" y="3319"/>
                  </a:cubicBezTo>
                  <a:cubicBezTo>
                    <a:pt x="1385" y="3354"/>
                    <a:pt x="1373" y="3397"/>
                    <a:pt x="1361" y="3435"/>
                  </a:cubicBezTo>
                  <a:cubicBezTo>
                    <a:pt x="1327" y="3531"/>
                    <a:pt x="1289" y="3625"/>
                    <a:pt x="1244" y="3716"/>
                  </a:cubicBezTo>
                  <a:cubicBezTo>
                    <a:pt x="1295" y="3699"/>
                    <a:pt x="1348" y="3690"/>
                    <a:pt x="1402" y="3690"/>
                  </a:cubicBezTo>
                  <a:cubicBezTo>
                    <a:pt x="1570" y="3690"/>
                    <a:pt x="1739" y="3774"/>
                    <a:pt x="1833" y="3915"/>
                  </a:cubicBezTo>
                  <a:cubicBezTo>
                    <a:pt x="1934" y="3333"/>
                    <a:pt x="2022" y="2749"/>
                    <a:pt x="2096" y="2162"/>
                  </a:cubicBezTo>
                  <a:cubicBezTo>
                    <a:pt x="2106" y="2083"/>
                    <a:pt x="2116" y="2003"/>
                    <a:pt x="2097" y="1925"/>
                  </a:cubicBezTo>
                  <a:cubicBezTo>
                    <a:pt x="2079" y="1845"/>
                    <a:pt x="2033" y="1776"/>
                    <a:pt x="1990" y="1707"/>
                  </a:cubicBezTo>
                  <a:cubicBezTo>
                    <a:pt x="1740" y="1312"/>
                    <a:pt x="1545" y="875"/>
                    <a:pt x="1235" y="525"/>
                  </a:cubicBezTo>
                  <a:cubicBezTo>
                    <a:pt x="1086" y="358"/>
                    <a:pt x="904" y="215"/>
                    <a:pt x="701" y="119"/>
                  </a:cubicBezTo>
                  <a:cubicBezTo>
                    <a:pt x="601" y="72"/>
                    <a:pt x="496" y="37"/>
                    <a:pt x="387" y="17"/>
                  </a:cubicBezTo>
                  <a:cubicBezTo>
                    <a:pt x="334" y="9"/>
                    <a:pt x="279" y="4"/>
                    <a:pt x="224" y="2"/>
                  </a:cubicBezTo>
                  <a:cubicBezTo>
                    <a:pt x="208" y="2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37"/>
            <p:cNvSpPr/>
            <p:nvPr/>
          </p:nvSpPr>
          <p:spPr>
            <a:xfrm>
              <a:off x="4289279" y="0"/>
              <a:ext cx="1417905" cy="1539094"/>
            </a:xfrm>
            <a:custGeom>
              <a:rect b="b" l="l" r="r" t="t"/>
              <a:pathLst>
                <a:path extrusionOk="0" h="38773" w="35720">
                  <a:moveTo>
                    <a:pt x="25854" y="0"/>
                  </a:moveTo>
                  <a:cubicBezTo>
                    <a:pt x="24724" y="0"/>
                    <a:pt x="23501" y="128"/>
                    <a:pt x="22002" y="401"/>
                  </a:cubicBezTo>
                  <a:cubicBezTo>
                    <a:pt x="18958" y="957"/>
                    <a:pt x="16007" y="2032"/>
                    <a:pt x="13236" y="3597"/>
                  </a:cubicBezTo>
                  <a:cubicBezTo>
                    <a:pt x="10478" y="5154"/>
                    <a:pt x="8025" y="7125"/>
                    <a:pt x="5943" y="9455"/>
                  </a:cubicBezTo>
                  <a:cubicBezTo>
                    <a:pt x="4898" y="10623"/>
                    <a:pt x="3953" y="11881"/>
                    <a:pt x="3134" y="13189"/>
                  </a:cubicBezTo>
                  <a:cubicBezTo>
                    <a:pt x="2053" y="14917"/>
                    <a:pt x="1299" y="16538"/>
                    <a:pt x="826" y="18148"/>
                  </a:cubicBezTo>
                  <a:cubicBezTo>
                    <a:pt x="448" y="19434"/>
                    <a:pt x="263" y="20699"/>
                    <a:pt x="275" y="21911"/>
                  </a:cubicBezTo>
                  <a:cubicBezTo>
                    <a:pt x="243" y="22326"/>
                    <a:pt x="223" y="22739"/>
                    <a:pt x="208" y="23094"/>
                  </a:cubicBezTo>
                  <a:cubicBezTo>
                    <a:pt x="171" y="23910"/>
                    <a:pt x="156" y="24721"/>
                    <a:pt x="146" y="25410"/>
                  </a:cubicBezTo>
                  <a:cubicBezTo>
                    <a:pt x="143" y="25676"/>
                    <a:pt x="138" y="25947"/>
                    <a:pt x="131" y="26225"/>
                  </a:cubicBezTo>
                  <a:cubicBezTo>
                    <a:pt x="70" y="29051"/>
                    <a:pt x="0" y="32254"/>
                    <a:pt x="1929" y="34820"/>
                  </a:cubicBezTo>
                  <a:cubicBezTo>
                    <a:pt x="3029" y="36285"/>
                    <a:pt x="5218" y="38141"/>
                    <a:pt x="9394" y="38648"/>
                  </a:cubicBezTo>
                  <a:cubicBezTo>
                    <a:pt x="10071" y="38731"/>
                    <a:pt x="10772" y="38772"/>
                    <a:pt x="11475" y="38772"/>
                  </a:cubicBezTo>
                  <a:cubicBezTo>
                    <a:pt x="11986" y="38772"/>
                    <a:pt x="12510" y="38750"/>
                    <a:pt x="13033" y="38706"/>
                  </a:cubicBezTo>
                  <a:cubicBezTo>
                    <a:pt x="16267" y="38435"/>
                    <a:pt x="19505" y="37282"/>
                    <a:pt x="22659" y="35277"/>
                  </a:cubicBezTo>
                  <a:cubicBezTo>
                    <a:pt x="25375" y="33549"/>
                    <a:pt x="27999" y="31264"/>
                    <a:pt x="30453" y="28482"/>
                  </a:cubicBezTo>
                  <a:cubicBezTo>
                    <a:pt x="33102" y="25483"/>
                    <a:pt x="34682" y="22482"/>
                    <a:pt x="35288" y="19310"/>
                  </a:cubicBezTo>
                  <a:cubicBezTo>
                    <a:pt x="35572" y="17815"/>
                    <a:pt x="35639" y="16337"/>
                    <a:pt x="35686" y="14825"/>
                  </a:cubicBezTo>
                  <a:cubicBezTo>
                    <a:pt x="35720" y="13624"/>
                    <a:pt x="35717" y="12354"/>
                    <a:pt x="35679" y="10945"/>
                  </a:cubicBezTo>
                  <a:cubicBezTo>
                    <a:pt x="35674" y="10747"/>
                    <a:pt x="35667" y="10549"/>
                    <a:pt x="35659" y="10351"/>
                  </a:cubicBezTo>
                  <a:cubicBezTo>
                    <a:pt x="35707" y="8867"/>
                    <a:pt x="35491" y="7461"/>
                    <a:pt x="35014" y="6172"/>
                  </a:cubicBezTo>
                  <a:cubicBezTo>
                    <a:pt x="34418" y="4563"/>
                    <a:pt x="33454" y="3161"/>
                    <a:pt x="32225" y="2116"/>
                  </a:cubicBezTo>
                  <a:cubicBezTo>
                    <a:pt x="30888" y="980"/>
                    <a:pt x="29240" y="294"/>
                    <a:pt x="27328" y="79"/>
                  </a:cubicBezTo>
                  <a:cubicBezTo>
                    <a:pt x="26858" y="27"/>
                    <a:pt x="26363" y="0"/>
                    <a:pt x="2585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37"/>
            <p:cNvSpPr/>
            <p:nvPr/>
          </p:nvSpPr>
          <p:spPr>
            <a:xfrm>
              <a:off x="5302056" y="263694"/>
              <a:ext cx="333200" cy="332287"/>
            </a:xfrm>
            <a:custGeom>
              <a:rect b="b" l="l" r="r" t="t"/>
              <a:pathLst>
                <a:path extrusionOk="0" h="8371" w="8394">
                  <a:moveTo>
                    <a:pt x="2527" y="1"/>
                  </a:moveTo>
                  <a:cubicBezTo>
                    <a:pt x="1387" y="403"/>
                    <a:pt x="465" y="1381"/>
                    <a:pt x="130" y="2542"/>
                  </a:cubicBezTo>
                  <a:cubicBezTo>
                    <a:pt x="49" y="2821"/>
                    <a:pt x="1" y="3120"/>
                    <a:pt x="64" y="3405"/>
                  </a:cubicBezTo>
                  <a:cubicBezTo>
                    <a:pt x="149" y="3776"/>
                    <a:pt x="413" y="4075"/>
                    <a:pt x="656" y="4370"/>
                  </a:cubicBezTo>
                  <a:cubicBezTo>
                    <a:pt x="1479" y="5368"/>
                    <a:pt x="2187" y="6527"/>
                    <a:pt x="3315" y="7163"/>
                  </a:cubicBezTo>
                  <a:cubicBezTo>
                    <a:pt x="3785" y="7427"/>
                    <a:pt x="4309" y="7588"/>
                    <a:pt x="4764" y="7877"/>
                  </a:cubicBezTo>
                  <a:cubicBezTo>
                    <a:pt x="5017" y="8039"/>
                    <a:pt x="5252" y="8244"/>
                    <a:pt x="5541" y="8328"/>
                  </a:cubicBezTo>
                  <a:cubicBezTo>
                    <a:pt x="5641" y="8357"/>
                    <a:pt x="5743" y="8370"/>
                    <a:pt x="5846" y="8370"/>
                  </a:cubicBezTo>
                  <a:cubicBezTo>
                    <a:pt x="6073" y="8370"/>
                    <a:pt x="6302" y="8305"/>
                    <a:pt x="6506" y="8200"/>
                  </a:cubicBezTo>
                  <a:cubicBezTo>
                    <a:pt x="6801" y="8048"/>
                    <a:pt x="7049" y="7818"/>
                    <a:pt x="7276" y="7574"/>
                  </a:cubicBezTo>
                  <a:cubicBezTo>
                    <a:pt x="7754" y="7064"/>
                    <a:pt x="8174" y="6464"/>
                    <a:pt x="8296" y="5775"/>
                  </a:cubicBezTo>
                  <a:cubicBezTo>
                    <a:pt x="8394" y="5230"/>
                    <a:pt x="8297" y="4667"/>
                    <a:pt x="8170" y="4128"/>
                  </a:cubicBezTo>
                  <a:cubicBezTo>
                    <a:pt x="7951" y="3206"/>
                    <a:pt x="7625" y="2292"/>
                    <a:pt x="7043" y="1545"/>
                  </a:cubicBezTo>
                  <a:cubicBezTo>
                    <a:pt x="6460" y="799"/>
                    <a:pt x="5587" y="238"/>
                    <a:pt x="4640" y="207"/>
                  </a:cubicBezTo>
                  <a:lnTo>
                    <a:pt x="2527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37"/>
            <p:cNvSpPr/>
            <p:nvPr/>
          </p:nvSpPr>
          <p:spPr>
            <a:xfrm>
              <a:off x="5534033" y="484398"/>
              <a:ext cx="71729" cy="177119"/>
            </a:xfrm>
            <a:custGeom>
              <a:rect b="b" l="l" r="r" t="t"/>
              <a:pathLst>
                <a:path extrusionOk="0" h="4462" w="1807">
                  <a:moveTo>
                    <a:pt x="1363" y="1"/>
                  </a:moveTo>
                  <a:cubicBezTo>
                    <a:pt x="1359" y="2"/>
                    <a:pt x="1359" y="2"/>
                    <a:pt x="1358" y="3"/>
                  </a:cubicBezTo>
                  <a:cubicBezTo>
                    <a:pt x="1326" y="25"/>
                    <a:pt x="1295" y="46"/>
                    <a:pt x="1263" y="67"/>
                  </a:cubicBezTo>
                  <a:cubicBezTo>
                    <a:pt x="1189" y="117"/>
                    <a:pt x="1119" y="164"/>
                    <a:pt x="1049" y="214"/>
                  </a:cubicBezTo>
                  <a:cubicBezTo>
                    <a:pt x="1125" y="518"/>
                    <a:pt x="1123" y="846"/>
                    <a:pt x="1055" y="1149"/>
                  </a:cubicBezTo>
                  <a:cubicBezTo>
                    <a:pt x="1015" y="1322"/>
                    <a:pt x="973" y="1498"/>
                    <a:pt x="920" y="1667"/>
                  </a:cubicBezTo>
                  <a:cubicBezTo>
                    <a:pt x="872" y="1819"/>
                    <a:pt x="827" y="1986"/>
                    <a:pt x="750" y="2127"/>
                  </a:cubicBezTo>
                  <a:cubicBezTo>
                    <a:pt x="746" y="2134"/>
                    <a:pt x="738" y="2138"/>
                    <a:pt x="729" y="2138"/>
                  </a:cubicBezTo>
                  <a:cubicBezTo>
                    <a:pt x="716" y="2138"/>
                    <a:pt x="702" y="2128"/>
                    <a:pt x="703" y="2113"/>
                  </a:cubicBezTo>
                  <a:cubicBezTo>
                    <a:pt x="706" y="2092"/>
                    <a:pt x="709" y="2070"/>
                    <a:pt x="713" y="2049"/>
                  </a:cubicBezTo>
                  <a:lnTo>
                    <a:pt x="525" y="2014"/>
                  </a:lnTo>
                  <a:cubicBezTo>
                    <a:pt x="495" y="2214"/>
                    <a:pt x="445" y="2412"/>
                    <a:pt x="384" y="2600"/>
                  </a:cubicBezTo>
                  <a:cubicBezTo>
                    <a:pt x="289" y="2898"/>
                    <a:pt x="172" y="3209"/>
                    <a:pt x="0" y="3472"/>
                  </a:cubicBezTo>
                  <a:cubicBezTo>
                    <a:pt x="23" y="3814"/>
                    <a:pt x="91" y="4146"/>
                    <a:pt x="239" y="4461"/>
                  </a:cubicBezTo>
                  <a:cubicBezTo>
                    <a:pt x="932" y="3262"/>
                    <a:pt x="1483" y="1977"/>
                    <a:pt x="1806" y="639"/>
                  </a:cubicBezTo>
                  <a:cubicBezTo>
                    <a:pt x="1799" y="631"/>
                    <a:pt x="1790" y="622"/>
                    <a:pt x="1785" y="610"/>
                  </a:cubicBezTo>
                  <a:cubicBezTo>
                    <a:pt x="1760" y="544"/>
                    <a:pt x="1742" y="459"/>
                    <a:pt x="1665" y="430"/>
                  </a:cubicBezTo>
                  <a:cubicBezTo>
                    <a:pt x="1648" y="424"/>
                    <a:pt x="1630" y="421"/>
                    <a:pt x="1613" y="421"/>
                  </a:cubicBezTo>
                  <a:cubicBezTo>
                    <a:pt x="1555" y="421"/>
                    <a:pt x="1497" y="450"/>
                    <a:pt x="1453" y="482"/>
                  </a:cubicBezTo>
                  <a:cubicBezTo>
                    <a:pt x="1417" y="508"/>
                    <a:pt x="1378" y="533"/>
                    <a:pt x="1337" y="533"/>
                  </a:cubicBezTo>
                  <a:cubicBezTo>
                    <a:pt x="1319" y="533"/>
                    <a:pt x="1300" y="528"/>
                    <a:pt x="1281" y="516"/>
                  </a:cubicBezTo>
                  <a:cubicBezTo>
                    <a:pt x="1239" y="490"/>
                    <a:pt x="1218" y="438"/>
                    <a:pt x="1217" y="389"/>
                  </a:cubicBezTo>
                  <a:cubicBezTo>
                    <a:pt x="1214" y="253"/>
                    <a:pt x="1319" y="152"/>
                    <a:pt x="1357" y="28"/>
                  </a:cubicBezTo>
                  <a:cubicBezTo>
                    <a:pt x="1359" y="19"/>
                    <a:pt x="1360" y="9"/>
                    <a:pt x="136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37"/>
            <p:cNvSpPr/>
            <p:nvPr/>
          </p:nvSpPr>
          <p:spPr>
            <a:xfrm>
              <a:off x="5268157" y="660246"/>
              <a:ext cx="27786" cy="33225"/>
            </a:xfrm>
            <a:custGeom>
              <a:rect b="b" l="l" r="r" t="t"/>
              <a:pathLst>
                <a:path extrusionOk="0" h="837" w="700">
                  <a:moveTo>
                    <a:pt x="506" y="0"/>
                  </a:moveTo>
                  <a:cubicBezTo>
                    <a:pt x="455" y="0"/>
                    <a:pt x="412" y="40"/>
                    <a:pt x="380" y="73"/>
                  </a:cubicBezTo>
                  <a:cubicBezTo>
                    <a:pt x="337" y="119"/>
                    <a:pt x="299" y="171"/>
                    <a:pt x="266" y="223"/>
                  </a:cubicBezTo>
                  <a:cubicBezTo>
                    <a:pt x="195" y="338"/>
                    <a:pt x="146" y="464"/>
                    <a:pt x="103" y="591"/>
                  </a:cubicBezTo>
                  <a:cubicBezTo>
                    <a:pt x="80" y="651"/>
                    <a:pt x="58" y="712"/>
                    <a:pt x="25" y="768"/>
                  </a:cubicBezTo>
                  <a:cubicBezTo>
                    <a:pt x="17" y="779"/>
                    <a:pt x="10" y="790"/>
                    <a:pt x="1" y="800"/>
                  </a:cubicBezTo>
                  <a:cubicBezTo>
                    <a:pt x="14" y="805"/>
                    <a:pt x="27" y="812"/>
                    <a:pt x="40" y="816"/>
                  </a:cubicBezTo>
                  <a:cubicBezTo>
                    <a:pt x="80" y="828"/>
                    <a:pt x="129" y="836"/>
                    <a:pt x="174" y="836"/>
                  </a:cubicBezTo>
                  <a:cubicBezTo>
                    <a:pt x="193" y="836"/>
                    <a:pt x="212" y="835"/>
                    <a:pt x="229" y="831"/>
                  </a:cubicBezTo>
                  <a:cubicBezTo>
                    <a:pt x="397" y="797"/>
                    <a:pt x="552" y="732"/>
                    <a:pt x="694" y="648"/>
                  </a:cubicBezTo>
                  <a:cubicBezTo>
                    <a:pt x="684" y="588"/>
                    <a:pt x="689" y="521"/>
                    <a:pt x="691" y="463"/>
                  </a:cubicBezTo>
                  <a:cubicBezTo>
                    <a:pt x="693" y="385"/>
                    <a:pt x="700" y="305"/>
                    <a:pt x="689" y="227"/>
                  </a:cubicBezTo>
                  <a:cubicBezTo>
                    <a:pt x="677" y="130"/>
                    <a:pt x="624" y="11"/>
                    <a:pt x="510" y="0"/>
                  </a:cubicBezTo>
                  <a:cubicBezTo>
                    <a:pt x="509" y="0"/>
                    <a:pt x="507" y="0"/>
                    <a:pt x="50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37"/>
            <p:cNvSpPr/>
            <p:nvPr/>
          </p:nvSpPr>
          <p:spPr>
            <a:xfrm>
              <a:off x="5203255" y="635477"/>
              <a:ext cx="28064" cy="32788"/>
            </a:xfrm>
            <a:custGeom>
              <a:rect b="b" l="l" r="r" t="t"/>
              <a:pathLst>
                <a:path extrusionOk="0" h="826" w="707">
                  <a:moveTo>
                    <a:pt x="584" y="0"/>
                  </a:moveTo>
                  <a:cubicBezTo>
                    <a:pt x="570" y="0"/>
                    <a:pt x="555" y="4"/>
                    <a:pt x="538" y="11"/>
                  </a:cubicBezTo>
                  <a:cubicBezTo>
                    <a:pt x="418" y="63"/>
                    <a:pt x="317" y="177"/>
                    <a:pt x="233" y="273"/>
                  </a:cubicBezTo>
                  <a:cubicBezTo>
                    <a:pt x="151" y="366"/>
                    <a:pt x="74" y="462"/>
                    <a:pt x="1" y="563"/>
                  </a:cubicBezTo>
                  <a:cubicBezTo>
                    <a:pt x="166" y="650"/>
                    <a:pt x="332" y="738"/>
                    <a:pt x="495" y="825"/>
                  </a:cubicBezTo>
                  <a:cubicBezTo>
                    <a:pt x="502" y="796"/>
                    <a:pt x="515" y="768"/>
                    <a:pt x="526" y="742"/>
                  </a:cubicBezTo>
                  <a:cubicBezTo>
                    <a:pt x="541" y="702"/>
                    <a:pt x="555" y="665"/>
                    <a:pt x="571" y="627"/>
                  </a:cubicBezTo>
                  <a:cubicBezTo>
                    <a:pt x="626" y="493"/>
                    <a:pt x="707" y="344"/>
                    <a:pt x="705" y="196"/>
                  </a:cubicBezTo>
                  <a:cubicBezTo>
                    <a:pt x="704" y="119"/>
                    <a:pt x="669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37"/>
            <p:cNvSpPr/>
            <p:nvPr/>
          </p:nvSpPr>
          <p:spPr>
            <a:xfrm>
              <a:off x="4842389" y="280802"/>
              <a:ext cx="45490" cy="50174"/>
            </a:xfrm>
            <a:custGeom>
              <a:rect b="b" l="l" r="r" t="t"/>
              <a:pathLst>
                <a:path extrusionOk="0" h="1264" w="1146">
                  <a:moveTo>
                    <a:pt x="719" y="1"/>
                  </a:moveTo>
                  <a:cubicBezTo>
                    <a:pt x="692" y="1"/>
                    <a:pt x="667" y="9"/>
                    <a:pt x="649" y="35"/>
                  </a:cubicBezTo>
                  <a:cubicBezTo>
                    <a:pt x="620" y="75"/>
                    <a:pt x="610" y="152"/>
                    <a:pt x="635" y="193"/>
                  </a:cubicBezTo>
                  <a:cubicBezTo>
                    <a:pt x="654" y="223"/>
                    <a:pt x="649" y="259"/>
                    <a:pt x="629" y="285"/>
                  </a:cubicBezTo>
                  <a:cubicBezTo>
                    <a:pt x="611" y="309"/>
                    <a:pt x="588" y="317"/>
                    <a:pt x="561" y="317"/>
                  </a:cubicBezTo>
                  <a:cubicBezTo>
                    <a:pt x="555" y="317"/>
                    <a:pt x="548" y="316"/>
                    <a:pt x="541" y="315"/>
                  </a:cubicBezTo>
                  <a:cubicBezTo>
                    <a:pt x="481" y="305"/>
                    <a:pt x="424" y="288"/>
                    <a:pt x="365" y="288"/>
                  </a:cubicBezTo>
                  <a:cubicBezTo>
                    <a:pt x="341" y="288"/>
                    <a:pt x="317" y="290"/>
                    <a:pt x="292" y="298"/>
                  </a:cubicBezTo>
                  <a:cubicBezTo>
                    <a:pt x="249" y="309"/>
                    <a:pt x="196" y="341"/>
                    <a:pt x="181" y="388"/>
                  </a:cubicBezTo>
                  <a:cubicBezTo>
                    <a:pt x="208" y="533"/>
                    <a:pt x="188" y="684"/>
                    <a:pt x="154" y="827"/>
                  </a:cubicBezTo>
                  <a:cubicBezTo>
                    <a:pt x="117" y="978"/>
                    <a:pt x="72" y="1127"/>
                    <a:pt x="1" y="1263"/>
                  </a:cubicBezTo>
                  <a:cubicBezTo>
                    <a:pt x="227" y="1167"/>
                    <a:pt x="457" y="1086"/>
                    <a:pt x="686" y="1019"/>
                  </a:cubicBezTo>
                  <a:cubicBezTo>
                    <a:pt x="837" y="975"/>
                    <a:pt x="990" y="935"/>
                    <a:pt x="1145" y="899"/>
                  </a:cubicBezTo>
                  <a:cubicBezTo>
                    <a:pt x="987" y="620"/>
                    <a:pt x="855" y="322"/>
                    <a:pt x="777" y="9"/>
                  </a:cubicBezTo>
                  <a:cubicBezTo>
                    <a:pt x="775" y="9"/>
                    <a:pt x="772" y="9"/>
                    <a:pt x="770" y="8"/>
                  </a:cubicBezTo>
                  <a:cubicBezTo>
                    <a:pt x="753" y="4"/>
                    <a:pt x="735" y="1"/>
                    <a:pt x="71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37"/>
            <p:cNvSpPr/>
            <p:nvPr/>
          </p:nvSpPr>
          <p:spPr>
            <a:xfrm>
              <a:off x="4823732" y="256152"/>
              <a:ext cx="33463" cy="26794"/>
            </a:xfrm>
            <a:custGeom>
              <a:rect b="b" l="l" r="r" t="t"/>
              <a:pathLst>
                <a:path extrusionOk="0" h="675" w="843">
                  <a:moveTo>
                    <a:pt x="48" y="0"/>
                  </a:moveTo>
                  <a:cubicBezTo>
                    <a:pt x="45" y="4"/>
                    <a:pt x="43" y="8"/>
                    <a:pt x="42" y="10"/>
                  </a:cubicBezTo>
                  <a:cubicBezTo>
                    <a:pt x="34" y="26"/>
                    <a:pt x="28" y="45"/>
                    <a:pt x="23" y="60"/>
                  </a:cubicBezTo>
                  <a:cubicBezTo>
                    <a:pt x="15" y="96"/>
                    <a:pt x="8" y="130"/>
                    <a:pt x="5" y="167"/>
                  </a:cubicBezTo>
                  <a:cubicBezTo>
                    <a:pt x="0" y="249"/>
                    <a:pt x="13" y="322"/>
                    <a:pt x="41" y="399"/>
                  </a:cubicBezTo>
                  <a:cubicBezTo>
                    <a:pt x="57" y="447"/>
                    <a:pt x="80" y="495"/>
                    <a:pt x="106" y="542"/>
                  </a:cubicBezTo>
                  <a:cubicBezTo>
                    <a:pt x="236" y="554"/>
                    <a:pt x="358" y="596"/>
                    <a:pt x="455" y="675"/>
                  </a:cubicBezTo>
                  <a:cubicBezTo>
                    <a:pt x="533" y="608"/>
                    <a:pt x="608" y="538"/>
                    <a:pt x="677" y="462"/>
                  </a:cubicBezTo>
                  <a:cubicBezTo>
                    <a:pt x="735" y="399"/>
                    <a:pt x="809" y="327"/>
                    <a:pt x="833" y="240"/>
                  </a:cubicBezTo>
                  <a:cubicBezTo>
                    <a:pt x="843" y="210"/>
                    <a:pt x="843" y="158"/>
                    <a:pt x="813" y="138"/>
                  </a:cubicBezTo>
                  <a:cubicBezTo>
                    <a:pt x="805" y="133"/>
                    <a:pt x="797" y="131"/>
                    <a:pt x="789" y="131"/>
                  </a:cubicBezTo>
                  <a:cubicBezTo>
                    <a:pt x="762" y="131"/>
                    <a:pt x="730" y="149"/>
                    <a:pt x="708" y="161"/>
                  </a:cubicBezTo>
                  <a:cubicBezTo>
                    <a:pt x="639" y="202"/>
                    <a:pt x="581" y="277"/>
                    <a:pt x="549" y="349"/>
                  </a:cubicBezTo>
                  <a:cubicBezTo>
                    <a:pt x="536" y="378"/>
                    <a:pt x="514" y="390"/>
                    <a:pt x="490" y="390"/>
                  </a:cubicBezTo>
                  <a:cubicBezTo>
                    <a:pt x="443" y="390"/>
                    <a:pt x="393" y="343"/>
                    <a:pt x="404" y="289"/>
                  </a:cubicBezTo>
                  <a:cubicBezTo>
                    <a:pt x="417" y="238"/>
                    <a:pt x="440" y="191"/>
                    <a:pt x="446" y="138"/>
                  </a:cubicBezTo>
                  <a:cubicBezTo>
                    <a:pt x="449" y="112"/>
                    <a:pt x="449" y="83"/>
                    <a:pt x="448" y="56"/>
                  </a:cubicBezTo>
                  <a:cubicBezTo>
                    <a:pt x="448" y="50"/>
                    <a:pt x="445" y="37"/>
                    <a:pt x="444" y="26"/>
                  </a:cubicBezTo>
                  <a:cubicBezTo>
                    <a:pt x="439" y="31"/>
                    <a:pt x="432" y="35"/>
                    <a:pt x="428" y="40"/>
                  </a:cubicBezTo>
                  <a:cubicBezTo>
                    <a:pt x="413" y="54"/>
                    <a:pt x="399" y="71"/>
                    <a:pt x="387" y="89"/>
                  </a:cubicBezTo>
                  <a:cubicBezTo>
                    <a:pt x="357" y="132"/>
                    <a:pt x="339" y="177"/>
                    <a:pt x="324" y="227"/>
                  </a:cubicBezTo>
                  <a:cubicBezTo>
                    <a:pt x="315" y="262"/>
                    <a:pt x="278" y="284"/>
                    <a:pt x="244" y="284"/>
                  </a:cubicBezTo>
                  <a:cubicBezTo>
                    <a:pt x="218" y="284"/>
                    <a:pt x="193" y="272"/>
                    <a:pt x="180" y="245"/>
                  </a:cubicBezTo>
                  <a:cubicBezTo>
                    <a:pt x="157" y="196"/>
                    <a:pt x="136" y="146"/>
                    <a:pt x="111" y="97"/>
                  </a:cubicBezTo>
                  <a:cubicBezTo>
                    <a:pt x="100" y="75"/>
                    <a:pt x="92" y="52"/>
                    <a:pt x="79" y="33"/>
                  </a:cubicBezTo>
                  <a:cubicBezTo>
                    <a:pt x="73" y="21"/>
                    <a:pt x="53" y="9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37"/>
            <p:cNvSpPr/>
            <p:nvPr/>
          </p:nvSpPr>
          <p:spPr>
            <a:xfrm>
              <a:off x="4690397" y="298824"/>
              <a:ext cx="93482" cy="97491"/>
            </a:xfrm>
            <a:custGeom>
              <a:rect b="b" l="l" r="r" t="t"/>
              <a:pathLst>
                <a:path extrusionOk="0" h="2456" w="2355">
                  <a:moveTo>
                    <a:pt x="2354" y="1"/>
                  </a:moveTo>
                  <a:lnTo>
                    <a:pt x="2354" y="1"/>
                  </a:lnTo>
                  <a:cubicBezTo>
                    <a:pt x="2328" y="7"/>
                    <a:pt x="2301" y="13"/>
                    <a:pt x="2276" y="22"/>
                  </a:cubicBezTo>
                  <a:cubicBezTo>
                    <a:pt x="2131" y="68"/>
                    <a:pt x="1990" y="122"/>
                    <a:pt x="1849" y="183"/>
                  </a:cubicBezTo>
                  <a:cubicBezTo>
                    <a:pt x="1584" y="304"/>
                    <a:pt x="1329" y="455"/>
                    <a:pt x="1095" y="632"/>
                  </a:cubicBezTo>
                  <a:cubicBezTo>
                    <a:pt x="636" y="981"/>
                    <a:pt x="307" y="1427"/>
                    <a:pt x="1" y="1907"/>
                  </a:cubicBezTo>
                  <a:cubicBezTo>
                    <a:pt x="320" y="2090"/>
                    <a:pt x="641" y="2272"/>
                    <a:pt x="961" y="2456"/>
                  </a:cubicBezTo>
                  <a:cubicBezTo>
                    <a:pt x="964" y="2393"/>
                    <a:pt x="980" y="2329"/>
                    <a:pt x="991" y="2267"/>
                  </a:cubicBezTo>
                  <a:cubicBezTo>
                    <a:pt x="1014" y="2151"/>
                    <a:pt x="1044" y="2036"/>
                    <a:pt x="1081" y="1923"/>
                  </a:cubicBezTo>
                  <a:cubicBezTo>
                    <a:pt x="1152" y="1713"/>
                    <a:pt x="1243" y="1508"/>
                    <a:pt x="1350" y="1313"/>
                  </a:cubicBezTo>
                  <a:cubicBezTo>
                    <a:pt x="1546" y="958"/>
                    <a:pt x="1791" y="628"/>
                    <a:pt x="2054" y="321"/>
                  </a:cubicBezTo>
                  <a:cubicBezTo>
                    <a:pt x="2149" y="213"/>
                    <a:pt x="2249" y="104"/>
                    <a:pt x="235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37"/>
            <p:cNvSpPr/>
            <p:nvPr/>
          </p:nvSpPr>
          <p:spPr>
            <a:xfrm>
              <a:off x="4734617" y="284970"/>
              <a:ext cx="109241" cy="154255"/>
            </a:xfrm>
            <a:custGeom>
              <a:rect b="b" l="l" r="r" t="t"/>
              <a:pathLst>
                <a:path extrusionOk="0" h="3886" w="2752">
                  <a:moveTo>
                    <a:pt x="2291" y="1"/>
                  </a:moveTo>
                  <a:cubicBezTo>
                    <a:pt x="2044" y="1"/>
                    <a:pt x="1780" y="166"/>
                    <a:pt x="1598" y="305"/>
                  </a:cubicBezTo>
                  <a:cubicBezTo>
                    <a:pt x="1317" y="519"/>
                    <a:pt x="1079" y="795"/>
                    <a:pt x="859" y="1070"/>
                  </a:cubicBezTo>
                  <a:cubicBezTo>
                    <a:pt x="635" y="1351"/>
                    <a:pt x="435" y="1654"/>
                    <a:pt x="283" y="1980"/>
                  </a:cubicBezTo>
                  <a:cubicBezTo>
                    <a:pt x="208" y="2140"/>
                    <a:pt x="147" y="2307"/>
                    <a:pt x="99" y="2475"/>
                  </a:cubicBezTo>
                  <a:cubicBezTo>
                    <a:pt x="74" y="2562"/>
                    <a:pt x="54" y="2648"/>
                    <a:pt x="37" y="2736"/>
                  </a:cubicBezTo>
                  <a:cubicBezTo>
                    <a:pt x="27" y="2791"/>
                    <a:pt x="19" y="2844"/>
                    <a:pt x="1" y="2893"/>
                  </a:cubicBezTo>
                  <a:cubicBezTo>
                    <a:pt x="581" y="3225"/>
                    <a:pt x="1163" y="3557"/>
                    <a:pt x="1745" y="3886"/>
                  </a:cubicBezTo>
                  <a:cubicBezTo>
                    <a:pt x="1651" y="3721"/>
                    <a:pt x="1559" y="3557"/>
                    <a:pt x="1473" y="3387"/>
                  </a:cubicBezTo>
                  <a:cubicBezTo>
                    <a:pt x="1380" y="3203"/>
                    <a:pt x="1274" y="3016"/>
                    <a:pt x="1230" y="2813"/>
                  </a:cubicBezTo>
                  <a:cubicBezTo>
                    <a:pt x="1145" y="2428"/>
                    <a:pt x="1338" y="2101"/>
                    <a:pt x="1612" y="1849"/>
                  </a:cubicBezTo>
                  <a:cubicBezTo>
                    <a:pt x="1882" y="1602"/>
                    <a:pt x="2195" y="1404"/>
                    <a:pt x="2527" y="1246"/>
                  </a:cubicBezTo>
                  <a:cubicBezTo>
                    <a:pt x="2565" y="1037"/>
                    <a:pt x="2647" y="845"/>
                    <a:pt x="2695" y="637"/>
                  </a:cubicBezTo>
                  <a:cubicBezTo>
                    <a:pt x="2737" y="455"/>
                    <a:pt x="2751" y="234"/>
                    <a:pt x="2590" y="104"/>
                  </a:cubicBezTo>
                  <a:cubicBezTo>
                    <a:pt x="2498" y="30"/>
                    <a:pt x="2396" y="1"/>
                    <a:pt x="229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37"/>
            <p:cNvSpPr/>
            <p:nvPr/>
          </p:nvSpPr>
          <p:spPr>
            <a:xfrm>
              <a:off x="5121166" y="103524"/>
              <a:ext cx="269608" cy="100309"/>
            </a:xfrm>
            <a:custGeom>
              <a:rect b="b" l="l" r="r" t="t"/>
              <a:pathLst>
                <a:path extrusionOk="0" h="2527" w="6792">
                  <a:moveTo>
                    <a:pt x="4534" y="0"/>
                  </a:moveTo>
                  <a:cubicBezTo>
                    <a:pt x="4400" y="0"/>
                    <a:pt x="4277" y="57"/>
                    <a:pt x="4153" y="116"/>
                  </a:cubicBezTo>
                  <a:cubicBezTo>
                    <a:pt x="4093" y="145"/>
                    <a:pt x="4033" y="174"/>
                    <a:pt x="3973" y="199"/>
                  </a:cubicBezTo>
                  <a:cubicBezTo>
                    <a:pt x="3929" y="215"/>
                    <a:pt x="3887" y="229"/>
                    <a:pt x="3843" y="240"/>
                  </a:cubicBezTo>
                  <a:cubicBezTo>
                    <a:pt x="3773" y="254"/>
                    <a:pt x="3704" y="262"/>
                    <a:pt x="3634" y="262"/>
                  </a:cubicBezTo>
                  <a:cubicBezTo>
                    <a:pt x="3576" y="262"/>
                    <a:pt x="3518" y="257"/>
                    <a:pt x="3460" y="246"/>
                  </a:cubicBezTo>
                  <a:cubicBezTo>
                    <a:pt x="3372" y="228"/>
                    <a:pt x="3290" y="194"/>
                    <a:pt x="3205" y="161"/>
                  </a:cubicBezTo>
                  <a:cubicBezTo>
                    <a:pt x="3176" y="151"/>
                    <a:pt x="3147" y="141"/>
                    <a:pt x="3116" y="130"/>
                  </a:cubicBezTo>
                  <a:cubicBezTo>
                    <a:pt x="3075" y="116"/>
                    <a:pt x="3029" y="102"/>
                    <a:pt x="2985" y="102"/>
                  </a:cubicBezTo>
                  <a:cubicBezTo>
                    <a:pt x="2980" y="102"/>
                    <a:pt x="2974" y="103"/>
                    <a:pt x="2969" y="103"/>
                  </a:cubicBezTo>
                  <a:cubicBezTo>
                    <a:pt x="2949" y="104"/>
                    <a:pt x="2931" y="108"/>
                    <a:pt x="2912" y="116"/>
                  </a:cubicBezTo>
                  <a:cubicBezTo>
                    <a:pt x="2869" y="135"/>
                    <a:pt x="2835" y="174"/>
                    <a:pt x="2801" y="205"/>
                  </a:cubicBezTo>
                  <a:cubicBezTo>
                    <a:pt x="2734" y="265"/>
                    <a:pt x="2665" y="315"/>
                    <a:pt x="2575" y="325"/>
                  </a:cubicBezTo>
                  <a:cubicBezTo>
                    <a:pt x="2692" y="471"/>
                    <a:pt x="2787" y="634"/>
                    <a:pt x="2858" y="804"/>
                  </a:cubicBezTo>
                  <a:cubicBezTo>
                    <a:pt x="2983" y="1104"/>
                    <a:pt x="2986" y="1411"/>
                    <a:pt x="2887" y="1719"/>
                  </a:cubicBezTo>
                  <a:cubicBezTo>
                    <a:pt x="2885" y="1728"/>
                    <a:pt x="2877" y="1733"/>
                    <a:pt x="2870" y="1733"/>
                  </a:cubicBezTo>
                  <a:cubicBezTo>
                    <a:pt x="2861" y="1733"/>
                    <a:pt x="2852" y="1727"/>
                    <a:pt x="2853" y="1715"/>
                  </a:cubicBezTo>
                  <a:cubicBezTo>
                    <a:pt x="2866" y="1563"/>
                    <a:pt x="2853" y="1411"/>
                    <a:pt x="2811" y="1264"/>
                  </a:cubicBezTo>
                  <a:cubicBezTo>
                    <a:pt x="2772" y="1125"/>
                    <a:pt x="2736" y="983"/>
                    <a:pt x="2678" y="850"/>
                  </a:cubicBezTo>
                  <a:cubicBezTo>
                    <a:pt x="2582" y="629"/>
                    <a:pt x="2444" y="436"/>
                    <a:pt x="2304" y="242"/>
                  </a:cubicBezTo>
                  <a:cubicBezTo>
                    <a:pt x="2302" y="241"/>
                    <a:pt x="2298" y="239"/>
                    <a:pt x="2296" y="236"/>
                  </a:cubicBezTo>
                  <a:cubicBezTo>
                    <a:pt x="2234" y="197"/>
                    <a:pt x="2176" y="150"/>
                    <a:pt x="2109" y="150"/>
                  </a:cubicBezTo>
                  <a:cubicBezTo>
                    <a:pt x="2088" y="150"/>
                    <a:pt x="2065" y="155"/>
                    <a:pt x="2042" y="167"/>
                  </a:cubicBezTo>
                  <a:cubicBezTo>
                    <a:pt x="2030" y="172"/>
                    <a:pt x="2018" y="178"/>
                    <a:pt x="2005" y="184"/>
                  </a:cubicBezTo>
                  <a:cubicBezTo>
                    <a:pt x="1953" y="216"/>
                    <a:pt x="1905" y="259"/>
                    <a:pt x="1855" y="294"/>
                  </a:cubicBezTo>
                  <a:cubicBezTo>
                    <a:pt x="1830" y="311"/>
                    <a:pt x="1807" y="328"/>
                    <a:pt x="1781" y="341"/>
                  </a:cubicBezTo>
                  <a:cubicBezTo>
                    <a:pt x="1701" y="381"/>
                    <a:pt x="1614" y="397"/>
                    <a:pt x="1526" y="397"/>
                  </a:cubicBezTo>
                  <a:cubicBezTo>
                    <a:pt x="1508" y="397"/>
                    <a:pt x="1489" y="396"/>
                    <a:pt x="1471" y="395"/>
                  </a:cubicBezTo>
                  <a:cubicBezTo>
                    <a:pt x="1329" y="384"/>
                    <a:pt x="1193" y="332"/>
                    <a:pt x="1052" y="325"/>
                  </a:cubicBezTo>
                  <a:cubicBezTo>
                    <a:pt x="1047" y="325"/>
                    <a:pt x="1043" y="325"/>
                    <a:pt x="1037" y="325"/>
                  </a:cubicBezTo>
                  <a:cubicBezTo>
                    <a:pt x="942" y="325"/>
                    <a:pt x="797" y="353"/>
                    <a:pt x="768" y="457"/>
                  </a:cubicBezTo>
                  <a:cubicBezTo>
                    <a:pt x="1011" y="463"/>
                    <a:pt x="1251" y="523"/>
                    <a:pt x="1479" y="604"/>
                  </a:cubicBezTo>
                  <a:cubicBezTo>
                    <a:pt x="1751" y="700"/>
                    <a:pt x="2061" y="830"/>
                    <a:pt x="2251" y="1056"/>
                  </a:cubicBezTo>
                  <a:cubicBezTo>
                    <a:pt x="2272" y="1080"/>
                    <a:pt x="2253" y="1112"/>
                    <a:pt x="2225" y="1112"/>
                  </a:cubicBezTo>
                  <a:cubicBezTo>
                    <a:pt x="2220" y="1112"/>
                    <a:pt x="2215" y="1111"/>
                    <a:pt x="2209" y="1108"/>
                  </a:cubicBezTo>
                  <a:cubicBezTo>
                    <a:pt x="2073" y="1048"/>
                    <a:pt x="1944" y="968"/>
                    <a:pt x="1813" y="896"/>
                  </a:cubicBezTo>
                  <a:cubicBezTo>
                    <a:pt x="1687" y="827"/>
                    <a:pt x="1553" y="768"/>
                    <a:pt x="1418" y="720"/>
                  </a:cubicBezTo>
                  <a:cubicBezTo>
                    <a:pt x="1192" y="639"/>
                    <a:pt x="958" y="596"/>
                    <a:pt x="721" y="553"/>
                  </a:cubicBezTo>
                  <a:cubicBezTo>
                    <a:pt x="704" y="569"/>
                    <a:pt x="683" y="578"/>
                    <a:pt x="660" y="578"/>
                  </a:cubicBezTo>
                  <a:cubicBezTo>
                    <a:pt x="644" y="578"/>
                    <a:pt x="628" y="574"/>
                    <a:pt x="611" y="563"/>
                  </a:cubicBezTo>
                  <a:cubicBezTo>
                    <a:pt x="531" y="518"/>
                    <a:pt x="445" y="487"/>
                    <a:pt x="356" y="487"/>
                  </a:cubicBezTo>
                  <a:cubicBezTo>
                    <a:pt x="312" y="487"/>
                    <a:pt x="267" y="495"/>
                    <a:pt x="221" y="512"/>
                  </a:cubicBezTo>
                  <a:cubicBezTo>
                    <a:pt x="122" y="551"/>
                    <a:pt x="57" y="621"/>
                    <a:pt x="0" y="705"/>
                  </a:cubicBezTo>
                  <a:cubicBezTo>
                    <a:pt x="341" y="768"/>
                    <a:pt x="679" y="840"/>
                    <a:pt x="1015" y="928"/>
                  </a:cubicBezTo>
                  <a:cubicBezTo>
                    <a:pt x="1380" y="1022"/>
                    <a:pt x="1752" y="1124"/>
                    <a:pt x="2106" y="1255"/>
                  </a:cubicBezTo>
                  <a:cubicBezTo>
                    <a:pt x="2179" y="1282"/>
                    <a:pt x="2245" y="1322"/>
                    <a:pt x="2288" y="1375"/>
                  </a:cubicBezTo>
                  <a:cubicBezTo>
                    <a:pt x="2306" y="1381"/>
                    <a:pt x="2319" y="1392"/>
                    <a:pt x="2324" y="1411"/>
                  </a:cubicBezTo>
                  <a:cubicBezTo>
                    <a:pt x="2328" y="1424"/>
                    <a:pt x="2330" y="1438"/>
                    <a:pt x="2334" y="1453"/>
                  </a:cubicBezTo>
                  <a:cubicBezTo>
                    <a:pt x="2341" y="1471"/>
                    <a:pt x="2346" y="1490"/>
                    <a:pt x="2349" y="1511"/>
                  </a:cubicBezTo>
                  <a:cubicBezTo>
                    <a:pt x="2428" y="1839"/>
                    <a:pt x="2449" y="2189"/>
                    <a:pt x="2453" y="2527"/>
                  </a:cubicBezTo>
                  <a:cubicBezTo>
                    <a:pt x="2486" y="2498"/>
                    <a:pt x="2523" y="2470"/>
                    <a:pt x="2557" y="2442"/>
                  </a:cubicBezTo>
                  <a:cubicBezTo>
                    <a:pt x="2583" y="2420"/>
                    <a:pt x="2610" y="2396"/>
                    <a:pt x="2637" y="2376"/>
                  </a:cubicBezTo>
                  <a:cubicBezTo>
                    <a:pt x="2707" y="2319"/>
                    <a:pt x="2776" y="2265"/>
                    <a:pt x="2846" y="2215"/>
                  </a:cubicBezTo>
                  <a:cubicBezTo>
                    <a:pt x="3020" y="2094"/>
                    <a:pt x="3202" y="1999"/>
                    <a:pt x="3410" y="1960"/>
                  </a:cubicBezTo>
                  <a:cubicBezTo>
                    <a:pt x="3473" y="1949"/>
                    <a:pt x="3537" y="1942"/>
                    <a:pt x="3604" y="1942"/>
                  </a:cubicBezTo>
                  <a:cubicBezTo>
                    <a:pt x="3616" y="1942"/>
                    <a:pt x="3629" y="1942"/>
                    <a:pt x="3641" y="1942"/>
                  </a:cubicBezTo>
                  <a:lnTo>
                    <a:pt x="3644" y="1942"/>
                  </a:lnTo>
                  <a:cubicBezTo>
                    <a:pt x="3778" y="1948"/>
                    <a:pt x="3908" y="1967"/>
                    <a:pt x="4038" y="1996"/>
                  </a:cubicBezTo>
                  <a:cubicBezTo>
                    <a:pt x="4078" y="1787"/>
                    <a:pt x="4106" y="1574"/>
                    <a:pt x="4088" y="1361"/>
                  </a:cubicBezTo>
                  <a:cubicBezTo>
                    <a:pt x="4067" y="1122"/>
                    <a:pt x="3994" y="901"/>
                    <a:pt x="3904" y="677"/>
                  </a:cubicBezTo>
                  <a:cubicBezTo>
                    <a:pt x="3892" y="645"/>
                    <a:pt x="3921" y="619"/>
                    <a:pt x="3950" y="619"/>
                  </a:cubicBezTo>
                  <a:cubicBezTo>
                    <a:pt x="3961" y="619"/>
                    <a:pt x="3972" y="623"/>
                    <a:pt x="3981" y="632"/>
                  </a:cubicBezTo>
                  <a:cubicBezTo>
                    <a:pt x="4033" y="694"/>
                    <a:pt x="4079" y="760"/>
                    <a:pt x="4116" y="830"/>
                  </a:cubicBezTo>
                  <a:cubicBezTo>
                    <a:pt x="4203" y="990"/>
                    <a:pt x="4250" y="1173"/>
                    <a:pt x="4265" y="1351"/>
                  </a:cubicBezTo>
                  <a:cubicBezTo>
                    <a:pt x="4279" y="1525"/>
                    <a:pt x="4268" y="1699"/>
                    <a:pt x="4218" y="1863"/>
                  </a:cubicBezTo>
                  <a:cubicBezTo>
                    <a:pt x="4201" y="1920"/>
                    <a:pt x="4179" y="1975"/>
                    <a:pt x="4152" y="2027"/>
                  </a:cubicBezTo>
                  <a:cubicBezTo>
                    <a:pt x="4172" y="2032"/>
                    <a:pt x="4195" y="2038"/>
                    <a:pt x="4216" y="2045"/>
                  </a:cubicBezTo>
                  <a:cubicBezTo>
                    <a:pt x="4300" y="2068"/>
                    <a:pt x="4382" y="2094"/>
                    <a:pt x="4464" y="2121"/>
                  </a:cubicBezTo>
                  <a:cubicBezTo>
                    <a:pt x="4615" y="2171"/>
                    <a:pt x="4765" y="2226"/>
                    <a:pt x="4914" y="2272"/>
                  </a:cubicBezTo>
                  <a:cubicBezTo>
                    <a:pt x="4921" y="2276"/>
                    <a:pt x="4928" y="2278"/>
                    <a:pt x="4934" y="2280"/>
                  </a:cubicBezTo>
                  <a:cubicBezTo>
                    <a:pt x="5006" y="2302"/>
                    <a:pt x="5077" y="2324"/>
                    <a:pt x="5150" y="2344"/>
                  </a:cubicBezTo>
                  <a:cubicBezTo>
                    <a:pt x="5239" y="2370"/>
                    <a:pt x="5330" y="2395"/>
                    <a:pt x="5419" y="2420"/>
                  </a:cubicBezTo>
                  <a:cubicBezTo>
                    <a:pt x="5499" y="2441"/>
                    <a:pt x="5579" y="2462"/>
                    <a:pt x="5661" y="2481"/>
                  </a:cubicBezTo>
                  <a:cubicBezTo>
                    <a:pt x="5688" y="2488"/>
                    <a:pt x="5714" y="2494"/>
                    <a:pt x="5741" y="2501"/>
                  </a:cubicBezTo>
                  <a:cubicBezTo>
                    <a:pt x="5712" y="2428"/>
                    <a:pt x="5702" y="2350"/>
                    <a:pt x="5710" y="2272"/>
                  </a:cubicBezTo>
                  <a:cubicBezTo>
                    <a:pt x="5714" y="2232"/>
                    <a:pt x="5721" y="2192"/>
                    <a:pt x="5736" y="2152"/>
                  </a:cubicBezTo>
                  <a:cubicBezTo>
                    <a:pt x="5765" y="2062"/>
                    <a:pt x="5816" y="1977"/>
                    <a:pt x="5885" y="1904"/>
                  </a:cubicBezTo>
                  <a:cubicBezTo>
                    <a:pt x="5995" y="1787"/>
                    <a:pt x="6151" y="1717"/>
                    <a:pt x="6308" y="1687"/>
                  </a:cubicBezTo>
                  <a:cubicBezTo>
                    <a:pt x="6375" y="1675"/>
                    <a:pt x="6440" y="1670"/>
                    <a:pt x="6504" y="1670"/>
                  </a:cubicBezTo>
                  <a:cubicBezTo>
                    <a:pt x="6563" y="1670"/>
                    <a:pt x="6621" y="1674"/>
                    <a:pt x="6680" y="1679"/>
                  </a:cubicBezTo>
                  <a:cubicBezTo>
                    <a:pt x="6547" y="1434"/>
                    <a:pt x="6531" y="1127"/>
                    <a:pt x="6653" y="871"/>
                  </a:cubicBezTo>
                  <a:cubicBezTo>
                    <a:pt x="6690" y="793"/>
                    <a:pt x="6737" y="725"/>
                    <a:pt x="6792" y="667"/>
                  </a:cubicBezTo>
                  <a:cubicBezTo>
                    <a:pt x="6762" y="602"/>
                    <a:pt x="6728" y="538"/>
                    <a:pt x="6693" y="477"/>
                  </a:cubicBezTo>
                  <a:cubicBezTo>
                    <a:pt x="6669" y="435"/>
                    <a:pt x="6610" y="310"/>
                    <a:pt x="6563" y="289"/>
                  </a:cubicBezTo>
                  <a:cubicBezTo>
                    <a:pt x="6553" y="285"/>
                    <a:pt x="6543" y="283"/>
                    <a:pt x="6532" y="283"/>
                  </a:cubicBezTo>
                  <a:cubicBezTo>
                    <a:pt x="6477" y="283"/>
                    <a:pt x="6404" y="323"/>
                    <a:pt x="6360" y="333"/>
                  </a:cubicBezTo>
                  <a:cubicBezTo>
                    <a:pt x="6308" y="344"/>
                    <a:pt x="6256" y="350"/>
                    <a:pt x="6204" y="351"/>
                  </a:cubicBezTo>
                  <a:cubicBezTo>
                    <a:pt x="6194" y="351"/>
                    <a:pt x="6184" y="352"/>
                    <a:pt x="6174" y="352"/>
                  </a:cubicBezTo>
                  <a:cubicBezTo>
                    <a:pt x="6071" y="352"/>
                    <a:pt x="5967" y="332"/>
                    <a:pt x="5872" y="297"/>
                  </a:cubicBezTo>
                  <a:cubicBezTo>
                    <a:pt x="5859" y="293"/>
                    <a:pt x="5844" y="287"/>
                    <a:pt x="5830" y="281"/>
                  </a:cubicBezTo>
                  <a:cubicBezTo>
                    <a:pt x="5778" y="258"/>
                    <a:pt x="5732" y="231"/>
                    <a:pt x="5687" y="198"/>
                  </a:cubicBezTo>
                  <a:cubicBezTo>
                    <a:pt x="5685" y="197"/>
                    <a:pt x="5684" y="197"/>
                    <a:pt x="5683" y="195"/>
                  </a:cubicBezTo>
                  <a:cubicBezTo>
                    <a:pt x="5640" y="164"/>
                    <a:pt x="5603" y="116"/>
                    <a:pt x="5559" y="85"/>
                  </a:cubicBezTo>
                  <a:cubicBezTo>
                    <a:pt x="5543" y="74"/>
                    <a:pt x="5530" y="70"/>
                    <a:pt x="5519" y="70"/>
                  </a:cubicBezTo>
                  <a:cubicBezTo>
                    <a:pt x="5488" y="70"/>
                    <a:pt x="5475" y="111"/>
                    <a:pt x="5449" y="150"/>
                  </a:cubicBezTo>
                  <a:cubicBezTo>
                    <a:pt x="5427" y="184"/>
                    <a:pt x="5402" y="219"/>
                    <a:pt x="5372" y="246"/>
                  </a:cubicBezTo>
                  <a:cubicBezTo>
                    <a:pt x="5327" y="286"/>
                    <a:pt x="5267" y="306"/>
                    <a:pt x="5206" y="309"/>
                  </a:cubicBezTo>
                  <a:cubicBezTo>
                    <a:pt x="5300" y="447"/>
                    <a:pt x="5350" y="610"/>
                    <a:pt x="5364" y="781"/>
                  </a:cubicBezTo>
                  <a:cubicBezTo>
                    <a:pt x="5374" y="915"/>
                    <a:pt x="5357" y="1053"/>
                    <a:pt x="5327" y="1183"/>
                  </a:cubicBezTo>
                  <a:cubicBezTo>
                    <a:pt x="5303" y="1285"/>
                    <a:pt x="5274" y="1391"/>
                    <a:pt x="5215" y="1481"/>
                  </a:cubicBezTo>
                  <a:cubicBezTo>
                    <a:pt x="5200" y="1504"/>
                    <a:pt x="5185" y="1526"/>
                    <a:pt x="5167" y="1546"/>
                  </a:cubicBezTo>
                  <a:cubicBezTo>
                    <a:pt x="5158" y="1556"/>
                    <a:pt x="5145" y="1560"/>
                    <a:pt x="5133" y="1560"/>
                  </a:cubicBezTo>
                  <a:cubicBezTo>
                    <a:pt x="5106" y="1560"/>
                    <a:pt x="5078" y="1540"/>
                    <a:pt x="5080" y="1510"/>
                  </a:cubicBezTo>
                  <a:cubicBezTo>
                    <a:pt x="5089" y="1390"/>
                    <a:pt x="5137" y="1280"/>
                    <a:pt x="5167" y="1165"/>
                  </a:cubicBezTo>
                  <a:cubicBezTo>
                    <a:pt x="5182" y="1113"/>
                    <a:pt x="5193" y="1061"/>
                    <a:pt x="5199" y="1009"/>
                  </a:cubicBezTo>
                  <a:cubicBezTo>
                    <a:pt x="5212" y="942"/>
                    <a:pt x="5217" y="872"/>
                    <a:pt x="5215" y="803"/>
                  </a:cubicBezTo>
                  <a:cubicBezTo>
                    <a:pt x="5214" y="646"/>
                    <a:pt x="5177" y="485"/>
                    <a:pt x="5108" y="345"/>
                  </a:cubicBezTo>
                  <a:cubicBezTo>
                    <a:pt x="5098" y="327"/>
                    <a:pt x="5090" y="309"/>
                    <a:pt x="5080" y="293"/>
                  </a:cubicBezTo>
                  <a:cubicBezTo>
                    <a:pt x="5012" y="271"/>
                    <a:pt x="4957" y="230"/>
                    <a:pt x="4900" y="186"/>
                  </a:cubicBezTo>
                  <a:cubicBezTo>
                    <a:pt x="4796" y="104"/>
                    <a:pt x="4699" y="10"/>
                    <a:pt x="4564" y="1"/>
                  </a:cubicBezTo>
                  <a:cubicBezTo>
                    <a:pt x="4554" y="0"/>
                    <a:pt x="4544" y="0"/>
                    <a:pt x="4534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37"/>
            <p:cNvSpPr/>
            <p:nvPr/>
          </p:nvSpPr>
          <p:spPr>
            <a:xfrm>
              <a:off x="5444442" y="144807"/>
              <a:ext cx="158224" cy="234717"/>
            </a:xfrm>
            <a:custGeom>
              <a:rect b="b" l="l" r="r" t="t"/>
              <a:pathLst>
                <a:path extrusionOk="0" h="5913" w="3986">
                  <a:moveTo>
                    <a:pt x="500" y="0"/>
                  </a:moveTo>
                  <a:cubicBezTo>
                    <a:pt x="382" y="0"/>
                    <a:pt x="246" y="99"/>
                    <a:pt x="164" y="155"/>
                  </a:cubicBezTo>
                  <a:cubicBezTo>
                    <a:pt x="158" y="159"/>
                    <a:pt x="152" y="162"/>
                    <a:pt x="144" y="163"/>
                  </a:cubicBezTo>
                  <a:cubicBezTo>
                    <a:pt x="149" y="362"/>
                    <a:pt x="92" y="563"/>
                    <a:pt x="1" y="741"/>
                  </a:cubicBezTo>
                  <a:cubicBezTo>
                    <a:pt x="30" y="739"/>
                    <a:pt x="60" y="738"/>
                    <a:pt x="90" y="738"/>
                  </a:cubicBezTo>
                  <a:cubicBezTo>
                    <a:pt x="194" y="738"/>
                    <a:pt x="301" y="750"/>
                    <a:pt x="404" y="776"/>
                  </a:cubicBezTo>
                  <a:cubicBezTo>
                    <a:pt x="476" y="793"/>
                    <a:pt x="548" y="817"/>
                    <a:pt x="615" y="849"/>
                  </a:cubicBezTo>
                  <a:cubicBezTo>
                    <a:pt x="799" y="934"/>
                    <a:pt x="953" y="1069"/>
                    <a:pt x="1032" y="1260"/>
                  </a:cubicBezTo>
                  <a:cubicBezTo>
                    <a:pt x="1038" y="1278"/>
                    <a:pt x="1044" y="1296"/>
                    <a:pt x="1049" y="1315"/>
                  </a:cubicBezTo>
                  <a:lnTo>
                    <a:pt x="1049" y="1316"/>
                  </a:lnTo>
                  <a:cubicBezTo>
                    <a:pt x="1073" y="1394"/>
                    <a:pt x="1079" y="1477"/>
                    <a:pt x="1069" y="1556"/>
                  </a:cubicBezTo>
                  <a:cubicBezTo>
                    <a:pt x="1070" y="1575"/>
                    <a:pt x="1074" y="1595"/>
                    <a:pt x="1075" y="1614"/>
                  </a:cubicBezTo>
                  <a:cubicBezTo>
                    <a:pt x="1076" y="1626"/>
                    <a:pt x="1078" y="1640"/>
                    <a:pt x="1076" y="1653"/>
                  </a:cubicBezTo>
                  <a:cubicBezTo>
                    <a:pt x="1081" y="1711"/>
                    <a:pt x="1076" y="1767"/>
                    <a:pt x="1070" y="1822"/>
                  </a:cubicBezTo>
                  <a:cubicBezTo>
                    <a:pt x="1061" y="1897"/>
                    <a:pt x="1048" y="1968"/>
                    <a:pt x="1030" y="2040"/>
                  </a:cubicBezTo>
                  <a:cubicBezTo>
                    <a:pt x="1028" y="2049"/>
                    <a:pt x="1026" y="2059"/>
                    <a:pt x="1023" y="2070"/>
                  </a:cubicBezTo>
                  <a:cubicBezTo>
                    <a:pt x="1106" y="2051"/>
                    <a:pt x="1189" y="2041"/>
                    <a:pt x="1272" y="2041"/>
                  </a:cubicBezTo>
                  <a:cubicBezTo>
                    <a:pt x="1350" y="2041"/>
                    <a:pt x="1426" y="2050"/>
                    <a:pt x="1500" y="2069"/>
                  </a:cubicBezTo>
                  <a:cubicBezTo>
                    <a:pt x="1519" y="2074"/>
                    <a:pt x="1540" y="2080"/>
                    <a:pt x="1559" y="2086"/>
                  </a:cubicBezTo>
                  <a:cubicBezTo>
                    <a:pt x="1630" y="2113"/>
                    <a:pt x="1694" y="2152"/>
                    <a:pt x="1746" y="2200"/>
                  </a:cubicBezTo>
                  <a:cubicBezTo>
                    <a:pt x="1782" y="2233"/>
                    <a:pt x="1815" y="2272"/>
                    <a:pt x="1841" y="2314"/>
                  </a:cubicBezTo>
                  <a:cubicBezTo>
                    <a:pt x="1906" y="2372"/>
                    <a:pt x="1966" y="2430"/>
                    <a:pt x="2021" y="2504"/>
                  </a:cubicBezTo>
                  <a:cubicBezTo>
                    <a:pt x="2080" y="2586"/>
                    <a:pt x="2130" y="2678"/>
                    <a:pt x="2159" y="2774"/>
                  </a:cubicBezTo>
                  <a:cubicBezTo>
                    <a:pt x="2165" y="2789"/>
                    <a:pt x="2169" y="2805"/>
                    <a:pt x="2173" y="2821"/>
                  </a:cubicBezTo>
                  <a:cubicBezTo>
                    <a:pt x="2189" y="2888"/>
                    <a:pt x="2194" y="2959"/>
                    <a:pt x="2188" y="3027"/>
                  </a:cubicBezTo>
                  <a:cubicBezTo>
                    <a:pt x="2183" y="3079"/>
                    <a:pt x="2170" y="3129"/>
                    <a:pt x="2151" y="3179"/>
                  </a:cubicBezTo>
                  <a:cubicBezTo>
                    <a:pt x="2128" y="3232"/>
                    <a:pt x="2101" y="3283"/>
                    <a:pt x="2070" y="3331"/>
                  </a:cubicBezTo>
                  <a:cubicBezTo>
                    <a:pt x="2047" y="3366"/>
                    <a:pt x="2022" y="3408"/>
                    <a:pt x="1982" y="3426"/>
                  </a:cubicBezTo>
                  <a:cubicBezTo>
                    <a:pt x="1988" y="3438"/>
                    <a:pt x="1993" y="3452"/>
                    <a:pt x="1997" y="3465"/>
                  </a:cubicBezTo>
                  <a:cubicBezTo>
                    <a:pt x="2047" y="3511"/>
                    <a:pt x="2091" y="3553"/>
                    <a:pt x="2123" y="3615"/>
                  </a:cubicBezTo>
                  <a:cubicBezTo>
                    <a:pt x="2123" y="3616"/>
                    <a:pt x="2125" y="3617"/>
                    <a:pt x="2125" y="3618"/>
                  </a:cubicBezTo>
                  <a:cubicBezTo>
                    <a:pt x="2162" y="3685"/>
                    <a:pt x="2188" y="3757"/>
                    <a:pt x="2203" y="3830"/>
                  </a:cubicBezTo>
                  <a:cubicBezTo>
                    <a:pt x="2205" y="3837"/>
                    <a:pt x="2205" y="3844"/>
                    <a:pt x="2206" y="3851"/>
                  </a:cubicBezTo>
                  <a:cubicBezTo>
                    <a:pt x="2234" y="3992"/>
                    <a:pt x="2230" y="4138"/>
                    <a:pt x="2191" y="4278"/>
                  </a:cubicBezTo>
                  <a:cubicBezTo>
                    <a:pt x="2158" y="4397"/>
                    <a:pt x="2101" y="4507"/>
                    <a:pt x="2027" y="4605"/>
                  </a:cubicBezTo>
                  <a:cubicBezTo>
                    <a:pt x="2014" y="4620"/>
                    <a:pt x="2002" y="4634"/>
                    <a:pt x="1990" y="4649"/>
                  </a:cubicBezTo>
                  <a:cubicBezTo>
                    <a:pt x="1941" y="4706"/>
                    <a:pt x="1887" y="4754"/>
                    <a:pt x="1828" y="4797"/>
                  </a:cubicBezTo>
                  <a:cubicBezTo>
                    <a:pt x="1807" y="4811"/>
                    <a:pt x="1784" y="4830"/>
                    <a:pt x="1759" y="4844"/>
                  </a:cubicBezTo>
                  <a:cubicBezTo>
                    <a:pt x="1782" y="4881"/>
                    <a:pt x="1804" y="4917"/>
                    <a:pt x="1825" y="4955"/>
                  </a:cubicBezTo>
                  <a:cubicBezTo>
                    <a:pt x="1845" y="4990"/>
                    <a:pt x="1866" y="5026"/>
                    <a:pt x="1883" y="5063"/>
                  </a:cubicBezTo>
                  <a:cubicBezTo>
                    <a:pt x="1959" y="5055"/>
                    <a:pt x="2035" y="5052"/>
                    <a:pt x="2110" y="5052"/>
                  </a:cubicBezTo>
                  <a:cubicBezTo>
                    <a:pt x="2327" y="5052"/>
                    <a:pt x="2545" y="5082"/>
                    <a:pt x="2757" y="5144"/>
                  </a:cubicBezTo>
                  <a:cubicBezTo>
                    <a:pt x="2871" y="5177"/>
                    <a:pt x="2983" y="5219"/>
                    <a:pt x="3093" y="5268"/>
                  </a:cubicBezTo>
                  <a:cubicBezTo>
                    <a:pt x="3101" y="5271"/>
                    <a:pt x="3111" y="5277"/>
                    <a:pt x="3122" y="5282"/>
                  </a:cubicBezTo>
                  <a:cubicBezTo>
                    <a:pt x="3347" y="5388"/>
                    <a:pt x="3553" y="5530"/>
                    <a:pt x="3732" y="5701"/>
                  </a:cubicBezTo>
                  <a:cubicBezTo>
                    <a:pt x="3794" y="5758"/>
                    <a:pt x="3851" y="5818"/>
                    <a:pt x="3903" y="5882"/>
                  </a:cubicBezTo>
                  <a:lnTo>
                    <a:pt x="3931" y="5913"/>
                  </a:lnTo>
                  <a:cubicBezTo>
                    <a:pt x="3936" y="5897"/>
                    <a:pt x="3941" y="5880"/>
                    <a:pt x="3947" y="5865"/>
                  </a:cubicBezTo>
                  <a:cubicBezTo>
                    <a:pt x="3968" y="5783"/>
                    <a:pt x="3985" y="5697"/>
                    <a:pt x="3981" y="5615"/>
                  </a:cubicBezTo>
                  <a:cubicBezTo>
                    <a:pt x="3978" y="5539"/>
                    <a:pt x="3954" y="5466"/>
                    <a:pt x="3902" y="5406"/>
                  </a:cubicBezTo>
                  <a:cubicBezTo>
                    <a:pt x="3848" y="5338"/>
                    <a:pt x="3773" y="5297"/>
                    <a:pt x="3735" y="5215"/>
                  </a:cubicBezTo>
                  <a:cubicBezTo>
                    <a:pt x="3710" y="5158"/>
                    <a:pt x="3707" y="5098"/>
                    <a:pt x="3715" y="5037"/>
                  </a:cubicBezTo>
                  <a:cubicBezTo>
                    <a:pt x="3717" y="5026"/>
                    <a:pt x="3720" y="5013"/>
                    <a:pt x="3723" y="5001"/>
                  </a:cubicBezTo>
                  <a:cubicBezTo>
                    <a:pt x="3736" y="4934"/>
                    <a:pt x="3776" y="4861"/>
                    <a:pt x="3791" y="4792"/>
                  </a:cubicBezTo>
                  <a:cubicBezTo>
                    <a:pt x="3809" y="4720"/>
                    <a:pt x="3804" y="4653"/>
                    <a:pt x="3728" y="4604"/>
                  </a:cubicBezTo>
                  <a:cubicBezTo>
                    <a:pt x="3603" y="4521"/>
                    <a:pt x="3462" y="4473"/>
                    <a:pt x="3415" y="4315"/>
                  </a:cubicBezTo>
                  <a:cubicBezTo>
                    <a:pt x="3403" y="4279"/>
                    <a:pt x="3401" y="4241"/>
                    <a:pt x="3402" y="4204"/>
                  </a:cubicBezTo>
                  <a:cubicBezTo>
                    <a:pt x="3403" y="4125"/>
                    <a:pt x="3427" y="4044"/>
                    <a:pt x="3445" y="3968"/>
                  </a:cubicBezTo>
                  <a:cubicBezTo>
                    <a:pt x="3447" y="3958"/>
                    <a:pt x="3449" y="3944"/>
                    <a:pt x="3452" y="3933"/>
                  </a:cubicBezTo>
                  <a:cubicBezTo>
                    <a:pt x="3463" y="3870"/>
                    <a:pt x="3478" y="3799"/>
                    <a:pt x="3431" y="3747"/>
                  </a:cubicBezTo>
                  <a:cubicBezTo>
                    <a:pt x="3390" y="3701"/>
                    <a:pt x="3315" y="3685"/>
                    <a:pt x="3260" y="3666"/>
                  </a:cubicBezTo>
                  <a:cubicBezTo>
                    <a:pt x="3136" y="3622"/>
                    <a:pt x="3020" y="3563"/>
                    <a:pt x="2973" y="3433"/>
                  </a:cubicBezTo>
                  <a:lnTo>
                    <a:pt x="2969" y="3422"/>
                  </a:lnTo>
                  <a:cubicBezTo>
                    <a:pt x="2944" y="3346"/>
                    <a:pt x="2948" y="3274"/>
                    <a:pt x="2965" y="3204"/>
                  </a:cubicBezTo>
                  <a:cubicBezTo>
                    <a:pt x="2985" y="3118"/>
                    <a:pt x="3026" y="3033"/>
                    <a:pt x="3059" y="2951"/>
                  </a:cubicBezTo>
                  <a:cubicBezTo>
                    <a:pt x="3086" y="2885"/>
                    <a:pt x="3141" y="2755"/>
                    <a:pt x="3057" y="2709"/>
                  </a:cubicBezTo>
                  <a:cubicBezTo>
                    <a:pt x="3009" y="2683"/>
                    <a:pt x="2934" y="2689"/>
                    <a:pt x="2882" y="2684"/>
                  </a:cubicBezTo>
                  <a:cubicBezTo>
                    <a:pt x="2820" y="2679"/>
                    <a:pt x="2760" y="2667"/>
                    <a:pt x="2708" y="2642"/>
                  </a:cubicBezTo>
                  <a:cubicBezTo>
                    <a:pt x="2646" y="2612"/>
                    <a:pt x="2594" y="2564"/>
                    <a:pt x="2568" y="2486"/>
                  </a:cubicBezTo>
                  <a:lnTo>
                    <a:pt x="2568" y="2485"/>
                  </a:lnTo>
                  <a:cubicBezTo>
                    <a:pt x="2520" y="2339"/>
                    <a:pt x="2650" y="2172"/>
                    <a:pt x="2578" y="2040"/>
                  </a:cubicBezTo>
                  <a:cubicBezTo>
                    <a:pt x="2508" y="1914"/>
                    <a:pt x="2326" y="1872"/>
                    <a:pt x="2205" y="1820"/>
                  </a:cubicBezTo>
                  <a:cubicBezTo>
                    <a:pt x="2190" y="1814"/>
                    <a:pt x="2174" y="1805"/>
                    <a:pt x="2158" y="1798"/>
                  </a:cubicBezTo>
                  <a:cubicBezTo>
                    <a:pt x="2103" y="1769"/>
                    <a:pt x="2052" y="1734"/>
                    <a:pt x="2011" y="1691"/>
                  </a:cubicBezTo>
                  <a:cubicBezTo>
                    <a:pt x="1966" y="1647"/>
                    <a:pt x="1935" y="1595"/>
                    <a:pt x="1914" y="1529"/>
                  </a:cubicBezTo>
                  <a:cubicBezTo>
                    <a:pt x="1875" y="1399"/>
                    <a:pt x="1919" y="1236"/>
                    <a:pt x="1852" y="1116"/>
                  </a:cubicBezTo>
                  <a:cubicBezTo>
                    <a:pt x="1812" y="1043"/>
                    <a:pt x="1726" y="1033"/>
                    <a:pt x="1635" y="1033"/>
                  </a:cubicBezTo>
                  <a:cubicBezTo>
                    <a:pt x="1604" y="1033"/>
                    <a:pt x="1573" y="1034"/>
                    <a:pt x="1543" y="1035"/>
                  </a:cubicBezTo>
                  <a:cubicBezTo>
                    <a:pt x="1532" y="1035"/>
                    <a:pt x="1522" y="1035"/>
                    <a:pt x="1512" y="1035"/>
                  </a:cubicBezTo>
                  <a:cubicBezTo>
                    <a:pt x="1475" y="1035"/>
                    <a:pt x="1440" y="1032"/>
                    <a:pt x="1412" y="1023"/>
                  </a:cubicBezTo>
                  <a:cubicBezTo>
                    <a:pt x="1374" y="1013"/>
                    <a:pt x="1344" y="993"/>
                    <a:pt x="1322" y="971"/>
                  </a:cubicBezTo>
                  <a:cubicBezTo>
                    <a:pt x="1261" y="909"/>
                    <a:pt x="1247" y="814"/>
                    <a:pt x="1276" y="722"/>
                  </a:cubicBezTo>
                  <a:cubicBezTo>
                    <a:pt x="1292" y="672"/>
                    <a:pt x="1351" y="584"/>
                    <a:pt x="1332" y="530"/>
                  </a:cubicBezTo>
                  <a:cubicBezTo>
                    <a:pt x="1317" y="491"/>
                    <a:pt x="1267" y="483"/>
                    <a:pt x="1221" y="483"/>
                  </a:cubicBezTo>
                  <a:cubicBezTo>
                    <a:pt x="1197" y="483"/>
                    <a:pt x="1174" y="485"/>
                    <a:pt x="1158" y="487"/>
                  </a:cubicBezTo>
                  <a:cubicBezTo>
                    <a:pt x="1091" y="493"/>
                    <a:pt x="1022" y="506"/>
                    <a:pt x="955" y="506"/>
                  </a:cubicBezTo>
                  <a:cubicBezTo>
                    <a:pt x="904" y="506"/>
                    <a:pt x="853" y="498"/>
                    <a:pt x="806" y="474"/>
                  </a:cubicBezTo>
                  <a:cubicBezTo>
                    <a:pt x="794" y="469"/>
                    <a:pt x="783" y="462"/>
                    <a:pt x="772" y="455"/>
                  </a:cubicBezTo>
                  <a:cubicBezTo>
                    <a:pt x="712" y="414"/>
                    <a:pt x="681" y="351"/>
                    <a:pt x="668" y="282"/>
                  </a:cubicBezTo>
                  <a:lnTo>
                    <a:pt x="668" y="277"/>
                  </a:lnTo>
                  <a:cubicBezTo>
                    <a:pt x="655" y="205"/>
                    <a:pt x="679" y="107"/>
                    <a:pt x="622" y="50"/>
                  </a:cubicBezTo>
                  <a:cubicBezTo>
                    <a:pt x="587" y="14"/>
                    <a:pt x="545" y="0"/>
                    <a:pt x="50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37"/>
            <p:cNvSpPr/>
            <p:nvPr/>
          </p:nvSpPr>
          <p:spPr>
            <a:xfrm>
              <a:off x="5511606" y="248451"/>
              <a:ext cx="13734" cy="26278"/>
            </a:xfrm>
            <a:custGeom>
              <a:rect b="b" l="l" r="r" t="t"/>
              <a:pathLst>
                <a:path extrusionOk="0" h="662" w="346">
                  <a:moveTo>
                    <a:pt x="237" y="0"/>
                  </a:moveTo>
                  <a:lnTo>
                    <a:pt x="237" y="0"/>
                  </a:lnTo>
                  <a:cubicBezTo>
                    <a:pt x="237" y="5"/>
                    <a:pt x="238" y="9"/>
                    <a:pt x="238" y="12"/>
                  </a:cubicBezTo>
                  <a:cubicBezTo>
                    <a:pt x="236" y="207"/>
                    <a:pt x="140" y="366"/>
                    <a:pt x="1" y="484"/>
                  </a:cubicBezTo>
                  <a:cubicBezTo>
                    <a:pt x="80" y="525"/>
                    <a:pt x="147" y="588"/>
                    <a:pt x="203" y="662"/>
                  </a:cubicBezTo>
                  <a:cubicBezTo>
                    <a:pt x="207" y="651"/>
                    <a:pt x="216" y="641"/>
                    <a:pt x="224" y="630"/>
                  </a:cubicBezTo>
                  <a:cubicBezTo>
                    <a:pt x="252" y="589"/>
                    <a:pt x="279" y="547"/>
                    <a:pt x="300" y="500"/>
                  </a:cubicBezTo>
                  <a:cubicBezTo>
                    <a:pt x="341" y="411"/>
                    <a:pt x="346" y="309"/>
                    <a:pt x="325" y="213"/>
                  </a:cubicBezTo>
                  <a:cubicBezTo>
                    <a:pt x="308" y="137"/>
                    <a:pt x="277" y="67"/>
                    <a:pt x="237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37"/>
            <p:cNvSpPr/>
            <p:nvPr/>
          </p:nvSpPr>
          <p:spPr>
            <a:xfrm>
              <a:off x="5505691" y="297355"/>
              <a:ext cx="20919" cy="33503"/>
            </a:xfrm>
            <a:custGeom>
              <a:rect b="b" l="l" r="r" t="t"/>
              <a:pathLst>
                <a:path extrusionOk="0" h="844" w="527">
                  <a:moveTo>
                    <a:pt x="499" y="0"/>
                  </a:moveTo>
                  <a:cubicBezTo>
                    <a:pt x="459" y="300"/>
                    <a:pt x="273" y="565"/>
                    <a:pt x="1" y="696"/>
                  </a:cubicBezTo>
                  <a:cubicBezTo>
                    <a:pt x="38" y="743"/>
                    <a:pt x="77" y="794"/>
                    <a:pt x="111" y="844"/>
                  </a:cubicBezTo>
                  <a:cubicBezTo>
                    <a:pt x="130" y="834"/>
                    <a:pt x="148" y="823"/>
                    <a:pt x="167" y="811"/>
                  </a:cubicBezTo>
                  <a:cubicBezTo>
                    <a:pt x="218" y="778"/>
                    <a:pt x="264" y="740"/>
                    <a:pt x="306" y="695"/>
                  </a:cubicBezTo>
                  <a:cubicBezTo>
                    <a:pt x="385" y="612"/>
                    <a:pt x="447" y="511"/>
                    <a:pt x="482" y="401"/>
                  </a:cubicBezTo>
                  <a:cubicBezTo>
                    <a:pt x="521" y="278"/>
                    <a:pt x="527" y="147"/>
                    <a:pt x="503" y="21"/>
                  </a:cubicBezTo>
                  <a:cubicBezTo>
                    <a:pt x="503" y="14"/>
                    <a:pt x="500" y="8"/>
                    <a:pt x="49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37"/>
            <p:cNvSpPr/>
            <p:nvPr/>
          </p:nvSpPr>
          <p:spPr>
            <a:xfrm>
              <a:off x="5449801" y="218719"/>
              <a:ext cx="30764" cy="26675"/>
            </a:xfrm>
            <a:custGeom>
              <a:rect b="b" l="l" r="r" t="t"/>
              <a:pathLst>
                <a:path extrusionOk="0" h="672" w="775">
                  <a:moveTo>
                    <a:pt x="775" y="1"/>
                  </a:moveTo>
                  <a:lnTo>
                    <a:pt x="772" y="5"/>
                  </a:lnTo>
                  <a:cubicBezTo>
                    <a:pt x="625" y="135"/>
                    <a:pt x="439" y="180"/>
                    <a:pt x="249" y="180"/>
                  </a:cubicBezTo>
                  <a:cubicBezTo>
                    <a:pt x="218" y="180"/>
                    <a:pt x="187" y="179"/>
                    <a:pt x="156" y="177"/>
                  </a:cubicBezTo>
                  <a:cubicBezTo>
                    <a:pt x="132" y="292"/>
                    <a:pt x="81" y="398"/>
                    <a:pt x="1" y="483"/>
                  </a:cubicBezTo>
                  <a:cubicBezTo>
                    <a:pt x="83" y="531"/>
                    <a:pt x="153" y="594"/>
                    <a:pt x="206" y="671"/>
                  </a:cubicBezTo>
                  <a:cubicBezTo>
                    <a:pt x="323" y="490"/>
                    <a:pt x="502" y="352"/>
                    <a:pt x="705" y="266"/>
                  </a:cubicBezTo>
                  <a:cubicBezTo>
                    <a:pt x="706" y="255"/>
                    <a:pt x="709" y="242"/>
                    <a:pt x="714" y="229"/>
                  </a:cubicBezTo>
                  <a:cubicBezTo>
                    <a:pt x="726" y="197"/>
                    <a:pt x="735" y="167"/>
                    <a:pt x="745" y="136"/>
                  </a:cubicBezTo>
                  <a:cubicBezTo>
                    <a:pt x="757" y="92"/>
                    <a:pt x="767" y="46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37"/>
            <p:cNvSpPr/>
            <p:nvPr/>
          </p:nvSpPr>
          <p:spPr>
            <a:xfrm>
              <a:off x="5415107" y="232216"/>
              <a:ext cx="104438" cy="86932"/>
            </a:xfrm>
            <a:custGeom>
              <a:rect b="b" l="l" r="r" t="t"/>
              <a:pathLst>
                <a:path extrusionOk="0" h="2190" w="2631">
                  <a:moveTo>
                    <a:pt x="2025" y="1"/>
                  </a:moveTo>
                  <a:cubicBezTo>
                    <a:pt x="1622" y="1"/>
                    <a:pt x="1322" y="265"/>
                    <a:pt x="1163" y="618"/>
                  </a:cubicBezTo>
                  <a:cubicBezTo>
                    <a:pt x="1147" y="654"/>
                    <a:pt x="1118" y="668"/>
                    <a:pt x="1088" y="668"/>
                  </a:cubicBezTo>
                  <a:cubicBezTo>
                    <a:pt x="1037" y="668"/>
                    <a:pt x="981" y="624"/>
                    <a:pt x="978" y="568"/>
                  </a:cubicBezTo>
                  <a:cubicBezTo>
                    <a:pt x="964" y="363"/>
                    <a:pt x="747" y="231"/>
                    <a:pt x="556" y="231"/>
                  </a:cubicBezTo>
                  <a:cubicBezTo>
                    <a:pt x="551" y="231"/>
                    <a:pt x="546" y="231"/>
                    <a:pt x="541" y="231"/>
                  </a:cubicBezTo>
                  <a:cubicBezTo>
                    <a:pt x="329" y="238"/>
                    <a:pt x="140" y="375"/>
                    <a:pt x="0" y="525"/>
                  </a:cubicBezTo>
                  <a:cubicBezTo>
                    <a:pt x="32" y="755"/>
                    <a:pt x="65" y="986"/>
                    <a:pt x="98" y="1215"/>
                  </a:cubicBezTo>
                  <a:cubicBezTo>
                    <a:pt x="98" y="1227"/>
                    <a:pt x="98" y="1237"/>
                    <a:pt x="96" y="1248"/>
                  </a:cubicBezTo>
                  <a:cubicBezTo>
                    <a:pt x="119" y="1247"/>
                    <a:pt x="143" y="1246"/>
                    <a:pt x="166" y="1246"/>
                  </a:cubicBezTo>
                  <a:cubicBezTo>
                    <a:pt x="377" y="1246"/>
                    <a:pt x="590" y="1283"/>
                    <a:pt x="798" y="1342"/>
                  </a:cubicBezTo>
                  <a:cubicBezTo>
                    <a:pt x="1318" y="1494"/>
                    <a:pt x="1787" y="1793"/>
                    <a:pt x="2153" y="2189"/>
                  </a:cubicBezTo>
                  <a:cubicBezTo>
                    <a:pt x="2158" y="2185"/>
                    <a:pt x="2165" y="2182"/>
                    <a:pt x="2172" y="2180"/>
                  </a:cubicBezTo>
                  <a:cubicBezTo>
                    <a:pt x="2410" y="2091"/>
                    <a:pt x="2574" y="1855"/>
                    <a:pt x="2603" y="1606"/>
                  </a:cubicBezTo>
                  <a:cubicBezTo>
                    <a:pt x="2631" y="1352"/>
                    <a:pt x="2490" y="1032"/>
                    <a:pt x="2206" y="1032"/>
                  </a:cubicBezTo>
                  <a:cubicBezTo>
                    <a:pt x="2195" y="1032"/>
                    <a:pt x="2185" y="1032"/>
                    <a:pt x="2174" y="1033"/>
                  </a:cubicBezTo>
                  <a:cubicBezTo>
                    <a:pt x="2170" y="1033"/>
                    <a:pt x="2167" y="1034"/>
                    <a:pt x="2164" y="1034"/>
                  </a:cubicBezTo>
                  <a:cubicBezTo>
                    <a:pt x="2056" y="1034"/>
                    <a:pt x="2055" y="877"/>
                    <a:pt x="2148" y="841"/>
                  </a:cubicBezTo>
                  <a:cubicBezTo>
                    <a:pt x="2345" y="764"/>
                    <a:pt x="2515" y="580"/>
                    <a:pt x="2500" y="357"/>
                  </a:cubicBezTo>
                  <a:cubicBezTo>
                    <a:pt x="2483" y="110"/>
                    <a:pt x="2269" y="6"/>
                    <a:pt x="2046" y="1"/>
                  </a:cubicBezTo>
                  <a:cubicBezTo>
                    <a:pt x="2038" y="1"/>
                    <a:pt x="2031" y="1"/>
                    <a:pt x="202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37"/>
            <p:cNvSpPr/>
            <p:nvPr/>
          </p:nvSpPr>
          <p:spPr>
            <a:xfrm>
              <a:off x="5352230" y="124722"/>
              <a:ext cx="128731" cy="121030"/>
            </a:xfrm>
            <a:custGeom>
              <a:rect b="b" l="l" r="r" t="t"/>
              <a:pathLst>
                <a:path extrusionOk="0" h="3049" w="3243">
                  <a:moveTo>
                    <a:pt x="1653" y="1"/>
                  </a:moveTo>
                  <a:cubicBezTo>
                    <a:pt x="1367" y="1"/>
                    <a:pt x="1091" y="123"/>
                    <a:pt x="976" y="402"/>
                  </a:cubicBezTo>
                  <a:cubicBezTo>
                    <a:pt x="859" y="686"/>
                    <a:pt x="961" y="959"/>
                    <a:pt x="1117" y="1202"/>
                  </a:cubicBezTo>
                  <a:cubicBezTo>
                    <a:pt x="1153" y="1260"/>
                    <a:pt x="1103" y="1338"/>
                    <a:pt x="1040" y="1338"/>
                  </a:cubicBezTo>
                  <a:cubicBezTo>
                    <a:pt x="1032" y="1338"/>
                    <a:pt x="1024" y="1337"/>
                    <a:pt x="1015" y="1334"/>
                  </a:cubicBezTo>
                  <a:cubicBezTo>
                    <a:pt x="930" y="1306"/>
                    <a:pt x="832" y="1291"/>
                    <a:pt x="732" y="1291"/>
                  </a:cubicBezTo>
                  <a:cubicBezTo>
                    <a:pt x="547" y="1291"/>
                    <a:pt x="356" y="1342"/>
                    <a:pt x="227" y="1453"/>
                  </a:cubicBezTo>
                  <a:cubicBezTo>
                    <a:pt x="85" y="1578"/>
                    <a:pt x="0" y="1820"/>
                    <a:pt x="73" y="2003"/>
                  </a:cubicBezTo>
                  <a:cubicBezTo>
                    <a:pt x="200" y="2033"/>
                    <a:pt x="329" y="2060"/>
                    <a:pt x="458" y="2086"/>
                  </a:cubicBezTo>
                  <a:cubicBezTo>
                    <a:pt x="672" y="2129"/>
                    <a:pt x="896" y="2151"/>
                    <a:pt x="1105" y="2208"/>
                  </a:cubicBezTo>
                  <a:cubicBezTo>
                    <a:pt x="1284" y="2258"/>
                    <a:pt x="1423" y="2363"/>
                    <a:pt x="1480" y="2546"/>
                  </a:cubicBezTo>
                  <a:cubicBezTo>
                    <a:pt x="1529" y="2702"/>
                    <a:pt x="1545" y="2879"/>
                    <a:pt x="1563" y="3049"/>
                  </a:cubicBezTo>
                  <a:cubicBezTo>
                    <a:pt x="1710" y="2880"/>
                    <a:pt x="1912" y="2763"/>
                    <a:pt x="2140" y="2763"/>
                  </a:cubicBezTo>
                  <a:cubicBezTo>
                    <a:pt x="2155" y="2763"/>
                    <a:pt x="2170" y="2763"/>
                    <a:pt x="2185" y="2764"/>
                  </a:cubicBezTo>
                  <a:cubicBezTo>
                    <a:pt x="2210" y="2767"/>
                    <a:pt x="2234" y="2771"/>
                    <a:pt x="2258" y="2775"/>
                  </a:cubicBezTo>
                  <a:cubicBezTo>
                    <a:pt x="2371" y="2697"/>
                    <a:pt x="2438" y="2576"/>
                    <a:pt x="2428" y="2435"/>
                  </a:cubicBezTo>
                  <a:cubicBezTo>
                    <a:pt x="2423" y="2369"/>
                    <a:pt x="2483" y="2336"/>
                    <a:pt x="2538" y="2336"/>
                  </a:cubicBezTo>
                  <a:cubicBezTo>
                    <a:pt x="2544" y="2336"/>
                    <a:pt x="2549" y="2337"/>
                    <a:pt x="2555" y="2337"/>
                  </a:cubicBezTo>
                  <a:cubicBezTo>
                    <a:pt x="2612" y="2346"/>
                    <a:pt x="2671" y="2352"/>
                    <a:pt x="2731" y="2352"/>
                  </a:cubicBezTo>
                  <a:cubicBezTo>
                    <a:pt x="2867" y="2352"/>
                    <a:pt x="3003" y="2322"/>
                    <a:pt x="3106" y="2228"/>
                  </a:cubicBezTo>
                  <a:cubicBezTo>
                    <a:pt x="3242" y="2104"/>
                    <a:pt x="3241" y="1912"/>
                    <a:pt x="3145" y="1763"/>
                  </a:cubicBezTo>
                  <a:cubicBezTo>
                    <a:pt x="2993" y="1529"/>
                    <a:pt x="2699" y="1432"/>
                    <a:pt x="2421" y="1432"/>
                  </a:cubicBezTo>
                  <a:cubicBezTo>
                    <a:pt x="2332" y="1432"/>
                    <a:pt x="2245" y="1442"/>
                    <a:pt x="2164" y="1460"/>
                  </a:cubicBezTo>
                  <a:cubicBezTo>
                    <a:pt x="2158" y="1462"/>
                    <a:pt x="2151" y="1463"/>
                    <a:pt x="2145" y="1463"/>
                  </a:cubicBezTo>
                  <a:cubicBezTo>
                    <a:pt x="2076" y="1463"/>
                    <a:pt x="2010" y="1386"/>
                    <a:pt x="2057" y="1320"/>
                  </a:cubicBezTo>
                  <a:cubicBezTo>
                    <a:pt x="2225" y="1084"/>
                    <a:pt x="2360" y="798"/>
                    <a:pt x="2299" y="501"/>
                  </a:cubicBezTo>
                  <a:cubicBezTo>
                    <a:pt x="2235" y="191"/>
                    <a:pt x="1997" y="12"/>
                    <a:pt x="1685" y="1"/>
                  </a:cubicBezTo>
                  <a:cubicBezTo>
                    <a:pt x="1674" y="1"/>
                    <a:pt x="1664" y="1"/>
                    <a:pt x="16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37"/>
            <p:cNvSpPr/>
            <p:nvPr/>
          </p:nvSpPr>
          <p:spPr>
            <a:xfrm>
              <a:off x="5265894" y="232692"/>
              <a:ext cx="144728" cy="143339"/>
            </a:xfrm>
            <a:custGeom>
              <a:rect b="b" l="l" r="r" t="t"/>
              <a:pathLst>
                <a:path extrusionOk="0" h="3611" w="3646">
                  <a:moveTo>
                    <a:pt x="3474" y="1"/>
                  </a:moveTo>
                  <a:cubicBezTo>
                    <a:pt x="3295" y="297"/>
                    <a:pt x="3086" y="575"/>
                    <a:pt x="2863" y="842"/>
                  </a:cubicBezTo>
                  <a:cubicBezTo>
                    <a:pt x="2428" y="1362"/>
                    <a:pt x="1942" y="1840"/>
                    <a:pt x="1436" y="2289"/>
                  </a:cubicBezTo>
                  <a:cubicBezTo>
                    <a:pt x="1175" y="2519"/>
                    <a:pt x="908" y="2742"/>
                    <a:pt x="639" y="2960"/>
                  </a:cubicBezTo>
                  <a:lnTo>
                    <a:pt x="248" y="3273"/>
                  </a:lnTo>
                  <a:cubicBezTo>
                    <a:pt x="152" y="3350"/>
                    <a:pt x="1" y="3472"/>
                    <a:pt x="14" y="3610"/>
                  </a:cubicBezTo>
                  <a:cubicBezTo>
                    <a:pt x="276" y="3528"/>
                    <a:pt x="554" y="3487"/>
                    <a:pt x="833" y="3487"/>
                  </a:cubicBezTo>
                  <a:cubicBezTo>
                    <a:pt x="1071" y="3487"/>
                    <a:pt x="1309" y="3517"/>
                    <a:pt x="1538" y="3575"/>
                  </a:cubicBezTo>
                  <a:cubicBezTo>
                    <a:pt x="1561" y="3450"/>
                    <a:pt x="1584" y="3339"/>
                    <a:pt x="1630" y="3219"/>
                  </a:cubicBezTo>
                  <a:cubicBezTo>
                    <a:pt x="1672" y="3111"/>
                    <a:pt x="1719" y="3005"/>
                    <a:pt x="1771" y="2903"/>
                  </a:cubicBezTo>
                  <a:cubicBezTo>
                    <a:pt x="1883" y="2686"/>
                    <a:pt x="2019" y="2481"/>
                    <a:pt x="2171" y="2289"/>
                  </a:cubicBezTo>
                  <a:cubicBezTo>
                    <a:pt x="2443" y="1945"/>
                    <a:pt x="2792" y="1633"/>
                    <a:pt x="3178" y="1422"/>
                  </a:cubicBezTo>
                  <a:cubicBezTo>
                    <a:pt x="3329" y="1339"/>
                    <a:pt x="3485" y="1288"/>
                    <a:pt x="3646" y="1261"/>
                  </a:cubicBezTo>
                  <a:cubicBezTo>
                    <a:pt x="3610" y="1011"/>
                    <a:pt x="3577" y="760"/>
                    <a:pt x="3541" y="511"/>
                  </a:cubicBezTo>
                  <a:cubicBezTo>
                    <a:pt x="3524" y="385"/>
                    <a:pt x="3506" y="260"/>
                    <a:pt x="3489" y="133"/>
                  </a:cubicBezTo>
                  <a:cubicBezTo>
                    <a:pt x="3484" y="90"/>
                    <a:pt x="3480" y="44"/>
                    <a:pt x="347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37"/>
            <p:cNvSpPr/>
            <p:nvPr/>
          </p:nvSpPr>
          <p:spPr>
            <a:xfrm>
              <a:off x="5080439" y="326094"/>
              <a:ext cx="196570" cy="101381"/>
            </a:xfrm>
            <a:custGeom>
              <a:rect b="b" l="l" r="r" t="t"/>
              <a:pathLst>
                <a:path extrusionOk="0" h="2554" w="4952">
                  <a:moveTo>
                    <a:pt x="43" y="0"/>
                  </a:moveTo>
                  <a:cubicBezTo>
                    <a:pt x="1" y="157"/>
                    <a:pt x="28" y="323"/>
                    <a:pt x="75" y="480"/>
                  </a:cubicBezTo>
                  <a:cubicBezTo>
                    <a:pt x="194" y="888"/>
                    <a:pt x="367" y="1282"/>
                    <a:pt x="534" y="1672"/>
                  </a:cubicBezTo>
                  <a:cubicBezTo>
                    <a:pt x="666" y="1663"/>
                    <a:pt x="798" y="1658"/>
                    <a:pt x="931" y="1658"/>
                  </a:cubicBezTo>
                  <a:cubicBezTo>
                    <a:pt x="1359" y="1658"/>
                    <a:pt x="1788" y="1708"/>
                    <a:pt x="2197" y="1824"/>
                  </a:cubicBezTo>
                  <a:cubicBezTo>
                    <a:pt x="2620" y="1944"/>
                    <a:pt x="3082" y="2168"/>
                    <a:pt x="3323" y="2554"/>
                  </a:cubicBezTo>
                  <a:cubicBezTo>
                    <a:pt x="3389" y="2360"/>
                    <a:pt x="3480" y="2175"/>
                    <a:pt x="3604" y="2010"/>
                  </a:cubicBezTo>
                  <a:cubicBezTo>
                    <a:pt x="3803" y="1746"/>
                    <a:pt x="4066" y="1532"/>
                    <a:pt x="4364" y="1386"/>
                  </a:cubicBezTo>
                  <a:cubicBezTo>
                    <a:pt x="4424" y="1357"/>
                    <a:pt x="4485" y="1331"/>
                    <a:pt x="4548" y="1307"/>
                  </a:cubicBezTo>
                  <a:cubicBezTo>
                    <a:pt x="4439" y="1060"/>
                    <a:pt x="4743" y="828"/>
                    <a:pt x="4952" y="669"/>
                  </a:cubicBezTo>
                  <a:lnTo>
                    <a:pt x="4851" y="548"/>
                  </a:lnTo>
                  <a:cubicBezTo>
                    <a:pt x="4625" y="725"/>
                    <a:pt x="4381" y="881"/>
                    <a:pt x="4106" y="969"/>
                  </a:cubicBezTo>
                  <a:cubicBezTo>
                    <a:pt x="3882" y="1043"/>
                    <a:pt x="3648" y="1073"/>
                    <a:pt x="3413" y="1073"/>
                  </a:cubicBezTo>
                  <a:cubicBezTo>
                    <a:pt x="3177" y="1073"/>
                    <a:pt x="2940" y="1042"/>
                    <a:pt x="2710" y="996"/>
                  </a:cubicBezTo>
                  <a:cubicBezTo>
                    <a:pt x="2229" y="898"/>
                    <a:pt x="1755" y="741"/>
                    <a:pt x="1292" y="576"/>
                  </a:cubicBezTo>
                  <a:cubicBezTo>
                    <a:pt x="859" y="423"/>
                    <a:pt x="433" y="246"/>
                    <a:pt x="4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37"/>
            <p:cNvSpPr/>
            <p:nvPr/>
          </p:nvSpPr>
          <p:spPr>
            <a:xfrm>
              <a:off x="5084687" y="189424"/>
              <a:ext cx="315456" cy="170569"/>
            </a:xfrm>
            <a:custGeom>
              <a:rect b="b" l="l" r="r" t="t"/>
              <a:pathLst>
                <a:path extrusionOk="0" h="4297" w="7947">
                  <a:moveTo>
                    <a:pt x="4589" y="1"/>
                  </a:moveTo>
                  <a:cubicBezTo>
                    <a:pt x="4482" y="1"/>
                    <a:pt x="4376" y="13"/>
                    <a:pt x="4270" y="43"/>
                  </a:cubicBezTo>
                  <a:cubicBezTo>
                    <a:pt x="4073" y="98"/>
                    <a:pt x="3906" y="221"/>
                    <a:pt x="3752" y="347"/>
                  </a:cubicBezTo>
                  <a:cubicBezTo>
                    <a:pt x="3601" y="471"/>
                    <a:pt x="3450" y="595"/>
                    <a:pt x="3295" y="715"/>
                  </a:cubicBezTo>
                  <a:cubicBezTo>
                    <a:pt x="2969" y="965"/>
                    <a:pt x="2636" y="1201"/>
                    <a:pt x="2301" y="1436"/>
                  </a:cubicBezTo>
                  <a:cubicBezTo>
                    <a:pt x="1639" y="1903"/>
                    <a:pt x="973" y="2366"/>
                    <a:pt x="364" y="2903"/>
                  </a:cubicBezTo>
                  <a:cubicBezTo>
                    <a:pt x="232" y="3018"/>
                    <a:pt x="94" y="3139"/>
                    <a:pt x="1" y="3290"/>
                  </a:cubicBezTo>
                  <a:cubicBezTo>
                    <a:pt x="170" y="3377"/>
                    <a:pt x="339" y="3456"/>
                    <a:pt x="510" y="3534"/>
                  </a:cubicBezTo>
                  <a:cubicBezTo>
                    <a:pt x="899" y="3711"/>
                    <a:pt x="1302" y="3849"/>
                    <a:pt x="1708" y="3975"/>
                  </a:cubicBezTo>
                  <a:cubicBezTo>
                    <a:pt x="2112" y="4101"/>
                    <a:pt x="2522" y="4226"/>
                    <a:pt x="2942" y="4276"/>
                  </a:cubicBezTo>
                  <a:cubicBezTo>
                    <a:pt x="3053" y="4289"/>
                    <a:pt x="3165" y="4296"/>
                    <a:pt x="3276" y="4296"/>
                  </a:cubicBezTo>
                  <a:cubicBezTo>
                    <a:pt x="3579" y="4296"/>
                    <a:pt x="3880" y="4244"/>
                    <a:pt x="4156" y="4110"/>
                  </a:cubicBezTo>
                  <a:cubicBezTo>
                    <a:pt x="4523" y="3932"/>
                    <a:pt x="4837" y="3659"/>
                    <a:pt x="5142" y="3396"/>
                  </a:cubicBezTo>
                  <a:cubicBezTo>
                    <a:pt x="5774" y="2852"/>
                    <a:pt x="6339" y="2247"/>
                    <a:pt x="6850" y="1586"/>
                  </a:cubicBezTo>
                  <a:cubicBezTo>
                    <a:pt x="6899" y="1523"/>
                    <a:pt x="6998" y="1426"/>
                    <a:pt x="6997" y="1337"/>
                  </a:cubicBezTo>
                  <a:cubicBezTo>
                    <a:pt x="6997" y="1261"/>
                    <a:pt x="6917" y="1217"/>
                    <a:pt x="6856" y="1185"/>
                  </a:cubicBezTo>
                  <a:cubicBezTo>
                    <a:pt x="6668" y="1086"/>
                    <a:pt x="6462" y="1017"/>
                    <a:pt x="6262" y="946"/>
                  </a:cubicBezTo>
                  <a:cubicBezTo>
                    <a:pt x="6056" y="876"/>
                    <a:pt x="5848" y="810"/>
                    <a:pt x="5639" y="746"/>
                  </a:cubicBezTo>
                  <a:cubicBezTo>
                    <a:pt x="5436" y="682"/>
                    <a:pt x="5233" y="612"/>
                    <a:pt x="5024" y="576"/>
                  </a:cubicBezTo>
                  <a:cubicBezTo>
                    <a:pt x="4967" y="567"/>
                    <a:pt x="4911" y="562"/>
                    <a:pt x="4855" y="562"/>
                  </a:cubicBezTo>
                  <a:cubicBezTo>
                    <a:pt x="4700" y="562"/>
                    <a:pt x="4550" y="599"/>
                    <a:pt x="4408" y="678"/>
                  </a:cubicBezTo>
                  <a:cubicBezTo>
                    <a:pt x="4225" y="778"/>
                    <a:pt x="4055" y="912"/>
                    <a:pt x="3892" y="1041"/>
                  </a:cubicBezTo>
                  <a:cubicBezTo>
                    <a:pt x="3549" y="1309"/>
                    <a:pt x="3216" y="1592"/>
                    <a:pt x="2889" y="1879"/>
                  </a:cubicBezTo>
                  <a:cubicBezTo>
                    <a:pt x="2565" y="2164"/>
                    <a:pt x="2239" y="2447"/>
                    <a:pt x="1924" y="2741"/>
                  </a:cubicBezTo>
                  <a:cubicBezTo>
                    <a:pt x="1849" y="2810"/>
                    <a:pt x="1775" y="2883"/>
                    <a:pt x="1707" y="2960"/>
                  </a:cubicBezTo>
                  <a:cubicBezTo>
                    <a:pt x="1661" y="3011"/>
                    <a:pt x="1510" y="3147"/>
                    <a:pt x="1555" y="3228"/>
                  </a:cubicBezTo>
                  <a:cubicBezTo>
                    <a:pt x="1572" y="3259"/>
                    <a:pt x="1655" y="3285"/>
                    <a:pt x="1685" y="3298"/>
                  </a:cubicBezTo>
                  <a:cubicBezTo>
                    <a:pt x="1730" y="3319"/>
                    <a:pt x="1775" y="3339"/>
                    <a:pt x="1822" y="3357"/>
                  </a:cubicBezTo>
                  <a:cubicBezTo>
                    <a:pt x="1919" y="3396"/>
                    <a:pt x="2018" y="3431"/>
                    <a:pt x="2117" y="3464"/>
                  </a:cubicBezTo>
                  <a:cubicBezTo>
                    <a:pt x="2515" y="3592"/>
                    <a:pt x="2943" y="3680"/>
                    <a:pt x="3363" y="3686"/>
                  </a:cubicBezTo>
                  <a:cubicBezTo>
                    <a:pt x="3373" y="3686"/>
                    <a:pt x="3384" y="3686"/>
                    <a:pt x="3394" y="3686"/>
                  </a:cubicBezTo>
                  <a:cubicBezTo>
                    <a:pt x="3592" y="3686"/>
                    <a:pt x="3778" y="3648"/>
                    <a:pt x="3947" y="3542"/>
                  </a:cubicBezTo>
                  <a:cubicBezTo>
                    <a:pt x="4106" y="3442"/>
                    <a:pt x="4237" y="3305"/>
                    <a:pt x="4361" y="3167"/>
                  </a:cubicBezTo>
                  <a:cubicBezTo>
                    <a:pt x="4638" y="2856"/>
                    <a:pt x="4899" y="2525"/>
                    <a:pt x="5140" y="2185"/>
                  </a:cubicBezTo>
                  <a:cubicBezTo>
                    <a:pt x="5263" y="2014"/>
                    <a:pt x="5380" y="1841"/>
                    <a:pt x="5492" y="1665"/>
                  </a:cubicBezTo>
                  <a:cubicBezTo>
                    <a:pt x="5543" y="1586"/>
                    <a:pt x="5642" y="1472"/>
                    <a:pt x="5554" y="1388"/>
                  </a:cubicBezTo>
                  <a:cubicBezTo>
                    <a:pt x="5488" y="1328"/>
                    <a:pt x="5393" y="1284"/>
                    <a:pt x="5315" y="1249"/>
                  </a:cubicBezTo>
                  <a:cubicBezTo>
                    <a:pt x="5205" y="1200"/>
                    <a:pt x="5083" y="1167"/>
                    <a:pt x="4961" y="1167"/>
                  </a:cubicBezTo>
                  <a:cubicBezTo>
                    <a:pt x="4889" y="1167"/>
                    <a:pt x="4817" y="1179"/>
                    <a:pt x="4748" y="1205"/>
                  </a:cubicBezTo>
                  <a:cubicBezTo>
                    <a:pt x="4556" y="1278"/>
                    <a:pt x="4403" y="1439"/>
                    <a:pt x="4253" y="1574"/>
                  </a:cubicBezTo>
                  <a:cubicBezTo>
                    <a:pt x="3912" y="1878"/>
                    <a:pt x="3570" y="2182"/>
                    <a:pt x="3228" y="2487"/>
                  </a:cubicBezTo>
                  <a:cubicBezTo>
                    <a:pt x="3127" y="2578"/>
                    <a:pt x="2799" y="2790"/>
                    <a:pt x="2891" y="2960"/>
                  </a:cubicBezTo>
                  <a:cubicBezTo>
                    <a:pt x="2933" y="3038"/>
                    <a:pt x="3011" y="3066"/>
                    <a:pt x="3096" y="3066"/>
                  </a:cubicBezTo>
                  <a:cubicBezTo>
                    <a:pt x="3209" y="3066"/>
                    <a:pt x="3336" y="3017"/>
                    <a:pt x="3411" y="2972"/>
                  </a:cubicBezTo>
                  <a:cubicBezTo>
                    <a:pt x="3584" y="2869"/>
                    <a:pt x="3736" y="2719"/>
                    <a:pt x="3876" y="2576"/>
                  </a:cubicBezTo>
                  <a:cubicBezTo>
                    <a:pt x="4024" y="2427"/>
                    <a:pt x="4159" y="2265"/>
                    <a:pt x="4282" y="2096"/>
                  </a:cubicBezTo>
                  <a:cubicBezTo>
                    <a:pt x="4306" y="2062"/>
                    <a:pt x="4339" y="2048"/>
                    <a:pt x="4371" y="2048"/>
                  </a:cubicBezTo>
                  <a:cubicBezTo>
                    <a:pt x="4447" y="2048"/>
                    <a:pt x="4520" y="2124"/>
                    <a:pt x="4466" y="2202"/>
                  </a:cubicBezTo>
                  <a:cubicBezTo>
                    <a:pt x="4330" y="2394"/>
                    <a:pt x="4181" y="2577"/>
                    <a:pt x="4019" y="2746"/>
                  </a:cubicBezTo>
                  <a:cubicBezTo>
                    <a:pt x="3796" y="2975"/>
                    <a:pt x="3477" y="3285"/>
                    <a:pt x="3135" y="3285"/>
                  </a:cubicBezTo>
                  <a:cubicBezTo>
                    <a:pt x="3054" y="3285"/>
                    <a:pt x="2971" y="3267"/>
                    <a:pt x="2888" y="3227"/>
                  </a:cubicBezTo>
                  <a:cubicBezTo>
                    <a:pt x="2718" y="3143"/>
                    <a:pt x="2616" y="2961"/>
                    <a:pt x="2694" y="2778"/>
                  </a:cubicBezTo>
                  <a:cubicBezTo>
                    <a:pt x="2785" y="2566"/>
                    <a:pt x="3023" y="2413"/>
                    <a:pt x="3190" y="2263"/>
                  </a:cubicBezTo>
                  <a:cubicBezTo>
                    <a:pt x="3577" y="1916"/>
                    <a:pt x="3957" y="1560"/>
                    <a:pt x="4353" y="1224"/>
                  </a:cubicBezTo>
                  <a:cubicBezTo>
                    <a:pt x="4520" y="1083"/>
                    <a:pt x="4702" y="973"/>
                    <a:pt x="4926" y="960"/>
                  </a:cubicBezTo>
                  <a:cubicBezTo>
                    <a:pt x="4940" y="960"/>
                    <a:pt x="4955" y="959"/>
                    <a:pt x="4969" y="959"/>
                  </a:cubicBezTo>
                  <a:cubicBezTo>
                    <a:pt x="5167" y="959"/>
                    <a:pt x="5363" y="1031"/>
                    <a:pt x="5533" y="1127"/>
                  </a:cubicBezTo>
                  <a:cubicBezTo>
                    <a:pt x="5706" y="1226"/>
                    <a:pt x="5855" y="1362"/>
                    <a:pt x="5779" y="1577"/>
                  </a:cubicBezTo>
                  <a:cubicBezTo>
                    <a:pt x="5737" y="1693"/>
                    <a:pt x="5659" y="1800"/>
                    <a:pt x="5596" y="1904"/>
                  </a:cubicBezTo>
                  <a:cubicBezTo>
                    <a:pt x="5534" y="2004"/>
                    <a:pt x="5471" y="2104"/>
                    <a:pt x="5405" y="2202"/>
                  </a:cubicBezTo>
                  <a:cubicBezTo>
                    <a:pt x="5141" y="2598"/>
                    <a:pt x="4850" y="2979"/>
                    <a:pt x="4530" y="3335"/>
                  </a:cubicBezTo>
                  <a:cubicBezTo>
                    <a:pt x="4232" y="3667"/>
                    <a:pt x="3891" y="3916"/>
                    <a:pt x="3430" y="3916"/>
                  </a:cubicBezTo>
                  <a:cubicBezTo>
                    <a:pt x="3421" y="3916"/>
                    <a:pt x="3413" y="3916"/>
                    <a:pt x="3404" y="3916"/>
                  </a:cubicBezTo>
                  <a:cubicBezTo>
                    <a:pt x="2921" y="3908"/>
                    <a:pt x="2426" y="3785"/>
                    <a:pt x="1973" y="3623"/>
                  </a:cubicBezTo>
                  <a:cubicBezTo>
                    <a:pt x="1857" y="3582"/>
                    <a:pt x="1742" y="3535"/>
                    <a:pt x="1628" y="3487"/>
                  </a:cubicBezTo>
                  <a:cubicBezTo>
                    <a:pt x="1544" y="3452"/>
                    <a:pt x="1452" y="3421"/>
                    <a:pt x="1394" y="3347"/>
                  </a:cubicBezTo>
                  <a:cubicBezTo>
                    <a:pt x="1252" y="3162"/>
                    <a:pt x="1437" y="2946"/>
                    <a:pt x="1561" y="2811"/>
                  </a:cubicBezTo>
                  <a:cubicBezTo>
                    <a:pt x="1890" y="2448"/>
                    <a:pt x="2285" y="2134"/>
                    <a:pt x="2654" y="1815"/>
                  </a:cubicBezTo>
                  <a:cubicBezTo>
                    <a:pt x="3030" y="1489"/>
                    <a:pt x="3415" y="1171"/>
                    <a:pt x="3812" y="869"/>
                  </a:cubicBezTo>
                  <a:cubicBezTo>
                    <a:pt x="4002" y="723"/>
                    <a:pt x="4191" y="564"/>
                    <a:pt x="4408" y="460"/>
                  </a:cubicBezTo>
                  <a:cubicBezTo>
                    <a:pt x="4557" y="390"/>
                    <a:pt x="4713" y="359"/>
                    <a:pt x="4872" y="359"/>
                  </a:cubicBezTo>
                  <a:cubicBezTo>
                    <a:pt x="4936" y="359"/>
                    <a:pt x="5000" y="364"/>
                    <a:pt x="5065" y="373"/>
                  </a:cubicBezTo>
                  <a:cubicBezTo>
                    <a:pt x="5307" y="407"/>
                    <a:pt x="5543" y="483"/>
                    <a:pt x="5779" y="550"/>
                  </a:cubicBezTo>
                  <a:cubicBezTo>
                    <a:pt x="6029" y="622"/>
                    <a:pt x="6275" y="701"/>
                    <a:pt x="6517" y="793"/>
                  </a:cubicBezTo>
                  <a:cubicBezTo>
                    <a:pt x="6711" y="867"/>
                    <a:pt x="6946" y="935"/>
                    <a:pt x="7106" y="1076"/>
                  </a:cubicBezTo>
                  <a:cubicBezTo>
                    <a:pt x="7263" y="1217"/>
                    <a:pt x="7251" y="1410"/>
                    <a:pt x="7133" y="1572"/>
                  </a:cubicBezTo>
                  <a:cubicBezTo>
                    <a:pt x="6992" y="1763"/>
                    <a:pt x="6823" y="1938"/>
                    <a:pt x="6664" y="2113"/>
                  </a:cubicBezTo>
                  <a:cubicBezTo>
                    <a:pt x="6504" y="2291"/>
                    <a:pt x="6340" y="2467"/>
                    <a:pt x="6176" y="2642"/>
                  </a:cubicBezTo>
                  <a:cubicBezTo>
                    <a:pt x="5842" y="2996"/>
                    <a:pt x="5495" y="3338"/>
                    <a:pt x="5132" y="3662"/>
                  </a:cubicBezTo>
                  <a:cubicBezTo>
                    <a:pt x="5007" y="3774"/>
                    <a:pt x="4878" y="3887"/>
                    <a:pt x="4744" y="3992"/>
                  </a:cubicBezTo>
                  <a:lnTo>
                    <a:pt x="4845" y="4113"/>
                  </a:lnTo>
                  <a:cubicBezTo>
                    <a:pt x="4877" y="4087"/>
                    <a:pt x="4908" y="4064"/>
                    <a:pt x="4934" y="4043"/>
                  </a:cubicBezTo>
                  <a:cubicBezTo>
                    <a:pt x="5498" y="3589"/>
                    <a:pt x="6050" y="3117"/>
                    <a:pt x="6560" y="2603"/>
                  </a:cubicBezTo>
                  <a:cubicBezTo>
                    <a:pt x="7075" y="2082"/>
                    <a:pt x="7514" y="1502"/>
                    <a:pt x="7920" y="894"/>
                  </a:cubicBezTo>
                  <a:cubicBezTo>
                    <a:pt x="7928" y="882"/>
                    <a:pt x="7936" y="873"/>
                    <a:pt x="7946" y="867"/>
                  </a:cubicBezTo>
                  <a:cubicBezTo>
                    <a:pt x="7824" y="747"/>
                    <a:pt x="7574" y="742"/>
                    <a:pt x="7423" y="710"/>
                  </a:cubicBezTo>
                  <a:cubicBezTo>
                    <a:pt x="7186" y="664"/>
                    <a:pt x="6951" y="612"/>
                    <a:pt x="6717" y="553"/>
                  </a:cubicBezTo>
                  <a:cubicBezTo>
                    <a:pt x="6296" y="447"/>
                    <a:pt x="5879" y="327"/>
                    <a:pt x="5467" y="192"/>
                  </a:cubicBezTo>
                  <a:cubicBezTo>
                    <a:pt x="5186" y="100"/>
                    <a:pt x="4888" y="1"/>
                    <a:pt x="45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37"/>
            <p:cNvSpPr/>
            <p:nvPr/>
          </p:nvSpPr>
          <p:spPr>
            <a:xfrm>
              <a:off x="4969849" y="183907"/>
              <a:ext cx="140401" cy="82208"/>
            </a:xfrm>
            <a:custGeom>
              <a:rect b="b" l="l" r="r" t="t"/>
              <a:pathLst>
                <a:path extrusionOk="0" h="2071" w="3537">
                  <a:moveTo>
                    <a:pt x="2939" y="0"/>
                  </a:moveTo>
                  <a:cubicBezTo>
                    <a:pt x="2695" y="0"/>
                    <a:pt x="2457" y="125"/>
                    <a:pt x="2245" y="236"/>
                  </a:cubicBezTo>
                  <a:cubicBezTo>
                    <a:pt x="1943" y="395"/>
                    <a:pt x="1650" y="569"/>
                    <a:pt x="1361" y="751"/>
                  </a:cubicBezTo>
                  <a:cubicBezTo>
                    <a:pt x="1088" y="921"/>
                    <a:pt x="814" y="1094"/>
                    <a:pt x="547" y="1275"/>
                  </a:cubicBezTo>
                  <a:cubicBezTo>
                    <a:pt x="407" y="1370"/>
                    <a:pt x="270" y="1469"/>
                    <a:pt x="140" y="1575"/>
                  </a:cubicBezTo>
                  <a:cubicBezTo>
                    <a:pt x="102" y="1607"/>
                    <a:pt x="1" y="1668"/>
                    <a:pt x="32" y="1726"/>
                  </a:cubicBezTo>
                  <a:cubicBezTo>
                    <a:pt x="57" y="1768"/>
                    <a:pt x="169" y="1803"/>
                    <a:pt x="211" y="1824"/>
                  </a:cubicBezTo>
                  <a:cubicBezTo>
                    <a:pt x="456" y="1948"/>
                    <a:pt x="724" y="2071"/>
                    <a:pt x="1003" y="2071"/>
                  </a:cubicBezTo>
                  <a:cubicBezTo>
                    <a:pt x="1043" y="2071"/>
                    <a:pt x="1084" y="2068"/>
                    <a:pt x="1124" y="2063"/>
                  </a:cubicBezTo>
                  <a:cubicBezTo>
                    <a:pt x="1440" y="2018"/>
                    <a:pt x="1736" y="1823"/>
                    <a:pt x="2008" y="1668"/>
                  </a:cubicBezTo>
                  <a:cubicBezTo>
                    <a:pt x="2530" y="1372"/>
                    <a:pt x="3046" y="1058"/>
                    <a:pt x="3536" y="711"/>
                  </a:cubicBezTo>
                  <a:lnTo>
                    <a:pt x="3438" y="570"/>
                  </a:lnTo>
                  <a:cubicBezTo>
                    <a:pt x="3431" y="574"/>
                    <a:pt x="3424" y="579"/>
                    <a:pt x="3417" y="581"/>
                  </a:cubicBezTo>
                  <a:cubicBezTo>
                    <a:pt x="3254" y="683"/>
                    <a:pt x="3083" y="771"/>
                    <a:pt x="2918" y="865"/>
                  </a:cubicBezTo>
                  <a:cubicBezTo>
                    <a:pt x="2575" y="1059"/>
                    <a:pt x="2234" y="1251"/>
                    <a:pt x="1890" y="1443"/>
                  </a:cubicBezTo>
                  <a:cubicBezTo>
                    <a:pt x="1705" y="1546"/>
                    <a:pt x="1458" y="1699"/>
                    <a:pt x="1226" y="1699"/>
                  </a:cubicBezTo>
                  <a:cubicBezTo>
                    <a:pt x="1140" y="1699"/>
                    <a:pt x="1057" y="1678"/>
                    <a:pt x="980" y="1626"/>
                  </a:cubicBezTo>
                  <a:cubicBezTo>
                    <a:pt x="859" y="1545"/>
                    <a:pt x="893" y="1407"/>
                    <a:pt x="992" y="1324"/>
                  </a:cubicBezTo>
                  <a:cubicBezTo>
                    <a:pt x="1128" y="1210"/>
                    <a:pt x="1279" y="1110"/>
                    <a:pt x="1426" y="1010"/>
                  </a:cubicBezTo>
                  <a:cubicBezTo>
                    <a:pt x="1731" y="805"/>
                    <a:pt x="2047" y="616"/>
                    <a:pt x="2372" y="447"/>
                  </a:cubicBezTo>
                  <a:cubicBezTo>
                    <a:pt x="2386" y="440"/>
                    <a:pt x="2401" y="437"/>
                    <a:pt x="2414" y="437"/>
                  </a:cubicBezTo>
                  <a:cubicBezTo>
                    <a:pt x="2492" y="437"/>
                    <a:pt x="2543" y="552"/>
                    <a:pt x="2460" y="595"/>
                  </a:cubicBezTo>
                  <a:cubicBezTo>
                    <a:pt x="2182" y="741"/>
                    <a:pt x="1911" y="903"/>
                    <a:pt x="1650" y="1079"/>
                  </a:cubicBezTo>
                  <a:cubicBezTo>
                    <a:pt x="1520" y="1167"/>
                    <a:pt x="1391" y="1258"/>
                    <a:pt x="1266" y="1354"/>
                  </a:cubicBezTo>
                  <a:cubicBezTo>
                    <a:pt x="1252" y="1365"/>
                    <a:pt x="1117" y="1472"/>
                    <a:pt x="1102" y="1472"/>
                  </a:cubicBezTo>
                  <a:cubicBezTo>
                    <a:pt x="1116" y="1496"/>
                    <a:pt x="1158" y="1503"/>
                    <a:pt x="1203" y="1503"/>
                  </a:cubicBezTo>
                  <a:cubicBezTo>
                    <a:pt x="1251" y="1503"/>
                    <a:pt x="1303" y="1494"/>
                    <a:pt x="1325" y="1490"/>
                  </a:cubicBezTo>
                  <a:cubicBezTo>
                    <a:pt x="1487" y="1456"/>
                    <a:pt x="1633" y="1361"/>
                    <a:pt x="1773" y="1281"/>
                  </a:cubicBezTo>
                  <a:lnTo>
                    <a:pt x="2176" y="1049"/>
                  </a:lnTo>
                  <a:cubicBezTo>
                    <a:pt x="2479" y="875"/>
                    <a:pt x="2786" y="703"/>
                    <a:pt x="3091" y="531"/>
                  </a:cubicBezTo>
                  <a:cubicBezTo>
                    <a:pt x="3183" y="479"/>
                    <a:pt x="3433" y="392"/>
                    <a:pt x="3403" y="253"/>
                  </a:cubicBezTo>
                  <a:cubicBezTo>
                    <a:pt x="3375" y="121"/>
                    <a:pt x="3208" y="44"/>
                    <a:pt x="3091" y="17"/>
                  </a:cubicBezTo>
                  <a:cubicBezTo>
                    <a:pt x="3040" y="6"/>
                    <a:pt x="2989" y="0"/>
                    <a:pt x="293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37"/>
            <p:cNvSpPr/>
            <p:nvPr/>
          </p:nvSpPr>
          <p:spPr>
            <a:xfrm>
              <a:off x="4878273" y="135360"/>
              <a:ext cx="329111" cy="181803"/>
            </a:xfrm>
            <a:custGeom>
              <a:rect b="b" l="l" r="r" t="t"/>
              <a:pathLst>
                <a:path extrusionOk="0" h="4580" w="8291">
                  <a:moveTo>
                    <a:pt x="5330" y="0"/>
                  </a:moveTo>
                  <a:cubicBezTo>
                    <a:pt x="5211" y="0"/>
                    <a:pt x="5093" y="16"/>
                    <a:pt x="4978" y="57"/>
                  </a:cubicBezTo>
                  <a:cubicBezTo>
                    <a:pt x="4844" y="103"/>
                    <a:pt x="4721" y="174"/>
                    <a:pt x="4598" y="241"/>
                  </a:cubicBezTo>
                  <a:cubicBezTo>
                    <a:pt x="4291" y="407"/>
                    <a:pt x="3981" y="575"/>
                    <a:pt x="3673" y="744"/>
                  </a:cubicBezTo>
                  <a:cubicBezTo>
                    <a:pt x="3083" y="1067"/>
                    <a:pt x="2494" y="1394"/>
                    <a:pt x="1911" y="1730"/>
                  </a:cubicBezTo>
                  <a:cubicBezTo>
                    <a:pt x="1606" y="1906"/>
                    <a:pt x="1303" y="2082"/>
                    <a:pt x="1003" y="2264"/>
                  </a:cubicBezTo>
                  <a:cubicBezTo>
                    <a:pt x="761" y="2412"/>
                    <a:pt x="501" y="2554"/>
                    <a:pt x="295" y="2751"/>
                  </a:cubicBezTo>
                  <a:cubicBezTo>
                    <a:pt x="71" y="2969"/>
                    <a:pt x="1" y="3223"/>
                    <a:pt x="68" y="3526"/>
                  </a:cubicBezTo>
                  <a:cubicBezTo>
                    <a:pt x="138" y="3852"/>
                    <a:pt x="269" y="4176"/>
                    <a:pt x="408" y="4477"/>
                  </a:cubicBezTo>
                  <a:cubicBezTo>
                    <a:pt x="414" y="4493"/>
                    <a:pt x="418" y="4508"/>
                    <a:pt x="416" y="4524"/>
                  </a:cubicBezTo>
                  <a:cubicBezTo>
                    <a:pt x="900" y="4420"/>
                    <a:pt x="1395" y="4359"/>
                    <a:pt x="1884" y="4359"/>
                  </a:cubicBezTo>
                  <a:cubicBezTo>
                    <a:pt x="1912" y="4359"/>
                    <a:pt x="1939" y="4359"/>
                    <a:pt x="1966" y="4359"/>
                  </a:cubicBezTo>
                  <a:cubicBezTo>
                    <a:pt x="2349" y="4365"/>
                    <a:pt x="2732" y="4410"/>
                    <a:pt x="3101" y="4506"/>
                  </a:cubicBezTo>
                  <a:cubicBezTo>
                    <a:pt x="3188" y="4529"/>
                    <a:pt x="3273" y="4552"/>
                    <a:pt x="3360" y="4579"/>
                  </a:cubicBezTo>
                  <a:lnTo>
                    <a:pt x="3360" y="4577"/>
                  </a:lnTo>
                  <a:lnTo>
                    <a:pt x="3355" y="4542"/>
                  </a:lnTo>
                  <a:lnTo>
                    <a:pt x="3355" y="4537"/>
                  </a:lnTo>
                  <a:cubicBezTo>
                    <a:pt x="3354" y="4535"/>
                    <a:pt x="3354" y="4534"/>
                    <a:pt x="3354" y="4531"/>
                  </a:cubicBezTo>
                  <a:cubicBezTo>
                    <a:pt x="3348" y="4489"/>
                    <a:pt x="3340" y="4449"/>
                    <a:pt x="3330" y="4407"/>
                  </a:cubicBezTo>
                  <a:cubicBezTo>
                    <a:pt x="3313" y="4327"/>
                    <a:pt x="3288" y="4248"/>
                    <a:pt x="3258" y="4170"/>
                  </a:cubicBezTo>
                  <a:cubicBezTo>
                    <a:pt x="3258" y="4166"/>
                    <a:pt x="3256" y="4163"/>
                    <a:pt x="3256" y="4160"/>
                  </a:cubicBezTo>
                  <a:cubicBezTo>
                    <a:pt x="3234" y="4160"/>
                    <a:pt x="3211" y="4161"/>
                    <a:pt x="3189" y="4161"/>
                  </a:cubicBezTo>
                  <a:cubicBezTo>
                    <a:pt x="2893" y="4161"/>
                    <a:pt x="2590" y="4100"/>
                    <a:pt x="2307" y="4046"/>
                  </a:cubicBezTo>
                  <a:cubicBezTo>
                    <a:pt x="1959" y="3979"/>
                    <a:pt x="1599" y="3902"/>
                    <a:pt x="1267" y="3772"/>
                  </a:cubicBezTo>
                  <a:cubicBezTo>
                    <a:pt x="1016" y="3673"/>
                    <a:pt x="670" y="3475"/>
                    <a:pt x="653" y="3170"/>
                  </a:cubicBezTo>
                  <a:cubicBezTo>
                    <a:pt x="635" y="2856"/>
                    <a:pt x="1033" y="2635"/>
                    <a:pt x="1260" y="2495"/>
                  </a:cubicBezTo>
                  <a:cubicBezTo>
                    <a:pt x="1589" y="2292"/>
                    <a:pt x="1932" y="2106"/>
                    <a:pt x="2268" y="1913"/>
                  </a:cubicBezTo>
                  <a:cubicBezTo>
                    <a:pt x="2968" y="1515"/>
                    <a:pt x="3668" y="1120"/>
                    <a:pt x="4369" y="724"/>
                  </a:cubicBezTo>
                  <a:cubicBezTo>
                    <a:pt x="4637" y="571"/>
                    <a:pt x="4916" y="371"/>
                    <a:pt x="5232" y="371"/>
                  </a:cubicBezTo>
                  <a:cubicBezTo>
                    <a:pt x="5262" y="371"/>
                    <a:pt x="5292" y="373"/>
                    <a:pt x="5323" y="377"/>
                  </a:cubicBezTo>
                  <a:cubicBezTo>
                    <a:pt x="5502" y="400"/>
                    <a:pt x="5678" y="460"/>
                    <a:pt x="5851" y="512"/>
                  </a:cubicBezTo>
                  <a:cubicBezTo>
                    <a:pt x="6035" y="567"/>
                    <a:pt x="6217" y="625"/>
                    <a:pt x="6397" y="684"/>
                  </a:cubicBezTo>
                  <a:cubicBezTo>
                    <a:pt x="6590" y="747"/>
                    <a:pt x="7163" y="856"/>
                    <a:pt x="7004" y="1182"/>
                  </a:cubicBezTo>
                  <a:cubicBezTo>
                    <a:pt x="6933" y="1325"/>
                    <a:pt x="6774" y="1442"/>
                    <a:pt x="6658" y="1547"/>
                  </a:cubicBezTo>
                  <a:cubicBezTo>
                    <a:pt x="6522" y="1667"/>
                    <a:pt x="6381" y="1782"/>
                    <a:pt x="6236" y="1891"/>
                  </a:cubicBezTo>
                  <a:cubicBezTo>
                    <a:pt x="5653" y="2337"/>
                    <a:pt x="5018" y="2723"/>
                    <a:pt x="4379" y="3083"/>
                  </a:cubicBezTo>
                  <a:cubicBezTo>
                    <a:pt x="4080" y="3251"/>
                    <a:pt x="3767" y="3443"/>
                    <a:pt x="3421" y="3488"/>
                  </a:cubicBezTo>
                  <a:cubicBezTo>
                    <a:pt x="3375" y="3494"/>
                    <a:pt x="3330" y="3496"/>
                    <a:pt x="3284" y="3496"/>
                  </a:cubicBezTo>
                  <a:cubicBezTo>
                    <a:pt x="2977" y="3496"/>
                    <a:pt x="2683" y="3372"/>
                    <a:pt x="2411" y="3235"/>
                  </a:cubicBezTo>
                  <a:cubicBezTo>
                    <a:pt x="2291" y="3175"/>
                    <a:pt x="2133" y="3109"/>
                    <a:pt x="2119" y="2955"/>
                  </a:cubicBezTo>
                  <a:cubicBezTo>
                    <a:pt x="2105" y="2793"/>
                    <a:pt x="2260" y="2690"/>
                    <a:pt x="2371" y="2605"/>
                  </a:cubicBezTo>
                  <a:cubicBezTo>
                    <a:pt x="2664" y="2378"/>
                    <a:pt x="2984" y="2186"/>
                    <a:pt x="3296" y="1986"/>
                  </a:cubicBezTo>
                  <a:cubicBezTo>
                    <a:pt x="3624" y="1778"/>
                    <a:pt x="3954" y="1573"/>
                    <a:pt x="4296" y="1386"/>
                  </a:cubicBezTo>
                  <a:cubicBezTo>
                    <a:pt x="4587" y="1226"/>
                    <a:pt x="4907" y="1041"/>
                    <a:pt x="5249" y="1040"/>
                  </a:cubicBezTo>
                  <a:cubicBezTo>
                    <a:pt x="5511" y="1040"/>
                    <a:pt x="5859" y="1178"/>
                    <a:pt x="5911" y="1468"/>
                  </a:cubicBezTo>
                  <a:cubicBezTo>
                    <a:pt x="5937" y="1611"/>
                    <a:pt x="5856" y="1717"/>
                    <a:pt x="5745" y="1792"/>
                  </a:cubicBezTo>
                  <a:lnTo>
                    <a:pt x="5843" y="1933"/>
                  </a:lnTo>
                  <a:cubicBezTo>
                    <a:pt x="5869" y="1916"/>
                    <a:pt x="5896" y="1897"/>
                    <a:pt x="5921" y="1880"/>
                  </a:cubicBezTo>
                  <a:cubicBezTo>
                    <a:pt x="6186" y="1691"/>
                    <a:pt x="6437" y="1486"/>
                    <a:pt x="6676" y="1262"/>
                  </a:cubicBezTo>
                  <a:cubicBezTo>
                    <a:pt x="6714" y="1226"/>
                    <a:pt x="6821" y="1151"/>
                    <a:pt x="6835" y="1096"/>
                  </a:cubicBezTo>
                  <a:cubicBezTo>
                    <a:pt x="6855" y="1022"/>
                    <a:pt x="6725" y="990"/>
                    <a:pt x="6678" y="974"/>
                  </a:cubicBezTo>
                  <a:cubicBezTo>
                    <a:pt x="6525" y="917"/>
                    <a:pt x="6366" y="865"/>
                    <a:pt x="6212" y="816"/>
                  </a:cubicBezTo>
                  <a:cubicBezTo>
                    <a:pt x="6042" y="760"/>
                    <a:pt x="5874" y="709"/>
                    <a:pt x="5703" y="661"/>
                  </a:cubicBezTo>
                  <a:cubicBezTo>
                    <a:pt x="5563" y="621"/>
                    <a:pt x="5419" y="569"/>
                    <a:pt x="5272" y="558"/>
                  </a:cubicBezTo>
                  <a:cubicBezTo>
                    <a:pt x="5259" y="557"/>
                    <a:pt x="5246" y="557"/>
                    <a:pt x="5233" y="557"/>
                  </a:cubicBezTo>
                  <a:cubicBezTo>
                    <a:pt x="5079" y="557"/>
                    <a:pt x="4942" y="619"/>
                    <a:pt x="4806" y="694"/>
                  </a:cubicBezTo>
                  <a:cubicBezTo>
                    <a:pt x="4667" y="772"/>
                    <a:pt x="4528" y="851"/>
                    <a:pt x="4390" y="929"/>
                  </a:cubicBezTo>
                  <a:cubicBezTo>
                    <a:pt x="3788" y="1267"/>
                    <a:pt x="3187" y="1608"/>
                    <a:pt x="2588" y="1952"/>
                  </a:cubicBezTo>
                  <a:cubicBezTo>
                    <a:pt x="2291" y="2120"/>
                    <a:pt x="1995" y="2292"/>
                    <a:pt x="1700" y="2464"/>
                  </a:cubicBezTo>
                  <a:cubicBezTo>
                    <a:pt x="1553" y="2548"/>
                    <a:pt x="1404" y="2634"/>
                    <a:pt x="1262" y="2728"/>
                  </a:cubicBezTo>
                  <a:cubicBezTo>
                    <a:pt x="1140" y="2809"/>
                    <a:pt x="1003" y="2897"/>
                    <a:pt x="916" y="3019"/>
                  </a:cubicBezTo>
                  <a:cubicBezTo>
                    <a:pt x="730" y="3281"/>
                    <a:pt x="1161" y="3500"/>
                    <a:pt x="1356" y="3573"/>
                  </a:cubicBezTo>
                  <a:cubicBezTo>
                    <a:pt x="1641" y="3680"/>
                    <a:pt x="1945" y="3750"/>
                    <a:pt x="2244" y="3813"/>
                  </a:cubicBezTo>
                  <a:cubicBezTo>
                    <a:pt x="2553" y="3877"/>
                    <a:pt x="2877" y="3945"/>
                    <a:pt x="3196" y="3945"/>
                  </a:cubicBezTo>
                  <a:cubicBezTo>
                    <a:pt x="3218" y="3945"/>
                    <a:pt x="3240" y="3945"/>
                    <a:pt x="3262" y="3944"/>
                  </a:cubicBezTo>
                  <a:cubicBezTo>
                    <a:pt x="3600" y="3936"/>
                    <a:pt x="3874" y="3767"/>
                    <a:pt x="4157" y="3599"/>
                  </a:cubicBezTo>
                  <a:cubicBezTo>
                    <a:pt x="5312" y="2916"/>
                    <a:pt x="6450" y="2199"/>
                    <a:pt x="7554" y="1436"/>
                  </a:cubicBezTo>
                  <a:cubicBezTo>
                    <a:pt x="7696" y="1339"/>
                    <a:pt x="7833" y="1238"/>
                    <a:pt x="7963" y="1127"/>
                  </a:cubicBezTo>
                  <a:cubicBezTo>
                    <a:pt x="8061" y="1042"/>
                    <a:pt x="8186" y="945"/>
                    <a:pt x="8241" y="827"/>
                  </a:cubicBezTo>
                  <a:cubicBezTo>
                    <a:pt x="8291" y="720"/>
                    <a:pt x="8238" y="677"/>
                    <a:pt x="8140" y="639"/>
                  </a:cubicBezTo>
                  <a:cubicBezTo>
                    <a:pt x="8064" y="610"/>
                    <a:pt x="7985" y="585"/>
                    <a:pt x="7907" y="559"/>
                  </a:cubicBezTo>
                  <a:cubicBezTo>
                    <a:pt x="7750" y="507"/>
                    <a:pt x="7593" y="460"/>
                    <a:pt x="7436" y="415"/>
                  </a:cubicBezTo>
                  <a:cubicBezTo>
                    <a:pt x="6807" y="235"/>
                    <a:pt x="6151" y="73"/>
                    <a:pt x="5497" y="9"/>
                  </a:cubicBezTo>
                  <a:cubicBezTo>
                    <a:pt x="5441" y="4"/>
                    <a:pt x="5385" y="0"/>
                    <a:pt x="533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37"/>
            <p:cNvSpPr/>
            <p:nvPr/>
          </p:nvSpPr>
          <p:spPr>
            <a:xfrm>
              <a:off x="5014387" y="175888"/>
              <a:ext cx="196927" cy="222570"/>
            </a:xfrm>
            <a:custGeom>
              <a:rect b="b" l="l" r="r" t="t"/>
              <a:pathLst>
                <a:path extrusionOk="0" h="5607" w="4961">
                  <a:moveTo>
                    <a:pt x="4932" y="1"/>
                  </a:moveTo>
                  <a:cubicBezTo>
                    <a:pt x="4895" y="52"/>
                    <a:pt x="4852" y="97"/>
                    <a:pt x="4810" y="139"/>
                  </a:cubicBezTo>
                  <a:cubicBezTo>
                    <a:pt x="4555" y="394"/>
                    <a:pt x="4247" y="592"/>
                    <a:pt x="3950" y="792"/>
                  </a:cubicBezTo>
                  <a:cubicBezTo>
                    <a:pt x="3628" y="1009"/>
                    <a:pt x="3304" y="1222"/>
                    <a:pt x="2977" y="1434"/>
                  </a:cubicBezTo>
                  <a:cubicBezTo>
                    <a:pt x="2323" y="1855"/>
                    <a:pt x="1665" y="2267"/>
                    <a:pt x="996" y="2667"/>
                  </a:cubicBezTo>
                  <a:cubicBezTo>
                    <a:pt x="686" y="2853"/>
                    <a:pt x="369" y="3073"/>
                    <a:pt x="0" y="3124"/>
                  </a:cubicBezTo>
                  <a:cubicBezTo>
                    <a:pt x="31" y="3196"/>
                    <a:pt x="56" y="3269"/>
                    <a:pt x="73" y="3344"/>
                  </a:cubicBezTo>
                  <a:cubicBezTo>
                    <a:pt x="85" y="3385"/>
                    <a:pt x="94" y="3428"/>
                    <a:pt x="101" y="3470"/>
                  </a:cubicBezTo>
                  <a:cubicBezTo>
                    <a:pt x="109" y="3517"/>
                    <a:pt x="123" y="3573"/>
                    <a:pt x="106" y="3620"/>
                  </a:cubicBezTo>
                  <a:cubicBezTo>
                    <a:pt x="301" y="3693"/>
                    <a:pt x="490" y="3782"/>
                    <a:pt x="654" y="3905"/>
                  </a:cubicBezTo>
                  <a:cubicBezTo>
                    <a:pt x="1192" y="4308"/>
                    <a:pt x="1208" y="4993"/>
                    <a:pt x="1173" y="5607"/>
                  </a:cubicBezTo>
                  <a:cubicBezTo>
                    <a:pt x="1438" y="5549"/>
                    <a:pt x="1703" y="5505"/>
                    <a:pt x="1969" y="5477"/>
                  </a:cubicBezTo>
                  <a:cubicBezTo>
                    <a:pt x="1985" y="5474"/>
                    <a:pt x="2002" y="5473"/>
                    <a:pt x="2019" y="5472"/>
                  </a:cubicBezTo>
                  <a:cubicBezTo>
                    <a:pt x="1905" y="5270"/>
                    <a:pt x="1805" y="5062"/>
                    <a:pt x="1716" y="4848"/>
                  </a:cubicBezTo>
                  <a:cubicBezTo>
                    <a:pt x="1619" y="4618"/>
                    <a:pt x="1514" y="4379"/>
                    <a:pt x="1472" y="4133"/>
                  </a:cubicBezTo>
                  <a:cubicBezTo>
                    <a:pt x="1432" y="3909"/>
                    <a:pt x="1464" y="3690"/>
                    <a:pt x="1595" y="3501"/>
                  </a:cubicBezTo>
                  <a:cubicBezTo>
                    <a:pt x="1724" y="3316"/>
                    <a:pt x="1909" y="3171"/>
                    <a:pt x="2078" y="3025"/>
                  </a:cubicBezTo>
                  <a:cubicBezTo>
                    <a:pt x="2749" y="2453"/>
                    <a:pt x="3479" y="1959"/>
                    <a:pt x="4190" y="1439"/>
                  </a:cubicBezTo>
                  <a:cubicBezTo>
                    <a:pt x="4449" y="1250"/>
                    <a:pt x="4705" y="1057"/>
                    <a:pt x="4956" y="856"/>
                  </a:cubicBezTo>
                  <a:cubicBezTo>
                    <a:pt x="4951" y="845"/>
                    <a:pt x="4948" y="835"/>
                    <a:pt x="4950" y="824"/>
                  </a:cubicBezTo>
                  <a:cubicBezTo>
                    <a:pt x="4959" y="620"/>
                    <a:pt x="4961" y="417"/>
                    <a:pt x="4948" y="213"/>
                  </a:cubicBezTo>
                  <a:cubicBezTo>
                    <a:pt x="4945" y="142"/>
                    <a:pt x="4940" y="72"/>
                    <a:pt x="493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37"/>
            <p:cNvSpPr/>
            <p:nvPr/>
          </p:nvSpPr>
          <p:spPr>
            <a:xfrm>
              <a:off x="4995095" y="364559"/>
              <a:ext cx="58669" cy="56605"/>
            </a:xfrm>
            <a:custGeom>
              <a:rect b="b" l="l" r="r" t="t"/>
              <a:pathLst>
                <a:path extrusionOk="0" h="1426" w="1478">
                  <a:moveTo>
                    <a:pt x="1423" y="1"/>
                  </a:moveTo>
                  <a:cubicBezTo>
                    <a:pt x="1162" y="423"/>
                    <a:pt x="782" y="789"/>
                    <a:pt x="392" y="1077"/>
                  </a:cubicBezTo>
                  <a:cubicBezTo>
                    <a:pt x="267" y="1170"/>
                    <a:pt x="135" y="1258"/>
                    <a:pt x="0" y="1337"/>
                  </a:cubicBezTo>
                  <a:lnTo>
                    <a:pt x="52" y="1425"/>
                  </a:lnTo>
                  <a:cubicBezTo>
                    <a:pt x="210" y="1335"/>
                    <a:pt x="377" y="1257"/>
                    <a:pt x="547" y="1190"/>
                  </a:cubicBezTo>
                  <a:cubicBezTo>
                    <a:pt x="837" y="1075"/>
                    <a:pt x="1137" y="980"/>
                    <a:pt x="1443" y="903"/>
                  </a:cubicBezTo>
                  <a:cubicBezTo>
                    <a:pt x="1442" y="895"/>
                    <a:pt x="1441" y="886"/>
                    <a:pt x="1442" y="876"/>
                  </a:cubicBezTo>
                  <a:cubicBezTo>
                    <a:pt x="1460" y="586"/>
                    <a:pt x="1478" y="287"/>
                    <a:pt x="1423" y="1"/>
                  </a:cubicBezTo>
                  <a:close/>
                </a:path>
              </a:pathLst>
            </a:custGeom>
            <a:solidFill>
              <a:srgbClr val="DDD3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37"/>
            <p:cNvSpPr/>
            <p:nvPr/>
          </p:nvSpPr>
          <p:spPr>
            <a:xfrm>
              <a:off x="4818254" y="331612"/>
              <a:ext cx="202087" cy="90782"/>
            </a:xfrm>
            <a:custGeom>
              <a:rect b="b" l="l" r="r" t="t"/>
              <a:pathLst>
                <a:path extrusionOk="0" h="2287" w="5091">
                  <a:moveTo>
                    <a:pt x="3712" y="500"/>
                  </a:moveTo>
                  <a:cubicBezTo>
                    <a:pt x="3753" y="500"/>
                    <a:pt x="3794" y="511"/>
                    <a:pt x="3829" y="531"/>
                  </a:cubicBezTo>
                  <a:cubicBezTo>
                    <a:pt x="3893" y="566"/>
                    <a:pt x="3933" y="633"/>
                    <a:pt x="3941" y="703"/>
                  </a:cubicBezTo>
                  <a:cubicBezTo>
                    <a:pt x="3946" y="738"/>
                    <a:pt x="3945" y="770"/>
                    <a:pt x="3935" y="805"/>
                  </a:cubicBezTo>
                  <a:cubicBezTo>
                    <a:pt x="3925" y="842"/>
                    <a:pt x="3905" y="875"/>
                    <a:pt x="3881" y="904"/>
                  </a:cubicBezTo>
                  <a:cubicBezTo>
                    <a:pt x="3862" y="925"/>
                    <a:pt x="3840" y="944"/>
                    <a:pt x="3815" y="957"/>
                  </a:cubicBezTo>
                  <a:cubicBezTo>
                    <a:pt x="3780" y="976"/>
                    <a:pt x="3748" y="984"/>
                    <a:pt x="3710" y="988"/>
                  </a:cubicBezTo>
                  <a:cubicBezTo>
                    <a:pt x="3702" y="989"/>
                    <a:pt x="3694" y="990"/>
                    <a:pt x="3686" y="990"/>
                  </a:cubicBezTo>
                  <a:cubicBezTo>
                    <a:pt x="3631" y="990"/>
                    <a:pt x="3578" y="966"/>
                    <a:pt x="3535" y="930"/>
                  </a:cubicBezTo>
                  <a:cubicBezTo>
                    <a:pt x="3523" y="920"/>
                    <a:pt x="3514" y="905"/>
                    <a:pt x="3502" y="890"/>
                  </a:cubicBezTo>
                  <a:cubicBezTo>
                    <a:pt x="3496" y="884"/>
                    <a:pt x="3492" y="877"/>
                    <a:pt x="3486" y="867"/>
                  </a:cubicBezTo>
                  <a:cubicBezTo>
                    <a:pt x="3471" y="835"/>
                    <a:pt x="3461" y="804"/>
                    <a:pt x="3460" y="767"/>
                  </a:cubicBezTo>
                  <a:cubicBezTo>
                    <a:pt x="3460" y="736"/>
                    <a:pt x="3473" y="697"/>
                    <a:pt x="3489" y="671"/>
                  </a:cubicBezTo>
                  <a:cubicBezTo>
                    <a:pt x="3496" y="663"/>
                    <a:pt x="3503" y="654"/>
                    <a:pt x="3511" y="644"/>
                  </a:cubicBezTo>
                  <a:cubicBezTo>
                    <a:pt x="3515" y="630"/>
                    <a:pt x="3522" y="617"/>
                    <a:pt x="3529" y="603"/>
                  </a:cubicBezTo>
                  <a:cubicBezTo>
                    <a:pt x="3540" y="586"/>
                    <a:pt x="3551" y="570"/>
                    <a:pt x="3567" y="556"/>
                  </a:cubicBezTo>
                  <a:cubicBezTo>
                    <a:pt x="3592" y="535"/>
                    <a:pt x="3611" y="525"/>
                    <a:pt x="3640" y="513"/>
                  </a:cubicBezTo>
                  <a:cubicBezTo>
                    <a:pt x="3663" y="504"/>
                    <a:pt x="3687" y="500"/>
                    <a:pt x="3712" y="500"/>
                  </a:cubicBezTo>
                  <a:close/>
                  <a:moveTo>
                    <a:pt x="2975" y="771"/>
                  </a:moveTo>
                  <a:cubicBezTo>
                    <a:pt x="3008" y="771"/>
                    <a:pt x="3037" y="788"/>
                    <a:pt x="3055" y="816"/>
                  </a:cubicBezTo>
                  <a:cubicBezTo>
                    <a:pt x="3112" y="908"/>
                    <a:pt x="3075" y="1025"/>
                    <a:pt x="3018" y="1102"/>
                  </a:cubicBezTo>
                  <a:cubicBezTo>
                    <a:pt x="2963" y="1174"/>
                    <a:pt x="2891" y="1232"/>
                    <a:pt x="2807" y="1269"/>
                  </a:cubicBezTo>
                  <a:cubicBezTo>
                    <a:pt x="2748" y="1296"/>
                    <a:pt x="2680" y="1317"/>
                    <a:pt x="2613" y="1317"/>
                  </a:cubicBezTo>
                  <a:cubicBezTo>
                    <a:pt x="2581" y="1317"/>
                    <a:pt x="2549" y="1313"/>
                    <a:pt x="2519" y="1302"/>
                  </a:cubicBezTo>
                  <a:cubicBezTo>
                    <a:pt x="2431" y="1270"/>
                    <a:pt x="2352" y="1202"/>
                    <a:pt x="2337" y="1107"/>
                  </a:cubicBezTo>
                  <a:cubicBezTo>
                    <a:pt x="2327" y="1054"/>
                    <a:pt x="2349" y="1005"/>
                    <a:pt x="2403" y="988"/>
                  </a:cubicBezTo>
                  <a:cubicBezTo>
                    <a:pt x="2411" y="985"/>
                    <a:pt x="2419" y="984"/>
                    <a:pt x="2428" y="984"/>
                  </a:cubicBezTo>
                  <a:cubicBezTo>
                    <a:pt x="2469" y="984"/>
                    <a:pt x="2512" y="1015"/>
                    <a:pt x="2521" y="1056"/>
                  </a:cubicBezTo>
                  <a:cubicBezTo>
                    <a:pt x="2523" y="1060"/>
                    <a:pt x="2523" y="1064"/>
                    <a:pt x="2525" y="1067"/>
                  </a:cubicBezTo>
                  <a:cubicBezTo>
                    <a:pt x="2525" y="1069"/>
                    <a:pt x="2525" y="1069"/>
                    <a:pt x="2526" y="1069"/>
                  </a:cubicBezTo>
                  <a:cubicBezTo>
                    <a:pt x="2526" y="1070"/>
                    <a:pt x="2526" y="1070"/>
                    <a:pt x="2528" y="1071"/>
                  </a:cubicBezTo>
                  <a:cubicBezTo>
                    <a:pt x="2529" y="1073"/>
                    <a:pt x="2530" y="1078"/>
                    <a:pt x="2531" y="1079"/>
                  </a:cubicBezTo>
                  <a:lnTo>
                    <a:pt x="2534" y="1081"/>
                  </a:lnTo>
                  <a:cubicBezTo>
                    <a:pt x="2537" y="1084"/>
                    <a:pt x="2541" y="1089"/>
                    <a:pt x="2546" y="1093"/>
                  </a:cubicBezTo>
                  <a:cubicBezTo>
                    <a:pt x="2547" y="1094"/>
                    <a:pt x="2547" y="1094"/>
                    <a:pt x="2547" y="1094"/>
                  </a:cubicBezTo>
                  <a:cubicBezTo>
                    <a:pt x="2547" y="1094"/>
                    <a:pt x="2547" y="1094"/>
                    <a:pt x="2547" y="1094"/>
                  </a:cubicBezTo>
                  <a:cubicBezTo>
                    <a:pt x="2547" y="1095"/>
                    <a:pt x="2547" y="1095"/>
                    <a:pt x="2547" y="1095"/>
                  </a:cubicBezTo>
                  <a:cubicBezTo>
                    <a:pt x="2548" y="1095"/>
                    <a:pt x="2549" y="1095"/>
                    <a:pt x="2550" y="1096"/>
                  </a:cubicBezTo>
                  <a:cubicBezTo>
                    <a:pt x="2555" y="1098"/>
                    <a:pt x="2561" y="1102"/>
                    <a:pt x="2566" y="1105"/>
                  </a:cubicBezTo>
                  <a:cubicBezTo>
                    <a:pt x="2567" y="1107"/>
                    <a:pt x="2567" y="1107"/>
                    <a:pt x="2570" y="1107"/>
                  </a:cubicBezTo>
                  <a:cubicBezTo>
                    <a:pt x="2575" y="1108"/>
                    <a:pt x="2581" y="1109"/>
                    <a:pt x="2588" y="1110"/>
                  </a:cubicBezTo>
                  <a:cubicBezTo>
                    <a:pt x="2590" y="1112"/>
                    <a:pt x="2590" y="1112"/>
                    <a:pt x="2591" y="1112"/>
                  </a:cubicBezTo>
                  <a:lnTo>
                    <a:pt x="2593" y="1112"/>
                  </a:lnTo>
                  <a:cubicBezTo>
                    <a:pt x="2600" y="1113"/>
                    <a:pt x="2609" y="1113"/>
                    <a:pt x="2617" y="1113"/>
                  </a:cubicBezTo>
                  <a:cubicBezTo>
                    <a:pt x="2621" y="1113"/>
                    <a:pt x="2626" y="1112"/>
                    <a:pt x="2627" y="1112"/>
                  </a:cubicBezTo>
                  <a:cubicBezTo>
                    <a:pt x="2635" y="1110"/>
                    <a:pt x="2643" y="1109"/>
                    <a:pt x="2649" y="1108"/>
                  </a:cubicBezTo>
                  <a:cubicBezTo>
                    <a:pt x="2663" y="1104"/>
                    <a:pt x="2675" y="1099"/>
                    <a:pt x="2689" y="1094"/>
                  </a:cubicBezTo>
                  <a:cubicBezTo>
                    <a:pt x="2691" y="1093"/>
                    <a:pt x="2702" y="1088"/>
                    <a:pt x="2704" y="1088"/>
                  </a:cubicBezTo>
                  <a:cubicBezTo>
                    <a:pt x="2711" y="1084"/>
                    <a:pt x="2718" y="1082"/>
                    <a:pt x="2725" y="1077"/>
                  </a:cubicBezTo>
                  <a:cubicBezTo>
                    <a:pt x="2738" y="1070"/>
                    <a:pt x="2752" y="1061"/>
                    <a:pt x="2765" y="1052"/>
                  </a:cubicBezTo>
                  <a:cubicBezTo>
                    <a:pt x="2768" y="1051"/>
                    <a:pt x="2778" y="1041"/>
                    <a:pt x="2778" y="1041"/>
                  </a:cubicBezTo>
                  <a:cubicBezTo>
                    <a:pt x="2782" y="1039"/>
                    <a:pt x="2785" y="1036"/>
                    <a:pt x="2788" y="1034"/>
                  </a:cubicBezTo>
                  <a:cubicBezTo>
                    <a:pt x="2799" y="1023"/>
                    <a:pt x="2811" y="1013"/>
                    <a:pt x="2821" y="1001"/>
                  </a:cubicBezTo>
                  <a:cubicBezTo>
                    <a:pt x="2825" y="995"/>
                    <a:pt x="2830" y="990"/>
                    <a:pt x="2836" y="985"/>
                  </a:cubicBezTo>
                  <a:lnTo>
                    <a:pt x="2837" y="984"/>
                  </a:lnTo>
                  <a:cubicBezTo>
                    <a:pt x="2843" y="983"/>
                    <a:pt x="2857" y="952"/>
                    <a:pt x="2861" y="945"/>
                  </a:cubicBezTo>
                  <a:cubicBezTo>
                    <a:pt x="2862" y="943"/>
                    <a:pt x="2862" y="942"/>
                    <a:pt x="2862" y="941"/>
                  </a:cubicBezTo>
                  <a:cubicBezTo>
                    <a:pt x="2864" y="936"/>
                    <a:pt x="2866" y="927"/>
                    <a:pt x="2867" y="922"/>
                  </a:cubicBezTo>
                  <a:cubicBezTo>
                    <a:pt x="2869" y="915"/>
                    <a:pt x="2871" y="907"/>
                    <a:pt x="2873" y="900"/>
                  </a:cubicBezTo>
                  <a:cubicBezTo>
                    <a:pt x="2873" y="898"/>
                    <a:pt x="2874" y="898"/>
                    <a:pt x="2874" y="895"/>
                  </a:cubicBezTo>
                  <a:cubicBezTo>
                    <a:pt x="2874" y="894"/>
                    <a:pt x="2876" y="883"/>
                    <a:pt x="2877" y="880"/>
                  </a:cubicBezTo>
                  <a:cubicBezTo>
                    <a:pt x="2878" y="865"/>
                    <a:pt x="2881" y="853"/>
                    <a:pt x="2883" y="838"/>
                  </a:cubicBezTo>
                  <a:cubicBezTo>
                    <a:pt x="2890" y="803"/>
                    <a:pt x="2928" y="776"/>
                    <a:pt x="2962" y="771"/>
                  </a:cubicBezTo>
                  <a:cubicBezTo>
                    <a:pt x="2966" y="771"/>
                    <a:pt x="2970" y="771"/>
                    <a:pt x="2975" y="771"/>
                  </a:cubicBezTo>
                  <a:close/>
                  <a:moveTo>
                    <a:pt x="1783" y="1008"/>
                  </a:moveTo>
                  <a:cubicBezTo>
                    <a:pt x="1824" y="1008"/>
                    <a:pt x="1859" y="1018"/>
                    <a:pt x="1895" y="1035"/>
                  </a:cubicBezTo>
                  <a:cubicBezTo>
                    <a:pt x="1967" y="1070"/>
                    <a:pt x="2013" y="1147"/>
                    <a:pt x="2015" y="1227"/>
                  </a:cubicBezTo>
                  <a:cubicBezTo>
                    <a:pt x="2017" y="1268"/>
                    <a:pt x="2003" y="1311"/>
                    <a:pt x="1984" y="1347"/>
                  </a:cubicBezTo>
                  <a:cubicBezTo>
                    <a:pt x="1965" y="1384"/>
                    <a:pt x="1936" y="1413"/>
                    <a:pt x="1902" y="1437"/>
                  </a:cubicBezTo>
                  <a:cubicBezTo>
                    <a:pt x="1865" y="1464"/>
                    <a:pt x="1819" y="1478"/>
                    <a:pt x="1772" y="1478"/>
                  </a:cubicBezTo>
                  <a:cubicBezTo>
                    <a:pt x="1766" y="1478"/>
                    <a:pt x="1760" y="1478"/>
                    <a:pt x="1755" y="1478"/>
                  </a:cubicBezTo>
                  <a:cubicBezTo>
                    <a:pt x="1749" y="1478"/>
                    <a:pt x="1743" y="1478"/>
                    <a:pt x="1737" y="1478"/>
                  </a:cubicBezTo>
                  <a:cubicBezTo>
                    <a:pt x="1722" y="1478"/>
                    <a:pt x="1707" y="1477"/>
                    <a:pt x="1692" y="1471"/>
                  </a:cubicBezTo>
                  <a:cubicBezTo>
                    <a:pt x="1669" y="1465"/>
                    <a:pt x="1649" y="1450"/>
                    <a:pt x="1632" y="1435"/>
                  </a:cubicBezTo>
                  <a:cubicBezTo>
                    <a:pt x="1616" y="1424"/>
                    <a:pt x="1601" y="1414"/>
                    <a:pt x="1590" y="1399"/>
                  </a:cubicBezTo>
                  <a:cubicBezTo>
                    <a:pt x="1557" y="1361"/>
                    <a:pt x="1539" y="1320"/>
                    <a:pt x="1534" y="1269"/>
                  </a:cubicBezTo>
                  <a:cubicBezTo>
                    <a:pt x="1530" y="1222"/>
                    <a:pt x="1549" y="1182"/>
                    <a:pt x="1577" y="1147"/>
                  </a:cubicBezTo>
                  <a:cubicBezTo>
                    <a:pt x="1581" y="1144"/>
                    <a:pt x="1583" y="1140"/>
                    <a:pt x="1587" y="1138"/>
                  </a:cubicBezTo>
                  <a:cubicBezTo>
                    <a:pt x="1604" y="1097"/>
                    <a:pt x="1632" y="1062"/>
                    <a:pt x="1671" y="1039"/>
                  </a:cubicBezTo>
                  <a:cubicBezTo>
                    <a:pt x="1705" y="1018"/>
                    <a:pt x="1744" y="1009"/>
                    <a:pt x="1783" y="1008"/>
                  </a:cubicBezTo>
                  <a:close/>
                  <a:moveTo>
                    <a:pt x="3364" y="0"/>
                  </a:moveTo>
                  <a:cubicBezTo>
                    <a:pt x="2487" y="0"/>
                    <a:pt x="1599" y="201"/>
                    <a:pt x="810" y="554"/>
                  </a:cubicBezTo>
                  <a:cubicBezTo>
                    <a:pt x="603" y="645"/>
                    <a:pt x="390" y="749"/>
                    <a:pt x="234" y="914"/>
                  </a:cubicBezTo>
                  <a:cubicBezTo>
                    <a:pt x="92" y="1066"/>
                    <a:pt x="1" y="1299"/>
                    <a:pt x="92" y="1498"/>
                  </a:cubicBezTo>
                  <a:cubicBezTo>
                    <a:pt x="178" y="1686"/>
                    <a:pt x="386" y="1810"/>
                    <a:pt x="562" y="1908"/>
                  </a:cubicBezTo>
                  <a:cubicBezTo>
                    <a:pt x="765" y="2019"/>
                    <a:pt x="982" y="2106"/>
                    <a:pt x="1207" y="2168"/>
                  </a:cubicBezTo>
                  <a:cubicBezTo>
                    <a:pt x="1503" y="2249"/>
                    <a:pt x="1807" y="2287"/>
                    <a:pt x="2112" y="2287"/>
                  </a:cubicBezTo>
                  <a:cubicBezTo>
                    <a:pt x="2754" y="2287"/>
                    <a:pt x="3399" y="2121"/>
                    <a:pt x="3977" y="1853"/>
                  </a:cubicBezTo>
                  <a:cubicBezTo>
                    <a:pt x="4349" y="1682"/>
                    <a:pt x="4835" y="1411"/>
                    <a:pt x="4955" y="994"/>
                  </a:cubicBezTo>
                  <a:cubicBezTo>
                    <a:pt x="5090" y="523"/>
                    <a:pt x="4607" y="203"/>
                    <a:pt x="4211" y="85"/>
                  </a:cubicBezTo>
                  <a:cubicBezTo>
                    <a:pt x="4131" y="60"/>
                    <a:pt x="4050" y="43"/>
                    <a:pt x="3968" y="26"/>
                  </a:cubicBezTo>
                  <a:cubicBezTo>
                    <a:pt x="3965" y="29"/>
                    <a:pt x="3960" y="32"/>
                    <a:pt x="3955" y="32"/>
                  </a:cubicBezTo>
                  <a:cubicBezTo>
                    <a:pt x="3953" y="32"/>
                    <a:pt x="3952" y="31"/>
                    <a:pt x="3950" y="31"/>
                  </a:cubicBezTo>
                  <a:cubicBezTo>
                    <a:pt x="3756" y="10"/>
                    <a:pt x="3561" y="0"/>
                    <a:pt x="336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37"/>
            <p:cNvSpPr/>
            <p:nvPr/>
          </p:nvSpPr>
          <p:spPr>
            <a:xfrm>
              <a:off x="4981638" y="414098"/>
              <a:ext cx="214710" cy="114798"/>
            </a:xfrm>
            <a:custGeom>
              <a:rect b="b" l="l" r="r" t="t"/>
              <a:pathLst>
                <a:path extrusionOk="0" h="2892" w="5409">
                  <a:moveTo>
                    <a:pt x="3975" y="1038"/>
                  </a:moveTo>
                  <a:cubicBezTo>
                    <a:pt x="4023" y="1038"/>
                    <a:pt x="4072" y="1055"/>
                    <a:pt x="4110" y="1080"/>
                  </a:cubicBezTo>
                  <a:cubicBezTo>
                    <a:pt x="4168" y="1124"/>
                    <a:pt x="4202" y="1193"/>
                    <a:pt x="4204" y="1265"/>
                  </a:cubicBezTo>
                  <a:cubicBezTo>
                    <a:pt x="4205" y="1300"/>
                    <a:pt x="4200" y="1331"/>
                    <a:pt x="4188" y="1367"/>
                  </a:cubicBezTo>
                  <a:cubicBezTo>
                    <a:pt x="4176" y="1403"/>
                    <a:pt x="4152" y="1433"/>
                    <a:pt x="4125" y="1461"/>
                  </a:cubicBezTo>
                  <a:cubicBezTo>
                    <a:pt x="4104" y="1478"/>
                    <a:pt x="4079" y="1495"/>
                    <a:pt x="4053" y="1505"/>
                  </a:cubicBezTo>
                  <a:cubicBezTo>
                    <a:pt x="4017" y="1521"/>
                    <a:pt x="3984" y="1527"/>
                    <a:pt x="3947" y="1527"/>
                  </a:cubicBezTo>
                  <a:cubicBezTo>
                    <a:pt x="3946" y="1527"/>
                    <a:pt x="3944" y="1527"/>
                    <a:pt x="3943" y="1527"/>
                  </a:cubicBezTo>
                  <a:cubicBezTo>
                    <a:pt x="3880" y="1527"/>
                    <a:pt x="3822" y="1496"/>
                    <a:pt x="3778" y="1451"/>
                  </a:cubicBezTo>
                  <a:cubicBezTo>
                    <a:pt x="3765" y="1439"/>
                    <a:pt x="3757" y="1423"/>
                    <a:pt x="3749" y="1407"/>
                  </a:cubicBezTo>
                  <a:cubicBezTo>
                    <a:pt x="3745" y="1400"/>
                    <a:pt x="3739" y="1392"/>
                    <a:pt x="3735" y="1382"/>
                  </a:cubicBezTo>
                  <a:cubicBezTo>
                    <a:pt x="3723" y="1348"/>
                    <a:pt x="3717" y="1316"/>
                    <a:pt x="3720" y="1279"/>
                  </a:cubicBezTo>
                  <a:cubicBezTo>
                    <a:pt x="3723" y="1248"/>
                    <a:pt x="3738" y="1213"/>
                    <a:pt x="3759" y="1189"/>
                  </a:cubicBezTo>
                  <a:cubicBezTo>
                    <a:pt x="3765" y="1179"/>
                    <a:pt x="3775" y="1171"/>
                    <a:pt x="3783" y="1163"/>
                  </a:cubicBezTo>
                  <a:cubicBezTo>
                    <a:pt x="3788" y="1149"/>
                    <a:pt x="3797" y="1135"/>
                    <a:pt x="3804" y="1123"/>
                  </a:cubicBezTo>
                  <a:cubicBezTo>
                    <a:pt x="3816" y="1108"/>
                    <a:pt x="3830" y="1092"/>
                    <a:pt x="3847" y="1080"/>
                  </a:cubicBezTo>
                  <a:cubicBezTo>
                    <a:pt x="3873" y="1062"/>
                    <a:pt x="3895" y="1053"/>
                    <a:pt x="3924" y="1045"/>
                  </a:cubicBezTo>
                  <a:cubicBezTo>
                    <a:pt x="3940" y="1040"/>
                    <a:pt x="3958" y="1038"/>
                    <a:pt x="3975" y="1038"/>
                  </a:cubicBezTo>
                  <a:close/>
                  <a:moveTo>
                    <a:pt x="3226" y="1241"/>
                  </a:moveTo>
                  <a:cubicBezTo>
                    <a:pt x="3263" y="1241"/>
                    <a:pt x="3293" y="1261"/>
                    <a:pt x="3311" y="1294"/>
                  </a:cubicBezTo>
                  <a:cubicBezTo>
                    <a:pt x="3356" y="1387"/>
                    <a:pt x="3308" y="1499"/>
                    <a:pt x="3246" y="1570"/>
                  </a:cubicBezTo>
                  <a:cubicBezTo>
                    <a:pt x="3184" y="1638"/>
                    <a:pt x="3106" y="1687"/>
                    <a:pt x="3021" y="1717"/>
                  </a:cubicBezTo>
                  <a:cubicBezTo>
                    <a:pt x="2968" y="1734"/>
                    <a:pt x="2912" y="1747"/>
                    <a:pt x="2856" y="1747"/>
                  </a:cubicBezTo>
                  <a:cubicBezTo>
                    <a:pt x="2812" y="1747"/>
                    <a:pt x="2770" y="1740"/>
                    <a:pt x="2729" y="1721"/>
                  </a:cubicBezTo>
                  <a:cubicBezTo>
                    <a:pt x="2646" y="1681"/>
                    <a:pt x="2573" y="1605"/>
                    <a:pt x="2567" y="1510"/>
                  </a:cubicBezTo>
                  <a:cubicBezTo>
                    <a:pt x="2563" y="1455"/>
                    <a:pt x="2590" y="1411"/>
                    <a:pt x="2645" y="1398"/>
                  </a:cubicBezTo>
                  <a:cubicBezTo>
                    <a:pt x="2650" y="1397"/>
                    <a:pt x="2656" y="1396"/>
                    <a:pt x="2661" y="1396"/>
                  </a:cubicBezTo>
                  <a:cubicBezTo>
                    <a:pt x="2706" y="1396"/>
                    <a:pt x="2752" y="1432"/>
                    <a:pt x="2756" y="1476"/>
                  </a:cubicBezTo>
                  <a:cubicBezTo>
                    <a:pt x="2757" y="1482"/>
                    <a:pt x="2759" y="1489"/>
                    <a:pt x="2760" y="1494"/>
                  </a:cubicBezTo>
                  <a:lnTo>
                    <a:pt x="2760" y="1493"/>
                  </a:lnTo>
                  <a:cubicBezTo>
                    <a:pt x="2761" y="1495"/>
                    <a:pt x="2761" y="1499"/>
                    <a:pt x="2762" y="1501"/>
                  </a:cubicBezTo>
                  <a:cubicBezTo>
                    <a:pt x="2765" y="1501"/>
                    <a:pt x="2765" y="1502"/>
                    <a:pt x="2765" y="1502"/>
                  </a:cubicBezTo>
                  <a:cubicBezTo>
                    <a:pt x="2768" y="1506"/>
                    <a:pt x="2771" y="1513"/>
                    <a:pt x="2776" y="1517"/>
                  </a:cubicBezTo>
                  <a:cubicBezTo>
                    <a:pt x="2777" y="1518"/>
                    <a:pt x="2776" y="1518"/>
                    <a:pt x="2777" y="1518"/>
                  </a:cubicBezTo>
                  <a:cubicBezTo>
                    <a:pt x="2778" y="1518"/>
                    <a:pt x="2778" y="1518"/>
                    <a:pt x="2778" y="1518"/>
                  </a:cubicBezTo>
                  <a:cubicBezTo>
                    <a:pt x="2779" y="1518"/>
                    <a:pt x="2779" y="1518"/>
                    <a:pt x="2780" y="1519"/>
                  </a:cubicBezTo>
                  <a:cubicBezTo>
                    <a:pt x="2783" y="1523"/>
                    <a:pt x="2791" y="1527"/>
                    <a:pt x="2796" y="1530"/>
                  </a:cubicBezTo>
                  <a:cubicBezTo>
                    <a:pt x="2797" y="1530"/>
                    <a:pt x="2797" y="1532"/>
                    <a:pt x="2799" y="1532"/>
                  </a:cubicBezTo>
                  <a:cubicBezTo>
                    <a:pt x="2806" y="1535"/>
                    <a:pt x="2812" y="1536"/>
                    <a:pt x="2818" y="1539"/>
                  </a:cubicBezTo>
                  <a:cubicBezTo>
                    <a:pt x="2819" y="1539"/>
                    <a:pt x="2819" y="1539"/>
                    <a:pt x="2820" y="1540"/>
                  </a:cubicBezTo>
                  <a:lnTo>
                    <a:pt x="2823" y="1540"/>
                  </a:lnTo>
                  <a:cubicBezTo>
                    <a:pt x="2829" y="1541"/>
                    <a:pt x="2838" y="1541"/>
                    <a:pt x="2846" y="1543"/>
                  </a:cubicBezTo>
                  <a:lnTo>
                    <a:pt x="2856" y="1543"/>
                  </a:lnTo>
                  <a:cubicBezTo>
                    <a:pt x="2863" y="1543"/>
                    <a:pt x="2872" y="1541"/>
                    <a:pt x="2879" y="1541"/>
                  </a:cubicBezTo>
                  <a:cubicBezTo>
                    <a:pt x="2892" y="1539"/>
                    <a:pt x="2906" y="1535"/>
                    <a:pt x="2919" y="1530"/>
                  </a:cubicBezTo>
                  <a:cubicBezTo>
                    <a:pt x="2923" y="1529"/>
                    <a:pt x="2934" y="1527"/>
                    <a:pt x="2934" y="1525"/>
                  </a:cubicBezTo>
                  <a:cubicBezTo>
                    <a:pt x="2943" y="1523"/>
                    <a:pt x="2950" y="1520"/>
                    <a:pt x="2957" y="1517"/>
                  </a:cubicBezTo>
                  <a:cubicBezTo>
                    <a:pt x="2971" y="1510"/>
                    <a:pt x="2985" y="1503"/>
                    <a:pt x="3000" y="1496"/>
                  </a:cubicBezTo>
                  <a:cubicBezTo>
                    <a:pt x="3002" y="1494"/>
                    <a:pt x="3014" y="1488"/>
                    <a:pt x="3014" y="1488"/>
                  </a:cubicBezTo>
                  <a:cubicBezTo>
                    <a:pt x="3017" y="1486"/>
                    <a:pt x="3021" y="1483"/>
                    <a:pt x="3025" y="1481"/>
                  </a:cubicBezTo>
                  <a:cubicBezTo>
                    <a:pt x="3037" y="1471"/>
                    <a:pt x="3049" y="1462"/>
                    <a:pt x="3061" y="1451"/>
                  </a:cubicBezTo>
                  <a:cubicBezTo>
                    <a:pt x="3067" y="1446"/>
                    <a:pt x="3072" y="1441"/>
                    <a:pt x="3077" y="1437"/>
                  </a:cubicBezTo>
                  <a:lnTo>
                    <a:pt x="3078" y="1436"/>
                  </a:lnTo>
                  <a:cubicBezTo>
                    <a:pt x="3084" y="1436"/>
                    <a:pt x="3101" y="1405"/>
                    <a:pt x="3105" y="1400"/>
                  </a:cubicBezTo>
                  <a:cubicBezTo>
                    <a:pt x="3106" y="1399"/>
                    <a:pt x="3106" y="1399"/>
                    <a:pt x="3106" y="1398"/>
                  </a:cubicBezTo>
                  <a:cubicBezTo>
                    <a:pt x="3110" y="1394"/>
                    <a:pt x="3113" y="1383"/>
                    <a:pt x="3114" y="1379"/>
                  </a:cubicBezTo>
                  <a:cubicBezTo>
                    <a:pt x="3117" y="1373"/>
                    <a:pt x="3119" y="1366"/>
                    <a:pt x="3121" y="1357"/>
                  </a:cubicBezTo>
                  <a:cubicBezTo>
                    <a:pt x="3122" y="1357"/>
                    <a:pt x="3122" y="1356"/>
                    <a:pt x="3122" y="1353"/>
                  </a:cubicBezTo>
                  <a:cubicBezTo>
                    <a:pt x="3122" y="1353"/>
                    <a:pt x="3125" y="1342"/>
                    <a:pt x="3126" y="1340"/>
                  </a:cubicBezTo>
                  <a:cubicBezTo>
                    <a:pt x="3129" y="1325"/>
                    <a:pt x="3132" y="1312"/>
                    <a:pt x="3136" y="1299"/>
                  </a:cubicBezTo>
                  <a:cubicBezTo>
                    <a:pt x="3147" y="1264"/>
                    <a:pt x="3186" y="1241"/>
                    <a:pt x="3221" y="1241"/>
                  </a:cubicBezTo>
                  <a:cubicBezTo>
                    <a:pt x="3223" y="1241"/>
                    <a:pt x="3224" y="1241"/>
                    <a:pt x="3226" y="1241"/>
                  </a:cubicBezTo>
                  <a:close/>
                  <a:moveTo>
                    <a:pt x="2000" y="1355"/>
                  </a:moveTo>
                  <a:cubicBezTo>
                    <a:pt x="2008" y="1355"/>
                    <a:pt x="2016" y="1356"/>
                    <a:pt x="2023" y="1356"/>
                  </a:cubicBezTo>
                  <a:cubicBezTo>
                    <a:pt x="2064" y="1361"/>
                    <a:pt x="2099" y="1374"/>
                    <a:pt x="2132" y="1395"/>
                  </a:cubicBezTo>
                  <a:cubicBezTo>
                    <a:pt x="2203" y="1437"/>
                    <a:pt x="2240" y="1518"/>
                    <a:pt x="2234" y="1597"/>
                  </a:cubicBezTo>
                  <a:cubicBezTo>
                    <a:pt x="2231" y="1639"/>
                    <a:pt x="2215" y="1680"/>
                    <a:pt x="2192" y="1716"/>
                  </a:cubicBezTo>
                  <a:cubicBezTo>
                    <a:pt x="2168" y="1751"/>
                    <a:pt x="2136" y="1777"/>
                    <a:pt x="2101" y="1796"/>
                  </a:cubicBezTo>
                  <a:cubicBezTo>
                    <a:pt x="2068" y="1815"/>
                    <a:pt x="2029" y="1825"/>
                    <a:pt x="1989" y="1825"/>
                  </a:cubicBezTo>
                  <a:cubicBezTo>
                    <a:pt x="1976" y="1825"/>
                    <a:pt x="1963" y="1824"/>
                    <a:pt x="1950" y="1822"/>
                  </a:cubicBezTo>
                  <a:cubicBezTo>
                    <a:pt x="1929" y="1821"/>
                    <a:pt x="1908" y="1818"/>
                    <a:pt x="1890" y="1809"/>
                  </a:cubicBezTo>
                  <a:cubicBezTo>
                    <a:pt x="1867" y="1799"/>
                    <a:pt x="1847" y="1784"/>
                    <a:pt x="1832" y="1766"/>
                  </a:cubicBezTo>
                  <a:cubicBezTo>
                    <a:pt x="1818" y="1754"/>
                    <a:pt x="1804" y="1742"/>
                    <a:pt x="1793" y="1726"/>
                  </a:cubicBezTo>
                  <a:cubicBezTo>
                    <a:pt x="1764" y="1686"/>
                    <a:pt x="1750" y="1643"/>
                    <a:pt x="1751" y="1593"/>
                  </a:cubicBezTo>
                  <a:cubicBezTo>
                    <a:pt x="1751" y="1546"/>
                    <a:pt x="1775" y="1508"/>
                    <a:pt x="1806" y="1475"/>
                  </a:cubicBezTo>
                  <a:cubicBezTo>
                    <a:pt x="1810" y="1472"/>
                    <a:pt x="1813" y="1470"/>
                    <a:pt x="1816" y="1467"/>
                  </a:cubicBezTo>
                  <a:cubicBezTo>
                    <a:pt x="1838" y="1427"/>
                    <a:pt x="1868" y="1397"/>
                    <a:pt x="1911" y="1375"/>
                  </a:cubicBezTo>
                  <a:cubicBezTo>
                    <a:pt x="1937" y="1362"/>
                    <a:pt x="1969" y="1355"/>
                    <a:pt x="2000" y="1355"/>
                  </a:cubicBezTo>
                  <a:close/>
                  <a:moveTo>
                    <a:pt x="3437" y="0"/>
                  </a:moveTo>
                  <a:cubicBezTo>
                    <a:pt x="2632" y="0"/>
                    <a:pt x="1836" y="153"/>
                    <a:pt x="1122" y="565"/>
                  </a:cubicBezTo>
                  <a:cubicBezTo>
                    <a:pt x="722" y="794"/>
                    <a:pt x="274" y="1123"/>
                    <a:pt x="94" y="1564"/>
                  </a:cubicBezTo>
                  <a:cubicBezTo>
                    <a:pt x="1" y="1793"/>
                    <a:pt x="16" y="2038"/>
                    <a:pt x="172" y="2235"/>
                  </a:cubicBezTo>
                  <a:cubicBezTo>
                    <a:pt x="321" y="2425"/>
                    <a:pt x="548" y="2533"/>
                    <a:pt x="774" y="2603"/>
                  </a:cubicBezTo>
                  <a:cubicBezTo>
                    <a:pt x="1298" y="2768"/>
                    <a:pt x="1865" y="2865"/>
                    <a:pt x="2414" y="2887"/>
                  </a:cubicBezTo>
                  <a:cubicBezTo>
                    <a:pt x="2480" y="2890"/>
                    <a:pt x="2546" y="2891"/>
                    <a:pt x="2612" y="2891"/>
                  </a:cubicBezTo>
                  <a:cubicBezTo>
                    <a:pt x="3075" y="2891"/>
                    <a:pt x="3539" y="2826"/>
                    <a:pt x="3977" y="2670"/>
                  </a:cubicBezTo>
                  <a:cubicBezTo>
                    <a:pt x="4411" y="2515"/>
                    <a:pt x="4864" y="2264"/>
                    <a:pt x="5130" y="1874"/>
                  </a:cubicBezTo>
                  <a:cubicBezTo>
                    <a:pt x="5409" y="1462"/>
                    <a:pt x="5383" y="916"/>
                    <a:pt x="5059" y="531"/>
                  </a:cubicBezTo>
                  <a:cubicBezTo>
                    <a:pt x="4798" y="222"/>
                    <a:pt x="4437" y="86"/>
                    <a:pt x="4054" y="29"/>
                  </a:cubicBezTo>
                  <a:cubicBezTo>
                    <a:pt x="3848" y="10"/>
                    <a:pt x="3642" y="0"/>
                    <a:pt x="343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37"/>
            <p:cNvSpPr/>
            <p:nvPr/>
          </p:nvSpPr>
          <p:spPr>
            <a:xfrm>
              <a:off x="4975287" y="465821"/>
              <a:ext cx="230747" cy="86257"/>
            </a:xfrm>
            <a:custGeom>
              <a:rect b="b" l="l" r="r" t="t"/>
              <a:pathLst>
                <a:path extrusionOk="0" h="2173" w="5813">
                  <a:moveTo>
                    <a:pt x="5698" y="0"/>
                  </a:moveTo>
                  <a:cubicBezTo>
                    <a:pt x="5682" y="320"/>
                    <a:pt x="5542" y="628"/>
                    <a:pt x="5313" y="878"/>
                  </a:cubicBezTo>
                  <a:cubicBezTo>
                    <a:pt x="4949" y="1268"/>
                    <a:pt x="4427" y="1508"/>
                    <a:pt x="3917" y="1641"/>
                  </a:cubicBezTo>
                  <a:cubicBezTo>
                    <a:pt x="3561" y="1731"/>
                    <a:pt x="3197" y="1770"/>
                    <a:pt x="2832" y="1770"/>
                  </a:cubicBezTo>
                  <a:cubicBezTo>
                    <a:pt x="2601" y="1770"/>
                    <a:pt x="2370" y="1754"/>
                    <a:pt x="2141" y="1727"/>
                  </a:cubicBezTo>
                  <a:cubicBezTo>
                    <a:pt x="1832" y="1691"/>
                    <a:pt x="1525" y="1633"/>
                    <a:pt x="1221" y="1560"/>
                  </a:cubicBezTo>
                  <a:cubicBezTo>
                    <a:pt x="955" y="1498"/>
                    <a:pt x="681" y="1429"/>
                    <a:pt x="450" y="1278"/>
                  </a:cubicBezTo>
                  <a:cubicBezTo>
                    <a:pt x="343" y="1208"/>
                    <a:pt x="244" y="1118"/>
                    <a:pt x="167" y="1013"/>
                  </a:cubicBezTo>
                  <a:lnTo>
                    <a:pt x="0" y="1059"/>
                  </a:lnTo>
                  <a:cubicBezTo>
                    <a:pt x="126" y="1226"/>
                    <a:pt x="280" y="1375"/>
                    <a:pt x="454" y="1501"/>
                  </a:cubicBezTo>
                  <a:cubicBezTo>
                    <a:pt x="861" y="1797"/>
                    <a:pt x="1343" y="1964"/>
                    <a:pt x="1832" y="2065"/>
                  </a:cubicBezTo>
                  <a:cubicBezTo>
                    <a:pt x="2160" y="2134"/>
                    <a:pt x="2497" y="2172"/>
                    <a:pt x="2833" y="2172"/>
                  </a:cubicBezTo>
                  <a:cubicBezTo>
                    <a:pt x="3041" y="2172"/>
                    <a:pt x="3250" y="2158"/>
                    <a:pt x="3456" y="2127"/>
                  </a:cubicBezTo>
                  <a:cubicBezTo>
                    <a:pt x="3932" y="2055"/>
                    <a:pt x="4393" y="1897"/>
                    <a:pt x="4802" y="1644"/>
                  </a:cubicBezTo>
                  <a:cubicBezTo>
                    <a:pt x="4995" y="1526"/>
                    <a:pt x="5175" y="1386"/>
                    <a:pt x="5338" y="1229"/>
                  </a:cubicBezTo>
                  <a:cubicBezTo>
                    <a:pt x="5493" y="1078"/>
                    <a:pt x="5619" y="892"/>
                    <a:pt x="5780" y="748"/>
                  </a:cubicBezTo>
                  <a:cubicBezTo>
                    <a:pt x="5783" y="715"/>
                    <a:pt x="5785" y="680"/>
                    <a:pt x="5786" y="648"/>
                  </a:cubicBezTo>
                  <a:cubicBezTo>
                    <a:pt x="5797" y="435"/>
                    <a:pt x="5801" y="220"/>
                    <a:pt x="5812" y="7"/>
                  </a:cubicBezTo>
                  <a:lnTo>
                    <a:pt x="5698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37"/>
            <p:cNvSpPr/>
            <p:nvPr/>
          </p:nvSpPr>
          <p:spPr>
            <a:xfrm>
              <a:off x="4791778" y="315893"/>
              <a:ext cx="221339" cy="119720"/>
            </a:xfrm>
            <a:custGeom>
              <a:rect b="b" l="l" r="r" t="t"/>
              <a:pathLst>
                <a:path extrusionOk="0" h="3016" w="5576">
                  <a:moveTo>
                    <a:pt x="4011" y="1"/>
                  </a:moveTo>
                  <a:cubicBezTo>
                    <a:pt x="3946" y="1"/>
                    <a:pt x="3882" y="2"/>
                    <a:pt x="3817" y="4"/>
                  </a:cubicBezTo>
                  <a:cubicBezTo>
                    <a:pt x="3151" y="26"/>
                    <a:pt x="2467" y="135"/>
                    <a:pt x="1833" y="348"/>
                  </a:cubicBezTo>
                  <a:cubicBezTo>
                    <a:pt x="1251" y="544"/>
                    <a:pt x="663" y="846"/>
                    <a:pt x="241" y="1302"/>
                  </a:cubicBezTo>
                  <a:cubicBezTo>
                    <a:pt x="139" y="1414"/>
                    <a:pt x="50" y="1543"/>
                    <a:pt x="11" y="1691"/>
                  </a:cubicBezTo>
                  <a:cubicBezTo>
                    <a:pt x="5" y="1708"/>
                    <a:pt x="1" y="1726"/>
                    <a:pt x="0" y="1742"/>
                  </a:cubicBezTo>
                  <a:cubicBezTo>
                    <a:pt x="163" y="1962"/>
                    <a:pt x="333" y="2176"/>
                    <a:pt x="543" y="2353"/>
                  </a:cubicBezTo>
                  <a:cubicBezTo>
                    <a:pt x="746" y="2522"/>
                    <a:pt x="979" y="2655"/>
                    <a:pt x="1223" y="2753"/>
                  </a:cubicBezTo>
                  <a:cubicBezTo>
                    <a:pt x="1677" y="2934"/>
                    <a:pt x="2169" y="3016"/>
                    <a:pt x="2663" y="3016"/>
                  </a:cubicBezTo>
                  <a:cubicBezTo>
                    <a:pt x="3191" y="3016"/>
                    <a:pt x="3722" y="2922"/>
                    <a:pt x="4213" y="2757"/>
                  </a:cubicBezTo>
                  <a:cubicBezTo>
                    <a:pt x="4699" y="2592"/>
                    <a:pt x="5158" y="2343"/>
                    <a:pt x="5555" y="2017"/>
                  </a:cubicBezTo>
                  <a:cubicBezTo>
                    <a:pt x="5562" y="2012"/>
                    <a:pt x="5569" y="2007"/>
                    <a:pt x="5575" y="2000"/>
                  </a:cubicBezTo>
                  <a:lnTo>
                    <a:pt x="5502" y="1915"/>
                  </a:lnTo>
                  <a:cubicBezTo>
                    <a:pt x="5219" y="2195"/>
                    <a:pt x="4836" y="2378"/>
                    <a:pt x="4469" y="2515"/>
                  </a:cubicBezTo>
                  <a:cubicBezTo>
                    <a:pt x="3943" y="2721"/>
                    <a:pt x="3376" y="2842"/>
                    <a:pt x="2812" y="2842"/>
                  </a:cubicBezTo>
                  <a:cubicBezTo>
                    <a:pt x="2334" y="2842"/>
                    <a:pt x="1858" y="2755"/>
                    <a:pt x="1412" y="2559"/>
                  </a:cubicBezTo>
                  <a:cubicBezTo>
                    <a:pt x="1042" y="2395"/>
                    <a:pt x="519" y="2122"/>
                    <a:pt x="563" y="1654"/>
                  </a:cubicBezTo>
                  <a:cubicBezTo>
                    <a:pt x="610" y="1149"/>
                    <a:pt x="1129" y="910"/>
                    <a:pt x="1550" y="737"/>
                  </a:cubicBezTo>
                  <a:cubicBezTo>
                    <a:pt x="2260" y="445"/>
                    <a:pt x="2980" y="245"/>
                    <a:pt x="3750" y="190"/>
                  </a:cubicBezTo>
                  <a:cubicBezTo>
                    <a:pt x="3862" y="181"/>
                    <a:pt x="3977" y="176"/>
                    <a:pt x="4095" y="176"/>
                  </a:cubicBezTo>
                  <a:cubicBezTo>
                    <a:pt x="4155" y="176"/>
                    <a:pt x="4214" y="177"/>
                    <a:pt x="4274" y="180"/>
                  </a:cubicBezTo>
                  <a:lnTo>
                    <a:pt x="4284" y="7"/>
                  </a:lnTo>
                  <a:cubicBezTo>
                    <a:pt x="4193" y="3"/>
                    <a:pt x="4102" y="1"/>
                    <a:pt x="401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37"/>
            <p:cNvSpPr/>
            <p:nvPr/>
          </p:nvSpPr>
          <p:spPr>
            <a:xfrm>
              <a:off x="4961394" y="316250"/>
              <a:ext cx="87051" cy="79033"/>
            </a:xfrm>
            <a:custGeom>
              <a:rect b="b" l="l" r="r" t="t"/>
              <a:pathLst>
                <a:path extrusionOk="0" h="1991" w="2193">
                  <a:moveTo>
                    <a:pt x="10" y="0"/>
                  </a:moveTo>
                  <a:lnTo>
                    <a:pt x="0" y="173"/>
                  </a:lnTo>
                  <a:cubicBezTo>
                    <a:pt x="423" y="193"/>
                    <a:pt x="854" y="285"/>
                    <a:pt x="1181" y="527"/>
                  </a:cubicBezTo>
                  <a:cubicBezTo>
                    <a:pt x="1563" y="814"/>
                    <a:pt x="1687" y="1298"/>
                    <a:pt x="1406" y="1697"/>
                  </a:cubicBezTo>
                  <a:cubicBezTo>
                    <a:pt x="1353" y="1772"/>
                    <a:pt x="1293" y="1843"/>
                    <a:pt x="1228" y="1906"/>
                  </a:cubicBezTo>
                  <a:lnTo>
                    <a:pt x="1301" y="1991"/>
                  </a:lnTo>
                  <a:cubicBezTo>
                    <a:pt x="1480" y="1842"/>
                    <a:pt x="1647" y="1678"/>
                    <a:pt x="1798" y="1501"/>
                  </a:cubicBezTo>
                  <a:cubicBezTo>
                    <a:pt x="1947" y="1328"/>
                    <a:pt x="2069" y="1141"/>
                    <a:pt x="2192" y="951"/>
                  </a:cubicBezTo>
                  <a:cubicBezTo>
                    <a:pt x="2079" y="688"/>
                    <a:pt x="1872" y="504"/>
                    <a:pt x="1605" y="374"/>
                  </a:cubicBezTo>
                  <a:cubicBezTo>
                    <a:pt x="1110" y="134"/>
                    <a:pt x="562" y="26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37"/>
            <p:cNvSpPr/>
            <p:nvPr/>
          </p:nvSpPr>
          <p:spPr>
            <a:xfrm>
              <a:off x="4961116" y="399490"/>
              <a:ext cx="248372" cy="108367"/>
            </a:xfrm>
            <a:custGeom>
              <a:rect b="b" l="l" r="r" t="t"/>
              <a:pathLst>
                <a:path extrusionOk="0" h="2730" w="6257">
                  <a:moveTo>
                    <a:pt x="3857" y="1"/>
                  </a:moveTo>
                  <a:cubicBezTo>
                    <a:pt x="3607" y="1"/>
                    <a:pt x="3357" y="18"/>
                    <a:pt x="3110" y="50"/>
                  </a:cubicBezTo>
                  <a:cubicBezTo>
                    <a:pt x="2518" y="126"/>
                    <a:pt x="1910" y="274"/>
                    <a:pt x="1366" y="523"/>
                  </a:cubicBezTo>
                  <a:cubicBezTo>
                    <a:pt x="881" y="745"/>
                    <a:pt x="428" y="1079"/>
                    <a:pt x="164" y="1555"/>
                  </a:cubicBezTo>
                  <a:cubicBezTo>
                    <a:pt x="85" y="1699"/>
                    <a:pt x="33" y="1849"/>
                    <a:pt x="1" y="2001"/>
                  </a:cubicBezTo>
                  <a:cubicBezTo>
                    <a:pt x="71" y="2268"/>
                    <a:pt x="192" y="2515"/>
                    <a:pt x="355" y="2729"/>
                  </a:cubicBezTo>
                  <a:lnTo>
                    <a:pt x="522" y="2683"/>
                  </a:lnTo>
                  <a:cubicBezTo>
                    <a:pt x="462" y="2600"/>
                    <a:pt x="418" y="2510"/>
                    <a:pt x="389" y="2412"/>
                  </a:cubicBezTo>
                  <a:cubicBezTo>
                    <a:pt x="325" y="2165"/>
                    <a:pt x="394" y="1909"/>
                    <a:pt x="520" y="1694"/>
                  </a:cubicBezTo>
                  <a:cubicBezTo>
                    <a:pt x="784" y="1241"/>
                    <a:pt x="1268" y="902"/>
                    <a:pt x="1728" y="668"/>
                  </a:cubicBezTo>
                  <a:cubicBezTo>
                    <a:pt x="2129" y="465"/>
                    <a:pt x="2558" y="335"/>
                    <a:pt x="2997" y="271"/>
                  </a:cubicBezTo>
                  <a:cubicBezTo>
                    <a:pt x="3330" y="193"/>
                    <a:pt x="3673" y="156"/>
                    <a:pt x="4015" y="156"/>
                  </a:cubicBezTo>
                  <a:cubicBezTo>
                    <a:pt x="4202" y="156"/>
                    <a:pt x="4390" y="168"/>
                    <a:pt x="4574" y="189"/>
                  </a:cubicBezTo>
                  <a:cubicBezTo>
                    <a:pt x="5168" y="261"/>
                    <a:pt x="5729" y="555"/>
                    <a:pt x="5963" y="1132"/>
                  </a:cubicBezTo>
                  <a:cubicBezTo>
                    <a:pt x="6036" y="1310"/>
                    <a:pt x="6064" y="1492"/>
                    <a:pt x="6055" y="1671"/>
                  </a:cubicBezTo>
                  <a:lnTo>
                    <a:pt x="6169" y="1678"/>
                  </a:lnTo>
                  <a:cubicBezTo>
                    <a:pt x="6179" y="1506"/>
                    <a:pt x="6193" y="1335"/>
                    <a:pt x="6219" y="1166"/>
                  </a:cubicBezTo>
                  <a:cubicBezTo>
                    <a:pt x="6230" y="1100"/>
                    <a:pt x="6242" y="1033"/>
                    <a:pt x="6257" y="966"/>
                  </a:cubicBezTo>
                  <a:cubicBezTo>
                    <a:pt x="6248" y="960"/>
                    <a:pt x="6238" y="951"/>
                    <a:pt x="6232" y="940"/>
                  </a:cubicBezTo>
                  <a:cubicBezTo>
                    <a:pt x="6081" y="703"/>
                    <a:pt x="5902" y="518"/>
                    <a:pt x="5652" y="382"/>
                  </a:cubicBezTo>
                  <a:cubicBezTo>
                    <a:pt x="5409" y="248"/>
                    <a:pt x="5146" y="164"/>
                    <a:pt x="4876" y="106"/>
                  </a:cubicBezTo>
                  <a:cubicBezTo>
                    <a:pt x="4542" y="33"/>
                    <a:pt x="4199" y="1"/>
                    <a:pt x="38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37"/>
            <p:cNvSpPr/>
            <p:nvPr/>
          </p:nvSpPr>
          <p:spPr>
            <a:xfrm>
              <a:off x="4792174" y="394409"/>
              <a:ext cx="111424" cy="98364"/>
            </a:xfrm>
            <a:custGeom>
              <a:rect b="b" l="l" r="r" t="t"/>
              <a:pathLst>
                <a:path extrusionOk="0" h="2478" w="2807">
                  <a:moveTo>
                    <a:pt x="1" y="1"/>
                  </a:moveTo>
                  <a:lnTo>
                    <a:pt x="1" y="1"/>
                  </a:lnTo>
                  <a:cubicBezTo>
                    <a:pt x="15" y="67"/>
                    <a:pt x="37" y="134"/>
                    <a:pt x="63" y="197"/>
                  </a:cubicBezTo>
                  <a:cubicBezTo>
                    <a:pt x="198" y="529"/>
                    <a:pt x="363" y="847"/>
                    <a:pt x="492" y="1183"/>
                  </a:cubicBezTo>
                  <a:cubicBezTo>
                    <a:pt x="499" y="1204"/>
                    <a:pt x="495" y="1222"/>
                    <a:pt x="488" y="1237"/>
                  </a:cubicBezTo>
                  <a:cubicBezTo>
                    <a:pt x="598" y="1299"/>
                    <a:pt x="709" y="1363"/>
                    <a:pt x="820" y="1425"/>
                  </a:cubicBezTo>
                  <a:cubicBezTo>
                    <a:pt x="1445" y="1778"/>
                    <a:pt x="2072" y="2128"/>
                    <a:pt x="2698" y="2477"/>
                  </a:cubicBezTo>
                  <a:cubicBezTo>
                    <a:pt x="2717" y="2065"/>
                    <a:pt x="2754" y="1650"/>
                    <a:pt x="2806" y="1230"/>
                  </a:cubicBezTo>
                  <a:lnTo>
                    <a:pt x="2806" y="1230"/>
                  </a:lnTo>
                  <a:cubicBezTo>
                    <a:pt x="2754" y="1231"/>
                    <a:pt x="2701" y="1232"/>
                    <a:pt x="2649" y="1232"/>
                  </a:cubicBezTo>
                  <a:cubicBezTo>
                    <a:pt x="2557" y="1232"/>
                    <a:pt x="2466" y="1229"/>
                    <a:pt x="2375" y="1223"/>
                  </a:cubicBezTo>
                  <a:cubicBezTo>
                    <a:pt x="1877" y="1192"/>
                    <a:pt x="1377" y="1082"/>
                    <a:pt x="933" y="848"/>
                  </a:cubicBezTo>
                  <a:cubicBezTo>
                    <a:pt x="544" y="646"/>
                    <a:pt x="237" y="358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37"/>
            <p:cNvSpPr/>
            <p:nvPr/>
          </p:nvSpPr>
          <p:spPr>
            <a:xfrm>
              <a:off x="4899192" y="417710"/>
              <a:ext cx="98007" cy="106740"/>
            </a:xfrm>
            <a:custGeom>
              <a:rect b="b" l="l" r="r" t="t"/>
              <a:pathLst>
                <a:path extrusionOk="0" h="2689" w="2469">
                  <a:moveTo>
                    <a:pt x="2417" y="0"/>
                  </a:moveTo>
                  <a:cubicBezTo>
                    <a:pt x="1722" y="407"/>
                    <a:pt x="915" y="624"/>
                    <a:pt x="109" y="645"/>
                  </a:cubicBezTo>
                  <a:cubicBezTo>
                    <a:pt x="57" y="1064"/>
                    <a:pt x="20" y="1479"/>
                    <a:pt x="1" y="1891"/>
                  </a:cubicBezTo>
                  <a:lnTo>
                    <a:pt x="1434" y="2688"/>
                  </a:lnTo>
                  <a:cubicBezTo>
                    <a:pt x="1213" y="2091"/>
                    <a:pt x="1245" y="1408"/>
                    <a:pt x="1601" y="870"/>
                  </a:cubicBezTo>
                  <a:cubicBezTo>
                    <a:pt x="1821" y="537"/>
                    <a:pt x="2126" y="283"/>
                    <a:pt x="2468" y="90"/>
                  </a:cubicBezTo>
                  <a:lnTo>
                    <a:pt x="2417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37"/>
            <p:cNvSpPr/>
            <p:nvPr/>
          </p:nvSpPr>
          <p:spPr>
            <a:xfrm>
              <a:off x="4959052" y="490392"/>
              <a:ext cx="188631" cy="130120"/>
            </a:xfrm>
            <a:custGeom>
              <a:rect b="b" l="l" r="r" t="t"/>
              <a:pathLst>
                <a:path extrusionOk="0" h="3278" w="4752">
                  <a:moveTo>
                    <a:pt x="18" y="1"/>
                  </a:moveTo>
                  <a:lnTo>
                    <a:pt x="18" y="1"/>
                  </a:lnTo>
                  <a:cubicBezTo>
                    <a:pt x="1" y="310"/>
                    <a:pt x="50" y="628"/>
                    <a:pt x="106" y="941"/>
                  </a:cubicBezTo>
                  <a:cubicBezTo>
                    <a:pt x="107" y="947"/>
                    <a:pt x="106" y="952"/>
                    <a:pt x="106" y="957"/>
                  </a:cubicBezTo>
                  <a:cubicBezTo>
                    <a:pt x="249" y="1037"/>
                    <a:pt x="394" y="1117"/>
                    <a:pt x="536" y="1196"/>
                  </a:cubicBezTo>
                  <a:cubicBezTo>
                    <a:pt x="1812" y="1897"/>
                    <a:pt x="3092" y="2591"/>
                    <a:pt x="4376" y="3277"/>
                  </a:cubicBezTo>
                  <a:cubicBezTo>
                    <a:pt x="4572" y="2690"/>
                    <a:pt x="4705" y="2085"/>
                    <a:pt x="4752" y="1466"/>
                  </a:cubicBezTo>
                  <a:lnTo>
                    <a:pt x="4752" y="1466"/>
                  </a:lnTo>
                  <a:cubicBezTo>
                    <a:pt x="4277" y="1650"/>
                    <a:pt x="3769" y="1733"/>
                    <a:pt x="3258" y="1733"/>
                  </a:cubicBezTo>
                  <a:cubicBezTo>
                    <a:pt x="2819" y="1733"/>
                    <a:pt x="2378" y="1672"/>
                    <a:pt x="1956" y="1561"/>
                  </a:cubicBezTo>
                  <a:cubicBezTo>
                    <a:pt x="1154" y="1352"/>
                    <a:pt x="259" y="831"/>
                    <a:pt x="18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37"/>
            <p:cNvSpPr/>
            <p:nvPr/>
          </p:nvSpPr>
          <p:spPr>
            <a:xfrm>
              <a:off x="5132757" y="507897"/>
              <a:ext cx="71094" cy="118132"/>
            </a:xfrm>
            <a:custGeom>
              <a:rect b="b" l="l" r="r" t="t"/>
              <a:pathLst>
                <a:path extrusionOk="0" h="2976" w="1791">
                  <a:moveTo>
                    <a:pt x="1790" y="0"/>
                  </a:moveTo>
                  <a:lnTo>
                    <a:pt x="1790" y="0"/>
                  </a:lnTo>
                  <a:cubicBezTo>
                    <a:pt x="1691" y="143"/>
                    <a:pt x="1559" y="270"/>
                    <a:pt x="1438" y="379"/>
                  </a:cubicBezTo>
                  <a:cubicBezTo>
                    <a:pt x="1240" y="557"/>
                    <a:pt x="1022" y="711"/>
                    <a:pt x="787" y="836"/>
                  </a:cubicBezTo>
                  <a:cubicBezTo>
                    <a:pt x="655" y="909"/>
                    <a:pt x="517" y="969"/>
                    <a:pt x="376" y="1024"/>
                  </a:cubicBezTo>
                  <a:cubicBezTo>
                    <a:pt x="329" y="1643"/>
                    <a:pt x="197" y="2248"/>
                    <a:pt x="0" y="2835"/>
                  </a:cubicBezTo>
                  <a:cubicBezTo>
                    <a:pt x="36" y="2854"/>
                    <a:pt x="74" y="2875"/>
                    <a:pt x="110" y="2895"/>
                  </a:cubicBezTo>
                  <a:cubicBezTo>
                    <a:pt x="161" y="2922"/>
                    <a:pt x="212" y="2948"/>
                    <a:pt x="262" y="2976"/>
                  </a:cubicBezTo>
                  <a:cubicBezTo>
                    <a:pt x="270" y="2963"/>
                    <a:pt x="278" y="2953"/>
                    <a:pt x="293" y="2946"/>
                  </a:cubicBezTo>
                  <a:cubicBezTo>
                    <a:pt x="679" y="2743"/>
                    <a:pt x="1000" y="2497"/>
                    <a:pt x="1223" y="2112"/>
                  </a:cubicBezTo>
                  <a:cubicBezTo>
                    <a:pt x="1447" y="1724"/>
                    <a:pt x="1568" y="1285"/>
                    <a:pt x="1665" y="851"/>
                  </a:cubicBezTo>
                  <a:cubicBezTo>
                    <a:pt x="1728" y="570"/>
                    <a:pt x="1765" y="286"/>
                    <a:pt x="1790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37"/>
            <p:cNvSpPr/>
            <p:nvPr/>
          </p:nvSpPr>
          <p:spPr>
            <a:xfrm>
              <a:off x="4654195" y="81891"/>
              <a:ext cx="964231" cy="329389"/>
            </a:xfrm>
            <a:custGeom>
              <a:rect b="b" l="l" r="r" t="t"/>
              <a:pathLst>
                <a:path extrusionOk="0" h="8298" w="24291">
                  <a:moveTo>
                    <a:pt x="16323" y="1"/>
                  </a:moveTo>
                  <a:cubicBezTo>
                    <a:pt x="15897" y="1"/>
                    <a:pt x="15470" y="22"/>
                    <a:pt x="15049" y="57"/>
                  </a:cubicBezTo>
                  <a:cubicBezTo>
                    <a:pt x="13622" y="175"/>
                    <a:pt x="12204" y="442"/>
                    <a:pt x="10823" y="818"/>
                  </a:cubicBezTo>
                  <a:cubicBezTo>
                    <a:pt x="8124" y="1553"/>
                    <a:pt x="5549" y="2742"/>
                    <a:pt x="3226" y="4301"/>
                  </a:cubicBezTo>
                  <a:cubicBezTo>
                    <a:pt x="2086" y="5065"/>
                    <a:pt x="1006" y="5917"/>
                    <a:pt x="0" y="6851"/>
                  </a:cubicBezTo>
                  <a:cubicBezTo>
                    <a:pt x="132" y="6924"/>
                    <a:pt x="264" y="6995"/>
                    <a:pt x="397" y="7071"/>
                  </a:cubicBezTo>
                  <a:cubicBezTo>
                    <a:pt x="533" y="7150"/>
                    <a:pt x="670" y="7228"/>
                    <a:pt x="808" y="7306"/>
                  </a:cubicBezTo>
                  <a:cubicBezTo>
                    <a:pt x="1027" y="6769"/>
                    <a:pt x="1454" y="6306"/>
                    <a:pt x="1906" y="5955"/>
                  </a:cubicBezTo>
                  <a:cubicBezTo>
                    <a:pt x="2152" y="5764"/>
                    <a:pt x="2418" y="5599"/>
                    <a:pt x="2703" y="5469"/>
                  </a:cubicBezTo>
                  <a:cubicBezTo>
                    <a:pt x="2844" y="5404"/>
                    <a:pt x="2992" y="5347"/>
                    <a:pt x="3142" y="5300"/>
                  </a:cubicBezTo>
                  <a:cubicBezTo>
                    <a:pt x="3259" y="5262"/>
                    <a:pt x="3389" y="5214"/>
                    <a:pt x="3514" y="5214"/>
                  </a:cubicBezTo>
                  <a:cubicBezTo>
                    <a:pt x="3529" y="5214"/>
                    <a:pt x="3545" y="5214"/>
                    <a:pt x="3560" y="5216"/>
                  </a:cubicBezTo>
                  <a:cubicBezTo>
                    <a:pt x="3677" y="5131"/>
                    <a:pt x="3798" y="5057"/>
                    <a:pt x="3932" y="5000"/>
                  </a:cubicBezTo>
                  <a:cubicBezTo>
                    <a:pt x="4016" y="4966"/>
                    <a:pt x="4109" y="4941"/>
                    <a:pt x="4202" y="4931"/>
                  </a:cubicBezTo>
                  <a:cubicBezTo>
                    <a:pt x="4172" y="4890"/>
                    <a:pt x="4147" y="4846"/>
                    <a:pt x="4132" y="4794"/>
                  </a:cubicBezTo>
                  <a:cubicBezTo>
                    <a:pt x="4095" y="4683"/>
                    <a:pt x="4089" y="4562"/>
                    <a:pt x="4116" y="4448"/>
                  </a:cubicBezTo>
                  <a:cubicBezTo>
                    <a:pt x="4140" y="4345"/>
                    <a:pt x="4203" y="4215"/>
                    <a:pt x="4318" y="4215"/>
                  </a:cubicBezTo>
                  <a:cubicBezTo>
                    <a:pt x="4333" y="4215"/>
                    <a:pt x="4350" y="4217"/>
                    <a:pt x="4367" y="4222"/>
                  </a:cubicBezTo>
                  <a:cubicBezTo>
                    <a:pt x="4434" y="4242"/>
                    <a:pt x="4478" y="4297"/>
                    <a:pt x="4507" y="4358"/>
                  </a:cubicBezTo>
                  <a:cubicBezTo>
                    <a:pt x="4515" y="4372"/>
                    <a:pt x="4521" y="4388"/>
                    <a:pt x="4527" y="4402"/>
                  </a:cubicBezTo>
                  <a:cubicBezTo>
                    <a:pt x="4577" y="4320"/>
                    <a:pt x="4646" y="4249"/>
                    <a:pt x="4725" y="4249"/>
                  </a:cubicBezTo>
                  <a:cubicBezTo>
                    <a:pt x="4746" y="4249"/>
                    <a:pt x="4767" y="4253"/>
                    <a:pt x="4789" y="4264"/>
                  </a:cubicBezTo>
                  <a:cubicBezTo>
                    <a:pt x="4866" y="4302"/>
                    <a:pt x="4880" y="4391"/>
                    <a:pt x="4885" y="4469"/>
                  </a:cubicBezTo>
                  <a:cubicBezTo>
                    <a:pt x="4911" y="4448"/>
                    <a:pt x="4939" y="4431"/>
                    <a:pt x="4971" y="4416"/>
                  </a:cubicBezTo>
                  <a:cubicBezTo>
                    <a:pt x="5005" y="4402"/>
                    <a:pt x="5041" y="4391"/>
                    <a:pt x="5076" y="4391"/>
                  </a:cubicBezTo>
                  <a:cubicBezTo>
                    <a:pt x="5098" y="4391"/>
                    <a:pt x="5120" y="4395"/>
                    <a:pt x="5141" y="4405"/>
                  </a:cubicBezTo>
                  <a:cubicBezTo>
                    <a:pt x="5193" y="4430"/>
                    <a:pt x="5226" y="4479"/>
                    <a:pt x="5242" y="4534"/>
                  </a:cubicBezTo>
                  <a:cubicBezTo>
                    <a:pt x="5276" y="4662"/>
                    <a:pt x="5204" y="4794"/>
                    <a:pt x="5126" y="4891"/>
                  </a:cubicBezTo>
                  <a:cubicBezTo>
                    <a:pt x="5042" y="4995"/>
                    <a:pt x="4947" y="5093"/>
                    <a:pt x="4845" y="5182"/>
                  </a:cubicBezTo>
                  <a:cubicBezTo>
                    <a:pt x="4844" y="5182"/>
                    <a:pt x="4844" y="5182"/>
                    <a:pt x="4843" y="5183"/>
                  </a:cubicBezTo>
                  <a:cubicBezTo>
                    <a:pt x="4854" y="5201"/>
                    <a:pt x="4865" y="5222"/>
                    <a:pt x="4875" y="5243"/>
                  </a:cubicBezTo>
                  <a:cubicBezTo>
                    <a:pt x="4896" y="5213"/>
                    <a:pt x="4924" y="5188"/>
                    <a:pt x="4958" y="5170"/>
                  </a:cubicBezTo>
                  <a:cubicBezTo>
                    <a:pt x="5010" y="5141"/>
                    <a:pt x="5069" y="5130"/>
                    <a:pt x="5127" y="5130"/>
                  </a:cubicBezTo>
                  <a:cubicBezTo>
                    <a:pt x="5133" y="5130"/>
                    <a:pt x="5138" y="5130"/>
                    <a:pt x="5143" y="5131"/>
                  </a:cubicBezTo>
                  <a:cubicBezTo>
                    <a:pt x="5174" y="5134"/>
                    <a:pt x="5207" y="5136"/>
                    <a:pt x="5240" y="5141"/>
                  </a:cubicBezTo>
                  <a:cubicBezTo>
                    <a:pt x="5242" y="5119"/>
                    <a:pt x="5245" y="5096"/>
                    <a:pt x="5251" y="5075"/>
                  </a:cubicBezTo>
                  <a:cubicBezTo>
                    <a:pt x="5265" y="5028"/>
                    <a:pt x="5286" y="4983"/>
                    <a:pt x="5320" y="4950"/>
                  </a:cubicBezTo>
                  <a:cubicBezTo>
                    <a:pt x="5360" y="4913"/>
                    <a:pt x="5419" y="4882"/>
                    <a:pt x="5475" y="4882"/>
                  </a:cubicBezTo>
                  <a:cubicBezTo>
                    <a:pt x="5482" y="4882"/>
                    <a:pt x="5489" y="4883"/>
                    <a:pt x="5495" y="4884"/>
                  </a:cubicBezTo>
                  <a:cubicBezTo>
                    <a:pt x="5433" y="4565"/>
                    <a:pt x="5492" y="4269"/>
                    <a:pt x="5714" y="4022"/>
                  </a:cubicBezTo>
                  <a:cubicBezTo>
                    <a:pt x="5928" y="3784"/>
                    <a:pt x="6226" y="3627"/>
                    <a:pt x="6499" y="3466"/>
                  </a:cubicBezTo>
                  <a:cubicBezTo>
                    <a:pt x="7182" y="3064"/>
                    <a:pt x="7866" y="2664"/>
                    <a:pt x="8559" y="2280"/>
                  </a:cubicBezTo>
                  <a:cubicBezTo>
                    <a:pt x="8903" y="2088"/>
                    <a:pt x="9246" y="1900"/>
                    <a:pt x="9592" y="1711"/>
                  </a:cubicBezTo>
                  <a:cubicBezTo>
                    <a:pt x="9910" y="1536"/>
                    <a:pt x="10229" y="1323"/>
                    <a:pt x="10573" y="1202"/>
                  </a:cubicBezTo>
                  <a:cubicBezTo>
                    <a:pt x="10703" y="1157"/>
                    <a:pt x="10836" y="1141"/>
                    <a:pt x="10972" y="1141"/>
                  </a:cubicBezTo>
                  <a:cubicBezTo>
                    <a:pt x="11177" y="1141"/>
                    <a:pt x="11386" y="1179"/>
                    <a:pt x="11587" y="1216"/>
                  </a:cubicBezTo>
                  <a:cubicBezTo>
                    <a:pt x="11656" y="973"/>
                    <a:pt x="11902" y="833"/>
                    <a:pt x="12146" y="833"/>
                  </a:cubicBezTo>
                  <a:cubicBezTo>
                    <a:pt x="12225" y="833"/>
                    <a:pt x="12303" y="847"/>
                    <a:pt x="12375" y="877"/>
                  </a:cubicBezTo>
                  <a:cubicBezTo>
                    <a:pt x="12459" y="723"/>
                    <a:pt x="12634" y="673"/>
                    <a:pt x="12811" y="673"/>
                  </a:cubicBezTo>
                  <a:cubicBezTo>
                    <a:pt x="12876" y="673"/>
                    <a:pt x="12942" y="680"/>
                    <a:pt x="13004" y="691"/>
                  </a:cubicBezTo>
                  <a:cubicBezTo>
                    <a:pt x="13099" y="708"/>
                    <a:pt x="13201" y="738"/>
                    <a:pt x="13300" y="738"/>
                  </a:cubicBezTo>
                  <a:cubicBezTo>
                    <a:pt x="13356" y="738"/>
                    <a:pt x="13410" y="729"/>
                    <a:pt x="13461" y="703"/>
                  </a:cubicBezTo>
                  <a:cubicBezTo>
                    <a:pt x="13576" y="649"/>
                    <a:pt x="13660" y="542"/>
                    <a:pt x="13784" y="503"/>
                  </a:cubicBezTo>
                  <a:cubicBezTo>
                    <a:pt x="13817" y="493"/>
                    <a:pt x="13851" y="489"/>
                    <a:pt x="13884" y="489"/>
                  </a:cubicBezTo>
                  <a:cubicBezTo>
                    <a:pt x="13950" y="489"/>
                    <a:pt x="14014" y="507"/>
                    <a:pt x="14075" y="536"/>
                  </a:cubicBezTo>
                  <a:cubicBezTo>
                    <a:pt x="14138" y="565"/>
                    <a:pt x="14221" y="637"/>
                    <a:pt x="14299" y="637"/>
                  </a:cubicBezTo>
                  <a:cubicBezTo>
                    <a:pt x="14311" y="637"/>
                    <a:pt x="14324" y="635"/>
                    <a:pt x="14336" y="630"/>
                  </a:cubicBezTo>
                  <a:cubicBezTo>
                    <a:pt x="14386" y="614"/>
                    <a:pt x="14425" y="561"/>
                    <a:pt x="14467" y="526"/>
                  </a:cubicBezTo>
                  <a:cubicBezTo>
                    <a:pt x="14513" y="488"/>
                    <a:pt x="14562" y="453"/>
                    <a:pt x="14620" y="436"/>
                  </a:cubicBezTo>
                  <a:cubicBezTo>
                    <a:pt x="14660" y="424"/>
                    <a:pt x="14700" y="418"/>
                    <a:pt x="14741" y="418"/>
                  </a:cubicBezTo>
                  <a:cubicBezTo>
                    <a:pt x="14809" y="418"/>
                    <a:pt x="14877" y="433"/>
                    <a:pt x="14942" y="455"/>
                  </a:cubicBezTo>
                  <a:cubicBezTo>
                    <a:pt x="15086" y="503"/>
                    <a:pt x="15214" y="575"/>
                    <a:pt x="15369" y="586"/>
                  </a:cubicBezTo>
                  <a:cubicBezTo>
                    <a:pt x="15387" y="587"/>
                    <a:pt x="15405" y="588"/>
                    <a:pt x="15423" y="588"/>
                  </a:cubicBezTo>
                  <a:cubicBezTo>
                    <a:pt x="15547" y="588"/>
                    <a:pt x="15663" y="555"/>
                    <a:pt x="15779" y="508"/>
                  </a:cubicBezTo>
                  <a:cubicBezTo>
                    <a:pt x="15944" y="438"/>
                    <a:pt x="16122" y="355"/>
                    <a:pt x="16301" y="355"/>
                  </a:cubicBezTo>
                  <a:cubicBezTo>
                    <a:pt x="16372" y="355"/>
                    <a:pt x="16444" y="368"/>
                    <a:pt x="16514" y="400"/>
                  </a:cubicBezTo>
                  <a:cubicBezTo>
                    <a:pt x="16637" y="458"/>
                    <a:pt x="16717" y="572"/>
                    <a:pt x="16832" y="639"/>
                  </a:cubicBezTo>
                  <a:cubicBezTo>
                    <a:pt x="16870" y="662"/>
                    <a:pt x="16921" y="682"/>
                    <a:pt x="16967" y="682"/>
                  </a:cubicBezTo>
                  <a:cubicBezTo>
                    <a:pt x="16971" y="682"/>
                    <a:pt x="16975" y="682"/>
                    <a:pt x="16979" y="681"/>
                  </a:cubicBezTo>
                  <a:cubicBezTo>
                    <a:pt x="17047" y="676"/>
                    <a:pt x="17065" y="630"/>
                    <a:pt x="17094" y="578"/>
                  </a:cubicBezTo>
                  <a:cubicBezTo>
                    <a:pt x="17137" y="502"/>
                    <a:pt x="17190" y="425"/>
                    <a:pt x="17288" y="424"/>
                  </a:cubicBezTo>
                  <a:cubicBezTo>
                    <a:pt x="17289" y="424"/>
                    <a:pt x="17290" y="424"/>
                    <a:pt x="17292" y="424"/>
                  </a:cubicBezTo>
                  <a:cubicBezTo>
                    <a:pt x="17399" y="424"/>
                    <a:pt x="17477" y="525"/>
                    <a:pt x="17561" y="575"/>
                  </a:cubicBezTo>
                  <a:cubicBezTo>
                    <a:pt x="17669" y="639"/>
                    <a:pt x="17793" y="680"/>
                    <a:pt x="17919" y="685"/>
                  </a:cubicBezTo>
                  <a:cubicBezTo>
                    <a:pt x="17924" y="685"/>
                    <a:pt x="17928" y="685"/>
                    <a:pt x="17932" y="685"/>
                  </a:cubicBezTo>
                  <a:cubicBezTo>
                    <a:pt x="18046" y="685"/>
                    <a:pt x="18142" y="644"/>
                    <a:pt x="18254" y="627"/>
                  </a:cubicBezTo>
                  <a:cubicBezTo>
                    <a:pt x="18268" y="625"/>
                    <a:pt x="18281" y="624"/>
                    <a:pt x="18294" y="624"/>
                  </a:cubicBezTo>
                  <a:cubicBezTo>
                    <a:pt x="18507" y="624"/>
                    <a:pt x="18623" y="906"/>
                    <a:pt x="18686" y="1098"/>
                  </a:cubicBezTo>
                  <a:cubicBezTo>
                    <a:pt x="18840" y="993"/>
                    <a:pt x="19029" y="940"/>
                    <a:pt x="19230" y="940"/>
                  </a:cubicBezTo>
                  <a:cubicBezTo>
                    <a:pt x="19237" y="940"/>
                    <a:pt x="19245" y="940"/>
                    <a:pt x="19252" y="940"/>
                  </a:cubicBezTo>
                  <a:cubicBezTo>
                    <a:pt x="19611" y="945"/>
                    <a:pt x="19894" y="1133"/>
                    <a:pt x="20012" y="1476"/>
                  </a:cubicBezTo>
                  <a:cubicBezTo>
                    <a:pt x="20024" y="1516"/>
                    <a:pt x="20035" y="1556"/>
                    <a:pt x="20041" y="1597"/>
                  </a:cubicBezTo>
                  <a:cubicBezTo>
                    <a:pt x="20149" y="1502"/>
                    <a:pt x="20273" y="1415"/>
                    <a:pt x="20418" y="1415"/>
                  </a:cubicBezTo>
                  <a:cubicBezTo>
                    <a:pt x="20441" y="1415"/>
                    <a:pt x="20465" y="1417"/>
                    <a:pt x="20489" y="1422"/>
                  </a:cubicBezTo>
                  <a:cubicBezTo>
                    <a:pt x="20670" y="1458"/>
                    <a:pt x="20739" y="1599"/>
                    <a:pt x="20747" y="1771"/>
                  </a:cubicBezTo>
                  <a:cubicBezTo>
                    <a:pt x="20749" y="1823"/>
                    <a:pt x="20748" y="1884"/>
                    <a:pt x="20801" y="1910"/>
                  </a:cubicBezTo>
                  <a:cubicBezTo>
                    <a:pt x="20815" y="1918"/>
                    <a:pt x="20834" y="1920"/>
                    <a:pt x="20853" y="1920"/>
                  </a:cubicBezTo>
                  <a:cubicBezTo>
                    <a:pt x="20882" y="1920"/>
                    <a:pt x="20914" y="1914"/>
                    <a:pt x="20936" y="1910"/>
                  </a:cubicBezTo>
                  <a:cubicBezTo>
                    <a:pt x="21010" y="1899"/>
                    <a:pt x="21079" y="1879"/>
                    <a:pt x="21153" y="1879"/>
                  </a:cubicBezTo>
                  <a:cubicBezTo>
                    <a:pt x="21162" y="1879"/>
                    <a:pt x="21170" y="1880"/>
                    <a:pt x="21178" y="1880"/>
                  </a:cubicBezTo>
                  <a:cubicBezTo>
                    <a:pt x="21338" y="1893"/>
                    <a:pt x="21466" y="2000"/>
                    <a:pt x="21445" y="2170"/>
                  </a:cubicBezTo>
                  <a:cubicBezTo>
                    <a:pt x="21439" y="2210"/>
                    <a:pt x="21428" y="2247"/>
                    <a:pt x="21414" y="2285"/>
                  </a:cubicBezTo>
                  <a:cubicBezTo>
                    <a:pt x="21407" y="2307"/>
                    <a:pt x="21378" y="2359"/>
                    <a:pt x="21382" y="2383"/>
                  </a:cubicBezTo>
                  <a:cubicBezTo>
                    <a:pt x="21386" y="2413"/>
                    <a:pt x="21425" y="2419"/>
                    <a:pt x="21466" y="2419"/>
                  </a:cubicBezTo>
                  <a:cubicBezTo>
                    <a:pt x="21497" y="2419"/>
                    <a:pt x="21530" y="2415"/>
                    <a:pt x="21551" y="2415"/>
                  </a:cubicBezTo>
                  <a:cubicBezTo>
                    <a:pt x="21711" y="2417"/>
                    <a:pt x="21886" y="2453"/>
                    <a:pt x="21951" y="2620"/>
                  </a:cubicBezTo>
                  <a:cubicBezTo>
                    <a:pt x="22008" y="2769"/>
                    <a:pt x="21938" y="2925"/>
                    <a:pt x="21976" y="3072"/>
                  </a:cubicBezTo>
                  <a:cubicBezTo>
                    <a:pt x="22022" y="3248"/>
                    <a:pt x="22253" y="3269"/>
                    <a:pt x="22393" y="3323"/>
                  </a:cubicBezTo>
                  <a:cubicBezTo>
                    <a:pt x="22527" y="3375"/>
                    <a:pt x="22660" y="3460"/>
                    <a:pt x="22702" y="3607"/>
                  </a:cubicBezTo>
                  <a:cubicBezTo>
                    <a:pt x="22725" y="3686"/>
                    <a:pt x="22710" y="3767"/>
                    <a:pt x="22694" y="3845"/>
                  </a:cubicBezTo>
                  <a:cubicBezTo>
                    <a:pt x="22680" y="3914"/>
                    <a:pt x="22641" y="4009"/>
                    <a:pt x="22725" y="4043"/>
                  </a:cubicBezTo>
                  <a:cubicBezTo>
                    <a:pt x="22787" y="4070"/>
                    <a:pt x="22871" y="4057"/>
                    <a:pt x="22939" y="4066"/>
                  </a:cubicBezTo>
                  <a:cubicBezTo>
                    <a:pt x="23002" y="4076"/>
                    <a:pt x="23061" y="4091"/>
                    <a:pt x="23113" y="4130"/>
                  </a:cubicBezTo>
                  <a:cubicBezTo>
                    <a:pt x="23262" y="4239"/>
                    <a:pt x="23247" y="4441"/>
                    <a:pt x="23184" y="4593"/>
                  </a:cubicBezTo>
                  <a:cubicBezTo>
                    <a:pt x="23126" y="4733"/>
                    <a:pt x="22980" y="4944"/>
                    <a:pt x="23178" y="5034"/>
                  </a:cubicBezTo>
                  <a:cubicBezTo>
                    <a:pt x="23306" y="5093"/>
                    <a:pt x="23451" y="5116"/>
                    <a:pt x="23529" y="5248"/>
                  </a:cubicBezTo>
                  <a:cubicBezTo>
                    <a:pt x="23602" y="5373"/>
                    <a:pt x="23564" y="5518"/>
                    <a:pt x="23532" y="5648"/>
                  </a:cubicBezTo>
                  <a:cubicBezTo>
                    <a:pt x="23514" y="5713"/>
                    <a:pt x="23485" y="5796"/>
                    <a:pt x="23512" y="5863"/>
                  </a:cubicBezTo>
                  <a:cubicBezTo>
                    <a:pt x="23535" y="5925"/>
                    <a:pt x="23610" y="5952"/>
                    <a:pt x="23665" y="5981"/>
                  </a:cubicBezTo>
                  <a:cubicBezTo>
                    <a:pt x="23792" y="6045"/>
                    <a:pt x="23907" y="6126"/>
                    <a:pt x="23918" y="6279"/>
                  </a:cubicBezTo>
                  <a:cubicBezTo>
                    <a:pt x="23923" y="6356"/>
                    <a:pt x="23903" y="6429"/>
                    <a:pt x="23876" y="6499"/>
                  </a:cubicBezTo>
                  <a:cubicBezTo>
                    <a:pt x="23857" y="6556"/>
                    <a:pt x="23814" y="6634"/>
                    <a:pt x="23826" y="6697"/>
                  </a:cubicBezTo>
                  <a:cubicBezTo>
                    <a:pt x="23841" y="6769"/>
                    <a:pt x="23940" y="6820"/>
                    <a:pt x="23982" y="6876"/>
                  </a:cubicBezTo>
                  <a:cubicBezTo>
                    <a:pt x="24034" y="6945"/>
                    <a:pt x="24065" y="7027"/>
                    <a:pt x="24080" y="7111"/>
                  </a:cubicBezTo>
                  <a:cubicBezTo>
                    <a:pt x="24111" y="7308"/>
                    <a:pt x="24043" y="7497"/>
                    <a:pt x="23972" y="7678"/>
                  </a:cubicBezTo>
                  <a:cubicBezTo>
                    <a:pt x="23988" y="7701"/>
                    <a:pt x="24005" y="7723"/>
                    <a:pt x="24021" y="7747"/>
                  </a:cubicBezTo>
                  <a:cubicBezTo>
                    <a:pt x="24131" y="7917"/>
                    <a:pt x="24225" y="8105"/>
                    <a:pt x="24288" y="8298"/>
                  </a:cubicBezTo>
                  <a:cubicBezTo>
                    <a:pt x="24291" y="8007"/>
                    <a:pt x="24283" y="7714"/>
                    <a:pt x="24262" y="7421"/>
                  </a:cubicBezTo>
                  <a:cubicBezTo>
                    <a:pt x="24050" y="4640"/>
                    <a:pt x="22488" y="1852"/>
                    <a:pt x="19883" y="673"/>
                  </a:cubicBezTo>
                  <a:cubicBezTo>
                    <a:pt x="18765" y="172"/>
                    <a:pt x="17543" y="1"/>
                    <a:pt x="16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37"/>
            <p:cNvSpPr/>
            <p:nvPr/>
          </p:nvSpPr>
          <p:spPr>
            <a:xfrm>
              <a:off x="5117316" y="658341"/>
              <a:ext cx="96935" cy="58669"/>
            </a:xfrm>
            <a:custGeom>
              <a:rect b="b" l="l" r="r" t="t"/>
              <a:pathLst>
                <a:path extrusionOk="0" h="1478" w="2442">
                  <a:moveTo>
                    <a:pt x="62" y="0"/>
                  </a:moveTo>
                  <a:lnTo>
                    <a:pt x="1" y="112"/>
                  </a:lnTo>
                  <a:cubicBezTo>
                    <a:pt x="37" y="132"/>
                    <a:pt x="69" y="153"/>
                    <a:pt x="98" y="184"/>
                  </a:cubicBezTo>
                  <a:cubicBezTo>
                    <a:pt x="219" y="308"/>
                    <a:pt x="214" y="479"/>
                    <a:pt x="217" y="641"/>
                  </a:cubicBezTo>
                  <a:cubicBezTo>
                    <a:pt x="220" y="829"/>
                    <a:pt x="302" y="942"/>
                    <a:pt x="490" y="973"/>
                  </a:cubicBezTo>
                  <a:cubicBezTo>
                    <a:pt x="534" y="980"/>
                    <a:pt x="580" y="983"/>
                    <a:pt x="625" y="983"/>
                  </a:cubicBezTo>
                  <a:cubicBezTo>
                    <a:pt x="770" y="983"/>
                    <a:pt x="921" y="955"/>
                    <a:pt x="1065" y="955"/>
                  </a:cubicBezTo>
                  <a:cubicBezTo>
                    <a:pt x="1199" y="955"/>
                    <a:pt x="1328" y="979"/>
                    <a:pt x="1443" y="1072"/>
                  </a:cubicBezTo>
                  <a:cubicBezTo>
                    <a:pt x="1577" y="1181"/>
                    <a:pt x="1606" y="1379"/>
                    <a:pt x="1801" y="1399"/>
                  </a:cubicBezTo>
                  <a:cubicBezTo>
                    <a:pt x="1973" y="1416"/>
                    <a:pt x="2139" y="1381"/>
                    <a:pt x="2301" y="1454"/>
                  </a:cubicBezTo>
                  <a:cubicBezTo>
                    <a:pt x="2316" y="1461"/>
                    <a:pt x="2329" y="1469"/>
                    <a:pt x="2346" y="1477"/>
                  </a:cubicBezTo>
                  <a:lnTo>
                    <a:pt x="2442" y="1297"/>
                  </a:lnTo>
                  <a:cubicBezTo>
                    <a:pt x="1646" y="868"/>
                    <a:pt x="852" y="436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37"/>
            <p:cNvSpPr/>
            <p:nvPr/>
          </p:nvSpPr>
          <p:spPr>
            <a:xfrm>
              <a:off x="4815555" y="490670"/>
              <a:ext cx="140362" cy="83955"/>
            </a:xfrm>
            <a:custGeom>
              <a:rect b="b" l="l" r="r" t="t"/>
              <a:pathLst>
                <a:path extrusionOk="0" h="2115" w="3536">
                  <a:moveTo>
                    <a:pt x="112" y="0"/>
                  </a:moveTo>
                  <a:lnTo>
                    <a:pt x="0" y="198"/>
                  </a:lnTo>
                  <a:cubicBezTo>
                    <a:pt x="29" y="214"/>
                    <a:pt x="57" y="233"/>
                    <a:pt x="85" y="257"/>
                  </a:cubicBezTo>
                  <a:cubicBezTo>
                    <a:pt x="206" y="367"/>
                    <a:pt x="198" y="500"/>
                    <a:pt x="195" y="650"/>
                  </a:cubicBezTo>
                  <a:cubicBezTo>
                    <a:pt x="191" y="804"/>
                    <a:pt x="328" y="846"/>
                    <a:pt x="460" y="846"/>
                  </a:cubicBezTo>
                  <a:cubicBezTo>
                    <a:pt x="468" y="846"/>
                    <a:pt x="476" y="846"/>
                    <a:pt x="484" y="846"/>
                  </a:cubicBezTo>
                  <a:cubicBezTo>
                    <a:pt x="597" y="841"/>
                    <a:pt x="716" y="813"/>
                    <a:pt x="831" y="813"/>
                  </a:cubicBezTo>
                  <a:cubicBezTo>
                    <a:pt x="896" y="813"/>
                    <a:pt x="960" y="822"/>
                    <a:pt x="1021" y="849"/>
                  </a:cubicBezTo>
                  <a:cubicBezTo>
                    <a:pt x="1165" y="913"/>
                    <a:pt x="1176" y="1039"/>
                    <a:pt x="1135" y="1174"/>
                  </a:cubicBezTo>
                  <a:cubicBezTo>
                    <a:pt x="1124" y="1212"/>
                    <a:pt x="1106" y="1245"/>
                    <a:pt x="1135" y="1276"/>
                  </a:cubicBezTo>
                  <a:cubicBezTo>
                    <a:pt x="1155" y="1297"/>
                    <a:pt x="1198" y="1303"/>
                    <a:pt x="1226" y="1311"/>
                  </a:cubicBezTo>
                  <a:cubicBezTo>
                    <a:pt x="1296" y="1332"/>
                    <a:pt x="1367" y="1349"/>
                    <a:pt x="1437" y="1365"/>
                  </a:cubicBezTo>
                  <a:cubicBezTo>
                    <a:pt x="1587" y="1398"/>
                    <a:pt x="1738" y="1427"/>
                    <a:pt x="1886" y="1466"/>
                  </a:cubicBezTo>
                  <a:cubicBezTo>
                    <a:pt x="2171" y="1542"/>
                    <a:pt x="2436" y="1660"/>
                    <a:pt x="2614" y="1905"/>
                  </a:cubicBezTo>
                  <a:cubicBezTo>
                    <a:pt x="2622" y="1915"/>
                    <a:pt x="2625" y="1926"/>
                    <a:pt x="2629" y="1936"/>
                  </a:cubicBezTo>
                  <a:cubicBezTo>
                    <a:pt x="2862" y="2051"/>
                    <a:pt x="3199" y="1989"/>
                    <a:pt x="3439" y="2114"/>
                  </a:cubicBezTo>
                  <a:lnTo>
                    <a:pt x="3536" y="1938"/>
                  </a:lnTo>
                  <a:cubicBezTo>
                    <a:pt x="3359" y="1840"/>
                    <a:pt x="3184" y="1742"/>
                    <a:pt x="3008" y="1642"/>
                  </a:cubicBezTo>
                  <a:cubicBezTo>
                    <a:pt x="2040" y="1099"/>
                    <a:pt x="1076" y="552"/>
                    <a:pt x="1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37"/>
            <p:cNvSpPr/>
            <p:nvPr/>
          </p:nvSpPr>
          <p:spPr>
            <a:xfrm>
              <a:off x="4951907" y="567718"/>
              <a:ext cx="167830" cy="95149"/>
            </a:xfrm>
            <a:custGeom>
              <a:rect b="b" l="l" r="r" t="t"/>
              <a:pathLst>
                <a:path extrusionOk="0" h="2397" w="4228">
                  <a:moveTo>
                    <a:pt x="99" y="0"/>
                  </a:moveTo>
                  <a:lnTo>
                    <a:pt x="1" y="175"/>
                  </a:lnTo>
                  <a:cubicBezTo>
                    <a:pt x="55" y="205"/>
                    <a:pt x="106" y="245"/>
                    <a:pt x="148" y="297"/>
                  </a:cubicBezTo>
                  <a:cubicBezTo>
                    <a:pt x="265" y="444"/>
                    <a:pt x="276" y="649"/>
                    <a:pt x="396" y="792"/>
                  </a:cubicBezTo>
                  <a:cubicBezTo>
                    <a:pt x="489" y="901"/>
                    <a:pt x="641" y="917"/>
                    <a:pt x="785" y="917"/>
                  </a:cubicBezTo>
                  <a:cubicBezTo>
                    <a:pt x="842" y="917"/>
                    <a:pt x="899" y="914"/>
                    <a:pt x="950" y="914"/>
                  </a:cubicBezTo>
                  <a:cubicBezTo>
                    <a:pt x="952" y="914"/>
                    <a:pt x="955" y="914"/>
                    <a:pt x="958" y="914"/>
                  </a:cubicBezTo>
                  <a:cubicBezTo>
                    <a:pt x="1283" y="914"/>
                    <a:pt x="1602" y="1026"/>
                    <a:pt x="1643" y="1387"/>
                  </a:cubicBezTo>
                  <a:cubicBezTo>
                    <a:pt x="1657" y="1491"/>
                    <a:pt x="1671" y="1576"/>
                    <a:pt x="1775" y="1623"/>
                  </a:cubicBezTo>
                  <a:cubicBezTo>
                    <a:pt x="1828" y="1647"/>
                    <a:pt x="1884" y="1655"/>
                    <a:pt x="1941" y="1655"/>
                  </a:cubicBezTo>
                  <a:cubicBezTo>
                    <a:pt x="1966" y="1655"/>
                    <a:pt x="1991" y="1654"/>
                    <a:pt x="2016" y="1651"/>
                  </a:cubicBezTo>
                  <a:cubicBezTo>
                    <a:pt x="2176" y="1632"/>
                    <a:pt x="2328" y="1580"/>
                    <a:pt x="2487" y="1580"/>
                  </a:cubicBezTo>
                  <a:cubicBezTo>
                    <a:pt x="2528" y="1580"/>
                    <a:pt x="2569" y="1583"/>
                    <a:pt x="2612" y="1592"/>
                  </a:cubicBezTo>
                  <a:cubicBezTo>
                    <a:pt x="2772" y="1623"/>
                    <a:pt x="2919" y="1729"/>
                    <a:pt x="2965" y="1891"/>
                  </a:cubicBezTo>
                  <a:cubicBezTo>
                    <a:pt x="2989" y="1976"/>
                    <a:pt x="2977" y="2064"/>
                    <a:pt x="2987" y="2151"/>
                  </a:cubicBezTo>
                  <a:cubicBezTo>
                    <a:pt x="2999" y="2246"/>
                    <a:pt x="3064" y="2256"/>
                    <a:pt x="3148" y="2271"/>
                  </a:cubicBezTo>
                  <a:cubicBezTo>
                    <a:pt x="3370" y="2307"/>
                    <a:pt x="3591" y="2310"/>
                    <a:pt x="3813" y="2320"/>
                  </a:cubicBezTo>
                  <a:cubicBezTo>
                    <a:pt x="3932" y="2325"/>
                    <a:pt x="4061" y="2340"/>
                    <a:pt x="4167" y="2397"/>
                  </a:cubicBezTo>
                  <a:lnTo>
                    <a:pt x="4228" y="2284"/>
                  </a:lnTo>
                  <a:cubicBezTo>
                    <a:pt x="3984" y="2152"/>
                    <a:pt x="3741" y="2018"/>
                    <a:pt x="3496" y="1888"/>
                  </a:cubicBezTo>
                  <a:cubicBezTo>
                    <a:pt x="2361" y="1263"/>
                    <a:pt x="1229" y="634"/>
                    <a:pt x="99" y="0"/>
                  </a:cubicBezTo>
                  <a:close/>
                </a:path>
              </a:pathLst>
            </a:custGeom>
            <a:solidFill>
              <a:srgbClr val="EAA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37"/>
            <p:cNvSpPr/>
            <p:nvPr/>
          </p:nvSpPr>
          <p:spPr>
            <a:xfrm>
              <a:off x="5210281" y="709786"/>
              <a:ext cx="212487" cy="177992"/>
            </a:xfrm>
            <a:custGeom>
              <a:rect b="b" l="l" r="r" t="t"/>
              <a:pathLst>
                <a:path extrusionOk="0" h="4484" w="5353">
                  <a:moveTo>
                    <a:pt x="98" y="1"/>
                  </a:moveTo>
                  <a:lnTo>
                    <a:pt x="1" y="181"/>
                  </a:lnTo>
                  <a:cubicBezTo>
                    <a:pt x="257" y="324"/>
                    <a:pt x="389" y="636"/>
                    <a:pt x="328" y="923"/>
                  </a:cubicBezTo>
                  <a:cubicBezTo>
                    <a:pt x="717" y="1005"/>
                    <a:pt x="1057" y="1239"/>
                    <a:pt x="1287" y="1568"/>
                  </a:cubicBezTo>
                  <a:cubicBezTo>
                    <a:pt x="1413" y="1516"/>
                    <a:pt x="1547" y="1493"/>
                    <a:pt x="1682" y="1493"/>
                  </a:cubicBezTo>
                  <a:cubicBezTo>
                    <a:pt x="1935" y="1493"/>
                    <a:pt x="2193" y="1574"/>
                    <a:pt x="2413" y="1691"/>
                  </a:cubicBezTo>
                  <a:cubicBezTo>
                    <a:pt x="2722" y="1856"/>
                    <a:pt x="2964" y="2178"/>
                    <a:pt x="2881" y="2526"/>
                  </a:cubicBezTo>
                  <a:cubicBezTo>
                    <a:pt x="3287" y="2714"/>
                    <a:pt x="3568" y="3151"/>
                    <a:pt x="3543" y="3602"/>
                  </a:cubicBezTo>
                  <a:cubicBezTo>
                    <a:pt x="3551" y="3630"/>
                    <a:pt x="3557" y="3660"/>
                    <a:pt x="3564" y="3687"/>
                  </a:cubicBezTo>
                  <a:cubicBezTo>
                    <a:pt x="3590" y="3814"/>
                    <a:pt x="3613" y="3943"/>
                    <a:pt x="3634" y="4072"/>
                  </a:cubicBezTo>
                  <a:cubicBezTo>
                    <a:pt x="3656" y="4201"/>
                    <a:pt x="3675" y="4331"/>
                    <a:pt x="3693" y="4461"/>
                  </a:cubicBezTo>
                  <a:cubicBezTo>
                    <a:pt x="3694" y="4468"/>
                    <a:pt x="3696" y="4477"/>
                    <a:pt x="3697" y="4483"/>
                  </a:cubicBezTo>
                  <a:cubicBezTo>
                    <a:pt x="3784" y="4399"/>
                    <a:pt x="3873" y="4316"/>
                    <a:pt x="3959" y="4230"/>
                  </a:cubicBezTo>
                  <a:cubicBezTo>
                    <a:pt x="4435" y="3766"/>
                    <a:pt x="4901" y="3288"/>
                    <a:pt x="5353" y="2798"/>
                  </a:cubicBezTo>
                  <a:cubicBezTo>
                    <a:pt x="5203" y="2719"/>
                    <a:pt x="5052" y="2640"/>
                    <a:pt x="4901" y="2561"/>
                  </a:cubicBezTo>
                  <a:cubicBezTo>
                    <a:pt x="3577" y="1863"/>
                    <a:pt x="2254" y="1161"/>
                    <a:pt x="933" y="453"/>
                  </a:cubicBezTo>
                  <a:cubicBezTo>
                    <a:pt x="655" y="302"/>
                    <a:pt x="376" y="152"/>
                    <a:pt x="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37"/>
            <p:cNvSpPr/>
            <p:nvPr/>
          </p:nvSpPr>
          <p:spPr>
            <a:xfrm>
              <a:off x="4407094" y="378611"/>
              <a:ext cx="412947" cy="345307"/>
            </a:xfrm>
            <a:custGeom>
              <a:rect b="b" l="l" r="r" t="t"/>
              <a:pathLst>
                <a:path extrusionOk="0" h="8699" w="10403">
                  <a:moveTo>
                    <a:pt x="5574" y="1"/>
                  </a:moveTo>
                  <a:cubicBezTo>
                    <a:pt x="4774" y="797"/>
                    <a:pt x="4026" y="1642"/>
                    <a:pt x="3340" y="2537"/>
                  </a:cubicBezTo>
                  <a:cubicBezTo>
                    <a:pt x="2445" y="3704"/>
                    <a:pt x="1644" y="4951"/>
                    <a:pt x="987" y="6268"/>
                  </a:cubicBezTo>
                  <a:cubicBezTo>
                    <a:pt x="597" y="7048"/>
                    <a:pt x="259" y="7863"/>
                    <a:pt x="1" y="8698"/>
                  </a:cubicBezTo>
                  <a:cubicBezTo>
                    <a:pt x="219" y="8447"/>
                    <a:pt x="537" y="8269"/>
                    <a:pt x="846" y="8203"/>
                  </a:cubicBezTo>
                  <a:cubicBezTo>
                    <a:pt x="857" y="8202"/>
                    <a:pt x="868" y="8201"/>
                    <a:pt x="878" y="8199"/>
                  </a:cubicBezTo>
                  <a:cubicBezTo>
                    <a:pt x="785" y="7921"/>
                    <a:pt x="940" y="7646"/>
                    <a:pt x="1128" y="7446"/>
                  </a:cubicBezTo>
                  <a:cubicBezTo>
                    <a:pt x="1311" y="7255"/>
                    <a:pt x="1563" y="7097"/>
                    <a:pt x="1675" y="6850"/>
                  </a:cubicBezTo>
                  <a:cubicBezTo>
                    <a:pt x="1598" y="6822"/>
                    <a:pt x="1531" y="6771"/>
                    <a:pt x="1479" y="6698"/>
                  </a:cubicBezTo>
                  <a:cubicBezTo>
                    <a:pt x="1299" y="6446"/>
                    <a:pt x="1395" y="6137"/>
                    <a:pt x="1589" y="5926"/>
                  </a:cubicBezTo>
                  <a:cubicBezTo>
                    <a:pt x="1778" y="5718"/>
                    <a:pt x="2192" y="5566"/>
                    <a:pt x="2155" y="5234"/>
                  </a:cubicBezTo>
                  <a:cubicBezTo>
                    <a:pt x="2138" y="5080"/>
                    <a:pt x="2120" y="4952"/>
                    <a:pt x="2202" y="4811"/>
                  </a:cubicBezTo>
                  <a:cubicBezTo>
                    <a:pt x="2274" y="4688"/>
                    <a:pt x="2384" y="4598"/>
                    <a:pt x="2486" y="4502"/>
                  </a:cubicBezTo>
                  <a:cubicBezTo>
                    <a:pt x="2691" y="4312"/>
                    <a:pt x="2795" y="4068"/>
                    <a:pt x="2898" y="3813"/>
                  </a:cubicBezTo>
                  <a:cubicBezTo>
                    <a:pt x="2993" y="3575"/>
                    <a:pt x="3092" y="3327"/>
                    <a:pt x="3273" y="3141"/>
                  </a:cubicBezTo>
                  <a:cubicBezTo>
                    <a:pt x="3370" y="3039"/>
                    <a:pt x="3487" y="2968"/>
                    <a:pt x="3618" y="2919"/>
                  </a:cubicBezTo>
                  <a:cubicBezTo>
                    <a:pt x="3771" y="2864"/>
                    <a:pt x="3942" y="2843"/>
                    <a:pt x="4078" y="2750"/>
                  </a:cubicBezTo>
                  <a:cubicBezTo>
                    <a:pt x="4314" y="2590"/>
                    <a:pt x="4356" y="2261"/>
                    <a:pt x="4460" y="2016"/>
                  </a:cubicBezTo>
                  <a:cubicBezTo>
                    <a:pt x="4513" y="1892"/>
                    <a:pt x="4583" y="1766"/>
                    <a:pt x="4691" y="1682"/>
                  </a:cubicBezTo>
                  <a:cubicBezTo>
                    <a:pt x="4743" y="1641"/>
                    <a:pt x="4804" y="1610"/>
                    <a:pt x="4869" y="1606"/>
                  </a:cubicBezTo>
                  <a:cubicBezTo>
                    <a:pt x="4873" y="1606"/>
                    <a:pt x="4877" y="1605"/>
                    <a:pt x="4881" y="1605"/>
                  </a:cubicBezTo>
                  <a:cubicBezTo>
                    <a:pt x="4954" y="1605"/>
                    <a:pt x="5013" y="1641"/>
                    <a:pt x="5082" y="1663"/>
                  </a:cubicBezTo>
                  <a:cubicBezTo>
                    <a:pt x="5117" y="1675"/>
                    <a:pt x="5152" y="1680"/>
                    <a:pt x="5187" y="1680"/>
                  </a:cubicBezTo>
                  <a:cubicBezTo>
                    <a:pt x="5400" y="1680"/>
                    <a:pt x="5598" y="1485"/>
                    <a:pt x="5765" y="1378"/>
                  </a:cubicBezTo>
                  <a:cubicBezTo>
                    <a:pt x="5868" y="1312"/>
                    <a:pt x="6065" y="1208"/>
                    <a:pt x="6220" y="1208"/>
                  </a:cubicBezTo>
                  <a:cubicBezTo>
                    <a:pt x="6324" y="1208"/>
                    <a:pt x="6410" y="1255"/>
                    <a:pt x="6434" y="1393"/>
                  </a:cubicBezTo>
                  <a:cubicBezTo>
                    <a:pt x="6444" y="1457"/>
                    <a:pt x="6420" y="1533"/>
                    <a:pt x="6450" y="1591"/>
                  </a:cubicBezTo>
                  <a:cubicBezTo>
                    <a:pt x="6477" y="1643"/>
                    <a:pt x="6538" y="1672"/>
                    <a:pt x="6593" y="1687"/>
                  </a:cubicBezTo>
                  <a:cubicBezTo>
                    <a:pt x="6621" y="1694"/>
                    <a:pt x="6648" y="1697"/>
                    <a:pt x="6676" y="1697"/>
                  </a:cubicBezTo>
                  <a:cubicBezTo>
                    <a:pt x="6809" y="1697"/>
                    <a:pt x="6943" y="1626"/>
                    <a:pt x="7064" y="1583"/>
                  </a:cubicBezTo>
                  <a:cubicBezTo>
                    <a:pt x="7158" y="1548"/>
                    <a:pt x="7265" y="1526"/>
                    <a:pt x="7368" y="1526"/>
                  </a:cubicBezTo>
                  <a:cubicBezTo>
                    <a:pt x="7549" y="1526"/>
                    <a:pt x="7719" y="1594"/>
                    <a:pt x="7794" y="1787"/>
                  </a:cubicBezTo>
                  <a:cubicBezTo>
                    <a:pt x="7846" y="1919"/>
                    <a:pt x="7806" y="2109"/>
                    <a:pt x="7909" y="2217"/>
                  </a:cubicBezTo>
                  <a:cubicBezTo>
                    <a:pt x="7998" y="2314"/>
                    <a:pt x="8154" y="2323"/>
                    <a:pt x="8275" y="2323"/>
                  </a:cubicBezTo>
                  <a:cubicBezTo>
                    <a:pt x="8384" y="2322"/>
                    <a:pt x="8499" y="2311"/>
                    <a:pt x="8612" y="2311"/>
                  </a:cubicBezTo>
                  <a:cubicBezTo>
                    <a:pt x="8779" y="2311"/>
                    <a:pt x="8942" y="2335"/>
                    <a:pt x="9075" y="2451"/>
                  </a:cubicBezTo>
                  <a:cubicBezTo>
                    <a:pt x="9196" y="2560"/>
                    <a:pt x="9209" y="2706"/>
                    <a:pt x="9261" y="2849"/>
                  </a:cubicBezTo>
                  <a:cubicBezTo>
                    <a:pt x="9305" y="2973"/>
                    <a:pt x="9417" y="2999"/>
                    <a:pt x="9532" y="2999"/>
                  </a:cubicBezTo>
                  <a:cubicBezTo>
                    <a:pt x="9558" y="2999"/>
                    <a:pt x="9584" y="2998"/>
                    <a:pt x="9610" y="2996"/>
                  </a:cubicBezTo>
                  <a:cubicBezTo>
                    <a:pt x="9738" y="2986"/>
                    <a:pt x="9876" y="2958"/>
                    <a:pt x="10009" y="2958"/>
                  </a:cubicBezTo>
                  <a:cubicBezTo>
                    <a:pt x="10107" y="2958"/>
                    <a:pt x="10203" y="2973"/>
                    <a:pt x="10290" y="3022"/>
                  </a:cubicBezTo>
                  <a:lnTo>
                    <a:pt x="10402" y="2824"/>
                  </a:lnTo>
                  <a:cubicBezTo>
                    <a:pt x="10066" y="2632"/>
                    <a:pt x="9729" y="2438"/>
                    <a:pt x="9396" y="2243"/>
                  </a:cubicBezTo>
                  <a:cubicBezTo>
                    <a:pt x="8118" y="1504"/>
                    <a:pt x="6843" y="757"/>
                    <a:pt x="55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37"/>
            <p:cNvSpPr/>
            <p:nvPr/>
          </p:nvSpPr>
          <p:spPr>
            <a:xfrm>
              <a:off x="4632164" y="358128"/>
              <a:ext cx="814859" cy="456731"/>
            </a:xfrm>
            <a:custGeom>
              <a:rect b="b" l="l" r="r" t="t"/>
              <a:pathLst>
                <a:path extrusionOk="0" h="11506" w="20528">
                  <a:moveTo>
                    <a:pt x="437" y="0"/>
                  </a:moveTo>
                  <a:cubicBezTo>
                    <a:pt x="290" y="139"/>
                    <a:pt x="144" y="279"/>
                    <a:pt x="0" y="420"/>
                  </a:cubicBezTo>
                  <a:cubicBezTo>
                    <a:pt x="137" y="500"/>
                    <a:pt x="274" y="579"/>
                    <a:pt x="412" y="657"/>
                  </a:cubicBezTo>
                  <a:cubicBezTo>
                    <a:pt x="1708" y="1403"/>
                    <a:pt x="3006" y="2149"/>
                    <a:pt x="4310" y="2888"/>
                  </a:cubicBezTo>
                  <a:cubicBezTo>
                    <a:pt x="5611" y="3627"/>
                    <a:pt x="6913" y="4367"/>
                    <a:pt x="8220" y="5098"/>
                  </a:cubicBezTo>
                  <a:cubicBezTo>
                    <a:pt x="9525" y="5829"/>
                    <a:pt x="10835" y="6554"/>
                    <a:pt x="12149" y="7273"/>
                  </a:cubicBezTo>
                  <a:cubicBezTo>
                    <a:pt x="13464" y="7990"/>
                    <a:pt x="14779" y="8704"/>
                    <a:pt x="16100" y="9411"/>
                  </a:cubicBezTo>
                  <a:cubicBezTo>
                    <a:pt x="17416" y="10115"/>
                    <a:pt x="18736" y="10814"/>
                    <a:pt x="20058" y="11505"/>
                  </a:cubicBezTo>
                  <a:cubicBezTo>
                    <a:pt x="20218" y="11333"/>
                    <a:pt x="20374" y="11157"/>
                    <a:pt x="20527" y="10982"/>
                  </a:cubicBezTo>
                  <a:cubicBezTo>
                    <a:pt x="20384" y="10907"/>
                    <a:pt x="20239" y="10835"/>
                    <a:pt x="20095" y="10761"/>
                  </a:cubicBezTo>
                  <a:cubicBezTo>
                    <a:pt x="18760" y="10083"/>
                    <a:pt x="17430" y="9395"/>
                    <a:pt x="16104" y="8702"/>
                  </a:cubicBezTo>
                  <a:cubicBezTo>
                    <a:pt x="14776" y="8006"/>
                    <a:pt x="13455" y="7302"/>
                    <a:pt x="12137" y="6590"/>
                  </a:cubicBezTo>
                  <a:cubicBezTo>
                    <a:pt x="10820" y="5877"/>
                    <a:pt x="9506" y="5161"/>
                    <a:pt x="8195" y="4435"/>
                  </a:cubicBezTo>
                  <a:cubicBezTo>
                    <a:pt x="6879" y="3706"/>
                    <a:pt x="5567" y="2971"/>
                    <a:pt x="4260" y="2226"/>
                  </a:cubicBezTo>
                  <a:cubicBezTo>
                    <a:pt x="2979" y="1496"/>
                    <a:pt x="1691" y="773"/>
                    <a:pt x="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37"/>
            <p:cNvSpPr/>
            <p:nvPr/>
          </p:nvSpPr>
          <p:spPr>
            <a:xfrm>
              <a:off x="4353704" y="52953"/>
              <a:ext cx="1306799" cy="1146630"/>
            </a:xfrm>
            <a:custGeom>
              <a:rect b="b" l="l" r="r" t="t"/>
              <a:pathLst>
                <a:path extrusionOk="0" h="28886" w="32921">
                  <a:moveTo>
                    <a:pt x="23826" y="569"/>
                  </a:moveTo>
                  <a:cubicBezTo>
                    <a:pt x="24254" y="569"/>
                    <a:pt x="24681" y="590"/>
                    <a:pt x="25105" y="638"/>
                  </a:cubicBezTo>
                  <a:cubicBezTo>
                    <a:pt x="26600" y="805"/>
                    <a:pt x="28010" y="1335"/>
                    <a:pt x="29162" y="2317"/>
                  </a:cubicBezTo>
                  <a:cubicBezTo>
                    <a:pt x="30220" y="3216"/>
                    <a:pt x="31009" y="4411"/>
                    <a:pt x="31489" y="5710"/>
                  </a:cubicBezTo>
                  <a:cubicBezTo>
                    <a:pt x="31917" y="6866"/>
                    <a:pt x="32080" y="8100"/>
                    <a:pt x="32032" y="9325"/>
                  </a:cubicBezTo>
                  <a:cubicBezTo>
                    <a:pt x="32019" y="9669"/>
                    <a:pt x="31988" y="10011"/>
                    <a:pt x="31942" y="10350"/>
                  </a:cubicBezTo>
                  <a:cubicBezTo>
                    <a:pt x="31839" y="11120"/>
                    <a:pt x="31662" y="11867"/>
                    <a:pt x="31424" y="12590"/>
                  </a:cubicBezTo>
                  <a:cubicBezTo>
                    <a:pt x="30644" y="14968"/>
                    <a:pt x="29199" y="17096"/>
                    <a:pt x="27542" y="18973"/>
                  </a:cubicBezTo>
                  <a:cubicBezTo>
                    <a:pt x="25448" y="21344"/>
                    <a:pt x="23049" y="23524"/>
                    <a:pt x="20377" y="25223"/>
                  </a:cubicBezTo>
                  <a:cubicBezTo>
                    <a:pt x="17768" y="26882"/>
                    <a:pt x="14835" y="28051"/>
                    <a:pt x="11739" y="28310"/>
                  </a:cubicBezTo>
                  <a:cubicBezTo>
                    <a:pt x="11289" y="28348"/>
                    <a:pt x="10828" y="28368"/>
                    <a:pt x="10362" y="28368"/>
                  </a:cubicBezTo>
                  <a:cubicBezTo>
                    <a:pt x="7559" y="28368"/>
                    <a:pt x="4567" y="27641"/>
                    <a:pt x="2672" y="25645"/>
                  </a:cubicBezTo>
                  <a:cubicBezTo>
                    <a:pt x="2643" y="25619"/>
                    <a:pt x="2617" y="25589"/>
                    <a:pt x="2593" y="25560"/>
                  </a:cubicBezTo>
                  <a:cubicBezTo>
                    <a:pt x="2143" y="25070"/>
                    <a:pt x="1758" y="24508"/>
                    <a:pt x="1457" y="23862"/>
                  </a:cubicBezTo>
                  <a:cubicBezTo>
                    <a:pt x="1116" y="23134"/>
                    <a:pt x="887" y="22354"/>
                    <a:pt x="759" y="21561"/>
                  </a:cubicBezTo>
                  <a:cubicBezTo>
                    <a:pt x="512" y="20041"/>
                    <a:pt x="695" y="18476"/>
                    <a:pt x="1127" y="17005"/>
                  </a:cubicBezTo>
                  <a:cubicBezTo>
                    <a:pt x="1588" y="15434"/>
                    <a:pt x="2330" y="13955"/>
                    <a:pt x="3195" y="12570"/>
                  </a:cubicBezTo>
                  <a:cubicBezTo>
                    <a:pt x="3947" y="11368"/>
                    <a:pt x="4803" y="10232"/>
                    <a:pt x="5749" y="9174"/>
                  </a:cubicBezTo>
                  <a:cubicBezTo>
                    <a:pt x="7649" y="7049"/>
                    <a:pt x="9907" y="5243"/>
                    <a:pt x="12391" y="3841"/>
                  </a:cubicBezTo>
                  <a:cubicBezTo>
                    <a:pt x="14868" y="2445"/>
                    <a:pt x="17571" y="1443"/>
                    <a:pt x="20369" y="931"/>
                  </a:cubicBezTo>
                  <a:cubicBezTo>
                    <a:pt x="21501" y="725"/>
                    <a:pt x="22666" y="569"/>
                    <a:pt x="23826" y="569"/>
                  </a:cubicBezTo>
                  <a:close/>
                  <a:moveTo>
                    <a:pt x="24286" y="1"/>
                  </a:moveTo>
                  <a:cubicBezTo>
                    <a:pt x="23838" y="1"/>
                    <a:pt x="23390" y="23"/>
                    <a:pt x="22948" y="60"/>
                  </a:cubicBezTo>
                  <a:cubicBezTo>
                    <a:pt x="21444" y="185"/>
                    <a:pt x="19951" y="466"/>
                    <a:pt x="18496" y="862"/>
                  </a:cubicBezTo>
                  <a:cubicBezTo>
                    <a:pt x="15652" y="1638"/>
                    <a:pt x="12940" y="2888"/>
                    <a:pt x="10493" y="4530"/>
                  </a:cubicBezTo>
                  <a:cubicBezTo>
                    <a:pt x="8045" y="6170"/>
                    <a:pt x="5854" y="8202"/>
                    <a:pt x="4061" y="10542"/>
                  </a:cubicBezTo>
                  <a:cubicBezTo>
                    <a:pt x="3118" y="11771"/>
                    <a:pt x="2273" y="13085"/>
                    <a:pt x="1580" y="14473"/>
                  </a:cubicBezTo>
                  <a:cubicBezTo>
                    <a:pt x="815" y="16004"/>
                    <a:pt x="236" y="17653"/>
                    <a:pt x="56" y="19364"/>
                  </a:cubicBezTo>
                  <a:cubicBezTo>
                    <a:pt x="21" y="19707"/>
                    <a:pt x="1" y="20051"/>
                    <a:pt x="1" y="20399"/>
                  </a:cubicBezTo>
                  <a:cubicBezTo>
                    <a:pt x="1" y="23025"/>
                    <a:pt x="1043" y="25712"/>
                    <a:pt x="3289" y="27205"/>
                  </a:cubicBezTo>
                  <a:cubicBezTo>
                    <a:pt x="3672" y="27417"/>
                    <a:pt x="4066" y="27608"/>
                    <a:pt x="4466" y="27781"/>
                  </a:cubicBezTo>
                  <a:cubicBezTo>
                    <a:pt x="6239" y="28542"/>
                    <a:pt x="8166" y="28886"/>
                    <a:pt x="10095" y="28886"/>
                  </a:cubicBezTo>
                  <a:cubicBezTo>
                    <a:pt x="11309" y="28886"/>
                    <a:pt x="12524" y="28749"/>
                    <a:pt x="13701" y="28494"/>
                  </a:cubicBezTo>
                  <a:cubicBezTo>
                    <a:pt x="16859" y="27811"/>
                    <a:pt x="19768" y="26250"/>
                    <a:pt x="22336" y="24320"/>
                  </a:cubicBezTo>
                  <a:cubicBezTo>
                    <a:pt x="23641" y="23339"/>
                    <a:pt x="24866" y="22256"/>
                    <a:pt x="26029" y="21115"/>
                  </a:cubicBezTo>
                  <a:cubicBezTo>
                    <a:pt x="27241" y="19926"/>
                    <a:pt x="28405" y="18678"/>
                    <a:pt x="29421" y="17314"/>
                  </a:cubicBezTo>
                  <a:cubicBezTo>
                    <a:pt x="31454" y="14590"/>
                    <a:pt x="32920" y="11277"/>
                    <a:pt x="32659" y="7813"/>
                  </a:cubicBezTo>
                  <a:cubicBezTo>
                    <a:pt x="32437" y="4884"/>
                    <a:pt x="30791" y="1947"/>
                    <a:pt x="28040" y="711"/>
                  </a:cubicBezTo>
                  <a:cubicBezTo>
                    <a:pt x="26862" y="182"/>
                    <a:pt x="25572" y="1"/>
                    <a:pt x="24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37"/>
            <p:cNvSpPr/>
            <p:nvPr/>
          </p:nvSpPr>
          <p:spPr>
            <a:xfrm>
              <a:off x="4348544" y="473958"/>
              <a:ext cx="1303663" cy="1010039"/>
            </a:xfrm>
            <a:custGeom>
              <a:rect b="b" l="l" r="r" t="t"/>
              <a:pathLst>
                <a:path extrusionOk="0" h="25445" w="32842">
                  <a:moveTo>
                    <a:pt x="32830" y="0"/>
                  </a:moveTo>
                  <a:cubicBezTo>
                    <a:pt x="32264" y="3271"/>
                    <a:pt x="30441" y="6142"/>
                    <a:pt x="28269" y="8604"/>
                  </a:cubicBezTo>
                  <a:cubicBezTo>
                    <a:pt x="26062" y="11102"/>
                    <a:pt x="23536" y="13398"/>
                    <a:pt x="20719" y="15189"/>
                  </a:cubicBezTo>
                  <a:cubicBezTo>
                    <a:pt x="17971" y="16935"/>
                    <a:pt x="14883" y="18169"/>
                    <a:pt x="11621" y="18440"/>
                  </a:cubicBezTo>
                  <a:cubicBezTo>
                    <a:pt x="11146" y="18480"/>
                    <a:pt x="10659" y="18501"/>
                    <a:pt x="10167" y="18501"/>
                  </a:cubicBezTo>
                  <a:cubicBezTo>
                    <a:pt x="6462" y="18501"/>
                    <a:pt x="2445" y="17299"/>
                    <a:pt x="788" y="13755"/>
                  </a:cubicBezTo>
                  <a:cubicBezTo>
                    <a:pt x="431" y="12988"/>
                    <a:pt x="189" y="12167"/>
                    <a:pt x="54" y="11332"/>
                  </a:cubicBezTo>
                  <a:cubicBezTo>
                    <a:pt x="54" y="11328"/>
                    <a:pt x="54" y="11326"/>
                    <a:pt x="53" y="11322"/>
                  </a:cubicBezTo>
                  <a:cubicBezTo>
                    <a:pt x="53" y="11382"/>
                    <a:pt x="51" y="11442"/>
                    <a:pt x="49" y="11502"/>
                  </a:cubicBezTo>
                  <a:cubicBezTo>
                    <a:pt x="15" y="12995"/>
                    <a:pt x="1" y="14488"/>
                    <a:pt x="9" y="15982"/>
                  </a:cubicBezTo>
                  <a:cubicBezTo>
                    <a:pt x="10" y="16320"/>
                    <a:pt x="12" y="16658"/>
                    <a:pt x="26" y="16997"/>
                  </a:cubicBezTo>
                  <a:cubicBezTo>
                    <a:pt x="127" y="19529"/>
                    <a:pt x="838" y="22430"/>
                    <a:pt x="3238" y="23762"/>
                  </a:cubicBezTo>
                  <a:cubicBezTo>
                    <a:pt x="3620" y="23976"/>
                    <a:pt x="4014" y="24167"/>
                    <a:pt x="4414" y="24339"/>
                  </a:cubicBezTo>
                  <a:cubicBezTo>
                    <a:pt x="6187" y="25100"/>
                    <a:pt x="8114" y="25444"/>
                    <a:pt x="10042" y="25444"/>
                  </a:cubicBezTo>
                  <a:cubicBezTo>
                    <a:pt x="11256" y="25444"/>
                    <a:pt x="12471" y="25308"/>
                    <a:pt x="13649" y="25053"/>
                  </a:cubicBezTo>
                  <a:cubicBezTo>
                    <a:pt x="16807" y="24369"/>
                    <a:pt x="19716" y="22807"/>
                    <a:pt x="22284" y="20877"/>
                  </a:cubicBezTo>
                  <a:cubicBezTo>
                    <a:pt x="23588" y="19897"/>
                    <a:pt x="24812" y="18814"/>
                    <a:pt x="25978" y="17673"/>
                  </a:cubicBezTo>
                  <a:cubicBezTo>
                    <a:pt x="27191" y="16485"/>
                    <a:pt x="28353" y="15236"/>
                    <a:pt x="29369" y="13873"/>
                  </a:cubicBezTo>
                  <a:cubicBezTo>
                    <a:pt x="30047" y="12967"/>
                    <a:pt x="30654" y="12004"/>
                    <a:pt x="31159" y="10992"/>
                  </a:cubicBezTo>
                  <a:cubicBezTo>
                    <a:pt x="31924" y="9460"/>
                    <a:pt x="32379" y="7875"/>
                    <a:pt x="32577" y="6176"/>
                  </a:cubicBezTo>
                  <a:cubicBezTo>
                    <a:pt x="32644" y="5607"/>
                    <a:pt x="32695" y="5035"/>
                    <a:pt x="32734" y="4462"/>
                  </a:cubicBezTo>
                  <a:cubicBezTo>
                    <a:pt x="32818" y="3207"/>
                    <a:pt x="32842" y="1948"/>
                    <a:pt x="32837" y="691"/>
                  </a:cubicBezTo>
                  <a:cubicBezTo>
                    <a:pt x="32836" y="462"/>
                    <a:pt x="32833" y="232"/>
                    <a:pt x="32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37"/>
            <p:cNvSpPr/>
            <p:nvPr/>
          </p:nvSpPr>
          <p:spPr>
            <a:xfrm>
              <a:off x="5075041" y="709309"/>
              <a:ext cx="56764" cy="73317"/>
            </a:xfrm>
            <a:custGeom>
              <a:rect b="b" l="l" r="r" t="t"/>
              <a:pathLst>
                <a:path extrusionOk="0" h="1847" w="1430">
                  <a:moveTo>
                    <a:pt x="22" y="0"/>
                  </a:moveTo>
                  <a:lnTo>
                    <a:pt x="0" y="53"/>
                  </a:lnTo>
                  <a:cubicBezTo>
                    <a:pt x="172" y="122"/>
                    <a:pt x="339" y="211"/>
                    <a:pt x="480" y="323"/>
                  </a:cubicBezTo>
                  <a:cubicBezTo>
                    <a:pt x="734" y="523"/>
                    <a:pt x="805" y="815"/>
                    <a:pt x="850" y="1122"/>
                  </a:cubicBezTo>
                  <a:cubicBezTo>
                    <a:pt x="883" y="1355"/>
                    <a:pt x="922" y="1604"/>
                    <a:pt x="930" y="1847"/>
                  </a:cubicBezTo>
                  <a:cubicBezTo>
                    <a:pt x="1059" y="1659"/>
                    <a:pt x="1231" y="1512"/>
                    <a:pt x="1429" y="1404"/>
                  </a:cubicBezTo>
                  <a:cubicBezTo>
                    <a:pt x="1417" y="1394"/>
                    <a:pt x="1404" y="1380"/>
                    <a:pt x="1401" y="1362"/>
                  </a:cubicBezTo>
                  <a:cubicBezTo>
                    <a:pt x="1287" y="920"/>
                    <a:pt x="1138" y="472"/>
                    <a:pt x="731" y="216"/>
                  </a:cubicBezTo>
                  <a:cubicBezTo>
                    <a:pt x="555" y="106"/>
                    <a:pt x="367" y="84"/>
                    <a:pt x="167" y="44"/>
                  </a:cubicBezTo>
                  <a:cubicBezTo>
                    <a:pt x="115" y="34"/>
                    <a:pt x="66" y="18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37"/>
            <p:cNvSpPr/>
            <p:nvPr/>
          </p:nvSpPr>
          <p:spPr>
            <a:xfrm>
              <a:off x="4443415" y="435097"/>
              <a:ext cx="682952" cy="276873"/>
            </a:xfrm>
            <a:custGeom>
              <a:rect b="b" l="l" r="r" t="t"/>
              <a:pathLst>
                <a:path extrusionOk="0" h="6975" w="17205">
                  <a:moveTo>
                    <a:pt x="5246" y="1"/>
                  </a:moveTo>
                  <a:cubicBezTo>
                    <a:pt x="5197" y="1"/>
                    <a:pt x="5131" y="35"/>
                    <a:pt x="5090" y="54"/>
                  </a:cubicBezTo>
                  <a:cubicBezTo>
                    <a:pt x="4971" y="109"/>
                    <a:pt x="4864" y="187"/>
                    <a:pt x="4754" y="257"/>
                  </a:cubicBezTo>
                  <a:cubicBezTo>
                    <a:pt x="4668" y="311"/>
                    <a:pt x="4577" y="364"/>
                    <a:pt x="4481" y="397"/>
                  </a:cubicBezTo>
                  <a:cubicBezTo>
                    <a:pt x="4419" y="419"/>
                    <a:pt x="4355" y="433"/>
                    <a:pt x="4288" y="433"/>
                  </a:cubicBezTo>
                  <a:cubicBezTo>
                    <a:pt x="4280" y="433"/>
                    <a:pt x="4271" y="433"/>
                    <a:pt x="4263" y="433"/>
                  </a:cubicBezTo>
                  <a:cubicBezTo>
                    <a:pt x="4214" y="432"/>
                    <a:pt x="4166" y="421"/>
                    <a:pt x="4116" y="401"/>
                  </a:cubicBezTo>
                  <a:cubicBezTo>
                    <a:pt x="4056" y="377"/>
                    <a:pt x="4005" y="348"/>
                    <a:pt x="3952" y="348"/>
                  </a:cubicBezTo>
                  <a:cubicBezTo>
                    <a:pt x="3921" y="348"/>
                    <a:pt x="3888" y="358"/>
                    <a:pt x="3853" y="386"/>
                  </a:cubicBezTo>
                  <a:cubicBezTo>
                    <a:pt x="3799" y="427"/>
                    <a:pt x="3760" y="485"/>
                    <a:pt x="3726" y="543"/>
                  </a:cubicBezTo>
                  <a:cubicBezTo>
                    <a:pt x="3662" y="660"/>
                    <a:pt x="3624" y="788"/>
                    <a:pt x="3584" y="915"/>
                  </a:cubicBezTo>
                  <a:cubicBezTo>
                    <a:pt x="3532" y="1076"/>
                    <a:pt x="3471" y="1230"/>
                    <a:pt x="3367" y="1354"/>
                  </a:cubicBezTo>
                  <a:cubicBezTo>
                    <a:pt x="3319" y="1413"/>
                    <a:pt x="3261" y="1464"/>
                    <a:pt x="3188" y="1505"/>
                  </a:cubicBezTo>
                  <a:lnTo>
                    <a:pt x="3152" y="1524"/>
                  </a:lnTo>
                  <a:cubicBezTo>
                    <a:pt x="3010" y="1594"/>
                    <a:pt x="2848" y="1620"/>
                    <a:pt x="2706" y="1694"/>
                  </a:cubicBezTo>
                  <a:cubicBezTo>
                    <a:pt x="2598" y="1751"/>
                    <a:pt x="2510" y="1834"/>
                    <a:pt x="2440" y="1937"/>
                  </a:cubicBezTo>
                  <a:cubicBezTo>
                    <a:pt x="2375" y="2030"/>
                    <a:pt x="2324" y="2134"/>
                    <a:pt x="2281" y="2240"/>
                  </a:cubicBezTo>
                  <a:cubicBezTo>
                    <a:pt x="2250" y="2307"/>
                    <a:pt x="2224" y="2375"/>
                    <a:pt x="2197" y="2444"/>
                  </a:cubicBezTo>
                  <a:cubicBezTo>
                    <a:pt x="2172" y="2504"/>
                    <a:pt x="2148" y="2564"/>
                    <a:pt x="2124" y="2623"/>
                  </a:cubicBezTo>
                  <a:cubicBezTo>
                    <a:pt x="2021" y="2864"/>
                    <a:pt x="1882" y="3069"/>
                    <a:pt x="1685" y="3245"/>
                  </a:cubicBezTo>
                  <a:cubicBezTo>
                    <a:pt x="1633" y="3291"/>
                    <a:pt x="1574" y="3339"/>
                    <a:pt x="1521" y="3395"/>
                  </a:cubicBezTo>
                  <a:cubicBezTo>
                    <a:pt x="1479" y="3441"/>
                    <a:pt x="1440" y="3492"/>
                    <a:pt x="1419" y="3551"/>
                  </a:cubicBezTo>
                  <a:cubicBezTo>
                    <a:pt x="1418" y="3555"/>
                    <a:pt x="1417" y="3557"/>
                    <a:pt x="1416" y="3561"/>
                  </a:cubicBezTo>
                  <a:cubicBezTo>
                    <a:pt x="1376" y="3698"/>
                    <a:pt x="1450" y="3841"/>
                    <a:pt x="1403" y="3982"/>
                  </a:cubicBezTo>
                  <a:cubicBezTo>
                    <a:pt x="1343" y="4165"/>
                    <a:pt x="1192" y="4281"/>
                    <a:pt x="1042" y="4396"/>
                  </a:cubicBezTo>
                  <a:cubicBezTo>
                    <a:pt x="977" y="4446"/>
                    <a:pt x="913" y="4495"/>
                    <a:pt x="856" y="4550"/>
                  </a:cubicBezTo>
                  <a:lnTo>
                    <a:pt x="831" y="4574"/>
                  </a:lnTo>
                  <a:cubicBezTo>
                    <a:pt x="726" y="4681"/>
                    <a:pt x="625" y="4827"/>
                    <a:pt x="636" y="4984"/>
                  </a:cubicBezTo>
                  <a:cubicBezTo>
                    <a:pt x="646" y="5113"/>
                    <a:pt x="734" y="5258"/>
                    <a:pt x="875" y="5270"/>
                  </a:cubicBezTo>
                  <a:cubicBezTo>
                    <a:pt x="929" y="5275"/>
                    <a:pt x="982" y="5325"/>
                    <a:pt x="961" y="5386"/>
                  </a:cubicBezTo>
                  <a:cubicBezTo>
                    <a:pt x="960" y="5393"/>
                    <a:pt x="958" y="5399"/>
                    <a:pt x="955" y="5406"/>
                  </a:cubicBezTo>
                  <a:cubicBezTo>
                    <a:pt x="929" y="5479"/>
                    <a:pt x="896" y="5545"/>
                    <a:pt x="854" y="5607"/>
                  </a:cubicBezTo>
                  <a:cubicBezTo>
                    <a:pt x="752" y="5759"/>
                    <a:pt x="611" y="5883"/>
                    <a:pt x="470" y="6006"/>
                  </a:cubicBezTo>
                  <a:cubicBezTo>
                    <a:pt x="262" y="6188"/>
                    <a:pt x="1" y="6455"/>
                    <a:pt x="86" y="6756"/>
                  </a:cubicBezTo>
                  <a:cubicBezTo>
                    <a:pt x="138" y="6752"/>
                    <a:pt x="190" y="6749"/>
                    <a:pt x="242" y="6749"/>
                  </a:cubicBezTo>
                  <a:cubicBezTo>
                    <a:pt x="530" y="6749"/>
                    <a:pt x="830" y="6822"/>
                    <a:pt x="1073" y="6974"/>
                  </a:cubicBezTo>
                  <a:cubicBezTo>
                    <a:pt x="972" y="6635"/>
                    <a:pt x="1012" y="6227"/>
                    <a:pt x="1085" y="5894"/>
                  </a:cubicBezTo>
                  <a:cubicBezTo>
                    <a:pt x="1102" y="5817"/>
                    <a:pt x="1123" y="5739"/>
                    <a:pt x="1145" y="5662"/>
                  </a:cubicBezTo>
                  <a:cubicBezTo>
                    <a:pt x="1167" y="5592"/>
                    <a:pt x="1189" y="5521"/>
                    <a:pt x="1216" y="5452"/>
                  </a:cubicBezTo>
                  <a:cubicBezTo>
                    <a:pt x="1299" y="5230"/>
                    <a:pt x="1406" y="5015"/>
                    <a:pt x="1533" y="4816"/>
                  </a:cubicBezTo>
                  <a:cubicBezTo>
                    <a:pt x="1552" y="4785"/>
                    <a:pt x="1572" y="4754"/>
                    <a:pt x="1593" y="4723"/>
                  </a:cubicBezTo>
                  <a:cubicBezTo>
                    <a:pt x="1616" y="4688"/>
                    <a:pt x="1640" y="4655"/>
                    <a:pt x="1664" y="4621"/>
                  </a:cubicBezTo>
                  <a:cubicBezTo>
                    <a:pt x="1818" y="4412"/>
                    <a:pt x="1992" y="4220"/>
                    <a:pt x="2183" y="4049"/>
                  </a:cubicBezTo>
                  <a:cubicBezTo>
                    <a:pt x="2241" y="3996"/>
                    <a:pt x="2303" y="3943"/>
                    <a:pt x="2365" y="3894"/>
                  </a:cubicBezTo>
                  <a:cubicBezTo>
                    <a:pt x="2374" y="3886"/>
                    <a:pt x="2382" y="3877"/>
                    <a:pt x="2392" y="3871"/>
                  </a:cubicBezTo>
                  <a:cubicBezTo>
                    <a:pt x="2294" y="3804"/>
                    <a:pt x="2239" y="3624"/>
                    <a:pt x="2231" y="3531"/>
                  </a:cubicBezTo>
                  <a:cubicBezTo>
                    <a:pt x="2215" y="3351"/>
                    <a:pt x="2283" y="3174"/>
                    <a:pt x="2392" y="3033"/>
                  </a:cubicBezTo>
                  <a:cubicBezTo>
                    <a:pt x="2448" y="2962"/>
                    <a:pt x="2512" y="2900"/>
                    <a:pt x="2580" y="2841"/>
                  </a:cubicBezTo>
                  <a:cubicBezTo>
                    <a:pt x="2637" y="2793"/>
                    <a:pt x="2697" y="2747"/>
                    <a:pt x="2758" y="2704"/>
                  </a:cubicBezTo>
                  <a:lnTo>
                    <a:pt x="2760" y="2704"/>
                  </a:lnTo>
                  <a:cubicBezTo>
                    <a:pt x="2929" y="2580"/>
                    <a:pt x="3109" y="2469"/>
                    <a:pt x="3254" y="2317"/>
                  </a:cubicBezTo>
                  <a:cubicBezTo>
                    <a:pt x="3291" y="2204"/>
                    <a:pt x="3336" y="2096"/>
                    <a:pt x="3387" y="1997"/>
                  </a:cubicBezTo>
                  <a:cubicBezTo>
                    <a:pt x="3391" y="1990"/>
                    <a:pt x="3396" y="1980"/>
                    <a:pt x="3400" y="1973"/>
                  </a:cubicBezTo>
                  <a:cubicBezTo>
                    <a:pt x="3443" y="1891"/>
                    <a:pt x="3490" y="1812"/>
                    <a:pt x="3546" y="1737"/>
                  </a:cubicBezTo>
                  <a:cubicBezTo>
                    <a:pt x="3621" y="1632"/>
                    <a:pt x="3711" y="1539"/>
                    <a:pt x="3817" y="1464"/>
                  </a:cubicBezTo>
                  <a:cubicBezTo>
                    <a:pt x="3994" y="1339"/>
                    <a:pt x="4188" y="1317"/>
                    <a:pt x="4391" y="1315"/>
                  </a:cubicBezTo>
                  <a:cubicBezTo>
                    <a:pt x="4445" y="1315"/>
                    <a:pt x="4500" y="1317"/>
                    <a:pt x="4554" y="1318"/>
                  </a:cubicBezTo>
                  <a:cubicBezTo>
                    <a:pt x="4561" y="1318"/>
                    <a:pt x="4569" y="1318"/>
                    <a:pt x="4576" y="1318"/>
                  </a:cubicBezTo>
                  <a:cubicBezTo>
                    <a:pt x="4594" y="1318"/>
                    <a:pt x="4611" y="1318"/>
                    <a:pt x="4627" y="1317"/>
                  </a:cubicBezTo>
                  <a:cubicBezTo>
                    <a:pt x="4966" y="1302"/>
                    <a:pt x="5272" y="1132"/>
                    <a:pt x="5596" y="1059"/>
                  </a:cubicBezTo>
                  <a:cubicBezTo>
                    <a:pt x="5672" y="1041"/>
                    <a:pt x="5750" y="1028"/>
                    <a:pt x="5828" y="1027"/>
                  </a:cubicBezTo>
                  <a:cubicBezTo>
                    <a:pt x="5846" y="1026"/>
                    <a:pt x="5864" y="1026"/>
                    <a:pt x="5882" y="1026"/>
                  </a:cubicBezTo>
                  <a:cubicBezTo>
                    <a:pt x="5904" y="1026"/>
                    <a:pt x="5927" y="1027"/>
                    <a:pt x="5950" y="1028"/>
                  </a:cubicBezTo>
                  <a:cubicBezTo>
                    <a:pt x="6160" y="1047"/>
                    <a:pt x="6345" y="1129"/>
                    <a:pt x="6478" y="1296"/>
                  </a:cubicBezTo>
                  <a:cubicBezTo>
                    <a:pt x="6549" y="1387"/>
                    <a:pt x="6603" y="1492"/>
                    <a:pt x="6688" y="1570"/>
                  </a:cubicBezTo>
                  <a:cubicBezTo>
                    <a:pt x="6705" y="1586"/>
                    <a:pt x="6723" y="1600"/>
                    <a:pt x="6741" y="1612"/>
                  </a:cubicBezTo>
                  <a:cubicBezTo>
                    <a:pt x="6807" y="1657"/>
                    <a:pt x="6881" y="1688"/>
                    <a:pt x="6957" y="1710"/>
                  </a:cubicBezTo>
                  <a:cubicBezTo>
                    <a:pt x="6964" y="1713"/>
                    <a:pt x="6970" y="1715"/>
                    <a:pt x="6978" y="1716"/>
                  </a:cubicBezTo>
                  <a:cubicBezTo>
                    <a:pt x="7175" y="1772"/>
                    <a:pt x="7382" y="1787"/>
                    <a:pt x="7580" y="1843"/>
                  </a:cubicBezTo>
                  <a:cubicBezTo>
                    <a:pt x="7668" y="1867"/>
                    <a:pt x="7756" y="1898"/>
                    <a:pt x="7840" y="1937"/>
                  </a:cubicBezTo>
                  <a:cubicBezTo>
                    <a:pt x="7907" y="1964"/>
                    <a:pt x="7969" y="1996"/>
                    <a:pt x="8030" y="2032"/>
                  </a:cubicBezTo>
                  <a:cubicBezTo>
                    <a:pt x="8068" y="2053"/>
                    <a:pt x="8105" y="2078"/>
                    <a:pt x="8141" y="2103"/>
                  </a:cubicBezTo>
                  <a:cubicBezTo>
                    <a:pt x="8300" y="2215"/>
                    <a:pt x="8441" y="2354"/>
                    <a:pt x="8541" y="2521"/>
                  </a:cubicBezTo>
                  <a:cubicBezTo>
                    <a:pt x="8592" y="2605"/>
                    <a:pt x="8630" y="2698"/>
                    <a:pt x="8657" y="2793"/>
                  </a:cubicBezTo>
                  <a:cubicBezTo>
                    <a:pt x="8682" y="2882"/>
                    <a:pt x="8691" y="2997"/>
                    <a:pt x="8752" y="3073"/>
                  </a:cubicBezTo>
                  <a:cubicBezTo>
                    <a:pt x="8754" y="3077"/>
                    <a:pt x="8758" y="3082"/>
                    <a:pt x="8762" y="3085"/>
                  </a:cubicBezTo>
                  <a:cubicBezTo>
                    <a:pt x="8813" y="3136"/>
                    <a:pt x="8888" y="3155"/>
                    <a:pt x="8961" y="3163"/>
                  </a:cubicBezTo>
                  <a:cubicBezTo>
                    <a:pt x="9000" y="3169"/>
                    <a:pt x="9041" y="3172"/>
                    <a:pt x="9076" y="3176"/>
                  </a:cubicBezTo>
                  <a:cubicBezTo>
                    <a:pt x="9180" y="3187"/>
                    <a:pt x="9285" y="3202"/>
                    <a:pt x="9390" y="3223"/>
                  </a:cubicBezTo>
                  <a:cubicBezTo>
                    <a:pt x="9583" y="3260"/>
                    <a:pt x="9774" y="3318"/>
                    <a:pt x="9955" y="3395"/>
                  </a:cubicBezTo>
                  <a:cubicBezTo>
                    <a:pt x="9976" y="3402"/>
                    <a:pt x="9997" y="3411"/>
                    <a:pt x="10015" y="3421"/>
                  </a:cubicBezTo>
                  <a:cubicBezTo>
                    <a:pt x="10061" y="3442"/>
                    <a:pt x="10108" y="3464"/>
                    <a:pt x="10154" y="3489"/>
                  </a:cubicBezTo>
                  <a:lnTo>
                    <a:pt x="10155" y="3489"/>
                  </a:lnTo>
                  <a:cubicBezTo>
                    <a:pt x="10305" y="3570"/>
                    <a:pt x="10445" y="3666"/>
                    <a:pt x="10570" y="3782"/>
                  </a:cubicBezTo>
                  <a:cubicBezTo>
                    <a:pt x="10667" y="3874"/>
                    <a:pt x="10755" y="4002"/>
                    <a:pt x="10866" y="4085"/>
                  </a:cubicBezTo>
                  <a:cubicBezTo>
                    <a:pt x="10926" y="4131"/>
                    <a:pt x="10993" y="4163"/>
                    <a:pt x="11075" y="4167"/>
                  </a:cubicBezTo>
                  <a:cubicBezTo>
                    <a:pt x="11076" y="4168"/>
                    <a:pt x="11077" y="4168"/>
                    <a:pt x="11078" y="4168"/>
                  </a:cubicBezTo>
                  <a:cubicBezTo>
                    <a:pt x="11090" y="4169"/>
                    <a:pt x="11102" y="4169"/>
                    <a:pt x="11114" y="4169"/>
                  </a:cubicBezTo>
                  <a:cubicBezTo>
                    <a:pt x="11228" y="4169"/>
                    <a:pt x="11341" y="4141"/>
                    <a:pt x="11456" y="4134"/>
                  </a:cubicBezTo>
                  <a:cubicBezTo>
                    <a:pt x="11479" y="4132"/>
                    <a:pt x="11502" y="4132"/>
                    <a:pt x="11526" y="4132"/>
                  </a:cubicBezTo>
                  <a:cubicBezTo>
                    <a:pt x="11604" y="4132"/>
                    <a:pt x="11682" y="4140"/>
                    <a:pt x="11760" y="4155"/>
                  </a:cubicBezTo>
                  <a:cubicBezTo>
                    <a:pt x="11906" y="4181"/>
                    <a:pt x="12049" y="4236"/>
                    <a:pt x="12172" y="4321"/>
                  </a:cubicBezTo>
                  <a:cubicBezTo>
                    <a:pt x="12220" y="4353"/>
                    <a:pt x="12264" y="4389"/>
                    <a:pt x="12303" y="4428"/>
                  </a:cubicBezTo>
                  <a:cubicBezTo>
                    <a:pt x="12313" y="4438"/>
                    <a:pt x="12324" y="4451"/>
                    <a:pt x="12334" y="4462"/>
                  </a:cubicBezTo>
                  <a:cubicBezTo>
                    <a:pt x="12466" y="4608"/>
                    <a:pt x="12539" y="4795"/>
                    <a:pt x="12544" y="4984"/>
                  </a:cubicBezTo>
                  <a:cubicBezTo>
                    <a:pt x="12651" y="4938"/>
                    <a:pt x="12766" y="4915"/>
                    <a:pt x="12881" y="4915"/>
                  </a:cubicBezTo>
                  <a:cubicBezTo>
                    <a:pt x="12963" y="4915"/>
                    <a:pt x="13044" y="4927"/>
                    <a:pt x="13124" y="4949"/>
                  </a:cubicBezTo>
                  <a:cubicBezTo>
                    <a:pt x="13135" y="4954"/>
                    <a:pt x="13147" y="4957"/>
                    <a:pt x="13158" y="4960"/>
                  </a:cubicBezTo>
                  <a:cubicBezTo>
                    <a:pt x="13217" y="4980"/>
                    <a:pt x="13274" y="5008"/>
                    <a:pt x="13326" y="5038"/>
                  </a:cubicBezTo>
                  <a:cubicBezTo>
                    <a:pt x="13494" y="5135"/>
                    <a:pt x="13633" y="5274"/>
                    <a:pt x="13795" y="5384"/>
                  </a:cubicBezTo>
                  <a:cubicBezTo>
                    <a:pt x="13915" y="5466"/>
                    <a:pt x="14045" y="5530"/>
                    <a:pt x="14182" y="5572"/>
                  </a:cubicBezTo>
                  <a:cubicBezTo>
                    <a:pt x="14247" y="5593"/>
                    <a:pt x="14315" y="5610"/>
                    <a:pt x="14381" y="5620"/>
                  </a:cubicBezTo>
                  <a:cubicBezTo>
                    <a:pt x="14419" y="5626"/>
                    <a:pt x="14457" y="5632"/>
                    <a:pt x="14497" y="5636"/>
                  </a:cubicBezTo>
                  <a:cubicBezTo>
                    <a:pt x="14722" y="5656"/>
                    <a:pt x="14964" y="5628"/>
                    <a:pt x="15163" y="5757"/>
                  </a:cubicBezTo>
                  <a:cubicBezTo>
                    <a:pt x="15209" y="5787"/>
                    <a:pt x="15251" y="5823"/>
                    <a:pt x="15289" y="5863"/>
                  </a:cubicBezTo>
                  <a:cubicBezTo>
                    <a:pt x="15347" y="5919"/>
                    <a:pt x="15397" y="5979"/>
                    <a:pt x="15451" y="6039"/>
                  </a:cubicBezTo>
                  <a:cubicBezTo>
                    <a:pt x="15502" y="6093"/>
                    <a:pt x="15555" y="6144"/>
                    <a:pt x="15617" y="6186"/>
                  </a:cubicBezTo>
                  <a:cubicBezTo>
                    <a:pt x="15804" y="6308"/>
                    <a:pt x="16035" y="6323"/>
                    <a:pt x="16251" y="6356"/>
                  </a:cubicBezTo>
                  <a:cubicBezTo>
                    <a:pt x="16277" y="6360"/>
                    <a:pt x="16303" y="6365"/>
                    <a:pt x="16329" y="6369"/>
                  </a:cubicBezTo>
                  <a:cubicBezTo>
                    <a:pt x="16410" y="6384"/>
                    <a:pt x="16488" y="6400"/>
                    <a:pt x="16566" y="6422"/>
                  </a:cubicBezTo>
                  <a:cubicBezTo>
                    <a:pt x="16685" y="6453"/>
                    <a:pt x="16799" y="6498"/>
                    <a:pt x="16911" y="6557"/>
                  </a:cubicBezTo>
                  <a:cubicBezTo>
                    <a:pt x="17004" y="6607"/>
                    <a:pt x="17093" y="6662"/>
                    <a:pt x="17181" y="6723"/>
                  </a:cubicBezTo>
                  <a:lnTo>
                    <a:pt x="17205" y="6690"/>
                  </a:lnTo>
                  <a:cubicBezTo>
                    <a:pt x="17139" y="6646"/>
                    <a:pt x="17086" y="6587"/>
                    <a:pt x="17048" y="6507"/>
                  </a:cubicBezTo>
                  <a:cubicBezTo>
                    <a:pt x="16984" y="6347"/>
                    <a:pt x="17059" y="6146"/>
                    <a:pt x="16978" y="5998"/>
                  </a:cubicBezTo>
                  <a:cubicBezTo>
                    <a:pt x="16960" y="5966"/>
                    <a:pt x="16935" y="5941"/>
                    <a:pt x="16905" y="5922"/>
                  </a:cubicBezTo>
                  <a:cubicBezTo>
                    <a:pt x="16848" y="5889"/>
                    <a:pt x="16774" y="5875"/>
                    <a:pt x="16702" y="5873"/>
                  </a:cubicBezTo>
                  <a:cubicBezTo>
                    <a:pt x="16686" y="5873"/>
                    <a:pt x="16671" y="5872"/>
                    <a:pt x="16656" y="5872"/>
                  </a:cubicBezTo>
                  <a:cubicBezTo>
                    <a:pt x="16603" y="5872"/>
                    <a:pt x="16553" y="5876"/>
                    <a:pt x="16509" y="5877"/>
                  </a:cubicBezTo>
                  <a:cubicBezTo>
                    <a:pt x="16471" y="5878"/>
                    <a:pt x="16433" y="5879"/>
                    <a:pt x="16395" y="5879"/>
                  </a:cubicBezTo>
                  <a:cubicBezTo>
                    <a:pt x="16217" y="5879"/>
                    <a:pt x="16037" y="5868"/>
                    <a:pt x="15862" y="5838"/>
                  </a:cubicBezTo>
                  <a:cubicBezTo>
                    <a:pt x="15780" y="5822"/>
                    <a:pt x="15712" y="5790"/>
                    <a:pt x="15661" y="5740"/>
                  </a:cubicBezTo>
                  <a:cubicBezTo>
                    <a:pt x="15604" y="5685"/>
                    <a:pt x="15570" y="5608"/>
                    <a:pt x="15560" y="5513"/>
                  </a:cubicBezTo>
                  <a:cubicBezTo>
                    <a:pt x="15559" y="5508"/>
                    <a:pt x="15559" y="5500"/>
                    <a:pt x="15559" y="5494"/>
                  </a:cubicBezTo>
                  <a:cubicBezTo>
                    <a:pt x="15555" y="5419"/>
                    <a:pt x="15567" y="5328"/>
                    <a:pt x="15528" y="5263"/>
                  </a:cubicBezTo>
                  <a:cubicBezTo>
                    <a:pt x="15488" y="5202"/>
                    <a:pt x="15408" y="5171"/>
                    <a:pt x="15341" y="5160"/>
                  </a:cubicBezTo>
                  <a:cubicBezTo>
                    <a:pt x="15310" y="5154"/>
                    <a:pt x="15279" y="5152"/>
                    <a:pt x="15247" y="5152"/>
                  </a:cubicBezTo>
                  <a:cubicBezTo>
                    <a:pt x="15085" y="5152"/>
                    <a:pt x="14924" y="5215"/>
                    <a:pt x="14762" y="5215"/>
                  </a:cubicBezTo>
                  <a:cubicBezTo>
                    <a:pt x="14749" y="5215"/>
                    <a:pt x="14737" y="5215"/>
                    <a:pt x="14724" y="5214"/>
                  </a:cubicBezTo>
                  <a:cubicBezTo>
                    <a:pt x="14712" y="5213"/>
                    <a:pt x="14702" y="5212"/>
                    <a:pt x="14692" y="5211"/>
                  </a:cubicBezTo>
                  <a:cubicBezTo>
                    <a:pt x="14629" y="5204"/>
                    <a:pt x="14568" y="5190"/>
                    <a:pt x="14510" y="5165"/>
                  </a:cubicBezTo>
                  <a:cubicBezTo>
                    <a:pt x="14440" y="5135"/>
                    <a:pt x="14377" y="5089"/>
                    <a:pt x="14330" y="5027"/>
                  </a:cubicBezTo>
                  <a:cubicBezTo>
                    <a:pt x="14224" y="4886"/>
                    <a:pt x="14299" y="4662"/>
                    <a:pt x="14149" y="4556"/>
                  </a:cubicBezTo>
                  <a:cubicBezTo>
                    <a:pt x="14049" y="4484"/>
                    <a:pt x="13919" y="4471"/>
                    <a:pt x="13795" y="4471"/>
                  </a:cubicBezTo>
                  <a:cubicBezTo>
                    <a:pt x="13766" y="4471"/>
                    <a:pt x="13737" y="4472"/>
                    <a:pt x="13708" y="4472"/>
                  </a:cubicBezTo>
                  <a:cubicBezTo>
                    <a:pt x="13675" y="4472"/>
                    <a:pt x="13640" y="4474"/>
                    <a:pt x="13604" y="4474"/>
                  </a:cubicBezTo>
                  <a:cubicBezTo>
                    <a:pt x="13537" y="4474"/>
                    <a:pt x="13468" y="4472"/>
                    <a:pt x="13401" y="4462"/>
                  </a:cubicBezTo>
                  <a:cubicBezTo>
                    <a:pt x="13328" y="4451"/>
                    <a:pt x="13258" y="4432"/>
                    <a:pt x="13190" y="4399"/>
                  </a:cubicBezTo>
                  <a:cubicBezTo>
                    <a:pt x="13041" y="4326"/>
                    <a:pt x="12964" y="4187"/>
                    <a:pt x="12906" y="4040"/>
                  </a:cubicBezTo>
                  <a:cubicBezTo>
                    <a:pt x="12857" y="3916"/>
                    <a:pt x="12817" y="3811"/>
                    <a:pt x="12730" y="3740"/>
                  </a:cubicBezTo>
                  <a:cubicBezTo>
                    <a:pt x="12691" y="3708"/>
                    <a:pt x="12643" y="3683"/>
                    <a:pt x="12578" y="3667"/>
                  </a:cubicBezTo>
                  <a:cubicBezTo>
                    <a:pt x="12575" y="3665"/>
                    <a:pt x="12570" y="3665"/>
                    <a:pt x="12566" y="3664"/>
                  </a:cubicBezTo>
                  <a:cubicBezTo>
                    <a:pt x="12303" y="3604"/>
                    <a:pt x="11879" y="3604"/>
                    <a:pt x="11723" y="3344"/>
                  </a:cubicBezTo>
                  <a:cubicBezTo>
                    <a:pt x="11656" y="3284"/>
                    <a:pt x="11581" y="3234"/>
                    <a:pt x="11499" y="3194"/>
                  </a:cubicBezTo>
                  <a:cubicBezTo>
                    <a:pt x="11477" y="3183"/>
                    <a:pt x="11454" y="3173"/>
                    <a:pt x="11431" y="3162"/>
                  </a:cubicBezTo>
                  <a:cubicBezTo>
                    <a:pt x="11370" y="3138"/>
                    <a:pt x="11311" y="3115"/>
                    <a:pt x="11250" y="3097"/>
                  </a:cubicBezTo>
                  <a:lnTo>
                    <a:pt x="11249" y="3097"/>
                  </a:lnTo>
                  <a:cubicBezTo>
                    <a:pt x="11060" y="3037"/>
                    <a:pt x="10862" y="3003"/>
                    <a:pt x="10672" y="2953"/>
                  </a:cubicBezTo>
                  <a:cubicBezTo>
                    <a:pt x="10576" y="2927"/>
                    <a:pt x="10454" y="2905"/>
                    <a:pt x="10373" y="2838"/>
                  </a:cubicBezTo>
                  <a:cubicBezTo>
                    <a:pt x="10353" y="2824"/>
                    <a:pt x="10337" y="2807"/>
                    <a:pt x="10323" y="2786"/>
                  </a:cubicBezTo>
                  <a:cubicBezTo>
                    <a:pt x="10286" y="2733"/>
                    <a:pt x="10276" y="2672"/>
                    <a:pt x="10286" y="2609"/>
                  </a:cubicBezTo>
                  <a:cubicBezTo>
                    <a:pt x="10293" y="2564"/>
                    <a:pt x="10338" y="2487"/>
                    <a:pt x="10318" y="2448"/>
                  </a:cubicBezTo>
                  <a:cubicBezTo>
                    <a:pt x="10315" y="2444"/>
                    <a:pt x="10313" y="2441"/>
                    <a:pt x="10310" y="2437"/>
                  </a:cubicBezTo>
                  <a:cubicBezTo>
                    <a:pt x="10288" y="2418"/>
                    <a:pt x="10248" y="2411"/>
                    <a:pt x="10204" y="2411"/>
                  </a:cubicBezTo>
                  <a:cubicBezTo>
                    <a:pt x="10130" y="2411"/>
                    <a:pt x="10042" y="2430"/>
                    <a:pt x="9998" y="2436"/>
                  </a:cubicBezTo>
                  <a:cubicBezTo>
                    <a:pt x="9938" y="2444"/>
                    <a:pt x="9879" y="2453"/>
                    <a:pt x="9819" y="2453"/>
                  </a:cubicBezTo>
                  <a:cubicBezTo>
                    <a:pt x="9808" y="2453"/>
                    <a:pt x="9797" y="2453"/>
                    <a:pt x="9785" y="2452"/>
                  </a:cubicBezTo>
                  <a:cubicBezTo>
                    <a:pt x="9668" y="2446"/>
                    <a:pt x="9543" y="2411"/>
                    <a:pt x="9456" y="2327"/>
                  </a:cubicBezTo>
                  <a:cubicBezTo>
                    <a:pt x="9412" y="2286"/>
                    <a:pt x="9379" y="2233"/>
                    <a:pt x="9364" y="2177"/>
                  </a:cubicBezTo>
                  <a:cubicBezTo>
                    <a:pt x="9339" y="2088"/>
                    <a:pt x="9370" y="1998"/>
                    <a:pt x="9352" y="1909"/>
                  </a:cubicBezTo>
                  <a:cubicBezTo>
                    <a:pt x="9345" y="1874"/>
                    <a:pt x="9326" y="1847"/>
                    <a:pt x="9298" y="1827"/>
                  </a:cubicBezTo>
                  <a:cubicBezTo>
                    <a:pt x="9251" y="1790"/>
                    <a:pt x="9181" y="1776"/>
                    <a:pt x="9123" y="1771"/>
                  </a:cubicBezTo>
                  <a:cubicBezTo>
                    <a:pt x="9114" y="1770"/>
                    <a:pt x="9105" y="1770"/>
                    <a:pt x="9098" y="1769"/>
                  </a:cubicBezTo>
                  <a:cubicBezTo>
                    <a:pt x="9081" y="1768"/>
                    <a:pt x="9064" y="1767"/>
                    <a:pt x="9048" y="1767"/>
                  </a:cubicBezTo>
                  <a:cubicBezTo>
                    <a:pt x="8893" y="1767"/>
                    <a:pt x="8735" y="1811"/>
                    <a:pt x="8581" y="1811"/>
                  </a:cubicBezTo>
                  <a:cubicBezTo>
                    <a:pt x="8492" y="1811"/>
                    <a:pt x="8404" y="1796"/>
                    <a:pt x="8319" y="1750"/>
                  </a:cubicBezTo>
                  <a:cubicBezTo>
                    <a:pt x="8201" y="1687"/>
                    <a:pt x="8140" y="1577"/>
                    <a:pt x="8103" y="1454"/>
                  </a:cubicBezTo>
                  <a:cubicBezTo>
                    <a:pt x="8098" y="1441"/>
                    <a:pt x="8095" y="1427"/>
                    <a:pt x="8092" y="1413"/>
                  </a:cubicBezTo>
                  <a:cubicBezTo>
                    <a:pt x="8066" y="1316"/>
                    <a:pt x="8036" y="1240"/>
                    <a:pt x="7972" y="1189"/>
                  </a:cubicBezTo>
                  <a:cubicBezTo>
                    <a:pt x="7943" y="1167"/>
                    <a:pt x="7906" y="1149"/>
                    <a:pt x="7859" y="1136"/>
                  </a:cubicBezTo>
                  <a:cubicBezTo>
                    <a:pt x="7781" y="1115"/>
                    <a:pt x="7703" y="1110"/>
                    <a:pt x="7624" y="1110"/>
                  </a:cubicBezTo>
                  <a:cubicBezTo>
                    <a:pt x="7526" y="1110"/>
                    <a:pt x="7428" y="1118"/>
                    <a:pt x="7330" y="1118"/>
                  </a:cubicBezTo>
                  <a:cubicBezTo>
                    <a:pt x="7243" y="1118"/>
                    <a:pt x="7158" y="1112"/>
                    <a:pt x="7073" y="1087"/>
                  </a:cubicBezTo>
                  <a:cubicBezTo>
                    <a:pt x="7052" y="1079"/>
                    <a:pt x="7030" y="1072"/>
                    <a:pt x="7009" y="1063"/>
                  </a:cubicBezTo>
                  <a:cubicBezTo>
                    <a:pt x="6933" y="1033"/>
                    <a:pt x="6864" y="986"/>
                    <a:pt x="6813" y="922"/>
                  </a:cubicBezTo>
                  <a:cubicBezTo>
                    <a:pt x="6803" y="912"/>
                    <a:pt x="6795" y="900"/>
                    <a:pt x="6787" y="889"/>
                  </a:cubicBezTo>
                  <a:cubicBezTo>
                    <a:pt x="6703" y="760"/>
                    <a:pt x="6722" y="611"/>
                    <a:pt x="6678" y="470"/>
                  </a:cubicBezTo>
                  <a:cubicBezTo>
                    <a:pt x="6642" y="356"/>
                    <a:pt x="6560" y="318"/>
                    <a:pt x="6460" y="318"/>
                  </a:cubicBezTo>
                  <a:cubicBezTo>
                    <a:pt x="6271" y="318"/>
                    <a:pt x="6018" y="455"/>
                    <a:pt x="5890" y="481"/>
                  </a:cubicBezTo>
                  <a:cubicBezTo>
                    <a:pt x="5868" y="486"/>
                    <a:pt x="5846" y="490"/>
                    <a:pt x="5824" y="491"/>
                  </a:cubicBezTo>
                  <a:cubicBezTo>
                    <a:pt x="5802" y="494"/>
                    <a:pt x="5779" y="495"/>
                    <a:pt x="5757" y="495"/>
                  </a:cubicBezTo>
                  <a:cubicBezTo>
                    <a:pt x="5706" y="495"/>
                    <a:pt x="5655" y="488"/>
                    <a:pt x="5606" y="475"/>
                  </a:cubicBezTo>
                  <a:cubicBezTo>
                    <a:pt x="5450" y="436"/>
                    <a:pt x="5316" y="334"/>
                    <a:pt x="5296" y="158"/>
                  </a:cubicBezTo>
                  <a:cubicBezTo>
                    <a:pt x="5293" y="124"/>
                    <a:pt x="5293" y="93"/>
                    <a:pt x="5294" y="61"/>
                  </a:cubicBezTo>
                  <a:cubicBezTo>
                    <a:pt x="5294" y="16"/>
                    <a:pt x="5301" y="9"/>
                    <a:pt x="5259" y="2"/>
                  </a:cubicBezTo>
                  <a:cubicBezTo>
                    <a:pt x="5255" y="1"/>
                    <a:pt x="5251" y="1"/>
                    <a:pt x="524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37"/>
            <p:cNvSpPr/>
            <p:nvPr/>
          </p:nvSpPr>
          <p:spPr>
            <a:xfrm>
              <a:off x="5125374" y="700656"/>
              <a:ext cx="91894" cy="58510"/>
            </a:xfrm>
            <a:custGeom>
              <a:rect b="b" l="l" r="r" t="t"/>
              <a:pathLst>
                <a:path extrusionOk="0" h="1474" w="2315">
                  <a:moveTo>
                    <a:pt x="25" y="1"/>
                  </a:moveTo>
                  <a:lnTo>
                    <a:pt x="1" y="34"/>
                  </a:lnTo>
                  <a:cubicBezTo>
                    <a:pt x="27" y="53"/>
                    <a:pt x="53" y="71"/>
                    <a:pt x="78" y="89"/>
                  </a:cubicBezTo>
                  <a:cubicBezTo>
                    <a:pt x="132" y="130"/>
                    <a:pt x="187" y="173"/>
                    <a:pt x="239" y="216"/>
                  </a:cubicBezTo>
                  <a:cubicBezTo>
                    <a:pt x="264" y="236"/>
                    <a:pt x="287" y="257"/>
                    <a:pt x="311" y="278"/>
                  </a:cubicBezTo>
                  <a:cubicBezTo>
                    <a:pt x="484" y="430"/>
                    <a:pt x="639" y="599"/>
                    <a:pt x="718" y="819"/>
                  </a:cubicBezTo>
                  <a:cubicBezTo>
                    <a:pt x="723" y="834"/>
                    <a:pt x="729" y="849"/>
                    <a:pt x="733" y="864"/>
                  </a:cubicBezTo>
                  <a:cubicBezTo>
                    <a:pt x="760" y="947"/>
                    <a:pt x="780" y="1034"/>
                    <a:pt x="792" y="1124"/>
                  </a:cubicBezTo>
                  <a:cubicBezTo>
                    <a:pt x="810" y="1231"/>
                    <a:pt x="816" y="1340"/>
                    <a:pt x="820" y="1447"/>
                  </a:cubicBezTo>
                  <a:cubicBezTo>
                    <a:pt x="832" y="1447"/>
                    <a:pt x="844" y="1447"/>
                    <a:pt x="856" y="1447"/>
                  </a:cubicBezTo>
                  <a:cubicBezTo>
                    <a:pt x="915" y="1447"/>
                    <a:pt x="974" y="1451"/>
                    <a:pt x="1032" y="1460"/>
                  </a:cubicBezTo>
                  <a:cubicBezTo>
                    <a:pt x="1074" y="1466"/>
                    <a:pt x="1111" y="1473"/>
                    <a:pt x="1146" y="1473"/>
                  </a:cubicBezTo>
                  <a:cubicBezTo>
                    <a:pt x="1189" y="1473"/>
                    <a:pt x="1229" y="1463"/>
                    <a:pt x="1275" y="1430"/>
                  </a:cubicBezTo>
                  <a:cubicBezTo>
                    <a:pt x="1319" y="1397"/>
                    <a:pt x="1364" y="1364"/>
                    <a:pt x="1411" y="1334"/>
                  </a:cubicBezTo>
                  <a:cubicBezTo>
                    <a:pt x="1637" y="1193"/>
                    <a:pt x="1908" y="1121"/>
                    <a:pt x="2174" y="1121"/>
                  </a:cubicBezTo>
                  <a:cubicBezTo>
                    <a:pt x="2185" y="1121"/>
                    <a:pt x="2196" y="1121"/>
                    <a:pt x="2207" y="1121"/>
                  </a:cubicBezTo>
                  <a:cubicBezTo>
                    <a:pt x="2223" y="1122"/>
                    <a:pt x="2239" y="1122"/>
                    <a:pt x="2254" y="1124"/>
                  </a:cubicBezTo>
                  <a:cubicBezTo>
                    <a:pt x="2255" y="1119"/>
                    <a:pt x="2256" y="1114"/>
                    <a:pt x="2259" y="1107"/>
                  </a:cubicBezTo>
                  <a:cubicBezTo>
                    <a:pt x="2315" y="938"/>
                    <a:pt x="2245" y="753"/>
                    <a:pt x="2105" y="643"/>
                  </a:cubicBezTo>
                  <a:cubicBezTo>
                    <a:pt x="1948" y="522"/>
                    <a:pt x="1751" y="574"/>
                    <a:pt x="1568" y="551"/>
                  </a:cubicBezTo>
                  <a:cubicBezTo>
                    <a:pt x="1496" y="542"/>
                    <a:pt x="1426" y="524"/>
                    <a:pt x="1365" y="486"/>
                  </a:cubicBezTo>
                  <a:cubicBezTo>
                    <a:pt x="1344" y="475"/>
                    <a:pt x="1326" y="460"/>
                    <a:pt x="1309" y="444"/>
                  </a:cubicBezTo>
                  <a:cubicBezTo>
                    <a:pt x="1281" y="417"/>
                    <a:pt x="1257" y="386"/>
                    <a:pt x="1239" y="352"/>
                  </a:cubicBezTo>
                  <a:cubicBezTo>
                    <a:pt x="1213" y="308"/>
                    <a:pt x="1191" y="261"/>
                    <a:pt x="1163" y="216"/>
                  </a:cubicBezTo>
                  <a:cubicBezTo>
                    <a:pt x="1085" y="95"/>
                    <a:pt x="954" y="67"/>
                    <a:pt x="820" y="67"/>
                  </a:cubicBezTo>
                  <a:cubicBezTo>
                    <a:pt x="762" y="67"/>
                    <a:pt x="703" y="72"/>
                    <a:pt x="647" y="78"/>
                  </a:cubicBezTo>
                  <a:cubicBezTo>
                    <a:pt x="574" y="84"/>
                    <a:pt x="494" y="90"/>
                    <a:pt x="414" y="90"/>
                  </a:cubicBezTo>
                  <a:cubicBezTo>
                    <a:pt x="387" y="90"/>
                    <a:pt x="361" y="90"/>
                    <a:pt x="335" y="88"/>
                  </a:cubicBezTo>
                  <a:cubicBezTo>
                    <a:pt x="257" y="84"/>
                    <a:pt x="182" y="71"/>
                    <a:pt x="114" y="45"/>
                  </a:cubicBezTo>
                  <a:cubicBezTo>
                    <a:pt x="83" y="33"/>
                    <a:pt x="52" y="18"/>
                    <a:pt x="25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37"/>
            <p:cNvSpPr/>
            <p:nvPr/>
          </p:nvSpPr>
          <p:spPr>
            <a:xfrm>
              <a:off x="4694009" y="547394"/>
              <a:ext cx="39695" cy="8812"/>
            </a:xfrm>
            <a:custGeom>
              <a:rect b="b" l="l" r="r" t="t"/>
              <a:pathLst>
                <a:path extrusionOk="0" h="222" w="1000">
                  <a:moveTo>
                    <a:pt x="163" y="0"/>
                  </a:moveTo>
                  <a:cubicBezTo>
                    <a:pt x="109" y="0"/>
                    <a:pt x="54" y="3"/>
                    <a:pt x="0" y="9"/>
                  </a:cubicBezTo>
                  <a:cubicBezTo>
                    <a:pt x="337" y="50"/>
                    <a:pt x="674" y="119"/>
                    <a:pt x="1000" y="222"/>
                  </a:cubicBezTo>
                  <a:cubicBezTo>
                    <a:pt x="912" y="135"/>
                    <a:pt x="807" y="81"/>
                    <a:pt x="686" y="51"/>
                  </a:cubicBezTo>
                  <a:cubicBezTo>
                    <a:pt x="545" y="16"/>
                    <a:pt x="398" y="7"/>
                    <a:pt x="252" y="2"/>
                  </a:cubicBezTo>
                  <a:cubicBezTo>
                    <a:pt x="223" y="1"/>
                    <a:pt x="193" y="0"/>
                    <a:pt x="16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37"/>
            <p:cNvSpPr/>
            <p:nvPr/>
          </p:nvSpPr>
          <p:spPr>
            <a:xfrm>
              <a:off x="4657767" y="496267"/>
              <a:ext cx="71491" cy="20443"/>
            </a:xfrm>
            <a:custGeom>
              <a:rect b="b" l="l" r="r" t="t"/>
              <a:pathLst>
                <a:path extrusionOk="0" h="515" w="1801">
                  <a:moveTo>
                    <a:pt x="765" y="1"/>
                  </a:moveTo>
                  <a:cubicBezTo>
                    <a:pt x="729" y="1"/>
                    <a:pt x="694" y="3"/>
                    <a:pt x="658" y="7"/>
                  </a:cubicBezTo>
                  <a:cubicBezTo>
                    <a:pt x="507" y="23"/>
                    <a:pt x="356" y="72"/>
                    <a:pt x="219" y="139"/>
                  </a:cubicBezTo>
                  <a:cubicBezTo>
                    <a:pt x="213" y="146"/>
                    <a:pt x="207" y="155"/>
                    <a:pt x="202" y="161"/>
                  </a:cubicBezTo>
                  <a:cubicBezTo>
                    <a:pt x="139" y="244"/>
                    <a:pt x="73" y="314"/>
                    <a:pt x="1" y="379"/>
                  </a:cubicBezTo>
                  <a:cubicBezTo>
                    <a:pt x="23" y="378"/>
                    <a:pt x="44" y="377"/>
                    <a:pt x="66" y="377"/>
                  </a:cubicBezTo>
                  <a:cubicBezTo>
                    <a:pt x="364" y="377"/>
                    <a:pt x="682" y="482"/>
                    <a:pt x="964" y="509"/>
                  </a:cubicBezTo>
                  <a:cubicBezTo>
                    <a:pt x="1007" y="513"/>
                    <a:pt x="1049" y="515"/>
                    <a:pt x="1091" y="515"/>
                  </a:cubicBezTo>
                  <a:cubicBezTo>
                    <a:pt x="1331" y="515"/>
                    <a:pt x="1563" y="456"/>
                    <a:pt x="1800" y="422"/>
                  </a:cubicBezTo>
                  <a:cubicBezTo>
                    <a:pt x="1656" y="400"/>
                    <a:pt x="1511" y="376"/>
                    <a:pt x="1375" y="320"/>
                  </a:cubicBezTo>
                  <a:cubicBezTo>
                    <a:pt x="1222" y="257"/>
                    <a:pt x="1118" y="158"/>
                    <a:pt x="1024" y="35"/>
                  </a:cubicBezTo>
                  <a:cubicBezTo>
                    <a:pt x="992" y="27"/>
                    <a:pt x="961" y="20"/>
                    <a:pt x="929" y="14"/>
                  </a:cubicBezTo>
                  <a:cubicBezTo>
                    <a:pt x="875" y="6"/>
                    <a:pt x="820" y="1"/>
                    <a:pt x="76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37"/>
            <p:cNvSpPr/>
            <p:nvPr/>
          </p:nvSpPr>
          <p:spPr>
            <a:xfrm>
              <a:off x="4670629" y="485073"/>
              <a:ext cx="23896" cy="10956"/>
            </a:xfrm>
            <a:custGeom>
              <a:rect b="b" l="l" r="r" t="t"/>
              <a:pathLst>
                <a:path extrusionOk="0" h="276" w="602">
                  <a:moveTo>
                    <a:pt x="327" y="1"/>
                  </a:moveTo>
                  <a:cubicBezTo>
                    <a:pt x="308" y="2"/>
                    <a:pt x="291" y="3"/>
                    <a:pt x="274" y="7"/>
                  </a:cubicBezTo>
                  <a:cubicBezTo>
                    <a:pt x="166" y="68"/>
                    <a:pt x="79" y="171"/>
                    <a:pt x="1" y="276"/>
                  </a:cubicBezTo>
                  <a:cubicBezTo>
                    <a:pt x="100" y="231"/>
                    <a:pt x="206" y="201"/>
                    <a:pt x="317" y="188"/>
                  </a:cubicBezTo>
                  <a:cubicBezTo>
                    <a:pt x="366" y="182"/>
                    <a:pt x="416" y="178"/>
                    <a:pt x="465" y="178"/>
                  </a:cubicBezTo>
                  <a:cubicBezTo>
                    <a:pt x="510" y="178"/>
                    <a:pt x="556" y="181"/>
                    <a:pt x="602" y="186"/>
                  </a:cubicBezTo>
                  <a:cubicBezTo>
                    <a:pt x="524" y="94"/>
                    <a:pt x="433" y="32"/>
                    <a:pt x="327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37"/>
            <p:cNvSpPr/>
            <p:nvPr/>
          </p:nvSpPr>
          <p:spPr>
            <a:xfrm>
              <a:off x="4538524" y="537907"/>
              <a:ext cx="31637" cy="46443"/>
            </a:xfrm>
            <a:custGeom>
              <a:rect b="b" l="l" r="r" t="t"/>
              <a:pathLst>
                <a:path extrusionOk="0" h="1170" w="797">
                  <a:moveTo>
                    <a:pt x="797" y="1"/>
                  </a:moveTo>
                  <a:cubicBezTo>
                    <a:pt x="642" y="156"/>
                    <a:pt x="439" y="268"/>
                    <a:pt x="277" y="415"/>
                  </a:cubicBezTo>
                  <a:cubicBezTo>
                    <a:pt x="160" y="516"/>
                    <a:pt x="57" y="638"/>
                    <a:pt x="20" y="792"/>
                  </a:cubicBezTo>
                  <a:cubicBezTo>
                    <a:pt x="2" y="862"/>
                    <a:pt x="0" y="935"/>
                    <a:pt x="18" y="1005"/>
                  </a:cubicBezTo>
                  <a:cubicBezTo>
                    <a:pt x="27" y="1039"/>
                    <a:pt x="41" y="1070"/>
                    <a:pt x="62" y="1099"/>
                  </a:cubicBezTo>
                  <a:cubicBezTo>
                    <a:pt x="85" y="1133"/>
                    <a:pt x="112" y="1143"/>
                    <a:pt x="146" y="1162"/>
                  </a:cubicBezTo>
                  <a:cubicBezTo>
                    <a:pt x="150" y="1165"/>
                    <a:pt x="151" y="1166"/>
                    <a:pt x="153" y="1169"/>
                  </a:cubicBezTo>
                  <a:cubicBezTo>
                    <a:pt x="199" y="1135"/>
                    <a:pt x="245" y="1105"/>
                    <a:pt x="292" y="1073"/>
                  </a:cubicBezTo>
                  <a:cubicBezTo>
                    <a:pt x="282" y="1071"/>
                    <a:pt x="276" y="1065"/>
                    <a:pt x="272" y="1056"/>
                  </a:cubicBezTo>
                  <a:cubicBezTo>
                    <a:pt x="239" y="967"/>
                    <a:pt x="223" y="884"/>
                    <a:pt x="243" y="790"/>
                  </a:cubicBezTo>
                  <a:cubicBezTo>
                    <a:pt x="260" y="704"/>
                    <a:pt x="304" y="619"/>
                    <a:pt x="356" y="549"/>
                  </a:cubicBezTo>
                  <a:cubicBezTo>
                    <a:pt x="412" y="477"/>
                    <a:pt x="478" y="415"/>
                    <a:pt x="552" y="362"/>
                  </a:cubicBezTo>
                  <a:cubicBezTo>
                    <a:pt x="588" y="335"/>
                    <a:pt x="626" y="311"/>
                    <a:pt x="666" y="289"/>
                  </a:cubicBezTo>
                  <a:cubicBezTo>
                    <a:pt x="697" y="271"/>
                    <a:pt x="728" y="253"/>
                    <a:pt x="761" y="253"/>
                  </a:cubicBezTo>
                  <a:cubicBezTo>
                    <a:pt x="769" y="253"/>
                    <a:pt x="777" y="254"/>
                    <a:pt x="786" y="257"/>
                  </a:cubicBezTo>
                  <a:cubicBezTo>
                    <a:pt x="780" y="171"/>
                    <a:pt x="784" y="86"/>
                    <a:pt x="797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37"/>
            <p:cNvSpPr/>
            <p:nvPr/>
          </p:nvSpPr>
          <p:spPr>
            <a:xfrm>
              <a:off x="4551385" y="552236"/>
              <a:ext cx="24412" cy="27112"/>
            </a:xfrm>
            <a:custGeom>
              <a:rect b="b" l="l" r="r" t="t"/>
              <a:pathLst>
                <a:path extrusionOk="0" h="683" w="615">
                  <a:moveTo>
                    <a:pt x="473" y="1"/>
                  </a:moveTo>
                  <a:cubicBezTo>
                    <a:pt x="455" y="18"/>
                    <a:pt x="430" y="29"/>
                    <a:pt x="406" y="42"/>
                  </a:cubicBezTo>
                  <a:cubicBezTo>
                    <a:pt x="373" y="59"/>
                    <a:pt x="342" y="81"/>
                    <a:pt x="309" y="104"/>
                  </a:cubicBezTo>
                  <a:cubicBezTo>
                    <a:pt x="248" y="148"/>
                    <a:pt x="192" y="200"/>
                    <a:pt x="145" y="258"/>
                  </a:cubicBezTo>
                  <a:cubicBezTo>
                    <a:pt x="97" y="320"/>
                    <a:pt x="65" y="387"/>
                    <a:pt x="42" y="460"/>
                  </a:cubicBezTo>
                  <a:cubicBezTo>
                    <a:pt x="20" y="531"/>
                    <a:pt x="0" y="607"/>
                    <a:pt x="8" y="682"/>
                  </a:cubicBezTo>
                  <a:cubicBezTo>
                    <a:pt x="201" y="557"/>
                    <a:pt x="404" y="445"/>
                    <a:pt x="615" y="347"/>
                  </a:cubicBezTo>
                  <a:cubicBezTo>
                    <a:pt x="540" y="241"/>
                    <a:pt x="494" y="122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37"/>
            <p:cNvSpPr/>
            <p:nvPr/>
          </p:nvSpPr>
          <p:spPr>
            <a:xfrm>
              <a:off x="4588222" y="488685"/>
              <a:ext cx="83677" cy="71769"/>
            </a:xfrm>
            <a:custGeom>
              <a:rect b="b" l="l" r="r" t="t"/>
              <a:pathLst>
                <a:path extrusionOk="0" h="1808" w="2108">
                  <a:moveTo>
                    <a:pt x="2108" y="0"/>
                  </a:moveTo>
                  <a:lnTo>
                    <a:pt x="2108" y="0"/>
                  </a:lnTo>
                  <a:cubicBezTo>
                    <a:pt x="1963" y="72"/>
                    <a:pt x="1841" y="171"/>
                    <a:pt x="1718" y="270"/>
                  </a:cubicBezTo>
                  <a:cubicBezTo>
                    <a:pt x="1505" y="443"/>
                    <a:pt x="1275" y="627"/>
                    <a:pt x="1003" y="696"/>
                  </a:cubicBezTo>
                  <a:cubicBezTo>
                    <a:pt x="844" y="734"/>
                    <a:pt x="679" y="710"/>
                    <a:pt x="521" y="748"/>
                  </a:cubicBezTo>
                  <a:cubicBezTo>
                    <a:pt x="379" y="781"/>
                    <a:pt x="259" y="875"/>
                    <a:pt x="175" y="992"/>
                  </a:cubicBezTo>
                  <a:cubicBezTo>
                    <a:pt x="0" y="1233"/>
                    <a:pt x="10" y="1524"/>
                    <a:pt x="25" y="1807"/>
                  </a:cubicBezTo>
                  <a:cubicBezTo>
                    <a:pt x="120" y="1773"/>
                    <a:pt x="217" y="1739"/>
                    <a:pt x="315" y="1710"/>
                  </a:cubicBezTo>
                  <a:cubicBezTo>
                    <a:pt x="210" y="1507"/>
                    <a:pt x="363" y="1212"/>
                    <a:pt x="504" y="1071"/>
                  </a:cubicBezTo>
                  <a:cubicBezTo>
                    <a:pt x="702" y="874"/>
                    <a:pt x="976" y="780"/>
                    <a:pt x="1232" y="685"/>
                  </a:cubicBezTo>
                  <a:cubicBezTo>
                    <a:pt x="1370" y="634"/>
                    <a:pt x="1504" y="576"/>
                    <a:pt x="1625" y="492"/>
                  </a:cubicBezTo>
                  <a:cubicBezTo>
                    <a:pt x="1729" y="417"/>
                    <a:pt x="1815" y="320"/>
                    <a:pt x="1899" y="222"/>
                  </a:cubicBezTo>
                  <a:cubicBezTo>
                    <a:pt x="1966" y="144"/>
                    <a:pt x="2033" y="67"/>
                    <a:pt x="210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37"/>
            <p:cNvSpPr/>
            <p:nvPr/>
          </p:nvSpPr>
          <p:spPr>
            <a:xfrm>
              <a:off x="4572781" y="485668"/>
              <a:ext cx="91854" cy="78795"/>
            </a:xfrm>
            <a:custGeom>
              <a:rect b="b" l="l" r="r" t="t"/>
              <a:pathLst>
                <a:path extrusionOk="0" h="1985" w="2314">
                  <a:moveTo>
                    <a:pt x="2314" y="0"/>
                  </a:moveTo>
                  <a:lnTo>
                    <a:pt x="2314" y="0"/>
                  </a:lnTo>
                  <a:cubicBezTo>
                    <a:pt x="2199" y="28"/>
                    <a:pt x="2088" y="66"/>
                    <a:pt x="1976" y="102"/>
                  </a:cubicBezTo>
                  <a:cubicBezTo>
                    <a:pt x="1768" y="168"/>
                    <a:pt x="1567" y="211"/>
                    <a:pt x="1347" y="211"/>
                  </a:cubicBezTo>
                  <a:cubicBezTo>
                    <a:pt x="1344" y="211"/>
                    <a:pt x="1342" y="211"/>
                    <a:pt x="1339" y="211"/>
                  </a:cubicBezTo>
                  <a:cubicBezTo>
                    <a:pt x="1280" y="210"/>
                    <a:pt x="1221" y="209"/>
                    <a:pt x="1162" y="209"/>
                  </a:cubicBezTo>
                  <a:cubicBezTo>
                    <a:pt x="992" y="209"/>
                    <a:pt x="825" y="222"/>
                    <a:pt x="677" y="323"/>
                  </a:cubicBezTo>
                  <a:cubicBezTo>
                    <a:pt x="509" y="436"/>
                    <a:pt x="393" y="609"/>
                    <a:pt x="303" y="784"/>
                  </a:cubicBezTo>
                  <a:cubicBezTo>
                    <a:pt x="113" y="1148"/>
                    <a:pt x="1" y="1594"/>
                    <a:pt x="168" y="1984"/>
                  </a:cubicBezTo>
                  <a:cubicBezTo>
                    <a:pt x="214" y="1963"/>
                    <a:pt x="260" y="1946"/>
                    <a:pt x="307" y="1928"/>
                  </a:cubicBezTo>
                  <a:cubicBezTo>
                    <a:pt x="211" y="1630"/>
                    <a:pt x="236" y="1277"/>
                    <a:pt x="412" y="1014"/>
                  </a:cubicBezTo>
                  <a:cubicBezTo>
                    <a:pt x="487" y="902"/>
                    <a:pt x="588" y="802"/>
                    <a:pt x="709" y="741"/>
                  </a:cubicBezTo>
                  <a:cubicBezTo>
                    <a:pt x="866" y="662"/>
                    <a:pt x="1033" y="669"/>
                    <a:pt x="1203" y="648"/>
                  </a:cubicBezTo>
                  <a:cubicBezTo>
                    <a:pt x="1548" y="603"/>
                    <a:pt x="1794" y="339"/>
                    <a:pt x="2066" y="149"/>
                  </a:cubicBezTo>
                  <a:cubicBezTo>
                    <a:pt x="2146" y="95"/>
                    <a:pt x="2227" y="44"/>
                    <a:pt x="2314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37"/>
            <p:cNvSpPr/>
            <p:nvPr/>
          </p:nvSpPr>
          <p:spPr>
            <a:xfrm>
              <a:off x="4628989" y="515757"/>
              <a:ext cx="80224" cy="16156"/>
            </a:xfrm>
            <a:custGeom>
              <a:rect b="b" l="l" r="r" t="t"/>
              <a:pathLst>
                <a:path extrusionOk="0" h="407" w="2021">
                  <a:moveTo>
                    <a:pt x="802" y="0"/>
                  </a:moveTo>
                  <a:cubicBezTo>
                    <a:pt x="509" y="0"/>
                    <a:pt x="263" y="156"/>
                    <a:pt x="1" y="267"/>
                  </a:cubicBezTo>
                  <a:cubicBezTo>
                    <a:pt x="34" y="264"/>
                    <a:pt x="66" y="262"/>
                    <a:pt x="100" y="262"/>
                  </a:cubicBezTo>
                  <a:cubicBezTo>
                    <a:pt x="188" y="262"/>
                    <a:pt x="277" y="273"/>
                    <a:pt x="361" y="288"/>
                  </a:cubicBezTo>
                  <a:cubicBezTo>
                    <a:pt x="545" y="323"/>
                    <a:pt x="725" y="382"/>
                    <a:pt x="910" y="401"/>
                  </a:cubicBezTo>
                  <a:cubicBezTo>
                    <a:pt x="947" y="405"/>
                    <a:pt x="983" y="407"/>
                    <a:pt x="1020" y="407"/>
                  </a:cubicBezTo>
                  <a:cubicBezTo>
                    <a:pt x="1173" y="407"/>
                    <a:pt x="1322" y="376"/>
                    <a:pt x="1472" y="340"/>
                  </a:cubicBezTo>
                  <a:cubicBezTo>
                    <a:pt x="1657" y="295"/>
                    <a:pt x="1838" y="259"/>
                    <a:pt x="2020" y="250"/>
                  </a:cubicBezTo>
                  <a:lnTo>
                    <a:pt x="2015" y="166"/>
                  </a:lnTo>
                  <a:cubicBezTo>
                    <a:pt x="1978" y="169"/>
                    <a:pt x="1940" y="171"/>
                    <a:pt x="1901" y="171"/>
                  </a:cubicBezTo>
                  <a:cubicBezTo>
                    <a:pt x="1844" y="171"/>
                    <a:pt x="1785" y="167"/>
                    <a:pt x="1727" y="160"/>
                  </a:cubicBezTo>
                  <a:cubicBezTo>
                    <a:pt x="1423" y="120"/>
                    <a:pt x="1127" y="7"/>
                    <a:pt x="816" y="0"/>
                  </a:cubicBezTo>
                  <a:cubicBezTo>
                    <a:pt x="812" y="0"/>
                    <a:pt x="807" y="0"/>
                    <a:pt x="80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37"/>
            <p:cNvSpPr/>
            <p:nvPr/>
          </p:nvSpPr>
          <p:spPr>
            <a:xfrm>
              <a:off x="4605966" y="531000"/>
              <a:ext cx="164139" cy="41362"/>
            </a:xfrm>
            <a:custGeom>
              <a:rect b="b" l="l" r="r" t="t"/>
              <a:pathLst>
                <a:path extrusionOk="0" h="1042" w="4135">
                  <a:moveTo>
                    <a:pt x="601" y="0"/>
                  </a:moveTo>
                  <a:cubicBezTo>
                    <a:pt x="439" y="0"/>
                    <a:pt x="283" y="40"/>
                    <a:pt x="151" y="160"/>
                  </a:cubicBezTo>
                  <a:lnTo>
                    <a:pt x="150" y="160"/>
                  </a:lnTo>
                  <a:cubicBezTo>
                    <a:pt x="112" y="202"/>
                    <a:pt x="79" y="246"/>
                    <a:pt x="53" y="297"/>
                  </a:cubicBezTo>
                  <a:cubicBezTo>
                    <a:pt x="1" y="403"/>
                    <a:pt x="9" y="495"/>
                    <a:pt x="9" y="604"/>
                  </a:cubicBezTo>
                  <a:cubicBezTo>
                    <a:pt x="521" y="459"/>
                    <a:pt x="1052" y="387"/>
                    <a:pt x="1570" y="387"/>
                  </a:cubicBezTo>
                  <a:cubicBezTo>
                    <a:pt x="1573" y="387"/>
                    <a:pt x="1577" y="387"/>
                    <a:pt x="1581" y="387"/>
                  </a:cubicBezTo>
                  <a:cubicBezTo>
                    <a:pt x="1727" y="387"/>
                    <a:pt x="1876" y="394"/>
                    <a:pt x="2027" y="407"/>
                  </a:cubicBezTo>
                  <a:cubicBezTo>
                    <a:pt x="2160" y="334"/>
                    <a:pt x="2305" y="309"/>
                    <a:pt x="2456" y="307"/>
                  </a:cubicBezTo>
                  <a:cubicBezTo>
                    <a:pt x="2469" y="307"/>
                    <a:pt x="2482" y="307"/>
                    <a:pt x="2496" y="307"/>
                  </a:cubicBezTo>
                  <a:cubicBezTo>
                    <a:pt x="2635" y="307"/>
                    <a:pt x="2776" y="317"/>
                    <a:pt x="2912" y="344"/>
                  </a:cubicBezTo>
                  <a:cubicBezTo>
                    <a:pt x="3058" y="375"/>
                    <a:pt x="3201" y="433"/>
                    <a:pt x="3317" y="528"/>
                  </a:cubicBezTo>
                  <a:cubicBezTo>
                    <a:pt x="3377" y="579"/>
                    <a:pt x="3427" y="640"/>
                    <a:pt x="3479" y="698"/>
                  </a:cubicBezTo>
                  <a:cubicBezTo>
                    <a:pt x="3494" y="713"/>
                    <a:pt x="3509" y="729"/>
                    <a:pt x="3521" y="743"/>
                  </a:cubicBezTo>
                  <a:cubicBezTo>
                    <a:pt x="3734" y="825"/>
                    <a:pt x="3940" y="925"/>
                    <a:pt x="4134" y="1041"/>
                  </a:cubicBezTo>
                  <a:cubicBezTo>
                    <a:pt x="4133" y="1038"/>
                    <a:pt x="4132" y="1034"/>
                    <a:pt x="4131" y="1032"/>
                  </a:cubicBezTo>
                  <a:cubicBezTo>
                    <a:pt x="4087" y="948"/>
                    <a:pt x="4038" y="868"/>
                    <a:pt x="3983" y="791"/>
                  </a:cubicBezTo>
                  <a:cubicBezTo>
                    <a:pt x="3874" y="632"/>
                    <a:pt x="3743" y="489"/>
                    <a:pt x="3593" y="369"/>
                  </a:cubicBezTo>
                  <a:cubicBezTo>
                    <a:pt x="3323" y="156"/>
                    <a:pt x="2986" y="28"/>
                    <a:pt x="2643" y="28"/>
                  </a:cubicBezTo>
                  <a:cubicBezTo>
                    <a:pt x="2576" y="28"/>
                    <a:pt x="2510" y="32"/>
                    <a:pt x="2443" y="42"/>
                  </a:cubicBezTo>
                  <a:cubicBezTo>
                    <a:pt x="2240" y="74"/>
                    <a:pt x="2042" y="135"/>
                    <a:pt x="1839" y="162"/>
                  </a:cubicBezTo>
                  <a:cubicBezTo>
                    <a:pt x="1779" y="170"/>
                    <a:pt x="1719" y="174"/>
                    <a:pt x="1660" y="174"/>
                  </a:cubicBezTo>
                  <a:cubicBezTo>
                    <a:pt x="1520" y="174"/>
                    <a:pt x="1383" y="153"/>
                    <a:pt x="1243" y="119"/>
                  </a:cubicBezTo>
                  <a:cubicBezTo>
                    <a:pt x="1044" y="71"/>
                    <a:pt x="817" y="0"/>
                    <a:pt x="60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37"/>
            <p:cNvSpPr/>
            <p:nvPr/>
          </p:nvSpPr>
          <p:spPr>
            <a:xfrm>
              <a:off x="4802773" y="599553"/>
              <a:ext cx="37671" cy="22428"/>
            </a:xfrm>
            <a:custGeom>
              <a:rect b="b" l="l" r="r" t="t"/>
              <a:pathLst>
                <a:path extrusionOk="0" h="565" w="949">
                  <a:moveTo>
                    <a:pt x="0" y="0"/>
                  </a:moveTo>
                  <a:cubicBezTo>
                    <a:pt x="147" y="170"/>
                    <a:pt x="275" y="358"/>
                    <a:pt x="381" y="565"/>
                  </a:cubicBezTo>
                  <a:cubicBezTo>
                    <a:pt x="488" y="559"/>
                    <a:pt x="594" y="556"/>
                    <a:pt x="701" y="556"/>
                  </a:cubicBezTo>
                  <a:cubicBezTo>
                    <a:pt x="783" y="556"/>
                    <a:pt x="866" y="558"/>
                    <a:pt x="949" y="561"/>
                  </a:cubicBezTo>
                  <a:cubicBezTo>
                    <a:pt x="940" y="550"/>
                    <a:pt x="929" y="542"/>
                    <a:pt x="919" y="530"/>
                  </a:cubicBezTo>
                  <a:cubicBezTo>
                    <a:pt x="871" y="485"/>
                    <a:pt x="819" y="440"/>
                    <a:pt x="767" y="397"/>
                  </a:cubicBezTo>
                  <a:cubicBezTo>
                    <a:pt x="664" y="315"/>
                    <a:pt x="551" y="242"/>
                    <a:pt x="436" y="181"/>
                  </a:cubicBezTo>
                  <a:cubicBezTo>
                    <a:pt x="316" y="117"/>
                    <a:pt x="191" y="63"/>
                    <a:pt x="62" y="19"/>
                  </a:cubicBezTo>
                  <a:cubicBezTo>
                    <a:pt x="41" y="13"/>
                    <a:pt x="20" y="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37"/>
            <p:cNvSpPr/>
            <p:nvPr/>
          </p:nvSpPr>
          <p:spPr>
            <a:xfrm>
              <a:off x="4708894" y="518813"/>
              <a:ext cx="163980" cy="106502"/>
            </a:xfrm>
            <a:custGeom>
              <a:rect b="b" l="l" r="r" t="t"/>
              <a:pathLst>
                <a:path extrusionOk="0" h="2683" w="4131">
                  <a:moveTo>
                    <a:pt x="835" y="0"/>
                  </a:moveTo>
                  <a:cubicBezTo>
                    <a:pt x="731" y="0"/>
                    <a:pt x="625" y="6"/>
                    <a:pt x="521" y="20"/>
                  </a:cubicBezTo>
                  <a:cubicBezTo>
                    <a:pt x="346" y="43"/>
                    <a:pt x="175" y="79"/>
                    <a:pt x="0" y="90"/>
                  </a:cubicBezTo>
                  <a:lnTo>
                    <a:pt x="5" y="175"/>
                  </a:lnTo>
                  <a:cubicBezTo>
                    <a:pt x="31" y="174"/>
                    <a:pt x="57" y="174"/>
                    <a:pt x="84" y="174"/>
                  </a:cubicBezTo>
                  <a:cubicBezTo>
                    <a:pt x="212" y="174"/>
                    <a:pt x="340" y="189"/>
                    <a:pt x="472" y="224"/>
                  </a:cubicBezTo>
                  <a:cubicBezTo>
                    <a:pt x="786" y="311"/>
                    <a:pt x="1073" y="490"/>
                    <a:pt x="1300" y="724"/>
                  </a:cubicBezTo>
                  <a:cubicBezTo>
                    <a:pt x="1410" y="839"/>
                    <a:pt x="1508" y="967"/>
                    <a:pt x="1592" y="1102"/>
                  </a:cubicBezTo>
                  <a:cubicBezTo>
                    <a:pt x="1661" y="1214"/>
                    <a:pt x="1768" y="1364"/>
                    <a:pt x="1775" y="1500"/>
                  </a:cubicBezTo>
                  <a:cubicBezTo>
                    <a:pt x="1932" y="1613"/>
                    <a:pt x="2081" y="1735"/>
                    <a:pt x="2216" y="1873"/>
                  </a:cubicBezTo>
                  <a:cubicBezTo>
                    <a:pt x="2258" y="1880"/>
                    <a:pt x="2301" y="1887"/>
                    <a:pt x="2342" y="1894"/>
                  </a:cubicBezTo>
                  <a:cubicBezTo>
                    <a:pt x="2412" y="1906"/>
                    <a:pt x="2482" y="1926"/>
                    <a:pt x="2550" y="1948"/>
                  </a:cubicBezTo>
                  <a:cubicBezTo>
                    <a:pt x="2676" y="1989"/>
                    <a:pt x="2798" y="2043"/>
                    <a:pt x="2915" y="2107"/>
                  </a:cubicBezTo>
                  <a:cubicBezTo>
                    <a:pt x="3035" y="2173"/>
                    <a:pt x="3149" y="2250"/>
                    <a:pt x="3257" y="2337"/>
                  </a:cubicBezTo>
                  <a:cubicBezTo>
                    <a:pt x="3351" y="2415"/>
                    <a:pt x="3466" y="2503"/>
                    <a:pt x="3535" y="2607"/>
                  </a:cubicBezTo>
                  <a:cubicBezTo>
                    <a:pt x="3601" y="2612"/>
                    <a:pt x="3667" y="2619"/>
                    <a:pt x="3734" y="2625"/>
                  </a:cubicBezTo>
                  <a:cubicBezTo>
                    <a:pt x="3868" y="2639"/>
                    <a:pt x="3999" y="2658"/>
                    <a:pt x="4130" y="2682"/>
                  </a:cubicBezTo>
                  <a:cubicBezTo>
                    <a:pt x="4092" y="2635"/>
                    <a:pt x="4051" y="2589"/>
                    <a:pt x="4008" y="2546"/>
                  </a:cubicBezTo>
                  <a:cubicBezTo>
                    <a:pt x="3902" y="2441"/>
                    <a:pt x="3785" y="2347"/>
                    <a:pt x="3659" y="2264"/>
                  </a:cubicBezTo>
                  <a:cubicBezTo>
                    <a:pt x="3410" y="2098"/>
                    <a:pt x="3138" y="1970"/>
                    <a:pt x="2857" y="1870"/>
                  </a:cubicBezTo>
                  <a:cubicBezTo>
                    <a:pt x="2570" y="1769"/>
                    <a:pt x="2296" y="1675"/>
                    <a:pt x="2092" y="1439"/>
                  </a:cubicBezTo>
                  <a:cubicBezTo>
                    <a:pt x="1972" y="1297"/>
                    <a:pt x="1875" y="1126"/>
                    <a:pt x="1837" y="943"/>
                  </a:cubicBezTo>
                  <a:cubicBezTo>
                    <a:pt x="1837" y="941"/>
                    <a:pt x="1837" y="939"/>
                    <a:pt x="1836" y="937"/>
                  </a:cubicBezTo>
                  <a:cubicBezTo>
                    <a:pt x="1805" y="843"/>
                    <a:pt x="1796" y="741"/>
                    <a:pt x="1760" y="647"/>
                  </a:cubicBezTo>
                  <a:cubicBezTo>
                    <a:pt x="1731" y="566"/>
                    <a:pt x="1685" y="489"/>
                    <a:pt x="1633" y="418"/>
                  </a:cubicBezTo>
                  <a:cubicBezTo>
                    <a:pt x="1519" y="267"/>
                    <a:pt x="1364" y="150"/>
                    <a:pt x="1198" y="61"/>
                  </a:cubicBezTo>
                  <a:cubicBezTo>
                    <a:pt x="1186" y="56"/>
                    <a:pt x="1172" y="48"/>
                    <a:pt x="1159" y="42"/>
                  </a:cubicBezTo>
                  <a:cubicBezTo>
                    <a:pt x="1070" y="26"/>
                    <a:pt x="980" y="4"/>
                    <a:pt x="885" y="0"/>
                  </a:cubicBezTo>
                  <a:cubicBezTo>
                    <a:pt x="869" y="0"/>
                    <a:pt x="852" y="0"/>
                    <a:pt x="83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37"/>
            <p:cNvSpPr/>
            <p:nvPr/>
          </p:nvSpPr>
          <p:spPr>
            <a:xfrm>
              <a:off x="4792532" y="566963"/>
              <a:ext cx="120911" cy="69427"/>
            </a:xfrm>
            <a:custGeom>
              <a:rect b="b" l="l" r="r" t="t"/>
              <a:pathLst>
                <a:path extrusionOk="0" h="1749" w="3046">
                  <a:moveTo>
                    <a:pt x="1" y="1"/>
                  </a:moveTo>
                  <a:lnTo>
                    <a:pt x="1" y="1"/>
                  </a:lnTo>
                  <a:cubicBezTo>
                    <a:pt x="58" y="85"/>
                    <a:pt x="126" y="162"/>
                    <a:pt x="208" y="229"/>
                  </a:cubicBezTo>
                  <a:cubicBezTo>
                    <a:pt x="445" y="421"/>
                    <a:pt x="757" y="478"/>
                    <a:pt x="1033" y="589"/>
                  </a:cubicBezTo>
                  <a:cubicBezTo>
                    <a:pt x="1297" y="697"/>
                    <a:pt x="1549" y="829"/>
                    <a:pt x="1776" y="1004"/>
                  </a:cubicBezTo>
                  <a:cubicBezTo>
                    <a:pt x="1882" y="1085"/>
                    <a:pt x="1984" y="1175"/>
                    <a:pt x="2077" y="1275"/>
                  </a:cubicBezTo>
                  <a:cubicBezTo>
                    <a:pt x="2140" y="1344"/>
                    <a:pt x="2223" y="1426"/>
                    <a:pt x="2266" y="1516"/>
                  </a:cubicBezTo>
                  <a:cubicBezTo>
                    <a:pt x="2356" y="1536"/>
                    <a:pt x="2447" y="1557"/>
                    <a:pt x="2537" y="1582"/>
                  </a:cubicBezTo>
                  <a:cubicBezTo>
                    <a:pt x="2708" y="1626"/>
                    <a:pt x="2881" y="1677"/>
                    <a:pt x="3045" y="1748"/>
                  </a:cubicBezTo>
                  <a:cubicBezTo>
                    <a:pt x="3042" y="1740"/>
                    <a:pt x="3039" y="1731"/>
                    <a:pt x="3036" y="1722"/>
                  </a:cubicBezTo>
                  <a:cubicBezTo>
                    <a:pt x="3015" y="1671"/>
                    <a:pt x="2986" y="1623"/>
                    <a:pt x="2957" y="1577"/>
                  </a:cubicBezTo>
                  <a:cubicBezTo>
                    <a:pt x="2892" y="1483"/>
                    <a:pt x="2812" y="1399"/>
                    <a:pt x="2730" y="1319"/>
                  </a:cubicBezTo>
                  <a:cubicBezTo>
                    <a:pt x="2613" y="1209"/>
                    <a:pt x="2481" y="1109"/>
                    <a:pt x="2335" y="1036"/>
                  </a:cubicBezTo>
                  <a:cubicBezTo>
                    <a:pt x="2327" y="1036"/>
                    <a:pt x="2320" y="1036"/>
                    <a:pt x="2313" y="1036"/>
                  </a:cubicBezTo>
                  <a:cubicBezTo>
                    <a:pt x="2309" y="1036"/>
                    <a:pt x="2305" y="1036"/>
                    <a:pt x="2302" y="1036"/>
                  </a:cubicBezTo>
                  <a:cubicBezTo>
                    <a:pt x="2066" y="1031"/>
                    <a:pt x="1921" y="889"/>
                    <a:pt x="1771" y="723"/>
                  </a:cubicBezTo>
                  <a:cubicBezTo>
                    <a:pt x="1489" y="413"/>
                    <a:pt x="1114" y="228"/>
                    <a:pt x="710" y="127"/>
                  </a:cubicBezTo>
                  <a:cubicBezTo>
                    <a:pt x="518" y="79"/>
                    <a:pt x="323" y="62"/>
                    <a:pt x="127" y="32"/>
                  </a:cubicBezTo>
                  <a:cubicBezTo>
                    <a:pt x="82" y="26"/>
                    <a:pt x="41" y="1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37"/>
            <p:cNvSpPr/>
            <p:nvPr/>
          </p:nvSpPr>
          <p:spPr>
            <a:xfrm>
              <a:off x="4895262" y="606976"/>
              <a:ext cx="39933" cy="39457"/>
            </a:xfrm>
            <a:custGeom>
              <a:rect b="b" l="l" r="r" t="t"/>
              <a:pathLst>
                <a:path extrusionOk="0" h="994" w="1006">
                  <a:moveTo>
                    <a:pt x="195" y="0"/>
                  </a:moveTo>
                  <a:cubicBezTo>
                    <a:pt x="130" y="0"/>
                    <a:pt x="66" y="6"/>
                    <a:pt x="1" y="12"/>
                  </a:cubicBezTo>
                  <a:cubicBezTo>
                    <a:pt x="85" y="66"/>
                    <a:pt x="163" y="133"/>
                    <a:pt x="238" y="201"/>
                  </a:cubicBezTo>
                  <a:cubicBezTo>
                    <a:pt x="335" y="290"/>
                    <a:pt x="428" y="388"/>
                    <a:pt x="504" y="498"/>
                  </a:cubicBezTo>
                  <a:cubicBezTo>
                    <a:pt x="570" y="592"/>
                    <a:pt x="634" y="716"/>
                    <a:pt x="647" y="835"/>
                  </a:cubicBezTo>
                  <a:cubicBezTo>
                    <a:pt x="673" y="850"/>
                    <a:pt x="698" y="864"/>
                    <a:pt x="723" y="880"/>
                  </a:cubicBezTo>
                  <a:cubicBezTo>
                    <a:pt x="775" y="915"/>
                    <a:pt x="822" y="952"/>
                    <a:pt x="865" y="993"/>
                  </a:cubicBezTo>
                  <a:cubicBezTo>
                    <a:pt x="1004" y="830"/>
                    <a:pt x="1006" y="591"/>
                    <a:pt x="918" y="403"/>
                  </a:cubicBezTo>
                  <a:cubicBezTo>
                    <a:pt x="824" y="200"/>
                    <a:pt x="621" y="75"/>
                    <a:pt x="406" y="24"/>
                  </a:cubicBezTo>
                  <a:cubicBezTo>
                    <a:pt x="334" y="7"/>
                    <a:pt x="265" y="0"/>
                    <a:pt x="195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37"/>
            <p:cNvSpPr/>
            <p:nvPr/>
          </p:nvSpPr>
          <p:spPr>
            <a:xfrm>
              <a:off x="5054002" y="685453"/>
              <a:ext cx="95466" cy="76730"/>
            </a:xfrm>
            <a:custGeom>
              <a:rect b="b" l="l" r="r" t="t"/>
              <a:pathLst>
                <a:path extrusionOk="0" h="1933" w="2405">
                  <a:moveTo>
                    <a:pt x="56" y="1"/>
                  </a:moveTo>
                  <a:lnTo>
                    <a:pt x="0" y="174"/>
                  </a:lnTo>
                  <a:cubicBezTo>
                    <a:pt x="148" y="218"/>
                    <a:pt x="273" y="295"/>
                    <a:pt x="408" y="390"/>
                  </a:cubicBezTo>
                  <a:cubicBezTo>
                    <a:pt x="609" y="527"/>
                    <a:pt x="832" y="508"/>
                    <a:pt x="1056" y="568"/>
                  </a:cubicBezTo>
                  <a:cubicBezTo>
                    <a:pt x="1241" y="619"/>
                    <a:pt x="1407" y="737"/>
                    <a:pt x="1541" y="872"/>
                  </a:cubicBezTo>
                  <a:cubicBezTo>
                    <a:pt x="1823" y="1157"/>
                    <a:pt x="2067" y="1528"/>
                    <a:pt x="2118" y="1932"/>
                  </a:cubicBezTo>
                  <a:cubicBezTo>
                    <a:pt x="2210" y="1896"/>
                    <a:pt x="2307" y="1870"/>
                    <a:pt x="2405" y="1852"/>
                  </a:cubicBezTo>
                  <a:cubicBezTo>
                    <a:pt x="2391" y="1609"/>
                    <a:pt x="2384" y="1367"/>
                    <a:pt x="2286" y="1139"/>
                  </a:cubicBezTo>
                  <a:cubicBezTo>
                    <a:pt x="2180" y="895"/>
                    <a:pt x="1975" y="733"/>
                    <a:pt x="1760" y="591"/>
                  </a:cubicBezTo>
                  <a:cubicBezTo>
                    <a:pt x="1575" y="464"/>
                    <a:pt x="1375" y="354"/>
                    <a:pt x="1155" y="299"/>
                  </a:cubicBezTo>
                  <a:cubicBezTo>
                    <a:pt x="949" y="248"/>
                    <a:pt x="735" y="248"/>
                    <a:pt x="527" y="207"/>
                  </a:cubicBezTo>
                  <a:cubicBezTo>
                    <a:pt x="355" y="172"/>
                    <a:pt x="193" y="110"/>
                    <a:pt x="56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37"/>
            <p:cNvSpPr/>
            <p:nvPr/>
          </p:nvSpPr>
          <p:spPr>
            <a:xfrm>
              <a:off x="4935513" y="635556"/>
              <a:ext cx="120673" cy="56764"/>
            </a:xfrm>
            <a:custGeom>
              <a:rect b="b" l="l" r="r" t="t"/>
              <a:pathLst>
                <a:path extrusionOk="0" h="1430" w="3040">
                  <a:moveTo>
                    <a:pt x="438" y="0"/>
                  </a:moveTo>
                  <a:cubicBezTo>
                    <a:pt x="338" y="0"/>
                    <a:pt x="237" y="17"/>
                    <a:pt x="141" y="47"/>
                  </a:cubicBezTo>
                  <a:cubicBezTo>
                    <a:pt x="126" y="172"/>
                    <a:pt x="79" y="294"/>
                    <a:pt x="0" y="401"/>
                  </a:cubicBezTo>
                  <a:cubicBezTo>
                    <a:pt x="67" y="382"/>
                    <a:pt x="135" y="372"/>
                    <a:pt x="203" y="372"/>
                  </a:cubicBezTo>
                  <a:cubicBezTo>
                    <a:pt x="314" y="372"/>
                    <a:pt x="424" y="399"/>
                    <a:pt x="527" y="456"/>
                  </a:cubicBezTo>
                  <a:cubicBezTo>
                    <a:pt x="711" y="559"/>
                    <a:pt x="833" y="736"/>
                    <a:pt x="1006" y="850"/>
                  </a:cubicBezTo>
                  <a:cubicBezTo>
                    <a:pt x="1198" y="975"/>
                    <a:pt x="1417" y="940"/>
                    <a:pt x="1632" y="958"/>
                  </a:cubicBezTo>
                  <a:cubicBezTo>
                    <a:pt x="1844" y="975"/>
                    <a:pt x="1997" y="1067"/>
                    <a:pt x="2158" y="1194"/>
                  </a:cubicBezTo>
                  <a:cubicBezTo>
                    <a:pt x="2257" y="1272"/>
                    <a:pt x="2351" y="1338"/>
                    <a:pt x="2476" y="1362"/>
                  </a:cubicBezTo>
                  <a:cubicBezTo>
                    <a:pt x="2584" y="1385"/>
                    <a:pt x="2696" y="1381"/>
                    <a:pt x="2805" y="1393"/>
                  </a:cubicBezTo>
                  <a:cubicBezTo>
                    <a:pt x="2867" y="1400"/>
                    <a:pt x="2928" y="1413"/>
                    <a:pt x="2984" y="1429"/>
                  </a:cubicBezTo>
                  <a:lnTo>
                    <a:pt x="3039" y="1256"/>
                  </a:lnTo>
                  <a:cubicBezTo>
                    <a:pt x="3020" y="1241"/>
                    <a:pt x="3002" y="1225"/>
                    <a:pt x="2981" y="1205"/>
                  </a:cubicBezTo>
                  <a:cubicBezTo>
                    <a:pt x="2839" y="1069"/>
                    <a:pt x="2732" y="883"/>
                    <a:pt x="2533" y="824"/>
                  </a:cubicBezTo>
                  <a:cubicBezTo>
                    <a:pt x="2323" y="761"/>
                    <a:pt x="2092" y="793"/>
                    <a:pt x="1877" y="736"/>
                  </a:cubicBezTo>
                  <a:cubicBezTo>
                    <a:pt x="1669" y="680"/>
                    <a:pt x="1474" y="584"/>
                    <a:pt x="1303" y="452"/>
                  </a:cubicBezTo>
                  <a:cubicBezTo>
                    <a:pt x="1123" y="315"/>
                    <a:pt x="956" y="145"/>
                    <a:pt x="743" y="58"/>
                  </a:cubicBezTo>
                  <a:cubicBezTo>
                    <a:pt x="645" y="18"/>
                    <a:pt x="541" y="0"/>
                    <a:pt x="43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37"/>
            <p:cNvSpPr/>
            <p:nvPr/>
          </p:nvSpPr>
          <p:spPr>
            <a:xfrm>
              <a:off x="4936982" y="655364"/>
              <a:ext cx="138972" cy="55970"/>
            </a:xfrm>
            <a:custGeom>
              <a:rect b="b" l="l" r="r" t="t"/>
              <a:pathLst>
                <a:path extrusionOk="0" h="1410" w="3501">
                  <a:moveTo>
                    <a:pt x="78" y="0"/>
                  </a:moveTo>
                  <a:cubicBezTo>
                    <a:pt x="52" y="0"/>
                    <a:pt x="27" y="2"/>
                    <a:pt x="1" y="5"/>
                  </a:cubicBezTo>
                  <a:cubicBezTo>
                    <a:pt x="50" y="91"/>
                    <a:pt x="89" y="185"/>
                    <a:pt x="114" y="286"/>
                  </a:cubicBezTo>
                  <a:cubicBezTo>
                    <a:pt x="131" y="348"/>
                    <a:pt x="142" y="413"/>
                    <a:pt x="156" y="476"/>
                  </a:cubicBezTo>
                  <a:cubicBezTo>
                    <a:pt x="591" y="488"/>
                    <a:pt x="1021" y="728"/>
                    <a:pt x="1307" y="1050"/>
                  </a:cubicBezTo>
                  <a:cubicBezTo>
                    <a:pt x="1319" y="1066"/>
                    <a:pt x="1327" y="1081"/>
                    <a:pt x="1330" y="1098"/>
                  </a:cubicBezTo>
                  <a:cubicBezTo>
                    <a:pt x="1444" y="1092"/>
                    <a:pt x="1559" y="1089"/>
                    <a:pt x="1673" y="1089"/>
                  </a:cubicBezTo>
                  <a:cubicBezTo>
                    <a:pt x="1830" y="1089"/>
                    <a:pt x="1987" y="1095"/>
                    <a:pt x="2143" y="1106"/>
                  </a:cubicBezTo>
                  <a:cubicBezTo>
                    <a:pt x="2470" y="1129"/>
                    <a:pt x="2797" y="1184"/>
                    <a:pt x="3110" y="1279"/>
                  </a:cubicBezTo>
                  <a:cubicBezTo>
                    <a:pt x="3231" y="1317"/>
                    <a:pt x="3356" y="1359"/>
                    <a:pt x="3478" y="1409"/>
                  </a:cubicBezTo>
                  <a:lnTo>
                    <a:pt x="3500" y="1357"/>
                  </a:lnTo>
                  <a:cubicBezTo>
                    <a:pt x="3365" y="1303"/>
                    <a:pt x="3253" y="1217"/>
                    <a:pt x="3119" y="1140"/>
                  </a:cubicBezTo>
                  <a:cubicBezTo>
                    <a:pt x="2909" y="1024"/>
                    <a:pt x="2689" y="1044"/>
                    <a:pt x="2460" y="1012"/>
                  </a:cubicBezTo>
                  <a:cubicBezTo>
                    <a:pt x="2263" y="986"/>
                    <a:pt x="2120" y="878"/>
                    <a:pt x="1957" y="770"/>
                  </a:cubicBezTo>
                  <a:cubicBezTo>
                    <a:pt x="1782" y="653"/>
                    <a:pt x="1605" y="644"/>
                    <a:pt x="1400" y="638"/>
                  </a:cubicBezTo>
                  <a:cubicBezTo>
                    <a:pt x="1209" y="633"/>
                    <a:pt x="1029" y="608"/>
                    <a:pt x="871" y="492"/>
                  </a:cubicBezTo>
                  <a:cubicBezTo>
                    <a:pt x="738" y="395"/>
                    <a:pt x="637" y="265"/>
                    <a:pt x="512" y="160"/>
                  </a:cubicBezTo>
                  <a:cubicBezTo>
                    <a:pt x="387" y="55"/>
                    <a:pt x="235" y="0"/>
                    <a:pt x="7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37"/>
            <p:cNvSpPr/>
            <p:nvPr/>
          </p:nvSpPr>
          <p:spPr>
            <a:xfrm>
              <a:off x="4943968" y="679618"/>
              <a:ext cx="36758" cy="25881"/>
            </a:xfrm>
            <a:custGeom>
              <a:rect b="b" l="l" r="r" t="t"/>
              <a:pathLst>
                <a:path extrusionOk="0" h="652" w="926">
                  <a:moveTo>
                    <a:pt x="1" y="1"/>
                  </a:moveTo>
                  <a:lnTo>
                    <a:pt x="1" y="1"/>
                  </a:lnTo>
                  <a:cubicBezTo>
                    <a:pt x="33" y="215"/>
                    <a:pt x="50" y="435"/>
                    <a:pt x="66" y="651"/>
                  </a:cubicBezTo>
                  <a:lnTo>
                    <a:pt x="66" y="652"/>
                  </a:lnTo>
                  <a:cubicBezTo>
                    <a:pt x="79" y="647"/>
                    <a:pt x="90" y="645"/>
                    <a:pt x="102" y="641"/>
                  </a:cubicBezTo>
                  <a:cubicBezTo>
                    <a:pt x="372" y="575"/>
                    <a:pt x="648" y="531"/>
                    <a:pt x="926" y="505"/>
                  </a:cubicBezTo>
                  <a:cubicBezTo>
                    <a:pt x="803" y="376"/>
                    <a:pt x="661" y="265"/>
                    <a:pt x="502" y="180"/>
                  </a:cubicBezTo>
                  <a:cubicBezTo>
                    <a:pt x="343" y="95"/>
                    <a:pt x="175" y="4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37"/>
            <p:cNvSpPr/>
            <p:nvPr/>
          </p:nvSpPr>
          <p:spPr>
            <a:xfrm>
              <a:off x="5150143" y="379087"/>
              <a:ext cx="222570" cy="310256"/>
            </a:xfrm>
            <a:custGeom>
              <a:rect b="b" l="l" r="r" t="t"/>
              <a:pathLst>
                <a:path extrusionOk="0" h="7816" w="5607">
                  <a:moveTo>
                    <a:pt x="2441" y="2440"/>
                  </a:moveTo>
                  <a:cubicBezTo>
                    <a:pt x="2479" y="2440"/>
                    <a:pt x="2517" y="2451"/>
                    <a:pt x="2551" y="2472"/>
                  </a:cubicBezTo>
                  <a:cubicBezTo>
                    <a:pt x="2595" y="2499"/>
                    <a:pt x="2629" y="2547"/>
                    <a:pt x="2649" y="2595"/>
                  </a:cubicBezTo>
                  <a:cubicBezTo>
                    <a:pt x="2687" y="2701"/>
                    <a:pt x="2698" y="2838"/>
                    <a:pt x="2645" y="2941"/>
                  </a:cubicBezTo>
                  <a:cubicBezTo>
                    <a:pt x="2615" y="3000"/>
                    <a:pt x="2563" y="3050"/>
                    <a:pt x="2505" y="3076"/>
                  </a:cubicBezTo>
                  <a:cubicBezTo>
                    <a:pt x="2501" y="3077"/>
                    <a:pt x="2499" y="3079"/>
                    <a:pt x="2495" y="3082"/>
                  </a:cubicBezTo>
                  <a:cubicBezTo>
                    <a:pt x="2466" y="3095"/>
                    <a:pt x="2434" y="3101"/>
                    <a:pt x="2403" y="3101"/>
                  </a:cubicBezTo>
                  <a:cubicBezTo>
                    <a:pt x="2373" y="3101"/>
                    <a:pt x="2343" y="3095"/>
                    <a:pt x="2317" y="3083"/>
                  </a:cubicBezTo>
                  <a:cubicBezTo>
                    <a:pt x="2194" y="3031"/>
                    <a:pt x="2145" y="2889"/>
                    <a:pt x="2171" y="2764"/>
                  </a:cubicBezTo>
                  <a:cubicBezTo>
                    <a:pt x="2196" y="2652"/>
                    <a:pt x="2246" y="2521"/>
                    <a:pt x="2353" y="2462"/>
                  </a:cubicBezTo>
                  <a:cubicBezTo>
                    <a:pt x="2381" y="2447"/>
                    <a:pt x="2411" y="2440"/>
                    <a:pt x="2441" y="2440"/>
                  </a:cubicBezTo>
                  <a:close/>
                  <a:moveTo>
                    <a:pt x="4489" y="2814"/>
                  </a:moveTo>
                  <a:cubicBezTo>
                    <a:pt x="4527" y="2814"/>
                    <a:pt x="4564" y="2824"/>
                    <a:pt x="4597" y="2845"/>
                  </a:cubicBezTo>
                  <a:cubicBezTo>
                    <a:pt x="4641" y="2873"/>
                    <a:pt x="4676" y="2921"/>
                    <a:pt x="4695" y="2968"/>
                  </a:cubicBezTo>
                  <a:cubicBezTo>
                    <a:pt x="4734" y="3076"/>
                    <a:pt x="4744" y="3212"/>
                    <a:pt x="4691" y="3315"/>
                  </a:cubicBezTo>
                  <a:cubicBezTo>
                    <a:pt x="4661" y="3374"/>
                    <a:pt x="4610" y="3423"/>
                    <a:pt x="4552" y="3449"/>
                  </a:cubicBezTo>
                  <a:cubicBezTo>
                    <a:pt x="4547" y="3451"/>
                    <a:pt x="4545" y="3454"/>
                    <a:pt x="4541" y="3456"/>
                  </a:cubicBezTo>
                  <a:cubicBezTo>
                    <a:pt x="4512" y="3468"/>
                    <a:pt x="4480" y="3475"/>
                    <a:pt x="4448" y="3475"/>
                  </a:cubicBezTo>
                  <a:cubicBezTo>
                    <a:pt x="4419" y="3475"/>
                    <a:pt x="4389" y="3469"/>
                    <a:pt x="4363" y="3457"/>
                  </a:cubicBezTo>
                  <a:cubicBezTo>
                    <a:pt x="4240" y="3405"/>
                    <a:pt x="4190" y="3263"/>
                    <a:pt x="4217" y="3138"/>
                  </a:cubicBezTo>
                  <a:cubicBezTo>
                    <a:pt x="4241" y="3026"/>
                    <a:pt x="4292" y="2895"/>
                    <a:pt x="4400" y="2836"/>
                  </a:cubicBezTo>
                  <a:cubicBezTo>
                    <a:pt x="4428" y="2821"/>
                    <a:pt x="4459" y="2814"/>
                    <a:pt x="4489" y="2814"/>
                  </a:cubicBezTo>
                  <a:close/>
                  <a:moveTo>
                    <a:pt x="3096" y="2891"/>
                  </a:moveTo>
                  <a:cubicBezTo>
                    <a:pt x="3138" y="2891"/>
                    <a:pt x="3180" y="2917"/>
                    <a:pt x="3186" y="2968"/>
                  </a:cubicBezTo>
                  <a:cubicBezTo>
                    <a:pt x="3189" y="2996"/>
                    <a:pt x="3194" y="3021"/>
                    <a:pt x="3199" y="3047"/>
                  </a:cubicBezTo>
                  <a:cubicBezTo>
                    <a:pt x="3202" y="3058"/>
                    <a:pt x="3203" y="3068"/>
                    <a:pt x="3205" y="3080"/>
                  </a:cubicBezTo>
                  <a:cubicBezTo>
                    <a:pt x="3205" y="3084"/>
                    <a:pt x="3209" y="3096"/>
                    <a:pt x="3209" y="3100"/>
                  </a:cubicBezTo>
                  <a:cubicBezTo>
                    <a:pt x="3214" y="3114"/>
                    <a:pt x="3221" y="3129"/>
                    <a:pt x="3228" y="3141"/>
                  </a:cubicBezTo>
                  <a:cubicBezTo>
                    <a:pt x="3229" y="3144"/>
                    <a:pt x="3229" y="3144"/>
                    <a:pt x="3229" y="3146"/>
                  </a:cubicBezTo>
                  <a:cubicBezTo>
                    <a:pt x="3229" y="3146"/>
                    <a:pt x="3230" y="3146"/>
                    <a:pt x="3230" y="3146"/>
                  </a:cubicBezTo>
                  <a:cubicBezTo>
                    <a:pt x="3230" y="3146"/>
                    <a:pt x="3231" y="3146"/>
                    <a:pt x="3231" y="3147"/>
                  </a:cubicBezTo>
                  <a:cubicBezTo>
                    <a:pt x="3236" y="3154"/>
                    <a:pt x="3241" y="3162"/>
                    <a:pt x="3247" y="3167"/>
                  </a:cubicBezTo>
                  <a:cubicBezTo>
                    <a:pt x="3249" y="3169"/>
                    <a:pt x="3255" y="3177"/>
                    <a:pt x="3260" y="3182"/>
                  </a:cubicBezTo>
                  <a:cubicBezTo>
                    <a:pt x="3263" y="3185"/>
                    <a:pt x="3273" y="3193"/>
                    <a:pt x="3275" y="3196"/>
                  </a:cubicBezTo>
                  <a:cubicBezTo>
                    <a:pt x="3281" y="3201"/>
                    <a:pt x="3289" y="3206"/>
                    <a:pt x="3296" y="3211"/>
                  </a:cubicBezTo>
                  <a:cubicBezTo>
                    <a:pt x="3298" y="3212"/>
                    <a:pt x="3307" y="3217"/>
                    <a:pt x="3311" y="3222"/>
                  </a:cubicBezTo>
                  <a:cubicBezTo>
                    <a:pt x="3326" y="3228"/>
                    <a:pt x="3338" y="3234"/>
                    <a:pt x="3353" y="3239"/>
                  </a:cubicBezTo>
                  <a:cubicBezTo>
                    <a:pt x="3357" y="3240"/>
                    <a:pt x="3369" y="3243"/>
                    <a:pt x="3370" y="3244"/>
                  </a:cubicBezTo>
                  <a:cubicBezTo>
                    <a:pt x="3374" y="3245"/>
                    <a:pt x="3379" y="3245"/>
                    <a:pt x="3383" y="3245"/>
                  </a:cubicBezTo>
                  <a:cubicBezTo>
                    <a:pt x="3391" y="3248"/>
                    <a:pt x="3401" y="3248"/>
                    <a:pt x="3410" y="3249"/>
                  </a:cubicBezTo>
                  <a:cubicBezTo>
                    <a:pt x="3411" y="3249"/>
                    <a:pt x="3412" y="3249"/>
                    <a:pt x="3414" y="3250"/>
                  </a:cubicBezTo>
                  <a:cubicBezTo>
                    <a:pt x="3415" y="3250"/>
                    <a:pt x="3415" y="3249"/>
                    <a:pt x="3415" y="3249"/>
                  </a:cubicBezTo>
                  <a:cubicBezTo>
                    <a:pt x="3426" y="3247"/>
                    <a:pt x="3436" y="3247"/>
                    <a:pt x="3447" y="3244"/>
                  </a:cubicBezTo>
                  <a:cubicBezTo>
                    <a:pt x="3448" y="3244"/>
                    <a:pt x="3459" y="3242"/>
                    <a:pt x="3463" y="3240"/>
                  </a:cubicBezTo>
                  <a:cubicBezTo>
                    <a:pt x="3470" y="3238"/>
                    <a:pt x="3481" y="3234"/>
                    <a:pt x="3481" y="3234"/>
                  </a:cubicBezTo>
                  <a:cubicBezTo>
                    <a:pt x="3490" y="3230"/>
                    <a:pt x="3499" y="3226"/>
                    <a:pt x="3506" y="3221"/>
                  </a:cubicBezTo>
                  <a:cubicBezTo>
                    <a:pt x="3507" y="3221"/>
                    <a:pt x="3507" y="3221"/>
                    <a:pt x="3509" y="3219"/>
                  </a:cubicBezTo>
                  <a:lnTo>
                    <a:pt x="3511" y="3217"/>
                  </a:lnTo>
                  <a:cubicBezTo>
                    <a:pt x="3518" y="3212"/>
                    <a:pt x="3526" y="3207"/>
                    <a:pt x="3532" y="3202"/>
                  </a:cubicBezTo>
                  <a:cubicBezTo>
                    <a:pt x="3539" y="3197"/>
                    <a:pt x="3545" y="3191"/>
                    <a:pt x="3550" y="3186"/>
                  </a:cubicBezTo>
                  <a:cubicBezTo>
                    <a:pt x="3551" y="3184"/>
                    <a:pt x="3552" y="3184"/>
                    <a:pt x="3553" y="3183"/>
                  </a:cubicBezTo>
                  <a:cubicBezTo>
                    <a:pt x="3555" y="3181"/>
                    <a:pt x="3556" y="3180"/>
                    <a:pt x="3557" y="3178"/>
                  </a:cubicBezTo>
                  <a:cubicBezTo>
                    <a:pt x="3567" y="3166"/>
                    <a:pt x="3575" y="3154"/>
                    <a:pt x="3583" y="3141"/>
                  </a:cubicBezTo>
                  <a:cubicBezTo>
                    <a:pt x="3585" y="3136"/>
                    <a:pt x="3590" y="3128"/>
                    <a:pt x="3592" y="3124"/>
                  </a:cubicBezTo>
                  <a:cubicBezTo>
                    <a:pt x="3596" y="3115"/>
                    <a:pt x="3599" y="3107"/>
                    <a:pt x="3603" y="3099"/>
                  </a:cubicBezTo>
                  <a:cubicBezTo>
                    <a:pt x="3604" y="3094"/>
                    <a:pt x="3604" y="3094"/>
                    <a:pt x="3604" y="3092"/>
                  </a:cubicBezTo>
                  <a:cubicBezTo>
                    <a:pt x="3604" y="3091"/>
                    <a:pt x="3604" y="3091"/>
                    <a:pt x="3605" y="3089"/>
                  </a:cubicBezTo>
                  <a:cubicBezTo>
                    <a:pt x="3607" y="3074"/>
                    <a:pt x="3611" y="3057"/>
                    <a:pt x="3615" y="3040"/>
                  </a:cubicBezTo>
                  <a:cubicBezTo>
                    <a:pt x="3626" y="3004"/>
                    <a:pt x="3668" y="2970"/>
                    <a:pt x="3707" y="2967"/>
                  </a:cubicBezTo>
                  <a:cubicBezTo>
                    <a:pt x="3714" y="2966"/>
                    <a:pt x="3721" y="2966"/>
                    <a:pt x="3727" y="2966"/>
                  </a:cubicBezTo>
                  <a:cubicBezTo>
                    <a:pt x="3741" y="2966"/>
                    <a:pt x="3753" y="2969"/>
                    <a:pt x="3769" y="2974"/>
                  </a:cubicBezTo>
                  <a:cubicBezTo>
                    <a:pt x="3822" y="2990"/>
                    <a:pt x="3844" y="3047"/>
                    <a:pt x="3844" y="3097"/>
                  </a:cubicBezTo>
                  <a:cubicBezTo>
                    <a:pt x="3844" y="3208"/>
                    <a:pt x="3764" y="3325"/>
                    <a:pt x="3678" y="3390"/>
                  </a:cubicBezTo>
                  <a:cubicBezTo>
                    <a:pt x="3604" y="3447"/>
                    <a:pt x="3511" y="3482"/>
                    <a:pt x="3418" y="3482"/>
                  </a:cubicBezTo>
                  <a:cubicBezTo>
                    <a:pt x="3400" y="3482"/>
                    <a:pt x="3381" y="3480"/>
                    <a:pt x="3363" y="3478"/>
                  </a:cubicBezTo>
                  <a:cubicBezTo>
                    <a:pt x="3254" y="3460"/>
                    <a:pt x="3153" y="3403"/>
                    <a:pt x="3083" y="3317"/>
                  </a:cubicBezTo>
                  <a:cubicBezTo>
                    <a:pt x="3047" y="3272"/>
                    <a:pt x="3022" y="3221"/>
                    <a:pt x="3005" y="3165"/>
                  </a:cubicBezTo>
                  <a:cubicBezTo>
                    <a:pt x="2986" y="3102"/>
                    <a:pt x="2992" y="3040"/>
                    <a:pt x="2999" y="2975"/>
                  </a:cubicBezTo>
                  <a:cubicBezTo>
                    <a:pt x="3004" y="2920"/>
                    <a:pt x="3050" y="2891"/>
                    <a:pt x="3096" y="2891"/>
                  </a:cubicBezTo>
                  <a:close/>
                  <a:moveTo>
                    <a:pt x="3704" y="1"/>
                  </a:moveTo>
                  <a:cubicBezTo>
                    <a:pt x="3170" y="1"/>
                    <a:pt x="2644" y="163"/>
                    <a:pt x="2241" y="530"/>
                  </a:cubicBezTo>
                  <a:cubicBezTo>
                    <a:pt x="2136" y="624"/>
                    <a:pt x="2048" y="728"/>
                    <a:pt x="1971" y="842"/>
                  </a:cubicBezTo>
                  <a:cubicBezTo>
                    <a:pt x="1918" y="920"/>
                    <a:pt x="1870" y="1004"/>
                    <a:pt x="1831" y="1090"/>
                  </a:cubicBezTo>
                  <a:cubicBezTo>
                    <a:pt x="1784" y="1192"/>
                    <a:pt x="1746" y="1298"/>
                    <a:pt x="1717" y="1409"/>
                  </a:cubicBezTo>
                  <a:cubicBezTo>
                    <a:pt x="1623" y="1767"/>
                    <a:pt x="1624" y="2145"/>
                    <a:pt x="1624" y="2513"/>
                  </a:cubicBezTo>
                  <a:cubicBezTo>
                    <a:pt x="1625" y="3301"/>
                    <a:pt x="1537" y="4080"/>
                    <a:pt x="1277" y="4829"/>
                  </a:cubicBezTo>
                  <a:cubicBezTo>
                    <a:pt x="1063" y="5448"/>
                    <a:pt x="658" y="6103"/>
                    <a:pt x="0" y="6313"/>
                  </a:cubicBezTo>
                  <a:cubicBezTo>
                    <a:pt x="392" y="6521"/>
                    <a:pt x="785" y="6728"/>
                    <a:pt x="1175" y="6935"/>
                  </a:cubicBezTo>
                  <a:cubicBezTo>
                    <a:pt x="1243" y="6797"/>
                    <a:pt x="1328" y="6672"/>
                    <a:pt x="1434" y="6557"/>
                  </a:cubicBezTo>
                  <a:cubicBezTo>
                    <a:pt x="1488" y="6500"/>
                    <a:pt x="1545" y="6446"/>
                    <a:pt x="1605" y="6394"/>
                  </a:cubicBezTo>
                  <a:cubicBezTo>
                    <a:pt x="1670" y="6340"/>
                    <a:pt x="1736" y="6285"/>
                    <a:pt x="1818" y="6264"/>
                  </a:cubicBezTo>
                  <a:cubicBezTo>
                    <a:pt x="1845" y="6256"/>
                    <a:pt x="1872" y="6253"/>
                    <a:pt x="1898" y="6253"/>
                  </a:cubicBezTo>
                  <a:cubicBezTo>
                    <a:pt x="2015" y="6253"/>
                    <a:pt x="2120" y="6322"/>
                    <a:pt x="2178" y="6430"/>
                  </a:cubicBezTo>
                  <a:cubicBezTo>
                    <a:pt x="2253" y="6568"/>
                    <a:pt x="2238" y="6731"/>
                    <a:pt x="2197" y="6877"/>
                  </a:cubicBezTo>
                  <a:cubicBezTo>
                    <a:pt x="2176" y="6950"/>
                    <a:pt x="2150" y="7024"/>
                    <a:pt x="2126" y="7096"/>
                  </a:cubicBezTo>
                  <a:cubicBezTo>
                    <a:pt x="2100" y="7174"/>
                    <a:pt x="2079" y="7256"/>
                    <a:pt x="2048" y="7332"/>
                  </a:cubicBezTo>
                  <a:cubicBezTo>
                    <a:pt x="2042" y="7350"/>
                    <a:pt x="2030" y="7364"/>
                    <a:pt x="2019" y="7379"/>
                  </a:cubicBezTo>
                  <a:lnTo>
                    <a:pt x="2084" y="7414"/>
                  </a:lnTo>
                  <a:cubicBezTo>
                    <a:pt x="2280" y="7519"/>
                    <a:pt x="2477" y="7620"/>
                    <a:pt x="2672" y="7723"/>
                  </a:cubicBezTo>
                  <a:cubicBezTo>
                    <a:pt x="2730" y="7753"/>
                    <a:pt x="2789" y="7784"/>
                    <a:pt x="2848" y="7815"/>
                  </a:cubicBezTo>
                  <a:cubicBezTo>
                    <a:pt x="2863" y="7774"/>
                    <a:pt x="2875" y="7728"/>
                    <a:pt x="2885" y="7689"/>
                  </a:cubicBezTo>
                  <a:cubicBezTo>
                    <a:pt x="2907" y="7608"/>
                    <a:pt x="2928" y="7525"/>
                    <a:pt x="2958" y="7448"/>
                  </a:cubicBezTo>
                  <a:cubicBezTo>
                    <a:pt x="3042" y="7235"/>
                    <a:pt x="3220" y="6890"/>
                    <a:pt x="3478" y="6890"/>
                  </a:cubicBezTo>
                  <a:cubicBezTo>
                    <a:pt x="3520" y="6890"/>
                    <a:pt x="3564" y="6899"/>
                    <a:pt x="3610" y="6920"/>
                  </a:cubicBezTo>
                  <a:cubicBezTo>
                    <a:pt x="3753" y="6981"/>
                    <a:pt x="3834" y="7124"/>
                    <a:pt x="3862" y="7273"/>
                  </a:cubicBezTo>
                  <a:cubicBezTo>
                    <a:pt x="3878" y="7353"/>
                    <a:pt x="3880" y="7436"/>
                    <a:pt x="3881" y="7521"/>
                  </a:cubicBezTo>
                  <a:cubicBezTo>
                    <a:pt x="3881" y="7544"/>
                    <a:pt x="3883" y="7565"/>
                    <a:pt x="3884" y="7587"/>
                  </a:cubicBezTo>
                  <a:cubicBezTo>
                    <a:pt x="4169" y="7362"/>
                    <a:pt x="4402" y="7060"/>
                    <a:pt x="4600" y="6766"/>
                  </a:cubicBezTo>
                  <a:cubicBezTo>
                    <a:pt x="4952" y="6240"/>
                    <a:pt x="5198" y="5651"/>
                    <a:pt x="5337" y="5036"/>
                  </a:cubicBezTo>
                  <a:cubicBezTo>
                    <a:pt x="5461" y="4480"/>
                    <a:pt x="5487" y="3915"/>
                    <a:pt x="5432" y="3350"/>
                  </a:cubicBezTo>
                  <a:cubicBezTo>
                    <a:pt x="5404" y="3104"/>
                    <a:pt x="5375" y="2860"/>
                    <a:pt x="5389" y="2618"/>
                  </a:cubicBezTo>
                  <a:cubicBezTo>
                    <a:pt x="5391" y="2539"/>
                    <a:pt x="5399" y="2462"/>
                    <a:pt x="5411" y="2384"/>
                  </a:cubicBezTo>
                  <a:cubicBezTo>
                    <a:pt x="5443" y="2191"/>
                    <a:pt x="5511" y="2006"/>
                    <a:pt x="5607" y="1838"/>
                  </a:cubicBezTo>
                  <a:cubicBezTo>
                    <a:pt x="5599" y="1811"/>
                    <a:pt x="5594" y="1785"/>
                    <a:pt x="5590" y="1758"/>
                  </a:cubicBezTo>
                  <a:cubicBezTo>
                    <a:pt x="5574" y="1682"/>
                    <a:pt x="5561" y="1608"/>
                    <a:pt x="5546" y="1531"/>
                  </a:cubicBezTo>
                  <a:cubicBezTo>
                    <a:pt x="5494" y="1245"/>
                    <a:pt x="5442" y="960"/>
                    <a:pt x="5294" y="701"/>
                  </a:cubicBezTo>
                  <a:cubicBezTo>
                    <a:pt x="5072" y="316"/>
                    <a:pt x="4698" y="152"/>
                    <a:pt x="4281" y="63"/>
                  </a:cubicBezTo>
                  <a:cubicBezTo>
                    <a:pt x="4149" y="35"/>
                    <a:pt x="4013" y="16"/>
                    <a:pt x="3878" y="7"/>
                  </a:cubicBezTo>
                  <a:cubicBezTo>
                    <a:pt x="3820" y="3"/>
                    <a:pt x="3762" y="1"/>
                    <a:pt x="370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37"/>
            <p:cNvSpPr/>
            <p:nvPr/>
          </p:nvSpPr>
          <p:spPr>
            <a:xfrm>
              <a:off x="5315473" y="868566"/>
              <a:ext cx="34138" cy="53668"/>
            </a:xfrm>
            <a:custGeom>
              <a:rect b="b" l="l" r="r" t="t"/>
              <a:pathLst>
                <a:path extrusionOk="0" h="1352" w="860">
                  <a:moveTo>
                    <a:pt x="795" y="0"/>
                  </a:moveTo>
                  <a:cubicBezTo>
                    <a:pt x="646" y="314"/>
                    <a:pt x="354" y="557"/>
                    <a:pt x="12" y="631"/>
                  </a:cubicBezTo>
                  <a:cubicBezTo>
                    <a:pt x="9" y="647"/>
                    <a:pt x="3" y="662"/>
                    <a:pt x="0" y="678"/>
                  </a:cubicBezTo>
                  <a:cubicBezTo>
                    <a:pt x="37" y="805"/>
                    <a:pt x="63" y="932"/>
                    <a:pt x="80" y="1066"/>
                  </a:cubicBezTo>
                  <a:cubicBezTo>
                    <a:pt x="93" y="1150"/>
                    <a:pt x="104" y="1232"/>
                    <a:pt x="116" y="1316"/>
                  </a:cubicBezTo>
                  <a:cubicBezTo>
                    <a:pt x="117" y="1328"/>
                    <a:pt x="120" y="1339"/>
                    <a:pt x="121" y="1352"/>
                  </a:cubicBezTo>
                  <a:cubicBezTo>
                    <a:pt x="366" y="1130"/>
                    <a:pt x="606" y="905"/>
                    <a:pt x="846" y="678"/>
                  </a:cubicBezTo>
                  <a:cubicBezTo>
                    <a:pt x="844" y="659"/>
                    <a:pt x="845" y="636"/>
                    <a:pt x="855" y="618"/>
                  </a:cubicBezTo>
                  <a:cubicBezTo>
                    <a:pt x="857" y="612"/>
                    <a:pt x="857" y="609"/>
                    <a:pt x="859" y="608"/>
                  </a:cubicBezTo>
                  <a:cubicBezTo>
                    <a:pt x="858" y="595"/>
                    <a:pt x="856" y="581"/>
                    <a:pt x="855" y="568"/>
                  </a:cubicBezTo>
                  <a:cubicBezTo>
                    <a:pt x="852" y="541"/>
                    <a:pt x="849" y="514"/>
                    <a:pt x="847" y="489"/>
                  </a:cubicBezTo>
                  <a:cubicBezTo>
                    <a:pt x="841" y="430"/>
                    <a:pt x="833" y="371"/>
                    <a:pt x="826" y="313"/>
                  </a:cubicBezTo>
                  <a:cubicBezTo>
                    <a:pt x="815" y="208"/>
                    <a:pt x="805" y="104"/>
                    <a:pt x="79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37"/>
            <p:cNvSpPr/>
            <p:nvPr/>
          </p:nvSpPr>
          <p:spPr>
            <a:xfrm>
              <a:off x="5087148" y="752775"/>
              <a:ext cx="258018" cy="165647"/>
            </a:xfrm>
            <a:custGeom>
              <a:rect b="b" l="l" r="r" t="t"/>
              <a:pathLst>
                <a:path extrusionOk="0" h="4173" w="6500">
                  <a:moveTo>
                    <a:pt x="2930" y="865"/>
                  </a:moveTo>
                  <a:cubicBezTo>
                    <a:pt x="2991" y="865"/>
                    <a:pt x="3052" y="866"/>
                    <a:pt x="3113" y="870"/>
                  </a:cubicBezTo>
                  <a:cubicBezTo>
                    <a:pt x="3149" y="867"/>
                    <a:pt x="3186" y="866"/>
                    <a:pt x="3223" y="866"/>
                  </a:cubicBezTo>
                  <a:cubicBezTo>
                    <a:pt x="3351" y="866"/>
                    <a:pt x="3481" y="880"/>
                    <a:pt x="3605" y="900"/>
                  </a:cubicBezTo>
                  <a:cubicBezTo>
                    <a:pt x="4004" y="965"/>
                    <a:pt x="4400" y="1140"/>
                    <a:pt x="4698" y="1416"/>
                  </a:cubicBezTo>
                  <a:cubicBezTo>
                    <a:pt x="4969" y="1665"/>
                    <a:pt x="5175" y="2009"/>
                    <a:pt x="5203" y="2381"/>
                  </a:cubicBezTo>
                  <a:cubicBezTo>
                    <a:pt x="5233" y="2743"/>
                    <a:pt x="5051" y="3080"/>
                    <a:pt x="4737" y="3258"/>
                  </a:cubicBezTo>
                  <a:cubicBezTo>
                    <a:pt x="4570" y="3352"/>
                    <a:pt x="4385" y="3393"/>
                    <a:pt x="4199" y="3393"/>
                  </a:cubicBezTo>
                  <a:cubicBezTo>
                    <a:pt x="4016" y="3393"/>
                    <a:pt x="3831" y="3353"/>
                    <a:pt x="3661" y="3282"/>
                  </a:cubicBezTo>
                  <a:cubicBezTo>
                    <a:pt x="3466" y="3199"/>
                    <a:pt x="3293" y="3065"/>
                    <a:pt x="3087" y="3013"/>
                  </a:cubicBezTo>
                  <a:cubicBezTo>
                    <a:pt x="2885" y="2963"/>
                    <a:pt x="2671" y="2989"/>
                    <a:pt x="2477" y="2907"/>
                  </a:cubicBezTo>
                  <a:cubicBezTo>
                    <a:pt x="2324" y="2843"/>
                    <a:pt x="2190" y="2730"/>
                    <a:pt x="2105" y="2589"/>
                  </a:cubicBezTo>
                  <a:cubicBezTo>
                    <a:pt x="2053" y="2502"/>
                    <a:pt x="2024" y="2398"/>
                    <a:pt x="1957" y="2320"/>
                  </a:cubicBezTo>
                  <a:cubicBezTo>
                    <a:pt x="1894" y="2244"/>
                    <a:pt x="1798" y="2219"/>
                    <a:pt x="1707" y="2192"/>
                  </a:cubicBezTo>
                  <a:cubicBezTo>
                    <a:pt x="1560" y="2147"/>
                    <a:pt x="1397" y="2080"/>
                    <a:pt x="1340" y="1926"/>
                  </a:cubicBezTo>
                  <a:cubicBezTo>
                    <a:pt x="1272" y="1744"/>
                    <a:pt x="1406" y="1582"/>
                    <a:pt x="1521" y="1457"/>
                  </a:cubicBezTo>
                  <a:cubicBezTo>
                    <a:pt x="1656" y="1307"/>
                    <a:pt x="1803" y="1155"/>
                    <a:pt x="1980" y="1053"/>
                  </a:cubicBezTo>
                  <a:cubicBezTo>
                    <a:pt x="2161" y="950"/>
                    <a:pt x="2363" y="908"/>
                    <a:pt x="2567" y="885"/>
                  </a:cubicBezTo>
                  <a:cubicBezTo>
                    <a:pt x="2686" y="871"/>
                    <a:pt x="2808" y="865"/>
                    <a:pt x="2930" y="865"/>
                  </a:cubicBezTo>
                  <a:close/>
                  <a:moveTo>
                    <a:pt x="3171" y="0"/>
                  </a:moveTo>
                  <a:cubicBezTo>
                    <a:pt x="3070" y="0"/>
                    <a:pt x="2969" y="12"/>
                    <a:pt x="2870" y="37"/>
                  </a:cubicBezTo>
                  <a:cubicBezTo>
                    <a:pt x="2732" y="73"/>
                    <a:pt x="2601" y="127"/>
                    <a:pt x="2479" y="202"/>
                  </a:cubicBezTo>
                  <a:cubicBezTo>
                    <a:pt x="2383" y="260"/>
                    <a:pt x="2301" y="353"/>
                    <a:pt x="2181" y="358"/>
                  </a:cubicBezTo>
                  <a:cubicBezTo>
                    <a:pt x="2177" y="358"/>
                    <a:pt x="2173" y="358"/>
                    <a:pt x="2169" y="358"/>
                  </a:cubicBezTo>
                  <a:cubicBezTo>
                    <a:pt x="2053" y="358"/>
                    <a:pt x="1936" y="317"/>
                    <a:pt x="1820" y="317"/>
                  </a:cubicBezTo>
                  <a:cubicBezTo>
                    <a:pt x="1790" y="317"/>
                    <a:pt x="1758" y="318"/>
                    <a:pt x="1729" y="320"/>
                  </a:cubicBezTo>
                  <a:cubicBezTo>
                    <a:pt x="1714" y="329"/>
                    <a:pt x="1698" y="332"/>
                    <a:pt x="1681" y="332"/>
                  </a:cubicBezTo>
                  <a:cubicBezTo>
                    <a:pt x="1672" y="332"/>
                    <a:pt x="1663" y="331"/>
                    <a:pt x="1653" y="329"/>
                  </a:cubicBezTo>
                  <a:cubicBezTo>
                    <a:pt x="1598" y="335"/>
                    <a:pt x="1544" y="349"/>
                    <a:pt x="1490" y="365"/>
                  </a:cubicBezTo>
                  <a:cubicBezTo>
                    <a:pt x="1276" y="427"/>
                    <a:pt x="1081" y="551"/>
                    <a:pt x="927" y="710"/>
                  </a:cubicBezTo>
                  <a:cubicBezTo>
                    <a:pt x="851" y="792"/>
                    <a:pt x="787" y="881"/>
                    <a:pt x="737" y="980"/>
                  </a:cubicBezTo>
                  <a:cubicBezTo>
                    <a:pt x="687" y="1075"/>
                    <a:pt x="655" y="1181"/>
                    <a:pt x="570" y="1252"/>
                  </a:cubicBezTo>
                  <a:cubicBezTo>
                    <a:pt x="479" y="1328"/>
                    <a:pt x="362" y="1346"/>
                    <a:pt x="274" y="1431"/>
                  </a:cubicBezTo>
                  <a:cubicBezTo>
                    <a:pt x="203" y="1497"/>
                    <a:pt x="148" y="1577"/>
                    <a:pt x="102" y="1662"/>
                  </a:cubicBezTo>
                  <a:cubicBezTo>
                    <a:pt x="52" y="1760"/>
                    <a:pt x="19" y="1865"/>
                    <a:pt x="0" y="1975"/>
                  </a:cubicBezTo>
                  <a:cubicBezTo>
                    <a:pt x="3" y="2228"/>
                    <a:pt x="167" y="2452"/>
                    <a:pt x="343" y="2627"/>
                  </a:cubicBezTo>
                  <a:cubicBezTo>
                    <a:pt x="520" y="2806"/>
                    <a:pt x="724" y="3009"/>
                    <a:pt x="971" y="3083"/>
                  </a:cubicBezTo>
                  <a:cubicBezTo>
                    <a:pt x="1018" y="3097"/>
                    <a:pt x="1069" y="3101"/>
                    <a:pt x="1120" y="3101"/>
                  </a:cubicBezTo>
                  <a:cubicBezTo>
                    <a:pt x="1182" y="3101"/>
                    <a:pt x="1244" y="3096"/>
                    <a:pt x="1305" y="3096"/>
                  </a:cubicBezTo>
                  <a:cubicBezTo>
                    <a:pt x="1409" y="3096"/>
                    <a:pt x="1507" y="3112"/>
                    <a:pt x="1582" y="3201"/>
                  </a:cubicBezTo>
                  <a:cubicBezTo>
                    <a:pt x="1653" y="3285"/>
                    <a:pt x="1672" y="3391"/>
                    <a:pt x="1721" y="3488"/>
                  </a:cubicBezTo>
                  <a:cubicBezTo>
                    <a:pt x="1768" y="3579"/>
                    <a:pt x="1827" y="3663"/>
                    <a:pt x="1901" y="3736"/>
                  </a:cubicBezTo>
                  <a:cubicBezTo>
                    <a:pt x="2062" y="3895"/>
                    <a:pt x="2278" y="3989"/>
                    <a:pt x="2505" y="3996"/>
                  </a:cubicBezTo>
                  <a:cubicBezTo>
                    <a:pt x="2517" y="3996"/>
                    <a:pt x="2529" y="3997"/>
                    <a:pt x="2542" y="3997"/>
                  </a:cubicBezTo>
                  <a:cubicBezTo>
                    <a:pt x="2653" y="3997"/>
                    <a:pt x="2763" y="3979"/>
                    <a:pt x="2867" y="3941"/>
                  </a:cubicBezTo>
                  <a:cubicBezTo>
                    <a:pt x="2972" y="3901"/>
                    <a:pt x="3055" y="3827"/>
                    <a:pt x="3158" y="3788"/>
                  </a:cubicBezTo>
                  <a:cubicBezTo>
                    <a:pt x="3192" y="3775"/>
                    <a:pt x="3227" y="3769"/>
                    <a:pt x="3261" y="3769"/>
                  </a:cubicBezTo>
                  <a:cubicBezTo>
                    <a:pt x="3452" y="3769"/>
                    <a:pt x="3642" y="3940"/>
                    <a:pt x="3804" y="4017"/>
                  </a:cubicBezTo>
                  <a:cubicBezTo>
                    <a:pt x="4007" y="4116"/>
                    <a:pt x="4226" y="4172"/>
                    <a:pt x="4452" y="4172"/>
                  </a:cubicBezTo>
                  <a:cubicBezTo>
                    <a:pt x="4471" y="4172"/>
                    <a:pt x="4491" y="4172"/>
                    <a:pt x="4510" y="4171"/>
                  </a:cubicBezTo>
                  <a:cubicBezTo>
                    <a:pt x="4735" y="4161"/>
                    <a:pt x="4956" y="4093"/>
                    <a:pt x="5149" y="3983"/>
                  </a:cubicBezTo>
                  <a:cubicBezTo>
                    <a:pt x="5338" y="3875"/>
                    <a:pt x="5562" y="3701"/>
                    <a:pt x="5567" y="3465"/>
                  </a:cubicBezTo>
                  <a:cubicBezTo>
                    <a:pt x="5569" y="3406"/>
                    <a:pt x="5613" y="3373"/>
                    <a:pt x="5668" y="3365"/>
                  </a:cubicBezTo>
                  <a:cubicBezTo>
                    <a:pt x="6071" y="3312"/>
                    <a:pt x="6426" y="2955"/>
                    <a:pt x="6461" y="2546"/>
                  </a:cubicBezTo>
                  <a:cubicBezTo>
                    <a:pt x="6500" y="2132"/>
                    <a:pt x="6231" y="1730"/>
                    <a:pt x="5842" y="1591"/>
                  </a:cubicBezTo>
                  <a:cubicBezTo>
                    <a:pt x="5779" y="1569"/>
                    <a:pt x="5756" y="1507"/>
                    <a:pt x="5783" y="1449"/>
                  </a:cubicBezTo>
                  <a:cubicBezTo>
                    <a:pt x="5936" y="1128"/>
                    <a:pt x="5628" y="852"/>
                    <a:pt x="5366" y="731"/>
                  </a:cubicBezTo>
                  <a:cubicBezTo>
                    <a:pt x="5194" y="652"/>
                    <a:pt x="5003" y="604"/>
                    <a:pt x="4813" y="604"/>
                  </a:cubicBezTo>
                  <a:cubicBezTo>
                    <a:pt x="4673" y="604"/>
                    <a:pt x="4534" y="630"/>
                    <a:pt x="4405" y="689"/>
                  </a:cubicBezTo>
                  <a:cubicBezTo>
                    <a:pt x="4389" y="697"/>
                    <a:pt x="4371" y="701"/>
                    <a:pt x="4354" y="701"/>
                  </a:cubicBezTo>
                  <a:cubicBezTo>
                    <a:pt x="4322" y="701"/>
                    <a:pt x="4290" y="687"/>
                    <a:pt x="4273" y="654"/>
                  </a:cubicBezTo>
                  <a:cubicBezTo>
                    <a:pt x="4055" y="246"/>
                    <a:pt x="3622" y="0"/>
                    <a:pt x="3171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37"/>
            <p:cNvSpPr/>
            <p:nvPr/>
          </p:nvSpPr>
          <p:spPr>
            <a:xfrm>
              <a:off x="5218697" y="904569"/>
              <a:ext cx="94514" cy="80740"/>
            </a:xfrm>
            <a:custGeom>
              <a:rect b="b" l="l" r="r" t="t"/>
              <a:pathLst>
                <a:path extrusionOk="0" h="2034" w="2381">
                  <a:moveTo>
                    <a:pt x="2330" y="0"/>
                  </a:moveTo>
                  <a:cubicBezTo>
                    <a:pt x="2242" y="122"/>
                    <a:pt x="2123" y="224"/>
                    <a:pt x="2002" y="306"/>
                  </a:cubicBezTo>
                  <a:cubicBezTo>
                    <a:pt x="1776" y="461"/>
                    <a:pt x="1503" y="546"/>
                    <a:pt x="1231" y="567"/>
                  </a:cubicBezTo>
                  <a:cubicBezTo>
                    <a:pt x="1194" y="570"/>
                    <a:pt x="1158" y="571"/>
                    <a:pt x="1122" y="571"/>
                  </a:cubicBezTo>
                  <a:cubicBezTo>
                    <a:pt x="895" y="571"/>
                    <a:pt x="676" y="516"/>
                    <a:pt x="467" y="424"/>
                  </a:cubicBezTo>
                  <a:cubicBezTo>
                    <a:pt x="341" y="368"/>
                    <a:pt x="222" y="297"/>
                    <a:pt x="104" y="224"/>
                  </a:cubicBezTo>
                  <a:cubicBezTo>
                    <a:pt x="66" y="202"/>
                    <a:pt x="32" y="181"/>
                    <a:pt x="0" y="171"/>
                  </a:cubicBezTo>
                  <a:lnTo>
                    <a:pt x="0" y="171"/>
                  </a:lnTo>
                  <a:cubicBezTo>
                    <a:pt x="19" y="214"/>
                    <a:pt x="40" y="256"/>
                    <a:pt x="54" y="304"/>
                  </a:cubicBezTo>
                  <a:cubicBezTo>
                    <a:pt x="73" y="364"/>
                    <a:pt x="89" y="426"/>
                    <a:pt x="102" y="488"/>
                  </a:cubicBezTo>
                  <a:cubicBezTo>
                    <a:pt x="132" y="612"/>
                    <a:pt x="163" y="733"/>
                    <a:pt x="193" y="857"/>
                  </a:cubicBezTo>
                  <a:cubicBezTo>
                    <a:pt x="224" y="984"/>
                    <a:pt x="258" y="1112"/>
                    <a:pt x="294" y="1238"/>
                  </a:cubicBezTo>
                  <a:cubicBezTo>
                    <a:pt x="320" y="1328"/>
                    <a:pt x="377" y="1445"/>
                    <a:pt x="365" y="1542"/>
                  </a:cubicBezTo>
                  <a:cubicBezTo>
                    <a:pt x="484" y="1696"/>
                    <a:pt x="590" y="1861"/>
                    <a:pt x="677" y="2033"/>
                  </a:cubicBezTo>
                  <a:cubicBezTo>
                    <a:pt x="1261" y="1577"/>
                    <a:pt x="1828" y="1099"/>
                    <a:pt x="2381" y="604"/>
                  </a:cubicBezTo>
                  <a:cubicBezTo>
                    <a:pt x="2372" y="547"/>
                    <a:pt x="2369" y="489"/>
                    <a:pt x="2364" y="436"/>
                  </a:cubicBezTo>
                  <a:cubicBezTo>
                    <a:pt x="2355" y="351"/>
                    <a:pt x="2349" y="266"/>
                    <a:pt x="2341" y="185"/>
                  </a:cubicBezTo>
                  <a:cubicBezTo>
                    <a:pt x="2335" y="122"/>
                    <a:pt x="2331" y="62"/>
                    <a:pt x="233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37"/>
            <p:cNvSpPr/>
            <p:nvPr/>
          </p:nvSpPr>
          <p:spPr>
            <a:xfrm>
              <a:off x="5145142" y="794138"/>
              <a:ext cx="143180" cy="86535"/>
            </a:xfrm>
            <a:custGeom>
              <a:rect b="b" l="l" r="r" t="t"/>
              <a:pathLst>
                <a:path extrusionOk="0" h="2180" w="3607">
                  <a:moveTo>
                    <a:pt x="1521" y="0"/>
                  </a:moveTo>
                  <a:cubicBezTo>
                    <a:pt x="1439" y="0"/>
                    <a:pt x="1357" y="4"/>
                    <a:pt x="1278" y="14"/>
                  </a:cubicBezTo>
                  <a:cubicBezTo>
                    <a:pt x="1142" y="31"/>
                    <a:pt x="1008" y="60"/>
                    <a:pt x="872" y="81"/>
                  </a:cubicBezTo>
                  <a:cubicBezTo>
                    <a:pt x="739" y="127"/>
                    <a:pt x="614" y="192"/>
                    <a:pt x="500" y="285"/>
                  </a:cubicBezTo>
                  <a:cubicBezTo>
                    <a:pt x="360" y="397"/>
                    <a:pt x="190" y="551"/>
                    <a:pt x="104" y="713"/>
                  </a:cubicBezTo>
                  <a:cubicBezTo>
                    <a:pt x="0" y="904"/>
                    <a:pt x="210" y="966"/>
                    <a:pt x="350" y="1020"/>
                  </a:cubicBezTo>
                  <a:cubicBezTo>
                    <a:pt x="489" y="1072"/>
                    <a:pt x="588" y="1145"/>
                    <a:pt x="661" y="1274"/>
                  </a:cubicBezTo>
                  <a:cubicBezTo>
                    <a:pt x="741" y="1418"/>
                    <a:pt x="792" y="1568"/>
                    <a:pt x="935" y="1666"/>
                  </a:cubicBezTo>
                  <a:cubicBezTo>
                    <a:pt x="1098" y="1776"/>
                    <a:pt x="1284" y="1774"/>
                    <a:pt x="1473" y="1787"/>
                  </a:cubicBezTo>
                  <a:cubicBezTo>
                    <a:pt x="1642" y="1800"/>
                    <a:pt x="1792" y="1848"/>
                    <a:pt x="1942" y="1923"/>
                  </a:cubicBezTo>
                  <a:cubicBezTo>
                    <a:pt x="2100" y="2004"/>
                    <a:pt x="2250" y="2095"/>
                    <a:pt x="2423" y="2141"/>
                  </a:cubicBezTo>
                  <a:cubicBezTo>
                    <a:pt x="2518" y="2166"/>
                    <a:pt x="2617" y="2179"/>
                    <a:pt x="2715" y="2179"/>
                  </a:cubicBezTo>
                  <a:cubicBezTo>
                    <a:pt x="2955" y="2179"/>
                    <a:pt x="3191" y="2099"/>
                    <a:pt x="3364" y="1921"/>
                  </a:cubicBezTo>
                  <a:cubicBezTo>
                    <a:pt x="3607" y="1671"/>
                    <a:pt x="3604" y="1305"/>
                    <a:pt x="3467" y="1001"/>
                  </a:cubicBezTo>
                  <a:cubicBezTo>
                    <a:pt x="3333" y="708"/>
                    <a:pt x="3086" y="471"/>
                    <a:pt x="2813" y="308"/>
                  </a:cubicBezTo>
                  <a:cubicBezTo>
                    <a:pt x="2521" y="135"/>
                    <a:pt x="2197" y="49"/>
                    <a:pt x="1860" y="18"/>
                  </a:cubicBezTo>
                  <a:cubicBezTo>
                    <a:pt x="1751" y="8"/>
                    <a:pt x="1636" y="0"/>
                    <a:pt x="1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37"/>
            <p:cNvSpPr/>
            <p:nvPr/>
          </p:nvSpPr>
          <p:spPr>
            <a:xfrm>
              <a:off x="5104891" y="940374"/>
              <a:ext cx="133375" cy="116743"/>
            </a:xfrm>
            <a:custGeom>
              <a:rect b="b" l="l" r="r" t="t"/>
              <a:pathLst>
                <a:path extrusionOk="0" h="2941" w="3360">
                  <a:moveTo>
                    <a:pt x="1771" y="434"/>
                  </a:moveTo>
                  <a:cubicBezTo>
                    <a:pt x="1783" y="434"/>
                    <a:pt x="1796" y="435"/>
                    <a:pt x="1809" y="436"/>
                  </a:cubicBezTo>
                  <a:cubicBezTo>
                    <a:pt x="1994" y="458"/>
                    <a:pt x="2139" y="669"/>
                    <a:pt x="2122" y="851"/>
                  </a:cubicBezTo>
                  <a:cubicBezTo>
                    <a:pt x="2135" y="850"/>
                    <a:pt x="2148" y="849"/>
                    <a:pt x="2161" y="849"/>
                  </a:cubicBezTo>
                  <a:cubicBezTo>
                    <a:pt x="2209" y="849"/>
                    <a:pt x="2255" y="858"/>
                    <a:pt x="2298" y="882"/>
                  </a:cubicBezTo>
                  <a:cubicBezTo>
                    <a:pt x="2393" y="936"/>
                    <a:pt x="2433" y="1039"/>
                    <a:pt x="2417" y="1144"/>
                  </a:cubicBezTo>
                  <a:cubicBezTo>
                    <a:pt x="2404" y="1249"/>
                    <a:pt x="2333" y="1340"/>
                    <a:pt x="2239" y="1387"/>
                  </a:cubicBezTo>
                  <a:cubicBezTo>
                    <a:pt x="2195" y="1409"/>
                    <a:pt x="2150" y="1420"/>
                    <a:pt x="2104" y="1428"/>
                  </a:cubicBezTo>
                  <a:cubicBezTo>
                    <a:pt x="2122" y="1472"/>
                    <a:pt x="2131" y="1522"/>
                    <a:pt x="2127" y="1569"/>
                  </a:cubicBezTo>
                  <a:cubicBezTo>
                    <a:pt x="2117" y="1714"/>
                    <a:pt x="2001" y="1821"/>
                    <a:pt x="1866" y="1862"/>
                  </a:cubicBezTo>
                  <a:cubicBezTo>
                    <a:pt x="1823" y="1876"/>
                    <a:pt x="1775" y="1884"/>
                    <a:pt x="1727" y="1884"/>
                  </a:cubicBezTo>
                  <a:cubicBezTo>
                    <a:pt x="1621" y="1884"/>
                    <a:pt x="1516" y="1847"/>
                    <a:pt x="1453" y="1759"/>
                  </a:cubicBezTo>
                  <a:cubicBezTo>
                    <a:pt x="1391" y="1673"/>
                    <a:pt x="1388" y="1574"/>
                    <a:pt x="1405" y="1473"/>
                  </a:cubicBezTo>
                  <a:lnTo>
                    <a:pt x="1405" y="1473"/>
                  </a:lnTo>
                  <a:cubicBezTo>
                    <a:pt x="1368" y="1478"/>
                    <a:pt x="1331" y="1480"/>
                    <a:pt x="1295" y="1480"/>
                  </a:cubicBezTo>
                  <a:cubicBezTo>
                    <a:pt x="1230" y="1480"/>
                    <a:pt x="1167" y="1472"/>
                    <a:pt x="1104" y="1452"/>
                  </a:cubicBezTo>
                  <a:cubicBezTo>
                    <a:pt x="983" y="1413"/>
                    <a:pt x="861" y="1314"/>
                    <a:pt x="892" y="1171"/>
                  </a:cubicBezTo>
                  <a:cubicBezTo>
                    <a:pt x="922" y="1024"/>
                    <a:pt x="1093" y="950"/>
                    <a:pt x="1219" y="900"/>
                  </a:cubicBezTo>
                  <a:cubicBezTo>
                    <a:pt x="1272" y="879"/>
                    <a:pt x="1328" y="868"/>
                    <a:pt x="1383" y="868"/>
                  </a:cubicBezTo>
                  <a:cubicBezTo>
                    <a:pt x="1406" y="868"/>
                    <a:pt x="1428" y="870"/>
                    <a:pt x="1450" y="874"/>
                  </a:cubicBezTo>
                  <a:cubicBezTo>
                    <a:pt x="1444" y="785"/>
                    <a:pt x="1449" y="696"/>
                    <a:pt x="1489" y="612"/>
                  </a:cubicBezTo>
                  <a:cubicBezTo>
                    <a:pt x="1543" y="500"/>
                    <a:pt x="1650" y="434"/>
                    <a:pt x="1771" y="434"/>
                  </a:cubicBezTo>
                  <a:close/>
                  <a:moveTo>
                    <a:pt x="1731" y="1"/>
                  </a:moveTo>
                  <a:cubicBezTo>
                    <a:pt x="1456" y="1"/>
                    <a:pt x="1189" y="90"/>
                    <a:pt x="951" y="230"/>
                  </a:cubicBezTo>
                  <a:cubicBezTo>
                    <a:pt x="457" y="522"/>
                    <a:pt x="0" y="1113"/>
                    <a:pt x="17" y="1711"/>
                  </a:cubicBezTo>
                  <a:cubicBezTo>
                    <a:pt x="485" y="1960"/>
                    <a:pt x="868" y="2404"/>
                    <a:pt x="936" y="2940"/>
                  </a:cubicBezTo>
                  <a:cubicBezTo>
                    <a:pt x="1685" y="2485"/>
                    <a:pt x="2410" y="1990"/>
                    <a:pt x="3108" y="1464"/>
                  </a:cubicBezTo>
                  <a:cubicBezTo>
                    <a:pt x="3192" y="1400"/>
                    <a:pt x="3275" y="1335"/>
                    <a:pt x="3360" y="1270"/>
                  </a:cubicBezTo>
                  <a:cubicBezTo>
                    <a:pt x="3215" y="968"/>
                    <a:pt x="3035" y="681"/>
                    <a:pt x="2789" y="451"/>
                  </a:cubicBezTo>
                  <a:cubicBezTo>
                    <a:pt x="2547" y="226"/>
                    <a:pt x="2245" y="66"/>
                    <a:pt x="1917" y="15"/>
                  </a:cubicBezTo>
                  <a:cubicBezTo>
                    <a:pt x="1855" y="5"/>
                    <a:pt x="1793" y="1"/>
                    <a:pt x="173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37"/>
            <p:cNvSpPr/>
            <p:nvPr/>
          </p:nvSpPr>
          <p:spPr>
            <a:xfrm>
              <a:off x="5149786" y="898297"/>
              <a:ext cx="72880" cy="55851"/>
            </a:xfrm>
            <a:custGeom>
              <a:rect b="b" l="l" r="r" t="t"/>
              <a:pathLst>
                <a:path extrusionOk="0" h="1407" w="1836">
                  <a:moveTo>
                    <a:pt x="0" y="1"/>
                  </a:moveTo>
                  <a:cubicBezTo>
                    <a:pt x="23" y="96"/>
                    <a:pt x="45" y="189"/>
                    <a:pt x="70" y="282"/>
                  </a:cubicBezTo>
                  <a:cubicBezTo>
                    <a:pt x="99" y="391"/>
                    <a:pt x="130" y="500"/>
                    <a:pt x="165" y="609"/>
                  </a:cubicBezTo>
                  <a:cubicBezTo>
                    <a:pt x="196" y="711"/>
                    <a:pt x="240" y="815"/>
                    <a:pt x="266" y="920"/>
                  </a:cubicBezTo>
                  <a:cubicBezTo>
                    <a:pt x="379" y="895"/>
                    <a:pt x="494" y="882"/>
                    <a:pt x="611" y="882"/>
                  </a:cubicBezTo>
                  <a:cubicBezTo>
                    <a:pt x="703" y="882"/>
                    <a:pt x="795" y="890"/>
                    <a:pt x="887" y="907"/>
                  </a:cubicBezTo>
                  <a:cubicBezTo>
                    <a:pt x="1253" y="976"/>
                    <a:pt x="1571" y="1159"/>
                    <a:pt x="1835" y="1407"/>
                  </a:cubicBezTo>
                  <a:cubicBezTo>
                    <a:pt x="1802" y="1288"/>
                    <a:pt x="1771" y="1169"/>
                    <a:pt x="1741" y="1050"/>
                  </a:cubicBezTo>
                  <a:cubicBezTo>
                    <a:pt x="1712" y="927"/>
                    <a:pt x="1685" y="802"/>
                    <a:pt x="1661" y="677"/>
                  </a:cubicBezTo>
                  <a:cubicBezTo>
                    <a:pt x="1650" y="612"/>
                    <a:pt x="1640" y="545"/>
                    <a:pt x="1635" y="480"/>
                  </a:cubicBezTo>
                  <a:cubicBezTo>
                    <a:pt x="1630" y="428"/>
                    <a:pt x="1637" y="377"/>
                    <a:pt x="1639" y="325"/>
                  </a:cubicBezTo>
                  <a:lnTo>
                    <a:pt x="1639" y="325"/>
                  </a:lnTo>
                  <a:cubicBezTo>
                    <a:pt x="1630" y="329"/>
                    <a:pt x="1623" y="331"/>
                    <a:pt x="1612" y="335"/>
                  </a:cubicBezTo>
                  <a:cubicBezTo>
                    <a:pt x="1560" y="360"/>
                    <a:pt x="1514" y="398"/>
                    <a:pt x="1465" y="424"/>
                  </a:cubicBezTo>
                  <a:cubicBezTo>
                    <a:pt x="1305" y="506"/>
                    <a:pt x="1130" y="545"/>
                    <a:pt x="957" y="545"/>
                  </a:cubicBezTo>
                  <a:cubicBezTo>
                    <a:pt x="642" y="545"/>
                    <a:pt x="332" y="414"/>
                    <a:pt x="117" y="163"/>
                  </a:cubicBezTo>
                  <a:cubicBezTo>
                    <a:pt x="73" y="112"/>
                    <a:pt x="34" y="5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37"/>
            <p:cNvSpPr/>
            <p:nvPr/>
          </p:nvSpPr>
          <p:spPr>
            <a:xfrm>
              <a:off x="5147047" y="964072"/>
              <a:ext cx="47356" cy="43109"/>
            </a:xfrm>
            <a:custGeom>
              <a:rect b="b" l="l" r="r" t="t"/>
              <a:pathLst>
                <a:path extrusionOk="0" h="1086" w="1193">
                  <a:moveTo>
                    <a:pt x="712" y="1"/>
                  </a:moveTo>
                  <a:cubicBezTo>
                    <a:pt x="709" y="1"/>
                    <a:pt x="706" y="1"/>
                    <a:pt x="703" y="1"/>
                  </a:cubicBezTo>
                  <a:cubicBezTo>
                    <a:pt x="516" y="10"/>
                    <a:pt x="572" y="277"/>
                    <a:pt x="599" y="389"/>
                  </a:cubicBezTo>
                  <a:cubicBezTo>
                    <a:pt x="618" y="462"/>
                    <a:pt x="555" y="511"/>
                    <a:pt x="497" y="511"/>
                  </a:cubicBezTo>
                  <a:cubicBezTo>
                    <a:pt x="461" y="511"/>
                    <a:pt x="426" y="491"/>
                    <a:pt x="417" y="446"/>
                  </a:cubicBezTo>
                  <a:cubicBezTo>
                    <a:pt x="416" y="437"/>
                    <a:pt x="415" y="431"/>
                    <a:pt x="413" y="424"/>
                  </a:cubicBezTo>
                  <a:cubicBezTo>
                    <a:pt x="396" y="419"/>
                    <a:pt x="378" y="418"/>
                    <a:pt x="360" y="418"/>
                  </a:cubicBezTo>
                  <a:cubicBezTo>
                    <a:pt x="304" y="418"/>
                    <a:pt x="245" y="436"/>
                    <a:pt x="197" y="459"/>
                  </a:cubicBezTo>
                  <a:cubicBezTo>
                    <a:pt x="146" y="483"/>
                    <a:pt x="0" y="541"/>
                    <a:pt x="0" y="611"/>
                  </a:cubicBezTo>
                  <a:cubicBezTo>
                    <a:pt x="0" y="676"/>
                    <a:pt x="114" y="692"/>
                    <a:pt x="158" y="697"/>
                  </a:cubicBezTo>
                  <a:cubicBezTo>
                    <a:pt x="187" y="700"/>
                    <a:pt x="218" y="702"/>
                    <a:pt x="249" y="702"/>
                  </a:cubicBezTo>
                  <a:cubicBezTo>
                    <a:pt x="312" y="702"/>
                    <a:pt x="377" y="695"/>
                    <a:pt x="436" y="681"/>
                  </a:cubicBezTo>
                  <a:cubicBezTo>
                    <a:pt x="443" y="679"/>
                    <a:pt x="451" y="678"/>
                    <a:pt x="459" y="678"/>
                  </a:cubicBezTo>
                  <a:cubicBezTo>
                    <a:pt x="514" y="678"/>
                    <a:pt x="567" y="724"/>
                    <a:pt x="550" y="785"/>
                  </a:cubicBezTo>
                  <a:cubicBezTo>
                    <a:pt x="529" y="860"/>
                    <a:pt x="499" y="952"/>
                    <a:pt x="535" y="1027"/>
                  </a:cubicBezTo>
                  <a:cubicBezTo>
                    <a:pt x="555" y="1072"/>
                    <a:pt x="598" y="1085"/>
                    <a:pt x="644" y="1085"/>
                  </a:cubicBezTo>
                  <a:cubicBezTo>
                    <a:pt x="667" y="1085"/>
                    <a:pt x="690" y="1082"/>
                    <a:pt x="712" y="1078"/>
                  </a:cubicBezTo>
                  <a:cubicBezTo>
                    <a:pt x="770" y="1066"/>
                    <a:pt x="843" y="1037"/>
                    <a:pt x="864" y="975"/>
                  </a:cubicBezTo>
                  <a:cubicBezTo>
                    <a:pt x="880" y="927"/>
                    <a:pt x="864" y="858"/>
                    <a:pt x="811" y="842"/>
                  </a:cubicBezTo>
                  <a:cubicBezTo>
                    <a:pt x="704" y="813"/>
                    <a:pt x="730" y="664"/>
                    <a:pt x="830" y="664"/>
                  </a:cubicBezTo>
                  <a:cubicBezTo>
                    <a:pt x="836" y="664"/>
                    <a:pt x="843" y="664"/>
                    <a:pt x="849" y="665"/>
                  </a:cubicBezTo>
                  <a:cubicBezTo>
                    <a:pt x="875" y="670"/>
                    <a:pt x="904" y="672"/>
                    <a:pt x="934" y="672"/>
                  </a:cubicBezTo>
                  <a:cubicBezTo>
                    <a:pt x="1035" y="672"/>
                    <a:pt x="1146" y="643"/>
                    <a:pt x="1178" y="546"/>
                  </a:cubicBezTo>
                  <a:cubicBezTo>
                    <a:pt x="1193" y="501"/>
                    <a:pt x="1188" y="448"/>
                    <a:pt x="1141" y="428"/>
                  </a:cubicBezTo>
                  <a:cubicBezTo>
                    <a:pt x="1125" y="421"/>
                    <a:pt x="1108" y="418"/>
                    <a:pt x="1090" y="418"/>
                  </a:cubicBezTo>
                  <a:cubicBezTo>
                    <a:pt x="1037" y="418"/>
                    <a:pt x="978" y="443"/>
                    <a:pt x="936" y="460"/>
                  </a:cubicBezTo>
                  <a:cubicBezTo>
                    <a:pt x="925" y="464"/>
                    <a:pt x="915" y="466"/>
                    <a:pt x="906" y="466"/>
                  </a:cubicBezTo>
                  <a:cubicBezTo>
                    <a:pt x="835" y="466"/>
                    <a:pt x="805" y="358"/>
                    <a:pt x="869" y="313"/>
                  </a:cubicBezTo>
                  <a:cubicBezTo>
                    <a:pt x="930" y="272"/>
                    <a:pt x="895" y="152"/>
                    <a:pt x="866" y="100"/>
                  </a:cubicBezTo>
                  <a:cubicBezTo>
                    <a:pt x="835" y="44"/>
                    <a:pt x="779" y="1"/>
                    <a:pt x="71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37"/>
            <p:cNvSpPr/>
            <p:nvPr/>
          </p:nvSpPr>
          <p:spPr>
            <a:xfrm>
              <a:off x="5088259" y="855863"/>
              <a:ext cx="65656" cy="86059"/>
            </a:xfrm>
            <a:custGeom>
              <a:rect b="b" l="l" r="r" t="t"/>
              <a:pathLst>
                <a:path extrusionOk="0" h="2168" w="1654">
                  <a:moveTo>
                    <a:pt x="0" y="0"/>
                  </a:moveTo>
                  <a:cubicBezTo>
                    <a:pt x="96" y="427"/>
                    <a:pt x="326" y="824"/>
                    <a:pt x="460" y="1240"/>
                  </a:cubicBezTo>
                  <a:cubicBezTo>
                    <a:pt x="464" y="1251"/>
                    <a:pt x="464" y="1261"/>
                    <a:pt x="462" y="1269"/>
                  </a:cubicBezTo>
                  <a:cubicBezTo>
                    <a:pt x="828" y="1470"/>
                    <a:pt x="1131" y="1772"/>
                    <a:pt x="1329" y="2147"/>
                  </a:cubicBezTo>
                  <a:cubicBezTo>
                    <a:pt x="1333" y="2154"/>
                    <a:pt x="1335" y="2161"/>
                    <a:pt x="1337" y="2168"/>
                  </a:cubicBezTo>
                  <a:cubicBezTo>
                    <a:pt x="1439" y="2112"/>
                    <a:pt x="1544" y="2069"/>
                    <a:pt x="1653" y="2033"/>
                  </a:cubicBezTo>
                  <a:cubicBezTo>
                    <a:pt x="1617" y="1940"/>
                    <a:pt x="1595" y="1840"/>
                    <a:pt x="1569" y="1745"/>
                  </a:cubicBezTo>
                  <a:cubicBezTo>
                    <a:pt x="1537" y="1626"/>
                    <a:pt x="1506" y="1508"/>
                    <a:pt x="1480" y="1388"/>
                  </a:cubicBezTo>
                  <a:cubicBezTo>
                    <a:pt x="1429" y="1169"/>
                    <a:pt x="1376" y="946"/>
                    <a:pt x="1371" y="720"/>
                  </a:cubicBezTo>
                  <a:cubicBezTo>
                    <a:pt x="1350" y="708"/>
                    <a:pt x="1326" y="705"/>
                    <a:pt x="1301" y="705"/>
                  </a:cubicBezTo>
                  <a:cubicBezTo>
                    <a:pt x="1283" y="705"/>
                    <a:pt x="1265" y="707"/>
                    <a:pt x="1245" y="709"/>
                  </a:cubicBezTo>
                  <a:cubicBezTo>
                    <a:pt x="1209" y="712"/>
                    <a:pt x="1173" y="713"/>
                    <a:pt x="1139" y="713"/>
                  </a:cubicBezTo>
                  <a:cubicBezTo>
                    <a:pt x="921" y="713"/>
                    <a:pt x="733" y="651"/>
                    <a:pt x="545" y="517"/>
                  </a:cubicBezTo>
                  <a:cubicBezTo>
                    <a:pt x="363" y="388"/>
                    <a:pt x="152" y="20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37"/>
            <p:cNvSpPr/>
            <p:nvPr/>
          </p:nvSpPr>
          <p:spPr>
            <a:xfrm>
              <a:off x="5019706" y="1006188"/>
              <a:ext cx="114401" cy="112853"/>
            </a:xfrm>
            <a:custGeom>
              <a:rect b="b" l="l" r="r" t="t"/>
              <a:pathLst>
                <a:path extrusionOk="0" h="2843" w="2882">
                  <a:moveTo>
                    <a:pt x="1261" y="326"/>
                  </a:moveTo>
                  <a:cubicBezTo>
                    <a:pt x="1411" y="326"/>
                    <a:pt x="1569" y="429"/>
                    <a:pt x="1625" y="565"/>
                  </a:cubicBezTo>
                  <a:cubicBezTo>
                    <a:pt x="1672" y="534"/>
                    <a:pt x="1726" y="511"/>
                    <a:pt x="1784" y="511"/>
                  </a:cubicBezTo>
                  <a:cubicBezTo>
                    <a:pt x="1788" y="511"/>
                    <a:pt x="1791" y="511"/>
                    <a:pt x="1795" y="511"/>
                  </a:cubicBezTo>
                  <a:cubicBezTo>
                    <a:pt x="1901" y="514"/>
                    <a:pt x="1986" y="586"/>
                    <a:pt x="2021" y="685"/>
                  </a:cubicBezTo>
                  <a:cubicBezTo>
                    <a:pt x="2057" y="786"/>
                    <a:pt x="2038" y="898"/>
                    <a:pt x="1977" y="984"/>
                  </a:cubicBezTo>
                  <a:cubicBezTo>
                    <a:pt x="1948" y="1024"/>
                    <a:pt x="1913" y="1055"/>
                    <a:pt x="1876" y="1083"/>
                  </a:cubicBezTo>
                  <a:cubicBezTo>
                    <a:pt x="1913" y="1114"/>
                    <a:pt x="1943" y="1153"/>
                    <a:pt x="1963" y="1196"/>
                  </a:cubicBezTo>
                  <a:cubicBezTo>
                    <a:pt x="2021" y="1329"/>
                    <a:pt x="1967" y="1479"/>
                    <a:pt x="1870" y="1576"/>
                  </a:cubicBezTo>
                  <a:cubicBezTo>
                    <a:pt x="1795" y="1651"/>
                    <a:pt x="1686" y="1707"/>
                    <a:pt x="1579" y="1707"/>
                  </a:cubicBezTo>
                  <a:cubicBezTo>
                    <a:pt x="1537" y="1707"/>
                    <a:pt x="1496" y="1698"/>
                    <a:pt x="1457" y="1679"/>
                  </a:cubicBezTo>
                  <a:cubicBezTo>
                    <a:pt x="1361" y="1631"/>
                    <a:pt x="1312" y="1544"/>
                    <a:pt x="1280" y="1449"/>
                  </a:cubicBezTo>
                  <a:cubicBezTo>
                    <a:pt x="1196" y="1507"/>
                    <a:pt x="1105" y="1553"/>
                    <a:pt x="1005" y="1570"/>
                  </a:cubicBezTo>
                  <a:cubicBezTo>
                    <a:pt x="982" y="1573"/>
                    <a:pt x="958" y="1575"/>
                    <a:pt x="934" y="1575"/>
                  </a:cubicBezTo>
                  <a:cubicBezTo>
                    <a:pt x="827" y="1575"/>
                    <a:pt x="718" y="1534"/>
                    <a:pt x="686" y="1420"/>
                  </a:cubicBezTo>
                  <a:cubicBezTo>
                    <a:pt x="644" y="1276"/>
                    <a:pt x="759" y="1130"/>
                    <a:pt x="848" y="1028"/>
                  </a:cubicBezTo>
                  <a:cubicBezTo>
                    <a:pt x="901" y="969"/>
                    <a:pt x="968" y="921"/>
                    <a:pt x="1042" y="898"/>
                  </a:cubicBezTo>
                  <a:cubicBezTo>
                    <a:pt x="993" y="823"/>
                    <a:pt x="958" y="742"/>
                    <a:pt x="954" y="648"/>
                  </a:cubicBezTo>
                  <a:cubicBezTo>
                    <a:pt x="949" y="511"/>
                    <a:pt x="1028" y="393"/>
                    <a:pt x="1156" y="345"/>
                  </a:cubicBezTo>
                  <a:cubicBezTo>
                    <a:pt x="1189" y="332"/>
                    <a:pt x="1225" y="326"/>
                    <a:pt x="1261" y="326"/>
                  </a:cubicBezTo>
                  <a:close/>
                  <a:moveTo>
                    <a:pt x="1125" y="0"/>
                  </a:moveTo>
                  <a:cubicBezTo>
                    <a:pt x="797" y="0"/>
                    <a:pt x="472" y="83"/>
                    <a:pt x="195" y="266"/>
                  </a:cubicBezTo>
                  <a:cubicBezTo>
                    <a:pt x="194" y="370"/>
                    <a:pt x="180" y="475"/>
                    <a:pt x="158" y="578"/>
                  </a:cubicBezTo>
                  <a:cubicBezTo>
                    <a:pt x="154" y="595"/>
                    <a:pt x="148" y="609"/>
                    <a:pt x="140" y="620"/>
                  </a:cubicBezTo>
                  <a:cubicBezTo>
                    <a:pt x="211" y="700"/>
                    <a:pt x="273" y="792"/>
                    <a:pt x="317" y="895"/>
                  </a:cubicBezTo>
                  <a:cubicBezTo>
                    <a:pt x="520" y="1364"/>
                    <a:pt x="312" y="1885"/>
                    <a:pt x="107" y="2317"/>
                  </a:cubicBezTo>
                  <a:cubicBezTo>
                    <a:pt x="91" y="2354"/>
                    <a:pt x="54" y="2370"/>
                    <a:pt x="17" y="2370"/>
                  </a:cubicBezTo>
                  <a:cubicBezTo>
                    <a:pt x="11" y="2370"/>
                    <a:pt x="6" y="2370"/>
                    <a:pt x="1" y="2369"/>
                  </a:cubicBezTo>
                  <a:lnTo>
                    <a:pt x="1" y="2369"/>
                  </a:lnTo>
                  <a:cubicBezTo>
                    <a:pt x="67" y="2516"/>
                    <a:pt x="70" y="2691"/>
                    <a:pt x="13" y="2842"/>
                  </a:cubicBezTo>
                  <a:cubicBezTo>
                    <a:pt x="1004" y="2437"/>
                    <a:pt x="1960" y="1950"/>
                    <a:pt x="2881" y="1402"/>
                  </a:cubicBezTo>
                  <a:cubicBezTo>
                    <a:pt x="2878" y="1393"/>
                    <a:pt x="2875" y="1384"/>
                    <a:pt x="2872" y="1372"/>
                  </a:cubicBezTo>
                  <a:cubicBezTo>
                    <a:pt x="2793" y="772"/>
                    <a:pt x="2371" y="309"/>
                    <a:pt x="1803" y="116"/>
                  </a:cubicBezTo>
                  <a:cubicBezTo>
                    <a:pt x="1586" y="41"/>
                    <a:pt x="1355" y="0"/>
                    <a:pt x="112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37"/>
            <p:cNvSpPr/>
            <p:nvPr/>
          </p:nvSpPr>
          <p:spPr>
            <a:xfrm>
              <a:off x="5002518" y="903140"/>
              <a:ext cx="131549" cy="106462"/>
            </a:xfrm>
            <a:custGeom>
              <a:rect b="b" l="l" r="r" t="t"/>
              <a:pathLst>
                <a:path extrusionOk="0" h="2682" w="3314">
                  <a:moveTo>
                    <a:pt x="1418" y="487"/>
                  </a:moveTo>
                  <a:cubicBezTo>
                    <a:pt x="1563" y="487"/>
                    <a:pt x="1715" y="578"/>
                    <a:pt x="1777" y="706"/>
                  </a:cubicBezTo>
                  <a:cubicBezTo>
                    <a:pt x="1825" y="669"/>
                    <a:pt x="1881" y="643"/>
                    <a:pt x="1944" y="642"/>
                  </a:cubicBezTo>
                  <a:cubicBezTo>
                    <a:pt x="1947" y="642"/>
                    <a:pt x="1950" y="642"/>
                    <a:pt x="1953" y="642"/>
                  </a:cubicBezTo>
                  <a:cubicBezTo>
                    <a:pt x="2055" y="642"/>
                    <a:pt x="2140" y="709"/>
                    <a:pt x="2180" y="804"/>
                  </a:cubicBezTo>
                  <a:cubicBezTo>
                    <a:pt x="2223" y="901"/>
                    <a:pt x="2210" y="1014"/>
                    <a:pt x="2154" y="1104"/>
                  </a:cubicBezTo>
                  <a:cubicBezTo>
                    <a:pt x="2128" y="1145"/>
                    <a:pt x="2096" y="1180"/>
                    <a:pt x="2060" y="1208"/>
                  </a:cubicBezTo>
                  <a:cubicBezTo>
                    <a:pt x="2099" y="1236"/>
                    <a:pt x="2130" y="1272"/>
                    <a:pt x="2152" y="1315"/>
                  </a:cubicBezTo>
                  <a:cubicBezTo>
                    <a:pt x="2219" y="1445"/>
                    <a:pt x="2174" y="1596"/>
                    <a:pt x="2082" y="1700"/>
                  </a:cubicBezTo>
                  <a:cubicBezTo>
                    <a:pt x="2008" y="1784"/>
                    <a:pt x="1896" y="1849"/>
                    <a:pt x="1784" y="1849"/>
                  </a:cubicBezTo>
                  <a:cubicBezTo>
                    <a:pt x="1748" y="1849"/>
                    <a:pt x="1711" y="1842"/>
                    <a:pt x="1676" y="1826"/>
                  </a:cubicBezTo>
                  <a:cubicBezTo>
                    <a:pt x="1578" y="1785"/>
                    <a:pt x="1523" y="1700"/>
                    <a:pt x="1486" y="1608"/>
                  </a:cubicBezTo>
                  <a:cubicBezTo>
                    <a:pt x="1406" y="1670"/>
                    <a:pt x="1318" y="1721"/>
                    <a:pt x="1217" y="1746"/>
                  </a:cubicBezTo>
                  <a:cubicBezTo>
                    <a:pt x="1187" y="1753"/>
                    <a:pt x="1154" y="1758"/>
                    <a:pt x="1122" y="1758"/>
                  </a:cubicBezTo>
                  <a:cubicBezTo>
                    <a:pt x="1024" y="1758"/>
                    <a:pt x="928" y="1720"/>
                    <a:pt x="891" y="1616"/>
                  </a:cubicBezTo>
                  <a:cubicBezTo>
                    <a:pt x="841" y="1473"/>
                    <a:pt x="946" y="1321"/>
                    <a:pt x="1028" y="1215"/>
                  </a:cubicBezTo>
                  <a:cubicBezTo>
                    <a:pt x="1078" y="1151"/>
                    <a:pt x="1141" y="1098"/>
                    <a:pt x="1215" y="1072"/>
                  </a:cubicBezTo>
                  <a:cubicBezTo>
                    <a:pt x="1162" y="1000"/>
                    <a:pt x="1120" y="920"/>
                    <a:pt x="1112" y="828"/>
                  </a:cubicBezTo>
                  <a:cubicBezTo>
                    <a:pt x="1099" y="692"/>
                    <a:pt x="1170" y="569"/>
                    <a:pt x="1294" y="513"/>
                  </a:cubicBezTo>
                  <a:cubicBezTo>
                    <a:pt x="1333" y="495"/>
                    <a:pt x="1375" y="487"/>
                    <a:pt x="1418" y="487"/>
                  </a:cubicBezTo>
                  <a:close/>
                  <a:moveTo>
                    <a:pt x="1624" y="1"/>
                  </a:moveTo>
                  <a:cubicBezTo>
                    <a:pt x="999" y="1"/>
                    <a:pt x="336" y="303"/>
                    <a:pt x="72" y="894"/>
                  </a:cubicBezTo>
                  <a:cubicBezTo>
                    <a:pt x="73" y="897"/>
                    <a:pt x="74" y="901"/>
                    <a:pt x="75" y="904"/>
                  </a:cubicBezTo>
                  <a:cubicBezTo>
                    <a:pt x="138" y="1082"/>
                    <a:pt x="106" y="1285"/>
                    <a:pt x="0" y="1440"/>
                  </a:cubicBezTo>
                  <a:cubicBezTo>
                    <a:pt x="263" y="1578"/>
                    <a:pt x="371" y="1914"/>
                    <a:pt x="237" y="2177"/>
                  </a:cubicBezTo>
                  <a:cubicBezTo>
                    <a:pt x="365" y="2229"/>
                    <a:pt x="471" y="2329"/>
                    <a:pt x="541" y="2455"/>
                  </a:cubicBezTo>
                  <a:cubicBezTo>
                    <a:pt x="580" y="2528"/>
                    <a:pt x="603" y="2603"/>
                    <a:pt x="616" y="2681"/>
                  </a:cubicBezTo>
                  <a:cubicBezTo>
                    <a:pt x="879" y="2483"/>
                    <a:pt x="1224" y="2402"/>
                    <a:pt x="1568" y="2402"/>
                  </a:cubicBezTo>
                  <a:cubicBezTo>
                    <a:pt x="1833" y="2402"/>
                    <a:pt x="2098" y="2450"/>
                    <a:pt x="2325" y="2529"/>
                  </a:cubicBezTo>
                  <a:cubicBezTo>
                    <a:pt x="2362" y="2542"/>
                    <a:pt x="2400" y="2557"/>
                    <a:pt x="2437" y="2572"/>
                  </a:cubicBezTo>
                  <a:cubicBezTo>
                    <a:pt x="2414" y="2404"/>
                    <a:pt x="2465" y="2232"/>
                    <a:pt x="2525" y="2073"/>
                  </a:cubicBezTo>
                  <a:cubicBezTo>
                    <a:pt x="2593" y="1899"/>
                    <a:pt x="2682" y="1737"/>
                    <a:pt x="2794" y="1588"/>
                  </a:cubicBezTo>
                  <a:cubicBezTo>
                    <a:pt x="2937" y="1395"/>
                    <a:pt x="3114" y="1226"/>
                    <a:pt x="3313" y="1088"/>
                  </a:cubicBezTo>
                  <a:cubicBezTo>
                    <a:pt x="3307" y="1082"/>
                    <a:pt x="3302" y="1076"/>
                    <a:pt x="3298" y="1066"/>
                  </a:cubicBezTo>
                  <a:cubicBezTo>
                    <a:pt x="2997" y="463"/>
                    <a:pt x="2397" y="39"/>
                    <a:pt x="1719" y="3"/>
                  </a:cubicBezTo>
                  <a:cubicBezTo>
                    <a:pt x="1687" y="1"/>
                    <a:pt x="1656" y="1"/>
                    <a:pt x="162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37"/>
            <p:cNvSpPr/>
            <p:nvPr/>
          </p:nvSpPr>
          <p:spPr>
            <a:xfrm>
              <a:off x="4884386" y="761310"/>
              <a:ext cx="122459" cy="171046"/>
            </a:xfrm>
            <a:custGeom>
              <a:rect b="b" l="l" r="r" t="t"/>
              <a:pathLst>
                <a:path extrusionOk="0" h="4309" w="3085">
                  <a:moveTo>
                    <a:pt x="5" y="1"/>
                  </a:moveTo>
                  <a:lnTo>
                    <a:pt x="5" y="1"/>
                  </a:lnTo>
                  <a:cubicBezTo>
                    <a:pt x="0" y="171"/>
                    <a:pt x="35" y="347"/>
                    <a:pt x="70" y="511"/>
                  </a:cubicBezTo>
                  <a:cubicBezTo>
                    <a:pt x="131" y="808"/>
                    <a:pt x="242" y="1098"/>
                    <a:pt x="290" y="1396"/>
                  </a:cubicBezTo>
                  <a:cubicBezTo>
                    <a:pt x="374" y="1425"/>
                    <a:pt x="452" y="1468"/>
                    <a:pt x="519" y="1526"/>
                  </a:cubicBezTo>
                  <a:cubicBezTo>
                    <a:pt x="574" y="1574"/>
                    <a:pt x="624" y="1636"/>
                    <a:pt x="658" y="1702"/>
                  </a:cubicBezTo>
                  <a:cubicBezTo>
                    <a:pt x="676" y="1735"/>
                    <a:pt x="684" y="1774"/>
                    <a:pt x="702" y="1806"/>
                  </a:cubicBezTo>
                  <a:cubicBezTo>
                    <a:pt x="717" y="1836"/>
                    <a:pt x="717" y="1845"/>
                    <a:pt x="736" y="1845"/>
                  </a:cubicBezTo>
                  <a:cubicBezTo>
                    <a:pt x="742" y="1845"/>
                    <a:pt x="752" y="1844"/>
                    <a:pt x="765" y="1842"/>
                  </a:cubicBezTo>
                  <a:cubicBezTo>
                    <a:pt x="806" y="1835"/>
                    <a:pt x="846" y="1809"/>
                    <a:pt x="884" y="1798"/>
                  </a:cubicBezTo>
                  <a:cubicBezTo>
                    <a:pt x="924" y="1788"/>
                    <a:pt x="965" y="1783"/>
                    <a:pt x="1005" y="1783"/>
                  </a:cubicBezTo>
                  <a:cubicBezTo>
                    <a:pt x="1009" y="1782"/>
                    <a:pt x="1014" y="1782"/>
                    <a:pt x="1018" y="1782"/>
                  </a:cubicBezTo>
                  <a:cubicBezTo>
                    <a:pt x="1096" y="1782"/>
                    <a:pt x="1174" y="1800"/>
                    <a:pt x="1246" y="1828"/>
                  </a:cubicBezTo>
                  <a:cubicBezTo>
                    <a:pt x="1498" y="1930"/>
                    <a:pt x="1621" y="2186"/>
                    <a:pt x="1587" y="2435"/>
                  </a:cubicBezTo>
                  <a:cubicBezTo>
                    <a:pt x="1592" y="2435"/>
                    <a:pt x="1597" y="2435"/>
                    <a:pt x="1602" y="2435"/>
                  </a:cubicBezTo>
                  <a:cubicBezTo>
                    <a:pt x="1804" y="2435"/>
                    <a:pt x="2002" y="2519"/>
                    <a:pt x="2134" y="2678"/>
                  </a:cubicBezTo>
                  <a:cubicBezTo>
                    <a:pt x="2276" y="2852"/>
                    <a:pt x="2315" y="3088"/>
                    <a:pt x="2253" y="3299"/>
                  </a:cubicBezTo>
                  <a:cubicBezTo>
                    <a:pt x="2432" y="3326"/>
                    <a:pt x="2597" y="3429"/>
                    <a:pt x="2685" y="3594"/>
                  </a:cubicBezTo>
                  <a:cubicBezTo>
                    <a:pt x="2772" y="3759"/>
                    <a:pt x="2769" y="3950"/>
                    <a:pt x="2694" y="4113"/>
                  </a:cubicBezTo>
                  <a:cubicBezTo>
                    <a:pt x="2798" y="4155"/>
                    <a:pt x="2889" y="4219"/>
                    <a:pt x="2958" y="4308"/>
                  </a:cubicBezTo>
                  <a:cubicBezTo>
                    <a:pt x="2983" y="4229"/>
                    <a:pt x="3019" y="4155"/>
                    <a:pt x="3072" y="4079"/>
                  </a:cubicBezTo>
                  <a:cubicBezTo>
                    <a:pt x="3076" y="4074"/>
                    <a:pt x="3081" y="4071"/>
                    <a:pt x="3085" y="4065"/>
                  </a:cubicBezTo>
                  <a:cubicBezTo>
                    <a:pt x="2947" y="3125"/>
                    <a:pt x="2838" y="2177"/>
                    <a:pt x="2765" y="1214"/>
                  </a:cubicBezTo>
                  <a:cubicBezTo>
                    <a:pt x="2752" y="1214"/>
                    <a:pt x="2738" y="1214"/>
                    <a:pt x="2725" y="1214"/>
                  </a:cubicBezTo>
                  <a:cubicBezTo>
                    <a:pt x="2488" y="1214"/>
                    <a:pt x="2251" y="1197"/>
                    <a:pt x="2020" y="1167"/>
                  </a:cubicBezTo>
                  <a:cubicBezTo>
                    <a:pt x="1242" y="1070"/>
                    <a:pt x="362" y="744"/>
                    <a:pt x="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37"/>
            <p:cNvSpPr/>
            <p:nvPr/>
          </p:nvSpPr>
          <p:spPr>
            <a:xfrm>
              <a:off x="4994142" y="760040"/>
              <a:ext cx="110074" cy="162670"/>
            </a:xfrm>
            <a:custGeom>
              <a:rect b="b" l="l" r="r" t="t"/>
              <a:pathLst>
                <a:path extrusionOk="0" h="4098" w="2773">
                  <a:moveTo>
                    <a:pt x="2710" y="0"/>
                  </a:moveTo>
                  <a:cubicBezTo>
                    <a:pt x="2653" y="98"/>
                    <a:pt x="2583" y="191"/>
                    <a:pt x="2509" y="276"/>
                  </a:cubicBezTo>
                  <a:cubicBezTo>
                    <a:pt x="2362" y="448"/>
                    <a:pt x="2186" y="595"/>
                    <a:pt x="1998" y="719"/>
                  </a:cubicBezTo>
                  <a:cubicBezTo>
                    <a:pt x="1409" y="1104"/>
                    <a:pt x="702" y="1245"/>
                    <a:pt x="0" y="1246"/>
                  </a:cubicBezTo>
                  <a:cubicBezTo>
                    <a:pt x="73" y="2209"/>
                    <a:pt x="182" y="3157"/>
                    <a:pt x="320" y="4097"/>
                  </a:cubicBezTo>
                  <a:cubicBezTo>
                    <a:pt x="404" y="3980"/>
                    <a:pt x="508" y="3878"/>
                    <a:pt x="624" y="3791"/>
                  </a:cubicBezTo>
                  <a:cubicBezTo>
                    <a:pt x="961" y="3543"/>
                    <a:pt x="1388" y="3420"/>
                    <a:pt x="1811" y="3420"/>
                  </a:cubicBezTo>
                  <a:cubicBezTo>
                    <a:pt x="2012" y="3420"/>
                    <a:pt x="2213" y="3448"/>
                    <a:pt x="2403" y="3504"/>
                  </a:cubicBezTo>
                  <a:cubicBezTo>
                    <a:pt x="2483" y="3528"/>
                    <a:pt x="2564" y="3557"/>
                    <a:pt x="2640" y="3590"/>
                  </a:cubicBezTo>
                  <a:cubicBezTo>
                    <a:pt x="2368" y="3072"/>
                    <a:pt x="2055" y="2514"/>
                    <a:pt x="2121" y="1911"/>
                  </a:cubicBezTo>
                  <a:cubicBezTo>
                    <a:pt x="2148" y="1680"/>
                    <a:pt x="2218" y="1451"/>
                    <a:pt x="2359" y="1261"/>
                  </a:cubicBezTo>
                  <a:cubicBezTo>
                    <a:pt x="2432" y="1163"/>
                    <a:pt x="2520" y="1087"/>
                    <a:pt x="2619" y="1015"/>
                  </a:cubicBezTo>
                  <a:cubicBezTo>
                    <a:pt x="2669" y="979"/>
                    <a:pt x="2729" y="951"/>
                    <a:pt x="2772" y="909"/>
                  </a:cubicBezTo>
                  <a:cubicBezTo>
                    <a:pt x="2749" y="723"/>
                    <a:pt x="2755" y="535"/>
                    <a:pt x="2742" y="347"/>
                  </a:cubicBezTo>
                  <a:cubicBezTo>
                    <a:pt x="2734" y="230"/>
                    <a:pt x="2722" y="116"/>
                    <a:pt x="271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37"/>
            <p:cNvSpPr/>
            <p:nvPr/>
          </p:nvSpPr>
          <p:spPr>
            <a:xfrm>
              <a:off x="4885219" y="705340"/>
              <a:ext cx="214750" cy="96538"/>
            </a:xfrm>
            <a:custGeom>
              <a:rect b="b" l="l" r="r" t="t"/>
              <a:pathLst>
                <a:path extrusionOk="0" h="2432" w="5410">
                  <a:moveTo>
                    <a:pt x="2816" y="1"/>
                  </a:moveTo>
                  <a:cubicBezTo>
                    <a:pt x="2354" y="1"/>
                    <a:pt x="1887" y="47"/>
                    <a:pt x="1445" y="174"/>
                  </a:cubicBezTo>
                  <a:cubicBezTo>
                    <a:pt x="949" y="315"/>
                    <a:pt x="347" y="572"/>
                    <a:pt x="79" y="1042"/>
                  </a:cubicBezTo>
                  <a:cubicBezTo>
                    <a:pt x="40" y="1110"/>
                    <a:pt x="15" y="1181"/>
                    <a:pt x="1" y="1255"/>
                  </a:cubicBezTo>
                  <a:cubicBezTo>
                    <a:pt x="221" y="1609"/>
                    <a:pt x="543" y="1900"/>
                    <a:pt x="914" y="2086"/>
                  </a:cubicBezTo>
                  <a:cubicBezTo>
                    <a:pt x="1329" y="2295"/>
                    <a:pt x="1795" y="2383"/>
                    <a:pt x="2255" y="2416"/>
                  </a:cubicBezTo>
                  <a:cubicBezTo>
                    <a:pt x="2403" y="2426"/>
                    <a:pt x="2553" y="2432"/>
                    <a:pt x="2703" y="2432"/>
                  </a:cubicBezTo>
                  <a:cubicBezTo>
                    <a:pt x="3004" y="2432"/>
                    <a:pt x="3306" y="2408"/>
                    <a:pt x="3599" y="2346"/>
                  </a:cubicBezTo>
                  <a:cubicBezTo>
                    <a:pt x="4002" y="2261"/>
                    <a:pt x="4386" y="2108"/>
                    <a:pt x="4716" y="1862"/>
                  </a:cubicBezTo>
                  <a:cubicBezTo>
                    <a:pt x="4868" y="1747"/>
                    <a:pt x="5008" y="1612"/>
                    <a:pt x="5129" y="1465"/>
                  </a:cubicBezTo>
                  <a:cubicBezTo>
                    <a:pt x="5191" y="1388"/>
                    <a:pt x="5249" y="1306"/>
                    <a:pt x="5301" y="1223"/>
                  </a:cubicBezTo>
                  <a:cubicBezTo>
                    <a:pt x="5324" y="1187"/>
                    <a:pt x="5342" y="1148"/>
                    <a:pt x="5367" y="1113"/>
                  </a:cubicBezTo>
                  <a:cubicBezTo>
                    <a:pt x="5379" y="1095"/>
                    <a:pt x="5395" y="1079"/>
                    <a:pt x="5409" y="1065"/>
                  </a:cubicBezTo>
                  <a:cubicBezTo>
                    <a:pt x="5384" y="929"/>
                    <a:pt x="5347" y="795"/>
                    <a:pt x="5260" y="686"/>
                  </a:cubicBezTo>
                  <a:cubicBezTo>
                    <a:pt x="5163" y="564"/>
                    <a:pt x="5025" y="484"/>
                    <a:pt x="4888" y="414"/>
                  </a:cubicBezTo>
                  <a:cubicBezTo>
                    <a:pt x="4354" y="142"/>
                    <a:pt x="3750" y="35"/>
                    <a:pt x="3156" y="9"/>
                  </a:cubicBezTo>
                  <a:cubicBezTo>
                    <a:pt x="3044" y="4"/>
                    <a:pt x="2930" y="1"/>
                    <a:pt x="28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37"/>
            <p:cNvSpPr/>
            <p:nvPr/>
          </p:nvSpPr>
          <p:spPr>
            <a:xfrm>
              <a:off x="5052176" y="1025321"/>
              <a:ext cx="42355" cy="40926"/>
            </a:xfrm>
            <a:custGeom>
              <a:rect b="b" l="l" r="r" t="t"/>
              <a:pathLst>
                <a:path extrusionOk="0" h="1031" w="1067">
                  <a:moveTo>
                    <a:pt x="451" y="0"/>
                  </a:moveTo>
                  <a:cubicBezTo>
                    <a:pt x="424" y="0"/>
                    <a:pt x="396" y="7"/>
                    <a:pt x="370" y="21"/>
                  </a:cubicBezTo>
                  <a:cubicBezTo>
                    <a:pt x="209" y="117"/>
                    <a:pt x="381" y="326"/>
                    <a:pt x="460" y="414"/>
                  </a:cubicBezTo>
                  <a:cubicBezTo>
                    <a:pt x="522" y="485"/>
                    <a:pt x="456" y="581"/>
                    <a:pt x="386" y="581"/>
                  </a:cubicBezTo>
                  <a:cubicBezTo>
                    <a:pt x="365" y="581"/>
                    <a:pt x="343" y="572"/>
                    <a:pt x="324" y="549"/>
                  </a:cubicBezTo>
                  <a:cubicBezTo>
                    <a:pt x="321" y="544"/>
                    <a:pt x="315" y="539"/>
                    <a:pt x="312" y="533"/>
                  </a:cubicBezTo>
                  <a:cubicBezTo>
                    <a:pt x="240" y="549"/>
                    <a:pt x="177" y="610"/>
                    <a:pt x="136" y="665"/>
                  </a:cubicBezTo>
                  <a:cubicBezTo>
                    <a:pt x="101" y="708"/>
                    <a:pt x="0" y="830"/>
                    <a:pt x="33" y="891"/>
                  </a:cubicBezTo>
                  <a:cubicBezTo>
                    <a:pt x="44" y="913"/>
                    <a:pt x="67" y="920"/>
                    <a:pt x="94" y="920"/>
                  </a:cubicBezTo>
                  <a:cubicBezTo>
                    <a:pt x="136" y="920"/>
                    <a:pt x="186" y="902"/>
                    <a:pt x="212" y="893"/>
                  </a:cubicBezTo>
                  <a:cubicBezTo>
                    <a:pt x="296" y="862"/>
                    <a:pt x="385" y="809"/>
                    <a:pt x="451" y="749"/>
                  </a:cubicBezTo>
                  <a:cubicBezTo>
                    <a:pt x="470" y="733"/>
                    <a:pt x="494" y="725"/>
                    <a:pt x="517" y="725"/>
                  </a:cubicBezTo>
                  <a:cubicBezTo>
                    <a:pt x="555" y="725"/>
                    <a:pt x="591" y="746"/>
                    <a:pt x="600" y="790"/>
                  </a:cubicBezTo>
                  <a:cubicBezTo>
                    <a:pt x="616" y="867"/>
                    <a:pt x="633" y="962"/>
                    <a:pt x="699" y="1010"/>
                  </a:cubicBezTo>
                  <a:cubicBezTo>
                    <a:pt x="718" y="1025"/>
                    <a:pt x="738" y="1030"/>
                    <a:pt x="758" y="1030"/>
                  </a:cubicBezTo>
                  <a:cubicBezTo>
                    <a:pt x="802" y="1030"/>
                    <a:pt x="846" y="1002"/>
                    <a:pt x="880" y="973"/>
                  </a:cubicBezTo>
                  <a:cubicBezTo>
                    <a:pt x="927" y="935"/>
                    <a:pt x="978" y="877"/>
                    <a:pt x="968" y="812"/>
                  </a:cubicBezTo>
                  <a:cubicBezTo>
                    <a:pt x="962" y="765"/>
                    <a:pt x="923" y="717"/>
                    <a:pt x="875" y="717"/>
                  </a:cubicBezTo>
                  <a:cubicBezTo>
                    <a:pt x="870" y="717"/>
                    <a:pt x="865" y="718"/>
                    <a:pt x="859" y="719"/>
                  </a:cubicBezTo>
                  <a:cubicBezTo>
                    <a:pt x="852" y="721"/>
                    <a:pt x="844" y="721"/>
                    <a:pt x="837" y="721"/>
                  </a:cubicBezTo>
                  <a:cubicBezTo>
                    <a:pt x="739" y="721"/>
                    <a:pt x="707" y="578"/>
                    <a:pt x="812" y="545"/>
                  </a:cubicBezTo>
                  <a:cubicBezTo>
                    <a:pt x="917" y="510"/>
                    <a:pt x="1067" y="417"/>
                    <a:pt x="1046" y="285"/>
                  </a:cubicBezTo>
                  <a:cubicBezTo>
                    <a:pt x="1038" y="239"/>
                    <a:pt x="1010" y="196"/>
                    <a:pt x="959" y="196"/>
                  </a:cubicBezTo>
                  <a:cubicBezTo>
                    <a:pt x="959" y="196"/>
                    <a:pt x="958" y="196"/>
                    <a:pt x="957" y="196"/>
                  </a:cubicBezTo>
                  <a:cubicBezTo>
                    <a:pt x="890" y="201"/>
                    <a:pt x="832" y="273"/>
                    <a:pt x="791" y="320"/>
                  </a:cubicBezTo>
                  <a:cubicBezTo>
                    <a:pt x="774" y="339"/>
                    <a:pt x="755" y="346"/>
                    <a:pt x="737" y="346"/>
                  </a:cubicBezTo>
                  <a:cubicBezTo>
                    <a:pt x="683" y="346"/>
                    <a:pt x="632" y="279"/>
                    <a:pt x="663" y="221"/>
                  </a:cubicBezTo>
                  <a:cubicBezTo>
                    <a:pt x="697" y="154"/>
                    <a:pt x="609" y="66"/>
                    <a:pt x="560" y="34"/>
                  </a:cubicBezTo>
                  <a:cubicBezTo>
                    <a:pt x="528" y="12"/>
                    <a:pt x="490" y="0"/>
                    <a:pt x="45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37"/>
            <p:cNvSpPr/>
            <p:nvPr/>
          </p:nvSpPr>
          <p:spPr>
            <a:xfrm>
              <a:off x="5042808" y="928783"/>
              <a:ext cx="41322" cy="40013"/>
            </a:xfrm>
            <a:custGeom>
              <a:rect b="b" l="l" r="r" t="t"/>
              <a:pathLst>
                <a:path extrusionOk="0" h="1008" w="1041">
                  <a:moveTo>
                    <a:pt x="410" y="0"/>
                  </a:moveTo>
                  <a:cubicBezTo>
                    <a:pt x="379" y="0"/>
                    <a:pt x="347" y="9"/>
                    <a:pt x="320" y="28"/>
                  </a:cubicBezTo>
                  <a:cubicBezTo>
                    <a:pt x="163" y="132"/>
                    <a:pt x="350" y="332"/>
                    <a:pt x="431" y="413"/>
                  </a:cubicBezTo>
                  <a:cubicBezTo>
                    <a:pt x="500" y="480"/>
                    <a:pt x="435" y="584"/>
                    <a:pt x="364" y="584"/>
                  </a:cubicBezTo>
                  <a:cubicBezTo>
                    <a:pt x="344" y="584"/>
                    <a:pt x="323" y="575"/>
                    <a:pt x="305" y="556"/>
                  </a:cubicBezTo>
                  <a:cubicBezTo>
                    <a:pt x="301" y="550"/>
                    <a:pt x="296" y="545"/>
                    <a:pt x="292" y="540"/>
                  </a:cubicBezTo>
                  <a:cubicBezTo>
                    <a:pt x="223" y="561"/>
                    <a:pt x="164" y="624"/>
                    <a:pt x="126" y="682"/>
                  </a:cubicBezTo>
                  <a:cubicBezTo>
                    <a:pt x="95" y="727"/>
                    <a:pt x="1" y="853"/>
                    <a:pt x="35" y="914"/>
                  </a:cubicBezTo>
                  <a:cubicBezTo>
                    <a:pt x="47" y="932"/>
                    <a:pt x="67" y="939"/>
                    <a:pt x="90" y="939"/>
                  </a:cubicBezTo>
                  <a:cubicBezTo>
                    <a:pt x="134" y="939"/>
                    <a:pt x="188" y="915"/>
                    <a:pt x="215" y="903"/>
                  </a:cubicBezTo>
                  <a:cubicBezTo>
                    <a:pt x="296" y="866"/>
                    <a:pt x="381" y="810"/>
                    <a:pt x="445" y="746"/>
                  </a:cubicBezTo>
                  <a:cubicBezTo>
                    <a:pt x="464" y="727"/>
                    <a:pt x="491" y="717"/>
                    <a:pt x="517" y="717"/>
                  </a:cubicBezTo>
                  <a:cubicBezTo>
                    <a:pt x="552" y="717"/>
                    <a:pt x="586" y="736"/>
                    <a:pt x="597" y="775"/>
                  </a:cubicBezTo>
                  <a:cubicBezTo>
                    <a:pt x="617" y="851"/>
                    <a:pt x="638" y="945"/>
                    <a:pt x="709" y="991"/>
                  </a:cubicBezTo>
                  <a:cubicBezTo>
                    <a:pt x="726" y="1002"/>
                    <a:pt x="744" y="1007"/>
                    <a:pt x="762" y="1007"/>
                  </a:cubicBezTo>
                  <a:cubicBezTo>
                    <a:pt x="808" y="1007"/>
                    <a:pt x="853" y="974"/>
                    <a:pt x="887" y="942"/>
                  </a:cubicBezTo>
                  <a:cubicBezTo>
                    <a:pt x="933" y="902"/>
                    <a:pt x="978" y="841"/>
                    <a:pt x="965" y="775"/>
                  </a:cubicBezTo>
                  <a:cubicBezTo>
                    <a:pt x="955" y="733"/>
                    <a:pt x="916" y="688"/>
                    <a:pt x="870" y="688"/>
                  </a:cubicBezTo>
                  <a:cubicBezTo>
                    <a:pt x="864" y="688"/>
                    <a:pt x="857" y="689"/>
                    <a:pt x="851" y="691"/>
                  </a:cubicBezTo>
                  <a:cubicBezTo>
                    <a:pt x="841" y="694"/>
                    <a:pt x="832" y="695"/>
                    <a:pt x="823" y="695"/>
                  </a:cubicBezTo>
                  <a:cubicBezTo>
                    <a:pt x="731" y="695"/>
                    <a:pt x="693" y="558"/>
                    <a:pt x="792" y="519"/>
                  </a:cubicBezTo>
                  <a:cubicBezTo>
                    <a:pt x="897" y="477"/>
                    <a:pt x="1040" y="376"/>
                    <a:pt x="1011" y="246"/>
                  </a:cubicBezTo>
                  <a:cubicBezTo>
                    <a:pt x="1001" y="204"/>
                    <a:pt x="974" y="164"/>
                    <a:pt x="926" y="164"/>
                  </a:cubicBezTo>
                  <a:cubicBezTo>
                    <a:pt x="922" y="164"/>
                    <a:pt x="918" y="164"/>
                    <a:pt x="914" y="165"/>
                  </a:cubicBezTo>
                  <a:cubicBezTo>
                    <a:pt x="848" y="175"/>
                    <a:pt x="794" y="249"/>
                    <a:pt x="757" y="299"/>
                  </a:cubicBezTo>
                  <a:cubicBezTo>
                    <a:pt x="741" y="320"/>
                    <a:pt x="720" y="329"/>
                    <a:pt x="701" y="329"/>
                  </a:cubicBezTo>
                  <a:cubicBezTo>
                    <a:pt x="648" y="329"/>
                    <a:pt x="597" y="267"/>
                    <a:pt x="623" y="208"/>
                  </a:cubicBezTo>
                  <a:cubicBezTo>
                    <a:pt x="653" y="140"/>
                    <a:pt x="561" y="57"/>
                    <a:pt x="509" y="28"/>
                  </a:cubicBezTo>
                  <a:cubicBezTo>
                    <a:pt x="479" y="10"/>
                    <a:pt x="444" y="0"/>
                    <a:pt x="41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37"/>
            <p:cNvSpPr/>
            <p:nvPr/>
          </p:nvSpPr>
          <p:spPr>
            <a:xfrm>
              <a:off x="4591755" y="1023932"/>
              <a:ext cx="78318" cy="111662"/>
            </a:xfrm>
            <a:custGeom>
              <a:rect b="b" l="l" r="r" t="t"/>
              <a:pathLst>
                <a:path extrusionOk="0" h="2813" w="1973">
                  <a:moveTo>
                    <a:pt x="1686" y="1"/>
                  </a:moveTo>
                  <a:cubicBezTo>
                    <a:pt x="1360" y="109"/>
                    <a:pt x="1035" y="231"/>
                    <a:pt x="759" y="430"/>
                  </a:cubicBezTo>
                  <a:cubicBezTo>
                    <a:pt x="1" y="976"/>
                    <a:pt x="14" y="1964"/>
                    <a:pt x="102" y="2813"/>
                  </a:cubicBezTo>
                  <a:cubicBezTo>
                    <a:pt x="565" y="2247"/>
                    <a:pt x="1194" y="1852"/>
                    <a:pt x="1861" y="1554"/>
                  </a:cubicBezTo>
                  <a:cubicBezTo>
                    <a:pt x="1897" y="1537"/>
                    <a:pt x="1935" y="1522"/>
                    <a:pt x="1972" y="1506"/>
                  </a:cubicBezTo>
                  <a:cubicBezTo>
                    <a:pt x="1860" y="1005"/>
                    <a:pt x="1759" y="506"/>
                    <a:pt x="168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37"/>
            <p:cNvSpPr/>
            <p:nvPr/>
          </p:nvSpPr>
          <p:spPr>
            <a:xfrm>
              <a:off x="4658641" y="988961"/>
              <a:ext cx="375118" cy="101183"/>
            </a:xfrm>
            <a:custGeom>
              <a:rect b="b" l="l" r="r" t="t"/>
              <a:pathLst>
                <a:path extrusionOk="0" h="2549" w="9450">
                  <a:moveTo>
                    <a:pt x="4736" y="0"/>
                  </a:moveTo>
                  <a:cubicBezTo>
                    <a:pt x="4106" y="0"/>
                    <a:pt x="3474" y="56"/>
                    <a:pt x="2849" y="156"/>
                  </a:cubicBezTo>
                  <a:cubicBezTo>
                    <a:pt x="2884" y="280"/>
                    <a:pt x="2911" y="430"/>
                    <a:pt x="2867" y="554"/>
                  </a:cubicBezTo>
                  <a:cubicBezTo>
                    <a:pt x="2825" y="665"/>
                    <a:pt x="2723" y="744"/>
                    <a:pt x="2608" y="774"/>
                  </a:cubicBezTo>
                  <a:cubicBezTo>
                    <a:pt x="2572" y="783"/>
                    <a:pt x="2536" y="787"/>
                    <a:pt x="2502" y="787"/>
                  </a:cubicBezTo>
                  <a:cubicBezTo>
                    <a:pt x="2384" y="787"/>
                    <a:pt x="2281" y="736"/>
                    <a:pt x="2193" y="661"/>
                  </a:cubicBezTo>
                  <a:cubicBezTo>
                    <a:pt x="2161" y="805"/>
                    <a:pt x="2075" y="936"/>
                    <a:pt x="1941" y="1010"/>
                  </a:cubicBezTo>
                  <a:cubicBezTo>
                    <a:pt x="1868" y="1050"/>
                    <a:pt x="1793" y="1068"/>
                    <a:pt x="1719" y="1068"/>
                  </a:cubicBezTo>
                  <a:cubicBezTo>
                    <a:pt x="1547" y="1068"/>
                    <a:pt x="1380" y="972"/>
                    <a:pt x="1266" y="831"/>
                  </a:cubicBezTo>
                  <a:cubicBezTo>
                    <a:pt x="1197" y="747"/>
                    <a:pt x="1148" y="648"/>
                    <a:pt x="1115" y="543"/>
                  </a:cubicBezTo>
                  <a:cubicBezTo>
                    <a:pt x="868" y="613"/>
                    <a:pt x="622" y="686"/>
                    <a:pt x="378" y="764"/>
                  </a:cubicBezTo>
                  <a:cubicBezTo>
                    <a:pt x="254" y="804"/>
                    <a:pt x="128" y="843"/>
                    <a:pt x="1" y="884"/>
                  </a:cubicBezTo>
                  <a:cubicBezTo>
                    <a:pt x="74" y="1389"/>
                    <a:pt x="175" y="1888"/>
                    <a:pt x="287" y="2389"/>
                  </a:cubicBezTo>
                  <a:cubicBezTo>
                    <a:pt x="1589" y="1829"/>
                    <a:pt x="3028" y="1565"/>
                    <a:pt x="4443" y="1565"/>
                  </a:cubicBezTo>
                  <a:cubicBezTo>
                    <a:pt x="4515" y="1565"/>
                    <a:pt x="4587" y="1566"/>
                    <a:pt x="4659" y="1567"/>
                  </a:cubicBezTo>
                  <a:cubicBezTo>
                    <a:pt x="6164" y="1595"/>
                    <a:pt x="7679" y="1923"/>
                    <a:pt x="9053" y="2548"/>
                  </a:cubicBezTo>
                  <a:cubicBezTo>
                    <a:pt x="9258" y="2099"/>
                    <a:pt x="9450" y="1565"/>
                    <a:pt x="9046" y="1169"/>
                  </a:cubicBezTo>
                  <a:cubicBezTo>
                    <a:pt x="8877" y="1003"/>
                    <a:pt x="8660" y="892"/>
                    <a:pt x="8450" y="789"/>
                  </a:cubicBezTo>
                  <a:cubicBezTo>
                    <a:pt x="8206" y="670"/>
                    <a:pt x="7955" y="565"/>
                    <a:pt x="7699" y="476"/>
                  </a:cubicBezTo>
                  <a:cubicBezTo>
                    <a:pt x="7413" y="376"/>
                    <a:pt x="7122" y="293"/>
                    <a:pt x="6829" y="227"/>
                  </a:cubicBezTo>
                  <a:cubicBezTo>
                    <a:pt x="6826" y="247"/>
                    <a:pt x="6822" y="265"/>
                    <a:pt x="6819" y="285"/>
                  </a:cubicBezTo>
                  <a:cubicBezTo>
                    <a:pt x="6768" y="507"/>
                    <a:pt x="6598" y="741"/>
                    <a:pt x="6359" y="774"/>
                  </a:cubicBezTo>
                  <a:cubicBezTo>
                    <a:pt x="6345" y="775"/>
                    <a:pt x="6331" y="776"/>
                    <a:pt x="6318" y="776"/>
                  </a:cubicBezTo>
                  <a:cubicBezTo>
                    <a:pt x="6220" y="776"/>
                    <a:pt x="6132" y="727"/>
                    <a:pt x="6072" y="645"/>
                  </a:cubicBezTo>
                  <a:cubicBezTo>
                    <a:pt x="6040" y="602"/>
                    <a:pt x="6020" y="551"/>
                    <a:pt x="6007" y="499"/>
                  </a:cubicBezTo>
                  <a:cubicBezTo>
                    <a:pt x="5941" y="556"/>
                    <a:pt x="5866" y="596"/>
                    <a:pt x="5780" y="596"/>
                  </a:cubicBezTo>
                  <a:cubicBezTo>
                    <a:pt x="5749" y="596"/>
                    <a:pt x="5718" y="591"/>
                    <a:pt x="5685" y="580"/>
                  </a:cubicBezTo>
                  <a:cubicBezTo>
                    <a:pt x="5519" y="524"/>
                    <a:pt x="5446" y="338"/>
                    <a:pt x="5427" y="179"/>
                  </a:cubicBezTo>
                  <a:cubicBezTo>
                    <a:pt x="5420" y="127"/>
                    <a:pt x="5419" y="75"/>
                    <a:pt x="5420" y="23"/>
                  </a:cubicBezTo>
                  <a:cubicBezTo>
                    <a:pt x="5193" y="7"/>
                    <a:pt x="4964" y="0"/>
                    <a:pt x="473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37"/>
            <p:cNvSpPr/>
            <p:nvPr/>
          </p:nvSpPr>
          <p:spPr>
            <a:xfrm>
              <a:off x="4605846" y="811087"/>
              <a:ext cx="413939" cy="222848"/>
            </a:xfrm>
            <a:custGeom>
              <a:rect b="b" l="l" r="r" t="t"/>
              <a:pathLst>
                <a:path extrusionOk="0" h="5614" w="10428">
                  <a:moveTo>
                    <a:pt x="4681" y="0"/>
                  </a:moveTo>
                  <a:cubicBezTo>
                    <a:pt x="4663" y="0"/>
                    <a:pt x="4645" y="1"/>
                    <a:pt x="4627" y="4"/>
                  </a:cubicBezTo>
                  <a:cubicBezTo>
                    <a:pt x="4497" y="20"/>
                    <a:pt x="4364" y="100"/>
                    <a:pt x="4314" y="228"/>
                  </a:cubicBezTo>
                  <a:cubicBezTo>
                    <a:pt x="4297" y="270"/>
                    <a:pt x="4248" y="309"/>
                    <a:pt x="4201" y="309"/>
                  </a:cubicBezTo>
                  <a:cubicBezTo>
                    <a:pt x="4176" y="309"/>
                    <a:pt x="4153" y="299"/>
                    <a:pt x="4134" y="274"/>
                  </a:cubicBezTo>
                  <a:cubicBezTo>
                    <a:pt x="4037" y="150"/>
                    <a:pt x="3899" y="90"/>
                    <a:pt x="3765" y="90"/>
                  </a:cubicBezTo>
                  <a:cubicBezTo>
                    <a:pt x="3584" y="90"/>
                    <a:pt x="3410" y="199"/>
                    <a:pt x="3349" y="411"/>
                  </a:cubicBezTo>
                  <a:cubicBezTo>
                    <a:pt x="3334" y="463"/>
                    <a:pt x="3293" y="488"/>
                    <a:pt x="3248" y="488"/>
                  </a:cubicBezTo>
                  <a:cubicBezTo>
                    <a:pt x="3221" y="488"/>
                    <a:pt x="3191" y="478"/>
                    <a:pt x="3167" y="459"/>
                  </a:cubicBezTo>
                  <a:cubicBezTo>
                    <a:pt x="3085" y="395"/>
                    <a:pt x="2992" y="367"/>
                    <a:pt x="2901" y="367"/>
                  </a:cubicBezTo>
                  <a:cubicBezTo>
                    <a:pt x="2677" y="367"/>
                    <a:pt x="2464" y="539"/>
                    <a:pt x="2445" y="788"/>
                  </a:cubicBezTo>
                  <a:cubicBezTo>
                    <a:pt x="2440" y="842"/>
                    <a:pt x="2399" y="905"/>
                    <a:pt x="2338" y="905"/>
                  </a:cubicBezTo>
                  <a:cubicBezTo>
                    <a:pt x="2335" y="905"/>
                    <a:pt x="2332" y="905"/>
                    <a:pt x="2329" y="904"/>
                  </a:cubicBezTo>
                  <a:cubicBezTo>
                    <a:pt x="2299" y="901"/>
                    <a:pt x="2269" y="899"/>
                    <a:pt x="2239" y="899"/>
                  </a:cubicBezTo>
                  <a:cubicBezTo>
                    <a:pt x="2043" y="899"/>
                    <a:pt x="1855" y="979"/>
                    <a:pt x="1716" y="1124"/>
                  </a:cubicBezTo>
                  <a:cubicBezTo>
                    <a:pt x="1635" y="1210"/>
                    <a:pt x="1590" y="1309"/>
                    <a:pt x="1551" y="1418"/>
                  </a:cubicBezTo>
                  <a:cubicBezTo>
                    <a:pt x="1512" y="1526"/>
                    <a:pt x="1463" y="1620"/>
                    <a:pt x="1357" y="1671"/>
                  </a:cubicBezTo>
                  <a:cubicBezTo>
                    <a:pt x="1252" y="1723"/>
                    <a:pt x="1142" y="1732"/>
                    <a:pt x="1044" y="1801"/>
                  </a:cubicBezTo>
                  <a:cubicBezTo>
                    <a:pt x="964" y="1859"/>
                    <a:pt x="897" y="1939"/>
                    <a:pt x="849" y="2027"/>
                  </a:cubicBezTo>
                  <a:cubicBezTo>
                    <a:pt x="747" y="2207"/>
                    <a:pt x="736" y="2410"/>
                    <a:pt x="809" y="2602"/>
                  </a:cubicBezTo>
                  <a:cubicBezTo>
                    <a:pt x="831" y="2659"/>
                    <a:pt x="784" y="2724"/>
                    <a:pt x="731" y="2739"/>
                  </a:cubicBezTo>
                  <a:cubicBezTo>
                    <a:pt x="344" y="2850"/>
                    <a:pt x="189" y="3329"/>
                    <a:pt x="442" y="3647"/>
                  </a:cubicBezTo>
                  <a:cubicBezTo>
                    <a:pt x="481" y="3696"/>
                    <a:pt x="490" y="3786"/>
                    <a:pt x="419" y="3817"/>
                  </a:cubicBezTo>
                  <a:cubicBezTo>
                    <a:pt x="248" y="3893"/>
                    <a:pt x="122" y="4020"/>
                    <a:pt x="86" y="4211"/>
                  </a:cubicBezTo>
                  <a:cubicBezTo>
                    <a:pt x="53" y="4391"/>
                    <a:pt x="122" y="4572"/>
                    <a:pt x="248" y="4703"/>
                  </a:cubicBezTo>
                  <a:cubicBezTo>
                    <a:pt x="302" y="4756"/>
                    <a:pt x="282" y="4828"/>
                    <a:pt x="227" y="4869"/>
                  </a:cubicBezTo>
                  <a:cubicBezTo>
                    <a:pt x="1" y="5041"/>
                    <a:pt x="54" y="5414"/>
                    <a:pt x="261" y="5575"/>
                  </a:cubicBezTo>
                  <a:cubicBezTo>
                    <a:pt x="275" y="5587"/>
                    <a:pt x="282" y="5601"/>
                    <a:pt x="284" y="5614"/>
                  </a:cubicBezTo>
                  <a:cubicBezTo>
                    <a:pt x="363" y="5556"/>
                    <a:pt x="445" y="5499"/>
                    <a:pt x="535" y="5451"/>
                  </a:cubicBezTo>
                  <a:cubicBezTo>
                    <a:pt x="980" y="5216"/>
                    <a:pt x="1482" y="5077"/>
                    <a:pt x="1961" y="4930"/>
                  </a:cubicBezTo>
                  <a:cubicBezTo>
                    <a:pt x="1978" y="4924"/>
                    <a:pt x="1992" y="4920"/>
                    <a:pt x="2008" y="4916"/>
                  </a:cubicBezTo>
                  <a:cubicBezTo>
                    <a:pt x="2006" y="4909"/>
                    <a:pt x="2002" y="4902"/>
                    <a:pt x="2001" y="4893"/>
                  </a:cubicBezTo>
                  <a:cubicBezTo>
                    <a:pt x="1934" y="4384"/>
                    <a:pt x="1990" y="3836"/>
                    <a:pt x="2137" y="3342"/>
                  </a:cubicBezTo>
                  <a:cubicBezTo>
                    <a:pt x="2242" y="2989"/>
                    <a:pt x="2413" y="2569"/>
                    <a:pt x="2709" y="2324"/>
                  </a:cubicBezTo>
                  <a:cubicBezTo>
                    <a:pt x="2602" y="2253"/>
                    <a:pt x="2505" y="2166"/>
                    <a:pt x="2439" y="2063"/>
                  </a:cubicBezTo>
                  <a:cubicBezTo>
                    <a:pt x="2334" y="1899"/>
                    <a:pt x="2372" y="1725"/>
                    <a:pt x="2492" y="1583"/>
                  </a:cubicBezTo>
                  <a:cubicBezTo>
                    <a:pt x="2654" y="1392"/>
                    <a:pt x="2886" y="1255"/>
                    <a:pt x="3127" y="1175"/>
                  </a:cubicBezTo>
                  <a:cubicBezTo>
                    <a:pt x="3131" y="1173"/>
                    <a:pt x="3133" y="1172"/>
                    <a:pt x="3137" y="1171"/>
                  </a:cubicBezTo>
                  <a:cubicBezTo>
                    <a:pt x="3244" y="1128"/>
                    <a:pt x="3371" y="1084"/>
                    <a:pt x="3492" y="1084"/>
                  </a:cubicBezTo>
                  <a:cubicBezTo>
                    <a:pt x="3559" y="1084"/>
                    <a:pt x="3624" y="1097"/>
                    <a:pt x="3683" y="1132"/>
                  </a:cubicBezTo>
                  <a:cubicBezTo>
                    <a:pt x="3778" y="1188"/>
                    <a:pt x="3819" y="1279"/>
                    <a:pt x="3833" y="1378"/>
                  </a:cubicBezTo>
                  <a:cubicBezTo>
                    <a:pt x="4177" y="1188"/>
                    <a:pt x="4596" y="1111"/>
                    <a:pt x="4981" y="1088"/>
                  </a:cubicBezTo>
                  <a:cubicBezTo>
                    <a:pt x="5043" y="1084"/>
                    <a:pt x="5105" y="1082"/>
                    <a:pt x="5168" y="1082"/>
                  </a:cubicBezTo>
                  <a:cubicBezTo>
                    <a:pt x="5331" y="1082"/>
                    <a:pt x="5496" y="1095"/>
                    <a:pt x="5658" y="1119"/>
                  </a:cubicBezTo>
                  <a:cubicBezTo>
                    <a:pt x="5838" y="1146"/>
                    <a:pt x="6057" y="1175"/>
                    <a:pt x="6228" y="1260"/>
                  </a:cubicBezTo>
                  <a:cubicBezTo>
                    <a:pt x="6246" y="1183"/>
                    <a:pt x="6286" y="1114"/>
                    <a:pt x="6362" y="1068"/>
                  </a:cubicBezTo>
                  <a:cubicBezTo>
                    <a:pt x="6424" y="1031"/>
                    <a:pt x="6492" y="1017"/>
                    <a:pt x="6561" y="1017"/>
                  </a:cubicBezTo>
                  <a:cubicBezTo>
                    <a:pt x="6681" y="1017"/>
                    <a:pt x="6805" y="1059"/>
                    <a:pt x="6911" y="1099"/>
                  </a:cubicBezTo>
                  <a:cubicBezTo>
                    <a:pt x="6913" y="1100"/>
                    <a:pt x="6916" y="1101"/>
                    <a:pt x="6920" y="1103"/>
                  </a:cubicBezTo>
                  <a:cubicBezTo>
                    <a:pt x="7163" y="1181"/>
                    <a:pt x="7395" y="1313"/>
                    <a:pt x="7559" y="1502"/>
                  </a:cubicBezTo>
                  <a:cubicBezTo>
                    <a:pt x="7681" y="1644"/>
                    <a:pt x="7723" y="1817"/>
                    <a:pt x="7619" y="1980"/>
                  </a:cubicBezTo>
                  <a:cubicBezTo>
                    <a:pt x="7597" y="2017"/>
                    <a:pt x="7571" y="2049"/>
                    <a:pt x="7542" y="2082"/>
                  </a:cubicBezTo>
                  <a:cubicBezTo>
                    <a:pt x="7702" y="2214"/>
                    <a:pt x="7831" y="2386"/>
                    <a:pt x="7946" y="2553"/>
                  </a:cubicBezTo>
                  <a:cubicBezTo>
                    <a:pt x="8082" y="2751"/>
                    <a:pt x="8196" y="2963"/>
                    <a:pt x="8290" y="3184"/>
                  </a:cubicBezTo>
                  <a:cubicBezTo>
                    <a:pt x="8475" y="3626"/>
                    <a:pt x="8573" y="4100"/>
                    <a:pt x="8573" y="4580"/>
                  </a:cubicBezTo>
                  <a:cubicBezTo>
                    <a:pt x="8958" y="4687"/>
                    <a:pt x="9334" y="4821"/>
                    <a:pt x="9701" y="4988"/>
                  </a:cubicBezTo>
                  <a:cubicBezTo>
                    <a:pt x="9928" y="5090"/>
                    <a:pt x="10177" y="5205"/>
                    <a:pt x="10383" y="5365"/>
                  </a:cubicBezTo>
                  <a:cubicBezTo>
                    <a:pt x="10428" y="5092"/>
                    <a:pt x="10398" y="4686"/>
                    <a:pt x="10048" y="4670"/>
                  </a:cubicBezTo>
                  <a:cubicBezTo>
                    <a:pt x="9955" y="4666"/>
                    <a:pt x="9903" y="4553"/>
                    <a:pt x="9977" y="4484"/>
                  </a:cubicBezTo>
                  <a:cubicBezTo>
                    <a:pt x="10163" y="4292"/>
                    <a:pt x="10087" y="3953"/>
                    <a:pt x="9801" y="3919"/>
                  </a:cubicBezTo>
                  <a:cubicBezTo>
                    <a:pt x="9716" y="3909"/>
                    <a:pt x="9640" y="3800"/>
                    <a:pt x="9723" y="3730"/>
                  </a:cubicBezTo>
                  <a:cubicBezTo>
                    <a:pt x="9847" y="3626"/>
                    <a:pt x="9917" y="3469"/>
                    <a:pt x="9874" y="3307"/>
                  </a:cubicBezTo>
                  <a:cubicBezTo>
                    <a:pt x="9833" y="3160"/>
                    <a:pt x="9699" y="3048"/>
                    <a:pt x="9547" y="3032"/>
                  </a:cubicBezTo>
                  <a:cubicBezTo>
                    <a:pt x="9451" y="3022"/>
                    <a:pt x="9406" y="2923"/>
                    <a:pt x="9470" y="2847"/>
                  </a:cubicBezTo>
                  <a:cubicBezTo>
                    <a:pt x="9661" y="2616"/>
                    <a:pt x="9506" y="2242"/>
                    <a:pt x="9212" y="2242"/>
                  </a:cubicBezTo>
                  <a:cubicBezTo>
                    <a:pt x="9189" y="2242"/>
                    <a:pt x="9165" y="2244"/>
                    <a:pt x="9141" y="2249"/>
                  </a:cubicBezTo>
                  <a:cubicBezTo>
                    <a:pt x="9132" y="2251"/>
                    <a:pt x="9124" y="2252"/>
                    <a:pt x="9116" y="2252"/>
                  </a:cubicBezTo>
                  <a:cubicBezTo>
                    <a:pt x="9037" y="2252"/>
                    <a:pt x="8977" y="2169"/>
                    <a:pt x="9020" y="2093"/>
                  </a:cubicBezTo>
                  <a:cubicBezTo>
                    <a:pt x="9112" y="1925"/>
                    <a:pt x="9113" y="1702"/>
                    <a:pt x="8987" y="1550"/>
                  </a:cubicBezTo>
                  <a:cubicBezTo>
                    <a:pt x="8900" y="1444"/>
                    <a:pt x="8768" y="1390"/>
                    <a:pt x="8634" y="1390"/>
                  </a:cubicBezTo>
                  <a:cubicBezTo>
                    <a:pt x="8586" y="1390"/>
                    <a:pt x="8537" y="1397"/>
                    <a:pt x="8490" y="1412"/>
                  </a:cubicBezTo>
                  <a:cubicBezTo>
                    <a:pt x="8478" y="1415"/>
                    <a:pt x="8468" y="1417"/>
                    <a:pt x="8458" y="1417"/>
                  </a:cubicBezTo>
                  <a:cubicBezTo>
                    <a:pt x="8380" y="1417"/>
                    <a:pt x="8337" y="1324"/>
                    <a:pt x="8369" y="1254"/>
                  </a:cubicBezTo>
                  <a:cubicBezTo>
                    <a:pt x="8480" y="1006"/>
                    <a:pt x="8291" y="742"/>
                    <a:pt x="8044" y="742"/>
                  </a:cubicBezTo>
                  <a:cubicBezTo>
                    <a:pt x="8008" y="742"/>
                    <a:pt x="7970" y="748"/>
                    <a:pt x="7932" y="760"/>
                  </a:cubicBezTo>
                  <a:cubicBezTo>
                    <a:pt x="7862" y="783"/>
                    <a:pt x="7789" y="815"/>
                    <a:pt x="7719" y="815"/>
                  </a:cubicBezTo>
                  <a:cubicBezTo>
                    <a:pt x="7668" y="815"/>
                    <a:pt x="7618" y="798"/>
                    <a:pt x="7574" y="746"/>
                  </a:cubicBezTo>
                  <a:cubicBezTo>
                    <a:pt x="7527" y="692"/>
                    <a:pt x="7522" y="620"/>
                    <a:pt x="7493" y="558"/>
                  </a:cubicBezTo>
                  <a:cubicBezTo>
                    <a:pt x="7468" y="507"/>
                    <a:pt x="7432" y="463"/>
                    <a:pt x="7387" y="426"/>
                  </a:cubicBezTo>
                  <a:cubicBezTo>
                    <a:pt x="7310" y="361"/>
                    <a:pt x="7207" y="320"/>
                    <a:pt x="7104" y="320"/>
                  </a:cubicBezTo>
                  <a:cubicBezTo>
                    <a:pt x="7084" y="320"/>
                    <a:pt x="7065" y="321"/>
                    <a:pt x="7046" y="324"/>
                  </a:cubicBezTo>
                  <a:cubicBezTo>
                    <a:pt x="6954" y="340"/>
                    <a:pt x="6870" y="376"/>
                    <a:pt x="6785" y="376"/>
                  </a:cubicBezTo>
                  <a:cubicBezTo>
                    <a:pt x="6741" y="376"/>
                    <a:pt x="6696" y="366"/>
                    <a:pt x="6650" y="340"/>
                  </a:cubicBezTo>
                  <a:cubicBezTo>
                    <a:pt x="6543" y="280"/>
                    <a:pt x="6488" y="130"/>
                    <a:pt x="6366" y="98"/>
                  </a:cubicBezTo>
                  <a:cubicBezTo>
                    <a:pt x="6346" y="93"/>
                    <a:pt x="6326" y="91"/>
                    <a:pt x="6306" y="91"/>
                  </a:cubicBezTo>
                  <a:cubicBezTo>
                    <a:pt x="6177" y="91"/>
                    <a:pt x="6046" y="186"/>
                    <a:pt x="5947" y="254"/>
                  </a:cubicBezTo>
                  <a:cubicBezTo>
                    <a:pt x="5933" y="263"/>
                    <a:pt x="5915" y="268"/>
                    <a:pt x="5897" y="268"/>
                  </a:cubicBezTo>
                  <a:cubicBezTo>
                    <a:pt x="5859" y="268"/>
                    <a:pt x="5818" y="247"/>
                    <a:pt x="5801" y="214"/>
                  </a:cubicBezTo>
                  <a:cubicBezTo>
                    <a:pt x="5738" y="98"/>
                    <a:pt x="5612" y="27"/>
                    <a:pt x="5481" y="27"/>
                  </a:cubicBezTo>
                  <a:cubicBezTo>
                    <a:pt x="5464" y="27"/>
                    <a:pt x="5448" y="28"/>
                    <a:pt x="5431" y="31"/>
                  </a:cubicBezTo>
                  <a:cubicBezTo>
                    <a:pt x="5301" y="49"/>
                    <a:pt x="5220" y="181"/>
                    <a:pt x="5098" y="181"/>
                  </a:cubicBezTo>
                  <a:cubicBezTo>
                    <a:pt x="5075" y="181"/>
                    <a:pt x="5051" y="177"/>
                    <a:pt x="5025" y="166"/>
                  </a:cubicBezTo>
                  <a:cubicBezTo>
                    <a:pt x="4948" y="135"/>
                    <a:pt x="4901" y="63"/>
                    <a:pt x="4827" y="31"/>
                  </a:cubicBezTo>
                  <a:cubicBezTo>
                    <a:pt x="4782" y="9"/>
                    <a:pt x="4731" y="0"/>
                    <a:pt x="4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37"/>
            <p:cNvSpPr/>
            <p:nvPr/>
          </p:nvSpPr>
          <p:spPr>
            <a:xfrm>
              <a:off x="4596717" y="1069065"/>
              <a:ext cx="417393" cy="101540"/>
            </a:xfrm>
            <a:custGeom>
              <a:rect b="b" l="l" r="r" t="t"/>
              <a:pathLst>
                <a:path extrusionOk="0" h="2558" w="10515">
                  <a:moveTo>
                    <a:pt x="8333" y="0"/>
                  </a:moveTo>
                  <a:cubicBezTo>
                    <a:pt x="8247" y="474"/>
                    <a:pt x="7976" y="894"/>
                    <a:pt x="7604" y="1199"/>
                  </a:cubicBezTo>
                  <a:cubicBezTo>
                    <a:pt x="7011" y="1688"/>
                    <a:pt x="6205" y="1888"/>
                    <a:pt x="5430" y="1888"/>
                  </a:cubicBezTo>
                  <a:cubicBezTo>
                    <a:pt x="5226" y="1888"/>
                    <a:pt x="5023" y="1874"/>
                    <a:pt x="4828" y="1848"/>
                  </a:cubicBezTo>
                  <a:cubicBezTo>
                    <a:pt x="4365" y="1786"/>
                    <a:pt x="3906" y="1640"/>
                    <a:pt x="3518" y="1374"/>
                  </a:cubicBezTo>
                  <a:cubicBezTo>
                    <a:pt x="3123" y="1100"/>
                    <a:pt x="2823" y="714"/>
                    <a:pt x="2613" y="285"/>
                  </a:cubicBezTo>
                  <a:cubicBezTo>
                    <a:pt x="1630" y="608"/>
                    <a:pt x="694" y="1098"/>
                    <a:pt x="1" y="1871"/>
                  </a:cubicBezTo>
                  <a:cubicBezTo>
                    <a:pt x="2" y="1883"/>
                    <a:pt x="3" y="1893"/>
                    <a:pt x="4" y="1904"/>
                  </a:cubicBezTo>
                  <a:cubicBezTo>
                    <a:pt x="1383" y="2351"/>
                    <a:pt x="2836" y="2557"/>
                    <a:pt x="4291" y="2557"/>
                  </a:cubicBezTo>
                  <a:cubicBezTo>
                    <a:pt x="5444" y="2557"/>
                    <a:pt x="6598" y="2428"/>
                    <a:pt x="7716" y="2186"/>
                  </a:cubicBezTo>
                  <a:cubicBezTo>
                    <a:pt x="8620" y="1989"/>
                    <a:pt x="9502" y="1717"/>
                    <a:pt x="10361" y="1383"/>
                  </a:cubicBezTo>
                  <a:cubicBezTo>
                    <a:pt x="10364" y="1360"/>
                    <a:pt x="10371" y="1338"/>
                    <a:pt x="10389" y="1323"/>
                  </a:cubicBezTo>
                  <a:cubicBezTo>
                    <a:pt x="10401" y="1311"/>
                    <a:pt x="10413" y="1298"/>
                    <a:pt x="10426" y="1284"/>
                  </a:cubicBezTo>
                  <a:lnTo>
                    <a:pt x="10428" y="1281"/>
                  </a:lnTo>
                  <a:cubicBezTo>
                    <a:pt x="10428" y="1280"/>
                    <a:pt x="10428" y="1280"/>
                    <a:pt x="10429" y="1279"/>
                  </a:cubicBezTo>
                  <a:cubicBezTo>
                    <a:pt x="10433" y="1274"/>
                    <a:pt x="10436" y="1269"/>
                    <a:pt x="10439" y="1263"/>
                  </a:cubicBezTo>
                  <a:cubicBezTo>
                    <a:pt x="10448" y="1249"/>
                    <a:pt x="10457" y="1235"/>
                    <a:pt x="10464" y="1222"/>
                  </a:cubicBezTo>
                  <a:cubicBezTo>
                    <a:pt x="10468" y="1214"/>
                    <a:pt x="10470" y="1207"/>
                    <a:pt x="10474" y="1201"/>
                  </a:cubicBezTo>
                  <a:cubicBezTo>
                    <a:pt x="10474" y="1198"/>
                    <a:pt x="10478" y="1194"/>
                    <a:pt x="10479" y="1192"/>
                  </a:cubicBezTo>
                  <a:cubicBezTo>
                    <a:pt x="10489" y="1164"/>
                    <a:pt x="10498" y="1135"/>
                    <a:pt x="10505" y="1105"/>
                  </a:cubicBezTo>
                  <a:lnTo>
                    <a:pt x="10509" y="1082"/>
                  </a:lnTo>
                  <a:cubicBezTo>
                    <a:pt x="10510" y="1078"/>
                    <a:pt x="10510" y="1078"/>
                    <a:pt x="10510" y="1077"/>
                  </a:cubicBezTo>
                  <a:lnTo>
                    <a:pt x="10510" y="1076"/>
                  </a:lnTo>
                  <a:cubicBezTo>
                    <a:pt x="10512" y="1060"/>
                    <a:pt x="10512" y="1046"/>
                    <a:pt x="10514" y="1031"/>
                  </a:cubicBezTo>
                  <a:cubicBezTo>
                    <a:pt x="10514" y="1015"/>
                    <a:pt x="10514" y="998"/>
                    <a:pt x="10512" y="982"/>
                  </a:cubicBezTo>
                  <a:lnTo>
                    <a:pt x="10512" y="957"/>
                  </a:lnTo>
                  <a:lnTo>
                    <a:pt x="10512" y="953"/>
                  </a:lnTo>
                  <a:cubicBezTo>
                    <a:pt x="10511" y="952"/>
                    <a:pt x="10511" y="951"/>
                    <a:pt x="10511" y="949"/>
                  </a:cubicBezTo>
                  <a:cubicBezTo>
                    <a:pt x="10506" y="920"/>
                    <a:pt x="10499" y="890"/>
                    <a:pt x="10490" y="859"/>
                  </a:cubicBezTo>
                  <a:cubicBezTo>
                    <a:pt x="10476" y="811"/>
                    <a:pt x="10448" y="759"/>
                    <a:pt x="10412" y="719"/>
                  </a:cubicBezTo>
                  <a:cubicBezTo>
                    <a:pt x="10401" y="704"/>
                    <a:pt x="10395" y="691"/>
                    <a:pt x="10392" y="675"/>
                  </a:cubicBezTo>
                  <a:cubicBezTo>
                    <a:pt x="9729" y="381"/>
                    <a:pt x="9044" y="155"/>
                    <a:pt x="8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37"/>
            <p:cNvSpPr/>
            <p:nvPr/>
          </p:nvSpPr>
          <p:spPr>
            <a:xfrm>
              <a:off x="4815039" y="888374"/>
              <a:ext cx="123491" cy="102492"/>
            </a:xfrm>
            <a:custGeom>
              <a:rect b="b" l="l" r="r" t="t"/>
              <a:pathLst>
                <a:path extrusionOk="0" h="2582" w="3111">
                  <a:moveTo>
                    <a:pt x="1016" y="1"/>
                  </a:moveTo>
                  <a:lnTo>
                    <a:pt x="954" y="16"/>
                  </a:lnTo>
                  <a:cubicBezTo>
                    <a:pt x="963" y="38"/>
                    <a:pt x="966" y="62"/>
                    <a:pt x="965" y="85"/>
                  </a:cubicBezTo>
                  <a:cubicBezTo>
                    <a:pt x="964" y="141"/>
                    <a:pt x="943" y="194"/>
                    <a:pt x="903" y="232"/>
                  </a:cubicBezTo>
                  <a:cubicBezTo>
                    <a:pt x="866" y="271"/>
                    <a:pt x="817" y="289"/>
                    <a:pt x="765" y="294"/>
                  </a:cubicBezTo>
                  <a:cubicBezTo>
                    <a:pt x="762" y="294"/>
                    <a:pt x="758" y="294"/>
                    <a:pt x="755" y="294"/>
                  </a:cubicBezTo>
                  <a:cubicBezTo>
                    <a:pt x="742" y="294"/>
                    <a:pt x="730" y="292"/>
                    <a:pt x="718" y="288"/>
                  </a:cubicBezTo>
                  <a:cubicBezTo>
                    <a:pt x="703" y="286"/>
                    <a:pt x="689" y="280"/>
                    <a:pt x="675" y="273"/>
                  </a:cubicBezTo>
                  <a:cubicBezTo>
                    <a:pt x="663" y="267"/>
                    <a:pt x="651" y="257"/>
                    <a:pt x="641" y="249"/>
                  </a:cubicBezTo>
                  <a:lnTo>
                    <a:pt x="556" y="285"/>
                  </a:lnTo>
                  <a:cubicBezTo>
                    <a:pt x="920" y="563"/>
                    <a:pt x="1043" y="1088"/>
                    <a:pt x="873" y="1516"/>
                  </a:cubicBezTo>
                  <a:cubicBezTo>
                    <a:pt x="725" y="1890"/>
                    <a:pt x="372" y="2075"/>
                    <a:pt x="1" y="2095"/>
                  </a:cubicBezTo>
                  <a:lnTo>
                    <a:pt x="18" y="2329"/>
                  </a:lnTo>
                  <a:cubicBezTo>
                    <a:pt x="278" y="2310"/>
                    <a:pt x="538" y="2300"/>
                    <a:pt x="799" y="2300"/>
                  </a:cubicBezTo>
                  <a:cubicBezTo>
                    <a:pt x="1025" y="2300"/>
                    <a:pt x="1253" y="2307"/>
                    <a:pt x="1479" y="2322"/>
                  </a:cubicBezTo>
                  <a:cubicBezTo>
                    <a:pt x="1488" y="2323"/>
                    <a:pt x="1496" y="2323"/>
                    <a:pt x="1503" y="2324"/>
                  </a:cubicBezTo>
                  <a:cubicBezTo>
                    <a:pt x="1517" y="2256"/>
                    <a:pt x="1537" y="2189"/>
                    <a:pt x="1561" y="2126"/>
                  </a:cubicBezTo>
                  <a:cubicBezTo>
                    <a:pt x="1596" y="2036"/>
                    <a:pt x="1639" y="1950"/>
                    <a:pt x="1694" y="1870"/>
                  </a:cubicBezTo>
                  <a:cubicBezTo>
                    <a:pt x="1695" y="1868"/>
                    <a:pt x="1695" y="1868"/>
                    <a:pt x="1696" y="1866"/>
                  </a:cubicBezTo>
                  <a:cubicBezTo>
                    <a:pt x="1723" y="1668"/>
                    <a:pt x="1941" y="1561"/>
                    <a:pt x="2137" y="1561"/>
                  </a:cubicBezTo>
                  <a:cubicBezTo>
                    <a:pt x="2165" y="1561"/>
                    <a:pt x="2192" y="1563"/>
                    <a:pt x="2219" y="1567"/>
                  </a:cubicBezTo>
                  <a:cubicBezTo>
                    <a:pt x="2661" y="1640"/>
                    <a:pt x="2891" y="2105"/>
                    <a:pt x="2903" y="2532"/>
                  </a:cubicBezTo>
                  <a:cubicBezTo>
                    <a:pt x="2972" y="2547"/>
                    <a:pt x="3042" y="2564"/>
                    <a:pt x="3110" y="2582"/>
                  </a:cubicBezTo>
                  <a:cubicBezTo>
                    <a:pt x="3104" y="2147"/>
                    <a:pt x="3018" y="1719"/>
                    <a:pt x="2854" y="1318"/>
                  </a:cubicBezTo>
                  <a:cubicBezTo>
                    <a:pt x="2766" y="1101"/>
                    <a:pt x="2652" y="892"/>
                    <a:pt x="2520" y="699"/>
                  </a:cubicBezTo>
                  <a:cubicBezTo>
                    <a:pt x="2410" y="538"/>
                    <a:pt x="2281" y="396"/>
                    <a:pt x="2163" y="242"/>
                  </a:cubicBezTo>
                  <a:cubicBezTo>
                    <a:pt x="2094" y="298"/>
                    <a:pt x="2020" y="346"/>
                    <a:pt x="1944" y="385"/>
                  </a:cubicBezTo>
                  <a:cubicBezTo>
                    <a:pt x="1811" y="453"/>
                    <a:pt x="1656" y="512"/>
                    <a:pt x="1502" y="512"/>
                  </a:cubicBezTo>
                  <a:cubicBezTo>
                    <a:pt x="1477" y="512"/>
                    <a:pt x="1452" y="511"/>
                    <a:pt x="1427" y="507"/>
                  </a:cubicBezTo>
                  <a:cubicBezTo>
                    <a:pt x="1241" y="481"/>
                    <a:pt x="1133" y="338"/>
                    <a:pt x="1069" y="173"/>
                  </a:cubicBezTo>
                  <a:cubicBezTo>
                    <a:pt x="1048" y="117"/>
                    <a:pt x="1030" y="59"/>
                    <a:pt x="101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37"/>
            <p:cNvSpPr/>
            <p:nvPr/>
          </p:nvSpPr>
          <p:spPr>
            <a:xfrm>
              <a:off x="4716040" y="685413"/>
              <a:ext cx="112257" cy="123848"/>
            </a:xfrm>
            <a:custGeom>
              <a:rect b="b" l="l" r="r" t="t"/>
              <a:pathLst>
                <a:path extrusionOk="0" h="3120" w="2828">
                  <a:moveTo>
                    <a:pt x="0" y="0"/>
                  </a:moveTo>
                  <a:cubicBezTo>
                    <a:pt x="1" y="41"/>
                    <a:pt x="2" y="82"/>
                    <a:pt x="8" y="121"/>
                  </a:cubicBezTo>
                  <a:cubicBezTo>
                    <a:pt x="26" y="271"/>
                    <a:pt x="67" y="420"/>
                    <a:pt x="100" y="566"/>
                  </a:cubicBezTo>
                  <a:cubicBezTo>
                    <a:pt x="136" y="717"/>
                    <a:pt x="161" y="866"/>
                    <a:pt x="185" y="1019"/>
                  </a:cubicBezTo>
                  <a:cubicBezTo>
                    <a:pt x="188" y="1037"/>
                    <a:pt x="184" y="1051"/>
                    <a:pt x="178" y="1064"/>
                  </a:cubicBezTo>
                  <a:cubicBezTo>
                    <a:pt x="211" y="1074"/>
                    <a:pt x="242" y="1084"/>
                    <a:pt x="272" y="1095"/>
                  </a:cubicBezTo>
                  <a:cubicBezTo>
                    <a:pt x="1106" y="1396"/>
                    <a:pt x="1609" y="2235"/>
                    <a:pt x="1491" y="3102"/>
                  </a:cubicBezTo>
                  <a:cubicBezTo>
                    <a:pt x="1605" y="3003"/>
                    <a:pt x="1755" y="2947"/>
                    <a:pt x="1906" y="2947"/>
                  </a:cubicBezTo>
                  <a:cubicBezTo>
                    <a:pt x="2024" y="2947"/>
                    <a:pt x="2142" y="2982"/>
                    <a:pt x="2241" y="3058"/>
                  </a:cubicBezTo>
                  <a:cubicBezTo>
                    <a:pt x="2262" y="3074"/>
                    <a:pt x="2283" y="3103"/>
                    <a:pt x="2306" y="3112"/>
                  </a:cubicBezTo>
                  <a:cubicBezTo>
                    <a:pt x="2317" y="3117"/>
                    <a:pt x="2322" y="3119"/>
                    <a:pt x="2326" y="3119"/>
                  </a:cubicBezTo>
                  <a:cubicBezTo>
                    <a:pt x="2331" y="3119"/>
                    <a:pt x="2333" y="3114"/>
                    <a:pt x="2350" y="3107"/>
                  </a:cubicBezTo>
                  <a:cubicBezTo>
                    <a:pt x="2391" y="3088"/>
                    <a:pt x="2428" y="3051"/>
                    <a:pt x="2471" y="3031"/>
                  </a:cubicBezTo>
                  <a:cubicBezTo>
                    <a:pt x="2542" y="3000"/>
                    <a:pt x="2620" y="2984"/>
                    <a:pt x="2699" y="2984"/>
                  </a:cubicBezTo>
                  <a:cubicBezTo>
                    <a:pt x="2712" y="2984"/>
                    <a:pt x="2725" y="2984"/>
                    <a:pt x="2738" y="2985"/>
                  </a:cubicBezTo>
                  <a:cubicBezTo>
                    <a:pt x="2767" y="2987"/>
                    <a:pt x="2798" y="2993"/>
                    <a:pt x="2828" y="2999"/>
                  </a:cubicBezTo>
                  <a:cubicBezTo>
                    <a:pt x="2741" y="2290"/>
                    <a:pt x="2672" y="1576"/>
                    <a:pt x="2618" y="871"/>
                  </a:cubicBezTo>
                  <a:cubicBezTo>
                    <a:pt x="2521" y="878"/>
                    <a:pt x="2422" y="881"/>
                    <a:pt x="2324" y="881"/>
                  </a:cubicBezTo>
                  <a:cubicBezTo>
                    <a:pt x="2226" y="881"/>
                    <a:pt x="2128" y="878"/>
                    <a:pt x="2031" y="871"/>
                  </a:cubicBezTo>
                  <a:cubicBezTo>
                    <a:pt x="1611" y="841"/>
                    <a:pt x="1203" y="746"/>
                    <a:pt x="819" y="573"/>
                  </a:cubicBezTo>
                  <a:cubicBezTo>
                    <a:pt x="521" y="438"/>
                    <a:pt x="216" y="25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37"/>
            <p:cNvSpPr/>
            <p:nvPr/>
          </p:nvSpPr>
          <p:spPr>
            <a:xfrm>
              <a:off x="4820040" y="670329"/>
              <a:ext cx="118966" cy="147110"/>
            </a:xfrm>
            <a:custGeom>
              <a:rect b="b" l="l" r="r" t="t"/>
              <a:pathLst>
                <a:path extrusionOk="0" h="3706" w="2997">
                  <a:moveTo>
                    <a:pt x="2872" y="0"/>
                  </a:moveTo>
                  <a:cubicBezTo>
                    <a:pt x="2593" y="303"/>
                    <a:pt x="2246" y="547"/>
                    <a:pt x="1879" y="734"/>
                  </a:cubicBezTo>
                  <a:cubicBezTo>
                    <a:pt x="1303" y="1026"/>
                    <a:pt x="652" y="1208"/>
                    <a:pt x="1" y="1250"/>
                  </a:cubicBezTo>
                  <a:cubicBezTo>
                    <a:pt x="54" y="1954"/>
                    <a:pt x="123" y="2668"/>
                    <a:pt x="210" y="3378"/>
                  </a:cubicBezTo>
                  <a:cubicBezTo>
                    <a:pt x="333" y="3404"/>
                    <a:pt x="443" y="3466"/>
                    <a:pt x="524" y="3560"/>
                  </a:cubicBezTo>
                  <a:cubicBezTo>
                    <a:pt x="642" y="3487"/>
                    <a:pt x="776" y="3426"/>
                    <a:pt x="916" y="3426"/>
                  </a:cubicBezTo>
                  <a:cubicBezTo>
                    <a:pt x="921" y="3426"/>
                    <a:pt x="927" y="3427"/>
                    <a:pt x="933" y="3427"/>
                  </a:cubicBezTo>
                  <a:cubicBezTo>
                    <a:pt x="1100" y="3433"/>
                    <a:pt x="1189" y="3537"/>
                    <a:pt x="1296" y="3650"/>
                  </a:cubicBezTo>
                  <a:cubicBezTo>
                    <a:pt x="1335" y="3691"/>
                    <a:pt x="1370" y="3706"/>
                    <a:pt x="1408" y="3706"/>
                  </a:cubicBezTo>
                  <a:cubicBezTo>
                    <a:pt x="1443" y="3706"/>
                    <a:pt x="1481" y="3694"/>
                    <a:pt x="1527" y="3681"/>
                  </a:cubicBezTo>
                  <a:cubicBezTo>
                    <a:pt x="1588" y="3663"/>
                    <a:pt x="1649" y="3653"/>
                    <a:pt x="1712" y="3653"/>
                  </a:cubicBezTo>
                  <a:cubicBezTo>
                    <a:pt x="1721" y="3653"/>
                    <a:pt x="1729" y="3653"/>
                    <a:pt x="1738" y="3654"/>
                  </a:cubicBezTo>
                  <a:cubicBezTo>
                    <a:pt x="1675" y="3512"/>
                    <a:pt x="1629" y="3365"/>
                    <a:pt x="1582" y="3219"/>
                  </a:cubicBezTo>
                  <a:cubicBezTo>
                    <a:pt x="1521" y="3030"/>
                    <a:pt x="1473" y="2834"/>
                    <a:pt x="1439" y="2638"/>
                  </a:cubicBezTo>
                  <a:cubicBezTo>
                    <a:pt x="1380" y="2296"/>
                    <a:pt x="1389" y="1935"/>
                    <a:pt x="1646" y="1673"/>
                  </a:cubicBezTo>
                  <a:cubicBezTo>
                    <a:pt x="1849" y="1470"/>
                    <a:pt x="2118" y="1313"/>
                    <a:pt x="2372" y="1183"/>
                  </a:cubicBezTo>
                  <a:cubicBezTo>
                    <a:pt x="2573" y="1082"/>
                    <a:pt x="2782" y="1003"/>
                    <a:pt x="2997" y="938"/>
                  </a:cubicBezTo>
                  <a:cubicBezTo>
                    <a:pt x="2987" y="923"/>
                    <a:pt x="2980" y="905"/>
                    <a:pt x="2979" y="885"/>
                  </a:cubicBezTo>
                  <a:cubicBezTo>
                    <a:pt x="2958" y="596"/>
                    <a:pt x="2944" y="286"/>
                    <a:pt x="287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37"/>
            <p:cNvSpPr/>
            <p:nvPr/>
          </p:nvSpPr>
          <p:spPr>
            <a:xfrm>
              <a:off x="4716476" y="628649"/>
              <a:ext cx="214432" cy="83796"/>
            </a:xfrm>
            <a:custGeom>
              <a:rect b="b" l="l" r="r" t="t"/>
              <a:pathLst>
                <a:path extrusionOk="0" h="2111" w="5402">
                  <a:moveTo>
                    <a:pt x="2813" y="1"/>
                  </a:moveTo>
                  <a:cubicBezTo>
                    <a:pt x="2399" y="1"/>
                    <a:pt x="1986" y="44"/>
                    <a:pt x="1582" y="136"/>
                  </a:cubicBezTo>
                  <a:cubicBezTo>
                    <a:pt x="1077" y="249"/>
                    <a:pt x="494" y="410"/>
                    <a:pt x="173" y="850"/>
                  </a:cubicBezTo>
                  <a:cubicBezTo>
                    <a:pt x="80" y="974"/>
                    <a:pt x="25" y="1113"/>
                    <a:pt x="1" y="1259"/>
                  </a:cubicBezTo>
                  <a:cubicBezTo>
                    <a:pt x="334" y="1518"/>
                    <a:pt x="659" y="1760"/>
                    <a:pt x="1059" y="1906"/>
                  </a:cubicBezTo>
                  <a:cubicBezTo>
                    <a:pt x="1446" y="2049"/>
                    <a:pt x="1854" y="2111"/>
                    <a:pt x="2263" y="2111"/>
                  </a:cubicBezTo>
                  <a:cubicBezTo>
                    <a:pt x="2683" y="2111"/>
                    <a:pt x="3105" y="2045"/>
                    <a:pt x="3508" y="1935"/>
                  </a:cubicBezTo>
                  <a:cubicBezTo>
                    <a:pt x="4232" y="1736"/>
                    <a:pt x="4888" y="1372"/>
                    <a:pt x="5402" y="821"/>
                  </a:cubicBezTo>
                  <a:cubicBezTo>
                    <a:pt x="5295" y="611"/>
                    <a:pt x="5098" y="473"/>
                    <a:pt x="4880" y="379"/>
                  </a:cubicBezTo>
                  <a:cubicBezTo>
                    <a:pt x="4382" y="159"/>
                    <a:pt x="3809" y="58"/>
                    <a:pt x="3272" y="18"/>
                  </a:cubicBezTo>
                  <a:cubicBezTo>
                    <a:pt x="3119" y="7"/>
                    <a:pt x="2966" y="1"/>
                    <a:pt x="2813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37"/>
            <p:cNvSpPr/>
            <p:nvPr/>
          </p:nvSpPr>
          <p:spPr>
            <a:xfrm>
              <a:off x="4880734" y="957959"/>
              <a:ext cx="42752" cy="54581"/>
            </a:xfrm>
            <a:custGeom>
              <a:rect b="b" l="l" r="r" t="t"/>
              <a:pathLst>
                <a:path extrusionOk="0" h="1375" w="1077">
                  <a:moveTo>
                    <a:pt x="470" y="0"/>
                  </a:moveTo>
                  <a:cubicBezTo>
                    <a:pt x="369" y="0"/>
                    <a:pt x="273" y="41"/>
                    <a:pt x="203" y="118"/>
                  </a:cubicBezTo>
                  <a:cubicBezTo>
                    <a:pt x="194" y="136"/>
                    <a:pt x="185" y="153"/>
                    <a:pt x="175" y="168"/>
                  </a:cubicBezTo>
                  <a:cubicBezTo>
                    <a:pt x="137" y="231"/>
                    <a:pt x="102" y="299"/>
                    <a:pt x="78" y="368"/>
                  </a:cubicBezTo>
                  <a:cubicBezTo>
                    <a:pt x="27" y="508"/>
                    <a:pt x="0" y="653"/>
                    <a:pt x="3" y="800"/>
                  </a:cubicBezTo>
                  <a:cubicBezTo>
                    <a:pt x="7" y="909"/>
                    <a:pt x="17" y="1086"/>
                    <a:pt x="118" y="1158"/>
                  </a:cubicBezTo>
                  <a:cubicBezTo>
                    <a:pt x="138" y="1172"/>
                    <a:pt x="159" y="1179"/>
                    <a:pt x="180" y="1179"/>
                  </a:cubicBezTo>
                  <a:cubicBezTo>
                    <a:pt x="270" y="1179"/>
                    <a:pt x="363" y="1065"/>
                    <a:pt x="413" y="1008"/>
                  </a:cubicBezTo>
                  <a:cubicBezTo>
                    <a:pt x="428" y="990"/>
                    <a:pt x="449" y="982"/>
                    <a:pt x="470" y="982"/>
                  </a:cubicBezTo>
                  <a:cubicBezTo>
                    <a:pt x="517" y="982"/>
                    <a:pt x="565" y="1020"/>
                    <a:pt x="564" y="1070"/>
                  </a:cubicBezTo>
                  <a:cubicBezTo>
                    <a:pt x="561" y="1168"/>
                    <a:pt x="564" y="1330"/>
                    <a:pt x="679" y="1368"/>
                  </a:cubicBezTo>
                  <a:cubicBezTo>
                    <a:pt x="693" y="1373"/>
                    <a:pt x="706" y="1375"/>
                    <a:pt x="720" y="1375"/>
                  </a:cubicBezTo>
                  <a:cubicBezTo>
                    <a:pt x="805" y="1375"/>
                    <a:pt x="893" y="1293"/>
                    <a:pt x="938" y="1232"/>
                  </a:cubicBezTo>
                  <a:cubicBezTo>
                    <a:pt x="1076" y="1043"/>
                    <a:pt x="1071" y="786"/>
                    <a:pt x="1024" y="566"/>
                  </a:cubicBezTo>
                  <a:cubicBezTo>
                    <a:pt x="979" y="347"/>
                    <a:pt x="854" y="139"/>
                    <a:pt x="644" y="40"/>
                  </a:cubicBezTo>
                  <a:cubicBezTo>
                    <a:pt x="586" y="13"/>
                    <a:pt x="527" y="0"/>
                    <a:pt x="47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37"/>
            <p:cNvSpPr/>
            <p:nvPr/>
          </p:nvSpPr>
          <p:spPr>
            <a:xfrm>
              <a:off x="4859021" y="858682"/>
              <a:ext cx="45729" cy="42632"/>
            </a:xfrm>
            <a:custGeom>
              <a:rect b="b" l="l" r="r" t="t"/>
              <a:pathLst>
                <a:path extrusionOk="0" h="1074" w="1152">
                  <a:moveTo>
                    <a:pt x="184" y="0"/>
                  </a:moveTo>
                  <a:cubicBezTo>
                    <a:pt x="134" y="0"/>
                    <a:pt x="82" y="7"/>
                    <a:pt x="45" y="46"/>
                  </a:cubicBezTo>
                  <a:cubicBezTo>
                    <a:pt x="1" y="95"/>
                    <a:pt x="2" y="175"/>
                    <a:pt x="8" y="239"/>
                  </a:cubicBezTo>
                  <a:cubicBezTo>
                    <a:pt x="25" y="395"/>
                    <a:pt x="61" y="553"/>
                    <a:pt x="103" y="705"/>
                  </a:cubicBezTo>
                  <a:cubicBezTo>
                    <a:pt x="134" y="821"/>
                    <a:pt x="165" y="989"/>
                    <a:pt x="284" y="1048"/>
                  </a:cubicBezTo>
                  <a:cubicBezTo>
                    <a:pt x="321" y="1067"/>
                    <a:pt x="362" y="1074"/>
                    <a:pt x="405" y="1074"/>
                  </a:cubicBezTo>
                  <a:cubicBezTo>
                    <a:pt x="501" y="1074"/>
                    <a:pt x="605" y="1037"/>
                    <a:pt x="685" y="1004"/>
                  </a:cubicBezTo>
                  <a:cubicBezTo>
                    <a:pt x="815" y="952"/>
                    <a:pt x="939" y="870"/>
                    <a:pt x="1037" y="769"/>
                  </a:cubicBezTo>
                  <a:cubicBezTo>
                    <a:pt x="1082" y="722"/>
                    <a:pt x="1126" y="667"/>
                    <a:pt x="1138" y="601"/>
                  </a:cubicBezTo>
                  <a:cubicBezTo>
                    <a:pt x="1151" y="525"/>
                    <a:pt x="1110" y="452"/>
                    <a:pt x="1063" y="396"/>
                  </a:cubicBezTo>
                  <a:cubicBezTo>
                    <a:pt x="999" y="323"/>
                    <a:pt x="924" y="258"/>
                    <a:pt x="842" y="202"/>
                  </a:cubicBezTo>
                  <a:cubicBezTo>
                    <a:pt x="836" y="199"/>
                    <a:pt x="829" y="196"/>
                    <a:pt x="820" y="193"/>
                  </a:cubicBezTo>
                  <a:cubicBezTo>
                    <a:pt x="743" y="166"/>
                    <a:pt x="669" y="132"/>
                    <a:pt x="594" y="104"/>
                  </a:cubicBezTo>
                  <a:cubicBezTo>
                    <a:pt x="469" y="61"/>
                    <a:pt x="330" y="4"/>
                    <a:pt x="195" y="0"/>
                  </a:cubicBezTo>
                  <a:cubicBezTo>
                    <a:pt x="192" y="0"/>
                    <a:pt x="188" y="0"/>
                    <a:pt x="18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37"/>
            <p:cNvSpPr/>
            <p:nvPr/>
          </p:nvSpPr>
          <p:spPr>
            <a:xfrm>
              <a:off x="4704607" y="1059181"/>
              <a:ext cx="214909" cy="76611"/>
            </a:xfrm>
            <a:custGeom>
              <a:rect b="b" l="l" r="r" t="t"/>
              <a:pathLst>
                <a:path extrusionOk="0" h="1930" w="5414">
                  <a:moveTo>
                    <a:pt x="3279" y="0"/>
                  </a:moveTo>
                  <a:cubicBezTo>
                    <a:pt x="2506" y="0"/>
                    <a:pt x="1732" y="81"/>
                    <a:pt x="978" y="244"/>
                  </a:cubicBezTo>
                  <a:cubicBezTo>
                    <a:pt x="652" y="313"/>
                    <a:pt x="324" y="398"/>
                    <a:pt x="1" y="499"/>
                  </a:cubicBezTo>
                  <a:cubicBezTo>
                    <a:pt x="315" y="875"/>
                    <a:pt x="600" y="1276"/>
                    <a:pt x="1030" y="1531"/>
                  </a:cubicBezTo>
                  <a:cubicBezTo>
                    <a:pt x="1503" y="1812"/>
                    <a:pt x="2069" y="1929"/>
                    <a:pt x="2631" y="1929"/>
                  </a:cubicBezTo>
                  <a:cubicBezTo>
                    <a:pt x="2971" y="1929"/>
                    <a:pt x="3309" y="1887"/>
                    <a:pt x="3626" y="1812"/>
                  </a:cubicBezTo>
                  <a:cubicBezTo>
                    <a:pt x="4454" y="1618"/>
                    <a:pt x="5226" y="1072"/>
                    <a:pt x="5413" y="207"/>
                  </a:cubicBezTo>
                  <a:cubicBezTo>
                    <a:pt x="4711" y="69"/>
                    <a:pt x="3995" y="0"/>
                    <a:pt x="327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37"/>
            <p:cNvSpPr/>
            <p:nvPr/>
          </p:nvSpPr>
          <p:spPr>
            <a:xfrm>
              <a:off x="4753154" y="861143"/>
              <a:ext cx="102135" cy="48071"/>
            </a:xfrm>
            <a:custGeom>
              <a:rect b="b" l="l" r="r" t="t"/>
              <a:pathLst>
                <a:path extrusionOk="0" h="1211" w="2573">
                  <a:moveTo>
                    <a:pt x="1468" y="0"/>
                  </a:moveTo>
                  <a:cubicBezTo>
                    <a:pt x="1407" y="0"/>
                    <a:pt x="1346" y="2"/>
                    <a:pt x="1285" y="5"/>
                  </a:cubicBezTo>
                  <a:cubicBezTo>
                    <a:pt x="874" y="26"/>
                    <a:pt x="506" y="150"/>
                    <a:pt x="123" y="280"/>
                  </a:cubicBezTo>
                  <a:cubicBezTo>
                    <a:pt x="122" y="294"/>
                    <a:pt x="122" y="310"/>
                    <a:pt x="120" y="324"/>
                  </a:cubicBezTo>
                  <a:cubicBezTo>
                    <a:pt x="103" y="525"/>
                    <a:pt x="75" y="732"/>
                    <a:pt x="5" y="920"/>
                  </a:cubicBezTo>
                  <a:cubicBezTo>
                    <a:pt x="4" y="922"/>
                    <a:pt x="3" y="927"/>
                    <a:pt x="0" y="930"/>
                  </a:cubicBezTo>
                  <a:lnTo>
                    <a:pt x="108" y="973"/>
                  </a:lnTo>
                  <a:cubicBezTo>
                    <a:pt x="123" y="935"/>
                    <a:pt x="146" y="895"/>
                    <a:pt x="175" y="864"/>
                  </a:cubicBezTo>
                  <a:cubicBezTo>
                    <a:pt x="204" y="832"/>
                    <a:pt x="247" y="813"/>
                    <a:pt x="289" y="813"/>
                  </a:cubicBezTo>
                  <a:cubicBezTo>
                    <a:pt x="304" y="813"/>
                    <a:pt x="319" y="815"/>
                    <a:pt x="333" y="820"/>
                  </a:cubicBezTo>
                  <a:cubicBezTo>
                    <a:pt x="362" y="831"/>
                    <a:pt x="385" y="843"/>
                    <a:pt x="406" y="864"/>
                  </a:cubicBezTo>
                  <a:cubicBezTo>
                    <a:pt x="417" y="875"/>
                    <a:pt x="427" y="891"/>
                    <a:pt x="438" y="905"/>
                  </a:cubicBezTo>
                  <a:cubicBezTo>
                    <a:pt x="453" y="925"/>
                    <a:pt x="464" y="950"/>
                    <a:pt x="472" y="973"/>
                  </a:cubicBezTo>
                  <a:cubicBezTo>
                    <a:pt x="474" y="983"/>
                    <a:pt x="476" y="990"/>
                    <a:pt x="477" y="998"/>
                  </a:cubicBezTo>
                  <a:cubicBezTo>
                    <a:pt x="480" y="1016"/>
                    <a:pt x="484" y="1036"/>
                    <a:pt x="484" y="1055"/>
                  </a:cubicBezTo>
                  <a:cubicBezTo>
                    <a:pt x="485" y="1109"/>
                    <a:pt x="467" y="1161"/>
                    <a:pt x="435" y="1204"/>
                  </a:cubicBezTo>
                  <a:lnTo>
                    <a:pt x="588" y="1211"/>
                  </a:lnTo>
                  <a:cubicBezTo>
                    <a:pt x="601" y="1190"/>
                    <a:pt x="615" y="1169"/>
                    <a:pt x="629" y="1149"/>
                  </a:cubicBezTo>
                  <a:cubicBezTo>
                    <a:pt x="739" y="997"/>
                    <a:pt x="905" y="894"/>
                    <a:pt x="1086" y="843"/>
                  </a:cubicBezTo>
                  <a:cubicBezTo>
                    <a:pt x="1226" y="804"/>
                    <a:pt x="1373" y="778"/>
                    <a:pt x="1518" y="778"/>
                  </a:cubicBezTo>
                  <a:cubicBezTo>
                    <a:pt x="1683" y="778"/>
                    <a:pt x="1846" y="811"/>
                    <a:pt x="1995" y="893"/>
                  </a:cubicBezTo>
                  <a:cubicBezTo>
                    <a:pt x="2036" y="915"/>
                    <a:pt x="2076" y="941"/>
                    <a:pt x="2113" y="969"/>
                  </a:cubicBezTo>
                  <a:lnTo>
                    <a:pt x="2197" y="933"/>
                  </a:lnTo>
                  <a:cubicBezTo>
                    <a:pt x="2192" y="930"/>
                    <a:pt x="2190" y="925"/>
                    <a:pt x="2185" y="921"/>
                  </a:cubicBezTo>
                  <a:cubicBezTo>
                    <a:pt x="2166" y="899"/>
                    <a:pt x="2155" y="879"/>
                    <a:pt x="2145" y="849"/>
                  </a:cubicBezTo>
                  <a:lnTo>
                    <a:pt x="2145" y="848"/>
                  </a:lnTo>
                  <a:cubicBezTo>
                    <a:pt x="2140" y="838"/>
                    <a:pt x="2134" y="827"/>
                    <a:pt x="2133" y="813"/>
                  </a:cubicBezTo>
                  <a:cubicBezTo>
                    <a:pt x="2132" y="799"/>
                    <a:pt x="2128" y="785"/>
                    <a:pt x="2128" y="770"/>
                  </a:cubicBezTo>
                  <a:cubicBezTo>
                    <a:pt x="2129" y="756"/>
                    <a:pt x="2132" y="740"/>
                    <a:pt x="2133" y="728"/>
                  </a:cubicBezTo>
                  <a:cubicBezTo>
                    <a:pt x="2138" y="701"/>
                    <a:pt x="2150" y="674"/>
                    <a:pt x="2161" y="648"/>
                  </a:cubicBezTo>
                  <a:cubicBezTo>
                    <a:pt x="2172" y="626"/>
                    <a:pt x="2184" y="608"/>
                    <a:pt x="2200" y="588"/>
                  </a:cubicBezTo>
                  <a:cubicBezTo>
                    <a:pt x="2206" y="582"/>
                    <a:pt x="2214" y="577"/>
                    <a:pt x="2221" y="571"/>
                  </a:cubicBezTo>
                  <a:cubicBezTo>
                    <a:pt x="2228" y="566"/>
                    <a:pt x="2233" y="562"/>
                    <a:pt x="2242" y="558"/>
                  </a:cubicBezTo>
                  <a:cubicBezTo>
                    <a:pt x="2252" y="553"/>
                    <a:pt x="2264" y="546"/>
                    <a:pt x="2277" y="544"/>
                  </a:cubicBezTo>
                  <a:cubicBezTo>
                    <a:pt x="2289" y="541"/>
                    <a:pt x="2303" y="540"/>
                    <a:pt x="2316" y="540"/>
                  </a:cubicBezTo>
                  <a:cubicBezTo>
                    <a:pt x="2330" y="540"/>
                    <a:pt x="2345" y="541"/>
                    <a:pt x="2357" y="545"/>
                  </a:cubicBezTo>
                  <a:cubicBezTo>
                    <a:pt x="2361" y="545"/>
                    <a:pt x="2364" y="546"/>
                    <a:pt x="2368" y="547"/>
                  </a:cubicBezTo>
                  <a:cubicBezTo>
                    <a:pt x="2383" y="553"/>
                    <a:pt x="2399" y="558"/>
                    <a:pt x="2413" y="568"/>
                  </a:cubicBezTo>
                  <a:cubicBezTo>
                    <a:pt x="2443" y="589"/>
                    <a:pt x="2461" y="609"/>
                    <a:pt x="2482" y="639"/>
                  </a:cubicBezTo>
                  <a:cubicBezTo>
                    <a:pt x="2497" y="656"/>
                    <a:pt x="2505" y="678"/>
                    <a:pt x="2512" y="701"/>
                  </a:cubicBezTo>
                  <a:lnTo>
                    <a:pt x="2573" y="686"/>
                  </a:lnTo>
                  <a:cubicBezTo>
                    <a:pt x="2538" y="547"/>
                    <a:pt x="2519" y="405"/>
                    <a:pt x="2502" y="260"/>
                  </a:cubicBezTo>
                  <a:cubicBezTo>
                    <a:pt x="2499" y="230"/>
                    <a:pt x="2498" y="199"/>
                    <a:pt x="2497" y="167"/>
                  </a:cubicBezTo>
                  <a:cubicBezTo>
                    <a:pt x="2301" y="138"/>
                    <a:pt x="2113" y="62"/>
                    <a:pt x="1915" y="32"/>
                  </a:cubicBezTo>
                  <a:cubicBezTo>
                    <a:pt x="1767" y="10"/>
                    <a:pt x="1617" y="0"/>
                    <a:pt x="146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37"/>
            <p:cNvSpPr/>
            <p:nvPr/>
          </p:nvSpPr>
          <p:spPr>
            <a:xfrm>
              <a:off x="4773716" y="899051"/>
              <a:ext cx="74031" cy="65259"/>
            </a:xfrm>
            <a:custGeom>
              <a:rect b="b" l="l" r="r" t="t"/>
              <a:pathLst>
                <a:path extrusionOk="0" h="1644" w="1865">
                  <a:moveTo>
                    <a:pt x="979" y="0"/>
                  </a:moveTo>
                  <a:cubicBezTo>
                    <a:pt x="840" y="0"/>
                    <a:pt x="698" y="27"/>
                    <a:pt x="565" y="61"/>
                  </a:cubicBezTo>
                  <a:cubicBezTo>
                    <a:pt x="559" y="63"/>
                    <a:pt x="553" y="65"/>
                    <a:pt x="547" y="66"/>
                  </a:cubicBezTo>
                  <a:cubicBezTo>
                    <a:pt x="250" y="230"/>
                    <a:pt x="17" y="512"/>
                    <a:pt x="8" y="866"/>
                  </a:cubicBezTo>
                  <a:cubicBezTo>
                    <a:pt x="0" y="1308"/>
                    <a:pt x="378" y="1564"/>
                    <a:pt x="776" y="1628"/>
                  </a:cubicBezTo>
                  <a:cubicBezTo>
                    <a:pt x="836" y="1638"/>
                    <a:pt x="896" y="1643"/>
                    <a:pt x="955" y="1643"/>
                  </a:cubicBezTo>
                  <a:cubicBezTo>
                    <a:pt x="1329" y="1643"/>
                    <a:pt x="1676" y="1445"/>
                    <a:pt x="1767" y="1049"/>
                  </a:cubicBezTo>
                  <a:cubicBezTo>
                    <a:pt x="1864" y="640"/>
                    <a:pt x="1664" y="171"/>
                    <a:pt x="1248" y="39"/>
                  </a:cubicBezTo>
                  <a:cubicBezTo>
                    <a:pt x="1161" y="12"/>
                    <a:pt x="1071" y="0"/>
                    <a:pt x="97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37"/>
            <p:cNvSpPr/>
            <p:nvPr/>
          </p:nvSpPr>
          <p:spPr>
            <a:xfrm>
              <a:off x="4690238" y="898059"/>
              <a:ext cx="125555" cy="106740"/>
            </a:xfrm>
            <a:custGeom>
              <a:rect b="b" l="l" r="r" t="t"/>
              <a:pathLst>
                <a:path extrusionOk="0" h="2689" w="3163">
                  <a:moveTo>
                    <a:pt x="1588" y="1"/>
                  </a:moveTo>
                  <a:cubicBezTo>
                    <a:pt x="1526" y="163"/>
                    <a:pt x="1419" y="304"/>
                    <a:pt x="1237" y="331"/>
                  </a:cubicBezTo>
                  <a:cubicBezTo>
                    <a:pt x="1209" y="335"/>
                    <a:pt x="1182" y="337"/>
                    <a:pt x="1154" y="337"/>
                  </a:cubicBezTo>
                  <a:cubicBezTo>
                    <a:pt x="1004" y="337"/>
                    <a:pt x="851" y="281"/>
                    <a:pt x="720" y="215"/>
                  </a:cubicBezTo>
                  <a:cubicBezTo>
                    <a:pt x="716" y="212"/>
                    <a:pt x="714" y="211"/>
                    <a:pt x="710" y="209"/>
                  </a:cubicBezTo>
                  <a:cubicBezTo>
                    <a:pt x="612" y="360"/>
                    <a:pt x="502" y="501"/>
                    <a:pt x="417" y="658"/>
                  </a:cubicBezTo>
                  <a:cubicBezTo>
                    <a:pt x="317" y="840"/>
                    <a:pt x="239" y="1034"/>
                    <a:pt x="182" y="1235"/>
                  </a:cubicBezTo>
                  <a:cubicBezTo>
                    <a:pt x="44" y="1711"/>
                    <a:pt x="48" y="2200"/>
                    <a:pt x="0" y="2689"/>
                  </a:cubicBezTo>
                  <a:cubicBezTo>
                    <a:pt x="91" y="2662"/>
                    <a:pt x="183" y="2633"/>
                    <a:pt x="275" y="2607"/>
                  </a:cubicBezTo>
                  <a:cubicBezTo>
                    <a:pt x="272" y="2549"/>
                    <a:pt x="273" y="2491"/>
                    <a:pt x="283" y="2432"/>
                  </a:cubicBezTo>
                  <a:cubicBezTo>
                    <a:pt x="299" y="2302"/>
                    <a:pt x="348" y="2177"/>
                    <a:pt x="409" y="2061"/>
                  </a:cubicBezTo>
                  <a:cubicBezTo>
                    <a:pt x="432" y="2022"/>
                    <a:pt x="454" y="1985"/>
                    <a:pt x="482" y="1948"/>
                  </a:cubicBezTo>
                  <a:cubicBezTo>
                    <a:pt x="542" y="1759"/>
                    <a:pt x="651" y="1595"/>
                    <a:pt x="854" y="1542"/>
                  </a:cubicBezTo>
                  <a:cubicBezTo>
                    <a:pt x="900" y="1530"/>
                    <a:pt x="947" y="1524"/>
                    <a:pt x="994" y="1524"/>
                  </a:cubicBezTo>
                  <a:cubicBezTo>
                    <a:pt x="1222" y="1524"/>
                    <a:pt x="1457" y="1654"/>
                    <a:pt x="1625" y="1790"/>
                  </a:cubicBezTo>
                  <a:cubicBezTo>
                    <a:pt x="1770" y="1908"/>
                    <a:pt x="1887" y="2060"/>
                    <a:pt x="1969" y="2227"/>
                  </a:cubicBezTo>
                  <a:cubicBezTo>
                    <a:pt x="2364" y="2162"/>
                    <a:pt x="2762" y="2112"/>
                    <a:pt x="3162" y="2085"/>
                  </a:cubicBezTo>
                  <a:lnTo>
                    <a:pt x="3145" y="1851"/>
                  </a:lnTo>
                  <a:cubicBezTo>
                    <a:pt x="3119" y="1853"/>
                    <a:pt x="3094" y="1854"/>
                    <a:pt x="3068" y="1854"/>
                  </a:cubicBezTo>
                  <a:cubicBezTo>
                    <a:pt x="2954" y="1854"/>
                    <a:pt x="2839" y="1838"/>
                    <a:pt x="2725" y="1809"/>
                  </a:cubicBezTo>
                  <a:cubicBezTo>
                    <a:pt x="2497" y="1748"/>
                    <a:pt x="2278" y="1623"/>
                    <a:pt x="2135" y="1435"/>
                  </a:cubicBezTo>
                  <a:cubicBezTo>
                    <a:pt x="1994" y="1246"/>
                    <a:pt x="1945" y="998"/>
                    <a:pt x="1978" y="767"/>
                  </a:cubicBezTo>
                  <a:cubicBezTo>
                    <a:pt x="2004" y="600"/>
                    <a:pt x="2078" y="425"/>
                    <a:pt x="2173" y="279"/>
                  </a:cubicBezTo>
                  <a:lnTo>
                    <a:pt x="2020" y="273"/>
                  </a:lnTo>
                  <a:cubicBezTo>
                    <a:pt x="2016" y="279"/>
                    <a:pt x="2010" y="285"/>
                    <a:pt x="2005" y="290"/>
                  </a:cubicBezTo>
                  <a:cubicBezTo>
                    <a:pt x="1991" y="308"/>
                    <a:pt x="1973" y="321"/>
                    <a:pt x="1953" y="332"/>
                  </a:cubicBezTo>
                  <a:cubicBezTo>
                    <a:pt x="1939" y="340"/>
                    <a:pt x="1923" y="350"/>
                    <a:pt x="1908" y="353"/>
                  </a:cubicBezTo>
                  <a:cubicBezTo>
                    <a:pt x="1887" y="360"/>
                    <a:pt x="1865" y="362"/>
                    <a:pt x="1844" y="363"/>
                  </a:cubicBezTo>
                  <a:cubicBezTo>
                    <a:pt x="1841" y="364"/>
                    <a:pt x="1838" y="364"/>
                    <a:pt x="1836" y="364"/>
                  </a:cubicBezTo>
                  <a:cubicBezTo>
                    <a:pt x="1828" y="364"/>
                    <a:pt x="1820" y="362"/>
                    <a:pt x="1811" y="361"/>
                  </a:cubicBezTo>
                  <a:cubicBezTo>
                    <a:pt x="1791" y="358"/>
                    <a:pt x="1775" y="356"/>
                    <a:pt x="1755" y="342"/>
                  </a:cubicBezTo>
                  <a:cubicBezTo>
                    <a:pt x="1731" y="329"/>
                    <a:pt x="1709" y="309"/>
                    <a:pt x="1697" y="284"/>
                  </a:cubicBezTo>
                  <a:cubicBezTo>
                    <a:pt x="1678" y="251"/>
                    <a:pt x="1673" y="212"/>
                    <a:pt x="1672" y="175"/>
                  </a:cubicBezTo>
                  <a:cubicBezTo>
                    <a:pt x="1672" y="144"/>
                    <a:pt x="1676" y="115"/>
                    <a:pt x="1682" y="86"/>
                  </a:cubicBezTo>
                  <a:cubicBezTo>
                    <a:pt x="1684" y="72"/>
                    <a:pt x="1690" y="58"/>
                    <a:pt x="1694" y="44"/>
                  </a:cubicBezTo>
                  <a:lnTo>
                    <a:pt x="1588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37"/>
            <p:cNvSpPr/>
            <p:nvPr/>
          </p:nvSpPr>
          <p:spPr>
            <a:xfrm>
              <a:off x="4491843" y="603959"/>
              <a:ext cx="194109" cy="139012"/>
            </a:xfrm>
            <a:custGeom>
              <a:rect b="b" l="l" r="r" t="t"/>
              <a:pathLst>
                <a:path extrusionOk="0" h="3502" w="4890">
                  <a:moveTo>
                    <a:pt x="1056" y="1"/>
                  </a:moveTo>
                  <a:cubicBezTo>
                    <a:pt x="817" y="226"/>
                    <a:pt x="605" y="481"/>
                    <a:pt x="438" y="769"/>
                  </a:cubicBezTo>
                  <a:cubicBezTo>
                    <a:pt x="255" y="1084"/>
                    <a:pt x="130" y="1423"/>
                    <a:pt x="60" y="1782"/>
                  </a:cubicBezTo>
                  <a:cubicBezTo>
                    <a:pt x="24" y="1958"/>
                    <a:pt x="8" y="2134"/>
                    <a:pt x="5" y="2313"/>
                  </a:cubicBezTo>
                  <a:cubicBezTo>
                    <a:pt x="0" y="2489"/>
                    <a:pt x="22" y="2665"/>
                    <a:pt x="17" y="2840"/>
                  </a:cubicBezTo>
                  <a:cubicBezTo>
                    <a:pt x="50" y="2869"/>
                    <a:pt x="82" y="2899"/>
                    <a:pt x="109" y="2930"/>
                  </a:cubicBezTo>
                  <a:cubicBezTo>
                    <a:pt x="129" y="2952"/>
                    <a:pt x="146" y="2975"/>
                    <a:pt x="164" y="3000"/>
                  </a:cubicBezTo>
                  <a:cubicBezTo>
                    <a:pt x="206" y="2930"/>
                    <a:pt x="273" y="2874"/>
                    <a:pt x="356" y="2852"/>
                  </a:cubicBezTo>
                  <a:cubicBezTo>
                    <a:pt x="380" y="2846"/>
                    <a:pt x="406" y="2842"/>
                    <a:pt x="433" y="2842"/>
                  </a:cubicBezTo>
                  <a:cubicBezTo>
                    <a:pt x="522" y="2842"/>
                    <a:pt x="614" y="2879"/>
                    <a:pt x="672" y="2942"/>
                  </a:cubicBezTo>
                  <a:cubicBezTo>
                    <a:pt x="741" y="2862"/>
                    <a:pt x="804" y="2783"/>
                    <a:pt x="918" y="2783"/>
                  </a:cubicBezTo>
                  <a:cubicBezTo>
                    <a:pt x="929" y="2783"/>
                    <a:pt x="940" y="2784"/>
                    <a:pt x="952" y="2786"/>
                  </a:cubicBezTo>
                  <a:cubicBezTo>
                    <a:pt x="984" y="2789"/>
                    <a:pt x="1014" y="2798"/>
                    <a:pt x="1041" y="2815"/>
                  </a:cubicBezTo>
                  <a:cubicBezTo>
                    <a:pt x="1069" y="2834"/>
                    <a:pt x="1087" y="2869"/>
                    <a:pt x="1113" y="2886"/>
                  </a:cubicBezTo>
                  <a:cubicBezTo>
                    <a:pt x="1126" y="2893"/>
                    <a:pt x="1135" y="2897"/>
                    <a:pt x="1142" y="2897"/>
                  </a:cubicBezTo>
                  <a:cubicBezTo>
                    <a:pt x="1158" y="2897"/>
                    <a:pt x="1164" y="2879"/>
                    <a:pt x="1193" y="2850"/>
                  </a:cubicBezTo>
                  <a:cubicBezTo>
                    <a:pt x="1219" y="2826"/>
                    <a:pt x="1248" y="2800"/>
                    <a:pt x="1277" y="2777"/>
                  </a:cubicBezTo>
                  <a:cubicBezTo>
                    <a:pt x="1332" y="2739"/>
                    <a:pt x="1398" y="2716"/>
                    <a:pt x="1463" y="2716"/>
                  </a:cubicBezTo>
                  <a:cubicBezTo>
                    <a:pt x="1513" y="2716"/>
                    <a:pt x="1562" y="2730"/>
                    <a:pt x="1605" y="2761"/>
                  </a:cubicBezTo>
                  <a:cubicBezTo>
                    <a:pt x="1635" y="2780"/>
                    <a:pt x="1655" y="2804"/>
                    <a:pt x="1672" y="2836"/>
                  </a:cubicBezTo>
                  <a:cubicBezTo>
                    <a:pt x="1677" y="2844"/>
                    <a:pt x="1682" y="2855"/>
                    <a:pt x="1688" y="2866"/>
                  </a:cubicBezTo>
                  <a:cubicBezTo>
                    <a:pt x="1718" y="2817"/>
                    <a:pt x="1771" y="2776"/>
                    <a:pt x="1821" y="2750"/>
                  </a:cubicBezTo>
                  <a:cubicBezTo>
                    <a:pt x="1869" y="2725"/>
                    <a:pt x="1923" y="2712"/>
                    <a:pt x="1975" y="2712"/>
                  </a:cubicBezTo>
                  <a:cubicBezTo>
                    <a:pt x="2052" y="2712"/>
                    <a:pt x="2128" y="2740"/>
                    <a:pt x="2185" y="2797"/>
                  </a:cubicBezTo>
                  <a:cubicBezTo>
                    <a:pt x="2213" y="2824"/>
                    <a:pt x="2249" y="2930"/>
                    <a:pt x="2279" y="2939"/>
                  </a:cubicBezTo>
                  <a:cubicBezTo>
                    <a:pt x="2280" y="2939"/>
                    <a:pt x="2282" y="2939"/>
                    <a:pt x="2283" y="2939"/>
                  </a:cubicBezTo>
                  <a:cubicBezTo>
                    <a:pt x="2316" y="2939"/>
                    <a:pt x="2434" y="2858"/>
                    <a:pt x="2467" y="2845"/>
                  </a:cubicBezTo>
                  <a:cubicBezTo>
                    <a:pt x="2509" y="2830"/>
                    <a:pt x="2555" y="2821"/>
                    <a:pt x="2601" y="2821"/>
                  </a:cubicBezTo>
                  <a:cubicBezTo>
                    <a:pt x="2680" y="2821"/>
                    <a:pt x="2759" y="2847"/>
                    <a:pt x="2816" y="2906"/>
                  </a:cubicBezTo>
                  <a:cubicBezTo>
                    <a:pt x="2857" y="2950"/>
                    <a:pt x="2894" y="3031"/>
                    <a:pt x="2890" y="3093"/>
                  </a:cubicBezTo>
                  <a:cubicBezTo>
                    <a:pt x="2890" y="3095"/>
                    <a:pt x="2893" y="3097"/>
                    <a:pt x="2893" y="3099"/>
                  </a:cubicBezTo>
                  <a:cubicBezTo>
                    <a:pt x="2914" y="3078"/>
                    <a:pt x="2948" y="3062"/>
                    <a:pt x="2973" y="3047"/>
                  </a:cubicBezTo>
                  <a:cubicBezTo>
                    <a:pt x="3040" y="3006"/>
                    <a:pt x="3110" y="2980"/>
                    <a:pt x="3180" y="2980"/>
                  </a:cubicBezTo>
                  <a:cubicBezTo>
                    <a:pt x="3237" y="2980"/>
                    <a:pt x="3293" y="2997"/>
                    <a:pt x="3347" y="3036"/>
                  </a:cubicBezTo>
                  <a:cubicBezTo>
                    <a:pt x="3434" y="3098"/>
                    <a:pt x="3481" y="3188"/>
                    <a:pt x="3509" y="3287"/>
                  </a:cubicBezTo>
                  <a:cubicBezTo>
                    <a:pt x="3593" y="3248"/>
                    <a:pt x="3681" y="3220"/>
                    <a:pt x="3770" y="3220"/>
                  </a:cubicBezTo>
                  <a:cubicBezTo>
                    <a:pt x="3825" y="3220"/>
                    <a:pt x="3880" y="3231"/>
                    <a:pt x="3936" y="3256"/>
                  </a:cubicBezTo>
                  <a:cubicBezTo>
                    <a:pt x="4043" y="3305"/>
                    <a:pt x="4123" y="3395"/>
                    <a:pt x="4166" y="3501"/>
                  </a:cubicBezTo>
                  <a:cubicBezTo>
                    <a:pt x="4239" y="3456"/>
                    <a:pt x="4324" y="3432"/>
                    <a:pt x="4409" y="3432"/>
                  </a:cubicBezTo>
                  <a:cubicBezTo>
                    <a:pt x="4481" y="3432"/>
                    <a:pt x="4554" y="3449"/>
                    <a:pt x="4621" y="3486"/>
                  </a:cubicBezTo>
                  <a:cubicBezTo>
                    <a:pt x="4639" y="3447"/>
                    <a:pt x="4661" y="3411"/>
                    <a:pt x="4685" y="3376"/>
                  </a:cubicBezTo>
                  <a:cubicBezTo>
                    <a:pt x="4744" y="3293"/>
                    <a:pt x="4814" y="3228"/>
                    <a:pt x="4889" y="3178"/>
                  </a:cubicBezTo>
                  <a:cubicBezTo>
                    <a:pt x="4408" y="3102"/>
                    <a:pt x="3934" y="2974"/>
                    <a:pt x="3471" y="2775"/>
                  </a:cubicBezTo>
                  <a:cubicBezTo>
                    <a:pt x="2325" y="2271"/>
                    <a:pt x="1353" y="1256"/>
                    <a:pt x="1056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37"/>
            <p:cNvSpPr/>
            <p:nvPr/>
          </p:nvSpPr>
          <p:spPr>
            <a:xfrm>
              <a:off x="4533800" y="554182"/>
              <a:ext cx="274928" cy="175849"/>
            </a:xfrm>
            <a:custGeom>
              <a:rect b="b" l="l" r="r" t="t"/>
              <a:pathLst>
                <a:path extrusionOk="0" h="4430" w="6926">
                  <a:moveTo>
                    <a:pt x="3394" y="0"/>
                  </a:moveTo>
                  <a:cubicBezTo>
                    <a:pt x="2533" y="0"/>
                    <a:pt x="1668" y="206"/>
                    <a:pt x="920" y="602"/>
                  </a:cubicBezTo>
                  <a:cubicBezTo>
                    <a:pt x="588" y="777"/>
                    <a:pt x="275" y="996"/>
                    <a:pt x="1" y="1254"/>
                  </a:cubicBezTo>
                  <a:cubicBezTo>
                    <a:pt x="297" y="2510"/>
                    <a:pt x="1269" y="3525"/>
                    <a:pt x="2414" y="4025"/>
                  </a:cubicBezTo>
                  <a:cubicBezTo>
                    <a:pt x="2877" y="4224"/>
                    <a:pt x="3351" y="4352"/>
                    <a:pt x="3832" y="4429"/>
                  </a:cubicBezTo>
                  <a:cubicBezTo>
                    <a:pt x="3975" y="4336"/>
                    <a:pt x="4143" y="4298"/>
                    <a:pt x="4317" y="4298"/>
                  </a:cubicBezTo>
                  <a:cubicBezTo>
                    <a:pt x="4422" y="4298"/>
                    <a:pt x="4530" y="4312"/>
                    <a:pt x="4635" y="4335"/>
                  </a:cubicBezTo>
                  <a:cubicBezTo>
                    <a:pt x="4503" y="4015"/>
                    <a:pt x="4387" y="3661"/>
                    <a:pt x="4373" y="3311"/>
                  </a:cubicBezTo>
                  <a:cubicBezTo>
                    <a:pt x="4359" y="3006"/>
                    <a:pt x="4494" y="2719"/>
                    <a:pt x="4701" y="2500"/>
                  </a:cubicBezTo>
                  <a:cubicBezTo>
                    <a:pt x="5097" y="2081"/>
                    <a:pt x="5743" y="1920"/>
                    <a:pt x="6291" y="1816"/>
                  </a:cubicBezTo>
                  <a:cubicBezTo>
                    <a:pt x="6501" y="1776"/>
                    <a:pt x="6713" y="1745"/>
                    <a:pt x="6925" y="1727"/>
                  </a:cubicBezTo>
                  <a:cubicBezTo>
                    <a:pt x="6579" y="1102"/>
                    <a:pt x="5989" y="655"/>
                    <a:pt x="5337" y="380"/>
                  </a:cubicBezTo>
                  <a:cubicBezTo>
                    <a:pt x="4729" y="124"/>
                    <a:pt x="4063" y="0"/>
                    <a:pt x="339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37"/>
            <p:cNvSpPr/>
            <p:nvPr/>
          </p:nvSpPr>
          <p:spPr>
            <a:xfrm>
              <a:off x="4577544" y="567956"/>
              <a:ext cx="143894" cy="130398"/>
            </a:xfrm>
            <a:custGeom>
              <a:rect b="b" l="l" r="r" t="t"/>
              <a:pathLst>
                <a:path extrusionOk="0" h="3285" w="3625">
                  <a:moveTo>
                    <a:pt x="2652" y="0"/>
                  </a:moveTo>
                  <a:cubicBezTo>
                    <a:pt x="2637" y="0"/>
                    <a:pt x="2621" y="4"/>
                    <a:pt x="2605" y="12"/>
                  </a:cubicBezTo>
                  <a:cubicBezTo>
                    <a:pt x="2294" y="180"/>
                    <a:pt x="1990" y="373"/>
                    <a:pt x="1713" y="591"/>
                  </a:cubicBezTo>
                  <a:cubicBezTo>
                    <a:pt x="1669" y="620"/>
                    <a:pt x="1626" y="649"/>
                    <a:pt x="1579" y="669"/>
                  </a:cubicBezTo>
                  <a:cubicBezTo>
                    <a:pt x="1491" y="710"/>
                    <a:pt x="1402" y="715"/>
                    <a:pt x="1307" y="716"/>
                  </a:cubicBezTo>
                  <a:cubicBezTo>
                    <a:pt x="1188" y="718"/>
                    <a:pt x="1068" y="718"/>
                    <a:pt x="948" y="718"/>
                  </a:cubicBezTo>
                  <a:cubicBezTo>
                    <a:pt x="811" y="718"/>
                    <a:pt x="675" y="718"/>
                    <a:pt x="538" y="718"/>
                  </a:cubicBezTo>
                  <a:cubicBezTo>
                    <a:pt x="402" y="718"/>
                    <a:pt x="267" y="718"/>
                    <a:pt x="132" y="720"/>
                  </a:cubicBezTo>
                  <a:cubicBezTo>
                    <a:pt x="58" y="721"/>
                    <a:pt x="0" y="826"/>
                    <a:pt x="65" y="881"/>
                  </a:cubicBezTo>
                  <a:cubicBezTo>
                    <a:pt x="289" y="1064"/>
                    <a:pt x="499" y="1263"/>
                    <a:pt x="685" y="1485"/>
                  </a:cubicBezTo>
                  <a:cubicBezTo>
                    <a:pt x="464" y="1797"/>
                    <a:pt x="252" y="2119"/>
                    <a:pt x="41" y="2438"/>
                  </a:cubicBezTo>
                  <a:cubicBezTo>
                    <a:pt x="0" y="2496"/>
                    <a:pt x="55" y="2577"/>
                    <a:pt x="121" y="2577"/>
                  </a:cubicBezTo>
                  <a:cubicBezTo>
                    <a:pt x="129" y="2577"/>
                    <a:pt x="137" y="2576"/>
                    <a:pt x="145" y="2573"/>
                  </a:cubicBezTo>
                  <a:cubicBezTo>
                    <a:pt x="361" y="2506"/>
                    <a:pt x="578" y="2439"/>
                    <a:pt x="796" y="2372"/>
                  </a:cubicBezTo>
                  <a:cubicBezTo>
                    <a:pt x="892" y="2344"/>
                    <a:pt x="987" y="2314"/>
                    <a:pt x="1082" y="2286"/>
                  </a:cubicBezTo>
                  <a:cubicBezTo>
                    <a:pt x="1135" y="2270"/>
                    <a:pt x="1192" y="2242"/>
                    <a:pt x="1245" y="2236"/>
                  </a:cubicBezTo>
                  <a:cubicBezTo>
                    <a:pt x="1253" y="2234"/>
                    <a:pt x="1261" y="2234"/>
                    <a:pt x="1267" y="2234"/>
                  </a:cubicBezTo>
                  <a:cubicBezTo>
                    <a:pt x="1300" y="2234"/>
                    <a:pt x="1307" y="2252"/>
                    <a:pt x="1340" y="2287"/>
                  </a:cubicBezTo>
                  <a:cubicBezTo>
                    <a:pt x="1638" y="2605"/>
                    <a:pt x="1939" y="2924"/>
                    <a:pt x="2221" y="3256"/>
                  </a:cubicBezTo>
                  <a:cubicBezTo>
                    <a:pt x="2238" y="3276"/>
                    <a:pt x="2259" y="3284"/>
                    <a:pt x="2280" y="3284"/>
                  </a:cubicBezTo>
                  <a:cubicBezTo>
                    <a:pt x="2328" y="3284"/>
                    <a:pt x="2376" y="3242"/>
                    <a:pt x="2377" y="3191"/>
                  </a:cubicBezTo>
                  <a:cubicBezTo>
                    <a:pt x="2385" y="2981"/>
                    <a:pt x="2385" y="2771"/>
                    <a:pt x="2386" y="2562"/>
                  </a:cubicBezTo>
                  <a:cubicBezTo>
                    <a:pt x="2386" y="2464"/>
                    <a:pt x="2386" y="2365"/>
                    <a:pt x="2385" y="2267"/>
                  </a:cubicBezTo>
                  <a:cubicBezTo>
                    <a:pt x="2384" y="2211"/>
                    <a:pt x="2384" y="2155"/>
                    <a:pt x="2382" y="2099"/>
                  </a:cubicBezTo>
                  <a:cubicBezTo>
                    <a:pt x="2382" y="2070"/>
                    <a:pt x="2369" y="2000"/>
                    <a:pt x="2386" y="1975"/>
                  </a:cubicBezTo>
                  <a:cubicBezTo>
                    <a:pt x="2432" y="1917"/>
                    <a:pt x="2593" y="1891"/>
                    <a:pt x="2661" y="1866"/>
                  </a:cubicBezTo>
                  <a:lnTo>
                    <a:pt x="2939" y="1767"/>
                  </a:lnTo>
                  <a:cubicBezTo>
                    <a:pt x="3137" y="1696"/>
                    <a:pt x="3334" y="1626"/>
                    <a:pt x="3532" y="1558"/>
                  </a:cubicBezTo>
                  <a:cubicBezTo>
                    <a:pt x="3625" y="1524"/>
                    <a:pt x="3618" y="1410"/>
                    <a:pt x="3532" y="1375"/>
                  </a:cubicBezTo>
                  <a:cubicBezTo>
                    <a:pt x="3231" y="1253"/>
                    <a:pt x="2929" y="1134"/>
                    <a:pt x="2627" y="1013"/>
                  </a:cubicBezTo>
                  <a:cubicBezTo>
                    <a:pt x="2574" y="992"/>
                    <a:pt x="2578" y="998"/>
                    <a:pt x="2580" y="941"/>
                  </a:cubicBezTo>
                  <a:cubicBezTo>
                    <a:pt x="2583" y="908"/>
                    <a:pt x="2595" y="871"/>
                    <a:pt x="2601" y="839"/>
                  </a:cubicBezTo>
                  <a:cubicBezTo>
                    <a:pt x="2615" y="763"/>
                    <a:pt x="2631" y="688"/>
                    <a:pt x="2646" y="612"/>
                  </a:cubicBezTo>
                  <a:cubicBezTo>
                    <a:pt x="2678" y="449"/>
                    <a:pt x="2710" y="283"/>
                    <a:pt x="2744" y="118"/>
                  </a:cubicBezTo>
                  <a:cubicBezTo>
                    <a:pt x="2757" y="56"/>
                    <a:pt x="2710" y="0"/>
                    <a:pt x="2652" y="0"/>
                  </a:cubicBezTo>
                  <a:close/>
                </a:path>
              </a:pathLst>
            </a:custGeom>
            <a:solidFill>
              <a:srgbClr val="824F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37"/>
            <p:cNvSpPr/>
            <p:nvPr/>
          </p:nvSpPr>
          <p:spPr>
            <a:xfrm>
              <a:off x="4577465" y="568075"/>
              <a:ext cx="143855" cy="130398"/>
            </a:xfrm>
            <a:custGeom>
              <a:rect b="b" l="l" r="r" t="t"/>
              <a:pathLst>
                <a:path extrusionOk="0" h="3285" w="3624">
                  <a:moveTo>
                    <a:pt x="2652" y="0"/>
                  </a:moveTo>
                  <a:cubicBezTo>
                    <a:pt x="2637" y="0"/>
                    <a:pt x="2621" y="4"/>
                    <a:pt x="2606" y="12"/>
                  </a:cubicBezTo>
                  <a:cubicBezTo>
                    <a:pt x="2295" y="180"/>
                    <a:pt x="1992" y="373"/>
                    <a:pt x="1712" y="591"/>
                  </a:cubicBezTo>
                  <a:cubicBezTo>
                    <a:pt x="1670" y="619"/>
                    <a:pt x="1625" y="648"/>
                    <a:pt x="1580" y="669"/>
                  </a:cubicBezTo>
                  <a:cubicBezTo>
                    <a:pt x="1493" y="708"/>
                    <a:pt x="1403" y="713"/>
                    <a:pt x="1307" y="716"/>
                  </a:cubicBezTo>
                  <a:cubicBezTo>
                    <a:pt x="1171" y="718"/>
                    <a:pt x="1034" y="719"/>
                    <a:pt x="897" y="719"/>
                  </a:cubicBezTo>
                  <a:cubicBezTo>
                    <a:pt x="779" y="719"/>
                    <a:pt x="661" y="718"/>
                    <a:pt x="543" y="718"/>
                  </a:cubicBezTo>
                  <a:cubicBezTo>
                    <a:pt x="407" y="718"/>
                    <a:pt x="270" y="719"/>
                    <a:pt x="133" y="720"/>
                  </a:cubicBezTo>
                  <a:cubicBezTo>
                    <a:pt x="58" y="722"/>
                    <a:pt x="0" y="826"/>
                    <a:pt x="66" y="880"/>
                  </a:cubicBezTo>
                  <a:cubicBezTo>
                    <a:pt x="290" y="1064"/>
                    <a:pt x="498" y="1263"/>
                    <a:pt x="686" y="1484"/>
                  </a:cubicBezTo>
                  <a:cubicBezTo>
                    <a:pt x="464" y="1796"/>
                    <a:pt x="254" y="2118"/>
                    <a:pt x="41" y="2437"/>
                  </a:cubicBezTo>
                  <a:cubicBezTo>
                    <a:pt x="0" y="2496"/>
                    <a:pt x="56" y="2576"/>
                    <a:pt x="121" y="2576"/>
                  </a:cubicBezTo>
                  <a:cubicBezTo>
                    <a:pt x="129" y="2576"/>
                    <a:pt x="137" y="2575"/>
                    <a:pt x="145" y="2572"/>
                  </a:cubicBezTo>
                  <a:cubicBezTo>
                    <a:pt x="363" y="2507"/>
                    <a:pt x="580" y="2437"/>
                    <a:pt x="796" y="2372"/>
                  </a:cubicBezTo>
                  <a:cubicBezTo>
                    <a:pt x="891" y="2343"/>
                    <a:pt x="987" y="2314"/>
                    <a:pt x="1082" y="2285"/>
                  </a:cubicBezTo>
                  <a:cubicBezTo>
                    <a:pt x="1134" y="2269"/>
                    <a:pt x="1192" y="2242"/>
                    <a:pt x="1245" y="2236"/>
                  </a:cubicBezTo>
                  <a:cubicBezTo>
                    <a:pt x="1253" y="2235"/>
                    <a:pt x="1260" y="2234"/>
                    <a:pt x="1266" y="2234"/>
                  </a:cubicBezTo>
                  <a:cubicBezTo>
                    <a:pt x="1301" y="2234"/>
                    <a:pt x="1308" y="2252"/>
                    <a:pt x="1341" y="2286"/>
                  </a:cubicBezTo>
                  <a:cubicBezTo>
                    <a:pt x="1639" y="2603"/>
                    <a:pt x="1941" y="2923"/>
                    <a:pt x="2222" y="3256"/>
                  </a:cubicBezTo>
                  <a:cubicBezTo>
                    <a:pt x="2239" y="3276"/>
                    <a:pt x="2260" y="3284"/>
                    <a:pt x="2281" y="3284"/>
                  </a:cubicBezTo>
                  <a:cubicBezTo>
                    <a:pt x="2328" y="3284"/>
                    <a:pt x="2376" y="3242"/>
                    <a:pt x="2378" y="3191"/>
                  </a:cubicBezTo>
                  <a:cubicBezTo>
                    <a:pt x="2386" y="2981"/>
                    <a:pt x="2386" y="2770"/>
                    <a:pt x="2387" y="2561"/>
                  </a:cubicBezTo>
                  <a:cubicBezTo>
                    <a:pt x="2387" y="2463"/>
                    <a:pt x="2388" y="2364"/>
                    <a:pt x="2386" y="2267"/>
                  </a:cubicBezTo>
                  <a:cubicBezTo>
                    <a:pt x="2384" y="2211"/>
                    <a:pt x="2384" y="2155"/>
                    <a:pt x="2383" y="2098"/>
                  </a:cubicBezTo>
                  <a:cubicBezTo>
                    <a:pt x="2383" y="2070"/>
                    <a:pt x="2369" y="1999"/>
                    <a:pt x="2387" y="1975"/>
                  </a:cubicBezTo>
                  <a:cubicBezTo>
                    <a:pt x="2431" y="1916"/>
                    <a:pt x="2592" y="1890"/>
                    <a:pt x="2661" y="1866"/>
                  </a:cubicBezTo>
                  <a:lnTo>
                    <a:pt x="2937" y="1768"/>
                  </a:lnTo>
                  <a:cubicBezTo>
                    <a:pt x="3136" y="1697"/>
                    <a:pt x="3332" y="1628"/>
                    <a:pt x="3530" y="1559"/>
                  </a:cubicBezTo>
                  <a:cubicBezTo>
                    <a:pt x="3624" y="1524"/>
                    <a:pt x="3617" y="1410"/>
                    <a:pt x="3533" y="1375"/>
                  </a:cubicBezTo>
                  <a:cubicBezTo>
                    <a:pt x="3232" y="1253"/>
                    <a:pt x="2930" y="1134"/>
                    <a:pt x="2628" y="1013"/>
                  </a:cubicBezTo>
                  <a:cubicBezTo>
                    <a:pt x="2576" y="992"/>
                    <a:pt x="2579" y="999"/>
                    <a:pt x="2581" y="941"/>
                  </a:cubicBezTo>
                  <a:cubicBezTo>
                    <a:pt x="2582" y="907"/>
                    <a:pt x="2596" y="871"/>
                    <a:pt x="2602" y="838"/>
                  </a:cubicBezTo>
                  <a:cubicBezTo>
                    <a:pt x="2617" y="763"/>
                    <a:pt x="2632" y="687"/>
                    <a:pt x="2647" y="612"/>
                  </a:cubicBezTo>
                  <a:cubicBezTo>
                    <a:pt x="2679" y="448"/>
                    <a:pt x="2711" y="283"/>
                    <a:pt x="2743" y="119"/>
                  </a:cubicBezTo>
                  <a:cubicBezTo>
                    <a:pt x="2756" y="55"/>
                    <a:pt x="2709" y="0"/>
                    <a:pt x="2652" y="0"/>
                  </a:cubicBezTo>
                  <a:close/>
                </a:path>
              </a:pathLst>
            </a:custGeom>
            <a:solidFill>
              <a:srgbClr val="824F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37"/>
            <p:cNvSpPr/>
            <p:nvPr/>
          </p:nvSpPr>
          <p:spPr>
            <a:xfrm>
              <a:off x="4678607" y="730586"/>
              <a:ext cx="91854" cy="89433"/>
            </a:xfrm>
            <a:custGeom>
              <a:rect b="b" l="l" r="r" t="t"/>
              <a:pathLst>
                <a:path extrusionOk="0" h="2253" w="2314">
                  <a:moveTo>
                    <a:pt x="678" y="0"/>
                  </a:moveTo>
                  <a:cubicBezTo>
                    <a:pt x="596" y="0"/>
                    <a:pt x="515" y="10"/>
                    <a:pt x="438" y="35"/>
                  </a:cubicBezTo>
                  <a:cubicBezTo>
                    <a:pt x="237" y="102"/>
                    <a:pt x="96" y="288"/>
                    <a:pt x="47" y="488"/>
                  </a:cubicBezTo>
                  <a:cubicBezTo>
                    <a:pt x="1" y="671"/>
                    <a:pt x="43" y="862"/>
                    <a:pt x="187" y="991"/>
                  </a:cubicBezTo>
                  <a:cubicBezTo>
                    <a:pt x="304" y="1096"/>
                    <a:pt x="455" y="1159"/>
                    <a:pt x="585" y="1248"/>
                  </a:cubicBezTo>
                  <a:cubicBezTo>
                    <a:pt x="721" y="1342"/>
                    <a:pt x="835" y="1460"/>
                    <a:pt x="877" y="1623"/>
                  </a:cubicBezTo>
                  <a:cubicBezTo>
                    <a:pt x="921" y="1806"/>
                    <a:pt x="876" y="2007"/>
                    <a:pt x="965" y="2174"/>
                  </a:cubicBezTo>
                  <a:cubicBezTo>
                    <a:pt x="988" y="2172"/>
                    <a:pt x="1011" y="2171"/>
                    <a:pt x="1034" y="2171"/>
                  </a:cubicBezTo>
                  <a:cubicBezTo>
                    <a:pt x="1146" y="2171"/>
                    <a:pt x="1258" y="2200"/>
                    <a:pt x="1360" y="2252"/>
                  </a:cubicBezTo>
                  <a:cubicBezTo>
                    <a:pt x="1483" y="2035"/>
                    <a:pt x="1715" y="1912"/>
                    <a:pt x="1949" y="1912"/>
                  </a:cubicBezTo>
                  <a:cubicBezTo>
                    <a:pt x="2046" y="1912"/>
                    <a:pt x="2144" y="1933"/>
                    <a:pt x="2234" y="1977"/>
                  </a:cubicBezTo>
                  <a:cubicBezTo>
                    <a:pt x="2314" y="1544"/>
                    <a:pt x="2225" y="1087"/>
                    <a:pt x="1979" y="718"/>
                  </a:cubicBezTo>
                  <a:cubicBezTo>
                    <a:pt x="1765" y="397"/>
                    <a:pt x="1426" y="155"/>
                    <a:pt x="1053" y="56"/>
                  </a:cubicBezTo>
                  <a:cubicBezTo>
                    <a:pt x="935" y="24"/>
                    <a:pt x="805" y="0"/>
                    <a:pt x="678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37"/>
            <p:cNvSpPr/>
            <p:nvPr/>
          </p:nvSpPr>
          <p:spPr>
            <a:xfrm>
              <a:off x="4708339" y="966414"/>
              <a:ext cx="58113" cy="56843"/>
            </a:xfrm>
            <a:custGeom>
              <a:rect b="b" l="l" r="r" t="t"/>
              <a:pathLst>
                <a:path extrusionOk="0" h="1432" w="1464">
                  <a:moveTo>
                    <a:pt x="531" y="0"/>
                  </a:moveTo>
                  <a:cubicBezTo>
                    <a:pt x="469" y="0"/>
                    <a:pt x="410" y="15"/>
                    <a:pt x="358" y="53"/>
                  </a:cubicBezTo>
                  <a:cubicBezTo>
                    <a:pt x="289" y="102"/>
                    <a:pt x="236" y="175"/>
                    <a:pt x="189" y="248"/>
                  </a:cubicBezTo>
                  <a:cubicBezTo>
                    <a:pt x="172" y="285"/>
                    <a:pt x="157" y="321"/>
                    <a:pt x="138" y="356"/>
                  </a:cubicBezTo>
                  <a:cubicBezTo>
                    <a:pt x="95" y="446"/>
                    <a:pt x="59" y="536"/>
                    <a:pt x="38" y="633"/>
                  </a:cubicBezTo>
                  <a:cubicBezTo>
                    <a:pt x="1" y="812"/>
                    <a:pt x="11" y="1006"/>
                    <a:pt x="101" y="1170"/>
                  </a:cubicBezTo>
                  <a:cubicBezTo>
                    <a:pt x="170" y="1296"/>
                    <a:pt x="306" y="1431"/>
                    <a:pt x="456" y="1431"/>
                  </a:cubicBezTo>
                  <a:cubicBezTo>
                    <a:pt x="485" y="1431"/>
                    <a:pt x="514" y="1426"/>
                    <a:pt x="543" y="1416"/>
                  </a:cubicBezTo>
                  <a:cubicBezTo>
                    <a:pt x="738" y="1345"/>
                    <a:pt x="769" y="1128"/>
                    <a:pt x="725" y="950"/>
                  </a:cubicBezTo>
                  <a:cubicBezTo>
                    <a:pt x="708" y="878"/>
                    <a:pt x="774" y="819"/>
                    <a:pt x="835" y="819"/>
                  </a:cubicBezTo>
                  <a:cubicBezTo>
                    <a:pt x="866" y="819"/>
                    <a:pt x="896" y="835"/>
                    <a:pt x="912" y="872"/>
                  </a:cubicBezTo>
                  <a:cubicBezTo>
                    <a:pt x="965" y="997"/>
                    <a:pt x="1104" y="1173"/>
                    <a:pt x="1252" y="1173"/>
                  </a:cubicBezTo>
                  <a:cubicBezTo>
                    <a:pt x="1297" y="1173"/>
                    <a:pt x="1343" y="1157"/>
                    <a:pt x="1388" y="1119"/>
                  </a:cubicBezTo>
                  <a:cubicBezTo>
                    <a:pt x="1464" y="1054"/>
                    <a:pt x="1439" y="944"/>
                    <a:pt x="1422" y="858"/>
                  </a:cubicBezTo>
                  <a:cubicBezTo>
                    <a:pt x="1402" y="764"/>
                    <a:pt x="1372" y="673"/>
                    <a:pt x="1332" y="591"/>
                  </a:cubicBezTo>
                  <a:cubicBezTo>
                    <a:pt x="1243" y="416"/>
                    <a:pt x="1111" y="263"/>
                    <a:pt x="946" y="155"/>
                  </a:cubicBezTo>
                  <a:cubicBezTo>
                    <a:pt x="837" y="84"/>
                    <a:pt x="677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37"/>
            <p:cNvSpPr/>
            <p:nvPr/>
          </p:nvSpPr>
          <p:spPr>
            <a:xfrm>
              <a:off x="4706076" y="861302"/>
              <a:ext cx="45490" cy="42831"/>
            </a:xfrm>
            <a:custGeom>
              <a:rect b="b" l="l" r="r" t="t"/>
              <a:pathLst>
                <a:path extrusionOk="0" h="1079" w="1146">
                  <a:moveTo>
                    <a:pt x="959" y="1"/>
                  </a:moveTo>
                  <a:cubicBezTo>
                    <a:pt x="956" y="1"/>
                    <a:pt x="952" y="1"/>
                    <a:pt x="948" y="1"/>
                  </a:cubicBezTo>
                  <a:cubicBezTo>
                    <a:pt x="814" y="6"/>
                    <a:pt x="675" y="63"/>
                    <a:pt x="550" y="110"/>
                  </a:cubicBezTo>
                  <a:cubicBezTo>
                    <a:pt x="475" y="137"/>
                    <a:pt x="401" y="174"/>
                    <a:pt x="325" y="201"/>
                  </a:cubicBezTo>
                  <a:cubicBezTo>
                    <a:pt x="318" y="205"/>
                    <a:pt x="310" y="208"/>
                    <a:pt x="303" y="211"/>
                  </a:cubicBezTo>
                  <a:cubicBezTo>
                    <a:pt x="221" y="267"/>
                    <a:pt x="147" y="333"/>
                    <a:pt x="86" y="407"/>
                  </a:cubicBezTo>
                  <a:cubicBezTo>
                    <a:pt x="40" y="464"/>
                    <a:pt x="0" y="537"/>
                    <a:pt x="13" y="613"/>
                  </a:cubicBezTo>
                  <a:cubicBezTo>
                    <a:pt x="24" y="678"/>
                    <a:pt x="70" y="732"/>
                    <a:pt x="117" y="780"/>
                  </a:cubicBezTo>
                  <a:cubicBezTo>
                    <a:pt x="216" y="880"/>
                    <a:pt x="340" y="959"/>
                    <a:pt x="471" y="1011"/>
                  </a:cubicBezTo>
                  <a:cubicBezTo>
                    <a:pt x="550" y="1042"/>
                    <a:pt x="652" y="1078"/>
                    <a:pt x="747" y="1078"/>
                  </a:cubicBezTo>
                  <a:cubicBezTo>
                    <a:pt x="792" y="1078"/>
                    <a:pt x="834" y="1071"/>
                    <a:pt x="872" y="1051"/>
                  </a:cubicBezTo>
                  <a:cubicBezTo>
                    <a:pt x="990" y="989"/>
                    <a:pt x="1019" y="822"/>
                    <a:pt x="1049" y="705"/>
                  </a:cubicBezTo>
                  <a:cubicBezTo>
                    <a:pt x="1089" y="553"/>
                    <a:pt x="1123" y="395"/>
                    <a:pt x="1138" y="238"/>
                  </a:cubicBezTo>
                  <a:cubicBezTo>
                    <a:pt x="1144" y="176"/>
                    <a:pt x="1146" y="95"/>
                    <a:pt x="1099" y="46"/>
                  </a:cubicBezTo>
                  <a:cubicBezTo>
                    <a:pt x="1062" y="8"/>
                    <a:pt x="1009" y="1"/>
                    <a:pt x="95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37"/>
            <p:cNvSpPr/>
            <p:nvPr/>
          </p:nvSpPr>
          <p:spPr>
            <a:xfrm>
              <a:off x="4385539" y="716812"/>
              <a:ext cx="326174" cy="184463"/>
            </a:xfrm>
            <a:custGeom>
              <a:rect b="b" l="l" r="r" t="t"/>
              <a:pathLst>
                <a:path extrusionOk="0" h="4647" w="8217">
                  <a:moveTo>
                    <a:pt x="3211" y="1485"/>
                  </a:moveTo>
                  <a:cubicBezTo>
                    <a:pt x="3321" y="1485"/>
                    <a:pt x="3431" y="1504"/>
                    <a:pt x="3537" y="1549"/>
                  </a:cubicBezTo>
                  <a:cubicBezTo>
                    <a:pt x="3786" y="1653"/>
                    <a:pt x="3945" y="1866"/>
                    <a:pt x="3962" y="2137"/>
                  </a:cubicBezTo>
                  <a:cubicBezTo>
                    <a:pt x="3975" y="2406"/>
                    <a:pt x="3867" y="2691"/>
                    <a:pt x="3720" y="2912"/>
                  </a:cubicBezTo>
                  <a:cubicBezTo>
                    <a:pt x="3454" y="3316"/>
                    <a:pt x="3009" y="3561"/>
                    <a:pt x="2532" y="3561"/>
                  </a:cubicBezTo>
                  <a:cubicBezTo>
                    <a:pt x="2461" y="3561"/>
                    <a:pt x="2390" y="3556"/>
                    <a:pt x="2319" y="3545"/>
                  </a:cubicBezTo>
                  <a:cubicBezTo>
                    <a:pt x="2053" y="3503"/>
                    <a:pt x="1760" y="3378"/>
                    <a:pt x="1642" y="3118"/>
                  </a:cubicBezTo>
                  <a:cubicBezTo>
                    <a:pt x="1532" y="2871"/>
                    <a:pt x="1590" y="2583"/>
                    <a:pt x="1732" y="2363"/>
                  </a:cubicBezTo>
                  <a:cubicBezTo>
                    <a:pt x="1888" y="2119"/>
                    <a:pt x="2124" y="1916"/>
                    <a:pt x="2392" y="1777"/>
                  </a:cubicBezTo>
                  <a:cubicBezTo>
                    <a:pt x="2460" y="1733"/>
                    <a:pt x="2527" y="1693"/>
                    <a:pt x="2593" y="1658"/>
                  </a:cubicBezTo>
                  <a:cubicBezTo>
                    <a:pt x="2783" y="1558"/>
                    <a:pt x="2997" y="1485"/>
                    <a:pt x="3211" y="1485"/>
                  </a:cubicBezTo>
                  <a:close/>
                  <a:moveTo>
                    <a:pt x="4709" y="2668"/>
                  </a:moveTo>
                  <a:cubicBezTo>
                    <a:pt x="4753" y="2668"/>
                    <a:pt x="4797" y="2677"/>
                    <a:pt x="4837" y="2695"/>
                  </a:cubicBezTo>
                  <a:cubicBezTo>
                    <a:pt x="4932" y="2739"/>
                    <a:pt x="5001" y="2850"/>
                    <a:pt x="4994" y="2955"/>
                  </a:cubicBezTo>
                  <a:cubicBezTo>
                    <a:pt x="4989" y="3021"/>
                    <a:pt x="4957" y="3075"/>
                    <a:pt x="4901" y="3114"/>
                  </a:cubicBezTo>
                  <a:cubicBezTo>
                    <a:pt x="4869" y="3136"/>
                    <a:pt x="4829" y="3147"/>
                    <a:pt x="4791" y="3153"/>
                  </a:cubicBezTo>
                  <a:cubicBezTo>
                    <a:pt x="4792" y="3189"/>
                    <a:pt x="4793" y="3224"/>
                    <a:pt x="4796" y="3258"/>
                  </a:cubicBezTo>
                  <a:cubicBezTo>
                    <a:pt x="4799" y="3299"/>
                    <a:pt x="4799" y="3339"/>
                    <a:pt x="4808" y="3379"/>
                  </a:cubicBezTo>
                  <a:cubicBezTo>
                    <a:pt x="4812" y="3396"/>
                    <a:pt x="4814" y="3414"/>
                    <a:pt x="4822" y="3432"/>
                  </a:cubicBezTo>
                  <a:cubicBezTo>
                    <a:pt x="4825" y="3442"/>
                    <a:pt x="4828" y="3449"/>
                    <a:pt x="4832" y="3460"/>
                  </a:cubicBezTo>
                  <a:cubicBezTo>
                    <a:pt x="4833" y="3461"/>
                    <a:pt x="4838" y="3473"/>
                    <a:pt x="4838" y="3473"/>
                  </a:cubicBezTo>
                  <a:cubicBezTo>
                    <a:pt x="4843" y="3480"/>
                    <a:pt x="4848" y="3490"/>
                    <a:pt x="4853" y="3497"/>
                  </a:cubicBezTo>
                  <a:cubicBezTo>
                    <a:pt x="4854" y="3499"/>
                    <a:pt x="4863" y="3513"/>
                    <a:pt x="4863" y="3513"/>
                  </a:cubicBezTo>
                  <a:cubicBezTo>
                    <a:pt x="4867" y="3518"/>
                    <a:pt x="4872" y="3523"/>
                    <a:pt x="4876" y="3528"/>
                  </a:cubicBezTo>
                  <a:lnTo>
                    <a:pt x="4892" y="3544"/>
                  </a:lnTo>
                  <a:cubicBezTo>
                    <a:pt x="4893" y="3546"/>
                    <a:pt x="4893" y="3546"/>
                    <a:pt x="4896" y="3547"/>
                  </a:cubicBezTo>
                  <a:cubicBezTo>
                    <a:pt x="4900" y="3549"/>
                    <a:pt x="4905" y="3553"/>
                    <a:pt x="4908" y="3556"/>
                  </a:cubicBezTo>
                  <a:lnTo>
                    <a:pt x="4924" y="3564"/>
                  </a:lnTo>
                  <a:cubicBezTo>
                    <a:pt x="4926" y="3564"/>
                    <a:pt x="4943" y="3570"/>
                    <a:pt x="4945" y="3570"/>
                  </a:cubicBezTo>
                  <a:lnTo>
                    <a:pt x="4960" y="3574"/>
                  </a:lnTo>
                  <a:cubicBezTo>
                    <a:pt x="4962" y="3574"/>
                    <a:pt x="4976" y="3575"/>
                    <a:pt x="4979" y="3575"/>
                  </a:cubicBezTo>
                  <a:cubicBezTo>
                    <a:pt x="4981" y="3575"/>
                    <a:pt x="4997" y="3574"/>
                    <a:pt x="4997" y="3574"/>
                  </a:cubicBezTo>
                  <a:lnTo>
                    <a:pt x="5012" y="3570"/>
                  </a:lnTo>
                  <a:cubicBezTo>
                    <a:pt x="5017" y="3569"/>
                    <a:pt x="5017" y="3569"/>
                    <a:pt x="5018" y="3569"/>
                  </a:cubicBezTo>
                  <a:cubicBezTo>
                    <a:pt x="5021" y="3568"/>
                    <a:pt x="5025" y="3567"/>
                    <a:pt x="5027" y="3565"/>
                  </a:cubicBezTo>
                  <a:cubicBezTo>
                    <a:pt x="5030" y="3564"/>
                    <a:pt x="5037" y="3559"/>
                    <a:pt x="5040" y="3558"/>
                  </a:cubicBezTo>
                  <a:cubicBezTo>
                    <a:pt x="5044" y="3553"/>
                    <a:pt x="5049" y="3549"/>
                    <a:pt x="5053" y="3544"/>
                  </a:cubicBezTo>
                  <a:cubicBezTo>
                    <a:pt x="5059" y="3538"/>
                    <a:pt x="5067" y="3531"/>
                    <a:pt x="5072" y="3525"/>
                  </a:cubicBezTo>
                  <a:cubicBezTo>
                    <a:pt x="5073" y="3521"/>
                    <a:pt x="5079" y="3515"/>
                    <a:pt x="5079" y="3513"/>
                  </a:cubicBezTo>
                  <a:cubicBezTo>
                    <a:pt x="5093" y="3492"/>
                    <a:pt x="5105" y="3471"/>
                    <a:pt x="5122" y="3454"/>
                  </a:cubicBezTo>
                  <a:cubicBezTo>
                    <a:pt x="5140" y="3434"/>
                    <a:pt x="5162" y="3426"/>
                    <a:pt x="5188" y="3416"/>
                  </a:cubicBezTo>
                  <a:cubicBezTo>
                    <a:pt x="5194" y="3413"/>
                    <a:pt x="5200" y="3412"/>
                    <a:pt x="5207" y="3412"/>
                  </a:cubicBezTo>
                  <a:cubicBezTo>
                    <a:pt x="5236" y="3412"/>
                    <a:pt x="5268" y="3436"/>
                    <a:pt x="5273" y="3464"/>
                  </a:cubicBezTo>
                  <a:cubicBezTo>
                    <a:pt x="5280" y="3493"/>
                    <a:pt x="5285" y="3519"/>
                    <a:pt x="5275" y="3546"/>
                  </a:cubicBezTo>
                  <a:cubicBezTo>
                    <a:pt x="5264" y="3570"/>
                    <a:pt x="5255" y="3590"/>
                    <a:pt x="5239" y="3610"/>
                  </a:cubicBezTo>
                  <a:cubicBezTo>
                    <a:pt x="5209" y="3650"/>
                    <a:pt x="5178" y="3687"/>
                    <a:pt x="5135" y="3714"/>
                  </a:cubicBezTo>
                  <a:cubicBezTo>
                    <a:pt x="5091" y="3742"/>
                    <a:pt x="5043" y="3754"/>
                    <a:pt x="4995" y="3754"/>
                  </a:cubicBezTo>
                  <a:cubicBezTo>
                    <a:pt x="4883" y="3754"/>
                    <a:pt x="4772" y="3687"/>
                    <a:pt x="4712" y="3590"/>
                  </a:cubicBezTo>
                  <a:cubicBezTo>
                    <a:pt x="4698" y="3569"/>
                    <a:pt x="4687" y="3544"/>
                    <a:pt x="4678" y="3520"/>
                  </a:cubicBezTo>
                  <a:cubicBezTo>
                    <a:pt x="4663" y="3541"/>
                    <a:pt x="4648" y="3562"/>
                    <a:pt x="4631" y="3578"/>
                  </a:cubicBezTo>
                  <a:cubicBezTo>
                    <a:pt x="4563" y="3648"/>
                    <a:pt x="4464" y="3689"/>
                    <a:pt x="4367" y="3689"/>
                  </a:cubicBezTo>
                  <a:cubicBezTo>
                    <a:pt x="4305" y="3689"/>
                    <a:pt x="4244" y="3672"/>
                    <a:pt x="4192" y="3635"/>
                  </a:cubicBezTo>
                  <a:cubicBezTo>
                    <a:pt x="4119" y="3583"/>
                    <a:pt x="4067" y="3499"/>
                    <a:pt x="4059" y="3408"/>
                  </a:cubicBezTo>
                  <a:cubicBezTo>
                    <a:pt x="4056" y="3361"/>
                    <a:pt x="4093" y="3325"/>
                    <a:pt x="4133" y="3325"/>
                  </a:cubicBezTo>
                  <a:cubicBezTo>
                    <a:pt x="4149" y="3325"/>
                    <a:pt x="4166" y="3331"/>
                    <a:pt x="4181" y="3345"/>
                  </a:cubicBezTo>
                  <a:cubicBezTo>
                    <a:pt x="4210" y="3374"/>
                    <a:pt x="4226" y="3413"/>
                    <a:pt x="4247" y="3448"/>
                  </a:cubicBezTo>
                  <a:cubicBezTo>
                    <a:pt x="4250" y="3453"/>
                    <a:pt x="4254" y="3459"/>
                    <a:pt x="4256" y="3464"/>
                  </a:cubicBezTo>
                  <a:cubicBezTo>
                    <a:pt x="4256" y="3464"/>
                    <a:pt x="4259" y="3468"/>
                    <a:pt x="4260" y="3470"/>
                  </a:cubicBezTo>
                  <a:cubicBezTo>
                    <a:pt x="4261" y="3472"/>
                    <a:pt x="4270" y="3480"/>
                    <a:pt x="4272" y="3484"/>
                  </a:cubicBezTo>
                  <a:cubicBezTo>
                    <a:pt x="4276" y="3486"/>
                    <a:pt x="4278" y="3489"/>
                    <a:pt x="4281" y="3491"/>
                  </a:cubicBezTo>
                  <a:cubicBezTo>
                    <a:pt x="4281" y="3493"/>
                    <a:pt x="4282" y="3493"/>
                    <a:pt x="4285" y="3495"/>
                  </a:cubicBezTo>
                  <a:cubicBezTo>
                    <a:pt x="4288" y="3496"/>
                    <a:pt x="4297" y="3501"/>
                    <a:pt x="4299" y="3503"/>
                  </a:cubicBezTo>
                  <a:cubicBezTo>
                    <a:pt x="4303" y="3504"/>
                    <a:pt x="4315" y="3510"/>
                    <a:pt x="4315" y="3510"/>
                  </a:cubicBezTo>
                  <a:cubicBezTo>
                    <a:pt x="4320" y="3512"/>
                    <a:pt x="4327" y="3514"/>
                    <a:pt x="4333" y="3516"/>
                  </a:cubicBezTo>
                  <a:cubicBezTo>
                    <a:pt x="4337" y="3517"/>
                    <a:pt x="4344" y="3519"/>
                    <a:pt x="4349" y="3520"/>
                  </a:cubicBezTo>
                  <a:cubicBezTo>
                    <a:pt x="4349" y="3520"/>
                    <a:pt x="4350" y="3520"/>
                    <a:pt x="4353" y="3521"/>
                  </a:cubicBezTo>
                  <a:lnTo>
                    <a:pt x="4370" y="3521"/>
                  </a:lnTo>
                  <a:cubicBezTo>
                    <a:pt x="4377" y="3521"/>
                    <a:pt x="4385" y="3521"/>
                    <a:pt x="4393" y="3520"/>
                  </a:cubicBezTo>
                  <a:cubicBezTo>
                    <a:pt x="4395" y="3520"/>
                    <a:pt x="4403" y="3519"/>
                    <a:pt x="4406" y="3519"/>
                  </a:cubicBezTo>
                  <a:cubicBezTo>
                    <a:pt x="4414" y="3517"/>
                    <a:pt x="4422" y="3515"/>
                    <a:pt x="4429" y="3512"/>
                  </a:cubicBezTo>
                  <a:cubicBezTo>
                    <a:pt x="4431" y="3511"/>
                    <a:pt x="4439" y="3509"/>
                    <a:pt x="4442" y="3509"/>
                  </a:cubicBezTo>
                  <a:cubicBezTo>
                    <a:pt x="4457" y="3500"/>
                    <a:pt x="4471" y="3493"/>
                    <a:pt x="4485" y="3480"/>
                  </a:cubicBezTo>
                  <a:cubicBezTo>
                    <a:pt x="4489" y="3479"/>
                    <a:pt x="4495" y="3474"/>
                    <a:pt x="4496" y="3472"/>
                  </a:cubicBezTo>
                  <a:cubicBezTo>
                    <a:pt x="4502" y="3467"/>
                    <a:pt x="4507" y="3461"/>
                    <a:pt x="4515" y="3454"/>
                  </a:cubicBezTo>
                  <a:lnTo>
                    <a:pt x="4532" y="3434"/>
                  </a:lnTo>
                  <a:lnTo>
                    <a:pt x="4533" y="3433"/>
                  </a:lnTo>
                  <a:cubicBezTo>
                    <a:pt x="4535" y="3429"/>
                    <a:pt x="4537" y="3427"/>
                    <a:pt x="4538" y="3426"/>
                  </a:cubicBezTo>
                  <a:cubicBezTo>
                    <a:pt x="4549" y="3412"/>
                    <a:pt x="4557" y="3397"/>
                    <a:pt x="4565" y="3383"/>
                  </a:cubicBezTo>
                  <a:cubicBezTo>
                    <a:pt x="4579" y="3355"/>
                    <a:pt x="4588" y="3327"/>
                    <a:pt x="4598" y="3287"/>
                  </a:cubicBezTo>
                  <a:cubicBezTo>
                    <a:pt x="4608" y="3244"/>
                    <a:pt x="4610" y="3203"/>
                    <a:pt x="4617" y="3161"/>
                  </a:cubicBezTo>
                  <a:cubicBezTo>
                    <a:pt x="4619" y="3153"/>
                    <a:pt x="4620" y="3147"/>
                    <a:pt x="4621" y="3140"/>
                  </a:cubicBezTo>
                  <a:cubicBezTo>
                    <a:pt x="4570" y="3122"/>
                    <a:pt x="4521" y="3095"/>
                    <a:pt x="4483" y="3062"/>
                  </a:cubicBezTo>
                  <a:cubicBezTo>
                    <a:pt x="4436" y="3018"/>
                    <a:pt x="4412" y="2958"/>
                    <a:pt x="4423" y="2895"/>
                  </a:cubicBezTo>
                  <a:cubicBezTo>
                    <a:pt x="4429" y="2856"/>
                    <a:pt x="4449" y="2822"/>
                    <a:pt x="4476" y="2796"/>
                  </a:cubicBezTo>
                  <a:cubicBezTo>
                    <a:pt x="4484" y="2781"/>
                    <a:pt x="4495" y="2765"/>
                    <a:pt x="4509" y="2750"/>
                  </a:cubicBezTo>
                  <a:cubicBezTo>
                    <a:pt x="4560" y="2694"/>
                    <a:pt x="4634" y="2668"/>
                    <a:pt x="4709" y="2668"/>
                  </a:cubicBezTo>
                  <a:close/>
                  <a:moveTo>
                    <a:pt x="4096" y="1"/>
                  </a:moveTo>
                  <a:cubicBezTo>
                    <a:pt x="3983" y="1"/>
                    <a:pt x="3916" y="205"/>
                    <a:pt x="3804" y="205"/>
                  </a:cubicBezTo>
                  <a:cubicBezTo>
                    <a:pt x="3798" y="205"/>
                    <a:pt x="3791" y="204"/>
                    <a:pt x="3784" y="203"/>
                  </a:cubicBezTo>
                  <a:cubicBezTo>
                    <a:pt x="3720" y="189"/>
                    <a:pt x="3703" y="127"/>
                    <a:pt x="3661" y="88"/>
                  </a:cubicBezTo>
                  <a:cubicBezTo>
                    <a:pt x="3636" y="66"/>
                    <a:pt x="3610" y="56"/>
                    <a:pt x="3584" y="56"/>
                  </a:cubicBezTo>
                  <a:cubicBezTo>
                    <a:pt x="3500" y="56"/>
                    <a:pt x="3418" y="157"/>
                    <a:pt x="3406" y="237"/>
                  </a:cubicBezTo>
                  <a:cubicBezTo>
                    <a:pt x="3402" y="270"/>
                    <a:pt x="3366" y="291"/>
                    <a:pt x="3333" y="291"/>
                  </a:cubicBezTo>
                  <a:cubicBezTo>
                    <a:pt x="3321" y="291"/>
                    <a:pt x="3309" y="288"/>
                    <a:pt x="3299" y="281"/>
                  </a:cubicBezTo>
                  <a:cubicBezTo>
                    <a:pt x="3237" y="237"/>
                    <a:pt x="3193" y="171"/>
                    <a:pt x="3115" y="171"/>
                  </a:cubicBezTo>
                  <a:cubicBezTo>
                    <a:pt x="3105" y="171"/>
                    <a:pt x="3094" y="173"/>
                    <a:pt x="3083" y="175"/>
                  </a:cubicBezTo>
                  <a:cubicBezTo>
                    <a:pt x="2990" y="195"/>
                    <a:pt x="2950" y="287"/>
                    <a:pt x="2938" y="372"/>
                  </a:cubicBezTo>
                  <a:cubicBezTo>
                    <a:pt x="2968" y="496"/>
                    <a:pt x="2955" y="625"/>
                    <a:pt x="2881" y="738"/>
                  </a:cubicBezTo>
                  <a:cubicBezTo>
                    <a:pt x="2746" y="939"/>
                    <a:pt x="2494" y="976"/>
                    <a:pt x="2281" y="1047"/>
                  </a:cubicBezTo>
                  <a:cubicBezTo>
                    <a:pt x="1999" y="1139"/>
                    <a:pt x="1787" y="1292"/>
                    <a:pt x="1654" y="1560"/>
                  </a:cubicBezTo>
                  <a:cubicBezTo>
                    <a:pt x="1536" y="1796"/>
                    <a:pt x="1465" y="2066"/>
                    <a:pt x="1265" y="2249"/>
                  </a:cubicBezTo>
                  <a:cubicBezTo>
                    <a:pt x="1135" y="2368"/>
                    <a:pt x="972" y="2423"/>
                    <a:pt x="803" y="2423"/>
                  </a:cubicBezTo>
                  <a:cubicBezTo>
                    <a:pt x="730" y="2423"/>
                    <a:pt x="656" y="2413"/>
                    <a:pt x="583" y="2392"/>
                  </a:cubicBezTo>
                  <a:cubicBezTo>
                    <a:pt x="427" y="2348"/>
                    <a:pt x="231" y="2262"/>
                    <a:pt x="110" y="2128"/>
                  </a:cubicBezTo>
                  <a:cubicBezTo>
                    <a:pt x="99" y="2215"/>
                    <a:pt x="88" y="2303"/>
                    <a:pt x="79" y="2390"/>
                  </a:cubicBezTo>
                  <a:cubicBezTo>
                    <a:pt x="1" y="3135"/>
                    <a:pt x="12" y="3897"/>
                    <a:pt x="114" y="4647"/>
                  </a:cubicBezTo>
                  <a:cubicBezTo>
                    <a:pt x="144" y="4630"/>
                    <a:pt x="174" y="4615"/>
                    <a:pt x="204" y="4600"/>
                  </a:cubicBezTo>
                  <a:cubicBezTo>
                    <a:pt x="262" y="4572"/>
                    <a:pt x="325" y="4539"/>
                    <a:pt x="389" y="4527"/>
                  </a:cubicBezTo>
                  <a:cubicBezTo>
                    <a:pt x="400" y="4525"/>
                    <a:pt x="411" y="4524"/>
                    <a:pt x="421" y="4524"/>
                  </a:cubicBezTo>
                  <a:cubicBezTo>
                    <a:pt x="435" y="4524"/>
                    <a:pt x="450" y="4526"/>
                    <a:pt x="464" y="4531"/>
                  </a:cubicBezTo>
                  <a:cubicBezTo>
                    <a:pt x="592" y="4091"/>
                    <a:pt x="998" y="3717"/>
                    <a:pt x="1469" y="3717"/>
                  </a:cubicBezTo>
                  <a:cubicBezTo>
                    <a:pt x="1503" y="3717"/>
                    <a:pt x="1537" y="3719"/>
                    <a:pt x="1571" y="3723"/>
                  </a:cubicBezTo>
                  <a:cubicBezTo>
                    <a:pt x="1834" y="3752"/>
                    <a:pt x="1980" y="3958"/>
                    <a:pt x="2009" y="4193"/>
                  </a:cubicBezTo>
                  <a:cubicBezTo>
                    <a:pt x="2047" y="4179"/>
                    <a:pt x="2089" y="4171"/>
                    <a:pt x="2130" y="4158"/>
                  </a:cubicBezTo>
                  <a:cubicBezTo>
                    <a:pt x="2220" y="4134"/>
                    <a:pt x="2313" y="4114"/>
                    <a:pt x="2406" y="4094"/>
                  </a:cubicBezTo>
                  <a:cubicBezTo>
                    <a:pt x="2591" y="4054"/>
                    <a:pt x="2777" y="4022"/>
                    <a:pt x="2965" y="3997"/>
                  </a:cubicBezTo>
                  <a:cubicBezTo>
                    <a:pt x="3337" y="3947"/>
                    <a:pt x="3710" y="3919"/>
                    <a:pt x="4083" y="3916"/>
                  </a:cubicBezTo>
                  <a:cubicBezTo>
                    <a:pt x="4115" y="3915"/>
                    <a:pt x="4147" y="3915"/>
                    <a:pt x="4179" y="3915"/>
                  </a:cubicBezTo>
                  <a:cubicBezTo>
                    <a:pt x="4526" y="3915"/>
                    <a:pt x="4874" y="3936"/>
                    <a:pt x="5219" y="3976"/>
                  </a:cubicBezTo>
                  <a:cubicBezTo>
                    <a:pt x="5407" y="3999"/>
                    <a:pt x="5597" y="4026"/>
                    <a:pt x="5782" y="4062"/>
                  </a:cubicBezTo>
                  <a:cubicBezTo>
                    <a:pt x="5948" y="4094"/>
                    <a:pt x="6125" y="4130"/>
                    <a:pt x="6279" y="4202"/>
                  </a:cubicBezTo>
                  <a:cubicBezTo>
                    <a:pt x="6366" y="4088"/>
                    <a:pt x="6480" y="3995"/>
                    <a:pt x="6612" y="3938"/>
                  </a:cubicBezTo>
                  <a:cubicBezTo>
                    <a:pt x="6451" y="3886"/>
                    <a:pt x="6296" y="3791"/>
                    <a:pt x="6159" y="3704"/>
                  </a:cubicBezTo>
                  <a:cubicBezTo>
                    <a:pt x="5992" y="3601"/>
                    <a:pt x="5836" y="3479"/>
                    <a:pt x="5718" y="3323"/>
                  </a:cubicBezTo>
                  <a:cubicBezTo>
                    <a:pt x="5298" y="2763"/>
                    <a:pt x="5555" y="1883"/>
                    <a:pt x="6268" y="1739"/>
                  </a:cubicBezTo>
                  <a:cubicBezTo>
                    <a:pt x="6325" y="1728"/>
                    <a:pt x="6380" y="1722"/>
                    <a:pt x="6434" y="1722"/>
                  </a:cubicBezTo>
                  <a:cubicBezTo>
                    <a:pt x="6727" y="1722"/>
                    <a:pt x="6991" y="1875"/>
                    <a:pt x="7235" y="2042"/>
                  </a:cubicBezTo>
                  <a:cubicBezTo>
                    <a:pt x="7495" y="2219"/>
                    <a:pt x="7769" y="2443"/>
                    <a:pt x="7958" y="2705"/>
                  </a:cubicBezTo>
                  <a:cubicBezTo>
                    <a:pt x="8010" y="2651"/>
                    <a:pt x="8073" y="2606"/>
                    <a:pt x="8146" y="2572"/>
                  </a:cubicBezTo>
                  <a:cubicBezTo>
                    <a:pt x="8170" y="2562"/>
                    <a:pt x="8193" y="2554"/>
                    <a:pt x="8217" y="2546"/>
                  </a:cubicBezTo>
                  <a:cubicBezTo>
                    <a:pt x="8088" y="2379"/>
                    <a:pt x="8137" y="2146"/>
                    <a:pt x="8040" y="1953"/>
                  </a:cubicBezTo>
                  <a:cubicBezTo>
                    <a:pt x="7945" y="1764"/>
                    <a:pt x="7711" y="1686"/>
                    <a:pt x="7545" y="1574"/>
                  </a:cubicBezTo>
                  <a:cubicBezTo>
                    <a:pt x="7384" y="1463"/>
                    <a:pt x="7256" y="1315"/>
                    <a:pt x="7224" y="1117"/>
                  </a:cubicBezTo>
                  <a:cubicBezTo>
                    <a:pt x="7207" y="1006"/>
                    <a:pt x="7214" y="890"/>
                    <a:pt x="7245" y="781"/>
                  </a:cubicBezTo>
                  <a:cubicBezTo>
                    <a:pt x="7200" y="754"/>
                    <a:pt x="7148" y="741"/>
                    <a:pt x="7097" y="741"/>
                  </a:cubicBezTo>
                  <a:cubicBezTo>
                    <a:pt x="7009" y="741"/>
                    <a:pt x="6922" y="781"/>
                    <a:pt x="6868" y="860"/>
                  </a:cubicBezTo>
                  <a:cubicBezTo>
                    <a:pt x="6850" y="888"/>
                    <a:pt x="6819" y="901"/>
                    <a:pt x="6788" y="901"/>
                  </a:cubicBezTo>
                  <a:cubicBezTo>
                    <a:pt x="6744" y="901"/>
                    <a:pt x="6702" y="872"/>
                    <a:pt x="6704" y="816"/>
                  </a:cubicBezTo>
                  <a:cubicBezTo>
                    <a:pt x="6710" y="695"/>
                    <a:pt x="6640" y="588"/>
                    <a:pt x="6520" y="552"/>
                  </a:cubicBezTo>
                  <a:cubicBezTo>
                    <a:pt x="6498" y="545"/>
                    <a:pt x="6475" y="542"/>
                    <a:pt x="6453" y="542"/>
                  </a:cubicBezTo>
                  <a:cubicBezTo>
                    <a:pt x="6351" y="542"/>
                    <a:pt x="6253" y="608"/>
                    <a:pt x="6168" y="662"/>
                  </a:cubicBezTo>
                  <a:cubicBezTo>
                    <a:pt x="6155" y="671"/>
                    <a:pt x="6139" y="675"/>
                    <a:pt x="6122" y="675"/>
                  </a:cubicBezTo>
                  <a:cubicBezTo>
                    <a:pt x="6080" y="675"/>
                    <a:pt x="6034" y="649"/>
                    <a:pt x="6028" y="604"/>
                  </a:cubicBezTo>
                  <a:cubicBezTo>
                    <a:pt x="6015" y="520"/>
                    <a:pt x="6007" y="406"/>
                    <a:pt x="5941" y="344"/>
                  </a:cubicBezTo>
                  <a:cubicBezTo>
                    <a:pt x="5915" y="319"/>
                    <a:pt x="5888" y="310"/>
                    <a:pt x="5862" y="310"/>
                  </a:cubicBezTo>
                  <a:cubicBezTo>
                    <a:pt x="5810" y="310"/>
                    <a:pt x="5759" y="344"/>
                    <a:pt x="5714" y="376"/>
                  </a:cubicBezTo>
                  <a:cubicBezTo>
                    <a:pt x="5658" y="413"/>
                    <a:pt x="5576" y="464"/>
                    <a:pt x="5508" y="464"/>
                  </a:cubicBezTo>
                  <a:cubicBezTo>
                    <a:pt x="5461" y="464"/>
                    <a:pt x="5420" y="439"/>
                    <a:pt x="5401" y="367"/>
                  </a:cubicBezTo>
                  <a:cubicBezTo>
                    <a:pt x="5382" y="301"/>
                    <a:pt x="5410" y="203"/>
                    <a:pt x="5345" y="157"/>
                  </a:cubicBezTo>
                  <a:cubicBezTo>
                    <a:pt x="5325" y="144"/>
                    <a:pt x="5304" y="138"/>
                    <a:pt x="5282" y="138"/>
                  </a:cubicBezTo>
                  <a:cubicBezTo>
                    <a:pt x="5210" y="138"/>
                    <a:pt x="5130" y="197"/>
                    <a:pt x="5078" y="229"/>
                  </a:cubicBezTo>
                  <a:cubicBezTo>
                    <a:pt x="5031" y="259"/>
                    <a:pt x="4987" y="274"/>
                    <a:pt x="4947" y="274"/>
                  </a:cubicBezTo>
                  <a:cubicBezTo>
                    <a:pt x="4888" y="274"/>
                    <a:pt x="4836" y="241"/>
                    <a:pt x="4793" y="168"/>
                  </a:cubicBezTo>
                  <a:cubicBezTo>
                    <a:pt x="4757" y="107"/>
                    <a:pt x="4727" y="43"/>
                    <a:pt x="4657" y="43"/>
                  </a:cubicBezTo>
                  <a:cubicBezTo>
                    <a:pt x="4643" y="43"/>
                    <a:pt x="4627" y="45"/>
                    <a:pt x="4609" y="51"/>
                  </a:cubicBezTo>
                  <a:cubicBezTo>
                    <a:pt x="4531" y="77"/>
                    <a:pt x="4517" y="153"/>
                    <a:pt x="4459" y="199"/>
                  </a:cubicBezTo>
                  <a:cubicBezTo>
                    <a:pt x="4433" y="220"/>
                    <a:pt x="4402" y="231"/>
                    <a:pt x="4371" y="231"/>
                  </a:cubicBezTo>
                  <a:cubicBezTo>
                    <a:pt x="4341" y="231"/>
                    <a:pt x="4310" y="221"/>
                    <a:pt x="4283" y="202"/>
                  </a:cubicBezTo>
                  <a:cubicBezTo>
                    <a:pt x="4225" y="157"/>
                    <a:pt x="4228" y="72"/>
                    <a:pt x="4173" y="31"/>
                  </a:cubicBezTo>
                  <a:cubicBezTo>
                    <a:pt x="4145" y="10"/>
                    <a:pt x="4119" y="1"/>
                    <a:pt x="40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37"/>
            <p:cNvSpPr/>
            <p:nvPr/>
          </p:nvSpPr>
          <p:spPr>
            <a:xfrm>
              <a:off x="4591159" y="578991"/>
              <a:ext cx="114996" cy="106343"/>
            </a:xfrm>
            <a:custGeom>
              <a:rect b="b" l="l" r="r" t="t"/>
              <a:pathLst>
                <a:path extrusionOk="0" h="2679" w="2897">
                  <a:moveTo>
                    <a:pt x="2177" y="1"/>
                  </a:moveTo>
                  <a:lnTo>
                    <a:pt x="2177" y="1"/>
                  </a:lnTo>
                  <a:cubicBezTo>
                    <a:pt x="1944" y="134"/>
                    <a:pt x="1720" y="276"/>
                    <a:pt x="1497" y="424"/>
                  </a:cubicBezTo>
                  <a:cubicBezTo>
                    <a:pt x="1360" y="527"/>
                    <a:pt x="1232" y="606"/>
                    <a:pt x="1054" y="626"/>
                  </a:cubicBezTo>
                  <a:cubicBezTo>
                    <a:pt x="969" y="635"/>
                    <a:pt x="883" y="637"/>
                    <a:pt x="796" y="637"/>
                  </a:cubicBezTo>
                  <a:cubicBezTo>
                    <a:pt x="672" y="637"/>
                    <a:pt x="548" y="632"/>
                    <a:pt x="427" y="632"/>
                  </a:cubicBezTo>
                  <a:lnTo>
                    <a:pt x="24" y="632"/>
                  </a:lnTo>
                  <a:cubicBezTo>
                    <a:pt x="193" y="797"/>
                    <a:pt x="353" y="968"/>
                    <a:pt x="512" y="1141"/>
                  </a:cubicBezTo>
                  <a:cubicBezTo>
                    <a:pt x="538" y="1169"/>
                    <a:pt x="547" y="1213"/>
                    <a:pt x="526" y="1245"/>
                  </a:cubicBezTo>
                  <a:cubicBezTo>
                    <a:pt x="357" y="1516"/>
                    <a:pt x="178" y="1781"/>
                    <a:pt x="0" y="2045"/>
                  </a:cubicBezTo>
                  <a:cubicBezTo>
                    <a:pt x="156" y="1999"/>
                    <a:pt x="312" y="1952"/>
                    <a:pt x="469" y="1906"/>
                  </a:cubicBezTo>
                  <a:cubicBezTo>
                    <a:pt x="583" y="1871"/>
                    <a:pt x="699" y="1836"/>
                    <a:pt x="814" y="1801"/>
                  </a:cubicBezTo>
                  <a:cubicBezTo>
                    <a:pt x="858" y="1788"/>
                    <a:pt x="900" y="1777"/>
                    <a:pt x="941" y="1777"/>
                  </a:cubicBezTo>
                  <a:cubicBezTo>
                    <a:pt x="975" y="1777"/>
                    <a:pt x="1009" y="1785"/>
                    <a:pt x="1043" y="1808"/>
                  </a:cubicBezTo>
                  <a:cubicBezTo>
                    <a:pt x="1132" y="1868"/>
                    <a:pt x="1205" y="1977"/>
                    <a:pt x="1278" y="2058"/>
                  </a:cubicBezTo>
                  <a:cubicBezTo>
                    <a:pt x="1357" y="2147"/>
                    <a:pt x="1438" y="2236"/>
                    <a:pt x="1518" y="2323"/>
                  </a:cubicBezTo>
                  <a:cubicBezTo>
                    <a:pt x="1630" y="2442"/>
                    <a:pt x="1739" y="2561"/>
                    <a:pt x="1849" y="2678"/>
                  </a:cubicBezTo>
                  <a:cubicBezTo>
                    <a:pt x="1845" y="2514"/>
                    <a:pt x="1844" y="2346"/>
                    <a:pt x="1844" y="2180"/>
                  </a:cubicBezTo>
                  <a:cubicBezTo>
                    <a:pt x="1844" y="2060"/>
                    <a:pt x="1847" y="1940"/>
                    <a:pt x="1849" y="1821"/>
                  </a:cubicBezTo>
                  <a:cubicBezTo>
                    <a:pt x="1851" y="1739"/>
                    <a:pt x="1843" y="1650"/>
                    <a:pt x="1895" y="1583"/>
                  </a:cubicBezTo>
                  <a:cubicBezTo>
                    <a:pt x="1950" y="1510"/>
                    <a:pt x="2053" y="1491"/>
                    <a:pt x="2133" y="1463"/>
                  </a:cubicBezTo>
                  <a:cubicBezTo>
                    <a:pt x="2244" y="1424"/>
                    <a:pt x="2356" y="1383"/>
                    <a:pt x="2468" y="1342"/>
                  </a:cubicBezTo>
                  <a:cubicBezTo>
                    <a:pt x="2610" y="1290"/>
                    <a:pt x="2753" y="1239"/>
                    <a:pt x="2896" y="1187"/>
                  </a:cubicBezTo>
                  <a:cubicBezTo>
                    <a:pt x="2786" y="1144"/>
                    <a:pt x="2674" y="1101"/>
                    <a:pt x="2565" y="1057"/>
                  </a:cubicBezTo>
                  <a:cubicBezTo>
                    <a:pt x="2475" y="1020"/>
                    <a:pt x="2383" y="984"/>
                    <a:pt x="2291" y="947"/>
                  </a:cubicBezTo>
                  <a:cubicBezTo>
                    <a:pt x="2226" y="921"/>
                    <a:pt x="2142" y="901"/>
                    <a:pt x="2090" y="852"/>
                  </a:cubicBezTo>
                  <a:cubicBezTo>
                    <a:pt x="1975" y="738"/>
                    <a:pt x="2075" y="502"/>
                    <a:pt x="2102" y="369"/>
                  </a:cubicBezTo>
                  <a:cubicBezTo>
                    <a:pt x="2127" y="247"/>
                    <a:pt x="2152" y="125"/>
                    <a:pt x="2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37"/>
            <p:cNvSpPr/>
            <p:nvPr/>
          </p:nvSpPr>
          <p:spPr>
            <a:xfrm>
              <a:off x="4610610" y="791875"/>
              <a:ext cx="86456" cy="78556"/>
            </a:xfrm>
            <a:custGeom>
              <a:rect b="b" l="l" r="r" t="t"/>
              <a:pathLst>
                <a:path extrusionOk="0" h="1979" w="2178">
                  <a:moveTo>
                    <a:pt x="614" y="542"/>
                  </a:moveTo>
                  <a:cubicBezTo>
                    <a:pt x="621" y="542"/>
                    <a:pt x="628" y="542"/>
                    <a:pt x="635" y="543"/>
                  </a:cubicBezTo>
                  <a:cubicBezTo>
                    <a:pt x="654" y="546"/>
                    <a:pt x="667" y="550"/>
                    <a:pt x="685" y="561"/>
                  </a:cubicBezTo>
                  <a:cubicBezTo>
                    <a:pt x="705" y="573"/>
                    <a:pt x="716" y="587"/>
                    <a:pt x="730" y="604"/>
                  </a:cubicBezTo>
                  <a:cubicBezTo>
                    <a:pt x="739" y="618"/>
                    <a:pt x="744" y="634"/>
                    <a:pt x="750" y="649"/>
                  </a:cubicBezTo>
                  <a:cubicBezTo>
                    <a:pt x="757" y="667"/>
                    <a:pt x="763" y="687"/>
                    <a:pt x="768" y="706"/>
                  </a:cubicBezTo>
                  <a:cubicBezTo>
                    <a:pt x="771" y="715"/>
                    <a:pt x="772" y="724"/>
                    <a:pt x="774" y="733"/>
                  </a:cubicBezTo>
                  <a:cubicBezTo>
                    <a:pt x="777" y="750"/>
                    <a:pt x="782" y="769"/>
                    <a:pt x="779" y="785"/>
                  </a:cubicBezTo>
                  <a:cubicBezTo>
                    <a:pt x="777" y="812"/>
                    <a:pt x="772" y="833"/>
                    <a:pt x="758" y="859"/>
                  </a:cubicBezTo>
                  <a:cubicBezTo>
                    <a:pt x="751" y="873"/>
                    <a:pt x="741" y="885"/>
                    <a:pt x="730" y="895"/>
                  </a:cubicBezTo>
                  <a:cubicBezTo>
                    <a:pt x="716" y="905"/>
                    <a:pt x="705" y="915"/>
                    <a:pt x="690" y="922"/>
                  </a:cubicBezTo>
                  <a:cubicBezTo>
                    <a:pt x="687" y="926"/>
                    <a:pt x="684" y="928"/>
                    <a:pt x="679" y="932"/>
                  </a:cubicBezTo>
                  <a:cubicBezTo>
                    <a:pt x="664" y="943"/>
                    <a:pt x="647" y="948"/>
                    <a:pt x="631" y="953"/>
                  </a:cubicBezTo>
                  <a:cubicBezTo>
                    <a:pt x="612" y="959"/>
                    <a:pt x="593" y="962"/>
                    <a:pt x="573" y="962"/>
                  </a:cubicBezTo>
                  <a:cubicBezTo>
                    <a:pt x="557" y="962"/>
                    <a:pt x="542" y="960"/>
                    <a:pt x="526" y="957"/>
                  </a:cubicBezTo>
                  <a:cubicBezTo>
                    <a:pt x="522" y="956"/>
                    <a:pt x="517" y="956"/>
                    <a:pt x="513" y="954"/>
                  </a:cubicBezTo>
                  <a:cubicBezTo>
                    <a:pt x="500" y="951"/>
                    <a:pt x="487" y="944"/>
                    <a:pt x="474" y="938"/>
                  </a:cubicBezTo>
                  <a:cubicBezTo>
                    <a:pt x="460" y="930"/>
                    <a:pt x="445" y="920"/>
                    <a:pt x="434" y="907"/>
                  </a:cubicBezTo>
                  <a:cubicBezTo>
                    <a:pt x="409" y="883"/>
                    <a:pt x="389" y="850"/>
                    <a:pt x="382" y="818"/>
                  </a:cubicBezTo>
                  <a:cubicBezTo>
                    <a:pt x="373" y="785"/>
                    <a:pt x="373" y="751"/>
                    <a:pt x="383" y="718"/>
                  </a:cubicBezTo>
                  <a:cubicBezTo>
                    <a:pt x="391" y="685"/>
                    <a:pt x="408" y="659"/>
                    <a:pt x="430" y="633"/>
                  </a:cubicBezTo>
                  <a:cubicBezTo>
                    <a:pt x="444" y="615"/>
                    <a:pt x="464" y="600"/>
                    <a:pt x="482" y="588"/>
                  </a:cubicBezTo>
                  <a:cubicBezTo>
                    <a:pt x="495" y="579"/>
                    <a:pt x="508" y="572"/>
                    <a:pt x="522" y="567"/>
                  </a:cubicBezTo>
                  <a:cubicBezTo>
                    <a:pt x="538" y="561"/>
                    <a:pt x="553" y="553"/>
                    <a:pt x="568" y="548"/>
                  </a:cubicBezTo>
                  <a:cubicBezTo>
                    <a:pt x="583" y="544"/>
                    <a:pt x="599" y="542"/>
                    <a:pt x="614" y="542"/>
                  </a:cubicBezTo>
                  <a:close/>
                  <a:moveTo>
                    <a:pt x="784" y="1"/>
                  </a:moveTo>
                  <a:cubicBezTo>
                    <a:pt x="725" y="1"/>
                    <a:pt x="664" y="9"/>
                    <a:pt x="601" y="26"/>
                  </a:cubicBezTo>
                  <a:cubicBezTo>
                    <a:pt x="320" y="104"/>
                    <a:pt x="107" y="333"/>
                    <a:pt x="57" y="622"/>
                  </a:cubicBezTo>
                  <a:cubicBezTo>
                    <a:pt x="1" y="930"/>
                    <a:pt x="121" y="1233"/>
                    <a:pt x="341" y="1447"/>
                  </a:cubicBezTo>
                  <a:cubicBezTo>
                    <a:pt x="456" y="1556"/>
                    <a:pt x="589" y="1645"/>
                    <a:pt x="725" y="1723"/>
                  </a:cubicBezTo>
                  <a:cubicBezTo>
                    <a:pt x="865" y="1803"/>
                    <a:pt x="1021" y="1865"/>
                    <a:pt x="1142" y="1973"/>
                  </a:cubicBezTo>
                  <a:cubicBezTo>
                    <a:pt x="1145" y="1975"/>
                    <a:pt x="1146" y="1976"/>
                    <a:pt x="1147" y="1979"/>
                  </a:cubicBezTo>
                  <a:cubicBezTo>
                    <a:pt x="1178" y="1963"/>
                    <a:pt x="1204" y="1939"/>
                    <a:pt x="1222" y="1896"/>
                  </a:cubicBezTo>
                  <a:cubicBezTo>
                    <a:pt x="1247" y="1837"/>
                    <a:pt x="1258" y="1776"/>
                    <a:pt x="1282" y="1718"/>
                  </a:cubicBezTo>
                  <a:cubicBezTo>
                    <a:pt x="1329" y="1599"/>
                    <a:pt x="1404" y="1494"/>
                    <a:pt x="1497" y="1406"/>
                  </a:cubicBezTo>
                  <a:cubicBezTo>
                    <a:pt x="1664" y="1253"/>
                    <a:pt x="1882" y="1160"/>
                    <a:pt x="2107" y="1154"/>
                  </a:cubicBezTo>
                  <a:cubicBezTo>
                    <a:pt x="2122" y="1089"/>
                    <a:pt x="2146" y="1026"/>
                    <a:pt x="2177" y="968"/>
                  </a:cubicBezTo>
                  <a:cubicBezTo>
                    <a:pt x="2072" y="849"/>
                    <a:pt x="1974" y="723"/>
                    <a:pt x="1860" y="611"/>
                  </a:cubicBezTo>
                  <a:cubicBezTo>
                    <a:pt x="1735" y="488"/>
                    <a:pt x="1599" y="375"/>
                    <a:pt x="1454" y="275"/>
                  </a:cubicBezTo>
                  <a:cubicBezTo>
                    <a:pt x="1249" y="133"/>
                    <a:pt x="1028" y="1"/>
                    <a:pt x="78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37"/>
            <p:cNvSpPr/>
            <p:nvPr/>
          </p:nvSpPr>
          <p:spPr>
            <a:xfrm>
              <a:off x="4391335" y="886825"/>
              <a:ext cx="111186" cy="105549"/>
            </a:xfrm>
            <a:custGeom>
              <a:rect b="b" l="l" r="r" t="t"/>
              <a:pathLst>
                <a:path extrusionOk="0" h="2659" w="2801">
                  <a:moveTo>
                    <a:pt x="2279" y="0"/>
                  </a:moveTo>
                  <a:cubicBezTo>
                    <a:pt x="2275" y="0"/>
                    <a:pt x="2274" y="1"/>
                    <a:pt x="2271" y="1"/>
                  </a:cubicBezTo>
                  <a:cubicBezTo>
                    <a:pt x="2178" y="19"/>
                    <a:pt x="2085" y="39"/>
                    <a:pt x="1993" y="57"/>
                  </a:cubicBezTo>
                  <a:cubicBezTo>
                    <a:pt x="1950" y="65"/>
                    <a:pt x="1908" y="75"/>
                    <a:pt x="1866" y="82"/>
                  </a:cubicBezTo>
                  <a:cubicBezTo>
                    <a:pt x="1865" y="92"/>
                    <a:pt x="1864" y="104"/>
                    <a:pt x="1863" y="114"/>
                  </a:cubicBezTo>
                  <a:cubicBezTo>
                    <a:pt x="1838" y="284"/>
                    <a:pt x="1767" y="440"/>
                    <a:pt x="1696" y="592"/>
                  </a:cubicBezTo>
                  <a:cubicBezTo>
                    <a:pt x="1623" y="746"/>
                    <a:pt x="1535" y="908"/>
                    <a:pt x="1522" y="1078"/>
                  </a:cubicBezTo>
                  <a:cubicBezTo>
                    <a:pt x="1511" y="1243"/>
                    <a:pt x="1579" y="1402"/>
                    <a:pt x="1468" y="1546"/>
                  </a:cubicBezTo>
                  <a:cubicBezTo>
                    <a:pt x="1381" y="1658"/>
                    <a:pt x="1236" y="1718"/>
                    <a:pt x="1097" y="1728"/>
                  </a:cubicBezTo>
                  <a:cubicBezTo>
                    <a:pt x="1079" y="1730"/>
                    <a:pt x="1061" y="1730"/>
                    <a:pt x="1043" y="1730"/>
                  </a:cubicBezTo>
                  <a:cubicBezTo>
                    <a:pt x="885" y="1730"/>
                    <a:pt x="734" y="1678"/>
                    <a:pt x="611" y="1576"/>
                  </a:cubicBezTo>
                  <a:cubicBezTo>
                    <a:pt x="313" y="1326"/>
                    <a:pt x="260" y="846"/>
                    <a:pt x="281" y="477"/>
                  </a:cubicBezTo>
                  <a:cubicBezTo>
                    <a:pt x="282" y="463"/>
                    <a:pt x="285" y="447"/>
                    <a:pt x="286" y="434"/>
                  </a:cubicBezTo>
                  <a:lnTo>
                    <a:pt x="286" y="434"/>
                  </a:lnTo>
                  <a:cubicBezTo>
                    <a:pt x="271" y="440"/>
                    <a:pt x="257" y="447"/>
                    <a:pt x="243" y="452"/>
                  </a:cubicBezTo>
                  <a:cubicBezTo>
                    <a:pt x="239" y="454"/>
                    <a:pt x="229" y="461"/>
                    <a:pt x="224" y="461"/>
                  </a:cubicBezTo>
                  <a:cubicBezTo>
                    <a:pt x="223" y="462"/>
                    <a:pt x="220" y="462"/>
                    <a:pt x="219" y="462"/>
                  </a:cubicBezTo>
                  <a:cubicBezTo>
                    <a:pt x="192" y="473"/>
                    <a:pt x="163" y="487"/>
                    <a:pt x="137" y="499"/>
                  </a:cubicBezTo>
                  <a:cubicBezTo>
                    <a:pt x="92" y="522"/>
                    <a:pt x="47" y="544"/>
                    <a:pt x="1" y="569"/>
                  </a:cubicBezTo>
                  <a:cubicBezTo>
                    <a:pt x="116" y="1291"/>
                    <a:pt x="321" y="1997"/>
                    <a:pt x="616" y="2658"/>
                  </a:cubicBezTo>
                  <a:cubicBezTo>
                    <a:pt x="765" y="2572"/>
                    <a:pt x="934" y="2518"/>
                    <a:pt x="1099" y="2475"/>
                  </a:cubicBezTo>
                  <a:cubicBezTo>
                    <a:pt x="1297" y="2423"/>
                    <a:pt x="1496" y="2377"/>
                    <a:pt x="1698" y="2336"/>
                  </a:cubicBezTo>
                  <a:cubicBezTo>
                    <a:pt x="2063" y="2262"/>
                    <a:pt x="2430" y="2207"/>
                    <a:pt x="2800" y="2170"/>
                  </a:cubicBezTo>
                  <a:cubicBezTo>
                    <a:pt x="2633" y="1447"/>
                    <a:pt x="2472" y="723"/>
                    <a:pt x="2281" y="0"/>
                  </a:cubicBezTo>
                  <a:cubicBezTo>
                    <a:pt x="2280" y="0"/>
                    <a:pt x="2280" y="0"/>
                    <a:pt x="227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37"/>
            <p:cNvSpPr/>
            <p:nvPr/>
          </p:nvSpPr>
          <p:spPr>
            <a:xfrm>
              <a:off x="4481800" y="879958"/>
              <a:ext cx="148856" cy="95705"/>
            </a:xfrm>
            <a:custGeom>
              <a:rect b="b" l="l" r="r" t="t"/>
              <a:pathLst>
                <a:path extrusionOk="0" h="2411" w="3750">
                  <a:moveTo>
                    <a:pt x="1698" y="0"/>
                  </a:moveTo>
                  <a:cubicBezTo>
                    <a:pt x="1679" y="0"/>
                    <a:pt x="1660" y="0"/>
                    <a:pt x="1641" y="1"/>
                  </a:cubicBezTo>
                  <a:cubicBezTo>
                    <a:pt x="1263" y="5"/>
                    <a:pt x="887" y="32"/>
                    <a:pt x="513" y="85"/>
                  </a:cubicBezTo>
                  <a:cubicBezTo>
                    <a:pt x="341" y="110"/>
                    <a:pt x="170" y="139"/>
                    <a:pt x="0" y="172"/>
                  </a:cubicBezTo>
                  <a:cubicBezTo>
                    <a:pt x="190" y="895"/>
                    <a:pt x="351" y="1619"/>
                    <a:pt x="518" y="2342"/>
                  </a:cubicBezTo>
                  <a:cubicBezTo>
                    <a:pt x="554" y="2338"/>
                    <a:pt x="592" y="2333"/>
                    <a:pt x="628" y="2330"/>
                  </a:cubicBezTo>
                  <a:cubicBezTo>
                    <a:pt x="991" y="2296"/>
                    <a:pt x="1353" y="2279"/>
                    <a:pt x="1716" y="2279"/>
                  </a:cubicBezTo>
                  <a:cubicBezTo>
                    <a:pt x="1774" y="2279"/>
                    <a:pt x="1831" y="2279"/>
                    <a:pt x="1889" y="2280"/>
                  </a:cubicBezTo>
                  <a:cubicBezTo>
                    <a:pt x="2269" y="2287"/>
                    <a:pt x="2653" y="2307"/>
                    <a:pt x="3022" y="2410"/>
                  </a:cubicBezTo>
                  <a:cubicBezTo>
                    <a:pt x="3063" y="2228"/>
                    <a:pt x="3170" y="2061"/>
                    <a:pt x="3335" y="1951"/>
                  </a:cubicBezTo>
                  <a:cubicBezTo>
                    <a:pt x="3101" y="1546"/>
                    <a:pt x="3262" y="1033"/>
                    <a:pt x="3686" y="832"/>
                  </a:cubicBezTo>
                  <a:cubicBezTo>
                    <a:pt x="3638" y="644"/>
                    <a:pt x="3667" y="443"/>
                    <a:pt x="3750" y="269"/>
                  </a:cubicBezTo>
                  <a:cubicBezTo>
                    <a:pt x="3595" y="223"/>
                    <a:pt x="3446" y="173"/>
                    <a:pt x="3287" y="144"/>
                  </a:cubicBezTo>
                  <a:cubicBezTo>
                    <a:pt x="3104" y="109"/>
                    <a:pt x="2920" y="82"/>
                    <a:pt x="2735" y="59"/>
                  </a:cubicBezTo>
                  <a:cubicBezTo>
                    <a:pt x="2391" y="18"/>
                    <a:pt x="2044" y="0"/>
                    <a:pt x="169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37"/>
            <p:cNvSpPr/>
            <p:nvPr/>
          </p:nvSpPr>
          <p:spPr>
            <a:xfrm>
              <a:off x="4557895" y="1001544"/>
              <a:ext cx="55057" cy="76294"/>
            </a:xfrm>
            <a:custGeom>
              <a:rect b="b" l="l" r="r" t="t"/>
              <a:pathLst>
                <a:path extrusionOk="0" h="1922" w="1387">
                  <a:moveTo>
                    <a:pt x="998" y="1"/>
                  </a:moveTo>
                  <a:cubicBezTo>
                    <a:pt x="819" y="1"/>
                    <a:pt x="620" y="117"/>
                    <a:pt x="555" y="265"/>
                  </a:cubicBezTo>
                  <a:cubicBezTo>
                    <a:pt x="495" y="399"/>
                    <a:pt x="571" y="543"/>
                    <a:pt x="559" y="684"/>
                  </a:cubicBezTo>
                  <a:cubicBezTo>
                    <a:pt x="549" y="793"/>
                    <a:pt x="492" y="883"/>
                    <a:pt x="425" y="965"/>
                  </a:cubicBezTo>
                  <a:cubicBezTo>
                    <a:pt x="267" y="1152"/>
                    <a:pt x="1" y="1368"/>
                    <a:pt x="158" y="1640"/>
                  </a:cubicBezTo>
                  <a:cubicBezTo>
                    <a:pt x="228" y="1760"/>
                    <a:pt x="367" y="1848"/>
                    <a:pt x="497" y="1893"/>
                  </a:cubicBezTo>
                  <a:cubicBezTo>
                    <a:pt x="553" y="1911"/>
                    <a:pt x="608" y="1921"/>
                    <a:pt x="664" y="1921"/>
                  </a:cubicBezTo>
                  <a:cubicBezTo>
                    <a:pt x="672" y="1921"/>
                    <a:pt x="679" y="1921"/>
                    <a:pt x="687" y="1921"/>
                  </a:cubicBezTo>
                  <a:cubicBezTo>
                    <a:pt x="719" y="1920"/>
                    <a:pt x="752" y="1915"/>
                    <a:pt x="783" y="1913"/>
                  </a:cubicBezTo>
                  <a:cubicBezTo>
                    <a:pt x="788" y="1894"/>
                    <a:pt x="791" y="1873"/>
                    <a:pt x="796" y="1855"/>
                  </a:cubicBezTo>
                  <a:cubicBezTo>
                    <a:pt x="904" y="1473"/>
                    <a:pt x="1100" y="1147"/>
                    <a:pt x="1387" y="899"/>
                  </a:cubicBezTo>
                  <a:cubicBezTo>
                    <a:pt x="1383" y="897"/>
                    <a:pt x="1381" y="897"/>
                    <a:pt x="1376" y="895"/>
                  </a:cubicBezTo>
                  <a:cubicBezTo>
                    <a:pt x="1081" y="733"/>
                    <a:pt x="1015" y="327"/>
                    <a:pt x="1180" y="53"/>
                  </a:cubicBezTo>
                  <a:cubicBezTo>
                    <a:pt x="1127" y="17"/>
                    <a:pt x="1064" y="1"/>
                    <a:pt x="99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37"/>
            <p:cNvSpPr/>
            <p:nvPr/>
          </p:nvSpPr>
          <p:spPr>
            <a:xfrm>
              <a:off x="4418645" y="978402"/>
              <a:ext cx="185376" cy="163226"/>
            </a:xfrm>
            <a:custGeom>
              <a:rect b="b" l="l" r="r" t="t"/>
              <a:pathLst>
                <a:path extrusionOk="0" h="4112" w="4670">
                  <a:moveTo>
                    <a:pt x="3234" y="0"/>
                  </a:moveTo>
                  <a:cubicBezTo>
                    <a:pt x="2909" y="0"/>
                    <a:pt x="2585" y="15"/>
                    <a:pt x="2261" y="44"/>
                  </a:cubicBezTo>
                  <a:cubicBezTo>
                    <a:pt x="1865" y="78"/>
                    <a:pt x="1472" y="135"/>
                    <a:pt x="1081" y="213"/>
                  </a:cubicBezTo>
                  <a:cubicBezTo>
                    <a:pt x="712" y="286"/>
                    <a:pt x="348" y="369"/>
                    <a:pt x="0" y="510"/>
                  </a:cubicBezTo>
                  <a:cubicBezTo>
                    <a:pt x="203" y="938"/>
                    <a:pt x="446" y="1347"/>
                    <a:pt x="727" y="1727"/>
                  </a:cubicBezTo>
                  <a:cubicBezTo>
                    <a:pt x="686" y="1544"/>
                    <a:pt x="681" y="1353"/>
                    <a:pt x="713" y="1170"/>
                  </a:cubicBezTo>
                  <a:cubicBezTo>
                    <a:pt x="778" y="817"/>
                    <a:pt x="1031" y="429"/>
                    <a:pt x="1426" y="429"/>
                  </a:cubicBezTo>
                  <a:cubicBezTo>
                    <a:pt x="1439" y="429"/>
                    <a:pt x="1451" y="430"/>
                    <a:pt x="1464" y="430"/>
                  </a:cubicBezTo>
                  <a:cubicBezTo>
                    <a:pt x="1634" y="441"/>
                    <a:pt x="1802" y="526"/>
                    <a:pt x="1891" y="674"/>
                  </a:cubicBezTo>
                  <a:cubicBezTo>
                    <a:pt x="2005" y="863"/>
                    <a:pt x="1949" y="1083"/>
                    <a:pt x="1948" y="1291"/>
                  </a:cubicBezTo>
                  <a:cubicBezTo>
                    <a:pt x="1948" y="1409"/>
                    <a:pt x="1973" y="1514"/>
                    <a:pt x="2066" y="1593"/>
                  </a:cubicBezTo>
                  <a:cubicBezTo>
                    <a:pt x="2136" y="1650"/>
                    <a:pt x="2219" y="1691"/>
                    <a:pt x="2286" y="1752"/>
                  </a:cubicBezTo>
                  <a:cubicBezTo>
                    <a:pt x="2419" y="1873"/>
                    <a:pt x="2461" y="2051"/>
                    <a:pt x="2436" y="2224"/>
                  </a:cubicBezTo>
                  <a:cubicBezTo>
                    <a:pt x="2394" y="2512"/>
                    <a:pt x="2126" y="2831"/>
                    <a:pt x="1821" y="2878"/>
                  </a:cubicBezTo>
                  <a:cubicBezTo>
                    <a:pt x="1978" y="3007"/>
                    <a:pt x="2141" y="3129"/>
                    <a:pt x="2315" y="3244"/>
                  </a:cubicBezTo>
                  <a:cubicBezTo>
                    <a:pt x="2678" y="3445"/>
                    <a:pt x="3052" y="3628"/>
                    <a:pt x="3432" y="3791"/>
                  </a:cubicBezTo>
                  <a:cubicBezTo>
                    <a:pt x="3706" y="3909"/>
                    <a:pt x="3983" y="4015"/>
                    <a:pt x="4263" y="4112"/>
                  </a:cubicBezTo>
                  <a:cubicBezTo>
                    <a:pt x="4211" y="3648"/>
                    <a:pt x="4169" y="3176"/>
                    <a:pt x="4244" y="2715"/>
                  </a:cubicBezTo>
                  <a:lnTo>
                    <a:pt x="4244" y="2715"/>
                  </a:lnTo>
                  <a:cubicBezTo>
                    <a:pt x="4228" y="2717"/>
                    <a:pt x="4212" y="2718"/>
                    <a:pt x="4196" y="2718"/>
                  </a:cubicBezTo>
                  <a:cubicBezTo>
                    <a:pt x="4142" y="2718"/>
                    <a:pt x="4088" y="2709"/>
                    <a:pt x="4042" y="2700"/>
                  </a:cubicBezTo>
                  <a:cubicBezTo>
                    <a:pt x="3891" y="2663"/>
                    <a:pt x="3747" y="2578"/>
                    <a:pt x="3636" y="2473"/>
                  </a:cubicBezTo>
                  <a:cubicBezTo>
                    <a:pt x="3441" y="2286"/>
                    <a:pt x="3402" y="2010"/>
                    <a:pt x="3523" y="1773"/>
                  </a:cubicBezTo>
                  <a:cubicBezTo>
                    <a:pt x="3581" y="1656"/>
                    <a:pt x="3677" y="1571"/>
                    <a:pt x="3766" y="1481"/>
                  </a:cubicBezTo>
                  <a:cubicBezTo>
                    <a:pt x="3873" y="1372"/>
                    <a:pt x="3930" y="1274"/>
                    <a:pt x="3898" y="1117"/>
                  </a:cubicBezTo>
                  <a:cubicBezTo>
                    <a:pt x="3873" y="989"/>
                    <a:pt x="3862" y="870"/>
                    <a:pt x="3922" y="749"/>
                  </a:cubicBezTo>
                  <a:cubicBezTo>
                    <a:pt x="3975" y="641"/>
                    <a:pt x="4071" y="556"/>
                    <a:pt x="4174" y="498"/>
                  </a:cubicBezTo>
                  <a:cubicBezTo>
                    <a:pt x="4271" y="443"/>
                    <a:pt x="4385" y="411"/>
                    <a:pt x="4496" y="411"/>
                  </a:cubicBezTo>
                  <a:cubicBezTo>
                    <a:pt x="4556" y="411"/>
                    <a:pt x="4615" y="420"/>
                    <a:pt x="4670" y="441"/>
                  </a:cubicBezTo>
                  <a:cubicBezTo>
                    <a:pt x="4623" y="346"/>
                    <a:pt x="4595" y="243"/>
                    <a:pt x="4592" y="139"/>
                  </a:cubicBezTo>
                  <a:cubicBezTo>
                    <a:pt x="4218" y="27"/>
                    <a:pt x="3826" y="9"/>
                    <a:pt x="3440" y="2"/>
                  </a:cubicBezTo>
                  <a:cubicBezTo>
                    <a:pt x="3371" y="1"/>
                    <a:pt x="3303" y="0"/>
                    <a:pt x="32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37"/>
            <p:cNvSpPr/>
            <p:nvPr/>
          </p:nvSpPr>
          <p:spPr>
            <a:xfrm>
              <a:off x="4453577" y="783420"/>
              <a:ext cx="83240" cy="67799"/>
            </a:xfrm>
            <a:custGeom>
              <a:rect b="b" l="l" r="r" t="t"/>
              <a:pathLst>
                <a:path extrusionOk="0" h="1708" w="2097">
                  <a:moveTo>
                    <a:pt x="1350" y="543"/>
                  </a:moveTo>
                  <a:cubicBezTo>
                    <a:pt x="1360" y="543"/>
                    <a:pt x="1369" y="544"/>
                    <a:pt x="1379" y="548"/>
                  </a:cubicBezTo>
                  <a:cubicBezTo>
                    <a:pt x="1389" y="552"/>
                    <a:pt x="1398" y="556"/>
                    <a:pt x="1408" y="561"/>
                  </a:cubicBezTo>
                  <a:cubicBezTo>
                    <a:pt x="1410" y="561"/>
                    <a:pt x="1410" y="562"/>
                    <a:pt x="1411" y="562"/>
                  </a:cubicBezTo>
                  <a:cubicBezTo>
                    <a:pt x="1421" y="568"/>
                    <a:pt x="1429" y="575"/>
                    <a:pt x="1437" y="583"/>
                  </a:cubicBezTo>
                  <a:cubicBezTo>
                    <a:pt x="1450" y="594"/>
                    <a:pt x="1458" y="609"/>
                    <a:pt x="1464" y="624"/>
                  </a:cubicBezTo>
                  <a:cubicBezTo>
                    <a:pt x="1467" y="627"/>
                    <a:pt x="1472" y="631"/>
                    <a:pt x="1474" y="636"/>
                  </a:cubicBezTo>
                  <a:cubicBezTo>
                    <a:pt x="1475" y="637"/>
                    <a:pt x="1477" y="640"/>
                    <a:pt x="1478" y="641"/>
                  </a:cubicBezTo>
                  <a:cubicBezTo>
                    <a:pt x="1481" y="650"/>
                    <a:pt x="1487" y="662"/>
                    <a:pt x="1490" y="670"/>
                  </a:cubicBezTo>
                  <a:cubicBezTo>
                    <a:pt x="1490" y="671"/>
                    <a:pt x="1492" y="672"/>
                    <a:pt x="1492" y="674"/>
                  </a:cubicBezTo>
                  <a:cubicBezTo>
                    <a:pt x="1496" y="686"/>
                    <a:pt x="1496" y="699"/>
                    <a:pt x="1498" y="710"/>
                  </a:cubicBezTo>
                  <a:lnTo>
                    <a:pt x="1498" y="718"/>
                  </a:lnTo>
                  <a:cubicBezTo>
                    <a:pt x="1499" y="734"/>
                    <a:pt x="1496" y="749"/>
                    <a:pt x="1492" y="763"/>
                  </a:cubicBezTo>
                  <a:lnTo>
                    <a:pt x="1488" y="779"/>
                  </a:lnTo>
                  <a:cubicBezTo>
                    <a:pt x="1483" y="791"/>
                    <a:pt x="1478" y="805"/>
                    <a:pt x="1472" y="816"/>
                  </a:cubicBezTo>
                  <a:cubicBezTo>
                    <a:pt x="1461" y="832"/>
                    <a:pt x="1449" y="845"/>
                    <a:pt x="1436" y="858"/>
                  </a:cubicBezTo>
                  <a:cubicBezTo>
                    <a:pt x="1432" y="864"/>
                    <a:pt x="1427" y="870"/>
                    <a:pt x="1422" y="876"/>
                  </a:cubicBezTo>
                  <a:cubicBezTo>
                    <a:pt x="1421" y="879"/>
                    <a:pt x="1417" y="881"/>
                    <a:pt x="1415" y="882"/>
                  </a:cubicBezTo>
                  <a:cubicBezTo>
                    <a:pt x="1395" y="903"/>
                    <a:pt x="1376" y="912"/>
                    <a:pt x="1349" y="922"/>
                  </a:cubicBezTo>
                  <a:cubicBezTo>
                    <a:pt x="1336" y="927"/>
                    <a:pt x="1325" y="929"/>
                    <a:pt x="1312" y="929"/>
                  </a:cubicBezTo>
                  <a:cubicBezTo>
                    <a:pt x="1309" y="929"/>
                    <a:pt x="1305" y="929"/>
                    <a:pt x="1302" y="929"/>
                  </a:cubicBezTo>
                  <a:cubicBezTo>
                    <a:pt x="1277" y="928"/>
                    <a:pt x="1260" y="922"/>
                    <a:pt x="1239" y="912"/>
                  </a:cubicBezTo>
                  <a:cubicBezTo>
                    <a:pt x="1238" y="911"/>
                    <a:pt x="1237" y="911"/>
                    <a:pt x="1235" y="911"/>
                  </a:cubicBezTo>
                  <a:cubicBezTo>
                    <a:pt x="1232" y="907"/>
                    <a:pt x="1227" y="905"/>
                    <a:pt x="1223" y="901"/>
                  </a:cubicBezTo>
                  <a:cubicBezTo>
                    <a:pt x="1219" y="897"/>
                    <a:pt x="1214" y="894"/>
                    <a:pt x="1211" y="891"/>
                  </a:cubicBezTo>
                  <a:cubicBezTo>
                    <a:pt x="1193" y="873"/>
                    <a:pt x="1181" y="853"/>
                    <a:pt x="1173" y="828"/>
                  </a:cubicBezTo>
                  <a:cubicBezTo>
                    <a:pt x="1168" y="814"/>
                    <a:pt x="1167" y="795"/>
                    <a:pt x="1165" y="782"/>
                  </a:cubicBezTo>
                  <a:cubicBezTo>
                    <a:pt x="1162" y="757"/>
                    <a:pt x="1167" y="738"/>
                    <a:pt x="1170" y="713"/>
                  </a:cubicBezTo>
                  <a:cubicBezTo>
                    <a:pt x="1171" y="707"/>
                    <a:pt x="1171" y="700"/>
                    <a:pt x="1173" y="693"/>
                  </a:cubicBezTo>
                  <a:cubicBezTo>
                    <a:pt x="1177" y="682"/>
                    <a:pt x="1182" y="670"/>
                    <a:pt x="1186" y="660"/>
                  </a:cubicBezTo>
                  <a:cubicBezTo>
                    <a:pt x="1187" y="657"/>
                    <a:pt x="1189" y="653"/>
                    <a:pt x="1189" y="651"/>
                  </a:cubicBezTo>
                  <a:cubicBezTo>
                    <a:pt x="1197" y="640"/>
                    <a:pt x="1206" y="630"/>
                    <a:pt x="1212" y="620"/>
                  </a:cubicBezTo>
                  <a:cubicBezTo>
                    <a:pt x="1213" y="618"/>
                    <a:pt x="1215" y="616"/>
                    <a:pt x="1219" y="614"/>
                  </a:cubicBezTo>
                  <a:cubicBezTo>
                    <a:pt x="1228" y="605"/>
                    <a:pt x="1237" y="599"/>
                    <a:pt x="1249" y="590"/>
                  </a:cubicBezTo>
                  <a:cubicBezTo>
                    <a:pt x="1251" y="587"/>
                    <a:pt x="1255" y="584"/>
                    <a:pt x="1258" y="580"/>
                  </a:cubicBezTo>
                  <a:cubicBezTo>
                    <a:pt x="1268" y="567"/>
                    <a:pt x="1282" y="559"/>
                    <a:pt x="1298" y="554"/>
                  </a:cubicBezTo>
                  <a:cubicBezTo>
                    <a:pt x="1308" y="548"/>
                    <a:pt x="1319" y="545"/>
                    <a:pt x="1329" y="545"/>
                  </a:cubicBezTo>
                  <a:cubicBezTo>
                    <a:pt x="1336" y="544"/>
                    <a:pt x="1343" y="543"/>
                    <a:pt x="1350" y="543"/>
                  </a:cubicBezTo>
                  <a:close/>
                  <a:moveTo>
                    <a:pt x="1472" y="1"/>
                  </a:moveTo>
                  <a:cubicBezTo>
                    <a:pt x="1469" y="1"/>
                    <a:pt x="1466" y="1"/>
                    <a:pt x="1462" y="1"/>
                  </a:cubicBezTo>
                  <a:cubicBezTo>
                    <a:pt x="1209" y="5"/>
                    <a:pt x="957" y="110"/>
                    <a:pt x="738" y="232"/>
                  </a:cubicBezTo>
                  <a:cubicBezTo>
                    <a:pt x="608" y="305"/>
                    <a:pt x="495" y="392"/>
                    <a:pt x="384" y="484"/>
                  </a:cubicBezTo>
                  <a:cubicBezTo>
                    <a:pt x="276" y="588"/>
                    <a:pt x="181" y="707"/>
                    <a:pt x="116" y="838"/>
                  </a:cubicBezTo>
                  <a:cubicBezTo>
                    <a:pt x="11" y="1048"/>
                    <a:pt x="0" y="1335"/>
                    <a:pt x="187" y="1506"/>
                  </a:cubicBezTo>
                  <a:cubicBezTo>
                    <a:pt x="347" y="1654"/>
                    <a:pt x="594" y="1708"/>
                    <a:pt x="811" y="1708"/>
                  </a:cubicBezTo>
                  <a:cubicBezTo>
                    <a:pt x="831" y="1708"/>
                    <a:pt x="851" y="1708"/>
                    <a:pt x="870" y="1707"/>
                  </a:cubicBezTo>
                  <a:cubicBezTo>
                    <a:pt x="1332" y="1686"/>
                    <a:pt x="1729" y="1395"/>
                    <a:pt x="1928" y="985"/>
                  </a:cubicBezTo>
                  <a:cubicBezTo>
                    <a:pt x="2025" y="789"/>
                    <a:pt x="2097" y="529"/>
                    <a:pt x="2011" y="315"/>
                  </a:cubicBezTo>
                  <a:cubicBezTo>
                    <a:pt x="1925" y="100"/>
                    <a:pt x="1690" y="1"/>
                    <a:pt x="147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37"/>
            <p:cNvSpPr/>
            <p:nvPr/>
          </p:nvSpPr>
          <p:spPr>
            <a:xfrm>
              <a:off x="4452981" y="1001623"/>
              <a:ext cx="56446" cy="85781"/>
            </a:xfrm>
            <a:custGeom>
              <a:rect b="b" l="l" r="r" t="t"/>
              <a:pathLst>
                <a:path extrusionOk="0" h="2161" w="1422">
                  <a:moveTo>
                    <a:pt x="577" y="1"/>
                  </a:moveTo>
                  <a:cubicBezTo>
                    <a:pt x="556" y="1"/>
                    <a:pt x="536" y="2"/>
                    <a:pt x="515" y="6"/>
                  </a:cubicBezTo>
                  <a:cubicBezTo>
                    <a:pt x="150" y="66"/>
                    <a:pt x="5" y="485"/>
                    <a:pt x="1" y="809"/>
                  </a:cubicBezTo>
                  <a:cubicBezTo>
                    <a:pt x="1" y="971"/>
                    <a:pt x="32" y="1127"/>
                    <a:pt x="86" y="1279"/>
                  </a:cubicBezTo>
                  <a:cubicBezTo>
                    <a:pt x="138" y="1423"/>
                    <a:pt x="223" y="1542"/>
                    <a:pt x="299" y="1672"/>
                  </a:cubicBezTo>
                  <a:cubicBezTo>
                    <a:pt x="456" y="1843"/>
                    <a:pt x="623" y="2005"/>
                    <a:pt x="799" y="2160"/>
                  </a:cubicBezTo>
                  <a:cubicBezTo>
                    <a:pt x="875" y="2123"/>
                    <a:pt x="957" y="2104"/>
                    <a:pt x="1030" y="2061"/>
                  </a:cubicBezTo>
                  <a:cubicBezTo>
                    <a:pt x="1108" y="2016"/>
                    <a:pt x="1178" y="1966"/>
                    <a:pt x="1240" y="1900"/>
                  </a:cubicBezTo>
                  <a:cubicBezTo>
                    <a:pt x="1349" y="1781"/>
                    <a:pt x="1421" y="1606"/>
                    <a:pt x="1378" y="1445"/>
                  </a:cubicBezTo>
                  <a:cubicBezTo>
                    <a:pt x="1337" y="1292"/>
                    <a:pt x="1180" y="1237"/>
                    <a:pt x="1067" y="1142"/>
                  </a:cubicBezTo>
                  <a:cubicBezTo>
                    <a:pt x="948" y="1040"/>
                    <a:pt x="901" y="894"/>
                    <a:pt x="898" y="741"/>
                  </a:cubicBezTo>
                  <a:cubicBezTo>
                    <a:pt x="894" y="574"/>
                    <a:pt x="957" y="396"/>
                    <a:pt x="907" y="232"/>
                  </a:cubicBezTo>
                  <a:cubicBezTo>
                    <a:pt x="864" y="86"/>
                    <a:pt x="723" y="1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37"/>
            <p:cNvSpPr/>
            <p:nvPr/>
          </p:nvSpPr>
          <p:spPr>
            <a:xfrm>
              <a:off x="4391375" y="708793"/>
              <a:ext cx="107653" cy="96538"/>
            </a:xfrm>
            <a:custGeom>
              <a:rect b="b" l="l" r="r" t="t"/>
              <a:pathLst>
                <a:path extrusionOk="0" h="2432" w="2712">
                  <a:moveTo>
                    <a:pt x="1529" y="1"/>
                  </a:moveTo>
                  <a:cubicBezTo>
                    <a:pt x="1359" y="1"/>
                    <a:pt x="1189" y="32"/>
                    <a:pt x="1031" y="96"/>
                  </a:cubicBezTo>
                  <a:cubicBezTo>
                    <a:pt x="683" y="239"/>
                    <a:pt x="453" y="509"/>
                    <a:pt x="266" y="818"/>
                  </a:cubicBezTo>
                  <a:cubicBezTo>
                    <a:pt x="156" y="1230"/>
                    <a:pt x="66" y="1645"/>
                    <a:pt x="1" y="2066"/>
                  </a:cubicBezTo>
                  <a:cubicBezTo>
                    <a:pt x="3" y="2067"/>
                    <a:pt x="5" y="2068"/>
                    <a:pt x="6" y="2071"/>
                  </a:cubicBezTo>
                  <a:cubicBezTo>
                    <a:pt x="144" y="2283"/>
                    <a:pt x="411" y="2419"/>
                    <a:pt x="661" y="2431"/>
                  </a:cubicBezTo>
                  <a:cubicBezTo>
                    <a:pt x="670" y="2431"/>
                    <a:pt x="680" y="2431"/>
                    <a:pt x="689" y="2431"/>
                  </a:cubicBezTo>
                  <a:cubicBezTo>
                    <a:pt x="953" y="2431"/>
                    <a:pt x="1113" y="2231"/>
                    <a:pt x="1222" y="2008"/>
                  </a:cubicBezTo>
                  <a:cubicBezTo>
                    <a:pt x="1325" y="1800"/>
                    <a:pt x="1391" y="1580"/>
                    <a:pt x="1545" y="1401"/>
                  </a:cubicBezTo>
                  <a:cubicBezTo>
                    <a:pt x="1685" y="1238"/>
                    <a:pt x="1875" y="1116"/>
                    <a:pt x="2078" y="1049"/>
                  </a:cubicBezTo>
                  <a:cubicBezTo>
                    <a:pt x="2239" y="996"/>
                    <a:pt x="2483" y="975"/>
                    <a:pt x="2578" y="817"/>
                  </a:cubicBezTo>
                  <a:cubicBezTo>
                    <a:pt x="2712" y="602"/>
                    <a:pt x="2498" y="370"/>
                    <a:pt x="2333" y="252"/>
                  </a:cubicBezTo>
                  <a:cubicBezTo>
                    <a:pt x="2100" y="88"/>
                    <a:pt x="1814" y="1"/>
                    <a:pt x="152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37"/>
            <p:cNvSpPr/>
            <p:nvPr/>
          </p:nvSpPr>
          <p:spPr>
            <a:xfrm>
              <a:off x="4408642" y="872535"/>
              <a:ext cx="50095" cy="75103"/>
            </a:xfrm>
            <a:custGeom>
              <a:rect b="b" l="l" r="r" t="t"/>
              <a:pathLst>
                <a:path extrusionOk="0" h="1892" w="1262">
                  <a:moveTo>
                    <a:pt x="915" y="0"/>
                  </a:moveTo>
                  <a:cubicBezTo>
                    <a:pt x="838" y="0"/>
                    <a:pt x="761" y="18"/>
                    <a:pt x="689" y="42"/>
                  </a:cubicBezTo>
                  <a:cubicBezTo>
                    <a:pt x="583" y="77"/>
                    <a:pt x="481" y="130"/>
                    <a:pt x="388" y="197"/>
                  </a:cubicBezTo>
                  <a:cubicBezTo>
                    <a:pt x="336" y="243"/>
                    <a:pt x="290" y="292"/>
                    <a:pt x="251" y="342"/>
                  </a:cubicBezTo>
                  <a:cubicBezTo>
                    <a:pt x="102" y="532"/>
                    <a:pt x="17" y="776"/>
                    <a:pt x="7" y="1019"/>
                  </a:cubicBezTo>
                  <a:cubicBezTo>
                    <a:pt x="0" y="1249"/>
                    <a:pt x="54" y="1497"/>
                    <a:pt x="201" y="1677"/>
                  </a:cubicBezTo>
                  <a:cubicBezTo>
                    <a:pt x="301" y="1799"/>
                    <a:pt x="467" y="1892"/>
                    <a:pt x="629" y="1892"/>
                  </a:cubicBezTo>
                  <a:cubicBezTo>
                    <a:pt x="700" y="1892"/>
                    <a:pt x="770" y="1874"/>
                    <a:pt x="833" y="1833"/>
                  </a:cubicBezTo>
                  <a:cubicBezTo>
                    <a:pt x="980" y="1738"/>
                    <a:pt x="909" y="1582"/>
                    <a:pt x="921" y="1437"/>
                  </a:cubicBezTo>
                  <a:cubicBezTo>
                    <a:pt x="930" y="1318"/>
                    <a:pt x="960" y="1200"/>
                    <a:pt x="1002" y="1086"/>
                  </a:cubicBezTo>
                  <a:cubicBezTo>
                    <a:pt x="1094" y="835"/>
                    <a:pt x="1261" y="576"/>
                    <a:pt x="1228" y="296"/>
                  </a:cubicBezTo>
                  <a:cubicBezTo>
                    <a:pt x="1214" y="162"/>
                    <a:pt x="1146" y="41"/>
                    <a:pt x="1005" y="9"/>
                  </a:cubicBezTo>
                  <a:cubicBezTo>
                    <a:pt x="975" y="3"/>
                    <a:pt x="945" y="0"/>
                    <a:pt x="91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37"/>
            <p:cNvSpPr/>
            <p:nvPr/>
          </p:nvSpPr>
          <p:spPr>
            <a:xfrm>
              <a:off x="4647248" y="1114317"/>
              <a:ext cx="10083" cy="26993"/>
            </a:xfrm>
            <a:custGeom>
              <a:rect b="b" l="l" r="r" t="t"/>
              <a:pathLst>
                <a:path extrusionOk="0" h="680" w="254">
                  <a:moveTo>
                    <a:pt x="112" y="0"/>
                  </a:moveTo>
                  <a:cubicBezTo>
                    <a:pt x="111" y="0"/>
                    <a:pt x="110" y="0"/>
                    <a:pt x="109" y="1"/>
                  </a:cubicBezTo>
                  <a:cubicBezTo>
                    <a:pt x="53" y="3"/>
                    <a:pt x="0" y="47"/>
                    <a:pt x="2" y="106"/>
                  </a:cubicBezTo>
                  <a:cubicBezTo>
                    <a:pt x="8" y="193"/>
                    <a:pt x="11" y="281"/>
                    <a:pt x="17" y="368"/>
                  </a:cubicBezTo>
                  <a:cubicBezTo>
                    <a:pt x="21" y="411"/>
                    <a:pt x="23" y="454"/>
                    <a:pt x="27" y="496"/>
                  </a:cubicBezTo>
                  <a:cubicBezTo>
                    <a:pt x="34" y="554"/>
                    <a:pt x="44" y="619"/>
                    <a:pt x="93" y="657"/>
                  </a:cubicBezTo>
                  <a:cubicBezTo>
                    <a:pt x="110" y="671"/>
                    <a:pt x="132" y="680"/>
                    <a:pt x="154" y="680"/>
                  </a:cubicBezTo>
                  <a:cubicBezTo>
                    <a:pt x="172" y="680"/>
                    <a:pt x="190" y="673"/>
                    <a:pt x="204" y="657"/>
                  </a:cubicBezTo>
                  <a:cubicBezTo>
                    <a:pt x="230" y="629"/>
                    <a:pt x="245" y="600"/>
                    <a:pt x="249" y="562"/>
                  </a:cubicBezTo>
                  <a:cubicBezTo>
                    <a:pt x="250" y="542"/>
                    <a:pt x="252" y="521"/>
                    <a:pt x="252" y="501"/>
                  </a:cubicBezTo>
                  <a:cubicBezTo>
                    <a:pt x="253" y="458"/>
                    <a:pt x="246" y="412"/>
                    <a:pt x="242" y="368"/>
                  </a:cubicBezTo>
                  <a:cubicBezTo>
                    <a:pt x="235" y="281"/>
                    <a:pt x="223" y="193"/>
                    <a:pt x="214" y="106"/>
                  </a:cubicBezTo>
                  <a:cubicBezTo>
                    <a:pt x="208" y="53"/>
                    <a:pt x="170" y="0"/>
                    <a:pt x="1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37"/>
            <p:cNvSpPr/>
            <p:nvPr/>
          </p:nvSpPr>
          <p:spPr>
            <a:xfrm>
              <a:off x="4668366" y="1102726"/>
              <a:ext cx="23460" cy="10599"/>
            </a:xfrm>
            <a:custGeom>
              <a:rect b="b" l="l" r="r" t="t"/>
              <a:pathLst>
                <a:path extrusionOk="0" h="267" w="591">
                  <a:moveTo>
                    <a:pt x="271" y="37"/>
                  </a:moveTo>
                  <a:cubicBezTo>
                    <a:pt x="274" y="38"/>
                    <a:pt x="277" y="39"/>
                    <a:pt x="279" y="39"/>
                  </a:cubicBezTo>
                  <a:lnTo>
                    <a:pt x="279" y="39"/>
                  </a:lnTo>
                  <a:cubicBezTo>
                    <a:pt x="278" y="39"/>
                    <a:pt x="275" y="38"/>
                    <a:pt x="271" y="37"/>
                  </a:cubicBezTo>
                  <a:close/>
                  <a:moveTo>
                    <a:pt x="102" y="0"/>
                  </a:moveTo>
                  <a:cubicBezTo>
                    <a:pt x="62" y="0"/>
                    <a:pt x="21" y="29"/>
                    <a:pt x="13" y="69"/>
                  </a:cubicBezTo>
                  <a:cubicBezTo>
                    <a:pt x="0" y="122"/>
                    <a:pt x="30" y="165"/>
                    <a:pt x="78" y="183"/>
                  </a:cubicBezTo>
                  <a:cubicBezTo>
                    <a:pt x="146" y="209"/>
                    <a:pt x="217" y="231"/>
                    <a:pt x="289" y="246"/>
                  </a:cubicBezTo>
                  <a:cubicBezTo>
                    <a:pt x="329" y="254"/>
                    <a:pt x="386" y="267"/>
                    <a:pt x="439" y="267"/>
                  </a:cubicBezTo>
                  <a:cubicBezTo>
                    <a:pt x="503" y="267"/>
                    <a:pt x="562" y="248"/>
                    <a:pt x="581" y="182"/>
                  </a:cubicBezTo>
                  <a:cubicBezTo>
                    <a:pt x="591" y="137"/>
                    <a:pt x="565" y="94"/>
                    <a:pt x="528" y="69"/>
                  </a:cubicBezTo>
                  <a:cubicBezTo>
                    <a:pt x="500" y="52"/>
                    <a:pt x="463" y="49"/>
                    <a:pt x="432" y="48"/>
                  </a:cubicBezTo>
                  <a:cubicBezTo>
                    <a:pt x="395" y="46"/>
                    <a:pt x="359" y="47"/>
                    <a:pt x="322" y="43"/>
                  </a:cubicBezTo>
                  <a:cubicBezTo>
                    <a:pt x="308" y="42"/>
                    <a:pt x="293" y="42"/>
                    <a:pt x="279" y="39"/>
                  </a:cubicBezTo>
                  <a:lnTo>
                    <a:pt x="279" y="39"/>
                  </a:lnTo>
                  <a:cubicBezTo>
                    <a:pt x="282" y="40"/>
                    <a:pt x="284" y="40"/>
                    <a:pt x="283" y="40"/>
                  </a:cubicBezTo>
                  <a:cubicBezTo>
                    <a:pt x="282" y="40"/>
                    <a:pt x="266" y="37"/>
                    <a:pt x="263" y="36"/>
                  </a:cubicBezTo>
                  <a:cubicBezTo>
                    <a:pt x="254" y="35"/>
                    <a:pt x="243" y="33"/>
                    <a:pt x="234" y="31"/>
                  </a:cubicBezTo>
                  <a:cubicBezTo>
                    <a:pt x="197" y="25"/>
                    <a:pt x="162" y="15"/>
                    <a:pt x="126" y="4"/>
                  </a:cubicBezTo>
                  <a:cubicBezTo>
                    <a:pt x="119" y="2"/>
                    <a:pt x="110" y="0"/>
                    <a:pt x="10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37"/>
            <p:cNvSpPr/>
            <p:nvPr/>
          </p:nvSpPr>
          <p:spPr>
            <a:xfrm>
              <a:off x="4682855" y="1127536"/>
              <a:ext cx="13814" cy="20721"/>
            </a:xfrm>
            <a:custGeom>
              <a:rect b="b" l="l" r="r" t="t"/>
              <a:pathLst>
                <a:path extrusionOk="0" h="522" w="348">
                  <a:moveTo>
                    <a:pt x="109" y="1"/>
                  </a:moveTo>
                  <a:cubicBezTo>
                    <a:pt x="96" y="1"/>
                    <a:pt x="83" y="3"/>
                    <a:pt x="70" y="8"/>
                  </a:cubicBezTo>
                  <a:cubicBezTo>
                    <a:pt x="50" y="16"/>
                    <a:pt x="31" y="31"/>
                    <a:pt x="21" y="50"/>
                  </a:cubicBezTo>
                  <a:cubicBezTo>
                    <a:pt x="9" y="73"/>
                    <a:pt x="1" y="104"/>
                    <a:pt x="10" y="128"/>
                  </a:cubicBezTo>
                  <a:cubicBezTo>
                    <a:pt x="34" y="187"/>
                    <a:pt x="59" y="247"/>
                    <a:pt x="81" y="307"/>
                  </a:cubicBezTo>
                  <a:cubicBezTo>
                    <a:pt x="96" y="341"/>
                    <a:pt x="108" y="378"/>
                    <a:pt x="124" y="413"/>
                  </a:cubicBezTo>
                  <a:cubicBezTo>
                    <a:pt x="130" y="428"/>
                    <a:pt x="136" y="442"/>
                    <a:pt x="145" y="454"/>
                  </a:cubicBezTo>
                  <a:cubicBezTo>
                    <a:pt x="161" y="479"/>
                    <a:pt x="183" y="498"/>
                    <a:pt x="209" y="511"/>
                  </a:cubicBezTo>
                  <a:cubicBezTo>
                    <a:pt x="223" y="518"/>
                    <a:pt x="239" y="522"/>
                    <a:pt x="254" y="522"/>
                  </a:cubicBezTo>
                  <a:cubicBezTo>
                    <a:pt x="292" y="522"/>
                    <a:pt x="328" y="499"/>
                    <a:pt x="338" y="459"/>
                  </a:cubicBezTo>
                  <a:cubicBezTo>
                    <a:pt x="346" y="434"/>
                    <a:pt x="348" y="411"/>
                    <a:pt x="346" y="385"/>
                  </a:cubicBezTo>
                  <a:cubicBezTo>
                    <a:pt x="342" y="357"/>
                    <a:pt x="331" y="331"/>
                    <a:pt x="320" y="307"/>
                  </a:cubicBezTo>
                  <a:cubicBezTo>
                    <a:pt x="306" y="278"/>
                    <a:pt x="292" y="251"/>
                    <a:pt x="279" y="224"/>
                  </a:cubicBezTo>
                  <a:cubicBezTo>
                    <a:pt x="250" y="166"/>
                    <a:pt x="223" y="109"/>
                    <a:pt x="196" y="51"/>
                  </a:cubicBezTo>
                  <a:cubicBezTo>
                    <a:pt x="185" y="30"/>
                    <a:pt x="158" y="9"/>
                    <a:pt x="135" y="4"/>
                  </a:cubicBezTo>
                  <a:cubicBezTo>
                    <a:pt x="127" y="2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37"/>
            <p:cNvSpPr/>
            <p:nvPr/>
          </p:nvSpPr>
          <p:spPr>
            <a:xfrm>
              <a:off x="4706632" y="1133292"/>
              <a:ext cx="26596" cy="14251"/>
            </a:xfrm>
            <a:custGeom>
              <a:rect b="b" l="l" r="r" t="t"/>
              <a:pathLst>
                <a:path extrusionOk="0" h="359" w="670">
                  <a:moveTo>
                    <a:pt x="128" y="1"/>
                  </a:moveTo>
                  <a:cubicBezTo>
                    <a:pt x="89" y="1"/>
                    <a:pt x="50" y="18"/>
                    <a:pt x="30" y="55"/>
                  </a:cubicBezTo>
                  <a:cubicBezTo>
                    <a:pt x="1" y="110"/>
                    <a:pt x="15" y="179"/>
                    <a:pt x="71" y="211"/>
                  </a:cubicBezTo>
                  <a:cubicBezTo>
                    <a:pt x="211" y="292"/>
                    <a:pt x="378" y="359"/>
                    <a:pt x="544" y="359"/>
                  </a:cubicBezTo>
                  <a:cubicBezTo>
                    <a:pt x="547" y="359"/>
                    <a:pt x="551" y="359"/>
                    <a:pt x="555" y="359"/>
                  </a:cubicBezTo>
                  <a:cubicBezTo>
                    <a:pt x="609" y="357"/>
                    <a:pt x="655" y="318"/>
                    <a:pt x="661" y="263"/>
                  </a:cubicBezTo>
                  <a:cubicBezTo>
                    <a:pt x="669" y="211"/>
                    <a:pt x="637" y="158"/>
                    <a:pt x="585" y="145"/>
                  </a:cubicBezTo>
                  <a:cubicBezTo>
                    <a:pt x="513" y="127"/>
                    <a:pt x="441" y="111"/>
                    <a:pt x="370" y="90"/>
                  </a:cubicBezTo>
                  <a:cubicBezTo>
                    <a:pt x="336" y="80"/>
                    <a:pt x="302" y="68"/>
                    <a:pt x="270" y="55"/>
                  </a:cubicBezTo>
                  <a:cubicBezTo>
                    <a:pt x="268" y="55"/>
                    <a:pt x="268" y="55"/>
                    <a:pt x="266" y="54"/>
                  </a:cubicBezTo>
                  <a:cubicBezTo>
                    <a:pt x="265" y="53"/>
                    <a:pt x="263" y="53"/>
                    <a:pt x="261" y="52"/>
                  </a:cubicBezTo>
                  <a:cubicBezTo>
                    <a:pt x="255" y="48"/>
                    <a:pt x="248" y="44"/>
                    <a:pt x="240" y="42"/>
                  </a:cubicBezTo>
                  <a:lnTo>
                    <a:pt x="186" y="15"/>
                  </a:lnTo>
                  <a:cubicBezTo>
                    <a:pt x="168" y="5"/>
                    <a:pt x="148" y="1"/>
                    <a:pt x="1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37"/>
            <p:cNvSpPr/>
            <p:nvPr/>
          </p:nvSpPr>
          <p:spPr>
            <a:xfrm>
              <a:off x="4745493" y="1145518"/>
              <a:ext cx="18022" cy="18299"/>
            </a:xfrm>
            <a:custGeom>
              <a:rect b="b" l="l" r="r" t="t"/>
              <a:pathLst>
                <a:path extrusionOk="0" h="461" w="454">
                  <a:moveTo>
                    <a:pt x="118" y="1"/>
                  </a:moveTo>
                  <a:cubicBezTo>
                    <a:pt x="89" y="1"/>
                    <a:pt x="56" y="14"/>
                    <a:pt x="36" y="35"/>
                  </a:cubicBezTo>
                  <a:cubicBezTo>
                    <a:pt x="16" y="57"/>
                    <a:pt x="1" y="85"/>
                    <a:pt x="3" y="116"/>
                  </a:cubicBezTo>
                  <a:cubicBezTo>
                    <a:pt x="4" y="147"/>
                    <a:pt x="14" y="177"/>
                    <a:pt x="36" y="199"/>
                  </a:cubicBezTo>
                  <a:cubicBezTo>
                    <a:pt x="79" y="239"/>
                    <a:pt x="121" y="281"/>
                    <a:pt x="160" y="325"/>
                  </a:cubicBezTo>
                  <a:cubicBezTo>
                    <a:pt x="180" y="348"/>
                    <a:pt x="198" y="369"/>
                    <a:pt x="218" y="390"/>
                  </a:cubicBezTo>
                  <a:cubicBezTo>
                    <a:pt x="233" y="406"/>
                    <a:pt x="254" y="424"/>
                    <a:pt x="272" y="434"/>
                  </a:cubicBezTo>
                  <a:cubicBezTo>
                    <a:pt x="291" y="443"/>
                    <a:pt x="311" y="453"/>
                    <a:pt x="332" y="458"/>
                  </a:cubicBezTo>
                  <a:cubicBezTo>
                    <a:pt x="340" y="460"/>
                    <a:pt x="348" y="461"/>
                    <a:pt x="356" y="461"/>
                  </a:cubicBezTo>
                  <a:cubicBezTo>
                    <a:pt x="377" y="461"/>
                    <a:pt x="397" y="454"/>
                    <a:pt x="415" y="441"/>
                  </a:cubicBezTo>
                  <a:cubicBezTo>
                    <a:pt x="438" y="423"/>
                    <a:pt x="454" y="397"/>
                    <a:pt x="453" y="366"/>
                  </a:cubicBezTo>
                  <a:cubicBezTo>
                    <a:pt x="452" y="343"/>
                    <a:pt x="448" y="323"/>
                    <a:pt x="442" y="302"/>
                  </a:cubicBezTo>
                  <a:cubicBezTo>
                    <a:pt x="433" y="271"/>
                    <a:pt x="414" y="246"/>
                    <a:pt x="394" y="221"/>
                  </a:cubicBezTo>
                  <a:cubicBezTo>
                    <a:pt x="376" y="198"/>
                    <a:pt x="354" y="177"/>
                    <a:pt x="333" y="156"/>
                  </a:cubicBezTo>
                  <a:cubicBezTo>
                    <a:pt x="290" y="114"/>
                    <a:pt x="246" y="74"/>
                    <a:pt x="201" y="35"/>
                  </a:cubicBezTo>
                  <a:cubicBezTo>
                    <a:pt x="177" y="15"/>
                    <a:pt x="151" y="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37"/>
            <p:cNvSpPr/>
            <p:nvPr/>
          </p:nvSpPr>
          <p:spPr>
            <a:xfrm>
              <a:off x="4907885" y="1125194"/>
              <a:ext cx="27548" cy="15759"/>
            </a:xfrm>
            <a:custGeom>
              <a:rect b="b" l="l" r="r" t="t"/>
              <a:pathLst>
                <a:path extrusionOk="0" h="397" w="694">
                  <a:moveTo>
                    <a:pt x="555" y="1"/>
                  </a:moveTo>
                  <a:cubicBezTo>
                    <a:pt x="549" y="1"/>
                    <a:pt x="544" y="1"/>
                    <a:pt x="538" y="1"/>
                  </a:cubicBezTo>
                  <a:cubicBezTo>
                    <a:pt x="509" y="4"/>
                    <a:pt x="481" y="12"/>
                    <a:pt x="454" y="21"/>
                  </a:cubicBezTo>
                  <a:cubicBezTo>
                    <a:pt x="413" y="35"/>
                    <a:pt x="372" y="50"/>
                    <a:pt x="333" y="66"/>
                  </a:cubicBezTo>
                  <a:lnTo>
                    <a:pt x="92" y="162"/>
                  </a:lnTo>
                  <a:cubicBezTo>
                    <a:pt x="62" y="173"/>
                    <a:pt x="37" y="188"/>
                    <a:pt x="21" y="216"/>
                  </a:cubicBezTo>
                  <a:cubicBezTo>
                    <a:pt x="7" y="242"/>
                    <a:pt x="1" y="278"/>
                    <a:pt x="10" y="308"/>
                  </a:cubicBezTo>
                  <a:cubicBezTo>
                    <a:pt x="25" y="355"/>
                    <a:pt x="72" y="396"/>
                    <a:pt x="124" y="396"/>
                  </a:cubicBezTo>
                  <a:cubicBezTo>
                    <a:pt x="135" y="396"/>
                    <a:pt x="145" y="395"/>
                    <a:pt x="156" y="391"/>
                  </a:cubicBezTo>
                  <a:cubicBezTo>
                    <a:pt x="236" y="362"/>
                    <a:pt x="317" y="334"/>
                    <a:pt x="399" y="305"/>
                  </a:cubicBezTo>
                  <a:cubicBezTo>
                    <a:pt x="490" y="272"/>
                    <a:pt x="595" y="247"/>
                    <a:pt x="660" y="170"/>
                  </a:cubicBezTo>
                  <a:cubicBezTo>
                    <a:pt x="682" y="144"/>
                    <a:pt x="693" y="112"/>
                    <a:pt x="684" y="75"/>
                  </a:cubicBezTo>
                  <a:cubicBezTo>
                    <a:pt x="676" y="45"/>
                    <a:pt x="649" y="12"/>
                    <a:pt x="616" y="8"/>
                  </a:cubicBezTo>
                  <a:cubicBezTo>
                    <a:pt x="596" y="4"/>
                    <a:pt x="575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37"/>
            <p:cNvSpPr/>
            <p:nvPr/>
          </p:nvSpPr>
          <p:spPr>
            <a:xfrm>
              <a:off x="4918444" y="1095224"/>
              <a:ext cx="23658" cy="14370"/>
            </a:xfrm>
            <a:custGeom>
              <a:rect b="b" l="l" r="r" t="t"/>
              <a:pathLst>
                <a:path extrusionOk="0" h="362" w="596">
                  <a:moveTo>
                    <a:pt x="462" y="0"/>
                  </a:moveTo>
                  <a:cubicBezTo>
                    <a:pt x="425" y="0"/>
                    <a:pt x="389" y="13"/>
                    <a:pt x="355" y="24"/>
                  </a:cubicBezTo>
                  <a:cubicBezTo>
                    <a:pt x="318" y="39"/>
                    <a:pt x="281" y="55"/>
                    <a:pt x="245" y="70"/>
                  </a:cubicBezTo>
                  <a:cubicBezTo>
                    <a:pt x="187" y="96"/>
                    <a:pt x="128" y="125"/>
                    <a:pt x="72" y="155"/>
                  </a:cubicBezTo>
                  <a:cubicBezTo>
                    <a:pt x="21" y="183"/>
                    <a:pt x="0" y="258"/>
                    <a:pt x="31" y="308"/>
                  </a:cubicBezTo>
                  <a:cubicBezTo>
                    <a:pt x="55" y="343"/>
                    <a:pt x="90" y="361"/>
                    <a:pt x="126" y="361"/>
                  </a:cubicBezTo>
                  <a:cubicBezTo>
                    <a:pt x="145" y="361"/>
                    <a:pt x="165" y="357"/>
                    <a:pt x="183" y="347"/>
                  </a:cubicBezTo>
                  <a:cubicBezTo>
                    <a:pt x="217" y="332"/>
                    <a:pt x="249" y="316"/>
                    <a:pt x="282" y="302"/>
                  </a:cubicBezTo>
                  <a:cubicBezTo>
                    <a:pt x="339" y="279"/>
                    <a:pt x="395" y="261"/>
                    <a:pt x="451" y="240"/>
                  </a:cubicBezTo>
                  <a:cubicBezTo>
                    <a:pt x="506" y="219"/>
                    <a:pt x="564" y="193"/>
                    <a:pt x="583" y="132"/>
                  </a:cubicBezTo>
                  <a:cubicBezTo>
                    <a:pt x="596" y="99"/>
                    <a:pt x="589" y="63"/>
                    <a:pt x="563" y="37"/>
                  </a:cubicBezTo>
                  <a:cubicBezTo>
                    <a:pt x="541" y="14"/>
                    <a:pt x="512" y="6"/>
                    <a:pt x="480" y="1"/>
                  </a:cubicBezTo>
                  <a:cubicBezTo>
                    <a:pt x="474" y="1"/>
                    <a:pt x="468" y="0"/>
                    <a:pt x="4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37"/>
            <p:cNvSpPr/>
            <p:nvPr/>
          </p:nvSpPr>
          <p:spPr>
            <a:xfrm>
              <a:off x="4949684" y="1110348"/>
              <a:ext cx="24412" cy="16632"/>
            </a:xfrm>
            <a:custGeom>
              <a:rect b="b" l="l" r="r" t="t"/>
              <a:pathLst>
                <a:path extrusionOk="0" h="419" w="615">
                  <a:moveTo>
                    <a:pt x="120" y="0"/>
                  </a:moveTo>
                  <a:cubicBezTo>
                    <a:pt x="81" y="0"/>
                    <a:pt x="41" y="20"/>
                    <a:pt x="21" y="55"/>
                  </a:cubicBezTo>
                  <a:cubicBezTo>
                    <a:pt x="9" y="81"/>
                    <a:pt x="1" y="112"/>
                    <a:pt x="10" y="141"/>
                  </a:cubicBezTo>
                  <a:cubicBezTo>
                    <a:pt x="19" y="171"/>
                    <a:pt x="37" y="189"/>
                    <a:pt x="61" y="208"/>
                  </a:cubicBezTo>
                  <a:cubicBezTo>
                    <a:pt x="162" y="286"/>
                    <a:pt x="274" y="356"/>
                    <a:pt x="392" y="403"/>
                  </a:cubicBezTo>
                  <a:cubicBezTo>
                    <a:pt x="418" y="412"/>
                    <a:pt x="446" y="419"/>
                    <a:pt x="473" y="419"/>
                  </a:cubicBezTo>
                  <a:cubicBezTo>
                    <a:pt x="506" y="419"/>
                    <a:pt x="539" y="408"/>
                    <a:pt x="566" y="382"/>
                  </a:cubicBezTo>
                  <a:cubicBezTo>
                    <a:pt x="615" y="334"/>
                    <a:pt x="610" y="260"/>
                    <a:pt x="566" y="213"/>
                  </a:cubicBezTo>
                  <a:cubicBezTo>
                    <a:pt x="534" y="179"/>
                    <a:pt x="486" y="163"/>
                    <a:pt x="443" y="146"/>
                  </a:cubicBezTo>
                  <a:cubicBezTo>
                    <a:pt x="421" y="138"/>
                    <a:pt x="399" y="129"/>
                    <a:pt x="378" y="120"/>
                  </a:cubicBezTo>
                  <a:cubicBezTo>
                    <a:pt x="307" y="90"/>
                    <a:pt x="239" y="55"/>
                    <a:pt x="173" y="14"/>
                  </a:cubicBezTo>
                  <a:cubicBezTo>
                    <a:pt x="157" y="5"/>
                    <a:pt x="139" y="0"/>
                    <a:pt x="12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37"/>
            <p:cNvSpPr/>
            <p:nvPr/>
          </p:nvSpPr>
          <p:spPr>
            <a:xfrm>
              <a:off x="4965602" y="1092604"/>
              <a:ext cx="23182" cy="16712"/>
            </a:xfrm>
            <a:custGeom>
              <a:rect b="b" l="l" r="r" t="t"/>
              <a:pathLst>
                <a:path extrusionOk="0" h="421" w="584">
                  <a:moveTo>
                    <a:pt x="130" y="0"/>
                  </a:moveTo>
                  <a:cubicBezTo>
                    <a:pt x="80" y="0"/>
                    <a:pt x="28" y="36"/>
                    <a:pt x="16" y="87"/>
                  </a:cubicBezTo>
                  <a:cubicBezTo>
                    <a:pt x="0" y="152"/>
                    <a:pt x="36" y="209"/>
                    <a:pt x="98" y="231"/>
                  </a:cubicBezTo>
                  <a:cubicBezTo>
                    <a:pt x="110" y="235"/>
                    <a:pt x="121" y="240"/>
                    <a:pt x="134" y="245"/>
                  </a:cubicBezTo>
                  <a:cubicBezTo>
                    <a:pt x="209" y="278"/>
                    <a:pt x="282" y="319"/>
                    <a:pt x="347" y="370"/>
                  </a:cubicBezTo>
                  <a:lnTo>
                    <a:pt x="322" y="351"/>
                  </a:lnTo>
                  <a:lnTo>
                    <a:pt x="322" y="351"/>
                  </a:lnTo>
                  <a:cubicBezTo>
                    <a:pt x="348" y="370"/>
                    <a:pt x="373" y="390"/>
                    <a:pt x="401" y="406"/>
                  </a:cubicBezTo>
                  <a:cubicBezTo>
                    <a:pt x="420" y="416"/>
                    <a:pt x="441" y="421"/>
                    <a:pt x="461" y="421"/>
                  </a:cubicBezTo>
                  <a:cubicBezTo>
                    <a:pt x="498" y="421"/>
                    <a:pt x="533" y="405"/>
                    <a:pt x="557" y="375"/>
                  </a:cubicBezTo>
                  <a:cubicBezTo>
                    <a:pt x="572" y="354"/>
                    <a:pt x="584" y="328"/>
                    <a:pt x="583" y="302"/>
                  </a:cubicBezTo>
                  <a:cubicBezTo>
                    <a:pt x="580" y="267"/>
                    <a:pt x="568" y="241"/>
                    <a:pt x="547" y="217"/>
                  </a:cubicBezTo>
                  <a:cubicBezTo>
                    <a:pt x="501" y="161"/>
                    <a:pt x="431" y="122"/>
                    <a:pt x="367" y="88"/>
                  </a:cubicBezTo>
                  <a:cubicBezTo>
                    <a:pt x="301" y="54"/>
                    <a:pt x="233" y="26"/>
                    <a:pt x="161" y="5"/>
                  </a:cubicBezTo>
                  <a:cubicBezTo>
                    <a:pt x="151" y="2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37"/>
            <p:cNvSpPr/>
            <p:nvPr/>
          </p:nvSpPr>
          <p:spPr>
            <a:xfrm>
              <a:off x="4864578" y="1136110"/>
              <a:ext cx="21475" cy="19173"/>
            </a:xfrm>
            <a:custGeom>
              <a:rect b="b" l="l" r="r" t="t"/>
              <a:pathLst>
                <a:path extrusionOk="0" h="483" w="541">
                  <a:moveTo>
                    <a:pt x="418" y="0"/>
                  </a:moveTo>
                  <a:cubicBezTo>
                    <a:pt x="388" y="0"/>
                    <a:pt x="358" y="11"/>
                    <a:pt x="334" y="35"/>
                  </a:cubicBezTo>
                  <a:cubicBezTo>
                    <a:pt x="284" y="85"/>
                    <a:pt x="231" y="130"/>
                    <a:pt x="176" y="174"/>
                  </a:cubicBezTo>
                  <a:lnTo>
                    <a:pt x="129" y="210"/>
                  </a:lnTo>
                  <a:cubicBezTo>
                    <a:pt x="112" y="222"/>
                    <a:pt x="93" y="234"/>
                    <a:pt x="76" y="248"/>
                  </a:cubicBezTo>
                  <a:cubicBezTo>
                    <a:pt x="60" y="263"/>
                    <a:pt x="46" y="277"/>
                    <a:pt x="31" y="295"/>
                  </a:cubicBezTo>
                  <a:cubicBezTo>
                    <a:pt x="10" y="325"/>
                    <a:pt x="0" y="363"/>
                    <a:pt x="13" y="399"/>
                  </a:cubicBezTo>
                  <a:cubicBezTo>
                    <a:pt x="20" y="428"/>
                    <a:pt x="40" y="452"/>
                    <a:pt x="66" y="467"/>
                  </a:cubicBezTo>
                  <a:cubicBezTo>
                    <a:pt x="85" y="478"/>
                    <a:pt x="103" y="482"/>
                    <a:pt x="123" y="482"/>
                  </a:cubicBezTo>
                  <a:cubicBezTo>
                    <a:pt x="133" y="482"/>
                    <a:pt x="144" y="481"/>
                    <a:pt x="155" y="478"/>
                  </a:cubicBezTo>
                  <a:cubicBezTo>
                    <a:pt x="190" y="472"/>
                    <a:pt x="223" y="454"/>
                    <a:pt x="250" y="434"/>
                  </a:cubicBezTo>
                  <a:cubicBezTo>
                    <a:pt x="342" y="364"/>
                    <a:pt x="427" y="291"/>
                    <a:pt x="505" y="208"/>
                  </a:cubicBezTo>
                  <a:cubicBezTo>
                    <a:pt x="528" y="185"/>
                    <a:pt x="541" y="154"/>
                    <a:pt x="541" y="122"/>
                  </a:cubicBezTo>
                  <a:cubicBezTo>
                    <a:pt x="541" y="91"/>
                    <a:pt x="528" y="55"/>
                    <a:pt x="506" y="35"/>
                  </a:cubicBezTo>
                  <a:cubicBezTo>
                    <a:pt x="481" y="12"/>
                    <a:pt x="449" y="0"/>
                    <a:pt x="4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37"/>
            <p:cNvSpPr/>
            <p:nvPr/>
          </p:nvSpPr>
          <p:spPr>
            <a:xfrm>
              <a:off x="4806981" y="1153060"/>
              <a:ext cx="24730" cy="10559"/>
            </a:xfrm>
            <a:custGeom>
              <a:rect b="b" l="l" r="r" t="t"/>
              <a:pathLst>
                <a:path extrusionOk="0" h="266" w="623">
                  <a:moveTo>
                    <a:pt x="466" y="1"/>
                  </a:moveTo>
                  <a:cubicBezTo>
                    <a:pt x="461" y="1"/>
                    <a:pt x="457" y="1"/>
                    <a:pt x="452" y="1"/>
                  </a:cubicBezTo>
                  <a:cubicBezTo>
                    <a:pt x="424" y="3"/>
                    <a:pt x="397" y="8"/>
                    <a:pt x="370" y="13"/>
                  </a:cubicBezTo>
                  <a:cubicBezTo>
                    <a:pt x="317" y="20"/>
                    <a:pt x="263" y="23"/>
                    <a:pt x="209" y="23"/>
                  </a:cubicBezTo>
                  <a:cubicBezTo>
                    <a:pt x="180" y="23"/>
                    <a:pt x="151" y="22"/>
                    <a:pt x="122" y="20"/>
                  </a:cubicBezTo>
                  <a:cubicBezTo>
                    <a:pt x="120" y="20"/>
                    <a:pt x="118" y="20"/>
                    <a:pt x="115" y="20"/>
                  </a:cubicBezTo>
                  <a:cubicBezTo>
                    <a:pt x="55" y="20"/>
                    <a:pt x="1" y="82"/>
                    <a:pt x="3" y="140"/>
                  </a:cubicBezTo>
                  <a:cubicBezTo>
                    <a:pt x="6" y="210"/>
                    <a:pt x="55" y="253"/>
                    <a:pt x="122" y="260"/>
                  </a:cubicBezTo>
                  <a:cubicBezTo>
                    <a:pt x="159" y="263"/>
                    <a:pt x="195" y="265"/>
                    <a:pt x="231" y="265"/>
                  </a:cubicBezTo>
                  <a:cubicBezTo>
                    <a:pt x="267" y="265"/>
                    <a:pt x="303" y="263"/>
                    <a:pt x="340" y="260"/>
                  </a:cubicBezTo>
                  <a:cubicBezTo>
                    <a:pt x="385" y="257"/>
                    <a:pt x="430" y="252"/>
                    <a:pt x="471" y="241"/>
                  </a:cubicBezTo>
                  <a:cubicBezTo>
                    <a:pt x="518" y="226"/>
                    <a:pt x="560" y="202"/>
                    <a:pt x="590" y="164"/>
                  </a:cubicBezTo>
                  <a:cubicBezTo>
                    <a:pt x="611" y="138"/>
                    <a:pt x="622" y="111"/>
                    <a:pt x="614" y="80"/>
                  </a:cubicBezTo>
                  <a:cubicBezTo>
                    <a:pt x="604" y="48"/>
                    <a:pt x="583" y="31"/>
                    <a:pt x="553" y="19"/>
                  </a:cubicBezTo>
                  <a:cubicBezTo>
                    <a:pt x="526" y="9"/>
                    <a:pt x="495" y="1"/>
                    <a:pt x="4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37"/>
            <p:cNvSpPr/>
            <p:nvPr/>
          </p:nvSpPr>
          <p:spPr>
            <a:xfrm>
              <a:off x="4956710" y="965144"/>
              <a:ext cx="24809" cy="10837"/>
            </a:xfrm>
            <a:custGeom>
              <a:rect b="b" l="l" r="r" t="t"/>
              <a:pathLst>
                <a:path extrusionOk="0" h="273" w="625">
                  <a:moveTo>
                    <a:pt x="291" y="1"/>
                  </a:moveTo>
                  <a:cubicBezTo>
                    <a:pt x="224" y="1"/>
                    <a:pt x="157" y="7"/>
                    <a:pt x="91" y="24"/>
                  </a:cubicBezTo>
                  <a:cubicBezTo>
                    <a:pt x="39" y="36"/>
                    <a:pt x="1" y="99"/>
                    <a:pt x="18" y="151"/>
                  </a:cubicBezTo>
                  <a:cubicBezTo>
                    <a:pt x="33" y="199"/>
                    <a:pt x="73" y="226"/>
                    <a:pt x="120" y="226"/>
                  </a:cubicBezTo>
                  <a:cubicBezTo>
                    <a:pt x="128" y="226"/>
                    <a:pt x="137" y="226"/>
                    <a:pt x="145" y="224"/>
                  </a:cubicBezTo>
                  <a:cubicBezTo>
                    <a:pt x="154" y="222"/>
                    <a:pt x="164" y="220"/>
                    <a:pt x="175" y="219"/>
                  </a:cubicBezTo>
                  <a:lnTo>
                    <a:pt x="175" y="219"/>
                  </a:lnTo>
                  <a:cubicBezTo>
                    <a:pt x="178" y="218"/>
                    <a:pt x="182" y="218"/>
                    <a:pt x="185" y="217"/>
                  </a:cubicBezTo>
                  <a:lnTo>
                    <a:pt x="185" y="217"/>
                  </a:lnTo>
                  <a:cubicBezTo>
                    <a:pt x="186" y="217"/>
                    <a:pt x="186" y="217"/>
                    <a:pt x="187" y="217"/>
                  </a:cubicBezTo>
                  <a:lnTo>
                    <a:pt x="187" y="217"/>
                  </a:lnTo>
                  <a:cubicBezTo>
                    <a:pt x="186" y="217"/>
                    <a:pt x="186" y="217"/>
                    <a:pt x="185" y="217"/>
                  </a:cubicBezTo>
                  <a:lnTo>
                    <a:pt x="185" y="217"/>
                  </a:lnTo>
                  <a:cubicBezTo>
                    <a:pt x="185" y="217"/>
                    <a:pt x="186" y="217"/>
                    <a:pt x="186" y="217"/>
                  </a:cubicBezTo>
                  <a:cubicBezTo>
                    <a:pt x="192" y="214"/>
                    <a:pt x="201" y="214"/>
                    <a:pt x="207" y="214"/>
                  </a:cubicBezTo>
                  <a:cubicBezTo>
                    <a:pt x="216" y="214"/>
                    <a:pt x="225" y="214"/>
                    <a:pt x="234" y="214"/>
                  </a:cubicBezTo>
                  <a:cubicBezTo>
                    <a:pt x="251" y="214"/>
                    <a:pt x="269" y="214"/>
                    <a:pt x="286" y="214"/>
                  </a:cubicBezTo>
                  <a:cubicBezTo>
                    <a:pt x="291" y="217"/>
                    <a:pt x="296" y="217"/>
                    <a:pt x="300" y="218"/>
                  </a:cubicBezTo>
                  <a:cubicBezTo>
                    <a:pt x="313" y="220"/>
                    <a:pt x="328" y="223"/>
                    <a:pt x="341" y="227"/>
                  </a:cubicBezTo>
                  <a:cubicBezTo>
                    <a:pt x="365" y="233"/>
                    <a:pt x="389" y="243"/>
                    <a:pt x="412" y="251"/>
                  </a:cubicBezTo>
                  <a:cubicBezTo>
                    <a:pt x="437" y="262"/>
                    <a:pt x="460" y="272"/>
                    <a:pt x="487" y="272"/>
                  </a:cubicBezTo>
                  <a:cubicBezTo>
                    <a:pt x="490" y="272"/>
                    <a:pt x="494" y="272"/>
                    <a:pt x="497" y="272"/>
                  </a:cubicBezTo>
                  <a:cubicBezTo>
                    <a:pt x="544" y="269"/>
                    <a:pt x="584" y="246"/>
                    <a:pt x="604" y="201"/>
                  </a:cubicBezTo>
                  <a:cubicBezTo>
                    <a:pt x="624" y="156"/>
                    <a:pt x="612" y="112"/>
                    <a:pt x="582" y="76"/>
                  </a:cubicBezTo>
                  <a:cubicBezTo>
                    <a:pt x="549" y="36"/>
                    <a:pt x="493" y="25"/>
                    <a:pt x="445" y="16"/>
                  </a:cubicBezTo>
                  <a:cubicBezTo>
                    <a:pt x="404" y="8"/>
                    <a:pt x="360" y="3"/>
                    <a:pt x="318" y="1"/>
                  </a:cubicBezTo>
                  <a:cubicBezTo>
                    <a:pt x="309" y="1"/>
                    <a:pt x="300" y="1"/>
                    <a:pt x="29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37"/>
            <p:cNvSpPr/>
            <p:nvPr/>
          </p:nvSpPr>
          <p:spPr>
            <a:xfrm>
              <a:off x="4963538" y="973797"/>
              <a:ext cx="119" cy="119"/>
            </a:xfrm>
            <a:custGeom>
              <a:rect b="b" l="l" r="r" t="t"/>
              <a:pathLst>
                <a:path extrusionOk="0" h="3" w="3">
                  <a:moveTo>
                    <a:pt x="2" y="1"/>
                  </a:moveTo>
                  <a:cubicBezTo>
                    <a:pt x="1" y="2"/>
                    <a:pt x="0" y="2"/>
                    <a:pt x="1" y="2"/>
                  </a:cubicBezTo>
                  <a:cubicBezTo>
                    <a:pt x="1" y="2"/>
                    <a:pt x="1" y="2"/>
                    <a:pt x="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37"/>
            <p:cNvSpPr/>
            <p:nvPr/>
          </p:nvSpPr>
          <p:spPr>
            <a:xfrm>
              <a:off x="4953971" y="933467"/>
              <a:ext cx="23460" cy="13893"/>
            </a:xfrm>
            <a:custGeom>
              <a:rect b="b" l="l" r="r" t="t"/>
              <a:pathLst>
                <a:path extrusionOk="0" h="350" w="591">
                  <a:moveTo>
                    <a:pt x="478" y="0"/>
                  </a:moveTo>
                  <a:cubicBezTo>
                    <a:pt x="453" y="0"/>
                    <a:pt x="428" y="4"/>
                    <a:pt x="408" y="10"/>
                  </a:cubicBezTo>
                  <a:cubicBezTo>
                    <a:pt x="376" y="19"/>
                    <a:pt x="344" y="34"/>
                    <a:pt x="313" y="48"/>
                  </a:cubicBezTo>
                  <a:cubicBezTo>
                    <a:pt x="245" y="76"/>
                    <a:pt x="174" y="95"/>
                    <a:pt x="100" y="105"/>
                  </a:cubicBezTo>
                  <a:lnTo>
                    <a:pt x="125" y="101"/>
                  </a:lnTo>
                  <a:lnTo>
                    <a:pt x="125" y="101"/>
                  </a:lnTo>
                  <a:cubicBezTo>
                    <a:pt x="90" y="105"/>
                    <a:pt x="63" y="112"/>
                    <a:pt x="38" y="138"/>
                  </a:cubicBezTo>
                  <a:cubicBezTo>
                    <a:pt x="17" y="160"/>
                    <a:pt x="1" y="194"/>
                    <a:pt x="2" y="225"/>
                  </a:cubicBezTo>
                  <a:cubicBezTo>
                    <a:pt x="4" y="256"/>
                    <a:pt x="14" y="291"/>
                    <a:pt x="38" y="313"/>
                  </a:cubicBezTo>
                  <a:cubicBezTo>
                    <a:pt x="60" y="332"/>
                    <a:pt x="90" y="349"/>
                    <a:pt x="121" y="349"/>
                  </a:cubicBezTo>
                  <a:cubicBezTo>
                    <a:pt x="122" y="349"/>
                    <a:pt x="124" y="349"/>
                    <a:pt x="126" y="349"/>
                  </a:cubicBezTo>
                  <a:cubicBezTo>
                    <a:pt x="210" y="340"/>
                    <a:pt x="296" y="324"/>
                    <a:pt x="376" y="294"/>
                  </a:cubicBezTo>
                  <a:cubicBezTo>
                    <a:pt x="428" y="275"/>
                    <a:pt x="476" y="255"/>
                    <a:pt x="519" y="220"/>
                  </a:cubicBezTo>
                  <a:cubicBezTo>
                    <a:pt x="558" y="189"/>
                    <a:pt x="590" y="135"/>
                    <a:pt x="589" y="83"/>
                  </a:cubicBezTo>
                  <a:cubicBezTo>
                    <a:pt x="590" y="46"/>
                    <a:pt x="567" y="22"/>
                    <a:pt x="536" y="10"/>
                  </a:cubicBezTo>
                  <a:cubicBezTo>
                    <a:pt x="519" y="3"/>
                    <a:pt x="499" y="0"/>
                    <a:pt x="4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37"/>
            <p:cNvSpPr/>
            <p:nvPr/>
          </p:nvSpPr>
          <p:spPr>
            <a:xfrm>
              <a:off x="4935434" y="902029"/>
              <a:ext cx="17029" cy="16672"/>
            </a:xfrm>
            <a:custGeom>
              <a:rect b="b" l="l" r="r" t="t"/>
              <a:pathLst>
                <a:path extrusionOk="0" h="420" w="429">
                  <a:moveTo>
                    <a:pt x="312" y="1"/>
                  </a:moveTo>
                  <a:cubicBezTo>
                    <a:pt x="311" y="1"/>
                    <a:pt x="311" y="1"/>
                    <a:pt x="310" y="1"/>
                  </a:cubicBezTo>
                  <a:cubicBezTo>
                    <a:pt x="279" y="2"/>
                    <a:pt x="247" y="12"/>
                    <a:pt x="226" y="36"/>
                  </a:cubicBezTo>
                  <a:cubicBezTo>
                    <a:pt x="188" y="79"/>
                    <a:pt x="148" y="119"/>
                    <a:pt x="106" y="158"/>
                  </a:cubicBezTo>
                  <a:cubicBezTo>
                    <a:pt x="80" y="183"/>
                    <a:pt x="54" y="209"/>
                    <a:pt x="35" y="239"/>
                  </a:cubicBezTo>
                  <a:cubicBezTo>
                    <a:pt x="24" y="256"/>
                    <a:pt x="15" y="278"/>
                    <a:pt x="10" y="296"/>
                  </a:cubicBezTo>
                  <a:cubicBezTo>
                    <a:pt x="4" y="313"/>
                    <a:pt x="0" y="329"/>
                    <a:pt x="2" y="346"/>
                  </a:cubicBezTo>
                  <a:cubicBezTo>
                    <a:pt x="3" y="377"/>
                    <a:pt x="23" y="407"/>
                    <a:pt x="52" y="414"/>
                  </a:cubicBezTo>
                  <a:cubicBezTo>
                    <a:pt x="63" y="417"/>
                    <a:pt x="75" y="419"/>
                    <a:pt x="86" y="419"/>
                  </a:cubicBezTo>
                  <a:cubicBezTo>
                    <a:pt x="97" y="419"/>
                    <a:pt x="113" y="416"/>
                    <a:pt x="123" y="414"/>
                  </a:cubicBezTo>
                  <a:cubicBezTo>
                    <a:pt x="144" y="412"/>
                    <a:pt x="166" y="404"/>
                    <a:pt x="185" y="395"/>
                  </a:cubicBezTo>
                  <a:cubicBezTo>
                    <a:pt x="217" y="378"/>
                    <a:pt x="245" y="354"/>
                    <a:pt x="272" y="329"/>
                  </a:cubicBezTo>
                  <a:cubicBezTo>
                    <a:pt x="315" y="288"/>
                    <a:pt x="354" y="247"/>
                    <a:pt x="394" y="204"/>
                  </a:cubicBezTo>
                  <a:cubicBezTo>
                    <a:pt x="415" y="180"/>
                    <a:pt x="428" y="152"/>
                    <a:pt x="428" y="120"/>
                  </a:cubicBezTo>
                  <a:cubicBezTo>
                    <a:pt x="426" y="90"/>
                    <a:pt x="414" y="56"/>
                    <a:pt x="393" y="36"/>
                  </a:cubicBezTo>
                  <a:cubicBezTo>
                    <a:pt x="371" y="16"/>
                    <a:pt x="343" y="1"/>
                    <a:pt x="3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37"/>
            <p:cNvSpPr/>
            <p:nvPr/>
          </p:nvSpPr>
          <p:spPr>
            <a:xfrm>
              <a:off x="4925708" y="878529"/>
              <a:ext cx="23936" cy="10837"/>
            </a:xfrm>
            <a:custGeom>
              <a:rect b="b" l="l" r="r" t="t"/>
              <a:pathLst>
                <a:path extrusionOk="0" h="273" w="603">
                  <a:moveTo>
                    <a:pt x="215" y="1"/>
                  </a:moveTo>
                  <a:cubicBezTo>
                    <a:pt x="184" y="1"/>
                    <a:pt x="153" y="2"/>
                    <a:pt x="122" y="4"/>
                  </a:cubicBezTo>
                  <a:cubicBezTo>
                    <a:pt x="89" y="7"/>
                    <a:pt x="61" y="16"/>
                    <a:pt x="37" y="40"/>
                  </a:cubicBezTo>
                  <a:cubicBezTo>
                    <a:pt x="16" y="60"/>
                    <a:pt x="0" y="94"/>
                    <a:pt x="3" y="124"/>
                  </a:cubicBezTo>
                  <a:cubicBezTo>
                    <a:pt x="5" y="184"/>
                    <a:pt x="52" y="244"/>
                    <a:pt x="116" y="244"/>
                  </a:cubicBezTo>
                  <a:cubicBezTo>
                    <a:pt x="118" y="244"/>
                    <a:pt x="120" y="244"/>
                    <a:pt x="122" y="244"/>
                  </a:cubicBezTo>
                  <a:cubicBezTo>
                    <a:pt x="140" y="243"/>
                    <a:pt x="158" y="242"/>
                    <a:pt x="175" y="242"/>
                  </a:cubicBezTo>
                  <a:cubicBezTo>
                    <a:pt x="224" y="242"/>
                    <a:pt x="272" y="246"/>
                    <a:pt x="320" y="252"/>
                  </a:cubicBezTo>
                  <a:cubicBezTo>
                    <a:pt x="341" y="254"/>
                    <a:pt x="360" y="258"/>
                    <a:pt x="381" y="263"/>
                  </a:cubicBezTo>
                  <a:cubicBezTo>
                    <a:pt x="406" y="266"/>
                    <a:pt x="435" y="272"/>
                    <a:pt x="463" y="272"/>
                  </a:cubicBezTo>
                  <a:cubicBezTo>
                    <a:pt x="480" y="272"/>
                    <a:pt x="495" y="270"/>
                    <a:pt x="510" y="265"/>
                  </a:cubicBezTo>
                  <a:cubicBezTo>
                    <a:pt x="532" y="255"/>
                    <a:pt x="555" y="248"/>
                    <a:pt x="571" y="228"/>
                  </a:cubicBezTo>
                  <a:cubicBezTo>
                    <a:pt x="594" y="203"/>
                    <a:pt x="602" y="172"/>
                    <a:pt x="593" y="139"/>
                  </a:cubicBezTo>
                  <a:cubicBezTo>
                    <a:pt x="587" y="115"/>
                    <a:pt x="572" y="96"/>
                    <a:pt x="556" y="77"/>
                  </a:cubicBezTo>
                  <a:cubicBezTo>
                    <a:pt x="535" y="55"/>
                    <a:pt x="508" y="45"/>
                    <a:pt x="478" y="34"/>
                  </a:cubicBezTo>
                  <a:cubicBezTo>
                    <a:pt x="419" y="14"/>
                    <a:pt x="352" y="7"/>
                    <a:pt x="289" y="3"/>
                  </a:cubicBezTo>
                  <a:cubicBezTo>
                    <a:pt x="264" y="1"/>
                    <a:pt x="240" y="1"/>
                    <a:pt x="2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37"/>
            <p:cNvSpPr/>
            <p:nvPr/>
          </p:nvSpPr>
          <p:spPr>
            <a:xfrm>
              <a:off x="4880615" y="836095"/>
              <a:ext cx="20641" cy="10400"/>
            </a:xfrm>
            <a:custGeom>
              <a:rect b="b" l="l" r="r" t="t"/>
              <a:pathLst>
                <a:path extrusionOk="0" h="262" w="520">
                  <a:moveTo>
                    <a:pt x="405" y="1"/>
                  </a:moveTo>
                  <a:cubicBezTo>
                    <a:pt x="405" y="1"/>
                    <a:pt x="404" y="1"/>
                    <a:pt x="403" y="1"/>
                  </a:cubicBezTo>
                  <a:cubicBezTo>
                    <a:pt x="370" y="2"/>
                    <a:pt x="338" y="3"/>
                    <a:pt x="304" y="9"/>
                  </a:cubicBezTo>
                  <a:lnTo>
                    <a:pt x="230" y="20"/>
                  </a:lnTo>
                  <a:cubicBezTo>
                    <a:pt x="181" y="28"/>
                    <a:pt x="133" y="36"/>
                    <a:pt x="84" y="43"/>
                  </a:cubicBezTo>
                  <a:cubicBezTo>
                    <a:pt x="59" y="47"/>
                    <a:pt x="28" y="73"/>
                    <a:pt x="17" y="94"/>
                  </a:cubicBezTo>
                  <a:cubicBezTo>
                    <a:pt x="5" y="116"/>
                    <a:pt x="0" y="140"/>
                    <a:pt x="4" y="164"/>
                  </a:cubicBezTo>
                  <a:cubicBezTo>
                    <a:pt x="6" y="188"/>
                    <a:pt x="17" y="211"/>
                    <a:pt x="34" y="229"/>
                  </a:cubicBezTo>
                  <a:cubicBezTo>
                    <a:pt x="53" y="245"/>
                    <a:pt x="80" y="261"/>
                    <a:pt x="107" y="261"/>
                  </a:cubicBezTo>
                  <a:cubicBezTo>
                    <a:pt x="108" y="261"/>
                    <a:pt x="110" y="261"/>
                    <a:pt x="112" y="261"/>
                  </a:cubicBezTo>
                  <a:lnTo>
                    <a:pt x="261" y="245"/>
                  </a:lnTo>
                  <a:lnTo>
                    <a:pt x="335" y="237"/>
                  </a:lnTo>
                  <a:cubicBezTo>
                    <a:pt x="369" y="234"/>
                    <a:pt x="400" y="227"/>
                    <a:pt x="432" y="219"/>
                  </a:cubicBezTo>
                  <a:cubicBezTo>
                    <a:pt x="487" y="206"/>
                    <a:pt x="520" y="148"/>
                    <a:pt x="512" y="96"/>
                  </a:cubicBezTo>
                  <a:cubicBezTo>
                    <a:pt x="506" y="46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37"/>
            <p:cNvSpPr/>
            <p:nvPr/>
          </p:nvSpPr>
          <p:spPr>
            <a:xfrm>
              <a:off x="4830282" y="829506"/>
              <a:ext cx="19689" cy="15243"/>
            </a:xfrm>
            <a:custGeom>
              <a:rect b="b" l="l" r="r" t="t"/>
              <a:pathLst>
                <a:path extrusionOk="0" h="384" w="496">
                  <a:moveTo>
                    <a:pt x="369" y="1"/>
                  </a:moveTo>
                  <a:cubicBezTo>
                    <a:pt x="339" y="1"/>
                    <a:pt x="308" y="16"/>
                    <a:pt x="282" y="31"/>
                  </a:cubicBezTo>
                  <a:lnTo>
                    <a:pt x="207" y="78"/>
                  </a:lnTo>
                  <a:cubicBezTo>
                    <a:pt x="158" y="109"/>
                    <a:pt x="108" y="141"/>
                    <a:pt x="60" y="173"/>
                  </a:cubicBezTo>
                  <a:cubicBezTo>
                    <a:pt x="35" y="188"/>
                    <a:pt x="16" y="212"/>
                    <a:pt x="8" y="241"/>
                  </a:cubicBezTo>
                  <a:cubicBezTo>
                    <a:pt x="1" y="269"/>
                    <a:pt x="4" y="305"/>
                    <a:pt x="20" y="328"/>
                  </a:cubicBezTo>
                  <a:cubicBezTo>
                    <a:pt x="43" y="363"/>
                    <a:pt x="81" y="384"/>
                    <a:pt x="120" y="384"/>
                  </a:cubicBezTo>
                  <a:cubicBezTo>
                    <a:pt x="139" y="384"/>
                    <a:pt x="158" y="379"/>
                    <a:pt x="176" y="369"/>
                  </a:cubicBezTo>
                  <a:lnTo>
                    <a:pt x="327" y="280"/>
                  </a:lnTo>
                  <a:cubicBezTo>
                    <a:pt x="352" y="266"/>
                    <a:pt x="378" y="250"/>
                    <a:pt x="403" y="235"/>
                  </a:cubicBezTo>
                  <a:cubicBezTo>
                    <a:pt x="429" y="220"/>
                    <a:pt x="455" y="201"/>
                    <a:pt x="470" y="175"/>
                  </a:cubicBezTo>
                  <a:cubicBezTo>
                    <a:pt x="491" y="141"/>
                    <a:pt x="495" y="93"/>
                    <a:pt x="474" y="56"/>
                  </a:cubicBezTo>
                  <a:cubicBezTo>
                    <a:pt x="453" y="20"/>
                    <a:pt x="410" y="1"/>
                    <a:pt x="3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37"/>
            <p:cNvSpPr/>
            <p:nvPr/>
          </p:nvSpPr>
          <p:spPr>
            <a:xfrm>
              <a:off x="4787332" y="829863"/>
              <a:ext cx="31319" cy="13020"/>
            </a:xfrm>
            <a:custGeom>
              <a:rect b="b" l="l" r="r" t="t"/>
              <a:pathLst>
                <a:path extrusionOk="0" h="328" w="789">
                  <a:moveTo>
                    <a:pt x="141" y="0"/>
                  </a:moveTo>
                  <a:cubicBezTo>
                    <a:pt x="84" y="0"/>
                    <a:pt x="28" y="29"/>
                    <a:pt x="14" y="89"/>
                  </a:cubicBezTo>
                  <a:cubicBezTo>
                    <a:pt x="1" y="148"/>
                    <a:pt x="33" y="228"/>
                    <a:pt x="101" y="241"/>
                  </a:cubicBezTo>
                  <a:cubicBezTo>
                    <a:pt x="204" y="260"/>
                    <a:pt x="305" y="277"/>
                    <a:pt x="408" y="296"/>
                  </a:cubicBezTo>
                  <a:cubicBezTo>
                    <a:pt x="455" y="303"/>
                    <a:pt x="503" y="313"/>
                    <a:pt x="550" y="320"/>
                  </a:cubicBezTo>
                  <a:cubicBezTo>
                    <a:pt x="575" y="324"/>
                    <a:pt x="603" y="328"/>
                    <a:pt x="631" y="328"/>
                  </a:cubicBezTo>
                  <a:cubicBezTo>
                    <a:pt x="692" y="328"/>
                    <a:pt x="752" y="310"/>
                    <a:pt x="772" y="241"/>
                  </a:cubicBezTo>
                  <a:cubicBezTo>
                    <a:pt x="788" y="188"/>
                    <a:pt x="757" y="133"/>
                    <a:pt x="710" y="107"/>
                  </a:cubicBezTo>
                  <a:cubicBezTo>
                    <a:pt x="684" y="91"/>
                    <a:pt x="653" y="84"/>
                    <a:pt x="622" y="78"/>
                  </a:cubicBezTo>
                  <a:cubicBezTo>
                    <a:pt x="574" y="69"/>
                    <a:pt x="524" y="62"/>
                    <a:pt x="475" y="53"/>
                  </a:cubicBezTo>
                  <a:lnTo>
                    <a:pt x="167" y="2"/>
                  </a:lnTo>
                  <a:cubicBezTo>
                    <a:pt x="159" y="1"/>
                    <a:pt x="150" y="0"/>
                    <a:pt x="14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37"/>
            <p:cNvSpPr/>
            <p:nvPr/>
          </p:nvSpPr>
          <p:spPr>
            <a:xfrm>
              <a:off x="4746367" y="832602"/>
              <a:ext cx="26080" cy="13338"/>
            </a:xfrm>
            <a:custGeom>
              <a:rect b="b" l="l" r="r" t="t"/>
              <a:pathLst>
                <a:path extrusionOk="0" h="336" w="657">
                  <a:moveTo>
                    <a:pt x="508" y="0"/>
                  </a:moveTo>
                  <a:cubicBezTo>
                    <a:pt x="451" y="0"/>
                    <a:pt x="391" y="21"/>
                    <a:pt x="335" y="36"/>
                  </a:cubicBezTo>
                  <a:lnTo>
                    <a:pt x="105" y="100"/>
                  </a:lnTo>
                  <a:cubicBezTo>
                    <a:pt x="43" y="118"/>
                    <a:pt x="1" y="186"/>
                    <a:pt x="21" y="248"/>
                  </a:cubicBezTo>
                  <a:cubicBezTo>
                    <a:pt x="39" y="300"/>
                    <a:pt x="84" y="335"/>
                    <a:pt x="137" y="335"/>
                  </a:cubicBezTo>
                  <a:cubicBezTo>
                    <a:pt x="147" y="335"/>
                    <a:pt x="158" y="334"/>
                    <a:pt x="168" y="331"/>
                  </a:cubicBezTo>
                  <a:lnTo>
                    <a:pt x="398" y="272"/>
                  </a:lnTo>
                  <a:cubicBezTo>
                    <a:pt x="436" y="264"/>
                    <a:pt x="477" y="254"/>
                    <a:pt x="514" y="243"/>
                  </a:cubicBezTo>
                  <a:cubicBezTo>
                    <a:pt x="575" y="224"/>
                    <a:pt x="626" y="183"/>
                    <a:pt x="646" y="124"/>
                  </a:cubicBezTo>
                  <a:cubicBezTo>
                    <a:pt x="657" y="98"/>
                    <a:pt x="646" y="60"/>
                    <a:pt x="626" y="42"/>
                  </a:cubicBezTo>
                  <a:cubicBezTo>
                    <a:pt x="589" y="11"/>
                    <a:pt x="549" y="0"/>
                    <a:pt x="50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37"/>
            <p:cNvSpPr/>
            <p:nvPr/>
          </p:nvSpPr>
          <p:spPr>
            <a:xfrm>
              <a:off x="4671661" y="863048"/>
              <a:ext cx="23777" cy="18299"/>
            </a:xfrm>
            <a:custGeom>
              <a:rect b="b" l="l" r="r" t="t"/>
              <a:pathLst>
                <a:path extrusionOk="0" h="461" w="599">
                  <a:moveTo>
                    <a:pt x="473" y="0"/>
                  </a:moveTo>
                  <a:cubicBezTo>
                    <a:pt x="460" y="0"/>
                    <a:pt x="448" y="2"/>
                    <a:pt x="437" y="5"/>
                  </a:cubicBezTo>
                  <a:cubicBezTo>
                    <a:pt x="365" y="26"/>
                    <a:pt x="300" y="77"/>
                    <a:pt x="240" y="119"/>
                  </a:cubicBezTo>
                  <a:cubicBezTo>
                    <a:pt x="171" y="170"/>
                    <a:pt x="104" y="227"/>
                    <a:pt x="41" y="286"/>
                  </a:cubicBezTo>
                  <a:cubicBezTo>
                    <a:pt x="3" y="324"/>
                    <a:pt x="1" y="395"/>
                    <a:pt x="41" y="432"/>
                  </a:cubicBezTo>
                  <a:cubicBezTo>
                    <a:pt x="63" y="452"/>
                    <a:pt x="88" y="461"/>
                    <a:pt x="113" y="461"/>
                  </a:cubicBezTo>
                  <a:cubicBezTo>
                    <a:pt x="139" y="461"/>
                    <a:pt x="165" y="450"/>
                    <a:pt x="187" y="432"/>
                  </a:cubicBezTo>
                  <a:cubicBezTo>
                    <a:pt x="198" y="424"/>
                    <a:pt x="207" y="415"/>
                    <a:pt x="218" y="408"/>
                  </a:cubicBezTo>
                  <a:lnTo>
                    <a:pt x="218" y="408"/>
                  </a:lnTo>
                  <a:cubicBezTo>
                    <a:pt x="218" y="408"/>
                    <a:pt x="218" y="408"/>
                    <a:pt x="218" y="408"/>
                  </a:cubicBezTo>
                  <a:cubicBezTo>
                    <a:pt x="218" y="408"/>
                    <a:pt x="219" y="407"/>
                    <a:pt x="224" y="404"/>
                  </a:cubicBezTo>
                  <a:cubicBezTo>
                    <a:pt x="227" y="401"/>
                    <a:pt x="229" y="399"/>
                    <a:pt x="233" y="397"/>
                  </a:cubicBezTo>
                  <a:cubicBezTo>
                    <a:pt x="240" y="392"/>
                    <a:pt x="249" y="385"/>
                    <a:pt x="256" y="380"/>
                  </a:cubicBezTo>
                  <a:cubicBezTo>
                    <a:pt x="285" y="359"/>
                    <a:pt x="313" y="340"/>
                    <a:pt x="342" y="321"/>
                  </a:cubicBezTo>
                  <a:cubicBezTo>
                    <a:pt x="370" y="304"/>
                    <a:pt x="400" y="286"/>
                    <a:pt x="430" y="269"/>
                  </a:cubicBezTo>
                  <a:cubicBezTo>
                    <a:pt x="459" y="253"/>
                    <a:pt x="492" y="237"/>
                    <a:pt x="520" y="217"/>
                  </a:cubicBezTo>
                  <a:cubicBezTo>
                    <a:pt x="550" y="196"/>
                    <a:pt x="570" y="175"/>
                    <a:pt x="584" y="142"/>
                  </a:cubicBezTo>
                  <a:cubicBezTo>
                    <a:pt x="593" y="121"/>
                    <a:pt x="599" y="93"/>
                    <a:pt x="590" y="69"/>
                  </a:cubicBezTo>
                  <a:cubicBezTo>
                    <a:pt x="577" y="22"/>
                    <a:pt x="521" y="0"/>
                    <a:pt x="47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37"/>
            <p:cNvSpPr/>
            <p:nvPr/>
          </p:nvSpPr>
          <p:spPr>
            <a:xfrm>
              <a:off x="4651535" y="895439"/>
              <a:ext cx="28025" cy="12425"/>
            </a:xfrm>
            <a:custGeom>
              <a:rect b="b" l="l" r="r" t="t"/>
              <a:pathLst>
                <a:path extrusionOk="0" h="313" w="706">
                  <a:moveTo>
                    <a:pt x="454" y="0"/>
                  </a:moveTo>
                  <a:cubicBezTo>
                    <a:pt x="411" y="0"/>
                    <a:pt x="367" y="5"/>
                    <a:pt x="326" y="11"/>
                  </a:cubicBezTo>
                  <a:cubicBezTo>
                    <a:pt x="239" y="25"/>
                    <a:pt x="154" y="54"/>
                    <a:pt x="76" y="96"/>
                  </a:cubicBezTo>
                  <a:cubicBezTo>
                    <a:pt x="21" y="125"/>
                    <a:pt x="1" y="204"/>
                    <a:pt x="34" y="256"/>
                  </a:cubicBezTo>
                  <a:cubicBezTo>
                    <a:pt x="58" y="294"/>
                    <a:pt x="95" y="313"/>
                    <a:pt x="134" y="313"/>
                  </a:cubicBezTo>
                  <a:cubicBezTo>
                    <a:pt x="154" y="313"/>
                    <a:pt x="174" y="308"/>
                    <a:pt x="194" y="298"/>
                  </a:cubicBezTo>
                  <a:cubicBezTo>
                    <a:pt x="203" y="294"/>
                    <a:pt x="210" y="291"/>
                    <a:pt x="216" y="287"/>
                  </a:cubicBezTo>
                  <a:cubicBezTo>
                    <a:pt x="218" y="287"/>
                    <a:pt x="218" y="287"/>
                    <a:pt x="219" y="286"/>
                  </a:cubicBezTo>
                  <a:cubicBezTo>
                    <a:pt x="236" y="280"/>
                    <a:pt x="253" y="275"/>
                    <a:pt x="270" y="270"/>
                  </a:cubicBezTo>
                  <a:cubicBezTo>
                    <a:pt x="286" y="265"/>
                    <a:pt x="303" y="260"/>
                    <a:pt x="318" y="256"/>
                  </a:cubicBezTo>
                  <a:cubicBezTo>
                    <a:pt x="328" y="254"/>
                    <a:pt x="338" y="252"/>
                    <a:pt x="346" y="251"/>
                  </a:cubicBezTo>
                  <a:cubicBezTo>
                    <a:pt x="349" y="251"/>
                    <a:pt x="352" y="250"/>
                    <a:pt x="354" y="250"/>
                  </a:cubicBezTo>
                  <a:cubicBezTo>
                    <a:pt x="381" y="247"/>
                    <a:pt x="409" y="246"/>
                    <a:pt x="437" y="246"/>
                  </a:cubicBezTo>
                  <a:cubicBezTo>
                    <a:pt x="444" y="246"/>
                    <a:pt x="450" y="246"/>
                    <a:pt x="456" y="246"/>
                  </a:cubicBezTo>
                  <a:cubicBezTo>
                    <a:pt x="487" y="247"/>
                    <a:pt x="520" y="251"/>
                    <a:pt x="551" y="251"/>
                  </a:cubicBezTo>
                  <a:cubicBezTo>
                    <a:pt x="554" y="251"/>
                    <a:pt x="557" y="251"/>
                    <a:pt x="560" y="251"/>
                  </a:cubicBezTo>
                  <a:cubicBezTo>
                    <a:pt x="590" y="250"/>
                    <a:pt x="619" y="246"/>
                    <a:pt x="646" y="230"/>
                  </a:cubicBezTo>
                  <a:cubicBezTo>
                    <a:pt x="679" y="212"/>
                    <a:pt x="699" y="183"/>
                    <a:pt x="703" y="145"/>
                  </a:cubicBezTo>
                  <a:cubicBezTo>
                    <a:pt x="706" y="79"/>
                    <a:pt x="637" y="32"/>
                    <a:pt x="581" y="16"/>
                  </a:cubicBezTo>
                  <a:cubicBezTo>
                    <a:pt x="541" y="4"/>
                    <a:pt x="495" y="0"/>
                    <a:pt x="4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37"/>
            <p:cNvSpPr/>
            <p:nvPr/>
          </p:nvSpPr>
          <p:spPr>
            <a:xfrm>
              <a:off x="4659355" y="919415"/>
              <a:ext cx="29295" cy="11035"/>
            </a:xfrm>
            <a:custGeom>
              <a:rect b="b" l="l" r="r" t="t"/>
              <a:pathLst>
                <a:path extrusionOk="0" h="278" w="738">
                  <a:moveTo>
                    <a:pt x="356" y="1"/>
                  </a:moveTo>
                  <a:cubicBezTo>
                    <a:pt x="271" y="1"/>
                    <a:pt x="186" y="12"/>
                    <a:pt x="105" y="34"/>
                  </a:cubicBezTo>
                  <a:cubicBezTo>
                    <a:pt x="43" y="49"/>
                    <a:pt x="0" y="120"/>
                    <a:pt x="21" y="181"/>
                  </a:cubicBezTo>
                  <a:cubicBezTo>
                    <a:pt x="39" y="234"/>
                    <a:pt x="84" y="269"/>
                    <a:pt x="136" y="269"/>
                  </a:cubicBezTo>
                  <a:cubicBezTo>
                    <a:pt x="147" y="269"/>
                    <a:pt x="157" y="267"/>
                    <a:pt x="168" y="265"/>
                  </a:cubicBezTo>
                  <a:cubicBezTo>
                    <a:pt x="193" y="257"/>
                    <a:pt x="216" y="254"/>
                    <a:pt x="241" y="249"/>
                  </a:cubicBezTo>
                  <a:cubicBezTo>
                    <a:pt x="243" y="249"/>
                    <a:pt x="245" y="249"/>
                    <a:pt x="246" y="247"/>
                  </a:cubicBezTo>
                  <a:cubicBezTo>
                    <a:pt x="248" y="247"/>
                    <a:pt x="252" y="246"/>
                    <a:pt x="256" y="246"/>
                  </a:cubicBezTo>
                  <a:cubicBezTo>
                    <a:pt x="268" y="245"/>
                    <a:pt x="280" y="244"/>
                    <a:pt x="293" y="244"/>
                  </a:cubicBezTo>
                  <a:cubicBezTo>
                    <a:pt x="311" y="243"/>
                    <a:pt x="330" y="242"/>
                    <a:pt x="349" y="242"/>
                  </a:cubicBezTo>
                  <a:cubicBezTo>
                    <a:pt x="380" y="242"/>
                    <a:pt x="411" y="244"/>
                    <a:pt x="443" y="247"/>
                  </a:cubicBezTo>
                  <a:cubicBezTo>
                    <a:pt x="448" y="249"/>
                    <a:pt x="451" y="249"/>
                    <a:pt x="457" y="250"/>
                  </a:cubicBezTo>
                  <a:cubicBezTo>
                    <a:pt x="469" y="252"/>
                    <a:pt x="482" y="254"/>
                    <a:pt x="493" y="256"/>
                  </a:cubicBezTo>
                  <a:cubicBezTo>
                    <a:pt x="514" y="261"/>
                    <a:pt x="535" y="268"/>
                    <a:pt x="558" y="272"/>
                  </a:cubicBezTo>
                  <a:cubicBezTo>
                    <a:pt x="574" y="275"/>
                    <a:pt x="591" y="278"/>
                    <a:pt x="608" y="278"/>
                  </a:cubicBezTo>
                  <a:cubicBezTo>
                    <a:pt x="635" y="278"/>
                    <a:pt x="662" y="272"/>
                    <a:pt x="686" y="256"/>
                  </a:cubicBezTo>
                  <a:cubicBezTo>
                    <a:pt x="716" y="236"/>
                    <a:pt x="738" y="210"/>
                    <a:pt x="738" y="174"/>
                  </a:cubicBezTo>
                  <a:cubicBezTo>
                    <a:pt x="738" y="27"/>
                    <a:pt x="534" y="10"/>
                    <a:pt x="424" y="3"/>
                  </a:cubicBezTo>
                  <a:cubicBezTo>
                    <a:pt x="402" y="1"/>
                    <a:pt x="379" y="1"/>
                    <a:pt x="3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37"/>
            <p:cNvSpPr/>
            <p:nvPr/>
          </p:nvSpPr>
          <p:spPr>
            <a:xfrm>
              <a:off x="4637960" y="942041"/>
              <a:ext cx="26596" cy="10797"/>
            </a:xfrm>
            <a:custGeom>
              <a:rect b="b" l="l" r="r" t="t"/>
              <a:pathLst>
                <a:path extrusionOk="0" h="272" w="670">
                  <a:moveTo>
                    <a:pt x="315" y="1"/>
                  </a:moveTo>
                  <a:cubicBezTo>
                    <a:pt x="242" y="1"/>
                    <a:pt x="170" y="11"/>
                    <a:pt x="100" y="26"/>
                  </a:cubicBezTo>
                  <a:cubicBezTo>
                    <a:pt x="42" y="40"/>
                    <a:pt x="1" y="111"/>
                    <a:pt x="20" y="168"/>
                  </a:cubicBezTo>
                  <a:cubicBezTo>
                    <a:pt x="38" y="223"/>
                    <a:pt x="82" y="251"/>
                    <a:pt x="134" y="251"/>
                  </a:cubicBezTo>
                  <a:cubicBezTo>
                    <a:pt x="143" y="251"/>
                    <a:pt x="152" y="250"/>
                    <a:pt x="161" y="249"/>
                  </a:cubicBezTo>
                  <a:cubicBezTo>
                    <a:pt x="171" y="248"/>
                    <a:pt x="181" y="244"/>
                    <a:pt x="189" y="243"/>
                  </a:cubicBezTo>
                  <a:cubicBezTo>
                    <a:pt x="193" y="243"/>
                    <a:pt x="197" y="242"/>
                    <a:pt x="199" y="242"/>
                  </a:cubicBezTo>
                  <a:cubicBezTo>
                    <a:pt x="220" y="239"/>
                    <a:pt x="241" y="238"/>
                    <a:pt x="261" y="238"/>
                  </a:cubicBezTo>
                  <a:cubicBezTo>
                    <a:pt x="268" y="238"/>
                    <a:pt x="274" y="238"/>
                    <a:pt x="280" y="238"/>
                  </a:cubicBezTo>
                  <a:cubicBezTo>
                    <a:pt x="310" y="238"/>
                    <a:pt x="340" y="240"/>
                    <a:pt x="370" y="243"/>
                  </a:cubicBezTo>
                  <a:cubicBezTo>
                    <a:pt x="411" y="251"/>
                    <a:pt x="452" y="261"/>
                    <a:pt x="494" y="267"/>
                  </a:cubicBezTo>
                  <a:lnTo>
                    <a:pt x="494" y="267"/>
                  </a:lnTo>
                  <a:lnTo>
                    <a:pt x="476" y="264"/>
                  </a:lnTo>
                  <a:lnTo>
                    <a:pt x="476" y="264"/>
                  </a:lnTo>
                  <a:cubicBezTo>
                    <a:pt x="491" y="267"/>
                    <a:pt x="505" y="271"/>
                    <a:pt x="519" y="271"/>
                  </a:cubicBezTo>
                  <a:cubicBezTo>
                    <a:pt x="522" y="271"/>
                    <a:pt x="524" y="271"/>
                    <a:pt x="527" y="271"/>
                  </a:cubicBezTo>
                  <a:cubicBezTo>
                    <a:pt x="536" y="271"/>
                    <a:pt x="544" y="268"/>
                    <a:pt x="553" y="268"/>
                  </a:cubicBezTo>
                  <a:cubicBezTo>
                    <a:pt x="596" y="263"/>
                    <a:pt x="632" y="244"/>
                    <a:pt x="650" y="203"/>
                  </a:cubicBezTo>
                  <a:cubicBezTo>
                    <a:pt x="670" y="164"/>
                    <a:pt x="661" y="115"/>
                    <a:pt x="631" y="86"/>
                  </a:cubicBezTo>
                  <a:cubicBezTo>
                    <a:pt x="625" y="80"/>
                    <a:pt x="618" y="74"/>
                    <a:pt x="610" y="68"/>
                  </a:cubicBezTo>
                  <a:cubicBezTo>
                    <a:pt x="587" y="49"/>
                    <a:pt x="572" y="42"/>
                    <a:pt x="545" y="32"/>
                  </a:cubicBezTo>
                  <a:cubicBezTo>
                    <a:pt x="527" y="25"/>
                    <a:pt x="509" y="22"/>
                    <a:pt x="490" y="17"/>
                  </a:cubicBezTo>
                  <a:cubicBezTo>
                    <a:pt x="446" y="9"/>
                    <a:pt x="400" y="3"/>
                    <a:pt x="353" y="2"/>
                  </a:cubicBezTo>
                  <a:cubicBezTo>
                    <a:pt x="340" y="1"/>
                    <a:pt x="328" y="1"/>
                    <a:pt x="3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37"/>
            <p:cNvSpPr/>
            <p:nvPr/>
          </p:nvSpPr>
          <p:spPr>
            <a:xfrm>
              <a:off x="4627917" y="964310"/>
              <a:ext cx="26874" cy="22031"/>
            </a:xfrm>
            <a:custGeom>
              <a:rect b="b" l="l" r="r" t="t"/>
              <a:pathLst>
                <a:path extrusionOk="0" h="555" w="677">
                  <a:moveTo>
                    <a:pt x="547" y="0"/>
                  </a:moveTo>
                  <a:cubicBezTo>
                    <a:pt x="529" y="0"/>
                    <a:pt x="512" y="3"/>
                    <a:pt x="497" y="8"/>
                  </a:cubicBezTo>
                  <a:cubicBezTo>
                    <a:pt x="464" y="20"/>
                    <a:pt x="433" y="36"/>
                    <a:pt x="402" y="50"/>
                  </a:cubicBezTo>
                  <a:cubicBezTo>
                    <a:pt x="355" y="75"/>
                    <a:pt x="309" y="102"/>
                    <a:pt x="268" y="134"/>
                  </a:cubicBezTo>
                  <a:cubicBezTo>
                    <a:pt x="173" y="207"/>
                    <a:pt x="92" y="297"/>
                    <a:pt x="29" y="400"/>
                  </a:cubicBezTo>
                  <a:cubicBezTo>
                    <a:pt x="1" y="446"/>
                    <a:pt x="18" y="515"/>
                    <a:pt x="65" y="541"/>
                  </a:cubicBezTo>
                  <a:cubicBezTo>
                    <a:pt x="83" y="550"/>
                    <a:pt x="100" y="554"/>
                    <a:pt x="116" y="554"/>
                  </a:cubicBezTo>
                  <a:cubicBezTo>
                    <a:pt x="151" y="554"/>
                    <a:pt x="183" y="535"/>
                    <a:pt x="206" y="504"/>
                  </a:cubicBezTo>
                  <a:cubicBezTo>
                    <a:pt x="206" y="503"/>
                    <a:pt x="210" y="500"/>
                    <a:pt x="211" y="496"/>
                  </a:cubicBezTo>
                  <a:cubicBezTo>
                    <a:pt x="212" y="495"/>
                    <a:pt x="215" y="493"/>
                    <a:pt x="215" y="492"/>
                  </a:cubicBezTo>
                  <a:cubicBezTo>
                    <a:pt x="223" y="480"/>
                    <a:pt x="231" y="473"/>
                    <a:pt x="238" y="464"/>
                  </a:cubicBezTo>
                  <a:cubicBezTo>
                    <a:pt x="255" y="446"/>
                    <a:pt x="274" y="427"/>
                    <a:pt x="290" y="410"/>
                  </a:cubicBezTo>
                  <a:cubicBezTo>
                    <a:pt x="309" y="395"/>
                    <a:pt x="326" y="379"/>
                    <a:pt x="344" y="364"/>
                  </a:cubicBezTo>
                  <a:lnTo>
                    <a:pt x="360" y="352"/>
                  </a:lnTo>
                  <a:cubicBezTo>
                    <a:pt x="370" y="345"/>
                    <a:pt x="379" y="339"/>
                    <a:pt x="389" y="332"/>
                  </a:cubicBezTo>
                  <a:cubicBezTo>
                    <a:pt x="429" y="305"/>
                    <a:pt x="471" y="282"/>
                    <a:pt x="513" y="262"/>
                  </a:cubicBezTo>
                  <a:cubicBezTo>
                    <a:pt x="514" y="260"/>
                    <a:pt x="516" y="260"/>
                    <a:pt x="517" y="260"/>
                  </a:cubicBezTo>
                  <a:cubicBezTo>
                    <a:pt x="519" y="260"/>
                    <a:pt x="519" y="259"/>
                    <a:pt x="520" y="259"/>
                  </a:cubicBezTo>
                  <a:cubicBezTo>
                    <a:pt x="524" y="258"/>
                    <a:pt x="530" y="255"/>
                    <a:pt x="530" y="255"/>
                  </a:cubicBezTo>
                  <a:cubicBezTo>
                    <a:pt x="540" y="251"/>
                    <a:pt x="551" y="248"/>
                    <a:pt x="562" y="243"/>
                  </a:cubicBezTo>
                  <a:cubicBezTo>
                    <a:pt x="590" y="232"/>
                    <a:pt x="612" y="223"/>
                    <a:pt x="634" y="201"/>
                  </a:cubicBezTo>
                  <a:cubicBezTo>
                    <a:pt x="649" y="185"/>
                    <a:pt x="661" y="167"/>
                    <a:pt x="666" y="147"/>
                  </a:cubicBezTo>
                  <a:cubicBezTo>
                    <a:pt x="666" y="144"/>
                    <a:pt x="668" y="141"/>
                    <a:pt x="668" y="137"/>
                  </a:cubicBezTo>
                  <a:cubicBezTo>
                    <a:pt x="670" y="135"/>
                    <a:pt x="670" y="135"/>
                    <a:pt x="670" y="134"/>
                  </a:cubicBezTo>
                  <a:cubicBezTo>
                    <a:pt x="677" y="104"/>
                    <a:pt x="670" y="62"/>
                    <a:pt x="643" y="41"/>
                  </a:cubicBezTo>
                  <a:lnTo>
                    <a:pt x="641" y="39"/>
                  </a:lnTo>
                  <a:lnTo>
                    <a:pt x="637" y="34"/>
                  </a:lnTo>
                  <a:cubicBezTo>
                    <a:pt x="622" y="20"/>
                    <a:pt x="605" y="9"/>
                    <a:pt x="584" y="4"/>
                  </a:cubicBezTo>
                  <a:cubicBezTo>
                    <a:pt x="572" y="2"/>
                    <a:pt x="559" y="0"/>
                    <a:pt x="5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37"/>
            <p:cNvSpPr/>
            <p:nvPr/>
          </p:nvSpPr>
          <p:spPr>
            <a:xfrm>
              <a:off x="4648518" y="974432"/>
              <a:ext cx="476" cy="19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10" y="0"/>
                    <a:pt x="5" y="2"/>
                    <a:pt x="1" y="4"/>
                  </a:cubicBezTo>
                  <a:cubicBezTo>
                    <a:pt x="9" y="2"/>
                    <a:pt x="11" y="0"/>
                    <a:pt x="11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37"/>
            <p:cNvSpPr/>
            <p:nvPr/>
          </p:nvSpPr>
          <p:spPr>
            <a:xfrm>
              <a:off x="4625376" y="994955"/>
              <a:ext cx="28263" cy="15600"/>
            </a:xfrm>
            <a:custGeom>
              <a:rect b="b" l="l" r="r" t="t"/>
              <a:pathLst>
                <a:path extrusionOk="0" h="393" w="712">
                  <a:moveTo>
                    <a:pt x="566" y="0"/>
                  </a:moveTo>
                  <a:cubicBezTo>
                    <a:pt x="495" y="0"/>
                    <a:pt x="413" y="31"/>
                    <a:pt x="358" y="51"/>
                  </a:cubicBezTo>
                  <a:cubicBezTo>
                    <a:pt x="261" y="85"/>
                    <a:pt x="166" y="127"/>
                    <a:pt x="76" y="176"/>
                  </a:cubicBezTo>
                  <a:cubicBezTo>
                    <a:pt x="22" y="206"/>
                    <a:pt x="0" y="284"/>
                    <a:pt x="35" y="336"/>
                  </a:cubicBezTo>
                  <a:cubicBezTo>
                    <a:pt x="58" y="374"/>
                    <a:pt x="95" y="393"/>
                    <a:pt x="134" y="393"/>
                  </a:cubicBezTo>
                  <a:cubicBezTo>
                    <a:pt x="154" y="393"/>
                    <a:pt x="174" y="388"/>
                    <a:pt x="194" y="378"/>
                  </a:cubicBezTo>
                  <a:cubicBezTo>
                    <a:pt x="215" y="367"/>
                    <a:pt x="238" y="357"/>
                    <a:pt x="259" y="347"/>
                  </a:cubicBezTo>
                  <a:cubicBezTo>
                    <a:pt x="269" y="341"/>
                    <a:pt x="280" y="337"/>
                    <a:pt x="291" y="332"/>
                  </a:cubicBezTo>
                  <a:cubicBezTo>
                    <a:pt x="295" y="331"/>
                    <a:pt x="295" y="331"/>
                    <a:pt x="296" y="330"/>
                  </a:cubicBezTo>
                  <a:lnTo>
                    <a:pt x="303" y="326"/>
                  </a:lnTo>
                  <a:cubicBezTo>
                    <a:pt x="348" y="308"/>
                    <a:pt x="392" y="292"/>
                    <a:pt x="438" y="278"/>
                  </a:cubicBezTo>
                  <a:cubicBezTo>
                    <a:pt x="484" y="263"/>
                    <a:pt x="530" y="254"/>
                    <a:pt x="576" y="238"/>
                  </a:cubicBezTo>
                  <a:cubicBezTo>
                    <a:pt x="619" y="225"/>
                    <a:pt x="655" y="206"/>
                    <a:pt x="682" y="169"/>
                  </a:cubicBezTo>
                  <a:cubicBezTo>
                    <a:pt x="703" y="139"/>
                    <a:pt x="712" y="99"/>
                    <a:pt x="692" y="65"/>
                  </a:cubicBezTo>
                  <a:cubicBezTo>
                    <a:pt x="665" y="17"/>
                    <a:pt x="618" y="0"/>
                    <a:pt x="5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37"/>
            <p:cNvSpPr/>
            <p:nvPr/>
          </p:nvSpPr>
          <p:spPr>
            <a:xfrm>
              <a:off x="4660387" y="986460"/>
              <a:ext cx="21237" cy="12583"/>
            </a:xfrm>
            <a:custGeom>
              <a:rect b="b" l="l" r="r" t="t"/>
              <a:pathLst>
                <a:path extrusionOk="0" h="317" w="535">
                  <a:moveTo>
                    <a:pt x="124" y="1"/>
                  </a:moveTo>
                  <a:cubicBezTo>
                    <a:pt x="114" y="1"/>
                    <a:pt x="105" y="2"/>
                    <a:pt x="95" y="4"/>
                  </a:cubicBezTo>
                  <a:cubicBezTo>
                    <a:pt x="66" y="13"/>
                    <a:pt x="35" y="35"/>
                    <a:pt x="22" y="61"/>
                  </a:cubicBezTo>
                  <a:cubicBezTo>
                    <a:pt x="7" y="90"/>
                    <a:pt x="0" y="123"/>
                    <a:pt x="9" y="155"/>
                  </a:cubicBezTo>
                  <a:cubicBezTo>
                    <a:pt x="18" y="185"/>
                    <a:pt x="37" y="216"/>
                    <a:pt x="65" y="228"/>
                  </a:cubicBezTo>
                  <a:cubicBezTo>
                    <a:pt x="128" y="259"/>
                    <a:pt x="193" y="285"/>
                    <a:pt x="261" y="300"/>
                  </a:cubicBezTo>
                  <a:cubicBezTo>
                    <a:pt x="293" y="308"/>
                    <a:pt x="327" y="316"/>
                    <a:pt x="361" y="316"/>
                  </a:cubicBezTo>
                  <a:cubicBezTo>
                    <a:pt x="366" y="316"/>
                    <a:pt x="371" y="316"/>
                    <a:pt x="376" y="316"/>
                  </a:cubicBezTo>
                  <a:cubicBezTo>
                    <a:pt x="408" y="315"/>
                    <a:pt x="438" y="310"/>
                    <a:pt x="465" y="294"/>
                  </a:cubicBezTo>
                  <a:cubicBezTo>
                    <a:pt x="487" y="280"/>
                    <a:pt x="503" y="265"/>
                    <a:pt x="518" y="243"/>
                  </a:cubicBezTo>
                  <a:cubicBezTo>
                    <a:pt x="535" y="221"/>
                    <a:pt x="534" y="186"/>
                    <a:pt x="519" y="161"/>
                  </a:cubicBezTo>
                  <a:cubicBezTo>
                    <a:pt x="497" y="122"/>
                    <a:pt x="460" y="98"/>
                    <a:pt x="418" y="85"/>
                  </a:cubicBezTo>
                  <a:cubicBezTo>
                    <a:pt x="393" y="76"/>
                    <a:pt x="367" y="72"/>
                    <a:pt x="342" y="67"/>
                  </a:cubicBezTo>
                  <a:cubicBezTo>
                    <a:pt x="295" y="57"/>
                    <a:pt x="248" y="43"/>
                    <a:pt x="205" y="24"/>
                  </a:cubicBezTo>
                  <a:cubicBezTo>
                    <a:pt x="199" y="22"/>
                    <a:pt x="195" y="20"/>
                    <a:pt x="190" y="18"/>
                  </a:cubicBezTo>
                  <a:cubicBezTo>
                    <a:pt x="169" y="8"/>
                    <a:pt x="147" y="1"/>
                    <a:pt x="1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37"/>
            <p:cNvSpPr/>
            <p:nvPr/>
          </p:nvSpPr>
          <p:spPr>
            <a:xfrm>
              <a:off x="4511214" y="999797"/>
              <a:ext cx="27429" cy="10400"/>
            </a:xfrm>
            <a:custGeom>
              <a:rect b="b" l="l" r="r" t="t"/>
              <a:pathLst>
                <a:path extrusionOk="0" h="262" w="691">
                  <a:moveTo>
                    <a:pt x="492" y="0"/>
                  </a:moveTo>
                  <a:cubicBezTo>
                    <a:pt x="445" y="0"/>
                    <a:pt x="398" y="6"/>
                    <a:pt x="353" y="11"/>
                  </a:cubicBezTo>
                  <a:cubicBezTo>
                    <a:pt x="265" y="20"/>
                    <a:pt x="178" y="35"/>
                    <a:pt x="93" y="53"/>
                  </a:cubicBezTo>
                  <a:cubicBezTo>
                    <a:pt x="37" y="64"/>
                    <a:pt x="1" y="131"/>
                    <a:pt x="18" y="184"/>
                  </a:cubicBezTo>
                  <a:cubicBezTo>
                    <a:pt x="34" y="236"/>
                    <a:pt x="75" y="261"/>
                    <a:pt x="124" y="261"/>
                  </a:cubicBezTo>
                  <a:cubicBezTo>
                    <a:pt x="132" y="261"/>
                    <a:pt x="141" y="261"/>
                    <a:pt x="150" y="259"/>
                  </a:cubicBezTo>
                  <a:cubicBezTo>
                    <a:pt x="159" y="257"/>
                    <a:pt x="171" y="255"/>
                    <a:pt x="180" y="254"/>
                  </a:cubicBezTo>
                  <a:cubicBezTo>
                    <a:pt x="183" y="254"/>
                    <a:pt x="188" y="252"/>
                    <a:pt x="194" y="251"/>
                  </a:cubicBezTo>
                  <a:lnTo>
                    <a:pt x="193" y="251"/>
                  </a:lnTo>
                  <a:cubicBezTo>
                    <a:pt x="210" y="249"/>
                    <a:pt x="228" y="246"/>
                    <a:pt x="246" y="244"/>
                  </a:cubicBezTo>
                  <a:cubicBezTo>
                    <a:pt x="284" y="240"/>
                    <a:pt x="324" y="238"/>
                    <a:pt x="361" y="235"/>
                  </a:cubicBezTo>
                  <a:cubicBezTo>
                    <a:pt x="445" y="231"/>
                    <a:pt x="533" y="239"/>
                    <a:pt x="614" y="214"/>
                  </a:cubicBezTo>
                  <a:cubicBezTo>
                    <a:pt x="656" y="202"/>
                    <a:pt x="690" y="161"/>
                    <a:pt x="688" y="116"/>
                  </a:cubicBezTo>
                  <a:cubicBezTo>
                    <a:pt x="686" y="69"/>
                    <a:pt x="657" y="36"/>
                    <a:pt x="614" y="19"/>
                  </a:cubicBezTo>
                  <a:cubicBezTo>
                    <a:pt x="575" y="5"/>
                    <a:pt x="534" y="0"/>
                    <a:pt x="49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37"/>
            <p:cNvSpPr/>
            <p:nvPr/>
          </p:nvSpPr>
          <p:spPr>
            <a:xfrm>
              <a:off x="4534316" y="1020796"/>
              <a:ext cx="22070" cy="15283"/>
            </a:xfrm>
            <a:custGeom>
              <a:rect b="b" l="l" r="r" t="t"/>
              <a:pathLst>
                <a:path extrusionOk="0" h="385" w="556">
                  <a:moveTo>
                    <a:pt x="112" y="0"/>
                  </a:moveTo>
                  <a:cubicBezTo>
                    <a:pt x="85" y="0"/>
                    <a:pt x="54" y="16"/>
                    <a:pt x="36" y="35"/>
                  </a:cubicBezTo>
                  <a:cubicBezTo>
                    <a:pt x="15" y="56"/>
                    <a:pt x="0" y="89"/>
                    <a:pt x="1" y="118"/>
                  </a:cubicBezTo>
                  <a:cubicBezTo>
                    <a:pt x="2" y="149"/>
                    <a:pt x="13" y="181"/>
                    <a:pt x="36" y="202"/>
                  </a:cubicBezTo>
                  <a:cubicBezTo>
                    <a:pt x="59" y="223"/>
                    <a:pt x="84" y="232"/>
                    <a:pt x="116" y="236"/>
                  </a:cubicBezTo>
                  <a:cubicBezTo>
                    <a:pt x="110" y="234"/>
                    <a:pt x="105" y="234"/>
                    <a:pt x="100" y="233"/>
                  </a:cubicBezTo>
                  <a:lnTo>
                    <a:pt x="100" y="233"/>
                  </a:lnTo>
                  <a:cubicBezTo>
                    <a:pt x="139" y="238"/>
                    <a:pt x="176" y="249"/>
                    <a:pt x="214" y="263"/>
                  </a:cubicBezTo>
                  <a:cubicBezTo>
                    <a:pt x="249" y="280"/>
                    <a:pt x="284" y="301"/>
                    <a:pt x="318" y="326"/>
                  </a:cubicBezTo>
                  <a:lnTo>
                    <a:pt x="316" y="324"/>
                  </a:lnTo>
                  <a:lnTo>
                    <a:pt x="316" y="324"/>
                  </a:lnTo>
                  <a:cubicBezTo>
                    <a:pt x="324" y="330"/>
                    <a:pt x="333" y="336"/>
                    <a:pt x="342" y="342"/>
                  </a:cubicBezTo>
                  <a:cubicBezTo>
                    <a:pt x="351" y="351"/>
                    <a:pt x="360" y="358"/>
                    <a:pt x="371" y="363"/>
                  </a:cubicBezTo>
                  <a:cubicBezTo>
                    <a:pt x="383" y="372"/>
                    <a:pt x="399" y="377"/>
                    <a:pt x="415" y="381"/>
                  </a:cubicBezTo>
                  <a:cubicBezTo>
                    <a:pt x="423" y="383"/>
                    <a:pt x="431" y="384"/>
                    <a:pt x="440" y="384"/>
                  </a:cubicBezTo>
                  <a:cubicBezTo>
                    <a:pt x="449" y="384"/>
                    <a:pt x="457" y="383"/>
                    <a:pt x="466" y="383"/>
                  </a:cubicBezTo>
                  <a:lnTo>
                    <a:pt x="467" y="383"/>
                  </a:lnTo>
                  <a:cubicBezTo>
                    <a:pt x="471" y="383"/>
                    <a:pt x="474" y="383"/>
                    <a:pt x="477" y="382"/>
                  </a:cubicBezTo>
                  <a:cubicBezTo>
                    <a:pt x="479" y="382"/>
                    <a:pt x="479" y="381"/>
                    <a:pt x="479" y="381"/>
                  </a:cubicBezTo>
                  <a:lnTo>
                    <a:pt x="479" y="381"/>
                  </a:lnTo>
                  <a:cubicBezTo>
                    <a:pt x="479" y="381"/>
                    <a:pt x="475" y="382"/>
                    <a:pt x="472" y="382"/>
                  </a:cubicBezTo>
                  <a:cubicBezTo>
                    <a:pt x="506" y="377"/>
                    <a:pt x="531" y="361"/>
                    <a:pt x="543" y="327"/>
                  </a:cubicBezTo>
                  <a:cubicBezTo>
                    <a:pt x="553" y="300"/>
                    <a:pt x="555" y="273"/>
                    <a:pt x="548" y="245"/>
                  </a:cubicBezTo>
                  <a:cubicBezTo>
                    <a:pt x="540" y="221"/>
                    <a:pt x="529" y="200"/>
                    <a:pt x="512" y="180"/>
                  </a:cubicBezTo>
                  <a:cubicBezTo>
                    <a:pt x="507" y="174"/>
                    <a:pt x="501" y="165"/>
                    <a:pt x="495" y="159"/>
                  </a:cubicBezTo>
                  <a:cubicBezTo>
                    <a:pt x="461" y="127"/>
                    <a:pt x="423" y="99"/>
                    <a:pt x="382" y="77"/>
                  </a:cubicBezTo>
                  <a:cubicBezTo>
                    <a:pt x="300" y="33"/>
                    <a:pt x="214" y="8"/>
                    <a:pt x="119" y="1"/>
                  </a:cubicBezTo>
                  <a:cubicBezTo>
                    <a:pt x="116" y="1"/>
                    <a:pt x="114" y="0"/>
                    <a:pt x="1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37"/>
            <p:cNvSpPr/>
            <p:nvPr/>
          </p:nvSpPr>
          <p:spPr>
            <a:xfrm>
              <a:off x="4547296" y="994399"/>
              <a:ext cx="22388" cy="12504"/>
            </a:xfrm>
            <a:custGeom>
              <a:rect b="b" l="l" r="r" t="t"/>
              <a:pathLst>
                <a:path extrusionOk="0" h="315" w="564">
                  <a:moveTo>
                    <a:pt x="225" y="1"/>
                  </a:moveTo>
                  <a:cubicBezTo>
                    <a:pt x="180" y="1"/>
                    <a:pt x="134" y="8"/>
                    <a:pt x="92" y="22"/>
                  </a:cubicBezTo>
                  <a:cubicBezTo>
                    <a:pt x="63" y="33"/>
                    <a:pt x="37" y="49"/>
                    <a:pt x="22" y="75"/>
                  </a:cubicBezTo>
                  <a:cubicBezTo>
                    <a:pt x="7" y="100"/>
                    <a:pt x="0" y="138"/>
                    <a:pt x="9" y="166"/>
                  </a:cubicBezTo>
                  <a:cubicBezTo>
                    <a:pt x="26" y="215"/>
                    <a:pt x="71" y="252"/>
                    <a:pt x="123" y="252"/>
                  </a:cubicBezTo>
                  <a:cubicBezTo>
                    <a:pt x="133" y="252"/>
                    <a:pt x="144" y="250"/>
                    <a:pt x="154" y="247"/>
                  </a:cubicBezTo>
                  <a:cubicBezTo>
                    <a:pt x="166" y="244"/>
                    <a:pt x="178" y="242"/>
                    <a:pt x="190" y="240"/>
                  </a:cubicBezTo>
                  <a:cubicBezTo>
                    <a:pt x="198" y="239"/>
                    <a:pt x="208" y="239"/>
                    <a:pt x="217" y="239"/>
                  </a:cubicBezTo>
                  <a:cubicBezTo>
                    <a:pt x="226" y="239"/>
                    <a:pt x="234" y="239"/>
                    <a:pt x="243" y="240"/>
                  </a:cubicBezTo>
                  <a:cubicBezTo>
                    <a:pt x="261" y="244"/>
                    <a:pt x="279" y="247"/>
                    <a:pt x="296" y="254"/>
                  </a:cubicBezTo>
                  <a:cubicBezTo>
                    <a:pt x="314" y="262"/>
                    <a:pt x="330" y="271"/>
                    <a:pt x="347" y="280"/>
                  </a:cubicBezTo>
                  <a:cubicBezTo>
                    <a:pt x="382" y="299"/>
                    <a:pt x="416" y="313"/>
                    <a:pt x="456" y="315"/>
                  </a:cubicBezTo>
                  <a:cubicBezTo>
                    <a:pt x="458" y="315"/>
                    <a:pt x="459" y="315"/>
                    <a:pt x="461" y="315"/>
                  </a:cubicBezTo>
                  <a:cubicBezTo>
                    <a:pt x="511" y="315"/>
                    <a:pt x="563" y="264"/>
                    <a:pt x="558" y="214"/>
                  </a:cubicBezTo>
                  <a:cubicBezTo>
                    <a:pt x="555" y="174"/>
                    <a:pt x="543" y="141"/>
                    <a:pt x="515" y="110"/>
                  </a:cubicBezTo>
                  <a:cubicBezTo>
                    <a:pt x="499" y="90"/>
                    <a:pt x="478" y="75"/>
                    <a:pt x="457" y="62"/>
                  </a:cubicBezTo>
                  <a:cubicBezTo>
                    <a:pt x="436" y="47"/>
                    <a:pt x="410" y="38"/>
                    <a:pt x="387" y="28"/>
                  </a:cubicBezTo>
                  <a:cubicBezTo>
                    <a:pt x="372" y="22"/>
                    <a:pt x="356" y="18"/>
                    <a:pt x="341" y="15"/>
                  </a:cubicBezTo>
                  <a:cubicBezTo>
                    <a:pt x="303" y="6"/>
                    <a:pt x="264" y="1"/>
                    <a:pt x="2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37"/>
            <p:cNvSpPr/>
            <p:nvPr/>
          </p:nvSpPr>
          <p:spPr>
            <a:xfrm>
              <a:off x="4512444" y="1033538"/>
              <a:ext cx="25722" cy="10479"/>
            </a:xfrm>
            <a:custGeom>
              <a:rect b="b" l="l" r="r" t="t"/>
              <a:pathLst>
                <a:path extrusionOk="0" h="264" w="648">
                  <a:moveTo>
                    <a:pt x="565" y="239"/>
                  </a:moveTo>
                  <a:lnTo>
                    <a:pt x="565" y="239"/>
                  </a:lnTo>
                  <a:cubicBezTo>
                    <a:pt x="565" y="239"/>
                    <a:pt x="565" y="239"/>
                    <a:pt x="565" y="239"/>
                  </a:cubicBezTo>
                  <a:close/>
                  <a:moveTo>
                    <a:pt x="250" y="242"/>
                  </a:moveTo>
                  <a:lnTo>
                    <a:pt x="250" y="242"/>
                  </a:lnTo>
                  <a:cubicBezTo>
                    <a:pt x="250" y="242"/>
                    <a:pt x="246" y="242"/>
                    <a:pt x="239" y="244"/>
                  </a:cubicBezTo>
                  <a:lnTo>
                    <a:pt x="239" y="244"/>
                  </a:lnTo>
                  <a:cubicBezTo>
                    <a:pt x="240" y="243"/>
                    <a:pt x="241" y="243"/>
                    <a:pt x="242" y="243"/>
                  </a:cubicBezTo>
                  <a:cubicBezTo>
                    <a:pt x="248" y="242"/>
                    <a:pt x="251" y="242"/>
                    <a:pt x="250" y="242"/>
                  </a:cubicBezTo>
                  <a:close/>
                  <a:moveTo>
                    <a:pt x="355" y="0"/>
                  </a:moveTo>
                  <a:cubicBezTo>
                    <a:pt x="269" y="0"/>
                    <a:pt x="182" y="13"/>
                    <a:pt x="100" y="37"/>
                  </a:cubicBezTo>
                  <a:cubicBezTo>
                    <a:pt x="43" y="55"/>
                    <a:pt x="0" y="119"/>
                    <a:pt x="19" y="180"/>
                  </a:cubicBezTo>
                  <a:cubicBezTo>
                    <a:pt x="36" y="230"/>
                    <a:pt x="81" y="263"/>
                    <a:pt x="132" y="263"/>
                  </a:cubicBezTo>
                  <a:cubicBezTo>
                    <a:pt x="142" y="263"/>
                    <a:pt x="152" y="262"/>
                    <a:pt x="162" y="260"/>
                  </a:cubicBezTo>
                  <a:cubicBezTo>
                    <a:pt x="182" y="255"/>
                    <a:pt x="204" y="249"/>
                    <a:pt x="225" y="245"/>
                  </a:cubicBezTo>
                  <a:cubicBezTo>
                    <a:pt x="229" y="245"/>
                    <a:pt x="232" y="244"/>
                    <a:pt x="236" y="244"/>
                  </a:cubicBezTo>
                  <a:lnTo>
                    <a:pt x="236" y="244"/>
                  </a:lnTo>
                  <a:cubicBezTo>
                    <a:pt x="236" y="244"/>
                    <a:pt x="236" y="244"/>
                    <a:pt x="235" y="244"/>
                  </a:cubicBezTo>
                  <a:cubicBezTo>
                    <a:pt x="237" y="244"/>
                    <a:pt x="238" y="244"/>
                    <a:pt x="239" y="244"/>
                  </a:cubicBezTo>
                  <a:lnTo>
                    <a:pt x="239" y="244"/>
                  </a:lnTo>
                  <a:cubicBezTo>
                    <a:pt x="238" y="244"/>
                    <a:pt x="237" y="244"/>
                    <a:pt x="236" y="244"/>
                  </a:cubicBezTo>
                  <a:lnTo>
                    <a:pt x="236" y="244"/>
                  </a:lnTo>
                  <a:cubicBezTo>
                    <a:pt x="246" y="240"/>
                    <a:pt x="259" y="242"/>
                    <a:pt x="268" y="240"/>
                  </a:cubicBezTo>
                  <a:cubicBezTo>
                    <a:pt x="289" y="238"/>
                    <a:pt x="309" y="237"/>
                    <a:pt x="330" y="237"/>
                  </a:cubicBezTo>
                  <a:cubicBezTo>
                    <a:pt x="350" y="237"/>
                    <a:pt x="371" y="238"/>
                    <a:pt x="392" y="240"/>
                  </a:cubicBezTo>
                  <a:cubicBezTo>
                    <a:pt x="411" y="242"/>
                    <a:pt x="429" y="244"/>
                    <a:pt x="449" y="245"/>
                  </a:cubicBezTo>
                  <a:cubicBezTo>
                    <a:pt x="459" y="246"/>
                    <a:pt x="468" y="247"/>
                    <a:pt x="478" y="247"/>
                  </a:cubicBezTo>
                  <a:cubicBezTo>
                    <a:pt x="496" y="247"/>
                    <a:pt x="513" y="245"/>
                    <a:pt x="532" y="243"/>
                  </a:cubicBezTo>
                  <a:cubicBezTo>
                    <a:pt x="543" y="241"/>
                    <a:pt x="562" y="239"/>
                    <a:pt x="564" y="239"/>
                  </a:cubicBezTo>
                  <a:cubicBezTo>
                    <a:pt x="565" y="239"/>
                    <a:pt x="565" y="239"/>
                    <a:pt x="565" y="239"/>
                  </a:cubicBezTo>
                  <a:lnTo>
                    <a:pt x="565" y="239"/>
                  </a:lnTo>
                  <a:lnTo>
                    <a:pt x="584" y="231"/>
                  </a:lnTo>
                  <a:cubicBezTo>
                    <a:pt x="620" y="218"/>
                    <a:pt x="648" y="192"/>
                    <a:pt x="648" y="152"/>
                  </a:cubicBezTo>
                  <a:cubicBezTo>
                    <a:pt x="647" y="86"/>
                    <a:pt x="574" y="40"/>
                    <a:pt x="520" y="21"/>
                  </a:cubicBezTo>
                  <a:cubicBezTo>
                    <a:pt x="473" y="6"/>
                    <a:pt x="423" y="3"/>
                    <a:pt x="375" y="1"/>
                  </a:cubicBezTo>
                  <a:cubicBezTo>
                    <a:pt x="368" y="0"/>
                    <a:pt x="362" y="0"/>
                    <a:pt x="3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37"/>
            <p:cNvSpPr/>
            <p:nvPr/>
          </p:nvSpPr>
          <p:spPr>
            <a:xfrm>
              <a:off x="4533125" y="1043144"/>
              <a:ext cx="595" cy="79"/>
            </a:xfrm>
            <a:custGeom>
              <a:rect b="b" l="l" r="r" t="t"/>
              <a:pathLst>
                <a:path extrusionOk="0" h="2" w="15">
                  <a:moveTo>
                    <a:pt x="10" y="0"/>
                  </a:moveTo>
                  <a:cubicBezTo>
                    <a:pt x="5" y="1"/>
                    <a:pt x="1" y="1"/>
                    <a:pt x="2" y="1"/>
                  </a:cubicBezTo>
                  <a:cubicBezTo>
                    <a:pt x="3" y="1"/>
                    <a:pt x="6" y="1"/>
                    <a:pt x="14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37"/>
            <p:cNvSpPr/>
            <p:nvPr/>
          </p:nvSpPr>
          <p:spPr>
            <a:xfrm>
              <a:off x="4522884" y="1074583"/>
              <a:ext cx="18299" cy="22507"/>
            </a:xfrm>
            <a:custGeom>
              <a:rect b="b" l="l" r="r" t="t"/>
              <a:pathLst>
                <a:path extrusionOk="0" h="567" w="461">
                  <a:moveTo>
                    <a:pt x="123" y="0"/>
                  </a:moveTo>
                  <a:cubicBezTo>
                    <a:pt x="102" y="0"/>
                    <a:pt x="79" y="6"/>
                    <a:pt x="62" y="16"/>
                  </a:cubicBezTo>
                  <a:cubicBezTo>
                    <a:pt x="38" y="32"/>
                    <a:pt x="15" y="56"/>
                    <a:pt x="9" y="85"/>
                  </a:cubicBezTo>
                  <a:cubicBezTo>
                    <a:pt x="1" y="117"/>
                    <a:pt x="8" y="143"/>
                    <a:pt x="20" y="175"/>
                  </a:cubicBezTo>
                  <a:cubicBezTo>
                    <a:pt x="51" y="243"/>
                    <a:pt x="86" y="310"/>
                    <a:pt x="128" y="374"/>
                  </a:cubicBezTo>
                  <a:cubicBezTo>
                    <a:pt x="180" y="452"/>
                    <a:pt x="239" y="544"/>
                    <a:pt x="337" y="564"/>
                  </a:cubicBezTo>
                  <a:cubicBezTo>
                    <a:pt x="345" y="566"/>
                    <a:pt x="353" y="566"/>
                    <a:pt x="361" y="566"/>
                  </a:cubicBezTo>
                  <a:cubicBezTo>
                    <a:pt x="386" y="566"/>
                    <a:pt x="410" y="558"/>
                    <a:pt x="429" y="539"/>
                  </a:cubicBezTo>
                  <a:cubicBezTo>
                    <a:pt x="456" y="513"/>
                    <a:pt x="461" y="482"/>
                    <a:pt x="455" y="449"/>
                  </a:cubicBezTo>
                  <a:cubicBezTo>
                    <a:pt x="447" y="413"/>
                    <a:pt x="433" y="382"/>
                    <a:pt x="412" y="354"/>
                  </a:cubicBezTo>
                  <a:cubicBezTo>
                    <a:pt x="391" y="324"/>
                    <a:pt x="367" y="294"/>
                    <a:pt x="344" y="265"/>
                  </a:cubicBezTo>
                  <a:lnTo>
                    <a:pt x="344" y="265"/>
                  </a:lnTo>
                  <a:cubicBezTo>
                    <a:pt x="352" y="273"/>
                    <a:pt x="358" y="282"/>
                    <a:pt x="364" y="289"/>
                  </a:cubicBezTo>
                  <a:cubicBezTo>
                    <a:pt x="308" y="218"/>
                    <a:pt x="261" y="140"/>
                    <a:pt x="221" y="58"/>
                  </a:cubicBezTo>
                  <a:cubicBezTo>
                    <a:pt x="209" y="33"/>
                    <a:pt x="178" y="12"/>
                    <a:pt x="152" y="4"/>
                  </a:cubicBezTo>
                  <a:cubicBezTo>
                    <a:pt x="143" y="1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37"/>
            <p:cNvSpPr/>
            <p:nvPr/>
          </p:nvSpPr>
          <p:spPr>
            <a:xfrm>
              <a:off x="4527727" y="1049297"/>
              <a:ext cx="18815" cy="9646"/>
            </a:xfrm>
            <a:custGeom>
              <a:rect b="b" l="l" r="r" t="t"/>
              <a:pathLst>
                <a:path extrusionOk="0" h="243" w="474">
                  <a:moveTo>
                    <a:pt x="228" y="0"/>
                  </a:moveTo>
                  <a:cubicBezTo>
                    <a:pt x="178" y="0"/>
                    <a:pt x="128" y="9"/>
                    <a:pt x="84" y="28"/>
                  </a:cubicBezTo>
                  <a:cubicBezTo>
                    <a:pt x="57" y="39"/>
                    <a:pt x="36" y="51"/>
                    <a:pt x="20" y="77"/>
                  </a:cubicBezTo>
                  <a:cubicBezTo>
                    <a:pt x="7" y="101"/>
                    <a:pt x="0" y="135"/>
                    <a:pt x="10" y="160"/>
                  </a:cubicBezTo>
                  <a:cubicBezTo>
                    <a:pt x="24" y="204"/>
                    <a:pt x="65" y="238"/>
                    <a:pt x="112" y="238"/>
                  </a:cubicBezTo>
                  <a:cubicBezTo>
                    <a:pt x="121" y="238"/>
                    <a:pt x="131" y="237"/>
                    <a:pt x="141" y="234"/>
                  </a:cubicBezTo>
                  <a:cubicBezTo>
                    <a:pt x="156" y="228"/>
                    <a:pt x="169" y="226"/>
                    <a:pt x="185" y="223"/>
                  </a:cubicBezTo>
                  <a:cubicBezTo>
                    <a:pt x="194" y="223"/>
                    <a:pt x="204" y="222"/>
                    <a:pt x="213" y="222"/>
                  </a:cubicBezTo>
                  <a:cubicBezTo>
                    <a:pt x="223" y="222"/>
                    <a:pt x="232" y="223"/>
                    <a:pt x="241" y="223"/>
                  </a:cubicBezTo>
                  <a:lnTo>
                    <a:pt x="296" y="236"/>
                  </a:lnTo>
                  <a:cubicBezTo>
                    <a:pt x="312" y="238"/>
                    <a:pt x="328" y="242"/>
                    <a:pt x="346" y="242"/>
                  </a:cubicBezTo>
                  <a:cubicBezTo>
                    <a:pt x="349" y="242"/>
                    <a:pt x="352" y="242"/>
                    <a:pt x="356" y="242"/>
                  </a:cubicBezTo>
                  <a:cubicBezTo>
                    <a:pt x="372" y="241"/>
                    <a:pt x="390" y="238"/>
                    <a:pt x="407" y="236"/>
                  </a:cubicBezTo>
                  <a:cubicBezTo>
                    <a:pt x="433" y="232"/>
                    <a:pt x="453" y="208"/>
                    <a:pt x="463" y="186"/>
                  </a:cubicBezTo>
                  <a:cubicBezTo>
                    <a:pt x="473" y="159"/>
                    <a:pt x="469" y="137"/>
                    <a:pt x="458" y="111"/>
                  </a:cubicBezTo>
                  <a:cubicBezTo>
                    <a:pt x="423" y="29"/>
                    <a:pt x="335" y="6"/>
                    <a:pt x="257" y="1"/>
                  </a:cubicBezTo>
                  <a:cubicBezTo>
                    <a:pt x="247" y="1"/>
                    <a:pt x="237" y="0"/>
                    <a:pt x="2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37"/>
            <p:cNvSpPr/>
            <p:nvPr/>
          </p:nvSpPr>
          <p:spPr>
            <a:xfrm>
              <a:off x="4548765" y="1092922"/>
              <a:ext cx="24055" cy="12107"/>
            </a:xfrm>
            <a:custGeom>
              <a:rect b="b" l="l" r="r" t="t"/>
              <a:pathLst>
                <a:path extrusionOk="0" h="305" w="606">
                  <a:moveTo>
                    <a:pt x="422" y="1"/>
                  </a:moveTo>
                  <a:cubicBezTo>
                    <a:pt x="376" y="1"/>
                    <a:pt x="328" y="10"/>
                    <a:pt x="287" y="20"/>
                  </a:cubicBezTo>
                  <a:cubicBezTo>
                    <a:pt x="211" y="38"/>
                    <a:pt x="138" y="67"/>
                    <a:pt x="70" y="105"/>
                  </a:cubicBezTo>
                  <a:cubicBezTo>
                    <a:pt x="21" y="132"/>
                    <a:pt x="1" y="205"/>
                    <a:pt x="32" y="253"/>
                  </a:cubicBezTo>
                  <a:cubicBezTo>
                    <a:pt x="54" y="288"/>
                    <a:pt x="87" y="305"/>
                    <a:pt x="123" y="305"/>
                  </a:cubicBezTo>
                  <a:cubicBezTo>
                    <a:pt x="142" y="305"/>
                    <a:pt x="161" y="301"/>
                    <a:pt x="180" y="293"/>
                  </a:cubicBezTo>
                  <a:lnTo>
                    <a:pt x="188" y="289"/>
                  </a:lnTo>
                  <a:cubicBezTo>
                    <a:pt x="195" y="285"/>
                    <a:pt x="204" y="282"/>
                    <a:pt x="211" y="279"/>
                  </a:cubicBezTo>
                  <a:cubicBezTo>
                    <a:pt x="227" y="274"/>
                    <a:pt x="241" y="269"/>
                    <a:pt x="257" y="265"/>
                  </a:cubicBezTo>
                  <a:cubicBezTo>
                    <a:pt x="286" y="257"/>
                    <a:pt x="316" y="251"/>
                    <a:pt x="346" y="247"/>
                  </a:cubicBezTo>
                  <a:cubicBezTo>
                    <a:pt x="372" y="244"/>
                    <a:pt x="398" y="242"/>
                    <a:pt x="424" y="241"/>
                  </a:cubicBezTo>
                  <a:cubicBezTo>
                    <a:pt x="449" y="239"/>
                    <a:pt x="472" y="239"/>
                    <a:pt x="496" y="230"/>
                  </a:cubicBezTo>
                  <a:cubicBezTo>
                    <a:pt x="524" y="220"/>
                    <a:pt x="544" y="206"/>
                    <a:pt x="566" y="189"/>
                  </a:cubicBezTo>
                  <a:cubicBezTo>
                    <a:pt x="606" y="153"/>
                    <a:pt x="597" y="90"/>
                    <a:pt x="565" y="55"/>
                  </a:cubicBezTo>
                  <a:cubicBezTo>
                    <a:pt x="527" y="14"/>
                    <a:pt x="476" y="1"/>
                    <a:pt x="4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37"/>
            <p:cNvSpPr/>
            <p:nvPr/>
          </p:nvSpPr>
          <p:spPr>
            <a:xfrm>
              <a:off x="4554005" y="769963"/>
              <a:ext cx="19728" cy="10281"/>
            </a:xfrm>
            <a:custGeom>
              <a:rect b="b" l="l" r="r" t="t"/>
              <a:pathLst>
                <a:path extrusionOk="0" h="259" w="497">
                  <a:moveTo>
                    <a:pt x="380" y="0"/>
                  </a:moveTo>
                  <a:cubicBezTo>
                    <a:pt x="379" y="0"/>
                    <a:pt x="377" y="0"/>
                    <a:pt x="375" y="0"/>
                  </a:cubicBezTo>
                  <a:cubicBezTo>
                    <a:pt x="355" y="1"/>
                    <a:pt x="335" y="4"/>
                    <a:pt x="317" y="9"/>
                  </a:cubicBezTo>
                  <a:cubicBezTo>
                    <a:pt x="277" y="16"/>
                    <a:pt x="236" y="25"/>
                    <a:pt x="197" y="31"/>
                  </a:cubicBezTo>
                  <a:cubicBezTo>
                    <a:pt x="167" y="36"/>
                    <a:pt x="139" y="38"/>
                    <a:pt x="110" y="40"/>
                  </a:cubicBezTo>
                  <a:cubicBezTo>
                    <a:pt x="82" y="41"/>
                    <a:pt x="54" y="51"/>
                    <a:pt x="33" y="72"/>
                  </a:cubicBezTo>
                  <a:cubicBezTo>
                    <a:pt x="14" y="92"/>
                    <a:pt x="1" y="121"/>
                    <a:pt x="2" y="149"/>
                  </a:cubicBezTo>
                  <a:cubicBezTo>
                    <a:pt x="5" y="209"/>
                    <a:pt x="51" y="256"/>
                    <a:pt x="111" y="259"/>
                  </a:cubicBezTo>
                  <a:cubicBezTo>
                    <a:pt x="117" y="259"/>
                    <a:pt x="124" y="259"/>
                    <a:pt x="130" y="259"/>
                  </a:cubicBezTo>
                  <a:cubicBezTo>
                    <a:pt x="170" y="259"/>
                    <a:pt x="210" y="256"/>
                    <a:pt x="251" y="253"/>
                  </a:cubicBezTo>
                  <a:cubicBezTo>
                    <a:pt x="281" y="249"/>
                    <a:pt x="312" y="245"/>
                    <a:pt x="342" y="240"/>
                  </a:cubicBezTo>
                  <a:cubicBezTo>
                    <a:pt x="369" y="236"/>
                    <a:pt x="394" y="225"/>
                    <a:pt x="418" y="215"/>
                  </a:cubicBezTo>
                  <a:cubicBezTo>
                    <a:pt x="453" y="201"/>
                    <a:pt x="479" y="173"/>
                    <a:pt x="489" y="137"/>
                  </a:cubicBezTo>
                  <a:cubicBezTo>
                    <a:pt x="497" y="102"/>
                    <a:pt x="489" y="61"/>
                    <a:pt x="462" y="36"/>
                  </a:cubicBezTo>
                  <a:cubicBezTo>
                    <a:pt x="440" y="15"/>
                    <a:pt x="411" y="0"/>
                    <a:pt x="3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37"/>
            <p:cNvSpPr/>
            <p:nvPr/>
          </p:nvSpPr>
          <p:spPr>
            <a:xfrm>
              <a:off x="4534356" y="742971"/>
              <a:ext cx="28620" cy="15719"/>
            </a:xfrm>
            <a:custGeom>
              <a:rect b="b" l="l" r="r" t="t"/>
              <a:pathLst>
                <a:path extrusionOk="0" h="396" w="721">
                  <a:moveTo>
                    <a:pt x="525" y="0"/>
                  </a:moveTo>
                  <a:cubicBezTo>
                    <a:pt x="517" y="0"/>
                    <a:pt x="509" y="0"/>
                    <a:pt x="501" y="1"/>
                  </a:cubicBezTo>
                  <a:cubicBezTo>
                    <a:pt x="444" y="6"/>
                    <a:pt x="389" y="18"/>
                    <a:pt x="335" y="36"/>
                  </a:cubicBezTo>
                  <a:cubicBezTo>
                    <a:pt x="238" y="69"/>
                    <a:pt x="144" y="116"/>
                    <a:pt x="60" y="176"/>
                  </a:cubicBezTo>
                  <a:cubicBezTo>
                    <a:pt x="37" y="195"/>
                    <a:pt x="16" y="215"/>
                    <a:pt x="7" y="247"/>
                  </a:cubicBezTo>
                  <a:cubicBezTo>
                    <a:pt x="0" y="274"/>
                    <a:pt x="3" y="312"/>
                    <a:pt x="19" y="337"/>
                  </a:cubicBezTo>
                  <a:cubicBezTo>
                    <a:pt x="42" y="371"/>
                    <a:pt x="83" y="395"/>
                    <a:pt x="124" y="395"/>
                  </a:cubicBezTo>
                  <a:cubicBezTo>
                    <a:pt x="143" y="395"/>
                    <a:pt x="161" y="390"/>
                    <a:pt x="178" y="378"/>
                  </a:cubicBezTo>
                  <a:cubicBezTo>
                    <a:pt x="216" y="352"/>
                    <a:pt x="255" y="328"/>
                    <a:pt x="297" y="308"/>
                  </a:cubicBezTo>
                  <a:cubicBezTo>
                    <a:pt x="307" y="303"/>
                    <a:pt x="318" y="299"/>
                    <a:pt x="328" y="294"/>
                  </a:cubicBezTo>
                  <a:lnTo>
                    <a:pt x="340" y="290"/>
                  </a:lnTo>
                  <a:cubicBezTo>
                    <a:pt x="359" y="281"/>
                    <a:pt x="380" y="275"/>
                    <a:pt x="401" y="269"/>
                  </a:cubicBezTo>
                  <a:cubicBezTo>
                    <a:pt x="444" y="255"/>
                    <a:pt x="486" y="247"/>
                    <a:pt x="529" y="238"/>
                  </a:cubicBezTo>
                  <a:cubicBezTo>
                    <a:pt x="579" y="226"/>
                    <a:pt x="625" y="210"/>
                    <a:pt x="668" y="181"/>
                  </a:cubicBezTo>
                  <a:cubicBezTo>
                    <a:pt x="717" y="148"/>
                    <a:pt x="721" y="70"/>
                    <a:pt x="667" y="39"/>
                  </a:cubicBezTo>
                  <a:cubicBezTo>
                    <a:pt x="623" y="14"/>
                    <a:pt x="575" y="0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37"/>
            <p:cNvSpPr/>
            <p:nvPr/>
          </p:nvSpPr>
          <p:spPr>
            <a:xfrm>
              <a:off x="4585999" y="750156"/>
              <a:ext cx="21396" cy="11789"/>
            </a:xfrm>
            <a:custGeom>
              <a:rect b="b" l="l" r="r" t="t"/>
              <a:pathLst>
                <a:path extrusionOk="0" h="297" w="539">
                  <a:moveTo>
                    <a:pt x="327" y="0"/>
                  </a:moveTo>
                  <a:cubicBezTo>
                    <a:pt x="305" y="0"/>
                    <a:pt x="284" y="2"/>
                    <a:pt x="262" y="6"/>
                  </a:cubicBezTo>
                  <a:cubicBezTo>
                    <a:pt x="190" y="15"/>
                    <a:pt x="122" y="39"/>
                    <a:pt x="62" y="78"/>
                  </a:cubicBezTo>
                  <a:cubicBezTo>
                    <a:pt x="37" y="96"/>
                    <a:pt x="17" y="119"/>
                    <a:pt x="8" y="149"/>
                  </a:cubicBezTo>
                  <a:cubicBezTo>
                    <a:pt x="1" y="176"/>
                    <a:pt x="5" y="214"/>
                    <a:pt x="21" y="239"/>
                  </a:cubicBezTo>
                  <a:cubicBezTo>
                    <a:pt x="43" y="274"/>
                    <a:pt x="83" y="297"/>
                    <a:pt x="124" y="297"/>
                  </a:cubicBezTo>
                  <a:cubicBezTo>
                    <a:pt x="143" y="297"/>
                    <a:pt x="162" y="292"/>
                    <a:pt x="180" y="281"/>
                  </a:cubicBezTo>
                  <a:cubicBezTo>
                    <a:pt x="193" y="272"/>
                    <a:pt x="205" y="267"/>
                    <a:pt x="219" y="261"/>
                  </a:cubicBezTo>
                  <a:cubicBezTo>
                    <a:pt x="240" y="253"/>
                    <a:pt x="263" y="246"/>
                    <a:pt x="287" y="243"/>
                  </a:cubicBezTo>
                  <a:cubicBezTo>
                    <a:pt x="299" y="241"/>
                    <a:pt x="310" y="241"/>
                    <a:pt x="322" y="241"/>
                  </a:cubicBezTo>
                  <a:cubicBezTo>
                    <a:pt x="334" y="241"/>
                    <a:pt x="346" y="241"/>
                    <a:pt x="357" y="243"/>
                  </a:cubicBezTo>
                  <a:cubicBezTo>
                    <a:pt x="371" y="244"/>
                    <a:pt x="384" y="245"/>
                    <a:pt x="398" y="245"/>
                  </a:cubicBezTo>
                  <a:cubicBezTo>
                    <a:pt x="428" y="245"/>
                    <a:pt x="455" y="234"/>
                    <a:pt x="481" y="221"/>
                  </a:cubicBezTo>
                  <a:cubicBezTo>
                    <a:pt x="527" y="193"/>
                    <a:pt x="538" y="131"/>
                    <a:pt x="513" y="87"/>
                  </a:cubicBezTo>
                  <a:cubicBezTo>
                    <a:pt x="501" y="63"/>
                    <a:pt x="481" y="40"/>
                    <a:pt x="456" y="26"/>
                  </a:cubicBezTo>
                  <a:cubicBezTo>
                    <a:pt x="428" y="11"/>
                    <a:pt x="397" y="5"/>
                    <a:pt x="365" y="2"/>
                  </a:cubicBezTo>
                  <a:cubicBezTo>
                    <a:pt x="352" y="1"/>
                    <a:pt x="340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37"/>
            <p:cNvSpPr/>
            <p:nvPr/>
          </p:nvSpPr>
          <p:spPr>
            <a:xfrm>
              <a:off x="4578020" y="778260"/>
              <a:ext cx="22706" cy="15402"/>
            </a:xfrm>
            <a:custGeom>
              <a:rect b="b" l="l" r="r" t="t"/>
              <a:pathLst>
                <a:path extrusionOk="0" h="388" w="572">
                  <a:moveTo>
                    <a:pt x="128" y="1"/>
                  </a:moveTo>
                  <a:cubicBezTo>
                    <a:pt x="107" y="1"/>
                    <a:pt x="83" y="7"/>
                    <a:pt x="68" y="16"/>
                  </a:cubicBezTo>
                  <a:cubicBezTo>
                    <a:pt x="47" y="30"/>
                    <a:pt x="31" y="47"/>
                    <a:pt x="22" y="70"/>
                  </a:cubicBezTo>
                  <a:cubicBezTo>
                    <a:pt x="1" y="118"/>
                    <a:pt x="17" y="186"/>
                    <a:pt x="68" y="211"/>
                  </a:cubicBezTo>
                  <a:cubicBezTo>
                    <a:pt x="125" y="238"/>
                    <a:pt x="182" y="268"/>
                    <a:pt x="238" y="299"/>
                  </a:cubicBezTo>
                  <a:cubicBezTo>
                    <a:pt x="265" y="315"/>
                    <a:pt x="294" y="329"/>
                    <a:pt x="322" y="343"/>
                  </a:cubicBezTo>
                  <a:cubicBezTo>
                    <a:pt x="344" y="355"/>
                    <a:pt x="364" y="365"/>
                    <a:pt x="386" y="374"/>
                  </a:cubicBezTo>
                  <a:lnTo>
                    <a:pt x="410" y="383"/>
                  </a:lnTo>
                  <a:cubicBezTo>
                    <a:pt x="423" y="386"/>
                    <a:pt x="433" y="387"/>
                    <a:pt x="444" y="387"/>
                  </a:cubicBezTo>
                  <a:cubicBezTo>
                    <a:pt x="456" y="387"/>
                    <a:pt x="467" y="386"/>
                    <a:pt x="481" y="383"/>
                  </a:cubicBezTo>
                  <a:cubicBezTo>
                    <a:pt x="506" y="379"/>
                    <a:pt x="536" y="353"/>
                    <a:pt x="548" y="332"/>
                  </a:cubicBezTo>
                  <a:cubicBezTo>
                    <a:pt x="562" y="306"/>
                    <a:pt x="572" y="271"/>
                    <a:pt x="561" y="245"/>
                  </a:cubicBezTo>
                  <a:cubicBezTo>
                    <a:pt x="552" y="222"/>
                    <a:pt x="545" y="206"/>
                    <a:pt x="526" y="186"/>
                  </a:cubicBezTo>
                  <a:cubicBezTo>
                    <a:pt x="514" y="174"/>
                    <a:pt x="501" y="164"/>
                    <a:pt x="488" y="155"/>
                  </a:cubicBezTo>
                  <a:cubicBezTo>
                    <a:pt x="474" y="145"/>
                    <a:pt x="459" y="138"/>
                    <a:pt x="444" y="130"/>
                  </a:cubicBezTo>
                  <a:cubicBezTo>
                    <a:pt x="416" y="114"/>
                    <a:pt x="388" y="102"/>
                    <a:pt x="358" y="88"/>
                  </a:cubicBezTo>
                  <a:cubicBezTo>
                    <a:pt x="290" y="58"/>
                    <a:pt x="223" y="31"/>
                    <a:pt x="155" y="5"/>
                  </a:cubicBezTo>
                  <a:cubicBezTo>
                    <a:pt x="147" y="2"/>
                    <a:pt x="138" y="1"/>
                    <a:pt x="1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37"/>
            <p:cNvSpPr/>
            <p:nvPr/>
          </p:nvSpPr>
          <p:spPr>
            <a:xfrm>
              <a:off x="4565358" y="801203"/>
              <a:ext cx="18617" cy="10122"/>
            </a:xfrm>
            <a:custGeom>
              <a:rect b="b" l="l" r="r" t="t"/>
              <a:pathLst>
                <a:path extrusionOk="0" h="255" w="469">
                  <a:moveTo>
                    <a:pt x="117" y="1"/>
                  </a:moveTo>
                  <a:cubicBezTo>
                    <a:pt x="67" y="1"/>
                    <a:pt x="17" y="34"/>
                    <a:pt x="6" y="84"/>
                  </a:cubicBezTo>
                  <a:cubicBezTo>
                    <a:pt x="0" y="113"/>
                    <a:pt x="1" y="145"/>
                    <a:pt x="18" y="171"/>
                  </a:cubicBezTo>
                  <a:cubicBezTo>
                    <a:pt x="35" y="197"/>
                    <a:pt x="57" y="213"/>
                    <a:pt x="86" y="223"/>
                  </a:cubicBezTo>
                  <a:cubicBezTo>
                    <a:pt x="142" y="243"/>
                    <a:pt x="201" y="254"/>
                    <a:pt x="261" y="255"/>
                  </a:cubicBezTo>
                  <a:cubicBezTo>
                    <a:pt x="265" y="255"/>
                    <a:pt x="269" y="255"/>
                    <a:pt x="274" y="255"/>
                  </a:cubicBezTo>
                  <a:cubicBezTo>
                    <a:pt x="311" y="255"/>
                    <a:pt x="350" y="250"/>
                    <a:pt x="382" y="231"/>
                  </a:cubicBezTo>
                  <a:cubicBezTo>
                    <a:pt x="413" y="214"/>
                    <a:pt x="441" y="187"/>
                    <a:pt x="455" y="156"/>
                  </a:cubicBezTo>
                  <a:cubicBezTo>
                    <a:pt x="464" y="137"/>
                    <a:pt x="469" y="117"/>
                    <a:pt x="463" y="96"/>
                  </a:cubicBezTo>
                  <a:cubicBezTo>
                    <a:pt x="455" y="77"/>
                    <a:pt x="444" y="61"/>
                    <a:pt x="427" y="51"/>
                  </a:cubicBezTo>
                  <a:cubicBezTo>
                    <a:pt x="410" y="40"/>
                    <a:pt x="392" y="33"/>
                    <a:pt x="374" y="26"/>
                  </a:cubicBezTo>
                  <a:lnTo>
                    <a:pt x="374" y="26"/>
                  </a:lnTo>
                  <a:cubicBezTo>
                    <a:pt x="381" y="30"/>
                    <a:pt x="391" y="32"/>
                    <a:pt x="398" y="36"/>
                  </a:cubicBezTo>
                  <a:cubicBezTo>
                    <a:pt x="371" y="25"/>
                    <a:pt x="344" y="15"/>
                    <a:pt x="314" y="15"/>
                  </a:cubicBezTo>
                  <a:cubicBezTo>
                    <a:pt x="299" y="15"/>
                    <a:pt x="283" y="18"/>
                    <a:pt x="270" y="18"/>
                  </a:cubicBezTo>
                  <a:cubicBezTo>
                    <a:pt x="264" y="19"/>
                    <a:pt x="257" y="19"/>
                    <a:pt x="251" y="19"/>
                  </a:cubicBezTo>
                  <a:cubicBezTo>
                    <a:pt x="232" y="19"/>
                    <a:pt x="214" y="18"/>
                    <a:pt x="196" y="15"/>
                  </a:cubicBezTo>
                  <a:cubicBezTo>
                    <a:pt x="179" y="13"/>
                    <a:pt x="163" y="9"/>
                    <a:pt x="146" y="5"/>
                  </a:cubicBezTo>
                  <a:cubicBezTo>
                    <a:pt x="137" y="2"/>
                    <a:pt x="127" y="1"/>
                    <a:pt x="11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37"/>
            <p:cNvSpPr/>
            <p:nvPr/>
          </p:nvSpPr>
          <p:spPr>
            <a:xfrm>
              <a:off x="4619422" y="763215"/>
              <a:ext cx="21038" cy="10837"/>
            </a:xfrm>
            <a:custGeom>
              <a:rect b="b" l="l" r="r" t="t"/>
              <a:pathLst>
                <a:path extrusionOk="0" h="273" w="530">
                  <a:moveTo>
                    <a:pt x="325" y="241"/>
                  </a:moveTo>
                  <a:lnTo>
                    <a:pt x="325" y="241"/>
                  </a:lnTo>
                  <a:cubicBezTo>
                    <a:pt x="328" y="241"/>
                    <a:pt x="332" y="242"/>
                    <a:pt x="336" y="242"/>
                  </a:cubicBezTo>
                  <a:cubicBezTo>
                    <a:pt x="332" y="242"/>
                    <a:pt x="329" y="241"/>
                    <a:pt x="325" y="241"/>
                  </a:cubicBezTo>
                  <a:close/>
                  <a:moveTo>
                    <a:pt x="308" y="1"/>
                  </a:moveTo>
                  <a:cubicBezTo>
                    <a:pt x="293" y="1"/>
                    <a:pt x="277" y="2"/>
                    <a:pt x="263" y="4"/>
                  </a:cubicBezTo>
                  <a:cubicBezTo>
                    <a:pt x="195" y="12"/>
                    <a:pt x="135" y="29"/>
                    <a:pt x="73" y="60"/>
                  </a:cubicBezTo>
                  <a:cubicBezTo>
                    <a:pt x="20" y="87"/>
                    <a:pt x="0" y="166"/>
                    <a:pt x="32" y="216"/>
                  </a:cubicBezTo>
                  <a:cubicBezTo>
                    <a:pt x="47" y="241"/>
                    <a:pt x="71" y="262"/>
                    <a:pt x="101" y="268"/>
                  </a:cubicBezTo>
                  <a:cubicBezTo>
                    <a:pt x="112" y="269"/>
                    <a:pt x="122" y="270"/>
                    <a:pt x="131" y="272"/>
                  </a:cubicBezTo>
                  <a:cubicBezTo>
                    <a:pt x="145" y="272"/>
                    <a:pt x="160" y="268"/>
                    <a:pt x="172" y="263"/>
                  </a:cubicBezTo>
                  <a:cubicBezTo>
                    <a:pt x="197" y="253"/>
                    <a:pt x="223" y="246"/>
                    <a:pt x="249" y="241"/>
                  </a:cubicBezTo>
                  <a:cubicBezTo>
                    <a:pt x="263" y="240"/>
                    <a:pt x="276" y="239"/>
                    <a:pt x="289" y="239"/>
                  </a:cubicBezTo>
                  <a:cubicBezTo>
                    <a:pt x="298" y="239"/>
                    <a:pt x="306" y="239"/>
                    <a:pt x="315" y="240"/>
                  </a:cubicBezTo>
                  <a:lnTo>
                    <a:pt x="315" y="240"/>
                  </a:lnTo>
                  <a:cubicBezTo>
                    <a:pt x="331" y="242"/>
                    <a:pt x="347" y="245"/>
                    <a:pt x="364" y="246"/>
                  </a:cubicBezTo>
                  <a:cubicBezTo>
                    <a:pt x="366" y="246"/>
                    <a:pt x="368" y="246"/>
                    <a:pt x="370" y="246"/>
                  </a:cubicBezTo>
                  <a:cubicBezTo>
                    <a:pt x="388" y="246"/>
                    <a:pt x="405" y="243"/>
                    <a:pt x="421" y="239"/>
                  </a:cubicBezTo>
                  <a:cubicBezTo>
                    <a:pt x="502" y="222"/>
                    <a:pt x="529" y="111"/>
                    <a:pt x="471" y="56"/>
                  </a:cubicBezTo>
                  <a:cubicBezTo>
                    <a:pt x="447" y="35"/>
                    <a:pt x="426" y="20"/>
                    <a:pt x="396" y="12"/>
                  </a:cubicBezTo>
                  <a:cubicBezTo>
                    <a:pt x="377" y="5"/>
                    <a:pt x="357" y="4"/>
                    <a:pt x="336" y="3"/>
                  </a:cubicBezTo>
                  <a:cubicBezTo>
                    <a:pt x="327" y="1"/>
                    <a:pt x="317" y="1"/>
                    <a:pt x="3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37"/>
            <p:cNvSpPr/>
            <p:nvPr/>
          </p:nvSpPr>
          <p:spPr>
            <a:xfrm>
              <a:off x="4655544" y="772583"/>
              <a:ext cx="20721" cy="10241"/>
            </a:xfrm>
            <a:custGeom>
              <a:rect b="b" l="l" r="r" t="t"/>
              <a:pathLst>
                <a:path extrusionOk="0" h="258" w="522">
                  <a:moveTo>
                    <a:pt x="194" y="0"/>
                  </a:moveTo>
                  <a:cubicBezTo>
                    <a:pt x="167" y="0"/>
                    <a:pt x="140" y="1"/>
                    <a:pt x="114" y="3"/>
                  </a:cubicBezTo>
                  <a:cubicBezTo>
                    <a:pt x="84" y="6"/>
                    <a:pt x="57" y="13"/>
                    <a:pt x="35" y="36"/>
                  </a:cubicBezTo>
                  <a:cubicBezTo>
                    <a:pt x="15" y="55"/>
                    <a:pt x="1" y="88"/>
                    <a:pt x="3" y="115"/>
                  </a:cubicBezTo>
                  <a:cubicBezTo>
                    <a:pt x="5" y="174"/>
                    <a:pt x="51" y="229"/>
                    <a:pt x="113" y="229"/>
                  </a:cubicBezTo>
                  <a:cubicBezTo>
                    <a:pt x="114" y="229"/>
                    <a:pt x="115" y="229"/>
                    <a:pt x="115" y="229"/>
                  </a:cubicBezTo>
                  <a:cubicBezTo>
                    <a:pt x="124" y="229"/>
                    <a:pt x="132" y="228"/>
                    <a:pt x="140" y="228"/>
                  </a:cubicBezTo>
                  <a:cubicBezTo>
                    <a:pt x="170" y="228"/>
                    <a:pt x="198" y="231"/>
                    <a:pt x="228" y="234"/>
                  </a:cubicBezTo>
                  <a:cubicBezTo>
                    <a:pt x="277" y="242"/>
                    <a:pt x="327" y="257"/>
                    <a:pt x="376" y="257"/>
                  </a:cubicBezTo>
                  <a:cubicBezTo>
                    <a:pt x="378" y="257"/>
                    <a:pt x="379" y="257"/>
                    <a:pt x="381" y="257"/>
                  </a:cubicBezTo>
                  <a:cubicBezTo>
                    <a:pt x="426" y="256"/>
                    <a:pt x="472" y="236"/>
                    <a:pt x="495" y="195"/>
                  </a:cubicBezTo>
                  <a:cubicBezTo>
                    <a:pt x="521" y="147"/>
                    <a:pt x="495" y="85"/>
                    <a:pt x="456" y="54"/>
                  </a:cubicBezTo>
                  <a:cubicBezTo>
                    <a:pt x="401" y="12"/>
                    <a:pt x="327" y="6"/>
                    <a:pt x="260" y="2"/>
                  </a:cubicBezTo>
                  <a:cubicBezTo>
                    <a:pt x="238" y="1"/>
                    <a:pt x="216" y="0"/>
                    <a:pt x="1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37"/>
            <p:cNvSpPr/>
            <p:nvPr/>
          </p:nvSpPr>
          <p:spPr>
            <a:xfrm>
              <a:off x="4497559" y="752577"/>
              <a:ext cx="21951" cy="17386"/>
            </a:xfrm>
            <a:custGeom>
              <a:rect b="b" l="l" r="r" t="t"/>
              <a:pathLst>
                <a:path extrusionOk="0" h="438" w="553">
                  <a:moveTo>
                    <a:pt x="443" y="1"/>
                  </a:moveTo>
                  <a:cubicBezTo>
                    <a:pt x="410" y="1"/>
                    <a:pt x="375" y="14"/>
                    <a:pt x="346" y="32"/>
                  </a:cubicBezTo>
                  <a:cubicBezTo>
                    <a:pt x="298" y="62"/>
                    <a:pt x="251" y="94"/>
                    <a:pt x="205" y="126"/>
                  </a:cubicBezTo>
                  <a:cubicBezTo>
                    <a:pt x="150" y="167"/>
                    <a:pt x="95" y="210"/>
                    <a:pt x="42" y="256"/>
                  </a:cubicBezTo>
                  <a:cubicBezTo>
                    <a:pt x="0" y="292"/>
                    <a:pt x="1" y="370"/>
                    <a:pt x="42" y="406"/>
                  </a:cubicBezTo>
                  <a:cubicBezTo>
                    <a:pt x="62" y="423"/>
                    <a:pt x="87" y="437"/>
                    <a:pt x="114" y="437"/>
                  </a:cubicBezTo>
                  <a:cubicBezTo>
                    <a:pt x="115" y="437"/>
                    <a:pt x="116" y="437"/>
                    <a:pt x="117" y="437"/>
                  </a:cubicBezTo>
                  <a:cubicBezTo>
                    <a:pt x="147" y="436"/>
                    <a:pt x="169" y="424"/>
                    <a:pt x="193" y="406"/>
                  </a:cubicBezTo>
                  <a:cubicBezTo>
                    <a:pt x="199" y="401"/>
                    <a:pt x="205" y="396"/>
                    <a:pt x="211" y="391"/>
                  </a:cubicBezTo>
                  <a:cubicBezTo>
                    <a:pt x="252" y="359"/>
                    <a:pt x="295" y="328"/>
                    <a:pt x="340" y="299"/>
                  </a:cubicBezTo>
                  <a:cubicBezTo>
                    <a:pt x="363" y="283"/>
                    <a:pt x="387" y="268"/>
                    <a:pt x="409" y="255"/>
                  </a:cubicBezTo>
                  <a:cubicBezTo>
                    <a:pt x="440" y="236"/>
                    <a:pt x="472" y="221"/>
                    <a:pt x="498" y="199"/>
                  </a:cubicBezTo>
                  <a:cubicBezTo>
                    <a:pt x="523" y="178"/>
                    <a:pt x="542" y="153"/>
                    <a:pt x="547" y="121"/>
                  </a:cubicBezTo>
                  <a:cubicBezTo>
                    <a:pt x="552" y="79"/>
                    <a:pt x="537" y="41"/>
                    <a:pt x="501" y="17"/>
                  </a:cubicBezTo>
                  <a:cubicBezTo>
                    <a:pt x="483" y="5"/>
                    <a:pt x="463" y="1"/>
                    <a:pt x="4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37"/>
            <p:cNvSpPr/>
            <p:nvPr/>
          </p:nvSpPr>
          <p:spPr>
            <a:xfrm>
              <a:off x="4463858" y="768415"/>
              <a:ext cx="23261" cy="12821"/>
            </a:xfrm>
            <a:custGeom>
              <a:rect b="b" l="l" r="r" t="t"/>
              <a:pathLst>
                <a:path extrusionOk="0" h="323" w="586">
                  <a:moveTo>
                    <a:pt x="427" y="0"/>
                  </a:moveTo>
                  <a:cubicBezTo>
                    <a:pt x="424" y="0"/>
                    <a:pt x="421" y="1"/>
                    <a:pt x="418" y="1"/>
                  </a:cubicBezTo>
                  <a:cubicBezTo>
                    <a:pt x="374" y="2"/>
                    <a:pt x="330" y="12"/>
                    <a:pt x="288" y="24"/>
                  </a:cubicBezTo>
                  <a:cubicBezTo>
                    <a:pt x="214" y="44"/>
                    <a:pt x="142" y="75"/>
                    <a:pt x="74" y="108"/>
                  </a:cubicBezTo>
                  <a:cubicBezTo>
                    <a:pt x="21" y="136"/>
                    <a:pt x="0" y="215"/>
                    <a:pt x="33" y="266"/>
                  </a:cubicBezTo>
                  <a:cubicBezTo>
                    <a:pt x="48" y="290"/>
                    <a:pt x="71" y="313"/>
                    <a:pt x="101" y="319"/>
                  </a:cubicBezTo>
                  <a:cubicBezTo>
                    <a:pt x="111" y="321"/>
                    <a:pt x="119" y="322"/>
                    <a:pt x="128" y="322"/>
                  </a:cubicBezTo>
                  <a:cubicBezTo>
                    <a:pt x="148" y="322"/>
                    <a:pt x="168" y="317"/>
                    <a:pt x="189" y="309"/>
                  </a:cubicBezTo>
                  <a:lnTo>
                    <a:pt x="189" y="309"/>
                  </a:lnTo>
                  <a:cubicBezTo>
                    <a:pt x="186" y="310"/>
                    <a:pt x="184" y="311"/>
                    <a:pt x="181" y="311"/>
                  </a:cubicBezTo>
                  <a:cubicBezTo>
                    <a:pt x="245" y="285"/>
                    <a:pt x="310" y="264"/>
                    <a:pt x="377" y="252"/>
                  </a:cubicBezTo>
                  <a:cubicBezTo>
                    <a:pt x="419" y="243"/>
                    <a:pt x="465" y="240"/>
                    <a:pt x="501" y="216"/>
                  </a:cubicBezTo>
                  <a:cubicBezTo>
                    <a:pt x="546" y="191"/>
                    <a:pt x="586" y="144"/>
                    <a:pt x="570" y="90"/>
                  </a:cubicBezTo>
                  <a:cubicBezTo>
                    <a:pt x="553" y="31"/>
                    <a:pt x="485" y="0"/>
                    <a:pt x="4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37"/>
            <p:cNvSpPr/>
            <p:nvPr/>
          </p:nvSpPr>
          <p:spPr>
            <a:xfrm>
              <a:off x="4407729" y="820376"/>
              <a:ext cx="21753" cy="11948"/>
            </a:xfrm>
            <a:custGeom>
              <a:rect b="b" l="l" r="r" t="t"/>
              <a:pathLst>
                <a:path extrusionOk="0" h="301" w="548">
                  <a:moveTo>
                    <a:pt x="405" y="1"/>
                  </a:moveTo>
                  <a:cubicBezTo>
                    <a:pt x="398" y="1"/>
                    <a:pt x="391" y="1"/>
                    <a:pt x="383" y="2"/>
                  </a:cubicBezTo>
                  <a:cubicBezTo>
                    <a:pt x="274" y="12"/>
                    <a:pt x="167" y="47"/>
                    <a:pt x="71" y="100"/>
                  </a:cubicBezTo>
                  <a:cubicBezTo>
                    <a:pt x="21" y="128"/>
                    <a:pt x="0" y="200"/>
                    <a:pt x="31" y="248"/>
                  </a:cubicBezTo>
                  <a:cubicBezTo>
                    <a:pt x="54" y="283"/>
                    <a:pt x="89" y="301"/>
                    <a:pt x="126" y="301"/>
                  </a:cubicBezTo>
                  <a:cubicBezTo>
                    <a:pt x="144" y="301"/>
                    <a:pt x="162" y="296"/>
                    <a:pt x="180" y="287"/>
                  </a:cubicBezTo>
                  <a:cubicBezTo>
                    <a:pt x="189" y="282"/>
                    <a:pt x="198" y="278"/>
                    <a:pt x="207" y="274"/>
                  </a:cubicBezTo>
                  <a:cubicBezTo>
                    <a:pt x="254" y="255"/>
                    <a:pt x="303" y="241"/>
                    <a:pt x="354" y="234"/>
                  </a:cubicBezTo>
                  <a:cubicBezTo>
                    <a:pt x="371" y="232"/>
                    <a:pt x="386" y="231"/>
                    <a:pt x="404" y="229"/>
                  </a:cubicBezTo>
                  <a:cubicBezTo>
                    <a:pt x="423" y="226"/>
                    <a:pt x="443" y="225"/>
                    <a:pt x="461" y="220"/>
                  </a:cubicBezTo>
                  <a:cubicBezTo>
                    <a:pt x="480" y="214"/>
                    <a:pt x="499" y="203"/>
                    <a:pt x="514" y="188"/>
                  </a:cubicBezTo>
                  <a:cubicBezTo>
                    <a:pt x="524" y="179"/>
                    <a:pt x="530" y="167"/>
                    <a:pt x="535" y="154"/>
                  </a:cubicBezTo>
                  <a:cubicBezTo>
                    <a:pt x="538" y="149"/>
                    <a:pt x="540" y="146"/>
                    <a:pt x="542" y="140"/>
                  </a:cubicBezTo>
                  <a:cubicBezTo>
                    <a:pt x="542" y="138"/>
                    <a:pt x="543" y="137"/>
                    <a:pt x="543" y="136"/>
                  </a:cubicBezTo>
                  <a:cubicBezTo>
                    <a:pt x="548" y="121"/>
                    <a:pt x="547" y="106"/>
                    <a:pt x="544" y="90"/>
                  </a:cubicBezTo>
                  <a:cubicBezTo>
                    <a:pt x="536" y="66"/>
                    <a:pt x="524" y="47"/>
                    <a:pt x="503" y="31"/>
                  </a:cubicBezTo>
                  <a:cubicBezTo>
                    <a:pt x="475" y="9"/>
                    <a:pt x="440" y="1"/>
                    <a:pt x="4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37"/>
            <p:cNvSpPr/>
            <p:nvPr/>
          </p:nvSpPr>
          <p:spPr>
            <a:xfrm>
              <a:off x="4409118" y="857372"/>
              <a:ext cx="40" cy="79"/>
            </a:xfrm>
            <a:custGeom>
              <a:rect b="b" l="l" r="r" t="t"/>
              <a:pathLst>
                <a:path extrusionOk="0" h="2" w="1">
                  <a:moveTo>
                    <a:pt x="1" y="2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37"/>
            <p:cNvSpPr/>
            <p:nvPr/>
          </p:nvSpPr>
          <p:spPr>
            <a:xfrm>
              <a:off x="4398996" y="843637"/>
              <a:ext cx="27628" cy="16672"/>
            </a:xfrm>
            <a:custGeom>
              <a:rect b="b" l="l" r="r" t="t"/>
              <a:pathLst>
                <a:path extrusionOk="0" h="420" w="696">
                  <a:moveTo>
                    <a:pt x="549" y="0"/>
                  </a:moveTo>
                  <a:cubicBezTo>
                    <a:pt x="363" y="0"/>
                    <a:pt x="179" y="90"/>
                    <a:pt x="47" y="221"/>
                  </a:cubicBezTo>
                  <a:cubicBezTo>
                    <a:pt x="4" y="264"/>
                    <a:pt x="0" y="344"/>
                    <a:pt x="47" y="385"/>
                  </a:cubicBezTo>
                  <a:cubicBezTo>
                    <a:pt x="71" y="408"/>
                    <a:pt x="101" y="419"/>
                    <a:pt x="131" y="419"/>
                  </a:cubicBezTo>
                  <a:cubicBezTo>
                    <a:pt x="160" y="419"/>
                    <a:pt x="190" y="408"/>
                    <a:pt x="213" y="385"/>
                  </a:cubicBezTo>
                  <a:cubicBezTo>
                    <a:pt x="226" y="374"/>
                    <a:pt x="238" y="363"/>
                    <a:pt x="250" y="352"/>
                  </a:cubicBezTo>
                  <a:lnTo>
                    <a:pt x="250" y="352"/>
                  </a:lnTo>
                  <a:cubicBezTo>
                    <a:pt x="253" y="351"/>
                    <a:pt x="255" y="350"/>
                    <a:pt x="256" y="348"/>
                  </a:cubicBezTo>
                  <a:lnTo>
                    <a:pt x="256" y="348"/>
                  </a:lnTo>
                  <a:cubicBezTo>
                    <a:pt x="256" y="348"/>
                    <a:pt x="256" y="348"/>
                    <a:pt x="256" y="348"/>
                  </a:cubicBezTo>
                  <a:lnTo>
                    <a:pt x="257" y="347"/>
                  </a:lnTo>
                  <a:cubicBezTo>
                    <a:pt x="259" y="346"/>
                    <a:pt x="261" y="344"/>
                    <a:pt x="262" y="343"/>
                  </a:cubicBezTo>
                  <a:cubicBezTo>
                    <a:pt x="270" y="338"/>
                    <a:pt x="277" y="331"/>
                    <a:pt x="287" y="326"/>
                  </a:cubicBezTo>
                  <a:cubicBezTo>
                    <a:pt x="303" y="316"/>
                    <a:pt x="321" y="305"/>
                    <a:pt x="338" y="296"/>
                  </a:cubicBezTo>
                  <a:cubicBezTo>
                    <a:pt x="347" y="291"/>
                    <a:pt x="354" y="287"/>
                    <a:pt x="364" y="283"/>
                  </a:cubicBezTo>
                  <a:cubicBezTo>
                    <a:pt x="367" y="281"/>
                    <a:pt x="371" y="279"/>
                    <a:pt x="375" y="278"/>
                  </a:cubicBezTo>
                  <a:cubicBezTo>
                    <a:pt x="412" y="265"/>
                    <a:pt x="447" y="252"/>
                    <a:pt x="485" y="244"/>
                  </a:cubicBezTo>
                  <a:cubicBezTo>
                    <a:pt x="504" y="240"/>
                    <a:pt x="523" y="238"/>
                    <a:pt x="542" y="233"/>
                  </a:cubicBezTo>
                  <a:lnTo>
                    <a:pt x="565" y="229"/>
                  </a:lnTo>
                  <a:cubicBezTo>
                    <a:pt x="570" y="229"/>
                    <a:pt x="575" y="228"/>
                    <a:pt x="579" y="228"/>
                  </a:cubicBezTo>
                  <a:cubicBezTo>
                    <a:pt x="611" y="226"/>
                    <a:pt x="638" y="218"/>
                    <a:pt x="661" y="195"/>
                  </a:cubicBezTo>
                  <a:cubicBezTo>
                    <a:pt x="679" y="175"/>
                    <a:pt x="695" y="143"/>
                    <a:pt x="694" y="114"/>
                  </a:cubicBezTo>
                  <a:cubicBezTo>
                    <a:pt x="690" y="50"/>
                    <a:pt x="644" y="3"/>
                    <a:pt x="579" y="1"/>
                  </a:cubicBezTo>
                  <a:cubicBezTo>
                    <a:pt x="569" y="1"/>
                    <a:pt x="559" y="0"/>
                    <a:pt x="5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37"/>
            <p:cNvSpPr/>
            <p:nvPr/>
          </p:nvSpPr>
          <p:spPr>
            <a:xfrm>
              <a:off x="4781139" y="918621"/>
              <a:ext cx="27072" cy="35845"/>
            </a:xfrm>
            <a:custGeom>
              <a:rect b="b" l="l" r="r" t="t"/>
              <a:pathLst>
                <a:path extrusionOk="0" h="903" w="682">
                  <a:moveTo>
                    <a:pt x="222" y="1"/>
                  </a:moveTo>
                  <a:cubicBezTo>
                    <a:pt x="105" y="1"/>
                    <a:pt x="41" y="106"/>
                    <a:pt x="20" y="212"/>
                  </a:cubicBezTo>
                  <a:cubicBezTo>
                    <a:pt x="1" y="311"/>
                    <a:pt x="7" y="408"/>
                    <a:pt x="27" y="505"/>
                  </a:cubicBezTo>
                  <a:cubicBezTo>
                    <a:pt x="42" y="584"/>
                    <a:pt x="69" y="664"/>
                    <a:pt x="112" y="731"/>
                  </a:cubicBezTo>
                  <a:cubicBezTo>
                    <a:pt x="162" y="806"/>
                    <a:pt x="232" y="872"/>
                    <a:pt x="322" y="894"/>
                  </a:cubicBezTo>
                  <a:cubicBezTo>
                    <a:pt x="345" y="900"/>
                    <a:pt x="367" y="903"/>
                    <a:pt x="389" y="903"/>
                  </a:cubicBezTo>
                  <a:cubicBezTo>
                    <a:pt x="481" y="903"/>
                    <a:pt x="562" y="852"/>
                    <a:pt x="600" y="761"/>
                  </a:cubicBezTo>
                  <a:cubicBezTo>
                    <a:pt x="605" y="750"/>
                    <a:pt x="607" y="742"/>
                    <a:pt x="610" y="731"/>
                  </a:cubicBezTo>
                  <a:cubicBezTo>
                    <a:pt x="632" y="700"/>
                    <a:pt x="648" y="665"/>
                    <a:pt x="658" y="627"/>
                  </a:cubicBezTo>
                  <a:cubicBezTo>
                    <a:pt x="682" y="529"/>
                    <a:pt x="659" y="425"/>
                    <a:pt x="621" y="334"/>
                  </a:cubicBezTo>
                  <a:cubicBezTo>
                    <a:pt x="589" y="253"/>
                    <a:pt x="544" y="179"/>
                    <a:pt x="481" y="118"/>
                  </a:cubicBezTo>
                  <a:cubicBezTo>
                    <a:pt x="454" y="92"/>
                    <a:pt x="422" y="69"/>
                    <a:pt x="391" y="51"/>
                  </a:cubicBezTo>
                  <a:cubicBezTo>
                    <a:pt x="367" y="33"/>
                    <a:pt x="340" y="20"/>
                    <a:pt x="309" y="15"/>
                  </a:cubicBezTo>
                  <a:cubicBezTo>
                    <a:pt x="287" y="9"/>
                    <a:pt x="263" y="3"/>
                    <a:pt x="240" y="1"/>
                  </a:cubicBezTo>
                  <a:cubicBezTo>
                    <a:pt x="234" y="1"/>
                    <a:pt x="228" y="1"/>
                    <a:pt x="2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37"/>
            <p:cNvSpPr/>
            <p:nvPr/>
          </p:nvSpPr>
          <p:spPr>
            <a:xfrm>
              <a:off x="4815753" y="914056"/>
              <a:ext cx="25325" cy="36956"/>
            </a:xfrm>
            <a:custGeom>
              <a:rect b="b" l="l" r="r" t="t"/>
              <a:pathLst>
                <a:path extrusionOk="0" h="931" w="638">
                  <a:moveTo>
                    <a:pt x="323" y="1"/>
                  </a:moveTo>
                  <a:cubicBezTo>
                    <a:pt x="240" y="1"/>
                    <a:pt x="168" y="62"/>
                    <a:pt x="120" y="135"/>
                  </a:cubicBezTo>
                  <a:cubicBezTo>
                    <a:pt x="66" y="219"/>
                    <a:pt x="36" y="312"/>
                    <a:pt x="19" y="411"/>
                  </a:cubicBezTo>
                  <a:cubicBezTo>
                    <a:pt x="4" y="489"/>
                    <a:pt x="0" y="574"/>
                    <a:pt x="16" y="652"/>
                  </a:cubicBezTo>
                  <a:cubicBezTo>
                    <a:pt x="35" y="740"/>
                    <a:pt x="76" y="827"/>
                    <a:pt x="151" y="881"/>
                  </a:cubicBezTo>
                  <a:cubicBezTo>
                    <a:pt x="197" y="914"/>
                    <a:pt x="247" y="930"/>
                    <a:pt x="297" y="930"/>
                  </a:cubicBezTo>
                  <a:cubicBezTo>
                    <a:pt x="355" y="930"/>
                    <a:pt x="412" y="907"/>
                    <a:pt x="458" y="860"/>
                  </a:cubicBezTo>
                  <a:cubicBezTo>
                    <a:pt x="467" y="853"/>
                    <a:pt x="472" y="843"/>
                    <a:pt x="478" y="836"/>
                  </a:cubicBezTo>
                  <a:cubicBezTo>
                    <a:pt x="511" y="815"/>
                    <a:pt x="540" y="787"/>
                    <a:pt x="562" y="756"/>
                  </a:cubicBezTo>
                  <a:cubicBezTo>
                    <a:pt x="619" y="675"/>
                    <a:pt x="638" y="568"/>
                    <a:pt x="635" y="469"/>
                  </a:cubicBezTo>
                  <a:cubicBezTo>
                    <a:pt x="634" y="383"/>
                    <a:pt x="622" y="297"/>
                    <a:pt x="586" y="217"/>
                  </a:cubicBezTo>
                  <a:cubicBezTo>
                    <a:pt x="570" y="182"/>
                    <a:pt x="549" y="151"/>
                    <a:pt x="525" y="123"/>
                  </a:cubicBezTo>
                  <a:cubicBezTo>
                    <a:pt x="509" y="97"/>
                    <a:pt x="489" y="74"/>
                    <a:pt x="463" y="58"/>
                  </a:cubicBezTo>
                  <a:cubicBezTo>
                    <a:pt x="445" y="44"/>
                    <a:pt x="425" y="31"/>
                    <a:pt x="403" y="21"/>
                  </a:cubicBezTo>
                  <a:cubicBezTo>
                    <a:pt x="376" y="7"/>
                    <a:pt x="349" y="1"/>
                    <a:pt x="3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37"/>
            <p:cNvSpPr/>
            <p:nvPr/>
          </p:nvSpPr>
          <p:spPr>
            <a:xfrm>
              <a:off x="4937299" y="727569"/>
              <a:ext cx="115751" cy="49857"/>
            </a:xfrm>
            <a:custGeom>
              <a:rect b="b" l="l" r="r" t="t"/>
              <a:pathLst>
                <a:path extrusionOk="0" h="1256" w="2916">
                  <a:moveTo>
                    <a:pt x="1796" y="1"/>
                  </a:moveTo>
                  <a:cubicBezTo>
                    <a:pt x="1414" y="1"/>
                    <a:pt x="1020" y="69"/>
                    <a:pt x="667" y="218"/>
                  </a:cubicBezTo>
                  <a:cubicBezTo>
                    <a:pt x="545" y="270"/>
                    <a:pt x="427" y="333"/>
                    <a:pt x="316" y="405"/>
                  </a:cubicBezTo>
                  <a:cubicBezTo>
                    <a:pt x="214" y="469"/>
                    <a:pt x="76" y="552"/>
                    <a:pt x="51" y="682"/>
                  </a:cubicBezTo>
                  <a:cubicBezTo>
                    <a:pt x="0" y="948"/>
                    <a:pt x="419" y="1115"/>
                    <a:pt x="613" y="1170"/>
                  </a:cubicBezTo>
                  <a:cubicBezTo>
                    <a:pt x="677" y="1188"/>
                    <a:pt x="742" y="1203"/>
                    <a:pt x="806" y="1214"/>
                  </a:cubicBezTo>
                  <a:cubicBezTo>
                    <a:pt x="963" y="1242"/>
                    <a:pt x="1123" y="1256"/>
                    <a:pt x="1282" y="1256"/>
                  </a:cubicBezTo>
                  <a:cubicBezTo>
                    <a:pt x="1422" y="1256"/>
                    <a:pt x="1562" y="1245"/>
                    <a:pt x="1701" y="1223"/>
                  </a:cubicBezTo>
                  <a:cubicBezTo>
                    <a:pt x="1976" y="1182"/>
                    <a:pt x="2284" y="1109"/>
                    <a:pt x="2514" y="944"/>
                  </a:cubicBezTo>
                  <a:cubicBezTo>
                    <a:pt x="2731" y="791"/>
                    <a:pt x="2915" y="444"/>
                    <a:pt x="2679" y="229"/>
                  </a:cubicBezTo>
                  <a:cubicBezTo>
                    <a:pt x="2457" y="27"/>
                    <a:pt x="2088" y="2"/>
                    <a:pt x="1805" y="1"/>
                  </a:cubicBezTo>
                  <a:cubicBezTo>
                    <a:pt x="1802" y="1"/>
                    <a:pt x="1799" y="1"/>
                    <a:pt x="1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37"/>
            <p:cNvSpPr/>
            <p:nvPr/>
          </p:nvSpPr>
          <p:spPr>
            <a:xfrm>
              <a:off x="4764825" y="643654"/>
              <a:ext cx="115751" cy="49857"/>
            </a:xfrm>
            <a:custGeom>
              <a:rect b="b" l="l" r="r" t="t"/>
              <a:pathLst>
                <a:path extrusionOk="0" h="1256" w="2916">
                  <a:moveTo>
                    <a:pt x="1795" y="1"/>
                  </a:moveTo>
                  <a:cubicBezTo>
                    <a:pt x="1413" y="1"/>
                    <a:pt x="1019" y="68"/>
                    <a:pt x="667" y="218"/>
                  </a:cubicBezTo>
                  <a:cubicBezTo>
                    <a:pt x="544" y="270"/>
                    <a:pt x="427" y="333"/>
                    <a:pt x="315" y="405"/>
                  </a:cubicBezTo>
                  <a:cubicBezTo>
                    <a:pt x="214" y="469"/>
                    <a:pt x="75" y="552"/>
                    <a:pt x="51" y="682"/>
                  </a:cubicBezTo>
                  <a:cubicBezTo>
                    <a:pt x="0" y="948"/>
                    <a:pt x="418" y="1115"/>
                    <a:pt x="614" y="1170"/>
                  </a:cubicBezTo>
                  <a:cubicBezTo>
                    <a:pt x="677" y="1189"/>
                    <a:pt x="742" y="1203"/>
                    <a:pt x="806" y="1214"/>
                  </a:cubicBezTo>
                  <a:cubicBezTo>
                    <a:pt x="962" y="1241"/>
                    <a:pt x="1121" y="1255"/>
                    <a:pt x="1280" y="1255"/>
                  </a:cubicBezTo>
                  <a:cubicBezTo>
                    <a:pt x="1420" y="1255"/>
                    <a:pt x="1561" y="1244"/>
                    <a:pt x="1700" y="1223"/>
                  </a:cubicBezTo>
                  <a:cubicBezTo>
                    <a:pt x="1975" y="1182"/>
                    <a:pt x="2283" y="1109"/>
                    <a:pt x="2514" y="944"/>
                  </a:cubicBezTo>
                  <a:cubicBezTo>
                    <a:pt x="2730" y="791"/>
                    <a:pt x="2915" y="444"/>
                    <a:pt x="2678" y="229"/>
                  </a:cubicBezTo>
                  <a:cubicBezTo>
                    <a:pt x="2457" y="27"/>
                    <a:pt x="2088" y="2"/>
                    <a:pt x="1804" y="1"/>
                  </a:cubicBezTo>
                  <a:cubicBezTo>
                    <a:pt x="1801" y="1"/>
                    <a:pt x="1798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37"/>
            <p:cNvSpPr/>
            <p:nvPr/>
          </p:nvSpPr>
          <p:spPr>
            <a:xfrm>
              <a:off x="4835799" y="646552"/>
              <a:ext cx="56923" cy="32391"/>
            </a:xfrm>
            <a:custGeom>
              <a:rect b="b" l="l" r="r" t="t"/>
              <a:pathLst>
                <a:path extrusionOk="0" h="816" w="1434">
                  <a:moveTo>
                    <a:pt x="929" y="0"/>
                  </a:moveTo>
                  <a:cubicBezTo>
                    <a:pt x="680" y="0"/>
                    <a:pt x="408" y="155"/>
                    <a:pt x="222" y="275"/>
                  </a:cubicBezTo>
                  <a:cubicBezTo>
                    <a:pt x="134" y="333"/>
                    <a:pt x="0" y="418"/>
                    <a:pt x="27" y="542"/>
                  </a:cubicBezTo>
                  <a:cubicBezTo>
                    <a:pt x="47" y="640"/>
                    <a:pt x="157" y="702"/>
                    <a:pt x="244" y="734"/>
                  </a:cubicBezTo>
                  <a:cubicBezTo>
                    <a:pt x="393" y="788"/>
                    <a:pt x="550" y="816"/>
                    <a:pt x="709" y="816"/>
                  </a:cubicBezTo>
                  <a:cubicBezTo>
                    <a:pt x="769" y="816"/>
                    <a:pt x="830" y="812"/>
                    <a:pt x="890" y="803"/>
                  </a:cubicBezTo>
                  <a:cubicBezTo>
                    <a:pt x="1072" y="778"/>
                    <a:pt x="1385" y="689"/>
                    <a:pt x="1415" y="468"/>
                  </a:cubicBezTo>
                  <a:cubicBezTo>
                    <a:pt x="1433" y="319"/>
                    <a:pt x="1291" y="128"/>
                    <a:pt x="1167" y="59"/>
                  </a:cubicBezTo>
                  <a:cubicBezTo>
                    <a:pt x="1093" y="17"/>
                    <a:pt x="1012" y="0"/>
                    <a:pt x="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37"/>
            <p:cNvSpPr/>
            <p:nvPr/>
          </p:nvSpPr>
          <p:spPr>
            <a:xfrm>
              <a:off x="5010616" y="739120"/>
              <a:ext cx="56923" cy="32391"/>
            </a:xfrm>
            <a:custGeom>
              <a:rect b="b" l="l" r="r" t="t"/>
              <a:pathLst>
                <a:path extrusionOk="0" h="816" w="1434">
                  <a:moveTo>
                    <a:pt x="929" y="0"/>
                  </a:moveTo>
                  <a:cubicBezTo>
                    <a:pt x="680" y="0"/>
                    <a:pt x="408" y="155"/>
                    <a:pt x="222" y="275"/>
                  </a:cubicBezTo>
                  <a:cubicBezTo>
                    <a:pt x="134" y="333"/>
                    <a:pt x="1" y="418"/>
                    <a:pt x="28" y="542"/>
                  </a:cubicBezTo>
                  <a:cubicBezTo>
                    <a:pt x="49" y="640"/>
                    <a:pt x="157" y="700"/>
                    <a:pt x="244" y="734"/>
                  </a:cubicBezTo>
                  <a:cubicBezTo>
                    <a:pt x="393" y="788"/>
                    <a:pt x="551" y="815"/>
                    <a:pt x="710" y="815"/>
                  </a:cubicBezTo>
                  <a:cubicBezTo>
                    <a:pt x="770" y="815"/>
                    <a:pt x="830" y="811"/>
                    <a:pt x="890" y="803"/>
                  </a:cubicBezTo>
                  <a:cubicBezTo>
                    <a:pt x="1072" y="778"/>
                    <a:pt x="1386" y="689"/>
                    <a:pt x="1415" y="467"/>
                  </a:cubicBezTo>
                  <a:cubicBezTo>
                    <a:pt x="1434" y="319"/>
                    <a:pt x="1291" y="127"/>
                    <a:pt x="1167" y="59"/>
                  </a:cubicBezTo>
                  <a:cubicBezTo>
                    <a:pt x="1093" y="17"/>
                    <a:pt x="1012" y="0"/>
                    <a:pt x="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37"/>
            <p:cNvSpPr/>
            <p:nvPr/>
          </p:nvSpPr>
          <p:spPr>
            <a:xfrm>
              <a:off x="4940356" y="758650"/>
              <a:ext cx="36202" cy="20641"/>
            </a:xfrm>
            <a:custGeom>
              <a:rect b="b" l="l" r="r" t="t"/>
              <a:pathLst>
                <a:path extrusionOk="0" h="520" w="912">
                  <a:moveTo>
                    <a:pt x="591" y="0"/>
                  </a:moveTo>
                  <a:cubicBezTo>
                    <a:pt x="432" y="0"/>
                    <a:pt x="260" y="98"/>
                    <a:pt x="141" y="175"/>
                  </a:cubicBezTo>
                  <a:cubicBezTo>
                    <a:pt x="84" y="211"/>
                    <a:pt x="0" y="265"/>
                    <a:pt x="17" y="344"/>
                  </a:cubicBezTo>
                  <a:cubicBezTo>
                    <a:pt x="31" y="408"/>
                    <a:pt x="100" y="448"/>
                    <a:pt x="156" y="467"/>
                  </a:cubicBezTo>
                  <a:cubicBezTo>
                    <a:pt x="250" y="502"/>
                    <a:pt x="350" y="519"/>
                    <a:pt x="450" y="519"/>
                  </a:cubicBezTo>
                  <a:cubicBezTo>
                    <a:pt x="489" y="519"/>
                    <a:pt x="528" y="517"/>
                    <a:pt x="567" y="511"/>
                  </a:cubicBezTo>
                  <a:cubicBezTo>
                    <a:pt x="682" y="496"/>
                    <a:pt x="881" y="438"/>
                    <a:pt x="900" y="298"/>
                  </a:cubicBezTo>
                  <a:cubicBezTo>
                    <a:pt x="911" y="203"/>
                    <a:pt x="822" y="82"/>
                    <a:pt x="743" y="37"/>
                  </a:cubicBezTo>
                  <a:cubicBezTo>
                    <a:pt x="695" y="11"/>
                    <a:pt x="644" y="0"/>
                    <a:pt x="5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37"/>
            <p:cNvSpPr/>
            <p:nvPr/>
          </p:nvSpPr>
          <p:spPr>
            <a:xfrm>
              <a:off x="4766293" y="670845"/>
              <a:ext cx="36202" cy="20641"/>
            </a:xfrm>
            <a:custGeom>
              <a:rect b="b" l="l" r="r" t="t"/>
              <a:pathLst>
                <a:path extrusionOk="0" h="520" w="912">
                  <a:moveTo>
                    <a:pt x="591" y="1"/>
                  </a:moveTo>
                  <a:cubicBezTo>
                    <a:pt x="433" y="1"/>
                    <a:pt x="261" y="99"/>
                    <a:pt x="141" y="175"/>
                  </a:cubicBezTo>
                  <a:cubicBezTo>
                    <a:pt x="85" y="211"/>
                    <a:pt x="1" y="266"/>
                    <a:pt x="17" y="345"/>
                  </a:cubicBezTo>
                  <a:cubicBezTo>
                    <a:pt x="32" y="408"/>
                    <a:pt x="101" y="447"/>
                    <a:pt x="157" y="467"/>
                  </a:cubicBezTo>
                  <a:cubicBezTo>
                    <a:pt x="251" y="503"/>
                    <a:pt x="352" y="520"/>
                    <a:pt x="452" y="520"/>
                  </a:cubicBezTo>
                  <a:cubicBezTo>
                    <a:pt x="491" y="520"/>
                    <a:pt x="529" y="517"/>
                    <a:pt x="567" y="512"/>
                  </a:cubicBezTo>
                  <a:cubicBezTo>
                    <a:pt x="683" y="497"/>
                    <a:pt x="882" y="439"/>
                    <a:pt x="900" y="299"/>
                  </a:cubicBezTo>
                  <a:cubicBezTo>
                    <a:pt x="912" y="204"/>
                    <a:pt x="822" y="82"/>
                    <a:pt x="743" y="38"/>
                  </a:cubicBezTo>
                  <a:cubicBezTo>
                    <a:pt x="696" y="12"/>
                    <a:pt x="644" y="1"/>
                    <a:pt x="5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37"/>
            <p:cNvSpPr/>
            <p:nvPr/>
          </p:nvSpPr>
          <p:spPr>
            <a:xfrm>
              <a:off x="4407014" y="719710"/>
              <a:ext cx="39258" cy="28342"/>
            </a:xfrm>
            <a:custGeom>
              <a:rect b="b" l="l" r="r" t="t"/>
              <a:pathLst>
                <a:path extrusionOk="0" h="714" w="989">
                  <a:moveTo>
                    <a:pt x="803" y="0"/>
                  </a:moveTo>
                  <a:cubicBezTo>
                    <a:pt x="784" y="0"/>
                    <a:pt x="765" y="2"/>
                    <a:pt x="745" y="6"/>
                  </a:cubicBezTo>
                  <a:cubicBezTo>
                    <a:pt x="703" y="14"/>
                    <a:pt x="664" y="28"/>
                    <a:pt x="625" y="44"/>
                  </a:cubicBezTo>
                  <a:cubicBezTo>
                    <a:pt x="543" y="78"/>
                    <a:pt x="464" y="116"/>
                    <a:pt x="389" y="168"/>
                  </a:cubicBezTo>
                  <a:cubicBezTo>
                    <a:pt x="241" y="270"/>
                    <a:pt x="119" y="398"/>
                    <a:pt x="29" y="554"/>
                  </a:cubicBezTo>
                  <a:cubicBezTo>
                    <a:pt x="0" y="604"/>
                    <a:pt x="17" y="669"/>
                    <a:pt x="66" y="700"/>
                  </a:cubicBezTo>
                  <a:cubicBezTo>
                    <a:pt x="83" y="709"/>
                    <a:pt x="100" y="714"/>
                    <a:pt x="118" y="714"/>
                  </a:cubicBezTo>
                  <a:cubicBezTo>
                    <a:pt x="155" y="714"/>
                    <a:pt x="190" y="694"/>
                    <a:pt x="212" y="662"/>
                  </a:cubicBezTo>
                  <a:cubicBezTo>
                    <a:pt x="237" y="626"/>
                    <a:pt x="245" y="615"/>
                    <a:pt x="271" y="584"/>
                  </a:cubicBezTo>
                  <a:cubicBezTo>
                    <a:pt x="295" y="556"/>
                    <a:pt x="321" y="528"/>
                    <a:pt x="349" y="501"/>
                  </a:cubicBezTo>
                  <a:cubicBezTo>
                    <a:pt x="376" y="474"/>
                    <a:pt x="404" y="449"/>
                    <a:pt x="434" y="424"/>
                  </a:cubicBezTo>
                  <a:cubicBezTo>
                    <a:pt x="436" y="422"/>
                    <a:pt x="439" y="421"/>
                    <a:pt x="440" y="419"/>
                  </a:cubicBezTo>
                  <a:cubicBezTo>
                    <a:pt x="441" y="417"/>
                    <a:pt x="443" y="416"/>
                    <a:pt x="446" y="415"/>
                  </a:cubicBezTo>
                  <a:cubicBezTo>
                    <a:pt x="453" y="411"/>
                    <a:pt x="459" y="406"/>
                    <a:pt x="465" y="402"/>
                  </a:cubicBezTo>
                  <a:cubicBezTo>
                    <a:pt x="482" y="390"/>
                    <a:pt x="500" y="379"/>
                    <a:pt x="517" y="366"/>
                  </a:cubicBezTo>
                  <a:cubicBezTo>
                    <a:pt x="549" y="346"/>
                    <a:pt x="582" y="328"/>
                    <a:pt x="617" y="311"/>
                  </a:cubicBezTo>
                  <a:cubicBezTo>
                    <a:pt x="634" y="302"/>
                    <a:pt x="651" y="294"/>
                    <a:pt x="669" y="286"/>
                  </a:cubicBezTo>
                  <a:cubicBezTo>
                    <a:pt x="670" y="286"/>
                    <a:pt x="670" y="286"/>
                    <a:pt x="670" y="285"/>
                  </a:cubicBezTo>
                  <a:cubicBezTo>
                    <a:pt x="672" y="283"/>
                    <a:pt x="674" y="283"/>
                    <a:pt x="677" y="282"/>
                  </a:cubicBezTo>
                  <a:cubicBezTo>
                    <a:pt x="687" y="278"/>
                    <a:pt x="695" y="276"/>
                    <a:pt x="704" y="272"/>
                  </a:cubicBezTo>
                  <a:cubicBezTo>
                    <a:pt x="741" y="259"/>
                    <a:pt x="777" y="249"/>
                    <a:pt x="813" y="235"/>
                  </a:cubicBezTo>
                  <a:cubicBezTo>
                    <a:pt x="840" y="225"/>
                    <a:pt x="865" y="218"/>
                    <a:pt x="888" y="199"/>
                  </a:cubicBezTo>
                  <a:cubicBezTo>
                    <a:pt x="904" y="186"/>
                    <a:pt x="920" y="173"/>
                    <a:pt x="936" y="160"/>
                  </a:cubicBezTo>
                  <a:cubicBezTo>
                    <a:pt x="989" y="113"/>
                    <a:pt x="953" y="40"/>
                    <a:pt x="900" y="20"/>
                  </a:cubicBezTo>
                  <a:cubicBezTo>
                    <a:pt x="867" y="6"/>
                    <a:pt x="836" y="0"/>
                    <a:pt x="8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37"/>
            <p:cNvSpPr/>
            <p:nvPr/>
          </p:nvSpPr>
          <p:spPr>
            <a:xfrm>
              <a:off x="4418447" y="877180"/>
              <a:ext cx="19411" cy="30645"/>
            </a:xfrm>
            <a:custGeom>
              <a:rect b="b" l="l" r="r" t="t"/>
              <a:pathLst>
                <a:path extrusionOk="0" h="772" w="489">
                  <a:moveTo>
                    <a:pt x="370" y="0"/>
                  </a:moveTo>
                  <a:cubicBezTo>
                    <a:pt x="345" y="0"/>
                    <a:pt x="319" y="10"/>
                    <a:pt x="300" y="29"/>
                  </a:cubicBezTo>
                  <a:cubicBezTo>
                    <a:pt x="211" y="121"/>
                    <a:pt x="141" y="225"/>
                    <a:pt x="88" y="340"/>
                  </a:cubicBezTo>
                  <a:cubicBezTo>
                    <a:pt x="61" y="401"/>
                    <a:pt x="39" y="461"/>
                    <a:pt x="22" y="524"/>
                  </a:cubicBezTo>
                  <a:cubicBezTo>
                    <a:pt x="11" y="563"/>
                    <a:pt x="1" y="604"/>
                    <a:pt x="6" y="643"/>
                  </a:cubicBezTo>
                  <a:cubicBezTo>
                    <a:pt x="11" y="685"/>
                    <a:pt x="27" y="716"/>
                    <a:pt x="55" y="751"/>
                  </a:cubicBezTo>
                  <a:cubicBezTo>
                    <a:pt x="66" y="764"/>
                    <a:pt x="88" y="772"/>
                    <a:pt x="108" y="772"/>
                  </a:cubicBezTo>
                  <a:cubicBezTo>
                    <a:pt x="122" y="772"/>
                    <a:pt x="135" y="769"/>
                    <a:pt x="145" y="762"/>
                  </a:cubicBezTo>
                  <a:cubicBezTo>
                    <a:pt x="173" y="742"/>
                    <a:pt x="198" y="720"/>
                    <a:pt x="214" y="690"/>
                  </a:cubicBezTo>
                  <a:cubicBezTo>
                    <a:pt x="231" y="660"/>
                    <a:pt x="240" y="626"/>
                    <a:pt x="250" y="592"/>
                  </a:cubicBezTo>
                  <a:cubicBezTo>
                    <a:pt x="264" y="538"/>
                    <a:pt x="284" y="485"/>
                    <a:pt x="305" y="432"/>
                  </a:cubicBezTo>
                  <a:cubicBezTo>
                    <a:pt x="306" y="428"/>
                    <a:pt x="308" y="423"/>
                    <a:pt x="310" y="418"/>
                  </a:cubicBezTo>
                  <a:cubicBezTo>
                    <a:pt x="310" y="417"/>
                    <a:pt x="310" y="417"/>
                    <a:pt x="312" y="413"/>
                  </a:cubicBezTo>
                  <a:cubicBezTo>
                    <a:pt x="317" y="402"/>
                    <a:pt x="323" y="388"/>
                    <a:pt x="329" y="377"/>
                  </a:cubicBezTo>
                  <a:cubicBezTo>
                    <a:pt x="341" y="351"/>
                    <a:pt x="355" y="326"/>
                    <a:pt x="369" y="302"/>
                  </a:cubicBezTo>
                  <a:cubicBezTo>
                    <a:pt x="397" y="251"/>
                    <a:pt x="427" y="200"/>
                    <a:pt x="459" y="153"/>
                  </a:cubicBezTo>
                  <a:cubicBezTo>
                    <a:pt x="488" y="111"/>
                    <a:pt x="472" y="50"/>
                    <a:pt x="433" y="22"/>
                  </a:cubicBezTo>
                  <a:cubicBezTo>
                    <a:pt x="415" y="7"/>
                    <a:pt x="393" y="0"/>
                    <a:pt x="3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37"/>
            <p:cNvSpPr/>
            <p:nvPr/>
          </p:nvSpPr>
          <p:spPr>
            <a:xfrm>
              <a:off x="4472551" y="1007498"/>
              <a:ext cx="12425" cy="28779"/>
            </a:xfrm>
            <a:custGeom>
              <a:rect b="b" l="l" r="r" t="t"/>
              <a:pathLst>
                <a:path extrusionOk="0" h="725" w="313">
                  <a:moveTo>
                    <a:pt x="126" y="0"/>
                  </a:moveTo>
                  <a:cubicBezTo>
                    <a:pt x="124" y="0"/>
                    <a:pt x="122" y="0"/>
                    <a:pt x="120" y="0"/>
                  </a:cubicBezTo>
                  <a:cubicBezTo>
                    <a:pt x="54" y="4"/>
                    <a:pt x="7" y="51"/>
                    <a:pt x="5" y="115"/>
                  </a:cubicBezTo>
                  <a:cubicBezTo>
                    <a:pt x="0" y="223"/>
                    <a:pt x="7" y="332"/>
                    <a:pt x="28" y="437"/>
                  </a:cubicBezTo>
                  <a:cubicBezTo>
                    <a:pt x="38" y="485"/>
                    <a:pt x="52" y="533"/>
                    <a:pt x="70" y="578"/>
                  </a:cubicBezTo>
                  <a:cubicBezTo>
                    <a:pt x="86" y="615"/>
                    <a:pt x="100" y="645"/>
                    <a:pt x="127" y="673"/>
                  </a:cubicBezTo>
                  <a:cubicBezTo>
                    <a:pt x="147" y="694"/>
                    <a:pt x="177" y="718"/>
                    <a:pt x="207" y="723"/>
                  </a:cubicBezTo>
                  <a:cubicBezTo>
                    <a:pt x="213" y="724"/>
                    <a:pt x="219" y="725"/>
                    <a:pt x="224" y="725"/>
                  </a:cubicBezTo>
                  <a:cubicBezTo>
                    <a:pt x="251" y="725"/>
                    <a:pt x="274" y="714"/>
                    <a:pt x="291" y="689"/>
                  </a:cubicBezTo>
                  <a:cubicBezTo>
                    <a:pt x="300" y="672"/>
                    <a:pt x="306" y="654"/>
                    <a:pt x="307" y="635"/>
                  </a:cubicBezTo>
                  <a:cubicBezTo>
                    <a:pt x="312" y="625"/>
                    <a:pt x="313" y="615"/>
                    <a:pt x="312" y="603"/>
                  </a:cubicBezTo>
                  <a:cubicBezTo>
                    <a:pt x="312" y="572"/>
                    <a:pt x="306" y="542"/>
                    <a:pt x="298" y="511"/>
                  </a:cubicBezTo>
                  <a:cubicBezTo>
                    <a:pt x="287" y="467"/>
                    <a:pt x="273" y="422"/>
                    <a:pt x="263" y="376"/>
                  </a:cubicBezTo>
                  <a:cubicBezTo>
                    <a:pt x="257" y="355"/>
                    <a:pt x="252" y="332"/>
                    <a:pt x="248" y="309"/>
                  </a:cubicBezTo>
                  <a:cubicBezTo>
                    <a:pt x="246" y="297"/>
                    <a:pt x="243" y="286"/>
                    <a:pt x="243" y="274"/>
                  </a:cubicBezTo>
                  <a:cubicBezTo>
                    <a:pt x="243" y="270"/>
                    <a:pt x="242" y="266"/>
                    <a:pt x="242" y="264"/>
                  </a:cubicBezTo>
                  <a:cubicBezTo>
                    <a:pt x="237" y="214"/>
                    <a:pt x="234" y="165"/>
                    <a:pt x="234" y="115"/>
                  </a:cubicBezTo>
                  <a:cubicBezTo>
                    <a:pt x="234" y="58"/>
                    <a:pt x="184" y="0"/>
                    <a:pt x="1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37"/>
            <p:cNvSpPr/>
            <p:nvPr/>
          </p:nvSpPr>
          <p:spPr>
            <a:xfrm>
              <a:off x="4700201" y="740033"/>
              <a:ext cx="43228" cy="24730"/>
            </a:xfrm>
            <a:custGeom>
              <a:rect b="b" l="l" r="r" t="t"/>
              <a:pathLst>
                <a:path extrusionOk="0" h="623" w="1089">
                  <a:moveTo>
                    <a:pt x="222" y="1"/>
                  </a:moveTo>
                  <a:cubicBezTo>
                    <a:pt x="175" y="1"/>
                    <a:pt x="127" y="4"/>
                    <a:pt x="78" y="11"/>
                  </a:cubicBezTo>
                  <a:cubicBezTo>
                    <a:pt x="31" y="18"/>
                    <a:pt x="0" y="76"/>
                    <a:pt x="8" y="120"/>
                  </a:cubicBezTo>
                  <a:cubicBezTo>
                    <a:pt x="15" y="168"/>
                    <a:pt x="55" y="206"/>
                    <a:pt x="105" y="206"/>
                  </a:cubicBezTo>
                  <a:cubicBezTo>
                    <a:pt x="264" y="206"/>
                    <a:pt x="425" y="244"/>
                    <a:pt x="561" y="317"/>
                  </a:cubicBezTo>
                  <a:cubicBezTo>
                    <a:pt x="635" y="357"/>
                    <a:pt x="696" y="398"/>
                    <a:pt x="750" y="447"/>
                  </a:cubicBezTo>
                  <a:cubicBezTo>
                    <a:pt x="780" y="474"/>
                    <a:pt x="807" y="504"/>
                    <a:pt x="837" y="531"/>
                  </a:cubicBezTo>
                  <a:cubicBezTo>
                    <a:pt x="873" y="567"/>
                    <a:pt x="911" y="591"/>
                    <a:pt x="956" y="614"/>
                  </a:cubicBezTo>
                  <a:cubicBezTo>
                    <a:pt x="969" y="620"/>
                    <a:pt x="983" y="623"/>
                    <a:pt x="998" y="623"/>
                  </a:cubicBezTo>
                  <a:cubicBezTo>
                    <a:pt x="1043" y="623"/>
                    <a:pt x="1089" y="593"/>
                    <a:pt x="1083" y="541"/>
                  </a:cubicBezTo>
                  <a:cubicBezTo>
                    <a:pt x="1078" y="480"/>
                    <a:pt x="1069" y="432"/>
                    <a:pt x="1036" y="386"/>
                  </a:cubicBezTo>
                  <a:cubicBezTo>
                    <a:pt x="1004" y="342"/>
                    <a:pt x="968" y="304"/>
                    <a:pt x="927" y="269"/>
                  </a:cubicBezTo>
                  <a:cubicBezTo>
                    <a:pt x="851" y="203"/>
                    <a:pt x="768" y="145"/>
                    <a:pt x="676" y="103"/>
                  </a:cubicBezTo>
                  <a:cubicBezTo>
                    <a:pt x="529" y="36"/>
                    <a:pt x="378" y="1"/>
                    <a:pt x="2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37"/>
            <p:cNvSpPr/>
            <p:nvPr/>
          </p:nvSpPr>
          <p:spPr>
            <a:xfrm>
              <a:off x="4893158" y="905681"/>
              <a:ext cx="33185" cy="49579"/>
            </a:xfrm>
            <a:custGeom>
              <a:rect b="b" l="l" r="r" t="t"/>
              <a:pathLst>
                <a:path extrusionOk="0" h="1249" w="836">
                  <a:moveTo>
                    <a:pt x="143" y="1"/>
                  </a:moveTo>
                  <a:cubicBezTo>
                    <a:pt x="65" y="1"/>
                    <a:pt x="0" y="100"/>
                    <a:pt x="67" y="178"/>
                  </a:cubicBezTo>
                  <a:cubicBezTo>
                    <a:pt x="198" y="329"/>
                    <a:pt x="317" y="492"/>
                    <a:pt x="412" y="668"/>
                  </a:cubicBezTo>
                  <a:cubicBezTo>
                    <a:pt x="456" y="751"/>
                    <a:pt x="498" y="836"/>
                    <a:pt x="533" y="924"/>
                  </a:cubicBezTo>
                  <a:cubicBezTo>
                    <a:pt x="553" y="974"/>
                    <a:pt x="569" y="1023"/>
                    <a:pt x="585" y="1072"/>
                  </a:cubicBezTo>
                  <a:cubicBezTo>
                    <a:pt x="594" y="1098"/>
                    <a:pt x="602" y="1126"/>
                    <a:pt x="615" y="1149"/>
                  </a:cubicBezTo>
                  <a:cubicBezTo>
                    <a:pt x="630" y="1176"/>
                    <a:pt x="652" y="1197"/>
                    <a:pt x="670" y="1222"/>
                  </a:cubicBezTo>
                  <a:cubicBezTo>
                    <a:pt x="685" y="1240"/>
                    <a:pt x="708" y="1249"/>
                    <a:pt x="732" y="1249"/>
                  </a:cubicBezTo>
                  <a:cubicBezTo>
                    <a:pt x="773" y="1249"/>
                    <a:pt x="817" y="1223"/>
                    <a:pt x="824" y="1181"/>
                  </a:cubicBezTo>
                  <a:cubicBezTo>
                    <a:pt x="827" y="1154"/>
                    <a:pt x="835" y="1127"/>
                    <a:pt x="835" y="1098"/>
                  </a:cubicBezTo>
                  <a:cubicBezTo>
                    <a:pt x="834" y="1068"/>
                    <a:pt x="826" y="1037"/>
                    <a:pt x="816" y="1007"/>
                  </a:cubicBezTo>
                  <a:cubicBezTo>
                    <a:pt x="800" y="954"/>
                    <a:pt x="782" y="903"/>
                    <a:pt x="761" y="851"/>
                  </a:cubicBezTo>
                  <a:cubicBezTo>
                    <a:pt x="719" y="747"/>
                    <a:pt x="673" y="645"/>
                    <a:pt x="616" y="548"/>
                  </a:cubicBezTo>
                  <a:cubicBezTo>
                    <a:pt x="508" y="358"/>
                    <a:pt x="376" y="179"/>
                    <a:pt x="214" y="31"/>
                  </a:cubicBezTo>
                  <a:cubicBezTo>
                    <a:pt x="192" y="10"/>
                    <a:pt x="167" y="1"/>
                    <a:pt x="1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37"/>
            <p:cNvSpPr/>
            <p:nvPr/>
          </p:nvSpPr>
          <p:spPr>
            <a:xfrm>
              <a:off x="4810474" y="1069303"/>
              <a:ext cx="95824" cy="60098"/>
            </a:xfrm>
            <a:custGeom>
              <a:rect b="b" l="l" r="r" t="t"/>
              <a:pathLst>
                <a:path extrusionOk="0" h="1514" w="2414">
                  <a:moveTo>
                    <a:pt x="2297" y="1"/>
                  </a:moveTo>
                  <a:cubicBezTo>
                    <a:pt x="2269" y="1"/>
                    <a:pt x="2241" y="14"/>
                    <a:pt x="2219" y="45"/>
                  </a:cubicBezTo>
                  <a:cubicBezTo>
                    <a:pt x="1969" y="409"/>
                    <a:pt x="1656" y="727"/>
                    <a:pt x="1272" y="947"/>
                  </a:cubicBezTo>
                  <a:cubicBezTo>
                    <a:pt x="1083" y="1054"/>
                    <a:pt x="882" y="1136"/>
                    <a:pt x="672" y="1191"/>
                  </a:cubicBezTo>
                  <a:cubicBezTo>
                    <a:pt x="470" y="1243"/>
                    <a:pt x="225" y="1227"/>
                    <a:pt x="45" y="1332"/>
                  </a:cubicBezTo>
                  <a:cubicBezTo>
                    <a:pt x="1" y="1358"/>
                    <a:pt x="1" y="1425"/>
                    <a:pt x="45" y="1452"/>
                  </a:cubicBezTo>
                  <a:cubicBezTo>
                    <a:pt x="120" y="1497"/>
                    <a:pt x="209" y="1514"/>
                    <a:pt x="301" y="1514"/>
                  </a:cubicBezTo>
                  <a:cubicBezTo>
                    <a:pt x="450" y="1514"/>
                    <a:pt x="609" y="1471"/>
                    <a:pt x="738" y="1437"/>
                  </a:cubicBezTo>
                  <a:cubicBezTo>
                    <a:pt x="969" y="1377"/>
                    <a:pt x="1193" y="1286"/>
                    <a:pt x="1400" y="1167"/>
                  </a:cubicBezTo>
                  <a:cubicBezTo>
                    <a:pt x="1818" y="930"/>
                    <a:pt x="2183" y="582"/>
                    <a:pt x="2381" y="140"/>
                  </a:cubicBezTo>
                  <a:cubicBezTo>
                    <a:pt x="2414" y="65"/>
                    <a:pt x="2357" y="1"/>
                    <a:pt x="22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37"/>
            <p:cNvSpPr/>
            <p:nvPr/>
          </p:nvSpPr>
          <p:spPr>
            <a:xfrm>
              <a:off x="4778519" y="1115151"/>
              <a:ext cx="19847" cy="9646"/>
            </a:xfrm>
            <a:custGeom>
              <a:rect b="b" l="l" r="r" t="t"/>
              <a:pathLst>
                <a:path extrusionOk="0" h="243" w="500">
                  <a:moveTo>
                    <a:pt x="147" y="0"/>
                  </a:moveTo>
                  <a:cubicBezTo>
                    <a:pt x="136" y="0"/>
                    <a:pt x="125" y="1"/>
                    <a:pt x="112" y="3"/>
                  </a:cubicBezTo>
                  <a:cubicBezTo>
                    <a:pt x="100" y="6"/>
                    <a:pt x="89" y="9"/>
                    <a:pt x="79" y="11"/>
                  </a:cubicBezTo>
                  <a:cubicBezTo>
                    <a:pt x="40" y="20"/>
                    <a:pt x="11" y="57"/>
                    <a:pt x="6" y="95"/>
                  </a:cubicBezTo>
                  <a:cubicBezTo>
                    <a:pt x="1" y="137"/>
                    <a:pt x="21" y="173"/>
                    <a:pt x="55" y="196"/>
                  </a:cubicBezTo>
                  <a:cubicBezTo>
                    <a:pt x="63" y="202"/>
                    <a:pt x="74" y="209"/>
                    <a:pt x="84" y="215"/>
                  </a:cubicBezTo>
                  <a:cubicBezTo>
                    <a:pt x="112" y="229"/>
                    <a:pt x="139" y="233"/>
                    <a:pt x="170" y="236"/>
                  </a:cubicBezTo>
                  <a:cubicBezTo>
                    <a:pt x="193" y="239"/>
                    <a:pt x="216" y="241"/>
                    <a:pt x="238" y="241"/>
                  </a:cubicBezTo>
                  <a:cubicBezTo>
                    <a:pt x="256" y="242"/>
                    <a:pt x="274" y="243"/>
                    <a:pt x="292" y="243"/>
                  </a:cubicBezTo>
                  <a:cubicBezTo>
                    <a:pt x="322" y="243"/>
                    <a:pt x="353" y="241"/>
                    <a:pt x="383" y="238"/>
                  </a:cubicBezTo>
                  <a:cubicBezTo>
                    <a:pt x="414" y="235"/>
                    <a:pt x="441" y="227"/>
                    <a:pt x="464" y="203"/>
                  </a:cubicBezTo>
                  <a:cubicBezTo>
                    <a:pt x="485" y="183"/>
                    <a:pt x="500" y="150"/>
                    <a:pt x="499" y="121"/>
                  </a:cubicBezTo>
                  <a:cubicBezTo>
                    <a:pt x="498" y="90"/>
                    <a:pt x="488" y="59"/>
                    <a:pt x="464" y="38"/>
                  </a:cubicBezTo>
                  <a:cubicBezTo>
                    <a:pt x="444" y="21"/>
                    <a:pt x="417" y="4"/>
                    <a:pt x="390" y="4"/>
                  </a:cubicBezTo>
                  <a:cubicBezTo>
                    <a:pt x="388" y="4"/>
                    <a:pt x="385" y="4"/>
                    <a:pt x="383" y="5"/>
                  </a:cubicBezTo>
                  <a:cubicBezTo>
                    <a:pt x="347" y="8"/>
                    <a:pt x="310" y="9"/>
                    <a:pt x="274" y="9"/>
                  </a:cubicBezTo>
                  <a:cubicBezTo>
                    <a:pt x="263" y="9"/>
                    <a:pt x="252" y="9"/>
                    <a:pt x="240" y="9"/>
                  </a:cubicBezTo>
                  <a:cubicBezTo>
                    <a:pt x="218" y="7"/>
                    <a:pt x="194" y="6"/>
                    <a:pt x="172" y="1"/>
                  </a:cubicBezTo>
                  <a:cubicBezTo>
                    <a:pt x="163" y="1"/>
                    <a:pt x="155" y="0"/>
                    <a:pt x="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37"/>
            <p:cNvSpPr/>
            <p:nvPr/>
          </p:nvSpPr>
          <p:spPr>
            <a:xfrm>
              <a:off x="4943809" y="1011944"/>
              <a:ext cx="74269" cy="32550"/>
            </a:xfrm>
            <a:custGeom>
              <a:rect b="b" l="l" r="r" t="t"/>
              <a:pathLst>
                <a:path extrusionOk="0" h="820" w="1871">
                  <a:moveTo>
                    <a:pt x="209" y="0"/>
                  </a:moveTo>
                  <a:cubicBezTo>
                    <a:pt x="151" y="0"/>
                    <a:pt x="95" y="9"/>
                    <a:pt x="44" y="34"/>
                  </a:cubicBezTo>
                  <a:cubicBezTo>
                    <a:pt x="7" y="54"/>
                    <a:pt x="1" y="111"/>
                    <a:pt x="32" y="140"/>
                  </a:cubicBezTo>
                  <a:cubicBezTo>
                    <a:pt x="137" y="237"/>
                    <a:pt x="308" y="252"/>
                    <a:pt x="442" y="287"/>
                  </a:cubicBezTo>
                  <a:cubicBezTo>
                    <a:pt x="585" y="325"/>
                    <a:pt x="729" y="366"/>
                    <a:pt x="867" y="417"/>
                  </a:cubicBezTo>
                  <a:cubicBezTo>
                    <a:pt x="1150" y="522"/>
                    <a:pt x="1413" y="672"/>
                    <a:pt x="1679" y="809"/>
                  </a:cubicBezTo>
                  <a:cubicBezTo>
                    <a:pt x="1694" y="816"/>
                    <a:pt x="1708" y="820"/>
                    <a:pt x="1723" y="820"/>
                  </a:cubicBezTo>
                  <a:cubicBezTo>
                    <a:pt x="1802" y="820"/>
                    <a:pt x="1870" y="720"/>
                    <a:pt x="1797" y="657"/>
                  </a:cubicBezTo>
                  <a:cubicBezTo>
                    <a:pt x="1551" y="445"/>
                    <a:pt x="1262" y="303"/>
                    <a:pt x="960" y="188"/>
                  </a:cubicBezTo>
                  <a:cubicBezTo>
                    <a:pt x="813" y="132"/>
                    <a:pt x="662" y="81"/>
                    <a:pt x="507" y="48"/>
                  </a:cubicBezTo>
                  <a:cubicBezTo>
                    <a:pt x="416" y="28"/>
                    <a:pt x="310" y="0"/>
                    <a:pt x="20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37"/>
            <p:cNvSpPr/>
            <p:nvPr/>
          </p:nvSpPr>
          <p:spPr>
            <a:xfrm>
              <a:off x="4509626" y="886905"/>
              <a:ext cx="94553" cy="12147"/>
            </a:xfrm>
            <a:custGeom>
              <a:rect b="b" l="l" r="r" t="t"/>
              <a:pathLst>
                <a:path extrusionOk="0" h="306" w="2382">
                  <a:moveTo>
                    <a:pt x="1149" y="0"/>
                  </a:moveTo>
                  <a:cubicBezTo>
                    <a:pt x="784" y="0"/>
                    <a:pt x="402" y="26"/>
                    <a:pt x="61" y="157"/>
                  </a:cubicBezTo>
                  <a:cubicBezTo>
                    <a:pt x="0" y="180"/>
                    <a:pt x="4" y="275"/>
                    <a:pt x="76" y="275"/>
                  </a:cubicBezTo>
                  <a:cubicBezTo>
                    <a:pt x="448" y="272"/>
                    <a:pt x="815" y="220"/>
                    <a:pt x="1186" y="220"/>
                  </a:cubicBezTo>
                  <a:cubicBezTo>
                    <a:pt x="1190" y="220"/>
                    <a:pt x="1193" y="220"/>
                    <a:pt x="1197" y="220"/>
                  </a:cubicBezTo>
                  <a:cubicBezTo>
                    <a:pt x="1378" y="221"/>
                    <a:pt x="1559" y="231"/>
                    <a:pt x="1738" y="247"/>
                  </a:cubicBezTo>
                  <a:cubicBezTo>
                    <a:pt x="1841" y="257"/>
                    <a:pt x="1941" y="270"/>
                    <a:pt x="2040" y="286"/>
                  </a:cubicBezTo>
                  <a:cubicBezTo>
                    <a:pt x="2097" y="294"/>
                    <a:pt x="2151" y="306"/>
                    <a:pt x="2205" y="306"/>
                  </a:cubicBezTo>
                  <a:cubicBezTo>
                    <a:pt x="2236" y="306"/>
                    <a:pt x="2266" y="302"/>
                    <a:pt x="2297" y="292"/>
                  </a:cubicBezTo>
                  <a:cubicBezTo>
                    <a:pt x="2349" y="272"/>
                    <a:pt x="2381" y="198"/>
                    <a:pt x="2333" y="158"/>
                  </a:cubicBezTo>
                  <a:cubicBezTo>
                    <a:pt x="2205" y="49"/>
                    <a:pt x="1984" y="54"/>
                    <a:pt x="1823" y="36"/>
                  </a:cubicBezTo>
                  <a:cubicBezTo>
                    <a:pt x="1623" y="13"/>
                    <a:pt x="1421" y="2"/>
                    <a:pt x="1219" y="1"/>
                  </a:cubicBezTo>
                  <a:cubicBezTo>
                    <a:pt x="1195" y="0"/>
                    <a:pt x="1172" y="0"/>
                    <a:pt x="114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37"/>
            <p:cNvSpPr/>
            <p:nvPr/>
          </p:nvSpPr>
          <p:spPr>
            <a:xfrm>
              <a:off x="4709569" y="575855"/>
              <a:ext cx="56764" cy="27985"/>
            </a:xfrm>
            <a:custGeom>
              <a:rect b="b" l="l" r="r" t="t"/>
              <a:pathLst>
                <a:path extrusionOk="0" h="705" w="1430">
                  <a:moveTo>
                    <a:pt x="142" y="1"/>
                  </a:moveTo>
                  <a:cubicBezTo>
                    <a:pt x="28" y="1"/>
                    <a:pt x="0" y="188"/>
                    <a:pt x="117" y="209"/>
                  </a:cubicBezTo>
                  <a:cubicBezTo>
                    <a:pt x="323" y="245"/>
                    <a:pt x="529" y="293"/>
                    <a:pt x="720" y="380"/>
                  </a:cubicBezTo>
                  <a:cubicBezTo>
                    <a:pt x="815" y="421"/>
                    <a:pt x="906" y="470"/>
                    <a:pt x="993" y="526"/>
                  </a:cubicBezTo>
                  <a:cubicBezTo>
                    <a:pt x="1086" y="583"/>
                    <a:pt x="1173" y="672"/>
                    <a:pt x="1280" y="700"/>
                  </a:cubicBezTo>
                  <a:cubicBezTo>
                    <a:pt x="1290" y="703"/>
                    <a:pt x="1299" y="705"/>
                    <a:pt x="1309" y="705"/>
                  </a:cubicBezTo>
                  <a:cubicBezTo>
                    <a:pt x="1384" y="705"/>
                    <a:pt x="1430" y="620"/>
                    <a:pt x="1396" y="548"/>
                  </a:cubicBezTo>
                  <a:cubicBezTo>
                    <a:pt x="1346" y="446"/>
                    <a:pt x="1219" y="378"/>
                    <a:pt x="1126" y="319"/>
                  </a:cubicBezTo>
                  <a:cubicBezTo>
                    <a:pt x="1027" y="257"/>
                    <a:pt x="920" y="206"/>
                    <a:pt x="813" y="161"/>
                  </a:cubicBezTo>
                  <a:cubicBezTo>
                    <a:pt x="601" y="73"/>
                    <a:pt x="377" y="12"/>
                    <a:pt x="147" y="1"/>
                  </a:cubicBezTo>
                  <a:cubicBezTo>
                    <a:pt x="145" y="1"/>
                    <a:pt x="143" y="1"/>
                    <a:pt x="1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37"/>
            <p:cNvSpPr/>
            <p:nvPr/>
          </p:nvSpPr>
          <p:spPr>
            <a:xfrm>
              <a:off x="4770819" y="602133"/>
              <a:ext cx="10797" cy="10837"/>
            </a:xfrm>
            <a:custGeom>
              <a:rect b="b" l="l" r="r" t="t"/>
              <a:pathLst>
                <a:path extrusionOk="0" h="273" w="272">
                  <a:moveTo>
                    <a:pt x="115" y="1"/>
                  </a:moveTo>
                  <a:cubicBezTo>
                    <a:pt x="114" y="1"/>
                    <a:pt x="112" y="1"/>
                    <a:pt x="111" y="1"/>
                  </a:cubicBezTo>
                  <a:cubicBezTo>
                    <a:pt x="95" y="1"/>
                    <a:pt x="80" y="4"/>
                    <a:pt x="68" y="10"/>
                  </a:cubicBezTo>
                  <a:cubicBezTo>
                    <a:pt x="53" y="15"/>
                    <a:pt x="42" y="22"/>
                    <a:pt x="32" y="34"/>
                  </a:cubicBezTo>
                  <a:cubicBezTo>
                    <a:pt x="27" y="42"/>
                    <a:pt x="21" y="48"/>
                    <a:pt x="16" y="56"/>
                  </a:cubicBezTo>
                  <a:cubicBezTo>
                    <a:pt x="5" y="73"/>
                    <a:pt x="0" y="91"/>
                    <a:pt x="0" y="112"/>
                  </a:cubicBezTo>
                  <a:cubicBezTo>
                    <a:pt x="1" y="123"/>
                    <a:pt x="2" y="131"/>
                    <a:pt x="4" y="142"/>
                  </a:cubicBezTo>
                  <a:cubicBezTo>
                    <a:pt x="10" y="160"/>
                    <a:pt x="18" y="177"/>
                    <a:pt x="32" y="191"/>
                  </a:cubicBezTo>
                  <a:lnTo>
                    <a:pt x="56" y="218"/>
                  </a:lnTo>
                  <a:lnTo>
                    <a:pt x="68" y="229"/>
                  </a:lnTo>
                  <a:cubicBezTo>
                    <a:pt x="78" y="239"/>
                    <a:pt x="90" y="253"/>
                    <a:pt x="103" y="257"/>
                  </a:cubicBezTo>
                  <a:lnTo>
                    <a:pt x="130" y="270"/>
                  </a:lnTo>
                  <a:cubicBezTo>
                    <a:pt x="141" y="271"/>
                    <a:pt x="150" y="272"/>
                    <a:pt x="161" y="273"/>
                  </a:cubicBezTo>
                  <a:cubicBezTo>
                    <a:pt x="171" y="272"/>
                    <a:pt x="179" y="271"/>
                    <a:pt x="190" y="270"/>
                  </a:cubicBezTo>
                  <a:cubicBezTo>
                    <a:pt x="204" y="266"/>
                    <a:pt x="218" y="259"/>
                    <a:pt x="227" y="250"/>
                  </a:cubicBezTo>
                  <a:cubicBezTo>
                    <a:pt x="236" y="245"/>
                    <a:pt x="244" y="238"/>
                    <a:pt x="247" y="230"/>
                  </a:cubicBezTo>
                  <a:cubicBezTo>
                    <a:pt x="253" y="224"/>
                    <a:pt x="258" y="214"/>
                    <a:pt x="262" y="205"/>
                  </a:cubicBezTo>
                  <a:cubicBezTo>
                    <a:pt x="267" y="197"/>
                    <a:pt x="270" y="187"/>
                    <a:pt x="270" y="177"/>
                  </a:cubicBezTo>
                  <a:cubicBezTo>
                    <a:pt x="272" y="160"/>
                    <a:pt x="272" y="146"/>
                    <a:pt x="267" y="131"/>
                  </a:cubicBezTo>
                  <a:cubicBezTo>
                    <a:pt x="256" y="107"/>
                    <a:pt x="256" y="100"/>
                    <a:pt x="237" y="81"/>
                  </a:cubicBezTo>
                  <a:lnTo>
                    <a:pt x="233" y="77"/>
                  </a:lnTo>
                  <a:cubicBezTo>
                    <a:pt x="231" y="74"/>
                    <a:pt x="229" y="73"/>
                    <a:pt x="228" y="71"/>
                  </a:cubicBezTo>
                  <a:cubicBezTo>
                    <a:pt x="224" y="67"/>
                    <a:pt x="220" y="61"/>
                    <a:pt x="216" y="57"/>
                  </a:cubicBezTo>
                  <a:lnTo>
                    <a:pt x="189" y="34"/>
                  </a:lnTo>
                  <a:cubicBezTo>
                    <a:pt x="178" y="23"/>
                    <a:pt x="167" y="16"/>
                    <a:pt x="153" y="10"/>
                  </a:cubicBezTo>
                  <a:cubicBezTo>
                    <a:pt x="142" y="5"/>
                    <a:pt x="129" y="1"/>
                    <a:pt x="1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37"/>
            <p:cNvSpPr/>
            <p:nvPr/>
          </p:nvSpPr>
          <p:spPr>
            <a:xfrm>
              <a:off x="5206828" y="829188"/>
              <a:ext cx="59225" cy="31518"/>
            </a:xfrm>
            <a:custGeom>
              <a:rect b="b" l="l" r="r" t="t"/>
              <a:pathLst>
                <a:path extrusionOk="0" h="794" w="1492">
                  <a:moveTo>
                    <a:pt x="647" y="0"/>
                  </a:moveTo>
                  <a:cubicBezTo>
                    <a:pt x="589" y="0"/>
                    <a:pt x="539" y="3"/>
                    <a:pt x="500" y="7"/>
                  </a:cubicBezTo>
                  <a:cubicBezTo>
                    <a:pt x="403" y="16"/>
                    <a:pt x="305" y="37"/>
                    <a:pt x="222" y="86"/>
                  </a:cubicBezTo>
                  <a:cubicBezTo>
                    <a:pt x="0" y="219"/>
                    <a:pt x="44" y="436"/>
                    <a:pt x="235" y="571"/>
                  </a:cubicBezTo>
                  <a:cubicBezTo>
                    <a:pt x="433" y="711"/>
                    <a:pt x="674" y="790"/>
                    <a:pt x="917" y="793"/>
                  </a:cubicBezTo>
                  <a:cubicBezTo>
                    <a:pt x="920" y="793"/>
                    <a:pt x="923" y="793"/>
                    <a:pt x="926" y="793"/>
                  </a:cubicBezTo>
                  <a:cubicBezTo>
                    <a:pt x="1056" y="793"/>
                    <a:pt x="1190" y="771"/>
                    <a:pt x="1300" y="700"/>
                  </a:cubicBezTo>
                  <a:cubicBezTo>
                    <a:pt x="1404" y="633"/>
                    <a:pt x="1492" y="493"/>
                    <a:pt x="1480" y="365"/>
                  </a:cubicBezTo>
                  <a:cubicBezTo>
                    <a:pt x="1457" y="71"/>
                    <a:pt x="953" y="0"/>
                    <a:pt x="6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37"/>
            <p:cNvSpPr/>
            <p:nvPr/>
          </p:nvSpPr>
          <p:spPr>
            <a:xfrm>
              <a:off x="5166180" y="800687"/>
              <a:ext cx="60217" cy="31280"/>
            </a:xfrm>
            <a:custGeom>
              <a:rect b="b" l="l" r="r" t="t"/>
              <a:pathLst>
                <a:path extrusionOk="0" h="788" w="1517">
                  <a:moveTo>
                    <a:pt x="984" y="1"/>
                  </a:moveTo>
                  <a:cubicBezTo>
                    <a:pt x="777" y="1"/>
                    <a:pt x="560" y="45"/>
                    <a:pt x="446" y="80"/>
                  </a:cubicBezTo>
                  <a:cubicBezTo>
                    <a:pt x="355" y="110"/>
                    <a:pt x="262" y="149"/>
                    <a:pt x="190" y="216"/>
                  </a:cubicBezTo>
                  <a:cubicBezTo>
                    <a:pt x="1" y="390"/>
                    <a:pt x="87" y="596"/>
                    <a:pt x="303" y="688"/>
                  </a:cubicBezTo>
                  <a:cubicBezTo>
                    <a:pt x="453" y="754"/>
                    <a:pt x="618" y="787"/>
                    <a:pt x="783" y="787"/>
                  </a:cubicBezTo>
                  <a:cubicBezTo>
                    <a:pt x="861" y="787"/>
                    <a:pt x="938" y="780"/>
                    <a:pt x="1014" y="764"/>
                  </a:cubicBezTo>
                  <a:cubicBezTo>
                    <a:pt x="1146" y="738"/>
                    <a:pt x="1276" y="689"/>
                    <a:pt x="1371" y="596"/>
                  </a:cubicBezTo>
                  <a:cubicBezTo>
                    <a:pt x="1460" y="507"/>
                    <a:pt x="1517" y="352"/>
                    <a:pt x="1480" y="230"/>
                  </a:cubicBezTo>
                  <a:cubicBezTo>
                    <a:pt x="1429" y="54"/>
                    <a:pt x="1213" y="1"/>
                    <a:pt x="9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37"/>
            <p:cNvSpPr/>
            <p:nvPr/>
          </p:nvSpPr>
          <p:spPr>
            <a:xfrm>
              <a:off x="5268673" y="898019"/>
              <a:ext cx="46205" cy="66132"/>
            </a:xfrm>
            <a:custGeom>
              <a:rect b="b" l="l" r="r" t="t"/>
              <a:pathLst>
                <a:path extrusionOk="0" h="1666" w="1164">
                  <a:moveTo>
                    <a:pt x="1082" y="1"/>
                  </a:moveTo>
                  <a:cubicBezTo>
                    <a:pt x="1056" y="103"/>
                    <a:pt x="971" y="179"/>
                    <a:pt x="885" y="241"/>
                  </a:cubicBezTo>
                  <a:cubicBezTo>
                    <a:pt x="653" y="412"/>
                    <a:pt x="395" y="542"/>
                    <a:pt x="134" y="665"/>
                  </a:cubicBezTo>
                  <a:lnTo>
                    <a:pt x="134" y="665"/>
                  </a:lnTo>
                  <a:cubicBezTo>
                    <a:pt x="131" y="653"/>
                    <a:pt x="128" y="641"/>
                    <a:pt x="124" y="629"/>
                  </a:cubicBezTo>
                  <a:lnTo>
                    <a:pt x="0" y="728"/>
                  </a:lnTo>
                  <a:cubicBezTo>
                    <a:pt x="45" y="707"/>
                    <a:pt x="89" y="686"/>
                    <a:pt x="134" y="665"/>
                  </a:cubicBezTo>
                  <a:lnTo>
                    <a:pt x="134" y="665"/>
                  </a:lnTo>
                  <a:cubicBezTo>
                    <a:pt x="215" y="981"/>
                    <a:pt x="249" y="1307"/>
                    <a:pt x="285" y="1629"/>
                  </a:cubicBezTo>
                  <a:cubicBezTo>
                    <a:pt x="286" y="1643"/>
                    <a:pt x="289" y="1659"/>
                    <a:pt x="301" y="1664"/>
                  </a:cubicBezTo>
                  <a:cubicBezTo>
                    <a:pt x="304" y="1665"/>
                    <a:pt x="307" y="1666"/>
                    <a:pt x="310" y="1666"/>
                  </a:cubicBezTo>
                  <a:cubicBezTo>
                    <a:pt x="321" y="1666"/>
                    <a:pt x="332" y="1656"/>
                    <a:pt x="341" y="1647"/>
                  </a:cubicBezTo>
                  <a:cubicBezTo>
                    <a:pt x="599" y="1382"/>
                    <a:pt x="860" y="1117"/>
                    <a:pt x="1119" y="852"/>
                  </a:cubicBezTo>
                  <a:cubicBezTo>
                    <a:pt x="1133" y="837"/>
                    <a:pt x="1149" y="821"/>
                    <a:pt x="1155" y="802"/>
                  </a:cubicBezTo>
                  <a:cubicBezTo>
                    <a:pt x="1164" y="781"/>
                    <a:pt x="1160" y="759"/>
                    <a:pt x="1158" y="738"/>
                  </a:cubicBezTo>
                  <a:cubicBezTo>
                    <a:pt x="1133" y="492"/>
                    <a:pt x="1107" y="246"/>
                    <a:pt x="108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37"/>
            <p:cNvSpPr/>
            <p:nvPr/>
          </p:nvSpPr>
          <p:spPr>
            <a:xfrm>
              <a:off x="5182971" y="906832"/>
              <a:ext cx="41997" cy="54303"/>
            </a:xfrm>
            <a:custGeom>
              <a:rect b="b" l="l" r="r" t="t"/>
              <a:pathLst>
                <a:path extrusionOk="0" h="1368" w="1058">
                  <a:moveTo>
                    <a:pt x="828" y="0"/>
                  </a:moveTo>
                  <a:cubicBezTo>
                    <a:pt x="828" y="1"/>
                    <a:pt x="828" y="1"/>
                    <a:pt x="828" y="1"/>
                  </a:cubicBezTo>
                  <a:lnTo>
                    <a:pt x="828" y="1"/>
                  </a:lnTo>
                  <a:cubicBezTo>
                    <a:pt x="828" y="1"/>
                    <a:pt x="828" y="1"/>
                    <a:pt x="828" y="0"/>
                  </a:cubicBezTo>
                  <a:close/>
                  <a:moveTo>
                    <a:pt x="828" y="1"/>
                  </a:moveTo>
                  <a:lnTo>
                    <a:pt x="828" y="1"/>
                  </a:lnTo>
                  <a:cubicBezTo>
                    <a:pt x="829" y="5"/>
                    <a:pt x="761" y="34"/>
                    <a:pt x="752" y="37"/>
                  </a:cubicBezTo>
                  <a:cubicBezTo>
                    <a:pt x="726" y="49"/>
                    <a:pt x="699" y="61"/>
                    <a:pt x="672" y="72"/>
                  </a:cubicBezTo>
                  <a:cubicBezTo>
                    <a:pt x="619" y="94"/>
                    <a:pt x="564" y="114"/>
                    <a:pt x="510" y="131"/>
                  </a:cubicBezTo>
                  <a:cubicBezTo>
                    <a:pt x="418" y="160"/>
                    <a:pt x="325" y="178"/>
                    <a:pt x="233" y="203"/>
                  </a:cubicBezTo>
                  <a:cubicBezTo>
                    <a:pt x="176" y="218"/>
                    <a:pt x="113" y="239"/>
                    <a:pt x="70" y="282"/>
                  </a:cubicBezTo>
                  <a:cubicBezTo>
                    <a:pt x="24" y="329"/>
                    <a:pt x="12" y="394"/>
                    <a:pt x="12" y="457"/>
                  </a:cubicBezTo>
                  <a:cubicBezTo>
                    <a:pt x="12" y="515"/>
                    <a:pt x="15" y="573"/>
                    <a:pt x="13" y="631"/>
                  </a:cubicBezTo>
                  <a:cubicBezTo>
                    <a:pt x="12" y="675"/>
                    <a:pt x="0" y="737"/>
                    <a:pt x="47" y="764"/>
                  </a:cubicBezTo>
                  <a:cubicBezTo>
                    <a:pt x="58" y="771"/>
                    <a:pt x="69" y="775"/>
                    <a:pt x="81" y="779"/>
                  </a:cubicBezTo>
                  <a:cubicBezTo>
                    <a:pt x="448" y="890"/>
                    <a:pt x="788" y="1094"/>
                    <a:pt x="1057" y="1368"/>
                  </a:cubicBezTo>
                  <a:cubicBezTo>
                    <a:pt x="980" y="912"/>
                    <a:pt x="905" y="457"/>
                    <a:pt x="828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37"/>
            <p:cNvSpPr/>
            <p:nvPr/>
          </p:nvSpPr>
          <p:spPr>
            <a:xfrm>
              <a:off x="5117355" y="878450"/>
              <a:ext cx="40648" cy="67799"/>
            </a:xfrm>
            <a:custGeom>
              <a:rect b="b" l="l" r="r" t="t"/>
              <a:pathLst>
                <a:path extrusionOk="0" h="1708" w="1024">
                  <a:moveTo>
                    <a:pt x="74" y="1"/>
                  </a:moveTo>
                  <a:cubicBezTo>
                    <a:pt x="32" y="1"/>
                    <a:pt x="0" y="21"/>
                    <a:pt x="13" y="70"/>
                  </a:cubicBezTo>
                  <a:cubicBezTo>
                    <a:pt x="19" y="98"/>
                    <a:pt x="34" y="125"/>
                    <a:pt x="41" y="151"/>
                  </a:cubicBezTo>
                  <a:cubicBezTo>
                    <a:pt x="51" y="179"/>
                    <a:pt x="60" y="208"/>
                    <a:pt x="67" y="237"/>
                  </a:cubicBezTo>
                  <a:cubicBezTo>
                    <a:pt x="86" y="306"/>
                    <a:pt x="101" y="372"/>
                    <a:pt x="114" y="439"/>
                  </a:cubicBezTo>
                  <a:cubicBezTo>
                    <a:pt x="160" y="665"/>
                    <a:pt x="196" y="891"/>
                    <a:pt x="226" y="1121"/>
                  </a:cubicBezTo>
                  <a:cubicBezTo>
                    <a:pt x="229" y="1156"/>
                    <a:pt x="234" y="1191"/>
                    <a:pt x="246" y="1225"/>
                  </a:cubicBezTo>
                  <a:cubicBezTo>
                    <a:pt x="258" y="1256"/>
                    <a:pt x="275" y="1285"/>
                    <a:pt x="291" y="1312"/>
                  </a:cubicBezTo>
                  <a:cubicBezTo>
                    <a:pt x="372" y="1443"/>
                    <a:pt x="455" y="1577"/>
                    <a:pt x="535" y="1708"/>
                  </a:cubicBezTo>
                  <a:cubicBezTo>
                    <a:pt x="644" y="1639"/>
                    <a:pt x="758" y="1573"/>
                    <a:pt x="871" y="1511"/>
                  </a:cubicBezTo>
                  <a:cubicBezTo>
                    <a:pt x="906" y="1492"/>
                    <a:pt x="945" y="1473"/>
                    <a:pt x="983" y="1473"/>
                  </a:cubicBezTo>
                  <a:cubicBezTo>
                    <a:pt x="997" y="1473"/>
                    <a:pt x="1010" y="1476"/>
                    <a:pt x="1023" y="1481"/>
                  </a:cubicBezTo>
                  <a:cubicBezTo>
                    <a:pt x="958" y="979"/>
                    <a:pt x="695" y="512"/>
                    <a:pt x="670" y="6"/>
                  </a:cubicBezTo>
                  <a:cubicBezTo>
                    <a:pt x="631" y="25"/>
                    <a:pt x="587" y="31"/>
                    <a:pt x="542" y="31"/>
                  </a:cubicBezTo>
                  <a:cubicBezTo>
                    <a:pt x="517" y="31"/>
                    <a:pt x="491" y="29"/>
                    <a:pt x="466" y="27"/>
                  </a:cubicBezTo>
                  <a:cubicBezTo>
                    <a:pt x="337" y="18"/>
                    <a:pt x="208" y="10"/>
                    <a:pt x="81" y="1"/>
                  </a:cubicBezTo>
                  <a:cubicBezTo>
                    <a:pt x="79" y="1"/>
                    <a:pt x="77" y="1"/>
                    <a:pt x="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37"/>
            <p:cNvSpPr/>
            <p:nvPr/>
          </p:nvSpPr>
          <p:spPr>
            <a:xfrm>
              <a:off x="5220721" y="407469"/>
              <a:ext cx="161638" cy="43506"/>
            </a:xfrm>
            <a:custGeom>
              <a:rect b="b" l="l" r="r" t="t"/>
              <a:pathLst>
                <a:path extrusionOk="0" h="1096" w="4072">
                  <a:moveTo>
                    <a:pt x="135" y="0"/>
                  </a:moveTo>
                  <a:cubicBezTo>
                    <a:pt x="108" y="0"/>
                    <a:pt x="81" y="18"/>
                    <a:pt x="81" y="50"/>
                  </a:cubicBezTo>
                  <a:cubicBezTo>
                    <a:pt x="83" y="232"/>
                    <a:pt x="0" y="421"/>
                    <a:pt x="97" y="593"/>
                  </a:cubicBezTo>
                  <a:cubicBezTo>
                    <a:pt x="154" y="695"/>
                    <a:pt x="245" y="734"/>
                    <a:pt x="344" y="734"/>
                  </a:cubicBezTo>
                  <a:cubicBezTo>
                    <a:pt x="410" y="734"/>
                    <a:pt x="479" y="716"/>
                    <a:pt x="543" y="689"/>
                  </a:cubicBezTo>
                  <a:cubicBezTo>
                    <a:pt x="640" y="648"/>
                    <a:pt x="735" y="599"/>
                    <a:pt x="829" y="545"/>
                  </a:cubicBezTo>
                  <a:cubicBezTo>
                    <a:pt x="876" y="519"/>
                    <a:pt x="921" y="492"/>
                    <a:pt x="966" y="463"/>
                  </a:cubicBezTo>
                  <a:cubicBezTo>
                    <a:pt x="999" y="442"/>
                    <a:pt x="1057" y="384"/>
                    <a:pt x="1101" y="384"/>
                  </a:cubicBezTo>
                  <a:cubicBezTo>
                    <a:pt x="1105" y="384"/>
                    <a:pt x="1108" y="384"/>
                    <a:pt x="1111" y="385"/>
                  </a:cubicBezTo>
                  <a:cubicBezTo>
                    <a:pt x="1179" y="400"/>
                    <a:pt x="1209" y="530"/>
                    <a:pt x="1237" y="585"/>
                  </a:cubicBezTo>
                  <a:cubicBezTo>
                    <a:pt x="1278" y="663"/>
                    <a:pt x="1334" y="733"/>
                    <a:pt x="1403" y="785"/>
                  </a:cubicBezTo>
                  <a:cubicBezTo>
                    <a:pt x="1472" y="838"/>
                    <a:pt x="1551" y="864"/>
                    <a:pt x="1630" y="864"/>
                  </a:cubicBezTo>
                  <a:cubicBezTo>
                    <a:pt x="1697" y="864"/>
                    <a:pt x="1764" y="846"/>
                    <a:pt x="1827" y="810"/>
                  </a:cubicBezTo>
                  <a:cubicBezTo>
                    <a:pt x="1889" y="775"/>
                    <a:pt x="1945" y="727"/>
                    <a:pt x="1996" y="677"/>
                  </a:cubicBezTo>
                  <a:cubicBezTo>
                    <a:pt x="2034" y="641"/>
                    <a:pt x="2140" y="492"/>
                    <a:pt x="2199" y="492"/>
                  </a:cubicBezTo>
                  <a:cubicBezTo>
                    <a:pt x="2200" y="492"/>
                    <a:pt x="2201" y="492"/>
                    <a:pt x="2202" y="492"/>
                  </a:cubicBezTo>
                  <a:cubicBezTo>
                    <a:pt x="2259" y="498"/>
                    <a:pt x="2304" y="668"/>
                    <a:pt x="2324" y="711"/>
                  </a:cubicBezTo>
                  <a:cubicBezTo>
                    <a:pt x="2361" y="791"/>
                    <a:pt x="2412" y="864"/>
                    <a:pt x="2482" y="919"/>
                  </a:cubicBezTo>
                  <a:cubicBezTo>
                    <a:pt x="2552" y="974"/>
                    <a:pt x="2631" y="1001"/>
                    <a:pt x="2708" y="1001"/>
                  </a:cubicBezTo>
                  <a:cubicBezTo>
                    <a:pt x="2803" y="1001"/>
                    <a:pt x="2895" y="961"/>
                    <a:pt x="2970" y="883"/>
                  </a:cubicBezTo>
                  <a:cubicBezTo>
                    <a:pt x="3023" y="828"/>
                    <a:pt x="3099" y="683"/>
                    <a:pt x="3188" y="683"/>
                  </a:cubicBezTo>
                  <a:cubicBezTo>
                    <a:pt x="3200" y="683"/>
                    <a:pt x="3212" y="686"/>
                    <a:pt x="3225" y="691"/>
                  </a:cubicBezTo>
                  <a:cubicBezTo>
                    <a:pt x="3319" y="737"/>
                    <a:pt x="3386" y="884"/>
                    <a:pt x="3436" y="970"/>
                  </a:cubicBezTo>
                  <a:cubicBezTo>
                    <a:pt x="3480" y="1043"/>
                    <a:pt x="3533" y="1096"/>
                    <a:pt x="3616" y="1096"/>
                  </a:cubicBezTo>
                  <a:cubicBezTo>
                    <a:pt x="3626" y="1096"/>
                    <a:pt x="3637" y="1095"/>
                    <a:pt x="3647" y="1093"/>
                  </a:cubicBezTo>
                  <a:cubicBezTo>
                    <a:pt x="3761" y="1077"/>
                    <a:pt x="3878" y="1007"/>
                    <a:pt x="3978" y="956"/>
                  </a:cubicBezTo>
                  <a:cubicBezTo>
                    <a:pt x="4071" y="908"/>
                    <a:pt x="4022" y="766"/>
                    <a:pt x="3930" y="766"/>
                  </a:cubicBezTo>
                  <a:cubicBezTo>
                    <a:pt x="3921" y="766"/>
                    <a:pt x="3911" y="767"/>
                    <a:pt x="3901" y="770"/>
                  </a:cubicBezTo>
                  <a:cubicBezTo>
                    <a:pt x="3852" y="786"/>
                    <a:pt x="3800" y="801"/>
                    <a:pt x="3753" y="820"/>
                  </a:cubicBezTo>
                  <a:cubicBezTo>
                    <a:pt x="3721" y="833"/>
                    <a:pt x="3671" y="869"/>
                    <a:pt x="3639" y="869"/>
                  </a:cubicBezTo>
                  <a:cubicBezTo>
                    <a:pt x="3638" y="869"/>
                    <a:pt x="3637" y="869"/>
                    <a:pt x="3636" y="869"/>
                  </a:cubicBezTo>
                  <a:lnTo>
                    <a:pt x="3622" y="869"/>
                  </a:lnTo>
                  <a:cubicBezTo>
                    <a:pt x="3622" y="868"/>
                    <a:pt x="3621" y="868"/>
                    <a:pt x="3618" y="867"/>
                  </a:cubicBezTo>
                  <a:cubicBezTo>
                    <a:pt x="3608" y="862"/>
                    <a:pt x="3584" y="819"/>
                    <a:pt x="3574" y="806"/>
                  </a:cubicBezTo>
                  <a:cubicBezTo>
                    <a:pt x="3547" y="769"/>
                    <a:pt x="3517" y="734"/>
                    <a:pt x="3486" y="701"/>
                  </a:cubicBezTo>
                  <a:cubicBezTo>
                    <a:pt x="3395" y="604"/>
                    <a:pt x="3285" y="504"/>
                    <a:pt x="3152" y="504"/>
                  </a:cubicBezTo>
                  <a:cubicBezTo>
                    <a:pt x="3127" y="504"/>
                    <a:pt x="3100" y="507"/>
                    <a:pt x="3074" y="515"/>
                  </a:cubicBezTo>
                  <a:cubicBezTo>
                    <a:pt x="2992" y="540"/>
                    <a:pt x="2933" y="593"/>
                    <a:pt x="2877" y="655"/>
                  </a:cubicBezTo>
                  <a:cubicBezTo>
                    <a:pt x="2828" y="706"/>
                    <a:pt x="2778" y="779"/>
                    <a:pt x="2705" y="779"/>
                  </a:cubicBezTo>
                  <a:cubicBezTo>
                    <a:pt x="2695" y="779"/>
                    <a:pt x="2685" y="778"/>
                    <a:pt x="2674" y="775"/>
                  </a:cubicBezTo>
                  <a:cubicBezTo>
                    <a:pt x="2508" y="729"/>
                    <a:pt x="2478" y="482"/>
                    <a:pt x="2365" y="372"/>
                  </a:cubicBezTo>
                  <a:cubicBezTo>
                    <a:pt x="2309" y="316"/>
                    <a:pt x="2256" y="294"/>
                    <a:pt x="2206" y="294"/>
                  </a:cubicBezTo>
                  <a:cubicBezTo>
                    <a:pt x="2010" y="294"/>
                    <a:pt x="1852" y="632"/>
                    <a:pt x="1669" y="680"/>
                  </a:cubicBezTo>
                  <a:cubicBezTo>
                    <a:pt x="1648" y="685"/>
                    <a:pt x="1629" y="688"/>
                    <a:pt x="1611" y="688"/>
                  </a:cubicBezTo>
                  <a:cubicBezTo>
                    <a:pt x="1357" y="688"/>
                    <a:pt x="1362" y="193"/>
                    <a:pt x="1105" y="193"/>
                  </a:cubicBezTo>
                  <a:cubicBezTo>
                    <a:pt x="1075" y="193"/>
                    <a:pt x="1041" y="200"/>
                    <a:pt x="1002" y="215"/>
                  </a:cubicBezTo>
                  <a:cubicBezTo>
                    <a:pt x="797" y="297"/>
                    <a:pt x="627" y="456"/>
                    <a:pt x="419" y="531"/>
                  </a:cubicBezTo>
                  <a:cubicBezTo>
                    <a:pt x="390" y="541"/>
                    <a:pt x="365" y="546"/>
                    <a:pt x="343" y="546"/>
                  </a:cubicBezTo>
                  <a:cubicBezTo>
                    <a:pt x="150" y="546"/>
                    <a:pt x="214" y="175"/>
                    <a:pt x="181" y="36"/>
                  </a:cubicBezTo>
                  <a:cubicBezTo>
                    <a:pt x="176" y="12"/>
                    <a:pt x="155" y="0"/>
                    <a:pt x="1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37"/>
            <p:cNvSpPr/>
            <p:nvPr/>
          </p:nvSpPr>
          <p:spPr>
            <a:xfrm>
              <a:off x="5317259" y="529174"/>
              <a:ext cx="31478" cy="20006"/>
            </a:xfrm>
            <a:custGeom>
              <a:rect b="b" l="l" r="r" t="t"/>
              <a:pathLst>
                <a:path extrusionOk="0" h="504" w="793">
                  <a:moveTo>
                    <a:pt x="449" y="1"/>
                  </a:moveTo>
                  <a:cubicBezTo>
                    <a:pt x="402" y="1"/>
                    <a:pt x="355" y="7"/>
                    <a:pt x="309" y="15"/>
                  </a:cubicBezTo>
                  <a:cubicBezTo>
                    <a:pt x="254" y="26"/>
                    <a:pt x="199" y="46"/>
                    <a:pt x="149" y="77"/>
                  </a:cubicBezTo>
                  <a:cubicBezTo>
                    <a:pt x="145" y="78"/>
                    <a:pt x="143" y="80"/>
                    <a:pt x="140" y="82"/>
                  </a:cubicBezTo>
                  <a:cubicBezTo>
                    <a:pt x="133" y="85"/>
                    <a:pt x="128" y="89"/>
                    <a:pt x="123" y="94"/>
                  </a:cubicBezTo>
                  <a:cubicBezTo>
                    <a:pt x="110" y="103"/>
                    <a:pt x="98" y="114"/>
                    <a:pt x="87" y="127"/>
                  </a:cubicBezTo>
                  <a:lnTo>
                    <a:pt x="80" y="135"/>
                  </a:lnTo>
                  <a:cubicBezTo>
                    <a:pt x="28" y="202"/>
                    <a:pt x="0" y="283"/>
                    <a:pt x="49" y="360"/>
                  </a:cubicBezTo>
                  <a:cubicBezTo>
                    <a:pt x="82" y="415"/>
                    <a:pt x="152" y="450"/>
                    <a:pt x="212" y="462"/>
                  </a:cubicBezTo>
                  <a:cubicBezTo>
                    <a:pt x="217" y="463"/>
                    <a:pt x="222" y="463"/>
                    <a:pt x="226" y="463"/>
                  </a:cubicBezTo>
                  <a:cubicBezTo>
                    <a:pt x="285" y="490"/>
                    <a:pt x="352" y="503"/>
                    <a:pt x="415" y="503"/>
                  </a:cubicBezTo>
                  <a:cubicBezTo>
                    <a:pt x="432" y="503"/>
                    <a:pt x="449" y="502"/>
                    <a:pt x="465" y="501"/>
                  </a:cubicBezTo>
                  <a:cubicBezTo>
                    <a:pt x="567" y="490"/>
                    <a:pt x="677" y="455"/>
                    <a:pt x="729" y="358"/>
                  </a:cubicBezTo>
                  <a:cubicBezTo>
                    <a:pt x="793" y="246"/>
                    <a:pt x="736" y="104"/>
                    <a:pt x="628" y="43"/>
                  </a:cubicBezTo>
                  <a:cubicBezTo>
                    <a:pt x="573" y="12"/>
                    <a:pt x="512" y="1"/>
                    <a:pt x="44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37"/>
            <p:cNvSpPr/>
            <p:nvPr/>
          </p:nvSpPr>
          <p:spPr>
            <a:xfrm>
              <a:off x="5233225" y="507937"/>
              <a:ext cx="31478" cy="20006"/>
            </a:xfrm>
            <a:custGeom>
              <a:rect b="b" l="l" r="r" t="t"/>
              <a:pathLst>
                <a:path extrusionOk="0" h="504" w="793">
                  <a:moveTo>
                    <a:pt x="449" y="1"/>
                  </a:moveTo>
                  <a:cubicBezTo>
                    <a:pt x="402" y="1"/>
                    <a:pt x="355" y="7"/>
                    <a:pt x="309" y="15"/>
                  </a:cubicBezTo>
                  <a:cubicBezTo>
                    <a:pt x="255" y="26"/>
                    <a:pt x="199" y="45"/>
                    <a:pt x="150" y="77"/>
                  </a:cubicBezTo>
                  <a:cubicBezTo>
                    <a:pt x="146" y="78"/>
                    <a:pt x="142" y="81"/>
                    <a:pt x="140" y="82"/>
                  </a:cubicBezTo>
                  <a:cubicBezTo>
                    <a:pt x="135" y="86"/>
                    <a:pt x="129" y="90"/>
                    <a:pt x="124" y="93"/>
                  </a:cubicBezTo>
                  <a:cubicBezTo>
                    <a:pt x="110" y="103"/>
                    <a:pt x="99" y="114"/>
                    <a:pt x="88" y="128"/>
                  </a:cubicBezTo>
                  <a:lnTo>
                    <a:pt x="80" y="135"/>
                  </a:lnTo>
                  <a:cubicBezTo>
                    <a:pt x="28" y="202"/>
                    <a:pt x="1" y="284"/>
                    <a:pt x="49" y="361"/>
                  </a:cubicBezTo>
                  <a:cubicBezTo>
                    <a:pt x="83" y="415"/>
                    <a:pt x="152" y="450"/>
                    <a:pt x="213" y="462"/>
                  </a:cubicBezTo>
                  <a:cubicBezTo>
                    <a:pt x="216" y="463"/>
                    <a:pt x="223" y="463"/>
                    <a:pt x="226" y="463"/>
                  </a:cubicBezTo>
                  <a:cubicBezTo>
                    <a:pt x="286" y="491"/>
                    <a:pt x="355" y="504"/>
                    <a:pt x="419" y="504"/>
                  </a:cubicBezTo>
                  <a:cubicBezTo>
                    <a:pt x="435" y="504"/>
                    <a:pt x="450" y="503"/>
                    <a:pt x="464" y="501"/>
                  </a:cubicBezTo>
                  <a:cubicBezTo>
                    <a:pt x="567" y="491"/>
                    <a:pt x="678" y="456"/>
                    <a:pt x="730" y="358"/>
                  </a:cubicBezTo>
                  <a:cubicBezTo>
                    <a:pt x="792" y="244"/>
                    <a:pt x="736" y="104"/>
                    <a:pt x="629" y="43"/>
                  </a:cubicBezTo>
                  <a:cubicBezTo>
                    <a:pt x="574" y="12"/>
                    <a:pt x="512" y="1"/>
                    <a:pt x="44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37"/>
            <p:cNvSpPr/>
            <p:nvPr/>
          </p:nvSpPr>
          <p:spPr>
            <a:xfrm>
              <a:off x="5126962" y="478840"/>
              <a:ext cx="38147" cy="15441"/>
            </a:xfrm>
            <a:custGeom>
              <a:rect b="b" l="l" r="r" t="t"/>
              <a:pathLst>
                <a:path extrusionOk="0" h="389" w="961">
                  <a:moveTo>
                    <a:pt x="645" y="0"/>
                  </a:moveTo>
                  <a:cubicBezTo>
                    <a:pt x="529" y="0"/>
                    <a:pt x="410" y="22"/>
                    <a:pt x="305" y="57"/>
                  </a:cubicBezTo>
                  <a:cubicBezTo>
                    <a:pt x="200" y="91"/>
                    <a:pt x="96" y="144"/>
                    <a:pt x="31" y="236"/>
                  </a:cubicBezTo>
                  <a:cubicBezTo>
                    <a:pt x="15" y="259"/>
                    <a:pt x="0" y="290"/>
                    <a:pt x="11" y="318"/>
                  </a:cubicBezTo>
                  <a:cubicBezTo>
                    <a:pt x="22" y="350"/>
                    <a:pt x="60" y="362"/>
                    <a:pt x="94" y="368"/>
                  </a:cubicBezTo>
                  <a:cubicBezTo>
                    <a:pt x="162" y="382"/>
                    <a:pt x="229" y="389"/>
                    <a:pt x="297" y="389"/>
                  </a:cubicBezTo>
                  <a:cubicBezTo>
                    <a:pt x="317" y="389"/>
                    <a:pt x="337" y="388"/>
                    <a:pt x="357" y="387"/>
                  </a:cubicBezTo>
                  <a:cubicBezTo>
                    <a:pt x="527" y="376"/>
                    <a:pt x="694" y="325"/>
                    <a:pt x="840" y="237"/>
                  </a:cubicBezTo>
                  <a:cubicBezTo>
                    <a:pt x="881" y="212"/>
                    <a:pt x="960" y="157"/>
                    <a:pt x="944" y="96"/>
                  </a:cubicBezTo>
                  <a:cubicBezTo>
                    <a:pt x="929" y="49"/>
                    <a:pt x="865" y="30"/>
                    <a:pt x="823" y="20"/>
                  </a:cubicBezTo>
                  <a:cubicBezTo>
                    <a:pt x="766" y="7"/>
                    <a:pt x="706" y="0"/>
                    <a:pt x="64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37"/>
            <p:cNvSpPr/>
            <p:nvPr/>
          </p:nvSpPr>
          <p:spPr>
            <a:xfrm>
              <a:off x="5051978" y="491027"/>
              <a:ext cx="38147" cy="15441"/>
            </a:xfrm>
            <a:custGeom>
              <a:rect b="b" l="l" r="r" t="t"/>
              <a:pathLst>
                <a:path extrusionOk="0" h="389" w="961">
                  <a:moveTo>
                    <a:pt x="645" y="1"/>
                  </a:moveTo>
                  <a:cubicBezTo>
                    <a:pt x="529" y="1"/>
                    <a:pt x="411" y="23"/>
                    <a:pt x="306" y="57"/>
                  </a:cubicBezTo>
                  <a:cubicBezTo>
                    <a:pt x="200" y="92"/>
                    <a:pt x="96" y="144"/>
                    <a:pt x="31" y="236"/>
                  </a:cubicBezTo>
                  <a:cubicBezTo>
                    <a:pt x="15" y="259"/>
                    <a:pt x="0" y="290"/>
                    <a:pt x="10" y="318"/>
                  </a:cubicBezTo>
                  <a:cubicBezTo>
                    <a:pt x="22" y="351"/>
                    <a:pt x="59" y="362"/>
                    <a:pt x="94" y="368"/>
                  </a:cubicBezTo>
                  <a:cubicBezTo>
                    <a:pt x="161" y="382"/>
                    <a:pt x="230" y="389"/>
                    <a:pt x="298" y="389"/>
                  </a:cubicBezTo>
                  <a:cubicBezTo>
                    <a:pt x="318" y="389"/>
                    <a:pt x="338" y="388"/>
                    <a:pt x="358" y="387"/>
                  </a:cubicBezTo>
                  <a:cubicBezTo>
                    <a:pt x="527" y="377"/>
                    <a:pt x="694" y="326"/>
                    <a:pt x="839" y="237"/>
                  </a:cubicBezTo>
                  <a:cubicBezTo>
                    <a:pt x="881" y="212"/>
                    <a:pt x="960" y="156"/>
                    <a:pt x="944" y="96"/>
                  </a:cubicBezTo>
                  <a:cubicBezTo>
                    <a:pt x="929" y="50"/>
                    <a:pt x="864" y="30"/>
                    <a:pt x="823" y="20"/>
                  </a:cubicBezTo>
                  <a:cubicBezTo>
                    <a:pt x="766" y="7"/>
                    <a:pt x="706" y="1"/>
                    <a:pt x="64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37"/>
            <p:cNvSpPr/>
            <p:nvPr/>
          </p:nvSpPr>
          <p:spPr>
            <a:xfrm>
              <a:off x="4960521" y="373530"/>
              <a:ext cx="38147" cy="15402"/>
            </a:xfrm>
            <a:custGeom>
              <a:rect b="b" l="l" r="r" t="t"/>
              <a:pathLst>
                <a:path extrusionOk="0" h="388" w="961">
                  <a:moveTo>
                    <a:pt x="645" y="0"/>
                  </a:moveTo>
                  <a:cubicBezTo>
                    <a:pt x="529" y="0"/>
                    <a:pt x="411" y="23"/>
                    <a:pt x="306" y="57"/>
                  </a:cubicBezTo>
                  <a:cubicBezTo>
                    <a:pt x="200" y="91"/>
                    <a:pt x="96" y="145"/>
                    <a:pt x="31" y="235"/>
                  </a:cubicBezTo>
                  <a:cubicBezTo>
                    <a:pt x="14" y="259"/>
                    <a:pt x="0" y="290"/>
                    <a:pt x="10" y="317"/>
                  </a:cubicBezTo>
                  <a:cubicBezTo>
                    <a:pt x="22" y="350"/>
                    <a:pt x="60" y="362"/>
                    <a:pt x="93" y="368"/>
                  </a:cubicBezTo>
                  <a:cubicBezTo>
                    <a:pt x="160" y="381"/>
                    <a:pt x="228" y="388"/>
                    <a:pt x="297" y="388"/>
                  </a:cubicBezTo>
                  <a:cubicBezTo>
                    <a:pt x="317" y="388"/>
                    <a:pt x="337" y="387"/>
                    <a:pt x="358" y="386"/>
                  </a:cubicBezTo>
                  <a:cubicBezTo>
                    <a:pt x="527" y="376"/>
                    <a:pt x="694" y="326"/>
                    <a:pt x="840" y="237"/>
                  </a:cubicBezTo>
                  <a:cubicBezTo>
                    <a:pt x="881" y="212"/>
                    <a:pt x="961" y="156"/>
                    <a:pt x="944" y="97"/>
                  </a:cubicBezTo>
                  <a:cubicBezTo>
                    <a:pt x="929" y="50"/>
                    <a:pt x="864" y="30"/>
                    <a:pt x="822" y="21"/>
                  </a:cubicBezTo>
                  <a:cubicBezTo>
                    <a:pt x="765" y="7"/>
                    <a:pt x="706" y="0"/>
                    <a:pt x="64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37"/>
            <p:cNvSpPr/>
            <p:nvPr/>
          </p:nvSpPr>
          <p:spPr>
            <a:xfrm>
              <a:off x="4872239" y="393218"/>
              <a:ext cx="38187" cy="15441"/>
            </a:xfrm>
            <a:custGeom>
              <a:rect b="b" l="l" r="r" t="t"/>
              <a:pathLst>
                <a:path extrusionOk="0" h="389" w="962">
                  <a:moveTo>
                    <a:pt x="645" y="1"/>
                  </a:moveTo>
                  <a:cubicBezTo>
                    <a:pt x="530" y="1"/>
                    <a:pt x="411" y="23"/>
                    <a:pt x="306" y="57"/>
                  </a:cubicBezTo>
                  <a:cubicBezTo>
                    <a:pt x="201" y="91"/>
                    <a:pt x="96" y="144"/>
                    <a:pt x="32" y="236"/>
                  </a:cubicBezTo>
                  <a:cubicBezTo>
                    <a:pt x="14" y="259"/>
                    <a:pt x="1" y="290"/>
                    <a:pt x="11" y="317"/>
                  </a:cubicBezTo>
                  <a:cubicBezTo>
                    <a:pt x="23" y="350"/>
                    <a:pt x="60" y="362"/>
                    <a:pt x="94" y="368"/>
                  </a:cubicBezTo>
                  <a:cubicBezTo>
                    <a:pt x="162" y="381"/>
                    <a:pt x="232" y="389"/>
                    <a:pt x="301" y="389"/>
                  </a:cubicBezTo>
                  <a:cubicBezTo>
                    <a:pt x="320" y="389"/>
                    <a:pt x="339" y="388"/>
                    <a:pt x="358" y="387"/>
                  </a:cubicBezTo>
                  <a:cubicBezTo>
                    <a:pt x="528" y="376"/>
                    <a:pt x="694" y="325"/>
                    <a:pt x="840" y="237"/>
                  </a:cubicBezTo>
                  <a:cubicBezTo>
                    <a:pt x="882" y="212"/>
                    <a:pt x="961" y="156"/>
                    <a:pt x="944" y="96"/>
                  </a:cubicBezTo>
                  <a:cubicBezTo>
                    <a:pt x="930" y="49"/>
                    <a:pt x="864" y="30"/>
                    <a:pt x="823" y="20"/>
                  </a:cubicBezTo>
                  <a:cubicBezTo>
                    <a:pt x="766" y="7"/>
                    <a:pt x="706" y="1"/>
                    <a:pt x="64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37"/>
            <p:cNvSpPr/>
            <p:nvPr/>
          </p:nvSpPr>
          <p:spPr>
            <a:xfrm>
              <a:off x="4843659" y="337328"/>
              <a:ext cx="114242" cy="30565"/>
            </a:xfrm>
            <a:custGeom>
              <a:rect b="b" l="l" r="r" t="t"/>
              <a:pathLst>
                <a:path extrusionOk="0" h="770" w="2878">
                  <a:moveTo>
                    <a:pt x="2493" y="0"/>
                  </a:moveTo>
                  <a:cubicBezTo>
                    <a:pt x="2357" y="0"/>
                    <a:pt x="2219" y="18"/>
                    <a:pt x="2092" y="30"/>
                  </a:cubicBezTo>
                  <a:cubicBezTo>
                    <a:pt x="1859" y="50"/>
                    <a:pt x="1627" y="84"/>
                    <a:pt x="1396" y="132"/>
                  </a:cubicBezTo>
                  <a:cubicBezTo>
                    <a:pt x="942" y="225"/>
                    <a:pt x="473" y="363"/>
                    <a:pt x="73" y="606"/>
                  </a:cubicBezTo>
                  <a:cubicBezTo>
                    <a:pt x="1" y="651"/>
                    <a:pt x="36" y="769"/>
                    <a:pt x="113" y="769"/>
                  </a:cubicBezTo>
                  <a:cubicBezTo>
                    <a:pt x="122" y="769"/>
                    <a:pt x="130" y="768"/>
                    <a:pt x="140" y="765"/>
                  </a:cubicBezTo>
                  <a:cubicBezTo>
                    <a:pt x="571" y="621"/>
                    <a:pt x="993" y="462"/>
                    <a:pt x="1438" y="369"/>
                  </a:cubicBezTo>
                  <a:cubicBezTo>
                    <a:pt x="1661" y="323"/>
                    <a:pt x="1885" y="291"/>
                    <a:pt x="2111" y="272"/>
                  </a:cubicBezTo>
                  <a:cubicBezTo>
                    <a:pt x="2332" y="255"/>
                    <a:pt x="2573" y="283"/>
                    <a:pt x="2785" y="220"/>
                  </a:cubicBezTo>
                  <a:cubicBezTo>
                    <a:pt x="2878" y="193"/>
                    <a:pt x="2870" y="71"/>
                    <a:pt x="2788" y="42"/>
                  </a:cubicBezTo>
                  <a:cubicBezTo>
                    <a:pt x="2696" y="11"/>
                    <a:pt x="2595" y="0"/>
                    <a:pt x="24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37"/>
            <p:cNvSpPr/>
            <p:nvPr/>
          </p:nvSpPr>
          <p:spPr>
            <a:xfrm>
              <a:off x="4973223" y="339987"/>
              <a:ext cx="9090" cy="7066"/>
            </a:xfrm>
            <a:custGeom>
              <a:rect b="b" l="l" r="r" t="t"/>
              <a:pathLst>
                <a:path extrusionOk="0" h="178" w="229">
                  <a:moveTo>
                    <a:pt x="115" y="0"/>
                  </a:moveTo>
                  <a:cubicBezTo>
                    <a:pt x="0" y="0"/>
                    <a:pt x="0" y="177"/>
                    <a:pt x="115" y="177"/>
                  </a:cubicBezTo>
                  <a:cubicBezTo>
                    <a:pt x="228" y="177"/>
                    <a:pt x="228" y="0"/>
                    <a:pt x="1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37"/>
            <p:cNvSpPr/>
            <p:nvPr/>
          </p:nvSpPr>
          <p:spPr>
            <a:xfrm>
              <a:off x="5000057" y="423228"/>
              <a:ext cx="108129" cy="46919"/>
            </a:xfrm>
            <a:custGeom>
              <a:rect b="b" l="l" r="r" t="t"/>
              <a:pathLst>
                <a:path extrusionOk="0" h="1182" w="2724">
                  <a:moveTo>
                    <a:pt x="2449" y="1"/>
                  </a:moveTo>
                  <a:cubicBezTo>
                    <a:pt x="2279" y="1"/>
                    <a:pt x="2103" y="38"/>
                    <a:pt x="1939" y="70"/>
                  </a:cubicBezTo>
                  <a:cubicBezTo>
                    <a:pt x="1702" y="118"/>
                    <a:pt x="1468" y="188"/>
                    <a:pt x="1243" y="277"/>
                  </a:cubicBezTo>
                  <a:cubicBezTo>
                    <a:pt x="813" y="445"/>
                    <a:pt x="367" y="684"/>
                    <a:pt x="53" y="1030"/>
                  </a:cubicBezTo>
                  <a:cubicBezTo>
                    <a:pt x="1" y="1088"/>
                    <a:pt x="48" y="1181"/>
                    <a:pt x="114" y="1181"/>
                  </a:cubicBezTo>
                  <a:cubicBezTo>
                    <a:pt x="128" y="1181"/>
                    <a:pt x="143" y="1177"/>
                    <a:pt x="158" y="1167"/>
                  </a:cubicBezTo>
                  <a:cubicBezTo>
                    <a:pt x="537" y="919"/>
                    <a:pt x="900" y="667"/>
                    <a:pt x="1324" y="502"/>
                  </a:cubicBezTo>
                  <a:cubicBezTo>
                    <a:pt x="1527" y="422"/>
                    <a:pt x="1735" y="360"/>
                    <a:pt x="1947" y="313"/>
                  </a:cubicBezTo>
                  <a:cubicBezTo>
                    <a:pt x="2170" y="264"/>
                    <a:pt x="2407" y="266"/>
                    <a:pt x="2624" y="205"/>
                  </a:cubicBezTo>
                  <a:cubicBezTo>
                    <a:pt x="2713" y="179"/>
                    <a:pt x="2723" y="34"/>
                    <a:pt x="2625" y="16"/>
                  </a:cubicBezTo>
                  <a:cubicBezTo>
                    <a:pt x="2568" y="5"/>
                    <a:pt x="2509" y="1"/>
                    <a:pt x="24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37"/>
            <p:cNvSpPr/>
            <p:nvPr/>
          </p:nvSpPr>
          <p:spPr>
            <a:xfrm>
              <a:off x="5118904" y="420806"/>
              <a:ext cx="24452" cy="9527"/>
            </a:xfrm>
            <a:custGeom>
              <a:rect b="b" l="l" r="r" t="t"/>
              <a:pathLst>
                <a:path extrusionOk="0" h="240" w="616">
                  <a:moveTo>
                    <a:pt x="249" y="1"/>
                  </a:moveTo>
                  <a:cubicBezTo>
                    <a:pt x="195" y="1"/>
                    <a:pt x="142" y="2"/>
                    <a:pt x="89" y="2"/>
                  </a:cubicBezTo>
                  <a:cubicBezTo>
                    <a:pt x="46" y="2"/>
                    <a:pt x="11" y="36"/>
                    <a:pt x="5" y="77"/>
                  </a:cubicBezTo>
                  <a:cubicBezTo>
                    <a:pt x="0" y="116"/>
                    <a:pt x="25" y="163"/>
                    <a:pt x="67" y="171"/>
                  </a:cubicBezTo>
                  <a:cubicBezTo>
                    <a:pt x="141" y="184"/>
                    <a:pt x="214" y="200"/>
                    <a:pt x="288" y="214"/>
                  </a:cubicBezTo>
                  <a:cubicBezTo>
                    <a:pt x="323" y="220"/>
                    <a:pt x="359" y="225"/>
                    <a:pt x="395" y="231"/>
                  </a:cubicBezTo>
                  <a:cubicBezTo>
                    <a:pt x="420" y="236"/>
                    <a:pt x="447" y="240"/>
                    <a:pt x="474" y="240"/>
                  </a:cubicBezTo>
                  <a:cubicBezTo>
                    <a:pt x="513" y="240"/>
                    <a:pt x="551" y="230"/>
                    <a:pt x="579" y="198"/>
                  </a:cubicBezTo>
                  <a:cubicBezTo>
                    <a:pt x="606" y="163"/>
                    <a:pt x="616" y="119"/>
                    <a:pt x="594" y="78"/>
                  </a:cubicBezTo>
                  <a:cubicBezTo>
                    <a:pt x="558" y="16"/>
                    <a:pt x="491" y="5"/>
                    <a:pt x="424" y="4"/>
                  </a:cubicBezTo>
                  <a:cubicBezTo>
                    <a:pt x="388" y="2"/>
                    <a:pt x="351" y="2"/>
                    <a:pt x="315" y="1"/>
                  </a:cubicBezTo>
                  <a:cubicBezTo>
                    <a:pt x="293" y="1"/>
                    <a:pt x="271" y="1"/>
                    <a:pt x="2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37"/>
            <p:cNvSpPr/>
            <p:nvPr/>
          </p:nvSpPr>
          <p:spPr>
            <a:xfrm>
              <a:off x="4956353" y="206215"/>
              <a:ext cx="38464" cy="13020"/>
            </a:xfrm>
            <a:custGeom>
              <a:rect b="b" l="l" r="r" t="t"/>
              <a:pathLst>
                <a:path extrusionOk="0" h="328" w="969">
                  <a:moveTo>
                    <a:pt x="121" y="1"/>
                  </a:moveTo>
                  <a:cubicBezTo>
                    <a:pt x="85" y="1"/>
                    <a:pt x="50" y="17"/>
                    <a:pt x="29" y="53"/>
                  </a:cubicBezTo>
                  <a:cubicBezTo>
                    <a:pt x="0" y="102"/>
                    <a:pt x="16" y="175"/>
                    <a:pt x="68" y="203"/>
                  </a:cubicBezTo>
                  <a:cubicBezTo>
                    <a:pt x="202" y="274"/>
                    <a:pt x="349" y="319"/>
                    <a:pt x="500" y="326"/>
                  </a:cubicBezTo>
                  <a:cubicBezTo>
                    <a:pt x="519" y="327"/>
                    <a:pt x="538" y="328"/>
                    <a:pt x="557" y="328"/>
                  </a:cubicBezTo>
                  <a:cubicBezTo>
                    <a:pt x="691" y="328"/>
                    <a:pt x="825" y="299"/>
                    <a:pt x="922" y="199"/>
                  </a:cubicBezTo>
                  <a:cubicBezTo>
                    <a:pt x="969" y="154"/>
                    <a:pt x="931" y="86"/>
                    <a:pt x="874" y="81"/>
                  </a:cubicBezTo>
                  <a:cubicBezTo>
                    <a:pt x="848" y="79"/>
                    <a:pt x="822" y="78"/>
                    <a:pt x="796" y="78"/>
                  </a:cubicBezTo>
                  <a:cubicBezTo>
                    <a:pt x="713" y="78"/>
                    <a:pt x="631" y="87"/>
                    <a:pt x="548" y="87"/>
                  </a:cubicBezTo>
                  <a:cubicBezTo>
                    <a:pt x="534" y="87"/>
                    <a:pt x="521" y="87"/>
                    <a:pt x="507" y="86"/>
                  </a:cubicBezTo>
                  <a:cubicBezTo>
                    <a:pt x="396" y="81"/>
                    <a:pt x="280" y="60"/>
                    <a:pt x="179" y="14"/>
                  </a:cubicBezTo>
                  <a:cubicBezTo>
                    <a:pt x="161" y="5"/>
                    <a:pt x="141" y="1"/>
                    <a:pt x="1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37"/>
            <p:cNvSpPr/>
            <p:nvPr/>
          </p:nvSpPr>
          <p:spPr>
            <a:xfrm>
              <a:off x="4992277" y="185693"/>
              <a:ext cx="25365" cy="19411"/>
            </a:xfrm>
            <a:custGeom>
              <a:rect b="b" l="l" r="r" t="t"/>
              <a:pathLst>
                <a:path extrusionOk="0" h="489" w="639">
                  <a:moveTo>
                    <a:pt x="357" y="410"/>
                  </a:moveTo>
                  <a:cubicBezTo>
                    <a:pt x="359" y="411"/>
                    <a:pt x="361" y="413"/>
                    <a:pt x="363" y="414"/>
                  </a:cubicBezTo>
                  <a:cubicBezTo>
                    <a:pt x="361" y="413"/>
                    <a:pt x="359" y="411"/>
                    <a:pt x="357" y="410"/>
                  </a:cubicBezTo>
                  <a:close/>
                  <a:moveTo>
                    <a:pt x="132" y="1"/>
                  </a:moveTo>
                  <a:cubicBezTo>
                    <a:pt x="91" y="1"/>
                    <a:pt x="51" y="20"/>
                    <a:pt x="30" y="57"/>
                  </a:cubicBezTo>
                  <a:cubicBezTo>
                    <a:pt x="0" y="113"/>
                    <a:pt x="16" y="185"/>
                    <a:pt x="72" y="217"/>
                  </a:cubicBezTo>
                  <a:cubicBezTo>
                    <a:pt x="169" y="275"/>
                    <a:pt x="262" y="337"/>
                    <a:pt x="351" y="405"/>
                  </a:cubicBezTo>
                  <a:lnTo>
                    <a:pt x="351" y="405"/>
                  </a:lnTo>
                  <a:cubicBezTo>
                    <a:pt x="370" y="420"/>
                    <a:pt x="388" y="434"/>
                    <a:pt x="407" y="447"/>
                  </a:cubicBezTo>
                  <a:cubicBezTo>
                    <a:pt x="426" y="460"/>
                    <a:pt x="447" y="466"/>
                    <a:pt x="465" y="475"/>
                  </a:cubicBezTo>
                  <a:cubicBezTo>
                    <a:pt x="483" y="483"/>
                    <a:pt x="503" y="488"/>
                    <a:pt x="523" y="488"/>
                  </a:cubicBezTo>
                  <a:cubicBezTo>
                    <a:pt x="549" y="488"/>
                    <a:pt x="575" y="480"/>
                    <a:pt x="594" y="458"/>
                  </a:cubicBezTo>
                  <a:cubicBezTo>
                    <a:pt x="624" y="426"/>
                    <a:pt x="639" y="369"/>
                    <a:pt x="610" y="331"/>
                  </a:cubicBezTo>
                  <a:cubicBezTo>
                    <a:pt x="595" y="309"/>
                    <a:pt x="580" y="285"/>
                    <a:pt x="563" y="265"/>
                  </a:cubicBezTo>
                  <a:cubicBezTo>
                    <a:pt x="545" y="244"/>
                    <a:pt x="520" y="227"/>
                    <a:pt x="498" y="212"/>
                  </a:cubicBezTo>
                  <a:cubicBezTo>
                    <a:pt x="465" y="189"/>
                    <a:pt x="431" y="165"/>
                    <a:pt x="399" y="142"/>
                  </a:cubicBezTo>
                  <a:cubicBezTo>
                    <a:pt x="331" y="96"/>
                    <a:pt x="262" y="55"/>
                    <a:pt x="191" y="15"/>
                  </a:cubicBezTo>
                  <a:cubicBezTo>
                    <a:pt x="173" y="5"/>
                    <a:pt x="152" y="1"/>
                    <a:pt x="1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37"/>
            <p:cNvSpPr/>
            <p:nvPr/>
          </p:nvSpPr>
          <p:spPr>
            <a:xfrm>
              <a:off x="5027724" y="172673"/>
              <a:ext cx="30129" cy="12464"/>
            </a:xfrm>
            <a:custGeom>
              <a:rect b="b" l="l" r="r" t="t"/>
              <a:pathLst>
                <a:path extrusionOk="0" h="314" w="759">
                  <a:moveTo>
                    <a:pt x="136" y="1"/>
                  </a:moveTo>
                  <a:cubicBezTo>
                    <a:pt x="82" y="1"/>
                    <a:pt x="27" y="35"/>
                    <a:pt x="15" y="91"/>
                  </a:cubicBezTo>
                  <a:cubicBezTo>
                    <a:pt x="1" y="156"/>
                    <a:pt x="34" y="223"/>
                    <a:pt x="101" y="242"/>
                  </a:cubicBezTo>
                  <a:cubicBezTo>
                    <a:pt x="199" y="269"/>
                    <a:pt x="298" y="289"/>
                    <a:pt x="398" y="301"/>
                  </a:cubicBezTo>
                  <a:cubicBezTo>
                    <a:pt x="442" y="307"/>
                    <a:pt x="490" y="314"/>
                    <a:pt x="538" y="314"/>
                  </a:cubicBezTo>
                  <a:cubicBezTo>
                    <a:pt x="608" y="314"/>
                    <a:pt x="676" y="299"/>
                    <a:pt x="727" y="247"/>
                  </a:cubicBezTo>
                  <a:cubicBezTo>
                    <a:pt x="758" y="217"/>
                    <a:pt x="759" y="165"/>
                    <a:pt x="727" y="134"/>
                  </a:cubicBezTo>
                  <a:cubicBezTo>
                    <a:pt x="646" y="55"/>
                    <a:pt x="525" y="61"/>
                    <a:pt x="419" y="50"/>
                  </a:cubicBezTo>
                  <a:cubicBezTo>
                    <a:pt x="398" y="48"/>
                    <a:pt x="376" y="48"/>
                    <a:pt x="353" y="43"/>
                  </a:cubicBezTo>
                  <a:lnTo>
                    <a:pt x="353" y="43"/>
                  </a:lnTo>
                  <a:cubicBezTo>
                    <a:pt x="362" y="45"/>
                    <a:pt x="366" y="45"/>
                    <a:pt x="366" y="45"/>
                  </a:cubicBezTo>
                  <a:cubicBezTo>
                    <a:pt x="366" y="45"/>
                    <a:pt x="341" y="41"/>
                    <a:pt x="336" y="40"/>
                  </a:cubicBezTo>
                  <a:cubicBezTo>
                    <a:pt x="326" y="39"/>
                    <a:pt x="315" y="38"/>
                    <a:pt x="307" y="35"/>
                  </a:cubicBezTo>
                  <a:cubicBezTo>
                    <a:pt x="260" y="27"/>
                    <a:pt x="212" y="17"/>
                    <a:pt x="166" y="5"/>
                  </a:cubicBezTo>
                  <a:cubicBezTo>
                    <a:pt x="156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37"/>
            <p:cNvSpPr/>
            <p:nvPr/>
          </p:nvSpPr>
          <p:spPr>
            <a:xfrm>
              <a:off x="5052216" y="154175"/>
              <a:ext cx="35686" cy="11154"/>
            </a:xfrm>
            <a:custGeom>
              <a:rect b="b" l="l" r="r" t="t"/>
              <a:pathLst>
                <a:path extrusionOk="0" h="281" w="899">
                  <a:moveTo>
                    <a:pt x="505" y="1"/>
                  </a:moveTo>
                  <a:cubicBezTo>
                    <a:pt x="492" y="1"/>
                    <a:pt x="480" y="1"/>
                    <a:pt x="468" y="1"/>
                  </a:cubicBezTo>
                  <a:cubicBezTo>
                    <a:pt x="356" y="2"/>
                    <a:pt x="244" y="8"/>
                    <a:pt x="134" y="20"/>
                  </a:cubicBezTo>
                  <a:cubicBezTo>
                    <a:pt x="66" y="26"/>
                    <a:pt x="0" y="74"/>
                    <a:pt x="3" y="150"/>
                  </a:cubicBezTo>
                  <a:cubicBezTo>
                    <a:pt x="5" y="212"/>
                    <a:pt x="57" y="280"/>
                    <a:pt x="126" y="280"/>
                  </a:cubicBezTo>
                  <a:cubicBezTo>
                    <a:pt x="129" y="280"/>
                    <a:pt x="131" y="280"/>
                    <a:pt x="134" y="280"/>
                  </a:cubicBezTo>
                  <a:cubicBezTo>
                    <a:pt x="244" y="271"/>
                    <a:pt x="356" y="266"/>
                    <a:pt x="468" y="266"/>
                  </a:cubicBezTo>
                  <a:cubicBezTo>
                    <a:pt x="509" y="267"/>
                    <a:pt x="550" y="268"/>
                    <a:pt x="591" y="268"/>
                  </a:cubicBezTo>
                  <a:cubicBezTo>
                    <a:pt x="667" y="268"/>
                    <a:pt x="743" y="265"/>
                    <a:pt x="818" y="250"/>
                  </a:cubicBezTo>
                  <a:cubicBezTo>
                    <a:pt x="862" y="240"/>
                    <a:pt x="898" y="190"/>
                    <a:pt x="896" y="147"/>
                  </a:cubicBezTo>
                  <a:cubicBezTo>
                    <a:pt x="894" y="96"/>
                    <a:pt x="864" y="61"/>
                    <a:pt x="818" y="44"/>
                  </a:cubicBezTo>
                  <a:cubicBezTo>
                    <a:pt x="719" y="6"/>
                    <a:pt x="611" y="1"/>
                    <a:pt x="5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37"/>
            <p:cNvSpPr/>
            <p:nvPr/>
          </p:nvSpPr>
          <p:spPr>
            <a:xfrm>
              <a:off x="5080042" y="184026"/>
              <a:ext cx="37472" cy="17228"/>
            </a:xfrm>
            <a:custGeom>
              <a:rect b="b" l="l" r="r" t="t"/>
              <a:pathLst>
                <a:path extrusionOk="0" h="434" w="944">
                  <a:moveTo>
                    <a:pt x="197" y="0"/>
                  </a:moveTo>
                  <a:cubicBezTo>
                    <a:pt x="174" y="0"/>
                    <a:pt x="151" y="2"/>
                    <a:pt x="127" y="5"/>
                  </a:cubicBezTo>
                  <a:cubicBezTo>
                    <a:pt x="64" y="14"/>
                    <a:pt x="0" y="56"/>
                    <a:pt x="4" y="129"/>
                  </a:cubicBezTo>
                  <a:cubicBezTo>
                    <a:pt x="6" y="186"/>
                    <a:pt x="53" y="254"/>
                    <a:pt x="115" y="254"/>
                  </a:cubicBezTo>
                  <a:cubicBezTo>
                    <a:pt x="119" y="254"/>
                    <a:pt x="123" y="253"/>
                    <a:pt x="127" y="253"/>
                  </a:cubicBezTo>
                  <a:cubicBezTo>
                    <a:pt x="152" y="250"/>
                    <a:pt x="177" y="248"/>
                    <a:pt x="202" y="248"/>
                  </a:cubicBezTo>
                  <a:cubicBezTo>
                    <a:pt x="215" y="248"/>
                    <a:pt x="228" y="249"/>
                    <a:pt x="242" y="250"/>
                  </a:cubicBezTo>
                  <a:lnTo>
                    <a:pt x="246" y="250"/>
                  </a:lnTo>
                  <a:cubicBezTo>
                    <a:pt x="250" y="252"/>
                    <a:pt x="257" y="252"/>
                    <a:pt x="260" y="253"/>
                  </a:cubicBezTo>
                  <a:cubicBezTo>
                    <a:pt x="313" y="261"/>
                    <a:pt x="364" y="279"/>
                    <a:pt x="414" y="298"/>
                  </a:cubicBezTo>
                  <a:cubicBezTo>
                    <a:pt x="424" y="302"/>
                    <a:pt x="437" y="307"/>
                    <a:pt x="447" y="311"/>
                  </a:cubicBezTo>
                  <a:cubicBezTo>
                    <a:pt x="448" y="311"/>
                    <a:pt x="448" y="311"/>
                    <a:pt x="449" y="312"/>
                  </a:cubicBezTo>
                  <a:cubicBezTo>
                    <a:pt x="454" y="315"/>
                    <a:pt x="461" y="317"/>
                    <a:pt x="466" y="321"/>
                  </a:cubicBezTo>
                  <a:cubicBezTo>
                    <a:pt x="492" y="332"/>
                    <a:pt x="517" y="342"/>
                    <a:pt x="543" y="354"/>
                  </a:cubicBezTo>
                  <a:cubicBezTo>
                    <a:pt x="598" y="379"/>
                    <a:pt x="653" y="406"/>
                    <a:pt x="710" y="423"/>
                  </a:cubicBezTo>
                  <a:cubicBezTo>
                    <a:pt x="732" y="429"/>
                    <a:pt x="757" y="433"/>
                    <a:pt x="782" y="433"/>
                  </a:cubicBezTo>
                  <a:cubicBezTo>
                    <a:pt x="830" y="433"/>
                    <a:pt x="878" y="418"/>
                    <a:pt x="903" y="375"/>
                  </a:cubicBezTo>
                  <a:cubicBezTo>
                    <a:pt x="944" y="305"/>
                    <a:pt x="869" y="228"/>
                    <a:pt x="813" y="200"/>
                  </a:cubicBezTo>
                  <a:cubicBezTo>
                    <a:pt x="713" y="148"/>
                    <a:pt x="603" y="104"/>
                    <a:pt x="497" y="64"/>
                  </a:cubicBezTo>
                  <a:cubicBezTo>
                    <a:pt x="402" y="28"/>
                    <a:pt x="300" y="0"/>
                    <a:pt x="19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37"/>
            <p:cNvSpPr/>
            <p:nvPr/>
          </p:nvSpPr>
          <p:spPr>
            <a:xfrm>
              <a:off x="5107273" y="171244"/>
              <a:ext cx="33423" cy="10083"/>
            </a:xfrm>
            <a:custGeom>
              <a:rect b="b" l="l" r="r" t="t"/>
              <a:pathLst>
                <a:path extrusionOk="0" h="254" w="842">
                  <a:moveTo>
                    <a:pt x="676" y="0"/>
                  </a:moveTo>
                  <a:cubicBezTo>
                    <a:pt x="670" y="0"/>
                    <a:pt x="664" y="0"/>
                    <a:pt x="658" y="1"/>
                  </a:cubicBezTo>
                  <a:cubicBezTo>
                    <a:pt x="634" y="2"/>
                    <a:pt x="611" y="4"/>
                    <a:pt x="586" y="7"/>
                  </a:cubicBezTo>
                  <a:cubicBezTo>
                    <a:pt x="533" y="11"/>
                    <a:pt x="479" y="15"/>
                    <a:pt x="425" y="18"/>
                  </a:cubicBezTo>
                  <a:cubicBezTo>
                    <a:pt x="399" y="19"/>
                    <a:pt x="372" y="19"/>
                    <a:pt x="345" y="19"/>
                  </a:cubicBezTo>
                  <a:cubicBezTo>
                    <a:pt x="267" y="19"/>
                    <a:pt x="190" y="15"/>
                    <a:pt x="112" y="6"/>
                  </a:cubicBezTo>
                  <a:cubicBezTo>
                    <a:pt x="109" y="6"/>
                    <a:pt x="107" y="6"/>
                    <a:pt x="104" y="6"/>
                  </a:cubicBezTo>
                  <a:cubicBezTo>
                    <a:pt x="55" y="6"/>
                    <a:pt x="13" y="52"/>
                    <a:pt x="7" y="98"/>
                  </a:cubicBezTo>
                  <a:cubicBezTo>
                    <a:pt x="1" y="147"/>
                    <a:pt x="30" y="206"/>
                    <a:pt x="83" y="216"/>
                  </a:cubicBezTo>
                  <a:cubicBezTo>
                    <a:pt x="194" y="235"/>
                    <a:pt x="308" y="248"/>
                    <a:pt x="420" y="252"/>
                  </a:cubicBezTo>
                  <a:cubicBezTo>
                    <a:pt x="450" y="253"/>
                    <a:pt x="479" y="253"/>
                    <a:pt x="509" y="253"/>
                  </a:cubicBezTo>
                  <a:cubicBezTo>
                    <a:pt x="531" y="253"/>
                    <a:pt x="553" y="253"/>
                    <a:pt x="575" y="252"/>
                  </a:cubicBezTo>
                  <a:cubicBezTo>
                    <a:pt x="638" y="248"/>
                    <a:pt x="700" y="246"/>
                    <a:pt x="759" y="221"/>
                  </a:cubicBezTo>
                  <a:cubicBezTo>
                    <a:pt x="803" y="202"/>
                    <a:pt x="842" y="168"/>
                    <a:pt x="840" y="113"/>
                  </a:cubicBezTo>
                  <a:cubicBezTo>
                    <a:pt x="837" y="71"/>
                    <a:pt x="808" y="15"/>
                    <a:pt x="758" y="8"/>
                  </a:cubicBezTo>
                  <a:cubicBezTo>
                    <a:pt x="731" y="5"/>
                    <a:pt x="704" y="0"/>
                    <a:pt x="6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37"/>
            <p:cNvSpPr/>
            <p:nvPr/>
          </p:nvSpPr>
          <p:spPr>
            <a:xfrm>
              <a:off x="5054002" y="213122"/>
              <a:ext cx="29970" cy="16354"/>
            </a:xfrm>
            <a:custGeom>
              <a:rect b="b" l="l" r="r" t="t"/>
              <a:pathLst>
                <a:path extrusionOk="0" h="412" w="755">
                  <a:moveTo>
                    <a:pt x="107" y="0"/>
                  </a:moveTo>
                  <a:cubicBezTo>
                    <a:pt x="57" y="0"/>
                    <a:pt x="12" y="52"/>
                    <a:pt x="6" y="98"/>
                  </a:cubicBezTo>
                  <a:cubicBezTo>
                    <a:pt x="0" y="149"/>
                    <a:pt x="31" y="211"/>
                    <a:pt x="85" y="220"/>
                  </a:cubicBezTo>
                  <a:cubicBezTo>
                    <a:pt x="179" y="235"/>
                    <a:pt x="272" y="261"/>
                    <a:pt x="361" y="297"/>
                  </a:cubicBezTo>
                  <a:cubicBezTo>
                    <a:pt x="366" y="298"/>
                    <a:pt x="370" y="300"/>
                    <a:pt x="374" y="302"/>
                  </a:cubicBezTo>
                  <a:cubicBezTo>
                    <a:pt x="375" y="302"/>
                    <a:pt x="375" y="302"/>
                    <a:pt x="377" y="303"/>
                  </a:cubicBezTo>
                  <a:cubicBezTo>
                    <a:pt x="386" y="307"/>
                    <a:pt x="395" y="311"/>
                    <a:pt x="403" y="315"/>
                  </a:cubicBezTo>
                  <a:cubicBezTo>
                    <a:pt x="427" y="326"/>
                    <a:pt x="449" y="337"/>
                    <a:pt x="471" y="349"/>
                  </a:cubicBezTo>
                  <a:cubicBezTo>
                    <a:pt x="518" y="374"/>
                    <a:pt x="574" y="412"/>
                    <a:pt x="629" y="412"/>
                  </a:cubicBezTo>
                  <a:cubicBezTo>
                    <a:pt x="633" y="412"/>
                    <a:pt x="637" y="412"/>
                    <a:pt x="641" y="411"/>
                  </a:cubicBezTo>
                  <a:cubicBezTo>
                    <a:pt x="676" y="407"/>
                    <a:pt x="702" y="399"/>
                    <a:pt x="724" y="370"/>
                  </a:cubicBezTo>
                  <a:cubicBezTo>
                    <a:pt x="744" y="345"/>
                    <a:pt x="754" y="310"/>
                    <a:pt x="744" y="277"/>
                  </a:cubicBezTo>
                  <a:cubicBezTo>
                    <a:pt x="720" y="207"/>
                    <a:pt x="658" y="170"/>
                    <a:pt x="595" y="138"/>
                  </a:cubicBezTo>
                  <a:cubicBezTo>
                    <a:pt x="543" y="113"/>
                    <a:pt x="487" y="89"/>
                    <a:pt x="433" y="72"/>
                  </a:cubicBezTo>
                  <a:cubicBezTo>
                    <a:pt x="330" y="35"/>
                    <a:pt x="224" y="15"/>
                    <a:pt x="116" y="1"/>
                  </a:cubicBezTo>
                  <a:cubicBezTo>
                    <a:pt x="113" y="1"/>
                    <a:pt x="110" y="0"/>
                    <a:pt x="1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37"/>
            <p:cNvSpPr/>
            <p:nvPr/>
          </p:nvSpPr>
          <p:spPr>
            <a:xfrm>
              <a:off x="5016252" y="223840"/>
              <a:ext cx="34852" cy="10837"/>
            </a:xfrm>
            <a:custGeom>
              <a:rect b="b" l="l" r="r" t="t"/>
              <a:pathLst>
                <a:path extrusionOk="0" h="273" w="878">
                  <a:moveTo>
                    <a:pt x="125" y="1"/>
                  </a:moveTo>
                  <a:cubicBezTo>
                    <a:pt x="61" y="1"/>
                    <a:pt x="0" y="60"/>
                    <a:pt x="3" y="126"/>
                  </a:cubicBezTo>
                  <a:cubicBezTo>
                    <a:pt x="5" y="196"/>
                    <a:pt x="58" y="249"/>
                    <a:pt x="128" y="251"/>
                  </a:cubicBezTo>
                  <a:lnTo>
                    <a:pt x="497" y="266"/>
                  </a:lnTo>
                  <a:cubicBezTo>
                    <a:pt x="557" y="268"/>
                    <a:pt x="619" y="273"/>
                    <a:pt x="680" y="273"/>
                  </a:cubicBezTo>
                  <a:cubicBezTo>
                    <a:pt x="757" y="273"/>
                    <a:pt x="877" y="252"/>
                    <a:pt x="877" y="152"/>
                  </a:cubicBezTo>
                  <a:cubicBezTo>
                    <a:pt x="877" y="51"/>
                    <a:pt x="758" y="28"/>
                    <a:pt x="680" y="22"/>
                  </a:cubicBezTo>
                  <a:cubicBezTo>
                    <a:pt x="619" y="16"/>
                    <a:pt x="557" y="16"/>
                    <a:pt x="497" y="14"/>
                  </a:cubicBezTo>
                  <a:cubicBezTo>
                    <a:pt x="374" y="10"/>
                    <a:pt x="252" y="5"/>
                    <a:pt x="128" y="1"/>
                  </a:cubicBezTo>
                  <a:cubicBezTo>
                    <a:pt x="127" y="1"/>
                    <a:pt x="126" y="1"/>
                    <a:pt x="1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37"/>
            <p:cNvSpPr/>
            <p:nvPr/>
          </p:nvSpPr>
          <p:spPr>
            <a:xfrm>
              <a:off x="4963855" y="231660"/>
              <a:ext cx="33780" cy="10321"/>
            </a:xfrm>
            <a:custGeom>
              <a:rect b="b" l="l" r="r" t="t"/>
              <a:pathLst>
                <a:path extrusionOk="0" h="260" w="851">
                  <a:moveTo>
                    <a:pt x="468" y="1"/>
                  </a:moveTo>
                  <a:cubicBezTo>
                    <a:pt x="341" y="2"/>
                    <a:pt x="215" y="13"/>
                    <a:pt x="90" y="33"/>
                  </a:cubicBezTo>
                  <a:cubicBezTo>
                    <a:pt x="34" y="42"/>
                    <a:pt x="1" y="109"/>
                    <a:pt x="8" y="159"/>
                  </a:cubicBezTo>
                  <a:cubicBezTo>
                    <a:pt x="15" y="207"/>
                    <a:pt x="59" y="259"/>
                    <a:pt x="111" y="259"/>
                  </a:cubicBezTo>
                  <a:cubicBezTo>
                    <a:pt x="115" y="259"/>
                    <a:pt x="118" y="259"/>
                    <a:pt x="122" y="259"/>
                  </a:cubicBezTo>
                  <a:cubicBezTo>
                    <a:pt x="218" y="248"/>
                    <a:pt x="315" y="241"/>
                    <a:pt x="412" y="241"/>
                  </a:cubicBezTo>
                  <a:cubicBezTo>
                    <a:pt x="435" y="241"/>
                    <a:pt x="458" y="241"/>
                    <a:pt x="481" y="242"/>
                  </a:cubicBezTo>
                  <a:cubicBezTo>
                    <a:pt x="539" y="243"/>
                    <a:pt x="596" y="250"/>
                    <a:pt x="654" y="253"/>
                  </a:cubicBezTo>
                  <a:cubicBezTo>
                    <a:pt x="667" y="253"/>
                    <a:pt x="681" y="254"/>
                    <a:pt x="694" y="254"/>
                  </a:cubicBezTo>
                  <a:cubicBezTo>
                    <a:pt x="716" y="254"/>
                    <a:pt x="737" y="252"/>
                    <a:pt x="758" y="246"/>
                  </a:cubicBezTo>
                  <a:cubicBezTo>
                    <a:pt x="809" y="232"/>
                    <a:pt x="851" y="184"/>
                    <a:pt x="844" y="129"/>
                  </a:cubicBezTo>
                  <a:cubicBezTo>
                    <a:pt x="831" y="29"/>
                    <a:pt x="720" y="13"/>
                    <a:pt x="641" y="6"/>
                  </a:cubicBezTo>
                  <a:cubicBezTo>
                    <a:pt x="584" y="1"/>
                    <a:pt x="526" y="1"/>
                    <a:pt x="4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37"/>
            <p:cNvSpPr/>
            <p:nvPr/>
          </p:nvSpPr>
          <p:spPr>
            <a:xfrm>
              <a:off x="4982353" y="252539"/>
              <a:ext cx="25564" cy="26357"/>
            </a:xfrm>
            <a:custGeom>
              <a:rect b="b" l="l" r="r" t="t"/>
              <a:pathLst>
                <a:path extrusionOk="0" h="664" w="644">
                  <a:moveTo>
                    <a:pt x="129" y="0"/>
                  </a:moveTo>
                  <a:cubicBezTo>
                    <a:pt x="98" y="0"/>
                    <a:pt x="67" y="11"/>
                    <a:pt x="46" y="34"/>
                  </a:cubicBezTo>
                  <a:cubicBezTo>
                    <a:pt x="0" y="85"/>
                    <a:pt x="3" y="151"/>
                    <a:pt x="46" y="200"/>
                  </a:cubicBezTo>
                  <a:cubicBezTo>
                    <a:pt x="103" y="267"/>
                    <a:pt x="160" y="334"/>
                    <a:pt x="217" y="400"/>
                  </a:cubicBezTo>
                  <a:cubicBezTo>
                    <a:pt x="274" y="466"/>
                    <a:pt x="328" y="536"/>
                    <a:pt x="390" y="596"/>
                  </a:cubicBezTo>
                  <a:cubicBezTo>
                    <a:pt x="412" y="619"/>
                    <a:pt x="435" y="640"/>
                    <a:pt x="463" y="651"/>
                  </a:cubicBezTo>
                  <a:cubicBezTo>
                    <a:pt x="481" y="659"/>
                    <a:pt x="505" y="664"/>
                    <a:pt x="527" y="664"/>
                  </a:cubicBezTo>
                  <a:cubicBezTo>
                    <a:pt x="539" y="664"/>
                    <a:pt x="551" y="662"/>
                    <a:pt x="562" y="659"/>
                  </a:cubicBezTo>
                  <a:cubicBezTo>
                    <a:pt x="641" y="635"/>
                    <a:pt x="644" y="526"/>
                    <a:pt x="602" y="468"/>
                  </a:cubicBezTo>
                  <a:cubicBezTo>
                    <a:pt x="547" y="390"/>
                    <a:pt x="479" y="322"/>
                    <a:pt x="416" y="252"/>
                  </a:cubicBezTo>
                  <a:lnTo>
                    <a:pt x="213" y="34"/>
                  </a:lnTo>
                  <a:cubicBezTo>
                    <a:pt x="192" y="11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37"/>
            <p:cNvSpPr/>
            <p:nvPr/>
          </p:nvSpPr>
          <p:spPr>
            <a:xfrm>
              <a:off x="5010417" y="256390"/>
              <a:ext cx="29096" cy="16751"/>
            </a:xfrm>
            <a:custGeom>
              <a:rect b="b" l="l" r="r" t="t"/>
              <a:pathLst>
                <a:path extrusionOk="0" h="422" w="733">
                  <a:moveTo>
                    <a:pt x="118" y="0"/>
                  </a:moveTo>
                  <a:cubicBezTo>
                    <a:pt x="82" y="0"/>
                    <a:pt x="45" y="19"/>
                    <a:pt x="29" y="50"/>
                  </a:cubicBezTo>
                  <a:cubicBezTo>
                    <a:pt x="0" y="103"/>
                    <a:pt x="20" y="154"/>
                    <a:pt x="65" y="189"/>
                  </a:cubicBezTo>
                  <a:cubicBezTo>
                    <a:pt x="146" y="249"/>
                    <a:pt x="232" y="303"/>
                    <a:pt x="323" y="346"/>
                  </a:cubicBezTo>
                  <a:cubicBezTo>
                    <a:pt x="375" y="371"/>
                    <a:pt x="427" y="390"/>
                    <a:pt x="482" y="405"/>
                  </a:cubicBezTo>
                  <a:cubicBezTo>
                    <a:pt x="512" y="415"/>
                    <a:pt x="543" y="420"/>
                    <a:pt x="574" y="421"/>
                  </a:cubicBezTo>
                  <a:cubicBezTo>
                    <a:pt x="576" y="421"/>
                    <a:pt x="577" y="421"/>
                    <a:pt x="578" y="421"/>
                  </a:cubicBezTo>
                  <a:cubicBezTo>
                    <a:pt x="613" y="421"/>
                    <a:pt x="647" y="408"/>
                    <a:pt x="679" y="393"/>
                  </a:cubicBezTo>
                  <a:cubicBezTo>
                    <a:pt x="733" y="371"/>
                    <a:pt x="733" y="296"/>
                    <a:pt x="697" y="260"/>
                  </a:cubicBezTo>
                  <a:cubicBezTo>
                    <a:pt x="678" y="241"/>
                    <a:pt x="657" y="221"/>
                    <a:pt x="634" y="208"/>
                  </a:cubicBezTo>
                  <a:cubicBezTo>
                    <a:pt x="605" y="194"/>
                    <a:pt x="574" y="185"/>
                    <a:pt x="546" y="175"/>
                  </a:cubicBezTo>
                  <a:cubicBezTo>
                    <a:pt x="500" y="163"/>
                    <a:pt x="453" y="147"/>
                    <a:pt x="410" y="132"/>
                  </a:cubicBezTo>
                  <a:cubicBezTo>
                    <a:pt x="387" y="123"/>
                    <a:pt x="364" y="114"/>
                    <a:pt x="341" y="107"/>
                  </a:cubicBezTo>
                  <a:cubicBezTo>
                    <a:pt x="340" y="106"/>
                    <a:pt x="340" y="106"/>
                    <a:pt x="340" y="106"/>
                  </a:cubicBezTo>
                  <a:cubicBezTo>
                    <a:pt x="340" y="106"/>
                    <a:pt x="339" y="106"/>
                    <a:pt x="339" y="106"/>
                  </a:cubicBezTo>
                  <a:cubicBezTo>
                    <a:pt x="335" y="103"/>
                    <a:pt x="331" y="101"/>
                    <a:pt x="325" y="100"/>
                  </a:cubicBezTo>
                  <a:cubicBezTo>
                    <a:pt x="315" y="95"/>
                    <a:pt x="303" y="89"/>
                    <a:pt x="293" y="85"/>
                  </a:cubicBezTo>
                  <a:cubicBezTo>
                    <a:pt x="250" y="64"/>
                    <a:pt x="209" y="40"/>
                    <a:pt x="167" y="14"/>
                  </a:cubicBezTo>
                  <a:cubicBezTo>
                    <a:pt x="152" y="5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37"/>
            <p:cNvSpPr/>
            <p:nvPr/>
          </p:nvSpPr>
          <p:spPr>
            <a:xfrm>
              <a:off x="5045230" y="243052"/>
              <a:ext cx="33820" cy="12901"/>
            </a:xfrm>
            <a:custGeom>
              <a:rect b="b" l="l" r="r" t="t"/>
              <a:pathLst>
                <a:path extrusionOk="0" h="325" w="852">
                  <a:moveTo>
                    <a:pt x="139" y="0"/>
                  </a:moveTo>
                  <a:cubicBezTo>
                    <a:pt x="85" y="0"/>
                    <a:pt x="29" y="35"/>
                    <a:pt x="16" y="89"/>
                  </a:cubicBezTo>
                  <a:cubicBezTo>
                    <a:pt x="0" y="156"/>
                    <a:pt x="36" y="221"/>
                    <a:pt x="102" y="242"/>
                  </a:cubicBezTo>
                  <a:cubicBezTo>
                    <a:pt x="216" y="276"/>
                    <a:pt x="330" y="298"/>
                    <a:pt x="447" y="312"/>
                  </a:cubicBezTo>
                  <a:cubicBezTo>
                    <a:pt x="494" y="318"/>
                    <a:pt x="546" y="324"/>
                    <a:pt x="597" y="324"/>
                  </a:cubicBezTo>
                  <a:cubicBezTo>
                    <a:pt x="671" y="324"/>
                    <a:pt x="745" y="312"/>
                    <a:pt x="802" y="271"/>
                  </a:cubicBezTo>
                  <a:cubicBezTo>
                    <a:pt x="831" y="250"/>
                    <a:pt x="851" y="224"/>
                    <a:pt x="851" y="186"/>
                  </a:cubicBezTo>
                  <a:cubicBezTo>
                    <a:pt x="850" y="152"/>
                    <a:pt x="831" y="119"/>
                    <a:pt x="801" y="101"/>
                  </a:cubicBezTo>
                  <a:cubicBezTo>
                    <a:pt x="774" y="87"/>
                    <a:pt x="746" y="74"/>
                    <a:pt x="716" y="68"/>
                  </a:cubicBezTo>
                  <a:cubicBezTo>
                    <a:pt x="681" y="59"/>
                    <a:pt x="645" y="61"/>
                    <a:pt x="612" y="59"/>
                  </a:cubicBezTo>
                  <a:cubicBezTo>
                    <a:pt x="561" y="58"/>
                    <a:pt x="510" y="56"/>
                    <a:pt x="459" y="52"/>
                  </a:cubicBezTo>
                  <a:cubicBezTo>
                    <a:pt x="435" y="51"/>
                    <a:pt x="409" y="48"/>
                    <a:pt x="384" y="46"/>
                  </a:cubicBezTo>
                  <a:cubicBezTo>
                    <a:pt x="379" y="46"/>
                    <a:pt x="352" y="42"/>
                    <a:pt x="356" y="42"/>
                  </a:cubicBezTo>
                  <a:cubicBezTo>
                    <a:pt x="347" y="41"/>
                    <a:pt x="340" y="38"/>
                    <a:pt x="330" y="37"/>
                  </a:cubicBezTo>
                  <a:cubicBezTo>
                    <a:pt x="275" y="28"/>
                    <a:pt x="222" y="17"/>
                    <a:pt x="169" y="4"/>
                  </a:cubicBezTo>
                  <a:cubicBezTo>
                    <a:pt x="159" y="2"/>
                    <a:pt x="149" y="0"/>
                    <a:pt x="1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37"/>
            <p:cNvSpPr/>
            <p:nvPr/>
          </p:nvSpPr>
          <p:spPr>
            <a:xfrm>
              <a:off x="5099612" y="208915"/>
              <a:ext cx="39377" cy="11631"/>
            </a:xfrm>
            <a:custGeom>
              <a:rect b="b" l="l" r="r" t="t"/>
              <a:pathLst>
                <a:path extrusionOk="0" h="293" w="992">
                  <a:moveTo>
                    <a:pt x="137" y="0"/>
                  </a:moveTo>
                  <a:cubicBezTo>
                    <a:pt x="83" y="0"/>
                    <a:pt x="28" y="30"/>
                    <a:pt x="14" y="89"/>
                  </a:cubicBezTo>
                  <a:cubicBezTo>
                    <a:pt x="1" y="151"/>
                    <a:pt x="33" y="226"/>
                    <a:pt x="101" y="239"/>
                  </a:cubicBezTo>
                  <a:cubicBezTo>
                    <a:pt x="247" y="268"/>
                    <a:pt x="395" y="287"/>
                    <a:pt x="544" y="292"/>
                  </a:cubicBezTo>
                  <a:cubicBezTo>
                    <a:pt x="559" y="293"/>
                    <a:pt x="573" y="293"/>
                    <a:pt x="588" y="293"/>
                  </a:cubicBezTo>
                  <a:cubicBezTo>
                    <a:pt x="647" y="293"/>
                    <a:pt x="706" y="289"/>
                    <a:pt x="766" y="282"/>
                  </a:cubicBezTo>
                  <a:cubicBezTo>
                    <a:pt x="841" y="273"/>
                    <a:pt x="949" y="247"/>
                    <a:pt x="969" y="160"/>
                  </a:cubicBezTo>
                  <a:cubicBezTo>
                    <a:pt x="991" y="63"/>
                    <a:pt x="863" y="33"/>
                    <a:pt x="793" y="29"/>
                  </a:cubicBezTo>
                  <a:cubicBezTo>
                    <a:pt x="781" y="28"/>
                    <a:pt x="768" y="28"/>
                    <a:pt x="755" y="28"/>
                  </a:cubicBezTo>
                  <a:cubicBezTo>
                    <a:pt x="694" y="28"/>
                    <a:pt x="632" y="33"/>
                    <a:pt x="572" y="34"/>
                  </a:cubicBezTo>
                  <a:cubicBezTo>
                    <a:pt x="556" y="34"/>
                    <a:pt x="541" y="35"/>
                    <a:pt x="526" y="35"/>
                  </a:cubicBezTo>
                  <a:cubicBezTo>
                    <a:pt x="401" y="35"/>
                    <a:pt x="279" y="23"/>
                    <a:pt x="164" y="3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37"/>
            <p:cNvSpPr/>
            <p:nvPr/>
          </p:nvSpPr>
          <p:spPr>
            <a:xfrm>
              <a:off x="5125453" y="188194"/>
              <a:ext cx="40449" cy="11154"/>
            </a:xfrm>
            <a:custGeom>
              <a:rect b="b" l="l" r="r" t="t"/>
              <a:pathLst>
                <a:path extrusionOk="0" h="281" w="1019">
                  <a:moveTo>
                    <a:pt x="114" y="0"/>
                  </a:moveTo>
                  <a:cubicBezTo>
                    <a:pt x="59" y="0"/>
                    <a:pt x="13" y="54"/>
                    <a:pt x="7" y="103"/>
                  </a:cubicBezTo>
                  <a:cubicBezTo>
                    <a:pt x="1" y="157"/>
                    <a:pt x="34" y="226"/>
                    <a:pt x="92" y="235"/>
                  </a:cubicBezTo>
                  <a:cubicBezTo>
                    <a:pt x="230" y="256"/>
                    <a:pt x="367" y="270"/>
                    <a:pt x="507" y="275"/>
                  </a:cubicBezTo>
                  <a:cubicBezTo>
                    <a:pt x="570" y="278"/>
                    <a:pt x="634" y="279"/>
                    <a:pt x="699" y="279"/>
                  </a:cubicBezTo>
                  <a:cubicBezTo>
                    <a:pt x="777" y="278"/>
                    <a:pt x="866" y="280"/>
                    <a:pt x="933" y="236"/>
                  </a:cubicBezTo>
                  <a:cubicBezTo>
                    <a:pt x="997" y="191"/>
                    <a:pt x="1018" y="74"/>
                    <a:pt x="933" y="34"/>
                  </a:cubicBezTo>
                  <a:cubicBezTo>
                    <a:pt x="909" y="24"/>
                    <a:pt x="887" y="12"/>
                    <a:pt x="862" y="8"/>
                  </a:cubicBezTo>
                  <a:cubicBezTo>
                    <a:pt x="850" y="7"/>
                    <a:pt x="838" y="7"/>
                    <a:pt x="826" y="7"/>
                  </a:cubicBezTo>
                  <a:cubicBezTo>
                    <a:pt x="818" y="7"/>
                    <a:pt x="809" y="7"/>
                    <a:pt x="801" y="7"/>
                  </a:cubicBezTo>
                  <a:cubicBezTo>
                    <a:pt x="771" y="8"/>
                    <a:pt x="742" y="9"/>
                    <a:pt x="712" y="12"/>
                  </a:cubicBezTo>
                  <a:cubicBezTo>
                    <a:pt x="646" y="17"/>
                    <a:pt x="580" y="19"/>
                    <a:pt x="513" y="20"/>
                  </a:cubicBezTo>
                  <a:cubicBezTo>
                    <a:pt x="500" y="20"/>
                    <a:pt x="486" y="20"/>
                    <a:pt x="473" y="20"/>
                  </a:cubicBezTo>
                  <a:cubicBezTo>
                    <a:pt x="356" y="20"/>
                    <a:pt x="239" y="12"/>
                    <a:pt x="124" y="1"/>
                  </a:cubicBezTo>
                  <a:cubicBezTo>
                    <a:pt x="120" y="1"/>
                    <a:pt x="117" y="0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37"/>
            <p:cNvSpPr/>
            <p:nvPr/>
          </p:nvSpPr>
          <p:spPr>
            <a:xfrm>
              <a:off x="4934362" y="243727"/>
              <a:ext cx="28104" cy="11591"/>
            </a:xfrm>
            <a:custGeom>
              <a:rect b="b" l="l" r="r" t="t"/>
              <a:pathLst>
                <a:path extrusionOk="0" h="292" w="708">
                  <a:moveTo>
                    <a:pt x="391" y="0"/>
                  </a:moveTo>
                  <a:cubicBezTo>
                    <a:pt x="383" y="0"/>
                    <a:pt x="376" y="0"/>
                    <a:pt x="368" y="1"/>
                  </a:cubicBezTo>
                  <a:cubicBezTo>
                    <a:pt x="259" y="5"/>
                    <a:pt x="159" y="31"/>
                    <a:pt x="61" y="74"/>
                  </a:cubicBezTo>
                  <a:cubicBezTo>
                    <a:pt x="37" y="84"/>
                    <a:pt x="12" y="118"/>
                    <a:pt x="6" y="143"/>
                  </a:cubicBezTo>
                  <a:cubicBezTo>
                    <a:pt x="0" y="169"/>
                    <a:pt x="3" y="193"/>
                    <a:pt x="12" y="218"/>
                  </a:cubicBezTo>
                  <a:cubicBezTo>
                    <a:pt x="29" y="257"/>
                    <a:pt x="73" y="292"/>
                    <a:pt x="118" y="292"/>
                  </a:cubicBezTo>
                  <a:cubicBezTo>
                    <a:pt x="128" y="292"/>
                    <a:pt x="138" y="290"/>
                    <a:pt x="148" y="286"/>
                  </a:cubicBezTo>
                  <a:cubicBezTo>
                    <a:pt x="187" y="270"/>
                    <a:pt x="226" y="258"/>
                    <a:pt x="267" y="250"/>
                  </a:cubicBezTo>
                  <a:cubicBezTo>
                    <a:pt x="278" y="247"/>
                    <a:pt x="291" y="245"/>
                    <a:pt x="302" y="243"/>
                  </a:cubicBezTo>
                  <a:lnTo>
                    <a:pt x="305" y="243"/>
                  </a:lnTo>
                  <a:cubicBezTo>
                    <a:pt x="326" y="242"/>
                    <a:pt x="347" y="239"/>
                    <a:pt x="366" y="239"/>
                  </a:cubicBezTo>
                  <a:cubicBezTo>
                    <a:pt x="387" y="239"/>
                    <a:pt x="407" y="239"/>
                    <a:pt x="428" y="240"/>
                  </a:cubicBezTo>
                  <a:cubicBezTo>
                    <a:pt x="438" y="240"/>
                    <a:pt x="447" y="241"/>
                    <a:pt x="454" y="243"/>
                  </a:cubicBezTo>
                  <a:lnTo>
                    <a:pt x="456" y="243"/>
                  </a:lnTo>
                  <a:cubicBezTo>
                    <a:pt x="459" y="243"/>
                    <a:pt x="463" y="244"/>
                    <a:pt x="467" y="244"/>
                  </a:cubicBezTo>
                  <a:cubicBezTo>
                    <a:pt x="502" y="251"/>
                    <a:pt x="539" y="261"/>
                    <a:pt x="575" y="261"/>
                  </a:cubicBezTo>
                  <a:cubicBezTo>
                    <a:pt x="593" y="261"/>
                    <a:pt x="611" y="259"/>
                    <a:pt x="628" y="252"/>
                  </a:cubicBezTo>
                  <a:cubicBezTo>
                    <a:pt x="659" y="240"/>
                    <a:pt x="681" y="224"/>
                    <a:pt x="694" y="193"/>
                  </a:cubicBezTo>
                  <a:cubicBezTo>
                    <a:pt x="707" y="164"/>
                    <a:pt x="707" y="129"/>
                    <a:pt x="690" y="102"/>
                  </a:cubicBezTo>
                  <a:cubicBezTo>
                    <a:pt x="651" y="41"/>
                    <a:pt x="590" y="20"/>
                    <a:pt x="522" y="11"/>
                  </a:cubicBezTo>
                  <a:cubicBezTo>
                    <a:pt x="478" y="5"/>
                    <a:pt x="435" y="0"/>
                    <a:pt x="39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37"/>
            <p:cNvSpPr/>
            <p:nvPr/>
          </p:nvSpPr>
          <p:spPr>
            <a:xfrm>
              <a:off x="4944008" y="260478"/>
              <a:ext cx="25564" cy="16235"/>
            </a:xfrm>
            <a:custGeom>
              <a:rect b="b" l="l" r="r" t="t"/>
              <a:pathLst>
                <a:path extrusionOk="0" h="409" w="644">
                  <a:moveTo>
                    <a:pt x="136" y="0"/>
                  </a:moveTo>
                  <a:cubicBezTo>
                    <a:pt x="94" y="0"/>
                    <a:pt x="51" y="22"/>
                    <a:pt x="32" y="60"/>
                  </a:cubicBezTo>
                  <a:cubicBezTo>
                    <a:pt x="1" y="118"/>
                    <a:pt x="19" y="187"/>
                    <a:pt x="75" y="222"/>
                  </a:cubicBezTo>
                  <a:cubicBezTo>
                    <a:pt x="137" y="263"/>
                    <a:pt x="203" y="297"/>
                    <a:pt x="271" y="331"/>
                  </a:cubicBezTo>
                  <a:cubicBezTo>
                    <a:pt x="309" y="348"/>
                    <a:pt x="350" y="368"/>
                    <a:pt x="391" y="383"/>
                  </a:cubicBezTo>
                  <a:cubicBezTo>
                    <a:pt x="428" y="395"/>
                    <a:pt x="465" y="400"/>
                    <a:pt x="503" y="407"/>
                  </a:cubicBezTo>
                  <a:cubicBezTo>
                    <a:pt x="512" y="408"/>
                    <a:pt x="520" y="409"/>
                    <a:pt x="529" y="409"/>
                  </a:cubicBezTo>
                  <a:cubicBezTo>
                    <a:pt x="571" y="409"/>
                    <a:pt x="608" y="390"/>
                    <a:pt x="626" y="347"/>
                  </a:cubicBezTo>
                  <a:cubicBezTo>
                    <a:pt x="643" y="301"/>
                    <a:pt x="628" y="240"/>
                    <a:pt x="583" y="217"/>
                  </a:cubicBezTo>
                  <a:cubicBezTo>
                    <a:pt x="560" y="206"/>
                    <a:pt x="538" y="193"/>
                    <a:pt x="517" y="182"/>
                  </a:cubicBezTo>
                  <a:cubicBezTo>
                    <a:pt x="497" y="170"/>
                    <a:pt x="476" y="161"/>
                    <a:pt x="454" y="151"/>
                  </a:cubicBezTo>
                  <a:cubicBezTo>
                    <a:pt x="364" y="114"/>
                    <a:pt x="277" y="68"/>
                    <a:pt x="195" y="16"/>
                  </a:cubicBezTo>
                  <a:cubicBezTo>
                    <a:pt x="177" y="5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37"/>
            <p:cNvSpPr/>
            <p:nvPr/>
          </p:nvSpPr>
          <p:spPr>
            <a:xfrm>
              <a:off x="5136965" y="303071"/>
              <a:ext cx="27112" cy="17228"/>
            </a:xfrm>
            <a:custGeom>
              <a:rect b="b" l="l" r="r" t="t"/>
              <a:pathLst>
                <a:path extrusionOk="0" h="434" w="683">
                  <a:moveTo>
                    <a:pt x="118" y="0"/>
                  </a:moveTo>
                  <a:cubicBezTo>
                    <a:pt x="71" y="0"/>
                    <a:pt x="24" y="29"/>
                    <a:pt x="14" y="77"/>
                  </a:cubicBezTo>
                  <a:cubicBezTo>
                    <a:pt x="0" y="133"/>
                    <a:pt x="30" y="191"/>
                    <a:pt x="88" y="207"/>
                  </a:cubicBezTo>
                  <a:cubicBezTo>
                    <a:pt x="130" y="221"/>
                    <a:pt x="174" y="234"/>
                    <a:pt x="217" y="252"/>
                  </a:cubicBezTo>
                  <a:cubicBezTo>
                    <a:pt x="218" y="253"/>
                    <a:pt x="224" y="255"/>
                    <a:pt x="227" y="256"/>
                  </a:cubicBezTo>
                  <a:lnTo>
                    <a:pt x="227" y="256"/>
                  </a:lnTo>
                  <a:cubicBezTo>
                    <a:pt x="229" y="257"/>
                    <a:pt x="232" y="258"/>
                    <a:pt x="233" y="258"/>
                  </a:cubicBezTo>
                  <a:cubicBezTo>
                    <a:pt x="243" y="263"/>
                    <a:pt x="252" y="267"/>
                    <a:pt x="263" y="273"/>
                  </a:cubicBezTo>
                  <a:lnTo>
                    <a:pt x="324" y="304"/>
                  </a:lnTo>
                  <a:cubicBezTo>
                    <a:pt x="365" y="326"/>
                    <a:pt x="402" y="349"/>
                    <a:pt x="441" y="375"/>
                  </a:cubicBezTo>
                  <a:cubicBezTo>
                    <a:pt x="458" y="389"/>
                    <a:pt x="476" y="403"/>
                    <a:pt x="495" y="414"/>
                  </a:cubicBezTo>
                  <a:cubicBezTo>
                    <a:pt x="519" y="426"/>
                    <a:pt x="546" y="433"/>
                    <a:pt x="572" y="433"/>
                  </a:cubicBezTo>
                  <a:cubicBezTo>
                    <a:pt x="586" y="433"/>
                    <a:pt x="601" y="431"/>
                    <a:pt x="615" y="426"/>
                  </a:cubicBezTo>
                  <a:cubicBezTo>
                    <a:pt x="653" y="415"/>
                    <a:pt x="675" y="383"/>
                    <a:pt x="677" y="344"/>
                  </a:cubicBezTo>
                  <a:cubicBezTo>
                    <a:pt x="682" y="260"/>
                    <a:pt x="622" y="216"/>
                    <a:pt x="561" y="177"/>
                  </a:cubicBezTo>
                  <a:cubicBezTo>
                    <a:pt x="520" y="151"/>
                    <a:pt x="477" y="129"/>
                    <a:pt x="434" y="108"/>
                  </a:cubicBezTo>
                  <a:cubicBezTo>
                    <a:pt x="342" y="65"/>
                    <a:pt x="244" y="28"/>
                    <a:pt x="144" y="3"/>
                  </a:cubicBezTo>
                  <a:cubicBezTo>
                    <a:pt x="135" y="1"/>
                    <a:pt x="126" y="0"/>
                    <a:pt x="1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37"/>
            <p:cNvSpPr/>
            <p:nvPr/>
          </p:nvSpPr>
          <p:spPr>
            <a:xfrm>
              <a:off x="5153915" y="281993"/>
              <a:ext cx="35725" cy="14052"/>
            </a:xfrm>
            <a:custGeom>
              <a:rect b="b" l="l" r="r" t="t"/>
              <a:pathLst>
                <a:path extrusionOk="0" h="354" w="900">
                  <a:moveTo>
                    <a:pt x="106" y="0"/>
                  </a:moveTo>
                  <a:cubicBezTo>
                    <a:pt x="68" y="0"/>
                    <a:pt x="31" y="22"/>
                    <a:pt x="16" y="59"/>
                  </a:cubicBezTo>
                  <a:cubicBezTo>
                    <a:pt x="0" y="99"/>
                    <a:pt x="11" y="160"/>
                    <a:pt x="55" y="180"/>
                  </a:cubicBezTo>
                  <a:cubicBezTo>
                    <a:pt x="180" y="234"/>
                    <a:pt x="307" y="278"/>
                    <a:pt x="441" y="309"/>
                  </a:cubicBezTo>
                  <a:cubicBezTo>
                    <a:pt x="511" y="326"/>
                    <a:pt x="582" y="338"/>
                    <a:pt x="654" y="348"/>
                  </a:cubicBezTo>
                  <a:cubicBezTo>
                    <a:pt x="677" y="351"/>
                    <a:pt x="702" y="353"/>
                    <a:pt x="727" y="353"/>
                  </a:cubicBezTo>
                  <a:cubicBezTo>
                    <a:pt x="788" y="353"/>
                    <a:pt x="847" y="337"/>
                    <a:pt x="874" y="273"/>
                  </a:cubicBezTo>
                  <a:cubicBezTo>
                    <a:pt x="899" y="219"/>
                    <a:pt x="868" y="160"/>
                    <a:pt x="820" y="130"/>
                  </a:cubicBezTo>
                  <a:cubicBezTo>
                    <a:pt x="799" y="118"/>
                    <a:pt x="774" y="111"/>
                    <a:pt x="750" y="108"/>
                  </a:cubicBezTo>
                  <a:cubicBezTo>
                    <a:pt x="742" y="107"/>
                    <a:pt x="737" y="107"/>
                    <a:pt x="734" y="107"/>
                  </a:cubicBezTo>
                  <a:lnTo>
                    <a:pt x="734" y="107"/>
                  </a:lnTo>
                  <a:cubicBezTo>
                    <a:pt x="736" y="107"/>
                    <a:pt x="738" y="107"/>
                    <a:pt x="742" y="107"/>
                  </a:cubicBezTo>
                  <a:cubicBezTo>
                    <a:pt x="726" y="104"/>
                    <a:pt x="711" y="103"/>
                    <a:pt x="695" y="102"/>
                  </a:cubicBezTo>
                  <a:cubicBezTo>
                    <a:pt x="659" y="98"/>
                    <a:pt x="625" y="94"/>
                    <a:pt x="591" y="91"/>
                  </a:cubicBezTo>
                  <a:lnTo>
                    <a:pt x="551" y="86"/>
                  </a:lnTo>
                  <a:cubicBezTo>
                    <a:pt x="542" y="85"/>
                    <a:pt x="535" y="83"/>
                    <a:pt x="525" y="83"/>
                  </a:cubicBezTo>
                  <a:cubicBezTo>
                    <a:pt x="520" y="83"/>
                    <a:pt x="519" y="82"/>
                    <a:pt x="516" y="82"/>
                  </a:cubicBezTo>
                  <a:cubicBezTo>
                    <a:pt x="386" y="66"/>
                    <a:pt x="257" y="35"/>
                    <a:pt x="130" y="3"/>
                  </a:cubicBezTo>
                  <a:cubicBezTo>
                    <a:pt x="122" y="1"/>
                    <a:pt x="114" y="0"/>
                    <a:pt x="10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37"/>
            <p:cNvSpPr/>
            <p:nvPr/>
          </p:nvSpPr>
          <p:spPr>
            <a:xfrm>
              <a:off x="5172055" y="259645"/>
              <a:ext cx="35845" cy="9924"/>
            </a:xfrm>
            <a:custGeom>
              <a:rect b="b" l="l" r="r" t="t"/>
              <a:pathLst>
                <a:path extrusionOk="0" h="250" w="903">
                  <a:moveTo>
                    <a:pt x="687" y="0"/>
                  </a:moveTo>
                  <a:cubicBezTo>
                    <a:pt x="678" y="0"/>
                    <a:pt x="669" y="0"/>
                    <a:pt x="661" y="1"/>
                  </a:cubicBezTo>
                  <a:cubicBezTo>
                    <a:pt x="598" y="4"/>
                    <a:pt x="536" y="8"/>
                    <a:pt x="472" y="10"/>
                  </a:cubicBezTo>
                  <a:cubicBezTo>
                    <a:pt x="390" y="13"/>
                    <a:pt x="308" y="15"/>
                    <a:pt x="226" y="15"/>
                  </a:cubicBezTo>
                  <a:cubicBezTo>
                    <a:pt x="185" y="15"/>
                    <a:pt x="143" y="14"/>
                    <a:pt x="103" y="13"/>
                  </a:cubicBezTo>
                  <a:cubicBezTo>
                    <a:pt x="101" y="13"/>
                    <a:pt x="100" y="13"/>
                    <a:pt x="99" y="13"/>
                  </a:cubicBezTo>
                  <a:cubicBezTo>
                    <a:pt x="51" y="13"/>
                    <a:pt x="11" y="53"/>
                    <a:pt x="6" y="98"/>
                  </a:cubicBezTo>
                  <a:cubicBezTo>
                    <a:pt x="0" y="143"/>
                    <a:pt x="28" y="198"/>
                    <a:pt x="76" y="207"/>
                  </a:cubicBezTo>
                  <a:cubicBezTo>
                    <a:pt x="208" y="229"/>
                    <a:pt x="339" y="245"/>
                    <a:pt x="472" y="248"/>
                  </a:cubicBezTo>
                  <a:cubicBezTo>
                    <a:pt x="493" y="249"/>
                    <a:pt x="513" y="249"/>
                    <a:pt x="534" y="249"/>
                  </a:cubicBezTo>
                  <a:cubicBezTo>
                    <a:pt x="576" y="249"/>
                    <a:pt x="618" y="248"/>
                    <a:pt x="661" y="245"/>
                  </a:cubicBezTo>
                  <a:cubicBezTo>
                    <a:pt x="740" y="240"/>
                    <a:pt x="813" y="229"/>
                    <a:pt x="868" y="165"/>
                  </a:cubicBezTo>
                  <a:cubicBezTo>
                    <a:pt x="902" y="125"/>
                    <a:pt x="892" y="77"/>
                    <a:pt x="852" y="45"/>
                  </a:cubicBezTo>
                  <a:cubicBezTo>
                    <a:pt x="802" y="8"/>
                    <a:pt x="746" y="0"/>
                    <a:pt x="6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37"/>
            <p:cNvSpPr/>
            <p:nvPr/>
          </p:nvSpPr>
          <p:spPr>
            <a:xfrm>
              <a:off x="5196071" y="236979"/>
              <a:ext cx="40608" cy="10043"/>
            </a:xfrm>
            <a:custGeom>
              <a:rect b="b" l="l" r="r" t="t"/>
              <a:pathLst>
                <a:path extrusionOk="0" h="253" w="1023">
                  <a:moveTo>
                    <a:pt x="756" y="0"/>
                  </a:moveTo>
                  <a:cubicBezTo>
                    <a:pt x="672" y="0"/>
                    <a:pt x="586" y="13"/>
                    <a:pt x="504" y="22"/>
                  </a:cubicBezTo>
                  <a:cubicBezTo>
                    <a:pt x="364" y="35"/>
                    <a:pt x="227" y="60"/>
                    <a:pt x="87" y="77"/>
                  </a:cubicBezTo>
                  <a:cubicBezTo>
                    <a:pt x="40" y="82"/>
                    <a:pt x="1" y="113"/>
                    <a:pt x="1" y="163"/>
                  </a:cubicBezTo>
                  <a:cubicBezTo>
                    <a:pt x="1" y="209"/>
                    <a:pt x="38" y="249"/>
                    <a:pt x="84" y="249"/>
                  </a:cubicBezTo>
                  <a:cubicBezTo>
                    <a:pt x="85" y="249"/>
                    <a:pt x="86" y="249"/>
                    <a:pt x="87" y="249"/>
                  </a:cubicBezTo>
                  <a:cubicBezTo>
                    <a:pt x="102" y="249"/>
                    <a:pt x="116" y="248"/>
                    <a:pt x="131" y="248"/>
                  </a:cubicBezTo>
                  <a:cubicBezTo>
                    <a:pt x="226" y="248"/>
                    <a:pt x="321" y="252"/>
                    <a:pt x="416" y="252"/>
                  </a:cubicBezTo>
                  <a:cubicBezTo>
                    <a:pt x="448" y="252"/>
                    <a:pt x="479" y="252"/>
                    <a:pt x="511" y="251"/>
                  </a:cubicBezTo>
                  <a:cubicBezTo>
                    <a:pt x="660" y="246"/>
                    <a:pt x="812" y="251"/>
                    <a:pt x="948" y="186"/>
                  </a:cubicBezTo>
                  <a:cubicBezTo>
                    <a:pt x="1022" y="154"/>
                    <a:pt x="995" y="46"/>
                    <a:pt x="927" y="24"/>
                  </a:cubicBezTo>
                  <a:cubicBezTo>
                    <a:pt x="872" y="6"/>
                    <a:pt x="814" y="0"/>
                    <a:pt x="7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37"/>
            <p:cNvSpPr/>
            <p:nvPr/>
          </p:nvSpPr>
          <p:spPr>
            <a:xfrm>
              <a:off x="5214727" y="265559"/>
              <a:ext cx="36083" cy="18736"/>
            </a:xfrm>
            <a:custGeom>
              <a:rect b="b" l="l" r="r" t="t"/>
              <a:pathLst>
                <a:path extrusionOk="0" h="472" w="909">
                  <a:moveTo>
                    <a:pt x="134" y="0"/>
                  </a:moveTo>
                  <a:cubicBezTo>
                    <a:pt x="127" y="0"/>
                    <a:pt x="120" y="0"/>
                    <a:pt x="113" y="1"/>
                  </a:cubicBezTo>
                  <a:cubicBezTo>
                    <a:pt x="55" y="3"/>
                    <a:pt x="0" y="48"/>
                    <a:pt x="3" y="110"/>
                  </a:cubicBezTo>
                  <a:cubicBezTo>
                    <a:pt x="5" y="168"/>
                    <a:pt x="51" y="219"/>
                    <a:pt x="113" y="219"/>
                  </a:cubicBezTo>
                  <a:cubicBezTo>
                    <a:pt x="125" y="219"/>
                    <a:pt x="139" y="220"/>
                    <a:pt x="151" y="220"/>
                  </a:cubicBezTo>
                  <a:lnTo>
                    <a:pt x="159" y="220"/>
                  </a:lnTo>
                  <a:cubicBezTo>
                    <a:pt x="162" y="221"/>
                    <a:pt x="166" y="221"/>
                    <a:pt x="170" y="223"/>
                  </a:cubicBezTo>
                  <a:cubicBezTo>
                    <a:pt x="195" y="229"/>
                    <a:pt x="219" y="236"/>
                    <a:pt x="244" y="244"/>
                  </a:cubicBezTo>
                  <a:cubicBezTo>
                    <a:pt x="247" y="245"/>
                    <a:pt x="247" y="245"/>
                    <a:pt x="248" y="245"/>
                  </a:cubicBezTo>
                  <a:cubicBezTo>
                    <a:pt x="252" y="247"/>
                    <a:pt x="257" y="249"/>
                    <a:pt x="261" y="252"/>
                  </a:cubicBezTo>
                  <a:cubicBezTo>
                    <a:pt x="273" y="257"/>
                    <a:pt x="285" y="263"/>
                    <a:pt x="296" y="268"/>
                  </a:cubicBezTo>
                  <a:cubicBezTo>
                    <a:pt x="320" y="281"/>
                    <a:pt x="343" y="293"/>
                    <a:pt x="367" y="308"/>
                  </a:cubicBezTo>
                  <a:cubicBezTo>
                    <a:pt x="464" y="365"/>
                    <a:pt x="561" y="433"/>
                    <a:pt x="671" y="463"/>
                  </a:cubicBezTo>
                  <a:cubicBezTo>
                    <a:pt x="691" y="468"/>
                    <a:pt x="715" y="471"/>
                    <a:pt x="739" y="471"/>
                  </a:cubicBezTo>
                  <a:cubicBezTo>
                    <a:pt x="802" y="471"/>
                    <a:pt x="868" y="450"/>
                    <a:pt x="885" y="387"/>
                  </a:cubicBezTo>
                  <a:cubicBezTo>
                    <a:pt x="908" y="304"/>
                    <a:pt x="817" y="252"/>
                    <a:pt x="756" y="229"/>
                  </a:cubicBezTo>
                  <a:cubicBezTo>
                    <a:pt x="733" y="220"/>
                    <a:pt x="712" y="213"/>
                    <a:pt x="690" y="204"/>
                  </a:cubicBezTo>
                  <a:cubicBezTo>
                    <a:pt x="682" y="200"/>
                    <a:pt x="678" y="198"/>
                    <a:pt x="671" y="195"/>
                  </a:cubicBezTo>
                  <a:cubicBezTo>
                    <a:pt x="656" y="189"/>
                    <a:pt x="644" y="184"/>
                    <a:pt x="629" y="178"/>
                  </a:cubicBezTo>
                  <a:cubicBezTo>
                    <a:pt x="581" y="154"/>
                    <a:pt x="533" y="128"/>
                    <a:pt x="484" y="105"/>
                  </a:cubicBezTo>
                  <a:cubicBezTo>
                    <a:pt x="375" y="50"/>
                    <a:pt x="258" y="0"/>
                    <a:pt x="1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37"/>
            <p:cNvSpPr/>
            <p:nvPr/>
          </p:nvSpPr>
          <p:spPr>
            <a:xfrm>
              <a:off x="5234178" y="247379"/>
              <a:ext cx="35249" cy="14886"/>
            </a:xfrm>
            <a:custGeom>
              <a:rect b="b" l="l" r="r" t="t"/>
              <a:pathLst>
                <a:path extrusionOk="0" h="375" w="888">
                  <a:moveTo>
                    <a:pt x="107" y="1"/>
                  </a:moveTo>
                  <a:cubicBezTo>
                    <a:pt x="69" y="1"/>
                    <a:pt x="32" y="24"/>
                    <a:pt x="17" y="62"/>
                  </a:cubicBezTo>
                  <a:cubicBezTo>
                    <a:pt x="1" y="101"/>
                    <a:pt x="12" y="166"/>
                    <a:pt x="58" y="184"/>
                  </a:cubicBezTo>
                  <a:cubicBezTo>
                    <a:pt x="179" y="236"/>
                    <a:pt x="302" y="284"/>
                    <a:pt x="430" y="318"/>
                  </a:cubicBezTo>
                  <a:cubicBezTo>
                    <a:pt x="490" y="334"/>
                    <a:pt x="551" y="349"/>
                    <a:pt x="613" y="360"/>
                  </a:cubicBezTo>
                  <a:cubicBezTo>
                    <a:pt x="650" y="366"/>
                    <a:pt x="691" y="375"/>
                    <a:pt x="731" y="375"/>
                  </a:cubicBezTo>
                  <a:cubicBezTo>
                    <a:pt x="777" y="375"/>
                    <a:pt x="821" y="363"/>
                    <a:pt x="855" y="325"/>
                  </a:cubicBezTo>
                  <a:cubicBezTo>
                    <a:pt x="883" y="292"/>
                    <a:pt x="887" y="251"/>
                    <a:pt x="867" y="213"/>
                  </a:cubicBezTo>
                  <a:cubicBezTo>
                    <a:pt x="831" y="141"/>
                    <a:pt x="749" y="129"/>
                    <a:pt x="679" y="117"/>
                  </a:cubicBezTo>
                  <a:cubicBezTo>
                    <a:pt x="616" y="107"/>
                    <a:pt x="555" y="96"/>
                    <a:pt x="493" y="85"/>
                  </a:cubicBezTo>
                  <a:cubicBezTo>
                    <a:pt x="373" y="62"/>
                    <a:pt x="252" y="37"/>
                    <a:pt x="133" y="4"/>
                  </a:cubicBezTo>
                  <a:cubicBezTo>
                    <a:pt x="124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37"/>
            <p:cNvSpPr/>
            <p:nvPr/>
          </p:nvSpPr>
          <p:spPr>
            <a:xfrm>
              <a:off x="5250016" y="230866"/>
              <a:ext cx="39020" cy="14528"/>
            </a:xfrm>
            <a:custGeom>
              <a:rect b="b" l="l" r="r" t="t"/>
              <a:pathLst>
                <a:path extrusionOk="0" h="366" w="983">
                  <a:moveTo>
                    <a:pt x="518" y="104"/>
                  </a:moveTo>
                  <a:cubicBezTo>
                    <a:pt x="518" y="104"/>
                    <a:pt x="517" y="104"/>
                    <a:pt x="516" y="104"/>
                  </a:cubicBezTo>
                  <a:lnTo>
                    <a:pt x="516" y="104"/>
                  </a:lnTo>
                  <a:cubicBezTo>
                    <a:pt x="520" y="104"/>
                    <a:pt x="522" y="105"/>
                    <a:pt x="523" y="105"/>
                  </a:cubicBezTo>
                  <a:cubicBezTo>
                    <a:pt x="523" y="105"/>
                    <a:pt x="522" y="104"/>
                    <a:pt x="518" y="104"/>
                  </a:cubicBezTo>
                  <a:close/>
                  <a:moveTo>
                    <a:pt x="136" y="1"/>
                  </a:moveTo>
                  <a:cubicBezTo>
                    <a:pt x="82" y="1"/>
                    <a:pt x="28" y="41"/>
                    <a:pt x="16" y="92"/>
                  </a:cubicBezTo>
                  <a:cubicBezTo>
                    <a:pt x="1" y="162"/>
                    <a:pt x="37" y="218"/>
                    <a:pt x="103" y="243"/>
                  </a:cubicBezTo>
                  <a:cubicBezTo>
                    <a:pt x="236" y="293"/>
                    <a:pt x="369" y="340"/>
                    <a:pt x="513" y="358"/>
                  </a:cubicBezTo>
                  <a:cubicBezTo>
                    <a:pt x="549" y="362"/>
                    <a:pt x="587" y="365"/>
                    <a:pt x="626" y="365"/>
                  </a:cubicBezTo>
                  <a:cubicBezTo>
                    <a:pt x="735" y="365"/>
                    <a:pt x="847" y="342"/>
                    <a:pt x="921" y="262"/>
                  </a:cubicBezTo>
                  <a:cubicBezTo>
                    <a:pt x="982" y="200"/>
                    <a:pt x="942" y="84"/>
                    <a:pt x="850" y="84"/>
                  </a:cubicBezTo>
                  <a:cubicBezTo>
                    <a:pt x="849" y="84"/>
                    <a:pt x="848" y="84"/>
                    <a:pt x="847" y="84"/>
                  </a:cubicBezTo>
                  <a:cubicBezTo>
                    <a:pt x="812" y="85"/>
                    <a:pt x="779" y="89"/>
                    <a:pt x="743" y="96"/>
                  </a:cubicBezTo>
                  <a:cubicBezTo>
                    <a:pt x="735" y="98"/>
                    <a:pt x="729" y="99"/>
                    <a:pt x="721" y="100"/>
                  </a:cubicBezTo>
                  <a:cubicBezTo>
                    <a:pt x="714" y="100"/>
                    <a:pt x="682" y="104"/>
                    <a:pt x="671" y="105"/>
                  </a:cubicBezTo>
                  <a:cubicBezTo>
                    <a:pt x="644" y="108"/>
                    <a:pt x="617" y="109"/>
                    <a:pt x="588" y="109"/>
                  </a:cubicBezTo>
                  <a:cubicBezTo>
                    <a:pt x="576" y="109"/>
                    <a:pt x="562" y="108"/>
                    <a:pt x="551" y="108"/>
                  </a:cubicBezTo>
                  <a:cubicBezTo>
                    <a:pt x="542" y="108"/>
                    <a:pt x="534" y="106"/>
                    <a:pt x="526" y="105"/>
                  </a:cubicBezTo>
                  <a:cubicBezTo>
                    <a:pt x="512" y="104"/>
                    <a:pt x="509" y="104"/>
                    <a:pt x="516" y="104"/>
                  </a:cubicBezTo>
                  <a:lnTo>
                    <a:pt x="516" y="104"/>
                  </a:lnTo>
                  <a:cubicBezTo>
                    <a:pt x="514" y="104"/>
                    <a:pt x="512" y="103"/>
                    <a:pt x="509" y="103"/>
                  </a:cubicBezTo>
                  <a:cubicBezTo>
                    <a:pt x="499" y="101"/>
                    <a:pt x="490" y="100"/>
                    <a:pt x="482" y="98"/>
                  </a:cubicBezTo>
                  <a:cubicBezTo>
                    <a:pt x="468" y="94"/>
                    <a:pt x="456" y="92"/>
                    <a:pt x="441" y="89"/>
                  </a:cubicBezTo>
                  <a:cubicBezTo>
                    <a:pt x="410" y="83"/>
                    <a:pt x="380" y="74"/>
                    <a:pt x="348" y="66"/>
                  </a:cubicBezTo>
                  <a:cubicBezTo>
                    <a:pt x="287" y="48"/>
                    <a:pt x="228" y="27"/>
                    <a:pt x="167" y="6"/>
                  </a:cubicBezTo>
                  <a:cubicBezTo>
                    <a:pt x="157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37"/>
            <p:cNvSpPr/>
            <p:nvPr/>
          </p:nvSpPr>
          <p:spPr>
            <a:xfrm>
              <a:off x="5266251" y="210820"/>
              <a:ext cx="39576" cy="12067"/>
            </a:xfrm>
            <a:custGeom>
              <a:rect b="b" l="l" r="r" t="t"/>
              <a:pathLst>
                <a:path extrusionOk="0" h="304" w="997">
                  <a:moveTo>
                    <a:pt x="725" y="1"/>
                  </a:moveTo>
                  <a:cubicBezTo>
                    <a:pt x="659" y="1"/>
                    <a:pt x="595" y="6"/>
                    <a:pt x="529" y="11"/>
                  </a:cubicBezTo>
                  <a:cubicBezTo>
                    <a:pt x="388" y="21"/>
                    <a:pt x="248" y="38"/>
                    <a:pt x="107" y="61"/>
                  </a:cubicBezTo>
                  <a:cubicBezTo>
                    <a:pt x="43" y="71"/>
                    <a:pt x="1" y="156"/>
                    <a:pt x="21" y="214"/>
                  </a:cubicBezTo>
                  <a:cubicBezTo>
                    <a:pt x="40" y="275"/>
                    <a:pt x="89" y="304"/>
                    <a:pt x="146" y="304"/>
                  </a:cubicBezTo>
                  <a:cubicBezTo>
                    <a:pt x="155" y="304"/>
                    <a:pt x="164" y="303"/>
                    <a:pt x="174" y="302"/>
                  </a:cubicBezTo>
                  <a:cubicBezTo>
                    <a:pt x="289" y="283"/>
                    <a:pt x="417" y="270"/>
                    <a:pt x="544" y="261"/>
                  </a:cubicBezTo>
                  <a:cubicBezTo>
                    <a:pt x="608" y="257"/>
                    <a:pt x="674" y="256"/>
                    <a:pt x="738" y="251"/>
                  </a:cubicBezTo>
                  <a:cubicBezTo>
                    <a:pt x="813" y="245"/>
                    <a:pt x="878" y="229"/>
                    <a:pt x="944" y="193"/>
                  </a:cubicBezTo>
                  <a:cubicBezTo>
                    <a:pt x="997" y="166"/>
                    <a:pt x="995" y="85"/>
                    <a:pt x="944" y="57"/>
                  </a:cubicBezTo>
                  <a:cubicBezTo>
                    <a:pt x="876" y="17"/>
                    <a:pt x="804" y="2"/>
                    <a:pt x="7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37"/>
            <p:cNvSpPr/>
            <p:nvPr/>
          </p:nvSpPr>
          <p:spPr>
            <a:xfrm>
              <a:off x="5305787" y="226936"/>
              <a:ext cx="40290" cy="10360"/>
            </a:xfrm>
            <a:custGeom>
              <a:rect b="b" l="l" r="r" t="t"/>
              <a:pathLst>
                <a:path extrusionOk="0" h="261" w="1015">
                  <a:moveTo>
                    <a:pt x="521" y="4"/>
                  </a:moveTo>
                  <a:cubicBezTo>
                    <a:pt x="385" y="4"/>
                    <a:pt x="246" y="11"/>
                    <a:pt x="110" y="24"/>
                  </a:cubicBezTo>
                  <a:cubicBezTo>
                    <a:pt x="52" y="30"/>
                    <a:pt x="1" y="71"/>
                    <a:pt x="1" y="134"/>
                  </a:cubicBezTo>
                  <a:cubicBezTo>
                    <a:pt x="1" y="190"/>
                    <a:pt x="50" y="244"/>
                    <a:pt x="107" y="244"/>
                  </a:cubicBezTo>
                  <a:cubicBezTo>
                    <a:pt x="108" y="244"/>
                    <a:pt x="109" y="244"/>
                    <a:pt x="110" y="243"/>
                  </a:cubicBezTo>
                  <a:cubicBezTo>
                    <a:pt x="165" y="240"/>
                    <a:pt x="220" y="239"/>
                    <a:pt x="275" y="239"/>
                  </a:cubicBezTo>
                  <a:cubicBezTo>
                    <a:pt x="355" y="239"/>
                    <a:pt x="434" y="242"/>
                    <a:pt x="514" y="246"/>
                  </a:cubicBezTo>
                  <a:cubicBezTo>
                    <a:pt x="595" y="249"/>
                    <a:pt x="678" y="260"/>
                    <a:pt x="761" y="260"/>
                  </a:cubicBezTo>
                  <a:cubicBezTo>
                    <a:pt x="817" y="260"/>
                    <a:pt x="872" y="255"/>
                    <a:pt x="925" y="239"/>
                  </a:cubicBezTo>
                  <a:cubicBezTo>
                    <a:pt x="996" y="217"/>
                    <a:pt x="1015" y="114"/>
                    <a:pt x="946" y="74"/>
                  </a:cubicBezTo>
                  <a:cubicBezTo>
                    <a:pt x="819" y="1"/>
                    <a:pt x="662" y="5"/>
                    <a:pt x="521" y="4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37"/>
            <p:cNvSpPr/>
            <p:nvPr/>
          </p:nvSpPr>
          <p:spPr>
            <a:xfrm>
              <a:off x="5294395" y="245513"/>
              <a:ext cx="34574" cy="15322"/>
            </a:xfrm>
            <a:custGeom>
              <a:rect b="b" l="l" r="r" t="t"/>
              <a:pathLst>
                <a:path extrusionOk="0" h="386" w="871">
                  <a:moveTo>
                    <a:pt x="111" y="0"/>
                  </a:moveTo>
                  <a:cubicBezTo>
                    <a:pt x="54" y="0"/>
                    <a:pt x="0" y="55"/>
                    <a:pt x="2" y="114"/>
                  </a:cubicBezTo>
                  <a:cubicBezTo>
                    <a:pt x="5" y="179"/>
                    <a:pt x="52" y="221"/>
                    <a:pt x="116" y="226"/>
                  </a:cubicBezTo>
                  <a:cubicBezTo>
                    <a:pt x="145" y="230"/>
                    <a:pt x="172" y="232"/>
                    <a:pt x="200" y="235"/>
                  </a:cubicBezTo>
                  <a:cubicBezTo>
                    <a:pt x="207" y="236"/>
                    <a:pt x="209" y="236"/>
                    <a:pt x="210" y="236"/>
                  </a:cubicBezTo>
                  <a:cubicBezTo>
                    <a:pt x="215" y="236"/>
                    <a:pt x="220" y="237"/>
                    <a:pt x="224" y="237"/>
                  </a:cubicBezTo>
                  <a:cubicBezTo>
                    <a:pt x="238" y="240"/>
                    <a:pt x="251" y="241"/>
                    <a:pt x="266" y="243"/>
                  </a:cubicBezTo>
                  <a:cubicBezTo>
                    <a:pt x="319" y="252"/>
                    <a:pt x="372" y="266"/>
                    <a:pt x="424" y="280"/>
                  </a:cubicBezTo>
                  <a:cubicBezTo>
                    <a:pt x="476" y="294"/>
                    <a:pt x="528" y="311"/>
                    <a:pt x="579" y="331"/>
                  </a:cubicBezTo>
                  <a:cubicBezTo>
                    <a:pt x="591" y="335"/>
                    <a:pt x="601" y="340"/>
                    <a:pt x="614" y="344"/>
                  </a:cubicBezTo>
                  <a:cubicBezTo>
                    <a:pt x="615" y="345"/>
                    <a:pt x="615" y="345"/>
                    <a:pt x="619" y="346"/>
                  </a:cubicBezTo>
                  <a:cubicBezTo>
                    <a:pt x="631" y="352"/>
                    <a:pt x="646" y="358"/>
                    <a:pt x="658" y="363"/>
                  </a:cubicBezTo>
                  <a:cubicBezTo>
                    <a:pt x="687" y="375"/>
                    <a:pt x="718" y="386"/>
                    <a:pt x="749" y="386"/>
                  </a:cubicBezTo>
                  <a:cubicBezTo>
                    <a:pt x="752" y="386"/>
                    <a:pt x="754" y="386"/>
                    <a:pt x="757" y="386"/>
                  </a:cubicBezTo>
                  <a:cubicBezTo>
                    <a:pt x="797" y="382"/>
                    <a:pt x="832" y="367"/>
                    <a:pt x="853" y="331"/>
                  </a:cubicBezTo>
                  <a:cubicBezTo>
                    <a:pt x="869" y="299"/>
                    <a:pt x="871" y="255"/>
                    <a:pt x="850" y="221"/>
                  </a:cubicBezTo>
                  <a:cubicBezTo>
                    <a:pt x="806" y="154"/>
                    <a:pt x="726" y="130"/>
                    <a:pt x="654" y="104"/>
                  </a:cubicBezTo>
                  <a:cubicBezTo>
                    <a:pt x="600" y="84"/>
                    <a:pt x="544" y="67"/>
                    <a:pt x="486" y="52"/>
                  </a:cubicBezTo>
                  <a:cubicBezTo>
                    <a:pt x="366" y="22"/>
                    <a:pt x="241" y="6"/>
                    <a:pt x="116" y="0"/>
                  </a:cubicBezTo>
                  <a:cubicBezTo>
                    <a:pt x="114" y="0"/>
                    <a:pt x="113" y="0"/>
                    <a:pt x="1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37"/>
            <p:cNvSpPr/>
            <p:nvPr/>
          </p:nvSpPr>
          <p:spPr>
            <a:xfrm>
              <a:off x="5281415" y="270124"/>
              <a:ext cx="27826" cy="19014"/>
            </a:xfrm>
            <a:custGeom>
              <a:rect b="b" l="l" r="r" t="t"/>
              <a:pathLst>
                <a:path extrusionOk="0" h="479" w="701">
                  <a:moveTo>
                    <a:pt x="119" y="1"/>
                  </a:moveTo>
                  <a:cubicBezTo>
                    <a:pt x="82" y="1"/>
                    <a:pt x="45" y="18"/>
                    <a:pt x="27" y="52"/>
                  </a:cubicBezTo>
                  <a:cubicBezTo>
                    <a:pt x="0" y="103"/>
                    <a:pt x="15" y="167"/>
                    <a:pt x="65" y="198"/>
                  </a:cubicBezTo>
                  <a:cubicBezTo>
                    <a:pt x="151" y="249"/>
                    <a:pt x="235" y="301"/>
                    <a:pt x="319" y="354"/>
                  </a:cubicBezTo>
                  <a:cubicBezTo>
                    <a:pt x="361" y="381"/>
                    <a:pt x="405" y="410"/>
                    <a:pt x="449" y="436"/>
                  </a:cubicBezTo>
                  <a:cubicBezTo>
                    <a:pt x="474" y="450"/>
                    <a:pt x="501" y="466"/>
                    <a:pt x="528" y="474"/>
                  </a:cubicBezTo>
                  <a:cubicBezTo>
                    <a:pt x="540" y="477"/>
                    <a:pt x="553" y="478"/>
                    <a:pt x="566" y="478"/>
                  </a:cubicBezTo>
                  <a:cubicBezTo>
                    <a:pt x="607" y="478"/>
                    <a:pt x="647" y="463"/>
                    <a:pt x="669" y="426"/>
                  </a:cubicBezTo>
                  <a:cubicBezTo>
                    <a:pt x="701" y="377"/>
                    <a:pt x="681" y="319"/>
                    <a:pt x="645" y="280"/>
                  </a:cubicBezTo>
                  <a:cubicBezTo>
                    <a:pt x="625" y="259"/>
                    <a:pt x="598" y="244"/>
                    <a:pt x="573" y="229"/>
                  </a:cubicBezTo>
                  <a:cubicBezTo>
                    <a:pt x="529" y="203"/>
                    <a:pt x="483" y="179"/>
                    <a:pt x="436" y="156"/>
                  </a:cubicBezTo>
                  <a:cubicBezTo>
                    <a:pt x="348" y="110"/>
                    <a:pt x="260" y="64"/>
                    <a:pt x="173" y="15"/>
                  </a:cubicBezTo>
                  <a:cubicBezTo>
                    <a:pt x="157" y="5"/>
                    <a:pt x="138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37"/>
            <p:cNvSpPr/>
            <p:nvPr/>
          </p:nvSpPr>
          <p:spPr>
            <a:xfrm>
              <a:off x="5250572" y="297792"/>
              <a:ext cx="33701" cy="20205"/>
            </a:xfrm>
            <a:custGeom>
              <a:rect b="b" l="l" r="r" t="t"/>
              <a:pathLst>
                <a:path extrusionOk="0" h="509" w="849">
                  <a:moveTo>
                    <a:pt x="130" y="0"/>
                  </a:moveTo>
                  <a:cubicBezTo>
                    <a:pt x="85" y="0"/>
                    <a:pt x="38" y="37"/>
                    <a:pt x="21" y="76"/>
                  </a:cubicBezTo>
                  <a:cubicBezTo>
                    <a:pt x="0" y="126"/>
                    <a:pt x="16" y="201"/>
                    <a:pt x="70" y="226"/>
                  </a:cubicBezTo>
                  <a:cubicBezTo>
                    <a:pt x="174" y="272"/>
                    <a:pt x="277" y="321"/>
                    <a:pt x="379" y="372"/>
                  </a:cubicBezTo>
                  <a:cubicBezTo>
                    <a:pt x="429" y="398"/>
                    <a:pt x="480" y="424"/>
                    <a:pt x="530" y="450"/>
                  </a:cubicBezTo>
                  <a:cubicBezTo>
                    <a:pt x="587" y="480"/>
                    <a:pt x="645" y="508"/>
                    <a:pt x="711" y="508"/>
                  </a:cubicBezTo>
                  <a:cubicBezTo>
                    <a:pt x="715" y="508"/>
                    <a:pt x="720" y="508"/>
                    <a:pt x="724" y="508"/>
                  </a:cubicBezTo>
                  <a:cubicBezTo>
                    <a:pt x="799" y="505"/>
                    <a:pt x="849" y="429"/>
                    <a:pt x="809" y="361"/>
                  </a:cubicBezTo>
                  <a:cubicBezTo>
                    <a:pt x="789" y="325"/>
                    <a:pt x="761" y="297"/>
                    <a:pt x="726" y="273"/>
                  </a:cubicBezTo>
                  <a:cubicBezTo>
                    <a:pt x="704" y="257"/>
                    <a:pt x="681" y="246"/>
                    <a:pt x="657" y="232"/>
                  </a:cubicBezTo>
                  <a:cubicBezTo>
                    <a:pt x="605" y="206"/>
                    <a:pt x="552" y="180"/>
                    <a:pt x="499" y="156"/>
                  </a:cubicBezTo>
                  <a:cubicBezTo>
                    <a:pt x="388" y="104"/>
                    <a:pt x="276" y="54"/>
                    <a:pt x="163" y="7"/>
                  </a:cubicBezTo>
                  <a:cubicBezTo>
                    <a:pt x="152" y="3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37"/>
            <p:cNvSpPr/>
            <p:nvPr/>
          </p:nvSpPr>
          <p:spPr>
            <a:xfrm>
              <a:off x="5237830" y="317996"/>
              <a:ext cx="33939" cy="14171"/>
            </a:xfrm>
            <a:custGeom>
              <a:rect b="b" l="l" r="r" t="t"/>
              <a:pathLst>
                <a:path extrusionOk="0" h="357" w="855">
                  <a:moveTo>
                    <a:pt x="119" y="0"/>
                  </a:moveTo>
                  <a:cubicBezTo>
                    <a:pt x="72" y="0"/>
                    <a:pt x="24" y="32"/>
                    <a:pt x="14" y="80"/>
                  </a:cubicBezTo>
                  <a:cubicBezTo>
                    <a:pt x="0" y="140"/>
                    <a:pt x="32" y="194"/>
                    <a:pt x="89" y="213"/>
                  </a:cubicBezTo>
                  <a:cubicBezTo>
                    <a:pt x="193" y="248"/>
                    <a:pt x="297" y="280"/>
                    <a:pt x="404" y="308"/>
                  </a:cubicBezTo>
                  <a:cubicBezTo>
                    <a:pt x="457" y="322"/>
                    <a:pt x="509" y="335"/>
                    <a:pt x="562" y="345"/>
                  </a:cubicBezTo>
                  <a:cubicBezTo>
                    <a:pt x="593" y="350"/>
                    <a:pt x="626" y="356"/>
                    <a:pt x="658" y="356"/>
                  </a:cubicBezTo>
                  <a:cubicBezTo>
                    <a:pt x="660" y="356"/>
                    <a:pt x="663" y="356"/>
                    <a:pt x="665" y="356"/>
                  </a:cubicBezTo>
                  <a:cubicBezTo>
                    <a:pt x="697" y="355"/>
                    <a:pt x="729" y="350"/>
                    <a:pt x="761" y="345"/>
                  </a:cubicBezTo>
                  <a:cubicBezTo>
                    <a:pt x="844" y="330"/>
                    <a:pt x="854" y="206"/>
                    <a:pt x="785" y="169"/>
                  </a:cubicBezTo>
                  <a:cubicBezTo>
                    <a:pt x="729" y="140"/>
                    <a:pt x="675" y="119"/>
                    <a:pt x="615" y="107"/>
                  </a:cubicBezTo>
                  <a:cubicBezTo>
                    <a:pt x="565" y="97"/>
                    <a:pt x="513" y="90"/>
                    <a:pt x="462" y="79"/>
                  </a:cubicBezTo>
                  <a:cubicBezTo>
                    <a:pt x="357" y="58"/>
                    <a:pt x="250" y="33"/>
                    <a:pt x="146" y="4"/>
                  </a:cubicBezTo>
                  <a:cubicBezTo>
                    <a:pt x="137" y="2"/>
                    <a:pt x="128" y="0"/>
                    <a:pt x="11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37"/>
            <p:cNvSpPr/>
            <p:nvPr/>
          </p:nvSpPr>
          <p:spPr>
            <a:xfrm>
              <a:off x="5295903" y="294576"/>
              <a:ext cx="36638" cy="12583"/>
            </a:xfrm>
            <a:custGeom>
              <a:rect b="b" l="l" r="r" t="t"/>
              <a:pathLst>
                <a:path extrusionOk="0" h="317" w="923">
                  <a:moveTo>
                    <a:pt x="116" y="0"/>
                  </a:moveTo>
                  <a:cubicBezTo>
                    <a:pt x="75" y="0"/>
                    <a:pt x="34" y="32"/>
                    <a:pt x="19" y="67"/>
                  </a:cubicBezTo>
                  <a:cubicBezTo>
                    <a:pt x="1" y="113"/>
                    <a:pt x="14" y="176"/>
                    <a:pt x="62" y="198"/>
                  </a:cubicBezTo>
                  <a:cubicBezTo>
                    <a:pt x="189" y="260"/>
                    <a:pt x="326" y="297"/>
                    <a:pt x="465" y="312"/>
                  </a:cubicBezTo>
                  <a:cubicBezTo>
                    <a:pt x="493" y="315"/>
                    <a:pt x="521" y="316"/>
                    <a:pt x="548" y="316"/>
                  </a:cubicBezTo>
                  <a:cubicBezTo>
                    <a:pt x="585" y="316"/>
                    <a:pt x="621" y="314"/>
                    <a:pt x="658" y="309"/>
                  </a:cubicBezTo>
                  <a:cubicBezTo>
                    <a:pt x="741" y="298"/>
                    <a:pt x="819" y="280"/>
                    <a:pt x="875" y="213"/>
                  </a:cubicBezTo>
                  <a:cubicBezTo>
                    <a:pt x="922" y="162"/>
                    <a:pt x="909" y="81"/>
                    <a:pt x="838" y="61"/>
                  </a:cubicBezTo>
                  <a:cubicBezTo>
                    <a:pt x="806" y="52"/>
                    <a:pt x="766" y="46"/>
                    <a:pt x="731" y="46"/>
                  </a:cubicBezTo>
                  <a:cubicBezTo>
                    <a:pt x="697" y="46"/>
                    <a:pt x="660" y="57"/>
                    <a:pt x="625" y="62"/>
                  </a:cubicBezTo>
                  <a:lnTo>
                    <a:pt x="623" y="62"/>
                  </a:lnTo>
                  <a:cubicBezTo>
                    <a:pt x="615" y="63"/>
                    <a:pt x="608" y="63"/>
                    <a:pt x="599" y="64"/>
                  </a:cubicBezTo>
                  <a:cubicBezTo>
                    <a:pt x="588" y="66"/>
                    <a:pt x="574" y="66"/>
                    <a:pt x="563" y="67"/>
                  </a:cubicBezTo>
                  <a:cubicBezTo>
                    <a:pt x="534" y="69"/>
                    <a:pt x="504" y="71"/>
                    <a:pt x="472" y="71"/>
                  </a:cubicBezTo>
                  <a:cubicBezTo>
                    <a:pt x="442" y="71"/>
                    <a:pt x="412" y="70"/>
                    <a:pt x="382" y="67"/>
                  </a:cubicBezTo>
                  <a:cubicBezTo>
                    <a:pt x="348" y="64"/>
                    <a:pt x="352" y="64"/>
                    <a:pt x="317" y="58"/>
                  </a:cubicBezTo>
                  <a:cubicBezTo>
                    <a:pt x="257" y="46"/>
                    <a:pt x="200" y="28"/>
                    <a:pt x="144" y="6"/>
                  </a:cubicBezTo>
                  <a:cubicBezTo>
                    <a:pt x="135" y="2"/>
                    <a:pt x="126" y="0"/>
                    <a:pt x="11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37"/>
            <p:cNvSpPr/>
            <p:nvPr/>
          </p:nvSpPr>
          <p:spPr>
            <a:xfrm>
              <a:off x="5327223" y="264924"/>
              <a:ext cx="32550" cy="10360"/>
            </a:xfrm>
            <a:custGeom>
              <a:rect b="b" l="l" r="r" t="t"/>
              <a:pathLst>
                <a:path extrusionOk="0" h="261" w="820">
                  <a:moveTo>
                    <a:pt x="614" y="0"/>
                  </a:moveTo>
                  <a:cubicBezTo>
                    <a:pt x="602" y="0"/>
                    <a:pt x="591" y="0"/>
                    <a:pt x="579" y="1"/>
                  </a:cubicBezTo>
                  <a:cubicBezTo>
                    <a:pt x="528" y="1"/>
                    <a:pt x="476" y="2"/>
                    <a:pt x="425" y="2"/>
                  </a:cubicBezTo>
                  <a:cubicBezTo>
                    <a:pt x="323" y="3"/>
                    <a:pt x="221" y="3"/>
                    <a:pt x="118" y="4"/>
                  </a:cubicBezTo>
                  <a:cubicBezTo>
                    <a:pt x="58" y="4"/>
                    <a:pt x="0" y="56"/>
                    <a:pt x="3" y="120"/>
                  </a:cubicBezTo>
                  <a:cubicBezTo>
                    <a:pt x="6" y="184"/>
                    <a:pt x="54" y="231"/>
                    <a:pt x="118" y="234"/>
                  </a:cubicBezTo>
                  <a:cubicBezTo>
                    <a:pt x="219" y="239"/>
                    <a:pt x="319" y="245"/>
                    <a:pt x="420" y="250"/>
                  </a:cubicBezTo>
                  <a:lnTo>
                    <a:pt x="569" y="257"/>
                  </a:lnTo>
                  <a:cubicBezTo>
                    <a:pt x="594" y="258"/>
                    <a:pt x="624" y="261"/>
                    <a:pt x="653" y="261"/>
                  </a:cubicBezTo>
                  <a:cubicBezTo>
                    <a:pt x="692" y="261"/>
                    <a:pt x="730" y="256"/>
                    <a:pt x="758" y="235"/>
                  </a:cubicBezTo>
                  <a:cubicBezTo>
                    <a:pt x="789" y="213"/>
                    <a:pt x="810" y="187"/>
                    <a:pt x="815" y="148"/>
                  </a:cubicBezTo>
                  <a:cubicBezTo>
                    <a:pt x="820" y="114"/>
                    <a:pt x="812" y="70"/>
                    <a:pt x="782" y="48"/>
                  </a:cubicBezTo>
                  <a:cubicBezTo>
                    <a:pt x="760" y="30"/>
                    <a:pt x="742" y="15"/>
                    <a:pt x="713" y="8"/>
                  </a:cubicBezTo>
                  <a:cubicBezTo>
                    <a:pt x="693" y="4"/>
                    <a:pt x="670" y="2"/>
                    <a:pt x="649" y="1"/>
                  </a:cubicBezTo>
                  <a:cubicBezTo>
                    <a:pt x="637" y="0"/>
                    <a:pt x="626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37"/>
            <p:cNvSpPr/>
            <p:nvPr/>
          </p:nvSpPr>
          <p:spPr>
            <a:xfrm>
              <a:off x="5197182" y="306128"/>
              <a:ext cx="29295" cy="13258"/>
            </a:xfrm>
            <a:custGeom>
              <a:rect b="b" l="l" r="r" t="t"/>
              <a:pathLst>
                <a:path extrusionOk="0" h="334" w="738">
                  <a:moveTo>
                    <a:pt x="258" y="1"/>
                  </a:moveTo>
                  <a:cubicBezTo>
                    <a:pt x="204" y="1"/>
                    <a:pt x="149" y="5"/>
                    <a:pt x="95" y="15"/>
                  </a:cubicBezTo>
                  <a:cubicBezTo>
                    <a:pt x="38" y="25"/>
                    <a:pt x="1" y="98"/>
                    <a:pt x="17" y="152"/>
                  </a:cubicBezTo>
                  <a:cubicBezTo>
                    <a:pt x="34" y="206"/>
                    <a:pt x="77" y="233"/>
                    <a:pt x="129" y="233"/>
                  </a:cubicBezTo>
                  <a:cubicBezTo>
                    <a:pt x="137" y="233"/>
                    <a:pt x="146" y="232"/>
                    <a:pt x="155" y="230"/>
                  </a:cubicBezTo>
                  <a:cubicBezTo>
                    <a:pt x="160" y="230"/>
                    <a:pt x="178" y="224"/>
                    <a:pt x="179" y="224"/>
                  </a:cubicBezTo>
                  <a:lnTo>
                    <a:pt x="179" y="224"/>
                  </a:lnTo>
                  <a:cubicBezTo>
                    <a:pt x="180" y="224"/>
                    <a:pt x="177" y="225"/>
                    <a:pt x="168" y="228"/>
                  </a:cubicBezTo>
                  <a:cubicBezTo>
                    <a:pt x="179" y="225"/>
                    <a:pt x="191" y="225"/>
                    <a:pt x="202" y="225"/>
                  </a:cubicBezTo>
                  <a:cubicBezTo>
                    <a:pt x="214" y="225"/>
                    <a:pt x="225" y="224"/>
                    <a:pt x="237" y="224"/>
                  </a:cubicBezTo>
                  <a:cubicBezTo>
                    <a:pt x="248" y="224"/>
                    <a:pt x="259" y="225"/>
                    <a:pt x="271" y="225"/>
                  </a:cubicBezTo>
                  <a:cubicBezTo>
                    <a:pt x="283" y="227"/>
                    <a:pt x="294" y="227"/>
                    <a:pt x="306" y="228"/>
                  </a:cubicBezTo>
                  <a:lnTo>
                    <a:pt x="310" y="228"/>
                  </a:lnTo>
                  <a:cubicBezTo>
                    <a:pt x="313" y="228"/>
                    <a:pt x="316" y="229"/>
                    <a:pt x="319" y="229"/>
                  </a:cubicBezTo>
                  <a:cubicBezTo>
                    <a:pt x="340" y="233"/>
                    <a:pt x="362" y="237"/>
                    <a:pt x="383" y="244"/>
                  </a:cubicBezTo>
                  <a:cubicBezTo>
                    <a:pt x="404" y="249"/>
                    <a:pt x="425" y="255"/>
                    <a:pt x="445" y="263"/>
                  </a:cubicBezTo>
                  <a:cubicBezTo>
                    <a:pt x="447" y="264"/>
                    <a:pt x="452" y="265"/>
                    <a:pt x="457" y="267"/>
                  </a:cubicBezTo>
                  <a:lnTo>
                    <a:pt x="457" y="267"/>
                  </a:lnTo>
                  <a:cubicBezTo>
                    <a:pt x="457" y="267"/>
                    <a:pt x="457" y="267"/>
                    <a:pt x="457" y="267"/>
                  </a:cubicBezTo>
                  <a:lnTo>
                    <a:pt x="457" y="267"/>
                  </a:lnTo>
                  <a:cubicBezTo>
                    <a:pt x="457" y="267"/>
                    <a:pt x="457" y="267"/>
                    <a:pt x="458" y="267"/>
                  </a:cubicBezTo>
                  <a:lnTo>
                    <a:pt x="458" y="267"/>
                  </a:lnTo>
                  <a:cubicBezTo>
                    <a:pt x="458" y="267"/>
                    <a:pt x="458" y="267"/>
                    <a:pt x="458" y="267"/>
                  </a:cubicBezTo>
                  <a:lnTo>
                    <a:pt x="458" y="267"/>
                  </a:lnTo>
                  <a:cubicBezTo>
                    <a:pt x="468" y="271"/>
                    <a:pt x="478" y="276"/>
                    <a:pt x="488" y="281"/>
                  </a:cubicBezTo>
                  <a:cubicBezTo>
                    <a:pt x="533" y="304"/>
                    <a:pt x="579" y="333"/>
                    <a:pt x="629" y="333"/>
                  </a:cubicBezTo>
                  <a:cubicBezTo>
                    <a:pt x="642" y="333"/>
                    <a:pt x="656" y="331"/>
                    <a:pt x="669" y="326"/>
                  </a:cubicBezTo>
                  <a:cubicBezTo>
                    <a:pt x="708" y="312"/>
                    <a:pt x="738" y="279"/>
                    <a:pt x="737" y="236"/>
                  </a:cubicBezTo>
                  <a:cubicBezTo>
                    <a:pt x="736" y="154"/>
                    <a:pt x="670" y="105"/>
                    <a:pt x="603" y="76"/>
                  </a:cubicBezTo>
                  <a:cubicBezTo>
                    <a:pt x="549" y="52"/>
                    <a:pt x="496" y="32"/>
                    <a:pt x="439" y="20"/>
                  </a:cubicBezTo>
                  <a:cubicBezTo>
                    <a:pt x="379" y="7"/>
                    <a:pt x="318" y="1"/>
                    <a:pt x="2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37"/>
            <p:cNvSpPr/>
            <p:nvPr/>
          </p:nvSpPr>
          <p:spPr>
            <a:xfrm>
              <a:off x="5184003" y="331374"/>
              <a:ext cx="37472" cy="10837"/>
            </a:xfrm>
            <a:custGeom>
              <a:rect b="b" l="l" r="r" t="t"/>
              <a:pathLst>
                <a:path extrusionOk="0" h="273" w="944">
                  <a:moveTo>
                    <a:pt x="763" y="0"/>
                  </a:moveTo>
                  <a:cubicBezTo>
                    <a:pt x="738" y="0"/>
                    <a:pt x="713" y="2"/>
                    <a:pt x="689" y="5"/>
                  </a:cubicBezTo>
                  <a:cubicBezTo>
                    <a:pt x="627" y="11"/>
                    <a:pt x="567" y="19"/>
                    <a:pt x="506" y="24"/>
                  </a:cubicBezTo>
                  <a:cubicBezTo>
                    <a:pt x="413" y="32"/>
                    <a:pt x="321" y="35"/>
                    <a:pt x="228" y="35"/>
                  </a:cubicBezTo>
                  <a:cubicBezTo>
                    <a:pt x="193" y="35"/>
                    <a:pt x="157" y="35"/>
                    <a:pt x="121" y="34"/>
                  </a:cubicBezTo>
                  <a:cubicBezTo>
                    <a:pt x="120" y="34"/>
                    <a:pt x="119" y="34"/>
                    <a:pt x="118" y="34"/>
                  </a:cubicBezTo>
                  <a:cubicBezTo>
                    <a:pt x="57" y="34"/>
                    <a:pt x="0" y="90"/>
                    <a:pt x="3" y="152"/>
                  </a:cubicBezTo>
                  <a:cubicBezTo>
                    <a:pt x="6" y="218"/>
                    <a:pt x="55" y="268"/>
                    <a:pt x="121" y="270"/>
                  </a:cubicBezTo>
                  <a:cubicBezTo>
                    <a:pt x="165" y="272"/>
                    <a:pt x="208" y="273"/>
                    <a:pt x="251" y="273"/>
                  </a:cubicBezTo>
                  <a:cubicBezTo>
                    <a:pt x="338" y="273"/>
                    <a:pt x="425" y="270"/>
                    <a:pt x="512" y="264"/>
                  </a:cubicBezTo>
                  <a:cubicBezTo>
                    <a:pt x="582" y="259"/>
                    <a:pt x="651" y="251"/>
                    <a:pt x="720" y="242"/>
                  </a:cubicBezTo>
                  <a:cubicBezTo>
                    <a:pt x="789" y="231"/>
                    <a:pt x="866" y="212"/>
                    <a:pt x="912" y="155"/>
                  </a:cubicBezTo>
                  <a:cubicBezTo>
                    <a:pt x="944" y="115"/>
                    <a:pt x="944" y="60"/>
                    <a:pt x="897" y="32"/>
                  </a:cubicBezTo>
                  <a:cubicBezTo>
                    <a:pt x="856" y="7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37"/>
            <p:cNvSpPr/>
            <p:nvPr/>
          </p:nvSpPr>
          <p:spPr>
            <a:xfrm>
              <a:off x="5194761" y="110947"/>
              <a:ext cx="39377" cy="87011"/>
            </a:xfrm>
            <a:custGeom>
              <a:rect b="b" l="l" r="r" t="t"/>
              <a:pathLst>
                <a:path extrusionOk="0" h="2192" w="992">
                  <a:moveTo>
                    <a:pt x="150" y="1"/>
                  </a:moveTo>
                  <a:cubicBezTo>
                    <a:pt x="98" y="32"/>
                    <a:pt x="49" y="74"/>
                    <a:pt x="0" y="110"/>
                  </a:cubicBezTo>
                  <a:cubicBezTo>
                    <a:pt x="37" y="148"/>
                    <a:pt x="72" y="189"/>
                    <a:pt x="104" y="231"/>
                  </a:cubicBezTo>
                  <a:cubicBezTo>
                    <a:pt x="281" y="454"/>
                    <a:pt x="424" y="709"/>
                    <a:pt x="527" y="974"/>
                  </a:cubicBezTo>
                  <a:cubicBezTo>
                    <a:pt x="641" y="1262"/>
                    <a:pt x="713" y="1567"/>
                    <a:pt x="754" y="1872"/>
                  </a:cubicBezTo>
                  <a:cubicBezTo>
                    <a:pt x="768" y="1978"/>
                    <a:pt x="777" y="2084"/>
                    <a:pt x="783" y="2192"/>
                  </a:cubicBezTo>
                  <a:cubicBezTo>
                    <a:pt x="852" y="2135"/>
                    <a:pt x="922" y="2080"/>
                    <a:pt x="992" y="2031"/>
                  </a:cubicBezTo>
                  <a:cubicBezTo>
                    <a:pt x="983" y="1949"/>
                    <a:pt x="971" y="1867"/>
                    <a:pt x="959" y="1788"/>
                  </a:cubicBezTo>
                  <a:cubicBezTo>
                    <a:pt x="908" y="1450"/>
                    <a:pt x="820" y="1124"/>
                    <a:pt x="682" y="813"/>
                  </a:cubicBezTo>
                  <a:cubicBezTo>
                    <a:pt x="558" y="533"/>
                    <a:pt x="395" y="272"/>
                    <a:pt x="190" y="44"/>
                  </a:cubicBezTo>
                  <a:cubicBezTo>
                    <a:pt x="177" y="31"/>
                    <a:pt x="164" y="16"/>
                    <a:pt x="15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37"/>
            <p:cNvSpPr/>
            <p:nvPr/>
          </p:nvSpPr>
          <p:spPr>
            <a:xfrm>
              <a:off x="5238862" y="107692"/>
              <a:ext cx="26993" cy="73793"/>
            </a:xfrm>
            <a:custGeom>
              <a:rect b="b" l="l" r="r" t="t"/>
              <a:pathLst>
                <a:path extrusionOk="0" h="1859" w="680">
                  <a:moveTo>
                    <a:pt x="16" y="1"/>
                  </a:moveTo>
                  <a:cubicBezTo>
                    <a:pt x="11" y="1"/>
                    <a:pt x="6" y="1"/>
                    <a:pt x="0" y="1"/>
                  </a:cubicBezTo>
                  <a:cubicBezTo>
                    <a:pt x="156" y="352"/>
                    <a:pt x="282" y="713"/>
                    <a:pt x="358" y="1093"/>
                  </a:cubicBezTo>
                  <a:cubicBezTo>
                    <a:pt x="406" y="1345"/>
                    <a:pt x="437" y="1600"/>
                    <a:pt x="445" y="1858"/>
                  </a:cubicBezTo>
                  <a:cubicBezTo>
                    <a:pt x="510" y="1845"/>
                    <a:pt x="576" y="1839"/>
                    <a:pt x="646" y="1839"/>
                  </a:cubicBezTo>
                  <a:cubicBezTo>
                    <a:pt x="656" y="1839"/>
                    <a:pt x="666" y="1839"/>
                    <a:pt x="676" y="1839"/>
                  </a:cubicBezTo>
                  <a:lnTo>
                    <a:pt x="679" y="1839"/>
                  </a:lnTo>
                  <a:cubicBezTo>
                    <a:pt x="667" y="1568"/>
                    <a:pt x="633" y="1297"/>
                    <a:pt x="573" y="1032"/>
                  </a:cubicBezTo>
                  <a:cubicBezTo>
                    <a:pt x="498" y="700"/>
                    <a:pt x="390" y="369"/>
                    <a:pt x="238" y="60"/>
                  </a:cubicBezTo>
                  <a:cubicBezTo>
                    <a:pt x="208" y="49"/>
                    <a:pt x="179" y="40"/>
                    <a:pt x="149" y="28"/>
                  </a:cubicBezTo>
                  <a:cubicBezTo>
                    <a:pt x="107" y="15"/>
                    <a:pt x="61" y="1"/>
                    <a:pt x="1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37"/>
            <p:cNvSpPr/>
            <p:nvPr/>
          </p:nvSpPr>
          <p:spPr>
            <a:xfrm>
              <a:off x="5278676" y="108129"/>
              <a:ext cx="19967" cy="79628"/>
            </a:xfrm>
            <a:custGeom>
              <a:rect b="b" l="l" r="r" t="t"/>
              <a:pathLst>
                <a:path extrusionOk="0" h="2006" w="503">
                  <a:moveTo>
                    <a:pt x="182" y="1"/>
                  </a:moveTo>
                  <a:cubicBezTo>
                    <a:pt x="121" y="30"/>
                    <a:pt x="62" y="60"/>
                    <a:pt x="0" y="84"/>
                  </a:cubicBezTo>
                  <a:cubicBezTo>
                    <a:pt x="60" y="291"/>
                    <a:pt x="110" y="503"/>
                    <a:pt x="148" y="714"/>
                  </a:cubicBezTo>
                  <a:cubicBezTo>
                    <a:pt x="172" y="830"/>
                    <a:pt x="189" y="946"/>
                    <a:pt x="204" y="1062"/>
                  </a:cubicBezTo>
                  <a:cubicBezTo>
                    <a:pt x="235" y="1290"/>
                    <a:pt x="250" y="1518"/>
                    <a:pt x="251" y="1747"/>
                  </a:cubicBezTo>
                  <a:cubicBezTo>
                    <a:pt x="252" y="1802"/>
                    <a:pt x="252" y="1859"/>
                    <a:pt x="251" y="1915"/>
                  </a:cubicBezTo>
                  <a:cubicBezTo>
                    <a:pt x="251" y="1918"/>
                    <a:pt x="251" y="1925"/>
                    <a:pt x="250" y="1929"/>
                  </a:cubicBezTo>
                  <a:cubicBezTo>
                    <a:pt x="334" y="1952"/>
                    <a:pt x="416" y="1978"/>
                    <a:pt x="497" y="2005"/>
                  </a:cubicBezTo>
                  <a:cubicBezTo>
                    <a:pt x="497" y="1975"/>
                    <a:pt x="499" y="1945"/>
                    <a:pt x="499" y="1915"/>
                  </a:cubicBezTo>
                  <a:cubicBezTo>
                    <a:pt x="502" y="1620"/>
                    <a:pt x="481" y="1326"/>
                    <a:pt x="442" y="1034"/>
                  </a:cubicBezTo>
                  <a:cubicBezTo>
                    <a:pt x="393" y="678"/>
                    <a:pt x="304" y="333"/>
                    <a:pt x="1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37"/>
            <p:cNvSpPr/>
            <p:nvPr/>
          </p:nvSpPr>
          <p:spPr>
            <a:xfrm>
              <a:off x="5315513" y="110987"/>
              <a:ext cx="12583" cy="85622"/>
            </a:xfrm>
            <a:custGeom>
              <a:rect b="b" l="l" r="r" t="t"/>
              <a:pathLst>
                <a:path extrusionOk="0" h="2157" w="317">
                  <a:moveTo>
                    <a:pt x="0" y="1"/>
                  </a:moveTo>
                  <a:lnTo>
                    <a:pt x="0" y="1"/>
                  </a:lnTo>
                  <a:cubicBezTo>
                    <a:pt x="63" y="399"/>
                    <a:pt x="83" y="809"/>
                    <a:pt x="82" y="1201"/>
                  </a:cubicBezTo>
                  <a:cubicBezTo>
                    <a:pt x="82" y="1490"/>
                    <a:pt x="61" y="1780"/>
                    <a:pt x="22" y="2067"/>
                  </a:cubicBezTo>
                  <a:cubicBezTo>
                    <a:pt x="21" y="2072"/>
                    <a:pt x="21" y="2078"/>
                    <a:pt x="20" y="2084"/>
                  </a:cubicBezTo>
                  <a:cubicBezTo>
                    <a:pt x="26" y="2088"/>
                    <a:pt x="33" y="2090"/>
                    <a:pt x="40" y="2092"/>
                  </a:cubicBezTo>
                  <a:cubicBezTo>
                    <a:pt x="111" y="2114"/>
                    <a:pt x="183" y="2136"/>
                    <a:pt x="255" y="2156"/>
                  </a:cubicBezTo>
                  <a:cubicBezTo>
                    <a:pt x="255" y="2145"/>
                    <a:pt x="259" y="2133"/>
                    <a:pt x="260" y="2120"/>
                  </a:cubicBezTo>
                  <a:cubicBezTo>
                    <a:pt x="298" y="1847"/>
                    <a:pt x="316" y="1571"/>
                    <a:pt x="317" y="1296"/>
                  </a:cubicBezTo>
                  <a:lnTo>
                    <a:pt x="317" y="1201"/>
                  </a:lnTo>
                  <a:cubicBezTo>
                    <a:pt x="316" y="1074"/>
                    <a:pt x="311" y="948"/>
                    <a:pt x="301" y="823"/>
                  </a:cubicBezTo>
                  <a:cubicBezTo>
                    <a:pt x="288" y="650"/>
                    <a:pt x="267" y="478"/>
                    <a:pt x="238" y="308"/>
                  </a:cubicBezTo>
                  <a:cubicBezTo>
                    <a:pt x="228" y="257"/>
                    <a:pt x="218" y="209"/>
                    <a:pt x="208" y="160"/>
                  </a:cubicBezTo>
                  <a:cubicBezTo>
                    <a:pt x="198" y="141"/>
                    <a:pt x="191" y="124"/>
                    <a:pt x="180" y="108"/>
                  </a:cubicBezTo>
                  <a:cubicBezTo>
                    <a:pt x="113" y="85"/>
                    <a:pt x="57" y="45"/>
                    <a:pt x="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37"/>
            <p:cNvSpPr/>
            <p:nvPr/>
          </p:nvSpPr>
          <p:spPr>
            <a:xfrm>
              <a:off x="5336352" y="111424"/>
              <a:ext cx="18895" cy="90584"/>
            </a:xfrm>
            <a:custGeom>
              <a:rect b="b" l="l" r="r" t="t"/>
              <a:pathLst>
                <a:path extrusionOk="0" h="2282" w="476">
                  <a:moveTo>
                    <a:pt x="262" y="1"/>
                  </a:moveTo>
                  <a:cubicBezTo>
                    <a:pt x="272" y="467"/>
                    <a:pt x="236" y="935"/>
                    <a:pt x="169" y="1390"/>
                  </a:cubicBezTo>
                  <a:cubicBezTo>
                    <a:pt x="129" y="1670"/>
                    <a:pt x="72" y="1946"/>
                    <a:pt x="0" y="2221"/>
                  </a:cubicBezTo>
                  <a:cubicBezTo>
                    <a:pt x="79" y="2242"/>
                    <a:pt x="161" y="2263"/>
                    <a:pt x="241" y="2282"/>
                  </a:cubicBezTo>
                  <a:cubicBezTo>
                    <a:pt x="257" y="2213"/>
                    <a:pt x="274" y="2144"/>
                    <a:pt x="291" y="2073"/>
                  </a:cubicBezTo>
                  <a:cubicBezTo>
                    <a:pt x="299" y="2034"/>
                    <a:pt x="308" y="1993"/>
                    <a:pt x="317" y="1953"/>
                  </a:cubicBezTo>
                  <a:cubicBezTo>
                    <a:pt x="351" y="1781"/>
                    <a:pt x="380" y="1608"/>
                    <a:pt x="404" y="1433"/>
                  </a:cubicBezTo>
                  <a:cubicBezTo>
                    <a:pt x="466" y="987"/>
                    <a:pt x="475" y="545"/>
                    <a:pt x="448" y="100"/>
                  </a:cubicBezTo>
                  <a:cubicBezTo>
                    <a:pt x="433" y="97"/>
                    <a:pt x="419" y="92"/>
                    <a:pt x="406" y="84"/>
                  </a:cubicBezTo>
                  <a:cubicBezTo>
                    <a:pt x="354" y="62"/>
                    <a:pt x="307" y="35"/>
                    <a:pt x="2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37"/>
            <p:cNvSpPr/>
            <p:nvPr/>
          </p:nvSpPr>
          <p:spPr>
            <a:xfrm>
              <a:off x="5460399" y="155763"/>
              <a:ext cx="16037" cy="22785"/>
            </a:xfrm>
            <a:custGeom>
              <a:rect b="b" l="l" r="r" t="t"/>
              <a:pathLst>
                <a:path extrusionOk="0" h="574" w="404">
                  <a:moveTo>
                    <a:pt x="266" y="0"/>
                  </a:moveTo>
                  <a:cubicBezTo>
                    <a:pt x="204" y="115"/>
                    <a:pt x="142" y="230"/>
                    <a:pt x="83" y="344"/>
                  </a:cubicBezTo>
                  <a:cubicBezTo>
                    <a:pt x="57" y="396"/>
                    <a:pt x="28" y="448"/>
                    <a:pt x="1" y="500"/>
                  </a:cubicBezTo>
                  <a:cubicBezTo>
                    <a:pt x="73" y="517"/>
                    <a:pt x="145" y="542"/>
                    <a:pt x="211" y="573"/>
                  </a:cubicBezTo>
                  <a:cubicBezTo>
                    <a:pt x="232" y="533"/>
                    <a:pt x="252" y="493"/>
                    <a:pt x="272" y="455"/>
                  </a:cubicBezTo>
                  <a:cubicBezTo>
                    <a:pt x="317" y="368"/>
                    <a:pt x="360" y="283"/>
                    <a:pt x="404" y="196"/>
                  </a:cubicBezTo>
                  <a:cubicBezTo>
                    <a:pt x="392" y="190"/>
                    <a:pt x="381" y="185"/>
                    <a:pt x="370" y="177"/>
                  </a:cubicBezTo>
                  <a:cubicBezTo>
                    <a:pt x="310" y="137"/>
                    <a:pt x="279" y="74"/>
                    <a:pt x="266" y="4"/>
                  </a:cubicBezTo>
                  <a:lnTo>
                    <a:pt x="266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37"/>
            <p:cNvSpPr/>
            <p:nvPr/>
          </p:nvSpPr>
          <p:spPr>
            <a:xfrm>
              <a:off x="5486082" y="183351"/>
              <a:ext cx="19649" cy="27112"/>
            </a:xfrm>
            <a:custGeom>
              <a:rect b="b" l="l" r="r" t="t"/>
              <a:pathLst>
                <a:path extrusionOk="0" h="683" w="495">
                  <a:moveTo>
                    <a:pt x="274" y="0"/>
                  </a:moveTo>
                  <a:cubicBezTo>
                    <a:pt x="183" y="115"/>
                    <a:pt x="92" y="228"/>
                    <a:pt x="0" y="344"/>
                  </a:cubicBezTo>
                  <a:lnTo>
                    <a:pt x="0" y="345"/>
                  </a:lnTo>
                  <a:cubicBezTo>
                    <a:pt x="24" y="423"/>
                    <a:pt x="30" y="506"/>
                    <a:pt x="20" y="586"/>
                  </a:cubicBezTo>
                  <a:cubicBezTo>
                    <a:pt x="21" y="604"/>
                    <a:pt x="25" y="624"/>
                    <a:pt x="26" y="644"/>
                  </a:cubicBezTo>
                  <a:cubicBezTo>
                    <a:pt x="28" y="655"/>
                    <a:pt x="29" y="670"/>
                    <a:pt x="28" y="682"/>
                  </a:cubicBezTo>
                  <a:cubicBezTo>
                    <a:pt x="61" y="638"/>
                    <a:pt x="93" y="595"/>
                    <a:pt x="125" y="553"/>
                  </a:cubicBezTo>
                  <a:cubicBezTo>
                    <a:pt x="249" y="391"/>
                    <a:pt x="373" y="228"/>
                    <a:pt x="495" y="64"/>
                  </a:cubicBezTo>
                  <a:lnTo>
                    <a:pt x="495" y="64"/>
                  </a:lnTo>
                  <a:cubicBezTo>
                    <a:pt x="484" y="64"/>
                    <a:pt x="474" y="64"/>
                    <a:pt x="463" y="64"/>
                  </a:cubicBezTo>
                  <a:cubicBezTo>
                    <a:pt x="426" y="64"/>
                    <a:pt x="392" y="61"/>
                    <a:pt x="364" y="52"/>
                  </a:cubicBezTo>
                  <a:cubicBezTo>
                    <a:pt x="326" y="42"/>
                    <a:pt x="296" y="22"/>
                    <a:pt x="2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37"/>
            <p:cNvSpPr/>
            <p:nvPr/>
          </p:nvSpPr>
          <p:spPr>
            <a:xfrm>
              <a:off x="5506287" y="211852"/>
              <a:ext cx="23896" cy="20284"/>
            </a:xfrm>
            <a:custGeom>
              <a:rect b="b" l="l" r="r" t="t"/>
              <a:pathLst>
                <a:path extrusionOk="0" h="511" w="602">
                  <a:moveTo>
                    <a:pt x="455" y="1"/>
                  </a:moveTo>
                  <a:cubicBezTo>
                    <a:pt x="317" y="120"/>
                    <a:pt x="179" y="240"/>
                    <a:pt x="42" y="361"/>
                  </a:cubicBezTo>
                  <a:cubicBezTo>
                    <a:pt x="28" y="374"/>
                    <a:pt x="13" y="385"/>
                    <a:pt x="1" y="397"/>
                  </a:cubicBezTo>
                  <a:cubicBezTo>
                    <a:pt x="72" y="424"/>
                    <a:pt x="136" y="463"/>
                    <a:pt x="188" y="511"/>
                  </a:cubicBezTo>
                  <a:lnTo>
                    <a:pt x="189" y="510"/>
                  </a:lnTo>
                  <a:cubicBezTo>
                    <a:pt x="328" y="377"/>
                    <a:pt x="465" y="243"/>
                    <a:pt x="601" y="108"/>
                  </a:cubicBezTo>
                  <a:cubicBezTo>
                    <a:pt x="546" y="79"/>
                    <a:pt x="495" y="43"/>
                    <a:pt x="4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37"/>
            <p:cNvSpPr/>
            <p:nvPr/>
          </p:nvSpPr>
          <p:spPr>
            <a:xfrm>
              <a:off x="5530103" y="243330"/>
              <a:ext cx="21912" cy="21634"/>
            </a:xfrm>
            <a:custGeom>
              <a:rect b="b" l="l" r="r" t="t"/>
              <a:pathLst>
                <a:path extrusionOk="0" h="545" w="552">
                  <a:moveTo>
                    <a:pt x="411" y="0"/>
                  </a:moveTo>
                  <a:cubicBezTo>
                    <a:pt x="272" y="97"/>
                    <a:pt x="138" y="195"/>
                    <a:pt x="0" y="292"/>
                  </a:cubicBezTo>
                  <a:cubicBezTo>
                    <a:pt x="6" y="307"/>
                    <a:pt x="10" y="323"/>
                    <a:pt x="14" y="339"/>
                  </a:cubicBezTo>
                  <a:cubicBezTo>
                    <a:pt x="30" y="406"/>
                    <a:pt x="35" y="477"/>
                    <a:pt x="28" y="545"/>
                  </a:cubicBezTo>
                  <a:cubicBezTo>
                    <a:pt x="198" y="416"/>
                    <a:pt x="378" y="291"/>
                    <a:pt x="551" y="156"/>
                  </a:cubicBezTo>
                  <a:cubicBezTo>
                    <a:pt x="489" y="128"/>
                    <a:pt x="437" y="79"/>
                    <a:pt x="411" y="1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37"/>
            <p:cNvSpPr/>
            <p:nvPr/>
          </p:nvSpPr>
          <p:spPr>
            <a:xfrm>
              <a:off x="5528635" y="271831"/>
              <a:ext cx="33900" cy="25881"/>
            </a:xfrm>
            <a:custGeom>
              <a:rect b="b" l="l" r="r" t="t"/>
              <a:pathLst>
                <a:path extrusionOk="0" h="652" w="854">
                  <a:moveTo>
                    <a:pt x="845" y="1"/>
                  </a:moveTo>
                  <a:cubicBezTo>
                    <a:pt x="561" y="134"/>
                    <a:pt x="279" y="272"/>
                    <a:pt x="1" y="421"/>
                  </a:cubicBezTo>
                  <a:cubicBezTo>
                    <a:pt x="37" y="487"/>
                    <a:pt x="63" y="558"/>
                    <a:pt x="79" y="631"/>
                  </a:cubicBezTo>
                  <a:cubicBezTo>
                    <a:pt x="82" y="639"/>
                    <a:pt x="82" y="645"/>
                    <a:pt x="83" y="652"/>
                  </a:cubicBezTo>
                  <a:cubicBezTo>
                    <a:pt x="339" y="511"/>
                    <a:pt x="597" y="369"/>
                    <a:pt x="854" y="230"/>
                  </a:cubicBezTo>
                  <a:cubicBezTo>
                    <a:pt x="853" y="227"/>
                    <a:pt x="850" y="223"/>
                    <a:pt x="849" y="218"/>
                  </a:cubicBezTo>
                  <a:cubicBezTo>
                    <a:pt x="824" y="143"/>
                    <a:pt x="828" y="72"/>
                    <a:pt x="8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37"/>
            <p:cNvSpPr/>
            <p:nvPr/>
          </p:nvSpPr>
          <p:spPr>
            <a:xfrm>
              <a:off x="5506882" y="302238"/>
              <a:ext cx="74388" cy="41402"/>
            </a:xfrm>
            <a:custGeom>
              <a:rect b="b" l="l" r="r" t="t"/>
              <a:pathLst>
                <a:path extrusionOk="0" h="1043" w="1874">
                  <a:moveTo>
                    <a:pt x="1874" y="0"/>
                  </a:moveTo>
                  <a:cubicBezTo>
                    <a:pt x="1697" y="66"/>
                    <a:pt x="1520" y="135"/>
                    <a:pt x="1344" y="208"/>
                  </a:cubicBezTo>
                  <a:cubicBezTo>
                    <a:pt x="1119" y="305"/>
                    <a:pt x="896" y="410"/>
                    <a:pt x="677" y="520"/>
                  </a:cubicBezTo>
                  <a:cubicBezTo>
                    <a:pt x="601" y="560"/>
                    <a:pt x="526" y="597"/>
                    <a:pt x="450" y="639"/>
                  </a:cubicBezTo>
                  <a:cubicBezTo>
                    <a:pt x="309" y="716"/>
                    <a:pt x="172" y="800"/>
                    <a:pt x="51" y="905"/>
                  </a:cubicBezTo>
                  <a:cubicBezTo>
                    <a:pt x="0" y="951"/>
                    <a:pt x="43" y="1043"/>
                    <a:pt x="106" y="1043"/>
                  </a:cubicBezTo>
                  <a:cubicBezTo>
                    <a:pt x="113" y="1043"/>
                    <a:pt x="121" y="1042"/>
                    <a:pt x="129" y="1039"/>
                  </a:cubicBezTo>
                  <a:cubicBezTo>
                    <a:pt x="169" y="1024"/>
                    <a:pt x="209" y="1007"/>
                    <a:pt x="250" y="989"/>
                  </a:cubicBezTo>
                  <a:cubicBezTo>
                    <a:pt x="422" y="914"/>
                    <a:pt x="585" y="817"/>
                    <a:pt x="752" y="729"/>
                  </a:cubicBezTo>
                  <a:cubicBezTo>
                    <a:pt x="970" y="617"/>
                    <a:pt x="1192" y="510"/>
                    <a:pt x="1415" y="411"/>
                  </a:cubicBezTo>
                  <a:cubicBezTo>
                    <a:pt x="1553" y="349"/>
                    <a:pt x="1691" y="292"/>
                    <a:pt x="1830" y="237"/>
                  </a:cubicBezTo>
                  <a:cubicBezTo>
                    <a:pt x="1832" y="157"/>
                    <a:pt x="1855" y="77"/>
                    <a:pt x="18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37"/>
            <p:cNvSpPr/>
            <p:nvPr/>
          </p:nvSpPr>
          <p:spPr>
            <a:xfrm>
              <a:off x="5553801" y="335026"/>
              <a:ext cx="41164" cy="18935"/>
            </a:xfrm>
            <a:custGeom>
              <a:rect b="b" l="l" r="r" t="t"/>
              <a:pathLst>
                <a:path extrusionOk="0" h="477" w="1037">
                  <a:moveTo>
                    <a:pt x="1036" y="0"/>
                  </a:moveTo>
                  <a:cubicBezTo>
                    <a:pt x="817" y="68"/>
                    <a:pt x="595" y="140"/>
                    <a:pt x="375" y="217"/>
                  </a:cubicBezTo>
                  <a:cubicBezTo>
                    <a:pt x="250" y="262"/>
                    <a:pt x="125" y="306"/>
                    <a:pt x="0" y="353"/>
                  </a:cubicBezTo>
                  <a:cubicBezTo>
                    <a:pt x="114" y="385"/>
                    <a:pt x="225" y="427"/>
                    <a:pt x="334" y="476"/>
                  </a:cubicBezTo>
                  <a:cubicBezTo>
                    <a:pt x="375" y="460"/>
                    <a:pt x="416" y="446"/>
                    <a:pt x="457" y="431"/>
                  </a:cubicBezTo>
                  <a:cubicBezTo>
                    <a:pt x="625" y="370"/>
                    <a:pt x="793" y="307"/>
                    <a:pt x="960" y="245"/>
                  </a:cubicBezTo>
                  <a:cubicBezTo>
                    <a:pt x="962" y="234"/>
                    <a:pt x="965" y="221"/>
                    <a:pt x="968" y="209"/>
                  </a:cubicBezTo>
                  <a:cubicBezTo>
                    <a:pt x="981" y="142"/>
                    <a:pt x="1021" y="69"/>
                    <a:pt x="10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37"/>
            <p:cNvSpPr/>
            <p:nvPr/>
          </p:nvSpPr>
          <p:spPr>
            <a:xfrm>
              <a:off x="5592623" y="367655"/>
              <a:ext cx="10043" cy="10638"/>
            </a:xfrm>
            <a:custGeom>
              <a:rect b="b" l="l" r="r" t="t"/>
              <a:pathLst>
                <a:path extrusionOk="0" h="268" w="253">
                  <a:moveTo>
                    <a:pt x="248" y="1"/>
                  </a:moveTo>
                  <a:cubicBezTo>
                    <a:pt x="165" y="29"/>
                    <a:pt x="81" y="58"/>
                    <a:pt x="0" y="88"/>
                  </a:cubicBezTo>
                  <a:cubicBezTo>
                    <a:pt x="61" y="144"/>
                    <a:pt x="118" y="204"/>
                    <a:pt x="170" y="268"/>
                  </a:cubicBezTo>
                  <a:cubicBezTo>
                    <a:pt x="184" y="262"/>
                    <a:pt x="199" y="256"/>
                    <a:pt x="214" y="251"/>
                  </a:cubicBezTo>
                  <a:cubicBezTo>
                    <a:pt x="235" y="169"/>
                    <a:pt x="252" y="83"/>
                    <a:pt x="2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37"/>
            <p:cNvSpPr/>
            <p:nvPr/>
          </p:nvSpPr>
          <p:spPr>
            <a:xfrm>
              <a:off x="5529468" y="462566"/>
              <a:ext cx="52318" cy="170014"/>
            </a:xfrm>
            <a:custGeom>
              <a:rect b="b" l="l" r="r" t="t"/>
              <a:pathLst>
                <a:path extrusionOk="0" h="4283" w="1318">
                  <a:moveTo>
                    <a:pt x="659" y="0"/>
                  </a:moveTo>
                  <a:cubicBezTo>
                    <a:pt x="551" y="43"/>
                    <a:pt x="462" y="124"/>
                    <a:pt x="376" y="202"/>
                  </a:cubicBezTo>
                  <a:cubicBezTo>
                    <a:pt x="303" y="268"/>
                    <a:pt x="228" y="337"/>
                    <a:pt x="190" y="428"/>
                  </a:cubicBezTo>
                  <a:cubicBezTo>
                    <a:pt x="160" y="500"/>
                    <a:pt x="155" y="579"/>
                    <a:pt x="151" y="656"/>
                  </a:cubicBezTo>
                  <a:cubicBezTo>
                    <a:pt x="117" y="1249"/>
                    <a:pt x="83" y="1842"/>
                    <a:pt x="50" y="2436"/>
                  </a:cubicBezTo>
                  <a:cubicBezTo>
                    <a:pt x="25" y="2859"/>
                    <a:pt x="1" y="3285"/>
                    <a:pt x="24" y="3708"/>
                  </a:cubicBezTo>
                  <a:lnTo>
                    <a:pt x="82" y="4282"/>
                  </a:lnTo>
                  <a:cubicBezTo>
                    <a:pt x="484" y="3746"/>
                    <a:pt x="894" y="3196"/>
                    <a:pt x="1079" y="2552"/>
                  </a:cubicBezTo>
                  <a:cubicBezTo>
                    <a:pt x="1255" y="1938"/>
                    <a:pt x="1213" y="1285"/>
                    <a:pt x="1317" y="655"/>
                  </a:cubicBezTo>
                  <a:lnTo>
                    <a:pt x="1317" y="655"/>
                  </a:lnTo>
                  <a:cubicBezTo>
                    <a:pt x="1271" y="679"/>
                    <a:pt x="1225" y="704"/>
                    <a:pt x="1178" y="729"/>
                  </a:cubicBezTo>
                  <a:cubicBezTo>
                    <a:pt x="1168" y="734"/>
                    <a:pt x="1155" y="740"/>
                    <a:pt x="1144" y="740"/>
                  </a:cubicBezTo>
                  <a:cubicBezTo>
                    <a:pt x="1142" y="740"/>
                    <a:pt x="1141" y="740"/>
                    <a:pt x="1139" y="739"/>
                  </a:cubicBezTo>
                  <a:cubicBezTo>
                    <a:pt x="1098" y="733"/>
                    <a:pt x="1110" y="672"/>
                    <a:pt x="1129" y="635"/>
                  </a:cubicBezTo>
                  <a:cubicBezTo>
                    <a:pt x="1203" y="490"/>
                    <a:pt x="1225" y="318"/>
                    <a:pt x="1187" y="158"/>
                  </a:cubicBezTo>
                  <a:cubicBezTo>
                    <a:pt x="1183" y="142"/>
                    <a:pt x="1177" y="124"/>
                    <a:pt x="1162" y="114"/>
                  </a:cubicBezTo>
                  <a:cubicBezTo>
                    <a:pt x="1154" y="108"/>
                    <a:pt x="1144" y="105"/>
                    <a:pt x="1134" y="105"/>
                  </a:cubicBezTo>
                  <a:cubicBezTo>
                    <a:pt x="1127" y="105"/>
                    <a:pt x="1119" y="107"/>
                    <a:pt x="1112" y="108"/>
                  </a:cubicBezTo>
                  <a:cubicBezTo>
                    <a:pt x="979" y="135"/>
                    <a:pt x="885" y="265"/>
                    <a:pt x="754" y="291"/>
                  </a:cubicBezTo>
                  <a:cubicBezTo>
                    <a:pt x="745" y="292"/>
                    <a:pt x="735" y="293"/>
                    <a:pt x="725" y="293"/>
                  </a:cubicBezTo>
                  <a:cubicBezTo>
                    <a:pt x="710" y="293"/>
                    <a:pt x="695" y="290"/>
                    <a:pt x="683" y="281"/>
                  </a:cubicBezTo>
                  <a:cubicBezTo>
                    <a:pt x="662" y="266"/>
                    <a:pt x="655" y="236"/>
                    <a:pt x="651" y="210"/>
                  </a:cubicBezTo>
                  <a:cubicBezTo>
                    <a:pt x="640" y="141"/>
                    <a:pt x="643" y="69"/>
                    <a:pt x="65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37"/>
            <p:cNvSpPr/>
            <p:nvPr/>
          </p:nvSpPr>
          <p:spPr>
            <a:xfrm>
              <a:off x="4477552" y="649608"/>
              <a:ext cx="14409" cy="10162"/>
            </a:xfrm>
            <a:custGeom>
              <a:rect b="b" l="l" r="r" t="t"/>
              <a:pathLst>
                <a:path extrusionOk="0" h="256" w="363">
                  <a:moveTo>
                    <a:pt x="101" y="1"/>
                  </a:moveTo>
                  <a:cubicBezTo>
                    <a:pt x="75" y="73"/>
                    <a:pt x="42" y="140"/>
                    <a:pt x="0" y="201"/>
                  </a:cubicBezTo>
                  <a:cubicBezTo>
                    <a:pt x="27" y="204"/>
                    <a:pt x="53" y="208"/>
                    <a:pt x="81" y="211"/>
                  </a:cubicBezTo>
                  <a:cubicBezTo>
                    <a:pt x="151" y="223"/>
                    <a:pt x="222" y="237"/>
                    <a:pt x="291" y="256"/>
                  </a:cubicBezTo>
                  <a:cubicBezTo>
                    <a:pt x="313" y="185"/>
                    <a:pt x="334" y="115"/>
                    <a:pt x="363" y="46"/>
                  </a:cubicBezTo>
                  <a:cubicBezTo>
                    <a:pt x="276" y="25"/>
                    <a:pt x="189" y="10"/>
                    <a:pt x="101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37"/>
            <p:cNvSpPr/>
            <p:nvPr/>
          </p:nvSpPr>
          <p:spPr>
            <a:xfrm>
              <a:off x="4477671" y="609556"/>
              <a:ext cx="32074" cy="16712"/>
            </a:xfrm>
            <a:custGeom>
              <a:rect b="b" l="l" r="r" t="t"/>
              <a:pathLst>
                <a:path extrusionOk="0" h="421" w="808">
                  <a:moveTo>
                    <a:pt x="186" y="0"/>
                  </a:moveTo>
                  <a:cubicBezTo>
                    <a:pt x="121" y="50"/>
                    <a:pt x="58" y="99"/>
                    <a:pt x="0" y="152"/>
                  </a:cubicBezTo>
                  <a:cubicBezTo>
                    <a:pt x="172" y="213"/>
                    <a:pt x="341" y="277"/>
                    <a:pt x="508" y="348"/>
                  </a:cubicBezTo>
                  <a:cubicBezTo>
                    <a:pt x="565" y="371"/>
                    <a:pt x="620" y="395"/>
                    <a:pt x="675" y="420"/>
                  </a:cubicBezTo>
                  <a:cubicBezTo>
                    <a:pt x="694" y="389"/>
                    <a:pt x="715" y="358"/>
                    <a:pt x="736" y="327"/>
                  </a:cubicBezTo>
                  <a:cubicBezTo>
                    <a:pt x="758" y="292"/>
                    <a:pt x="782" y="259"/>
                    <a:pt x="807" y="225"/>
                  </a:cubicBezTo>
                  <a:cubicBezTo>
                    <a:pt x="731" y="194"/>
                    <a:pt x="657" y="166"/>
                    <a:pt x="582" y="139"/>
                  </a:cubicBezTo>
                  <a:cubicBezTo>
                    <a:pt x="451" y="90"/>
                    <a:pt x="319" y="43"/>
                    <a:pt x="186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37"/>
            <p:cNvSpPr/>
            <p:nvPr/>
          </p:nvSpPr>
          <p:spPr>
            <a:xfrm>
              <a:off x="4499821" y="569742"/>
              <a:ext cx="37710" cy="26040"/>
            </a:xfrm>
            <a:custGeom>
              <a:rect b="b" l="l" r="r" t="t"/>
              <a:pathLst>
                <a:path extrusionOk="0" h="656" w="950">
                  <a:moveTo>
                    <a:pt x="106" y="1"/>
                  </a:moveTo>
                  <a:cubicBezTo>
                    <a:pt x="63" y="47"/>
                    <a:pt x="24" y="98"/>
                    <a:pt x="4" y="157"/>
                  </a:cubicBezTo>
                  <a:cubicBezTo>
                    <a:pt x="3" y="161"/>
                    <a:pt x="2" y="164"/>
                    <a:pt x="0" y="167"/>
                  </a:cubicBezTo>
                  <a:cubicBezTo>
                    <a:pt x="199" y="265"/>
                    <a:pt x="382" y="395"/>
                    <a:pt x="563" y="520"/>
                  </a:cubicBezTo>
                  <a:cubicBezTo>
                    <a:pt x="631" y="566"/>
                    <a:pt x="698" y="612"/>
                    <a:pt x="767" y="656"/>
                  </a:cubicBezTo>
                  <a:cubicBezTo>
                    <a:pt x="825" y="602"/>
                    <a:pt x="887" y="550"/>
                    <a:pt x="949" y="500"/>
                  </a:cubicBezTo>
                  <a:cubicBezTo>
                    <a:pt x="841" y="439"/>
                    <a:pt x="736" y="368"/>
                    <a:pt x="632" y="303"/>
                  </a:cubicBezTo>
                  <a:cubicBezTo>
                    <a:pt x="461" y="193"/>
                    <a:pt x="289" y="86"/>
                    <a:pt x="106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37"/>
            <p:cNvSpPr/>
            <p:nvPr/>
          </p:nvSpPr>
          <p:spPr>
            <a:xfrm>
              <a:off x="4530744" y="523815"/>
              <a:ext cx="22309" cy="24015"/>
            </a:xfrm>
            <a:custGeom>
              <a:rect b="b" l="l" r="r" t="t"/>
              <a:pathLst>
                <a:path extrusionOk="0" h="605" w="562">
                  <a:moveTo>
                    <a:pt x="84" y="0"/>
                  </a:moveTo>
                  <a:cubicBezTo>
                    <a:pt x="55" y="68"/>
                    <a:pt x="29" y="136"/>
                    <a:pt x="0" y="206"/>
                  </a:cubicBezTo>
                  <a:cubicBezTo>
                    <a:pt x="129" y="337"/>
                    <a:pt x="258" y="471"/>
                    <a:pt x="384" y="604"/>
                  </a:cubicBezTo>
                  <a:cubicBezTo>
                    <a:pt x="441" y="557"/>
                    <a:pt x="500" y="511"/>
                    <a:pt x="562" y="468"/>
                  </a:cubicBezTo>
                  <a:cubicBezTo>
                    <a:pt x="561" y="466"/>
                    <a:pt x="560" y="464"/>
                    <a:pt x="556" y="461"/>
                  </a:cubicBezTo>
                  <a:cubicBezTo>
                    <a:pt x="400" y="306"/>
                    <a:pt x="243" y="151"/>
                    <a:pt x="84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37"/>
            <p:cNvSpPr/>
            <p:nvPr/>
          </p:nvSpPr>
          <p:spPr>
            <a:xfrm>
              <a:off x="4570081" y="488645"/>
              <a:ext cx="14290" cy="24730"/>
            </a:xfrm>
            <a:custGeom>
              <a:rect b="b" l="l" r="r" t="t"/>
              <a:pathLst>
                <a:path extrusionOk="0" h="623" w="360">
                  <a:moveTo>
                    <a:pt x="180" y="0"/>
                  </a:moveTo>
                  <a:cubicBezTo>
                    <a:pt x="132" y="59"/>
                    <a:pt x="74" y="110"/>
                    <a:pt x="1" y="151"/>
                  </a:cubicBezTo>
                  <a:cubicBezTo>
                    <a:pt x="51" y="265"/>
                    <a:pt x="102" y="379"/>
                    <a:pt x="153" y="491"/>
                  </a:cubicBezTo>
                  <a:cubicBezTo>
                    <a:pt x="173" y="535"/>
                    <a:pt x="192" y="578"/>
                    <a:pt x="212" y="623"/>
                  </a:cubicBezTo>
                  <a:cubicBezTo>
                    <a:pt x="256" y="541"/>
                    <a:pt x="303" y="461"/>
                    <a:pt x="359" y="387"/>
                  </a:cubicBezTo>
                  <a:cubicBezTo>
                    <a:pt x="357" y="382"/>
                    <a:pt x="355" y="379"/>
                    <a:pt x="353" y="374"/>
                  </a:cubicBezTo>
                  <a:cubicBezTo>
                    <a:pt x="296" y="249"/>
                    <a:pt x="237" y="125"/>
                    <a:pt x="180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37"/>
            <p:cNvSpPr/>
            <p:nvPr/>
          </p:nvSpPr>
          <p:spPr>
            <a:xfrm>
              <a:off x="4612753" y="450657"/>
              <a:ext cx="14489" cy="36758"/>
            </a:xfrm>
            <a:custGeom>
              <a:rect b="b" l="l" r="r" t="t"/>
              <a:pathLst>
                <a:path extrusionOk="0" h="926" w="365">
                  <a:moveTo>
                    <a:pt x="219" y="0"/>
                  </a:moveTo>
                  <a:cubicBezTo>
                    <a:pt x="158" y="22"/>
                    <a:pt x="93" y="36"/>
                    <a:pt x="27" y="36"/>
                  </a:cubicBezTo>
                  <a:cubicBezTo>
                    <a:pt x="18" y="36"/>
                    <a:pt x="9" y="36"/>
                    <a:pt x="1" y="35"/>
                  </a:cubicBezTo>
                  <a:lnTo>
                    <a:pt x="1" y="35"/>
                  </a:lnTo>
                  <a:cubicBezTo>
                    <a:pt x="32" y="228"/>
                    <a:pt x="61" y="422"/>
                    <a:pt x="88" y="617"/>
                  </a:cubicBezTo>
                  <a:cubicBezTo>
                    <a:pt x="101" y="718"/>
                    <a:pt x="114" y="821"/>
                    <a:pt x="127" y="922"/>
                  </a:cubicBezTo>
                  <a:cubicBezTo>
                    <a:pt x="182" y="922"/>
                    <a:pt x="236" y="923"/>
                    <a:pt x="291" y="925"/>
                  </a:cubicBezTo>
                  <a:cubicBezTo>
                    <a:pt x="298" y="925"/>
                    <a:pt x="305" y="925"/>
                    <a:pt x="311" y="925"/>
                  </a:cubicBezTo>
                  <a:cubicBezTo>
                    <a:pt x="330" y="925"/>
                    <a:pt x="347" y="924"/>
                    <a:pt x="364" y="923"/>
                  </a:cubicBezTo>
                  <a:cubicBezTo>
                    <a:pt x="349" y="807"/>
                    <a:pt x="333" y="692"/>
                    <a:pt x="314" y="577"/>
                  </a:cubicBezTo>
                  <a:cubicBezTo>
                    <a:pt x="286" y="384"/>
                    <a:pt x="254" y="193"/>
                    <a:pt x="219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37"/>
            <p:cNvSpPr/>
            <p:nvPr/>
          </p:nvSpPr>
          <p:spPr>
            <a:xfrm>
              <a:off x="4665627" y="453753"/>
              <a:ext cx="9368" cy="23341"/>
            </a:xfrm>
            <a:custGeom>
              <a:rect b="b" l="l" r="r" t="t"/>
              <a:pathLst>
                <a:path extrusionOk="0" h="588" w="236">
                  <a:moveTo>
                    <a:pt x="13" y="0"/>
                  </a:moveTo>
                  <a:cubicBezTo>
                    <a:pt x="13" y="111"/>
                    <a:pt x="12" y="222"/>
                    <a:pt x="10" y="332"/>
                  </a:cubicBezTo>
                  <a:cubicBezTo>
                    <a:pt x="7" y="418"/>
                    <a:pt x="5" y="503"/>
                    <a:pt x="1" y="588"/>
                  </a:cubicBezTo>
                  <a:cubicBezTo>
                    <a:pt x="76" y="570"/>
                    <a:pt x="154" y="557"/>
                    <a:pt x="232" y="556"/>
                  </a:cubicBezTo>
                  <a:cubicBezTo>
                    <a:pt x="234" y="490"/>
                    <a:pt x="235" y="421"/>
                    <a:pt x="235" y="354"/>
                  </a:cubicBezTo>
                  <a:cubicBezTo>
                    <a:pt x="235" y="243"/>
                    <a:pt x="235" y="129"/>
                    <a:pt x="231" y="16"/>
                  </a:cubicBezTo>
                  <a:cubicBezTo>
                    <a:pt x="209" y="18"/>
                    <a:pt x="187" y="20"/>
                    <a:pt x="164" y="20"/>
                  </a:cubicBezTo>
                  <a:cubicBezTo>
                    <a:pt x="114" y="20"/>
                    <a:pt x="62" y="13"/>
                    <a:pt x="13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37"/>
            <p:cNvSpPr/>
            <p:nvPr/>
          </p:nvSpPr>
          <p:spPr>
            <a:xfrm>
              <a:off x="4711117" y="471537"/>
              <a:ext cx="10757" cy="31399"/>
            </a:xfrm>
            <a:custGeom>
              <a:rect b="b" l="l" r="r" t="t"/>
              <a:pathLst>
                <a:path extrusionOk="0" h="791" w="271">
                  <a:moveTo>
                    <a:pt x="74" y="0"/>
                  </a:moveTo>
                  <a:cubicBezTo>
                    <a:pt x="64" y="114"/>
                    <a:pt x="53" y="228"/>
                    <a:pt x="42" y="342"/>
                  </a:cubicBezTo>
                  <a:cubicBezTo>
                    <a:pt x="31" y="458"/>
                    <a:pt x="16" y="576"/>
                    <a:pt x="0" y="693"/>
                  </a:cubicBezTo>
                  <a:cubicBezTo>
                    <a:pt x="66" y="738"/>
                    <a:pt x="140" y="769"/>
                    <a:pt x="215" y="790"/>
                  </a:cubicBezTo>
                  <a:cubicBezTo>
                    <a:pt x="230" y="655"/>
                    <a:pt x="243" y="520"/>
                    <a:pt x="253" y="384"/>
                  </a:cubicBezTo>
                  <a:cubicBezTo>
                    <a:pt x="260" y="304"/>
                    <a:pt x="265" y="222"/>
                    <a:pt x="270" y="141"/>
                  </a:cubicBezTo>
                  <a:cubicBezTo>
                    <a:pt x="194" y="110"/>
                    <a:pt x="125" y="63"/>
                    <a:pt x="74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37"/>
            <p:cNvSpPr/>
            <p:nvPr/>
          </p:nvSpPr>
          <p:spPr>
            <a:xfrm>
              <a:off x="4754663" y="482175"/>
              <a:ext cx="10638" cy="33622"/>
            </a:xfrm>
            <a:custGeom>
              <a:rect b="b" l="l" r="r" t="t"/>
              <a:pathLst>
                <a:path extrusionOk="0" h="847" w="268">
                  <a:moveTo>
                    <a:pt x="136" y="1"/>
                  </a:moveTo>
                  <a:cubicBezTo>
                    <a:pt x="104" y="193"/>
                    <a:pt x="69" y="384"/>
                    <a:pt x="33" y="577"/>
                  </a:cubicBezTo>
                  <a:cubicBezTo>
                    <a:pt x="22" y="635"/>
                    <a:pt x="12" y="693"/>
                    <a:pt x="1" y="751"/>
                  </a:cubicBezTo>
                  <a:cubicBezTo>
                    <a:pt x="68" y="778"/>
                    <a:pt x="130" y="810"/>
                    <a:pt x="191" y="846"/>
                  </a:cubicBezTo>
                  <a:cubicBezTo>
                    <a:pt x="204" y="758"/>
                    <a:pt x="217" y="669"/>
                    <a:pt x="229" y="581"/>
                  </a:cubicBezTo>
                  <a:cubicBezTo>
                    <a:pt x="242" y="476"/>
                    <a:pt x="255" y="370"/>
                    <a:pt x="268" y="266"/>
                  </a:cubicBezTo>
                  <a:cubicBezTo>
                    <a:pt x="263" y="252"/>
                    <a:pt x="260" y="239"/>
                    <a:pt x="256" y="225"/>
                  </a:cubicBezTo>
                  <a:cubicBezTo>
                    <a:pt x="230" y="127"/>
                    <a:pt x="200" y="51"/>
                    <a:pt x="136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37"/>
            <p:cNvSpPr/>
            <p:nvPr/>
          </p:nvSpPr>
          <p:spPr>
            <a:xfrm>
              <a:off x="4790865" y="505277"/>
              <a:ext cx="21951" cy="55375"/>
            </a:xfrm>
            <a:custGeom>
              <a:rect b="b" l="l" r="r" t="t"/>
              <a:pathLst>
                <a:path extrusionOk="0" h="1395" w="553">
                  <a:moveTo>
                    <a:pt x="376" y="1"/>
                  </a:moveTo>
                  <a:cubicBezTo>
                    <a:pt x="306" y="267"/>
                    <a:pt x="230" y="533"/>
                    <a:pt x="152" y="797"/>
                  </a:cubicBezTo>
                  <a:cubicBezTo>
                    <a:pt x="103" y="966"/>
                    <a:pt x="52" y="1134"/>
                    <a:pt x="0" y="1304"/>
                  </a:cubicBezTo>
                  <a:cubicBezTo>
                    <a:pt x="2" y="1307"/>
                    <a:pt x="7" y="1312"/>
                    <a:pt x="11" y="1316"/>
                  </a:cubicBezTo>
                  <a:cubicBezTo>
                    <a:pt x="62" y="1367"/>
                    <a:pt x="136" y="1385"/>
                    <a:pt x="209" y="1394"/>
                  </a:cubicBezTo>
                  <a:cubicBezTo>
                    <a:pt x="260" y="1223"/>
                    <a:pt x="307" y="1049"/>
                    <a:pt x="353" y="874"/>
                  </a:cubicBezTo>
                  <a:cubicBezTo>
                    <a:pt x="423" y="602"/>
                    <a:pt x="490" y="330"/>
                    <a:pt x="552" y="55"/>
                  </a:cubicBezTo>
                  <a:cubicBezTo>
                    <a:pt x="505" y="19"/>
                    <a:pt x="435" y="6"/>
                    <a:pt x="376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37"/>
            <p:cNvSpPr/>
            <p:nvPr/>
          </p:nvSpPr>
          <p:spPr>
            <a:xfrm>
              <a:off x="4838578" y="532151"/>
              <a:ext cx="16831" cy="41481"/>
            </a:xfrm>
            <a:custGeom>
              <a:rect b="b" l="l" r="r" t="t"/>
              <a:pathLst>
                <a:path extrusionOk="0" h="1045" w="424">
                  <a:moveTo>
                    <a:pt x="369" y="1"/>
                  </a:moveTo>
                  <a:lnTo>
                    <a:pt x="369" y="1"/>
                  </a:lnTo>
                  <a:cubicBezTo>
                    <a:pt x="274" y="250"/>
                    <a:pt x="173" y="498"/>
                    <a:pt x="78" y="748"/>
                  </a:cubicBezTo>
                  <a:cubicBezTo>
                    <a:pt x="52" y="814"/>
                    <a:pt x="26" y="883"/>
                    <a:pt x="0" y="950"/>
                  </a:cubicBezTo>
                  <a:cubicBezTo>
                    <a:pt x="21" y="957"/>
                    <a:pt x="42" y="966"/>
                    <a:pt x="60" y="976"/>
                  </a:cubicBezTo>
                  <a:cubicBezTo>
                    <a:pt x="106" y="997"/>
                    <a:pt x="153" y="1019"/>
                    <a:pt x="199" y="1044"/>
                  </a:cubicBezTo>
                  <a:lnTo>
                    <a:pt x="200" y="1044"/>
                  </a:lnTo>
                  <a:cubicBezTo>
                    <a:pt x="226" y="971"/>
                    <a:pt x="251" y="899"/>
                    <a:pt x="277" y="826"/>
                  </a:cubicBezTo>
                  <a:cubicBezTo>
                    <a:pt x="329" y="681"/>
                    <a:pt x="377" y="535"/>
                    <a:pt x="424" y="391"/>
                  </a:cubicBezTo>
                  <a:cubicBezTo>
                    <a:pt x="406" y="376"/>
                    <a:pt x="389" y="358"/>
                    <a:pt x="374" y="339"/>
                  </a:cubicBezTo>
                  <a:cubicBezTo>
                    <a:pt x="339" y="285"/>
                    <a:pt x="328" y="224"/>
                    <a:pt x="339" y="161"/>
                  </a:cubicBezTo>
                  <a:cubicBezTo>
                    <a:pt x="345" y="116"/>
                    <a:pt x="391" y="39"/>
                    <a:pt x="369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37"/>
            <p:cNvSpPr/>
            <p:nvPr/>
          </p:nvSpPr>
          <p:spPr>
            <a:xfrm>
              <a:off x="4874661" y="557873"/>
              <a:ext cx="22745" cy="42672"/>
            </a:xfrm>
            <a:custGeom>
              <a:rect b="b" l="l" r="r" t="t"/>
              <a:pathLst>
                <a:path extrusionOk="0" h="1075" w="573">
                  <a:moveTo>
                    <a:pt x="390" y="1"/>
                  </a:moveTo>
                  <a:cubicBezTo>
                    <a:pt x="321" y="204"/>
                    <a:pt x="245" y="406"/>
                    <a:pt x="165" y="606"/>
                  </a:cubicBezTo>
                  <a:cubicBezTo>
                    <a:pt x="113" y="735"/>
                    <a:pt x="58" y="865"/>
                    <a:pt x="0" y="993"/>
                  </a:cubicBezTo>
                  <a:cubicBezTo>
                    <a:pt x="61" y="1038"/>
                    <a:pt x="128" y="1071"/>
                    <a:pt x="209" y="1074"/>
                  </a:cubicBezTo>
                  <a:cubicBezTo>
                    <a:pt x="264" y="951"/>
                    <a:pt x="313" y="824"/>
                    <a:pt x="362" y="698"/>
                  </a:cubicBezTo>
                  <a:cubicBezTo>
                    <a:pt x="440" y="490"/>
                    <a:pt x="510" y="279"/>
                    <a:pt x="572" y="66"/>
                  </a:cubicBezTo>
                  <a:cubicBezTo>
                    <a:pt x="514" y="41"/>
                    <a:pt x="453" y="20"/>
                    <a:pt x="391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37"/>
            <p:cNvSpPr/>
            <p:nvPr/>
          </p:nvSpPr>
          <p:spPr>
            <a:xfrm>
              <a:off x="4926621" y="580460"/>
              <a:ext cx="22348" cy="31796"/>
            </a:xfrm>
            <a:custGeom>
              <a:rect b="b" l="l" r="r" t="t"/>
              <a:pathLst>
                <a:path extrusionOk="0" h="801" w="563">
                  <a:moveTo>
                    <a:pt x="412" y="0"/>
                  </a:moveTo>
                  <a:cubicBezTo>
                    <a:pt x="293" y="185"/>
                    <a:pt x="175" y="369"/>
                    <a:pt x="63" y="555"/>
                  </a:cubicBezTo>
                  <a:cubicBezTo>
                    <a:pt x="42" y="589"/>
                    <a:pt x="21" y="624"/>
                    <a:pt x="0" y="659"/>
                  </a:cubicBezTo>
                  <a:cubicBezTo>
                    <a:pt x="47" y="691"/>
                    <a:pt x="91" y="727"/>
                    <a:pt x="131" y="766"/>
                  </a:cubicBezTo>
                  <a:cubicBezTo>
                    <a:pt x="141" y="776"/>
                    <a:pt x="151" y="789"/>
                    <a:pt x="162" y="800"/>
                  </a:cubicBezTo>
                  <a:lnTo>
                    <a:pt x="240" y="659"/>
                  </a:lnTo>
                  <a:cubicBezTo>
                    <a:pt x="347" y="464"/>
                    <a:pt x="453" y="269"/>
                    <a:pt x="563" y="73"/>
                  </a:cubicBezTo>
                  <a:cubicBezTo>
                    <a:pt x="524" y="41"/>
                    <a:pt x="475" y="16"/>
                    <a:pt x="412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37"/>
            <p:cNvSpPr/>
            <p:nvPr/>
          </p:nvSpPr>
          <p:spPr>
            <a:xfrm>
              <a:off x="4964451" y="611977"/>
              <a:ext cx="19252" cy="23182"/>
            </a:xfrm>
            <a:custGeom>
              <a:rect b="b" l="l" r="r" t="t"/>
              <a:pathLst>
                <a:path extrusionOk="0" h="584" w="485">
                  <a:moveTo>
                    <a:pt x="283" y="1"/>
                  </a:moveTo>
                  <a:cubicBezTo>
                    <a:pt x="210" y="130"/>
                    <a:pt x="137" y="258"/>
                    <a:pt x="62" y="386"/>
                  </a:cubicBezTo>
                  <a:cubicBezTo>
                    <a:pt x="42" y="422"/>
                    <a:pt x="21" y="459"/>
                    <a:pt x="0" y="495"/>
                  </a:cubicBezTo>
                  <a:cubicBezTo>
                    <a:pt x="10" y="498"/>
                    <a:pt x="22" y="501"/>
                    <a:pt x="33" y="505"/>
                  </a:cubicBezTo>
                  <a:cubicBezTo>
                    <a:pt x="92" y="524"/>
                    <a:pt x="149" y="552"/>
                    <a:pt x="201" y="583"/>
                  </a:cubicBezTo>
                  <a:cubicBezTo>
                    <a:pt x="219" y="554"/>
                    <a:pt x="233" y="526"/>
                    <a:pt x="248" y="496"/>
                  </a:cubicBezTo>
                  <a:cubicBezTo>
                    <a:pt x="330" y="335"/>
                    <a:pt x="409" y="174"/>
                    <a:pt x="485" y="12"/>
                  </a:cubicBezTo>
                  <a:cubicBezTo>
                    <a:pt x="417" y="12"/>
                    <a:pt x="348" y="11"/>
                    <a:pt x="283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37"/>
            <p:cNvSpPr/>
            <p:nvPr/>
          </p:nvSpPr>
          <p:spPr>
            <a:xfrm>
              <a:off x="5006487" y="639804"/>
              <a:ext cx="20324" cy="18379"/>
            </a:xfrm>
            <a:custGeom>
              <a:rect b="b" l="l" r="r" t="t"/>
              <a:pathLst>
                <a:path extrusionOk="0" h="463" w="512">
                  <a:moveTo>
                    <a:pt x="334" y="1"/>
                  </a:moveTo>
                  <a:lnTo>
                    <a:pt x="233" y="127"/>
                  </a:lnTo>
                  <a:cubicBezTo>
                    <a:pt x="156" y="222"/>
                    <a:pt x="79" y="317"/>
                    <a:pt x="0" y="414"/>
                  </a:cubicBezTo>
                  <a:cubicBezTo>
                    <a:pt x="64" y="435"/>
                    <a:pt x="132" y="452"/>
                    <a:pt x="198" y="462"/>
                  </a:cubicBezTo>
                  <a:cubicBezTo>
                    <a:pt x="256" y="387"/>
                    <a:pt x="313" y="310"/>
                    <a:pt x="371" y="234"/>
                  </a:cubicBezTo>
                  <a:lnTo>
                    <a:pt x="512" y="47"/>
                  </a:lnTo>
                  <a:cubicBezTo>
                    <a:pt x="449" y="41"/>
                    <a:pt x="389" y="28"/>
                    <a:pt x="334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37"/>
            <p:cNvSpPr/>
            <p:nvPr/>
          </p:nvSpPr>
          <p:spPr>
            <a:xfrm>
              <a:off x="5050350" y="652903"/>
              <a:ext cx="14925" cy="21912"/>
            </a:xfrm>
            <a:custGeom>
              <a:rect b="b" l="l" r="r" t="t"/>
              <a:pathLst>
                <a:path extrusionOk="0" h="552" w="376">
                  <a:moveTo>
                    <a:pt x="273" y="1"/>
                  </a:moveTo>
                  <a:cubicBezTo>
                    <a:pt x="209" y="94"/>
                    <a:pt x="143" y="184"/>
                    <a:pt x="76" y="276"/>
                  </a:cubicBezTo>
                  <a:cubicBezTo>
                    <a:pt x="50" y="309"/>
                    <a:pt x="26" y="344"/>
                    <a:pt x="0" y="376"/>
                  </a:cubicBezTo>
                  <a:cubicBezTo>
                    <a:pt x="58" y="432"/>
                    <a:pt x="108" y="492"/>
                    <a:pt x="162" y="552"/>
                  </a:cubicBezTo>
                  <a:cubicBezTo>
                    <a:pt x="198" y="503"/>
                    <a:pt x="233" y="455"/>
                    <a:pt x="266" y="407"/>
                  </a:cubicBezTo>
                  <a:cubicBezTo>
                    <a:pt x="302" y="354"/>
                    <a:pt x="341" y="300"/>
                    <a:pt x="375" y="247"/>
                  </a:cubicBezTo>
                  <a:cubicBezTo>
                    <a:pt x="318" y="190"/>
                    <a:pt x="284" y="114"/>
                    <a:pt x="274" y="19"/>
                  </a:cubicBezTo>
                  <a:cubicBezTo>
                    <a:pt x="273" y="13"/>
                    <a:pt x="273" y="7"/>
                    <a:pt x="273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37"/>
            <p:cNvSpPr/>
            <p:nvPr/>
          </p:nvSpPr>
          <p:spPr>
            <a:xfrm>
              <a:off x="5091593" y="667868"/>
              <a:ext cx="23023" cy="22190"/>
            </a:xfrm>
            <a:custGeom>
              <a:rect b="b" l="l" r="r" t="t"/>
              <a:pathLst>
                <a:path extrusionOk="0" h="559" w="580">
                  <a:moveTo>
                    <a:pt x="377" y="1"/>
                  </a:moveTo>
                  <a:cubicBezTo>
                    <a:pt x="265" y="175"/>
                    <a:pt x="141" y="340"/>
                    <a:pt x="7" y="499"/>
                  </a:cubicBezTo>
                  <a:cubicBezTo>
                    <a:pt x="5" y="501"/>
                    <a:pt x="3" y="504"/>
                    <a:pt x="1" y="505"/>
                  </a:cubicBezTo>
                  <a:cubicBezTo>
                    <a:pt x="83" y="520"/>
                    <a:pt x="161" y="536"/>
                    <a:pt x="239" y="558"/>
                  </a:cubicBezTo>
                  <a:cubicBezTo>
                    <a:pt x="361" y="396"/>
                    <a:pt x="475" y="228"/>
                    <a:pt x="580" y="52"/>
                  </a:cubicBezTo>
                  <a:cubicBezTo>
                    <a:pt x="524" y="17"/>
                    <a:pt x="450" y="4"/>
                    <a:pt x="377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37"/>
            <p:cNvSpPr/>
            <p:nvPr/>
          </p:nvSpPr>
          <p:spPr>
            <a:xfrm>
              <a:off x="5128430" y="702363"/>
              <a:ext cx="10281" cy="6867"/>
            </a:xfrm>
            <a:custGeom>
              <a:rect b="b" l="l" r="r" t="t"/>
              <a:pathLst>
                <a:path extrusionOk="0" h="173" w="259">
                  <a:moveTo>
                    <a:pt x="37" y="0"/>
                  </a:moveTo>
                  <a:cubicBezTo>
                    <a:pt x="26" y="15"/>
                    <a:pt x="14" y="31"/>
                    <a:pt x="1" y="44"/>
                  </a:cubicBezTo>
                  <a:cubicBezTo>
                    <a:pt x="56" y="85"/>
                    <a:pt x="110" y="128"/>
                    <a:pt x="162" y="172"/>
                  </a:cubicBezTo>
                  <a:cubicBezTo>
                    <a:pt x="194" y="130"/>
                    <a:pt x="226" y="87"/>
                    <a:pt x="259" y="43"/>
                  </a:cubicBezTo>
                  <a:cubicBezTo>
                    <a:pt x="182" y="40"/>
                    <a:pt x="105" y="27"/>
                    <a:pt x="37" y="0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37"/>
            <p:cNvSpPr/>
            <p:nvPr/>
          </p:nvSpPr>
          <p:spPr>
            <a:xfrm>
              <a:off x="5154391" y="714589"/>
              <a:ext cx="25127" cy="30724"/>
            </a:xfrm>
            <a:custGeom>
              <a:rect b="b" l="l" r="r" t="t"/>
              <a:pathLst>
                <a:path extrusionOk="0" h="774" w="633">
                  <a:moveTo>
                    <a:pt x="507" y="1"/>
                  </a:moveTo>
                  <a:cubicBezTo>
                    <a:pt x="414" y="98"/>
                    <a:pt x="320" y="191"/>
                    <a:pt x="228" y="286"/>
                  </a:cubicBezTo>
                  <a:cubicBezTo>
                    <a:pt x="153" y="363"/>
                    <a:pt x="77" y="437"/>
                    <a:pt x="1" y="513"/>
                  </a:cubicBezTo>
                  <a:cubicBezTo>
                    <a:pt x="28" y="596"/>
                    <a:pt x="48" y="683"/>
                    <a:pt x="60" y="773"/>
                  </a:cubicBezTo>
                  <a:cubicBezTo>
                    <a:pt x="167" y="662"/>
                    <a:pt x="272" y="548"/>
                    <a:pt x="376" y="433"/>
                  </a:cubicBezTo>
                  <a:cubicBezTo>
                    <a:pt x="464" y="336"/>
                    <a:pt x="549" y="237"/>
                    <a:pt x="633" y="135"/>
                  </a:cubicBezTo>
                  <a:cubicBezTo>
                    <a:pt x="613" y="124"/>
                    <a:pt x="595" y="109"/>
                    <a:pt x="577" y="93"/>
                  </a:cubicBezTo>
                  <a:cubicBezTo>
                    <a:pt x="549" y="66"/>
                    <a:pt x="525" y="35"/>
                    <a:pt x="507" y="1"/>
                  </a:cubicBezTo>
                  <a:close/>
                </a:path>
              </a:pathLst>
            </a:custGeom>
            <a:solidFill>
              <a:srgbClr val="558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37"/>
            <p:cNvSpPr/>
            <p:nvPr/>
          </p:nvSpPr>
          <p:spPr>
            <a:xfrm>
              <a:off x="5011886" y="914652"/>
              <a:ext cx="34138" cy="28183"/>
            </a:xfrm>
            <a:custGeom>
              <a:rect b="b" l="l" r="r" t="t"/>
              <a:pathLst>
                <a:path extrusionOk="0" h="710" w="860">
                  <a:moveTo>
                    <a:pt x="703" y="1"/>
                  </a:moveTo>
                  <a:cubicBezTo>
                    <a:pt x="669" y="1"/>
                    <a:pt x="634" y="7"/>
                    <a:pt x="604" y="15"/>
                  </a:cubicBezTo>
                  <a:cubicBezTo>
                    <a:pt x="474" y="46"/>
                    <a:pt x="355" y="117"/>
                    <a:pt x="256" y="204"/>
                  </a:cubicBezTo>
                  <a:cubicBezTo>
                    <a:pt x="145" y="303"/>
                    <a:pt x="64" y="430"/>
                    <a:pt x="18" y="572"/>
                  </a:cubicBezTo>
                  <a:cubicBezTo>
                    <a:pt x="1" y="624"/>
                    <a:pt x="34" y="681"/>
                    <a:pt x="82" y="701"/>
                  </a:cubicBezTo>
                  <a:cubicBezTo>
                    <a:pt x="95" y="706"/>
                    <a:pt x="109" y="709"/>
                    <a:pt x="124" y="709"/>
                  </a:cubicBezTo>
                  <a:cubicBezTo>
                    <a:pt x="163" y="709"/>
                    <a:pt x="204" y="692"/>
                    <a:pt x="219" y="656"/>
                  </a:cubicBezTo>
                  <a:cubicBezTo>
                    <a:pt x="241" y="600"/>
                    <a:pt x="272" y="550"/>
                    <a:pt x="308" y="501"/>
                  </a:cubicBezTo>
                  <a:cubicBezTo>
                    <a:pt x="309" y="500"/>
                    <a:pt x="309" y="500"/>
                    <a:pt x="309" y="499"/>
                  </a:cubicBezTo>
                  <a:cubicBezTo>
                    <a:pt x="313" y="494"/>
                    <a:pt x="317" y="490"/>
                    <a:pt x="322" y="485"/>
                  </a:cubicBezTo>
                  <a:cubicBezTo>
                    <a:pt x="332" y="473"/>
                    <a:pt x="340" y="462"/>
                    <a:pt x="351" y="449"/>
                  </a:cubicBezTo>
                  <a:cubicBezTo>
                    <a:pt x="371" y="427"/>
                    <a:pt x="391" y="406"/>
                    <a:pt x="413" y="387"/>
                  </a:cubicBezTo>
                  <a:cubicBezTo>
                    <a:pt x="421" y="380"/>
                    <a:pt x="430" y="374"/>
                    <a:pt x="438" y="366"/>
                  </a:cubicBezTo>
                  <a:lnTo>
                    <a:pt x="438" y="366"/>
                  </a:lnTo>
                  <a:cubicBezTo>
                    <a:pt x="438" y="366"/>
                    <a:pt x="438" y="366"/>
                    <a:pt x="438" y="366"/>
                  </a:cubicBezTo>
                  <a:cubicBezTo>
                    <a:pt x="439" y="366"/>
                    <a:pt x="463" y="349"/>
                    <a:pt x="465" y="345"/>
                  </a:cubicBezTo>
                  <a:cubicBezTo>
                    <a:pt x="490" y="328"/>
                    <a:pt x="517" y="312"/>
                    <a:pt x="546" y="297"/>
                  </a:cubicBezTo>
                  <a:cubicBezTo>
                    <a:pt x="556" y="292"/>
                    <a:pt x="567" y="286"/>
                    <a:pt x="578" y="280"/>
                  </a:cubicBezTo>
                  <a:cubicBezTo>
                    <a:pt x="584" y="277"/>
                    <a:pt x="590" y="275"/>
                    <a:pt x="598" y="271"/>
                  </a:cubicBezTo>
                  <a:cubicBezTo>
                    <a:pt x="599" y="271"/>
                    <a:pt x="599" y="271"/>
                    <a:pt x="600" y="270"/>
                  </a:cubicBezTo>
                  <a:cubicBezTo>
                    <a:pt x="610" y="266"/>
                    <a:pt x="620" y="262"/>
                    <a:pt x="630" y="257"/>
                  </a:cubicBezTo>
                  <a:cubicBezTo>
                    <a:pt x="632" y="255"/>
                    <a:pt x="636" y="254"/>
                    <a:pt x="639" y="253"/>
                  </a:cubicBezTo>
                  <a:cubicBezTo>
                    <a:pt x="655" y="246"/>
                    <a:pt x="672" y="241"/>
                    <a:pt x="687" y="236"/>
                  </a:cubicBezTo>
                  <a:cubicBezTo>
                    <a:pt x="726" y="223"/>
                    <a:pt x="765" y="214"/>
                    <a:pt x="798" y="187"/>
                  </a:cubicBezTo>
                  <a:cubicBezTo>
                    <a:pt x="834" y="161"/>
                    <a:pt x="859" y="113"/>
                    <a:pt x="833" y="65"/>
                  </a:cubicBezTo>
                  <a:cubicBezTo>
                    <a:pt x="805" y="16"/>
                    <a:pt x="755" y="1"/>
                    <a:pt x="70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37"/>
            <p:cNvSpPr/>
            <p:nvPr/>
          </p:nvSpPr>
          <p:spPr>
            <a:xfrm>
              <a:off x="5114339" y="967525"/>
              <a:ext cx="25762" cy="24770"/>
            </a:xfrm>
            <a:custGeom>
              <a:rect b="b" l="l" r="r" t="t"/>
              <a:pathLst>
                <a:path extrusionOk="0" h="624" w="649">
                  <a:moveTo>
                    <a:pt x="535" y="0"/>
                  </a:moveTo>
                  <a:cubicBezTo>
                    <a:pt x="479" y="0"/>
                    <a:pt x="422" y="31"/>
                    <a:pt x="379" y="63"/>
                  </a:cubicBezTo>
                  <a:cubicBezTo>
                    <a:pt x="327" y="100"/>
                    <a:pt x="279" y="142"/>
                    <a:pt x="233" y="188"/>
                  </a:cubicBezTo>
                  <a:cubicBezTo>
                    <a:pt x="148" y="272"/>
                    <a:pt x="79" y="371"/>
                    <a:pt x="24" y="478"/>
                  </a:cubicBezTo>
                  <a:cubicBezTo>
                    <a:pt x="1" y="523"/>
                    <a:pt x="11" y="586"/>
                    <a:pt x="59" y="611"/>
                  </a:cubicBezTo>
                  <a:cubicBezTo>
                    <a:pt x="75" y="619"/>
                    <a:pt x="91" y="623"/>
                    <a:pt x="107" y="623"/>
                  </a:cubicBezTo>
                  <a:cubicBezTo>
                    <a:pt x="140" y="623"/>
                    <a:pt x="170" y="606"/>
                    <a:pt x="191" y="575"/>
                  </a:cubicBezTo>
                  <a:cubicBezTo>
                    <a:pt x="200" y="564"/>
                    <a:pt x="208" y="553"/>
                    <a:pt x="215" y="542"/>
                  </a:cubicBezTo>
                  <a:lnTo>
                    <a:pt x="227" y="526"/>
                  </a:lnTo>
                  <a:cubicBezTo>
                    <a:pt x="227" y="526"/>
                    <a:pt x="227" y="526"/>
                    <a:pt x="227" y="526"/>
                  </a:cubicBezTo>
                  <a:cubicBezTo>
                    <a:pt x="227" y="526"/>
                    <a:pt x="227" y="526"/>
                    <a:pt x="228" y="525"/>
                  </a:cubicBezTo>
                  <a:cubicBezTo>
                    <a:pt x="245" y="503"/>
                    <a:pt x="262" y="484"/>
                    <a:pt x="280" y="464"/>
                  </a:cubicBezTo>
                  <a:cubicBezTo>
                    <a:pt x="316" y="423"/>
                    <a:pt x="355" y="386"/>
                    <a:pt x="394" y="349"/>
                  </a:cubicBezTo>
                  <a:cubicBezTo>
                    <a:pt x="414" y="330"/>
                    <a:pt x="435" y="314"/>
                    <a:pt x="457" y="297"/>
                  </a:cubicBezTo>
                  <a:lnTo>
                    <a:pt x="469" y="289"/>
                  </a:lnTo>
                  <a:cubicBezTo>
                    <a:pt x="481" y="280"/>
                    <a:pt x="492" y="272"/>
                    <a:pt x="506" y="263"/>
                  </a:cubicBezTo>
                  <a:cubicBezTo>
                    <a:pt x="561" y="224"/>
                    <a:pt x="626" y="179"/>
                    <a:pt x="641" y="109"/>
                  </a:cubicBezTo>
                  <a:cubicBezTo>
                    <a:pt x="648" y="61"/>
                    <a:pt x="626" y="25"/>
                    <a:pt x="584" y="9"/>
                  </a:cubicBezTo>
                  <a:cubicBezTo>
                    <a:pt x="568" y="3"/>
                    <a:pt x="552" y="0"/>
                    <a:pt x="5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37"/>
            <p:cNvSpPr/>
            <p:nvPr/>
          </p:nvSpPr>
          <p:spPr>
            <a:xfrm>
              <a:off x="5033559" y="1016390"/>
              <a:ext cx="15005" cy="10956"/>
            </a:xfrm>
            <a:custGeom>
              <a:rect b="b" l="l" r="r" t="t"/>
              <a:pathLst>
                <a:path extrusionOk="0" h="276" w="378">
                  <a:moveTo>
                    <a:pt x="250" y="0"/>
                  </a:moveTo>
                  <a:cubicBezTo>
                    <a:pt x="217" y="0"/>
                    <a:pt x="184" y="18"/>
                    <a:pt x="155" y="29"/>
                  </a:cubicBezTo>
                  <a:cubicBezTo>
                    <a:pt x="123" y="42"/>
                    <a:pt x="92" y="57"/>
                    <a:pt x="59" y="70"/>
                  </a:cubicBezTo>
                  <a:cubicBezTo>
                    <a:pt x="46" y="76"/>
                    <a:pt x="36" y="87"/>
                    <a:pt x="28" y="98"/>
                  </a:cubicBezTo>
                  <a:cubicBezTo>
                    <a:pt x="19" y="109"/>
                    <a:pt x="11" y="122"/>
                    <a:pt x="9" y="136"/>
                  </a:cubicBezTo>
                  <a:cubicBezTo>
                    <a:pt x="1" y="162"/>
                    <a:pt x="5" y="197"/>
                    <a:pt x="20" y="221"/>
                  </a:cubicBezTo>
                  <a:cubicBezTo>
                    <a:pt x="36" y="244"/>
                    <a:pt x="58" y="265"/>
                    <a:pt x="87" y="271"/>
                  </a:cubicBezTo>
                  <a:cubicBezTo>
                    <a:pt x="97" y="273"/>
                    <a:pt x="106" y="274"/>
                    <a:pt x="116" y="275"/>
                  </a:cubicBezTo>
                  <a:cubicBezTo>
                    <a:pt x="136" y="275"/>
                    <a:pt x="156" y="270"/>
                    <a:pt x="172" y="260"/>
                  </a:cubicBezTo>
                  <a:lnTo>
                    <a:pt x="265" y="219"/>
                  </a:lnTo>
                  <a:cubicBezTo>
                    <a:pt x="286" y="210"/>
                    <a:pt x="312" y="198"/>
                    <a:pt x="328" y="182"/>
                  </a:cubicBezTo>
                  <a:cubicBezTo>
                    <a:pt x="343" y="166"/>
                    <a:pt x="357" y="147"/>
                    <a:pt x="366" y="128"/>
                  </a:cubicBezTo>
                  <a:cubicBezTo>
                    <a:pt x="374" y="115"/>
                    <a:pt x="378" y="102"/>
                    <a:pt x="378" y="87"/>
                  </a:cubicBezTo>
                  <a:cubicBezTo>
                    <a:pt x="378" y="77"/>
                    <a:pt x="376" y="67"/>
                    <a:pt x="370" y="57"/>
                  </a:cubicBezTo>
                  <a:cubicBezTo>
                    <a:pt x="360" y="32"/>
                    <a:pt x="342" y="18"/>
                    <a:pt x="317" y="10"/>
                  </a:cubicBezTo>
                  <a:cubicBezTo>
                    <a:pt x="296" y="1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37"/>
            <p:cNvSpPr/>
            <p:nvPr/>
          </p:nvSpPr>
          <p:spPr>
            <a:xfrm>
              <a:off x="5243030" y="385002"/>
              <a:ext cx="40171" cy="27191"/>
            </a:xfrm>
            <a:custGeom>
              <a:rect b="b" l="l" r="r" t="t"/>
              <a:pathLst>
                <a:path extrusionOk="0" h="685" w="1012">
                  <a:moveTo>
                    <a:pt x="910" y="0"/>
                  </a:moveTo>
                  <a:cubicBezTo>
                    <a:pt x="909" y="0"/>
                    <a:pt x="908" y="0"/>
                    <a:pt x="907" y="0"/>
                  </a:cubicBezTo>
                  <a:cubicBezTo>
                    <a:pt x="723" y="3"/>
                    <a:pt x="540" y="74"/>
                    <a:pt x="383" y="168"/>
                  </a:cubicBezTo>
                  <a:cubicBezTo>
                    <a:pt x="305" y="215"/>
                    <a:pt x="227" y="272"/>
                    <a:pt x="163" y="337"/>
                  </a:cubicBezTo>
                  <a:cubicBezTo>
                    <a:pt x="128" y="372"/>
                    <a:pt x="96" y="409"/>
                    <a:pt x="67" y="449"/>
                  </a:cubicBezTo>
                  <a:cubicBezTo>
                    <a:pt x="40" y="490"/>
                    <a:pt x="26" y="535"/>
                    <a:pt x="14" y="581"/>
                  </a:cubicBezTo>
                  <a:cubicBezTo>
                    <a:pt x="1" y="638"/>
                    <a:pt x="44" y="685"/>
                    <a:pt x="95" y="685"/>
                  </a:cubicBezTo>
                  <a:cubicBezTo>
                    <a:pt x="108" y="685"/>
                    <a:pt x="122" y="681"/>
                    <a:pt x="135" y="674"/>
                  </a:cubicBezTo>
                  <a:cubicBezTo>
                    <a:pt x="176" y="653"/>
                    <a:pt x="213" y="633"/>
                    <a:pt x="248" y="604"/>
                  </a:cubicBezTo>
                  <a:cubicBezTo>
                    <a:pt x="279" y="579"/>
                    <a:pt x="307" y="554"/>
                    <a:pt x="337" y="528"/>
                  </a:cubicBezTo>
                  <a:cubicBezTo>
                    <a:pt x="354" y="514"/>
                    <a:pt x="371" y="501"/>
                    <a:pt x="386" y="488"/>
                  </a:cubicBezTo>
                  <a:cubicBezTo>
                    <a:pt x="393" y="482"/>
                    <a:pt x="399" y="477"/>
                    <a:pt x="406" y="471"/>
                  </a:cubicBezTo>
                  <a:cubicBezTo>
                    <a:pt x="409" y="468"/>
                    <a:pt x="414" y="465"/>
                    <a:pt x="416" y="462"/>
                  </a:cubicBezTo>
                  <a:cubicBezTo>
                    <a:pt x="448" y="439"/>
                    <a:pt x="482" y="416"/>
                    <a:pt x="515" y="394"/>
                  </a:cubicBezTo>
                  <a:cubicBezTo>
                    <a:pt x="582" y="350"/>
                    <a:pt x="650" y="312"/>
                    <a:pt x="722" y="278"/>
                  </a:cubicBezTo>
                  <a:cubicBezTo>
                    <a:pt x="724" y="277"/>
                    <a:pt x="730" y="274"/>
                    <a:pt x="732" y="274"/>
                  </a:cubicBezTo>
                  <a:cubicBezTo>
                    <a:pt x="741" y="270"/>
                    <a:pt x="749" y="267"/>
                    <a:pt x="758" y="264"/>
                  </a:cubicBezTo>
                  <a:lnTo>
                    <a:pt x="812" y="244"/>
                  </a:lnTo>
                  <a:cubicBezTo>
                    <a:pt x="858" y="228"/>
                    <a:pt x="898" y="210"/>
                    <a:pt x="932" y="196"/>
                  </a:cubicBezTo>
                  <a:cubicBezTo>
                    <a:pt x="977" y="178"/>
                    <a:pt x="1012" y="139"/>
                    <a:pt x="1004" y="87"/>
                  </a:cubicBezTo>
                  <a:cubicBezTo>
                    <a:pt x="997" y="40"/>
                    <a:pt x="959" y="0"/>
                    <a:pt x="9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37"/>
            <p:cNvSpPr/>
            <p:nvPr/>
          </p:nvSpPr>
          <p:spPr>
            <a:xfrm>
              <a:off x="5215084" y="446370"/>
              <a:ext cx="13734" cy="82804"/>
            </a:xfrm>
            <a:custGeom>
              <a:rect b="b" l="l" r="r" t="t"/>
              <a:pathLst>
                <a:path extrusionOk="0" h="2086" w="346">
                  <a:moveTo>
                    <a:pt x="261" y="1"/>
                  </a:moveTo>
                  <a:cubicBezTo>
                    <a:pt x="241" y="1"/>
                    <a:pt x="221" y="11"/>
                    <a:pt x="209" y="35"/>
                  </a:cubicBezTo>
                  <a:cubicBezTo>
                    <a:pt x="65" y="334"/>
                    <a:pt x="119" y="679"/>
                    <a:pt x="102" y="1001"/>
                  </a:cubicBezTo>
                  <a:cubicBezTo>
                    <a:pt x="92" y="1173"/>
                    <a:pt x="76" y="1345"/>
                    <a:pt x="61" y="1518"/>
                  </a:cubicBezTo>
                  <a:cubicBezTo>
                    <a:pt x="47" y="1686"/>
                    <a:pt x="1" y="1888"/>
                    <a:pt x="76" y="2045"/>
                  </a:cubicBezTo>
                  <a:cubicBezTo>
                    <a:pt x="88" y="2074"/>
                    <a:pt x="113" y="2086"/>
                    <a:pt x="139" y="2086"/>
                  </a:cubicBezTo>
                  <a:cubicBezTo>
                    <a:pt x="169" y="2086"/>
                    <a:pt x="200" y="2070"/>
                    <a:pt x="216" y="2045"/>
                  </a:cubicBezTo>
                  <a:cubicBezTo>
                    <a:pt x="306" y="1912"/>
                    <a:pt x="289" y="1711"/>
                    <a:pt x="299" y="1556"/>
                  </a:cubicBezTo>
                  <a:cubicBezTo>
                    <a:pt x="311" y="1389"/>
                    <a:pt x="323" y="1222"/>
                    <a:pt x="329" y="1056"/>
                  </a:cubicBezTo>
                  <a:cubicBezTo>
                    <a:pt x="338" y="736"/>
                    <a:pt x="255" y="404"/>
                    <a:pt x="333" y="89"/>
                  </a:cubicBezTo>
                  <a:cubicBezTo>
                    <a:pt x="346" y="41"/>
                    <a:pt x="302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37"/>
            <p:cNvSpPr/>
            <p:nvPr/>
          </p:nvSpPr>
          <p:spPr>
            <a:xfrm>
              <a:off x="4745096" y="313432"/>
              <a:ext cx="48825" cy="78874"/>
            </a:xfrm>
            <a:custGeom>
              <a:rect b="b" l="l" r="r" t="t"/>
              <a:pathLst>
                <a:path extrusionOk="0" h="1987" w="1230">
                  <a:moveTo>
                    <a:pt x="1153" y="1"/>
                  </a:moveTo>
                  <a:cubicBezTo>
                    <a:pt x="1151" y="1"/>
                    <a:pt x="1148" y="1"/>
                    <a:pt x="1145" y="2"/>
                  </a:cubicBezTo>
                  <a:cubicBezTo>
                    <a:pt x="961" y="22"/>
                    <a:pt x="819" y="220"/>
                    <a:pt x="706" y="353"/>
                  </a:cubicBezTo>
                  <a:cubicBezTo>
                    <a:pt x="583" y="501"/>
                    <a:pt x="468" y="659"/>
                    <a:pt x="372" y="826"/>
                  </a:cubicBezTo>
                  <a:cubicBezTo>
                    <a:pt x="180" y="1160"/>
                    <a:pt x="23" y="1532"/>
                    <a:pt x="2" y="1921"/>
                  </a:cubicBezTo>
                  <a:cubicBezTo>
                    <a:pt x="0" y="1965"/>
                    <a:pt x="31" y="1987"/>
                    <a:pt x="65" y="1987"/>
                  </a:cubicBezTo>
                  <a:cubicBezTo>
                    <a:pt x="94" y="1987"/>
                    <a:pt x="124" y="1971"/>
                    <a:pt x="136" y="1940"/>
                  </a:cubicBezTo>
                  <a:cubicBezTo>
                    <a:pt x="266" y="1600"/>
                    <a:pt x="386" y="1259"/>
                    <a:pt x="577" y="947"/>
                  </a:cubicBezTo>
                  <a:cubicBezTo>
                    <a:pt x="670" y="795"/>
                    <a:pt x="773" y="649"/>
                    <a:pt x="889" y="514"/>
                  </a:cubicBezTo>
                  <a:cubicBezTo>
                    <a:pt x="946" y="446"/>
                    <a:pt x="1008" y="382"/>
                    <a:pt x="1070" y="316"/>
                  </a:cubicBezTo>
                  <a:cubicBezTo>
                    <a:pt x="1130" y="252"/>
                    <a:pt x="1198" y="189"/>
                    <a:pt x="1221" y="97"/>
                  </a:cubicBezTo>
                  <a:cubicBezTo>
                    <a:pt x="1230" y="57"/>
                    <a:pt x="1201" y="1"/>
                    <a:pt x="115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37"/>
            <p:cNvSpPr/>
            <p:nvPr/>
          </p:nvSpPr>
          <p:spPr>
            <a:xfrm>
              <a:off x="4796938" y="300491"/>
              <a:ext cx="10797" cy="9844"/>
            </a:xfrm>
            <a:custGeom>
              <a:rect b="b" l="l" r="r" t="t"/>
              <a:pathLst>
                <a:path extrusionOk="0" h="248" w="272">
                  <a:moveTo>
                    <a:pt x="168" y="1"/>
                  </a:moveTo>
                  <a:cubicBezTo>
                    <a:pt x="162" y="1"/>
                    <a:pt x="156" y="1"/>
                    <a:pt x="150" y="3"/>
                  </a:cubicBezTo>
                  <a:cubicBezTo>
                    <a:pt x="136" y="5"/>
                    <a:pt x="123" y="8"/>
                    <a:pt x="110" y="16"/>
                  </a:cubicBezTo>
                  <a:cubicBezTo>
                    <a:pt x="109" y="16"/>
                    <a:pt x="109" y="16"/>
                    <a:pt x="108" y="17"/>
                  </a:cubicBezTo>
                  <a:cubicBezTo>
                    <a:pt x="104" y="18"/>
                    <a:pt x="103" y="18"/>
                    <a:pt x="101" y="19"/>
                  </a:cubicBezTo>
                  <a:cubicBezTo>
                    <a:pt x="96" y="22"/>
                    <a:pt x="91" y="23"/>
                    <a:pt x="86" y="27"/>
                  </a:cubicBezTo>
                  <a:cubicBezTo>
                    <a:pt x="81" y="29"/>
                    <a:pt x="76" y="31"/>
                    <a:pt x="71" y="33"/>
                  </a:cubicBezTo>
                  <a:cubicBezTo>
                    <a:pt x="66" y="35"/>
                    <a:pt x="62" y="38"/>
                    <a:pt x="57" y="40"/>
                  </a:cubicBezTo>
                  <a:cubicBezTo>
                    <a:pt x="43" y="47"/>
                    <a:pt x="34" y="58"/>
                    <a:pt x="25" y="69"/>
                  </a:cubicBezTo>
                  <a:cubicBezTo>
                    <a:pt x="15" y="80"/>
                    <a:pt x="9" y="92"/>
                    <a:pt x="6" y="107"/>
                  </a:cubicBezTo>
                  <a:cubicBezTo>
                    <a:pt x="0" y="121"/>
                    <a:pt x="0" y="137"/>
                    <a:pt x="3" y="152"/>
                  </a:cubicBezTo>
                  <a:cubicBezTo>
                    <a:pt x="5" y="165"/>
                    <a:pt x="9" y="180"/>
                    <a:pt x="16" y="193"/>
                  </a:cubicBezTo>
                  <a:cubicBezTo>
                    <a:pt x="21" y="201"/>
                    <a:pt x="27" y="209"/>
                    <a:pt x="33" y="215"/>
                  </a:cubicBezTo>
                  <a:cubicBezTo>
                    <a:pt x="47" y="230"/>
                    <a:pt x="63" y="238"/>
                    <a:pt x="83" y="243"/>
                  </a:cubicBezTo>
                  <a:cubicBezTo>
                    <a:pt x="93" y="245"/>
                    <a:pt x="102" y="246"/>
                    <a:pt x="113" y="247"/>
                  </a:cubicBezTo>
                  <a:cubicBezTo>
                    <a:pt x="132" y="247"/>
                    <a:pt x="151" y="242"/>
                    <a:pt x="168" y="232"/>
                  </a:cubicBezTo>
                  <a:cubicBezTo>
                    <a:pt x="172" y="230"/>
                    <a:pt x="177" y="227"/>
                    <a:pt x="182" y="224"/>
                  </a:cubicBezTo>
                  <a:cubicBezTo>
                    <a:pt x="194" y="216"/>
                    <a:pt x="204" y="207"/>
                    <a:pt x="217" y="198"/>
                  </a:cubicBezTo>
                  <a:cubicBezTo>
                    <a:pt x="220" y="195"/>
                    <a:pt x="224" y="191"/>
                    <a:pt x="228" y="189"/>
                  </a:cubicBezTo>
                  <a:cubicBezTo>
                    <a:pt x="231" y="188"/>
                    <a:pt x="233" y="187"/>
                    <a:pt x="235" y="184"/>
                  </a:cubicBezTo>
                  <a:lnTo>
                    <a:pt x="238" y="182"/>
                  </a:lnTo>
                  <a:cubicBezTo>
                    <a:pt x="250" y="168"/>
                    <a:pt x="260" y="153"/>
                    <a:pt x="265" y="135"/>
                  </a:cubicBezTo>
                  <a:cubicBezTo>
                    <a:pt x="267" y="126"/>
                    <a:pt x="269" y="115"/>
                    <a:pt x="269" y="106"/>
                  </a:cubicBezTo>
                  <a:cubicBezTo>
                    <a:pt x="271" y="88"/>
                    <a:pt x="266" y="69"/>
                    <a:pt x="258" y="53"/>
                  </a:cubicBezTo>
                  <a:cubicBezTo>
                    <a:pt x="248" y="37"/>
                    <a:pt x="235" y="23"/>
                    <a:pt x="219" y="15"/>
                  </a:cubicBezTo>
                  <a:cubicBezTo>
                    <a:pt x="212" y="11"/>
                    <a:pt x="202" y="7"/>
                    <a:pt x="193" y="5"/>
                  </a:cubicBezTo>
                  <a:cubicBezTo>
                    <a:pt x="185" y="2"/>
                    <a:pt x="176" y="1"/>
                    <a:pt x="1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37"/>
            <p:cNvSpPr/>
            <p:nvPr/>
          </p:nvSpPr>
          <p:spPr>
            <a:xfrm>
              <a:off x="4718501" y="330659"/>
              <a:ext cx="23896" cy="24492"/>
            </a:xfrm>
            <a:custGeom>
              <a:rect b="b" l="l" r="r" t="t"/>
              <a:pathLst>
                <a:path extrusionOk="0" h="617" w="602">
                  <a:moveTo>
                    <a:pt x="523" y="1"/>
                  </a:moveTo>
                  <a:cubicBezTo>
                    <a:pt x="521" y="1"/>
                    <a:pt x="519" y="1"/>
                    <a:pt x="517" y="1"/>
                  </a:cubicBezTo>
                  <a:cubicBezTo>
                    <a:pt x="482" y="5"/>
                    <a:pt x="445" y="8"/>
                    <a:pt x="414" y="26"/>
                  </a:cubicBezTo>
                  <a:cubicBezTo>
                    <a:pt x="386" y="41"/>
                    <a:pt x="360" y="64"/>
                    <a:pt x="336" y="88"/>
                  </a:cubicBezTo>
                  <a:cubicBezTo>
                    <a:pt x="298" y="127"/>
                    <a:pt x="258" y="166"/>
                    <a:pt x="225" y="209"/>
                  </a:cubicBezTo>
                  <a:cubicBezTo>
                    <a:pt x="152" y="298"/>
                    <a:pt x="85" y="390"/>
                    <a:pt x="24" y="486"/>
                  </a:cubicBezTo>
                  <a:cubicBezTo>
                    <a:pt x="1" y="523"/>
                    <a:pt x="13" y="573"/>
                    <a:pt x="47" y="599"/>
                  </a:cubicBezTo>
                  <a:cubicBezTo>
                    <a:pt x="62" y="610"/>
                    <a:pt x="83" y="616"/>
                    <a:pt x="103" y="616"/>
                  </a:cubicBezTo>
                  <a:cubicBezTo>
                    <a:pt x="125" y="616"/>
                    <a:pt x="146" y="609"/>
                    <a:pt x="159" y="591"/>
                  </a:cubicBezTo>
                  <a:cubicBezTo>
                    <a:pt x="225" y="510"/>
                    <a:pt x="296" y="430"/>
                    <a:pt x="371" y="357"/>
                  </a:cubicBezTo>
                  <a:cubicBezTo>
                    <a:pt x="409" y="321"/>
                    <a:pt x="448" y="284"/>
                    <a:pt x="486" y="250"/>
                  </a:cubicBezTo>
                  <a:cubicBezTo>
                    <a:pt x="506" y="231"/>
                    <a:pt x="526" y="213"/>
                    <a:pt x="543" y="192"/>
                  </a:cubicBezTo>
                  <a:cubicBezTo>
                    <a:pt x="566" y="164"/>
                    <a:pt x="580" y="130"/>
                    <a:pt x="590" y="95"/>
                  </a:cubicBezTo>
                  <a:cubicBezTo>
                    <a:pt x="601" y="54"/>
                    <a:pt x="570" y="1"/>
                    <a:pt x="5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37"/>
            <p:cNvSpPr/>
            <p:nvPr/>
          </p:nvSpPr>
          <p:spPr>
            <a:xfrm>
              <a:off x="5403199" y="179739"/>
              <a:ext cx="17545" cy="15918"/>
            </a:xfrm>
            <a:custGeom>
              <a:rect b="b" l="l" r="r" t="t"/>
              <a:pathLst>
                <a:path extrusionOk="0" h="401" w="442">
                  <a:moveTo>
                    <a:pt x="132" y="0"/>
                  </a:moveTo>
                  <a:cubicBezTo>
                    <a:pt x="121" y="0"/>
                    <a:pt x="110" y="2"/>
                    <a:pt x="98" y="6"/>
                  </a:cubicBezTo>
                  <a:cubicBezTo>
                    <a:pt x="88" y="9"/>
                    <a:pt x="77" y="14"/>
                    <a:pt x="67" y="18"/>
                  </a:cubicBezTo>
                  <a:cubicBezTo>
                    <a:pt x="51" y="27"/>
                    <a:pt x="40" y="38"/>
                    <a:pt x="29" y="53"/>
                  </a:cubicBezTo>
                  <a:cubicBezTo>
                    <a:pt x="21" y="60"/>
                    <a:pt x="15" y="70"/>
                    <a:pt x="13" y="82"/>
                  </a:cubicBezTo>
                  <a:cubicBezTo>
                    <a:pt x="4" y="97"/>
                    <a:pt x="0" y="115"/>
                    <a:pt x="0" y="133"/>
                  </a:cubicBezTo>
                  <a:cubicBezTo>
                    <a:pt x="2" y="144"/>
                    <a:pt x="3" y="157"/>
                    <a:pt x="5" y="168"/>
                  </a:cubicBezTo>
                  <a:cubicBezTo>
                    <a:pt x="13" y="190"/>
                    <a:pt x="24" y="210"/>
                    <a:pt x="40" y="226"/>
                  </a:cubicBezTo>
                  <a:cubicBezTo>
                    <a:pt x="52" y="242"/>
                    <a:pt x="68" y="254"/>
                    <a:pt x="84" y="266"/>
                  </a:cubicBezTo>
                  <a:cubicBezTo>
                    <a:pt x="107" y="285"/>
                    <a:pt x="132" y="304"/>
                    <a:pt x="156" y="321"/>
                  </a:cubicBezTo>
                  <a:cubicBezTo>
                    <a:pt x="190" y="345"/>
                    <a:pt x="223" y="365"/>
                    <a:pt x="258" y="384"/>
                  </a:cubicBezTo>
                  <a:cubicBezTo>
                    <a:pt x="277" y="394"/>
                    <a:pt x="300" y="401"/>
                    <a:pt x="323" y="401"/>
                  </a:cubicBezTo>
                  <a:cubicBezTo>
                    <a:pt x="333" y="401"/>
                    <a:pt x="343" y="399"/>
                    <a:pt x="352" y="396"/>
                  </a:cubicBezTo>
                  <a:cubicBezTo>
                    <a:pt x="362" y="392"/>
                    <a:pt x="372" y="388"/>
                    <a:pt x="380" y="384"/>
                  </a:cubicBezTo>
                  <a:cubicBezTo>
                    <a:pt x="395" y="376"/>
                    <a:pt x="406" y="366"/>
                    <a:pt x="415" y="352"/>
                  </a:cubicBezTo>
                  <a:cubicBezTo>
                    <a:pt x="430" y="332"/>
                    <a:pt x="442" y="306"/>
                    <a:pt x="441" y="279"/>
                  </a:cubicBezTo>
                  <a:cubicBezTo>
                    <a:pt x="442" y="248"/>
                    <a:pt x="431" y="214"/>
                    <a:pt x="406" y="193"/>
                  </a:cubicBezTo>
                  <a:cubicBezTo>
                    <a:pt x="377" y="167"/>
                    <a:pt x="347" y="139"/>
                    <a:pt x="317" y="115"/>
                  </a:cubicBezTo>
                  <a:cubicBezTo>
                    <a:pt x="279" y="82"/>
                    <a:pt x="244" y="44"/>
                    <a:pt x="201" y="18"/>
                  </a:cubicBezTo>
                  <a:cubicBezTo>
                    <a:pt x="186" y="9"/>
                    <a:pt x="170" y="3"/>
                    <a:pt x="151" y="3"/>
                  </a:cubicBezTo>
                  <a:cubicBezTo>
                    <a:pt x="145" y="1"/>
                    <a:pt x="138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37"/>
            <p:cNvSpPr/>
            <p:nvPr/>
          </p:nvSpPr>
          <p:spPr>
            <a:xfrm>
              <a:off x="5392957" y="194108"/>
              <a:ext cx="18736" cy="12663"/>
            </a:xfrm>
            <a:custGeom>
              <a:rect b="b" l="l" r="r" t="t"/>
              <a:pathLst>
                <a:path extrusionOk="0" h="319" w="472">
                  <a:moveTo>
                    <a:pt x="330" y="1"/>
                  </a:moveTo>
                  <a:cubicBezTo>
                    <a:pt x="328" y="1"/>
                    <a:pt x="326" y="1"/>
                    <a:pt x="324" y="1"/>
                  </a:cubicBezTo>
                  <a:cubicBezTo>
                    <a:pt x="304" y="3"/>
                    <a:pt x="284" y="5"/>
                    <a:pt x="267" y="9"/>
                  </a:cubicBezTo>
                  <a:cubicBezTo>
                    <a:pt x="247" y="13"/>
                    <a:pt x="228" y="18"/>
                    <a:pt x="210" y="24"/>
                  </a:cubicBezTo>
                  <a:cubicBezTo>
                    <a:pt x="161" y="38"/>
                    <a:pt x="106" y="50"/>
                    <a:pt x="63" y="79"/>
                  </a:cubicBezTo>
                  <a:cubicBezTo>
                    <a:pt x="44" y="92"/>
                    <a:pt x="28" y="107"/>
                    <a:pt x="18" y="125"/>
                  </a:cubicBezTo>
                  <a:cubicBezTo>
                    <a:pt x="6" y="145"/>
                    <a:pt x="1" y="166"/>
                    <a:pt x="1" y="190"/>
                  </a:cubicBezTo>
                  <a:cubicBezTo>
                    <a:pt x="2" y="224"/>
                    <a:pt x="13" y="256"/>
                    <a:pt x="38" y="281"/>
                  </a:cubicBezTo>
                  <a:cubicBezTo>
                    <a:pt x="62" y="305"/>
                    <a:pt x="97" y="319"/>
                    <a:pt x="130" y="319"/>
                  </a:cubicBezTo>
                  <a:cubicBezTo>
                    <a:pt x="153" y="319"/>
                    <a:pt x="174" y="312"/>
                    <a:pt x="195" y="302"/>
                  </a:cubicBezTo>
                  <a:cubicBezTo>
                    <a:pt x="199" y="300"/>
                    <a:pt x="203" y="298"/>
                    <a:pt x="206" y="297"/>
                  </a:cubicBezTo>
                  <a:cubicBezTo>
                    <a:pt x="230" y="287"/>
                    <a:pt x="255" y="280"/>
                    <a:pt x="279" y="271"/>
                  </a:cubicBezTo>
                  <a:cubicBezTo>
                    <a:pt x="298" y="264"/>
                    <a:pt x="318" y="258"/>
                    <a:pt x="336" y="254"/>
                  </a:cubicBezTo>
                  <a:lnTo>
                    <a:pt x="347" y="254"/>
                  </a:lnTo>
                  <a:cubicBezTo>
                    <a:pt x="348" y="254"/>
                    <a:pt x="350" y="254"/>
                    <a:pt x="352" y="254"/>
                  </a:cubicBezTo>
                  <a:cubicBezTo>
                    <a:pt x="367" y="254"/>
                    <a:pt x="383" y="250"/>
                    <a:pt x="396" y="244"/>
                  </a:cubicBezTo>
                  <a:cubicBezTo>
                    <a:pt x="411" y="238"/>
                    <a:pt x="424" y="230"/>
                    <a:pt x="435" y="218"/>
                  </a:cubicBezTo>
                  <a:cubicBezTo>
                    <a:pt x="443" y="209"/>
                    <a:pt x="449" y="200"/>
                    <a:pt x="455" y="193"/>
                  </a:cubicBezTo>
                  <a:cubicBezTo>
                    <a:pt x="464" y="178"/>
                    <a:pt x="470" y="162"/>
                    <a:pt x="470" y="146"/>
                  </a:cubicBezTo>
                  <a:cubicBezTo>
                    <a:pt x="472" y="118"/>
                    <a:pt x="469" y="87"/>
                    <a:pt x="453" y="63"/>
                  </a:cubicBezTo>
                  <a:cubicBezTo>
                    <a:pt x="435" y="37"/>
                    <a:pt x="409" y="11"/>
                    <a:pt x="378" y="6"/>
                  </a:cubicBezTo>
                  <a:cubicBezTo>
                    <a:pt x="362" y="4"/>
                    <a:pt x="346" y="1"/>
                    <a:pt x="3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37"/>
            <p:cNvSpPr/>
            <p:nvPr/>
          </p:nvSpPr>
          <p:spPr>
            <a:xfrm>
              <a:off x="5412210" y="201134"/>
              <a:ext cx="12504" cy="17148"/>
            </a:xfrm>
            <a:custGeom>
              <a:rect b="b" l="l" r="r" t="t"/>
              <a:pathLst>
                <a:path extrusionOk="0" h="432" w="315">
                  <a:moveTo>
                    <a:pt x="127" y="1"/>
                  </a:moveTo>
                  <a:cubicBezTo>
                    <a:pt x="121" y="1"/>
                    <a:pt x="116" y="1"/>
                    <a:pt x="111" y="3"/>
                  </a:cubicBezTo>
                  <a:cubicBezTo>
                    <a:pt x="95" y="4"/>
                    <a:pt x="79" y="8"/>
                    <a:pt x="65" y="17"/>
                  </a:cubicBezTo>
                  <a:cubicBezTo>
                    <a:pt x="41" y="32"/>
                    <a:pt x="15" y="58"/>
                    <a:pt x="10" y="89"/>
                  </a:cubicBezTo>
                  <a:cubicBezTo>
                    <a:pt x="5" y="119"/>
                    <a:pt x="0" y="146"/>
                    <a:pt x="2" y="175"/>
                  </a:cubicBezTo>
                  <a:cubicBezTo>
                    <a:pt x="5" y="203"/>
                    <a:pt x="10" y="233"/>
                    <a:pt x="17" y="261"/>
                  </a:cubicBezTo>
                  <a:cubicBezTo>
                    <a:pt x="25" y="289"/>
                    <a:pt x="37" y="317"/>
                    <a:pt x="51" y="341"/>
                  </a:cubicBezTo>
                  <a:cubicBezTo>
                    <a:pt x="60" y="358"/>
                    <a:pt x="73" y="373"/>
                    <a:pt x="86" y="386"/>
                  </a:cubicBezTo>
                  <a:cubicBezTo>
                    <a:pt x="91" y="394"/>
                    <a:pt x="95" y="395"/>
                    <a:pt x="103" y="401"/>
                  </a:cubicBezTo>
                  <a:cubicBezTo>
                    <a:pt x="119" y="414"/>
                    <a:pt x="127" y="420"/>
                    <a:pt x="150" y="426"/>
                  </a:cubicBezTo>
                  <a:cubicBezTo>
                    <a:pt x="161" y="428"/>
                    <a:pt x="176" y="431"/>
                    <a:pt x="187" y="431"/>
                  </a:cubicBezTo>
                  <a:cubicBezTo>
                    <a:pt x="198" y="431"/>
                    <a:pt x="213" y="428"/>
                    <a:pt x="223" y="426"/>
                  </a:cubicBezTo>
                  <a:cubicBezTo>
                    <a:pt x="244" y="420"/>
                    <a:pt x="262" y="409"/>
                    <a:pt x="277" y="395"/>
                  </a:cubicBezTo>
                  <a:cubicBezTo>
                    <a:pt x="293" y="379"/>
                    <a:pt x="303" y="360"/>
                    <a:pt x="308" y="339"/>
                  </a:cubicBezTo>
                  <a:cubicBezTo>
                    <a:pt x="314" y="317"/>
                    <a:pt x="315" y="293"/>
                    <a:pt x="310" y="269"/>
                  </a:cubicBezTo>
                  <a:cubicBezTo>
                    <a:pt x="308" y="261"/>
                    <a:pt x="306" y="256"/>
                    <a:pt x="302" y="249"/>
                  </a:cubicBezTo>
                  <a:cubicBezTo>
                    <a:pt x="299" y="238"/>
                    <a:pt x="293" y="228"/>
                    <a:pt x="286" y="220"/>
                  </a:cubicBezTo>
                  <a:lnTo>
                    <a:pt x="286" y="220"/>
                  </a:lnTo>
                  <a:lnTo>
                    <a:pt x="293" y="230"/>
                  </a:lnTo>
                  <a:cubicBezTo>
                    <a:pt x="282" y="217"/>
                    <a:pt x="272" y="203"/>
                    <a:pt x="262" y="188"/>
                  </a:cubicBezTo>
                  <a:lnTo>
                    <a:pt x="262" y="188"/>
                  </a:lnTo>
                  <a:cubicBezTo>
                    <a:pt x="268" y="197"/>
                    <a:pt x="275" y="206"/>
                    <a:pt x="281" y="213"/>
                  </a:cubicBezTo>
                  <a:cubicBezTo>
                    <a:pt x="272" y="202"/>
                    <a:pt x="266" y="187"/>
                    <a:pt x="257" y="173"/>
                  </a:cubicBezTo>
                  <a:cubicBezTo>
                    <a:pt x="255" y="164"/>
                    <a:pt x="251" y="154"/>
                    <a:pt x="250" y="145"/>
                  </a:cubicBezTo>
                  <a:cubicBezTo>
                    <a:pt x="250" y="136"/>
                    <a:pt x="249" y="130"/>
                    <a:pt x="249" y="123"/>
                  </a:cubicBezTo>
                  <a:cubicBezTo>
                    <a:pt x="249" y="105"/>
                    <a:pt x="246" y="89"/>
                    <a:pt x="239" y="76"/>
                  </a:cubicBezTo>
                  <a:cubicBezTo>
                    <a:pt x="234" y="60"/>
                    <a:pt x="225" y="47"/>
                    <a:pt x="214" y="36"/>
                  </a:cubicBezTo>
                  <a:cubicBezTo>
                    <a:pt x="205" y="30"/>
                    <a:pt x="197" y="24"/>
                    <a:pt x="189" y="17"/>
                  </a:cubicBezTo>
                  <a:cubicBezTo>
                    <a:pt x="174" y="8"/>
                    <a:pt x="161" y="3"/>
                    <a:pt x="143" y="3"/>
                  </a:cubicBezTo>
                  <a:cubicBezTo>
                    <a:pt x="138" y="1"/>
                    <a:pt x="132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37"/>
            <p:cNvSpPr/>
            <p:nvPr/>
          </p:nvSpPr>
          <p:spPr>
            <a:xfrm>
              <a:off x="5419910" y="190456"/>
              <a:ext cx="21554" cy="13734"/>
            </a:xfrm>
            <a:custGeom>
              <a:rect b="b" l="l" r="r" t="t"/>
              <a:pathLst>
                <a:path extrusionOk="0" h="346" w="543">
                  <a:moveTo>
                    <a:pt x="401" y="0"/>
                  </a:moveTo>
                  <a:cubicBezTo>
                    <a:pt x="353" y="0"/>
                    <a:pt x="301" y="17"/>
                    <a:pt x="258" y="34"/>
                  </a:cubicBezTo>
                  <a:cubicBezTo>
                    <a:pt x="198" y="55"/>
                    <a:pt x="139" y="81"/>
                    <a:pt x="82" y="111"/>
                  </a:cubicBezTo>
                  <a:cubicBezTo>
                    <a:pt x="24" y="142"/>
                    <a:pt x="1" y="227"/>
                    <a:pt x="36" y="283"/>
                  </a:cubicBezTo>
                  <a:cubicBezTo>
                    <a:pt x="53" y="311"/>
                    <a:pt x="79" y="335"/>
                    <a:pt x="112" y="342"/>
                  </a:cubicBezTo>
                  <a:lnTo>
                    <a:pt x="146" y="346"/>
                  </a:lnTo>
                  <a:cubicBezTo>
                    <a:pt x="170" y="346"/>
                    <a:pt x="191" y="341"/>
                    <a:pt x="209" y="329"/>
                  </a:cubicBezTo>
                  <a:cubicBezTo>
                    <a:pt x="211" y="329"/>
                    <a:pt x="212" y="327"/>
                    <a:pt x="213" y="327"/>
                  </a:cubicBezTo>
                  <a:cubicBezTo>
                    <a:pt x="261" y="308"/>
                    <a:pt x="309" y="291"/>
                    <a:pt x="359" y="278"/>
                  </a:cubicBezTo>
                  <a:cubicBezTo>
                    <a:pt x="384" y="272"/>
                    <a:pt x="408" y="264"/>
                    <a:pt x="432" y="256"/>
                  </a:cubicBezTo>
                  <a:cubicBezTo>
                    <a:pt x="480" y="241"/>
                    <a:pt x="521" y="210"/>
                    <a:pt x="534" y="157"/>
                  </a:cubicBezTo>
                  <a:cubicBezTo>
                    <a:pt x="543" y="116"/>
                    <a:pt x="534" y="76"/>
                    <a:pt x="505" y="44"/>
                  </a:cubicBezTo>
                  <a:cubicBezTo>
                    <a:pt x="477" y="12"/>
                    <a:pt x="440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37"/>
            <p:cNvSpPr/>
            <p:nvPr/>
          </p:nvSpPr>
          <p:spPr>
            <a:xfrm>
              <a:off x="5467068" y="257779"/>
              <a:ext cx="16870" cy="18141"/>
            </a:xfrm>
            <a:custGeom>
              <a:rect b="b" l="l" r="r" t="t"/>
              <a:pathLst>
                <a:path extrusionOk="0" h="457" w="425">
                  <a:moveTo>
                    <a:pt x="306" y="1"/>
                  </a:moveTo>
                  <a:cubicBezTo>
                    <a:pt x="301" y="1"/>
                    <a:pt x="296" y="1"/>
                    <a:pt x="291" y="2"/>
                  </a:cubicBezTo>
                  <a:cubicBezTo>
                    <a:pt x="277" y="4"/>
                    <a:pt x="265" y="4"/>
                    <a:pt x="253" y="8"/>
                  </a:cubicBezTo>
                  <a:cubicBezTo>
                    <a:pt x="241" y="11"/>
                    <a:pt x="228" y="18"/>
                    <a:pt x="217" y="23"/>
                  </a:cubicBezTo>
                  <a:cubicBezTo>
                    <a:pt x="197" y="34"/>
                    <a:pt x="181" y="47"/>
                    <a:pt x="165" y="61"/>
                  </a:cubicBezTo>
                  <a:cubicBezTo>
                    <a:pt x="145" y="77"/>
                    <a:pt x="125" y="93"/>
                    <a:pt x="111" y="112"/>
                  </a:cubicBezTo>
                  <a:cubicBezTo>
                    <a:pt x="90" y="139"/>
                    <a:pt x="68" y="166"/>
                    <a:pt x="51" y="197"/>
                  </a:cubicBezTo>
                  <a:cubicBezTo>
                    <a:pt x="33" y="227"/>
                    <a:pt x="20" y="259"/>
                    <a:pt x="6" y="291"/>
                  </a:cubicBezTo>
                  <a:cubicBezTo>
                    <a:pt x="1" y="308"/>
                    <a:pt x="0" y="326"/>
                    <a:pt x="4" y="343"/>
                  </a:cubicBezTo>
                  <a:cubicBezTo>
                    <a:pt x="5" y="360"/>
                    <a:pt x="11" y="376"/>
                    <a:pt x="20" y="391"/>
                  </a:cubicBezTo>
                  <a:cubicBezTo>
                    <a:pt x="26" y="401"/>
                    <a:pt x="33" y="409"/>
                    <a:pt x="41" y="417"/>
                  </a:cubicBezTo>
                  <a:cubicBezTo>
                    <a:pt x="52" y="431"/>
                    <a:pt x="67" y="439"/>
                    <a:pt x="82" y="444"/>
                  </a:cubicBezTo>
                  <a:cubicBezTo>
                    <a:pt x="99" y="452"/>
                    <a:pt x="118" y="456"/>
                    <a:pt x="136" y="456"/>
                  </a:cubicBezTo>
                  <a:cubicBezTo>
                    <a:pt x="147" y="456"/>
                    <a:pt x="157" y="455"/>
                    <a:pt x="167" y="452"/>
                  </a:cubicBezTo>
                  <a:cubicBezTo>
                    <a:pt x="197" y="441"/>
                    <a:pt x="229" y="421"/>
                    <a:pt x="244" y="391"/>
                  </a:cubicBezTo>
                  <a:cubicBezTo>
                    <a:pt x="257" y="364"/>
                    <a:pt x="274" y="338"/>
                    <a:pt x="292" y="313"/>
                  </a:cubicBezTo>
                  <a:cubicBezTo>
                    <a:pt x="306" y="296"/>
                    <a:pt x="321" y="280"/>
                    <a:pt x="337" y="262"/>
                  </a:cubicBezTo>
                  <a:cubicBezTo>
                    <a:pt x="347" y="252"/>
                    <a:pt x="357" y="243"/>
                    <a:pt x="368" y="233"/>
                  </a:cubicBezTo>
                  <a:cubicBezTo>
                    <a:pt x="378" y="220"/>
                    <a:pt x="391" y="209"/>
                    <a:pt x="399" y="194"/>
                  </a:cubicBezTo>
                  <a:cubicBezTo>
                    <a:pt x="402" y="188"/>
                    <a:pt x="405" y="182"/>
                    <a:pt x="408" y="176"/>
                  </a:cubicBezTo>
                  <a:cubicBezTo>
                    <a:pt x="418" y="157"/>
                    <a:pt x="424" y="137"/>
                    <a:pt x="424" y="116"/>
                  </a:cubicBezTo>
                  <a:cubicBezTo>
                    <a:pt x="421" y="97"/>
                    <a:pt x="416" y="77"/>
                    <a:pt x="405" y="58"/>
                  </a:cubicBezTo>
                  <a:cubicBezTo>
                    <a:pt x="385" y="24"/>
                    <a:pt x="347" y="1"/>
                    <a:pt x="3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37"/>
            <p:cNvSpPr/>
            <p:nvPr/>
          </p:nvSpPr>
          <p:spPr>
            <a:xfrm>
              <a:off x="5450317" y="263694"/>
              <a:ext cx="14052" cy="15997"/>
            </a:xfrm>
            <a:custGeom>
              <a:rect b="b" l="l" r="r" t="t"/>
              <a:pathLst>
                <a:path extrusionOk="0" h="403" w="354">
                  <a:moveTo>
                    <a:pt x="252" y="86"/>
                  </a:moveTo>
                  <a:cubicBezTo>
                    <a:pt x="254" y="91"/>
                    <a:pt x="255" y="95"/>
                    <a:pt x="257" y="100"/>
                  </a:cubicBezTo>
                  <a:cubicBezTo>
                    <a:pt x="255" y="96"/>
                    <a:pt x="253" y="91"/>
                    <a:pt x="252" y="86"/>
                  </a:cubicBezTo>
                  <a:close/>
                  <a:moveTo>
                    <a:pt x="132" y="1"/>
                  </a:moveTo>
                  <a:cubicBezTo>
                    <a:pt x="109" y="1"/>
                    <a:pt x="88" y="7"/>
                    <a:pt x="68" y="17"/>
                  </a:cubicBezTo>
                  <a:cubicBezTo>
                    <a:pt x="48" y="29"/>
                    <a:pt x="35" y="43"/>
                    <a:pt x="22" y="63"/>
                  </a:cubicBezTo>
                  <a:cubicBezTo>
                    <a:pt x="19" y="68"/>
                    <a:pt x="16" y="74"/>
                    <a:pt x="15" y="80"/>
                  </a:cubicBezTo>
                  <a:cubicBezTo>
                    <a:pt x="12" y="85"/>
                    <a:pt x="10" y="91"/>
                    <a:pt x="7" y="96"/>
                  </a:cubicBezTo>
                  <a:cubicBezTo>
                    <a:pt x="5" y="105"/>
                    <a:pt x="5" y="109"/>
                    <a:pt x="4" y="119"/>
                  </a:cubicBezTo>
                  <a:cubicBezTo>
                    <a:pt x="1" y="130"/>
                    <a:pt x="0" y="137"/>
                    <a:pt x="0" y="147"/>
                  </a:cubicBezTo>
                  <a:cubicBezTo>
                    <a:pt x="1" y="167"/>
                    <a:pt x="5" y="187"/>
                    <a:pt x="10" y="206"/>
                  </a:cubicBezTo>
                  <a:cubicBezTo>
                    <a:pt x="16" y="232"/>
                    <a:pt x="28" y="260"/>
                    <a:pt x="43" y="282"/>
                  </a:cubicBezTo>
                  <a:cubicBezTo>
                    <a:pt x="59" y="304"/>
                    <a:pt x="76" y="326"/>
                    <a:pt x="97" y="343"/>
                  </a:cubicBezTo>
                  <a:cubicBezTo>
                    <a:pt x="111" y="355"/>
                    <a:pt x="125" y="366"/>
                    <a:pt x="142" y="376"/>
                  </a:cubicBezTo>
                  <a:cubicBezTo>
                    <a:pt x="158" y="385"/>
                    <a:pt x="176" y="391"/>
                    <a:pt x="193" y="397"/>
                  </a:cubicBezTo>
                  <a:cubicBezTo>
                    <a:pt x="204" y="401"/>
                    <a:pt x="214" y="402"/>
                    <a:pt x="225" y="402"/>
                  </a:cubicBezTo>
                  <a:cubicBezTo>
                    <a:pt x="231" y="402"/>
                    <a:pt x="237" y="402"/>
                    <a:pt x="243" y="401"/>
                  </a:cubicBezTo>
                  <a:cubicBezTo>
                    <a:pt x="260" y="398"/>
                    <a:pt x="275" y="395"/>
                    <a:pt x="290" y="386"/>
                  </a:cubicBezTo>
                  <a:cubicBezTo>
                    <a:pt x="297" y="380"/>
                    <a:pt x="307" y="372"/>
                    <a:pt x="314" y="366"/>
                  </a:cubicBezTo>
                  <a:cubicBezTo>
                    <a:pt x="326" y="355"/>
                    <a:pt x="335" y="341"/>
                    <a:pt x="340" y="326"/>
                  </a:cubicBezTo>
                  <a:cubicBezTo>
                    <a:pt x="345" y="317"/>
                    <a:pt x="349" y="305"/>
                    <a:pt x="349" y="294"/>
                  </a:cubicBezTo>
                  <a:cubicBezTo>
                    <a:pt x="353" y="278"/>
                    <a:pt x="352" y="261"/>
                    <a:pt x="347" y="244"/>
                  </a:cubicBezTo>
                  <a:cubicBezTo>
                    <a:pt x="337" y="213"/>
                    <a:pt x="318" y="185"/>
                    <a:pt x="290" y="169"/>
                  </a:cubicBezTo>
                  <a:cubicBezTo>
                    <a:pt x="289" y="169"/>
                    <a:pt x="289" y="168"/>
                    <a:pt x="287" y="168"/>
                  </a:cubicBezTo>
                  <a:lnTo>
                    <a:pt x="277" y="159"/>
                  </a:lnTo>
                  <a:cubicBezTo>
                    <a:pt x="274" y="154"/>
                    <a:pt x="271" y="149"/>
                    <a:pt x="269" y="142"/>
                  </a:cubicBezTo>
                  <a:cubicBezTo>
                    <a:pt x="265" y="132"/>
                    <a:pt x="261" y="120"/>
                    <a:pt x="260" y="109"/>
                  </a:cubicBezTo>
                  <a:cubicBezTo>
                    <a:pt x="260" y="107"/>
                    <a:pt x="260" y="105"/>
                    <a:pt x="259" y="104"/>
                  </a:cubicBezTo>
                  <a:cubicBezTo>
                    <a:pt x="256" y="97"/>
                    <a:pt x="254" y="90"/>
                    <a:pt x="251" y="83"/>
                  </a:cubicBezTo>
                  <a:lnTo>
                    <a:pt x="251" y="83"/>
                  </a:lnTo>
                  <a:cubicBezTo>
                    <a:pt x="248" y="76"/>
                    <a:pt x="246" y="69"/>
                    <a:pt x="241" y="63"/>
                  </a:cubicBezTo>
                  <a:cubicBezTo>
                    <a:pt x="230" y="43"/>
                    <a:pt x="215" y="29"/>
                    <a:pt x="196" y="17"/>
                  </a:cubicBezTo>
                  <a:cubicBezTo>
                    <a:pt x="176" y="6"/>
                    <a:pt x="155" y="1"/>
                    <a:pt x="1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37"/>
            <p:cNvSpPr/>
            <p:nvPr/>
          </p:nvSpPr>
          <p:spPr>
            <a:xfrm>
              <a:off x="5471236" y="278738"/>
              <a:ext cx="17783" cy="10479"/>
            </a:xfrm>
            <a:custGeom>
              <a:rect b="b" l="l" r="r" t="t"/>
              <a:pathLst>
                <a:path extrusionOk="0" h="264" w="448">
                  <a:moveTo>
                    <a:pt x="243" y="8"/>
                  </a:moveTo>
                  <a:cubicBezTo>
                    <a:pt x="242" y="8"/>
                    <a:pt x="240" y="8"/>
                    <a:pt x="239" y="8"/>
                  </a:cubicBezTo>
                  <a:cubicBezTo>
                    <a:pt x="240" y="8"/>
                    <a:pt x="242" y="8"/>
                    <a:pt x="243" y="8"/>
                  </a:cubicBezTo>
                  <a:close/>
                  <a:moveTo>
                    <a:pt x="131" y="0"/>
                  </a:moveTo>
                  <a:cubicBezTo>
                    <a:pt x="109" y="0"/>
                    <a:pt x="87" y="6"/>
                    <a:pt x="66" y="17"/>
                  </a:cubicBezTo>
                  <a:cubicBezTo>
                    <a:pt x="40" y="33"/>
                    <a:pt x="15" y="61"/>
                    <a:pt x="9" y="91"/>
                  </a:cubicBezTo>
                  <a:cubicBezTo>
                    <a:pt x="0" y="123"/>
                    <a:pt x="4" y="159"/>
                    <a:pt x="22" y="188"/>
                  </a:cubicBezTo>
                  <a:cubicBezTo>
                    <a:pt x="40" y="215"/>
                    <a:pt x="65" y="236"/>
                    <a:pt x="96" y="245"/>
                  </a:cubicBezTo>
                  <a:cubicBezTo>
                    <a:pt x="133" y="256"/>
                    <a:pt x="171" y="261"/>
                    <a:pt x="211" y="263"/>
                  </a:cubicBezTo>
                  <a:cubicBezTo>
                    <a:pt x="215" y="264"/>
                    <a:pt x="219" y="264"/>
                    <a:pt x="224" y="264"/>
                  </a:cubicBezTo>
                  <a:cubicBezTo>
                    <a:pt x="233" y="264"/>
                    <a:pt x="243" y="263"/>
                    <a:pt x="252" y="263"/>
                  </a:cubicBezTo>
                  <a:cubicBezTo>
                    <a:pt x="269" y="262"/>
                    <a:pt x="286" y="259"/>
                    <a:pt x="303" y="257"/>
                  </a:cubicBezTo>
                  <a:cubicBezTo>
                    <a:pt x="310" y="256"/>
                    <a:pt x="317" y="254"/>
                    <a:pt x="324" y="252"/>
                  </a:cubicBezTo>
                  <a:cubicBezTo>
                    <a:pt x="362" y="238"/>
                    <a:pt x="402" y="222"/>
                    <a:pt x="421" y="183"/>
                  </a:cubicBezTo>
                  <a:cubicBezTo>
                    <a:pt x="428" y="170"/>
                    <a:pt x="434" y="158"/>
                    <a:pt x="437" y="144"/>
                  </a:cubicBezTo>
                  <a:cubicBezTo>
                    <a:pt x="447" y="108"/>
                    <a:pt x="437" y="68"/>
                    <a:pt x="411" y="42"/>
                  </a:cubicBezTo>
                  <a:cubicBezTo>
                    <a:pt x="388" y="18"/>
                    <a:pt x="349" y="1"/>
                    <a:pt x="316" y="1"/>
                  </a:cubicBezTo>
                  <a:cubicBezTo>
                    <a:pt x="314" y="1"/>
                    <a:pt x="313" y="1"/>
                    <a:pt x="311" y="1"/>
                  </a:cubicBezTo>
                  <a:cubicBezTo>
                    <a:pt x="295" y="1"/>
                    <a:pt x="279" y="3"/>
                    <a:pt x="264" y="5"/>
                  </a:cubicBezTo>
                  <a:lnTo>
                    <a:pt x="264" y="5"/>
                  </a:lnTo>
                  <a:cubicBezTo>
                    <a:pt x="267" y="5"/>
                    <a:pt x="270" y="4"/>
                    <a:pt x="273" y="4"/>
                  </a:cubicBezTo>
                  <a:lnTo>
                    <a:pt x="273" y="4"/>
                  </a:lnTo>
                  <a:cubicBezTo>
                    <a:pt x="252" y="7"/>
                    <a:pt x="231" y="8"/>
                    <a:pt x="210" y="8"/>
                  </a:cubicBezTo>
                  <a:cubicBezTo>
                    <a:pt x="199" y="8"/>
                    <a:pt x="189" y="8"/>
                    <a:pt x="178" y="7"/>
                  </a:cubicBezTo>
                  <a:cubicBezTo>
                    <a:pt x="173" y="6"/>
                    <a:pt x="168" y="6"/>
                    <a:pt x="162" y="4"/>
                  </a:cubicBezTo>
                  <a:cubicBezTo>
                    <a:pt x="152" y="2"/>
                    <a:pt x="141" y="0"/>
                    <a:pt x="1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37"/>
            <p:cNvSpPr/>
            <p:nvPr/>
          </p:nvSpPr>
          <p:spPr>
            <a:xfrm>
              <a:off x="5512122" y="753530"/>
              <a:ext cx="2382" cy="1072"/>
            </a:xfrm>
            <a:custGeom>
              <a:rect b="b" l="l" r="r" t="t"/>
              <a:pathLst>
                <a:path extrusionOk="0" h="27" w="60">
                  <a:moveTo>
                    <a:pt x="0" y="1"/>
                  </a:moveTo>
                  <a:lnTo>
                    <a:pt x="0" y="1"/>
                  </a:lnTo>
                  <a:cubicBezTo>
                    <a:pt x="11" y="7"/>
                    <a:pt x="21" y="12"/>
                    <a:pt x="32" y="16"/>
                  </a:cubicBezTo>
                  <a:cubicBezTo>
                    <a:pt x="41" y="20"/>
                    <a:pt x="50" y="24"/>
                    <a:pt x="60" y="27"/>
                  </a:cubicBezTo>
                  <a:lnTo>
                    <a:pt x="58" y="25"/>
                  </a:lnTo>
                  <a:lnTo>
                    <a:pt x="50" y="22"/>
                  </a:lnTo>
                  <a:cubicBezTo>
                    <a:pt x="34" y="13"/>
                    <a:pt x="17" y="7"/>
                    <a:pt x="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37"/>
            <p:cNvSpPr/>
            <p:nvPr/>
          </p:nvSpPr>
          <p:spPr>
            <a:xfrm>
              <a:off x="5503508" y="757102"/>
              <a:ext cx="26953" cy="35845"/>
            </a:xfrm>
            <a:custGeom>
              <a:rect b="b" l="l" r="r" t="t"/>
              <a:pathLst>
                <a:path extrusionOk="0" h="903" w="679">
                  <a:moveTo>
                    <a:pt x="387" y="0"/>
                  </a:moveTo>
                  <a:cubicBezTo>
                    <a:pt x="261" y="167"/>
                    <a:pt x="131" y="333"/>
                    <a:pt x="1" y="495"/>
                  </a:cubicBezTo>
                  <a:cubicBezTo>
                    <a:pt x="2" y="515"/>
                    <a:pt x="2" y="533"/>
                    <a:pt x="3" y="551"/>
                  </a:cubicBezTo>
                  <a:cubicBezTo>
                    <a:pt x="3" y="571"/>
                    <a:pt x="6" y="594"/>
                    <a:pt x="7" y="615"/>
                  </a:cubicBezTo>
                  <a:cubicBezTo>
                    <a:pt x="8" y="626"/>
                    <a:pt x="11" y="638"/>
                    <a:pt x="12" y="649"/>
                  </a:cubicBezTo>
                  <a:cubicBezTo>
                    <a:pt x="14" y="659"/>
                    <a:pt x="16" y="668"/>
                    <a:pt x="18" y="677"/>
                  </a:cubicBezTo>
                  <a:cubicBezTo>
                    <a:pt x="20" y="688"/>
                    <a:pt x="23" y="697"/>
                    <a:pt x="27" y="707"/>
                  </a:cubicBezTo>
                  <a:cubicBezTo>
                    <a:pt x="34" y="728"/>
                    <a:pt x="42" y="747"/>
                    <a:pt x="53" y="766"/>
                  </a:cubicBezTo>
                  <a:cubicBezTo>
                    <a:pt x="104" y="854"/>
                    <a:pt x="207" y="903"/>
                    <a:pt x="309" y="903"/>
                  </a:cubicBezTo>
                  <a:cubicBezTo>
                    <a:pt x="343" y="903"/>
                    <a:pt x="378" y="897"/>
                    <a:pt x="410" y="886"/>
                  </a:cubicBezTo>
                  <a:cubicBezTo>
                    <a:pt x="539" y="841"/>
                    <a:pt x="631" y="716"/>
                    <a:pt x="655" y="583"/>
                  </a:cubicBezTo>
                  <a:cubicBezTo>
                    <a:pt x="679" y="447"/>
                    <a:pt x="639" y="308"/>
                    <a:pt x="566" y="192"/>
                  </a:cubicBezTo>
                  <a:cubicBezTo>
                    <a:pt x="553" y="168"/>
                    <a:pt x="537" y="147"/>
                    <a:pt x="519" y="125"/>
                  </a:cubicBezTo>
                  <a:cubicBezTo>
                    <a:pt x="511" y="114"/>
                    <a:pt x="502" y="102"/>
                    <a:pt x="491" y="92"/>
                  </a:cubicBezTo>
                  <a:cubicBezTo>
                    <a:pt x="487" y="88"/>
                    <a:pt x="482" y="84"/>
                    <a:pt x="478" y="80"/>
                  </a:cubicBezTo>
                  <a:cubicBezTo>
                    <a:pt x="466" y="66"/>
                    <a:pt x="452" y="53"/>
                    <a:pt x="439" y="42"/>
                  </a:cubicBezTo>
                  <a:cubicBezTo>
                    <a:pt x="423" y="26"/>
                    <a:pt x="405" y="13"/>
                    <a:pt x="387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37"/>
            <p:cNvSpPr/>
            <p:nvPr/>
          </p:nvSpPr>
          <p:spPr>
            <a:xfrm>
              <a:off x="5520458" y="729038"/>
              <a:ext cx="24095" cy="26040"/>
            </a:xfrm>
            <a:custGeom>
              <a:rect b="b" l="l" r="r" t="t"/>
              <a:pathLst>
                <a:path extrusionOk="0" h="656" w="607">
                  <a:moveTo>
                    <a:pt x="481" y="0"/>
                  </a:moveTo>
                  <a:cubicBezTo>
                    <a:pt x="325" y="220"/>
                    <a:pt x="164" y="441"/>
                    <a:pt x="1" y="655"/>
                  </a:cubicBezTo>
                  <a:cubicBezTo>
                    <a:pt x="9" y="655"/>
                    <a:pt x="20" y="652"/>
                    <a:pt x="30" y="651"/>
                  </a:cubicBezTo>
                  <a:cubicBezTo>
                    <a:pt x="42" y="650"/>
                    <a:pt x="54" y="647"/>
                    <a:pt x="66" y="645"/>
                  </a:cubicBezTo>
                  <a:cubicBezTo>
                    <a:pt x="133" y="629"/>
                    <a:pt x="201" y="603"/>
                    <a:pt x="262" y="576"/>
                  </a:cubicBezTo>
                  <a:cubicBezTo>
                    <a:pt x="344" y="540"/>
                    <a:pt x="428" y="499"/>
                    <a:pt x="493" y="438"/>
                  </a:cubicBezTo>
                  <a:cubicBezTo>
                    <a:pt x="559" y="376"/>
                    <a:pt x="607" y="289"/>
                    <a:pt x="600" y="197"/>
                  </a:cubicBezTo>
                  <a:cubicBezTo>
                    <a:pt x="595" y="137"/>
                    <a:pt x="566" y="84"/>
                    <a:pt x="525" y="40"/>
                  </a:cubicBezTo>
                  <a:cubicBezTo>
                    <a:pt x="519" y="32"/>
                    <a:pt x="511" y="25"/>
                    <a:pt x="504" y="19"/>
                  </a:cubicBezTo>
                  <a:cubicBezTo>
                    <a:pt x="497" y="14"/>
                    <a:pt x="488" y="6"/>
                    <a:pt x="481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37"/>
            <p:cNvSpPr/>
            <p:nvPr/>
          </p:nvSpPr>
          <p:spPr>
            <a:xfrm>
              <a:off x="5568489" y="619996"/>
              <a:ext cx="66608" cy="91418"/>
            </a:xfrm>
            <a:custGeom>
              <a:rect b="b" l="l" r="r" t="t"/>
              <a:pathLst>
                <a:path extrusionOk="0" h="2303" w="1678">
                  <a:moveTo>
                    <a:pt x="981" y="1"/>
                  </a:moveTo>
                  <a:cubicBezTo>
                    <a:pt x="962" y="1"/>
                    <a:pt x="944" y="3"/>
                    <a:pt x="926" y="7"/>
                  </a:cubicBezTo>
                  <a:cubicBezTo>
                    <a:pt x="915" y="11"/>
                    <a:pt x="905" y="13"/>
                    <a:pt x="894" y="18"/>
                  </a:cubicBezTo>
                  <a:lnTo>
                    <a:pt x="894" y="19"/>
                  </a:lnTo>
                  <a:cubicBezTo>
                    <a:pt x="757" y="300"/>
                    <a:pt x="614" y="577"/>
                    <a:pt x="463" y="852"/>
                  </a:cubicBezTo>
                  <a:cubicBezTo>
                    <a:pt x="386" y="992"/>
                    <a:pt x="306" y="1133"/>
                    <a:pt x="225" y="1271"/>
                  </a:cubicBezTo>
                  <a:cubicBezTo>
                    <a:pt x="152" y="1395"/>
                    <a:pt x="78" y="1521"/>
                    <a:pt x="1" y="1644"/>
                  </a:cubicBezTo>
                  <a:cubicBezTo>
                    <a:pt x="110" y="1626"/>
                    <a:pt x="214" y="1582"/>
                    <a:pt x="306" y="1518"/>
                  </a:cubicBezTo>
                  <a:lnTo>
                    <a:pt x="306" y="1518"/>
                  </a:lnTo>
                  <a:cubicBezTo>
                    <a:pt x="277" y="1689"/>
                    <a:pt x="103" y="1808"/>
                    <a:pt x="84" y="1978"/>
                  </a:cubicBezTo>
                  <a:cubicBezTo>
                    <a:pt x="70" y="2112"/>
                    <a:pt x="169" y="2246"/>
                    <a:pt x="299" y="2288"/>
                  </a:cubicBezTo>
                  <a:cubicBezTo>
                    <a:pt x="332" y="2298"/>
                    <a:pt x="365" y="2303"/>
                    <a:pt x="399" y="2303"/>
                  </a:cubicBezTo>
                  <a:cubicBezTo>
                    <a:pt x="501" y="2303"/>
                    <a:pt x="603" y="2260"/>
                    <a:pt x="677" y="2190"/>
                  </a:cubicBezTo>
                  <a:cubicBezTo>
                    <a:pt x="777" y="2097"/>
                    <a:pt x="830" y="1961"/>
                    <a:pt x="840" y="1826"/>
                  </a:cubicBezTo>
                  <a:cubicBezTo>
                    <a:pt x="851" y="1695"/>
                    <a:pt x="823" y="1563"/>
                    <a:pt x="761" y="1446"/>
                  </a:cubicBezTo>
                  <a:lnTo>
                    <a:pt x="761" y="1446"/>
                  </a:lnTo>
                  <a:cubicBezTo>
                    <a:pt x="842" y="1559"/>
                    <a:pt x="994" y="1608"/>
                    <a:pt x="1134" y="1639"/>
                  </a:cubicBezTo>
                  <a:cubicBezTo>
                    <a:pt x="1204" y="1655"/>
                    <a:pt x="1277" y="1671"/>
                    <a:pt x="1349" y="1671"/>
                  </a:cubicBezTo>
                  <a:cubicBezTo>
                    <a:pt x="1366" y="1671"/>
                    <a:pt x="1384" y="1670"/>
                    <a:pt x="1401" y="1668"/>
                  </a:cubicBezTo>
                  <a:cubicBezTo>
                    <a:pt x="1490" y="1659"/>
                    <a:pt x="1580" y="1617"/>
                    <a:pt x="1629" y="1540"/>
                  </a:cubicBezTo>
                  <a:cubicBezTo>
                    <a:pt x="1678" y="1464"/>
                    <a:pt x="1676" y="1361"/>
                    <a:pt x="1642" y="1274"/>
                  </a:cubicBezTo>
                  <a:cubicBezTo>
                    <a:pt x="1606" y="1189"/>
                    <a:pt x="1543" y="1118"/>
                    <a:pt x="1474" y="1057"/>
                  </a:cubicBezTo>
                  <a:cubicBezTo>
                    <a:pt x="1384" y="978"/>
                    <a:pt x="1282" y="911"/>
                    <a:pt x="1166" y="880"/>
                  </a:cubicBezTo>
                  <a:cubicBezTo>
                    <a:pt x="1128" y="870"/>
                    <a:pt x="1091" y="865"/>
                    <a:pt x="1055" y="865"/>
                  </a:cubicBezTo>
                  <a:cubicBezTo>
                    <a:pt x="992" y="865"/>
                    <a:pt x="930" y="878"/>
                    <a:pt x="865" y="896"/>
                  </a:cubicBezTo>
                  <a:cubicBezTo>
                    <a:pt x="978" y="715"/>
                    <a:pt x="1281" y="603"/>
                    <a:pt x="1303" y="377"/>
                  </a:cubicBezTo>
                  <a:cubicBezTo>
                    <a:pt x="1311" y="305"/>
                    <a:pt x="1290" y="232"/>
                    <a:pt x="1252" y="170"/>
                  </a:cubicBezTo>
                  <a:cubicBezTo>
                    <a:pt x="1196" y="73"/>
                    <a:pt x="1089" y="1"/>
                    <a:pt x="9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37"/>
            <p:cNvSpPr/>
            <p:nvPr/>
          </p:nvSpPr>
          <p:spPr>
            <a:xfrm>
              <a:off x="5621680" y="551482"/>
              <a:ext cx="15203" cy="28620"/>
            </a:xfrm>
            <a:custGeom>
              <a:rect b="b" l="l" r="r" t="t"/>
              <a:pathLst>
                <a:path extrusionOk="0" h="721" w="383">
                  <a:moveTo>
                    <a:pt x="264" y="0"/>
                  </a:moveTo>
                  <a:cubicBezTo>
                    <a:pt x="181" y="243"/>
                    <a:pt x="94" y="481"/>
                    <a:pt x="0" y="720"/>
                  </a:cubicBezTo>
                  <a:cubicBezTo>
                    <a:pt x="7" y="720"/>
                    <a:pt x="15" y="721"/>
                    <a:pt x="22" y="721"/>
                  </a:cubicBezTo>
                  <a:cubicBezTo>
                    <a:pt x="53" y="721"/>
                    <a:pt x="85" y="715"/>
                    <a:pt x="114" y="704"/>
                  </a:cubicBezTo>
                  <a:cubicBezTo>
                    <a:pt x="243" y="660"/>
                    <a:pt x="334" y="535"/>
                    <a:pt x="358" y="401"/>
                  </a:cubicBezTo>
                  <a:cubicBezTo>
                    <a:pt x="382" y="266"/>
                    <a:pt x="343" y="126"/>
                    <a:pt x="270" y="11"/>
                  </a:cubicBezTo>
                  <a:cubicBezTo>
                    <a:pt x="269" y="9"/>
                    <a:pt x="266" y="4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37"/>
            <p:cNvSpPr/>
            <p:nvPr/>
          </p:nvSpPr>
          <p:spPr>
            <a:xfrm>
              <a:off x="5635930" y="514606"/>
              <a:ext cx="15044" cy="25087"/>
            </a:xfrm>
            <a:custGeom>
              <a:rect b="b" l="l" r="r" t="t"/>
              <a:pathLst>
                <a:path extrusionOk="0" h="632" w="379">
                  <a:moveTo>
                    <a:pt x="180" y="0"/>
                  </a:moveTo>
                  <a:cubicBezTo>
                    <a:pt x="124" y="212"/>
                    <a:pt x="65" y="423"/>
                    <a:pt x="1" y="631"/>
                  </a:cubicBezTo>
                  <a:cubicBezTo>
                    <a:pt x="13" y="627"/>
                    <a:pt x="23" y="621"/>
                    <a:pt x="34" y="617"/>
                  </a:cubicBezTo>
                  <a:cubicBezTo>
                    <a:pt x="115" y="580"/>
                    <a:pt x="198" y="540"/>
                    <a:pt x="265" y="479"/>
                  </a:cubicBezTo>
                  <a:cubicBezTo>
                    <a:pt x="331" y="418"/>
                    <a:pt x="379" y="330"/>
                    <a:pt x="370" y="241"/>
                  </a:cubicBezTo>
                  <a:cubicBezTo>
                    <a:pt x="364" y="148"/>
                    <a:pt x="300" y="68"/>
                    <a:pt x="221" y="21"/>
                  </a:cubicBezTo>
                  <a:cubicBezTo>
                    <a:pt x="207" y="13"/>
                    <a:pt x="193" y="6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37"/>
            <p:cNvSpPr/>
            <p:nvPr/>
          </p:nvSpPr>
          <p:spPr>
            <a:xfrm>
              <a:off x="5441623" y="998487"/>
              <a:ext cx="70340" cy="68394"/>
            </a:xfrm>
            <a:custGeom>
              <a:rect b="b" l="l" r="r" t="t"/>
              <a:pathLst>
                <a:path extrusionOk="0" h="1723" w="1772">
                  <a:moveTo>
                    <a:pt x="1087" y="1"/>
                  </a:moveTo>
                  <a:cubicBezTo>
                    <a:pt x="1025" y="1"/>
                    <a:pt x="963" y="19"/>
                    <a:pt x="911" y="52"/>
                  </a:cubicBezTo>
                  <a:cubicBezTo>
                    <a:pt x="820" y="110"/>
                    <a:pt x="756" y="209"/>
                    <a:pt x="728" y="313"/>
                  </a:cubicBezTo>
                  <a:cubicBezTo>
                    <a:pt x="699" y="413"/>
                    <a:pt x="700" y="521"/>
                    <a:pt x="729" y="620"/>
                  </a:cubicBezTo>
                  <a:cubicBezTo>
                    <a:pt x="682" y="522"/>
                    <a:pt x="571" y="460"/>
                    <a:pt x="468" y="413"/>
                  </a:cubicBezTo>
                  <a:cubicBezTo>
                    <a:pt x="404" y="384"/>
                    <a:pt x="335" y="356"/>
                    <a:pt x="264" y="349"/>
                  </a:cubicBezTo>
                  <a:cubicBezTo>
                    <a:pt x="254" y="348"/>
                    <a:pt x="244" y="348"/>
                    <a:pt x="234" y="348"/>
                  </a:cubicBezTo>
                  <a:cubicBezTo>
                    <a:pt x="172" y="348"/>
                    <a:pt x="109" y="368"/>
                    <a:pt x="66" y="413"/>
                  </a:cubicBezTo>
                  <a:cubicBezTo>
                    <a:pt x="15" y="466"/>
                    <a:pt x="1" y="547"/>
                    <a:pt x="15" y="620"/>
                  </a:cubicBezTo>
                  <a:cubicBezTo>
                    <a:pt x="28" y="691"/>
                    <a:pt x="68" y="756"/>
                    <a:pt x="113" y="815"/>
                  </a:cubicBezTo>
                  <a:cubicBezTo>
                    <a:pt x="172" y="891"/>
                    <a:pt x="240" y="960"/>
                    <a:pt x="327" y="1001"/>
                  </a:cubicBezTo>
                  <a:cubicBezTo>
                    <a:pt x="388" y="1031"/>
                    <a:pt x="446" y="1038"/>
                    <a:pt x="509" y="1038"/>
                  </a:cubicBezTo>
                  <a:cubicBezTo>
                    <a:pt x="527" y="1038"/>
                    <a:pt x="545" y="1037"/>
                    <a:pt x="564" y="1037"/>
                  </a:cubicBezTo>
                  <a:lnTo>
                    <a:pt x="564" y="1037"/>
                  </a:lnTo>
                  <a:cubicBezTo>
                    <a:pt x="450" y="1160"/>
                    <a:pt x="193" y="1200"/>
                    <a:pt x="141" y="1373"/>
                  </a:cubicBezTo>
                  <a:cubicBezTo>
                    <a:pt x="124" y="1428"/>
                    <a:pt x="130" y="1490"/>
                    <a:pt x="148" y="1544"/>
                  </a:cubicBezTo>
                  <a:cubicBezTo>
                    <a:pt x="182" y="1640"/>
                    <a:pt x="270" y="1722"/>
                    <a:pt x="371" y="1722"/>
                  </a:cubicBezTo>
                  <a:cubicBezTo>
                    <a:pt x="374" y="1722"/>
                    <a:pt x="376" y="1722"/>
                    <a:pt x="379" y="1722"/>
                  </a:cubicBezTo>
                  <a:cubicBezTo>
                    <a:pt x="432" y="1720"/>
                    <a:pt x="481" y="1695"/>
                    <a:pt x="527" y="1667"/>
                  </a:cubicBezTo>
                  <a:cubicBezTo>
                    <a:pt x="683" y="1568"/>
                    <a:pt x="802" y="1412"/>
                    <a:pt x="858" y="1236"/>
                  </a:cubicBezTo>
                  <a:lnTo>
                    <a:pt x="858" y="1236"/>
                  </a:lnTo>
                  <a:cubicBezTo>
                    <a:pt x="840" y="1291"/>
                    <a:pt x="886" y="1404"/>
                    <a:pt x="905" y="1455"/>
                  </a:cubicBezTo>
                  <a:cubicBezTo>
                    <a:pt x="933" y="1537"/>
                    <a:pt x="973" y="1616"/>
                    <a:pt x="1030" y="1679"/>
                  </a:cubicBezTo>
                  <a:cubicBezTo>
                    <a:pt x="1165" y="1518"/>
                    <a:pt x="1296" y="1353"/>
                    <a:pt x="1428" y="1189"/>
                  </a:cubicBezTo>
                  <a:cubicBezTo>
                    <a:pt x="1403" y="1143"/>
                    <a:pt x="1375" y="1099"/>
                    <a:pt x="1345" y="1055"/>
                  </a:cubicBezTo>
                  <a:lnTo>
                    <a:pt x="1345" y="1055"/>
                  </a:lnTo>
                  <a:cubicBezTo>
                    <a:pt x="1386" y="1083"/>
                    <a:pt x="1432" y="1106"/>
                    <a:pt x="1479" y="1122"/>
                  </a:cubicBezTo>
                  <a:cubicBezTo>
                    <a:pt x="1577" y="996"/>
                    <a:pt x="1675" y="869"/>
                    <a:pt x="1771" y="741"/>
                  </a:cubicBezTo>
                  <a:cubicBezTo>
                    <a:pt x="1758" y="729"/>
                    <a:pt x="1743" y="716"/>
                    <a:pt x="1727" y="705"/>
                  </a:cubicBezTo>
                  <a:cubicBezTo>
                    <a:pt x="1620" y="626"/>
                    <a:pt x="1486" y="584"/>
                    <a:pt x="1352" y="584"/>
                  </a:cubicBezTo>
                  <a:cubicBezTo>
                    <a:pt x="1265" y="584"/>
                    <a:pt x="1179" y="602"/>
                    <a:pt x="1099" y="637"/>
                  </a:cubicBezTo>
                  <a:cubicBezTo>
                    <a:pt x="1148" y="509"/>
                    <a:pt x="1302" y="443"/>
                    <a:pt x="1343" y="313"/>
                  </a:cubicBezTo>
                  <a:cubicBezTo>
                    <a:pt x="1375" y="207"/>
                    <a:pt x="1318" y="87"/>
                    <a:pt x="1223" y="35"/>
                  </a:cubicBezTo>
                  <a:cubicBezTo>
                    <a:pt x="1182" y="12"/>
                    <a:pt x="1135" y="1"/>
                    <a:pt x="10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37"/>
            <p:cNvSpPr/>
            <p:nvPr/>
          </p:nvSpPr>
          <p:spPr>
            <a:xfrm>
              <a:off x="5325873" y="1045645"/>
              <a:ext cx="96459" cy="91259"/>
            </a:xfrm>
            <a:custGeom>
              <a:rect b="b" l="l" r="r" t="t"/>
              <a:pathLst>
                <a:path extrusionOk="0" h="2299" w="2430">
                  <a:moveTo>
                    <a:pt x="1730" y="1"/>
                  </a:moveTo>
                  <a:cubicBezTo>
                    <a:pt x="1712" y="1"/>
                    <a:pt x="1693" y="3"/>
                    <a:pt x="1675" y="7"/>
                  </a:cubicBezTo>
                  <a:cubicBezTo>
                    <a:pt x="1610" y="23"/>
                    <a:pt x="1555" y="65"/>
                    <a:pt x="1506" y="111"/>
                  </a:cubicBezTo>
                  <a:cubicBezTo>
                    <a:pt x="1338" y="271"/>
                    <a:pt x="1230" y="490"/>
                    <a:pt x="1206" y="720"/>
                  </a:cubicBezTo>
                  <a:lnTo>
                    <a:pt x="1206" y="720"/>
                  </a:lnTo>
                  <a:cubicBezTo>
                    <a:pt x="1213" y="647"/>
                    <a:pt x="1129" y="521"/>
                    <a:pt x="1094" y="463"/>
                  </a:cubicBezTo>
                  <a:cubicBezTo>
                    <a:pt x="994" y="296"/>
                    <a:pt x="844" y="142"/>
                    <a:pt x="654" y="107"/>
                  </a:cubicBezTo>
                  <a:cubicBezTo>
                    <a:pt x="634" y="103"/>
                    <a:pt x="613" y="102"/>
                    <a:pt x="593" y="102"/>
                  </a:cubicBezTo>
                  <a:cubicBezTo>
                    <a:pt x="417" y="102"/>
                    <a:pt x="235" y="226"/>
                    <a:pt x="232" y="402"/>
                  </a:cubicBezTo>
                  <a:cubicBezTo>
                    <a:pt x="230" y="494"/>
                    <a:pt x="275" y="581"/>
                    <a:pt x="324" y="659"/>
                  </a:cubicBezTo>
                  <a:cubicBezTo>
                    <a:pt x="416" y="807"/>
                    <a:pt x="526" y="942"/>
                    <a:pt x="651" y="1063"/>
                  </a:cubicBezTo>
                  <a:cubicBezTo>
                    <a:pt x="565" y="1024"/>
                    <a:pt x="469" y="1005"/>
                    <a:pt x="375" y="1005"/>
                  </a:cubicBezTo>
                  <a:cubicBezTo>
                    <a:pt x="359" y="1005"/>
                    <a:pt x="344" y="1006"/>
                    <a:pt x="329" y="1007"/>
                  </a:cubicBezTo>
                  <a:cubicBezTo>
                    <a:pt x="209" y="1016"/>
                    <a:pt x="79" y="1069"/>
                    <a:pt x="34" y="1182"/>
                  </a:cubicBezTo>
                  <a:cubicBezTo>
                    <a:pt x="1" y="1261"/>
                    <a:pt x="19" y="1356"/>
                    <a:pt x="67" y="1427"/>
                  </a:cubicBezTo>
                  <a:cubicBezTo>
                    <a:pt x="115" y="1499"/>
                    <a:pt x="188" y="1549"/>
                    <a:pt x="266" y="1586"/>
                  </a:cubicBezTo>
                  <a:cubicBezTo>
                    <a:pt x="370" y="1634"/>
                    <a:pt x="483" y="1658"/>
                    <a:pt x="598" y="1658"/>
                  </a:cubicBezTo>
                  <a:cubicBezTo>
                    <a:pt x="760" y="1658"/>
                    <a:pt x="922" y="1610"/>
                    <a:pt x="1056" y="1516"/>
                  </a:cubicBezTo>
                  <a:lnTo>
                    <a:pt x="1056" y="1516"/>
                  </a:lnTo>
                  <a:cubicBezTo>
                    <a:pt x="1027" y="1685"/>
                    <a:pt x="854" y="1803"/>
                    <a:pt x="836" y="1974"/>
                  </a:cubicBezTo>
                  <a:cubicBezTo>
                    <a:pt x="821" y="2110"/>
                    <a:pt x="920" y="2244"/>
                    <a:pt x="1050" y="2284"/>
                  </a:cubicBezTo>
                  <a:cubicBezTo>
                    <a:pt x="1084" y="2294"/>
                    <a:pt x="1118" y="2299"/>
                    <a:pt x="1152" y="2299"/>
                  </a:cubicBezTo>
                  <a:cubicBezTo>
                    <a:pt x="1253" y="2299"/>
                    <a:pt x="1354" y="2257"/>
                    <a:pt x="1427" y="2187"/>
                  </a:cubicBezTo>
                  <a:cubicBezTo>
                    <a:pt x="1526" y="2093"/>
                    <a:pt x="1581" y="1958"/>
                    <a:pt x="1591" y="1822"/>
                  </a:cubicBezTo>
                  <a:cubicBezTo>
                    <a:pt x="1601" y="1692"/>
                    <a:pt x="1573" y="1561"/>
                    <a:pt x="1514" y="1446"/>
                  </a:cubicBezTo>
                  <a:lnTo>
                    <a:pt x="1514" y="1446"/>
                  </a:lnTo>
                  <a:cubicBezTo>
                    <a:pt x="1595" y="1555"/>
                    <a:pt x="1746" y="1604"/>
                    <a:pt x="1884" y="1636"/>
                  </a:cubicBezTo>
                  <a:cubicBezTo>
                    <a:pt x="1955" y="1652"/>
                    <a:pt x="2027" y="1666"/>
                    <a:pt x="2100" y="1666"/>
                  </a:cubicBezTo>
                  <a:cubicBezTo>
                    <a:pt x="2117" y="1666"/>
                    <a:pt x="2133" y="1666"/>
                    <a:pt x="2150" y="1664"/>
                  </a:cubicBezTo>
                  <a:cubicBezTo>
                    <a:pt x="2242" y="1658"/>
                    <a:pt x="2331" y="1616"/>
                    <a:pt x="2379" y="1539"/>
                  </a:cubicBezTo>
                  <a:cubicBezTo>
                    <a:pt x="2429" y="1461"/>
                    <a:pt x="2426" y="1359"/>
                    <a:pt x="2391" y="1273"/>
                  </a:cubicBezTo>
                  <a:cubicBezTo>
                    <a:pt x="2356" y="1189"/>
                    <a:pt x="2292" y="1119"/>
                    <a:pt x="2223" y="1058"/>
                  </a:cubicBezTo>
                  <a:cubicBezTo>
                    <a:pt x="2134" y="979"/>
                    <a:pt x="2030" y="912"/>
                    <a:pt x="1916" y="881"/>
                  </a:cubicBezTo>
                  <a:cubicBezTo>
                    <a:pt x="1877" y="870"/>
                    <a:pt x="1841" y="866"/>
                    <a:pt x="1804" y="866"/>
                  </a:cubicBezTo>
                  <a:cubicBezTo>
                    <a:pt x="1741" y="866"/>
                    <a:pt x="1680" y="879"/>
                    <a:pt x="1615" y="895"/>
                  </a:cubicBezTo>
                  <a:cubicBezTo>
                    <a:pt x="1726" y="714"/>
                    <a:pt x="2029" y="602"/>
                    <a:pt x="2052" y="377"/>
                  </a:cubicBezTo>
                  <a:cubicBezTo>
                    <a:pt x="2061" y="305"/>
                    <a:pt x="2039" y="232"/>
                    <a:pt x="2002" y="169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37"/>
            <p:cNvSpPr/>
            <p:nvPr/>
          </p:nvSpPr>
          <p:spPr>
            <a:xfrm>
              <a:off x="5550943" y="943550"/>
              <a:ext cx="16751" cy="20959"/>
            </a:xfrm>
            <a:custGeom>
              <a:rect b="b" l="l" r="r" t="t"/>
              <a:pathLst>
                <a:path extrusionOk="0" h="528" w="422">
                  <a:moveTo>
                    <a:pt x="421" y="0"/>
                  </a:moveTo>
                  <a:cubicBezTo>
                    <a:pt x="369" y="7"/>
                    <a:pt x="321" y="21"/>
                    <a:pt x="274" y="44"/>
                  </a:cubicBezTo>
                  <a:cubicBezTo>
                    <a:pt x="100" y="132"/>
                    <a:pt x="0" y="369"/>
                    <a:pt x="109" y="527"/>
                  </a:cubicBezTo>
                  <a:cubicBezTo>
                    <a:pt x="216" y="353"/>
                    <a:pt x="320" y="178"/>
                    <a:pt x="421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37"/>
            <p:cNvSpPr/>
            <p:nvPr/>
          </p:nvSpPr>
          <p:spPr>
            <a:xfrm>
              <a:off x="5548046" y="785722"/>
              <a:ext cx="73396" cy="72285"/>
            </a:xfrm>
            <a:custGeom>
              <a:rect b="b" l="l" r="r" t="t"/>
              <a:pathLst>
                <a:path extrusionOk="0" h="1821" w="1849">
                  <a:moveTo>
                    <a:pt x="1086" y="0"/>
                  </a:moveTo>
                  <a:cubicBezTo>
                    <a:pt x="1024" y="0"/>
                    <a:pt x="963" y="18"/>
                    <a:pt x="911" y="51"/>
                  </a:cubicBezTo>
                  <a:cubicBezTo>
                    <a:pt x="819" y="108"/>
                    <a:pt x="755" y="207"/>
                    <a:pt x="727" y="311"/>
                  </a:cubicBezTo>
                  <a:cubicBezTo>
                    <a:pt x="698" y="411"/>
                    <a:pt x="699" y="520"/>
                    <a:pt x="728" y="619"/>
                  </a:cubicBezTo>
                  <a:cubicBezTo>
                    <a:pt x="682" y="521"/>
                    <a:pt x="571" y="458"/>
                    <a:pt x="468" y="411"/>
                  </a:cubicBezTo>
                  <a:cubicBezTo>
                    <a:pt x="402" y="383"/>
                    <a:pt x="335" y="354"/>
                    <a:pt x="264" y="348"/>
                  </a:cubicBezTo>
                  <a:cubicBezTo>
                    <a:pt x="255" y="347"/>
                    <a:pt x="246" y="347"/>
                    <a:pt x="236" y="347"/>
                  </a:cubicBezTo>
                  <a:cubicBezTo>
                    <a:pt x="173" y="347"/>
                    <a:pt x="109" y="366"/>
                    <a:pt x="66" y="411"/>
                  </a:cubicBezTo>
                  <a:cubicBezTo>
                    <a:pt x="15" y="466"/>
                    <a:pt x="0" y="546"/>
                    <a:pt x="15" y="619"/>
                  </a:cubicBezTo>
                  <a:cubicBezTo>
                    <a:pt x="27" y="691"/>
                    <a:pt x="68" y="755"/>
                    <a:pt x="113" y="814"/>
                  </a:cubicBezTo>
                  <a:cubicBezTo>
                    <a:pt x="171" y="889"/>
                    <a:pt x="240" y="958"/>
                    <a:pt x="326" y="1000"/>
                  </a:cubicBezTo>
                  <a:cubicBezTo>
                    <a:pt x="385" y="1030"/>
                    <a:pt x="443" y="1037"/>
                    <a:pt x="503" y="1037"/>
                  </a:cubicBezTo>
                  <a:cubicBezTo>
                    <a:pt x="523" y="1037"/>
                    <a:pt x="543" y="1036"/>
                    <a:pt x="564" y="1035"/>
                  </a:cubicBezTo>
                  <a:lnTo>
                    <a:pt x="564" y="1035"/>
                  </a:lnTo>
                  <a:cubicBezTo>
                    <a:pt x="449" y="1159"/>
                    <a:pt x="193" y="1200"/>
                    <a:pt x="141" y="1373"/>
                  </a:cubicBezTo>
                  <a:cubicBezTo>
                    <a:pt x="123" y="1427"/>
                    <a:pt x="130" y="1488"/>
                    <a:pt x="147" y="1543"/>
                  </a:cubicBezTo>
                  <a:cubicBezTo>
                    <a:pt x="182" y="1640"/>
                    <a:pt x="270" y="1722"/>
                    <a:pt x="371" y="1722"/>
                  </a:cubicBezTo>
                  <a:cubicBezTo>
                    <a:pt x="373" y="1722"/>
                    <a:pt x="376" y="1722"/>
                    <a:pt x="378" y="1722"/>
                  </a:cubicBezTo>
                  <a:cubicBezTo>
                    <a:pt x="432" y="1718"/>
                    <a:pt x="481" y="1694"/>
                    <a:pt x="526" y="1665"/>
                  </a:cubicBezTo>
                  <a:cubicBezTo>
                    <a:pt x="683" y="1566"/>
                    <a:pt x="801" y="1410"/>
                    <a:pt x="858" y="1234"/>
                  </a:cubicBezTo>
                  <a:lnTo>
                    <a:pt x="858" y="1234"/>
                  </a:lnTo>
                  <a:cubicBezTo>
                    <a:pt x="840" y="1290"/>
                    <a:pt x="886" y="1404"/>
                    <a:pt x="904" y="1455"/>
                  </a:cubicBezTo>
                  <a:cubicBezTo>
                    <a:pt x="956" y="1601"/>
                    <a:pt x="1049" y="1744"/>
                    <a:pt x="1194" y="1801"/>
                  </a:cubicBezTo>
                  <a:cubicBezTo>
                    <a:pt x="1228" y="1814"/>
                    <a:pt x="1265" y="1821"/>
                    <a:pt x="1303" y="1821"/>
                  </a:cubicBezTo>
                  <a:cubicBezTo>
                    <a:pt x="1423" y="1821"/>
                    <a:pt x="1544" y="1753"/>
                    <a:pt x="1570" y="1637"/>
                  </a:cubicBezTo>
                  <a:cubicBezTo>
                    <a:pt x="1584" y="1565"/>
                    <a:pt x="1564" y="1491"/>
                    <a:pt x="1538" y="1421"/>
                  </a:cubicBezTo>
                  <a:cubicBezTo>
                    <a:pt x="1489" y="1291"/>
                    <a:pt x="1423" y="1170"/>
                    <a:pt x="1345" y="1055"/>
                  </a:cubicBezTo>
                  <a:lnTo>
                    <a:pt x="1345" y="1055"/>
                  </a:lnTo>
                  <a:cubicBezTo>
                    <a:pt x="1417" y="1104"/>
                    <a:pt x="1501" y="1138"/>
                    <a:pt x="1589" y="1149"/>
                  </a:cubicBezTo>
                  <a:cubicBezTo>
                    <a:pt x="1603" y="1150"/>
                    <a:pt x="1618" y="1151"/>
                    <a:pt x="1633" y="1151"/>
                  </a:cubicBezTo>
                  <a:cubicBezTo>
                    <a:pt x="1677" y="1151"/>
                    <a:pt x="1722" y="1144"/>
                    <a:pt x="1760" y="1128"/>
                  </a:cubicBezTo>
                  <a:cubicBezTo>
                    <a:pt x="1791" y="1033"/>
                    <a:pt x="1821" y="935"/>
                    <a:pt x="1849" y="839"/>
                  </a:cubicBezTo>
                  <a:cubicBezTo>
                    <a:pt x="1822" y="785"/>
                    <a:pt x="1776" y="739"/>
                    <a:pt x="1727" y="705"/>
                  </a:cubicBezTo>
                  <a:cubicBezTo>
                    <a:pt x="1619" y="625"/>
                    <a:pt x="1485" y="583"/>
                    <a:pt x="1351" y="583"/>
                  </a:cubicBezTo>
                  <a:cubicBezTo>
                    <a:pt x="1265" y="583"/>
                    <a:pt x="1178" y="600"/>
                    <a:pt x="1099" y="635"/>
                  </a:cubicBezTo>
                  <a:cubicBezTo>
                    <a:pt x="1147" y="508"/>
                    <a:pt x="1301" y="442"/>
                    <a:pt x="1343" y="311"/>
                  </a:cubicBezTo>
                  <a:cubicBezTo>
                    <a:pt x="1375" y="206"/>
                    <a:pt x="1318" y="86"/>
                    <a:pt x="1223" y="34"/>
                  </a:cubicBezTo>
                  <a:cubicBezTo>
                    <a:pt x="1181" y="11"/>
                    <a:pt x="1133" y="0"/>
                    <a:pt x="10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37"/>
            <p:cNvSpPr/>
            <p:nvPr/>
          </p:nvSpPr>
          <p:spPr>
            <a:xfrm>
              <a:off x="5338020" y="914096"/>
              <a:ext cx="100150" cy="91775"/>
            </a:xfrm>
            <a:custGeom>
              <a:rect b="b" l="l" r="r" t="t"/>
              <a:pathLst>
                <a:path extrusionOk="0" h="2312" w="2523">
                  <a:moveTo>
                    <a:pt x="1251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6"/>
                    <a:pt x="973" y="212"/>
                    <a:pt x="960" y="279"/>
                  </a:cubicBezTo>
                  <a:cubicBezTo>
                    <a:pt x="923" y="506"/>
                    <a:pt x="967" y="747"/>
                    <a:pt x="1084" y="946"/>
                  </a:cubicBezTo>
                  <a:lnTo>
                    <a:pt x="1084" y="946"/>
                  </a:lnTo>
                  <a:cubicBezTo>
                    <a:pt x="1046" y="883"/>
                    <a:pt x="905" y="832"/>
                    <a:pt x="842" y="807"/>
                  </a:cubicBezTo>
                  <a:cubicBezTo>
                    <a:pt x="738" y="765"/>
                    <a:pt x="623" y="736"/>
                    <a:pt x="511" y="736"/>
                  </a:cubicBezTo>
                  <a:cubicBezTo>
                    <a:pt x="429" y="736"/>
                    <a:pt x="349" y="751"/>
                    <a:pt x="276" y="788"/>
                  </a:cubicBezTo>
                  <a:cubicBezTo>
                    <a:pt x="101" y="875"/>
                    <a:pt x="1" y="1117"/>
                    <a:pt x="114" y="1276"/>
                  </a:cubicBezTo>
                  <a:cubicBezTo>
                    <a:pt x="167" y="1352"/>
                    <a:pt x="256" y="1393"/>
                    <a:pt x="342" y="1427"/>
                  </a:cubicBezTo>
                  <a:cubicBezTo>
                    <a:pt x="504" y="1489"/>
                    <a:pt x="673" y="1531"/>
                    <a:pt x="844" y="1555"/>
                  </a:cubicBezTo>
                  <a:cubicBezTo>
                    <a:pt x="738" y="1580"/>
                    <a:pt x="636" y="1630"/>
                    <a:pt x="553" y="1703"/>
                  </a:cubicBezTo>
                  <a:cubicBezTo>
                    <a:pt x="462" y="1783"/>
                    <a:pt x="390" y="1904"/>
                    <a:pt x="422" y="2019"/>
                  </a:cubicBezTo>
                  <a:cubicBezTo>
                    <a:pt x="443" y="2102"/>
                    <a:pt x="515" y="2168"/>
                    <a:pt x="596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2"/>
                    <a:pt x="851" y="2204"/>
                  </a:cubicBezTo>
                  <a:cubicBezTo>
                    <a:pt x="1121" y="2148"/>
                    <a:pt x="1355" y="1939"/>
                    <a:pt x="1441" y="1675"/>
                  </a:cubicBezTo>
                  <a:cubicBezTo>
                    <a:pt x="1519" y="1827"/>
                    <a:pt x="1452" y="2027"/>
                    <a:pt x="1538" y="2174"/>
                  </a:cubicBezTo>
                  <a:cubicBezTo>
                    <a:pt x="1590" y="2262"/>
                    <a:pt x="1693" y="2311"/>
                    <a:pt x="1795" y="2311"/>
                  </a:cubicBezTo>
                  <a:cubicBezTo>
                    <a:pt x="1830" y="2311"/>
                    <a:pt x="1864" y="2306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6"/>
                    <a:pt x="2125" y="1715"/>
                    <a:pt x="2053" y="1598"/>
                  </a:cubicBezTo>
                  <a:cubicBezTo>
                    <a:pt x="1983" y="1491"/>
                    <a:pt x="1884" y="1402"/>
                    <a:pt x="1770" y="1345"/>
                  </a:cubicBezTo>
                  <a:lnTo>
                    <a:pt x="1770" y="1345"/>
                  </a:lnTo>
                  <a:cubicBezTo>
                    <a:pt x="1800" y="1354"/>
                    <a:pt x="1832" y="1358"/>
                    <a:pt x="1865" y="1358"/>
                  </a:cubicBezTo>
                  <a:cubicBezTo>
                    <a:pt x="1969" y="1358"/>
                    <a:pt x="2078" y="1319"/>
                    <a:pt x="2175" y="1276"/>
                  </a:cubicBezTo>
                  <a:cubicBezTo>
                    <a:pt x="2257" y="1239"/>
                    <a:pt x="2340" y="1201"/>
                    <a:pt x="2406" y="1138"/>
                  </a:cubicBezTo>
                  <a:cubicBezTo>
                    <a:pt x="2470" y="1076"/>
                    <a:pt x="2522" y="988"/>
                    <a:pt x="2516" y="899"/>
                  </a:cubicBezTo>
                  <a:cubicBezTo>
                    <a:pt x="2510" y="806"/>
                    <a:pt x="2446" y="726"/>
                    <a:pt x="2366" y="679"/>
                  </a:cubicBezTo>
                  <a:cubicBezTo>
                    <a:pt x="2287" y="632"/>
                    <a:pt x="2194" y="613"/>
                    <a:pt x="2103" y="607"/>
                  </a:cubicBezTo>
                  <a:cubicBezTo>
                    <a:pt x="2073" y="605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50"/>
                  </a:cubicBezTo>
                  <a:cubicBezTo>
                    <a:pt x="1647" y="690"/>
                    <a:pt x="1584" y="759"/>
                    <a:pt x="1517" y="841"/>
                  </a:cubicBezTo>
                  <a:cubicBezTo>
                    <a:pt x="1498" y="630"/>
                    <a:pt x="1673" y="358"/>
                    <a:pt x="1557" y="164"/>
                  </a:cubicBezTo>
                  <a:cubicBezTo>
                    <a:pt x="1519" y="102"/>
                    <a:pt x="1459" y="56"/>
                    <a:pt x="1391" y="29"/>
                  </a:cubicBezTo>
                  <a:cubicBezTo>
                    <a:pt x="1347" y="11"/>
                    <a:pt x="1299" y="1"/>
                    <a:pt x="1251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37"/>
            <p:cNvSpPr/>
            <p:nvPr/>
          </p:nvSpPr>
          <p:spPr>
            <a:xfrm>
              <a:off x="5432295" y="832920"/>
              <a:ext cx="96379" cy="91259"/>
            </a:xfrm>
            <a:custGeom>
              <a:rect b="b" l="l" r="r" t="t"/>
              <a:pathLst>
                <a:path extrusionOk="0" h="2299" w="2428">
                  <a:moveTo>
                    <a:pt x="1730" y="0"/>
                  </a:moveTo>
                  <a:cubicBezTo>
                    <a:pt x="1712" y="0"/>
                    <a:pt x="1693" y="2"/>
                    <a:pt x="1675" y="7"/>
                  </a:cubicBezTo>
                  <a:cubicBezTo>
                    <a:pt x="1609" y="22"/>
                    <a:pt x="1553" y="65"/>
                    <a:pt x="1505" y="111"/>
                  </a:cubicBezTo>
                  <a:cubicBezTo>
                    <a:pt x="1338" y="270"/>
                    <a:pt x="1230" y="489"/>
                    <a:pt x="1205" y="718"/>
                  </a:cubicBezTo>
                  <a:lnTo>
                    <a:pt x="1205" y="718"/>
                  </a:lnTo>
                  <a:cubicBezTo>
                    <a:pt x="1211" y="645"/>
                    <a:pt x="1129" y="520"/>
                    <a:pt x="1094" y="462"/>
                  </a:cubicBezTo>
                  <a:cubicBezTo>
                    <a:pt x="994" y="295"/>
                    <a:pt x="844" y="142"/>
                    <a:pt x="652" y="107"/>
                  </a:cubicBezTo>
                  <a:cubicBezTo>
                    <a:pt x="632" y="103"/>
                    <a:pt x="611" y="101"/>
                    <a:pt x="591" y="101"/>
                  </a:cubicBezTo>
                  <a:cubicBezTo>
                    <a:pt x="415" y="101"/>
                    <a:pt x="234" y="226"/>
                    <a:pt x="231" y="401"/>
                  </a:cubicBezTo>
                  <a:cubicBezTo>
                    <a:pt x="229" y="493"/>
                    <a:pt x="274" y="580"/>
                    <a:pt x="323" y="659"/>
                  </a:cubicBezTo>
                  <a:cubicBezTo>
                    <a:pt x="416" y="805"/>
                    <a:pt x="525" y="941"/>
                    <a:pt x="650" y="1063"/>
                  </a:cubicBezTo>
                  <a:cubicBezTo>
                    <a:pt x="565" y="1025"/>
                    <a:pt x="471" y="1005"/>
                    <a:pt x="378" y="1005"/>
                  </a:cubicBezTo>
                  <a:cubicBezTo>
                    <a:pt x="361" y="1005"/>
                    <a:pt x="345" y="1005"/>
                    <a:pt x="328" y="1006"/>
                  </a:cubicBezTo>
                  <a:cubicBezTo>
                    <a:pt x="209" y="1016"/>
                    <a:pt x="78" y="1069"/>
                    <a:pt x="33" y="1180"/>
                  </a:cubicBezTo>
                  <a:cubicBezTo>
                    <a:pt x="0" y="1261"/>
                    <a:pt x="18" y="1355"/>
                    <a:pt x="67" y="1426"/>
                  </a:cubicBezTo>
                  <a:cubicBezTo>
                    <a:pt x="115" y="1498"/>
                    <a:pt x="188" y="1549"/>
                    <a:pt x="266" y="1585"/>
                  </a:cubicBezTo>
                  <a:cubicBezTo>
                    <a:pt x="369" y="1634"/>
                    <a:pt x="482" y="1657"/>
                    <a:pt x="596" y="1657"/>
                  </a:cubicBezTo>
                  <a:cubicBezTo>
                    <a:pt x="759" y="1657"/>
                    <a:pt x="922" y="1609"/>
                    <a:pt x="1055" y="1515"/>
                  </a:cubicBezTo>
                  <a:lnTo>
                    <a:pt x="1055" y="1515"/>
                  </a:lnTo>
                  <a:cubicBezTo>
                    <a:pt x="1026" y="1684"/>
                    <a:pt x="853" y="1803"/>
                    <a:pt x="835" y="1973"/>
                  </a:cubicBezTo>
                  <a:cubicBezTo>
                    <a:pt x="821" y="2108"/>
                    <a:pt x="920" y="2243"/>
                    <a:pt x="1050" y="2283"/>
                  </a:cubicBezTo>
                  <a:cubicBezTo>
                    <a:pt x="1083" y="2293"/>
                    <a:pt x="1117" y="2298"/>
                    <a:pt x="1151" y="2298"/>
                  </a:cubicBezTo>
                  <a:cubicBezTo>
                    <a:pt x="1252" y="2298"/>
                    <a:pt x="1353" y="2256"/>
                    <a:pt x="1427" y="2185"/>
                  </a:cubicBezTo>
                  <a:cubicBezTo>
                    <a:pt x="1526" y="2092"/>
                    <a:pt x="1579" y="1956"/>
                    <a:pt x="1590" y="1821"/>
                  </a:cubicBezTo>
                  <a:cubicBezTo>
                    <a:pt x="1600" y="1692"/>
                    <a:pt x="1573" y="1562"/>
                    <a:pt x="1515" y="1448"/>
                  </a:cubicBezTo>
                  <a:lnTo>
                    <a:pt x="1515" y="1448"/>
                  </a:lnTo>
                  <a:cubicBezTo>
                    <a:pt x="1596" y="1555"/>
                    <a:pt x="1747" y="1604"/>
                    <a:pt x="1883" y="1635"/>
                  </a:cubicBezTo>
                  <a:cubicBezTo>
                    <a:pt x="1954" y="1651"/>
                    <a:pt x="2028" y="1666"/>
                    <a:pt x="2101" y="1666"/>
                  </a:cubicBezTo>
                  <a:cubicBezTo>
                    <a:pt x="2117" y="1666"/>
                    <a:pt x="2134" y="1665"/>
                    <a:pt x="2150" y="1664"/>
                  </a:cubicBezTo>
                  <a:cubicBezTo>
                    <a:pt x="2241" y="1655"/>
                    <a:pt x="2331" y="1615"/>
                    <a:pt x="2379" y="1539"/>
                  </a:cubicBezTo>
                  <a:cubicBezTo>
                    <a:pt x="2428" y="1460"/>
                    <a:pt x="2426" y="1357"/>
                    <a:pt x="2390" y="1273"/>
                  </a:cubicBezTo>
                  <a:cubicBezTo>
                    <a:pt x="2355" y="1189"/>
                    <a:pt x="2292" y="1118"/>
                    <a:pt x="2223" y="1056"/>
                  </a:cubicBezTo>
                  <a:cubicBezTo>
                    <a:pt x="2133" y="977"/>
                    <a:pt x="2030" y="912"/>
                    <a:pt x="1916" y="879"/>
                  </a:cubicBezTo>
                  <a:cubicBezTo>
                    <a:pt x="1877" y="869"/>
                    <a:pt x="1840" y="865"/>
                    <a:pt x="1804" y="865"/>
                  </a:cubicBezTo>
                  <a:cubicBezTo>
                    <a:pt x="1741" y="865"/>
                    <a:pt x="1680" y="877"/>
                    <a:pt x="1615" y="894"/>
                  </a:cubicBezTo>
                  <a:cubicBezTo>
                    <a:pt x="1725" y="714"/>
                    <a:pt x="2028" y="601"/>
                    <a:pt x="2052" y="376"/>
                  </a:cubicBezTo>
                  <a:cubicBezTo>
                    <a:pt x="2060" y="304"/>
                    <a:pt x="2037" y="232"/>
                    <a:pt x="2001" y="169"/>
                  </a:cubicBezTo>
                  <a:cubicBezTo>
                    <a:pt x="1945" y="73"/>
                    <a:pt x="1839" y="0"/>
                    <a:pt x="1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37"/>
            <p:cNvSpPr/>
            <p:nvPr/>
          </p:nvSpPr>
          <p:spPr>
            <a:xfrm>
              <a:off x="5512122" y="753530"/>
              <a:ext cx="2302" cy="992"/>
            </a:xfrm>
            <a:custGeom>
              <a:rect b="b" l="l" r="r" t="t"/>
              <a:pathLst>
                <a:path extrusionOk="0" h="25" w="58">
                  <a:moveTo>
                    <a:pt x="0" y="1"/>
                  </a:moveTo>
                  <a:lnTo>
                    <a:pt x="0" y="1"/>
                  </a:lnTo>
                  <a:cubicBezTo>
                    <a:pt x="11" y="7"/>
                    <a:pt x="21" y="12"/>
                    <a:pt x="32" y="16"/>
                  </a:cubicBezTo>
                  <a:cubicBezTo>
                    <a:pt x="41" y="22"/>
                    <a:pt x="48" y="24"/>
                    <a:pt x="58" y="25"/>
                  </a:cubicBezTo>
                  <a:lnTo>
                    <a:pt x="50" y="22"/>
                  </a:lnTo>
                  <a:cubicBezTo>
                    <a:pt x="34" y="13"/>
                    <a:pt x="17" y="7"/>
                    <a:pt x="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37"/>
            <p:cNvSpPr/>
            <p:nvPr/>
          </p:nvSpPr>
          <p:spPr>
            <a:xfrm>
              <a:off x="5503508" y="757102"/>
              <a:ext cx="26953" cy="35845"/>
            </a:xfrm>
            <a:custGeom>
              <a:rect b="b" l="l" r="r" t="t"/>
              <a:pathLst>
                <a:path extrusionOk="0" h="903" w="679">
                  <a:moveTo>
                    <a:pt x="387" y="0"/>
                  </a:moveTo>
                  <a:cubicBezTo>
                    <a:pt x="261" y="167"/>
                    <a:pt x="131" y="333"/>
                    <a:pt x="1" y="495"/>
                  </a:cubicBezTo>
                  <a:cubicBezTo>
                    <a:pt x="2" y="515"/>
                    <a:pt x="2" y="533"/>
                    <a:pt x="3" y="551"/>
                  </a:cubicBezTo>
                  <a:cubicBezTo>
                    <a:pt x="3" y="571"/>
                    <a:pt x="6" y="594"/>
                    <a:pt x="7" y="615"/>
                  </a:cubicBezTo>
                  <a:cubicBezTo>
                    <a:pt x="8" y="626"/>
                    <a:pt x="11" y="638"/>
                    <a:pt x="12" y="649"/>
                  </a:cubicBezTo>
                  <a:cubicBezTo>
                    <a:pt x="14" y="659"/>
                    <a:pt x="16" y="668"/>
                    <a:pt x="18" y="677"/>
                  </a:cubicBezTo>
                  <a:cubicBezTo>
                    <a:pt x="20" y="688"/>
                    <a:pt x="23" y="697"/>
                    <a:pt x="27" y="707"/>
                  </a:cubicBezTo>
                  <a:cubicBezTo>
                    <a:pt x="34" y="728"/>
                    <a:pt x="42" y="747"/>
                    <a:pt x="53" y="766"/>
                  </a:cubicBezTo>
                  <a:cubicBezTo>
                    <a:pt x="104" y="854"/>
                    <a:pt x="207" y="903"/>
                    <a:pt x="309" y="903"/>
                  </a:cubicBezTo>
                  <a:cubicBezTo>
                    <a:pt x="343" y="903"/>
                    <a:pt x="378" y="897"/>
                    <a:pt x="410" y="886"/>
                  </a:cubicBezTo>
                  <a:cubicBezTo>
                    <a:pt x="539" y="841"/>
                    <a:pt x="631" y="716"/>
                    <a:pt x="655" y="583"/>
                  </a:cubicBezTo>
                  <a:cubicBezTo>
                    <a:pt x="679" y="448"/>
                    <a:pt x="641" y="308"/>
                    <a:pt x="568" y="190"/>
                  </a:cubicBezTo>
                  <a:cubicBezTo>
                    <a:pt x="554" y="167"/>
                    <a:pt x="538" y="146"/>
                    <a:pt x="519" y="125"/>
                  </a:cubicBezTo>
                  <a:cubicBezTo>
                    <a:pt x="511" y="114"/>
                    <a:pt x="502" y="102"/>
                    <a:pt x="491" y="92"/>
                  </a:cubicBezTo>
                  <a:cubicBezTo>
                    <a:pt x="487" y="88"/>
                    <a:pt x="482" y="84"/>
                    <a:pt x="478" y="80"/>
                  </a:cubicBezTo>
                  <a:cubicBezTo>
                    <a:pt x="466" y="66"/>
                    <a:pt x="452" y="53"/>
                    <a:pt x="439" y="42"/>
                  </a:cubicBezTo>
                  <a:cubicBezTo>
                    <a:pt x="423" y="26"/>
                    <a:pt x="405" y="13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37"/>
            <p:cNvSpPr/>
            <p:nvPr/>
          </p:nvSpPr>
          <p:spPr>
            <a:xfrm>
              <a:off x="5520458" y="729038"/>
              <a:ext cx="24095" cy="26040"/>
            </a:xfrm>
            <a:custGeom>
              <a:rect b="b" l="l" r="r" t="t"/>
              <a:pathLst>
                <a:path extrusionOk="0" h="656" w="607">
                  <a:moveTo>
                    <a:pt x="481" y="0"/>
                  </a:moveTo>
                  <a:cubicBezTo>
                    <a:pt x="325" y="220"/>
                    <a:pt x="164" y="441"/>
                    <a:pt x="1" y="655"/>
                  </a:cubicBezTo>
                  <a:cubicBezTo>
                    <a:pt x="9" y="655"/>
                    <a:pt x="20" y="652"/>
                    <a:pt x="30" y="651"/>
                  </a:cubicBezTo>
                  <a:cubicBezTo>
                    <a:pt x="42" y="650"/>
                    <a:pt x="54" y="647"/>
                    <a:pt x="66" y="645"/>
                  </a:cubicBezTo>
                  <a:cubicBezTo>
                    <a:pt x="133" y="629"/>
                    <a:pt x="201" y="603"/>
                    <a:pt x="262" y="576"/>
                  </a:cubicBezTo>
                  <a:cubicBezTo>
                    <a:pt x="344" y="540"/>
                    <a:pt x="428" y="499"/>
                    <a:pt x="493" y="438"/>
                  </a:cubicBezTo>
                  <a:cubicBezTo>
                    <a:pt x="559" y="376"/>
                    <a:pt x="607" y="289"/>
                    <a:pt x="600" y="197"/>
                  </a:cubicBezTo>
                  <a:cubicBezTo>
                    <a:pt x="595" y="137"/>
                    <a:pt x="566" y="84"/>
                    <a:pt x="525" y="40"/>
                  </a:cubicBezTo>
                  <a:cubicBezTo>
                    <a:pt x="519" y="32"/>
                    <a:pt x="511" y="25"/>
                    <a:pt x="504" y="19"/>
                  </a:cubicBezTo>
                  <a:cubicBezTo>
                    <a:pt x="497" y="14"/>
                    <a:pt x="488" y="6"/>
                    <a:pt x="4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37"/>
            <p:cNvSpPr/>
            <p:nvPr/>
          </p:nvSpPr>
          <p:spPr>
            <a:xfrm>
              <a:off x="5231637" y="1126940"/>
              <a:ext cx="100111" cy="91695"/>
            </a:xfrm>
            <a:custGeom>
              <a:rect b="b" l="l" r="r" t="t"/>
              <a:pathLst>
                <a:path extrusionOk="0" h="2310" w="2522">
                  <a:moveTo>
                    <a:pt x="1251" y="0"/>
                  </a:moveTo>
                  <a:cubicBezTo>
                    <a:pt x="1167" y="0"/>
                    <a:pt x="1085" y="29"/>
                    <a:pt x="1033" y="93"/>
                  </a:cubicBezTo>
                  <a:cubicBezTo>
                    <a:pt x="990" y="145"/>
                    <a:pt x="972" y="212"/>
                    <a:pt x="959" y="277"/>
                  </a:cubicBezTo>
                  <a:cubicBezTo>
                    <a:pt x="922" y="504"/>
                    <a:pt x="966" y="746"/>
                    <a:pt x="1084" y="945"/>
                  </a:cubicBezTo>
                  <a:lnTo>
                    <a:pt x="1084" y="945"/>
                  </a:lnTo>
                  <a:cubicBezTo>
                    <a:pt x="1046" y="882"/>
                    <a:pt x="904" y="831"/>
                    <a:pt x="842" y="806"/>
                  </a:cubicBezTo>
                  <a:cubicBezTo>
                    <a:pt x="736" y="764"/>
                    <a:pt x="621" y="735"/>
                    <a:pt x="509" y="735"/>
                  </a:cubicBezTo>
                  <a:cubicBezTo>
                    <a:pt x="427" y="735"/>
                    <a:pt x="348" y="750"/>
                    <a:pt x="275" y="786"/>
                  </a:cubicBezTo>
                  <a:cubicBezTo>
                    <a:pt x="100" y="874"/>
                    <a:pt x="0" y="1116"/>
                    <a:pt x="114" y="1275"/>
                  </a:cubicBezTo>
                  <a:cubicBezTo>
                    <a:pt x="167" y="1350"/>
                    <a:pt x="255" y="1392"/>
                    <a:pt x="342" y="1426"/>
                  </a:cubicBezTo>
                  <a:cubicBezTo>
                    <a:pt x="503" y="1488"/>
                    <a:pt x="672" y="1530"/>
                    <a:pt x="844" y="1553"/>
                  </a:cubicBezTo>
                  <a:cubicBezTo>
                    <a:pt x="738" y="1578"/>
                    <a:pt x="635" y="1629"/>
                    <a:pt x="552" y="1702"/>
                  </a:cubicBezTo>
                  <a:cubicBezTo>
                    <a:pt x="462" y="1781"/>
                    <a:pt x="390" y="1902"/>
                    <a:pt x="421" y="2018"/>
                  </a:cubicBezTo>
                  <a:cubicBezTo>
                    <a:pt x="443" y="2102"/>
                    <a:pt x="515" y="2166"/>
                    <a:pt x="595" y="2196"/>
                  </a:cubicBezTo>
                  <a:cubicBezTo>
                    <a:pt x="637" y="2210"/>
                    <a:pt x="681" y="2216"/>
                    <a:pt x="726" y="2216"/>
                  </a:cubicBezTo>
                  <a:cubicBezTo>
                    <a:pt x="768" y="2216"/>
                    <a:pt x="810" y="2211"/>
                    <a:pt x="851" y="2203"/>
                  </a:cubicBezTo>
                  <a:cubicBezTo>
                    <a:pt x="1121" y="2147"/>
                    <a:pt x="1354" y="1937"/>
                    <a:pt x="1440" y="1675"/>
                  </a:cubicBezTo>
                  <a:cubicBezTo>
                    <a:pt x="1519" y="1827"/>
                    <a:pt x="1451" y="2026"/>
                    <a:pt x="1537" y="2173"/>
                  </a:cubicBezTo>
                  <a:cubicBezTo>
                    <a:pt x="1590" y="2261"/>
                    <a:pt x="1692" y="2310"/>
                    <a:pt x="1794" y="2310"/>
                  </a:cubicBezTo>
                  <a:cubicBezTo>
                    <a:pt x="1828" y="2310"/>
                    <a:pt x="1863" y="2304"/>
                    <a:pt x="1896" y="2292"/>
                  </a:cubicBezTo>
                  <a:cubicBezTo>
                    <a:pt x="2025" y="2248"/>
                    <a:pt x="2117" y="2123"/>
                    <a:pt x="2140" y="1988"/>
                  </a:cubicBezTo>
                  <a:cubicBezTo>
                    <a:pt x="2164" y="1854"/>
                    <a:pt x="2125" y="1713"/>
                    <a:pt x="2052" y="1598"/>
                  </a:cubicBezTo>
                  <a:cubicBezTo>
                    <a:pt x="1984" y="1489"/>
                    <a:pt x="1884" y="1401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7" y="1238"/>
                    <a:pt x="2340" y="1199"/>
                    <a:pt x="2405" y="1136"/>
                  </a:cubicBezTo>
                  <a:cubicBezTo>
                    <a:pt x="2476" y="1074"/>
                    <a:pt x="2522" y="987"/>
                    <a:pt x="2515" y="897"/>
                  </a:cubicBezTo>
                  <a:cubicBezTo>
                    <a:pt x="2509" y="805"/>
                    <a:pt x="2445" y="724"/>
                    <a:pt x="2365" y="677"/>
                  </a:cubicBezTo>
                  <a:cubicBezTo>
                    <a:pt x="2286" y="630"/>
                    <a:pt x="2193" y="613"/>
                    <a:pt x="2102" y="605"/>
                  </a:cubicBezTo>
                  <a:cubicBezTo>
                    <a:pt x="2074" y="603"/>
                    <a:pt x="2045" y="602"/>
                    <a:pt x="2017" y="602"/>
                  </a:cubicBezTo>
                  <a:cubicBezTo>
                    <a:pt x="1925" y="602"/>
                    <a:pt x="1833" y="614"/>
                    <a:pt x="1749" y="649"/>
                  </a:cubicBezTo>
                  <a:cubicBezTo>
                    <a:pt x="1648" y="689"/>
                    <a:pt x="1583" y="758"/>
                    <a:pt x="1518" y="840"/>
                  </a:cubicBezTo>
                  <a:cubicBezTo>
                    <a:pt x="1498" y="629"/>
                    <a:pt x="1674" y="357"/>
                    <a:pt x="1556" y="163"/>
                  </a:cubicBezTo>
                  <a:cubicBezTo>
                    <a:pt x="1519" y="100"/>
                    <a:pt x="1458" y="55"/>
                    <a:pt x="1391" y="27"/>
                  </a:cubicBezTo>
                  <a:cubicBezTo>
                    <a:pt x="1347" y="9"/>
                    <a:pt x="1299" y="0"/>
                    <a:pt x="1251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37"/>
            <p:cNvSpPr/>
            <p:nvPr/>
          </p:nvSpPr>
          <p:spPr>
            <a:xfrm>
              <a:off x="5325873" y="1045645"/>
              <a:ext cx="96459" cy="91259"/>
            </a:xfrm>
            <a:custGeom>
              <a:rect b="b" l="l" r="r" t="t"/>
              <a:pathLst>
                <a:path extrusionOk="0" h="2299" w="2430">
                  <a:moveTo>
                    <a:pt x="1730" y="1"/>
                  </a:moveTo>
                  <a:cubicBezTo>
                    <a:pt x="1712" y="1"/>
                    <a:pt x="1693" y="3"/>
                    <a:pt x="1675" y="7"/>
                  </a:cubicBezTo>
                  <a:cubicBezTo>
                    <a:pt x="1610" y="23"/>
                    <a:pt x="1555" y="65"/>
                    <a:pt x="1506" y="111"/>
                  </a:cubicBezTo>
                  <a:cubicBezTo>
                    <a:pt x="1338" y="271"/>
                    <a:pt x="1230" y="490"/>
                    <a:pt x="1206" y="720"/>
                  </a:cubicBezTo>
                  <a:lnTo>
                    <a:pt x="1206" y="720"/>
                  </a:lnTo>
                  <a:cubicBezTo>
                    <a:pt x="1213" y="647"/>
                    <a:pt x="1129" y="521"/>
                    <a:pt x="1094" y="463"/>
                  </a:cubicBezTo>
                  <a:cubicBezTo>
                    <a:pt x="994" y="296"/>
                    <a:pt x="844" y="142"/>
                    <a:pt x="654" y="107"/>
                  </a:cubicBezTo>
                  <a:cubicBezTo>
                    <a:pt x="633" y="103"/>
                    <a:pt x="613" y="101"/>
                    <a:pt x="592" y="101"/>
                  </a:cubicBezTo>
                  <a:cubicBezTo>
                    <a:pt x="416" y="101"/>
                    <a:pt x="235" y="227"/>
                    <a:pt x="232" y="402"/>
                  </a:cubicBezTo>
                  <a:cubicBezTo>
                    <a:pt x="230" y="494"/>
                    <a:pt x="275" y="581"/>
                    <a:pt x="324" y="659"/>
                  </a:cubicBezTo>
                  <a:cubicBezTo>
                    <a:pt x="416" y="807"/>
                    <a:pt x="526" y="942"/>
                    <a:pt x="651" y="1063"/>
                  </a:cubicBezTo>
                  <a:cubicBezTo>
                    <a:pt x="565" y="1024"/>
                    <a:pt x="469" y="1005"/>
                    <a:pt x="375" y="1005"/>
                  </a:cubicBezTo>
                  <a:cubicBezTo>
                    <a:pt x="359" y="1005"/>
                    <a:pt x="344" y="1006"/>
                    <a:pt x="329" y="1007"/>
                  </a:cubicBezTo>
                  <a:cubicBezTo>
                    <a:pt x="209" y="1016"/>
                    <a:pt x="79" y="1069"/>
                    <a:pt x="34" y="1182"/>
                  </a:cubicBezTo>
                  <a:cubicBezTo>
                    <a:pt x="1" y="1261"/>
                    <a:pt x="19" y="1356"/>
                    <a:pt x="67" y="1427"/>
                  </a:cubicBezTo>
                  <a:cubicBezTo>
                    <a:pt x="115" y="1499"/>
                    <a:pt x="188" y="1549"/>
                    <a:pt x="266" y="1586"/>
                  </a:cubicBezTo>
                  <a:cubicBezTo>
                    <a:pt x="370" y="1634"/>
                    <a:pt x="483" y="1658"/>
                    <a:pt x="598" y="1658"/>
                  </a:cubicBezTo>
                  <a:cubicBezTo>
                    <a:pt x="760" y="1658"/>
                    <a:pt x="922" y="1610"/>
                    <a:pt x="1056" y="1516"/>
                  </a:cubicBezTo>
                  <a:lnTo>
                    <a:pt x="1056" y="1516"/>
                  </a:lnTo>
                  <a:cubicBezTo>
                    <a:pt x="1027" y="1685"/>
                    <a:pt x="854" y="1803"/>
                    <a:pt x="836" y="1974"/>
                  </a:cubicBezTo>
                  <a:cubicBezTo>
                    <a:pt x="821" y="2110"/>
                    <a:pt x="920" y="2244"/>
                    <a:pt x="1050" y="2284"/>
                  </a:cubicBezTo>
                  <a:cubicBezTo>
                    <a:pt x="1084" y="2294"/>
                    <a:pt x="1118" y="2299"/>
                    <a:pt x="1152" y="2299"/>
                  </a:cubicBezTo>
                  <a:cubicBezTo>
                    <a:pt x="1253" y="2299"/>
                    <a:pt x="1354" y="2257"/>
                    <a:pt x="1427" y="2187"/>
                  </a:cubicBezTo>
                  <a:cubicBezTo>
                    <a:pt x="1526" y="2093"/>
                    <a:pt x="1581" y="1958"/>
                    <a:pt x="1591" y="1822"/>
                  </a:cubicBezTo>
                  <a:cubicBezTo>
                    <a:pt x="1601" y="1692"/>
                    <a:pt x="1573" y="1561"/>
                    <a:pt x="1514" y="1446"/>
                  </a:cubicBezTo>
                  <a:lnTo>
                    <a:pt x="1514" y="1446"/>
                  </a:lnTo>
                  <a:cubicBezTo>
                    <a:pt x="1595" y="1555"/>
                    <a:pt x="1746" y="1604"/>
                    <a:pt x="1884" y="1636"/>
                  </a:cubicBezTo>
                  <a:cubicBezTo>
                    <a:pt x="1955" y="1652"/>
                    <a:pt x="2027" y="1666"/>
                    <a:pt x="2100" y="1666"/>
                  </a:cubicBezTo>
                  <a:cubicBezTo>
                    <a:pt x="2117" y="1666"/>
                    <a:pt x="2133" y="1666"/>
                    <a:pt x="2150" y="1664"/>
                  </a:cubicBezTo>
                  <a:cubicBezTo>
                    <a:pt x="2242" y="1658"/>
                    <a:pt x="2331" y="1616"/>
                    <a:pt x="2379" y="1539"/>
                  </a:cubicBezTo>
                  <a:cubicBezTo>
                    <a:pt x="2429" y="1461"/>
                    <a:pt x="2426" y="1359"/>
                    <a:pt x="2391" y="1273"/>
                  </a:cubicBezTo>
                  <a:cubicBezTo>
                    <a:pt x="2356" y="1189"/>
                    <a:pt x="2292" y="1119"/>
                    <a:pt x="2223" y="1058"/>
                  </a:cubicBezTo>
                  <a:cubicBezTo>
                    <a:pt x="2134" y="979"/>
                    <a:pt x="2030" y="912"/>
                    <a:pt x="1916" y="881"/>
                  </a:cubicBezTo>
                  <a:cubicBezTo>
                    <a:pt x="1877" y="870"/>
                    <a:pt x="1841" y="866"/>
                    <a:pt x="1804" y="866"/>
                  </a:cubicBezTo>
                  <a:cubicBezTo>
                    <a:pt x="1741" y="866"/>
                    <a:pt x="1680" y="879"/>
                    <a:pt x="1615" y="895"/>
                  </a:cubicBezTo>
                  <a:cubicBezTo>
                    <a:pt x="1726" y="714"/>
                    <a:pt x="2029" y="602"/>
                    <a:pt x="2052" y="377"/>
                  </a:cubicBezTo>
                  <a:cubicBezTo>
                    <a:pt x="2061" y="305"/>
                    <a:pt x="2039" y="232"/>
                    <a:pt x="2002" y="169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37"/>
            <p:cNvSpPr/>
            <p:nvPr/>
          </p:nvSpPr>
          <p:spPr>
            <a:xfrm>
              <a:off x="5233701" y="1000353"/>
              <a:ext cx="70022" cy="70419"/>
            </a:xfrm>
            <a:custGeom>
              <a:rect b="b" l="l" r="r" t="t"/>
              <a:pathLst>
                <a:path extrusionOk="0" h="1774" w="1764">
                  <a:moveTo>
                    <a:pt x="1120" y="0"/>
                  </a:moveTo>
                  <a:cubicBezTo>
                    <a:pt x="943" y="142"/>
                    <a:pt x="765" y="281"/>
                    <a:pt x="586" y="418"/>
                  </a:cubicBezTo>
                  <a:cubicBezTo>
                    <a:pt x="586" y="470"/>
                    <a:pt x="593" y="523"/>
                    <a:pt x="607" y="573"/>
                  </a:cubicBezTo>
                  <a:cubicBezTo>
                    <a:pt x="588" y="531"/>
                    <a:pt x="557" y="497"/>
                    <a:pt x="521" y="467"/>
                  </a:cubicBezTo>
                  <a:cubicBezTo>
                    <a:pt x="363" y="589"/>
                    <a:pt x="201" y="708"/>
                    <a:pt x="40" y="826"/>
                  </a:cubicBezTo>
                  <a:cubicBezTo>
                    <a:pt x="88" y="877"/>
                    <a:pt x="141" y="923"/>
                    <a:pt x="203" y="953"/>
                  </a:cubicBezTo>
                  <a:cubicBezTo>
                    <a:pt x="262" y="982"/>
                    <a:pt x="320" y="989"/>
                    <a:pt x="381" y="989"/>
                  </a:cubicBezTo>
                  <a:cubicBezTo>
                    <a:pt x="401" y="989"/>
                    <a:pt x="421" y="989"/>
                    <a:pt x="442" y="988"/>
                  </a:cubicBezTo>
                  <a:lnTo>
                    <a:pt x="442" y="988"/>
                  </a:lnTo>
                  <a:cubicBezTo>
                    <a:pt x="327" y="1111"/>
                    <a:pt x="71" y="1152"/>
                    <a:pt x="19" y="1325"/>
                  </a:cubicBezTo>
                  <a:cubicBezTo>
                    <a:pt x="0" y="1380"/>
                    <a:pt x="8" y="1441"/>
                    <a:pt x="25" y="1496"/>
                  </a:cubicBezTo>
                  <a:cubicBezTo>
                    <a:pt x="60" y="1592"/>
                    <a:pt x="147" y="1674"/>
                    <a:pt x="248" y="1674"/>
                  </a:cubicBezTo>
                  <a:cubicBezTo>
                    <a:pt x="250" y="1674"/>
                    <a:pt x="253" y="1674"/>
                    <a:pt x="255" y="1674"/>
                  </a:cubicBezTo>
                  <a:cubicBezTo>
                    <a:pt x="310" y="1672"/>
                    <a:pt x="359" y="1647"/>
                    <a:pt x="404" y="1618"/>
                  </a:cubicBezTo>
                  <a:cubicBezTo>
                    <a:pt x="561" y="1519"/>
                    <a:pt x="679" y="1362"/>
                    <a:pt x="734" y="1187"/>
                  </a:cubicBezTo>
                  <a:lnTo>
                    <a:pt x="734" y="1187"/>
                  </a:lnTo>
                  <a:cubicBezTo>
                    <a:pt x="718" y="1243"/>
                    <a:pt x="764" y="1356"/>
                    <a:pt x="781" y="1407"/>
                  </a:cubicBezTo>
                  <a:cubicBezTo>
                    <a:pt x="833" y="1553"/>
                    <a:pt x="927" y="1698"/>
                    <a:pt x="1072" y="1753"/>
                  </a:cubicBezTo>
                  <a:cubicBezTo>
                    <a:pt x="1106" y="1767"/>
                    <a:pt x="1143" y="1773"/>
                    <a:pt x="1181" y="1773"/>
                  </a:cubicBezTo>
                  <a:cubicBezTo>
                    <a:pt x="1301" y="1773"/>
                    <a:pt x="1422" y="1706"/>
                    <a:pt x="1448" y="1589"/>
                  </a:cubicBezTo>
                  <a:cubicBezTo>
                    <a:pt x="1462" y="1518"/>
                    <a:pt x="1442" y="1444"/>
                    <a:pt x="1416" y="1373"/>
                  </a:cubicBezTo>
                  <a:cubicBezTo>
                    <a:pt x="1367" y="1244"/>
                    <a:pt x="1301" y="1122"/>
                    <a:pt x="1223" y="1007"/>
                  </a:cubicBezTo>
                  <a:lnTo>
                    <a:pt x="1223" y="1007"/>
                  </a:lnTo>
                  <a:cubicBezTo>
                    <a:pt x="1295" y="1056"/>
                    <a:pt x="1379" y="1091"/>
                    <a:pt x="1467" y="1101"/>
                  </a:cubicBezTo>
                  <a:cubicBezTo>
                    <a:pt x="1482" y="1103"/>
                    <a:pt x="1498" y="1104"/>
                    <a:pt x="1515" y="1104"/>
                  </a:cubicBezTo>
                  <a:cubicBezTo>
                    <a:pt x="1596" y="1104"/>
                    <a:pt x="1680" y="1078"/>
                    <a:pt x="1724" y="1011"/>
                  </a:cubicBezTo>
                  <a:cubicBezTo>
                    <a:pt x="1763" y="954"/>
                    <a:pt x="1763" y="876"/>
                    <a:pt x="1737" y="814"/>
                  </a:cubicBezTo>
                  <a:cubicBezTo>
                    <a:pt x="1711" y="751"/>
                    <a:pt x="1661" y="699"/>
                    <a:pt x="1606" y="658"/>
                  </a:cubicBezTo>
                  <a:cubicBezTo>
                    <a:pt x="1498" y="579"/>
                    <a:pt x="1364" y="537"/>
                    <a:pt x="1230" y="537"/>
                  </a:cubicBezTo>
                  <a:cubicBezTo>
                    <a:pt x="1144" y="537"/>
                    <a:pt x="1057" y="555"/>
                    <a:pt x="978" y="590"/>
                  </a:cubicBezTo>
                  <a:cubicBezTo>
                    <a:pt x="1026" y="462"/>
                    <a:pt x="1180" y="396"/>
                    <a:pt x="1222" y="266"/>
                  </a:cubicBezTo>
                  <a:cubicBezTo>
                    <a:pt x="1252" y="168"/>
                    <a:pt x="1205" y="55"/>
                    <a:pt x="1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37"/>
            <p:cNvSpPr/>
            <p:nvPr/>
          </p:nvSpPr>
          <p:spPr>
            <a:xfrm>
              <a:off x="5018872" y="1129719"/>
              <a:ext cx="100111" cy="88877"/>
            </a:xfrm>
            <a:custGeom>
              <a:rect b="b" l="l" r="r" t="t"/>
              <a:pathLst>
                <a:path extrusionOk="0" h="2239" w="2522">
                  <a:moveTo>
                    <a:pt x="1466" y="1"/>
                  </a:moveTo>
                  <a:cubicBezTo>
                    <a:pt x="1297" y="84"/>
                    <a:pt x="1127" y="163"/>
                    <a:pt x="955" y="242"/>
                  </a:cubicBezTo>
                  <a:cubicBezTo>
                    <a:pt x="954" y="247"/>
                    <a:pt x="954" y="251"/>
                    <a:pt x="954" y="254"/>
                  </a:cubicBezTo>
                  <a:cubicBezTo>
                    <a:pt x="952" y="272"/>
                    <a:pt x="950" y="287"/>
                    <a:pt x="949" y="304"/>
                  </a:cubicBezTo>
                  <a:cubicBezTo>
                    <a:pt x="934" y="502"/>
                    <a:pt x="982" y="704"/>
                    <a:pt x="1083" y="876"/>
                  </a:cubicBezTo>
                  <a:lnTo>
                    <a:pt x="1083" y="876"/>
                  </a:lnTo>
                  <a:cubicBezTo>
                    <a:pt x="1046" y="814"/>
                    <a:pt x="903" y="762"/>
                    <a:pt x="840" y="736"/>
                  </a:cubicBezTo>
                  <a:cubicBezTo>
                    <a:pt x="736" y="694"/>
                    <a:pt x="621" y="665"/>
                    <a:pt x="509" y="665"/>
                  </a:cubicBezTo>
                  <a:cubicBezTo>
                    <a:pt x="428" y="665"/>
                    <a:pt x="349" y="680"/>
                    <a:pt x="276" y="716"/>
                  </a:cubicBezTo>
                  <a:cubicBezTo>
                    <a:pt x="101" y="805"/>
                    <a:pt x="1" y="1048"/>
                    <a:pt x="114" y="1205"/>
                  </a:cubicBezTo>
                  <a:cubicBezTo>
                    <a:pt x="169" y="1280"/>
                    <a:pt x="256" y="1324"/>
                    <a:pt x="344" y="1356"/>
                  </a:cubicBezTo>
                  <a:cubicBezTo>
                    <a:pt x="505" y="1418"/>
                    <a:pt x="674" y="1460"/>
                    <a:pt x="846" y="1482"/>
                  </a:cubicBezTo>
                  <a:cubicBezTo>
                    <a:pt x="738" y="1507"/>
                    <a:pt x="637" y="1558"/>
                    <a:pt x="554" y="1631"/>
                  </a:cubicBezTo>
                  <a:cubicBezTo>
                    <a:pt x="463" y="1710"/>
                    <a:pt x="391" y="1831"/>
                    <a:pt x="422" y="1948"/>
                  </a:cubicBezTo>
                  <a:cubicBezTo>
                    <a:pt x="445" y="2032"/>
                    <a:pt x="515" y="2097"/>
                    <a:pt x="597" y="2126"/>
                  </a:cubicBezTo>
                  <a:cubicBezTo>
                    <a:pt x="639" y="2140"/>
                    <a:pt x="683" y="2145"/>
                    <a:pt x="728" y="2145"/>
                  </a:cubicBezTo>
                  <a:cubicBezTo>
                    <a:pt x="769" y="2145"/>
                    <a:pt x="811" y="2140"/>
                    <a:pt x="852" y="2132"/>
                  </a:cubicBezTo>
                  <a:cubicBezTo>
                    <a:pt x="1123" y="2075"/>
                    <a:pt x="1357" y="1866"/>
                    <a:pt x="1442" y="1603"/>
                  </a:cubicBezTo>
                  <a:cubicBezTo>
                    <a:pt x="1520" y="1756"/>
                    <a:pt x="1453" y="1955"/>
                    <a:pt x="1539" y="2102"/>
                  </a:cubicBezTo>
                  <a:cubicBezTo>
                    <a:pt x="1591" y="2190"/>
                    <a:pt x="1693" y="2239"/>
                    <a:pt x="1795" y="2239"/>
                  </a:cubicBezTo>
                  <a:cubicBezTo>
                    <a:pt x="1830" y="2239"/>
                    <a:pt x="1865" y="2233"/>
                    <a:pt x="1897" y="2221"/>
                  </a:cubicBezTo>
                  <a:cubicBezTo>
                    <a:pt x="2027" y="2177"/>
                    <a:pt x="2117" y="2053"/>
                    <a:pt x="2142" y="1918"/>
                  </a:cubicBezTo>
                  <a:cubicBezTo>
                    <a:pt x="2166" y="1783"/>
                    <a:pt x="2126" y="1643"/>
                    <a:pt x="2054" y="1528"/>
                  </a:cubicBezTo>
                  <a:cubicBezTo>
                    <a:pt x="2043" y="1511"/>
                    <a:pt x="2033" y="1496"/>
                    <a:pt x="2021" y="1481"/>
                  </a:cubicBezTo>
                  <a:cubicBezTo>
                    <a:pt x="2012" y="1469"/>
                    <a:pt x="2003" y="1457"/>
                    <a:pt x="1992" y="1445"/>
                  </a:cubicBezTo>
                  <a:cubicBezTo>
                    <a:pt x="1984" y="1436"/>
                    <a:pt x="1977" y="1429"/>
                    <a:pt x="1968" y="1420"/>
                  </a:cubicBezTo>
                  <a:cubicBezTo>
                    <a:pt x="1909" y="1358"/>
                    <a:pt x="1839" y="1308"/>
                    <a:pt x="1762" y="1272"/>
                  </a:cubicBezTo>
                  <a:lnTo>
                    <a:pt x="1762" y="1272"/>
                  </a:lnTo>
                  <a:cubicBezTo>
                    <a:pt x="1771" y="1274"/>
                    <a:pt x="1779" y="1277"/>
                    <a:pt x="1788" y="1278"/>
                  </a:cubicBezTo>
                  <a:cubicBezTo>
                    <a:pt x="1802" y="1282"/>
                    <a:pt x="1815" y="1283"/>
                    <a:pt x="1830" y="1284"/>
                  </a:cubicBezTo>
                  <a:cubicBezTo>
                    <a:pt x="1842" y="1285"/>
                    <a:pt x="1854" y="1287"/>
                    <a:pt x="1865" y="1287"/>
                  </a:cubicBezTo>
                  <a:cubicBezTo>
                    <a:pt x="1908" y="1287"/>
                    <a:pt x="1953" y="1280"/>
                    <a:pt x="1995" y="1268"/>
                  </a:cubicBezTo>
                  <a:cubicBezTo>
                    <a:pt x="2014" y="1264"/>
                    <a:pt x="2033" y="1259"/>
                    <a:pt x="2051" y="1253"/>
                  </a:cubicBezTo>
                  <a:cubicBezTo>
                    <a:pt x="2094" y="1238"/>
                    <a:pt x="2136" y="1222"/>
                    <a:pt x="2176" y="1204"/>
                  </a:cubicBezTo>
                  <a:cubicBezTo>
                    <a:pt x="2258" y="1167"/>
                    <a:pt x="2341" y="1127"/>
                    <a:pt x="2408" y="1065"/>
                  </a:cubicBezTo>
                  <a:cubicBezTo>
                    <a:pt x="2473" y="1004"/>
                    <a:pt x="2521" y="917"/>
                    <a:pt x="2513" y="829"/>
                  </a:cubicBezTo>
                  <a:cubicBezTo>
                    <a:pt x="2507" y="736"/>
                    <a:pt x="2443" y="655"/>
                    <a:pt x="2364" y="608"/>
                  </a:cubicBezTo>
                  <a:cubicBezTo>
                    <a:pt x="2286" y="560"/>
                    <a:pt x="2193" y="544"/>
                    <a:pt x="2100" y="535"/>
                  </a:cubicBezTo>
                  <a:cubicBezTo>
                    <a:pt x="2073" y="533"/>
                    <a:pt x="2046" y="532"/>
                    <a:pt x="2018" y="532"/>
                  </a:cubicBezTo>
                  <a:cubicBezTo>
                    <a:pt x="1926" y="532"/>
                    <a:pt x="1833" y="544"/>
                    <a:pt x="1747" y="579"/>
                  </a:cubicBezTo>
                  <a:cubicBezTo>
                    <a:pt x="1646" y="619"/>
                    <a:pt x="1583" y="689"/>
                    <a:pt x="1516" y="772"/>
                  </a:cubicBezTo>
                  <a:cubicBezTo>
                    <a:pt x="1496" y="560"/>
                    <a:pt x="1672" y="289"/>
                    <a:pt x="1555" y="95"/>
                  </a:cubicBezTo>
                  <a:cubicBezTo>
                    <a:pt x="1550" y="85"/>
                    <a:pt x="1543" y="76"/>
                    <a:pt x="1537" y="67"/>
                  </a:cubicBezTo>
                  <a:cubicBezTo>
                    <a:pt x="1531" y="58"/>
                    <a:pt x="1522" y="49"/>
                    <a:pt x="1516" y="43"/>
                  </a:cubicBezTo>
                  <a:cubicBezTo>
                    <a:pt x="1507" y="34"/>
                    <a:pt x="1501" y="27"/>
                    <a:pt x="1491" y="20"/>
                  </a:cubicBezTo>
                  <a:cubicBezTo>
                    <a:pt x="1484" y="13"/>
                    <a:pt x="1476" y="7"/>
                    <a:pt x="1466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37"/>
            <p:cNvSpPr/>
            <p:nvPr/>
          </p:nvSpPr>
          <p:spPr>
            <a:xfrm>
              <a:off x="5120610" y="1061721"/>
              <a:ext cx="88877" cy="75301"/>
            </a:xfrm>
            <a:custGeom>
              <a:rect b="b" l="l" r="r" t="t"/>
              <a:pathLst>
                <a:path extrusionOk="0" h="1897" w="2239">
                  <a:moveTo>
                    <a:pt x="1857" y="1"/>
                  </a:moveTo>
                  <a:lnTo>
                    <a:pt x="1857" y="1"/>
                  </a:lnTo>
                  <a:cubicBezTo>
                    <a:pt x="1662" y="132"/>
                    <a:pt x="1467" y="259"/>
                    <a:pt x="1270" y="384"/>
                  </a:cubicBezTo>
                  <a:cubicBezTo>
                    <a:pt x="1229" y="412"/>
                    <a:pt x="1186" y="438"/>
                    <a:pt x="1144" y="464"/>
                  </a:cubicBezTo>
                  <a:cubicBezTo>
                    <a:pt x="1001" y="554"/>
                    <a:pt x="857" y="642"/>
                    <a:pt x="712" y="730"/>
                  </a:cubicBezTo>
                  <a:lnTo>
                    <a:pt x="712" y="731"/>
                  </a:lnTo>
                  <a:cubicBezTo>
                    <a:pt x="478" y="871"/>
                    <a:pt x="240" y="1008"/>
                    <a:pt x="1" y="1141"/>
                  </a:cubicBezTo>
                  <a:cubicBezTo>
                    <a:pt x="26" y="1155"/>
                    <a:pt x="52" y="1169"/>
                    <a:pt x="78" y="1183"/>
                  </a:cubicBezTo>
                  <a:cubicBezTo>
                    <a:pt x="181" y="1231"/>
                    <a:pt x="295" y="1255"/>
                    <a:pt x="409" y="1255"/>
                  </a:cubicBezTo>
                  <a:cubicBezTo>
                    <a:pt x="571" y="1255"/>
                    <a:pt x="733" y="1206"/>
                    <a:pt x="866" y="1112"/>
                  </a:cubicBezTo>
                  <a:lnTo>
                    <a:pt x="866" y="1112"/>
                  </a:lnTo>
                  <a:cubicBezTo>
                    <a:pt x="838" y="1283"/>
                    <a:pt x="663" y="1402"/>
                    <a:pt x="646" y="1571"/>
                  </a:cubicBezTo>
                  <a:cubicBezTo>
                    <a:pt x="631" y="1706"/>
                    <a:pt x="730" y="1840"/>
                    <a:pt x="860" y="1882"/>
                  </a:cubicBezTo>
                  <a:cubicBezTo>
                    <a:pt x="893" y="1892"/>
                    <a:pt x="927" y="1897"/>
                    <a:pt x="961" y="1897"/>
                  </a:cubicBezTo>
                  <a:cubicBezTo>
                    <a:pt x="1062" y="1897"/>
                    <a:pt x="1164" y="1854"/>
                    <a:pt x="1238" y="1784"/>
                  </a:cubicBezTo>
                  <a:cubicBezTo>
                    <a:pt x="1338" y="1691"/>
                    <a:pt x="1391" y="1555"/>
                    <a:pt x="1402" y="1419"/>
                  </a:cubicBezTo>
                  <a:cubicBezTo>
                    <a:pt x="1412" y="1289"/>
                    <a:pt x="1384" y="1157"/>
                    <a:pt x="1322" y="1040"/>
                  </a:cubicBezTo>
                  <a:lnTo>
                    <a:pt x="1322" y="1040"/>
                  </a:lnTo>
                  <a:cubicBezTo>
                    <a:pt x="1404" y="1153"/>
                    <a:pt x="1556" y="1202"/>
                    <a:pt x="1695" y="1233"/>
                  </a:cubicBezTo>
                  <a:cubicBezTo>
                    <a:pt x="1765" y="1249"/>
                    <a:pt x="1838" y="1265"/>
                    <a:pt x="1911" y="1265"/>
                  </a:cubicBezTo>
                  <a:cubicBezTo>
                    <a:pt x="1928" y="1265"/>
                    <a:pt x="1945" y="1264"/>
                    <a:pt x="1962" y="1262"/>
                  </a:cubicBezTo>
                  <a:cubicBezTo>
                    <a:pt x="2052" y="1253"/>
                    <a:pt x="2141" y="1211"/>
                    <a:pt x="2190" y="1134"/>
                  </a:cubicBezTo>
                  <a:cubicBezTo>
                    <a:pt x="2239" y="1056"/>
                    <a:pt x="2237" y="955"/>
                    <a:pt x="2203" y="868"/>
                  </a:cubicBezTo>
                  <a:cubicBezTo>
                    <a:pt x="2166" y="784"/>
                    <a:pt x="2104" y="714"/>
                    <a:pt x="2034" y="653"/>
                  </a:cubicBezTo>
                  <a:cubicBezTo>
                    <a:pt x="1943" y="574"/>
                    <a:pt x="1842" y="507"/>
                    <a:pt x="1727" y="476"/>
                  </a:cubicBezTo>
                  <a:cubicBezTo>
                    <a:pt x="1688" y="465"/>
                    <a:pt x="1651" y="461"/>
                    <a:pt x="1615" y="461"/>
                  </a:cubicBezTo>
                  <a:cubicBezTo>
                    <a:pt x="1551" y="461"/>
                    <a:pt x="1490" y="474"/>
                    <a:pt x="1426" y="491"/>
                  </a:cubicBezTo>
                  <a:cubicBezTo>
                    <a:pt x="1531" y="318"/>
                    <a:pt x="1813" y="207"/>
                    <a:pt x="18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37"/>
            <p:cNvSpPr/>
            <p:nvPr/>
          </p:nvSpPr>
          <p:spPr>
            <a:xfrm>
              <a:off x="5338020" y="914096"/>
              <a:ext cx="100150" cy="91775"/>
            </a:xfrm>
            <a:custGeom>
              <a:rect b="b" l="l" r="r" t="t"/>
              <a:pathLst>
                <a:path extrusionOk="0" h="2312" w="2523">
                  <a:moveTo>
                    <a:pt x="1251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6"/>
                    <a:pt x="973" y="212"/>
                    <a:pt x="960" y="279"/>
                  </a:cubicBezTo>
                  <a:cubicBezTo>
                    <a:pt x="923" y="506"/>
                    <a:pt x="967" y="747"/>
                    <a:pt x="1084" y="946"/>
                  </a:cubicBezTo>
                  <a:lnTo>
                    <a:pt x="1084" y="946"/>
                  </a:lnTo>
                  <a:cubicBezTo>
                    <a:pt x="1046" y="883"/>
                    <a:pt x="905" y="832"/>
                    <a:pt x="842" y="807"/>
                  </a:cubicBezTo>
                  <a:cubicBezTo>
                    <a:pt x="738" y="765"/>
                    <a:pt x="623" y="736"/>
                    <a:pt x="511" y="736"/>
                  </a:cubicBezTo>
                  <a:cubicBezTo>
                    <a:pt x="429" y="736"/>
                    <a:pt x="349" y="751"/>
                    <a:pt x="276" y="788"/>
                  </a:cubicBezTo>
                  <a:cubicBezTo>
                    <a:pt x="101" y="875"/>
                    <a:pt x="1" y="1117"/>
                    <a:pt x="114" y="1276"/>
                  </a:cubicBezTo>
                  <a:cubicBezTo>
                    <a:pt x="167" y="1352"/>
                    <a:pt x="256" y="1393"/>
                    <a:pt x="342" y="1427"/>
                  </a:cubicBezTo>
                  <a:cubicBezTo>
                    <a:pt x="504" y="1489"/>
                    <a:pt x="673" y="1531"/>
                    <a:pt x="844" y="1555"/>
                  </a:cubicBezTo>
                  <a:cubicBezTo>
                    <a:pt x="738" y="1580"/>
                    <a:pt x="636" y="1630"/>
                    <a:pt x="553" y="1703"/>
                  </a:cubicBezTo>
                  <a:cubicBezTo>
                    <a:pt x="462" y="1783"/>
                    <a:pt x="390" y="1904"/>
                    <a:pt x="422" y="2019"/>
                  </a:cubicBezTo>
                  <a:cubicBezTo>
                    <a:pt x="443" y="2102"/>
                    <a:pt x="515" y="2168"/>
                    <a:pt x="596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2"/>
                    <a:pt x="851" y="2204"/>
                  </a:cubicBezTo>
                  <a:cubicBezTo>
                    <a:pt x="1121" y="2148"/>
                    <a:pt x="1355" y="1939"/>
                    <a:pt x="1441" y="1675"/>
                  </a:cubicBezTo>
                  <a:cubicBezTo>
                    <a:pt x="1519" y="1827"/>
                    <a:pt x="1452" y="2027"/>
                    <a:pt x="1538" y="2174"/>
                  </a:cubicBezTo>
                  <a:cubicBezTo>
                    <a:pt x="1590" y="2262"/>
                    <a:pt x="1693" y="2311"/>
                    <a:pt x="1795" y="2311"/>
                  </a:cubicBezTo>
                  <a:cubicBezTo>
                    <a:pt x="1830" y="2311"/>
                    <a:pt x="1864" y="2306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6"/>
                    <a:pt x="2125" y="1715"/>
                    <a:pt x="2053" y="1598"/>
                  </a:cubicBezTo>
                  <a:cubicBezTo>
                    <a:pt x="1983" y="1491"/>
                    <a:pt x="1884" y="1402"/>
                    <a:pt x="1770" y="1345"/>
                  </a:cubicBezTo>
                  <a:lnTo>
                    <a:pt x="1770" y="1345"/>
                  </a:lnTo>
                  <a:cubicBezTo>
                    <a:pt x="1800" y="1354"/>
                    <a:pt x="1832" y="1358"/>
                    <a:pt x="1865" y="1358"/>
                  </a:cubicBezTo>
                  <a:cubicBezTo>
                    <a:pt x="1969" y="1358"/>
                    <a:pt x="2078" y="1319"/>
                    <a:pt x="2175" y="1276"/>
                  </a:cubicBezTo>
                  <a:cubicBezTo>
                    <a:pt x="2257" y="1239"/>
                    <a:pt x="2340" y="1201"/>
                    <a:pt x="2406" y="1138"/>
                  </a:cubicBezTo>
                  <a:cubicBezTo>
                    <a:pt x="2470" y="1076"/>
                    <a:pt x="2522" y="988"/>
                    <a:pt x="2516" y="899"/>
                  </a:cubicBezTo>
                  <a:cubicBezTo>
                    <a:pt x="2510" y="806"/>
                    <a:pt x="2446" y="726"/>
                    <a:pt x="2366" y="679"/>
                  </a:cubicBezTo>
                  <a:cubicBezTo>
                    <a:pt x="2287" y="632"/>
                    <a:pt x="2194" y="613"/>
                    <a:pt x="2103" y="607"/>
                  </a:cubicBezTo>
                  <a:cubicBezTo>
                    <a:pt x="2073" y="605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50"/>
                  </a:cubicBezTo>
                  <a:cubicBezTo>
                    <a:pt x="1647" y="690"/>
                    <a:pt x="1584" y="759"/>
                    <a:pt x="1517" y="841"/>
                  </a:cubicBezTo>
                  <a:cubicBezTo>
                    <a:pt x="1498" y="630"/>
                    <a:pt x="1673" y="358"/>
                    <a:pt x="1557" y="164"/>
                  </a:cubicBezTo>
                  <a:cubicBezTo>
                    <a:pt x="1519" y="102"/>
                    <a:pt x="1459" y="56"/>
                    <a:pt x="1391" y="29"/>
                  </a:cubicBezTo>
                  <a:cubicBezTo>
                    <a:pt x="1347" y="11"/>
                    <a:pt x="1299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37"/>
            <p:cNvSpPr/>
            <p:nvPr/>
          </p:nvSpPr>
          <p:spPr>
            <a:xfrm>
              <a:off x="5219927" y="1298343"/>
              <a:ext cx="18577" cy="13615"/>
            </a:xfrm>
            <a:custGeom>
              <a:rect b="b" l="l" r="r" t="t"/>
              <a:pathLst>
                <a:path extrusionOk="0" h="343" w="468">
                  <a:moveTo>
                    <a:pt x="368" y="0"/>
                  </a:moveTo>
                  <a:cubicBezTo>
                    <a:pt x="351" y="0"/>
                    <a:pt x="333" y="1"/>
                    <a:pt x="316" y="2"/>
                  </a:cubicBezTo>
                  <a:cubicBezTo>
                    <a:pt x="196" y="10"/>
                    <a:pt x="66" y="64"/>
                    <a:pt x="20" y="176"/>
                  </a:cubicBezTo>
                  <a:cubicBezTo>
                    <a:pt x="0" y="229"/>
                    <a:pt x="0" y="286"/>
                    <a:pt x="17" y="343"/>
                  </a:cubicBezTo>
                  <a:cubicBezTo>
                    <a:pt x="122" y="268"/>
                    <a:pt x="227" y="190"/>
                    <a:pt x="332" y="111"/>
                  </a:cubicBezTo>
                  <a:cubicBezTo>
                    <a:pt x="377" y="77"/>
                    <a:pt x="423" y="44"/>
                    <a:pt x="467" y="8"/>
                  </a:cubicBezTo>
                  <a:cubicBezTo>
                    <a:pt x="435" y="3"/>
                    <a:pt x="402" y="0"/>
                    <a:pt x="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37"/>
            <p:cNvSpPr/>
            <p:nvPr/>
          </p:nvSpPr>
          <p:spPr>
            <a:xfrm>
              <a:off x="5228620" y="1262538"/>
              <a:ext cx="35487" cy="34058"/>
            </a:xfrm>
            <a:custGeom>
              <a:rect b="b" l="l" r="r" t="t"/>
              <a:pathLst>
                <a:path extrusionOk="0" h="858" w="894">
                  <a:moveTo>
                    <a:pt x="362" y="1"/>
                  </a:moveTo>
                  <a:cubicBezTo>
                    <a:pt x="186" y="1"/>
                    <a:pt x="6" y="126"/>
                    <a:pt x="2" y="301"/>
                  </a:cubicBezTo>
                  <a:cubicBezTo>
                    <a:pt x="0" y="394"/>
                    <a:pt x="45" y="480"/>
                    <a:pt x="95" y="558"/>
                  </a:cubicBezTo>
                  <a:cubicBezTo>
                    <a:pt x="159" y="665"/>
                    <a:pt x="237" y="765"/>
                    <a:pt x="321" y="857"/>
                  </a:cubicBezTo>
                  <a:cubicBezTo>
                    <a:pt x="514" y="708"/>
                    <a:pt x="705" y="560"/>
                    <a:pt x="894" y="407"/>
                  </a:cubicBezTo>
                  <a:cubicBezTo>
                    <a:pt x="882" y="390"/>
                    <a:pt x="872" y="374"/>
                    <a:pt x="866" y="360"/>
                  </a:cubicBezTo>
                  <a:cubicBezTo>
                    <a:pt x="766" y="193"/>
                    <a:pt x="616" y="40"/>
                    <a:pt x="424" y="6"/>
                  </a:cubicBezTo>
                  <a:cubicBezTo>
                    <a:pt x="404" y="3"/>
                    <a:pt x="383" y="1"/>
                    <a:pt x="3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37"/>
            <p:cNvSpPr/>
            <p:nvPr/>
          </p:nvSpPr>
          <p:spPr>
            <a:xfrm>
              <a:off x="5272205" y="1258489"/>
              <a:ext cx="16473" cy="13695"/>
            </a:xfrm>
            <a:custGeom>
              <a:rect b="b" l="l" r="r" t="t"/>
              <a:pathLst>
                <a:path extrusionOk="0" h="345" w="415">
                  <a:moveTo>
                    <a:pt x="398" y="0"/>
                  </a:moveTo>
                  <a:cubicBezTo>
                    <a:pt x="381" y="0"/>
                    <a:pt x="363" y="3"/>
                    <a:pt x="348" y="7"/>
                  </a:cubicBezTo>
                  <a:cubicBezTo>
                    <a:pt x="283" y="23"/>
                    <a:pt x="227" y="65"/>
                    <a:pt x="179" y="111"/>
                  </a:cubicBezTo>
                  <a:cubicBezTo>
                    <a:pt x="108" y="180"/>
                    <a:pt x="48" y="258"/>
                    <a:pt x="1" y="345"/>
                  </a:cubicBezTo>
                  <a:cubicBezTo>
                    <a:pt x="139" y="231"/>
                    <a:pt x="278" y="117"/>
                    <a:pt x="414" y="1"/>
                  </a:cubicBezTo>
                  <a:cubicBezTo>
                    <a:pt x="409" y="1"/>
                    <a:pt x="403" y="0"/>
                    <a:pt x="398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37"/>
            <p:cNvSpPr/>
            <p:nvPr/>
          </p:nvSpPr>
          <p:spPr>
            <a:xfrm>
              <a:off x="5122436" y="1211213"/>
              <a:ext cx="74865" cy="72404"/>
            </a:xfrm>
            <a:custGeom>
              <a:rect b="b" l="l" r="r" t="t"/>
              <a:pathLst>
                <a:path extrusionOk="0" h="1824" w="1886">
                  <a:moveTo>
                    <a:pt x="1089" y="1"/>
                  </a:moveTo>
                  <a:cubicBezTo>
                    <a:pt x="1027" y="1"/>
                    <a:pt x="965" y="18"/>
                    <a:pt x="913" y="51"/>
                  </a:cubicBezTo>
                  <a:cubicBezTo>
                    <a:pt x="820" y="108"/>
                    <a:pt x="758" y="207"/>
                    <a:pt x="729" y="311"/>
                  </a:cubicBezTo>
                  <a:cubicBezTo>
                    <a:pt x="701" y="410"/>
                    <a:pt x="701" y="516"/>
                    <a:pt x="729" y="615"/>
                  </a:cubicBezTo>
                  <a:lnTo>
                    <a:pt x="729" y="615"/>
                  </a:lnTo>
                  <a:cubicBezTo>
                    <a:pt x="683" y="518"/>
                    <a:pt x="572" y="457"/>
                    <a:pt x="470" y="412"/>
                  </a:cubicBezTo>
                  <a:cubicBezTo>
                    <a:pt x="406" y="382"/>
                    <a:pt x="338" y="355"/>
                    <a:pt x="266" y="347"/>
                  </a:cubicBezTo>
                  <a:cubicBezTo>
                    <a:pt x="260" y="347"/>
                    <a:pt x="253" y="347"/>
                    <a:pt x="246" y="347"/>
                  </a:cubicBezTo>
                  <a:cubicBezTo>
                    <a:pt x="179" y="347"/>
                    <a:pt x="111" y="366"/>
                    <a:pt x="65" y="413"/>
                  </a:cubicBezTo>
                  <a:cubicBezTo>
                    <a:pt x="15" y="466"/>
                    <a:pt x="1" y="547"/>
                    <a:pt x="15" y="619"/>
                  </a:cubicBezTo>
                  <a:cubicBezTo>
                    <a:pt x="30" y="690"/>
                    <a:pt x="68" y="756"/>
                    <a:pt x="113" y="814"/>
                  </a:cubicBezTo>
                  <a:cubicBezTo>
                    <a:pt x="169" y="890"/>
                    <a:pt x="240" y="959"/>
                    <a:pt x="326" y="1002"/>
                  </a:cubicBezTo>
                  <a:cubicBezTo>
                    <a:pt x="384" y="1031"/>
                    <a:pt x="441" y="1039"/>
                    <a:pt x="502" y="1039"/>
                  </a:cubicBezTo>
                  <a:cubicBezTo>
                    <a:pt x="522" y="1039"/>
                    <a:pt x="543" y="1038"/>
                    <a:pt x="564" y="1037"/>
                  </a:cubicBezTo>
                  <a:lnTo>
                    <a:pt x="564" y="1037"/>
                  </a:lnTo>
                  <a:cubicBezTo>
                    <a:pt x="450" y="1161"/>
                    <a:pt x="193" y="1200"/>
                    <a:pt x="141" y="1373"/>
                  </a:cubicBezTo>
                  <a:cubicBezTo>
                    <a:pt x="125" y="1429"/>
                    <a:pt x="130" y="1490"/>
                    <a:pt x="149" y="1544"/>
                  </a:cubicBezTo>
                  <a:cubicBezTo>
                    <a:pt x="182" y="1640"/>
                    <a:pt x="272" y="1723"/>
                    <a:pt x="374" y="1723"/>
                  </a:cubicBezTo>
                  <a:cubicBezTo>
                    <a:pt x="376" y="1723"/>
                    <a:pt x="378" y="1723"/>
                    <a:pt x="380" y="1723"/>
                  </a:cubicBezTo>
                  <a:cubicBezTo>
                    <a:pt x="433" y="1720"/>
                    <a:pt x="482" y="1695"/>
                    <a:pt x="528" y="1667"/>
                  </a:cubicBezTo>
                  <a:cubicBezTo>
                    <a:pt x="683" y="1568"/>
                    <a:pt x="803" y="1413"/>
                    <a:pt x="858" y="1238"/>
                  </a:cubicBezTo>
                  <a:lnTo>
                    <a:pt x="858" y="1238"/>
                  </a:lnTo>
                  <a:cubicBezTo>
                    <a:pt x="841" y="1295"/>
                    <a:pt x="886" y="1405"/>
                    <a:pt x="904" y="1456"/>
                  </a:cubicBezTo>
                  <a:cubicBezTo>
                    <a:pt x="956" y="1601"/>
                    <a:pt x="1050" y="1746"/>
                    <a:pt x="1194" y="1803"/>
                  </a:cubicBezTo>
                  <a:cubicBezTo>
                    <a:pt x="1228" y="1817"/>
                    <a:pt x="1265" y="1823"/>
                    <a:pt x="1302" y="1823"/>
                  </a:cubicBezTo>
                  <a:cubicBezTo>
                    <a:pt x="1423" y="1823"/>
                    <a:pt x="1545" y="1755"/>
                    <a:pt x="1570" y="1639"/>
                  </a:cubicBezTo>
                  <a:cubicBezTo>
                    <a:pt x="1586" y="1568"/>
                    <a:pt x="1564" y="1492"/>
                    <a:pt x="1538" y="1423"/>
                  </a:cubicBezTo>
                  <a:cubicBezTo>
                    <a:pt x="1489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7" y="1107"/>
                    <a:pt x="1501" y="1139"/>
                    <a:pt x="1589" y="1149"/>
                  </a:cubicBezTo>
                  <a:cubicBezTo>
                    <a:pt x="1605" y="1151"/>
                    <a:pt x="1621" y="1153"/>
                    <a:pt x="1638" y="1153"/>
                  </a:cubicBezTo>
                  <a:cubicBezTo>
                    <a:pt x="1719" y="1153"/>
                    <a:pt x="1803" y="1126"/>
                    <a:pt x="1848" y="1059"/>
                  </a:cubicBezTo>
                  <a:cubicBezTo>
                    <a:pt x="1886" y="1002"/>
                    <a:pt x="1886" y="924"/>
                    <a:pt x="1860" y="861"/>
                  </a:cubicBezTo>
                  <a:cubicBezTo>
                    <a:pt x="1834" y="797"/>
                    <a:pt x="1784" y="746"/>
                    <a:pt x="1728" y="705"/>
                  </a:cubicBezTo>
                  <a:cubicBezTo>
                    <a:pt x="1620" y="625"/>
                    <a:pt x="1486" y="584"/>
                    <a:pt x="1352" y="584"/>
                  </a:cubicBezTo>
                  <a:cubicBezTo>
                    <a:pt x="1265" y="584"/>
                    <a:pt x="1179" y="601"/>
                    <a:pt x="1099" y="636"/>
                  </a:cubicBezTo>
                  <a:cubicBezTo>
                    <a:pt x="1147" y="508"/>
                    <a:pt x="1303" y="441"/>
                    <a:pt x="1344" y="311"/>
                  </a:cubicBezTo>
                  <a:cubicBezTo>
                    <a:pt x="1376" y="207"/>
                    <a:pt x="1319" y="87"/>
                    <a:pt x="1224" y="34"/>
                  </a:cubicBezTo>
                  <a:cubicBezTo>
                    <a:pt x="1183" y="11"/>
                    <a:pt x="1136" y="1"/>
                    <a:pt x="10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37"/>
            <p:cNvSpPr/>
            <p:nvPr/>
          </p:nvSpPr>
          <p:spPr>
            <a:xfrm>
              <a:off x="4912450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6" y="1"/>
                    <a:pt x="1084" y="30"/>
                    <a:pt x="1032" y="93"/>
                  </a:cubicBezTo>
                  <a:cubicBezTo>
                    <a:pt x="990" y="145"/>
                    <a:pt x="972" y="212"/>
                    <a:pt x="959" y="279"/>
                  </a:cubicBezTo>
                  <a:cubicBezTo>
                    <a:pt x="922" y="506"/>
                    <a:pt x="966" y="747"/>
                    <a:pt x="1083" y="945"/>
                  </a:cubicBezTo>
                  <a:lnTo>
                    <a:pt x="1083" y="945"/>
                  </a:lnTo>
                  <a:cubicBezTo>
                    <a:pt x="1045" y="883"/>
                    <a:pt x="905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8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5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5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0" y="1675"/>
                  </a:cubicBezTo>
                  <a:cubicBezTo>
                    <a:pt x="1519" y="1827"/>
                    <a:pt x="1450" y="2027"/>
                    <a:pt x="1537" y="2174"/>
                  </a:cubicBezTo>
                  <a:cubicBezTo>
                    <a:pt x="1589" y="2261"/>
                    <a:pt x="1692" y="2311"/>
                    <a:pt x="1794" y="2311"/>
                  </a:cubicBezTo>
                  <a:cubicBezTo>
                    <a:pt x="1829" y="2311"/>
                    <a:pt x="1863" y="2305"/>
                    <a:pt x="1896" y="2294"/>
                  </a:cubicBezTo>
                  <a:cubicBezTo>
                    <a:pt x="2025" y="2248"/>
                    <a:pt x="2117" y="2123"/>
                    <a:pt x="2140" y="1989"/>
                  </a:cubicBezTo>
                  <a:cubicBezTo>
                    <a:pt x="2163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39" y="1200"/>
                    <a:pt x="2405" y="1138"/>
                  </a:cubicBezTo>
                  <a:cubicBezTo>
                    <a:pt x="2469" y="1075"/>
                    <a:pt x="2522" y="988"/>
                    <a:pt x="2515" y="898"/>
                  </a:cubicBezTo>
                  <a:cubicBezTo>
                    <a:pt x="2509" y="806"/>
                    <a:pt x="2445" y="725"/>
                    <a:pt x="2365" y="678"/>
                  </a:cubicBezTo>
                  <a:cubicBezTo>
                    <a:pt x="2286" y="632"/>
                    <a:pt x="2193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1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0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37"/>
            <p:cNvSpPr/>
            <p:nvPr/>
          </p:nvSpPr>
          <p:spPr>
            <a:xfrm>
              <a:off x="5006686" y="1258450"/>
              <a:ext cx="96419" cy="91259"/>
            </a:xfrm>
            <a:custGeom>
              <a:rect b="b" l="l" r="r" t="t"/>
              <a:pathLst>
                <a:path extrusionOk="0" h="2299" w="2429">
                  <a:moveTo>
                    <a:pt x="1730" y="1"/>
                  </a:moveTo>
                  <a:cubicBezTo>
                    <a:pt x="1712" y="1"/>
                    <a:pt x="1694" y="3"/>
                    <a:pt x="1675" y="7"/>
                  </a:cubicBezTo>
                  <a:cubicBezTo>
                    <a:pt x="1610" y="23"/>
                    <a:pt x="1553" y="66"/>
                    <a:pt x="1506" y="111"/>
                  </a:cubicBezTo>
                  <a:cubicBezTo>
                    <a:pt x="1339" y="270"/>
                    <a:pt x="1231" y="490"/>
                    <a:pt x="1205" y="719"/>
                  </a:cubicBezTo>
                  <a:lnTo>
                    <a:pt x="1205" y="719"/>
                  </a:lnTo>
                  <a:cubicBezTo>
                    <a:pt x="1212" y="645"/>
                    <a:pt x="1129" y="520"/>
                    <a:pt x="1094" y="462"/>
                  </a:cubicBezTo>
                  <a:cubicBezTo>
                    <a:pt x="994" y="296"/>
                    <a:pt x="844" y="143"/>
                    <a:pt x="653" y="107"/>
                  </a:cubicBezTo>
                  <a:cubicBezTo>
                    <a:pt x="632" y="104"/>
                    <a:pt x="612" y="102"/>
                    <a:pt x="591" y="102"/>
                  </a:cubicBezTo>
                  <a:cubicBezTo>
                    <a:pt x="416" y="102"/>
                    <a:pt x="235" y="227"/>
                    <a:pt x="231" y="401"/>
                  </a:cubicBezTo>
                  <a:cubicBezTo>
                    <a:pt x="230" y="494"/>
                    <a:pt x="274" y="581"/>
                    <a:pt x="324" y="659"/>
                  </a:cubicBezTo>
                  <a:cubicBezTo>
                    <a:pt x="416" y="806"/>
                    <a:pt x="526" y="941"/>
                    <a:pt x="651" y="1062"/>
                  </a:cubicBezTo>
                  <a:cubicBezTo>
                    <a:pt x="566" y="1025"/>
                    <a:pt x="471" y="1005"/>
                    <a:pt x="378" y="1005"/>
                  </a:cubicBezTo>
                  <a:cubicBezTo>
                    <a:pt x="362" y="1005"/>
                    <a:pt x="345" y="1006"/>
                    <a:pt x="329" y="1007"/>
                  </a:cubicBezTo>
                  <a:cubicBezTo>
                    <a:pt x="209" y="1015"/>
                    <a:pt x="79" y="1070"/>
                    <a:pt x="33" y="1181"/>
                  </a:cubicBezTo>
                  <a:cubicBezTo>
                    <a:pt x="1" y="1260"/>
                    <a:pt x="18" y="1355"/>
                    <a:pt x="67" y="1427"/>
                  </a:cubicBezTo>
                  <a:cubicBezTo>
                    <a:pt x="115" y="1499"/>
                    <a:pt x="188" y="1550"/>
                    <a:pt x="266" y="1586"/>
                  </a:cubicBezTo>
                  <a:cubicBezTo>
                    <a:pt x="369" y="1634"/>
                    <a:pt x="483" y="1658"/>
                    <a:pt x="597" y="1658"/>
                  </a:cubicBezTo>
                  <a:cubicBezTo>
                    <a:pt x="759" y="1658"/>
                    <a:pt x="922" y="1610"/>
                    <a:pt x="1055" y="1515"/>
                  </a:cubicBezTo>
                  <a:lnTo>
                    <a:pt x="1055" y="1515"/>
                  </a:lnTo>
                  <a:cubicBezTo>
                    <a:pt x="1026" y="1685"/>
                    <a:pt x="854" y="1804"/>
                    <a:pt x="835" y="1974"/>
                  </a:cubicBezTo>
                  <a:cubicBezTo>
                    <a:pt x="820" y="2109"/>
                    <a:pt x="920" y="2243"/>
                    <a:pt x="1050" y="2284"/>
                  </a:cubicBezTo>
                  <a:cubicBezTo>
                    <a:pt x="1083" y="2294"/>
                    <a:pt x="1117" y="2299"/>
                    <a:pt x="1151" y="2299"/>
                  </a:cubicBezTo>
                  <a:cubicBezTo>
                    <a:pt x="1252" y="2299"/>
                    <a:pt x="1353" y="2256"/>
                    <a:pt x="1427" y="2186"/>
                  </a:cubicBezTo>
                  <a:cubicBezTo>
                    <a:pt x="1526" y="2092"/>
                    <a:pt x="1579" y="1957"/>
                    <a:pt x="1590" y="1822"/>
                  </a:cubicBezTo>
                  <a:cubicBezTo>
                    <a:pt x="1600" y="1693"/>
                    <a:pt x="1573" y="1562"/>
                    <a:pt x="1515" y="1448"/>
                  </a:cubicBezTo>
                  <a:lnTo>
                    <a:pt x="1515" y="1448"/>
                  </a:lnTo>
                  <a:cubicBezTo>
                    <a:pt x="1595" y="1555"/>
                    <a:pt x="1747" y="1604"/>
                    <a:pt x="1884" y="1635"/>
                  </a:cubicBezTo>
                  <a:cubicBezTo>
                    <a:pt x="1954" y="1651"/>
                    <a:pt x="2028" y="1667"/>
                    <a:pt x="2101" y="1667"/>
                  </a:cubicBezTo>
                  <a:cubicBezTo>
                    <a:pt x="2118" y="1667"/>
                    <a:pt x="2134" y="1666"/>
                    <a:pt x="2150" y="1664"/>
                  </a:cubicBezTo>
                  <a:cubicBezTo>
                    <a:pt x="2239" y="1655"/>
                    <a:pt x="2330" y="1616"/>
                    <a:pt x="2379" y="1539"/>
                  </a:cubicBezTo>
                  <a:cubicBezTo>
                    <a:pt x="2428" y="1461"/>
                    <a:pt x="2426" y="1358"/>
                    <a:pt x="2391" y="1274"/>
                  </a:cubicBezTo>
                  <a:cubicBezTo>
                    <a:pt x="2355" y="1189"/>
                    <a:pt x="2292" y="1119"/>
                    <a:pt x="2223" y="1057"/>
                  </a:cubicBezTo>
                  <a:cubicBezTo>
                    <a:pt x="2134" y="978"/>
                    <a:pt x="2030" y="911"/>
                    <a:pt x="1916" y="880"/>
                  </a:cubicBezTo>
                  <a:cubicBezTo>
                    <a:pt x="1877" y="870"/>
                    <a:pt x="1840" y="865"/>
                    <a:pt x="1803" y="865"/>
                  </a:cubicBezTo>
                  <a:cubicBezTo>
                    <a:pt x="1741" y="865"/>
                    <a:pt x="1680" y="878"/>
                    <a:pt x="1615" y="895"/>
                  </a:cubicBezTo>
                  <a:cubicBezTo>
                    <a:pt x="1725" y="713"/>
                    <a:pt x="2028" y="602"/>
                    <a:pt x="2052" y="377"/>
                  </a:cubicBezTo>
                  <a:cubicBezTo>
                    <a:pt x="2061" y="305"/>
                    <a:pt x="2038" y="232"/>
                    <a:pt x="2001" y="170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37"/>
            <p:cNvSpPr/>
            <p:nvPr/>
          </p:nvSpPr>
          <p:spPr>
            <a:xfrm>
              <a:off x="490967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7" y="1"/>
                  </a:moveTo>
                  <a:cubicBezTo>
                    <a:pt x="1026" y="1"/>
                    <a:pt x="964" y="18"/>
                    <a:pt x="913" y="51"/>
                  </a:cubicBezTo>
                  <a:cubicBezTo>
                    <a:pt x="820" y="108"/>
                    <a:pt x="758" y="207"/>
                    <a:pt x="727" y="311"/>
                  </a:cubicBezTo>
                  <a:cubicBezTo>
                    <a:pt x="700" y="410"/>
                    <a:pt x="700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1" y="457"/>
                    <a:pt x="470" y="412"/>
                  </a:cubicBezTo>
                  <a:cubicBezTo>
                    <a:pt x="404" y="382"/>
                    <a:pt x="337" y="355"/>
                    <a:pt x="265" y="347"/>
                  </a:cubicBezTo>
                  <a:cubicBezTo>
                    <a:pt x="258" y="347"/>
                    <a:pt x="251" y="347"/>
                    <a:pt x="245" y="347"/>
                  </a:cubicBezTo>
                  <a:cubicBezTo>
                    <a:pt x="178" y="347"/>
                    <a:pt x="109" y="366"/>
                    <a:pt x="65" y="413"/>
                  </a:cubicBezTo>
                  <a:cubicBezTo>
                    <a:pt x="14" y="466"/>
                    <a:pt x="0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40" y="959"/>
                    <a:pt x="325" y="1002"/>
                  </a:cubicBezTo>
                  <a:cubicBezTo>
                    <a:pt x="384" y="1031"/>
                    <a:pt x="440" y="1039"/>
                    <a:pt x="501" y="1039"/>
                  </a:cubicBezTo>
                  <a:cubicBezTo>
                    <a:pt x="521" y="1039"/>
                    <a:pt x="542" y="1038"/>
                    <a:pt x="564" y="1037"/>
                  </a:cubicBezTo>
                  <a:lnTo>
                    <a:pt x="564" y="1037"/>
                  </a:lnTo>
                  <a:cubicBezTo>
                    <a:pt x="449" y="1161"/>
                    <a:pt x="192" y="1200"/>
                    <a:pt x="140" y="1373"/>
                  </a:cubicBezTo>
                  <a:cubicBezTo>
                    <a:pt x="123" y="1429"/>
                    <a:pt x="128" y="1490"/>
                    <a:pt x="148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8" y="1723"/>
                  </a:cubicBezTo>
                  <a:cubicBezTo>
                    <a:pt x="433" y="1720"/>
                    <a:pt x="482" y="1695"/>
                    <a:pt x="527" y="1667"/>
                  </a:cubicBezTo>
                  <a:cubicBezTo>
                    <a:pt x="683" y="1568"/>
                    <a:pt x="803" y="1412"/>
                    <a:pt x="857" y="1237"/>
                  </a:cubicBezTo>
                  <a:lnTo>
                    <a:pt x="857" y="1237"/>
                  </a:lnTo>
                  <a:cubicBezTo>
                    <a:pt x="840" y="1293"/>
                    <a:pt x="886" y="1405"/>
                    <a:pt x="903" y="1456"/>
                  </a:cubicBezTo>
                  <a:cubicBezTo>
                    <a:pt x="955" y="1601"/>
                    <a:pt x="1049" y="1746"/>
                    <a:pt x="1194" y="1803"/>
                  </a:cubicBezTo>
                  <a:cubicBezTo>
                    <a:pt x="1227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5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4" y="1151"/>
                    <a:pt x="1621" y="1153"/>
                    <a:pt x="1637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4" y="1002"/>
                    <a:pt x="1884" y="924"/>
                    <a:pt x="1858" y="861"/>
                  </a:cubicBezTo>
                  <a:cubicBezTo>
                    <a:pt x="1832" y="797"/>
                    <a:pt x="1783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9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7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37"/>
            <p:cNvSpPr/>
            <p:nvPr/>
          </p:nvSpPr>
          <p:spPr>
            <a:xfrm>
              <a:off x="5231637" y="1126940"/>
              <a:ext cx="100111" cy="91695"/>
            </a:xfrm>
            <a:custGeom>
              <a:rect b="b" l="l" r="r" t="t"/>
              <a:pathLst>
                <a:path extrusionOk="0" h="2310" w="2522">
                  <a:moveTo>
                    <a:pt x="1251" y="0"/>
                  </a:moveTo>
                  <a:cubicBezTo>
                    <a:pt x="1167" y="0"/>
                    <a:pt x="1085" y="29"/>
                    <a:pt x="1033" y="93"/>
                  </a:cubicBezTo>
                  <a:cubicBezTo>
                    <a:pt x="990" y="145"/>
                    <a:pt x="972" y="212"/>
                    <a:pt x="959" y="277"/>
                  </a:cubicBezTo>
                  <a:cubicBezTo>
                    <a:pt x="922" y="504"/>
                    <a:pt x="966" y="746"/>
                    <a:pt x="1084" y="945"/>
                  </a:cubicBezTo>
                  <a:lnTo>
                    <a:pt x="1084" y="945"/>
                  </a:lnTo>
                  <a:cubicBezTo>
                    <a:pt x="1046" y="882"/>
                    <a:pt x="904" y="831"/>
                    <a:pt x="842" y="806"/>
                  </a:cubicBezTo>
                  <a:cubicBezTo>
                    <a:pt x="736" y="764"/>
                    <a:pt x="621" y="735"/>
                    <a:pt x="509" y="735"/>
                  </a:cubicBezTo>
                  <a:cubicBezTo>
                    <a:pt x="427" y="735"/>
                    <a:pt x="348" y="750"/>
                    <a:pt x="275" y="786"/>
                  </a:cubicBezTo>
                  <a:cubicBezTo>
                    <a:pt x="100" y="874"/>
                    <a:pt x="0" y="1116"/>
                    <a:pt x="114" y="1275"/>
                  </a:cubicBezTo>
                  <a:cubicBezTo>
                    <a:pt x="167" y="1350"/>
                    <a:pt x="255" y="1392"/>
                    <a:pt x="342" y="1426"/>
                  </a:cubicBezTo>
                  <a:cubicBezTo>
                    <a:pt x="503" y="1488"/>
                    <a:pt x="672" y="1530"/>
                    <a:pt x="844" y="1553"/>
                  </a:cubicBezTo>
                  <a:cubicBezTo>
                    <a:pt x="738" y="1578"/>
                    <a:pt x="635" y="1629"/>
                    <a:pt x="552" y="1702"/>
                  </a:cubicBezTo>
                  <a:cubicBezTo>
                    <a:pt x="462" y="1781"/>
                    <a:pt x="390" y="1902"/>
                    <a:pt x="421" y="2018"/>
                  </a:cubicBezTo>
                  <a:cubicBezTo>
                    <a:pt x="443" y="2102"/>
                    <a:pt x="515" y="2166"/>
                    <a:pt x="595" y="2196"/>
                  </a:cubicBezTo>
                  <a:cubicBezTo>
                    <a:pt x="638" y="2210"/>
                    <a:pt x="683" y="2217"/>
                    <a:pt x="729" y="2217"/>
                  </a:cubicBezTo>
                  <a:cubicBezTo>
                    <a:pt x="769" y="2217"/>
                    <a:pt x="811" y="2212"/>
                    <a:pt x="851" y="2203"/>
                  </a:cubicBezTo>
                  <a:cubicBezTo>
                    <a:pt x="1121" y="2147"/>
                    <a:pt x="1354" y="1937"/>
                    <a:pt x="1440" y="1675"/>
                  </a:cubicBezTo>
                  <a:cubicBezTo>
                    <a:pt x="1519" y="1827"/>
                    <a:pt x="1451" y="2026"/>
                    <a:pt x="1537" y="2173"/>
                  </a:cubicBezTo>
                  <a:cubicBezTo>
                    <a:pt x="1590" y="2261"/>
                    <a:pt x="1692" y="2310"/>
                    <a:pt x="1794" y="2310"/>
                  </a:cubicBezTo>
                  <a:cubicBezTo>
                    <a:pt x="1828" y="2310"/>
                    <a:pt x="1863" y="2304"/>
                    <a:pt x="1896" y="2292"/>
                  </a:cubicBezTo>
                  <a:cubicBezTo>
                    <a:pt x="2025" y="2248"/>
                    <a:pt x="2117" y="2123"/>
                    <a:pt x="2140" y="1988"/>
                  </a:cubicBezTo>
                  <a:cubicBezTo>
                    <a:pt x="2164" y="1854"/>
                    <a:pt x="2125" y="1713"/>
                    <a:pt x="2052" y="1598"/>
                  </a:cubicBezTo>
                  <a:cubicBezTo>
                    <a:pt x="1984" y="1489"/>
                    <a:pt x="1884" y="1401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7" y="1238"/>
                    <a:pt x="2340" y="1199"/>
                    <a:pt x="2405" y="1136"/>
                  </a:cubicBezTo>
                  <a:cubicBezTo>
                    <a:pt x="2476" y="1074"/>
                    <a:pt x="2522" y="987"/>
                    <a:pt x="2515" y="897"/>
                  </a:cubicBezTo>
                  <a:cubicBezTo>
                    <a:pt x="2509" y="805"/>
                    <a:pt x="2445" y="724"/>
                    <a:pt x="2365" y="677"/>
                  </a:cubicBezTo>
                  <a:cubicBezTo>
                    <a:pt x="2286" y="630"/>
                    <a:pt x="2193" y="613"/>
                    <a:pt x="2102" y="605"/>
                  </a:cubicBezTo>
                  <a:cubicBezTo>
                    <a:pt x="2074" y="603"/>
                    <a:pt x="2045" y="602"/>
                    <a:pt x="2017" y="602"/>
                  </a:cubicBezTo>
                  <a:cubicBezTo>
                    <a:pt x="1925" y="602"/>
                    <a:pt x="1833" y="614"/>
                    <a:pt x="1749" y="649"/>
                  </a:cubicBezTo>
                  <a:cubicBezTo>
                    <a:pt x="1648" y="689"/>
                    <a:pt x="1583" y="758"/>
                    <a:pt x="1518" y="840"/>
                  </a:cubicBezTo>
                  <a:cubicBezTo>
                    <a:pt x="1498" y="629"/>
                    <a:pt x="1674" y="357"/>
                    <a:pt x="1556" y="163"/>
                  </a:cubicBezTo>
                  <a:cubicBezTo>
                    <a:pt x="1519" y="100"/>
                    <a:pt x="1458" y="55"/>
                    <a:pt x="1391" y="27"/>
                  </a:cubicBezTo>
                  <a:cubicBezTo>
                    <a:pt x="1347" y="9"/>
                    <a:pt x="1299" y="0"/>
                    <a:pt x="12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37"/>
            <p:cNvSpPr/>
            <p:nvPr/>
          </p:nvSpPr>
          <p:spPr>
            <a:xfrm>
              <a:off x="5018872" y="1129719"/>
              <a:ext cx="100111" cy="88877"/>
            </a:xfrm>
            <a:custGeom>
              <a:rect b="b" l="l" r="r" t="t"/>
              <a:pathLst>
                <a:path extrusionOk="0" h="2239" w="2522">
                  <a:moveTo>
                    <a:pt x="1466" y="1"/>
                  </a:moveTo>
                  <a:cubicBezTo>
                    <a:pt x="1297" y="84"/>
                    <a:pt x="1127" y="163"/>
                    <a:pt x="955" y="242"/>
                  </a:cubicBezTo>
                  <a:cubicBezTo>
                    <a:pt x="954" y="247"/>
                    <a:pt x="954" y="251"/>
                    <a:pt x="954" y="254"/>
                  </a:cubicBezTo>
                  <a:cubicBezTo>
                    <a:pt x="952" y="272"/>
                    <a:pt x="950" y="287"/>
                    <a:pt x="949" y="304"/>
                  </a:cubicBezTo>
                  <a:cubicBezTo>
                    <a:pt x="934" y="502"/>
                    <a:pt x="982" y="704"/>
                    <a:pt x="1083" y="876"/>
                  </a:cubicBezTo>
                  <a:lnTo>
                    <a:pt x="1083" y="876"/>
                  </a:lnTo>
                  <a:cubicBezTo>
                    <a:pt x="1046" y="814"/>
                    <a:pt x="903" y="762"/>
                    <a:pt x="840" y="736"/>
                  </a:cubicBezTo>
                  <a:cubicBezTo>
                    <a:pt x="736" y="694"/>
                    <a:pt x="621" y="665"/>
                    <a:pt x="509" y="665"/>
                  </a:cubicBezTo>
                  <a:cubicBezTo>
                    <a:pt x="428" y="665"/>
                    <a:pt x="349" y="680"/>
                    <a:pt x="276" y="716"/>
                  </a:cubicBezTo>
                  <a:cubicBezTo>
                    <a:pt x="101" y="805"/>
                    <a:pt x="1" y="1048"/>
                    <a:pt x="114" y="1205"/>
                  </a:cubicBezTo>
                  <a:cubicBezTo>
                    <a:pt x="169" y="1280"/>
                    <a:pt x="256" y="1324"/>
                    <a:pt x="344" y="1356"/>
                  </a:cubicBezTo>
                  <a:cubicBezTo>
                    <a:pt x="505" y="1418"/>
                    <a:pt x="674" y="1460"/>
                    <a:pt x="846" y="1482"/>
                  </a:cubicBezTo>
                  <a:cubicBezTo>
                    <a:pt x="738" y="1507"/>
                    <a:pt x="637" y="1558"/>
                    <a:pt x="554" y="1631"/>
                  </a:cubicBezTo>
                  <a:cubicBezTo>
                    <a:pt x="463" y="1710"/>
                    <a:pt x="391" y="1831"/>
                    <a:pt x="422" y="1948"/>
                  </a:cubicBezTo>
                  <a:cubicBezTo>
                    <a:pt x="445" y="2032"/>
                    <a:pt x="515" y="2097"/>
                    <a:pt x="597" y="2126"/>
                  </a:cubicBezTo>
                  <a:cubicBezTo>
                    <a:pt x="639" y="2140"/>
                    <a:pt x="683" y="2145"/>
                    <a:pt x="728" y="2145"/>
                  </a:cubicBezTo>
                  <a:cubicBezTo>
                    <a:pt x="769" y="2145"/>
                    <a:pt x="811" y="2140"/>
                    <a:pt x="852" y="2132"/>
                  </a:cubicBezTo>
                  <a:cubicBezTo>
                    <a:pt x="1123" y="2075"/>
                    <a:pt x="1357" y="1866"/>
                    <a:pt x="1442" y="1603"/>
                  </a:cubicBezTo>
                  <a:cubicBezTo>
                    <a:pt x="1520" y="1756"/>
                    <a:pt x="1453" y="1955"/>
                    <a:pt x="1539" y="2102"/>
                  </a:cubicBezTo>
                  <a:cubicBezTo>
                    <a:pt x="1591" y="2190"/>
                    <a:pt x="1693" y="2239"/>
                    <a:pt x="1795" y="2239"/>
                  </a:cubicBezTo>
                  <a:cubicBezTo>
                    <a:pt x="1830" y="2239"/>
                    <a:pt x="1865" y="2233"/>
                    <a:pt x="1897" y="2221"/>
                  </a:cubicBezTo>
                  <a:cubicBezTo>
                    <a:pt x="2027" y="2177"/>
                    <a:pt x="2117" y="2053"/>
                    <a:pt x="2142" y="1918"/>
                  </a:cubicBezTo>
                  <a:cubicBezTo>
                    <a:pt x="2166" y="1783"/>
                    <a:pt x="2126" y="1643"/>
                    <a:pt x="2054" y="1528"/>
                  </a:cubicBezTo>
                  <a:cubicBezTo>
                    <a:pt x="2043" y="1511"/>
                    <a:pt x="2033" y="1496"/>
                    <a:pt x="2021" y="1481"/>
                  </a:cubicBezTo>
                  <a:cubicBezTo>
                    <a:pt x="2012" y="1469"/>
                    <a:pt x="2003" y="1457"/>
                    <a:pt x="1992" y="1445"/>
                  </a:cubicBezTo>
                  <a:cubicBezTo>
                    <a:pt x="1984" y="1436"/>
                    <a:pt x="1977" y="1429"/>
                    <a:pt x="1968" y="1420"/>
                  </a:cubicBezTo>
                  <a:cubicBezTo>
                    <a:pt x="1909" y="1358"/>
                    <a:pt x="1839" y="1308"/>
                    <a:pt x="1762" y="1272"/>
                  </a:cubicBezTo>
                  <a:lnTo>
                    <a:pt x="1762" y="1272"/>
                  </a:lnTo>
                  <a:cubicBezTo>
                    <a:pt x="1771" y="1274"/>
                    <a:pt x="1779" y="1277"/>
                    <a:pt x="1788" y="1278"/>
                  </a:cubicBezTo>
                  <a:cubicBezTo>
                    <a:pt x="1802" y="1282"/>
                    <a:pt x="1815" y="1283"/>
                    <a:pt x="1830" y="1284"/>
                  </a:cubicBezTo>
                  <a:cubicBezTo>
                    <a:pt x="1842" y="1285"/>
                    <a:pt x="1854" y="1287"/>
                    <a:pt x="1865" y="1287"/>
                  </a:cubicBezTo>
                  <a:cubicBezTo>
                    <a:pt x="1908" y="1287"/>
                    <a:pt x="1953" y="1280"/>
                    <a:pt x="1995" y="1268"/>
                  </a:cubicBezTo>
                  <a:cubicBezTo>
                    <a:pt x="2014" y="1264"/>
                    <a:pt x="2033" y="1259"/>
                    <a:pt x="2051" y="1253"/>
                  </a:cubicBezTo>
                  <a:cubicBezTo>
                    <a:pt x="2094" y="1238"/>
                    <a:pt x="2136" y="1222"/>
                    <a:pt x="2176" y="1204"/>
                  </a:cubicBezTo>
                  <a:cubicBezTo>
                    <a:pt x="2258" y="1167"/>
                    <a:pt x="2341" y="1127"/>
                    <a:pt x="2408" y="1065"/>
                  </a:cubicBezTo>
                  <a:cubicBezTo>
                    <a:pt x="2473" y="1004"/>
                    <a:pt x="2521" y="917"/>
                    <a:pt x="2513" y="829"/>
                  </a:cubicBezTo>
                  <a:cubicBezTo>
                    <a:pt x="2507" y="736"/>
                    <a:pt x="2443" y="655"/>
                    <a:pt x="2364" y="608"/>
                  </a:cubicBezTo>
                  <a:cubicBezTo>
                    <a:pt x="2286" y="560"/>
                    <a:pt x="2193" y="544"/>
                    <a:pt x="2100" y="535"/>
                  </a:cubicBezTo>
                  <a:cubicBezTo>
                    <a:pt x="2073" y="533"/>
                    <a:pt x="2046" y="532"/>
                    <a:pt x="2018" y="532"/>
                  </a:cubicBezTo>
                  <a:cubicBezTo>
                    <a:pt x="1926" y="532"/>
                    <a:pt x="1833" y="544"/>
                    <a:pt x="1747" y="579"/>
                  </a:cubicBezTo>
                  <a:cubicBezTo>
                    <a:pt x="1646" y="619"/>
                    <a:pt x="1583" y="689"/>
                    <a:pt x="1516" y="772"/>
                  </a:cubicBezTo>
                  <a:cubicBezTo>
                    <a:pt x="1496" y="560"/>
                    <a:pt x="1672" y="289"/>
                    <a:pt x="1555" y="95"/>
                  </a:cubicBezTo>
                  <a:cubicBezTo>
                    <a:pt x="1550" y="85"/>
                    <a:pt x="1543" y="76"/>
                    <a:pt x="1537" y="67"/>
                  </a:cubicBezTo>
                  <a:cubicBezTo>
                    <a:pt x="1531" y="58"/>
                    <a:pt x="1522" y="49"/>
                    <a:pt x="1516" y="43"/>
                  </a:cubicBezTo>
                  <a:cubicBezTo>
                    <a:pt x="1507" y="34"/>
                    <a:pt x="1501" y="27"/>
                    <a:pt x="1491" y="20"/>
                  </a:cubicBezTo>
                  <a:cubicBezTo>
                    <a:pt x="1484" y="13"/>
                    <a:pt x="1476" y="7"/>
                    <a:pt x="14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37"/>
            <p:cNvSpPr/>
            <p:nvPr/>
          </p:nvSpPr>
          <p:spPr>
            <a:xfrm>
              <a:off x="4822541" y="1199860"/>
              <a:ext cx="37631" cy="14925"/>
            </a:xfrm>
            <a:custGeom>
              <a:rect b="b" l="l" r="r" t="t"/>
              <a:pathLst>
                <a:path extrusionOk="0" h="376" w="948">
                  <a:moveTo>
                    <a:pt x="948" y="0"/>
                  </a:moveTo>
                  <a:cubicBezTo>
                    <a:pt x="634" y="52"/>
                    <a:pt x="318" y="93"/>
                    <a:pt x="0" y="125"/>
                  </a:cubicBezTo>
                  <a:cubicBezTo>
                    <a:pt x="0" y="143"/>
                    <a:pt x="3" y="162"/>
                    <a:pt x="6" y="178"/>
                  </a:cubicBezTo>
                  <a:cubicBezTo>
                    <a:pt x="30" y="262"/>
                    <a:pt x="100" y="328"/>
                    <a:pt x="182" y="355"/>
                  </a:cubicBezTo>
                  <a:cubicBezTo>
                    <a:pt x="225" y="370"/>
                    <a:pt x="270" y="376"/>
                    <a:pt x="315" y="376"/>
                  </a:cubicBezTo>
                  <a:cubicBezTo>
                    <a:pt x="356" y="376"/>
                    <a:pt x="397" y="371"/>
                    <a:pt x="437" y="362"/>
                  </a:cubicBezTo>
                  <a:cubicBezTo>
                    <a:pt x="454" y="357"/>
                    <a:pt x="471" y="353"/>
                    <a:pt x="486" y="349"/>
                  </a:cubicBezTo>
                  <a:cubicBezTo>
                    <a:pt x="504" y="345"/>
                    <a:pt x="521" y="340"/>
                    <a:pt x="536" y="334"/>
                  </a:cubicBezTo>
                  <a:cubicBezTo>
                    <a:pt x="552" y="328"/>
                    <a:pt x="569" y="322"/>
                    <a:pt x="584" y="315"/>
                  </a:cubicBezTo>
                  <a:cubicBezTo>
                    <a:pt x="599" y="309"/>
                    <a:pt x="613" y="302"/>
                    <a:pt x="626" y="296"/>
                  </a:cubicBezTo>
                  <a:cubicBezTo>
                    <a:pt x="629" y="296"/>
                    <a:pt x="632" y="293"/>
                    <a:pt x="635" y="292"/>
                  </a:cubicBezTo>
                  <a:cubicBezTo>
                    <a:pt x="650" y="284"/>
                    <a:pt x="664" y="276"/>
                    <a:pt x="677" y="268"/>
                  </a:cubicBezTo>
                  <a:cubicBezTo>
                    <a:pt x="740" y="230"/>
                    <a:pt x="801" y="183"/>
                    <a:pt x="853" y="126"/>
                  </a:cubicBezTo>
                  <a:cubicBezTo>
                    <a:pt x="871" y="109"/>
                    <a:pt x="887" y="88"/>
                    <a:pt x="903" y="67"/>
                  </a:cubicBezTo>
                  <a:cubicBezTo>
                    <a:pt x="911" y="54"/>
                    <a:pt x="919" y="44"/>
                    <a:pt x="927" y="34"/>
                  </a:cubicBezTo>
                  <a:cubicBezTo>
                    <a:pt x="933" y="22"/>
                    <a:pt x="941" y="12"/>
                    <a:pt x="948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37"/>
            <p:cNvSpPr/>
            <p:nvPr/>
          </p:nvSpPr>
          <p:spPr>
            <a:xfrm>
              <a:off x="4864856" y="1194461"/>
              <a:ext cx="26874" cy="24095"/>
            </a:xfrm>
            <a:custGeom>
              <a:rect b="b" l="l" r="r" t="t"/>
              <a:pathLst>
                <a:path extrusionOk="0" h="607" w="677">
                  <a:moveTo>
                    <a:pt x="627" y="1"/>
                  </a:moveTo>
                  <a:cubicBezTo>
                    <a:pt x="421" y="44"/>
                    <a:pt x="210" y="83"/>
                    <a:pt x="0" y="116"/>
                  </a:cubicBezTo>
                  <a:cubicBezTo>
                    <a:pt x="8" y="178"/>
                    <a:pt x="7" y="243"/>
                    <a:pt x="13" y="304"/>
                  </a:cubicBezTo>
                  <a:cubicBezTo>
                    <a:pt x="13" y="317"/>
                    <a:pt x="16" y="331"/>
                    <a:pt x="17" y="345"/>
                  </a:cubicBezTo>
                  <a:cubicBezTo>
                    <a:pt x="21" y="370"/>
                    <a:pt x="26" y="394"/>
                    <a:pt x="36" y="419"/>
                  </a:cubicBezTo>
                  <a:cubicBezTo>
                    <a:pt x="37" y="424"/>
                    <a:pt x="39" y="430"/>
                    <a:pt x="43" y="437"/>
                  </a:cubicBezTo>
                  <a:cubicBezTo>
                    <a:pt x="47" y="449"/>
                    <a:pt x="53" y="459"/>
                    <a:pt x="59" y="470"/>
                  </a:cubicBezTo>
                  <a:cubicBezTo>
                    <a:pt x="110" y="558"/>
                    <a:pt x="212" y="607"/>
                    <a:pt x="314" y="607"/>
                  </a:cubicBezTo>
                  <a:cubicBezTo>
                    <a:pt x="349" y="607"/>
                    <a:pt x="384" y="601"/>
                    <a:pt x="417" y="589"/>
                  </a:cubicBezTo>
                  <a:cubicBezTo>
                    <a:pt x="546" y="545"/>
                    <a:pt x="637" y="420"/>
                    <a:pt x="662" y="286"/>
                  </a:cubicBezTo>
                  <a:cubicBezTo>
                    <a:pt x="676" y="208"/>
                    <a:pt x="668" y="127"/>
                    <a:pt x="645" y="50"/>
                  </a:cubicBezTo>
                  <a:cubicBezTo>
                    <a:pt x="641" y="33"/>
                    <a:pt x="635" y="17"/>
                    <a:pt x="627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37"/>
            <p:cNvSpPr/>
            <p:nvPr/>
          </p:nvSpPr>
          <p:spPr>
            <a:xfrm>
              <a:off x="4608784" y="1193668"/>
              <a:ext cx="38623" cy="21197"/>
            </a:xfrm>
            <a:custGeom>
              <a:rect b="b" l="l" r="r" t="t"/>
              <a:pathLst>
                <a:path extrusionOk="0" h="534" w="973">
                  <a:moveTo>
                    <a:pt x="187" y="0"/>
                  </a:moveTo>
                  <a:cubicBezTo>
                    <a:pt x="179" y="5"/>
                    <a:pt x="172" y="12"/>
                    <a:pt x="163" y="18"/>
                  </a:cubicBezTo>
                  <a:cubicBezTo>
                    <a:pt x="73" y="98"/>
                    <a:pt x="1" y="219"/>
                    <a:pt x="31" y="335"/>
                  </a:cubicBezTo>
                  <a:cubicBezTo>
                    <a:pt x="54" y="419"/>
                    <a:pt x="125" y="485"/>
                    <a:pt x="206" y="512"/>
                  </a:cubicBezTo>
                  <a:cubicBezTo>
                    <a:pt x="249" y="527"/>
                    <a:pt x="294" y="533"/>
                    <a:pt x="339" y="533"/>
                  </a:cubicBezTo>
                  <a:cubicBezTo>
                    <a:pt x="380" y="533"/>
                    <a:pt x="421" y="528"/>
                    <a:pt x="461" y="520"/>
                  </a:cubicBezTo>
                  <a:cubicBezTo>
                    <a:pt x="479" y="516"/>
                    <a:pt x="495" y="510"/>
                    <a:pt x="511" y="506"/>
                  </a:cubicBezTo>
                  <a:cubicBezTo>
                    <a:pt x="528" y="502"/>
                    <a:pt x="544" y="497"/>
                    <a:pt x="560" y="491"/>
                  </a:cubicBezTo>
                  <a:cubicBezTo>
                    <a:pt x="576" y="485"/>
                    <a:pt x="593" y="479"/>
                    <a:pt x="609" y="473"/>
                  </a:cubicBezTo>
                  <a:cubicBezTo>
                    <a:pt x="622" y="466"/>
                    <a:pt x="637" y="459"/>
                    <a:pt x="651" y="453"/>
                  </a:cubicBezTo>
                  <a:cubicBezTo>
                    <a:pt x="653" y="453"/>
                    <a:pt x="657" y="450"/>
                    <a:pt x="660" y="449"/>
                  </a:cubicBezTo>
                  <a:cubicBezTo>
                    <a:pt x="673" y="442"/>
                    <a:pt x="688" y="433"/>
                    <a:pt x="702" y="426"/>
                  </a:cubicBezTo>
                  <a:cubicBezTo>
                    <a:pt x="765" y="387"/>
                    <a:pt x="825" y="340"/>
                    <a:pt x="877" y="283"/>
                  </a:cubicBezTo>
                  <a:cubicBezTo>
                    <a:pt x="895" y="266"/>
                    <a:pt x="912" y="245"/>
                    <a:pt x="928" y="224"/>
                  </a:cubicBezTo>
                  <a:cubicBezTo>
                    <a:pt x="935" y="213"/>
                    <a:pt x="943" y="202"/>
                    <a:pt x="951" y="192"/>
                  </a:cubicBezTo>
                  <a:cubicBezTo>
                    <a:pt x="958" y="179"/>
                    <a:pt x="965" y="169"/>
                    <a:pt x="972" y="157"/>
                  </a:cubicBezTo>
                  <a:cubicBezTo>
                    <a:pt x="708" y="111"/>
                    <a:pt x="446" y="59"/>
                    <a:pt x="187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37"/>
            <p:cNvSpPr/>
            <p:nvPr/>
          </p:nvSpPr>
          <p:spPr>
            <a:xfrm>
              <a:off x="4652250" y="1200654"/>
              <a:ext cx="26318" cy="17902"/>
            </a:xfrm>
            <a:custGeom>
              <a:rect b="b" l="l" r="r" t="t"/>
              <a:pathLst>
                <a:path extrusionOk="0" h="451" w="663">
                  <a:moveTo>
                    <a:pt x="0" y="0"/>
                  </a:moveTo>
                  <a:cubicBezTo>
                    <a:pt x="0" y="14"/>
                    <a:pt x="2" y="27"/>
                    <a:pt x="2" y="42"/>
                  </a:cubicBezTo>
                  <a:cubicBezTo>
                    <a:pt x="3" y="68"/>
                    <a:pt x="4" y="95"/>
                    <a:pt x="5" y="122"/>
                  </a:cubicBezTo>
                  <a:cubicBezTo>
                    <a:pt x="7" y="136"/>
                    <a:pt x="9" y="151"/>
                    <a:pt x="10" y="164"/>
                  </a:cubicBezTo>
                  <a:cubicBezTo>
                    <a:pt x="12" y="178"/>
                    <a:pt x="14" y="190"/>
                    <a:pt x="16" y="203"/>
                  </a:cubicBezTo>
                  <a:cubicBezTo>
                    <a:pt x="19" y="222"/>
                    <a:pt x="25" y="245"/>
                    <a:pt x="32" y="264"/>
                  </a:cubicBezTo>
                  <a:cubicBezTo>
                    <a:pt x="35" y="271"/>
                    <a:pt x="37" y="278"/>
                    <a:pt x="41" y="284"/>
                  </a:cubicBezTo>
                  <a:cubicBezTo>
                    <a:pt x="45" y="295"/>
                    <a:pt x="50" y="304"/>
                    <a:pt x="55" y="314"/>
                  </a:cubicBezTo>
                  <a:cubicBezTo>
                    <a:pt x="107" y="401"/>
                    <a:pt x="209" y="450"/>
                    <a:pt x="312" y="450"/>
                  </a:cubicBezTo>
                  <a:cubicBezTo>
                    <a:pt x="347" y="450"/>
                    <a:pt x="381" y="445"/>
                    <a:pt x="414" y="433"/>
                  </a:cubicBezTo>
                  <a:cubicBezTo>
                    <a:pt x="542" y="389"/>
                    <a:pt x="633" y="264"/>
                    <a:pt x="658" y="129"/>
                  </a:cubicBezTo>
                  <a:cubicBezTo>
                    <a:pt x="660" y="117"/>
                    <a:pt x="662" y="105"/>
                    <a:pt x="663" y="92"/>
                  </a:cubicBezTo>
                  <a:cubicBezTo>
                    <a:pt x="441" y="68"/>
                    <a:pt x="219" y="38"/>
                    <a:pt x="0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37"/>
            <p:cNvSpPr/>
            <p:nvPr/>
          </p:nvSpPr>
          <p:spPr>
            <a:xfrm>
              <a:off x="4803170" y="1424097"/>
              <a:ext cx="74865" cy="57081"/>
            </a:xfrm>
            <a:custGeom>
              <a:rect b="b" l="l" r="r" t="t"/>
              <a:pathLst>
                <a:path extrusionOk="0" h="1438" w="1886">
                  <a:moveTo>
                    <a:pt x="1087" y="1"/>
                  </a:moveTo>
                  <a:cubicBezTo>
                    <a:pt x="1026" y="1"/>
                    <a:pt x="964" y="19"/>
                    <a:pt x="911" y="52"/>
                  </a:cubicBezTo>
                  <a:cubicBezTo>
                    <a:pt x="818" y="109"/>
                    <a:pt x="756" y="206"/>
                    <a:pt x="728" y="313"/>
                  </a:cubicBezTo>
                  <a:cubicBezTo>
                    <a:pt x="698" y="413"/>
                    <a:pt x="700" y="521"/>
                    <a:pt x="729" y="620"/>
                  </a:cubicBezTo>
                  <a:cubicBezTo>
                    <a:pt x="682" y="522"/>
                    <a:pt x="571" y="458"/>
                    <a:pt x="468" y="413"/>
                  </a:cubicBezTo>
                  <a:cubicBezTo>
                    <a:pt x="404" y="382"/>
                    <a:pt x="336" y="354"/>
                    <a:pt x="264" y="349"/>
                  </a:cubicBezTo>
                  <a:cubicBezTo>
                    <a:pt x="255" y="348"/>
                    <a:pt x="245" y="348"/>
                    <a:pt x="235" y="348"/>
                  </a:cubicBezTo>
                  <a:cubicBezTo>
                    <a:pt x="172" y="348"/>
                    <a:pt x="108" y="368"/>
                    <a:pt x="66" y="413"/>
                  </a:cubicBezTo>
                  <a:cubicBezTo>
                    <a:pt x="15" y="465"/>
                    <a:pt x="1" y="547"/>
                    <a:pt x="15" y="620"/>
                  </a:cubicBezTo>
                  <a:cubicBezTo>
                    <a:pt x="29" y="691"/>
                    <a:pt x="67" y="756"/>
                    <a:pt x="113" y="815"/>
                  </a:cubicBezTo>
                  <a:cubicBezTo>
                    <a:pt x="171" y="891"/>
                    <a:pt x="240" y="959"/>
                    <a:pt x="327" y="1001"/>
                  </a:cubicBezTo>
                  <a:cubicBezTo>
                    <a:pt x="386" y="1030"/>
                    <a:pt x="443" y="1038"/>
                    <a:pt x="505" y="1038"/>
                  </a:cubicBezTo>
                  <a:cubicBezTo>
                    <a:pt x="525" y="1038"/>
                    <a:pt x="544" y="1038"/>
                    <a:pt x="565" y="1036"/>
                  </a:cubicBezTo>
                  <a:lnTo>
                    <a:pt x="565" y="1036"/>
                  </a:lnTo>
                  <a:cubicBezTo>
                    <a:pt x="448" y="1159"/>
                    <a:pt x="193" y="1200"/>
                    <a:pt x="141" y="1373"/>
                  </a:cubicBezTo>
                  <a:cubicBezTo>
                    <a:pt x="135" y="1394"/>
                    <a:pt x="133" y="1414"/>
                    <a:pt x="133" y="1437"/>
                  </a:cubicBezTo>
                  <a:lnTo>
                    <a:pt x="807" y="1360"/>
                  </a:lnTo>
                  <a:cubicBezTo>
                    <a:pt x="827" y="1321"/>
                    <a:pt x="845" y="1281"/>
                    <a:pt x="858" y="1239"/>
                  </a:cubicBezTo>
                  <a:lnTo>
                    <a:pt x="858" y="1239"/>
                  </a:lnTo>
                  <a:cubicBezTo>
                    <a:pt x="850" y="1267"/>
                    <a:pt x="858" y="1310"/>
                    <a:pt x="869" y="1352"/>
                  </a:cubicBezTo>
                  <a:cubicBezTo>
                    <a:pt x="1070" y="1325"/>
                    <a:pt x="1269" y="1294"/>
                    <a:pt x="1467" y="1259"/>
                  </a:cubicBezTo>
                  <a:cubicBezTo>
                    <a:pt x="1432" y="1188"/>
                    <a:pt x="1391" y="1121"/>
                    <a:pt x="1346" y="1054"/>
                  </a:cubicBezTo>
                  <a:lnTo>
                    <a:pt x="1346" y="1054"/>
                  </a:lnTo>
                  <a:cubicBezTo>
                    <a:pt x="1419" y="1103"/>
                    <a:pt x="1502" y="1137"/>
                    <a:pt x="1590" y="1148"/>
                  </a:cubicBezTo>
                  <a:cubicBezTo>
                    <a:pt x="1605" y="1150"/>
                    <a:pt x="1621" y="1151"/>
                    <a:pt x="1637" y="1151"/>
                  </a:cubicBezTo>
                  <a:cubicBezTo>
                    <a:pt x="1719" y="1151"/>
                    <a:pt x="1803" y="1125"/>
                    <a:pt x="1847" y="1058"/>
                  </a:cubicBezTo>
                  <a:cubicBezTo>
                    <a:pt x="1886" y="1001"/>
                    <a:pt x="1886" y="923"/>
                    <a:pt x="1859" y="860"/>
                  </a:cubicBezTo>
                  <a:cubicBezTo>
                    <a:pt x="1833" y="797"/>
                    <a:pt x="1784" y="745"/>
                    <a:pt x="1727" y="705"/>
                  </a:cubicBezTo>
                  <a:cubicBezTo>
                    <a:pt x="1619" y="625"/>
                    <a:pt x="1485" y="585"/>
                    <a:pt x="1352" y="585"/>
                  </a:cubicBezTo>
                  <a:cubicBezTo>
                    <a:pt x="1265" y="585"/>
                    <a:pt x="1179" y="602"/>
                    <a:pt x="1099" y="636"/>
                  </a:cubicBezTo>
                  <a:cubicBezTo>
                    <a:pt x="1148" y="508"/>
                    <a:pt x="1302" y="443"/>
                    <a:pt x="1343" y="313"/>
                  </a:cubicBezTo>
                  <a:cubicBezTo>
                    <a:pt x="1375" y="208"/>
                    <a:pt x="1318" y="87"/>
                    <a:pt x="1223" y="34"/>
                  </a:cubicBezTo>
                  <a:cubicBezTo>
                    <a:pt x="1182" y="12"/>
                    <a:pt x="1135" y="1"/>
                    <a:pt x="10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37"/>
            <p:cNvSpPr/>
            <p:nvPr/>
          </p:nvSpPr>
          <p:spPr>
            <a:xfrm>
              <a:off x="4698256" y="1475264"/>
              <a:ext cx="28382" cy="8415"/>
            </a:xfrm>
            <a:custGeom>
              <a:rect b="b" l="l" r="r" t="t"/>
              <a:pathLst>
                <a:path extrusionOk="0" h="212" w="715">
                  <a:moveTo>
                    <a:pt x="322" y="0"/>
                  </a:moveTo>
                  <a:cubicBezTo>
                    <a:pt x="194" y="0"/>
                    <a:pt x="63" y="68"/>
                    <a:pt x="0" y="172"/>
                  </a:cubicBezTo>
                  <a:cubicBezTo>
                    <a:pt x="238" y="191"/>
                    <a:pt x="476" y="203"/>
                    <a:pt x="715" y="212"/>
                  </a:cubicBezTo>
                  <a:cubicBezTo>
                    <a:pt x="626" y="110"/>
                    <a:pt x="515" y="31"/>
                    <a:pt x="383" y="6"/>
                  </a:cubicBezTo>
                  <a:cubicBezTo>
                    <a:pt x="363" y="2"/>
                    <a:pt x="342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37"/>
            <p:cNvSpPr/>
            <p:nvPr/>
          </p:nvSpPr>
          <p:spPr>
            <a:xfrm>
              <a:off x="4740650" y="1471255"/>
              <a:ext cx="28303" cy="12782"/>
            </a:xfrm>
            <a:custGeom>
              <a:rect b="b" l="l" r="r" t="t"/>
              <a:pathLst>
                <a:path extrusionOk="0" h="322" w="713">
                  <a:moveTo>
                    <a:pt x="390" y="0"/>
                  </a:moveTo>
                  <a:cubicBezTo>
                    <a:pt x="372" y="0"/>
                    <a:pt x="353" y="2"/>
                    <a:pt x="335" y="7"/>
                  </a:cubicBezTo>
                  <a:cubicBezTo>
                    <a:pt x="271" y="22"/>
                    <a:pt x="214" y="64"/>
                    <a:pt x="167" y="111"/>
                  </a:cubicBezTo>
                  <a:cubicBezTo>
                    <a:pt x="102" y="173"/>
                    <a:pt x="47" y="244"/>
                    <a:pt x="1" y="320"/>
                  </a:cubicBezTo>
                  <a:cubicBezTo>
                    <a:pt x="62" y="321"/>
                    <a:pt x="122" y="321"/>
                    <a:pt x="183" y="321"/>
                  </a:cubicBezTo>
                  <a:cubicBezTo>
                    <a:pt x="359" y="321"/>
                    <a:pt x="535" y="318"/>
                    <a:pt x="712" y="312"/>
                  </a:cubicBezTo>
                  <a:cubicBezTo>
                    <a:pt x="707" y="262"/>
                    <a:pt x="688" y="213"/>
                    <a:pt x="662" y="169"/>
                  </a:cubicBezTo>
                  <a:cubicBezTo>
                    <a:pt x="605" y="74"/>
                    <a:pt x="499" y="0"/>
                    <a:pt x="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37"/>
            <p:cNvSpPr/>
            <p:nvPr/>
          </p:nvSpPr>
          <p:spPr>
            <a:xfrm>
              <a:off x="4590524" y="1424057"/>
              <a:ext cx="74785" cy="52239"/>
            </a:xfrm>
            <a:custGeom>
              <a:rect b="b" l="l" r="r" t="t"/>
              <a:pathLst>
                <a:path extrusionOk="0" h="1316" w="1884">
                  <a:moveTo>
                    <a:pt x="1085" y="0"/>
                  </a:moveTo>
                  <a:cubicBezTo>
                    <a:pt x="1024" y="0"/>
                    <a:pt x="962" y="18"/>
                    <a:pt x="910" y="51"/>
                  </a:cubicBezTo>
                  <a:cubicBezTo>
                    <a:pt x="819" y="108"/>
                    <a:pt x="755" y="207"/>
                    <a:pt x="726" y="311"/>
                  </a:cubicBezTo>
                  <a:cubicBezTo>
                    <a:pt x="698" y="412"/>
                    <a:pt x="699" y="520"/>
                    <a:pt x="727" y="619"/>
                  </a:cubicBezTo>
                  <a:cubicBezTo>
                    <a:pt x="680" y="522"/>
                    <a:pt x="570" y="459"/>
                    <a:pt x="467" y="412"/>
                  </a:cubicBezTo>
                  <a:cubicBezTo>
                    <a:pt x="402" y="383"/>
                    <a:pt x="335" y="355"/>
                    <a:pt x="263" y="348"/>
                  </a:cubicBezTo>
                  <a:cubicBezTo>
                    <a:pt x="254" y="347"/>
                    <a:pt x="245" y="347"/>
                    <a:pt x="236" y="347"/>
                  </a:cubicBezTo>
                  <a:cubicBezTo>
                    <a:pt x="173" y="347"/>
                    <a:pt x="109" y="367"/>
                    <a:pt x="65" y="412"/>
                  </a:cubicBezTo>
                  <a:cubicBezTo>
                    <a:pt x="14" y="466"/>
                    <a:pt x="0" y="546"/>
                    <a:pt x="14" y="619"/>
                  </a:cubicBezTo>
                  <a:cubicBezTo>
                    <a:pt x="27" y="691"/>
                    <a:pt x="68" y="756"/>
                    <a:pt x="112" y="814"/>
                  </a:cubicBezTo>
                  <a:cubicBezTo>
                    <a:pt x="170" y="889"/>
                    <a:pt x="240" y="959"/>
                    <a:pt x="325" y="1001"/>
                  </a:cubicBezTo>
                  <a:cubicBezTo>
                    <a:pt x="384" y="1030"/>
                    <a:pt x="442" y="1037"/>
                    <a:pt x="503" y="1037"/>
                  </a:cubicBezTo>
                  <a:cubicBezTo>
                    <a:pt x="523" y="1037"/>
                    <a:pt x="543" y="1036"/>
                    <a:pt x="564" y="1035"/>
                  </a:cubicBezTo>
                  <a:lnTo>
                    <a:pt x="564" y="1035"/>
                  </a:lnTo>
                  <a:cubicBezTo>
                    <a:pt x="538" y="1064"/>
                    <a:pt x="503" y="1089"/>
                    <a:pt x="466" y="1111"/>
                  </a:cubicBezTo>
                  <a:cubicBezTo>
                    <a:pt x="805" y="1191"/>
                    <a:pt x="1148" y="1259"/>
                    <a:pt x="1493" y="1315"/>
                  </a:cubicBezTo>
                  <a:cubicBezTo>
                    <a:pt x="1451" y="1225"/>
                    <a:pt x="1402" y="1138"/>
                    <a:pt x="1345" y="1055"/>
                  </a:cubicBezTo>
                  <a:lnTo>
                    <a:pt x="1345" y="1055"/>
                  </a:lnTo>
                  <a:cubicBezTo>
                    <a:pt x="1417" y="1105"/>
                    <a:pt x="1501" y="1138"/>
                    <a:pt x="1589" y="1149"/>
                  </a:cubicBezTo>
                  <a:cubicBezTo>
                    <a:pt x="1604" y="1151"/>
                    <a:pt x="1620" y="1152"/>
                    <a:pt x="1637" y="1152"/>
                  </a:cubicBezTo>
                  <a:cubicBezTo>
                    <a:pt x="1718" y="1152"/>
                    <a:pt x="1802" y="1126"/>
                    <a:pt x="1846" y="1059"/>
                  </a:cubicBezTo>
                  <a:cubicBezTo>
                    <a:pt x="1883" y="1002"/>
                    <a:pt x="1883" y="924"/>
                    <a:pt x="1857" y="859"/>
                  </a:cubicBezTo>
                  <a:cubicBezTo>
                    <a:pt x="1831" y="798"/>
                    <a:pt x="1782" y="746"/>
                    <a:pt x="1726" y="705"/>
                  </a:cubicBezTo>
                  <a:cubicBezTo>
                    <a:pt x="1618" y="625"/>
                    <a:pt x="1484" y="583"/>
                    <a:pt x="1350" y="583"/>
                  </a:cubicBezTo>
                  <a:cubicBezTo>
                    <a:pt x="1264" y="583"/>
                    <a:pt x="1178" y="600"/>
                    <a:pt x="1099" y="635"/>
                  </a:cubicBezTo>
                  <a:cubicBezTo>
                    <a:pt x="1147" y="508"/>
                    <a:pt x="1300" y="442"/>
                    <a:pt x="1342" y="311"/>
                  </a:cubicBezTo>
                  <a:cubicBezTo>
                    <a:pt x="1375" y="206"/>
                    <a:pt x="1318" y="86"/>
                    <a:pt x="1222" y="34"/>
                  </a:cubicBezTo>
                  <a:cubicBezTo>
                    <a:pt x="1180" y="11"/>
                    <a:pt x="1133" y="0"/>
                    <a:pt x="10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37"/>
            <p:cNvSpPr/>
            <p:nvPr/>
          </p:nvSpPr>
          <p:spPr>
            <a:xfrm>
              <a:off x="4912450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6" y="1"/>
                    <a:pt x="1084" y="30"/>
                    <a:pt x="1032" y="93"/>
                  </a:cubicBezTo>
                  <a:cubicBezTo>
                    <a:pt x="990" y="145"/>
                    <a:pt x="972" y="212"/>
                    <a:pt x="959" y="279"/>
                  </a:cubicBezTo>
                  <a:cubicBezTo>
                    <a:pt x="922" y="506"/>
                    <a:pt x="966" y="747"/>
                    <a:pt x="1083" y="945"/>
                  </a:cubicBezTo>
                  <a:lnTo>
                    <a:pt x="1083" y="945"/>
                  </a:lnTo>
                  <a:cubicBezTo>
                    <a:pt x="1045" y="883"/>
                    <a:pt x="905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8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5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5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8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0" y="1675"/>
                  </a:cubicBezTo>
                  <a:cubicBezTo>
                    <a:pt x="1519" y="1827"/>
                    <a:pt x="1450" y="2027"/>
                    <a:pt x="1537" y="2174"/>
                  </a:cubicBezTo>
                  <a:cubicBezTo>
                    <a:pt x="1589" y="2261"/>
                    <a:pt x="1692" y="2311"/>
                    <a:pt x="1794" y="2311"/>
                  </a:cubicBezTo>
                  <a:cubicBezTo>
                    <a:pt x="1829" y="2311"/>
                    <a:pt x="1863" y="2305"/>
                    <a:pt x="1896" y="2294"/>
                  </a:cubicBezTo>
                  <a:cubicBezTo>
                    <a:pt x="2025" y="2248"/>
                    <a:pt x="2117" y="2123"/>
                    <a:pt x="2140" y="1989"/>
                  </a:cubicBezTo>
                  <a:cubicBezTo>
                    <a:pt x="2163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39" y="1200"/>
                    <a:pt x="2405" y="1138"/>
                  </a:cubicBezTo>
                  <a:cubicBezTo>
                    <a:pt x="2469" y="1075"/>
                    <a:pt x="2522" y="988"/>
                    <a:pt x="2515" y="898"/>
                  </a:cubicBezTo>
                  <a:cubicBezTo>
                    <a:pt x="2509" y="806"/>
                    <a:pt x="2445" y="725"/>
                    <a:pt x="2365" y="678"/>
                  </a:cubicBezTo>
                  <a:cubicBezTo>
                    <a:pt x="2286" y="632"/>
                    <a:pt x="2193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1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0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37"/>
            <p:cNvSpPr/>
            <p:nvPr/>
          </p:nvSpPr>
          <p:spPr>
            <a:xfrm>
              <a:off x="490967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7" y="1"/>
                  </a:moveTo>
                  <a:cubicBezTo>
                    <a:pt x="1026" y="1"/>
                    <a:pt x="964" y="18"/>
                    <a:pt x="913" y="51"/>
                  </a:cubicBezTo>
                  <a:cubicBezTo>
                    <a:pt x="820" y="108"/>
                    <a:pt x="758" y="207"/>
                    <a:pt x="727" y="311"/>
                  </a:cubicBezTo>
                  <a:cubicBezTo>
                    <a:pt x="700" y="410"/>
                    <a:pt x="700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1" y="457"/>
                    <a:pt x="470" y="412"/>
                  </a:cubicBezTo>
                  <a:cubicBezTo>
                    <a:pt x="404" y="382"/>
                    <a:pt x="337" y="355"/>
                    <a:pt x="265" y="347"/>
                  </a:cubicBezTo>
                  <a:cubicBezTo>
                    <a:pt x="258" y="347"/>
                    <a:pt x="251" y="347"/>
                    <a:pt x="245" y="347"/>
                  </a:cubicBezTo>
                  <a:cubicBezTo>
                    <a:pt x="178" y="347"/>
                    <a:pt x="109" y="366"/>
                    <a:pt x="65" y="413"/>
                  </a:cubicBezTo>
                  <a:cubicBezTo>
                    <a:pt x="14" y="466"/>
                    <a:pt x="0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40" y="959"/>
                    <a:pt x="325" y="1002"/>
                  </a:cubicBezTo>
                  <a:cubicBezTo>
                    <a:pt x="384" y="1031"/>
                    <a:pt x="440" y="1039"/>
                    <a:pt x="501" y="1039"/>
                  </a:cubicBezTo>
                  <a:cubicBezTo>
                    <a:pt x="521" y="1039"/>
                    <a:pt x="542" y="1038"/>
                    <a:pt x="564" y="1037"/>
                  </a:cubicBezTo>
                  <a:lnTo>
                    <a:pt x="564" y="1037"/>
                  </a:lnTo>
                  <a:cubicBezTo>
                    <a:pt x="449" y="1161"/>
                    <a:pt x="192" y="1200"/>
                    <a:pt x="140" y="1373"/>
                  </a:cubicBezTo>
                  <a:cubicBezTo>
                    <a:pt x="123" y="1429"/>
                    <a:pt x="128" y="1490"/>
                    <a:pt x="148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8" y="1723"/>
                  </a:cubicBezTo>
                  <a:cubicBezTo>
                    <a:pt x="433" y="1720"/>
                    <a:pt x="482" y="1695"/>
                    <a:pt x="527" y="1667"/>
                  </a:cubicBezTo>
                  <a:cubicBezTo>
                    <a:pt x="683" y="1568"/>
                    <a:pt x="803" y="1412"/>
                    <a:pt x="857" y="1237"/>
                  </a:cubicBezTo>
                  <a:lnTo>
                    <a:pt x="857" y="1237"/>
                  </a:lnTo>
                  <a:cubicBezTo>
                    <a:pt x="840" y="1293"/>
                    <a:pt x="886" y="1405"/>
                    <a:pt x="903" y="1456"/>
                  </a:cubicBezTo>
                  <a:cubicBezTo>
                    <a:pt x="955" y="1601"/>
                    <a:pt x="1049" y="1746"/>
                    <a:pt x="1194" y="1803"/>
                  </a:cubicBezTo>
                  <a:cubicBezTo>
                    <a:pt x="1227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5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4" y="1151"/>
                    <a:pt x="1621" y="1153"/>
                    <a:pt x="1637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4" y="1002"/>
                    <a:pt x="1884" y="924"/>
                    <a:pt x="1858" y="861"/>
                  </a:cubicBezTo>
                  <a:cubicBezTo>
                    <a:pt x="1832" y="797"/>
                    <a:pt x="1783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9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37"/>
            <p:cNvSpPr/>
            <p:nvPr/>
          </p:nvSpPr>
          <p:spPr>
            <a:xfrm>
              <a:off x="4699606" y="1339705"/>
              <a:ext cx="100190" cy="91735"/>
            </a:xfrm>
            <a:custGeom>
              <a:rect b="b" l="l" r="r" t="t"/>
              <a:pathLst>
                <a:path extrusionOk="0" h="2311" w="2524">
                  <a:moveTo>
                    <a:pt x="1251" y="1"/>
                  </a:moveTo>
                  <a:cubicBezTo>
                    <a:pt x="1167" y="1"/>
                    <a:pt x="1085" y="30"/>
                    <a:pt x="1034" y="93"/>
                  </a:cubicBezTo>
                  <a:cubicBezTo>
                    <a:pt x="991" y="145"/>
                    <a:pt x="972" y="212"/>
                    <a:pt x="961" y="279"/>
                  </a:cubicBezTo>
                  <a:cubicBezTo>
                    <a:pt x="924" y="506"/>
                    <a:pt x="967" y="746"/>
                    <a:pt x="1085" y="945"/>
                  </a:cubicBezTo>
                  <a:lnTo>
                    <a:pt x="1085" y="945"/>
                  </a:lnTo>
                  <a:cubicBezTo>
                    <a:pt x="1046" y="882"/>
                    <a:pt x="904" y="831"/>
                    <a:pt x="842" y="807"/>
                  </a:cubicBezTo>
                  <a:cubicBezTo>
                    <a:pt x="738" y="764"/>
                    <a:pt x="623" y="736"/>
                    <a:pt x="511" y="736"/>
                  </a:cubicBezTo>
                  <a:cubicBezTo>
                    <a:pt x="430" y="736"/>
                    <a:pt x="350" y="751"/>
                    <a:pt x="276" y="788"/>
                  </a:cubicBezTo>
                  <a:cubicBezTo>
                    <a:pt x="102" y="874"/>
                    <a:pt x="1" y="1117"/>
                    <a:pt x="114" y="1275"/>
                  </a:cubicBezTo>
                  <a:cubicBezTo>
                    <a:pt x="168" y="1351"/>
                    <a:pt x="256" y="1393"/>
                    <a:pt x="342" y="1426"/>
                  </a:cubicBezTo>
                  <a:cubicBezTo>
                    <a:pt x="504" y="1489"/>
                    <a:pt x="673" y="1530"/>
                    <a:pt x="845" y="1554"/>
                  </a:cubicBezTo>
                  <a:cubicBezTo>
                    <a:pt x="738" y="1579"/>
                    <a:pt x="637" y="1629"/>
                    <a:pt x="554" y="1702"/>
                  </a:cubicBezTo>
                  <a:cubicBezTo>
                    <a:pt x="462" y="1782"/>
                    <a:pt x="390" y="1903"/>
                    <a:pt x="422" y="2019"/>
                  </a:cubicBezTo>
                  <a:cubicBezTo>
                    <a:pt x="444" y="2102"/>
                    <a:pt x="515" y="2168"/>
                    <a:pt x="596" y="2196"/>
                  </a:cubicBezTo>
                  <a:cubicBezTo>
                    <a:pt x="639" y="2211"/>
                    <a:pt x="684" y="2218"/>
                    <a:pt x="730" y="2218"/>
                  </a:cubicBezTo>
                  <a:cubicBezTo>
                    <a:pt x="771" y="2218"/>
                    <a:pt x="812" y="2213"/>
                    <a:pt x="852" y="2204"/>
                  </a:cubicBezTo>
                  <a:cubicBezTo>
                    <a:pt x="1122" y="2148"/>
                    <a:pt x="1356" y="1939"/>
                    <a:pt x="1441" y="1675"/>
                  </a:cubicBezTo>
                  <a:cubicBezTo>
                    <a:pt x="1519" y="1827"/>
                    <a:pt x="1452" y="2027"/>
                    <a:pt x="1539" y="2174"/>
                  </a:cubicBezTo>
                  <a:cubicBezTo>
                    <a:pt x="1591" y="2261"/>
                    <a:pt x="1693" y="2311"/>
                    <a:pt x="1796" y="2311"/>
                  </a:cubicBezTo>
                  <a:cubicBezTo>
                    <a:pt x="1830" y="2311"/>
                    <a:pt x="1864" y="2305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5" y="1855"/>
                    <a:pt x="2125" y="1715"/>
                    <a:pt x="2052" y="1598"/>
                  </a:cubicBezTo>
                  <a:cubicBezTo>
                    <a:pt x="1984" y="1490"/>
                    <a:pt x="1885" y="1402"/>
                    <a:pt x="1771" y="1345"/>
                  </a:cubicBezTo>
                  <a:lnTo>
                    <a:pt x="1771" y="1345"/>
                  </a:lnTo>
                  <a:cubicBezTo>
                    <a:pt x="1801" y="1354"/>
                    <a:pt x="1833" y="1358"/>
                    <a:pt x="1865" y="1358"/>
                  </a:cubicBezTo>
                  <a:cubicBezTo>
                    <a:pt x="1969" y="1358"/>
                    <a:pt x="2078" y="1318"/>
                    <a:pt x="2175" y="1275"/>
                  </a:cubicBezTo>
                  <a:cubicBezTo>
                    <a:pt x="2258" y="1239"/>
                    <a:pt x="2341" y="1200"/>
                    <a:pt x="2405" y="1138"/>
                  </a:cubicBezTo>
                  <a:cubicBezTo>
                    <a:pt x="2476" y="1075"/>
                    <a:pt x="2523" y="988"/>
                    <a:pt x="2516" y="898"/>
                  </a:cubicBezTo>
                  <a:cubicBezTo>
                    <a:pt x="2510" y="806"/>
                    <a:pt x="2446" y="725"/>
                    <a:pt x="2367" y="678"/>
                  </a:cubicBezTo>
                  <a:cubicBezTo>
                    <a:pt x="2287" y="632"/>
                    <a:pt x="2195" y="613"/>
                    <a:pt x="2102" y="607"/>
                  </a:cubicBezTo>
                  <a:cubicBezTo>
                    <a:pt x="2073" y="604"/>
                    <a:pt x="2042" y="603"/>
                    <a:pt x="2012" y="603"/>
                  </a:cubicBezTo>
                  <a:cubicBezTo>
                    <a:pt x="1923" y="603"/>
                    <a:pt x="1833" y="615"/>
                    <a:pt x="1749" y="649"/>
                  </a:cubicBezTo>
                  <a:cubicBezTo>
                    <a:pt x="1648" y="690"/>
                    <a:pt x="1584" y="759"/>
                    <a:pt x="1518" y="841"/>
                  </a:cubicBezTo>
                  <a:cubicBezTo>
                    <a:pt x="1498" y="630"/>
                    <a:pt x="1674" y="358"/>
                    <a:pt x="1557" y="164"/>
                  </a:cubicBezTo>
                  <a:cubicBezTo>
                    <a:pt x="1519" y="102"/>
                    <a:pt x="1460" y="56"/>
                    <a:pt x="1392" y="29"/>
                  </a:cubicBezTo>
                  <a:cubicBezTo>
                    <a:pt x="1348" y="10"/>
                    <a:pt x="1299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37"/>
            <p:cNvSpPr/>
            <p:nvPr/>
          </p:nvSpPr>
          <p:spPr>
            <a:xfrm>
              <a:off x="4793921" y="1258450"/>
              <a:ext cx="96379" cy="91259"/>
            </a:xfrm>
            <a:custGeom>
              <a:rect b="b" l="l" r="r" t="t"/>
              <a:pathLst>
                <a:path extrusionOk="0" h="2299" w="2428">
                  <a:moveTo>
                    <a:pt x="1729" y="1"/>
                  </a:moveTo>
                  <a:cubicBezTo>
                    <a:pt x="1711" y="1"/>
                    <a:pt x="1692" y="3"/>
                    <a:pt x="1674" y="7"/>
                  </a:cubicBezTo>
                  <a:cubicBezTo>
                    <a:pt x="1609" y="23"/>
                    <a:pt x="1553" y="66"/>
                    <a:pt x="1505" y="111"/>
                  </a:cubicBezTo>
                  <a:cubicBezTo>
                    <a:pt x="1337" y="270"/>
                    <a:pt x="1230" y="490"/>
                    <a:pt x="1205" y="719"/>
                  </a:cubicBezTo>
                  <a:lnTo>
                    <a:pt x="1205" y="719"/>
                  </a:lnTo>
                  <a:cubicBezTo>
                    <a:pt x="1211" y="645"/>
                    <a:pt x="1128" y="520"/>
                    <a:pt x="1094" y="462"/>
                  </a:cubicBezTo>
                  <a:cubicBezTo>
                    <a:pt x="993" y="296"/>
                    <a:pt x="843" y="143"/>
                    <a:pt x="652" y="107"/>
                  </a:cubicBezTo>
                  <a:cubicBezTo>
                    <a:pt x="632" y="104"/>
                    <a:pt x="611" y="102"/>
                    <a:pt x="590" y="102"/>
                  </a:cubicBezTo>
                  <a:cubicBezTo>
                    <a:pt x="415" y="102"/>
                    <a:pt x="234" y="227"/>
                    <a:pt x="230" y="401"/>
                  </a:cubicBezTo>
                  <a:cubicBezTo>
                    <a:pt x="229" y="494"/>
                    <a:pt x="273" y="581"/>
                    <a:pt x="323" y="659"/>
                  </a:cubicBezTo>
                  <a:cubicBezTo>
                    <a:pt x="415" y="806"/>
                    <a:pt x="524" y="941"/>
                    <a:pt x="649" y="1062"/>
                  </a:cubicBezTo>
                  <a:cubicBezTo>
                    <a:pt x="564" y="1025"/>
                    <a:pt x="471" y="1005"/>
                    <a:pt x="378" y="1005"/>
                  </a:cubicBezTo>
                  <a:cubicBezTo>
                    <a:pt x="361" y="1005"/>
                    <a:pt x="345" y="1006"/>
                    <a:pt x="328" y="1007"/>
                  </a:cubicBezTo>
                  <a:cubicBezTo>
                    <a:pt x="209" y="1015"/>
                    <a:pt x="78" y="1070"/>
                    <a:pt x="33" y="1181"/>
                  </a:cubicBezTo>
                  <a:cubicBezTo>
                    <a:pt x="0" y="1260"/>
                    <a:pt x="18" y="1355"/>
                    <a:pt x="66" y="1427"/>
                  </a:cubicBezTo>
                  <a:cubicBezTo>
                    <a:pt x="115" y="1499"/>
                    <a:pt x="188" y="1550"/>
                    <a:pt x="266" y="1586"/>
                  </a:cubicBezTo>
                  <a:cubicBezTo>
                    <a:pt x="369" y="1634"/>
                    <a:pt x="482" y="1658"/>
                    <a:pt x="596" y="1658"/>
                  </a:cubicBezTo>
                  <a:cubicBezTo>
                    <a:pt x="759" y="1658"/>
                    <a:pt x="921" y="1610"/>
                    <a:pt x="1054" y="1515"/>
                  </a:cubicBezTo>
                  <a:lnTo>
                    <a:pt x="1054" y="1515"/>
                  </a:lnTo>
                  <a:cubicBezTo>
                    <a:pt x="1025" y="1685"/>
                    <a:pt x="852" y="1804"/>
                    <a:pt x="835" y="1974"/>
                  </a:cubicBezTo>
                  <a:cubicBezTo>
                    <a:pt x="820" y="2109"/>
                    <a:pt x="919" y="2243"/>
                    <a:pt x="1049" y="2284"/>
                  </a:cubicBezTo>
                  <a:cubicBezTo>
                    <a:pt x="1082" y="2294"/>
                    <a:pt x="1116" y="2299"/>
                    <a:pt x="1150" y="2299"/>
                  </a:cubicBezTo>
                  <a:cubicBezTo>
                    <a:pt x="1251" y="2299"/>
                    <a:pt x="1353" y="2256"/>
                    <a:pt x="1427" y="2186"/>
                  </a:cubicBezTo>
                  <a:cubicBezTo>
                    <a:pt x="1526" y="2092"/>
                    <a:pt x="1579" y="1957"/>
                    <a:pt x="1590" y="1822"/>
                  </a:cubicBezTo>
                  <a:cubicBezTo>
                    <a:pt x="1599" y="1693"/>
                    <a:pt x="1572" y="1561"/>
                    <a:pt x="1513" y="1447"/>
                  </a:cubicBezTo>
                  <a:lnTo>
                    <a:pt x="1513" y="1447"/>
                  </a:lnTo>
                  <a:cubicBezTo>
                    <a:pt x="1594" y="1555"/>
                    <a:pt x="1745" y="1604"/>
                    <a:pt x="1882" y="1635"/>
                  </a:cubicBezTo>
                  <a:cubicBezTo>
                    <a:pt x="1954" y="1651"/>
                    <a:pt x="2027" y="1667"/>
                    <a:pt x="2100" y="1667"/>
                  </a:cubicBezTo>
                  <a:cubicBezTo>
                    <a:pt x="2116" y="1667"/>
                    <a:pt x="2133" y="1666"/>
                    <a:pt x="2149" y="1664"/>
                  </a:cubicBezTo>
                  <a:cubicBezTo>
                    <a:pt x="2237" y="1655"/>
                    <a:pt x="2330" y="1616"/>
                    <a:pt x="2378" y="1539"/>
                  </a:cubicBezTo>
                  <a:cubicBezTo>
                    <a:pt x="2428" y="1461"/>
                    <a:pt x="2425" y="1358"/>
                    <a:pt x="2390" y="1274"/>
                  </a:cubicBezTo>
                  <a:cubicBezTo>
                    <a:pt x="2355" y="1189"/>
                    <a:pt x="2292" y="1119"/>
                    <a:pt x="2222" y="1057"/>
                  </a:cubicBezTo>
                  <a:cubicBezTo>
                    <a:pt x="2132" y="978"/>
                    <a:pt x="2029" y="911"/>
                    <a:pt x="1915" y="880"/>
                  </a:cubicBezTo>
                  <a:cubicBezTo>
                    <a:pt x="1876" y="870"/>
                    <a:pt x="1839" y="865"/>
                    <a:pt x="1803" y="865"/>
                  </a:cubicBezTo>
                  <a:cubicBezTo>
                    <a:pt x="1740" y="865"/>
                    <a:pt x="1679" y="878"/>
                    <a:pt x="1615" y="895"/>
                  </a:cubicBezTo>
                  <a:cubicBezTo>
                    <a:pt x="1725" y="713"/>
                    <a:pt x="2028" y="602"/>
                    <a:pt x="2052" y="377"/>
                  </a:cubicBezTo>
                  <a:cubicBezTo>
                    <a:pt x="2059" y="305"/>
                    <a:pt x="2037" y="232"/>
                    <a:pt x="2001" y="170"/>
                  </a:cubicBezTo>
                  <a:cubicBezTo>
                    <a:pt x="1944" y="74"/>
                    <a:pt x="1839" y="1"/>
                    <a:pt x="17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37"/>
            <p:cNvSpPr/>
            <p:nvPr/>
          </p:nvSpPr>
          <p:spPr>
            <a:xfrm>
              <a:off x="4696867" y="1211213"/>
              <a:ext cx="74865" cy="72404"/>
            </a:xfrm>
            <a:custGeom>
              <a:rect b="b" l="l" r="r" t="t"/>
              <a:pathLst>
                <a:path extrusionOk="0" h="1824" w="1886">
                  <a:moveTo>
                    <a:pt x="1088" y="1"/>
                  </a:moveTo>
                  <a:cubicBezTo>
                    <a:pt x="1027" y="1"/>
                    <a:pt x="965" y="18"/>
                    <a:pt x="912" y="51"/>
                  </a:cubicBezTo>
                  <a:cubicBezTo>
                    <a:pt x="820" y="108"/>
                    <a:pt x="758" y="207"/>
                    <a:pt x="728" y="311"/>
                  </a:cubicBezTo>
                  <a:cubicBezTo>
                    <a:pt x="700" y="410"/>
                    <a:pt x="701" y="516"/>
                    <a:pt x="728" y="615"/>
                  </a:cubicBezTo>
                  <a:lnTo>
                    <a:pt x="728" y="615"/>
                  </a:lnTo>
                  <a:cubicBezTo>
                    <a:pt x="682" y="518"/>
                    <a:pt x="572" y="457"/>
                    <a:pt x="470" y="412"/>
                  </a:cubicBezTo>
                  <a:cubicBezTo>
                    <a:pt x="405" y="382"/>
                    <a:pt x="337" y="355"/>
                    <a:pt x="266" y="347"/>
                  </a:cubicBezTo>
                  <a:cubicBezTo>
                    <a:pt x="259" y="347"/>
                    <a:pt x="252" y="347"/>
                    <a:pt x="245" y="347"/>
                  </a:cubicBezTo>
                  <a:cubicBezTo>
                    <a:pt x="179" y="347"/>
                    <a:pt x="111" y="366"/>
                    <a:pt x="66" y="413"/>
                  </a:cubicBezTo>
                  <a:cubicBezTo>
                    <a:pt x="15" y="466"/>
                    <a:pt x="0" y="547"/>
                    <a:pt x="15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70" y="890"/>
                    <a:pt x="240" y="959"/>
                    <a:pt x="326" y="1002"/>
                  </a:cubicBezTo>
                  <a:cubicBezTo>
                    <a:pt x="384" y="1031"/>
                    <a:pt x="441" y="1039"/>
                    <a:pt x="501" y="1039"/>
                  </a:cubicBezTo>
                  <a:cubicBezTo>
                    <a:pt x="521" y="1039"/>
                    <a:pt x="542" y="1038"/>
                    <a:pt x="563" y="1037"/>
                  </a:cubicBezTo>
                  <a:lnTo>
                    <a:pt x="563" y="1037"/>
                  </a:lnTo>
                  <a:cubicBezTo>
                    <a:pt x="449" y="1161"/>
                    <a:pt x="193" y="1200"/>
                    <a:pt x="141" y="1373"/>
                  </a:cubicBezTo>
                  <a:cubicBezTo>
                    <a:pt x="124" y="1429"/>
                    <a:pt x="129" y="1490"/>
                    <a:pt x="149" y="1544"/>
                  </a:cubicBezTo>
                  <a:cubicBezTo>
                    <a:pt x="182" y="1640"/>
                    <a:pt x="272" y="1723"/>
                    <a:pt x="373" y="1723"/>
                  </a:cubicBezTo>
                  <a:cubicBezTo>
                    <a:pt x="375" y="1723"/>
                    <a:pt x="377" y="1723"/>
                    <a:pt x="379" y="1723"/>
                  </a:cubicBezTo>
                  <a:cubicBezTo>
                    <a:pt x="432" y="1720"/>
                    <a:pt x="482" y="1695"/>
                    <a:pt x="527" y="1667"/>
                  </a:cubicBezTo>
                  <a:cubicBezTo>
                    <a:pt x="683" y="1568"/>
                    <a:pt x="802" y="1413"/>
                    <a:pt x="857" y="1238"/>
                  </a:cubicBezTo>
                  <a:lnTo>
                    <a:pt x="857" y="1238"/>
                  </a:lnTo>
                  <a:cubicBezTo>
                    <a:pt x="841" y="1295"/>
                    <a:pt x="885" y="1405"/>
                    <a:pt x="904" y="1456"/>
                  </a:cubicBezTo>
                  <a:cubicBezTo>
                    <a:pt x="956" y="1601"/>
                    <a:pt x="1050" y="1746"/>
                    <a:pt x="1194" y="1803"/>
                  </a:cubicBezTo>
                  <a:cubicBezTo>
                    <a:pt x="1227" y="1817"/>
                    <a:pt x="1264" y="1823"/>
                    <a:pt x="1301" y="1823"/>
                  </a:cubicBezTo>
                  <a:cubicBezTo>
                    <a:pt x="1422" y="1823"/>
                    <a:pt x="1544" y="1755"/>
                    <a:pt x="1569" y="1639"/>
                  </a:cubicBezTo>
                  <a:cubicBezTo>
                    <a:pt x="1586" y="1568"/>
                    <a:pt x="1563" y="1492"/>
                    <a:pt x="1537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8" y="1149"/>
                  </a:cubicBezTo>
                  <a:cubicBezTo>
                    <a:pt x="1604" y="1151"/>
                    <a:pt x="1620" y="1153"/>
                    <a:pt x="1637" y="1153"/>
                  </a:cubicBezTo>
                  <a:cubicBezTo>
                    <a:pt x="1719" y="1153"/>
                    <a:pt x="1803" y="1126"/>
                    <a:pt x="1848" y="1059"/>
                  </a:cubicBezTo>
                  <a:cubicBezTo>
                    <a:pt x="1885" y="1002"/>
                    <a:pt x="1885" y="924"/>
                    <a:pt x="1859" y="861"/>
                  </a:cubicBezTo>
                  <a:cubicBezTo>
                    <a:pt x="1833" y="797"/>
                    <a:pt x="1784" y="746"/>
                    <a:pt x="1728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9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8" y="87"/>
                    <a:pt x="1224" y="34"/>
                  </a:cubicBezTo>
                  <a:cubicBezTo>
                    <a:pt x="1182" y="11"/>
                    <a:pt x="1135" y="1"/>
                    <a:pt x="1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37"/>
            <p:cNvSpPr/>
            <p:nvPr/>
          </p:nvSpPr>
          <p:spPr>
            <a:xfrm>
              <a:off x="4486841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5"/>
                    <a:pt x="972" y="212"/>
                    <a:pt x="960" y="279"/>
                  </a:cubicBezTo>
                  <a:cubicBezTo>
                    <a:pt x="922" y="506"/>
                    <a:pt x="967" y="747"/>
                    <a:pt x="1084" y="945"/>
                  </a:cubicBezTo>
                  <a:lnTo>
                    <a:pt x="1084" y="945"/>
                  </a:lnTo>
                  <a:cubicBezTo>
                    <a:pt x="1046" y="883"/>
                    <a:pt x="904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9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6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6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9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1" y="1675"/>
                  </a:cubicBezTo>
                  <a:cubicBezTo>
                    <a:pt x="1519" y="1827"/>
                    <a:pt x="1450" y="2027"/>
                    <a:pt x="1538" y="2174"/>
                  </a:cubicBezTo>
                  <a:cubicBezTo>
                    <a:pt x="1589" y="2261"/>
                    <a:pt x="1692" y="2311"/>
                    <a:pt x="1795" y="2311"/>
                  </a:cubicBezTo>
                  <a:cubicBezTo>
                    <a:pt x="1829" y="2311"/>
                    <a:pt x="1864" y="2305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40" y="1200"/>
                    <a:pt x="2405" y="1138"/>
                  </a:cubicBezTo>
                  <a:cubicBezTo>
                    <a:pt x="2475" y="1075"/>
                    <a:pt x="2522" y="988"/>
                    <a:pt x="2516" y="898"/>
                  </a:cubicBezTo>
                  <a:cubicBezTo>
                    <a:pt x="2509" y="806"/>
                    <a:pt x="2446" y="725"/>
                    <a:pt x="2366" y="678"/>
                  </a:cubicBezTo>
                  <a:cubicBezTo>
                    <a:pt x="2286" y="632"/>
                    <a:pt x="2194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1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37"/>
            <p:cNvSpPr/>
            <p:nvPr/>
          </p:nvSpPr>
          <p:spPr>
            <a:xfrm>
              <a:off x="4581077" y="1258450"/>
              <a:ext cx="96419" cy="91259"/>
            </a:xfrm>
            <a:custGeom>
              <a:rect b="b" l="l" r="r" t="t"/>
              <a:pathLst>
                <a:path extrusionOk="0" h="2299" w="2429">
                  <a:moveTo>
                    <a:pt x="1730" y="1"/>
                  </a:moveTo>
                  <a:cubicBezTo>
                    <a:pt x="1712" y="1"/>
                    <a:pt x="1693" y="3"/>
                    <a:pt x="1675" y="7"/>
                  </a:cubicBezTo>
                  <a:cubicBezTo>
                    <a:pt x="1610" y="23"/>
                    <a:pt x="1554" y="66"/>
                    <a:pt x="1506" y="111"/>
                  </a:cubicBezTo>
                  <a:cubicBezTo>
                    <a:pt x="1339" y="270"/>
                    <a:pt x="1231" y="490"/>
                    <a:pt x="1205" y="719"/>
                  </a:cubicBezTo>
                  <a:lnTo>
                    <a:pt x="1205" y="719"/>
                  </a:lnTo>
                  <a:cubicBezTo>
                    <a:pt x="1212" y="645"/>
                    <a:pt x="1129" y="520"/>
                    <a:pt x="1094" y="462"/>
                  </a:cubicBezTo>
                  <a:cubicBezTo>
                    <a:pt x="994" y="296"/>
                    <a:pt x="845" y="143"/>
                    <a:pt x="653" y="107"/>
                  </a:cubicBezTo>
                  <a:cubicBezTo>
                    <a:pt x="633" y="104"/>
                    <a:pt x="612" y="102"/>
                    <a:pt x="591" y="102"/>
                  </a:cubicBezTo>
                  <a:cubicBezTo>
                    <a:pt x="416" y="102"/>
                    <a:pt x="235" y="227"/>
                    <a:pt x="231" y="401"/>
                  </a:cubicBezTo>
                  <a:cubicBezTo>
                    <a:pt x="230" y="494"/>
                    <a:pt x="274" y="581"/>
                    <a:pt x="324" y="659"/>
                  </a:cubicBezTo>
                  <a:cubicBezTo>
                    <a:pt x="416" y="806"/>
                    <a:pt x="526" y="941"/>
                    <a:pt x="651" y="1062"/>
                  </a:cubicBezTo>
                  <a:cubicBezTo>
                    <a:pt x="566" y="1025"/>
                    <a:pt x="472" y="1005"/>
                    <a:pt x="378" y="1005"/>
                  </a:cubicBezTo>
                  <a:cubicBezTo>
                    <a:pt x="362" y="1005"/>
                    <a:pt x="345" y="1006"/>
                    <a:pt x="329" y="1007"/>
                  </a:cubicBezTo>
                  <a:cubicBezTo>
                    <a:pt x="209" y="1015"/>
                    <a:pt x="79" y="1070"/>
                    <a:pt x="33" y="1181"/>
                  </a:cubicBezTo>
                  <a:cubicBezTo>
                    <a:pt x="1" y="1260"/>
                    <a:pt x="19" y="1355"/>
                    <a:pt x="68" y="1427"/>
                  </a:cubicBezTo>
                  <a:cubicBezTo>
                    <a:pt x="116" y="1499"/>
                    <a:pt x="188" y="1550"/>
                    <a:pt x="267" y="1586"/>
                  </a:cubicBezTo>
                  <a:cubicBezTo>
                    <a:pt x="369" y="1634"/>
                    <a:pt x="483" y="1658"/>
                    <a:pt x="597" y="1658"/>
                  </a:cubicBezTo>
                  <a:cubicBezTo>
                    <a:pt x="759" y="1658"/>
                    <a:pt x="922" y="1610"/>
                    <a:pt x="1055" y="1515"/>
                  </a:cubicBezTo>
                  <a:lnTo>
                    <a:pt x="1055" y="1515"/>
                  </a:lnTo>
                  <a:cubicBezTo>
                    <a:pt x="1027" y="1685"/>
                    <a:pt x="854" y="1804"/>
                    <a:pt x="835" y="1974"/>
                  </a:cubicBezTo>
                  <a:cubicBezTo>
                    <a:pt x="821" y="2109"/>
                    <a:pt x="920" y="2243"/>
                    <a:pt x="1050" y="2284"/>
                  </a:cubicBezTo>
                  <a:cubicBezTo>
                    <a:pt x="1082" y="2294"/>
                    <a:pt x="1116" y="2299"/>
                    <a:pt x="1150" y="2299"/>
                  </a:cubicBezTo>
                  <a:cubicBezTo>
                    <a:pt x="1252" y="2299"/>
                    <a:pt x="1354" y="2256"/>
                    <a:pt x="1428" y="2186"/>
                  </a:cubicBezTo>
                  <a:cubicBezTo>
                    <a:pt x="1527" y="2092"/>
                    <a:pt x="1580" y="1957"/>
                    <a:pt x="1590" y="1822"/>
                  </a:cubicBezTo>
                  <a:cubicBezTo>
                    <a:pt x="1600" y="1693"/>
                    <a:pt x="1573" y="1562"/>
                    <a:pt x="1515" y="1448"/>
                  </a:cubicBezTo>
                  <a:lnTo>
                    <a:pt x="1515" y="1448"/>
                  </a:lnTo>
                  <a:cubicBezTo>
                    <a:pt x="1596" y="1555"/>
                    <a:pt x="1747" y="1604"/>
                    <a:pt x="1883" y="1635"/>
                  </a:cubicBezTo>
                  <a:cubicBezTo>
                    <a:pt x="1954" y="1651"/>
                    <a:pt x="2029" y="1667"/>
                    <a:pt x="2102" y="1667"/>
                  </a:cubicBezTo>
                  <a:cubicBezTo>
                    <a:pt x="2118" y="1667"/>
                    <a:pt x="2134" y="1666"/>
                    <a:pt x="2151" y="1664"/>
                  </a:cubicBezTo>
                  <a:cubicBezTo>
                    <a:pt x="2241" y="1658"/>
                    <a:pt x="2332" y="1616"/>
                    <a:pt x="2380" y="1539"/>
                  </a:cubicBezTo>
                  <a:cubicBezTo>
                    <a:pt x="2429" y="1461"/>
                    <a:pt x="2426" y="1358"/>
                    <a:pt x="2391" y="1274"/>
                  </a:cubicBezTo>
                  <a:cubicBezTo>
                    <a:pt x="2356" y="1189"/>
                    <a:pt x="2292" y="1119"/>
                    <a:pt x="2223" y="1057"/>
                  </a:cubicBezTo>
                  <a:cubicBezTo>
                    <a:pt x="2134" y="978"/>
                    <a:pt x="2031" y="911"/>
                    <a:pt x="1916" y="880"/>
                  </a:cubicBezTo>
                  <a:cubicBezTo>
                    <a:pt x="1877" y="870"/>
                    <a:pt x="1840" y="865"/>
                    <a:pt x="1804" y="865"/>
                  </a:cubicBezTo>
                  <a:cubicBezTo>
                    <a:pt x="1741" y="865"/>
                    <a:pt x="1680" y="878"/>
                    <a:pt x="1615" y="895"/>
                  </a:cubicBezTo>
                  <a:cubicBezTo>
                    <a:pt x="1726" y="713"/>
                    <a:pt x="2029" y="602"/>
                    <a:pt x="2053" y="377"/>
                  </a:cubicBezTo>
                  <a:cubicBezTo>
                    <a:pt x="2061" y="305"/>
                    <a:pt x="2038" y="232"/>
                    <a:pt x="2002" y="170"/>
                  </a:cubicBezTo>
                  <a:cubicBezTo>
                    <a:pt x="1945" y="74"/>
                    <a:pt x="1839" y="1"/>
                    <a:pt x="1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37"/>
            <p:cNvSpPr/>
            <p:nvPr/>
          </p:nvSpPr>
          <p:spPr>
            <a:xfrm>
              <a:off x="448406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8" y="1"/>
                  </a:moveTo>
                  <a:cubicBezTo>
                    <a:pt x="1027" y="1"/>
                    <a:pt x="965" y="18"/>
                    <a:pt x="913" y="51"/>
                  </a:cubicBezTo>
                  <a:cubicBezTo>
                    <a:pt x="820" y="108"/>
                    <a:pt x="758" y="207"/>
                    <a:pt x="728" y="311"/>
                  </a:cubicBezTo>
                  <a:cubicBezTo>
                    <a:pt x="701" y="410"/>
                    <a:pt x="701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2" y="457"/>
                    <a:pt x="470" y="412"/>
                  </a:cubicBezTo>
                  <a:cubicBezTo>
                    <a:pt x="405" y="382"/>
                    <a:pt x="337" y="355"/>
                    <a:pt x="265" y="347"/>
                  </a:cubicBezTo>
                  <a:cubicBezTo>
                    <a:pt x="259" y="347"/>
                    <a:pt x="252" y="347"/>
                    <a:pt x="245" y="347"/>
                  </a:cubicBezTo>
                  <a:cubicBezTo>
                    <a:pt x="179" y="347"/>
                    <a:pt x="112" y="366"/>
                    <a:pt x="65" y="413"/>
                  </a:cubicBezTo>
                  <a:cubicBezTo>
                    <a:pt x="14" y="466"/>
                    <a:pt x="1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39" y="959"/>
                    <a:pt x="326" y="1002"/>
                  </a:cubicBezTo>
                  <a:cubicBezTo>
                    <a:pt x="384" y="1031"/>
                    <a:pt x="441" y="1039"/>
                    <a:pt x="501" y="1039"/>
                  </a:cubicBezTo>
                  <a:cubicBezTo>
                    <a:pt x="522" y="1039"/>
                    <a:pt x="543" y="1038"/>
                    <a:pt x="564" y="1037"/>
                  </a:cubicBezTo>
                  <a:lnTo>
                    <a:pt x="564" y="1037"/>
                  </a:lnTo>
                  <a:cubicBezTo>
                    <a:pt x="450" y="1161"/>
                    <a:pt x="192" y="1200"/>
                    <a:pt x="140" y="1373"/>
                  </a:cubicBezTo>
                  <a:cubicBezTo>
                    <a:pt x="124" y="1429"/>
                    <a:pt x="129" y="1490"/>
                    <a:pt x="149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9" y="1723"/>
                  </a:cubicBezTo>
                  <a:cubicBezTo>
                    <a:pt x="433" y="1720"/>
                    <a:pt x="482" y="1695"/>
                    <a:pt x="528" y="1667"/>
                  </a:cubicBezTo>
                  <a:cubicBezTo>
                    <a:pt x="684" y="1568"/>
                    <a:pt x="803" y="1412"/>
                    <a:pt x="858" y="1237"/>
                  </a:cubicBezTo>
                  <a:lnTo>
                    <a:pt x="858" y="1237"/>
                  </a:lnTo>
                  <a:cubicBezTo>
                    <a:pt x="841" y="1293"/>
                    <a:pt x="886" y="1405"/>
                    <a:pt x="904" y="1456"/>
                  </a:cubicBezTo>
                  <a:cubicBezTo>
                    <a:pt x="956" y="1601"/>
                    <a:pt x="1049" y="1746"/>
                    <a:pt x="1194" y="1803"/>
                  </a:cubicBezTo>
                  <a:cubicBezTo>
                    <a:pt x="1228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6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5" y="1151"/>
                    <a:pt x="1621" y="1153"/>
                    <a:pt x="1638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5" y="1002"/>
                    <a:pt x="1885" y="924"/>
                    <a:pt x="1859" y="861"/>
                  </a:cubicBezTo>
                  <a:cubicBezTo>
                    <a:pt x="1833" y="797"/>
                    <a:pt x="1784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8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8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37"/>
            <p:cNvSpPr/>
            <p:nvPr/>
          </p:nvSpPr>
          <p:spPr>
            <a:xfrm>
              <a:off x="4822541" y="1199860"/>
              <a:ext cx="37631" cy="14925"/>
            </a:xfrm>
            <a:custGeom>
              <a:rect b="b" l="l" r="r" t="t"/>
              <a:pathLst>
                <a:path extrusionOk="0" h="376" w="948">
                  <a:moveTo>
                    <a:pt x="948" y="0"/>
                  </a:moveTo>
                  <a:cubicBezTo>
                    <a:pt x="634" y="52"/>
                    <a:pt x="318" y="94"/>
                    <a:pt x="0" y="125"/>
                  </a:cubicBezTo>
                  <a:cubicBezTo>
                    <a:pt x="0" y="142"/>
                    <a:pt x="3" y="161"/>
                    <a:pt x="6" y="178"/>
                  </a:cubicBezTo>
                  <a:cubicBezTo>
                    <a:pt x="30" y="262"/>
                    <a:pt x="100" y="328"/>
                    <a:pt x="182" y="355"/>
                  </a:cubicBezTo>
                  <a:cubicBezTo>
                    <a:pt x="225" y="370"/>
                    <a:pt x="270" y="376"/>
                    <a:pt x="315" y="376"/>
                  </a:cubicBezTo>
                  <a:cubicBezTo>
                    <a:pt x="356" y="376"/>
                    <a:pt x="397" y="371"/>
                    <a:pt x="437" y="362"/>
                  </a:cubicBezTo>
                  <a:cubicBezTo>
                    <a:pt x="454" y="359"/>
                    <a:pt x="471" y="353"/>
                    <a:pt x="486" y="349"/>
                  </a:cubicBezTo>
                  <a:cubicBezTo>
                    <a:pt x="504" y="345"/>
                    <a:pt x="521" y="340"/>
                    <a:pt x="536" y="334"/>
                  </a:cubicBezTo>
                  <a:cubicBezTo>
                    <a:pt x="552" y="328"/>
                    <a:pt x="569" y="322"/>
                    <a:pt x="584" y="315"/>
                  </a:cubicBezTo>
                  <a:cubicBezTo>
                    <a:pt x="599" y="309"/>
                    <a:pt x="613" y="302"/>
                    <a:pt x="626" y="296"/>
                  </a:cubicBezTo>
                  <a:cubicBezTo>
                    <a:pt x="629" y="296"/>
                    <a:pt x="633" y="293"/>
                    <a:pt x="635" y="292"/>
                  </a:cubicBezTo>
                  <a:cubicBezTo>
                    <a:pt x="650" y="284"/>
                    <a:pt x="664" y="276"/>
                    <a:pt x="677" y="268"/>
                  </a:cubicBezTo>
                  <a:cubicBezTo>
                    <a:pt x="740" y="230"/>
                    <a:pt x="801" y="183"/>
                    <a:pt x="853" y="126"/>
                  </a:cubicBezTo>
                  <a:cubicBezTo>
                    <a:pt x="871" y="109"/>
                    <a:pt x="888" y="88"/>
                    <a:pt x="904" y="67"/>
                  </a:cubicBezTo>
                  <a:cubicBezTo>
                    <a:pt x="911" y="54"/>
                    <a:pt x="920" y="44"/>
                    <a:pt x="927" y="34"/>
                  </a:cubicBezTo>
                  <a:cubicBezTo>
                    <a:pt x="933" y="22"/>
                    <a:pt x="941" y="12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37"/>
            <p:cNvSpPr/>
            <p:nvPr/>
          </p:nvSpPr>
          <p:spPr>
            <a:xfrm>
              <a:off x="4864856" y="1194461"/>
              <a:ext cx="26874" cy="24095"/>
            </a:xfrm>
            <a:custGeom>
              <a:rect b="b" l="l" r="r" t="t"/>
              <a:pathLst>
                <a:path extrusionOk="0" h="607" w="677">
                  <a:moveTo>
                    <a:pt x="627" y="1"/>
                  </a:moveTo>
                  <a:cubicBezTo>
                    <a:pt x="421" y="44"/>
                    <a:pt x="210" y="83"/>
                    <a:pt x="0" y="116"/>
                  </a:cubicBezTo>
                  <a:cubicBezTo>
                    <a:pt x="8" y="178"/>
                    <a:pt x="7" y="243"/>
                    <a:pt x="13" y="304"/>
                  </a:cubicBezTo>
                  <a:cubicBezTo>
                    <a:pt x="13" y="317"/>
                    <a:pt x="16" y="331"/>
                    <a:pt x="17" y="345"/>
                  </a:cubicBezTo>
                  <a:cubicBezTo>
                    <a:pt x="21" y="370"/>
                    <a:pt x="26" y="394"/>
                    <a:pt x="36" y="419"/>
                  </a:cubicBezTo>
                  <a:cubicBezTo>
                    <a:pt x="37" y="424"/>
                    <a:pt x="39" y="430"/>
                    <a:pt x="43" y="437"/>
                  </a:cubicBezTo>
                  <a:cubicBezTo>
                    <a:pt x="47" y="449"/>
                    <a:pt x="53" y="459"/>
                    <a:pt x="59" y="470"/>
                  </a:cubicBezTo>
                  <a:cubicBezTo>
                    <a:pt x="110" y="558"/>
                    <a:pt x="212" y="607"/>
                    <a:pt x="314" y="607"/>
                  </a:cubicBezTo>
                  <a:cubicBezTo>
                    <a:pt x="349" y="607"/>
                    <a:pt x="384" y="601"/>
                    <a:pt x="417" y="589"/>
                  </a:cubicBezTo>
                  <a:cubicBezTo>
                    <a:pt x="546" y="545"/>
                    <a:pt x="637" y="420"/>
                    <a:pt x="662" y="286"/>
                  </a:cubicBezTo>
                  <a:cubicBezTo>
                    <a:pt x="676" y="208"/>
                    <a:pt x="668" y="127"/>
                    <a:pt x="645" y="50"/>
                  </a:cubicBezTo>
                  <a:cubicBezTo>
                    <a:pt x="641" y="33"/>
                    <a:pt x="635" y="17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37"/>
            <p:cNvSpPr/>
            <p:nvPr/>
          </p:nvSpPr>
          <p:spPr>
            <a:xfrm>
              <a:off x="4608784" y="1193628"/>
              <a:ext cx="38623" cy="21157"/>
            </a:xfrm>
            <a:custGeom>
              <a:rect b="b" l="l" r="r" t="t"/>
              <a:pathLst>
                <a:path extrusionOk="0" h="533" w="973">
                  <a:moveTo>
                    <a:pt x="187" y="0"/>
                  </a:moveTo>
                  <a:cubicBezTo>
                    <a:pt x="179" y="5"/>
                    <a:pt x="169" y="11"/>
                    <a:pt x="163" y="18"/>
                  </a:cubicBezTo>
                  <a:cubicBezTo>
                    <a:pt x="73" y="97"/>
                    <a:pt x="1" y="219"/>
                    <a:pt x="31" y="335"/>
                  </a:cubicBezTo>
                  <a:cubicBezTo>
                    <a:pt x="54" y="419"/>
                    <a:pt x="125" y="485"/>
                    <a:pt x="206" y="512"/>
                  </a:cubicBezTo>
                  <a:cubicBezTo>
                    <a:pt x="249" y="527"/>
                    <a:pt x="294" y="533"/>
                    <a:pt x="339" y="533"/>
                  </a:cubicBezTo>
                  <a:cubicBezTo>
                    <a:pt x="380" y="533"/>
                    <a:pt x="421" y="528"/>
                    <a:pt x="461" y="519"/>
                  </a:cubicBezTo>
                  <a:cubicBezTo>
                    <a:pt x="479" y="516"/>
                    <a:pt x="495" y="510"/>
                    <a:pt x="511" y="506"/>
                  </a:cubicBezTo>
                  <a:cubicBezTo>
                    <a:pt x="528" y="502"/>
                    <a:pt x="544" y="497"/>
                    <a:pt x="560" y="491"/>
                  </a:cubicBezTo>
                  <a:cubicBezTo>
                    <a:pt x="576" y="485"/>
                    <a:pt x="593" y="479"/>
                    <a:pt x="609" y="472"/>
                  </a:cubicBezTo>
                  <a:cubicBezTo>
                    <a:pt x="622" y="466"/>
                    <a:pt x="637" y="459"/>
                    <a:pt x="651" y="453"/>
                  </a:cubicBezTo>
                  <a:cubicBezTo>
                    <a:pt x="653" y="453"/>
                    <a:pt x="657" y="450"/>
                    <a:pt x="660" y="449"/>
                  </a:cubicBezTo>
                  <a:cubicBezTo>
                    <a:pt x="673" y="441"/>
                    <a:pt x="688" y="433"/>
                    <a:pt x="702" y="425"/>
                  </a:cubicBezTo>
                  <a:cubicBezTo>
                    <a:pt x="765" y="387"/>
                    <a:pt x="825" y="340"/>
                    <a:pt x="877" y="283"/>
                  </a:cubicBezTo>
                  <a:cubicBezTo>
                    <a:pt x="895" y="266"/>
                    <a:pt x="912" y="245"/>
                    <a:pt x="928" y="224"/>
                  </a:cubicBezTo>
                  <a:cubicBezTo>
                    <a:pt x="935" y="211"/>
                    <a:pt x="943" y="201"/>
                    <a:pt x="951" y="191"/>
                  </a:cubicBezTo>
                  <a:cubicBezTo>
                    <a:pt x="958" y="179"/>
                    <a:pt x="965" y="169"/>
                    <a:pt x="972" y="157"/>
                  </a:cubicBezTo>
                  <a:cubicBezTo>
                    <a:pt x="708" y="112"/>
                    <a:pt x="446" y="6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37"/>
            <p:cNvSpPr/>
            <p:nvPr/>
          </p:nvSpPr>
          <p:spPr>
            <a:xfrm>
              <a:off x="4652250" y="1200654"/>
              <a:ext cx="26318" cy="17902"/>
            </a:xfrm>
            <a:custGeom>
              <a:rect b="b" l="l" r="r" t="t"/>
              <a:pathLst>
                <a:path extrusionOk="0" h="451" w="663">
                  <a:moveTo>
                    <a:pt x="0" y="0"/>
                  </a:moveTo>
                  <a:cubicBezTo>
                    <a:pt x="0" y="14"/>
                    <a:pt x="2" y="27"/>
                    <a:pt x="2" y="42"/>
                  </a:cubicBezTo>
                  <a:cubicBezTo>
                    <a:pt x="3" y="68"/>
                    <a:pt x="4" y="95"/>
                    <a:pt x="5" y="122"/>
                  </a:cubicBezTo>
                  <a:cubicBezTo>
                    <a:pt x="7" y="136"/>
                    <a:pt x="9" y="151"/>
                    <a:pt x="10" y="164"/>
                  </a:cubicBezTo>
                  <a:cubicBezTo>
                    <a:pt x="12" y="178"/>
                    <a:pt x="14" y="190"/>
                    <a:pt x="16" y="203"/>
                  </a:cubicBezTo>
                  <a:cubicBezTo>
                    <a:pt x="19" y="222"/>
                    <a:pt x="25" y="245"/>
                    <a:pt x="32" y="264"/>
                  </a:cubicBezTo>
                  <a:cubicBezTo>
                    <a:pt x="35" y="271"/>
                    <a:pt x="37" y="278"/>
                    <a:pt x="41" y="284"/>
                  </a:cubicBezTo>
                  <a:cubicBezTo>
                    <a:pt x="45" y="295"/>
                    <a:pt x="50" y="304"/>
                    <a:pt x="55" y="314"/>
                  </a:cubicBezTo>
                  <a:cubicBezTo>
                    <a:pt x="107" y="401"/>
                    <a:pt x="209" y="450"/>
                    <a:pt x="312" y="450"/>
                  </a:cubicBezTo>
                  <a:cubicBezTo>
                    <a:pt x="347" y="450"/>
                    <a:pt x="381" y="445"/>
                    <a:pt x="414" y="433"/>
                  </a:cubicBezTo>
                  <a:cubicBezTo>
                    <a:pt x="542" y="389"/>
                    <a:pt x="633" y="264"/>
                    <a:pt x="658" y="129"/>
                  </a:cubicBezTo>
                  <a:cubicBezTo>
                    <a:pt x="660" y="117"/>
                    <a:pt x="662" y="105"/>
                    <a:pt x="663" y="92"/>
                  </a:cubicBezTo>
                  <a:cubicBezTo>
                    <a:pt x="441" y="68"/>
                    <a:pt x="219" y="3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37"/>
            <p:cNvSpPr/>
            <p:nvPr/>
          </p:nvSpPr>
          <p:spPr>
            <a:xfrm>
              <a:off x="4380419" y="1126940"/>
              <a:ext cx="100190" cy="91695"/>
            </a:xfrm>
            <a:custGeom>
              <a:rect b="b" l="l" r="r" t="t"/>
              <a:pathLst>
                <a:path extrusionOk="0" h="2310" w="2524">
                  <a:moveTo>
                    <a:pt x="1252" y="0"/>
                  </a:moveTo>
                  <a:cubicBezTo>
                    <a:pt x="1168" y="0"/>
                    <a:pt x="1086" y="29"/>
                    <a:pt x="1034" y="93"/>
                  </a:cubicBezTo>
                  <a:cubicBezTo>
                    <a:pt x="990" y="145"/>
                    <a:pt x="972" y="212"/>
                    <a:pt x="961" y="277"/>
                  </a:cubicBezTo>
                  <a:cubicBezTo>
                    <a:pt x="923" y="504"/>
                    <a:pt x="967" y="746"/>
                    <a:pt x="1085" y="945"/>
                  </a:cubicBezTo>
                  <a:lnTo>
                    <a:pt x="1085" y="945"/>
                  </a:lnTo>
                  <a:cubicBezTo>
                    <a:pt x="1046" y="882"/>
                    <a:pt x="905" y="831"/>
                    <a:pt x="842" y="806"/>
                  </a:cubicBezTo>
                  <a:cubicBezTo>
                    <a:pt x="737" y="764"/>
                    <a:pt x="622" y="735"/>
                    <a:pt x="510" y="735"/>
                  </a:cubicBezTo>
                  <a:cubicBezTo>
                    <a:pt x="429" y="735"/>
                    <a:pt x="349" y="750"/>
                    <a:pt x="276" y="786"/>
                  </a:cubicBezTo>
                  <a:cubicBezTo>
                    <a:pt x="102" y="874"/>
                    <a:pt x="1" y="1116"/>
                    <a:pt x="114" y="1275"/>
                  </a:cubicBezTo>
                  <a:cubicBezTo>
                    <a:pt x="167" y="1350"/>
                    <a:pt x="256" y="1392"/>
                    <a:pt x="342" y="1426"/>
                  </a:cubicBezTo>
                  <a:cubicBezTo>
                    <a:pt x="504" y="1488"/>
                    <a:pt x="673" y="1530"/>
                    <a:pt x="844" y="1553"/>
                  </a:cubicBezTo>
                  <a:cubicBezTo>
                    <a:pt x="738" y="1578"/>
                    <a:pt x="636" y="1629"/>
                    <a:pt x="553" y="1702"/>
                  </a:cubicBezTo>
                  <a:cubicBezTo>
                    <a:pt x="462" y="1781"/>
                    <a:pt x="390" y="1902"/>
                    <a:pt x="422" y="2018"/>
                  </a:cubicBezTo>
                  <a:cubicBezTo>
                    <a:pt x="443" y="2102"/>
                    <a:pt x="515" y="2166"/>
                    <a:pt x="596" y="2196"/>
                  </a:cubicBezTo>
                  <a:cubicBezTo>
                    <a:pt x="638" y="2210"/>
                    <a:pt x="682" y="2216"/>
                    <a:pt x="727" y="2216"/>
                  </a:cubicBezTo>
                  <a:cubicBezTo>
                    <a:pt x="768" y="2216"/>
                    <a:pt x="810" y="2211"/>
                    <a:pt x="852" y="2203"/>
                  </a:cubicBezTo>
                  <a:cubicBezTo>
                    <a:pt x="1122" y="2147"/>
                    <a:pt x="1355" y="1937"/>
                    <a:pt x="1441" y="1675"/>
                  </a:cubicBezTo>
                  <a:cubicBezTo>
                    <a:pt x="1519" y="1827"/>
                    <a:pt x="1452" y="2026"/>
                    <a:pt x="1539" y="2173"/>
                  </a:cubicBezTo>
                  <a:cubicBezTo>
                    <a:pt x="1590" y="2261"/>
                    <a:pt x="1693" y="2310"/>
                    <a:pt x="1795" y="2310"/>
                  </a:cubicBezTo>
                  <a:cubicBezTo>
                    <a:pt x="1829" y="2310"/>
                    <a:pt x="1864" y="2304"/>
                    <a:pt x="1896" y="2292"/>
                  </a:cubicBezTo>
                  <a:cubicBezTo>
                    <a:pt x="2025" y="2248"/>
                    <a:pt x="2118" y="2123"/>
                    <a:pt x="2141" y="1988"/>
                  </a:cubicBezTo>
                  <a:cubicBezTo>
                    <a:pt x="2165" y="1854"/>
                    <a:pt x="2125" y="1713"/>
                    <a:pt x="2052" y="1598"/>
                  </a:cubicBezTo>
                  <a:cubicBezTo>
                    <a:pt x="1984" y="1489"/>
                    <a:pt x="1885" y="1401"/>
                    <a:pt x="1770" y="1345"/>
                  </a:cubicBezTo>
                  <a:lnTo>
                    <a:pt x="1770" y="1345"/>
                  </a:lnTo>
                  <a:cubicBezTo>
                    <a:pt x="1801" y="1354"/>
                    <a:pt x="1833" y="1358"/>
                    <a:pt x="1865" y="1358"/>
                  </a:cubicBezTo>
                  <a:cubicBezTo>
                    <a:pt x="1969" y="1358"/>
                    <a:pt x="2078" y="1318"/>
                    <a:pt x="2175" y="1275"/>
                  </a:cubicBezTo>
                  <a:cubicBezTo>
                    <a:pt x="2258" y="1238"/>
                    <a:pt x="2341" y="1199"/>
                    <a:pt x="2405" y="1136"/>
                  </a:cubicBezTo>
                  <a:cubicBezTo>
                    <a:pt x="2476" y="1074"/>
                    <a:pt x="2523" y="987"/>
                    <a:pt x="2516" y="897"/>
                  </a:cubicBezTo>
                  <a:cubicBezTo>
                    <a:pt x="2510" y="805"/>
                    <a:pt x="2446" y="724"/>
                    <a:pt x="2367" y="677"/>
                  </a:cubicBezTo>
                  <a:cubicBezTo>
                    <a:pt x="2287" y="630"/>
                    <a:pt x="2195" y="613"/>
                    <a:pt x="2102" y="605"/>
                  </a:cubicBezTo>
                  <a:cubicBezTo>
                    <a:pt x="2074" y="603"/>
                    <a:pt x="2046" y="602"/>
                    <a:pt x="2017" y="602"/>
                  </a:cubicBezTo>
                  <a:cubicBezTo>
                    <a:pt x="1926" y="602"/>
                    <a:pt x="1834" y="614"/>
                    <a:pt x="1749" y="649"/>
                  </a:cubicBezTo>
                  <a:cubicBezTo>
                    <a:pt x="1648" y="689"/>
                    <a:pt x="1584" y="758"/>
                    <a:pt x="1518" y="840"/>
                  </a:cubicBezTo>
                  <a:cubicBezTo>
                    <a:pt x="1498" y="629"/>
                    <a:pt x="1674" y="357"/>
                    <a:pt x="1557" y="163"/>
                  </a:cubicBezTo>
                  <a:cubicBezTo>
                    <a:pt x="1519" y="100"/>
                    <a:pt x="1459" y="55"/>
                    <a:pt x="1391" y="27"/>
                  </a:cubicBezTo>
                  <a:cubicBezTo>
                    <a:pt x="1348" y="9"/>
                    <a:pt x="1299" y="0"/>
                    <a:pt x="1252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37"/>
            <p:cNvSpPr/>
            <p:nvPr/>
          </p:nvSpPr>
          <p:spPr>
            <a:xfrm>
              <a:off x="4377878" y="1017342"/>
              <a:ext cx="10599" cy="19530"/>
            </a:xfrm>
            <a:custGeom>
              <a:rect b="b" l="l" r="r" t="t"/>
              <a:pathLst>
                <a:path extrusionOk="0" h="492" w="267">
                  <a:moveTo>
                    <a:pt x="20" y="0"/>
                  </a:moveTo>
                  <a:cubicBezTo>
                    <a:pt x="2" y="44"/>
                    <a:pt x="0" y="95"/>
                    <a:pt x="10" y="142"/>
                  </a:cubicBezTo>
                  <a:cubicBezTo>
                    <a:pt x="22" y="214"/>
                    <a:pt x="63" y="278"/>
                    <a:pt x="106" y="338"/>
                  </a:cubicBezTo>
                  <a:cubicBezTo>
                    <a:pt x="152" y="397"/>
                    <a:pt x="205" y="453"/>
                    <a:pt x="267" y="492"/>
                  </a:cubicBezTo>
                  <a:cubicBezTo>
                    <a:pt x="191" y="354"/>
                    <a:pt x="119" y="214"/>
                    <a:pt x="50" y="68"/>
                  </a:cubicBezTo>
                  <a:cubicBezTo>
                    <a:pt x="41" y="46"/>
                    <a:pt x="29" y="23"/>
                    <a:pt x="20" y="0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37"/>
            <p:cNvSpPr/>
            <p:nvPr/>
          </p:nvSpPr>
          <p:spPr>
            <a:xfrm>
              <a:off x="4382483" y="1044414"/>
              <a:ext cx="20840" cy="22388"/>
            </a:xfrm>
            <a:custGeom>
              <a:rect b="b" l="l" r="r" t="t"/>
              <a:pathLst>
                <a:path extrusionOk="0" h="564" w="525">
                  <a:moveTo>
                    <a:pt x="260" y="0"/>
                  </a:moveTo>
                  <a:cubicBezTo>
                    <a:pt x="156" y="55"/>
                    <a:pt x="51" y="111"/>
                    <a:pt x="20" y="215"/>
                  </a:cubicBezTo>
                  <a:cubicBezTo>
                    <a:pt x="1" y="270"/>
                    <a:pt x="7" y="331"/>
                    <a:pt x="26" y="386"/>
                  </a:cubicBezTo>
                  <a:cubicBezTo>
                    <a:pt x="60" y="482"/>
                    <a:pt x="148" y="564"/>
                    <a:pt x="249" y="564"/>
                  </a:cubicBezTo>
                  <a:cubicBezTo>
                    <a:pt x="251" y="564"/>
                    <a:pt x="253" y="564"/>
                    <a:pt x="256" y="564"/>
                  </a:cubicBezTo>
                  <a:cubicBezTo>
                    <a:pt x="309" y="562"/>
                    <a:pt x="359" y="537"/>
                    <a:pt x="405" y="508"/>
                  </a:cubicBezTo>
                  <a:cubicBezTo>
                    <a:pt x="448" y="481"/>
                    <a:pt x="488" y="449"/>
                    <a:pt x="525" y="414"/>
                  </a:cubicBezTo>
                  <a:cubicBezTo>
                    <a:pt x="432" y="282"/>
                    <a:pt x="345" y="143"/>
                    <a:pt x="2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37"/>
            <p:cNvSpPr/>
            <p:nvPr/>
          </p:nvSpPr>
          <p:spPr>
            <a:xfrm>
              <a:off x="4348861" y="1086571"/>
              <a:ext cx="9447" cy="25008"/>
            </a:xfrm>
            <a:custGeom>
              <a:rect b="b" l="l" r="r" t="t"/>
              <a:pathLst>
                <a:path extrusionOk="0" h="630" w="238">
                  <a:moveTo>
                    <a:pt x="0" y="1"/>
                  </a:moveTo>
                  <a:cubicBezTo>
                    <a:pt x="0" y="185"/>
                    <a:pt x="0" y="367"/>
                    <a:pt x="2" y="552"/>
                  </a:cubicBezTo>
                  <a:cubicBezTo>
                    <a:pt x="2" y="578"/>
                    <a:pt x="2" y="604"/>
                    <a:pt x="3" y="630"/>
                  </a:cubicBezTo>
                  <a:cubicBezTo>
                    <a:pt x="78" y="612"/>
                    <a:pt x="148" y="572"/>
                    <a:pt x="190" y="508"/>
                  </a:cubicBezTo>
                  <a:cubicBezTo>
                    <a:pt x="238" y="430"/>
                    <a:pt x="237" y="329"/>
                    <a:pt x="201" y="242"/>
                  </a:cubicBezTo>
                  <a:cubicBezTo>
                    <a:pt x="165" y="158"/>
                    <a:pt x="102" y="88"/>
                    <a:pt x="31" y="27"/>
                  </a:cubicBezTo>
                  <a:cubicBezTo>
                    <a:pt x="21" y="17"/>
                    <a:pt x="11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37"/>
            <p:cNvSpPr/>
            <p:nvPr/>
          </p:nvSpPr>
          <p:spPr>
            <a:xfrm>
              <a:off x="4349258" y="970899"/>
              <a:ext cx="10876" cy="34257"/>
            </a:xfrm>
            <a:custGeom>
              <a:rect b="b" l="l" r="r" t="t"/>
              <a:pathLst>
                <a:path extrusionOk="0" h="863" w="274">
                  <a:moveTo>
                    <a:pt x="13" y="1"/>
                  </a:moveTo>
                  <a:cubicBezTo>
                    <a:pt x="8" y="287"/>
                    <a:pt x="5" y="576"/>
                    <a:pt x="1" y="862"/>
                  </a:cubicBezTo>
                  <a:cubicBezTo>
                    <a:pt x="3" y="862"/>
                    <a:pt x="4" y="860"/>
                    <a:pt x="5" y="860"/>
                  </a:cubicBezTo>
                  <a:cubicBezTo>
                    <a:pt x="134" y="816"/>
                    <a:pt x="224" y="691"/>
                    <a:pt x="249" y="557"/>
                  </a:cubicBezTo>
                  <a:cubicBezTo>
                    <a:pt x="273" y="421"/>
                    <a:pt x="234" y="282"/>
                    <a:pt x="161" y="166"/>
                  </a:cubicBezTo>
                  <a:cubicBezTo>
                    <a:pt x="120" y="104"/>
                    <a:pt x="70" y="48"/>
                    <a:pt x="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37"/>
            <p:cNvSpPr/>
            <p:nvPr/>
          </p:nvSpPr>
          <p:spPr>
            <a:xfrm>
              <a:off x="4349854" y="938032"/>
              <a:ext cx="9884" cy="29930"/>
            </a:xfrm>
            <a:custGeom>
              <a:rect b="b" l="l" r="r" t="t"/>
              <a:pathLst>
                <a:path extrusionOk="0" h="754" w="249">
                  <a:moveTo>
                    <a:pt x="89" y="1"/>
                  </a:moveTo>
                  <a:cubicBezTo>
                    <a:pt x="64" y="1"/>
                    <a:pt x="40" y="3"/>
                    <a:pt x="15" y="5"/>
                  </a:cubicBezTo>
                  <a:cubicBezTo>
                    <a:pt x="9" y="254"/>
                    <a:pt x="4" y="505"/>
                    <a:pt x="0" y="754"/>
                  </a:cubicBezTo>
                  <a:cubicBezTo>
                    <a:pt x="83" y="744"/>
                    <a:pt x="170" y="714"/>
                    <a:pt x="249" y="681"/>
                  </a:cubicBezTo>
                  <a:cubicBezTo>
                    <a:pt x="187" y="456"/>
                    <a:pt x="133" y="229"/>
                    <a:pt x="89" y="1"/>
                  </a:cubicBezTo>
                  <a:close/>
                </a:path>
              </a:pathLst>
            </a:custGeom>
            <a:solidFill>
              <a:srgbClr val="D165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37"/>
            <p:cNvSpPr/>
            <p:nvPr/>
          </p:nvSpPr>
          <p:spPr>
            <a:xfrm>
              <a:off x="4486841" y="1339705"/>
              <a:ext cx="100111" cy="91735"/>
            </a:xfrm>
            <a:custGeom>
              <a:rect b="b" l="l" r="r" t="t"/>
              <a:pathLst>
                <a:path extrusionOk="0" h="2311" w="2522">
                  <a:moveTo>
                    <a:pt x="1250" y="1"/>
                  </a:moveTo>
                  <a:cubicBezTo>
                    <a:pt x="1167" y="1"/>
                    <a:pt x="1085" y="30"/>
                    <a:pt x="1033" y="93"/>
                  </a:cubicBezTo>
                  <a:cubicBezTo>
                    <a:pt x="990" y="145"/>
                    <a:pt x="972" y="212"/>
                    <a:pt x="960" y="279"/>
                  </a:cubicBezTo>
                  <a:cubicBezTo>
                    <a:pt x="922" y="506"/>
                    <a:pt x="967" y="747"/>
                    <a:pt x="1084" y="945"/>
                  </a:cubicBezTo>
                  <a:lnTo>
                    <a:pt x="1084" y="945"/>
                  </a:lnTo>
                  <a:cubicBezTo>
                    <a:pt x="1046" y="883"/>
                    <a:pt x="904" y="831"/>
                    <a:pt x="842" y="807"/>
                  </a:cubicBezTo>
                  <a:cubicBezTo>
                    <a:pt x="737" y="764"/>
                    <a:pt x="622" y="736"/>
                    <a:pt x="510" y="736"/>
                  </a:cubicBezTo>
                  <a:cubicBezTo>
                    <a:pt x="429" y="736"/>
                    <a:pt x="349" y="751"/>
                    <a:pt x="275" y="788"/>
                  </a:cubicBezTo>
                  <a:cubicBezTo>
                    <a:pt x="100" y="874"/>
                    <a:pt x="0" y="1117"/>
                    <a:pt x="114" y="1275"/>
                  </a:cubicBezTo>
                  <a:cubicBezTo>
                    <a:pt x="167" y="1351"/>
                    <a:pt x="256" y="1393"/>
                    <a:pt x="342" y="1426"/>
                  </a:cubicBezTo>
                  <a:cubicBezTo>
                    <a:pt x="503" y="1489"/>
                    <a:pt x="672" y="1530"/>
                    <a:pt x="844" y="1554"/>
                  </a:cubicBezTo>
                  <a:cubicBezTo>
                    <a:pt x="738" y="1579"/>
                    <a:pt x="636" y="1629"/>
                    <a:pt x="552" y="1702"/>
                  </a:cubicBezTo>
                  <a:cubicBezTo>
                    <a:pt x="462" y="1782"/>
                    <a:pt x="390" y="1903"/>
                    <a:pt x="421" y="2019"/>
                  </a:cubicBezTo>
                  <a:cubicBezTo>
                    <a:pt x="443" y="2102"/>
                    <a:pt x="515" y="2168"/>
                    <a:pt x="595" y="2196"/>
                  </a:cubicBezTo>
                  <a:cubicBezTo>
                    <a:pt x="638" y="2211"/>
                    <a:pt x="683" y="2218"/>
                    <a:pt x="729" y="2218"/>
                  </a:cubicBezTo>
                  <a:cubicBezTo>
                    <a:pt x="769" y="2218"/>
                    <a:pt x="810" y="2213"/>
                    <a:pt x="850" y="2204"/>
                  </a:cubicBezTo>
                  <a:cubicBezTo>
                    <a:pt x="1121" y="2148"/>
                    <a:pt x="1354" y="1939"/>
                    <a:pt x="1441" y="1675"/>
                  </a:cubicBezTo>
                  <a:cubicBezTo>
                    <a:pt x="1519" y="1827"/>
                    <a:pt x="1450" y="2027"/>
                    <a:pt x="1538" y="2174"/>
                  </a:cubicBezTo>
                  <a:cubicBezTo>
                    <a:pt x="1589" y="2261"/>
                    <a:pt x="1692" y="2311"/>
                    <a:pt x="1795" y="2311"/>
                  </a:cubicBezTo>
                  <a:cubicBezTo>
                    <a:pt x="1829" y="2311"/>
                    <a:pt x="1864" y="2305"/>
                    <a:pt x="1896" y="2294"/>
                  </a:cubicBezTo>
                  <a:cubicBezTo>
                    <a:pt x="2025" y="2248"/>
                    <a:pt x="2118" y="2123"/>
                    <a:pt x="2141" y="1989"/>
                  </a:cubicBezTo>
                  <a:cubicBezTo>
                    <a:pt x="2164" y="1855"/>
                    <a:pt x="2125" y="1715"/>
                    <a:pt x="2052" y="1598"/>
                  </a:cubicBezTo>
                  <a:cubicBezTo>
                    <a:pt x="1983" y="1490"/>
                    <a:pt x="1883" y="1402"/>
                    <a:pt x="1769" y="1345"/>
                  </a:cubicBezTo>
                  <a:lnTo>
                    <a:pt x="1769" y="1345"/>
                  </a:lnTo>
                  <a:cubicBezTo>
                    <a:pt x="1800" y="1354"/>
                    <a:pt x="1832" y="1358"/>
                    <a:pt x="1864" y="1358"/>
                  </a:cubicBezTo>
                  <a:cubicBezTo>
                    <a:pt x="1968" y="1358"/>
                    <a:pt x="2078" y="1318"/>
                    <a:pt x="2175" y="1275"/>
                  </a:cubicBezTo>
                  <a:cubicBezTo>
                    <a:pt x="2256" y="1239"/>
                    <a:pt x="2340" y="1200"/>
                    <a:pt x="2405" y="1138"/>
                  </a:cubicBezTo>
                  <a:cubicBezTo>
                    <a:pt x="2475" y="1075"/>
                    <a:pt x="2522" y="988"/>
                    <a:pt x="2516" y="898"/>
                  </a:cubicBezTo>
                  <a:cubicBezTo>
                    <a:pt x="2509" y="806"/>
                    <a:pt x="2446" y="725"/>
                    <a:pt x="2366" y="678"/>
                  </a:cubicBezTo>
                  <a:cubicBezTo>
                    <a:pt x="2286" y="632"/>
                    <a:pt x="2194" y="613"/>
                    <a:pt x="2102" y="607"/>
                  </a:cubicBezTo>
                  <a:cubicBezTo>
                    <a:pt x="2072" y="604"/>
                    <a:pt x="2042" y="603"/>
                    <a:pt x="2012" y="603"/>
                  </a:cubicBezTo>
                  <a:cubicBezTo>
                    <a:pt x="1922" y="603"/>
                    <a:pt x="1832" y="615"/>
                    <a:pt x="1749" y="649"/>
                  </a:cubicBezTo>
                  <a:cubicBezTo>
                    <a:pt x="1647" y="690"/>
                    <a:pt x="1583" y="759"/>
                    <a:pt x="1517" y="841"/>
                  </a:cubicBezTo>
                  <a:cubicBezTo>
                    <a:pt x="1498" y="630"/>
                    <a:pt x="1673" y="358"/>
                    <a:pt x="1556" y="164"/>
                  </a:cubicBezTo>
                  <a:cubicBezTo>
                    <a:pt x="1519" y="102"/>
                    <a:pt x="1458" y="56"/>
                    <a:pt x="1391" y="29"/>
                  </a:cubicBezTo>
                  <a:cubicBezTo>
                    <a:pt x="1347" y="10"/>
                    <a:pt x="1298" y="1"/>
                    <a:pt x="12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37"/>
            <p:cNvSpPr/>
            <p:nvPr/>
          </p:nvSpPr>
          <p:spPr>
            <a:xfrm>
              <a:off x="4484062" y="1211213"/>
              <a:ext cx="74825" cy="72404"/>
            </a:xfrm>
            <a:custGeom>
              <a:rect b="b" l="l" r="r" t="t"/>
              <a:pathLst>
                <a:path extrusionOk="0" h="1824" w="1885">
                  <a:moveTo>
                    <a:pt x="1088" y="1"/>
                  </a:moveTo>
                  <a:cubicBezTo>
                    <a:pt x="1027" y="1"/>
                    <a:pt x="965" y="18"/>
                    <a:pt x="913" y="51"/>
                  </a:cubicBezTo>
                  <a:cubicBezTo>
                    <a:pt x="820" y="108"/>
                    <a:pt x="758" y="207"/>
                    <a:pt x="728" y="311"/>
                  </a:cubicBezTo>
                  <a:cubicBezTo>
                    <a:pt x="701" y="410"/>
                    <a:pt x="701" y="515"/>
                    <a:pt x="728" y="613"/>
                  </a:cubicBezTo>
                  <a:lnTo>
                    <a:pt x="728" y="613"/>
                  </a:lnTo>
                  <a:cubicBezTo>
                    <a:pt x="681" y="518"/>
                    <a:pt x="572" y="457"/>
                    <a:pt x="470" y="412"/>
                  </a:cubicBezTo>
                  <a:cubicBezTo>
                    <a:pt x="405" y="382"/>
                    <a:pt x="337" y="355"/>
                    <a:pt x="265" y="347"/>
                  </a:cubicBezTo>
                  <a:cubicBezTo>
                    <a:pt x="259" y="347"/>
                    <a:pt x="252" y="347"/>
                    <a:pt x="245" y="347"/>
                  </a:cubicBezTo>
                  <a:cubicBezTo>
                    <a:pt x="179" y="347"/>
                    <a:pt x="112" y="366"/>
                    <a:pt x="65" y="413"/>
                  </a:cubicBezTo>
                  <a:cubicBezTo>
                    <a:pt x="14" y="466"/>
                    <a:pt x="1" y="547"/>
                    <a:pt x="14" y="619"/>
                  </a:cubicBezTo>
                  <a:cubicBezTo>
                    <a:pt x="29" y="690"/>
                    <a:pt x="68" y="756"/>
                    <a:pt x="112" y="814"/>
                  </a:cubicBezTo>
                  <a:cubicBezTo>
                    <a:pt x="169" y="890"/>
                    <a:pt x="239" y="959"/>
                    <a:pt x="326" y="1002"/>
                  </a:cubicBezTo>
                  <a:cubicBezTo>
                    <a:pt x="384" y="1031"/>
                    <a:pt x="441" y="1039"/>
                    <a:pt x="501" y="1039"/>
                  </a:cubicBezTo>
                  <a:cubicBezTo>
                    <a:pt x="522" y="1039"/>
                    <a:pt x="543" y="1038"/>
                    <a:pt x="564" y="1037"/>
                  </a:cubicBezTo>
                  <a:lnTo>
                    <a:pt x="564" y="1037"/>
                  </a:lnTo>
                  <a:cubicBezTo>
                    <a:pt x="450" y="1161"/>
                    <a:pt x="192" y="1200"/>
                    <a:pt x="140" y="1373"/>
                  </a:cubicBezTo>
                  <a:cubicBezTo>
                    <a:pt x="124" y="1429"/>
                    <a:pt x="129" y="1490"/>
                    <a:pt x="149" y="1544"/>
                  </a:cubicBezTo>
                  <a:cubicBezTo>
                    <a:pt x="182" y="1640"/>
                    <a:pt x="271" y="1723"/>
                    <a:pt x="373" y="1723"/>
                  </a:cubicBezTo>
                  <a:cubicBezTo>
                    <a:pt x="375" y="1723"/>
                    <a:pt x="377" y="1723"/>
                    <a:pt x="379" y="1723"/>
                  </a:cubicBezTo>
                  <a:cubicBezTo>
                    <a:pt x="433" y="1720"/>
                    <a:pt x="482" y="1695"/>
                    <a:pt x="528" y="1667"/>
                  </a:cubicBezTo>
                  <a:cubicBezTo>
                    <a:pt x="684" y="1568"/>
                    <a:pt x="803" y="1412"/>
                    <a:pt x="858" y="1237"/>
                  </a:cubicBezTo>
                  <a:lnTo>
                    <a:pt x="858" y="1237"/>
                  </a:lnTo>
                  <a:cubicBezTo>
                    <a:pt x="841" y="1293"/>
                    <a:pt x="886" y="1405"/>
                    <a:pt x="904" y="1456"/>
                  </a:cubicBezTo>
                  <a:cubicBezTo>
                    <a:pt x="956" y="1601"/>
                    <a:pt x="1049" y="1746"/>
                    <a:pt x="1194" y="1803"/>
                  </a:cubicBezTo>
                  <a:cubicBezTo>
                    <a:pt x="1228" y="1817"/>
                    <a:pt x="1264" y="1823"/>
                    <a:pt x="1301" y="1823"/>
                  </a:cubicBezTo>
                  <a:cubicBezTo>
                    <a:pt x="1421" y="1823"/>
                    <a:pt x="1544" y="1755"/>
                    <a:pt x="1570" y="1639"/>
                  </a:cubicBezTo>
                  <a:cubicBezTo>
                    <a:pt x="1586" y="1568"/>
                    <a:pt x="1564" y="1492"/>
                    <a:pt x="1538" y="1423"/>
                  </a:cubicBezTo>
                  <a:cubicBezTo>
                    <a:pt x="1488" y="1294"/>
                    <a:pt x="1423" y="1170"/>
                    <a:pt x="1345" y="1056"/>
                  </a:cubicBezTo>
                  <a:lnTo>
                    <a:pt x="1345" y="1056"/>
                  </a:lnTo>
                  <a:cubicBezTo>
                    <a:pt x="1416" y="1107"/>
                    <a:pt x="1501" y="1139"/>
                    <a:pt x="1589" y="1149"/>
                  </a:cubicBezTo>
                  <a:cubicBezTo>
                    <a:pt x="1605" y="1151"/>
                    <a:pt x="1621" y="1153"/>
                    <a:pt x="1638" y="1153"/>
                  </a:cubicBezTo>
                  <a:cubicBezTo>
                    <a:pt x="1719" y="1153"/>
                    <a:pt x="1803" y="1126"/>
                    <a:pt x="1847" y="1059"/>
                  </a:cubicBezTo>
                  <a:cubicBezTo>
                    <a:pt x="1885" y="1002"/>
                    <a:pt x="1885" y="924"/>
                    <a:pt x="1859" y="861"/>
                  </a:cubicBezTo>
                  <a:cubicBezTo>
                    <a:pt x="1833" y="797"/>
                    <a:pt x="1784" y="746"/>
                    <a:pt x="1727" y="705"/>
                  </a:cubicBezTo>
                  <a:cubicBezTo>
                    <a:pt x="1619" y="625"/>
                    <a:pt x="1485" y="584"/>
                    <a:pt x="1351" y="584"/>
                  </a:cubicBezTo>
                  <a:cubicBezTo>
                    <a:pt x="1264" y="584"/>
                    <a:pt x="1178" y="601"/>
                    <a:pt x="1098" y="636"/>
                  </a:cubicBezTo>
                  <a:cubicBezTo>
                    <a:pt x="1147" y="508"/>
                    <a:pt x="1302" y="441"/>
                    <a:pt x="1343" y="311"/>
                  </a:cubicBezTo>
                  <a:cubicBezTo>
                    <a:pt x="1376" y="207"/>
                    <a:pt x="1319" y="87"/>
                    <a:pt x="1223" y="34"/>
                  </a:cubicBezTo>
                  <a:cubicBezTo>
                    <a:pt x="1182" y="11"/>
                    <a:pt x="1135" y="1"/>
                    <a:pt x="1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37"/>
            <p:cNvSpPr/>
            <p:nvPr/>
          </p:nvSpPr>
          <p:spPr>
            <a:xfrm>
              <a:off x="4377402" y="1258450"/>
              <a:ext cx="87329" cy="91378"/>
            </a:xfrm>
            <a:custGeom>
              <a:rect b="b" l="l" r="r" t="t"/>
              <a:pathLst>
                <a:path extrusionOk="0" h="2302" w="2200">
                  <a:moveTo>
                    <a:pt x="1500" y="1"/>
                  </a:moveTo>
                  <a:cubicBezTo>
                    <a:pt x="1482" y="1"/>
                    <a:pt x="1463" y="3"/>
                    <a:pt x="1445" y="7"/>
                  </a:cubicBezTo>
                  <a:cubicBezTo>
                    <a:pt x="1380" y="23"/>
                    <a:pt x="1324" y="65"/>
                    <a:pt x="1275" y="111"/>
                  </a:cubicBezTo>
                  <a:cubicBezTo>
                    <a:pt x="1109" y="270"/>
                    <a:pt x="1000" y="492"/>
                    <a:pt x="976" y="720"/>
                  </a:cubicBezTo>
                  <a:lnTo>
                    <a:pt x="976" y="720"/>
                  </a:lnTo>
                  <a:cubicBezTo>
                    <a:pt x="983" y="648"/>
                    <a:pt x="900" y="522"/>
                    <a:pt x="866" y="463"/>
                  </a:cubicBezTo>
                  <a:cubicBezTo>
                    <a:pt x="765" y="297"/>
                    <a:pt x="617" y="144"/>
                    <a:pt x="425" y="108"/>
                  </a:cubicBezTo>
                  <a:cubicBezTo>
                    <a:pt x="404" y="104"/>
                    <a:pt x="383" y="103"/>
                    <a:pt x="361" y="103"/>
                  </a:cubicBezTo>
                  <a:cubicBezTo>
                    <a:pt x="186" y="103"/>
                    <a:pt x="7" y="228"/>
                    <a:pt x="3" y="403"/>
                  </a:cubicBezTo>
                  <a:cubicBezTo>
                    <a:pt x="1" y="495"/>
                    <a:pt x="46" y="582"/>
                    <a:pt x="96" y="660"/>
                  </a:cubicBezTo>
                  <a:cubicBezTo>
                    <a:pt x="188" y="807"/>
                    <a:pt x="299" y="943"/>
                    <a:pt x="423" y="1064"/>
                  </a:cubicBezTo>
                  <a:cubicBezTo>
                    <a:pt x="337" y="1027"/>
                    <a:pt x="245" y="1006"/>
                    <a:pt x="153" y="1006"/>
                  </a:cubicBezTo>
                  <a:cubicBezTo>
                    <a:pt x="135" y="1006"/>
                    <a:pt x="118" y="1007"/>
                    <a:pt x="101" y="1008"/>
                  </a:cubicBezTo>
                  <a:cubicBezTo>
                    <a:pt x="75" y="1009"/>
                    <a:pt x="49" y="1014"/>
                    <a:pt x="24" y="1020"/>
                  </a:cubicBezTo>
                  <a:lnTo>
                    <a:pt x="24" y="1021"/>
                  </a:lnTo>
                  <a:cubicBezTo>
                    <a:pt x="111" y="1238"/>
                    <a:pt x="206" y="1451"/>
                    <a:pt x="313" y="1658"/>
                  </a:cubicBezTo>
                  <a:cubicBezTo>
                    <a:pt x="331" y="1659"/>
                    <a:pt x="348" y="1660"/>
                    <a:pt x="366" y="1660"/>
                  </a:cubicBezTo>
                  <a:cubicBezTo>
                    <a:pt x="529" y="1660"/>
                    <a:pt x="693" y="1611"/>
                    <a:pt x="827" y="1517"/>
                  </a:cubicBezTo>
                  <a:lnTo>
                    <a:pt x="827" y="1517"/>
                  </a:lnTo>
                  <a:cubicBezTo>
                    <a:pt x="798" y="1687"/>
                    <a:pt x="624" y="1806"/>
                    <a:pt x="606" y="1977"/>
                  </a:cubicBezTo>
                  <a:cubicBezTo>
                    <a:pt x="591" y="2111"/>
                    <a:pt x="690" y="2244"/>
                    <a:pt x="820" y="2286"/>
                  </a:cubicBezTo>
                  <a:cubicBezTo>
                    <a:pt x="853" y="2296"/>
                    <a:pt x="888" y="2301"/>
                    <a:pt x="922" y="2301"/>
                  </a:cubicBezTo>
                  <a:cubicBezTo>
                    <a:pt x="1023" y="2301"/>
                    <a:pt x="1125" y="2259"/>
                    <a:pt x="1198" y="2189"/>
                  </a:cubicBezTo>
                  <a:cubicBezTo>
                    <a:pt x="1298" y="2096"/>
                    <a:pt x="1351" y="1960"/>
                    <a:pt x="1362" y="1825"/>
                  </a:cubicBezTo>
                  <a:cubicBezTo>
                    <a:pt x="1372" y="1694"/>
                    <a:pt x="1344" y="1561"/>
                    <a:pt x="1283" y="1446"/>
                  </a:cubicBezTo>
                  <a:lnTo>
                    <a:pt x="1283" y="1446"/>
                  </a:lnTo>
                  <a:cubicBezTo>
                    <a:pt x="1363" y="1557"/>
                    <a:pt x="1516" y="1607"/>
                    <a:pt x="1655" y="1638"/>
                  </a:cubicBezTo>
                  <a:cubicBezTo>
                    <a:pt x="1725" y="1654"/>
                    <a:pt x="1798" y="1669"/>
                    <a:pt x="1871" y="1669"/>
                  </a:cubicBezTo>
                  <a:cubicBezTo>
                    <a:pt x="1888" y="1669"/>
                    <a:pt x="1905" y="1668"/>
                    <a:pt x="1922" y="1666"/>
                  </a:cubicBezTo>
                  <a:cubicBezTo>
                    <a:pt x="2012" y="1658"/>
                    <a:pt x="2101" y="1615"/>
                    <a:pt x="2149" y="1539"/>
                  </a:cubicBezTo>
                  <a:cubicBezTo>
                    <a:pt x="2199" y="1461"/>
                    <a:pt x="2197" y="1359"/>
                    <a:pt x="2163" y="1274"/>
                  </a:cubicBezTo>
                  <a:cubicBezTo>
                    <a:pt x="2126" y="1189"/>
                    <a:pt x="2064" y="1119"/>
                    <a:pt x="1993" y="1057"/>
                  </a:cubicBezTo>
                  <a:cubicBezTo>
                    <a:pt x="1903" y="978"/>
                    <a:pt x="1801" y="911"/>
                    <a:pt x="1686" y="880"/>
                  </a:cubicBezTo>
                  <a:cubicBezTo>
                    <a:pt x="1647" y="870"/>
                    <a:pt x="1611" y="865"/>
                    <a:pt x="1574" y="865"/>
                  </a:cubicBezTo>
                  <a:cubicBezTo>
                    <a:pt x="1511" y="865"/>
                    <a:pt x="1450" y="878"/>
                    <a:pt x="1385" y="896"/>
                  </a:cubicBezTo>
                  <a:cubicBezTo>
                    <a:pt x="1497" y="715"/>
                    <a:pt x="1800" y="603"/>
                    <a:pt x="1822" y="377"/>
                  </a:cubicBezTo>
                  <a:cubicBezTo>
                    <a:pt x="1831" y="305"/>
                    <a:pt x="1810" y="232"/>
                    <a:pt x="1772" y="170"/>
                  </a:cubicBezTo>
                  <a:cubicBezTo>
                    <a:pt x="1715" y="74"/>
                    <a:pt x="1609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37"/>
            <p:cNvSpPr/>
            <p:nvPr/>
          </p:nvSpPr>
          <p:spPr>
            <a:xfrm>
              <a:off x="4380419" y="1126940"/>
              <a:ext cx="100190" cy="91695"/>
            </a:xfrm>
            <a:custGeom>
              <a:rect b="b" l="l" r="r" t="t"/>
              <a:pathLst>
                <a:path extrusionOk="0" h="2310" w="2524">
                  <a:moveTo>
                    <a:pt x="1252" y="0"/>
                  </a:moveTo>
                  <a:cubicBezTo>
                    <a:pt x="1168" y="0"/>
                    <a:pt x="1086" y="29"/>
                    <a:pt x="1034" y="93"/>
                  </a:cubicBezTo>
                  <a:cubicBezTo>
                    <a:pt x="990" y="145"/>
                    <a:pt x="972" y="212"/>
                    <a:pt x="961" y="277"/>
                  </a:cubicBezTo>
                  <a:cubicBezTo>
                    <a:pt x="923" y="504"/>
                    <a:pt x="967" y="746"/>
                    <a:pt x="1085" y="945"/>
                  </a:cubicBezTo>
                  <a:lnTo>
                    <a:pt x="1085" y="945"/>
                  </a:lnTo>
                  <a:cubicBezTo>
                    <a:pt x="1046" y="882"/>
                    <a:pt x="905" y="831"/>
                    <a:pt x="842" y="806"/>
                  </a:cubicBezTo>
                  <a:cubicBezTo>
                    <a:pt x="737" y="764"/>
                    <a:pt x="622" y="735"/>
                    <a:pt x="510" y="735"/>
                  </a:cubicBezTo>
                  <a:cubicBezTo>
                    <a:pt x="429" y="735"/>
                    <a:pt x="349" y="750"/>
                    <a:pt x="276" y="786"/>
                  </a:cubicBezTo>
                  <a:cubicBezTo>
                    <a:pt x="102" y="874"/>
                    <a:pt x="1" y="1116"/>
                    <a:pt x="114" y="1275"/>
                  </a:cubicBezTo>
                  <a:cubicBezTo>
                    <a:pt x="167" y="1350"/>
                    <a:pt x="256" y="1392"/>
                    <a:pt x="342" y="1426"/>
                  </a:cubicBezTo>
                  <a:cubicBezTo>
                    <a:pt x="504" y="1488"/>
                    <a:pt x="673" y="1530"/>
                    <a:pt x="844" y="1553"/>
                  </a:cubicBezTo>
                  <a:cubicBezTo>
                    <a:pt x="738" y="1578"/>
                    <a:pt x="636" y="1629"/>
                    <a:pt x="553" y="1702"/>
                  </a:cubicBezTo>
                  <a:cubicBezTo>
                    <a:pt x="462" y="1781"/>
                    <a:pt x="390" y="1902"/>
                    <a:pt x="422" y="2018"/>
                  </a:cubicBezTo>
                  <a:cubicBezTo>
                    <a:pt x="443" y="2102"/>
                    <a:pt x="515" y="2166"/>
                    <a:pt x="596" y="2196"/>
                  </a:cubicBezTo>
                  <a:cubicBezTo>
                    <a:pt x="639" y="2210"/>
                    <a:pt x="684" y="2217"/>
                    <a:pt x="729" y="2217"/>
                  </a:cubicBezTo>
                  <a:cubicBezTo>
                    <a:pt x="770" y="2217"/>
                    <a:pt x="811" y="2212"/>
                    <a:pt x="852" y="2203"/>
                  </a:cubicBezTo>
                  <a:cubicBezTo>
                    <a:pt x="1122" y="2147"/>
                    <a:pt x="1355" y="1937"/>
                    <a:pt x="1441" y="1675"/>
                  </a:cubicBezTo>
                  <a:cubicBezTo>
                    <a:pt x="1519" y="1827"/>
                    <a:pt x="1452" y="2026"/>
                    <a:pt x="1539" y="2173"/>
                  </a:cubicBezTo>
                  <a:cubicBezTo>
                    <a:pt x="1590" y="2261"/>
                    <a:pt x="1693" y="2310"/>
                    <a:pt x="1795" y="2310"/>
                  </a:cubicBezTo>
                  <a:cubicBezTo>
                    <a:pt x="1829" y="2310"/>
                    <a:pt x="1864" y="2304"/>
                    <a:pt x="1896" y="2292"/>
                  </a:cubicBezTo>
                  <a:cubicBezTo>
                    <a:pt x="2025" y="2248"/>
                    <a:pt x="2118" y="2123"/>
                    <a:pt x="2141" y="1988"/>
                  </a:cubicBezTo>
                  <a:cubicBezTo>
                    <a:pt x="2165" y="1854"/>
                    <a:pt x="2125" y="1713"/>
                    <a:pt x="2052" y="1598"/>
                  </a:cubicBezTo>
                  <a:cubicBezTo>
                    <a:pt x="1984" y="1489"/>
                    <a:pt x="1885" y="1401"/>
                    <a:pt x="1770" y="1345"/>
                  </a:cubicBezTo>
                  <a:lnTo>
                    <a:pt x="1770" y="1345"/>
                  </a:lnTo>
                  <a:cubicBezTo>
                    <a:pt x="1801" y="1354"/>
                    <a:pt x="1833" y="1358"/>
                    <a:pt x="1865" y="1358"/>
                  </a:cubicBezTo>
                  <a:cubicBezTo>
                    <a:pt x="1969" y="1358"/>
                    <a:pt x="2078" y="1318"/>
                    <a:pt x="2175" y="1275"/>
                  </a:cubicBezTo>
                  <a:cubicBezTo>
                    <a:pt x="2258" y="1238"/>
                    <a:pt x="2341" y="1199"/>
                    <a:pt x="2405" y="1136"/>
                  </a:cubicBezTo>
                  <a:cubicBezTo>
                    <a:pt x="2476" y="1074"/>
                    <a:pt x="2523" y="987"/>
                    <a:pt x="2516" y="897"/>
                  </a:cubicBezTo>
                  <a:cubicBezTo>
                    <a:pt x="2510" y="805"/>
                    <a:pt x="2446" y="724"/>
                    <a:pt x="2367" y="677"/>
                  </a:cubicBezTo>
                  <a:cubicBezTo>
                    <a:pt x="2287" y="630"/>
                    <a:pt x="2195" y="613"/>
                    <a:pt x="2102" y="605"/>
                  </a:cubicBezTo>
                  <a:cubicBezTo>
                    <a:pt x="2074" y="603"/>
                    <a:pt x="2046" y="602"/>
                    <a:pt x="2017" y="602"/>
                  </a:cubicBezTo>
                  <a:cubicBezTo>
                    <a:pt x="1926" y="602"/>
                    <a:pt x="1834" y="614"/>
                    <a:pt x="1749" y="649"/>
                  </a:cubicBezTo>
                  <a:cubicBezTo>
                    <a:pt x="1648" y="689"/>
                    <a:pt x="1584" y="758"/>
                    <a:pt x="1518" y="840"/>
                  </a:cubicBezTo>
                  <a:cubicBezTo>
                    <a:pt x="1498" y="629"/>
                    <a:pt x="1674" y="357"/>
                    <a:pt x="1557" y="163"/>
                  </a:cubicBezTo>
                  <a:cubicBezTo>
                    <a:pt x="1519" y="100"/>
                    <a:pt x="1459" y="55"/>
                    <a:pt x="1391" y="27"/>
                  </a:cubicBezTo>
                  <a:cubicBezTo>
                    <a:pt x="1348" y="9"/>
                    <a:pt x="1299" y="0"/>
                    <a:pt x="12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37"/>
            <p:cNvSpPr/>
            <p:nvPr/>
          </p:nvSpPr>
          <p:spPr>
            <a:xfrm>
              <a:off x="5572656" y="726934"/>
              <a:ext cx="49539" cy="34971"/>
            </a:xfrm>
            <a:custGeom>
              <a:rect b="b" l="l" r="r" t="t"/>
              <a:pathLst>
                <a:path extrusionOk="0" h="881" w="1248">
                  <a:moveTo>
                    <a:pt x="359" y="0"/>
                  </a:moveTo>
                  <a:cubicBezTo>
                    <a:pt x="324" y="0"/>
                    <a:pt x="289" y="3"/>
                    <a:pt x="254" y="9"/>
                  </a:cubicBezTo>
                  <a:cubicBezTo>
                    <a:pt x="165" y="25"/>
                    <a:pt x="66" y="72"/>
                    <a:pt x="22" y="147"/>
                  </a:cubicBezTo>
                  <a:cubicBezTo>
                    <a:pt x="321" y="278"/>
                    <a:pt x="610" y="417"/>
                    <a:pt x="855" y="594"/>
                  </a:cubicBezTo>
                  <a:cubicBezTo>
                    <a:pt x="571" y="471"/>
                    <a:pt x="293" y="272"/>
                    <a:pt x="0" y="233"/>
                  </a:cubicBezTo>
                  <a:lnTo>
                    <a:pt x="0" y="233"/>
                  </a:lnTo>
                  <a:cubicBezTo>
                    <a:pt x="0" y="249"/>
                    <a:pt x="1" y="263"/>
                    <a:pt x="6" y="280"/>
                  </a:cubicBezTo>
                  <a:cubicBezTo>
                    <a:pt x="26" y="350"/>
                    <a:pt x="74" y="408"/>
                    <a:pt x="123" y="462"/>
                  </a:cubicBezTo>
                  <a:cubicBezTo>
                    <a:pt x="197" y="542"/>
                    <a:pt x="280" y="614"/>
                    <a:pt x="366" y="678"/>
                  </a:cubicBezTo>
                  <a:cubicBezTo>
                    <a:pt x="467" y="755"/>
                    <a:pt x="573" y="825"/>
                    <a:pt x="694" y="858"/>
                  </a:cubicBezTo>
                  <a:cubicBezTo>
                    <a:pt x="753" y="874"/>
                    <a:pt x="813" y="881"/>
                    <a:pt x="874" y="881"/>
                  </a:cubicBezTo>
                  <a:cubicBezTo>
                    <a:pt x="998" y="881"/>
                    <a:pt x="1125" y="854"/>
                    <a:pt x="1248" y="827"/>
                  </a:cubicBezTo>
                  <a:cubicBezTo>
                    <a:pt x="1175" y="720"/>
                    <a:pt x="1167" y="582"/>
                    <a:pt x="1120" y="462"/>
                  </a:cubicBezTo>
                  <a:cubicBezTo>
                    <a:pt x="1029" y="231"/>
                    <a:pt x="796" y="83"/>
                    <a:pt x="556" y="26"/>
                  </a:cubicBezTo>
                  <a:cubicBezTo>
                    <a:pt x="491" y="10"/>
                    <a:pt x="425" y="0"/>
                    <a:pt x="359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37"/>
            <p:cNvSpPr/>
            <p:nvPr/>
          </p:nvSpPr>
          <p:spPr>
            <a:xfrm>
              <a:off x="5577380" y="653776"/>
              <a:ext cx="21475" cy="23102"/>
            </a:xfrm>
            <a:custGeom>
              <a:rect b="b" l="l" r="r" t="t"/>
              <a:pathLst>
                <a:path extrusionOk="0" h="582" w="541">
                  <a:moveTo>
                    <a:pt x="265" y="1"/>
                  </a:moveTo>
                  <a:cubicBezTo>
                    <a:pt x="256" y="1"/>
                    <a:pt x="248" y="1"/>
                    <a:pt x="239" y="2"/>
                  </a:cubicBezTo>
                  <a:cubicBezTo>
                    <a:pt x="162" y="142"/>
                    <a:pt x="82" y="283"/>
                    <a:pt x="1" y="422"/>
                  </a:cubicBezTo>
                  <a:cubicBezTo>
                    <a:pt x="66" y="501"/>
                    <a:pt x="158" y="557"/>
                    <a:pt x="260" y="575"/>
                  </a:cubicBezTo>
                  <a:cubicBezTo>
                    <a:pt x="281" y="579"/>
                    <a:pt x="302" y="582"/>
                    <a:pt x="324" y="582"/>
                  </a:cubicBezTo>
                  <a:cubicBezTo>
                    <a:pt x="369" y="582"/>
                    <a:pt x="413" y="570"/>
                    <a:pt x="447" y="542"/>
                  </a:cubicBezTo>
                  <a:cubicBezTo>
                    <a:pt x="494" y="504"/>
                    <a:pt x="512" y="441"/>
                    <a:pt x="522" y="381"/>
                  </a:cubicBezTo>
                  <a:cubicBezTo>
                    <a:pt x="540" y="251"/>
                    <a:pt x="497" y="106"/>
                    <a:pt x="382" y="32"/>
                  </a:cubicBezTo>
                  <a:cubicBezTo>
                    <a:pt x="350" y="10"/>
                    <a:pt x="309" y="1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37"/>
            <p:cNvSpPr/>
            <p:nvPr/>
          </p:nvSpPr>
          <p:spPr>
            <a:xfrm>
              <a:off x="5468418" y="1024765"/>
              <a:ext cx="19371" cy="18855"/>
            </a:xfrm>
            <a:custGeom>
              <a:rect b="b" l="l" r="r" t="t"/>
              <a:pathLst>
                <a:path extrusionOk="0" h="475" w="488">
                  <a:moveTo>
                    <a:pt x="185" y="0"/>
                  </a:moveTo>
                  <a:cubicBezTo>
                    <a:pt x="162" y="0"/>
                    <a:pt x="139" y="5"/>
                    <a:pt x="119" y="16"/>
                  </a:cubicBezTo>
                  <a:cubicBezTo>
                    <a:pt x="76" y="38"/>
                    <a:pt x="51" y="85"/>
                    <a:pt x="36" y="131"/>
                  </a:cubicBezTo>
                  <a:cubicBezTo>
                    <a:pt x="1" y="230"/>
                    <a:pt x="11" y="350"/>
                    <a:pt x="89" y="427"/>
                  </a:cubicBezTo>
                  <a:cubicBezTo>
                    <a:pt x="124" y="462"/>
                    <a:pt x="182" y="475"/>
                    <a:pt x="239" y="475"/>
                  </a:cubicBezTo>
                  <a:cubicBezTo>
                    <a:pt x="284" y="475"/>
                    <a:pt x="329" y="467"/>
                    <a:pt x="362" y="455"/>
                  </a:cubicBezTo>
                  <a:cubicBezTo>
                    <a:pt x="419" y="433"/>
                    <a:pt x="473" y="386"/>
                    <a:pt x="484" y="324"/>
                  </a:cubicBezTo>
                  <a:cubicBezTo>
                    <a:pt x="488" y="289"/>
                    <a:pt x="482" y="255"/>
                    <a:pt x="469" y="222"/>
                  </a:cubicBezTo>
                  <a:cubicBezTo>
                    <a:pt x="434" y="131"/>
                    <a:pt x="360" y="55"/>
                    <a:pt x="270" y="18"/>
                  </a:cubicBezTo>
                  <a:cubicBezTo>
                    <a:pt x="243" y="8"/>
                    <a:pt x="214" y="0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37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8" y="219"/>
                    <a:pt x="526" y="196"/>
                    <a:pt x="482" y="175"/>
                  </a:cubicBezTo>
                  <a:cubicBezTo>
                    <a:pt x="448" y="158"/>
                    <a:pt x="416" y="141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37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2" y="230"/>
                    <a:pt x="206" y="240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cubicBezTo>
                    <a:pt x="321" y="294"/>
                    <a:pt x="344" y="306"/>
                    <a:pt x="368" y="319"/>
                  </a:cubicBez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37"/>
            <p:cNvSpPr/>
            <p:nvPr/>
          </p:nvSpPr>
          <p:spPr>
            <a:xfrm>
              <a:off x="5361400" y="1079346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2" y="1"/>
                  </a:moveTo>
                  <a:cubicBezTo>
                    <a:pt x="262" y="1"/>
                    <a:pt x="174" y="30"/>
                    <a:pt x="119" y="64"/>
                  </a:cubicBezTo>
                  <a:cubicBezTo>
                    <a:pt x="55" y="105"/>
                    <a:pt x="0" y="173"/>
                    <a:pt x="3" y="252"/>
                  </a:cubicBezTo>
                  <a:cubicBezTo>
                    <a:pt x="4" y="296"/>
                    <a:pt x="22" y="338"/>
                    <a:pt x="46" y="375"/>
                  </a:cubicBezTo>
                  <a:cubicBezTo>
                    <a:pt x="111" y="477"/>
                    <a:pt x="220" y="553"/>
                    <a:pt x="340" y="575"/>
                  </a:cubicBezTo>
                  <a:cubicBezTo>
                    <a:pt x="360" y="579"/>
                    <a:pt x="380" y="581"/>
                    <a:pt x="401" y="581"/>
                  </a:cubicBezTo>
                  <a:cubicBezTo>
                    <a:pt x="447" y="581"/>
                    <a:pt x="492" y="571"/>
                    <a:pt x="526" y="542"/>
                  </a:cubicBezTo>
                  <a:cubicBezTo>
                    <a:pt x="573" y="503"/>
                    <a:pt x="593" y="441"/>
                    <a:pt x="600" y="382"/>
                  </a:cubicBezTo>
                  <a:cubicBezTo>
                    <a:pt x="619" y="251"/>
                    <a:pt x="577" y="107"/>
                    <a:pt x="461" y="32"/>
                  </a:cubicBezTo>
                  <a:cubicBezTo>
                    <a:pt x="428" y="10"/>
                    <a:pt x="386" y="1"/>
                    <a:pt x="342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37"/>
            <p:cNvSpPr/>
            <p:nvPr/>
          </p:nvSpPr>
          <p:spPr>
            <a:xfrm>
              <a:off x="5574840" y="811961"/>
              <a:ext cx="19371" cy="18855"/>
            </a:xfrm>
            <a:custGeom>
              <a:rect b="b" l="l" r="r" t="t"/>
              <a:pathLst>
                <a:path extrusionOk="0" h="475" w="488">
                  <a:moveTo>
                    <a:pt x="183" y="0"/>
                  </a:moveTo>
                  <a:cubicBezTo>
                    <a:pt x="160" y="0"/>
                    <a:pt x="138" y="5"/>
                    <a:pt x="118" y="16"/>
                  </a:cubicBezTo>
                  <a:cubicBezTo>
                    <a:pt x="75" y="38"/>
                    <a:pt x="50" y="86"/>
                    <a:pt x="35" y="131"/>
                  </a:cubicBezTo>
                  <a:cubicBezTo>
                    <a:pt x="0" y="229"/>
                    <a:pt x="11" y="349"/>
                    <a:pt x="89" y="426"/>
                  </a:cubicBezTo>
                  <a:cubicBezTo>
                    <a:pt x="124" y="461"/>
                    <a:pt x="182" y="475"/>
                    <a:pt x="240" y="475"/>
                  </a:cubicBezTo>
                  <a:cubicBezTo>
                    <a:pt x="284" y="475"/>
                    <a:pt x="329" y="467"/>
                    <a:pt x="362" y="454"/>
                  </a:cubicBezTo>
                  <a:cubicBezTo>
                    <a:pt x="419" y="433"/>
                    <a:pt x="472" y="386"/>
                    <a:pt x="482" y="323"/>
                  </a:cubicBezTo>
                  <a:cubicBezTo>
                    <a:pt x="488" y="290"/>
                    <a:pt x="481" y="254"/>
                    <a:pt x="469" y="222"/>
                  </a:cubicBezTo>
                  <a:cubicBezTo>
                    <a:pt x="434" y="131"/>
                    <a:pt x="360" y="56"/>
                    <a:pt x="269" y="19"/>
                  </a:cubicBezTo>
                  <a:cubicBezTo>
                    <a:pt x="242" y="8"/>
                    <a:pt x="212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37"/>
            <p:cNvSpPr/>
            <p:nvPr/>
          </p:nvSpPr>
          <p:spPr>
            <a:xfrm>
              <a:off x="5554635" y="875115"/>
              <a:ext cx="45173" cy="31637"/>
            </a:xfrm>
            <a:custGeom>
              <a:rect b="b" l="l" r="r" t="t"/>
              <a:pathLst>
                <a:path extrusionOk="0" h="797" w="1138">
                  <a:moveTo>
                    <a:pt x="786" y="1"/>
                  </a:moveTo>
                  <a:cubicBezTo>
                    <a:pt x="608" y="1"/>
                    <a:pt x="428" y="73"/>
                    <a:pt x="282" y="181"/>
                  </a:cubicBezTo>
                  <a:cubicBezTo>
                    <a:pt x="200" y="242"/>
                    <a:pt x="125" y="314"/>
                    <a:pt x="74" y="403"/>
                  </a:cubicBezTo>
                  <a:cubicBezTo>
                    <a:pt x="28" y="482"/>
                    <a:pt x="0" y="589"/>
                    <a:pt x="30" y="669"/>
                  </a:cubicBezTo>
                  <a:cubicBezTo>
                    <a:pt x="323" y="527"/>
                    <a:pt x="616" y="392"/>
                    <a:pt x="908" y="319"/>
                  </a:cubicBezTo>
                  <a:lnTo>
                    <a:pt x="908" y="319"/>
                  </a:lnTo>
                  <a:cubicBezTo>
                    <a:pt x="630" y="459"/>
                    <a:pt x="299" y="544"/>
                    <a:pt x="82" y="742"/>
                  </a:cubicBezTo>
                  <a:cubicBezTo>
                    <a:pt x="95" y="752"/>
                    <a:pt x="106" y="761"/>
                    <a:pt x="122" y="767"/>
                  </a:cubicBezTo>
                  <a:cubicBezTo>
                    <a:pt x="172" y="790"/>
                    <a:pt x="227" y="796"/>
                    <a:pt x="281" y="796"/>
                  </a:cubicBezTo>
                  <a:cubicBezTo>
                    <a:pt x="299" y="796"/>
                    <a:pt x="317" y="795"/>
                    <a:pt x="335" y="794"/>
                  </a:cubicBezTo>
                  <a:cubicBezTo>
                    <a:pt x="445" y="789"/>
                    <a:pt x="552" y="771"/>
                    <a:pt x="658" y="747"/>
                  </a:cubicBezTo>
                  <a:cubicBezTo>
                    <a:pt x="731" y="731"/>
                    <a:pt x="806" y="712"/>
                    <a:pt x="875" y="684"/>
                  </a:cubicBezTo>
                  <a:cubicBezTo>
                    <a:pt x="968" y="491"/>
                    <a:pt x="1054" y="298"/>
                    <a:pt x="1137" y="102"/>
                  </a:cubicBezTo>
                  <a:cubicBezTo>
                    <a:pt x="1085" y="78"/>
                    <a:pt x="1032" y="52"/>
                    <a:pt x="979" y="32"/>
                  </a:cubicBezTo>
                  <a:cubicBezTo>
                    <a:pt x="916" y="10"/>
                    <a:pt x="851" y="1"/>
                    <a:pt x="7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37"/>
            <p:cNvSpPr/>
            <p:nvPr/>
          </p:nvSpPr>
          <p:spPr>
            <a:xfrm>
              <a:off x="5466234" y="939739"/>
              <a:ext cx="49579" cy="34971"/>
            </a:xfrm>
            <a:custGeom>
              <a:rect b="b" l="l" r="r" t="t"/>
              <a:pathLst>
                <a:path extrusionOk="0" h="881" w="1249">
                  <a:moveTo>
                    <a:pt x="357" y="0"/>
                  </a:moveTo>
                  <a:cubicBezTo>
                    <a:pt x="323" y="0"/>
                    <a:pt x="288" y="3"/>
                    <a:pt x="255" y="9"/>
                  </a:cubicBezTo>
                  <a:cubicBezTo>
                    <a:pt x="165" y="24"/>
                    <a:pt x="66" y="71"/>
                    <a:pt x="23" y="147"/>
                  </a:cubicBezTo>
                  <a:cubicBezTo>
                    <a:pt x="321" y="279"/>
                    <a:pt x="612" y="416"/>
                    <a:pt x="856" y="593"/>
                  </a:cubicBezTo>
                  <a:cubicBezTo>
                    <a:pt x="571" y="471"/>
                    <a:pt x="294" y="272"/>
                    <a:pt x="0" y="233"/>
                  </a:cubicBezTo>
                  <a:lnTo>
                    <a:pt x="0" y="233"/>
                  </a:lnTo>
                  <a:cubicBezTo>
                    <a:pt x="0" y="248"/>
                    <a:pt x="2" y="263"/>
                    <a:pt x="8" y="280"/>
                  </a:cubicBezTo>
                  <a:cubicBezTo>
                    <a:pt x="26" y="350"/>
                    <a:pt x="75" y="409"/>
                    <a:pt x="123" y="462"/>
                  </a:cubicBezTo>
                  <a:cubicBezTo>
                    <a:pt x="197" y="541"/>
                    <a:pt x="281" y="613"/>
                    <a:pt x="367" y="678"/>
                  </a:cubicBezTo>
                  <a:cubicBezTo>
                    <a:pt x="467" y="754"/>
                    <a:pt x="573" y="825"/>
                    <a:pt x="695" y="858"/>
                  </a:cubicBezTo>
                  <a:cubicBezTo>
                    <a:pt x="755" y="874"/>
                    <a:pt x="815" y="881"/>
                    <a:pt x="876" y="881"/>
                  </a:cubicBezTo>
                  <a:cubicBezTo>
                    <a:pt x="1000" y="881"/>
                    <a:pt x="1126" y="854"/>
                    <a:pt x="1248" y="826"/>
                  </a:cubicBezTo>
                  <a:cubicBezTo>
                    <a:pt x="1175" y="718"/>
                    <a:pt x="1167" y="582"/>
                    <a:pt x="1120" y="462"/>
                  </a:cubicBezTo>
                  <a:cubicBezTo>
                    <a:pt x="1029" y="232"/>
                    <a:pt x="796" y="83"/>
                    <a:pt x="557" y="25"/>
                  </a:cubicBezTo>
                  <a:cubicBezTo>
                    <a:pt x="491" y="10"/>
                    <a:pt x="424" y="0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37"/>
            <p:cNvSpPr/>
            <p:nvPr/>
          </p:nvSpPr>
          <p:spPr>
            <a:xfrm>
              <a:off x="5378389" y="953116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2" y="0"/>
                  </a:moveTo>
                  <a:cubicBezTo>
                    <a:pt x="296" y="0"/>
                    <a:pt x="291" y="1"/>
                    <a:pt x="285" y="1"/>
                  </a:cubicBezTo>
                  <a:cubicBezTo>
                    <a:pt x="174" y="7"/>
                    <a:pt x="67" y="137"/>
                    <a:pt x="29" y="233"/>
                  </a:cubicBezTo>
                  <a:cubicBezTo>
                    <a:pt x="2" y="302"/>
                    <a:pt x="0" y="390"/>
                    <a:pt x="50" y="453"/>
                  </a:cubicBezTo>
                  <a:cubicBezTo>
                    <a:pt x="77" y="487"/>
                    <a:pt x="117" y="509"/>
                    <a:pt x="157" y="525"/>
                  </a:cubicBezTo>
                  <a:cubicBezTo>
                    <a:pt x="207" y="544"/>
                    <a:pt x="262" y="554"/>
                    <a:pt x="316" y="554"/>
                  </a:cubicBezTo>
                  <a:cubicBezTo>
                    <a:pt x="384" y="554"/>
                    <a:pt x="452" y="539"/>
                    <a:pt x="513" y="509"/>
                  </a:cubicBezTo>
                  <a:cubicBezTo>
                    <a:pt x="571" y="480"/>
                    <a:pt x="625" y="433"/>
                    <a:pt x="643" y="371"/>
                  </a:cubicBezTo>
                  <a:cubicBezTo>
                    <a:pt x="656" y="312"/>
                    <a:pt x="635" y="251"/>
                    <a:pt x="606" y="198"/>
                  </a:cubicBezTo>
                  <a:cubicBezTo>
                    <a:pt x="545" y="87"/>
                    <a:pt x="432" y="0"/>
                    <a:pt x="302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37"/>
            <p:cNvSpPr/>
            <p:nvPr/>
          </p:nvSpPr>
          <p:spPr>
            <a:xfrm>
              <a:off x="5467782" y="866541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2" y="0"/>
                  </a:moveTo>
                  <a:cubicBezTo>
                    <a:pt x="262" y="0"/>
                    <a:pt x="174" y="29"/>
                    <a:pt x="119" y="64"/>
                  </a:cubicBezTo>
                  <a:cubicBezTo>
                    <a:pt x="55" y="104"/>
                    <a:pt x="1" y="174"/>
                    <a:pt x="3" y="253"/>
                  </a:cubicBezTo>
                  <a:cubicBezTo>
                    <a:pt x="5" y="296"/>
                    <a:pt x="23" y="337"/>
                    <a:pt x="46" y="375"/>
                  </a:cubicBezTo>
                  <a:cubicBezTo>
                    <a:pt x="111" y="478"/>
                    <a:pt x="221" y="553"/>
                    <a:pt x="340" y="576"/>
                  </a:cubicBezTo>
                  <a:cubicBezTo>
                    <a:pt x="360" y="579"/>
                    <a:pt x="380" y="581"/>
                    <a:pt x="400" y="581"/>
                  </a:cubicBezTo>
                  <a:cubicBezTo>
                    <a:pt x="446" y="581"/>
                    <a:pt x="492" y="571"/>
                    <a:pt x="527" y="542"/>
                  </a:cubicBezTo>
                  <a:cubicBezTo>
                    <a:pt x="574" y="504"/>
                    <a:pt x="593" y="442"/>
                    <a:pt x="601" y="381"/>
                  </a:cubicBezTo>
                  <a:cubicBezTo>
                    <a:pt x="619" y="251"/>
                    <a:pt x="578" y="107"/>
                    <a:pt x="461" y="31"/>
                  </a:cubicBezTo>
                  <a:cubicBezTo>
                    <a:pt x="428" y="9"/>
                    <a:pt x="386" y="0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37"/>
            <p:cNvSpPr/>
            <p:nvPr/>
          </p:nvSpPr>
          <p:spPr>
            <a:xfrm>
              <a:off x="5572656" y="726934"/>
              <a:ext cx="49539" cy="34971"/>
            </a:xfrm>
            <a:custGeom>
              <a:rect b="b" l="l" r="r" t="t"/>
              <a:pathLst>
                <a:path extrusionOk="0" h="881" w="1248">
                  <a:moveTo>
                    <a:pt x="359" y="0"/>
                  </a:moveTo>
                  <a:cubicBezTo>
                    <a:pt x="324" y="0"/>
                    <a:pt x="289" y="3"/>
                    <a:pt x="254" y="9"/>
                  </a:cubicBezTo>
                  <a:cubicBezTo>
                    <a:pt x="165" y="25"/>
                    <a:pt x="66" y="72"/>
                    <a:pt x="22" y="147"/>
                  </a:cubicBezTo>
                  <a:cubicBezTo>
                    <a:pt x="321" y="278"/>
                    <a:pt x="610" y="417"/>
                    <a:pt x="855" y="594"/>
                  </a:cubicBezTo>
                  <a:cubicBezTo>
                    <a:pt x="571" y="471"/>
                    <a:pt x="293" y="272"/>
                    <a:pt x="0" y="233"/>
                  </a:cubicBezTo>
                  <a:lnTo>
                    <a:pt x="0" y="233"/>
                  </a:lnTo>
                  <a:cubicBezTo>
                    <a:pt x="0" y="249"/>
                    <a:pt x="1" y="263"/>
                    <a:pt x="6" y="280"/>
                  </a:cubicBezTo>
                  <a:cubicBezTo>
                    <a:pt x="26" y="350"/>
                    <a:pt x="74" y="408"/>
                    <a:pt x="123" y="462"/>
                  </a:cubicBezTo>
                  <a:cubicBezTo>
                    <a:pt x="197" y="542"/>
                    <a:pt x="280" y="614"/>
                    <a:pt x="366" y="678"/>
                  </a:cubicBezTo>
                  <a:cubicBezTo>
                    <a:pt x="467" y="755"/>
                    <a:pt x="573" y="825"/>
                    <a:pt x="694" y="858"/>
                  </a:cubicBezTo>
                  <a:cubicBezTo>
                    <a:pt x="753" y="874"/>
                    <a:pt x="813" y="881"/>
                    <a:pt x="874" y="881"/>
                  </a:cubicBezTo>
                  <a:cubicBezTo>
                    <a:pt x="998" y="881"/>
                    <a:pt x="1125" y="854"/>
                    <a:pt x="1248" y="827"/>
                  </a:cubicBezTo>
                  <a:cubicBezTo>
                    <a:pt x="1175" y="720"/>
                    <a:pt x="1167" y="582"/>
                    <a:pt x="1120" y="462"/>
                  </a:cubicBezTo>
                  <a:cubicBezTo>
                    <a:pt x="1029" y="231"/>
                    <a:pt x="796" y="83"/>
                    <a:pt x="556" y="26"/>
                  </a:cubicBezTo>
                  <a:cubicBezTo>
                    <a:pt x="491" y="10"/>
                    <a:pt x="425" y="0"/>
                    <a:pt x="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37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7" y="219"/>
                    <a:pt x="525" y="196"/>
                    <a:pt x="482" y="175"/>
                  </a:cubicBezTo>
                  <a:cubicBezTo>
                    <a:pt x="448" y="159"/>
                    <a:pt x="417" y="144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37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3" y="231"/>
                    <a:pt x="207" y="241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lnTo>
                    <a:pt x="368" y="319"/>
                  </a:ln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37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7" y="219"/>
                    <a:pt x="525" y="196"/>
                    <a:pt x="482" y="175"/>
                  </a:cubicBezTo>
                  <a:cubicBezTo>
                    <a:pt x="448" y="159"/>
                    <a:pt x="417" y="144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37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3" y="231"/>
                    <a:pt x="207" y="241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lnTo>
                    <a:pt x="368" y="319"/>
                  </a:ln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37"/>
            <p:cNvSpPr/>
            <p:nvPr/>
          </p:nvSpPr>
          <p:spPr>
            <a:xfrm>
              <a:off x="5361400" y="1079346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2" y="1"/>
                  </a:moveTo>
                  <a:cubicBezTo>
                    <a:pt x="262" y="1"/>
                    <a:pt x="174" y="30"/>
                    <a:pt x="119" y="64"/>
                  </a:cubicBezTo>
                  <a:cubicBezTo>
                    <a:pt x="55" y="105"/>
                    <a:pt x="0" y="173"/>
                    <a:pt x="3" y="252"/>
                  </a:cubicBezTo>
                  <a:cubicBezTo>
                    <a:pt x="4" y="296"/>
                    <a:pt x="22" y="338"/>
                    <a:pt x="46" y="375"/>
                  </a:cubicBezTo>
                  <a:cubicBezTo>
                    <a:pt x="111" y="477"/>
                    <a:pt x="220" y="553"/>
                    <a:pt x="340" y="575"/>
                  </a:cubicBezTo>
                  <a:cubicBezTo>
                    <a:pt x="360" y="579"/>
                    <a:pt x="380" y="581"/>
                    <a:pt x="401" y="581"/>
                  </a:cubicBezTo>
                  <a:cubicBezTo>
                    <a:pt x="447" y="581"/>
                    <a:pt x="492" y="571"/>
                    <a:pt x="526" y="542"/>
                  </a:cubicBezTo>
                  <a:cubicBezTo>
                    <a:pt x="573" y="503"/>
                    <a:pt x="593" y="441"/>
                    <a:pt x="600" y="382"/>
                  </a:cubicBezTo>
                  <a:cubicBezTo>
                    <a:pt x="619" y="251"/>
                    <a:pt x="577" y="107"/>
                    <a:pt x="461" y="32"/>
                  </a:cubicBezTo>
                  <a:cubicBezTo>
                    <a:pt x="428" y="10"/>
                    <a:pt x="386" y="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37"/>
            <p:cNvSpPr/>
            <p:nvPr/>
          </p:nvSpPr>
          <p:spPr>
            <a:xfrm>
              <a:off x="5255613" y="1024765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6" y="0"/>
                  </a:moveTo>
                  <a:cubicBezTo>
                    <a:pt x="162" y="0"/>
                    <a:pt x="140" y="5"/>
                    <a:pt x="119" y="16"/>
                  </a:cubicBezTo>
                  <a:cubicBezTo>
                    <a:pt x="76" y="38"/>
                    <a:pt x="51" y="85"/>
                    <a:pt x="36" y="131"/>
                  </a:cubicBezTo>
                  <a:cubicBezTo>
                    <a:pt x="0" y="230"/>
                    <a:pt x="11" y="350"/>
                    <a:pt x="89" y="427"/>
                  </a:cubicBezTo>
                  <a:cubicBezTo>
                    <a:pt x="124" y="462"/>
                    <a:pt x="182" y="475"/>
                    <a:pt x="239" y="475"/>
                  </a:cubicBezTo>
                  <a:cubicBezTo>
                    <a:pt x="284" y="475"/>
                    <a:pt x="329" y="467"/>
                    <a:pt x="363" y="455"/>
                  </a:cubicBezTo>
                  <a:cubicBezTo>
                    <a:pt x="420" y="433"/>
                    <a:pt x="473" y="386"/>
                    <a:pt x="483" y="324"/>
                  </a:cubicBezTo>
                  <a:cubicBezTo>
                    <a:pt x="489" y="289"/>
                    <a:pt x="482" y="255"/>
                    <a:pt x="469" y="222"/>
                  </a:cubicBezTo>
                  <a:cubicBezTo>
                    <a:pt x="433" y="131"/>
                    <a:pt x="360" y="55"/>
                    <a:pt x="270" y="18"/>
                  </a:cubicBezTo>
                  <a:cubicBezTo>
                    <a:pt x="244" y="8"/>
                    <a:pt x="214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37"/>
            <p:cNvSpPr/>
            <p:nvPr/>
          </p:nvSpPr>
          <p:spPr>
            <a:xfrm>
              <a:off x="5235329" y="1087960"/>
              <a:ext cx="53310" cy="31597"/>
            </a:xfrm>
            <a:custGeom>
              <a:rect b="b" l="l" r="r" t="t"/>
              <a:pathLst>
                <a:path extrusionOk="0" h="796" w="1343">
                  <a:moveTo>
                    <a:pt x="792" y="0"/>
                  </a:moveTo>
                  <a:cubicBezTo>
                    <a:pt x="612" y="0"/>
                    <a:pt x="431" y="73"/>
                    <a:pt x="284" y="181"/>
                  </a:cubicBezTo>
                  <a:cubicBezTo>
                    <a:pt x="202" y="242"/>
                    <a:pt x="128" y="314"/>
                    <a:pt x="76" y="402"/>
                  </a:cubicBezTo>
                  <a:cubicBezTo>
                    <a:pt x="30" y="481"/>
                    <a:pt x="1" y="586"/>
                    <a:pt x="31" y="669"/>
                  </a:cubicBezTo>
                  <a:cubicBezTo>
                    <a:pt x="324" y="524"/>
                    <a:pt x="617" y="392"/>
                    <a:pt x="909" y="319"/>
                  </a:cubicBezTo>
                  <a:lnTo>
                    <a:pt x="909" y="319"/>
                  </a:lnTo>
                  <a:cubicBezTo>
                    <a:pt x="631" y="457"/>
                    <a:pt x="301" y="543"/>
                    <a:pt x="83" y="741"/>
                  </a:cubicBezTo>
                  <a:cubicBezTo>
                    <a:pt x="95" y="749"/>
                    <a:pt x="108" y="758"/>
                    <a:pt x="124" y="764"/>
                  </a:cubicBezTo>
                  <a:cubicBezTo>
                    <a:pt x="176" y="788"/>
                    <a:pt x="233" y="795"/>
                    <a:pt x="290" y="795"/>
                  </a:cubicBezTo>
                  <a:cubicBezTo>
                    <a:pt x="306" y="795"/>
                    <a:pt x="321" y="795"/>
                    <a:pt x="337" y="794"/>
                  </a:cubicBezTo>
                  <a:cubicBezTo>
                    <a:pt x="446" y="787"/>
                    <a:pt x="553" y="770"/>
                    <a:pt x="660" y="747"/>
                  </a:cubicBezTo>
                  <a:cubicBezTo>
                    <a:pt x="782" y="719"/>
                    <a:pt x="906" y="683"/>
                    <a:pt x="1009" y="611"/>
                  </a:cubicBezTo>
                  <a:cubicBezTo>
                    <a:pt x="1162" y="504"/>
                    <a:pt x="1255" y="332"/>
                    <a:pt x="1342" y="168"/>
                  </a:cubicBezTo>
                  <a:cubicBezTo>
                    <a:pt x="1213" y="154"/>
                    <a:pt x="1104" y="72"/>
                    <a:pt x="982" y="30"/>
                  </a:cubicBezTo>
                  <a:cubicBezTo>
                    <a:pt x="920" y="10"/>
                    <a:pt x="856" y="0"/>
                    <a:pt x="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37"/>
            <p:cNvSpPr/>
            <p:nvPr/>
          </p:nvSpPr>
          <p:spPr>
            <a:xfrm>
              <a:off x="5147047" y="1152504"/>
              <a:ext cx="49579" cy="35011"/>
            </a:xfrm>
            <a:custGeom>
              <a:rect b="b" l="l" r="r" t="t"/>
              <a:pathLst>
                <a:path extrusionOk="0" h="882" w="1249">
                  <a:moveTo>
                    <a:pt x="359" y="1"/>
                  </a:moveTo>
                  <a:cubicBezTo>
                    <a:pt x="324" y="1"/>
                    <a:pt x="289" y="4"/>
                    <a:pt x="254" y="10"/>
                  </a:cubicBezTo>
                  <a:cubicBezTo>
                    <a:pt x="165" y="26"/>
                    <a:pt x="66" y="73"/>
                    <a:pt x="22" y="148"/>
                  </a:cubicBezTo>
                  <a:cubicBezTo>
                    <a:pt x="321" y="279"/>
                    <a:pt x="611" y="417"/>
                    <a:pt x="855" y="594"/>
                  </a:cubicBezTo>
                  <a:cubicBezTo>
                    <a:pt x="571" y="472"/>
                    <a:pt x="293" y="273"/>
                    <a:pt x="0" y="234"/>
                  </a:cubicBezTo>
                  <a:lnTo>
                    <a:pt x="0" y="234"/>
                  </a:lnTo>
                  <a:cubicBezTo>
                    <a:pt x="0" y="250"/>
                    <a:pt x="1" y="263"/>
                    <a:pt x="7" y="281"/>
                  </a:cubicBezTo>
                  <a:cubicBezTo>
                    <a:pt x="26" y="351"/>
                    <a:pt x="74" y="409"/>
                    <a:pt x="122" y="463"/>
                  </a:cubicBezTo>
                  <a:cubicBezTo>
                    <a:pt x="197" y="542"/>
                    <a:pt x="281" y="614"/>
                    <a:pt x="366" y="679"/>
                  </a:cubicBezTo>
                  <a:cubicBezTo>
                    <a:pt x="467" y="756"/>
                    <a:pt x="573" y="826"/>
                    <a:pt x="694" y="859"/>
                  </a:cubicBezTo>
                  <a:cubicBezTo>
                    <a:pt x="753" y="875"/>
                    <a:pt x="814" y="881"/>
                    <a:pt x="874" y="881"/>
                  </a:cubicBezTo>
                  <a:cubicBezTo>
                    <a:pt x="999" y="881"/>
                    <a:pt x="1125" y="854"/>
                    <a:pt x="1248" y="828"/>
                  </a:cubicBezTo>
                  <a:cubicBezTo>
                    <a:pt x="1175" y="719"/>
                    <a:pt x="1167" y="583"/>
                    <a:pt x="1120" y="463"/>
                  </a:cubicBezTo>
                  <a:cubicBezTo>
                    <a:pt x="1029" y="232"/>
                    <a:pt x="796" y="84"/>
                    <a:pt x="557" y="27"/>
                  </a:cubicBezTo>
                  <a:cubicBezTo>
                    <a:pt x="492" y="11"/>
                    <a:pt x="425" y="1"/>
                    <a:pt x="359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37"/>
            <p:cNvSpPr/>
            <p:nvPr/>
          </p:nvSpPr>
          <p:spPr>
            <a:xfrm>
              <a:off x="5148873" y="1080140"/>
              <a:ext cx="24373" cy="22348"/>
            </a:xfrm>
            <a:custGeom>
              <a:rect b="b" l="l" r="r" t="t"/>
              <a:pathLst>
                <a:path extrusionOk="0" h="563" w="614">
                  <a:moveTo>
                    <a:pt x="432" y="0"/>
                  </a:moveTo>
                  <a:cubicBezTo>
                    <a:pt x="289" y="90"/>
                    <a:pt x="145" y="178"/>
                    <a:pt x="0" y="265"/>
                  </a:cubicBezTo>
                  <a:lnTo>
                    <a:pt x="0" y="267"/>
                  </a:lnTo>
                  <a:cubicBezTo>
                    <a:pt x="6" y="298"/>
                    <a:pt x="22" y="327"/>
                    <a:pt x="39" y="355"/>
                  </a:cubicBezTo>
                  <a:cubicBezTo>
                    <a:pt x="104" y="460"/>
                    <a:pt x="214" y="533"/>
                    <a:pt x="333" y="555"/>
                  </a:cubicBezTo>
                  <a:cubicBezTo>
                    <a:pt x="354" y="560"/>
                    <a:pt x="376" y="562"/>
                    <a:pt x="397" y="562"/>
                  </a:cubicBezTo>
                  <a:cubicBezTo>
                    <a:pt x="442" y="562"/>
                    <a:pt x="486" y="551"/>
                    <a:pt x="520" y="523"/>
                  </a:cubicBezTo>
                  <a:cubicBezTo>
                    <a:pt x="568" y="483"/>
                    <a:pt x="585" y="422"/>
                    <a:pt x="595" y="362"/>
                  </a:cubicBezTo>
                  <a:cubicBezTo>
                    <a:pt x="614" y="231"/>
                    <a:pt x="570" y="87"/>
                    <a:pt x="455" y="12"/>
                  </a:cubicBezTo>
                  <a:cubicBezTo>
                    <a:pt x="448" y="6"/>
                    <a:pt x="440" y="2"/>
                    <a:pt x="4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37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40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1"/>
                    <a:pt x="480" y="144"/>
                  </a:cubicBezTo>
                  <a:cubicBezTo>
                    <a:pt x="455" y="134"/>
                    <a:pt x="433" y="124"/>
                    <a:pt x="408" y="111"/>
                  </a:cubicBezTo>
                  <a:lnTo>
                    <a:pt x="407" y="111"/>
                  </a:lnTo>
                  <a:cubicBezTo>
                    <a:pt x="273" y="155"/>
                    <a:pt x="136" y="196"/>
                    <a:pt x="1" y="235"/>
                  </a:cubicBezTo>
                  <a:cubicBezTo>
                    <a:pt x="12" y="244"/>
                    <a:pt x="24" y="254"/>
                    <a:pt x="37" y="262"/>
                  </a:cubicBezTo>
                  <a:cubicBezTo>
                    <a:pt x="59" y="278"/>
                    <a:pt x="82" y="293"/>
                    <a:pt x="106" y="309"/>
                  </a:cubicBezTo>
                  <a:cubicBezTo>
                    <a:pt x="145" y="334"/>
                    <a:pt x="186" y="358"/>
                    <a:pt x="230" y="376"/>
                  </a:cubicBezTo>
                  <a:cubicBezTo>
                    <a:pt x="238" y="381"/>
                    <a:pt x="249" y="385"/>
                    <a:pt x="259" y="389"/>
                  </a:cubicBezTo>
                  <a:lnTo>
                    <a:pt x="261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1"/>
                    <a:pt x="792" y="134"/>
                    <a:pt x="746" y="14"/>
                  </a:cubicBezTo>
                  <a:cubicBezTo>
                    <a:pt x="744" y="9"/>
                    <a:pt x="741" y="5"/>
                    <a:pt x="740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37"/>
            <p:cNvSpPr/>
            <p:nvPr/>
          </p:nvSpPr>
          <p:spPr>
            <a:xfrm>
              <a:off x="5378389" y="953116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2" y="0"/>
                  </a:moveTo>
                  <a:cubicBezTo>
                    <a:pt x="296" y="0"/>
                    <a:pt x="291" y="1"/>
                    <a:pt x="285" y="1"/>
                  </a:cubicBezTo>
                  <a:cubicBezTo>
                    <a:pt x="174" y="7"/>
                    <a:pt x="67" y="137"/>
                    <a:pt x="29" y="233"/>
                  </a:cubicBezTo>
                  <a:cubicBezTo>
                    <a:pt x="2" y="302"/>
                    <a:pt x="0" y="390"/>
                    <a:pt x="50" y="453"/>
                  </a:cubicBezTo>
                  <a:cubicBezTo>
                    <a:pt x="77" y="487"/>
                    <a:pt x="117" y="509"/>
                    <a:pt x="157" y="525"/>
                  </a:cubicBezTo>
                  <a:cubicBezTo>
                    <a:pt x="207" y="544"/>
                    <a:pt x="262" y="554"/>
                    <a:pt x="316" y="554"/>
                  </a:cubicBezTo>
                  <a:cubicBezTo>
                    <a:pt x="384" y="554"/>
                    <a:pt x="452" y="539"/>
                    <a:pt x="513" y="509"/>
                  </a:cubicBezTo>
                  <a:cubicBezTo>
                    <a:pt x="571" y="480"/>
                    <a:pt x="625" y="433"/>
                    <a:pt x="643" y="371"/>
                  </a:cubicBezTo>
                  <a:cubicBezTo>
                    <a:pt x="656" y="312"/>
                    <a:pt x="635" y="251"/>
                    <a:pt x="606" y="198"/>
                  </a:cubicBezTo>
                  <a:cubicBezTo>
                    <a:pt x="545" y="87"/>
                    <a:pt x="432" y="0"/>
                    <a:pt x="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37"/>
            <p:cNvSpPr/>
            <p:nvPr/>
          </p:nvSpPr>
          <p:spPr>
            <a:xfrm>
              <a:off x="5315949" y="1006347"/>
              <a:ext cx="44855" cy="30883"/>
            </a:xfrm>
            <a:custGeom>
              <a:rect b="b" l="l" r="r" t="t"/>
              <a:pathLst>
                <a:path extrusionOk="0" h="778" w="1130">
                  <a:moveTo>
                    <a:pt x="799" y="0"/>
                  </a:moveTo>
                  <a:cubicBezTo>
                    <a:pt x="745" y="0"/>
                    <a:pt x="691" y="8"/>
                    <a:pt x="638" y="19"/>
                  </a:cubicBezTo>
                  <a:cubicBezTo>
                    <a:pt x="421" y="66"/>
                    <a:pt x="209" y="194"/>
                    <a:pt x="124" y="397"/>
                  </a:cubicBezTo>
                  <a:cubicBezTo>
                    <a:pt x="78" y="502"/>
                    <a:pt x="68" y="625"/>
                    <a:pt x="1" y="721"/>
                  </a:cubicBezTo>
                  <a:cubicBezTo>
                    <a:pt x="117" y="750"/>
                    <a:pt x="235" y="777"/>
                    <a:pt x="352" y="777"/>
                  </a:cubicBezTo>
                  <a:cubicBezTo>
                    <a:pt x="400" y="777"/>
                    <a:pt x="448" y="773"/>
                    <a:pt x="495" y="762"/>
                  </a:cubicBezTo>
                  <a:cubicBezTo>
                    <a:pt x="604" y="733"/>
                    <a:pt x="702" y="674"/>
                    <a:pt x="792" y="607"/>
                  </a:cubicBezTo>
                  <a:cubicBezTo>
                    <a:pt x="872" y="552"/>
                    <a:pt x="947" y="489"/>
                    <a:pt x="1015" y="420"/>
                  </a:cubicBezTo>
                  <a:cubicBezTo>
                    <a:pt x="1061" y="374"/>
                    <a:pt x="1104" y="322"/>
                    <a:pt x="1123" y="260"/>
                  </a:cubicBezTo>
                  <a:cubicBezTo>
                    <a:pt x="1127" y="246"/>
                    <a:pt x="1129" y="231"/>
                    <a:pt x="1130" y="218"/>
                  </a:cubicBezTo>
                  <a:lnTo>
                    <a:pt x="1130" y="218"/>
                  </a:lnTo>
                  <a:cubicBezTo>
                    <a:pt x="868" y="247"/>
                    <a:pt x="615" y="418"/>
                    <a:pt x="358" y="520"/>
                  </a:cubicBezTo>
                  <a:cubicBezTo>
                    <a:pt x="581" y="368"/>
                    <a:pt x="843" y="251"/>
                    <a:pt x="1113" y="140"/>
                  </a:cubicBezTo>
                  <a:cubicBezTo>
                    <a:pt x="1077" y="71"/>
                    <a:pt x="988" y="28"/>
                    <a:pt x="909" y="12"/>
                  </a:cubicBezTo>
                  <a:cubicBezTo>
                    <a:pt x="872" y="4"/>
                    <a:pt x="836" y="0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37"/>
            <p:cNvSpPr/>
            <p:nvPr/>
          </p:nvSpPr>
          <p:spPr>
            <a:xfrm>
              <a:off x="5149231" y="1237570"/>
              <a:ext cx="19371" cy="18855"/>
            </a:xfrm>
            <a:custGeom>
              <a:rect b="b" l="l" r="r" t="t"/>
              <a:pathLst>
                <a:path extrusionOk="0" h="475" w="488">
                  <a:moveTo>
                    <a:pt x="184" y="1"/>
                  </a:moveTo>
                  <a:cubicBezTo>
                    <a:pt x="161" y="1"/>
                    <a:pt x="139" y="5"/>
                    <a:pt x="118" y="16"/>
                  </a:cubicBezTo>
                  <a:cubicBezTo>
                    <a:pt x="76" y="39"/>
                    <a:pt x="51" y="85"/>
                    <a:pt x="35" y="130"/>
                  </a:cubicBezTo>
                  <a:cubicBezTo>
                    <a:pt x="1" y="229"/>
                    <a:pt x="11" y="349"/>
                    <a:pt x="89" y="426"/>
                  </a:cubicBezTo>
                  <a:cubicBezTo>
                    <a:pt x="124" y="461"/>
                    <a:pt x="183" y="475"/>
                    <a:pt x="241" y="475"/>
                  </a:cubicBezTo>
                  <a:cubicBezTo>
                    <a:pt x="286" y="475"/>
                    <a:pt x="329" y="467"/>
                    <a:pt x="362" y="455"/>
                  </a:cubicBezTo>
                  <a:cubicBezTo>
                    <a:pt x="419" y="432"/>
                    <a:pt x="472" y="385"/>
                    <a:pt x="483" y="323"/>
                  </a:cubicBezTo>
                  <a:cubicBezTo>
                    <a:pt x="488" y="290"/>
                    <a:pt x="482" y="254"/>
                    <a:pt x="469" y="222"/>
                  </a:cubicBezTo>
                  <a:cubicBezTo>
                    <a:pt x="434" y="130"/>
                    <a:pt x="360" y="55"/>
                    <a:pt x="269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37"/>
            <p:cNvSpPr/>
            <p:nvPr/>
          </p:nvSpPr>
          <p:spPr>
            <a:xfrm>
              <a:off x="5128986" y="1300765"/>
              <a:ext cx="53231" cy="31558"/>
            </a:xfrm>
            <a:custGeom>
              <a:rect b="b" l="l" r="r" t="t"/>
              <a:pathLst>
                <a:path extrusionOk="0" h="795" w="1341">
                  <a:moveTo>
                    <a:pt x="790" y="1"/>
                  </a:moveTo>
                  <a:cubicBezTo>
                    <a:pt x="611" y="1"/>
                    <a:pt x="429" y="74"/>
                    <a:pt x="282" y="182"/>
                  </a:cubicBezTo>
                  <a:cubicBezTo>
                    <a:pt x="200" y="241"/>
                    <a:pt x="126" y="313"/>
                    <a:pt x="74" y="401"/>
                  </a:cubicBezTo>
                  <a:cubicBezTo>
                    <a:pt x="28" y="481"/>
                    <a:pt x="0" y="587"/>
                    <a:pt x="29" y="668"/>
                  </a:cubicBezTo>
                  <a:cubicBezTo>
                    <a:pt x="323" y="523"/>
                    <a:pt x="616" y="391"/>
                    <a:pt x="907" y="318"/>
                  </a:cubicBezTo>
                  <a:lnTo>
                    <a:pt x="907" y="318"/>
                  </a:lnTo>
                  <a:cubicBezTo>
                    <a:pt x="630" y="458"/>
                    <a:pt x="299" y="542"/>
                    <a:pt x="81" y="740"/>
                  </a:cubicBezTo>
                  <a:cubicBezTo>
                    <a:pt x="94" y="749"/>
                    <a:pt x="106" y="758"/>
                    <a:pt x="122" y="765"/>
                  </a:cubicBezTo>
                  <a:cubicBezTo>
                    <a:pt x="173" y="788"/>
                    <a:pt x="229" y="795"/>
                    <a:pt x="284" y="795"/>
                  </a:cubicBezTo>
                  <a:cubicBezTo>
                    <a:pt x="302" y="795"/>
                    <a:pt x="319" y="794"/>
                    <a:pt x="336" y="793"/>
                  </a:cubicBezTo>
                  <a:cubicBezTo>
                    <a:pt x="444" y="787"/>
                    <a:pt x="552" y="770"/>
                    <a:pt x="658" y="746"/>
                  </a:cubicBezTo>
                  <a:cubicBezTo>
                    <a:pt x="781" y="719"/>
                    <a:pt x="904" y="683"/>
                    <a:pt x="1007" y="611"/>
                  </a:cubicBezTo>
                  <a:cubicBezTo>
                    <a:pt x="1160" y="505"/>
                    <a:pt x="1253" y="333"/>
                    <a:pt x="1341" y="167"/>
                  </a:cubicBezTo>
                  <a:cubicBezTo>
                    <a:pt x="1211" y="155"/>
                    <a:pt x="1102" y="72"/>
                    <a:pt x="980" y="31"/>
                  </a:cubicBezTo>
                  <a:cubicBezTo>
                    <a:pt x="918" y="10"/>
                    <a:pt x="854" y="1"/>
                    <a:pt x="7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37"/>
            <p:cNvSpPr/>
            <p:nvPr/>
          </p:nvSpPr>
          <p:spPr>
            <a:xfrm>
              <a:off x="5040625" y="1365309"/>
              <a:ext cx="47952" cy="34932"/>
            </a:xfrm>
            <a:custGeom>
              <a:rect b="b" l="l" r="r" t="t"/>
              <a:pathLst>
                <a:path extrusionOk="0" h="880" w="1208">
                  <a:moveTo>
                    <a:pt x="357" y="0"/>
                  </a:moveTo>
                  <a:cubicBezTo>
                    <a:pt x="323" y="0"/>
                    <a:pt x="289" y="3"/>
                    <a:pt x="255" y="10"/>
                  </a:cubicBezTo>
                  <a:cubicBezTo>
                    <a:pt x="166" y="26"/>
                    <a:pt x="67" y="72"/>
                    <a:pt x="24" y="147"/>
                  </a:cubicBezTo>
                  <a:cubicBezTo>
                    <a:pt x="321" y="279"/>
                    <a:pt x="612" y="417"/>
                    <a:pt x="857" y="594"/>
                  </a:cubicBezTo>
                  <a:cubicBezTo>
                    <a:pt x="571" y="472"/>
                    <a:pt x="292" y="273"/>
                    <a:pt x="1" y="233"/>
                  </a:cubicBezTo>
                  <a:lnTo>
                    <a:pt x="1" y="233"/>
                  </a:lnTo>
                  <a:cubicBezTo>
                    <a:pt x="3" y="248"/>
                    <a:pt x="4" y="264"/>
                    <a:pt x="8" y="280"/>
                  </a:cubicBezTo>
                  <a:cubicBezTo>
                    <a:pt x="27" y="349"/>
                    <a:pt x="74" y="409"/>
                    <a:pt x="124" y="462"/>
                  </a:cubicBezTo>
                  <a:cubicBezTo>
                    <a:pt x="198" y="541"/>
                    <a:pt x="280" y="613"/>
                    <a:pt x="367" y="677"/>
                  </a:cubicBezTo>
                  <a:cubicBezTo>
                    <a:pt x="466" y="754"/>
                    <a:pt x="573" y="825"/>
                    <a:pt x="695" y="857"/>
                  </a:cubicBezTo>
                  <a:cubicBezTo>
                    <a:pt x="756" y="874"/>
                    <a:pt x="818" y="880"/>
                    <a:pt x="881" y="880"/>
                  </a:cubicBezTo>
                  <a:cubicBezTo>
                    <a:pt x="906" y="880"/>
                    <a:pt x="931" y="879"/>
                    <a:pt x="957" y="877"/>
                  </a:cubicBezTo>
                  <a:cubicBezTo>
                    <a:pt x="1041" y="833"/>
                    <a:pt x="1124" y="791"/>
                    <a:pt x="1208" y="747"/>
                  </a:cubicBezTo>
                  <a:cubicBezTo>
                    <a:pt x="1170" y="656"/>
                    <a:pt x="1157" y="555"/>
                    <a:pt x="1122" y="464"/>
                  </a:cubicBezTo>
                  <a:cubicBezTo>
                    <a:pt x="1031" y="233"/>
                    <a:pt x="797" y="85"/>
                    <a:pt x="557" y="26"/>
                  </a:cubicBezTo>
                  <a:cubicBezTo>
                    <a:pt x="491" y="11"/>
                    <a:pt x="424" y="0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37"/>
            <p:cNvSpPr/>
            <p:nvPr/>
          </p:nvSpPr>
          <p:spPr>
            <a:xfrm>
              <a:off x="4952780" y="1378686"/>
              <a:ext cx="26080" cy="22031"/>
            </a:xfrm>
            <a:custGeom>
              <a:rect b="b" l="l" r="r" t="t"/>
              <a:pathLst>
                <a:path extrusionOk="0" h="555" w="657">
                  <a:moveTo>
                    <a:pt x="304" y="1"/>
                  </a:moveTo>
                  <a:cubicBezTo>
                    <a:pt x="298" y="1"/>
                    <a:pt x="291" y="1"/>
                    <a:pt x="285" y="2"/>
                  </a:cubicBezTo>
                  <a:cubicBezTo>
                    <a:pt x="173" y="8"/>
                    <a:pt x="67" y="138"/>
                    <a:pt x="30" y="234"/>
                  </a:cubicBezTo>
                  <a:cubicBezTo>
                    <a:pt x="3" y="303"/>
                    <a:pt x="1" y="391"/>
                    <a:pt x="51" y="454"/>
                  </a:cubicBezTo>
                  <a:cubicBezTo>
                    <a:pt x="78" y="488"/>
                    <a:pt x="117" y="510"/>
                    <a:pt x="157" y="525"/>
                  </a:cubicBezTo>
                  <a:cubicBezTo>
                    <a:pt x="208" y="545"/>
                    <a:pt x="262" y="554"/>
                    <a:pt x="316" y="554"/>
                  </a:cubicBezTo>
                  <a:cubicBezTo>
                    <a:pt x="384" y="554"/>
                    <a:pt x="452" y="539"/>
                    <a:pt x="512" y="510"/>
                  </a:cubicBezTo>
                  <a:cubicBezTo>
                    <a:pt x="571" y="481"/>
                    <a:pt x="625" y="434"/>
                    <a:pt x="642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5" y="88"/>
                    <a:pt x="434" y="1"/>
                    <a:pt x="304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37"/>
            <p:cNvSpPr/>
            <p:nvPr/>
          </p:nvSpPr>
          <p:spPr>
            <a:xfrm>
              <a:off x="5042213" y="1292151"/>
              <a:ext cx="24571" cy="23102"/>
            </a:xfrm>
            <a:custGeom>
              <a:rect b="b" l="l" r="r" t="t"/>
              <a:pathLst>
                <a:path extrusionOk="0" h="582" w="619">
                  <a:moveTo>
                    <a:pt x="341" y="1"/>
                  </a:moveTo>
                  <a:cubicBezTo>
                    <a:pt x="261" y="1"/>
                    <a:pt x="174" y="29"/>
                    <a:pt x="119" y="63"/>
                  </a:cubicBezTo>
                  <a:cubicBezTo>
                    <a:pt x="54" y="104"/>
                    <a:pt x="0" y="174"/>
                    <a:pt x="2" y="253"/>
                  </a:cubicBezTo>
                  <a:cubicBezTo>
                    <a:pt x="4" y="296"/>
                    <a:pt x="22" y="337"/>
                    <a:pt x="46" y="375"/>
                  </a:cubicBezTo>
                  <a:cubicBezTo>
                    <a:pt x="111" y="478"/>
                    <a:pt x="220" y="554"/>
                    <a:pt x="340" y="576"/>
                  </a:cubicBezTo>
                  <a:cubicBezTo>
                    <a:pt x="359" y="579"/>
                    <a:pt x="379" y="581"/>
                    <a:pt x="399" y="581"/>
                  </a:cubicBezTo>
                  <a:cubicBezTo>
                    <a:pt x="445" y="581"/>
                    <a:pt x="491" y="570"/>
                    <a:pt x="526" y="541"/>
                  </a:cubicBezTo>
                  <a:cubicBezTo>
                    <a:pt x="573" y="504"/>
                    <a:pt x="593" y="441"/>
                    <a:pt x="600" y="381"/>
                  </a:cubicBezTo>
                  <a:cubicBezTo>
                    <a:pt x="619" y="251"/>
                    <a:pt x="577" y="107"/>
                    <a:pt x="461" y="31"/>
                  </a:cubicBezTo>
                  <a:cubicBezTo>
                    <a:pt x="427" y="9"/>
                    <a:pt x="385" y="1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37"/>
            <p:cNvSpPr/>
            <p:nvPr/>
          </p:nvSpPr>
          <p:spPr>
            <a:xfrm>
              <a:off x="4916142" y="1300765"/>
              <a:ext cx="53271" cy="31558"/>
            </a:xfrm>
            <a:custGeom>
              <a:rect b="b" l="l" r="r" t="t"/>
              <a:pathLst>
                <a:path extrusionOk="0" h="795" w="1342">
                  <a:moveTo>
                    <a:pt x="791" y="1"/>
                  </a:moveTo>
                  <a:cubicBezTo>
                    <a:pt x="612" y="1"/>
                    <a:pt x="430" y="74"/>
                    <a:pt x="283" y="182"/>
                  </a:cubicBezTo>
                  <a:cubicBezTo>
                    <a:pt x="202" y="241"/>
                    <a:pt x="127" y="313"/>
                    <a:pt x="75" y="401"/>
                  </a:cubicBezTo>
                  <a:cubicBezTo>
                    <a:pt x="29" y="481"/>
                    <a:pt x="1" y="587"/>
                    <a:pt x="31" y="668"/>
                  </a:cubicBezTo>
                  <a:cubicBezTo>
                    <a:pt x="324" y="523"/>
                    <a:pt x="616" y="391"/>
                    <a:pt x="908" y="318"/>
                  </a:cubicBezTo>
                  <a:lnTo>
                    <a:pt x="908" y="318"/>
                  </a:lnTo>
                  <a:cubicBezTo>
                    <a:pt x="631" y="458"/>
                    <a:pt x="300" y="542"/>
                    <a:pt x="83" y="740"/>
                  </a:cubicBezTo>
                  <a:cubicBezTo>
                    <a:pt x="95" y="749"/>
                    <a:pt x="107" y="758"/>
                    <a:pt x="124" y="765"/>
                  </a:cubicBezTo>
                  <a:cubicBezTo>
                    <a:pt x="174" y="788"/>
                    <a:pt x="230" y="795"/>
                    <a:pt x="286" y="795"/>
                  </a:cubicBezTo>
                  <a:cubicBezTo>
                    <a:pt x="303" y="795"/>
                    <a:pt x="320" y="794"/>
                    <a:pt x="337" y="793"/>
                  </a:cubicBezTo>
                  <a:cubicBezTo>
                    <a:pt x="445" y="787"/>
                    <a:pt x="553" y="770"/>
                    <a:pt x="659" y="746"/>
                  </a:cubicBezTo>
                  <a:cubicBezTo>
                    <a:pt x="782" y="719"/>
                    <a:pt x="906" y="683"/>
                    <a:pt x="1008" y="611"/>
                  </a:cubicBezTo>
                  <a:cubicBezTo>
                    <a:pt x="1162" y="505"/>
                    <a:pt x="1255" y="333"/>
                    <a:pt x="1341" y="167"/>
                  </a:cubicBezTo>
                  <a:cubicBezTo>
                    <a:pt x="1214" y="155"/>
                    <a:pt x="1104" y="72"/>
                    <a:pt x="981" y="31"/>
                  </a:cubicBezTo>
                  <a:cubicBezTo>
                    <a:pt x="919" y="10"/>
                    <a:pt x="855" y="1"/>
                    <a:pt x="791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37"/>
            <p:cNvSpPr/>
            <p:nvPr/>
          </p:nvSpPr>
          <p:spPr>
            <a:xfrm>
              <a:off x="5359772" y="1161713"/>
              <a:ext cx="24293" cy="18299"/>
            </a:xfrm>
            <a:custGeom>
              <a:rect b="b" l="l" r="r" t="t"/>
              <a:pathLst>
                <a:path extrusionOk="0" h="461" w="612">
                  <a:moveTo>
                    <a:pt x="1" y="0"/>
                  </a:moveTo>
                  <a:cubicBezTo>
                    <a:pt x="3" y="15"/>
                    <a:pt x="4" y="30"/>
                    <a:pt x="8" y="47"/>
                  </a:cubicBezTo>
                  <a:cubicBezTo>
                    <a:pt x="27" y="117"/>
                    <a:pt x="74" y="176"/>
                    <a:pt x="124" y="228"/>
                  </a:cubicBezTo>
                  <a:cubicBezTo>
                    <a:pt x="197" y="307"/>
                    <a:pt x="280" y="379"/>
                    <a:pt x="367" y="445"/>
                  </a:cubicBezTo>
                  <a:cubicBezTo>
                    <a:pt x="375" y="450"/>
                    <a:pt x="381" y="456"/>
                    <a:pt x="388" y="460"/>
                  </a:cubicBezTo>
                  <a:cubicBezTo>
                    <a:pt x="427" y="424"/>
                    <a:pt x="464" y="385"/>
                    <a:pt x="504" y="348"/>
                  </a:cubicBezTo>
                  <a:cubicBezTo>
                    <a:pt x="539" y="311"/>
                    <a:pt x="577" y="276"/>
                    <a:pt x="612" y="242"/>
                  </a:cubicBezTo>
                  <a:cubicBezTo>
                    <a:pt x="567" y="219"/>
                    <a:pt x="525" y="196"/>
                    <a:pt x="482" y="175"/>
                  </a:cubicBezTo>
                  <a:cubicBezTo>
                    <a:pt x="448" y="159"/>
                    <a:pt x="417" y="144"/>
                    <a:pt x="385" y="128"/>
                  </a:cubicBezTo>
                  <a:lnTo>
                    <a:pt x="327" y="101"/>
                  </a:lnTo>
                  <a:cubicBezTo>
                    <a:pt x="258" y="70"/>
                    <a:pt x="188" y="44"/>
                    <a:pt x="118" y="25"/>
                  </a:cubicBezTo>
                  <a:cubicBezTo>
                    <a:pt x="105" y="21"/>
                    <a:pt x="92" y="18"/>
                    <a:pt x="79" y="15"/>
                  </a:cubicBezTo>
                  <a:lnTo>
                    <a:pt x="40" y="7"/>
                  </a:lnTo>
                  <a:cubicBezTo>
                    <a:pt x="29" y="4"/>
                    <a:pt x="14" y="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37"/>
            <p:cNvSpPr/>
            <p:nvPr/>
          </p:nvSpPr>
          <p:spPr>
            <a:xfrm>
              <a:off x="5360646" y="1152464"/>
              <a:ext cx="34932" cy="17942"/>
            </a:xfrm>
            <a:custGeom>
              <a:rect b="b" l="l" r="r" t="t"/>
              <a:pathLst>
                <a:path extrusionOk="0" h="452" w="880">
                  <a:moveTo>
                    <a:pt x="334" y="1"/>
                  </a:moveTo>
                  <a:cubicBezTo>
                    <a:pt x="300" y="1"/>
                    <a:pt x="266" y="3"/>
                    <a:pt x="233" y="9"/>
                  </a:cubicBezTo>
                  <a:cubicBezTo>
                    <a:pt x="144" y="27"/>
                    <a:pt x="45" y="72"/>
                    <a:pt x="1" y="148"/>
                  </a:cubicBezTo>
                  <a:cubicBezTo>
                    <a:pt x="55" y="171"/>
                    <a:pt x="107" y="194"/>
                    <a:pt x="159" y="219"/>
                  </a:cubicBezTo>
                  <a:cubicBezTo>
                    <a:pt x="183" y="231"/>
                    <a:pt x="207" y="241"/>
                    <a:pt x="229" y="252"/>
                  </a:cubicBezTo>
                  <a:cubicBezTo>
                    <a:pt x="253" y="262"/>
                    <a:pt x="274" y="273"/>
                    <a:pt x="297" y="284"/>
                  </a:cubicBezTo>
                  <a:lnTo>
                    <a:pt x="368" y="319"/>
                  </a:lnTo>
                  <a:cubicBezTo>
                    <a:pt x="393" y="330"/>
                    <a:pt x="416" y="342"/>
                    <a:pt x="438" y="354"/>
                  </a:cubicBezTo>
                  <a:cubicBezTo>
                    <a:pt x="441" y="356"/>
                    <a:pt x="442" y="357"/>
                    <a:pt x="445" y="358"/>
                  </a:cubicBezTo>
                  <a:cubicBezTo>
                    <a:pt x="466" y="369"/>
                    <a:pt x="487" y="380"/>
                    <a:pt x="506" y="391"/>
                  </a:cubicBezTo>
                  <a:cubicBezTo>
                    <a:pt x="517" y="398"/>
                    <a:pt x="530" y="404"/>
                    <a:pt x="541" y="410"/>
                  </a:cubicBezTo>
                  <a:cubicBezTo>
                    <a:pt x="560" y="422"/>
                    <a:pt x="579" y="432"/>
                    <a:pt x="597" y="443"/>
                  </a:cubicBezTo>
                  <a:cubicBezTo>
                    <a:pt x="602" y="445"/>
                    <a:pt x="608" y="450"/>
                    <a:pt x="613" y="452"/>
                  </a:cubicBezTo>
                  <a:cubicBezTo>
                    <a:pt x="701" y="365"/>
                    <a:pt x="791" y="276"/>
                    <a:pt x="880" y="186"/>
                  </a:cubicBezTo>
                  <a:cubicBezTo>
                    <a:pt x="867" y="176"/>
                    <a:pt x="853" y="167"/>
                    <a:pt x="841" y="157"/>
                  </a:cubicBezTo>
                  <a:cubicBezTo>
                    <a:pt x="822" y="143"/>
                    <a:pt x="802" y="132"/>
                    <a:pt x="782" y="122"/>
                  </a:cubicBezTo>
                  <a:cubicBezTo>
                    <a:pt x="768" y="113"/>
                    <a:pt x="754" y="106"/>
                    <a:pt x="739" y="100"/>
                  </a:cubicBezTo>
                  <a:cubicBezTo>
                    <a:pt x="730" y="95"/>
                    <a:pt x="721" y="90"/>
                    <a:pt x="712" y="86"/>
                  </a:cubicBezTo>
                  <a:cubicBezTo>
                    <a:pt x="697" y="80"/>
                    <a:pt x="683" y="75"/>
                    <a:pt x="667" y="68"/>
                  </a:cubicBezTo>
                  <a:cubicBezTo>
                    <a:pt x="649" y="60"/>
                    <a:pt x="629" y="54"/>
                    <a:pt x="610" y="48"/>
                  </a:cubicBezTo>
                  <a:cubicBezTo>
                    <a:pt x="586" y="39"/>
                    <a:pt x="560" y="33"/>
                    <a:pt x="535" y="27"/>
                  </a:cubicBezTo>
                  <a:cubicBezTo>
                    <a:pt x="469" y="11"/>
                    <a:pt x="402" y="1"/>
                    <a:pt x="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37"/>
            <p:cNvSpPr/>
            <p:nvPr/>
          </p:nvSpPr>
          <p:spPr>
            <a:xfrm>
              <a:off x="5272007" y="1165921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4" y="1"/>
                  </a:moveTo>
                  <a:cubicBezTo>
                    <a:pt x="297" y="1"/>
                    <a:pt x="291" y="1"/>
                    <a:pt x="284" y="1"/>
                  </a:cubicBezTo>
                  <a:cubicBezTo>
                    <a:pt x="174" y="8"/>
                    <a:pt x="66" y="138"/>
                    <a:pt x="29" y="232"/>
                  </a:cubicBezTo>
                  <a:cubicBezTo>
                    <a:pt x="2" y="302"/>
                    <a:pt x="1" y="391"/>
                    <a:pt x="50" y="453"/>
                  </a:cubicBezTo>
                  <a:cubicBezTo>
                    <a:pt x="77" y="487"/>
                    <a:pt x="116" y="508"/>
                    <a:pt x="157" y="524"/>
                  </a:cubicBezTo>
                  <a:cubicBezTo>
                    <a:pt x="207" y="544"/>
                    <a:pt x="261" y="553"/>
                    <a:pt x="315" y="553"/>
                  </a:cubicBezTo>
                  <a:cubicBezTo>
                    <a:pt x="383" y="553"/>
                    <a:pt x="451" y="538"/>
                    <a:pt x="512" y="508"/>
                  </a:cubicBezTo>
                  <a:cubicBezTo>
                    <a:pt x="570" y="480"/>
                    <a:pt x="626" y="433"/>
                    <a:pt x="642" y="371"/>
                  </a:cubicBezTo>
                  <a:cubicBezTo>
                    <a:pt x="657" y="313"/>
                    <a:pt x="634" y="251"/>
                    <a:pt x="606" y="197"/>
                  </a:cubicBezTo>
                  <a:cubicBezTo>
                    <a:pt x="545" y="87"/>
                    <a:pt x="434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37"/>
            <p:cNvSpPr/>
            <p:nvPr/>
          </p:nvSpPr>
          <p:spPr>
            <a:xfrm>
              <a:off x="5147047" y="1152504"/>
              <a:ext cx="49579" cy="35011"/>
            </a:xfrm>
            <a:custGeom>
              <a:rect b="b" l="l" r="r" t="t"/>
              <a:pathLst>
                <a:path extrusionOk="0" h="882" w="1249">
                  <a:moveTo>
                    <a:pt x="359" y="1"/>
                  </a:moveTo>
                  <a:cubicBezTo>
                    <a:pt x="324" y="1"/>
                    <a:pt x="289" y="4"/>
                    <a:pt x="254" y="10"/>
                  </a:cubicBezTo>
                  <a:cubicBezTo>
                    <a:pt x="165" y="26"/>
                    <a:pt x="66" y="73"/>
                    <a:pt x="22" y="148"/>
                  </a:cubicBezTo>
                  <a:cubicBezTo>
                    <a:pt x="321" y="279"/>
                    <a:pt x="611" y="417"/>
                    <a:pt x="855" y="594"/>
                  </a:cubicBezTo>
                  <a:cubicBezTo>
                    <a:pt x="571" y="472"/>
                    <a:pt x="293" y="273"/>
                    <a:pt x="0" y="234"/>
                  </a:cubicBezTo>
                  <a:lnTo>
                    <a:pt x="0" y="234"/>
                  </a:lnTo>
                  <a:cubicBezTo>
                    <a:pt x="0" y="250"/>
                    <a:pt x="1" y="263"/>
                    <a:pt x="7" y="281"/>
                  </a:cubicBezTo>
                  <a:cubicBezTo>
                    <a:pt x="26" y="351"/>
                    <a:pt x="74" y="409"/>
                    <a:pt x="122" y="463"/>
                  </a:cubicBezTo>
                  <a:cubicBezTo>
                    <a:pt x="197" y="542"/>
                    <a:pt x="281" y="614"/>
                    <a:pt x="366" y="679"/>
                  </a:cubicBezTo>
                  <a:cubicBezTo>
                    <a:pt x="467" y="756"/>
                    <a:pt x="573" y="826"/>
                    <a:pt x="694" y="859"/>
                  </a:cubicBezTo>
                  <a:cubicBezTo>
                    <a:pt x="753" y="875"/>
                    <a:pt x="814" y="881"/>
                    <a:pt x="874" y="881"/>
                  </a:cubicBezTo>
                  <a:cubicBezTo>
                    <a:pt x="999" y="881"/>
                    <a:pt x="1125" y="854"/>
                    <a:pt x="1248" y="828"/>
                  </a:cubicBezTo>
                  <a:cubicBezTo>
                    <a:pt x="1175" y="719"/>
                    <a:pt x="1167" y="583"/>
                    <a:pt x="1120" y="463"/>
                  </a:cubicBezTo>
                  <a:cubicBezTo>
                    <a:pt x="1029" y="232"/>
                    <a:pt x="796" y="84"/>
                    <a:pt x="557" y="27"/>
                  </a:cubicBezTo>
                  <a:cubicBezTo>
                    <a:pt x="492" y="11"/>
                    <a:pt x="425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37"/>
            <p:cNvSpPr/>
            <p:nvPr/>
          </p:nvSpPr>
          <p:spPr>
            <a:xfrm>
              <a:off x="5209607" y="1219152"/>
              <a:ext cx="44776" cy="30883"/>
            </a:xfrm>
            <a:custGeom>
              <a:rect b="b" l="l" r="r" t="t"/>
              <a:pathLst>
                <a:path extrusionOk="0" h="778" w="1128">
                  <a:moveTo>
                    <a:pt x="798" y="0"/>
                  </a:moveTo>
                  <a:cubicBezTo>
                    <a:pt x="743" y="0"/>
                    <a:pt x="689" y="8"/>
                    <a:pt x="636" y="19"/>
                  </a:cubicBezTo>
                  <a:cubicBezTo>
                    <a:pt x="420" y="66"/>
                    <a:pt x="208" y="193"/>
                    <a:pt x="122" y="396"/>
                  </a:cubicBezTo>
                  <a:cubicBezTo>
                    <a:pt x="76" y="503"/>
                    <a:pt x="68" y="624"/>
                    <a:pt x="0" y="720"/>
                  </a:cubicBezTo>
                  <a:cubicBezTo>
                    <a:pt x="115" y="749"/>
                    <a:pt x="233" y="777"/>
                    <a:pt x="350" y="777"/>
                  </a:cubicBezTo>
                  <a:cubicBezTo>
                    <a:pt x="399" y="777"/>
                    <a:pt x="447" y="772"/>
                    <a:pt x="495" y="761"/>
                  </a:cubicBezTo>
                  <a:cubicBezTo>
                    <a:pt x="602" y="734"/>
                    <a:pt x="700" y="674"/>
                    <a:pt x="791" y="608"/>
                  </a:cubicBezTo>
                  <a:cubicBezTo>
                    <a:pt x="871" y="552"/>
                    <a:pt x="946" y="489"/>
                    <a:pt x="1013" y="420"/>
                  </a:cubicBezTo>
                  <a:cubicBezTo>
                    <a:pt x="1059" y="375"/>
                    <a:pt x="1102" y="322"/>
                    <a:pt x="1122" y="260"/>
                  </a:cubicBezTo>
                  <a:cubicBezTo>
                    <a:pt x="1126" y="245"/>
                    <a:pt x="1127" y="232"/>
                    <a:pt x="1128" y="218"/>
                  </a:cubicBezTo>
                  <a:lnTo>
                    <a:pt x="1128" y="218"/>
                  </a:lnTo>
                  <a:cubicBezTo>
                    <a:pt x="867" y="247"/>
                    <a:pt x="613" y="417"/>
                    <a:pt x="356" y="520"/>
                  </a:cubicBezTo>
                  <a:cubicBezTo>
                    <a:pt x="579" y="368"/>
                    <a:pt x="842" y="251"/>
                    <a:pt x="1111" y="140"/>
                  </a:cubicBezTo>
                  <a:cubicBezTo>
                    <a:pt x="1075" y="71"/>
                    <a:pt x="986" y="29"/>
                    <a:pt x="907" y="11"/>
                  </a:cubicBezTo>
                  <a:cubicBezTo>
                    <a:pt x="871" y="4"/>
                    <a:pt x="834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37"/>
            <p:cNvSpPr/>
            <p:nvPr/>
          </p:nvSpPr>
          <p:spPr>
            <a:xfrm>
              <a:off x="5059202" y="1165921"/>
              <a:ext cx="26080" cy="21991"/>
            </a:xfrm>
            <a:custGeom>
              <a:rect b="b" l="l" r="r" t="t"/>
              <a:pathLst>
                <a:path extrusionOk="0" h="554" w="657">
                  <a:moveTo>
                    <a:pt x="304" y="1"/>
                  </a:moveTo>
                  <a:cubicBezTo>
                    <a:pt x="298" y="1"/>
                    <a:pt x="291" y="1"/>
                    <a:pt x="285" y="1"/>
                  </a:cubicBezTo>
                  <a:cubicBezTo>
                    <a:pt x="173" y="8"/>
                    <a:pt x="67" y="138"/>
                    <a:pt x="29" y="232"/>
                  </a:cubicBezTo>
                  <a:cubicBezTo>
                    <a:pt x="1" y="302"/>
                    <a:pt x="0" y="391"/>
                    <a:pt x="50" y="453"/>
                  </a:cubicBezTo>
                  <a:cubicBezTo>
                    <a:pt x="77" y="487"/>
                    <a:pt x="116" y="508"/>
                    <a:pt x="157" y="524"/>
                  </a:cubicBezTo>
                  <a:cubicBezTo>
                    <a:pt x="207" y="544"/>
                    <a:pt x="261" y="553"/>
                    <a:pt x="315" y="553"/>
                  </a:cubicBezTo>
                  <a:cubicBezTo>
                    <a:pt x="383" y="553"/>
                    <a:pt x="451" y="538"/>
                    <a:pt x="512" y="508"/>
                  </a:cubicBezTo>
                  <a:cubicBezTo>
                    <a:pt x="571" y="480"/>
                    <a:pt x="625" y="433"/>
                    <a:pt x="642" y="371"/>
                  </a:cubicBezTo>
                  <a:cubicBezTo>
                    <a:pt x="656" y="313"/>
                    <a:pt x="635" y="251"/>
                    <a:pt x="605" y="197"/>
                  </a:cubicBezTo>
                  <a:cubicBezTo>
                    <a:pt x="545" y="87"/>
                    <a:pt x="434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37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39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0"/>
                    <a:pt x="479" y="144"/>
                  </a:cubicBezTo>
                  <a:cubicBezTo>
                    <a:pt x="455" y="134"/>
                    <a:pt x="432" y="124"/>
                    <a:pt x="408" y="111"/>
                  </a:cubicBezTo>
                  <a:lnTo>
                    <a:pt x="406" y="111"/>
                  </a:lnTo>
                  <a:lnTo>
                    <a:pt x="1" y="235"/>
                  </a:lnTo>
                  <a:cubicBezTo>
                    <a:pt x="12" y="244"/>
                    <a:pt x="25" y="254"/>
                    <a:pt x="36" y="262"/>
                  </a:cubicBezTo>
                  <a:cubicBezTo>
                    <a:pt x="59" y="278"/>
                    <a:pt x="82" y="295"/>
                    <a:pt x="106" y="309"/>
                  </a:cubicBezTo>
                  <a:cubicBezTo>
                    <a:pt x="146" y="334"/>
                    <a:pt x="186" y="358"/>
                    <a:pt x="229" y="376"/>
                  </a:cubicBezTo>
                  <a:cubicBezTo>
                    <a:pt x="239" y="380"/>
                    <a:pt x="249" y="385"/>
                    <a:pt x="259" y="389"/>
                  </a:cubicBezTo>
                  <a:lnTo>
                    <a:pt x="260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0"/>
                    <a:pt x="791" y="134"/>
                    <a:pt x="745" y="14"/>
                  </a:cubicBezTo>
                  <a:cubicBezTo>
                    <a:pt x="744" y="10"/>
                    <a:pt x="741" y="5"/>
                    <a:pt x="739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37"/>
            <p:cNvSpPr/>
            <p:nvPr/>
          </p:nvSpPr>
          <p:spPr>
            <a:xfrm>
              <a:off x="4996762" y="1219152"/>
              <a:ext cx="44855" cy="30883"/>
            </a:xfrm>
            <a:custGeom>
              <a:rect b="b" l="l" r="r" t="t"/>
              <a:pathLst>
                <a:path extrusionOk="0" h="778" w="1130">
                  <a:moveTo>
                    <a:pt x="799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1" y="66"/>
                    <a:pt x="209" y="193"/>
                    <a:pt x="124" y="396"/>
                  </a:cubicBezTo>
                  <a:cubicBezTo>
                    <a:pt x="79" y="503"/>
                    <a:pt x="68" y="624"/>
                    <a:pt x="1" y="720"/>
                  </a:cubicBezTo>
                  <a:cubicBezTo>
                    <a:pt x="116" y="749"/>
                    <a:pt x="234" y="777"/>
                    <a:pt x="352" y="777"/>
                  </a:cubicBezTo>
                  <a:cubicBezTo>
                    <a:pt x="400" y="777"/>
                    <a:pt x="448" y="772"/>
                    <a:pt x="495" y="761"/>
                  </a:cubicBezTo>
                  <a:cubicBezTo>
                    <a:pt x="604" y="734"/>
                    <a:pt x="702" y="674"/>
                    <a:pt x="792" y="608"/>
                  </a:cubicBezTo>
                  <a:cubicBezTo>
                    <a:pt x="871" y="552"/>
                    <a:pt x="947" y="489"/>
                    <a:pt x="1015" y="420"/>
                  </a:cubicBezTo>
                  <a:cubicBezTo>
                    <a:pt x="1061" y="375"/>
                    <a:pt x="1104" y="322"/>
                    <a:pt x="1122" y="260"/>
                  </a:cubicBezTo>
                  <a:cubicBezTo>
                    <a:pt x="1127" y="245"/>
                    <a:pt x="1128" y="232"/>
                    <a:pt x="1130" y="218"/>
                  </a:cubicBezTo>
                  <a:lnTo>
                    <a:pt x="1130" y="218"/>
                  </a:lnTo>
                  <a:cubicBezTo>
                    <a:pt x="868" y="247"/>
                    <a:pt x="615" y="417"/>
                    <a:pt x="358" y="520"/>
                  </a:cubicBezTo>
                  <a:cubicBezTo>
                    <a:pt x="580" y="368"/>
                    <a:pt x="843" y="251"/>
                    <a:pt x="1113" y="140"/>
                  </a:cubicBezTo>
                  <a:cubicBezTo>
                    <a:pt x="1075" y="71"/>
                    <a:pt x="988" y="29"/>
                    <a:pt x="908" y="11"/>
                  </a:cubicBezTo>
                  <a:cubicBezTo>
                    <a:pt x="872" y="4"/>
                    <a:pt x="835" y="0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37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40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1"/>
                    <a:pt x="480" y="144"/>
                  </a:cubicBezTo>
                  <a:cubicBezTo>
                    <a:pt x="455" y="134"/>
                    <a:pt x="433" y="124"/>
                    <a:pt x="408" y="111"/>
                  </a:cubicBezTo>
                  <a:lnTo>
                    <a:pt x="407" y="111"/>
                  </a:lnTo>
                  <a:cubicBezTo>
                    <a:pt x="273" y="155"/>
                    <a:pt x="136" y="196"/>
                    <a:pt x="1" y="235"/>
                  </a:cubicBezTo>
                  <a:cubicBezTo>
                    <a:pt x="12" y="244"/>
                    <a:pt x="24" y="254"/>
                    <a:pt x="37" y="262"/>
                  </a:cubicBezTo>
                  <a:cubicBezTo>
                    <a:pt x="59" y="278"/>
                    <a:pt x="82" y="293"/>
                    <a:pt x="106" y="309"/>
                  </a:cubicBezTo>
                  <a:cubicBezTo>
                    <a:pt x="145" y="334"/>
                    <a:pt x="186" y="358"/>
                    <a:pt x="230" y="376"/>
                  </a:cubicBezTo>
                  <a:cubicBezTo>
                    <a:pt x="238" y="381"/>
                    <a:pt x="249" y="385"/>
                    <a:pt x="259" y="389"/>
                  </a:cubicBezTo>
                  <a:lnTo>
                    <a:pt x="261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1"/>
                    <a:pt x="792" y="134"/>
                    <a:pt x="746" y="14"/>
                  </a:cubicBezTo>
                  <a:cubicBezTo>
                    <a:pt x="744" y="9"/>
                    <a:pt x="741" y="5"/>
                    <a:pt x="740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37"/>
            <p:cNvSpPr/>
            <p:nvPr/>
          </p:nvSpPr>
          <p:spPr>
            <a:xfrm>
              <a:off x="4830004" y="1450375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6" y="0"/>
                  </a:moveTo>
                  <a:cubicBezTo>
                    <a:pt x="163" y="0"/>
                    <a:pt x="140" y="5"/>
                    <a:pt x="119" y="16"/>
                  </a:cubicBezTo>
                  <a:cubicBezTo>
                    <a:pt x="77" y="38"/>
                    <a:pt x="52" y="85"/>
                    <a:pt x="36" y="131"/>
                  </a:cubicBezTo>
                  <a:cubicBezTo>
                    <a:pt x="1" y="230"/>
                    <a:pt x="11" y="349"/>
                    <a:pt x="89" y="425"/>
                  </a:cubicBezTo>
                  <a:cubicBezTo>
                    <a:pt x="124" y="461"/>
                    <a:pt x="182" y="474"/>
                    <a:pt x="240" y="474"/>
                  </a:cubicBezTo>
                  <a:cubicBezTo>
                    <a:pt x="285" y="474"/>
                    <a:pt x="330" y="466"/>
                    <a:pt x="363" y="455"/>
                  </a:cubicBezTo>
                  <a:cubicBezTo>
                    <a:pt x="420" y="433"/>
                    <a:pt x="473" y="386"/>
                    <a:pt x="484" y="323"/>
                  </a:cubicBezTo>
                  <a:cubicBezTo>
                    <a:pt x="489" y="289"/>
                    <a:pt x="483" y="255"/>
                    <a:pt x="469" y="221"/>
                  </a:cubicBezTo>
                  <a:cubicBezTo>
                    <a:pt x="434" y="131"/>
                    <a:pt x="360" y="55"/>
                    <a:pt x="270" y="18"/>
                  </a:cubicBezTo>
                  <a:cubicBezTo>
                    <a:pt x="244" y="7"/>
                    <a:pt x="215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37"/>
            <p:cNvSpPr/>
            <p:nvPr/>
          </p:nvSpPr>
          <p:spPr>
            <a:xfrm>
              <a:off x="4617239" y="1450375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5" y="0"/>
                  </a:moveTo>
                  <a:cubicBezTo>
                    <a:pt x="162" y="0"/>
                    <a:pt x="139" y="5"/>
                    <a:pt x="119" y="16"/>
                  </a:cubicBezTo>
                  <a:cubicBezTo>
                    <a:pt x="75" y="38"/>
                    <a:pt x="51" y="85"/>
                    <a:pt x="36" y="131"/>
                  </a:cubicBezTo>
                  <a:cubicBezTo>
                    <a:pt x="0" y="230"/>
                    <a:pt x="11" y="349"/>
                    <a:pt x="89" y="425"/>
                  </a:cubicBezTo>
                  <a:cubicBezTo>
                    <a:pt x="124" y="461"/>
                    <a:pt x="182" y="474"/>
                    <a:pt x="240" y="474"/>
                  </a:cubicBezTo>
                  <a:cubicBezTo>
                    <a:pt x="284" y="474"/>
                    <a:pt x="329" y="466"/>
                    <a:pt x="362" y="455"/>
                  </a:cubicBezTo>
                  <a:cubicBezTo>
                    <a:pt x="419" y="433"/>
                    <a:pt x="473" y="386"/>
                    <a:pt x="483" y="323"/>
                  </a:cubicBezTo>
                  <a:cubicBezTo>
                    <a:pt x="489" y="289"/>
                    <a:pt x="481" y="255"/>
                    <a:pt x="469" y="221"/>
                  </a:cubicBezTo>
                  <a:cubicBezTo>
                    <a:pt x="433" y="131"/>
                    <a:pt x="359" y="55"/>
                    <a:pt x="270" y="18"/>
                  </a:cubicBezTo>
                  <a:cubicBezTo>
                    <a:pt x="243" y="7"/>
                    <a:pt x="213" y="0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37"/>
            <p:cNvSpPr/>
            <p:nvPr/>
          </p:nvSpPr>
          <p:spPr>
            <a:xfrm>
              <a:off x="4952780" y="1378686"/>
              <a:ext cx="26080" cy="22031"/>
            </a:xfrm>
            <a:custGeom>
              <a:rect b="b" l="l" r="r" t="t"/>
              <a:pathLst>
                <a:path extrusionOk="0" h="555" w="657">
                  <a:moveTo>
                    <a:pt x="304" y="1"/>
                  </a:moveTo>
                  <a:cubicBezTo>
                    <a:pt x="298" y="1"/>
                    <a:pt x="291" y="1"/>
                    <a:pt x="285" y="2"/>
                  </a:cubicBezTo>
                  <a:cubicBezTo>
                    <a:pt x="173" y="8"/>
                    <a:pt x="67" y="138"/>
                    <a:pt x="30" y="234"/>
                  </a:cubicBezTo>
                  <a:cubicBezTo>
                    <a:pt x="3" y="303"/>
                    <a:pt x="1" y="391"/>
                    <a:pt x="51" y="454"/>
                  </a:cubicBezTo>
                  <a:cubicBezTo>
                    <a:pt x="78" y="488"/>
                    <a:pt x="117" y="510"/>
                    <a:pt x="157" y="525"/>
                  </a:cubicBezTo>
                  <a:cubicBezTo>
                    <a:pt x="208" y="545"/>
                    <a:pt x="262" y="554"/>
                    <a:pt x="316" y="554"/>
                  </a:cubicBezTo>
                  <a:cubicBezTo>
                    <a:pt x="384" y="554"/>
                    <a:pt x="452" y="539"/>
                    <a:pt x="512" y="510"/>
                  </a:cubicBezTo>
                  <a:cubicBezTo>
                    <a:pt x="571" y="481"/>
                    <a:pt x="625" y="434"/>
                    <a:pt x="642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5" y="88"/>
                    <a:pt x="434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37"/>
            <p:cNvSpPr/>
            <p:nvPr/>
          </p:nvSpPr>
          <p:spPr>
            <a:xfrm>
              <a:off x="4936426" y="1237570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4" y="1"/>
                  </a:moveTo>
                  <a:cubicBezTo>
                    <a:pt x="161" y="1"/>
                    <a:pt x="139" y="5"/>
                    <a:pt x="119" y="16"/>
                  </a:cubicBezTo>
                  <a:cubicBezTo>
                    <a:pt x="76" y="39"/>
                    <a:pt x="51" y="85"/>
                    <a:pt x="36" y="130"/>
                  </a:cubicBezTo>
                  <a:cubicBezTo>
                    <a:pt x="0" y="229"/>
                    <a:pt x="11" y="349"/>
                    <a:pt x="89" y="426"/>
                  </a:cubicBezTo>
                  <a:cubicBezTo>
                    <a:pt x="124" y="461"/>
                    <a:pt x="183" y="475"/>
                    <a:pt x="241" y="475"/>
                  </a:cubicBezTo>
                  <a:cubicBezTo>
                    <a:pt x="286" y="475"/>
                    <a:pt x="330" y="467"/>
                    <a:pt x="363" y="455"/>
                  </a:cubicBezTo>
                  <a:cubicBezTo>
                    <a:pt x="420" y="432"/>
                    <a:pt x="473" y="385"/>
                    <a:pt x="483" y="323"/>
                  </a:cubicBezTo>
                  <a:cubicBezTo>
                    <a:pt x="489" y="290"/>
                    <a:pt x="481" y="254"/>
                    <a:pt x="469" y="222"/>
                  </a:cubicBezTo>
                  <a:cubicBezTo>
                    <a:pt x="433" y="130"/>
                    <a:pt x="359" y="55"/>
                    <a:pt x="270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37"/>
            <p:cNvSpPr/>
            <p:nvPr/>
          </p:nvSpPr>
          <p:spPr>
            <a:xfrm>
              <a:off x="4916142" y="1300765"/>
              <a:ext cx="53271" cy="31558"/>
            </a:xfrm>
            <a:custGeom>
              <a:rect b="b" l="l" r="r" t="t"/>
              <a:pathLst>
                <a:path extrusionOk="0" h="795" w="1342">
                  <a:moveTo>
                    <a:pt x="791" y="1"/>
                  </a:moveTo>
                  <a:cubicBezTo>
                    <a:pt x="612" y="1"/>
                    <a:pt x="430" y="74"/>
                    <a:pt x="283" y="182"/>
                  </a:cubicBezTo>
                  <a:cubicBezTo>
                    <a:pt x="202" y="241"/>
                    <a:pt x="127" y="313"/>
                    <a:pt x="75" y="401"/>
                  </a:cubicBezTo>
                  <a:cubicBezTo>
                    <a:pt x="29" y="481"/>
                    <a:pt x="1" y="587"/>
                    <a:pt x="31" y="668"/>
                  </a:cubicBezTo>
                  <a:cubicBezTo>
                    <a:pt x="324" y="523"/>
                    <a:pt x="616" y="391"/>
                    <a:pt x="908" y="318"/>
                  </a:cubicBezTo>
                  <a:lnTo>
                    <a:pt x="908" y="318"/>
                  </a:lnTo>
                  <a:cubicBezTo>
                    <a:pt x="631" y="458"/>
                    <a:pt x="300" y="542"/>
                    <a:pt x="83" y="740"/>
                  </a:cubicBezTo>
                  <a:cubicBezTo>
                    <a:pt x="95" y="749"/>
                    <a:pt x="107" y="758"/>
                    <a:pt x="124" y="765"/>
                  </a:cubicBezTo>
                  <a:cubicBezTo>
                    <a:pt x="174" y="788"/>
                    <a:pt x="230" y="795"/>
                    <a:pt x="286" y="795"/>
                  </a:cubicBezTo>
                  <a:cubicBezTo>
                    <a:pt x="303" y="795"/>
                    <a:pt x="320" y="794"/>
                    <a:pt x="337" y="793"/>
                  </a:cubicBezTo>
                  <a:cubicBezTo>
                    <a:pt x="445" y="787"/>
                    <a:pt x="553" y="770"/>
                    <a:pt x="659" y="746"/>
                  </a:cubicBezTo>
                  <a:cubicBezTo>
                    <a:pt x="782" y="719"/>
                    <a:pt x="906" y="683"/>
                    <a:pt x="1008" y="611"/>
                  </a:cubicBezTo>
                  <a:cubicBezTo>
                    <a:pt x="1162" y="505"/>
                    <a:pt x="1255" y="333"/>
                    <a:pt x="1341" y="167"/>
                  </a:cubicBezTo>
                  <a:cubicBezTo>
                    <a:pt x="1214" y="155"/>
                    <a:pt x="1104" y="72"/>
                    <a:pt x="981" y="31"/>
                  </a:cubicBezTo>
                  <a:cubicBezTo>
                    <a:pt x="919" y="10"/>
                    <a:pt x="855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37"/>
            <p:cNvSpPr/>
            <p:nvPr/>
          </p:nvSpPr>
          <p:spPr>
            <a:xfrm>
              <a:off x="4827860" y="1365309"/>
              <a:ext cx="49500" cy="35011"/>
            </a:xfrm>
            <a:custGeom>
              <a:rect b="b" l="l" r="r" t="t"/>
              <a:pathLst>
                <a:path extrusionOk="0" h="882" w="1247">
                  <a:moveTo>
                    <a:pt x="357" y="1"/>
                  </a:moveTo>
                  <a:cubicBezTo>
                    <a:pt x="322" y="1"/>
                    <a:pt x="288" y="4"/>
                    <a:pt x="254" y="10"/>
                  </a:cubicBezTo>
                  <a:cubicBezTo>
                    <a:pt x="164" y="25"/>
                    <a:pt x="65" y="72"/>
                    <a:pt x="22" y="148"/>
                  </a:cubicBezTo>
                  <a:cubicBezTo>
                    <a:pt x="320" y="279"/>
                    <a:pt x="611" y="417"/>
                    <a:pt x="855" y="594"/>
                  </a:cubicBezTo>
                  <a:cubicBezTo>
                    <a:pt x="570" y="472"/>
                    <a:pt x="293" y="273"/>
                    <a:pt x="0" y="233"/>
                  </a:cubicBezTo>
                  <a:lnTo>
                    <a:pt x="0" y="233"/>
                  </a:lnTo>
                  <a:cubicBezTo>
                    <a:pt x="0" y="249"/>
                    <a:pt x="1" y="264"/>
                    <a:pt x="7" y="280"/>
                  </a:cubicBezTo>
                  <a:cubicBezTo>
                    <a:pt x="26" y="351"/>
                    <a:pt x="74" y="409"/>
                    <a:pt x="122" y="463"/>
                  </a:cubicBezTo>
                  <a:cubicBezTo>
                    <a:pt x="197" y="542"/>
                    <a:pt x="281" y="614"/>
                    <a:pt x="366" y="679"/>
                  </a:cubicBezTo>
                  <a:cubicBezTo>
                    <a:pt x="466" y="755"/>
                    <a:pt x="573" y="826"/>
                    <a:pt x="694" y="858"/>
                  </a:cubicBezTo>
                  <a:cubicBezTo>
                    <a:pt x="754" y="875"/>
                    <a:pt x="815" y="881"/>
                    <a:pt x="876" y="881"/>
                  </a:cubicBezTo>
                  <a:cubicBezTo>
                    <a:pt x="1000" y="881"/>
                    <a:pt x="1125" y="854"/>
                    <a:pt x="1247" y="827"/>
                  </a:cubicBezTo>
                  <a:cubicBezTo>
                    <a:pt x="1174" y="719"/>
                    <a:pt x="1167" y="582"/>
                    <a:pt x="1120" y="463"/>
                  </a:cubicBezTo>
                  <a:cubicBezTo>
                    <a:pt x="1028" y="232"/>
                    <a:pt x="796" y="83"/>
                    <a:pt x="556" y="26"/>
                  </a:cubicBezTo>
                  <a:cubicBezTo>
                    <a:pt x="491" y="11"/>
                    <a:pt x="424" y="1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37"/>
            <p:cNvSpPr/>
            <p:nvPr/>
          </p:nvSpPr>
          <p:spPr>
            <a:xfrm>
              <a:off x="4890380" y="1431956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1" y="66"/>
                    <a:pt x="208" y="194"/>
                    <a:pt x="123" y="397"/>
                  </a:cubicBezTo>
                  <a:cubicBezTo>
                    <a:pt x="78" y="502"/>
                    <a:pt x="68" y="625"/>
                    <a:pt x="0" y="721"/>
                  </a:cubicBezTo>
                  <a:cubicBezTo>
                    <a:pt x="116" y="749"/>
                    <a:pt x="234" y="777"/>
                    <a:pt x="351" y="777"/>
                  </a:cubicBezTo>
                  <a:cubicBezTo>
                    <a:pt x="400" y="777"/>
                    <a:pt x="447" y="772"/>
                    <a:pt x="495" y="761"/>
                  </a:cubicBezTo>
                  <a:cubicBezTo>
                    <a:pt x="603" y="733"/>
                    <a:pt x="701" y="674"/>
                    <a:pt x="792" y="607"/>
                  </a:cubicBezTo>
                  <a:cubicBezTo>
                    <a:pt x="872" y="551"/>
                    <a:pt x="947" y="488"/>
                    <a:pt x="1014" y="420"/>
                  </a:cubicBezTo>
                  <a:cubicBezTo>
                    <a:pt x="1060" y="374"/>
                    <a:pt x="1103" y="322"/>
                    <a:pt x="1123" y="259"/>
                  </a:cubicBezTo>
                  <a:cubicBezTo>
                    <a:pt x="1126" y="246"/>
                    <a:pt x="1128" y="231"/>
                    <a:pt x="1129" y="218"/>
                  </a:cubicBezTo>
                  <a:lnTo>
                    <a:pt x="1129" y="218"/>
                  </a:lnTo>
                  <a:cubicBezTo>
                    <a:pt x="868" y="247"/>
                    <a:pt x="614" y="418"/>
                    <a:pt x="357" y="520"/>
                  </a:cubicBezTo>
                  <a:cubicBezTo>
                    <a:pt x="580" y="368"/>
                    <a:pt x="843" y="251"/>
                    <a:pt x="1112" y="140"/>
                  </a:cubicBezTo>
                  <a:cubicBezTo>
                    <a:pt x="1076" y="71"/>
                    <a:pt x="987" y="28"/>
                    <a:pt x="908" y="11"/>
                  </a:cubicBezTo>
                  <a:cubicBezTo>
                    <a:pt x="872" y="3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37"/>
            <p:cNvSpPr/>
            <p:nvPr/>
          </p:nvSpPr>
          <p:spPr>
            <a:xfrm>
              <a:off x="4740015" y="1378686"/>
              <a:ext cx="26080" cy="22031"/>
            </a:xfrm>
            <a:custGeom>
              <a:rect b="b" l="l" r="r" t="t"/>
              <a:pathLst>
                <a:path extrusionOk="0" h="555" w="657">
                  <a:moveTo>
                    <a:pt x="303" y="1"/>
                  </a:moveTo>
                  <a:cubicBezTo>
                    <a:pt x="297" y="1"/>
                    <a:pt x="290" y="1"/>
                    <a:pt x="284" y="2"/>
                  </a:cubicBezTo>
                  <a:cubicBezTo>
                    <a:pt x="173" y="8"/>
                    <a:pt x="66" y="138"/>
                    <a:pt x="28" y="234"/>
                  </a:cubicBezTo>
                  <a:cubicBezTo>
                    <a:pt x="2" y="303"/>
                    <a:pt x="0" y="391"/>
                    <a:pt x="49" y="454"/>
                  </a:cubicBezTo>
                  <a:cubicBezTo>
                    <a:pt x="77" y="488"/>
                    <a:pt x="116" y="510"/>
                    <a:pt x="156" y="525"/>
                  </a:cubicBezTo>
                  <a:cubicBezTo>
                    <a:pt x="207" y="545"/>
                    <a:pt x="261" y="554"/>
                    <a:pt x="315" y="554"/>
                  </a:cubicBezTo>
                  <a:cubicBezTo>
                    <a:pt x="383" y="554"/>
                    <a:pt x="451" y="539"/>
                    <a:pt x="512" y="510"/>
                  </a:cubicBezTo>
                  <a:cubicBezTo>
                    <a:pt x="570" y="481"/>
                    <a:pt x="625" y="434"/>
                    <a:pt x="642" y="371"/>
                  </a:cubicBezTo>
                  <a:cubicBezTo>
                    <a:pt x="656" y="313"/>
                    <a:pt x="635" y="252"/>
                    <a:pt x="605" y="198"/>
                  </a:cubicBezTo>
                  <a:cubicBezTo>
                    <a:pt x="545" y="88"/>
                    <a:pt x="433" y="1"/>
                    <a:pt x="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37"/>
            <p:cNvSpPr/>
            <p:nvPr/>
          </p:nvSpPr>
          <p:spPr>
            <a:xfrm>
              <a:off x="4829369" y="1292151"/>
              <a:ext cx="24611" cy="23102"/>
            </a:xfrm>
            <a:custGeom>
              <a:rect b="b" l="l" r="r" t="t"/>
              <a:pathLst>
                <a:path extrusionOk="0" h="582" w="620">
                  <a:moveTo>
                    <a:pt x="342" y="1"/>
                  </a:moveTo>
                  <a:cubicBezTo>
                    <a:pt x="262" y="1"/>
                    <a:pt x="175" y="29"/>
                    <a:pt x="120" y="63"/>
                  </a:cubicBezTo>
                  <a:cubicBezTo>
                    <a:pt x="56" y="104"/>
                    <a:pt x="1" y="174"/>
                    <a:pt x="4" y="253"/>
                  </a:cubicBezTo>
                  <a:cubicBezTo>
                    <a:pt x="5" y="296"/>
                    <a:pt x="24" y="337"/>
                    <a:pt x="47" y="375"/>
                  </a:cubicBezTo>
                  <a:cubicBezTo>
                    <a:pt x="111" y="478"/>
                    <a:pt x="221" y="554"/>
                    <a:pt x="340" y="576"/>
                  </a:cubicBezTo>
                  <a:cubicBezTo>
                    <a:pt x="360" y="579"/>
                    <a:pt x="380" y="581"/>
                    <a:pt x="400" y="581"/>
                  </a:cubicBezTo>
                  <a:cubicBezTo>
                    <a:pt x="447" y="581"/>
                    <a:pt x="493" y="570"/>
                    <a:pt x="527" y="541"/>
                  </a:cubicBezTo>
                  <a:cubicBezTo>
                    <a:pt x="574" y="504"/>
                    <a:pt x="593" y="441"/>
                    <a:pt x="601" y="381"/>
                  </a:cubicBezTo>
                  <a:cubicBezTo>
                    <a:pt x="620" y="251"/>
                    <a:pt x="578" y="107"/>
                    <a:pt x="462" y="31"/>
                  </a:cubicBezTo>
                  <a:cubicBezTo>
                    <a:pt x="429" y="9"/>
                    <a:pt x="387" y="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37"/>
            <p:cNvSpPr/>
            <p:nvPr/>
          </p:nvSpPr>
          <p:spPr>
            <a:xfrm>
              <a:off x="4723621" y="1237570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4" y="1"/>
                  </a:moveTo>
                  <a:cubicBezTo>
                    <a:pt x="161" y="1"/>
                    <a:pt x="139" y="5"/>
                    <a:pt x="119" y="16"/>
                  </a:cubicBezTo>
                  <a:cubicBezTo>
                    <a:pt x="76" y="39"/>
                    <a:pt x="51" y="85"/>
                    <a:pt x="35" y="130"/>
                  </a:cubicBezTo>
                  <a:cubicBezTo>
                    <a:pt x="1" y="229"/>
                    <a:pt x="11" y="349"/>
                    <a:pt x="89" y="426"/>
                  </a:cubicBezTo>
                  <a:cubicBezTo>
                    <a:pt x="125" y="461"/>
                    <a:pt x="184" y="475"/>
                    <a:pt x="241" y="475"/>
                  </a:cubicBezTo>
                  <a:cubicBezTo>
                    <a:pt x="286" y="475"/>
                    <a:pt x="330" y="467"/>
                    <a:pt x="362" y="455"/>
                  </a:cubicBezTo>
                  <a:cubicBezTo>
                    <a:pt x="420" y="432"/>
                    <a:pt x="473" y="385"/>
                    <a:pt x="483" y="323"/>
                  </a:cubicBezTo>
                  <a:cubicBezTo>
                    <a:pt x="488" y="290"/>
                    <a:pt x="482" y="254"/>
                    <a:pt x="470" y="222"/>
                  </a:cubicBezTo>
                  <a:cubicBezTo>
                    <a:pt x="434" y="130"/>
                    <a:pt x="360" y="55"/>
                    <a:pt x="270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37"/>
            <p:cNvSpPr/>
            <p:nvPr/>
          </p:nvSpPr>
          <p:spPr>
            <a:xfrm>
              <a:off x="4703337" y="1300765"/>
              <a:ext cx="53271" cy="31558"/>
            </a:xfrm>
            <a:custGeom>
              <a:rect b="b" l="l" r="r" t="t"/>
              <a:pathLst>
                <a:path extrusionOk="0" h="795" w="1342">
                  <a:moveTo>
                    <a:pt x="791" y="1"/>
                  </a:moveTo>
                  <a:cubicBezTo>
                    <a:pt x="612" y="1"/>
                    <a:pt x="430" y="74"/>
                    <a:pt x="284" y="182"/>
                  </a:cubicBezTo>
                  <a:cubicBezTo>
                    <a:pt x="202" y="241"/>
                    <a:pt x="128" y="313"/>
                    <a:pt x="76" y="401"/>
                  </a:cubicBezTo>
                  <a:cubicBezTo>
                    <a:pt x="30" y="481"/>
                    <a:pt x="1" y="587"/>
                    <a:pt x="31" y="668"/>
                  </a:cubicBezTo>
                  <a:cubicBezTo>
                    <a:pt x="324" y="523"/>
                    <a:pt x="617" y="391"/>
                    <a:pt x="909" y="318"/>
                  </a:cubicBezTo>
                  <a:lnTo>
                    <a:pt x="909" y="318"/>
                  </a:lnTo>
                  <a:cubicBezTo>
                    <a:pt x="632" y="458"/>
                    <a:pt x="300" y="542"/>
                    <a:pt x="83" y="740"/>
                  </a:cubicBezTo>
                  <a:cubicBezTo>
                    <a:pt x="95" y="749"/>
                    <a:pt x="108" y="758"/>
                    <a:pt x="123" y="765"/>
                  </a:cubicBezTo>
                  <a:cubicBezTo>
                    <a:pt x="174" y="788"/>
                    <a:pt x="230" y="795"/>
                    <a:pt x="286" y="795"/>
                  </a:cubicBezTo>
                  <a:cubicBezTo>
                    <a:pt x="303" y="795"/>
                    <a:pt x="320" y="794"/>
                    <a:pt x="337" y="793"/>
                  </a:cubicBezTo>
                  <a:cubicBezTo>
                    <a:pt x="445" y="787"/>
                    <a:pt x="554" y="770"/>
                    <a:pt x="660" y="746"/>
                  </a:cubicBezTo>
                  <a:cubicBezTo>
                    <a:pt x="782" y="719"/>
                    <a:pt x="906" y="683"/>
                    <a:pt x="1009" y="611"/>
                  </a:cubicBezTo>
                  <a:cubicBezTo>
                    <a:pt x="1162" y="505"/>
                    <a:pt x="1254" y="333"/>
                    <a:pt x="1342" y="167"/>
                  </a:cubicBezTo>
                  <a:cubicBezTo>
                    <a:pt x="1215" y="155"/>
                    <a:pt x="1103" y="72"/>
                    <a:pt x="982" y="31"/>
                  </a:cubicBezTo>
                  <a:cubicBezTo>
                    <a:pt x="920" y="10"/>
                    <a:pt x="85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37"/>
            <p:cNvSpPr/>
            <p:nvPr/>
          </p:nvSpPr>
          <p:spPr>
            <a:xfrm>
              <a:off x="4615016" y="1365309"/>
              <a:ext cx="49579" cy="35011"/>
            </a:xfrm>
            <a:custGeom>
              <a:rect b="b" l="l" r="r" t="t"/>
              <a:pathLst>
                <a:path extrusionOk="0" h="882" w="1249">
                  <a:moveTo>
                    <a:pt x="357" y="1"/>
                  </a:moveTo>
                  <a:cubicBezTo>
                    <a:pt x="323" y="1"/>
                    <a:pt x="289" y="4"/>
                    <a:pt x="255" y="10"/>
                  </a:cubicBezTo>
                  <a:cubicBezTo>
                    <a:pt x="166" y="25"/>
                    <a:pt x="67" y="72"/>
                    <a:pt x="24" y="148"/>
                  </a:cubicBezTo>
                  <a:cubicBezTo>
                    <a:pt x="322" y="279"/>
                    <a:pt x="612" y="417"/>
                    <a:pt x="857" y="594"/>
                  </a:cubicBezTo>
                  <a:cubicBezTo>
                    <a:pt x="572" y="472"/>
                    <a:pt x="295" y="273"/>
                    <a:pt x="1" y="233"/>
                  </a:cubicBezTo>
                  <a:lnTo>
                    <a:pt x="1" y="233"/>
                  </a:lnTo>
                  <a:cubicBezTo>
                    <a:pt x="1" y="249"/>
                    <a:pt x="3" y="264"/>
                    <a:pt x="8" y="280"/>
                  </a:cubicBezTo>
                  <a:cubicBezTo>
                    <a:pt x="27" y="351"/>
                    <a:pt x="76" y="409"/>
                    <a:pt x="124" y="463"/>
                  </a:cubicBezTo>
                  <a:cubicBezTo>
                    <a:pt x="198" y="542"/>
                    <a:pt x="281" y="614"/>
                    <a:pt x="368" y="679"/>
                  </a:cubicBezTo>
                  <a:cubicBezTo>
                    <a:pt x="468" y="755"/>
                    <a:pt x="574" y="826"/>
                    <a:pt x="696" y="858"/>
                  </a:cubicBezTo>
                  <a:cubicBezTo>
                    <a:pt x="755" y="875"/>
                    <a:pt x="816" y="881"/>
                    <a:pt x="877" y="881"/>
                  </a:cubicBezTo>
                  <a:cubicBezTo>
                    <a:pt x="1001" y="881"/>
                    <a:pt x="1127" y="854"/>
                    <a:pt x="1249" y="827"/>
                  </a:cubicBezTo>
                  <a:cubicBezTo>
                    <a:pt x="1176" y="719"/>
                    <a:pt x="1167" y="582"/>
                    <a:pt x="1121" y="463"/>
                  </a:cubicBezTo>
                  <a:cubicBezTo>
                    <a:pt x="1030" y="232"/>
                    <a:pt x="797" y="83"/>
                    <a:pt x="557" y="26"/>
                  </a:cubicBezTo>
                  <a:cubicBezTo>
                    <a:pt x="492" y="11"/>
                    <a:pt x="424" y="1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37"/>
            <p:cNvSpPr/>
            <p:nvPr/>
          </p:nvSpPr>
          <p:spPr>
            <a:xfrm>
              <a:off x="4677575" y="1431956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0" y="66"/>
                    <a:pt x="209" y="194"/>
                    <a:pt x="123" y="397"/>
                  </a:cubicBezTo>
                  <a:cubicBezTo>
                    <a:pt x="79" y="502"/>
                    <a:pt x="68" y="625"/>
                    <a:pt x="1" y="721"/>
                  </a:cubicBezTo>
                  <a:cubicBezTo>
                    <a:pt x="116" y="749"/>
                    <a:pt x="235" y="777"/>
                    <a:pt x="352" y="777"/>
                  </a:cubicBezTo>
                  <a:cubicBezTo>
                    <a:pt x="400" y="777"/>
                    <a:pt x="448" y="772"/>
                    <a:pt x="495" y="761"/>
                  </a:cubicBezTo>
                  <a:cubicBezTo>
                    <a:pt x="603" y="733"/>
                    <a:pt x="701" y="674"/>
                    <a:pt x="792" y="607"/>
                  </a:cubicBezTo>
                  <a:cubicBezTo>
                    <a:pt x="871" y="551"/>
                    <a:pt x="946" y="488"/>
                    <a:pt x="1014" y="420"/>
                  </a:cubicBezTo>
                  <a:cubicBezTo>
                    <a:pt x="1060" y="374"/>
                    <a:pt x="1103" y="322"/>
                    <a:pt x="1122" y="259"/>
                  </a:cubicBezTo>
                  <a:cubicBezTo>
                    <a:pt x="1126" y="246"/>
                    <a:pt x="1128" y="231"/>
                    <a:pt x="1129" y="218"/>
                  </a:cubicBezTo>
                  <a:lnTo>
                    <a:pt x="1129" y="218"/>
                  </a:lnTo>
                  <a:cubicBezTo>
                    <a:pt x="867" y="247"/>
                    <a:pt x="615" y="418"/>
                    <a:pt x="357" y="520"/>
                  </a:cubicBezTo>
                  <a:cubicBezTo>
                    <a:pt x="580" y="368"/>
                    <a:pt x="842" y="251"/>
                    <a:pt x="1112" y="140"/>
                  </a:cubicBezTo>
                  <a:cubicBezTo>
                    <a:pt x="1075" y="71"/>
                    <a:pt x="987" y="28"/>
                    <a:pt x="908" y="11"/>
                  </a:cubicBezTo>
                  <a:cubicBezTo>
                    <a:pt x="872" y="3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37"/>
            <p:cNvSpPr/>
            <p:nvPr/>
          </p:nvSpPr>
          <p:spPr>
            <a:xfrm>
              <a:off x="4527171" y="1378686"/>
              <a:ext cx="26119" cy="22031"/>
            </a:xfrm>
            <a:custGeom>
              <a:rect b="b" l="l" r="r" t="t"/>
              <a:pathLst>
                <a:path extrusionOk="0" h="555" w="658">
                  <a:moveTo>
                    <a:pt x="305" y="1"/>
                  </a:moveTo>
                  <a:cubicBezTo>
                    <a:pt x="298" y="1"/>
                    <a:pt x="292" y="1"/>
                    <a:pt x="285" y="2"/>
                  </a:cubicBezTo>
                  <a:cubicBezTo>
                    <a:pt x="175" y="8"/>
                    <a:pt x="68" y="138"/>
                    <a:pt x="30" y="234"/>
                  </a:cubicBezTo>
                  <a:cubicBezTo>
                    <a:pt x="4" y="303"/>
                    <a:pt x="1" y="391"/>
                    <a:pt x="51" y="454"/>
                  </a:cubicBezTo>
                  <a:cubicBezTo>
                    <a:pt x="78" y="488"/>
                    <a:pt x="118" y="510"/>
                    <a:pt x="157" y="525"/>
                  </a:cubicBezTo>
                  <a:cubicBezTo>
                    <a:pt x="208" y="545"/>
                    <a:pt x="262" y="554"/>
                    <a:pt x="317" y="554"/>
                  </a:cubicBezTo>
                  <a:cubicBezTo>
                    <a:pt x="385" y="554"/>
                    <a:pt x="452" y="539"/>
                    <a:pt x="513" y="510"/>
                  </a:cubicBezTo>
                  <a:cubicBezTo>
                    <a:pt x="572" y="481"/>
                    <a:pt x="626" y="434"/>
                    <a:pt x="643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6" y="88"/>
                    <a:pt x="434" y="1"/>
                    <a:pt x="305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37"/>
            <p:cNvSpPr/>
            <p:nvPr/>
          </p:nvSpPr>
          <p:spPr>
            <a:xfrm>
              <a:off x="4616604" y="1292151"/>
              <a:ext cx="24611" cy="23102"/>
            </a:xfrm>
            <a:custGeom>
              <a:rect b="b" l="l" r="r" t="t"/>
              <a:pathLst>
                <a:path extrusionOk="0" h="582" w="620">
                  <a:moveTo>
                    <a:pt x="341" y="1"/>
                  </a:moveTo>
                  <a:cubicBezTo>
                    <a:pt x="261" y="1"/>
                    <a:pt x="174" y="29"/>
                    <a:pt x="119" y="63"/>
                  </a:cubicBezTo>
                  <a:cubicBezTo>
                    <a:pt x="55" y="104"/>
                    <a:pt x="1" y="174"/>
                    <a:pt x="3" y="253"/>
                  </a:cubicBezTo>
                  <a:cubicBezTo>
                    <a:pt x="5" y="296"/>
                    <a:pt x="22" y="337"/>
                    <a:pt x="46" y="375"/>
                  </a:cubicBezTo>
                  <a:cubicBezTo>
                    <a:pt x="111" y="478"/>
                    <a:pt x="220" y="554"/>
                    <a:pt x="340" y="576"/>
                  </a:cubicBezTo>
                  <a:cubicBezTo>
                    <a:pt x="359" y="579"/>
                    <a:pt x="379" y="581"/>
                    <a:pt x="399" y="581"/>
                  </a:cubicBezTo>
                  <a:cubicBezTo>
                    <a:pt x="446" y="581"/>
                    <a:pt x="492" y="570"/>
                    <a:pt x="526" y="541"/>
                  </a:cubicBezTo>
                  <a:cubicBezTo>
                    <a:pt x="573" y="504"/>
                    <a:pt x="593" y="441"/>
                    <a:pt x="600" y="381"/>
                  </a:cubicBezTo>
                  <a:cubicBezTo>
                    <a:pt x="619" y="251"/>
                    <a:pt x="578" y="107"/>
                    <a:pt x="461" y="31"/>
                  </a:cubicBezTo>
                  <a:cubicBezTo>
                    <a:pt x="428" y="9"/>
                    <a:pt x="386" y="1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37"/>
            <p:cNvSpPr/>
            <p:nvPr/>
          </p:nvSpPr>
          <p:spPr>
            <a:xfrm>
              <a:off x="4490572" y="1300765"/>
              <a:ext cx="53231" cy="31558"/>
            </a:xfrm>
            <a:custGeom>
              <a:rect b="b" l="l" r="r" t="t"/>
              <a:pathLst>
                <a:path extrusionOk="0" h="795" w="1341">
                  <a:moveTo>
                    <a:pt x="790" y="1"/>
                  </a:moveTo>
                  <a:cubicBezTo>
                    <a:pt x="611" y="1"/>
                    <a:pt x="430" y="74"/>
                    <a:pt x="282" y="182"/>
                  </a:cubicBezTo>
                  <a:cubicBezTo>
                    <a:pt x="201" y="241"/>
                    <a:pt x="126" y="313"/>
                    <a:pt x="74" y="401"/>
                  </a:cubicBezTo>
                  <a:cubicBezTo>
                    <a:pt x="28" y="481"/>
                    <a:pt x="0" y="587"/>
                    <a:pt x="30" y="668"/>
                  </a:cubicBezTo>
                  <a:cubicBezTo>
                    <a:pt x="323" y="523"/>
                    <a:pt x="616" y="391"/>
                    <a:pt x="907" y="318"/>
                  </a:cubicBezTo>
                  <a:lnTo>
                    <a:pt x="907" y="318"/>
                  </a:lnTo>
                  <a:cubicBezTo>
                    <a:pt x="630" y="458"/>
                    <a:pt x="299" y="542"/>
                    <a:pt x="82" y="740"/>
                  </a:cubicBezTo>
                  <a:cubicBezTo>
                    <a:pt x="94" y="749"/>
                    <a:pt x="106" y="758"/>
                    <a:pt x="123" y="765"/>
                  </a:cubicBezTo>
                  <a:cubicBezTo>
                    <a:pt x="173" y="788"/>
                    <a:pt x="229" y="795"/>
                    <a:pt x="285" y="795"/>
                  </a:cubicBezTo>
                  <a:cubicBezTo>
                    <a:pt x="302" y="795"/>
                    <a:pt x="319" y="794"/>
                    <a:pt x="336" y="793"/>
                  </a:cubicBezTo>
                  <a:cubicBezTo>
                    <a:pt x="444" y="787"/>
                    <a:pt x="552" y="770"/>
                    <a:pt x="658" y="746"/>
                  </a:cubicBezTo>
                  <a:cubicBezTo>
                    <a:pt x="781" y="719"/>
                    <a:pt x="905" y="683"/>
                    <a:pt x="1007" y="611"/>
                  </a:cubicBezTo>
                  <a:cubicBezTo>
                    <a:pt x="1161" y="505"/>
                    <a:pt x="1254" y="333"/>
                    <a:pt x="1341" y="167"/>
                  </a:cubicBezTo>
                  <a:cubicBezTo>
                    <a:pt x="1213" y="155"/>
                    <a:pt x="1103" y="72"/>
                    <a:pt x="980" y="31"/>
                  </a:cubicBezTo>
                  <a:cubicBezTo>
                    <a:pt x="918" y="10"/>
                    <a:pt x="854" y="1"/>
                    <a:pt x="790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37"/>
            <p:cNvSpPr/>
            <p:nvPr/>
          </p:nvSpPr>
          <p:spPr>
            <a:xfrm>
              <a:off x="4949128" y="1170327"/>
              <a:ext cx="34654" cy="17109"/>
            </a:xfrm>
            <a:custGeom>
              <a:rect b="b" l="l" r="r" t="t"/>
              <a:pathLst>
                <a:path extrusionOk="0" h="431" w="873">
                  <a:moveTo>
                    <a:pt x="740" y="1"/>
                  </a:moveTo>
                  <a:cubicBezTo>
                    <a:pt x="634" y="37"/>
                    <a:pt x="529" y="71"/>
                    <a:pt x="424" y="105"/>
                  </a:cubicBezTo>
                  <a:cubicBezTo>
                    <a:pt x="441" y="116"/>
                    <a:pt x="461" y="131"/>
                    <a:pt x="480" y="144"/>
                  </a:cubicBezTo>
                  <a:cubicBezTo>
                    <a:pt x="455" y="134"/>
                    <a:pt x="433" y="124"/>
                    <a:pt x="408" y="111"/>
                  </a:cubicBezTo>
                  <a:lnTo>
                    <a:pt x="407" y="111"/>
                  </a:lnTo>
                  <a:cubicBezTo>
                    <a:pt x="273" y="155"/>
                    <a:pt x="136" y="196"/>
                    <a:pt x="1" y="235"/>
                  </a:cubicBezTo>
                  <a:cubicBezTo>
                    <a:pt x="12" y="244"/>
                    <a:pt x="24" y="254"/>
                    <a:pt x="37" y="262"/>
                  </a:cubicBezTo>
                  <a:cubicBezTo>
                    <a:pt x="59" y="278"/>
                    <a:pt x="82" y="293"/>
                    <a:pt x="106" y="309"/>
                  </a:cubicBezTo>
                  <a:cubicBezTo>
                    <a:pt x="145" y="334"/>
                    <a:pt x="186" y="358"/>
                    <a:pt x="230" y="376"/>
                  </a:cubicBezTo>
                  <a:cubicBezTo>
                    <a:pt x="238" y="381"/>
                    <a:pt x="249" y="385"/>
                    <a:pt x="259" y="389"/>
                  </a:cubicBezTo>
                  <a:lnTo>
                    <a:pt x="261" y="389"/>
                  </a:lnTo>
                  <a:cubicBezTo>
                    <a:pt x="279" y="395"/>
                    <a:pt x="299" y="402"/>
                    <a:pt x="318" y="407"/>
                  </a:cubicBezTo>
                  <a:cubicBezTo>
                    <a:pt x="378" y="424"/>
                    <a:pt x="439" y="430"/>
                    <a:pt x="501" y="430"/>
                  </a:cubicBezTo>
                  <a:cubicBezTo>
                    <a:pt x="625" y="430"/>
                    <a:pt x="751" y="404"/>
                    <a:pt x="873" y="377"/>
                  </a:cubicBezTo>
                  <a:cubicBezTo>
                    <a:pt x="800" y="271"/>
                    <a:pt x="792" y="134"/>
                    <a:pt x="746" y="14"/>
                  </a:cubicBezTo>
                  <a:cubicBezTo>
                    <a:pt x="744" y="9"/>
                    <a:pt x="741" y="5"/>
                    <a:pt x="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37"/>
            <p:cNvSpPr/>
            <p:nvPr/>
          </p:nvSpPr>
          <p:spPr>
            <a:xfrm>
              <a:off x="4783997" y="1219152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90" y="8"/>
                    <a:pt x="637" y="19"/>
                  </a:cubicBezTo>
                  <a:cubicBezTo>
                    <a:pt x="420" y="66"/>
                    <a:pt x="209" y="193"/>
                    <a:pt x="122" y="396"/>
                  </a:cubicBezTo>
                  <a:cubicBezTo>
                    <a:pt x="77" y="503"/>
                    <a:pt x="68" y="624"/>
                    <a:pt x="0" y="720"/>
                  </a:cubicBezTo>
                  <a:cubicBezTo>
                    <a:pt x="115" y="749"/>
                    <a:pt x="234" y="777"/>
                    <a:pt x="351" y="777"/>
                  </a:cubicBezTo>
                  <a:cubicBezTo>
                    <a:pt x="399" y="777"/>
                    <a:pt x="447" y="772"/>
                    <a:pt x="495" y="761"/>
                  </a:cubicBezTo>
                  <a:cubicBezTo>
                    <a:pt x="602" y="734"/>
                    <a:pt x="700" y="674"/>
                    <a:pt x="792" y="608"/>
                  </a:cubicBezTo>
                  <a:cubicBezTo>
                    <a:pt x="871" y="552"/>
                    <a:pt x="946" y="489"/>
                    <a:pt x="1014" y="420"/>
                  </a:cubicBezTo>
                  <a:cubicBezTo>
                    <a:pt x="1060" y="375"/>
                    <a:pt x="1102" y="322"/>
                    <a:pt x="1122" y="260"/>
                  </a:cubicBezTo>
                  <a:cubicBezTo>
                    <a:pt x="1126" y="245"/>
                    <a:pt x="1127" y="232"/>
                    <a:pt x="1128" y="218"/>
                  </a:cubicBezTo>
                  <a:lnTo>
                    <a:pt x="1128" y="218"/>
                  </a:lnTo>
                  <a:cubicBezTo>
                    <a:pt x="867" y="247"/>
                    <a:pt x="615" y="417"/>
                    <a:pt x="357" y="520"/>
                  </a:cubicBezTo>
                  <a:cubicBezTo>
                    <a:pt x="579" y="368"/>
                    <a:pt x="842" y="251"/>
                    <a:pt x="1112" y="140"/>
                  </a:cubicBezTo>
                  <a:cubicBezTo>
                    <a:pt x="1075" y="71"/>
                    <a:pt x="987" y="29"/>
                    <a:pt x="907" y="11"/>
                  </a:cubicBezTo>
                  <a:cubicBezTo>
                    <a:pt x="871" y="4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37"/>
            <p:cNvSpPr/>
            <p:nvPr/>
          </p:nvSpPr>
          <p:spPr>
            <a:xfrm>
              <a:off x="4508594" y="1155481"/>
              <a:ext cx="49579" cy="31954"/>
            </a:xfrm>
            <a:custGeom>
              <a:rect b="b" l="l" r="r" t="t"/>
              <a:pathLst>
                <a:path extrusionOk="0" h="805" w="1249">
                  <a:moveTo>
                    <a:pt x="87" y="1"/>
                  </a:moveTo>
                  <a:cubicBezTo>
                    <a:pt x="78" y="6"/>
                    <a:pt x="71" y="13"/>
                    <a:pt x="64" y="20"/>
                  </a:cubicBezTo>
                  <a:cubicBezTo>
                    <a:pt x="56" y="27"/>
                    <a:pt x="47" y="35"/>
                    <a:pt x="41" y="43"/>
                  </a:cubicBezTo>
                  <a:cubicBezTo>
                    <a:pt x="35" y="53"/>
                    <a:pt x="27" y="61"/>
                    <a:pt x="22" y="72"/>
                  </a:cubicBezTo>
                  <a:cubicBezTo>
                    <a:pt x="321" y="203"/>
                    <a:pt x="611" y="341"/>
                    <a:pt x="855" y="518"/>
                  </a:cubicBezTo>
                  <a:cubicBezTo>
                    <a:pt x="571" y="396"/>
                    <a:pt x="292" y="197"/>
                    <a:pt x="0" y="157"/>
                  </a:cubicBezTo>
                  <a:lnTo>
                    <a:pt x="0" y="157"/>
                  </a:lnTo>
                  <a:cubicBezTo>
                    <a:pt x="1" y="172"/>
                    <a:pt x="3" y="187"/>
                    <a:pt x="7" y="204"/>
                  </a:cubicBezTo>
                  <a:cubicBezTo>
                    <a:pt x="26" y="274"/>
                    <a:pt x="73" y="333"/>
                    <a:pt x="123" y="385"/>
                  </a:cubicBezTo>
                  <a:cubicBezTo>
                    <a:pt x="197" y="464"/>
                    <a:pt x="279" y="536"/>
                    <a:pt x="366" y="602"/>
                  </a:cubicBezTo>
                  <a:cubicBezTo>
                    <a:pt x="465" y="678"/>
                    <a:pt x="573" y="749"/>
                    <a:pt x="694" y="781"/>
                  </a:cubicBezTo>
                  <a:cubicBezTo>
                    <a:pt x="754" y="798"/>
                    <a:pt x="816" y="804"/>
                    <a:pt x="878" y="804"/>
                  </a:cubicBezTo>
                  <a:cubicBezTo>
                    <a:pt x="1001" y="804"/>
                    <a:pt x="1127" y="778"/>
                    <a:pt x="1249" y="751"/>
                  </a:cubicBezTo>
                  <a:cubicBezTo>
                    <a:pt x="1242" y="739"/>
                    <a:pt x="1234" y="728"/>
                    <a:pt x="1227" y="714"/>
                  </a:cubicBezTo>
                  <a:cubicBezTo>
                    <a:pt x="1219" y="698"/>
                    <a:pt x="1213" y="682"/>
                    <a:pt x="1206" y="665"/>
                  </a:cubicBezTo>
                  <a:cubicBezTo>
                    <a:pt x="1201" y="655"/>
                    <a:pt x="1197" y="643"/>
                    <a:pt x="1193" y="631"/>
                  </a:cubicBezTo>
                  <a:cubicBezTo>
                    <a:pt x="1177" y="583"/>
                    <a:pt x="1166" y="534"/>
                    <a:pt x="1152" y="484"/>
                  </a:cubicBezTo>
                  <a:cubicBezTo>
                    <a:pt x="786" y="344"/>
                    <a:pt x="430" y="183"/>
                    <a:pt x="87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37"/>
            <p:cNvSpPr/>
            <p:nvPr/>
          </p:nvSpPr>
          <p:spPr>
            <a:xfrm>
              <a:off x="4571193" y="1219152"/>
              <a:ext cx="44816" cy="30883"/>
            </a:xfrm>
            <a:custGeom>
              <a:rect b="b" l="l" r="r" t="t"/>
              <a:pathLst>
                <a:path extrusionOk="0" h="778" w="1129">
                  <a:moveTo>
                    <a:pt x="798" y="0"/>
                  </a:moveTo>
                  <a:cubicBezTo>
                    <a:pt x="744" y="0"/>
                    <a:pt x="689" y="8"/>
                    <a:pt x="636" y="19"/>
                  </a:cubicBezTo>
                  <a:cubicBezTo>
                    <a:pt x="421" y="66"/>
                    <a:pt x="208" y="193"/>
                    <a:pt x="123" y="396"/>
                  </a:cubicBezTo>
                  <a:cubicBezTo>
                    <a:pt x="78" y="503"/>
                    <a:pt x="68" y="624"/>
                    <a:pt x="0" y="720"/>
                  </a:cubicBezTo>
                  <a:cubicBezTo>
                    <a:pt x="115" y="749"/>
                    <a:pt x="234" y="777"/>
                    <a:pt x="351" y="777"/>
                  </a:cubicBezTo>
                  <a:cubicBezTo>
                    <a:pt x="399" y="777"/>
                    <a:pt x="447" y="772"/>
                    <a:pt x="495" y="761"/>
                  </a:cubicBezTo>
                  <a:cubicBezTo>
                    <a:pt x="603" y="734"/>
                    <a:pt x="700" y="674"/>
                    <a:pt x="792" y="608"/>
                  </a:cubicBezTo>
                  <a:cubicBezTo>
                    <a:pt x="871" y="552"/>
                    <a:pt x="947" y="489"/>
                    <a:pt x="1014" y="420"/>
                  </a:cubicBezTo>
                  <a:cubicBezTo>
                    <a:pt x="1060" y="375"/>
                    <a:pt x="1103" y="322"/>
                    <a:pt x="1122" y="260"/>
                  </a:cubicBezTo>
                  <a:cubicBezTo>
                    <a:pt x="1126" y="245"/>
                    <a:pt x="1127" y="232"/>
                    <a:pt x="1129" y="218"/>
                  </a:cubicBezTo>
                  <a:lnTo>
                    <a:pt x="1129" y="218"/>
                  </a:lnTo>
                  <a:cubicBezTo>
                    <a:pt x="868" y="247"/>
                    <a:pt x="614" y="417"/>
                    <a:pt x="357" y="520"/>
                  </a:cubicBezTo>
                  <a:cubicBezTo>
                    <a:pt x="579" y="368"/>
                    <a:pt x="843" y="251"/>
                    <a:pt x="1112" y="140"/>
                  </a:cubicBezTo>
                  <a:cubicBezTo>
                    <a:pt x="1075" y="71"/>
                    <a:pt x="986" y="29"/>
                    <a:pt x="907" y="11"/>
                  </a:cubicBezTo>
                  <a:cubicBezTo>
                    <a:pt x="871" y="4"/>
                    <a:pt x="835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37"/>
            <p:cNvSpPr/>
            <p:nvPr/>
          </p:nvSpPr>
          <p:spPr>
            <a:xfrm>
              <a:off x="4508594" y="1155481"/>
              <a:ext cx="49579" cy="31954"/>
            </a:xfrm>
            <a:custGeom>
              <a:rect b="b" l="l" r="r" t="t"/>
              <a:pathLst>
                <a:path extrusionOk="0" h="805" w="1249">
                  <a:moveTo>
                    <a:pt x="87" y="1"/>
                  </a:moveTo>
                  <a:cubicBezTo>
                    <a:pt x="78" y="6"/>
                    <a:pt x="71" y="13"/>
                    <a:pt x="64" y="20"/>
                  </a:cubicBezTo>
                  <a:cubicBezTo>
                    <a:pt x="56" y="27"/>
                    <a:pt x="47" y="35"/>
                    <a:pt x="41" y="43"/>
                  </a:cubicBezTo>
                  <a:cubicBezTo>
                    <a:pt x="35" y="53"/>
                    <a:pt x="27" y="61"/>
                    <a:pt x="22" y="72"/>
                  </a:cubicBezTo>
                  <a:cubicBezTo>
                    <a:pt x="321" y="203"/>
                    <a:pt x="611" y="341"/>
                    <a:pt x="855" y="518"/>
                  </a:cubicBezTo>
                  <a:cubicBezTo>
                    <a:pt x="571" y="396"/>
                    <a:pt x="292" y="197"/>
                    <a:pt x="0" y="157"/>
                  </a:cubicBezTo>
                  <a:lnTo>
                    <a:pt x="0" y="157"/>
                  </a:lnTo>
                  <a:cubicBezTo>
                    <a:pt x="1" y="172"/>
                    <a:pt x="3" y="187"/>
                    <a:pt x="7" y="204"/>
                  </a:cubicBezTo>
                  <a:cubicBezTo>
                    <a:pt x="26" y="274"/>
                    <a:pt x="73" y="333"/>
                    <a:pt x="123" y="385"/>
                  </a:cubicBezTo>
                  <a:cubicBezTo>
                    <a:pt x="197" y="464"/>
                    <a:pt x="279" y="536"/>
                    <a:pt x="366" y="602"/>
                  </a:cubicBezTo>
                  <a:cubicBezTo>
                    <a:pt x="465" y="678"/>
                    <a:pt x="573" y="749"/>
                    <a:pt x="694" y="781"/>
                  </a:cubicBezTo>
                  <a:cubicBezTo>
                    <a:pt x="754" y="798"/>
                    <a:pt x="816" y="804"/>
                    <a:pt x="878" y="804"/>
                  </a:cubicBezTo>
                  <a:cubicBezTo>
                    <a:pt x="1001" y="804"/>
                    <a:pt x="1127" y="778"/>
                    <a:pt x="1249" y="751"/>
                  </a:cubicBezTo>
                  <a:cubicBezTo>
                    <a:pt x="1242" y="739"/>
                    <a:pt x="1234" y="728"/>
                    <a:pt x="1227" y="714"/>
                  </a:cubicBezTo>
                  <a:cubicBezTo>
                    <a:pt x="1219" y="698"/>
                    <a:pt x="1213" y="682"/>
                    <a:pt x="1206" y="665"/>
                  </a:cubicBezTo>
                  <a:cubicBezTo>
                    <a:pt x="1201" y="655"/>
                    <a:pt x="1197" y="643"/>
                    <a:pt x="1193" y="631"/>
                  </a:cubicBezTo>
                  <a:cubicBezTo>
                    <a:pt x="1177" y="583"/>
                    <a:pt x="1166" y="534"/>
                    <a:pt x="1152" y="484"/>
                  </a:cubicBezTo>
                  <a:cubicBezTo>
                    <a:pt x="786" y="344"/>
                    <a:pt x="430" y="183"/>
                    <a:pt x="87" y="1"/>
                  </a:cubicBezTo>
                  <a:close/>
                </a:path>
              </a:pathLst>
            </a:custGeom>
            <a:solidFill>
              <a:srgbClr val="F7E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37"/>
            <p:cNvSpPr/>
            <p:nvPr/>
          </p:nvSpPr>
          <p:spPr>
            <a:xfrm>
              <a:off x="4384230" y="1087920"/>
              <a:ext cx="50810" cy="31637"/>
            </a:xfrm>
            <a:custGeom>
              <a:rect b="b" l="l" r="r" t="t"/>
              <a:pathLst>
                <a:path extrusionOk="0" h="797" w="1280">
                  <a:moveTo>
                    <a:pt x="788" y="1"/>
                  </a:moveTo>
                  <a:cubicBezTo>
                    <a:pt x="610" y="1"/>
                    <a:pt x="429" y="74"/>
                    <a:pt x="283" y="181"/>
                  </a:cubicBezTo>
                  <a:cubicBezTo>
                    <a:pt x="201" y="243"/>
                    <a:pt x="126" y="314"/>
                    <a:pt x="75" y="403"/>
                  </a:cubicBezTo>
                  <a:cubicBezTo>
                    <a:pt x="29" y="482"/>
                    <a:pt x="1" y="588"/>
                    <a:pt x="30" y="670"/>
                  </a:cubicBezTo>
                  <a:cubicBezTo>
                    <a:pt x="323" y="526"/>
                    <a:pt x="616" y="393"/>
                    <a:pt x="909" y="320"/>
                  </a:cubicBezTo>
                  <a:lnTo>
                    <a:pt x="909" y="320"/>
                  </a:lnTo>
                  <a:cubicBezTo>
                    <a:pt x="631" y="458"/>
                    <a:pt x="299" y="545"/>
                    <a:pt x="82" y="743"/>
                  </a:cubicBezTo>
                  <a:cubicBezTo>
                    <a:pt x="95" y="752"/>
                    <a:pt x="107" y="760"/>
                    <a:pt x="122" y="768"/>
                  </a:cubicBezTo>
                  <a:cubicBezTo>
                    <a:pt x="173" y="790"/>
                    <a:pt x="229" y="796"/>
                    <a:pt x="284" y="796"/>
                  </a:cubicBezTo>
                  <a:cubicBezTo>
                    <a:pt x="301" y="796"/>
                    <a:pt x="319" y="796"/>
                    <a:pt x="336" y="795"/>
                  </a:cubicBezTo>
                  <a:cubicBezTo>
                    <a:pt x="445" y="789"/>
                    <a:pt x="553" y="771"/>
                    <a:pt x="659" y="748"/>
                  </a:cubicBezTo>
                  <a:cubicBezTo>
                    <a:pt x="782" y="721"/>
                    <a:pt x="905" y="685"/>
                    <a:pt x="1008" y="612"/>
                  </a:cubicBezTo>
                  <a:cubicBezTo>
                    <a:pt x="1126" y="530"/>
                    <a:pt x="1209" y="409"/>
                    <a:pt x="1279" y="283"/>
                  </a:cubicBezTo>
                  <a:cubicBezTo>
                    <a:pt x="1212" y="214"/>
                    <a:pt x="1148" y="146"/>
                    <a:pt x="1085" y="76"/>
                  </a:cubicBezTo>
                  <a:lnTo>
                    <a:pt x="1084" y="75"/>
                  </a:lnTo>
                  <a:cubicBezTo>
                    <a:pt x="1049" y="59"/>
                    <a:pt x="1014" y="43"/>
                    <a:pt x="980" y="31"/>
                  </a:cubicBezTo>
                  <a:cubicBezTo>
                    <a:pt x="917" y="10"/>
                    <a:pt x="853" y="1"/>
                    <a:pt x="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37"/>
            <p:cNvSpPr/>
            <p:nvPr/>
          </p:nvSpPr>
          <p:spPr>
            <a:xfrm>
              <a:off x="4527171" y="1378686"/>
              <a:ext cx="26119" cy="22031"/>
            </a:xfrm>
            <a:custGeom>
              <a:rect b="b" l="l" r="r" t="t"/>
              <a:pathLst>
                <a:path extrusionOk="0" h="555" w="658">
                  <a:moveTo>
                    <a:pt x="305" y="1"/>
                  </a:moveTo>
                  <a:cubicBezTo>
                    <a:pt x="298" y="1"/>
                    <a:pt x="292" y="1"/>
                    <a:pt x="285" y="2"/>
                  </a:cubicBezTo>
                  <a:cubicBezTo>
                    <a:pt x="175" y="8"/>
                    <a:pt x="68" y="138"/>
                    <a:pt x="30" y="234"/>
                  </a:cubicBezTo>
                  <a:cubicBezTo>
                    <a:pt x="4" y="303"/>
                    <a:pt x="1" y="391"/>
                    <a:pt x="51" y="454"/>
                  </a:cubicBezTo>
                  <a:cubicBezTo>
                    <a:pt x="78" y="488"/>
                    <a:pt x="118" y="510"/>
                    <a:pt x="157" y="525"/>
                  </a:cubicBezTo>
                  <a:cubicBezTo>
                    <a:pt x="208" y="545"/>
                    <a:pt x="262" y="554"/>
                    <a:pt x="317" y="554"/>
                  </a:cubicBezTo>
                  <a:cubicBezTo>
                    <a:pt x="385" y="554"/>
                    <a:pt x="452" y="539"/>
                    <a:pt x="513" y="510"/>
                  </a:cubicBezTo>
                  <a:cubicBezTo>
                    <a:pt x="572" y="481"/>
                    <a:pt x="626" y="434"/>
                    <a:pt x="643" y="371"/>
                  </a:cubicBezTo>
                  <a:cubicBezTo>
                    <a:pt x="657" y="313"/>
                    <a:pt x="635" y="252"/>
                    <a:pt x="607" y="198"/>
                  </a:cubicBezTo>
                  <a:cubicBezTo>
                    <a:pt x="546" y="88"/>
                    <a:pt x="434" y="1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37"/>
            <p:cNvSpPr/>
            <p:nvPr/>
          </p:nvSpPr>
          <p:spPr>
            <a:xfrm>
              <a:off x="4510817" y="1237570"/>
              <a:ext cx="19411" cy="18855"/>
            </a:xfrm>
            <a:custGeom>
              <a:rect b="b" l="l" r="r" t="t"/>
              <a:pathLst>
                <a:path extrusionOk="0" h="475" w="489">
                  <a:moveTo>
                    <a:pt x="184" y="1"/>
                  </a:moveTo>
                  <a:cubicBezTo>
                    <a:pt x="161" y="1"/>
                    <a:pt x="139" y="5"/>
                    <a:pt x="119" y="16"/>
                  </a:cubicBezTo>
                  <a:cubicBezTo>
                    <a:pt x="77" y="39"/>
                    <a:pt x="52" y="85"/>
                    <a:pt x="36" y="130"/>
                  </a:cubicBezTo>
                  <a:cubicBezTo>
                    <a:pt x="0" y="229"/>
                    <a:pt x="11" y="349"/>
                    <a:pt x="89" y="426"/>
                  </a:cubicBezTo>
                  <a:cubicBezTo>
                    <a:pt x="124" y="461"/>
                    <a:pt x="183" y="475"/>
                    <a:pt x="241" y="475"/>
                  </a:cubicBezTo>
                  <a:cubicBezTo>
                    <a:pt x="286" y="475"/>
                    <a:pt x="330" y="467"/>
                    <a:pt x="363" y="455"/>
                  </a:cubicBezTo>
                  <a:cubicBezTo>
                    <a:pt x="420" y="432"/>
                    <a:pt x="473" y="385"/>
                    <a:pt x="484" y="323"/>
                  </a:cubicBezTo>
                  <a:cubicBezTo>
                    <a:pt x="489" y="290"/>
                    <a:pt x="482" y="254"/>
                    <a:pt x="469" y="222"/>
                  </a:cubicBezTo>
                  <a:cubicBezTo>
                    <a:pt x="434" y="130"/>
                    <a:pt x="360" y="55"/>
                    <a:pt x="270" y="19"/>
                  </a:cubicBezTo>
                  <a:cubicBezTo>
                    <a:pt x="243" y="8"/>
                    <a:pt x="213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37"/>
            <p:cNvSpPr/>
            <p:nvPr/>
          </p:nvSpPr>
          <p:spPr>
            <a:xfrm>
              <a:off x="4490572" y="1300765"/>
              <a:ext cx="53231" cy="31558"/>
            </a:xfrm>
            <a:custGeom>
              <a:rect b="b" l="l" r="r" t="t"/>
              <a:pathLst>
                <a:path extrusionOk="0" h="795" w="1341">
                  <a:moveTo>
                    <a:pt x="790" y="1"/>
                  </a:moveTo>
                  <a:cubicBezTo>
                    <a:pt x="611" y="1"/>
                    <a:pt x="430" y="74"/>
                    <a:pt x="282" y="182"/>
                  </a:cubicBezTo>
                  <a:cubicBezTo>
                    <a:pt x="201" y="241"/>
                    <a:pt x="126" y="313"/>
                    <a:pt x="74" y="401"/>
                  </a:cubicBezTo>
                  <a:cubicBezTo>
                    <a:pt x="28" y="481"/>
                    <a:pt x="0" y="587"/>
                    <a:pt x="30" y="668"/>
                  </a:cubicBezTo>
                  <a:cubicBezTo>
                    <a:pt x="323" y="523"/>
                    <a:pt x="616" y="391"/>
                    <a:pt x="907" y="318"/>
                  </a:cubicBezTo>
                  <a:lnTo>
                    <a:pt x="907" y="318"/>
                  </a:lnTo>
                  <a:cubicBezTo>
                    <a:pt x="630" y="458"/>
                    <a:pt x="299" y="542"/>
                    <a:pt x="82" y="740"/>
                  </a:cubicBezTo>
                  <a:cubicBezTo>
                    <a:pt x="94" y="749"/>
                    <a:pt x="106" y="758"/>
                    <a:pt x="123" y="765"/>
                  </a:cubicBezTo>
                  <a:cubicBezTo>
                    <a:pt x="173" y="788"/>
                    <a:pt x="229" y="795"/>
                    <a:pt x="285" y="795"/>
                  </a:cubicBezTo>
                  <a:cubicBezTo>
                    <a:pt x="302" y="795"/>
                    <a:pt x="319" y="794"/>
                    <a:pt x="336" y="793"/>
                  </a:cubicBezTo>
                  <a:cubicBezTo>
                    <a:pt x="444" y="787"/>
                    <a:pt x="552" y="770"/>
                    <a:pt x="658" y="746"/>
                  </a:cubicBezTo>
                  <a:cubicBezTo>
                    <a:pt x="781" y="719"/>
                    <a:pt x="905" y="683"/>
                    <a:pt x="1007" y="611"/>
                  </a:cubicBezTo>
                  <a:cubicBezTo>
                    <a:pt x="1161" y="505"/>
                    <a:pt x="1254" y="333"/>
                    <a:pt x="1341" y="167"/>
                  </a:cubicBezTo>
                  <a:cubicBezTo>
                    <a:pt x="1213" y="155"/>
                    <a:pt x="1103" y="72"/>
                    <a:pt x="980" y="31"/>
                  </a:cubicBezTo>
                  <a:cubicBezTo>
                    <a:pt x="918" y="10"/>
                    <a:pt x="854" y="1"/>
                    <a:pt x="7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37"/>
            <p:cNvSpPr/>
            <p:nvPr/>
          </p:nvSpPr>
          <p:spPr>
            <a:xfrm>
              <a:off x="4416025" y="1365269"/>
              <a:ext cx="35765" cy="33344"/>
            </a:xfrm>
            <a:custGeom>
              <a:rect b="b" l="l" r="r" t="t"/>
              <a:pathLst>
                <a:path extrusionOk="0" h="840" w="901">
                  <a:moveTo>
                    <a:pt x="10" y="0"/>
                  </a:moveTo>
                  <a:cubicBezTo>
                    <a:pt x="7" y="0"/>
                    <a:pt x="4" y="0"/>
                    <a:pt x="0" y="0"/>
                  </a:cubicBezTo>
                  <a:cubicBezTo>
                    <a:pt x="246" y="307"/>
                    <a:pt x="521" y="590"/>
                    <a:pt x="837" y="840"/>
                  </a:cubicBezTo>
                  <a:lnTo>
                    <a:pt x="900" y="827"/>
                  </a:lnTo>
                  <a:cubicBezTo>
                    <a:pt x="827" y="722"/>
                    <a:pt x="821" y="583"/>
                    <a:pt x="774" y="464"/>
                  </a:cubicBezTo>
                  <a:cubicBezTo>
                    <a:pt x="683" y="233"/>
                    <a:pt x="450" y="84"/>
                    <a:pt x="209" y="26"/>
                  </a:cubicBezTo>
                  <a:cubicBezTo>
                    <a:pt x="144" y="10"/>
                    <a:pt x="78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37"/>
            <p:cNvSpPr/>
            <p:nvPr/>
          </p:nvSpPr>
          <p:spPr>
            <a:xfrm>
              <a:off x="4403879" y="1292151"/>
              <a:ext cx="24492" cy="23102"/>
            </a:xfrm>
            <a:custGeom>
              <a:rect b="b" l="l" r="r" t="t"/>
              <a:pathLst>
                <a:path extrusionOk="0" h="582" w="617">
                  <a:moveTo>
                    <a:pt x="340" y="1"/>
                  </a:moveTo>
                  <a:cubicBezTo>
                    <a:pt x="259" y="1"/>
                    <a:pt x="172" y="29"/>
                    <a:pt x="117" y="63"/>
                  </a:cubicBezTo>
                  <a:cubicBezTo>
                    <a:pt x="53" y="104"/>
                    <a:pt x="0" y="174"/>
                    <a:pt x="1" y="253"/>
                  </a:cubicBezTo>
                  <a:cubicBezTo>
                    <a:pt x="2" y="296"/>
                    <a:pt x="20" y="337"/>
                    <a:pt x="44" y="375"/>
                  </a:cubicBezTo>
                  <a:cubicBezTo>
                    <a:pt x="109" y="478"/>
                    <a:pt x="218" y="554"/>
                    <a:pt x="338" y="576"/>
                  </a:cubicBezTo>
                  <a:cubicBezTo>
                    <a:pt x="357" y="579"/>
                    <a:pt x="378" y="581"/>
                    <a:pt x="398" y="581"/>
                  </a:cubicBezTo>
                  <a:cubicBezTo>
                    <a:pt x="444" y="581"/>
                    <a:pt x="490" y="570"/>
                    <a:pt x="524" y="541"/>
                  </a:cubicBezTo>
                  <a:cubicBezTo>
                    <a:pt x="571" y="504"/>
                    <a:pt x="591" y="441"/>
                    <a:pt x="598" y="381"/>
                  </a:cubicBezTo>
                  <a:cubicBezTo>
                    <a:pt x="617" y="251"/>
                    <a:pt x="575" y="107"/>
                    <a:pt x="460" y="31"/>
                  </a:cubicBezTo>
                  <a:cubicBezTo>
                    <a:pt x="426" y="9"/>
                    <a:pt x="384" y="1"/>
                    <a:pt x="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37"/>
            <p:cNvSpPr/>
            <p:nvPr/>
          </p:nvSpPr>
          <p:spPr>
            <a:xfrm>
              <a:off x="4508594" y="1155481"/>
              <a:ext cx="49579" cy="31954"/>
            </a:xfrm>
            <a:custGeom>
              <a:rect b="b" l="l" r="r" t="t"/>
              <a:pathLst>
                <a:path extrusionOk="0" h="805" w="1249">
                  <a:moveTo>
                    <a:pt x="87" y="1"/>
                  </a:moveTo>
                  <a:cubicBezTo>
                    <a:pt x="78" y="6"/>
                    <a:pt x="71" y="13"/>
                    <a:pt x="64" y="20"/>
                  </a:cubicBezTo>
                  <a:cubicBezTo>
                    <a:pt x="56" y="27"/>
                    <a:pt x="47" y="35"/>
                    <a:pt x="41" y="43"/>
                  </a:cubicBezTo>
                  <a:cubicBezTo>
                    <a:pt x="35" y="53"/>
                    <a:pt x="27" y="61"/>
                    <a:pt x="22" y="72"/>
                  </a:cubicBezTo>
                  <a:cubicBezTo>
                    <a:pt x="321" y="203"/>
                    <a:pt x="611" y="341"/>
                    <a:pt x="855" y="518"/>
                  </a:cubicBezTo>
                  <a:cubicBezTo>
                    <a:pt x="571" y="396"/>
                    <a:pt x="292" y="197"/>
                    <a:pt x="0" y="157"/>
                  </a:cubicBezTo>
                  <a:lnTo>
                    <a:pt x="0" y="157"/>
                  </a:lnTo>
                  <a:cubicBezTo>
                    <a:pt x="1" y="172"/>
                    <a:pt x="3" y="187"/>
                    <a:pt x="7" y="204"/>
                  </a:cubicBezTo>
                  <a:cubicBezTo>
                    <a:pt x="26" y="274"/>
                    <a:pt x="73" y="333"/>
                    <a:pt x="123" y="385"/>
                  </a:cubicBezTo>
                  <a:cubicBezTo>
                    <a:pt x="197" y="464"/>
                    <a:pt x="279" y="536"/>
                    <a:pt x="366" y="602"/>
                  </a:cubicBezTo>
                  <a:cubicBezTo>
                    <a:pt x="465" y="678"/>
                    <a:pt x="573" y="749"/>
                    <a:pt x="694" y="781"/>
                  </a:cubicBezTo>
                  <a:cubicBezTo>
                    <a:pt x="754" y="798"/>
                    <a:pt x="816" y="804"/>
                    <a:pt x="878" y="804"/>
                  </a:cubicBezTo>
                  <a:cubicBezTo>
                    <a:pt x="1001" y="804"/>
                    <a:pt x="1127" y="778"/>
                    <a:pt x="1249" y="751"/>
                  </a:cubicBezTo>
                  <a:cubicBezTo>
                    <a:pt x="1242" y="739"/>
                    <a:pt x="1234" y="728"/>
                    <a:pt x="1227" y="714"/>
                  </a:cubicBezTo>
                  <a:cubicBezTo>
                    <a:pt x="1219" y="698"/>
                    <a:pt x="1213" y="682"/>
                    <a:pt x="1206" y="665"/>
                  </a:cubicBezTo>
                  <a:cubicBezTo>
                    <a:pt x="1201" y="655"/>
                    <a:pt x="1197" y="643"/>
                    <a:pt x="1193" y="631"/>
                  </a:cubicBezTo>
                  <a:cubicBezTo>
                    <a:pt x="1177" y="583"/>
                    <a:pt x="1166" y="534"/>
                    <a:pt x="1152" y="484"/>
                  </a:cubicBezTo>
                  <a:cubicBezTo>
                    <a:pt x="786" y="344"/>
                    <a:pt x="430" y="183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37"/>
            <p:cNvSpPr/>
            <p:nvPr/>
          </p:nvSpPr>
          <p:spPr>
            <a:xfrm>
              <a:off x="4420828" y="1165921"/>
              <a:ext cx="26119" cy="21991"/>
            </a:xfrm>
            <a:custGeom>
              <a:rect b="b" l="l" r="r" t="t"/>
              <a:pathLst>
                <a:path extrusionOk="0" h="554" w="658">
                  <a:moveTo>
                    <a:pt x="304" y="1"/>
                  </a:moveTo>
                  <a:cubicBezTo>
                    <a:pt x="298" y="1"/>
                    <a:pt x="291" y="1"/>
                    <a:pt x="285" y="1"/>
                  </a:cubicBezTo>
                  <a:cubicBezTo>
                    <a:pt x="174" y="8"/>
                    <a:pt x="67" y="138"/>
                    <a:pt x="29" y="232"/>
                  </a:cubicBezTo>
                  <a:cubicBezTo>
                    <a:pt x="2" y="302"/>
                    <a:pt x="0" y="391"/>
                    <a:pt x="50" y="453"/>
                  </a:cubicBezTo>
                  <a:cubicBezTo>
                    <a:pt x="78" y="487"/>
                    <a:pt x="117" y="508"/>
                    <a:pt x="158" y="524"/>
                  </a:cubicBezTo>
                  <a:cubicBezTo>
                    <a:pt x="208" y="544"/>
                    <a:pt x="262" y="553"/>
                    <a:pt x="316" y="553"/>
                  </a:cubicBezTo>
                  <a:cubicBezTo>
                    <a:pt x="384" y="553"/>
                    <a:pt x="452" y="538"/>
                    <a:pt x="513" y="508"/>
                  </a:cubicBezTo>
                  <a:cubicBezTo>
                    <a:pt x="571" y="480"/>
                    <a:pt x="626" y="433"/>
                    <a:pt x="643" y="371"/>
                  </a:cubicBezTo>
                  <a:cubicBezTo>
                    <a:pt x="657" y="313"/>
                    <a:pt x="635" y="251"/>
                    <a:pt x="606" y="197"/>
                  </a:cubicBezTo>
                  <a:cubicBezTo>
                    <a:pt x="546" y="87"/>
                    <a:pt x="435" y="1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37"/>
            <p:cNvSpPr/>
            <p:nvPr/>
          </p:nvSpPr>
          <p:spPr>
            <a:xfrm>
              <a:off x="4361087" y="1219112"/>
              <a:ext cx="42077" cy="30843"/>
            </a:xfrm>
            <a:custGeom>
              <a:rect b="b" l="l" r="r" t="t"/>
              <a:pathLst>
                <a:path extrusionOk="0" h="777" w="1060">
                  <a:moveTo>
                    <a:pt x="734" y="1"/>
                  </a:moveTo>
                  <a:cubicBezTo>
                    <a:pt x="679" y="1"/>
                    <a:pt x="623" y="8"/>
                    <a:pt x="569" y="20"/>
                  </a:cubicBezTo>
                  <a:cubicBezTo>
                    <a:pt x="352" y="67"/>
                    <a:pt x="142" y="194"/>
                    <a:pt x="55" y="397"/>
                  </a:cubicBezTo>
                  <a:cubicBezTo>
                    <a:pt x="31" y="453"/>
                    <a:pt x="18" y="512"/>
                    <a:pt x="0" y="571"/>
                  </a:cubicBezTo>
                  <a:lnTo>
                    <a:pt x="38" y="745"/>
                  </a:lnTo>
                  <a:cubicBezTo>
                    <a:pt x="119" y="763"/>
                    <a:pt x="202" y="777"/>
                    <a:pt x="284" y="777"/>
                  </a:cubicBezTo>
                  <a:cubicBezTo>
                    <a:pt x="332" y="777"/>
                    <a:pt x="379" y="772"/>
                    <a:pt x="425" y="761"/>
                  </a:cubicBezTo>
                  <a:cubicBezTo>
                    <a:pt x="534" y="734"/>
                    <a:pt x="631" y="673"/>
                    <a:pt x="722" y="607"/>
                  </a:cubicBezTo>
                  <a:cubicBezTo>
                    <a:pt x="802" y="552"/>
                    <a:pt x="877" y="490"/>
                    <a:pt x="945" y="419"/>
                  </a:cubicBezTo>
                  <a:cubicBezTo>
                    <a:pt x="990" y="374"/>
                    <a:pt x="1033" y="322"/>
                    <a:pt x="1053" y="260"/>
                  </a:cubicBezTo>
                  <a:cubicBezTo>
                    <a:pt x="1058" y="245"/>
                    <a:pt x="1058" y="231"/>
                    <a:pt x="1060" y="218"/>
                  </a:cubicBezTo>
                  <a:lnTo>
                    <a:pt x="1060" y="218"/>
                  </a:lnTo>
                  <a:cubicBezTo>
                    <a:pt x="798" y="245"/>
                    <a:pt x="545" y="416"/>
                    <a:pt x="288" y="520"/>
                  </a:cubicBezTo>
                  <a:cubicBezTo>
                    <a:pt x="511" y="366"/>
                    <a:pt x="773" y="251"/>
                    <a:pt x="1043" y="140"/>
                  </a:cubicBezTo>
                  <a:cubicBezTo>
                    <a:pt x="1006" y="71"/>
                    <a:pt x="919" y="28"/>
                    <a:pt x="839" y="11"/>
                  </a:cubicBezTo>
                  <a:cubicBezTo>
                    <a:pt x="804" y="4"/>
                    <a:pt x="769" y="1"/>
                    <a:pt x="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37"/>
            <p:cNvSpPr/>
            <p:nvPr/>
          </p:nvSpPr>
          <p:spPr>
            <a:xfrm>
              <a:off x="4328895" y="46165"/>
              <a:ext cx="1332164" cy="1446803"/>
            </a:xfrm>
            <a:custGeom>
              <a:rect b="b" l="l" r="r" t="t"/>
              <a:pathLst>
                <a:path extrusionOk="0" h="36448" w="33560">
                  <a:moveTo>
                    <a:pt x="24910" y="170"/>
                  </a:moveTo>
                  <a:cubicBezTo>
                    <a:pt x="26196" y="170"/>
                    <a:pt x="27487" y="350"/>
                    <a:pt x="28665" y="880"/>
                  </a:cubicBezTo>
                  <a:cubicBezTo>
                    <a:pt x="31415" y="2116"/>
                    <a:pt x="33061" y="5053"/>
                    <a:pt x="33284" y="7982"/>
                  </a:cubicBezTo>
                  <a:cubicBezTo>
                    <a:pt x="33545" y="11447"/>
                    <a:pt x="32081" y="14760"/>
                    <a:pt x="30046" y="17484"/>
                  </a:cubicBezTo>
                  <a:cubicBezTo>
                    <a:pt x="29030" y="18848"/>
                    <a:pt x="27866" y="20095"/>
                    <a:pt x="26654" y="21285"/>
                  </a:cubicBezTo>
                  <a:cubicBezTo>
                    <a:pt x="25491" y="22426"/>
                    <a:pt x="24266" y="23509"/>
                    <a:pt x="22961" y="24489"/>
                  </a:cubicBezTo>
                  <a:cubicBezTo>
                    <a:pt x="20394" y="26420"/>
                    <a:pt x="17486" y="27981"/>
                    <a:pt x="14326" y="28664"/>
                  </a:cubicBezTo>
                  <a:cubicBezTo>
                    <a:pt x="13148" y="28919"/>
                    <a:pt x="11933" y="29056"/>
                    <a:pt x="10719" y="29056"/>
                  </a:cubicBezTo>
                  <a:cubicBezTo>
                    <a:pt x="8790" y="29056"/>
                    <a:pt x="6864" y="28712"/>
                    <a:pt x="5091" y="27951"/>
                  </a:cubicBezTo>
                  <a:cubicBezTo>
                    <a:pt x="4691" y="27779"/>
                    <a:pt x="4297" y="27588"/>
                    <a:pt x="3914" y="27374"/>
                  </a:cubicBezTo>
                  <a:cubicBezTo>
                    <a:pt x="1668" y="25880"/>
                    <a:pt x="626" y="23194"/>
                    <a:pt x="626" y="20568"/>
                  </a:cubicBezTo>
                  <a:cubicBezTo>
                    <a:pt x="626" y="20222"/>
                    <a:pt x="646" y="19876"/>
                    <a:pt x="681" y="19534"/>
                  </a:cubicBezTo>
                  <a:cubicBezTo>
                    <a:pt x="861" y="17823"/>
                    <a:pt x="1439" y="16173"/>
                    <a:pt x="2205" y="14642"/>
                  </a:cubicBezTo>
                  <a:cubicBezTo>
                    <a:pt x="2898" y="13255"/>
                    <a:pt x="3741" y="11942"/>
                    <a:pt x="4686" y="10711"/>
                  </a:cubicBezTo>
                  <a:cubicBezTo>
                    <a:pt x="6479" y="8372"/>
                    <a:pt x="8671" y="6341"/>
                    <a:pt x="11118" y="4700"/>
                  </a:cubicBezTo>
                  <a:cubicBezTo>
                    <a:pt x="13566" y="3058"/>
                    <a:pt x="16277" y="1806"/>
                    <a:pt x="19121" y="1031"/>
                  </a:cubicBezTo>
                  <a:cubicBezTo>
                    <a:pt x="20576" y="634"/>
                    <a:pt x="22069" y="354"/>
                    <a:pt x="23573" y="229"/>
                  </a:cubicBezTo>
                  <a:cubicBezTo>
                    <a:pt x="24015" y="192"/>
                    <a:pt x="24462" y="170"/>
                    <a:pt x="24910" y="170"/>
                  </a:cubicBezTo>
                  <a:close/>
                  <a:moveTo>
                    <a:pt x="33325" y="10777"/>
                  </a:moveTo>
                  <a:cubicBezTo>
                    <a:pt x="33326" y="11007"/>
                    <a:pt x="33328" y="11236"/>
                    <a:pt x="33328" y="11465"/>
                  </a:cubicBezTo>
                  <a:cubicBezTo>
                    <a:pt x="33337" y="12725"/>
                    <a:pt x="33312" y="13984"/>
                    <a:pt x="33229" y="15239"/>
                  </a:cubicBezTo>
                  <a:cubicBezTo>
                    <a:pt x="33190" y="15812"/>
                    <a:pt x="33139" y="16384"/>
                    <a:pt x="33072" y="16953"/>
                  </a:cubicBezTo>
                  <a:cubicBezTo>
                    <a:pt x="32874" y="18652"/>
                    <a:pt x="32419" y="20237"/>
                    <a:pt x="31654" y="21769"/>
                  </a:cubicBezTo>
                  <a:cubicBezTo>
                    <a:pt x="31149" y="22781"/>
                    <a:pt x="30542" y="23744"/>
                    <a:pt x="29864" y="24650"/>
                  </a:cubicBezTo>
                  <a:cubicBezTo>
                    <a:pt x="28848" y="26013"/>
                    <a:pt x="27686" y="27262"/>
                    <a:pt x="26473" y="28450"/>
                  </a:cubicBezTo>
                  <a:cubicBezTo>
                    <a:pt x="25307" y="29591"/>
                    <a:pt x="24083" y="30674"/>
                    <a:pt x="22779" y="31654"/>
                  </a:cubicBezTo>
                  <a:cubicBezTo>
                    <a:pt x="20211" y="33584"/>
                    <a:pt x="17302" y="35146"/>
                    <a:pt x="14144" y="35830"/>
                  </a:cubicBezTo>
                  <a:cubicBezTo>
                    <a:pt x="12966" y="36085"/>
                    <a:pt x="11751" y="36221"/>
                    <a:pt x="10537" y="36221"/>
                  </a:cubicBezTo>
                  <a:cubicBezTo>
                    <a:pt x="8609" y="36221"/>
                    <a:pt x="6682" y="35877"/>
                    <a:pt x="4909" y="35116"/>
                  </a:cubicBezTo>
                  <a:cubicBezTo>
                    <a:pt x="4509" y="34944"/>
                    <a:pt x="4115" y="34753"/>
                    <a:pt x="3733" y="34539"/>
                  </a:cubicBezTo>
                  <a:cubicBezTo>
                    <a:pt x="1333" y="33207"/>
                    <a:pt x="622" y="30306"/>
                    <a:pt x="521" y="27774"/>
                  </a:cubicBezTo>
                  <a:cubicBezTo>
                    <a:pt x="507" y="27435"/>
                    <a:pt x="505" y="27097"/>
                    <a:pt x="504" y="26759"/>
                  </a:cubicBezTo>
                  <a:cubicBezTo>
                    <a:pt x="496" y="25265"/>
                    <a:pt x="510" y="23772"/>
                    <a:pt x="544" y="22279"/>
                  </a:cubicBezTo>
                  <a:cubicBezTo>
                    <a:pt x="546" y="22219"/>
                    <a:pt x="548" y="22159"/>
                    <a:pt x="548" y="22099"/>
                  </a:cubicBezTo>
                  <a:cubicBezTo>
                    <a:pt x="549" y="22103"/>
                    <a:pt x="549" y="22105"/>
                    <a:pt x="549" y="22109"/>
                  </a:cubicBezTo>
                  <a:cubicBezTo>
                    <a:pt x="684" y="22944"/>
                    <a:pt x="926" y="23765"/>
                    <a:pt x="1283" y="24532"/>
                  </a:cubicBezTo>
                  <a:cubicBezTo>
                    <a:pt x="2940" y="28076"/>
                    <a:pt x="6957" y="29278"/>
                    <a:pt x="10662" y="29278"/>
                  </a:cubicBezTo>
                  <a:cubicBezTo>
                    <a:pt x="11154" y="29278"/>
                    <a:pt x="11641" y="29257"/>
                    <a:pt x="12116" y="29217"/>
                  </a:cubicBezTo>
                  <a:cubicBezTo>
                    <a:pt x="15378" y="28946"/>
                    <a:pt x="18466" y="27712"/>
                    <a:pt x="21214" y="25966"/>
                  </a:cubicBezTo>
                  <a:cubicBezTo>
                    <a:pt x="24031" y="24175"/>
                    <a:pt x="26557" y="21879"/>
                    <a:pt x="28764" y="19381"/>
                  </a:cubicBezTo>
                  <a:cubicBezTo>
                    <a:pt x="30936" y="16919"/>
                    <a:pt x="32759" y="14048"/>
                    <a:pt x="33325" y="10777"/>
                  </a:cubicBezTo>
                  <a:close/>
                  <a:moveTo>
                    <a:pt x="24856" y="0"/>
                  </a:moveTo>
                  <a:cubicBezTo>
                    <a:pt x="23634" y="0"/>
                    <a:pt x="22405" y="165"/>
                    <a:pt x="21210" y="383"/>
                  </a:cubicBezTo>
                  <a:cubicBezTo>
                    <a:pt x="18264" y="920"/>
                    <a:pt x="15414" y="1976"/>
                    <a:pt x="12807" y="3447"/>
                  </a:cubicBezTo>
                  <a:cubicBezTo>
                    <a:pt x="10191" y="4923"/>
                    <a:pt x="7811" y="6825"/>
                    <a:pt x="5808" y="9065"/>
                  </a:cubicBezTo>
                  <a:cubicBezTo>
                    <a:pt x="4813" y="10179"/>
                    <a:pt x="3911" y="11376"/>
                    <a:pt x="3119" y="12642"/>
                  </a:cubicBezTo>
                  <a:cubicBezTo>
                    <a:pt x="2208" y="14100"/>
                    <a:pt x="1427" y="15660"/>
                    <a:pt x="942" y="17313"/>
                  </a:cubicBezTo>
                  <a:cubicBezTo>
                    <a:pt x="610" y="18437"/>
                    <a:pt x="421" y="19613"/>
                    <a:pt x="439" y="20786"/>
                  </a:cubicBezTo>
                  <a:cubicBezTo>
                    <a:pt x="407" y="21185"/>
                    <a:pt x="388" y="21586"/>
                    <a:pt x="370" y="21983"/>
                  </a:cubicBezTo>
                  <a:cubicBezTo>
                    <a:pt x="335" y="22743"/>
                    <a:pt x="320" y="23503"/>
                    <a:pt x="309" y="24263"/>
                  </a:cubicBezTo>
                  <a:cubicBezTo>
                    <a:pt x="268" y="27170"/>
                    <a:pt x="0" y="30482"/>
                    <a:pt x="1860" y="32959"/>
                  </a:cubicBezTo>
                  <a:cubicBezTo>
                    <a:pt x="3430" y="35049"/>
                    <a:pt x="6018" y="36025"/>
                    <a:pt x="8538" y="36333"/>
                  </a:cubicBezTo>
                  <a:cubicBezTo>
                    <a:pt x="9180" y="36410"/>
                    <a:pt x="9828" y="36448"/>
                    <a:pt x="10476" y="36448"/>
                  </a:cubicBezTo>
                  <a:cubicBezTo>
                    <a:pt x="10964" y="36448"/>
                    <a:pt x="11452" y="36426"/>
                    <a:pt x="11937" y="36386"/>
                  </a:cubicBezTo>
                  <a:cubicBezTo>
                    <a:pt x="15200" y="36114"/>
                    <a:pt x="18289" y="34881"/>
                    <a:pt x="21035" y="33133"/>
                  </a:cubicBezTo>
                  <a:cubicBezTo>
                    <a:pt x="23852" y="31342"/>
                    <a:pt x="26378" y="29048"/>
                    <a:pt x="28584" y="26549"/>
                  </a:cubicBezTo>
                  <a:cubicBezTo>
                    <a:pt x="30778" y="24064"/>
                    <a:pt x="32520" y="21218"/>
                    <a:pt x="33147" y="17928"/>
                  </a:cubicBezTo>
                  <a:cubicBezTo>
                    <a:pt x="33418" y="16511"/>
                    <a:pt x="33481" y="15068"/>
                    <a:pt x="33525" y="13630"/>
                  </a:cubicBezTo>
                  <a:cubicBezTo>
                    <a:pt x="33560" y="12358"/>
                    <a:pt x="33551" y="11085"/>
                    <a:pt x="33518" y="9813"/>
                  </a:cubicBezTo>
                  <a:cubicBezTo>
                    <a:pt x="33513" y="9606"/>
                    <a:pt x="33504" y="9401"/>
                    <a:pt x="33497" y="9193"/>
                  </a:cubicBezTo>
                  <a:cubicBezTo>
                    <a:pt x="33544" y="7911"/>
                    <a:pt x="33373" y="6622"/>
                    <a:pt x="32925" y="5414"/>
                  </a:cubicBezTo>
                  <a:cubicBezTo>
                    <a:pt x="32419" y="4048"/>
                    <a:pt x="31587" y="2787"/>
                    <a:pt x="30473" y="1841"/>
                  </a:cubicBezTo>
                  <a:cubicBezTo>
                    <a:pt x="29259" y="809"/>
                    <a:pt x="27774" y="249"/>
                    <a:pt x="26199" y="72"/>
                  </a:cubicBezTo>
                  <a:cubicBezTo>
                    <a:pt x="25753" y="22"/>
                    <a:pt x="25305" y="0"/>
                    <a:pt x="248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37"/>
            <p:cNvSpPr/>
            <p:nvPr/>
          </p:nvSpPr>
          <p:spPr>
            <a:xfrm>
              <a:off x="5316465" y="490749"/>
              <a:ext cx="22031" cy="26238"/>
            </a:xfrm>
            <a:custGeom>
              <a:rect b="b" l="l" r="r" t="t"/>
              <a:pathLst>
                <a:path extrusionOk="0" h="661" w="555">
                  <a:moveTo>
                    <a:pt x="298" y="0"/>
                  </a:moveTo>
                  <a:cubicBezTo>
                    <a:pt x="268" y="0"/>
                    <a:pt x="237" y="7"/>
                    <a:pt x="210" y="22"/>
                  </a:cubicBezTo>
                  <a:cubicBezTo>
                    <a:pt x="102" y="82"/>
                    <a:pt x="51" y="213"/>
                    <a:pt x="27" y="324"/>
                  </a:cubicBezTo>
                  <a:cubicBezTo>
                    <a:pt x="0" y="450"/>
                    <a:pt x="50" y="592"/>
                    <a:pt x="173" y="644"/>
                  </a:cubicBezTo>
                  <a:cubicBezTo>
                    <a:pt x="200" y="655"/>
                    <a:pt x="229" y="661"/>
                    <a:pt x="259" y="661"/>
                  </a:cubicBezTo>
                  <a:cubicBezTo>
                    <a:pt x="291" y="661"/>
                    <a:pt x="323" y="654"/>
                    <a:pt x="351" y="642"/>
                  </a:cubicBezTo>
                  <a:cubicBezTo>
                    <a:pt x="355" y="641"/>
                    <a:pt x="357" y="638"/>
                    <a:pt x="362" y="636"/>
                  </a:cubicBezTo>
                  <a:cubicBezTo>
                    <a:pt x="420" y="610"/>
                    <a:pt x="471" y="561"/>
                    <a:pt x="501" y="501"/>
                  </a:cubicBezTo>
                  <a:cubicBezTo>
                    <a:pt x="554" y="399"/>
                    <a:pt x="544" y="263"/>
                    <a:pt x="505" y="155"/>
                  </a:cubicBezTo>
                  <a:cubicBezTo>
                    <a:pt x="487" y="108"/>
                    <a:pt x="453" y="59"/>
                    <a:pt x="407" y="32"/>
                  </a:cubicBezTo>
                  <a:cubicBezTo>
                    <a:pt x="374" y="11"/>
                    <a:pt x="336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37"/>
            <p:cNvSpPr/>
            <p:nvPr/>
          </p:nvSpPr>
          <p:spPr>
            <a:xfrm>
              <a:off x="5268792" y="493885"/>
              <a:ext cx="34138" cy="23420"/>
            </a:xfrm>
            <a:custGeom>
              <a:rect b="b" l="l" r="r" t="t"/>
              <a:pathLst>
                <a:path extrusionOk="0" h="590" w="860">
                  <a:moveTo>
                    <a:pt x="109" y="1"/>
                  </a:moveTo>
                  <a:cubicBezTo>
                    <a:pt x="63" y="1"/>
                    <a:pt x="17" y="29"/>
                    <a:pt x="12" y="84"/>
                  </a:cubicBezTo>
                  <a:cubicBezTo>
                    <a:pt x="7" y="149"/>
                    <a:pt x="0" y="211"/>
                    <a:pt x="19" y="274"/>
                  </a:cubicBezTo>
                  <a:cubicBezTo>
                    <a:pt x="33" y="329"/>
                    <a:pt x="58" y="380"/>
                    <a:pt x="94" y="425"/>
                  </a:cubicBezTo>
                  <a:cubicBezTo>
                    <a:pt x="165" y="512"/>
                    <a:pt x="265" y="569"/>
                    <a:pt x="374" y="586"/>
                  </a:cubicBezTo>
                  <a:cubicBezTo>
                    <a:pt x="392" y="588"/>
                    <a:pt x="411" y="590"/>
                    <a:pt x="429" y="590"/>
                  </a:cubicBezTo>
                  <a:cubicBezTo>
                    <a:pt x="522" y="590"/>
                    <a:pt x="615" y="555"/>
                    <a:pt x="689" y="498"/>
                  </a:cubicBezTo>
                  <a:cubicBezTo>
                    <a:pt x="775" y="435"/>
                    <a:pt x="855" y="316"/>
                    <a:pt x="859" y="206"/>
                  </a:cubicBezTo>
                  <a:cubicBezTo>
                    <a:pt x="860" y="156"/>
                    <a:pt x="835" y="100"/>
                    <a:pt x="783" y="83"/>
                  </a:cubicBezTo>
                  <a:cubicBezTo>
                    <a:pt x="766" y="78"/>
                    <a:pt x="754" y="75"/>
                    <a:pt x="740" y="75"/>
                  </a:cubicBezTo>
                  <a:cubicBezTo>
                    <a:pt x="734" y="75"/>
                    <a:pt x="727" y="75"/>
                    <a:pt x="720" y="76"/>
                  </a:cubicBezTo>
                  <a:cubicBezTo>
                    <a:pt x="683" y="81"/>
                    <a:pt x="640" y="113"/>
                    <a:pt x="629" y="149"/>
                  </a:cubicBezTo>
                  <a:cubicBezTo>
                    <a:pt x="625" y="166"/>
                    <a:pt x="620" y="182"/>
                    <a:pt x="619" y="199"/>
                  </a:cubicBezTo>
                  <a:cubicBezTo>
                    <a:pt x="618" y="200"/>
                    <a:pt x="618" y="200"/>
                    <a:pt x="618" y="201"/>
                  </a:cubicBezTo>
                  <a:cubicBezTo>
                    <a:pt x="618" y="202"/>
                    <a:pt x="616" y="205"/>
                    <a:pt x="616" y="208"/>
                  </a:cubicBezTo>
                  <a:cubicBezTo>
                    <a:pt x="614" y="216"/>
                    <a:pt x="610" y="225"/>
                    <a:pt x="606" y="233"/>
                  </a:cubicBezTo>
                  <a:cubicBezTo>
                    <a:pt x="604" y="237"/>
                    <a:pt x="599" y="246"/>
                    <a:pt x="597" y="251"/>
                  </a:cubicBezTo>
                  <a:cubicBezTo>
                    <a:pt x="589" y="264"/>
                    <a:pt x="582" y="275"/>
                    <a:pt x="571" y="288"/>
                  </a:cubicBezTo>
                  <a:cubicBezTo>
                    <a:pt x="569" y="289"/>
                    <a:pt x="568" y="290"/>
                    <a:pt x="567" y="293"/>
                  </a:cubicBezTo>
                  <a:cubicBezTo>
                    <a:pt x="566" y="294"/>
                    <a:pt x="564" y="294"/>
                    <a:pt x="563" y="295"/>
                  </a:cubicBezTo>
                  <a:cubicBezTo>
                    <a:pt x="558" y="300"/>
                    <a:pt x="552" y="306"/>
                    <a:pt x="546" y="311"/>
                  </a:cubicBezTo>
                  <a:cubicBezTo>
                    <a:pt x="540" y="316"/>
                    <a:pt x="532" y="321"/>
                    <a:pt x="525" y="326"/>
                  </a:cubicBezTo>
                  <a:lnTo>
                    <a:pt x="522" y="329"/>
                  </a:lnTo>
                  <a:cubicBezTo>
                    <a:pt x="521" y="331"/>
                    <a:pt x="521" y="331"/>
                    <a:pt x="520" y="331"/>
                  </a:cubicBezTo>
                  <a:cubicBezTo>
                    <a:pt x="512" y="335"/>
                    <a:pt x="504" y="340"/>
                    <a:pt x="495" y="343"/>
                  </a:cubicBezTo>
                  <a:cubicBezTo>
                    <a:pt x="494" y="345"/>
                    <a:pt x="484" y="347"/>
                    <a:pt x="477" y="350"/>
                  </a:cubicBezTo>
                  <a:cubicBezTo>
                    <a:pt x="473" y="351"/>
                    <a:pt x="462" y="353"/>
                    <a:pt x="460" y="353"/>
                  </a:cubicBezTo>
                  <a:cubicBezTo>
                    <a:pt x="449" y="357"/>
                    <a:pt x="439" y="358"/>
                    <a:pt x="428" y="358"/>
                  </a:cubicBezTo>
                  <a:cubicBezTo>
                    <a:pt x="427" y="358"/>
                    <a:pt x="427" y="359"/>
                    <a:pt x="427" y="359"/>
                  </a:cubicBezTo>
                  <a:cubicBezTo>
                    <a:pt x="426" y="358"/>
                    <a:pt x="426" y="358"/>
                    <a:pt x="423" y="358"/>
                  </a:cubicBezTo>
                  <a:cubicBezTo>
                    <a:pt x="415" y="357"/>
                    <a:pt x="406" y="357"/>
                    <a:pt x="396" y="356"/>
                  </a:cubicBezTo>
                  <a:cubicBezTo>
                    <a:pt x="392" y="356"/>
                    <a:pt x="387" y="353"/>
                    <a:pt x="384" y="353"/>
                  </a:cubicBezTo>
                  <a:cubicBezTo>
                    <a:pt x="382" y="352"/>
                    <a:pt x="370" y="350"/>
                    <a:pt x="366" y="348"/>
                  </a:cubicBezTo>
                  <a:cubicBezTo>
                    <a:pt x="352" y="345"/>
                    <a:pt x="339" y="337"/>
                    <a:pt x="324" y="331"/>
                  </a:cubicBezTo>
                  <a:cubicBezTo>
                    <a:pt x="321" y="327"/>
                    <a:pt x="312" y="322"/>
                    <a:pt x="309" y="320"/>
                  </a:cubicBezTo>
                  <a:cubicBezTo>
                    <a:pt x="302" y="315"/>
                    <a:pt x="295" y="310"/>
                    <a:pt x="288" y="305"/>
                  </a:cubicBezTo>
                  <a:cubicBezTo>
                    <a:pt x="287" y="304"/>
                    <a:pt x="276" y="294"/>
                    <a:pt x="274" y="291"/>
                  </a:cubicBezTo>
                  <a:cubicBezTo>
                    <a:pt x="270" y="286"/>
                    <a:pt x="262" y="279"/>
                    <a:pt x="261" y="277"/>
                  </a:cubicBezTo>
                  <a:cubicBezTo>
                    <a:pt x="255" y="270"/>
                    <a:pt x="250" y="263"/>
                    <a:pt x="245" y="257"/>
                  </a:cubicBezTo>
                  <a:cubicBezTo>
                    <a:pt x="244" y="255"/>
                    <a:pt x="244" y="255"/>
                    <a:pt x="243" y="255"/>
                  </a:cubicBezTo>
                  <a:cubicBezTo>
                    <a:pt x="241" y="254"/>
                    <a:pt x="243" y="254"/>
                    <a:pt x="241" y="250"/>
                  </a:cubicBezTo>
                  <a:cubicBezTo>
                    <a:pt x="235" y="238"/>
                    <a:pt x="229" y="223"/>
                    <a:pt x="223" y="210"/>
                  </a:cubicBezTo>
                  <a:cubicBezTo>
                    <a:pt x="222" y="206"/>
                    <a:pt x="219" y="194"/>
                    <a:pt x="219" y="190"/>
                  </a:cubicBezTo>
                  <a:cubicBezTo>
                    <a:pt x="217" y="179"/>
                    <a:pt x="215" y="168"/>
                    <a:pt x="213" y="156"/>
                  </a:cubicBezTo>
                  <a:cubicBezTo>
                    <a:pt x="208" y="130"/>
                    <a:pt x="202" y="104"/>
                    <a:pt x="199" y="78"/>
                  </a:cubicBezTo>
                  <a:cubicBezTo>
                    <a:pt x="194" y="26"/>
                    <a:pt x="152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37"/>
            <p:cNvSpPr/>
            <p:nvPr/>
          </p:nvSpPr>
          <p:spPr>
            <a:xfrm>
              <a:off x="5137640" y="787072"/>
              <a:ext cx="157232" cy="100428"/>
            </a:xfrm>
            <a:custGeom>
              <a:rect b="b" l="l" r="r" t="t"/>
              <a:pathLst>
                <a:path extrusionOk="0" h="2530" w="3961">
                  <a:moveTo>
                    <a:pt x="1708" y="179"/>
                  </a:moveTo>
                  <a:cubicBezTo>
                    <a:pt x="1823" y="179"/>
                    <a:pt x="1939" y="187"/>
                    <a:pt x="2049" y="198"/>
                  </a:cubicBezTo>
                  <a:cubicBezTo>
                    <a:pt x="2386" y="230"/>
                    <a:pt x="2710" y="314"/>
                    <a:pt x="3002" y="487"/>
                  </a:cubicBezTo>
                  <a:cubicBezTo>
                    <a:pt x="3277" y="651"/>
                    <a:pt x="3523" y="887"/>
                    <a:pt x="3657" y="1182"/>
                  </a:cubicBezTo>
                  <a:cubicBezTo>
                    <a:pt x="3793" y="1482"/>
                    <a:pt x="3795" y="1849"/>
                    <a:pt x="3553" y="2100"/>
                  </a:cubicBezTo>
                  <a:cubicBezTo>
                    <a:pt x="3380" y="2278"/>
                    <a:pt x="3144" y="2358"/>
                    <a:pt x="2904" y="2358"/>
                  </a:cubicBezTo>
                  <a:cubicBezTo>
                    <a:pt x="2806" y="2358"/>
                    <a:pt x="2707" y="2345"/>
                    <a:pt x="2612" y="2320"/>
                  </a:cubicBezTo>
                  <a:cubicBezTo>
                    <a:pt x="2439" y="2275"/>
                    <a:pt x="2289" y="2183"/>
                    <a:pt x="2131" y="2103"/>
                  </a:cubicBezTo>
                  <a:cubicBezTo>
                    <a:pt x="1981" y="2027"/>
                    <a:pt x="1831" y="1979"/>
                    <a:pt x="1662" y="1966"/>
                  </a:cubicBezTo>
                  <a:cubicBezTo>
                    <a:pt x="1473" y="1953"/>
                    <a:pt x="1287" y="1955"/>
                    <a:pt x="1124" y="1845"/>
                  </a:cubicBezTo>
                  <a:cubicBezTo>
                    <a:pt x="981" y="1747"/>
                    <a:pt x="930" y="1598"/>
                    <a:pt x="850" y="1453"/>
                  </a:cubicBezTo>
                  <a:cubicBezTo>
                    <a:pt x="777" y="1324"/>
                    <a:pt x="678" y="1251"/>
                    <a:pt x="539" y="1199"/>
                  </a:cubicBezTo>
                  <a:cubicBezTo>
                    <a:pt x="399" y="1146"/>
                    <a:pt x="189" y="1084"/>
                    <a:pt x="293" y="892"/>
                  </a:cubicBezTo>
                  <a:cubicBezTo>
                    <a:pt x="379" y="730"/>
                    <a:pt x="549" y="576"/>
                    <a:pt x="689" y="464"/>
                  </a:cubicBezTo>
                  <a:cubicBezTo>
                    <a:pt x="803" y="371"/>
                    <a:pt x="928" y="306"/>
                    <a:pt x="1061" y="261"/>
                  </a:cubicBezTo>
                  <a:cubicBezTo>
                    <a:pt x="1197" y="240"/>
                    <a:pt x="1331" y="210"/>
                    <a:pt x="1467" y="193"/>
                  </a:cubicBezTo>
                  <a:cubicBezTo>
                    <a:pt x="1546" y="183"/>
                    <a:pt x="1627" y="179"/>
                    <a:pt x="1708" y="179"/>
                  </a:cubicBezTo>
                  <a:close/>
                  <a:moveTo>
                    <a:pt x="1658" y="0"/>
                  </a:moveTo>
                  <a:cubicBezTo>
                    <a:pt x="1536" y="0"/>
                    <a:pt x="1415" y="7"/>
                    <a:pt x="1295" y="21"/>
                  </a:cubicBezTo>
                  <a:cubicBezTo>
                    <a:pt x="1091" y="44"/>
                    <a:pt x="889" y="86"/>
                    <a:pt x="709" y="189"/>
                  </a:cubicBezTo>
                  <a:cubicBezTo>
                    <a:pt x="530" y="290"/>
                    <a:pt x="384" y="441"/>
                    <a:pt x="249" y="592"/>
                  </a:cubicBezTo>
                  <a:cubicBezTo>
                    <a:pt x="134" y="719"/>
                    <a:pt x="1" y="881"/>
                    <a:pt x="69" y="1061"/>
                  </a:cubicBezTo>
                  <a:cubicBezTo>
                    <a:pt x="126" y="1216"/>
                    <a:pt x="289" y="1283"/>
                    <a:pt x="435" y="1328"/>
                  </a:cubicBezTo>
                  <a:cubicBezTo>
                    <a:pt x="527" y="1355"/>
                    <a:pt x="622" y="1380"/>
                    <a:pt x="685" y="1456"/>
                  </a:cubicBezTo>
                  <a:cubicBezTo>
                    <a:pt x="752" y="1534"/>
                    <a:pt x="782" y="1638"/>
                    <a:pt x="834" y="1725"/>
                  </a:cubicBezTo>
                  <a:cubicBezTo>
                    <a:pt x="918" y="1866"/>
                    <a:pt x="1053" y="1980"/>
                    <a:pt x="1205" y="2043"/>
                  </a:cubicBezTo>
                  <a:cubicBezTo>
                    <a:pt x="1400" y="2125"/>
                    <a:pt x="1613" y="2099"/>
                    <a:pt x="1815" y="2149"/>
                  </a:cubicBezTo>
                  <a:cubicBezTo>
                    <a:pt x="2022" y="2201"/>
                    <a:pt x="2195" y="2335"/>
                    <a:pt x="2389" y="2418"/>
                  </a:cubicBezTo>
                  <a:cubicBezTo>
                    <a:pt x="2560" y="2489"/>
                    <a:pt x="2745" y="2529"/>
                    <a:pt x="2929" y="2529"/>
                  </a:cubicBezTo>
                  <a:cubicBezTo>
                    <a:pt x="3114" y="2529"/>
                    <a:pt x="3298" y="2488"/>
                    <a:pt x="3465" y="2394"/>
                  </a:cubicBezTo>
                  <a:cubicBezTo>
                    <a:pt x="3779" y="2216"/>
                    <a:pt x="3961" y="1879"/>
                    <a:pt x="3932" y="1517"/>
                  </a:cubicBezTo>
                  <a:cubicBezTo>
                    <a:pt x="3902" y="1144"/>
                    <a:pt x="3698" y="802"/>
                    <a:pt x="3427" y="552"/>
                  </a:cubicBezTo>
                  <a:cubicBezTo>
                    <a:pt x="3128" y="276"/>
                    <a:pt x="2732" y="101"/>
                    <a:pt x="2334" y="36"/>
                  </a:cubicBezTo>
                  <a:cubicBezTo>
                    <a:pt x="2208" y="15"/>
                    <a:pt x="2078" y="3"/>
                    <a:pt x="1948" y="3"/>
                  </a:cubicBezTo>
                  <a:cubicBezTo>
                    <a:pt x="1912" y="3"/>
                    <a:pt x="1877" y="4"/>
                    <a:pt x="1841" y="6"/>
                  </a:cubicBezTo>
                  <a:cubicBezTo>
                    <a:pt x="1780" y="2"/>
                    <a:pt x="1719" y="0"/>
                    <a:pt x="1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37"/>
            <p:cNvSpPr/>
            <p:nvPr/>
          </p:nvSpPr>
          <p:spPr>
            <a:xfrm>
              <a:off x="5235249" y="475903"/>
              <a:ext cx="21991" cy="26318"/>
            </a:xfrm>
            <a:custGeom>
              <a:rect b="b" l="l" r="r" t="t"/>
              <a:pathLst>
                <a:path extrusionOk="0" h="663" w="554">
                  <a:moveTo>
                    <a:pt x="298" y="0"/>
                  </a:moveTo>
                  <a:cubicBezTo>
                    <a:pt x="267" y="0"/>
                    <a:pt x="237" y="8"/>
                    <a:pt x="209" y="23"/>
                  </a:cubicBezTo>
                  <a:cubicBezTo>
                    <a:pt x="102" y="82"/>
                    <a:pt x="51" y="212"/>
                    <a:pt x="27" y="325"/>
                  </a:cubicBezTo>
                  <a:cubicBezTo>
                    <a:pt x="1" y="450"/>
                    <a:pt x="50" y="592"/>
                    <a:pt x="173" y="644"/>
                  </a:cubicBezTo>
                  <a:cubicBezTo>
                    <a:pt x="200" y="656"/>
                    <a:pt x="230" y="662"/>
                    <a:pt x="260" y="662"/>
                  </a:cubicBezTo>
                  <a:cubicBezTo>
                    <a:pt x="291" y="662"/>
                    <a:pt x="323" y="656"/>
                    <a:pt x="351" y="643"/>
                  </a:cubicBezTo>
                  <a:cubicBezTo>
                    <a:pt x="355" y="641"/>
                    <a:pt x="357" y="639"/>
                    <a:pt x="361" y="637"/>
                  </a:cubicBezTo>
                  <a:cubicBezTo>
                    <a:pt x="419" y="611"/>
                    <a:pt x="471" y="561"/>
                    <a:pt x="501" y="502"/>
                  </a:cubicBezTo>
                  <a:cubicBezTo>
                    <a:pt x="554" y="399"/>
                    <a:pt x="543" y="261"/>
                    <a:pt x="504" y="156"/>
                  </a:cubicBezTo>
                  <a:cubicBezTo>
                    <a:pt x="486" y="108"/>
                    <a:pt x="452" y="58"/>
                    <a:pt x="407" y="32"/>
                  </a:cubicBezTo>
                  <a:cubicBezTo>
                    <a:pt x="374" y="11"/>
                    <a:pt x="336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37"/>
            <p:cNvSpPr/>
            <p:nvPr/>
          </p:nvSpPr>
          <p:spPr>
            <a:xfrm>
              <a:off x="4974017" y="405683"/>
              <a:ext cx="227849" cy="130358"/>
            </a:xfrm>
            <a:custGeom>
              <a:rect b="b" l="l" r="r" t="t"/>
              <a:pathLst>
                <a:path extrusionOk="0" h="3284" w="5740">
                  <a:moveTo>
                    <a:pt x="3625" y="214"/>
                  </a:moveTo>
                  <a:cubicBezTo>
                    <a:pt x="3832" y="214"/>
                    <a:pt x="4039" y="224"/>
                    <a:pt x="4245" y="243"/>
                  </a:cubicBezTo>
                  <a:cubicBezTo>
                    <a:pt x="4628" y="300"/>
                    <a:pt x="4989" y="435"/>
                    <a:pt x="5250" y="746"/>
                  </a:cubicBezTo>
                  <a:cubicBezTo>
                    <a:pt x="5575" y="1128"/>
                    <a:pt x="5601" y="1674"/>
                    <a:pt x="5321" y="2089"/>
                  </a:cubicBezTo>
                  <a:cubicBezTo>
                    <a:pt x="5055" y="2478"/>
                    <a:pt x="4602" y="2730"/>
                    <a:pt x="4168" y="2885"/>
                  </a:cubicBezTo>
                  <a:cubicBezTo>
                    <a:pt x="3731" y="3040"/>
                    <a:pt x="3268" y="3105"/>
                    <a:pt x="2805" y="3105"/>
                  </a:cubicBezTo>
                  <a:cubicBezTo>
                    <a:pt x="2738" y="3105"/>
                    <a:pt x="2671" y="3104"/>
                    <a:pt x="2605" y="3101"/>
                  </a:cubicBezTo>
                  <a:cubicBezTo>
                    <a:pt x="2057" y="3081"/>
                    <a:pt x="1489" y="2983"/>
                    <a:pt x="965" y="2818"/>
                  </a:cubicBezTo>
                  <a:cubicBezTo>
                    <a:pt x="739" y="2746"/>
                    <a:pt x="514" y="2640"/>
                    <a:pt x="363" y="2449"/>
                  </a:cubicBezTo>
                  <a:cubicBezTo>
                    <a:pt x="208" y="2252"/>
                    <a:pt x="192" y="2007"/>
                    <a:pt x="285" y="1778"/>
                  </a:cubicBezTo>
                  <a:cubicBezTo>
                    <a:pt x="465" y="1337"/>
                    <a:pt x="913" y="1008"/>
                    <a:pt x="1313" y="779"/>
                  </a:cubicBezTo>
                  <a:cubicBezTo>
                    <a:pt x="2026" y="368"/>
                    <a:pt x="2821" y="214"/>
                    <a:pt x="3625" y="214"/>
                  </a:cubicBezTo>
                  <a:close/>
                  <a:moveTo>
                    <a:pt x="3691" y="0"/>
                  </a:moveTo>
                  <a:cubicBezTo>
                    <a:pt x="3349" y="0"/>
                    <a:pt x="3006" y="37"/>
                    <a:pt x="2673" y="115"/>
                  </a:cubicBezTo>
                  <a:cubicBezTo>
                    <a:pt x="2234" y="179"/>
                    <a:pt x="1805" y="309"/>
                    <a:pt x="1405" y="512"/>
                  </a:cubicBezTo>
                  <a:cubicBezTo>
                    <a:pt x="944" y="746"/>
                    <a:pt x="460" y="1085"/>
                    <a:pt x="197" y="1538"/>
                  </a:cubicBezTo>
                  <a:cubicBezTo>
                    <a:pt x="70" y="1753"/>
                    <a:pt x="1" y="2009"/>
                    <a:pt x="67" y="2256"/>
                  </a:cubicBezTo>
                  <a:cubicBezTo>
                    <a:pt x="94" y="2354"/>
                    <a:pt x="139" y="2444"/>
                    <a:pt x="198" y="2527"/>
                  </a:cubicBezTo>
                  <a:cubicBezTo>
                    <a:pt x="275" y="2632"/>
                    <a:pt x="374" y="2721"/>
                    <a:pt x="481" y="2792"/>
                  </a:cubicBezTo>
                  <a:cubicBezTo>
                    <a:pt x="712" y="2943"/>
                    <a:pt x="986" y="3012"/>
                    <a:pt x="1252" y="3074"/>
                  </a:cubicBezTo>
                  <a:cubicBezTo>
                    <a:pt x="1556" y="3147"/>
                    <a:pt x="1863" y="3205"/>
                    <a:pt x="2172" y="3241"/>
                  </a:cubicBezTo>
                  <a:cubicBezTo>
                    <a:pt x="2401" y="3268"/>
                    <a:pt x="2632" y="3283"/>
                    <a:pt x="2862" y="3283"/>
                  </a:cubicBezTo>
                  <a:cubicBezTo>
                    <a:pt x="3228" y="3283"/>
                    <a:pt x="3592" y="3245"/>
                    <a:pt x="3948" y="3154"/>
                  </a:cubicBezTo>
                  <a:cubicBezTo>
                    <a:pt x="4458" y="3022"/>
                    <a:pt x="4980" y="2782"/>
                    <a:pt x="5344" y="2392"/>
                  </a:cubicBezTo>
                  <a:cubicBezTo>
                    <a:pt x="5576" y="2143"/>
                    <a:pt x="5716" y="1835"/>
                    <a:pt x="5732" y="1515"/>
                  </a:cubicBezTo>
                  <a:cubicBezTo>
                    <a:pt x="5739" y="1336"/>
                    <a:pt x="5711" y="1154"/>
                    <a:pt x="5639" y="976"/>
                  </a:cubicBezTo>
                  <a:cubicBezTo>
                    <a:pt x="5405" y="399"/>
                    <a:pt x="4844" y="105"/>
                    <a:pt x="4250" y="33"/>
                  </a:cubicBezTo>
                  <a:cubicBezTo>
                    <a:pt x="4066" y="12"/>
                    <a:pt x="3878" y="0"/>
                    <a:pt x="3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37"/>
            <p:cNvSpPr/>
            <p:nvPr/>
          </p:nvSpPr>
          <p:spPr>
            <a:xfrm>
              <a:off x="5139148" y="957681"/>
              <a:ext cx="62321" cy="57518"/>
            </a:xfrm>
            <a:custGeom>
              <a:rect b="b" l="l" r="r" t="t"/>
              <a:pathLst>
                <a:path extrusionOk="0" h="1449" w="1570">
                  <a:moveTo>
                    <a:pt x="910" y="162"/>
                  </a:moveTo>
                  <a:cubicBezTo>
                    <a:pt x="976" y="162"/>
                    <a:pt x="1033" y="205"/>
                    <a:pt x="1064" y="261"/>
                  </a:cubicBezTo>
                  <a:cubicBezTo>
                    <a:pt x="1093" y="313"/>
                    <a:pt x="1127" y="433"/>
                    <a:pt x="1067" y="474"/>
                  </a:cubicBezTo>
                  <a:cubicBezTo>
                    <a:pt x="1003" y="519"/>
                    <a:pt x="1033" y="627"/>
                    <a:pt x="1103" y="627"/>
                  </a:cubicBezTo>
                  <a:cubicBezTo>
                    <a:pt x="1112" y="627"/>
                    <a:pt x="1122" y="625"/>
                    <a:pt x="1133" y="621"/>
                  </a:cubicBezTo>
                  <a:cubicBezTo>
                    <a:pt x="1177" y="605"/>
                    <a:pt x="1236" y="580"/>
                    <a:pt x="1289" y="580"/>
                  </a:cubicBezTo>
                  <a:cubicBezTo>
                    <a:pt x="1307" y="580"/>
                    <a:pt x="1323" y="582"/>
                    <a:pt x="1339" y="589"/>
                  </a:cubicBezTo>
                  <a:cubicBezTo>
                    <a:pt x="1387" y="609"/>
                    <a:pt x="1391" y="661"/>
                    <a:pt x="1376" y="707"/>
                  </a:cubicBezTo>
                  <a:cubicBezTo>
                    <a:pt x="1344" y="804"/>
                    <a:pt x="1232" y="833"/>
                    <a:pt x="1132" y="833"/>
                  </a:cubicBezTo>
                  <a:cubicBezTo>
                    <a:pt x="1102" y="833"/>
                    <a:pt x="1073" y="831"/>
                    <a:pt x="1047" y="826"/>
                  </a:cubicBezTo>
                  <a:cubicBezTo>
                    <a:pt x="1041" y="825"/>
                    <a:pt x="1034" y="825"/>
                    <a:pt x="1028" y="825"/>
                  </a:cubicBezTo>
                  <a:cubicBezTo>
                    <a:pt x="928" y="825"/>
                    <a:pt x="902" y="974"/>
                    <a:pt x="1008" y="1003"/>
                  </a:cubicBezTo>
                  <a:cubicBezTo>
                    <a:pt x="1062" y="1019"/>
                    <a:pt x="1078" y="1088"/>
                    <a:pt x="1062" y="1136"/>
                  </a:cubicBezTo>
                  <a:cubicBezTo>
                    <a:pt x="1041" y="1198"/>
                    <a:pt x="968" y="1227"/>
                    <a:pt x="909" y="1239"/>
                  </a:cubicBezTo>
                  <a:cubicBezTo>
                    <a:pt x="888" y="1243"/>
                    <a:pt x="864" y="1246"/>
                    <a:pt x="842" y="1246"/>
                  </a:cubicBezTo>
                  <a:cubicBezTo>
                    <a:pt x="796" y="1246"/>
                    <a:pt x="752" y="1233"/>
                    <a:pt x="732" y="1188"/>
                  </a:cubicBezTo>
                  <a:cubicBezTo>
                    <a:pt x="696" y="1113"/>
                    <a:pt x="726" y="1021"/>
                    <a:pt x="747" y="946"/>
                  </a:cubicBezTo>
                  <a:cubicBezTo>
                    <a:pt x="765" y="885"/>
                    <a:pt x="712" y="839"/>
                    <a:pt x="656" y="839"/>
                  </a:cubicBezTo>
                  <a:cubicBezTo>
                    <a:pt x="648" y="839"/>
                    <a:pt x="640" y="840"/>
                    <a:pt x="633" y="842"/>
                  </a:cubicBezTo>
                  <a:cubicBezTo>
                    <a:pt x="575" y="856"/>
                    <a:pt x="510" y="863"/>
                    <a:pt x="447" y="863"/>
                  </a:cubicBezTo>
                  <a:cubicBezTo>
                    <a:pt x="416" y="863"/>
                    <a:pt x="385" y="861"/>
                    <a:pt x="356" y="858"/>
                  </a:cubicBezTo>
                  <a:cubicBezTo>
                    <a:pt x="312" y="853"/>
                    <a:pt x="198" y="837"/>
                    <a:pt x="198" y="772"/>
                  </a:cubicBezTo>
                  <a:cubicBezTo>
                    <a:pt x="198" y="702"/>
                    <a:pt x="344" y="644"/>
                    <a:pt x="395" y="620"/>
                  </a:cubicBezTo>
                  <a:cubicBezTo>
                    <a:pt x="443" y="597"/>
                    <a:pt x="502" y="579"/>
                    <a:pt x="558" y="579"/>
                  </a:cubicBezTo>
                  <a:cubicBezTo>
                    <a:pt x="576" y="579"/>
                    <a:pt x="594" y="580"/>
                    <a:pt x="611" y="585"/>
                  </a:cubicBezTo>
                  <a:cubicBezTo>
                    <a:pt x="612" y="592"/>
                    <a:pt x="614" y="598"/>
                    <a:pt x="615" y="607"/>
                  </a:cubicBezTo>
                  <a:cubicBezTo>
                    <a:pt x="624" y="652"/>
                    <a:pt x="658" y="672"/>
                    <a:pt x="695" y="672"/>
                  </a:cubicBezTo>
                  <a:cubicBezTo>
                    <a:pt x="752" y="672"/>
                    <a:pt x="816" y="623"/>
                    <a:pt x="797" y="550"/>
                  </a:cubicBezTo>
                  <a:cubicBezTo>
                    <a:pt x="770" y="438"/>
                    <a:pt x="714" y="171"/>
                    <a:pt x="901" y="162"/>
                  </a:cubicBezTo>
                  <a:cubicBezTo>
                    <a:pt x="904" y="162"/>
                    <a:pt x="907" y="162"/>
                    <a:pt x="910" y="162"/>
                  </a:cubicBezTo>
                  <a:close/>
                  <a:moveTo>
                    <a:pt x="910" y="0"/>
                  </a:moveTo>
                  <a:cubicBezTo>
                    <a:pt x="790" y="0"/>
                    <a:pt x="682" y="66"/>
                    <a:pt x="627" y="178"/>
                  </a:cubicBezTo>
                  <a:cubicBezTo>
                    <a:pt x="586" y="263"/>
                    <a:pt x="581" y="351"/>
                    <a:pt x="589" y="440"/>
                  </a:cubicBezTo>
                  <a:cubicBezTo>
                    <a:pt x="566" y="436"/>
                    <a:pt x="543" y="433"/>
                    <a:pt x="519" y="433"/>
                  </a:cubicBezTo>
                  <a:cubicBezTo>
                    <a:pt x="464" y="433"/>
                    <a:pt x="408" y="445"/>
                    <a:pt x="357" y="466"/>
                  </a:cubicBezTo>
                  <a:cubicBezTo>
                    <a:pt x="231" y="515"/>
                    <a:pt x="61" y="589"/>
                    <a:pt x="31" y="737"/>
                  </a:cubicBezTo>
                  <a:cubicBezTo>
                    <a:pt x="0" y="879"/>
                    <a:pt x="120" y="977"/>
                    <a:pt x="242" y="1018"/>
                  </a:cubicBezTo>
                  <a:cubicBezTo>
                    <a:pt x="304" y="1038"/>
                    <a:pt x="367" y="1046"/>
                    <a:pt x="431" y="1046"/>
                  </a:cubicBezTo>
                  <a:cubicBezTo>
                    <a:pt x="468" y="1046"/>
                    <a:pt x="506" y="1043"/>
                    <a:pt x="543" y="1039"/>
                  </a:cubicBezTo>
                  <a:lnTo>
                    <a:pt x="543" y="1039"/>
                  </a:lnTo>
                  <a:cubicBezTo>
                    <a:pt x="526" y="1138"/>
                    <a:pt x="530" y="1238"/>
                    <a:pt x="591" y="1325"/>
                  </a:cubicBezTo>
                  <a:cubicBezTo>
                    <a:pt x="653" y="1412"/>
                    <a:pt x="759" y="1449"/>
                    <a:pt x="865" y="1449"/>
                  </a:cubicBezTo>
                  <a:cubicBezTo>
                    <a:pt x="913" y="1449"/>
                    <a:pt x="961" y="1441"/>
                    <a:pt x="1005" y="1427"/>
                  </a:cubicBezTo>
                  <a:cubicBezTo>
                    <a:pt x="1138" y="1386"/>
                    <a:pt x="1255" y="1279"/>
                    <a:pt x="1266" y="1134"/>
                  </a:cubicBezTo>
                  <a:cubicBezTo>
                    <a:pt x="1269" y="1087"/>
                    <a:pt x="1261" y="1039"/>
                    <a:pt x="1242" y="993"/>
                  </a:cubicBezTo>
                  <a:cubicBezTo>
                    <a:pt x="1288" y="987"/>
                    <a:pt x="1334" y="974"/>
                    <a:pt x="1377" y="952"/>
                  </a:cubicBezTo>
                  <a:cubicBezTo>
                    <a:pt x="1471" y="905"/>
                    <a:pt x="1542" y="815"/>
                    <a:pt x="1556" y="709"/>
                  </a:cubicBezTo>
                  <a:cubicBezTo>
                    <a:pt x="1570" y="603"/>
                    <a:pt x="1530" y="500"/>
                    <a:pt x="1437" y="447"/>
                  </a:cubicBezTo>
                  <a:cubicBezTo>
                    <a:pt x="1393" y="424"/>
                    <a:pt x="1347" y="414"/>
                    <a:pt x="1300" y="414"/>
                  </a:cubicBezTo>
                  <a:cubicBezTo>
                    <a:pt x="1287" y="414"/>
                    <a:pt x="1274" y="415"/>
                    <a:pt x="1261" y="416"/>
                  </a:cubicBezTo>
                  <a:cubicBezTo>
                    <a:pt x="1276" y="234"/>
                    <a:pt x="1133" y="24"/>
                    <a:pt x="948" y="3"/>
                  </a:cubicBezTo>
                  <a:cubicBezTo>
                    <a:pt x="935" y="1"/>
                    <a:pt x="922" y="0"/>
                    <a:pt x="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37"/>
            <p:cNvSpPr/>
            <p:nvPr/>
          </p:nvSpPr>
          <p:spPr>
            <a:xfrm>
              <a:off x="5129065" y="455420"/>
              <a:ext cx="19451" cy="19371"/>
            </a:xfrm>
            <a:custGeom>
              <a:rect b="b" l="l" r="r" t="t"/>
              <a:pathLst>
                <a:path extrusionOk="0" h="488" w="490">
                  <a:moveTo>
                    <a:pt x="260" y="0"/>
                  </a:moveTo>
                  <a:cubicBezTo>
                    <a:pt x="242" y="0"/>
                    <a:pt x="225" y="3"/>
                    <a:pt x="208" y="8"/>
                  </a:cubicBezTo>
                  <a:cubicBezTo>
                    <a:pt x="177" y="17"/>
                    <a:pt x="157" y="25"/>
                    <a:pt x="131" y="43"/>
                  </a:cubicBezTo>
                  <a:cubicBezTo>
                    <a:pt x="114" y="55"/>
                    <a:pt x="99" y="71"/>
                    <a:pt x="88" y="86"/>
                  </a:cubicBezTo>
                  <a:cubicBezTo>
                    <a:pt x="78" y="98"/>
                    <a:pt x="72" y="110"/>
                    <a:pt x="67" y="125"/>
                  </a:cubicBezTo>
                  <a:cubicBezTo>
                    <a:pt x="58" y="134"/>
                    <a:pt x="48" y="141"/>
                    <a:pt x="42" y="151"/>
                  </a:cubicBezTo>
                  <a:cubicBezTo>
                    <a:pt x="22" y="176"/>
                    <a:pt x="7" y="211"/>
                    <a:pt x="3" y="243"/>
                  </a:cubicBezTo>
                  <a:cubicBezTo>
                    <a:pt x="0" y="277"/>
                    <a:pt x="7" y="311"/>
                    <a:pt x="19" y="345"/>
                  </a:cubicBezTo>
                  <a:cubicBezTo>
                    <a:pt x="24" y="352"/>
                    <a:pt x="28" y="360"/>
                    <a:pt x="33" y="367"/>
                  </a:cubicBezTo>
                  <a:cubicBezTo>
                    <a:pt x="42" y="383"/>
                    <a:pt x="51" y="399"/>
                    <a:pt x="63" y="411"/>
                  </a:cubicBezTo>
                  <a:cubicBezTo>
                    <a:pt x="106" y="456"/>
                    <a:pt x="165" y="487"/>
                    <a:pt x="227" y="487"/>
                  </a:cubicBezTo>
                  <a:cubicBezTo>
                    <a:pt x="228" y="487"/>
                    <a:pt x="229" y="487"/>
                    <a:pt x="231" y="487"/>
                  </a:cubicBezTo>
                  <a:cubicBezTo>
                    <a:pt x="270" y="485"/>
                    <a:pt x="302" y="480"/>
                    <a:pt x="338" y="466"/>
                  </a:cubicBezTo>
                  <a:cubicBezTo>
                    <a:pt x="364" y="456"/>
                    <a:pt x="389" y="438"/>
                    <a:pt x="410" y="421"/>
                  </a:cubicBezTo>
                  <a:cubicBezTo>
                    <a:pt x="437" y="394"/>
                    <a:pt x="459" y="363"/>
                    <a:pt x="473" y="327"/>
                  </a:cubicBezTo>
                  <a:cubicBezTo>
                    <a:pt x="486" y="293"/>
                    <a:pt x="490" y="260"/>
                    <a:pt x="489" y="225"/>
                  </a:cubicBezTo>
                  <a:cubicBezTo>
                    <a:pt x="486" y="154"/>
                    <a:pt x="453" y="84"/>
                    <a:pt x="394" y="43"/>
                  </a:cubicBezTo>
                  <a:cubicBezTo>
                    <a:pt x="356" y="18"/>
                    <a:pt x="308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37"/>
            <p:cNvSpPr/>
            <p:nvPr/>
          </p:nvSpPr>
          <p:spPr>
            <a:xfrm>
              <a:off x="5083337" y="463280"/>
              <a:ext cx="31597" cy="20205"/>
            </a:xfrm>
            <a:custGeom>
              <a:rect b="b" l="l" r="r" t="t"/>
              <a:pathLst>
                <a:path extrusionOk="0" h="509" w="796">
                  <a:moveTo>
                    <a:pt x="196" y="256"/>
                  </a:moveTo>
                  <a:cubicBezTo>
                    <a:pt x="196" y="257"/>
                    <a:pt x="196" y="257"/>
                    <a:pt x="196" y="258"/>
                  </a:cubicBezTo>
                  <a:cubicBezTo>
                    <a:pt x="196" y="257"/>
                    <a:pt x="196" y="257"/>
                    <a:pt x="196" y="256"/>
                  </a:cubicBezTo>
                  <a:close/>
                  <a:moveTo>
                    <a:pt x="663" y="1"/>
                  </a:moveTo>
                  <a:cubicBezTo>
                    <a:pt x="661" y="1"/>
                    <a:pt x="659" y="1"/>
                    <a:pt x="658" y="1"/>
                  </a:cubicBezTo>
                  <a:cubicBezTo>
                    <a:pt x="623" y="3"/>
                    <a:pt x="585" y="26"/>
                    <a:pt x="573" y="60"/>
                  </a:cubicBezTo>
                  <a:cubicBezTo>
                    <a:pt x="569" y="73"/>
                    <a:pt x="565" y="86"/>
                    <a:pt x="563" y="100"/>
                  </a:cubicBezTo>
                  <a:cubicBezTo>
                    <a:pt x="561" y="103"/>
                    <a:pt x="559" y="114"/>
                    <a:pt x="559" y="114"/>
                  </a:cubicBezTo>
                  <a:cubicBezTo>
                    <a:pt x="558" y="116"/>
                    <a:pt x="558" y="118"/>
                    <a:pt x="558" y="118"/>
                  </a:cubicBezTo>
                  <a:cubicBezTo>
                    <a:pt x="555" y="127"/>
                    <a:pt x="554" y="134"/>
                    <a:pt x="551" y="140"/>
                  </a:cubicBezTo>
                  <a:cubicBezTo>
                    <a:pt x="549" y="144"/>
                    <a:pt x="547" y="155"/>
                    <a:pt x="543" y="159"/>
                  </a:cubicBezTo>
                  <a:cubicBezTo>
                    <a:pt x="542" y="160"/>
                    <a:pt x="542" y="160"/>
                    <a:pt x="542" y="161"/>
                  </a:cubicBezTo>
                  <a:cubicBezTo>
                    <a:pt x="538" y="167"/>
                    <a:pt x="522" y="197"/>
                    <a:pt x="514" y="197"/>
                  </a:cubicBezTo>
                  <a:cubicBezTo>
                    <a:pt x="513" y="197"/>
                    <a:pt x="513" y="198"/>
                    <a:pt x="513" y="198"/>
                  </a:cubicBezTo>
                  <a:cubicBezTo>
                    <a:pt x="508" y="202"/>
                    <a:pt x="502" y="207"/>
                    <a:pt x="497" y="212"/>
                  </a:cubicBezTo>
                  <a:cubicBezTo>
                    <a:pt x="486" y="223"/>
                    <a:pt x="472" y="232"/>
                    <a:pt x="461" y="242"/>
                  </a:cubicBezTo>
                  <a:cubicBezTo>
                    <a:pt x="457" y="243"/>
                    <a:pt x="455" y="247"/>
                    <a:pt x="450" y="249"/>
                  </a:cubicBezTo>
                  <a:cubicBezTo>
                    <a:pt x="450" y="249"/>
                    <a:pt x="439" y="255"/>
                    <a:pt x="436" y="257"/>
                  </a:cubicBezTo>
                  <a:cubicBezTo>
                    <a:pt x="422" y="264"/>
                    <a:pt x="408" y="271"/>
                    <a:pt x="393" y="278"/>
                  </a:cubicBezTo>
                  <a:cubicBezTo>
                    <a:pt x="387" y="281"/>
                    <a:pt x="379" y="284"/>
                    <a:pt x="371" y="286"/>
                  </a:cubicBezTo>
                  <a:cubicBezTo>
                    <a:pt x="370" y="288"/>
                    <a:pt x="358" y="290"/>
                    <a:pt x="356" y="291"/>
                  </a:cubicBezTo>
                  <a:cubicBezTo>
                    <a:pt x="342" y="296"/>
                    <a:pt x="329" y="299"/>
                    <a:pt x="315" y="302"/>
                  </a:cubicBezTo>
                  <a:cubicBezTo>
                    <a:pt x="309" y="304"/>
                    <a:pt x="299" y="304"/>
                    <a:pt x="293" y="304"/>
                  </a:cubicBezTo>
                  <a:lnTo>
                    <a:pt x="283" y="304"/>
                  </a:lnTo>
                  <a:cubicBezTo>
                    <a:pt x="274" y="302"/>
                    <a:pt x="267" y="302"/>
                    <a:pt x="259" y="301"/>
                  </a:cubicBezTo>
                  <a:lnTo>
                    <a:pt x="257" y="301"/>
                  </a:lnTo>
                  <a:cubicBezTo>
                    <a:pt x="256" y="300"/>
                    <a:pt x="256" y="300"/>
                    <a:pt x="254" y="300"/>
                  </a:cubicBezTo>
                  <a:cubicBezTo>
                    <a:pt x="248" y="297"/>
                    <a:pt x="242" y="296"/>
                    <a:pt x="236" y="293"/>
                  </a:cubicBezTo>
                  <a:cubicBezTo>
                    <a:pt x="235" y="291"/>
                    <a:pt x="235" y="291"/>
                    <a:pt x="232" y="291"/>
                  </a:cubicBezTo>
                  <a:lnTo>
                    <a:pt x="216" y="280"/>
                  </a:lnTo>
                  <a:cubicBezTo>
                    <a:pt x="216" y="279"/>
                    <a:pt x="215" y="279"/>
                    <a:pt x="215" y="279"/>
                  </a:cubicBezTo>
                  <a:cubicBezTo>
                    <a:pt x="215" y="279"/>
                    <a:pt x="215" y="279"/>
                    <a:pt x="214" y="279"/>
                  </a:cubicBezTo>
                  <a:cubicBezTo>
                    <a:pt x="212" y="278"/>
                    <a:pt x="214" y="278"/>
                    <a:pt x="212" y="278"/>
                  </a:cubicBezTo>
                  <a:cubicBezTo>
                    <a:pt x="209" y="274"/>
                    <a:pt x="205" y="266"/>
                    <a:pt x="200" y="263"/>
                  </a:cubicBezTo>
                  <a:cubicBezTo>
                    <a:pt x="200" y="263"/>
                    <a:pt x="200" y="261"/>
                    <a:pt x="199" y="261"/>
                  </a:cubicBezTo>
                  <a:cubicBezTo>
                    <a:pt x="198" y="260"/>
                    <a:pt x="198" y="256"/>
                    <a:pt x="196" y="254"/>
                  </a:cubicBezTo>
                  <a:cubicBezTo>
                    <a:pt x="196" y="254"/>
                    <a:pt x="196" y="254"/>
                    <a:pt x="196" y="255"/>
                  </a:cubicBezTo>
                  <a:lnTo>
                    <a:pt x="196" y="255"/>
                  </a:lnTo>
                  <a:cubicBezTo>
                    <a:pt x="195" y="249"/>
                    <a:pt x="194" y="243"/>
                    <a:pt x="193" y="237"/>
                  </a:cubicBezTo>
                  <a:cubicBezTo>
                    <a:pt x="189" y="193"/>
                    <a:pt x="144" y="157"/>
                    <a:pt x="100" y="157"/>
                  </a:cubicBezTo>
                  <a:cubicBezTo>
                    <a:pt x="93" y="157"/>
                    <a:pt x="87" y="158"/>
                    <a:pt x="81" y="159"/>
                  </a:cubicBezTo>
                  <a:cubicBezTo>
                    <a:pt x="27" y="172"/>
                    <a:pt x="1" y="216"/>
                    <a:pt x="3" y="271"/>
                  </a:cubicBezTo>
                  <a:cubicBezTo>
                    <a:pt x="11" y="366"/>
                    <a:pt x="84" y="442"/>
                    <a:pt x="167" y="482"/>
                  </a:cubicBezTo>
                  <a:cubicBezTo>
                    <a:pt x="207" y="501"/>
                    <a:pt x="250" y="508"/>
                    <a:pt x="293" y="508"/>
                  </a:cubicBezTo>
                  <a:cubicBezTo>
                    <a:pt x="349" y="508"/>
                    <a:pt x="406" y="495"/>
                    <a:pt x="459" y="478"/>
                  </a:cubicBezTo>
                  <a:cubicBezTo>
                    <a:pt x="544" y="448"/>
                    <a:pt x="622" y="400"/>
                    <a:pt x="684" y="331"/>
                  </a:cubicBezTo>
                  <a:cubicBezTo>
                    <a:pt x="747" y="260"/>
                    <a:pt x="795" y="147"/>
                    <a:pt x="747" y="55"/>
                  </a:cubicBezTo>
                  <a:cubicBezTo>
                    <a:pt x="730" y="22"/>
                    <a:pt x="701" y="1"/>
                    <a:pt x="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37"/>
            <p:cNvSpPr/>
            <p:nvPr/>
          </p:nvSpPr>
          <p:spPr>
            <a:xfrm>
              <a:off x="5045309" y="1019089"/>
              <a:ext cx="56089" cy="54978"/>
            </a:xfrm>
            <a:custGeom>
              <a:rect b="b" l="l" r="r" t="t"/>
              <a:pathLst>
                <a:path extrusionOk="0" h="1385" w="1413">
                  <a:moveTo>
                    <a:pt x="623" y="157"/>
                  </a:moveTo>
                  <a:cubicBezTo>
                    <a:pt x="661" y="157"/>
                    <a:pt x="699" y="169"/>
                    <a:pt x="731" y="191"/>
                  </a:cubicBezTo>
                  <a:cubicBezTo>
                    <a:pt x="781" y="223"/>
                    <a:pt x="868" y="311"/>
                    <a:pt x="835" y="378"/>
                  </a:cubicBezTo>
                  <a:cubicBezTo>
                    <a:pt x="804" y="436"/>
                    <a:pt x="855" y="503"/>
                    <a:pt x="908" y="503"/>
                  </a:cubicBezTo>
                  <a:cubicBezTo>
                    <a:pt x="927" y="503"/>
                    <a:pt x="945" y="496"/>
                    <a:pt x="962" y="477"/>
                  </a:cubicBezTo>
                  <a:cubicBezTo>
                    <a:pt x="1003" y="430"/>
                    <a:pt x="1061" y="358"/>
                    <a:pt x="1128" y="353"/>
                  </a:cubicBezTo>
                  <a:cubicBezTo>
                    <a:pt x="1131" y="353"/>
                    <a:pt x="1133" y="353"/>
                    <a:pt x="1135" y="353"/>
                  </a:cubicBezTo>
                  <a:cubicBezTo>
                    <a:pt x="1183" y="353"/>
                    <a:pt x="1210" y="394"/>
                    <a:pt x="1217" y="438"/>
                  </a:cubicBezTo>
                  <a:cubicBezTo>
                    <a:pt x="1240" y="575"/>
                    <a:pt x="1090" y="667"/>
                    <a:pt x="983" y="702"/>
                  </a:cubicBezTo>
                  <a:cubicBezTo>
                    <a:pt x="879" y="735"/>
                    <a:pt x="911" y="878"/>
                    <a:pt x="1009" y="878"/>
                  </a:cubicBezTo>
                  <a:cubicBezTo>
                    <a:pt x="1016" y="878"/>
                    <a:pt x="1024" y="878"/>
                    <a:pt x="1031" y="876"/>
                  </a:cubicBezTo>
                  <a:cubicBezTo>
                    <a:pt x="1036" y="875"/>
                    <a:pt x="1041" y="874"/>
                    <a:pt x="1046" y="874"/>
                  </a:cubicBezTo>
                  <a:cubicBezTo>
                    <a:pt x="1094" y="874"/>
                    <a:pt x="1133" y="922"/>
                    <a:pt x="1140" y="969"/>
                  </a:cubicBezTo>
                  <a:cubicBezTo>
                    <a:pt x="1149" y="1034"/>
                    <a:pt x="1099" y="1092"/>
                    <a:pt x="1052" y="1130"/>
                  </a:cubicBezTo>
                  <a:cubicBezTo>
                    <a:pt x="1018" y="1159"/>
                    <a:pt x="973" y="1187"/>
                    <a:pt x="929" y="1187"/>
                  </a:cubicBezTo>
                  <a:cubicBezTo>
                    <a:pt x="909" y="1187"/>
                    <a:pt x="890" y="1182"/>
                    <a:pt x="871" y="1167"/>
                  </a:cubicBezTo>
                  <a:cubicBezTo>
                    <a:pt x="804" y="1119"/>
                    <a:pt x="788" y="1024"/>
                    <a:pt x="772" y="947"/>
                  </a:cubicBezTo>
                  <a:cubicBezTo>
                    <a:pt x="763" y="903"/>
                    <a:pt x="727" y="882"/>
                    <a:pt x="689" y="882"/>
                  </a:cubicBezTo>
                  <a:cubicBezTo>
                    <a:pt x="665" y="882"/>
                    <a:pt x="641" y="890"/>
                    <a:pt x="622" y="906"/>
                  </a:cubicBezTo>
                  <a:cubicBezTo>
                    <a:pt x="555" y="966"/>
                    <a:pt x="468" y="1019"/>
                    <a:pt x="383" y="1050"/>
                  </a:cubicBezTo>
                  <a:cubicBezTo>
                    <a:pt x="357" y="1059"/>
                    <a:pt x="308" y="1077"/>
                    <a:pt x="266" y="1077"/>
                  </a:cubicBezTo>
                  <a:cubicBezTo>
                    <a:pt x="239" y="1077"/>
                    <a:pt x="216" y="1070"/>
                    <a:pt x="204" y="1048"/>
                  </a:cubicBezTo>
                  <a:cubicBezTo>
                    <a:pt x="172" y="987"/>
                    <a:pt x="273" y="865"/>
                    <a:pt x="308" y="822"/>
                  </a:cubicBezTo>
                  <a:cubicBezTo>
                    <a:pt x="349" y="767"/>
                    <a:pt x="412" y="706"/>
                    <a:pt x="483" y="690"/>
                  </a:cubicBezTo>
                  <a:cubicBezTo>
                    <a:pt x="487" y="696"/>
                    <a:pt x="492" y="701"/>
                    <a:pt x="496" y="706"/>
                  </a:cubicBezTo>
                  <a:cubicBezTo>
                    <a:pt x="514" y="729"/>
                    <a:pt x="537" y="738"/>
                    <a:pt x="558" y="738"/>
                  </a:cubicBezTo>
                  <a:cubicBezTo>
                    <a:pt x="628" y="738"/>
                    <a:pt x="694" y="642"/>
                    <a:pt x="631" y="571"/>
                  </a:cubicBezTo>
                  <a:cubicBezTo>
                    <a:pt x="553" y="483"/>
                    <a:pt x="381" y="274"/>
                    <a:pt x="542" y="178"/>
                  </a:cubicBezTo>
                  <a:cubicBezTo>
                    <a:pt x="567" y="164"/>
                    <a:pt x="595" y="157"/>
                    <a:pt x="623" y="157"/>
                  </a:cubicBezTo>
                  <a:close/>
                  <a:moveTo>
                    <a:pt x="617" y="1"/>
                  </a:moveTo>
                  <a:cubicBezTo>
                    <a:pt x="581" y="1"/>
                    <a:pt x="546" y="7"/>
                    <a:pt x="512" y="20"/>
                  </a:cubicBezTo>
                  <a:cubicBezTo>
                    <a:pt x="385" y="68"/>
                    <a:pt x="304" y="186"/>
                    <a:pt x="310" y="323"/>
                  </a:cubicBezTo>
                  <a:cubicBezTo>
                    <a:pt x="314" y="417"/>
                    <a:pt x="349" y="499"/>
                    <a:pt x="398" y="573"/>
                  </a:cubicBezTo>
                  <a:cubicBezTo>
                    <a:pt x="324" y="596"/>
                    <a:pt x="257" y="644"/>
                    <a:pt x="204" y="705"/>
                  </a:cubicBezTo>
                  <a:cubicBezTo>
                    <a:pt x="115" y="806"/>
                    <a:pt x="0" y="952"/>
                    <a:pt x="42" y="1097"/>
                  </a:cubicBezTo>
                  <a:cubicBezTo>
                    <a:pt x="75" y="1211"/>
                    <a:pt x="183" y="1252"/>
                    <a:pt x="290" y="1252"/>
                  </a:cubicBezTo>
                  <a:cubicBezTo>
                    <a:pt x="314" y="1252"/>
                    <a:pt x="338" y="1250"/>
                    <a:pt x="361" y="1247"/>
                  </a:cubicBezTo>
                  <a:cubicBezTo>
                    <a:pt x="463" y="1228"/>
                    <a:pt x="553" y="1182"/>
                    <a:pt x="636" y="1125"/>
                  </a:cubicBezTo>
                  <a:cubicBezTo>
                    <a:pt x="668" y="1221"/>
                    <a:pt x="716" y="1307"/>
                    <a:pt x="813" y="1356"/>
                  </a:cubicBezTo>
                  <a:cubicBezTo>
                    <a:pt x="852" y="1376"/>
                    <a:pt x="894" y="1384"/>
                    <a:pt x="935" y="1384"/>
                  </a:cubicBezTo>
                  <a:cubicBezTo>
                    <a:pt x="1042" y="1384"/>
                    <a:pt x="1151" y="1328"/>
                    <a:pt x="1226" y="1253"/>
                  </a:cubicBezTo>
                  <a:cubicBezTo>
                    <a:pt x="1324" y="1155"/>
                    <a:pt x="1379" y="1005"/>
                    <a:pt x="1319" y="873"/>
                  </a:cubicBezTo>
                  <a:cubicBezTo>
                    <a:pt x="1299" y="828"/>
                    <a:pt x="1270" y="789"/>
                    <a:pt x="1233" y="758"/>
                  </a:cubicBezTo>
                  <a:cubicBezTo>
                    <a:pt x="1270" y="730"/>
                    <a:pt x="1304" y="700"/>
                    <a:pt x="1333" y="659"/>
                  </a:cubicBezTo>
                  <a:cubicBezTo>
                    <a:pt x="1395" y="573"/>
                    <a:pt x="1413" y="461"/>
                    <a:pt x="1377" y="361"/>
                  </a:cubicBezTo>
                  <a:cubicBezTo>
                    <a:pt x="1343" y="264"/>
                    <a:pt x="1259" y="190"/>
                    <a:pt x="1151" y="186"/>
                  </a:cubicBezTo>
                  <a:cubicBezTo>
                    <a:pt x="1150" y="186"/>
                    <a:pt x="1148" y="186"/>
                    <a:pt x="1147" y="186"/>
                  </a:cubicBezTo>
                  <a:cubicBezTo>
                    <a:pt x="1086" y="186"/>
                    <a:pt x="1030" y="208"/>
                    <a:pt x="981" y="240"/>
                  </a:cubicBezTo>
                  <a:cubicBezTo>
                    <a:pt x="925" y="104"/>
                    <a:pt x="768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37"/>
            <p:cNvSpPr/>
            <p:nvPr/>
          </p:nvSpPr>
          <p:spPr>
            <a:xfrm>
              <a:off x="5035782" y="922392"/>
              <a:ext cx="54898" cy="54065"/>
            </a:xfrm>
            <a:custGeom>
              <a:rect b="b" l="l" r="r" t="t"/>
              <a:pathLst>
                <a:path extrusionOk="0" h="1362" w="1383">
                  <a:moveTo>
                    <a:pt x="587" y="161"/>
                  </a:moveTo>
                  <a:cubicBezTo>
                    <a:pt x="621" y="161"/>
                    <a:pt x="656" y="171"/>
                    <a:pt x="686" y="189"/>
                  </a:cubicBezTo>
                  <a:cubicBezTo>
                    <a:pt x="738" y="218"/>
                    <a:pt x="830" y="301"/>
                    <a:pt x="800" y="369"/>
                  </a:cubicBezTo>
                  <a:cubicBezTo>
                    <a:pt x="774" y="428"/>
                    <a:pt x="825" y="490"/>
                    <a:pt x="878" y="490"/>
                  </a:cubicBezTo>
                  <a:cubicBezTo>
                    <a:pt x="897" y="490"/>
                    <a:pt x="918" y="481"/>
                    <a:pt x="934" y="460"/>
                  </a:cubicBezTo>
                  <a:cubicBezTo>
                    <a:pt x="971" y="410"/>
                    <a:pt x="1025" y="336"/>
                    <a:pt x="1091" y="326"/>
                  </a:cubicBezTo>
                  <a:cubicBezTo>
                    <a:pt x="1096" y="325"/>
                    <a:pt x="1100" y="325"/>
                    <a:pt x="1104" y="325"/>
                  </a:cubicBezTo>
                  <a:cubicBezTo>
                    <a:pt x="1148" y="325"/>
                    <a:pt x="1174" y="365"/>
                    <a:pt x="1184" y="406"/>
                  </a:cubicBezTo>
                  <a:cubicBezTo>
                    <a:pt x="1214" y="536"/>
                    <a:pt x="1069" y="638"/>
                    <a:pt x="965" y="680"/>
                  </a:cubicBezTo>
                  <a:cubicBezTo>
                    <a:pt x="869" y="719"/>
                    <a:pt x="908" y="856"/>
                    <a:pt x="1000" y="856"/>
                  </a:cubicBezTo>
                  <a:cubicBezTo>
                    <a:pt x="1009" y="856"/>
                    <a:pt x="1018" y="855"/>
                    <a:pt x="1028" y="852"/>
                  </a:cubicBezTo>
                  <a:cubicBezTo>
                    <a:pt x="1034" y="850"/>
                    <a:pt x="1041" y="849"/>
                    <a:pt x="1047" y="849"/>
                  </a:cubicBezTo>
                  <a:cubicBezTo>
                    <a:pt x="1093" y="849"/>
                    <a:pt x="1132" y="894"/>
                    <a:pt x="1142" y="936"/>
                  </a:cubicBezTo>
                  <a:cubicBezTo>
                    <a:pt x="1155" y="1002"/>
                    <a:pt x="1110" y="1063"/>
                    <a:pt x="1064" y="1103"/>
                  </a:cubicBezTo>
                  <a:cubicBezTo>
                    <a:pt x="1030" y="1135"/>
                    <a:pt x="985" y="1168"/>
                    <a:pt x="939" y="1168"/>
                  </a:cubicBezTo>
                  <a:cubicBezTo>
                    <a:pt x="921" y="1168"/>
                    <a:pt x="903" y="1163"/>
                    <a:pt x="886" y="1152"/>
                  </a:cubicBezTo>
                  <a:cubicBezTo>
                    <a:pt x="815" y="1106"/>
                    <a:pt x="794" y="1012"/>
                    <a:pt x="774" y="936"/>
                  </a:cubicBezTo>
                  <a:cubicBezTo>
                    <a:pt x="763" y="897"/>
                    <a:pt x="729" y="878"/>
                    <a:pt x="694" y="878"/>
                  </a:cubicBezTo>
                  <a:cubicBezTo>
                    <a:pt x="668" y="878"/>
                    <a:pt x="641" y="888"/>
                    <a:pt x="622" y="907"/>
                  </a:cubicBezTo>
                  <a:cubicBezTo>
                    <a:pt x="558" y="971"/>
                    <a:pt x="473" y="1027"/>
                    <a:pt x="392" y="1064"/>
                  </a:cubicBezTo>
                  <a:cubicBezTo>
                    <a:pt x="365" y="1076"/>
                    <a:pt x="311" y="1100"/>
                    <a:pt x="267" y="1100"/>
                  </a:cubicBezTo>
                  <a:cubicBezTo>
                    <a:pt x="244" y="1100"/>
                    <a:pt x="224" y="1093"/>
                    <a:pt x="212" y="1075"/>
                  </a:cubicBezTo>
                  <a:cubicBezTo>
                    <a:pt x="178" y="1014"/>
                    <a:pt x="272" y="888"/>
                    <a:pt x="303" y="843"/>
                  </a:cubicBezTo>
                  <a:cubicBezTo>
                    <a:pt x="341" y="785"/>
                    <a:pt x="400" y="722"/>
                    <a:pt x="469" y="701"/>
                  </a:cubicBezTo>
                  <a:cubicBezTo>
                    <a:pt x="473" y="706"/>
                    <a:pt x="478" y="711"/>
                    <a:pt x="482" y="717"/>
                  </a:cubicBezTo>
                  <a:cubicBezTo>
                    <a:pt x="500" y="736"/>
                    <a:pt x="521" y="745"/>
                    <a:pt x="541" y="745"/>
                  </a:cubicBezTo>
                  <a:cubicBezTo>
                    <a:pt x="612" y="745"/>
                    <a:pt x="677" y="641"/>
                    <a:pt x="608" y="574"/>
                  </a:cubicBezTo>
                  <a:cubicBezTo>
                    <a:pt x="527" y="493"/>
                    <a:pt x="340" y="293"/>
                    <a:pt x="497" y="189"/>
                  </a:cubicBezTo>
                  <a:cubicBezTo>
                    <a:pt x="524" y="170"/>
                    <a:pt x="556" y="161"/>
                    <a:pt x="587" y="161"/>
                  </a:cubicBezTo>
                  <a:close/>
                  <a:moveTo>
                    <a:pt x="578" y="1"/>
                  </a:moveTo>
                  <a:cubicBezTo>
                    <a:pt x="536" y="1"/>
                    <a:pt x="494" y="9"/>
                    <a:pt x="455" y="26"/>
                  </a:cubicBezTo>
                  <a:cubicBezTo>
                    <a:pt x="331" y="82"/>
                    <a:pt x="260" y="206"/>
                    <a:pt x="273" y="342"/>
                  </a:cubicBezTo>
                  <a:cubicBezTo>
                    <a:pt x="281" y="434"/>
                    <a:pt x="322" y="514"/>
                    <a:pt x="376" y="586"/>
                  </a:cubicBezTo>
                  <a:cubicBezTo>
                    <a:pt x="303" y="612"/>
                    <a:pt x="239" y="665"/>
                    <a:pt x="189" y="728"/>
                  </a:cubicBezTo>
                  <a:cubicBezTo>
                    <a:pt x="106" y="835"/>
                    <a:pt x="1" y="987"/>
                    <a:pt x="52" y="1129"/>
                  </a:cubicBezTo>
                  <a:cubicBezTo>
                    <a:pt x="89" y="1233"/>
                    <a:pt x="185" y="1271"/>
                    <a:pt x="282" y="1271"/>
                  </a:cubicBezTo>
                  <a:cubicBezTo>
                    <a:pt x="315" y="1271"/>
                    <a:pt x="347" y="1266"/>
                    <a:pt x="378" y="1259"/>
                  </a:cubicBezTo>
                  <a:cubicBezTo>
                    <a:pt x="479" y="1235"/>
                    <a:pt x="567" y="1184"/>
                    <a:pt x="647" y="1122"/>
                  </a:cubicBezTo>
                  <a:cubicBezTo>
                    <a:pt x="684" y="1213"/>
                    <a:pt x="739" y="1299"/>
                    <a:pt x="836" y="1340"/>
                  </a:cubicBezTo>
                  <a:cubicBezTo>
                    <a:pt x="871" y="1355"/>
                    <a:pt x="907" y="1362"/>
                    <a:pt x="944" y="1362"/>
                  </a:cubicBezTo>
                  <a:cubicBezTo>
                    <a:pt x="1056" y="1362"/>
                    <a:pt x="1169" y="1298"/>
                    <a:pt x="1242" y="1213"/>
                  </a:cubicBezTo>
                  <a:cubicBezTo>
                    <a:pt x="1335" y="1109"/>
                    <a:pt x="1380" y="957"/>
                    <a:pt x="1313" y="828"/>
                  </a:cubicBezTo>
                  <a:cubicBezTo>
                    <a:pt x="1292" y="787"/>
                    <a:pt x="1261" y="751"/>
                    <a:pt x="1221" y="722"/>
                  </a:cubicBezTo>
                  <a:cubicBezTo>
                    <a:pt x="1257" y="692"/>
                    <a:pt x="1289" y="659"/>
                    <a:pt x="1315" y="618"/>
                  </a:cubicBezTo>
                  <a:cubicBezTo>
                    <a:pt x="1371" y="528"/>
                    <a:pt x="1383" y="415"/>
                    <a:pt x="1341" y="317"/>
                  </a:cubicBezTo>
                  <a:cubicBezTo>
                    <a:pt x="1300" y="222"/>
                    <a:pt x="1214" y="155"/>
                    <a:pt x="1110" y="155"/>
                  </a:cubicBezTo>
                  <a:cubicBezTo>
                    <a:pt x="1108" y="155"/>
                    <a:pt x="1106" y="155"/>
                    <a:pt x="1105" y="155"/>
                  </a:cubicBezTo>
                  <a:cubicBezTo>
                    <a:pt x="1042" y="157"/>
                    <a:pt x="986" y="183"/>
                    <a:pt x="938" y="220"/>
                  </a:cubicBezTo>
                  <a:cubicBezTo>
                    <a:pt x="875" y="93"/>
                    <a:pt x="723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37"/>
            <p:cNvSpPr/>
            <p:nvPr/>
          </p:nvSpPr>
          <p:spPr>
            <a:xfrm>
              <a:off x="5051105" y="467885"/>
              <a:ext cx="19371" cy="18696"/>
            </a:xfrm>
            <a:custGeom>
              <a:rect b="b" l="l" r="r" t="t"/>
              <a:pathLst>
                <a:path extrusionOk="0" h="471" w="488">
                  <a:moveTo>
                    <a:pt x="250" y="0"/>
                  </a:moveTo>
                  <a:cubicBezTo>
                    <a:pt x="219" y="0"/>
                    <a:pt x="187" y="7"/>
                    <a:pt x="161" y="20"/>
                  </a:cubicBezTo>
                  <a:cubicBezTo>
                    <a:pt x="118" y="42"/>
                    <a:pt x="88" y="72"/>
                    <a:pt x="66" y="112"/>
                  </a:cubicBezTo>
                  <a:cubicBezTo>
                    <a:pt x="64" y="114"/>
                    <a:pt x="60" y="117"/>
                    <a:pt x="56" y="120"/>
                  </a:cubicBezTo>
                  <a:cubicBezTo>
                    <a:pt x="25" y="152"/>
                    <a:pt x="1" y="190"/>
                    <a:pt x="1" y="238"/>
                  </a:cubicBezTo>
                  <a:cubicBezTo>
                    <a:pt x="0" y="288"/>
                    <a:pt x="14" y="331"/>
                    <a:pt x="43" y="371"/>
                  </a:cubicBezTo>
                  <a:cubicBezTo>
                    <a:pt x="54" y="388"/>
                    <a:pt x="68" y="399"/>
                    <a:pt x="82" y="411"/>
                  </a:cubicBezTo>
                  <a:cubicBezTo>
                    <a:pt x="98" y="429"/>
                    <a:pt x="117" y="444"/>
                    <a:pt x="140" y="454"/>
                  </a:cubicBezTo>
                  <a:cubicBezTo>
                    <a:pt x="161" y="463"/>
                    <a:pt x="181" y="466"/>
                    <a:pt x="200" y="467"/>
                  </a:cubicBezTo>
                  <a:cubicBezTo>
                    <a:pt x="213" y="469"/>
                    <a:pt x="226" y="470"/>
                    <a:pt x="239" y="470"/>
                  </a:cubicBezTo>
                  <a:cubicBezTo>
                    <a:pt x="279" y="470"/>
                    <a:pt x="318" y="460"/>
                    <a:pt x="351" y="441"/>
                  </a:cubicBezTo>
                  <a:cubicBezTo>
                    <a:pt x="387" y="420"/>
                    <a:pt x="418" y="394"/>
                    <a:pt x="442" y="361"/>
                  </a:cubicBezTo>
                  <a:cubicBezTo>
                    <a:pt x="465" y="325"/>
                    <a:pt x="481" y="285"/>
                    <a:pt x="484" y="242"/>
                  </a:cubicBezTo>
                  <a:cubicBezTo>
                    <a:pt x="488" y="163"/>
                    <a:pt x="452" y="82"/>
                    <a:pt x="382" y="40"/>
                  </a:cubicBezTo>
                  <a:cubicBezTo>
                    <a:pt x="348" y="19"/>
                    <a:pt x="313" y="6"/>
                    <a:pt x="273" y="1"/>
                  </a:cubicBezTo>
                  <a:cubicBezTo>
                    <a:pt x="266" y="1"/>
                    <a:pt x="258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37"/>
            <p:cNvSpPr/>
            <p:nvPr/>
          </p:nvSpPr>
          <p:spPr>
            <a:xfrm>
              <a:off x="4812340" y="323038"/>
              <a:ext cx="216060" cy="105867"/>
            </a:xfrm>
            <a:custGeom>
              <a:rect b="b" l="l" r="r" t="t"/>
              <a:pathLst>
                <a:path extrusionOk="0" h="2667" w="5443">
                  <a:moveTo>
                    <a:pt x="3504" y="217"/>
                  </a:moveTo>
                  <a:cubicBezTo>
                    <a:pt x="3703" y="217"/>
                    <a:pt x="3901" y="228"/>
                    <a:pt x="4098" y="249"/>
                  </a:cubicBezTo>
                  <a:cubicBezTo>
                    <a:pt x="4099" y="249"/>
                    <a:pt x="4100" y="249"/>
                    <a:pt x="4101" y="249"/>
                  </a:cubicBezTo>
                  <a:cubicBezTo>
                    <a:pt x="4107" y="249"/>
                    <a:pt x="4112" y="247"/>
                    <a:pt x="4116" y="244"/>
                  </a:cubicBezTo>
                  <a:cubicBezTo>
                    <a:pt x="4198" y="260"/>
                    <a:pt x="4280" y="278"/>
                    <a:pt x="4359" y="302"/>
                  </a:cubicBezTo>
                  <a:cubicBezTo>
                    <a:pt x="4756" y="419"/>
                    <a:pt x="5239" y="739"/>
                    <a:pt x="5103" y="1212"/>
                  </a:cubicBezTo>
                  <a:cubicBezTo>
                    <a:pt x="4983" y="1630"/>
                    <a:pt x="4497" y="1900"/>
                    <a:pt x="4125" y="2072"/>
                  </a:cubicBezTo>
                  <a:cubicBezTo>
                    <a:pt x="3547" y="2338"/>
                    <a:pt x="2902" y="2504"/>
                    <a:pt x="2261" y="2504"/>
                  </a:cubicBezTo>
                  <a:cubicBezTo>
                    <a:pt x="1956" y="2504"/>
                    <a:pt x="1651" y="2467"/>
                    <a:pt x="1355" y="2385"/>
                  </a:cubicBezTo>
                  <a:cubicBezTo>
                    <a:pt x="1130" y="2323"/>
                    <a:pt x="913" y="2236"/>
                    <a:pt x="710" y="2125"/>
                  </a:cubicBezTo>
                  <a:cubicBezTo>
                    <a:pt x="534" y="2027"/>
                    <a:pt x="326" y="1903"/>
                    <a:pt x="240" y="1715"/>
                  </a:cubicBezTo>
                  <a:cubicBezTo>
                    <a:pt x="149" y="1516"/>
                    <a:pt x="240" y="1283"/>
                    <a:pt x="382" y="1131"/>
                  </a:cubicBezTo>
                  <a:cubicBezTo>
                    <a:pt x="538" y="965"/>
                    <a:pt x="751" y="863"/>
                    <a:pt x="958" y="771"/>
                  </a:cubicBezTo>
                  <a:cubicBezTo>
                    <a:pt x="1744" y="417"/>
                    <a:pt x="2629" y="217"/>
                    <a:pt x="3504" y="217"/>
                  </a:cubicBezTo>
                  <a:close/>
                  <a:moveTo>
                    <a:pt x="3575" y="0"/>
                  </a:moveTo>
                  <a:cubicBezTo>
                    <a:pt x="3458" y="0"/>
                    <a:pt x="3343" y="5"/>
                    <a:pt x="3232" y="13"/>
                  </a:cubicBezTo>
                  <a:cubicBezTo>
                    <a:pt x="2462" y="69"/>
                    <a:pt x="1742" y="268"/>
                    <a:pt x="1032" y="561"/>
                  </a:cubicBezTo>
                  <a:cubicBezTo>
                    <a:pt x="611" y="734"/>
                    <a:pt x="92" y="973"/>
                    <a:pt x="45" y="1478"/>
                  </a:cubicBezTo>
                  <a:cubicBezTo>
                    <a:pt x="1" y="1947"/>
                    <a:pt x="524" y="2219"/>
                    <a:pt x="894" y="2382"/>
                  </a:cubicBezTo>
                  <a:cubicBezTo>
                    <a:pt x="1341" y="2579"/>
                    <a:pt x="1817" y="2666"/>
                    <a:pt x="2295" y="2666"/>
                  </a:cubicBezTo>
                  <a:cubicBezTo>
                    <a:pt x="2858" y="2666"/>
                    <a:pt x="3425" y="2545"/>
                    <a:pt x="3951" y="2339"/>
                  </a:cubicBezTo>
                  <a:cubicBezTo>
                    <a:pt x="4318" y="2198"/>
                    <a:pt x="4701" y="2015"/>
                    <a:pt x="4984" y="1736"/>
                  </a:cubicBezTo>
                  <a:cubicBezTo>
                    <a:pt x="5049" y="1673"/>
                    <a:pt x="5109" y="1602"/>
                    <a:pt x="5162" y="1527"/>
                  </a:cubicBezTo>
                  <a:cubicBezTo>
                    <a:pt x="5442" y="1129"/>
                    <a:pt x="5319" y="645"/>
                    <a:pt x="4937" y="358"/>
                  </a:cubicBezTo>
                  <a:cubicBezTo>
                    <a:pt x="4610" y="115"/>
                    <a:pt x="4179" y="23"/>
                    <a:pt x="3756" y="4"/>
                  </a:cubicBezTo>
                  <a:cubicBezTo>
                    <a:pt x="3696" y="1"/>
                    <a:pt x="3635" y="0"/>
                    <a:pt x="3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37"/>
            <p:cNvSpPr/>
            <p:nvPr/>
          </p:nvSpPr>
          <p:spPr>
            <a:xfrm>
              <a:off x="4955638" y="351539"/>
              <a:ext cx="19371" cy="19530"/>
            </a:xfrm>
            <a:custGeom>
              <a:rect b="b" l="l" r="r" t="t"/>
              <a:pathLst>
                <a:path extrusionOk="0" h="492" w="488">
                  <a:moveTo>
                    <a:pt x="249" y="0"/>
                  </a:moveTo>
                  <a:cubicBezTo>
                    <a:pt x="226" y="0"/>
                    <a:pt x="202" y="4"/>
                    <a:pt x="180" y="12"/>
                  </a:cubicBezTo>
                  <a:cubicBezTo>
                    <a:pt x="150" y="24"/>
                    <a:pt x="132" y="33"/>
                    <a:pt x="107" y="55"/>
                  </a:cubicBezTo>
                  <a:cubicBezTo>
                    <a:pt x="91" y="68"/>
                    <a:pt x="80" y="85"/>
                    <a:pt x="69" y="102"/>
                  </a:cubicBezTo>
                  <a:cubicBezTo>
                    <a:pt x="62" y="115"/>
                    <a:pt x="57" y="130"/>
                    <a:pt x="52" y="143"/>
                  </a:cubicBezTo>
                  <a:cubicBezTo>
                    <a:pt x="43" y="153"/>
                    <a:pt x="36" y="162"/>
                    <a:pt x="29" y="172"/>
                  </a:cubicBezTo>
                  <a:cubicBezTo>
                    <a:pt x="13" y="198"/>
                    <a:pt x="0" y="235"/>
                    <a:pt x="0" y="266"/>
                  </a:cubicBezTo>
                  <a:cubicBezTo>
                    <a:pt x="2" y="302"/>
                    <a:pt x="11" y="334"/>
                    <a:pt x="27" y="366"/>
                  </a:cubicBezTo>
                  <a:cubicBezTo>
                    <a:pt x="31" y="376"/>
                    <a:pt x="36" y="382"/>
                    <a:pt x="42" y="390"/>
                  </a:cubicBezTo>
                  <a:cubicBezTo>
                    <a:pt x="53" y="404"/>
                    <a:pt x="63" y="419"/>
                    <a:pt x="78" y="432"/>
                  </a:cubicBezTo>
                  <a:cubicBezTo>
                    <a:pt x="120" y="468"/>
                    <a:pt x="173" y="491"/>
                    <a:pt x="229" y="491"/>
                  </a:cubicBezTo>
                  <a:cubicBezTo>
                    <a:pt x="236" y="491"/>
                    <a:pt x="244" y="491"/>
                    <a:pt x="251" y="490"/>
                  </a:cubicBezTo>
                  <a:cubicBezTo>
                    <a:pt x="289" y="486"/>
                    <a:pt x="322" y="477"/>
                    <a:pt x="356" y="459"/>
                  </a:cubicBezTo>
                  <a:cubicBezTo>
                    <a:pt x="381" y="445"/>
                    <a:pt x="405" y="426"/>
                    <a:pt x="422" y="406"/>
                  </a:cubicBezTo>
                  <a:cubicBezTo>
                    <a:pt x="447" y="376"/>
                    <a:pt x="466" y="344"/>
                    <a:pt x="477" y="307"/>
                  </a:cubicBezTo>
                  <a:cubicBezTo>
                    <a:pt x="486" y="273"/>
                    <a:pt x="488" y="240"/>
                    <a:pt x="483" y="205"/>
                  </a:cubicBezTo>
                  <a:cubicBezTo>
                    <a:pt x="472" y="132"/>
                    <a:pt x="433" y="65"/>
                    <a:pt x="369" y="31"/>
                  </a:cubicBezTo>
                  <a:cubicBezTo>
                    <a:pt x="333" y="12"/>
                    <a:pt x="291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37"/>
            <p:cNvSpPr/>
            <p:nvPr/>
          </p:nvSpPr>
          <p:spPr>
            <a:xfrm>
              <a:off x="4910624" y="362296"/>
              <a:ext cx="31081" cy="21713"/>
            </a:xfrm>
            <a:custGeom>
              <a:rect b="b" l="l" r="r" t="t"/>
              <a:pathLst>
                <a:path extrusionOk="0" h="547" w="783">
                  <a:moveTo>
                    <a:pt x="646" y="1"/>
                  </a:moveTo>
                  <a:cubicBezTo>
                    <a:pt x="642" y="1"/>
                    <a:pt x="638" y="1"/>
                    <a:pt x="634" y="2"/>
                  </a:cubicBezTo>
                  <a:cubicBezTo>
                    <a:pt x="598" y="6"/>
                    <a:pt x="562" y="33"/>
                    <a:pt x="555" y="68"/>
                  </a:cubicBezTo>
                  <a:cubicBezTo>
                    <a:pt x="552" y="83"/>
                    <a:pt x="550" y="95"/>
                    <a:pt x="549" y="110"/>
                  </a:cubicBezTo>
                  <a:cubicBezTo>
                    <a:pt x="547" y="112"/>
                    <a:pt x="546" y="123"/>
                    <a:pt x="546" y="125"/>
                  </a:cubicBezTo>
                  <a:cubicBezTo>
                    <a:pt x="546" y="127"/>
                    <a:pt x="545" y="128"/>
                    <a:pt x="545" y="129"/>
                  </a:cubicBezTo>
                  <a:cubicBezTo>
                    <a:pt x="543" y="137"/>
                    <a:pt x="541" y="144"/>
                    <a:pt x="538" y="153"/>
                  </a:cubicBezTo>
                  <a:cubicBezTo>
                    <a:pt x="537" y="157"/>
                    <a:pt x="536" y="166"/>
                    <a:pt x="533" y="171"/>
                  </a:cubicBezTo>
                  <a:cubicBezTo>
                    <a:pt x="531" y="172"/>
                    <a:pt x="531" y="172"/>
                    <a:pt x="531" y="174"/>
                  </a:cubicBezTo>
                  <a:cubicBezTo>
                    <a:pt x="529" y="182"/>
                    <a:pt x="516" y="211"/>
                    <a:pt x="509" y="214"/>
                  </a:cubicBezTo>
                  <a:lnTo>
                    <a:pt x="506" y="215"/>
                  </a:lnTo>
                  <a:cubicBezTo>
                    <a:pt x="502" y="220"/>
                    <a:pt x="497" y="225"/>
                    <a:pt x="493" y="231"/>
                  </a:cubicBezTo>
                  <a:cubicBezTo>
                    <a:pt x="483" y="241"/>
                    <a:pt x="470" y="253"/>
                    <a:pt x="459" y="263"/>
                  </a:cubicBezTo>
                  <a:cubicBezTo>
                    <a:pt x="456" y="266"/>
                    <a:pt x="453" y="268"/>
                    <a:pt x="449" y="271"/>
                  </a:cubicBezTo>
                  <a:cubicBezTo>
                    <a:pt x="449" y="271"/>
                    <a:pt x="439" y="279"/>
                    <a:pt x="437" y="282"/>
                  </a:cubicBezTo>
                  <a:cubicBezTo>
                    <a:pt x="423" y="291"/>
                    <a:pt x="410" y="298"/>
                    <a:pt x="396" y="307"/>
                  </a:cubicBezTo>
                  <a:cubicBezTo>
                    <a:pt x="390" y="310"/>
                    <a:pt x="382" y="314"/>
                    <a:pt x="375" y="318"/>
                  </a:cubicBezTo>
                  <a:cubicBezTo>
                    <a:pt x="374" y="318"/>
                    <a:pt x="363" y="323"/>
                    <a:pt x="360" y="324"/>
                  </a:cubicBezTo>
                  <a:cubicBezTo>
                    <a:pt x="347" y="330"/>
                    <a:pt x="334" y="335"/>
                    <a:pt x="321" y="338"/>
                  </a:cubicBezTo>
                  <a:cubicBezTo>
                    <a:pt x="314" y="339"/>
                    <a:pt x="307" y="340"/>
                    <a:pt x="298" y="341"/>
                  </a:cubicBezTo>
                  <a:cubicBezTo>
                    <a:pt x="297" y="341"/>
                    <a:pt x="292" y="343"/>
                    <a:pt x="288" y="343"/>
                  </a:cubicBezTo>
                  <a:cubicBezTo>
                    <a:pt x="280" y="343"/>
                    <a:pt x="272" y="343"/>
                    <a:pt x="265" y="341"/>
                  </a:cubicBezTo>
                  <a:lnTo>
                    <a:pt x="262" y="341"/>
                  </a:lnTo>
                  <a:cubicBezTo>
                    <a:pt x="261" y="341"/>
                    <a:pt x="261" y="341"/>
                    <a:pt x="260" y="340"/>
                  </a:cubicBezTo>
                  <a:cubicBezTo>
                    <a:pt x="253" y="339"/>
                    <a:pt x="246" y="338"/>
                    <a:pt x="241" y="336"/>
                  </a:cubicBezTo>
                  <a:cubicBezTo>
                    <a:pt x="239" y="335"/>
                    <a:pt x="239" y="335"/>
                    <a:pt x="238" y="335"/>
                  </a:cubicBezTo>
                  <a:cubicBezTo>
                    <a:pt x="233" y="331"/>
                    <a:pt x="227" y="329"/>
                    <a:pt x="222" y="325"/>
                  </a:cubicBezTo>
                  <a:cubicBezTo>
                    <a:pt x="219" y="324"/>
                    <a:pt x="220" y="324"/>
                    <a:pt x="219" y="324"/>
                  </a:cubicBezTo>
                  <a:cubicBezTo>
                    <a:pt x="218" y="324"/>
                    <a:pt x="218" y="324"/>
                    <a:pt x="218" y="323"/>
                  </a:cubicBezTo>
                  <a:cubicBezTo>
                    <a:pt x="214" y="319"/>
                    <a:pt x="210" y="313"/>
                    <a:pt x="204" y="310"/>
                  </a:cubicBezTo>
                  <a:lnTo>
                    <a:pt x="203" y="309"/>
                  </a:lnTo>
                  <a:cubicBezTo>
                    <a:pt x="202" y="308"/>
                    <a:pt x="201" y="304"/>
                    <a:pt x="199" y="302"/>
                  </a:cubicBezTo>
                  <a:lnTo>
                    <a:pt x="199" y="302"/>
                  </a:lnTo>
                  <a:cubicBezTo>
                    <a:pt x="199" y="301"/>
                    <a:pt x="199" y="300"/>
                    <a:pt x="199" y="298"/>
                  </a:cubicBezTo>
                  <a:lnTo>
                    <a:pt x="198" y="297"/>
                  </a:lnTo>
                  <a:lnTo>
                    <a:pt x="194" y="286"/>
                  </a:lnTo>
                  <a:cubicBezTo>
                    <a:pt x="185" y="244"/>
                    <a:pt x="143" y="214"/>
                    <a:pt x="101" y="214"/>
                  </a:cubicBezTo>
                  <a:cubicBezTo>
                    <a:pt x="93" y="214"/>
                    <a:pt x="84" y="216"/>
                    <a:pt x="76" y="218"/>
                  </a:cubicBezTo>
                  <a:cubicBezTo>
                    <a:pt x="22" y="236"/>
                    <a:pt x="0" y="283"/>
                    <a:pt x="10" y="336"/>
                  </a:cubicBezTo>
                  <a:cubicBezTo>
                    <a:pt x="25" y="432"/>
                    <a:pt x="104" y="500"/>
                    <a:pt x="192" y="532"/>
                  </a:cubicBezTo>
                  <a:cubicBezTo>
                    <a:pt x="222" y="542"/>
                    <a:pt x="253" y="547"/>
                    <a:pt x="284" y="547"/>
                  </a:cubicBezTo>
                  <a:cubicBezTo>
                    <a:pt x="352" y="547"/>
                    <a:pt x="420" y="526"/>
                    <a:pt x="480" y="499"/>
                  </a:cubicBezTo>
                  <a:cubicBezTo>
                    <a:pt x="564" y="461"/>
                    <a:pt x="636" y="404"/>
                    <a:pt x="691" y="331"/>
                  </a:cubicBezTo>
                  <a:cubicBezTo>
                    <a:pt x="746" y="255"/>
                    <a:pt x="782" y="137"/>
                    <a:pt x="727" y="49"/>
                  </a:cubicBezTo>
                  <a:cubicBezTo>
                    <a:pt x="709" y="19"/>
                    <a:pt x="680" y="1"/>
                    <a:pt x="6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37"/>
            <p:cNvSpPr/>
            <p:nvPr/>
          </p:nvSpPr>
          <p:spPr>
            <a:xfrm>
              <a:off x="4878908" y="371585"/>
              <a:ext cx="19331" cy="18736"/>
            </a:xfrm>
            <a:custGeom>
              <a:rect b="b" l="l" r="r" t="t"/>
              <a:pathLst>
                <a:path extrusionOk="0" h="472" w="487">
                  <a:moveTo>
                    <a:pt x="253" y="1"/>
                  </a:moveTo>
                  <a:cubicBezTo>
                    <a:pt x="215" y="2"/>
                    <a:pt x="174" y="11"/>
                    <a:pt x="142" y="32"/>
                  </a:cubicBezTo>
                  <a:cubicBezTo>
                    <a:pt x="104" y="57"/>
                    <a:pt x="76" y="90"/>
                    <a:pt x="58" y="131"/>
                  </a:cubicBezTo>
                  <a:cubicBezTo>
                    <a:pt x="54" y="133"/>
                    <a:pt x="52" y="137"/>
                    <a:pt x="48" y="140"/>
                  </a:cubicBezTo>
                  <a:cubicBezTo>
                    <a:pt x="19" y="175"/>
                    <a:pt x="1" y="215"/>
                    <a:pt x="4" y="262"/>
                  </a:cubicBezTo>
                  <a:cubicBezTo>
                    <a:pt x="8" y="312"/>
                    <a:pt x="28" y="354"/>
                    <a:pt x="60" y="392"/>
                  </a:cubicBezTo>
                  <a:cubicBezTo>
                    <a:pt x="73" y="407"/>
                    <a:pt x="87" y="417"/>
                    <a:pt x="102" y="428"/>
                  </a:cubicBezTo>
                  <a:cubicBezTo>
                    <a:pt x="120" y="443"/>
                    <a:pt x="139" y="458"/>
                    <a:pt x="163" y="464"/>
                  </a:cubicBezTo>
                  <a:cubicBezTo>
                    <a:pt x="179" y="469"/>
                    <a:pt x="196" y="471"/>
                    <a:pt x="212" y="471"/>
                  </a:cubicBezTo>
                  <a:cubicBezTo>
                    <a:pt x="217" y="471"/>
                    <a:pt x="221" y="471"/>
                    <a:pt x="225" y="471"/>
                  </a:cubicBezTo>
                  <a:cubicBezTo>
                    <a:pt x="231" y="471"/>
                    <a:pt x="237" y="471"/>
                    <a:pt x="243" y="471"/>
                  </a:cubicBezTo>
                  <a:cubicBezTo>
                    <a:pt x="290" y="471"/>
                    <a:pt x="337" y="457"/>
                    <a:pt x="372" y="430"/>
                  </a:cubicBezTo>
                  <a:cubicBezTo>
                    <a:pt x="407" y="406"/>
                    <a:pt x="435" y="378"/>
                    <a:pt x="455" y="340"/>
                  </a:cubicBezTo>
                  <a:cubicBezTo>
                    <a:pt x="474" y="304"/>
                    <a:pt x="487" y="261"/>
                    <a:pt x="486" y="220"/>
                  </a:cubicBezTo>
                  <a:cubicBezTo>
                    <a:pt x="485" y="140"/>
                    <a:pt x="439" y="63"/>
                    <a:pt x="366" y="28"/>
                  </a:cubicBezTo>
                  <a:cubicBezTo>
                    <a:pt x="330" y="11"/>
                    <a:pt x="293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37"/>
            <p:cNvSpPr/>
            <p:nvPr/>
          </p:nvSpPr>
          <p:spPr>
            <a:xfrm>
              <a:off x="4837665" y="882618"/>
              <a:ext cx="15680" cy="17466"/>
            </a:xfrm>
            <a:custGeom>
              <a:rect b="b" l="l" r="r" t="t"/>
              <a:pathLst>
                <a:path extrusionOk="0" h="440" w="395">
                  <a:moveTo>
                    <a:pt x="188" y="0"/>
                  </a:moveTo>
                  <a:cubicBezTo>
                    <a:pt x="175" y="0"/>
                    <a:pt x="161" y="1"/>
                    <a:pt x="149" y="4"/>
                  </a:cubicBezTo>
                  <a:cubicBezTo>
                    <a:pt x="136" y="6"/>
                    <a:pt x="124" y="14"/>
                    <a:pt x="114" y="19"/>
                  </a:cubicBezTo>
                  <a:cubicBezTo>
                    <a:pt x="105" y="22"/>
                    <a:pt x="101" y="26"/>
                    <a:pt x="93" y="31"/>
                  </a:cubicBezTo>
                  <a:cubicBezTo>
                    <a:pt x="87" y="37"/>
                    <a:pt x="78" y="42"/>
                    <a:pt x="72" y="48"/>
                  </a:cubicBezTo>
                  <a:cubicBezTo>
                    <a:pt x="56" y="68"/>
                    <a:pt x="45" y="87"/>
                    <a:pt x="35" y="109"/>
                  </a:cubicBezTo>
                  <a:cubicBezTo>
                    <a:pt x="23" y="135"/>
                    <a:pt x="10" y="161"/>
                    <a:pt x="5" y="188"/>
                  </a:cubicBezTo>
                  <a:cubicBezTo>
                    <a:pt x="4" y="201"/>
                    <a:pt x="1" y="217"/>
                    <a:pt x="0" y="230"/>
                  </a:cubicBezTo>
                  <a:cubicBezTo>
                    <a:pt x="0" y="245"/>
                    <a:pt x="4" y="260"/>
                    <a:pt x="5" y="274"/>
                  </a:cubicBezTo>
                  <a:cubicBezTo>
                    <a:pt x="6" y="287"/>
                    <a:pt x="12" y="298"/>
                    <a:pt x="17" y="308"/>
                  </a:cubicBezTo>
                  <a:lnTo>
                    <a:pt x="17" y="311"/>
                  </a:lnTo>
                  <a:cubicBezTo>
                    <a:pt x="27" y="339"/>
                    <a:pt x="38" y="359"/>
                    <a:pt x="57" y="381"/>
                  </a:cubicBezTo>
                  <a:cubicBezTo>
                    <a:pt x="62" y="386"/>
                    <a:pt x="64" y="390"/>
                    <a:pt x="69" y="394"/>
                  </a:cubicBezTo>
                  <a:cubicBezTo>
                    <a:pt x="79" y="402"/>
                    <a:pt x="92" y="412"/>
                    <a:pt x="104" y="418"/>
                  </a:cubicBezTo>
                  <a:cubicBezTo>
                    <a:pt x="118" y="425"/>
                    <a:pt x="131" y="431"/>
                    <a:pt x="146" y="433"/>
                  </a:cubicBezTo>
                  <a:cubicBezTo>
                    <a:pt x="158" y="437"/>
                    <a:pt x="170" y="439"/>
                    <a:pt x="183" y="439"/>
                  </a:cubicBezTo>
                  <a:cubicBezTo>
                    <a:pt x="186" y="439"/>
                    <a:pt x="189" y="439"/>
                    <a:pt x="193" y="439"/>
                  </a:cubicBezTo>
                  <a:cubicBezTo>
                    <a:pt x="245" y="436"/>
                    <a:pt x="295" y="416"/>
                    <a:pt x="332" y="378"/>
                  </a:cubicBezTo>
                  <a:cubicBezTo>
                    <a:pt x="372" y="339"/>
                    <a:pt x="393" y="286"/>
                    <a:pt x="394" y="230"/>
                  </a:cubicBezTo>
                  <a:cubicBezTo>
                    <a:pt x="395" y="207"/>
                    <a:pt x="391" y="183"/>
                    <a:pt x="383" y="161"/>
                  </a:cubicBezTo>
                  <a:cubicBezTo>
                    <a:pt x="378" y="137"/>
                    <a:pt x="368" y="116"/>
                    <a:pt x="354" y="99"/>
                  </a:cubicBezTo>
                  <a:cubicBezTo>
                    <a:pt x="333" y="69"/>
                    <a:pt x="316" y="50"/>
                    <a:pt x="286" y="29"/>
                  </a:cubicBezTo>
                  <a:cubicBezTo>
                    <a:pt x="271" y="19"/>
                    <a:pt x="255" y="14"/>
                    <a:pt x="240" y="9"/>
                  </a:cubicBezTo>
                  <a:cubicBezTo>
                    <a:pt x="237" y="6"/>
                    <a:pt x="233" y="5"/>
                    <a:pt x="229" y="5"/>
                  </a:cubicBezTo>
                  <a:cubicBezTo>
                    <a:pt x="217" y="1"/>
                    <a:pt x="202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37"/>
            <p:cNvSpPr/>
            <p:nvPr/>
          </p:nvSpPr>
          <p:spPr>
            <a:xfrm>
              <a:off x="4767524" y="892065"/>
              <a:ext cx="88917" cy="79628"/>
            </a:xfrm>
            <a:custGeom>
              <a:rect b="b" l="l" r="r" t="t"/>
              <a:pathLst>
                <a:path extrusionOk="0" h="2006" w="2240">
                  <a:moveTo>
                    <a:pt x="1134" y="176"/>
                  </a:moveTo>
                  <a:cubicBezTo>
                    <a:pt x="1226" y="176"/>
                    <a:pt x="1317" y="187"/>
                    <a:pt x="1404" y="215"/>
                  </a:cubicBezTo>
                  <a:cubicBezTo>
                    <a:pt x="1820" y="346"/>
                    <a:pt x="2020" y="815"/>
                    <a:pt x="1924" y="1224"/>
                  </a:cubicBezTo>
                  <a:cubicBezTo>
                    <a:pt x="1833" y="1620"/>
                    <a:pt x="1487" y="1818"/>
                    <a:pt x="1112" y="1818"/>
                  </a:cubicBezTo>
                  <a:cubicBezTo>
                    <a:pt x="1053" y="1818"/>
                    <a:pt x="993" y="1813"/>
                    <a:pt x="933" y="1803"/>
                  </a:cubicBezTo>
                  <a:cubicBezTo>
                    <a:pt x="536" y="1739"/>
                    <a:pt x="157" y="1482"/>
                    <a:pt x="166" y="1040"/>
                  </a:cubicBezTo>
                  <a:cubicBezTo>
                    <a:pt x="174" y="686"/>
                    <a:pt x="407" y="404"/>
                    <a:pt x="704" y="241"/>
                  </a:cubicBezTo>
                  <a:cubicBezTo>
                    <a:pt x="710" y="240"/>
                    <a:pt x="716" y="237"/>
                    <a:pt x="722" y="236"/>
                  </a:cubicBezTo>
                  <a:cubicBezTo>
                    <a:pt x="853" y="202"/>
                    <a:pt x="995" y="176"/>
                    <a:pt x="1134" y="176"/>
                  </a:cubicBezTo>
                  <a:close/>
                  <a:moveTo>
                    <a:pt x="1159" y="0"/>
                  </a:moveTo>
                  <a:cubicBezTo>
                    <a:pt x="1014" y="0"/>
                    <a:pt x="866" y="26"/>
                    <a:pt x="726" y="65"/>
                  </a:cubicBezTo>
                  <a:cubicBezTo>
                    <a:pt x="547" y="116"/>
                    <a:pt x="380" y="219"/>
                    <a:pt x="271" y="371"/>
                  </a:cubicBezTo>
                  <a:cubicBezTo>
                    <a:pt x="256" y="391"/>
                    <a:pt x="241" y="412"/>
                    <a:pt x="229" y="433"/>
                  </a:cubicBezTo>
                  <a:cubicBezTo>
                    <a:pt x="134" y="579"/>
                    <a:pt x="59" y="753"/>
                    <a:pt x="33" y="920"/>
                  </a:cubicBezTo>
                  <a:cubicBezTo>
                    <a:pt x="1" y="1153"/>
                    <a:pt x="49" y="1400"/>
                    <a:pt x="191" y="1589"/>
                  </a:cubicBezTo>
                  <a:cubicBezTo>
                    <a:pt x="334" y="1777"/>
                    <a:pt x="553" y="1902"/>
                    <a:pt x="781" y="1962"/>
                  </a:cubicBezTo>
                  <a:cubicBezTo>
                    <a:pt x="891" y="1991"/>
                    <a:pt x="1006" y="2006"/>
                    <a:pt x="1119" y="2006"/>
                  </a:cubicBezTo>
                  <a:cubicBezTo>
                    <a:pt x="1145" y="2006"/>
                    <a:pt x="1170" y="2005"/>
                    <a:pt x="1195" y="2003"/>
                  </a:cubicBezTo>
                  <a:cubicBezTo>
                    <a:pt x="1568" y="1983"/>
                    <a:pt x="1921" y="1798"/>
                    <a:pt x="2069" y="1424"/>
                  </a:cubicBezTo>
                  <a:cubicBezTo>
                    <a:pt x="2240" y="995"/>
                    <a:pt x="2118" y="471"/>
                    <a:pt x="1754" y="191"/>
                  </a:cubicBezTo>
                  <a:cubicBezTo>
                    <a:pt x="1717" y="163"/>
                    <a:pt x="1678" y="137"/>
                    <a:pt x="1636" y="115"/>
                  </a:cubicBezTo>
                  <a:cubicBezTo>
                    <a:pt x="1487" y="33"/>
                    <a:pt x="1324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37"/>
            <p:cNvSpPr/>
            <p:nvPr/>
          </p:nvSpPr>
          <p:spPr>
            <a:xfrm>
              <a:off x="4756608" y="893335"/>
              <a:ext cx="15918" cy="19093"/>
            </a:xfrm>
            <a:custGeom>
              <a:rect b="b" l="l" r="r" t="t"/>
              <a:pathLst>
                <a:path extrusionOk="0" h="481" w="401">
                  <a:moveTo>
                    <a:pt x="206" y="0"/>
                  </a:moveTo>
                  <a:cubicBezTo>
                    <a:pt x="163" y="0"/>
                    <a:pt x="120" y="20"/>
                    <a:pt x="91" y="52"/>
                  </a:cubicBezTo>
                  <a:cubicBezTo>
                    <a:pt x="62" y="83"/>
                    <a:pt x="38" y="122"/>
                    <a:pt x="23" y="161"/>
                  </a:cubicBezTo>
                  <a:cubicBezTo>
                    <a:pt x="20" y="174"/>
                    <a:pt x="14" y="188"/>
                    <a:pt x="11" y="203"/>
                  </a:cubicBezTo>
                  <a:cubicBezTo>
                    <a:pt x="5" y="231"/>
                    <a:pt x="1" y="261"/>
                    <a:pt x="1" y="292"/>
                  </a:cubicBezTo>
                  <a:cubicBezTo>
                    <a:pt x="3" y="329"/>
                    <a:pt x="8" y="367"/>
                    <a:pt x="26" y="401"/>
                  </a:cubicBezTo>
                  <a:cubicBezTo>
                    <a:pt x="38" y="425"/>
                    <a:pt x="61" y="445"/>
                    <a:pt x="84" y="459"/>
                  </a:cubicBezTo>
                  <a:cubicBezTo>
                    <a:pt x="104" y="472"/>
                    <a:pt x="120" y="475"/>
                    <a:pt x="140" y="477"/>
                  </a:cubicBezTo>
                  <a:cubicBezTo>
                    <a:pt x="150" y="479"/>
                    <a:pt x="158" y="480"/>
                    <a:pt x="167" y="480"/>
                  </a:cubicBezTo>
                  <a:cubicBezTo>
                    <a:pt x="169" y="480"/>
                    <a:pt x="171" y="480"/>
                    <a:pt x="173" y="480"/>
                  </a:cubicBezTo>
                  <a:cubicBezTo>
                    <a:pt x="194" y="479"/>
                    <a:pt x="218" y="476"/>
                    <a:pt x="238" y="470"/>
                  </a:cubicBezTo>
                  <a:cubicBezTo>
                    <a:pt x="252" y="465"/>
                    <a:pt x="268" y="456"/>
                    <a:pt x="282" y="449"/>
                  </a:cubicBezTo>
                  <a:cubicBezTo>
                    <a:pt x="302" y="438"/>
                    <a:pt x="320" y="424"/>
                    <a:pt x="334" y="407"/>
                  </a:cubicBezTo>
                  <a:cubicBezTo>
                    <a:pt x="341" y="405"/>
                    <a:pt x="347" y="398"/>
                    <a:pt x="350" y="392"/>
                  </a:cubicBezTo>
                  <a:cubicBezTo>
                    <a:pt x="383" y="349"/>
                    <a:pt x="401" y="297"/>
                    <a:pt x="400" y="242"/>
                  </a:cubicBezTo>
                  <a:cubicBezTo>
                    <a:pt x="400" y="224"/>
                    <a:pt x="396" y="204"/>
                    <a:pt x="394" y="185"/>
                  </a:cubicBezTo>
                  <a:cubicBezTo>
                    <a:pt x="391" y="178"/>
                    <a:pt x="390" y="171"/>
                    <a:pt x="388" y="161"/>
                  </a:cubicBezTo>
                  <a:cubicBezTo>
                    <a:pt x="380" y="137"/>
                    <a:pt x="370" y="113"/>
                    <a:pt x="354" y="93"/>
                  </a:cubicBezTo>
                  <a:cubicBezTo>
                    <a:pt x="344" y="79"/>
                    <a:pt x="333" y="63"/>
                    <a:pt x="322" y="52"/>
                  </a:cubicBezTo>
                  <a:cubicBezTo>
                    <a:pt x="301" y="31"/>
                    <a:pt x="277" y="18"/>
                    <a:pt x="249" y="7"/>
                  </a:cubicBezTo>
                  <a:cubicBezTo>
                    <a:pt x="235" y="3"/>
                    <a:pt x="22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37"/>
            <p:cNvSpPr/>
            <p:nvPr/>
          </p:nvSpPr>
          <p:spPr>
            <a:xfrm>
              <a:off x="4577465" y="568075"/>
              <a:ext cx="143855" cy="130398"/>
            </a:xfrm>
            <a:custGeom>
              <a:rect b="b" l="l" r="r" t="t"/>
              <a:pathLst>
                <a:path extrusionOk="0" h="3285" w="3624">
                  <a:moveTo>
                    <a:pt x="2522" y="276"/>
                  </a:moveTo>
                  <a:lnTo>
                    <a:pt x="2522" y="276"/>
                  </a:lnTo>
                  <a:cubicBezTo>
                    <a:pt x="2497" y="400"/>
                    <a:pt x="2472" y="522"/>
                    <a:pt x="2447" y="644"/>
                  </a:cubicBezTo>
                  <a:cubicBezTo>
                    <a:pt x="2420" y="777"/>
                    <a:pt x="2320" y="1013"/>
                    <a:pt x="2435" y="1127"/>
                  </a:cubicBezTo>
                  <a:cubicBezTo>
                    <a:pt x="2487" y="1176"/>
                    <a:pt x="2571" y="1196"/>
                    <a:pt x="2636" y="1222"/>
                  </a:cubicBezTo>
                  <a:cubicBezTo>
                    <a:pt x="2728" y="1259"/>
                    <a:pt x="2820" y="1295"/>
                    <a:pt x="2910" y="1332"/>
                  </a:cubicBezTo>
                  <a:cubicBezTo>
                    <a:pt x="3019" y="1376"/>
                    <a:pt x="3132" y="1419"/>
                    <a:pt x="3241" y="1462"/>
                  </a:cubicBezTo>
                  <a:cubicBezTo>
                    <a:pt x="3098" y="1514"/>
                    <a:pt x="2955" y="1565"/>
                    <a:pt x="2813" y="1617"/>
                  </a:cubicBezTo>
                  <a:cubicBezTo>
                    <a:pt x="2701" y="1658"/>
                    <a:pt x="2589" y="1699"/>
                    <a:pt x="2478" y="1738"/>
                  </a:cubicBezTo>
                  <a:cubicBezTo>
                    <a:pt x="2398" y="1766"/>
                    <a:pt x="2295" y="1785"/>
                    <a:pt x="2240" y="1858"/>
                  </a:cubicBezTo>
                  <a:cubicBezTo>
                    <a:pt x="2188" y="1925"/>
                    <a:pt x="2196" y="2014"/>
                    <a:pt x="2194" y="2096"/>
                  </a:cubicBezTo>
                  <a:cubicBezTo>
                    <a:pt x="2192" y="2215"/>
                    <a:pt x="2189" y="2335"/>
                    <a:pt x="2189" y="2455"/>
                  </a:cubicBezTo>
                  <a:cubicBezTo>
                    <a:pt x="2189" y="2621"/>
                    <a:pt x="2190" y="2789"/>
                    <a:pt x="2194" y="2953"/>
                  </a:cubicBezTo>
                  <a:cubicBezTo>
                    <a:pt x="2084" y="2836"/>
                    <a:pt x="1975" y="2717"/>
                    <a:pt x="1863" y="2598"/>
                  </a:cubicBezTo>
                  <a:cubicBezTo>
                    <a:pt x="1783" y="2511"/>
                    <a:pt x="1702" y="2422"/>
                    <a:pt x="1623" y="2333"/>
                  </a:cubicBezTo>
                  <a:cubicBezTo>
                    <a:pt x="1550" y="2252"/>
                    <a:pt x="1477" y="2143"/>
                    <a:pt x="1388" y="2083"/>
                  </a:cubicBezTo>
                  <a:cubicBezTo>
                    <a:pt x="1354" y="2060"/>
                    <a:pt x="1320" y="2052"/>
                    <a:pt x="1286" y="2052"/>
                  </a:cubicBezTo>
                  <a:cubicBezTo>
                    <a:pt x="1245" y="2052"/>
                    <a:pt x="1203" y="2063"/>
                    <a:pt x="1159" y="2076"/>
                  </a:cubicBezTo>
                  <a:cubicBezTo>
                    <a:pt x="1044" y="2111"/>
                    <a:pt x="928" y="2146"/>
                    <a:pt x="814" y="2181"/>
                  </a:cubicBezTo>
                  <a:cubicBezTo>
                    <a:pt x="657" y="2227"/>
                    <a:pt x="501" y="2274"/>
                    <a:pt x="345" y="2320"/>
                  </a:cubicBezTo>
                  <a:cubicBezTo>
                    <a:pt x="523" y="2056"/>
                    <a:pt x="702" y="1791"/>
                    <a:pt x="871" y="1520"/>
                  </a:cubicBezTo>
                  <a:cubicBezTo>
                    <a:pt x="892" y="1488"/>
                    <a:pt x="883" y="1444"/>
                    <a:pt x="857" y="1416"/>
                  </a:cubicBezTo>
                  <a:cubicBezTo>
                    <a:pt x="698" y="1243"/>
                    <a:pt x="538" y="1072"/>
                    <a:pt x="369" y="907"/>
                  </a:cubicBezTo>
                  <a:lnTo>
                    <a:pt x="772" y="907"/>
                  </a:lnTo>
                  <a:cubicBezTo>
                    <a:pt x="893" y="907"/>
                    <a:pt x="1017" y="912"/>
                    <a:pt x="1141" y="912"/>
                  </a:cubicBezTo>
                  <a:cubicBezTo>
                    <a:pt x="1228" y="912"/>
                    <a:pt x="1314" y="910"/>
                    <a:pt x="1399" y="901"/>
                  </a:cubicBezTo>
                  <a:cubicBezTo>
                    <a:pt x="1577" y="881"/>
                    <a:pt x="1705" y="802"/>
                    <a:pt x="1842" y="699"/>
                  </a:cubicBezTo>
                  <a:cubicBezTo>
                    <a:pt x="2065" y="551"/>
                    <a:pt x="2289" y="409"/>
                    <a:pt x="2522" y="276"/>
                  </a:cubicBezTo>
                  <a:close/>
                  <a:moveTo>
                    <a:pt x="2652" y="0"/>
                  </a:moveTo>
                  <a:cubicBezTo>
                    <a:pt x="2637" y="0"/>
                    <a:pt x="2621" y="4"/>
                    <a:pt x="2606" y="12"/>
                  </a:cubicBezTo>
                  <a:cubicBezTo>
                    <a:pt x="2295" y="180"/>
                    <a:pt x="1992" y="373"/>
                    <a:pt x="1712" y="591"/>
                  </a:cubicBezTo>
                  <a:cubicBezTo>
                    <a:pt x="1670" y="619"/>
                    <a:pt x="1625" y="648"/>
                    <a:pt x="1580" y="669"/>
                  </a:cubicBezTo>
                  <a:cubicBezTo>
                    <a:pt x="1493" y="708"/>
                    <a:pt x="1403" y="713"/>
                    <a:pt x="1307" y="716"/>
                  </a:cubicBezTo>
                  <a:cubicBezTo>
                    <a:pt x="1171" y="718"/>
                    <a:pt x="1034" y="719"/>
                    <a:pt x="897" y="719"/>
                  </a:cubicBezTo>
                  <a:cubicBezTo>
                    <a:pt x="779" y="719"/>
                    <a:pt x="661" y="718"/>
                    <a:pt x="543" y="718"/>
                  </a:cubicBezTo>
                  <a:cubicBezTo>
                    <a:pt x="407" y="718"/>
                    <a:pt x="270" y="719"/>
                    <a:pt x="133" y="720"/>
                  </a:cubicBezTo>
                  <a:cubicBezTo>
                    <a:pt x="58" y="722"/>
                    <a:pt x="0" y="826"/>
                    <a:pt x="66" y="880"/>
                  </a:cubicBezTo>
                  <a:cubicBezTo>
                    <a:pt x="290" y="1064"/>
                    <a:pt x="498" y="1263"/>
                    <a:pt x="686" y="1484"/>
                  </a:cubicBezTo>
                  <a:cubicBezTo>
                    <a:pt x="464" y="1796"/>
                    <a:pt x="254" y="2118"/>
                    <a:pt x="41" y="2437"/>
                  </a:cubicBezTo>
                  <a:cubicBezTo>
                    <a:pt x="0" y="2496"/>
                    <a:pt x="56" y="2576"/>
                    <a:pt x="121" y="2576"/>
                  </a:cubicBezTo>
                  <a:cubicBezTo>
                    <a:pt x="129" y="2576"/>
                    <a:pt x="137" y="2575"/>
                    <a:pt x="145" y="2572"/>
                  </a:cubicBezTo>
                  <a:cubicBezTo>
                    <a:pt x="363" y="2507"/>
                    <a:pt x="580" y="2437"/>
                    <a:pt x="796" y="2372"/>
                  </a:cubicBezTo>
                  <a:cubicBezTo>
                    <a:pt x="891" y="2343"/>
                    <a:pt x="987" y="2314"/>
                    <a:pt x="1082" y="2285"/>
                  </a:cubicBezTo>
                  <a:cubicBezTo>
                    <a:pt x="1134" y="2269"/>
                    <a:pt x="1192" y="2242"/>
                    <a:pt x="1245" y="2236"/>
                  </a:cubicBezTo>
                  <a:cubicBezTo>
                    <a:pt x="1253" y="2235"/>
                    <a:pt x="1260" y="2234"/>
                    <a:pt x="1266" y="2234"/>
                  </a:cubicBezTo>
                  <a:cubicBezTo>
                    <a:pt x="1301" y="2234"/>
                    <a:pt x="1308" y="2252"/>
                    <a:pt x="1341" y="2286"/>
                  </a:cubicBezTo>
                  <a:cubicBezTo>
                    <a:pt x="1639" y="2603"/>
                    <a:pt x="1941" y="2923"/>
                    <a:pt x="2222" y="3256"/>
                  </a:cubicBezTo>
                  <a:cubicBezTo>
                    <a:pt x="2239" y="3276"/>
                    <a:pt x="2260" y="3284"/>
                    <a:pt x="2281" y="3284"/>
                  </a:cubicBezTo>
                  <a:cubicBezTo>
                    <a:pt x="2328" y="3284"/>
                    <a:pt x="2376" y="3242"/>
                    <a:pt x="2378" y="3191"/>
                  </a:cubicBezTo>
                  <a:cubicBezTo>
                    <a:pt x="2386" y="2981"/>
                    <a:pt x="2386" y="2770"/>
                    <a:pt x="2387" y="2561"/>
                  </a:cubicBezTo>
                  <a:cubicBezTo>
                    <a:pt x="2387" y="2463"/>
                    <a:pt x="2388" y="2364"/>
                    <a:pt x="2386" y="2267"/>
                  </a:cubicBezTo>
                  <a:cubicBezTo>
                    <a:pt x="2384" y="2211"/>
                    <a:pt x="2384" y="2155"/>
                    <a:pt x="2383" y="2098"/>
                  </a:cubicBezTo>
                  <a:cubicBezTo>
                    <a:pt x="2383" y="2070"/>
                    <a:pt x="2369" y="1999"/>
                    <a:pt x="2387" y="1975"/>
                  </a:cubicBezTo>
                  <a:cubicBezTo>
                    <a:pt x="2431" y="1916"/>
                    <a:pt x="2592" y="1890"/>
                    <a:pt x="2661" y="1866"/>
                  </a:cubicBezTo>
                  <a:lnTo>
                    <a:pt x="2937" y="1768"/>
                  </a:lnTo>
                  <a:cubicBezTo>
                    <a:pt x="3136" y="1697"/>
                    <a:pt x="3332" y="1628"/>
                    <a:pt x="3530" y="1559"/>
                  </a:cubicBezTo>
                  <a:cubicBezTo>
                    <a:pt x="3624" y="1524"/>
                    <a:pt x="3617" y="1410"/>
                    <a:pt x="3533" y="1375"/>
                  </a:cubicBezTo>
                  <a:cubicBezTo>
                    <a:pt x="3232" y="1253"/>
                    <a:pt x="2930" y="1134"/>
                    <a:pt x="2628" y="1013"/>
                  </a:cubicBezTo>
                  <a:cubicBezTo>
                    <a:pt x="2576" y="992"/>
                    <a:pt x="2579" y="999"/>
                    <a:pt x="2581" y="941"/>
                  </a:cubicBezTo>
                  <a:cubicBezTo>
                    <a:pt x="2582" y="907"/>
                    <a:pt x="2596" y="871"/>
                    <a:pt x="2602" y="838"/>
                  </a:cubicBezTo>
                  <a:cubicBezTo>
                    <a:pt x="2617" y="763"/>
                    <a:pt x="2632" y="687"/>
                    <a:pt x="2647" y="612"/>
                  </a:cubicBezTo>
                  <a:cubicBezTo>
                    <a:pt x="2679" y="448"/>
                    <a:pt x="2711" y="283"/>
                    <a:pt x="2743" y="119"/>
                  </a:cubicBezTo>
                  <a:cubicBezTo>
                    <a:pt x="2756" y="55"/>
                    <a:pt x="2709" y="0"/>
                    <a:pt x="2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37"/>
            <p:cNvSpPr/>
            <p:nvPr/>
          </p:nvSpPr>
          <p:spPr>
            <a:xfrm>
              <a:off x="4625495" y="813310"/>
              <a:ext cx="16156" cy="16712"/>
            </a:xfrm>
            <a:custGeom>
              <a:rect b="b" l="l" r="r" t="t"/>
              <a:pathLst>
                <a:path extrusionOk="0" h="421" w="407">
                  <a:moveTo>
                    <a:pt x="241" y="1"/>
                  </a:moveTo>
                  <a:cubicBezTo>
                    <a:pt x="225" y="1"/>
                    <a:pt x="209" y="3"/>
                    <a:pt x="194" y="7"/>
                  </a:cubicBezTo>
                  <a:cubicBezTo>
                    <a:pt x="179" y="12"/>
                    <a:pt x="164" y="21"/>
                    <a:pt x="148" y="26"/>
                  </a:cubicBezTo>
                  <a:cubicBezTo>
                    <a:pt x="135" y="32"/>
                    <a:pt x="121" y="38"/>
                    <a:pt x="109" y="47"/>
                  </a:cubicBezTo>
                  <a:cubicBezTo>
                    <a:pt x="90" y="59"/>
                    <a:pt x="69" y="74"/>
                    <a:pt x="57" y="91"/>
                  </a:cubicBezTo>
                  <a:cubicBezTo>
                    <a:pt x="35" y="117"/>
                    <a:pt x="17" y="142"/>
                    <a:pt x="9" y="177"/>
                  </a:cubicBezTo>
                  <a:cubicBezTo>
                    <a:pt x="0" y="209"/>
                    <a:pt x="0" y="242"/>
                    <a:pt x="8" y="277"/>
                  </a:cubicBezTo>
                  <a:cubicBezTo>
                    <a:pt x="16" y="309"/>
                    <a:pt x="37" y="343"/>
                    <a:pt x="60" y="366"/>
                  </a:cubicBezTo>
                  <a:cubicBezTo>
                    <a:pt x="71" y="378"/>
                    <a:pt x="86" y="388"/>
                    <a:pt x="100" y="396"/>
                  </a:cubicBezTo>
                  <a:cubicBezTo>
                    <a:pt x="113" y="403"/>
                    <a:pt x="126" y="409"/>
                    <a:pt x="139" y="413"/>
                  </a:cubicBezTo>
                  <a:cubicBezTo>
                    <a:pt x="143" y="414"/>
                    <a:pt x="147" y="414"/>
                    <a:pt x="153" y="416"/>
                  </a:cubicBezTo>
                  <a:cubicBezTo>
                    <a:pt x="168" y="419"/>
                    <a:pt x="184" y="421"/>
                    <a:pt x="200" y="421"/>
                  </a:cubicBezTo>
                  <a:cubicBezTo>
                    <a:pt x="219" y="421"/>
                    <a:pt x="238" y="418"/>
                    <a:pt x="257" y="412"/>
                  </a:cubicBezTo>
                  <a:cubicBezTo>
                    <a:pt x="273" y="407"/>
                    <a:pt x="291" y="401"/>
                    <a:pt x="305" y="391"/>
                  </a:cubicBezTo>
                  <a:cubicBezTo>
                    <a:pt x="309" y="388"/>
                    <a:pt x="313" y="384"/>
                    <a:pt x="317" y="381"/>
                  </a:cubicBezTo>
                  <a:cubicBezTo>
                    <a:pt x="331" y="374"/>
                    <a:pt x="344" y="365"/>
                    <a:pt x="356" y="353"/>
                  </a:cubicBezTo>
                  <a:cubicBezTo>
                    <a:pt x="367" y="342"/>
                    <a:pt x="376" y="331"/>
                    <a:pt x="385" y="318"/>
                  </a:cubicBezTo>
                  <a:cubicBezTo>
                    <a:pt x="398" y="293"/>
                    <a:pt x="402" y="272"/>
                    <a:pt x="406" y="242"/>
                  </a:cubicBezTo>
                  <a:cubicBezTo>
                    <a:pt x="407" y="226"/>
                    <a:pt x="404" y="207"/>
                    <a:pt x="401" y="190"/>
                  </a:cubicBezTo>
                  <a:cubicBezTo>
                    <a:pt x="398" y="183"/>
                    <a:pt x="397" y="174"/>
                    <a:pt x="395" y="164"/>
                  </a:cubicBezTo>
                  <a:cubicBezTo>
                    <a:pt x="390" y="144"/>
                    <a:pt x="383" y="126"/>
                    <a:pt x="376" y="107"/>
                  </a:cubicBezTo>
                  <a:cubicBezTo>
                    <a:pt x="370" y="91"/>
                    <a:pt x="365" y="76"/>
                    <a:pt x="356" y="63"/>
                  </a:cubicBezTo>
                  <a:cubicBezTo>
                    <a:pt x="343" y="44"/>
                    <a:pt x="331" y="31"/>
                    <a:pt x="312" y="18"/>
                  </a:cubicBezTo>
                  <a:cubicBezTo>
                    <a:pt x="293" y="8"/>
                    <a:pt x="281" y="5"/>
                    <a:pt x="261" y="2"/>
                  </a:cubicBezTo>
                  <a:cubicBezTo>
                    <a:pt x="254" y="1"/>
                    <a:pt x="247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37"/>
            <p:cNvSpPr/>
            <p:nvPr/>
          </p:nvSpPr>
          <p:spPr>
            <a:xfrm>
              <a:off x="4546582" y="822678"/>
              <a:ext cx="48785" cy="43148"/>
            </a:xfrm>
            <a:custGeom>
              <a:rect b="b" l="l" r="r" t="t"/>
              <a:pathLst>
                <a:path extrusionOk="0" h="1087" w="1229">
                  <a:moveTo>
                    <a:pt x="652" y="1"/>
                  </a:moveTo>
                  <a:cubicBezTo>
                    <a:pt x="578" y="1"/>
                    <a:pt x="505" y="27"/>
                    <a:pt x="453" y="83"/>
                  </a:cubicBezTo>
                  <a:cubicBezTo>
                    <a:pt x="441" y="98"/>
                    <a:pt x="428" y="114"/>
                    <a:pt x="421" y="129"/>
                  </a:cubicBezTo>
                  <a:cubicBezTo>
                    <a:pt x="394" y="156"/>
                    <a:pt x="374" y="191"/>
                    <a:pt x="368" y="228"/>
                  </a:cubicBezTo>
                  <a:cubicBezTo>
                    <a:pt x="358" y="291"/>
                    <a:pt x="380" y="352"/>
                    <a:pt x="427" y="395"/>
                  </a:cubicBezTo>
                  <a:cubicBezTo>
                    <a:pt x="465" y="428"/>
                    <a:pt x="515" y="456"/>
                    <a:pt x="566" y="473"/>
                  </a:cubicBezTo>
                  <a:cubicBezTo>
                    <a:pt x="564" y="479"/>
                    <a:pt x="563" y="485"/>
                    <a:pt x="562" y="494"/>
                  </a:cubicBezTo>
                  <a:cubicBezTo>
                    <a:pt x="555" y="536"/>
                    <a:pt x="552" y="577"/>
                    <a:pt x="542" y="620"/>
                  </a:cubicBezTo>
                  <a:cubicBezTo>
                    <a:pt x="531" y="660"/>
                    <a:pt x="524" y="688"/>
                    <a:pt x="510" y="717"/>
                  </a:cubicBezTo>
                  <a:cubicBezTo>
                    <a:pt x="501" y="730"/>
                    <a:pt x="494" y="745"/>
                    <a:pt x="484" y="759"/>
                  </a:cubicBezTo>
                  <a:cubicBezTo>
                    <a:pt x="483" y="760"/>
                    <a:pt x="479" y="763"/>
                    <a:pt x="478" y="766"/>
                  </a:cubicBezTo>
                  <a:lnTo>
                    <a:pt x="477" y="767"/>
                  </a:lnTo>
                  <a:cubicBezTo>
                    <a:pt x="470" y="774"/>
                    <a:pt x="464" y="781"/>
                    <a:pt x="459" y="787"/>
                  </a:cubicBezTo>
                  <a:cubicBezTo>
                    <a:pt x="452" y="795"/>
                    <a:pt x="447" y="800"/>
                    <a:pt x="441" y="805"/>
                  </a:cubicBezTo>
                  <a:cubicBezTo>
                    <a:pt x="439" y="806"/>
                    <a:pt x="433" y="811"/>
                    <a:pt x="430" y="813"/>
                  </a:cubicBezTo>
                  <a:cubicBezTo>
                    <a:pt x="417" y="824"/>
                    <a:pt x="401" y="832"/>
                    <a:pt x="386" y="842"/>
                  </a:cubicBezTo>
                  <a:cubicBezTo>
                    <a:pt x="384" y="843"/>
                    <a:pt x="375" y="845"/>
                    <a:pt x="374" y="845"/>
                  </a:cubicBezTo>
                  <a:cubicBezTo>
                    <a:pt x="366" y="847"/>
                    <a:pt x="359" y="849"/>
                    <a:pt x="350" y="852"/>
                  </a:cubicBezTo>
                  <a:cubicBezTo>
                    <a:pt x="347" y="852"/>
                    <a:pt x="339" y="853"/>
                    <a:pt x="338" y="853"/>
                  </a:cubicBezTo>
                  <a:cubicBezTo>
                    <a:pt x="329" y="854"/>
                    <a:pt x="322" y="854"/>
                    <a:pt x="314" y="854"/>
                  </a:cubicBezTo>
                  <a:lnTo>
                    <a:pt x="297" y="854"/>
                  </a:lnTo>
                  <a:cubicBezTo>
                    <a:pt x="296" y="853"/>
                    <a:pt x="293" y="853"/>
                    <a:pt x="293" y="853"/>
                  </a:cubicBezTo>
                  <a:cubicBezTo>
                    <a:pt x="288" y="852"/>
                    <a:pt x="283" y="852"/>
                    <a:pt x="277" y="849"/>
                  </a:cubicBezTo>
                  <a:cubicBezTo>
                    <a:pt x="271" y="848"/>
                    <a:pt x="265" y="845"/>
                    <a:pt x="260" y="843"/>
                  </a:cubicBezTo>
                  <a:cubicBezTo>
                    <a:pt x="260" y="843"/>
                    <a:pt x="246" y="837"/>
                    <a:pt x="244" y="836"/>
                  </a:cubicBezTo>
                  <a:cubicBezTo>
                    <a:pt x="241" y="834"/>
                    <a:pt x="233" y="829"/>
                    <a:pt x="229" y="828"/>
                  </a:cubicBezTo>
                  <a:cubicBezTo>
                    <a:pt x="228" y="827"/>
                    <a:pt x="225" y="826"/>
                    <a:pt x="225" y="824"/>
                  </a:cubicBezTo>
                  <a:cubicBezTo>
                    <a:pt x="223" y="822"/>
                    <a:pt x="220" y="819"/>
                    <a:pt x="217" y="817"/>
                  </a:cubicBezTo>
                  <a:cubicBezTo>
                    <a:pt x="214" y="813"/>
                    <a:pt x="207" y="805"/>
                    <a:pt x="204" y="803"/>
                  </a:cubicBezTo>
                  <a:cubicBezTo>
                    <a:pt x="203" y="802"/>
                    <a:pt x="201" y="797"/>
                    <a:pt x="201" y="797"/>
                  </a:cubicBezTo>
                  <a:cubicBezTo>
                    <a:pt x="198" y="792"/>
                    <a:pt x="194" y="786"/>
                    <a:pt x="192" y="781"/>
                  </a:cubicBezTo>
                  <a:cubicBezTo>
                    <a:pt x="171" y="746"/>
                    <a:pt x="156" y="707"/>
                    <a:pt x="125" y="678"/>
                  </a:cubicBezTo>
                  <a:cubicBezTo>
                    <a:pt x="110" y="664"/>
                    <a:pt x="93" y="658"/>
                    <a:pt x="77" y="658"/>
                  </a:cubicBezTo>
                  <a:cubicBezTo>
                    <a:pt x="37" y="658"/>
                    <a:pt x="1" y="694"/>
                    <a:pt x="5" y="741"/>
                  </a:cubicBezTo>
                  <a:cubicBezTo>
                    <a:pt x="10" y="831"/>
                    <a:pt x="62" y="916"/>
                    <a:pt x="135" y="967"/>
                  </a:cubicBezTo>
                  <a:cubicBezTo>
                    <a:pt x="187" y="1004"/>
                    <a:pt x="249" y="1022"/>
                    <a:pt x="311" y="1022"/>
                  </a:cubicBezTo>
                  <a:cubicBezTo>
                    <a:pt x="409" y="1022"/>
                    <a:pt x="507" y="980"/>
                    <a:pt x="574" y="910"/>
                  </a:cubicBezTo>
                  <a:cubicBezTo>
                    <a:pt x="591" y="894"/>
                    <a:pt x="608" y="873"/>
                    <a:pt x="621" y="852"/>
                  </a:cubicBezTo>
                  <a:cubicBezTo>
                    <a:pt x="630" y="876"/>
                    <a:pt x="641" y="900"/>
                    <a:pt x="655" y="922"/>
                  </a:cubicBezTo>
                  <a:cubicBezTo>
                    <a:pt x="715" y="1019"/>
                    <a:pt x="826" y="1086"/>
                    <a:pt x="937" y="1086"/>
                  </a:cubicBezTo>
                  <a:cubicBezTo>
                    <a:pt x="986" y="1086"/>
                    <a:pt x="1034" y="1074"/>
                    <a:pt x="1078" y="1046"/>
                  </a:cubicBezTo>
                  <a:cubicBezTo>
                    <a:pt x="1121" y="1018"/>
                    <a:pt x="1154" y="982"/>
                    <a:pt x="1182" y="942"/>
                  </a:cubicBezTo>
                  <a:cubicBezTo>
                    <a:pt x="1198" y="922"/>
                    <a:pt x="1207" y="901"/>
                    <a:pt x="1218" y="878"/>
                  </a:cubicBezTo>
                  <a:cubicBezTo>
                    <a:pt x="1228" y="850"/>
                    <a:pt x="1223" y="824"/>
                    <a:pt x="1218" y="797"/>
                  </a:cubicBezTo>
                  <a:cubicBezTo>
                    <a:pt x="1213" y="769"/>
                    <a:pt x="1181" y="745"/>
                    <a:pt x="1151" y="745"/>
                  </a:cubicBezTo>
                  <a:cubicBezTo>
                    <a:pt x="1145" y="745"/>
                    <a:pt x="1139" y="747"/>
                    <a:pt x="1133" y="749"/>
                  </a:cubicBezTo>
                  <a:cubicBezTo>
                    <a:pt x="1107" y="759"/>
                    <a:pt x="1087" y="766"/>
                    <a:pt x="1067" y="787"/>
                  </a:cubicBezTo>
                  <a:cubicBezTo>
                    <a:pt x="1050" y="806"/>
                    <a:pt x="1037" y="827"/>
                    <a:pt x="1024" y="847"/>
                  </a:cubicBezTo>
                  <a:cubicBezTo>
                    <a:pt x="1024" y="848"/>
                    <a:pt x="1017" y="854"/>
                    <a:pt x="1016" y="858"/>
                  </a:cubicBezTo>
                  <a:cubicBezTo>
                    <a:pt x="1011" y="864"/>
                    <a:pt x="1004" y="871"/>
                    <a:pt x="998" y="878"/>
                  </a:cubicBezTo>
                  <a:lnTo>
                    <a:pt x="985" y="891"/>
                  </a:lnTo>
                  <a:cubicBezTo>
                    <a:pt x="982" y="892"/>
                    <a:pt x="974" y="897"/>
                    <a:pt x="972" y="899"/>
                  </a:cubicBezTo>
                  <a:cubicBezTo>
                    <a:pt x="969" y="900"/>
                    <a:pt x="965" y="901"/>
                    <a:pt x="963" y="902"/>
                  </a:cubicBezTo>
                  <a:cubicBezTo>
                    <a:pt x="962" y="902"/>
                    <a:pt x="962" y="902"/>
                    <a:pt x="957" y="904"/>
                  </a:cubicBezTo>
                  <a:cubicBezTo>
                    <a:pt x="952" y="905"/>
                    <a:pt x="947" y="905"/>
                    <a:pt x="942" y="907"/>
                  </a:cubicBezTo>
                  <a:cubicBezTo>
                    <a:pt x="942" y="907"/>
                    <a:pt x="942" y="907"/>
                    <a:pt x="941" y="907"/>
                  </a:cubicBezTo>
                  <a:cubicBezTo>
                    <a:pt x="938" y="907"/>
                    <a:pt x="927" y="909"/>
                    <a:pt x="923" y="909"/>
                  </a:cubicBezTo>
                  <a:cubicBezTo>
                    <a:pt x="920" y="909"/>
                    <a:pt x="905" y="907"/>
                    <a:pt x="905" y="907"/>
                  </a:cubicBezTo>
                  <a:cubicBezTo>
                    <a:pt x="900" y="906"/>
                    <a:pt x="895" y="906"/>
                    <a:pt x="890" y="904"/>
                  </a:cubicBezTo>
                  <a:cubicBezTo>
                    <a:pt x="887" y="902"/>
                    <a:pt x="870" y="897"/>
                    <a:pt x="869" y="897"/>
                  </a:cubicBezTo>
                  <a:lnTo>
                    <a:pt x="853" y="889"/>
                  </a:lnTo>
                  <a:cubicBezTo>
                    <a:pt x="849" y="886"/>
                    <a:pt x="844" y="883"/>
                    <a:pt x="840" y="880"/>
                  </a:cubicBezTo>
                  <a:cubicBezTo>
                    <a:pt x="839" y="879"/>
                    <a:pt x="838" y="879"/>
                    <a:pt x="837" y="878"/>
                  </a:cubicBezTo>
                  <a:lnTo>
                    <a:pt x="821" y="862"/>
                  </a:lnTo>
                  <a:cubicBezTo>
                    <a:pt x="817" y="858"/>
                    <a:pt x="812" y="852"/>
                    <a:pt x="807" y="847"/>
                  </a:cubicBezTo>
                  <a:cubicBezTo>
                    <a:pt x="807" y="845"/>
                    <a:pt x="798" y="832"/>
                    <a:pt x="797" y="831"/>
                  </a:cubicBezTo>
                  <a:cubicBezTo>
                    <a:pt x="792" y="823"/>
                    <a:pt x="787" y="813"/>
                    <a:pt x="782" y="806"/>
                  </a:cubicBezTo>
                  <a:cubicBezTo>
                    <a:pt x="781" y="805"/>
                    <a:pt x="777" y="795"/>
                    <a:pt x="776" y="793"/>
                  </a:cubicBezTo>
                  <a:cubicBezTo>
                    <a:pt x="772" y="782"/>
                    <a:pt x="770" y="775"/>
                    <a:pt x="766" y="765"/>
                  </a:cubicBezTo>
                  <a:cubicBezTo>
                    <a:pt x="761" y="746"/>
                    <a:pt x="756" y="729"/>
                    <a:pt x="753" y="712"/>
                  </a:cubicBezTo>
                  <a:cubicBezTo>
                    <a:pt x="743" y="672"/>
                    <a:pt x="743" y="633"/>
                    <a:pt x="740" y="592"/>
                  </a:cubicBezTo>
                  <a:cubicBezTo>
                    <a:pt x="738" y="557"/>
                    <a:pt x="736" y="522"/>
                    <a:pt x="735" y="487"/>
                  </a:cubicBezTo>
                  <a:cubicBezTo>
                    <a:pt x="774" y="480"/>
                    <a:pt x="813" y="469"/>
                    <a:pt x="845" y="447"/>
                  </a:cubicBezTo>
                  <a:cubicBezTo>
                    <a:pt x="901" y="409"/>
                    <a:pt x="932" y="354"/>
                    <a:pt x="938" y="288"/>
                  </a:cubicBezTo>
                  <a:cubicBezTo>
                    <a:pt x="946" y="183"/>
                    <a:pt x="876" y="72"/>
                    <a:pt x="781" y="29"/>
                  </a:cubicBezTo>
                  <a:cubicBezTo>
                    <a:pt x="742" y="10"/>
                    <a:pt x="697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37"/>
            <p:cNvSpPr/>
            <p:nvPr/>
          </p:nvSpPr>
          <p:spPr>
            <a:xfrm>
              <a:off x="4446312" y="775759"/>
              <a:ext cx="97054" cy="82447"/>
            </a:xfrm>
            <a:custGeom>
              <a:rect b="b" l="l" r="r" t="t"/>
              <a:pathLst>
                <a:path extrusionOk="0" h="2077" w="2445">
                  <a:moveTo>
                    <a:pt x="1659" y="196"/>
                  </a:moveTo>
                  <a:cubicBezTo>
                    <a:pt x="1876" y="196"/>
                    <a:pt x="2109" y="295"/>
                    <a:pt x="2194" y="509"/>
                  </a:cubicBezTo>
                  <a:cubicBezTo>
                    <a:pt x="2280" y="722"/>
                    <a:pt x="2208" y="982"/>
                    <a:pt x="2111" y="1180"/>
                  </a:cubicBezTo>
                  <a:cubicBezTo>
                    <a:pt x="1912" y="1589"/>
                    <a:pt x="1515" y="1880"/>
                    <a:pt x="1053" y="1901"/>
                  </a:cubicBezTo>
                  <a:cubicBezTo>
                    <a:pt x="1034" y="1902"/>
                    <a:pt x="1015" y="1902"/>
                    <a:pt x="995" y="1902"/>
                  </a:cubicBezTo>
                  <a:cubicBezTo>
                    <a:pt x="778" y="1902"/>
                    <a:pt x="531" y="1847"/>
                    <a:pt x="370" y="1701"/>
                  </a:cubicBezTo>
                  <a:cubicBezTo>
                    <a:pt x="183" y="1530"/>
                    <a:pt x="194" y="1244"/>
                    <a:pt x="299" y="1032"/>
                  </a:cubicBezTo>
                  <a:cubicBezTo>
                    <a:pt x="364" y="901"/>
                    <a:pt x="459" y="783"/>
                    <a:pt x="567" y="678"/>
                  </a:cubicBezTo>
                  <a:cubicBezTo>
                    <a:pt x="679" y="587"/>
                    <a:pt x="792" y="498"/>
                    <a:pt x="921" y="426"/>
                  </a:cubicBezTo>
                  <a:cubicBezTo>
                    <a:pt x="1139" y="305"/>
                    <a:pt x="1392" y="199"/>
                    <a:pt x="1645" y="196"/>
                  </a:cubicBezTo>
                  <a:cubicBezTo>
                    <a:pt x="1650" y="196"/>
                    <a:pt x="1654" y="196"/>
                    <a:pt x="1659" y="196"/>
                  </a:cubicBezTo>
                  <a:close/>
                  <a:moveTo>
                    <a:pt x="1678" y="0"/>
                  </a:moveTo>
                  <a:cubicBezTo>
                    <a:pt x="1465" y="0"/>
                    <a:pt x="1252" y="72"/>
                    <a:pt x="1062" y="173"/>
                  </a:cubicBezTo>
                  <a:cubicBezTo>
                    <a:pt x="995" y="208"/>
                    <a:pt x="929" y="249"/>
                    <a:pt x="861" y="292"/>
                  </a:cubicBezTo>
                  <a:cubicBezTo>
                    <a:pt x="594" y="430"/>
                    <a:pt x="359" y="633"/>
                    <a:pt x="201" y="878"/>
                  </a:cubicBezTo>
                  <a:cubicBezTo>
                    <a:pt x="59" y="1098"/>
                    <a:pt x="1" y="1386"/>
                    <a:pt x="111" y="1633"/>
                  </a:cubicBezTo>
                  <a:cubicBezTo>
                    <a:pt x="229" y="1893"/>
                    <a:pt x="522" y="2018"/>
                    <a:pt x="788" y="2060"/>
                  </a:cubicBezTo>
                  <a:cubicBezTo>
                    <a:pt x="859" y="2071"/>
                    <a:pt x="930" y="2076"/>
                    <a:pt x="1001" y="2076"/>
                  </a:cubicBezTo>
                  <a:cubicBezTo>
                    <a:pt x="1478" y="2076"/>
                    <a:pt x="1923" y="1831"/>
                    <a:pt x="2189" y="1427"/>
                  </a:cubicBezTo>
                  <a:cubicBezTo>
                    <a:pt x="2336" y="1206"/>
                    <a:pt x="2444" y="922"/>
                    <a:pt x="2431" y="652"/>
                  </a:cubicBezTo>
                  <a:cubicBezTo>
                    <a:pt x="2414" y="381"/>
                    <a:pt x="2253" y="168"/>
                    <a:pt x="2006" y="64"/>
                  </a:cubicBezTo>
                  <a:cubicBezTo>
                    <a:pt x="1899" y="19"/>
                    <a:pt x="1789" y="0"/>
                    <a:pt x="1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37"/>
            <p:cNvSpPr/>
            <p:nvPr/>
          </p:nvSpPr>
          <p:spPr>
            <a:xfrm>
              <a:off x="4499662" y="805054"/>
              <a:ext cx="13338" cy="15362"/>
            </a:xfrm>
            <a:custGeom>
              <a:rect b="b" l="l" r="r" t="t"/>
              <a:pathLst>
                <a:path extrusionOk="0" h="387" w="336">
                  <a:moveTo>
                    <a:pt x="185" y="1"/>
                  </a:moveTo>
                  <a:cubicBezTo>
                    <a:pt x="179" y="1"/>
                    <a:pt x="173" y="1"/>
                    <a:pt x="167" y="3"/>
                  </a:cubicBezTo>
                  <a:cubicBezTo>
                    <a:pt x="157" y="3"/>
                    <a:pt x="146" y="6"/>
                    <a:pt x="136" y="12"/>
                  </a:cubicBezTo>
                  <a:cubicBezTo>
                    <a:pt x="120" y="16"/>
                    <a:pt x="105" y="25"/>
                    <a:pt x="95" y="38"/>
                  </a:cubicBezTo>
                  <a:cubicBezTo>
                    <a:pt x="93" y="42"/>
                    <a:pt x="89" y="44"/>
                    <a:pt x="86" y="48"/>
                  </a:cubicBezTo>
                  <a:cubicBezTo>
                    <a:pt x="75" y="55"/>
                    <a:pt x="65" y="63"/>
                    <a:pt x="57" y="72"/>
                  </a:cubicBezTo>
                  <a:cubicBezTo>
                    <a:pt x="53" y="73"/>
                    <a:pt x="52" y="75"/>
                    <a:pt x="49" y="79"/>
                  </a:cubicBezTo>
                  <a:cubicBezTo>
                    <a:pt x="43" y="88"/>
                    <a:pt x="34" y="96"/>
                    <a:pt x="27" y="109"/>
                  </a:cubicBezTo>
                  <a:cubicBezTo>
                    <a:pt x="26" y="111"/>
                    <a:pt x="25" y="115"/>
                    <a:pt x="23" y="117"/>
                  </a:cubicBezTo>
                  <a:cubicBezTo>
                    <a:pt x="20" y="127"/>
                    <a:pt x="13" y="140"/>
                    <a:pt x="11" y="151"/>
                  </a:cubicBezTo>
                  <a:cubicBezTo>
                    <a:pt x="8" y="158"/>
                    <a:pt x="7" y="164"/>
                    <a:pt x="7" y="171"/>
                  </a:cubicBezTo>
                  <a:cubicBezTo>
                    <a:pt x="2" y="195"/>
                    <a:pt x="0" y="215"/>
                    <a:pt x="2" y="240"/>
                  </a:cubicBezTo>
                  <a:cubicBezTo>
                    <a:pt x="4" y="251"/>
                    <a:pt x="6" y="271"/>
                    <a:pt x="11" y="284"/>
                  </a:cubicBezTo>
                  <a:cubicBezTo>
                    <a:pt x="17" y="309"/>
                    <a:pt x="28" y="330"/>
                    <a:pt x="48" y="348"/>
                  </a:cubicBezTo>
                  <a:cubicBezTo>
                    <a:pt x="52" y="350"/>
                    <a:pt x="54" y="355"/>
                    <a:pt x="60" y="357"/>
                  </a:cubicBezTo>
                  <a:cubicBezTo>
                    <a:pt x="64" y="361"/>
                    <a:pt x="69" y="364"/>
                    <a:pt x="73" y="367"/>
                  </a:cubicBezTo>
                  <a:cubicBezTo>
                    <a:pt x="74" y="369"/>
                    <a:pt x="74" y="369"/>
                    <a:pt x="77" y="369"/>
                  </a:cubicBezTo>
                  <a:cubicBezTo>
                    <a:pt x="98" y="380"/>
                    <a:pt x="116" y="385"/>
                    <a:pt x="140" y="386"/>
                  </a:cubicBezTo>
                  <a:cubicBezTo>
                    <a:pt x="142" y="386"/>
                    <a:pt x="145" y="386"/>
                    <a:pt x="148" y="386"/>
                  </a:cubicBezTo>
                  <a:cubicBezTo>
                    <a:pt x="161" y="386"/>
                    <a:pt x="174" y="384"/>
                    <a:pt x="187" y="380"/>
                  </a:cubicBezTo>
                  <a:cubicBezTo>
                    <a:pt x="214" y="369"/>
                    <a:pt x="230" y="360"/>
                    <a:pt x="252" y="339"/>
                  </a:cubicBezTo>
                  <a:cubicBezTo>
                    <a:pt x="255" y="338"/>
                    <a:pt x="258" y="335"/>
                    <a:pt x="260" y="333"/>
                  </a:cubicBezTo>
                  <a:cubicBezTo>
                    <a:pt x="265" y="325"/>
                    <a:pt x="270" y="319"/>
                    <a:pt x="273" y="314"/>
                  </a:cubicBezTo>
                  <a:cubicBezTo>
                    <a:pt x="287" y="302"/>
                    <a:pt x="299" y="289"/>
                    <a:pt x="309" y="272"/>
                  </a:cubicBezTo>
                  <a:cubicBezTo>
                    <a:pt x="315" y="261"/>
                    <a:pt x="320" y="247"/>
                    <a:pt x="325" y="235"/>
                  </a:cubicBezTo>
                  <a:cubicBezTo>
                    <a:pt x="327" y="230"/>
                    <a:pt x="329" y="224"/>
                    <a:pt x="329" y="219"/>
                  </a:cubicBezTo>
                  <a:cubicBezTo>
                    <a:pt x="334" y="205"/>
                    <a:pt x="336" y="190"/>
                    <a:pt x="335" y="174"/>
                  </a:cubicBezTo>
                  <a:lnTo>
                    <a:pt x="335" y="168"/>
                  </a:lnTo>
                  <a:cubicBezTo>
                    <a:pt x="334" y="157"/>
                    <a:pt x="334" y="143"/>
                    <a:pt x="329" y="132"/>
                  </a:cubicBezTo>
                  <a:cubicBezTo>
                    <a:pt x="329" y="131"/>
                    <a:pt x="328" y="131"/>
                    <a:pt x="328" y="127"/>
                  </a:cubicBezTo>
                  <a:cubicBezTo>
                    <a:pt x="324" y="120"/>
                    <a:pt x="320" y="107"/>
                    <a:pt x="315" y="99"/>
                  </a:cubicBezTo>
                  <a:cubicBezTo>
                    <a:pt x="314" y="98"/>
                    <a:pt x="313" y="95"/>
                    <a:pt x="312" y="94"/>
                  </a:cubicBezTo>
                  <a:cubicBezTo>
                    <a:pt x="309" y="89"/>
                    <a:pt x="304" y="85"/>
                    <a:pt x="302" y="81"/>
                  </a:cubicBezTo>
                  <a:cubicBezTo>
                    <a:pt x="296" y="67"/>
                    <a:pt x="289" y="53"/>
                    <a:pt x="275" y="41"/>
                  </a:cubicBezTo>
                  <a:cubicBezTo>
                    <a:pt x="267" y="34"/>
                    <a:pt x="258" y="28"/>
                    <a:pt x="249" y="20"/>
                  </a:cubicBezTo>
                  <a:cubicBezTo>
                    <a:pt x="247" y="20"/>
                    <a:pt x="247" y="18"/>
                    <a:pt x="246" y="18"/>
                  </a:cubicBezTo>
                  <a:cubicBezTo>
                    <a:pt x="236" y="15"/>
                    <a:pt x="225" y="10"/>
                    <a:pt x="216" y="6"/>
                  </a:cubicBezTo>
                  <a:cubicBezTo>
                    <a:pt x="205" y="2"/>
                    <a:pt x="195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37"/>
            <p:cNvSpPr/>
            <p:nvPr/>
          </p:nvSpPr>
          <p:spPr>
            <a:xfrm>
              <a:off x="5362075" y="303270"/>
              <a:ext cx="105033" cy="99357"/>
            </a:xfrm>
            <a:custGeom>
              <a:rect b="b" l="l" r="r" t="t"/>
              <a:pathLst>
                <a:path extrusionOk="0" h="2503" w="2646">
                  <a:moveTo>
                    <a:pt x="1567" y="0"/>
                  </a:moveTo>
                  <a:cubicBezTo>
                    <a:pt x="1533" y="0"/>
                    <a:pt x="1500" y="1"/>
                    <a:pt x="1466" y="2"/>
                  </a:cubicBezTo>
                  <a:cubicBezTo>
                    <a:pt x="1294" y="10"/>
                    <a:pt x="1082" y="21"/>
                    <a:pt x="924" y="93"/>
                  </a:cubicBezTo>
                  <a:cubicBezTo>
                    <a:pt x="798" y="149"/>
                    <a:pt x="751" y="302"/>
                    <a:pt x="880" y="388"/>
                  </a:cubicBezTo>
                  <a:cubicBezTo>
                    <a:pt x="1013" y="474"/>
                    <a:pt x="1202" y="508"/>
                    <a:pt x="1353" y="547"/>
                  </a:cubicBezTo>
                  <a:cubicBezTo>
                    <a:pt x="1520" y="592"/>
                    <a:pt x="1690" y="634"/>
                    <a:pt x="1851" y="701"/>
                  </a:cubicBezTo>
                  <a:cubicBezTo>
                    <a:pt x="1927" y="734"/>
                    <a:pt x="2002" y="771"/>
                    <a:pt x="2070" y="818"/>
                  </a:cubicBezTo>
                  <a:cubicBezTo>
                    <a:pt x="2073" y="821"/>
                    <a:pt x="2174" y="891"/>
                    <a:pt x="2177" y="891"/>
                  </a:cubicBezTo>
                  <a:cubicBezTo>
                    <a:pt x="2177" y="891"/>
                    <a:pt x="2177" y="891"/>
                    <a:pt x="2177" y="891"/>
                  </a:cubicBezTo>
                  <a:lnTo>
                    <a:pt x="2177" y="891"/>
                  </a:lnTo>
                  <a:cubicBezTo>
                    <a:pt x="2176" y="895"/>
                    <a:pt x="2164" y="896"/>
                    <a:pt x="2148" y="896"/>
                  </a:cubicBezTo>
                  <a:cubicBezTo>
                    <a:pt x="2110" y="896"/>
                    <a:pt x="2047" y="888"/>
                    <a:pt x="2039" y="888"/>
                  </a:cubicBezTo>
                  <a:cubicBezTo>
                    <a:pt x="1826" y="872"/>
                    <a:pt x="1614" y="838"/>
                    <a:pt x="1401" y="815"/>
                  </a:cubicBezTo>
                  <a:cubicBezTo>
                    <a:pt x="1283" y="802"/>
                    <a:pt x="1164" y="793"/>
                    <a:pt x="1044" y="793"/>
                  </a:cubicBezTo>
                  <a:cubicBezTo>
                    <a:pt x="758" y="793"/>
                    <a:pt x="474" y="843"/>
                    <a:pt x="228" y="1004"/>
                  </a:cubicBezTo>
                  <a:cubicBezTo>
                    <a:pt x="146" y="1059"/>
                    <a:pt x="164" y="1174"/>
                    <a:pt x="254" y="1206"/>
                  </a:cubicBezTo>
                  <a:cubicBezTo>
                    <a:pt x="497" y="1292"/>
                    <a:pt x="750" y="1339"/>
                    <a:pt x="995" y="1420"/>
                  </a:cubicBezTo>
                  <a:cubicBezTo>
                    <a:pt x="1113" y="1458"/>
                    <a:pt x="1229" y="1505"/>
                    <a:pt x="1336" y="1571"/>
                  </a:cubicBezTo>
                  <a:cubicBezTo>
                    <a:pt x="1385" y="1601"/>
                    <a:pt x="1513" y="1680"/>
                    <a:pt x="1555" y="1760"/>
                  </a:cubicBezTo>
                  <a:cubicBezTo>
                    <a:pt x="1358" y="1714"/>
                    <a:pt x="1149" y="1684"/>
                    <a:pt x="942" y="1684"/>
                  </a:cubicBezTo>
                  <a:cubicBezTo>
                    <a:pt x="638" y="1684"/>
                    <a:pt x="337" y="1749"/>
                    <a:pt x="82" y="1920"/>
                  </a:cubicBezTo>
                  <a:cubicBezTo>
                    <a:pt x="27" y="1956"/>
                    <a:pt x="1" y="2046"/>
                    <a:pt x="60" y="2094"/>
                  </a:cubicBezTo>
                  <a:cubicBezTo>
                    <a:pt x="228" y="2233"/>
                    <a:pt x="461" y="2270"/>
                    <a:pt x="665" y="2328"/>
                  </a:cubicBezTo>
                  <a:cubicBezTo>
                    <a:pt x="904" y="2396"/>
                    <a:pt x="1140" y="2477"/>
                    <a:pt x="1388" y="2502"/>
                  </a:cubicBezTo>
                  <a:cubicBezTo>
                    <a:pt x="1391" y="2502"/>
                    <a:pt x="1393" y="2502"/>
                    <a:pt x="1396" y="2502"/>
                  </a:cubicBezTo>
                  <a:cubicBezTo>
                    <a:pt x="1476" y="2502"/>
                    <a:pt x="1508" y="2372"/>
                    <a:pt x="1432" y="2336"/>
                  </a:cubicBezTo>
                  <a:cubicBezTo>
                    <a:pt x="1233" y="2243"/>
                    <a:pt x="1020" y="2195"/>
                    <a:pt x="807" y="2137"/>
                  </a:cubicBezTo>
                  <a:cubicBezTo>
                    <a:pt x="702" y="2109"/>
                    <a:pt x="597" y="2081"/>
                    <a:pt x="490" y="2054"/>
                  </a:cubicBezTo>
                  <a:cubicBezTo>
                    <a:pt x="452" y="2044"/>
                    <a:pt x="412" y="2033"/>
                    <a:pt x="374" y="2020"/>
                  </a:cubicBezTo>
                  <a:cubicBezTo>
                    <a:pt x="543" y="1953"/>
                    <a:pt x="718" y="1929"/>
                    <a:pt x="895" y="1929"/>
                  </a:cubicBezTo>
                  <a:cubicBezTo>
                    <a:pt x="1135" y="1929"/>
                    <a:pt x="1380" y="1972"/>
                    <a:pt x="1623" y="2007"/>
                  </a:cubicBezTo>
                  <a:cubicBezTo>
                    <a:pt x="1631" y="2008"/>
                    <a:pt x="1639" y="2009"/>
                    <a:pt x="1647" y="2009"/>
                  </a:cubicBezTo>
                  <a:cubicBezTo>
                    <a:pt x="1687" y="2009"/>
                    <a:pt x="1728" y="1995"/>
                    <a:pt x="1749" y="1956"/>
                  </a:cubicBezTo>
                  <a:cubicBezTo>
                    <a:pt x="1910" y="1644"/>
                    <a:pt x="1504" y="1399"/>
                    <a:pt x="1266" y="1297"/>
                  </a:cubicBezTo>
                  <a:cubicBezTo>
                    <a:pt x="1042" y="1202"/>
                    <a:pt x="806" y="1150"/>
                    <a:pt x="574" y="1081"/>
                  </a:cubicBezTo>
                  <a:cubicBezTo>
                    <a:pt x="732" y="1028"/>
                    <a:pt x="899" y="1010"/>
                    <a:pt x="1067" y="1010"/>
                  </a:cubicBezTo>
                  <a:cubicBezTo>
                    <a:pt x="1164" y="1010"/>
                    <a:pt x="1261" y="1016"/>
                    <a:pt x="1357" y="1025"/>
                  </a:cubicBezTo>
                  <a:cubicBezTo>
                    <a:pt x="1562" y="1045"/>
                    <a:pt x="1766" y="1078"/>
                    <a:pt x="1972" y="1093"/>
                  </a:cubicBezTo>
                  <a:cubicBezTo>
                    <a:pt x="2012" y="1096"/>
                    <a:pt x="2057" y="1100"/>
                    <a:pt x="2103" y="1100"/>
                  </a:cubicBezTo>
                  <a:cubicBezTo>
                    <a:pt x="2204" y="1100"/>
                    <a:pt x="2308" y="1080"/>
                    <a:pt x="2353" y="983"/>
                  </a:cubicBezTo>
                  <a:cubicBezTo>
                    <a:pt x="2484" y="697"/>
                    <a:pt x="1910" y="514"/>
                    <a:pt x="1728" y="458"/>
                  </a:cubicBezTo>
                  <a:cubicBezTo>
                    <a:pt x="1562" y="406"/>
                    <a:pt x="1394" y="366"/>
                    <a:pt x="1229" y="314"/>
                  </a:cubicBezTo>
                  <a:cubicBezTo>
                    <a:pt x="1196" y="303"/>
                    <a:pt x="1161" y="294"/>
                    <a:pt x="1128" y="282"/>
                  </a:cubicBezTo>
                  <a:cubicBezTo>
                    <a:pt x="1116" y="277"/>
                    <a:pt x="1098" y="269"/>
                    <a:pt x="1081" y="262"/>
                  </a:cubicBezTo>
                  <a:cubicBezTo>
                    <a:pt x="1090" y="260"/>
                    <a:pt x="1099" y="257"/>
                    <a:pt x="1103" y="255"/>
                  </a:cubicBezTo>
                  <a:cubicBezTo>
                    <a:pt x="1154" y="244"/>
                    <a:pt x="1206" y="235"/>
                    <a:pt x="1258" y="227"/>
                  </a:cubicBezTo>
                  <a:cubicBezTo>
                    <a:pt x="1384" y="208"/>
                    <a:pt x="1512" y="198"/>
                    <a:pt x="1640" y="198"/>
                  </a:cubicBezTo>
                  <a:cubicBezTo>
                    <a:pt x="1942" y="198"/>
                    <a:pt x="2243" y="252"/>
                    <a:pt x="2523" y="363"/>
                  </a:cubicBezTo>
                  <a:cubicBezTo>
                    <a:pt x="2534" y="367"/>
                    <a:pt x="2543" y="368"/>
                    <a:pt x="2552" y="368"/>
                  </a:cubicBezTo>
                  <a:cubicBezTo>
                    <a:pt x="2625" y="368"/>
                    <a:pt x="2646" y="245"/>
                    <a:pt x="2565" y="212"/>
                  </a:cubicBezTo>
                  <a:cubicBezTo>
                    <a:pt x="2248" y="81"/>
                    <a:pt x="1909" y="0"/>
                    <a:pt x="15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37"/>
            <p:cNvSpPr/>
            <p:nvPr/>
          </p:nvSpPr>
          <p:spPr>
            <a:xfrm>
              <a:off x="5487709" y="363130"/>
              <a:ext cx="101302" cy="82526"/>
            </a:xfrm>
            <a:custGeom>
              <a:rect b="b" l="l" r="r" t="t"/>
              <a:pathLst>
                <a:path extrusionOk="0" h="2079" w="2552">
                  <a:moveTo>
                    <a:pt x="1102" y="0"/>
                  </a:moveTo>
                  <a:cubicBezTo>
                    <a:pt x="910" y="0"/>
                    <a:pt x="720" y="29"/>
                    <a:pt x="546" y="84"/>
                  </a:cubicBezTo>
                  <a:cubicBezTo>
                    <a:pt x="440" y="116"/>
                    <a:pt x="286" y="156"/>
                    <a:pt x="276" y="289"/>
                  </a:cubicBezTo>
                  <a:cubicBezTo>
                    <a:pt x="265" y="433"/>
                    <a:pt x="432" y="480"/>
                    <a:pt x="536" y="521"/>
                  </a:cubicBezTo>
                  <a:cubicBezTo>
                    <a:pt x="838" y="640"/>
                    <a:pt x="1152" y="724"/>
                    <a:pt x="1461" y="824"/>
                  </a:cubicBezTo>
                  <a:cubicBezTo>
                    <a:pt x="1608" y="872"/>
                    <a:pt x="1755" y="922"/>
                    <a:pt x="1898" y="981"/>
                  </a:cubicBezTo>
                  <a:cubicBezTo>
                    <a:pt x="1972" y="1013"/>
                    <a:pt x="2046" y="1047"/>
                    <a:pt x="2118" y="1084"/>
                  </a:cubicBezTo>
                  <a:lnTo>
                    <a:pt x="2118" y="1084"/>
                  </a:lnTo>
                  <a:cubicBezTo>
                    <a:pt x="2111" y="1083"/>
                    <a:pt x="2102" y="1080"/>
                    <a:pt x="2094" y="1079"/>
                  </a:cubicBezTo>
                  <a:cubicBezTo>
                    <a:pt x="2013" y="1056"/>
                    <a:pt x="1933" y="1027"/>
                    <a:pt x="1853" y="1000"/>
                  </a:cubicBezTo>
                  <a:cubicBezTo>
                    <a:pt x="1691" y="945"/>
                    <a:pt x="1527" y="896"/>
                    <a:pt x="1359" y="861"/>
                  </a:cubicBezTo>
                  <a:cubicBezTo>
                    <a:pt x="1181" y="822"/>
                    <a:pt x="998" y="798"/>
                    <a:pt x="816" y="798"/>
                  </a:cubicBezTo>
                  <a:cubicBezTo>
                    <a:pt x="682" y="798"/>
                    <a:pt x="548" y="811"/>
                    <a:pt x="416" y="841"/>
                  </a:cubicBezTo>
                  <a:cubicBezTo>
                    <a:pt x="308" y="866"/>
                    <a:pt x="129" y="901"/>
                    <a:pt x="68" y="1006"/>
                  </a:cubicBezTo>
                  <a:cubicBezTo>
                    <a:pt x="1" y="1121"/>
                    <a:pt x="82" y="1247"/>
                    <a:pt x="187" y="1298"/>
                  </a:cubicBezTo>
                  <a:cubicBezTo>
                    <a:pt x="331" y="1367"/>
                    <a:pt x="514" y="1385"/>
                    <a:pt x="670" y="1418"/>
                  </a:cubicBezTo>
                  <a:cubicBezTo>
                    <a:pt x="838" y="1454"/>
                    <a:pt x="1009" y="1489"/>
                    <a:pt x="1178" y="1528"/>
                  </a:cubicBezTo>
                  <a:cubicBezTo>
                    <a:pt x="1344" y="1569"/>
                    <a:pt x="1510" y="1616"/>
                    <a:pt x="1670" y="1677"/>
                  </a:cubicBezTo>
                  <a:cubicBezTo>
                    <a:pt x="1753" y="1708"/>
                    <a:pt x="1833" y="1745"/>
                    <a:pt x="1910" y="1785"/>
                  </a:cubicBezTo>
                  <a:cubicBezTo>
                    <a:pt x="1931" y="1796"/>
                    <a:pt x="1988" y="1822"/>
                    <a:pt x="2037" y="1850"/>
                  </a:cubicBezTo>
                  <a:cubicBezTo>
                    <a:pt x="2011" y="1850"/>
                    <a:pt x="1985" y="1851"/>
                    <a:pt x="1958" y="1851"/>
                  </a:cubicBezTo>
                  <a:cubicBezTo>
                    <a:pt x="1880" y="1851"/>
                    <a:pt x="1802" y="1849"/>
                    <a:pt x="1722" y="1845"/>
                  </a:cubicBezTo>
                  <a:cubicBezTo>
                    <a:pt x="1566" y="1837"/>
                    <a:pt x="1411" y="1817"/>
                    <a:pt x="1255" y="1809"/>
                  </a:cubicBezTo>
                  <a:cubicBezTo>
                    <a:pt x="1253" y="1809"/>
                    <a:pt x="1252" y="1809"/>
                    <a:pt x="1250" y="1809"/>
                  </a:cubicBezTo>
                  <a:cubicBezTo>
                    <a:pt x="1136" y="1809"/>
                    <a:pt x="1115" y="1987"/>
                    <a:pt x="1228" y="2016"/>
                  </a:cubicBezTo>
                  <a:cubicBezTo>
                    <a:pt x="1404" y="2059"/>
                    <a:pt x="1586" y="2072"/>
                    <a:pt x="1766" y="2077"/>
                  </a:cubicBezTo>
                  <a:cubicBezTo>
                    <a:pt x="1805" y="2078"/>
                    <a:pt x="1843" y="2078"/>
                    <a:pt x="1881" y="2078"/>
                  </a:cubicBezTo>
                  <a:cubicBezTo>
                    <a:pt x="1935" y="2078"/>
                    <a:pt x="1990" y="2077"/>
                    <a:pt x="2043" y="2075"/>
                  </a:cubicBezTo>
                  <a:cubicBezTo>
                    <a:pt x="2114" y="2073"/>
                    <a:pt x="2207" y="2078"/>
                    <a:pt x="2265" y="2031"/>
                  </a:cubicBezTo>
                  <a:cubicBezTo>
                    <a:pt x="2378" y="1940"/>
                    <a:pt x="2309" y="1797"/>
                    <a:pt x="2216" y="1725"/>
                  </a:cubicBezTo>
                  <a:cubicBezTo>
                    <a:pt x="2094" y="1631"/>
                    <a:pt x="1947" y="1565"/>
                    <a:pt x="1807" y="1506"/>
                  </a:cubicBezTo>
                  <a:cubicBezTo>
                    <a:pt x="1508" y="1381"/>
                    <a:pt x="1190" y="1312"/>
                    <a:pt x="874" y="1244"/>
                  </a:cubicBezTo>
                  <a:cubicBezTo>
                    <a:pt x="715" y="1209"/>
                    <a:pt x="558" y="1177"/>
                    <a:pt x="402" y="1140"/>
                  </a:cubicBezTo>
                  <a:cubicBezTo>
                    <a:pt x="381" y="1134"/>
                    <a:pt x="344" y="1117"/>
                    <a:pt x="314" y="1111"/>
                  </a:cubicBezTo>
                  <a:cubicBezTo>
                    <a:pt x="400" y="1079"/>
                    <a:pt x="488" y="1058"/>
                    <a:pt x="577" y="1046"/>
                  </a:cubicBezTo>
                  <a:cubicBezTo>
                    <a:pt x="652" y="1035"/>
                    <a:pt x="727" y="1030"/>
                    <a:pt x="803" y="1030"/>
                  </a:cubicBezTo>
                  <a:cubicBezTo>
                    <a:pt x="1067" y="1030"/>
                    <a:pt x="1332" y="1091"/>
                    <a:pt x="1583" y="1167"/>
                  </a:cubicBezTo>
                  <a:cubicBezTo>
                    <a:pt x="1760" y="1220"/>
                    <a:pt x="1934" y="1287"/>
                    <a:pt x="2115" y="1329"/>
                  </a:cubicBezTo>
                  <a:cubicBezTo>
                    <a:pt x="2174" y="1344"/>
                    <a:pt x="2250" y="1364"/>
                    <a:pt x="2320" y="1364"/>
                  </a:cubicBezTo>
                  <a:cubicBezTo>
                    <a:pt x="2393" y="1364"/>
                    <a:pt x="2460" y="1342"/>
                    <a:pt x="2494" y="1267"/>
                  </a:cubicBezTo>
                  <a:cubicBezTo>
                    <a:pt x="2551" y="1140"/>
                    <a:pt x="2467" y="1036"/>
                    <a:pt x="2364" y="973"/>
                  </a:cubicBezTo>
                  <a:cubicBezTo>
                    <a:pt x="2224" y="888"/>
                    <a:pt x="2071" y="822"/>
                    <a:pt x="1920" y="761"/>
                  </a:cubicBezTo>
                  <a:cubicBezTo>
                    <a:pt x="1602" y="631"/>
                    <a:pt x="1269" y="542"/>
                    <a:pt x="942" y="435"/>
                  </a:cubicBezTo>
                  <a:cubicBezTo>
                    <a:pt x="850" y="405"/>
                    <a:pt x="757" y="374"/>
                    <a:pt x="666" y="339"/>
                  </a:cubicBezTo>
                  <a:cubicBezTo>
                    <a:pt x="650" y="333"/>
                    <a:pt x="624" y="318"/>
                    <a:pt x="599" y="308"/>
                  </a:cubicBezTo>
                  <a:cubicBezTo>
                    <a:pt x="747" y="260"/>
                    <a:pt x="901" y="231"/>
                    <a:pt x="1057" y="226"/>
                  </a:cubicBezTo>
                  <a:cubicBezTo>
                    <a:pt x="1073" y="226"/>
                    <a:pt x="1089" y="226"/>
                    <a:pt x="1105" y="226"/>
                  </a:cubicBezTo>
                  <a:cubicBezTo>
                    <a:pt x="1454" y="226"/>
                    <a:pt x="1768" y="334"/>
                    <a:pt x="2079" y="487"/>
                  </a:cubicBezTo>
                  <a:cubicBezTo>
                    <a:pt x="2089" y="492"/>
                    <a:pt x="2100" y="494"/>
                    <a:pt x="2111" y="494"/>
                  </a:cubicBezTo>
                  <a:cubicBezTo>
                    <a:pt x="2168" y="494"/>
                    <a:pt x="2216" y="425"/>
                    <a:pt x="2165" y="376"/>
                  </a:cubicBezTo>
                  <a:cubicBezTo>
                    <a:pt x="1884" y="118"/>
                    <a:pt x="1490" y="0"/>
                    <a:pt x="110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37"/>
            <p:cNvSpPr/>
            <p:nvPr/>
          </p:nvSpPr>
          <p:spPr>
            <a:xfrm>
              <a:off x="5487193" y="707166"/>
              <a:ext cx="18141" cy="33423"/>
            </a:xfrm>
            <a:custGeom>
              <a:rect b="b" l="l" r="r" t="t"/>
              <a:pathLst>
                <a:path extrusionOk="0" h="842" w="457">
                  <a:moveTo>
                    <a:pt x="194" y="1"/>
                  </a:moveTo>
                  <a:cubicBezTo>
                    <a:pt x="135" y="1"/>
                    <a:pt x="73" y="34"/>
                    <a:pt x="37" y="80"/>
                  </a:cubicBezTo>
                  <a:cubicBezTo>
                    <a:pt x="0" y="125"/>
                    <a:pt x="0" y="191"/>
                    <a:pt x="7" y="247"/>
                  </a:cubicBezTo>
                  <a:cubicBezTo>
                    <a:pt x="15" y="322"/>
                    <a:pt x="38" y="396"/>
                    <a:pt x="50" y="471"/>
                  </a:cubicBezTo>
                  <a:cubicBezTo>
                    <a:pt x="71" y="594"/>
                    <a:pt x="85" y="718"/>
                    <a:pt x="86" y="842"/>
                  </a:cubicBezTo>
                  <a:lnTo>
                    <a:pt x="203" y="690"/>
                  </a:lnTo>
                  <a:cubicBezTo>
                    <a:pt x="289" y="573"/>
                    <a:pt x="373" y="457"/>
                    <a:pt x="457" y="341"/>
                  </a:cubicBezTo>
                  <a:cubicBezTo>
                    <a:pt x="427" y="297"/>
                    <a:pt x="404" y="244"/>
                    <a:pt x="384" y="200"/>
                  </a:cubicBezTo>
                  <a:cubicBezTo>
                    <a:pt x="360" y="146"/>
                    <a:pt x="334" y="78"/>
                    <a:pt x="289" y="37"/>
                  </a:cubicBezTo>
                  <a:cubicBezTo>
                    <a:pt x="262" y="12"/>
                    <a:pt x="229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37"/>
            <p:cNvSpPr/>
            <p:nvPr/>
          </p:nvSpPr>
          <p:spPr>
            <a:xfrm>
              <a:off x="5423562" y="713517"/>
              <a:ext cx="36480" cy="73793"/>
            </a:xfrm>
            <a:custGeom>
              <a:rect b="b" l="l" r="r" t="t"/>
              <a:pathLst>
                <a:path extrusionOk="0" h="1859" w="919">
                  <a:moveTo>
                    <a:pt x="418" y="0"/>
                  </a:moveTo>
                  <a:cubicBezTo>
                    <a:pt x="314" y="0"/>
                    <a:pt x="257" y="90"/>
                    <a:pt x="250" y="189"/>
                  </a:cubicBezTo>
                  <a:cubicBezTo>
                    <a:pt x="238" y="331"/>
                    <a:pt x="246" y="470"/>
                    <a:pt x="229" y="613"/>
                  </a:cubicBezTo>
                  <a:cubicBezTo>
                    <a:pt x="190" y="914"/>
                    <a:pt x="105" y="1197"/>
                    <a:pt x="1" y="1481"/>
                  </a:cubicBezTo>
                  <a:cubicBezTo>
                    <a:pt x="246" y="1607"/>
                    <a:pt x="491" y="1734"/>
                    <a:pt x="737" y="1859"/>
                  </a:cubicBezTo>
                  <a:cubicBezTo>
                    <a:pt x="798" y="1788"/>
                    <a:pt x="859" y="1717"/>
                    <a:pt x="918" y="1645"/>
                  </a:cubicBezTo>
                  <a:cubicBezTo>
                    <a:pt x="913" y="1636"/>
                    <a:pt x="908" y="1626"/>
                    <a:pt x="906" y="1615"/>
                  </a:cubicBezTo>
                  <a:cubicBezTo>
                    <a:pt x="872" y="1464"/>
                    <a:pt x="874" y="1299"/>
                    <a:pt x="862" y="1146"/>
                  </a:cubicBezTo>
                  <a:cubicBezTo>
                    <a:pt x="851" y="996"/>
                    <a:pt x="835" y="846"/>
                    <a:pt x="813" y="698"/>
                  </a:cubicBezTo>
                  <a:cubicBezTo>
                    <a:pt x="792" y="564"/>
                    <a:pt x="766" y="427"/>
                    <a:pt x="714" y="299"/>
                  </a:cubicBezTo>
                  <a:cubicBezTo>
                    <a:pt x="668" y="187"/>
                    <a:pt x="581" y="25"/>
                    <a:pt x="447" y="3"/>
                  </a:cubicBezTo>
                  <a:cubicBezTo>
                    <a:pt x="437" y="1"/>
                    <a:pt x="427" y="0"/>
                    <a:pt x="41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37"/>
            <p:cNvSpPr/>
            <p:nvPr/>
          </p:nvSpPr>
          <p:spPr>
            <a:xfrm>
              <a:off x="5361241" y="703554"/>
              <a:ext cx="31319" cy="48229"/>
            </a:xfrm>
            <a:custGeom>
              <a:rect b="b" l="l" r="r" t="t"/>
              <a:pathLst>
                <a:path extrusionOk="0" h="1215" w="789">
                  <a:moveTo>
                    <a:pt x="584" y="1"/>
                  </a:moveTo>
                  <a:cubicBezTo>
                    <a:pt x="567" y="1"/>
                    <a:pt x="552" y="16"/>
                    <a:pt x="528" y="38"/>
                  </a:cubicBezTo>
                  <a:cubicBezTo>
                    <a:pt x="492" y="71"/>
                    <a:pt x="456" y="109"/>
                    <a:pt x="424" y="143"/>
                  </a:cubicBezTo>
                  <a:cubicBezTo>
                    <a:pt x="355" y="215"/>
                    <a:pt x="297" y="293"/>
                    <a:pt x="245" y="374"/>
                  </a:cubicBezTo>
                  <a:cubicBezTo>
                    <a:pt x="137" y="542"/>
                    <a:pt x="66" y="721"/>
                    <a:pt x="8" y="910"/>
                  </a:cubicBezTo>
                  <a:cubicBezTo>
                    <a:pt x="6" y="917"/>
                    <a:pt x="3" y="920"/>
                    <a:pt x="0" y="928"/>
                  </a:cubicBezTo>
                  <a:cubicBezTo>
                    <a:pt x="187" y="1022"/>
                    <a:pt x="374" y="1120"/>
                    <a:pt x="560" y="1215"/>
                  </a:cubicBezTo>
                  <a:cubicBezTo>
                    <a:pt x="571" y="1182"/>
                    <a:pt x="583" y="1148"/>
                    <a:pt x="595" y="1115"/>
                  </a:cubicBezTo>
                  <a:cubicBezTo>
                    <a:pt x="612" y="1065"/>
                    <a:pt x="628" y="1015"/>
                    <a:pt x="644" y="965"/>
                  </a:cubicBezTo>
                  <a:cubicBezTo>
                    <a:pt x="676" y="855"/>
                    <a:pt x="706" y="742"/>
                    <a:pt x="728" y="631"/>
                  </a:cubicBezTo>
                  <a:cubicBezTo>
                    <a:pt x="767" y="435"/>
                    <a:pt x="788" y="177"/>
                    <a:pt x="627" y="26"/>
                  </a:cubicBezTo>
                  <a:cubicBezTo>
                    <a:pt x="608" y="8"/>
                    <a:pt x="59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37"/>
            <p:cNvSpPr/>
            <p:nvPr/>
          </p:nvSpPr>
          <p:spPr>
            <a:xfrm>
              <a:off x="5280184" y="418187"/>
              <a:ext cx="257779" cy="351896"/>
            </a:xfrm>
            <a:custGeom>
              <a:rect b="b" l="l" r="r" t="t"/>
              <a:pathLst>
                <a:path extrusionOk="0" h="8865" w="6494">
                  <a:moveTo>
                    <a:pt x="3160" y="2573"/>
                  </a:moveTo>
                  <a:cubicBezTo>
                    <a:pt x="3191" y="2573"/>
                    <a:pt x="3222" y="2580"/>
                    <a:pt x="3250" y="2594"/>
                  </a:cubicBezTo>
                  <a:cubicBezTo>
                    <a:pt x="3297" y="2617"/>
                    <a:pt x="3337" y="2661"/>
                    <a:pt x="3360" y="2708"/>
                  </a:cubicBezTo>
                  <a:cubicBezTo>
                    <a:pt x="3399" y="2785"/>
                    <a:pt x="3422" y="2884"/>
                    <a:pt x="3411" y="2973"/>
                  </a:cubicBezTo>
                  <a:cubicBezTo>
                    <a:pt x="3410" y="3000"/>
                    <a:pt x="3403" y="3028"/>
                    <a:pt x="3394" y="3052"/>
                  </a:cubicBezTo>
                  <a:cubicBezTo>
                    <a:pt x="3369" y="3113"/>
                    <a:pt x="3323" y="3169"/>
                    <a:pt x="3268" y="3200"/>
                  </a:cubicBezTo>
                  <a:cubicBezTo>
                    <a:pt x="3265" y="3202"/>
                    <a:pt x="3263" y="3205"/>
                    <a:pt x="3259" y="3206"/>
                  </a:cubicBezTo>
                  <a:cubicBezTo>
                    <a:pt x="3225" y="3226"/>
                    <a:pt x="3184" y="3236"/>
                    <a:pt x="3143" y="3236"/>
                  </a:cubicBezTo>
                  <a:cubicBezTo>
                    <a:pt x="3121" y="3236"/>
                    <a:pt x="3100" y="3233"/>
                    <a:pt x="3079" y="3227"/>
                  </a:cubicBezTo>
                  <a:cubicBezTo>
                    <a:pt x="2952" y="3186"/>
                    <a:pt x="2889" y="3050"/>
                    <a:pt x="2901" y="2924"/>
                  </a:cubicBezTo>
                  <a:cubicBezTo>
                    <a:pt x="2913" y="2826"/>
                    <a:pt x="2943" y="2711"/>
                    <a:pt x="3014" y="2639"/>
                  </a:cubicBezTo>
                  <a:cubicBezTo>
                    <a:pt x="3025" y="2625"/>
                    <a:pt x="3038" y="2615"/>
                    <a:pt x="3052" y="2606"/>
                  </a:cubicBezTo>
                  <a:cubicBezTo>
                    <a:pt x="3085" y="2584"/>
                    <a:pt x="3122" y="2573"/>
                    <a:pt x="3160" y="2573"/>
                  </a:cubicBezTo>
                  <a:close/>
                  <a:moveTo>
                    <a:pt x="5233" y="2736"/>
                  </a:moveTo>
                  <a:cubicBezTo>
                    <a:pt x="5264" y="2736"/>
                    <a:pt x="5296" y="2744"/>
                    <a:pt x="5326" y="2758"/>
                  </a:cubicBezTo>
                  <a:cubicBezTo>
                    <a:pt x="5373" y="2780"/>
                    <a:pt x="5411" y="2825"/>
                    <a:pt x="5435" y="2872"/>
                  </a:cubicBezTo>
                  <a:cubicBezTo>
                    <a:pt x="5484" y="2973"/>
                    <a:pt x="5509" y="3108"/>
                    <a:pt x="5466" y="3217"/>
                  </a:cubicBezTo>
                  <a:cubicBezTo>
                    <a:pt x="5441" y="3277"/>
                    <a:pt x="5398" y="3332"/>
                    <a:pt x="5341" y="3363"/>
                  </a:cubicBezTo>
                  <a:cubicBezTo>
                    <a:pt x="5337" y="3364"/>
                    <a:pt x="5334" y="3369"/>
                    <a:pt x="5331" y="3370"/>
                  </a:cubicBezTo>
                  <a:cubicBezTo>
                    <a:pt x="5298" y="3389"/>
                    <a:pt x="5258" y="3400"/>
                    <a:pt x="5217" y="3400"/>
                  </a:cubicBezTo>
                  <a:cubicBezTo>
                    <a:pt x="5196" y="3400"/>
                    <a:pt x="5174" y="3397"/>
                    <a:pt x="5154" y="3390"/>
                  </a:cubicBezTo>
                  <a:cubicBezTo>
                    <a:pt x="5027" y="3351"/>
                    <a:pt x="4962" y="3216"/>
                    <a:pt x="4977" y="3087"/>
                  </a:cubicBezTo>
                  <a:cubicBezTo>
                    <a:pt x="4989" y="2973"/>
                    <a:pt x="5027" y="2837"/>
                    <a:pt x="5128" y="2769"/>
                  </a:cubicBezTo>
                  <a:cubicBezTo>
                    <a:pt x="5159" y="2747"/>
                    <a:pt x="5196" y="2736"/>
                    <a:pt x="5233" y="2736"/>
                  </a:cubicBezTo>
                  <a:close/>
                  <a:moveTo>
                    <a:pt x="3849" y="2957"/>
                  </a:moveTo>
                  <a:cubicBezTo>
                    <a:pt x="3888" y="2957"/>
                    <a:pt x="3926" y="2978"/>
                    <a:pt x="3935" y="3024"/>
                  </a:cubicBezTo>
                  <a:cubicBezTo>
                    <a:pt x="3942" y="3051"/>
                    <a:pt x="3948" y="3076"/>
                    <a:pt x="3956" y="3102"/>
                  </a:cubicBezTo>
                  <a:cubicBezTo>
                    <a:pt x="3959" y="3112"/>
                    <a:pt x="3963" y="3123"/>
                    <a:pt x="3967" y="3134"/>
                  </a:cubicBezTo>
                  <a:cubicBezTo>
                    <a:pt x="3968" y="3136"/>
                    <a:pt x="3972" y="3149"/>
                    <a:pt x="3973" y="3152"/>
                  </a:cubicBezTo>
                  <a:cubicBezTo>
                    <a:pt x="3979" y="3167"/>
                    <a:pt x="3988" y="3180"/>
                    <a:pt x="3995" y="3193"/>
                  </a:cubicBezTo>
                  <a:cubicBezTo>
                    <a:pt x="3997" y="3196"/>
                    <a:pt x="3997" y="3196"/>
                    <a:pt x="3998" y="3197"/>
                  </a:cubicBezTo>
                  <a:lnTo>
                    <a:pt x="4000" y="3199"/>
                  </a:lnTo>
                  <a:cubicBezTo>
                    <a:pt x="4005" y="3206"/>
                    <a:pt x="4013" y="3212"/>
                    <a:pt x="4019" y="3219"/>
                  </a:cubicBezTo>
                  <a:cubicBezTo>
                    <a:pt x="4020" y="3221"/>
                    <a:pt x="4028" y="3227"/>
                    <a:pt x="4033" y="3232"/>
                  </a:cubicBezTo>
                  <a:cubicBezTo>
                    <a:pt x="4035" y="3233"/>
                    <a:pt x="4046" y="3243"/>
                    <a:pt x="4049" y="3244"/>
                  </a:cubicBezTo>
                  <a:cubicBezTo>
                    <a:pt x="4056" y="3248"/>
                    <a:pt x="4065" y="3253"/>
                    <a:pt x="4072" y="3256"/>
                  </a:cubicBezTo>
                  <a:cubicBezTo>
                    <a:pt x="4075" y="3258"/>
                    <a:pt x="4085" y="3263"/>
                    <a:pt x="4089" y="3265"/>
                  </a:cubicBezTo>
                  <a:cubicBezTo>
                    <a:pt x="4103" y="3271"/>
                    <a:pt x="4118" y="3276"/>
                    <a:pt x="4133" y="3279"/>
                  </a:cubicBezTo>
                  <a:cubicBezTo>
                    <a:pt x="4135" y="3280"/>
                    <a:pt x="4149" y="3281"/>
                    <a:pt x="4150" y="3282"/>
                  </a:cubicBezTo>
                  <a:cubicBezTo>
                    <a:pt x="4155" y="3282"/>
                    <a:pt x="4160" y="3284"/>
                    <a:pt x="4165" y="3284"/>
                  </a:cubicBezTo>
                  <a:cubicBezTo>
                    <a:pt x="4174" y="3284"/>
                    <a:pt x="4182" y="3282"/>
                    <a:pt x="4192" y="3282"/>
                  </a:cubicBezTo>
                  <a:cubicBezTo>
                    <a:pt x="4193" y="3282"/>
                    <a:pt x="4193" y="3282"/>
                    <a:pt x="4196" y="3284"/>
                  </a:cubicBezTo>
                  <a:cubicBezTo>
                    <a:pt x="4196" y="3282"/>
                    <a:pt x="4196" y="3282"/>
                    <a:pt x="4197" y="3282"/>
                  </a:cubicBezTo>
                  <a:cubicBezTo>
                    <a:pt x="4207" y="3280"/>
                    <a:pt x="4218" y="3279"/>
                    <a:pt x="4228" y="3276"/>
                  </a:cubicBezTo>
                  <a:cubicBezTo>
                    <a:pt x="4229" y="3275"/>
                    <a:pt x="4240" y="3272"/>
                    <a:pt x="4245" y="3270"/>
                  </a:cubicBezTo>
                  <a:cubicBezTo>
                    <a:pt x="4251" y="3265"/>
                    <a:pt x="4260" y="3260"/>
                    <a:pt x="4264" y="3259"/>
                  </a:cubicBezTo>
                  <a:cubicBezTo>
                    <a:pt x="4271" y="3255"/>
                    <a:pt x="4279" y="3249"/>
                    <a:pt x="4285" y="3245"/>
                  </a:cubicBezTo>
                  <a:cubicBezTo>
                    <a:pt x="4286" y="3244"/>
                    <a:pt x="4286" y="3244"/>
                    <a:pt x="4289" y="3244"/>
                  </a:cubicBezTo>
                  <a:lnTo>
                    <a:pt x="4291" y="3240"/>
                  </a:lnTo>
                  <a:cubicBezTo>
                    <a:pt x="4297" y="3234"/>
                    <a:pt x="4304" y="3229"/>
                    <a:pt x="4311" y="3223"/>
                  </a:cubicBezTo>
                  <a:cubicBezTo>
                    <a:pt x="4316" y="3219"/>
                    <a:pt x="4320" y="3213"/>
                    <a:pt x="4323" y="3209"/>
                  </a:cubicBezTo>
                  <a:lnTo>
                    <a:pt x="4330" y="3203"/>
                  </a:lnTo>
                  <a:cubicBezTo>
                    <a:pt x="4331" y="3201"/>
                    <a:pt x="4332" y="3199"/>
                    <a:pt x="4333" y="3198"/>
                  </a:cubicBezTo>
                  <a:cubicBezTo>
                    <a:pt x="4342" y="3185"/>
                    <a:pt x="4349" y="3172"/>
                    <a:pt x="4356" y="3159"/>
                  </a:cubicBezTo>
                  <a:cubicBezTo>
                    <a:pt x="4357" y="3154"/>
                    <a:pt x="4361" y="3144"/>
                    <a:pt x="4362" y="3141"/>
                  </a:cubicBezTo>
                  <a:cubicBezTo>
                    <a:pt x="4365" y="3132"/>
                    <a:pt x="4368" y="3123"/>
                    <a:pt x="4369" y="3113"/>
                  </a:cubicBezTo>
                  <a:cubicBezTo>
                    <a:pt x="4370" y="3110"/>
                    <a:pt x="4370" y="3109"/>
                    <a:pt x="4370" y="3107"/>
                  </a:cubicBezTo>
                  <a:lnTo>
                    <a:pt x="4370" y="3104"/>
                  </a:lnTo>
                  <a:cubicBezTo>
                    <a:pt x="4372" y="3088"/>
                    <a:pt x="4374" y="3072"/>
                    <a:pt x="4377" y="3055"/>
                  </a:cubicBezTo>
                  <a:cubicBezTo>
                    <a:pt x="4382" y="3016"/>
                    <a:pt x="4424" y="2979"/>
                    <a:pt x="4458" y="2972"/>
                  </a:cubicBezTo>
                  <a:cubicBezTo>
                    <a:pt x="4471" y="2969"/>
                    <a:pt x="4481" y="2968"/>
                    <a:pt x="4491" y="2968"/>
                  </a:cubicBezTo>
                  <a:cubicBezTo>
                    <a:pt x="4500" y="2968"/>
                    <a:pt x="4510" y="2969"/>
                    <a:pt x="4523" y="2972"/>
                  </a:cubicBezTo>
                  <a:cubicBezTo>
                    <a:pt x="4576" y="2983"/>
                    <a:pt x="4605" y="3035"/>
                    <a:pt x="4609" y="3086"/>
                  </a:cubicBezTo>
                  <a:cubicBezTo>
                    <a:pt x="4620" y="3197"/>
                    <a:pt x="4550" y="3322"/>
                    <a:pt x="4472" y="3395"/>
                  </a:cubicBezTo>
                  <a:cubicBezTo>
                    <a:pt x="4426" y="3437"/>
                    <a:pt x="4370" y="3471"/>
                    <a:pt x="4311" y="3490"/>
                  </a:cubicBezTo>
                  <a:cubicBezTo>
                    <a:pt x="4266" y="3506"/>
                    <a:pt x="4223" y="3514"/>
                    <a:pt x="4178" y="3514"/>
                  </a:cubicBezTo>
                  <a:cubicBezTo>
                    <a:pt x="4173" y="3514"/>
                    <a:pt x="4167" y="3514"/>
                    <a:pt x="4161" y="3513"/>
                  </a:cubicBezTo>
                  <a:cubicBezTo>
                    <a:pt x="4051" y="3507"/>
                    <a:pt x="3945" y="3461"/>
                    <a:pt x="3868" y="3381"/>
                  </a:cubicBezTo>
                  <a:cubicBezTo>
                    <a:pt x="3826" y="3340"/>
                    <a:pt x="3796" y="3292"/>
                    <a:pt x="3775" y="3238"/>
                  </a:cubicBezTo>
                  <a:cubicBezTo>
                    <a:pt x="3771" y="3229"/>
                    <a:pt x="3769" y="3222"/>
                    <a:pt x="3765" y="3212"/>
                  </a:cubicBezTo>
                  <a:cubicBezTo>
                    <a:pt x="3749" y="3160"/>
                    <a:pt x="3749" y="3106"/>
                    <a:pt x="3749" y="3050"/>
                  </a:cubicBezTo>
                  <a:cubicBezTo>
                    <a:pt x="3748" y="2990"/>
                    <a:pt x="3800" y="2957"/>
                    <a:pt x="3849" y="2957"/>
                  </a:cubicBezTo>
                  <a:close/>
                  <a:moveTo>
                    <a:pt x="4225" y="1"/>
                  </a:moveTo>
                  <a:cubicBezTo>
                    <a:pt x="3896" y="1"/>
                    <a:pt x="3566" y="78"/>
                    <a:pt x="3274" y="229"/>
                  </a:cubicBezTo>
                  <a:cubicBezTo>
                    <a:pt x="2951" y="396"/>
                    <a:pt x="2657" y="664"/>
                    <a:pt x="2487" y="992"/>
                  </a:cubicBezTo>
                  <a:cubicBezTo>
                    <a:pt x="2457" y="1050"/>
                    <a:pt x="2431" y="1113"/>
                    <a:pt x="2409" y="1175"/>
                  </a:cubicBezTo>
                  <a:cubicBezTo>
                    <a:pt x="2375" y="1269"/>
                    <a:pt x="2354" y="1367"/>
                    <a:pt x="2343" y="1467"/>
                  </a:cubicBezTo>
                  <a:cubicBezTo>
                    <a:pt x="2327" y="1617"/>
                    <a:pt x="2332" y="1768"/>
                    <a:pt x="2344" y="1919"/>
                  </a:cubicBezTo>
                  <a:cubicBezTo>
                    <a:pt x="2358" y="2088"/>
                    <a:pt x="2383" y="2255"/>
                    <a:pt x="2400" y="2424"/>
                  </a:cubicBezTo>
                  <a:cubicBezTo>
                    <a:pt x="2432" y="2707"/>
                    <a:pt x="2440" y="2988"/>
                    <a:pt x="2420" y="3273"/>
                  </a:cubicBezTo>
                  <a:cubicBezTo>
                    <a:pt x="2385" y="3817"/>
                    <a:pt x="2265" y="4356"/>
                    <a:pt x="2063" y="4863"/>
                  </a:cubicBezTo>
                  <a:cubicBezTo>
                    <a:pt x="1860" y="5379"/>
                    <a:pt x="1581" y="5864"/>
                    <a:pt x="1220" y="6289"/>
                  </a:cubicBezTo>
                  <a:cubicBezTo>
                    <a:pt x="906" y="6661"/>
                    <a:pt x="502" y="7004"/>
                    <a:pt x="1" y="7059"/>
                  </a:cubicBezTo>
                  <a:cubicBezTo>
                    <a:pt x="131" y="7126"/>
                    <a:pt x="259" y="7195"/>
                    <a:pt x="389" y="7263"/>
                  </a:cubicBezTo>
                  <a:cubicBezTo>
                    <a:pt x="877" y="7518"/>
                    <a:pt x="1366" y="7770"/>
                    <a:pt x="1856" y="8022"/>
                  </a:cubicBezTo>
                  <a:cubicBezTo>
                    <a:pt x="1894" y="7816"/>
                    <a:pt x="1983" y="7616"/>
                    <a:pt x="2097" y="7441"/>
                  </a:cubicBezTo>
                  <a:cubicBezTo>
                    <a:pt x="2197" y="7285"/>
                    <a:pt x="2333" y="7113"/>
                    <a:pt x="2491" y="7016"/>
                  </a:cubicBezTo>
                  <a:cubicBezTo>
                    <a:pt x="2534" y="6990"/>
                    <a:pt x="2576" y="6978"/>
                    <a:pt x="2616" y="6978"/>
                  </a:cubicBezTo>
                  <a:cubicBezTo>
                    <a:pt x="2768" y="6978"/>
                    <a:pt x="2888" y="7146"/>
                    <a:pt x="2943" y="7289"/>
                  </a:cubicBezTo>
                  <a:cubicBezTo>
                    <a:pt x="3021" y="7492"/>
                    <a:pt x="2996" y="7719"/>
                    <a:pt x="2958" y="7929"/>
                  </a:cubicBezTo>
                  <a:cubicBezTo>
                    <a:pt x="2937" y="8036"/>
                    <a:pt x="2911" y="8144"/>
                    <a:pt x="2880" y="8249"/>
                  </a:cubicBezTo>
                  <a:cubicBezTo>
                    <a:pt x="2858" y="8330"/>
                    <a:pt x="2837" y="8427"/>
                    <a:pt x="2792" y="8503"/>
                  </a:cubicBezTo>
                  <a:cubicBezTo>
                    <a:pt x="3020" y="8620"/>
                    <a:pt x="3247" y="8734"/>
                    <a:pt x="3474" y="8852"/>
                  </a:cubicBezTo>
                  <a:cubicBezTo>
                    <a:pt x="3536" y="8552"/>
                    <a:pt x="3612" y="8249"/>
                    <a:pt x="3632" y="7945"/>
                  </a:cubicBezTo>
                  <a:cubicBezTo>
                    <a:pt x="3646" y="7737"/>
                    <a:pt x="3602" y="7454"/>
                    <a:pt x="3801" y="7320"/>
                  </a:cubicBezTo>
                  <a:cubicBezTo>
                    <a:pt x="3849" y="7287"/>
                    <a:pt x="3899" y="7274"/>
                    <a:pt x="3949" y="7274"/>
                  </a:cubicBezTo>
                  <a:cubicBezTo>
                    <a:pt x="4105" y="7274"/>
                    <a:pt x="4261" y="7407"/>
                    <a:pt x="4352" y="7523"/>
                  </a:cubicBezTo>
                  <a:cubicBezTo>
                    <a:pt x="4504" y="7716"/>
                    <a:pt x="4573" y="7962"/>
                    <a:pt x="4619" y="8200"/>
                  </a:cubicBezTo>
                  <a:cubicBezTo>
                    <a:pt x="4646" y="8332"/>
                    <a:pt x="4666" y="8468"/>
                    <a:pt x="4682" y="8602"/>
                  </a:cubicBezTo>
                  <a:cubicBezTo>
                    <a:pt x="4693" y="8686"/>
                    <a:pt x="4706" y="8776"/>
                    <a:pt x="4712" y="8864"/>
                  </a:cubicBezTo>
                  <a:cubicBezTo>
                    <a:pt x="4864" y="8680"/>
                    <a:pt x="5013" y="8493"/>
                    <a:pt x="5160" y="8304"/>
                  </a:cubicBezTo>
                  <a:cubicBezTo>
                    <a:pt x="5141" y="8290"/>
                    <a:pt x="5128" y="8269"/>
                    <a:pt x="5125" y="8237"/>
                  </a:cubicBezTo>
                  <a:cubicBezTo>
                    <a:pt x="5114" y="8045"/>
                    <a:pt x="5083" y="7857"/>
                    <a:pt x="5045" y="7669"/>
                  </a:cubicBezTo>
                  <a:cubicBezTo>
                    <a:pt x="5011" y="7500"/>
                    <a:pt x="5010" y="7313"/>
                    <a:pt x="5159" y="7198"/>
                  </a:cubicBezTo>
                  <a:cubicBezTo>
                    <a:pt x="5216" y="7155"/>
                    <a:pt x="5285" y="7134"/>
                    <a:pt x="5354" y="7134"/>
                  </a:cubicBezTo>
                  <a:cubicBezTo>
                    <a:pt x="5428" y="7134"/>
                    <a:pt x="5502" y="7158"/>
                    <a:pt x="5563" y="7201"/>
                  </a:cubicBezTo>
                  <a:cubicBezTo>
                    <a:pt x="5629" y="7248"/>
                    <a:pt x="5683" y="7301"/>
                    <a:pt x="5733" y="7365"/>
                  </a:cubicBezTo>
                  <a:cubicBezTo>
                    <a:pt x="5751" y="7390"/>
                    <a:pt x="5774" y="7417"/>
                    <a:pt x="5794" y="7446"/>
                  </a:cubicBezTo>
                  <a:cubicBezTo>
                    <a:pt x="6037" y="7094"/>
                    <a:pt x="6274" y="6735"/>
                    <a:pt x="6493" y="6368"/>
                  </a:cubicBezTo>
                  <a:cubicBezTo>
                    <a:pt x="6166" y="5763"/>
                    <a:pt x="6132" y="5114"/>
                    <a:pt x="6177" y="4457"/>
                  </a:cubicBezTo>
                  <a:cubicBezTo>
                    <a:pt x="6221" y="3821"/>
                    <a:pt x="6343" y="3176"/>
                    <a:pt x="6352" y="2554"/>
                  </a:cubicBezTo>
                  <a:cubicBezTo>
                    <a:pt x="6355" y="2269"/>
                    <a:pt x="6332" y="1982"/>
                    <a:pt x="6265" y="1707"/>
                  </a:cubicBezTo>
                  <a:cubicBezTo>
                    <a:pt x="6247" y="1629"/>
                    <a:pt x="6225" y="1552"/>
                    <a:pt x="6199" y="1477"/>
                  </a:cubicBezTo>
                  <a:cubicBezTo>
                    <a:pt x="6139" y="1297"/>
                    <a:pt x="6059" y="1125"/>
                    <a:pt x="5952" y="963"/>
                  </a:cubicBezTo>
                  <a:cubicBezTo>
                    <a:pt x="5677" y="545"/>
                    <a:pt x="5256" y="218"/>
                    <a:pt x="4776" y="79"/>
                  </a:cubicBezTo>
                  <a:cubicBezTo>
                    <a:pt x="4627" y="35"/>
                    <a:pt x="4472" y="13"/>
                    <a:pt x="4317" y="5"/>
                  </a:cubicBezTo>
                  <a:cubicBezTo>
                    <a:pt x="4305" y="12"/>
                    <a:pt x="4290" y="16"/>
                    <a:pt x="4276" y="16"/>
                  </a:cubicBezTo>
                  <a:cubicBezTo>
                    <a:pt x="4260" y="16"/>
                    <a:pt x="4244" y="11"/>
                    <a:pt x="4231" y="1"/>
                  </a:cubicBezTo>
                  <a:cubicBezTo>
                    <a:pt x="4229" y="1"/>
                    <a:pt x="4227" y="1"/>
                    <a:pt x="4225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37"/>
            <p:cNvSpPr/>
            <p:nvPr/>
          </p:nvSpPr>
          <p:spPr>
            <a:xfrm>
              <a:off x="5372237" y="453912"/>
              <a:ext cx="161598" cy="34376"/>
            </a:xfrm>
            <a:custGeom>
              <a:rect b="b" l="l" r="r" t="t"/>
              <a:pathLst>
                <a:path extrusionOk="0" h="866" w="4071">
                  <a:moveTo>
                    <a:pt x="88" y="1"/>
                  </a:moveTo>
                  <a:cubicBezTo>
                    <a:pt x="46" y="1"/>
                    <a:pt x="0" y="39"/>
                    <a:pt x="17" y="87"/>
                  </a:cubicBezTo>
                  <a:cubicBezTo>
                    <a:pt x="76" y="262"/>
                    <a:pt x="153" y="449"/>
                    <a:pt x="325" y="543"/>
                  </a:cubicBezTo>
                  <a:cubicBezTo>
                    <a:pt x="383" y="575"/>
                    <a:pt x="443" y="589"/>
                    <a:pt x="503" y="589"/>
                  </a:cubicBezTo>
                  <a:cubicBezTo>
                    <a:pt x="614" y="589"/>
                    <a:pt x="724" y="540"/>
                    <a:pt x="819" y="470"/>
                  </a:cubicBezTo>
                  <a:cubicBezTo>
                    <a:pt x="883" y="422"/>
                    <a:pt x="962" y="326"/>
                    <a:pt x="1044" y="309"/>
                  </a:cubicBezTo>
                  <a:cubicBezTo>
                    <a:pt x="1048" y="308"/>
                    <a:pt x="1052" y="307"/>
                    <a:pt x="1055" y="307"/>
                  </a:cubicBezTo>
                  <a:cubicBezTo>
                    <a:pt x="1125" y="307"/>
                    <a:pt x="1143" y="450"/>
                    <a:pt x="1176" y="504"/>
                  </a:cubicBezTo>
                  <a:cubicBezTo>
                    <a:pt x="1258" y="639"/>
                    <a:pt x="1410" y="717"/>
                    <a:pt x="1564" y="725"/>
                  </a:cubicBezTo>
                  <a:cubicBezTo>
                    <a:pt x="1574" y="726"/>
                    <a:pt x="1583" y="726"/>
                    <a:pt x="1592" y="726"/>
                  </a:cubicBezTo>
                  <a:cubicBezTo>
                    <a:pt x="1745" y="726"/>
                    <a:pt x="1881" y="654"/>
                    <a:pt x="1967" y="526"/>
                  </a:cubicBezTo>
                  <a:cubicBezTo>
                    <a:pt x="2017" y="457"/>
                    <a:pt x="2064" y="314"/>
                    <a:pt x="2158" y="291"/>
                  </a:cubicBezTo>
                  <a:cubicBezTo>
                    <a:pt x="2163" y="290"/>
                    <a:pt x="2169" y="289"/>
                    <a:pt x="2174" y="289"/>
                  </a:cubicBezTo>
                  <a:cubicBezTo>
                    <a:pt x="2260" y="289"/>
                    <a:pt x="2328" y="467"/>
                    <a:pt x="2374" y="529"/>
                  </a:cubicBezTo>
                  <a:cubicBezTo>
                    <a:pt x="2463" y="652"/>
                    <a:pt x="2586" y="763"/>
                    <a:pt x="2744" y="763"/>
                  </a:cubicBezTo>
                  <a:cubicBezTo>
                    <a:pt x="2757" y="763"/>
                    <a:pt x="2770" y="762"/>
                    <a:pt x="2784" y="761"/>
                  </a:cubicBezTo>
                  <a:cubicBezTo>
                    <a:pt x="2962" y="740"/>
                    <a:pt x="3063" y="595"/>
                    <a:pt x="3191" y="491"/>
                  </a:cubicBezTo>
                  <a:cubicBezTo>
                    <a:pt x="3206" y="479"/>
                    <a:pt x="3221" y="464"/>
                    <a:pt x="3238" y="459"/>
                  </a:cubicBezTo>
                  <a:cubicBezTo>
                    <a:pt x="3250" y="455"/>
                    <a:pt x="3259" y="453"/>
                    <a:pt x="3266" y="453"/>
                  </a:cubicBezTo>
                  <a:cubicBezTo>
                    <a:pt x="3287" y="453"/>
                    <a:pt x="3287" y="471"/>
                    <a:pt x="3299" y="498"/>
                  </a:cubicBezTo>
                  <a:cubicBezTo>
                    <a:pt x="3318" y="535"/>
                    <a:pt x="3321" y="579"/>
                    <a:pt x="3337" y="618"/>
                  </a:cubicBezTo>
                  <a:cubicBezTo>
                    <a:pt x="3371" y="698"/>
                    <a:pt x="3433" y="764"/>
                    <a:pt x="3508" y="806"/>
                  </a:cubicBezTo>
                  <a:cubicBezTo>
                    <a:pt x="3576" y="844"/>
                    <a:pt x="3656" y="865"/>
                    <a:pt x="3735" y="865"/>
                  </a:cubicBezTo>
                  <a:cubicBezTo>
                    <a:pt x="3834" y="865"/>
                    <a:pt x="3931" y="832"/>
                    <a:pt x="4001" y="759"/>
                  </a:cubicBezTo>
                  <a:cubicBezTo>
                    <a:pt x="4071" y="688"/>
                    <a:pt x="4009" y="568"/>
                    <a:pt x="3924" y="568"/>
                  </a:cubicBezTo>
                  <a:cubicBezTo>
                    <a:pt x="3906" y="568"/>
                    <a:pt x="3886" y="574"/>
                    <a:pt x="3867" y="587"/>
                  </a:cubicBezTo>
                  <a:cubicBezTo>
                    <a:pt x="3819" y="619"/>
                    <a:pt x="3760" y="638"/>
                    <a:pt x="3703" y="638"/>
                  </a:cubicBezTo>
                  <a:cubicBezTo>
                    <a:pt x="3635" y="638"/>
                    <a:pt x="3570" y="610"/>
                    <a:pt x="3532" y="540"/>
                  </a:cubicBezTo>
                  <a:cubicBezTo>
                    <a:pt x="3463" y="417"/>
                    <a:pt x="3450" y="238"/>
                    <a:pt x="3269" y="238"/>
                  </a:cubicBezTo>
                  <a:cubicBezTo>
                    <a:pt x="3267" y="238"/>
                    <a:pt x="3265" y="238"/>
                    <a:pt x="3263" y="238"/>
                  </a:cubicBezTo>
                  <a:cubicBezTo>
                    <a:pt x="3099" y="241"/>
                    <a:pt x="2986" y="384"/>
                    <a:pt x="2870" y="478"/>
                  </a:cubicBezTo>
                  <a:cubicBezTo>
                    <a:pt x="2823" y="518"/>
                    <a:pt x="2778" y="534"/>
                    <a:pt x="2736" y="534"/>
                  </a:cubicBezTo>
                  <a:cubicBezTo>
                    <a:pt x="2635" y="534"/>
                    <a:pt x="2552" y="438"/>
                    <a:pt x="2482" y="339"/>
                  </a:cubicBezTo>
                  <a:cubicBezTo>
                    <a:pt x="2402" y="224"/>
                    <a:pt x="2317" y="100"/>
                    <a:pt x="2174" y="100"/>
                  </a:cubicBezTo>
                  <a:cubicBezTo>
                    <a:pt x="2154" y="100"/>
                    <a:pt x="2133" y="103"/>
                    <a:pt x="2111" y="108"/>
                  </a:cubicBezTo>
                  <a:cubicBezTo>
                    <a:pt x="1917" y="151"/>
                    <a:pt x="1874" y="339"/>
                    <a:pt x="1735" y="449"/>
                  </a:cubicBezTo>
                  <a:cubicBezTo>
                    <a:pt x="1693" y="483"/>
                    <a:pt x="1638" y="500"/>
                    <a:pt x="1584" y="500"/>
                  </a:cubicBezTo>
                  <a:cubicBezTo>
                    <a:pt x="1509" y="500"/>
                    <a:pt x="1432" y="469"/>
                    <a:pt x="1384" y="412"/>
                  </a:cubicBezTo>
                  <a:cubicBezTo>
                    <a:pt x="1285" y="295"/>
                    <a:pt x="1304" y="119"/>
                    <a:pt x="1122" y="78"/>
                  </a:cubicBezTo>
                  <a:cubicBezTo>
                    <a:pt x="1103" y="75"/>
                    <a:pt x="1086" y="73"/>
                    <a:pt x="1068" y="73"/>
                  </a:cubicBezTo>
                  <a:cubicBezTo>
                    <a:pt x="892" y="73"/>
                    <a:pt x="756" y="258"/>
                    <a:pt x="617" y="342"/>
                  </a:cubicBezTo>
                  <a:cubicBezTo>
                    <a:pt x="573" y="368"/>
                    <a:pt x="531" y="380"/>
                    <a:pt x="492" y="380"/>
                  </a:cubicBezTo>
                  <a:cubicBezTo>
                    <a:pt x="328" y="380"/>
                    <a:pt x="209" y="178"/>
                    <a:pt x="142" y="35"/>
                  </a:cubicBezTo>
                  <a:cubicBezTo>
                    <a:pt x="130" y="11"/>
                    <a:pt x="109" y="1"/>
                    <a:pt x="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37"/>
            <p:cNvSpPr/>
            <p:nvPr/>
          </p:nvSpPr>
          <p:spPr>
            <a:xfrm>
              <a:off x="5473618" y="560572"/>
              <a:ext cx="31478" cy="19967"/>
            </a:xfrm>
            <a:custGeom>
              <a:rect b="b" l="l" r="r" t="t"/>
              <a:pathLst>
                <a:path extrusionOk="0" h="503" w="793">
                  <a:moveTo>
                    <a:pt x="449" y="0"/>
                  </a:moveTo>
                  <a:cubicBezTo>
                    <a:pt x="402" y="0"/>
                    <a:pt x="355" y="6"/>
                    <a:pt x="309" y="15"/>
                  </a:cubicBezTo>
                  <a:cubicBezTo>
                    <a:pt x="255" y="25"/>
                    <a:pt x="199" y="44"/>
                    <a:pt x="150" y="75"/>
                  </a:cubicBezTo>
                  <a:cubicBezTo>
                    <a:pt x="146" y="77"/>
                    <a:pt x="142" y="79"/>
                    <a:pt x="140" y="80"/>
                  </a:cubicBezTo>
                  <a:cubicBezTo>
                    <a:pt x="135" y="85"/>
                    <a:pt x="129" y="89"/>
                    <a:pt x="124" y="93"/>
                  </a:cubicBezTo>
                  <a:cubicBezTo>
                    <a:pt x="110" y="101"/>
                    <a:pt x="99" y="114"/>
                    <a:pt x="88" y="126"/>
                  </a:cubicBezTo>
                  <a:lnTo>
                    <a:pt x="80" y="135"/>
                  </a:lnTo>
                  <a:cubicBezTo>
                    <a:pt x="28" y="200"/>
                    <a:pt x="1" y="283"/>
                    <a:pt x="49" y="360"/>
                  </a:cubicBezTo>
                  <a:cubicBezTo>
                    <a:pt x="83" y="414"/>
                    <a:pt x="152" y="449"/>
                    <a:pt x="213" y="461"/>
                  </a:cubicBezTo>
                  <a:cubicBezTo>
                    <a:pt x="217" y="463"/>
                    <a:pt x="223" y="463"/>
                    <a:pt x="226" y="463"/>
                  </a:cubicBezTo>
                  <a:cubicBezTo>
                    <a:pt x="286" y="489"/>
                    <a:pt x="353" y="503"/>
                    <a:pt x="417" y="503"/>
                  </a:cubicBezTo>
                  <a:cubicBezTo>
                    <a:pt x="433" y="503"/>
                    <a:pt x="449" y="502"/>
                    <a:pt x="464" y="500"/>
                  </a:cubicBezTo>
                  <a:cubicBezTo>
                    <a:pt x="567" y="490"/>
                    <a:pt x="678" y="454"/>
                    <a:pt x="730" y="356"/>
                  </a:cubicBezTo>
                  <a:cubicBezTo>
                    <a:pt x="792" y="245"/>
                    <a:pt x="736" y="104"/>
                    <a:pt x="629" y="42"/>
                  </a:cubicBezTo>
                  <a:cubicBezTo>
                    <a:pt x="574" y="11"/>
                    <a:pt x="512" y="0"/>
                    <a:pt x="44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37"/>
            <p:cNvSpPr/>
            <p:nvPr/>
          </p:nvSpPr>
          <p:spPr>
            <a:xfrm>
              <a:off x="5393831" y="556285"/>
              <a:ext cx="31478" cy="20006"/>
            </a:xfrm>
            <a:custGeom>
              <a:rect b="b" l="l" r="r" t="t"/>
              <a:pathLst>
                <a:path extrusionOk="0" h="504" w="793">
                  <a:moveTo>
                    <a:pt x="449" y="1"/>
                  </a:moveTo>
                  <a:cubicBezTo>
                    <a:pt x="402" y="1"/>
                    <a:pt x="354" y="7"/>
                    <a:pt x="309" y="16"/>
                  </a:cubicBezTo>
                  <a:cubicBezTo>
                    <a:pt x="255" y="26"/>
                    <a:pt x="199" y="46"/>
                    <a:pt x="150" y="77"/>
                  </a:cubicBezTo>
                  <a:cubicBezTo>
                    <a:pt x="146" y="78"/>
                    <a:pt x="142" y="81"/>
                    <a:pt x="140" y="82"/>
                  </a:cubicBezTo>
                  <a:cubicBezTo>
                    <a:pt x="135" y="86"/>
                    <a:pt x="129" y="90"/>
                    <a:pt x="124" y="94"/>
                  </a:cubicBezTo>
                  <a:cubicBezTo>
                    <a:pt x="110" y="103"/>
                    <a:pt x="99" y="115"/>
                    <a:pt x="88" y="128"/>
                  </a:cubicBezTo>
                  <a:lnTo>
                    <a:pt x="80" y="135"/>
                  </a:lnTo>
                  <a:cubicBezTo>
                    <a:pt x="28" y="202"/>
                    <a:pt x="1" y="284"/>
                    <a:pt x="49" y="360"/>
                  </a:cubicBezTo>
                  <a:cubicBezTo>
                    <a:pt x="83" y="416"/>
                    <a:pt x="152" y="451"/>
                    <a:pt x="213" y="462"/>
                  </a:cubicBezTo>
                  <a:cubicBezTo>
                    <a:pt x="217" y="463"/>
                    <a:pt x="223" y="463"/>
                    <a:pt x="226" y="463"/>
                  </a:cubicBezTo>
                  <a:cubicBezTo>
                    <a:pt x="285" y="491"/>
                    <a:pt x="352" y="504"/>
                    <a:pt x="415" y="504"/>
                  </a:cubicBezTo>
                  <a:cubicBezTo>
                    <a:pt x="432" y="504"/>
                    <a:pt x="448" y="503"/>
                    <a:pt x="464" y="501"/>
                  </a:cubicBezTo>
                  <a:cubicBezTo>
                    <a:pt x="567" y="491"/>
                    <a:pt x="678" y="456"/>
                    <a:pt x="730" y="358"/>
                  </a:cubicBezTo>
                  <a:cubicBezTo>
                    <a:pt x="792" y="247"/>
                    <a:pt x="736" y="104"/>
                    <a:pt x="629" y="44"/>
                  </a:cubicBezTo>
                  <a:cubicBezTo>
                    <a:pt x="573" y="12"/>
                    <a:pt x="511" y="1"/>
                    <a:pt x="44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37"/>
            <p:cNvSpPr/>
            <p:nvPr/>
          </p:nvSpPr>
          <p:spPr>
            <a:xfrm>
              <a:off x="5386646" y="430135"/>
              <a:ext cx="41402" cy="28144"/>
            </a:xfrm>
            <a:custGeom>
              <a:rect b="b" l="l" r="r" t="t"/>
              <a:pathLst>
                <a:path extrusionOk="0" h="709" w="1043">
                  <a:moveTo>
                    <a:pt x="886" y="1"/>
                  </a:moveTo>
                  <a:cubicBezTo>
                    <a:pt x="821" y="1"/>
                    <a:pt x="753" y="25"/>
                    <a:pt x="697" y="47"/>
                  </a:cubicBezTo>
                  <a:cubicBezTo>
                    <a:pt x="609" y="84"/>
                    <a:pt x="521" y="124"/>
                    <a:pt x="441" y="177"/>
                  </a:cubicBezTo>
                  <a:cubicBezTo>
                    <a:pt x="280" y="281"/>
                    <a:pt x="143" y="407"/>
                    <a:pt x="30" y="561"/>
                  </a:cubicBezTo>
                  <a:cubicBezTo>
                    <a:pt x="1" y="599"/>
                    <a:pt x="19" y="661"/>
                    <a:pt x="54" y="688"/>
                  </a:cubicBezTo>
                  <a:cubicBezTo>
                    <a:pt x="72" y="701"/>
                    <a:pt x="94" y="708"/>
                    <a:pt x="115" y="708"/>
                  </a:cubicBezTo>
                  <a:cubicBezTo>
                    <a:pt x="140" y="708"/>
                    <a:pt x="164" y="699"/>
                    <a:pt x="183" y="681"/>
                  </a:cubicBezTo>
                  <a:cubicBezTo>
                    <a:pt x="302" y="562"/>
                    <a:pt x="422" y="464"/>
                    <a:pt x="568" y="384"/>
                  </a:cubicBezTo>
                  <a:cubicBezTo>
                    <a:pt x="604" y="364"/>
                    <a:pt x="640" y="345"/>
                    <a:pt x="677" y="328"/>
                  </a:cubicBezTo>
                  <a:cubicBezTo>
                    <a:pt x="719" y="307"/>
                    <a:pt x="738" y="298"/>
                    <a:pt x="776" y="285"/>
                  </a:cubicBezTo>
                  <a:cubicBezTo>
                    <a:pt x="861" y="252"/>
                    <a:pt x="972" y="228"/>
                    <a:pt x="1019" y="141"/>
                  </a:cubicBezTo>
                  <a:cubicBezTo>
                    <a:pt x="1042" y="101"/>
                    <a:pt x="1029" y="56"/>
                    <a:pt x="990" y="30"/>
                  </a:cubicBezTo>
                  <a:cubicBezTo>
                    <a:pt x="959" y="9"/>
                    <a:pt x="923" y="1"/>
                    <a:pt x="8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37"/>
            <p:cNvSpPr/>
            <p:nvPr/>
          </p:nvSpPr>
          <p:spPr>
            <a:xfrm>
              <a:off x="5373626" y="486502"/>
              <a:ext cx="16593" cy="115036"/>
            </a:xfrm>
            <a:custGeom>
              <a:rect b="b" l="l" r="r" t="t"/>
              <a:pathLst>
                <a:path extrusionOk="0" h="2898" w="418">
                  <a:moveTo>
                    <a:pt x="318" y="1"/>
                  </a:moveTo>
                  <a:cubicBezTo>
                    <a:pt x="296" y="1"/>
                    <a:pt x="275" y="13"/>
                    <a:pt x="269" y="39"/>
                  </a:cubicBezTo>
                  <a:cubicBezTo>
                    <a:pt x="213" y="277"/>
                    <a:pt x="177" y="504"/>
                    <a:pt x="171" y="751"/>
                  </a:cubicBezTo>
                  <a:cubicBezTo>
                    <a:pt x="166" y="998"/>
                    <a:pt x="181" y="1244"/>
                    <a:pt x="181" y="1491"/>
                  </a:cubicBezTo>
                  <a:cubicBezTo>
                    <a:pt x="181" y="1714"/>
                    <a:pt x="174" y="1939"/>
                    <a:pt x="140" y="2160"/>
                  </a:cubicBezTo>
                  <a:cubicBezTo>
                    <a:pt x="123" y="2272"/>
                    <a:pt x="98" y="2382"/>
                    <a:pt x="71" y="2492"/>
                  </a:cubicBezTo>
                  <a:cubicBezTo>
                    <a:pt x="44" y="2602"/>
                    <a:pt x="1" y="2710"/>
                    <a:pt x="3" y="2823"/>
                  </a:cubicBezTo>
                  <a:cubicBezTo>
                    <a:pt x="3" y="2870"/>
                    <a:pt x="39" y="2897"/>
                    <a:pt x="78" y="2897"/>
                  </a:cubicBezTo>
                  <a:cubicBezTo>
                    <a:pt x="97" y="2897"/>
                    <a:pt x="116" y="2891"/>
                    <a:pt x="133" y="2877"/>
                  </a:cubicBezTo>
                  <a:cubicBezTo>
                    <a:pt x="291" y="2736"/>
                    <a:pt x="334" y="2462"/>
                    <a:pt x="367" y="2263"/>
                  </a:cubicBezTo>
                  <a:cubicBezTo>
                    <a:pt x="404" y="2034"/>
                    <a:pt x="416" y="1803"/>
                    <a:pt x="417" y="1571"/>
                  </a:cubicBezTo>
                  <a:cubicBezTo>
                    <a:pt x="417" y="1328"/>
                    <a:pt x="405" y="1083"/>
                    <a:pt x="398" y="838"/>
                  </a:cubicBezTo>
                  <a:cubicBezTo>
                    <a:pt x="391" y="578"/>
                    <a:pt x="365" y="314"/>
                    <a:pt x="373" y="53"/>
                  </a:cubicBezTo>
                  <a:cubicBezTo>
                    <a:pt x="374" y="20"/>
                    <a:pt x="346" y="1"/>
                    <a:pt x="3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37"/>
            <p:cNvSpPr/>
            <p:nvPr/>
          </p:nvSpPr>
          <p:spPr>
            <a:xfrm>
              <a:off x="4374107" y="75579"/>
              <a:ext cx="1253092" cy="1103481"/>
            </a:xfrm>
            <a:custGeom>
              <a:rect b="b" l="l" r="r" t="t"/>
              <a:pathLst>
                <a:path extrusionOk="0" h="27799" w="31568">
                  <a:moveTo>
                    <a:pt x="23352" y="709"/>
                  </a:moveTo>
                  <a:cubicBezTo>
                    <a:pt x="23362" y="709"/>
                    <a:pt x="23372" y="709"/>
                    <a:pt x="23382" y="710"/>
                  </a:cubicBezTo>
                  <a:cubicBezTo>
                    <a:pt x="23392" y="711"/>
                    <a:pt x="23403" y="711"/>
                    <a:pt x="23412" y="714"/>
                  </a:cubicBezTo>
                  <a:cubicBezTo>
                    <a:pt x="23418" y="715"/>
                    <a:pt x="23424" y="715"/>
                    <a:pt x="23429" y="717"/>
                  </a:cubicBezTo>
                  <a:cubicBezTo>
                    <a:pt x="23438" y="720"/>
                    <a:pt x="23447" y="721"/>
                    <a:pt x="23455" y="724"/>
                  </a:cubicBezTo>
                  <a:cubicBezTo>
                    <a:pt x="23461" y="725"/>
                    <a:pt x="23470" y="727"/>
                    <a:pt x="23477" y="731"/>
                  </a:cubicBezTo>
                  <a:cubicBezTo>
                    <a:pt x="23485" y="732"/>
                    <a:pt x="23492" y="736"/>
                    <a:pt x="23499" y="740"/>
                  </a:cubicBezTo>
                  <a:cubicBezTo>
                    <a:pt x="23540" y="758"/>
                    <a:pt x="23579" y="784"/>
                    <a:pt x="23616" y="813"/>
                  </a:cubicBezTo>
                  <a:cubicBezTo>
                    <a:pt x="23646" y="836"/>
                    <a:pt x="23675" y="860"/>
                    <a:pt x="23706" y="885"/>
                  </a:cubicBezTo>
                  <a:cubicBezTo>
                    <a:pt x="23710" y="888"/>
                    <a:pt x="23714" y="892"/>
                    <a:pt x="23719" y="896"/>
                  </a:cubicBezTo>
                  <a:cubicBezTo>
                    <a:pt x="23764" y="932"/>
                    <a:pt x="23811" y="965"/>
                    <a:pt x="23865" y="987"/>
                  </a:cubicBezTo>
                  <a:cubicBezTo>
                    <a:pt x="23876" y="993"/>
                    <a:pt x="23887" y="998"/>
                    <a:pt x="23899" y="1001"/>
                  </a:cubicBezTo>
                  <a:cubicBezTo>
                    <a:pt x="23909" y="1018"/>
                    <a:pt x="23918" y="1036"/>
                    <a:pt x="23926" y="1053"/>
                  </a:cubicBezTo>
                  <a:cubicBezTo>
                    <a:pt x="23929" y="1057"/>
                    <a:pt x="23931" y="1063"/>
                    <a:pt x="23934" y="1069"/>
                  </a:cubicBezTo>
                  <a:cubicBezTo>
                    <a:pt x="23941" y="1085"/>
                    <a:pt x="23950" y="1102"/>
                    <a:pt x="23956" y="1121"/>
                  </a:cubicBezTo>
                  <a:cubicBezTo>
                    <a:pt x="23964" y="1138"/>
                    <a:pt x="23970" y="1158"/>
                    <a:pt x="23977" y="1177"/>
                  </a:cubicBezTo>
                  <a:cubicBezTo>
                    <a:pt x="23992" y="1222"/>
                    <a:pt x="24006" y="1269"/>
                    <a:pt x="24014" y="1317"/>
                  </a:cubicBezTo>
                  <a:cubicBezTo>
                    <a:pt x="24018" y="1335"/>
                    <a:pt x="24021" y="1352"/>
                    <a:pt x="24024" y="1370"/>
                  </a:cubicBezTo>
                  <a:cubicBezTo>
                    <a:pt x="24025" y="1381"/>
                    <a:pt x="24028" y="1393"/>
                    <a:pt x="24028" y="1404"/>
                  </a:cubicBezTo>
                  <a:cubicBezTo>
                    <a:pt x="24030" y="1420"/>
                    <a:pt x="24032" y="1435"/>
                    <a:pt x="24032" y="1451"/>
                  </a:cubicBezTo>
                  <a:cubicBezTo>
                    <a:pt x="24033" y="1471"/>
                    <a:pt x="24034" y="1490"/>
                    <a:pt x="24034" y="1510"/>
                  </a:cubicBezTo>
                  <a:lnTo>
                    <a:pt x="24034" y="1529"/>
                  </a:lnTo>
                  <a:cubicBezTo>
                    <a:pt x="24034" y="1552"/>
                    <a:pt x="24033" y="1574"/>
                    <a:pt x="24033" y="1596"/>
                  </a:cubicBezTo>
                  <a:cubicBezTo>
                    <a:pt x="24032" y="1605"/>
                    <a:pt x="24032" y="1612"/>
                    <a:pt x="24032" y="1622"/>
                  </a:cubicBezTo>
                  <a:cubicBezTo>
                    <a:pt x="24032" y="1623"/>
                    <a:pt x="24032" y="1625"/>
                    <a:pt x="24030" y="1626"/>
                  </a:cubicBezTo>
                  <a:cubicBezTo>
                    <a:pt x="24029" y="1647"/>
                    <a:pt x="24027" y="1666"/>
                    <a:pt x="24024" y="1687"/>
                  </a:cubicBezTo>
                  <a:cubicBezTo>
                    <a:pt x="24022" y="1695"/>
                    <a:pt x="24022" y="1705"/>
                    <a:pt x="24019" y="1715"/>
                  </a:cubicBezTo>
                  <a:cubicBezTo>
                    <a:pt x="24019" y="1715"/>
                    <a:pt x="24021" y="1715"/>
                    <a:pt x="24019" y="1716"/>
                  </a:cubicBezTo>
                  <a:cubicBezTo>
                    <a:pt x="24016" y="1742"/>
                    <a:pt x="24012" y="1768"/>
                    <a:pt x="24007" y="1794"/>
                  </a:cubicBezTo>
                  <a:cubicBezTo>
                    <a:pt x="24002" y="1820"/>
                    <a:pt x="23995" y="1847"/>
                    <a:pt x="23988" y="1873"/>
                  </a:cubicBezTo>
                  <a:cubicBezTo>
                    <a:pt x="23959" y="1987"/>
                    <a:pt x="23910" y="2099"/>
                    <a:pt x="23902" y="2218"/>
                  </a:cubicBezTo>
                  <a:cubicBezTo>
                    <a:pt x="23900" y="2248"/>
                    <a:pt x="23927" y="2267"/>
                    <a:pt x="23953" y="2267"/>
                  </a:cubicBezTo>
                  <a:cubicBezTo>
                    <a:pt x="23966" y="2267"/>
                    <a:pt x="23979" y="2263"/>
                    <a:pt x="23988" y="2253"/>
                  </a:cubicBezTo>
                  <a:cubicBezTo>
                    <a:pt x="24001" y="2240"/>
                    <a:pt x="24009" y="2229"/>
                    <a:pt x="24019" y="2214"/>
                  </a:cubicBezTo>
                  <a:cubicBezTo>
                    <a:pt x="24027" y="2206"/>
                    <a:pt x="24032" y="2196"/>
                    <a:pt x="24037" y="2189"/>
                  </a:cubicBezTo>
                  <a:cubicBezTo>
                    <a:pt x="24038" y="2189"/>
                    <a:pt x="24037" y="2188"/>
                    <a:pt x="24037" y="2188"/>
                  </a:cubicBezTo>
                  <a:cubicBezTo>
                    <a:pt x="24042" y="2182"/>
                    <a:pt x="24047" y="2172"/>
                    <a:pt x="24051" y="2166"/>
                  </a:cubicBezTo>
                  <a:cubicBezTo>
                    <a:pt x="24058" y="2153"/>
                    <a:pt x="24064" y="2141"/>
                    <a:pt x="24070" y="2128"/>
                  </a:cubicBezTo>
                  <a:cubicBezTo>
                    <a:pt x="24092" y="2084"/>
                    <a:pt x="24110" y="2036"/>
                    <a:pt x="24122" y="1987"/>
                  </a:cubicBezTo>
                  <a:cubicBezTo>
                    <a:pt x="24128" y="1971"/>
                    <a:pt x="24132" y="1955"/>
                    <a:pt x="24136" y="1939"/>
                  </a:cubicBezTo>
                  <a:cubicBezTo>
                    <a:pt x="24139" y="1924"/>
                    <a:pt x="24143" y="1907"/>
                    <a:pt x="24147" y="1891"/>
                  </a:cubicBezTo>
                  <a:cubicBezTo>
                    <a:pt x="24178" y="1761"/>
                    <a:pt x="24194" y="1623"/>
                    <a:pt x="24184" y="1489"/>
                  </a:cubicBezTo>
                  <a:cubicBezTo>
                    <a:pt x="24170" y="1318"/>
                    <a:pt x="24120" y="1154"/>
                    <a:pt x="24027" y="1018"/>
                  </a:cubicBezTo>
                  <a:cubicBezTo>
                    <a:pt x="24087" y="1013"/>
                    <a:pt x="24147" y="995"/>
                    <a:pt x="24193" y="954"/>
                  </a:cubicBezTo>
                  <a:cubicBezTo>
                    <a:pt x="24222" y="927"/>
                    <a:pt x="24247" y="893"/>
                    <a:pt x="24269" y="857"/>
                  </a:cubicBezTo>
                  <a:cubicBezTo>
                    <a:pt x="24295" y="818"/>
                    <a:pt x="24308" y="778"/>
                    <a:pt x="24339" y="778"/>
                  </a:cubicBezTo>
                  <a:cubicBezTo>
                    <a:pt x="24350" y="778"/>
                    <a:pt x="24362" y="782"/>
                    <a:pt x="24379" y="794"/>
                  </a:cubicBezTo>
                  <a:cubicBezTo>
                    <a:pt x="24423" y="824"/>
                    <a:pt x="24460" y="872"/>
                    <a:pt x="24503" y="903"/>
                  </a:cubicBezTo>
                  <a:cubicBezTo>
                    <a:pt x="24504" y="904"/>
                    <a:pt x="24506" y="904"/>
                    <a:pt x="24507" y="906"/>
                  </a:cubicBezTo>
                  <a:cubicBezTo>
                    <a:pt x="24529" y="921"/>
                    <a:pt x="24550" y="937"/>
                    <a:pt x="24574" y="950"/>
                  </a:cubicBezTo>
                  <a:cubicBezTo>
                    <a:pt x="24587" y="956"/>
                    <a:pt x="24598" y="964"/>
                    <a:pt x="24612" y="971"/>
                  </a:cubicBezTo>
                  <a:cubicBezTo>
                    <a:pt x="24624" y="977"/>
                    <a:pt x="24638" y="984"/>
                    <a:pt x="24650" y="989"/>
                  </a:cubicBezTo>
                  <a:cubicBezTo>
                    <a:pt x="24664" y="996"/>
                    <a:pt x="24679" y="1001"/>
                    <a:pt x="24693" y="1005"/>
                  </a:cubicBezTo>
                  <a:cubicBezTo>
                    <a:pt x="24788" y="1040"/>
                    <a:pt x="24891" y="1060"/>
                    <a:pt x="24994" y="1060"/>
                  </a:cubicBezTo>
                  <a:cubicBezTo>
                    <a:pt x="25004" y="1060"/>
                    <a:pt x="25014" y="1060"/>
                    <a:pt x="25024" y="1059"/>
                  </a:cubicBezTo>
                  <a:cubicBezTo>
                    <a:pt x="25076" y="1058"/>
                    <a:pt x="25128" y="1051"/>
                    <a:pt x="25180" y="1040"/>
                  </a:cubicBezTo>
                  <a:cubicBezTo>
                    <a:pt x="25223" y="1031"/>
                    <a:pt x="25296" y="991"/>
                    <a:pt x="25351" y="991"/>
                  </a:cubicBezTo>
                  <a:cubicBezTo>
                    <a:pt x="25362" y="991"/>
                    <a:pt x="25373" y="993"/>
                    <a:pt x="25383" y="997"/>
                  </a:cubicBezTo>
                  <a:cubicBezTo>
                    <a:pt x="25430" y="1019"/>
                    <a:pt x="25490" y="1144"/>
                    <a:pt x="25513" y="1185"/>
                  </a:cubicBezTo>
                  <a:cubicBezTo>
                    <a:pt x="25548" y="1247"/>
                    <a:pt x="25582" y="1310"/>
                    <a:pt x="25612" y="1374"/>
                  </a:cubicBezTo>
                  <a:cubicBezTo>
                    <a:pt x="25557" y="1433"/>
                    <a:pt x="25511" y="1501"/>
                    <a:pt x="25474" y="1579"/>
                  </a:cubicBezTo>
                  <a:cubicBezTo>
                    <a:pt x="25356" y="1831"/>
                    <a:pt x="25371" y="2138"/>
                    <a:pt x="25503" y="2383"/>
                  </a:cubicBezTo>
                  <a:cubicBezTo>
                    <a:pt x="25444" y="2378"/>
                    <a:pt x="25386" y="2374"/>
                    <a:pt x="25327" y="2374"/>
                  </a:cubicBezTo>
                  <a:cubicBezTo>
                    <a:pt x="25263" y="2374"/>
                    <a:pt x="25199" y="2379"/>
                    <a:pt x="25133" y="2391"/>
                  </a:cubicBezTo>
                  <a:cubicBezTo>
                    <a:pt x="24975" y="2420"/>
                    <a:pt x="24819" y="2491"/>
                    <a:pt x="24708" y="2608"/>
                  </a:cubicBezTo>
                  <a:cubicBezTo>
                    <a:pt x="24695" y="2622"/>
                    <a:pt x="24682" y="2637"/>
                    <a:pt x="24671" y="2652"/>
                  </a:cubicBezTo>
                  <a:cubicBezTo>
                    <a:pt x="24650" y="2678"/>
                    <a:pt x="24632" y="2704"/>
                    <a:pt x="24616" y="2732"/>
                  </a:cubicBezTo>
                  <a:cubicBezTo>
                    <a:pt x="24611" y="2740"/>
                    <a:pt x="24606" y="2748"/>
                    <a:pt x="24600" y="2758"/>
                  </a:cubicBezTo>
                  <a:cubicBezTo>
                    <a:pt x="24595" y="2768"/>
                    <a:pt x="24590" y="2779"/>
                    <a:pt x="24585" y="2790"/>
                  </a:cubicBezTo>
                  <a:cubicBezTo>
                    <a:pt x="24580" y="2800"/>
                    <a:pt x="24574" y="2811"/>
                    <a:pt x="24570" y="2823"/>
                  </a:cubicBezTo>
                  <a:cubicBezTo>
                    <a:pt x="24566" y="2834"/>
                    <a:pt x="24562" y="2844"/>
                    <a:pt x="24560" y="2855"/>
                  </a:cubicBezTo>
                  <a:cubicBezTo>
                    <a:pt x="24559" y="2856"/>
                    <a:pt x="24559" y="2856"/>
                    <a:pt x="24559" y="2857"/>
                  </a:cubicBezTo>
                  <a:cubicBezTo>
                    <a:pt x="24557" y="2863"/>
                    <a:pt x="24555" y="2868"/>
                    <a:pt x="24554" y="2875"/>
                  </a:cubicBezTo>
                  <a:cubicBezTo>
                    <a:pt x="24549" y="2884"/>
                    <a:pt x="24546" y="2892"/>
                    <a:pt x="24546" y="2901"/>
                  </a:cubicBezTo>
                  <a:cubicBezTo>
                    <a:pt x="24545" y="2907"/>
                    <a:pt x="24543" y="2912"/>
                    <a:pt x="24543" y="2918"/>
                  </a:cubicBezTo>
                  <a:cubicBezTo>
                    <a:pt x="24540" y="2929"/>
                    <a:pt x="24539" y="2939"/>
                    <a:pt x="24538" y="2949"/>
                  </a:cubicBezTo>
                  <a:cubicBezTo>
                    <a:pt x="24537" y="2960"/>
                    <a:pt x="24535" y="2969"/>
                    <a:pt x="24534" y="2980"/>
                  </a:cubicBezTo>
                  <a:lnTo>
                    <a:pt x="24533" y="2981"/>
                  </a:lnTo>
                  <a:cubicBezTo>
                    <a:pt x="24532" y="2996"/>
                    <a:pt x="24532" y="3012"/>
                    <a:pt x="24532" y="3028"/>
                  </a:cubicBezTo>
                  <a:cubicBezTo>
                    <a:pt x="24532" y="3089"/>
                    <a:pt x="24541" y="3148"/>
                    <a:pt x="24565" y="3207"/>
                  </a:cubicBezTo>
                  <a:cubicBezTo>
                    <a:pt x="24538" y="3200"/>
                    <a:pt x="24512" y="3194"/>
                    <a:pt x="24485" y="3188"/>
                  </a:cubicBezTo>
                  <a:cubicBezTo>
                    <a:pt x="24478" y="3186"/>
                    <a:pt x="24471" y="3185"/>
                    <a:pt x="24466" y="3184"/>
                  </a:cubicBezTo>
                  <a:cubicBezTo>
                    <a:pt x="24393" y="3165"/>
                    <a:pt x="24321" y="3147"/>
                    <a:pt x="24248" y="3127"/>
                  </a:cubicBezTo>
                  <a:cubicBezTo>
                    <a:pt x="24247" y="3127"/>
                    <a:pt x="24245" y="3126"/>
                    <a:pt x="24245" y="3126"/>
                  </a:cubicBezTo>
                  <a:cubicBezTo>
                    <a:pt x="24245" y="3126"/>
                    <a:pt x="24243" y="3125"/>
                    <a:pt x="24242" y="3125"/>
                  </a:cubicBezTo>
                  <a:cubicBezTo>
                    <a:pt x="24153" y="3100"/>
                    <a:pt x="24064" y="3076"/>
                    <a:pt x="23976" y="3050"/>
                  </a:cubicBezTo>
                  <a:cubicBezTo>
                    <a:pt x="23903" y="3030"/>
                    <a:pt x="23831" y="3008"/>
                    <a:pt x="23759" y="2986"/>
                  </a:cubicBezTo>
                  <a:cubicBezTo>
                    <a:pt x="23753" y="2985"/>
                    <a:pt x="23746" y="2982"/>
                    <a:pt x="23739" y="2980"/>
                  </a:cubicBezTo>
                  <a:cubicBezTo>
                    <a:pt x="23628" y="2944"/>
                    <a:pt x="23515" y="2906"/>
                    <a:pt x="23403" y="2867"/>
                  </a:cubicBezTo>
                  <a:cubicBezTo>
                    <a:pt x="23363" y="2855"/>
                    <a:pt x="23327" y="2841"/>
                    <a:pt x="23289" y="2829"/>
                  </a:cubicBezTo>
                  <a:cubicBezTo>
                    <a:pt x="23248" y="2814"/>
                    <a:pt x="23207" y="2802"/>
                    <a:pt x="23165" y="2788"/>
                  </a:cubicBezTo>
                  <a:cubicBezTo>
                    <a:pt x="23124" y="2775"/>
                    <a:pt x="23083" y="2763"/>
                    <a:pt x="23041" y="2752"/>
                  </a:cubicBezTo>
                  <a:lnTo>
                    <a:pt x="23041" y="2750"/>
                  </a:lnTo>
                  <a:cubicBezTo>
                    <a:pt x="23021" y="2743"/>
                    <a:pt x="22998" y="2737"/>
                    <a:pt x="22977" y="2732"/>
                  </a:cubicBezTo>
                  <a:cubicBezTo>
                    <a:pt x="22987" y="2711"/>
                    <a:pt x="22998" y="2690"/>
                    <a:pt x="23007" y="2669"/>
                  </a:cubicBezTo>
                  <a:cubicBezTo>
                    <a:pt x="23015" y="2652"/>
                    <a:pt x="23023" y="2631"/>
                    <a:pt x="23030" y="2611"/>
                  </a:cubicBezTo>
                  <a:cubicBezTo>
                    <a:pt x="23035" y="2596"/>
                    <a:pt x="23040" y="2582"/>
                    <a:pt x="23043" y="2568"/>
                  </a:cubicBezTo>
                  <a:cubicBezTo>
                    <a:pt x="23062" y="2507"/>
                    <a:pt x="23076" y="2441"/>
                    <a:pt x="23085" y="2378"/>
                  </a:cubicBezTo>
                  <a:cubicBezTo>
                    <a:pt x="23088" y="2357"/>
                    <a:pt x="23090" y="2335"/>
                    <a:pt x="23091" y="2314"/>
                  </a:cubicBezTo>
                  <a:cubicBezTo>
                    <a:pt x="23092" y="2298"/>
                    <a:pt x="23092" y="2284"/>
                    <a:pt x="23093" y="2268"/>
                  </a:cubicBezTo>
                  <a:cubicBezTo>
                    <a:pt x="23098" y="2199"/>
                    <a:pt x="23096" y="2128"/>
                    <a:pt x="23090" y="2058"/>
                  </a:cubicBezTo>
                  <a:cubicBezTo>
                    <a:pt x="23088" y="2037"/>
                    <a:pt x="23086" y="2014"/>
                    <a:pt x="23083" y="1993"/>
                  </a:cubicBezTo>
                  <a:cubicBezTo>
                    <a:pt x="23079" y="1949"/>
                    <a:pt x="23071" y="1902"/>
                    <a:pt x="23059" y="1857"/>
                  </a:cubicBezTo>
                  <a:cubicBezTo>
                    <a:pt x="23055" y="1836"/>
                    <a:pt x="23049" y="1815"/>
                    <a:pt x="23043" y="1795"/>
                  </a:cubicBezTo>
                  <a:cubicBezTo>
                    <a:pt x="23025" y="1728"/>
                    <a:pt x="23001" y="1662"/>
                    <a:pt x="22971" y="1598"/>
                  </a:cubicBezTo>
                  <a:cubicBezTo>
                    <a:pt x="22961" y="1579"/>
                    <a:pt x="22952" y="1559"/>
                    <a:pt x="22942" y="1542"/>
                  </a:cubicBezTo>
                  <a:cubicBezTo>
                    <a:pt x="22942" y="1540"/>
                    <a:pt x="22941" y="1540"/>
                    <a:pt x="22941" y="1539"/>
                  </a:cubicBezTo>
                  <a:lnTo>
                    <a:pt x="22941" y="1538"/>
                  </a:lnTo>
                  <a:cubicBezTo>
                    <a:pt x="22904" y="1467"/>
                    <a:pt x="22858" y="1401"/>
                    <a:pt x="22806" y="1340"/>
                  </a:cubicBezTo>
                  <a:cubicBezTo>
                    <a:pt x="22798" y="1331"/>
                    <a:pt x="22787" y="1327"/>
                    <a:pt x="22775" y="1327"/>
                  </a:cubicBezTo>
                  <a:cubicBezTo>
                    <a:pt x="22747" y="1327"/>
                    <a:pt x="22717" y="1354"/>
                    <a:pt x="22729" y="1385"/>
                  </a:cubicBezTo>
                  <a:cubicBezTo>
                    <a:pt x="22820" y="1609"/>
                    <a:pt x="22892" y="1830"/>
                    <a:pt x="22913" y="2069"/>
                  </a:cubicBezTo>
                  <a:cubicBezTo>
                    <a:pt x="22931" y="2282"/>
                    <a:pt x="22903" y="2495"/>
                    <a:pt x="22863" y="2705"/>
                  </a:cubicBezTo>
                  <a:cubicBezTo>
                    <a:pt x="22733" y="2674"/>
                    <a:pt x="22603" y="2656"/>
                    <a:pt x="22470" y="2651"/>
                  </a:cubicBezTo>
                  <a:lnTo>
                    <a:pt x="22467" y="2651"/>
                  </a:lnTo>
                  <a:cubicBezTo>
                    <a:pt x="22454" y="2651"/>
                    <a:pt x="22442" y="2648"/>
                    <a:pt x="22430" y="2648"/>
                  </a:cubicBezTo>
                  <a:cubicBezTo>
                    <a:pt x="22405" y="2648"/>
                    <a:pt x="22382" y="2651"/>
                    <a:pt x="22357" y="2652"/>
                  </a:cubicBezTo>
                  <a:cubicBezTo>
                    <a:pt x="22353" y="2652"/>
                    <a:pt x="22351" y="2653"/>
                    <a:pt x="22347" y="2653"/>
                  </a:cubicBezTo>
                  <a:cubicBezTo>
                    <a:pt x="22331" y="2654"/>
                    <a:pt x="22317" y="2654"/>
                    <a:pt x="22303" y="2657"/>
                  </a:cubicBezTo>
                  <a:cubicBezTo>
                    <a:pt x="22296" y="2657"/>
                    <a:pt x="22288" y="2658"/>
                    <a:pt x="22282" y="2659"/>
                  </a:cubicBezTo>
                  <a:cubicBezTo>
                    <a:pt x="22267" y="2661"/>
                    <a:pt x="22251" y="2664"/>
                    <a:pt x="22235" y="2667"/>
                  </a:cubicBezTo>
                  <a:cubicBezTo>
                    <a:pt x="22209" y="2671"/>
                    <a:pt x="22183" y="2678"/>
                    <a:pt x="22158" y="2684"/>
                  </a:cubicBezTo>
                  <a:cubicBezTo>
                    <a:pt x="22138" y="2688"/>
                    <a:pt x="22119" y="2694"/>
                    <a:pt x="22100" y="2700"/>
                  </a:cubicBezTo>
                  <a:cubicBezTo>
                    <a:pt x="22092" y="2703"/>
                    <a:pt x="22084" y="2705"/>
                    <a:pt x="22076" y="2708"/>
                  </a:cubicBezTo>
                  <a:cubicBezTo>
                    <a:pt x="22055" y="2714"/>
                    <a:pt x="22032" y="2723"/>
                    <a:pt x="22011" y="2732"/>
                  </a:cubicBezTo>
                  <a:cubicBezTo>
                    <a:pt x="21986" y="2742"/>
                    <a:pt x="21965" y="2752"/>
                    <a:pt x="21941" y="2763"/>
                  </a:cubicBezTo>
                  <a:cubicBezTo>
                    <a:pt x="21886" y="2789"/>
                    <a:pt x="21832" y="2819"/>
                    <a:pt x="21780" y="2850"/>
                  </a:cubicBezTo>
                  <a:cubicBezTo>
                    <a:pt x="21747" y="2871"/>
                    <a:pt x="21713" y="2893"/>
                    <a:pt x="21679" y="2917"/>
                  </a:cubicBezTo>
                  <a:cubicBezTo>
                    <a:pt x="21676" y="2918"/>
                    <a:pt x="21674" y="2921"/>
                    <a:pt x="21671" y="2922"/>
                  </a:cubicBezTo>
                  <a:cubicBezTo>
                    <a:pt x="21665" y="2926"/>
                    <a:pt x="21658" y="2932"/>
                    <a:pt x="21653" y="2937"/>
                  </a:cubicBezTo>
                  <a:cubicBezTo>
                    <a:pt x="21624" y="2956"/>
                    <a:pt x="21596" y="2979"/>
                    <a:pt x="21567" y="3000"/>
                  </a:cubicBezTo>
                  <a:cubicBezTo>
                    <a:pt x="21532" y="3028"/>
                    <a:pt x="21497" y="3054"/>
                    <a:pt x="21463" y="3083"/>
                  </a:cubicBezTo>
                  <a:cubicBezTo>
                    <a:pt x="21436" y="3104"/>
                    <a:pt x="21408" y="3126"/>
                    <a:pt x="21382" y="3148"/>
                  </a:cubicBezTo>
                  <a:cubicBezTo>
                    <a:pt x="21348" y="3177"/>
                    <a:pt x="21312" y="3205"/>
                    <a:pt x="21278" y="3234"/>
                  </a:cubicBezTo>
                  <a:cubicBezTo>
                    <a:pt x="21274" y="2896"/>
                    <a:pt x="21253" y="2546"/>
                    <a:pt x="21174" y="2218"/>
                  </a:cubicBezTo>
                  <a:cubicBezTo>
                    <a:pt x="21171" y="2197"/>
                    <a:pt x="21166" y="2178"/>
                    <a:pt x="21160" y="2159"/>
                  </a:cubicBezTo>
                  <a:cubicBezTo>
                    <a:pt x="21155" y="2145"/>
                    <a:pt x="21153" y="2131"/>
                    <a:pt x="21149" y="2117"/>
                  </a:cubicBezTo>
                  <a:cubicBezTo>
                    <a:pt x="21144" y="2100"/>
                    <a:pt x="21131" y="2088"/>
                    <a:pt x="21114" y="2081"/>
                  </a:cubicBezTo>
                  <a:cubicBezTo>
                    <a:pt x="21070" y="2028"/>
                    <a:pt x="21004" y="1989"/>
                    <a:pt x="20931" y="1961"/>
                  </a:cubicBezTo>
                  <a:cubicBezTo>
                    <a:pt x="20577" y="1830"/>
                    <a:pt x="20206" y="1729"/>
                    <a:pt x="19840" y="1635"/>
                  </a:cubicBezTo>
                  <a:cubicBezTo>
                    <a:pt x="19505" y="1548"/>
                    <a:pt x="19166" y="1475"/>
                    <a:pt x="18826" y="1412"/>
                  </a:cubicBezTo>
                  <a:cubicBezTo>
                    <a:pt x="18882" y="1328"/>
                    <a:pt x="18947" y="1257"/>
                    <a:pt x="19046" y="1220"/>
                  </a:cubicBezTo>
                  <a:cubicBezTo>
                    <a:pt x="19092" y="1202"/>
                    <a:pt x="19138" y="1194"/>
                    <a:pt x="19183" y="1194"/>
                  </a:cubicBezTo>
                  <a:cubicBezTo>
                    <a:pt x="19271" y="1194"/>
                    <a:pt x="19357" y="1224"/>
                    <a:pt x="19436" y="1271"/>
                  </a:cubicBezTo>
                  <a:cubicBezTo>
                    <a:pt x="19453" y="1280"/>
                    <a:pt x="19470" y="1285"/>
                    <a:pt x="19486" y="1285"/>
                  </a:cubicBezTo>
                  <a:cubicBezTo>
                    <a:pt x="19509" y="1285"/>
                    <a:pt x="19530" y="1276"/>
                    <a:pt x="19546" y="1260"/>
                  </a:cubicBezTo>
                  <a:cubicBezTo>
                    <a:pt x="19783" y="1303"/>
                    <a:pt x="20017" y="1346"/>
                    <a:pt x="20243" y="1427"/>
                  </a:cubicBezTo>
                  <a:cubicBezTo>
                    <a:pt x="20378" y="1475"/>
                    <a:pt x="20512" y="1533"/>
                    <a:pt x="20638" y="1602"/>
                  </a:cubicBezTo>
                  <a:cubicBezTo>
                    <a:pt x="20769" y="1674"/>
                    <a:pt x="20898" y="1755"/>
                    <a:pt x="21035" y="1814"/>
                  </a:cubicBezTo>
                  <a:cubicBezTo>
                    <a:pt x="21039" y="1817"/>
                    <a:pt x="21044" y="1818"/>
                    <a:pt x="21049" y="1818"/>
                  </a:cubicBezTo>
                  <a:cubicBezTo>
                    <a:pt x="21073" y="1818"/>
                    <a:pt x="21092" y="1787"/>
                    <a:pt x="21070" y="1762"/>
                  </a:cubicBezTo>
                  <a:cubicBezTo>
                    <a:pt x="20879" y="1537"/>
                    <a:pt x="20570" y="1407"/>
                    <a:pt x="20298" y="1310"/>
                  </a:cubicBezTo>
                  <a:cubicBezTo>
                    <a:pt x="20070" y="1230"/>
                    <a:pt x="19830" y="1170"/>
                    <a:pt x="19587" y="1163"/>
                  </a:cubicBezTo>
                  <a:cubicBezTo>
                    <a:pt x="19615" y="1061"/>
                    <a:pt x="19757" y="1032"/>
                    <a:pt x="19852" y="1032"/>
                  </a:cubicBezTo>
                  <a:cubicBezTo>
                    <a:pt x="19859" y="1032"/>
                    <a:pt x="19865" y="1032"/>
                    <a:pt x="19871" y="1032"/>
                  </a:cubicBezTo>
                  <a:cubicBezTo>
                    <a:pt x="20011" y="1038"/>
                    <a:pt x="20148" y="1090"/>
                    <a:pt x="20290" y="1101"/>
                  </a:cubicBezTo>
                  <a:cubicBezTo>
                    <a:pt x="20309" y="1102"/>
                    <a:pt x="20329" y="1103"/>
                    <a:pt x="20348" y="1103"/>
                  </a:cubicBezTo>
                  <a:cubicBezTo>
                    <a:pt x="20435" y="1103"/>
                    <a:pt x="20521" y="1087"/>
                    <a:pt x="20600" y="1048"/>
                  </a:cubicBezTo>
                  <a:cubicBezTo>
                    <a:pt x="20626" y="1034"/>
                    <a:pt x="20649" y="1018"/>
                    <a:pt x="20674" y="1001"/>
                  </a:cubicBezTo>
                  <a:cubicBezTo>
                    <a:pt x="20723" y="965"/>
                    <a:pt x="20772" y="923"/>
                    <a:pt x="20824" y="892"/>
                  </a:cubicBezTo>
                  <a:cubicBezTo>
                    <a:pt x="20837" y="885"/>
                    <a:pt x="20848" y="878"/>
                    <a:pt x="20861" y="873"/>
                  </a:cubicBezTo>
                  <a:cubicBezTo>
                    <a:pt x="20884" y="861"/>
                    <a:pt x="20906" y="857"/>
                    <a:pt x="20927" y="857"/>
                  </a:cubicBezTo>
                  <a:cubicBezTo>
                    <a:pt x="20994" y="857"/>
                    <a:pt x="21053" y="904"/>
                    <a:pt x="21114" y="944"/>
                  </a:cubicBezTo>
                  <a:cubicBezTo>
                    <a:pt x="21117" y="945"/>
                    <a:pt x="21121" y="948"/>
                    <a:pt x="21123" y="949"/>
                  </a:cubicBezTo>
                  <a:cubicBezTo>
                    <a:pt x="21263" y="1142"/>
                    <a:pt x="21400" y="1335"/>
                    <a:pt x="21497" y="1557"/>
                  </a:cubicBezTo>
                  <a:cubicBezTo>
                    <a:pt x="21555" y="1689"/>
                    <a:pt x="21591" y="1831"/>
                    <a:pt x="21629" y="1970"/>
                  </a:cubicBezTo>
                  <a:cubicBezTo>
                    <a:pt x="21671" y="2117"/>
                    <a:pt x="21685" y="2270"/>
                    <a:pt x="21671" y="2422"/>
                  </a:cubicBezTo>
                  <a:cubicBezTo>
                    <a:pt x="21670" y="2434"/>
                    <a:pt x="21679" y="2439"/>
                    <a:pt x="21688" y="2439"/>
                  </a:cubicBezTo>
                  <a:cubicBezTo>
                    <a:pt x="21696" y="2439"/>
                    <a:pt x="21704" y="2435"/>
                    <a:pt x="21706" y="2427"/>
                  </a:cubicBezTo>
                  <a:cubicBezTo>
                    <a:pt x="21805" y="2117"/>
                    <a:pt x="21801" y="1810"/>
                    <a:pt x="21676" y="1511"/>
                  </a:cubicBezTo>
                  <a:cubicBezTo>
                    <a:pt x="21606" y="1340"/>
                    <a:pt x="21509" y="1178"/>
                    <a:pt x="21394" y="1032"/>
                  </a:cubicBezTo>
                  <a:cubicBezTo>
                    <a:pt x="21483" y="1022"/>
                    <a:pt x="21553" y="971"/>
                    <a:pt x="21619" y="912"/>
                  </a:cubicBezTo>
                  <a:cubicBezTo>
                    <a:pt x="21654" y="881"/>
                    <a:pt x="21686" y="842"/>
                    <a:pt x="21731" y="823"/>
                  </a:cubicBezTo>
                  <a:cubicBezTo>
                    <a:pt x="21741" y="819"/>
                    <a:pt x="21749" y="815"/>
                    <a:pt x="21758" y="813"/>
                  </a:cubicBezTo>
                  <a:cubicBezTo>
                    <a:pt x="21767" y="812"/>
                    <a:pt x="21774" y="810"/>
                    <a:pt x="21783" y="809"/>
                  </a:cubicBezTo>
                  <a:lnTo>
                    <a:pt x="21788" y="809"/>
                  </a:lnTo>
                  <a:cubicBezTo>
                    <a:pt x="21793" y="809"/>
                    <a:pt x="21798" y="809"/>
                    <a:pt x="21804" y="809"/>
                  </a:cubicBezTo>
                  <a:cubicBezTo>
                    <a:pt x="21848" y="809"/>
                    <a:pt x="21894" y="822"/>
                    <a:pt x="21935" y="836"/>
                  </a:cubicBezTo>
                  <a:cubicBezTo>
                    <a:pt x="21966" y="847"/>
                    <a:pt x="21994" y="857"/>
                    <a:pt x="22024" y="868"/>
                  </a:cubicBezTo>
                  <a:cubicBezTo>
                    <a:pt x="22045" y="876"/>
                    <a:pt x="22066" y="883"/>
                    <a:pt x="22086" y="893"/>
                  </a:cubicBezTo>
                  <a:cubicBezTo>
                    <a:pt x="22128" y="908"/>
                    <a:pt x="22171" y="925"/>
                    <a:pt x="22212" y="937"/>
                  </a:cubicBezTo>
                  <a:cubicBezTo>
                    <a:pt x="22233" y="944"/>
                    <a:pt x="22257" y="949"/>
                    <a:pt x="22279" y="953"/>
                  </a:cubicBezTo>
                  <a:cubicBezTo>
                    <a:pt x="22337" y="963"/>
                    <a:pt x="22395" y="969"/>
                    <a:pt x="22453" y="969"/>
                  </a:cubicBezTo>
                  <a:cubicBezTo>
                    <a:pt x="22523" y="969"/>
                    <a:pt x="22592" y="961"/>
                    <a:pt x="22662" y="946"/>
                  </a:cubicBezTo>
                  <a:cubicBezTo>
                    <a:pt x="22685" y="940"/>
                    <a:pt x="22709" y="934"/>
                    <a:pt x="22731" y="927"/>
                  </a:cubicBezTo>
                  <a:cubicBezTo>
                    <a:pt x="22747" y="923"/>
                    <a:pt x="22763" y="916"/>
                    <a:pt x="22779" y="911"/>
                  </a:cubicBezTo>
                  <a:cubicBezTo>
                    <a:pt x="22783" y="909"/>
                    <a:pt x="22785" y="907"/>
                    <a:pt x="22790" y="907"/>
                  </a:cubicBezTo>
                  <a:cubicBezTo>
                    <a:pt x="22793" y="906"/>
                    <a:pt x="22795" y="906"/>
                    <a:pt x="22798" y="904"/>
                  </a:cubicBezTo>
                  <a:cubicBezTo>
                    <a:pt x="22825" y="893"/>
                    <a:pt x="22851" y="881"/>
                    <a:pt x="22878" y="870"/>
                  </a:cubicBezTo>
                  <a:cubicBezTo>
                    <a:pt x="22909" y="855"/>
                    <a:pt x="22940" y="839"/>
                    <a:pt x="22972" y="825"/>
                  </a:cubicBezTo>
                  <a:cubicBezTo>
                    <a:pt x="23019" y="803"/>
                    <a:pt x="23066" y="781"/>
                    <a:pt x="23113" y="761"/>
                  </a:cubicBezTo>
                  <a:cubicBezTo>
                    <a:pt x="23127" y="756"/>
                    <a:pt x="23139" y="751"/>
                    <a:pt x="23153" y="747"/>
                  </a:cubicBezTo>
                  <a:cubicBezTo>
                    <a:pt x="23159" y="745"/>
                    <a:pt x="23167" y="742"/>
                    <a:pt x="23175" y="740"/>
                  </a:cubicBezTo>
                  <a:cubicBezTo>
                    <a:pt x="23189" y="735"/>
                    <a:pt x="23204" y="731"/>
                    <a:pt x="23217" y="727"/>
                  </a:cubicBezTo>
                  <a:cubicBezTo>
                    <a:pt x="23247" y="721"/>
                    <a:pt x="23274" y="714"/>
                    <a:pt x="23303" y="711"/>
                  </a:cubicBezTo>
                  <a:cubicBezTo>
                    <a:pt x="23319" y="710"/>
                    <a:pt x="23335" y="709"/>
                    <a:pt x="23352" y="709"/>
                  </a:cubicBezTo>
                  <a:close/>
                  <a:moveTo>
                    <a:pt x="27874" y="3607"/>
                  </a:moveTo>
                  <a:cubicBezTo>
                    <a:pt x="27866" y="3652"/>
                    <a:pt x="27856" y="3698"/>
                    <a:pt x="27844" y="3742"/>
                  </a:cubicBezTo>
                  <a:cubicBezTo>
                    <a:pt x="27834" y="3773"/>
                    <a:pt x="27825" y="3803"/>
                    <a:pt x="27813" y="3835"/>
                  </a:cubicBezTo>
                  <a:cubicBezTo>
                    <a:pt x="27808" y="3848"/>
                    <a:pt x="27805" y="3861"/>
                    <a:pt x="27804" y="3872"/>
                  </a:cubicBezTo>
                  <a:cubicBezTo>
                    <a:pt x="27601" y="3958"/>
                    <a:pt x="27422" y="4096"/>
                    <a:pt x="27305" y="4277"/>
                  </a:cubicBezTo>
                  <a:cubicBezTo>
                    <a:pt x="27252" y="4200"/>
                    <a:pt x="27182" y="4136"/>
                    <a:pt x="27101" y="4089"/>
                  </a:cubicBezTo>
                  <a:cubicBezTo>
                    <a:pt x="27182" y="4004"/>
                    <a:pt x="27232" y="3898"/>
                    <a:pt x="27256" y="3783"/>
                  </a:cubicBezTo>
                  <a:cubicBezTo>
                    <a:pt x="27288" y="3785"/>
                    <a:pt x="27320" y="3786"/>
                    <a:pt x="27351" y="3786"/>
                  </a:cubicBezTo>
                  <a:cubicBezTo>
                    <a:pt x="27539" y="3786"/>
                    <a:pt x="27724" y="3743"/>
                    <a:pt x="27871" y="3611"/>
                  </a:cubicBezTo>
                  <a:lnTo>
                    <a:pt x="27874" y="3607"/>
                  </a:lnTo>
                  <a:close/>
                  <a:moveTo>
                    <a:pt x="26294" y="1239"/>
                  </a:moveTo>
                  <a:cubicBezTo>
                    <a:pt x="26305" y="1239"/>
                    <a:pt x="26315" y="1239"/>
                    <a:pt x="26326" y="1239"/>
                  </a:cubicBezTo>
                  <a:cubicBezTo>
                    <a:pt x="26638" y="1250"/>
                    <a:pt x="26876" y="1429"/>
                    <a:pt x="26940" y="1739"/>
                  </a:cubicBezTo>
                  <a:cubicBezTo>
                    <a:pt x="27001" y="2036"/>
                    <a:pt x="26866" y="2322"/>
                    <a:pt x="26698" y="2558"/>
                  </a:cubicBezTo>
                  <a:cubicBezTo>
                    <a:pt x="26651" y="2624"/>
                    <a:pt x="26714" y="2701"/>
                    <a:pt x="26783" y="2701"/>
                  </a:cubicBezTo>
                  <a:cubicBezTo>
                    <a:pt x="26790" y="2701"/>
                    <a:pt x="26797" y="2700"/>
                    <a:pt x="26804" y="2698"/>
                  </a:cubicBezTo>
                  <a:cubicBezTo>
                    <a:pt x="26885" y="2680"/>
                    <a:pt x="26973" y="2670"/>
                    <a:pt x="27062" y="2670"/>
                  </a:cubicBezTo>
                  <a:cubicBezTo>
                    <a:pt x="27341" y="2670"/>
                    <a:pt x="27635" y="2767"/>
                    <a:pt x="27786" y="3001"/>
                  </a:cubicBezTo>
                  <a:cubicBezTo>
                    <a:pt x="27882" y="3150"/>
                    <a:pt x="27883" y="3343"/>
                    <a:pt x="27747" y="3466"/>
                  </a:cubicBezTo>
                  <a:cubicBezTo>
                    <a:pt x="27644" y="3560"/>
                    <a:pt x="27508" y="3590"/>
                    <a:pt x="27372" y="3590"/>
                  </a:cubicBezTo>
                  <a:cubicBezTo>
                    <a:pt x="27312" y="3590"/>
                    <a:pt x="27253" y="3584"/>
                    <a:pt x="27196" y="3575"/>
                  </a:cubicBezTo>
                  <a:cubicBezTo>
                    <a:pt x="27190" y="3575"/>
                    <a:pt x="27185" y="3574"/>
                    <a:pt x="27179" y="3574"/>
                  </a:cubicBezTo>
                  <a:cubicBezTo>
                    <a:pt x="27124" y="3574"/>
                    <a:pt x="27064" y="3607"/>
                    <a:pt x="27069" y="3673"/>
                  </a:cubicBezTo>
                  <a:cubicBezTo>
                    <a:pt x="27079" y="3814"/>
                    <a:pt x="27012" y="3935"/>
                    <a:pt x="26899" y="4013"/>
                  </a:cubicBezTo>
                  <a:cubicBezTo>
                    <a:pt x="26875" y="4010"/>
                    <a:pt x="26851" y="4005"/>
                    <a:pt x="26826" y="4002"/>
                  </a:cubicBezTo>
                  <a:cubicBezTo>
                    <a:pt x="26811" y="4001"/>
                    <a:pt x="26796" y="4001"/>
                    <a:pt x="26781" y="4001"/>
                  </a:cubicBezTo>
                  <a:cubicBezTo>
                    <a:pt x="26553" y="4001"/>
                    <a:pt x="26351" y="4118"/>
                    <a:pt x="26204" y="4287"/>
                  </a:cubicBezTo>
                  <a:cubicBezTo>
                    <a:pt x="26186" y="4117"/>
                    <a:pt x="26170" y="3940"/>
                    <a:pt x="26121" y="3784"/>
                  </a:cubicBezTo>
                  <a:cubicBezTo>
                    <a:pt x="26064" y="3601"/>
                    <a:pt x="25925" y="3496"/>
                    <a:pt x="25746" y="3447"/>
                  </a:cubicBezTo>
                  <a:cubicBezTo>
                    <a:pt x="25537" y="3390"/>
                    <a:pt x="25313" y="3367"/>
                    <a:pt x="25099" y="3324"/>
                  </a:cubicBezTo>
                  <a:cubicBezTo>
                    <a:pt x="24970" y="3298"/>
                    <a:pt x="24841" y="3271"/>
                    <a:pt x="24714" y="3241"/>
                  </a:cubicBezTo>
                  <a:cubicBezTo>
                    <a:pt x="24641" y="3058"/>
                    <a:pt x="24726" y="2817"/>
                    <a:pt x="24868" y="2692"/>
                  </a:cubicBezTo>
                  <a:cubicBezTo>
                    <a:pt x="24997" y="2580"/>
                    <a:pt x="25189" y="2530"/>
                    <a:pt x="25374" y="2530"/>
                  </a:cubicBezTo>
                  <a:cubicBezTo>
                    <a:pt x="25474" y="2530"/>
                    <a:pt x="25572" y="2544"/>
                    <a:pt x="25656" y="2572"/>
                  </a:cubicBezTo>
                  <a:cubicBezTo>
                    <a:pt x="25665" y="2575"/>
                    <a:pt x="25673" y="2576"/>
                    <a:pt x="25681" y="2576"/>
                  </a:cubicBezTo>
                  <a:cubicBezTo>
                    <a:pt x="25744" y="2576"/>
                    <a:pt x="25794" y="2498"/>
                    <a:pt x="25758" y="2440"/>
                  </a:cubicBezTo>
                  <a:cubicBezTo>
                    <a:pt x="25602" y="2197"/>
                    <a:pt x="25500" y="1924"/>
                    <a:pt x="25617" y="1640"/>
                  </a:cubicBezTo>
                  <a:cubicBezTo>
                    <a:pt x="25732" y="1361"/>
                    <a:pt x="26008" y="1239"/>
                    <a:pt x="26294" y="1239"/>
                  </a:cubicBezTo>
                  <a:close/>
                  <a:moveTo>
                    <a:pt x="28892" y="4355"/>
                  </a:moveTo>
                  <a:cubicBezTo>
                    <a:pt x="28932" y="4422"/>
                    <a:pt x="28963" y="4491"/>
                    <a:pt x="28980" y="4568"/>
                  </a:cubicBezTo>
                  <a:cubicBezTo>
                    <a:pt x="29001" y="4664"/>
                    <a:pt x="28996" y="4766"/>
                    <a:pt x="28955" y="4855"/>
                  </a:cubicBezTo>
                  <a:cubicBezTo>
                    <a:pt x="28934" y="4902"/>
                    <a:pt x="28907" y="4944"/>
                    <a:pt x="28878" y="4985"/>
                  </a:cubicBezTo>
                  <a:cubicBezTo>
                    <a:pt x="28871" y="4996"/>
                    <a:pt x="28862" y="5006"/>
                    <a:pt x="28857" y="5017"/>
                  </a:cubicBezTo>
                  <a:cubicBezTo>
                    <a:pt x="28802" y="4943"/>
                    <a:pt x="28735" y="4880"/>
                    <a:pt x="28656" y="4839"/>
                  </a:cubicBezTo>
                  <a:cubicBezTo>
                    <a:pt x="28794" y="4721"/>
                    <a:pt x="28891" y="4562"/>
                    <a:pt x="28893" y="4367"/>
                  </a:cubicBezTo>
                  <a:cubicBezTo>
                    <a:pt x="28893" y="4364"/>
                    <a:pt x="28892" y="4360"/>
                    <a:pt x="28892" y="4355"/>
                  </a:cubicBezTo>
                  <a:close/>
                  <a:moveTo>
                    <a:pt x="11374" y="4549"/>
                  </a:moveTo>
                  <a:cubicBezTo>
                    <a:pt x="11379" y="4558"/>
                    <a:pt x="11399" y="4570"/>
                    <a:pt x="11405" y="4582"/>
                  </a:cubicBezTo>
                  <a:cubicBezTo>
                    <a:pt x="11418" y="4601"/>
                    <a:pt x="11426" y="4624"/>
                    <a:pt x="11437" y="4646"/>
                  </a:cubicBezTo>
                  <a:cubicBezTo>
                    <a:pt x="11462" y="4695"/>
                    <a:pt x="11483" y="4745"/>
                    <a:pt x="11506" y="4794"/>
                  </a:cubicBezTo>
                  <a:cubicBezTo>
                    <a:pt x="11519" y="4821"/>
                    <a:pt x="11544" y="4833"/>
                    <a:pt x="11570" y="4833"/>
                  </a:cubicBezTo>
                  <a:cubicBezTo>
                    <a:pt x="11604" y="4833"/>
                    <a:pt x="11640" y="4811"/>
                    <a:pt x="11650" y="4776"/>
                  </a:cubicBezTo>
                  <a:cubicBezTo>
                    <a:pt x="11665" y="4726"/>
                    <a:pt x="11683" y="4681"/>
                    <a:pt x="11713" y="4638"/>
                  </a:cubicBezTo>
                  <a:cubicBezTo>
                    <a:pt x="11725" y="4620"/>
                    <a:pt x="11739" y="4603"/>
                    <a:pt x="11754" y="4589"/>
                  </a:cubicBezTo>
                  <a:cubicBezTo>
                    <a:pt x="11757" y="4584"/>
                    <a:pt x="11765" y="4580"/>
                    <a:pt x="11770" y="4575"/>
                  </a:cubicBezTo>
                  <a:cubicBezTo>
                    <a:pt x="11771" y="4586"/>
                    <a:pt x="11774" y="4599"/>
                    <a:pt x="11774" y="4605"/>
                  </a:cubicBezTo>
                  <a:cubicBezTo>
                    <a:pt x="11775" y="4632"/>
                    <a:pt x="11775" y="4661"/>
                    <a:pt x="11772" y="4687"/>
                  </a:cubicBezTo>
                  <a:cubicBezTo>
                    <a:pt x="11766" y="4740"/>
                    <a:pt x="11743" y="4787"/>
                    <a:pt x="11730" y="4838"/>
                  </a:cubicBezTo>
                  <a:cubicBezTo>
                    <a:pt x="11722" y="4891"/>
                    <a:pt x="11774" y="4937"/>
                    <a:pt x="11821" y="4937"/>
                  </a:cubicBezTo>
                  <a:cubicBezTo>
                    <a:pt x="11845" y="4937"/>
                    <a:pt x="11867" y="4925"/>
                    <a:pt x="11880" y="4896"/>
                  </a:cubicBezTo>
                  <a:cubicBezTo>
                    <a:pt x="11913" y="4824"/>
                    <a:pt x="11970" y="4748"/>
                    <a:pt x="12040" y="4708"/>
                  </a:cubicBezTo>
                  <a:cubicBezTo>
                    <a:pt x="12058" y="4697"/>
                    <a:pt x="12089" y="4680"/>
                    <a:pt x="12115" y="4680"/>
                  </a:cubicBezTo>
                  <a:cubicBezTo>
                    <a:pt x="12124" y="4680"/>
                    <a:pt x="12132" y="4682"/>
                    <a:pt x="12138" y="4687"/>
                  </a:cubicBezTo>
                  <a:cubicBezTo>
                    <a:pt x="12168" y="4707"/>
                    <a:pt x="12168" y="4759"/>
                    <a:pt x="12159" y="4789"/>
                  </a:cubicBezTo>
                  <a:cubicBezTo>
                    <a:pt x="12135" y="4876"/>
                    <a:pt x="12061" y="4948"/>
                    <a:pt x="12003" y="5011"/>
                  </a:cubicBezTo>
                  <a:cubicBezTo>
                    <a:pt x="11933" y="5087"/>
                    <a:pt x="11859" y="5157"/>
                    <a:pt x="11781" y="5224"/>
                  </a:cubicBezTo>
                  <a:cubicBezTo>
                    <a:pt x="11683" y="5145"/>
                    <a:pt x="11562" y="5103"/>
                    <a:pt x="11432" y="5091"/>
                  </a:cubicBezTo>
                  <a:cubicBezTo>
                    <a:pt x="11406" y="5044"/>
                    <a:pt x="11383" y="4996"/>
                    <a:pt x="11366" y="4948"/>
                  </a:cubicBezTo>
                  <a:cubicBezTo>
                    <a:pt x="11339" y="4871"/>
                    <a:pt x="11326" y="4798"/>
                    <a:pt x="11331" y="4716"/>
                  </a:cubicBezTo>
                  <a:cubicBezTo>
                    <a:pt x="11333" y="4679"/>
                    <a:pt x="11340" y="4645"/>
                    <a:pt x="11349" y="4609"/>
                  </a:cubicBezTo>
                  <a:cubicBezTo>
                    <a:pt x="11354" y="4594"/>
                    <a:pt x="11359" y="4575"/>
                    <a:pt x="11368" y="4559"/>
                  </a:cubicBezTo>
                  <a:cubicBezTo>
                    <a:pt x="11369" y="4557"/>
                    <a:pt x="11371" y="4553"/>
                    <a:pt x="11374" y="4549"/>
                  </a:cubicBezTo>
                  <a:close/>
                  <a:moveTo>
                    <a:pt x="18032" y="1499"/>
                  </a:moveTo>
                  <a:cubicBezTo>
                    <a:pt x="18086" y="1499"/>
                    <a:pt x="18141" y="1502"/>
                    <a:pt x="18196" y="1507"/>
                  </a:cubicBezTo>
                  <a:cubicBezTo>
                    <a:pt x="18852" y="1579"/>
                    <a:pt x="19508" y="1741"/>
                    <a:pt x="20137" y="1921"/>
                  </a:cubicBezTo>
                  <a:cubicBezTo>
                    <a:pt x="20294" y="1966"/>
                    <a:pt x="20451" y="2013"/>
                    <a:pt x="20608" y="2065"/>
                  </a:cubicBezTo>
                  <a:cubicBezTo>
                    <a:pt x="20686" y="2091"/>
                    <a:pt x="20765" y="2115"/>
                    <a:pt x="20841" y="2144"/>
                  </a:cubicBezTo>
                  <a:cubicBezTo>
                    <a:pt x="20939" y="2183"/>
                    <a:pt x="20992" y="2226"/>
                    <a:pt x="20942" y="2333"/>
                  </a:cubicBezTo>
                  <a:cubicBezTo>
                    <a:pt x="20887" y="2451"/>
                    <a:pt x="20762" y="2548"/>
                    <a:pt x="20664" y="2633"/>
                  </a:cubicBezTo>
                  <a:cubicBezTo>
                    <a:pt x="20534" y="2743"/>
                    <a:pt x="20397" y="2845"/>
                    <a:pt x="20255" y="2941"/>
                  </a:cubicBezTo>
                  <a:cubicBezTo>
                    <a:pt x="19151" y="3705"/>
                    <a:pt x="18013" y="4422"/>
                    <a:pt x="16858" y="5105"/>
                  </a:cubicBezTo>
                  <a:cubicBezTo>
                    <a:pt x="16575" y="5273"/>
                    <a:pt x="16301" y="5441"/>
                    <a:pt x="15963" y="5450"/>
                  </a:cubicBezTo>
                  <a:cubicBezTo>
                    <a:pt x="15941" y="5451"/>
                    <a:pt x="15919" y="5451"/>
                    <a:pt x="15897" y="5451"/>
                  </a:cubicBezTo>
                  <a:cubicBezTo>
                    <a:pt x="15578" y="5451"/>
                    <a:pt x="15254" y="5383"/>
                    <a:pt x="14945" y="5319"/>
                  </a:cubicBezTo>
                  <a:cubicBezTo>
                    <a:pt x="14646" y="5256"/>
                    <a:pt x="14342" y="5185"/>
                    <a:pt x="14057" y="5079"/>
                  </a:cubicBezTo>
                  <a:cubicBezTo>
                    <a:pt x="13862" y="5006"/>
                    <a:pt x="13431" y="4787"/>
                    <a:pt x="13617" y="4524"/>
                  </a:cubicBezTo>
                  <a:cubicBezTo>
                    <a:pt x="13704" y="4403"/>
                    <a:pt x="13841" y="4315"/>
                    <a:pt x="13963" y="4232"/>
                  </a:cubicBezTo>
                  <a:cubicBezTo>
                    <a:pt x="14105" y="4139"/>
                    <a:pt x="14254" y="4054"/>
                    <a:pt x="14401" y="3970"/>
                  </a:cubicBezTo>
                  <a:cubicBezTo>
                    <a:pt x="14613" y="3846"/>
                    <a:pt x="14826" y="3722"/>
                    <a:pt x="15040" y="3600"/>
                  </a:cubicBezTo>
                  <a:cubicBezTo>
                    <a:pt x="15122" y="3552"/>
                    <a:pt x="15206" y="3506"/>
                    <a:pt x="15289" y="3457"/>
                  </a:cubicBezTo>
                  <a:cubicBezTo>
                    <a:pt x="15341" y="3427"/>
                    <a:pt x="15393" y="3397"/>
                    <a:pt x="15445" y="3368"/>
                  </a:cubicBezTo>
                  <a:cubicBezTo>
                    <a:pt x="15583" y="3288"/>
                    <a:pt x="15721" y="3210"/>
                    <a:pt x="15859" y="3132"/>
                  </a:cubicBezTo>
                  <a:cubicBezTo>
                    <a:pt x="15934" y="3088"/>
                    <a:pt x="16010" y="3044"/>
                    <a:pt x="16087" y="3000"/>
                  </a:cubicBezTo>
                  <a:lnTo>
                    <a:pt x="16087" y="3000"/>
                  </a:lnTo>
                  <a:cubicBezTo>
                    <a:pt x="16088" y="3001"/>
                    <a:pt x="16089" y="3002"/>
                    <a:pt x="16090" y="3003"/>
                  </a:cubicBezTo>
                  <a:cubicBezTo>
                    <a:pt x="16266" y="2903"/>
                    <a:pt x="16442" y="2803"/>
                    <a:pt x="16619" y="2705"/>
                  </a:cubicBezTo>
                  <a:cubicBezTo>
                    <a:pt x="16735" y="2638"/>
                    <a:pt x="16854" y="2572"/>
                    <a:pt x="16972" y="2504"/>
                  </a:cubicBezTo>
                  <a:cubicBezTo>
                    <a:pt x="17010" y="2483"/>
                    <a:pt x="17050" y="2460"/>
                    <a:pt x="17091" y="2438"/>
                  </a:cubicBezTo>
                  <a:cubicBezTo>
                    <a:pt x="17202" y="2373"/>
                    <a:pt x="17312" y="2312"/>
                    <a:pt x="17425" y="2249"/>
                  </a:cubicBezTo>
                  <a:lnTo>
                    <a:pt x="17507" y="2203"/>
                  </a:lnTo>
                  <a:cubicBezTo>
                    <a:pt x="17643" y="2129"/>
                    <a:pt x="17780" y="2066"/>
                    <a:pt x="17934" y="2066"/>
                  </a:cubicBezTo>
                  <a:cubicBezTo>
                    <a:pt x="17942" y="2066"/>
                    <a:pt x="17951" y="2066"/>
                    <a:pt x="17959" y="2066"/>
                  </a:cubicBezTo>
                  <a:cubicBezTo>
                    <a:pt x="17963" y="2066"/>
                    <a:pt x="17969" y="2068"/>
                    <a:pt x="17973" y="2068"/>
                  </a:cubicBezTo>
                  <a:cubicBezTo>
                    <a:pt x="18120" y="2079"/>
                    <a:pt x="18264" y="2131"/>
                    <a:pt x="18404" y="2170"/>
                  </a:cubicBezTo>
                  <a:cubicBezTo>
                    <a:pt x="18575" y="2219"/>
                    <a:pt x="18743" y="2269"/>
                    <a:pt x="18913" y="2326"/>
                  </a:cubicBezTo>
                  <a:cubicBezTo>
                    <a:pt x="19001" y="2355"/>
                    <a:pt x="19090" y="2383"/>
                    <a:pt x="19177" y="2413"/>
                  </a:cubicBezTo>
                  <a:lnTo>
                    <a:pt x="19279" y="2448"/>
                  </a:lnTo>
                  <a:cubicBezTo>
                    <a:pt x="19312" y="2459"/>
                    <a:pt x="19344" y="2470"/>
                    <a:pt x="19379" y="2483"/>
                  </a:cubicBezTo>
                  <a:cubicBezTo>
                    <a:pt x="19422" y="2499"/>
                    <a:pt x="19535" y="2527"/>
                    <a:pt x="19538" y="2589"/>
                  </a:cubicBezTo>
                  <a:lnTo>
                    <a:pt x="19538" y="2589"/>
                  </a:lnTo>
                  <a:cubicBezTo>
                    <a:pt x="19538" y="2593"/>
                    <a:pt x="19537" y="2597"/>
                    <a:pt x="19536" y="2602"/>
                  </a:cubicBezTo>
                  <a:cubicBezTo>
                    <a:pt x="19522" y="2657"/>
                    <a:pt x="19415" y="2732"/>
                    <a:pt x="19377" y="2768"/>
                  </a:cubicBezTo>
                  <a:cubicBezTo>
                    <a:pt x="19346" y="2797"/>
                    <a:pt x="19316" y="2824"/>
                    <a:pt x="19285" y="2852"/>
                  </a:cubicBezTo>
                  <a:cubicBezTo>
                    <a:pt x="19203" y="2928"/>
                    <a:pt x="19118" y="2998"/>
                    <a:pt x="19033" y="3070"/>
                  </a:cubicBezTo>
                  <a:cubicBezTo>
                    <a:pt x="18900" y="3179"/>
                    <a:pt x="18763" y="3283"/>
                    <a:pt x="18624" y="3383"/>
                  </a:cubicBezTo>
                  <a:cubicBezTo>
                    <a:pt x="18623" y="3384"/>
                    <a:pt x="18623" y="3384"/>
                    <a:pt x="18622" y="3384"/>
                  </a:cubicBezTo>
                  <a:cubicBezTo>
                    <a:pt x="18597" y="3402"/>
                    <a:pt x="18570" y="3420"/>
                    <a:pt x="18544" y="3438"/>
                  </a:cubicBezTo>
                  <a:cubicBezTo>
                    <a:pt x="18478" y="3485"/>
                    <a:pt x="18409" y="3533"/>
                    <a:pt x="18341" y="3578"/>
                  </a:cubicBezTo>
                  <a:cubicBezTo>
                    <a:pt x="17989" y="3817"/>
                    <a:pt x="17625" y="4042"/>
                    <a:pt x="17257" y="4255"/>
                  </a:cubicBezTo>
                  <a:cubicBezTo>
                    <a:pt x="17176" y="4302"/>
                    <a:pt x="17096" y="4347"/>
                    <a:pt x="17016" y="4393"/>
                  </a:cubicBezTo>
                  <a:cubicBezTo>
                    <a:pt x="16998" y="4403"/>
                    <a:pt x="16977" y="4415"/>
                    <a:pt x="16957" y="4427"/>
                  </a:cubicBezTo>
                  <a:cubicBezTo>
                    <a:pt x="16800" y="4517"/>
                    <a:pt x="16634" y="4617"/>
                    <a:pt x="16463" y="4690"/>
                  </a:cubicBezTo>
                  <a:cubicBezTo>
                    <a:pt x="16363" y="4732"/>
                    <a:pt x="16261" y="4766"/>
                    <a:pt x="16156" y="4782"/>
                  </a:cubicBezTo>
                  <a:cubicBezTo>
                    <a:pt x="16149" y="4783"/>
                    <a:pt x="16141" y="4787"/>
                    <a:pt x="16132" y="4787"/>
                  </a:cubicBezTo>
                  <a:cubicBezTo>
                    <a:pt x="16092" y="4792"/>
                    <a:pt x="16051" y="4795"/>
                    <a:pt x="16011" y="4795"/>
                  </a:cubicBezTo>
                  <a:cubicBezTo>
                    <a:pt x="15941" y="4795"/>
                    <a:pt x="15872" y="4787"/>
                    <a:pt x="15804" y="4773"/>
                  </a:cubicBezTo>
                  <a:cubicBezTo>
                    <a:pt x="15646" y="4743"/>
                    <a:pt x="15492" y="4680"/>
                    <a:pt x="15344" y="4611"/>
                  </a:cubicBezTo>
                  <a:cubicBezTo>
                    <a:pt x="15302" y="4590"/>
                    <a:pt x="15260" y="4569"/>
                    <a:pt x="15219" y="4549"/>
                  </a:cubicBezTo>
                  <a:cubicBezTo>
                    <a:pt x="15177" y="4528"/>
                    <a:pt x="15065" y="4493"/>
                    <a:pt x="15040" y="4451"/>
                  </a:cubicBezTo>
                  <a:cubicBezTo>
                    <a:pt x="15036" y="4444"/>
                    <a:pt x="15034" y="4437"/>
                    <a:pt x="15034" y="4430"/>
                  </a:cubicBezTo>
                  <a:lnTo>
                    <a:pt x="15034" y="4430"/>
                  </a:lnTo>
                  <a:cubicBezTo>
                    <a:pt x="15036" y="4380"/>
                    <a:pt x="15115" y="4331"/>
                    <a:pt x="15148" y="4304"/>
                  </a:cubicBezTo>
                  <a:cubicBezTo>
                    <a:pt x="15203" y="4260"/>
                    <a:pt x="15260" y="4215"/>
                    <a:pt x="15317" y="4173"/>
                  </a:cubicBezTo>
                  <a:cubicBezTo>
                    <a:pt x="15395" y="4115"/>
                    <a:pt x="15474" y="4059"/>
                    <a:pt x="15555" y="4004"/>
                  </a:cubicBezTo>
                  <a:cubicBezTo>
                    <a:pt x="15576" y="3990"/>
                    <a:pt x="15597" y="3975"/>
                    <a:pt x="15619" y="3963"/>
                  </a:cubicBezTo>
                  <a:cubicBezTo>
                    <a:pt x="15865" y="3796"/>
                    <a:pt x="16117" y="3637"/>
                    <a:pt x="16369" y="3480"/>
                  </a:cubicBezTo>
                  <a:cubicBezTo>
                    <a:pt x="16658" y="3298"/>
                    <a:pt x="16951" y="3124"/>
                    <a:pt x="17253" y="2965"/>
                  </a:cubicBezTo>
                  <a:cubicBezTo>
                    <a:pt x="17465" y="2854"/>
                    <a:pt x="17703" y="2729"/>
                    <a:pt x="17947" y="2729"/>
                  </a:cubicBezTo>
                  <a:cubicBezTo>
                    <a:pt x="17960" y="2729"/>
                    <a:pt x="17972" y="2729"/>
                    <a:pt x="17984" y="2730"/>
                  </a:cubicBezTo>
                  <a:lnTo>
                    <a:pt x="17986" y="2730"/>
                  </a:lnTo>
                  <a:cubicBezTo>
                    <a:pt x="18024" y="2731"/>
                    <a:pt x="18061" y="2736"/>
                    <a:pt x="18099" y="2745"/>
                  </a:cubicBezTo>
                  <a:cubicBezTo>
                    <a:pt x="18216" y="2772"/>
                    <a:pt x="18383" y="2849"/>
                    <a:pt x="18411" y="2981"/>
                  </a:cubicBezTo>
                  <a:cubicBezTo>
                    <a:pt x="18413" y="2988"/>
                    <a:pt x="18414" y="2995"/>
                    <a:pt x="18414" y="3002"/>
                  </a:cubicBezTo>
                  <a:lnTo>
                    <a:pt x="18414" y="3002"/>
                  </a:lnTo>
                  <a:cubicBezTo>
                    <a:pt x="18413" y="3037"/>
                    <a:pt x="18394" y="3068"/>
                    <a:pt x="18367" y="3095"/>
                  </a:cubicBezTo>
                  <a:cubicBezTo>
                    <a:pt x="18296" y="3168"/>
                    <a:pt x="18160" y="3219"/>
                    <a:pt x="18098" y="3254"/>
                  </a:cubicBezTo>
                  <a:cubicBezTo>
                    <a:pt x="17929" y="3349"/>
                    <a:pt x="17760" y="3444"/>
                    <a:pt x="17592" y="3540"/>
                  </a:cubicBezTo>
                  <a:cubicBezTo>
                    <a:pt x="17498" y="3592"/>
                    <a:pt x="17405" y="3646"/>
                    <a:pt x="17312" y="3699"/>
                  </a:cubicBezTo>
                  <a:cubicBezTo>
                    <a:pt x="17269" y="3724"/>
                    <a:pt x="17226" y="3748"/>
                    <a:pt x="17182" y="3773"/>
                  </a:cubicBezTo>
                  <a:cubicBezTo>
                    <a:pt x="17138" y="3798"/>
                    <a:pt x="17094" y="3824"/>
                    <a:pt x="17050" y="3849"/>
                  </a:cubicBezTo>
                  <a:cubicBezTo>
                    <a:pt x="16962" y="3898"/>
                    <a:pt x="16877" y="3948"/>
                    <a:pt x="16790" y="3998"/>
                  </a:cubicBezTo>
                  <a:cubicBezTo>
                    <a:pt x="16785" y="4000"/>
                    <a:pt x="16783" y="4002"/>
                    <a:pt x="16779" y="4003"/>
                  </a:cubicBezTo>
                  <a:cubicBezTo>
                    <a:pt x="16639" y="4085"/>
                    <a:pt x="16493" y="4179"/>
                    <a:pt x="16331" y="4214"/>
                  </a:cubicBezTo>
                  <a:cubicBezTo>
                    <a:pt x="16308" y="4218"/>
                    <a:pt x="16257" y="4226"/>
                    <a:pt x="16208" y="4226"/>
                  </a:cubicBezTo>
                  <a:cubicBezTo>
                    <a:pt x="16166" y="4226"/>
                    <a:pt x="16127" y="4220"/>
                    <a:pt x="16110" y="4200"/>
                  </a:cubicBezTo>
                  <a:lnTo>
                    <a:pt x="16110" y="4200"/>
                  </a:lnTo>
                  <a:cubicBezTo>
                    <a:pt x="16134" y="4191"/>
                    <a:pt x="16258" y="4091"/>
                    <a:pt x="16271" y="4080"/>
                  </a:cubicBezTo>
                  <a:cubicBezTo>
                    <a:pt x="16315" y="4048"/>
                    <a:pt x="16357" y="4017"/>
                    <a:pt x="16401" y="3986"/>
                  </a:cubicBezTo>
                  <a:cubicBezTo>
                    <a:pt x="16487" y="3924"/>
                    <a:pt x="16571" y="3865"/>
                    <a:pt x="16656" y="3805"/>
                  </a:cubicBezTo>
                  <a:cubicBezTo>
                    <a:pt x="16687" y="3787"/>
                    <a:pt x="16716" y="3767"/>
                    <a:pt x="16747" y="3747"/>
                  </a:cubicBezTo>
                  <a:cubicBezTo>
                    <a:pt x="16889" y="3652"/>
                    <a:pt x="17034" y="3564"/>
                    <a:pt x="17181" y="3481"/>
                  </a:cubicBezTo>
                  <a:cubicBezTo>
                    <a:pt x="17187" y="3476"/>
                    <a:pt x="17193" y="3472"/>
                    <a:pt x="17200" y="3470"/>
                  </a:cubicBezTo>
                  <a:cubicBezTo>
                    <a:pt x="17288" y="3419"/>
                    <a:pt x="17378" y="3370"/>
                    <a:pt x="17468" y="3323"/>
                  </a:cubicBezTo>
                  <a:cubicBezTo>
                    <a:pt x="17499" y="3307"/>
                    <a:pt x="17511" y="3281"/>
                    <a:pt x="17511" y="3254"/>
                  </a:cubicBezTo>
                  <a:lnTo>
                    <a:pt x="17511" y="3254"/>
                  </a:lnTo>
                  <a:cubicBezTo>
                    <a:pt x="17512" y="3208"/>
                    <a:pt x="17472" y="3159"/>
                    <a:pt x="17422" y="3159"/>
                  </a:cubicBezTo>
                  <a:cubicBezTo>
                    <a:pt x="17408" y="3159"/>
                    <a:pt x="17394" y="3163"/>
                    <a:pt x="17380" y="3170"/>
                  </a:cubicBezTo>
                  <a:cubicBezTo>
                    <a:pt x="17055" y="3340"/>
                    <a:pt x="16739" y="3528"/>
                    <a:pt x="16436" y="3733"/>
                  </a:cubicBezTo>
                  <a:cubicBezTo>
                    <a:pt x="16436" y="3735"/>
                    <a:pt x="16434" y="3735"/>
                    <a:pt x="16434" y="3735"/>
                  </a:cubicBezTo>
                  <a:cubicBezTo>
                    <a:pt x="16353" y="3790"/>
                    <a:pt x="16271" y="3845"/>
                    <a:pt x="16191" y="3903"/>
                  </a:cubicBezTo>
                  <a:cubicBezTo>
                    <a:pt x="16125" y="3950"/>
                    <a:pt x="16061" y="3998"/>
                    <a:pt x="16000" y="4049"/>
                  </a:cubicBezTo>
                  <a:cubicBezTo>
                    <a:pt x="15945" y="4095"/>
                    <a:pt x="15910" y="4159"/>
                    <a:pt x="15911" y="4220"/>
                  </a:cubicBezTo>
                  <a:lnTo>
                    <a:pt x="15911" y="4220"/>
                  </a:lnTo>
                  <a:cubicBezTo>
                    <a:pt x="15910" y="4270"/>
                    <a:pt x="15933" y="4319"/>
                    <a:pt x="15988" y="4355"/>
                  </a:cubicBezTo>
                  <a:cubicBezTo>
                    <a:pt x="16065" y="4407"/>
                    <a:pt x="16148" y="4428"/>
                    <a:pt x="16234" y="4428"/>
                  </a:cubicBezTo>
                  <a:cubicBezTo>
                    <a:pt x="16466" y="4428"/>
                    <a:pt x="16713" y="4275"/>
                    <a:pt x="16897" y="4172"/>
                  </a:cubicBezTo>
                  <a:cubicBezTo>
                    <a:pt x="17120" y="4048"/>
                    <a:pt x="17343" y="3923"/>
                    <a:pt x="17565" y="3797"/>
                  </a:cubicBezTo>
                  <a:cubicBezTo>
                    <a:pt x="17647" y="3750"/>
                    <a:pt x="17729" y="3704"/>
                    <a:pt x="17811" y="3658"/>
                  </a:cubicBezTo>
                  <a:cubicBezTo>
                    <a:pt x="17849" y="3637"/>
                    <a:pt x="17886" y="3615"/>
                    <a:pt x="17925" y="3594"/>
                  </a:cubicBezTo>
                  <a:cubicBezTo>
                    <a:pt x="18089" y="3500"/>
                    <a:pt x="18260" y="3412"/>
                    <a:pt x="18423" y="3310"/>
                  </a:cubicBezTo>
                  <a:cubicBezTo>
                    <a:pt x="18430" y="3306"/>
                    <a:pt x="18436" y="3302"/>
                    <a:pt x="18442" y="3297"/>
                  </a:cubicBezTo>
                  <a:cubicBezTo>
                    <a:pt x="18499" y="3259"/>
                    <a:pt x="18547" y="3214"/>
                    <a:pt x="18577" y="3160"/>
                  </a:cubicBezTo>
                  <a:cubicBezTo>
                    <a:pt x="18600" y="3120"/>
                    <a:pt x="18614" y="3074"/>
                    <a:pt x="18614" y="3023"/>
                  </a:cubicBezTo>
                  <a:lnTo>
                    <a:pt x="18614" y="3023"/>
                  </a:lnTo>
                  <a:cubicBezTo>
                    <a:pt x="18614" y="3006"/>
                    <a:pt x="18613" y="2988"/>
                    <a:pt x="18609" y="2969"/>
                  </a:cubicBezTo>
                  <a:cubicBezTo>
                    <a:pt x="18607" y="2955"/>
                    <a:pt x="18604" y="2941"/>
                    <a:pt x="18599" y="2928"/>
                  </a:cubicBezTo>
                  <a:cubicBezTo>
                    <a:pt x="18524" y="2664"/>
                    <a:pt x="18197" y="2540"/>
                    <a:pt x="17947" y="2540"/>
                  </a:cubicBezTo>
                  <a:cubicBezTo>
                    <a:pt x="17605" y="2542"/>
                    <a:pt x="17285" y="2727"/>
                    <a:pt x="16994" y="2887"/>
                  </a:cubicBezTo>
                  <a:cubicBezTo>
                    <a:pt x="16652" y="3073"/>
                    <a:pt x="16322" y="3279"/>
                    <a:pt x="15994" y="3487"/>
                  </a:cubicBezTo>
                  <a:cubicBezTo>
                    <a:pt x="15767" y="3632"/>
                    <a:pt x="15537" y="3773"/>
                    <a:pt x="15314" y="3927"/>
                  </a:cubicBezTo>
                  <a:cubicBezTo>
                    <a:pt x="15231" y="3985"/>
                    <a:pt x="15149" y="4044"/>
                    <a:pt x="15069" y="4105"/>
                  </a:cubicBezTo>
                  <a:cubicBezTo>
                    <a:pt x="15037" y="4130"/>
                    <a:pt x="15000" y="4157"/>
                    <a:pt x="14965" y="4186"/>
                  </a:cubicBezTo>
                  <a:lnTo>
                    <a:pt x="14964" y="4186"/>
                  </a:lnTo>
                  <a:cubicBezTo>
                    <a:pt x="14884" y="4253"/>
                    <a:pt x="14814" y="4332"/>
                    <a:pt x="14815" y="4438"/>
                  </a:cubicBezTo>
                  <a:lnTo>
                    <a:pt x="14815" y="4438"/>
                  </a:lnTo>
                  <a:cubicBezTo>
                    <a:pt x="14815" y="4445"/>
                    <a:pt x="14815" y="4452"/>
                    <a:pt x="14816" y="4460"/>
                  </a:cubicBezTo>
                  <a:cubicBezTo>
                    <a:pt x="14830" y="4613"/>
                    <a:pt x="14988" y="4679"/>
                    <a:pt x="15108" y="4740"/>
                  </a:cubicBezTo>
                  <a:cubicBezTo>
                    <a:pt x="15269" y="4820"/>
                    <a:pt x="15438" y="4897"/>
                    <a:pt x="15613" y="4946"/>
                  </a:cubicBezTo>
                  <a:cubicBezTo>
                    <a:pt x="15722" y="4977"/>
                    <a:pt x="15834" y="4997"/>
                    <a:pt x="15948" y="5000"/>
                  </a:cubicBezTo>
                  <a:cubicBezTo>
                    <a:pt x="15955" y="5000"/>
                    <a:pt x="15962" y="5000"/>
                    <a:pt x="15970" y="5000"/>
                  </a:cubicBezTo>
                  <a:cubicBezTo>
                    <a:pt x="16019" y="5000"/>
                    <a:pt x="16068" y="4997"/>
                    <a:pt x="16118" y="4992"/>
                  </a:cubicBezTo>
                  <a:cubicBezTo>
                    <a:pt x="16215" y="4979"/>
                    <a:pt x="16312" y="4955"/>
                    <a:pt x="16405" y="4923"/>
                  </a:cubicBezTo>
                  <a:cubicBezTo>
                    <a:pt x="16506" y="4888"/>
                    <a:pt x="16605" y="4842"/>
                    <a:pt x="16703" y="4793"/>
                  </a:cubicBezTo>
                  <a:cubicBezTo>
                    <a:pt x="16831" y="4729"/>
                    <a:pt x="16956" y="4656"/>
                    <a:pt x="17077" y="4587"/>
                  </a:cubicBezTo>
                  <a:cubicBezTo>
                    <a:pt x="17123" y="4561"/>
                    <a:pt x="17170" y="4534"/>
                    <a:pt x="17215" y="4508"/>
                  </a:cubicBezTo>
                  <a:cubicBezTo>
                    <a:pt x="17345" y="4436"/>
                    <a:pt x="17475" y="4360"/>
                    <a:pt x="17604" y="4282"/>
                  </a:cubicBezTo>
                  <a:cubicBezTo>
                    <a:pt x="17948" y="4079"/>
                    <a:pt x="18285" y="3865"/>
                    <a:pt x="18610" y="3634"/>
                  </a:cubicBezTo>
                  <a:cubicBezTo>
                    <a:pt x="18719" y="3558"/>
                    <a:pt x="18828" y="3477"/>
                    <a:pt x="18935" y="3396"/>
                  </a:cubicBezTo>
                  <a:cubicBezTo>
                    <a:pt x="18938" y="3393"/>
                    <a:pt x="18941" y="3391"/>
                    <a:pt x="18945" y="3388"/>
                  </a:cubicBezTo>
                  <a:cubicBezTo>
                    <a:pt x="19066" y="3295"/>
                    <a:pt x="19185" y="3200"/>
                    <a:pt x="19299" y="3100"/>
                  </a:cubicBezTo>
                  <a:cubicBezTo>
                    <a:pt x="19318" y="3085"/>
                    <a:pt x="19338" y="3068"/>
                    <a:pt x="19357" y="3050"/>
                  </a:cubicBezTo>
                  <a:cubicBezTo>
                    <a:pt x="19426" y="2990"/>
                    <a:pt x="19509" y="2922"/>
                    <a:pt x="19581" y="2849"/>
                  </a:cubicBezTo>
                  <a:cubicBezTo>
                    <a:pt x="19630" y="2798"/>
                    <a:pt x="19672" y="2745"/>
                    <a:pt x="19701" y="2686"/>
                  </a:cubicBezTo>
                  <a:cubicBezTo>
                    <a:pt x="19724" y="2640"/>
                    <a:pt x="19733" y="2599"/>
                    <a:pt x="19729" y="2561"/>
                  </a:cubicBezTo>
                  <a:lnTo>
                    <a:pt x="19729" y="2561"/>
                  </a:lnTo>
                  <a:cubicBezTo>
                    <a:pt x="19713" y="2328"/>
                    <a:pt x="19263" y="2239"/>
                    <a:pt x="19096" y="2185"/>
                  </a:cubicBezTo>
                  <a:cubicBezTo>
                    <a:pt x="18915" y="2126"/>
                    <a:pt x="18733" y="2066"/>
                    <a:pt x="18550" y="2013"/>
                  </a:cubicBezTo>
                  <a:cubicBezTo>
                    <a:pt x="18376" y="1961"/>
                    <a:pt x="18201" y="1900"/>
                    <a:pt x="18021" y="1878"/>
                  </a:cubicBezTo>
                  <a:cubicBezTo>
                    <a:pt x="17990" y="1874"/>
                    <a:pt x="17960" y="1872"/>
                    <a:pt x="17930" y="1872"/>
                  </a:cubicBezTo>
                  <a:cubicBezTo>
                    <a:pt x="17783" y="1872"/>
                    <a:pt x="17645" y="1915"/>
                    <a:pt x="17511" y="1976"/>
                  </a:cubicBezTo>
                  <a:cubicBezTo>
                    <a:pt x="17374" y="2038"/>
                    <a:pt x="17241" y="2121"/>
                    <a:pt x="17112" y="2196"/>
                  </a:cubicBezTo>
                  <a:cubicBezTo>
                    <a:pt x="17097" y="2205"/>
                    <a:pt x="17082" y="2214"/>
                    <a:pt x="17067" y="2222"/>
                  </a:cubicBezTo>
                  <a:cubicBezTo>
                    <a:pt x="16931" y="2300"/>
                    <a:pt x="16796" y="2376"/>
                    <a:pt x="16660" y="2452"/>
                  </a:cubicBezTo>
                  <a:cubicBezTo>
                    <a:pt x="16599" y="2487"/>
                    <a:pt x="16538" y="2521"/>
                    <a:pt x="16477" y="2556"/>
                  </a:cubicBezTo>
                  <a:cubicBezTo>
                    <a:pt x="16290" y="2663"/>
                    <a:pt x="16102" y="2768"/>
                    <a:pt x="15915" y="2875"/>
                  </a:cubicBezTo>
                  <a:cubicBezTo>
                    <a:pt x="15837" y="2919"/>
                    <a:pt x="15759" y="2964"/>
                    <a:pt x="15678" y="3008"/>
                  </a:cubicBezTo>
                  <a:cubicBezTo>
                    <a:pt x="15472" y="3125"/>
                    <a:pt x="15266" y="3242"/>
                    <a:pt x="15059" y="3360"/>
                  </a:cubicBezTo>
                  <a:cubicBezTo>
                    <a:pt x="15027" y="3376"/>
                    <a:pt x="14998" y="3394"/>
                    <a:pt x="14967" y="3412"/>
                  </a:cubicBezTo>
                  <a:cubicBezTo>
                    <a:pt x="14908" y="3445"/>
                    <a:pt x="14848" y="3480"/>
                    <a:pt x="14788" y="3513"/>
                  </a:cubicBezTo>
                  <a:cubicBezTo>
                    <a:pt x="14511" y="3669"/>
                    <a:pt x="14230" y="3825"/>
                    <a:pt x="13958" y="3993"/>
                  </a:cubicBezTo>
                  <a:cubicBezTo>
                    <a:pt x="13731" y="4132"/>
                    <a:pt x="13333" y="4354"/>
                    <a:pt x="13351" y="4668"/>
                  </a:cubicBezTo>
                  <a:cubicBezTo>
                    <a:pt x="13368" y="4974"/>
                    <a:pt x="13714" y="5172"/>
                    <a:pt x="13965" y="5271"/>
                  </a:cubicBezTo>
                  <a:cubicBezTo>
                    <a:pt x="14296" y="5401"/>
                    <a:pt x="14657" y="5477"/>
                    <a:pt x="15005" y="5544"/>
                  </a:cubicBezTo>
                  <a:cubicBezTo>
                    <a:pt x="15289" y="5598"/>
                    <a:pt x="15592" y="5658"/>
                    <a:pt x="15887" y="5658"/>
                  </a:cubicBezTo>
                  <a:cubicBezTo>
                    <a:pt x="15909" y="5658"/>
                    <a:pt x="15932" y="5658"/>
                    <a:pt x="15954" y="5657"/>
                  </a:cubicBezTo>
                  <a:cubicBezTo>
                    <a:pt x="15954" y="5661"/>
                    <a:pt x="15956" y="5663"/>
                    <a:pt x="15956" y="5668"/>
                  </a:cubicBezTo>
                  <a:cubicBezTo>
                    <a:pt x="15986" y="5746"/>
                    <a:pt x="16011" y="5825"/>
                    <a:pt x="16029" y="5906"/>
                  </a:cubicBezTo>
                  <a:cubicBezTo>
                    <a:pt x="16038" y="5948"/>
                    <a:pt x="16046" y="5986"/>
                    <a:pt x="16052" y="6029"/>
                  </a:cubicBezTo>
                  <a:cubicBezTo>
                    <a:pt x="16052" y="6032"/>
                    <a:pt x="16052" y="6033"/>
                    <a:pt x="16053" y="6034"/>
                  </a:cubicBezTo>
                  <a:lnTo>
                    <a:pt x="16053" y="6039"/>
                  </a:lnTo>
                  <a:lnTo>
                    <a:pt x="16057" y="6075"/>
                  </a:lnTo>
                  <a:lnTo>
                    <a:pt x="16057" y="6078"/>
                  </a:lnTo>
                  <a:cubicBezTo>
                    <a:pt x="15972" y="6050"/>
                    <a:pt x="15886" y="6027"/>
                    <a:pt x="15800" y="6005"/>
                  </a:cubicBezTo>
                  <a:cubicBezTo>
                    <a:pt x="15431" y="5908"/>
                    <a:pt x="15047" y="5862"/>
                    <a:pt x="14665" y="5857"/>
                  </a:cubicBezTo>
                  <a:cubicBezTo>
                    <a:pt x="14638" y="5857"/>
                    <a:pt x="14610" y="5857"/>
                    <a:pt x="14583" y="5857"/>
                  </a:cubicBezTo>
                  <a:cubicBezTo>
                    <a:pt x="14092" y="5857"/>
                    <a:pt x="13598" y="5918"/>
                    <a:pt x="13114" y="6022"/>
                  </a:cubicBezTo>
                  <a:cubicBezTo>
                    <a:pt x="13115" y="6006"/>
                    <a:pt x="13113" y="5990"/>
                    <a:pt x="13106" y="5975"/>
                  </a:cubicBezTo>
                  <a:cubicBezTo>
                    <a:pt x="12967" y="5674"/>
                    <a:pt x="12837" y="5350"/>
                    <a:pt x="12765" y="5024"/>
                  </a:cubicBezTo>
                  <a:cubicBezTo>
                    <a:pt x="12699" y="4721"/>
                    <a:pt x="12770" y="4467"/>
                    <a:pt x="12994" y="4250"/>
                  </a:cubicBezTo>
                  <a:cubicBezTo>
                    <a:pt x="13199" y="4052"/>
                    <a:pt x="13459" y="3910"/>
                    <a:pt x="13702" y="3762"/>
                  </a:cubicBezTo>
                  <a:cubicBezTo>
                    <a:pt x="14001" y="3579"/>
                    <a:pt x="14304" y="3403"/>
                    <a:pt x="14609" y="3227"/>
                  </a:cubicBezTo>
                  <a:cubicBezTo>
                    <a:pt x="15192" y="2892"/>
                    <a:pt x="15780" y="2565"/>
                    <a:pt x="16371" y="2241"/>
                  </a:cubicBezTo>
                  <a:cubicBezTo>
                    <a:pt x="16680" y="2074"/>
                    <a:pt x="16989" y="1905"/>
                    <a:pt x="17296" y="1738"/>
                  </a:cubicBezTo>
                  <a:cubicBezTo>
                    <a:pt x="17420" y="1673"/>
                    <a:pt x="17542" y="1601"/>
                    <a:pt x="17676" y="1555"/>
                  </a:cubicBezTo>
                  <a:cubicBezTo>
                    <a:pt x="17792" y="1514"/>
                    <a:pt x="17911" y="1499"/>
                    <a:pt x="18032" y="1499"/>
                  </a:cubicBezTo>
                  <a:close/>
                  <a:moveTo>
                    <a:pt x="28251" y="3948"/>
                  </a:moveTo>
                  <a:cubicBezTo>
                    <a:pt x="28258" y="3948"/>
                    <a:pt x="28265" y="3948"/>
                    <a:pt x="28272" y="3948"/>
                  </a:cubicBezTo>
                  <a:cubicBezTo>
                    <a:pt x="28495" y="3953"/>
                    <a:pt x="28709" y="4058"/>
                    <a:pt x="28726" y="4304"/>
                  </a:cubicBezTo>
                  <a:cubicBezTo>
                    <a:pt x="28741" y="4527"/>
                    <a:pt x="28573" y="4713"/>
                    <a:pt x="28375" y="4788"/>
                  </a:cubicBezTo>
                  <a:cubicBezTo>
                    <a:pt x="28281" y="4822"/>
                    <a:pt x="28282" y="4980"/>
                    <a:pt x="28391" y="4980"/>
                  </a:cubicBezTo>
                  <a:cubicBezTo>
                    <a:pt x="28394" y="4980"/>
                    <a:pt x="28397" y="4979"/>
                    <a:pt x="28401" y="4979"/>
                  </a:cubicBezTo>
                  <a:cubicBezTo>
                    <a:pt x="28411" y="4978"/>
                    <a:pt x="28420" y="4978"/>
                    <a:pt x="28430" y="4978"/>
                  </a:cubicBezTo>
                  <a:cubicBezTo>
                    <a:pt x="28506" y="4978"/>
                    <a:pt x="28571" y="5000"/>
                    <a:pt x="28627" y="5039"/>
                  </a:cubicBezTo>
                  <a:cubicBezTo>
                    <a:pt x="28627" y="5038"/>
                    <a:pt x="28627" y="5038"/>
                    <a:pt x="28627" y="5038"/>
                  </a:cubicBezTo>
                  <a:cubicBezTo>
                    <a:pt x="28628" y="5038"/>
                    <a:pt x="28628" y="5039"/>
                    <a:pt x="28628" y="5039"/>
                  </a:cubicBezTo>
                  <a:cubicBezTo>
                    <a:pt x="28781" y="5143"/>
                    <a:pt x="28851" y="5366"/>
                    <a:pt x="28830" y="5552"/>
                  </a:cubicBezTo>
                  <a:cubicBezTo>
                    <a:pt x="28802" y="5801"/>
                    <a:pt x="28637" y="6037"/>
                    <a:pt x="28399" y="6126"/>
                  </a:cubicBezTo>
                  <a:cubicBezTo>
                    <a:pt x="28392" y="6128"/>
                    <a:pt x="28386" y="6131"/>
                    <a:pt x="28381" y="6135"/>
                  </a:cubicBezTo>
                  <a:cubicBezTo>
                    <a:pt x="28015" y="5739"/>
                    <a:pt x="27545" y="5440"/>
                    <a:pt x="27026" y="5288"/>
                  </a:cubicBezTo>
                  <a:cubicBezTo>
                    <a:pt x="26817" y="5229"/>
                    <a:pt x="26605" y="5192"/>
                    <a:pt x="26394" y="5192"/>
                  </a:cubicBezTo>
                  <a:cubicBezTo>
                    <a:pt x="26371" y="5192"/>
                    <a:pt x="26347" y="5193"/>
                    <a:pt x="26324" y="5194"/>
                  </a:cubicBezTo>
                  <a:cubicBezTo>
                    <a:pt x="26325" y="5183"/>
                    <a:pt x="26325" y="5173"/>
                    <a:pt x="26325" y="5161"/>
                  </a:cubicBezTo>
                  <a:cubicBezTo>
                    <a:pt x="26307" y="5032"/>
                    <a:pt x="26289" y="4903"/>
                    <a:pt x="26271" y="4773"/>
                  </a:cubicBezTo>
                  <a:cubicBezTo>
                    <a:pt x="26255" y="4674"/>
                    <a:pt x="26241" y="4574"/>
                    <a:pt x="26226" y="4473"/>
                  </a:cubicBezTo>
                  <a:cubicBezTo>
                    <a:pt x="26366" y="4323"/>
                    <a:pt x="26555" y="4185"/>
                    <a:pt x="26767" y="4178"/>
                  </a:cubicBezTo>
                  <a:cubicBezTo>
                    <a:pt x="26771" y="4178"/>
                    <a:pt x="26776" y="4178"/>
                    <a:pt x="26780" y="4178"/>
                  </a:cubicBezTo>
                  <a:cubicBezTo>
                    <a:pt x="26972" y="4178"/>
                    <a:pt x="27190" y="4309"/>
                    <a:pt x="27204" y="4516"/>
                  </a:cubicBezTo>
                  <a:cubicBezTo>
                    <a:pt x="27207" y="4572"/>
                    <a:pt x="27263" y="4616"/>
                    <a:pt x="27314" y="4616"/>
                  </a:cubicBezTo>
                  <a:cubicBezTo>
                    <a:pt x="27345" y="4616"/>
                    <a:pt x="27374" y="4601"/>
                    <a:pt x="27391" y="4565"/>
                  </a:cubicBezTo>
                  <a:cubicBezTo>
                    <a:pt x="27549" y="4214"/>
                    <a:pt x="27849" y="3948"/>
                    <a:pt x="28251" y="3948"/>
                  </a:cubicBezTo>
                  <a:close/>
                  <a:moveTo>
                    <a:pt x="29006" y="5588"/>
                  </a:moveTo>
                  <a:cubicBezTo>
                    <a:pt x="29007" y="5595"/>
                    <a:pt x="29010" y="5601"/>
                    <a:pt x="29010" y="5606"/>
                  </a:cubicBezTo>
                  <a:cubicBezTo>
                    <a:pt x="29034" y="5732"/>
                    <a:pt x="29028" y="5864"/>
                    <a:pt x="28989" y="5986"/>
                  </a:cubicBezTo>
                  <a:cubicBezTo>
                    <a:pt x="28954" y="6096"/>
                    <a:pt x="28892" y="6198"/>
                    <a:pt x="28813" y="6281"/>
                  </a:cubicBezTo>
                  <a:cubicBezTo>
                    <a:pt x="28771" y="6327"/>
                    <a:pt x="28725" y="6365"/>
                    <a:pt x="28674" y="6400"/>
                  </a:cubicBezTo>
                  <a:cubicBezTo>
                    <a:pt x="28656" y="6411"/>
                    <a:pt x="28637" y="6422"/>
                    <a:pt x="28619" y="6432"/>
                  </a:cubicBezTo>
                  <a:cubicBezTo>
                    <a:pt x="28584" y="6382"/>
                    <a:pt x="28547" y="6332"/>
                    <a:pt x="28508" y="6284"/>
                  </a:cubicBezTo>
                  <a:cubicBezTo>
                    <a:pt x="28781" y="6153"/>
                    <a:pt x="28966" y="5888"/>
                    <a:pt x="29006" y="5588"/>
                  </a:cubicBezTo>
                  <a:close/>
                  <a:moveTo>
                    <a:pt x="12518" y="5171"/>
                  </a:moveTo>
                  <a:cubicBezTo>
                    <a:pt x="12534" y="5171"/>
                    <a:pt x="12551" y="5174"/>
                    <a:pt x="12568" y="5178"/>
                  </a:cubicBezTo>
                  <a:cubicBezTo>
                    <a:pt x="12571" y="5179"/>
                    <a:pt x="12573" y="5179"/>
                    <a:pt x="12576" y="5179"/>
                  </a:cubicBezTo>
                  <a:cubicBezTo>
                    <a:pt x="12654" y="5492"/>
                    <a:pt x="12785" y="5790"/>
                    <a:pt x="12944" y="6069"/>
                  </a:cubicBezTo>
                  <a:cubicBezTo>
                    <a:pt x="12789" y="6105"/>
                    <a:pt x="12635" y="6145"/>
                    <a:pt x="12484" y="6189"/>
                  </a:cubicBezTo>
                  <a:cubicBezTo>
                    <a:pt x="12255" y="6256"/>
                    <a:pt x="12025" y="6337"/>
                    <a:pt x="11800" y="6433"/>
                  </a:cubicBezTo>
                  <a:cubicBezTo>
                    <a:pt x="11870" y="6297"/>
                    <a:pt x="11916" y="6148"/>
                    <a:pt x="11952" y="5997"/>
                  </a:cubicBezTo>
                  <a:cubicBezTo>
                    <a:pt x="11989" y="5854"/>
                    <a:pt x="12006" y="5703"/>
                    <a:pt x="11979" y="5558"/>
                  </a:cubicBezTo>
                  <a:cubicBezTo>
                    <a:pt x="11994" y="5511"/>
                    <a:pt x="12047" y="5479"/>
                    <a:pt x="12090" y="5468"/>
                  </a:cubicBezTo>
                  <a:cubicBezTo>
                    <a:pt x="12115" y="5460"/>
                    <a:pt x="12139" y="5458"/>
                    <a:pt x="12163" y="5458"/>
                  </a:cubicBezTo>
                  <a:cubicBezTo>
                    <a:pt x="12222" y="5458"/>
                    <a:pt x="12279" y="5475"/>
                    <a:pt x="12339" y="5485"/>
                  </a:cubicBezTo>
                  <a:cubicBezTo>
                    <a:pt x="12346" y="5486"/>
                    <a:pt x="12353" y="5487"/>
                    <a:pt x="12359" y="5487"/>
                  </a:cubicBezTo>
                  <a:cubicBezTo>
                    <a:pt x="12386" y="5487"/>
                    <a:pt x="12409" y="5479"/>
                    <a:pt x="12427" y="5455"/>
                  </a:cubicBezTo>
                  <a:cubicBezTo>
                    <a:pt x="12447" y="5429"/>
                    <a:pt x="12452" y="5393"/>
                    <a:pt x="12433" y="5363"/>
                  </a:cubicBezTo>
                  <a:cubicBezTo>
                    <a:pt x="12409" y="5322"/>
                    <a:pt x="12418" y="5245"/>
                    <a:pt x="12447" y="5205"/>
                  </a:cubicBezTo>
                  <a:cubicBezTo>
                    <a:pt x="12466" y="5179"/>
                    <a:pt x="12491" y="5171"/>
                    <a:pt x="12518" y="5171"/>
                  </a:cubicBezTo>
                  <a:close/>
                  <a:moveTo>
                    <a:pt x="25939" y="3959"/>
                  </a:moveTo>
                  <a:cubicBezTo>
                    <a:pt x="25945" y="4002"/>
                    <a:pt x="25949" y="4048"/>
                    <a:pt x="25954" y="4091"/>
                  </a:cubicBezTo>
                  <a:cubicBezTo>
                    <a:pt x="25972" y="4217"/>
                    <a:pt x="25990" y="4343"/>
                    <a:pt x="26006" y="4469"/>
                  </a:cubicBezTo>
                  <a:cubicBezTo>
                    <a:pt x="26019" y="4564"/>
                    <a:pt x="26033" y="4657"/>
                    <a:pt x="26045" y="4754"/>
                  </a:cubicBezTo>
                  <a:cubicBezTo>
                    <a:pt x="26069" y="4907"/>
                    <a:pt x="26090" y="5063"/>
                    <a:pt x="26112" y="5219"/>
                  </a:cubicBezTo>
                  <a:cubicBezTo>
                    <a:pt x="25951" y="5246"/>
                    <a:pt x="25795" y="5297"/>
                    <a:pt x="25644" y="5380"/>
                  </a:cubicBezTo>
                  <a:cubicBezTo>
                    <a:pt x="25258" y="5591"/>
                    <a:pt x="24909" y="5903"/>
                    <a:pt x="24637" y="6247"/>
                  </a:cubicBezTo>
                  <a:cubicBezTo>
                    <a:pt x="24485" y="6439"/>
                    <a:pt x="24349" y="6644"/>
                    <a:pt x="24237" y="6861"/>
                  </a:cubicBezTo>
                  <a:cubicBezTo>
                    <a:pt x="24185" y="6963"/>
                    <a:pt x="24138" y="7069"/>
                    <a:pt x="24096" y="7177"/>
                  </a:cubicBezTo>
                  <a:cubicBezTo>
                    <a:pt x="24050" y="7297"/>
                    <a:pt x="24027" y="7408"/>
                    <a:pt x="24004" y="7533"/>
                  </a:cubicBezTo>
                  <a:cubicBezTo>
                    <a:pt x="23829" y="7489"/>
                    <a:pt x="23648" y="7460"/>
                    <a:pt x="23464" y="7448"/>
                  </a:cubicBezTo>
                  <a:cubicBezTo>
                    <a:pt x="23410" y="7445"/>
                    <a:pt x="23356" y="7444"/>
                    <a:pt x="23301" y="7444"/>
                  </a:cubicBezTo>
                  <a:cubicBezTo>
                    <a:pt x="23022" y="7444"/>
                    <a:pt x="22743" y="7485"/>
                    <a:pt x="22480" y="7568"/>
                  </a:cubicBezTo>
                  <a:cubicBezTo>
                    <a:pt x="22467" y="7430"/>
                    <a:pt x="22618" y="7308"/>
                    <a:pt x="22714" y="7231"/>
                  </a:cubicBezTo>
                  <a:lnTo>
                    <a:pt x="23105" y="6918"/>
                  </a:lnTo>
                  <a:cubicBezTo>
                    <a:pt x="23374" y="6700"/>
                    <a:pt x="23641" y="6477"/>
                    <a:pt x="23902" y="6247"/>
                  </a:cubicBezTo>
                  <a:cubicBezTo>
                    <a:pt x="23986" y="6172"/>
                    <a:pt x="24070" y="6096"/>
                    <a:pt x="24154" y="6019"/>
                  </a:cubicBezTo>
                  <a:cubicBezTo>
                    <a:pt x="24413" y="5781"/>
                    <a:pt x="24665" y="5533"/>
                    <a:pt x="24905" y="5277"/>
                  </a:cubicBezTo>
                  <a:cubicBezTo>
                    <a:pt x="25052" y="5122"/>
                    <a:pt x="25193" y="4964"/>
                    <a:pt x="25328" y="4800"/>
                  </a:cubicBezTo>
                  <a:cubicBezTo>
                    <a:pt x="25550" y="4533"/>
                    <a:pt x="25759" y="4255"/>
                    <a:pt x="25939" y="3959"/>
                  </a:cubicBezTo>
                  <a:close/>
                  <a:moveTo>
                    <a:pt x="27464" y="1742"/>
                  </a:moveTo>
                  <a:cubicBezTo>
                    <a:pt x="27509" y="1742"/>
                    <a:pt x="27551" y="1756"/>
                    <a:pt x="27586" y="1792"/>
                  </a:cubicBezTo>
                  <a:cubicBezTo>
                    <a:pt x="27643" y="1849"/>
                    <a:pt x="27619" y="1945"/>
                    <a:pt x="27632" y="2018"/>
                  </a:cubicBezTo>
                  <a:lnTo>
                    <a:pt x="27632" y="2021"/>
                  </a:lnTo>
                  <a:cubicBezTo>
                    <a:pt x="27646" y="2093"/>
                    <a:pt x="27677" y="2156"/>
                    <a:pt x="27736" y="2195"/>
                  </a:cubicBezTo>
                  <a:cubicBezTo>
                    <a:pt x="27747" y="2204"/>
                    <a:pt x="27758" y="2210"/>
                    <a:pt x="27771" y="2215"/>
                  </a:cubicBezTo>
                  <a:cubicBezTo>
                    <a:pt x="27771" y="2216"/>
                    <a:pt x="27772" y="2216"/>
                    <a:pt x="27772" y="2216"/>
                  </a:cubicBezTo>
                  <a:cubicBezTo>
                    <a:pt x="27782" y="2221"/>
                    <a:pt x="27793" y="2227"/>
                    <a:pt x="27803" y="2230"/>
                  </a:cubicBezTo>
                  <a:cubicBezTo>
                    <a:pt x="27804" y="2231"/>
                    <a:pt x="27805" y="2231"/>
                    <a:pt x="27807" y="2231"/>
                  </a:cubicBezTo>
                  <a:cubicBezTo>
                    <a:pt x="27817" y="2235"/>
                    <a:pt x="27828" y="2237"/>
                    <a:pt x="27838" y="2240"/>
                  </a:cubicBezTo>
                  <a:cubicBezTo>
                    <a:pt x="27866" y="2246"/>
                    <a:pt x="27894" y="2248"/>
                    <a:pt x="27922" y="2248"/>
                  </a:cubicBezTo>
                  <a:cubicBezTo>
                    <a:pt x="27988" y="2248"/>
                    <a:pt x="28056" y="2236"/>
                    <a:pt x="28122" y="2230"/>
                  </a:cubicBezTo>
                  <a:cubicBezTo>
                    <a:pt x="28138" y="2228"/>
                    <a:pt x="28161" y="2226"/>
                    <a:pt x="28185" y="2226"/>
                  </a:cubicBezTo>
                  <a:cubicBezTo>
                    <a:pt x="28231" y="2226"/>
                    <a:pt x="28281" y="2234"/>
                    <a:pt x="28296" y="2272"/>
                  </a:cubicBezTo>
                  <a:cubicBezTo>
                    <a:pt x="28315" y="2326"/>
                    <a:pt x="28256" y="2414"/>
                    <a:pt x="28240" y="2465"/>
                  </a:cubicBezTo>
                  <a:cubicBezTo>
                    <a:pt x="28227" y="2505"/>
                    <a:pt x="28224" y="2546"/>
                    <a:pt x="28227" y="2584"/>
                  </a:cubicBezTo>
                  <a:lnTo>
                    <a:pt x="28230" y="2599"/>
                  </a:lnTo>
                  <a:cubicBezTo>
                    <a:pt x="28231" y="2608"/>
                    <a:pt x="28232" y="2617"/>
                    <a:pt x="28235" y="2626"/>
                  </a:cubicBezTo>
                  <a:cubicBezTo>
                    <a:pt x="28237" y="2636"/>
                    <a:pt x="28241" y="2646"/>
                    <a:pt x="28247" y="2657"/>
                  </a:cubicBezTo>
                  <a:cubicBezTo>
                    <a:pt x="28248" y="2658"/>
                    <a:pt x="28248" y="2661"/>
                    <a:pt x="28250" y="2663"/>
                  </a:cubicBezTo>
                  <a:cubicBezTo>
                    <a:pt x="28253" y="2671"/>
                    <a:pt x="28257" y="2679"/>
                    <a:pt x="28262" y="2685"/>
                  </a:cubicBezTo>
                  <a:cubicBezTo>
                    <a:pt x="28267" y="2693"/>
                    <a:pt x="28274" y="2700"/>
                    <a:pt x="28281" y="2709"/>
                  </a:cubicBezTo>
                  <a:cubicBezTo>
                    <a:pt x="28282" y="2710"/>
                    <a:pt x="28284" y="2713"/>
                    <a:pt x="28286" y="2715"/>
                  </a:cubicBezTo>
                  <a:cubicBezTo>
                    <a:pt x="28292" y="2721"/>
                    <a:pt x="28300" y="2729"/>
                    <a:pt x="28309" y="2735"/>
                  </a:cubicBezTo>
                  <a:cubicBezTo>
                    <a:pt x="28315" y="2740"/>
                    <a:pt x="28325" y="2745"/>
                    <a:pt x="28334" y="2750"/>
                  </a:cubicBezTo>
                  <a:cubicBezTo>
                    <a:pt x="28337" y="2752"/>
                    <a:pt x="28340" y="2755"/>
                    <a:pt x="28344" y="2756"/>
                  </a:cubicBezTo>
                  <a:cubicBezTo>
                    <a:pt x="28355" y="2760"/>
                    <a:pt x="28365" y="2764"/>
                    <a:pt x="28377" y="2768"/>
                  </a:cubicBezTo>
                  <a:cubicBezTo>
                    <a:pt x="28392" y="2773"/>
                    <a:pt x="28409" y="2777"/>
                    <a:pt x="28429" y="2779"/>
                  </a:cubicBezTo>
                  <a:cubicBezTo>
                    <a:pt x="28445" y="2781"/>
                    <a:pt x="28461" y="2781"/>
                    <a:pt x="28478" y="2781"/>
                  </a:cubicBezTo>
                  <a:cubicBezTo>
                    <a:pt x="28488" y="2781"/>
                    <a:pt x="28498" y="2781"/>
                    <a:pt x="28508" y="2781"/>
                  </a:cubicBezTo>
                  <a:cubicBezTo>
                    <a:pt x="28539" y="2780"/>
                    <a:pt x="28571" y="2779"/>
                    <a:pt x="28602" y="2779"/>
                  </a:cubicBezTo>
                  <a:cubicBezTo>
                    <a:pt x="28693" y="2779"/>
                    <a:pt x="28778" y="2790"/>
                    <a:pt x="28818" y="2861"/>
                  </a:cubicBezTo>
                  <a:cubicBezTo>
                    <a:pt x="28884" y="2981"/>
                    <a:pt x="28840" y="3145"/>
                    <a:pt x="28879" y="3275"/>
                  </a:cubicBezTo>
                  <a:cubicBezTo>
                    <a:pt x="28884" y="3290"/>
                    <a:pt x="28889" y="3307"/>
                    <a:pt x="28897" y="3322"/>
                  </a:cubicBezTo>
                  <a:cubicBezTo>
                    <a:pt x="28902" y="3331"/>
                    <a:pt x="28905" y="3340"/>
                    <a:pt x="28910" y="3348"/>
                  </a:cubicBezTo>
                  <a:cubicBezTo>
                    <a:pt x="28913" y="3355"/>
                    <a:pt x="28917" y="3362"/>
                    <a:pt x="28922" y="3368"/>
                  </a:cubicBezTo>
                  <a:cubicBezTo>
                    <a:pt x="28929" y="3381"/>
                    <a:pt x="28936" y="3391"/>
                    <a:pt x="28946" y="3401"/>
                  </a:cubicBezTo>
                  <a:cubicBezTo>
                    <a:pt x="28955" y="3412"/>
                    <a:pt x="28964" y="3422"/>
                    <a:pt x="28972" y="3432"/>
                  </a:cubicBezTo>
                  <a:cubicBezTo>
                    <a:pt x="28972" y="3433"/>
                    <a:pt x="28975" y="3434"/>
                    <a:pt x="28977" y="3435"/>
                  </a:cubicBezTo>
                  <a:cubicBezTo>
                    <a:pt x="28977" y="3437"/>
                    <a:pt x="28978" y="3438"/>
                    <a:pt x="28982" y="3439"/>
                  </a:cubicBezTo>
                  <a:cubicBezTo>
                    <a:pt x="28988" y="3445"/>
                    <a:pt x="28995" y="3452"/>
                    <a:pt x="29002" y="3458"/>
                  </a:cubicBezTo>
                  <a:cubicBezTo>
                    <a:pt x="29013" y="3469"/>
                    <a:pt x="29027" y="3478"/>
                    <a:pt x="29038" y="3487"/>
                  </a:cubicBezTo>
                  <a:cubicBezTo>
                    <a:pt x="29050" y="3497"/>
                    <a:pt x="29063" y="3506"/>
                    <a:pt x="29076" y="3513"/>
                  </a:cubicBezTo>
                  <a:cubicBezTo>
                    <a:pt x="29086" y="3520"/>
                    <a:pt x="29095" y="3525"/>
                    <a:pt x="29106" y="3531"/>
                  </a:cubicBezTo>
                  <a:cubicBezTo>
                    <a:pt x="29112" y="3534"/>
                    <a:pt x="29118" y="3537"/>
                    <a:pt x="29126" y="3541"/>
                  </a:cubicBezTo>
                  <a:cubicBezTo>
                    <a:pt x="29141" y="3548"/>
                    <a:pt x="29157" y="3557"/>
                    <a:pt x="29172" y="3563"/>
                  </a:cubicBezTo>
                  <a:cubicBezTo>
                    <a:pt x="29293" y="3615"/>
                    <a:pt x="29475" y="3657"/>
                    <a:pt x="29544" y="3783"/>
                  </a:cubicBezTo>
                  <a:cubicBezTo>
                    <a:pt x="29565" y="3823"/>
                    <a:pt x="29569" y="3866"/>
                    <a:pt x="29565" y="3911"/>
                  </a:cubicBezTo>
                  <a:cubicBezTo>
                    <a:pt x="29561" y="3952"/>
                    <a:pt x="29549" y="3997"/>
                    <a:pt x="29539" y="4042"/>
                  </a:cubicBezTo>
                  <a:cubicBezTo>
                    <a:pt x="29535" y="4058"/>
                    <a:pt x="29533" y="4074"/>
                    <a:pt x="29529" y="4090"/>
                  </a:cubicBezTo>
                  <a:cubicBezTo>
                    <a:pt x="29522" y="4129"/>
                    <a:pt x="29519" y="4167"/>
                    <a:pt x="29528" y="4204"/>
                  </a:cubicBezTo>
                  <a:cubicBezTo>
                    <a:pt x="29529" y="4210"/>
                    <a:pt x="29529" y="4215"/>
                    <a:pt x="29532" y="4220"/>
                  </a:cubicBezTo>
                  <a:cubicBezTo>
                    <a:pt x="29532" y="4223"/>
                    <a:pt x="29533" y="4225"/>
                    <a:pt x="29534" y="4228"/>
                  </a:cubicBezTo>
                  <a:lnTo>
                    <a:pt x="29534" y="4229"/>
                  </a:lnTo>
                  <a:cubicBezTo>
                    <a:pt x="29537" y="4240"/>
                    <a:pt x="29540" y="4247"/>
                    <a:pt x="29544" y="4256"/>
                  </a:cubicBezTo>
                  <a:cubicBezTo>
                    <a:pt x="29548" y="4266"/>
                    <a:pt x="29554" y="4273"/>
                    <a:pt x="29558" y="4281"/>
                  </a:cubicBezTo>
                  <a:cubicBezTo>
                    <a:pt x="29563" y="4292"/>
                    <a:pt x="29569" y="4299"/>
                    <a:pt x="29575" y="4308"/>
                  </a:cubicBezTo>
                  <a:cubicBezTo>
                    <a:pt x="29580" y="4314"/>
                    <a:pt x="29585" y="4319"/>
                    <a:pt x="29589" y="4324"/>
                  </a:cubicBezTo>
                  <a:cubicBezTo>
                    <a:pt x="29613" y="4349"/>
                    <a:pt x="29641" y="4369"/>
                    <a:pt x="29673" y="4382"/>
                  </a:cubicBezTo>
                  <a:cubicBezTo>
                    <a:pt x="29674" y="4385"/>
                    <a:pt x="29678" y="4386"/>
                    <a:pt x="29680" y="4386"/>
                  </a:cubicBezTo>
                  <a:cubicBezTo>
                    <a:pt x="29690" y="4391"/>
                    <a:pt x="29701" y="4396"/>
                    <a:pt x="29714" y="4398"/>
                  </a:cubicBezTo>
                  <a:cubicBezTo>
                    <a:pt x="29726" y="4403"/>
                    <a:pt x="29741" y="4407"/>
                    <a:pt x="29757" y="4412"/>
                  </a:cubicBezTo>
                  <a:cubicBezTo>
                    <a:pt x="29787" y="4418"/>
                    <a:pt x="29816" y="4423"/>
                    <a:pt x="29846" y="4426"/>
                  </a:cubicBezTo>
                  <a:cubicBezTo>
                    <a:pt x="29898" y="4431"/>
                    <a:pt x="29972" y="4424"/>
                    <a:pt x="30021" y="4450"/>
                  </a:cubicBezTo>
                  <a:cubicBezTo>
                    <a:pt x="30105" y="4496"/>
                    <a:pt x="30050" y="4626"/>
                    <a:pt x="30023" y="4693"/>
                  </a:cubicBezTo>
                  <a:cubicBezTo>
                    <a:pt x="30002" y="4745"/>
                    <a:pt x="29980" y="4797"/>
                    <a:pt x="29960" y="4849"/>
                  </a:cubicBezTo>
                  <a:lnTo>
                    <a:pt x="29948" y="4880"/>
                  </a:lnTo>
                  <a:cubicBezTo>
                    <a:pt x="29941" y="4901"/>
                    <a:pt x="29935" y="4923"/>
                    <a:pt x="29930" y="4944"/>
                  </a:cubicBezTo>
                  <a:lnTo>
                    <a:pt x="29930" y="4945"/>
                  </a:lnTo>
                  <a:cubicBezTo>
                    <a:pt x="29925" y="4960"/>
                    <a:pt x="29923" y="4975"/>
                    <a:pt x="29920" y="4990"/>
                  </a:cubicBezTo>
                  <a:cubicBezTo>
                    <a:pt x="29917" y="5018"/>
                    <a:pt x="29915" y="5048"/>
                    <a:pt x="29917" y="5077"/>
                  </a:cubicBezTo>
                  <a:cubicBezTo>
                    <a:pt x="29918" y="5104"/>
                    <a:pt x="29923" y="5132"/>
                    <a:pt x="29933" y="5160"/>
                  </a:cubicBezTo>
                  <a:lnTo>
                    <a:pt x="29936" y="5172"/>
                  </a:lnTo>
                  <a:cubicBezTo>
                    <a:pt x="29943" y="5187"/>
                    <a:pt x="29949" y="5203"/>
                    <a:pt x="29957" y="5218"/>
                  </a:cubicBezTo>
                  <a:cubicBezTo>
                    <a:pt x="29965" y="5231"/>
                    <a:pt x="29974" y="5245"/>
                    <a:pt x="29985" y="5256"/>
                  </a:cubicBezTo>
                  <a:cubicBezTo>
                    <a:pt x="29992" y="5267"/>
                    <a:pt x="30001" y="5277"/>
                    <a:pt x="30012" y="5286"/>
                  </a:cubicBezTo>
                  <a:cubicBezTo>
                    <a:pt x="30014" y="5288"/>
                    <a:pt x="30017" y="5292"/>
                    <a:pt x="30021" y="5294"/>
                  </a:cubicBezTo>
                  <a:cubicBezTo>
                    <a:pt x="30032" y="5304"/>
                    <a:pt x="30042" y="5312"/>
                    <a:pt x="30053" y="5320"/>
                  </a:cubicBezTo>
                  <a:cubicBezTo>
                    <a:pt x="30102" y="5358"/>
                    <a:pt x="30164" y="5384"/>
                    <a:pt x="30225" y="5405"/>
                  </a:cubicBezTo>
                  <a:cubicBezTo>
                    <a:pt x="30282" y="5424"/>
                    <a:pt x="30356" y="5440"/>
                    <a:pt x="30396" y="5485"/>
                  </a:cubicBezTo>
                  <a:cubicBezTo>
                    <a:pt x="30443" y="5537"/>
                    <a:pt x="30428" y="5609"/>
                    <a:pt x="30417" y="5672"/>
                  </a:cubicBezTo>
                  <a:cubicBezTo>
                    <a:pt x="30414" y="5683"/>
                    <a:pt x="30412" y="5697"/>
                    <a:pt x="30410" y="5707"/>
                  </a:cubicBezTo>
                  <a:cubicBezTo>
                    <a:pt x="30400" y="5749"/>
                    <a:pt x="30389" y="5788"/>
                    <a:pt x="30382" y="5830"/>
                  </a:cubicBezTo>
                  <a:cubicBezTo>
                    <a:pt x="30376" y="5858"/>
                    <a:pt x="30371" y="5886"/>
                    <a:pt x="30368" y="5913"/>
                  </a:cubicBezTo>
                  <a:cubicBezTo>
                    <a:pt x="30367" y="5924"/>
                    <a:pt x="30367" y="5933"/>
                    <a:pt x="30367" y="5944"/>
                  </a:cubicBezTo>
                  <a:cubicBezTo>
                    <a:pt x="30366" y="5955"/>
                    <a:pt x="30366" y="5969"/>
                    <a:pt x="30368" y="5979"/>
                  </a:cubicBezTo>
                  <a:cubicBezTo>
                    <a:pt x="30368" y="5989"/>
                    <a:pt x="30370" y="5999"/>
                    <a:pt x="30370" y="6009"/>
                  </a:cubicBezTo>
                  <a:cubicBezTo>
                    <a:pt x="30372" y="6025"/>
                    <a:pt x="30375" y="6040"/>
                    <a:pt x="30380" y="6056"/>
                  </a:cubicBezTo>
                  <a:cubicBezTo>
                    <a:pt x="30427" y="6213"/>
                    <a:pt x="30568" y="6261"/>
                    <a:pt x="30693" y="6343"/>
                  </a:cubicBezTo>
                  <a:cubicBezTo>
                    <a:pt x="30769" y="6392"/>
                    <a:pt x="30774" y="6460"/>
                    <a:pt x="30756" y="6532"/>
                  </a:cubicBezTo>
                  <a:cubicBezTo>
                    <a:pt x="30745" y="6583"/>
                    <a:pt x="30721" y="6636"/>
                    <a:pt x="30703" y="6687"/>
                  </a:cubicBezTo>
                  <a:cubicBezTo>
                    <a:pt x="30696" y="6705"/>
                    <a:pt x="30691" y="6723"/>
                    <a:pt x="30688" y="6740"/>
                  </a:cubicBezTo>
                  <a:cubicBezTo>
                    <a:pt x="30685" y="6752"/>
                    <a:pt x="30683" y="6765"/>
                    <a:pt x="30680" y="6776"/>
                  </a:cubicBezTo>
                  <a:cubicBezTo>
                    <a:pt x="30679" y="6782"/>
                    <a:pt x="30679" y="6788"/>
                    <a:pt x="30679" y="6793"/>
                  </a:cubicBezTo>
                  <a:cubicBezTo>
                    <a:pt x="30678" y="6807"/>
                    <a:pt x="30677" y="6822"/>
                    <a:pt x="30677" y="6834"/>
                  </a:cubicBezTo>
                  <a:cubicBezTo>
                    <a:pt x="30677" y="6876"/>
                    <a:pt x="30684" y="6915"/>
                    <a:pt x="30701" y="6955"/>
                  </a:cubicBezTo>
                  <a:cubicBezTo>
                    <a:pt x="30740" y="7037"/>
                    <a:pt x="30814" y="7078"/>
                    <a:pt x="30868" y="7145"/>
                  </a:cubicBezTo>
                  <a:cubicBezTo>
                    <a:pt x="30875" y="7155"/>
                    <a:pt x="30881" y="7162"/>
                    <a:pt x="30888" y="7172"/>
                  </a:cubicBezTo>
                  <a:cubicBezTo>
                    <a:pt x="30893" y="7179"/>
                    <a:pt x="30898" y="7187"/>
                    <a:pt x="30901" y="7193"/>
                  </a:cubicBezTo>
                  <a:cubicBezTo>
                    <a:pt x="30904" y="7199"/>
                    <a:pt x="30907" y="7204"/>
                    <a:pt x="30910" y="7209"/>
                  </a:cubicBezTo>
                  <a:cubicBezTo>
                    <a:pt x="30918" y="7228"/>
                    <a:pt x="30925" y="7244"/>
                    <a:pt x="30930" y="7261"/>
                  </a:cubicBezTo>
                  <a:cubicBezTo>
                    <a:pt x="30934" y="7270"/>
                    <a:pt x="30935" y="7278"/>
                    <a:pt x="30938" y="7286"/>
                  </a:cubicBezTo>
                  <a:cubicBezTo>
                    <a:pt x="30939" y="7294"/>
                    <a:pt x="30941" y="7304"/>
                    <a:pt x="30941" y="7313"/>
                  </a:cubicBezTo>
                  <a:cubicBezTo>
                    <a:pt x="30943" y="7317"/>
                    <a:pt x="30943" y="7320"/>
                    <a:pt x="30943" y="7325"/>
                  </a:cubicBezTo>
                  <a:cubicBezTo>
                    <a:pt x="30944" y="7335"/>
                    <a:pt x="30945" y="7343"/>
                    <a:pt x="30945" y="7354"/>
                  </a:cubicBezTo>
                  <a:cubicBezTo>
                    <a:pt x="30946" y="7362"/>
                    <a:pt x="30946" y="7371"/>
                    <a:pt x="30946" y="7381"/>
                  </a:cubicBezTo>
                  <a:cubicBezTo>
                    <a:pt x="30946" y="7396"/>
                    <a:pt x="30945" y="7412"/>
                    <a:pt x="30945" y="7428"/>
                  </a:cubicBezTo>
                  <a:cubicBezTo>
                    <a:pt x="30944" y="7434"/>
                    <a:pt x="30944" y="7442"/>
                    <a:pt x="30943" y="7448"/>
                  </a:cubicBezTo>
                  <a:cubicBezTo>
                    <a:pt x="30941" y="7463"/>
                    <a:pt x="30939" y="7479"/>
                    <a:pt x="30936" y="7492"/>
                  </a:cubicBezTo>
                  <a:cubicBezTo>
                    <a:pt x="30934" y="7508"/>
                    <a:pt x="30929" y="7526"/>
                    <a:pt x="30925" y="7541"/>
                  </a:cubicBezTo>
                  <a:cubicBezTo>
                    <a:pt x="30922" y="7562"/>
                    <a:pt x="30915" y="7584"/>
                    <a:pt x="30910" y="7605"/>
                  </a:cubicBezTo>
                  <a:cubicBezTo>
                    <a:pt x="30904" y="7620"/>
                    <a:pt x="30899" y="7637"/>
                    <a:pt x="30894" y="7653"/>
                  </a:cubicBezTo>
                  <a:lnTo>
                    <a:pt x="30867" y="7621"/>
                  </a:lnTo>
                  <a:cubicBezTo>
                    <a:pt x="30845" y="7594"/>
                    <a:pt x="30821" y="7568"/>
                    <a:pt x="30797" y="7542"/>
                  </a:cubicBezTo>
                  <a:cubicBezTo>
                    <a:pt x="30782" y="7527"/>
                    <a:pt x="30768" y="7512"/>
                    <a:pt x="30752" y="7497"/>
                  </a:cubicBezTo>
                  <a:cubicBezTo>
                    <a:pt x="30735" y="7480"/>
                    <a:pt x="30717" y="7463"/>
                    <a:pt x="30699" y="7445"/>
                  </a:cubicBezTo>
                  <a:cubicBezTo>
                    <a:pt x="30698" y="7444"/>
                    <a:pt x="30698" y="7443"/>
                    <a:pt x="30696" y="7443"/>
                  </a:cubicBezTo>
                  <a:cubicBezTo>
                    <a:pt x="30667" y="7413"/>
                    <a:pt x="30636" y="7385"/>
                    <a:pt x="30602" y="7359"/>
                  </a:cubicBezTo>
                  <a:cubicBezTo>
                    <a:pt x="30581" y="7340"/>
                    <a:pt x="30561" y="7322"/>
                    <a:pt x="30539" y="7305"/>
                  </a:cubicBezTo>
                  <a:cubicBezTo>
                    <a:pt x="30528" y="7297"/>
                    <a:pt x="30518" y="7289"/>
                    <a:pt x="30508" y="7281"/>
                  </a:cubicBezTo>
                  <a:cubicBezTo>
                    <a:pt x="30479" y="7258"/>
                    <a:pt x="30450" y="7237"/>
                    <a:pt x="30420" y="7216"/>
                  </a:cubicBezTo>
                  <a:cubicBezTo>
                    <a:pt x="30417" y="7213"/>
                    <a:pt x="30413" y="7210"/>
                    <a:pt x="30408" y="7208"/>
                  </a:cubicBezTo>
                  <a:cubicBezTo>
                    <a:pt x="30377" y="7187"/>
                    <a:pt x="30346" y="7166"/>
                    <a:pt x="30315" y="7146"/>
                  </a:cubicBezTo>
                  <a:cubicBezTo>
                    <a:pt x="30276" y="7121"/>
                    <a:pt x="30237" y="7100"/>
                    <a:pt x="30198" y="7079"/>
                  </a:cubicBezTo>
                  <a:cubicBezTo>
                    <a:pt x="30160" y="7058"/>
                    <a:pt x="30122" y="7039"/>
                    <a:pt x="30085" y="7021"/>
                  </a:cubicBezTo>
                  <a:cubicBezTo>
                    <a:pt x="30074" y="7017"/>
                    <a:pt x="30065" y="7012"/>
                    <a:pt x="30055" y="7008"/>
                  </a:cubicBezTo>
                  <a:lnTo>
                    <a:pt x="30053" y="7008"/>
                  </a:lnTo>
                  <a:cubicBezTo>
                    <a:pt x="30026" y="6995"/>
                    <a:pt x="29998" y="6984"/>
                    <a:pt x="29971" y="6974"/>
                  </a:cubicBezTo>
                  <a:cubicBezTo>
                    <a:pt x="29944" y="6961"/>
                    <a:pt x="29915" y="6952"/>
                    <a:pt x="29888" y="6941"/>
                  </a:cubicBezTo>
                  <a:cubicBezTo>
                    <a:pt x="29861" y="6930"/>
                    <a:pt x="29832" y="6920"/>
                    <a:pt x="29804" y="6911"/>
                  </a:cubicBezTo>
                  <a:cubicBezTo>
                    <a:pt x="29776" y="6902"/>
                    <a:pt x="29747" y="6892"/>
                    <a:pt x="29719" y="6885"/>
                  </a:cubicBezTo>
                  <a:cubicBezTo>
                    <a:pt x="29716" y="6883"/>
                    <a:pt x="29712" y="6882"/>
                    <a:pt x="29710" y="6882"/>
                  </a:cubicBezTo>
                  <a:cubicBezTo>
                    <a:pt x="29606" y="6852"/>
                    <a:pt x="29500" y="6830"/>
                    <a:pt x="29393" y="6816"/>
                  </a:cubicBezTo>
                  <a:cubicBezTo>
                    <a:pt x="29392" y="6816"/>
                    <a:pt x="29392" y="6814"/>
                    <a:pt x="29389" y="6814"/>
                  </a:cubicBezTo>
                  <a:cubicBezTo>
                    <a:pt x="29363" y="6811"/>
                    <a:pt x="29337" y="6808"/>
                    <a:pt x="29311" y="6806"/>
                  </a:cubicBezTo>
                  <a:cubicBezTo>
                    <a:pt x="29284" y="6802"/>
                    <a:pt x="29257" y="6801"/>
                    <a:pt x="29230" y="6799"/>
                  </a:cubicBezTo>
                  <a:cubicBezTo>
                    <a:pt x="29202" y="6797"/>
                    <a:pt x="29175" y="6795"/>
                    <a:pt x="29148" y="6795"/>
                  </a:cubicBezTo>
                  <a:cubicBezTo>
                    <a:pt x="29121" y="6793"/>
                    <a:pt x="29095" y="6793"/>
                    <a:pt x="29068" y="6793"/>
                  </a:cubicBezTo>
                  <a:cubicBezTo>
                    <a:pt x="28992" y="6793"/>
                    <a:pt x="28918" y="6798"/>
                    <a:pt x="28844" y="6804"/>
                  </a:cubicBezTo>
                  <a:cubicBezTo>
                    <a:pt x="28826" y="6767"/>
                    <a:pt x="28805" y="6731"/>
                    <a:pt x="28785" y="6697"/>
                  </a:cubicBezTo>
                  <a:cubicBezTo>
                    <a:pt x="28784" y="6694"/>
                    <a:pt x="28784" y="6694"/>
                    <a:pt x="28784" y="6693"/>
                  </a:cubicBezTo>
                  <a:cubicBezTo>
                    <a:pt x="28763" y="6657"/>
                    <a:pt x="28742" y="6621"/>
                    <a:pt x="28720" y="6585"/>
                  </a:cubicBezTo>
                  <a:cubicBezTo>
                    <a:pt x="28745" y="6572"/>
                    <a:pt x="28768" y="6553"/>
                    <a:pt x="28789" y="6538"/>
                  </a:cubicBezTo>
                  <a:cubicBezTo>
                    <a:pt x="28847" y="6496"/>
                    <a:pt x="28903" y="6448"/>
                    <a:pt x="28951" y="6391"/>
                  </a:cubicBezTo>
                  <a:cubicBezTo>
                    <a:pt x="28962" y="6379"/>
                    <a:pt x="28975" y="6364"/>
                    <a:pt x="28986" y="6350"/>
                  </a:cubicBezTo>
                  <a:cubicBezTo>
                    <a:pt x="28987" y="6349"/>
                    <a:pt x="28987" y="6348"/>
                    <a:pt x="28987" y="6346"/>
                  </a:cubicBezTo>
                  <a:lnTo>
                    <a:pt x="28988" y="6346"/>
                  </a:lnTo>
                  <a:cubicBezTo>
                    <a:pt x="29001" y="6330"/>
                    <a:pt x="29012" y="6314"/>
                    <a:pt x="29022" y="6299"/>
                  </a:cubicBezTo>
                  <a:cubicBezTo>
                    <a:pt x="29030" y="6287"/>
                    <a:pt x="29038" y="6275"/>
                    <a:pt x="29045" y="6264"/>
                  </a:cubicBezTo>
                  <a:cubicBezTo>
                    <a:pt x="29055" y="6249"/>
                    <a:pt x="29064" y="6234"/>
                    <a:pt x="29073" y="6217"/>
                  </a:cubicBezTo>
                  <a:cubicBezTo>
                    <a:pt x="29107" y="6156"/>
                    <a:pt x="29134" y="6089"/>
                    <a:pt x="29154" y="6021"/>
                  </a:cubicBezTo>
                  <a:cubicBezTo>
                    <a:pt x="29189" y="5897"/>
                    <a:pt x="29195" y="5765"/>
                    <a:pt x="29178" y="5639"/>
                  </a:cubicBezTo>
                  <a:cubicBezTo>
                    <a:pt x="29175" y="5624"/>
                    <a:pt x="29172" y="5609"/>
                    <a:pt x="29169" y="5594"/>
                  </a:cubicBezTo>
                  <a:cubicBezTo>
                    <a:pt x="29168" y="5587"/>
                    <a:pt x="29168" y="5580"/>
                    <a:pt x="29165" y="5573"/>
                  </a:cubicBezTo>
                  <a:cubicBezTo>
                    <a:pt x="29154" y="5517"/>
                    <a:pt x="29136" y="5463"/>
                    <a:pt x="29113" y="5412"/>
                  </a:cubicBezTo>
                  <a:cubicBezTo>
                    <a:pt x="29106" y="5395"/>
                    <a:pt x="29097" y="5379"/>
                    <a:pt x="29089" y="5361"/>
                  </a:cubicBezTo>
                  <a:cubicBezTo>
                    <a:pt x="29089" y="5360"/>
                    <a:pt x="29087" y="5359"/>
                    <a:pt x="29087" y="5358"/>
                  </a:cubicBezTo>
                  <a:cubicBezTo>
                    <a:pt x="29055" y="5295"/>
                    <a:pt x="29011" y="5254"/>
                    <a:pt x="28961" y="5208"/>
                  </a:cubicBezTo>
                  <a:cubicBezTo>
                    <a:pt x="28957" y="5195"/>
                    <a:pt x="28952" y="5181"/>
                    <a:pt x="28946" y="5169"/>
                  </a:cubicBezTo>
                  <a:cubicBezTo>
                    <a:pt x="28955" y="5165"/>
                    <a:pt x="28962" y="5160"/>
                    <a:pt x="28969" y="5155"/>
                  </a:cubicBezTo>
                  <a:cubicBezTo>
                    <a:pt x="28996" y="5134"/>
                    <a:pt x="29016" y="5103"/>
                    <a:pt x="29034" y="5074"/>
                  </a:cubicBezTo>
                  <a:cubicBezTo>
                    <a:pt x="29065" y="5026"/>
                    <a:pt x="29092" y="4975"/>
                    <a:pt x="29115" y="4922"/>
                  </a:cubicBezTo>
                  <a:cubicBezTo>
                    <a:pt x="29122" y="4902"/>
                    <a:pt x="29129" y="4881"/>
                    <a:pt x="29134" y="4860"/>
                  </a:cubicBezTo>
                  <a:cubicBezTo>
                    <a:pt x="29138" y="4849"/>
                    <a:pt x="29141" y="4838"/>
                    <a:pt x="29143" y="4825"/>
                  </a:cubicBezTo>
                  <a:cubicBezTo>
                    <a:pt x="29147" y="4807"/>
                    <a:pt x="29150" y="4788"/>
                    <a:pt x="29152" y="4770"/>
                  </a:cubicBezTo>
                  <a:cubicBezTo>
                    <a:pt x="29158" y="4702"/>
                    <a:pt x="29153" y="4631"/>
                    <a:pt x="29137" y="4564"/>
                  </a:cubicBezTo>
                  <a:cubicBezTo>
                    <a:pt x="29133" y="4548"/>
                    <a:pt x="29129" y="4532"/>
                    <a:pt x="29123" y="4517"/>
                  </a:cubicBezTo>
                  <a:cubicBezTo>
                    <a:pt x="29116" y="4490"/>
                    <a:pt x="29106" y="4465"/>
                    <a:pt x="29094" y="4439"/>
                  </a:cubicBezTo>
                  <a:cubicBezTo>
                    <a:pt x="29089" y="4426"/>
                    <a:pt x="29082" y="4412"/>
                    <a:pt x="29076" y="4398"/>
                  </a:cubicBezTo>
                  <a:cubicBezTo>
                    <a:pt x="29050" y="4346"/>
                    <a:pt x="29017" y="4294"/>
                    <a:pt x="28983" y="4247"/>
                  </a:cubicBezTo>
                  <a:cubicBezTo>
                    <a:pt x="28929" y="4173"/>
                    <a:pt x="28868" y="4115"/>
                    <a:pt x="28804" y="4056"/>
                  </a:cubicBezTo>
                  <a:cubicBezTo>
                    <a:pt x="28793" y="4041"/>
                    <a:pt x="28784" y="4026"/>
                    <a:pt x="28774" y="4013"/>
                  </a:cubicBezTo>
                  <a:lnTo>
                    <a:pt x="28774" y="4012"/>
                  </a:lnTo>
                  <a:cubicBezTo>
                    <a:pt x="28763" y="3999"/>
                    <a:pt x="28752" y="3985"/>
                    <a:pt x="28740" y="3973"/>
                  </a:cubicBezTo>
                  <a:cubicBezTo>
                    <a:pt x="28730" y="3963"/>
                    <a:pt x="28720" y="3952"/>
                    <a:pt x="28710" y="3943"/>
                  </a:cubicBezTo>
                  <a:cubicBezTo>
                    <a:pt x="28705" y="3939"/>
                    <a:pt x="28700" y="3934"/>
                    <a:pt x="28694" y="3929"/>
                  </a:cubicBezTo>
                  <a:cubicBezTo>
                    <a:pt x="28684" y="3921"/>
                    <a:pt x="28674" y="3912"/>
                    <a:pt x="28662" y="3903"/>
                  </a:cubicBezTo>
                  <a:cubicBezTo>
                    <a:pt x="28648" y="3893"/>
                    <a:pt x="28633" y="3883"/>
                    <a:pt x="28617" y="3874"/>
                  </a:cubicBezTo>
                  <a:cubicBezTo>
                    <a:pt x="28587" y="3857"/>
                    <a:pt x="28556" y="3841"/>
                    <a:pt x="28524" y="3829"/>
                  </a:cubicBezTo>
                  <a:cubicBezTo>
                    <a:pt x="28506" y="3823"/>
                    <a:pt x="28485" y="3817"/>
                    <a:pt x="28465" y="3812"/>
                  </a:cubicBezTo>
                  <a:cubicBezTo>
                    <a:pt x="28392" y="3793"/>
                    <a:pt x="28315" y="3784"/>
                    <a:pt x="28238" y="3784"/>
                  </a:cubicBezTo>
                  <a:cubicBezTo>
                    <a:pt x="28155" y="3784"/>
                    <a:pt x="28071" y="3794"/>
                    <a:pt x="27988" y="3813"/>
                  </a:cubicBezTo>
                  <a:cubicBezTo>
                    <a:pt x="27991" y="3802"/>
                    <a:pt x="27994" y="3792"/>
                    <a:pt x="27996" y="3783"/>
                  </a:cubicBezTo>
                  <a:cubicBezTo>
                    <a:pt x="28013" y="3711"/>
                    <a:pt x="28027" y="3640"/>
                    <a:pt x="28035" y="3565"/>
                  </a:cubicBezTo>
                  <a:cubicBezTo>
                    <a:pt x="28038" y="3544"/>
                    <a:pt x="28039" y="3521"/>
                    <a:pt x="28040" y="3500"/>
                  </a:cubicBezTo>
                  <a:cubicBezTo>
                    <a:pt x="28042" y="3485"/>
                    <a:pt x="28042" y="3468"/>
                    <a:pt x="28042" y="3450"/>
                  </a:cubicBezTo>
                  <a:cubicBezTo>
                    <a:pt x="28043" y="3433"/>
                    <a:pt x="28043" y="3414"/>
                    <a:pt x="28042" y="3396"/>
                  </a:cubicBezTo>
                  <a:cubicBezTo>
                    <a:pt x="28043" y="3383"/>
                    <a:pt x="28042" y="3370"/>
                    <a:pt x="28040" y="3357"/>
                  </a:cubicBezTo>
                  <a:cubicBezTo>
                    <a:pt x="28039" y="3338"/>
                    <a:pt x="28035" y="3318"/>
                    <a:pt x="28034" y="3299"/>
                  </a:cubicBezTo>
                  <a:cubicBezTo>
                    <a:pt x="28039" y="3256"/>
                    <a:pt x="28040" y="3209"/>
                    <a:pt x="28035" y="3163"/>
                  </a:cubicBezTo>
                  <a:cubicBezTo>
                    <a:pt x="28034" y="3147"/>
                    <a:pt x="28032" y="3132"/>
                    <a:pt x="28029" y="3116"/>
                  </a:cubicBezTo>
                  <a:cubicBezTo>
                    <a:pt x="28025" y="3096"/>
                    <a:pt x="28022" y="3078"/>
                    <a:pt x="28014" y="3058"/>
                  </a:cubicBezTo>
                  <a:cubicBezTo>
                    <a:pt x="28009" y="3039"/>
                    <a:pt x="28003" y="3021"/>
                    <a:pt x="27997" y="3003"/>
                  </a:cubicBezTo>
                  <a:cubicBezTo>
                    <a:pt x="27978" y="2958"/>
                    <a:pt x="27955" y="2916"/>
                    <a:pt x="27928" y="2877"/>
                  </a:cubicBezTo>
                  <a:cubicBezTo>
                    <a:pt x="27920" y="2864"/>
                    <a:pt x="27910" y="2850"/>
                    <a:pt x="27899" y="2838"/>
                  </a:cubicBezTo>
                  <a:cubicBezTo>
                    <a:pt x="27889" y="2823"/>
                    <a:pt x="27878" y="2810"/>
                    <a:pt x="27865" y="2796"/>
                  </a:cubicBezTo>
                  <a:cubicBezTo>
                    <a:pt x="27855" y="2783"/>
                    <a:pt x="27841" y="2770"/>
                    <a:pt x="27829" y="2758"/>
                  </a:cubicBezTo>
                  <a:cubicBezTo>
                    <a:pt x="27826" y="2755"/>
                    <a:pt x="27824" y="2752"/>
                    <a:pt x="27821" y="2750"/>
                  </a:cubicBezTo>
                  <a:cubicBezTo>
                    <a:pt x="27808" y="2737"/>
                    <a:pt x="27795" y="2725"/>
                    <a:pt x="27780" y="2715"/>
                  </a:cubicBezTo>
                  <a:cubicBezTo>
                    <a:pt x="27772" y="2708"/>
                    <a:pt x="27763" y="2700"/>
                    <a:pt x="27754" y="2695"/>
                  </a:cubicBezTo>
                  <a:cubicBezTo>
                    <a:pt x="27741" y="2685"/>
                    <a:pt x="27730" y="2677"/>
                    <a:pt x="27715" y="2668"/>
                  </a:cubicBezTo>
                  <a:cubicBezTo>
                    <a:pt x="27711" y="2664"/>
                    <a:pt x="27706" y="2662"/>
                    <a:pt x="27701" y="2658"/>
                  </a:cubicBezTo>
                  <a:cubicBezTo>
                    <a:pt x="27686" y="2647"/>
                    <a:pt x="27673" y="2640"/>
                    <a:pt x="27657" y="2631"/>
                  </a:cubicBezTo>
                  <a:cubicBezTo>
                    <a:pt x="27652" y="2627"/>
                    <a:pt x="27645" y="2624"/>
                    <a:pt x="27638" y="2620"/>
                  </a:cubicBezTo>
                  <a:cubicBezTo>
                    <a:pt x="27619" y="2610"/>
                    <a:pt x="27600" y="2599"/>
                    <a:pt x="27579" y="2590"/>
                  </a:cubicBezTo>
                  <a:cubicBezTo>
                    <a:pt x="27563" y="2584"/>
                    <a:pt x="27549" y="2576"/>
                    <a:pt x="27532" y="2569"/>
                  </a:cubicBezTo>
                  <a:cubicBezTo>
                    <a:pt x="27480" y="2548"/>
                    <a:pt x="27424" y="2531"/>
                    <a:pt x="27368" y="2517"/>
                  </a:cubicBezTo>
                  <a:cubicBezTo>
                    <a:pt x="27366" y="2516"/>
                    <a:pt x="27361" y="2516"/>
                    <a:pt x="27358" y="2516"/>
                  </a:cubicBezTo>
                  <a:cubicBezTo>
                    <a:pt x="27335" y="2510"/>
                    <a:pt x="27311" y="2506"/>
                    <a:pt x="27288" y="2501"/>
                  </a:cubicBezTo>
                  <a:cubicBezTo>
                    <a:pt x="27261" y="2496"/>
                    <a:pt x="27235" y="2491"/>
                    <a:pt x="27207" y="2489"/>
                  </a:cubicBezTo>
                  <a:cubicBezTo>
                    <a:pt x="27180" y="2485"/>
                    <a:pt x="27154" y="2482"/>
                    <a:pt x="27128" y="2482"/>
                  </a:cubicBezTo>
                  <a:cubicBezTo>
                    <a:pt x="27101" y="2481"/>
                    <a:pt x="27075" y="2480"/>
                    <a:pt x="27049" y="2480"/>
                  </a:cubicBezTo>
                  <a:cubicBezTo>
                    <a:pt x="27020" y="2480"/>
                    <a:pt x="26992" y="2481"/>
                    <a:pt x="26965" y="2482"/>
                  </a:cubicBezTo>
                  <a:cubicBezTo>
                    <a:pt x="27056" y="2304"/>
                    <a:pt x="27113" y="2104"/>
                    <a:pt x="27108" y="1904"/>
                  </a:cubicBezTo>
                  <a:cubicBezTo>
                    <a:pt x="27116" y="1903"/>
                    <a:pt x="27122" y="1901"/>
                    <a:pt x="27128" y="1896"/>
                  </a:cubicBezTo>
                  <a:cubicBezTo>
                    <a:pt x="27210" y="1841"/>
                    <a:pt x="27346" y="1742"/>
                    <a:pt x="27464" y="1742"/>
                  </a:cubicBezTo>
                  <a:close/>
                  <a:moveTo>
                    <a:pt x="10321" y="5624"/>
                  </a:moveTo>
                  <a:lnTo>
                    <a:pt x="10321" y="5624"/>
                  </a:lnTo>
                  <a:cubicBezTo>
                    <a:pt x="10217" y="5728"/>
                    <a:pt x="10117" y="5835"/>
                    <a:pt x="10022" y="5945"/>
                  </a:cubicBezTo>
                  <a:cubicBezTo>
                    <a:pt x="9759" y="6252"/>
                    <a:pt x="9514" y="6582"/>
                    <a:pt x="9318" y="6937"/>
                  </a:cubicBezTo>
                  <a:cubicBezTo>
                    <a:pt x="9211" y="7132"/>
                    <a:pt x="9120" y="7337"/>
                    <a:pt x="9049" y="7547"/>
                  </a:cubicBezTo>
                  <a:cubicBezTo>
                    <a:pt x="9012" y="7660"/>
                    <a:pt x="8982" y="7775"/>
                    <a:pt x="8959" y="7891"/>
                  </a:cubicBezTo>
                  <a:cubicBezTo>
                    <a:pt x="8948" y="7953"/>
                    <a:pt x="8932" y="8017"/>
                    <a:pt x="8929" y="8080"/>
                  </a:cubicBezTo>
                  <a:cubicBezTo>
                    <a:pt x="8609" y="7896"/>
                    <a:pt x="8288" y="7714"/>
                    <a:pt x="7969" y="7531"/>
                  </a:cubicBezTo>
                  <a:cubicBezTo>
                    <a:pt x="8275" y="7051"/>
                    <a:pt x="8604" y="6605"/>
                    <a:pt x="9063" y="6256"/>
                  </a:cubicBezTo>
                  <a:cubicBezTo>
                    <a:pt x="9297" y="6079"/>
                    <a:pt x="9552" y="5928"/>
                    <a:pt x="9817" y="5807"/>
                  </a:cubicBezTo>
                  <a:cubicBezTo>
                    <a:pt x="9955" y="5745"/>
                    <a:pt x="10098" y="5689"/>
                    <a:pt x="10243" y="5645"/>
                  </a:cubicBezTo>
                  <a:cubicBezTo>
                    <a:pt x="10267" y="5636"/>
                    <a:pt x="10295" y="5630"/>
                    <a:pt x="10321" y="5624"/>
                  </a:cubicBezTo>
                  <a:close/>
                  <a:moveTo>
                    <a:pt x="21062" y="2528"/>
                  </a:moveTo>
                  <a:cubicBezTo>
                    <a:pt x="21069" y="2598"/>
                    <a:pt x="21075" y="2668"/>
                    <a:pt x="21078" y="2739"/>
                  </a:cubicBezTo>
                  <a:cubicBezTo>
                    <a:pt x="21091" y="2943"/>
                    <a:pt x="21089" y="3146"/>
                    <a:pt x="21080" y="3350"/>
                  </a:cubicBezTo>
                  <a:cubicBezTo>
                    <a:pt x="21078" y="3362"/>
                    <a:pt x="21082" y="3372"/>
                    <a:pt x="21086" y="3383"/>
                  </a:cubicBezTo>
                  <a:cubicBezTo>
                    <a:pt x="20835" y="3584"/>
                    <a:pt x="20579" y="3777"/>
                    <a:pt x="20320" y="3966"/>
                  </a:cubicBezTo>
                  <a:cubicBezTo>
                    <a:pt x="19609" y="4486"/>
                    <a:pt x="18879" y="4980"/>
                    <a:pt x="18208" y="5552"/>
                  </a:cubicBezTo>
                  <a:cubicBezTo>
                    <a:pt x="18039" y="5698"/>
                    <a:pt x="17854" y="5843"/>
                    <a:pt x="17725" y="6028"/>
                  </a:cubicBezTo>
                  <a:cubicBezTo>
                    <a:pt x="17594" y="6217"/>
                    <a:pt x="17562" y="6436"/>
                    <a:pt x="17602" y="6660"/>
                  </a:cubicBezTo>
                  <a:cubicBezTo>
                    <a:pt x="17644" y="6906"/>
                    <a:pt x="17749" y="7145"/>
                    <a:pt x="17846" y="7375"/>
                  </a:cubicBezTo>
                  <a:cubicBezTo>
                    <a:pt x="17935" y="7589"/>
                    <a:pt x="18035" y="7797"/>
                    <a:pt x="18149" y="7999"/>
                  </a:cubicBezTo>
                  <a:cubicBezTo>
                    <a:pt x="18132" y="8000"/>
                    <a:pt x="18115" y="8001"/>
                    <a:pt x="18099" y="8004"/>
                  </a:cubicBezTo>
                  <a:cubicBezTo>
                    <a:pt x="17833" y="8032"/>
                    <a:pt x="17568" y="8076"/>
                    <a:pt x="17303" y="8134"/>
                  </a:cubicBezTo>
                  <a:cubicBezTo>
                    <a:pt x="17338" y="7520"/>
                    <a:pt x="17322" y="6835"/>
                    <a:pt x="16784" y="6432"/>
                  </a:cubicBezTo>
                  <a:cubicBezTo>
                    <a:pt x="16620" y="6309"/>
                    <a:pt x="16431" y="6220"/>
                    <a:pt x="16236" y="6147"/>
                  </a:cubicBezTo>
                  <a:cubicBezTo>
                    <a:pt x="16253" y="6100"/>
                    <a:pt x="16239" y="6044"/>
                    <a:pt x="16231" y="5997"/>
                  </a:cubicBezTo>
                  <a:cubicBezTo>
                    <a:pt x="16224" y="5955"/>
                    <a:pt x="16215" y="5912"/>
                    <a:pt x="16203" y="5871"/>
                  </a:cubicBezTo>
                  <a:cubicBezTo>
                    <a:pt x="16186" y="5796"/>
                    <a:pt x="16161" y="5723"/>
                    <a:pt x="16130" y="5651"/>
                  </a:cubicBezTo>
                  <a:cubicBezTo>
                    <a:pt x="16499" y="5600"/>
                    <a:pt x="16816" y="5380"/>
                    <a:pt x="17126" y="5194"/>
                  </a:cubicBezTo>
                  <a:cubicBezTo>
                    <a:pt x="17795" y="4794"/>
                    <a:pt x="18453" y="4382"/>
                    <a:pt x="19107" y="3961"/>
                  </a:cubicBezTo>
                  <a:cubicBezTo>
                    <a:pt x="19434" y="3749"/>
                    <a:pt x="19758" y="3536"/>
                    <a:pt x="20080" y="3319"/>
                  </a:cubicBezTo>
                  <a:cubicBezTo>
                    <a:pt x="20377" y="3119"/>
                    <a:pt x="20685" y="2921"/>
                    <a:pt x="20940" y="2666"/>
                  </a:cubicBezTo>
                  <a:cubicBezTo>
                    <a:pt x="20982" y="2624"/>
                    <a:pt x="21025" y="2579"/>
                    <a:pt x="21062" y="2528"/>
                  </a:cubicBezTo>
                  <a:close/>
                  <a:moveTo>
                    <a:pt x="23379" y="160"/>
                  </a:moveTo>
                  <a:cubicBezTo>
                    <a:pt x="24599" y="160"/>
                    <a:pt x="25821" y="331"/>
                    <a:pt x="26939" y="832"/>
                  </a:cubicBezTo>
                  <a:cubicBezTo>
                    <a:pt x="29549" y="2006"/>
                    <a:pt x="31112" y="4794"/>
                    <a:pt x="31323" y="7576"/>
                  </a:cubicBezTo>
                  <a:cubicBezTo>
                    <a:pt x="31336" y="7758"/>
                    <a:pt x="31344" y="7940"/>
                    <a:pt x="31348" y="8121"/>
                  </a:cubicBezTo>
                  <a:cubicBezTo>
                    <a:pt x="31345" y="8236"/>
                    <a:pt x="31345" y="8345"/>
                    <a:pt x="31344" y="8457"/>
                  </a:cubicBezTo>
                  <a:cubicBezTo>
                    <a:pt x="31281" y="8263"/>
                    <a:pt x="31187" y="8076"/>
                    <a:pt x="31077" y="7906"/>
                  </a:cubicBezTo>
                  <a:cubicBezTo>
                    <a:pt x="31061" y="7882"/>
                    <a:pt x="31044" y="7860"/>
                    <a:pt x="31028" y="7836"/>
                  </a:cubicBezTo>
                  <a:cubicBezTo>
                    <a:pt x="31068" y="7736"/>
                    <a:pt x="31105" y="7633"/>
                    <a:pt x="31126" y="7529"/>
                  </a:cubicBezTo>
                  <a:cubicBezTo>
                    <a:pt x="31144" y="7444"/>
                    <a:pt x="31149" y="7358"/>
                    <a:pt x="31136" y="7270"/>
                  </a:cubicBezTo>
                  <a:cubicBezTo>
                    <a:pt x="31121" y="7185"/>
                    <a:pt x="31090" y="7104"/>
                    <a:pt x="31038" y="7034"/>
                  </a:cubicBezTo>
                  <a:cubicBezTo>
                    <a:pt x="30996" y="6979"/>
                    <a:pt x="30897" y="6928"/>
                    <a:pt x="30882" y="6856"/>
                  </a:cubicBezTo>
                  <a:cubicBezTo>
                    <a:pt x="30870" y="6793"/>
                    <a:pt x="30913" y="6715"/>
                    <a:pt x="30932" y="6658"/>
                  </a:cubicBezTo>
                  <a:cubicBezTo>
                    <a:pt x="30959" y="6588"/>
                    <a:pt x="30979" y="6515"/>
                    <a:pt x="30974" y="6438"/>
                  </a:cubicBezTo>
                  <a:cubicBezTo>
                    <a:pt x="30963" y="6284"/>
                    <a:pt x="30848" y="6204"/>
                    <a:pt x="30721" y="6140"/>
                  </a:cubicBezTo>
                  <a:cubicBezTo>
                    <a:pt x="30666" y="6111"/>
                    <a:pt x="30591" y="6084"/>
                    <a:pt x="30568" y="6022"/>
                  </a:cubicBezTo>
                  <a:cubicBezTo>
                    <a:pt x="30541" y="5955"/>
                    <a:pt x="30570" y="5872"/>
                    <a:pt x="30588" y="5807"/>
                  </a:cubicBezTo>
                  <a:cubicBezTo>
                    <a:pt x="30620" y="5677"/>
                    <a:pt x="30658" y="5532"/>
                    <a:pt x="30585" y="5407"/>
                  </a:cubicBezTo>
                  <a:cubicBezTo>
                    <a:pt x="30507" y="5275"/>
                    <a:pt x="30362" y="5252"/>
                    <a:pt x="30234" y="5193"/>
                  </a:cubicBezTo>
                  <a:cubicBezTo>
                    <a:pt x="30036" y="5103"/>
                    <a:pt x="30182" y="4892"/>
                    <a:pt x="30240" y="4752"/>
                  </a:cubicBezTo>
                  <a:cubicBezTo>
                    <a:pt x="30303" y="4600"/>
                    <a:pt x="30318" y="4398"/>
                    <a:pt x="30169" y="4289"/>
                  </a:cubicBezTo>
                  <a:cubicBezTo>
                    <a:pt x="30117" y="4250"/>
                    <a:pt x="30058" y="4235"/>
                    <a:pt x="29995" y="4225"/>
                  </a:cubicBezTo>
                  <a:cubicBezTo>
                    <a:pt x="29927" y="4216"/>
                    <a:pt x="29843" y="4229"/>
                    <a:pt x="29781" y="4201"/>
                  </a:cubicBezTo>
                  <a:cubicBezTo>
                    <a:pt x="29697" y="4168"/>
                    <a:pt x="29736" y="4073"/>
                    <a:pt x="29750" y="4004"/>
                  </a:cubicBezTo>
                  <a:cubicBezTo>
                    <a:pt x="29766" y="3926"/>
                    <a:pt x="29781" y="3845"/>
                    <a:pt x="29758" y="3766"/>
                  </a:cubicBezTo>
                  <a:cubicBezTo>
                    <a:pt x="29716" y="3618"/>
                    <a:pt x="29583" y="3534"/>
                    <a:pt x="29449" y="3482"/>
                  </a:cubicBezTo>
                  <a:cubicBezTo>
                    <a:pt x="29309" y="3428"/>
                    <a:pt x="29078" y="3407"/>
                    <a:pt x="29032" y="3231"/>
                  </a:cubicBezTo>
                  <a:cubicBezTo>
                    <a:pt x="28994" y="3084"/>
                    <a:pt x="29064" y="2928"/>
                    <a:pt x="29007" y="2779"/>
                  </a:cubicBezTo>
                  <a:cubicBezTo>
                    <a:pt x="28942" y="2612"/>
                    <a:pt x="28767" y="2576"/>
                    <a:pt x="28607" y="2574"/>
                  </a:cubicBezTo>
                  <a:cubicBezTo>
                    <a:pt x="28586" y="2574"/>
                    <a:pt x="28553" y="2578"/>
                    <a:pt x="28522" y="2578"/>
                  </a:cubicBezTo>
                  <a:cubicBezTo>
                    <a:pt x="28481" y="2578"/>
                    <a:pt x="28442" y="2572"/>
                    <a:pt x="28438" y="2542"/>
                  </a:cubicBezTo>
                  <a:cubicBezTo>
                    <a:pt x="28434" y="2518"/>
                    <a:pt x="28463" y="2466"/>
                    <a:pt x="28470" y="2444"/>
                  </a:cubicBezTo>
                  <a:cubicBezTo>
                    <a:pt x="28484" y="2405"/>
                    <a:pt x="28495" y="2368"/>
                    <a:pt x="28501" y="2329"/>
                  </a:cubicBezTo>
                  <a:cubicBezTo>
                    <a:pt x="28522" y="2159"/>
                    <a:pt x="28394" y="2051"/>
                    <a:pt x="28234" y="2039"/>
                  </a:cubicBezTo>
                  <a:cubicBezTo>
                    <a:pt x="28226" y="2039"/>
                    <a:pt x="28218" y="2038"/>
                    <a:pt x="28209" y="2038"/>
                  </a:cubicBezTo>
                  <a:cubicBezTo>
                    <a:pt x="28135" y="2038"/>
                    <a:pt x="28066" y="2058"/>
                    <a:pt x="27992" y="2069"/>
                  </a:cubicBezTo>
                  <a:cubicBezTo>
                    <a:pt x="27970" y="2073"/>
                    <a:pt x="27938" y="2079"/>
                    <a:pt x="27909" y="2079"/>
                  </a:cubicBezTo>
                  <a:cubicBezTo>
                    <a:pt x="27890" y="2079"/>
                    <a:pt x="27871" y="2077"/>
                    <a:pt x="27857" y="2069"/>
                  </a:cubicBezTo>
                  <a:cubicBezTo>
                    <a:pt x="27804" y="2043"/>
                    <a:pt x="27805" y="1982"/>
                    <a:pt x="27803" y="1930"/>
                  </a:cubicBezTo>
                  <a:cubicBezTo>
                    <a:pt x="27795" y="1758"/>
                    <a:pt x="27726" y="1617"/>
                    <a:pt x="27545" y="1581"/>
                  </a:cubicBezTo>
                  <a:cubicBezTo>
                    <a:pt x="27521" y="1576"/>
                    <a:pt x="27497" y="1574"/>
                    <a:pt x="27474" y="1574"/>
                  </a:cubicBezTo>
                  <a:cubicBezTo>
                    <a:pt x="27329" y="1574"/>
                    <a:pt x="27205" y="1661"/>
                    <a:pt x="27097" y="1756"/>
                  </a:cubicBezTo>
                  <a:cubicBezTo>
                    <a:pt x="27091" y="1715"/>
                    <a:pt x="27080" y="1675"/>
                    <a:pt x="27068" y="1635"/>
                  </a:cubicBezTo>
                  <a:cubicBezTo>
                    <a:pt x="26950" y="1292"/>
                    <a:pt x="26667" y="1103"/>
                    <a:pt x="26308" y="1099"/>
                  </a:cubicBezTo>
                  <a:cubicBezTo>
                    <a:pt x="26301" y="1099"/>
                    <a:pt x="26293" y="1099"/>
                    <a:pt x="26286" y="1099"/>
                  </a:cubicBezTo>
                  <a:cubicBezTo>
                    <a:pt x="26085" y="1099"/>
                    <a:pt x="25896" y="1152"/>
                    <a:pt x="25742" y="1257"/>
                  </a:cubicBezTo>
                  <a:cubicBezTo>
                    <a:pt x="25679" y="1065"/>
                    <a:pt x="25563" y="783"/>
                    <a:pt x="25350" y="783"/>
                  </a:cubicBezTo>
                  <a:cubicBezTo>
                    <a:pt x="25337" y="783"/>
                    <a:pt x="25324" y="784"/>
                    <a:pt x="25310" y="786"/>
                  </a:cubicBezTo>
                  <a:cubicBezTo>
                    <a:pt x="25198" y="803"/>
                    <a:pt x="25102" y="844"/>
                    <a:pt x="24988" y="844"/>
                  </a:cubicBezTo>
                  <a:cubicBezTo>
                    <a:pt x="24984" y="844"/>
                    <a:pt x="24980" y="844"/>
                    <a:pt x="24975" y="844"/>
                  </a:cubicBezTo>
                  <a:cubicBezTo>
                    <a:pt x="24849" y="839"/>
                    <a:pt x="24725" y="798"/>
                    <a:pt x="24617" y="734"/>
                  </a:cubicBezTo>
                  <a:cubicBezTo>
                    <a:pt x="24533" y="684"/>
                    <a:pt x="24455" y="583"/>
                    <a:pt x="24348" y="583"/>
                  </a:cubicBezTo>
                  <a:cubicBezTo>
                    <a:pt x="24346" y="583"/>
                    <a:pt x="24345" y="583"/>
                    <a:pt x="24344" y="583"/>
                  </a:cubicBezTo>
                  <a:cubicBezTo>
                    <a:pt x="24246" y="584"/>
                    <a:pt x="24193" y="661"/>
                    <a:pt x="24150" y="737"/>
                  </a:cubicBezTo>
                  <a:cubicBezTo>
                    <a:pt x="24121" y="789"/>
                    <a:pt x="24103" y="835"/>
                    <a:pt x="24035" y="840"/>
                  </a:cubicBezTo>
                  <a:cubicBezTo>
                    <a:pt x="24031" y="841"/>
                    <a:pt x="24027" y="841"/>
                    <a:pt x="24023" y="841"/>
                  </a:cubicBezTo>
                  <a:cubicBezTo>
                    <a:pt x="23977" y="841"/>
                    <a:pt x="23926" y="821"/>
                    <a:pt x="23888" y="798"/>
                  </a:cubicBezTo>
                  <a:cubicBezTo>
                    <a:pt x="23773" y="731"/>
                    <a:pt x="23693" y="617"/>
                    <a:pt x="23570" y="559"/>
                  </a:cubicBezTo>
                  <a:cubicBezTo>
                    <a:pt x="23500" y="527"/>
                    <a:pt x="23428" y="514"/>
                    <a:pt x="23357" y="514"/>
                  </a:cubicBezTo>
                  <a:cubicBezTo>
                    <a:pt x="23178" y="514"/>
                    <a:pt x="23000" y="597"/>
                    <a:pt x="22835" y="667"/>
                  </a:cubicBezTo>
                  <a:cubicBezTo>
                    <a:pt x="22719" y="714"/>
                    <a:pt x="22603" y="747"/>
                    <a:pt x="22479" y="747"/>
                  </a:cubicBezTo>
                  <a:cubicBezTo>
                    <a:pt x="22461" y="747"/>
                    <a:pt x="22443" y="746"/>
                    <a:pt x="22425" y="745"/>
                  </a:cubicBezTo>
                  <a:cubicBezTo>
                    <a:pt x="22270" y="733"/>
                    <a:pt x="22142" y="662"/>
                    <a:pt x="21998" y="614"/>
                  </a:cubicBezTo>
                  <a:cubicBezTo>
                    <a:pt x="21933" y="592"/>
                    <a:pt x="21865" y="577"/>
                    <a:pt x="21797" y="577"/>
                  </a:cubicBezTo>
                  <a:cubicBezTo>
                    <a:pt x="21756" y="577"/>
                    <a:pt x="21716" y="583"/>
                    <a:pt x="21676" y="595"/>
                  </a:cubicBezTo>
                  <a:cubicBezTo>
                    <a:pt x="21618" y="612"/>
                    <a:pt x="21569" y="647"/>
                    <a:pt x="21523" y="685"/>
                  </a:cubicBezTo>
                  <a:cubicBezTo>
                    <a:pt x="21481" y="720"/>
                    <a:pt x="21442" y="773"/>
                    <a:pt x="21392" y="789"/>
                  </a:cubicBezTo>
                  <a:cubicBezTo>
                    <a:pt x="21380" y="794"/>
                    <a:pt x="21367" y="796"/>
                    <a:pt x="21355" y="796"/>
                  </a:cubicBezTo>
                  <a:cubicBezTo>
                    <a:pt x="21277" y="796"/>
                    <a:pt x="21194" y="724"/>
                    <a:pt x="21131" y="695"/>
                  </a:cubicBezTo>
                  <a:cubicBezTo>
                    <a:pt x="21070" y="665"/>
                    <a:pt x="21006" y="647"/>
                    <a:pt x="20941" y="647"/>
                  </a:cubicBezTo>
                  <a:cubicBezTo>
                    <a:pt x="20908" y="647"/>
                    <a:pt x="20874" y="652"/>
                    <a:pt x="20840" y="662"/>
                  </a:cubicBezTo>
                  <a:cubicBezTo>
                    <a:pt x="20716" y="701"/>
                    <a:pt x="20632" y="808"/>
                    <a:pt x="20517" y="862"/>
                  </a:cubicBezTo>
                  <a:cubicBezTo>
                    <a:pt x="20466" y="888"/>
                    <a:pt x="20412" y="897"/>
                    <a:pt x="20356" y="897"/>
                  </a:cubicBezTo>
                  <a:cubicBezTo>
                    <a:pt x="20257" y="897"/>
                    <a:pt x="20155" y="867"/>
                    <a:pt x="20060" y="850"/>
                  </a:cubicBezTo>
                  <a:cubicBezTo>
                    <a:pt x="19998" y="839"/>
                    <a:pt x="19932" y="832"/>
                    <a:pt x="19867" y="832"/>
                  </a:cubicBezTo>
                  <a:cubicBezTo>
                    <a:pt x="19690" y="832"/>
                    <a:pt x="19515" y="882"/>
                    <a:pt x="19431" y="1036"/>
                  </a:cubicBezTo>
                  <a:cubicBezTo>
                    <a:pt x="19359" y="1006"/>
                    <a:pt x="19281" y="992"/>
                    <a:pt x="19202" y="992"/>
                  </a:cubicBezTo>
                  <a:cubicBezTo>
                    <a:pt x="18958" y="992"/>
                    <a:pt x="18712" y="1132"/>
                    <a:pt x="18643" y="1375"/>
                  </a:cubicBezTo>
                  <a:cubicBezTo>
                    <a:pt x="18442" y="1338"/>
                    <a:pt x="18233" y="1300"/>
                    <a:pt x="18028" y="1300"/>
                  </a:cubicBezTo>
                  <a:cubicBezTo>
                    <a:pt x="17892" y="1300"/>
                    <a:pt x="17759" y="1316"/>
                    <a:pt x="17629" y="1361"/>
                  </a:cubicBezTo>
                  <a:cubicBezTo>
                    <a:pt x="17285" y="1482"/>
                    <a:pt x="16966" y="1695"/>
                    <a:pt x="16648" y="1870"/>
                  </a:cubicBezTo>
                  <a:cubicBezTo>
                    <a:pt x="16302" y="2059"/>
                    <a:pt x="15959" y="2247"/>
                    <a:pt x="15615" y="2439"/>
                  </a:cubicBezTo>
                  <a:cubicBezTo>
                    <a:pt x="14922" y="2823"/>
                    <a:pt x="14238" y="3222"/>
                    <a:pt x="13555" y="3625"/>
                  </a:cubicBezTo>
                  <a:cubicBezTo>
                    <a:pt x="13282" y="3785"/>
                    <a:pt x="12984" y="3943"/>
                    <a:pt x="12770" y="4180"/>
                  </a:cubicBezTo>
                  <a:cubicBezTo>
                    <a:pt x="12548" y="4428"/>
                    <a:pt x="12489" y="4724"/>
                    <a:pt x="12551" y="5043"/>
                  </a:cubicBezTo>
                  <a:cubicBezTo>
                    <a:pt x="12545" y="5042"/>
                    <a:pt x="12538" y="5041"/>
                    <a:pt x="12531" y="5041"/>
                  </a:cubicBezTo>
                  <a:cubicBezTo>
                    <a:pt x="12475" y="5041"/>
                    <a:pt x="12416" y="5072"/>
                    <a:pt x="12376" y="5109"/>
                  </a:cubicBezTo>
                  <a:cubicBezTo>
                    <a:pt x="12342" y="5142"/>
                    <a:pt x="12321" y="5187"/>
                    <a:pt x="12307" y="5234"/>
                  </a:cubicBezTo>
                  <a:cubicBezTo>
                    <a:pt x="12301" y="5255"/>
                    <a:pt x="12298" y="5278"/>
                    <a:pt x="12296" y="5300"/>
                  </a:cubicBezTo>
                  <a:cubicBezTo>
                    <a:pt x="12263" y="5295"/>
                    <a:pt x="12230" y="5293"/>
                    <a:pt x="12199" y="5290"/>
                  </a:cubicBezTo>
                  <a:cubicBezTo>
                    <a:pt x="12194" y="5289"/>
                    <a:pt x="12189" y="5289"/>
                    <a:pt x="12183" y="5289"/>
                  </a:cubicBezTo>
                  <a:cubicBezTo>
                    <a:pt x="12125" y="5289"/>
                    <a:pt x="12066" y="5300"/>
                    <a:pt x="12014" y="5329"/>
                  </a:cubicBezTo>
                  <a:cubicBezTo>
                    <a:pt x="11980" y="5347"/>
                    <a:pt x="11952" y="5372"/>
                    <a:pt x="11931" y="5402"/>
                  </a:cubicBezTo>
                  <a:cubicBezTo>
                    <a:pt x="11921" y="5381"/>
                    <a:pt x="11910" y="5360"/>
                    <a:pt x="11899" y="5342"/>
                  </a:cubicBezTo>
                  <a:cubicBezTo>
                    <a:pt x="11900" y="5341"/>
                    <a:pt x="11900" y="5341"/>
                    <a:pt x="11901" y="5341"/>
                  </a:cubicBezTo>
                  <a:cubicBezTo>
                    <a:pt x="12003" y="5252"/>
                    <a:pt x="12098" y="5154"/>
                    <a:pt x="12182" y="5050"/>
                  </a:cubicBezTo>
                  <a:cubicBezTo>
                    <a:pt x="12260" y="4953"/>
                    <a:pt x="12332" y="4821"/>
                    <a:pt x="12298" y="4693"/>
                  </a:cubicBezTo>
                  <a:cubicBezTo>
                    <a:pt x="12282" y="4638"/>
                    <a:pt x="12249" y="4589"/>
                    <a:pt x="12197" y="4564"/>
                  </a:cubicBezTo>
                  <a:cubicBezTo>
                    <a:pt x="12176" y="4554"/>
                    <a:pt x="12154" y="4550"/>
                    <a:pt x="12132" y="4550"/>
                  </a:cubicBezTo>
                  <a:cubicBezTo>
                    <a:pt x="12097" y="4550"/>
                    <a:pt x="12061" y="4561"/>
                    <a:pt x="12027" y="4575"/>
                  </a:cubicBezTo>
                  <a:cubicBezTo>
                    <a:pt x="11995" y="4590"/>
                    <a:pt x="11967" y="4607"/>
                    <a:pt x="11941" y="4628"/>
                  </a:cubicBezTo>
                  <a:cubicBezTo>
                    <a:pt x="11936" y="4550"/>
                    <a:pt x="11922" y="4461"/>
                    <a:pt x="11845" y="4423"/>
                  </a:cubicBezTo>
                  <a:cubicBezTo>
                    <a:pt x="11823" y="4412"/>
                    <a:pt x="11802" y="4408"/>
                    <a:pt x="11781" y="4408"/>
                  </a:cubicBezTo>
                  <a:cubicBezTo>
                    <a:pt x="11702" y="4408"/>
                    <a:pt x="11633" y="4479"/>
                    <a:pt x="11583" y="4561"/>
                  </a:cubicBezTo>
                  <a:cubicBezTo>
                    <a:pt x="11577" y="4547"/>
                    <a:pt x="11571" y="4531"/>
                    <a:pt x="11563" y="4517"/>
                  </a:cubicBezTo>
                  <a:cubicBezTo>
                    <a:pt x="11534" y="4456"/>
                    <a:pt x="11490" y="4401"/>
                    <a:pt x="11423" y="4381"/>
                  </a:cubicBezTo>
                  <a:cubicBezTo>
                    <a:pt x="11406" y="4376"/>
                    <a:pt x="11389" y="4374"/>
                    <a:pt x="11374" y="4374"/>
                  </a:cubicBezTo>
                  <a:cubicBezTo>
                    <a:pt x="11259" y="4374"/>
                    <a:pt x="11196" y="4504"/>
                    <a:pt x="11172" y="4607"/>
                  </a:cubicBezTo>
                  <a:cubicBezTo>
                    <a:pt x="11145" y="4721"/>
                    <a:pt x="11151" y="4842"/>
                    <a:pt x="11188" y="4953"/>
                  </a:cubicBezTo>
                  <a:cubicBezTo>
                    <a:pt x="11203" y="5005"/>
                    <a:pt x="11228" y="5049"/>
                    <a:pt x="11258" y="5090"/>
                  </a:cubicBezTo>
                  <a:cubicBezTo>
                    <a:pt x="11165" y="5100"/>
                    <a:pt x="11072" y="5125"/>
                    <a:pt x="10988" y="5159"/>
                  </a:cubicBezTo>
                  <a:cubicBezTo>
                    <a:pt x="10854" y="5216"/>
                    <a:pt x="10733" y="5290"/>
                    <a:pt x="10616" y="5375"/>
                  </a:cubicBezTo>
                  <a:cubicBezTo>
                    <a:pt x="10601" y="5373"/>
                    <a:pt x="10585" y="5373"/>
                    <a:pt x="10570" y="5373"/>
                  </a:cubicBezTo>
                  <a:cubicBezTo>
                    <a:pt x="10445" y="5373"/>
                    <a:pt x="10315" y="5421"/>
                    <a:pt x="10198" y="5459"/>
                  </a:cubicBezTo>
                  <a:cubicBezTo>
                    <a:pt x="10048" y="5506"/>
                    <a:pt x="9900" y="5563"/>
                    <a:pt x="9759" y="5628"/>
                  </a:cubicBezTo>
                  <a:cubicBezTo>
                    <a:pt x="9474" y="5758"/>
                    <a:pt x="9208" y="5923"/>
                    <a:pt x="8962" y="6114"/>
                  </a:cubicBezTo>
                  <a:cubicBezTo>
                    <a:pt x="8510" y="6465"/>
                    <a:pt x="8083" y="6928"/>
                    <a:pt x="7864" y="7465"/>
                  </a:cubicBezTo>
                  <a:cubicBezTo>
                    <a:pt x="7726" y="7387"/>
                    <a:pt x="7589" y="7309"/>
                    <a:pt x="7453" y="7230"/>
                  </a:cubicBezTo>
                  <a:cubicBezTo>
                    <a:pt x="7320" y="7154"/>
                    <a:pt x="7188" y="7083"/>
                    <a:pt x="7056" y="7010"/>
                  </a:cubicBezTo>
                  <a:cubicBezTo>
                    <a:pt x="8062" y="6076"/>
                    <a:pt x="9142" y="5224"/>
                    <a:pt x="10282" y="4460"/>
                  </a:cubicBezTo>
                  <a:cubicBezTo>
                    <a:pt x="12605" y="2901"/>
                    <a:pt x="15180" y="1712"/>
                    <a:pt x="17879" y="977"/>
                  </a:cubicBezTo>
                  <a:cubicBezTo>
                    <a:pt x="19260" y="601"/>
                    <a:pt x="20678" y="334"/>
                    <a:pt x="22105" y="216"/>
                  </a:cubicBezTo>
                  <a:cubicBezTo>
                    <a:pt x="22526" y="181"/>
                    <a:pt x="22953" y="160"/>
                    <a:pt x="23379" y="160"/>
                  </a:cubicBezTo>
                  <a:close/>
                  <a:moveTo>
                    <a:pt x="22488" y="2876"/>
                  </a:moveTo>
                  <a:cubicBezTo>
                    <a:pt x="22788" y="2876"/>
                    <a:pt x="23087" y="2976"/>
                    <a:pt x="23368" y="3068"/>
                  </a:cubicBezTo>
                  <a:cubicBezTo>
                    <a:pt x="23780" y="3204"/>
                    <a:pt x="24197" y="3323"/>
                    <a:pt x="24618" y="3428"/>
                  </a:cubicBezTo>
                  <a:cubicBezTo>
                    <a:pt x="24852" y="3487"/>
                    <a:pt x="25087" y="3539"/>
                    <a:pt x="25324" y="3586"/>
                  </a:cubicBezTo>
                  <a:cubicBezTo>
                    <a:pt x="25472" y="3616"/>
                    <a:pt x="25722" y="3621"/>
                    <a:pt x="25845" y="3740"/>
                  </a:cubicBezTo>
                  <a:cubicBezTo>
                    <a:pt x="25839" y="3741"/>
                    <a:pt x="25829" y="3750"/>
                    <a:pt x="25821" y="3762"/>
                  </a:cubicBezTo>
                  <a:cubicBezTo>
                    <a:pt x="25415" y="4370"/>
                    <a:pt x="24976" y="4950"/>
                    <a:pt x="24461" y="5471"/>
                  </a:cubicBezTo>
                  <a:cubicBezTo>
                    <a:pt x="23951" y="5985"/>
                    <a:pt x="23399" y="6457"/>
                    <a:pt x="22835" y="6911"/>
                  </a:cubicBezTo>
                  <a:cubicBezTo>
                    <a:pt x="22809" y="6932"/>
                    <a:pt x="22778" y="6955"/>
                    <a:pt x="22746" y="6981"/>
                  </a:cubicBezTo>
                  <a:cubicBezTo>
                    <a:pt x="22537" y="7140"/>
                    <a:pt x="22233" y="7373"/>
                    <a:pt x="22342" y="7619"/>
                  </a:cubicBezTo>
                  <a:cubicBezTo>
                    <a:pt x="22279" y="7644"/>
                    <a:pt x="22218" y="7670"/>
                    <a:pt x="22158" y="7698"/>
                  </a:cubicBezTo>
                  <a:cubicBezTo>
                    <a:pt x="21860" y="7844"/>
                    <a:pt x="21597" y="8058"/>
                    <a:pt x="21398" y="8322"/>
                  </a:cubicBezTo>
                  <a:cubicBezTo>
                    <a:pt x="21274" y="8488"/>
                    <a:pt x="21183" y="8672"/>
                    <a:pt x="21117" y="8866"/>
                  </a:cubicBezTo>
                  <a:cubicBezTo>
                    <a:pt x="20876" y="8481"/>
                    <a:pt x="20414" y="8256"/>
                    <a:pt x="19991" y="8136"/>
                  </a:cubicBezTo>
                  <a:cubicBezTo>
                    <a:pt x="19581" y="8020"/>
                    <a:pt x="19151" y="7970"/>
                    <a:pt x="18723" y="7970"/>
                  </a:cubicBezTo>
                  <a:cubicBezTo>
                    <a:pt x="18591" y="7970"/>
                    <a:pt x="18459" y="7975"/>
                    <a:pt x="18328" y="7984"/>
                  </a:cubicBezTo>
                  <a:cubicBezTo>
                    <a:pt x="18161" y="7594"/>
                    <a:pt x="17988" y="7200"/>
                    <a:pt x="17869" y="6792"/>
                  </a:cubicBezTo>
                  <a:cubicBezTo>
                    <a:pt x="17822" y="6635"/>
                    <a:pt x="17795" y="6470"/>
                    <a:pt x="17837" y="6312"/>
                  </a:cubicBezTo>
                  <a:lnTo>
                    <a:pt x="17837" y="6312"/>
                  </a:lnTo>
                  <a:cubicBezTo>
                    <a:pt x="18227" y="6558"/>
                    <a:pt x="18653" y="6735"/>
                    <a:pt x="19086" y="6889"/>
                  </a:cubicBezTo>
                  <a:cubicBezTo>
                    <a:pt x="19549" y="7053"/>
                    <a:pt x="20023" y="7210"/>
                    <a:pt x="20504" y="7308"/>
                  </a:cubicBezTo>
                  <a:cubicBezTo>
                    <a:pt x="20734" y="7354"/>
                    <a:pt x="20971" y="7385"/>
                    <a:pt x="21207" y="7385"/>
                  </a:cubicBezTo>
                  <a:cubicBezTo>
                    <a:pt x="21442" y="7385"/>
                    <a:pt x="21676" y="7355"/>
                    <a:pt x="21900" y="7281"/>
                  </a:cubicBezTo>
                  <a:cubicBezTo>
                    <a:pt x="22175" y="7191"/>
                    <a:pt x="22418" y="7035"/>
                    <a:pt x="22645" y="6858"/>
                  </a:cubicBezTo>
                  <a:cubicBezTo>
                    <a:pt x="22779" y="6752"/>
                    <a:pt x="22908" y="6640"/>
                    <a:pt x="23033" y="6527"/>
                  </a:cubicBezTo>
                  <a:cubicBezTo>
                    <a:pt x="23284" y="6303"/>
                    <a:pt x="23528" y="6072"/>
                    <a:pt x="23763" y="5832"/>
                  </a:cubicBezTo>
                  <a:cubicBezTo>
                    <a:pt x="23851" y="5745"/>
                    <a:pt x="23935" y="5656"/>
                    <a:pt x="24018" y="5568"/>
                  </a:cubicBezTo>
                  <a:cubicBezTo>
                    <a:pt x="24038" y="5548"/>
                    <a:pt x="24058" y="5527"/>
                    <a:pt x="24076" y="5507"/>
                  </a:cubicBezTo>
                  <a:cubicBezTo>
                    <a:pt x="24227" y="5348"/>
                    <a:pt x="24377" y="5187"/>
                    <a:pt x="24523" y="5025"/>
                  </a:cubicBezTo>
                  <a:cubicBezTo>
                    <a:pt x="24538" y="5009"/>
                    <a:pt x="24550" y="4995"/>
                    <a:pt x="24565" y="4980"/>
                  </a:cubicBezTo>
                  <a:cubicBezTo>
                    <a:pt x="24622" y="4917"/>
                    <a:pt x="24682" y="4853"/>
                    <a:pt x="24741" y="4790"/>
                  </a:cubicBezTo>
                  <a:lnTo>
                    <a:pt x="24741" y="4790"/>
                  </a:lnTo>
                  <a:cubicBezTo>
                    <a:pt x="24742" y="4791"/>
                    <a:pt x="24743" y="4791"/>
                    <a:pt x="24744" y="4792"/>
                  </a:cubicBezTo>
                  <a:cubicBezTo>
                    <a:pt x="24846" y="4679"/>
                    <a:pt x="24945" y="4565"/>
                    <a:pt x="25034" y="4445"/>
                  </a:cubicBezTo>
                  <a:cubicBezTo>
                    <a:pt x="25092" y="4364"/>
                    <a:pt x="25124" y="4276"/>
                    <a:pt x="25124" y="4191"/>
                  </a:cubicBezTo>
                  <a:lnTo>
                    <a:pt x="25124" y="4191"/>
                  </a:lnTo>
                  <a:cubicBezTo>
                    <a:pt x="25124" y="4102"/>
                    <a:pt x="25088" y="4016"/>
                    <a:pt x="25008" y="3944"/>
                  </a:cubicBezTo>
                  <a:lnTo>
                    <a:pt x="25008" y="3944"/>
                  </a:lnTo>
                  <a:cubicBezTo>
                    <a:pt x="25007" y="3944"/>
                    <a:pt x="25007" y="3943"/>
                    <a:pt x="25007" y="3943"/>
                  </a:cubicBezTo>
                  <a:cubicBezTo>
                    <a:pt x="24847" y="3802"/>
                    <a:pt x="24612" y="3734"/>
                    <a:pt x="24418" y="3659"/>
                  </a:cubicBezTo>
                  <a:cubicBezTo>
                    <a:pt x="24176" y="3568"/>
                    <a:pt x="23930" y="3489"/>
                    <a:pt x="23680" y="3417"/>
                  </a:cubicBezTo>
                  <a:cubicBezTo>
                    <a:pt x="23444" y="3350"/>
                    <a:pt x="23209" y="3273"/>
                    <a:pt x="22966" y="3240"/>
                  </a:cubicBezTo>
                  <a:lnTo>
                    <a:pt x="22966" y="3240"/>
                  </a:lnTo>
                  <a:cubicBezTo>
                    <a:pt x="22966" y="3240"/>
                    <a:pt x="22966" y="3240"/>
                    <a:pt x="22966" y="3240"/>
                  </a:cubicBezTo>
                  <a:cubicBezTo>
                    <a:pt x="22901" y="3231"/>
                    <a:pt x="22837" y="3226"/>
                    <a:pt x="22773" y="3226"/>
                  </a:cubicBezTo>
                  <a:cubicBezTo>
                    <a:pt x="22614" y="3226"/>
                    <a:pt x="22458" y="3257"/>
                    <a:pt x="22309" y="3327"/>
                  </a:cubicBezTo>
                  <a:cubicBezTo>
                    <a:pt x="22092" y="3430"/>
                    <a:pt x="21903" y="3590"/>
                    <a:pt x="21713" y="3736"/>
                  </a:cubicBezTo>
                  <a:cubicBezTo>
                    <a:pt x="21566" y="3848"/>
                    <a:pt x="21420" y="3963"/>
                    <a:pt x="21275" y="4080"/>
                  </a:cubicBezTo>
                  <a:cubicBezTo>
                    <a:pt x="21179" y="4156"/>
                    <a:pt x="21082" y="4236"/>
                    <a:pt x="20987" y="4317"/>
                  </a:cubicBezTo>
                  <a:cubicBezTo>
                    <a:pt x="20856" y="4423"/>
                    <a:pt x="20727" y="4533"/>
                    <a:pt x="20598" y="4646"/>
                  </a:cubicBezTo>
                  <a:cubicBezTo>
                    <a:pt x="20583" y="4657"/>
                    <a:pt x="20569" y="4671"/>
                    <a:pt x="20554" y="4683"/>
                  </a:cubicBezTo>
                  <a:cubicBezTo>
                    <a:pt x="20484" y="4745"/>
                    <a:pt x="20411" y="4804"/>
                    <a:pt x="20340" y="4867"/>
                  </a:cubicBezTo>
                  <a:cubicBezTo>
                    <a:pt x="20196" y="4989"/>
                    <a:pt x="20054" y="5110"/>
                    <a:pt x="19913" y="5235"/>
                  </a:cubicBezTo>
                  <a:cubicBezTo>
                    <a:pt x="19854" y="5287"/>
                    <a:pt x="19796" y="5341"/>
                    <a:pt x="19741" y="5396"/>
                  </a:cubicBezTo>
                  <a:cubicBezTo>
                    <a:pt x="19643" y="5486"/>
                    <a:pt x="19550" y="5580"/>
                    <a:pt x="19461" y="5679"/>
                  </a:cubicBezTo>
                  <a:cubicBezTo>
                    <a:pt x="19442" y="5700"/>
                    <a:pt x="19421" y="5723"/>
                    <a:pt x="19403" y="5746"/>
                  </a:cubicBezTo>
                  <a:cubicBezTo>
                    <a:pt x="19357" y="5799"/>
                    <a:pt x="19310" y="5861"/>
                    <a:pt x="19280" y="5926"/>
                  </a:cubicBezTo>
                  <a:cubicBezTo>
                    <a:pt x="19234" y="6021"/>
                    <a:pt x="19222" y="6122"/>
                    <a:pt x="19295" y="6215"/>
                  </a:cubicBezTo>
                  <a:cubicBezTo>
                    <a:pt x="19353" y="6290"/>
                    <a:pt x="19445" y="6320"/>
                    <a:pt x="19529" y="6355"/>
                  </a:cubicBezTo>
                  <a:cubicBezTo>
                    <a:pt x="19643" y="6403"/>
                    <a:pt x="19758" y="6450"/>
                    <a:pt x="19874" y="6491"/>
                  </a:cubicBezTo>
                  <a:cubicBezTo>
                    <a:pt x="20054" y="6556"/>
                    <a:pt x="20238" y="6613"/>
                    <a:pt x="20426" y="6660"/>
                  </a:cubicBezTo>
                  <a:cubicBezTo>
                    <a:pt x="20512" y="6681"/>
                    <a:pt x="20596" y="6700"/>
                    <a:pt x="20681" y="6715"/>
                  </a:cubicBezTo>
                  <a:cubicBezTo>
                    <a:pt x="20890" y="6756"/>
                    <a:pt x="21100" y="6781"/>
                    <a:pt x="21306" y="6785"/>
                  </a:cubicBezTo>
                  <a:cubicBezTo>
                    <a:pt x="21314" y="6785"/>
                    <a:pt x="21321" y="6785"/>
                    <a:pt x="21329" y="6785"/>
                  </a:cubicBezTo>
                  <a:cubicBezTo>
                    <a:pt x="21680" y="6785"/>
                    <a:pt x="21960" y="6642"/>
                    <a:pt x="22207" y="6427"/>
                  </a:cubicBezTo>
                  <a:cubicBezTo>
                    <a:pt x="22279" y="6364"/>
                    <a:pt x="22348" y="6297"/>
                    <a:pt x="22414" y="6224"/>
                  </a:cubicBezTo>
                  <a:cubicBezTo>
                    <a:pt x="22421" y="6217"/>
                    <a:pt x="22428" y="6209"/>
                    <a:pt x="22434" y="6203"/>
                  </a:cubicBezTo>
                  <a:cubicBezTo>
                    <a:pt x="22483" y="6147"/>
                    <a:pt x="22533" y="6090"/>
                    <a:pt x="22581" y="6033"/>
                  </a:cubicBezTo>
                  <a:cubicBezTo>
                    <a:pt x="22638" y="5969"/>
                    <a:pt x="22694" y="5902"/>
                    <a:pt x="22748" y="5835"/>
                  </a:cubicBezTo>
                  <a:cubicBezTo>
                    <a:pt x="22899" y="5650"/>
                    <a:pt x="23043" y="5455"/>
                    <a:pt x="23181" y="5259"/>
                  </a:cubicBezTo>
                  <a:cubicBezTo>
                    <a:pt x="23226" y="5197"/>
                    <a:pt x="23268" y="5134"/>
                    <a:pt x="23310" y="5070"/>
                  </a:cubicBezTo>
                  <a:cubicBezTo>
                    <a:pt x="23311" y="5069"/>
                    <a:pt x="23311" y="5069"/>
                    <a:pt x="23311" y="5068"/>
                  </a:cubicBezTo>
                  <a:cubicBezTo>
                    <a:pt x="23376" y="4970"/>
                    <a:pt x="23439" y="4872"/>
                    <a:pt x="23501" y="4773"/>
                  </a:cubicBezTo>
                  <a:cubicBezTo>
                    <a:pt x="23541" y="4709"/>
                    <a:pt x="23585" y="4643"/>
                    <a:pt x="23624" y="4574"/>
                  </a:cubicBezTo>
                  <a:lnTo>
                    <a:pt x="23624" y="4574"/>
                  </a:lnTo>
                  <a:cubicBezTo>
                    <a:pt x="23625" y="4573"/>
                    <a:pt x="23626" y="4571"/>
                    <a:pt x="23627" y="4569"/>
                  </a:cubicBezTo>
                  <a:cubicBezTo>
                    <a:pt x="23648" y="4530"/>
                    <a:pt x="23668" y="4489"/>
                    <a:pt x="23683" y="4447"/>
                  </a:cubicBezTo>
                  <a:cubicBezTo>
                    <a:pt x="23695" y="4413"/>
                    <a:pt x="23701" y="4378"/>
                    <a:pt x="23704" y="4347"/>
                  </a:cubicBezTo>
                  <a:lnTo>
                    <a:pt x="23704" y="4347"/>
                  </a:lnTo>
                  <a:cubicBezTo>
                    <a:pt x="23704" y="4347"/>
                    <a:pt x="23704" y="4346"/>
                    <a:pt x="23704" y="4345"/>
                  </a:cubicBezTo>
                  <a:cubicBezTo>
                    <a:pt x="23707" y="4188"/>
                    <a:pt x="23581" y="4078"/>
                    <a:pt x="23436" y="3996"/>
                  </a:cubicBezTo>
                  <a:cubicBezTo>
                    <a:pt x="23266" y="3900"/>
                    <a:pt x="23071" y="3828"/>
                    <a:pt x="22873" y="3828"/>
                  </a:cubicBezTo>
                  <a:cubicBezTo>
                    <a:pt x="22859" y="3828"/>
                    <a:pt x="22844" y="3829"/>
                    <a:pt x="22830" y="3829"/>
                  </a:cubicBezTo>
                  <a:cubicBezTo>
                    <a:pt x="22674" y="3840"/>
                    <a:pt x="22536" y="3896"/>
                    <a:pt x="22411" y="3978"/>
                  </a:cubicBezTo>
                  <a:cubicBezTo>
                    <a:pt x="22358" y="4013"/>
                    <a:pt x="22307" y="4052"/>
                    <a:pt x="22257" y="4094"/>
                  </a:cubicBezTo>
                  <a:lnTo>
                    <a:pt x="22179" y="4161"/>
                  </a:lnTo>
                  <a:cubicBezTo>
                    <a:pt x="22099" y="4228"/>
                    <a:pt x="22020" y="4297"/>
                    <a:pt x="21942" y="4367"/>
                  </a:cubicBezTo>
                  <a:cubicBezTo>
                    <a:pt x="21880" y="4421"/>
                    <a:pt x="21821" y="4474"/>
                    <a:pt x="21763" y="4528"/>
                  </a:cubicBezTo>
                  <a:cubicBezTo>
                    <a:pt x="21658" y="4621"/>
                    <a:pt x="21555" y="4715"/>
                    <a:pt x="21453" y="4807"/>
                  </a:cubicBezTo>
                  <a:cubicBezTo>
                    <a:pt x="21383" y="4871"/>
                    <a:pt x="21315" y="4933"/>
                    <a:pt x="21244" y="4997"/>
                  </a:cubicBezTo>
                  <a:cubicBezTo>
                    <a:pt x="21195" y="5043"/>
                    <a:pt x="21143" y="5089"/>
                    <a:pt x="21093" y="5132"/>
                  </a:cubicBezTo>
                  <a:cubicBezTo>
                    <a:pt x="20926" y="5282"/>
                    <a:pt x="20688" y="5436"/>
                    <a:pt x="20597" y="5647"/>
                  </a:cubicBezTo>
                  <a:cubicBezTo>
                    <a:pt x="20519" y="5830"/>
                    <a:pt x="20622" y="6012"/>
                    <a:pt x="20791" y="6096"/>
                  </a:cubicBezTo>
                  <a:cubicBezTo>
                    <a:pt x="20875" y="6136"/>
                    <a:pt x="20958" y="6154"/>
                    <a:pt x="21041" y="6154"/>
                  </a:cubicBezTo>
                  <a:cubicBezTo>
                    <a:pt x="21116" y="6154"/>
                    <a:pt x="21190" y="6139"/>
                    <a:pt x="21263" y="6113"/>
                  </a:cubicBezTo>
                  <a:cubicBezTo>
                    <a:pt x="21332" y="6088"/>
                    <a:pt x="21400" y="6052"/>
                    <a:pt x="21467" y="6010"/>
                  </a:cubicBezTo>
                  <a:cubicBezTo>
                    <a:pt x="21642" y="5900"/>
                    <a:pt x="21796" y="5745"/>
                    <a:pt x="21923" y="5616"/>
                  </a:cubicBezTo>
                  <a:cubicBezTo>
                    <a:pt x="22081" y="5451"/>
                    <a:pt x="22226" y="5274"/>
                    <a:pt x="22358" y="5087"/>
                  </a:cubicBezTo>
                  <a:lnTo>
                    <a:pt x="22358" y="5087"/>
                  </a:lnTo>
                  <a:cubicBezTo>
                    <a:pt x="22362" y="5082"/>
                    <a:pt x="22365" y="5077"/>
                    <a:pt x="22369" y="5072"/>
                  </a:cubicBezTo>
                  <a:cubicBezTo>
                    <a:pt x="22423" y="4993"/>
                    <a:pt x="22350" y="4918"/>
                    <a:pt x="22274" y="4918"/>
                  </a:cubicBezTo>
                  <a:cubicBezTo>
                    <a:pt x="22242" y="4918"/>
                    <a:pt x="22209" y="4932"/>
                    <a:pt x="22185" y="4965"/>
                  </a:cubicBezTo>
                  <a:cubicBezTo>
                    <a:pt x="22146" y="5020"/>
                    <a:pt x="22106" y="5072"/>
                    <a:pt x="22062" y="5125"/>
                  </a:cubicBezTo>
                  <a:cubicBezTo>
                    <a:pt x="22029" y="5169"/>
                    <a:pt x="21993" y="5215"/>
                    <a:pt x="21953" y="5257"/>
                  </a:cubicBezTo>
                  <a:cubicBezTo>
                    <a:pt x="21898" y="5322"/>
                    <a:pt x="21839" y="5385"/>
                    <a:pt x="21779" y="5447"/>
                  </a:cubicBezTo>
                  <a:cubicBezTo>
                    <a:pt x="21639" y="5589"/>
                    <a:pt x="21488" y="5740"/>
                    <a:pt x="21315" y="5844"/>
                  </a:cubicBezTo>
                  <a:cubicBezTo>
                    <a:pt x="21302" y="5850"/>
                    <a:pt x="21290" y="5858"/>
                    <a:pt x="21275" y="5864"/>
                  </a:cubicBezTo>
                  <a:cubicBezTo>
                    <a:pt x="21200" y="5902"/>
                    <a:pt x="21095" y="5937"/>
                    <a:pt x="21000" y="5937"/>
                  </a:cubicBezTo>
                  <a:cubicBezTo>
                    <a:pt x="20918" y="5937"/>
                    <a:pt x="20844" y="5911"/>
                    <a:pt x="20801" y="5839"/>
                  </a:cubicBezTo>
                  <a:cubicBezTo>
                    <a:pt x="20799" y="5837"/>
                    <a:pt x="20798" y="5833"/>
                    <a:pt x="20795" y="5830"/>
                  </a:cubicBezTo>
                  <a:lnTo>
                    <a:pt x="20795" y="5830"/>
                  </a:lnTo>
                  <a:cubicBezTo>
                    <a:pt x="20795" y="5830"/>
                    <a:pt x="20795" y="5830"/>
                    <a:pt x="20795" y="5830"/>
                  </a:cubicBezTo>
                  <a:cubicBezTo>
                    <a:pt x="20702" y="5661"/>
                    <a:pt x="21030" y="5449"/>
                    <a:pt x="21132" y="5358"/>
                  </a:cubicBezTo>
                  <a:cubicBezTo>
                    <a:pt x="21244" y="5257"/>
                    <a:pt x="21357" y="5157"/>
                    <a:pt x="21469" y="5057"/>
                  </a:cubicBezTo>
                  <a:cubicBezTo>
                    <a:pt x="21530" y="5001"/>
                    <a:pt x="21593" y="4948"/>
                    <a:pt x="21654" y="4892"/>
                  </a:cubicBezTo>
                  <a:cubicBezTo>
                    <a:pt x="21758" y="4799"/>
                    <a:pt x="21864" y="4705"/>
                    <a:pt x="21970" y="4611"/>
                  </a:cubicBezTo>
                  <a:cubicBezTo>
                    <a:pt x="22032" y="4554"/>
                    <a:pt x="22095" y="4499"/>
                    <a:pt x="22157" y="4444"/>
                  </a:cubicBezTo>
                  <a:cubicBezTo>
                    <a:pt x="22166" y="4437"/>
                    <a:pt x="22174" y="4428"/>
                    <a:pt x="22183" y="4421"/>
                  </a:cubicBezTo>
                  <a:cubicBezTo>
                    <a:pt x="22249" y="4360"/>
                    <a:pt x="22319" y="4294"/>
                    <a:pt x="22389" y="4236"/>
                  </a:cubicBezTo>
                  <a:lnTo>
                    <a:pt x="22389" y="4236"/>
                  </a:lnTo>
                  <a:cubicBezTo>
                    <a:pt x="22389" y="4236"/>
                    <a:pt x="22389" y="4236"/>
                    <a:pt x="22389" y="4236"/>
                  </a:cubicBezTo>
                  <a:cubicBezTo>
                    <a:pt x="22471" y="4171"/>
                    <a:pt x="22556" y="4112"/>
                    <a:pt x="22652" y="4074"/>
                  </a:cubicBezTo>
                  <a:cubicBezTo>
                    <a:pt x="22721" y="4048"/>
                    <a:pt x="22793" y="4037"/>
                    <a:pt x="22866" y="4037"/>
                  </a:cubicBezTo>
                  <a:lnTo>
                    <a:pt x="22866" y="4037"/>
                  </a:lnTo>
                  <a:cubicBezTo>
                    <a:pt x="22911" y="4037"/>
                    <a:pt x="22955" y="4041"/>
                    <a:pt x="23000" y="4049"/>
                  </a:cubicBezTo>
                  <a:cubicBezTo>
                    <a:pt x="23076" y="4063"/>
                    <a:pt x="23150" y="4089"/>
                    <a:pt x="23218" y="4119"/>
                  </a:cubicBezTo>
                  <a:cubicBezTo>
                    <a:pt x="23297" y="4153"/>
                    <a:pt x="23392" y="4198"/>
                    <a:pt x="23457" y="4257"/>
                  </a:cubicBezTo>
                  <a:cubicBezTo>
                    <a:pt x="23472" y="4272"/>
                    <a:pt x="23482" y="4287"/>
                    <a:pt x="23487" y="4302"/>
                  </a:cubicBezTo>
                  <a:cubicBezTo>
                    <a:pt x="23513" y="4374"/>
                    <a:pt x="23447" y="4458"/>
                    <a:pt x="23404" y="4523"/>
                  </a:cubicBezTo>
                  <a:cubicBezTo>
                    <a:pt x="23401" y="4527"/>
                    <a:pt x="23399" y="4532"/>
                    <a:pt x="23396" y="4537"/>
                  </a:cubicBezTo>
                  <a:cubicBezTo>
                    <a:pt x="23304" y="4681"/>
                    <a:pt x="23208" y="4823"/>
                    <a:pt x="23108" y="4965"/>
                  </a:cubicBezTo>
                  <a:cubicBezTo>
                    <a:pt x="23088" y="4995"/>
                    <a:pt x="23066" y="5026"/>
                    <a:pt x="23045" y="5057"/>
                  </a:cubicBezTo>
                  <a:cubicBezTo>
                    <a:pt x="23024" y="5085"/>
                    <a:pt x="23004" y="5115"/>
                    <a:pt x="22983" y="5142"/>
                  </a:cubicBezTo>
                  <a:cubicBezTo>
                    <a:pt x="22837" y="5345"/>
                    <a:pt x="22685" y="5543"/>
                    <a:pt x="22525" y="5735"/>
                  </a:cubicBezTo>
                  <a:cubicBezTo>
                    <a:pt x="22473" y="5801"/>
                    <a:pt x="22417" y="5865"/>
                    <a:pt x="22361" y="5929"/>
                  </a:cubicBezTo>
                  <a:cubicBezTo>
                    <a:pt x="22328" y="5965"/>
                    <a:pt x="22297" y="6002"/>
                    <a:pt x="22264" y="6038"/>
                  </a:cubicBezTo>
                  <a:cubicBezTo>
                    <a:pt x="22223" y="6084"/>
                    <a:pt x="22182" y="6130"/>
                    <a:pt x="22138" y="6174"/>
                  </a:cubicBezTo>
                  <a:cubicBezTo>
                    <a:pt x="22075" y="6239"/>
                    <a:pt x="22008" y="6301"/>
                    <a:pt x="21935" y="6355"/>
                  </a:cubicBezTo>
                  <a:cubicBezTo>
                    <a:pt x="21908" y="6376"/>
                    <a:pt x="21879" y="6397"/>
                    <a:pt x="21849" y="6415"/>
                  </a:cubicBezTo>
                  <a:cubicBezTo>
                    <a:pt x="21692" y="6515"/>
                    <a:pt x="21518" y="6554"/>
                    <a:pt x="21336" y="6558"/>
                  </a:cubicBezTo>
                  <a:cubicBezTo>
                    <a:pt x="21312" y="6559"/>
                    <a:pt x="21289" y="6559"/>
                    <a:pt x="21265" y="6559"/>
                  </a:cubicBezTo>
                  <a:cubicBezTo>
                    <a:pt x="21039" y="6556"/>
                    <a:pt x="20808" y="6530"/>
                    <a:pt x="20583" y="6484"/>
                  </a:cubicBezTo>
                  <a:cubicBezTo>
                    <a:pt x="20391" y="6447"/>
                    <a:pt x="20202" y="6397"/>
                    <a:pt x="20020" y="6337"/>
                  </a:cubicBezTo>
                  <a:cubicBezTo>
                    <a:pt x="19921" y="6304"/>
                    <a:pt x="19822" y="6270"/>
                    <a:pt x="19726" y="6230"/>
                  </a:cubicBezTo>
                  <a:cubicBezTo>
                    <a:pt x="19680" y="6212"/>
                    <a:pt x="19634" y="6192"/>
                    <a:pt x="19588" y="6172"/>
                  </a:cubicBezTo>
                  <a:cubicBezTo>
                    <a:pt x="19558" y="6158"/>
                    <a:pt x="19477" y="6132"/>
                    <a:pt x="19458" y="6101"/>
                  </a:cubicBezTo>
                  <a:cubicBezTo>
                    <a:pt x="19442" y="6074"/>
                    <a:pt x="19452" y="6038"/>
                    <a:pt x="19469" y="6004"/>
                  </a:cubicBezTo>
                  <a:cubicBezTo>
                    <a:pt x="19505" y="5937"/>
                    <a:pt x="19579" y="5867"/>
                    <a:pt x="19610" y="5834"/>
                  </a:cubicBezTo>
                  <a:cubicBezTo>
                    <a:pt x="19612" y="5833"/>
                    <a:pt x="19614" y="5830"/>
                    <a:pt x="19614" y="5829"/>
                  </a:cubicBezTo>
                  <a:cubicBezTo>
                    <a:pt x="19682" y="5754"/>
                    <a:pt x="19755" y="5683"/>
                    <a:pt x="19828" y="5616"/>
                  </a:cubicBezTo>
                  <a:cubicBezTo>
                    <a:pt x="19874" y="5572"/>
                    <a:pt x="19921" y="5528"/>
                    <a:pt x="19969" y="5485"/>
                  </a:cubicBezTo>
                  <a:cubicBezTo>
                    <a:pt x="20040" y="5421"/>
                    <a:pt x="20110" y="5355"/>
                    <a:pt x="20182" y="5293"/>
                  </a:cubicBezTo>
                  <a:cubicBezTo>
                    <a:pt x="20332" y="5160"/>
                    <a:pt x="20483" y="5027"/>
                    <a:pt x="20633" y="4896"/>
                  </a:cubicBezTo>
                  <a:lnTo>
                    <a:pt x="20792" y="4755"/>
                  </a:lnTo>
                  <a:cubicBezTo>
                    <a:pt x="20827" y="4724"/>
                    <a:pt x="20864" y="4693"/>
                    <a:pt x="20899" y="4662"/>
                  </a:cubicBezTo>
                  <a:lnTo>
                    <a:pt x="20900" y="4662"/>
                  </a:lnTo>
                  <a:cubicBezTo>
                    <a:pt x="21030" y="4547"/>
                    <a:pt x="21161" y="4435"/>
                    <a:pt x="21294" y="4324"/>
                  </a:cubicBezTo>
                  <a:cubicBezTo>
                    <a:pt x="21389" y="4244"/>
                    <a:pt x="21487" y="4164"/>
                    <a:pt x="21582" y="4086"/>
                  </a:cubicBezTo>
                  <a:cubicBezTo>
                    <a:pt x="21653" y="4028"/>
                    <a:pt x="21723" y="3973"/>
                    <a:pt x="21795" y="3917"/>
                  </a:cubicBezTo>
                  <a:cubicBezTo>
                    <a:pt x="21958" y="3788"/>
                    <a:pt x="22128" y="3653"/>
                    <a:pt x="22311" y="3553"/>
                  </a:cubicBezTo>
                  <a:cubicBezTo>
                    <a:pt x="22452" y="3476"/>
                    <a:pt x="22602" y="3439"/>
                    <a:pt x="22757" y="3439"/>
                  </a:cubicBezTo>
                  <a:cubicBezTo>
                    <a:pt x="22787" y="3439"/>
                    <a:pt x="22817" y="3440"/>
                    <a:pt x="22847" y="3443"/>
                  </a:cubicBezTo>
                  <a:cubicBezTo>
                    <a:pt x="22874" y="3444"/>
                    <a:pt x="22900" y="3448"/>
                    <a:pt x="22927" y="3453"/>
                  </a:cubicBezTo>
                  <a:cubicBezTo>
                    <a:pt x="23103" y="3484"/>
                    <a:pt x="23274" y="3538"/>
                    <a:pt x="23444" y="3591"/>
                  </a:cubicBezTo>
                  <a:lnTo>
                    <a:pt x="23541" y="3622"/>
                  </a:lnTo>
                  <a:cubicBezTo>
                    <a:pt x="23750" y="3688"/>
                    <a:pt x="23958" y="3752"/>
                    <a:pt x="24164" y="3823"/>
                  </a:cubicBezTo>
                  <a:cubicBezTo>
                    <a:pt x="24175" y="3827"/>
                    <a:pt x="24185" y="3829"/>
                    <a:pt x="24194" y="3834"/>
                  </a:cubicBezTo>
                  <a:cubicBezTo>
                    <a:pt x="24278" y="3862"/>
                    <a:pt x="24362" y="3892"/>
                    <a:pt x="24445" y="3923"/>
                  </a:cubicBezTo>
                  <a:cubicBezTo>
                    <a:pt x="24552" y="3965"/>
                    <a:pt x="24658" y="4010"/>
                    <a:pt x="24758" y="4062"/>
                  </a:cubicBezTo>
                  <a:cubicBezTo>
                    <a:pt x="24819" y="4093"/>
                    <a:pt x="24899" y="4137"/>
                    <a:pt x="24899" y="4214"/>
                  </a:cubicBezTo>
                  <a:cubicBezTo>
                    <a:pt x="24900" y="4302"/>
                    <a:pt x="24801" y="4398"/>
                    <a:pt x="24753" y="4463"/>
                  </a:cubicBezTo>
                  <a:cubicBezTo>
                    <a:pt x="24669" y="4569"/>
                    <a:pt x="24586" y="4674"/>
                    <a:pt x="24498" y="4778"/>
                  </a:cubicBezTo>
                  <a:cubicBezTo>
                    <a:pt x="24432" y="4859"/>
                    <a:pt x="24363" y="4942"/>
                    <a:pt x="24294" y="5021"/>
                  </a:cubicBezTo>
                  <a:cubicBezTo>
                    <a:pt x="24125" y="5216"/>
                    <a:pt x="23951" y="5407"/>
                    <a:pt x="23767" y="5593"/>
                  </a:cubicBezTo>
                  <a:cubicBezTo>
                    <a:pt x="23695" y="5667"/>
                    <a:pt x="23622" y="5740"/>
                    <a:pt x="23545" y="5812"/>
                  </a:cubicBezTo>
                  <a:cubicBezTo>
                    <a:pt x="23383" y="5970"/>
                    <a:pt x="23216" y="6125"/>
                    <a:pt x="23043" y="6272"/>
                  </a:cubicBezTo>
                  <a:cubicBezTo>
                    <a:pt x="22738" y="6535"/>
                    <a:pt x="22424" y="6808"/>
                    <a:pt x="22057" y="6985"/>
                  </a:cubicBezTo>
                  <a:cubicBezTo>
                    <a:pt x="21781" y="7119"/>
                    <a:pt x="21480" y="7172"/>
                    <a:pt x="21177" y="7172"/>
                  </a:cubicBezTo>
                  <a:cubicBezTo>
                    <a:pt x="21066" y="7172"/>
                    <a:pt x="20954" y="7165"/>
                    <a:pt x="20843" y="7152"/>
                  </a:cubicBezTo>
                  <a:cubicBezTo>
                    <a:pt x="20422" y="7103"/>
                    <a:pt x="20013" y="6978"/>
                    <a:pt x="19609" y="6851"/>
                  </a:cubicBezTo>
                  <a:cubicBezTo>
                    <a:pt x="19203" y="6725"/>
                    <a:pt x="18800" y="6587"/>
                    <a:pt x="18411" y="6410"/>
                  </a:cubicBezTo>
                  <a:cubicBezTo>
                    <a:pt x="18240" y="6332"/>
                    <a:pt x="18071" y="6252"/>
                    <a:pt x="17902" y="6166"/>
                  </a:cubicBezTo>
                  <a:cubicBezTo>
                    <a:pt x="17995" y="6015"/>
                    <a:pt x="18133" y="5895"/>
                    <a:pt x="18265" y="5778"/>
                  </a:cubicBezTo>
                  <a:cubicBezTo>
                    <a:pt x="18874" y="5242"/>
                    <a:pt x="19540" y="4778"/>
                    <a:pt x="20202" y="4313"/>
                  </a:cubicBezTo>
                  <a:cubicBezTo>
                    <a:pt x="20537" y="4077"/>
                    <a:pt x="20870" y="3840"/>
                    <a:pt x="21196" y="3590"/>
                  </a:cubicBezTo>
                  <a:cubicBezTo>
                    <a:pt x="21351" y="3470"/>
                    <a:pt x="21502" y="3346"/>
                    <a:pt x="21653" y="3223"/>
                  </a:cubicBezTo>
                  <a:cubicBezTo>
                    <a:pt x="21807" y="3096"/>
                    <a:pt x="21974" y="2974"/>
                    <a:pt x="22171" y="2918"/>
                  </a:cubicBezTo>
                  <a:cubicBezTo>
                    <a:pt x="22276" y="2889"/>
                    <a:pt x="22382" y="2876"/>
                    <a:pt x="22488" y="2876"/>
                  </a:cubicBezTo>
                  <a:close/>
                  <a:moveTo>
                    <a:pt x="14532" y="6055"/>
                  </a:moveTo>
                  <a:cubicBezTo>
                    <a:pt x="14622" y="6055"/>
                    <a:pt x="14712" y="6057"/>
                    <a:pt x="14804" y="6061"/>
                  </a:cubicBezTo>
                  <a:cubicBezTo>
                    <a:pt x="15357" y="6089"/>
                    <a:pt x="15905" y="6197"/>
                    <a:pt x="16400" y="6437"/>
                  </a:cubicBezTo>
                  <a:cubicBezTo>
                    <a:pt x="16667" y="6567"/>
                    <a:pt x="16874" y="6751"/>
                    <a:pt x="16987" y="7014"/>
                  </a:cubicBezTo>
                  <a:cubicBezTo>
                    <a:pt x="16864" y="7204"/>
                    <a:pt x="16742" y="7391"/>
                    <a:pt x="16593" y="7564"/>
                  </a:cubicBezTo>
                  <a:cubicBezTo>
                    <a:pt x="16442" y="7741"/>
                    <a:pt x="16275" y="7905"/>
                    <a:pt x="16096" y="8054"/>
                  </a:cubicBezTo>
                  <a:cubicBezTo>
                    <a:pt x="16089" y="8061"/>
                    <a:pt x="16082" y="8066"/>
                    <a:pt x="16076" y="8071"/>
                  </a:cubicBezTo>
                  <a:cubicBezTo>
                    <a:pt x="15679" y="8397"/>
                    <a:pt x="15219" y="8646"/>
                    <a:pt x="14734" y="8811"/>
                  </a:cubicBezTo>
                  <a:cubicBezTo>
                    <a:pt x="14243" y="8976"/>
                    <a:pt x="13712" y="9070"/>
                    <a:pt x="13183" y="9070"/>
                  </a:cubicBezTo>
                  <a:cubicBezTo>
                    <a:pt x="12690" y="9070"/>
                    <a:pt x="12198" y="8988"/>
                    <a:pt x="11744" y="8807"/>
                  </a:cubicBezTo>
                  <a:cubicBezTo>
                    <a:pt x="11500" y="8709"/>
                    <a:pt x="11267" y="8576"/>
                    <a:pt x="11064" y="8407"/>
                  </a:cubicBezTo>
                  <a:cubicBezTo>
                    <a:pt x="10854" y="8230"/>
                    <a:pt x="10684" y="8016"/>
                    <a:pt x="10521" y="7796"/>
                  </a:cubicBezTo>
                  <a:cubicBezTo>
                    <a:pt x="10522" y="7780"/>
                    <a:pt x="10526" y="7762"/>
                    <a:pt x="10532" y="7745"/>
                  </a:cubicBezTo>
                  <a:cubicBezTo>
                    <a:pt x="10570" y="7597"/>
                    <a:pt x="10659" y="7468"/>
                    <a:pt x="10762" y="7356"/>
                  </a:cubicBezTo>
                  <a:cubicBezTo>
                    <a:pt x="11183" y="6900"/>
                    <a:pt x="11772" y="6598"/>
                    <a:pt x="12354" y="6402"/>
                  </a:cubicBezTo>
                  <a:cubicBezTo>
                    <a:pt x="12988" y="6189"/>
                    <a:pt x="13672" y="6080"/>
                    <a:pt x="14338" y="6058"/>
                  </a:cubicBezTo>
                  <a:cubicBezTo>
                    <a:pt x="14403" y="6056"/>
                    <a:pt x="14467" y="6055"/>
                    <a:pt x="14532" y="6055"/>
                  </a:cubicBezTo>
                  <a:close/>
                  <a:moveTo>
                    <a:pt x="11373" y="5276"/>
                  </a:moveTo>
                  <a:cubicBezTo>
                    <a:pt x="11478" y="5276"/>
                    <a:pt x="11580" y="5305"/>
                    <a:pt x="11672" y="5379"/>
                  </a:cubicBezTo>
                  <a:cubicBezTo>
                    <a:pt x="11833" y="5509"/>
                    <a:pt x="11819" y="5730"/>
                    <a:pt x="11777" y="5912"/>
                  </a:cubicBezTo>
                  <a:cubicBezTo>
                    <a:pt x="11729" y="6120"/>
                    <a:pt x="11647" y="6312"/>
                    <a:pt x="11609" y="6521"/>
                  </a:cubicBezTo>
                  <a:cubicBezTo>
                    <a:pt x="11277" y="6679"/>
                    <a:pt x="10964" y="6877"/>
                    <a:pt x="10694" y="7124"/>
                  </a:cubicBezTo>
                  <a:cubicBezTo>
                    <a:pt x="10420" y="7376"/>
                    <a:pt x="10227" y="7703"/>
                    <a:pt x="10312" y="8088"/>
                  </a:cubicBezTo>
                  <a:cubicBezTo>
                    <a:pt x="10356" y="8291"/>
                    <a:pt x="10462" y="8478"/>
                    <a:pt x="10555" y="8662"/>
                  </a:cubicBezTo>
                  <a:cubicBezTo>
                    <a:pt x="10641" y="8832"/>
                    <a:pt x="10733" y="8996"/>
                    <a:pt x="10827" y="9161"/>
                  </a:cubicBezTo>
                  <a:cubicBezTo>
                    <a:pt x="10245" y="8832"/>
                    <a:pt x="9663" y="8500"/>
                    <a:pt x="9083" y="8168"/>
                  </a:cubicBezTo>
                  <a:cubicBezTo>
                    <a:pt x="9101" y="8119"/>
                    <a:pt x="9109" y="8066"/>
                    <a:pt x="9119" y="8011"/>
                  </a:cubicBezTo>
                  <a:cubicBezTo>
                    <a:pt x="9136" y="7923"/>
                    <a:pt x="9156" y="7837"/>
                    <a:pt x="9181" y="7750"/>
                  </a:cubicBezTo>
                  <a:cubicBezTo>
                    <a:pt x="9229" y="7582"/>
                    <a:pt x="9290" y="7415"/>
                    <a:pt x="9365" y="7255"/>
                  </a:cubicBezTo>
                  <a:cubicBezTo>
                    <a:pt x="9517" y="6929"/>
                    <a:pt x="9717" y="6626"/>
                    <a:pt x="9941" y="6345"/>
                  </a:cubicBezTo>
                  <a:cubicBezTo>
                    <a:pt x="10161" y="6070"/>
                    <a:pt x="10399" y="5794"/>
                    <a:pt x="10680" y="5580"/>
                  </a:cubicBezTo>
                  <a:cubicBezTo>
                    <a:pt x="10862" y="5441"/>
                    <a:pt x="11126" y="5276"/>
                    <a:pt x="11373" y="5276"/>
                  </a:cubicBezTo>
                  <a:close/>
                  <a:moveTo>
                    <a:pt x="26376" y="5385"/>
                  </a:moveTo>
                  <a:cubicBezTo>
                    <a:pt x="26453" y="5385"/>
                    <a:pt x="26531" y="5391"/>
                    <a:pt x="26607" y="5402"/>
                  </a:cubicBezTo>
                  <a:cubicBezTo>
                    <a:pt x="26689" y="5412"/>
                    <a:pt x="26769" y="5429"/>
                    <a:pt x="26847" y="5448"/>
                  </a:cubicBezTo>
                  <a:cubicBezTo>
                    <a:pt x="27220" y="5536"/>
                    <a:pt x="27569" y="5705"/>
                    <a:pt x="27872" y="5936"/>
                  </a:cubicBezTo>
                  <a:cubicBezTo>
                    <a:pt x="28189" y="6177"/>
                    <a:pt x="28450" y="6486"/>
                    <a:pt x="28636" y="6838"/>
                  </a:cubicBezTo>
                  <a:cubicBezTo>
                    <a:pt x="28292" y="6906"/>
                    <a:pt x="27963" y="7056"/>
                    <a:pt x="27678" y="7290"/>
                  </a:cubicBezTo>
                  <a:cubicBezTo>
                    <a:pt x="27349" y="7562"/>
                    <a:pt x="27032" y="7999"/>
                    <a:pt x="27022" y="8444"/>
                  </a:cubicBezTo>
                  <a:cubicBezTo>
                    <a:pt x="26764" y="8445"/>
                    <a:pt x="26506" y="8489"/>
                    <a:pt x="26264" y="8575"/>
                  </a:cubicBezTo>
                  <a:cubicBezTo>
                    <a:pt x="25917" y="8701"/>
                    <a:pt x="25597" y="8912"/>
                    <a:pt x="25351" y="9207"/>
                  </a:cubicBezTo>
                  <a:cubicBezTo>
                    <a:pt x="25345" y="9215"/>
                    <a:pt x="25337" y="9223"/>
                    <a:pt x="25331" y="9232"/>
                  </a:cubicBezTo>
                  <a:cubicBezTo>
                    <a:pt x="25329" y="9207"/>
                    <a:pt x="25326" y="9182"/>
                    <a:pt x="25322" y="9157"/>
                  </a:cubicBezTo>
                  <a:cubicBezTo>
                    <a:pt x="25259" y="8541"/>
                    <a:pt x="24983" y="7920"/>
                    <a:pt x="24387" y="7663"/>
                  </a:cubicBezTo>
                  <a:cubicBezTo>
                    <a:pt x="24303" y="7629"/>
                    <a:pt x="24215" y="7595"/>
                    <a:pt x="24127" y="7568"/>
                  </a:cubicBezTo>
                  <a:cubicBezTo>
                    <a:pt x="24162" y="7490"/>
                    <a:pt x="24203" y="7416"/>
                    <a:pt x="24236" y="7337"/>
                  </a:cubicBezTo>
                  <a:cubicBezTo>
                    <a:pt x="24274" y="7240"/>
                    <a:pt x="24319" y="7146"/>
                    <a:pt x="24366" y="7053"/>
                  </a:cubicBezTo>
                  <a:cubicBezTo>
                    <a:pt x="24459" y="6872"/>
                    <a:pt x="24560" y="6699"/>
                    <a:pt x="24679" y="6533"/>
                  </a:cubicBezTo>
                  <a:cubicBezTo>
                    <a:pt x="24913" y="6206"/>
                    <a:pt x="25206" y="5913"/>
                    <a:pt x="25538" y="5685"/>
                  </a:cubicBezTo>
                  <a:cubicBezTo>
                    <a:pt x="25723" y="5555"/>
                    <a:pt x="25925" y="5446"/>
                    <a:pt x="26151" y="5405"/>
                  </a:cubicBezTo>
                  <a:cubicBezTo>
                    <a:pt x="26225" y="5391"/>
                    <a:pt x="26300" y="5385"/>
                    <a:pt x="26376" y="5385"/>
                  </a:cubicBezTo>
                  <a:close/>
                  <a:moveTo>
                    <a:pt x="7796" y="10318"/>
                  </a:moveTo>
                  <a:cubicBezTo>
                    <a:pt x="7902" y="10349"/>
                    <a:pt x="7994" y="10410"/>
                    <a:pt x="8070" y="10504"/>
                  </a:cubicBezTo>
                  <a:cubicBezTo>
                    <a:pt x="8024" y="10499"/>
                    <a:pt x="7978" y="10496"/>
                    <a:pt x="7932" y="10496"/>
                  </a:cubicBezTo>
                  <a:cubicBezTo>
                    <a:pt x="7883" y="10496"/>
                    <a:pt x="7835" y="10499"/>
                    <a:pt x="7786" y="10505"/>
                  </a:cubicBezTo>
                  <a:cubicBezTo>
                    <a:pt x="7674" y="10519"/>
                    <a:pt x="7569" y="10548"/>
                    <a:pt x="7470" y="10593"/>
                  </a:cubicBezTo>
                  <a:cubicBezTo>
                    <a:pt x="7548" y="10488"/>
                    <a:pt x="7635" y="10385"/>
                    <a:pt x="7742" y="10324"/>
                  </a:cubicBezTo>
                  <a:cubicBezTo>
                    <a:pt x="7760" y="10320"/>
                    <a:pt x="7777" y="10319"/>
                    <a:pt x="7796" y="10318"/>
                  </a:cubicBezTo>
                  <a:close/>
                  <a:moveTo>
                    <a:pt x="29066" y="6978"/>
                  </a:moveTo>
                  <a:cubicBezTo>
                    <a:pt x="29148" y="6978"/>
                    <a:pt x="29229" y="6983"/>
                    <a:pt x="29309" y="6993"/>
                  </a:cubicBezTo>
                  <a:cubicBezTo>
                    <a:pt x="29917" y="7067"/>
                    <a:pt x="30485" y="7418"/>
                    <a:pt x="30839" y="7923"/>
                  </a:cubicBezTo>
                  <a:cubicBezTo>
                    <a:pt x="30969" y="8111"/>
                    <a:pt x="31068" y="8313"/>
                    <a:pt x="31148" y="8525"/>
                  </a:cubicBezTo>
                  <a:cubicBezTo>
                    <a:pt x="31214" y="8697"/>
                    <a:pt x="31277" y="8874"/>
                    <a:pt x="31320" y="9054"/>
                  </a:cubicBezTo>
                  <a:cubicBezTo>
                    <a:pt x="31282" y="9603"/>
                    <a:pt x="31204" y="10145"/>
                    <a:pt x="31089" y="10677"/>
                  </a:cubicBezTo>
                  <a:cubicBezTo>
                    <a:pt x="31037" y="10627"/>
                    <a:pt x="30968" y="10589"/>
                    <a:pt x="30900" y="10573"/>
                  </a:cubicBezTo>
                  <a:cubicBezTo>
                    <a:pt x="30873" y="10567"/>
                    <a:pt x="30846" y="10564"/>
                    <a:pt x="30819" y="10564"/>
                  </a:cubicBezTo>
                  <a:cubicBezTo>
                    <a:pt x="30759" y="10564"/>
                    <a:pt x="30700" y="10578"/>
                    <a:pt x="30647" y="10602"/>
                  </a:cubicBezTo>
                  <a:cubicBezTo>
                    <a:pt x="30655" y="10579"/>
                    <a:pt x="30662" y="10560"/>
                    <a:pt x="30666" y="10553"/>
                  </a:cubicBezTo>
                  <a:cubicBezTo>
                    <a:pt x="30724" y="10438"/>
                    <a:pt x="30845" y="10220"/>
                    <a:pt x="30684" y="10130"/>
                  </a:cubicBezTo>
                  <a:cubicBezTo>
                    <a:pt x="30659" y="10117"/>
                    <a:pt x="30635" y="10111"/>
                    <a:pt x="30611" y="10111"/>
                  </a:cubicBezTo>
                  <a:cubicBezTo>
                    <a:pt x="30554" y="10111"/>
                    <a:pt x="30498" y="10142"/>
                    <a:pt x="30449" y="10173"/>
                  </a:cubicBezTo>
                  <a:cubicBezTo>
                    <a:pt x="30435" y="10181"/>
                    <a:pt x="30422" y="10191"/>
                    <a:pt x="30408" y="10198"/>
                  </a:cubicBezTo>
                  <a:cubicBezTo>
                    <a:pt x="30420" y="10162"/>
                    <a:pt x="30434" y="10128"/>
                    <a:pt x="30445" y="10092"/>
                  </a:cubicBezTo>
                  <a:cubicBezTo>
                    <a:pt x="30479" y="9984"/>
                    <a:pt x="30476" y="9858"/>
                    <a:pt x="30384" y="9780"/>
                  </a:cubicBezTo>
                  <a:cubicBezTo>
                    <a:pt x="30345" y="9749"/>
                    <a:pt x="30304" y="9736"/>
                    <a:pt x="30262" y="9736"/>
                  </a:cubicBezTo>
                  <a:cubicBezTo>
                    <a:pt x="30200" y="9736"/>
                    <a:pt x="30137" y="9763"/>
                    <a:pt x="30082" y="9796"/>
                  </a:cubicBezTo>
                  <a:cubicBezTo>
                    <a:pt x="30063" y="9807"/>
                    <a:pt x="30043" y="9819"/>
                    <a:pt x="30024" y="9831"/>
                  </a:cubicBezTo>
                  <a:cubicBezTo>
                    <a:pt x="30000" y="9845"/>
                    <a:pt x="29976" y="9859"/>
                    <a:pt x="29951" y="9875"/>
                  </a:cubicBezTo>
                  <a:cubicBezTo>
                    <a:pt x="29950" y="9876"/>
                    <a:pt x="29948" y="9877"/>
                    <a:pt x="29945" y="9879"/>
                  </a:cubicBezTo>
                  <a:cubicBezTo>
                    <a:pt x="29941" y="9881"/>
                    <a:pt x="29936" y="9884"/>
                    <a:pt x="29933" y="9886"/>
                  </a:cubicBezTo>
                  <a:cubicBezTo>
                    <a:pt x="29960" y="9812"/>
                    <a:pt x="29957" y="9724"/>
                    <a:pt x="29905" y="9671"/>
                  </a:cubicBezTo>
                  <a:cubicBezTo>
                    <a:pt x="29888" y="9652"/>
                    <a:pt x="29865" y="9639"/>
                    <a:pt x="29836" y="9629"/>
                  </a:cubicBezTo>
                  <a:cubicBezTo>
                    <a:pt x="29818" y="9623"/>
                    <a:pt x="29799" y="9621"/>
                    <a:pt x="29781" y="9621"/>
                  </a:cubicBezTo>
                  <a:cubicBezTo>
                    <a:pt x="29704" y="9621"/>
                    <a:pt x="29630" y="9669"/>
                    <a:pt x="29573" y="9718"/>
                  </a:cubicBezTo>
                  <a:cubicBezTo>
                    <a:pt x="29443" y="9827"/>
                    <a:pt x="29336" y="9965"/>
                    <a:pt x="29268" y="10120"/>
                  </a:cubicBezTo>
                  <a:cubicBezTo>
                    <a:pt x="29224" y="9977"/>
                    <a:pt x="29167" y="9834"/>
                    <a:pt x="29095" y="9699"/>
                  </a:cubicBezTo>
                  <a:cubicBezTo>
                    <a:pt x="28865" y="9267"/>
                    <a:pt x="28493" y="8904"/>
                    <a:pt x="28056" y="8684"/>
                  </a:cubicBezTo>
                  <a:cubicBezTo>
                    <a:pt x="27784" y="8548"/>
                    <a:pt x="27490" y="8471"/>
                    <a:pt x="27194" y="8451"/>
                  </a:cubicBezTo>
                  <a:cubicBezTo>
                    <a:pt x="27320" y="7713"/>
                    <a:pt x="28009" y="7138"/>
                    <a:pt x="28725" y="7008"/>
                  </a:cubicBezTo>
                  <a:cubicBezTo>
                    <a:pt x="28838" y="6988"/>
                    <a:pt x="28952" y="6978"/>
                    <a:pt x="29066" y="6978"/>
                  </a:cubicBezTo>
                  <a:close/>
                  <a:moveTo>
                    <a:pt x="7911" y="10599"/>
                  </a:moveTo>
                  <a:cubicBezTo>
                    <a:pt x="7966" y="10599"/>
                    <a:pt x="8021" y="10604"/>
                    <a:pt x="8075" y="10612"/>
                  </a:cubicBezTo>
                  <a:cubicBezTo>
                    <a:pt x="8107" y="10618"/>
                    <a:pt x="8138" y="10625"/>
                    <a:pt x="8170" y="10633"/>
                  </a:cubicBezTo>
                  <a:cubicBezTo>
                    <a:pt x="8263" y="10756"/>
                    <a:pt x="8367" y="10855"/>
                    <a:pt x="8521" y="10918"/>
                  </a:cubicBezTo>
                  <a:cubicBezTo>
                    <a:pt x="8657" y="10974"/>
                    <a:pt x="8802" y="10998"/>
                    <a:pt x="8945" y="11020"/>
                  </a:cubicBezTo>
                  <a:cubicBezTo>
                    <a:pt x="8709" y="11054"/>
                    <a:pt x="8476" y="11113"/>
                    <a:pt x="8236" y="11113"/>
                  </a:cubicBezTo>
                  <a:cubicBezTo>
                    <a:pt x="8194" y="11113"/>
                    <a:pt x="8152" y="11111"/>
                    <a:pt x="8110" y="11107"/>
                  </a:cubicBezTo>
                  <a:cubicBezTo>
                    <a:pt x="7828" y="11080"/>
                    <a:pt x="7510" y="10975"/>
                    <a:pt x="7212" y="10975"/>
                  </a:cubicBezTo>
                  <a:cubicBezTo>
                    <a:pt x="7190" y="10975"/>
                    <a:pt x="7169" y="10976"/>
                    <a:pt x="7147" y="10977"/>
                  </a:cubicBezTo>
                  <a:cubicBezTo>
                    <a:pt x="7219" y="10912"/>
                    <a:pt x="7285" y="10842"/>
                    <a:pt x="7348" y="10759"/>
                  </a:cubicBezTo>
                  <a:cubicBezTo>
                    <a:pt x="7353" y="10753"/>
                    <a:pt x="7359" y="10744"/>
                    <a:pt x="7365" y="10737"/>
                  </a:cubicBezTo>
                  <a:cubicBezTo>
                    <a:pt x="7502" y="10670"/>
                    <a:pt x="7653" y="10621"/>
                    <a:pt x="7804" y="10605"/>
                  </a:cubicBezTo>
                  <a:cubicBezTo>
                    <a:pt x="7840" y="10601"/>
                    <a:pt x="7875" y="10599"/>
                    <a:pt x="7911" y="10599"/>
                  </a:cubicBezTo>
                  <a:close/>
                  <a:moveTo>
                    <a:pt x="17065" y="7280"/>
                  </a:moveTo>
                  <a:cubicBezTo>
                    <a:pt x="17119" y="7566"/>
                    <a:pt x="17102" y="7865"/>
                    <a:pt x="17083" y="8154"/>
                  </a:cubicBezTo>
                  <a:cubicBezTo>
                    <a:pt x="17082" y="8165"/>
                    <a:pt x="17083" y="8173"/>
                    <a:pt x="17085" y="8182"/>
                  </a:cubicBezTo>
                  <a:cubicBezTo>
                    <a:pt x="16779" y="8258"/>
                    <a:pt x="16478" y="8353"/>
                    <a:pt x="16188" y="8469"/>
                  </a:cubicBezTo>
                  <a:cubicBezTo>
                    <a:pt x="16019" y="8536"/>
                    <a:pt x="15852" y="8614"/>
                    <a:pt x="15693" y="8704"/>
                  </a:cubicBezTo>
                  <a:cubicBezTo>
                    <a:pt x="15352" y="8898"/>
                    <a:pt x="15046" y="9152"/>
                    <a:pt x="14826" y="9484"/>
                  </a:cubicBezTo>
                  <a:cubicBezTo>
                    <a:pt x="14473" y="10026"/>
                    <a:pt x="14441" y="10709"/>
                    <a:pt x="14662" y="11306"/>
                  </a:cubicBezTo>
                  <a:cubicBezTo>
                    <a:pt x="14183" y="11041"/>
                    <a:pt x="13706" y="10776"/>
                    <a:pt x="13228" y="10509"/>
                  </a:cubicBezTo>
                  <a:cubicBezTo>
                    <a:pt x="12600" y="10160"/>
                    <a:pt x="11974" y="9810"/>
                    <a:pt x="11349" y="9457"/>
                  </a:cubicBezTo>
                  <a:cubicBezTo>
                    <a:pt x="11239" y="9395"/>
                    <a:pt x="11128" y="9331"/>
                    <a:pt x="11017" y="9269"/>
                  </a:cubicBezTo>
                  <a:cubicBezTo>
                    <a:pt x="11026" y="9254"/>
                    <a:pt x="11030" y="9236"/>
                    <a:pt x="11021" y="9215"/>
                  </a:cubicBezTo>
                  <a:cubicBezTo>
                    <a:pt x="10892" y="8879"/>
                    <a:pt x="10729" y="8562"/>
                    <a:pt x="10593" y="8229"/>
                  </a:cubicBezTo>
                  <a:cubicBezTo>
                    <a:pt x="10567" y="8165"/>
                    <a:pt x="10544" y="8098"/>
                    <a:pt x="10531" y="8033"/>
                  </a:cubicBezTo>
                  <a:lnTo>
                    <a:pt x="10531" y="8033"/>
                  </a:lnTo>
                  <a:cubicBezTo>
                    <a:pt x="10765" y="8391"/>
                    <a:pt x="11073" y="8678"/>
                    <a:pt x="11463" y="8880"/>
                  </a:cubicBezTo>
                  <a:cubicBezTo>
                    <a:pt x="11907" y="9113"/>
                    <a:pt x="12406" y="9224"/>
                    <a:pt x="12905" y="9255"/>
                  </a:cubicBezTo>
                  <a:cubicBezTo>
                    <a:pt x="12959" y="9260"/>
                    <a:pt x="13014" y="9262"/>
                    <a:pt x="13069" y="9262"/>
                  </a:cubicBezTo>
                  <a:cubicBezTo>
                    <a:pt x="13111" y="9264"/>
                    <a:pt x="13153" y="9264"/>
                    <a:pt x="13195" y="9264"/>
                  </a:cubicBezTo>
                  <a:cubicBezTo>
                    <a:pt x="13223" y="9264"/>
                    <a:pt x="13251" y="9264"/>
                    <a:pt x="13279" y="9264"/>
                  </a:cubicBezTo>
                  <a:lnTo>
                    <a:pt x="13334" y="9264"/>
                  </a:lnTo>
                  <a:cubicBezTo>
                    <a:pt x="13485" y="9260"/>
                    <a:pt x="13636" y="9249"/>
                    <a:pt x="13787" y="9230"/>
                  </a:cubicBezTo>
                  <a:cubicBezTo>
                    <a:pt x="13837" y="9224"/>
                    <a:pt x="13888" y="9218"/>
                    <a:pt x="13937" y="9212"/>
                  </a:cubicBezTo>
                  <a:cubicBezTo>
                    <a:pt x="13986" y="9203"/>
                    <a:pt x="14036" y="9196"/>
                    <a:pt x="14087" y="9187"/>
                  </a:cubicBezTo>
                  <a:cubicBezTo>
                    <a:pt x="14132" y="9178"/>
                    <a:pt x="14178" y="9170"/>
                    <a:pt x="14222" y="9161"/>
                  </a:cubicBezTo>
                  <a:cubicBezTo>
                    <a:pt x="14233" y="9160"/>
                    <a:pt x="14241" y="9156"/>
                    <a:pt x="14251" y="9154"/>
                  </a:cubicBezTo>
                  <a:cubicBezTo>
                    <a:pt x="14295" y="9145"/>
                    <a:pt x="14339" y="9135"/>
                    <a:pt x="14384" y="9124"/>
                  </a:cubicBezTo>
                  <a:cubicBezTo>
                    <a:pt x="14426" y="9114"/>
                    <a:pt x="14468" y="9103"/>
                    <a:pt x="14510" y="9092"/>
                  </a:cubicBezTo>
                  <a:cubicBezTo>
                    <a:pt x="14535" y="9085"/>
                    <a:pt x="14558" y="9078"/>
                    <a:pt x="14583" y="9071"/>
                  </a:cubicBezTo>
                  <a:cubicBezTo>
                    <a:pt x="14624" y="9059"/>
                    <a:pt x="14667" y="9046"/>
                    <a:pt x="14707" y="9033"/>
                  </a:cubicBezTo>
                  <a:cubicBezTo>
                    <a:pt x="14737" y="9024"/>
                    <a:pt x="14768" y="9015"/>
                    <a:pt x="14796" y="9003"/>
                  </a:cubicBezTo>
                  <a:cubicBezTo>
                    <a:pt x="14839" y="8989"/>
                    <a:pt x="14883" y="8973"/>
                    <a:pt x="14924" y="8958"/>
                  </a:cubicBezTo>
                  <a:cubicBezTo>
                    <a:pt x="14973" y="8939"/>
                    <a:pt x="15023" y="8920"/>
                    <a:pt x="15072" y="8899"/>
                  </a:cubicBezTo>
                  <a:cubicBezTo>
                    <a:pt x="15110" y="8884"/>
                    <a:pt x="15146" y="8869"/>
                    <a:pt x="15183" y="8852"/>
                  </a:cubicBezTo>
                  <a:cubicBezTo>
                    <a:pt x="15341" y="8783"/>
                    <a:pt x="15494" y="8704"/>
                    <a:pt x="15642" y="8618"/>
                  </a:cubicBezTo>
                  <a:cubicBezTo>
                    <a:pt x="15777" y="8538"/>
                    <a:pt x="15910" y="8451"/>
                    <a:pt x="16035" y="8358"/>
                  </a:cubicBezTo>
                  <a:cubicBezTo>
                    <a:pt x="16423" y="8068"/>
                    <a:pt x="16804" y="7702"/>
                    <a:pt x="17065" y="7280"/>
                  </a:cubicBezTo>
                  <a:close/>
                  <a:moveTo>
                    <a:pt x="18651" y="8162"/>
                  </a:moveTo>
                  <a:cubicBezTo>
                    <a:pt x="18992" y="8162"/>
                    <a:pt x="19333" y="8194"/>
                    <a:pt x="19666" y="8267"/>
                  </a:cubicBezTo>
                  <a:cubicBezTo>
                    <a:pt x="19936" y="8326"/>
                    <a:pt x="20200" y="8410"/>
                    <a:pt x="20442" y="8543"/>
                  </a:cubicBezTo>
                  <a:cubicBezTo>
                    <a:pt x="20691" y="8682"/>
                    <a:pt x="20871" y="8864"/>
                    <a:pt x="21022" y="9103"/>
                  </a:cubicBezTo>
                  <a:cubicBezTo>
                    <a:pt x="21026" y="9113"/>
                    <a:pt x="21035" y="9120"/>
                    <a:pt x="21045" y="9126"/>
                  </a:cubicBezTo>
                  <a:cubicBezTo>
                    <a:pt x="21030" y="9193"/>
                    <a:pt x="21018" y="9260"/>
                    <a:pt x="21007" y="9326"/>
                  </a:cubicBezTo>
                  <a:cubicBezTo>
                    <a:pt x="20981" y="9495"/>
                    <a:pt x="20967" y="9666"/>
                    <a:pt x="20957" y="9838"/>
                  </a:cubicBezTo>
                  <a:cubicBezTo>
                    <a:pt x="20946" y="10051"/>
                    <a:pt x="20942" y="10266"/>
                    <a:pt x="20931" y="10479"/>
                  </a:cubicBezTo>
                  <a:cubicBezTo>
                    <a:pt x="20930" y="10511"/>
                    <a:pt x="20928" y="10546"/>
                    <a:pt x="20925" y="10579"/>
                  </a:cubicBezTo>
                  <a:cubicBezTo>
                    <a:pt x="20764" y="10723"/>
                    <a:pt x="20638" y="10909"/>
                    <a:pt x="20483" y="11060"/>
                  </a:cubicBezTo>
                  <a:cubicBezTo>
                    <a:pt x="20320" y="11217"/>
                    <a:pt x="20140" y="11357"/>
                    <a:pt x="19947" y="11475"/>
                  </a:cubicBezTo>
                  <a:cubicBezTo>
                    <a:pt x="19538" y="11728"/>
                    <a:pt x="19077" y="11886"/>
                    <a:pt x="18601" y="11958"/>
                  </a:cubicBezTo>
                  <a:cubicBezTo>
                    <a:pt x="18395" y="11989"/>
                    <a:pt x="18186" y="12003"/>
                    <a:pt x="17978" y="12003"/>
                  </a:cubicBezTo>
                  <a:cubicBezTo>
                    <a:pt x="17642" y="12003"/>
                    <a:pt x="17305" y="11965"/>
                    <a:pt x="16977" y="11896"/>
                  </a:cubicBezTo>
                  <a:cubicBezTo>
                    <a:pt x="16488" y="11795"/>
                    <a:pt x="16007" y="11628"/>
                    <a:pt x="15599" y="11332"/>
                  </a:cubicBezTo>
                  <a:cubicBezTo>
                    <a:pt x="15425" y="11206"/>
                    <a:pt x="15271" y="11057"/>
                    <a:pt x="15145" y="10890"/>
                  </a:cubicBezTo>
                  <a:cubicBezTo>
                    <a:pt x="14983" y="10676"/>
                    <a:pt x="14862" y="10430"/>
                    <a:pt x="14791" y="10162"/>
                  </a:cubicBezTo>
                  <a:cubicBezTo>
                    <a:pt x="14823" y="10010"/>
                    <a:pt x="14875" y="9860"/>
                    <a:pt x="14956" y="9717"/>
                  </a:cubicBezTo>
                  <a:cubicBezTo>
                    <a:pt x="15218" y="9240"/>
                    <a:pt x="15671" y="8906"/>
                    <a:pt x="16156" y="8684"/>
                  </a:cubicBezTo>
                  <a:cubicBezTo>
                    <a:pt x="16701" y="8436"/>
                    <a:pt x="17309" y="8287"/>
                    <a:pt x="17900" y="8212"/>
                  </a:cubicBezTo>
                  <a:cubicBezTo>
                    <a:pt x="18148" y="8180"/>
                    <a:pt x="18400" y="8162"/>
                    <a:pt x="18651" y="8162"/>
                  </a:cubicBezTo>
                  <a:close/>
                  <a:moveTo>
                    <a:pt x="8233" y="11886"/>
                  </a:moveTo>
                  <a:cubicBezTo>
                    <a:pt x="8259" y="11886"/>
                    <a:pt x="8285" y="11886"/>
                    <a:pt x="8311" y="11887"/>
                  </a:cubicBezTo>
                  <a:cubicBezTo>
                    <a:pt x="8457" y="11891"/>
                    <a:pt x="8604" y="11901"/>
                    <a:pt x="8745" y="11937"/>
                  </a:cubicBezTo>
                  <a:cubicBezTo>
                    <a:pt x="8866" y="11968"/>
                    <a:pt x="8971" y="12024"/>
                    <a:pt x="9059" y="12108"/>
                  </a:cubicBezTo>
                  <a:cubicBezTo>
                    <a:pt x="8733" y="12005"/>
                    <a:pt x="8396" y="11936"/>
                    <a:pt x="8059" y="11895"/>
                  </a:cubicBezTo>
                  <a:cubicBezTo>
                    <a:pt x="8117" y="11888"/>
                    <a:pt x="8175" y="11886"/>
                    <a:pt x="8233" y="11886"/>
                  </a:cubicBezTo>
                  <a:close/>
                  <a:moveTo>
                    <a:pt x="7502" y="10405"/>
                  </a:moveTo>
                  <a:lnTo>
                    <a:pt x="7502" y="10405"/>
                  </a:lnTo>
                  <a:cubicBezTo>
                    <a:pt x="7426" y="10474"/>
                    <a:pt x="7359" y="10551"/>
                    <a:pt x="7293" y="10628"/>
                  </a:cubicBezTo>
                  <a:cubicBezTo>
                    <a:pt x="7209" y="10725"/>
                    <a:pt x="7123" y="10823"/>
                    <a:pt x="7019" y="10897"/>
                  </a:cubicBezTo>
                  <a:cubicBezTo>
                    <a:pt x="6898" y="10982"/>
                    <a:pt x="6764" y="11040"/>
                    <a:pt x="6626" y="11090"/>
                  </a:cubicBezTo>
                  <a:cubicBezTo>
                    <a:pt x="6370" y="11186"/>
                    <a:pt x="6096" y="11280"/>
                    <a:pt x="5898" y="11477"/>
                  </a:cubicBezTo>
                  <a:cubicBezTo>
                    <a:pt x="5757" y="11618"/>
                    <a:pt x="5604" y="11912"/>
                    <a:pt x="5709" y="12115"/>
                  </a:cubicBezTo>
                  <a:cubicBezTo>
                    <a:pt x="5611" y="12145"/>
                    <a:pt x="5514" y="12178"/>
                    <a:pt x="5419" y="12213"/>
                  </a:cubicBezTo>
                  <a:cubicBezTo>
                    <a:pt x="5404" y="11930"/>
                    <a:pt x="5394" y="11639"/>
                    <a:pt x="5569" y="11397"/>
                  </a:cubicBezTo>
                  <a:cubicBezTo>
                    <a:pt x="5653" y="11281"/>
                    <a:pt x="5773" y="11187"/>
                    <a:pt x="5915" y="11154"/>
                  </a:cubicBezTo>
                  <a:cubicBezTo>
                    <a:pt x="6073" y="11115"/>
                    <a:pt x="6238" y="11140"/>
                    <a:pt x="6397" y="11102"/>
                  </a:cubicBezTo>
                  <a:cubicBezTo>
                    <a:pt x="6669" y="11032"/>
                    <a:pt x="6899" y="10849"/>
                    <a:pt x="7112" y="10676"/>
                  </a:cubicBezTo>
                  <a:cubicBezTo>
                    <a:pt x="7236" y="10576"/>
                    <a:pt x="7359" y="10477"/>
                    <a:pt x="7502" y="10405"/>
                  </a:cubicBezTo>
                  <a:close/>
                  <a:moveTo>
                    <a:pt x="7319" y="10331"/>
                  </a:moveTo>
                  <a:cubicBezTo>
                    <a:pt x="7233" y="10375"/>
                    <a:pt x="7151" y="10426"/>
                    <a:pt x="7071" y="10480"/>
                  </a:cubicBezTo>
                  <a:cubicBezTo>
                    <a:pt x="6799" y="10670"/>
                    <a:pt x="6553" y="10934"/>
                    <a:pt x="6208" y="10979"/>
                  </a:cubicBezTo>
                  <a:cubicBezTo>
                    <a:pt x="6038" y="11000"/>
                    <a:pt x="5871" y="10993"/>
                    <a:pt x="5714" y="11072"/>
                  </a:cubicBezTo>
                  <a:cubicBezTo>
                    <a:pt x="5593" y="11133"/>
                    <a:pt x="5492" y="11233"/>
                    <a:pt x="5417" y="11345"/>
                  </a:cubicBezTo>
                  <a:cubicBezTo>
                    <a:pt x="5241" y="11608"/>
                    <a:pt x="5216" y="11961"/>
                    <a:pt x="5312" y="12259"/>
                  </a:cubicBezTo>
                  <a:cubicBezTo>
                    <a:pt x="5265" y="12277"/>
                    <a:pt x="5219" y="12294"/>
                    <a:pt x="5173" y="12315"/>
                  </a:cubicBezTo>
                  <a:cubicBezTo>
                    <a:pt x="5006" y="11925"/>
                    <a:pt x="5118" y="11479"/>
                    <a:pt x="5308" y="11115"/>
                  </a:cubicBezTo>
                  <a:cubicBezTo>
                    <a:pt x="5398" y="10940"/>
                    <a:pt x="5514" y="10767"/>
                    <a:pt x="5682" y="10654"/>
                  </a:cubicBezTo>
                  <a:cubicBezTo>
                    <a:pt x="5830" y="10553"/>
                    <a:pt x="5997" y="10540"/>
                    <a:pt x="6167" y="10540"/>
                  </a:cubicBezTo>
                  <a:cubicBezTo>
                    <a:pt x="6226" y="10540"/>
                    <a:pt x="6285" y="10541"/>
                    <a:pt x="6344" y="10542"/>
                  </a:cubicBezTo>
                  <a:cubicBezTo>
                    <a:pt x="6347" y="10542"/>
                    <a:pt x="6349" y="10542"/>
                    <a:pt x="6352" y="10542"/>
                  </a:cubicBezTo>
                  <a:cubicBezTo>
                    <a:pt x="6572" y="10542"/>
                    <a:pt x="6773" y="10499"/>
                    <a:pt x="6981" y="10433"/>
                  </a:cubicBezTo>
                  <a:cubicBezTo>
                    <a:pt x="7094" y="10398"/>
                    <a:pt x="7205" y="10359"/>
                    <a:pt x="7319" y="10331"/>
                  </a:cubicBezTo>
                  <a:close/>
                  <a:moveTo>
                    <a:pt x="6441" y="11472"/>
                  </a:moveTo>
                  <a:cubicBezTo>
                    <a:pt x="6657" y="11472"/>
                    <a:pt x="6885" y="11543"/>
                    <a:pt x="7084" y="11591"/>
                  </a:cubicBezTo>
                  <a:cubicBezTo>
                    <a:pt x="7224" y="11625"/>
                    <a:pt x="7362" y="11646"/>
                    <a:pt x="7502" y="11646"/>
                  </a:cubicBezTo>
                  <a:cubicBezTo>
                    <a:pt x="7561" y="11646"/>
                    <a:pt x="7620" y="11642"/>
                    <a:pt x="7680" y="11634"/>
                  </a:cubicBezTo>
                  <a:cubicBezTo>
                    <a:pt x="7883" y="11607"/>
                    <a:pt x="8081" y="11546"/>
                    <a:pt x="8284" y="11514"/>
                  </a:cubicBezTo>
                  <a:cubicBezTo>
                    <a:pt x="8351" y="11504"/>
                    <a:pt x="8417" y="11500"/>
                    <a:pt x="8484" y="11500"/>
                  </a:cubicBezTo>
                  <a:cubicBezTo>
                    <a:pt x="8827" y="11500"/>
                    <a:pt x="9164" y="11628"/>
                    <a:pt x="9434" y="11841"/>
                  </a:cubicBezTo>
                  <a:cubicBezTo>
                    <a:pt x="9584" y="11961"/>
                    <a:pt x="9715" y="12104"/>
                    <a:pt x="9824" y="12263"/>
                  </a:cubicBezTo>
                  <a:cubicBezTo>
                    <a:pt x="9876" y="12341"/>
                    <a:pt x="9926" y="12421"/>
                    <a:pt x="9970" y="12505"/>
                  </a:cubicBezTo>
                  <a:cubicBezTo>
                    <a:pt x="9971" y="12508"/>
                    <a:pt x="9973" y="12511"/>
                    <a:pt x="9974" y="12514"/>
                  </a:cubicBezTo>
                  <a:cubicBezTo>
                    <a:pt x="9779" y="12398"/>
                    <a:pt x="9574" y="12300"/>
                    <a:pt x="9361" y="12216"/>
                  </a:cubicBezTo>
                  <a:cubicBezTo>
                    <a:pt x="9348" y="12202"/>
                    <a:pt x="9334" y="12186"/>
                    <a:pt x="9319" y="12171"/>
                  </a:cubicBezTo>
                  <a:cubicBezTo>
                    <a:pt x="9267" y="12113"/>
                    <a:pt x="9216" y="12052"/>
                    <a:pt x="9157" y="12001"/>
                  </a:cubicBezTo>
                  <a:cubicBezTo>
                    <a:pt x="9042" y="11905"/>
                    <a:pt x="8900" y="11847"/>
                    <a:pt x="8754" y="11816"/>
                  </a:cubicBezTo>
                  <a:cubicBezTo>
                    <a:pt x="8617" y="11789"/>
                    <a:pt x="8476" y="11779"/>
                    <a:pt x="8337" y="11779"/>
                  </a:cubicBezTo>
                  <a:cubicBezTo>
                    <a:pt x="8323" y="11779"/>
                    <a:pt x="8310" y="11779"/>
                    <a:pt x="8297" y="11779"/>
                  </a:cubicBezTo>
                  <a:cubicBezTo>
                    <a:pt x="8146" y="11781"/>
                    <a:pt x="8001" y="11806"/>
                    <a:pt x="7869" y="11879"/>
                  </a:cubicBezTo>
                  <a:cubicBezTo>
                    <a:pt x="7718" y="11865"/>
                    <a:pt x="7568" y="11859"/>
                    <a:pt x="7422" y="11859"/>
                  </a:cubicBezTo>
                  <a:cubicBezTo>
                    <a:pt x="7418" y="11859"/>
                    <a:pt x="7414" y="11859"/>
                    <a:pt x="7411" y="11859"/>
                  </a:cubicBezTo>
                  <a:cubicBezTo>
                    <a:pt x="6893" y="11859"/>
                    <a:pt x="6362" y="11931"/>
                    <a:pt x="5850" y="12076"/>
                  </a:cubicBezTo>
                  <a:cubicBezTo>
                    <a:pt x="5850" y="11967"/>
                    <a:pt x="5843" y="11875"/>
                    <a:pt x="5895" y="11769"/>
                  </a:cubicBezTo>
                  <a:cubicBezTo>
                    <a:pt x="5921" y="11718"/>
                    <a:pt x="5953" y="11673"/>
                    <a:pt x="5991" y="11631"/>
                  </a:cubicBezTo>
                  <a:lnTo>
                    <a:pt x="5992" y="11631"/>
                  </a:lnTo>
                  <a:cubicBezTo>
                    <a:pt x="6124" y="11512"/>
                    <a:pt x="6279" y="11472"/>
                    <a:pt x="6441" y="11472"/>
                  </a:cubicBezTo>
                  <a:close/>
                  <a:moveTo>
                    <a:pt x="4939" y="12009"/>
                  </a:moveTo>
                  <a:cubicBezTo>
                    <a:pt x="4960" y="12130"/>
                    <a:pt x="5006" y="12249"/>
                    <a:pt x="5081" y="12355"/>
                  </a:cubicBezTo>
                  <a:cubicBezTo>
                    <a:pt x="4870" y="12453"/>
                    <a:pt x="4667" y="12565"/>
                    <a:pt x="4474" y="12690"/>
                  </a:cubicBezTo>
                  <a:cubicBezTo>
                    <a:pt x="4466" y="12615"/>
                    <a:pt x="4486" y="12539"/>
                    <a:pt x="4508" y="12468"/>
                  </a:cubicBezTo>
                  <a:cubicBezTo>
                    <a:pt x="4531" y="12395"/>
                    <a:pt x="4563" y="12328"/>
                    <a:pt x="4611" y="12266"/>
                  </a:cubicBezTo>
                  <a:cubicBezTo>
                    <a:pt x="4658" y="12208"/>
                    <a:pt x="4714" y="12156"/>
                    <a:pt x="4775" y="12112"/>
                  </a:cubicBezTo>
                  <a:cubicBezTo>
                    <a:pt x="4808" y="12089"/>
                    <a:pt x="4839" y="12067"/>
                    <a:pt x="4872" y="12050"/>
                  </a:cubicBezTo>
                  <a:cubicBezTo>
                    <a:pt x="4896" y="12037"/>
                    <a:pt x="4921" y="12026"/>
                    <a:pt x="4939" y="12009"/>
                  </a:cubicBezTo>
                  <a:close/>
                  <a:moveTo>
                    <a:pt x="4940" y="11652"/>
                  </a:moveTo>
                  <a:lnTo>
                    <a:pt x="4940" y="11652"/>
                  </a:lnTo>
                  <a:cubicBezTo>
                    <a:pt x="4926" y="11733"/>
                    <a:pt x="4921" y="11818"/>
                    <a:pt x="4928" y="11904"/>
                  </a:cubicBezTo>
                  <a:cubicBezTo>
                    <a:pt x="4919" y="11901"/>
                    <a:pt x="4911" y="11900"/>
                    <a:pt x="4903" y="11900"/>
                  </a:cubicBezTo>
                  <a:cubicBezTo>
                    <a:pt x="4870" y="11900"/>
                    <a:pt x="4839" y="11918"/>
                    <a:pt x="4808" y="11936"/>
                  </a:cubicBezTo>
                  <a:cubicBezTo>
                    <a:pt x="4768" y="11958"/>
                    <a:pt x="4730" y="11982"/>
                    <a:pt x="4694" y="12009"/>
                  </a:cubicBezTo>
                  <a:cubicBezTo>
                    <a:pt x="4620" y="12062"/>
                    <a:pt x="4554" y="12124"/>
                    <a:pt x="4498" y="12196"/>
                  </a:cubicBezTo>
                  <a:cubicBezTo>
                    <a:pt x="4446" y="12266"/>
                    <a:pt x="4402" y="12351"/>
                    <a:pt x="4385" y="12437"/>
                  </a:cubicBezTo>
                  <a:cubicBezTo>
                    <a:pt x="4365" y="12531"/>
                    <a:pt x="4381" y="12614"/>
                    <a:pt x="4414" y="12703"/>
                  </a:cubicBezTo>
                  <a:cubicBezTo>
                    <a:pt x="4418" y="12712"/>
                    <a:pt x="4424" y="12718"/>
                    <a:pt x="4434" y="12720"/>
                  </a:cubicBezTo>
                  <a:cubicBezTo>
                    <a:pt x="4387" y="12752"/>
                    <a:pt x="4341" y="12782"/>
                    <a:pt x="4295" y="12816"/>
                  </a:cubicBezTo>
                  <a:cubicBezTo>
                    <a:pt x="4293" y="12813"/>
                    <a:pt x="4292" y="12812"/>
                    <a:pt x="4288" y="12809"/>
                  </a:cubicBezTo>
                  <a:cubicBezTo>
                    <a:pt x="4254" y="12790"/>
                    <a:pt x="4227" y="12780"/>
                    <a:pt x="4204" y="12746"/>
                  </a:cubicBezTo>
                  <a:cubicBezTo>
                    <a:pt x="4183" y="12717"/>
                    <a:pt x="4169" y="12686"/>
                    <a:pt x="4160" y="12652"/>
                  </a:cubicBezTo>
                  <a:cubicBezTo>
                    <a:pt x="4142" y="12582"/>
                    <a:pt x="4144" y="12509"/>
                    <a:pt x="4162" y="12439"/>
                  </a:cubicBezTo>
                  <a:cubicBezTo>
                    <a:pt x="4199" y="12285"/>
                    <a:pt x="4302" y="12163"/>
                    <a:pt x="4419" y="12062"/>
                  </a:cubicBezTo>
                  <a:cubicBezTo>
                    <a:pt x="4584" y="11918"/>
                    <a:pt x="4785" y="11807"/>
                    <a:pt x="4940" y="11652"/>
                  </a:cubicBezTo>
                  <a:close/>
                  <a:moveTo>
                    <a:pt x="10799" y="13200"/>
                  </a:moveTo>
                  <a:lnTo>
                    <a:pt x="10799" y="13200"/>
                  </a:lnTo>
                  <a:cubicBezTo>
                    <a:pt x="10819" y="13207"/>
                    <a:pt x="10840" y="13213"/>
                    <a:pt x="10861" y="13219"/>
                  </a:cubicBezTo>
                  <a:cubicBezTo>
                    <a:pt x="10990" y="13263"/>
                    <a:pt x="11115" y="13317"/>
                    <a:pt x="11235" y="13381"/>
                  </a:cubicBezTo>
                  <a:cubicBezTo>
                    <a:pt x="11350" y="13442"/>
                    <a:pt x="11463" y="13515"/>
                    <a:pt x="11566" y="13597"/>
                  </a:cubicBezTo>
                  <a:cubicBezTo>
                    <a:pt x="11618" y="13639"/>
                    <a:pt x="11670" y="13685"/>
                    <a:pt x="11718" y="13729"/>
                  </a:cubicBezTo>
                  <a:cubicBezTo>
                    <a:pt x="11728" y="13740"/>
                    <a:pt x="11739" y="13749"/>
                    <a:pt x="11748" y="13760"/>
                  </a:cubicBezTo>
                  <a:cubicBezTo>
                    <a:pt x="11669" y="13757"/>
                    <a:pt x="11590" y="13756"/>
                    <a:pt x="11512" y="13756"/>
                  </a:cubicBezTo>
                  <a:cubicBezTo>
                    <a:pt x="11401" y="13756"/>
                    <a:pt x="11291" y="13759"/>
                    <a:pt x="11180" y="13765"/>
                  </a:cubicBezTo>
                  <a:cubicBezTo>
                    <a:pt x="11074" y="13558"/>
                    <a:pt x="10946" y="13370"/>
                    <a:pt x="10799" y="13200"/>
                  </a:cubicBezTo>
                  <a:close/>
                  <a:moveTo>
                    <a:pt x="7225" y="11090"/>
                  </a:moveTo>
                  <a:cubicBezTo>
                    <a:pt x="7229" y="11090"/>
                    <a:pt x="7233" y="11090"/>
                    <a:pt x="7236" y="11090"/>
                  </a:cubicBezTo>
                  <a:cubicBezTo>
                    <a:pt x="7547" y="11098"/>
                    <a:pt x="7843" y="11210"/>
                    <a:pt x="8147" y="11250"/>
                  </a:cubicBezTo>
                  <a:cubicBezTo>
                    <a:pt x="8203" y="11257"/>
                    <a:pt x="8259" y="11260"/>
                    <a:pt x="8315" y="11260"/>
                  </a:cubicBezTo>
                  <a:cubicBezTo>
                    <a:pt x="8355" y="11260"/>
                    <a:pt x="8394" y="11259"/>
                    <a:pt x="8433" y="11256"/>
                  </a:cubicBezTo>
                  <a:cubicBezTo>
                    <a:pt x="8607" y="11245"/>
                    <a:pt x="8778" y="11209"/>
                    <a:pt x="8954" y="11186"/>
                  </a:cubicBezTo>
                  <a:cubicBezTo>
                    <a:pt x="9056" y="11171"/>
                    <a:pt x="9160" y="11166"/>
                    <a:pt x="9263" y="11166"/>
                  </a:cubicBezTo>
                  <a:cubicBezTo>
                    <a:pt x="9281" y="11166"/>
                    <a:pt x="9300" y="11166"/>
                    <a:pt x="9318" y="11166"/>
                  </a:cubicBezTo>
                  <a:cubicBezTo>
                    <a:pt x="9413" y="11169"/>
                    <a:pt x="9502" y="11192"/>
                    <a:pt x="9592" y="11208"/>
                  </a:cubicBezTo>
                  <a:cubicBezTo>
                    <a:pt x="9605" y="11214"/>
                    <a:pt x="9619" y="11221"/>
                    <a:pt x="9631" y="11226"/>
                  </a:cubicBezTo>
                  <a:cubicBezTo>
                    <a:pt x="9797" y="11316"/>
                    <a:pt x="9951" y="11433"/>
                    <a:pt x="10065" y="11584"/>
                  </a:cubicBezTo>
                  <a:cubicBezTo>
                    <a:pt x="10117" y="11655"/>
                    <a:pt x="10163" y="11731"/>
                    <a:pt x="10193" y="11813"/>
                  </a:cubicBezTo>
                  <a:cubicBezTo>
                    <a:pt x="10228" y="11907"/>
                    <a:pt x="10237" y="12009"/>
                    <a:pt x="10268" y="12103"/>
                  </a:cubicBezTo>
                  <a:cubicBezTo>
                    <a:pt x="10270" y="12105"/>
                    <a:pt x="10270" y="12106"/>
                    <a:pt x="10270" y="12109"/>
                  </a:cubicBezTo>
                  <a:cubicBezTo>
                    <a:pt x="10308" y="12292"/>
                    <a:pt x="10403" y="12463"/>
                    <a:pt x="10525" y="12605"/>
                  </a:cubicBezTo>
                  <a:cubicBezTo>
                    <a:pt x="10734" y="12841"/>
                    <a:pt x="11006" y="12935"/>
                    <a:pt x="11293" y="13036"/>
                  </a:cubicBezTo>
                  <a:cubicBezTo>
                    <a:pt x="11574" y="13136"/>
                    <a:pt x="11847" y="13264"/>
                    <a:pt x="12095" y="13430"/>
                  </a:cubicBezTo>
                  <a:cubicBezTo>
                    <a:pt x="12219" y="13512"/>
                    <a:pt x="12336" y="13607"/>
                    <a:pt x="12442" y="13712"/>
                  </a:cubicBezTo>
                  <a:cubicBezTo>
                    <a:pt x="12485" y="13755"/>
                    <a:pt x="12526" y="13801"/>
                    <a:pt x="12565" y="13848"/>
                  </a:cubicBezTo>
                  <a:cubicBezTo>
                    <a:pt x="12433" y="13824"/>
                    <a:pt x="12302" y="13805"/>
                    <a:pt x="12168" y="13791"/>
                  </a:cubicBezTo>
                  <a:cubicBezTo>
                    <a:pt x="12102" y="13785"/>
                    <a:pt x="12035" y="13778"/>
                    <a:pt x="11969" y="13773"/>
                  </a:cubicBezTo>
                  <a:cubicBezTo>
                    <a:pt x="11900" y="13669"/>
                    <a:pt x="11785" y="13581"/>
                    <a:pt x="11691" y="13503"/>
                  </a:cubicBezTo>
                  <a:cubicBezTo>
                    <a:pt x="11583" y="13416"/>
                    <a:pt x="11469" y="13339"/>
                    <a:pt x="11349" y="13273"/>
                  </a:cubicBezTo>
                  <a:cubicBezTo>
                    <a:pt x="11232" y="13209"/>
                    <a:pt x="11110" y="13155"/>
                    <a:pt x="10984" y="13114"/>
                  </a:cubicBezTo>
                  <a:cubicBezTo>
                    <a:pt x="10916" y="13092"/>
                    <a:pt x="10847" y="13072"/>
                    <a:pt x="10776" y="13060"/>
                  </a:cubicBezTo>
                  <a:cubicBezTo>
                    <a:pt x="10735" y="13053"/>
                    <a:pt x="10692" y="13046"/>
                    <a:pt x="10650" y="13039"/>
                  </a:cubicBezTo>
                  <a:cubicBezTo>
                    <a:pt x="10515" y="12901"/>
                    <a:pt x="10366" y="12779"/>
                    <a:pt x="10209" y="12666"/>
                  </a:cubicBezTo>
                  <a:cubicBezTo>
                    <a:pt x="10202" y="12530"/>
                    <a:pt x="10095" y="12380"/>
                    <a:pt x="10026" y="12268"/>
                  </a:cubicBezTo>
                  <a:cubicBezTo>
                    <a:pt x="9942" y="12133"/>
                    <a:pt x="9844" y="12005"/>
                    <a:pt x="9734" y="11890"/>
                  </a:cubicBezTo>
                  <a:cubicBezTo>
                    <a:pt x="9507" y="11656"/>
                    <a:pt x="9220" y="11477"/>
                    <a:pt x="8906" y="11390"/>
                  </a:cubicBezTo>
                  <a:cubicBezTo>
                    <a:pt x="8775" y="11355"/>
                    <a:pt x="8646" y="11340"/>
                    <a:pt x="8518" y="11340"/>
                  </a:cubicBezTo>
                  <a:cubicBezTo>
                    <a:pt x="8491" y="11340"/>
                    <a:pt x="8465" y="11340"/>
                    <a:pt x="8439" y="11341"/>
                  </a:cubicBezTo>
                  <a:cubicBezTo>
                    <a:pt x="8257" y="11349"/>
                    <a:pt x="8077" y="11385"/>
                    <a:pt x="7891" y="11431"/>
                  </a:cubicBezTo>
                  <a:cubicBezTo>
                    <a:pt x="7743" y="11466"/>
                    <a:pt x="7593" y="11497"/>
                    <a:pt x="7440" y="11497"/>
                  </a:cubicBezTo>
                  <a:cubicBezTo>
                    <a:pt x="7403" y="11497"/>
                    <a:pt x="7367" y="11495"/>
                    <a:pt x="7330" y="11491"/>
                  </a:cubicBezTo>
                  <a:cubicBezTo>
                    <a:pt x="7145" y="11473"/>
                    <a:pt x="6965" y="11413"/>
                    <a:pt x="6781" y="11379"/>
                  </a:cubicBezTo>
                  <a:cubicBezTo>
                    <a:pt x="6697" y="11364"/>
                    <a:pt x="6608" y="11354"/>
                    <a:pt x="6519" y="11354"/>
                  </a:cubicBezTo>
                  <a:cubicBezTo>
                    <a:pt x="6486" y="11354"/>
                    <a:pt x="6453" y="11355"/>
                    <a:pt x="6420" y="11358"/>
                  </a:cubicBezTo>
                  <a:cubicBezTo>
                    <a:pt x="6684" y="11246"/>
                    <a:pt x="6930" y="11090"/>
                    <a:pt x="7225" y="11090"/>
                  </a:cubicBezTo>
                  <a:close/>
                  <a:moveTo>
                    <a:pt x="14754" y="10450"/>
                  </a:moveTo>
                  <a:lnTo>
                    <a:pt x="14754" y="10450"/>
                  </a:lnTo>
                  <a:cubicBezTo>
                    <a:pt x="14995" y="11281"/>
                    <a:pt x="15890" y="11802"/>
                    <a:pt x="16692" y="12011"/>
                  </a:cubicBezTo>
                  <a:cubicBezTo>
                    <a:pt x="16797" y="12038"/>
                    <a:pt x="16904" y="12063"/>
                    <a:pt x="17012" y="12084"/>
                  </a:cubicBezTo>
                  <a:cubicBezTo>
                    <a:pt x="17331" y="12148"/>
                    <a:pt x="17658" y="12183"/>
                    <a:pt x="17984" y="12183"/>
                  </a:cubicBezTo>
                  <a:cubicBezTo>
                    <a:pt x="18019" y="12183"/>
                    <a:pt x="18054" y="12183"/>
                    <a:pt x="18088" y="12182"/>
                  </a:cubicBezTo>
                  <a:cubicBezTo>
                    <a:pt x="18122" y="12181"/>
                    <a:pt x="18153" y="12181"/>
                    <a:pt x="18184" y="12180"/>
                  </a:cubicBezTo>
                  <a:cubicBezTo>
                    <a:pt x="18311" y="12176"/>
                    <a:pt x="18439" y="12164"/>
                    <a:pt x="18565" y="12146"/>
                  </a:cubicBezTo>
                  <a:cubicBezTo>
                    <a:pt x="18597" y="12142"/>
                    <a:pt x="18629" y="12139"/>
                    <a:pt x="18660" y="12134"/>
                  </a:cubicBezTo>
                  <a:cubicBezTo>
                    <a:pt x="18724" y="12126"/>
                    <a:pt x="18786" y="12114"/>
                    <a:pt x="18849" y="12102"/>
                  </a:cubicBezTo>
                  <a:cubicBezTo>
                    <a:pt x="18880" y="12094"/>
                    <a:pt x="18911" y="12088"/>
                    <a:pt x="18941" y="12082"/>
                  </a:cubicBezTo>
                  <a:cubicBezTo>
                    <a:pt x="19128" y="12040"/>
                    <a:pt x="19310" y="11986"/>
                    <a:pt x="19489" y="11916"/>
                  </a:cubicBezTo>
                  <a:cubicBezTo>
                    <a:pt x="19524" y="11904"/>
                    <a:pt x="19560" y="11889"/>
                    <a:pt x="19593" y="11874"/>
                  </a:cubicBezTo>
                  <a:cubicBezTo>
                    <a:pt x="19629" y="11859"/>
                    <a:pt x="19664" y="11843"/>
                    <a:pt x="19697" y="11828"/>
                  </a:cubicBezTo>
                  <a:cubicBezTo>
                    <a:pt x="19766" y="11797"/>
                    <a:pt x="19834" y="11763"/>
                    <a:pt x="19900" y="11726"/>
                  </a:cubicBezTo>
                  <a:cubicBezTo>
                    <a:pt x="20135" y="11600"/>
                    <a:pt x="20353" y="11447"/>
                    <a:pt x="20551" y="11270"/>
                  </a:cubicBezTo>
                  <a:cubicBezTo>
                    <a:pt x="20672" y="11161"/>
                    <a:pt x="20804" y="11035"/>
                    <a:pt x="20904" y="10891"/>
                  </a:cubicBezTo>
                  <a:lnTo>
                    <a:pt x="20904" y="10891"/>
                  </a:lnTo>
                  <a:cubicBezTo>
                    <a:pt x="20879" y="11177"/>
                    <a:pt x="20842" y="11459"/>
                    <a:pt x="20779" y="11741"/>
                  </a:cubicBezTo>
                  <a:cubicBezTo>
                    <a:pt x="20685" y="12176"/>
                    <a:pt x="20561" y="12615"/>
                    <a:pt x="20337" y="13001"/>
                  </a:cubicBezTo>
                  <a:cubicBezTo>
                    <a:pt x="20114" y="13388"/>
                    <a:pt x="19794" y="13634"/>
                    <a:pt x="19408" y="13837"/>
                  </a:cubicBezTo>
                  <a:cubicBezTo>
                    <a:pt x="19391" y="13844"/>
                    <a:pt x="19383" y="13854"/>
                    <a:pt x="19378" y="13867"/>
                  </a:cubicBezTo>
                  <a:cubicBezTo>
                    <a:pt x="19327" y="13839"/>
                    <a:pt x="19276" y="13813"/>
                    <a:pt x="19226" y="13786"/>
                  </a:cubicBezTo>
                  <a:cubicBezTo>
                    <a:pt x="19189" y="13766"/>
                    <a:pt x="19151" y="13747"/>
                    <a:pt x="19114" y="13726"/>
                  </a:cubicBezTo>
                  <a:cubicBezTo>
                    <a:pt x="18491" y="13394"/>
                    <a:pt x="17869" y="13058"/>
                    <a:pt x="17248" y="12721"/>
                  </a:cubicBezTo>
                  <a:cubicBezTo>
                    <a:pt x="16589" y="12364"/>
                    <a:pt x="15932" y="12005"/>
                    <a:pt x="15275" y="11644"/>
                  </a:cubicBezTo>
                  <a:cubicBezTo>
                    <a:pt x="15133" y="11566"/>
                    <a:pt x="14988" y="11485"/>
                    <a:pt x="14844" y="11406"/>
                  </a:cubicBezTo>
                  <a:cubicBezTo>
                    <a:pt x="14844" y="11401"/>
                    <a:pt x="14846" y="11396"/>
                    <a:pt x="14844" y="11390"/>
                  </a:cubicBezTo>
                  <a:cubicBezTo>
                    <a:pt x="14786" y="11077"/>
                    <a:pt x="14737" y="10760"/>
                    <a:pt x="14754" y="10450"/>
                  </a:cubicBezTo>
                  <a:close/>
                  <a:moveTo>
                    <a:pt x="10542" y="12379"/>
                  </a:moveTo>
                  <a:cubicBezTo>
                    <a:pt x="10582" y="12393"/>
                    <a:pt x="10623" y="12404"/>
                    <a:pt x="10668" y="12410"/>
                  </a:cubicBezTo>
                  <a:cubicBezTo>
                    <a:pt x="10864" y="12440"/>
                    <a:pt x="11059" y="12457"/>
                    <a:pt x="11251" y="12505"/>
                  </a:cubicBezTo>
                  <a:cubicBezTo>
                    <a:pt x="11655" y="12605"/>
                    <a:pt x="12030" y="12791"/>
                    <a:pt x="12312" y="13101"/>
                  </a:cubicBezTo>
                  <a:cubicBezTo>
                    <a:pt x="12462" y="13266"/>
                    <a:pt x="12607" y="13409"/>
                    <a:pt x="12843" y="13414"/>
                  </a:cubicBezTo>
                  <a:cubicBezTo>
                    <a:pt x="12846" y="13414"/>
                    <a:pt x="12850" y="13414"/>
                    <a:pt x="12854" y="13414"/>
                  </a:cubicBezTo>
                  <a:cubicBezTo>
                    <a:pt x="12861" y="13414"/>
                    <a:pt x="12868" y="13414"/>
                    <a:pt x="12876" y="13414"/>
                  </a:cubicBezTo>
                  <a:cubicBezTo>
                    <a:pt x="13022" y="13487"/>
                    <a:pt x="13154" y="13588"/>
                    <a:pt x="13270" y="13697"/>
                  </a:cubicBezTo>
                  <a:cubicBezTo>
                    <a:pt x="13351" y="13776"/>
                    <a:pt x="13432" y="13860"/>
                    <a:pt x="13496" y="13955"/>
                  </a:cubicBezTo>
                  <a:cubicBezTo>
                    <a:pt x="13526" y="14000"/>
                    <a:pt x="13554" y="14049"/>
                    <a:pt x="13577" y="14099"/>
                  </a:cubicBezTo>
                  <a:cubicBezTo>
                    <a:pt x="13580" y="14109"/>
                    <a:pt x="13583" y="14118"/>
                    <a:pt x="13586" y="14125"/>
                  </a:cubicBezTo>
                  <a:cubicBezTo>
                    <a:pt x="13422" y="14055"/>
                    <a:pt x="13249" y="14004"/>
                    <a:pt x="13078" y="13959"/>
                  </a:cubicBezTo>
                  <a:cubicBezTo>
                    <a:pt x="12988" y="13935"/>
                    <a:pt x="12897" y="13914"/>
                    <a:pt x="12807" y="13894"/>
                  </a:cubicBezTo>
                  <a:cubicBezTo>
                    <a:pt x="12764" y="13804"/>
                    <a:pt x="12681" y="13722"/>
                    <a:pt x="12618" y="13653"/>
                  </a:cubicBezTo>
                  <a:cubicBezTo>
                    <a:pt x="12525" y="13552"/>
                    <a:pt x="12423" y="13463"/>
                    <a:pt x="12317" y="13381"/>
                  </a:cubicBezTo>
                  <a:cubicBezTo>
                    <a:pt x="12090" y="13207"/>
                    <a:pt x="11838" y="13075"/>
                    <a:pt x="11574" y="12967"/>
                  </a:cubicBezTo>
                  <a:cubicBezTo>
                    <a:pt x="11298" y="12855"/>
                    <a:pt x="10986" y="12799"/>
                    <a:pt x="10749" y="12607"/>
                  </a:cubicBezTo>
                  <a:cubicBezTo>
                    <a:pt x="10667" y="12540"/>
                    <a:pt x="10599" y="12463"/>
                    <a:pt x="10542" y="12379"/>
                  </a:cubicBezTo>
                  <a:close/>
                  <a:moveTo>
                    <a:pt x="13324" y="13387"/>
                  </a:moveTo>
                  <a:cubicBezTo>
                    <a:pt x="13394" y="13387"/>
                    <a:pt x="13463" y="13394"/>
                    <a:pt x="13535" y="13411"/>
                  </a:cubicBezTo>
                  <a:cubicBezTo>
                    <a:pt x="13749" y="13463"/>
                    <a:pt x="13952" y="13587"/>
                    <a:pt x="14046" y="13791"/>
                  </a:cubicBezTo>
                  <a:cubicBezTo>
                    <a:pt x="14135" y="13978"/>
                    <a:pt x="14133" y="14217"/>
                    <a:pt x="13994" y="14380"/>
                  </a:cubicBezTo>
                  <a:cubicBezTo>
                    <a:pt x="13951" y="14339"/>
                    <a:pt x="13904" y="14302"/>
                    <a:pt x="13852" y="14268"/>
                  </a:cubicBezTo>
                  <a:cubicBezTo>
                    <a:pt x="13827" y="14252"/>
                    <a:pt x="13802" y="14237"/>
                    <a:pt x="13776" y="14222"/>
                  </a:cubicBezTo>
                  <a:cubicBezTo>
                    <a:pt x="13763" y="14103"/>
                    <a:pt x="13699" y="13979"/>
                    <a:pt x="13633" y="13885"/>
                  </a:cubicBezTo>
                  <a:cubicBezTo>
                    <a:pt x="13557" y="13775"/>
                    <a:pt x="13464" y="13677"/>
                    <a:pt x="13367" y="13588"/>
                  </a:cubicBezTo>
                  <a:cubicBezTo>
                    <a:pt x="13292" y="13520"/>
                    <a:pt x="13214" y="13453"/>
                    <a:pt x="13130" y="13399"/>
                  </a:cubicBezTo>
                  <a:cubicBezTo>
                    <a:pt x="13195" y="13393"/>
                    <a:pt x="13259" y="13387"/>
                    <a:pt x="13324" y="13387"/>
                  </a:cubicBezTo>
                  <a:close/>
                  <a:moveTo>
                    <a:pt x="29742" y="9828"/>
                  </a:moveTo>
                  <a:cubicBezTo>
                    <a:pt x="29740" y="9837"/>
                    <a:pt x="29739" y="9845"/>
                    <a:pt x="29736" y="9853"/>
                  </a:cubicBezTo>
                  <a:cubicBezTo>
                    <a:pt x="29711" y="9920"/>
                    <a:pt x="29700" y="9991"/>
                    <a:pt x="29737" y="10056"/>
                  </a:cubicBezTo>
                  <a:cubicBezTo>
                    <a:pt x="29768" y="10111"/>
                    <a:pt x="29809" y="10131"/>
                    <a:pt x="29855" y="10131"/>
                  </a:cubicBezTo>
                  <a:cubicBezTo>
                    <a:pt x="29956" y="10131"/>
                    <a:pt x="30077" y="10030"/>
                    <a:pt x="30151" y="9983"/>
                  </a:cubicBezTo>
                  <a:cubicBezTo>
                    <a:pt x="30175" y="9969"/>
                    <a:pt x="30214" y="9935"/>
                    <a:pt x="30243" y="9935"/>
                  </a:cubicBezTo>
                  <a:cubicBezTo>
                    <a:pt x="30252" y="9935"/>
                    <a:pt x="30261" y="9939"/>
                    <a:pt x="30267" y="9948"/>
                  </a:cubicBezTo>
                  <a:cubicBezTo>
                    <a:pt x="30288" y="9978"/>
                    <a:pt x="30249" y="10052"/>
                    <a:pt x="30237" y="10083"/>
                  </a:cubicBezTo>
                  <a:cubicBezTo>
                    <a:pt x="30195" y="10192"/>
                    <a:pt x="30147" y="10298"/>
                    <a:pt x="30114" y="10409"/>
                  </a:cubicBezTo>
                  <a:cubicBezTo>
                    <a:pt x="30110" y="10421"/>
                    <a:pt x="30110" y="10432"/>
                    <a:pt x="30111" y="10444"/>
                  </a:cubicBezTo>
                  <a:cubicBezTo>
                    <a:pt x="30106" y="10457"/>
                    <a:pt x="30103" y="10470"/>
                    <a:pt x="30106" y="10485"/>
                  </a:cubicBezTo>
                  <a:cubicBezTo>
                    <a:pt x="30156" y="10812"/>
                    <a:pt x="30142" y="11135"/>
                    <a:pt x="30111" y="11462"/>
                  </a:cubicBezTo>
                  <a:cubicBezTo>
                    <a:pt x="30095" y="11629"/>
                    <a:pt x="30059" y="11790"/>
                    <a:pt x="30025" y="11953"/>
                  </a:cubicBezTo>
                  <a:cubicBezTo>
                    <a:pt x="29997" y="12084"/>
                    <a:pt x="29955" y="12215"/>
                    <a:pt x="29933" y="12347"/>
                  </a:cubicBezTo>
                  <a:cubicBezTo>
                    <a:pt x="29929" y="12368"/>
                    <a:pt x="29926" y="12390"/>
                    <a:pt x="29923" y="12411"/>
                  </a:cubicBezTo>
                  <a:cubicBezTo>
                    <a:pt x="29921" y="12426"/>
                    <a:pt x="29935" y="12435"/>
                    <a:pt x="29948" y="12435"/>
                  </a:cubicBezTo>
                  <a:cubicBezTo>
                    <a:pt x="29957" y="12435"/>
                    <a:pt x="29966" y="12431"/>
                    <a:pt x="29970" y="12423"/>
                  </a:cubicBezTo>
                  <a:cubicBezTo>
                    <a:pt x="30047" y="12283"/>
                    <a:pt x="30091" y="12116"/>
                    <a:pt x="30140" y="11964"/>
                  </a:cubicBezTo>
                  <a:cubicBezTo>
                    <a:pt x="30193" y="11795"/>
                    <a:pt x="30235" y="11619"/>
                    <a:pt x="30275" y="11447"/>
                  </a:cubicBezTo>
                  <a:cubicBezTo>
                    <a:pt x="30343" y="11142"/>
                    <a:pt x="30345" y="10814"/>
                    <a:pt x="30268" y="10511"/>
                  </a:cubicBezTo>
                  <a:cubicBezTo>
                    <a:pt x="30317" y="10476"/>
                    <a:pt x="30366" y="10443"/>
                    <a:pt x="30417" y="10408"/>
                  </a:cubicBezTo>
                  <a:cubicBezTo>
                    <a:pt x="30438" y="10395"/>
                    <a:pt x="30461" y="10379"/>
                    <a:pt x="30482" y="10365"/>
                  </a:cubicBezTo>
                  <a:cubicBezTo>
                    <a:pt x="30514" y="10344"/>
                    <a:pt x="30545" y="10323"/>
                    <a:pt x="30578" y="10301"/>
                  </a:cubicBezTo>
                  <a:cubicBezTo>
                    <a:pt x="30579" y="10299"/>
                    <a:pt x="30579" y="10299"/>
                    <a:pt x="30581" y="10298"/>
                  </a:cubicBezTo>
                  <a:lnTo>
                    <a:pt x="30581" y="10298"/>
                  </a:lnTo>
                  <a:cubicBezTo>
                    <a:pt x="30580" y="10307"/>
                    <a:pt x="30579" y="10317"/>
                    <a:pt x="30576" y="10326"/>
                  </a:cubicBezTo>
                  <a:cubicBezTo>
                    <a:pt x="30539" y="10449"/>
                    <a:pt x="30434" y="10551"/>
                    <a:pt x="30436" y="10687"/>
                  </a:cubicBezTo>
                  <a:cubicBezTo>
                    <a:pt x="30438" y="10735"/>
                    <a:pt x="30459" y="10787"/>
                    <a:pt x="30501" y="10813"/>
                  </a:cubicBezTo>
                  <a:cubicBezTo>
                    <a:pt x="30521" y="10826"/>
                    <a:pt x="30540" y="10831"/>
                    <a:pt x="30558" y="10831"/>
                  </a:cubicBezTo>
                  <a:cubicBezTo>
                    <a:pt x="30599" y="10831"/>
                    <a:pt x="30637" y="10806"/>
                    <a:pt x="30673" y="10780"/>
                  </a:cubicBezTo>
                  <a:cubicBezTo>
                    <a:pt x="30717" y="10748"/>
                    <a:pt x="30775" y="10719"/>
                    <a:pt x="30833" y="10719"/>
                  </a:cubicBezTo>
                  <a:cubicBezTo>
                    <a:pt x="30850" y="10719"/>
                    <a:pt x="30868" y="10722"/>
                    <a:pt x="30885" y="10728"/>
                  </a:cubicBezTo>
                  <a:cubicBezTo>
                    <a:pt x="30961" y="10755"/>
                    <a:pt x="30980" y="10839"/>
                    <a:pt x="31005" y="10906"/>
                  </a:cubicBezTo>
                  <a:cubicBezTo>
                    <a:pt x="31008" y="10918"/>
                    <a:pt x="31018" y="10927"/>
                    <a:pt x="31026" y="10936"/>
                  </a:cubicBezTo>
                  <a:cubicBezTo>
                    <a:pt x="30909" y="11428"/>
                    <a:pt x="30761" y="11911"/>
                    <a:pt x="30585" y="12385"/>
                  </a:cubicBezTo>
                  <a:cubicBezTo>
                    <a:pt x="30282" y="13207"/>
                    <a:pt x="29900" y="14000"/>
                    <a:pt x="29460" y="14760"/>
                  </a:cubicBezTo>
                  <a:cubicBezTo>
                    <a:pt x="29339" y="14502"/>
                    <a:pt x="29271" y="14232"/>
                    <a:pt x="29239" y="13955"/>
                  </a:cubicBezTo>
                  <a:cubicBezTo>
                    <a:pt x="29231" y="13894"/>
                    <a:pt x="29226" y="13833"/>
                    <a:pt x="29221" y="13771"/>
                  </a:cubicBezTo>
                  <a:cubicBezTo>
                    <a:pt x="29361" y="13557"/>
                    <a:pt x="29464" y="13312"/>
                    <a:pt x="29547" y="13067"/>
                  </a:cubicBezTo>
                  <a:cubicBezTo>
                    <a:pt x="29567" y="13011"/>
                    <a:pt x="29586" y="12955"/>
                    <a:pt x="29604" y="12899"/>
                  </a:cubicBezTo>
                  <a:cubicBezTo>
                    <a:pt x="29664" y="12711"/>
                    <a:pt x="29715" y="12513"/>
                    <a:pt x="29745" y="12313"/>
                  </a:cubicBezTo>
                  <a:cubicBezTo>
                    <a:pt x="29766" y="12166"/>
                    <a:pt x="29776" y="12019"/>
                    <a:pt x="29771" y="11873"/>
                  </a:cubicBezTo>
                  <a:cubicBezTo>
                    <a:pt x="29771" y="11857"/>
                    <a:pt x="29758" y="11848"/>
                    <a:pt x="29746" y="11848"/>
                  </a:cubicBezTo>
                  <a:cubicBezTo>
                    <a:pt x="29736" y="11848"/>
                    <a:pt x="29727" y="11853"/>
                    <a:pt x="29723" y="11865"/>
                  </a:cubicBezTo>
                  <a:cubicBezTo>
                    <a:pt x="29625" y="12195"/>
                    <a:pt x="29555" y="12531"/>
                    <a:pt x="29453" y="12859"/>
                  </a:cubicBezTo>
                  <a:cubicBezTo>
                    <a:pt x="29427" y="12941"/>
                    <a:pt x="29397" y="13021"/>
                    <a:pt x="29367" y="13102"/>
                  </a:cubicBezTo>
                  <a:cubicBezTo>
                    <a:pt x="29319" y="13234"/>
                    <a:pt x="29266" y="13363"/>
                    <a:pt x="29213" y="13493"/>
                  </a:cubicBezTo>
                  <a:cubicBezTo>
                    <a:pt x="29213" y="13367"/>
                    <a:pt x="29218" y="13239"/>
                    <a:pt x="29227" y="13112"/>
                  </a:cubicBezTo>
                  <a:cubicBezTo>
                    <a:pt x="29266" y="12540"/>
                    <a:pt x="29374" y="11963"/>
                    <a:pt x="29398" y="11416"/>
                  </a:cubicBezTo>
                  <a:cubicBezTo>
                    <a:pt x="29416" y="11052"/>
                    <a:pt x="29402" y="10678"/>
                    <a:pt x="29320" y="10322"/>
                  </a:cubicBezTo>
                  <a:cubicBezTo>
                    <a:pt x="29406" y="10175"/>
                    <a:pt x="29502" y="10035"/>
                    <a:pt x="29628" y="9918"/>
                  </a:cubicBezTo>
                  <a:cubicBezTo>
                    <a:pt x="29663" y="9885"/>
                    <a:pt x="29700" y="9859"/>
                    <a:pt x="29737" y="9831"/>
                  </a:cubicBezTo>
                  <a:cubicBezTo>
                    <a:pt x="29739" y="9829"/>
                    <a:pt x="29740" y="9829"/>
                    <a:pt x="29742" y="9828"/>
                  </a:cubicBezTo>
                  <a:close/>
                  <a:moveTo>
                    <a:pt x="21471" y="14106"/>
                  </a:moveTo>
                  <a:cubicBezTo>
                    <a:pt x="21555" y="14106"/>
                    <a:pt x="21591" y="14224"/>
                    <a:pt x="21592" y="14301"/>
                  </a:cubicBezTo>
                  <a:cubicBezTo>
                    <a:pt x="21595" y="14450"/>
                    <a:pt x="21514" y="14598"/>
                    <a:pt x="21459" y="14732"/>
                  </a:cubicBezTo>
                  <a:cubicBezTo>
                    <a:pt x="21443" y="14770"/>
                    <a:pt x="21429" y="14807"/>
                    <a:pt x="21414" y="14847"/>
                  </a:cubicBezTo>
                  <a:cubicBezTo>
                    <a:pt x="21403" y="14873"/>
                    <a:pt x="21390" y="14901"/>
                    <a:pt x="21383" y="14930"/>
                  </a:cubicBezTo>
                  <a:cubicBezTo>
                    <a:pt x="21220" y="14843"/>
                    <a:pt x="21054" y="14755"/>
                    <a:pt x="20889" y="14668"/>
                  </a:cubicBezTo>
                  <a:cubicBezTo>
                    <a:pt x="20962" y="14567"/>
                    <a:pt x="21039" y="14471"/>
                    <a:pt x="21121" y="14378"/>
                  </a:cubicBezTo>
                  <a:cubicBezTo>
                    <a:pt x="21205" y="14282"/>
                    <a:pt x="21306" y="14168"/>
                    <a:pt x="21426" y="14116"/>
                  </a:cubicBezTo>
                  <a:cubicBezTo>
                    <a:pt x="21442" y="14109"/>
                    <a:pt x="21458" y="14106"/>
                    <a:pt x="21471" y="14106"/>
                  </a:cubicBezTo>
                  <a:close/>
                  <a:moveTo>
                    <a:pt x="23244" y="7646"/>
                  </a:moveTo>
                  <a:cubicBezTo>
                    <a:pt x="23303" y="7646"/>
                    <a:pt x="23363" y="7648"/>
                    <a:pt x="23422" y="7652"/>
                  </a:cubicBezTo>
                  <a:cubicBezTo>
                    <a:pt x="23557" y="7661"/>
                    <a:pt x="23692" y="7679"/>
                    <a:pt x="23826" y="7708"/>
                  </a:cubicBezTo>
                  <a:cubicBezTo>
                    <a:pt x="24243" y="7797"/>
                    <a:pt x="24618" y="7960"/>
                    <a:pt x="24838" y="8345"/>
                  </a:cubicBezTo>
                  <a:cubicBezTo>
                    <a:pt x="24987" y="8603"/>
                    <a:pt x="25039" y="8888"/>
                    <a:pt x="25091" y="9176"/>
                  </a:cubicBezTo>
                  <a:cubicBezTo>
                    <a:pt x="25106" y="9251"/>
                    <a:pt x="25118" y="9327"/>
                    <a:pt x="25135" y="9402"/>
                  </a:cubicBezTo>
                  <a:cubicBezTo>
                    <a:pt x="25139" y="9429"/>
                    <a:pt x="25145" y="9457"/>
                    <a:pt x="25150" y="9483"/>
                  </a:cubicBezTo>
                  <a:cubicBezTo>
                    <a:pt x="25056" y="9652"/>
                    <a:pt x="24987" y="9834"/>
                    <a:pt x="24956" y="10028"/>
                  </a:cubicBezTo>
                  <a:cubicBezTo>
                    <a:pt x="24942" y="10106"/>
                    <a:pt x="24936" y="10183"/>
                    <a:pt x="24934" y="10261"/>
                  </a:cubicBezTo>
                  <a:cubicBezTo>
                    <a:pt x="24925" y="10506"/>
                    <a:pt x="24954" y="10750"/>
                    <a:pt x="24976" y="10995"/>
                  </a:cubicBezTo>
                  <a:cubicBezTo>
                    <a:pt x="25030" y="11559"/>
                    <a:pt x="25006" y="12125"/>
                    <a:pt x="24882" y="12681"/>
                  </a:cubicBezTo>
                  <a:cubicBezTo>
                    <a:pt x="24743" y="13296"/>
                    <a:pt x="24496" y="13885"/>
                    <a:pt x="24144" y="14411"/>
                  </a:cubicBezTo>
                  <a:cubicBezTo>
                    <a:pt x="23946" y="14705"/>
                    <a:pt x="23714" y="15006"/>
                    <a:pt x="23429" y="15232"/>
                  </a:cubicBezTo>
                  <a:cubicBezTo>
                    <a:pt x="23428" y="15210"/>
                    <a:pt x="23426" y="15187"/>
                    <a:pt x="23426" y="15166"/>
                  </a:cubicBezTo>
                  <a:cubicBezTo>
                    <a:pt x="23425" y="15081"/>
                    <a:pt x="23423" y="14999"/>
                    <a:pt x="23407" y="14917"/>
                  </a:cubicBezTo>
                  <a:cubicBezTo>
                    <a:pt x="23379" y="14769"/>
                    <a:pt x="23298" y="14625"/>
                    <a:pt x="23155" y="14564"/>
                  </a:cubicBezTo>
                  <a:cubicBezTo>
                    <a:pt x="23109" y="14544"/>
                    <a:pt x="23065" y="14535"/>
                    <a:pt x="23024" y="14535"/>
                  </a:cubicBezTo>
                  <a:cubicBezTo>
                    <a:pt x="22765" y="14535"/>
                    <a:pt x="22587" y="14878"/>
                    <a:pt x="22503" y="15093"/>
                  </a:cubicBezTo>
                  <a:cubicBezTo>
                    <a:pt x="22473" y="15171"/>
                    <a:pt x="22452" y="15253"/>
                    <a:pt x="22430" y="15333"/>
                  </a:cubicBezTo>
                  <a:cubicBezTo>
                    <a:pt x="22420" y="15374"/>
                    <a:pt x="22409" y="15418"/>
                    <a:pt x="22393" y="15459"/>
                  </a:cubicBezTo>
                  <a:cubicBezTo>
                    <a:pt x="22334" y="15430"/>
                    <a:pt x="22275" y="15399"/>
                    <a:pt x="22217" y="15368"/>
                  </a:cubicBezTo>
                  <a:cubicBezTo>
                    <a:pt x="22022" y="15265"/>
                    <a:pt x="21825" y="15162"/>
                    <a:pt x="21629" y="15058"/>
                  </a:cubicBezTo>
                  <a:cubicBezTo>
                    <a:pt x="21608" y="15047"/>
                    <a:pt x="21585" y="15035"/>
                    <a:pt x="21564" y="15024"/>
                  </a:cubicBezTo>
                  <a:cubicBezTo>
                    <a:pt x="21576" y="15010"/>
                    <a:pt x="21587" y="14995"/>
                    <a:pt x="21593" y="14977"/>
                  </a:cubicBezTo>
                  <a:cubicBezTo>
                    <a:pt x="21624" y="14901"/>
                    <a:pt x="21645" y="14819"/>
                    <a:pt x="21671" y="14740"/>
                  </a:cubicBezTo>
                  <a:cubicBezTo>
                    <a:pt x="21696" y="14667"/>
                    <a:pt x="21721" y="14594"/>
                    <a:pt x="21742" y="14521"/>
                  </a:cubicBezTo>
                  <a:cubicBezTo>
                    <a:pt x="21783" y="14374"/>
                    <a:pt x="21797" y="14213"/>
                    <a:pt x="21723" y="14074"/>
                  </a:cubicBezTo>
                  <a:cubicBezTo>
                    <a:pt x="21666" y="13966"/>
                    <a:pt x="21561" y="13897"/>
                    <a:pt x="21443" y="13897"/>
                  </a:cubicBezTo>
                  <a:cubicBezTo>
                    <a:pt x="21417" y="13897"/>
                    <a:pt x="21390" y="13900"/>
                    <a:pt x="21363" y="13908"/>
                  </a:cubicBezTo>
                  <a:cubicBezTo>
                    <a:pt x="21281" y="13930"/>
                    <a:pt x="21214" y="13985"/>
                    <a:pt x="21150" y="14038"/>
                  </a:cubicBezTo>
                  <a:cubicBezTo>
                    <a:pt x="21089" y="14089"/>
                    <a:pt x="21031" y="14145"/>
                    <a:pt x="20978" y="14202"/>
                  </a:cubicBezTo>
                  <a:cubicBezTo>
                    <a:pt x="20873" y="14316"/>
                    <a:pt x="20787" y="14441"/>
                    <a:pt x="20719" y="14579"/>
                  </a:cubicBezTo>
                  <a:cubicBezTo>
                    <a:pt x="20327" y="14373"/>
                    <a:pt x="19936" y="14166"/>
                    <a:pt x="19545" y="13958"/>
                  </a:cubicBezTo>
                  <a:cubicBezTo>
                    <a:pt x="20202" y="13748"/>
                    <a:pt x="20608" y="13093"/>
                    <a:pt x="20822" y="12473"/>
                  </a:cubicBezTo>
                  <a:cubicBezTo>
                    <a:pt x="21081" y="11726"/>
                    <a:pt x="21169" y="10945"/>
                    <a:pt x="21169" y="10157"/>
                  </a:cubicBezTo>
                  <a:cubicBezTo>
                    <a:pt x="21169" y="9789"/>
                    <a:pt x="21167" y="9413"/>
                    <a:pt x="21261" y="9053"/>
                  </a:cubicBezTo>
                  <a:cubicBezTo>
                    <a:pt x="21291" y="8943"/>
                    <a:pt x="21327" y="8836"/>
                    <a:pt x="21375" y="8735"/>
                  </a:cubicBezTo>
                  <a:cubicBezTo>
                    <a:pt x="21416" y="8647"/>
                    <a:pt x="21463" y="8564"/>
                    <a:pt x="21516" y="8486"/>
                  </a:cubicBezTo>
                  <a:cubicBezTo>
                    <a:pt x="21593" y="8374"/>
                    <a:pt x="21681" y="8268"/>
                    <a:pt x="21785" y="8174"/>
                  </a:cubicBezTo>
                  <a:cubicBezTo>
                    <a:pt x="22187" y="7808"/>
                    <a:pt x="22713" y="7646"/>
                    <a:pt x="23244" y="7646"/>
                  </a:cubicBezTo>
                  <a:close/>
                  <a:moveTo>
                    <a:pt x="23030" y="14729"/>
                  </a:moveTo>
                  <a:cubicBezTo>
                    <a:pt x="23032" y="14729"/>
                    <a:pt x="23033" y="14729"/>
                    <a:pt x="23034" y="14729"/>
                  </a:cubicBezTo>
                  <a:cubicBezTo>
                    <a:pt x="23147" y="14740"/>
                    <a:pt x="23200" y="14858"/>
                    <a:pt x="23212" y="14955"/>
                  </a:cubicBezTo>
                  <a:cubicBezTo>
                    <a:pt x="23223" y="15033"/>
                    <a:pt x="23216" y="15112"/>
                    <a:pt x="23214" y="15191"/>
                  </a:cubicBezTo>
                  <a:cubicBezTo>
                    <a:pt x="23212" y="15250"/>
                    <a:pt x="23207" y="15317"/>
                    <a:pt x="23220" y="15377"/>
                  </a:cubicBezTo>
                  <a:cubicBezTo>
                    <a:pt x="23076" y="15461"/>
                    <a:pt x="22921" y="15526"/>
                    <a:pt x="22753" y="15560"/>
                  </a:cubicBezTo>
                  <a:cubicBezTo>
                    <a:pt x="22736" y="15564"/>
                    <a:pt x="22717" y="15565"/>
                    <a:pt x="22698" y="15565"/>
                  </a:cubicBezTo>
                  <a:cubicBezTo>
                    <a:pt x="22653" y="15565"/>
                    <a:pt x="22604" y="15557"/>
                    <a:pt x="22564" y="15545"/>
                  </a:cubicBezTo>
                  <a:cubicBezTo>
                    <a:pt x="22551" y="15541"/>
                    <a:pt x="22538" y="15534"/>
                    <a:pt x="22525" y="15529"/>
                  </a:cubicBezTo>
                  <a:cubicBezTo>
                    <a:pt x="22534" y="15519"/>
                    <a:pt x="22543" y="15508"/>
                    <a:pt x="22549" y="15497"/>
                  </a:cubicBezTo>
                  <a:cubicBezTo>
                    <a:pt x="22582" y="15441"/>
                    <a:pt x="22605" y="15380"/>
                    <a:pt x="22627" y="15320"/>
                  </a:cubicBezTo>
                  <a:cubicBezTo>
                    <a:pt x="22670" y="15193"/>
                    <a:pt x="22720" y="15067"/>
                    <a:pt x="22790" y="14952"/>
                  </a:cubicBezTo>
                  <a:cubicBezTo>
                    <a:pt x="22824" y="14900"/>
                    <a:pt x="22861" y="14848"/>
                    <a:pt x="22904" y="14802"/>
                  </a:cubicBezTo>
                  <a:cubicBezTo>
                    <a:pt x="22937" y="14769"/>
                    <a:pt x="22979" y="14729"/>
                    <a:pt x="23030" y="14729"/>
                  </a:cubicBezTo>
                  <a:close/>
                  <a:moveTo>
                    <a:pt x="14358" y="15218"/>
                  </a:moveTo>
                  <a:lnTo>
                    <a:pt x="14358" y="15218"/>
                  </a:lnTo>
                  <a:cubicBezTo>
                    <a:pt x="14531" y="15259"/>
                    <a:pt x="14702" y="15312"/>
                    <a:pt x="14858" y="15398"/>
                  </a:cubicBezTo>
                  <a:cubicBezTo>
                    <a:pt x="15017" y="15482"/>
                    <a:pt x="15159" y="15593"/>
                    <a:pt x="15282" y="15722"/>
                  </a:cubicBezTo>
                  <a:cubicBezTo>
                    <a:pt x="15004" y="15748"/>
                    <a:pt x="14728" y="15792"/>
                    <a:pt x="14458" y="15858"/>
                  </a:cubicBezTo>
                  <a:cubicBezTo>
                    <a:pt x="14446" y="15862"/>
                    <a:pt x="14435" y="15864"/>
                    <a:pt x="14422" y="15869"/>
                  </a:cubicBezTo>
                  <a:lnTo>
                    <a:pt x="14422" y="15868"/>
                  </a:lnTo>
                  <a:cubicBezTo>
                    <a:pt x="14406" y="15653"/>
                    <a:pt x="14389" y="15432"/>
                    <a:pt x="14358" y="15218"/>
                  </a:cubicBezTo>
                  <a:close/>
                  <a:moveTo>
                    <a:pt x="11436" y="13934"/>
                  </a:moveTo>
                  <a:cubicBezTo>
                    <a:pt x="11590" y="13934"/>
                    <a:pt x="11743" y="13940"/>
                    <a:pt x="11896" y="13951"/>
                  </a:cubicBezTo>
                  <a:cubicBezTo>
                    <a:pt x="12434" y="13993"/>
                    <a:pt x="13007" y="14092"/>
                    <a:pt x="13505" y="14312"/>
                  </a:cubicBezTo>
                  <a:cubicBezTo>
                    <a:pt x="13723" y="14406"/>
                    <a:pt x="13920" y="14544"/>
                    <a:pt x="14027" y="14754"/>
                  </a:cubicBezTo>
                  <a:cubicBezTo>
                    <a:pt x="13513" y="15305"/>
                    <a:pt x="12857" y="15669"/>
                    <a:pt x="12133" y="15868"/>
                  </a:cubicBezTo>
                  <a:cubicBezTo>
                    <a:pt x="11730" y="15978"/>
                    <a:pt x="11308" y="16044"/>
                    <a:pt x="10888" y="16044"/>
                  </a:cubicBezTo>
                  <a:cubicBezTo>
                    <a:pt x="10479" y="16044"/>
                    <a:pt x="10071" y="15982"/>
                    <a:pt x="9684" y="15839"/>
                  </a:cubicBezTo>
                  <a:cubicBezTo>
                    <a:pt x="9284" y="15693"/>
                    <a:pt x="8959" y="15451"/>
                    <a:pt x="8626" y="15192"/>
                  </a:cubicBezTo>
                  <a:cubicBezTo>
                    <a:pt x="8650" y="15046"/>
                    <a:pt x="8705" y="14907"/>
                    <a:pt x="8798" y="14783"/>
                  </a:cubicBezTo>
                  <a:cubicBezTo>
                    <a:pt x="9119" y="14343"/>
                    <a:pt x="9702" y="14182"/>
                    <a:pt x="10207" y="14069"/>
                  </a:cubicBezTo>
                  <a:cubicBezTo>
                    <a:pt x="10610" y="13977"/>
                    <a:pt x="11023" y="13934"/>
                    <a:pt x="11436" y="13934"/>
                  </a:cubicBezTo>
                  <a:close/>
                  <a:moveTo>
                    <a:pt x="28235" y="15912"/>
                  </a:moveTo>
                  <a:cubicBezTo>
                    <a:pt x="28270" y="15912"/>
                    <a:pt x="28303" y="15923"/>
                    <a:pt x="28330" y="15948"/>
                  </a:cubicBezTo>
                  <a:cubicBezTo>
                    <a:pt x="28374" y="15988"/>
                    <a:pt x="28400" y="16056"/>
                    <a:pt x="28424" y="16109"/>
                  </a:cubicBezTo>
                  <a:cubicBezTo>
                    <a:pt x="28444" y="16154"/>
                    <a:pt x="28466" y="16207"/>
                    <a:pt x="28497" y="16250"/>
                  </a:cubicBezTo>
                  <a:cubicBezTo>
                    <a:pt x="28414" y="16368"/>
                    <a:pt x="28330" y="16486"/>
                    <a:pt x="28244" y="16601"/>
                  </a:cubicBezTo>
                  <a:lnTo>
                    <a:pt x="28127" y="16753"/>
                  </a:lnTo>
                  <a:cubicBezTo>
                    <a:pt x="28126" y="16629"/>
                    <a:pt x="28112" y="16505"/>
                    <a:pt x="28091" y="16382"/>
                  </a:cubicBezTo>
                  <a:cubicBezTo>
                    <a:pt x="28079" y="16307"/>
                    <a:pt x="28056" y="16233"/>
                    <a:pt x="28048" y="16158"/>
                  </a:cubicBezTo>
                  <a:cubicBezTo>
                    <a:pt x="28041" y="16102"/>
                    <a:pt x="28041" y="16036"/>
                    <a:pt x="28078" y="15991"/>
                  </a:cubicBezTo>
                  <a:cubicBezTo>
                    <a:pt x="28114" y="15945"/>
                    <a:pt x="28176" y="15912"/>
                    <a:pt x="28235" y="15912"/>
                  </a:cubicBezTo>
                  <a:close/>
                  <a:moveTo>
                    <a:pt x="7416" y="12057"/>
                  </a:moveTo>
                  <a:cubicBezTo>
                    <a:pt x="8085" y="12057"/>
                    <a:pt x="8751" y="12181"/>
                    <a:pt x="9359" y="12437"/>
                  </a:cubicBezTo>
                  <a:cubicBezTo>
                    <a:pt x="10012" y="12712"/>
                    <a:pt x="10600" y="13160"/>
                    <a:pt x="10947" y="13783"/>
                  </a:cubicBezTo>
                  <a:cubicBezTo>
                    <a:pt x="10735" y="13802"/>
                    <a:pt x="10523" y="13833"/>
                    <a:pt x="10313" y="13873"/>
                  </a:cubicBezTo>
                  <a:cubicBezTo>
                    <a:pt x="9765" y="13977"/>
                    <a:pt x="9119" y="14137"/>
                    <a:pt x="8722" y="14557"/>
                  </a:cubicBezTo>
                  <a:cubicBezTo>
                    <a:pt x="8516" y="14776"/>
                    <a:pt x="8382" y="15063"/>
                    <a:pt x="8393" y="15368"/>
                  </a:cubicBezTo>
                  <a:cubicBezTo>
                    <a:pt x="8408" y="15717"/>
                    <a:pt x="8524" y="16071"/>
                    <a:pt x="8657" y="16391"/>
                  </a:cubicBezTo>
                  <a:cubicBezTo>
                    <a:pt x="8552" y="16368"/>
                    <a:pt x="8444" y="16354"/>
                    <a:pt x="8339" y="16354"/>
                  </a:cubicBezTo>
                  <a:cubicBezTo>
                    <a:pt x="8318" y="16354"/>
                    <a:pt x="8299" y="16356"/>
                    <a:pt x="8278" y="16356"/>
                  </a:cubicBezTo>
                  <a:cubicBezTo>
                    <a:pt x="8263" y="16357"/>
                    <a:pt x="8250" y="16357"/>
                    <a:pt x="8234" y="16359"/>
                  </a:cubicBezTo>
                  <a:cubicBezTo>
                    <a:pt x="8221" y="16361"/>
                    <a:pt x="8206" y="16361"/>
                    <a:pt x="8193" y="16363"/>
                  </a:cubicBezTo>
                  <a:cubicBezTo>
                    <a:pt x="8175" y="16364"/>
                    <a:pt x="8157" y="16368"/>
                    <a:pt x="8138" y="16373"/>
                  </a:cubicBezTo>
                  <a:cubicBezTo>
                    <a:pt x="8121" y="16377"/>
                    <a:pt x="8101" y="16379"/>
                    <a:pt x="8083" y="16385"/>
                  </a:cubicBezTo>
                  <a:cubicBezTo>
                    <a:pt x="8067" y="16389"/>
                    <a:pt x="8052" y="16393"/>
                    <a:pt x="8037" y="16399"/>
                  </a:cubicBezTo>
                  <a:cubicBezTo>
                    <a:pt x="8028" y="16400"/>
                    <a:pt x="8021" y="16404"/>
                    <a:pt x="8012" y="16406"/>
                  </a:cubicBezTo>
                  <a:cubicBezTo>
                    <a:pt x="7996" y="16413"/>
                    <a:pt x="7980" y="16420"/>
                    <a:pt x="7963" y="16426"/>
                  </a:cubicBezTo>
                  <a:cubicBezTo>
                    <a:pt x="7950" y="16431"/>
                    <a:pt x="7935" y="16437"/>
                    <a:pt x="7923" y="16445"/>
                  </a:cubicBezTo>
                  <a:cubicBezTo>
                    <a:pt x="7920" y="16446"/>
                    <a:pt x="7916" y="16447"/>
                    <a:pt x="7913" y="16448"/>
                  </a:cubicBezTo>
                  <a:cubicBezTo>
                    <a:pt x="7901" y="16455"/>
                    <a:pt x="7888" y="16461"/>
                    <a:pt x="7878" y="16468"/>
                  </a:cubicBezTo>
                  <a:cubicBezTo>
                    <a:pt x="7875" y="16471"/>
                    <a:pt x="7871" y="16473"/>
                    <a:pt x="7866" y="16476"/>
                  </a:cubicBezTo>
                  <a:cubicBezTo>
                    <a:pt x="7856" y="16482"/>
                    <a:pt x="7847" y="16488"/>
                    <a:pt x="7838" y="16493"/>
                  </a:cubicBezTo>
                  <a:cubicBezTo>
                    <a:pt x="7802" y="16518"/>
                    <a:pt x="7768" y="16546"/>
                    <a:pt x="7735" y="16578"/>
                  </a:cubicBezTo>
                  <a:cubicBezTo>
                    <a:pt x="7721" y="16592"/>
                    <a:pt x="7706" y="16608"/>
                    <a:pt x="7694" y="16624"/>
                  </a:cubicBezTo>
                  <a:cubicBezTo>
                    <a:pt x="7678" y="16642"/>
                    <a:pt x="7661" y="16663"/>
                    <a:pt x="7647" y="16682"/>
                  </a:cubicBezTo>
                  <a:cubicBezTo>
                    <a:pt x="7622" y="16716"/>
                    <a:pt x="7601" y="16753"/>
                    <a:pt x="7583" y="16791"/>
                  </a:cubicBezTo>
                  <a:cubicBezTo>
                    <a:pt x="7516" y="16755"/>
                    <a:pt x="7442" y="16737"/>
                    <a:pt x="7369" y="16737"/>
                  </a:cubicBezTo>
                  <a:cubicBezTo>
                    <a:pt x="7284" y="16737"/>
                    <a:pt x="7200" y="16761"/>
                    <a:pt x="7128" y="16807"/>
                  </a:cubicBezTo>
                  <a:cubicBezTo>
                    <a:pt x="7084" y="16701"/>
                    <a:pt x="7005" y="16610"/>
                    <a:pt x="6898" y="16562"/>
                  </a:cubicBezTo>
                  <a:cubicBezTo>
                    <a:pt x="6842" y="16537"/>
                    <a:pt x="6786" y="16526"/>
                    <a:pt x="6731" y="16526"/>
                  </a:cubicBezTo>
                  <a:cubicBezTo>
                    <a:pt x="6643" y="16526"/>
                    <a:pt x="6555" y="16554"/>
                    <a:pt x="6471" y="16592"/>
                  </a:cubicBezTo>
                  <a:cubicBezTo>
                    <a:pt x="6443" y="16494"/>
                    <a:pt x="6396" y="16404"/>
                    <a:pt x="6308" y="16341"/>
                  </a:cubicBezTo>
                  <a:cubicBezTo>
                    <a:pt x="6255" y="16303"/>
                    <a:pt x="6198" y="16286"/>
                    <a:pt x="6142" y="16286"/>
                  </a:cubicBezTo>
                  <a:cubicBezTo>
                    <a:pt x="6072" y="16286"/>
                    <a:pt x="6002" y="16312"/>
                    <a:pt x="5935" y="16353"/>
                  </a:cubicBezTo>
                  <a:cubicBezTo>
                    <a:pt x="5910" y="16368"/>
                    <a:pt x="5876" y="16385"/>
                    <a:pt x="5854" y="16405"/>
                  </a:cubicBezTo>
                  <a:cubicBezTo>
                    <a:pt x="5854" y="16404"/>
                    <a:pt x="5852" y="16401"/>
                    <a:pt x="5852" y="16399"/>
                  </a:cubicBezTo>
                  <a:cubicBezTo>
                    <a:pt x="5854" y="16337"/>
                    <a:pt x="5819" y="16256"/>
                    <a:pt x="5777" y="16212"/>
                  </a:cubicBezTo>
                  <a:cubicBezTo>
                    <a:pt x="5722" y="16152"/>
                    <a:pt x="5643" y="16126"/>
                    <a:pt x="5564" y="16126"/>
                  </a:cubicBezTo>
                  <a:cubicBezTo>
                    <a:pt x="5517" y="16126"/>
                    <a:pt x="5471" y="16135"/>
                    <a:pt x="5428" y="16151"/>
                  </a:cubicBezTo>
                  <a:cubicBezTo>
                    <a:pt x="5396" y="16164"/>
                    <a:pt x="5278" y="16245"/>
                    <a:pt x="5245" y="16245"/>
                  </a:cubicBezTo>
                  <a:cubicBezTo>
                    <a:pt x="5244" y="16245"/>
                    <a:pt x="5242" y="16245"/>
                    <a:pt x="5241" y="16245"/>
                  </a:cubicBezTo>
                  <a:cubicBezTo>
                    <a:pt x="5211" y="16235"/>
                    <a:pt x="5174" y="16129"/>
                    <a:pt x="5147" y="16103"/>
                  </a:cubicBezTo>
                  <a:cubicBezTo>
                    <a:pt x="5089" y="16046"/>
                    <a:pt x="5013" y="16019"/>
                    <a:pt x="4936" y="16019"/>
                  </a:cubicBezTo>
                  <a:cubicBezTo>
                    <a:pt x="4883" y="16019"/>
                    <a:pt x="4831" y="16031"/>
                    <a:pt x="4783" y="16056"/>
                  </a:cubicBezTo>
                  <a:cubicBezTo>
                    <a:pt x="4733" y="16082"/>
                    <a:pt x="4681" y="16123"/>
                    <a:pt x="4649" y="16172"/>
                  </a:cubicBezTo>
                  <a:cubicBezTo>
                    <a:pt x="4646" y="16161"/>
                    <a:pt x="4639" y="16150"/>
                    <a:pt x="4634" y="16141"/>
                  </a:cubicBezTo>
                  <a:cubicBezTo>
                    <a:pt x="4617" y="16112"/>
                    <a:pt x="4596" y="16086"/>
                    <a:pt x="4568" y="16066"/>
                  </a:cubicBezTo>
                  <a:cubicBezTo>
                    <a:pt x="4525" y="16035"/>
                    <a:pt x="4475" y="16022"/>
                    <a:pt x="4426" y="16022"/>
                  </a:cubicBezTo>
                  <a:cubicBezTo>
                    <a:pt x="4360" y="16022"/>
                    <a:pt x="4295" y="16045"/>
                    <a:pt x="4240" y="16083"/>
                  </a:cubicBezTo>
                  <a:cubicBezTo>
                    <a:pt x="4210" y="16104"/>
                    <a:pt x="4181" y="16130"/>
                    <a:pt x="4155" y="16156"/>
                  </a:cubicBezTo>
                  <a:cubicBezTo>
                    <a:pt x="4126" y="16185"/>
                    <a:pt x="4120" y="16203"/>
                    <a:pt x="4104" y="16203"/>
                  </a:cubicBezTo>
                  <a:cubicBezTo>
                    <a:pt x="4097" y="16203"/>
                    <a:pt x="4088" y="16199"/>
                    <a:pt x="4075" y="16191"/>
                  </a:cubicBezTo>
                  <a:cubicBezTo>
                    <a:pt x="4049" y="16176"/>
                    <a:pt x="4032" y="16139"/>
                    <a:pt x="4003" y="16121"/>
                  </a:cubicBezTo>
                  <a:cubicBezTo>
                    <a:pt x="3976" y="16104"/>
                    <a:pt x="3945" y="16095"/>
                    <a:pt x="3914" y="16091"/>
                  </a:cubicBezTo>
                  <a:cubicBezTo>
                    <a:pt x="3902" y="16090"/>
                    <a:pt x="3891" y="16089"/>
                    <a:pt x="3880" y="16089"/>
                  </a:cubicBezTo>
                  <a:cubicBezTo>
                    <a:pt x="3766" y="16089"/>
                    <a:pt x="3703" y="16169"/>
                    <a:pt x="3634" y="16248"/>
                  </a:cubicBezTo>
                  <a:cubicBezTo>
                    <a:pt x="3576" y="16184"/>
                    <a:pt x="3482" y="16148"/>
                    <a:pt x="3393" y="16148"/>
                  </a:cubicBezTo>
                  <a:cubicBezTo>
                    <a:pt x="3368" y="16148"/>
                    <a:pt x="3342" y="16151"/>
                    <a:pt x="3318" y="16157"/>
                  </a:cubicBezTo>
                  <a:cubicBezTo>
                    <a:pt x="3235" y="16178"/>
                    <a:pt x="3165" y="16235"/>
                    <a:pt x="3126" y="16306"/>
                  </a:cubicBezTo>
                  <a:cubicBezTo>
                    <a:pt x="3108" y="16281"/>
                    <a:pt x="3090" y="16259"/>
                    <a:pt x="3071" y="16235"/>
                  </a:cubicBezTo>
                  <a:cubicBezTo>
                    <a:pt x="3044" y="16203"/>
                    <a:pt x="3012" y="16175"/>
                    <a:pt x="2980" y="16146"/>
                  </a:cubicBezTo>
                  <a:cubicBezTo>
                    <a:pt x="2983" y="15970"/>
                    <a:pt x="2962" y="15795"/>
                    <a:pt x="2966" y="15619"/>
                  </a:cubicBezTo>
                  <a:cubicBezTo>
                    <a:pt x="2974" y="15443"/>
                    <a:pt x="2990" y="15267"/>
                    <a:pt x="3024" y="15092"/>
                  </a:cubicBezTo>
                  <a:cubicBezTo>
                    <a:pt x="3095" y="14733"/>
                    <a:pt x="3220" y="14394"/>
                    <a:pt x="3403" y="14078"/>
                  </a:cubicBezTo>
                  <a:cubicBezTo>
                    <a:pt x="3425" y="14040"/>
                    <a:pt x="3449" y="14003"/>
                    <a:pt x="3474" y="13965"/>
                  </a:cubicBezTo>
                  <a:cubicBezTo>
                    <a:pt x="3516" y="13899"/>
                    <a:pt x="3560" y="13833"/>
                    <a:pt x="3610" y="13770"/>
                  </a:cubicBezTo>
                  <a:cubicBezTo>
                    <a:pt x="3873" y="13416"/>
                    <a:pt x="4206" y="13117"/>
                    <a:pt x="4577" y="12874"/>
                  </a:cubicBezTo>
                  <a:cubicBezTo>
                    <a:pt x="4655" y="12822"/>
                    <a:pt x="4736" y="12772"/>
                    <a:pt x="4818" y="12727"/>
                  </a:cubicBezTo>
                  <a:cubicBezTo>
                    <a:pt x="4860" y="12703"/>
                    <a:pt x="4899" y="12681"/>
                    <a:pt x="4941" y="12659"/>
                  </a:cubicBezTo>
                  <a:cubicBezTo>
                    <a:pt x="5689" y="12263"/>
                    <a:pt x="6554" y="12057"/>
                    <a:pt x="7416" y="12057"/>
                  </a:cubicBezTo>
                  <a:close/>
                  <a:moveTo>
                    <a:pt x="25453" y="15820"/>
                  </a:moveTo>
                  <a:cubicBezTo>
                    <a:pt x="25465" y="15820"/>
                    <a:pt x="25477" y="15827"/>
                    <a:pt x="25495" y="15844"/>
                  </a:cubicBezTo>
                  <a:cubicBezTo>
                    <a:pt x="25656" y="15995"/>
                    <a:pt x="25636" y="16254"/>
                    <a:pt x="25596" y="16450"/>
                  </a:cubicBezTo>
                  <a:cubicBezTo>
                    <a:pt x="25574" y="16561"/>
                    <a:pt x="25544" y="16673"/>
                    <a:pt x="25512" y="16784"/>
                  </a:cubicBezTo>
                  <a:cubicBezTo>
                    <a:pt x="25496" y="16833"/>
                    <a:pt x="25480" y="16884"/>
                    <a:pt x="25464" y="16933"/>
                  </a:cubicBezTo>
                  <a:cubicBezTo>
                    <a:pt x="25451" y="16967"/>
                    <a:pt x="25439" y="17000"/>
                    <a:pt x="25428" y="17034"/>
                  </a:cubicBezTo>
                  <a:cubicBezTo>
                    <a:pt x="25241" y="16940"/>
                    <a:pt x="25055" y="16843"/>
                    <a:pt x="24868" y="16748"/>
                  </a:cubicBezTo>
                  <a:cubicBezTo>
                    <a:pt x="24871" y="16741"/>
                    <a:pt x="24875" y="16737"/>
                    <a:pt x="24876" y="16731"/>
                  </a:cubicBezTo>
                  <a:cubicBezTo>
                    <a:pt x="24934" y="16541"/>
                    <a:pt x="25006" y="16362"/>
                    <a:pt x="25113" y="16195"/>
                  </a:cubicBezTo>
                  <a:cubicBezTo>
                    <a:pt x="25165" y="16113"/>
                    <a:pt x="25224" y="16035"/>
                    <a:pt x="25292" y="15963"/>
                  </a:cubicBezTo>
                  <a:cubicBezTo>
                    <a:pt x="25324" y="15929"/>
                    <a:pt x="25360" y="15893"/>
                    <a:pt x="25396" y="15858"/>
                  </a:cubicBezTo>
                  <a:cubicBezTo>
                    <a:pt x="25421" y="15835"/>
                    <a:pt x="25436" y="15820"/>
                    <a:pt x="25453" y="15820"/>
                  </a:cubicBezTo>
                  <a:close/>
                  <a:moveTo>
                    <a:pt x="7000" y="9052"/>
                  </a:moveTo>
                  <a:cubicBezTo>
                    <a:pt x="7004" y="9052"/>
                    <a:pt x="7008" y="9053"/>
                    <a:pt x="7012" y="9053"/>
                  </a:cubicBezTo>
                  <a:cubicBezTo>
                    <a:pt x="7054" y="9061"/>
                    <a:pt x="7048" y="9068"/>
                    <a:pt x="7048" y="9113"/>
                  </a:cubicBezTo>
                  <a:cubicBezTo>
                    <a:pt x="7047" y="9145"/>
                    <a:pt x="7047" y="9176"/>
                    <a:pt x="7049" y="9210"/>
                  </a:cubicBezTo>
                  <a:cubicBezTo>
                    <a:pt x="7050" y="9224"/>
                    <a:pt x="7053" y="9239"/>
                    <a:pt x="7057" y="9251"/>
                  </a:cubicBezTo>
                  <a:cubicBezTo>
                    <a:pt x="7059" y="9265"/>
                    <a:pt x="7064" y="9276"/>
                    <a:pt x="7068" y="9287"/>
                  </a:cubicBezTo>
                  <a:cubicBezTo>
                    <a:pt x="7068" y="9290"/>
                    <a:pt x="7069" y="9291"/>
                    <a:pt x="7069" y="9293"/>
                  </a:cubicBezTo>
                  <a:cubicBezTo>
                    <a:pt x="7073" y="9306"/>
                    <a:pt x="7078" y="9317"/>
                    <a:pt x="7084" y="9328"/>
                  </a:cubicBezTo>
                  <a:lnTo>
                    <a:pt x="7084" y="9329"/>
                  </a:lnTo>
                  <a:cubicBezTo>
                    <a:pt x="7091" y="9340"/>
                    <a:pt x="7097" y="9350"/>
                    <a:pt x="7104" y="9363"/>
                  </a:cubicBezTo>
                  <a:cubicBezTo>
                    <a:pt x="7110" y="9373"/>
                    <a:pt x="7117" y="9380"/>
                    <a:pt x="7123" y="9390"/>
                  </a:cubicBezTo>
                  <a:cubicBezTo>
                    <a:pt x="7142" y="9413"/>
                    <a:pt x="7162" y="9432"/>
                    <a:pt x="7187" y="9449"/>
                  </a:cubicBezTo>
                  <a:cubicBezTo>
                    <a:pt x="7195" y="9456"/>
                    <a:pt x="7204" y="9463"/>
                    <a:pt x="7213" y="9468"/>
                  </a:cubicBezTo>
                  <a:cubicBezTo>
                    <a:pt x="7225" y="9475"/>
                    <a:pt x="7237" y="9483"/>
                    <a:pt x="7250" y="9489"/>
                  </a:cubicBezTo>
                  <a:cubicBezTo>
                    <a:pt x="7263" y="9495"/>
                    <a:pt x="7279" y="9503"/>
                    <a:pt x="7295" y="9509"/>
                  </a:cubicBezTo>
                  <a:cubicBezTo>
                    <a:pt x="7316" y="9517"/>
                    <a:pt x="7336" y="9525"/>
                    <a:pt x="7359" y="9530"/>
                  </a:cubicBezTo>
                  <a:cubicBezTo>
                    <a:pt x="7362" y="9531"/>
                    <a:pt x="7366" y="9531"/>
                    <a:pt x="7371" y="9532"/>
                  </a:cubicBezTo>
                  <a:cubicBezTo>
                    <a:pt x="7380" y="9534"/>
                    <a:pt x="7388" y="9537"/>
                    <a:pt x="7398" y="9538"/>
                  </a:cubicBezTo>
                  <a:cubicBezTo>
                    <a:pt x="7437" y="9546"/>
                    <a:pt x="7476" y="9548"/>
                    <a:pt x="7516" y="9548"/>
                  </a:cubicBezTo>
                  <a:cubicBezTo>
                    <a:pt x="7536" y="9548"/>
                    <a:pt x="7557" y="9547"/>
                    <a:pt x="7576" y="9546"/>
                  </a:cubicBezTo>
                  <a:cubicBezTo>
                    <a:pt x="7580" y="9546"/>
                    <a:pt x="7586" y="9545"/>
                    <a:pt x="7590" y="9545"/>
                  </a:cubicBezTo>
                  <a:cubicBezTo>
                    <a:pt x="7609" y="9543"/>
                    <a:pt x="7626" y="9541"/>
                    <a:pt x="7643" y="9537"/>
                  </a:cubicBezTo>
                  <a:cubicBezTo>
                    <a:pt x="7770" y="9510"/>
                    <a:pt x="8024" y="9373"/>
                    <a:pt x="8212" y="9373"/>
                  </a:cubicBezTo>
                  <a:cubicBezTo>
                    <a:pt x="8312" y="9373"/>
                    <a:pt x="8394" y="9412"/>
                    <a:pt x="8430" y="9526"/>
                  </a:cubicBezTo>
                  <a:cubicBezTo>
                    <a:pt x="8475" y="9667"/>
                    <a:pt x="8455" y="9816"/>
                    <a:pt x="8539" y="9944"/>
                  </a:cubicBezTo>
                  <a:cubicBezTo>
                    <a:pt x="8548" y="9957"/>
                    <a:pt x="8557" y="9969"/>
                    <a:pt x="8565" y="9979"/>
                  </a:cubicBezTo>
                  <a:cubicBezTo>
                    <a:pt x="8565" y="9980"/>
                    <a:pt x="8567" y="9980"/>
                    <a:pt x="8567" y="9980"/>
                  </a:cubicBezTo>
                  <a:cubicBezTo>
                    <a:pt x="8580" y="9995"/>
                    <a:pt x="8591" y="10009"/>
                    <a:pt x="8606" y="10022"/>
                  </a:cubicBezTo>
                  <a:cubicBezTo>
                    <a:pt x="8607" y="10024"/>
                    <a:pt x="8610" y="10026"/>
                    <a:pt x="8611" y="10026"/>
                  </a:cubicBezTo>
                  <a:cubicBezTo>
                    <a:pt x="8623" y="10036"/>
                    <a:pt x="8636" y="10047"/>
                    <a:pt x="8648" y="10056"/>
                  </a:cubicBezTo>
                  <a:cubicBezTo>
                    <a:pt x="8668" y="10072"/>
                    <a:pt x="8690" y="10086"/>
                    <a:pt x="8714" y="10098"/>
                  </a:cubicBezTo>
                  <a:cubicBezTo>
                    <a:pt x="8730" y="10105"/>
                    <a:pt x="8745" y="10114"/>
                    <a:pt x="8762" y="10120"/>
                  </a:cubicBezTo>
                  <a:cubicBezTo>
                    <a:pt x="8783" y="10129"/>
                    <a:pt x="8805" y="10136"/>
                    <a:pt x="8828" y="10144"/>
                  </a:cubicBezTo>
                  <a:cubicBezTo>
                    <a:pt x="8912" y="10169"/>
                    <a:pt x="8997" y="10175"/>
                    <a:pt x="9083" y="10175"/>
                  </a:cubicBezTo>
                  <a:cubicBezTo>
                    <a:pt x="9181" y="10175"/>
                    <a:pt x="9279" y="10167"/>
                    <a:pt x="9377" y="10167"/>
                  </a:cubicBezTo>
                  <a:cubicBezTo>
                    <a:pt x="9456" y="10167"/>
                    <a:pt x="9535" y="10172"/>
                    <a:pt x="9612" y="10193"/>
                  </a:cubicBezTo>
                  <a:cubicBezTo>
                    <a:pt x="9624" y="10197"/>
                    <a:pt x="9636" y="10199"/>
                    <a:pt x="9645" y="10203"/>
                  </a:cubicBezTo>
                  <a:cubicBezTo>
                    <a:pt x="9662" y="10208"/>
                    <a:pt x="9678" y="10217"/>
                    <a:pt x="9690" y="10224"/>
                  </a:cubicBezTo>
                  <a:cubicBezTo>
                    <a:pt x="9695" y="10227"/>
                    <a:pt x="9700" y="10230"/>
                    <a:pt x="9706" y="10234"/>
                  </a:cubicBezTo>
                  <a:cubicBezTo>
                    <a:pt x="9713" y="10239"/>
                    <a:pt x="9719" y="10243"/>
                    <a:pt x="9724" y="10248"/>
                  </a:cubicBezTo>
                  <a:cubicBezTo>
                    <a:pt x="9731" y="10254"/>
                    <a:pt x="9740" y="10260"/>
                    <a:pt x="9746" y="10269"/>
                  </a:cubicBezTo>
                  <a:cubicBezTo>
                    <a:pt x="9753" y="10275"/>
                    <a:pt x="9760" y="10282"/>
                    <a:pt x="9766" y="10291"/>
                  </a:cubicBezTo>
                  <a:cubicBezTo>
                    <a:pt x="9776" y="10303"/>
                    <a:pt x="9786" y="10319"/>
                    <a:pt x="9793" y="10334"/>
                  </a:cubicBezTo>
                  <a:cubicBezTo>
                    <a:pt x="9799" y="10345"/>
                    <a:pt x="9807" y="10357"/>
                    <a:pt x="9810" y="10370"/>
                  </a:cubicBezTo>
                  <a:cubicBezTo>
                    <a:pt x="9823" y="10401"/>
                    <a:pt x="9834" y="10435"/>
                    <a:pt x="9843" y="10472"/>
                  </a:cubicBezTo>
                  <a:cubicBezTo>
                    <a:pt x="9846" y="10485"/>
                    <a:pt x="9849" y="10499"/>
                    <a:pt x="9855" y="10513"/>
                  </a:cubicBezTo>
                  <a:cubicBezTo>
                    <a:pt x="9861" y="10534"/>
                    <a:pt x="9867" y="10556"/>
                    <a:pt x="9876" y="10577"/>
                  </a:cubicBezTo>
                  <a:cubicBezTo>
                    <a:pt x="9882" y="10589"/>
                    <a:pt x="9887" y="10604"/>
                    <a:pt x="9893" y="10616"/>
                  </a:cubicBezTo>
                  <a:cubicBezTo>
                    <a:pt x="9903" y="10635"/>
                    <a:pt x="9913" y="10655"/>
                    <a:pt x="9924" y="10672"/>
                  </a:cubicBezTo>
                  <a:cubicBezTo>
                    <a:pt x="9930" y="10681"/>
                    <a:pt x="9937" y="10690"/>
                    <a:pt x="9943" y="10698"/>
                  </a:cubicBezTo>
                  <a:cubicBezTo>
                    <a:pt x="9949" y="10708"/>
                    <a:pt x="9959" y="10718"/>
                    <a:pt x="9966" y="10727"/>
                  </a:cubicBezTo>
                  <a:cubicBezTo>
                    <a:pt x="9973" y="10734"/>
                    <a:pt x="9982" y="10743"/>
                    <a:pt x="9990" y="10751"/>
                  </a:cubicBezTo>
                  <a:cubicBezTo>
                    <a:pt x="10000" y="10761"/>
                    <a:pt x="10012" y="10771"/>
                    <a:pt x="10025" y="10780"/>
                  </a:cubicBezTo>
                  <a:cubicBezTo>
                    <a:pt x="10039" y="10790"/>
                    <a:pt x="10055" y="10801"/>
                    <a:pt x="10072" y="10810"/>
                  </a:cubicBezTo>
                  <a:cubicBezTo>
                    <a:pt x="10157" y="10856"/>
                    <a:pt x="10245" y="10870"/>
                    <a:pt x="10333" y="10870"/>
                  </a:cubicBezTo>
                  <a:cubicBezTo>
                    <a:pt x="10488" y="10870"/>
                    <a:pt x="10647" y="10826"/>
                    <a:pt x="10802" y="10826"/>
                  </a:cubicBezTo>
                  <a:cubicBezTo>
                    <a:pt x="10818" y="10826"/>
                    <a:pt x="10834" y="10827"/>
                    <a:pt x="10850" y="10828"/>
                  </a:cubicBezTo>
                  <a:cubicBezTo>
                    <a:pt x="10859" y="10829"/>
                    <a:pt x="10866" y="10829"/>
                    <a:pt x="10875" y="10831"/>
                  </a:cubicBezTo>
                  <a:cubicBezTo>
                    <a:pt x="10881" y="10831"/>
                    <a:pt x="10890" y="10832"/>
                    <a:pt x="10897" y="10833"/>
                  </a:cubicBezTo>
                  <a:cubicBezTo>
                    <a:pt x="10916" y="10834"/>
                    <a:pt x="10933" y="10837"/>
                    <a:pt x="10950" y="10843"/>
                  </a:cubicBezTo>
                  <a:lnTo>
                    <a:pt x="10966" y="10847"/>
                  </a:lnTo>
                  <a:cubicBezTo>
                    <a:pt x="10997" y="10854"/>
                    <a:pt x="11026" y="10868"/>
                    <a:pt x="11051" y="10885"/>
                  </a:cubicBezTo>
                  <a:cubicBezTo>
                    <a:pt x="11064" y="10896"/>
                    <a:pt x="11075" y="10907"/>
                    <a:pt x="11086" y="10922"/>
                  </a:cubicBezTo>
                  <a:cubicBezTo>
                    <a:pt x="11090" y="10928"/>
                    <a:pt x="11094" y="10935"/>
                    <a:pt x="11096" y="10943"/>
                  </a:cubicBezTo>
                  <a:cubicBezTo>
                    <a:pt x="11100" y="10951"/>
                    <a:pt x="11103" y="10958"/>
                    <a:pt x="11104" y="10968"/>
                  </a:cubicBezTo>
                  <a:cubicBezTo>
                    <a:pt x="11122" y="11056"/>
                    <a:pt x="11091" y="11146"/>
                    <a:pt x="11116" y="11235"/>
                  </a:cubicBezTo>
                  <a:cubicBezTo>
                    <a:pt x="11131" y="11291"/>
                    <a:pt x="11166" y="11345"/>
                    <a:pt x="11208" y="11385"/>
                  </a:cubicBezTo>
                  <a:cubicBezTo>
                    <a:pt x="11296" y="11470"/>
                    <a:pt x="11421" y="11504"/>
                    <a:pt x="11538" y="11510"/>
                  </a:cubicBezTo>
                  <a:cubicBezTo>
                    <a:pt x="11549" y="11511"/>
                    <a:pt x="11560" y="11511"/>
                    <a:pt x="11571" y="11511"/>
                  </a:cubicBezTo>
                  <a:cubicBezTo>
                    <a:pt x="11631" y="11511"/>
                    <a:pt x="11690" y="11502"/>
                    <a:pt x="11750" y="11494"/>
                  </a:cubicBezTo>
                  <a:cubicBezTo>
                    <a:pt x="11795" y="11488"/>
                    <a:pt x="11883" y="11469"/>
                    <a:pt x="11957" y="11469"/>
                  </a:cubicBezTo>
                  <a:cubicBezTo>
                    <a:pt x="12001" y="11469"/>
                    <a:pt x="12040" y="11476"/>
                    <a:pt x="12062" y="11496"/>
                  </a:cubicBezTo>
                  <a:cubicBezTo>
                    <a:pt x="12067" y="11499"/>
                    <a:pt x="12069" y="11503"/>
                    <a:pt x="12070" y="11506"/>
                  </a:cubicBezTo>
                  <a:cubicBezTo>
                    <a:pt x="12072" y="11508"/>
                    <a:pt x="12073" y="11510"/>
                    <a:pt x="12073" y="11513"/>
                  </a:cubicBezTo>
                  <a:cubicBezTo>
                    <a:pt x="12074" y="11515"/>
                    <a:pt x="12074" y="11516"/>
                    <a:pt x="12074" y="11519"/>
                  </a:cubicBezTo>
                  <a:cubicBezTo>
                    <a:pt x="12075" y="11524"/>
                    <a:pt x="12075" y="11526"/>
                    <a:pt x="12075" y="11530"/>
                  </a:cubicBezTo>
                  <a:cubicBezTo>
                    <a:pt x="12075" y="11546"/>
                    <a:pt x="12072" y="11562"/>
                    <a:pt x="12065" y="11581"/>
                  </a:cubicBezTo>
                  <a:cubicBezTo>
                    <a:pt x="12059" y="11599"/>
                    <a:pt x="12052" y="11617"/>
                    <a:pt x="12047" y="11634"/>
                  </a:cubicBezTo>
                  <a:cubicBezTo>
                    <a:pt x="12043" y="11646"/>
                    <a:pt x="12041" y="11655"/>
                    <a:pt x="12039" y="11665"/>
                  </a:cubicBezTo>
                  <a:cubicBezTo>
                    <a:pt x="12028" y="11728"/>
                    <a:pt x="12039" y="11789"/>
                    <a:pt x="12075" y="11842"/>
                  </a:cubicBezTo>
                  <a:cubicBezTo>
                    <a:pt x="12082" y="11853"/>
                    <a:pt x="12091" y="11862"/>
                    <a:pt x="12099" y="11870"/>
                  </a:cubicBezTo>
                  <a:cubicBezTo>
                    <a:pt x="12106" y="11879"/>
                    <a:pt x="12115" y="11888"/>
                    <a:pt x="12125" y="11895"/>
                  </a:cubicBezTo>
                  <a:cubicBezTo>
                    <a:pt x="12131" y="11901"/>
                    <a:pt x="12141" y="11906"/>
                    <a:pt x="12148" y="11912"/>
                  </a:cubicBezTo>
                  <a:cubicBezTo>
                    <a:pt x="12153" y="11916"/>
                    <a:pt x="12160" y="11919"/>
                    <a:pt x="12167" y="11923"/>
                  </a:cubicBezTo>
                  <a:cubicBezTo>
                    <a:pt x="12192" y="11937"/>
                    <a:pt x="12219" y="11949"/>
                    <a:pt x="12246" y="11958"/>
                  </a:cubicBezTo>
                  <a:cubicBezTo>
                    <a:pt x="12257" y="11963"/>
                    <a:pt x="12271" y="11967"/>
                    <a:pt x="12282" y="11971"/>
                  </a:cubicBezTo>
                  <a:cubicBezTo>
                    <a:pt x="12330" y="11987"/>
                    <a:pt x="12380" y="11999"/>
                    <a:pt x="12424" y="12010"/>
                  </a:cubicBezTo>
                  <a:cubicBezTo>
                    <a:pt x="12496" y="12029"/>
                    <a:pt x="12568" y="12045"/>
                    <a:pt x="12640" y="12062"/>
                  </a:cubicBezTo>
                  <a:cubicBezTo>
                    <a:pt x="12688" y="12072"/>
                    <a:pt x="12736" y="12084"/>
                    <a:pt x="12785" y="12096"/>
                  </a:cubicBezTo>
                  <a:cubicBezTo>
                    <a:pt x="12804" y="12100"/>
                    <a:pt x="12824" y="12105"/>
                    <a:pt x="12844" y="12110"/>
                  </a:cubicBezTo>
                  <a:cubicBezTo>
                    <a:pt x="12861" y="12114"/>
                    <a:pt x="12879" y="12119"/>
                    <a:pt x="12896" y="12124"/>
                  </a:cubicBezTo>
                  <a:cubicBezTo>
                    <a:pt x="12931" y="12133"/>
                    <a:pt x="12965" y="12141"/>
                    <a:pt x="13000" y="12154"/>
                  </a:cubicBezTo>
                  <a:cubicBezTo>
                    <a:pt x="13006" y="12155"/>
                    <a:pt x="13011" y="12157"/>
                    <a:pt x="13017" y="12159"/>
                  </a:cubicBezTo>
                  <a:cubicBezTo>
                    <a:pt x="13042" y="12166"/>
                    <a:pt x="13067" y="12176"/>
                    <a:pt x="13092" y="12185"/>
                  </a:cubicBezTo>
                  <a:cubicBezTo>
                    <a:pt x="13122" y="12195"/>
                    <a:pt x="13152" y="12207"/>
                    <a:pt x="13182" y="12219"/>
                  </a:cubicBezTo>
                  <a:cubicBezTo>
                    <a:pt x="13205" y="12230"/>
                    <a:pt x="13228" y="12240"/>
                    <a:pt x="13250" y="12251"/>
                  </a:cubicBezTo>
                  <a:cubicBezTo>
                    <a:pt x="13332" y="12291"/>
                    <a:pt x="13407" y="12341"/>
                    <a:pt x="13475" y="12401"/>
                  </a:cubicBezTo>
                  <a:cubicBezTo>
                    <a:pt x="13630" y="12661"/>
                    <a:pt x="14054" y="12661"/>
                    <a:pt x="14317" y="12721"/>
                  </a:cubicBezTo>
                  <a:cubicBezTo>
                    <a:pt x="14321" y="12722"/>
                    <a:pt x="14327" y="12722"/>
                    <a:pt x="14330" y="12724"/>
                  </a:cubicBezTo>
                  <a:cubicBezTo>
                    <a:pt x="14345" y="12729"/>
                    <a:pt x="14361" y="12733"/>
                    <a:pt x="14374" y="12738"/>
                  </a:cubicBezTo>
                  <a:cubicBezTo>
                    <a:pt x="14386" y="12742"/>
                    <a:pt x="14395" y="12745"/>
                    <a:pt x="14406" y="12750"/>
                  </a:cubicBezTo>
                  <a:cubicBezTo>
                    <a:pt x="14411" y="12753"/>
                    <a:pt x="14416" y="12755"/>
                    <a:pt x="14421" y="12758"/>
                  </a:cubicBezTo>
                  <a:cubicBezTo>
                    <a:pt x="14441" y="12768"/>
                    <a:pt x="14459" y="12779"/>
                    <a:pt x="14474" y="12792"/>
                  </a:cubicBezTo>
                  <a:cubicBezTo>
                    <a:pt x="14476" y="12794"/>
                    <a:pt x="14479" y="12795"/>
                    <a:pt x="14480" y="12796"/>
                  </a:cubicBezTo>
                  <a:cubicBezTo>
                    <a:pt x="14490" y="12805"/>
                    <a:pt x="14501" y="12813"/>
                    <a:pt x="14510" y="12823"/>
                  </a:cubicBezTo>
                  <a:cubicBezTo>
                    <a:pt x="14557" y="12873"/>
                    <a:pt x="14589" y="12936"/>
                    <a:pt x="14619" y="13008"/>
                  </a:cubicBezTo>
                  <a:cubicBezTo>
                    <a:pt x="14625" y="13021"/>
                    <a:pt x="14632" y="13036"/>
                    <a:pt x="14637" y="13051"/>
                  </a:cubicBezTo>
                  <a:lnTo>
                    <a:pt x="14656" y="13097"/>
                  </a:lnTo>
                  <a:cubicBezTo>
                    <a:pt x="14714" y="13244"/>
                    <a:pt x="14791" y="13383"/>
                    <a:pt x="14939" y="13456"/>
                  </a:cubicBezTo>
                  <a:cubicBezTo>
                    <a:pt x="14957" y="13463"/>
                    <a:pt x="14973" y="13471"/>
                    <a:pt x="14991" y="13477"/>
                  </a:cubicBezTo>
                  <a:cubicBezTo>
                    <a:pt x="15009" y="13484"/>
                    <a:pt x="15026" y="13490"/>
                    <a:pt x="15043" y="13495"/>
                  </a:cubicBezTo>
                  <a:cubicBezTo>
                    <a:pt x="15062" y="13500"/>
                    <a:pt x="15079" y="13506"/>
                    <a:pt x="15097" y="13509"/>
                  </a:cubicBezTo>
                  <a:cubicBezTo>
                    <a:pt x="15115" y="13511"/>
                    <a:pt x="15134" y="13515"/>
                    <a:pt x="15151" y="13519"/>
                  </a:cubicBezTo>
                  <a:cubicBezTo>
                    <a:pt x="15165" y="13520"/>
                    <a:pt x="15176" y="13523"/>
                    <a:pt x="15188" y="13523"/>
                  </a:cubicBezTo>
                  <a:cubicBezTo>
                    <a:pt x="15205" y="13524"/>
                    <a:pt x="15223" y="13526"/>
                    <a:pt x="15240" y="13526"/>
                  </a:cubicBezTo>
                  <a:cubicBezTo>
                    <a:pt x="15280" y="13528"/>
                    <a:pt x="15317" y="13529"/>
                    <a:pt x="15354" y="13529"/>
                  </a:cubicBezTo>
                  <a:cubicBezTo>
                    <a:pt x="15390" y="13529"/>
                    <a:pt x="15425" y="13528"/>
                    <a:pt x="15459" y="13528"/>
                  </a:cubicBezTo>
                  <a:cubicBezTo>
                    <a:pt x="15488" y="13528"/>
                    <a:pt x="15518" y="13527"/>
                    <a:pt x="15549" y="13527"/>
                  </a:cubicBezTo>
                  <a:cubicBezTo>
                    <a:pt x="15671" y="13527"/>
                    <a:pt x="15800" y="13539"/>
                    <a:pt x="15899" y="13612"/>
                  </a:cubicBezTo>
                  <a:cubicBezTo>
                    <a:pt x="16048" y="13718"/>
                    <a:pt x="15974" y="13942"/>
                    <a:pt x="16079" y="14082"/>
                  </a:cubicBezTo>
                  <a:cubicBezTo>
                    <a:pt x="16114" y="14128"/>
                    <a:pt x="16156" y="14165"/>
                    <a:pt x="16204" y="14192"/>
                  </a:cubicBezTo>
                  <a:cubicBezTo>
                    <a:pt x="16214" y="14197"/>
                    <a:pt x="16223" y="14202"/>
                    <a:pt x="16232" y="14206"/>
                  </a:cubicBezTo>
                  <a:cubicBezTo>
                    <a:pt x="16241" y="14212"/>
                    <a:pt x="16250" y="14216"/>
                    <a:pt x="16261" y="14219"/>
                  </a:cubicBezTo>
                  <a:cubicBezTo>
                    <a:pt x="16291" y="14232"/>
                    <a:pt x="16321" y="14243"/>
                    <a:pt x="16352" y="14249"/>
                  </a:cubicBezTo>
                  <a:cubicBezTo>
                    <a:pt x="16363" y="14252"/>
                    <a:pt x="16370" y="14253"/>
                    <a:pt x="16380" y="14255"/>
                  </a:cubicBezTo>
                  <a:cubicBezTo>
                    <a:pt x="16390" y="14257"/>
                    <a:pt x="16399" y="14260"/>
                    <a:pt x="16407" y="14260"/>
                  </a:cubicBezTo>
                  <a:cubicBezTo>
                    <a:pt x="16418" y="14263"/>
                    <a:pt x="16430" y="14264"/>
                    <a:pt x="16442" y="14264"/>
                  </a:cubicBezTo>
                  <a:cubicBezTo>
                    <a:pt x="16452" y="14265"/>
                    <a:pt x="16463" y="14266"/>
                    <a:pt x="16474" y="14268"/>
                  </a:cubicBezTo>
                  <a:cubicBezTo>
                    <a:pt x="16486" y="14269"/>
                    <a:pt x="16498" y="14269"/>
                    <a:pt x="16509" y="14269"/>
                  </a:cubicBezTo>
                  <a:cubicBezTo>
                    <a:pt x="16673" y="14269"/>
                    <a:pt x="16835" y="14205"/>
                    <a:pt x="16997" y="14205"/>
                  </a:cubicBezTo>
                  <a:cubicBezTo>
                    <a:pt x="17029" y="14205"/>
                    <a:pt x="17060" y="14207"/>
                    <a:pt x="17092" y="14213"/>
                  </a:cubicBezTo>
                  <a:cubicBezTo>
                    <a:pt x="17157" y="14224"/>
                    <a:pt x="17238" y="14254"/>
                    <a:pt x="17277" y="14316"/>
                  </a:cubicBezTo>
                  <a:cubicBezTo>
                    <a:pt x="17284" y="14326"/>
                    <a:pt x="17291" y="14339"/>
                    <a:pt x="17293" y="14351"/>
                  </a:cubicBezTo>
                  <a:cubicBezTo>
                    <a:pt x="17296" y="14357"/>
                    <a:pt x="17297" y="14364"/>
                    <a:pt x="17298" y="14369"/>
                  </a:cubicBezTo>
                  <a:cubicBezTo>
                    <a:pt x="17302" y="14385"/>
                    <a:pt x="17305" y="14401"/>
                    <a:pt x="17305" y="14420"/>
                  </a:cubicBezTo>
                  <a:cubicBezTo>
                    <a:pt x="17306" y="14426"/>
                    <a:pt x="17306" y="14435"/>
                    <a:pt x="17306" y="14441"/>
                  </a:cubicBezTo>
                  <a:cubicBezTo>
                    <a:pt x="17307" y="14456"/>
                    <a:pt x="17307" y="14471"/>
                    <a:pt x="17307" y="14487"/>
                  </a:cubicBezTo>
                  <a:cubicBezTo>
                    <a:pt x="17307" y="14507"/>
                    <a:pt x="17307" y="14526"/>
                    <a:pt x="17308" y="14545"/>
                  </a:cubicBezTo>
                  <a:cubicBezTo>
                    <a:pt x="17308" y="14551"/>
                    <a:pt x="17308" y="14557"/>
                    <a:pt x="17310" y="14563"/>
                  </a:cubicBezTo>
                  <a:cubicBezTo>
                    <a:pt x="17317" y="14634"/>
                    <a:pt x="17337" y="14696"/>
                    <a:pt x="17373" y="14745"/>
                  </a:cubicBezTo>
                  <a:cubicBezTo>
                    <a:pt x="17379" y="14753"/>
                    <a:pt x="17385" y="14760"/>
                    <a:pt x="17391" y="14770"/>
                  </a:cubicBezTo>
                  <a:cubicBezTo>
                    <a:pt x="17397" y="14776"/>
                    <a:pt x="17404" y="14784"/>
                    <a:pt x="17411" y="14791"/>
                  </a:cubicBezTo>
                  <a:cubicBezTo>
                    <a:pt x="17425" y="14804"/>
                    <a:pt x="17437" y="14815"/>
                    <a:pt x="17452" y="14825"/>
                  </a:cubicBezTo>
                  <a:lnTo>
                    <a:pt x="17453" y="14825"/>
                  </a:lnTo>
                  <a:cubicBezTo>
                    <a:pt x="17467" y="14833"/>
                    <a:pt x="17478" y="14842"/>
                    <a:pt x="17493" y="14849"/>
                  </a:cubicBezTo>
                  <a:cubicBezTo>
                    <a:pt x="17496" y="14852"/>
                    <a:pt x="17501" y="14854"/>
                    <a:pt x="17506" y="14856"/>
                  </a:cubicBezTo>
                  <a:cubicBezTo>
                    <a:pt x="17520" y="14863"/>
                    <a:pt x="17534" y="14869"/>
                    <a:pt x="17548" y="14873"/>
                  </a:cubicBezTo>
                  <a:cubicBezTo>
                    <a:pt x="17553" y="14874"/>
                    <a:pt x="17558" y="14877"/>
                    <a:pt x="17563" y="14877"/>
                  </a:cubicBezTo>
                  <a:cubicBezTo>
                    <a:pt x="17579" y="14882"/>
                    <a:pt x="17595" y="14885"/>
                    <a:pt x="17610" y="14889"/>
                  </a:cubicBezTo>
                  <a:cubicBezTo>
                    <a:pt x="17783" y="14918"/>
                    <a:pt x="17961" y="14929"/>
                    <a:pt x="18138" y="14929"/>
                  </a:cubicBezTo>
                  <a:cubicBezTo>
                    <a:pt x="18178" y="14929"/>
                    <a:pt x="18218" y="14928"/>
                    <a:pt x="18258" y="14927"/>
                  </a:cubicBezTo>
                  <a:cubicBezTo>
                    <a:pt x="18279" y="14926"/>
                    <a:pt x="18302" y="14926"/>
                    <a:pt x="18328" y="14925"/>
                  </a:cubicBezTo>
                  <a:cubicBezTo>
                    <a:pt x="18355" y="14924"/>
                    <a:pt x="18383" y="14923"/>
                    <a:pt x="18412" y="14923"/>
                  </a:cubicBezTo>
                  <a:cubicBezTo>
                    <a:pt x="18425" y="14923"/>
                    <a:pt x="18438" y="14923"/>
                    <a:pt x="18451" y="14924"/>
                  </a:cubicBezTo>
                  <a:cubicBezTo>
                    <a:pt x="18461" y="14925"/>
                    <a:pt x="18472" y="14925"/>
                    <a:pt x="18480" y="14925"/>
                  </a:cubicBezTo>
                  <a:cubicBezTo>
                    <a:pt x="18488" y="14926"/>
                    <a:pt x="18495" y="14926"/>
                    <a:pt x="18505" y="14927"/>
                  </a:cubicBezTo>
                  <a:cubicBezTo>
                    <a:pt x="18526" y="14930"/>
                    <a:pt x="18550" y="14934"/>
                    <a:pt x="18568" y="14940"/>
                  </a:cubicBezTo>
                  <a:cubicBezTo>
                    <a:pt x="18576" y="14941"/>
                    <a:pt x="18583" y="14943"/>
                    <a:pt x="18589" y="14946"/>
                  </a:cubicBezTo>
                  <a:cubicBezTo>
                    <a:pt x="18612" y="14952"/>
                    <a:pt x="18634" y="14961"/>
                    <a:pt x="18652" y="14973"/>
                  </a:cubicBezTo>
                  <a:cubicBezTo>
                    <a:pt x="18661" y="14978"/>
                    <a:pt x="18669" y="14983"/>
                    <a:pt x="18677" y="14992"/>
                  </a:cubicBezTo>
                  <a:cubicBezTo>
                    <a:pt x="18683" y="14995"/>
                    <a:pt x="18688" y="15002"/>
                    <a:pt x="18692" y="15007"/>
                  </a:cubicBezTo>
                  <a:cubicBezTo>
                    <a:pt x="18706" y="15020"/>
                    <a:pt x="18716" y="15034"/>
                    <a:pt x="18725" y="15050"/>
                  </a:cubicBezTo>
                  <a:cubicBezTo>
                    <a:pt x="18806" y="15198"/>
                    <a:pt x="18732" y="15399"/>
                    <a:pt x="18795" y="15559"/>
                  </a:cubicBezTo>
                  <a:cubicBezTo>
                    <a:pt x="18831" y="15645"/>
                    <a:pt x="18884" y="15706"/>
                    <a:pt x="18949" y="15749"/>
                  </a:cubicBezTo>
                  <a:cubicBezTo>
                    <a:pt x="18977" y="15768"/>
                    <a:pt x="19008" y="15781"/>
                    <a:pt x="19039" y="15794"/>
                  </a:cubicBezTo>
                  <a:cubicBezTo>
                    <a:pt x="19056" y="15800"/>
                    <a:pt x="19074" y="15806"/>
                    <a:pt x="19091" y="15810"/>
                  </a:cubicBezTo>
                  <a:cubicBezTo>
                    <a:pt x="19112" y="15815"/>
                    <a:pt x="19133" y="15821"/>
                    <a:pt x="19155" y="15825"/>
                  </a:cubicBezTo>
                  <a:cubicBezTo>
                    <a:pt x="19170" y="15827"/>
                    <a:pt x="19185" y="15828"/>
                    <a:pt x="19202" y="15831"/>
                  </a:cubicBezTo>
                  <a:cubicBezTo>
                    <a:pt x="19219" y="15833"/>
                    <a:pt x="19237" y="15835"/>
                    <a:pt x="19255" y="15836"/>
                  </a:cubicBezTo>
                  <a:lnTo>
                    <a:pt x="19260" y="15836"/>
                  </a:lnTo>
                  <a:cubicBezTo>
                    <a:pt x="19287" y="15838"/>
                    <a:pt x="19315" y="15839"/>
                    <a:pt x="19342" y="15839"/>
                  </a:cubicBezTo>
                  <a:cubicBezTo>
                    <a:pt x="19401" y="15839"/>
                    <a:pt x="19459" y="15835"/>
                    <a:pt x="19515" y="15831"/>
                  </a:cubicBezTo>
                  <a:cubicBezTo>
                    <a:pt x="19534" y="15830"/>
                    <a:pt x="19553" y="15827"/>
                    <a:pt x="19571" y="15826"/>
                  </a:cubicBezTo>
                  <a:cubicBezTo>
                    <a:pt x="19626" y="15820"/>
                    <a:pt x="19685" y="15815"/>
                    <a:pt x="19743" y="15815"/>
                  </a:cubicBezTo>
                  <a:cubicBezTo>
                    <a:pt x="19877" y="15815"/>
                    <a:pt x="20009" y="15844"/>
                    <a:pt x="20087" y="15965"/>
                  </a:cubicBezTo>
                  <a:cubicBezTo>
                    <a:pt x="20114" y="16009"/>
                    <a:pt x="20136" y="16056"/>
                    <a:pt x="20162" y="16101"/>
                  </a:cubicBezTo>
                  <a:cubicBezTo>
                    <a:pt x="20170" y="16114"/>
                    <a:pt x="20177" y="16128"/>
                    <a:pt x="20188" y="16142"/>
                  </a:cubicBezTo>
                  <a:cubicBezTo>
                    <a:pt x="20192" y="16149"/>
                    <a:pt x="20197" y="16155"/>
                    <a:pt x="20202" y="16160"/>
                  </a:cubicBezTo>
                  <a:cubicBezTo>
                    <a:pt x="20212" y="16172"/>
                    <a:pt x="20222" y="16182"/>
                    <a:pt x="20233" y="16192"/>
                  </a:cubicBezTo>
                  <a:cubicBezTo>
                    <a:pt x="20249" y="16208"/>
                    <a:pt x="20268" y="16223"/>
                    <a:pt x="20289" y="16234"/>
                  </a:cubicBezTo>
                  <a:cubicBezTo>
                    <a:pt x="20301" y="16241"/>
                    <a:pt x="20313" y="16249"/>
                    <a:pt x="20326" y="16254"/>
                  </a:cubicBezTo>
                  <a:cubicBezTo>
                    <a:pt x="20333" y="16258"/>
                    <a:pt x="20339" y="16260"/>
                    <a:pt x="20344" y="16263"/>
                  </a:cubicBezTo>
                  <a:cubicBezTo>
                    <a:pt x="20358" y="16269"/>
                    <a:pt x="20372" y="16274"/>
                    <a:pt x="20386" y="16278"/>
                  </a:cubicBezTo>
                  <a:lnTo>
                    <a:pt x="20388" y="16279"/>
                  </a:lnTo>
                  <a:cubicBezTo>
                    <a:pt x="20401" y="16283"/>
                    <a:pt x="20417" y="16286"/>
                    <a:pt x="20432" y="16290"/>
                  </a:cubicBezTo>
                  <a:cubicBezTo>
                    <a:pt x="20451" y="16295"/>
                    <a:pt x="20471" y="16297"/>
                    <a:pt x="20490" y="16301"/>
                  </a:cubicBezTo>
                  <a:cubicBezTo>
                    <a:pt x="20541" y="16307"/>
                    <a:pt x="20593" y="16307"/>
                    <a:pt x="20645" y="16307"/>
                  </a:cubicBezTo>
                  <a:cubicBezTo>
                    <a:pt x="20652" y="16307"/>
                    <a:pt x="20660" y="16307"/>
                    <a:pt x="20667" y="16307"/>
                  </a:cubicBezTo>
                  <a:cubicBezTo>
                    <a:pt x="20794" y="16307"/>
                    <a:pt x="20920" y="16310"/>
                    <a:pt x="21028" y="16393"/>
                  </a:cubicBezTo>
                  <a:cubicBezTo>
                    <a:pt x="21169" y="16503"/>
                    <a:pt x="21238" y="16687"/>
                    <a:pt x="21180" y="16857"/>
                  </a:cubicBezTo>
                  <a:cubicBezTo>
                    <a:pt x="21179" y="16863"/>
                    <a:pt x="21177" y="16868"/>
                    <a:pt x="21176" y="16874"/>
                  </a:cubicBezTo>
                  <a:cubicBezTo>
                    <a:pt x="21161" y="16873"/>
                    <a:pt x="21145" y="16873"/>
                    <a:pt x="21129" y="16871"/>
                  </a:cubicBezTo>
                  <a:cubicBezTo>
                    <a:pt x="21117" y="16871"/>
                    <a:pt x="21104" y="16871"/>
                    <a:pt x="21091" y="16871"/>
                  </a:cubicBezTo>
                  <a:cubicBezTo>
                    <a:pt x="20826" y="16871"/>
                    <a:pt x="20557" y="16943"/>
                    <a:pt x="20333" y="17083"/>
                  </a:cubicBezTo>
                  <a:cubicBezTo>
                    <a:pt x="20286" y="17113"/>
                    <a:pt x="20242" y="17147"/>
                    <a:pt x="20197" y="17180"/>
                  </a:cubicBezTo>
                  <a:cubicBezTo>
                    <a:pt x="20151" y="17213"/>
                    <a:pt x="20111" y="17223"/>
                    <a:pt x="20069" y="17223"/>
                  </a:cubicBezTo>
                  <a:cubicBezTo>
                    <a:pt x="20033" y="17223"/>
                    <a:pt x="19996" y="17216"/>
                    <a:pt x="19954" y="17210"/>
                  </a:cubicBezTo>
                  <a:cubicBezTo>
                    <a:pt x="19891" y="17201"/>
                    <a:pt x="19827" y="17196"/>
                    <a:pt x="19763" y="17196"/>
                  </a:cubicBezTo>
                  <a:cubicBezTo>
                    <a:pt x="19756" y="17196"/>
                    <a:pt x="19749" y="17196"/>
                    <a:pt x="19742" y="17196"/>
                  </a:cubicBezTo>
                  <a:cubicBezTo>
                    <a:pt x="19740" y="17137"/>
                    <a:pt x="19737" y="17077"/>
                    <a:pt x="19732" y="17017"/>
                  </a:cubicBezTo>
                  <a:cubicBezTo>
                    <a:pt x="19730" y="16996"/>
                    <a:pt x="19728" y="16976"/>
                    <a:pt x="19724" y="16953"/>
                  </a:cubicBezTo>
                  <a:cubicBezTo>
                    <a:pt x="19722" y="16926"/>
                    <a:pt x="19718" y="16900"/>
                    <a:pt x="19714" y="16873"/>
                  </a:cubicBezTo>
                  <a:cubicBezTo>
                    <a:pt x="19714" y="16868"/>
                    <a:pt x="19713" y="16863"/>
                    <a:pt x="19713" y="16859"/>
                  </a:cubicBezTo>
                  <a:cubicBezTo>
                    <a:pt x="19711" y="16838"/>
                    <a:pt x="19707" y="16817"/>
                    <a:pt x="19703" y="16799"/>
                  </a:cubicBezTo>
                  <a:cubicBezTo>
                    <a:pt x="19698" y="16778"/>
                    <a:pt x="19695" y="16755"/>
                    <a:pt x="19690" y="16734"/>
                  </a:cubicBezTo>
                  <a:cubicBezTo>
                    <a:pt x="19687" y="16720"/>
                    <a:pt x="19683" y="16706"/>
                    <a:pt x="19680" y="16691"/>
                  </a:cubicBezTo>
                  <a:cubicBezTo>
                    <a:pt x="19678" y="16684"/>
                    <a:pt x="19675" y="16676"/>
                    <a:pt x="19672" y="16666"/>
                  </a:cubicBezTo>
                  <a:cubicBezTo>
                    <a:pt x="19667" y="16649"/>
                    <a:pt x="19662" y="16630"/>
                    <a:pt x="19656" y="16611"/>
                  </a:cubicBezTo>
                  <a:cubicBezTo>
                    <a:pt x="19652" y="16596"/>
                    <a:pt x="19646" y="16581"/>
                    <a:pt x="19641" y="16566"/>
                  </a:cubicBezTo>
                  <a:cubicBezTo>
                    <a:pt x="19562" y="16346"/>
                    <a:pt x="19407" y="16177"/>
                    <a:pt x="19234" y="16025"/>
                  </a:cubicBezTo>
                  <a:cubicBezTo>
                    <a:pt x="19211" y="16004"/>
                    <a:pt x="19187" y="15983"/>
                    <a:pt x="19162" y="15963"/>
                  </a:cubicBezTo>
                  <a:cubicBezTo>
                    <a:pt x="19110" y="15920"/>
                    <a:pt x="19056" y="15877"/>
                    <a:pt x="19001" y="15836"/>
                  </a:cubicBezTo>
                  <a:cubicBezTo>
                    <a:pt x="18977" y="15818"/>
                    <a:pt x="18951" y="15800"/>
                    <a:pt x="18925" y="15781"/>
                  </a:cubicBezTo>
                  <a:cubicBezTo>
                    <a:pt x="18837" y="15721"/>
                    <a:pt x="18748" y="15666"/>
                    <a:pt x="18655" y="15617"/>
                  </a:cubicBezTo>
                  <a:cubicBezTo>
                    <a:pt x="18593" y="15583"/>
                    <a:pt x="18531" y="15555"/>
                    <a:pt x="18468" y="15531"/>
                  </a:cubicBezTo>
                  <a:cubicBezTo>
                    <a:pt x="18446" y="15523"/>
                    <a:pt x="18422" y="15513"/>
                    <a:pt x="18397" y="15507"/>
                  </a:cubicBezTo>
                  <a:cubicBezTo>
                    <a:pt x="18368" y="15497"/>
                    <a:pt x="18338" y="15488"/>
                    <a:pt x="18310" y="15479"/>
                  </a:cubicBezTo>
                  <a:cubicBezTo>
                    <a:pt x="18271" y="15468"/>
                    <a:pt x="18232" y="15458"/>
                    <a:pt x="18192" y="15450"/>
                  </a:cubicBezTo>
                  <a:cubicBezTo>
                    <a:pt x="18172" y="15446"/>
                    <a:pt x="18152" y="15441"/>
                    <a:pt x="18133" y="15436"/>
                  </a:cubicBezTo>
                  <a:cubicBezTo>
                    <a:pt x="18113" y="15432"/>
                    <a:pt x="18092" y="15429"/>
                    <a:pt x="18072" y="15425"/>
                  </a:cubicBezTo>
                  <a:cubicBezTo>
                    <a:pt x="18046" y="15421"/>
                    <a:pt x="18020" y="15416"/>
                    <a:pt x="17994" y="15411"/>
                  </a:cubicBezTo>
                  <a:cubicBezTo>
                    <a:pt x="17779" y="15379"/>
                    <a:pt x="17547" y="15363"/>
                    <a:pt x="17360" y="15242"/>
                  </a:cubicBezTo>
                  <a:cubicBezTo>
                    <a:pt x="17347" y="15231"/>
                    <a:pt x="17332" y="15222"/>
                    <a:pt x="17319" y="15211"/>
                  </a:cubicBezTo>
                  <a:cubicBezTo>
                    <a:pt x="17274" y="15176"/>
                    <a:pt x="17233" y="15135"/>
                    <a:pt x="17196" y="15094"/>
                  </a:cubicBezTo>
                  <a:cubicBezTo>
                    <a:pt x="17141" y="15035"/>
                    <a:pt x="17092" y="14974"/>
                    <a:pt x="17034" y="14919"/>
                  </a:cubicBezTo>
                  <a:cubicBezTo>
                    <a:pt x="16995" y="14879"/>
                    <a:pt x="16954" y="14843"/>
                    <a:pt x="16907" y="14813"/>
                  </a:cubicBezTo>
                  <a:cubicBezTo>
                    <a:pt x="16708" y="14684"/>
                    <a:pt x="16467" y="14712"/>
                    <a:pt x="16241" y="14692"/>
                  </a:cubicBezTo>
                  <a:cubicBezTo>
                    <a:pt x="16222" y="14691"/>
                    <a:pt x="16201" y="14688"/>
                    <a:pt x="16181" y="14685"/>
                  </a:cubicBezTo>
                  <a:cubicBezTo>
                    <a:pt x="16163" y="14684"/>
                    <a:pt x="16144" y="14681"/>
                    <a:pt x="16125" y="14676"/>
                  </a:cubicBezTo>
                  <a:cubicBezTo>
                    <a:pt x="16108" y="14675"/>
                    <a:pt x="16092" y="14671"/>
                    <a:pt x="16076" y="14667"/>
                  </a:cubicBezTo>
                  <a:cubicBezTo>
                    <a:pt x="16063" y="14666"/>
                    <a:pt x="16051" y="14664"/>
                    <a:pt x="16040" y="14659"/>
                  </a:cubicBezTo>
                  <a:cubicBezTo>
                    <a:pt x="16019" y="14655"/>
                    <a:pt x="15998" y="14649"/>
                    <a:pt x="15977" y="14644"/>
                  </a:cubicBezTo>
                  <a:cubicBezTo>
                    <a:pt x="15960" y="14640"/>
                    <a:pt x="15944" y="14634"/>
                    <a:pt x="15927" y="14628"/>
                  </a:cubicBezTo>
                  <a:cubicBezTo>
                    <a:pt x="15911" y="14624"/>
                    <a:pt x="15894" y="14618"/>
                    <a:pt x="15876" y="14612"/>
                  </a:cubicBezTo>
                  <a:cubicBezTo>
                    <a:pt x="15869" y="14608"/>
                    <a:pt x="15861" y="14606"/>
                    <a:pt x="15852" y="14602"/>
                  </a:cubicBezTo>
                  <a:cubicBezTo>
                    <a:pt x="15834" y="14596"/>
                    <a:pt x="15817" y="14589"/>
                    <a:pt x="15800" y="14581"/>
                  </a:cubicBezTo>
                  <a:cubicBezTo>
                    <a:pt x="15792" y="14577"/>
                    <a:pt x="15785" y="14575"/>
                    <a:pt x="15775" y="14571"/>
                  </a:cubicBezTo>
                  <a:cubicBezTo>
                    <a:pt x="15754" y="14562"/>
                    <a:pt x="15734" y="14552"/>
                    <a:pt x="15713" y="14541"/>
                  </a:cubicBezTo>
                  <a:cubicBezTo>
                    <a:pt x="15701" y="14536"/>
                    <a:pt x="15691" y="14529"/>
                    <a:pt x="15678" y="14523"/>
                  </a:cubicBezTo>
                  <a:cubicBezTo>
                    <a:pt x="15630" y="14498"/>
                    <a:pt x="15584" y="14469"/>
                    <a:pt x="15540" y="14438"/>
                  </a:cubicBezTo>
                  <a:cubicBezTo>
                    <a:pt x="15512" y="14420"/>
                    <a:pt x="15488" y="14401"/>
                    <a:pt x="15462" y="14382"/>
                  </a:cubicBezTo>
                  <a:cubicBezTo>
                    <a:pt x="15436" y="14363"/>
                    <a:pt x="15411" y="14343"/>
                    <a:pt x="15386" y="14323"/>
                  </a:cubicBezTo>
                  <a:cubicBezTo>
                    <a:pt x="15340" y="14289"/>
                    <a:pt x="15296" y="14250"/>
                    <a:pt x="15250" y="14217"/>
                  </a:cubicBezTo>
                  <a:cubicBezTo>
                    <a:pt x="15212" y="14187"/>
                    <a:pt x="15172" y="14159"/>
                    <a:pt x="15132" y="14132"/>
                  </a:cubicBezTo>
                  <a:cubicBezTo>
                    <a:pt x="15114" y="14119"/>
                    <a:pt x="15094" y="14107"/>
                    <a:pt x="15076" y="14097"/>
                  </a:cubicBezTo>
                  <a:cubicBezTo>
                    <a:pt x="15074" y="14096"/>
                    <a:pt x="15072" y="14096"/>
                    <a:pt x="15071" y="14094"/>
                  </a:cubicBezTo>
                  <a:cubicBezTo>
                    <a:pt x="15038" y="14075"/>
                    <a:pt x="15006" y="14058"/>
                    <a:pt x="14970" y="14044"/>
                  </a:cubicBezTo>
                  <a:cubicBezTo>
                    <a:pt x="14948" y="14034"/>
                    <a:pt x="14925" y="14024"/>
                    <a:pt x="14900" y="14016"/>
                  </a:cubicBezTo>
                  <a:cubicBezTo>
                    <a:pt x="14890" y="14013"/>
                    <a:pt x="14879" y="14010"/>
                    <a:pt x="14868" y="14005"/>
                  </a:cubicBezTo>
                  <a:cubicBezTo>
                    <a:pt x="14866" y="14004"/>
                    <a:pt x="14864" y="14004"/>
                    <a:pt x="14861" y="14004"/>
                  </a:cubicBezTo>
                  <a:cubicBezTo>
                    <a:pt x="14845" y="14000"/>
                    <a:pt x="14829" y="13995"/>
                    <a:pt x="14813" y="13993"/>
                  </a:cubicBezTo>
                  <a:cubicBezTo>
                    <a:pt x="14795" y="13988"/>
                    <a:pt x="14775" y="13984"/>
                    <a:pt x="14757" y="13983"/>
                  </a:cubicBezTo>
                  <a:cubicBezTo>
                    <a:pt x="14740" y="13979"/>
                    <a:pt x="14722" y="13977"/>
                    <a:pt x="14705" y="13976"/>
                  </a:cubicBezTo>
                  <a:cubicBezTo>
                    <a:pt x="14702" y="13974"/>
                    <a:pt x="14696" y="13974"/>
                    <a:pt x="14692" y="13974"/>
                  </a:cubicBezTo>
                  <a:cubicBezTo>
                    <a:pt x="14671" y="13973"/>
                    <a:pt x="14647" y="13972"/>
                    <a:pt x="14627" y="13972"/>
                  </a:cubicBezTo>
                  <a:cubicBezTo>
                    <a:pt x="14624" y="13972"/>
                    <a:pt x="14621" y="13972"/>
                    <a:pt x="14619" y="13972"/>
                  </a:cubicBezTo>
                  <a:cubicBezTo>
                    <a:pt x="14506" y="13972"/>
                    <a:pt x="14393" y="13995"/>
                    <a:pt x="14287" y="14041"/>
                  </a:cubicBezTo>
                  <a:cubicBezTo>
                    <a:pt x="14286" y="14016"/>
                    <a:pt x="14285" y="13990"/>
                    <a:pt x="14281" y="13966"/>
                  </a:cubicBezTo>
                  <a:cubicBezTo>
                    <a:pt x="14278" y="13941"/>
                    <a:pt x="14275" y="13916"/>
                    <a:pt x="14267" y="13891"/>
                  </a:cubicBezTo>
                  <a:cubicBezTo>
                    <a:pt x="14267" y="13889"/>
                    <a:pt x="14266" y="13886"/>
                    <a:pt x="14266" y="13883"/>
                  </a:cubicBezTo>
                  <a:cubicBezTo>
                    <a:pt x="14262" y="13862"/>
                    <a:pt x="14256" y="13841"/>
                    <a:pt x="14250" y="13820"/>
                  </a:cubicBezTo>
                  <a:cubicBezTo>
                    <a:pt x="14248" y="13812"/>
                    <a:pt x="14245" y="13804"/>
                    <a:pt x="14241" y="13796"/>
                  </a:cubicBezTo>
                  <a:cubicBezTo>
                    <a:pt x="14238" y="13782"/>
                    <a:pt x="14231" y="13768"/>
                    <a:pt x="14226" y="13753"/>
                  </a:cubicBezTo>
                  <a:cubicBezTo>
                    <a:pt x="14222" y="13743"/>
                    <a:pt x="14217" y="13733"/>
                    <a:pt x="14210" y="13721"/>
                  </a:cubicBezTo>
                  <a:cubicBezTo>
                    <a:pt x="14207" y="13709"/>
                    <a:pt x="14200" y="13697"/>
                    <a:pt x="14193" y="13686"/>
                  </a:cubicBezTo>
                  <a:cubicBezTo>
                    <a:pt x="14189" y="13675"/>
                    <a:pt x="14184" y="13667"/>
                    <a:pt x="14178" y="13659"/>
                  </a:cubicBezTo>
                  <a:cubicBezTo>
                    <a:pt x="14171" y="13644"/>
                    <a:pt x="14162" y="13631"/>
                    <a:pt x="14153" y="13617"/>
                  </a:cubicBezTo>
                  <a:cubicBezTo>
                    <a:pt x="14146" y="13608"/>
                    <a:pt x="14141" y="13598"/>
                    <a:pt x="14135" y="13591"/>
                  </a:cubicBezTo>
                  <a:cubicBezTo>
                    <a:pt x="14130" y="13582"/>
                    <a:pt x="14123" y="13572"/>
                    <a:pt x="14115" y="13563"/>
                  </a:cubicBezTo>
                  <a:cubicBezTo>
                    <a:pt x="14105" y="13549"/>
                    <a:pt x="14094" y="13536"/>
                    <a:pt x="14082" y="13521"/>
                  </a:cubicBezTo>
                  <a:cubicBezTo>
                    <a:pt x="14082" y="13520"/>
                    <a:pt x="14080" y="13519"/>
                    <a:pt x="14078" y="13518"/>
                  </a:cubicBezTo>
                  <a:cubicBezTo>
                    <a:pt x="14067" y="13506"/>
                    <a:pt x="14057" y="13494"/>
                    <a:pt x="14046" y="13484"/>
                  </a:cubicBezTo>
                  <a:cubicBezTo>
                    <a:pt x="14025" y="13462"/>
                    <a:pt x="14000" y="13440"/>
                    <a:pt x="13975" y="13421"/>
                  </a:cubicBezTo>
                  <a:cubicBezTo>
                    <a:pt x="13957" y="13406"/>
                    <a:pt x="13936" y="13391"/>
                    <a:pt x="13916" y="13377"/>
                  </a:cubicBezTo>
                  <a:cubicBezTo>
                    <a:pt x="13886" y="13357"/>
                    <a:pt x="13855" y="13338"/>
                    <a:pt x="13824" y="13321"/>
                  </a:cubicBezTo>
                  <a:cubicBezTo>
                    <a:pt x="13823" y="13320"/>
                    <a:pt x="13821" y="13320"/>
                    <a:pt x="13819" y="13318"/>
                  </a:cubicBezTo>
                  <a:cubicBezTo>
                    <a:pt x="13804" y="13311"/>
                    <a:pt x="13790" y="13302"/>
                    <a:pt x="13773" y="13296"/>
                  </a:cubicBezTo>
                  <a:cubicBezTo>
                    <a:pt x="13720" y="13271"/>
                    <a:pt x="13667" y="13252"/>
                    <a:pt x="13613" y="13237"/>
                  </a:cubicBezTo>
                  <a:cubicBezTo>
                    <a:pt x="13594" y="13232"/>
                    <a:pt x="13578" y="13226"/>
                    <a:pt x="13559" y="13222"/>
                  </a:cubicBezTo>
                  <a:cubicBezTo>
                    <a:pt x="13541" y="13218"/>
                    <a:pt x="13523" y="13214"/>
                    <a:pt x="13504" y="13211"/>
                  </a:cubicBezTo>
                  <a:cubicBezTo>
                    <a:pt x="13425" y="13196"/>
                    <a:pt x="13347" y="13188"/>
                    <a:pt x="13269" y="13188"/>
                  </a:cubicBezTo>
                  <a:cubicBezTo>
                    <a:pt x="13246" y="13188"/>
                    <a:pt x="13222" y="13188"/>
                    <a:pt x="13199" y="13190"/>
                  </a:cubicBezTo>
                  <a:cubicBezTo>
                    <a:pt x="13085" y="13197"/>
                    <a:pt x="12971" y="13225"/>
                    <a:pt x="12858" y="13225"/>
                  </a:cubicBezTo>
                  <a:cubicBezTo>
                    <a:pt x="12846" y="13225"/>
                    <a:pt x="12834" y="13225"/>
                    <a:pt x="12822" y="13224"/>
                  </a:cubicBezTo>
                  <a:cubicBezTo>
                    <a:pt x="12820" y="13224"/>
                    <a:pt x="12819" y="13224"/>
                    <a:pt x="12818" y="13223"/>
                  </a:cubicBezTo>
                  <a:cubicBezTo>
                    <a:pt x="12807" y="13223"/>
                    <a:pt x="12797" y="13222"/>
                    <a:pt x="12787" y="13221"/>
                  </a:cubicBezTo>
                  <a:cubicBezTo>
                    <a:pt x="12781" y="13219"/>
                    <a:pt x="12775" y="13219"/>
                    <a:pt x="12770" y="13217"/>
                  </a:cubicBezTo>
                  <a:cubicBezTo>
                    <a:pt x="12747" y="13213"/>
                    <a:pt x="12726" y="13207"/>
                    <a:pt x="12705" y="13197"/>
                  </a:cubicBezTo>
                  <a:cubicBezTo>
                    <a:pt x="12700" y="13196"/>
                    <a:pt x="12694" y="13193"/>
                    <a:pt x="12688" y="13190"/>
                  </a:cubicBezTo>
                  <a:cubicBezTo>
                    <a:pt x="12676" y="13185"/>
                    <a:pt x="12664" y="13176"/>
                    <a:pt x="12651" y="13169"/>
                  </a:cubicBezTo>
                  <a:cubicBezTo>
                    <a:pt x="12639" y="13162"/>
                    <a:pt x="12628" y="13156"/>
                    <a:pt x="12617" y="13146"/>
                  </a:cubicBezTo>
                  <a:cubicBezTo>
                    <a:pt x="12614" y="13145"/>
                    <a:pt x="12612" y="13143"/>
                    <a:pt x="12609" y="13141"/>
                  </a:cubicBezTo>
                  <a:cubicBezTo>
                    <a:pt x="12499" y="13058"/>
                    <a:pt x="12411" y="12930"/>
                    <a:pt x="12312" y="12838"/>
                  </a:cubicBezTo>
                  <a:cubicBezTo>
                    <a:pt x="12277" y="12806"/>
                    <a:pt x="12241" y="12774"/>
                    <a:pt x="12203" y="12745"/>
                  </a:cubicBezTo>
                  <a:cubicBezTo>
                    <a:pt x="12186" y="12731"/>
                    <a:pt x="12168" y="12717"/>
                    <a:pt x="12150" y="12704"/>
                  </a:cubicBezTo>
                  <a:cubicBezTo>
                    <a:pt x="12125" y="12686"/>
                    <a:pt x="12101" y="12669"/>
                    <a:pt x="12077" y="12652"/>
                  </a:cubicBezTo>
                  <a:cubicBezTo>
                    <a:pt x="12061" y="12641"/>
                    <a:pt x="12047" y="12631"/>
                    <a:pt x="12031" y="12622"/>
                  </a:cubicBezTo>
                  <a:cubicBezTo>
                    <a:pt x="12018" y="12613"/>
                    <a:pt x="12005" y="12605"/>
                    <a:pt x="11992" y="12597"/>
                  </a:cubicBezTo>
                  <a:cubicBezTo>
                    <a:pt x="11962" y="12579"/>
                    <a:pt x="11931" y="12561"/>
                    <a:pt x="11900" y="12544"/>
                  </a:cubicBezTo>
                  <a:cubicBezTo>
                    <a:pt x="11854" y="12519"/>
                    <a:pt x="11807" y="12496"/>
                    <a:pt x="11760" y="12475"/>
                  </a:cubicBezTo>
                  <a:cubicBezTo>
                    <a:pt x="11741" y="12466"/>
                    <a:pt x="11720" y="12457"/>
                    <a:pt x="11699" y="12448"/>
                  </a:cubicBezTo>
                  <a:cubicBezTo>
                    <a:pt x="11619" y="12415"/>
                    <a:pt x="11537" y="12385"/>
                    <a:pt x="11453" y="12359"/>
                  </a:cubicBezTo>
                  <a:cubicBezTo>
                    <a:pt x="11429" y="12351"/>
                    <a:pt x="11406" y="12343"/>
                    <a:pt x="11381" y="12338"/>
                  </a:cubicBezTo>
                  <a:cubicBezTo>
                    <a:pt x="11371" y="12334"/>
                    <a:pt x="11362" y="12332"/>
                    <a:pt x="11351" y="12329"/>
                  </a:cubicBezTo>
                  <a:cubicBezTo>
                    <a:pt x="11327" y="12322"/>
                    <a:pt x="11304" y="12316"/>
                    <a:pt x="11280" y="12311"/>
                  </a:cubicBezTo>
                  <a:cubicBezTo>
                    <a:pt x="11231" y="12300"/>
                    <a:pt x="11183" y="12289"/>
                    <a:pt x="11136" y="12279"/>
                  </a:cubicBezTo>
                  <a:cubicBezTo>
                    <a:pt x="11031" y="12258"/>
                    <a:pt x="10926" y="12243"/>
                    <a:pt x="10822" y="12232"/>
                  </a:cubicBezTo>
                  <a:cubicBezTo>
                    <a:pt x="10787" y="12228"/>
                    <a:pt x="10746" y="12225"/>
                    <a:pt x="10705" y="12219"/>
                  </a:cubicBezTo>
                  <a:cubicBezTo>
                    <a:pt x="10702" y="12218"/>
                    <a:pt x="10698" y="12218"/>
                    <a:pt x="10694" y="12218"/>
                  </a:cubicBezTo>
                  <a:cubicBezTo>
                    <a:pt x="10682" y="12217"/>
                    <a:pt x="10668" y="12214"/>
                    <a:pt x="10655" y="12212"/>
                  </a:cubicBezTo>
                  <a:cubicBezTo>
                    <a:pt x="10636" y="12208"/>
                    <a:pt x="10616" y="12203"/>
                    <a:pt x="10598" y="12196"/>
                  </a:cubicBezTo>
                  <a:cubicBezTo>
                    <a:pt x="10590" y="12193"/>
                    <a:pt x="10583" y="12191"/>
                    <a:pt x="10574" y="12187"/>
                  </a:cubicBezTo>
                  <a:cubicBezTo>
                    <a:pt x="10573" y="12187"/>
                    <a:pt x="10573" y="12186"/>
                    <a:pt x="10573" y="12186"/>
                  </a:cubicBezTo>
                  <a:cubicBezTo>
                    <a:pt x="10565" y="12182"/>
                    <a:pt x="10558" y="12178"/>
                    <a:pt x="10550" y="12172"/>
                  </a:cubicBezTo>
                  <a:cubicBezTo>
                    <a:pt x="10543" y="12168"/>
                    <a:pt x="10536" y="12164"/>
                    <a:pt x="10529" y="12158"/>
                  </a:cubicBezTo>
                  <a:cubicBezTo>
                    <a:pt x="10522" y="12152"/>
                    <a:pt x="10515" y="12145"/>
                    <a:pt x="10508" y="12140"/>
                  </a:cubicBezTo>
                  <a:cubicBezTo>
                    <a:pt x="10504" y="12136"/>
                    <a:pt x="10500" y="12131"/>
                    <a:pt x="10498" y="12128"/>
                  </a:cubicBezTo>
                  <a:lnTo>
                    <a:pt x="10496" y="12126"/>
                  </a:lnTo>
                  <a:cubicBezTo>
                    <a:pt x="10489" y="12116"/>
                    <a:pt x="10482" y="12108"/>
                    <a:pt x="10477" y="12097"/>
                  </a:cubicBezTo>
                  <a:lnTo>
                    <a:pt x="10475" y="12095"/>
                  </a:lnTo>
                  <a:cubicBezTo>
                    <a:pt x="10470" y="12087"/>
                    <a:pt x="10465" y="12078"/>
                    <a:pt x="10461" y="12067"/>
                  </a:cubicBezTo>
                  <a:cubicBezTo>
                    <a:pt x="10432" y="11999"/>
                    <a:pt x="10422" y="11915"/>
                    <a:pt x="10402" y="11845"/>
                  </a:cubicBezTo>
                  <a:cubicBezTo>
                    <a:pt x="10375" y="11751"/>
                    <a:pt x="10336" y="11659"/>
                    <a:pt x="10286" y="11574"/>
                  </a:cubicBezTo>
                  <a:cubicBezTo>
                    <a:pt x="10185" y="11407"/>
                    <a:pt x="10044" y="11269"/>
                    <a:pt x="9886" y="11156"/>
                  </a:cubicBezTo>
                  <a:cubicBezTo>
                    <a:pt x="9850" y="11131"/>
                    <a:pt x="9813" y="11106"/>
                    <a:pt x="9775" y="11086"/>
                  </a:cubicBezTo>
                  <a:cubicBezTo>
                    <a:pt x="9750" y="11071"/>
                    <a:pt x="9724" y="11056"/>
                    <a:pt x="9697" y="11041"/>
                  </a:cubicBezTo>
                  <a:cubicBezTo>
                    <a:pt x="9683" y="11035"/>
                    <a:pt x="9667" y="11026"/>
                    <a:pt x="9653" y="11021"/>
                  </a:cubicBezTo>
                  <a:cubicBezTo>
                    <a:pt x="9632" y="11010"/>
                    <a:pt x="9611" y="11000"/>
                    <a:pt x="9590" y="10990"/>
                  </a:cubicBezTo>
                  <a:cubicBezTo>
                    <a:pt x="9589" y="10989"/>
                    <a:pt x="9588" y="10989"/>
                    <a:pt x="9587" y="10989"/>
                  </a:cubicBezTo>
                  <a:cubicBezTo>
                    <a:pt x="9585" y="10988"/>
                    <a:pt x="9583" y="10988"/>
                    <a:pt x="9582" y="10988"/>
                  </a:cubicBezTo>
                  <a:cubicBezTo>
                    <a:pt x="9562" y="10979"/>
                    <a:pt x="9542" y="10971"/>
                    <a:pt x="9522" y="10963"/>
                  </a:cubicBezTo>
                  <a:cubicBezTo>
                    <a:pt x="9459" y="10937"/>
                    <a:pt x="9392" y="10915"/>
                    <a:pt x="9327" y="10897"/>
                  </a:cubicBezTo>
                  <a:cubicBezTo>
                    <a:pt x="9128" y="10840"/>
                    <a:pt x="8921" y="10827"/>
                    <a:pt x="8724" y="10771"/>
                  </a:cubicBezTo>
                  <a:cubicBezTo>
                    <a:pt x="8717" y="10770"/>
                    <a:pt x="8710" y="10767"/>
                    <a:pt x="8703" y="10764"/>
                  </a:cubicBezTo>
                  <a:cubicBezTo>
                    <a:pt x="8684" y="10759"/>
                    <a:pt x="8665" y="10752"/>
                    <a:pt x="8647" y="10746"/>
                  </a:cubicBezTo>
                  <a:cubicBezTo>
                    <a:pt x="8608" y="10733"/>
                    <a:pt x="8572" y="10715"/>
                    <a:pt x="8535" y="10697"/>
                  </a:cubicBezTo>
                  <a:cubicBezTo>
                    <a:pt x="8519" y="10687"/>
                    <a:pt x="8504" y="10678"/>
                    <a:pt x="8488" y="10667"/>
                  </a:cubicBezTo>
                  <a:cubicBezTo>
                    <a:pt x="8469" y="10655"/>
                    <a:pt x="8452" y="10641"/>
                    <a:pt x="8434" y="10625"/>
                  </a:cubicBezTo>
                  <a:cubicBezTo>
                    <a:pt x="8349" y="10547"/>
                    <a:pt x="8295" y="10442"/>
                    <a:pt x="8224" y="10350"/>
                  </a:cubicBezTo>
                  <a:cubicBezTo>
                    <a:pt x="8091" y="10183"/>
                    <a:pt x="7906" y="10101"/>
                    <a:pt x="7696" y="10083"/>
                  </a:cubicBezTo>
                  <a:cubicBezTo>
                    <a:pt x="7673" y="10081"/>
                    <a:pt x="7652" y="10080"/>
                    <a:pt x="7630" y="10080"/>
                  </a:cubicBezTo>
                  <a:cubicBezTo>
                    <a:pt x="7611" y="10080"/>
                    <a:pt x="7593" y="10081"/>
                    <a:pt x="7574" y="10082"/>
                  </a:cubicBezTo>
                  <a:cubicBezTo>
                    <a:pt x="7558" y="10082"/>
                    <a:pt x="7543" y="10083"/>
                    <a:pt x="7527" y="10083"/>
                  </a:cubicBezTo>
                  <a:cubicBezTo>
                    <a:pt x="7504" y="10084"/>
                    <a:pt x="7480" y="10087"/>
                    <a:pt x="7457" y="10091"/>
                  </a:cubicBezTo>
                  <a:cubicBezTo>
                    <a:pt x="7449" y="10093"/>
                    <a:pt x="7441" y="10093"/>
                    <a:pt x="7433" y="10095"/>
                  </a:cubicBezTo>
                  <a:cubicBezTo>
                    <a:pt x="7416" y="10098"/>
                    <a:pt x="7398" y="10100"/>
                    <a:pt x="7381" y="10104"/>
                  </a:cubicBezTo>
                  <a:cubicBezTo>
                    <a:pt x="7369" y="10106"/>
                    <a:pt x="7355" y="10110"/>
                    <a:pt x="7343" y="10114"/>
                  </a:cubicBezTo>
                  <a:cubicBezTo>
                    <a:pt x="7271" y="10129"/>
                    <a:pt x="7200" y="10150"/>
                    <a:pt x="7130" y="10172"/>
                  </a:cubicBezTo>
                  <a:lnTo>
                    <a:pt x="7052" y="10199"/>
                  </a:lnTo>
                  <a:cubicBezTo>
                    <a:pt x="6990" y="10220"/>
                    <a:pt x="6927" y="10244"/>
                    <a:pt x="6865" y="10262"/>
                  </a:cubicBezTo>
                  <a:cubicBezTo>
                    <a:pt x="6825" y="10277"/>
                    <a:pt x="6785" y="10291"/>
                    <a:pt x="6745" y="10302"/>
                  </a:cubicBezTo>
                  <a:cubicBezTo>
                    <a:pt x="6725" y="10308"/>
                    <a:pt x="6704" y="10315"/>
                    <a:pt x="6683" y="10319"/>
                  </a:cubicBezTo>
                  <a:cubicBezTo>
                    <a:pt x="6666" y="10325"/>
                    <a:pt x="6645" y="10329"/>
                    <a:pt x="6626" y="10334"/>
                  </a:cubicBezTo>
                  <a:cubicBezTo>
                    <a:pt x="6624" y="10335"/>
                    <a:pt x="6621" y="10335"/>
                    <a:pt x="6619" y="10335"/>
                  </a:cubicBezTo>
                  <a:cubicBezTo>
                    <a:pt x="6562" y="10349"/>
                    <a:pt x="6504" y="10360"/>
                    <a:pt x="6445" y="10366"/>
                  </a:cubicBezTo>
                  <a:cubicBezTo>
                    <a:pt x="6443" y="10368"/>
                    <a:pt x="6439" y="10368"/>
                    <a:pt x="6434" y="10368"/>
                  </a:cubicBezTo>
                  <a:cubicBezTo>
                    <a:pt x="6418" y="10370"/>
                    <a:pt x="6400" y="10371"/>
                    <a:pt x="6382" y="10371"/>
                  </a:cubicBezTo>
                  <a:cubicBezTo>
                    <a:pt x="6380" y="10373"/>
                    <a:pt x="6379" y="10373"/>
                    <a:pt x="6376" y="10373"/>
                  </a:cubicBezTo>
                  <a:cubicBezTo>
                    <a:pt x="6360" y="10374"/>
                    <a:pt x="6343" y="10374"/>
                    <a:pt x="6325" y="10374"/>
                  </a:cubicBezTo>
                  <a:cubicBezTo>
                    <a:pt x="6318" y="10374"/>
                    <a:pt x="6311" y="10374"/>
                    <a:pt x="6303" y="10374"/>
                  </a:cubicBezTo>
                  <a:cubicBezTo>
                    <a:pt x="6249" y="10373"/>
                    <a:pt x="6194" y="10371"/>
                    <a:pt x="6140" y="10371"/>
                  </a:cubicBezTo>
                  <a:lnTo>
                    <a:pt x="6129" y="10371"/>
                  </a:lnTo>
                  <a:cubicBezTo>
                    <a:pt x="6109" y="10371"/>
                    <a:pt x="6085" y="10373"/>
                    <a:pt x="6064" y="10373"/>
                  </a:cubicBezTo>
                  <a:cubicBezTo>
                    <a:pt x="6042" y="10374"/>
                    <a:pt x="6020" y="10374"/>
                    <a:pt x="5997" y="10376"/>
                  </a:cubicBezTo>
                  <a:cubicBezTo>
                    <a:pt x="5994" y="10376"/>
                    <a:pt x="5991" y="10376"/>
                    <a:pt x="5989" y="10378"/>
                  </a:cubicBezTo>
                  <a:cubicBezTo>
                    <a:pt x="5966" y="10379"/>
                    <a:pt x="5944" y="10381"/>
                    <a:pt x="5922" y="10384"/>
                  </a:cubicBezTo>
                  <a:cubicBezTo>
                    <a:pt x="5797" y="10402"/>
                    <a:pt x="5678" y="10441"/>
                    <a:pt x="5565" y="10520"/>
                  </a:cubicBezTo>
                  <a:cubicBezTo>
                    <a:pt x="5538" y="10537"/>
                    <a:pt x="5513" y="10558"/>
                    <a:pt x="5490" y="10579"/>
                  </a:cubicBezTo>
                  <a:cubicBezTo>
                    <a:pt x="5468" y="10598"/>
                    <a:pt x="5445" y="10619"/>
                    <a:pt x="5426" y="10641"/>
                  </a:cubicBezTo>
                  <a:cubicBezTo>
                    <a:pt x="5419" y="10646"/>
                    <a:pt x="5414" y="10651"/>
                    <a:pt x="5411" y="10656"/>
                  </a:cubicBezTo>
                  <a:cubicBezTo>
                    <a:pt x="5391" y="10676"/>
                    <a:pt x="5372" y="10696"/>
                    <a:pt x="5356" y="10718"/>
                  </a:cubicBezTo>
                  <a:cubicBezTo>
                    <a:pt x="5336" y="10740"/>
                    <a:pt x="5317" y="10764"/>
                    <a:pt x="5299" y="10789"/>
                  </a:cubicBezTo>
                  <a:lnTo>
                    <a:pt x="5296" y="10793"/>
                  </a:lnTo>
                  <a:cubicBezTo>
                    <a:pt x="5286" y="10806"/>
                    <a:pt x="5277" y="10818"/>
                    <a:pt x="5268" y="10831"/>
                  </a:cubicBezTo>
                  <a:cubicBezTo>
                    <a:pt x="5251" y="10854"/>
                    <a:pt x="5236" y="10879"/>
                    <a:pt x="5221" y="10904"/>
                  </a:cubicBezTo>
                  <a:cubicBezTo>
                    <a:pt x="5195" y="10946"/>
                    <a:pt x="5172" y="10987"/>
                    <a:pt x="5150" y="11030"/>
                  </a:cubicBezTo>
                  <a:cubicBezTo>
                    <a:pt x="5146" y="11037"/>
                    <a:pt x="5141" y="11047"/>
                    <a:pt x="5137" y="11055"/>
                  </a:cubicBezTo>
                  <a:cubicBezTo>
                    <a:pt x="5086" y="11154"/>
                    <a:pt x="5041" y="11261"/>
                    <a:pt x="5005" y="11374"/>
                  </a:cubicBezTo>
                  <a:cubicBezTo>
                    <a:pt x="4891" y="11492"/>
                    <a:pt x="4756" y="11587"/>
                    <a:pt x="4621" y="11682"/>
                  </a:cubicBezTo>
                  <a:cubicBezTo>
                    <a:pt x="4583" y="11708"/>
                    <a:pt x="4546" y="11734"/>
                    <a:pt x="4510" y="11761"/>
                  </a:cubicBezTo>
                  <a:cubicBezTo>
                    <a:pt x="4508" y="11761"/>
                    <a:pt x="4508" y="11763"/>
                    <a:pt x="4507" y="11763"/>
                  </a:cubicBezTo>
                  <a:cubicBezTo>
                    <a:pt x="4480" y="11782"/>
                    <a:pt x="4454" y="11802"/>
                    <a:pt x="4426" y="11822"/>
                  </a:cubicBezTo>
                  <a:cubicBezTo>
                    <a:pt x="4393" y="11847"/>
                    <a:pt x="4362" y="11870"/>
                    <a:pt x="4331" y="11896"/>
                  </a:cubicBezTo>
                  <a:cubicBezTo>
                    <a:pt x="4263" y="11956"/>
                    <a:pt x="4200" y="12018"/>
                    <a:pt x="4143" y="12089"/>
                  </a:cubicBezTo>
                  <a:cubicBezTo>
                    <a:pt x="4034" y="12230"/>
                    <a:pt x="3966" y="12407"/>
                    <a:pt x="3982" y="12587"/>
                  </a:cubicBezTo>
                  <a:cubicBezTo>
                    <a:pt x="3990" y="12680"/>
                    <a:pt x="4046" y="12860"/>
                    <a:pt x="4143" y="12926"/>
                  </a:cubicBezTo>
                  <a:cubicBezTo>
                    <a:pt x="4133" y="12933"/>
                    <a:pt x="4126" y="12942"/>
                    <a:pt x="4116" y="12950"/>
                  </a:cubicBezTo>
                  <a:cubicBezTo>
                    <a:pt x="4054" y="12999"/>
                    <a:pt x="3992" y="13051"/>
                    <a:pt x="3934" y="13105"/>
                  </a:cubicBezTo>
                  <a:cubicBezTo>
                    <a:pt x="3930" y="13109"/>
                    <a:pt x="3925" y="13113"/>
                    <a:pt x="3920" y="13117"/>
                  </a:cubicBezTo>
                  <a:cubicBezTo>
                    <a:pt x="3893" y="13141"/>
                    <a:pt x="3866" y="13166"/>
                    <a:pt x="3840" y="13192"/>
                  </a:cubicBezTo>
                  <a:lnTo>
                    <a:pt x="3794" y="13238"/>
                  </a:lnTo>
                  <a:cubicBezTo>
                    <a:pt x="3747" y="13285"/>
                    <a:pt x="3700" y="13333"/>
                    <a:pt x="3657" y="13384"/>
                  </a:cubicBezTo>
                  <a:cubicBezTo>
                    <a:pt x="3636" y="13405"/>
                    <a:pt x="3616" y="13427"/>
                    <a:pt x="3598" y="13450"/>
                  </a:cubicBezTo>
                  <a:cubicBezTo>
                    <a:pt x="3534" y="13523"/>
                    <a:pt x="3475" y="13599"/>
                    <a:pt x="3417" y="13677"/>
                  </a:cubicBezTo>
                  <a:cubicBezTo>
                    <a:pt x="3392" y="13711"/>
                    <a:pt x="3368" y="13744"/>
                    <a:pt x="3346" y="13779"/>
                  </a:cubicBezTo>
                  <a:cubicBezTo>
                    <a:pt x="3325" y="13810"/>
                    <a:pt x="3304" y="13841"/>
                    <a:pt x="3285" y="13872"/>
                  </a:cubicBezTo>
                  <a:cubicBezTo>
                    <a:pt x="3270" y="13896"/>
                    <a:pt x="3254" y="13921"/>
                    <a:pt x="3238" y="13947"/>
                  </a:cubicBezTo>
                  <a:cubicBezTo>
                    <a:pt x="3214" y="13988"/>
                    <a:pt x="3190" y="14028"/>
                    <a:pt x="3167" y="14071"/>
                  </a:cubicBezTo>
                  <a:cubicBezTo>
                    <a:pt x="3148" y="14107"/>
                    <a:pt x="3128" y="14144"/>
                    <a:pt x="3110" y="14181"/>
                  </a:cubicBezTo>
                  <a:cubicBezTo>
                    <a:pt x="3091" y="14217"/>
                    <a:pt x="3075" y="14254"/>
                    <a:pt x="3059" y="14291"/>
                  </a:cubicBezTo>
                  <a:cubicBezTo>
                    <a:pt x="3025" y="14363"/>
                    <a:pt x="2996" y="14435"/>
                    <a:pt x="2970" y="14508"/>
                  </a:cubicBezTo>
                  <a:cubicBezTo>
                    <a:pt x="2956" y="14544"/>
                    <a:pt x="2944" y="14577"/>
                    <a:pt x="2931" y="14613"/>
                  </a:cubicBezTo>
                  <a:cubicBezTo>
                    <a:pt x="2919" y="14648"/>
                    <a:pt x="2908" y="14682"/>
                    <a:pt x="2898" y="14718"/>
                  </a:cubicBezTo>
                  <a:cubicBezTo>
                    <a:pt x="2884" y="14760"/>
                    <a:pt x="2873" y="14804"/>
                    <a:pt x="2862" y="14847"/>
                  </a:cubicBezTo>
                  <a:cubicBezTo>
                    <a:pt x="2853" y="14880"/>
                    <a:pt x="2845" y="14916"/>
                    <a:pt x="2837" y="14951"/>
                  </a:cubicBezTo>
                  <a:cubicBezTo>
                    <a:pt x="2764" y="15284"/>
                    <a:pt x="2725" y="15692"/>
                    <a:pt x="2825" y="16031"/>
                  </a:cubicBezTo>
                  <a:cubicBezTo>
                    <a:pt x="2583" y="15880"/>
                    <a:pt x="2284" y="15807"/>
                    <a:pt x="1997" y="15807"/>
                  </a:cubicBezTo>
                  <a:cubicBezTo>
                    <a:pt x="1944" y="15807"/>
                    <a:pt x="1891" y="15810"/>
                    <a:pt x="1840" y="15814"/>
                  </a:cubicBezTo>
                  <a:cubicBezTo>
                    <a:pt x="1753" y="15512"/>
                    <a:pt x="2015" y="15245"/>
                    <a:pt x="2222" y="15063"/>
                  </a:cubicBezTo>
                  <a:cubicBezTo>
                    <a:pt x="2277" y="15016"/>
                    <a:pt x="2331" y="14968"/>
                    <a:pt x="2383" y="14919"/>
                  </a:cubicBezTo>
                  <a:cubicBezTo>
                    <a:pt x="2404" y="14899"/>
                    <a:pt x="2425" y="14878"/>
                    <a:pt x="2445" y="14857"/>
                  </a:cubicBezTo>
                  <a:cubicBezTo>
                    <a:pt x="2464" y="14838"/>
                    <a:pt x="2483" y="14817"/>
                    <a:pt x="2503" y="14796"/>
                  </a:cubicBezTo>
                  <a:cubicBezTo>
                    <a:pt x="2541" y="14754"/>
                    <a:pt x="2576" y="14708"/>
                    <a:pt x="2607" y="14664"/>
                  </a:cubicBezTo>
                  <a:cubicBezTo>
                    <a:pt x="2619" y="14646"/>
                    <a:pt x="2629" y="14629"/>
                    <a:pt x="2639" y="14612"/>
                  </a:cubicBezTo>
                  <a:cubicBezTo>
                    <a:pt x="2649" y="14597"/>
                    <a:pt x="2657" y="14581"/>
                    <a:pt x="2664" y="14567"/>
                  </a:cubicBezTo>
                  <a:cubicBezTo>
                    <a:pt x="2671" y="14552"/>
                    <a:pt x="2679" y="14539"/>
                    <a:pt x="2685" y="14523"/>
                  </a:cubicBezTo>
                  <a:cubicBezTo>
                    <a:pt x="2695" y="14503"/>
                    <a:pt x="2702" y="14482"/>
                    <a:pt x="2710" y="14462"/>
                  </a:cubicBezTo>
                  <a:cubicBezTo>
                    <a:pt x="2712" y="14455"/>
                    <a:pt x="2715" y="14448"/>
                    <a:pt x="2717" y="14442"/>
                  </a:cubicBezTo>
                  <a:cubicBezTo>
                    <a:pt x="2735" y="14379"/>
                    <a:pt x="2683" y="14329"/>
                    <a:pt x="2627" y="14325"/>
                  </a:cubicBezTo>
                  <a:cubicBezTo>
                    <a:pt x="2486" y="14312"/>
                    <a:pt x="2398" y="14167"/>
                    <a:pt x="2388" y="14039"/>
                  </a:cubicBezTo>
                  <a:cubicBezTo>
                    <a:pt x="2377" y="13880"/>
                    <a:pt x="2479" y="13735"/>
                    <a:pt x="2584" y="13628"/>
                  </a:cubicBezTo>
                  <a:lnTo>
                    <a:pt x="2609" y="13603"/>
                  </a:lnTo>
                  <a:cubicBezTo>
                    <a:pt x="2664" y="13550"/>
                    <a:pt x="2730" y="13500"/>
                    <a:pt x="2795" y="13451"/>
                  </a:cubicBezTo>
                  <a:cubicBezTo>
                    <a:pt x="2813" y="13437"/>
                    <a:pt x="2832" y="13422"/>
                    <a:pt x="2851" y="13407"/>
                  </a:cubicBezTo>
                  <a:cubicBezTo>
                    <a:pt x="2869" y="13393"/>
                    <a:pt x="2887" y="13378"/>
                    <a:pt x="2907" y="13363"/>
                  </a:cubicBezTo>
                  <a:cubicBezTo>
                    <a:pt x="2908" y="13363"/>
                    <a:pt x="2908" y="13363"/>
                    <a:pt x="2908" y="13362"/>
                  </a:cubicBezTo>
                  <a:cubicBezTo>
                    <a:pt x="2925" y="13346"/>
                    <a:pt x="2941" y="13332"/>
                    <a:pt x="2959" y="13316"/>
                  </a:cubicBezTo>
                  <a:cubicBezTo>
                    <a:pt x="2975" y="13301"/>
                    <a:pt x="2991" y="13286"/>
                    <a:pt x="3006" y="13270"/>
                  </a:cubicBezTo>
                  <a:cubicBezTo>
                    <a:pt x="3017" y="13259"/>
                    <a:pt x="3029" y="13245"/>
                    <a:pt x="3038" y="13234"/>
                  </a:cubicBezTo>
                  <a:cubicBezTo>
                    <a:pt x="3051" y="13219"/>
                    <a:pt x="3063" y="13204"/>
                    <a:pt x="3074" y="13190"/>
                  </a:cubicBezTo>
                  <a:cubicBezTo>
                    <a:pt x="3080" y="13181"/>
                    <a:pt x="3086" y="13171"/>
                    <a:pt x="3092" y="13161"/>
                  </a:cubicBezTo>
                  <a:cubicBezTo>
                    <a:pt x="3106" y="13143"/>
                    <a:pt x="3117" y="13122"/>
                    <a:pt x="3127" y="13101"/>
                  </a:cubicBezTo>
                  <a:cubicBezTo>
                    <a:pt x="3131" y="13091"/>
                    <a:pt x="3136" y="13083"/>
                    <a:pt x="3139" y="13072"/>
                  </a:cubicBezTo>
                  <a:cubicBezTo>
                    <a:pt x="3145" y="13060"/>
                    <a:pt x="3150" y="13047"/>
                    <a:pt x="3154" y="13035"/>
                  </a:cubicBezTo>
                  <a:cubicBezTo>
                    <a:pt x="3199" y="12901"/>
                    <a:pt x="3135" y="12766"/>
                    <a:pt x="3161" y="12638"/>
                  </a:cubicBezTo>
                  <a:cubicBezTo>
                    <a:pt x="3162" y="12631"/>
                    <a:pt x="3163" y="12624"/>
                    <a:pt x="3164" y="12617"/>
                  </a:cubicBezTo>
                  <a:cubicBezTo>
                    <a:pt x="3164" y="12615"/>
                    <a:pt x="3165" y="12615"/>
                    <a:pt x="3165" y="12614"/>
                  </a:cubicBezTo>
                  <a:cubicBezTo>
                    <a:pt x="3167" y="12610"/>
                    <a:pt x="3169" y="12608"/>
                    <a:pt x="3170" y="12604"/>
                  </a:cubicBezTo>
                  <a:cubicBezTo>
                    <a:pt x="3174" y="12591"/>
                    <a:pt x="3180" y="12578"/>
                    <a:pt x="3186" y="12565"/>
                  </a:cubicBezTo>
                  <a:cubicBezTo>
                    <a:pt x="3207" y="12521"/>
                    <a:pt x="3237" y="12483"/>
                    <a:pt x="3272" y="12446"/>
                  </a:cubicBezTo>
                  <a:lnTo>
                    <a:pt x="3283" y="12435"/>
                  </a:lnTo>
                  <a:cubicBezTo>
                    <a:pt x="3296" y="12421"/>
                    <a:pt x="3308" y="12410"/>
                    <a:pt x="3321" y="12400"/>
                  </a:cubicBezTo>
                  <a:cubicBezTo>
                    <a:pt x="3346" y="12376"/>
                    <a:pt x="3372" y="12355"/>
                    <a:pt x="3397" y="12333"/>
                  </a:cubicBezTo>
                  <a:cubicBezTo>
                    <a:pt x="3409" y="12321"/>
                    <a:pt x="3424" y="12310"/>
                    <a:pt x="3436" y="12297"/>
                  </a:cubicBezTo>
                  <a:cubicBezTo>
                    <a:pt x="3633" y="12122"/>
                    <a:pt x="3773" y="11917"/>
                    <a:pt x="3876" y="11676"/>
                  </a:cubicBezTo>
                  <a:cubicBezTo>
                    <a:pt x="3900" y="11617"/>
                    <a:pt x="3924" y="11557"/>
                    <a:pt x="3949" y="11498"/>
                  </a:cubicBezTo>
                  <a:cubicBezTo>
                    <a:pt x="3976" y="11428"/>
                    <a:pt x="4002" y="11360"/>
                    <a:pt x="4032" y="11292"/>
                  </a:cubicBezTo>
                  <a:cubicBezTo>
                    <a:pt x="4051" y="11246"/>
                    <a:pt x="4074" y="11198"/>
                    <a:pt x="4096" y="11152"/>
                  </a:cubicBezTo>
                  <a:cubicBezTo>
                    <a:pt x="4111" y="11124"/>
                    <a:pt x="4126" y="11097"/>
                    <a:pt x="4141" y="11069"/>
                  </a:cubicBezTo>
                  <a:cubicBezTo>
                    <a:pt x="4157" y="11041"/>
                    <a:pt x="4174" y="11014"/>
                    <a:pt x="4190" y="10988"/>
                  </a:cubicBezTo>
                  <a:cubicBezTo>
                    <a:pt x="4259" y="10886"/>
                    <a:pt x="4347" y="10803"/>
                    <a:pt x="4456" y="10746"/>
                  </a:cubicBezTo>
                  <a:cubicBezTo>
                    <a:pt x="4597" y="10672"/>
                    <a:pt x="4759" y="10646"/>
                    <a:pt x="4903" y="10576"/>
                  </a:cubicBezTo>
                  <a:lnTo>
                    <a:pt x="4938" y="10557"/>
                  </a:lnTo>
                  <a:lnTo>
                    <a:pt x="4939" y="10557"/>
                  </a:lnTo>
                  <a:cubicBezTo>
                    <a:pt x="4971" y="10539"/>
                    <a:pt x="5001" y="10519"/>
                    <a:pt x="5029" y="10496"/>
                  </a:cubicBezTo>
                  <a:cubicBezTo>
                    <a:pt x="5035" y="10491"/>
                    <a:pt x="5042" y="10485"/>
                    <a:pt x="5048" y="10479"/>
                  </a:cubicBezTo>
                  <a:cubicBezTo>
                    <a:pt x="5059" y="10472"/>
                    <a:pt x="5066" y="10462"/>
                    <a:pt x="5075" y="10454"/>
                  </a:cubicBezTo>
                  <a:cubicBezTo>
                    <a:pt x="5080" y="10452"/>
                    <a:pt x="5082" y="10448"/>
                    <a:pt x="5085" y="10444"/>
                  </a:cubicBezTo>
                  <a:cubicBezTo>
                    <a:pt x="5097" y="10431"/>
                    <a:pt x="5108" y="10420"/>
                    <a:pt x="5118" y="10406"/>
                  </a:cubicBezTo>
                  <a:cubicBezTo>
                    <a:pt x="5132" y="10391"/>
                    <a:pt x="5143" y="10375"/>
                    <a:pt x="5157" y="10359"/>
                  </a:cubicBezTo>
                  <a:cubicBezTo>
                    <a:pt x="5157" y="10359"/>
                    <a:pt x="5158" y="10359"/>
                    <a:pt x="5158" y="10358"/>
                  </a:cubicBezTo>
                  <a:cubicBezTo>
                    <a:pt x="5181" y="10326"/>
                    <a:pt x="5201" y="10292"/>
                    <a:pt x="5220" y="10255"/>
                  </a:cubicBezTo>
                  <a:cubicBezTo>
                    <a:pt x="5231" y="10237"/>
                    <a:pt x="5238" y="10219"/>
                    <a:pt x="5247" y="10201"/>
                  </a:cubicBezTo>
                  <a:cubicBezTo>
                    <a:pt x="5262" y="10170"/>
                    <a:pt x="5274" y="10136"/>
                    <a:pt x="5288" y="10104"/>
                  </a:cubicBezTo>
                  <a:cubicBezTo>
                    <a:pt x="5294" y="10089"/>
                    <a:pt x="5299" y="10074"/>
                    <a:pt x="5305" y="10058"/>
                  </a:cubicBezTo>
                  <a:cubicBezTo>
                    <a:pt x="5315" y="10029"/>
                    <a:pt x="5325" y="9998"/>
                    <a:pt x="5336" y="9967"/>
                  </a:cubicBezTo>
                  <a:cubicBezTo>
                    <a:pt x="5376" y="9840"/>
                    <a:pt x="5414" y="9712"/>
                    <a:pt x="5479" y="9595"/>
                  </a:cubicBezTo>
                  <a:cubicBezTo>
                    <a:pt x="5512" y="9537"/>
                    <a:pt x="5552" y="9479"/>
                    <a:pt x="5605" y="9438"/>
                  </a:cubicBezTo>
                  <a:cubicBezTo>
                    <a:pt x="5641" y="9410"/>
                    <a:pt x="5673" y="9400"/>
                    <a:pt x="5704" y="9400"/>
                  </a:cubicBezTo>
                  <a:cubicBezTo>
                    <a:pt x="5758" y="9400"/>
                    <a:pt x="5808" y="9429"/>
                    <a:pt x="5868" y="9453"/>
                  </a:cubicBezTo>
                  <a:cubicBezTo>
                    <a:pt x="5884" y="9460"/>
                    <a:pt x="5898" y="9465"/>
                    <a:pt x="5915" y="9469"/>
                  </a:cubicBezTo>
                  <a:cubicBezTo>
                    <a:pt x="5928" y="9473"/>
                    <a:pt x="5941" y="9475"/>
                    <a:pt x="5954" y="9478"/>
                  </a:cubicBezTo>
                  <a:cubicBezTo>
                    <a:pt x="5966" y="9480"/>
                    <a:pt x="5977" y="9482"/>
                    <a:pt x="5990" y="9483"/>
                  </a:cubicBezTo>
                  <a:cubicBezTo>
                    <a:pt x="5999" y="9484"/>
                    <a:pt x="6006" y="9484"/>
                    <a:pt x="6014" y="9484"/>
                  </a:cubicBezTo>
                  <a:lnTo>
                    <a:pt x="6016" y="9484"/>
                  </a:lnTo>
                  <a:cubicBezTo>
                    <a:pt x="6026" y="9486"/>
                    <a:pt x="6035" y="9486"/>
                    <a:pt x="6045" y="9486"/>
                  </a:cubicBezTo>
                  <a:cubicBezTo>
                    <a:pt x="6060" y="9486"/>
                    <a:pt x="6074" y="9484"/>
                    <a:pt x="6089" y="9483"/>
                  </a:cubicBezTo>
                  <a:cubicBezTo>
                    <a:pt x="6102" y="9482"/>
                    <a:pt x="6117" y="9480"/>
                    <a:pt x="6131" y="9477"/>
                  </a:cubicBezTo>
                  <a:cubicBezTo>
                    <a:pt x="6142" y="9475"/>
                    <a:pt x="6151" y="9473"/>
                    <a:pt x="6162" y="9470"/>
                  </a:cubicBezTo>
                  <a:cubicBezTo>
                    <a:pt x="6162" y="9471"/>
                    <a:pt x="6162" y="9471"/>
                    <a:pt x="6162" y="9471"/>
                  </a:cubicBezTo>
                  <a:cubicBezTo>
                    <a:pt x="6163" y="9471"/>
                    <a:pt x="6163" y="9470"/>
                    <a:pt x="6163" y="9470"/>
                  </a:cubicBezTo>
                  <a:cubicBezTo>
                    <a:pt x="6173" y="9468"/>
                    <a:pt x="6182" y="9467"/>
                    <a:pt x="6193" y="9463"/>
                  </a:cubicBezTo>
                  <a:cubicBezTo>
                    <a:pt x="6206" y="9458"/>
                    <a:pt x="6221" y="9454"/>
                    <a:pt x="6236" y="9449"/>
                  </a:cubicBezTo>
                  <a:cubicBezTo>
                    <a:pt x="6242" y="9448"/>
                    <a:pt x="6247" y="9446"/>
                    <a:pt x="6252" y="9443"/>
                  </a:cubicBezTo>
                  <a:cubicBezTo>
                    <a:pt x="6268" y="9437"/>
                    <a:pt x="6285" y="9430"/>
                    <a:pt x="6300" y="9422"/>
                  </a:cubicBezTo>
                  <a:cubicBezTo>
                    <a:pt x="6304" y="9421"/>
                    <a:pt x="6310" y="9420"/>
                    <a:pt x="6314" y="9417"/>
                  </a:cubicBezTo>
                  <a:cubicBezTo>
                    <a:pt x="6331" y="9410"/>
                    <a:pt x="6351" y="9399"/>
                    <a:pt x="6370" y="9390"/>
                  </a:cubicBezTo>
                  <a:cubicBezTo>
                    <a:pt x="6371" y="9389"/>
                    <a:pt x="6373" y="9387"/>
                    <a:pt x="6376" y="9386"/>
                  </a:cubicBezTo>
                  <a:cubicBezTo>
                    <a:pt x="6393" y="9376"/>
                    <a:pt x="6408" y="9368"/>
                    <a:pt x="6425" y="9358"/>
                  </a:cubicBezTo>
                  <a:cubicBezTo>
                    <a:pt x="6453" y="9343"/>
                    <a:pt x="6481" y="9326"/>
                    <a:pt x="6507" y="9308"/>
                  </a:cubicBezTo>
                  <a:cubicBezTo>
                    <a:pt x="6618" y="9239"/>
                    <a:pt x="6725" y="9161"/>
                    <a:pt x="6845" y="9105"/>
                  </a:cubicBezTo>
                  <a:cubicBezTo>
                    <a:pt x="6885" y="9086"/>
                    <a:pt x="6951" y="9052"/>
                    <a:pt x="7000" y="9052"/>
                  </a:cubicBezTo>
                  <a:close/>
                  <a:moveTo>
                    <a:pt x="14583" y="14108"/>
                  </a:moveTo>
                  <a:cubicBezTo>
                    <a:pt x="14686" y="14108"/>
                    <a:pt x="14789" y="14126"/>
                    <a:pt x="14888" y="14166"/>
                  </a:cubicBezTo>
                  <a:cubicBezTo>
                    <a:pt x="15101" y="14253"/>
                    <a:pt x="15268" y="14424"/>
                    <a:pt x="15447" y="14561"/>
                  </a:cubicBezTo>
                  <a:cubicBezTo>
                    <a:pt x="15618" y="14692"/>
                    <a:pt x="15813" y="14789"/>
                    <a:pt x="16021" y="14844"/>
                  </a:cubicBezTo>
                  <a:cubicBezTo>
                    <a:pt x="16237" y="14901"/>
                    <a:pt x="16467" y="14869"/>
                    <a:pt x="16677" y="14932"/>
                  </a:cubicBezTo>
                  <a:cubicBezTo>
                    <a:pt x="16877" y="14992"/>
                    <a:pt x="16983" y="15177"/>
                    <a:pt x="17125" y="15315"/>
                  </a:cubicBezTo>
                  <a:cubicBezTo>
                    <a:pt x="17144" y="15332"/>
                    <a:pt x="17163" y="15348"/>
                    <a:pt x="17182" y="15363"/>
                  </a:cubicBezTo>
                  <a:cubicBezTo>
                    <a:pt x="17320" y="15473"/>
                    <a:pt x="17482" y="15535"/>
                    <a:pt x="17654" y="15570"/>
                  </a:cubicBezTo>
                  <a:cubicBezTo>
                    <a:pt x="17862" y="15611"/>
                    <a:pt x="18076" y="15611"/>
                    <a:pt x="18281" y="15661"/>
                  </a:cubicBezTo>
                  <a:cubicBezTo>
                    <a:pt x="18502" y="15717"/>
                    <a:pt x="18702" y="15827"/>
                    <a:pt x="18887" y="15953"/>
                  </a:cubicBezTo>
                  <a:cubicBezTo>
                    <a:pt x="19102" y="16097"/>
                    <a:pt x="19307" y="16259"/>
                    <a:pt x="19413" y="16503"/>
                  </a:cubicBezTo>
                  <a:cubicBezTo>
                    <a:pt x="19510" y="16731"/>
                    <a:pt x="19518" y="16973"/>
                    <a:pt x="19531" y="17216"/>
                  </a:cubicBezTo>
                  <a:cubicBezTo>
                    <a:pt x="19434" y="17234"/>
                    <a:pt x="19337" y="17260"/>
                    <a:pt x="19244" y="17296"/>
                  </a:cubicBezTo>
                  <a:cubicBezTo>
                    <a:pt x="19194" y="16892"/>
                    <a:pt x="18950" y="16519"/>
                    <a:pt x="18669" y="16236"/>
                  </a:cubicBezTo>
                  <a:cubicBezTo>
                    <a:pt x="18535" y="16101"/>
                    <a:pt x="18369" y="15983"/>
                    <a:pt x="18184" y="15932"/>
                  </a:cubicBezTo>
                  <a:cubicBezTo>
                    <a:pt x="17960" y="15872"/>
                    <a:pt x="17737" y="15891"/>
                    <a:pt x="17536" y="15754"/>
                  </a:cubicBezTo>
                  <a:cubicBezTo>
                    <a:pt x="17401" y="15659"/>
                    <a:pt x="17276" y="15582"/>
                    <a:pt x="17128" y="15538"/>
                  </a:cubicBezTo>
                  <a:cubicBezTo>
                    <a:pt x="17072" y="15521"/>
                    <a:pt x="17012" y="15508"/>
                    <a:pt x="16950" y="15501"/>
                  </a:cubicBezTo>
                  <a:cubicBezTo>
                    <a:pt x="16841" y="15489"/>
                    <a:pt x="16728" y="15493"/>
                    <a:pt x="16620" y="15471"/>
                  </a:cubicBezTo>
                  <a:cubicBezTo>
                    <a:pt x="16495" y="15446"/>
                    <a:pt x="16401" y="15380"/>
                    <a:pt x="16302" y="15302"/>
                  </a:cubicBezTo>
                  <a:cubicBezTo>
                    <a:pt x="16141" y="15175"/>
                    <a:pt x="15988" y="15083"/>
                    <a:pt x="15776" y="15066"/>
                  </a:cubicBezTo>
                  <a:cubicBezTo>
                    <a:pt x="15561" y="15049"/>
                    <a:pt x="15342" y="15083"/>
                    <a:pt x="15150" y="14958"/>
                  </a:cubicBezTo>
                  <a:cubicBezTo>
                    <a:pt x="14977" y="14844"/>
                    <a:pt x="14855" y="14667"/>
                    <a:pt x="14671" y="14565"/>
                  </a:cubicBezTo>
                  <a:cubicBezTo>
                    <a:pt x="14568" y="14507"/>
                    <a:pt x="14458" y="14480"/>
                    <a:pt x="14347" y="14480"/>
                  </a:cubicBezTo>
                  <a:cubicBezTo>
                    <a:pt x="14279" y="14480"/>
                    <a:pt x="14211" y="14490"/>
                    <a:pt x="14144" y="14509"/>
                  </a:cubicBezTo>
                  <a:cubicBezTo>
                    <a:pt x="14223" y="14403"/>
                    <a:pt x="14270" y="14280"/>
                    <a:pt x="14285" y="14155"/>
                  </a:cubicBezTo>
                  <a:cubicBezTo>
                    <a:pt x="14382" y="14125"/>
                    <a:pt x="14482" y="14108"/>
                    <a:pt x="14583" y="14108"/>
                  </a:cubicBezTo>
                  <a:close/>
                  <a:moveTo>
                    <a:pt x="27052" y="8630"/>
                  </a:moveTo>
                  <a:cubicBezTo>
                    <a:pt x="27054" y="8630"/>
                    <a:pt x="27056" y="8631"/>
                    <a:pt x="27058" y="8631"/>
                  </a:cubicBezTo>
                  <a:cubicBezTo>
                    <a:pt x="27072" y="8641"/>
                    <a:pt x="27088" y="8646"/>
                    <a:pt x="27104" y="8646"/>
                  </a:cubicBezTo>
                  <a:cubicBezTo>
                    <a:pt x="27118" y="8646"/>
                    <a:pt x="27132" y="8642"/>
                    <a:pt x="27144" y="8635"/>
                  </a:cubicBezTo>
                  <a:cubicBezTo>
                    <a:pt x="27299" y="8641"/>
                    <a:pt x="27453" y="8665"/>
                    <a:pt x="27604" y="8709"/>
                  </a:cubicBezTo>
                  <a:cubicBezTo>
                    <a:pt x="28084" y="8848"/>
                    <a:pt x="28505" y="9176"/>
                    <a:pt x="28779" y="9593"/>
                  </a:cubicBezTo>
                  <a:cubicBezTo>
                    <a:pt x="28886" y="9755"/>
                    <a:pt x="28966" y="9927"/>
                    <a:pt x="29027" y="10107"/>
                  </a:cubicBezTo>
                  <a:cubicBezTo>
                    <a:pt x="29053" y="10182"/>
                    <a:pt x="29075" y="10259"/>
                    <a:pt x="29093" y="10337"/>
                  </a:cubicBezTo>
                  <a:cubicBezTo>
                    <a:pt x="29159" y="10612"/>
                    <a:pt x="29183" y="10899"/>
                    <a:pt x="29179" y="11183"/>
                  </a:cubicBezTo>
                  <a:cubicBezTo>
                    <a:pt x="29172" y="11806"/>
                    <a:pt x="29048" y="12451"/>
                    <a:pt x="29005" y="13087"/>
                  </a:cubicBezTo>
                  <a:cubicBezTo>
                    <a:pt x="28958" y="13743"/>
                    <a:pt x="28992" y="14393"/>
                    <a:pt x="29320" y="14997"/>
                  </a:cubicBezTo>
                  <a:cubicBezTo>
                    <a:pt x="29101" y="15367"/>
                    <a:pt x="28865" y="15726"/>
                    <a:pt x="28621" y="16076"/>
                  </a:cubicBezTo>
                  <a:cubicBezTo>
                    <a:pt x="28601" y="16047"/>
                    <a:pt x="28580" y="16020"/>
                    <a:pt x="28560" y="15995"/>
                  </a:cubicBezTo>
                  <a:cubicBezTo>
                    <a:pt x="28511" y="15931"/>
                    <a:pt x="28456" y="15879"/>
                    <a:pt x="28391" y="15831"/>
                  </a:cubicBezTo>
                  <a:cubicBezTo>
                    <a:pt x="28330" y="15788"/>
                    <a:pt x="28256" y="15764"/>
                    <a:pt x="28182" y="15764"/>
                  </a:cubicBezTo>
                  <a:cubicBezTo>
                    <a:pt x="28112" y="15764"/>
                    <a:pt x="28044" y="15785"/>
                    <a:pt x="27986" y="15828"/>
                  </a:cubicBezTo>
                  <a:cubicBezTo>
                    <a:pt x="27838" y="15943"/>
                    <a:pt x="27839" y="16130"/>
                    <a:pt x="27872" y="16299"/>
                  </a:cubicBezTo>
                  <a:cubicBezTo>
                    <a:pt x="27911" y="16487"/>
                    <a:pt x="27942" y="16675"/>
                    <a:pt x="27953" y="16867"/>
                  </a:cubicBezTo>
                  <a:cubicBezTo>
                    <a:pt x="27954" y="16899"/>
                    <a:pt x="27969" y="16919"/>
                    <a:pt x="27987" y="16934"/>
                  </a:cubicBezTo>
                  <a:cubicBezTo>
                    <a:pt x="27840" y="17122"/>
                    <a:pt x="27693" y="17310"/>
                    <a:pt x="27539" y="17494"/>
                  </a:cubicBezTo>
                  <a:cubicBezTo>
                    <a:pt x="27533" y="17405"/>
                    <a:pt x="27521" y="17316"/>
                    <a:pt x="27510" y="17232"/>
                  </a:cubicBezTo>
                  <a:cubicBezTo>
                    <a:pt x="27493" y="17097"/>
                    <a:pt x="27474" y="16962"/>
                    <a:pt x="27446" y="16830"/>
                  </a:cubicBezTo>
                  <a:cubicBezTo>
                    <a:pt x="27401" y="16592"/>
                    <a:pt x="27331" y="16346"/>
                    <a:pt x="27179" y="16153"/>
                  </a:cubicBezTo>
                  <a:cubicBezTo>
                    <a:pt x="27088" y="16037"/>
                    <a:pt x="26932" y="15904"/>
                    <a:pt x="26776" y="15904"/>
                  </a:cubicBezTo>
                  <a:cubicBezTo>
                    <a:pt x="26726" y="15904"/>
                    <a:pt x="26676" y="15917"/>
                    <a:pt x="26628" y="15950"/>
                  </a:cubicBezTo>
                  <a:cubicBezTo>
                    <a:pt x="26429" y="16085"/>
                    <a:pt x="26474" y="16368"/>
                    <a:pt x="26459" y="16575"/>
                  </a:cubicBezTo>
                  <a:cubicBezTo>
                    <a:pt x="26439" y="16879"/>
                    <a:pt x="26363" y="17182"/>
                    <a:pt x="26302" y="17482"/>
                  </a:cubicBezTo>
                  <a:cubicBezTo>
                    <a:pt x="26074" y="17366"/>
                    <a:pt x="25847" y="17250"/>
                    <a:pt x="25620" y="17133"/>
                  </a:cubicBezTo>
                  <a:cubicBezTo>
                    <a:pt x="25664" y="17057"/>
                    <a:pt x="25685" y="16961"/>
                    <a:pt x="25709" y="16879"/>
                  </a:cubicBezTo>
                  <a:cubicBezTo>
                    <a:pt x="25738" y="16774"/>
                    <a:pt x="25764" y="16666"/>
                    <a:pt x="25785" y="16559"/>
                  </a:cubicBezTo>
                  <a:cubicBezTo>
                    <a:pt x="25824" y="16349"/>
                    <a:pt x="25849" y="16122"/>
                    <a:pt x="25771" y="15919"/>
                  </a:cubicBezTo>
                  <a:cubicBezTo>
                    <a:pt x="25715" y="15776"/>
                    <a:pt x="25595" y="15608"/>
                    <a:pt x="25444" y="15608"/>
                  </a:cubicBezTo>
                  <a:cubicBezTo>
                    <a:pt x="25404" y="15608"/>
                    <a:pt x="25362" y="15619"/>
                    <a:pt x="25319" y="15646"/>
                  </a:cubicBezTo>
                  <a:cubicBezTo>
                    <a:pt x="25159" y="15743"/>
                    <a:pt x="25024" y="15915"/>
                    <a:pt x="24924" y="16071"/>
                  </a:cubicBezTo>
                  <a:cubicBezTo>
                    <a:pt x="24810" y="16247"/>
                    <a:pt x="24721" y="16446"/>
                    <a:pt x="24684" y="16651"/>
                  </a:cubicBezTo>
                  <a:cubicBezTo>
                    <a:pt x="24194" y="16399"/>
                    <a:pt x="23705" y="16146"/>
                    <a:pt x="23216" y="15893"/>
                  </a:cubicBezTo>
                  <a:cubicBezTo>
                    <a:pt x="23086" y="15825"/>
                    <a:pt x="22959" y="15757"/>
                    <a:pt x="22829" y="15689"/>
                  </a:cubicBezTo>
                  <a:cubicBezTo>
                    <a:pt x="23330" y="15635"/>
                    <a:pt x="23733" y="15292"/>
                    <a:pt x="24048" y="14919"/>
                  </a:cubicBezTo>
                  <a:cubicBezTo>
                    <a:pt x="24408" y="14494"/>
                    <a:pt x="24688" y="14009"/>
                    <a:pt x="24891" y="13493"/>
                  </a:cubicBezTo>
                  <a:cubicBezTo>
                    <a:pt x="25091" y="12985"/>
                    <a:pt x="25211" y="12447"/>
                    <a:pt x="25247" y="11902"/>
                  </a:cubicBezTo>
                  <a:cubicBezTo>
                    <a:pt x="25266" y="11618"/>
                    <a:pt x="25259" y="11337"/>
                    <a:pt x="25227" y="11053"/>
                  </a:cubicBezTo>
                  <a:cubicBezTo>
                    <a:pt x="25210" y="10886"/>
                    <a:pt x="25185" y="10718"/>
                    <a:pt x="25172" y="10548"/>
                  </a:cubicBezTo>
                  <a:cubicBezTo>
                    <a:pt x="25159" y="10397"/>
                    <a:pt x="25155" y="10246"/>
                    <a:pt x="25170" y="10097"/>
                  </a:cubicBezTo>
                  <a:cubicBezTo>
                    <a:pt x="25181" y="9995"/>
                    <a:pt x="25203" y="9899"/>
                    <a:pt x="25236" y="9805"/>
                  </a:cubicBezTo>
                  <a:cubicBezTo>
                    <a:pt x="25258" y="9743"/>
                    <a:pt x="25284" y="9681"/>
                    <a:pt x="25314" y="9621"/>
                  </a:cubicBezTo>
                  <a:cubicBezTo>
                    <a:pt x="25483" y="9293"/>
                    <a:pt x="25777" y="9026"/>
                    <a:pt x="26101" y="8859"/>
                  </a:cubicBezTo>
                  <a:cubicBezTo>
                    <a:pt x="26394" y="8708"/>
                    <a:pt x="26723" y="8630"/>
                    <a:pt x="27052" y="8630"/>
                  </a:cubicBezTo>
                  <a:close/>
                  <a:moveTo>
                    <a:pt x="14258" y="14606"/>
                  </a:moveTo>
                  <a:cubicBezTo>
                    <a:pt x="14415" y="14606"/>
                    <a:pt x="14567" y="14661"/>
                    <a:pt x="14692" y="14766"/>
                  </a:cubicBezTo>
                  <a:cubicBezTo>
                    <a:pt x="14817" y="14871"/>
                    <a:pt x="14918" y="15001"/>
                    <a:pt x="15051" y="15098"/>
                  </a:cubicBezTo>
                  <a:cubicBezTo>
                    <a:pt x="15209" y="15214"/>
                    <a:pt x="15389" y="15239"/>
                    <a:pt x="15580" y="15244"/>
                  </a:cubicBezTo>
                  <a:cubicBezTo>
                    <a:pt x="15785" y="15250"/>
                    <a:pt x="15962" y="15259"/>
                    <a:pt x="16137" y="15376"/>
                  </a:cubicBezTo>
                  <a:cubicBezTo>
                    <a:pt x="16300" y="15484"/>
                    <a:pt x="16443" y="15592"/>
                    <a:pt x="16640" y="15618"/>
                  </a:cubicBezTo>
                  <a:cubicBezTo>
                    <a:pt x="16869" y="15650"/>
                    <a:pt x="17089" y="15630"/>
                    <a:pt x="17299" y="15746"/>
                  </a:cubicBezTo>
                  <a:cubicBezTo>
                    <a:pt x="17433" y="15822"/>
                    <a:pt x="17546" y="15907"/>
                    <a:pt x="17681" y="15961"/>
                  </a:cubicBezTo>
                  <a:cubicBezTo>
                    <a:pt x="17725" y="15979"/>
                    <a:pt x="17774" y="15995"/>
                    <a:pt x="17826" y="16005"/>
                  </a:cubicBezTo>
                  <a:cubicBezTo>
                    <a:pt x="18026" y="16045"/>
                    <a:pt x="18214" y="16066"/>
                    <a:pt x="18390" y="16177"/>
                  </a:cubicBezTo>
                  <a:cubicBezTo>
                    <a:pt x="18796" y="16435"/>
                    <a:pt x="18945" y="16883"/>
                    <a:pt x="19058" y="17323"/>
                  </a:cubicBezTo>
                  <a:cubicBezTo>
                    <a:pt x="19062" y="17342"/>
                    <a:pt x="19074" y="17357"/>
                    <a:pt x="19087" y="17367"/>
                  </a:cubicBezTo>
                  <a:cubicBezTo>
                    <a:pt x="18889" y="17473"/>
                    <a:pt x="18717" y="17622"/>
                    <a:pt x="18588" y="17810"/>
                  </a:cubicBezTo>
                  <a:cubicBezTo>
                    <a:pt x="18579" y="17566"/>
                    <a:pt x="18541" y="17317"/>
                    <a:pt x="18508" y="17084"/>
                  </a:cubicBezTo>
                  <a:cubicBezTo>
                    <a:pt x="18463" y="16780"/>
                    <a:pt x="18392" y="16488"/>
                    <a:pt x="18138" y="16286"/>
                  </a:cubicBezTo>
                  <a:cubicBezTo>
                    <a:pt x="17997" y="16175"/>
                    <a:pt x="17829" y="16086"/>
                    <a:pt x="17658" y="16015"/>
                  </a:cubicBezTo>
                  <a:cubicBezTo>
                    <a:pt x="17536" y="15965"/>
                    <a:pt x="17411" y="15923"/>
                    <a:pt x="17290" y="15885"/>
                  </a:cubicBezTo>
                  <a:cubicBezTo>
                    <a:pt x="16977" y="15790"/>
                    <a:pt x="16650" y="15735"/>
                    <a:pt x="16323" y="15712"/>
                  </a:cubicBezTo>
                  <a:cubicBezTo>
                    <a:pt x="16167" y="15701"/>
                    <a:pt x="16010" y="15695"/>
                    <a:pt x="15853" y="15695"/>
                  </a:cubicBezTo>
                  <a:cubicBezTo>
                    <a:pt x="15739" y="15695"/>
                    <a:pt x="15624" y="15698"/>
                    <a:pt x="15510" y="15704"/>
                  </a:cubicBezTo>
                  <a:cubicBezTo>
                    <a:pt x="15507" y="15687"/>
                    <a:pt x="15499" y="15672"/>
                    <a:pt x="15487" y="15656"/>
                  </a:cubicBezTo>
                  <a:cubicBezTo>
                    <a:pt x="15201" y="15334"/>
                    <a:pt x="14771" y="15094"/>
                    <a:pt x="14336" y="15082"/>
                  </a:cubicBezTo>
                  <a:cubicBezTo>
                    <a:pt x="14322" y="15019"/>
                    <a:pt x="14311" y="14954"/>
                    <a:pt x="14294" y="14892"/>
                  </a:cubicBezTo>
                  <a:cubicBezTo>
                    <a:pt x="14269" y="14791"/>
                    <a:pt x="14230" y="14697"/>
                    <a:pt x="14181" y="14611"/>
                  </a:cubicBezTo>
                  <a:cubicBezTo>
                    <a:pt x="14207" y="14608"/>
                    <a:pt x="14232" y="14606"/>
                    <a:pt x="14258" y="14606"/>
                  </a:cubicBezTo>
                  <a:close/>
                  <a:moveTo>
                    <a:pt x="26856" y="16071"/>
                  </a:moveTo>
                  <a:cubicBezTo>
                    <a:pt x="26865" y="16071"/>
                    <a:pt x="26875" y="16072"/>
                    <a:pt x="26885" y="16074"/>
                  </a:cubicBezTo>
                  <a:cubicBezTo>
                    <a:pt x="27019" y="16096"/>
                    <a:pt x="27106" y="16258"/>
                    <a:pt x="27152" y="16370"/>
                  </a:cubicBezTo>
                  <a:cubicBezTo>
                    <a:pt x="27204" y="16498"/>
                    <a:pt x="27230" y="16635"/>
                    <a:pt x="27251" y="16769"/>
                  </a:cubicBezTo>
                  <a:cubicBezTo>
                    <a:pt x="27273" y="16917"/>
                    <a:pt x="27289" y="17067"/>
                    <a:pt x="27300" y="17217"/>
                  </a:cubicBezTo>
                  <a:cubicBezTo>
                    <a:pt x="27312" y="17370"/>
                    <a:pt x="27310" y="17535"/>
                    <a:pt x="27344" y="17686"/>
                  </a:cubicBezTo>
                  <a:cubicBezTo>
                    <a:pt x="27345" y="17697"/>
                    <a:pt x="27350" y="17707"/>
                    <a:pt x="27355" y="17716"/>
                  </a:cubicBezTo>
                  <a:cubicBezTo>
                    <a:pt x="27297" y="17788"/>
                    <a:pt x="27236" y="17859"/>
                    <a:pt x="27175" y="17930"/>
                  </a:cubicBezTo>
                  <a:cubicBezTo>
                    <a:pt x="26929" y="17805"/>
                    <a:pt x="26684" y="17678"/>
                    <a:pt x="26439" y="17552"/>
                  </a:cubicBezTo>
                  <a:cubicBezTo>
                    <a:pt x="26543" y="17268"/>
                    <a:pt x="26628" y="16985"/>
                    <a:pt x="26667" y="16684"/>
                  </a:cubicBezTo>
                  <a:cubicBezTo>
                    <a:pt x="26684" y="16541"/>
                    <a:pt x="26676" y="16402"/>
                    <a:pt x="26688" y="16260"/>
                  </a:cubicBezTo>
                  <a:cubicBezTo>
                    <a:pt x="26695" y="16161"/>
                    <a:pt x="26752" y="16071"/>
                    <a:pt x="26856" y="16071"/>
                  </a:cubicBezTo>
                  <a:close/>
                  <a:moveTo>
                    <a:pt x="15694" y="15865"/>
                  </a:moveTo>
                  <a:cubicBezTo>
                    <a:pt x="15808" y="15865"/>
                    <a:pt x="15922" y="15868"/>
                    <a:pt x="16035" y="15873"/>
                  </a:cubicBezTo>
                  <a:cubicBezTo>
                    <a:pt x="16628" y="15899"/>
                    <a:pt x="17232" y="16005"/>
                    <a:pt x="17765" y="16278"/>
                  </a:cubicBezTo>
                  <a:cubicBezTo>
                    <a:pt x="17902" y="16348"/>
                    <a:pt x="18040" y="16427"/>
                    <a:pt x="18138" y="16550"/>
                  </a:cubicBezTo>
                  <a:cubicBezTo>
                    <a:pt x="18224" y="16659"/>
                    <a:pt x="18262" y="16794"/>
                    <a:pt x="18286" y="16930"/>
                  </a:cubicBezTo>
                  <a:cubicBezTo>
                    <a:pt x="18272" y="16944"/>
                    <a:pt x="18257" y="16959"/>
                    <a:pt x="18245" y="16978"/>
                  </a:cubicBezTo>
                  <a:cubicBezTo>
                    <a:pt x="18220" y="17013"/>
                    <a:pt x="18201" y="17052"/>
                    <a:pt x="18178" y="17088"/>
                  </a:cubicBezTo>
                  <a:cubicBezTo>
                    <a:pt x="18126" y="17171"/>
                    <a:pt x="18069" y="17253"/>
                    <a:pt x="18006" y="17329"/>
                  </a:cubicBezTo>
                  <a:cubicBezTo>
                    <a:pt x="17885" y="17477"/>
                    <a:pt x="17745" y="17612"/>
                    <a:pt x="17593" y="17727"/>
                  </a:cubicBezTo>
                  <a:cubicBezTo>
                    <a:pt x="17263" y="17973"/>
                    <a:pt x="16879" y="18125"/>
                    <a:pt x="16477" y="18211"/>
                  </a:cubicBezTo>
                  <a:cubicBezTo>
                    <a:pt x="16182" y="18272"/>
                    <a:pt x="15879" y="18297"/>
                    <a:pt x="15576" y="18297"/>
                  </a:cubicBezTo>
                  <a:cubicBezTo>
                    <a:pt x="15427" y="18297"/>
                    <a:pt x="15279" y="18291"/>
                    <a:pt x="15132" y="18281"/>
                  </a:cubicBezTo>
                  <a:cubicBezTo>
                    <a:pt x="14672" y="18248"/>
                    <a:pt x="14207" y="18160"/>
                    <a:pt x="13791" y="17951"/>
                  </a:cubicBezTo>
                  <a:cubicBezTo>
                    <a:pt x="13421" y="17765"/>
                    <a:pt x="13098" y="17474"/>
                    <a:pt x="12879" y="17120"/>
                  </a:cubicBezTo>
                  <a:cubicBezTo>
                    <a:pt x="12893" y="17046"/>
                    <a:pt x="12918" y="16975"/>
                    <a:pt x="12957" y="16907"/>
                  </a:cubicBezTo>
                  <a:cubicBezTo>
                    <a:pt x="13224" y="16437"/>
                    <a:pt x="13827" y="16180"/>
                    <a:pt x="14322" y="16039"/>
                  </a:cubicBezTo>
                  <a:cubicBezTo>
                    <a:pt x="14765" y="15911"/>
                    <a:pt x="15232" y="15865"/>
                    <a:pt x="15694" y="15865"/>
                  </a:cubicBezTo>
                  <a:close/>
                  <a:moveTo>
                    <a:pt x="1967" y="15953"/>
                  </a:moveTo>
                  <a:cubicBezTo>
                    <a:pt x="2251" y="15953"/>
                    <a:pt x="2536" y="16039"/>
                    <a:pt x="2769" y="16203"/>
                  </a:cubicBezTo>
                  <a:cubicBezTo>
                    <a:pt x="2934" y="16321"/>
                    <a:pt x="3148" y="16552"/>
                    <a:pt x="3015" y="16768"/>
                  </a:cubicBezTo>
                  <a:cubicBezTo>
                    <a:pt x="2919" y="16926"/>
                    <a:pt x="2675" y="16946"/>
                    <a:pt x="2516" y="17000"/>
                  </a:cubicBezTo>
                  <a:cubicBezTo>
                    <a:pt x="2312" y="17067"/>
                    <a:pt x="2121" y="17188"/>
                    <a:pt x="1981" y="17352"/>
                  </a:cubicBezTo>
                  <a:cubicBezTo>
                    <a:pt x="1828" y="17531"/>
                    <a:pt x="1762" y="17749"/>
                    <a:pt x="1658" y="17958"/>
                  </a:cubicBezTo>
                  <a:cubicBezTo>
                    <a:pt x="1549" y="18182"/>
                    <a:pt x="1389" y="18381"/>
                    <a:pt x="1125" y="18381"/>
                  </a:cubicBezTo>
                  <a:cubicBezTo>
                    <a:pt x="1116" y="18381"/>
                    <a:pt x="1107" y="18381"/>
                    <a:pt x="1097" y="18381"/>
                  </a:cubicBezTo>
                  <a:cubicBezTo>
                    <a:pt x="847" y="18369"/>
                    <a:pt x="581" y="18234"/>
                    <a:pt x="443" y="18021"/>
                  </a:cubicBezTo>
                  <a:cubicBezTo>
                    <a:pt x="441" y="18019"/>
                    <a:pt x="439" y="18018"/>
                    <a:pt x="438" y="18016"/>
                  </a:cubicBezTo>
                  <a:cubicBezTo>
                    <a:pt x="502" y="17597"/>
                    <a:pt x="592" y="17182"/>
                    <a:pt x="703" y="16770"/>
                  </a:cubicBezTo>
                  <a:cubicBezTo>
                    <a:pt x="889" y="16461"/>
                    <a:pt x="1120" y="16191"/>
                    <a:pt x="1467" y="16048"/>
                  </a:cubicBezTo>
                  <a:cubicBezTo>
                    <a:pt x="1626" y="15984"/>
                    <a:pt x="1796" y="15953"/>
                    <a:pt x="1967" y="15953"/>
                  </a:cubicBezTo>
                  <a:close/>
                  <a:moveTo>
                    <a:pt x="6938" y="7118"/>
                  </a:moveTo>
                  <a:cubicBezTo>
                    <a:pt x="8192" y="7891"/>
                    <a:pt x="9480" y="8614"/>
                    <a:pt x="10761" y="9344"/>
                  </a:cubicBezTo>
                  <a:cubicBezTo>
                    <a:pt x="12068" y="10089"/>
                    <a:pt x="13380" y="10824"/>
                    <a:pt x="14696" y="11553"/>
                  </a:cubicBezTo>
                  <a:cubicBezTo>
                    <a:pt x="16007" y="12279"/>
                    <a:pt x="17321" y="12995"/>
                    <a:pt x="18638" y="13708"/>
                  </a:cubicBezTo>
                  <a:cubicBezTo>
                    <a:pt x="19956" y="14420"/>
                    <a:pt x="21277" y="15124"/>
                    <a:pt x="22605" y="15820"/>
                  </a:cubicBezTo>
                  <a:cubicBezTo>
                    <a:pt x="23931" y="16513"/>
                    <a:pt x="25262" y="17201"/>
                    <a:pt x="26596" y="17880"/>
                  </a:cubicBezTo>
                  <a:cubicBezTo>
                    <a:pt x="26740" y="17955"/>
                    <a:pt x="26885" y="18028"/>
                    <a:pt x="27028" y="18101"/>
                  </a:cubicBezTo>
                  <a:cubicBezTo>
                    <a:pt x="26875" y="18275"/>
                    <a:pt x="26719" y="18451"/>
                    <a:pt x="26559" y="18623"/>
                  </a:cubicBezTo>
                  <a:cubicBezTo>
                    <a:pt x="25237" y="17932"/>
                    <a:pt x="23916" y="17233"/>
                    <a:pt x="22601" y="16529"/>
                  </a:cubicBezTo>
                  <a:cubicBezTo>
                    <a:pt x="21280" y="15822"/>
                    <a:pt x="19964" y="15108"/>
                    <a:pt x="18650" y="14391"/>
                  </a:cubicBezTo>
                  <a:cubicBezTo>
                    <a:pt x="17336" y="13672"/>
                    <a:pt x="16026" y="12947"/>
                    <a:pt x="14721" y="12216"/>
                  </a:cubicBezTo>
                  <a:cubicBezTo>
                    <a:pt x="13414" y="11485"/>
                    <a:pt x="12112" y="10745"/>
                    <a:pt x="10811" y="10006"/>
                  </a:cubicBezTo>
                  <a:cubicBezTo>
                    <a:pt x="9507" y="9267"/>
                    <a:pt x="8209" y="8521"/>
                    <a:pt x="6913" y="7775"/>
                  </a:cubicBezTo>
                  <a:cubicBezTo>
                    <a:pt x="6775" y="7697"/>
                    <a:pt x="6638" y="7618"/>
                    <a:pt x="6501" y="7538"/>
                  </a:cubicBezTo>
                  <a:cubicBezTo>
                    <a:pt x="6645" y="7397"/>
                    <a:pt x="6791" y="7257"/>
                    <a:pt x="6938" y="7118"/>
                  </a:cubicBezTo>
                  <a:close/>
                  <a:moveTo>
                    <a:pt x="14110" y="14980"/>
                  </a:moveTo>
                  <a:cubicBezTo>
                    <a:pt x="14178" y="15269"/>
                    <a:pt x="14192" y="15579"/>
                    <a:pt x="14213" y="15868"/>
                  </a:cubicBezTo>
                  <a:cubicBezTo>
                    <a:pt x="14214" y="15888"/>
                    <a:pt x="14222" y="15906"/>
                    <a:pt x="14231" y="15921"/>
                  </a:cubicBezTo>
                  <a:cubicBezTo>
                    <a:pt x="14016" y="15984"/>
                    <a:pt x="13806" y="16064"/>
                    <a:pt x="13606" y="16166"/>
                  </a:cubicBezTo>
                  <a:cubicBezTo>
                    <a:pt x="13351" y="16296"/>
                    <a:pt x="13083" y="16453"/>
                    <a:pt x="12881" y="16658"/>
                  </a:cubicBezTo>
                  <a:cubicBezTo>
                    <a:pt x="12624" y="16918"/>
                    <a:pt x="12614" y="17280"/>
                    <a:pt x="12674" y="17622"/>
                  </a:cubicBezTo>
                  <a:cubicBezTo>
                    <a:pt x="12708" y="17819"/>
                    <a:pt x="12756" y="18014"/>
                    <a:pt x="12818" y="18205"/>
                  </a:cubicBezTo>
                  <a:cubicBezTo>
                    <a:pt x="12864" y="18350"/>
                    <a:pt x="12910" y="18497"/>
                    <a:pt x="12973" y="18638"/>
                  </a:cubicBezTo>
                  <a:cubicBezTo>
                    <a:pt x="12962" y="18637"/>
                    <a:pt x="12952" y="18637"/>
                    <a:pt x="12941" y="18637"/>
                  </a:cubicBezTo>
                  <a:cubicBezTo>
                    <a:pt x="12881" y="18637"/>
                    <a:pt x="12822" y="18647"/>
                    <a:pt x="12762" y="18665"/>
                  </a:cubicBezTo>
                  <a:cubicBezTo>
                    <a:pt x="12716" y="18678"/>
                    <a:pt x="12678" y="18690"/>
                    <a:pt x="12643" y="18690"/>
                  </a:cubicBezTo>
                  <a:cubicBezTo>
                    <a:pt x="12605" y="18690"/>
                    <a:pt x="12570" y="18676"/>
                    <a:pt x="12531" y="18634"/>
                  </a:cubicBezTo>
                  <a:cubicBezTo>
                    <a:pt x="12424" y="18522"/>
                    <a:pt x="12335" y="18419"/>
                    <a:pt x="12168" y="18411"/>
                  </a:cubicBezTo>
                  <a:cubicBezTo>
                    <a:pt x="12162" y="18411"/>
                    <a:pt x="12157" y="18410"/>
                    <a:pt x="12151" y="18410"/>
                  </a:cubicBezTo>
                  <a:cubicBezTo>
                    <a:pt x="12011" y="18410"/>
                    <a:pt x="11879" y="18473"/>
                    <a:pt x="11759" y="18544"/>
                  </a:cubicBezTo>
                  <a:cubicBezTo>
                    <a:pt x="11737" y="18518"/>
                    <a:pt x="11713" y="18494"/>
                    <a:pt x="11684" y="18473"/>
                  </a:cubicBezTo>
                  <a:cubicBezTo>
                    <a:pt x="11676" y="18466"/>
                    <a:pt x="11667" y="18458"/>
                    <a:pt x="11657" y="18452"/>
                  </a:cubicBezTo>
                  <a:cubicBezTo>
                    <a:pt x="11619" y="18425"/>
                    <a:pt x="11577" y="18403"/>
                    <a:pt x="11532" y="18387"/>
                  </a:cubicBezTo>
                  <a:cubicBezTo>
                    <a:pt x="11505" y="18376"/>
                    <a:pt x="11475" y="18367"/>
                    <a:pt x="11445" y="18361"/>
                  </a:cubicBezTo>
                  <a:cubicBezTo>
                    <a:pt x="11431" y="18357"/>
                    <a:pt x="11417" y="18353"/>
                    <a:pt x="11401" y="18353"/>
                  </a:cubicBezTo>
                  <a:cubicBezTo>
                    <a:pt x="11386" y="18351"/>
                    <a:pt x="11371" y="18350"/>
                    <a:pt x="11355" y="18348"/>
                  </a:cubicBezTo>
                  <a:cubicBezTo>
                    <a:pt x="11342" y="18347"/>
                    <a:pt x="11330" y="18347"/>
                    <a:pt x="11317" y="18347"/>
                  </a:cubicBezTo>
                  <a:cubicBezTo>
                    <a:pt x="11239" y="18347"/>
                    <a:pt x="11160" y="18363"/>
                    <a:pt x="11089" y="18394"/>
                  </a:cubicBezTo>
                  <a:cubicBezTo>
                    <a:pt x="11044" y="18414"/>
                    <a:pt x="11010" y="18451"/>
                    <a:pt x="10968" y="18470"/>
                  </a:cubicBezTo>
                  <a:cubicBezTo>
                    <a:pt x="10950" y="18478"/>
                    <a:pt x="10949" y="18482"/>
                    <a:pt x="10944" y="18482"/>
                  </a:cubicBezTo>
                  <a:cubicBezTo>
                    <a:pt x="10940" y="18482"/>
                    <a:pt x="10935" y="18480"/>
                    <a:pt x="10923" y="18475"/>
                  </a:cubicBezTo>
                  <a:cubicBezTo>
                    <a:pt x="10901" y="18466"/>
                    <a:pt x="10879" y="18436"/>
                    <a:pt x="10860" y="18421"/>
                  </a:cubicBezTo>
                  <a:cubicBezTo>
                    <a:pt x="10760" y="18344"/>
                    <a:pt x="10642" y="18309"/>
                    <a:pt x="10523" y="18309"/>
                  </a:cubicBezTo>
                  <a:cubicBezTo>
                    <a:pt x="10373" y="18309"/>
                    <a:pt x="10223" y="18365"/>
                    <a:pt x="10109" y="18465"/>
                  </a:cubicBezTo>
                  <a:cubicBezTo>
                    <a:pt x="10226" y="17601"/>
                    <a:pt x="9724" y="16759"/>
                    <a:pt x="8890" y="16458"/>
                  </a:cubicBezTo>
                  <a:cubicBezTo>
                    <a:pt x="8860" y="16447"/>
                    <a:pt x="8829" y="16437"/>
                    <a:pt x="8796" y="16427"/>
                  </a:cubicBezTo>
                  <a:cubicBezTo>
                    <a:pt x="8803" y="16414"/>
                    <a:pt x="8807" y="16400"/>
                    <a:pt x="8803" y="16382"/>
                  </a:cubicBezTo>
                  <a:cubicBezTo>
                    <a:pt x="8778" y="16229"/>
                    <a:pt x="8753" y="16080"/>
                    <a:pt x="8718" y="15929"/>
                  </a:cubicBezTo>
                  <a:cubicBezTo>
                    <a:pt x="8684" y="15781"/>
                    <a:pt x="8643" y="15634"/>
                    <a:pt x="8626" y="15484"/>
                  </a:cubicBezTo>
                  <a:cubicBezTo>
                    <a:pt x="8620" y="15444"/>
                    <a:pt x="8619" y="15404"/>
                    <a:pt x="8617" y="15363"/>
                  </a:cubicBezTo>
                  <a:lnTo>
                    <a:pt x="8617" y="15363"/>
                  </a:lnTo>
                  <a:cubicBezTo>
                    <a:pt x="8835" y="15616"/>
                    <a:pt x="9138" y="15801"/>
                    <a:pt x="9437" y="15936"/>
                  </a:cubicBezTo>
                  <a:cubicBezTo>
                    <a:pt x="9819" y="16108"/>
                    <a:pt x="10230" y="16204"/>
                    <a:pt x="10648" y="16234"/>
                  </a:cubicBezTo>
                  <a:cubicBezTo>
                    <a:pt x="10740" y="16240"/>
                    <a:pt x="10833" y="16245"/>
                    <a:pt x="10923" y="16245"/>
                  </a:cubicBezTo>
                  <a:lnTo>
                    <a:pt x="10944" y="16245"/>
                  </a:lnTo>
                  <a:cubicBezTo>
                    <a:pt x="11038" y="16245"/>
                    <a:pt x="11131" y="16242"/>
                    <a:pt x="11225" y="16235"/>
                  </a:cubicBezTo>
                  <a:cubicBezTo>
                    <a:pt x="11229" y="16235"/>
                    <a:pt x="11235" y="16235"/>
                    <a:pt x="11239" y="16234"/>
                  </a:cubicBezTo>
                  <a:cubicBezTo>
                    <a:pt x="11280" y="16233"/>
                    <a:pt x="11320" y="16229"/>
                    <a:pt x="11361" y="16224"/>
                  </a:cubicBezTo>
                  <a:cubicBezTo>
                    <a:pt x="11397" y="16220"/>
                    <a:pt x="11433" y="16217"/>
                    <a:pt x="11471" y="16212"/>
                  </a:cubicBezTo>
                  <a:cubicBezTo>
                    <a:pt x="11476" y="16212"/>
                    <a:pt x="11481" y="16212"/>
                    <a:pt x="11486" y="16211"/>
                  </a:cubicBezTo>
                  <a:cubicBezTo>
                    <a:pt x="11515" y="16207"/>
                    <a:pt x="11544" y="16203"/>
                    <a:pt x="11573" y="16199"/>
                  </a:cubicBezTo>
                  <a:cubicBezTo>
                    <a:pt x="11588" y="16198"/>
                    <a:pt x="11601" y="16196"/>
                    <a:pt x="11616" y="16192"/>
                  </a:cubicBezTo>
                  <a:cubicBezTo>
                    <a:pt x="11652" y="16187"/>
                    <a:pt x="11689" y="16181"/>
                    <a:pt x="11725" y="16175"/>
                  </a:cubicBezTo>
                  <a:cubicBezTo>
                    <a:pt x="11766" y="16167"/>
                    <a:pt x="11806" y="16160"/>
                    <a:pt x="11846" y="16152"/>
                  </a:cubicBezTo>
                  <a:cubicBezTo>
                    <a:pt x="11885" y="16146"/>
                    <a:pt x="11923" y="16137"/>
                    <a:pt x="11962" y="16128"/>
                  </a:cubicBezTo>
                  <a:cubicBezTo>
                    <a:pt x="12004" y="16119"/>
                    <a:pt x="12047" y="16109"/>
                    <a:pt x="12087" y="16098"/>
                  </a:cubicBezTo>
                  <a:cubicBezTo>
                    <a:pt x="12161" y="16080"/>
                    <a:pt x="12234" y="16059"/>
                    <a:pt x="12307" y="16036"/>
                  </a:cubicBezTo>
                  <a:cubicBezTo>
                    <a:pt x="12587" y="15953"/>
                    <a:pt x="12860" y="15844"/>
                    <a:pt x="13116" y="15713"/>
                  </a:cubicBezTo>
                  <a:cubicBezTo>
                    <a:pt x="13484" y="15527"/>
                    <a:pt x="13830" y="15284"/>
                    <a:pt x="14110" y="14980"/>
                  </a:cubicBezTo>
                  <a:close/>
                  <a:moveTo>
                    <a:pt x="8349" y="16500"/>
                  </a:moveTo>
                  <a:cubicBezTo>
                    <a:pt x="8476" y="16500"/>
                    <a:pt x="8605" y="16524"/>
                    <a:pt x="8724" y="16556"/>
                  </a:cubicBezTo>
                  <a:cubicBezTo>
                    <a:pt x="9099" y="16656"/>
                    <a:pt x="9437" y="16895"/>
                    <a:pt x="9650" y="17218"/>
                  </a:cubicBezTo>
                  <a:cubicBezTo>
                    <a:pt x="9896" y="17587"/>
                    <a:pt x="9985" y="18044"/>
                    <a:pt x="9905" y="18477"/>
                  </a:cubicBezTo>
                  <a:cubicBezTo>
                    <a:pt x="9815" y="18433"/>
                    <a:pt x="9717" y="18412"/>
                    <a:pt x="9619" y="18412"/>
                  </a:cubicBezTo>
                  <a:cubicBezTo>
                    <a:pt x="9386" y="18412"/>
                    <a:pt x="9154" y="18534"/>
                    <a:pt x="9031" y="18752"/>
                  </a:cubicBezTo>
                  <a:cubicBezTo>
                    <a:pt x="8929" y="18700"/>
                    <a:pt x="8817" y="18671"/>
                    <a:pt x="8705" y="18671"/>
                  </a:cubicBezTo>
                  <a:cubicBezTo>
                    <a:pt x="8682" y="18671"/>
                    <a:pt x="8659" y="18672"/>
                    <a:pt x="8636" y="18674"/>
                  </a:cubicBezTo>
                  <a:cubicBezTo>
                    <a:pt x="8547" y="18507"/>
                    <a:pt x="8592" y="18306"/>
                    <a:pt x="8548" y="18123"/>
                  </a:cubicBezTo>
                  <a:cubicBezTo>
                    <a:pt x="8506" y="17960"/>
                    <a:pt x="8392" y="17842"/>
                    <a:pt x="8256" y="17748"/>
                  </a:cubicBezTo>
                  <a:cubicBezTo>
                    <a:pt x="8126" y="17659"/>
                    <a:pt x="7975" y="17596"/>
                    <a:pt x="7858" y="17491"/>
                  </a:cubicBezTo>
                  <a:cubicBezTo>
                    <a:pt x="7715" y="17363"/>
                    <a:pt x="7673" y="17171"/>
                    <a:pt x="7718" y="16988"/>
                  </a:cubicBezTo>
                  <a:cubicBezTo>
                    <a:pt x="7767" y="16788"/>
                    <a:pt x="7908" y="16602"/>
                    <a:pt x="8109" y="16535"/>
                  </a:cubicBezTo>
                  <a:cubicBezTo>
                    <a:pt x="8186" y="16510"/>
                    <a:pt x="8267" y="16500"/>
                    <a:pt x="8349" y="16500"/>
                  </a:cubicBezTo>
                  <a:close/>
                  <a:moveTo>
                    <a:pt x="6741" y="18046"/>
                  </a:moveTo>
                  <a:cubicBezTo>
                    <a:pt x="6985" y="18046"/>
                    <a:pt x="7207" y="18179"/>
                    <a:pt x="7411" y="18320"/>
                  </a:cubicBezTo>
                  <a:cubicBezTo>
                    <a:pt x="7554" y="18420"/>
                    <a:pt x="7692" y="18533"/>
                    <a:pt x="7816" y="18656"/>
                  </a:cubicBezTo>
                  <a:cubicBezTo>
                    <a:pt x="7932" y="18768"/>
                    <a:pt x="8028" y="18894"/>
                    <a:pt x="8134" y="19015"/>
                  </a:cubicBezTo>
                  <a:cubicBezTo>
                    <a:pt x="8103" y="19074"/>
                    <a:pt x="8079" y="19137"/>
                    <a:pt x="8064" y="19201"/>
                  </a:cubicBezTo>
                  <a:cubicBezTo>
                    <a:pt x="7839" y="19206"/>
                    <a:pt x="7620" y="19299"/>
                    <a:pt x="7454" y="19454"/>
                  </a:cubicBezTo>
                  <a:cubicBezTo>
                    <a:pt x="7361" y="19541"/>
                    <a:pt x="7286" y="19647"/>
                    <a:pt x="7238" y="19765"/>
                  </a:cubicBezTo>
                  <a:cubicBezTo>
                    <a:pt x="7215" y="19824"/>
                    <a:pt x="7203" y="19884"/>
                    <a:pt x="7179" y="19944"/>
                  </a:cubicBezTo>
                  <a:cubicBezTo>
                    <a:pt x="7161" y="19988"/>
                    <a:pt x="7135" y="20009"/>
                    <a:pt x="7104" y="20027"/>
                  </a:cubicBezTo>
                  <a:cubicBezTo>
                    <a:pt x="7103" y="20022"/>
                    <a:pt x="7101" y="20020"/>
                    <a:pt x="7099" y="20018"/>
                  </a:cubicBezTo>
                  <a:cubicBezTo>
                    <a:pt x="6978" y="19910"/>
                    <a:pt x="6822" y="19848"/>
                    <a:pt x="6682" y="19768"/>
                  </a:cubicBezTo>
                  <a:cubicBezTo>
                    <a:pt x="6546" y="19690"/>
                    <a:pt x="6413" y="19601"/>
                    <a:pt x="6298" y="19492"/>
                  </a:cubicBezTo>
                  <a:cubicBezTo>
                    <a:pt x="6078" y="19278"/>
                    <a:pt x="5959" y="18975"/>
                    <a:pt x="6013" y="18668"/>
                  </a:cubicBezTo>
                  <a:cubicBezTo>
                    <a:pt x="6065" y="18378"/>
                    <a:pt x="6278" y="18150"/>
                    <a:pt x="6558" y="18071"/>
                  </a:cubicBezTo>
                  <a:cubicBezTo>
                    <a:pt x="6621" y="18054"/>
                    <a:pt x="6681" y="18046"/>
                    <a:pt x="6741" y="18046"/>
                  </a:cubicBezTo>
                  <a:close/>
                  <a:moveTo>
                    <a:pt x="6401" y="7635"/>
                  </a:moveTo>
                  <a:cubicBezTo>
                    <a:pt x="7671" y="8391"/>
                    <a:pt x="8944" y="9138"/>
                    <a:pt x="10223" y="9877"/>
                  </a:cubicBezTo>
                  <a:cubicBezTo>
                    <a:pt x="10559" y="10072"/>
                    <a:pt x="10895" y="10266"/>
                    <a:pt x="11230" y="10457"/>
                  </a:cubicBezTo>
                  <a:cubicBezTo>
                    <a:pt x="12194" y="11009"/>
                    <a:pt x="13159" y="11556"/>
                    <a:pt x="14126" y="12099"/>
                  </a:cubicBezTo>
                  <a:cubicBezTo>
                    <a:pt x="14302" y="12197"/>
                    <a:pt x="14478" y="12296"/>
                    <a:pt x="14655" y="12394"/>
                  </a:cubicBezTo>
                  <a:cubicBezTo>
                    <a:pt x="15785" y="13028"/>
                    <a:pt x="16917" y="13657"/>
                    <a:pt x="18052" y="14281"/>
                  </a:cubicBezTo>
                  <a:cubicBezTo>
                    <a:pt x="18296" y="14415"/>
                    <a:pt x="18538" y="14548"/>
                    <a:pt x="18781" y="14681"/>
                  </a:cubicBezTo>
                  <a:cubicBezTo>
                    <a:pt x="19574" y="15116"/>
                    <a:pt x="20367" y="15547"/>
                    <a:pt x="21163" y="15977"/>
                  </a:cubicBezTo>
                  <a:cubicBezTo>
                    <a:pt x="21441" y="16128"/>
                    <a:pt x="21720" y="16277"/>
                    <a:pt x="21998" y="16428"/>
                  </a:cubicBezTo>
                  <a:cubicBezTo>
                    <a:pt x="23316" y="17136"/>
                    <a:pt x="24639" y="17839"/>
                    <a:pt x="25964" y="18537"/>
                  </a:cubicBezTo>
                  <a:cubicBezTo>
                    <a:pt x="26115" y="18617"/>
                    <a:pt x="26266" y="18696"/>
                    <a:pt x="26415" y="18775"/>
                  </a:cubicBezTo>
                  <a:cubicBezTo>
                    <a:pt x="25966" y="19265"/>
                    <a:pt x="25500" y="19742"/>
                    <a:pt x="25024" y="20207"/>
                  </a:cubicBezTo>
                  <a:cubicBezTo>
                    <a:pt x="24937" y="20292"/>
                    <a:pt x="24849" y="20375"/>
                    <a:pt x="24762" y="20460"/>
                  </a:cubicBezTo>
                  <a:cubicBezTo>
                    <a:pt x="24760" y="20453"/>
                    <a:pt x="24759" y="20445"/>
                    <a:pt x="24758" y="20437"/>
                  </a:cubicBezTo>
                  <a:cubicBezTo>
                    <a:pt x="24740" y="20307"/>
                    <a:pt x="24721" y="20177"/>
                    <a:pt x="24699" y="20049"/>
                  </a:cubicBezTo>
                  <a:cubicBezTo>
                    <a:pt x="24676" y="19920"/>
                    <a:pt x="24655" y="19791"/>
                    <a:pt x="24629" y="19664"/>
                  </a:cubicBezTo>
                  <a:cubicBezTo>
                    <a:pt x="24622" y="19636"/>
                    <a:pt x="24616" y="19607"/>
                    <a:pt x="24608" y="19578"/>
                  </a:cubicBezTo>
                  <a:cubicBezTo>
                    <a:pt x="24633" y="19128"/>
                    <a:pt x="24352" y="18691"/>
                    <a:pt x="23946" y="18503"/>
                  </a:cubicBezTo>
                  <a:cubicBezTo>
                    <a:pt x="24029" y="18155"/>
                    <a:pt x="23787" y="17833"/>
                    <a:pt x="23478" y="17667"/>
                  </a:cubicBezTo>
                  <a:cubicBezTo>
                    <a:pt x="23258" y="17550"/>
                    <a:pt x="23001" y="17470"/>
                    <a:pt x="22747" y="17470"/>
                  </a:cubicBezTo>
                  <a:cubicBezTo>
                    <a:pt x="22612" y="17470"/>
                    <a:pt x="22478" y="17493"/>
                    <a:pt x="22352" y="17545"/>
                  </a:cubicBezTo>
                  <a:cubicBezTo>
                    <a:pt x="22122" y="17216"/>
                    <a:pt x="21782" y="16982"/>
                    <a:pt x="21393" y="16900"/>
                  </a:cubicBezTo>
                  <a:cubicBezTo>
                    <a:pt x="21454" y="16613"/>
                    <a:pt x="21322" y="16301"/>
                    <a:pt x="21066" y="16157"/>
                  </a:cubicBezTo>
                  <a:cubicBezTo>
                    <a:pt x="21050" y="16150"/>
                    <a:pt x="21036" y="16141"/>
                    <a:pt x="21022" y="16135"/>
                  </a:cubicBezTo>
                  <a:cubicBezTo>
                    <a:pt x="20859" y="16062"/>
                    <a:pt x="20693" y="16097"/>
                    <a:pt x="20522" y="16079"/>
                  </a:cubicBezTo>
                  <a:cubicBezTo>
                    <a:pt x="20326" y="16060"/>
                    <a:pt x="20297" y="15862"/>
                    <a:pt x="20164" y="15753"/>
                  </a:cubicBezTo>
                  <a:cubicBezTo>
                    <a:pt x="20049" y="15660"/>
                    <a:pt x="19920" y="15636"/>
                    <a:pt x="19786" y="15636"/>
                  </a:cubicBezTo>
                  <a:cubicBezTo>
                    <a:pt x="19641" y="15636"/>
                    <a:pt x="19491" y="15664"/>
                    <a:pt x="19346" y="15664"/>
                  </a:cubicBezTo>
                  <a:cubicBezTo>
                    <a:pt x="19300" y="15664"/>
                    <a:pt x="19255" y="15661"/>
                    <a:pt x="19211" y="15654"/>
                  </a:cubicBezTo>
                  <a:cubicBezTo>
                    <a:pt x="19021" y="15623"/>
                    <a:pt x="18941" y="15510"/>
                    <a:pt x="18937" y="15322"/>
                  </a:cubicBezTo>
                  <a:cubicBezTo>
                    <a:pt x="18935" y="15160"/>
                    <a:pt x="18940" y="14989"/>
                    <a:pt x="18818" y="14865"/>
                  </a:cubicBezTo>
                  <a:cubicBezTo>
                    <a:pt x="18790" y="14834"/>
                    <a:pt x="18758" y="14813"/>
                    <a:pt x="18721" y="14793"/>
                  </a:cubicBezTo>
                  <a:cubicBezTo>
                    <a:pt x="18615" y="14735"/>
                    <a:pt x="18487" y="14722"/>
                    <a:pt x="18368" y="14717"/>
                  </a:cubicBezTo>
                  <a:cubicBezTo>
                    <a:pt x="18146" y="14707"/>
                    <a:pt x="17925" y="14703"/>
                    <a:pt x="17703" y="14667"/>
                  </a:cubicBezTo>
                  <a:cubicBezTo>
                    <a:pt x="17619" y="14652"/>
                    <a:pt x="17553" y="14642"/>
                    <a:pt x="17542" y="14547"/>
                  </a:cubicBezTo>
                  <a:cubicBezTo>
                    <a:pt x="17531" y="14460"/>
                    <a:pt x="17543" y="14373"/>
                    <a:pt x="17520" y="14287"/>
                  </a:cubicBezTo>
                  <a:cubicBezTo>
                    <a:pt x="17474" y="14125"/>
                    <a:pt x="17327" y="14020"/>
                    <a:pt x="17167" y="13989"/>
                  </a:cubicBezTo>
                  <a:cubicBezTo>
                    <a:pt x="17124" y="13980"/>
                    <a:pt x="17083" y="13977"/>
                    <a:pt x="17041" y="13977"/>
                  </a:cubicBezTo>
                  <a:cubicBezTo>
                    <a:pt x="16883" y="13977"/>
                    <a:pt x="16730" y="14029"/>
                    <a:pt x="16571" y="14047"/>
                  </a:cubicBezTo>
                  <a:cubicBezTo>
                    <a:pt x="16546" y="14050"/>
                    <a:pt x="16521" y="14052"/>
                    <a:pt x="16495" y="14052"/>
                  </a:cubicBezTo>
                  <a:cubicBezTo>
                    <a:pt x="16439" y="14052"/>
                    <a:pt x="16382" y="14043"/>
                    <a:pt x="16329" y="14020"/>
                  </a:cubicBezTo>
                  <a:cubicBezTo>
                    <a:pt x="16225" y="13973"/>
                    <a:pt x="16212" y="13887"/>
                    <a:pt x="16198" y="13783"/>
                  </a:cubicBezTo>
                  <a:cubicBezTo>
                    <a:pt x="16157" y="13425"/>
                    <a:pt x="15841" y="13311"/>
                    <a:pt x="15518" y="13311"/>
                  </a:cubicBezTo>
                  <a:cubicBezTo>
                    <a:pt x="15513" y="13311"/>
                    <a:pt x="15509" y="13311"/>
                    <a:pt x="15504" y="13311"/>
                  </a:cubicBezTo>
                  <a:cubicBezTo>
                    <a:pt x="15455" y="13311"/>
                    <a:pt x="15400" y="13313"/>
                    <a:pt x="15344" y="13313"/>
                  </a:cubicBezTo>
                  <a:cubicBezTo>
                    <a:pt x="15199" y="13313"/>
                    <a:pt x="15045" y="13297"/>
                    <a:pt x="14951" y="13188"/>
                  </a:cubicBezTo>
                  <a:cubicBezTo>
                    <a:pt x="14830" y="13046"/>
                    <a:pt x="14819" y="12840"/>
                    <a:pt x="14703" y="12693"/>
                  </a:cubicBezTo>
                  <a:cubicBezTo>
                    <a:pt x="14661" y="12641"/>
                    <a:pt x="14610" y="12601"/>
                    <a:pt x="14556" y="12572"/>
                  </a:cubicBezTo>
                  <a:cubicBezTo>
                    <a:pt x="14316" y="12447"/>
                    <a:pt x="13979" y="12509"/>
                    <a:pt x="13745" y="12394"/>
                  </a:cubicBezTo>
                  <a:cubicBezTo>
                    <a:pt x="13743" y="12384"/>
                    <a:pt x="13739" y="12373"/>
                    <a:pt x="13731" y="12363"/>
                  </a:cubicBezTo>
                  <a:cubicBezTo>
                    <a:pt x="13553" y="12118"/>
                    <a:pt x="13288" y="12000"/>
                    <a:pt x="13004" y="11924"/>
                  </a:cubicBezTo>
                  <a:cubicBezTo>
                    <a:pt x="12855" y="11885"/>
                    <a:pt x="12704" y="11856"/>
                    <a:pt x="12554" y="11823"/>
                  </a:cubicBezTo>
                  <a:cubicBezTo>
                    <a:pt x="12484" y="11807"/>
                    <a:pt x="12412" y="11790"/>
                    <a:pt x="12343" y="11769"/>
                  </a:cubicBezTo>
                  <a:cubicBezTo>
                    <a:pt x="12315" y="11761"/>
                    <a:pt x="12272" y="11755"/>
                    <a:pt x="12252" y="11734"/>
                  </a:cubicBezTo>
                  <a:cubicBezTo>
                    <a:pt x="12223" y="11703"/>
                    <a:pt x="12241" y="11671"/>
                    <a:pt x="12252" y="11632"/>
                  </a:cubicBezTo>
                  <a:cubicBezTo>
                    <a:pt x="12293" y="11497"/>
                    <a:pt x="12282" y="11371"/>
                    <a:pt x="12138" y="11307"/>
                  </a:cubicBezTo>
                  <a:cubicBezTo>
                    <a:pt x="12077" y="11280"/>
                    <a:pt x="12013" y="11271"/>
                    <a:pt x="11948" y="11271"/>
                  </a:cubicBezTo>
                  <a:cubicBezTo>
                    <a:pt x="11832" y="11271"/>
                    <a:pt x="11714" y="11299"/>
                    <a:pt x="11601" y="11304"/>
                  </a:cubicBezTo>
                  <a:cubicBezTo>
                    <a:pt x="11593" y="11304"/>
                    <a:pt x="11585" y="11304"/>
                    <a:pt x="11577" y="11304"/>
                  </a:cubicBezTo>
                  <a:cubicBezTo>
                    <a:pt x="11445" y="11304"/>
                    <a:pt x="11308" y="11262"/>
                    <a:pt x="11312" y="11108"/>
                  </a:cubicBezTo>
                  <a:cubicBezTo>
                    <a:pt x="11315" y="10958"/>
                    <a:pt x="11323" y="10825"/>
                    <a:pt x="11202" y="10715"/>
                  </a:cubicBezTo>
                  <a:cubicBezTo>
                    <a:pt x="11175" y="10692"/>
                    <a:pt x="11146" y="10672"/>
                    <a:pt x="11118" y="10656"/>
                  </a:cubicBezTo>
                  <a:cubicBezTo>
                    <a:pt x="11030" y="10607"/>
                    <a:pt x="10933" y="10592"/>
                    <a:pt x="10835" y="10592"/>
                  </a:cubicBezTo>
                  <a:cubicBezTo>
                    <a:pt x="10702" y="10592"/>
                    <a:pt x="10565" y="10619"/>
                    <a:pt x="10437" y="10630"/>
                  </a:cubicBezTo>
                  <a:cubicBezTo>
                    <a:pt x="10411" y="10632"/>
                    <a:pt x="10385" y="10633"/>
                    <a:pt x="10359" y="10633"/>
                  </a:cubicBezTo>
                  <a:cubicBezTo>
                    <a:pt x="10244" y="10633"/>
                    <a:pt x="10132" y="10607"/>
                    <a:pt x="10088" y="10483"/>
                  </a:cubicBezTo>
                  <a:cubicBezTo>
                    <a:pt x="10036" y="10340"/>
                    <a:pt x="10024" y="10194"/>
                    <a:pt x="9901" y="10085"/>
                  </a:cubicBezTo>
                  <a:cubicBezTo>
                    <a:pt x="9769" y="9969"/>
                    <a:pt x="9606" y="9945"/>
                    <a:pt x="9439" y="9945"/>
                  </a:cubicBezTo>
                  <a:cubicBezTo>
                    <a:pt x="9326" y="9945"/>
                    <a:pt x="9211" y="9956"/>
                    <a:pt x="9103" y="9957"/>
                  </a:cubicBezTo>
                  <a:cubicBezTo>
                    <a:pt x="8981" y="9957"/>
                    <a:pt x="8825" y="9948"/>
                    <a:pt x="8736" y="9851"/>
                  </a:cubicBezTo>
                  <a:cubicBezTo>
                    <a:pt x="8634" y="9742"/>
                    <a:pt x="8673" y="9553"/>
                    <a:pt x="8620" y="9421"/>
                  </a:cubicBezTo>
                  <a:cubicBezTo>
                    <a:pt x="8546" y="9228"/>
                    <a:pt x="8375" y="9159"/>
                    <a:pt x="8194" y="9159"/>
                  </a:cubicBezTo>
                  <a:cubicBezTo>
                    <a:pt x="8091" y="9159"/>
                    <a:pt x="7984" y="9182"/>
                    <a:pt x="7890" y="9216"/>
                  </a:cubicBezTo>
                  <a:cubicBezTo>
                    <a:pt x="7770" y="9259"/>
                    <a:pt x="7636" y="9330"/>
                    <a:pt x="7504" y="9330"/>
                  </a:cubicBezTo>
                  <a:cubicBezTo>
                    <a:pt x="7476" y="9330"/>
                    <a:pt x="7448" y="9327"/>
                    <a:pt x="7421" y="9320"/>
                  </a:cubicBezTo>
                  <a:cubicBezTo>
                    <a:pt x="7365" y="9306"/>
                    <a:pt x="7304" y="9277"/>
                    <a:pt x="7277" y="9225"/>
                  </a:cubicBezTo>
                  <a:cubicBezTo>
                    <a:pt x="7247" y="9167"/>
                    <a:pt x="7271" y="9091"/>
                    <a:pt x="7260" y="9027"/>
                  </a:cubicBezTo>
                  <a:cubicBezTo>
                    <a:pt x="7237" y="8889"/>
                    <a:pt x="7152" y="8842"/>
                    <a:pt x="7048" y="8842"/>
                  </a:cubicBezTo>
                  <a:cubicBezTo>
                    <a:pt x="6893" y="8842"/>
                    <a:pt x="6695" y="8946"/>
                    <a:pt x="6593" y="9012"/>
                  </a:cubicBezTo>
                  <a:cubicBezTo>
                    <a:pt x="6425" y="9119"/>
                    <a:pt x="6227" y="9314"/>
                    <a:pt x="6014" y="9314"/>
                  </a:cubicBezTo>
                  <a:cubicBezTo>
                    <a:pt x="5979" y="9314"/>
                    <a:pt x="5944" y="9309"/>
                    <a:pt x="5909" y="9297"/>
                  </a:cubicBezTo>
                  <a:cubicBezTo>
                    <a:pt x="5841" y="9274"/>
                    <a:pt x="5782" y="9239"/>
                    <a:pt x="5709" y="9239"/>
                  </a:cubicBezTo>
                  <a:cubicBezTo>
                    <a:pt x="5705" y="9239"/>
                    <a:pt x="5701" y="9240"/>
                    <a:pt x="5697" y="9240"/>
                  </a:cubicBezTo>
                  <a:cubicBezTo>
                    <a:pt x="5630" y="9244"/>
                    <a:pt x="5570" y="9275"/>
                    <a:pt x="5518" y="9315"/>
                  </a:cubicBezTo>
                  <a:cubicBezTo>
                    <a:pt x="5411" y="9400"/>
                    <a:pt x="5340" y="9526"/>
                    <a:pt x="5287" y="9650"/>
                  </a:cubicBezTo>
                  <a:cubicBezTo>
                    <a:pt x="5183" y="9895"/>
                    <a:pt x="5141" y="10224"/>
                    <a:pt x="4906" y="10384"/>
                  </a:cubicBezTo>
                  <a:cubicBezTo>
                    <a:pt x="4770" y="10476"/>
                    <a:pt x="4598" y="10497"/>
                    <a:pt x="4445" y="10553"/>
                  </a:cubicBezTo>
                  <a:cubicBezTo>
                    <a:pt x="4314" y="10601"/>
                    <a:pt x="4197" y="10673"/>
                    <a:pt x="4100" y="10775"/>
                  </a:cubicBezTo>
                  <a:cubicBezTo>
                    <a:pt x="3918" y="10960"/>
                    <a:pt x="3819" y="11209"/>
                    <a:pt x="3725" y="11447"/>
                  </a:cubicBezTo>
                  <a:cubicBezTo>
                    <a:pt x="3622" y="11702"/>
                    <a:pt x="3517" y="11946"/>
                    <a:pt x="3313" y="12136"/>
                  </a:cubicBezTo>
                  <a:cubicBezTo>
                    <a:pt x="3211" y="12231"/>
                    <a:pt x="3101" y="12322"/>
                    <a:pt x="3029" y="12444"/>
                  </a:cubicBezTo>
                  <a:cubicBezTo>
                    <a:pt x="2948" y="12585"/>
                    <a:pt x="2964" y="12714"/>
                    <a:pt x="2982" y="12868"/>
                  </a:cubicBezTo>
                  <a:cubicBezTo>
                    <a:pt x="3019" y="13199"/>
                    <a:pt x="2605" y="13352"/>
                    <a:pt x="2417" y="13559"/>
                  </a:cubicBezTo>
                  <a:cubicBezTo>
                    <a:pt x="2222" y="13771"/>
                    <a:pt x="2126" y="14079"/>
                    <a:pt x="2307" y="14332"/>
                  </a:cubicBezTo>
                  <a:cubicBezTo>
                    <a:pt x="2359" y="14405"/>
                    <a:pt x="2425" y="14456"/>
                    <a:pt x="2502" y="14484"/>
                  </a:cubicBezTo>
                  <a:cubicBezTo>
                    <a:pt x="2391" y="14730"/>
                    <a:pt x="2137" y="14889"/>
                    <a:pt x="1955" y="15079"/>
                  </a:cubicBezTo>
                  <a:cubicBezTo>
                    <a:pt x="1767" y="15280"/>
                    <a:pt x="1612" y="15555"/>
                    <a:pt x="1705" y="15833"/>
                  </a:cubicBezTo>
                  <a:cubicBezTo>
                    <a:pt x="1695" y="15834"/>
                    <a:pt x="1683" y="15836"/>
                    <a:pt x="1673" y="15837"/>
                  </a:cubicBezTo>
                  <a:cubicBezTo>
                    <a:pt x="1365" y="15902"/>
                    <a:pt x="1047" y="16081"/>
                    <a:pt x="828" y="16332"/>
                  </a:cubicBezTo>
                  <a:cubicBezTo>
                    <a:pt x="1086" y="15496"/>
                    <a:pt x="1424" y="14682"/>
                    <a:pt x="1814" y="13902"/>
                  </a:cubicBezTo>
                  <a:cubicBezTo>
                    <a:pt x="2471" y="12585"/>
                    <a:pt x="3272" y="11338"/>
                    <a:pt x="4167" y="10171"/>
                  </a:cubicBezTo>
                  <a:cubicBezTo>
                    <a:pt x="4854" y="9276"/>
                    <a:pt x="5601" y="8430"/>
                    <a:pt x="6401" y="7635"/>
                  </a:cubicBezTo>
                  <a:close/>
                  <a:moveTo>
                    <a:pt x="12400" y="19728"/>
                  </a:moveTo>
                  <a:cubicBezTo>
                    <a:pt x="12404" y="19728"/>
                    <a:pt x="12408" y="19728"/>
                    <a:pt x="12411" y="19728"/>
                  </a:cubicBezTo>
                  <a:cubicBezTo>
                    <a:pt x="12546" y="19732"/>
                    <a:pt x="12685" y="19789"/>
                    <a:pt x="12810" y="19832"/>
                  </a:cubicBezTo>
                  <a:cubicBezTo>
                    <a:pt x="12885" y="19860"/>
                    <a:pt x="12959" y="19894"/>
                    <a:pt x="13036" y="19921"/>
                  </a:cubicBezTo>
                  <a:cubicBezTo>
                    <a:pt x="13045" y="19924"/>
                    <a:pt x="13052" y="19928"/>
                    <a:pt x="13058" y="19930"/>
                  </a:cubicBezTo>
                  <a:cubicBezTo>
                    <a:pt x="13140" y="19986"/>
                    <a:pt x="13216" y="20051"/>
                    <a:pt x="13279" y="20124"/>
                  </a:cubicBezTo>
                  <a:cubicBezTo>
                    <a:pt x="13326" y="20180"/>
                    <a:pt x="13367" y="20253"/>
                    <a:pt x="13354" y="20329"/>
                  </a:cubicBezTo>
                  <a:cubicBezTo>
                    <a:pt x="13342" y="20395"/>
                    <a:pt x="13298" y="20450"/>
                    <a:pt x="13253" y="20497"/>
                  </a:cubicBezTo>
                  <a:cubicBezTo>
                    <a:pt x="13155" y="20598"/>
                    <a:pt x="13031" y="20680"/>
                    <a:pt x="12901" y="20732"/>
                  </a:cubicBezTo>
                  <a:cubicBezTo>
                    <a:pt x="12821" y="20765"/>
                    <a:pt x="12717" y="20802"/>
                    <a:pt x="12621" y="20802"/>
                  </a:cubicBezTo>
                  <a:cubicBezTo>
                    <a:pt x="12578" y="20802"/>
                    <a:pt x="12537" y="20795"/>
                    <a:pt x="12500" y="20776"/>
                  </a:cubicBezTo>
                  <a:cubicBezTo>
                    <a:pt x="12381" y="20717"/>
                    <a:pt x="12350" y="20549"/>
                    <a:pt x="12319" y="20433"/>
                  </a:cubicBezTo>
                  <a:cubicBezTo>
                    <a:pt x="12277" y="20281"/>
                    <a:pt x="12241" y="20123"/>
                    <a:pt x="12224" y="19967"/>
                  </a:cubicBezTo>
                  <a:cubicBezTo>
                    <a:pt x="12219" y="19904"/>
                    <a:pt x="12217" y="19823"/>
                    <a:pt x="12261" y="19774"/>
                  </a:cubicBezTo>
                  <a:cubicBezTo>
                    <a:pt x="12298" y="19735"/>
                    <a:pt x="12350" y="19728"/>
                    <a:pt x="12400" y="19728"/>
                  </a:cubicBezTo>
                  <a:close/>
                  <a:moveTo>
                    <a:pt x="4384" y="16156"/>
                  </a:moveTo>
                  <a:cubicBezTo>
                    <a:pt x="4407" y="16156"/>
                    <a:pt x="4433" y="16165"/>
                    <a:pt x="4461" y="16186"/>
                  </a:cubicBezTo>
                  <a:cubicBezTo>
                    <a:pt x="4516" y="16228"/>
                    <a:pt x="4513" y="16312"/>
                    <a:pt x="4571" y="16357"/>
                  </a:cubicBezTo>
                  <a:cubicBezTo>
                    <a:pt x="4598" y="16376"/>
                    <a:pt x="4629" y="16386"/>
                    <a:pt x="4660" y="16386"/>
                  </a:cubicBezTo>
                  <a:cubicBezTo>
                    <a:pt x="4690" y="16386"/>
                    <a:pt x="4721" y="16376"/>
                    <a:pt x="4747" y="16354"/>
                  </a:cubicBezTo>
                  <a:cubicBezTo>
                    <a:pt x="4804" y="16309"/>
                    <a:pt x="4819" y="16232"/>
                    <a:pt x="4897" y="16206"/>
                  </a:cubicBezTo>
                  <a:cubicBezTo>
                    <a:pt x="4915" y="16200"/>
                    <a:pt x="4930" y="16198"/>
                    <a:pt x="4944" y="16198"/>
                  </a:cubicBezTo>
                  <a:cubicBezTo>
                    <a:pt x="5014" y="16198"/>
                    <a:pt x="5045" y="16262"/>
                    <a:pt x="5081" y="16323"/>
                  </a:cubicBezTo>
                  <a:cubicBezTo>
                    <a:pt x="5124" y="16396"/>
                    <a:pt x="5176" y="16429"/>
                    <a:pt x="5235" y="16429"/>
                  </a:cubicBezTo>
                  <a:cubicBezTo>
                    <a:pt x="5276" y="16429"/>
                    <a:pt x="5320" y="16413"/>
                    <a:pt x="5366" y="16384"/>
                  </a:cubicBezTo>
                  <a:cubicBezTo>
                    <a:pt x="5418" y="16352"/>
                    <a:pt x="5498" y="16293"/>
                    <a:pt x="5570" y="16293"/>
                  </a:cubicBezTo>
                  <a:cubicBezTo>
                    <a:pt x="5592" y="16293"/>
                    <a:pt x="5613" y="16299"/>
                    <a:pt x="5633" y="16312"/>
                  </a:cubicBezTo>
                  <a:cubicBezTo>
                    <a:pt x="5698" y="16358"/>
                    <a:pt x="5670" y="16456"/>
                    <a:pt x="5689" y="16523"/>
                  </a:cubicBezTo>
                  <a:cubicBezTo>
                    <a:pt x="5708" y="16595"/>
                    <a:pt x="5749" y="16620"/>
                    <a:pt x="5796" y="16620"/>
                  </a:cubicBezTo>
                  <a:cubicBezTo>
                    <a:pt x="5864" y="16620"/>
                    <a:pt x="5946" y="16568"/>
                    <a:pt x="6002" y="16531"/>
                  </a:cubicBezTo>
                  <a:cubicBezTo>
                    <a:pt x="6049" y="16500"/>
                    <a:pt x="6100" y="16466"/>
                    <a:pt x="6151" y="16466"/>
                  </a:cubicBezTo>
                  <a:cubicBezTo>
                    <a:pt x="6177" y="16466"/>
                    <a:pt x="6203" y="16475"/>
                    <a:pt x="6229" y="16499"/>
                  </a:cubicBezTo>
                  <a:cubicBezTo>
                    <a:pt x="6295" y="16561"/>
                    <a:pt x="6304" y="16675"/>
                    <a:pt x="6316" y="16759"/>
                  </a:cubicBezTo>
                  <a:cubicBezTo>
                    <a:pt x="6323" y="16803"/>
                    <a:pt x="6369" y="16830"/>
                    <a:pt x="6411" y="16830"/>
                  </a:cubicBezTo>
                  <a:cubicBezTo>
                    <a:pt x="6428" y="16830"/>
                    <a:pt x="6444" y="16826"/>
                    <a:pt x="6456" y="16817"/>
                  </a:cubicBezTo>
                  <a:cubicBezTo>
                    <a:pt x="6541" y="16763"/>
                    <a:pt x="6638" y="16697"/>
                    <a:pt x="6742" y="16697"/>
                  </a:cubicBezTo>
                  <a:cubicBezTo>
                    <a:pt x="6764" y="16697"/>
                    <a:pt x="6786" y="16700"/>
                    <a:pt x="6808" y="16707"/>
                  </a:cubicBezTo>
                  <a:cubicBezTo>
                    <a:pt x="6927" y="16743"/>
                    <a:pt x="6997" y="16851"/>
                    <a:pt x="6992" y="16971"/>
                  </a:cubicBezTo>
                  <a:cubicBezTo>
                    <a:pt x="6990" y="17027"/>
                    <a:pt x="7032" y="17056"/>
                    <a:pt x="7077" y="17056"/>
                  </a:cubicBezTo>
                  <a:cubicBezTo>
                    <a:pt x="7107" y="17056"/>
                    <a:pt x="7138" y="17043"/>
                    <a:pt x="7156" y="17015"/>
                  </a:cubicBezTo>
                  <a:cubicBezTo>
                    <a:pt x="7210" y="16936"/>
                    <a:pt x="7297" y="16896"/>
                    <a:pt x="7385" y="16896"/>
                  </a:cubicBezTo>
                  <a:cubicBezTo>
                    <a:pt x="7436" y="16896"/>
                    <a:pt x="7488" y="16909"/>
                    <a:pt x="7533" y="16936"/>
                  </a:cubicBezTo>
                  <a:cubicBezTo>
                    <a:pt x="7502" y="17045"/>
                    <a:pt x="7495" y="17161"/>
                    <a:pt x="7512" y="17273"/>
                  </a:cubicBezTo>
                  <a:cubicBezTo>
                    <a:pt x="7545" y="17471"/>
                    <a:pt x="7672" y="17618"/>
                    <a:pt x="7833" y="17729"/>
                  </a:cubicBezTo>
                  <a:cubicBezTo>
                    <a:pt x="7999" y="17841"/>
                    <a:pt x="8233" y="17919"/>
                    <a:pt x="8328" y="18108"/>
                  </a:cubicBezTo>
                  <a:cubicBezTo>
                    <a:pt x="8425" y="18301"/>
                    <a:pt x="8376" y="18534"/>
                    <a:pt x="8506" y="18702"/>
                  </a:cubicBezTo>
                  <a:cubicBezTo>
                    <a:pt x="8483" y="18710"/>
                    <a:pt x="8459" y="18718"/>
                    <a:pt x="8436" y="18728"/>
                  </a:cubicBezTo>
                  <a:cubicBezTo>
                    <a:pt x="8363" y="18762"/>
                    <a:pt x="8301" y="18807"/>
                    <a:pt x="8247" y="18862"/>
                  </a:cubicBezTo>
                  <a:cubicBezTo>
                    <a:pt x="8058" y="18599"/>
                    <a:pt x="7785" y="18376"/>
                    <a:pt x="7525" y="18199"/>
                  </a:cubicBezTo>
                  <a:cubicBezTo>
                    <a:pt x="7280" y="18032"/>
                    <a:pt x="7016" y="17879"/>
                    <a:pt x="6723" y="17879"/>
                  </a:cubicBezTo>
                  <a:cubicBezTo>
                    <a:pt x="6669" y="17879"/>
                    <a:pt x="6614" y="17884"/>
                    <a:pt x="6557" y="17895"/>
                  </a:cubicBezTo>
                  <a:cubicBezTo>
                    <a:pt x="5844" y="18040"/>
                    <a:pt x="5588" y="18920"/>
                    <a:pt x="6007" y="19480"/>
                  </a:cubicBezTo>
                  <a:cubicBezTo>
                    <a:pt x="6126" y="19637"/>
                    <a:pt x="6282" y="19758"/>
                    <a:pt x="6448" y="19862"/>
                  </a:cubicBezTo>
                  <a:cubicBezTo>
                    <a:pt x="6585" y="19947"/>
                    <a:pt x="6740" y="20043"/>
                    <a:pt x="6901" y="20095"/>
                  </a:cubicBezTo>
                  <a:cubicBezTo>
                    <a:pt x="6769" y="20151"/>
                    <a:pt x="6656" y="20244"/>
                    <a:pt x="6568" y="20358"/>
                  </a:cubicBezTo>
                  <a:cubicBezTo>
                    <a:pt x="6414" y="20285"/>
                    <a:pt x="6237" y="20249"/>
                    <a:pt x="6071" y="20218"/>
                  </a:cubicBezTo>
                  <a:cubicBezTo>
                    <a:pt x="5886" y="20183"/>
                    <a:pt x="5696" y="20155"/>
                    <a:pt x="5508" y="20133"/>
                  </a:cubicBezTo>
                  <a:cubicBezTo>
                    <a:pt x="5156" y="20092"/>
                    <a:pt x="4801" y="20072"/>
                    <a:pt x="4447" y="20072"/>
                  </a:cubicBezTo>
                  <a:cubicBezTo>
                    <a:pt x="4422" y="20072"/>
                    <a:pt x="4397" y="20072"/>
                    <a:pt x="4372" y="20072"/>
                  </a:cubicBezTo>
                  <a:cubicBezTo>
                    <a:pt x="3998" y="20076"/>
                    <a:pt x="3626" y="20103"/>
                    <a:pt x="3254" y="20154"/>
                  </a:cubicBezTo>
                  <a:cubicBezTo>
                    <a:pt x="3065" y="20179"/>
                    <a:pt x="2879" y="20212"/>
                    <a:pt x="2695" y="20251"/>
                  </a:cubicBezTo>
                  <a:cubicBezTo>
                    <a:pt x="2602" y="20270"/>
                    <a:pt x="2509" y="20291"/>
                    <a:pt x="2419" y="20316"/>
                  </a:cubicBezTo>
                  <a:cubicBezTo>
                    <a:pt x="2379" y="20327"/>
                    <a:pt x="2337" y="20336"/>
                    <a:pt x="2298" y="20350"/>
                  </a:cubicBezTo>
                  <a:cubicBezTo>
                    <a:pt x="2269" y="20116"/>
                    <a:pt x="2124" y="19909"/>
                    <a:pt x="1860" y="19879"/>
                  </a:cubicBezTo>
                  <a:cubicBezTo>
                    <a:pt x="1827" y="19875"/>
                    <a:pt x="1793" y="19873"/>
                    <a:pt x="1760" y="19873"/>
                  </a:cubicBezTo>
                  <a:cubicBezTo>
                    <a:pt x="1288" y="19873"/>
                    <a:pt x="881" y="20248"/>
                    <a:pt x="753" y="20688"/>
                  </a:cubicBezTo>
                  <a:cubicBezTo>
                    <a:pt x="738" y="20683"/>
                    <a:pt x="724" y="20681"/>
                    <a:pt x="709" y="20681"/>
                  </a:cubicBezTo>
                  <a:cubicBezTo>
                    <a:pt x="699" y="20681"/>
                    <a:pt x="689" y="20682"/>
                    <a:pt x="678" y="20684"/>
                  </a:cubicBezTo>
                  <a:cubicBezTo>
                    <a:pt x="614" y="20697"/>
                    <a:pt x="551" y="20728"/>
                    <a:pt x="493" y="20757"/>
                  </a:cubicBezTo>
                  <a:cubicBezTo>
                    <a:pt x="463" y="20772"/>
                    <a:pt x="432" y="20787"/>
                    <a:pt x="403" y="20804"/>
                  </a:cubicBezTo>
                  <a:cubicBezTo>
                    <a:pt x="300" y="20051"/>
                    <a:pt x="289" y="19289"/>
                    <a:pt x="367" y="18545"/>
                  </a:cubicBezTo>
                  <a:cubicBezTo>
                    <a:pt x="376" y="18458"/>
                    <a:pt x="387" y="18369"/>
                    <a:pt x="398" y="18284"/>
                  </a:cubicBezTo>
                  <a:cubicBezTo>
                    <a:pt x="519" y="18417"/>
                    <a:pt x="715" y="18504"/>
                    <a:pt x="871" y="18547"/>
                  </a:cubicBezTo>
                  <a:cubicBezTo>
                    <a:pt x="944" y="18568"/>
                    <a:pt x="1019" y="18578"/>
                    <a:pt x="1093" y="18578"/>
                  </a:cubicBezTo>
                  <a:cubicBezTo>
                    <a:pt x="1261" y="18578"/>
                    <a:pt x="1424" y="18523"/>
                    <a:pt x="1553" y="18405"/>
                  </a:cubicBezTo>
                  <a:cubicBezTo>
                    <a:pt x="1753" y="18221"/>
                    <a:pt x="1825" y="17950"/>
                    <a:pt x="1942" y="17716"/>
                  </a:cubicBezTo>
                  <a:cubicBezTo>
                    <a:pt x="2075" y="17450"/>
                    <a:pt x="2288" y="17294"/>
                    <a:pt x="2569" y="17202"/>
                  </a:cubicBezTo>
                  <a:cubicBezTo>
                    <a:pt x="2780" y="17132"/>
                    <a:pt x="3034" y="17095"/>
                    <a:pt x="3169" y="16893"/>
                  </a:cubicBezTo>
                  <a:cubicBezTo>
                    <a:pt x="3243" y="16780"/>
                    <a:pt x="3256" y="16650"/>
                    <a:pt x="3226" y="16528"/>
                  </a:cubicBezTo>
                  <a:cubicBezTo>
                    <a:pt x="3238" y="16442"/>
                    <a:pt x="3278" y="16350"/>
                    <a:pt x="3371" y="16331"/>
                  </a:cubicBezTo>
                  <a:cubicBezTo>
                    <a:pt x="3382" y="16329"/>
                    <a:pt x="3392" y="16327"/>
                    <a:pt x="3402" y="16327"/>
                  </a:cubicBezTo>
                  <a:cubicBezTo>
                    <a:pt x="3479" y="16327"/>
                    <a:pt x="3525" y="16392"/>
                    <a:pt x="3587" y="16436"/>
                  </a:cubicBezTo>
                  <a:cubicBezTo>
                    <a:pt x="3597" y="16443"/>
                    <a:pt x="3609" y="16446"/>
                    <a:pt x="3622" y="16446"/>
                  </a:cubicBezTo>
                  <a:cubicBezTo>
                    <a:pt x="3655" y="16446"/>
                    <a:pt x="3690" y="16425"/>
                    <a:pt x="3694" y="16393"/>
                  </a:cubicBezTo>
                  <a:cubicBezTo>
                    <a:pt x="3706" y="16312"/>
                    <a:pt x="3788" y="16212"/>
                    <a:pt x="3872" y="16212"/>
                  </a:cubicBezTo>
                  <a:cubicBezTo>
                    <a:pt x="3898" y="16212"/>
                    <a:pt x="3924" y="16221"/>
                    <a:pt x="3949" y="16244"/>
                  </a:cubicBezTo>
                  <a:cubicBezTo>
                    <a:pt x="3990" y="16282"/>
                    <a:pt x="4007" y="16346"/>
                    <a:pt x="4072" y="16358"/>
                  </a:cubicBezTo>
                  <a:cubicBezTo>
                    <a:pt x="4079" y="16360"/>
                    <a:pt x="4086" y="16360"/>
                    <a:pt x="4093" y="16360"/>
                  </a:cubicBezTo>
                  <a:cubicBezTo>
                    <a:pt x="4205" y="16360"/>
                    <a:pt x="4271" y="16156"/>
                    <a:pt x="4384" y="16156"/>
                  </a:cubicBezTo>
                  <a:close/>
                  <a:moveTo>
                    <a:pt x="9322" y="19796"/>
                  </a:moveTo>
                  <a:cubicBezTo>
                    <a:pt x="9371" y="19796"/>
                    <a:pt x="9425" y="19803"/>
                    <a:pt x="9460" y="19841"/>
                  </a:cubicBezTo>
                  <a:cubicBezTo>
                    <a:pt x="9507" y="19890"/>
                    <a:pt x="9506" y="19971"/>
                    <a:pt x="9499" y="20033"/>
                  </a:cubicBezTo>
                  <a:cubicBezTo>
                    <a:pt x="9485" y="20190"/>
                    <a:pt x="9449" y="20348"/>
                    <a:pt x="9411" y="20500"/>
                  </a:cubicBezTo>
                  <a:cubicBezTo>
                    <a:pt x="9381" y="20617"/>
                    <a:pt x="9351" y="20784"/>
                    <a:pt x="9234" y="20846"/>
                  </a:cubicBezTo>
                  <a:cubicBezTo>
                    <a:pt x="9196" y="20866"/>
                    <a:pt x="9153" y="20873"/>
                    <a:pt x="9109" y="20873"/>
                  </a:cubicBezTo>
                  <a:cubicBezTo>
                    <a:pt x="9014" y="20873"/>
                    <a:pt x="8912" y="20837"/>
                    <a:pt x="8833" y="20806"/>
                  </a:cubicBezTo>
                  <a:cubicBezTo>
                    <a:pt x="8703" y="20754"/>
                    <a:pt x="8579" y="20675"/>
                    <a:pt x="8480" y="20575"/>
                  </a:cubicBezTo>
                  <a:cubicBezTo>
                    <a:pt x="8433" y="20528"/>
                    <a:pt x="8387" y="20473"/>
                    <a:pt x="8376" y="20408"/>
                  </a:cubicBezTo>
                  <a:cubicBezTo>
                    <a:pt x="8363" y="20332"/>
                    <a:pt x="8403" y="20259"/>
                    <a:pt x="8449" y="20202"/>
                  </a:cubicBezTo>
                  <a:cubicBezTo>
                    <a:pt x="8510" y="20128"/>
                    <a:pt x="8584" y="20064"/>
                    <a:pt x="8666" y="20007"/>
                  </a:cubicBezTo>
                  <a:cubicBezTo>
                    <a:pt x="8673" y="20003"/>
                    <a:pt x="8681" y="20001"/>
                    <a:pt x="8688" y="19997"/>
                  </a:cubicBezTo>
                  <a:cubicBezTo>
                    <a:pt x="8764" y="19969"/>
                    <a:pt x="8838" y="19933"/>
                    <a:pt x="8913" y="19905"/>
                  </a:cubicBezTo>
                  <a:cubicBezTo>
                    <a:pt x="9038" y="19858"/>
                    <a:pt x="9177" y="19801"/>
                    <a:pt x="9311" y="19796"/>
                  </a:cubicBezTo>
                  <a:cubicBezTo>
                    <a:pt x="9315" y="19796"/>
                    <a:pt x="9318" y="19796"/>
                    <a:pt x="9322" y="19796"/>
                  </a:cubicBezTo>
                  <a:close/>
                  <a:moveTo>
                    <a:pt x="21138" y="17059"/>
                  </a:moveTo>
                  <a:cubicBezTo>
                    <a:pt x="21588" y="17059"/>
                    <a:pt x="22021" y="17304"/>
                    <a:pt x="22238" y="17713"/>
                  </a:cubicBezTo>
                  <a:cubicBezTo>
                    <a:pt x="22255" y="17746"/>
                    <a:pt x="22287" y="17760"/>
                    <a:pt x="22320" y="17760"/>
                  </a:cubicBezTo>
                  <a:cubicBezTo>
                    <a:pt x="22337" y="17760"/>
                    <a:pt x="22355" y="17756"/>
                    <a:pt x="22371" y="17748"/>
                  </a:cubicBezTo>
                  <a:cubicBezTo>
                    <a:pt x="22500" y="17689"/>
                    <a:pt x="22638" y="17663"/>
                    <a:pt x="22778" y="17663"/>
                  </a:cubicBezTo>
                  <a:cubicBezTo>
                    <a:pt x="22968" y="17663"/>
                    <a:pt x="23159" y="17711"/>
                    <a:pt x="23331" y="17790"/>
                  </a:cubicBezTo>
                  <a:cubicBezTo>
                    <a:pt x="23592" y="17911"/>
                    <a:pt x="23901" y="18187"/>
                    <a:pt x="23749" y="18508"/>
                  </a:cubicBezTo>
                  <a:cubicBezTo>
                    <a:pt x="23719" y="18569"/>
                    <a:pt x="23742" y="18629"/>
                    <a:pt x="23805" y="18651"/>
                  </a:cubicBezTo>
                  <a:cubicBezTo>
                    <a:pt x="24194" y="18790"/>
                    <a:pt x="24464" y="19192"/>
                    <a:pt x="24428" y="19604"/>
                  </a:cubicBezTo>
                  <a:cubicBezTo>
                    <a:pt x="24392" y="20014"/>
                    <a:pt x="24037" y="20369"/>
                    <a:pt x="23633" y="20424"/>
                  </a:cubicBezTo>
                  <a:cubicBezTo>
                    <a:pt x="23578" y="20430"/>
                    <a:pt x="23534" y="20463"/>
                    <a:pt x="23533" y="20524"/>
                  </a:cubicBezTo>
                  <a:cubicBezTo>
                    <a:pt x="23529" y="20759"/>
                    <a:pt x="23304" y="20934"/>
                    <a:pt x="23114" y="21040"/>
                  </a:cubicBezTo>
                  <a:cubicBezTo>
                    <a:pt x="22920" y="21153"/>
                    <a:pt x="22701" y="21221"/>
                    <a:pt x="22476" y="21229"/>
                  </a:cubicBezTo>
                  <a:cubicBezTo>
                    <a:pt x="22457" y="21230"/>
                    <a:pt x="22438" y="21230"/>
                    <a:pt x="22418" y="21230"/>
                  </a:cubicBezTo>
                  <a:cubicBezTo>
                    <a:pt x="22192" y="21230"/>
                    <a:pt x="21972" y="21174"/>
                    <a:pt x="21769" y="21076"/>
                  </a:cubicBezTo>
                  <a:cubicBezTo>
                    <a:pt x="21607" y="21000"/>
                    <a:pt x="21416" y="20828"/>
                    <a:pt x="21226" y="20828"/>
                  </a:cubicBezTo>
                  <a:cubicBezTo>
                    <a:pt x="21191" y="20828"/>
                    <a:pt x="21157" y="20834"/>
                    <a:pt x="21123" y="20847"/>
                  </a:cubicBezTo>
                  <a:cubicBezTo>
                    <a:pt x="21020" y="20885"/>
                    <a:pt x="20937" y="20960"/>
                    <a:pt x="20833" y="20999"/>
                  </a:cubicBezTo>
                  <a:cubicBezTo>
                    <a:pt x="20728" y="21037"/>
                    <a:pt x="20618" y="21056"/>
                    <a:pt x="20506" y="21056"/>
                  </a:cubicBezTo>
                  <a:cubicBezTo>
                    <a:pt x="20495" y="21056"/>
                    <a:pt x="20483" y="21055"/>
                    <a:pt x="20471" y="21055"/>
                  </a:cubicBezTo>
                  <a:cubicBezTo>
                    <a:pt x="20243" y="21049"/>
                    <a:pt x="20029" y="20953"/>
                    <a:pt x="19867" y="20795"/>
                  </a:cubicBezTo>
                  <a:cubicBezTo>
                    <a:pt x="19793" y="20722"/>
                    <a:pt x="19732" y="20638"/>
                    <a:pt x="19686" y="20546"/>
                  </a:cubicBezTo>
                  <a:cubicBezTo>
                    <a:pt x="19639" y="20451"/>
                    <a:pt x="19618" y="20343"/>
                    <a:pt x="19548" y="20259"/>
                  </a:cubicBezTo>
                  <a:cubicBezTo>
                    <a:pt x="19473" y="20170"/>
                    <a:pt x="19374" y="20153"/>
                    <a:pt x="19269" y="20153"/>
                  </a:cubicBezTo>
                  <a:cubicBezTo>
                    <a:pt x="19209" y="20153"/>
                    <a:pt x="19147" y="20159"/>
                    <a:pt x="19086" y="20159"/>
                  </a:cubicBezTo>
                  <a:cubicBezTo>
                    <a:pt x="19035" y="20159"/>
                    <a:pt x="18984" y="20155"/>
                    <a:pt x="18936" y="20141"/>
                  </a:cubicBezTo>
                  <a:cubicBezTo>
                    <a:pt x="18690" y="20067"/>
                    <a:pt x="18484" y="19864"/>
                    <a:pt x="18309" y="19685"/>
                  </a:cubicBezTo>
                  <a:cubicBezTo>
                    <a:pt x="18133" y="19509"/>
                    <a:pt x="17969" y="19286"/>
                    <a:pt x="17966" y="19034"/>
                  </a:cubicBezTo>
                  <a:cubicBezTo>
                    <a:pt x="17984" y="18924"/>
                    <a:pt x="18019" y="18818"/>
                    <a:pt x="18067" y="18721"/>
                  </a:cubicBezTo>
                  <a:cubicBezTo>
                    <a:pt x="18112" y="18634"/>
                    <a:pt x="18170" y="18556"/>
                    <a:pt x="18239" y="18489"/>
                  </a:cubicBezTo>
                  <a:cubicBezTo>
                    <a:pt x="18327" y="18405"/>
                    <a:pt x="18446" y="18388"/>
                    <a:pt x="18535" y="18311"/>
                  </a:cubicBezTo>
                  <a:cubicBezTo>
                    <a:pt x="18622" y="18239"/>
                    <a:pt x="18653" y="18135"/>
                    <a:pt x="18702" y="18039"/>
                  </a:cubicBezTo>
                  <a:cubicBezTo>
                    <a:pt x="18753" y="17940"/>
                    <a:pt x="18816" y="17849"/>
                    <a:pt x="18893" y="17769"/>
                  </a:cubicBezTo>
                  <a:cubicBezTo>
                    <a:pt x="19046" y="17609"/>
                    <a:pt x="19242" y="17485"/>
                    <a:pt x="19456" y="17422"/>
                  </a:cubicBezTo>
                  <a:cubicBezTo>
                    <a:pt x="19509" y="17407"/>
                    <a:pt x="19564" y="17395"/>
                    <a:pt x="19618" y="17388"/>
                  </a:cubicBezTo>
                  <a:cubicBezTo>
                    <a:pt x="19627" y="17390"/>
                    <a:pt x="19636" y="17391"/>
                    <a:pt x="19645" y="17391"/>
                  </a:cubicBezTo>
                  <a:cubicBezTo>
                    <a:pt x="19662" y="17391"/>
                    <a:pt x="19679" y="17387"/>
                    <a:pt x="19695" y="17379"/>
                  </a:cubicBezTo>
                  <a:cubicBezTo>
                    <a:pt x="19725" y="17378"/>
                    <a:pt x="19755" y="17375"/>
                    <a:pt x="19785" y="17375"/>
                  </a:cubicBezTo>
                  <a:cubicBezTo>
                    <a:pt x="19899" y="17375"/>
                    <a:pt x="20015" y="17417"/>
                    <a:pt x="20128" y="17417"/>
                  </a:cubicBezTo>
                  <a:cubicBezTo>
                    <a:pt x="20135" y="17417"/>
                    <a:pt x="20141" y="17416"/>
                    <a:pt x="20147" y="17416"/>
                  </a:cubicBezTo>
                  <a:cubicBezTo>
                    <a:pt x="20267" y="17411"/>
                    <a:pt x="20347" y="17318"/>
                    <a:pt x="20445" y="17260"/>
                  </a:cubicBezTo>
                  <a:cubicBezTo>
                    <a:pt x="20566" y="17186"/>
                    <a:pt x="20697" y="17130"/>
                    <a:pt x="20836" y="17096"/>
                  </a:cubicBezTo>
                  <a:cubicBezTo>
                    <a:pt x="20936" y="17071"/>
                    <a:pt x="21037" y="17059"/>
                    <a:pt x="21138" y="17059"/>
                  </a:cubicBezTo>
                  <a:close/>
                  <a:moveTo>
                    <a:pt x="24509" y="19976"/>
                  </a:moveTo>
                  <a:cubicBezTo>
                    <a:pt x="24519" y="20080"/>
                    <a:pt x="24529" y="20184"/>
                    <a:pt x="24540" y="20288"/>
                  </a:cubicBezTo>
                  <a:cubicBezTo>
                    <a:pt x="24546" y="20347"/>
                    <a:pt x="24555" y="20405"/>
                    <a:pt x="24561" y="20463"/>
                  </a:cubicBezTo>
                  <a:cubicBezTo>
                    <a:pt x="24565" y="20492"/>
                    <a:pt x="24567" y="20518"/>
                    <a:pt x="24571" y="20545"/>
                  </a:cubicBezTo>
                  <a:cubicBezTo>
                    <a:pt x="24572" y="20557"/>
                    <a:pt x="24574" y="20572"/>
                    <a:pt x="24575" y="20585"/>
                  </a:cubicBezTo>
                  <a:cubicBezTo>
                    <a:pt x="24573" y="20586"/>
                    <a:pt x="24571" y="20589"/>
                    <a:pt x="24569" y="20593"/>
                  </a:cubicBezTo>
                  <a:cubicBezTo>
                    <a:pt x="24559" y="20612"/>
                    <a:pt x="24558" y="20634"/>
                    <a:pt x="24560" y="20654"/>
                  </a:cubicBezTo>
                  <a:cubicBezTo>
                    <a:pt x="24320" y="20880"/>
                    <a:pt x="24080" y="21106"/>
                    <a:pt x="23835" y="21327"/>
                  </a:cubicBezTo>
                  <a:cubicBezTo>
                    <a:pt x="23833" y="21315"/>
                    <a:pt x="23831" y="21304"/>
                    <a:pt x="23830" y="21292"/>
                  </a:cubicBezTo>
                  <a:cubicBezTo>
                    <a:pt x="23817" y="21207"/>
                    <a:pt x="23806" y="21125"/>
                    <a:pt x="23794" y="21040"/>
                  </a:cubicBezTo>
                  <a:cubicBezTo>
                    <a:pt x="23776" y="20908"/>
                    <a:pt x="23750" y="20780"/>
                    <a:pt x="23713" y="20654"/>
                  </a:cubicBezTo>
                  <a:cubicBezTo>
                    <a:pt x="23717" y="20638"/>
                    <a:pt x="23723" y="20623"/>
                    <a:pt x="23726" y="20607"/>
                  </a:cubicBezTo>
                  <a:cubicBezTo>
                    <a:pt x="24067" y="20533"/>
                    <a:pt x="24359" y="20290"/>
                    <a:pt x="24509" y="19976"/>
                  </a:cubicBezTo>
                  <a:close/>
                  <a:moveTo>
                    <a:pt x="18328" y="17243"/>
                  </a:moveTo>
                  <a:cubicBezTo>
                    <a:pt x="18341" y="17359"/>
                    <a:pt x="18353" y="17473"/>
                    <a:pt x="18361" y="17590"/>
                  </a:cubicBezTo>
                  <a:cubicBezTo>
                    <a:pt x="18374" y="17775"/>
                    <a:pt x="18368" y="17966"/>
                    <a:pt x="18390" y="18152"/>
                  </a:cubicBezTo>
                  <a:cubicBezTo>
                    <a:pt x="18348" y="18194"/>
                    <a:pt x="18288" y="18222"/>
                    <a:pt x="18238" y="18258"/>
                  </a:cubicBezTo>
                  <a:cubicBezTo>
                    <a:pt x="18139" y="18331"/>
                    <a:pt x="18051" y="18406"/>
                    <a:pt x="17978" y="18504"/>
                  </a:cubicBezTo>
                  <a:cubicBezTo>
                    <a:pt x="17837" y="18694"/>
                    <a:pt x="17765" y="18923"/>
                    <a:pt x="17739" y="19154"/>
                  </a:cubicBezTo>
                  <a:cubicBezTo>
                    <a:pt x="17675" y="19757"/>
                    <a:pt x="17988" y="20315"/>
                    <a:pt x="18260" y="20834"/>
                  </a:cubicBezTo>
                  <a:cubicBezTo>
                    <a:pt x="18182" y="20801"/>
                    <a:pt x="18103" y="20772"/>
                    <a:pt x="18023" y="20747"/>
                  </a:cubicBezTo>
                  <a:cubicBezTo>
                    <a:pt x="17832" y="20691"/>
                    <a:pt x="17631" y="20663"/>
                    <a:pt x="17430" y="20663"/>
                  </a:cubicBezTo>
                  <a:cubicBezTo>
                    <a:pt x="17007" y="20663"/>
                    <a:pt x="16581" y="20786"/>
                    <a:pt x="16244" y="21034"/>
                  </a:cubicBezTo>
                  <a:cubicBezTo>
                    <a:pt x="16215" y="21055"/>
                    <a:pt x="16187" y="21079"/>
                    <a:pt x="16160" y="21102"/>
                  </a:cubicBezTo>
                  <a:cubicBezTo>
                    <a:pt x="16157" y="21102"/>
                    <a:pt x="16157" y="21103"/>
                    <a:pt x="16155" y="21105"/>
                  </a:cubicBezTo>
                  <a:cubicBezTo>
                    <a:pt x="16130" y="21126"/>
                    <a:pt x="16106" y="21149"/>
                    <a:pt x="16082" y="21173"/>
                  </a:cubicBezTo>
                  <a:cubicBezTo>
                    <a:pt x="16078" y="21175"/>
                    <a:pt x="16076" y="21177"/>
                    <a:pt x="16073" y="21181"/>
                  </a:cubicBezTo>
                  <a:cubicBezTo>
                    <a:pt x="16024" y="21231"/>
                    <a:pt x="15979" y="21283"/>
                    <a:pt x="15940" y="21339"/>
                  </a:cubicBezTo>
                  <a:lnTo>
                    <a:pt x="15927" y="21355"/>
                  </a:lnTo>
                  <a:cubicBezTo>
                    <a:pt x="15874" y="21430"/>
                    <a:pt x="15838" y="21504"/>
                    <a:pt x="15813" y="21584"/>
                  </a:cubicBezTo>
                  <a:cubicBezTo>
                    <a:pt x="15744" y="21497"/>
                    <a:pt x="15651" y="21430"/>
                    <a:pt x="15549" y="21388"/>
                  </a:cubicBezTo>
                  <a:cubicBezTo>
                    <a:pt x="15624" y="21225"/>
                    <a:pt x="15627" y="21034"/>
                    <a:pt x="15540" y="20869"/>
                  </a:cubicBezTo>
                  <a:cubicBezTo>
                    <a:pt x="15452" y="20702"/>
                    <a:pt x="15287" y="20600"/>
                    <a:pt x="15108" y="20574"/>
                  </a:cubicBezTo>
                  <a:cubicBezTo>
                    <a:pt x="15171" y="20363"/>
                    <a:pt x="15133" y="20127"/>
                    <a:pt x="14989" y="19954"/>
                  </a:cubicBezTo>
                  <a:cubicBezTo>
                    <a:pt x="14857" y="19794"/>
                    <a:pt x="14659" y="19710"/>
                    <a:pt x="14457" y="19710"/>
                  </a:cubicBezTo>
                  <a:cubicBezTo>
                    <a:pt x="14452" y="19710"/>
                    <a:pt x="14447" y="19710"/>
                    <a:pt x="14442" y="19710"/>
                  </a:cubicBezTo>
                  <a:cubicBezTo>
                    <a:pt x="14477" y="19461"/>
                    <a:pt x="14353" y="19205"/>
                    <a:pt x="14101" y="19103"/>
                  </a:cubicBezTo>
                  <a:cubicBezTo>
                    <a:pt x="14031" y="19076"/>
                    <a:pt x="13955" y="19058"/>
                    <a:pt x="13878" y="19058"/>
                  </a:cubicBezTo>
                  <a:cubicBezTo>
                    <a:pt x="13872" y="19058"/>
                    <a:pt x="13866" y="19058"/>
                    <a:pt x="13860" y="19059"/>
                  </a:cubicBezTo>
                  <a:cubicBezTo>
                    <a:pt x="13819" y="19060"/>
                    <a:pt x="13779" y="19065"/>
                    <a:pt x="13739" y="19074"/>
                  </a:cubicBezTo>
                  <a:cubicBezTo>
                    <a:pt x="13701" y="19085"/>
                    <a:pt x="13661" y="19111"/>
                    <a:pt x="13620" y="19117"/>
                  </a:cubicBezTo>
                  <a:cubicBezTo>
                    <a:pt x="13608" y="19118"/>
                    <a:pt x="13599" y="19120"/>
                    <a:pt x="13592" y="19120"/>
                  </a:cubicBezTo>
                  <a:cubicBezTo>
                    <a:pt x="13573" y="19120"/>
                    <a:pt x="13572" y="19111"/>
                    <a:pt x="13557" y="19081"/>
                  </a:cubicBezTo>
                  <a:cubicBezTo>
                    <a:pt x="13539" y="19049"/>
                    <a:pt x="13531" y="19012"/>
                    <a:pt x="13513" y="18977"/>
                  </a:cubicBezTo>
                  <a:cubicBezTo>
                    <a:pt x="13479" y="18911"/>
                    <a:pt x="13430" y="18851"/>
                    <a:pt x="13374" y="18801"/>
                  </a:cubicBezTo>
                  <a:cubicBezTo>
                    <a:pt x="13307" y="18743"/>
                    <a:pt x="13228" y="18700"/>
                    <a:pt x="13145" y="18671"/>
                  </a:cubicBezTo>
                  <a:cubicBezTo>
                    <a:pt x="13096" y="18373"/>
                    <a:pt x="12986" y="18083"/>
                    <a:pt x="12925" y="17786"/>
                  </a:cubicBezTo>
                  <a:cubicBezTo>
                    <a:pt x="12890" y="17622"/>
                    <a:pt x="12855" y="17446"/>
                    <a:pt x="12860" y="17276"/>
                  </a:cubicBezTo>
                  <a:lnTo>
                    <a:pt x="12860" y="17276"/>
                  </a:lnTo>
                  <a:cubicBezTo>
                    <a:pt x="13217" y="18019"/>
                    <a:pt x="14097" y="18345"/>
                    <a:pt x="14875" y="18442"/>
                  </a:cubicBezTo>
                  <a:cubicBezTo>
                    <a:pt x="14994" y="18458"/>
                    <a:pt x="15114" y="18470"/>
                    <a:pt x="15235" y="18476"/>
                  </a:cubicBezTo>
                  <a:cubicBezTo>
                    <a:pt x="15274" y="18478"/>
                    <a:pt x="15313" y="18482"/>
                    <a:pt x="15353" y="18483"/>
                  </a:cubicBezTo>
                  <a:cubicBezTo>
                    <a:pt x="15385" y="18486"/>
                    <a:pt x="15416" y="18487"/>
                    <a:pt x="15447" y="18487"/>
                  </a:cubicBezTo>
                  <a:cubicBezTo>
                    <a:pt x="15504" y="18489"/>
                    <a:pt x="15563" y="18491"/>
                    <a:pt x="15619" y="18491"/>
                  </a:cubicBezTo>
                  <a:cubicBezTo>
                    <a:pt x="15706" y="18491"/>
                    <a:pt x="15795" y="18488"/>
                    <a:pt x="15883" y="18483"/>
                  </a:cubicBezTo>
                  <a:cubicBezTo>
                    <a:pt x="16013" y="18476"/>
                    <a:pt x="16140" y="18465"/>
                    <a:pt x="16268" y="18446"/>
                  </a:cubicBezTo>
                  <a:cubicBezTo>
                    <a:pt x="16323" y="18439"/>
                    <a:pt x="16378" y="18431"/>
                    <a:pt x="16432" y="18419"/>
                  </a:cubicBezTo>
                  <a:cubicBezTo>
                    <a:pt x="16503" y="18406"/>
                    <a:pt x="16571" y="18392"/>
                    <a:pt x="16640" y="18374"/>
                  </a:cubicBezTo>
                  <a:cubicBezTo>
                    <a:pt x="16656" y="18371"/>
                    <a:pt x="16672" y="18367"/>
                    <a:pt x="16690" y="18362"/>
                  </a:cubicBezTo>
                  <a:cubicBezTo>
                    <a:pt x="16764" y="18343"/>
                    <a:pt x="16838" y="18321"/>
                    <a:pt x="16910" y="18298"/>
                  </a:cubicBezTo>
                  <a:cubicBezTo>
                    <a:pt x="17158" y="18217"/>
                    <a:pt x="17395" y="18107"/>
                    <a:pt x="17617" y="17962"/>
                  </a:cubicBezTo>
                  <a:cubicBezTo>
                    <a:pt x="17805" y="17838"/>
                    <a:pt x="17981" y="17692"/>
                    <a:pt x="18128" y="17519"/>
                  </a:cubicBezTo>
                  <a:cubicBezTo>
                    <a:pt x="18202" y="17434"/>
                    <a:pt x="18271" y="17341"/>
                    <a:pt x="18328" y="17243"/>
                  </a:cubicBezTo>
                  <a:close/>
                  <a:moveTo>
                    <a:pt x="17994" y="19655"/>
                  </a:moveTo>
                  <a:lnTo>
                    <a:pt x="17994" y="19655"/>
                  </a:lnTo>
                  <a:cubicBezTo>
                    <a:pt x="18146" y="19864"/>
                    <a:pt x="18357" y="20044"/>
                    <a:pt x="18539" y="20172"/>
                  </a:cubicBezTo>
                  <a:cubicBezTo>
                    <a:pt x="18606" y="20219"/>
                    <a:pt x="18672" y="20258"/>
                    <a:pt x="18739" y="20288"/>
                  </a:cubicBezTo>
                  <a:cubicBezTo>
                    <a:pt x="18860" y="20344"/>
                    <a:pt x="18987" y="20371"/>
                    <a:pt x="19127" y="20371"/>
                  </a:cubicBezTo>
                  <a:cubicBezTo>
                    <a:pt x="19162" y="20371"/>
                    <a:pt x="19199" y="20369"/>
                    <a:pt x="19236" y="20366"/>
                  </a:cubicBezTo>
                  <a:cubicBezTo>
                    <a:pt x="19256" y="20364"/>
                    <a:pt x="19274" y="20362"/>
                    <a:pt x="19292" y="20362"/>
                  </a:cubicBezTo>
                  <a:cubicBezTo>
                    <a:pt x="19317" y="20362"/>
                    <a:pt x="19341" y="20365"/>
                    <a:pt x="19362" y="20377"/>
                  </a:cubicBezTo>
                  <a:cubicBezTo>
                    <a:pt x="19367" y="20603"/>
                    <a:pt x="19420" y="20826"/>
                    <a:pt x="19471" y="21045"/>
                  </a:cubicBezTo>
                  <a:cubicBezTo>
                    <a:pt x="19498" y="21164"/>
                    <a:pt x="19529" y="21283"/>
                    <a:pt x="19561" y="21400"/>
                  </a:cubicBezTo>
                  <a:cubicBezTo>
                    <a:pt x="19587" y="21496"/>
                    <a:pt x="19609" y="21596"/>
                    <a:pt x="19645" y="21689"/>
                  </a:cubicBezTo>
                  <a:cubicBezTo>
                    <a:pt x="19536" y="21724"/>
                    <a:pt x="19431" y="21768"/>
                    <a:pt x="19330" y="21824"/>
                  </a:cubicBezTo>
                  <a:cubicBezTo>
                    <a:pt x="19327" y="21816"/>
                    <a:pt x="19326" y="21810"/>
                    <a:pt x="19321" y="21802"/>
                  </a:cubicBezTo>
                  <a:cubicBezTo>
                    <a:pt x="19221" y="21612"/>
                    <a:pt x="19093" y="21439"/>
                    <a:pt x="18944" y="21290"/>
                  </a:cubicBezTo>
                  <a:cubicBezTo>
                    <a:pt x="18801" y="21145"/>
                    <a:pt x="18635" y="21023"/>
                    <a:pt x="18456" y="20925"/>
                  </a:cubicBezTo>
                  <a:cubicBezTo>
                    <a:pt x="18457" y="20915"/>
                    <a:pt x="18457" y="20906"/>
                    <a:pt x="18453" y="20895"/>
                  </a:cubicBezTo>
                  <a:cubicBezTo>
                    <a:pt x="18321" y="20479"/>
                    <a:pt x="18090" y="20082"/>
                    <a:pt x="17994" y="19655"/>
                  </a:cubicBezTo>
                  <a:close/>
                  <a:moveTo>
                    <a:pt x="1785" y="20079"/>
                  </a:moveTo>
                  <a:cubicBezTo>
                    <a:pt x="1815" y="20079"/>
                    <a:pt x="1846" y="20081"/>
                    <a:pt x="1875" y="20087"/>
                  </a:cubicBezTo>
                  <a:cubicBezTo>
                    <a:pt x="2014" y="20118"/>
                    <a:pt x="2084" y="20240"/>
                    <a:pt x="2099" y="20374"/>
                  </a:cubicBezTo>
                  <a:cubicBezTo>
                    <a:pt x="2131" y="20654"/>
                    <a:pt x="1964" y="20913"/>
                    <a:pt x="1872" y="21164"/>
                  </a:cubicBezTo>
                  <a:cubicBezTo>
                    <a:pt x="1830" y="21278"/>
                    <a:pt x="1800" y="21397"/>
                    <a:pt x="1792" y="21515"/>
                  </a:cubicBezTo>
                  <a:cubicBezTo>
                    <a:pt x="1779" y="21660"/>
                    <a:pt x="1850" y="21816"/>
                    <a:pt x="1703" y="21912"/>
                  </a:cubicBezTo>
                  <a:cubicBezTo>
                    <a:pt x="1640" y="21953"/>
                    <a:pt x="1570" y="21970"/>
                    <a:pt x="1499" y="21970"/>
                  </a:cubicBezTo>
                  <a:cubicBezTo>
                    <a:pt x="1337" y="21970"/>
                    <a:pt x="1171" y="21878"/>
                    <a:pt x="1071" y="21756"/>
                  </a:cubicBezTo>
                  <a:cubicBezTo>
                    <a:pt x="924" y="21575"/>
                    <a:pt x="870" y="21327"/>
                    <a:pt x="877" y="21097"/>
                  </a:cubicBezTo>
                  <a:cubicBezTo>
                    <a:pt x="887" y="20854"/>
                    <a:pt x="972" y="20611"/>
                    <a:pt x="1121" y="20420"/>
                  </a:cubicBezTo>
                  <a:cubicBezTo>
                    <a:pt x="1160" y="20370"/>
                    <a:pt x="1206" y="20321"/>
                    <a:pt x="1258" y="20275"/>
                  </a:cubicBezTo>
                  <a:cubicBezTo>
                    <a:pt x="1351" y="20208"/>
                    <a:pt x="1453" y="20155"/>
                    <a:pt x="1559" y="20121"/>
                  </a:cubicBezTo>
                  <a:cubicBezTo>
                    <a:pt x="1631" y="20096"/>
                    <a:pt x="1709" y="20079"/>
                    <a:pt x="1785" y="20079"/>
                  </a:cubicBezTo>
                  <a:close/>
                  <a:moveTo>
                    <a:pt x="19543" y="20726"/>
                  </a:moveTo>
                  <a:lnTo>
                    <a:pt x="19543" y="20726"/>
                  </a:lnTo>
                  <a:cubicBezTo>
                    <a:pt x="19577" y="20783"/>
                    <a:pt x="19616" y="20837"/>
                    <a:pt x="19659" y="20888"/>
                  </a:cubicBezTo>
                  <a:cubicBezTo>
                    <a:pt x="19856" y="21116"/>
                    <a:pt x="20130" y="21247"/>
                    <a:pt x="20416" y="21267"/>
                  </a:cubicBezTo>
                  <a:cubicBezTo>
                    <a:pt x="20444" y="21270"/>
                    <a:pt x="20473" y="21271"/>
                    <a:pt x="20501" y="21271"/>
                  </a:cubicBezTo>
                  <a:cubicBezTo>
                    <a:pt x="20674" y="21271"/>
                    <a:pt x="20847" y="21230"/>
                    <a:pt x="21007" y="21149"/>
                  </a:cubicBezTo>
                  <a:cubicBezTo>
                    <a:pt x="21056" y="21123"/>
                    <a:pt x="21102" y="21085"/>
                    <a:pt x="21154" y="21060"/>
                  </a:cubicBezTo>
                  <a:cubicBezTo>
                    <a:pt x="21165" y="21056"/>
                    <a:pt x="21173" y="21054"/>
                    <a:pt x="21181" y="21050"/>
                  </a:cubicBezTo>
                  <a:lnTo>
                    <a:pt x="21181" y="21050"/>
                  </a:lnTo>
                  <a:cubicBezTo>
                    <a:pt x="21179" y="21102"/>
                    <a:pt x="21173" y="21153"/>
                    <a:pt x="21178" y="21205"/>
                  </a:cubicBezTo>
                  <a:cubicBezTo>
                    <a:pt x="21183" y="21270"/>
                    <a:pt x="21192" y="21337"/>
                    <a:pt x="21204" y="21401"/>
                  </a:cubicBezTo>
                  <a:cubicBezTo>
                    <a:pt x="21225" y="21526"/>
                    <a:pt x="21252" y="21651"/>
                    <a:pt x="21282" y="21775"/>
                  </a:cubicBezTo>
                  <a:cubicBezTo>
                    <a:pt x="21312" y="21894"/>
                    <a:pt x="21343" y="22013"/>
                    <a:pt x="21376" y="22132"/>
                  </a:cubicBezTo>
                  <a:cubicBezTo>
                    <a:pt x="21112" y="21884"/>
                    <a:pt x="20794" y="21701"/>
                    <a:pt x="20428" y="21632"/>
                  </a:cubicBezTo>
                  <a:cubicBezTo>
                    <a:pt x="20415" y="21629"/>
                    <a:pt x="20400" y="21628"/>
                    <a:pt x="20387" y="21625"/>
                  </a:cubicBezTo>
                  <a:cubicBezTo>
                    <a:pt x="20308" y="21612"/>
                    <a:pt x="20229" y="21606"/>
                    <a:pt x="20151" y="21606"/>
                  </a:cubicBezTo>
                  <a:cubicBezTo>
                    <a:pt x="20034" y="21606"/>
                    <a:pt x="19919" y="21619"/>
                    <a:pt x="19807" y="21643"/>
                  </a:cubicBezTo>
                  <a:cubicBezTo>
                    <a:pt x="19781" y="21540"/>
                    <a:pt x="19738" y="21436"/>
                    <a:pt x="19707" y="21333"/>
                  </a:cubicBezTo>
                  <a:cubicBezTo>
                    <a:pt x="19672" y="21225"/>
                    <a:pt x="19642" y="21116"/>
                    <a:pt x="19612" y="21007"/>
                  </a:cubicBezTo>
                  <a:cubicBezTo>
                    <a:pt x="19587" y="20914"/>
                    <a:pt x="19565" y="20821"/>
                    <a:pt x="19543" y="20726"/>
                  </a:cubicBezTo>
                  <a:close/>
                  <a:moveTo>
                    <a:pt x="23606" y="20883"/>
                  </a:moveTo>
                  <a:cubicBezTo>
                    <a:pt x="23607" y="20945"/>
                    <a:pt x="23611" y="21004"/>
                    <a:pt x="23617" y="21066"/>
                  </a:cubicBezTo>
                  <a:cubicBezTo>
                    <a:pt x="23624" y="21152"/>
                    <a:pt x="23632" y="21236"/>
                    <a:pt x="23640" y="21320"/>
                  </a:cubicBezTo>
                  <a:cubicBezTo>
                    <a:pt x="23645" y="21373"/>
                    <a:pt x="23649" y="21431"/>
                    <a:pt x="23658" y="21488"/>
                  </a:cubicBezTo>
                  <a:cubicBezTo>
                    <a:pt x="23378" y="21738"/>
                    <a:pt x="23093" y="21986"/>
                    <a:pt x="22806" y="22227"/>
                  </a:cubicBezTo>
                  <a:cubicBezTo>
                    <a:pt x="22527" y="22461"/>
                    <a:pt x="22243" y="22690"/>
                    <a:pt x="21954" y="22915"/>
                  </a:cubicBezTo>
                  <a:cubicBezTo>
                    <a:pt x="21867" y="22743"/>
                    <a:pt x="21761" y="22579"/>
                    <a:pt x="21642" y="22425"/>
                  </a:cubicBezTo>
                  <a:cubicBezTo>
                    <a:pt x="21654" y="22327"/>
                    <a:pt x="21597" y="22211"/>
                    <a:pt x="21571" y="22121"/>
                  </a:cubicBezTo>
                  <a:cubicBezTo>
                    <a:pt x="21535" y="21995"/>
                    <a:pt x="21501" y="21867"/>
                    <a:pt x="21470" y="21739"/>
                  </a:cubicBezTo>
                  <a:cubicBezTo>
                    <a:pt x="21440" y="21616"/>
                    <a:pt x="21409" y="21493"/>
                    <a:pt x="21379" y="21371"/>
                  </a:cubicBezTo>
                  <a:cubicBezTo>
                    <a:pt x="21366" y="21309"/>
                    <a:pt x="21350" y="21247"/>
                    <a:pt x="21331" y="21186"/>
                  </a:cubicBezTo>
                  <a:cubicBezTo>
                    <a:pt x="21317" y="21139"/>
                    <a:pt x="21296" y="21097"/>
                    <a:pt x="21277" y="21054"/>
                  </a:cubicBezTo>
                  <a:lnTo>
                    <a:pt x="21277" y="21054"/>
                  </a:lnTo>
                  <a:cubicBezTo>
                    <a:pt x="21309" y="21064"/>
                    <a:pt x="21343" y="21085"/>
                    <a:pt x="21381" y="21107"/>
                  </a:cubicBezTo>
                  <a:cubicBezTo>
                    <a:pt x="21499" y="21180"/>
                    <a:pt x="21618" y="21251"/>
                    <a:pt x="21744" y="21306"/>
                  </a:cubicBezTo>
                  <a:cubicBezTo>
                    <a:pt x="21953" y="21399"/>
                    <a:pt x="22172" y="21454"/>
                    <a:pt x="22399" y="21454"/>
                  </a:cubicBezTo>
                  <a:cubicBezTo>
                    <a:pt x="22435" y="21454"/>
                    <a:pt x="22471" y="21453"/>
                    <a:pt x="22508" y="21450"/>
                  </a:cubicBezTo>
                  <a:cubicBezTo>
                    <a:pt x="22519" y="21449"/>
                    <a:pt x="22529" y="21449"/>
                    <a:pt x="22539" y="21446"/>
                  </a:cubicBezTo>
                  <a:lnTo>
                    <a:pt x="22540" y="21446"/>
                  </a:lnTo>
                  <a:cubicBezTo>
                    <a:pt x="22587" y="21441"/>
                    <a:pt x="22636" y="21435"/>
                    <a:pt x="22681" y="21428"/>
                  </a:cubicBezTo>
                  <a:cubicBezTo>
                    <a:pt x="22894" y="21389"/>
                    <a:pt x="23101" y="21310"/>
                    <a:pt x="23278" y="21189"/>
                  </a:cubicBezTo>
                  <a:cubicBezTo>
                    <a:pt x="23399" y="21107"/>
                    <a:pt x="23518" y="21004"/>
                    <a:pt x="23606" y="20883"/>
                  </a:cubicBezTo>
                  <a:close/>
                  <a:moveTo>
                    <a:pt x="4447" y="20263"/>
                  </a:moveTo>
                  <a:cubicBezTo>
                    <a:pt x="4781" y="20263"/>
                    <a:pt x="5113" y="20283"/>
                    <a:pt x="5446" y="20322"/>
                  </a:cubicBezTo>
                  <a:cubicBezTo>
                    <a:pt x="5632" y="20343"/>
                    <a:pt x="5815" y="20372"/>
                    <a:pt x="5998" y="20407"/>
                  </a:cubicBezTo>
                  <a:cubicBezTo>
                    <a:pt x="6156" y="20436"/>
                    <a:pt x="6307" y="20486"/>
                    <a:pt x="6461" y="20532"/>
                  </a:cubicBezTo>
                  <a:cubicBezTo>
                    <a:pt x="6378" y="20707"/>
                    <a:pt x="6350" y="20907"/>
                    <a:pt x="6398" y="21095"/>
                  </a:cubicBezTo>
                  <a:cubicBezTo>
                    <a:pt x="5972" y="21296"/>
                    <a:pt x="5813" y="21809"/>
                    <a:pt x="6047" y="22214"/>
                  </a:cubicBezTo>
                  <a:cubicBezTo>
                    <a:pt x="5881" y="22322"/>
                    <a:pt x="5774" y="22491"/>
                    <a:pt x="5733" y="22673"/>
                  </a:cubicBezTo>
                  <a:cubicBezTo>
                    <a:pt x="5365" y="22569"/>
                    <a:pt x="4981" y="22549"/>
                    <a:pt x="4601" y="22543"/>
                  </a:cubicBezTo>
                  <a:cubicBezTo>
                    <a:pt x="4543" y="22542"/>
                    <a:pt x="4485" y="22542"/>
                    <a:pt x="4428" y="22542"/>
                  </a:cubicBezTo>
                  <a:cubicBezTo>
                    <a:pt x="4065" y="22542"/>
                    <a:pt x="3702" y="22559"/>
                    <a:pt x="3340" y="22592"/>
                  </a:cubicBezTo>
                  <a:cubicBezTo>
                    <a:pt x="3304" y="22596"/>
                    <a:pt x="3267" y="22599"/>
                    <a:pt x="3230" y="22603"/>
                  </a:cubicBezTo>
                  <a:cubicBezTo>
                    <a:pt x="3184" y="22608"/>
                    <a:pt x="3137" y="22613"/>
                    <a:pt x="3091" y="22618"/>
                  </a:cubicBezTo>
                  <a:cubicBezTo>
                    <a:pt x="3046" y="22623"/>
                    <a:pt x="2999" y="22629"/>
                    <a:pt x="2954" y="22636"/>
                  </a:cubicBezTo>
                  <a:cubicBezTo>
                    <a:pt x="2908" y="22641"/>
                    <a:pt x="2861" y="22647"/>
                    <a:pt x="2815" y="22654"/>
                  </a:cubicBezTo>
                  <a:cubicBezTo>
                    <a:pt x="2723" y="22667"/>
                    <a:pt x="2632" y="22681"/>
                    <a:pt x="2541" y="22695"/>
                  </a:cubicBezTo>
                  <a:cubicBezTo>
                    <a:pt x="2494" y="22702"/>
                    <a:pt x="2449" y="22711"/>
                    <a:pt x="2403" y="22719"/>
                  </a:cubicBezTo>
                  <a:cubicBezTo>
                    <a:pt x="2311" y="22735"/>
                    <a:pt x="2221" y="22752"/>
                    <a:pt x="2129" y="22771"/>
                  </a:cubicBezTo>
                  <a:cubicBezTo>
                    <a:pt x="1929" y="22811"/>
                    <a:pt x="1728" y="22857"/>
                    <a:pt x="1530" y="22909"/>
                  </a:cubicBezTo>
                  <a:cubicBezTo>
                    <a:pt x="1366" y="22954"/>
                    <a:pt x="1196" y="23007"/>
                    <a:pt x="1048" y="23092"/>
                  </a:cubicBezTo>
                  <a:cubicBezTo>
                    <a:pt x="753" y="22433"/>
                    <a:pt x="549" y="21727"/>
                    <a:pt x="434" y="21004"/>
                  </a:cubicBezTo>
                  <a:cubicBezTo>
                    <a:pt x="479" y="20980"/>
                    <a:pt x="524" y="20957"/>
                    <a:pt x="570" y="20935"/>
                  </a:cubicBezTo>
                  <a:cubicBezTo>
                    <a:pt x="597" y="20923"/>
                    <a:pt x="625" y="20909"/>
                    <a:pt x="652" y="20898"/>
                  </a:cubicBezTo>
                  <a:cubicBezTo>
                    <a:pt x="653" y="20897"/>
                    <a:pt x="654" y="20897"/>
                    <a:pt x="655" y="20897"/>
                  </a:cubicBezTo>
                  <a:cubicBezTo>
                    <a:pt x="661" y="20897"/>
                    <a:pt x="671" y="20889"/>
                    <a:pt x="675" y="20888"/>
                  </a:cubicBezTo>
                  <a:cubicBezTo>
                    <a:pt x="690" y="20883"/>
                    <a:pt x="704" y="20876"/>
                    <a:pt x="718" y="20869"/>
                  </a:cubicBezTo>
                  <a:lnTo>
                    <a:pt x="718" y="20869"/>
                  </a:lnTo>
                  <a:cubicBezTo>
                    <a:pt x="717" y="20884"/>
                    <a:pt x="715" y="20899"/>
                    <a:pt x="713" y="20913"/>
                  </a:cubicBezTo>
                  <a:cubicBezTo>
                    <a:pt x="692" y="21281"/>
                    <a:pt x="746" y="21762"/>
                    <a:pt x="1044" y="22012"/>
                  </a:cubicBezTo>
                  <a:cubicBezTo>
                    <a:pt x="1167" y="22115"/>
                    <a:pt x="1318" y="22166"/>
                    <a:pt x="1476" y="22166"/>
                  </a:cubicBezTo>
                  <a:cubicBezTo>
                    <a:pt x="1494" y="22166"/>
                    <a:pt x="1512" y="22165"/>
                    <a:pt x="1529" y="22164"/>
                  </a:cubicBezTo>
                  <a:cubicBezTo>
                    <a:pt x="1668" y="22154"/>
                    <a:pt x="1814" y="22093"/>
                    <a:pt x="1900" y="21982"/>
                  </a:cubicBezTo>
                  <a:cubicBezTo>
                    <a:pt x="2011" y="21838"/>
                    <a:pt x="1944" y="21679"/>
                    <a:pt x="1955" y="21514"/>
                  </a:cubicBezTo>
                  <a:cubicBezTo>
                    <a:pt x="1968" y="21342"/>
                    <a:pt x="2056" y="21181"/>
                    <a:pt x="2128" y="21028"/>
                  </a:cubicBezTo>
                  <a:cubicBezTo>
                    <a:pt x="2200" y="20876"/>
                    <a:pt x="2269" y="20720"/>
                    <a:pt x="2295" y="20550"/>
                  </a:cubicBezTo>
                  <a:cubicBezTo>
                    <a:pt x="2296" y="20539"/>
                    <a:pt x="2298" y="20528"/>
                    <a:pt x="2299" y="20518"/>
                  </a:cubicBezTo>
                  <a:cubicBezTo>
                    <a:pt x="2341" y="20512"/>
                    <a:pt x="2383" y="20502"/>
                    <a:pt x="2425" y="20493"/>
                  </a:cubicBezTo>
                  <a:cubicBezTo>
                    <a:pt x="2518" y="20475"/>
                    <a:pt x="2611" y="20455"/>
                    <a:pt x="2704" y="20436"/>
                  </a:cubicBezTo>
                  <a:cubicBezTo>
                    <a:pt x="2706" y="20435"/>
                    <a:pt x="2710" y="20435"/>
                    <a:pt x="2712" y="20435"/>
                  </a:cubicBezTo>
                  <a:cubicBezTo>
                    <a:pt x="2754" y="20427"/>
                    <a:pt x="2798" y="20419"/>
                    <a:pt x="2840" y="20410"/>
                  </a:cubicBezTo>
                  <a:cubicBezTo>
                    <a:pt x="2925" y="20395"/>
                    <a:pt x="3009" y="20381"/>
                    <a:pt x="3095" y="20368"/>
                  </a:cubicBezTo>
                  <a:cubicBezTo>
                    <a:pt x="3138" y="20361"/>
                    <a:pt x="3181" y="20355"/>
                    <a:pt x="3225" y="20348"/>
                  </a:cubicBezTo>
                  <a:cubicBezTo>
                    <a:pt x="3598" y="20296"/>
                    <a:pt x="3976" y="20268"/>
                    <a:pt x="4352" y="20263"/>
                  </a:cubicBezTo>
                  <a:cubicBezTo>
                    <a:pt x="4383" y="20263"/>
                    <a:pt x="4415" y="20263"/>
                    <a:pt x="4447" y="20263"/>
                  </a:cubicBezTo>
                  <a:close/>
                  <a:moveTo>
                    <a:pt x="11018" y="19791"/>
                  </a:moveTo>
                  <a:cubicBezTo>
                    <a:pt x="11167" y="19791"/>
                    <a:pt x="11317" y="19801"/>
                    <a:pt x="11465" y="19823"/>
                  </a:cubicBezTo>
                  <a:cubicBezTo>
                    <a:pt x="11663" y="19853"/>
                    <a:pt x="11851" y="19929"/>
                    <a:pt x="12047" y="19958"/>
                  </a:cubicBezTo>
                  <a:cubicBezTo>
                    <a:pt x="12048" y="19990"/>
                    <a:pt x="12049" y="20021"/>
                    <a:pt x="12052" y="20051"/>
                  </a:cubicBezTo>
                  <a:cubicBezTo>
                    <a:pt x="12065" y="20192"/>
                    <a:pt x="12084" y="20336"/>
                    <a:pt x="12121" y="20474"/>
                  </a:cubicBezTo>
                  <a:cubicBezTo>
                    <a:pt x="12135" y="20533"/>
                    <a:pt x="12153" y="20591"/>
                    <a:pt x="12174" y="20646"/>
                  </a:cubicBezTo>
                  <a:cubicBezTo>
                    <a:pt x="12238" y="20811"/>
                    <a:pt x="12346" y="20955"/>
                    <a:pt x="12532" y="20981"/>
                  </a:cubicBezTo>
                  <a:cubicBezTo>
                    <a:pt x="12556" y="20984"/>
                    <a:pt x="12580" y="20986"/>
                    <a:pt x="12605" y="20986"/>
                  </a:cubicBezTo>
                  <a:cubicBezTo>
                    <a:pt x="12759" y="20986"/>
                    <a:pt x="12916" y="20927"/>
                    <a:pt x="13049" y="20858"/>
                  </a:cubicBezTo>
                  <a:cubicBezTo>
                    <a:pt x="13125" y="20820"/>
                    <a:pt x="13199" y="20772"/>
                    <a:pt x="13267" y="20715"/>
                  </a:cubicBezTo>
                  <a:cubicBezTo>
                    <a:pt x="13386" y="20869"/>
                    <a:pt x="13515" y="21012"/>
                    <a:pt x="13625" y="21173"/>
                  </a:cubicBezTo>
                  <a:cubicBezTo>
                    <a:pt x="13757" y="21366"/>
                    <a:pt x="13870" y="21575"/>
                    <a:pt x="13959" y="21792"/>
                  </a:cubicBezTo>
                  <a:cubicBezTo>
                    <a:pt x="14125" y="22193"/>
                    <a:pt x="14212" y="22622"/>
                    <a:pt x="14217" y="23055"/>
                  </a:cubicBezTo>
                  <a:cubicBezTo>
                    <a:pt x="14147" y="23038"/>
                    <a:pt x="14079" y="23021"/>
                    <a:pt x="14010" y="23006"/>
                  </a:cubicBezTo>
                  <a:cubicBezTo>
                    <a:pt x="13999" y="22581"/>
                    <a:pt x="13769" y="22116"/>
                    <a:pt x="13327" y="22043"/>
                  </a:cubicBezTo>
                  <a:cubicBezTo>
                    <a:pt x="13300" y="22039"/>
                    <a:pt x="13273" y="22037"/>
                    <a:pt x="13245" y="22037"/>
                  </a:cubicBezTo>
                  <a:cubicBezTo>
                    <a:pt x="13049" y="22037"/>
                    <a:pt x="12831" y="22144"/>
                    <a:pt x="12804" y="22342"/>
                  </a:cubicBezTo>
                  <a:cubicBezTo>
                    <a:pt x="12803" y="22344"/>
                    <a:pt x="12803" y="22344"/>
                    <a:pt x="12802" y="22346"/>
                  </a:cubicBezTo>
                  <a:cubicBezTo>
                    <a:pt x="12747" y="22426"/>
                    <a:pt x="12704" y="22512"/>
                    <a:pt x="12669" y="22602"/>
                  </a:cubicBezTo>
                  <a:cubicBezTo>
                    <a:pt x="12645" y="22665"/>
                    <a:pt x="12625" y="22732"/>
                    <a:pt x="12611" y="22800"/>
                  </a:cubicBezTo>
                  <a:cubicBezTo>
                    <a:pt x="12604" y="22799"/>
                    <a:pt x="12596" y="22799"/>
                    <a:pt x="12587" y="22798"/>
                  </a:cubicBezTo>
                  <a:cubicBezTo>
                    <a:pt x="12361" y="22783"/>
                    <a:pt x="12133" y="22776"/>
                    <a:pt x="11907" y="22776"/>
                  </a:cubicBezTo>
                  <a:cubicBezTo>
                    <a:pt x="11646" y="22776"/>
                    <a:pt x="11386" y="22786"/>
                    <a:pt x="11126" y="22805"/>
                  </a:cubicBezTo>
                  <a:cubicBezTo>
                    <a:pt x="10726" y="22832"/>
                    <a:pt x="10328" y="22882"/>
                    <a:pt x="9933" y="22948"/>
                  </a:cubicBezTo>
                  <a:cubicBezTo>
                    <a:pt x="9851" y="22780"/>
                    <a:pt x="9734" y="22628"/>
                    <a:pt x="9589" y="22511"/>
                  </a:cubicBezTo>
                  <a:cubicBezTo>
                    <a:pt x="9421" y="22374"/>
                    <a:pt x="9186" y="22244"/>
                    <a:pt x="8958" y="22244"/>
                  </a:cubicBezTo>
                  <a:cubicBezTo>
                    <a:pt x="8911" y="22244"/>
                    <a:pt x="8864" y="22250"/>
                    <a:pt x="8818" y="22262"/>
                  </a:cubicBezTo>
                  <a:cubicBezTo>
                    <a:pt x="8615" y="22315"/>
                    <a:pt x="8506" y="22479"/>
                    <a:pt x="8446" y="22668"/>
                  </a:cubicBezTo>
                  <a:cubicBezTo>
                    <a:pt x="8418" y="22705"/>
                    <a:pt x="8396" y="22742"/>
                    <a:pt x="8373" y="22781"/>
                  </a:cubicBezTo>
                  <a:cubicBezTo>
                    <a:pt x="8312" y="22897"/>
                    <a:pt x="8263" y="23022"/>
                    <a:pt x="8247" y="23152"/>
                  </a:cubicBezTo>
                  <a:cubicBezTo>
                    <a:pt x="8237" y="23211"/>
                    <a:pt x="8236" y="23269"/>
                    <a:pt x="8239" y="23327"/>
                  </a:cubicBezTo>
                  <a:cubicBezTo>
                    <a:pt x="8147" y="23353"/>
                    <a:pt x="8055" y="23382"/>
                    <a:pt x="7964" y="23409"/>
                  </a:cubicBezTo>
                  <a:cubicBezTo>
                    <a:pt x="8012" y="22920"/>
                    <a:pt x="8008" y="22431"/>
                    <a:pt x="8146" y="21955"/>
                  </a:cubicBezTo>
                  <a:cubicBezTo>
                    <a:pt x="8203" y="21754"/>
                    <a:pt x="8281" y="21560"/>
                    <a:pt x="8381" y="21378"/>
                  </a:cubicBezTo>
                  <a:cubicBezTo>
                    <a:pt x="8466" y="21221"/>
                    <a:pt x="8576" y="21080"/>
                    <a:pt x="8674" y="20929"/>
                  </a:cubicBezTo>
                  <a:cubicBezTo>
                    <a:pt x="8678" y="20931"/>
                    <a:pt x="8680" y="20932"/>
                    <a:pt x="8684" y="20935"/>
                  </a:cubicBezTo>
                  <a:cubicBezTo>
                    <a:pt x="8815" y="21001"/>
                    <a:pt x="8968" y="21057"/>
                    <a:pt x="9118" y="21057"/>
                  </a:cubicBezTo>
                  <a:cubicBezTo>
                    <a:pt x="9146" y="21057"/>
                    <a:pt x="9173" y="21055"/>
                    <a:pt x="9201" y="21051"/>
                  </a:cubicBezTo>
                  <a:cubicBezTo>
                    <a:pt x="9383" y="21024"/>
                    <a:pt x="9490" y="20883"/>
                    <a:pt x="9552" y="20721"/>
                  </a:cubicBezTo>
                  <a:cubicBezTo>
                    <a:pt x="9553" y="20718"/>
                    <a:pt x="9554" y="20713"/>
                    <a:pt x="9555" y="20711"/>
                  </a:cubicBezTo>
                  <a:cubicBezTo>
                    <a:pt x="9625" y="20523"/>
                    <a:pt x="9653" y="20316"/>
                    <a:pt x="9671" y="20115"/>
                  </a:cubicBezTo>
                  <a:cubicBezTo>
                    <a:pt x="9672" y="20101"/>
                    <a:pt x="9672" y="20085"/>
                    <a:pt x="9673" y="20071"/>
                  </a:cubicBezTo>
                  <a:cubicBezTo>
                    <a:pt x="10057" y="19941"/>
                    <a:pt x="10424" y="19817"/>
                    <a:pt x="10835" y="19796"/>
                  </a:cubicBezTo>
                  <a:cubicBezTo>
                    <a:pt x="10896" y="19793"/>
                    <a:pt x="10957" y="19791"/>
                    <a:pt x="11018" y="19791"/>
                  </a:cubicBezTo>
                  <a:close/>
                  <a:moveTo>
                    <a:pt x="17454" y="20849"/>
                  </a:moveTo>
                  <a:cubicBezTo>
                    <a:pt x="17486" y="20849"/>
                    <a:pt x="17517" y="20849"/>
                    <a:pt x="17549" y="20851"/>
                  </a:cubicBezTo>
                  <a:cubicBezTo>
                    <a:pt x="18228" y="20886"/>
                    <a:pt x="18827" y="21311"/>
                    <a:pt x="19128" y="21914"/>
                  </a:cubicBezTo>
                  <a:cubicBezTo>
                    <a:pt x="19131" y="21924"/>
                    <a:pt x="19138" y="21930"/>
                    <a:pt x="19143" y="21936"/>
                  </a:cubicBezTo>
                  <a:cubicBezTo>
                    <a:pt x="18944" y="22074"/>
                    <a:pt x="18767" y="22242"/>
                    <a:pt x="18624" y="22436"/>
                  </a:cubicBezTo>
                  <a:cubicBezTo>
                    <a:pt x="18512" y="22586"/>
                    <a:pt x="18424" y="22748"/>
                    <a:pt x="18354" y="22921"/>
                  </a:cubicBezTo>
                  <a:cubicBezTo>
                    <a:pt x="18294" y="23080"/>
                    <a:pt x="18243" y="23252"/>
                    <a:pt x="18266" y="23420"/>
                  </a:cubicBezTo>
                  <a:cubicBezTo>
                    <a:pt x="18229" y="23405"/>
                    <a:pt x="18192" y="23390"/>
                    <a:pt x="18155" y="23377"/>
                  </a:cubicBezTo>
                  <a:cubicBezTo>
                    <a:pt x="17928" y="23298"/>
                    <a:pt x="17663" y="23250"/>
                    <a:pt x="17398" y="23250"/>
                  </a:cubicBezTo>
                  <a:cubicBezTo>
                    <a:pt x="17054" y="23250"/>
                    <a:pt x="16709" y="23331"/>
                    <a:pt x="16446" y="23529"/>
                  </a:cubicBezTo>
                  <a:cubicBezTo>
                    <a:pt x="16432" y="23451"/>
                    <a:pt x="16409" y="23375"/>
                    <a:pt x="16370" y="23303"/>
                  </a:cubicBezTo>
                  <a:cubicBezTo>
                    <a:pt x="16301" y="23177"/>
                    <a:pt x="16195" y="23080"/>
                    <a:pt x="16067" y="23025"/>
                  </a:cubicBezTo>
                  <a:cubicBezTo>
                    <a:pt x="16201" y="22762"/>
                    <a:pt x="16093" y="22426"/>
                    <a:pt x="15830" y="22288"/>
                  </a:cubicBezTo>
                  <a:cubicBezTo>
                    <a:pt x="15936" y="22133"/>
                    <a:pt x="15968" y="21930"/>
                    <a:pt x="15905" y="21752"/>
                  </a:cubicBezTo>
                  <a:cubicBezTo>
                    <a:pt x="15904" y="21749"/>
                    <a:pt x="15902" y="21745"/>
                    <a:pt x="15901" y="21742"/>
                  </a:cubicBezTo>
                  <a:cubicBezTo>
                    <a:pt x="16166" y="21151"/>
                    <a:pt x="16828" y="20849"/>
                    <a:pt x="17454" y="20849"/>
                  </a:cubicBezTo>
                  <a:close/>
                  <a:moveTo>
                    <a:pt x="13233" y="22229"/>
                  </a:moveTo>
                  <a:cubicBezTo>
                    <a:pt x="13290" y="22229"/>
                    <a:pt x="13349" y="22242"/>
                    <a:pt x="13407" y="22269"/>
                  </a:cubicBezTo>
                  <a:cubicBezTo>
                    <a:pt x="13617" y="22368"/>
                    <a:pt x="13742" y="22576"/>
                    <a:pt x="13787" y="22795"/>
                  </a:cubicBezTo>
                  <a:cubicBezTo>
                    <a:pt x="13834" y="23015"/>
                    <a:pt x="13839" y="23272"/>
                    <a:pt x="13701" y="23461"/>
                  </a:cubicBezTo>
                  <a:cubicBezTo>
                    <a:pt x="13656" y="23522"/>
                    <a:pt x="13568" y="23604"/>
                    <a:pt x="13483" y="23604"/>
                  </a:cubicBezTo>
                  <a:cubicBezTo>
                    <a:pt x="13469" y="23604"/>
                    <a:pt x="13456" y="23602"/>
                    <a:pt x="13442" y="23597"/>
                  </a:cubicBezTo>
                  <a:cubicBezTo>
                    <a:pt x="13327" y="23559"/>
                    <a:pt x="13324" y="23397"/>
                    <a:pt x="13327" y="23299"/>
                  </a:cubicBezTo>
                  <a:cubicBezTo>
                    <a:pt x="13328" y="23249"/>
                    <a:pt x="13281" y="23210"/>
                    <a:pt x="13234" y="23210"/>
                  </a:cubicBezTo>
                  <a:cubicBezTo>
                    <a:pt x="13213" y="23210"/>
                    <a:pt x="13192" y="23218"/>
                    <a:pt x="13176" y="23237"/>
                  </a:cubicBezTo>
                  <a:cubicBezTo>
                    <a:pt x="13126" y="23294"/>
                    <a:pt x="13033" y="23408"/>
                    <a:pt x="12943" y="23408"/>
                  </a:cubicBezTo>
                  <a:cubicBezTo>
                    <a:pt x="12922" y="23408"/>
                    <a:pt x="12901" y="23401"/>
                    <a:pt x="12881" y="23387"/>
                  </a:cubicBezTo>
                  <a:cubicBezTo>
                    <a:pt x="12780" y="23315"/>
                    <a:pt x="12770" y="23138"/>
                    <a:pt x="12766" y="23029"/>
                  </a:cubicBezTo>
                  <a:cubicBezTo>
                    <a:pt x="12763" y="22882"/>
                    <a:pt x="12790" y="22737"/>
                    <a:pt x="12841" y="22597"/>
                  </a:cubicBezTo>
                  <a:cubicBezTo>
                    <a:pt x="12865" y="22528"/>
                    <a:pt x="12900" y="22460"/>
                    <a:pt x="12938" y="22397"/>
                  </a:cubicBezTo>
                  <a:cubicBezTo>
                    <a:pt x="12948" y="22382"/>
                    <a:pt x="12957" y="22365"/>
                    <a:pt x="12966" y="22347"/>
                  </a:cubicBezTo>
                  <a:cubicBezTo>
                    <a:pt x="13036" y="22270"/>
                    <a:pt x="13132" y="22229"/>
                    <a:pt x="13233" y="22229"/>
                  </a:cubicBezTo>
                  <a:close/>
                  <a:moveTo>
                    <a:pt x="8949" y="22442"/>
                  </a:moveTo>
                  <a:cubicBezTo>
                    <a:pt x="9095" y="22442"/>
                    <a:pt x="9255" y="22526"/>
                    <a:pt x="9365" y="22597"/>
                  </a:cubicBezTo>
                  <a:cubicBezTo>
                    <a:pt x="9530" y="22705"/>
                    <a:pt x="9662" y="22858"/>
                    <a:pt x="9750" y="23033"/>
                  </a:cubicBezTo>
                  <a:cubicBezTo>
                    <a:pt x="9793" y="23118"/>
                    <a:pt x="9823" y="23210"/>
                    <a:pt x="9843" y="23305"/>
                  </a:cubicBezTo>
                  <a:cubicBezTo>
                    <a:pt x="9860" y="23389"/>
                    <a:pt x="9885" y="23499"/>
                    <a:pt x="9809" y="23565"/>
                  </a:cubicBezTo>
                  <a:cubicBezTo>
                    <a:pt x="9764" y="23603"/>
                    <a:pt x="9718" y="23619"/>
                    <a:pt x="9674" y="23619"/>
                  </a:cubicBezTo>
                  <a:cubicBezTo>
                    <a:pt x="9525" y="23619"/>
                    <a:pt x="9386" y="23443"/>
                    <a:pt x="9333" y="23317"/>
                  </a:cubicBezTo>
                  <a:cubicBezTo>
                    <a:pt x="9316" y="23278"/>
                    <a:pt x="9285" y="23262"/>
                    <a:pt x="9253" y="23262"/>
                  </a:cubicBezTo>
                  <a:cubicBezTo>
                    <a:pt x="9192" y="23262"/>
                    <a:pt x="9127" y="23321"/>
                    <a:pt x="9144" y="23392"/>
                  </a:cubicBezTo>
                  <a:cubicBezTo>
                    <a:pt x="9188" y="23570"/>
                    <a:pt x="9157" y="23787"/>
                    <a:pt x="8962" y="23858"/>
                  </a:cubicBezTo>
                  <a:cubicBezTo>
                    <a:pt x="8933" y="23868"/>
                    <a:pt x="8903" y="23873"/>
                    <a:pt x="8875" y="23873"/>
                  </a:cubicBezTo>
                  <a:cubicBezTo>
                    <a:pt x="8724" y="23873"/>
                    <a:pt x="8588" y="23738"/>
                    <a:pt x="8519" y="23612"/>
                  </a:cubicBezTo>
                  <a:cubicBezTo>
                    <a:pt x="8429" y="23448"/>
                    <a:pt x="8418" y="23254"/>
                    <a:pt x="8457" y="23075"/>
                  </a:cubicBezTo>
                  <a:cubicBezTo>
                    <a:pt x="8478" y="22978"/>
                    <a:pt x="8514" y="22888"/>
                    <a:pt x="8557" y="22798"/>
                  </a:cubicBezTo>
                  <a:cubicBezTo>
                    <a:pt x="8575" y="22763"/>
                    <a:pt x="8590" y="22727"/>
                    <a:pt x="8608" y="22690"/>
                  </a:cubicBezTo>
                  <a:cubicBezTo>
                    <a:pt x="8655" y="22617"/>
                    <a:pt x="8708" y="22544"/>
                    <a:pt x="8777" y="22495"/>
                  </a:cubicBezTo>
                  <a:cubicBezTo>
                    <a:pt x="8828" y="22457"/>
                    <a:pt x="8887" y="22442"/>
                    <a:pt x="8949" y="22442"/>
                  </a:cubicBezTo>
                  <a:close/>
                  <a:moveTo>
                    <a:pt x="10515" y="18528"/>
                  </a:moveTo>
                  <a:cubicBezTo>
                    <a:pt x="10566" y="18528"/>
                    <a:pt x="10618" y="18537"/>
                    <a:pt x="10664" y="18559"/>
                  </a:cubicBezTo>
                  <a:cubicBezTo>
                    <a:pt x="10739" y="18591"/>
                    <a:pt x="10786" y="18663"/>
                    <a:pt x="10863" y="18694"/>
                  </a:cubicBezTo>
                  <a:cubicBezTo>
                    <a:pt x="10889" y="18705"/>
                    <a:pt x="10913" y="18709"/>
                    <a:pt x="10936" y="18709"/>
                  </a:cubicBezTo>
                  <a:cubicBezTo>
                    <a:pt x="11057" y="18709"/>
                    <a:pt x="11139" y="18577"/>
                    <a:pt x="11269" y="18559"/>
                  </a:cubicBezTo>
                  <a:cubicBezTo>
                    <a:pt x="11286" y="18556"/>
                    <a:pt x="11302" y="18555"/>
                    <a:pt x="11319" y="18555"/>
                  </a:cubicBezTo>
                  <a:cubicBezTo>
                    <a:pt x="11450" y="18555"/>
                    <a:pt x="11576" y="18626"/>
                    <a:pt x="11639" y="18742"/>
                  </a:cubicBezTo>
                  <a:cubicBezTo>
                    <a:pt x="11656" y="18775"/>
                    <a:pt x="11696" y="18795"/>
                    <a:pt x="11735" y="18795"/>
                  </a:cubicBezTo>
                  <a:cubicBezTo>
                    <a:pt x="11753" y="18795"/>
                    <a:pt x="11770" y="18790"/>
                    <a:pt x="11785" y="18780"/>
                  </a:cubicBezTo>
                  <a:cubicBezTo>
                    <a:pt x="11883" y="18713"/>
                    <a:pt x="12015" y="18619"/>
                    <a:pt x="12143" y="18619"/>
                  </a:cubicBezTo>
                  <a:cubicBezTo>
                    <a:pt x="12163" y="18619"/>
                    <a:pt x="12184" y="18621"/>
                    <a:pt x="12204" y="18626"/>
                  </a:cubicBezTo>
                  <a:cubicBezTo>
                    <a:pt x="12326" y="18658"/>
                    <a:pt x="12381" y="18807"/>
                    <a:pt x="12488" y="18868"/>
                  </a:cubicBezTo>
                  <a:cubicBezTo>
                    <a:pt x="12534" y="18894"/>
                    <a:pt x="12578" y="18903"/>
                    <a:pt x="12622" y="18903"/>
                  </a:cubicBezTo>
                  <a:cubicBezTo>
                    <a:pt x="12708" y="18903"/>
                    <a:pt x="12792" y="18867"/>
                    <a:pt x="12884" y="18852"/>
                  </a:cubicBezTo>
                  <a:cubicBezTo>
                    <a:pt x="12904" y="18849"/>
                    <a:pt x="12923" y="18848"/>
                    <a:pt x="12943" y="18848"/>
                  </a:cubicBezTo>
                  <a:cubicBezTo>
                    <a:pt x="13045" y="18848"/>
                    <a:pt x="13148" y="18889"/>
                    <a:pt x="13225" y="18954"/>
                  </a:cubicBezTo>
                  <a:cubicBezTo>
                    <a:pt x="13270" y="18991"/>
                    <a:pt x="13306" y="19035"/>
                    <a:pt x="13331" y="19086"/>
                  </a:cubicBezTo>
                  <a:cubicBezTo>
                    <a:pt x="13360" y="19148"/>
                    <a:pt x="13365" y="19220"/>
                    <a:pt x="13412" y="19274"/>
                  </a:cubicBezTo>
                  <a:cubicBezTo>
                    <a:pt x="13456" y="19325"/>
                    <a:pt x="13505" y="19343"/>
                    <a:pt x="13557" y="19343"/>
                  </a:cubicBezTo>
                  <a:cubicBezTo>
                    <a:pt x="13626" y="19343"/>
                    <a:pt x="13700" y="19310"/>
                    <a:pt x="13770" y="19288"/>
                  </a:cubicBezTo>
                  <a:cubicBezTo>
                    <a:pt x="13809" y="19275"/>
                    <a:pt x="13846" y="19270"/>
                    <a:pt x="13882" y="19270"/>
                  </a:cubicBezTo>
                  <a:cubicBezTo>
                    <a:pt x="14130" y="19270"/>
                    <a:pt x="14318" y="19534"/>
                    <a:pt x="14207" y="19782"/>
                  </a:cubicBezTo>
                  <a:cubicBezTo>
                    <a:pt x="14175" y="19853"/>
                    <a:pt x="14218" y="19944"/>
                    <a:pt x="14296" y="19944"/>
                  </a:cubicBezTo>
                  <a:cubicBezTo>
                    <a:pt x="14306" y="19944"/>
                    <a:pt x="14317" y="19943"/>
                    <a:pt x="14328" y="19940"/>
                  </a:cubicBezTo>
                  <a:cubicBezTo>
                    <a:pt x="14375" y="19925"/>
                    <a:pt x="14424" y="19917"/>
                    <a:pt x="14473" y="19917"/>
                  </a:cubicBezTo>
                  <a:cubicBezTo>
                    <a:pt x="14606" y="19917"/>
                    <a:pt x="14737" y="19972"/>
                    <a:pt x="14825" y="20077"/>
                  </a:cubicBezTo>
                  <a:cubicBezTo>
                    <a:pt x="14951" y="20230"/>
                    <a:pt x="14950" y="20452"/>
                    <a:pt x="14858" y="20621"/>
                  </a:cubicBezTo>
                  <a:cubicBezTo>
                    <a:pt x="14815" y="20697"/>
                    <a:pt x="14874" y="20779"/>
                    <a:pt x="14954" y="20779"/>
                  </a:cubicBezTo>
                  <a:cubicBezTo>
                    <a:pt x="14962" y="20779"/>
                    <a:pt x="14970" y="20779"/>
                    <a:pt x="14979" y="20777"/>
                  </a:cubicBezTo>
                  <a:cubicBezTo>
                    <a:pt x="15003" y="20772"/>
                    <a:pt x="15027" y="20770"/>
                    <a:pt x="15050" y="20770"/>
                  </a:cubicBezTo>
                  <a:cubicBezTo>
                    <a:pt x="15344" y="20770"/>
                    <a:pt x="15499" y="21144"/>
                    <a:pt x="15308" y="21374"/>
                  </a:cubicBezTo>
                  <a:cubicBezTo>
                    <a:pt x="15244" y="21451"/>
                    <a:pt x="15288" y="21550"/>
                    <a:pt x="15385" y="21560"/>
                  </a:cubicBezTo>
                  <a:cubicBezTo>
                    <a:pt x="15537" y="21576"/>
                    <a:pt x="15671" y="21688"/>
                    <a:pt x="15712" y="21835"/>
                  </a:cubicBezTo>
                  <a:cubicBezTo>
                    <a:pt x="15755" y="21996"/>
                    <a:pt x="15684" y="22154"/>
                    <a:pt x="15561" y="22258"/>
                  </a:cubicBezTo>
                  <a:cubicBezTo>
                    <a:pt x="15478" y="22327"/>
                    <a:pt x="15553" y="22436"/>
                    <a:pt x="15639" y="22446"/>
                  </a:cubicBezTo>
                  <a:cubicBezTo>
                    <a:pt x="15925" y="22481"/>
                    <a:pt x="16001" y="22820"/>
                    <a:pt x="15814" y="23012"/>
                  </a:cubicBezTo>
                  <a:cubicBezTo>
                    <a:pt x="15748" y="23081"/>
                    <a:pt x="15798" y="23193"/>
                    <a:pt x="15891" y="23196"/>
                  </a:cubicBezTo>
                  <a:cubicBezTo>
                    <a:pt x="16241" y="23212"/>
                    <a:pt x="16271" y="23618"/>
                    <a:pt x="16225" y="23892"/>
                  </a:cubicBezTo>
                  <a:cubicBezTo>
                    <a:pt x="16020" y="23732"/>
                    <a:pt x="15771" y="23617"/>
                    <a:pt x="15543" y="23514"/>
                  </a:cubicBezTo>
                  <a:cubicBezTo>
                    <a:pt x="15177" y="23347"/>
                    <a:pt x="14801" y="23214"/>
                    <a:pt x="14416" y="23107"/>
                  </a:cubicBezTo>
                  <a:cubicBezTo>
                    <a:pt x="14411" y="22629"/>
                    <a:pt x="14313" y="22154"/>
                    <a:pt x="14127" y="21712"/>
                  </a:cubicBezTo>
                  <a:cubicBezTo>
                    <a:pt x="14033" y="21491"/>
                    <a:pt x="13920" y="21279"/>
                    <a:pt x="13784" y="21081"/>
                  </a:cubicBezTo>
                  <a:cubicBezTo>
                    <a:pt x="13669" y="20914"/>
                    <a:pt x="13540" y="20742"/>
                    <a:pt x="13380" y="20610"/>
                  </a:cubicBezTo>
                  <a:cubicBezTo>
                    <a:pt x="13409" y="20577"/>
                    <a:pt x="13435" y="20545"/>
                    <a:pt x="13457" y="20508"/>
                  </a:cubicBezTo>
                  <a:cubicBezTo>
                    <a:pt x="13561" y="20344"/>
                    <a:pt x="13519" y="20171"/>
                    <a:pt x="13397" y="20030"/>
                  </a:cubicBezTo>
                  <a:cubicBezTo>
                    <a:pt x="13233" y="19841"/>
                    <a:pt x="13001" y="19709"/>
                    <a:pt x="12757" y="19631"/>
                  </a:cubicBezTo>
                  <a:cubicBezTo>
                    <a:pt x="12754" y="19629"/>
                    <a:pt x="12751" y="19628"/>
                    <a:pt x="12749" y="19627"/>
                  </a:cubicBezTo>
                  <a:cubicBezTo>
                    <a:pt x="12643" y="19587"/>
                    <a:pt x="12519" y="19545"/>
                    <a:pt x="12399" y="19545"/>
                  </a:cubicBezTo>
                  <a:cubicBezTo>
                    <a:pt x="12330" y="19545"/>
                    <a:pt x="12262" y="19559"/>
                    <a:pt x="12200" y="19596"/>
                  </a:cubicBezTo>
                  <a:cubicBezTo>
                    <a:pt x="12124" y="19642"/>
                    <a:pt x="12084" y="19710"/>
                    <a:pt x="12065" y="19788"/>
                  </a:cubicBezTo>
                  <a:cubicBezTo>
                    <a:pt x="11895" y="19702"/>
                    <a:pt x="11676" y="19674"/>
                    <a:pt x="11496" y="19647"/>
                  </a:cubicBezTo>
                  <a:cubicBezTo>
                    <a:pt x="11334" y="19623"/>
                    <a:pt x="11169" y="19610"/>
                    <a:pt x="11006" y="19610"/>
                  </a:cubicBezTo>
                  <a:cubicBezTo>
                    <a:pt x="10943" y="19610"/>
                    <a:pt x="10881" y="19612"/>
                    <a:pt x="10819" y="19616"/>
                  </a:cubicBezTo>
                  <a:cubicBezTo>
                    <a:pt x="10434" y="19639"/>
                    <a:pt x="10015" y="19716"/>
                    <a:pt x="9671" y="19905"/>
                  </a:cubicBezTo>
                  <a:cubicBezTo>
                    <a:pt x="9657" y="19806"/>
                    <a:pt x="9616" y="19716"/>
                    <a:pt x="9521" y="19659"/>
                  </a:cubicBezTo>
                  <a:cubicBezTo>
                    <a:pt x="9462" y="19625"/>
                    <a:pt x="9397" y="19611"/>
                    <a:pt x="9330" y="19611"/>
                  </a:cubicBezTo>
                  <a:cubicBezTo>
                    <a:pt x="9209" y="19611"/>
                    <a:pt x="9082" y="19656"/>
                    <a:pt x="8975" y="19699"/>
                  </a:cubicBezTo>
                  <a:cubicBezTo>
                    <a:pt x="8971" y="19700"/>
                    <a:pt x="8969" y="19701"/>
                    <a:pt x="8965" y="19702"/>
                  </a:cubicBezTo>
                  <a:cubicBezTo>
                    <a:pt x="8724" y="19783"/>
                    <a:pt x="8492" y="19920"/>
                    <a:pt x="8330" y="20111"/>
                  </a:cubicBezTo>
                  <a:cubicBezTo>
                    <a:pt x="8210" y="20253"/>
                    <a:pt x="8172" y="20426"/>
                    <a:pt x="8277" y="20591"/>
                  </a:cubicBezTo>
                  <a:cubicBezTo>
                    <a:pt x="8343" y="20694"/>
                    <a:pt x="8440" y="20780"/>
                    <a:pt x="8547" y="20852"/>
                  </a:cubicBezTo>
                  <a:cubicBezTo>
                    <a:pt x="8251" y="21097"/>
                    <a:pt x="8080" y="21517"/>
                    <a:pt x="7975" y="21870"/>
                  </a:cubicBezTo>
                  <a:cubicBezTo>
                    <a:pt x="7828" y="22363"/>
                    <a:pt x="7772" y="22912"/>
                    <a:pt x="7839" y="23420"/>
                  </a:cubicBezTo>
                  <a:cubicBezTo>
                    <a:pt x="7840" y="23430"/>
                    <a:pt x="7844" y="23436"/>
                    <a:pt x="7846" y="23444"/>
                  </a:cubicBezTo>
                  <a:cubicBezTo>
                    <a:pt x="7830" y="23448"/>
                    <a:pt x="7815" y="23451"/>
                    <a:pt x="7799" y="23457"/>
                  </a:cubicBezTo>
                  <a:cubicBezTo>
                    <a:pt x="7320" y="23604"/>
                    <a:pt x="6818" y="23743"/>
                    <a:pt x="6373" y="23979"/>
                  </a:cubicBezTo>
                  <a:cubicBezTo>
                    <a:pt x="6283" y="24027"/>
                    <a:pt x="6201" y="24084"/>
                    <a:pt x="6122" y="24142"/>
                  </a:cubicBezTo>
                  <a:cubicBezTo>
                    <a:pt x="6120" y="24128"/>
                    <a:pt x="6113" y="24115"/>
                    <a:pt x="6099" y="24102"/>
                  </a:cubicBezTo>
                  <a:cubicBezTo>
                    <a:pt x="5892" y="23941"/>
                    <a:pt x="5839" y="23569"/>
                    <a:pt x="6065" y="23397"/>
                  </a:cubicBezTo>
                  <a:cubicBezTo>
                    <a:pt x="6120" y="23356"/>
                    <a:pt x="6139" y="23284"/>
                    <a:pt x="6086" y="23231"/>
                  </a:cubicBezTo>
                  <a:cubicBezTo>
                    <a:pt x="5960" y="23100"/>
                    <a:pt x="5891" y="22919"/>
                    <a:pt x="5924" y="22738"/>
                  </a:cubicBezTo>
                  <a:cubicBezTo>
                    <a:pt x="5960" y="22548"/>
                    <a:pt x="6086" y="22420"/>
                    <a:pt x="6257" y="22345"/>
                  </a:cubicBezTo>
                  <a:cubicBezTo>
                    <a:pt x="6328" y="22314"/>
                    <a:pt x="6319" y="22222"/>
                    <a:pt x="6280" y="22175"/>
                  </a:cubicBezTo>
                  <a:cubicBezTo>
                    <a:pt x="6027" y="21857"/>
                    <a:pt x="6182" y="21378"/>
                    <a:pt x="6569" y="21267"/>
                  </a:cubicBezTo>
                  <a:cubicBezTo>
                    <a:pt x="6622" y="21252"/>
                    <a:pt x="6669" y="21186"/>
                    <a:pt x="6647" y="21129"/>
                  </a:cubicBezTo>
                  <a:cubicBezTo>
                    <a:pt x="6574" y="20938"/>
                    <a:pt x="6585" y="20735"/>
                    <a:pt x="6687" y="20555"/>
                  </a:cubicBezTo>
                  <a:cubicBezTo>
                    <a:pt x="6735" y="20467"/>
                    <a:pt x="6802" y="20387"/>
                    <a:pt x="6882" y="20329"/>
                  </a:cubicBezTo>
                  <a:cubicBezTo>
                    <a:pt x="6980" y="20259"/>
                    <a:pt x="7090" y="20251"/>
                    <a:pt x="7195" y="20199"/>
                  </a:cubicBezTo>
                  <a:cubicBezTo>
                    <a:pt x="7301" y="20148"/>
                    <a:pt x="7350" y="20054"/>
                    <a:pt x="7389" y="19946"/>
                  </a:cubicBezTo>
                  <a:cubicBezTo>
                    <a:pt x="7428" y="19837"/>
                    <a:pt x="7473" y="19738"/>
                    <a:pt x="7554" y="19652"/>
                  </a:cubicBezTo>
                  <a:cubicBezTo>
                    <a:pt x="7694" y="19505"/>
                    <a:pt x="7882" y="19426"/>
                    <a:pt x="8079" y="19426"/>
                  </a:cubicBezTo>
                  <a:cubicBezTo>
                    <a:pt x="8109" y="19426"/>
                    <a:pt x="8138" y="19428"/>
                    <a:pt x="8167" y="19431"/>
                  </a:cubicBezTo>
                  <a:cubicBezTo>
                    <a:pt x="8171" y="19432"/>
                    <a:pt x="8174" y="19432"/>
                    <a:pt x="8177" y="19432"/>
                  </a:cubicBezTo>
                  <a:cubicBezTo>
                    <a:pt x="8238" y="19432"/>
                    <a:pt x="8278" y="19369"/>
                    <a:pt x="8283" y="19316"/>
                  </a:cubicBezTo>
                  <a:cubicBezTo>
                    <a:pt x="8302" y="19067"/>
                    <a:pt x="8515" y="18895"/>
                    <a:pt x="8739" y="18895"/>
                  </a:cubicBezTo>
                  <a:cubicBezTo>
                    <a:pt x="8830" y="18895"/>
                    <a:pt x="8923" y="18923"/>
                    <a:pt x="9005" y="18987"/>
                  </a:cubicBezTo>
                  <a:cubicBezTo>
                    <a:pt x="9029" y="19006"/>
                    <a:pt x="9059" y="19016"/>
                    <a:pt x="9087" y="19016"/>
                  </a:cubicBezTo>
                  <a:cubicBezTo>
                    <a:pt x="9131" y="19016"/>
                    <a:pt x="9172" y="18991"/>
                    <a:pt x="9187" y="18939"/>
                  </a:cubicBezTo>
                  <a:cubicBezTo>
                    <a:pt x="9248" y="18727"/>
                    <a:pt x="9423" y="18617"/>
                    <a:pt x="9604" y="18617"/>
                  </a:cubicBezTo>
                  <a:cubicBezTo>
                    <a:pt x="9738" y="18617"/>
                    <a:pt x="9875" y="18677"/>
                    <a:pt x="9972" y="18801"/>
                  </a:cubicBezTo>
                  <a:cubicBezTo>
                    <a:pt x="9991" y="18826"/>
                    <a:pt x="10015" y="18836"/>
                    <a:pt x="10039" y="18836"/>
                  </a:cubicBezTo>
                  <a:cubicBezTo>
                    <a:pt x="10086" y="18836"/>
                    <a:pt x="10135" y="18798"/>
                    <a:pt x="10152" y="18754"/>
                  </a:cubicBezTo>
                  <a:cubicBezTo>
                    <a:pt x="10202" y="18628"/>
                    <a:pt x="10335" y="18548"/>
                    <a:pt x="10465" y="18531"/>
                  </a:cubicBezTo>
                  <a:cubicBezTo>
                    <a:pt x="10481" y="18529"/>
                    <a:pt x="10498" y="18528"/>
                    <a:pt x="10515" y="18528"/>
                  </a:cubicBezTo>
                  <a:close/>
                  <a:moveTo>
                    <a:pt x="20142" y="21787"/>
                  </a:moveTo>
                  <a:cubicBezTo>
                    <a:pt x="20204" y="21787"/>
                    <a:pt x="20267" y="21791"/>
                    <a:pt x="20329" y="21801"/>
                  </a:cubicBezTo>
                  <a:cubicBezTo>
                    <a:pt x="20658" y="21851"/>
                    <a:pt x="20960" y="22012"/>
                    <a:pt x="21200" y="22237"/>
                  </a:cubicBezTo>
                  <a:cubicBezTo>
                    <a:pt x="21446" y="22467"/>
                    <a:pt x="21627" y="22754"/>
                    <a:pt x="21774" y="23056"/>
                  </a:cubicBezTo>
                  <a:cubicBezTo>
                    <a:pt x="21686" y="23121"/>
                    <a:pt x="21603" y="23186"/>
                    <a:pt x="21519" y="23250"/>
                  </a:cubicBezTo>
                  <a:cubicBezTo>
                    <a:pt x="20820" y="23776"/>
                    <a:pt x="20096" y="24271"/>
                    <a:pt x="19347" y="24726"/>
                  </a:cubicBezTo>
                  <a:cubicBezTo>
                    <a:pt x="19279" y="24190"/>
                    <a:pt x="18897" y="23747"/>
                    <a:pt x="18429" y="23497"/>
                  </a:cubicBezTo>
                  <a:cubicBezTo>
                    <a:pt x="18411" y="22899"/>
                    <a:pt x="18868" y="22308"/>
                    <a:pt x="19362" y="22016"/>
                  </a:cubicBezTo>
                  <a:cubicBezTo>
                    <a:pt x="19600" y="21876"/>
                    <a:pt x="19867" y="21787"/>
                    <a:pt x="20142" y="21787"/>
                  </a:cubicBezTo>
                  <a:close/>
                  <a:moveTo>
                    <a:pt x="5628" y="23327"/>
                  </a:moveTo>
                  <a:cubicBezTo>
                    <a:pt x="5694" y="23327"/>
                    <a:pt x="5757" y="23342"/>
                    <a:pt x="5810" y="23378"/>
                  </a:cubicBezTo>
                  <a:cubicBezTo>
                    <a:pt x="5646" y="23653"/>
                    <a:pt x="5713" y="24059"/>
                    <a:pt x="6007" y="24221"/>
                  </a:cubicBezTo>
                  <a:cubicBezTo>
                    <a:pt x="6012" y="24222"/>
                    <a:pt x="6015" y="24222"/>
                    <a:pt x="6018" y="24225"/>
                  </a:cubicBezTo>
                  <a:cubicBezTo>
                    <a:pt x="5732" y="24472"/>
                    <a:pt x="5535" y="24799"/>
                    <a:pt x="5427" y="25180"/>
                  </a:cubicBezTo>
                  <a:cubicBezTo>
                    <a:pt x="5421" y="25199"/>
                    <a:pt x="5418" y="25219"/>
                    <a:pt x="5413" y="25237"/>
                  </a:cubicBezTo>
                  <a:cubicBezTo>
                    <a:pt x="5382" y="25241"/>
                    <a:pt x="5349" y="25246"/>
                    <a:pt x="5317" y="25247"/>
                  </a:cubicBezTo>
                  <a:cubicBezTo>
                    <a:pt x="5309" y="25247"/>
                    <a:pt x="5302" y="25247"/>
                    <a:pt x="5294" y="25247"/>
                  </a:cubicBezTo>
                  <a:cubicBezTo>
                    <a:pt x="5238" y="25247"/>
                    <a:pt x="5183" y="25237"/>
                    <a:pt x="5127" y="25219"/>
                  </a:cubicBezTo>
                  <a:cubicBezTo>
                    <a:pt x="4997" y="25174"/>
                    <a:pt x="4858" y="25086"/>
                    <a:pt x="4788" y="24966"/>
                  </a:cubicBezTo>
                  <a:cubicBezTo>
                    <a:pt x="4631" y="24694"/>
                    <a:pt x="4897" y="24477"/>
                    <a:pt x="5055" y="24290"/>
                  </a:cubicBezTo>
                  <a:cubicBezTo>
                    <a:pt x="5122" y="24209"/>
                    <a:pt x="5179" y="24118"/>
                    <a:pt x="5189" y="24009"/>
                  </a:cubicBezTo>
                  <a:cubicBezTo>
                    <a:pt x="5201" y="23868"/>
                    <a:pt x="5125" y="23725"/>
                    <a:pt x="5185" y="23591"/>
                  </a:cubicBezTo>
                  <a:cubicBezTo>
                    <a:pt x="5250" y="23443"/>
                    <a:pt x="5449" y="23327"/>
                    <a:pt x="5628" y="23327"/>
                  </a:cubicBezTo>
                  <a:close/>
                  <a:moveTo>
                    <a:pt x="2563" y="23328"/>
                  </a:moveTo>
                  <a:cubicBezTo>
                    <a:pt x="2709" y="23328"/>
                    <a:pt x="2850" y="23414"/>
                    <a:pt x="2893" y="23560"/>
                  </a:cubicBezTo>
                  <a:cubicBezTo>
                    <a:pt x="2943" y="23724"/>
                    <a:pt x="2880" y="23902"/>
                    <a:pt x="2883" y="24069"/>
                  </a:cubicBezTo>
                  <a:cubicBezTo>
                    <a:pt x="2887" y="24222"/>
                    <a:pt x="2934" y="24368"/>
                    <a:pt x="3053" y="24470"/>
                  </a:cubicBezTo>
                  <a:cubicBezTo>
                    <a:pt x="3164" y="24565"/>
                    <a:pt x="3323" y="24620"/>
                    <a:pt x="3362" y="24774"/>
                  </a:cubicBezTo>
                  <a:cubicBezTo>
                    <a:pt x="3405" y="24935"/>
                    <a:pt x="3334" y="25110"/>
                    <a:pt x="3225" y="25229"/>
                  </a:cubicBezTo>
                  <a:cubicBezTo>
                    <a:pt x="3163" y="25295"/>
                    <a:pt x="3091" y="25345"/>
                    <a:pt x="3014" y="25390"/>
                  </a:cubicBezTo>
                  <a:cubicBezTo>
                    <a:pt x="2940" y="25433"/>
                    <a:pt x="2860" y="25452"/>
                    <a:pt x="2783" y="25489"/>
                  </a:cubicBezTo>
                  <a:cubicBezTo>
                    <a:pt x="2609" y="25334"/>
                    <a:pt x="2441" y="25170"/>
                    <a:pt x="2284" y="25000"/>
                  </a:cubicBezTo>
                  <a:cubicBezTo>
                    <a:pt x="2209" y="24870"/>
                    <a:pt x="2123" y="24751"/>
                    <a:pt x="2071" y="24607"/>
                  </a:cubicBezTo>
                  <a:cubicBezTo>
                    <a:pt x="2018" y="24455"/>
                    <a:pt x="1986" y="24299"/>
                    <a:pt x="1986" y="24137"/>
                  </a:cubicBezTo>
                  <a:cubicBezTo>
                    <a:pt x="1991" y="23813"/>
                    <a:pt x="2136" y="23394"/>
                    <a:pt x="2501" y="23334"/>
                  </a:cubicBezTo>
                  <a:cubicBezTo>
                    <a:pt x="2522" y="23330"/>
                    <a:pt x="2542" y="23328"/>
                    <a:pt x="2563" y="23328"/>
                  </a:cubicBezTo>
                  <a:close/>
                  <a:moveTo>
                    <a:pt x="17388" y="23445"/>
                  </a:moveTo>
                  <a:cubicBezTo>
                    <a:pt x="17618" y="23445"/>
                    <a:pt x="17850" y="23485"/>
                    <a:pt x="18067" y="23560"/>
                  </a:cubicBezTo>
                  <a:cubicBezTo>
                    <a:pt x="18635" y="23753"/>
                    <a:pt x="19057" y="24216"/>
                    <a:pt x="19137" y="24816"/>
                  </a:cubicBezTo>
                  <a:cubicBezTo>
                    <a:pt x="19138" y="24827"/>
                    <a:pt x="19140" y="24837"/>
                    <a:pt x="19145" y="24846"/>
                  </a:cubicBezTo>
                  <a:cubicBezTo>
                    <a:pt x="18224" y="25394"/>
                    <a:pt x="17268" y="25881"/>
                    <a:pt x="16278" y="26286"/>
                  </a:cubicBezTo>
                  <a:cubicBezTo>
                    <a:pt x="16336" y="26135"/>
                    <a:pt x="16331" y="25960"/>
                    <a:pt x="16265" y="25813"/>
                  </a:cubicBezTo>
                  <a:lnTo>
                    <a:pt x="16265" y="25813"/>
                  </a:lnTo>
                  <a:cubicBezTo>
                    <a:pt x="16269" y="25814"/>
                    <a:pt x="16274" y="25814"/>
                    <a:pt x="16279" y="25814"/>
                  </a:cubicBezTo>
                  <a:cubicBezTo>
                    <a:pt x="16317" y="25814"/>
                    <a:pt x="16354" y="25798"/>
                    <a:pt x="16372" y="25761"/>
                  </a:cubicBezTo>
                  <a:cubicBezTo>
                    <a:pt x="16575" y="25329"/>
                    <a:pt x="16783" y="24808"/>
                    <a:pt x="16581" y="24339"/>
                  </a:cubicBezTo>
                  <a:cubicBezTo>
                    <a:pt x="16537" y="24236"/>
                    <a:pt x="16476" y="24145"/>
                    <a:pt x="16404" y="24064"/>
                  </a:cubicBezTo>
                  <a:cubicBezTo>
                    <a:pt x="16412" y="24053"/>
                    <a:pt x="16420" y="24039"/>
                    <a:pt x="16422" y="24022"/>
                  </a:cubicBezTo>
                  <a:cubicBezTo>
                    <a:pt x="16443" y="23920"/>
                    <a:pt x="16457" y="23815"/>
                    <a:pt x="16461" y="23710"/>
                  </a:cubicBezTo>
                  <a:cubicBezTo>
                    <a:pt x="16736" y="23527"/>
                    <a:pt x="17061" y="23445"/>
                    <a:pt x="17388" y="23445"/>
                  </a:cubicBezTo>
                  <a:close/>
                  <a:moveTo>
                    <a:pt x="11906" y="23007"/>
                  </a:moveTo>
                  <a:cubicBezTo>
                    <a:pt x="12133" y="23007"/>
                    <a:pt x="12360" y="23014"/>
                    <a:pt x="12586" y="23030"/>
                  </a:cubicBezTo>
                  <a:cubicBezTo>
                    <a:pt x="12584" y="23082"/>
                    <a:pt x="12587" y="23134"/>
                    <a:pt x="12593" y="23186"/>
                  </a:cubicBezTo>
                  <a:cubicBezTo>
                    <a:pt x="12612" y="23346"/>
                    <a:pt x="12685" y="23532"/>
                    <a:pt x="12850" y="23587"/>
                  </a:cubicBezTo>
                  <a:cubicBezTo>
                    <a:pt x="12883" y="23598"/>
                    <a:pt x="12916" y="23604"/>
                    <a:pt x="12946" y="23604"/>
                  </a:cubicBezTo>
                  <a:cubicBezTo>
                    <a:pt x="13032" y="23604"/>
                    <a:pt x="13107" y="23563"/>
                    <a:pt x="13172" y="23507"/>
                  </a:cubicBezTo>
                  <a:cubicBezTo>
                    <a:pt x="13185" y="23559"/>
                    <a:pt x="13204" y="23610"/>
                    <a:pt x="13238" y="23653"/>
                  </a:cubicBezTo>
                  <a:cubicBezTo>
                    <a:pt x="13298" y="23735"/>
                    <a:pt x="13386" y="23784"/>
                    <a:pt x="13484" y="23784"/>
                  </a:cubicBezTo>
                  <a:cubicBezTo>
                    <a:pt x="13497" y="23784"/>
                    <a:pt x="13511" y="23783"/>
                    <a:pt x="13525" y="23782"/>
                  </a:cubicBezTo>
                  <a:cubicBezTo>
                    <a:pt x="13765" y="23748"/>
                    <a:pt x="13933" y="23514"/>
                    <a:pt x="13984" y="23293"/>
                  </a:cubicBezTo>
                  <a:cubicBezTo>
                    <a:pt x="13988" y="23274"/>
                    <a:pt x="13990" y="23254"/>
                    <a:pt x="13994" y="23235"/>
                  </a:cubicBezTo>
                  <a:cubicBezTo>
                    <a:pt x="14287" y="23300"/>
                    <a:pt x="14579" y="23384"/>
                    <a:pt x="14864" y="23483"/>
                  </a:cubicBezTo>
                  <a:cubicBezTo>
                    <a:pt x="15120" y="23573"/>
                    <a:pt x="15371" y="23678"/>
                    <a:pt x="15615" y="23797"/>
                  </a:cubicBezTo>
                  <a:cubicBezTo>
                    <a:pt x="15827" y="23899"/>
                    <a:pt x="16042" y="24012"/>
                    <a:pt x="16212" y="24177"/>
                  </a:cubicBezTo>
                  <a:cubicBezTo>
                    <a:pt x="16615" y="24573"/>
                    <a:pt x="16423" y="25106"/>
                    <a:pt x="16218" y="25554"/>
                  </a:cubicBezTo>
                  <a:cubicBezTo>
                    <a:pt x="14847" y="24930"/>
                    <a:pt x="13332" y="24604"/>
                    <a:pt x="11827" y="24575"/>
                  </a:cubicBezTo>
                  <a:cubicBezTo>
                    <a:pt x="11755" y="24574"/>
                    <a:pt x="11683" y="24574"/>
                    <a:pt x="11613" y="24574"/>
                  </a:cubicBezTo>
                  <a:cubicBezTo>
                    <a:pt x="11550" y="24574"/>
                    <a:pt x="11486" y="24575"/>
                    <a:pt x="11423" y="24575"/>
                  </a:cubicBezTo>
                  <a:cubicBezTo>
                    <a:pt x="11378" y="24576"/>
                    <a:pt x="11331" y="24576"/>
                    <a:pt x="11286" y="24579"/>
                  </a:cubicBezTo>
                  <a:cubicBezTo>
                    <a:pt x="11223" y="24580"/>
                    <a:pt x="11161" y="24583"/>
                    <a:pt x="11099" y="24586"/>
                  </a:cubicBezTo>
                  <a:cubicBezTo>
                    <a:pt x="11088" y="24586"/>
                    <a:pt x="11076" y="24587"/>
                    <a:pt x="11066" y="24587"/>
                  </a:cubicBezTo>
                  <a:cubicBezTo>
                    <a:pt x="10990" y="24591"/>
                    <a:pt x="10916" y="24595"/>
                    <a:pt x="10840" y="24600"/>
                  </a:cubicBezTo>
                  <a:cubicBezTo>
                    <a:pt x="10824" y="24601"/>
                    <a:pt x="10808" y="24601"/>
                    <a:pt x="10791" y="24604"/>
                  </a:cubicBezTo>
                  <a:cubicBezTo>
                    <a:pt x="10710" y="24611"/>
                    <a:pt x="10629" y="24617"/>
                    <a:pt x="10548" y="24625"/>
                  </a:cubicBezTo>
                  <a:cubicBezTo>
                    <a:pt x="10371" y="24641"/>
                    <a:pt x="10194" y="24663"/>
                    <a:pt x="10017" y="24688"/>
                  </a:cubicBezTo>
                  <a:cubicBezTo>
                    <a:pt x="9932" y="24700"/>
                    <a:pt x="9845" y="24714"/>
                    <a:pt x="9760" y="24727"/>
                  </a:cubicBezTo>
                  <a:cubicBezTo>
                    <a:pt x="9756" y="24727"/>
                    <a:pt x="9754" y="24729"/>
                    <a:pt x="9749" y="24729"/>
                  </a:cubicBezTo>
                  <a:cubicBezTo>
                    <a:pt x="9662" y="24745"/>
                    <a:pt x="9577" y="24758"/>
                    <a:pt x="9489" y="24776"/>
                  </a:cubicBezTo>
                  <a:cubicBezTo>
                    <a:pt x="9402" y="24793"/>
                    <a:pt x="9314" y="24810"/>
                    <a:pt x="9228" y="24830"/>
                  </a:cubicBezTo>
                  <a:cubicBezTo>
                    <a:pt x="9140" y="24849"/>
                    <a:pt x="9054" y="24870"/>
                    <a:pt x="8967" y="24892"/>
                  </a:cubicBezTo>
                  <a:cubicBezTo>
                    <a:pt x="8881" y="24913"/>
                    <a:pt x="8795" y="24935"/>
                    <a:pt x="8709" y="24958"/>
                  </a:cubicBezTo>
                  <a:cubicBezTo>
                    <a:pt x="8624" y="24982"/>
                    <a:pt x="8538" y="25006"/>
                    <a:pt x="8453" y="25032"/>
                  </a:cubicBezTo>
                  <a:cubicBezTo>
                    <a:pt x="8113" y="25135"/>
                    <a:pt x="7778" y="25256"/>
                    <a:pt x="7453" y="25397"/>
                  </a:cubicBezTo>
                  <a:cubicBezTo>
                    <a:pt x="7416" y="25412"/>
                    <a:pt x="7379" y="25428"/>
                    <a:pt x="7341" y="25445"/>
                  </a:cubicBezTo>
                  <a:cubicBezTo>
                    <a:pt x="6674" y="25743"/>
                    <a:pt x="6046" y="26138"/>
                    <a:pt x="5583" y="26704"/>
                  </a:cubicBezTo>
                  <a:cubicBezTo>
                    <a:pt x="5495" y="25854"/>
                    <a:pt x="5481" y="24866"/>
                    <a:pt x="6240" y="24321"/>
                  </a:cubicBezTo>
                  <a:cubicBezTo>
                    <a:pt x="6273" y="24297"/>
                    <a:pt x="6308" y="24274"/>
                    <a:pt x="6344" y="24251"/>
                  </a:cubicBezTo>
                  <a:cubicBezTo>
                    <a:pt x="6345" y="24250"/>
                    <a:pt x="6348" y="24248"/>
                    <a:pt x="6349" y="24248"/>
                  </a:cubicBezTo>
                  <a:cubicBezTo>
                    <a:pt x="6376" y="24231"/>
                    <a:pt x="6401" y="24216"/>
                    <a:pt x="6429" y="24200"/>
                  </a:cubicBezTo>
                  <a:cubicBezTo>
                    <a:pt x="6444" y="24191"/>
                    <a:pt x="6458" y="24184"/>
                    <a:pt x="6474" y="24175"/>
                  </a:cubicBezTo>
                  <a:cubicBezTo>
                    <a:pt x="6505" y="24157"/>
                    <a:pt x="6538" y="24141"/>
                    <a:pt x="6569" y="24126"/>
                  </a:cubicBezTo>
                  <a:cubicBezTo>
                    <a:pt x="6606" y="24107"/>
                    <a:pt x="6645" y="24090"/>
                    <a:pt x="6684" y="24073"/>
                  </a:cubicBezTo>
                  <a:cubicBezTo>
                    <a:pt x="6718" y="24057"/>
                    <a:pt x="6751" y="24043"/>
                    <a:pt x="6786" y="24029"/>
                  </a:cubicBezTo>
                  <a:cubicBezTo>
                    <a:pt x="6822" y="24016"/>
                    <a:pt x="6856" y="24002"/>
                    <a:pt x="6892" y="23988"/>
                  </a:cubicBezTo>
                  <a:cubicBezTo>
                    <a:pt x="6933" y="23972"/>
                    <a:pt x="6976" y="23956"/>
                    <a:pt x="7020" y="23941"/>
                  </a:cubicBezTo>
                  <a:cubicBezTo>
                    <a:pt x="7028" y="23939"/>
                    <a:pt x="7037" y="23935"/>
                    <a:pt x="7046" y="23933"/>
                  </a:cubicBezTo>
                  <a:cubicBezTo>
                    <a:pt x="7085" y="23918"/>
                    <a:pt x="7126" y="23904"/>
                    <a:pt x="7167" y="23892"/>
                  </a:cubicBezTo>
                  <a:cubicBezTo>
                    <a:pt x="7179" y="23888"/>
                    <a:pt x="7194" y="23883"/>
                    <a:pt x="7207" y="23878"/>
                  </a:cubicBezTo>
                  <a:cubicBezTo>
                    <a:pt x="7320" y="23842"/>
                    <a:pt x="7433" y="23805"/>
                    <a:pt x="7543" y="23772"/>
                  </a:cubicBezTo>
                  <a:cubicBezTo>
                    <a:pt x="7787" y="23694"/>
                    <a:pt x="8033" y="23620"/>
                    <a:pt x="8281" y="23550"/>
                  </a:cubicBezTo>
                  <a:cubicBezTo>
                    <a:pt x="8313" y="23654"/>
                    <a:pt x="8363" y="23753"/>
                    <a:pt x="8432" y="23839"/>
                  </a:cubicBezTo>
                  <a:cubicBezTo>
                    <a:pt x="8546" y="23979"/>
                    <a:pt x="8713" y="24075"/>
                    <a:pt x="8885" y="24075"/>
                  </a:cubicBezTo>
                  <a:cubicBezTo>
                    <a:pt x="8959" y="24075"/>
                    <a:pt x="9034" y="24057"/>
                    <a:pt x="9106" y="24018"/>
                  </a:cubicBezTo>
                  <a:cubicBezTo>
                    <a:pt x="9240" y="23944"/>
                    <a:pt x="9325" y="23813"/>
                    <a:pt x="9359" y="23669"/>
                  </a:cubicBezTo>
                  <a:cubicBezTo>
                    <a:pt x="9447" y="23744"/>
                    <a:pt x="9550" y="23794"/>
                    <a:pt x="9669" y="23794"/>
                  </a:cubicBezTo>
                  <a:cubicBezTo>
                    <a:pt x="9703" y="23794"/>
                    <a:pt x="9738" y="23790"/>
                    <a:pt x="9774" y="23782"/>
                  </a:cubicBezTo>
                  <a:cubicBezTo>
                    <a:pt x="9890" y="23752"/>
                    <a:pt x="9991" y="23674"/>
                    <a:pt x="10032" y="23561"/>
                  </a:cubicBezTo>
                  <a:cubicBezTo>
                    <a:pt x="10075" y="23438"/>
                    <a:pt x="10049" y="23288"/>
                    <a:pt x="10015" y="23164"/>
                  </a:cubicBezTo>
                  <a:cubicBezTo>
                    <a:pt x="10640" y="23064"/>
                    <a:pt x="11273" y="23007"/>
                    <a:pt x="11906" y="23007"/>
                  </a:cubicBezTo>
                  <a:close/>
                  <a:moveTo>
                    <a:pt x="11606" y="24779"/>
                  </a:moveTo>
                  <a:cubicBezTo>
                    <a:pt x="12322" y="24779"/>
                    <a:pt x="13038" y="24848"/>
                    <a:pt x="13739" y="24986"/>
                  </a:cubicBezTo>
                  <a:cubicBezTo>
                    <a:pt x="13552" y="25851"/>
                    <a:pt x="12780" y="26397"/>
                    <a:pt x="11952" y="26591"/>
                  </a:cubicBezTo>
                  <a:cubicBezTo>
                    <a:pt x="11635" y="26666"/>
                    <a:pt x="11297" y="26708"/>
                    <a:pt x="10957" y="26708"/>
                  </a:cubicBezTo>
                  <a:cubicBezTo>
                    <a:pt x="10395" y="26708"/>
                    <a:pt x="9829" y="26591"/>
                    <a:pt x="9356" y="26310"/>
                  </a:cubicBezTo>
                  <a:cubicBezTo>
                    <a:pt x="8924" y="26055"/>
                    <a:pt x="8640" y="25654"/>
                    <a:pt x="8325" y="25278"/>
                  </a:cubicBezTo>
                  <a:cubicBezTo>
                    <a:pt x="8648" y="25177"/>
                    <a:pt x="8976" y="25092"/>
                    <a:pt x="9303" y="25023"/>
                  </a:cubicBezTo>
                  <a:cubicBezTo>
                    <a:pt x="10058" y="24860"/>
                    <a:pt x="10832" y="24779"/>
                    <a:pt x="11606" y="24779"/>
                  </a:cubicBezTo>
                  <a:close/>
                  <a:moveTo>
                    <a:pt x="4369" y="22746"/>
                  </a:moveTo>
                  <a:cubicBezTo>
                    <a:pt x="4433" y="22746"/>
                    <a:pt x="4498" y="22746"/>
                    <a:pt x="4562" y="22747"/>
                  </a:cubicBezTo>
                  <a:cubicBezTo>
                    <a:pt x="4949" y="22754"/>
                    <a:pt x="5340" y="22772"/>
                    <a:pt x="5714" y="22886"/>
                  </a:cubicBezTo>
                  <a:cubicBezTo>
                    <a:pt x="5718" y="22990"/>
                    <a:pt x="5745" y="23092"/>
                    <a:pt x="5792" y="23188"/>
                  </a:cubicBezTo>
                  <a:cubicBezTo>
                    <a:pt x="5736" y="23167"/>
                    <a:pt x="5677" y="23157"/>
                    <a:pt x="5617" y="23157"/>
                  </a:cubicBezTo>
                  <a:cubicBezTo>
                    <a:pt x="5506" y="23157"/>
                    <a:pt x="5393" y="23190"/>
                    <a:pt x="5296" y="23245"/>
                  </a:cubicBezTo>
                  <a:cubicBezTo>
                    <a:pt x="5193" y="23303"/>
                    <a:pt x="5098" y="23388"/>
                    <a:pt x="5044" y="23496"/>
                  </a:cubicBezTo>
                  <a:cubicBezTo>
                    <a:pt x="4984" y="23617"/>
                    <a:pt x="4995" y="23736"/>
                    <a:pt x="5020" y="23863"/>
                  </a:cubicBezTo>
                  <a:cubicBezTo>
                    <a:pt x="5052" y="24021"/>
                    <a:pt x="4995" y="24118"/>
                    <a:pt x="4888" y="24227"/>
                  </a:cubicBezTo>
                  <a:cubicBezTo>
                    <a:pt x="4799" y="24318"/>
                    <a:pt x="4703" y="24403"/>
                    <a:pt x="4645" y="24519"/>
                  </a:cubicBezTo>
                  <a:cubicBezTo>
                    <a:pt x="4526" y="24757"/>
                    <a:pt x="4563" y="25033"/>
                    <a:pt x="4758" y="25220"/>
                  </a:cubicBezTo>
                  <a:cubicBezTo>
                    <a:pt x="4869" y="25325"/>
                    <a:pt x="5013" y="25409"/>
                    <a:pt x="5164" y="25446"/>
                  </a:cubicBezTo>
                  <a:cubicBezTo>
                    <a:pt x="5209" y="25456"/>
                    <a:pt x="5262" y="25464"/>
                    <a:pt x="5314" y="25464"/>
                  </a:cubicBezTo>
                  <a:cubicBezTo>
                    <a:pt x="5332" y="25464"/>
                    <a:pt x="5349" y="25463"/>
                    <a:pt x="5366" y="25461"/>
                  </a:cubicBezTo>
                  <a:lnTo>
                    <a:pt x="5366" y="25461"/>
                  </a:lnTo>
                  <a:cubicBezTo>
                    <a:pt x="5291" y="25923"/>
                    <a:pt x="5333" y="26396"/>
                    <a:pt x="5385" y="26859"/>
                  </a:cubicBezTo>
                  <a:cubicBezTo>
                    <a:pt x="5106" y="26760"/>
                    <a:pt x="4828" y="26654"/>
                    <a:pt x="4554" y="26537"/>
                  </a:cubicBezTo>
                  <a:cubicBezTo>
                    <a:pt x="4174" y="26373"/>
                    <a:pt x="3800" y="26190"/>
                    <a:pt x="3437" y="25990"/>
                  </a:cubicBezTo>
                  <a:cubicBezTo>
                    <a:pt x="3263" y="25875"/>
                    <a:pt x="3100" y="25752"/>
                    <a:pt x="2943" y="25623"/>
                  </a:cubicBezTo>
                  <a:cubicBezTo>
                    <a:pt x="3248" y="25576"/>
                    <a:pt x="3516" y="25257"/>
                    <a:pt x="3558" y="24970"/>
                  </a:cubicBezTo>
                  <a:cubicBezTo>
                    <a:pt x="3582" y="24797"/>
                    <a:pt x="3541" y="24618"/>
                    <a:pt x="3408" y="24497"/>
                  </a:cubicBezTo>
                  <a:cubicBezTo>
                    <a:pt x="3341" y="24436"/>
                    <a:pt x="3258" y="24396"/>
                    <a:pt x="3188" y="24339"/>
                  </a:cubicBezTo>
                  <a:cubicBezTo>
                    <a:pt x="3095" y="24261"/>
                    <a:pt x="3070" y="24154"/>
                    <a:pt x="3070" y="24037"/>
                  </a:cubicBezTo>
                  <a:cubicBezTo>
                    <a:pt x="3071" y="23829"/>
                    <a:pt x="3127" y="23608"/>
                    <a:pt x="3013" y="23419"/>
                  </a:cubicBezTo>
                  <a:cubicBezTo>
                    <a:pt x="2924" y="23272"/>
                    <a:pt x="2756" y="23186"/>
                    <a:pt x="2586" y="23175"/>
                  </a:cubicBezTo>
                  <a:cubicBezTo>
                    <a:pt x="2573" y="23175"/>
                    <a:pt x="2561" y="23174"/>
                    <a:pt x="2548" y="23174"/>
                  </a:cubicBezTo>
                  <a:cubicBezTo>
                    <a:pt x="2153" y="23174"/>
                    <a:pt x="1900" y="23562"/>
                    <a:pt x="1835" y="23915"/>
                  </a:cubicBezTo>
                  <a:cubicBezTo>
                    <a:pt x="1803" y="24099"/>
                    <a:pt x="1808" y="24289"/>
                    <a:pt x="1849" y="24472"/>
                  </a:cubicBezTo>
                  <a:cubicBezTo>
                    <a:pt x="1568" y="24092"/>
                    <a:pt x="1325" y="23684"/>
                    <a:pt x="1122" y="23256"/>
                  </a:cubicBezTo>
                  <a:cubicBezTo>
                    <a:pt x="1470" y="23115"/>
                    <a:pt x="1834" y="23032"/>
                    <a:pt x="2203" y="22959"/>
                  </a:cubicBezTo>
                  <a:cubicBezTo>
                    <a:pt x="2594" y="22881"/>
                    <a:pt x="2987" y="22824"/>
                    <a:pt x="3383" y="22789"/>
                  </a:cubicBezTo>
                  <a:cubicBezTo>
                    <a:pt x="3711" y="22759"/>
                    <a:pt x="4040" y="22746"/>
                    <a:pt x="4369" y="22746"/>
                  </a:cubicBezTo>
                  <a:close/>
                  <a:moveTo>
                    <a:pt x="13941" y="25027"/>
                  </a:moveTo>
                  <a:cubicBezTo>
                    <a:pt x="14652" y="25181"/>
                    <a:pt x="15337" y="25408"/>
                    <a:pt x="16000" y="25701"/>
                  </a:cubicBezTo>
                  <a:cubicBezTo>
                    <a:pt x="16003" y="25717"/>
                    <a:pt x="16009" y="25731"/>
                    <a:pt x="16020" y="25746"/>
                  </a:cubicBezTo>
                  <a:cubicBezTo>
                    <a:pt x="16056" y="25786"/>
                    <a:pt x="16084" y="25838"/>
                    <a:pt x="16098" y="25886"/>
                  </a:cubicBezTo>
                  <a:cubicBezTo>
                    <a:pt x="16107" y="25916"/>
                    <a:pt x="16114" y="25946"/>
                    <a:pt x="16119" y="25976"/>
                  </a:cubicBezTo>
                  <a:cubicBezTo>
                    <a:pt x="16119" y="25977"/>
                    <a:pt x="16119" y="25978"/>
                    <a:pt x="16120" y="25980"/>
                  </a:cubicBezTo>
                  <a:lnTo>
                    <a:pt x="16120" y="25984"/>
                  </a:lnTo>
                  <a:cubicBezTo>
                    <a:pt x="16122" y="25991"/>
                    <a:pt x="16122" y="25999"/>
                    <a:pt x="16122" y="26008"/>
                  </a:cubicBezTo>
                  <a:cubicBezTo>
                    <a:pt x="16123" y="26024"/>
                    <a:pt x="16123" y="26040"/>
                    <a:pt x="16123" y="26058"/>
                  </a:cubicBezTo>
                  <a:cubicBezTo>
                    <a:pt x="16120" y="26074"/>
                    <a:pt x="16120" y="26088"/>
                    <a:pt x="16118" y="26102"/>
                  </a:cubicBezTo>
                  <a:lnTo>
                    <a:pt x="16118" y="26104"/>
                  </a:lnTo>
                  <a:cubicBezTo>
                    <a:pt x="16118" y="26105"/>
                    <a:pt x="16118" y="26105"/>
                    <a:pt x="16117" y="26109"/>
                  </a:cubicBezTo>
                  <a:lnTo>
                    <a:pt x="16113" y="26132"/>
                  </a:lnTo>
                  <a:cubicBezTo>
                    <a:pt x="16106" y="26162"/>
                    <a:pt x="16097" y="26190"/>
                    <a:pt x="16087" y="26219"/>
                  </a:cubicBezTo>
                  <a:cubicBezTo>
                    <a:pt x="16086" y="26221"/>
                    <a:pt x="16082" y="26225"/>
                    <a:pt x="16082" y="26227"/>
                  </a:cubicBezTo>
                  <a:cubicBezTo>
                    <a:pt x="16078" y="26234"/>
                    <a:pt x="16076" y="26241"/>
                    <a:pt x="16072" y="26248"/>
                  </a:cubicBezTo>
                  <a:cubicBezTo>
                    <a:pt x="16065" y="26262"/>
                    <a:pt x="16056" y="26276"/>
                    <a:pt x="16047" y="26289"/>
                  </a:cubicBezTo>
                  <a:cubicBezTo>
                    <a:pt x="16044" y="26295"/>
                    <a:pt x="16041" y="26300"/>
                    <a:pt x="16037" y="26305"/>
                  </a:cubicBezTo>
                  <a:cubicBezTo>
                    <a:pt x="16036" y="26307"/>
                    <a:pt x="16036" y="26307"/>
                    <a:pt x="16036" y="26308"/>
                  </a:cubicBezTo>
                  <a:lnTo>
                    <a:pt x="16034" y="26310"/>
                  </a:lnTo>
                  <a:cubicBezTo>
                    <a:pt x="16021" y="26325"/>
                    <a:pt x="16009" y="26338"/>
                    <a:pt x="15997" y="26350"/>
                  </a:cubicBezTo>
                  <a:cubicBezTo>
                    <a:pt x="15979" y="26365"/>
                    <a:pt x="15972" y="26387"/>
                    <a:pt x="15969" y="26409"/>
                  </a:cubicBezTo>
                  <a:cubicBezTo>
                    <a:pt x="15110" y="26744"/>
                    <a:pt x="14228" y="27016"/>
                    <a:pt x="13324" y="27213"/>
                  </a:cubicBezTo>
                  <a:cubicBezTo>
                    <a:pt x="12207" y="27455"/>
                    <a:pt x="11054" y="27584"/>
                    <a:pt x="9902" y="27584"/>
                  </a:cubicBezTo>
                  <a:cubicBezTo>
                    <a:pt x="8446" y="27584"/>
                    <a:pt x="6992" y="27377"/>
                    <a:pt x="5612" y="26930"/>
                  </a:cubicBezTo>
                  <a:cubicBezTo>
                    <a:pt x="5611" y="26919"/>
                    <a:pt x="5610" y="26909"/>
                    <a:pt x="5609" y="26898"/>
                  </a:cubicBezTo>
                  <a:cubicBezTo>
                    <a:pt x="6302" y="26125"/>
                    <a:pt x="7238" y="25635"/>
                    <a:pt x="8221" y="25312"/>
                  </a:cubicBezTo>
                  <a:cubicBezTo>
                    <a:pt x="8431" y="25740"/>
                    <a:pt x="8731" y="26127"/>
                    <a:pt x="9126" y="26401"/>
                  </a:cubicBezTo>
                  <a:cubicBezTo>
                    <a:pt x="9514" y="26667"/>
                    <a:pt x="9973" y="26813"/>
                    <a:pt x="10436" y="26875"/>
                  </a:cubicBezTo>
                  <a:cubicBezTo>
                    <a:pt x="10631" y="26901"/>
                    <a:pt x="10834" y="26914"/>
                    <a:pt x="11038" y="26914"/>
                  </a:cubicBezTo>
                  <a:cubicBezTo>
                    <a:pt x="11813" y="26914"/>
                    <a:pt x="12619" y="26715"/>
                    <a:pt x="13212" y="26226"/>
                  </a:cubicBezTo>
                  <a:cubicBezTo>
                    <a:pt x="13584" y="25920"/>
                    <a:pt x="13855" y="25501"/>
                    <a:pt x="13941" y="25027"/>
                  </a:cubicBezTo>
                  <a:close/>
                  <a:moveTo>
                    <a:pt x="23317" y="0"/>
                  </a:moveTo>
                  <a:cubicBezTo>
                    <a:pt x="22157" y="0"/>
                    <a:pt x="20990" y="156"/>
                    <a:pt x="19857" y="362"/>
                  </a:cubicBezTo>
                  <a:cubicBezTo>
                    <a:pt x="17059" y="875"/>
                    <a:pt x="14355" y="1875"/>
                    <a:pt x="11879" y="3272"/>
                  </a:cubicBezTo>
                  <a:cubicBezTo>
                    <a:pt x="9395" y="4674"/>
                    <a:pt x="7136" y="6480"/>
                    <a:pt x="5236" y="8606"/>
                  </a:cubicBezTo>
                  <a:cubicBezTo>
                    <a:pt x="4291" y="9663"/>
                    <a:pt x="3434" y="10800"/>
                    <a:pt x="2683" y="12001"/>
                  </a:cubicBezTo>
                  <a:cubicBezTo>
                    <a:pt x="1818" y="13386"/>
                    <a:pt x="1075" y="14865"/>
                    <a:pt x="615" y="16436"/>
                  </a:cubicBezTo>
                  <a:cubicBezTo>
                    <a:pt x="183" y="17908"/>
                    <a:pt x="0" y="19471"/>
                    <a:pt x="246" y="20993"/>
                  </a:cubicBezTo>
                  <a:cubicBezTo>
                    <a:pt x="375" y="21785"/>
                    <a:pt x="604" y="22564"/>
                    <a:pt x="944" y="23293"/>
                  </a:cubicBezTo>
                  <a:cubicBezTo>
                    <a:pt x="1246" y="23939"/>
                    <a:pt x="1631" y="24501"/>
                    <a:pt x="2080" y="24991"/>
                  </a:cubicBezTo>
                  <a:cubicBezTo>
                    <a:pt x="2105" y="25021"/>
                    <a:pt x="2131" y="25050"/>
                    <a:pt x="2159" y="25076"/>
                  </a:cubicBezTo>
                  <a:cubicBezTo>
                    <a:pt x="4055" y="27072"/>
                    <a:pt x="7047" y="27799"/>
                    <a:pt x="9849" y="27799"/>
                  </a:cubicBezTo>
                  <a:cubicBezTo>
                    <a:pt x="10316" y="27799"/>
                    <a:pt x="10777" y="27779"/>
                    <a:pt x="11227" y="27741"/>
                  </a:cubicBezTo>
                  <a:cubicBezTo>
                    <a:pt x="14323" y="27482"/>
                    <a:pt x="17255" y="26313"/>
                    <a:pt x="19864" y="24654"/>
                  </a:cubicBezTo>
                  <a:cubicBezTo>
                    <a:pt x="22537" y="22955"/>
                    <a:pt x="24936" y="20775"/>
                    <a:pt x="27029" y="18405"/>
                  </a:cubicBezTo>
                  <a:cubicBezTo>
                    <a:pt x="28687" y="16527"/>
                    <a:pt x="30131" y="14399"/>
                    <a:pt x="30913" y="12023"/>
                  </a:cubicBezTo>
                  <a:cubicBezTo>
                    <a:pt x="31151" y="11299"/>
                    <a:pt x="31328" y="10552"/>
                    <a:pt x="31431" y="9782"/>
                  </a:cubicBezTo>
                  <a:cubicBezTo>
                    <a:pt x="31476" y="9443"/>
                    <a:pt x="31506" y="9100"/>
                    <a:pt x="31521" y="8758"/>
                  </a:cubicBezTo>
                  <a:cubicBezTo>
                    <a:pt x="31568" y="7531"/>
                    <a:pt x="31405" y="6297"/>
                    <a:pt x="30976" y="5141"/>
                  </a:cubicBezTo>
                  <a:cubicBezTo>
                    <a:pt x="30496" y="3843"/>
                    <a:pt x="29708" y="2647"/>
                    <a:pt x="28649" y="1748"/>
                  </a:cubicBezTo>
                  <a:cubicBezTo>
                    <a:pt x="27497" y="767"/>
                    <a:pt x="26087" y="236"/>
                    <a:pt x="24592" y="69"/>
                  </a:cubicBezTo>
                  <a:cubicBezTo>
                    <a:pt x="24169" y="21"/>
                    <a:pt x="23743" y="0"/>
                    <a:pt x="2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37"/>
            <p:cNvSpPr/>
            <p:nvPr/>
          </p:nvSpPr>
          <p:spPr>
            <a:xfrm>
              <a:off x="5477150" y="526792"/>
              <a:ext cx="21793" cy="26397"/>
            </a:xfrm>
            <a:custGeom>
              <a:rect b="b" l="l" r="r" t="t"/>
              <a:pathLst>
                <a:path extrusionOk="0" h="665" w="549">
                  <a:moveTo>
                    <a:pt x="271" y="1"/>
                  </a:moveTo>
                  <a:cubicBezTo>
                    <a:pt x="234" y="1"/>
                    <a:pt x="197" y="11"/>
                    <a:pt x="166" y="33"/>
                  </a:cubicBezTo>
                  <a:cubicBezTo>
                    <a:pt x="65" y="101"/>
                    <a:pt x="27" y="237"/>
                    <a:pt x="15" y="351"/>
                  </a:cubicBezTo>
                  <a:cubicBezTo>
                    <a:pt x="0" y="477"/>
                    <a:pt x="64" y="615"/>
                    <a:pt x="192" y="654"/>
                  </a:cubicBezTo>
                  <a:cubicBezTo>
                    <a:pt x="213" y="661"/>
                    <a:pt x="235" y="664"/>
                    <a:pt x="258" y="664"/>
                  </a:cubicBezTo>
                  <a:cubicBezTo>
                    <a:pt x="297" y="664"/>
                    <a:pt x="337" y="654"/>
                    <a:pt x="370" y="636"/>
                  </a:cubicBezTo>
                  <a:cubicBezTo>
                    <a:pt x="374" y="634"/>
                    <a:pt x="376" y="631"/>
                    <a:pt x="380" y="628"/>
                  </a:cubicBezTo>
                  <a:cubicBezTo>
                    <a:pt x="437" y="596"/>
                    <a:pt x="481" y="542"/>
                    <a:pt x="505" y="482"/>
                  </a:cubicBezTo>
                  <a:cubicBezTo>
                    <a:pt x="548" y="373"/>
                    <a:pt x="524" y="238"/>
                    <a:pt x="474" y="137"/>
                  </a:cubicBezTo>
                  <a:cubicBezTo>
                    <a:pt x="449" y="89"/>
                    <a:pt x="412" y="44"/>
                    <a:pt x="364" y="22"/>
                  </a:cubicBezTo>
                  <a:cubicBezTo>
                    <a:pt x="334" y="8"/>
                    <a:pt x="302" y="1"/>
                    <a:pt x="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37"/>
            <p:cNvSpPr/>
            <p:nvPr/>
          </p:nvSpPr>
          <p:spPr>
            <a:xfrm>
              <a:off x="5428802" y="535485"/>
              <a:ext cx="34455" cy="22150"/>
            </a:xfrm>
            <a:custGeom>
              <a:rect b="b" l="l" r="r" t="t"/>
              <a:pathLst>
                <a:path extrusionOk="0" h="558" w="868">
                  <a:moveTo>
                    <a:pt x="101" y="1"/>
                  </a:moveTo>
                  <a:cubicBezTo>
                    <a:pt x="51" y="1"/>
                    <a:pt x="0" y="34"/>
                    <a:pt x="1" y="94"/>
                  </a:cubicBezTo>
                  <a:cubicBezTo>
                    <a:pt x="3" y="158"/>
                    <a:pt x="1" y="221"/>
                    <a:pt x="27" y="282"/>
                  </a:cubicBezTo>
                  <a:cubicBezTo>
                    <a:pt x="48" y="337"/>
                    <a:pt x="79" y="383"/>
                    <a:pt x="120" y="425"/>
                  </a:cubicBezTo>
                  <a:cubicBezTo>
                    <a:pt x="198" y="503"/>
                    <a:pt x="303" y="550"/>
                    <a:pt x="414" y="557"/>
                  </a:cubicBezTo>
                  <a:cubicBezTo>
                    <a:pt x="420" y="558"/>
                    <a:pt x="425" y="558"/>
                    <a:pt x="431" y="558"/>
                  </a:cubicBezTo>
                  <a:cubicBezTo>
                    <a:pt x="536" y="558"/>
                    <a:pt x="640" y="510"/>
                    <a:pt x="718" y="439"/>
                  </a:cubicBezTo>
                  <a:cubicBezTo>
                    <a:pt x="797" y="366"/>
                    <a:pt x="867" y="241"/>
                    <a:pt x="857" y="130"/>
                  </a:cubicBezTo>
                  <a:cubicBezTo>
                    <a:pt x="858" y="80"/>
                    <a:pt x="828" y="27"/>
                    <a:pt x="775" y="16"/>
                  </a:cubicBezTo>
                  <a:cubicBezTo>
                    <a:pt x="762" y="13"/>
                    <a:pt x="752" y="12"/>
                    <a:pt x="743" y="12"/>
                  </a:cubicBezTo>
                  <a:cubicBezTo>
                    <a:pt x="733" y="12"/>
                    <a:pt x="723" y="13"/>
                    <a:pt x="711" y="16"/>
                  </a:cubicBezTo>
                  <a:cubicBezTo>
                    <a:pt x="676" y="23"/>
                    <a:pt x="634" y="60"/>
                    <a:pt x="629" y="99"/>
                  </a:cubicBezTo>
                  <a:cubicBezTo>
                    <a:pt x="626" y="114"/>
                    <a:pt x="624" y="131"/>
                    <a:pt x="623" y="148"/>
                  </a:cubicBezTo>
                  <a:lnTo>
                    <a:pt x="623" y="151"/>
                  </a:lnTo>
                  <a:cubicBezTo>
                    <a:pt x="621" y="152"/>
                    <a:pt x="621" y="154"/>
                    <a:pt x="621" y="157"/>
                  </a:cubicBezTo>
                  <a:cubicBezTo>
                    <a:pt x="620" y="166"/>
                    <a:pt x="617" y="175"/>
                    <a:pt x="614" y="184"/>
                  </a:cubicBezTo>
                  <a:cubicBezTo>
                    <a:pt x="613" y="188"/>
                    <a:pt x="610" y="198"/>
                    <a:pt x="608" y="203"/>
                  </a:cubicBezTo>
                  <a:cubicBezTo>
                    <a:pt x="602" y="216"/>
                    <a:pt x="593" y="230"/>
                    <a:pt x="586" y="242"/>
                  </a:cubicBezTo>
                  <a:cubicBezTo>
                    <a:pt x="584" y="243"/>
                    <a:pt x="584" y="244"/>
                    <a:pt x="582" y="247"/>
                  </a:cubicBezTo>
                  <a:cubicBezTo>
                    <a:pt x="581" y="249"/>
                    <a:pt x="578" y="252"/>
                    <a:pt x="576" y="253"/>
                  </a:cubicBezTo>
                  <a:cubicBezTo>
                    <a:pt x="572" y="257"/>
                    <a:pt x="568" y="263"/>
                    <a:pt x="563" y="267"/>
                  </a:cubicBezTo>
                  <a:cubicBezTo>
                    <a:pt x="557" y="273"/>
                    <a:pt x="551" y="279"/>
                    <a:pt x="542" y="284"/>
                  </a:cubicBezTo>
                  <a:lnTo>
                    <a:pt x="540" y="288"/>
                  </a:lnTo>
                  <a:cubicBezTo>
                    <a:pt x="539" y="289"/>
                    <a:pt x="539" y="289"/>
                    <a:pt x="537" y="289"/>
                  </a:cubicBezTo>
                  <a:cubicBezTo>
                    <a:pt x="531" y="293"/>
                    <a:pt x="523" y="299"/>
                    <a:pt x="515" y="303"/>
                  </a:cubicBezTo>
                  <a:cubicBezTo>
                    <a:pt x="514" y="304"/>
                    <a:pt x="504" y="309"/>
                    <a:pt x="497" y="314"/>
                  </a:cubicBezTo>
                  <a:cubicBezTo>
                    <a:pt x="492" y="315"/>
                    <a:pt x="481" y="319"/>
                    <a:pt x="480" y="320"/>
                  </a:cubicBezTo>
                  <a:cubicBezTo>
                    <a:pt x="470" y="322"/>
                    <a:pt x="459" y="324"/>
                    <a:pt x="449" y="326"/>
                  </a:cubicBezTo>
                  <a:cubicBezTo>
                    <a:pt x="448" y="326"/>
                    <a:pt x="448" y="326"/>
                    <a:pt x="448" y="328"/>
                  </a:cubicBezTo>
                  <a:cubicBezTo>
                    <a:pt x="447" y="326"/>
                    <a:pt x="447" y="326"/>
                    <a:pt x="443" y="326"/>
                  </a:cubicBezTo>
                  <a:cubicBezTo>
                    <a:pt x="435" y="326"/>
                    <a:pt x="426" y="328"/>
                    <a:pt x="416" y="328"/>
                  </a:cubicBezTo>
                  <a:cubicBezTo>
                    <a:pt x="412" y="328"/>
                    <a:pt x="407" y="326"/>
                    <a:pt x="402" y="326"/>
                  </a:cubicBezTo>
                  <a:cubicBezTo>
                    <a:pt x="401" y="325"/>
                    <a:pt x="388" y="324"/>
                    <a:pt x="385" y="322"/>
                  </a:cubicBezTo>
                  <a:cubicBezTo>
                    <a:pt x="370" y="319"/>
                    <a:pt x="355" y="315"/>
                    <a:pt x="341" y="309"/>
                  </a:cubicBezTo>
                  <a:cubicBezTo>
                    <a:pt x="337" y="307"/>
                    <a:pt x="327" y="303"/>
                    <a:pt x="324" y="300"/>
                  </a:cubicBezTo>
                  <a:cubicBezTo>
                    <a:pt x="316" y="296"/>
                    <a:pt x="308" y="292"/>
                    <a:pt x="301" y="288"/>
                  </a:cubicBezTo>
                  <a:cubicBezTo>
                    <a:pt x="300" y="285"/>
                    <a:pt x="287" y="277"/>
                    <a:pt x="285" y="276"/>
                  </a:cubicBezTo>
                  <a:cubicBezTo>
                    <a:pt x="280" y="272"/>
                    <a:pt x="272" y="264"/>
                    <a:pt x="271" y="263"/>
                  </a:cubicBezTo>
                  <a:cubicBezTo>
                    <a:pt x="264" y="256"/>
                    <a:pt x="258" y="250"/>
                    <a:pt x="253" y="243"/>
                  </a:cubicBezTo>
                  <a:lnTo>
                    <a:pt x="250" y="241"/>
                  </a:lnTo>
                  <a:cubicBezTo>
                    <a:pt x="249" y="240"/>
                    <a:pt x="249" y="240"/>
                    <a:pt x="248" y="237"/>
                  </a:cubicBezTo>
                  <a:cubicBezTo>
                    <a:pt x="239" y="224"/>
                    <a:pt x="232" y="211"/>
                    <a:pt x="225" y="196"/>
                  </a:cubicBezTo>
                  <a:cubicBezTo>
                    <a:pt x="224" y="192"/>
                    <a:pt x="220" y="180"/>
                    <a:pt x="219" y="178"/>
                  </a:cubicBezTo>
                  <a:cubicBezTo>
                    <a:pt x="214" y="167"/>
                    <a:pt x="212" y="156"/>
                    <a:pt x="208" y="146"/>
                  </a:cubicBezTo>
                  <a:cubicBezTo>
                    <a:pt x="199" y="120"/>
                    <a:pt x="193" y="95"/>
                    <a:pt x="187" y="68"/>
                  </a:cubicBezTo>
                  <a:cubicBezTo>
                    <a:pt x="178" y="22"/>
                    <a:pt x="140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37"/>
            <p:cNvSpPr/>
            <p:nvPr/>
          </p:nvSpPr>
          <p:spPr>
            <a:xfrm>
              <a:off x="5394863" y="520282"/>
              <a:ext cx="21793" cy="26397"/>
            </a:xfrm>
            <a:custGeom>
              <a:rect b="b" l="l" r="r" t="t"/>
              <a:pathLst>
                <a:path extrusionOk="0" h="665" w="549">
                  <a:moveTo>
                    <a:pt x="270" y="0"/>
                  </a:moveTo>
                  <a:cubicBezTo>
                    <a:pt x="234" y="0"/>
                    <a:pt x="197" y="11"/>
                    <a:pt x="164" y="33"/>
                  </a:cubicBezTo>
                  <a:cubicBezTo>
                    <a:pt x="64" y="101"/>
                    <a:pt x="27" y="236"/>
                    <a:pt x="13" y="351"/>
                  </a:cubicBezTo>
                  <a:cubicBezTo>
                    <a:pt x="1" y="478"/>
                    <a:pt x="63" y="614"/>
                    <a:pt x="192" y="655"/>
                  </a:cubicBezTo>
                  <a:cubicBezTo>
                    <a:pt x="213" y="661"/>
                    <a:pt x="235" y="664"/>
                    <a:pt x="257" y="664"/>
                  </a:cubicBezTo>
                  <a:cubicBezTo>
                    <a:pt x="296" y="664"/>
                    <a:pt x="336" y="654"/>
                    <a:pt x="371" y="634"/>
                  </a:cubicBezTo>
                  <a:cubicBezTo>
                    <a:pt x="375" y="632"/>
                    <a:pt x="377" y="630"/>
                    <a:pt x="380" y="627"/>
                  </a:cubicBezTo>
                  <a:cubicBezTo>
                    <a:pt x="436" y="595"/>
                    <a:pt x="481" y="541"/>
                    <a:pt x="506" y="480"/>
                  </a:cubicBezTo>
                  <a:cubicBezTo>
                    <a:pt x="549" y="374"/>
                    <a:pt x="525" y="236"/>
                    <a:pt x="474" y="136"/>
                  </a:cubicBezTo>
                  <a:cubicBezTo>
                    <a:pt x="449" y="89"/>
                    <a:pt x="411" y="45"/>
                    <a:pt x="362" y="22"/>
                  </a:cubicBezTo>
                  <a:cubicBezTo>
                    <a:pt x="333" y="8"/>
                    <a:pt x="302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59" name="Google Shape;6159;p37"/>
          <p:cNvSpPr txBox="1"/>
          <p:nvPr/>
        </p:nvSpPr>
        <p:spPr>
          <a:xfrm>
            <a:off x="6714276" y="2942887"/>
            <a:ext cx="17097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Ingredients</a:t>
            </a:r>
            <a:endParaRPr b="1" sz="20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6160" name="Google Shape;6160;p37"/>
          <p:cNvSpPr txBox="1"/>
          <p:nvPr/>
        </p:nvSpPr>
        <p:spPr>
          <a:xfrm>
            <a:off x="6714273" y="3304030"/>
            <a:ext cx="1709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Descriptive List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161" name="Google Shape;6161;p37"/>
          <p:cNvSpPr txBox="1"/>
          <p:nvPr/>
        </p:nvSpPr>
        <p:spPr>
          <a:xfrm flipH="1">
            <a:off x="719999" y="1672237"/>
            <a:ext cx="17097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Prep-Time</a:t>
            </a:r>
            <a:endParaRPr b="1" sz="20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6162" name="Google Shape;6162;p37"/>
          <p:cNvSpPr txBox="1"/>
          <p:nvPr/>
        </p:nvSpPr>
        <p:spPr>
          <a:xfrm flipH="1">
            <a:off x="720005" y="2033305"/>
            <a:ext cx="1709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In minutes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163" name="Google Shape;6163;p37"/>
          <p:cNvSpPr txBox="1"/>
          <p:nvPr/>
        </p:nvSpPr>
        <p:spPr>
          <a:xfrm flipH="1">
            <a:off x="719999" y="2942887"/>
            <a:ext cx="17097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Diet</a:t>
            </a:r>
            <a:endParaRPr b="1" sz="20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6164" name="Google Shape;6164;p37"/>
          <p:cNvSpPr txBox="1"/>
          <p:nvPr/>
        </p:nvSpPr>
        <p:spPr>
          <a:xfrm flipH="1">
            <a:off x="720005" y="3304030"/>
            <a:ext cx="1709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Global Terminology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6165" name="Google Shape;6165;p37"/>
          <p:cNvCxnSpPr>
            <a:stCxn id="6166" idx="1"/>
          </p:cNvCxnSpPr>
          <p:nvPr/>
        </p:nvCxnSpPr>
        <p:spPr>
          <a:xfrm rot="10800000">
            <a:off x="5069000" y="2055296"/>
            <a:ext cx="805200" cy="119100"/>
          </a:xfrm>
          <a:prstGeom prst="curvedConnector3">
            <a:avLst>
              <a:gd fmla="val 50000" name="adj1"/>
            </a:avLst>
          </a:prstGeom>
          <a:noFill/>
          <a:ln cap="rnd" cmpd="sng" w="9525">
            <a:solidFill>
              <a:schemeClr val="accent5"/>
            </a:solidFill>
            <a:prstDash val="dash"/>
            <a:round/>
            <a:headEnd len="med" w="med" type="none"/>
            <a:tailEnd len="med" w="med" type="oval"/>
          </a:ln>
        </p:spPr>
      </p:cxnSp>
      <p:cxnSp>
        <p:nvCxnSpPr>
          <p:cNvPr id="6167" name="Google Shape;6167;p37"/>
          <p:cNvCxnSpPr>
            <a:stCxn id="6168" idx="1"/>
          </p:cNvCxnSpPr>
          <p:nvPr/>
        </p:nvCxnSpPr>
        <p:spPr>
          <a:xfrm>
            <a:off x="3269779" y="2174396"/>
            <a:ext cx="1125300" cy="268500"/>
          </a:xfrm>
          <a:prstGeom prst="curvedConnector3">
            <a:avLst>
              <a:gd fmla="val 50000" name="adj1"/>
            </a:avLst>
          </a:prstGeom>
          <a:noFill/>
          <a:ln cap="rnd" cmpd="sng" w="9525">
            <a:solidFill>
              <a:schemeClr val="accent5"/>
            </a:solidFill>
            <a:prstDash val="dash"/>
            <a:round/>
            <a:headEnd len="med" w="med" type="none"/>
            <a:tailEnd len="med" w="med" type="oval"/>
          </a:ln>
        </p:spPr>
      </p:cxnSp>
      <p:cxnSp>
        <p:nvCxnSpPr>
          <p:cNvPr id="6169" name="Google Shape;6169;p37"/>
          <p:cNvCxnSpPr>
            <a:stCxn id="6170" idx="1"/>
          </p:cNvCxnSpPr>
          <p:nvPr/>
        </p:nvCxnSpPr>
        <p:spPr>
          <a:xfrm rot="10800000">
            <a:off x="4485200" y="3366521"/>
            <a:ext cx="1389000" cy="78600"/>
          </a:xfrm>
          <a:prstGeom prst="curvedConnector3">
            <a:avLst>
              <a:gd fmla="val 50000" name="adj1"/>
            </a:avLst>
          </a:prstGeom>
          <a:noFill/>
          <a:ln cap="rnd" cmpd="sng" w="9525">
            <a:solidFill>
              <a:schemeClr val="accent5"/>
            </a:solidFill>
            <a:prstDash val="dash"/>
            <a:round/>
            <a:headEnd len="med" w="med" type="none"/>
            <a:tailEnd len="med" w="med" type="oval"/>
          </a:ln>
        </p:spPr>
      </p:cxnSp>
      <p:cxnSp>
        <p:nvCxnSpPr>
          <p:cNvPr id="6171" name="Google Shape;6171;p37"/>
          <p:cNvCxnSpPr>
            <a:stCxn id="6172" idx="1"/>
          </p:cNvCxnSpPr>
          <p:nvPr/>
        </p:nvCxnSpPr>
        <p:spPr>
          <a:xfrm flipH="1" rot="10800000">
            <a:off x="3269779" y="2713721"/>
            <a:ext cx="541200" cy="731400"/>
          </a:xfrm>
          <a:prstGeom prst="curvedConnector2">
            <a:avLst/>
          </a:prstGeom>
          <a:noFill/>
          <a:ln cap="rnd" cmpd="sng" w="9525">
            <a:solidFill>
              <a:schemeClr val="accent5"/>
            </a:solidFill>
            <a:prstDash val="dash"/>
            <a:round/>
            <a:headEnd len="med" w="med" type="none"/>
            <a:tailEnd len="med" w="med" type="oval"/>
          </a:ln>
        </p:spPr>
      </p:cxnSp>
      <p:sp>
        <p:nvSpPr>
          <p:cNvPr id="6166" name="Google Shape;6166;p37"/>
          <p:cNvSpPr/>
          <p:nvPr/>
        </p:nvSpPr>
        <p:spPr>
          <a:xfrm>
            <a:off x="5874200" y="1780683"/>
            <a:ext cx="787425" cy="787425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0" name="Google Shape;6170;p37"/>
          <p:cNvSpPr/>
          <p:nvPr/>
        </p:nvSpPr>
        <p:spPr>
          <a:xfrm>
            <a:off x="5874200" y="3051408"/>
            <a:ext cx="787425" cy="787425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8" name="Google Shape;6168;p37"/>
          <p:cNvSpPr/>
          <p:nvPr/>
        </p:nvSpPr>
        <p:spPr>
          <a:xfrm flipH="1">
            <a:off x="2482354" y="1780683"/>
            <a:ext cx="787425" cy="787425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2" name="Google Shape;6172;p37"/>
          <p:cNvSpPr/>
          <p:nvPr/>
        </p:nvSpPr>
        <p:spPr>
          <a:xfrm flipH="1">
            <a:off x="2482354" y="3051408"/>
            <a:ext cx="787425" cy="787425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73" name="Google Shape;6173;p37"/>
          <p:cNvGrpSpPr/>
          <p:nvPr/>
        </p:nvGrpSpPr>
        <p:grpSpPr>
          <a:xfrm>
            <a:off x="2653018" y="1897723"/>
            <a:ext cx="446098" cy="430454"/>
            <a:chOff x="6268385" y="2134416"/>
            <a:chExt cx="446098" cy="430454"/>
          </a:xfrm>
        </p:grpSpPr>
        <p:sp>
          <p:nvSpPr>
            <p:cNvPr id="6174" name="Google Shape;6174;p37"/>
            <p:cNvSpPr/>
            <p:nvPr/>
          </p:nvSpPr>
          <p:spPr>
            <a:xfrm>
              <a:off x="6283737" y="2325183"/>
              <a:ext cx="418274" cy="233751"/>
            </a:xfrm>
            <a:custGeom>
              <a:rect b="b" l="l" r="r" t="t"/>
              <a:pathLst>
                <a:path extrusionOk="0" h="8191" w="14657">
                  <a:moveTo>
                    <a:pt x="7328" y="0"/>
                  </a:moveTo>
                  <a:cubicBezTo>
                    <a:pt x="5014" y="0"/>
                    <a:pt x="3138" y="144"/>
                    <a:pt x="1907" y="276"/>
                  </a:cubicBezTo>
                  <a:cubicBezTo>
                    <a:pt x="1400" y="333"/>
                    <a:pt x="1001" y="385"/>
                    <a:pt x="727" y="425"/>
                  </a:cubicBezTo>
                  <a:cubicBezTo>
                    <a:pt x="468" y="463"/>
                    <a:pt x="263" y="663"/>
                    <a:pt x="225" y="923"/>
                  </a:cubicBezTo>
                  <a:cubicBezTo>
                    <a:pt x="138" y="1512"/>
                    <a:pt x="1" y="2661"/>
                    <a:pt x="1" y="4095"/>
                  </a:cubicBezTo>
                  <a:cubicBezTo>
                    <a:pt x="1" y="5527"/>
                    <a:pt x="138" y="6678"/>
                    <a:pt x="225" y="7268"/>
                  </a:cubicBezTo>
                  <a:cubicBezTo>
                    <a:pt x="263" y="7527"/>
                    <a:pt x="468" y="7728"/>
                    <a:pt x="727" y="7766"/>
                  </a:cubicBezTo>
                  <a:cubicBezTo>
                    <a:pt x="1001" y="7808"/>
                    <a:pt x="1400" y="7860"/>
                    <a:pt x="1907" y="7914"/>
                  </a:cubicBezTo>
                  <a:cubicBezTo>
                    <a:pt x="3136" y="8046"/>
                    <a:pt x="5014" y="8190"/>
                    <a:pt x="7328" y="8190"/>
                  </a:cubicBezTo>
                  <a:cubicBezTo>
                    <a:pt x="10600" y="8190"/>
                    <a:pt x="12996" y="7903"/>
                    <a:pt x="13930" y="7766"/>
                  </a:cubicBezTo>
                  <a:cubicBezTo>
                    <a:pt x="14190" y="7730"/>
                    <a:pt x="14393" y="7527"/>
                    <a:pt x="14433" y="7268"/>
                  </a:cubicBezTo>
                  <a:cubicBezTo>
                    <a:pt x="14520" y="6678"/>
                    <a:pt x="14657" y="5527"/>
                    <a:pt x="14657" y="4095"/>
                  </a:cubicBezTo>
                  <a:cubicBezTo>
                    <a:pt x="14657" y="2661"/>
                    <a:pt x="14520" y="1512"/>
                    <a:pt x="14433" y="923"/>
                  </a:cubicBezTo>
                  <a:cubicBezTo>
                    <a:pt x="14393" y="663"/>
                    <a:pt x="14190" y="463"/>
                    <a:pt x="13930" y="425"/>
                  </a:cubicBezTo>
                  <a:cubicBezTo>
                    <a:pt x="12996" y="288"/>
                    <a:pt x="10600" y="0"/>
                    <a:pt x="73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37"/>
            <p:cNvSpPr/>
            <p:nvPr/>
          </p:nvSpPr>
          <p:spPr>
            <a:xfrm>
              <a:off x="6283737" y="2333059"/>
              <a:ext cx="54421" cy="217998"/>
            </a:xfrm>
            <a:custGeom>
              <a:rect b="b" l="l" r="r" t="t"/>
              <a:pathLst>
                <a:path extrusionOk="0" h="7639" w="1907">
                  <a:moveTo>
                    <a:pt x="1907" y="0"/>
                  </a:moveTo>
                  <a:lnTo>
                    <a:pt x="1907" y="0"/>
                  </a:lnTo>
                  <a:cubicBezTo>
                    <a:pt x="1400" y="57"/>
                    <a:pt x="1001" y="109"/>
                    <a:pt x="727" y="149"/>
                  </a:cubicBezTo>
                  <a:cubicBezTo>
                    <a:pt x="468" y="187"/>
                    <a:pt x="263" y="387"/>
                    <a:pt x="225" y="647"/>
                  </a:cubicBezTo>
                  <a:cubicBezTo>
                    <a:pt x="138" y="1236"/>
                    <a:pt x="1" y="2385"/>
                    <a:pt x="1" y="3819"/>
                  </a:cubicBezTo>
                  <a:cubicBezTo>
                    <a:pt x="1" y="5251"/>
                    <a:pt x="138" y="6402"/>
                    <a:pt x="225" y="6992"/>
                  </a:cubicBezTo>
                  <a:cubicBezTo>
                    <a:pt x="263" y="7251"/>
                    <a:pt x="468" y="7452"/>
                    <a:pt x="727" y="7490"/>
                  </a:cubicBezTo>
                  <a:cubicBezTo>
                    <a:pt x="1001" y="7532"/>
                    <a:pt x="1400" y="7584"/>
                    <a:pt x="1907" y="7638"/>
                  </a:cubicBezTo>
                  <a:cubicBezTo>
                    <a:pt x="1697" y="7561"/>
                    <a:pt x="1541" y="7374"/>
                    <a:pt x="1506" y="7145"/>
                  </a:cubicBezTo>
                  <a:cubicBezTo>
                    <a:pt x="1414" y="6530"/>
                    <a:pt x="1270" y="5322"/>
                    <a:pt x="1270" y="3819"/>
                  </a:cubicBezTo>
                  <a:cubicBezTo>
                    <a:pt x="1270" y="2319"/>
                    <a:pt x="1414" y="1111"/>
                    <a:pt x="1506" y="493"/>
                  </a:cubicBezTo>
                  <a:cubicBezTo>
                    <a:pt x="1537" y="262"/>
                    <a:pt x="1697" y="78"/>
                    <a:pt x="19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37"/>
            <p:cNvSpPr/>
            <p:nvPr/>
          </p:nvSpPr>
          <p:spPr>
            <a:xfrm>
              <a:off x="6318752" y="2358571"/>
              <a:ext cx="250845" cy="166973"/>
            </a:xfrm>
            <a:custGeom>
              <a:rect b="b" l="l" r="r" t="t"/>
              <a:pathLst>
                <a:path extrusionOk="0" h="5851" w="8790">
                  <a:moveTo>
                    <a:pt x="5779" y="1"/>
                  </a:moveTo>
                  <a:cubicBezTo>
                    <a:pt x="5295" y="1"/>
                    <a:pt x="4846" y="38"/>
                    <a:pt x="4431" y="104"/>
                  </a:cubicBezTo>
                  <a:cubicBezTo>
                    <a:pt x="2017" y="486"/>
                    <a:pt x="706" y="1838"/>
                    <a:pt x="185" y="2522"/>
                  </a:cubicBezTo>
                  <a:cubicBezTo>
                    <a:pt x="1" y="2760"/>
                    <a:pt x="1" y="3090"/>
                    <a:pt x="185" y="3329"/>
                  </a:cubicBezTo>
                  <a:cubicBezTo>
                    <a:pt x="706" y="4013"/>
                    <a:pt x="2015" y="5367"/>
                    <a:pt x="4431" y="5747"/>
                  </a:cubicBezTo>
                  <a:cubicBezTo>
                    <a:pt x="4846" y="5813"/>
                    <a:pt x="5294" y="5851"/>
                    <a:pt x="5777" y="5851"/>
                  </a:cubicBezTo>
                  <a:cubicBezTo>
                    <a:pt x="6487" y="5851"/>
                    <a:pt x="7273" y="5770"/>
                    <a:pt x="8136" y="5581"/>
                  </a:cubicBezTo>
                  <a:cubicBezTo>
                    <a:pt x="8412" y="5520"/>
                    <a:pt x="8622" y="5296"/>
                    <a:pt x="8658" y="5015"/>
                  </a:cubicBezTo>
                  <a:cubicBezTo>
                    <a:pt x="8717" y="4562"/>
                    <a:pt x="8790" y="3812"/>
                    <a:pt x="8790" y="2925"/>
                  </a:cubicBezTo>
                  <a:cubicBezTo>
                    <a:pt x="8790" y="2038"/>
                    <a:pt x="8714" y="1288"/>
                    <a:pt x="8658" y="835"/>
                  </a:cubicBezTo>
                  <a:cubicBezTo>
                    <a:pt x="8620" y="555"/>
                    <a:pt x="8412" y="328"/>
                    <a:pt x="8136" y="269"/>
                  </a:cubicBezTo>
                  <a:cubicBezTo>
                    <a:pt x="7274" y="81"/>
                    <a:pt x="6489" y="1"/>
                    <a:pt x="57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37"/>
            <p:cNvSpPr/>
            <p:nvPr/>
          </p:nvSpPr>
          <p:spPr>
            <a:xfrm>
              <a:off x="6318752" y="2361453"/>
              <a:ext cx="126450" cy="161123"/>
            </a:xfrm>
            <a:custGeom>
              <a:rect b="b" l="l" r="r" t="t"/>
              <a:pathLst>
                <a:path extrusionOk="0" h="5646" w="4431">
                  <a:moveTo>
                    <a:pt x="4431" y="1"/>
                  </a:moveTo>
                  <a:lnTo>
                    <a:pt x="4431" y="1"/>
                  </a:lnTo>
                  <a:cubicBezTo>
                    <a:pt x="2017" y="385"/>
                    <a:pt x="706" y="1734"/>
                    <a:pt x="185" y="2419"/>
                  </a:cubicBezTo>
                  <a:cubicBezTo>
                    <a:pt x="1" y="2659"/>
                    <a:pt x="1" y="2989"/>
                    <a:pt x="185" y="3228"/>
                  </a:cubicBezTo>
                  <a:cubicBezTo>
                    <a:pt x="706" y="3912"/>
                    <a:pt x="2015" y="5266"/>
                    <a:pt x="4431" y="5646"/>
                  </a:cubicBezTo>
                  <a:cubicBezTo>
                    <a:pt x="2815" y="4947"/>
                    <a:pt x="1850" y="3919"/>
                    <a:pt x="1392" y="3313"/>
                  </a:cubicBezTo>
                  <a:cubicBezTo>
                    <a:pt x="1171" y="3025"/>
                    <a:pt x="1171" y="2619"/>
                    <a:pt x="1392" y="2331"/>
                  </a:cubicBezTo>
                  <a:cubicBezTo>
                    <a:pt x="1852" y="1730"/>
                    <a:pt x="2817" y="701"/>
                    <a:pt x="44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37"/>
            <p:cNvSpPr/>
            <p:nvPr/>
          </p:nvSpPr>
          <p:spPr>
            <a:xfrm>
              <a:off x="6612593" y="2371013"/>
              <a:ext cx="51310" cy="51339"/>
            </a:xfrm>
            <a:custGeom>
              <a:rect b="b" l="l" r="r" t="t"/>
              <a:pathLst>
                <a:path extrusionOk="0" h="1799" w="1798">
                  <a:moveTo>
                    <a:pt x="899" y="1"/>
                  </a:moveTo>
                  <a:cubicBezTo>
                    <a:pt x="404" y="1"/>
                    <a:pt x="0" y="402"/>
                    <a:pt x="0" y="899"/>
                  </a:cubicBezTo>
                  <a:cubicBezTo>
                    <a:pt x="0" y="1397"/>
                    <a:pt x="404" y="1798"/>
                    <a:pt x="899" y="1798"/>
                  </a:cubicBezTo>
                  <a:cubicBezTo>
                    <a:pt x="1397" y="1798"/>
                    <a:pt x="1798" y="1397"/>
                    <a:pt x="1798" y="899"/>
                  </a:cubicBezTo>
                  <a:cubicBezTo>
                    <a:pt x="1798" y="402"/>
                    <a:pt x="1397" y="1"/>
                    <a:pt x="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37"/>
            <p:cNvSpPr/>
            <p:nvPr/>
          </p:nvSpPr>
          <p:spPr>
            <a:xfrm>
              <a:off x="6605773" y="2456765"/>
              <a:ext cx="80219" cy="60499"/>
            </a:xfrm>
            <a:custGeom>
              <a:rect b="b" l="l" r="r" t="t"/>
              <a:pathLst>
                <a:path extrusionOk="0" h="2120" w="2811">
                  <a:moveTo>
                    <a:pt x="1728" y="1"/>
                  </a:moveTo>
                  <a:cubicBezTo>
                    <a:pt x="1728" y="1"/>
                    <a:pt x="1548" y="558"/>
                    <a:pt x="1077" y="940"/>
                  </a:cubicBezTo>
                  <a:cubicBezTo>
                    <a:pt x="605" y="1324"/>
                    <a:pt x="1" y="1407"/>
                    <a:pt x="1" y="1407"/>
                  </a:cubicBezTo>
                  <a:cubicBezTo>
                    <a:pt x="1" y="1407"/>
                    <a:pt x="428" y="2119"/>
                    <a:pt x="1076" y="2119"/>
                  </a:cubicBezTo>
                  <a:cubicBezTo>
                    <a:pt x="1291" y="2119"/>
                    <a:pt x="1529" y="2041"/>
                    <a:pt x="1784" y="1834"/>
                  </a:cubicBezTo>
                  <a:cubicBezTo>
                    <a:pt x="2810" y="999"/>
                    <a:pt x="1728" y="1"/>
                    <a:pt x="1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37"/>
            <p:cNvSpPr/>
            <p:nvPr/>
          </p:nvSpPr>
          <p:spPr>
            <a:xfrm>
              <a:off x="6582972" y="2140865"/>
              <a:ext cx="77023" cy="161265"/>
            </a:xfrm>
            <a:custGeom>
              <a:rect b="b" l="l" r="r" t="t"/>
              <a:pathLst>
                <a:path extrusionOk="0" h="5651" w="2699">
                  <a:moveTo>
                    <a:pt x="680" y="1"/>
                  </a:moveTo>
                  <a:cubicBezTo>
                    <a:pt x="427" y="1"/>
                    <a:pt x="215" y="180"/>
                    <a:pt x="177" y="428"/>
                  </a:cubicBezTo>
                  <a:cubicBezTo>
                    <a:pt x="154" y="576"/>
                    <a:pt x="128" y="758"/>
                    <a:pt x="104" y="975"/>
                  </a:cubicBezTo>
                  <a:lnTo>
                    <a:pt x="19" y="2024"/>
                  </a:lnTo>
                  <a:cubicBezTo>
                    <a:pt x="7" y="2272"/>
                    <a:pt x="0" y="2539"/>
                    <a:pt x="0" y="2827"/>
                  </a:cubicBezTo>
                  <a:cubicBezTo>
                    <a:pt x="0" y="3112"/>
                    <a:pt x="5" y="3376"/>
                    <a:pt x="19" y="3629"/>
                  </a:cubicBezTo>
                  <a:lnTo>
                    <a:pt x="104" y="4678"/>
                  </a:lnTo>
                  <a:cubicBezTo>
                    <a:pt x="128" y="4893"/>
                    <a:pt x="154" y="5075"/>
                    <a:pt x="177" y="5223"/>
                  </a:cubicBezTo>
                  <a:cubicBezTo>
                    <a:pt x="215" y="5468"/>
                    <a:pt x="432" y="5650"/>
                    <a:pt x="680" y="5650"/>
                  </a:cubicBezTo>
                  <a:lnTo>
                    <a:pt x="2020" y="5650"/>
                  </a:lnTo>
                  <a:cubicBezTo>
                    <a:pt x="2272" y="5650"/>
                    <a:pt x="2482" y="5471"/>
                    <a:pt x="2522" y="5223"/>
                  </a:cubicBezTo>
                  <a:cubicBezTo>
                    <a:pt x="2548" y="5063"/>
                    <a:pt x="2574" y="4867"/>
                    <a:pt x="2600" y="4631"/>
                  </a:cubicBezTo>
                  <a:lnTo>
                    <a:pt x="2678" y="3683"/>
                  </a:lnTo>
                  <a:cubicBezTo>
                    <a:pt x="2692" y="3421"/>
                    <a:pt x="2699" y="3136"/>
                    <a:pt x="2699" y="2829"/>
                  </a:cubicBezTo>
                  <a:cubicBezTo>
                    <a:pt x="2699" y="2522"/>
                    <a:pt x="2689" y="2230"/>
                    <a:pt x="2678" y="1968"/>
                  </a:cubicBezTo>
                  <a:lnTo>
                    <a:pt x="2600" y="1022"/>
                  </a:lnTo>
                  <a:cubicBezTo>
                    <a:pt x="2574" y="786"/>
                    <a:pt x="2546" y="586"/>
                    <a:pt x="2522" y="428"/>
                  </a:cubicBezTo>
                  <a:cubicBezTo>
                    <a:pt x="2482" y="180"/>
                    <a:pt x="2267" y="1"/>
                    <a:pt x="20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37"/>
            <p:cNvSpPr/>
            <p:nvPr/>
          </p:nvSpPr>
          <p:spPr>
            <a:xfrm>
              <a:off x="6283737" y="2238546"/>
              <a:ext cx="418274" cy="41294"/>
            </a:xfrm>
            <a:custGeom>
              <a:rect b="b" l="l" r="r" t="t"/>
              <a:pathLst>
                <a:path extrusionOk="0" h="1447" w="14657">
                  <a:moveTo>
                    <a:pt x="722" y="0"/>
                  </a:moveTo>
                  <a:cubicBezTo>
                    <a:pt x="324" y="0"/>
                    <a:pt x="1" y="324"/>
                    <a:pt x="1" y="722"/>
                  </a:cubicBezTo>
                  <a:cubicBezTo>
                    <a:pt x="1" y="1124"/>
                    <a:pt x="326" y="1446"/>
                    <a:pt x="726" y="1446"/>
                  </a:cubicBezTo>
                  <a:cubicBezTo>
                    <a:pt x="731" y="1446"/>
                    <a:pt x="735" y="1446"/>
                    <a:pt x="739" y="1446"/>
                  </a:cubicBezTo>
                  <a:lnTo>
                    <a:pt x="4506" y="1368"/>
                  </a:lnTo>
                  <a:lnTo>
                    <a:pt x="14213" y="1175"/>
                  </a:lnTo>
                  <a:cubicBezTo>
                    <a:pt x="14459" y="1168"/>
                    <a:pt x="14657" y="967"/>
                    <a:pt x="14657" y="725"/>
                  </a:cubicBezTo>
                  <a:cubicBezTo>
                    <a:pt x="14657" y="479"/>
                    <a:pt x="14461" y="279"/>
                    <a:pt x="14213" y="272"/>
                  </a:cubicBezTo>
                  <a:lnTo>
                    <a:pt x="4506" y="78"/>
                  </a:lnTo>
                  <a:lnTo>
                    <a:pt x="739" y="0"/>
                  </a:lnTo>
                  <a:cubicBezTo>
                    <a:pt x="734" y="0"/>
                    <a:pt x="728" y="0"/>
                    <a:pt x="7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37"/>
            <p:cNvSpPr/>
            <p:nvPr/>
          </p:nvSpPr>
          <p:spPr>
            <a:xfrm>
              <a:off x="6283737" y="2238546"/>
              <a:ext cx="132043" cy="41294"/>
            </a:xfrm>
            <a:custGeom>
              <a:rect b="b" l="l" r="r" t="t"/>
              <a:pathLst>
                <a:path extrusionOk="0" h="1447" w="4627">
                  <a:moveTo>
                    <a:pt x="724" y="0"/>
                  </a:moveTo>
                  <a:cubicBezTo>
                    <a:pt x="326" y="0"/>
                    <a:pt x="1" y="323"/>
                    <a:pt x="1" y="725"/>
                  </a:cubicBezTo>
                  <a:cubicBezTo>
                    <a:pt x="1" y="1122"/>
                    <a:pt x="324" y="1447"/>
                    <a:pt x="720" y="1447"/>
                  </a:cubicBezTo>
                  <a:cubicBezTo>
                    <a:pt x="726" y="1447"/>
                    <a:pt x="731" y="1446"/>
                    <a:pt x="737" y="1446"/>
                  </a:cubicBezTo>
                  <a:lnTo>
                    <a:pt x="1897" y="1423"/>
                  </a:lnTo>
                  <a:lnTo>
                    <a:pt x="4506" y="1368"/>
                  </a:lnTo>
                  <a:cubicBezTo>
                    <a:pt x="4506" y="1368"/>
                    <a:pt x="4627" y="1168"/>
                    <a:pt x="4627" y="725"/>
                  </a:cubicBezTo>
                  <a:cubicBezTo>
                    <a:pt x="4627" y="279"/>
                    <a:pt x="4506" y="78"/>
                    <a:pt x="4506" y="78"/>
                  </a:cubicBezTo>
                  <a:lnTo>
                    <a:pt x="1897" y="24"/>
                  </a:lnTo>
                  <a:lnTo>
                    <a:pt x="737" y="0"/>
                  </a:lnTo>
                  <a:cubicBezTo>
                    <a:pt x="733" y="0"/>
                    <a:pt x="728" y="0"/>
                    <a:pt x="7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37"/>
            <p:cNvSpPr/>
            <p:nvPr/>
          </p:nvSpPr>
          <p:spPr>
            <a:xfrm>
              <a:off x="6283737" y="2238660"/>
              <a:ext cx="54164" cy="41237"/>
            </a:xfrm>
            <a:custGeom>
              <a:rect b="b" l="l" r="r" t="t"/>
              <a:pathLst>
                <a:path extrusionOk="0" h="1445" w="1898">
                  <a:moveTo>
                    <a:pt x="722" y="1"/>
                  </a:moveTo>
                  <a:cubicBezTo>
                    <a:pt x="324" y="1"/>
                    <a:pt x="1" y="325"/>
                    <a:pt x="1" y="723"/>
                  </a:cubicBezTo>
                  <a:cubicBezTo>
                    <a:pt x="1" y="1121"/>
                    <a:pt x="324" y="1445"/>
                    <a:pt x="722" y="1445"/>
                  </a:cubicBezTo>
                  <a:cubicBezTo>
                    <a:pt x="728" y="1445"/>
                    <a:pt x="734" y="1445"/>
                    <a:pt x="739" y="1445"/>
                  </a:cubicBezTo>
                  <a:lnTo>
                    <a:pt x="1897" y="1421"/>
                  </a:lnTo>
                  <a:cubicBezTo>
                    <a:pt x="1588" y="1339"/>
                    <a:pt x="1357" y="1055"/>
                    <a:pt x="1357" y="723"/>
                  </a:cubicBezTo>
                  <a:cubicBezTo>
                    <a:pt x="1357" y="386"/>
                    <a:pt x="1588" y="107"/>
                    <a:pt x="1897" y="25"/>
                  </a:cubicBezTo>
                  <a:lnTo>
                    <a:pt x="739" y="1"/>
                  </a:lnTo>
                  <a:cubicBezTo>
                    <a:pt x="734" y="1"/>
                    <a:pt x="728" y="1"/>
                    <a:pt x="7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37"/>
            <p:cNvSpPr/>
            <p:nvPr/>
          </p:nvSpPr>
          <p:spPr>
            <a:xfrm>
              <a:off x="6283737" y="2162810"/>
              <a:ext cx="418274" cy="41294"/>
            </a:xfrm>
            <a:custGeom>
              <a:rect b="b" l="l" r="r" t="t"/>
              <a:pathLst>
                <a:path extrusionOk="0" h="1447" w="14657">
                  <a:moveTo>
                    <a:pt x="722" y="0"/>
                  </a:moveTo>
                  <a:cubicBezTo>
                    <a:pt x="324" y="0"/>
                    <a:pt x="1" y="325"/>
                    <a:pt x="1" y="722"/>
                  </a:cubicBezTo>
                  <a:cubicBezTo>
                    <a:pt x="1" y="1124"/>
                    <a:pt x="326" y="1447"/>
                    <a:pt x="726" y="1447"/>
                  </a:cubicBezTo>
                  <a:cubicBezTo>
                    <a:pt x="731" y="1447"/>
                    <a:pt x="735" y="1447"/>
                    <a:pt x="739" y="1447"/>
                  </a:cubicBezTo>
                  <a:lnTo>
                    <a:pt x="4506" y="1369"/>
                  </a:lnTo>
                  <a:lnTo>
                    <a:pt x="14213" y="1175"/>
                  </a:lnTo>
                  <a:cubicBezTo>
                    <a:pt x="14459" y="1168"/>
                    <a:pt x="14657" y="968"/>
                    <a:pt x="14657" y="725"/>
                  </a:cubicBezTo>
                  <a:cubicBezTo>
                    <a:pt x="14657" y="479"/>
                    <a:pt x="14461" y="279"/>
                    <a:pt x="14213" y="272"/>
                  </a:cubicBezTo>
                  <a:lnTo>
                    <a:pt x="4506" y="78"/>
                  </a:lnTo>
                  <a:lnTo>
                    <a:pt x="739" y="1"/>
                  </a:lnTo>
                  <a:cubicBezTo>
                    <a:pt x="734" y="0"/>
                    <a:pt x="728" y="0"/>
                    <a:pt x="7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37"/>
            <p:cNvSpPr/>
            <p:nvPr/>
          </p:nvSpPr>
          <p:spPr>
            <a:xfrm>
              <a:off x="6283737" y="2162810"/>
              <a:ext cx="132043" cy="41294"/>
            </a:xfrm>
            <a:custGeom>
              <a:rect b="b" l="l" r="r" t="t"/>
              <a:pathLst>
                <a:path extrusionOk="0" h="1447" w="4627">
                  <a:moveTo>
                    <a:pt x="724" y="0"/>
                  </a:moveTo>
                  <a:cubicBezTo>
                    <a:pt x="326" y="0"/>
                    <a:pt x="1" y="323"/>
                    <a:pt x="1" y="725"/>
                  </a:cubicBezTo>
                  <a:cubicBezTo>
                    <a:pt x="1" y="1122"/>
                    <a:pt x="324" y="1447"/>
                    <a:pt x="720" y="1447"/>
                  </a:cubicBezTo>
                  <a:cubicBezTo>
                    <a:pt x="726" y="1447"/>
                    <a:pt x="731" y="1447"/>
                    <a:pt x="737" y="1447"/>
                  </a:cubicBezTo>
                  <a:lnTo>
                    <a:pt x="1897" y="1423"/>
                  </a:lnTo>
                  <a:lnTo>
                    <a:pt x="4506" y="1369"/>
                  </a:lnTo>
                  <a:cubicBezTo>
                    <a:pt x="4506" y="1369"/>
                    <a:pt x="4627" y="1168"/>
                    <a:pt x="4627" y="725"/>
                  </a:cubicBezTo>
                  <a:cubicBezTo>
                    <a:pt x="4627" y="279"/>
                    <a:pt x="4506" y="78"/>
                    <a:pt x="4506" y="78"/>
                  </a:cubicBezTo>
                  <a:lnTo>
                    <a:pt x="1897" y="24"/>
                  </a:lnTo>
                  <a:lnTo>
                    <a:pt x="737" y="1"/>
                  </a:lnTo>
                  <a:cubicBezTo>
                    <a:pt x="733" y="0"/>
                    <a:pt x="728" y="0"/>
                    <a:pt x="7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37"/>
            <p:cNvSpPr/>
            <p:nvPr/>
          </p:nvSpPr>
          <p:spPr>
            <a:xfrm>
              <a:off x="6283737" y="2162953"/>
              <a:ext cx="54164" cy="41237"/>
            </a:xfrm>
            <a:custGeom>
              <a:rect b="b" l="l" r="r" t="t"/>
              <a:pathLst>
                <a:path extrusionOk="0" h="1445" w="1898">
                  <a:moveTo>
                    <a:pt x="722" y="0"/>
                  </a:moveTo>
                  <a:cubicBezTo>
                    <a:pt x="324" y="0"/>
                    <a:pt x="1" y="324"/>
                    <a:pt x="1" y="722"/>
                  </a:cubicBezTo>
                  <a:cubicBezTo>
                    <a:pt x="1" y="1120"/>
                    <a:pt x="324" y="1444"/>
                    <a:pt x="722" y="1444"/>
                  </a:cubicBezTo>
                  <a:cubicBezTo>
                    <a:pt x="728" y="1444"/>
                    <a:pt x="734" y="1444"/>
                    <a:pt x="739" y="1444"/>
                  </a:cubicBezTo>
                  <a:lnTo>
                    <a:pt x="1897" y="1420"/>
                  </a:lnTo>
                  <a:cubicBezTo>
                    <a:pt x="1588" y="1338"/>
                    <a:pt x="1357" y="1055"/>
                    <a:pt x="1357" y="722"/>
                  </a:cubicBezTo>
                  <a:cubicBezTo>
                    <a:pt x="1357" y="385"/>
                    <a:pt x="1588" y="106"/>
                    <a:pt x="1897" y="24"/>
                  </a:cubicBezTo>
                  <a:lnTo>
                    <a:pt x="739" y="0"/>
                  </a:lnTo>
                  <a:cubicBezTo>
                    <a:pt x="734" y="0"/>
                    <a:pt x="728" y="0"/>
                    <a:pt x="7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37"/>
            <p:cNvSpPr/>
            <p:nvPr/>
          </p:nvSpPr>
          <p:spPr>
            <a:xfrm>
              <a:off x="6268385" y="2134416"/>
              <a:ext cx="446098" cy="173708"/>
            </a:xfrm>
            <a:custGeom>
              <a:rect b="b" l="l" r="r" t="t"/>
              <a:pathLst>
                <a:path extrusionOk="0" h="6087" w="15632">
                  <a:moveTo>
                    <a:pt x="13041" y="446"/>
                  </a:moveTo>
                  <a:cubicBezTo>
                    <a:pt x="13183" y="446"/>
                    <a:pt x="13303" y="545"/>
                    <a:pt x="13324" y="687"/>
                  </a:cubicBezTo>
                  <a:cubicBezTo>
                    <a:pt x="13343" y="793"/>
                    <a:pt x="13357" y="906"/>
                    <a:pt x="13371" y="1019"/>
                  </a:cubicBezTo>
                  <a:lnTo>
                    <a:pt x="11369" y="979"/>
                  </a:lnTo>
                  <a:cubicBezTo>
                    <a:pt x="11388" y="878"/>
                    <a:pt x="11402" y="781"/>
                    <a:pt x="11416" y="687"/>
                  </a:cubicBezTo>
                  <a:cubicBezTo>
                    <a:pt x="11439" y="547"/>
                    <a:pt x="11557" y="446"/>
                    <a:pt x="11699" y="446"/>
                  </a:cubicBezTo>
                  <a:close/>
                  <a:moveTo>
                    <a:pt x="1273" y="1215"/>
                  </a:moveTo>
                  <a:lnTo>
                    <a:pt x="4893" y="1288"/>
                  </a:lnTo>
                  <a:cubicBezTo>
                    <a:pt x="4917" y="1375"/>
                    <a:pt x="4948" y="1515"/>
                    <a:pt x="4948" y="1715"/>
                  </a:cubicBezTo>
                  <a:cubicBezTo>
                    <a:pt x="4948" y="1916"/>
                    <a:pt x="4922" y="2057"/>
                    <a:pt x="4893" y="2142"/>
                  </a:cubicBezTo>
                  <a:lnTo>
                    <a:pt x="1273" y="2220"/>
                  </a:lnTo>
                  <a:cubicBezTo>
                    <a:pt x="1269" y="2220"/>
                    <a:pt x="1266" y="2220"/>
                    <a:pt x="1263" y="2220"/>
                  </a:cubicBezTo>
                  <a:cubicBezTo>
                    <a:pt x="1132" y="2220"/>
                    <a:pt x="1006" y="2170"/>
                    <a:pt x="914" y="2076"/>
                  </a:cubicBezTo>
                  <a:cubicBezTo>
                    <a:pt x="713" y="1890"/>
                    <a:pt x="713" y="1548"/>
                    <a:pt x="914" y="1359"/>
                  </a:cubicBezTo>
                  <a:cubicBezTo>
                    <a:pt x="1011" y="1264"/>
                    <a:pt x="1138" y="1215"/>
                    <a:pt x="1273" y="1215"/>
                  </a:cubicBezTo>
                  <a:close/>
                  <a:moveTo>
                    <a:pt x="13487" y="2418"/>
                  </a:moveTo>
                  <a:cubicBezTo>
                    <a:pt x="13501" y="2836"/>
                    <a:pt x="13501" y="3258"/>
                    <a:pt x="13487" y="3678"/>
                  </a:cubicBezTo>
                  <a:lnTo>
                    <a:pt x="11248" y="3633"/>
                  </a:lnTo>
                  <a:cubicBezTo>
                    <a:pt x="11246" y="3435"/>
                    <a:pt x="11239" y="3241"/>
                    <a:pt x="11239" y="3045"/>
                  </a:cubicBezTo>
                  <a:cubicBezTo>
                    <a:pt x="11239" y="2852"/>
                    <a:pt x="11244" y="2656"/>
                    <a:pt x="11248" y="2463"/>
                  </a:cubicBezTo>
                  <a:lnTo>
                    <a:pt x="13487" y="2418"/>
                  </a:lnTo>
                  <a:close/>
                  <a:moveTo>
                    <a:pt x="5349" y="3954"/>
                  </a:moveTo>
                  <a:lnTo>
                    <a:pt x="14749" y="4142"/>
                  </a:lnTo>
                  <a:cubicBezTo>
                    <a:pt x="15046" y="4161"/>
                    <a:pt x="15046" y="4588"/>
                    <a:pt x="14749" y="4602"/>
                  </a:cubicBezTo>
                  <a:lnTo>
                    <a:pt x="5349" y="4791"/>
                  </a:lnTo>
                  <a:cubicBezTo>
                    <a:pt x="5396" y="4581"/>
                    <a:pt x="5396" y="4161"/>
                    <a:pt x="5349" y="3954"/>
                  </a:cubicBezTo>
                  <a:close/>
                  <a:moveTo>
                    <a:pt x="1264" y="3869"/>
                  </a:moveTo>
                  <a:cubicBezTo>
                    <a:pt x="1267" y="3869"/>
                    <a:pt x="1270" y="3869"/>
                    <a:pt x="1273" y="3869"/>
                  </a:cubicBezTo>
                  <a:lnTo>
                    <a:pt x="4893" y="3942"/>
                  </a:lnTo>
                  <a:cubicBezTo>
                    <a:pt x="4917" y="4029"/>
                    <a:pt x="4948" y="4168"/>
                    <a:pt x="4948" y="4369"/>
                  </a:cubicBezTo>
                  <a:cubicBezTo>
                    <a:pt x="4948" y="4569"/>
                    <a:pt x="4922" y="4711"/>
                    <a:pt x="4893" y="4796"/>
                  </a:cubicBezTo>
                  <a:lnTo>
                    <a:pt x="1273" y="4874"/>
                  </a:lnTo>
                  <a:cubicBezTo>
                    <a:pt x="1269" y="4874"/>
                    <a:pt x="1266" y="4874"/>
                    <a:pt x="1263" y="4874"/>
                  </a:cubicBezTo>
                  <a:cubicBezTo>
                    <a:pt x="1132" y="4874"/>
                    <a:pt x="1006" y="4824"/>
                    <a:pt x="914" y="4730"/>
                  </a:cubicBezTo>
                  <a:cubicBezTo>
                    <a:pt x="713" y="4543"/>
                    <a:pt x="713" y="4201"/>
                    <a:pt x="914" y="4013"/>
                  </a:cubicBezTo>
                  <a:cubicBezTo>
                    <a:pt x="1009" y="3920"/>
                    <a:pt x="1135" y="3869"/>
                    <a:pt x="1264" y="3869"/>
                  </a:cubicBezTo>
                  <a:close/>
                  <a:moveTo>
                    <a:pt x="13376" y="5072"/>
                  </a:moveTo>
                  <a:lnTo>
                    <a:pt x="13376" y="5072"/>
                  </a:lnTo>
                  <a:cubicBezTo>
                    <a:pt x="13360" y="5187"/>
                    <a:pt x="13343" y="5298"/>
                    <a:pt x="13327" y="5404"/>
                  </a:cubicBezTo>
                  <a:cubicBezTo>
                    <a:pt x="13303" y="5546"/>
                    <a:pt x="13185" y="5647"/>
                    <a:pt x="13044" y="5647"/>
                  </a:cubicBezTo>
                  <a:lnTo>
                    <a:pt x="11704" y="5647"/>
                  </a:lnTo>
                  <a:cubicBezTo>
                    <a:pt x="11560" y="5647"/>
                    <a:pt x="11439" y="5546"/>
                    <a:pt x="11418" y="5404"/>
                  </a:cubicBezTo>
                  <a:cubicBezTo>
                    <a:pt x="11404" y="5310"/>
                    <a:pt x="11390" y="5213"/>
                    <a:pt x="11376" y="5112"/>
                  </a:cubicBezTo>
                  <a:lnTo>
                    <a:pt x="13376" y="5072"/>
                  </a:lnTo>
                  <a:close/>
                  <a:moveTo>
                    <a:pt x="11704" y="0"/>
                  </a:moveTo>
                  <a:cubicBezTo>
                    <a:pt x="11343" y="0"/>
                    <a:pt x="11038" y="257"/>
                    <a:pt x="10984" y="613"/>
                  </a:cubicBezTo>
                  <a:cubicBezTo>
                    <a:pt x="10965" y="729"/>
                    <a:pt x="10949" y="847"/>
                    <a:pt x="10930" y="967"/>
                  </a:cubicBezTo>
                  <a:lnTo>
                    <a:pt x="8106" y="911"/>
                  </a:lnTo>
                  <a:cubicBezTo>
                    <a:pt x="7814" y="913"/>
                    <a:pt x="7804" y="1338"/>
                    <a:pt x="8097" y="1354"/>
                  </a:cubicBezTo>
                  <a:lnTo>
                    <a:pt x="14749" y="1486"/>
                  </a:lnTo>
                  <a:cubicBezTo>
                    <a:pt x="15046" y="1503"/>
                    <a:pt x="15046" y="1927"/>
                    <a:pt x="14749" y="1946"/>
                  </a:cubicBezTo>
                  <a:lnTo>
                    <a:pt x="5349" y="2135"/>
                  </a:lnTo>
                  <a:cubicBezTo>
                    <a:pt x="5396" y="1925"/>
                    <a:pt x="5396" y="1503"/>
                    <a:pt x="5349" y="1298"/>
                  </a:cubicBezTo>
                  <a:lnTo>
                    <a:pt x="5349" y="1298"/>
                  </a:lnTo>
                  <a:lnTo>
                    <a:pt x="7071" y="1333"/>
                  </a:lnTo>
                  <a:cubicBezTo>
                    <a:pt x="7363" y="1331"/>
                    <a:pt x="7370" y="906"/>
                    <a:pt x="7080" y="889"/>
                  </a:cubicBezTo>
                  <a:lnTo>
                    <a:pt x="1282" y="771"/>
                  </a:lnTo>
                  <a:cubicBezTo>
                    <a:pt x="1276" y="771"/>
                    <a:pt x="1270" y="771"/>
                    <a:pt x="1265" y="771"/>
                  </a:cubicBezTo>
                  <a:cubicBezTo>
                    <a:pt x="425" y="771"/>
                    <a:pt x="0" y="1797"/>
                    <a:pt x="605" y="2392"/>
                  </a:cubicBezTo>
                  <a:cubicBezTo>
                    <a:pt x="780" y="2565"/>
                    <a:pt x="1013" y="2659"/>
                    <a:pt x="1256" y="2659"/>
                  </a:cubicBezTo>
                  <a:cubicBezTo>
                    <a:pt x="1264" y="2659"/>
                    <a:pt x="1273" y="2659"/>
                    <a:pt x="1282" y="2659"/>
                  </a:cubicBezTo>
                  <a:lnTo>
                    <a:pt x="10810" y="2468"/>
                  </a:lnTo>
                  <a:lnTo>
                    <a:pt x="10810" y="2468"/>
                  </a:lnTo>
                  <a:cubicBezTo>
                    <a:pt x="10798" y="2852"/>
                    <a:pt x="10798" y="3237"/>
                    <a:pt x="10810" y="3619"/>
                  </a:cubicBezTo>
                  <a:lnTo>
                    <a:pt x="1282" y="3425"/>
                  </a:lnTo>
                  <a:cubicBezTo>
                    <a:pt x="1275" y="3425"/>
                    <a:pt x="1269" y="3425"/>
                    <a:pt x="1262" y="3425"/>
                  </a:cubicBezTo>
                  <a:cubicBezTo>
                    <a:pt x="424" y="3425"/>
                    <a:pt x="1" y="4451"/>
                    <a:pt x="605" y="5046"/>
                  </a:cubicBezTo>
                  <a:cubicBezTo>
                    <a:pt x="780" y="5219"/>
                    <a:pt x="1013" y="5313"/>
                    <a:pt x="1256" y="5313"/>
                  </a:cubicBezTo>
                  <a:cubicBezTo>
                    <a:pt x="1264" y="5313"/>
                    <a:pt x="1273" y="5313"/>
                    <a:pt x="1282" y="5312"/>
                  </a:cubicBezTo>
                  <a:lnTo>
                    <a:pt x="10930" y="5119"/>
                  </a:lnTo>
                  <a:cubicBezTo>
                    <a:pt x="10944" y="5239"/>
                    <a:pt x="10963" y="5360"/>
                    <a:pt x="10984" y="5473"/>
                  </a:cubicBezTo>
                  <a:cubicBezTo>
                    <a:pt x="11038" y="5827"/>
                    <a:pt x="11343" y="6086"/>
                    <a:pt x="11704" y="6086"/>
                  </a:cubicBezTo>
                  <a:lnTo>
                    <a:pt x="13044" y="6086"/>
                  </a:lnTo>
                  <a:cubicBezTo>
                    <a:pt x="13404" y="6086"/>
                    <a:pt x="13709" y="5827"/>
                    <a:pt x="13763" y="5473"/>
                  </a:cubicBezTo>
                  <a:cubicBezTo>
                    <a:pt x="13784" y="5341"/>
                    <a:pt x="13805" y="5204"/>
                    <a:pt x="13822" y="5060"/>
                  </a:cubicBezTo>
                  <a:lnTo>
                    <a:pt x="14756" y="5041"/>
                  </a:lnTo>
                  <a:cubicBezTo>
                    <a:pt x="15631" y="4994"/>
                    <a:pt x="15631" y="3753"/>
                    <a:pt x="14758" y="3701"/>
                  </a:cubicBezTo>
                  <a:lnTo>
                    <a:pt x="13933" y="3682"/>
                  </a:lnTo>
                  <a:cubicBezTo>
                    <a:pt x="13947" y="3258"/>
                    <a:pt x="13947" y="2831"/>
                    <a:pt x="13933" y="2406"/>
                  </a:cubicBezTo>
                  <a:lnTo>
                    <a:pt x="14758" y="2387"/>
                  </a:lnTo>
                  <a:cubicBezTo>
                    <a:pt x="15631" y="2338"/>
                    <a:pt x="15631" y="1095"/>
                    <a:pt x="14758" y="1043"/>
                  </a:cubicBezTo>
                  <a:lnTo>
                    <a:pt x="13822" y="1026"/>
                  </a:lnTo>
                  <a:cubicBezTo>
                    <a:pt x="13805" y="885"/>
                    <a:pt x="13784" y="746"/>
                    <a:pt x="13763" y="613"/>
                  </a:cubicBezTo>
                  <a:cubicBezTo>
                    <a:pt x="13709" y="257"/>
                    <a:pt x="13404" y="0"/>
                    <a:pt x="13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37"/>
            <p:cNvSpPr/>
            <p:nvPr/>
          </p:nvSpPr>
          <p:spPr>
            <a:xfrm>
              <a:off x="6277345" y="2318791"/>
              <a:ext cx="430859" cy="246079"/>
            </a:xfrm>
            <a:custGeom>
              <a:rect b="b" l="l" r="r" t="t"/>
              <a:pathLst>
                <a:path extrusionOk="0" h="8623" w="15098">
                  <a:moveTo>
                    <a:pt x="7552" y="0"/>
                  </a:moveTo>
                  <a:cubicBezTo>
                    <a:pt x="4247" y="0"/>
                    <a:pt x="1812" y="297"/>
                    <a:pt x="918" y="427"/>
                  </a:cubicBezTo>
                  <a:cubicBezTo>
                    <a:pt x="558" y="477"/>
                    <a:pt x="282" y="755"/>
                    <a:pt x="227" y="1111"/>
                  </a:cubicBezTo>
                  <a:cubicBezTo>
                    <a:pt x="142" y="1680"/>
                    <a:pt x="1" y="2857"/>
                    <a:pt x="1" y="4319"/>
                  </a:cubicBezTo>
                  <a:cubicBezTo>
                    <a:pt x="1" y="5782"/>
                    <a:pt x="142" y="6954"/>
                    <a:pt x="227" y="7527"/>
                  </a:cubicBezTo>
                  <a:cubicBezTo>
                    <a:pt x="282" y="7886"/>
                    <a:pt x="558" y="8162"/>
                    <a:pt x="918" y="8211"/>
                  </a:cubicBezTo>
                  <a:cubicBezTo>
                    <a:pt x="1140" y="8245"/>
                    <a:pt x="1378" y="8273"/>
                    <a:pt x="1626" y="8303"/>
                  </a:cubicBezTo>
                  <a:cubicBezTo>
                    <a:pt x="1635" y="8305"/>
                    <a:pt x="1644" y="8305"/>
                    <a:pt x="1652" y="8305"/>
                  </a:cubicBezTo>
                  <a:cubicBezTo>
                    <a:pt x="1762" y="8305"/>
                    <a:pt x="1856" y="8224"/>
                    <a:pt x="1871" y="8108"/>
                  </a:cubicBezTo>
                  <a:cubicBezTo>
                    <a:pt x="1886" y="7987"/>
                    <a:pt x="1801" y="7879"/>
                    <a:pt x="1676" y="7862"/>
                  </a:cubicBezTo>
                  <a:cubicBezTo>
                    <a:pt x="1430" y="7834"/>
                    <a:pt x="1194" y="7803"/>
                    <a:pt x="977" y="7773"/>
                  </a:cubicBezTo>
                  <a:cubicBezTo>
                    <a:pt x="815" y="7749"/>
                    <a:pt x="687" y="7622"/>
                    <a:pt x="664" y="7459"/>
                  </a:cubicBezTo>
                  <a:cubicBezTo>
                    <a:pt x="581" y="6902"/>
                    <a:pt x="444" y="5749"/>
                    <a:pt x="444" y="4317"/>
                  </a:cubicBezTo>
                  <a:cubicBezTo>
                    <a:pt x="444" y="2883"/>
                    <a:pt x="581" y="1734"/>
                    <a:pt x="664" y="1173"/>
                  </a:cubicBezTo>
                  <a:cubicBezTo>
                    <a:pt x="687" y="1010"/>
                    <a:pt x="815" y="885"/>
                    <a:pt x="977" y="861"/>
                  </a:cubicBezTo>
                  <a:cubicBezTo>
                    <a:pt x="1862" y="734"/>
                    <a:pt x="4270" y="439"/>
                    <a:pt x="7547" y="439"/>
                  </a:cubicBezTo>
                  <a:cubicBezTo>
                    <a:pt x="10826" y="439"/>
                    <a:pt x="13234" y="734"/>
                    <a:pt x="14117" y="861"/>
                  </a:cubicBezTo>
                  <a:cubicBezTo>
                    <a:pt x="14279" y="885"/>
                    <a:pt x="14404" y="1010"/>
                    <a:pt x="14428" y="1173"/>
                  </a:cubicBezTo>
                  <a:cubicBezTo>
                    <a:pt x="14511" y="1729"/>
                    <a:pt x="14650" y="2883"/>
                    <a:pt x="14650" y="4317"/>
                  </a:cubicBezTo>
                  <a:cubicBezTo>
                    <a:pt x="14650" y="5749"/>
                    <a:pt x="14511" y="6900"/>
                    <a:pt x="14428" y="7459"/>
                  </a:cubicBezTo>
                  <a:cubicBezTo>
                    <a:pt x="14404" y="7622"/>
                    <a:pt x="14279" y="7749"/>
                    <a:pt x="14117" y="7773"/>
                  </a:cubicBezTo>
                  <a:cubicBezTo>
                    <a:pt x="13107" y="7997"/>
                    <a:pt x="9945" y="8179"/>
                    <a:pt x="7024" y="8179"/>
                  </a:cubicBezTo>
                  <a:cubicBezTo>
                    <a:pt x="5333" y="8179"/>
                    <a:pt x="3723" y="8118"/>
                    <a:pt x="2657" y="7969"/>
                  </a:cubicBezTo>
                  <a:cubicBezTo>
                    <a:pt x="2650" y="7968"/>
                    <a:pt x="2643" y="7967"/>
                    <a:pt x="2636" y="7967"/>
                  </a:cubicBezTo>
                  <a:cubicBezTo>
                    <a:pt x="2524" y="7967"/>
                    <a:pt x="2427" y="8054"/>
                    <a:pt x="2416" y="8169"/>
                  </a:cubicBezTo>
                  <a:cubicBezTo>
                    <a:pt x="2405" y="8292"/>
                    <a:pt x="2492" y="8400"/>
                    <a:pt x="2617" y="8412"/>
                  </a:cubicBezTo>
                  <a:cubicBezTo>
                    <a:pt x="3685" y="8562"/>
                    <a:pt x="5300" y="8623"/>
                    <a:pt x="6998" y="8623"/>
                  </a:cubicBezTo>
                  <a:cubicBezTo>
                    <a:pt x="9953" y="8623"/>
                    <a:pt x="13160" y="8438"/>
                    <a:pt x="14180" y="8211"/>
                  </a:cubicBezTo>
                  <a:cubicBezTo>
                    <a:pt x="14541" y="8162"/>
                    <a:pt x="14817" y="7884"/>
                    <a:pt x="14871" y="7527"/>
                  </a:cubicBezTo>
                  <a:cubicBezTo>
                    <a:pt x="14956" y="6959"/>
                    <a:pt x="15098" y="5782"/>
                    <a:pt x="15098" y="4319"/>
                  </a:cubicBezTo>
                  <a:cubicBezTo>
                    <a:pt x="15098" y="2857"/>
                    <a:pt x="14956" y="1682"/>
                    <a:pt x="14871" y="1111"/>
                  </a:cubicBezTo>
                  <a:cubicBezTo>
                    <a:pt x="14824" y="755"/>
                    <a:pt x="14546" y="479"/>
                    <a:pt x="14187" y="427"/>
                  </a:cubicBezTo>
                  <a:cubicBezTo>
                    <a:pt x="13293" y="300"/>
                    <a:pt x="10861" y="0"/>
                    <a:pt x="7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37"/>
            <p:cNvSpPr/>
            <p:nvPr/>
          </p:nvSpPr>
          <p:spPr>
            <a:xfrm>
              <a:off x="6312017" y="2352293"/>
              <a:ext cx="263915" cy="179501"/>
            </a:xfrm>
            <a:custGeom>
              <a:rect b="b" l="l" r="r" t="t"/>
              <a:pathLst>
                <a:path extrusionOk="0" h="6290" w="9248">
                  <a:moveTo>
                    <a:pt x="6006" y="1"/>
                  </a:moveTo>
                  <a:cubicBezTo>
                    <a:pt x="4824" y="1"/>
                    <a:pt x="3738" y="218"/>
                    <a:pt x="2761" y="652"/>
                  </a:cubicBezTo>
                  <a:cubicBezTo>
                    <a:pt x="1407" y="1253"/>
                    <a:pt x="602" y="2136"/>
                    <a:pt x="244" y="2607"/>
                  </a:cubicBezTo>
                  <a:cubicBezTo>
                    <a:pt x="1" y="2924"/>
                    <a:pt x="1" y="3365"/>
                    <a:pt x="244" y="3683"/>
                  </a:cubicBezTo>
                  <a:cubicBezTo>
                    <a:pt x="602" y="4155"/>
                    <a:pt x="1411" y="5037"/>
                    <a:pt x="2761" y="5639"/>
                  </a:cubicBezTo>
                  <a:cubicBezTo>
                    <a:pt x="3765" y="6092"/>
                    <a:pt x="4878" y="6290"/>
                    <a:pt x="6014" y="6290"/>
                  </a:cubicBezTo>
                  <a:cubicBezTo>
                    <a:pt x="6815" y="6290"/>
                    <a:pt x="7627" y="6192"/>
                    <a:pt x="8420" y="6016"/>
                  </a:cubicBezTo>
                  <a:cubicBezTo>
                    <a:pt x="8785" y="5936"/>
                    <a:pt x="9066" y="5634"/>
                    <a:pt x="9113" y="5264"/>
                  </a:cubicBezTo>
                  <a:cubicBezTo>
                    <a:pt x="9174" y="4789"/>
                    <a:pt x="9248" y="4035"/>
                    <a:pt x="9248" y="3148"/>
                  </a:cubicBezTo>
                  <a:cubicBezTo>
                    <a:pt x="9248" y="3027"/>
                    <a:pt x="9149" y="2926"/>
                    <a:pt x="9026" y="2926"/>
                  </a:cubicBezTo>
                  <a:cubicBezTo>
                    <a:pt x="8906" y="2926"/>
                    <a:pt x="8806" y="3027"/>
                    <a:pt x="8806" y="3148"/>
                  </a:cubicBezTo>
                  <a:cubicBezTo>
                    <a:pt x="8806" y="4013"/>
                    <a:pt x="8736" y="4745"/>
                    <a:pt x="8672" y="5209"/>
                  </a:cubicBezTo>
                  <a:cubicBezTo>
                    <a:pt x="8648" y="5393"/>
                    <a:pt x="8507" y="5547"/>
                    <a:pt x="8325" y="5587"/>
                  </a:cubicBezTo>
                  <a:cubicBezTo>
                    <a:pt x="7473" y="5772"/>
                    <a:pt x="6701" y="5851"/>
                    <a:pt x="6003" y="5851"/>
                  </a:cubicBezTo>
                  <a:cubicBezTo>
                    <a:pt x="2849" y="5851"/>
                    <a:pt x="1215" y="4230"/>
                    <a:pt x="593" y="3417"/>
                  </a:cubicBezTo>
                  <a:cubicBezTo>
                    <a:pt x="472" y="3256"/>
                    <a:pt x="472" y="3034"/>
                    <a:pt x="593" y="2876"/>
                  </a:cubicBezTo>
                  <a:cubicBezTo>
                    <a:pt x="1215" y="2063"/>
                    <a:pt x="2848" y="441"/>
                    <a:pt x="6001" y="441"/>
                  </a:cubicBezTo>
                  <a:cubicBezTo>
                    <a:pt x="6699" y="441"/>
                    <a:pt x="7472" y="521"/>
                    <a:pt x="8325" y="706"/>
                  </a:cubicBezTo>
                  <a:cubicBezTo>
                    <a:pt x="8507" y="749"/>
                    <a:pt x="8648" y="897"/>
                    <a:pt x="8672" y="1084"/>
                  </a:cubicBezTo>
                  <a:cubicBezTo>
                    <a:pt x="8705" y="1341"/>
                    <a:pt x="8752" y="1751"/>
                    <a:pt x="8778" y="2242"/>
                  </a:cubicBezTo>
                  <a:cubicBezTo>
                    <a:pt x="8785" y="2360"/>
                    <a:pt x="8884" y="2452"/>
                    <a:pt x="8999" y="2452"/>
                  </a:cubicBezTo>
                  <a:cubicBezTo>
                    <a:pt x="9003" y="2452"/>
                    <a:pt x="9007" y="2452"/>
                    <a:pt x="9012" y="2452"/>
                  </a:cubicBezTo>
                  <a:cubicBezTo>
                    <a:pt x="9132" y="2445"/>
                    <a:pt x="9226" y="2341"/>
                    <a:pt x="9222" y="2218"/>
                  </a:cubicBezTo>
                  <a:cubicBezTo>
                    <a:pt x="9191" y="1711"/>
                    <a:pt x="9149" y="1289"/>
                    <a:pt x="9113" y="1027"/>
                  </a:cubicBezTo>
                  <a:cubicBezTo>
                    <a:pt x="9066" y="657"/>
                    <a:pt x="8785" y="355"/>
                    <a:pt x="8420" y="275"/>
                  </a:cubicBezTo>
                  <a:cubicBezTo>
                    <a:pt x="7577" y="92"/>
                    <a:pt x="6771" y="1"/>
                    <a:pt x="6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37"/>
            <p:cNvSpPr/>
            <p:nvPr/>
          </p:nvSpPr>
          <p:spPr>
            <a:xfrm>
              <a:off x="6595813" y="2364678"/>
              <a:ext cx="74426" cy="64067"/>
            </a:xfrm>
            <a:custGeom>
              <a:rect b="b" l="l" r="r" t="t"/>
              <a:pathLst>
                <a:path extrusionOk="0" h="2245" w="2608">
                  <a:moveTo>
                    <a:pt x="1487" y="444"/>
                  </a:moveTo>
                  <a:cubicBezTo>
                    <a:pt x="2388" y="480"/>
                    <a:pt x="2388" y="1768"/>
                    <a:pt x="1487" y="1803"/>
                  </a:cubicBezTo>
                  <a:cubicBezTo>
                    <a:pt x="1114" y="1801"/>
                    <a:pt x="810" y="1496"/>
                    <a:pt x="810" y="1121"/>
                  </a:cubicBezTo>
                  <a:cubicBezTo>
                    <a:pt x="810" y="746"/>
                    <a:pt x="1114" y="444"/>
                    <a:pt x="1487" y="444"/>
                  </a:cubicBezTo>
                  <a:close/>
                  <a:moveTo>
                    <a:pt x="1487" y="1"/>
                  </a:moveTo>
                  <a:cubicBezTo>
                    <a:pt x="1" y="58"/>
                    <a:pt x="1" y="2190"/>
                    <a:pt x="1487" y="2244"/>
                  </a:cubicBezTo>
                  <a:cubicBezTo>
                    <a:pt x="2107" y="2242"/>
                    <a:pt x="2607" y="1742"/>
                    <a:pt x="2607" y="1121"/>
                  </a:cubicBezTo>
                  <a:cubicBezTo>
                    <a:pt x="2607" y="503"/>
                    <a:pt x="2105" y="1"/>
                    <a:pt x="1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37"/>
            <p:cNvSpPr/>
            <p:nvPr/>
          </p:nvSpPr>
          <p:spPr>
            <a:xfrm>
              <a:off x="6599181" y="2450487"/>
              <a:ext cx="76994" cy="73085"/>
            </a:xfrm>
            <a:custGeom>
              <a:rect b="b" l="l" r="r" t="t"/>
              <a:pathLst>
                <a:path extrusionOk="0" h="2561" w="2698">
                  <a:moveTo>
                    <a:pt x="2015" y="634"/>
                  </a:moveTo>
                  <a:cubicBezTo>
                    <a:pt x="2129" y="794"/>
                    <a:pt x="2242" y="1023"/>
                    <a:pt x="2237" y="1264"/>
                  </a:cubicBezTo>
                  <a:cubicBezTo>
                    <a:pt x="2250" y="1658"/>
                    <a:pt x="1719" y="2126"/>
                    <a:pt x="1309" y="2126"/>
                  </a:cubicBezTo>
                  <a:cubicBezTo>
                    <a:pt x="1270" y="2126"/>
                    <a:pt x="1233" y="2121"/>
                    <a:pt x="1197" y="2113"/>
                  </a:cubicBezTo>
                  <a:cubicBezTo>
                    <a:pt x="956" y="2073"/>
                    <a:pt x="756" y="1910"/>
                    <a:pt x="621" y="1766"/>
                  </a:cubicBezTo>
                  <a:cubicBezTo>
                    <a:pt x="855" y="1690"/>
                    <a:pt x="1168" y="1558"/>
                    <a:pt x="1447" y="1334"/>
                  </a:cubicBezTo>
                  <a:cubicBezTo>
                    <a:pt x="1718" y="1113"/>
                    <a:pt x="1900" y="841"/>
                    <a:pt x="2015" y="634"/>
                  </a:cubicBezTo>
                  <a:close/>
                  <a:moveTo>
                    <a:pt x="1958" y="0"/>
                  </a:moveTo>
                  <a:cubicBezTo>
                    <a:pt x="1938" y="0"/>
                    <a:pt x="1919" y="3"/>
                    <a:pt x="1900" y="9"/>
                  </a:cubicBezTo>
                  <a:cubicBezTo>
                    <a:pt x="1827" y="25"/>
                    <a:pt x="1770" y="82"/>
                    <a:pt x="1746" y="152"/>
                  </a:cubicBezTo>
                  <a:cubicBezTo>
                    <a:pt x="1499" y="851"/>
                    <a:pt x="895" y="1299"/>
                    <a:pt x="199" y="1407"/>
                  </a:cubicBezTo>
                  <a:cubicBezTo>
                    <a:pt x="128" y="1419"/>
                    <a:pt x="67" y="1466"/>
                    <a:pt x="34" y="1532"/>
                  </a:cubicBezTo>
                  <a:cubicBezTo>
                    <a:pt x="1" y="1601"/>
                    <a:pt x="6" y="1676"/>
                    <a:pt x="43" y="1742"/>
                  </a:cubicBezTo>
                  <a:cubicBezTo>
                    <a:pt x="60" y="1771"/>
                    <a:pt x="465" y="2431"/>
                    <a:pt x="1117" y="2544"/>
                  </a:cubicBezTo>
                  <a:cubicBezTo>
                    <a:pt x="1183" y="2555"/>
                    <a:pt x="1248" y="2561"/>
                    <a:pt x="1312" y="2561"/>
                  </a:cubicBezTo>
                  <a:cubicBezTo>
                    <a:pt x="1609" y="2561"/>
                    <a:pt x="1881" y="2445"/>
                    <a:pt x="2154" y="2226"/>
                  </a:cubicBezTo>
                  <a:cubicBezTo>
                    <a:pt x="2489" y="1950"/>
                    <a:pt x="2664" y="1632"/>
                    <a:pt x="2676" y="1273"/>
                  </a:cubicBezTo>
                  <a:cubicBezTo>
                    <a:pt x="2697" y="610"/>
                    <a:pt x="2131" y="82"/>
                    <a:pt x="2107" y="58"/>
                  </a:cubicBezTo>
                  <a:cubicBezTo>
                    <a:pt x="2065" y="22"/>
                    <a:pt x="2012" y="0"/>
                    <a:pt x="1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37"/>
            <p:cNvSpPr/>
            <p:nvPr/>
          </p:nvSpPr>
          <p:spPr>
            <a:xfrm>
              <a:off x="6475988" y="2387821"/>
              <a:ext cx="54221" cy="105532"/>
            </a:xfrm>
            <a:custGeom>
              <a:rect b="b" l="l" r="r" t="t"/>
              <a:pathLst>
                <a:path extrusionOk="0" h="3698" w="1900">
                  <a:moveTo>
                    <a:pt x="252" y="1"/>
                  </a:moveTo>
                  <a:cubicBezTo>
                    <a:pt x="206" y="1"/>
                    <a:pt x="159" y="15"/>
                    <a:pt x="119" y="46"/>
                  </a:cubicBezTo>
                  <a:cubicBezTo>
                    <a:pt x="22" y="119"/>
                    <a:pt x="1" y="258"/>
                    <a:pt x="76" y="355"/>
                  </a:cubicBezTo>
                  <a:cubicBezTo>
                    <a:pt x="1197" y="1839"/>
                    <a:pt x="1440" y="3483"/>
                    <a:pt x="1445" y="3504"/>
                  </a:cubicBezTo>
                  <a:cubicBezTo>
                    <a:pt x="1459" y="3620"/>
                    <a:pt x="1553" y="3698"/>
                    <a:pt x="1662" y="3698"/>
                  </a:cubicBezTo>
                  <a:cubicBezTo>
                    <a:pt x="1671" y="3698"/>
                    <a:pt x="1683" y="3698"/>
                    <a:pt x="1695" y="3695"/>
                  </a:cubicBezTo>
                  <a:cubicBezTo>
                    <a:pt x="1815" y="3679"/>
                    <a:pt x="1900" y="3566"/>
                    <a:pt x="1883" y="3445"/>
                  </a:cubicBezTo>
                  <a:cubicBezTo>
                    <a:pt x="1874" y="3375"/>
                    <a:pt x="1624" y="1674"/>
                    <a:pt x="430" y="89"/>
                  </a:cubicBezTo>
                  <a:cubicBezTo>
                    <a:pt x="386" y="31"/>
                    <a:pt x="320" y="1"/>
                    <a:pt x="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37"/>
            <p:cNvSpPr/>
            <p:nvPr/>
          </p:nvSpPr>
          <p:spPr>
            <a:xfrm>
              <a:off x="6432927" y="2393557"/>
              <a:ext cx="51853" cy="99796"/>
            </a:xfrm>
            <a:custGeom>
              <a:rect b="b" l="l" r="r" t="t"/>
              <a:pathLst>
                <a:path extrusionOk="0" h="3497" w="1817">
                  <a:moveTo>
                    <a:pt x="252" y="0"/>
                  </a:moveTo>
                  <a:cubicBezTo>
                    <a:pt x="208" y="0"/>
                    <a:pt x="164" y="14"/>
                    <a:pt x="125" y="41"/>
                  </a:cubicBezTo>
                  <a:cubicBezTo>
                    <a:pt x="24" y="112"/>
                    <a:pt x="0" y="251"/>
                    <a:pt x="71" y="352"/>
                  </a:cubicBezTo>
                  <a:cubicBezTo>
                    <a:pt x="1081" y="1784"/>
                    <a:pt x="1357" y="3294"/>
                    <a:pt x="1361" y="3318"/>
                  </a:cubicBezTo>
                  <a:cubicBezTo>
                    <a:pt x="1380" y="3424"/>
                    <a:pt x="1472" y="3497"/>
                    <a:pt x="1578" y="3497"/>
                  </a:cubicBezTo>
                  <a:cubicBezTo>
                    <a:pt x="1590" y="3497"/>
                    <a:pt x="1604" y="3497"/>
                    <a:pt x="1616" y="3494"/>
                  </a:cubicBezTo>
                  <a:cubicBezTo>
                    <a:pt x="1739" y="3473"/>
                    <a:pt x="1817" y="3360"/>
                    <a:pt x="1798" y="3237"/>
                  </a:cubicBezTo>
                  <a:cubicBezTo>
                    <a:pt x="1786" y="3174"/>
                    <a:pt x="1503" y="1614"/>
                    <a:pt x="434" y="95"/>
                  </a:cubicBezTo>
                  <a:cubicBezTo>
                    <a:pt x="391" y="33"/>
                    <a:pt x="322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37"/>
            <p:cNvSpPr/>
            <p:nvPr/>
          </p:nvSpPr>
          <p:spPr>
            <a:xfrm>
              <a:off x="6391520" y="2402004"/>
              <a:ext cx="46288" cy="91377"/>
            </a:xfrm>
            <a:custGeom>
              <a:rect b="b" l="l" r="r" t="t"/>
              <a:pathLst>
                <a:path extrusionOk="0" h="3202" w="1622">
                  <a:moveTo>
                    <a:pt x="251" y="0"/>
                  </a:moveTo>
                  <a:cubicBezTo>
                    <a:pt x="211" y="0"/>
                    <a:pt x="170" y="12"/>
                    <a:pt x="135" y="35"/>
                  </a:cubicBezTo>
                  <a:cubicBezTo>
                    <a:pt x="31" y="99"/>
                    <a:pt x="1" y="238"/>
                    <a:pt x="67" y="342"/>
                  </a:cubicBezTo>
                  <a:cubicBezTo>
                    <a:pt x="918" y="1684"/>
                    <a:pt x="1161" y="3007"/>
                    <a:pt x="1163" y="3019"/>
                  </a:cubicBezTo>
                  <a:cubicBezTo>
                    <a:pt x="1182" y="3126"/>
                    <a:pt x="1278" y="3202"/>
                    <a:pt x="1382" y="3202"/>
                  </a:cubicBezTo>
                  <a:cubicBezTo>
                    <a:pt x="1395" y="3202"/>
                    <a:pt x="1408" y="3201"/>
                    <a:pt x="1421" y="3198"/>
                  </a:cubicBezTo>
                  <a:cubicBezTo>
                    <a:pt x="1541" y="3177"/>
                    <a:pt x="1621" y="3064"/>
                    <a:pt x="1600" y="2941"/>
                  </a:cubicBezTo>
                  <a:cubicBezTo>
                    <a:pt x="1590" y="2885"/>
                    <a:pt x="1343" y="1524"/>
                    <a:pt x="442" y="104"/>
                  </a:cubicBezTo>
                  <a:cubicBezTo>
                    <a:pt x="398" y="37"/>
                    <a:pt x="324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5" name="Google Shape;6195;p37"/>
          <p:cNvGrpSpPr/>
          <p:nvPr/>
        </p:nvGrpSpPr>
        <p:grpSpPr>
          <a:xfrm>
            <a:off x="5986954" y="3174271"/>
            <a:ext cx="561903" cy="430859"/>
            <a:chOff x="4672163" y="1466261"/>
            <a:chExt cx="561903" cy="430859"/>
          </a:xfrm>
        </p:grpSpPr>
        <p:sp>
          <p:nvSpPr>
            <p:cNvPr id="6196" name="Google Shape;6196;p37"/>
            <p:cNvSpPr/>
            <p:nvPr/>
          </p:nvSpPr>
          <p:spPr>
            <a:xfrm>
              <a:off x="4689856" y="1472168"/>
              <a:ext cx="544210" cy="418502"/>
            </a:xfrm>
            <a:custGeom>
              <a:rect b="b" l="l" r="r" t="t"/>
              <a:pathLst>
                <a:path extrusionOk="0" h="14665" w="19070">
                  <a:moveTo>
                    <a:pt x="9535" y="0"/>
                  </a:moveTo>
                  <a:cubicBezTo>
                    <a:pt x="8228" y="0"/>
                    <a:pt x="6671" y="1142"/>
                    <a:pt x="5329" y="2791"/>
                  </a:cubicBezTo>
                  <a:cubicBezTo>
                    <a:pt x="2010" y="6867"/>
                    <a:pt x="0" y="14036"/>
                    <a:pt x="6346" y="14661"/>
                  </a:cubicBezTo>
                  <a:cubicBezTo>
                    <a:pt x="6369" y="14663"/>
                    <a:pt x="6392" y="14664"/>
                    <a:pt x="6415" y="14664"/>
                  </a:cubicBezTo>
                  <a:cubicBezTo>
                    <a:pt x="6559" y="14664"/>
                    <a:pt x="6695" y="14626"/>
                    <a:pt x="6811" y="14555"/>
                  </a:cubicBezTo>
                  <a:cubicBezTo>
                    <a:pt x="7037" y="14415"/>
                    <a:pt x="7188" y="14161"/>
                    <a:pt x="7167" y="13868"/>
                  </a:cubicBezTo>
                  <a:cubicBezTo>
                    <a:pt x="7084" y="12663"/>
                    <a:pt x="7271" y="10582"/>
                    <a:pt x="9535" y="10582"/>
                  </a:cubicBezTo>
                  <a:cubicBezTo>
                    <a:pt x="11800" y="10582"/>
                    <a:pt x="11986" y="12665"/>
                    <a:pt x="11904" y="13868"/>
                  </a:cubicBezTo>
                  <a:cubicBezTo>
                    <a:pt x="11872" y="14305"/>
                    <a:pt x="12221" y="14664"/>
                    <a:pt x="12647" y="14664"/>
                  </a:cubicBezTo>
                  <a:cubicBezTo>
                    <a:pt x="12672" y="14664"/>
                    <a:pt x="12697" y="14663"/>
                    <a:pt x="12722" y="14661"/>
                  </a:cubicBezTo>
                  <a:cubicBezTo>
                    <a:pt x="19070" y="14036"/>
                    <a:pt x="17062" y="6865"/>
                    <a:pt x="13739" y="2791"/>
                  </a:cubicBezTo>
                  <a:cubicBezTo>
                    <a:pt x="12595" y="1383"/>
                    <a:pt x="11295" y="345"/>
                    <a:pt x="10125" y="71"/>
                  </a:cubicBezTo>
                  <a:cubicBezTo>
                    <a:pt x="9924" y="24"/>
                    <a:pt x="9726" y="0"/>
                    <a:pt x="9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37"/>
            <p:cNvSpPr/>
            <p:nvPr/>
          </p:nvSpPr>
          <p:spPr>
            <a:xfrm>
              <a:off x="4672163" y="1472168"/>
              <a:ext cx="306635" cy="418502"/>
            </a:xfrm>
            <a:custGeom>
              <a:rect b="b" l="l" r="r" t="t"/>
              <a:pathLst>
                <a:path extrusionOk="0" h="14665" w="10745">
                  <a:moveTo>
                    <a:pt x="10155" y="0"/>
                  </a:moveTo>
                  <a:cubicBezTo>
                    <a:pt x="8848" y="0"/>
                    <a:pt x="7291" y="1142"/>
                    <a:pt x="5949" y="2791"/>
                  </a:cubicBezTo>
                  <a:cubicBezTo>
                    <a:pt x="2630" y="6869"/>
                    <a:pt x="623" y="14036"/>
                    <a:pt x="6968" y="14661"/>
                  </a:cubicBezTo>
                  <a:cubicBezTo>
                    <a:pt x="6993" y="14663"/>
                    <a:pt x="7018" y="14664"/>
                    <a:pt x="7043" y="14664"/>
                  </a:cubicBezTo>
                  <a:cubicBezTo>
                    <a:pt x="7183" y="14664"/>
                    <a:pt x="7318" y="14625"/>
                    <a:pt x="7431" y="14555"/>
                  </a:cubicBezTo>
                  <a:cubicBezTo>
                    <a:pt x="0" y="13085"/>
                    <a:pt x="6322" y="1114"/>
                    <a:pt x="10745" y="71"/>
                  </a:cubicBezTo>
                  <a:cubicBezTo>
                    <a:pt x="10544" y="24"/>
                    <a:pt x="10346" y="0"/>
                    <a:pt x="101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37"/>
            <p:cNvSpPr/>
            <p:nvPr/>
          </p:nvSpPr>
          <p:spPr>
            <a:xfrm>
              <a:off x="4841927" y="1472168"/>
              <a:ext cx="240000" cy="79648"/>
            </a:xfrm>
            <a:custGeom>
              <a:rect b="b" l="l" r="r" t="t"/>
              <a:pathLst>
                <a:path extrusionOk="0" h="2791" w="8410">
                  <a:moveTo>
                    <a:pt x="4206" y="0"/>
                  </a:moveTo>
                  <a:cubicBezTo>
                    <a:pt x="2899" y="0"/>
                    <a:pt x="1342" y="1142"/>
                    <a:pt x="0" y="2791"/>
                  </a:cubicBezTo>
                  <a:cubicBezTo>
                    <a:pt x="514" y="2626"/>
                    <a:pt x="1026" y="2486"/>
                    <a:pt x="1531" y="2378"/>
                  </a:cubicBezTo>
                  <a:cubicBezTo>
                    <a:pt x="2451" y="2175"/>
                    <a:pt x="3350" y="2064"/>
                    <a:pt x="4206" y="2064"/>
                  </a:cubicBezTo>
                  <a:cubicBezTo>
                    <a:pt x="5530" y="2064"/>
                    <a:pt x="6957" y="2328"/>
                    <a:pt x="8410" y="2791"/>
                  </a:cubicBezTo>
                  <a:cubicBezTo>
                    <a:pt x="7266" y="1385"/>
                    <a:pt x="5966" y="349"/>
                    <a:pt x="4796" y="71"/>
                  </a:cubicBezTo>
                  <a:cubicBezTo>
                    <a:pt x="4595" y="24"/>
                    <a:pt x="4397" y="0"/>
                    <a:pt x="4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37"/>
            <p:cNvSpPr/>
            <p:nvPr/>
          </p:nvSpPr>
          <p:spPr>
            <a:xfrm>
              <a:off x="4841927" y="1472282"/>
              <a:ext cx="136866" cy="79620"/>
            </a:xfrm>
            <a:custGeom>
              <a:rect b="b" l="l" r="r" t="t"/>
              <a:pathLst>
                <a:path extrusionOk="0" h="2790" w="4796">
                  <a:moveTo>
                    <a:pt x="4254" y="0"/>
                  </a:moveTo>
                  <a:cubicBezTo>
                    <a:pt x="4238" y="0"/>
                    <a:pt x="4222" y="1"/>
                    <a:pt x="4206" y="1"/>
                  </a:cubicBezTo>
                  <a:cubicBezTo>
                    <a:pt x="2899" y="1"/>
                    <a:pt x="1342" y="1140"/>
                    <a:pt x="0" y="2789"/>
                  </a:cubicBezTo>
                  <a:cubicBezTo>
                    <a:pt x="514" y="2624"/>
                    <a:pt x="1026" y="2485"/>
                    <a:pt x="1531" y="2376"/>
                  </a:cubicBezTo>
                  <a:cubicBezTo>
                    <a:pt x="2588" y="1183"/>
                    <a:pt x="3744" y="319"/>
                    <a:pt x="4796" y="72"/>
                  </a:cubicBezTo>
                  <a:cubicBezTo>
                    <a:pt x="4612" y="24"/>
                    <a:pt x="4430" y="0"/>
                    <a:pt x="42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37"/>
            <p:cNvSpPr/>
            <p:nvPr/>
          </p:nvSpPr>
          <p:spPr>
            <a:xfrm>
              <a:off x="4919760" y="1654516"/>
              <a:ext cx="89037" cy="89094"/>
            </a:xfrm>
            <a:custGeom>
              <a:rect b="b" l="l" r="r" t="t"/>
              <a:pathLst>
                <a:path extrusionOk="0" h="3122" w="3120">
                  <a:moveTo>
                    <a:pt x="1560" y="0"/>
                  </a:moveTo>
                  <a:cubicBezTo>
                    <a:pt x="699" y="0"/>
                    <a:pt x="1" y="699"/>
                    <a:pt x="1" y="1560"/>
                  </a:cubicBezTo>
                  <a:cubicBezTo>
                    <a:pt x="1" y="2421"/>
                    <a:pt x="699" y="3121"/>
                    <a:pt x="1560" y="3121"/>
                  </a:cubicBezTo>
                  <a:cubicBezTo>
                    <a:pt x="2421" y="3121"/>
                    <a:pt x="3119" y="2421"/>
                    <a:pt x="3119" y="1560"/>
                  </a:cubicBezTo>
                  <a:cubicBezTo>
                    <a:pt x="3119" y="699"/>
                    <a:pt x="2421" y="0"/>
                    <a:pt x="15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37"/>
            <p:cNvSpPr/>
            <p:nvPr/>
          </p:nvSpPr>
          <p:spPr>
            <a:xfrm>
              <a:off x="4870179" y="1577496"/>
              <a:ext cx="49513" cy="39410"/>
            </a:xfrm>
            <a:custGeom>
              <a:rect b="b" l="l" r="r" t="t"/>
              <a:pathLst>
                <a:path extrusionOk="0" h="1381" w="1735">
                  <a:moveTo>
                    <a:pt x="869" y="1"/>
                  </a:moveTo>
                  <a:cubicBezTo>
                    <a:pt x="390" y="1"/>
                    <a:pt x="1" y="310"/>
                    <a:pt x="1" y="692"/>
                  </a:cubicBezTo>
                  <a:cubicBezTo>
                    <a:pt x="1" y="1072"/>
                    <a:pt x="390" y="1381"/>
                    <a:pt x="869" y="1381"/>
                  </a:cubicBezTo>
                  <a:cubicBezTo>
                    <a:pt x="1348" y="1381"/>
                    <a:pt x="1735" y="1072"/>
                    <a:pt x="1735" y="692"/>
                  </a:cubicBezTo>
                  <a:cubicBezTo>
                    <a:pt x="1735" y="310"/>
                    <a:pt x="1348" y="1"/>
                    <a:pt x="8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37"/>
            <p:cNvSpPr/>
            <p:nvPr/>
          </p:nvSpPr>
          <p:spPr>
            <a:xfrm>
              <a:off x="5004158" y="1577496"/>
              <a:ext cx="49484" cy="39410"/>
            </a:xfrm>
            <a:custGeom>
              <a:rect b="b" l="l" r="r" t="t"/>
              <a:pathLst>
                <a:path extrusionOk="0" h="1381" w="1734">
                  <a:moveTo>
                    <a:pt x="868" y="1"/>
                  </a:moveTo>
                  <a:cubicBezTo>
                    <a:pt x="389" y="1"/>
                    <a:pt x="0" y="310"/>
                    <a:pt x="0" y="692"/>
                  </a:cubicBezTo>
                  <a:cubicBezTo>
                    <a:pt x="0" y="1072"/>
                    <a:pt x="389" y="1381"/>
                    <a:pt x="868" y="1381"/>
                  </a:cubicBezTo>
                  <a:cubicBezTo>
                    <a:pt x="1347" y="1381"/>
                    <a:pt x="1734" y="1072"/>
                    <a:pt x="1734" y="692"/>
                  </a:cubicBezTo>
                  <a:cubicBezTo>
                    <a:pt x="1734" y="310"/>
                    <a:pt x="1347" y="1"/>
                    <a:pt x="8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37"/>
            <p:cNvSpPr/>
            <p:nvPr/>
          </p:nvSpPr>
          <p:spPr>
            <a:xfrm>
              <a:off x="4711801" y="1466261"/>
              <a:ext cx="519725" cy="430859"/>
            </a:xfrm>
            <a:custGeom>
              <a:rect b="b" l="l" r="r" t="t"/>
              <a:pathLst>
                <a:path extrusionOk="0" h="15098" w="18212">
                  <a:moveTo>
                    <a:pt x="8765" y="1"/>
                  </a:moveTo>
                  <a:cubicBezTo>
                    <a:pt x="8196" y="1"/>
                    <a:pt x="7614" y="161"/>
                    <a:pt x="7016" y="512"/>
                  </a:cubicBezTo>
                  <a:cubicBezTo>
                    <a:pt x="6803" y="642"/>
                    <a:pt x="6921" y="927"/>
                    <a:pt x="7123" y="927"/>
                  </a:cubicBezTo>
                  <a:cubicBezTo>
                    <a:pt x="7158" y="927"/>
                    <a:pt x="7196" y="919"/>
                    <a:pt x="7235" y="898"/>
                  </a:cubicBezTo>
                  <a:cubicBezTo>
                    <a:pt x="7806" y="580"/>
                    <a:pt x="8301" y="429"/>
                    <a:pt x="8781" y="429"/>
                  </a:cubicBezTo>
                  <a:cubicBezTo>
                    <a:pt x="9485" y="429"/>
                    <a:pt x="10156" y="754"/>
                    <a:pt x="10984" y="1349"/>
                  </a:cubicBezTo>
                  <a:cubicBezTo>
                    <a:pt x="11425" y="1682"/>
                    <a:pt x="11873" y="2094"/>
                    <a:pt x="12314" y="2573"/>
                  </a:cubicBezTo>
                  <a:cubicBezTo>
                    <a:pt x="11030" y="2227"/>
                    <a:pt x="9898" y="2054"/>
                    <a:pt x="8766" y="2054"/>
                  </a:cubicBezTo>
                  <a:cubicBezTo>
                    <a:pt x="7637" y="2054"/>
                    <a:pt x="6508" y="2227"/>
                    <a:pt x="5228" y="2573"/>
                  </a:cubicBezTo>
                  <a:cubicBezTo>
                    <a:pt x="5631" y="2130"/>
                    <a:pt x="6042" y="1745"/>
                    <a:pt x="6450" y="1429"/>
                  </a:cubicBezTo>
                  <a:cubicBezTo>
                    <a:pt x="6549" y="1356"/>
                    <a:pt x="6565" y="1214"/>
                    <a:pt x="6490" y="1120"/>
                  </a:cubicBezTo>
                  <a:cubicBezTo>
                    <a:pt x="6446" y="1063"/>
                    <a:pt x="6380" y="1033"/>
                    <a:pt x="6314" y="1033"/>
                  </a:cubicBezTo>
                  <a:cubicBezTo>
                    <a:pt x="6266" y="1033"/>
                    <a:pt x="6218" y="1048"/>
                    <a:pt x="6178" y="1080"/>
                  </a:cubicBezTo>
                  <a:cubicBezTo>
                    <a:pt x="3258" y="3408"/>
                    <a:pt x="161" y="8869"/>
                    <a:pt x="1579" y="12575"/>
                  </a:cubicBezTo>
                  <a:cubicBezTo>
                    <a:pt x="1840" y="13193"/>
                    <a:pt x="2237" y="13710"/>
                    <a:pt x="2763" y="14111"/>
                  </a:cubicBezTo>
                  <a:cubicBezTo>
                    <a:pt x="2803" y="14141"/>
                    <a:pt x="2850" y="14156"/>
                    <a:pt x="2897" y="14156"/>
                  </a:cubicBezTo>
                  <a:cubicBezTo>
                    <a:pt x="2964" y="14156"/>
                    <a:pt x="3029" y="14126"/>
                    <a:pt x="3072" y="14068"/>
                  </a:cubicBezTo>
                  <a:cubicBezTo>
                    <a:pt x="3145" y="13971"/>
                    <a:pt x="3128" y="13832"/>
                    <a:pt x="3032" y="13759"/>
                  </a:cubicBezTo>
                  <a:cubicBezTo>
                    <a:pt x="0" y="11223"/>
                    <a:pt x="2555" y="5878"/>
                    <a:pt x="4699" y="3191"/>
                  </a:cubicBezTo>
                  <a:cubicBezTo>
                    <a:pt x="6191" y="2731"/>
                    <a:pt x="7478" y="2501"/>
                    <a:pt x="8766" y="2501"/>
                  </a:cubicBezTo>
                  <a:cubicBezTo>
                    <a:pt x="10057" y="2501"/>
                    <a:pt x="11348" y="2732"/>
                    <a:pt x="12845" y="3194"/>
                  </a:cubicBezTo>
                  <a:cubicBezTo>
                    <a:pt x="12989" y="3375"/>
                    <a:pt x="13130" y="3557"/>
                    <a:pt x="13269" y="3748"/>
                  </a:cubicBezTo>
                  <a:cubicBezTo>
                    <a:pt x="15746" y="7145"/>
                    <a:pt x="18211" y="13927"/>
                    <a:pt x="11932" y="14653"/>
                  </a:cubicBezTo>
                  <a:cubicBezTo>
                    <a:pt x="11915" y="14655"/>
                    <a:pt x="11898" y="14655"/>
                    <a:pt x="11882" y="14655"/>
                  </a:cubicBezTo>
                  <a:cubicBezTo>
                    <a:pt x="11744" y="14655"/>
                    <a:pt x="11611" y="14603"/>
                    <a:pt x="11512" y="14505"/>
                  </a:cubicBezTo>
                  <a:cubicBezTo>
                    <a:pt x="11399" y="14398"/>
                    <a:pt x="11342" y="14250"/>
                    <a:pt x="11354" y="14096"/>
                  </a:cubicBezTo>
                  <a:cubicBezTo>
                    <a:pt x="11413" y="13235"/>
                    <a:pt x="11335" y="12049"/>
                    <a:pt x="10627" y="11289"/>
                  </a:cubicBezTo>
                  <a:cubicBezTo>
                    <a:pt x="10223" y="10813"/>
                    <a:pt x="9495" y="10575"/>
                    <a:pt x="8767" y="10575"/>
                  </a:cubicBezTo>
                  <a:cubicBezTo>
                    <a:pt x="8040" y="10575"/>
                    <a:pt x="7312" y="10813"/>
                    <a:pt x="6907" y="11289"/>
                  </a:cubicBezTo>
                  <a:cubicBezTo>
                    <a:pt x="6197" y="12049"/>
                    <a:pt x="6119" y="13235"/>
                    <a:pt x="6178" y="14096"/>
                  </a:cubicBezTo>
                  <a:cubicBezTo>
                    <a:pt x="6190" y="14250"/>
                    <a:pt x="6131" y="14398"/>
                    <a:pt x="6023" y="14505"/>
                  </a:cubicBezTo>
                  <a:cubicBezTo>
                    <a:pt x="5924" y="14603"/>
                    <a:pt x="5791" y="14655"/>
                    <a:pt x="5651" y="14655"/>
                  </a:cubicBezTo>
                  <a:cubicBezTo>
                    <a:pt x="5635" y="14655"/>
                    <a:pt x="5618" y="14655"/>
                    <a:pt x="5600" y="14653"/>
                  </a:cubicBezTo>
                  <a:cubicBezTo>
                    <a:pt x="4902" y="14585"/>
                    <a:pt x="4284" y="14429"/>
                    <a:pt x="3765" y="14196"/>
                  </a:cubicBezTo>
                  <a:cubicBezTo>
                    <a:pt x="3735" y="14182"/>
                    <a:pt x="3704" y="14176"/>
                    <a:pt x="3674" y="14176"/>
                  </a:cubicBezTo>
                  <a:cubicBezTo>
                    <a:pt x="3589" y="14176"/>
                    <a:pt x="3509" y="14224"/>
                    <a:pt x="3473" y="14304"/>
                  </a:cubicBezTo>
                  <a:cubicBezTo>
                    <a:pt x="3423" y="14417"/>
                    <a:pt x="3473" y="14547"/>
                    <a:pt x="3581" y="14597"/>
                  </a:cubicBezTo>
                  <a:cubicBezTo>
                    <a:pt x="4145" y="14854"/>
                    <a:pt x="4808" y="15019"/>
                    <a:pt x="5558" y="15092"/>
                  </a:cubicBezTo>
                  <a:cubicBezTo>
                    <a:pt x="5592" y="15096"/>
                    <a:pt x="5625" y="15097"/>
                    <a:pt x="5659" y="15097"/>
                  </a:cubicBezTo>
                  <a:cubicBezTo>
                    <a:pt x="5909" y="15097"/>
                    <a:pt x="6148" y="14998"/>
                    <a:pt x="6329" y="14825"/>
                  </a:cubicBezTo>
                  <a:cubicBezTo>
                    <a:pt x="6532" y="14627"/>
                    <a:pt x="6638" y="14349"/>
                    <a:pt x="6622" y="14066"/>
                  </a:cubicBezTo>
                  <a:cubicBezTo>
                    <a:pt x="6503" y="12644"/>
                    <a:pt x="6920" y="11020"/>
                    <a:pt x="8696" y="11020"/>
                  </a:cubicBezTo>
                  <a:cubicBezTo>
                    <a:pt x="8720" y="11020"/>
                    <a:pt x="8744" y="11020"/>
                    <a:pt x="8769" y="11020"/>
                  </a:cubicBezTo>
                  <a:cubicBezTo>
                    <a:pt x="8792" y="11020"/>
                    <a:pt x="8815" y="11020"/>
                    <a:pt x="8838" y="11020"/>
                  </a:cubicBezTo>
                  <a:cubicBezTo>
                    <a:pt x="10617" y="11020"/>
                    <a:pt x="11034" y="12645"/>
                    <a:pt x="10915" y="14066"/>
                  </a:cubicBezTo>
                  <a:cubicBezTo>
                    <a:pt x="10894" y="14349"/>
                    <a:pt x="11000" y="14627"/>
                    <a:pt x="11208" y="14825"/>
                  </a:cubicBezTo>
                  <a:cubicBezTo>
                    <a:pt x="11388" y="15001"/>
                    <a:pt x="11628" y="15097"/>
                    <a:pt x="11876" y="15097"/>
                  </a:cubicBezTo>
                  <a:cubicBezTo>
                    <a:pt x="11910" y="15097"/>
                    <a:pt x="11945" y="15096"/>
                    <a:pt x="11979" y="15092"/>
                  </a:cubicBezTo>
                  <a:cubicBezTo>
                    <a:pt x="14878" y="14816"/>
                    <a:pt x="16456" y="13092"/>
                    <a:pt x="16312" y="10237"/>
                  </a:cubicBezTo>
                  <a:cubicBezTo>
                    <a:pt x="16211" y="8173"/>
                    <a:pt x="15206" y="5649"/>
                    <a:pt x="13626" y="3481"/>
                  </a:cubicBezTo>
                  <a:cubicBezTo>
                    <a:pt x="12059" y="1437"/>
                    <a:pt x="10470" y="1"/>
                    <a:pt x="8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37"/>
            <p:cNvSpPr/>
            <p:nvPr/>
          </p:nvSpPr>
          <p:spPr>
            <a:xfrm>
              <a:off x="4911129" y="1648524"/>
              <a:ext cx="101679" cy="101223"/>
            </a:xfrm>
            <a:custGeom>
              <a:rect b="b" l="l" r="r" t="t"/>
              <a:pathLst>
                <a:path extrusionOk="0" h="3547" w="3563">
                  <a:moveTo>
                    <a:pt x="1781" y="1"/>
                  </a:moveTo>
                  <a:cubicBezTo>
                    <a:pt x="913" y="1"/>
                    <a:pt x="46" y="591"/>
                    <a:pt x="0" y="1770"/>
                  </a:cubicBezTo>
                  <a:cubicBezTo>
                    <a:pt x="3" y="2864"/>
                    <a:pt x="896" y="3546"/>
                    <a:pt x="1804" y="3546"/>
                  </a:cubicBezTo>
                  <a:cubicBezTo>
                    <a:pt x="2339" y="3546"/>
                    <a:pt x="2879" y="3310"/>
                    <a:pt x="3246" y="2782"/>
                  </a:cubicBezTo>
                  <a:cubicBezTo>
                    <a:pt x="3317" y="2683"/>
                    <a:pt x="3291" y="2543"/>
                    <a:pt x="3189" y="2475"/>
                  </a:cubicBezTo>
                  <a:cubicBezTo>
                    <a:pt x="3152" y="2448"/>
                    <a:pt x="3108" y="2435"/>
                    <a:pt x="3065" y="2435"/>
                  </a:cubicBezTo>
                  <a:cubicBezTo>
                    <a:pt x="2994" y="2435"/>
                    <a:pt x="2925" y="2469"/>
                    <a:pt x="2883" y="2532"/>
                  </a:cubicBezTo>
                  <a:cubicBezTo>
                    <a:pt x="2607" y="2928"/>
                    <a:pt x="2202" y="3106"/>
                    <a:pt x="1801" y="3106"/>
                  </a:cubicBezTo>
                  <a:cubicBezTo>
                    <a:pt x="1118" y="3106"/>
                    <a:pt x="448" y="2593"/>
                    <a:pt x="446" y="1772"/>
                  </a:cubicBezTo>
                  <a:cubicBezTo>
                    <a:pt x="479" y="886"/>
                    <a:pt x="1131" y="443"/>
                    <a:pt x="1782" y="443"/>
                  </a:cubicBezTo>
                  <a:cubicBezTo>
                    <a:pt x="2434" y="443"/>
                    <a:pt x="3086" y="886"/>
                    <a:pt x="3119" y="1772"/>
                  </a:cubicBezTo>
                  <a:cubicBezTo>
                    <a:pt x="3119" y="1895"/>
                    <a:pt x="3220" y="1994"/>
                    <a:pt x="3340" y="1994"/>
                  </a:cubicBezTo>
                  <a:cubicBezTo>
                    <a:pt x="3461" y="1994"/>
                    <a:pt x="3562" y="1895"/>
                    <a:pt x="3562" y="1772"/>
                  </a:cubicBezTo>
                  <a:cubicBezTo>
                    <a:pt x="3516" y="591"/>
                    <a:pt x="2648" y="1"/>
                    <a:pt x="1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37"/>
            <p:cNvSpPr/>
            <p:nvPr/>
          </p:nvSpPr>
          <p:spPr>
            <a:xfrm>
              <a:off x="4903053" y="1561830"/>
              <a:ext cx="12614" cy="22630"/>
            </a:xfrm>
            <a:custGeom>
              <a:rect b="b" l="l" r="r" t="t"/>
              <a:pathLst>
                <a:path extrusionOk="0" h="793" w="442">
                  <a:moveTo>
                    <a:pt x="222" y="0"/>
                  </a:moveTo>
                  <a:cubicBezTo>
                    <a:pt x="99" y="0"/>
                    <a:pt x="0" y="99"/>
                    <a:pt x="0" y="220"/>
                  </a:cubicBezTo>
                  <a:lnTo>
                    <a:pt x="0" y="573"/>
                  </a:lnTo>
                  <a:cubicBezTo>
                    <a:pt x="5" y="720"/>
                    <a:pt x="113" y="793"/>
                    <a:pt x="222" y="793"/>
                  </a:cubicBezTo>
                  <a:cubicBezTo>
                    <a:pt x="330" y="793"/>
                    <a:pt x="438" y="720"/>
                    <a:pt x="441" y="573"/>
                  </a:cubicBezTo>
                  <a:lnTo>
                    <a:pt x="441" y="220"/>
                  </a:lnTo>
                  <a:cubicBezTo>
                    <a:pt x="441" y="99"/>
                    <a:pt x="345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37"/>
            <p:cNvSpPr/>
            <p:nvPr/>
          </p:nvSpPr>
          <p:spPr>
            <a:xfrm>
              <a:off x="5008181" y="1561830"/>
              <a:ext cx="12699" cy="22630"/>
            </a:xfrm>
            <a:custGeom>
              <a:rect b="b" l="l" r="r" t="t"/>
              <a:pathLst>
                <a:path extrusionOk="0" h="793" w="445">
                  <a:moveTo>
                    <a:pt x="222" y="0"/>
                  </a:moveTo>
                  <a:cubicBezTo>
                    <a:pt x="102" y="0"/>
                    <a:pt x="1" y="99"/>
                    <a:pt x="1" y="220"/>
                  </a:cubicBezTo>
                  <a:lnTo>
                    <a:pt x="1" y="573"/>
                  </a:lnTo>
                  <a:cubicBezTo>
                    <a:pt x="5" y="720"/>
                    <a:pt x="114" y="793"/>
                    <a:pt x="222" y="793"/>
                  </a:cubicBezTo>
                  <a:cubicBezTo>
                    <a:pt x="331" y="793"/>
                    <a:pt x="440" y="720"/>
                    <a:pt x="444" y="573"/>
                  </a:cubicBezTo>
                  <a:lnTo>
                    <a:pt x="444" y="220"/>
                  </a:lnTo>
                  <a:cubicBezTo>
                    <a:pt x="444" y="99"/>
                    <a:pt x="34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37"/>
            <p:cNvSpPr/>
            <p:nvPr/>
          </p:nvSpPr>
          <p:spPr>
            <a:xfrm>
              <a:off x="4941063" y="1571589"/>
              <a:ext cx="41779" cy="19006"/>
            </a:xfrm>
            <a:custGeom>
              <a:rect b="b" l="l" r="r" t="t"/>
              <a:pathLst>
                <a:path extrusionOk="0" h="666" w="1464">
                  <a:moveTo>
                    <a:pt x="1218" y="0"/>
                  </a:moveTo>
                  <a:cubicBezTo>
                    <a:pt x="1156" y="0"/>
                    <a:pt x="1094" y="26"/>
                    <a:pt x="1051" y="76"/>
                  </a:cubicBezTo>
                  <a:cubicBezTo>
                    <a:pt x="970" y="171"/>
                    <a:pt x="851" y="219"/>
                    <a:pt x="731" y="219"/>
                  </a:cubicBezTo>
                  <a:cubicBezTo>
                    <a:pt x="612" y="219"/>
                    <a:pt x="493" y="171"/>
                    <a:pt x="414" y="76"/>
                  </a:cubicBezTo>
                  <a:cubicBezTo>
                    <a:pt x="370" y="26"/>
                    <a:pt x="309" y="1"/>
                    <a:pt x="247" y="1"/>
                  </a:cubicBezTo>
                  <a:cubicBezTo>
                    <a:pt x="195" y="1"/>
                    <a:pt x="142" y="19"/>
                    <a:pt x="100" y="55"/>
                  </a:cubicBezTo>
                  <a:cubicBezTo>
                    <a:pt x="8" y="135"/>
                    <a:pt x="1" y="276"/>
                    <a:pt x="81" y="368"/>
                  </a:cubicBezTo>
                  <a:cubicBezTo>
                    <a:pt x="246" y="557"/>
                    <a:pt x="482" y="666"/>
                    <a:pt x="732" y="666"/>
                  </a:cubicBezTo>
                  <a:cubicBezTo>
                    <a:pt x="982" y="666"/>
                    <a:pt x="1218" y="557"/>
                    <a:pt x="1383" y="368"/>
                  </a:cubicBezTo>
                  <a:cubicBezTo>
                    <a:pt x="1463" y="276"/>
                    <a:pt x="1454" y="135"/>
                    <a:pt x="1362" y="55"/>
                  </a:cubicBezTo>
                  <a:cubicBezTo>
                    <a:pt x="1321" y="18"/>
                    <a:pt x="1270" y="0"/>
                    <a:pt x="1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37"/>
            <p:cNvSpPr/>
            <p:nvPr/>
          </p:nvSpPr>
          <p:spPr>
            <a:xfrm>
              <a:off x="5038287" y="1670383"/>
              <a:ext cx="83615" cy="22117"/>
            </a:xfrm>
            <a:custGeom>
              <a:rect b="b" l="l" r="r" t="t"/>
              <a:pathLst>
                <a:path extrusionOk="0" h="775" w="2930">
                  <a:moveTo>
                    <a:pt x="2680" y="1"/>
                  </a:moveTo>
                  <a:cubicBezTo>
                    <a:pt x="2658" y="1"/>
                    <a:pt x="2636" y="4"/>
                    <a:pt x="2614" y="11"/>
                  </a:cubicBezTo>
                  <a:cubicBezTo>
                    <a:pt x="2607" y="13"/>
                    <a:pt x="1595" y="331"/>
                    <a:pt x="220" y="331"/>
                  </a:cubicBezTo>
                  <a:cubicBezTo>
                    <a:pt x="99" y="331"/>
                    <a:pt x="0" y="433"/>
                    <a:pt x="0" y="553"/>
                  </a:cubicBezTo>
                  <a:cubicBezTo>
                    <a:pt x="0" y="673"/>
                    <a:pt x="99" y="775"/>
                    <a:pt x="220" y="775"/>
                  </a:cubicBezTo>
                  <a:cubicBezTo>
                    <a:pt x="1670" y="775"/>
                    <a:pt x="2706" y="447"/>
                    <a:pt x="2751" y="433"/>
                  </a:cubicBezTo>
                  <a:cubicBezTo>
                    <a:pt x="2866" y="395"/>
                    <a:pt x="2930" y="270"/>
                    <a:pt x="2895" y="155"/>
                  </a:cubicBezTo>
                  <a:cubicBezTo>
                    <a:pt x="2862" y="59"/>
                    <a:pt x="2774" y="1"/>
                    <a:pt x="2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37"/>
            <p:cNvSpPr/>
            <p:nvPr/>
          </p:nvSpPr>
          <p:spPr>
            <a:xfrm>
              <a:off x="5018226" y="1635968"/>
              <a:ext cx="84043" cy="21888"/>
            </a:xfrm>
            <a:custGeom>
              <a:rect b="b" l="l" r="r" t="t"/>
              <a:pathLst>
                <a:path extrusionOk="0" h="767" w="2945">
                  <a:moveTo>
                    <a:pt x="2629" y="1"/>
                  </a:moveTo>
                  <a:cubicBezTo>
                    <a:pt x="2607" y="1"/>
                    <a:pt x="2583" y="4"/>
                    <a:pt x="2557" y="11"/>
                  </a:cubicBezTo>
                  <a:cubicBezTo>
                    <a:pt x="2548" y="14"/>
                    <a:pt x="1569" y="323"/>
                    <a:pt x="222" y="323"/>
                  </a:cubicBezTo>
                  <a:cubicBezTo>
                    <a:pt x="102" y="323"/>
                    <a:pt x="0" y="424"/>
                    <a:pt x="0" y="544"/>
                  </a:cubicBezTo>
                  <a:cubicBezTo>
                    <a:pt x="0" y="665"/>
                    <a:pt x="102" y="766"/>
                    <a:pt x="222" y="766"/>
                  </a:cubicBezTo>
                  <a:cubicBezTo>
                    <a:pt x="1637" y="766"/>
                    <a:pt x="2649" y="448"/>
                    <a:pt x="2689" y="433"/>
                  </a:cubicBezTo>
                  <a:cubicBezTo>
                    <a:pt x="2945" y="343"/>
                    <a:pt x="2860" y="1"/>
                    <a:pt x="26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37"/>
            <p:cNvSpPr/>
            <p:nvPr/>
          </p:nvSpPr>
          <p:spPr>
            <a:xfrm>
              <a:off x="5064598" y="1823852"/>
              <a:ext cx="47629" cy="17208"/>
            </a:xfrm>
            <a:custGeom>
              <a:rect b="b" l="l" r="r" t="t"/>
              <a:pathLst>
                <a:path extrusionOk="0" h="603" w="1669">
                  <a:moveTo>
                    <a:pt x="1421" y="0"/>
                  </a:moveTo>
                  <a:cubicBezTo>
                    <a:pt x="1399" y="0"/>
                    <a:pt x="1377" y="4"/>
                    <a:pt x="1355" y="11"/>
                  </a:cubicBezTo>
                  <a:cubicBezTo>
                    <a:pt x="1347" y="13"/>
                    <a:pt x="876" y="162"/>
                    <a:pt x="222" y="162"/>
                  </a:cubicBezTo>
                  <a:cubicBezTo>
                    <a:pt x="100" y="162"/>
                    <a:pt x="1" y="261"/>
                    <a:pt x="1" y="381"/>
                  </a:cubicBezTo>
                  <a:cubicBezTo>
                    <a:pt x="1" y="504"/>
                    <a:pt x="100" y="603"/>
                    <a:pt x="222" y="603"/>
                  </a:cubicBezTo>
                  <a:cubicBezTo>
                    <a:pt x="946" y="603"/>
                    <a:pt x="1468" y="438"/>
                    <a:pt x="1489" y="433"/>
                  </a:cubicBezTo>
                  <a:cubicBezTo>
                    <a:pt x="1605" y="393"/>
                    <a:pt x="1668" y="270"/>
                    <a:pt x="1633" y="155"/>
                  </a:cubicBezTo>
                  <a:cubicBezTo>
                    <a:pt x="1601" y="60"/>
                    <a:pt x="1513" y="0"/>
                    <a:pt x="1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37"/>
            <p:cNvSpPr/>
            <p:nvPr/>
          </p:nvSpPr>
          <p:spPr>
            <a:xfrm>
              <a:off x="5033978" y="1707423"/>
              <a:ext cx="101793" cy="24542"/>
            </a:xfrm>
            <a:custGeom>
              <a:rect b="b" l="l" r="r" t="t"/>
              <a:pathLst>
                <a:path extrusionOk="0" h="860" w="3567">
                  <a:moveTo>
                    <a:pt x="3318" y="0"/>
                  </a:moveTo>
                  <a:cubicBezTo>
                    <a:pt x="3297" y="0"/>
                    <a:pt x="3275" y="4"/>
                    <a:pt x="3253" y="10"/>
                  </a:cubicBezTo>
                  <a:cubicBezTo>
                    <a:pt x="3241" y="12"/>
                    <a:pt x="1963" y="418"/>
                    <a:pt x="222" y="418"/>
                  </a:cubicBezTo>
                  <a:cubicBezTo>
                    <a:pt x="99" y="418"/>
                    <a:pt x="0" y="517"/>
                    <a:pt x="0" y="637"/>
                  </a:cubicBezTo>
                  <a:cubicBezTo>
                    <a:pt x="0" y="760"/>
                    <a:pt x="99" y="859"/>
                    <a:pt x="222" y="859"/>
                  </a:cubicBezTo>
                  <a:cubicBezTo>
                    <a:pt x="2038" y="859"/>
                    <a:pt x="3336" y="449"/>
                    <a:pt x="3388" y="432"/>
                  </a:cubicBezTo>
                  <a:cubicBezTo>
                    <a:pt x="3503" y="395"/>
                    <a:pt x="3567" y="269"/>
                    <a:pt x="3532" y="154"/>
                  </a:cubicBezTo>
                  <a:cubicBezTo>
                    <a:pt x="3501" y="61"/>
                    <a:pt x="3413" y="0"/>
                    <a:pt x="3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37"/>
            <p:cNvSpPr/>
            <p:nvPr/>
          </p:nvSpPr>
          <p:spPr>
            <a:xfrm>
              <a:off x="5051728" y="1783559"/>
              <a:ext cx="88438" cy="22716"/>
            </a:xfrm>
            <a:custGeom>
              <a:rect b="b" l="l" r="r" t="t"/>
              <a:pathLst>
                <a:path extrusionOk="0" h="796" w="3099">
                  <a:moveTo>
                    <a:pt x="2851" y="0"/>
                  </a:moveTo>
                  <a:cubicBezTo>
                    <a:pt x="2829" y="0"/>
                    <a:pt x="2808" y="3"/>
                    <a:pt x="2787" y="10"/>
                  </a:cubicBezTo>
                  <a:cubicBezTo>
                    <a:pt x="2775" y="12"/>
                    <a:pt x="1695" y="352"/>
                    <a:pt x="220" y="352"/>
                  </a:cubicBezTo>
                  <a:cubicBezTo>
                    <a:pt x="100" y="352"/>
                    <a:pt x="1" y="453"/>
                    <a:pt x="1" y="574"/>
                  </a:cubicBezTo>
                  <a:cubicBezTo>
                    <a:pt x="1" y="694"/>
                    <a:pt x="100" y="795"/>
                    <a:pt x="220" y="795"/>
                  </a:cubicBezTo>
                  <a:cubicBezTo>
                    <a:pt x="1770" y="795"/>
                    <a:pt x="2874" y="446"/>
                    <a:pt x="2921" y="432"/>
                  </a:cubicBezTo>
                  <a:cubicBezTo>
                    <a:pt x="3037" y="397"/>
                    <a:pt x="3098" y="272"/>
                    <a:pt x="3063" y="154"/>
                  </a:cubicBezTo>
                  <a:cubicBezTo>
                    <a:pt x="3032" y="61"/>
                    <a:pt x="2945" y="0"/>
                    <a:pt x="2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37"/>
            <p:cNvSpPr/>
            <p:nvPr/>
          </p:nvSpPr>
          <p:spPr>
            <a:xfrm>
              <a:off x="5020509" y="1743493"/>
              <a:ext cx="124966" cy="27567"/>
            </a:xfrm>
            <a:custGeom>
              <a:rect b="b" l="l" r="r" t="t"/>
              <a:pathLst>
                <a:path extrusionOk="0" h="966" w="4379">
                  <a:moveTo>
                    <a:pt x="4126" y="1"/>
                  </a:moveTo>
                  <a:cubicBezTo>
                    <a:pt x="4105" y="1"/>
                    <a:pt x="4084" y="4"/>
                    <a:pt x="4062" y="10"/>
                  </a:cubicBezTo>
                  <a:cubicBezTo>
                    <a:pt x="4048" y="17"/>
                    <a:pt x="2430" y="525"/>
                    <a:pt x="222" y="525"/>
                  </a:cubicBezTo>
                  <a:cubicBezTo>
                    <a:pt x="100" y="525"/>
                    <a:pt x="0" y="624"/>
                    <a:pt x="0" y="746"/>
                  </a:cubicBezTo>
                  <a:cubicBezTo>
                    <a:pt x="0" y="867"/>
                    <a:pt x="100" y="966"/>
                    <a:pt x="222" y="966"/>
                  </a:cubicBezTo>
                  <a:cubicBezTo>
                    <a:pt x="2503" y="966"/>
                    <a:pt x="4131" y="454"/>
                    <a:pt x="4199" y="430"/>
                  </a:cubicBezTo>
                  <a:cubicBezTo>
                    <a:pt x="4315" y="395"/>
                    <a:pt x="4379" y="270"/>
                    <a:pt x="4341" y="157"/>
                  </a:cubicBezTo>
                  <a:cubicBezTo>
                    <a:pt x="4310" y="62"/>
                    <a:pt x="4221" y="1"/>
                    <a:pt x="4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37"/>
            <p:cNvSpPr/>
            <p:nvPr/>
          </p:nvSpPr>
          <p:spPr>
            <a:xfrm>
              <a:off x="4802005" y="1670354"/>
              <a:ext cx="83700" cy="22145"/>
            </a:xfrm>
            <a:custGeom>
              <a:rect b="b" l="l" r="r" t="t"/>
              <a:pathLst>
                <a:path extrusionOk="0" h="776" w="2933">
                  <a:moveTo>
                    <a:pt x="250" y="1"/>
                  </a:moveTo>
                  <a:cubicBezTo>
                    <a:pt x="155" y="1"/>
                    <a:pt x="69" y="61"/>
                    <a:pt x="38" y="156"/>
                  </a:cubicBezTo>
                  <a:cubicBezTo>
                    <a:pt x="0" y="271"/>
                    <a:pt x="64" y="398"/>
                    <a:pt x="182" y="434"/>
                  </a:cubicBezTo>
                  <a:cubicBezTo>
                    <a:pt x="227" y="448"/>
                    <a:pt x="1265" y="776"/>
                    <a:pt x="2713" y="776"/>
                  </a:cubicBezTo>
                  <a:cubicBezTo>
                    <a:pt x="2833" y="776"/>
                    <a:pt x="2933" y="674"/>
                    <a:pt x="2933" y="554"/>
                  </a:cubicBezTo>
                  <a:cubicBezTo>
                    <a:pt x="2933" y="434"/>
                    <a:pt x="2833" y="332"/>
                    <a:pt x="2713" y="332"/>
                  </a:cubicBezTo>
                  <a:cubicBezTo>
                    <a:pt x="1336" y="332"/>
                    <a:pt x="326" y="14"/>
                    <a:pt x="319" y="12"/>
                  </a:cubicBezTo>
                  <a:cubicBezTo>
                    <a:pt x="296" y="4"/>
                    <a:pt x="273" y="1"/>
                    <a:pt x="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37"/>
            <p:cNvSpPr/>
            <p:nvPr/>
          </p:nvSpPr>
          <p:spPr>
            <a:xfrm>
              <a:off x="4823750" y="1635968"/>
              <a:ext cx="81960" cy="21888"/>
            </a:xfrm>
            <a:custGeom>
              <a:rect b="b" l="l" r="r" t="t"/>
              <a:pathLst>
                <a:path extrusionOk="0" h="767" w="2872">
                  <a:moveTo>
                    <a:pt x="246" y="0"/>
                  </a:moveTo>
                  <a:cubicBezTo>
                    <a:pt x="152" y="0"/>
                    <a:pt x="64" y="60"/>
                    <a:pt x="36" y="155"/>
                  </a:cubicBezTo>
                  <a:cubicBezTo>
                    <a:pt x="0" y="273"/>
                    <a:pt x="64" y="398"/>
                    <a:pt x="182" y="431"/>
                  </a:cubicBezTo>
                  <a:cubicBezTo>
                    <a:pt x="222" y="448"/>
                    <a:pt x="1236" y="766"/>
                    <a:pt x="2649" y="766"/>
                  </a:cubicBezTo>
                  <a:cubicBezTo>
                    <a:pt x="2770" y="766"/>
                    <a:pt x="2871" y="665"/>
                    <a:pt x="2871" y="544"/>
                  </a:cubicBezTo>
                  <a:cubicBezTo>
                    <a:pt x="2871" y="424"/>
                    <a:pt x="2770" y="323"/>
                    <a:pt x="2649" y="323"/>
                  </a:cubicBezTo>
                  <a:cubicBezTo>
                    <a:pt x="1310" y="323"/>
                    <a:pt x="328" y="16"/>
                    <a:pt x="314" y="11"/>
                  </a:cubicBezTo>
                  <a:cubicBezTo>
                    <a:pt x="292" y="4"/>
                    <a:pt x="269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37"/>
            <p:cNvSpPr/>
            <p:nvPr/>
          </p:nvSpPr>
          <p:spPr>
            <a:xfrm>
              <a:off x="4811622" y="1823852"/>
              <a:ext cx="47772" cy="17208"/>
            </a:xfrm>
            <a:custGeom>
              <a:rect b="b" l="l" r="r" t="t"/>
              <a:pathLst>
                <a:path extrusionOk="0" h="603" w="1674">
                  <a:moveTo>
                    <a:pt x="249" y="0"/>
                  </a:moveTo>
                  <a:cubicBezTo>
                    <a:pt x="156" y="0"/>
                    <a:pt x="69" y="60"/>
                    <a:pt x="41" y="155"/>
                  </a:cubicBezTo>
                  <a:cubicBezTo>
                    <a:pt x="1" y="270"/>
                    <a:pt x="67" y="398"/>
                    <a:pt x="185" y="433"/>
                  </a:cubicBezTo>
                  <a:cubicBezTo>
                    <a:pt x="204" y="438"/>
                    <a:pt x="730" y="603"/>
                    <a:pt x="1451" y="603"/>
                  </a:cubicBezTo>
                  <a:cubicBezTo>
                    <a:pt x="1574" y="603"/>
                    <a:pt x="1673" y="504"/>
                    <a:pt x="1673" y="384"/>
                  </a:cubicBezTo>
                  <a:cubicBezTo>
                    <a:pt x="1673" y="261"/>
                    <a:pt x="1574" y="162"/>
                    <a:pt x="1451" y="162"/>
                  </a:cubicBezTo>
                  <a:cubicBezTo>
                    <a:pt x="800" y="162"/>
                    <a:pt x="322" y="11"/>
                    <a:pt x="317" y="11"/>
                  </a:cubicBezTo>
                  <a:cubicBezTo>
                    <a:pt x="294" y="4"/>
                    <a:pt x="271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37"/>
            <p:cNvSpPr/>
            <p:nvPr/>
          </p:nvSpPr>
          <p:spPr>
            <a:xfrm>
              <a:off x="4787993" y="1707423"/>
              <a:ext cx="101964" cy="24542"/>
            </a:xfrm>
            <a:custGeom>
              <a:rect b="b" l="l" r="r" t="t"/>
              <a:pathLst>
                <a:path extrusionOk="0" h="860" w="3573">
                  <a:moveTo>
                    <a:pt x="252" y="0"/>
                  </a:moveTo>
                  <a:cubicBezTo>
                    <a:pt x="158" y="0"/>
                    <a:pt x="71" y="58"/>
                    <a:pt x="38" y="154"/>
                  </a:cubicBezTo>
                  <a:cubicBezTo>
                    <a:pt x="1" y="269"/>
                    <a:pt x="64" y="397"/>
                    <a:pt x="182" y="432"/>
                  </a:cubicBezTo>
                  <a:cubicBezTo>
                    <a:pt x="237" y="449"/>
                    <a:pt x="1534" y="859"/>
                    <a:pt x="3350" y="859"/>
                  </a:cubicBezTo>
                  <a:cubicBezTo>
                    <a:pt x="3471" y="859"/>
                    <a:pt x="3572" y="760"/>
                    <a:pt x="3572" y="637"/>
                  </a:cubicBezTo>
                  <a:cubicBezTo>
                    <a:pt x="3572" y="517"/>
                    <a:pt x="3471" y="418"/>
                    <a:pt x="3350" y="418"/>
                  </a:cubicBezTo>
                  <a:cubicBezTo>
                    <a:pt x="1614" y="418"/>
                    <a:pt x="336" y="17"/>
                    <a:pt x="319" y="10"/>
                  </a:cubicBezTo>
                  <a:cubicBezTo>
                    <a:pt x="297" y="3"/>
                    <a:pt x="27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37"/>
            <p:cNvSpPr/>
            <p:nvPr/>
          </p:nvSpPr>
          <p:spPr>
            <a:xfrm>
              <a:off x="4783684" y="1783530"/>
              <a:ext cx="88552" cy="22744"/>
            </a:xfrm>
            <a:custGeom>
              <a:rect b="b" l="l" r="r" t="t"/>
              <a:pathLst>
                <a:path extrusionOk="0" h="797" w="3103">
                  <a:moveTo>
                    <a:pt x="250" y="0"/>
                  </a:moveTo>
                  <a:cubicBezTo>
                    <a:pt x="157" y="0"/>
                    <a:pt x="69" y="62"/>
                    <a:pt x="41" y="157"/>
                  </a:cubicBezTo>
                  <a:cubicBezTo>
                    <a:pt x="1" y="273"/>
                    <a:pt x="62" y="398"/>
                    <a:pt x="180" y="433"/>
                  </a:cubicBezTo>
                  <a:cubicBezTo>
                    <a:pt x="230" y="447"/>
                    <a:pt x="1334" y="796"/>
                    <a:pt x="2883" y="796"/>
                  </a:cubicBezTo>
                  <a:cubicBezTo>
                    <a:pt x="3004" y="796"/>
                    <a:pt x="3103" y="695"/>
                    <a:pt x="3103" y="575"/>
                  </a:cubicBezTo>
                  <a:cubicBezTo>
                    <a:pt x="3103" y="454"/>
                    <a:pt x="3004" y="353"/>
                    <a:pt x="2883" y="353"/>
                  </a:cubicBezTo>
                  <a:cubicBezTo>
                    <a:pt x="1414" y="353"/>
                    <a:pt x="336" y="18"/>
                    <a:pt x="317" y="11"/>
                  </a:cubicBezTo>
                  <a:cubicBezTo>
                    <a:pt x="295" y="4"/>
                    <a:pt x="272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37"/>
            <p:cNvSpPr/>
            <p:nvPr/>
          </p:nvSpPr>
          <p:spPr>
            <a:xfrm>
              <a:off x="4778434" y="1743579"/>
              <a:ext cx="125051" cy="27624"/>
            </a:xfrm>
            <a:custGeom>
              <a:rect b="b" l="l" r="r" t="t"/>
              <a:pathLst>
                <a:path extrusionOk="0" h="968" w="4382">
                  <a:moveTo>
                    <a:pt x="246" y="0"/>
                  </a:moveTo>
                  <a:cubicBezTo>
                    <a:pt x="153" y="0"/>
                    <a:pt x="67" y="60"/>
                    <a:pt x="38" y="154"/>
                  </a:cubicBezTo>
                  <a:cubicBezTo>
                    <a:pt x="1" y="267"/>
                    <a:pt x="64" y="394"/>
                    <a:pt x="182" y="430"/>
                  </a:cubicBezTo>
                  <a:cubicBezTo>
                    <a:pt x="251" y="451"/>
                    <a:pt x="1878" y="967"/>
                    <a:pt x="4160" y="967"/>
                  </a:cubicBezTo>
                  <a:cubicBezTo>
                    <a:pt x="4282" y="967"/>
                    <a:pt x="4381" y="866"/>
                    <a:pt x="4381" y="746"/>
                  </a:cubicBezTo>
                  <a:cubicBezTo>
                    <a:pt x="4381" y="625"/>
                    <a:pt x="4282" y="524"/>
                    <a:pt x="4160" y="524"/>
                  </a:cubicBezTo>
                  <a:cubicBezTo>
                    <a:pt x="1956" y="524"/>
                    <a:pt x="338" y="17"/>
                    <a:pt x="317" y="12"/>
                  </a:cubicBezTo>
                  <a:cubicBezTo>
                    <a:pt x="293" y="4"/>
                    <a:pt x="269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0" name="Google Shape;6220;p37"/>
          <p:cNvGrpSpPr/>
          <p:nvPr/>
        </p:nvGrpSpPr>
        <p:grpSpPr>
          <a:xfrm>
            <a:off x="6049408" y="1897651"/>
            <a:ext cx="436995" cy="430598"/>
            <a:chOff x="3211006" y="2134273"/>
            <a:chExt cx="436995" cy="430598"/>
          </a:xfrm>
        </p:grpSpPr>
        <p:sp>
          <p:nvSpPr>
            <p:cNvPr id="6221" name="Google Shape;6221;p37"/>
            <p:cNvSpPr/>
            <p:nvPr/>
          </p:nvSpPr>
          <p:spPr>
            <a:xfrm>
              <a:off x="3277439" y="2292195"/>
              <a:ext cx="326526" cy="193028"/>
            </a:xfrm>
            <a:custGeom>
              <a:rect b="b" l="l" r="r" t="t"/>
              <a:pathLst>
                <a:path extrusionOk="0" h="6764" w="11442">
                  <a:moveTo>
                    <a:pt x="2421" y="0"/>
                  </a:moveTo>
                  <a:cubicBezTo>
                    <a:pt x="1206" y="463"/>
                    <a:pt x="456" y="1218"/>
                    <a:pt x="1" y="2043"/>
                  </a:cubicBezTo>
                  <a:lnTo>
                    <a:pt x="248" y="3843"/>
                  </a:lnTo>
                  <a:lnTo>
                    <a:pt x="649" y="6763"/>
                  </a:lnTo>
                  <a:lnTo>
                    <a:pt x="10139" y="6763"/>
                  </a:lnTo>
                  <a:lnTo>
                    <a:pt x="11430" y="4886"/>
                  </a:lnTo>
                  <a:cubicBezTo>
                    <a:pt x="11441" y="3376"/>
                    <a:pt x="11000" y="1005"/>
                    <a:pt x="83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37"/>
            <p:cNvSpPr/>
            <p:nvPr/>
          </p:nvSpPr>
          <p:spPr>
            <a:xfrm>
              <a:off x="3277439" y="2292195"/>
              <a:ext cx="157613" cy="109755"/>
            </a:xfrm>
            <a:custGeom>
              <a:rect b="b" l="l" r="r" t="t"/>
              <a:pathLst>
                <a:path extrusionOk="0" h="3846" w="5523">
                  <a:moveTo>
                    <a:pt x="2421" y="0"/>
                  </a:moveTo>
                  <a:cubicBezTo>
                    <a:pt x="1204" y="463"/>
                    <a:pt x="456" y="1218"/>
                    <a:pt x="1" y="2043"/>
                  </a:cubicBezTo>
                  <a:lnTo>
                    <a:pt x="248" y="3845"/>
                  </a:lnTo>
                  <a:cubicBezTo>
                    <a:pt x="1616" y="817"/>
                    <a:pt x="4091" y="130"/>
                    <a:pt x="55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37"/>
            <p:cNvSpPr/>
            <p:nvPr/>
          </p:nvSpPr>
          <p:spPr>
            <a:xfrm>
              <a:off x="3343672" y="2265799"/>
              <a:ext cx="175135" cy="98854"/>
            </a:xfrm>
            <a:custGeom>
              <a:rect b="b" l="l" r="r" t="t"/>
              <a:pathLst>
                <a:path extrusionOk="0" h="3464" w="6137">
                  <a:moveTo>
                    <a:pt x="3070" y="1"/>
                  </a:moveTo>
                  <a:cubicBezTo>
                    <a:pt x="2298" y="1"/>
                    <a:pt x="1666" y="48"/>
                    <a:pt x="1201" y="102"/>
                  </a:cubicBezTo>
                  <a:cubicBezTo>
                    <a:pt x="1060" y="119"/>
                    <a:pt x="935" y="135"/>
                    <a:pt x="824" y="152"/>
                  </a:cubicBezTo>
                  <a:cubicBezTo>
                    <a:pt x="440" y="208"/>
                    <a:pt x="145" y="515"/>
                    <a:pt x="105" y="897"/>
                  </a:cubicBezTo>
                  <a:cubicBezTo>
                    <a:pt x="1" y="1834"/>
                    <a:pt x="230" y="3464"/>
                    <a:pt x="3070" y="3464"/>
                  </a:cubicBezTo>
                  <a:cubicBezTo>
                    <a:pt x="3150" y="3464"/>
                    <a:pt x="3230" y="3464"/>
                    <a:pt x="3306" y="3461"/>
                  </a:cubicBezTo>
                  <a:cubicBezTo>
                    <a:pt x="5924" y="3372"/>
                    <a:pt x="6136" y="1810"/>
                    <a:pt x="6040" y="897"/>
                  </a:cubicBezTo>
                  <a:cubicBezTo>
                    <a:pt x="5995" y="515"/>
                    <a:pt x="5702" y="208"/>
                    <a:pt x="5320" y="152"/>
                  </a:cubicBezTo>
                  <a:cubicBezTo>
                    <a:pt x="4841" y="81"/>
                    <a:pt x="4079" y="1"/>
                    <a:pt x="3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37"/>
            <p:cNvSpPr/>
            <p:nvPr/>
          </p:nvSpPr>
          <p:spPr>
            <a:xfrm>
              <a:off x="3343672" y="2268709"/>
              <a:ext cx="94345" cy="95943"/>
            </a:xfrm>
            <a:custGeom>
              <a:rect b="b" l="l" r="r" t="t"/>
              <a:pathLst>
                <a:path extrusionOk="0" h="3362" w="3306">
                  <a:moveTo>
                    <a:pt x="1201" y="0"/>
                  </a:moveTo>
                  <a:lnTo>
                    <a:pt x="1201" y="0"/>
                  </a:lnTo>
                  <a:cubicBezTo>
                    <a:pt x="1060" y="17"/>
                    <a:pt x="935" y="33"/>
                    <a:pt x="824" y="50"/>
                  </a:cubicBezTo>
                  <a:cubicBezTo>
                    <a:pt x="440" y="106"/>
                    <a:pt x="145" y="413"/>
                    <a:pt x="105" y="795"/>
                  </a:cubicBezTo>
                  <a:cubicBezTo>
                    <a:pt x="1" y="1732"/>
                    <a:pt x="230" y="3362"/>
                    <a:pt x="3070" y="3362"/>
                  </a:cubicBezTo>
                  <a:cubicBezTo>
                    <a:pt x="3150" y="3362"/>
                    <a:pt x="3230" y="3362"/>
                    <a:pt x="3306" y="3359"/>
                  </a:cubicBezTo>
                  <a:cubicBezTo>
                    <a:pt x="1213" y="2878"/>
                    <a:pt x="1157" y="741"/>
                    <a:pt x="12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37"/>
            <p:cNvSpPr/>
            <p:nvPr/>
          </p:nvSpPr>
          <p:spPr>
            <a:xfrm>
              <a:off x="3548450" y="2429056"/>
              <a:ext cx="79991" cy="41750"/>
            </a:xfrm>
            <a:custGeom>
              <a:rect b="b" l="l" r="r" t="t"/>
              <a:pathLst>
                <a:path extrusionOk="0" h="1463" w="2803">
                  <a:moveTo>
                    <a:pt x="1402" y="0"/>
                  </a:moveTo>
                  <a:cubicBezTo>
                    <a:pt x="1" y="0"/>
                    <a:pt x="116" y="1408"/>
                    <a:pt x="116" y="1408"/>
                  </a:cubicBezTo>
                  <a:lnTo>
                    <a:pt x="2666" y="1463"/>
                  </a:lnTo>
                  <a:cubicBezTo>
                    <a:pt x="2666" y="1463"/>
                    <a:pt x="2803" y="0"/>
                    <a:pt x="1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37"/>
            <p:cNvSpPr/>
            <p:nvPr/>
          </p:nvSpPr>
          <p:spPr>
            <a:xfrm>
              <a:off x="3252184" y="2346586"/>
              <a:ext cx="118402" cy="140319"/>
            </a:xfrm>
            <a:custGeom>
              <a:rect b="b" l="l" r="r" t="t"/>
              <a:pathLst>
                <a:path extrusionOk="0" h="4917" w="4149">
                  <a:moveTo>
                    <a:pt x="480" y="0"/>
                  </a:moveTo>
                  <a:cubicBezTo>
                    <a:pt x="480" y="0"/>
                    <a:pt x="3" y="750"/>
                    <a:pt x="1" y="1744"/>
                  </a:cubicBezTo>
                  <a:lnTo>
                    <a:pt x="956" y="4916"/>
                  </a:lnTo>
                  <a:lnTo>
                    <a:pt x="2704" y="4237"/>
                  </a:lnTo>
                  <a:cubicBezTo>
                    <a:pt x="2704" y="4237"/>
                    <a:pt x="2704" y="4237"/>
                    <a:pt x="2704" y="4237"/>
                  </a:cubicBezTo>
                  <a:cubicBezTo>
                    <a:pt x="2705" y="4237"/>
                    <a:pt x="4149" y="1094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37"/>
            <p:cNvSpPr/>
            <p:nvPr/>
          </p:nvSpPr>
          <p:spPr>
            <a:xfrm>
              <a:off x="3211805" y="2396410"/>
              <a:ext cx="97256" cy="73313"/>
            </a:xfrm>
            <a:custGeom>
              <a:rect b="b" l="l" r="r" t="t"/>
              <a:pathLst>
                <a:path extrusionOk="0" h="2569" w="3408">
                  <a:moveTo>
                    <a:pt x="1035" y="1"/>
                  </a:moveTo>
                  <a:cubicBezTo>
                    <a:pt x="842" y="1"/>
                    <a:pt x="630" y="18"/>
                    <a:pt x="397" y="54"/>
                  </a:cubicBezTo>
                  <a:cubicBezTo>
                    <a:pt x="397" y="54"/>
                    <a:pt x="1" y="2392"/>
                    <a:pt x="1961" y="2569"/>
                  </a:cubicBezTo>
                  <a:lnTo>
                    <a:pt x="2909" y="2557"/>
                  </a:lnTo>
                  <a:cubicBezTo>
                    <a:pt x="2909" y="2555"/>
                    <a:pt x="3407" y="1"/>
                    <a:pt x="10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37"/>
            <p:cNvSpPr/>
            <p:nvPr/>
          </p:nvSpPr>
          <p:spPr>
            <a:xfrm>
              <a:off x="3218539" y="2468094"/>
              <a:ext cx="425466" cy="90692"/>
            </a:xfrm>
            <a:custGeom>
              <a:rect b="b" l="l" r="r" t="t"/>
              <a:pathLst>
                <a:path extrusionOk="0" h="3178" w="14909">
                  <a:moveTo>
                    <a:pt x="7455" y="0"/>
                  </a:moveTo>
                  <a:cubicBezTo>
                    <a:pt x="5256" y="0"/>
                    <a:pt x="3537" y="24"/>
                    <a:pt x="2333" y="50"/>
                  </a:cubicBezTo>
                  <a:cubicBezTo>
                    <a:pt x="1454" y="71"/>
                    <a:pt x="850" y="90"/>
                    <a:pt x="538" y="102"/>
                  </a:cubicBezTo>
                  <a:cubicBezTo>
                    <a:pt x="189" y="113"/>
                    <a:pt x="1" y="519"/>
                    <a:pt x="222" y="786"/>
                  </a:cubicBezTo>
                  <a:cubicBezTo>
                    <a:pt x="425" y="1033"/>
                    <a:pt x="928" y="1316"/>
                    <a:pt x="2013" y="1578"/>
                  </a:cubicBezTo>
                  <a:cubicBezTo>
                    <a:pt x="2466" y="1687"/>
                    <a:pt x="3020" y="1793"/>
                    <a:pt x="3699" y="1894"/>
                  </a:cubicBezTo>
                  <a:cubicBezTo>
                    <a:pt x="3621" y="1958"/>
                    <a:pt x="3539" y="2034"/>
                    <a:pt x="3456" y="2116"/>
                  </a:cubicBezTo>
                  <a:cubicBezTo>
                    <a:pt x="3159" y="2411"/>
                    <a:pt x="3334" y="2918"/>
                    <a:pt x="3749" y="2968"/>
                  </a:cubicBezTo>
                  <a:cubicBezTo>
                    <a:pt x="3855" y="2979"/>
                    <a:pt x="3971" y="2994"/>
                    <a:pt x="4093" y="3005"/>
                  </a:cubicBezTo>
                  <a:cubicBezTo>
                    <a:pt x="4881" y="3090"/>
                    <a:pt x="6028" y="3178"/>
                    <a:pt x="7455" y="3178"/>
                  </a:cubicBezTo>
                  <a:cubicBezTo>
                    <a:pt x="9106" y="3178"/>
                    <a:pt x="10382" y="3062"/>
                    <a:pt x="11161" y="2968"/>
                  </a:cubicBezTo>
                  <a:cubicBezTo>
                    <a:pt x="11573" y="2918"/>
                    <a:pt x="11750" y="2411"/>
                    <a:pt x="11453" y="2116"/>
                  </a:cubicBezTo>
                  <a:cubicBezTo>
                    <a:pt x="11371" y="2034"/>
                    <a:pt x="11288" y="1958"/>
                    <a:pt x="11212" y="1894"/>
                  </a:cubicBezTo>
                  <a:cubicBezTo>
                    <a:pt x="13517" y="1557"/>
                    <a:pt x="14397" y="1137"/>
                    <a:pt x="14687" y="786"/>
                  </a:cubicBezTo>
                  <a:cubicBezTo>
                    <a:pt x="14909" y="517"/>
                    <a:pt x="14720" y="113"/>
                    <a:pt x="14373" y="97"/>
                  </a:cubicBezTo>
                  <a:cubicBezTo>
                    <a:pt x="13630" y="71"/>
                    <a:pt x="11262" y="0"/>
                    <a:pt x="7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37"/>
            <p:cNvSpPr/>
            <p:nvPr/>
          </p:nvSpPr>
          <p:spPr>
            <a:xfrm>
              <a:off x="3308686" y="2522200"/>
              <a:ext cx="43919" cy="31734"/>
            </a:xfrm>
            <a:custGeom>
              <a:rect b="b" l="l" r="r" t="t"/>
              <a:pathLst>
                <a:path extrusionOk="0" h="1112" w="1539">
                  <a:moveTo>
                    <a:pt x="540" y="1"/>
                  </a:moveTo>
                  <a:cubicBezTo>
                    <a:pt x="462" y="67"/>
                    <a:pt x="380" y="140"/>
                    <a:pt x="297" y="222"/>
                  </a:cubicBezTo>
                  <a:cubicBezTo>
                    <a:pt x="0" y="517"/>
                    <a:pt x="175" y="1025"/>
                    <a:pt x="590" y="1074"/>
                  </a:cubicBezTo>
                  <a:cubicBezTo>
                    <a:pt x="696" y="1086"/>
                    <a:pt x="812" y="1100"/>
                    <a:pt x="934" y="1112"/>
                  </a:cubicBezTo>
                  <a:cubicBezTo>
                    <a:pt x="1059" y="881"/>
                    <a:pt x="1208" y="692"/>
                    <a:pt x="1359" y="543"/>
                  </a:cubicBezTo>
                  <a:cubicBezTo>
                    <a:pt x="1538" y="364"/>
                    <a:pt x="1427" y="60"/>
                    <a:pt x="1172" y="48"/>
                  </a:cubicBezTo>
                  <a:cubicBezTo>
                    <a:pt x="812" y="27"/>
                    <a:pt x="540" y="1"/>
                    <a:pt x="54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37"/>
            <p:cNvSpPr/>
            <p:nvPr/>
          </p:nvSpPr>
          <p:spPr>
            <a:xfrm>
              <a:off x="3218596" y="2469578"/>
              <a:ext cx="66607" cy="43577"/>
            </a:xfrm>
            <a:custGeom>
              <a:rect b="b" l="l" r="r" t="t"/>
              <a:pathLst>
                <a:path extrusionOk="0" h="1527" w="2334">
                  <a:moveTo>
                    <a:pt x="2334" y="0"/>
                  </a:moveTo>
                  <a:lnTo>
                    <a:pt x="2334" y="0"/>
                  </a:lnTo>
                  <a:cubicBezTo>
                    <a:pt x="1456" y="19"/>
                    <a:pt x="850" y="38"/>
                    <a:pt x="539" y="50"/>
                  </a:cubicBezTo>
                  <a:cubicBezTo>
                    <a:pt x="190" y="61"/>
                    <a:pt x="1" y="467"/>
                    <a:pt x="223" y="734"/>
                  </a:cubicBezTo>
                  <a:cubicBezTo>
                    <a:pt x="425" y="981"/>
                    <a:pt x="928" y="1264"/>
                    <a:pt x="2013" y="1526"/>
                  </a:cubicBezTo>
                  <a:cubicBezTo>
                    <a:pt x="961" y="580"/>
                    <a:pt x="1916" y="137"/>
                    <a:pt x="23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37"/>
            <p:cNvSpPr/>
            <p:nvPr/>
          </p:nvSpPr>
          <p:spPr>
            <a:xfrm>
              <a:off x="3211006" y="2259406"/>
              <a:ext cx="436995" cy="305465"/>
            </a:xfrm>
            <a:custGeom>
              <a:rect b="b" l="l" r="r" t="t"/>
              <a:pathLst>
                <a:path extrusionOk="0" h="10704" w="15313">
                  <a:moveTo>
                    <a:pt x="7719" y="439"/>
                  </a:moveTo>
                  <a:cubicBezTo>
                    <a:pt x="8721" y="439"/>
                    <a:pt x="9478" y="520"/>
                    <a:pt x="9936" y="588"/>
                  </a:cubicBezTo>
                  <a:cubicBezTo>
                    <a:pt x="10217" y="628"/>
                    <a:pt x="10434" y="857"/>
                    <a:pt x="10467" y="1140"/>
                  </a:cubicBezTo>
                  <a:cubicBezTo>
                    <a:pt x="10538" y="1779"/>
                    <a:pt x="10429" y="2643"/>
                    <a:pt x="9523" y="3112"/>
                  </a:cubicBezTo>
                  <a:cubicBezTo>
                    <a:pt x="9415" y="3169"/>
                    <a:pt x="9372" y="3301"/>
                    <a:pt x="9429" y="3409"/>
                  </a:cubicBezTo>
                  <a:cubicBezTo>
                    <a:pt x="9469" y="3485"/>
                    <a:pt x="9545" y="3529"/>
                    <a:pt x="9625" y="3529"/>
                  </a:cubicBezTo>
                  <a:cubicBezTo>
                    <a:pt x="9659" y="3529"/>
                    <a:pt x="9694" y="3521"/>
                    <a:pt x="9726" y="3504"/>
                  </a:cubicBezTo>
                  <a:cubicBezTo>
                    <a:pt x="10502" y="3103"/>
                    <a:pt x="10917" y="2395"/>
                    <a:pt x="10927" y="1482"/>
                  </a:cubicBezTo>
                  <a:cubicBezTo>
                    <a:pt x="12958" y="2407"/>
                    <a:pt x="13486" y="4240"/>
                    <a:pt x="13536" y="5742"/>
                  </a:cubicBezTo>
                  <a:cubicBezTo>
                    <a:pt x="13435" y="5725"/>
                    <a:pt x="13331" y="5717"/>
                    <a:pt x="13227" y="5717"/>
                  </a:cubicBezTo>
                  <a:cubicBezTo>
                    <a:pt x="12795" y="5717"/>
                    <a:pt x="12356" y="5862"/>
                    <a:pt x="12111" y="6153"/>
                  </a:cubicBezTo>
                  <a:cubicBezTo>
                    <a:pt x="11826" y="6462"/>
                    <a:pt x="11745" y="6863"/>
                    <a:pt x="11727" y="7117"/>
                  </a:cubicBezTo>
                  <a:cubicBezTo>
                    <a:pt x="10709" y="7102"/>
                    <a:pt x="9193" y="7093"/>
                    <a:pt x="7708" y="7093"/>
                  </a:cubicBezTo>
                  <a:cubicBezTo>
                    <a:pt x="6511" y="7093"/>
                    <a:pt x="5334" y="7099"/>
                    <a:pt x="4452" y="7110"/>
                  </a:cubicBezTo>
                  <a:cubicBezTo>
                    <a:pt x="4515" y="6910"/>
                    <a:pt x="4595" y="6613"/>
                    <a:pt x="4631" y="6259"/>
                  </a:cubicBezTo>
                  <a:cubicBezTo>
                    <a:pt x="4718" y="5398"/>
                    <a:pt x="4494" y="4629"/>
                    <a:pt x="3982" y="4030"/>
                  </a:cubicBezTo>
                  <a:cubicBezTo>
                    <a:pt x="3940" y="3978"/>
                    <a:pt x="3879" y="3952"/>
                    <a:pt x="3817" y="3952"/>
                  </a:cubicBezTo>
                  <a:cubicBezTo>
                    <a:pt x="3765" y="3952"/>
                    <a:pt x="3714" y="3970"/>
                    <a:pt x="3671" y="4006"/>
                  </a:cubicBezTo>
                  <a:cubicBezTo>
                    <a:pt x="3576" y="4086"/>
                    <a:pt x="3567" y="4223"/>
                    <a:pt x="3647" y="4317"/>
                  </a:cubicBezTo>
                  <a:cubicBezTo>
                    <a:pt x="4551" y="5384"/>
                    <a:pt x="4112" y="6768"/>
                    <a:pt x="3980" y="7117"/>
                  </a:cubicBezTo>
                  <a:cubicBezTo>
                    <a:pt x="3699" y="7120"/>
                    <a:pt x="3435" y="7124"/>
                    <a:pt x="3187" y="7129"/>
                  </a:cubicBezTo>
                  <a:cubicBezTo>
                    <a:pt x="3225" y="6676"/>
                    <a:pt x="3218" y="5763"/>
                    <a:pt x="2628" y="5152"/>
                  </a:cubicBezTo>
                  <a:cubicBezTo>
                    <a:pt x="2378" y="4893"/>
                    <a:pt x="2057" y="4723"/>
                    <a:pt x="1668" y="4641"/>
                  </a:cubicBezTo>
                  <a:cubicBezTo>
                    <a:pt x="1701" y="4044"/>
                    <a:pt x="1906" y="3555"/>
                    <a:pt x="2024" y="3320"/>
                  </a:cubicBezTo>
                  <a:cubicBezTo>
                    <a:pt x="2402" y="3442"/>
                    <a:pt x="2734" y="3598"/>
                    <a:pt x="3015" y="3775"/>
                  </a:cubicBezTo>
                  <a:cubicBezTo>
                    <a:pt x="3052" y="3799"/>
                    <a:pt x="3093" y="3810"/>
                    <a:pt x="3134" y="3810"/>
                  </a:cubicBezTo>
                  <a:cubicBezTo>
                    <a:pt x="3207" y="3810"/>
                    <a:pt x="3278" y="3774"/>
                    <a:pt x="3322" y="3709"/>
                  </a:cubicBezTo>
                  <a:cubicBezTo>
                    <a:pt x="3388" y="3605"/>
                    <a:pt x="3357" y="3468"/>
                    <a:pt x="3253" y="3402"/>
                  </a:cubicBezTo>
                  <a:cubicBezTo>
                    <a:pt x="3072" y="3284"/>
                    <a:pt x="2869" y="3178"/>
                    <a:pt x="2647" y="3079"/>
                  </a:cubicBezTo>
                  <a:cubicBezTo>
                    <a:pt x="3083" y="2383"/>
                    <a:pt x="3709" y="1848"/>
                    <a:pt x="4511" y="1482"/>
                  </a:cubicBezTo>
                  <a:cubicBezTo>
                    <a:pt x="4515" y="1966"/>
                    <a:pt x="4633" y="2536"/>
                    <a:pt x="5058" y="3008"/>
                  </a:cubicBezTo>
                  <a:cubicBezTo>
                    <a:pt x="5548" y="3627"/>
                    <a:pt x="6677" y="3908"/>
                    <a:pt x="7744" y="3908"/>
                  </a:cubicBezTo>
                  <a:cubicBezTo>
                    <a:pt x="8088" y="3908"/>
                    <a:pt x="8425" y="3878"/>
                    <a:pt x="8733" y="3822"/>
                  </a:cubicBezTo>
                  <a:cubicBezTo>
                    <a:pt x="8853" y="3801"/>
                    <a:pt x="8934" y="3688"/>
                    <a:pt x="8912" y="3565"/>
                  </a:cubicBezTo>
                  <a:cubicBezTo>
                    <a:pt x="8893" y="3458"/>
                    <a:pt x="8801" y="3382"/>
                    <a:pt x="8695" y="3382"/>
                  </a:cubicBezTo>
                  <a:cubicBezTo>
                    <a:pt x="8682" y="3382"/>
                    <a:pt x="8668" y="3383"/>
                    <a:pt x="8655" y="3386"/>
                  </a:cubicBezTo>
                  <a:cubicBezTo>
                    <a:pt x="8324" y="3435"/>
                    <a:pt x="7987" y="3462"/>
                    <a:pt x="7660" y="3462"/>
                  </a:cubicBezTo>
                  <a:cubicBezTo>
                    <a:pt x="6117" y="3462"/>
                    <a:pt x="4764" y="2858"/>
                    <a:pt x="4971" y="1140"/>
                  </a:cubicBezTo>
                  <a:cubicBezTo>
                    <a:pt x="4999" y="857"/>
                    <a:pt x="5218" y="628"/>
                    <a:pt x="5501" y="588"/>
                  </a:cubicBezTo>
                  <a:cubicBezTo>
                    <a:pt x="5959" y="520"/>
                    <a:pt x="6716" y="439"/>
                    <a:pt x="7719" y="439"/>
                  </a:cubicBezTo>
                  <a:close/>
                  <a:moveTo>
                    <a:pt x="1060" y="5022"/>
                  </a:moveTo>
                  <a:cubicBezTo>
                    <a:pt x="1609" y="5022"/>
                    <a:pt x="2029" y="5166"/>
                    <a:pt x="2312" y="5459"/>
                  </a:cubicBezTo>
                  <a:cubicBezTo>
                    <a:pt x="2796" y="5962"/>
                    <a:pt x="2777" y="6780"/>
                    <a:pt x="2741" y="7136"/>
                  </a:cubicBezTo>
                  <a:cubicBezTo>
                    <a:pt x="2472" y="7143"/>
                    <a:pt x="2232" y="7148"/>
                    <a:pt x="2010" y="7155"/>
                  </a:cubicBezTo>
                  <a:lnTo>
                    <a:pt x="2010" y="7148"/>
                  </a:lnTo>
                  <a:cubicBezTo>
                    <a:pt x="1560" y="7108"/>
                    <a:pt x="1210" y="6936"/>
                    <a:pt x="982" y="6636"/>
                  </a:cubicBezTo>
                  <a:cubicBezTo>
                    <a:pt x="590" y="6129"/>
                    <a:pt x="597" y="5374"/>
                    <a:pt x="625" y="5049"/>
                  </a:cubicBezTo>
                  <a:cubicBezTo>
                    <a:pt x="778" y="5031"/>
                    <a:pt x="923" y="5022"/>
                    <a:pt x="1060" y="5022"/>
                  </a:cubicBezTo>
                  <a:close/>
                  <a:moveTo>
                    <a:pt x="13221" y="6164"/>
                  </a:moveTo>
                  <a:cubicBezTo>
                    <a:pt x="13528" y="6164"/>
                    <a:pt x="13834" y="6258"/>
                    <a:pt x="13991" y="6450"/>
                  </a:cubicBezTo>
                  <a:cubicBezTo>
                    <a:pt x="14194" y="6672"/>
                    <a:pt x="14253" y="6978"/>
                    <a:pt x="14267" y="7179"/>
                  </a:cubicBezTo>
                  <a:cubicBezTo>
                    <a:pt x="13795" y="7165"/>
                    <a:pt x="13095" y="7146"/>
                    <a:pt x="12165" y="7129"/>
                  </a:cubicBezTo>
                  <a:cubicBezTo>
                    <a:pt x="12182" y="6938"/>
                    <a:pt x="12245" y="6660"/>
                    <a:pt x="12437" y="6452"/>
                  </a:cubicBezTo>
                  <a:cubicBezTo>
                    <a:pt x="12594" y="6262"/>
                    <a:pt x="12908" y="6164"/>
                    <a:pt x="13221" y="6164"/>
                  </a:cubicBezTo>
                  <a:close/>
                  <a:moveTo>
                    <a:pt x="7719" y="1"/>
                  </a:moveTo>
                  <a:cubicBezTo>
                    <a:pt x="6690" y="1"/>
                    <a:pt x="5907" y="83"/>
                    <a:pt x="5435" y="154"/>
                  </a:cubicBezTo>
                  <a:cubicBezTo>
                    <a:pt x="4992" y="220"/>
                    <a:pt x="4640" y="555"/>
                    <a:pt x="4548" y="987"/>
                  </a:cubicBezTo>
                  <a:cubicBezTo>
                    <a:pt x="3534" y="1399"/>
                    <a:pt x="2753" y="2048"/>
                    <a:pt x="2230" y="2919"/>
                  </a:cubicBezTo>
                  <a:cubicBezTo>
                    <a:pt x="2149" y="2890"/>
                    <a:pt x="2067" y="2864"/>
                    <a:pt x="1984" y="2838"/>
                  </a:cubicBezTo>
                  <a:cubicBezTo>
                    <a:pt x="1963" y="2831"/>
                    <a:pt x="1941" y="2828"/>
                    <a:pt x="1919" y="2828"/>
                  </a:cubicBezTo>
                  <a:cubicBezTo>
                    <a:pt x="1845" y="2828"/>
                    <a:pt x="1774" y="2867"/>
                    <a:pt x="1732" y="2933"/>
                  </a:cubicBezTo>
                  <a:cubicBezTo>
                    <a:pt x="1713" y="2961"/>
                    <a:pt x="1291" y="3643"/>
                    <a:pt x="1229" y="4582"/>
                  </a:cubicBezTo>
                  <a:cubicBezTo>
                    <a:pt x="1176" y="4579"/>
                    <a:pt x="1122" y="4578"/>
                    <a:pt x="1067" y="4578"/>
                  </a:cubicBezTo>
                  <a:cubicBezTo>
                    <a:pt x="855" y="4578"/>
                    <a:pt x="629" y="4596"/>
                    <a:pt x="387" y="4633"/>
                  </a:cubicBezTo>
                  <a:cubicBezTo>
                    <a:pt x="295" y="4648"/>
                    <a:pt x="220" y="4723"/>
                    <a:pt x="206" y="4817"/>
                  </a:cubicBezTo>
                  <a:cubicBezTo>
                    <a:pt x="196" y="4867"/>
                    <a:pt x="0" y="6087"/>
                    <a:pt x="628" y="6905"/>
                  </a:cubicBezTo>
                  <a:cubicBezTo>
                    <a:pt x="710" y="7011"/>
                    <a:pt x="802" y="7106"/>
                    <a:pt x="904" y="7188"/>
                  </a:cubicBezTo>
                  <a:cubicBezTo>
                    <a:pt x="866" y="7188"/>
                    <a:pt x="828" y="7191"/>
                    <a:pt x="793" y="7191"/>
                  </a:cubicBezTo>
                  <a:cubicBezTo>
                    <a:pt x="545" y="7198"/>
                    <a:pt x="326" y="7346"/>
                    <a:pt x="227" y="7573"/>
                  </a:cubicBezTo>
                  <a:cubicBezTo>
                    <a:pt x="125" y="7797"/>
                    <a:pt x="161" y="8052"/>
                    <a:pt x="314" y="8236"/>
                  </a:cubicBezTo>
                  <a:cubicBezTo>
                    <a:pt x="703" y="8705"/>
                    <a:pt x="1746" y="9071"/>
                    <a:pt x="3487" y="9354"/>
                  </a:cubicBezTo>
                  <a:cubicBezTo>
                    <a:pt x="3350" y="9542"/>
                    <a:pt x="3310" y="9788"/>
                    <a:pt x="3388" y="10014"/>
                  </a:cubicBezTo>
                  <a:cubicBezTo>
                    <a:pt x="3480" y="10281"/>
                    <a:pt x="3706" y="10467"/>
                    <a:pt x="3982" y="10498"/>
                  </a:cubicBezTo>
                  <a:cubicBezTo>
                    <a:pt x="4213" y="10528"/>
                    <a:pt x="4454" y="10552"/>
                    <a:pt x="4699" y="10576"/>
                  </a:cubicBezTo>
                  <a:cubicBezTo>
                    <a:pt x="4706" y="10576"/>
                    <a:pt x="4714" y="10577"/>
                    <a:pt x="4721" y="10577"/>
                  </a:cubicBezTo>
                  <a:cubicBezTo>
                    <a:pt x="4832" y="10577"/>
                    <a:pt x="4931" y="10490"/>
                    <a:pt x="4942" y="10375"/>
                  </a:cubicBezTo>
                  <a:cubicBezTo>
                    <a:pt x="4954" y="10255"/>
                    <a:pt x="4864" y="10144"/>
                    <a:pt x="4739" y="10132"/>
                  </a:cubicBezTo>
                  <a:cubicBezTo>
                    <a:pt x="4499" y="10108"/>
                    <a:pt x="4263" y="10085"/>
                    <a:pt x="4036" y="10057"/>
                  </a:cubicBezTo>
                  <a:cubicBezTo>
                    <a:pt x="3808" y="10035"/>
                    <a:pt x="3706" y="9736"/>
                    <a:pt x="3871" y="9578"/>
                  </a:cubicBezTo>
                  <a:cubicBezTo>
                    <a:pt x="3944" y="9507"/>
                    <a:pt x="4020" y="9436"/>
                    <a:pt x="4100" y="9370"/>
                  </a:cubicBezTo>
                  <a:cubicBezTo>
                    <a:pt x="4166" y="9314"/>
                    <a:pt x="4194" y="9222"/>
                    <a:pt x="4171" y="9139"/>
                  </a:cubicBezTo>
                  <a:cubicBezTo>
                    <a:pt x="4147" y="9056"/>
                    <a:pt x="4077" y="8995"/>
                    <a:pt x="3992" y="8981"/>
                  </a:cubicBezTo>
                  <a:cubicBezTo>
                    <a:pt x="1538" y="8622"/>
                    <a:pt x="845" y="8181"/>
                    <a:pt x="654" y="7948"/>
                  </a:cubicBezTo>
                  <a:cubicBezTo>
                    <a:pt x="585" y="7865"/>
                    <a:pt x="614" y="7780"/>
                    <a:pt x="628" y="7747"/>
                  </a:cubicBezTo>
                  <a:cubicBezTo>
                    <a:pt x="640" y="7721"/>
                    <a:pt x="689" y="7629"/>
                    <a:pt x="807" y="7627"/>
                  </a:cubicBezTo>
                  <a:cubicBezTo>
                    <a:pt x="1635" y="7596"/>
                    <a:pt x="3968" y="7530"/>
                    <a:pt x="7716" y="7530"/>
                  </a:cubicBezTo>
                  <a:cubicBezTo>
                    <a:pt x="11465" y="7530"/>
                    <a:pt x="13795" y="7596"/>
                    <a:pt x="14626" y="7627"/>
                  </a:cubicBezTo>
                  <a:cubicBezTo>
                    <a:pt x="14744" y="7629"/>
                    <a:pt x="14791" y="7721"/>
                    <a:pt x="14805" y="7747"/>
                  </a:cubicBezTo>
                  <a:cubicBezTo>
                    <a:pt x="14944" y="8144"/>
                    <a:pt x="13819" y="8627"/>
                    <a:pt x="11441" y="8981"/>
                  </a:cubicBezTo>
                  <a:cubicBezTo>
                    <a:pt x="11354" y="8993"/>
                    <a:pt x="11283" y="9054"/>
                    <a:pt x="11259" y="9139"/>
                  </a:cubicBezTo>
                  <a:cubicBezTo>
                    <a:pt x="11236" y="9222"/>
                    <a:pt x="11264" y="9314"/>
                    <a:pt x="11330" y="9370"/>
                  </a:cubicBezTo>
                  <a:cubicBezTo>
                    <a:pt x="11410" y="9436"/>
                    <a:pt x="11488" y="9507"/>
                    <a:pt x="11561" y="9578"/>
                  </a:cubicBezTo>
                  <a:cubicBezTo>
                    <a:pt x="11729" y="9736"/>
                    <a:pt x="11623" y="10035"/>
                    <a:pt x="11396" y="10057"/>
                  </a:cubicBezTo>
                  <a:cubicBezTo>
                    <a:pt x="10631" y="10173"/>
                    <a:pt x="8978" y="10264"/>
                    <a:pt x="7488" y="10264"/>
                  </a:cubicBezTo>
                  <a:cubicBezTo>
                    <a:pt x="6842" y="10264"/>
                    <a:pt x="6227" y="10247"/>
                    <a:pt x="5728" y="10208"/>
                  </a:cubicBezTo>
                  <a:cubicBezTo>
                    <a:pt x="5722" y="10207"/>
                    <a:pt x="5717" y="10207"/>
                    <a:pt x="5711" y="10207"/>
                  </a:cubicBezTo>
                  <a:cubicBezTo>
                    <a:pt x="5598" y="10207"/>
                    <a:pt x="5501" y="10298"/>
                    <a:pt x="5497" y="10413"/>
                  </a:cubicBezTo>
                  <a:cubicBezTo>
                    <a:pt x="5490" y="10533"/>
                    <a:pt x="5582" y="10639"/>
                    <a:pt x="5702" y="10646"/>
                  </a:cubicBezTo>
                  <a:cubicBezTo>
                    <a:pt x="6208" y="10686"/>
                    <a:pt x="6831" y="10704"/>
                    <a:pt x="7486" y="10704"/>
                  </a:cubicBezTo>
                  <a:cubicBezTo>
                    <a:pt x="8997" y="10704"/>
                    <a:pt x="10673" y="10611"/>
                    <a:pt x="11448" y="10493"/>
                  </a:cubicBezTo>
                  <a:cubicBezTo>
                    <a:pt x="11727" y="10458"/>
                    <a:pt x="11953" y="10274"/>
                    <a:pt x="12045" y="10009"/>
                  </a:cubicBezTo>
                  <a:cubicBezTo>
                    <a:pt x="12120" y="9783"/>
                    <a:pt x="12083" y="9538"/>
                    <a:pt x="11944" y="9349"/>
                  </a:cubicBezTo>
                  <a:cubicBezTo>
                    <a:pt x="13689" y="9066"/>
                    <a:pt x="14727" y="8698"/>
                    <a:pt x="15116" y="8231"/>
                  </a:cubicBezTo>
                  <a:cubicBezTo>
                    <a:pt x="15277" y="8052"/>
                    <a:pt x="15312" y="7797"/>
                    <a:pt x="15211" y="7573"/>
                  </a:cubicBezTo>
                  <a:cubicBezTo>
                    <a:pt x="15121" y="7367"/>
                    <a:pt x="14932" y="7228"/>
                    <a:pt x="14713" y="7195"/>
                  </a:cubicBezTo>
                  <a:cubicBezTo>
                    <a:pt x="14699" y="6931"/>
                    <a:pt x="14628" y="6488"/>
                    <a:pt x="14321" y="6153"/>
                  </a:cubicBezTo>
                  <a:cubicBezTo>
                    <a:pt x="14222" y="6046"/>
                    <a:pt x="14109" y="5957"/>
                    <a:pt x="13982" y="5891"/>
                  </a:cubicBezTo>
                  <a:cubicBezTo>
                    <a:pt x="13967" y="3699"/>
                    <a:pt x="12963" y="1808"/>
                    <a:pt x="10889" y="987"/>
                  </a:cubicBezTo>
                  <a:cubicBezTo>
                    <a:pt x="10797" y="555"/>
                    <a:pt x="10443" y="220"/>
                    <a:pt x="10000" y="154"/>
                  </a:cubicBezTo>
                  <a:cubicBezTo>
                    <a:pt x="9528" y="83"/>
                    <a:pt x="8750" y="1"/>
                    <a:pt x="7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37"/>
            <p:cNvSpPr/>
            <p:nvPr/>
          </p:nvSpPr>
          <p:spPr>
            <a:xfrm>
              <a:off x="3372294" y="2379574"/>
              <a:ext cx="12614" cy="22716"/>
            </a:xfrm>
            <a:custGeom>
              <a:rect b="b" l="l" r="r" t="t"/>
              <a:pathLst>
                <a:path extrusionOk="0" h="796" w="442">
                  <a:moveTo>
                    <a:pt x="222" y="0"/>
                  </a:moveTo>
                  <a:cubicBezTo>
                    <a:pt x="99" y="0"/>
                    <a:pt x="0" y="102"/>
                    <a:pt x="0" y="222"/>
                  </a:cubicBezTo>
                  <a:lnTo>
                    <a:pt x="0" y="576"/>
                  </a:lnTo>
                  <a:cubicBezTo>
                    <a:pt x="5" y="722"/>
                    <a:pt x="114" y="795"/>
                    <a:pt x="222" y="795"/>
                  </a:cubicBezTo>
                  <a:cubicBezTo>
                    <a:pt x="330" y="795"/>
                    <a:pt x="438" y="722"/>
                    <a:pt x="441" y="576"/>
                  </a:cubicBezTo>
                  <a:lnTo>
                    <a:pt x="441" y="222"/>
                  </a:lnTo>
                  <a:cubicBezTo>
                    <a:pt x="441" y="102"/>
                    <a:pt x="342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37"/>
            <p:cNvSpPr/>
            <p:nvPr/>
          </p:nvSpPr>
          <p:spPr>
            <a:xfrm>
              <a:off x="3477366" y="2379574"/>
              <a:ext cx="12699" cy="22716"/>
            </a:xfrm>
            <a:custGeom>
              <a:rect b="b" l="l" r="r" t="t"/>
              <a:pathLst>
                <a:path extrusionOk="0" h="796" w="445">
                  <a:moveTo>
                    <a:pt x="222" y="0"/>
                  </a:moveTo>
                  <a:cubicBezTo>
                    <a:pt x="102" y="0"/>
                    <a:pt x="1" y="102"/>
                    <a:pt x="1" y="222"/>
                  </a:cubicBezTo>
                  <a:lnTo>
                    <a:pt x="1" y="576"/>
                  </a:lnTo>
                  <a:cubicBezTo>
                    <a:pt x="5" y="722"/>
                    <a:pt x="114" y="795"/>
                    <a:pt x="222" y="795"/>
                  </a:cubicBezTo>
                  <a:cubicBezTo>
                    <a:pt x="331" y="795"/>
                    <a:pt x="439" y="722"/>
                    <a:pt x="444" y="576"/>
                  </a:cubicBezTo>
                  <a:lnTo>
                    <a:pt x="444" y="222"/>
                  </a:lnTo>
                  <a:cubicBezTo>
                    <a:pt x="444" y="102"/>
                    <a:pt x="343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37"/>
            <p:cNvSpPr/>
            <p:nvPr/>
          </p:nvSpPr>
          <p:spPr>
            <a:xfrm>
              <a:off x="3400545" y="2395726"/>
              <a:ext cx="61441" cy="24799"/>
            </a:xfrm>
            <a:custGeom>
              <a:rect b="b" l="l" r="r" t="t"/>
              <a:pathLst>
                <a:path extrusionOk="0" h="869" w="2153">
                  <a:moveTo>
                    <a:pt x="1928" y="0"/>
                  </a:moveTo>
                  <a:cubicBezTo>
                    <a:pt x="1808" y="0"/>
                    <a:pt x="1709" y="102"/>
                    <a:pt x="1709" y="222"/>
                  </a:cubicBezTo>
                  <a:cubicBezTo>
                    <a:pt x="1704" y="358"/>
                    <a:pt x="1604" y="426"/>
                    <a:pt x="1504" y="426"/>
                  </a:cubicBezTo>
                  <a:cubicBezTo>
                    <a:pt x="1403" y="426"/>
                    <a:pt x="1303" y="358"/>
                    <a:pt x="1298" y="222"/>
                  </a:cubicBezTo>
                  <a:cubicBezTo>
                    <a:pt x="1294" y="76"/>
                    <a:pt x="1185" y="3"/>
                    <a:pt x="1077" y="3"/>
                  </a:cubicBezTo>
                  <a:cubicBezTo>
                    <a:pt x="968" y="3"/>
                    <a:pt x="860" y="76"/>
                    <a:pt x="855" y="222"/>
                  </a:cubicBezTo>
                  <a:cubicBezTo>
                    <a:pt x="851" y="358"/>
                    <a:pt x="751" y="426"/>
                    <a:pt x="651" y="426"/>
                  </a:cubicBezTo>
                  <a:cubicBezTo>
                    <a:pt x="551" y="426"/>
                    <a:pt x="450" y="358"/>
                    <a:pt x="447" y="222"/>
                  </a:cubicBezTo>
                  <a:cubicBezTo>
                    <a:pt x="442" y="76"/>
                    <a:pt x="334" y="3"/>
                    <a:pt x="225" y="3"/>
                  </a:cubicBezTo>
                  <a:cubicBezTo>
                    <a:pt x="117" y="3"/>
                    <a:pt x="8" y="76"/>
                    <a:pt x="3" y="222"/>
                  </a:cubicBezTo>
                  <a:cubicBezTo>
                    <a:pt x="0" y="607"/>
                    <a:pt x="325" y="869"/>
                    <a:pt x="660" y="869"/>
                  </a:cubicBezTo>
                  <a:cubicBezTo>
                    <a:pt x="806" y="869"/>
                    <a:pt x="954" y="819"/>
                    <a:pt x="1077" y="708"/>
                  </a:cubicBezTo>
                  <a:cubicBezTo>
                    <a:pt x="1192" y="809"/>
                    <a:pt x="1339" y="868"/>
                    <a:pt x="1504" y="868"/>
                  </a:cubicBezTo>
                  <a:cubicBezTo>
                    <a:pt x="1862" y="868"/>
                    <a:pt x="2152" y="578"/>
                    <a:pt x="2152" y="220"/>
                  </a:cubicBezTo>
                  <a:cubicBezTo>
                    <a:pt x="2150" y="99"/>
                    <a:pt x="2053" y="0"/>
                    <a:pt x="1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37"/>
            <p:cNvSpPr/>
            <p:nvPr/>
          </p:nvSpPr>
          <p:spPr>
            <a:xfrm>
              <a:off x="3360509" y="2134273"/>
              <a:ext cx="159097" cy="103991"/>
            </a:xfrm>
            <a:custGeom>
              <a:rect b="b" l="l" r="r" t="t"/>
              <a:pathLst>
                <a:path extrusionOk="0" h="3644" w="5575">
                  <a:moveTo>
                    <a:pt x="5328" y="0"/>
                  </a:moveTo>
                  <a:cubicBezTo>
                    <a:pt x="5233" y="0"/>
                    <a:pt x="5145" y="62"/>
                    <a:pt x="5115" y="158"/>
                  </a:cubicBezTo>
                  <a:cubicBezTo>
                    <a:pt x="4800" y="1193"/>
                    <a:pt x="4034" y="1256"/>
                    <a:pt x="3126" y="1256"/>
                  </a:cubicBezTo>
                  <a:cubicBezTo>
                    <a:pt x="3061" y="1256"/>
                    <a:pt x="2995" y="1256"/>
                    <a:pt x="2928" y="1255"/>
                  </a:cubicBezTo>
                  <a:cubicBezTo>
                    <a:pt x="2866" y="1255"/>
                    <a:pt x="2804" y="1255"/>
                    <a:pt x="2742" y="1255"/>
                  </a:cubicBezTo>
                  <a:cubicBezTo>
                    <a:pt x="2194" y="1255"/>
                    <a:pt x="1638" y="1275"/>
                    <a:pt x="1159" y="1515"/>
                  </a:cubicBezTo>
                  <a:cubicBezTo>
                    <a:pt x="543" y="1821"/>
                    <a:pt x="168" y="2435"/>
                    <a:pt x="15" y="3390"/>
                  </a:cubicBezTo>
                  <a:cubicBezTo>
                    <a:pt x="0" y="3508"/>
                    <a:pt x="81" y="3619"/>
                    <a:pt x="201" y="3640"/>
                  </a:cubicBezTo>
                  <a:cubicBezTo>
                    <a:pt x="213" y="3642"/>
                    <a:pt x="226" y="3644"/>
                    <a:pt x="238" y="3644"/>
                  </a:cubicBezTo>
                  <a:cubicBezTo>
                    <a:pt x="343" y="3644"/>
                    <a:pt x="439" y="3566"/>
                    <a:pt x="453" y="3459"/>
                  </a:cubicBezTo>
                  <a:cubicBezTo>
                    <a:pt x="721" y="1794"/>
                    <a:pt x="1628" y="1696"/>
                    <a:pt x="2708" y="1696"/>
                  </a:cubicBezTo>
                  <a:cubicBezTo>
                    <a:pt x="2781" y="1696"/>
                    <a:pt x="2854" y="1696"/>
                    <a:pt x="2928" y="1696"/>
                  </a:cubicBezTo>
                  <a:cubicBezTo>
                    <a:pt x="2998" y="1697"/>
                    <a:pt x="3069" y="1697"/>
                    <a:pt x="3141" y="1697"/>
                  </a:cubicBezTo>
                  <a:cubicBezTo>
                    <a:pt x="4105" y="1697"/>
                    <a:pt x="5135" y="1610"/>
                    <a:pt x="5542" y="288"/>
                  </a:cubicBezTo>
                  <a:cubicBezTo>
                    <a:pt x="5575" y="170"/>
                    <a:pt x="5511" y="45"/>
                    <a:pt x="5393" y="10"/>
                  </a:cubicBezTo>
                  <a:cubicBezTo>
                    <a:pt x="5371" y="3"/>
                    <a:pt x="5350" y="0"/>
                    <a:pt x="5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37"/>
            <p:cNvSpPr/>
            <p:nvPr/>
          </p:nvSpPr>
          <p:spPr>
            <a:xfrm>
              <a:off x="3464981" y="2183784"/>
              <a:ext cx="99196" cy="57189"/>
            </a:xfrm>
            <a:custGeom>
              <a:rect b="b" l="l" r="r" t="t"/>
              <a:pathLst>
                <a:path extrusionOk="0" h="2004" w="3476">
                  <a:moveTo>
                    <a:pt x="3224" y="0"/>
                  </a:moveTo>
                  <a:cubicBezTo>
                    <a:pt x="3156" y="0"/>
                    <a:pt x="3089" y="32"/>
                    <a:pt x="3044" y="91"/>
                  </a:cubicBezTo>
                  <a:cubicBezTo>
                    <a:pt x="2643" y="631"/>
                    <a:pt x="2171" y="657"/>
                    <a:pt x="1671" y="683"/>
                  </a:cubicBezTo>
                  <a:cubicBezTo>
                    <a:pt x="1086" y="721"/>
                    <a:pt x="423" y="756"/>
                    <a:pt x="45" y="1702"/>
                  </a:cubicBezTo>
                  <a:cubicBezTo>
                    <a:pt x="1" y="1818"/>
                    <a:pt x="57" y="1943"/>
                    <a:pt x="170" y="1988"/>
                  </a:cubicBezTo>
                  <a:cubicBezTo>
                    <a:pt x="197" y="1998"/>
                    <a:pt x="224" y="2003"/>
                    <a:pt x="251" y="2003"/>
                  </a:cubicBezTo>
                  <a:cubicBezTo>
                    <a:pt x="338" y="2003"/>
                    <a:pt x="422" y="1951"/>
                    <a:pt x="456" y="1865"/>
                  </a:cubicBezTo>
                  <a:cubicBezTo>
                    <a:pt x="975" y="492"/>
                    <a:pt x="2390" y="1747"/>
                    <a:pt x="3400" y="355"/>
                  </a:cubicBezTo>
                  <a:cubicBezTo>
                    <a:pt x="3475" y="256"/>
                    <a:pt x="3454" y="119"/>
                    <a:pt x="3355" y="44"/>
                  </a:cubicBezTo>
                  <a:cubicBezTo>
                    <a:pt x="3315" y="15"/>
                    <a:pt x="3269" y="0"/>
                    <a:pt x="3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7" name="Google Shape;6237;p37"/>
          <p:cNvGrpSpPr/>
          <p:nvPr/>
        </p:nvGrpSpPr>
        <p:grpSpPr>
          <a:xfrm>
            <a:off x="2588553" y="3229798"/>
            <a:ext cx="532564" cy="430629"/>
            <a:chOff x="2380677" y="2802286"/>
            <a:chExt cx="532564" cy="430629"/>
          </a:xfrm>
        </p:grpSpPr>
        <p:sp>
          <p:nvSpPr>
            <p:cNvPr id="6238" name="Google Shape;6238;p37"/>
            <p:cNvSpPr/>
            <p:nvPr/>
          </p:nvSpPr>
          <p:spPr>
            <a:xfrm>
              <a:off x="2456870" y="2808564"/>
              <a:ext cx="417932" cy="417875"/>
            </a:xfrm>
            <a:custGeom>
              <a:rect b="b" l="l" r="r" t="t"/>
              <a:pathLst>
                <a:path extrusionOk="0" h="14643" w="14645">
                  <a:moveTo>
                    <a:pt x="7322" y="1"/>
                  </a:moveTo>
                  <a:cubicBezTo>
                    <a:pt x="3279" y="1"/>
                    <a:pt x="0" y="3279"/>
                    <a:pt x="0" y="7320"/>
                  </a:cubicBezTo>
                  <a:cubicBezTo>
                    <a:pt x="0" y="11363"/>
                    <a:pt x="3279" y="14642"/>
                    <a:pt x="7322" y="14642"/>
                  </a:cubicBezTo>
                  <a:cubicBezTo>
                    <a:pt x="7497" y="14642"/>
                    <a:pt x="7669" y="14638"/>
                    <a:pt x="7841" y="14626"/>
                  </a:cubicBezTo>
                  <a:cubicBezTo>
                    <a:pt x="11642" y="14359"/>
                    <a:pt x="14645" y="11194"/>
                    <a:pt x="14645" y="7325"/>
                  </a:cubicBezTo>
                  <a:cubicBezTo>
                    <a:pt x="14645" y="6289"/>
                    <a:pt x="14432" y="5308"/>
                    <a:pt x="14038" y="4407"/>
                  </a:cubicBezTo>
                  <a:lnTo>
                    <a:pt x="10191" y="583"/>
                  </a:lnTo>
                  <a:cubicBezTo>
                    <a:pt x="9462" y="272"/>
                    <a:pt x="8669" y="76"/>
                    <a:pt x="7841" y="17"/>
                  </a:cubicBezTo>
                  <a:cubicBezTo>
                    <a:pt x="7669" y="5"/>
                    <a:pt x="7497" y="1"/>
                    <a:pt x="73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37"/>
            <p:cNvSpPr/>
            <p:nvPr/>
          </p:nvSpPr>
          <p:spPr>
            <a:xfrm>
              <a:off x="2456927" y="2808621"/>
              <a:ext cx="223791" cy="417932"/>
            </a:xfrm>
            <a:custGeom>
              <a:rect b="b" l="l" r="r" t="t"/>
              <a:pathLst>
                <a:path extrusionOk="0" h="14645" w="7842">
                  <a:moveTo>
                    <a:pt x="7323" y="1"/>
                  </a:moveTo>
                  <a:cubicBezTo>
                    <a:pt x="3280" y="1"/>
                    <a:pt x="1" y="3280"/>
                    <a:pt x="1" y="7323"/>
                  </a:cubicBezTo>
                  <a:cubicBezTo>
                    <a:pt x="1" y="11366"/>
                    <a:pt x="3280" y="14645"/>
                    <a:pt x="7323" y="14645"/>
                  </a:cubicBezTo>
                  <a:cubicBezTo>
                    <a:pt x="7497" y="14645"/>
                    <a:pt x="7670" y="14638"/>
                    <a:pt x="7842" y="14626"/>
                  </a:cubicBezTo>
                  <a:cubicBezTo>
                    <a:pt x="4042" y="14357"/>
                    <a:pt x="1043" y="11184"/>
                    <a:pt x="1043" y="7318"/>
                  </a:cubicBezTo>
                  <a:cubicBezTo>
                    <a:pt x="1043" y="3454"/>
                    <a:pt x="4042" y="284"/>
                    <a:pt x="7842" y="17"/>
                  </a:cubicBezTo>
                  <a:cubicBezTo>
                    <a:pt x="7672" y="6"/>
                    <a:pt x="7497" y="1"/>
                    <a:pt x="73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37"/>
            <p:cNvSpPr/>
            <p:nvPr/>
          </p:nvSpPr>
          <p:spPr>
            <a:xfrm>
              <a:off x="2781987" y="2894060"/>
              <a:ext cx="90664" cy="49998"/>
            </a:xfrm>
            <a:custGeom>
              <a:rect b="b" l="l" r="r" t="t"/>
              <a:pathLst>
                <a:path extrusionOk="0" h="1752" w="3177">
                  <a:moveTo>
                    <a:pt x="2485" y="0"/>
                  </a:moveTo>
                  <a:lnTo>
                    <a:pt x="1" y="875"/>
                  </a:lnTo>
                  <a:lnTo>
                    <a:pt x="1643" y="1751"/>
                  </a:lnTo>
                  <a:cubicBezTo>
                    <a:pt x="1661" y="1751"/>
                    <a:pt x="1679" y="1752"/>
                    <a:pt x="1697" y="1752"/>
                  </a:cubicBezTo>
                  <a:cubicBezTo>
                    <a:pt x="2311" y="1752"/>
                    <a:pt x="2764" y="1369"/>
                    <a:pt x="3018" y="1076"/>
                  </a:cubicBezTo>
                  <a:cubicBezTo>
                    <a:pt x="3176" y="897"/>
                    <a:pt x="3174" y="628"/>
                    <a:pt x="3016" y="449"/>
                  </a:cubicBezTo>
                  <a:cubicBezTo>
                    <a:pt x="2888" y="305"/>
                    <a:pt x="2709" y="132"/>
                    <a:pt x="2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37"/>
            <p:cNvSpPr/>
            <p:nvPr/>
          </p:nvSpPr>
          <p:spPr>
            <a:xfrm>
              <a:off x="2737498" y="2812046"/>
              <a:ext cx="50939" cy="95972"/>
            </a:xfrm>
            <a:custGeom>
              <a:rect b="b" l="l" r="r" t="t"/>
              <a:pathLst>
                <a:path extrusionOk="0" h="3363" w="1785">
                  <a:moveTo>
                    <a:pt x="1001" y="0"/>
                  </a:moveTo>
                  <a:cubicBezTo>
                    <a:pt x="889" y="0"/>
                    <a:pt x="777" y="39"/>
                    <a:pt x="687" y="117"/>
                  </a:cubicBezTo>
                  <a:cubicBezTo>
                    <a:pt x="395" y="374"/>
                    <a:pt x="1" y="836"/>
                    <a:pt x="12" y="1461"/>
                  </a:cubicBezTo>
                  <a:lnTo>
                    <a:pt x="1055" y="3363"/>
                  </a:lnTo>
                  <a:lnTo>
                    <a:pt x="1784" y="690"/>
                  </a:lnTo>
                  <a:cubicBezTo>
                    <a:pt x="1650" y="445"/>
                    <a:pt x="1466" y="249"/>
                    <a:pt x="1312" y="117"/>
                  </a:cubicBezTo>
                  <a:cubicBezTo>
                    <a:pt x="1224" y="39"/>
                    <a:pt x="1112" y="0"/>
                    <a:pt x="1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37"/>
            <p:cNvSpPr/>
            <p:nvPr/>
          </p:nvSpPr>
          <p:spPr>
            <a:xfrm>
              <a:off x="2767604" y="2808650"/>
              <a:ext cx="109555" cy="107101"/>
            </a:xfrm>
            <a:custGeom>
              <a:rect b="b" l="l" r="r" t="t"/>
              <a:pathLst>
                <a:path extrusionOk="0" h="3753" w="3839">
                  <a:moveTo>
                    <a:pt x="2783" y="1"/>
                  </a:moveTo>
                  <a:cubicBezTo>
                    <a:pt x="1816" y="1"/>
                    <a:pt x="349" y="357"/>
                    <a:pt x="0" y="2434"/>
                  </a:cubicBezTo>
                  <a:lnTo>
                    <a:pt x="1319" y="3753"/>
                  </a:lnTo>
                  <a:cubicBezTo>
                    <a:pt x="3838" y="3338"/>
                    <a:pt x="3831" y="1276"/>
                    <a:pt x="3722" y="446"/>
                  </a:cubicBezTo>
                  <a:cubicBezTo>
                    <a:pt x="3692" y="229"/>
                    <a:pt x="3524" y="61"/>
                    <a:pt x="3312" y="35"/>
                  </a:cubicBezTo>
                  <a:cubicBezTo>
                    <a:pt x="3168" y="16"/>
                    <a:pt x="2987" y="1"/>
                    <a:pt x="27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37"/>
            <p:cNvSpPr/>
            <p:nvPr/>
          </p:nvSpPr>
          <p:spPr>
            <a:xfrm>
              <a:off x="2486605" y="2838328"/>
              <a:ext cx="358574" cy="358488"/>
            </a:xfrm>
            <a:custGeom>
              <a:rect b="b" l="l" r="r" t="t"/>
              <a:pathLst>
                <a:path extrusionOk="0" h="12562" w="12565">
                  <a:moveTo>
                    <a:pt x="6283" y="0"/>
                  </a:moveTo>
                  <a:cubicBezTo>
                    <a:pt x="5842" y="0"/>
                    <a:pt x="5441" y="187"/>
                    <a:pt x="5158" y="484"/>
                  </a:cubicBezTo>
                  <a:cubicBezTo>
                    <a:pt x="5113" y="465"/>
                    <a:pt x="5063" y="446"/>
                    <a:pt x="5016" y="429"/>
                  </a:cubicBezTo>
                  <a:cubicBezTo>
                    <a:pt x="4854" y="374"/>
                    <a:pt x="4684" y="345"/>
                    <a:pt x="4511" y="345"/>
                  </a:cubicBezTo>
                  <a:cubicBezTo>
                    <a:pt x="4317" y="345"/>
                    <a:pt x="4121" y="382"/>
                    <a:pt x="3931" y="458"/>
                  </a:cubicBezTo>
                  <a:cubicBezTo>
                    <a:pt x="3499" y="632"/>
                    <a:pt x="3188" y="979"/>
                    <a:pt x="3046" y="1390"/>
                  </a:cubicBezTo>
                  <a:cubicBezTo>
                    <a:pt x="3012" y="1387"/>
                    <a:pt x="2977" y="1386"/>
                    <a:pt x="2943" y="1386"/>
                  </a:cubicBezTo>
                  <a:cubicBezTo>
                    <a:pt x="2545" y="1386"/>
                    <a:pt x="2145" y="1536"/>
                    <a:pt x="1841" y="1840"/>
                  </a:cubicBezTo>
                  <a:cubicBezTo>
                    <a:pt x="1511" y="2170"/>
                    <a:pt x="1362" y="2614"/>
                    <a:pt x="1390" y="3043"/>
                  </a:cubicBezTo>
                  <a:cubicBezTo>
                    <a:pt x="980" y="3185"/>
                    <a:pt x="633" y="3496"/>
                    <a:pt x="459" y="3928"/>
                  </a:cubicBezTo>
                  <a:cubicBezTo>
                    <a:pt x="291" y="4341"/>
                    <a:pt x="315" y="4782"/>
                    <a:pt x="485" y="5154"/>
                  </a:cubicBezTo>
                  <a:cubicBezTo>
                    <a:pt x="187" y="5437"/>
                    <a:pt x="1" y="5838"/>
                    <a:pt x="1" y="6282"/>
                  </a:cubicBezTo>
                  <a:cubicBezTo>
                    <a:pt x="1" y="6723"/>
                    <a:pt x="187" y="7124"/>
                    <a:pt x="485" y="7407"/>
                  </a:cubicBezTo>
                  <a:cubicBezTo>
                    <a:pt x="315" y="7782"/>
                    <a:pt x="294" y="8221"/>
                    <a:pt x="459" y="8634"/>
                  </a:cubicBezTo>
                  <a:cubicBezTo>
                    <a:pt x="633" y="9065"/>
                    <a:pt x="980" y="9377"/>
                    <a:pt x="1390" y="9518"/>
                  </a:cubicBezTo>
                  <a:cubicBezTo>
                    <a:pt x="1362" y="9950"/>
                    <a:pt x="1513" y="10391"/>
                    <a:pt x="1841" y="10721"/>
                  </a:cubicBezTo>
                  <a:cubicBezTo>
                    <a:pt x="2147" y="11026"/>
                    <a:pt x="2546" y="11178"/>
                    <a:pt x="2944" y="11178"/>
                  </a:cubicBezTo>
                  <a:cubicBezTo>
                    <a:pt x="2978" y="11178"/>
                    <a:pt x="3012" y="11177"/>
                    <a:pt x="3046" y="11174"/>
                  </a:cubicBezTo>
                  <a:cubicBezTo>
                    <a:pt x="3188" y="11582"/>
                    <a:pt x="3497" y="11931"/>
                    <a:pt x="3931" y="12106"/>
                  </a:cubicBezTo>
                  <a:cubicBezTo>
                    <a:pt x="4121" y="12182"/>
                    <a:pt x="4318" y="12218"/>
                    <a:pt x="4511" y="12218"/>
                  </a:cubicBezTo>
                  <a:cubicBezTo>
                    <a:pt x="4684" y="12218"/>
                    <a:pt x="4854" y="12189"/>
                    <a:pt x="5016" y="12134"/>
                  </a:cubicBezTo>
                  <a:cubicBezTo>
                    <a:pt x="5063" y="12120"/>
                    <a:pt x="5110" y="12099"/>
                    <a:pt x="5158" y="12078"/>
                  </a:cubicBezTo>
                  <a:cubicBezTo>
                    <a:pt x="5441" y="12377"/>
                    <a:pt x="5842" y="12561"/>
                    <a:pt x="6283" y="12561"/>
                  </a:cubicBezTo>
                  <a:cubicBezTo>
                    <a:pt x="6726" y="12561"/>
                    <a:pt x="7127" y="12377"/>
                    <a:pt x="7410" y="12078"/>
                  </a:cubicBezTo>
                  <a:cubicBezTo>
                    <a:pt x="7610" y="12170"/>
                    <a:pt x="7829" y="12219"/>
                    <a:pt x="8053" y="12219"/>
                  </a:cubicBezTo>
                  <a:cubicBezTo>
                    <a:pt x="8246" y="12219"/>
                    <a:pt x="8443" y="12183"/>
                    <a:pt x="8635" y="12106"/>
                  </a:cubicBezTo>
                  <a:cubicBezTo>
                    <a:pt x="9066" y="11931"/>
                    <a:pt x="9378" y="11582"/>
                    <a:pt x="9522" y="11174"/>
                  </a:cubicBezTo>
                  <a:cubicBezTo>
                    <a:pt x="9555" y="11177"/>
                    <a:pt x="9589" y="11178"/>
                    <a:pt x="9623" y="11178"/>
                  </a:cubicBezTo>
                  <a:cubicBezTo>
                    <a:pt x="10020" y="11178"/>
                    <a:pt x="10420" y="11026"/>
                    <a:pt x="10725" y="10721"/>
                  </a:cubicBezTo>
                  <a:cubicBezTo>
                    <a:pt x="11055" y="10391"/>
                    <a:pt x="11204" y="9950"/>
                    <a:pt x="11175" y="9518"/>
                  </a:cubicBezTo>
                  <a:cubicBezTo>
                    <a:pt x="11586" y="9377"/>
                    <a:pt x="11932" y="9068"/>
                    <a:pt x="12107" y="8634"/>
                  </a:cubicBezTo>
                  <a:cubicBezTo>
                    <a:pt x="12274" y="8221"/>
                    <a:pt x="12251" y="7782"/>
                    <a:pt x="12081" y="7407"/>
                  </a:cubicBezTo>
                  <a:cubicBezTo>
                    <a:pt x="12378" y="7124"/>
                    <a:pt x="12565" y="6723"/>
                    <a:pt x="12565" y="6282"/>
                  </a:cubicBezTo>
                  <a:cubicBezTo>
                    <a:pt x="12565" y="5838"/>
                    <a:pt x="12378" y="5437"/>
                    <a:pt x="12081" y="5154"/>
                  </a:cubicBezTo>
                  <a:cubicBezTo>
                    <a:pt x="12251" y="4782"/>
                    <a:pt x="12272" y="4341"/>
                    <a:pt x="12107" y="3928"/>
                  </a:cubicBezTo>
                  <a:cubicBezTo>
                    <a:pt x="11932" y="3498"/>
                    <a:pt x="11586" y="3185"/>
                    <a:pt x="11175" y="3043"/>
                  </a:cubicBezTo>
                  <a:cubicBezTo>
                    <a:pt x="11204" y="2614"/>
                    <a:pt x="11055" y="2170"/>
                    <a:pt x="10725" y="1840"/>
                  </a:cubicBezTo>
                  <a:cubicBezTo>
                    <a:pt x="10421" y="1536"/>
                    <a:pt x="10021" y="1386"/>
                    <a:pt x="9625" y="1386"/>
                  </a:cubicBezTo>
                  <a:cubicBezTo>
                    <a:pt x="9590" y="1386"/>
                    <a:pt x="9556" y="1387"/>
                    <a:pt x="9522" y="1390"/>
                  </a:cubicBezTo>
                  <a:cubicBezTo>
                    <a:pt x="9378" y="979"/>
                    <a:pt x="9069" y="632"/>
                    <a:pt x="8635" y="458"/>
                  </a:cubicBezTo>
                  <a:cubicBezTo>
                    <a:pt x="8443" y="380"/>
                    <a:pt x="8246" y="344"/>
                    <a:pt x="8053" y="344"/>
                  </a:cubicBezTo>
                  <a:cubicBezTo>
                    <a:pt x="7829" y="344"/>
                    <a:pt x="7610" y="393"/>
                    <a:pt x="7410" y="484"/>
                  </a:cubicBezTo>
                  <a:cubicBezTo>
                    <a:pt x="7127" y="187"/>
                    <a:pt x="6726" y="0"/>
                    <a:pt x="6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37"/>
            <p:cNvSpPr/>
            <p:nvPr/>
          </p:nvSpPr>
          <p:spPr>
            <a:xfrm>
              <a:off x="2486548" y="2848230"/>
              <a:ext cx="143087" cy="338854"/>
            </a:xfrm>
            <a:custGeom>
              <a:rect b="b" l="l" r="r" t="t"/>
              <a:pathLst>
                <a:path extrusionOk="0" h="11874" w="5014">
                  <a:moveTo>
                    <a:pt x="4510" y="0"/>
                  </a:moveTo>
                  <a:cubicBezTo>
                    <a:pt x="4316" y="0"/>
                    <a:pt x="4119" y="37"/>
                    <a:pt x="3928" y="113"/>
                  </a:cubicBezTo>
                  <a:cubicBezTo>
                    <a:pt x="3499" y="288"/>
                    <a:pt x="3185" y="634"/>
                    <a:pt x="3044" y="1045"/>
                  </a:cubicBezTo>
                  <a:cubicBezTo>
                    <a:pt x="3010" y="1043"/>
                    <a:pt x="2976" y="1042"/>
                    <a:pt x="2942" y="1042"/>
                  </a:cubicBezTo>
                  <a:cubicBezTo>
                    <a:pt x="2545" y="1042"/>
                    <a:pt x="2145" y="1194"/>
                    <a:pt x="1841" y="1498"/>
                  </a:cubicBezTo>
                  <a:cubicBezTo>
                    <a:pt x="1510" y="1828"/>
                    <a:pt x="1359" y="2269"/>
                    <a:pt x="1390" y="2701"/>
                  </a:cubicBezTo>
                  <a:cubicBezTo>
                    <a:pt x="980" y="2842"/>
                    <a:pt x="633" y="3151"/>
                    <a:pt x="458" y="3585"/>
                  </a:cubicBezTo>
                  <a:cubicBezTo>
                    <a:pt x="291" y="3998"/>
                    <a:pt x="314" y="4437"/>
                    <a:pt x="484" y="4812"/>
                  </a:cubicBezTo>
                  <a:cubicBezTo>
                    <a:pt x="187" y="5095"/>
                    <a:pt x="1" y="5496"/>
                    <a:pt x="1" y="5937"/>
                  </a:cubicBezTo>
                  <a:cubicBezTo>
                    <a:pt x="1" y="6381"/>
                    <a:pt x="187" y="6782"/>
                    <a:pt x="484" y="7062"/>
                  </a:cubicBezTo>
                  <a:cubicBezTo>
                    <a:pt x="314" y="7438"/>
                    <a:pt x="293" y="7876"/>
                    <a:pt x="458" y="8289"/>
                  </a:cubicBezTo>
                  <a:cubicBezTo>
                    <a:pt x="633" y="8721"/>
                    <a:pt x="980" y="9032"/>
                    <a:pt x="1390" y="9176"/>
                  </a:cubicBezTo>
                  <a:cubicBezTo>
                    <a:pt x="1359" y="9605"/>
                    <a:pt x="1510" y="10049"/>
                    <a:pt x="1841" y="10379"/>
                  </a:cubicBezTo>
                  <a:cubicBezTo>
                    <a:pt x="2144" y="10683"/>
                    <a:pt x="2544" y="10833"/>
                    <a:pt x="2941" y="10833"/>
                  </a:cubicBezTo>
                  <a:cubicBezTo>
                    <a:pt x="2975" y="10833"/>
                    <a:pt x="3009" y="10832"/>
                    <a:pt x="3044" y="10830"/>
                  </a:cubicBezTo>
                  <a:cubicBezTo>
                    <a:pt x="3185" y="11240"/>
                    <a:pt x="3497" y="11587"/>
                    <a:pt x="3928" y="11761"/>
                  </a:cubicBezTo>
                  <a:cubicBezTo>
                    <a:pt x="4120" y="11837"/>
                    <a:pt x="4316" y="11873"/>
                    <a:pt x="4509" y="11873"/>
                  </a:cubicBezTo>
                  <a:cubicBezTo>
                    <a:pt x="4682" y="11873"/>
                    <a:pt x="4852" y="11844"/>
                    <a:pt x="5013" y="11790"/>
                  </a:cubicBezTo>
                  <a:cubicBezTo>
                    <a:pt x="4664" y="11596"/>
                    <a:pt x="4407" y="11280"/>
                    <a:pt x="4280" y="10926"/>
                  </a:cubicBezTo>
                  <a:cubicBezTo>
                    <a:pt x="4243" y="10929"/>
                    <a:pt x="4207" y="10930"/>
                    <a:pt x="4170" y="10930"/>
                  </a:cubicBezTo>
                  <a:cubicBezTo>
                    <a:pt x="3767" y="10930"/>
                    <a:pt x="3362" y="10776"/>
                    <a:pt x="3053" y="10466"/>
                  </a:cubicBezTo>
                  <a:cubicBezTo>
                    <a:pt x="2718" y="10131"/>
                    <a:pt x="2565" y="9679"/>
                    <a:pt x="2593" y="9240"/>
                  </a:cubicBezTo>
                  <a:cubicBezTo>
                    <a:pt x="2178" y="9096"/>
                    <a:pt x="1822" y="8780"/>
                    <a:pt x="1645" y="8339"/>
                  </a:cubicBezTo>
                  <a:cubicBezTo>
                    <a:pt x="1473" y="7919"/>
                    <a:pt x="1496" y="7468"/>
                    <a:pt x="1671" y="7088"/>
                  </a:cubicBezTo>
                  <a:cubicBezTo>
                    <a:pt x="1366" y="6801"/>
                    <a:pt x="1178" y="6393"/>
                    <a:pt x="1178" y="5940"/>
                  </a:cubicBezTo>
                  <a:cubicBezTo>
                    <a:pt x="1178" y="5489"/>
                    <a:pt x="1366" y="5083"/>
                    <a:pt x="1671" y="4793"/>
                  </a:cubicBezTo>
                  <a:cubicBezTo>
                    <a:pt x="1496" y="4409"/>
                    <a:pt x="1475" y="3961"/>
                    <a:pt x="1645" y="3543"/>
                  </a:cubicBezTo>
                  <a:cubicBezTo>
                    <a:pt x="1824" y="3100"/>
                    <a:pt x="2178" y="2786"/>
                    <a:pt x="2593" y="2640"/>
                  </a:cubicBezTo>
                  <a:cubicBezTo>
                    <a:pt x="2565" y="2201"/>
                    <a:pt x="2718" y="1750"/>
                    <a:pt x="3053" y="1415"/>
                  </a:cubicBezTo>
                  <a:cubicBezTo>
                    <a:pt x="3362" y="1106"/>
                    <a:pt x="3767" y="951"/>
                    <a:pt x="4170" y="951"/>
                  </a:cubicBezTo>
                  <a:cubicBezTo>
                    <a:pt x="4207" y="951"/>
                    <a:pt x="4243" y="953"/>
                    <a:pt x="4280" y="955"/>
                  </a:cubicBezTo>
                  <a:cubicBezTo>
                    <a:pt x="4407" y="592"/>
                    <a:pt x="4660" y="278"/>
                    <a:pt x="5013" y="85"/>
                  </a:cubicBezTo>
                  <a:cubicBezTo>
                    <a:pt x="4852" y="29"/>
                    <a:pt x="4682" y="0"/>
                    <a:pt x="45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37"/>
            <p:cNvSpPr/>
            <p:nvPr/>
          </p:nvSpPr>
          <p:spPr>
            <a:xfrm>
              <a:off x="2562084" y="2882959"/>
              <a:ext cx="202416" cy="108928"/>
            </a:xfrm>
            <a:custGeom>
              <a:rect b="b" l="l" r="r" t="t"/>
              <a:pathLst>
                <a:path extrusionOk="0" h="3817" w="7093">
                  <a:moveTo>
                    <a:pt x="3697" y="1"/>
                  </a:moveTo>
                  <a:cubicBezTo>
                    <a:pt x="3165" y="1"/>
                    <a:pt x="2625" y="81"/>
                    <a:pt x="2123" y="253"/>
                  </a:cubicBezTo>
                  <a:cubicBezTo>
                    <a:pt x="1" y="980"/>
                    <a:pt x="419" y="3007"/>
                    <a:pt x="1951" y="3007"/>
                  </a:cubicBezTo>
                  <a:cubicBezTo>
                    <a:pt x="1974" y="3007"/>
                    <a:pt x="1997" y="3006"/>
                    <a:pt x="2020" y="3005"/>
                  </a:cubicBezTo>
                  <a:cubicBezTo>
                    <a:pt x="2064" y="3004"/>
                    <a:pt x="2108" y="3003"/>
                    <a:pt x="2150" y="3003"/>
                  </a:cubicBezTo>
                  <a:cubicBezTo>
                    <a:pt x="3417" y="3003"/>
                    <a:pt x="3562" y="3764"/>
                    <a:pt x="4883" y="3814"/>
                  </a:cubicBezTo>
                  <a:cubicBezTo>
                    <a:pt x="4916" y="3816"/>
                    <a:pt x="4949" y="3816"/>
                    <a:pt x="4982" y="3816"/>
                  </a:cubicBezTo>
                  <a:cubicBezTo>
                    <a:pt x="6122" y="3816"/>
                    <a:pt x="6823" y="3022"/>
                    <a:pt x="6926" y="2203"/>
                  </a:cubicBezTo>
                  <a:cubicBezTo>
                    <a:pt x="7093" y="868"/>
                    <a:pt x="5444" y="1"/>
                    <a:pt x="36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37"/>
            <p:cNvSpPr/>
            <p:nvPr/>
          </p:nvSpPr>
          <p:spPr>
            <a:xfrm>
              <a:off x="2679198" y="2916746"/>
              <a:ext cx="49513" cy="49513"/>
            </a:xfrm>
            <a:custGeom>
              <a:rect b="b" l="l" r="r" t="t"/>
              <a:pathLst>
                <a:path extrusionOk="0" h="1735" w="1735">
                  <a:moveTo>
                    <a:pt x="867" y="0"/>
                  </a:moveTo>
                  <a:cubicBezTo>
                    <a:pt x="388" y="0"/>
                    <a:pt x="1" y="390"/>
                    <a:pt x="1" y="868"/>
                  </a:cubicBezTo>
                  <a:cubicBezTo>
                    <a:pt x="1" y="1347"/>
                    <a:pt x="388" y="1734"/>
                    <a:pt x="867" y="1734"/>
                  </a:cubicBezTo>
                  <a:cubicBezTo>
                    <a:pt x="1345" y="1734"/>
                    <a:pt x="1735" y="1347"/>
                    <a:pt x="1735" y="868"/>
                  </a:cubicBezTo>
                  <a:cubicBezTo>
                    <a:pt x="1735" y="390"/>
                    <a:pt x="1345" y="0"/>
                    <a:pt x="8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37"/>
            <p:cNvSpPr/>
            <p:nvPr/>
          </p:nvSpPr>
          <p:spPr>
            <a:xfrm>
              <a:off x="2644269" y="3032063"/>
              <a:ext cx="29451" cy="29422"/>
            </a:xfrm>
            <a:custGeom>
              <a:rect b="b" l="l" r="r" t="t"/>
              <a:pathLst>
                <a:path extrusionOk="0" h="1031" w="1032">
                  <a:moveTo>
                    <a:pt x="515" y="0"/>
                  </a:moveTo>
                  <a:cubicBezTo>
                    <a:pt x="232" y="0"/>
                    <a:pt x="1" y="231"/>
                    <a:pt x="1" y="517"/>
                  </a:cubicBezTo>
                  <a:cubicBezTo>
                    <a:pt x="1" y="800"/>
                    <a:pt x="232" y="1031"/>
                    <a:pt x="515" y="1031"/>
                  </a:cubicBezTo>
                  <a:cubicBezTo>
                    <a:pt x="800" y="1031"/>
                    <a:pt x="1031" y="800"/>
                    <a:pt x="1031" y="517"/>
                  </a:cubicBezTo>
                  <a:cubicBezTo>
                    <a:pt x="1031" y="231"/>
                    <a:pt x="800" y="0"/>
                    <a:pt x="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37"/>
            <p:cNvSpPr/>
            <p:nvPr/>
          </p:nvSpPr>
          <p:spPr>
            <a:xfrm>
              <a:off x="2527812" y="2997476"/>
              <a:ext cx="79020" cy="44376"/>
            </a:xfrm>
            <a:custGeom>
              <a:rect b="b" l="l" r="r" t="t"/>
              <a:pathLst>
                <a:path extrusionOk="0" h="1555" w="2769">
                  <a:moveTo>
                    <a:pt x="1846" y="1"/>
                  </a:moveTo>
                  <a:cubicBezTo>
                    <a:pt x="1713" y="1"/>
                    <a:pt x="1560" y="16"/>
                    <a:pt x="1385" y="49"/>
                  </a:cubicBezTo>
                  <a:cubicBezTo>
                    <a:pt x="1" y="316"/>
                    <a:pt x="340" y="1134"/>
                    <a:pt x="520" y="1436"/>
                  </a:cubicBezTo>
                  <a:cubicBezTo>
                    <a:pt x="564" y="1509"/>
                    <a:pt x="640" y="1554"/>
                    <a:pt x="722" y="1554"/>
                  </a:cubicBezTo>
                  <a:cubicBezTo>
                    <a:pt x="736" y="1554"/>
                    <a:pt x="750" y="1554"/>
                    <a:pt x="766" y="1554"/>
                  </a:cubicBezTo>
                  <a:cubicBezTo>
                    <a:pt x="938" y="1554"/>
                    <a:pt x="1240" y="1540"/>
                    <a:pt x="1652" y="1462"/>
                  </a:cubicBezTo>
                  <a:cubicBezTo>
                    <a:pt x="2100" y="1377"/>
                    <a:pt x="2400" y="1271"/>
                    <a:pt x="2553" y="1205"/>
                  </a:cubicBezTo>
                  <a:cubicBezTo>
                    <a:pt x="2631" y="1174"/>
                    <a:pt x="2687" y="1104"/>
                    <a:pt x="2702" y="1021"/>
                  </a:cubicBezTo>
                  <a:cubicBezTo>
                    <a:pt x="2751" y="718"/>
                    <a:pt x="2768" y="1"/>
                    <a:pt x="1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37"/>
            <p:cNvSpPr/>
            <p:nvPr/>
          </p:nvSpPr>
          <p:spPr>
            <a:xfrm>
              <a:off x="2718036" y="3046673"/>
              <a:ext cx="59900" cy="45460"/>
            </a:xfrm>
            <a:custGeom>
              <a:rect b="b" l="l" r="r" t="t"/>
              <a:pathLst>
                <a:path extrusionOk="0" h="1593" w="2099">
                  <a:moveTo>
                    <a:pt x="579" y="1"/>
                  </a:moveTo>
                  <a:cubicBezTo>
                    <a:pt x="237" y="1"/>
                    <a:pt x="80" y="322"/>
                    <a:pt x="22" y="491"/>
                  </a:cubicBezTo>
                  <a:cubicBezTo>
                    <a:pt x="1" y="552"/>
                    <a:pt x="13" y="618"/>
                    <a:pt x="50" y="670"/>
                  </a:cubicBezTo>
                  <a:cubicBezTo>
                    <a:pt x="133" y="771"/>
                    <a:pt x="296" y="951"/>
                    <a:pt x="567" y="1170"/>
                  </a:cubicBezTo>
                  <a:cubicBezTo>
                    <a:pt x="838" y="1392"/>
                    <a:pt x="1048" y="1517"/>
                    <a:pt x="1159" y="1573"/>
                  </a:cubicBezTo>
                  <a:cubicBezTo>
                    <a:pt x="1185" y="1586"/>
                    <a:pt x="1214" y="1593"/>
                    <a:pt x="1244" y="1593"/>
                  </a:cubicBezTo>
                  <a:cubicBezTo>
                    <a:pt x="1278" y="1593"/>
                    <a:pt x="1312" y="1584"/>
                    <a:pt x="1341" y="1566"/>
                  </a:cubicBezTo>
                  <a:cubicBezTo>
                    <a:pt x="1570" y="1427"/>
                    <a:pt x="2098" y="1000"/>
                    <a:pt x="1261" y="316"/>
                  </a:cubicBezTo>
                  <a:cubicBezTo>
                    <a:pt x="977" y="85"/>
                    <a:pt x="754" y="1"/>
                    <a:pt x="5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37"/>
            <p:cNvSpPr/>
            <p:nvPr/>
          </p:nvSpPr>
          <p:spPr>
            <a:xfrm>
              <a:off x="2638022" y="3025899"/>
              <a:ext cx="42121" cy="41922"/>
            </a:xfrm>
            <a:custGeom>
              <a:rect b="b" l="l" r="r" t="t"/>
              <a:pathLst>
                <a:path extrusionOk="0" h="1469" w="1476">
                  <a:moveTo>
                    <a:pt x="737" y="438"/>
                  </a:moveTo>
                  <a:cubicBezTo>
                    <a:pt x="900" y="438"/>
                    <a:pt x="1032" y="570"/>
                    <a:pt x="1032" y="733"/>
                  </a:cubicBezTo>
                  <a:cubicBezTo>
                    <a:pt x="1025" y="926"/>
                    <a:pt x="881" y="1023"/>
                    <a:pt x="738" y="1023"/>
                  </a:cubicBezTo>
                  <a:cubicBezTo>
                    <a:pt x="594" y="1023"/>
                    <a:pt x="450" y="926"/>
                    <a:pt x="442" y="733"/>
                  </a:cubicBezTo>
                  <a:cubicBezTo>
                    <a:pt x="442" y="570"/>
                    <a:pt x="574" y="438"/>
                    <a:pt x="737" y="438"/>
                  </a:cubicBezTo>
                  <a:close/>
                  <a:moveTo>
                    <a:pt x="738" y="0"/>
                  </a:moveTo>
                  <a:cubicBezTo>
                    <a:pt x="379" y="0"/>
                    <a:pt x="20" y="244"/>
                    <a:pt x="1" y="733"/>
                  </a:cubicBezTo>
                  <a:cubicBezTo>
                    <a:pt x="1" y="1138"/>
                    <a:pt x="331" y="1469"/>
                    <a:pt x="737" y="1469"/>
                  </a:cubicBezTo>
                  <a:cubicBezTo>
                    <a:pt x="1145" y="1469"/>
                    <a:pt x="1475" y="1138"/>
                    <a:pt x="1475" y="733"/>
                  </a:cubicBezTo>
                  <a:cubicBezTo>
                    <a:pt x="1456" y="244"/>
                    <a:pt x="1097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37"/>
            <p:cNvSpPr/>
            <p:nvPr/>
          </p:nvSpPr>
          <p:spPr>
            <a:xfrm>
              <a:off x="2380677" y="2875083"/>
              <a:ext cx="330207" cy="357832"/>
            </a:xfrm>
            <a:custGeom>
              <a:rect b="b" l="l" r="r" t="t"/>
              <a:pathLst>
                <a:path extrusionOk="0" h="12539" w="11571">
                  <a:moveTo>
                    <a:pt x="4444" y="1"/>
                  </a:moveTo>
                  <a:cubicBezTo>
                    <a:pt x="4381" y="1"/>
                    <a:pt x="4319" y="27"/>
                    <a:pt x="4274" y="78"/>
                  </a:cubicBezTo>
                  <a:cubicBezTo>
                    <a:pt x="1" y="5118"/>
                    <a:pt x="3770" y="12539"/>
                    <a:pt x="9948" y="12539"/>
                  </a:cubicBezTo>
                  <a:cubicBezTo>
                    <a:pt x="10409" y="12539"/>
                    <a:pt x="10884" y="12497"/>
                    <a:pt x="11370" y="12410"/>
                  </a:cubicBezTo>
                  <a:cubicBezTo>
                    <a:pt x="11490" y="12389"/>
                    <a:pt x="11571" y="12271"/>
                    <a:pt x="11547" y="12153"/>
                  </a:cubicBezTo>
                  <a:cubicBezTo>
                    <a:pt x="11524" y="12048"/>
                    <a:pt x="11431" y="11973"/>
                    <a:pt x="11328" y="11973"/>
                  </a:cubicBezTo>
                  <a:cubicBezTo>
                    <a:pt x="11315" y="11973"/>
                    <a:pt x="11303" y="11974"/>
                    <a:pt x="11290" y="11976"/>
                  </a:cubicBezTo>
                  <a:cubicBezTo>
                    <a:pt x="10829" y="12061"/>
                    <a:pt x="10379" y="12101"/>
                    <a:pt x="9941" y="12101"/>
                  </a:cubicBezTo>
                  <a:cubicBezTo>
                    <a:pt x="4153" y="12101"/>
                    <a:pt x="581" y="5059"/>
                    <a:pt x="4612" y="368"/>
                  </a:cubicBezTo>
                  <a:cubicBezTo>
                    <a:pt x="4690" y="276"/>
                    <a:pt x="4678" y="135"/>
                    <a:pt x="4588" y="54"/>
                  </a:cubicBezTo>
                  <a:cubicBezTo>
                    <a:pt x="4547" y="18"/>
                    <a:pt x="4496" y="1"/>
                    <a:pt x="4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37"/>
            <p:cNvSpPr/>
            <p:nvPr/>
          </p:nvSpPr>
          <p:spPr>
            <a:xfrm>
              <a:off x="2476246" y="2802286"/>
              <a:ext cx="436995" cy="420671"/>
            </a:xfrm>
            <a:custGeom>
              <a:rect b="b" l="l" r="r" t="t"/>
              <a:pathLst>
                <a:path extrusionOk="0" h="14741" w="15313">
                  <a:moveTo>
                    <a:pt x="10157" y="562"/>
                  </a:moveTo>
                  <a:cubicBezTo>
                    <a:pt x="10217" y="562"/>
                    <a:pt x="10276" y="583"/>
                    <a:pt x="10323" y="624"/>
                  </a:cubicBezTo>
                  <a:cubicBezTo>
                    <a:pt x="10458" y="744"/>
                    <a:pt x="10573" y="872"/>
                    <a:pt x="10665" y="1004"/>
                  </a:cubicBezTo>
                  <a:cubicBezTo>
                    <a:pt x="10363" y="1379"/>
                    <a:pt x="10151" y="1853"/>
                    <a:pt x="10031" y="2426"/>
                  </a:cubicBezTo>
                  <a:cubicBezTo>
                    <a:pt x="9892" y="2122"/>
                    <a:pt x="9672" y="1862"/>
                    <a:pt x="9394" y="1678"/>
                  </a:cubicBezTo>
                  <a:cubicBezTo>
                    <a:pt x="9429" y="1211"/>
                    <a:pt x="9731" y="850"/>
                    <a:pt x="9991" y="624"/>
                  </a:cubicBezTo>
                  <a:cubicBezTo>
                    <a:pt x="10038" y="583"/>
                    <a:pt x="10097" y="562"/>
                    <a:pt x="10157" y="562"/>
                  </a:cubicBezTo>
                  <a:close/>
                  <a:moveTo>
                    <a:pt x="12961" y="444"/>
                  </a:moveTo>
                  <a:cubicBezTo>
                    <a:pt x="13152" y="444"/>
                    <a:pt x="13332" y="458"/>
                    <a:pt x="13494" y="480"/>
                  </a:cubicBezTo>
                  <a:cubicBezTo>
                    <a:pt x="13607" y="494"/>
                    <a:pt x="13697" y="586"/>
                    <a:pt x="13713" y="702"/>
                  </a:cubicBezTo>
                  <a:cubicBezTo>
                    <a:pt x="13838" y="1652"/>
                    <a:pt x="13734" y="3287"/>
                    <a:pt x="11701" y="3726"/>
                  </a:cubicBezTo>
                  <a:cubicBezTo>
                    <a:pt x="11616" y="3438"/>
                    <a:pt x="11465" y="3169"/>
                    <a:pt x="11246" y="2950"/>
                  </a:cubicBezTo>
                  <a:cubicBezTo>
                    <a:pt x="11026" y="2733"/>
                    <a:pt x="10760" y="2579"/>
                    <a:pt x="10470" y="2497"/>
                  </a:cubicBezTo>
                  <a:cubicBezTo>
                    <a:pt x="10832" y="803"/>
                    <a:pt x="12021" y="444"/>
                    <a:pt x="12961" y="444"/>
                  </a:cubicBezTo>
                  <a:close/>
                  <a:moveTo>
                    <a:pt x="13225" y="3499"/>
                  </a:moveTo>
                  <a:cubicBezTo>
                    <a:pt x="13345" y="3584"/>
                    <a:pt x="13458" y="3690"/>
                    <a:pt x="13567" y="3811"/>
                  </a:cubicBezTo>
                  <a:cubicBezTo>
                    <a:pt x="13649" y="3905"/>
                    <a:pt x="13649" y="4051"/>
                    <a:pt x="13567" y="4148"/>
                  </a:cubicBezTo>
                  <a:cubicBezTo>
                    <a:pt x="13333" y="4412"/>
                    <a:pt x="12963" y="4719"/>
                    <a:pt x="12475" y="4747"/>
                  </a:cubicBezTo>
                  <a:cubicBezTo>
                    <a:pt x="12295" y="4492"/>
                    <a:pt x="12050" y="4292"/>
                    <a:pt x="11767" y="4162"/>
                  </a:cubicBezTo>
                  <a:cubicBezTo>
                    <a:pt x="12357" y="4040"/>
                    <a:pt x="12845" y="3818"/>
                    <a:pt x="13225" y="3499"/>
                  </a:cubicBezTo>
                  <a:close/>
                  <a:moveTo>
                    <a:pt x="6642" y="1484"/>
                  </a:moveTo>
                  <a:cubicBezTo>
                    <a:pt x="7000" y="1484"/>
                    <a:pt x="7359" y="1622"/>
                    <a:pt x="7611" y="1898"/>
                  </a:cubicBezTo>
                  <a:cubicBezTo>
                    <a:pt x="7653" y="1943"/>
                    <a:pt x="7711" y="1967"/>
                    <a:pt x="7770" y="1967"/>
                  </a:cubicBezTo>
                  <a:cubicBezTo>
                    <a:pt x="7801" y="1967"/>
                    <a:pt x="7832" y="1961"/>
                    <a:pt x="7861" y="1947"/>
                  </a:cubicBezTo>
                  <a:cubicBezTo>
                    <a:pt x="8031" y="1865"/>
                    <a:pt x="8214" y="1826"/>
                    <a:pt x="8396" y="1826"/>
                  </a:cubicBezTo>
                  <a:cubicBezTo>
                    <a:pt x="8949" y="1826"/>
                    <a:pt x="9497" y="2179"/>
                    <a:pt x="9672" y="2723"/>
                  </a:cubicBezTo>
                  <a:cubicBezTo>
                    <a:pt x="9702" y="2814"/>
                    <a:pt x="9788" y="2872"/>
                    <a:pt x="9885" y="2872"/>
                  </a:cubicBezTo>
                  <a:cubicBezTo>
                    <a:pt x="9889" y="2872"/>
                    <a:pt x="9893" y="2872"/>
                    <a:pt x="9896" y="2872"/>
                  </a:cubicBezTo>
                  <a:cubicBezTo>
                    <a:pt x="9929" y="2870"/>
                    <a:pt x="9961" y="2868"/>
                    <a:pt x="9993" y="2868"/>
                  </a:cubicBezTo>
                  <a:cubicBezTo>
                    <a:pt x="10341" y="2868"/>
                    <a:pt x="10679" y="3008"/>
                    <a:pt x="10927" y="3256"/>
                  </a:cubicBezTo>
                  <a:cubicBezTo>
                    <a:pt x="11199" y="3528"/>
                    <a:pt x="11340" y="3905"/>
                    <a:pt x="11314" y="4290"/>
                  </a:cubicBezTo>
                  <a:cubicBezTo>
                    <a:pt x="11307" y="4389"/>
                    <a:pt x="11366" y="4481"/>
                    <a:pt x="11460" y="4514"/>
                  </a:cubicBezTo>
                  <a:cubicBezTo>
                    <a:pt x="11824" y="4641"/>
                    <a:pt x="12116" y="4917"/>
                    <a:pt x="12260" y="5273"/>
                  </a:cubicBezTo>
                  <a:cubicBezTo>
                    <a:pt x="12399" y="5615"/>
                    <a:pt x="12390" y="5990"/>
                    <a:pt x="12236" y="6328"/>
                  </a:cubicBezTo>
                  <a:cubicBezTo>
                    <a:pt x="12199" y="6413"/>
                    <a:pt x="12215" y="6512"/>
                    <a:pt x="12286" y="6578"/>
                  </a:cubicBezTo>
                  <a:cubicBezTo>
                    <a:pt x="12557" y="6835"/>
                    <a:pt x="12706" y="7177"/>
                    <a:pt x="12706" y="7545"/>
                  </a:cubicBezTo>
                  <a:cubicBezTo>
                    <a:pt x="12706" y="7913"/>
                    <a:pt x="12557" y="8257"/>
                    <a:pt x="12291" y="8512"/>
                  </a:cubicBezTo>
                  <a:cubicBezTo>
                    <a:pt x="12222" y="8576"/>
                    <a:pt x="12201" y="8677"/>
                    <a:pt x="12239" y="8762"/>
                  </a:cubicBezTo>
                  <a:cubicBezTo>
                    <a:pt x="12392" y="9099"/>
                    <a:pt x="12402" y="9472"/>
                    <a:pt x="12262" y="9814"/>
                  </a:cubicBezTo>
                  <a:cubicBezTo>
                    <a:pt x="12118" y="10173"/>
                    <a:pt x="11826" y="10449"/>
                    <a:pt x="11465" y="10576"/>
                  </a:cubicBezTo>
                  <a:cubicBezTo>
                    <a:pt x="11371" y="10609"/>
                    <a:pt x="11312" y="10699"/>
                    <a:pt x="11316" y="10800"/>
                  </a:cubicBezTo>
                  <a:cubicBezTo>
                    <a:pt x="11342" y="11182"/>
                    <a:pt x="11201" y="11560"/>
                    <a:pt x="10930" y="11831"/>
                  </a:cubicBezTo>
                  <a:cubicBezTo>
                    <a:pt x="10680" y="12081"/>
                    <a:pt x="10339" y="12221"/>
                    <a:pt x="9988" y="12221"/>
                  </a:cubicBezTo>
                  <a:cubicBezTo>
                    <a:pt x="9958" y="12221"/>
                    <a:pt x="9929" y="12220"/>
                    <a:pt x="9899" y="12218"/>
                  </a:cubicBezTo>
                  <a:cubicBezTo>
                    <a:pt x="9895" y="12218"/>
                    <a:pt x="9891" y="12218"/>
                    <a:pt x="9887" y="12218"/>
                  </a:cubicBezTo>
                  <a:cubicBezTo>
                    <a:pt x="9791" y="12218"/>
                    <a:pt x="9706" y="12276"/>
                    <a:pt x="9675" y="12367"/>
                  </a:cubicBezTo>
                  <a:cubicBezTo>
                    <a:pt x="9547" y="12727"/>
                    <a:pt x="9271" y="13020"/>
                    <a:pt x="8913" y="13164"/>
                  </a:cubicBezTo>
                  <a:cubicBezTo>
                    <a:pt x="8751" y="13229"/>
                    <a:pt x="8583" y="13262"/>
                    <a:pt x="8415" y="13262"/>
                  </a:cubicBezTo>
                  <a:cubicBezTo>
                    <a:pt x="8227" y="13262"/>
                    <a:pt x="8039" y="13221"/>
                    <a:pt x="7861" y="13140"/>
                  </a:cubicBezTo>
                  <a:cubicBezTo>
                    <a:pt x="7832" y="13127"/>
                    <a:pt x="7801" y="13121"/>
                    <a:pt x="7770" y="13121"/>
                  </a:cubicBezTo>
                  <a:cubicBezTo>
                    <a:pt x="7711" y="13121"/>
                    <a:pt x="7653" y="13145"/>
                    <a:pt x="7611" y="13190"/>
                  </a:cubicBezTo>
                  <a:cubicBezTo>
                    <a:pt x="7362" y="13466"/>
                    <a:pt x="7003" y="13604"/>
                    <a:pt x="6644" y="13604"/>
                  </a:cubicBezTo>
                  <a:cubicBezTo>
                    <a:pt x="6285" y="13604"/>
                    <a:pt x="5926" y="13466"/>
                    <a:pt x="5676" y="13190"/>
                  </a:cubicBezTo>
                  <a:cubicBezTo>
                    <a:pt x="5632" y="13146"/>
                    <a:pt x="5572" y="13122"/>
                    <a:pt x="5513" y="13122"/>
                  </a:cubicBezTo>
                  <a:cubicBezTo>
                    <a:pt x="5483" y="13122"/>
                    <a:pt x="5454" y="13128"/>
                    <a:pt x="5426" y="13140"/>
                  </a:cubicBezTo>
                  <a:cubicBezTo>
                    <a:pt x="5248" y="13221"/>
                    <a:pt x="5059" y="13262"/>
                    <a:pt x="4871" y="13262"/>
                  </a:cubicBezTo>
                  <a:cubicBezTo>
                    <a:pt x="4702" y="13262"/>
                    <a:pt x="4533" y="13229"/>
                    <a:pt x="4372" y="13164"/>
                  </a:cubicBezTo>
                  <a:cubicBezTo>
                    <a:pt x="4016" y="13020"/>
                    <a:pt x="3740" y="12727"/>
                    <a:pt x="3612" y="12367"/>
                  </a:cubicBezTo>
                  <a:cubicBezTo>
                    <a:pt x="3580" y="12276"/>
                    <a:pt x="3494" y="12218"/>
                    <a:pt x="3399" y="12218"/>
                  </a:cubicBezTo>
                  <a:cubicBezTo>
                    <a:pt x="3396" y="12218"/>
                    <a:pt x="3392" y="12218"/>
                    <a:pt x="3388" y="12218"/>
                  </a:cubicBezTo>
                  <a:cubicBezTo>
                    <a:pt x="3358" y="12220"/>
                    <a:pt x="3328" y="12221"/>
                    <a:pt x="3298" y="12221"/>
                  </a:cubicBezTo>
                  <a:cubicBezTo>
                    <a:pt x="2945" y="12221"/>
                    <a:pt x="2605" y="12081"/>
                    <a:pt x="2355" y="11831"/>
                  </a:cubicBezTo>
                  <a:cubicBezTo>
                    <a:pt x="2084" y="11560"/>
                    <a:pt x="1942" y="11182"/>
                    <a:pt x="1970" y="10800"/>
                  </a:cubicBezTo>
                  <a:cubicBezTo>
                    <a:pt x="1975" y="10699"/>
                    <a:pt x="1916" y="10609"/>
                    <a:pt x="1822" y="10576"/>
                  </a:cubicBezTo>
                  <a:cubicBezTo>
                    <a:pt x="1459" y="10449"/>
                    <a:pt x="1168" y="10173"/>
                    <a:pt x="1022" y="9814"/>
                  </a:cubicBezTo>
                  <a:cubicBezTo>
                    <a:pt x="885" y="9472"/>
                    <a:pt x="892" y="9099"/>
                    <a:pt x="1046" y="8762"/>
                  </a:cubicBezTo>
                  <a:cubicBezTo>
                    <a:pt x="1086" y="8677"/>
                    <a:pt x="1067" y="8576"/>
                    <a:pt x="996" y="8512"/>
                  </a:cubicBezTo>
                  <a:cubicBezTo>
                    <a:pt x="444" y="8010"/>
                    <a:pt x="444" y="7078"/>
                    <a:pt x="996" y="6578"/>
                  </a:cubicBezTo>
                  <a:cubicBezTo>
                    <a:pt x="1065" y="6512"/>
                    <a:pt x="1086" y="6413"/>
                    <a:pt x="1046" y="6328"/>
                  </a:cubicBezTo>
                  <a:cubicBezTo>
                    <a:pt x="892" y="5990"/>
                    <a:pt x="885" y="5615"/>
                    <a:pt x="1022" y="5273"/>
                  </a:cubicBezTo>
                  <a:cubicBezTo>
                    <a:pt x="1168" y="4917"/>
                    <a:pt x="1459" y="4641"/>
                    <a:pt x="1822" y="4514"/>
                  </a:cubicBezTo>
                  <a:cubicBezTo>
                    <a:pt x="1916" y="4481"/>
                    <a:pt x="1975" y="4389"/>
                    <a:pt x="1970" y="4290"/>
                  </a:cubicBezTo>
                  <a:cubicBezTo>
                    <a:pt x="1905" y="3540"/>
                    <a:pt x="2541" y="2867"/>
                    <a:pt x="3282" y="2867"/>
                  </a:cubicBezTo>
                  <a:cubicBezTo>
                    <a:pt x="3317" y="2867"/>
                    <a:pt x="3352" y="2869"/>
                    <a:pt x="3388" y="2872"/>
                  </a:cubicBezTo>
                  <a:cubicBezTo>
                    <a:pt x="3392" y="2872"/>
                    <a:pt x="3396" y="2872"/>
                    <a:pt x="3399" y="2872"/>
                  </a:cubicBezTo>
                  <a:cubicBezTo>
                    <a:pt x="3494" y="2872"/>
                    <a:pt x="3580" y="2814"/>
                    <a:pt x="3612" y="2723"/>
                  </a:cubicBezTo>
                  <a:cubicBezTo>
                    <a:pt x="3740" y="2360"/>
                    <a:pt x="4016" y="2070"/>
                    <a:pt x="4372" y="1924"/>
                  </a:cubicBezTo>
                  <a:cubicBezTo>
                    <a:pt x="4534" y="1859"/>
                    <a:pt x="4703" y="1826"/>
                    <a:pt x="4872" y="1826"/>
                  </a:cubicBezTo>
                  <a:cubicBezTo>
                    <a:pt x="5061" y="1826"/>
                    <a:pt x="5249" y="1867"/>
                    <a:pt x="5426" y="1947"/>
                  </a:cubicBezTo>
                  <a:cubicBezTo>
                    <a:pt x="5456" y="1961"/>
                    <a:pt x="5487" y="1968"/>
                    <a:pt x="5518" y="1968"/>
                  </a:cubicBezTo>
                  <a:cubicBezTo>
                    <a:pt x="5576" y="1968"/>
                    <a:pt x="5633" y="1944"/>
                    <a:pt x="5676" y="1898"/>
                  </a:cubicBezTo>
                  <a:cubicBezTo>
                    <a:pt x="5925" y="1622"/>
                    <a:pt x="6283" y="1484"/>
                    <a:pt x="6642" y="1484"/>
                  </a:cubicBezTo>
                  <a:close/>
                  <a:moveTo>
                    <a:pt x="12994" y="1"/>
                  </a:moveTo>
                  <a:cubicBezTo>
                    <a:pt x="12592" y="1"/>
                    <a:pt x="12095" y="58"/>
                    <a:pt x="11621" y="270"/>
                  </a:cubicBezTo>
                  <a:cubicBezTo>
                    <a:pt x="11383" y="376"/>
                    <a:pt x="11165" y="515"/>
                    <a:pt x="10974" y="678"/>
                  </a:cubicBezTo>
                  <a:cubicBezTo>
                    <a:pt x="10871" y="539"/>
                    <a:pt x="10750" y="409"/>
                    <a:pt x="10611" y="289"/>
                  </a:cubicBezTo>
                  <a:cubicBezTo>
                    <a:pt x="10481" y="173"/>
                    <a:pt x="10318" y="116"/>
                    <a:pt x="10154" y="116"/>
                  </a:cubicBezTo>
                  <a:cubicBezTo>
                    <a:pt x="9991" y="116"/>
                    <a:pt x="9827" y="173"/>
                    <a:pt x="9696" y="289"/>
                  </a:cubicBezTo>
                  <a:cubicBezTo>
                    <a:pt x="9613" y="360"/>
                    <a:pt x="9526" y="445"/>
                    <a:pt x="9443" y="539"/>
                  </a:cubicBezTo>
                  <a:cubicBezTo>
                    <a:pt x="8562" y="178"/>
                    <a:pt x="7618" y="2"/>
                    <a:pt x="6674" y="2"/>
                  </a:cubicBezTo>
                  <a:cubicBezTo>
                    <a:pt x="4825" y="2"/>
                    <a:pt x="2977" y="674"/>
                    <a:pt x="1600" y="1935"/>
                  </a:cubicBezTo>
                  <a:cubicBezTo>
                    <a:pt x="1510" y="2018"/>
                    <a:pt x="1503" y="2157"/>
                    <a:pt x="1584" y="2249"/>
                  </a:cubicBezTo>
                  <a:cubicBezTo>
                    <a:pt x="1627" y="2298"/>
                    <a:pt x="1687" y="2322"/>
                    <a:pt x="1747" y="2322"/>
                  </a:cubicBezTo>
                  <a:cubicBezTo>
                    <a:pt x="1800" y="2322"/>
                    <a:pt x="1853" y="2303"/>
                    <a:pt x="1895" y="2266"/>
                  </a:cubicBezTo>
                  <a:cubicBezTo>
                    <a:pt x="3190" y="1079"/>
                    <a:pt x="4928" y="447"/>
                    <a:pt x="6668" y="447"/>
                  </a:cubicBezTo>
                  <a:cubicBezTo>
                    <a:pt x="7522" y="447"/>
                    <a:pt x="8377" y="599"/>
                    <a:pt x="9179" y="914"/>
                  </a:cubicBezTo>
                  <a:cubicBezTo>
                    <a:pt x="9085" y="1082"/>
                    <a:pt x="9007" y="1270"/>
                    <a:pt x="8972" y="1475"/>
                  </a:cubicBezTo>
                  <a:cubicBezTo>
                    <a:pt x="8789" y="1415"/>
                    <a:pt x="8601" y="1385"/>
                    <a:pt x="8413" y="1385"/>
                  </a:cubicBezTo>
                  <a:cubicBezTo>
                    <a:pt x="8213" y="1385"/>
                    <a:pt x="8014" y="1419"/>
                    <a:pt x="7823" y="1487"/>
                  </a:cubicBezTo>
                  <a:cubicBezTo>
                    <a:pt x="7503" y="1191"/>
                    <a:pt x="7074" y="1043"/>
                    <a:pt x="6645" y="1043"/>
                  </a:cubicBezTo>
                  <a:cubicBezTo>
                    <a:pt x="6216" y="1043"/>
                    <a:pt x="5787" y="1191"/>
                    <a:pt x="5469" y="1487"/>
                  </a:cubicBezTo>
                  <a:cubicBezTo>
                    <a:pt x="5277" y="1419"/>
                    <a:pt x="5078" y="1384"/>
                    <a:pt x="4878" y="1384"/>
                  </a:cubicBezTo>
                  <a:cubicBezTo>
                    <a:pt x="4652" y="1384"/>
                    <a:pt x="4427" y="1428"/>
                    <a:pt x="4211" y="1516"/>
                  </a:cubicBezTo>
                  <a:cubicBezTo>
                    <a:pt x="3787" y="1685"/>
                    <a:pt x="3447" y="2013"/>
                    <a:pt x="3261" y="2426"/>
                  </a:cubicBezTo>
                  <a:cubicBezTo>
                    <a:pt x="2341" y="2428"/>
                    <a:pt x="1534" y="3238"/>
                    <a:pt x="1529" y="4158"/>
                  </a:cubicBezTo>
                  <a:cubicBezTo>
                    <a:pt x="1116" y="4346"/>
                    <a:pt x="791" y="4684"/>
                    <a:pt x="619" y="5106"/>
                  </a:cubicBezTo>
                  <a:cubicBezTo>
                    <a:pt x="454" y="5514"/>
                    <a:pt x="444" y="5955"/>
                    <a:pt x="593" y="6365"/>
                  </a:cubicBezTo>
                  <a:cubicBezTo>
                    <a:pt x="1" y="7005"/>
                    <a:pt x="1" y="8080"/>
                    <a:pt x="593" y="8717"/>
                  </a:cubicBezTo>
                  <a:cubicBezTo>
                    <a:pt x="444" y="9128"/>
                    <a:pt x="454" y="9571"/>
                    <a:pt x="619" y="9977"/>
                  </a:cubicBezTo>
                  <a:cubicBezTo>
                    <a:pt x="791" y="10402"/>
                    <a:pt x="1116" y="10741"/>
                    <a:pt x="1529" y="10928"/>
                  </a:cubicBezTo>
                  <a:cubicBezTo>
                    <a:pt x="1541" y="11380"/>
                    <a:pt x="1725" y="11815"/>
                    <a:pt x="2048" y="12138"/>
                  </a:cubicBezTo>
                  <a:cubicBezTo>
                    <a:pt x="2374" y="12463"/>
                    <a:pt x="2808" y="12645"/>
                    <a:pt x="3261" y="12657"/>
                  </a:cubicBezTo>
                  <a:cubicBezTo>
                    <a:pt x="3449" y="13069"/>
                    <a:pt x="3789" y="13397"/>
                    <a:pt x="4211" y="13570"/>
                  </a:cubicBezTo>
                  <a:cubicBezTo>
                    <a:pt x="4425" y="13657"/>
                    <a:pt x="4649" y="13700"/>
                    <a:pt x="4873" y="13700"/>
                  </a:cubicBezTo>
                  <a:cubicBezTo>
                    <a:pt x="5074" y="13700"/>
                    <a:pt x="5275" y="13665"/>
                    <a:pt x="5469" y="13596"/>
                  </a:cubicBezTo>
                  <a:cubicBezTo>
                    <a:pt x="5788" y="13892"/>
                    <a:pt x="6218" y="14040"/>
                    <a:pt x="6647" y="14040"/>
                  </a:cubicBezTo>
                  <a:cubicBezTo>
                    <a:pt x="7076" y="14040"/>
                    <a:pt x="7504" y="13892"/>
                    <a:pt x="7823" y="13596"/>
                  </a:cubicBezTo>
                  <a:cubicBezTo>
                    <a:pt x="8017" y="13665"/>
                    <a:pt x="8218" y="13700"/>
                    <a:pt x="8420" y="13700"/>
                  </a:cubicBezTo>
                  <a:cubicBezTo>
                    <a:pt x="8644" y="13700"/>
                    <a:pt x="8868" y="13657"/>
                    <a:pt x="9083" y="13570"/>
                  </a:cubicBezTo>
                  <a:cubicBezTo>
                    <a:pt x="9507" y="13397"/>
                    <a:pt x="9844" y="13069"/>
                    <a:pt x="10031" y="12657"/>
                  </a:cubicBezTo>
                  <a:cubicBezTo>
                    <a:pt x="10486" y="12645"/>
                    <a:pt x="10918" y="12463"/>
                    <a:pt x="11243" y="12138"/>
                  </a:cubicBezTo>
                  <a:cubicBezTo>
                    <a:pt x="11567" y="11815"/>
                    <a:pt x="11750" y="11380"/>
                    <a:pt x="11762" y="10928"/>
                  </a:cubicBezTo>
                  <a:cubicBezTo>
                    <a:pt x="12175" y="10739"/>
                    <a:pt x="12501" y="10399"/>
                    <a:pt x="12673" y="9977"/>
                  </a:cubicBezTo>
                  <a:cubicBezTo>
                    <a:pt x="12838" y="9571"/>
                    <a:pt x="12847" y="9128"/>
                    <a:pt x="12699" y="8717"/>
                  </a:cubicBezTo>
                  <a:cubicBezTo>
                    <a:pt x="13293" y="8078"/>
                    <a:pt x="13293" y="7002"/>
                    <a:pt x="12699" y="6365"/>
                  </a:cubicBezTo>
                  <a:cubicBezTo>
                    <a:pt x="12838" y="5974"/>
                    <a:pt x="12838" y="5554"/>
                    <a:pt x="12694" y="5162"/>
                  </a:cubicBezTo>
                  <a:cubicBezTo>
                    <a:pt x="12904" y="5127"/>
                    <a:pt x="13093" y="5054"/>
                    <a:pt x="13260" y="4962"/>
                  </a:cubicBezTo>
                  <a:lnTo>
                    <a:pt x="13260" y="4962"/>
                  </a:lnTo>
                  <a:cubicBezTo>
                    <a:pt x="14770" y="8677"/>
                    <a:pt x="12656" y="13159"/>
                    <a:pt x="8802" y="14308"/>
                  </a:cubicBezTo>
                  <a:cubicBezTo>
                    <a:pt x="8549" y="14400"/>
                    <a:pt x="8633" y="14741"/>
                    <a:pt x="8862" y="14741"/>
                  </a:cubicBezTo>
                  <a:cubicBezTo>
                    <a:pt x="8885" y="14741"/>
                    <a:pt x="8909" y="14737"/>
                    <a:pt x="8934" y="14730"/>
                  </a:cubicBezTo>
                  <a:cubicBezTo>
                    <a:pt x="13064" y="13482"/>
                    <a:pt x="15312" y="8677"/>
                    <a:pt x="13631" y="4702"/>
                  </a:cubicBezTo>
                  <a:cubicBezTo>
                    <a:pt x="13732" y="4618"/>
                    <a:pt x="13819" y="4526"/>
                    <a:pt x="13897" y="4436"/>
                  </a:cubicBezTo>
                  <a:cubicBezTo>
                    <a:pt x="14126" y="4174"/>
                    <a:pt x="14126" y="3778"/>
                    <a:pt x="13895" y="3516"/>
                  </a:cubicBezTo>
                  <a:cubicBezTo>
                    <a:pt x="13782" y="3391"/>
                    <a:pt x="13661" y="3275"/>
                    <a:pt x="13536" y="3179"/>
                  </a:cubicBezTo>
                  <a:cubicBezTo>
                    <a:pt x="13687" y="2995"/>
                    <a:pt x="13815" y="2792"/>
                    <a:pt x="13918" y="2568"/>
                  </a:cubicBezTo>
                  <a:cubicBezTo>
                    <a:pt x="14244" y="1834"/>
                    <a:pt x="14204" y="1046"/>
                    <a:pt x="14150" y="638"/>
                  </a:cubicBezTo>
                  <a:cubicBezTo>
                    <a:pt x="14109" y="327"/>
                    <a:pt x="13862" y="79"/>
                    <a:pt x="13548" y="37"/>
                  </a:cubicBezTo>
                  <a:cubicBezTo>
                    <a:pt x="13405" y="18"/>
                    <a:pt x="13214" y="1"/>
                    <a:pt x="12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37"/>
            <p:cNvSpPr/>
            <p:nvPr/>
          </p:nvSpPr>
          <p:spPr>
            <a:xfrm>
              <a:off x="2562170" y="2876795"/>
              <a:ext cx="207439" cy="121484"/>
            </a:xfrm>
            <a:custGeom>
              <a:rect b="b" l="l" r="r" t="t"/>
              <a:pathLst>
                <a:path extrusionOk="0" h="4257" w="7269">
                  <a:moveTo>
                    <a:pt x="3693" y="1"/>
                  </a:moveTo>
                  <a:cubicBezTo>
                    <a:pt x="2490" y="1"/>
                    <a:pt x="1302" y="382"/>
                    <a:pt x="743" y="1155"/>
                  </a:cubicBezTo>
                  <a:cubicBezTo>
                    <a:pt x="1" y="2186"/>
                    <a:pt x="695" y="3446"/>
                    <a:pt x="1921" y="3446"/>
                  </a:cubicBezTo>
                  <a:cubicBezTo>
                    <a:pt x="1954" y="3446"/>
                    <a:pt x="1988" y="3445"/>
                    <a:pt x="2021" y="3443"/>
                  </a:cubicBezTo>
                  <a:cubicBezTo>
                    <a:pt x="2064" y="3441"/>
                    <a:pt x="2106" y="3441"/>
                    <a:pt x="2146" y="3441"/>
                  </a:cubicBezTo>
                  <a:cubicBezTo>
                    <a:pt x="2725" y="3441"/>
                    <a:pt x="3037" y="3610"/>
                    <a:pt x="3394" y="3806"/>
                  </a:cubicBezTo>
                  <a:cubicBezTo>
                    <a:pt x="3753" y="4005"/>
                    <a:pt x="4161" y="4226"/>
                    <a:pt x="4869" y="4255"/>
                  </a:cubicBezTo>
                  <a:cubicBezTo>
                    <a:pt x="4903" y="4256"/>
                    <a:pt x="4937" y="4257"/>
                    <a:pt x="4972" y="4257"/>
                  </a:cubicBezTo>
                  <a:cubicBezTo>
                    <a:pt x="5304" y="4257"/>
                    <a:pt x="5632" y="4194"/>
                    <a:pt x="5921" y="4066"/>
                  </a:cubicBezTo>
                  <a:cubicBezTo>
                    <a:pt x="6036" y="4014"/>
                    <a:pt x="6086" y="3884"/>
                    <a:pt x="6036" y="3771"/>
                  </a:cubicBezTo>
                  <a:cubicBezTo>
                    <a:pt x="5998" y="3689"/>
                    <a:pt x="5917" y="3641"/>
                    <a:pt x="5833" y="3641"/>
                  </a:cubicBezTo>
                  <a:cubicBezTo>
                    <a:pt x="5803" y="3641"/>
                    <a:pt x="5773" y="3647"/>
                    <a:pt x="5744" y="3660"/>
                  </a:cubicBezTo>
                  <a:cubicBezTo>
                    <a:pt x="5517" y="3758"/>
                    <a:pt x="5266" y="3812"/>
                    <a:pt x="4995" y="3812"/>
                  </a:cubicBezTo>
                  <a:cubicBezTo>
                    <a:pt x="4959" y="3812"/>
                    <a:pt x="4922" y="3811"/>
                    <a:pt x="4885" y="3809"/>
                  </a:cubicBezTo>
                  <a:cubicBezTo>
                    <a:pt x="3613" y="3748"/>
                    <a:pt x="3453" y="2996"/>
                    <a:pt x="2167" y="2996"/>
                  </a:cubicBezTo>
                  <a:cubicBezTo>
                    <a:pt x="2115" y="2996"/>
                    <a:pt x="2061" y="2997"/>
                    <a:pt x="2005" y="3000"/>
                  </a:cubicBezTo>
                  <a:cubicBezTo>
                    <a:pt x="1984" y="3000"/>
                    <a:pt x="1964" y="3001"/>
                    <a:pt x="1944" y="3001"/>
                  </a:cubicBezTo>
                  <a:cubicBezTo>
                    <a:pt x="1321" y="3001"/>
                    <a:pt x="967" y="2617"/>
                    <a:pt x="896" y="2228"/>
                  </a:cubicBezTo>
                  <a:cubicBezTo>
                    <a:pt x="806" y="1749"/>
                    <a:pt x="1090" y="1056"/>
                    <a:pt x="2186" y="678"/>
                  </a:cubicBezTo>
                  <a:cubicBezTo>
                    <a:pt x="2662" y="515"/>
                    <a:pt x="3183" y="437"/>
                    <a:pt x="3698" y="437"/>
                  </a:cubicBezTo>
                  <a:cubicBezTo>
                    <a:pt x="4636" y="437"/>
                    <a:pt x="5554" y="697"/>
                    <a:pt x="6145" y="1176"/>
                  </a:cubicBezTo>
                  <a:cubicBezTo>
                    <a:pt x="6437" y="1417"/>
                    <a:pt x="6772" y="1820"/>
                    <a:pt x="6699" y="2391"/>
                  </a:cubicBezTo>
                  <a:cubicBezTo>
                    <a:pt x="6664" y="2672"/>
                    <a:pt x="6550" y="2941"/>
                    <a:pt x="6374" y="3169"/>
                  </a:cubicBezTo>
                  <a:cubicBezTo>
                    <a:pt x="6300" y="3269"/>
                    <a:pt x="6315" y="3405"/>
                    <a:pt x="6414" y="3481"/>
                  </a:cubicBezTo>
                  <a:cubicBezTo>
                    <a:pt x="6454" y="3512"/>
                    <a:pt x="6503" y="3527"/>
                    <a:pt x="6550" y="3527"/>
                  </a:cubicBezTo>
                  <a:cubicBezTo>
                    <a:pt x="6616" y="3527"/>
                    <a:pt x="6680" y="3498"/>
                    <a:pt x="6723" y="3441"/>
                  </a:cubicBezTo>
                  <a:cubicBezTo>
                    <a:pt x="6949" y="3148"/>
                    <a:pt x="7091" y="2806"/>
                    <a:pt x="7138" y="2448"/>
                  </a:cubicBezTo>
                  <a:cubicBezTo>
                    <a:pt x="7269" y="829"/>
                    <a:pt x="5465" y="1"/>
                    <a:pt x="3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37"/>
            <p:cNvSpPr/>
            <p:nvPr/>
          </p:nvSpPr>
          <p:spPr>
            <a:xfrm>
              <a:off x="2659365" y="2910525"/>
              <a:ext cx="78963" cy="61983"/>
            </a:xfrm>
            <a:custGeom>
              <a:rect b="b" l="l" r="r" t="t"/>
              <a:pathLst>
                <a:path extrusionOk="0" h="2172" w="2767">
                  <a:moveTo>
                    <a:pt x="1560" y="445"/>
                  </a:moveTo>
                  <a:cubicBezTo>
                    <a:pt x="1846" y="445"/>
                    <a:pt x="2107" y="636"/>
                    <a:pt x="2184" y="924"/>
                  </a:cubicBezTo>
                  <a:cubicBezTo>
                    <a:pt x="2276" y="1266"/>
                    <a:pt x="2071" y="1619"/>
                    <a:pt x="1727" y="1711"/>
                  </a:cubicBezTo>
                  <a:cubicBezTo>
                    <a:pt x="1672" y="1726"/>
                    <a:pt x="1617" y="1732"/>
                    <a:pt x="1563" y="1732"/>
                  </a:cubicBezTo>
                  <a:cubicBezTo>
                    <a:pt x="1277" y="1732"/>
                    <a:pt x="1016" y="1542"/>
                    <a:pt x="939" y="1254"/>
                  </a:cubicBezTo>
                  <a:cubicBezTo>
                    <a:pt x="849" y="909"/>
                    <a:pt x="1054" y="556"/>
                    <a:pt x="1396" y="466"/>
                  </a:cubicBezTo>
                  <a:cubicBezTo>
                    <a:pt x="1451" y="452"/>
                    <a:pt x="1506" y="445"/>
                    <a:pt x="1560" y="445"/>
                  </a:cubicBezTo>
                  <a:close/>
                  <a:moveTo>
                    <a:pt x="1562" y="0"/>
                  </a:moveTo>
                  <a:cubicBezTo>
                    <a:pt x="1470" y="0"/>
                    <a:pt x="1377" y="12"/>
                    <a:pt x="1283" y="37"/>
                  </a:cubicBezTo>
                  <a:cubicBezTo>
                    <a:pt x="0" y="439"/>
                    <a:pt x="371" y="2171"/>
                    <a:pt x="1553" y="2171"/>
                  </a:cubicBezTo>
                  <a:cubicBezTo>
                    <a:pt x="1645" y="2171"/>
                    <a:pt x="1741" y="2161"/>
                    <a:pt x="1842" y="2138"/>
                  </a:cubicBezTo>
                  <a:cubicBezTo>
                    <a:pt x="2420" y="1985"/>
                    <a:pt x="2767" y="1391"/>
                    <a:pt x="2614" y="808"/>
                  </a:cubicBezTo>
                  <a:cubicBezTo>
                    <a:pt x="2483" y="321"/>
                    <a:pt x="2043" y="0"/>
                    <a:pt x="1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37"/>
            <p:cNvSpPr/>
            <p:nvPr/>
          </p:nvSpPr>
          <p:spPr>
            <a:xfrm>
              <a:off x="2607058" y="3120840"/>
              <a:ext cx="12671" cy="22659"/>
            </a:xfrm>
            <a:custGeom>
              <a:rect b="b" l="l" r="r" t="t"/>
              <a:pathLst>
                <a:path extrusionOk="0" h="794" w="444">
                  <a:moveTo>
                    <a:pt x="222" y="0"/>
                  </a:moveTo>
                  <a:cubicBezTo>
                    <a:pt x="102" y="0"/>
                    <a:pt x="0" y="100"/>
                    <a:pt x="0" y="220"/>
                  </a:cubicBezTo>
                  <a:lnTo>
                    <a:pt x="0" y="574"/>
                  </a:lnTo>
                  <a:cubicBezTo>
                    <a:pt x="5" y="720"/>
                    <a:pt x="113" y="793"/>
                    <a:pt x="221" y="793"/>
                  </a:cubicBezTo>
                  <a:cubicBezTo>
                    <a:pt x="329" y="793"/>
                    <a:pt x="438" y="720"/>
                    <a:pt x="444" y="574"/>
                  </a:cubicBezTo>
                  <a:lnTo>
                    <a:pt x="444" y="220"/>
                  </a:lnTo>
                  <a:cubicBezTo>
                    <a:pt x="444" y="100"/>
                    <a:pt x="342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37"/>
            <p:cNvSpPr/>
            <p:nvPr/>
          </p:nvSpPr>
          <p:spPr>
            <a:xfrm>
              <a:off x="2712072" y="3120840"/>
              <a:ext cx="12671" cy="22659"/>
            </a:xfrm>
            <a:custGeom>
              <a:rect b="b" l="l" r="r" t="t"/>
              <a:pathLst>
                <a:path extrusionOk="0" h="794" w="444">
                  <a:moveTo>
                    <a:pt x="222" y="0"/>
                  </a:moveTo>
                  <a:cubicBezTo>
                    <a:pt x="101" y="0"/>
                    <a:pt x="0" y="100"/>
                    <a:pt x="0" y="220"/>
                  </a:cubicBezTo>
                  <a:lnTo>
                    <a:pt x="0" y="574"/>
                  </a:lnTo>
                  <a:cubicBezTo>
                    <a:pt x="5" y="720"/>
                    <a:pt x="113" y="793"/>
                    <a:pt x="221" y="793"/>
                  </a:cubicBezTo>
                  <a:cubicBezTo>
                    <a:pt x="329" y="793"/>
                    <a:pt x="438" y="720"/>
                    <a:pt x="443" y="574"/>
                  </a:cubicBezTo>
                  <a:lnTo>
                    <a:pt x="443" y="220"/>
                  </a:lnTo>
                  <a:cubicBezTo>
                    <a:pt x="443" y="100"/>
                    <a:pt x="342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37"/>
            <p:cNvSpPr/>
            <p:nvPr/>
          </p:nvSpPr>
          <p:spPr>
            <a:xfrm>
              <a:off x="2635223" y="3136849"/>
              <a:ext cx="61384" cy="24828"/>
            </a:xfrm>
            <a:custGeom>
              <a:rect b="b" l="l" r="r" t="t"/>
              <a:pathLst>
                <a:path extrusionOk="0" h="870" w="2151">
                  <a:moveTo>
                    <a:pt x="1931" y="1"/>
                  </a:moveTo>
                  <a:cubicBezTo>
                    <a:pt x="1808" y="1"/>
                    <a:pt x="1709" y="102"/>
                    <a:pt x="1709" y="223"/>
                  </a:cubicBezTo>
                  <a:cubicBezTo>
                    <a:pt x="1705" y="358"/>
                    <a:pt x="1604" y="426"/>
                    <a:pt x="1504" y="426"/>
                  </a:cubicBezTo>
                  <a:cubicBezTo>
                    <a:pt x="1404" y="426"/>
                    <a:pt x="1304" y="358"/>
                    <a:pt x="1299" y="223"/>
                  </a:cubicBezTo>
                  <a:cubicBezTo>
                    <a:pt x="1294" y="76"/>
                    <a:pt x="1187" y="3"/>
                    <a:pt x="1079" y="3"/>
                  </a:cubicBezTo>
                  <a:cubicBezTo>
                    <a:pt x="972" y="3"/>
                    <a:pt x="864" y="76"/>
                    <a:pt x="858" y="223"/>
                  </a:cubicBezTo>
                  <a:cubicBezTo>
                    <a:pt x="853" y="358"/>
                    <a:pt x="753" y="426"/>
                    <a:pt x="653" y="426"/>
                  </a:cubicBezTo>
                  <a:cubicBezTo>
                    <a:pt x="552" y="426"/>
                    <a:pt x="452" y="358"/>
                    <a:pt x="447" y="223"/>
                  </a:cubicBezTo>
                  <a:cubicBezTo>
                    <a:pt x="443" y="76"/>
                    <a:pt x="335" y="3"/>
                    <a:pt x="226" y="3"/>
                  </a:cubicBezTo>
                  <a:cubicBezTo>
                    <a:pt x="118" y="3"/>
                    <a:pt x="10" y="76"/>
                    <a:pt x="4" y="223"/>
                  </a:cubicBezTo>
                  <a:cubicBezTo>
                    <a:pt x="1" y="607"/>
                    <a:pt x="326" y="869"/>
                    <a:pt x="661" y="869"/>
                  </a:cubicBezTo>
                  <a:cubicBezTo>
                    <a:pt x="806" y="869"/>
                    <a:pt x="954" y="819"/>
                    <a:pt x="1077" y="709"/>
                  </a:cubicBezTo>
                  <a:cubicBezTo>
                    <a:pt x="1193" y="810"/>
                    <a:pt x="1341" y="869"/>
                    <a:pt x="1502" y="869"/>
                  </a:cubicBezTo>
                  <a:cubicBezTo>
                    <a:pt x="1860" y="869"/>
                    <a:pt x="2148" y="579"/>
                    <a:pt x="2148" y="223"/>
                  </a:cubicBezTo>
                  <a:cubicBezTo>
                    <a:pt x="2150" y="102"/>
                    <a:pt x="2054" y="1"/>
                    <a:pt x="1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37"/>
            <p:cNvSpPr/>
            <p:nvPr/>
          </p:nvSpPr>
          <p:spPr>
            <a:xfrm>
              <a:off x="2803874" y="2829710"/>
              <a:ext cx="50511" cy="49284"/>
            </a:xfrm>
            <a:custGeom>
              <a:rect b="b" l="l" r="r" t="t"/>
              <a:pathLst>
                <a:path extrusionOk="0" h="1727" w="1770">
                  <a:moveTo>
                    <a:pt x="1529" y="0"/>
                  </a:moveTo>
                  <a:cubicBezTo>
                    <a:pt x="1472" y="0"/>
                    <a:pt x="1415" y="21"/>
                    <a:pt x="1371" y="64"/>
                  </a:cubicBezTo>
                  <a:lnTo>
                    <a:pt x="86" y="1350"/>
                  </a:lnTo>
                  <a:cubicBezTo>
                    <a:pt x="1" y="1434"/>
                    <a:pt x="1" y="1576"/>
                    <a:pt x="86" y="1663"/>
                  </a:cubicBezTo>
                  <a:cubicBezTo>
                    <a:pt x="128" y="1706"/>
                    <a:pt x="187" y="1727"/>
                    <a:pt x="244" y="1727"/>
                  </a:cubicBezTo>
                  <a:cubicBezTo>
                    <a:pt x="298" y="1727"/>
                    <a:pt x="354" y="1706"/>
                    <a:pt x="399" y="1663"/>
                  </a:cubicBezTo>
                  <a:lnTo>
                    <a:pt x="1685" y="378"/>
                  </a:lnTo>
                  <a:cubicBezTo>
                    <a:pt x="1770" y="290"/>
                    <a:pt x="1770" y="149"/>
                    <a:pt x="1685" y="64"/>
                  </a:cubicBezTo>
                  <a:cubicBezTo>
                    <a:pt x="1642" y="21"/>
                    <a:pt x="1586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37"/>
            <p:cNvSpPr/>
            <p:nvPr/>
          </p:nvSpPr>
          <p:spPr>
            <a:xfrm>
              <a:off x="2523360" y="2991198"/>
              <a:ext cx="89294" cy="56932"/>
            </a:xfrm>
            <a:custGeom>
              <a:rect b="b" l="l" r="r" t="t"/>
              <a:pathLst>
                <a:path extrusionOk="0" h="1995" w="3129">
                  <a:moveTo>
                    <a:pt x="1994" y="440"/>
                  </a:moveTo>
                  <a:cubicBezTo>
                    <a:pt x="2197" y="440"/>
                    <a:pt x="2393" y="479"/>
                    <a:pt x="2508" y="595"/>
                  </a:cubicBezTo>
                  <a:cubicBezTo>
                    <a:pt x="2678" y="762"/>
                    <a:pt x="2662" y="1048"/>
                    <a:pt x="2636" y="1206"/>
                  </a:cubicBezTo>
                  <a:cubicBezTo>
                    <a:pt x="2636" y="1213"/>
                    <a:pt x="2631" y="1220"/>
                    <a:pt x="2624" y="1222"/>
                  </a:cubicBezTo>
                  <a:cubicBezTo>
                    <a:pt x="2492" y="1279"/>
                    <a:pt x="2202" y="1383"/>
                    <a:pt x="1765" y="1463"/>
                  </a:cubicBezTo>
                  <a:cubicBezTo>
                    <a:pt x="1370" y="1540"/>
                    <a:pt x="1081" y="1553"/>
                    <a:pt x="923" y="1553"/>
                  </a:cubicBezTo>
                  <a:cubicBezTo>
                    <a:pt x="907" y="1553"/>
                    <a:pt x="892" y="1553"/>
                    <a:pt x="878" y="1552"/>
                  </a:cubicBezTo>
                  <a:cubicBezTo>
                    <a:pt x="869" y="1552"/>
                    <a:pt x="864" y="1550"/>
                    <a:pt x="862" y="1541"/>
                  </a:cubicBezTo>
                  <a:cubicBezTo>
                    <a:pt x="782" y="1404"/>
                    <a:pt x="661" y="1142"/>
                    <a:pt x="758" y="927"/>
                  </a:cubicBezTo>
                  <a:cubicBezTo>
                    <a:pt x="850" y="724"/>
                    <a:pt x="1136" y="571"/>
                    <a:pt x="1581" y="484"/>
                  </a:cubicBezTo>
                  <a:cubicBezTo>
                    <a:pt x="1707" y="459"/>
                    <a:pt x="1852" y="440"/>
                    <a:pt x="1994" y="440"/>
                  </a:cubicBezTo>
                  <a:close/>
                  <a:moveTo>
                    <a:pt x="1997" y="0"/>
                  </a:moveTo>
                  <a:cubicBezTo>
                    <a:pt x="1845" y="0"/>
                    <a:pt x="1679" y="17"/>
                    <a:pt x="1499" y="52"/>
                  </a:cubicBezTo>
                  <a:cubicBezTo>
                    <a:pt x="390" y="238"/>
                    <a:pt x="1" y="965"/>
                    <a:pt x="480" y="1767"/>
                  </a:cubicBezTo>
                  <a:cubicBezTo>
                    <a:pt x="562" y="1906"/>
                    <a:pt x="709" y="1991"/>
                    <a:pt x="869" y="1994"/>
                  </a:cubicBezTo>
                  <a:cubicBezTo>
                    <a:pt x="895" y="1994"/>
                    <a:pt x="921" y="1994"/>
                    <a:pt x="947" y="1994"/>
                  </a:cubicBezTo>
                  <a:cubicBezTo>
                    <a:pt x="1180" y="1994"/>
                    <a:pt x="1441" y="1974"/>
                    <a:pt x="1846" y="1902"/>
                  </a:cubicBezTo>
                  <a:cubicBezTo>
                    <a:pt x="2296" y="1814"/>
                    <a:pt x="2610" y="1706"/>
                    <a:pt x="2789" y="1633"/>
                  </a:cubicBezTo>
                  <a:cubicBezTo>
                    <a:pt x="2943" y="1567"/>
                    <a:pt x="3046" y="1434"/>
                    <a:pt x="3072" y="1276"/>
                  </a:cubicBezTo>
                  <a:cubicBezTo>
                    <a:pt x="3110" y="1033"/>
                    <a:pt x="3129" y="585"/>
                    <a:pt x="2815" y="279"/>
                  </a:cubicBezTo>
                  <a:cubicBezTo>
                    <a:pt x="2625" y="94"/>
                    <a:pt x="2350" y="0"/>
                    <a:pt x="1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37"/>
            <p:cNvSpPr/>
            <p:nvPr/>
          </p:nvSpPr>
          <p:spPr>
            <a:xfrm>
              <a:off x="2711330" y="3040481"/>
              <a:ext cx="62611" cy="58045"/>
            </a:xfrm>
            <a:custGeom>
              <a:rect b="b" l="l" r="r" t="t"/>
              <a:pathLst>
                <a:path extrusionOk="0" h="2034" w="2194">
                  <a:moveTo>
                    <a:pt x="815" y="438"/>
                  </a:moveTo>
                  <a:cubicBezTo>
                    <a:pt x="1129" y="438"/>
                    <a:pt x="1779" y="994"/>
                    <a:pt x="1732" y="1262"/>
                  </a:cubicBezTo>
                  <a:cubicBezTo>
                    <a:pt x="1720" y="1415"/>
                    <a:pt x="1564" y="1533"/>
                    <a:pt x="1481" y="1585"/>
                  </a:cubicBezTo>
                  <a:cubicBezTo>
                    <a:pt x="1380" y="1533"/>
                    <a:pt x="1189" y="1418"/>
                    <a:pt x="944" y="1217"/>
                  </a:cubicBezTo>
                  <a:cubicBezTo>
                    <a:pt x="698" y="1017"/>
                    <a:pt x="550" y="852"/>
                    <a:pt x="474" y="764"/>
                  </a:cubicBezTo>
                  <a:cubicBezTo>
                    <a:pt x="510" y="672"/>
                    <a:pt x="597" y="493"/>
                    <a:pt x="743" y="450"/>
                  </a:cubicBezTo>
                  <a:cubicBezTo>
                    <a:pt x="764" y="442"/>
                    <a:pt x="788" y="438"/>
                    <a:pt x="815" y="438"/>
                  </a:cubicBezTo>
                  <a:close/>
                  <a:moveTo>
                    <a:pt x="813" y="0"/>
                  </a:moveTo>
                  <a:cubicBezTo>
                    <a:pt x="747" y="0"/>
                    <a:pt x="683" y="9"/>
                    <a:pt x="620" y="26"/>
                  </a:cubicBezTo>
                  <a:cubicBezTo>
                    <a:pt x="274" y="123"/>
                    <a:pt x="113" y="450"/>
                    <a:pt x="47" y="637"/>
                  </a:cubicBezTo>
                  <a:cubicBezTo>
                    <a:pt x="0" y="769"/>
                    <a:pt x="26" y="915"/>
                    <a:pt x="116" y="1026"/>
                  </a:cubicBezTo>
                  <a:cubicBezTo>
                    <a:pt x="212" y="1144"/>
                    <a:pt x="385" y="1333"/>
                    <a:pt x="661" y="1559"/>
                  </a:cubicBezTo>
                  <a:cubicBezTo>
                    <a:pt x="939" y="1783"/>
                    <a:pt x="1156" y="1915"/>
                    <a:pt x="1293" y="1986"/>
                  </a:cubicBezTo>
                  <a:cubicBezTo>
                    <a:pt x="1352" y="2017"/>
                    <a:pt x="1415" y="2033"/>
                    <a:pt x="1481" y="2033"/>
                  </a:cubicBezTo>
                  <a:cubicBezTo>
                    <a:pt x="1552" y="2033"/>
                    <a:pt x="1625" y="2012"/>
                    <a:pt x="1689" y="1974"/>
                  </a:cubicBezTo>
                  <a:cubicBezTo>
                    <a:pt x="1859" y="1875"/>
                    <a:pt x="2147" y="1651"/>
                    <a:pt x="2173" y="1293"/>
                  </a:cubicBezTo>
                  <a:cubicBezTo>
                    <a:pt x="2194" y="984"/>
                    <a:pt x="2015" y="672"/>
                    <a:pt x="1637" y="366"/>
                  </a:cubicBezTo>
                  <a:cubicBezTo>
                    <a:pt x="1339" y="123"/>
                    <a:pt x="1062" y="0"/>
                    <a:pt x="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37"/>
            <p:cNvSpPr/>
            <p:nvPr/>
          </p:nvSpPr>
          <p:spPr>
            <a:xfrm>
              <a:off x="2570845" y="3076152"/>
              <a:ext cx="14611" cy="12614"/>
            </a:xfrm>
            <a:custGeom>
              <a:rect b="b" l="l" r="r" t="t"/>
              <a:pathLst>
                <a:path extrusionOk="0" h="442" w="512">
                  <a:moveTo>
                    <a:pt x="290" y="0"/>
                  </a:moveTo>
                  <a:cubicBezTo>
                    <a:pt x="0" y="10"/>
                    <a:pt x="0" y="429"/>
                    <a:pt x="290" y="441"/>
                  </a:cubicBezTo>
                  <a:cubicBezTo>
                    <a:pt x="413" y="441"/>
                    <a:pt x="512" y="342"/>
                    <a:pt x="512" y="222"/>
                  </a:cubicBezTo>
                  <a:cubicBezTo>
                    <a:pt x="512" y="99"/>
                    <a:pt x="413" y="0"/>
                    <a:pt x="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37"/>
            <p:cNvSpPr/>
            <p:nvPr/>
          </p:nvSpPr>
          <p:spPr>
            <a:xfrm>
              <a:off x="2633368" y="3091419"/>
              <a:ext cx="14697" cy="12699"/>
            </a:xfrm>
            <a:custGeom>
              <a:rect b="b" l="l" r="r" t="t"/>
              <a:pathLst>
                <a:path extrusionOk="0" h="445" w="515">
                  <a:moveTo>
                    <a:pt x="293" y="1"/>
                  </a:moveTo>
                  <a:cubicBezTo>
                    <a:pt x="0" y="10"/>
                    <a:pt x="0" y="432"/>
                    <a:pt x="293" y="444"/>
                  </a:cubicBezTo>
                  <a:cubicBezTo>
                    <a:pt x="416" y="444"/>
                    <a:pt x="515" y="347"/>
                    <a:pt x="515" y="222"/>
                  </a:cubicBezTo>
                  <a:cubicBezTo>
                    <a:pt x="515" y="102"/>
                    <a:pt x="413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37"/>
            <p:cNvSpPr/>
            <p:nvPr/>
          </p:nvSpPr>
          <p:spPr>
            <a:xfrm>
              <a:off x="2779590" y="2975246"/>
              <a:ext cx="14611" cy="12671"/>
            </a:xfrm>
            <a:custGeom>
              <a:rect b="b" l="l" r="r" t="t"/>
              <a:pathLst>
                <a:path extrusionOk="0" h="444" w="512">
                  <a:moveTo>
                    <a:pt x="293" y="0"/>
                  </a:moveTo>
                  <a:cubicBezTo>
                    <a:pt x="0" y="10"/>
                    <a:pt x="0" y="429"/>
                    <a:pt x="293" y="444"/>
                  </a:cubicBezTo>
                  <a:cubicBezTo>
                    <a:pt x="415" y="444"/>
                    <a:pt x="512" y="342"/>
                    <a:pt x="512" y="222"/>
                  </a:cubicBezTo>
                  <a:cubicBezTo>
                    <a:pt x="512" y="102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64" name="Google Shape;6264;p37"/>
          <p:cNvSpPr/>
          <p:nvPr/>
        </p:nvSpPr>
        <p:spPr>
          <a:xfrm>
            <a:off x="2461113" y="684083"/>
            <a:ext cx="787425" cy="787425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65" name="Google Shape;6265;p37"/>
          <p:cNvGrpSpPr/>
          <p:nvPr/>
        </p:nvGrpSpPr>
        <p:grpSpPr>
          <a:xfrm>
            <a:off x="2633982" y="848161"/>
            <a:ext cx="441703" cy="361083"/>
            <a:chOff x="7033307" y="4173012"/>
            <a:chExt cx="441703" cy="361083"/>
          </a:xfrm>
        </p:grpSpPr>
        <p:sp>
          <p:nvSpPr>
            <p:cNvPr id="6266" name="Google Shape;6266;p37"/>
            <p:cNvSpPr/>
            <p:nvPr/>
          </p:nvSpPr>
          <p:spPr>
            <a:xfrm>
              <a:off x="7092464" y="4179576"/>
              <a:ext cx="331577" cy="284034"/>
            </a:xfrm>
            <a:custGeom>
              <a:rect b="b" l="l" r="r" t="t"/>
              <a:pathLst>
                <a:path extrusionOk="0" h="9953" w="11619">
                  <a:moveTo>
                    <a:pt x="5808" y="1"/>
                  </a:moveTo>
                  <a:cubicBezTo>
                    <a:pt x="5659" y="1"/>
                    <a:pt x="5509" y="56"/>
                    <a:pt x="5393" y="165"/>
                  </a:cubicBezTo>
                  <a:cubicBezTo>
                    <a:pt x="3980" y="1522"/>
                    <a:pt x="459" y="1420"/>
                    <a:pt x="1086" y="4765"/>
                  </a:cubicBezTo>
                  <a:cubicBezTo>
                    <a:pt x="1192" y="5320"/>
                    <a:pt x="992" y="5891"/>
                    <a:pt x="560" y="6256"/>
                  </a:cubicBezTo>
                  <a:cubicBezTo>
                    <a:pt x="218" y="6544"/>
                    <a:pt x="3" y="6976"/>
                    <a:pt x="1" y="7452"/>
                  </a:cubicBezTo>
                  <a:lnTo>
                    <a:pt x="1" y="7502"/>
                  </a:lnTo>
                  <a:cubicBezTo>
                    <a:pt x="3" y="8315"/>
                    <a:pt x="628" y="8995"/>
                    <a:pt x="1440" y="9068"/>
                  </a:cubicBezTo>
                  <a:lnTo>
                    <a:pt x="1787" y="9139"/>
                  </a:lnTo>
                  <a:lnTo>
                    <a:pt x="5809" y="9953"/>
                  </a:lnTo>
                  <a:lnTo>
                    <a:pt x="10180" y="9068"/>
                  </a:lnTo>
                  <a:cubicBezTo>
                    <a:pt x="10991" y="8995"/>
                    <a:pt x="11616" y="8315"/>
                    <a:pt x="11619" y="7502"/>
                  </a:cubicBezTo>
                  <a:lnTo>
                    <a:pt x="11619" y="7452"/>
                  </a:lnTo>
                  <a:cubicBezTo>
                    <a:pt x="11616" y="6973"/>
                    <a:pt x="11399" y="6544"/>
                    <a:pt x="11055" y="6256"/>
                  </a:cubicBezTo>
                  <a:cubicBezTo>
                    <a:pt x="10626" y="5893"/>
                    <a:pt x="10427" y="5320"/>
                    <a:pt x="10531" y="4765"/>
                  </a:cubicBezTo>
                  <a:cubicBezTo>
                    <a:pt x="11114" y="1647"/>
                    <a:pt x="8092" y="1527"/>
                    <a:pt x="6535" y="423"/>
                  </a:cubicBezTo>
                  <a:cubicBezTo>
                    <a:pt x="6422" y="342"/>
                    <a:pt x="6316" y="257"/>
                    <a:pt x="6221" y="165"/>
                  </a:cubicBezTo>
                  <a:cubicBezTo>
                    <a:pt x="6107" y="56"/>
                    <a:pt x="5958" y="1"/>
                    <a:pt x="58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37"/>
            <p:cNvSpPr/>
            <p:nvPr/>
          </p:nvSpPr>
          <p:spPr>
            <a:xfrm>
              <a:off x="7092549" y="4179576"/>
              <a:ext cx="186493" cy="260804"/>
            </a:xfrm>
            <a:custGeom>
              <a:rect b="b" l="l" r="r" t="t"/>
              <a:pathLst>
                <a:path extrusionOk="0" h="9139" w="6535">
                  <a:moveTo>
                    <a:pt x="5808" y="1"/>
                  </a:moveTo>
                  <a:cubicBezTo>
                    <a:pt x="5658" y="1"/>
                    <a:pt x="5508" y="56"/>
                    <a:pt x="5393" y="165"/>
                  </a:cubicBezTo>
                  <a:cubicBezTo>
                    <a:pt x="3982" y="1522"/>
                    <a:pt x="458" y="1420"/>
                    <a:pt x="1085" y="4765"/>
                  </a:cubicBezTo>
                  <a:cubicBezTo>
                    <a:pt x="1192" y="5320"/>
                    <a:pt x="991" y="5891"/>
                    <a:pt x="562" y="6256"/>
                  </a:cubicBezTo>
                  <a:cubicBezTo>
                    <a:pt x="220" y="6544"/>
                    <a:pt x="3" y="6976"/>
                    <a:pt x="0" y="7452"/>
                  </a:cubicBezTo>
                  <a:lnTo>
                    <a:pt x="0" y="7502"/>
                  </a:lnTo>
                  <a:cubicBezTo>
                    <a:pt x="3" y="8315"/>
                    <a:pt x="628" y="8995"/>
                    <a:pt x="1439" y="9068"/>
                  </a:cubicBezTo>
                  <a:lnTo>
                    <a:pt x="1788" y="9139"/>
                  </a:lnTo>
                  <a:cubicBezTo>
                    <a:pt x="1416" y="8839"/>
                    <a:pt x="1182" y="8379"/>
                    <a:pt x="1180" y="7867"/>
                  </a:cubicBezTo>
                  <a:lnTo>
                    <a:pt x="1180" y="7815"/>
                  </a:lnTo>
                  <a:cubicBezTo>
                    <a:pt x="1182" y="7313"/>
                    <a:pt x="1406" y="6862"/>
                    <a:pt x="1767" y="6558"/>
                  </a:cubicBezTo>
                  <a:cubicBezTo>
                    <a:pt x="2218" y="6176"/>
                    <a:pt x="2428" y="5577"/>
                    <a:pt x="2319" y="4996"/>
                  </a:cubicBezTo>
                  <a:cubicBezTo>
                    <a:pt x="1699" y="1703"/>
                    <a:pt x="4914" y="1597"/>
                    <a:pt x="6535" y="423"/>
                  </a:cubicBezTo>
                  <a:cubicBezTo>
                    <a:pt x="6424" y="342"/>
                    <a:pt x="6317" y="257"/>
                    <a:pt x="6223" y="165"/>
                  </a:cubicBezTo>
                  <a:cubicBezTo>
                    <a:pt x="6108" y="56"/>
                    <a:pt x="5958" y="1"/>
                    <a:pt x="58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37"/>
            <p:cNvSpPr/>
            <p:nvPr/>
          </p:nvSpPr>
          <p:spPr>
            <a:xfrm>
              <a:off x="7166516" y="4380445"/>
              <a:ext cx="49513" cy="39410"/>
            </a:xfrm>
            <a:custGeom>
              <a:rect b="b" l="l" r="r" t="t"/>
              <a:pathLst>
                <a:path extrusionOk="0" h="1381" w="1735">
                  <a:moveTo>
                    <a:pt x="866" y="0"/>
                  </a:moveTo>
                  <a:cubicBezTo>
                    <a:pt x="388" y="0"/>
                    <a:pt x="1" y="309"/>
                    <a:pt x="1" y="691"/>
                  </a:cubicBezTo>
                  <a:cubicBezTo>
                    <a:pt x="1" y="1071"/>
                    <a:pt x="388" y="1380"/>
                    <a:pt x="866" y="1380"/>
                  </a:cubicBezTo>
                  <a:cubicBezTo>
                    <a:pt x="1345" y="1380"/>
                    <a:pt x="1735" y="1071"/>
                    <a:pt x="1735" y="691"/>
                  </a:cubicBezTo>
                  <a:cubicBezTo>
                    <a:pt x="1735" y="309"/>
                    <a:pt x="1345" y="0"/>
                    <a:pt x="8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37"/>
            <p:cNvSpPr/>
            <p:nvPr/>
          </p:nvSpPr>
          <p:spPr>
            <a:xfrm>
              <a:off x="7300495" y="4380445"/>
              <a:ext cx="49484" cy="39410"/>
            </a:xfrm>
            <a:custGeom>
              <a:rect b="b" l="l" r="r" t="t"/>
              <a:pathLst>
                <a:path extrusionOk="0" h="1381" w="1734">
                  <a:moveTo>
                    <a:pt x="866" y="0"/>
                  </a:moveTo>
                  <a:cubicBezTo>
                    <a:pt x="387" y="0"/>
                    <a:pt x="0" y="309"/>
                    <a:pt x="0" y="691"/>
                  </a:cubicBezTo>
                  <a:cubicBezTo>
                    <a:pt x="0" y="1071"/>
                    <a:pt x="387" y="1380"/>
                    <a:pt x="866" y="1380"/>
                  </a:cubicBezTo>
                  <a:cubicBezTo>
                    <a:pt x="1345" y="1380"/>
                    <a:pt x="1734" y="1071"/>
                    <a:pt x="1734" y="691"/>
                  </a:cubicBezTo>
                  <a:cubicBezTo>
                    <a:pt x="1734" y="309"/>
                    <a:pt x="1345" y="0"/>
                    <a:pt x="8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37"/>
            <p:cNvSpPr/>
            <p:nvPr/>
          </p:nvSpPr>
          <p:spPr>
            <a:xfrm>
              <a:off x="7045350" y="4437175"/>
              <a:ext cx="425751" cy="90635"/>
            </a:xfrm>
            <a:custGeom>
              <a:rect b="b" l="l" r="r" t="t"/>
              <a:pathLst>
                <a:path extrusionOk="0" h="3176" w="14919">
                  <a:moveTo>
                    <a:pt x="7455" y="1"/>
                  </a:moveTo>
                  <a:cubicBezTo>
                    <a:pt x="5254" y="1"/>
                    <a:pt x="3537" y="24"/>
                    <a:pt x="2334" y="50"/>
                  </a:cubicBezTo>
                  <a:cubicBezTo>
                    <a:pt x="1454" y="72"/>
                    <a:pt x="850" y="88"/>
                    <a:pt x="536" y="100"/>
                  </a:cubicBezTo>
                  <a:cubicBezTo>
                    <a:pt x="189" y="112"/>
                    <a:pt x="1" y="520"/>
                    <a:pt x="222" y="784"/>
                  </a:cubicBezTo>
                  <a:cubicBezTo>
                    <a:pt x="425" y="1029"/>
                    <a:pt x="925" y="1315"/>
                    <a:pt x="2011" y="1577"/>
                  </a:cubicBezTo>
                  <a:cubicBezTo>
                    <a:pt x="2466" y="1687"/>
                    <a:pt x="3020" y="1794"/>
                    <a:pt x="3697" y="1893"/>
                  </a:cubicBezTo>
                  <a:cubicBezTo>
                    <a:pt x="3622" y="1959"/>
                    <a:pt x="3539" y="2032"/>
                    <a:pt x="3457" y="2114"/>
                  </a:cubicBezTo>
                  <a:cubicBezTo>
                    <a:pt x="3162" y="2409"/>
                    <a:pt x="3336" y="2916"/>
                    <a:pt x="3751" y="2966"/>
                  </a:cubicBezTo>
                  <a:cubicBezTo>
                    <a:pt x="3858" y="2978"/>
                    <a:pt x="3973" y="2990"/>
                    <a:pt x="4096" y="3004"/>
                  </a:cubicBezTo>
                  <a:cubicBezTo>
                    <a:pt x="4884" y="3091"/>
                    <a:pt x="6030" y="3176"/>
                    <a:pt x="7457" y="3176"/>
                  </a:cubicBezTo>
                  <a:cubicBezTo>
                    <a:pt x="9108" y="3176"/>
                    <a:pt x="10385" y="3060"/>
                    <a:pt x="11163" y="2966"/>
                  </a:cubicBezTo>
                  <a:cubicBezTo>
                    <a:pt x="11581" y="2916"/>
                    <a:pt x="11758" y="2409"/>
                    <a:pt x="11458" y="2114"/>
                  </a:cubicBezTo>
                  <a:cubicBezTo>
                    <a:pt x="11375" y="2032"/>
                    <a:pt x="11293" y="1959"/>
                    <a:pt x="11217" y="1893"/>
                  </a:cubicBezTo>
                  <a:cubicBezTo>
                    <a:pt x="13522" y="1558"/>
                    <a:pt x="14402" y="1135"/>
                    <a:pt x="14694" y="784"/>
                  </a:cubicBezTo>
                  <a:cubicBezTo>
                    <a:pt x="14919" y="520"/>
                    <a:pt x="14725" y="112"/>
                    <a:pt x="14376" y="98"/>
                  </a:cubicBezTo>
                  <a:cubicBezTo>
                    <a:pt x="13633" y="72"/>
                    <a:pt x="11262" y="1"/>
                    <a:pt x="74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37"/>
            <p:cNvSpPr/>
            <p:nvPr/>
          </p:nvSpPr>
          <p:spPr>
            <a:xfrm>
              <a:off x="7135639" y="4491366"/>
              <a:ext cx="43976" cy="31734"/>
            </a:xfrm>
            <a:custGeom>
              <a:rect b="b" l="l" r="r" t="t"/>
              <a:pathLst>
                <a:path extrusionOk="0" h="1112" w="1541">
                  <a:moveTo>
                    <a:pt x="538" y="1"/>
                  </a:moveTo>
                  <a:cubicBezTo>
                    <a:pt x="460" y="64"/>
                    <a:pt x="377" y="138"/>
                    <a:pt x="295" y="220"/>
                  </a:cubicBezTo>
                  <a:cubicBezTo>
                    <a:pt x="0" y="515"/>
                    <a:pt x="175" y="1022"/>
                    <a:pt x="590" y="1074"/>
                  </a:cubicBezTo>
                  <a:cubicBezTo>
                    <a:pt x="696" y="1086"/>
                    <a:pt x="811" y="1098"/>
                    <a:pt x="934" y="1112"/>
                  </a:cubicBezTo>
                  <a:cubicBezTo>
                    <a:pt x="1059" y="878"/>
                    <a:pt x="1210" y="690"/>
                    <a:pt x="1359" y="543"/>
                  </a:cubicBezTo>
                  <a:cubicBezTo>
                    <a:pt x="1540" y="362"/>
                    <a:pt x="1425" y="57"/>
                    <a:pt x="1170" y="48"/>
                  </a:cubicBezTo>
                  <a:cubicBezTo>
                    <a:pt x="809" y="27"/>
                    <a:pt x="538" y="1"/>
                    <a:pt x="5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37"/>
            <p:cNvSpPr/>
            <p:nvPr/>
          </p:nvSpPr>
          <p:spPr>
            <a:xfrm>
              <a:off x="7045492" y="4438659"/>
              <a:ext cx="66607" cy="43662"/>
            </a:xfrm>
            <a:custGeom>
              <a:rect b="b" l="l" r="r" t="t"/>
              <a:pathLst>
                <a:path extrusionOk="0" h="1530" w="2334">
                  <a:moveTo>
                    <a:pt x="2333" y="1"/>
                  </a:moveTo>
                  <a:lnTo>
                    <a:pt x="2333" y="1"/>
                  </a:lnTo>
                  <a:cubicBezTo>
                    <a:pt x="1456" y="22"/>
                    <a:pt x="850" y="38"/>
                    <a:pt x="538" y="50"/>
                  </a:cubicBezTo>
                  <a:cubicBezTo>
                    <a:pt x="189" y="62"/>
                    <a:pt x="0" y="470"/>
                    <a:pt x="222" y="734"/>
                  </a:cubicBezTo>
                  <a:cubicBezTo>
                    <a:pt x="425" y="980"/>
                    <a:pt x="927" y="1265"/>
                    <a:pt x="2013" y="1529"/>
                  </a:cubicBezTo>
                  <a:cubicBezTo>
                    <a:pt x="961" y="579"/>
                    <a:pt x="1916" y="135"/>
                    <a:pt x="233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37"/>
            <p:cNvSpPr/>
            <p:nvPr/>
          </p:nvSpPr>
          <p:spPr>
            <a:xfrm>
              <a:off x="7033307" y="4222466"/>
              <a:ext cx="441703" cy="311629"/>
            </a:xfrm>
            <a:custGeom>
              <a:rect b="b" l="l" r="r" t="t"/>
              <a:pathLst>
                <a:path extrusionOk="0" h="10920" w="15478">
                  <a:moveTo>
                    <a:pt x="4536" y="1"/>
                  </a:moveTo>
                  <a:cubicBezTo>
                    <a:pt x="4498" y="1"/>
                    <a:pt x="4460" y="10"/>
                    <a:pt x="4426" y="31"/>
                  </a:cubicBezTo>
                  <a:cubicBezTo>
                    <a:pt x="3117" y="790"/>
                    <a:pt x="2668" y="1788"/>
                    <a:pt x="2947" y="3305"/>
                  </a:cubicBezTo>
                  <a:cubicBezTo>
                    <a:pt x="3034" y="3781"/>
                    <a:pt x="2864" y="4272"/>
                    <a:pt x="2494" y="4581"/>
                  </a:cubicBezTo>
                  <a:cubicBezTo>
                    <a:pt x="2090" y="4923"/>
                    <a:pt x="1857" y="5418"/>
                    <a:pt x="1857" y="5947"/>
                  </a:cubicBezTo>
                  <a:lnTo>
                    <a:pt x="1857" y="5973"/>
                  </a:lnTo>
                  <a:lnTo>
                    <a:pt x="1857" y="5999"/>
                  </a:lnTo>
                  <a:cubicBezTo>
                    <a:pt x="1862" y="6541"/>
                    <a:pt x="2100" y="7032"/>
                    <a:pt x="2487" y="7360"/>
                  </a:cubicBezTo>
                  <a:cubicBezTo>
                    <a:pt x="1774" y="7374"/>
                    <a:pt x="1265" y="7390"/>
                    <a:pt x="958" y="7402"/>
                  </a:cubicBezTo>
                  <a:cubicBezTo>
                    <a:pt x="710" y="7412"/>
                    <a:pt x="493" y="7560"/>
                    <a:pt x="392" y="7787"/>
                  </a:cubicBezTo>
                  <a:cubicBezTo>
                    <a:pt x="0" y="8813"/>
                    <a:pt x="1897" y="9266"/>
                    <a:pt x="3657" y="9570"/>
                  </a:cubicBezTo>
                  <a:cubicBezTo>
                    <a:pt x="3329" y="10002"/>
                    <a:pt x="3612" y="10657"/>
                    <a:pt x="4152" y="10714"/>
                  </a:cubicBezTo>
                  <a:cubicBezTo>
                    <a:pt x="4381" y="10745"/>
                    <a:pt x="4624" y="10768"/>
                    <a:pt x="4869" y="10792"/>
                  </a:cubicBezTo>
                  <a:cubicBezTo>
                    <a:pt x="4876" y="10793"/>
                    <a:pt x="4884" y="10793"/>
                    <a:pt x="4891" y="10793"/>
                  </a:cubicBezTo>
                  <a:cubicBezTo>
                    <a:pt x="5002" y="10793"/>
                    <a:pt x="5099" y="10707"/>
                    <a:pt x="5110" y="10591"/>
                  </a:cubicBezTo>
                  <a:cubicBezTo>
                    <a:pt x="5122" y="10469"/>
                    <a:pt x="5034" y="10360"/>
                    <a:pt x="4909" y="10348"/>
                  </a:cubicBezTo>
                  <a:cubicBezTo>
                    <a:pt x="4669" y="10325"/>
                    <a:pt x="4428" y="10301"/>
                    <a:pt x="4204" y="10273"/>
                  </a:cubicBezTo>
                  <a:cubicBezTo>
                    <a:pt x="3978" y="10252"/>
                    <a:pt x="3874" y="9950"/>
                    <a:pt x="4039" y="9794"/>
                  </a:cubicBezTo>
                  <a:cubicBezTo>
                    <a:pt x="4114" y="9723"/>
                    <a:pt x="4190" y="9653"/>
                    <a:pt x="4270" y="9584"/>
                  </a:cubicBezTo>
                  <a:cubicBezTo>
                    <a:pt x="4339" y="9530"/>
                    <a:pt x="4364" y="9438"/>
                    <a:pt x="4341" y="9355"/>
                  </a:cubicBezTo>
                  <a:cubicBezTo>
                    <a:pt x="4317" y="9273"/>
                    <a:pt x="4247" y="9211"/>
                    <a:pt x="4162" y="9195"/>
                  </a:cubicBezTo>
                  <a:cubicBezTo>
                    <a:pt x="1704" y="8839"/>
                    <a:pt x="1015" y="8398"/>
                    <a:pt x="824" y="8164"/>
                  </a:cubicBezTo>
                  <a:cubicBezTo>
                    <a:pt x="755" y="8082"/>
                    <a:pt x="781" y="7997"/>
                    <a:pt x="795" y="7964"/>
                  </a:cubicBezTo>
                  <a:cubicBezTo>
                    <a:pt x="807" y="7938"/>
                    <a:pt x="859" y="7846"/>
                    <a:pt x="977" y="7843"/>
                  </a:cubicBezTo>
                  <a:cubicBezTo>
                    <a:pt x="1432" y="7786"/>
                    <a:pt x="4660" y="7757"/>
                    <a:pt x="7888" y="7757"/>
                  </a:cubicBezTo>
                  <a:cubicBezTo>
                    <a:pt x="11116" y="7757"/>
                    <a:pt x="14344" y="7786"/>
                    <a:pt x="14800" y="7843"/>
                  </a:cubicBezTo>
                  <a:cubicBezTo>
                    <a:pt x="14918" y="7846"/>
                    <a:pt x="14965" y="7938"/>
                    <a:pt x="14980" y="7964"/>
                  </a:cubicBezTo>
                  <a:cubicBezTo>
                    <a:pt x="14994" y="7997"/>
                    <a:pt x="15020" y="8082"/>
                    <a:pt x="14954" y="8164"/>
                  </a:cubicBezTo>
                  <a:cubicBezTo>
                    <a:pt x="14763" y="8398"/>
                    <a:pt x="14069" y="8839"/>
                    <a:pt x="11616" y="9195"/>
                  </a:cubicBezTo>
                  <a:cubicBezTo>
                    <a:pt x="11531" y="9207"/>
                    <a:pt x="11460" y="9270"/>
                    <a:pt x="11436" y="9355"/>
                  </a:cubicBezTo>
                  <a:cubicBezTo>
                    <a:pt x="11411" y="9438"/>
                    <a:pt x="11439" y="9530"/>
                    <a:pt x="11505" y="9584"/>
                  </a:cubicBezTo>
                  <a:cubicBezTo>
                    <a:pt x="11585" y="9653"/>
                    <a:pt x="11663" y="9723"/>
                    <a:pt x="11736" y="9794"/>
                  </a:cubicBezTo>
                  <a:cubicBezTo>
                    <a:pt x="11814" y="9872"/>
                    <a:pt x="11840" y="9980"/>
                    <a:pt x="11804" y="10084"/>
                  </a:cubicBezTo>
                  <a:cubicBezTo>
                    <a:pt x="11769" y="10186"/>
                    <a:pt x="11682" y="10256"/>
                    <a:pt x="11571" y="10273"/>
                  </a:cubicBezTo>
                  <a:cubicBezTo>
                    <a:pt x="10809" y="10389"/>
                    <a:pt x="9165" y="10478"/>
                    <a:pt x="7679" y="10478"/>
                  </a:cubicBezTo>
                  <a:cubicBezTo>
                    <a:pt x="7027" y="10478"/>
                    <a:pt x="6404" y="10461"/>
                    <a:pt x="5900" y="10422"/>
                  </a:cubicBezTo>
                  <a:cubicBezTo>
                    <a:pt x="5897" y="10421"/>
                    <a:pt x="5894" y="10421"/>
                    <a:pt x="5891" y="10421"/>
                  </a:cubicBezTo>
                  <a:cubicBezTo>
                    <a:pt x="5775" y="10421"/>
                    <a:pt x="5674" y="10512"/>
                    <a:pt x="5669" y="10629"/>
                  </a:cubicBezTo>
                  <a:cubicBezTo>
                    <a:pt x="5662" y="10749"/>
                    <a:pt x="5754" y="10856"/>
                    <a:pt x="5874" y="10863"/>
                  </a:cubicBezTo>
                  <a:cubicBezTo>
                    <a:pt x="6380" y="10903"/>
                    <a:pt x="7004" y="10920"/>
                    <a:pt x="7658" y="10920"/>
                  </a:cubicBezTo>
                  <a:cubicBezTo>
                    <a:pt x="9169" y="10920"/>
                    <a:pt x="10847" y="10828"/>
                    <a:pt x="11625" y="10709"/>
                  </a:cubicBezTo>
                  <a:cubicBezTo>
                    <a:pt x="11901" y="10674"/>
                    <a:pt x="12132" y="10490"/>
                    <a:pt x="12220" y="10226"/>
                  </a:cubicBezTo>
                  <a:cubicBezTo>
                    <a:pt x="12298" y="9997"/>
                    <a:pt x="12257" y="9754"/>
                    <a:pt x="12121" y="9565"/>
                  </a:cubicBezTo>
                  <a:cubicBezTo>
                    <a:pt x="13866" y="9282"/>
                    <a:pt x="14906" y="8912"/>
                    <a:pt x="15296" y="8445"/>
                  </a:cubicBezTo>
                  <a:cubicBezTo>
                    <a:pt x="15442" y="8263"/>
                    <a:pt x="15477" y="8011"/>
                    <a:pt x="15378" y="7787"/>
                  </a:cubicBezTo>
                  <a:cubicBezTo>
                    <a:pt x="15277" y="7560"/>
                    <a:pt x="15060" y="7412"/>
                    <a:pt x="14812" y="7402"/>
                  </a:cubicBezTo>
                  <a:cubicBezTo>
                    <a:pt x="14505" y="7390"/>
                    <a:pt x="13994" y="7376"/>
                    <a:pt x="13284" y="7357"/>
                  </a:cubicBezTo>
                  <a:cubicBezTo>
                    <a:pt x="13670" y="7029"/>
                    <a:pt x="13909" y="6541"/>
                    <a:pt x="13911" y="5999"/>
                  </a:cubicBezTo>
                  <a:lnTo>
                    <a:pt x="13911" y="5973"/>
                  </a:lnTo>
                  <a:lnTo>
                    <a:pt x="13911" y="5947"/>
                  </a:lnTo>
                  <a:cubicBezTo>
                    <a:pt x="13909" y="5418"/>
                    <a:pt x="13675" y="4923"/>
                    <a:pt x="13274" y="4581"/>
                  </a:cubicBezTo>
                  <a:cubicBezTo>
                    <a:pt x="12908" y="4272"/>
                    <a:pt x="12736" y="3777"/>
                    <a:pt x="12826" y="3288"/>
                  </a:cubicBezTo>
                  <a:lnTo>
                    <a:pt x="12831" y="3276"/>
                  </a:lnTo>
                  <a:cubicBezTo>
                    <a:pt x="12854" y="3156"/>
                    <a:pt x="12774" y="3041"/>
                    <a:pt x="12654" y="3022"/>
                  </a:cubicBezTo>
                  <a:cubicBezTo>
                    <a:pt x="12640" y="3019"/>
                    <a:pt x="12627" y="3018"/>
                    <a:pt x="12613" y="3018"/>
                  </a:cubicBezTo>
                  <a:cubicBezTo>
                    <a:pt x="12507" y="3018"/>
                    <a:pt x="12415" y="3092"/>
                    <a:pt x="12397" y="3199"/>
                  </a:cubicBezTo>
                  <a:lnTo>
                    <a:pt x="12394" y="3208"/>
                  </a:lnTo>
                  <a:cubicBezTo>
                    <a:pt x="12276" y="3850"/>
                    <a:pt x="12503" y="4505"/>
                    <a:pt x="12991" y="4918"/>
                  </a:cubicBezTo>
                  <a:cubicBezTo>
                    <a:pt x="13295" y="5173"/>
                    <a:pt x="13472" y="5550"/>
                    <a:pt x="13472" y="5947"/>
                  </a:cubicBezTo>
                  <a:lnTo>
                    <a:pt x="13472" y="5970"/>
                  </a:lnTo>
                  <a:lnTo>
                    <a:pt x="13472" y="5994"/>
                  </a:lnTo>
                  <a:cubicBezTo>
                    <a:pt x="13470" y="6683"/>
                    <a:pt x="12956" y="7256"/>
                    <a:pt x="12269" y="7336"/>
                  </a:cubicBezTo>
                  <a:cubicBezTo>
                    <a:pt x="11215" y="7314"/>
                    <a:pt x="9549" y="7303"/>
                    <a:pt x="7884" y="7303"/>
                  </a:cubicBezTo>
                  <a:cubicBezTo>
                    <a:pt x="6219" y="7303"/>
                    <a:pt x="4554" y="7314"/>
                    <a:pt x="3501" y="7336"/>
                  </a:cubicBezTo>
                  <a:cubicBezTo>
                    <a:pt x="2817" y="7256"/>
                    <a:pt x="2300" y="6683"/>
                    <a:pt x="2298" y="5994"/>
                  </a:cubicBezTo>
                  <a:lnTo>
                    <a:pt x="2298" y="5970"/>
                  </a:lnTo>
                  <a:lnTo>
                    <a:pt x="2298" y="5947"/>
                  </a:lnTo>
                  <a:cubicBezTo>
                    <a:pt x="2300" y="5548"/>
                    <a:pt x="2475" y="5173"/>
                    <a:pt x="2777" y="4918"/>
                  </a:cubicBezTo>
                  <a:cubicBezTo>
                    <a:pt x="3268" y="4505"/>
                    <a:pt x="3496" y="3852"/>
                    <a:pt x="3378" y="3220"/>
                  </a:cubicBezTo>
                  <a:cubicBezTo>
                    <a:pt x="3069" y="1571"/>
                    <a:pt x="3845" y="875"/>
                    <a:pt x="4648" y="413"/>
                  </a:cubicBezTo>
                  <a:cubicBezTo>
                    <a:pt x="4754" y="349"/>
                    <a:pt x="4789" y="215"/>
                    <a:pt x="4728" y="111"/>
                  </a:cubicBezTo>
                  <a:cubicBezTo>
                    <a:pt x="4685" y="40"/>
                    <a:pt x="4611" y="1"/>
                    <a:pt x="4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37"/>
            <p:cNvSpPr/>
            <p:nvPr/>
          </p:nvSpPr>
          <p:spPr>
            <a:xfrm>
              <a:off x="7199305" y="4364692"/>
              <a:ext cx="12699" cy="22716"/>
            </a:xfrm>
            <a:custGeom>
              <a:rect b="b" l="l" r="r" t="t"/>
              <a:pathLst>
                <a:path extrusionOk="0" h="796" w="445">
                  <a:moveTo>
                    <a:pt x="222" y="0"/>
                  </a:moveTo>
                  <a:cubicBezTo>
                    <a:pt x="102" y="0"/>
                    <a:pt x="1" y="102"/>
                    <a:pt x="1" y="222"/>
                  </a:cubicBezTo>
                  <a:lnTo>
                    <a:pt x="1" y="576"/>
                  </a:lnTo>
                  <a:cubicBezTo>
                    <a:pt x="5" y="722"/>
                    <a:pt x="114" y="795"/>
                    <a:pt x="222" y="795"/>
                  </a:cubicBezTo>
                  <a:cubicBezTo>
                    <a:pt x="331" y="795"/>
                    <a:pt x="439" y="722"/>
                    <a:pt x="444" y="576"/>
                  </a:cubicBezTo>
                  <a:lnTo>
                    <a:pt x="444" y="222"/>
                  </a:lnTo>
                  <a:cubicBezTo>
                    <a:pt x="444" y="102"/>
                    <a:pt x="347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37"/>
            <p:cNvSpPr/>
            <p:nvPr/>
          </p:nvSpPr>
          <p:spPr>
            <a:xfrm>
              <a:off x="7304519" y="4364778"/>
              <a:ext cx="12614" cy="22687"/>
            </a:xfrm>
            <a:custGeom>
              <a:rect b="b" l="l" r="r" t="t"/>
              <a:pathLst>
                <a:path extrusionOk="0" h="795" w="442">
                  <a:moveTo>
                    <a:pt x="220" y="0"/>
                  </a:moveTo>
                  <a:cubicBezTo>
                    <a:pt x="113" y="0"/>
                    <a:pt x="5" y="74"/>
                    <a:pt x="1" y="221"/>
                  </a:cubicBezTo>
                  <a:lnTo>
                    <a:pt x="1" y="575"/>
                  </a:lnTo>
                  <a:cubicBezTo>
                    <a:pt x="5" y="721"/>
                    <a:pt x="114" y="795"/>
                    <a:pt x="222" y="795"/>
                  </a:cubicBezTo>
                  <a:cubicBezTo>
                    <a:pt x="330" y="795"/>
                    <a:pt x="438" y="721"/>
                    <a:pt x="442" y="575"/>
                  </a:cubicBezTo>
                  <a:lnTo>
                    <a:pt x="442" y="221"/>
                  </a:lnTo>
                  <a:cubicBezTo>
                    <a:pt x="436" y="74"/>
                    <a:pt x="328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37"/>
            <p:cNvSpPr/>
            <p:nvPr/>
          </p:nvSpPr>
          <p:spPr>
            <a:xfrm>
              <a:off x="7237344" y="4374538"/>
              <a:ext cx="41750" cy="19063"/>
            </a:xfrm>
            <a:custGeom>
              <a:rect b="b" l="l" r="r" t="t"/>
              <a:pathLst>
                <a:path extrusionOk="0" h="668" w="1463">
                  <a:moveTo>
                    <a:pt x="1217" y="0"/>
                  </a:moveTo>
                  <a:cubicBezTo>
                    <a:pt x="1155" y="0"/>
                    <a:pt x="1094" y="26"/>
                    <a:pt x="1050" y="78"/>
                  </a:cubicBezTo>
                  <a:cubicBezTo>
                    <a:pt x="971" y="173"/>
                    <a:pt x="852" y="221"/>
                    <a:pt x="732" y="221"/>
                  </a:cubicBezTo>
                  <a:cubicBezTo>
                    <a:pt x="613" y="221"/>
                    <a:pt x="493" y="173"/>
                    <a:pt x="413" y="78"/>
                  </a:cubicBezTo>
                  <a:cubicBezTo>
                    <a:pt x="371" y="28"/>
                    <a:pt x="309" y="3"/>
                    <a:pt x="248" y="3"/>
                  </a:cubicBezTo>
                  <a:cubicBezTo>
                    <a:pt x="195" y="3"/>
                    <a:pt x="143" y="21"/>
                    <a:pt x="102" y="56"/>
                  </a:cubicBezTo>
                  <a:cubicBezTo>
                    <a:pt x="10" y="137"/>
                    <a:pt x="0" y="278"/>
                    <a:pt x="81" y="370"/>
                  </a:cubicBezTo>
                  <a:cubicBezTo>
                    <a:pt x="246" y="559"/>
                    <a:pt x="482" y="667"/>
                    <a:pt x="732" y="667"/>
                  </a:cubicBezTo>
                  <a:cubicBezTo>
                    <a:pt x="984" y="667"/>
                    <a:pt x="1220" y="559"/>
                    <a:pt x="1385" y="370"/>
                  </a:cubicBezTo>
                  <a:cubicBezTo>
                    <a:pt x="1463" y="278"/>
                    <a:pt x="1456" y="137"/>
                    <a:pt x="1364" y="56"/>
                  </a:cubicBezTo>
                  <a:cubicBezTo>
                    <a:pt x="1322" y="19"/>
                    <a:pt x="1269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37"/>
            <p:cNvSpPr/>
            <p:nvPr/>
          </p:nvSpPr>
          <p:spPr>
            <a:xfrm>
              <a:off x="7178587" y="4173012"/>
              <a:ext cx="222906" cy="122312"/>
            </a:xfrm>
            <a:custGeom>
              <a:rect b="b" l="l" r="r" t="t"/>
              <a:pathLst>
                <a:path extrusionOk="0" h="4286" w="7811">
                  <a:moveTo>
                    <a:pt x="2789" y="0"/>
                  </a:moveTo>
                  <a:cubicBezTo>
                    <a:pt x="2585" y="0"/>
                    <a:pt x="2381" y="77"/>
                    <a:pt x="2222" y="230"/>
                  </a:cubicBezTo>
                  <a:cubicBezTo>
                    <a:pt x="1812" y="627"/>
                    <a:pt x="1194" y="896"/>
                    <a:pt x="540" y="1181"/>
                  </a:cubicBezTo>
                  <a:cubicBezTo>
                    <a:pt x="439" y="1226"/>
                    <a:pt x="333" y="1273"/>
                    <a:pt x="229" y="1315"/>
                  </a:cubicBezTo>
                  <a:cubicBezTo>
                    <a:pt x="1" y="1434"/>
                    <a:pt x="106" y="1743"/>
                    <a:pt x="319" y="1743"/>
                  </a:cubicBezTo>
                  <a:cubicBezTo>
                    <a:pt x="348" y="1743"/>
                    <a:pt x="380" y="1737"/>
                    <a:pt x="413" y="1724"/>
                  </a:cubicBezTo>
                  <a:cubicBezTo>
                    <a:pt x="514" y="1679"/>
                    <a:pt x="618" y="1632"/>
                    <a:pt x="722" y="1587"/>
                  </a:cubicBezTo>
                  <a:cubicBezTo>
                    <a:pt x="1411" y="1287"/>
                    <a:pt x="2064" y="1004"/>
                    <a:pt x="2531" y="553"/>
                  </a:cubicBezTo>
                  <a:cubicBezTo>
                    <a:pt x="2603" y="484"/>
                    <a:pt x="2697" y="449"/>
                    <a:pt x="2792" y="449"/>
                  </a:cubicBezTo>
                  <a:cubicBezTo>
                    <a:pt x="2886" y="449"/>
                    <a:pt x="2981" y="484"/>
                    <a:pt x="3052" y="553"/>
                  </a:cubicBezTo>
                  <a:cubicBezTo>
                    <a:pt x="3522" y="1004"/>
                    <a:pt x="4173" y="1287"/>
                    <a:pt x="4864" y="1587"/>
                  </a:cubicBezTo>
                  <a:cubicBezTo>
                    <a:pt x="6105" y="2127"/>
                    <a:pt x="7280" y="2641"/>
                    <a:pt x="7362" y="4080"/>
                  </a:cubicBezTo>
                  <a:cubicBezTo>
                    <a:pt x="7367" y="4195"/>
                    <a:pt x="7463" y="4286"/>
                    <a:pt x="7577" y="4286"/>
                  </a:cubicBezTo>
                  <a:cubicBezTo>
                    <a:pt x="7582" y="4286"/>
                    <a:pt x="7588" y="4286"/>
                    <a:pt x="7593" y="4285"/>
                  </a:cubicBezTo>
                  <a:cubicBezTo>
                    <a:pt x="7716" y="4281"/>
                    <a:pt x="7810" y="4174"/>
                    <a:pt x="7801" y="4052"/>
                  </a:cubicBezTo>
                  <a:cubicBezTo>
                    <a:pt x="7700" y="2342"/>
                    <a:pt x="6284" y="1726"/>
                    <a:pt x="5039" y="1181"/>
                  </a:cubicBezTo>
                  <a:cubicBezTo>
                    <a:pt x="4385" y="898"/>
                    <a:pt x="3770" y="627"/>
                    <a:pt x="3357" y="230"/>
                  </a:cubicBezTo>
                  <a:cubicBezTo>
                    <a:pt x="3198" y="77"/>
                    <a:pt x="2993" y="0"/>
                    <a:pt x="2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37"/>
            <p:cNvSpPr/>
            <p:nvPr/>
          </p:nvSpPr>
          <p:spPr>
            <a:xfrm>
              <a:off x="7159467" y="4274289"/>
              <a:ext cx="14611" cy="12614"/>
            </a:xfrm>
            <a:custGeom>
              <a:rect b="b" l="l" r="r" t="t"/>
              <a:pathLst>
                <a:path extrusionOk="0" h="442" w="512">
                  <a:moveTo>
                    <a:pt x="293" y="0"/>
                  </a:moveTo>
                  <a:cubicBezTo>
                    <a:pt x="0" y="7"/>
                    <a:pt x="0" y="432"/>
                    <a:pt x="293" y="441"/>
                  </a:cubicBezTo>
                  <a:cubicBezTo>
                    <a:pt x="415" y="441"/>
                    <a:pt x="512" y="342"/>
                    <a:pt x="512" y="220"/>
                  </a:cubicBezTo>
                  <a:cubicBezTo>
                    <a:pt x="512" y="99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37"/>
            <p:cNvSpPr/>
            <p:nvPr/>
          </p:nvSpPr>
          <p:spPr>
            <a:xfrm>
              <a:off x="7204955" y="4249861"/>
              <a:ext cx="14697" cy="12671"/>
            </a:xfrm>
            <a:custGeom>
              <a:rect b="b" l="l" r="r" t="t"/>
              <a:pathLst>
                <a:path extrusionOk="0" h="444" w="515">
                  <a:moveTo>
                    <a:pt x="293" y="0"/>
                  </a:moveTo>
                  <a:cubicBezTo>
                    <a:pt x="1" y="9"/>
                    <a:pt x="1" y="434"/>
                    <a:pt x="293" y="443"/>
                  </a:cubicBezTo>
                  <a:cubicBezTo>
                    <a:pt x="414" y="443"/>
                    <a:pt x="515" y="344"/>
                    <a:pt x="515" y="222"/>
                  </a:cubicBezTo>
                  <a:cubicBezTo>
                    <a:pt x="515" y="101"/>
                    <a:pt x="414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37"/>
            <p:cNvSpPr/>
            <p:nvPr/>
          </p:nvSpPr>
          <p:spPr>
            <a:xfrm>
              <a:off x="7334739" y="4325769"/>
              <a:ext cx="14640" cy="12614"/>
            </a:xfrm>
            <a:custGeom>
              <a:rect b="b" l="l" r="r" t="t"/>
              <a:pathLst>
                <a:path extrusionOk="0" h="442" w="513">
                  <a:moveTo>
                    <a:pt x="291" y="1"/>
                  </a:moveTo>
                  <a:cubicBezTo>
                    <a:pt x="1" y="8"/>
                    <a:pt x="1" y="433"/>
                    <a:pt x="291" y="442"/>
                  </a:cubicBezTo>
                  <a:cubicBezTo>
                    <a:pt x="414" y="442"/>
                    <a:pt x="513" y="345"/>
                    <a:pt x="513" y="220"/>
                  </a:cubicBezTo>
                  <a:cubicBezTo>
                    <a:pt x="513" y="100"/>
                    <a:pt x="414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81" name="Google Shape;6281;p37"/>
          <p:cNvSpPr/>
          <p:nvPr/>
        </p:nvSpPr>
        <p:spPr>
          <a:xfrm>
            <a:off x="5854688" y="659596"/>
            <a:ext cx="787425" cy="787425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82" name="Google Shape;6282;p37"/>
          <p:cNvGrpSpPr/>
          <p:nvPr/>
        </p:nvGrpSpPr>
        <p:grpSpPr>
          <a:xfrm>
            <a:off x="6141967" y="793587"/>
            <a:ext cx="365251" cy="430745"/>
            <a:chOff x="3248417" y="4138226"/>
            <a:chExt cx="365251" cy="430745"/>
          </a:xfrm>
        </p:grpSpPr>
        <p:sp>
          <p:nvSpPr>
            <p:cNvPr id="6283" name="Google Shape;6283;p37"/>
            <p:cNvSpPr/>
            <p:nvPr/>
          </p:nvSpPr>
          <p:spPr>
            <a:xfrm>
              <a:off x="3265653" y="4144419"/>
              <a:ext cx="331178" cy="191030"/>
            </a:xfrm>
            <a:custGeom>
              <a:rect b="b" l="l" r="r" t="t"/>
              <a:pathLst>
                <a:path extrusionOk="0" h="6694" w="11605">
                  <a:moveTo>
                    <a:pt x="5804" y="1"/>
                  </a:moveTo>
                  <a:cubicBezTo>
                    <a:pt x="5212" y="1"/>
                    <a:pt x="4697" y="348"/>
                    <a:pt x="4461" y="853"/>
                  </a:cubicBezTo>
                  <a:cubicBezTo>
                    <a:pt x="4296" y="789"/>
                    <a:pt x="4115" y="753"/>
                    <a:pt x="3926" y="753"/>
                  </a:cubicBezTo>
                  <a:cubicBezTo>
                    <a:pt x="3105" y="753"/>
                    <a:pt x="2442" y="1416"/>
                    <a:pt x="2442" y="2235"/>
                  </a:cubicBezTo>
                  <a:lnTo>
                    <a:pt x="2442" y="2256"/>
                  </a:lnTo>
                  <a:lnTo>
                    <a:pt x="2383" y="2256"/>
                  </a:lnTo>
                  <a:cubicBezTo>
                    <a:pt x="1565" y="2256"/>
                    <a:pt x="900" y="2919"/>
                    <a:pt x="900" y="3740"/>
                  </a:cubicBezTo>
                  <a:cubicBezTo>
                    <a:pt x="900" y="3851"/>
                    <a:pt x="916" y="3964"/>
                    <a:pt x="940" y="4070"/>
                  </a:cubicBezTo>
                  <a:cubicBezTo>
                    <a:pt x="390" y="4287"/>
                    <a:pt x="1" y="4825"/>
                    <a:pt x="1" y="5450"/>
                  </a:cubicBezTo>
                  <a:cubicBezTo>
                    <a:pt x="1" y="5636"/>
                    <a:pt x="43" y="5813"/>
                    <a:pt x="119" y="5971"/>
                  </a:cubicBezTo>
                  <a:cubicBezTo>
                    <a:pt x="239" y="6221"/>
                    <a:pt x="444" y="6429"/>
                    <a:pt x="706" y="6547"/>
                  </a:cubicBezTo>
                  <a:cubicBezTo>
                    <a:pt x="805" y="6594"/>
                    <a:pt x="918" y="6641"/>
                    <a:pt x="1046" y="6688"/>
                  </a:cubicBezTo>
                  <a:lnTo>
                    <a:pt x="10543" y="6693"/>
                  </a:lnTo>
                  <a:cubicBezTo>
                    <a:pt x="10675" y="6644"/>
                    <a:pt x="10793" y="6594"/>
                    <a:pt x="10899" y="6547"/>
                  </a:cubicBezTo>
                  <a:cubicBezTo>
                    <a:pt x="11161" y="6429"/>
                    <a:pt x="11366" y="6221"/>
                    <a:pt x="11486" y="5971"/>
                  </a:cubicBezTo>
                  <a:cubicBezTo>
                    <a:pt x="11562" y="5813"/>
                    <a:pt x="11604" y="5632"/>
                    <a:pt x="11604" y="5450"/>
                  </a:cubicBezTo>
                  <a:cubicBezTo>
                    <a:pt x="11604" y="4823"/>
                    <a:pt x="11217" y="4287"/>
                    <a:pt x="10670" y="4070"/>
                  </a:cubicBezTo>
                  <a:cubicBezTo>
                    <a:pt x="10696" y="3964"/>
                    <a:pt x="10708" y="3855"/>
                    <a:pt x="10708" y="3740"/>
                  </a:cubicBezTo>
                  <a:cubicBezTo>
                    <a:pt x="10708" y="2919"/>
                    <a:pt x="10045" y="2256"/>
                    <a:pt x="9224" y="2256"/>
                  </a:cubicBezTo>
                  <a:lnTo>
                    <a:pt x="9165" y="2256"/>
                  </a:lnTo>
                  <a:lnTo>
                    <a:pt x="9165" y="2235"/>
                  </a:lnTo>
                  <a:cubicBezTo>
                    <a:pt x="9165" y="1416"/>
                    <a:pt x="8502" y="753"/>
                    <a:pt x="7681" y="753"/>
                  </a:cubicBezTo>
                  <a:cubicBezTo>
                    <a:pt x="7493" y="753"/>
                    <a:pt x="7311" y="789"/>
                    <a:pt x="7146" y="853"/>
                  </a:cubicBezTo>
                  <a:cubicBezTo>
                    <a:pt x="6910" y="348"/>
                    <a:pt x="6396" y="1"/>
                    <a:pt x="58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37"/>
            <p:cNvSpPr/>
            <p:nvPr/>
          </p:nvSpPr>
          <p:spPr>
            <a:xfrm>
              <a:off x="3269020" y="4214362"/>
              <a:ext cx="324443" cy="120999"/>
            </a:xfrm>
            <a:custGeom>
              <a:rect b="b" l="l" r="r" t="t"/>
              <a:pathLst>
                <a:path extrusionOk="0" h="4240" w="11369">
                  <a:moveTo>
                    <a:pt x="5683" y="1"/>
                  </a:moveTo>
                  <a:cubicBezTo>
                    <a:pt x="4985" y="1"/>
                    <a:pt x="4320" y="279"/>
                    <a:pt x="3832" y="751"/>
                  </a:cubicBezTo>
                  <a:lnTo>
                    <a:pt x="3806" y="751"/>
                  </a:lnTo>
                  <a:cubicBezTo>
                    <a:pt x="2688" y="751"/>
                    <a:pt x="1730" y="1445"/>
                    <a:pt x="1334" y="2423"/>
                  </a:cubicBezTo>
                  <a:cubicBezTo>
                    <a:pt x="779" y="2631"/>
                    <a:pt x="310" y="3020"/>
                    <a:pt x="1" y="3518"/>
                  </a:cubicBezTo>
                  <a:cubicBezTo>
                    <a:pt x="121" y="3768"/>
                    <a:pt x="326" y="3976"/>
                    <a:pt x="588" y="4094"/>
                  </a:cubicBezTo>
                  <a:cubicBezTo>
                    <a:pt x="687" y="4141"/>
                    <a:pt x="800" y="4188"/>
                    <a:pt x="928" y="4235"/>
                  </a:cubicBezTo>
                  <a:lnTo>
                    <a:pt x="10425" y="4240"/>
                  </a:lnTo>
                  <a:cubicBezTo>
                    <a:pt x="10557" y="4190"/>
                    <a:pt x="10675" y="4141"/>
                    <a:pt x="10781" y="4094"/>
                  </a:cubicBezTo>
                  <a:cubicBezTo>
                    <a:pt x="11043" y="3976"/>
                    <a:pt x="11248" y="3768"/>
                    <a:pt x="11368" y="3518"/>
                  </a:cubicBezTo>
                  <a:cubicBezTo>
                    <a:pt x="11059" y="3020"/>
                    <a:pt x="10590" y="2633"/>
                    <a:pt x="10033" y="2423"/>
                  </a:cubicBezTo>
                  <a:cubicBezTo>
                    <a:pt x="9637" y="1445"/>
                    <a:pt x="8679" y="751"/>
                    <a:pt x="7561" y="751"/>
                  </a:cubicBezTo>
                  <a:lnTo>
                    <a:pt x="7535" y="751"/>
                  </a:lnTo>
                  <a:cubicBezTo>
                    <a:pt x="7044" y="279"/>
                    <a:pt x="6382" y="1"/>
                    <a:pt x="56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37"/>
            <p:cNvSpPr/>
            <p:nvPr/>
          </p:nvSpPr>
          <p:spPr>
            <a:xfrm>
              <a:off x="3265653" y="4248035"/>
              <a:ext cx="331178" cy="191001"/>
            </a:xfrm>
            <a:custGeom>
              <a:rect b="b" l="l" r="r" t="t"/>
              <a:pathLst>
                <a:path extrusionOk="0" h="6693" w="11605">
                  <a:moveTo>
                    <a:pt x="5804" y="0"/>
                  </a:moveTo>
                  <a:cubicBezTo>
                    <a:pt x="5212" y="0"/>
                    <a:pt x="4697" y="347"/>
                    <a:pt x="4461" y="852"/>
                  </a:cubicBezTo>
                  <a:cubicBezTo>
                    <a:pt x="4296" y="786"/>
                    <a:pt x="4115" y="750"/>
                    <a:pt x="3926" y="750"/>
                  </a:cubicBezTo>
                  <a:cubicBezTo>
                    <a:pt x="3105" y="750"/>
                    <a:pt x="2442" y="1416"/>
                    <a:pt x="2442" y="2234"/>
                  </a:cubicBezTo>
                  <a:lnTo>
                    <a:pt x="2442" y="2255"/>
                  </a:lnTo>
                  <a:lnTo>
                    <a:pt x="2383" y="2255"/>
                  </a:lnTo>
                  <a:cubicBezTo>
                    <a:pt x="1565" y="2255"/>
                    <a:pt x="900" y="2918"/>
                    <a:pt x="900" y="3739"/>
                  </a:cubicBezTo>
                  <a:cubicBezTo>
                    <a:pt x="900" y="3850"/>
                    <a:pt x="916" y="3961"/>
                    <a:pt x="940" y="4069"/>
                  </a:cubicBezTo>
                  <a:cubicBezTo>
                    <a:pt x="390" y="4286"/>
                    <a:pt x="1" y="4824"/>
                    <a:pt x="1" y="5449"/>
                  </a:cubicBezTo>
                  <a:cubicBezTo>
                    <a:pt x="1" y="5633"/>
                    <a:pt x="43" y="5810"/>
                    <a:pt x="119" y="5971"/>
                  </a:cubicBezTo>
                  <a:cubicBezTo>
                    <a:pt x="239" y="6221"/>
                    <a:pt x="444" y="6428"/>
                    <a:pt x="706" y="6546"/>
                  </a:cubicBezTo>
                  <a:cubicBezTo>
                    <a:pt x="805" y="6593"/>
                    <a:pt x="918" y="6638"/>
                    <a:pt x="1046" y="6688"/>
                  </a:cubicBezTo>
                  <a:lnTo>
                    <a:pt x="10543" y="6693"/>
                  </a:lnTo>
                  <a:cubicBezTo>
                    <a:pt x="10675" y="6643"/>
                    <a:pt x="10793" y="6593"/>
                    <a:pt x="10899" y="6546"/>
                  </a:cubicBezTo>
                  <a:cubicBezTo>
                    <a:pt x="11161" y="6428"/>
                    <a:pt x="11366" y="6221"/>
                    <a:pt x="11486" y="5971"/>
                  </a:cubicBezTo>
                  <a:cubicBezTo>
                    <a:pt x="11562" y="5810"/>
                    <a:pt x="11604" y="5631"/>
                    <a:pt x="11604" y="5449"/>
                  </a:cubicBezTo>
                  <a:cubicBezTo>
                    <a:pt x="11604" y="4824"/>
                    <a:pt x="11217" y="4286"/>
                    <a:pt x="10670" y="4069"/>
                  </a:cubicBezTo>
                  <a:cubicBezTo>
                    <a:pt x="10696" y="3963"/>
                    <a:pt x="10708" y="3852"/>
                    <a:pt x="10708" y="3739"/>
                  </a:cubicBezTo>
                  <a:cubicBezTo>
                    <a:pt x="10708" y="2918"/>
                    <a:pt x="10045" y="2255"/>
                    <a:pt x="9224" y="2255"/>
                  </a:cubicBezTo>
                  <a:lnTo>
                    <a:pt x="9165" y="2255"/>
                  </a:lnTo>
                  <a:lnTo>
                    <a:pt x="9165" y="2234"/>
                  </a:lnTo>
                  <a:cubicBezTo>
                    <a:pt x="9165" y="1416"/>
                    <a:pt x="8502" y="750"/>
                    <a:pt x="7681" y="750"/>
                  </a:cubicBezTo>
                  <a:cubicBezTo>
                    <a:pt x="7493" y="750"/>
                    <a:pt x="7311" y="786"/>
                    <a:pt x="7146" y="852"/>
                  </a:cubicBezTo>
                  <a:cubicBezTo>
                    <a:pt x="6910" y="347"/>
                    <a:pt x="6396" y="0"/>
                    <a:pt x="5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37"/>
            <p:cNvSpPr/>
            <p:nvPr/>
          </p:nvSpPr>
          <p:spPr>
            <a:xfrm>
              <a:off x="3269020" y="4317892"/>
              <a:ext cx="324443" cy="121142"/>
            </a:xfrm>
            <a:custGeom>
              <a:rect b="b" l="l" r="r" t="t"/>
              <a:pathLst>
                <a:path extrusionOk="0" h="4245" w="11369">
                  <a:moveTo>
                    <a:pt x="5686" y="1"/>
                  </a:moveTo>
                  <a:cubicBezTo>
                    <a:pt x="4987" y="1"/>
                    <a:pt x="4325" y="282"/>
                    <a:pt x="3834" y="753"/>
                  </a:cubicBezTo>
                  <a:lnTo>
                    <a:pt x="3808" y="753"/>
                  </a:lnTo>
                  <a:cubicBezTo>
                    <a:pt x="2690" y="753"/>
                    <a:pt x="1732" y="1447"/>
                    <a:pt x="1336" y="2426"/>
                  </a:cubicBezTo>
                  <a:cubicBezTo>
                    <a:pt x="779" y="2633"/>
                    <a:pt x="310" y="3025"/>
                    <a:pt x="1" y="3523"/>
                  </a:cubicBezTo>
                  <a:cubicBezTo>
                    <a:pt x="121" y="3773"/>
                    <a:pt x="326" y="3980"/>
                    <a:pt x="588" y="4098"/>
                  </a:cubicBezTo>
                  <a:cubicBezTo>
                    <a:pt x="687" y="4145"/>
                    <a:pt x="800" y="4190"/>
                    <a:pt x="928" y="4240"/>
                  </a:cubicBezTo>
                  <a:lnTo>
                    <a:pt x="10425" y="4245"/>
                  </a:lnTo>
                  <a:cubicBezTo>
                    <a:pt x="10557" y="4195"/>
                    <a:pt x="10675" y="4145"/>
                    <a:pt x="10781" y="4098"/>
                  </a:cubicBezTo>
                  <a:cubicBezTo>
                    <a:pt x="11043" y="3980"/>
                    <a:pt x="11248" y="3773"/>
                    <a:pt x="11368" y="3523"/>
                  </a:cubicBezTo>
                  <a:cubicBezTo>
                    <a:pt x="11059" y="3025"/>
                    <a:pt x="10590" y="2636"/>
                    <a:pt x="10036" y="2426"/>
                  </a:cubicBezTo>
                  <a:cubicBezTo>
                    <a:pt x="9639" y="1447"/>
                    <a:pt x="8682" y="753"/>
                    <a:pt x="7563" y="753"/>
                  </a:cubicBezTo>
                  <a:lnTo>
                    <a:pt x="7537" y="753"/>
                  </a:lnTo>
                  <a:cubicBezTo>
                    <a:pt x="7049" y="282"/>
                    <a:pt x="6384" y="1"/>
                    <a:pt x="56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37"/>
            <p:cNvSpPr/>
            <p:nvPr/>
          </p:nvSpPr>
          <p:spPr>
            <a:xfrm>
              <a:off x="3265596" y="4351480"/>
              <a:ext cx="331235" cy="211006"/>
            </a:xfrm>
            <a:custGeom>
              <a:rect b="b" l="l" r="r" t="t"/>
              <a:pathLst>
                <a:path extrusionOk="0" h="7394" w="11607">
                  <a:moveTo>
                    <a:pt x="5803" y="1"/>
                  </a:moveTo>
                  <a:cubicBezTo>
                    <a:pt x="5211" y="1"/>
                    <a:pt x="4697" y="348"/>
                    <a:pt x="4461" y="853"/>
                  </a:cubicBezTo>
                  <a:cubicBezTo>
                    <a:pt x="4296" y="789"/>
                    <a:pt x="4114" y="753"/>
                    <a:pt x="3926" y="753"/>
                  </a:cubicBezTo>
                  <a:cubicBezTo>
                    <a:pt x="3105" y="753"/>
                    <a:pt x="2442" y="1416"/>
                    <a:pt x="2442" y="2235"/>
                  </a:cubicBezTo>
                  <a:lnTo>
                    <a:pt x="2442" y="2256"/>
                  </a:lnTo>
                  <a:lnTo>
                    <a:pt x="2383" y="2256"/>
                  </a:lnTo>
                  <a:cubicBezTo>
                    <a:pt x="1562" y="2256"/>
                    <a:pt x="899" y="2919"/>
                    <a:pt x="899" y="3740"/>
                  </a:cubicBezTo>
                  <a:cubicBezTo>
                    <a:pt x="899" y="3851"/>
                    <a:pt x="913" y="3964"/>
                    <a:pt x="937" y="4070"/>
                  </a:cubicBezTo>
                  <a:cubicBezTo>
                    <a:pt x="390" y="4287"/>
                    <a:pt x="0" y="4825"/>
                    <a:pt x="0" y="5450"/>
                  </a:cubicBezTo>
                  <a:cubicBezTo>
                    <a:pt x="0" y="5686"/>
                    <a:pt x="69" y="5910"/>
                    <a:pt x="191" y="6101"/>
                  </a:cubicBezTo>
                  <a:cubicBezTo>
                    <a:pt x="312" y="6292"/>
                    <a:pt x="489" y="6450"/>
                    <a:pt x="706" y="6547"/>
                  </a:cubicBezTo>
                  <a:cubicBezTo>
                    <a:pt x="1019" y="6691"/>
                    <a:pt x="1451" y="6851"/>
                    <a:pt x="2022" y="6993"/>
                  </a:cubicBezTo>
                  <a:cubicBezTo>
                    <a:pt x="2914" y="7217"/>
                    <a:pt x="4145" y="7394"/>
                    <a:pt x="5803" y="7394"/>
                  </a:cubicBezTo>
                  <a:cubicBezTo>
                    <a:pt x="8521" y="7394"/>
                    <a:pt x="10097" y="6915"/>
                    <a:pt x="10901" y="6549"/>
                  </a:cubicBezTo>
                  <a:cubicBezTo>
                    <a:pt x="11330" y="6356"/>
                    <a:pt x="11606" y="5924"/>
                    <a:pt x="11606" y="5452"/>
                  </a:cubicBezTo>
                  <a:cubicBezTo>
                    <a:pt x="11606" y="5141"/>
                    <a:pt x="11510" y="4851"/>
                    <a:pt x="11344" y="4606"/>
                  </a:cubicBezTo>
                  <a:cubicBezTo>
                    <a:pt x="11175" y="4367"/>
                    <a:pt x="10943" y="4179"/>
                    <a:pt x="10667" y="4070"/>
                  </a:cubicBezTo>
                  <a:cubicBezTo>
                    <a:pt x="10696" y="3964"/>
                    <a:pt x="10708" y="3855"/>
                    <a:pt x="10708" y="3740"/>
                  </a:cubicBezTo>
                  <a:cubicBezTo>
                    <a:pt x="10708" y="2921"/>
                    <a:pt x="10042" y="2256"/>
                    <a:pt x="9224" y="2256"/>
                  </a:cubicBezTo>
                  <a:lnTo>
                    <a:pt x="9165" y="2256"/>
                  </a:lnTo>
                  <a:lnTo>
                    <a:pt x="9165" y="2237"/>
                  </a:lnTo>
                  <a:cubicBezTo>
                    <a:pt x="9165" y="1416"/>
                    <a:pt x="8502" y="753"/>
                    <a:pt x="7681" y="753"/>
                  </a:cubicBezTo>
                  <a:cubicBezTo>
                    <a:pt x="7492" y="753"/>
                    <a:pt x="7311" y="789"/>
                    <a:pt x="7146" y="853"/>
                  </a:cubicBezTo>
                  <a:cubicBezTo>
                    <a:pt x="7094" y="749"/>
                    <a:pt x="7035" y="652"/>
                    <a:pt x="6964" y="565"/>
                  </a:cubicBezTo>
                  <a:cubicBezTo>
                    <a:pt x="6693" y="223"/>
                    <a:pt x="6275" y="1"/>
                    <a:pt x="5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37"/>
            <p:cNvSpPr/>
            <p:nvPr/>
          </p:nvSpPr>
          <p:spPr>
            <a:xfrm>
              <a:off x="3265539" y="4351566"/>
              <a:ext cx="198792" cy="199563"/>
            </a:xfrm>
            <a:custGeom>
              <a:rect b="b" l="l" r="r" t="t"/>
              <a:pathLst>
                <a:path extrusionOk="0" h="6993" w="6966">
                  <a:moveTo>
                    <a:pt x="5803" y="0"/>
                  </a:moveTo>
                  <a:cubicBezTo>
                    <a:pt x="5209" y="0"/>
                    <a:pt x="4697" y="349"/>
                    <a:pt x="4461" y="852"/>
                  </a:cubicBezTo>
                  <a:cubicBezTo>
                    <a:pt x="4296" y="788"/>
                    <a:pt x="4112" y="753"/>
                    <a:pt x="3923" y="753"/>
                  </a:cubicBezTo>
                  <a:cubicBezTo>
                    <a:pt x="3104" y="753"/>
                    <a:pt x="2442" y="1416"/>
                    <a:pt x="2442" y="2237"/>
                  </a:cubicBezTo>
                  <a:lnTo>
                    <a:pt x="2442" y="2255"/>
                  </a:lnTo>
                  <a:lnTo>
                    <a:pt x="2383" y="2255"/>
                  </a:lnTo>
                  <a:cubicBezTo>
                    <a:pt x="1562" y="2255"/>
                    <a:pt x="899" y="2921"/>
                    <a:pt x="899" y="3739"/>
                  </a:cubicBezTo>
                  <a:cubicBezTo>
                    <a:pt x="899" y="3852"/>
                    <a:pt x="913" y="3963"/>
                    <a:pt x="937" y="4069"/>
                  </a:cubicBezTo>
                  <a:cubicBezTo>
                    <a:pt x="389" y="4289"/>
                    <a:pt x="0" y="4824"/>
                    <a:pt x="0" y="5449"/>
                  </a:cubicBezTo>
                  <a:cubicBezTo>
                    <a:pt x="0" y="5685"/>
                    <a:pt x="66" y="5909"/>
                    <a:pt x="191" y="6103"/>
                  </a:cubicBezTo>
                  <a:cubicBezTo>
                    <a:pt x="311" y="6294"/>
                    <a:pt x="488" y="6450"/>
                    <a:pt x="703" y="6546"/>
                  </a:cubicBezTo>
                  <a:cubicBezTo>
                    <a:pt x="1019" y="6693"/>
                    <a:pt x="1451" y="6851"/>
                    <a:pt x="2022" y="6992"/>
                  </a:cubicBezTo>
                  <a:cubicBezTo>
                    <a:pt x="1878" y="6898"/>
                    <a:pt x="1757" y="6775"/>
                    <a:pt x="1665" y="6634"/>
                  </a:cubicBezTo>
                  <a:cubicBezTo>
                    <a:pt x="1540" y="6440"/>
                    <a:pt x="1474" y="6216"/>
                    <a:pt x="1474" y="5980"/>
                  </a:cubicBezTo>
                  <a:cubicBezTo>
                    <a:pt x="1474" y="5353"/>
                    <a:pt x="1864" y="4820"/>
                    <a:pt x="2411" y="4600"/>
                  </a:cubicBezTo>
                  <a:cubicBezTo>
                    <a:pt x="2385" y="4494"/>
                    <a:pt x="2373" y="4386"/>
                    <a:pt x="2373" y="4270"/>
                  </a:cubicBezTo>
                  <a:cubicBezTo>
                    <a:pt x="2373" y="3451"/>
                    <a:pt x="3036" y="2789"/>
                    <a:pt x="3857" y="2789"/>
                  </a:cubicBezTo>
                  <a:lnTo>
                    <a:pt x="3916" y="2789"/>
                  </a:lnTo>
                  <a:lnTo>
                    <a:pt x="3916" y="2767"/>
                  </a:lnTo>
                  <a:cubicBezTo>
                    <a:pt x="3916" y="1946"/>
                    <a:pt x="4579" y="1284"/>
                    <a:pt x="5397" y="1284"/>
                  </a:cubicBezTo>
                  <a:cubicBezTo>
                    <a:pt x="5586" y="1284"/>
                    <a:pt x="5770" y="1319"/>
                    <a:pt x="5935" y="1385"/>
                  </a:cubicBezTo>
                  <a:cubicBezTo>
                    <a:pt x="6129" y="972"/>
                    <a:pt x="6511" y="661"/>
                    <a:pt x="6966" y="564"/>
                  </a:cubicBezTo>
                  <a:cubicBezTo>
                    <a:pt x="6699" y="222"/>
                    <a:pt x="6277" y="0"/>
                    <a:pt x="58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37"/>
            <p:cNvSpPr/>
            <p:nvPr/>
          </p:nvSpPr>
          <p:spPr>
            <a:xfrm>
              <a:off x="3338964" y="4493136"/>
              <a:ext cx="49712" cy="39610"/>
            </a:xfrm>
            <a:custGeom>
              <a:rect b="b" l="l" r="r" t="t"/>
              <a:pathLst>
                <a:path extrusionOk="0" h="1388" w="1742">
                  <a:moveTo>
                    <a:pt x="871" y="0"/>
                  </a:moveTo>
                  <a:cubicBezTo>
                    <a:pt x="392" y="0"/>
                    <a:pt x="1" y="309"/>
                    <a:pt x="1" y="691"/>
                  </a:cubicBezTo>
                  <a:cubicBezTo>
                    <a:pt x="1" y="1073"/>
                    <a:pt x="387" y="1385"/>
                    <a:pt x="869" y="1387"/>
                  </a:cubicBezTo>
                  <a:cubicBezTo>
                    <a:pt x="1350" y="1387"/>
                    <a:pt x="1739" y="1078"/>
                    <a:pt x="1739" y="696"/>
                  </a:cubicBezTo>
                  <a:cubicBezTo>
                    <a:pt x="1742" y="311"/>
                    <a:pt x="1352" y="2"/>
                    <a:pt x="8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37"/>
            <p:cNvSpPr/>
            <p:nvPr/>
          </p:nvSpPr>
          <p:spPr>
            <a:xfrm>
              <a:off x="3473542" y="4493392"/>
              <a:ext cx="49684" cy="39610"/>
            </a:xfrm>
            <a:custGeom>
              <a:rect b="b" l="l" r="r" t="t"/>
              <a:pathLst>
                <a:path extrusionOk="0" h="1388" w="1741">
                  <a:moveTo>
                    <a:pt x="871" y="1"/>
                  </a:moveTo>
                  <a:cubicBezTo>
                    <a:pt x="392" y="1"/>
                    <a:pt x="0" y="310"/>
                    <a:pt x="0" y="692"/>
                  </a:cubicBezTo>
                  <a:cubicBezTo>
                    <a:pt x="0" y="1076"/>
                    <a:pt x="389" y="1385"/>
                    <a:pt x="868" y="1388"/>
                  </a:cubicBezTo>
                  <a:cubicBezTo>
                    <a:pt x="1349" y="1388"/>
                    <a:pt x="1739" y="1079"/>
                    <a:pt x="1741" y="696"/>
                  </a:cubicBezTo>
                  <a:cubicBezTo>
                    <a:pt x="1741" y="314"/>
                    <a:pt x="1352" y="3"/>
                    <a:pt x="8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37"/>
            <p:cNvSpPr/>
            <p:nvPr/>
          </p:nvSpPr>
          <p:spPr>
            <a:xfrm>
              <a:off x="3248417" y="4138226"/>
              <a:ext cx="365251" cy="430745"/>
            </a:xfrm>
            <a:custGeom>
              <a:rect b="b" l="l" r="r" t="t"/>
              <a:pathLst>
                <a:path extrusionOk="0" h="15094" w="12799">
                  <a:moveTo>
                    <a:pt x="6407" y="1"/>
                  </a:moveTo>
                  <a:cubicBezTo>
                    <a:pt x="5845" y="1"/>
                    <a:pt x="5283" y="268"/>
                    <a:pt x="4957" y="801"/>
                  </a:cubicBezTo>
                  <a:cubicBezTo>
                    <a:pt x="4818" y="765"/>
                    <a:pt x="4673" y="747"/>
                    <a:pt x="4527" y="747"/>
                  </a:cubicBezTo>
                  <a:cubicBezTo>
                    <a:pt x="4423" y="747"/>
                    <a:pt x="4319" y="756"/>
                    <a:pt x="4216" y="775"/>
                  </a:cubicBezTo>
                  <a:cubicBezTo>
                    <a:pt x="3944" y="833"/>
                    <a:pt x="4002" y="1214"/>
                    <a:pt x="4258" y="1214"/>
                  </a:cubicBezTo>
                  <a:cubicBezTo>
                    <a:pt x="4270" y="1214"/>
                    <a:pt x="4283" y="1213"/>
                    <a:pt x="4296" y="1211"/>
                  </a:cubicBezTo>
                  <a:cubicBezTo>
                    <a:pt x="4372" y="1197"/>
                    <a:pt x="4449" y="1190"/>
                    <a:pt x="4527" y="1190"/>
                  </a:cubicBezTo>
                  <a:cubicBezTo>
                    <a:pt x="4682" y="1190"/>
                    <a:pt x="4838" y="1218"/>
                    <a:pt x="4983" y="1275"/>
                  </a:cubicBezTo>
                  <a:cubicBezTo>
                    <a:pt x="5010" y="1285"/>
                    <a:pt x="5038" y="1290"/>
                    <a:pt x="5066" y="1290"/>
                  </a:cubicBezTo>
                  <a:cubicBezTo>
                    <a:pt x="5149" y="1290"/>
                    <a:pt x="5226" y="1244"/>
                    <a:pt x="5264" y="1164"/>
                  </a:cubicBezTo>
                  <a:cubicBezTo>
                    <a:pt x="5471" y="725"/>
                    <a:pt x="5919" y="437"/>
                    <a:pt x="6405" y="437"/>
                  </a:cubicBezTo>
                  <a:cubicBezTo>
                    <a:pt x="6891" y="437"/>
                    <a:pt x="7339" y="725"/>
                    <a:pt x="7547" y="1164"/>
                  </a:cubicBezTo>
                  <a:cubicBezTo>
                    <a:pt x="7584" y="1244"/>
                    <a:pt x="7662" y="1290"/>
                    <a:pt x="7744" y="1290"/>
                  </a:cubicBezTo>
                  <a:cubicBezTo>
                    <a:pt x="7771" y="1290"/>
                    <a:pt x="7799" y="1285"/>
                    <a:pt x="7825" y="1275"/>
                  </a:cubicBezTo>
                  <a:cubicBezTo>
                    <a:pt x="7972" y="1215"/>
                    <a:pt x="8123" y="1188"/>
                    <a:pt x="8271" y="1188"/>
                  </a:cubicBezTo>
                  <a:cubicBezTo>
                    <a:pt x="8937" y="1188"/>
                    <a:pt x="9560" y="1740"/>
                    <a:pt x="9545" y="2452"/>
                  </a:cubicBezTo>
                  <a:lnTo>
                    <a:pt x="9545" y="2471"/>
                  </a:lnTo>
                  <a:cubicBezTo>
                    <a:pt x="9545" y="2532"/>
                    <a:pt x="9569" y="2589"/>
                    <a:pt x="9613" y="2631"/>
                  </a:cubicBezTo>
                  <a:cubicBezTo>
                    <a:pt x="9656" y="2672"/>
                    <a:pt x="9712" y="2695"/>
                    <a:pt x="9768" y="2695"/>
                  </a:cubicBezTo>
                  <a:cubicBezTo>
                    <a:pt x="9771" y="2695"/>
                    <a:pt x="9774" y="2695"/>
                    <a:pt x="9776" y="2695"/>
                  </a:cubicBezTo>
                  <a:cubicBezTo>
                    <a:pt x="9798" y="2694"/>
                    <a:pt x="9820" y="2693"/>
                    <a:pt x="9842" y="2693"/>
                  </a:cubicBezTo>
                  <a:cubicBezTo>
                    <a:pt x="10627" y="2693"/>
                    <a:pt x="11241" y="3464"/>
                    <a:pt x="11055" y="4235"/>
                  </a:cubicBezTo>
                  <a:cubicBezTo>
                    <a:pt x="11031" y="4341"/>
                    <a:pt x="11088" y="4452"/>
                    <a:pt x="11187" y="4490"/>
                  </a:cubicBezTo>
                  <a:cubicBezTo>
                    <a:pt x="12057" y="4806"/>
                    <a:pt x="12329" y="6129"/>
                    <a:pt x="11409" y="6556"/>
                  </a:cubicBezTo>
                  <a:cubicBezTo>
                    <a:pt x="11352" y="6582"/>
                    <a:pt x="11298" y="6606"/>
                    <a:pt x="11234" y="6629"/>
                  </a:cubicBezTo>
                  <a:cubicBezTo>
                    <a:pt x="10956" y="6214"/>
                    <a:pt x="10498" y="5931"/>
                    <a:pt x="9972" y="5884"/>
                  </a:cubicBezTo>
                  <a:cubicBezTo>
                    <a:pt x="9922" y="5450"/>
                    <a:pt x="9710" y="5056"/>
                    <a:pt x="9375" y="4773"/>
                  </a:cubicBezTo>
                  <a:cubicBezTo>
                    <a:pt x="9334" y="4738"/>
                    <a:pt x="9283" y="4721"/>
                    <a:pt x="9233" y="4721"/>
                  </a:cubicBezTo>
                  <a:cubicBezTo>
                    <a:pt x="9169" y="4721"/>
                    <a:pt x="9106" y="4748"/>
                    <a:pt x="9061" y="4799"/>
                  </a:cubicBezTo>
                  <a:cubicBezTo>
                    <a:pt x="8981" y="4893"/>
                    <a:pt x="8998" y="5032"/>
                    <a:pt x="9087" y="5113"/>
                  </a:cubicBezTo>
                  <a:cubicBezTo>
                    <a:pt x="9375" y="5353"/>
                    <a:pt x="9540" y="5705"/>
                    <a:pt x="9540" y="6080"/>
                  </a:cubicBezTo>
                  <a:lnTo>
                    <a:pt x="9540" y="6096"/>
                  </a:lnTo>
                  <a:cubicBezTo>
                    <a:pt x="9540" y="6158"/>
                    <a:pt x="9564" y="6214"/>
                    <a:pt x="9606" y="6259"/>
                  </a:cubicBezTo>
                  <a:cubicBezTo>
                    <a:pt x="9649" y="6297"/>
                    <a:pt x="9705" y="6321"/>
                    <a:pt x="9761" y="6321"/>
                  </a:cubicBezTo>
                  <a:cubicBezTo>
                    <a:pt x="9764" y="6321"/>
                    <a:pt x="9766" y="6321"/>
                    <a:pt x="9769" y="6320"/>
                  </a:cubicBezTo>
                  <a:cubicBezTo>
                    <a:pt x="9791" y="6319"/>
                    <a:pt x="9813" y="6319"/>
                    <a:pt x="9835" y="6319"/>
                  </a:cubicBezTo>
                  <a:cubicBezTo>
                    <a:pt x="10620" y="6319"/>
                    <a:pt x="11236" y="7092"/>
                    <a:pt x="11050" y="7863"/>
                  </a:cubicBezTo>
                  <a:cubicBezTo>
                    <a:pt x="11026" y="7969"/>
                    <a:pt x="11081" y="8078"/>
                    <a:pt x="11182" y="8118"/>
                  </a:cubicBezTo>
                  <a:cubicBezTo>
                    <a:pt x="12053" y="8432"/>
                    <a:pt x="12324" y="9757"/>
                    <a:pt x="11404" y="10184"/>
                  </a:cubicBezTo>
                  <a:cubicBezTo>
                    <a:pt x="11347" y="10210"/>
                    <a:pt x="11291" y="10234"/>
                    <a:pt x="11229" y="10257"/>
                  </a:cubicBezTo>
                  <a:cubicBezTo>
                    <a:pt x="10949" y="9842"/>
                    <a:pt x="10491" y="9559"/>
                    <a:pt x="9967" y="9512"/>
                  </a:cubicBezTo>
                  <a:cubicBezTo>
                    <a:pt x="9884" y="8653"/>
                    <a:pt x="9107" y="7997"/>
                    <a:pt x="8268" y="7997"/>
                  </a:cubicBezTo>
                  <a:cubicBezTo>
                    <a:pt x="8128" y="7997"/>
                    <a:pt x="7985" y="8015"/>
                    <a:pt x="7844" y="8054"/>
                  </a:cubicBezTo>
                  <a:cubicBezTo>
                    <a:pt x="7519" y="7521"/>
                    <a:pt x="6957" y="7255"/>
                    <a:pt x="6395" y="7255"/>
                  </a:cubicBezTo>
                  <a:cubicBezTo>
                    <a:pt x="5833" y="7255"/>
                    <a:pt x="5271" y="7521"/>
                    <a:pt x="4945" y="8054"/>
                  </a:cubicBezTo>
                  <a:cubicBezTo>
                    <a:pt x="4803" y="8015"/>
                    <a:pt x="4660" y="7997"/>
                    <a:pt x="4519" y="7997"/>
                  </a:cubicBezTo>
                  <a:cubicBezTo>
                    <a:pt x="3678" y="7997"/>
                    <a:pt x="2905" y="8652"/>
                    <a:pt x="2822" y="9512"/>
                  </a:cubicBezTo>
                  <a:cubicBezTo>
                    <a:pt x="2298" y="9559"/>
                    <a:pt x="1841" y="9845"/>
                    <a:pt x="1560" y="10257"/>
                  </a:cubicBezTo>
                  <a:cubicBezTo>
                    <a:pt x="477" y="9911"/>
                    <a:pt x="643" y="8491"/>
                    <a:pt x="1610" y="8113"/>
                  </a:cubicBezTo>
                  <a:cubicBezTo>
                    <a:pt x="1711" y="8073"/>
                    <a:pt x="1770" y="7967"/>
                    <a:pt x="1744" y="7861"/>
                  </a:cubicBezTo>
                  <a:cubicBezTo>
                    <a:pt x="1556" y="7090"/>
                    <a:pt x="2172" y="6316"/>
                    <a:pt x="2957" y="6316"/>
                  </a:cubicBezTo>
                  <a:cubicBezTo>
                    <a:pt x="2979" y="6316"/>
                    <a:pt x="3001" y="6317"/>
                    <a:pt x="3023" y="6318"/>
                  </a:cubicBezTo>
                  <a:cubicBezTo>
                    <a:pt x="3025" y="6318"/>
                    <a:pt x="3028" y="6318"/>
                    <a:pt x="3031" y="6318"/>
                  </a:cubicBezTo>
                  <a:cubicBezTo>
                    <a:pt x="3087" y="6318"/>
                    <a:pt x="3145" y="6295"/>
                    <a:pt x="3185" y="6257"/>
                  </a:cubicBezTo>
                  <a:cubicBezTo>
                    <a:pt x="3230" y="6214"/>
                    <a:pt x="3254" y="6155"/>
                    <a:pt x="3254" y="6094"/>
                  </a:cubicBezTo>
                  <a:lnTo>
                    <a:pt x="3254" y="6077"/>
                  </a:lnTo>
                  <a:cubicBezTo>
                    <a:pt x="3238" y="5366"/>
                    <a:pt x="3859" y="4813"/>
                    <a:pt x="4524" y="4813"/>
                  </a:cubicBezTo>
                  <a:cubicBezTo>
                    <a:pt x="4673" y="4813"/>
                    <a:pt x="4824" y="4840"/>
                    <a:pt x="4971" y="4900"/>
                  </a:cubicBezTo>
                  <a:cubicBezTo>
                    <a:pt x="4998" y="4910"/>
                    <a:pt x="5025" y="4915"/>
                    <a:pt x="5051" y="4915"/>
                  </a:cubicBezTo>
                  <a:cubicBezTo>
                    <a:pt x="5135" y="4915"/>
                    <a:pt x="5214" y="4868"/>
                    <a:pt x="5252" y="4787"/>
                  </a:cubicBezTo>
                  <a:cubicBezTo>
                    <a:pt x="5459" y="4348"/>
                    <a:pt x="5908" y="4063"/>
                    <a:pt x="6394" y="4063"/>
                  </a:cubicBezTo>
                  <a:cubicBezTo>
                    <a:pt x="6879" y="4063"/>
                    <a:pt x="7328" y="4348"/>
                    <a:pt x="7535" y="4787"/>
                  </a:cubicBezTo>
                  <a:cubicBezTo>
                    <a:pt x="7573" y="4868"/>
                    <a:pt x="7652" y="4915"/>
                    <a:pt x="7735" y="4915"/>
                  </a:cubicBezTo>
                  <a:cubicBezTo>
                    <a:pt x="7761" y="4915"/>
                    <a:pt x="7788" y="4910"/>
                    <a:pt x="7814" y="4900"/>
                  </a:cubicBezTo>
                  <a:cubicBezTo>
                    <a:pt x="7960" y="4844"/>
                    <a:pt x="8113" y="4815"/>
                    <a:pt x="8271" y="4815"/>
                  </a:cubicBezTo>
                  <a:cubicBezTo>
                    <a:pt x="8564" y="4806"/>
                    <a:pt x="8564" y="4381"/>
                    <a:pt x="8271" y="4372"/>
                  </a:cubicBezTo>
                  <a:cubicBezTo>
                    <a:pt x="8125" y="4372"/>
                    <a:pt x="7979" y="4391"/>
                    <a:pt x="7842" y="4429"/>
                  </a:cubicBezTo>
                  <a:cubicBezTo>
                    <a:pt x="7515" y="3894"/>
                    <a:pt x="6953" y="3627"/>
                    <a:pt x="6391" y="3627"/>
                  </a:cubicBezTo>
                  <a:cubicBezTo>
                    <a:pt x="5830" y="3627"/>
                    <a:pt x="5268" y="3894"/>
                    <a:pt x="4943" y="4429"/>
                  </a:cubicBezTo>
                  <a:cubicBezTo>
                    <a:pt x="4800" y="4390"/>
                    <a:pt x="4657" y="4371"/>
                    <a:pt x="4516" y="4371"/>
                  </a:cubicBezTo>
                  <a:cubicBezTo>
                    <a:pt x="3675" y="4371"/>
                    <a:pt x="2903" y="5024"/>
                    <a:pt x="2820" y="5884"/>
                  </a:cubicBezTo>
                  <a:cubicBezTo>
                    <a:pt x="2294" y="5931"/>
                    <a:pt x="1836" y="6219"/>
                    <a:pt x="1558" y="6632"/>
                  </a:cubicBezTo>
                  <a:cubicBezTo>
                    <a:pt x="475" y="6283"/>
                    <a:pt x="640" y="4865"/>
                    <a:pt x="1607" y="4488"/>
                  </a:cubicBezTo>
                  <a:cubicBezTo>
                    <a:pt x="1706" y="4445"/>
                    <a:pt x="1765" y="4339"/>
                    <a:pt x="1739" y="4233"/>
                  </a:cubicBezTo>
                  <a:cubicBezTo>
                    <a:pt x="1554" y="3462"/>
                    <a:pt x="2167" y="2691"/>
                    <a:pt x="2954" y="2691"/>
                  </a:cubicBezTo>
                  <a:cubicBezTo>
                    <a:pt x="2976" y="2691"/>
                    <a:pt x="2998" y="2691"/>
                    <a:pt x="3020" y="2692"/>
                  </a:cubicBezTo>
                  <a:cubicBezTo>
                    <a:pt x="3023" y="2693"/>
                    <a:pt x="3026" y="2693"/>
                    <a:pt x="3029" y="2693"/>
                  </a:cubicBezTo>
                  <a:cubicBezTo>
                    <a:pt x="3087" y="2693"/>
                    <a:pt x="3142" y="2669"/>
                    <a:pt x="3181" y="2629"/>
                  </a:cubicBezTo>
                  <a:cubicBezTo>
                    <a:pt x="3226" y="2589"/>
                    <a:pt x="3249" y="2530"/>
                    <a:pt x="3249" y="2468"/>
                  </a:cubicBezTo>
                  <a:lnTo>
                    <a:pt x="3249" y="2449"/>
                  </a:lnTo>
                  <a:cubicBezTo>
                    <a:pt x="3249" y="2150"/>
                    <a:pt x="3355" y="1857"/>
                    <a:pt x="3553" y="1631"/>
                  </a:cubicBezTo>
                  <a:cubicBezTo>
                    <a:pt x="3634" y="1539"/>
                    <a:pt x="3622" y="1397"/>
                    <a:pt x="3530" y="1317"/>
                  </a:cubicBezTo>
                  <a:cubicBezTo>
                    <a:pt x="3489" y="1281"/>
                    <a:pt x="3437" y="1264"/>
                    <a:pt x="3386" y="1264"/>
                  </a:cubicBezTo>
                  <a:cubicBezTo>
                    <a:pt x="3324" y="1264"/>
                    <a:pt x="3261" y="1290"/>
                    <a:pt x="3218" y="1341"/>
                  </a:cubicBezTo>
                  <a:cubicBezTo>
                    <a:pt x="2997" y="1600"/>
                    <a:pt x="2858" y="1919"/>
                    <a:pt x="2820" y="2256"/>
                  </a:cubicBezTo>
                  <a:cubicBezTo>
                    <a:pt x="1881" y="2332"/>
                    <a:pt x="1159" y="3204"/>
                    <a:pt x="1279" y="4155"/>
                  </a:cubicBezTo>
                  <a:cubicBezTo>
                    <a:pt x="178" y="4700"/>
                    <a:pt x="1" y="6415"/>
                    <a:pt x="1204" y="6962"/>
                  </a:cubicBezTo>
                  <a:cubicBezTo>
                    <a:pt x="1253" y="6986"/>
                    <a:pt x="1308" y="7009"/>
                    <a:pt x="1360" y="7028"/>
                  </a:cubicBezTo>
                  <a:cubicBezTo>
                    <a:pt x="1277" y="7262"/>
                    <a:pt x="1249" y="7531"/>
                    <a:pt x="1279" y="7783"/>
                  </a:cubicBezTo>
                  <a:cubicBezTo>
                    <a:pt x="178" y="8330"/>
                    <a:pt x="1" y="10045"/>
                    <a:pt x="1204" y="10590"/>
                  </a:cubicBezTo>
                  <a:cubicBezTo>
                    <a:pt x="1253" y="10614"/>
                    <a:pt x="1308" y="10637"/>
                    <a:pt x="1360" y="10658"/>
                  </a:cubicBezTo>
                  <a:cubicBezTo>
                    <a:pt x="1277" y="10892"/>
                    <a:pt x="1249" y="11161"/>
                    <a:pt x="1279" y="11413"/>
                  </a:cubicBezTo>
                  <a:cubicBezTo>
                    <a:pt x="178" y="11958"/>
                    <a:pt x="1" y="13676"/>
                    <a:pt x="1204" y="14220"/>
                  </a:cubicBezTo>
                  <a:cubicBezTo>
                    <a:pt x="1725" y="14456"/>
                    <a:pt x="2645" y="14777"/>
                    <a:pt x="4068" y="14952"/>
                  </a:cubicBezTo>
                  <a:cubicBezTo>
                    <a:pt x="4076" y="14953"/>
                    <a:pt x="4085" y="14953"/>
                    <a:pt x="4094" y="14953"/>
                  </a:cubicBezTo>
                  <a:cubicBezTo>
                    <a:pt x="4204" y="14953"/>
                    <a:pt x="4300" y="14872"/>
                    <a:pt x="4315" y="14761"/>
                  </a:cubicBezTo>
                  <a:cubicBezTo>
                    <a:pt x="4329" y="14640"/>
                    <a:pt x="4245" y="14527"/>
                    <a:pt x="4122" y="14513"/>
                  </a:cubicBezTo>
                  <a:cubicBezTo>
                    <a:pt x="2758" y="14345"/>
                    <a:pt x="1881" y="14041"/>
                    <a:pt x="1386" y="13817"/>
                  </a:cubicBezTo>
                  <a:cubicBezTo>
                    <a:pt x="466" y="13390"/>
                    <a:pt x="737" y="12064"/>
                    <a:pt x="1607" y="11751"/>
                  </a:cubicBezTo>
                  <a:cubicBezTo>
                    <a:pt x="1709" y="11708"/>
                    <a:pt x="1768" y="11602"/>
                    <a:pt x="1739" y="11496"/>
                  </a:cubicBezTo>
                  <a:cubicBezTo>
                    <a:pt x="1553" y="10724"/>
                    <a:pt x="2171" y="9952"/>
                    <a:pt x="2958" y="9952"/>
                  </a:cubicBezTo>
                  <a:cubicBezTo>
                    <a:pt x="2978" y="9952"/>
                    <a:pt x="2999" y="9952"/>
                    <a:pt x="3020" y="9953"/>
                  </a:cubicBezTo>
                  <a:cubicBezTo>
                    <a:pt x="3025" y="9954"/>
                    <a:pt x="3031" y="9954"/>
                    <a:pt x="3036" y="9954"/>
                  </a:cubicBezTo>
                  <a:cubicBezTo>
                    <a:pt x="3091" y="9954"/>
                    <a:pt x="3144" y="9931"/>
                    <a:pt x="3183" y="9892"/>
                  </a:cubicBezTo>
                  <a:cubicBezTo>
                    <a:pt x="3226" y="9852"/>
                    <a:pt x="3249" y="9793"/>
                    <a:pt x="3249" y="9729"/>
                  </a:cubicBezTo>
                  <a:lnTo>
                    <a:pt x="3249" y="9713"/>
                  </a:lnTo>
                  <a:cubicBezTo>
                    <a:pt x="3236" y="9001"/>
                    <a:pt x="3857" y="8448"/>
                    <a:pt x="4522" y="8448"/>
                  </a:cubicBezTo>
                  <a:cubicBezTo>
                    <a:pt x="4671" y="8448"/>
                    <a:pt x="4822" y="8475"/>
                    <a:pt x="4969" y="8535"/>
                  </a:cubicBezTo>
                  <a:cubicBezTo>
                    <a:pt x="4996" y="8546"/>
                    <a:pt x="5023" y="8551"/>
                    <a:pt x="5051" y="8551"/>
                  </a:cubicBezTo>
                  <a:cubicBezTo>
                    <a:pt x="5133" y="8551"/>
                    <a:pt x="5212" y="8504"/>
                    <a:pt x="5249" y="8425"/>
                  </a:cubicBezTo>
                  <a:cubicBezTo>
                    <a:pt x="5473" y="7944"/>
                    <a:pt x="5932" y="7704"/>
                    <a:pt x="6392" y="7704"/>
                  </a:cubicBezTo>
                  <a:cubicBezTo>
                    <a:pt x="6851" y="7704"/>
                    <a:pt x="7311" y="7944"/>
                    <a:pt x="7535" y="8425"/>
                  </a:cubicBezTo>
                  <a:cubicBezTo>
                    <a:pt x="7573" y="8504"/>
                    <a:pt x="7650" y="8551"/>
                    <a:pt x="7732" y="8551"/>
                  </a:cubicBezTo>
                  <a:cubicBezTo>
                    <a:pt x="7759" y="8551"/>
                    <a:pt x="7787" y="8546"/>
                    <a:pt x="7814" y="8535"/>
                  </a:cubicBezTo>
                  <a:cubicBezTo>
                    <a:pt x="7960" y="8475"/>
                    <a:pt x="8112" y="8448"/>
                    <a:pt x="8261" y="8448"/>
                  </a:cubicBezTo>
                  <a:cubicBezTo>
                    <a:pt x="8926" y="8448"/>
                    <a:pt x="9549" y="9001"/>
                    <a:pt x="9533" y="9713"/>
                  </a:cubicBezTo>
                  <a:lnTo>
                    <a:pt x="9533" y="9729"/>
                  </a:lnTo>
                  <a:cubicBezTo>
                    <a:pt x="9533" y="9793"/>
                    <a:pt x="9557" y="9847"/>
                    <a:pt x="9602" y="9892"/>
                  </a:cubicBezTo>
                  <a:cubicBezTo>
                    <a:pt x="9643" y="9931"/>
                    <a:pt x="9696" y="9954"/>
                    <a:pt x="9750" y="9954"/>
                  </a:cubicBezTo>
                  <a:cubicBezTo>
                    <a:pt x="9754" y="9954"/>
                    <a:pt x="9759" y="9954"/>
                    <a:pt x="9764" y="9953"/>
                  </a:cubicBezTo>
                  <a:cubicBezTo>
                    <a:pt x="9785" y="9952"/>
                    <a:pt x="9806" y="9952"/>
                    <a:pt x="9827" y="9952"/>
                  </a:cubicBezTo>
                  <a:cubicBezTo>
                    <a:pt x="10614" y="9952"/>
                    <a:pt x="11229" y="10724"/>
                    <a:pt x="11043" y="11496"/>
                  </a:cubicBezTo>
                  <a:cubicBezTo>
                    <a:pt x="11019" y="11602"/>
                    <a:pt x="11076" y="11711"/>
                    <a:pt x="11175" y="11751"/>
                  </a:cubicBezTo>
                  <a:cubicBezTo>
                    <a:pt x="11659" y="11942"/>
                    <a:pt x="11972" y="12402"/>
                    <a:pt x="11972" y="12923"/>
                  </a:cubicBezTo>
                  <a:cubicBezTo>
                    <a:pt x="11972" y="13308"/>
                    <a:pt x="11746" y="13661"/>
                    <a:pt x="11397" y="13817"/>
                  </a:cubicBezTo>
                  <a:cubicBezTo>
                    <a:pt x="10569" y="14194"/>
                    <a:pt x="9026" y="14643"/>
                    <a:pt x="6391" y="14643"/>
                  </a:cubicBezTo>
                  <a:cubicBezTo>
                    <a:pt x="5969" y="14643"/>
                    <a:pt x="5558" y="14631"/>
                    <a:pt x="5169" y="14607"/>
                  </a:cubicBezTo>
                  <a:cubicBezTo>
                    <a:pt x="5167" y="14607"/>
                    <a:pt x="5164" y="14607"/>
                    <a:pt x="5162" y="14607"/>
                  </a:cubicBezTo>
                  <a:cubicBezTo>
                    <a:pt x="4876" y="14607"/>
                    <a:pt x="4853" y="15020"/>
                    <a:pt x="5143" y="15048"/>
                  </a:cubicBezTo>
                  <a:cubicBezTo>
                    <a:pt x="5536" y="15079"/>
                    <a:pt x="5939" y="15094"/>
                    <a:pt x="6343" y="15094"/>
                  </a:cubicBezTo>
                  <a:cubicBezTo>
                    <a:pt x="8529" y="15094"/>
                    <a:pt x="10749" y="14676"/>
                    <a:pt x="11581" y="14220"/>
                  </a:cubicBezTo>
                  <a:cubicBezTo>
                    <a:pt x="12088" y="13992"/>
                    <a:pt x="12414" y="13480"/>
                    <a:pt x="12414" y="12923"/>
                  </a:cubicBezTo>
                  <a:cubicBezTo>
                    <a:pt x="12414" y="12281"/>
                    <a:pt x="12060" y="11706"/>
                    <a:pt x="11503" y="11413"/>
                  </a:cubicBezTo>
                  <a:cubicBezTo>
                    <a:pt x="11534" y="11161"/>
                    <a:pt x="11503" y="10892"/>
                    <a:pt x="11423" y="10658"/>
                  </a:cubicBezTo>
                  <a:cubicBezTo>
                    <a:pt x="11477" y="10635"/>
                    <a:pt x="11529" y="10614"/>
                    <a:pt x="11581" y="10590"/>
                  </a:cubicBezTo>
                  <a:cubicBezTo>
                    <a:pt x="12102" y="10364"/>
                    <a:pt x="12430" y="9854"/>
                    <a:pt x="12430" y="9297"/>
                  </a:cubicBezTo>
                  <a:cubicBezTo>
                    <a:pt x="12430" y="8653"/>
                    <a:pt x="12076" y="8078"/>
                    <a:pt x="11517" y="7788"/>
                  </a:cubicBezTo>
                  <a:cubicBezTo>
                    <a:pt x="11548" y="7533"/>
                    <a:pt x="11517" y="7264"/>
                    <a:pt x="11439" y="7033"/>
                  </a:cubicBezTo>
                  <a:cubicBezTo>
                    <a:pt x="11491" y="7007"/>
                    <a:pt x="11545" y="6988"/>
                    <a:pt x="11595" y="6964"/>
                  </a:cubicBezTo>
                  <a:cubicBezTo>
                    <a:pt x="12798" y="6417"/>
                    <a:pt x="12621" y="4702"/>
                    <a:pt x="11517" y="4157"/>
                  </a:cubicBezTo>
                  <a:cubicBezTo>
                    <a:pt x="11635" y="3207"/>
                    <a:pt x="10916" y="2334"/>
                    <a:pt x="9979" y="2258"/>
                  </a:cubicBezTo>
                  <a:cubicBezTo>
                    <a:pt x="9896" y="1400"/>
                    <a:pt x="9119" y="743"/>
                    <a:pt x="8280" y="743"/>
                  </a:cubicBezTo>
                  <a:cubicBezTo>
                    <a:pt x="8139" y="743"/>
                    <a:pt x="7997" y="762"/>
                    <a:pt x="7856" y="801"/>
                  </a:cubicBezTo>
                  <a:cubicBezTo>
                    <a:pt x="7531" y="268"/>
                    <a:pt x="6969" y="1"/>
                    <a:pt x="64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37"/>
            <p:cNvSpPr/>
            <p:nvPr/>
          </p:nvSpPr>
          <p:spPr>
            <a:xfrm>
              <a:off x="3372209" y="4481807"/>
              <a:ext cx="12642" cy="22716"/>
            </a:xfrm>
            <a:custGeom>
              <a:rect b="b" l="l" r="r" t="t"/>
              <a:pathLst>
                <a:path extrusionOk="0" h="796" w="443">
                  <a:moveTo>
                    <a:pt x="220" y="1"/>
                  </a:moveTo>
                  <a:cubicBezTo>
                    <a:pt x="100" y="1"/>
                    <a:pt x="1" y="102"/>
                    <a:pt x="1" y="223"/>
                  </a:cubicBezTo>
                  <a:lnTo>
                    <a:pt x="1" y="576"/>
                  </a:lnTo>
                  <a:cubicBezTo>
                    <a:pt x="4" y="723"/>
                    <a:pt x="112" y="796"/>
                    <a:pt x="221" y="796"/>
                  </a:cubicBezTo>
                  <a:cubicBezTo>
                    <a:pt x="329" y="796"/>
                    <a:pt x="437" y="723"/>
                    <a:pt x="442" y="576"/>
                  </a:cubicBezTo>
                  <a:lnTo>
                    <a:pt x="442" y="223"/>
                  </a:lnTo>
                  <a:cubicBezTo>
                    <a:pt x="442" y="102"/>
                    <a:pt x="343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37"/>
            <p:cNvSpPr/>
            <p:nvPr/>
          </p:nvSpPr>
          <p:spPr>
            <a:xfrm>
              <a:off x="3477309" y="4481892"/>
              <a:ext cx="12614" cy="22687"/>
            </a:xfrm>
            <a:custGeom>
              <a:rect b="b" l="l" r="r" t="t"/>
              <a:pathLst>
                <a:path extrusionOk="0" h="795" w="442">
                  <a:moveTo>
                    <a:pt x="221" y="0"/>
                  </a:moveTo>
                  <a:cubicBezTo>
                    <a:pt x="113" y="0"/>
                    <a:pt x="5" y="73"/>
                    <a:pt x="0" y="220"/>
                  </a:cubicBezTo>
                  <a:lnTo>
                    <a:pt x="0" y="573"/>
                  </a:lnTo>
                  <a:cubicBezTo>
                    <a:pt x="5" y="721"/>
                    <a:pt x="112" y="795"/>
                    <a:pt x="220" y="795"/>
                  </a:cubicBezTo>
                  <a:cubicBezTo>
                    <a:pt x="328" y="795"/>
                    <a:pt x="435" y="721"/>
                    <a:pt x="441" y="573"/>
                  </a:cubicBezTo>
                  <a:lnTo>
                    <a:pt x="441" y="220"/>
                  </a:lnTo>
                  <a:cubicBezTo>
                    <a:pt x="437" y="73"/>
                    <a:pt x="329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37"/>
            <p:cNvSpPr/>
            <p:nvPr/>
          </p:nvSpPr>
          <p:spPr>
            <a:xfrm>
              <a:off x="3400631" y="4497901"/>
              <a:ext cx="61299" cy="24856"/>
            </a:xfrm>
            <a:custGeom>
              <a:rect b="b" l="l" r="r" t="t"/>
              <a:pathLst>
                <a:path extrusionOk="0" h="871" w="2148">
                  <a:moveTo>
                    <a:pt x="222" y="1"/>
                  </a:moveTo>
                  <a:cubicBezTo>
                    <a:pt x="102" y="1"/>
                    <a:pt x="0" y="100"/>
                    <a:pt x="0" y="222"/>
                  </a:cubicBezTo>
                  <a:cubicBezTo>
                    <a:pt x="0" y="579"/>
                    <a:pt x="291" y="871"/>
                    <a:pt x="649" y="871"/>
                  </a:cubicBezTo>
                  <a:cubicBezTo>
                    <a:pt x="810" y="871"/>
                    <a:pt x="956" y="812"/>
                    <a:pt x="1071" y="711"/>
                  </a:cubicBezTo>
                  <a:cubicBezTo>
                    <a:pt x="1187" y="812"/>
                    <a:pt x="1333" y="871"/>
                    <a:pt x="1498" y="871"/>
                  </a:cubicBezTo>
                  <a:cubicBezTo>
                    <a:pt x="1855" y="871"/>
                    <a:pt x="2147" y="581"/>
                    <a:pt x="2147" y="222"/>
                  </a:cubicBezTo>
                  <a:cubicBezTo>
                    <a:pt x="2147" y="100"/>
                    <a:pt x="2048" y="1"/>
                    <a:pt x="1925" y="1"/>
                  </a:cubicBezTo>
                  <a:cubicBezTo>
                    <a:pt x="1805" y="1"/>
                    <a:pt x="1706" y="100"/>
                    <a:pt x="1706" y="222"/>
                  </a:cubicBezTo>
                  <a:cubicBezTo>
                    <a:pt x="1701" y="358"/>
                    <a:pt x="1601" y="426"/>
                    <a:pt x="1501" y="426"/>
                  </a:cubicBezTo>
                  <a:cubicBezTo>
                    <a:pt x="1400" y="426"/>
                    <a:pt x="1300" y="358"/>
                    <a:pt x="1295" y="222"/>
                  </a:cubicBezTo>
                  <a:cubicBezTo>
                    <a:pt x="1295" y="100"/>
                    <a:pt x="1194" y="1"/>
                    <a:pt x="1074" y="1"/>
                  </a:cubicBezTo>
                  <a:cubicBezTo>
                    <a:pt x="953" y="1"/>
                    <a:pt x="852" y="100"/>
                    <a:pt x="852" y="222"/>
                  </a:cubicBezTo>
                  <a:cubicBezTo>
                    <a:pt x="848" y="358"/>
                    <a:pt x="748" y="426"/>
                    <a:pt x="648" y="426"/>
                  </a:cubicBezTo>
                  <a:cubicBezTo>
                    <a:pt x="548" y="426"/>
                    <a:pt x="447" y="358"/>
                    <a:pt x="444" y="222"/>
                  </a:cubicBezTo>
                  <a:cubicBezTo>
                    <a:pt x="444" y="100"/>
                    <a:pt x="342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37"/>
            <p:cNvSpPr/>
            <p:nvPr/>
          </p:nvSpPr>
          <p:spPr>
            <a:xfrm>
              <a:off x="3470032" y="4322287"/>
              <a:ext cx="14697" cy="12671"/>
            </a:xfrm>
            <a:custGeom>
              <a:rect b="b" l="l" r="r" t="t"/>
              <a:pathLst>
                <a:path extrusionOk="0" h="444" w="515">
                  <a:moveTo>
                    <a:pt x="293" y="0"/>
                  </a:moveTo>
                  <a:cubicBezTo>
                    <a:pt x="0" y="10"/>
                    <a:pt x="0" y="434"/>
                    <a:pt x="293" y="444"/>
                  </a:cubicBezTo>
                  <a:cubicBezTo>
                    <a:pt x="418" y="444"/>
                    <a:pt x="515" y="347"/>
                    <a:pt x="515" y="222"/>
                  </a:cubicBezTo>
                  <a:cubicBezTo>
                    <a:pt x="515" y="102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37"/>
            <p:cNvSpPr/>
            <p:nvPr/>
          </p:nvSpPr>
          <p:spPr>
            <a:xfrm>
              <a:off x="3491577" y="4223123"/>
              <a:ext cx="14697" cy="12614"/>
            </a:xfrm>
            <a:custGeom>
              <a:rect b="b" l="l" r="r" t="t"/>
              <a:pathLst>
                <a:path extrusionOk="0" h="442" w="515">
                  <a:moveTo>
                    <a:pt x="293" y="1"/>
                  </a:moveTo>
                  <a:cubicBezTo>
                    <a:pt x="0" y="8"/>
                    <a:pt x="0" y="432"/>
                    <a:pt x="293" y="442"/>
                  </a:cubicBezTo>
                  <a:cubicBezTo>
                    <a:pt x="413" y="442"/>
                    <a:pt x="515" y="345"/>
                    <a:pt x="515" y="220"/>
                  </a:cubicBezTo>
                  <a:cubicBezTo>
                    <a:pt x="515" y="100"/>
                    <a:pt x="413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37"/>
            <p:cNvSpPr/>
            <p:nvPr/>
          </p:nvSpPr>
          <p:spPr>
            <a:xfrm>
              <a:off x="3442894" y="4200721"/>
              <a:ext cx="14640" cy="12671"/>
            </a:xfrm>
            <a:custGeom>
              <a:rect b="b" l="l" r="r" t="t"/>
              <a:pathLst>
                <a:path extrusionOk="0" h="444" w="513">
                  <a:moveTo>
                    <a:pt x="291" y="0"/>
                  </a:moveTo>
                  <a:cubicBezTo>
                    <a:pt x="1" y="9"/>
                    <a:pt x="1" y="434"/>
                    <a:pt x="291" y="443"/>
                  </a:cubicBezTo>
                  <a:cubicBezTo>
                    <a:pt x="414" y="443"/>
                    <a:pt x="513" y="344"/>
                    <a:pt x="513" y="222"/>
                  </a:cubicBezTo>
                  <a:cubicBezTo>
                    <a:pt x="513" y="101"/>
                    <a:pt x="414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98" name="Google Shape;6298;p37"/>
          <p:cNvSpPr txBox="1"/>
          <p:nvPr/>
        </p:nvSpPr>
        <p:spPr>
          <a:xfrm flipH="1">
            <a:off x="719999" y="529237"/>
            <a:ext cx="17097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Cuisine</a:t>
            </a:r>
            <a:endParaRPr b="1" sz="20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6299" name="Google Shape;6299;p37"/>
          <p:cNvSpPr txBox="1"/>
          <p:nvPr/>
        </p:nvSpPr>
        <p:spPr>
          <a:xfrm flipH="1">
            <a:off x="720005" y="890305"/>
            <a:ext cx="1709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Origin of dish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300" name="Google Shape;6300;p37"/>
          <p:cNvSpPr txBox="1"/>
          <p:nvPr/>
        </p:nvSpPr>
        <p:spPr>
          <a:xfrm>
            <a:off x="6714276" y="546462"/>
            <a:ext cx="17097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rPr>
              <a:t>Instructions</a:t>
            </a:r>
            <a:endParaRPr b="1" sz="2000">
              <a:solidFill>
                <a:schemeClr val="dk1"/>
              </a:solidFill>
              <a:latin typeface="Concert One"/>
              <a:ea typeface="Concert One"/>
              <a:cs typeface="Concert One"/>
              <a:sym typeface="Concert One"/>
            </a:endParaRPr>
          </a:p>
        </p:txBody>
      </p:sp>
      <p:sp>
        <p:nvSpPr>
          <p:cNvPr id="6301" name="Google Shape;6301;p37"/>
          <p:cNvSpPr txBox="1"/>
          <p:nvPr/>
        </p:nvSpPr>
        <p:spPr>
          <a:xfrm>
            <a:off x="6714273" y="966505"/>
            <a:ext cx="1709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Utensils in Recipe</a:t>
            </a:r>
            <a:endParaRPr b="1"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302" name="Google Shape;6302;p37"/>
          <p:cNvSpPr txBox="1"/>
          <p:nvPr>
            <p:ph type="title"/>
          </p:nvPr>
        </p:nvSpPr>
        <p:spPr>
          <a:xfrm>
            <a:off x="643800" y="40452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</a:t>
            </a:r>
            <a:r>
              <a:rPr lang="en" sz="3000">
                <a:solidFill>
                  <a:schemeClr val="lt1"/>
                </a:solidFill>
              </a:rPr>
              <a:t>RELEVANT FACTORS</a:t>
            </a:r>
            <a:endParaRPr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6" name="Shape 6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7" name="Google Shape;6307;p38"/>
          <p:cNvSpPr/>
          <p:nvPr/>
        </p:nvSpPr>
        <p:spPr>
          <a:xfrm>
            <a:off x="5667650" y="1095271"/>
            <a:ext cx="1550100" cy="1550100"/>
          </a:xfrm>
          <a:prstGeom prst="flowChartOffpageConnector">
            <a:avLst/>
          </a:prstGeom>
          <a:solidFill>
            <a:schemeClr val="accen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8" name="Google Shape;6308;p38"/>
          <p:cNvSpPr txBox="1"/>
          <p:nvPr>
            <p:ph idx="2" type="title"/>
          </p:nvPr>
        </p:nvSpPr>
        <p:spPr>
          <a:xfrm>
            <a:off x="3475100" y="2645375"/>
            <a:ext cx="5447700" cy="18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00000"/>
                </a:solidFill>
              </a:rPr>
              <a:t>THE </a:t>
            </a:r>
            <a:r>
              <a:rPr lang="en" sz="5000">
                <a:solidFill>
                  <a:schemeClr val="lt1"/>
                </a:solidFill>
              </a:rPr>
              <a:t>PERFORMANCE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1"/>
                </a:solidFill>
              </a:rPr>
              <a:t>MEASUREMENT</a:t>
            </a:r>
            <a:endParaRPr sz="5000">
              <a:solidFill>
                <a:schemeClr val="lt1"/>
              </a:solidFill>
            </a:endParaRPr>
          </a:p>
        </p:txBody>
      </p:sp>
      <p:sp>
        <p:nvSpPr>
          <p:cNvPr id="6309" name="Google Shape;6309;p38"/>
          <p:cNvSpPr txBox="1"/>
          <p:nvPr>
            <p:ph type="title"/>
          </p:nvPr>
        </p:nvSpPr>
        <p:spPr>
          <a:xfrm>
            <a:off x="5667425" y="985287"/>
            <a:ext cx="1550100" cy="16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6310" name="Google Shape;6310;p38"/>
          <p:cNvGrpSpPr/>
          <p:nvPr/>
        </p:nvGrpSpPr>
        <p:grpSpPr>
          <a:xfrm>
            <a:off x="672215" y="539995"/>
            <a:ext cx="1692542" cy="1809489"/>
            <a:chOff x="934468" y="2998108"/>
            <a:chExt cx="1555073" cy="1662522"/>
          </a:xfrm>
        </p:grpSpPr>
        <p:sp>
          <p:nvSpPr>
            <p:cNvPr id="6311" name="Google Shape;6311;p38"/>
            <p:cNvSpPr/>
            <p:nvPr/>
          </p:nvSpPr>
          <p:spPr>
            <a:xfrm>
              <a:off x="934468" y="2998108"/>
              <a:ext cx="1555073" cy="1662522"/>
            </a:xfrm>
            <a:custGeom>
              <a:rect b="b" l="l" r="r" t="t"/>
              <a:pathLst>
                <a:path extrusionOk="0" h="48217" w="45104">
                  <a:moveTo>
                    <a:pt x="13439" y="0"/>
                  </a:moveTo>
                  <a:cubicBezTo>
                    <a:pt x="13187" y="0"/>
                    <a:pt x="12933" y="63"/>
                    <a:pt x="12670" y="187"/>
                  </a:cubicBezTo>
                  <a:cubicBezTo>
                    <a:pt x="12344" y="338"/>
                    <a:pt x="12055" y="567"/>
                    <a:pt x="11835" y="856"/>
                  </a:cubicBezTo>
                  <a:cubicBezTo>
                    <a:pt x="11470" y="1344"/>
                    <a:pt x="11339" y="1978"/>
                    <a:pt x="11456" y="2687"/>
                  </a:cubicBezTo>
                  <a:cubicBezTo>
                    <a:pt x="11558" y="3316"/>
                    <a:pt x="11802" y="3894"/>
                    <a:pt x="12023" y="4416"/>
                  </a:cubicBezTo>
                  <a:cubicBezTo>
                    <a:pt x="12257" y="4971"/>
                    <a:pt x="12462" y="5487"/>
                    <a:pt x="12648" y="5991"/>
                  </a:cubicBezTo>
                  <a:cubicBezTo>
                    <a:pt x="12648" y="5991"/>
                    <a:pt x="12732" y="6223"/>
                    <a:pt x="12737" y="6231"/>
                  </a:cubicBezTo>
                  <a:cubicBezTo>
                    <a:pt x="12511" y="6366"/>
                    <a:pt x="12310" y="6518"/>
                    <a:pt x="12125" y="6692"/>
                  </a:cubicBezTo>
                  <a:cubicBezTo>
                    <a:pt x="11730" y="7063"/>
                    <a:pt x="11412" y="7490"/>
                    <a:pt x="11178" y="7960"/>
                  </a:cubicBezTo>
                  <a:cubicBezTo>
                    <a:pt x="10655" y="9008"/>
                    <a:pt x="10486" y="10147"/>
                    <a:pt x="10396" y="11023"/>
                  </a:cubicBezTo>
                  <a:cubicBezTo>
                    <a:pt x="10352" y="11459"/>
                    <a:pt x="10368" y="11893"/>
                    <a:pt x="10445" y="12320"/>
                  </a:cubicBezTo>
                  <a:cubicBezTo>
                    <a:pt x="10347" y="12472"/>
                    <a:pt x="10257" y="12623"/>
                    <a:pt x="10167" y="12772"/>
                  </a:cubicBezTo>
                  <a:lnTo>
                    <a:pt x="10142" y="12813"/>
                  </a:lnTo>
                  <a:cubicBezTo>
                    <a:pt x="10019" y="13015"/>
                    <a:pt x="9903" y="13219"/>
                    <a:pt x="9787" y="13425"/>
                  </a:cubicBezTo>
                  <a:lnTo>
                    <a:pt x="9659" y="13649"/>
                  </a:lnTo>
                  <a:cubicBezTo>
                    <a:pt x="9475" y="13973"/>
                    <a:pt x="9292" y="14299"/>
                    <a:pt x="9113" y="14625"/>
                  </a:cubicBezTo>
                  <a:cubicBezTo>
                    <a:pt x="9013" y="14793"/>
                    <a:pt x="8915" y="14963"/>
                    <a:pt x="8816" y="15133"/>
                  </a:cubicBezTo>
                  <a:cubicBezTo>
                    <a:pt x="8718" y="15302"/>
                    <a:pt x="8619" y="15473"/>
                    <a:pt x="8517" y="15647"/>
                  </a:cubicBezTo>
                  <a:cubicBezTo>
                    <a:pt x="8315" y="15991"/>
                    <a:pt x="8108" y="16333"/>
                    <a:pt x="7902" y="16676"/>
                  </a:cubicBezTo>
                  <a:cubicBezTo>
                    <a:pt x="7436" y="17449"/>
                    <a:pt x="6952" y="18249"/>
                    <a:pt x="6524" y="19078"/>
                  </a:cubicBezTo>
                  <a:cubicBezTo>
                    <a:pt x="6307" y="19500"/>
                    <a:pt x="6077" y="19959"/>
                    <a:pt x="5880" y="20444"/>
                  </a:cubicBezTo>
                  <a:lnTo>
                    <a:pt x="5869" y="20462"/>
                  </a:lnTo>
                  <a:cubicBezTo>
                    <a:pt x="5820" y="20543"/>
                    <a:pt x="5772" y="20626"/>
                    <a:pt x="5725" y="20710"/>
                  </a:cubicBezTo>
                  <a:lnTo>
                    <a:pt x="5591" y="20954"/>
                  </a:lnTo>
                  <a:cubicBezTo>
                    <a:pt x="5466" y="21182"/>
                    <a:pt x="5341" y="21412"/>
                    <a:pt x="5226" y="21639"/>
                  </a:cubicBezTo>
                  <a:lnTo>
                    <a:pt x="5155" y="21775"/>
                  </a:lnTo>
                  <a:cubicBezTo>
                    <a:pt x="4861" y="22344"/>
                    <a:pt x="4566" y="22914"/>
                    <a:pt x="4275" y="23483"/>
                  </a:cubicBezTo>
                  <a:cubicBezTo>
                    <a:pt x="3826" y="24360"/>
                    <a:pt x="3352" y="25263"/>
                    <a:pt x="2934" y="26059"/>
                  </a:cubicBezTo>
                  <a:cubicBezTo>
                    <a:pt x="2883" y="26155"/>
                    <a:pt x="2833" y="26253"/>
                    <a:pt x="2784" y="26349"/>
                  </a:cubicBezTo>
                  <a:cubicBezTo>
                    <a:pt x="2629" y="26651"/>
                    <a:pt x="2482" y="26937"/>
                    <a:pt x="2313" y="27198"/>
                  </a:cubicBezTo>
                  <a:cubicBezTo>
                    <a:pt x="2029" y="27638"/>
                    <a:pt x="1780" y="28039"/>
                    <a:pt x="1552" y="28426"/>
                  </a:cubicBezTo>
                  <a:cubicBezTo>
                    <a:pt x="1274" y="28898"/>
                    <a:pt x="1049" y="29296"/>
                    <a:pt x="847" y="29674"/>
                  </a:cubicBezTo>
                  <a:cubicBezTo>
                    <a:pt x="734" y="29883"/>
                    <a:pt x="623" y="30090"/>
                    <a:pt x="516" y="30300"/>
                  </a:cubicBezTo>
                  <a:cubicBezTo>
                    <a:pt x="499" y="30333"/>
                    <a:pt x="480" y="30367"/>
                    <a:pt x="462" y="30400"/>
                  </a:cubicBezTo>
                  <a:cubicBezTo>
                    <a:pt x="364" y="30576"/>
                    <a:pt x="229" y="30817"/>
                    <a:pt x="178" y="31124"/>
                  </a:cubicBezTo>
                  <a:cubicBezTo>
                    <a:pt x="1" y="32211"/>
                    <a:pt x="25" y="33124"/>
                    <a:pt x="251" y="33993"/>
                  </a:cubicBezTo>
                  <a:cubicBezTo>
                    <a:pt x="582" y="35278"/>
                    <a:pt x="1156" y="36539"/>
                    <a:pt x="1615" y="37550"/>
                  </a:cubicBezTo>
                  <a:cubicBezTo>
                    <a:pt x="2049" y="38508"/>
                    <a:pt x="2539" y="39440"/>
                    <a:pt x="3013" y="40341"/>
                  </a:cubicBezTo>
                  <a:cubicBezTo>
                    <a:pt x="3135" y="40577"/>
                    <a:pt x="3259" y="40813"/>
                    <a:pt x="3382" y="41047"/>
                  </a:cubicBezTo>
                  <a:lnTo>
                    <a:pt x="3415" y="41109"/>
                  </a:lnTo>
                  <a:cubicBezTo>
                    <a:pt x="3684" y="41631"/>
                    <a:pt x="3988" y="42223"/>
                    <a:pt x="4517" y="42689"/>
                  </a:cubicBezTo>
                  <a:cubicBezTo>
                    <a:pt x="5077" y="43187"/>
                    <a:pt x="5747" y="43446"/>
                    <a:pt x="6201" y="43599"/>
                  </a:cubicBezTo>
                  <a:cubicBezTo>
                    <a:pt x="7207" y="43936"/>
                    <a:pt x="8241" y="44111"/>
                    <a:pt x="9238" y="44282"/>
                  </a:cubicBezTo>
                  <a:cubicBezTo>
                    <a:pt x="9546" y="44334"/>
                    <a:pt x="9852" y="44386"/>
                    <a:pt x="10157" y="44443"/>
                  </a:cubicBezTo>
                  <a:cubicBezTo>
                    <a:pt x="11188" y="44636"/>
                    <a:pt x="12186" y="44920"/>
                    <a:pt x="13243" y="45220"/>
                  </a:cubicBezTo>
                  <a:cubicBezTo>
                    <a:pt x="13482" y="45288"/>
                    <a:pt x="13724" y="45358"/>
                    <a:pt x="13964" y="45423"/>
                  </a:cubicBezTo>
                  <a:cubicBezTo>
                    <a:pt x="15166" y="45759"/>
                    <a:pt x="16465" y="46090"/>
                    <a:pt x="17936" y="46439"/>
                  </a:cubicBezTo>
                  <a:cubicBezTo>
                    <a:pt x="20376" y="47020"/>
                    <a:pt x="23220" y="47670"/>
                    <a:pt x="26103" y="48026"/>
                  </a:cubicBezTo>
                  <a:cubicBezTo>
                    <a:pt x="26857" y="48121"/>
                    <a:pt x="27554" y="48178"/>
                    <a:pt x="28231" y="48203"/>
                  </a:cubicBezTo>
                  <a:cubicBezTo>
                    <a:pt x="28429" y="48209"/>
                    <a:pt x="28628" y="48216"/>
                    <a:pt x="28827" y="48216"/>
                  </a:cubicBezTo>
                  <a:cubicBezTo>
                    <a:pt x="29165" y="48216"/>
                    <a:pt x="29676" y="48201"/>
                    <a:pt x="30202" y="48071"/>
                  </a:cubicBezTo>
                  <a:cubicBezTo>
                    <a:pt x="31213" y="47818"/>
                    <a:pt x="32180" y="47222"/>
                    <a:pt x="33074" y="46295"/>
                  </a:cubicBezTo>
                  <a:cubicBezTo>
                    <a:pt x="33886" y="45454"/>
                    <a:pt x="34501" y="44498"/>
                    <a:pt x="34996" y="43672"/>
                  </a:cubicBezTo>
                  <a:cubicBezTo>
                    <a:pt x="35660" y="42559"/>
                    <a:pt x="36294" y="41385"/>
                    <a:pt x="36935" y="40079"/>
                  </a:cubicBezTo>
                  <a:cubicBezTo>
                    <a:pt x="37409" y="39114"/>
                    <a:pt x="37852" y="38122"/>
                    <a:pt x="38282" y="37163"/>
                  </a:cubicBezTo>
                  <a:cubicBezTo>
                    <a:pt x="38894" y="35795"/>
                    <a:pt x="39527" y="34382"/>
                    <a:pt x="40245" y="33056"/>
                  </a:cubicBezTo>
                  <a:cubicBezTo>
                    <a:pt x="40626" y="32356"/>
                    <a:pt x="41031" y="31648"/>
                    <a:pt x="41419" y="30963"/>
                  </a:cubicBezTo>
                  <a:cubicBezTo>
                    <a:pt x="41673" y="30517"/>
                    <a:pt x="41928" y="30070"/>
                    <a:pt x="42178" y="29621"/>
                  </a:cubicBezTo>
                  <a:lnTo>
                    <a:pt x="42360" y="29295"/>
                  </a:lnTo>
                  <a:cubicBezTo>
                    <a:pt x="42926" y="28286"/>
                    <a:pt x="43511" y="27244"/>
                    <a:pt x="43970" y="26143"/>
                  </a:cubicBezTo>
                  <a:cubicBezTo>
                    <a:pt x="44510" y="24846"/>
                    <a:pt x="44614" y="23553"/>
                    <a:pt x="44687" y="22119"/>
                  </a:cubicBezTo>
                  <a:cubicBezTo>
                    <a:pt x="44729" y="21281"/>
                    <a:pt x="44776" y="20443"/>
                    <a:pt x="44821" y="19605"/>
                  </a:cubicBezTo>
                  <a:cubicBezTo>
                    <a:pt x="44853" y="19052"/>
                    <a:pt x="44882" y="18499"/>
                    <a:pt x="44912" y="17948"/>
                  </a:cubicBezTo>
                  <a:cubicBezTo>
                    <a:pt x="44946" y="17325"/>
                    <a:pt x="44984" y="16700"/>
                    <a:pt x="45021" y="16079"/>
                  </a:cubicBezTo>
                  <a:cubicBezTo>
                    <a:pt x="45042" y="15964"/>
                    <a:pt x="45058" y="15848"/>
                    <a:pt x="45068" y="15740"/>
                  </a:cubicBezTo>
                  <a:cubicBezTo>
                    <a:pt x="45087" y="15543"/>
                    <a:pt x="45104" y="15309"/>
                    <a:pt x="45101" y="15049"/>
                  </a:cubicBezTo>
                  <a:cubicBezTo>
                    <a:pt x="45092" y="14550"/>
                    <a:pt x="44990" y="14094"/>
                    <a:pt x="44805" y="13704"/>
                  </a:cubicBezTo>
                  <a:cubicBezTo>
                    <a:pt x="44349" y="12737"/>
                    <a:pt x="43387" y="12338"/>
                    <a:pt x="42688" y="12047"/>
                  </a:cubicBezTo>
                  <a:lnTo>
                    <a:pt x="42666" y="12037"/>
                  </a:lnTo>
                  <a:cubicBezTo>
                    <a:pt x="42608" y="12015"/>
                    <a:pt x="42552" y="11992"/>
                    <a:pt x="42498" y="11974"/>
                  </a:cubicBezTo>
                  <a:cubicBezTo>
                    <a:pt x="42625" y="11651"/>
                    <a:pt x="42728" y="11355"/>
                    <a:pt x="42810" y="11072"/>
                  </a:cubicBezTo>
                  <a:cubicBezTo>
                    <a:pt x="43004" y="10422"/>
                    <a:pt x="43108" y="9888"/>
                    <a:pt x="43134" y="9391"/>
                  </a:cubicBezTo>
                  <a:cubicBezTo>
                    <a:pt x="43152" y="9052"/>
                    <a:pt x="43125" y="8720"/>
                    <a:pt x="43053" y="8413"/>
                  </a:cubicBezTo>
                  <a:cubicBezTo>
                    <a:pt x="42985" y="8110"/>
                    <a:pt x="42865" y="7849"/>
                    <a:pt x="42697" y="7636"/>
                  </a:cubicBezTo>
                  <a:cubicBezTo>
                    <a:pt x="42496" y="7382"/>
                    <a:pt x="42217" y="7214"/>
                    <a:pt x="41907" y="7157"/>
                  </a:cubicBezTo>
                  <a:cubicBezTo>
                    <a:pt x="41671" y="6822"/>
                    <a:pt x="41292" y="6616"/>
                    <a:pt x="40866" y="6610"/>
                  </a:cubicBezTo>
                  <a:cubicBezTo>
                    <a:pt x="40782" y="6610"/>
                    <a:pt x="40687" y="6618"/>
                    <a:pt x="40585" y="6642"/>
                  </a:cubicBezTo>
                  <a:cubicBezTo>
                    <a:pt x="40375" y="6521"/>
                    <a:pt x="40136" y="6455"/>
                    <a:pt x="39893" y="6455"/>
                  </a:cubicBezTo>
                  <a:cubicBezTo>
                    <a:pt x="39761" y="6455"/>
                    <a:pt x="39628" y="6475"/>
                    <a:pt x="39503" y="6511"/>
                  </a:cubicBezTo>
                  <a:cubicBezTo>
                    <a:pt x="39360" y="6418"/>
                    <a:pt x="39201" y="6352"/>
                    <a:pt x="39031" y="6320"/>
                  </a:cubicBezTo>
                  <a:cubicBezTo>
                    <a:pt x="38950" y="6305"/>
                    <a:pt x="38867" y="6298"/>
                    <a:pt x="38786" y="6298"/>
                  </a:cubicBezTo>
                  <a:cubicBezTo>
                    <a:pt x="38558" y="6298"/>
                    <a:pt x="38335" y="6353"/>
                    <a:pt x="38132" y="6457"/>
                  </a:cubicBezTo>
                  <a:cubicBezTo>
                    <a:pt x="38121" y="6374"/>
                    <a:pt x="38106" y="6293"/>
                    <a:pt x="38088" y="6215"/>
                  </a:cubicBezTo>
                  <a:cubicBezTo>
                    <a:pt x="37967" y="5639"/>
                    <a:pt x="37688" y="5264"/>
                    <a:pt x="37251" y="5097"/>
                  </a:cubicBezTo>
                  <a:cubicBezTo>
                    <a:pt x="37198" y="5077"/>
                    <a:pt x="37143" y="5061"/>
                    <a:pt x="37087" y="5049"/>
                  </a:cubicBezTo>
                  <a:cubicBezTo>
                    <a:pt x="36828" y="4748"/>
                    <a:pt x="36461" y="4576"/>
                    <a:pt x="36071" y="4576"/>
                  </a:cubicBezTo>
                  <a:cubicBezTo>
                    <a:pt x="36006" y="4576"/>
                    <a:pt x="35938" y="4582"/>
                    <a:pt x="35875" y="4591"/>
                  </a:cubicBezTo>
                  <a:cubicBezTo>
                    <a:pt x="35615" y="4366"/>
                    <a:pt x="35285" y="4243"/>
                    <a:pt x="34941" y="4243"/>
                  </a:cubicBezTo>
                  <a:cubicBezTo>
                    <a:pt x="34778" y="4243"/>
                    <a:pt x="34616" y="4272"/>
                    <a:pt x="34465" y="4325"/>
                  </a:cubicBezTo>
                  <a:cubicBezTo>
                    <a:pt x="34398" y="4348"/>
                    <a:pt x="34332" y="4379"/>
                    <a:pt x="34268" y="4413"/>
                  </a:cubicBezTo>
                  <a:cubicBezTo>
                    <a:pt x="34210" y="4388"/>
                    <a:pt x="34150" y="4366"/>
                    <a:pt x="34087" y="4348"/>
                  </a:cubicBezTo>
                  <a:cubicBezTo>
                    <a:pt x="33964" y="4314"/>
                    <a:pt x="33837" y="4296"/>
                    <a:pt x="33710" y="4296"/>
                  </a:cubicBezTo>
                  <a:cubicBezTo>
                    <a:pt x="33433" y="4296"/>
                    <a:pt x="33165" y="4383"/>
                    <a:pt x="32945" y="4538"/>
                  </a:cubicBezTo>
                  <a:cubicBezTo>
                    <a:pt x="32809" y="4503"/>
                    <a:pt x="32670" y="4484"/>
                    <a:pt x="32528" y="4484"/>
                  </a:cubicBezTo>
                  <a:cubicBezTo>
                    <a:pt x="31879" y="4484"/>
                    <a:pt x="31306" y="4863"/>
                    <a:pt x="31064" y="5455"/>
                  </a:cubicBezTo>
                  <a:cubicBezTo>
                    <a:pt x="30956" y="5723"/>
                    <a:pt x="30916" y="6023"/>
                    <a:pt x="30945" y="6387"/>
                  </a:cubicBezTo>
                  <a:cubicBezTo>
                    <a:pt x="30972" y="6673"/>
                    <a:pt x="31023" y="6970"/>
                    <a:pt x="31095" y="7270"/>
                  </a:cubicBezTo>
                  <a:cubicBezTo>
                    <a:pt x="31218" y="7785"/>
                    <a:pt x="31387" y="8278"/>
                    <a:pt x="31549" y="8753"/>
                  </a:cubicBezTo>
                  <a:lnTo>
                    <a:pt x="31565" y="8797"/>
                  </a:lnTo>
                  <a:cubicBezTo>
                    <a:pt x="31598" y="8898"/>
                    <a:pt x="31635" y="8998"/>
                    <a:pt x="31670" y="9099"/>
                  </a:cubicBezTo>
                  <a:cubicBezTo>
                    <a:pt x="31621" y="9090"/>
                    <a:pt x="31572" y="9081"/>
                    <a:pt x="31525" y="9073"/>
                  </a:cubicBezTo>
                  <a:cubicBezTo>
                    <a:pt x="31109" y="8997"/>
                    <a:pt x="30692" y="8915"/>
                    <a:pt x="30278" y="8832"/>
                  </a:cubicBezTo>
                  <a:lnTo>
                    <a:pt x="30020" y="8782"/>
                  </a:lnTo>
                  <a:cubicBezTo>
                    <a:pt x="29836" y="8745"/>
                    <a:pt x="29651" y="8710"/>
                    <a:pt x="29465" y="8674"/>
                  </a:cubicBezTo>
                  <a:cubicBezTo>
                    <a:pt x="29150" y="8613"/>
                    <a:pt x="28833" y="8554"/>
                    <a:pt x="28521" y="8486"/>
                  </a:cubicBezTo>
                  <a:cubicBezTo>
                    <a:pt x="28132" y="8400"/>
                    <a:pt x="27743" y="8309"/>
                    <a:pt x="27353" y="8216"/>
                  </a:cubicBezTo>
                  <a:lnTo>
                    <a:pt x="27047" y="8144"/>
                  </a:lnTo>
                  <a:cubicBezTo>
                    <a:pt x="25956" y="7886"/>
                    <a:pt x="24880" y="7674"/>
                    <a:pt x="23973" y="7501"/>
                  </a:cubicBezTo>
                  <a:cubicBezTo>
                    <a:pt x="23130" y="7340"/>
                    <a:pt x="22016" y="7133"/>
                    <a:pt x="20874" y="6947"/>
                  </a:cubicBezTo>
                  <a:cubicBezTo>
                    <a:pt x="20366" y="6861"/>
                    <a:pt x="19825" y="6773"/>
                    <a:pt x="19280" y="6705"/>
                  </a:cubicBezTo>
                  <a:cubicBezTo>
                    <a:pt x="19038" y="6675"/>
                    <a:pt x="18811" y="6647"/>
                    <a:pt x="18587" y="6603"/>
                  </a:cubicBezTo>
                  <a:lnTo>
                    <a:pt x="18417" y="6571"/>
                  </a:lnTo>
                  <a:cubicBezTo>
                    <a:pt x="18233" y="6534"/>
                    <a:pt x="18025" y="6494"/>
                    <a:pt x="17804" y="6475"/>
                  </a:cubicBezTo>
                  <a:cubicBezTo>
                    <a:pt x="17416" y="6189"/>
                    <a:pt x="17006" y="5971"/>
                    <a:pt x="16588" y="5826"/>
                  </a:cubicBezTo>
                  <a:cubicBezTo>
                    <a:pt x="16362" y="5749"/>
                    <a:pt x="16048" y="5663"/>
                    <a:pt x="15699" y="5621"/>
                  </a:cubicBezTo>
                  <a:cubicBezTo>
                    <a:pt x="15694" y="5576"/>
                    <a:pt x="15647" y="5179"/>
                    <a:pt x="15647" y="5179"/>
                  </a:cubicBezTo>
                  <a:cubicBezTo>
                    <a:pt x="15615" y="4912"/>
                    <a:pt x="15580" y="4644"/>
                    <a:pt x="15543" y="4377"/>
                  </a:cubicBezTo>
                  <a:cubicBezTo>
                    <a:pt x="15505" y="4079"/>
                    <a:pt x="15464" y="3781"/>
                    <a:pt x="15429" y="3483"/>
                  </a:cubicBezTo>
                  <a:lnTo>
                    <a:pt x="15423" y="3435"/>
                  </a:lnTo>
                  <a:cubicBezTo>
                    <a:pt x="15360" y="2893"/>
                    <a:pt x="15293" y="2332"/>
                    <a:pt x="15133" y="1759"/>
                  </a:cubicBezTo>
                  <a:cubicBezTo>
                    <a:pt x="15049" y="1467"/>
                    <a:pt x="14944" y="1192"/>
                    <a:pt x="14824" y="947"/>
                  </a:cubicBezTo>
                  <a:cubicBezTo>
                    <a:pt x="14627" y="549"/>
                    <a:pt x="14372" y="282"/>
                    <a:pt x="14033" y="127"/>
                  </a:cubicBezTo>
                  <a:cubicBezTo>
                    <a:pt x="13846" y="44"/>
                    <a:pt x="13647" y="0"/>
                    <a:pt x="1343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38"/>
            <p:cNvSpPr/>
            <p:nvPr/>
          </p:nvSpPr>
          <p:spPr>
            <a:xfrm>
              <a:off x="1577484" y="3376368"/>
              <a:ext cx="183731" cy="91200"/>
            </a:xfrm>
            <a:custGeom>
              <a:rect b="b" l="l" r="r" t="t"/>
              <a:pathLst>
                <a:path extrusionOk="0" h="2645" w="5329">
                  <a:moveTo>
                    <a:pt x="3201" y="1"/>
                  </a:moveTo>
                  <a:cubicBezTo>
                    <a:pt x="2209" y="1"/>
                    <a:pt x="1207" y="463"/>
                    <a:pt x="513" y="1155"/>
                  </a:cubicBezTo>
                  <a:cubicBezTo>
                    <a:pt x="485" y="1501"/>
                    <a:pt x="409" y="1844"/>
                    <a:pt x="257" y="2160"/>
                  </a:cubicBezTo>
                  <a:cubicBezTo>
                    <a:pt x="188" y="2305"/>
                    <a:pt x="99" y="2437"/>
                    <a:pt x="1" y="2560"/>
                  </a:cubicBezTo>
                  <a:cubicBezTo>
                    <a:pt x="83" y="2580"/>
                    <a:pt x="163" y="2609"/>
                    <a:pt x="241" y="2644"/>
                  </a:cubicBezTo>
                  <a:cubicBezTo>
                    <a:pt x="314" y="2264"/>
                    <a:pt x="614" y="1961"/>
                    <a:pt x="913" y="1730"/>
                  </a:cubicBezTo>
                  <a:cubicBezTo>
                    <a:pt x="1529" y="1258"/>
                    <a:pt x="2265" y="947"/>
                    <a:pt x="3030" y="822"/>
                  </a:cubicBezTo>
                  <a:cubicBezTo>
                    <a:pt x="3429" y="759"/>
                    <a:pt x="3832" y="744"/>
                    <a:pt x="4234" y="726"/>
                  </a:cubicBezTo>
                  <a:cubicBezTo>
                    <a:pt x="4349" y="720"/>
                    <a:pt x="4464" y="715"/>
                    <a:pt x="4578" y="715"/>
                  </a:cubicBezTo>
                  <a:cubicBezTo>
                    <a:pt x="4662" y="715"/>
                    <a:pt x="4747" y="718"/>
                    <a:pt x="4831" y="726"/>
                  </a:cubicBezTo>
                  <a:cubicBezTo>
                    <a:pt x="5000" y="739"/>
                    <a:pt x="5159" y="769"/>
                    <a:pt x="5317" y="822"/>
                  </a:cubicBezTo>
                  <a:cubicBezTo>
                    <a:pt x="5323" y="818"/>
                    <a:pt x="5326" y="812"/>
                    <a:pt x="5329" y="806"/>
                  </a:cubicBezTo>
                  <a:cubicBezTo>
                    <a:pt x="5171" y="693"/>
                    <a:pt x="5036" y="545"/>
                    <a:pt x="4860" y="453"/>
                  </a:cubicBezTo>
                  <a:cubicBezTo>
                    <a:pt x="4644" y="339"/>
                    <a:pt x="4416" y="246"/>
                    <a:pt x="4183" y="166"/>
                  </a:cubicBezTo>
                  <a:cubicBezTo>
                    <a:pt x="3865" y="53"/>
                    <a:pt x="3534" y="1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38"/>
            <p:cNvSpPr/>
            <p:nvPr/>
          </p:nvSpPr>
          <p:spPr>
            <a:xfrm>
              <a:off x="1592654" y="3411639"/>
              <a:ext cx="110362" cy="68650"/>
            </a:xfrm>
            <a:custGeom>
              <a:rect b="b" l="l" r="r" t="t"/>
              <a:pathLst>
                <a:path extrusionOk="0" h="1991" w="3201">
                  <a:moveTo>
                    <a:pt x="3201" y="1"/>
                  </a:moveTo>
                  <a:lnTo>
                    <a:pt x="3201" y="1"/>
                  </a:lnTo>
                  <a:cubicBezTo>
                    <a:pt x="2978" y="17"/>
                    <a:pt x="2752" y="39"/>
                    <a:pt x="2529" y="84"/>
                  </a:cubicBezTo>
                  <a:cubicBezTo>
                    <a:pt x="2145" y="156"/>
                    <a:pt x="1768" y="272"/>
                    <a:pt x="1415" y="445"/>
                  </a:cubicBezTo>
                  <a:cubicBezTo>
                    <a:pt x="1119" y="593"/>
                    <a:pt x="822" y="767"/>
                    <a:pt x="566" y="980"/>
                  </a:cubicBezTo>
                  <a:cubicBezTo>
                    <a:pt x="316" y="1188"/>
                    <a:pt x="131" y="1432"/>
                    <a:pt x="0" y="1725"/>
                  </a:cubicBezTo>
                  <a:cubicBezTo>
                    <a:pt x="95" y="1783"/>
                    <a:pt x="186" y="1846"/>
                    <a:pt x="273" y="1913"/>
                  </a:cubicBezTo>
                  <a:cubicBezTo>
                    <a:pt x="307" y="1938"/>
                    <a:pt x="338" y="1963"/>
                    <a:pt x="369" y="1991"/>
                  </a:cubicBezTo>
                  <a:cubicBezTo>
                    <a:pt x="478" y="1864"/>
                    <a:pt x="617" y="1765"/>
                    <a:pt x="751" y="1658"/>
                  </a:cubicBezTo>
                  <a:cubicBezTo>
                    <a:pt x="910" y="1531"/>
                    <a:pt x="1056" y="1392"/>
                    <a:pt x="1200" y="1249"/>
                  </a:cubicBezTo>
                  <a:cubicBezTo>
                    <a:pt x="1675" y="781"/>
                    <a:pt x="2217" y="318"/>
                    <a:pt x="2857" y="94"/>
                  </a:cubicBezTo>
                  <a:cubicBezTo>
                    <a:pt x="2970" y="54"/>
                    <a:pt x="3085" y="26"/>
                    <a:pt x="3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38"/>
            <p:cNvSpPr/>
            <p:nvPr/>
          </p:nvSpPr>
          <p:spPr>
            <a:xfrm>
              <a:off x="1609618" y="3415432"/>
              <a:ext cx="144943" cy="83786"/>
            </a:xfrm>
            <a:custGeom>
              <a:rect b="b" l="l" r="r" t="t"/>
              <a:pathLst>
                <a:path extrusionOk="0" h="2430" w="4204">
                  <a:moveTo>
                    <a:pt x="4203" y="0"/>
                  </a:moveTo>
                  <a:lnTo>
                    <a:pt x="4203" y="0"/>
                  </a:lnTo>
                  <a:cubicBezTo>
                    <a:pt x="4120" y="10"/>
                    <a:pt x="4031" y="10"/>
                    <a:pt x="3964" y="17"/>
                  </a:cubicBezTo>
                  <a:cubicBezTo>
                    <a:pt x="3782" y="23"/>
                    <a:pt x="3609" y="28"/>
                    <a:pt x="3427" y="50"/>
                  </a:cubicBezTo>
                  <a:cubicBezTo>
                    <a:pt x="3074" y="95"/>
                    <a:pt x="2719" y="128"/>
                    <a:pt x="2382" y="247"/>
                  </a:cubicBezTo>
                  <a:cubicBezTo>
                    <a:pt x="2073" y="356"/>
                    <a:pt x="1797" y="537"/>
                    <a:pt x="1542" y="738"/>
                  </a:cubicBezTo>
                  <a:cubicBezTo>
                    <a:pt x="1272" y="950"/>
                    <a:pt x="1025" y="1189"/>
                    <a:pt x="770" y="1422"/>
                  </a:cubicBezTo>
                  <a:cubicBezTo>
                    <a:pt x="637" y="1542"/>
                    <a:pt x="500" y="1655"/>
                    <a:pt x="348" y="1752"/>
                  </a:cubicBezTo>
                  <a:cubicBezTo>
                    <a:pt x="231" y="1828"/>
                    <a:pt x="110" y="1900"/>
                    <a:pt x="1" y="1984"/>
                  </a:cubicBezTo>
                  <a:cubicBezTo>
                    <a:pt x="153" y="2117"/>
                    <a:pt x="292" y="2265"/>
                    <a:pt x="412" y="2430"/>
                  </a:cubicBezTo>
                  <a:cubicBezTo>
                    <a:pt x="455" y="2345"/>
                    <a:pt x="525" y="2271"/>
                    <a:pt x="589" y="2203"/>
                  </a:cubicBezTo>
                  <a:cubicBezTo>
                    <a:pt x="697" y="2089"/>
                    <a:pt x="799" y="1974"/>
                    <a:pt x="905" y="1859"/>
                  </a:cubicBezTo>
                  <a:cubicBezTo>
                    <a:pt x="1304" y="1422"/>
                    <a:pt x="1741" y="997"/>
                    <a:pt x="2285" y="742"/>
                  </a:cubicBezTo>
                  <a:cubicBezTo>
                    <a:pt x="2534" y="626"/>
                    <a:pt x="2800" y="549"/>
                    <a:pt x="3074" y="521"/>
                  </a:cubicBezTo>
                  <a:cubicBezTo>
                    <a:pt x="3125" y="516"/>
                    <a:pt x="3174" y="513"/>
                    <a:pt x="3223" y="513"/>
                  </a:cubicBezTo>
                  <a:cubicBezTo>
                    <a:pt x="3458" y="513"/>
                    <a:pt x="3682" y="566"/>
                    <a:pt x="3912" y="623"/>
                  </a:cubicBezTo>
                  <a:cubicBezTo>
                    <a:pt x="3943" y="632"/>
                    <a:pt x="3962" y="651"/>
                    <a:pt x="3970" y="673"/>
                  </a:cubicBezTo>
                  <a:cubicBezTo>
                    <a:pt x="3995" y="633"/>
                    <a:pt x="4008" y="590"/>
                    <a:pt x="4020" y="543"/>
                  </a:cubicBezTo>
                  <a:cubicBezTo>
                    <a:pt x="4045" y="445"/>
                    <a:pt x="4064" y="349"/>
                    <a:pt x="4098" y="252"/>
                  </a:cubicBezTo>
                  <a:cubicBezTo>
                    <a:pt x="4128" y="166"/>
                    <a:pt x="4163" y="80"/>
                    <a:pt x="4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38"/>
            <p:cNvSpPr/>
            <p:nvPr/>
          </p:nvSpPr>
          <p:spPr>
            <a:xfrm>
              <a:off x="1629132" y="3441566"/>
              <a:ext cx="111087" cy="69960"/>
            </a:xfrm>
            <a:custGeom>
              <a:rect b="b" l="l" r="r" t="t"/>
              <a:pathLst>
                <a:path extrusionOk="0" h="2029" w="3222">
                  <a:moveTo>
                    <a:pt x="2849" y="0"/>
                  </a:moveTo>
                  <a:cubicBezTo>
                    <a:pt x="2706" y="0"/>
                    <a:pt x="2566" y="12"/>
                    <a:pt x="2428" y="36"/>
                  </a:cubicBezTo>
                  <a:cubicBezTo>
                    <a:pt x="1938" y="123"/>
                    <a:pt x="1488" y="378"/>
                    <a:pt x="1111" y="700"/>
                  </a:cubicBezTo>
                  <a:cubicBezTo>
                    <a:pt x="888" y="893"/>
                    <a:pt x="680" y="1105"/>
                    <a:pt x="480" y="1321"/>
                  </a:cubicBezTo>
                  <a:cubicBezTo>
                    <a:pt x="396" y="1412"/>
                    <a:pt x="311" y="1503"/>
                    <a:pt x="224" y="1593"/>
                  </a:cubicBezTo>
                  <a:cubicBezTo>
                    <a:pt x="149" y="1669"/>
                    <a:pt x="71" y="1749"/>
                    <a:pt x="32" y="1850"/>
                  </a:cubicBezTo>
                  <a:cubicBezTo>
                    <a:pt x="22" y="1871"/>
                    <a:pt x="13" y="1886"/>
                    <a:pt x="0" y="1899"/>
                  </a:cubicBezTo>
                  <a:cubicBezTo>
                    <a:pt x="24" y="1942"/>
                    <a:pt x="49" y="1985"/>
                    <a:pt x="69" y="2029"/>
                  </a:cubicBezTo>
                  <a:cubicBezTo>
                    <a:pt x="222" y="1858"/>
                    <a:pt x="475" y="1799"/>
                    <a:pt x="700" y="1777"/>
                  </a:cubicBezTo>
                  <a:cubicBezTo>
                    <a:pt x="754" y="1772"/>
                    <a:pt x="807" y="1770"/>
                    <a:pt x="861" y="1770"/>
                  </a:cubicBezTo>
                  <a:cubicBezTo>
                    <a:pt x="953" y="1770"/>
                    <a:pt x="1044" y="1777"/>
                    <a:pt x="1137" y="1788"/>
                  </a:cubicBezTo>
                  <a:cubicBezTo>
                    <a:pt x="1206" y="1798"/>
                    <a:pt x="1281" y="1809"/>
                    <a:pt x="1352" y="1822"/>
                  </a:cubicBezTo>
                  <a:cubicBezTo>
                    <a:pt x="1381" y="1827"/>
                    <a:pt x="1412" y="1831"/>
                    <a:pt x="1440" y="1840"/>
                  </a:cubicBezTo>
                  <a:cubicBezTo>
                    <a:pt x="1488" y="1595"/>
                    <a:pt x="1585" y="1360"/>
                    <a:pt x="1727" y="1139"/>
                  </a:cubicBezTo>
                  <a:cubicBezTo>
                    <a:pt x="1982" y="747"/>
                    <a:pt x="2308" y="410"/>
                    <a:pt x="2729" y="200"/>
                  </a:cubicBezTo>
                  <a:cubicBezTo>
                    <a:pt x="2831" y="149"/>
                    <a:pt x="2935" y="106"/>
                    <a:pt x="3048" y="75"/>
                  </a:cubicBezTo>
                  <a:cubicBezTo>
                    <a:pt x="3104" y="60"/>
                    <a:pt x="3163" y="44"/>
                    <a:pt x="3222" y="25"/>
                  </a:cubicBezTo>
                  <a:cubicBezTo>
                    <a:pt x="3099" y="3"/>
                    <a:pt x="2972" y="1"/>
                    <a:pt x="2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38"/>
            <p:cNvSpPr/>
            <p:nvPr/>
          </p:nvSpPr>
          <p:spPr>
            <a:xfrm>
              <a:off x="1635304" y="3512039"/>
              <a:ext cx="43269" cy="20654"/>
            </a:xfrm>
            <a:custGeom>
              <a:rect b="b" l="l" r="r" t="t"/>
              <a:pathLst>
                <a:path extrusionOk="0" h="599" w="1255">
                  <a:moveTo>
                    <a:pt x="658" y="1"/>
                  </a:moveTo>
                  <a:cubicBezTo>
                    <a:pt x="630" y="1"/>
                    <a:pt x="601" y="1"/>
                    <a:pt x="572" y="2"/>
                  </a:cubicBezTo>
                  <a:cubicBezTo>
                    <a:pt x="373" y="9"/>
                    <a:pt x="132" y="53"/>
                    <a:pt x="1" y="214"/>
                  </a:cubicBezTo>
                  <a:cubicBezTo>
                    <a:pt x="57" y="339"/>
                    <a:pt x="104" y="467"/>
                    <a:pt x="144" y="598"/>
                  </a:cubicBezTo>
                  <a:cubicBezTo>
                    <a:pt x="162" y="585"/>
                    <a:pt x="178" y="572"/>
                    <a:pt x="197" y="561"/>
                  </a:cubicBezTo>
                  <a:cubicBezTo>
                    <a:pt x="246" y="530"/>
                    <a:pt x="297" y="502"/>
                    <a:pt x="354" y="480"/>
                  </a:cubicBezTo>
                  <a:cubicBezTo>
                    <a:pt x="460" y="437"/>
                    <a:pt x="574" y="402"/>
                    <a:pt x="691" y="386"/>
                  </a:cubicBezTo>
                  <a:cubicBezTo>
                    <a:pt x="760" y="376"/>
                    <a:pt x="828" y="371"/>
                    <a:pt x="896" y="371"/>
                  </a:cubicBezTo>
                  <a:cubicBezTo>
                    <a:pt x="954" y="371"/>
                    <a:pt x="1012" y="375"/>
                    <a:pt x="1071" y="384"/>
                  </a:cubicBezTo>
                  <a:cubicBezTo>
                    <a:pt x="1130" y="392"/>
                    <a:pt x="1194" y="408"/>
                    <a:pt x="1255" y="433"/>
                  </a:cubicBezTo>
                  <a:cubicBezTo>
                    <a:pt x="1249" y="411"/>
                    <a:pt x="1246" y="389"/>
                    <a:pt x="1243" y="366"/>
                  </a:cubicBezTo>
                  <a:cubicBezTo>
                    <a:pt x="1233" y="264"/>
                    <a:pt x="1227" y="163"/>
                    <a:pt x="1231" y="64"/>
                  </a:cubicBezTo>
                  <a:cubicBezTo>
                    <a:pt x="1191" y="59"/>
                    <a:pt x="1152" y="46"/>
                    <a:pt x="1115" y="40"/>
                  </a:cubicBezTo>
                  <a:cubicBezTo>
                    <a:pt x="1052" y="30"/>
                    <a:pt x="1007" y="21"/>
                    <a:pt x="957" y="17"/>
                  </a:cubicBezTo>
                  <a:cubicBezTo>
                    <a:pt x="857" y="5"/>
                    <a:pt x="757" y="1"/>
                    <a:pt x="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38"/>
            <p:cNvSpPr/>
            <p:nvPr/>
          </p:nvSpPr>
          <p:spPr>
            <a:xfrm>
              <a:off x="1641406" y="3533140"/>
              <a:ext cx="58577" cy="42135"/>
            </a:xfrm>
            <a:custGeom>
              <a:rect b="b" l="l" r="r" t="t"/>
              <a:pathLst>
                <a:path extrusionOk="0" h="1222" w="1699">
                  <a:moveTo>
                    <a:pt x="661" y="1"/>
                  </a:moveTo>
                  <a:cubicBezTo>
                    <a:pt x="613" y="1"/>
                    <a:pt x="565" y="4"/>
                    <a:pt x="519" y="8"/>
                  </a:cubicBezTo>
                  <a:cubicBezTo>
                    <a:pt x="412" y="19"/>
                    <a:pt x="309" y="43"/>
                    <a:pt x="204" y="61"/>
                  </a:cubicBezTo>
                  <a:cubicBezTo>
                    <a:pt x="152" y="71"/>
                    <a:pt x="104" y="81"/>
                    <a:pt x="54" y="91"/>
                  </a:cubicBezTo>
                  <a:cubicBezTo>
                    <a:pt x="36" y="95"/>
                    <a:pt x="19" y="95"/>
                    <a:pt x="1" y="97"/>
                  </a:cubicBezTo>
                  <a:cubicBezTo>
                    <a:pt x="51" y="262"/>
                    <a:pt x="90" y="429"/>
                    <a:pt x="119" y="597"/>
                  </a:cubicBezTo>
                  <a:cubicBezTo>
                    <a:pt x="197" y="576"/>
                    <a:pt x="274" y="567"/>
                    <a:pt x="351" y="567"/>
                  </a:cubicBezTo>
                  <a:cubicBezTo>
                    <a:pt x="812" y="567"/>
                    <a:pt x="1252" y="904"/>
                    <a:pt x="1571" y="1212"/>
                  </a:cubicBezTo>
                  <a:cubicBezTo>
                    <a:pt x="1576" y="1215"/>
                    <a:pt x="1577" y="1219"/>
                    <a:pt x="1579" y="1222"/>
                  </a:cubicBezTo>
                  <a:cubicBezTo>
                    <a:pt x="1618" y="1200"/>
                    <a:pt x="1658" y="1178"/>
                    <a:pt x="1698" y="1155"/>
                  </a:cubicBezTo>
                  <a:cubicBezTo>
                    <a:pt x="1615" y="1090"/>
                    <a:pt x="1540" y="1013"/>
                    <a:pt x="1474" y="928"/>
                  </a:cubicBezTo>
                  <a:cubicBezTo>
                    <a:pt x="1301" y="696"/>
                    <a:pt x="1198" y="418"/>
                    <a:pt x="1133" y="131"/>
                  </a:cubicBezTo>
                  <a:cubicBezTo>
                    <a:pt x="1123" y="131"/>
                    <a:pt x="1114" y="128"/>
                    <a:pt x="1105" y="124"/>
                  </a:cubicBezTo>
                  <a:cubicBezTo>
                    <a:pt x="1057" y="105"/>
                    <a:pt x="1013" y="74"/>
                    <a:pt x="967" y="55"/>
                  </a:cubicBezTo>
                  <a:cubicBezTo>
                    <a:pt x="918" y="34"/>
                    <a:pt x="870" y="24"/>
                    <a:pt x="821" y="15"/>
                  </a:cubicBezTo>
                  <a:cubicBezTo>
                    <a:pt x="769" y="5"/>
                    <a:pt x="715" y="1"/>
                    <a:pt x="6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38"/>
            <p:cNvSpPr/>
            <p:nvPr/>
          </p:nvSpPr>
          <p:spPr>
            <a:xfrm>
              <a:off x="1646613" y="3559895"/>
              <a:ext cx="41856" cy="29584"/>
            </a:xfrm>
            <a:custGeom>
              <a:rect b="b" l="l" r="r" t="t"/>
              <a:pathLst>
                <a:path extrusionOk="0" h="858" w="1214">
                  <a:moveTo>
                    <a:pt x="1" y="1"/>
                  </a:moveTo>
                  <a:lnTo>
                    <a:pt x="1" y="1"/>
                  </a:lnTo>
                  <a:cubicBezTo>
                    <a:pt x="35" y="209"/>
                    <a:pt x="57" y="415"/>
                    <a:pt x="73" y="624"/>
                  </a:cubicBezTo>
                  <a:cubicBezTo>
                    <a:pt x="125" y="611"/>
                    <a:pt x="178" y="604"/>
                    <a:pt x="233" y="604"/>
                  </a:cubicBezTo>
                  <a:cubicBezTo>
                    <a:pt x="244" y="604"/>
                    <a:pt x="255" y="604"/>
                    <a:pt x="266" y="605"/>
                  </a:cubicBezTo>
                  <a:cubicBezTo>
                    <a:pt x="369" y="608"/>
                    <a:pt x="472" y="622"/>
                    <a:pt x="569" y="649"/>
                  </a:cubicBezTo>
                  <a:cubicBezTo>
                    <a:pt x="660" y="674"/>
                    <a:pt x="744" y="715"/>
                    <a:pt x="824" y="764"/>
                  </a:cubicBezTo>
                  <a:cubicBezTo>
                    <a:pt x="877" y="795"/>
                    <a:pt x="933" y="825"/>
                    <a:pt x="986" y="858"/>
                  </a:cubicBezTo>
                  <a:cubicBezTo>
                    <a:pt x="1028" y="801"/>
                    <a:pt x="1074" y="742"/>
                    <a:pt x="1124" y="689"/>
                  </a:cubicBezTo>
                  <a:cubicBezTo>
                    <a:pt x="1155" y="660"/>
                    <a:pt x="1183" y="632"/>
                    <a:pt x="1214" y="605"/>
                  </a:cubicBezTo>
                  <a:cubicBezTo>
                    <a:pt x="1037" y="430"/>
                    <a:pt x="849" y="270"/>
                    <a:pt x="628" y="153"/>
                  </a:cubicBezTo>
                  <a:cubicBezTo>
                    <a:pt x="437" y="51"/>
                    <a:pt x="219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38"/>
            <p:cNvSpPr/>
            <p:nvPr/>
          </p:nvSpPr>
          <p:spPr>
            <a:xfrm>
              <a:off x="1649681" y="3588822"/>
              <a:ext cx="26203" cy="27791"/>
            </a:xfrm>
            <a:custGeom>
              <a:rect b="b" l="l" r="r" t="t"/>
              <a:pathLst>
                <a:path extrusionOk="0" h="806" w="760">
                  <a:moveTo>
                    <a:pt x="0" y="0"/>
                  </a:moveTo>
                  <a:cubicBezTo>
                    <a:pt x="3" y="9"/>
                    <a:pt x="3" y="16"/>
                    <a:pt x="3" y="24"/>
                  </a:cubicBezTo>
                  <a:cubicBezTo>
                    <a:pt x="19" y="285"/>
                    <a:pt x="37" y="547"/>
                    <a:pt x="30" y="805"/>
                  </a:cubicBezTo>
                  <a:cubicBezTo>
                    <a:pt x="87" y="787"/>
                    <a:pt x="142" y="767"/>
                    <a:pt x="202" y="755"/>
                  </a:cubicBezTo>
                  <a:cubicBezTo>
                    <a:pt x="254" y="746"/>
                    <a:pt x="305" y="739"/>
                    <a:pt x="358" y="739"/>
                  </a:cubicBezTo>
                  <a:cubicBezTo>
                    <a:pt x="391" y="739"/>
                    <a:pt x="424" y="742"/>
                    <a:pt x="458" y="748"/>
                  </a:cubicBezTo>
                  <a:cubicBezTo>
                    <a:pt x="474" y="751"/>
                    <a:pt x="490" y="753"/>
                    <a:pt x="505" y="760"/>
                  </a:cubicBezTo>
                  <a:cubicBezTo>
                    <a:pt x="519" y="766"/>
                    <a:pt x="534" y="772"/>
                    <a:pt x="550" y="778"/>
                  </a:cubicBezTo>
                  <a:cubicBezTo>
                    <a:pt x="552" y="778"/>
                    <a:pt x="557" y="782"/>
                    <a:pt x="562" y="784"/>
                  </a:cubicBezTo>
                  <a:cubicBezTo>
                    <a:pt x="566" y="788"/>
                    <a:pt x="573" y="789"/>
                    <a:pt x="577" y="792"/>
                  </a:cubicBezTo>
                  <a:cubicBezTo>
                    <a:pt x="594" y="670"/>
                    <a:pt x="624" y="552"/>
                    <a:pt x="668" y="436"/>
                  </a:cubicBezTo>
                  <a:cubicBezTo>
                    <a:pt x="694" y="370"/>
                    <a:pt x="725" y="304"/>
                    <a:pt x="759" y="240"/>
                  </a:cubicBezTo>
                  <a:cubicBezTo>
                    <a:pt x="650" y="178"/>
                    <a:pt x="551" y="91"/>
                    <a:pt x="433" y="53"/>
                  </a:cubicBezTo>
                  <a:cubicBezTo>
                    <a:pt x="293" y="6"/>
                    <a:pt x="147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38"/>
            <p:cNvSpPr/>
            <p:nvPr/>
          </p:nvSpPr>
          <p:spPr>
            <a:xfrm>
              <a:off x="1639648" y="3622266"/>
              <a:ext cx="36374" cy="45100"/>
            </a:xfrm>
            <a:custGeom>
              <a:rect b="b" l="l" r="r" t="t"/>
              <a:pathLst>
                <a:path extrusionOk="0" h="1308" w="1055">
                  <a:moveTo>
                    <a:pt x="596" y="1"/>
                  </a:moveTo>
                  <a:cubicBezTo>
                    <a:pt x="562" y="1"/>
                    <a:pt x="527" y="3"/>
                    <a:pt x="493" y="7"/>
                  </a:cubicBezTo>
                  <a:cubicBezTo>
                    <a:pt x="457" y="10"/>
                    <a:pt x="422" y="15"/>
                    <a:pt x="388" y="19"/>
                  </a:cubicBezTo>
                  <a:lnTo>
                    <a:pt x="381" y="19"/>
                  </a:lnTo>
                  <a:cubicBezTo>
                    <a:pt x="381" y="19"/>
                    <a:pt x="379" y="19"/>
                    <a:pt x="375" y="22"/>
                  </a:cubicBezTo>
                  <a:cubicBezTo>
                    <a:pt x="368" y="22"/>
                    <a:pt x="359" y="24"/>
                    <a:pt x="353" y="24"/>
                  </a:cubicBezTo>
                  <a:cubicBezTo>
                    <a:pt x="339" y="27"/>
                    <a:pt x="323" y="28"/>
                    <a:pt x="312" y="31"/>
                  </a:cubicBezTo>
                  <a:cubicBezTo>
                    <a:pt x="291" y="353"/>
                    <a:pt x="229" y="665"/>
                    <a:pt x="91" y="955"/>
                  </a:cubicBezTo>
                  <a:cubicBezTo>
                    <a:pt x="63" y="1011"/>
                    <a:pt x="32" y="1064"/>
                    <a:pt x="1" y="1117"/>
                  </a:cubicBezTo>
                  <a:cubicBezTo>
                    <a:pt x="139" y="1179"/>
                    <a:pt x="277" y="1230"/>
                    <a:pt x="407" y="1308"/>
                  </a:cubicBezTo>
                  <a:cubicBezTo>
                    <a:pt x="410" y="1303"/>
                    <a:pt x="415" y="1299"/>
                    <a:pt x="419" y="1296"/>
                  </a:cubicBezTo>
                  <a:cubicBezTo>
                    <a:pt x="519" y="1220"/>
                    <a:pt x="638" y="1161"/>
                    <a:pt x="760" y="1134"/>
                  </a:cubicBezTo>
                  <a:cubicBezTo>
                    <a:pt x="823" y="1117"/>
                    <a:pt x="894" y="1111"/>
                    <a:pt x="961" y="1111"/>
                  </a:cubicBezTo>
                  <a:cubicBezTo>
                    <a:pt x="989" y="1111"/>
                    <a:pt x="1023" y="1111"/>
                    <a:pt x="1055" y="1114"/>
                  </a:cubicBezTo>
                  <a:cubicBezTo>
                    <a:pt x="1047" y="1094"/>
                    <a:pt x="1041" y="1071"/>
                    <a:pt x="1035" y="1052"/>
                  </a:cubicBezTo>
                  <a:cubicBezTo>
                    <a:pt x="933" y="736"/>
                    <a:pt x="851" y="407"/>
                    <a:pt x="851" y="80"/>
                  </a:cubicBezTo>
                  <a:cubicBezTo>
                    <a:pt x="844" y="81"/>
                    <a:pt x="836" y="81"/>
                    <a:pt x="829" y="81"/>
                  </a:cubicBezTo>
                  <a:cubicBezTo>
                    <a:pt x="793" y="81"/>
                    <a:pt x="759" y="71"/>
                    <a:pt x="733" y="46"/>
                  </a:cubicBezTo>
                  <a:cubicBezTo>
                    <a:pt x="729" y="38"/>
                    <a:pt x="721" y="33"/>
                    <a:pt x="717" y="27"/>
                  </a:cubicBezTo>
                  <a:cubicBezTo>
                    <a:pt x="714" y="24"/>
                    <a:pt x="711" y="23"/>
                    <a:pt x="708" y="21"/>
                  </a:cubicBezTo>
                  <a:cubicBezTo>
                    <a:pt x="695" y="15"/>
                    <a:pt x="682" y="12"/>
                    <a:pt x="670" y="9"/>
                  </a:cubicBezTo>
                  <a:cubicBezTo>
                    <a:pt x="667" y="9"/>
                    <a:pt x="662" y="9"/>
                    <a:pt x="659" y="6"/>
                  </a:cubicBezTo>
                  <a:lnTo>
                    <a:pt x="655" y="6"/>
                  </a:lnTo>
                  <a:cubicBezTo>
                    <a:pt x="652" y="6"/>
                    <a:pt x="646" y="3"/>
                    <a:pt x="643" y="3"/>
                  </a:cubicBezTo>
                  <a:cubicBezTo>
                    <a:pt x="628" y="3"/>
                    <a:pt x="612" y="1"/>
                    <a:pt x="5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38"/>
            <p:cNvSpPr/>
            <p:nvPr/>
          </p:nvSpPr>
          <p:spPr>
            <a:xfrm>
              <a:off x="1675919" y="3717253"/>
              <a:ext cx="66473" cy="33652"/>
            </a:xfrm>
            <a:custGeom>
              <a:rect b="b" l="l" r="r" t="t"/>
              <a:pathLst>
                <a:path extrusionOk="0" h="976" w="1928">
                  <a:moveTo>
                    <a:pt x="77" y="0"/>
                  </a:moveTo>
                  <a:cubicBezTo>
                    <a:pt x="86" y="162"/>
                    <a:pt x="70" y="324"/>
                    <a:pt x="10" y="472"/>
                  </a:cubicBezTo>
                  <a:cubicBezTo>
                    <a:pt x="8" y="479"/>
                    <a:pt x="4" y="485"/>
                    <a:pt x="0" y="491"/>
                  </a:cubicBezTo>
                  <a:cubicBezTo>
                    <a:pt x="641" y="655"/>
                    <a:pt x="1285" y="817"/>
                    <a:pt x="1927" y="975"/>
                  </a:cubicBezTo>
                  <a:cubicBezTo>
                    <a:pt x="1922" y="972"/>
                    <a:pt x="1920" y="964"/>
                    <a:pt x="1916" y="960"/>
                  </a:cubicBezTo>
                  <a:cubicBezTo>
                    <a:pt x="1859" y="879"/>
                    <a:pt x="1794" y="808"/>
                    <a:pt x="1724" y="740"/>
                  </a:cubicBezTo>
                  <a:cubicBezTo>
                    <a:pt x="1581" y="597"/>
                    <a:pt x="1421" y="472"/>
                    <a:pt x="1246" y="366"/>
                  </a:cubicBezTo>
                  <a:cubicBezTo>
                    <a:pt x="1064" y="257"/>
                    <a:pt x="859" y="171"/>
                    <a:pt x="652" y="111"/>
                  </a:cubicBezTo>
                  <a:cubicBezTo>
                    <a:pt x="541" y="80"/>
                    <a:pt x="427" y="54"/>
                    <a:pt x="313" y="36"/>
                  </a:cubicBezTo>
                  <a:cubicBezTo>
                    <a:pt x="239" y="25"/>
                    <a:pt x="157" y="5"/>
                    <a:pt x="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38"/>
            <p:cNvSpPr/>
            <p:nvPr/>
          </p:nvSpPr>
          <p:spPr>
            <a:xfrm>
              <a:off x="1660852" y="3669639"/>
              <a:ext cx="235447" cy="117956"/>
            </a:xfrm>
            <a:custGeom>
              <a:rect b="b" l="l" r="r" t="t"/>
              <a:pathLst>
                <a:path extrusionOk="0" h="3421" w="6829">
                  <a:moveTo>
                    <a:pt x="526" y="1"/>
                  </a:moveTo>
                  <a:cubicBezTo>
                    <a:pt x="508" y="7"/>
                    <a:pt x="493" y="10"/>
                    <a:pt x="473" y="10"/>
                  </a:cubicBezTo>
                  <a:cubicBezTo>
                    <a:pt x="457" y="10"/>
                    <a:pt x="443" y="6"/>
                    <a:pt x="430" y="6"/>
                  </a:cubicBezTo>
                  <a:cubicBezTo>
                    <a:pt x="401" y="5"/>
                    <a:pt x="373" y="2"/>
                    <a:pt x="346" y="2"/>
                  </a:cubicBezTo>
                  <a:cubicBezTo>
                    <a:pt x="317" y="5"/>
                    <a:pt x="291" y="6"/>
                    <a:pt x="264" y="8"/>
                  </a:cubicBezTo>
                  <a:cubicBezTo>
                    <a:pt x="259" y="8"/>
                    <a:pt x="252" y="8"/>
                    <a:pt x="248" y="11"/>
                  </a:cubicBezTo>
                  <a:cubicBezTo>
                    <a:pt x="234" y="13"/>
                    <a:pt x="224" y="15"/>
                    <a:pt x="213" y="17"/>
                  </a:cubicBezTo>
                  <a:cubicBezTo>
                    <a:pt x="188" y="22"/>
                    <a:pt x="162" y="29"/>
                    <a:pt x="138" y="36"/>
                  </a:cubicBezTo>
                  <a:cubicBezTo>
                    <a:pt x="124" y="39"/>
                    <a:pt x="113" y="44"/>
                    <a:pt x="99" y="48"/>
                  </a:cubicBezTo>
                  <a:cubicBezTo>
                    <a:pt x="94" y="52"/>
                    <a:pt x="81" y="55"/>
                    <a:pt x="75" y="58"/>
                  </a:cubicBezTo>
                  <a:cubicBezTo>
                    <a:pt x="47" y="68"/>
                    <a:pt x="25" y="83"/>
                    <a:pt x="0" y="95"/>
                  </a:cubicBezTo>
                  <a:cubicBezTo>
                    <a:pt x="109" y="205"/>
                    <a:pt x="191" y="336"/>
                    <a:pt x="257" y="480"/>
                  </a:cubicBezTo>
                  <a:cubicBezTo>
                    <a:pt x="356" y="692"/>
                    <a:pt x="447" y="906"/>
                    <a:pt x="487" y="1136"/>
                  </a:cubicBezTo>
                  <a:cubicBezTo>
                    <a:pt x="492" y="1162"/>
                    <a:pt x="497" y="1192"/>
                    <a:pt x="500" y="1220"/>
                  </a:cubicBezTo>
                  <a:cubicBezTo>
                    <a:pt x="523" y="1211"/>
                    <a:pt x="547" y="1204"/>
                    <a:pt x="572" y="1198"/>
                  </a:cubicBezTo>
                  <a:cubicBezTo>
                    <a:pt x="632" y="1185"/>
                    <a:pt x="697" y="1176"/>
                    <a:pt x="757" y="1173"/>
                  </a:cubicBezTo>
                  <a:cubicBezTo>
                    <a:pt x="761" y="1173"/>
                    <a:pt x="765" y="1173"/>
                    <a:pt x="769" y="1173"/>
                  </a:cubicBezTo>
                  <a:cubicBezTo>
                    <a:pt x="891" y="1173"/>
                    <a:pt x="1017" y="1189"/>
                    <a:pt x="1138" y="1216"/>
                  </a:cubicBezTo>
                  <a:cubicBezTo>
                    <a:pt x="1378" y="1270"/>
                    <a:pt x="1612" y="1366"/>
                    <a:pt x="1825" y="1489"/>
                  </a:cubicBezTo>
                  <a:cubicBezTo>
                    <a:pt x="2024" y="1604"/>
                    <a:pt x="2208" y="1747"/>
                    <a:pt x="2374" y="1911"/>
                  </a:cubicBezTo>
                  <a:cubicBezTo>
                    <a:pt x="2453" y="1991"/>
                    <a:pt x="2530" y="2078"/>
                    <a:pt x="2598" y="2172"/>
                  </a:cubicBezTo>
                  <a:cubicBezTo>
                    <a:pt x="2658" y="2252"/>
                    <a:pt x="2729" y="2349"/>
                    <a:pt x="2733" y="2449"/>
                  </a:cubicBezTo>
                  <a:cubicBezTo>
                    <a:pt x="3291" y="2587"/>
                    <a:pt x="3851" y="2724"/>
                    <a:pt x="4413" y="2858"/>
                  </a:cubicBezTo>
                  <a:cubicBezTo>
                    <a:pt x="5216" y="3052"/>
                    <a:pt x="6023" y="3236"/>
                    <a:pt x="6829" y="3421"/>
                  </a:cubicBezTo>
                  <a:cubicBezTo>
                    <a:pt x="6782" y="3344"/>
                    <a:pt x="6747" y="3261"/>
                    <a:pt x="6720" y="3174"/>
                  </a:cubicBezTo>
                  <a:cubicBezTo>
                    <a:pt x="6685" y="3062"/>
                    <a:pt x="6665" y="2944"/>
                    <a:pt x="6663" y="2823"/>
                  </a:cubicBezTo>
                  <a:cubicBezTo>
                    <a:pt x="6548" y="2851"/>
                    <a:pt x="6424" y="2863"/>
                    <a:pt x="6308" y="2876"/>
                  </a:cubicBezTo>
                  <a:cubicBezTo>
                    <a:pt x="6192" y="2889"/>
                    <a:pt x="6079" y="2895"/>
                    <a:pt x="5964" y="2895"/>
                  </a:cubicBezTo>
                  <a:cubicBezTo>
                    <a:pt x="5939" y="2895"/>
                    <a:pt x="5913" y="2894"/>
                    <a:pt x="5887" y="2894"/>
                  </a:cubicBezTo>
                  <a:cubicBezTo>
                    <a:pt x="5612" y="2885"/>
                    <a:pt x="5332" y="2847"/>
                    <a:pt x="5067" y="2782"/>
                  </a:cubicBezTo>
                  <a:cubicBezTo>
                    <a:pt x="4637" y="2676"/>
                    <a:pt x="4233" y="2460"/>
                    <a:pt x="3934" y="2132"/>
                  </a:cubicBezTo>
                  <a:cubicBezTo>
                    <a:pt x="3856" y="2124"/>
                    <a:pt x="3777" y="2109"/>
                    <a:pt x="3701" y="2090"/>
                  </a:cubicBezTo>
                  <a:cubicBezTo>
                    <a:pt x="3446" y="2027"/>
                    <a:pt x="3200" y="1917"/>
                    <a:pt x="2984" y="1771"/>
                  </a:cubicBezTo>
                  <a:cubicBezTo>
                    <a:pt x="2877" y="1699"/>
                    <a:pt x="2773" y="1621"/>
                    <a:pt x="2682" y="1534"/>
                  </a:cubicBezTo>
                  <a:cubicBezTo>
                    <a:pt x="2588" y="1446"/>
                    <a:pt x="2519" y="1345"/>
                    <a:pt x="2441" y="1247"/>
                  </a:cubicBezTo>
                  <a:cubicBezTo>
                    <a:pt x="2394" y="1190"/>
                    <a:pt x="2335" y="1182"/>
                    <a:pt x="2238" y="1166"/>
                  </a:cubicBezTo>
                  <a:cubicBezTo>
                    <a:pt x="2107" y="1143"/>
                    <a:pt x="1973" y="1129"/>
                    <a:pt x="1841" y="1110"/>
                  </a:cubicBezTo>
                  <a:cubicBezTo>
                    <a:pt x="1586" y="1067"/>
                    <a:pt x="1332" y="994"/>
                    <a:pt x="1118" y="841"/>
                  </a:cubicBezTo>
                  <a:cubicBezTo>
                    <a:pt x="936" y="714"/>
                    <a:pt x="790" y="549"/>
                    <a:pt x="680" y="357"/>
                  </a:cubicBezTo>
                  <a:cubicBezTo>
                    <a:pt x="618" y="244"/>
                    <a:pt x="570" y="122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38"/>
            <p:cNvSpPr/>
            <p:nvPr/>
          </p:nvSpPr>
          <p:spPr>
            <a:xfrm>
              <a:off x="1809970" y="3731665"/>
              <a:ext cx="91365" cy="27377"/>
            </a:xfrm>
            <a:custGeom>
              <a:rect b="b" l="l" r="r" t="t"/>
              <a:pathLst>
                <a:path extrusionOk="0" h="794" w="2650">
                  <a:moveTo>
                    <a:pt x="1093" y="0"/>
                  </a:moveTo>
                  <a:cubicBezTo>
                    <a:pt x="1027" y="41"/>
                    <a:pt x="963" y="76"/>
                    <a:pt x="896" y="109"/>
                  </a:cubicBezTo>
                  <a:cubicBezTo>
                    <a:pt x="615" y="247"/>
                    <a:pt x="308" y="331"/>
                    <a:pt x="0" y="349"/>
                  </a:cubicBezTo>
                  <a:cubicBezTo>
                    <a:pt x="74" y="394"/>
                    <a:pt x="148" y="438"/>
                    <a:pt x="224" y="478"/>
                  </a:cubicBezTo>
                  <a:cubicBezTo>
                    <a:pt x="406" y="578"/>
                    <a:pt x="605" y="650"/>
                    <a:pt x="808" y="700"/>
                  </a:cubicBezTo>
                  <a:cubicBezTo>
                    <a:pt x="1057" y="759"/>
                    <a:pt x="1311" y="791"/>
                    <a:pt x="1563" y="794"/>
                  </a:cubicBezTo>
                  <a:cubicBezTo>
                    <a:pt x="1695" y="794"/>
                    <a:pt x="1824" y="786"/>
                    <a:pt x="1954" y="769"/>
                  </a:cubicBezTo>
                  <a:cubicBezTo>
                    <a:pt x="2083" y="753"/>
                    <a:pt x="2208" y="717"/>
                    <a:pt x="2338" y="697"/>
                  </a:cubicBezTo>
                  <a:cubicBezTo>
                    <a:pt x="2345" y="695"/>
                    <a:pt x="2354" y="695"/>
                    <a:pt x="2363" y="695"/>
                  </a:cubicBezTo>
                  <a:cubicBezTo>
                    <a:pt x="2384" y="585"/>
                    <a:pt x="2418" y="481"/>
                    <a:pt x="2465" y="384"/>
                  </a:cubicBezTo>
                  <a:cubicBezTo>
                    <a:pt x="2512" y="292"/>
                    <a:pt x="2575" y="195"/>
                    <a:pt x="2650" y="107"/>
                  </a:cubicBezTo>
                  <a:lnTo>
                    <a:pt x="2650" y="107"/>
                  </a:lnTo>
                  <a:cubicBezTo>
                    <a:pt x="2473" y="165"/>
                    <a:pt x="2285" y="192"/>
                    <a:pt x="2101" y="206"/>
                  </a:cubicBezTo>
                  <a:cubicBezTo>
                    <a:pt x="2049" y="210"/>
                    <a:pt x="1998" y="212"/>
                    <a:pt x="1946" y="212"/>
                  </a:cubicBezTo>
                  <a:cubicBezTo>
                    <a:pt x="1796" y="212"/>
                    <a:pt x="1647" y="195"/>
                    <a:pt x="1499" y="164"/>
                  </a:cubicBezTo>
                  <a:cubicBezTo>
                    <a:pt x="1405" y="144"/>
                    <a:pt x="1318" y="117"/>
                    <a:pt x="1230" y="78"/>
                  </a:cubicBezTo>
                  <a:cubicBezTo>
                    <a:pt x="1182" y="56"/>
                    <a:pt x="1136" y="29"/>
                    <a:pt x="1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38"/>
            <p:cNvSpPr/>
            <p:nvPr/>
          </p:nvSpPr>
          <p:spPr>
            <a:xfrm>
              <a:off x="1854722" y="3700738"/>
              <a:ext cx="60853" cy="28067"/>
            </a:xfrm>
            <a:custGeom>
              <a:rect b="b" l="l" r="r" t="t"/>
              <a:pathLst>
                <a:path extrusionOk="0" h="814" w="1765">
                  <a:moveTo>
                    <a:pt x="1708" y="0"/>
                  </a:moveTo>
                  <a:lnTo>
                    <a:pt x="1708" y="0"/>
                  </a:lnTo>
                  <a:cubicBezTo>
                    <a:pt x="1516" y="43"/>
                    <a:pt x="1331" y="97"/>
                    <a:pt x="1136" y="119"/>
                  </a:cubicBezTo>
                  <a:cubicBezTo>
                    <a:pt x="1097" y="123"/>
                    <a:pt x="1058" y="126"/>
                    <a:pt x="1020" y="126"/>
                  </a:cubicBezTo>
                  <a:cubicBezTo>
                    <a:pt x="955" y="126"/>
                    <a:pt x="890" y="119"/>
                    <a:pt x="824" y="104"/>
                  </a:cubicBezTo>
                  <a:cubicBezTo>
                    <a:pt x="775" y="89"/>
                    <a:pt x="722" y="73"/>
                    <a:pt x="678" y="45"/>
                  </a:cubicBezTo>
                  <a:cubicBezTo>
                    <a:pt x="666" y="38"/>
                    <a:pt x="659" y="30"/>
                    <a:pt x="647" y="20"/>
                  </a:cubicBezTo>
                  <a:cubicBezTo>
                    <a:pt x="640" y="31"/>
                    <a:pt x="635" y="43"/>
                    <a:pt x="629" y="56"/>
                  </a:cubicBezTo>
                  <a:cubicBezTo>
                    <a:pt x="470" y="328"/>
                    <a:pt x="254" y="567"/>
                    <a:pt x="1" y="757"/>
                  </a:cubicBezTo>
                  <a:cubicBezTo>
                    <a:pt x="79" y="772"/>
                    <a:pt x="160" y="783"/>
                    <a:pt x="235" y="795"/>
                  </a:cubicBezTo>
                  <a:cubicBezTo>
                    <a:pt x="330" y="808"/>
                    <a:pt x="426" y="813"/>
                    <a:pt x="522" y="813"/>
                  </a:cubicBezTo>
                  <a:cubicBezTo>
                    <a:pt x="609" y="813"/>
                    <a:pt x="695" y="809"/>
                    <a:pt x="781" y="801"/>
                  </a:cubicBezTo>
                  <a:cubicBezTo>
                    <a:pt x="956" y="788"/>
                    <a:pt x="1125" y="748"/>
                    <a:pt x="1292" y="692"/>
                  </a:cubicBezTo>
                  <a:cubicBezTo>
                    <a:pt x="1362" y="667"/>
                    <a:pt x="1432" y="640"/>
                    <a:pt x="1499" y="604"/>
                  </a:cubicBezTo>
                  <a:cubicBezTo>
                    <a:pt x="1581" y="562"/>
                    <a:pt x="1659" y="484"/>
                    <a:pt x="1755" y="484"/>
                  </a:cubicBezTo>
                  <a:lnTo>
                    <a:pt x="1764" y="484"/>
                  </a:lnTo>
                  <a:cubicBezTo>
                    <a:pt x="1729" y="353"/>
                    <a:pt x="1708" y="219"/>
                    <a:pt x="1706" y="85"/>
                  </a:cubicBezTo>
                  <a:cubicBezTo>
                    <a:pt x="1706" y="57"/>
                    <a:pt x="1706" y="28"/>
                    <a:pt x="1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38"/>
            <p:cNvSpPr/>
            <p:nvPr/>
          </p:nvSpPr>
          <p:spPr>
            <a:xfrm>
              <a:off x="1879857" y="3668708"/>
              <a:ext cx="46131" cy="27239"/>
            </a:xfrm>
            <a:custGeom>
              <a:rect b="b" l="l" r="r" t="t"/>
              <a:pathLst>
                <a:path extrusionOk="0" h="790" w="1338">
                  <a:moveTo>
                    <a:pt x="1037" y="0"/>
                  </a:moveTo>
                  <a:cubicBezTo>
                    <a:pt x="978" y="60"/>
                    <a:pt x="916" y="118"/>
                    <a:pt x="850" y="172"/>
                  </a:cubicBezTo>
                  <a:cubicBezTo>
                    <a:pt x="748" y="256"/>
                    <a:pt x="640" y="324"/>
                    <a:pt x="520" y="381"/>
                  </a:cubicBezTo>
                  <a:cubicBezTo>
                    <a:pt x="406" y="433"/>
                    <a:pt x="282" y="465"/>
                    <a:pt x="167" y="514"/>
                  </a:cubicBezTo>
                  <a:cubicBezTo>
                    <a:pt x="92" y="547"/>
                    <a:pt x="77" y="587"/>
                    <a:pt x="48" y="662"/>
                  </a:cubicBezTo>
                  <a:cubicBezTo>
                    <a:pt x="35" y="699"/>
                    <a:pt x="20" y="740"/>
                    <a:pt x="1" y="777"/>
                  </a:cubicBezTo>
                  <a:cubicBezTo>
                    <a:pt x="55" y="790"/>
                    <a:pt x="115" y="790"/>
                    <a:pt x="167" y="790"/>
                  </a:cubicBezTo>
                  <a:cubicBezTo>
                    <a:pt x="256" y="788"/>
                    <a:pt x="332" y="782"/>
                    <a:pt x="412" y="766"/>
                  </a:cubicBezTo>
                  <a:cubicBezTo>
                    <a:pt x="587" y="729"/>
                    <a:pt x="755" y="669"/>
                    <a:pt x="925" y="613"/>
                  </a:cubicBezTo>
                  <a:cubicBezTo>
                    <a:pt x="937" y="609"/>
                    <a:pt x="950" y="607"/>
                    <a:pt x="963" y="607"/>
                  </a:cubicBezTo>
                  <a:cubicBezTo>
                    <a:pt x="986" y="607"/>
                    <a:pt x="1009" y="613"/>
                    <a:pt x="1031" y="625"/>
                  </a:cubicBezTo>
                  <a:cubicBezTo>
                    <a:pt x="1068" y="497"/>
                    <a:pt x="1127" y="374"/>
                    <a:pt x="1203" y="265"/>
                  </a:cubicBezTo>
                  <a:cubicBezTo>
                    <a:pt x="1243" y="206"/>
                    <a:pt x="1287" y="147"/>
                    <a:pt x="1337" y="96"/>
                  </a:cubicBezTo>
                  <a:cubicBezTo>
                    <a:pt x="1332" y="95"/>
                    <a:pt x="1331" y="95"/>
                    <a:pt x="1328" y="92"/>
                  </a:cubicBezTo>
                  <a:cubicBezTo>
                    <a:pt x="1326" y="92"/>
                    <a:pt x="1323" y="90"/>
                    <a:pt x="1321" y="90"/>
                  </a:cubicBezTo>
                  <a:cubicBezTo>
                    <a:pt x="1312" y="85"/>
                    <a:pt x="1302" y="82"/>
                    <a:pt x="1292" y="79"/>
                  </a:cubicBezTo>
                  <a:cubicBezTo>
                    <a:pt x="1250" y="66"/>
                    <a:pt x="1208" y="58"/>
                    <a:pt x="1167" y="44"/>
                  </a:cubicBezTo>
                  <a:cubicBezTo>
                    <a:pt x="1123" y="32"/>
                    <a:pt x="1081" y="19"/>
                    <a:pt x="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38"/>
            <p:cNvSpPr/>
            <p:nvPr/>
          </p:nvSpPr>
          <p:spPr>
            <a:xfrm>
              <a:off x="1921851" y="3633264"/>
              <a:ext cx="28341" cy="31653"/>
            </a:xfrm>
            <a:custGeom>
              <a:rect b="b" l="l" r="r" t="t"/>
              <a:pathLst>
                <a:path extrusionOk="0" h="918" w="822">
                  <a:moveTo>
                    <a:pt x="499" y="0"/>
                  </a:moveTo>
                  <a:cubicBezTo>
                    <a:pt x="484" y="0"/>
                    <a:pt x="469" y="1"/>
                    <a:pt x="454" y="3"/>
                  </a:cubicBezTo>
                  <a:cubicBezTo>
                    <a:pt x="449" y="3"/>
                    <a:pt x="447" y="5"/>
                    <a:pt x="443" y="5"/>
                  </a:cubicBezTo>
                  <a:cubicBezTo>
                    <a:pt x="437" y="5"/>
                    <a:pt x="430" y="6"/>
                    <a:pt x="421" y="9"/>
                  </a:cubicBezTo>
                  <a:cubicBezTo>
                    <a:pt x="332" y="296"/>
                    <a:pt x="188" y="578"/>
                    <a:pt x="0" y="821"/>
                  </a:cubicBezTo>
                  <a:lnTo>
                    <a:pt x="3" y="821"/>
                  </a:lnTo>
                  <a:cubicBezTo>
                    <a:pt x="25" y="820"/>
                    <a:pt x="48" y="819"/>
                    <a:pt x="70" y="819"/>
                  </a:cubicBezTo>
                  <a:cubicBezTo>
                    <a:pt x="93" y="819"/>
                    <a:pt x="115" y="820"/>
                    <a:pt x="137" y="821"/>
                  </a:cubicBezTo>
                  <a:cubicBezTo>
                    <a:pt x="202" y="827"/>
                    <a:pt x="260" y="837"/>
                    <a:pt x="318" y="868"/>
                  </a:cubicBezTo>
                  <a:cubicBezTo>
                    <a:pt x="340" y="880"/>
                    <a:pt x="358" y="898"/>
                    <a:pt x="369" y="917"/>
                  </a:cubicBezTo>
                  <a:cubicBezTo>
                    <a:pt x="391" y="901"/>
                    <a:pt x="416" y="888"/>
                    <a:pt x="441" y="874"/>
                  </a:cubicBezTo>
                  <a:cubicBezTo>
                    <a:pt x="562" y="810"/>
                    <a:pt x="689" y="770"/>
                    <a:pt x="821" y="743"/>
                  </a:cubicBezTo>
                  <a:cubicBezTo>
                    <a:pt x="706" y="524"/>
                    <a:pt x="684" y="263"/>
                    <a:pt x="740" y="19"/>
                  </a:cubicBezTo>
                  <a:cubicBezTo>
                    <a:pt x="730" y="16"/>
                    <a:pt x="720" y="15"/>
                    <a:pt x="709" y="13"/>
                  </a:cubicBezTo>
                  <a:cubicBezTo>
                    <a:pt x="652" y="6"/>
                    <a:pt x="597" y="4"/>
                    <a:pt x="542" y="3"/>
                  </a:cubicBezTo>
                  <a:cubicBezTo>
                    <a:pt x="528" y="1"/>
                    <a:pt x="513" y="0"/>
                    <a:pt x="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38"/>
            <p:cNvSpPr/>
            <p:nvPr/>
          </p:nvSpPr>
          <p:spPr>
            <a:xfrm>
              <a:off x="1938573" y="3602924"/>
              <a:ext cx="30995" cy="20860"/>
            </a:xfrm>
            <a:custGeom>
              <a:rect b="b" l="l" r="r" t="t"/>
              <a:pathLst>
                <a:path extrusionOk="0" h="605" w="899">
                  <a:moveTo>
                    <a:pt x="389" y="0"/>
                  </a:moveTo>
                  <a:cubicBezTo>
                    <a:pt x="271" y="0"/>
                    <a:pt x="155" y="9"/>
                    <a:pt x="40" y="33"/>
                  </a:cubicBezTo>
                  <a:cubicBezTo>
                    <a:pt x="40" y="110"/>
                    <a:pt x="40" y="188"/>
                    <a:pt x="36" y="264"/>
                  </a:cubicBezTo>
                  <a:cubicBezTo>
                    <a:pt x="30" y="376"/>
                    <a:pt x="19" y="493"/>
                    <a:pt x="1" y="605"/>
                  </a:cubicBezTo>
                  <a:cubicBezTo>
                    <a:pt x="47" y="596"/>
                    <a:pt x="93" y="589"/>
                    <a:pt x="138" y="587"/>
                  </a:cubicBezTo>
                  <a:cubicBezTo>
                    <a:pt x="187" y="587"/>
                    <a:pt x="234" y="587"/>
                    <a:pt x="284" y="590"/>
                  </a:cubicBezTo>
                  <a:cubicBezTo>
                    <a:pt x="312" y="593"/>
                    <a:pt x="342" y="596"/>
                    <a:pt x="370" y="599"/>
                  </a:cubicBezTo>
                  <a:cubicBezTo>
                    <a:pt x="493" y="369"/>
                    <a:pt x="688" y="196"/>
                    <a:pt x="898" y="35"/>
                  </a:cubicBezTo>
                  <a:cubicBezTo>
                    <a:pt x="878" y="35"/>
                    <a:pt x="859" y="34"/>
                    <a:pt x="839" y="31"/>
                  </a:cubicBezTo>
                  <a:cubicBezTo>
                    <a:pt x="745" y="21"/>
                    <a:pt x="652" y="13"/>
                    <a:pt x="555" y="6"/>
                  </a:cubicBezTo>
                  <a:cubicBezTo>
                    <a:pt x="499" y="2"/>
                    <a:pt x="444" y="0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38"/>
            <p:cNvSpPr/>
            <p:nvPr/>
          </p:nvSpPr>
          <p:spPr>
            <a:xfrm>
              <a:off x="1935608" y="3572859"/>
              <a:ext cx="41442" cy="23171"/>
            </a:xfrm>
            <a:custGeom>
              <a:rect b="b" l="l" r="r" t="t"/>
              <a:pathLst>
                <a:path extrusionOk="0" h="672" w="1202">
                  <a:moveTo>
                    <a:pt x="674" y="0"/>
                  </a:moveTo>
                  <a:cubicBezTo>
                    <a:pt x="642" y="0"/>
                    <a:pt x="610" y="3"/>
                    <a:pt x="579" y="6"/>
                  </a:cubicBezTo>
                  <a:cubicBezTo>
                    <a:pt x="470" y="21"/>
                    <a:pt x="362" y="45"/>
                    <a:pt x="255" y="64"/>
                  </a:cubicBezTo>
                  <a:cubicBezTo>
                    <a:pt x="237" y="86"/>
                    <a:pt x="216" y="110"/>
                    <a:pt x="196" y="130"/>
                  </a:cubicBezTo>
                  <a:cubicBezTo>
                    <a:pt x="137" y="195"/>
                    <a:pt x="69" y="253"/>
                    <a:pt x="0" y="307"/>
                  </a:cubicBezTo>
                  <a:cubicBezTo>
                    <a:pt x="31" y="366"/>
                    <a:pt x="55" y="429"/>
                    <a:pt x="71" y="494"/>
                  </a:cubicBezTo>
                  <a:cubicBezTo>
                    <a:pt x="87" y="553"/>
                    <a:pt x="97" y="611"/>
                    <a:pt x="106" y="672"/>
                  </a:cubicBezTo>
                  <a:cubicBezTo>
                    <a:pt x="263" y="626"/>
                    <a:pt x="424" y="611"/>
                    <a:pt x="587" y="611"/>
                  </a:cubicBezTo>
                  <a:cubicBezTo>
                    <a:pt x="599" y="611"/>
                    <a:pt x="610" y="611"/>
                    <a:pt x="621" y="611"/>
                  </a:cubicBezTo>
                  <a:cubicBezTo>
                    <a:pt x="719" y="612"/>
                    <a:pt x="818" y="620"/>
                    <a:pt x="915" y="625"/>
                  </a:cubicBezTo>
                  <a:cubicBezTo>
                    <a:pt x="924" y="625"/>
                    <a:pt x="933" y="625"/>
                    <a:pt x="942" y="625"/>
                  </a:cubicBezTo>
                  <a:cubicBezTo>
                    <a:pt x="966" y="625"/>
                    <a:pt x="990" y="624"/>
                    <a:pt x="1016" y="624"/>
                  </a:cubicBezTo>
                  <a:cubicBezTo>
                    <a:pt x="1082" y="624"/>
                    <a:pt x="1150" y="629"/>
                    <a:pt x="1201" y="662"/>
                  </a:cubicBezTo>
                  <a:cubicBezTo>
                    <a:pt x="1175" y="619"/>
                    <a:pt x="1154" y="571"/>
                    <a:pt x="1135" y="522"/>
                  </a:cubicBezTo>
                  <a:cubicBezTo>
                    <a:pt x="1097" y="428"/>
                    <a:pt x="1064" y="333"/>
                    <a:pt x="1033" y="236"/>
                  </a:cubicBezTo>
                  <a:cubicBezTo>
                    <a:pt x="1014" y="173"/>
                    <a:pt x="1001" y="107"/>
                    <a:pt x="990" y="42"/>
                  </a:cubicBezTo>
                  <a:cubicBezTo>
                    <a:pt x="916" y="37"/>
                    <a:pt x="838" y="21"/>
                    <a:pt x="764" y="8"/>
                  </a:cubicBezTo>
                  <a:cubicBezTo>
                    <a:pt x="735" y="3"/>
                    <a:pt x="705" y="0"/>
                    <a:pt x="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38"/>
            <p:cNvSpPr/>
            <p:nvPr/>
          </p:nvSpPr>
          <p:spPr>
            <a:xfrm>
              <a:off x="1950744" y="3531244"/>
              <a:ext cx="30478" cy="35721"/>
            </a:xfrm>
            <a:custGeom>
              <a:rect b="b" l="l" r="r" t="t"/>
              <a:pathLst>
                <a:path extrusionOk="0" h="1036" w="884">
                  <a:moveTo>
                    <a:pt x="530" y="0"/>
                  </a:moveTo>
                  <a:cubicBezTo>
                    <a:pt x="514" y="0"/>
                    <a:pt x="498" y="1"/>
                    <a:pt x="481" y="2"/>
                  </a:cubicBezTo>
                  <a:cubicBezTo>
                    <a:pt x="470" y="46"/>
                    <a:pt x="457" y="84"/>
                    <a:pt x="443" y="127"/>
                  </a:cubicBezTo>
                  <a:cubicBezTo>
                    <a:pt x="335" y="442"/>
                    <a:pt x="193" y="759"/>
                    <a:pt x="1" y="1036"/>
                  </a:cubicBezTo>
                  <a:cubicBezTo>
                    <a:pt x="35" y="1025"/>
                    <a:pt x="68" y="1014"/>
                    <a:pt x="104" y="1002"/>
                  </a:cubicBezTo>
                  <a:cubicBezTo>
                    <a:pt x="181" y="983"/>
                    <a:pt x="256" y="970"/>
                    <a:pt x="334" y="970"/>
                  </a:cubicBezTo>
                  <a:cubicBezTo>
                    <a:pt x="398" y="974"/>
                    <a:pt x="463" y="980"/>
                    <a:pt x="528" y="980"/>
                  </a:cubicBezTo>
                  <a:cubicBezTo>
                    <a:pt x="531" y="755"/>
                    <a:pt x="584" y="533"/>
                    <a:pt x="693" y="324"/>
                  </a:cubicBezTo>
                  <a:cubicBezTo>
                    <a:pt x="746" y="224"/>
                    <a:pt x="812" y="134"/>
                    <a:pt x="884" y="49"/>
                  </a:cubicBezTo>
                  <a:cubicBezTo>
                    <a:pt x="839" y="40"/>
                    <a:pt x="793" y="28"/>
                    <a:pt x="750" y="22"/>
                  </a:cubicBezTo>
                  <a:cubicBezTo>
                    <a:pt x="739" y="20"/>
                    <a:pt x="726" y="16"/>
                    <a:pt x="714" y="15"/>
                  </a:cubicBezTo>
                  <a:cubicBezTo>
                    <a:pt x="712" y="15"/>
                    <a:pt x="684" y="11"/>
                    <a:pt x="681" y="11"/>
                  </a:cubicBezTo>
                  <a:cubicBezTo>
                    <a:pt x="658" y="7"/>
                    <a:pt x="636" y="7"/>
                    <a:pt x="611" y="5"/>
                  </a:cubicBezTo>
                  <a:cubicBezTo>
                    <a:pt x="584" y="2"/>
                    <a:pt x="55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38"/>
            <p:cNvSpPr/>
            <p:nvPr/>
          </p:nvSpPr>
          <p:spPr>
            <a:xfrm>
              <a:off x="1944400" y="3462667"/>
              <a:ext cx="50682" cy="61650"/>
            </a:xfrm>
            <a:custGeom>
              <a:rect b="b" l="l" r="r" t="t"/>
              <a:pathLst>
                <a:path extrusionOk="0" h="1788" w="1470">
                  <a:moveTo>
                    <a:pt x="354" y="0"/>
                  </a:moveTo>
                  <a:cubicBezTo>
                    <a:pt x="236" y="0"/>
                    <a:pt x="118" y="11"/>
                    <a:pt x="0" y="25"/>
                  </a:cubicBezTo>
                  <a:cubicBezTo>
                    <a:pt x="276" y="250"/>
                    <a:pt x="534" y="511"/>
                    <a:pt x="672" y="848"/>
                  </a:cubicBezTo>
                  <a:cubicBezTo>
                    <a:pt x="794" y="1151"/>
                    <a:pt x="785" y="1475"/>
                    <a:pt x="719" y="1788"/>
                  </a:cubicBezTo>
                  <a:cubicBezTo>
                    <a:pt x="776" y="1775"/>
                    <a:pt x="836" y="1768"/>
                    <a:pt x="897" y="1768"/>
                  </a:cubicBezTo>
                  <a:cubicBezTo>
                    <a:pt x="910" y="1768"/>
                    <a:pt x="922" y="1768"/>
                    <a:pt x="935" y="1769"/>
                  </a:cubicBezTo>
                  <a:cubicBezTo>
                    <a:pt x="993" y="1771"/>
                    <a:pt x="1052" y="1776"/>
                    <a:pt x="1112" y="1780"/>
                  </a:cubicBezTo>
                  <a:cubicBezTo>
                    <a:pt x="1168" y="1782"/>
                    <a:pt x="1225" y="1780"/>
                    <a:pt x="1283" y="1785"/>
                  </a:cubicBezTo>
                  <a:cubicBezTo>
                    <a:pt x="1293" y="1785"/>
                    <a:pt x="1302" y="1786"/>
                    <a:pt x="1308" y="1788"/>
                  </a:cubicBezTo>
                  <a:lnTo>
                    <a:pt x="1470" y="1626"/>
                  </a:lnTo>
                  <a:cubicBezTo>
                    <a:pt x="1394" y="1479"/>
                    <a:pt x="1287" y="1349"/>
                    <a:pt x="1194" y="1213"/>
                  </a:cubicBezTo>
                  <a:cubicBezTo>
                    <a:pt x="1092" y="1063"/>
                    <a:pt x="1011" y="901"/>
                    <a:pt x="986" y="723"/>
                  </a:cubicBezTo>
                  <a:cubicBezTo>
                    <a:pt x="962" y="536"/>
                    <a:pt x="1001" y="348"/>
                    <a:pt x="1075" y="177"/>
                  </a:cubicBezTo>
                  <a:cubicBezTo>
                    <a:pt x="1044" y="162"/>
                    <a:pt x="1016" y="146"/>
                    <a:pt x="988" y="134"/>
                  </a:cubicBezTo>
                  <a:cubicBezTo>
                    <a:pt x="944" y="111"/>
                    <a:pt x="897" y="95"/>
                    <a:pt x="850" y="80"/>
                  </a:cubicBezTo>
                  <a:cubicBezTo>
                    <a:pt x="746" y="43"/>
                    <a:pt x="637" y="20"/>
                    <a:pt x="524" y="9"/>
                  </a:cubicBezTo>
                  <a:cubicBezTo>
                    <a:pt x="468" y="3"/>
                    <a:pt x="411" y="0"/>
                    <a:pt x="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38"/>
            <p:cNvSpPr/>
            <p:nvPr/>
          </p:nvSpPr>
          <p:spPr>
            <a:xfrm>
              <a:off x="1923058" y="3431016"/>
              <a:ext cx="85366" cy="29377"/>
            </a:xfrm>
            <a:custGeom>
              <a:rect b="b" l="l" r="r" t="t"/>
              <a:pathLst>
                <a:path extrusionOk="0" h="852" w="2476">
                  <a:moveTo>
                    <a:pt x="1571" y="1"/>
                  </a:moveTo>
                  <a:cubicBezTo>
                    <a:pt x="1340" y="1"/>
                    <a:pt x="1108" y="19"/>
                    <a:pt x="881" y="51"/>
                  </a:cubicBezTo>
                  <a:cubicBezTo>
                    <a:pt x="581" y="92"/>
                    <a:pt x="268" y="164"/>
                    <a:pt x="1" y="314"/>
                  </a:cubicBezTo>
                  <a:cubicBezTo>
                    <a:pt x="29" y="425"/>
                    <a:pt x="42" y="533"/>
                    <a:pt x="132" y="616"/>
                  </a:cubicBezTo>
                  <a:cubicBezTo>
                    <a:pt x="219" y="699"/>
                    <a:pt x="341" y="748"/>
                    <a:pt x="447" y="814"/>
                  </a:cubicBezTo>
                  <a:cubicBezTo>
                    <a:pt x="621" y="701"/>
                    <a:pt x="827" y="661"/>
                    <a:pt x="1033" y="661"/>
                  </a:cubicBezTo>
                  <a:cubicBezTo>
                    <a:pt x="1070" y="661"/>
                    <a:pt x="1107" y="662"/>
                    <a:pt x="1143" y="665"/>
                  </a:cubicBezTo>
                  <a:cubicBezTo>
                    <a:pt x="1282" y="674"/>
                    <a:pt x="1421" y="696"/>
                    <a:pt x="1553" y="739"/>
                  </a:cubicBezTo>
                  <a:cubicBezTo>
                    <a:pt x="1633" y="762"/>
                    <a:pt x="1749" y="797"/>
                    <a:pt x="1830" y="852"/>
                  </a:cubicBezTo>
                  <a:cubicBezTo>
                    <a:pt x="1995" y="620"/>
                    <a:pt x="2239" y="453"/>
                    <a:pt x="2475" y="292"/>
                  </a:cubicBezTo>
                  <a:cubicBezTo>
                    <a:pt x="2466" y="248"/>
                    <a:pt x="2458" y="204"/>
                    <a:pt x="2450" y="161"/>
                  </a:cubicBezTo>
                  <a:cubicBezTo>
                    <a:pt x="2361" y="154"/>
                    <a:pt x="2283" y="90"/>
                    <a:pt x="2197" y="65"/>
                  </a:cubicBezTo>
                  <a:cubicBezTo>
                    <a:pt x="2098" y="37"/>
                    <a:pt x="1997" y="20"/>
                    <a:pt x="1895" y="14"/>
                  </a:cubicBezTo>
                  <a:cubicBezTo>
                    <a:pt x="1788" y="5"/>
                    <a:pt x="1679" y="1"/>
                    <a:pt x="1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38"/>
            <p:cNvSpPr/>
            <p:nvPr/>
          </p:nvSpPr>
          <p:spPr>
            <a:xfrm>
              <a:off x="1910232" y="3406605"/>
              <a:ext cx="96089" cy="28618"/>
            </a:xfrm>
            <a:custGeom>
              <a:rect b="b" l="l" r="r" t="t"/>
              <a:pathLst>
                <a:path extrusionOk="0" h="830" w="2787">
                  <a:moveTo>
                    <a:pt x="1361" y="0"/>
                  </a:moveTo>
                  <a:cubicBezTo>
                    <a:pt x="1327" y="0"/>
                    <a:pt x="1294" y="1"/>
                    <a:pt x="1260" y="2"/>
                  </a:cubicBezTo>
                  <a:cubicBezTo>
                    <a:pt x="1008" y="12"/>
                    <a:pt x="776" y="71"/>
                    <a:pt x="532" y="124"/>
                  </a:cubicBezTo>
                  <a:cubicBezTo>
                    <a:pt x="360" y="159"/>
                    <a:pt x="162" y="175"/>
                    <a:pt x="1" y="256"/>
                  </a:cubicBezTo>
                  <a:cubicBezTo>
                    <a:pt x="129" y="433"/>
                    <a:pt x="234" y="624"/>
                    <a:pt x="310" y="830"/>
                  </a:cubicBezTo>
                  <a:cubicBezTo>
                    <a:pt x="425" y="742"/>
                    <a:pt x="556" y="680"/>
                    <a:pt x="690" y="631"/>
                  </a:cubicBezTo>
                  <a:cubicBezTo>
                    <a:pt x="1066" y="494"/>
                    <a:pt x="1477" y="451"/>
                    <a:pt x="1872" y="438"/>
                  </a:cubicBezTo>
                  <a:cubicBezTo>
                    <a:pt x="1927" y="437"/>
                    <a:pt x="1982" y="436"/>
                    <a:pt x="2036" y="436"/>
                  </a:cubicBezTo>
                  <a:cubicBezTo>
                    <a:pt x="2161" y="436"/>
                    <a:pt x="2286" y="441"/>
                    <a:pt x="2410" y="456"/>
                  </a:cubicBezTo>
                  <a:cubicBezTo>
                    <a:pt x="2513" y="470"/>
                    <a:pt x="2666" y="487"/>
                    <a:pt x="2787" y="538"/>
                  </a:cubicBezTo>
                  <a:cubicBezTo>
                    <a:pt x="2785" y="513"/>
                    <a:pt x="2783" y="491"/>
                    <a:pt x="2785" y="470"/>
                  </a:cubicBezTo>
                  <a:cubicBezTo>
                    <a:pt x="2771" y="462"/>
                    <a:pt x="2758" y="454"/>
                    <a:pt x="2745" y="444"/>
                  </a:cubicBezTo>
                  <a:cubicBezTo>
                    <a:pt x="2692" y="384"/>
                    <a:pt x="2645" y="329"/>
                    <a:pt x="2587" y="290"/>
                  </a:cubicBezTo>
                  <a:cubicBezTo>
                    <a:pt x="2515" y="243"/>
                    <a:pt x="2437" y="205"/>
                    <a:pt x="2357" y="176"/>
                  </a:cubicBezTo>
                  <a:cubicBezTo>
                    <a:pt x="2042" y="61"/>
                    <a:pt x="1696" y="0"/>
                    <a:pt x="13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38"/>
            <p:cNvSpPr/>
            <p:nvPr/>
          </p:nvSpPr>
          <p:spPr>
            <a:xfrm>
              <a:off x="1678160" y="3588650"/>
              <a:ext cx="252858" cy="146126"/>
            </a:xfrm>
            <a:custGeom>
              <a:rect b="b" l="l" r="r" t="t"/>
              <a:pathLst>
                <a:path extrusionOk="0" h="4238" w="7334">
                  <a:moveTo>
                    <a:pt x="7250" y="0"/>
                  </a:moveTo>
                  <a:cubicBezTo>
                    <a:pt x="7219" y="21"/>
                    <a:pt x="7188" y="39"/>
                    <a:pt x="7160" y="58"/>
                  </a:cubicBezTo>
                  <a:cubicBezTo>
                    <a:pt x="7153" y="60"/>
                    <a:pt x="7146" y="66"/>
                    <a:pt x="7140" y="70"/>
                  </a:cubicBezTo>
                  <a:cubicBezTo>
                    <a:pt x="7271" y="438"/>
                    <a:pt x="7120" y="845"/>
                    <a:pt x="6931" y="1166"/>
                  </a:cubicBezTo>
                  <a:cubicBezTo>
                    <a:pt x="6735" y="1500"/>
                    <a:pt x="6473" y="1809"/>
                    <a:pt x="6157" y="2037"/>
                  </a:cubicBezTo>
                  <a:cubicBezTo>
                    <a:pt x="6005" y="2149"/>
                    <a:pt x="5829" y="2227"/>
                    <a:pt x="5646" y="2271"/>
                  </a:cubicBezTo>
                  <a:cubicBezTo>
                    <a:pt x="5547" y="2293"/>
                    <a:pt x="5442" y="2297"/>
                    <a:pt x="5344" y="2325"/>
                  </a:cubicBezTo>
                  <a:cubicBezTo>
                    <a:pt x="5287" y="2340"/>
                    <a:pt x="5254" y="2378"/>
                    <a:pt x="5225" y="2425"/>
                  </a:cubicBezTo>
                  <a:cubicBezTo>
                    <a:pt x="5132" y="2568"/>
                    <a:pt x="5075" y="2718"/>
                    <a:pt x="4970" y="2852"/>
                  </a:cubicBezTo>
                  <a:cubicBezTo>
                    <a:pt x="4846" y="3008"/>
                    <a:pt x="4704" y="3147"/>
                    <a:pt x="4543" y="3263"/>
                  </a:cubicBezTo>
                  <a:cubicBezTo>
                    <a:pt x="4249" y="3474"/>
                    <a:pt x="3889" y="3607"/>
                    <a:pt x="3523" y="3607"/>
                  </a:cubicBezTo>
                  <a:cubicBezTo>
                    <a:pt x="3518" y="3607"/>
                    <a:pt x="3514" y="3607"/>
                    <a:pt x="3510" y="3607"/>
                  </a:cubicBezTo>
                  <a:cubicBezTo>
                    <a:pt x="3119" y="3604"/>
                    <a:pt x="2701" y="3448"/>
                    <a:pt x="2422" y="3173"/>
                  </a:cubicBezTo>
                  <a:cubicBezTo>
                    <a:pt x="2294" y="3048"/>
                    <a:pt x="2205" y="2892"/>
                    <a:pt x="2136" y="2730"/>
                  </a:cubicBezTo>
                  <a:cubicBezTo>
                    <a:pt x="2102" y="2656"/>
                    <a:pt x="2074" y="2548"/>
                    <a:pt x="2042" y="2490"/>
                  </a:cubicBezTo>
                  <a:cubicBezTo>
                    <a:pt x="2038" y="2482"/>
                    <a:pt x="2036" y="2481"/>
                    <a:pt x="2036" y="2479"/>
                  </a:cubicBezTo>
                  <a:cubicBezTo>
                    <a:pt x="2034" y="2479"/>
                    <a:pt x="2034" y="2476"/>
                    <a:pt x="2032" y="2476"/>
                  </a:cubicBezTo>
                  <a:cubicBezTo>
                    <a:pt x="2032" y="2476"/>
                    <a:pt x="2031" y="2473"/>
                    <a:pt x="2028" y="2473"/>
                  </a:cubicBezTo>
                  <a:cubicBezTo>
                    <a:pt x="2024" y="2469"/>
                    <a:pt x="2011" y="2457"/>
                    <a:pt x="2008" y="2457"/>
                  </a:cubicBezTo>
                  <a:cubicBezTo>
                    <a:pt x="1992" y="2448"/>
                    <a:pt x="1965" y="2441"/>
                    <a:pt x="1934" y="2435"/>
                  </a:cubicBezTo>
                  <a:cubicBezTo>
                    <a:pt x="1797" y="2412"/>
                    <a:pt x="1628" y="2431"/>
                    <a:pt x="1481" y="2400"/>
                  </a:cubicBezTo>
                  <a:cubicBezTo>
                    <a:pt x="1315" y="2367"/>
                    <a:pt x="1153" y="2306"/>
                    <a:pt x="1001" y="2237"/>
                  </a:cubicBezTo>
                  <a:cubicBezTo>
                    <a:pt x="693" y="2096"/>
                    <a:pt x="408" y="1892"/>
                    <a:pt x="205" y="1622"/>
                  </a:cubicBezTo>
                  <a:cubicBezTo>
                    <a:pt x="96" y="1480"/>
                    <a:pt x="31" y="1325"/>
                    <a:pt x="0" y="1162"/>
                  </a:cubicBezTo>
                  <a:lnTo>
                    <a:pt x="0" y="1162"/>
                  </a:lnTo>
                  <a:cubicBezTo>
                    <a:pt x="8" y="1326"/>
                    <a:pt x="40" y="1486"/>
                    <a:pt x="84" y="1646"/>
                  </a:cubicBezTo>
                  <a:cubicBezTo>
                    <a:pt x="151" y="1884"/>
                    <a:pt x="231" y="2129"/>
                    <a:pt x="328" y="2360"/>
                  </a:cubicBezTo>
                  <a:cubicBezTo>
                    <a:pt x="493" y="2746"/>
                    <a:pt x="793" y="3017"/>
                    <a:pt x="1201" y="3124"/>
                  </a:cubicBezTo>
                  <a:cubicBezTo>
                    <a:pt x="1440" y="3186"/>
                    <a:pt x="1694" y="3189"/>
                    <a:pt x="1932" y="3258"/>
                  </a:cubicBezTo>
                  <a:cubicBezTo>
                    <a:pt x="2141" y="3319"/>
                    <a:pt x="2219" y="3522"/>
                    <a:pt x="2360" y="3669"/>
                  </a:cubicBezTo>
                  <a:cubicBezTo>
                    <a:pt x="2692" y="4006"/>
                    <a:pt x="3153" y="4224"/>
                    <a:pt x="3627" y="4237"/>
                  </a:cubicBezTo>
                  <a:cubicBezTo>
                    <a:pt x="3645" y="4237"/>
                    <a:pt x="3662" y="4237"/>
                    <a:pt x="3680" y="4237"/>
                  </a:cubicBezTo>
                  <a:cubicBezTo>
                    <a:pt x="4124" y="4237"/>
                    <a:pt x="4553" y="4073"/>
                    <a:pt x="4912" y="3813"/>
                  </a:cubicBezTo>
                  <a:cubicBezTo>
                    <a:pt x="5083" y="3688"/>
                    <a:pt x="5245" y="3533"/>
                    <a:pt x="5374" y="3364"/>
                  </a:cubicBezTo>
                  <a:cubicBezTo>
                    <a:pt x="5497" y="3202"/>
                    <a:pt x="5582" y="3028"/>
                    <a:pt x="5660" y="2843"/>
                  </a:cubicBezTo>
                  <a:cubicBezTo>
                    <a:pt x="5695" y="2753"/>
                    <a:pt x="5751" y="2674"/>
                    <a:pt x="5838" y="2628"/>
                  </a:cubicBezTo>
                  <a:cubicBezTo>
                    <a:pt x="5944" y="2572"/>
                    <a:pt x="6066" y="2547"/>
                    <a:pt x="6176" y="2501"/>
                  </a:cubicBezTo>
                  <a:cubicBezTo>
                    <a:pt x="6385" y="2413"/>
                    <a:pt x="6559" y="2278"/>
                    <a:pt x="6713" y="2110"/>
                  </a:cubicBezTo>
                  <a:cubicBezTo>
                    <a:pt x="7006" y="1791"/>
                    <a:pt x="7225" y="1377"/>
                    <a:pt x="7293" y="949"/>
                  </a:cubicBezTo>
                  <a:cubicBezTo>
                    <a:pt x="7324" y="777"/>
                    <a:pt x="7334" y="595"/>
                    <a:pt x="7328" y="418"/>
                  </a:cubicBezTo>
                  <a:cubicBezTo>
                    <a:pt x="7321" y="279"/>
                    <a:pt x="7306" y="132"/>
                    <a:pt x="725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38"/>
            <p:cNvSpPr/>
            <p:nvPr/>
          </p:nvSpPr>
          <p:spPr>
            <a:xfrm>
              <a:off x="1683090" y="3483526"/>
              <a:ext cx="280371" cy="148885"/>
            </a:xfrm>
            <a:custGeom>
              <a:rect b="b" l="l" r="r" t="t"/>
              <a:pathLst>
                <a:path extrusionOk="0" h="4318" w="8132">
                  <a:moveTo>
                    <a:pt x="385" y="1"/>
                  </a:moveTo>
                  <a:lnTo>
                    <a:pt x="385" y="1"/>
                  </a:lnTo>
                  <a:cubicBezTo>
                    <a:pt x="251" y="175"/>
                    <a:pt x="149" y="369"/>
                    <a:pt x="95" y="586"/>
                  </a:cubicBezTo>
                  <a:cubicBezTo>
                    <a:pt x="1" y="972"/>
                    <a:pt x="86" y="1404"/>
                    <a:pt x="216" y="1771"/>
                  </a:cubicBezTo>
                  <a:cubicBezTo>
                    <a:pt x="279" y="1950"/>
                    <a:pt x="365" y="2125"/>
                    <a:pt x="488" y="2271"/>
                  </a:cubicBezTo>
                  <a:cubicBezTo>
                    <a:pt x="618" y="2427"/>
                    <a:pt x="787" y="2534"/>
                    <a:pt x="978" y="2602"/>
                  </a:cubicBezTo>
                  <a:cubicBezTo>
                    <a:pt x="1169" y="2674"/>
                    <a:pt x="1363" y="2735"/>
                    <a:pt x="1556" y="2801"/>
                  </a:cubicBezTo>
                  <a:cubicBezTo>
                    <a:pt x="1728" y="2863"/>
                    <a:pt x="1895" y="2950"/>
                    <a:pt x="1998" y="3103"/>
                  </a:cubicBezTo>
                  <a:cubicBezTo>
                    <a:pt x="2055" y="3186"/>
                    <a:pt x="2096" y="3276"/>
                    <a:pt x="2151" y="3358"/>
                  </a:cubicBezTo>
                  <a:cubicBezTo>
                    <a:pt x="2207" y="3436"/>
                    <a:pt x="2266" y="3510"/>
                    <a:pt x="2328" y="3580"/>
                  </a:cubicBezTo>
                  <a:cubicBezTo>
                    <a:pt x="2451" y="3713"/>
                    <a:pt x="2589" y="3832"/>
                    <a:pt x="2742" y="3932"/>
                  </a:cubicBezTo>
                  <a:cubicBezTo>
                    <a:pt x="3046" y="4132"/>
                    <a:pt x="3403" y="4263"/>
                    <a:pt x="3765" y="4301"/>
                  </a:cubicBezTo>
                  <a:cubicBezTo>
                    <a:pt x="3869" y="4312"/>
                    <a:pt x="3974" y="4317"/>
                    <a:pt x="4078" y="4317"/>
                  </a:cubicBezTo>
                  <a:cubicBezTo>
                    <a:pt x="4360" y="4317"/>
                    <a:pt x="4642" y="4278"/>
                    <a:pt x="4913" y="4203"/>
                  </a:cubicBezTo>
                  <a:cubicBezTo>
                    <a:pt x="5286" y="4098"/>
                    <a:pt x="5658" y="3920"/>
                    <a:pt x="5899" y="3607"/>
                  </a:cubicBezTo>
                  <a:cubicBezTo>
                    <a:pt x="6017" y="3453"/>
                    <a:pt x="6116" y="3294"/>
                    <a:pt x="6279" y="3179"/>
                  </a:cubicBezTo>
                  <a:cubicBezTo>
                    <a:pt x="6444" y="3063"/>
                    <a:pt x="6645" y="2997"/>
                    <a:pt x="6824" y="2900"/>
                  </a:cubicBezTo>
                  <a:cubicBezTo>
                    <a:pt x="7192" y="2706"/>
                    <a:pt x="7514" y="2441"/>
                    <a:pt x="7728" y="2078"/>
                  </a:cubicBezTo>
                  <a:cubicBezTo>
                    <a:pt x="7953" y="1701"/>
                    <a:pt x="8124" y="1245"/>
                    <a:pt x="8128" y="803"/>
                  </a:cubicBezTo>
                  <a:cubicBezTo>
                    <a:pt x="8131" y="709"/>
                    <a:pt x="8119" y="619"/>
                    <a:pt x="8100" y="535"/>
                  </a:cubicBezTo>
                  <a:cubicBezTo>
                    <a:pt x="8088" y="635"/>
                    <a:pt x="8069" y="735"/>
                    <a:pt x="8039" y="832"/>
                  </a:cubicBezTo>
                  <a:cubicBezTo>
                    <a:pt x="7972" y="1068"/>
                    <a:pt x="7853" y="1280"/>
                    <a:pt x="7701" y="1472"/>
                  </a:cubicBezTo>
                  <a:cubicBezTo>
                    <a:pt x="7400" y="1857"/>
                    <a:pt x="6965" y="2135"/>
                    <a:pt x="6493" y="2263"/>
                  </a:cubicBezTo>
                  <a:cubicBezTo>
                    <a:pt x="6418" y="2281"/>
                    <a:pt x="6327" y="2300"/>
                    <a:pt x="6293" y="2378"/>
                  </a:cubicBezTo>
                  <a:cubicBezTo>
                    <a:pt x="6249" y="2469"/>
                    <a:pt x="6231" y="2567"/>
                    <a:pt x="6184" y="2656"/>
                  </a:cubicBezTo>
                  <a:cubicBezTo>
                    <a:pt x="6098" y="2818"/>
                    <a:pt x="5986" y="2966"/>
                    <a:pt x="5856" y="3093"/>
                  </a:cubicBezTo>
                  <a:cubicBezTo>
                    <a:pt x="5590" y="3353"/>
                    <a:pt x="5250" y="3533"/>
                    <a:pt x="4898" y="3640"/>
                  </a:cubicBezTo>
                  <a:cubicBezTo>
                    <a:pt x="4642" y="3718"/>
                    <a:pt x="4372" y="3758"/>
                    <a:pt x="4104" y="3758"/>
                  </a:cubicBezTo>
                  <a:cubicBezTo>
                    <a:pt x="3999" y="3758"/>
                    <a:pt x="3894" y="3752"/>
                    <a:pt x="3790" y="3740"/>
                  </a:cubicBezTo>
                  <a:cubicBezTo>
                    <a:pt x="3416" y="3695"/>
                    <a:pt x="3029" y="3576"/>
                    <a:pt x="2735" y="3335"/>
                  </a:cubicBezTo>
                  <a:cubicBezTo>
                    <a:pt x="2555" y="3192"/>
                    <a:pt x="2430" y="2990"/>
                    <a:pt x="2354" y="2774"/>
                  </a:cubicBezTo>
                  <a:cubicBezTo>
                    <a:pt x="2320" y="2665"/>
                    <a:pt x="2297" y="2547"/>
                    <a:pt x="2289" y="2435"/>
                  </a:cubicBezTo>
                  <a:cubicBezTo>
                    <a:pt x="2287" y="2405"/>
                    <a:pt x="2287" y="2375"/>
                    <a:pt x="2285" y="2347"/>
                  </a:cubicBezTo>
                  <a:lnTo>
                    <a:pt x="2285" y="2316"/>
                  </a:lnTo>
                  <a:cubicBezTo>
                    <a:pt x="2278" y="2313"/>
                    <a:pt x="2273" y="2311"/>
                    <a:pt x="2266" y="2306"/>
                  </a:cubicBezTo>
                  <a:cubicBezTo>
                    <a:pt x="2045" y="2202"/>
                    <a:pt x="1799" y="2160"/>
                    <a:pt x="1573" y="2066"/>
                  </a:cubicBezTo>
                  <a:cubicBezTo>
                    <a:pt x="1370" y="1983"/>
                    <a:pt x="1176" y="1881"/>
                    <a:pt x="997" y="1750"/>
                  </a:cubicBezTo>
                  <a:cubicBezTo>
                    <a:pt x="821" y="1620"/>
                    <a:pt x="659" y="1468"/>
                    <a:pt x="537" y="1284"/>
                  </a:cubicBezTo>
                  <a:cubicBezTo>
                    <a:pt x="414" y="1096"/>
                    <a:pt x="354" y="881"/>
                    <a:pt x="329" y="662"/>
                  </a:cubicBezTo>
                  <a:cubicBezTo>
                    <a:pt x="303" y="441"/>
                    <a:pt x="318" y="211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38"/>
            <p:cNvSpPr/>
            <p:nvPr/>
          </p:nvSpPr>
          <p:spPr>
            <a:xfrm>
              <a:off x="1680401" y="3576893"/>
              <a:ext cx="238274" cy="127024"/>
            </a:xfrm>
            <a:custGeom>
              <a:rect b="b" l="l" r="r" t="t"/>
              <a:pathLst>
                <a:path extrusionOk="0" h="3684" w="6911">
                  <a:moveTo>
                    <a:pt x="744" y="0"/>
                  </a:moveTo>
                  <a:cubicBezTo>
                    <a:pt x="674" y="50"/>
                    <a:pt x="609" y="104"/>
                    <a:pt x="544" y="162"/>
                  </a:cubicBezTo>
                  <a:cubicBezTo>
                    <a:pt x="291" y="388"/>
                    <a:pt x="1" y="718"/>
                    <a:pt x="4" y="1073"/>
                  </a:cubicBezTo>
                  <a:cubicBezTo>
                    <a:pt x="6" y="1406"/>
                    <a:pt x="201" y="1738"/>
                    <a:pt x="435" y="1963"/>
                  </a:cubicBezTo>
                  <a:cubicBezTo>
                    <a:pt x="680" y="2201"/>
                    <a:pt x="1004" y="2362"/>
                    <a:pt x="1334" y="2447"/>
                  </a:cubicBezTo>
                  <a:cubicBezTo>
                    <a:pt x="1482" y="2484"/>
                    <a:pt x="1602" y="2483"/>
                    <a:pt x="1759" y="2487"/>
                  </a:cubicBezTo>
                  <a:cubicBezTo>
                    <a:pt x="1905" y="2490"/>
                    <a:pt x="2070" y="2509"/>
                    <a:pt x="2176" y="2622"/>
                  </a:cubicBezTo>
                  <a:cubicBezTo>
                    <a:pt x="2239" y="2687"/>
                    <a:pt x="2264" y="2778"/>
                    <a:pt x="2295" y="2862"/>
                  </a:cubicBezTo>
                  <a:cubicBezTo>
                    <a:pt x="2320" y="2934"/>
                    <a:pt x="2346" y="3005"/>
                    <a:pt x="2379" y="3075"/>
                  </a:cubicBezTo>
                  <a:cubicBezTo>
                    <a:pt x="2448" y="3215"/>
                    <a:pt x="2542" y="3344"/>
                    <a:pt x="2674" y="3434"/>
                  </a:cubicBezTo>
                  <a:cubicBezTo>
                    <a:pt x="2901" y="3592"/>
                    <a:pt x="3175" y="3683"/>
                    <a:pt x="3451" y="3683"/>
                  </a:cubicBezTo>
                  <a:cubicBezTo>
                    <a:pt x="3522" y="3683"/>
                    <a:pt x="3594" y="3677"/>
                    <a:pt x="3666" y="3664"/>
                  </a:cubicBezTo>
                  <a:cubicBezTo>
                    <a:pt x="3999" y="3603"/>
                    <a:pt x="4296" y="3431"/>
                    <a:pt x="4536" y="3197"/>
                  </a:cubicBezTo>
                  <a:cubicBezTo>
                    <a:pt x="4661" y="3076"/>
                    <a:pt x="4760" y="2947"/>
                    <a:pt x="4842" y="2795"/>
                  </a:cubicBezTo>
                  <a:cubicBezTo>
                    <a:pt x="4914" y="2660"/>
                    <a:pt x="4997" y="2507"/>
                    <a:pt x="5145" y="2451"/>
                  </a:cubicBezTo>
                  <a:cubicBezTo>
                    <a:pt x="5224" y="2420"/>
                    <a:pt x="5317" y="2422"/>
                    <a:pt x="5403" y="2404"/>
                  </a:cubicBezTo>
                  <a:cubicBezTo>
                    <a:pt x="5488" y="2385"/>
                    <a:pt x="5576" y="2364"/>
                    <a:pt x="5658" y="2332"/>
                  </a:cubicBezTo>
                  <a:cubicBezTo>
                    <a:pt x="5812" y="2274"/>
                    <a:pt x="5947" y="2176"/>
                    <a:pt x="6069" y="2065"/>
                  </a:cubicBezTo>
                  <a:cubicBezTo>
                    <a:pt x="6304" y="1847"/>
                    <a:pt x="6515" y="1599"/>
                    <a:pt x="6674" y="1322"/>
                  </a:cubicBezTo>
                  <a:cubicBezTo>
                    <a:pt x="6809" y="1086"/>
                    <a:pt x="6911" y="801"/>
                    <a:pt x="6836" y="534"/>
                  </a:cubicBezTo>
                  <a:lnTo>
                    <a:pt x="6836" y="534"/>
                  </a:lnTo>
                  <a:cubicBezTo>
                    <a:pt x="6726" y="587"/>
                    <a:pt x="6617" y="640"/>
                    <a:pt x="6522" y="709"/>
                  </a:cubicBezTo>
                  <a:cubicBezTo>
                    <a:pt x="6363" y="823"/>
                    <a:pt x="6272" y="995"/>
                    <a:pt x="6142" y="1136"/>
                  </a:cubicBezTo>
                  <a:cubicBezTo>
                    <a:pt x="6003" y="1292"/>
                    <a:pt x="5828" y="1420"/>
                    <a:pt x="5643" y="1516"/>
                  </a:cubicBezTo>
                  <a:cubicBezTo>
                    <a:pt x="5268" y="1709"/>
                    <a:pt x="4840" y="1808"/>
                    <a:pt x="4422" y="1847"/>
                  </a:cubicBezTo>
                  <a:cubicBezTo>
                    <a:pt x="4325" y="1856"/>
                    <a:pt x="4227" y="1861"/>
                    <a:pt x="4129" y="1861"/>
                  </a:cubicBezTo>
                  <a:cubicBezTo>
                    <a:pt x="3824" y="1861"/>
                    <a:pt x="3516" y="1816"/>
                    <a:pt x="3227" y="1724"/>
                  </a:cubicBezTo>
                  <a:cubicBezTo>
                    <a:pt x="2841" y="1602"/>
                    <a:pt x="2483" y="1392"/>
                    <a:pt x="2209" y="1093"/>
                  </a:cubicBezTo>
                  <a:cubicBezTo>
                    <a:pt x="2066" y="938"/>
                    <a:pt x="1953" y="764"/>
                    <a:pt x="1860" y="578"/>
                  </a:cubicBezTo>
                  <a:cubicBezTo>
                    <a:pt x="1822" y="506"/>
                    <a:pt x="1789" y="429"/>
                    <a:pt x="1719" y="379"/>
                  </a:cubicBezTo>
                  <a:cubicBezTo>
                    <a:pt x="1645" y="321"/>
                    <a:pt x="1551" y="287"/>
                    <a:pt x="1464" y="256"/>
                  </a:cubicBezTo>
                  <a:cubicBezTo>
                    <a:pt x="1263" y="186"/>
                    <a:pt x="1056" y="139"/>
                    <a:pt x="859" y="57"/>
                  </a:cubicBezTo>
                  <a:cubicBezTo>
                    <a:pt x="820" y="41"/>
                    <a:pt x="782" y="20"/>
                    <a:pt x="7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38"/>
            <p:cNvSpPr/>
            <p:nvPr/>
          </p:nvSpPr>
          <p:spPr>
            <a:xfrm>
              <a:off x="1698812" y="3386022"/>
              <a:ext cx="256685" cy="217707"/>
            </a:xfrm>
            <a:custGeom>
              <a:rect b="b" l="l" r="r" t="t"/>
              <a:pathLst>
                <a:path extrusionOk="0" h="6314" w="7445">
                  <a:moveTo>
                    <a:pt x="3754" y="0"/>
                  </a:moveTo>
                  <a:cubicBezTo>
                    <a:pt x="3110" y="0"/>
                    <a:pt x="2386" y="183"/>
                    <a:pt x="2012" y="728"/>
                  </a:cubicBezTo>
                  <a:cubicBezTo>
                    <a:pt x="1892" y="906"/>
                    <a:pt x="1800" y="1109"/>
                    <a:pt x="1746" y="1315"/>
                  </a:cubicBezTo>
                  <a:cubicBezTo>
                    <a:pt x="1695" y="1511"/>
                    <a:pt x="1674" y="1708"/>
                    <a:pt x="1496" y="1836"/>
                  </a:cubicBezTo>
                  <a:cubicBezTo>
                    <a:pt x="1327" y="1958"/>
                    <a:pt x="1110" y="1970"/>
                    <a:pt x="923" y="2048"/>
                  </a:cubicBezTo>
                  <a:cubicBezTo>
                    <a:pt x="724" y="2132"/>
                    <a:pt x="548" y="2251"/>
                    <a:pt x="380" y="2383"/>
                  </a:cubicBezTo>
                  <a:cubicBezTo>
                    <a:pt x="354" y="2402"/>
                    <a:pt x="329" y="2426"/>
                    <a:pt x="304" y="2445"/>
                  </a:cubicBezTo>
                  <a:cubicBezTo>
                    <a:pt x="259" y="2507"/>
                    <a:pt x="222" y="2573"/>
                    <a:pt x="188" y="2639"/>
                  </a:cubicBezTo>
                  <a:cubicBezTo>
                    <a:pt x="5" y="2990"/>
                    <a:pt x="1" y="3474"/>
                    <a:pt x="167" y="3837"/>
                  </a:cubicBezTo>
                  <a:cubicBezTo>
                    <a:pt x="332" y="4203"/>
                    <a:pt x="697" y="4445"/>
                    <a:pt x="1059" y="4594"/>
                  </a:cubicBezTo>
                  <a:cubicBezTo>
                    <a:pt x="1272" y="4685"/>
                    <a:pt x="1496" y="4722"/>
                    <a:pt x="1715" y="4791"/>
                  </a:cubicBezTo>
                  <a:cubicBezTo>
                    <a:pt x="1814" y="4820"/>
                    <a:pt x="1923" y="4853"/>
                    <a:pt x="2008" y="4916"/>
                  </a:cubicBezTo>
                  <a:cubicBezTo>
                    <a:pt x="2093" y="4976"/>
                    <a:pt x="2117" y="5059"/>
                    <a:pt x="2124" y="5156"/>
                  </a:cubicBezTo>
                  <a:cubicBezTo>
                    <a:pt x="2140" y="5351"/>
                    <a:pt x="2169" y="5534"/>
                    <a:pt x="2267" y="5706"/>
                  </a:cubicBezTo>
                  <a:cubicBezTo>
                    <a:pt x="2362" y="5874"/>
                    <a:pt x="2502" y="5993"/>
                    <a:pt x="2671" y="6083"/>
                  </a:cubicBezTo>
                  <a:cubicBezTo>
                    <a:pt x="2960" y="6241"/>
                    <a:pt x="3298" y="6313"/>
                    <a:pt x="3637" y="6313"/>
                  </a:cubicBezTo>
                  <a:cubicBezTo>
                    <a:pt x="3966" y="6313"/>
                    <a:pt x="4296" y="6246"/>
                    <a:pt x="4584" y="6122"/>
                  </a:cubicBezTo>
                  <a:cubicBezTo>
                    <a:pt x="4880" y="5994"/>
                    <a:pt x="5163" y="5794"/>
                    <a:pt x="5349" y="5534"/>
                  </a:cubicBezTo>
                  <a:cubicBezTo>
                    <a:pt x="5396" y="5468"/>
                    <a:pt x="5438" y="5396"/>
                    <a:pt x="5474" y="5322"/>
                  </a:cubicBezTo>
                  <a:cubicBezTo>
                    <a:pt x="5513" y="5244"/>
                    <a:pt x="5536" y="5156"/>
                    <a:pt x="5577" y="5075"/>
                  </a:cubicBezTo>
                  <a:cubicBezTo>
                    <a:pt x="5678" y="4865"/>
                    <a:pt x="5906" y="4841"/>
                    <a:pt x="6106" y="4787"/>
                  </a:cubicBezTo>
                  <a:cubicBezTo>
                    <a:pt x="6313" y="4729"/>
                    <a:pt x="6516" y="4602"/>
                    <a:pt x="6684" y="4468"/>
                  </a:cubicBezTo>
                  <a:cubicBezTo>
                    <a:pt x="6860" y="4327"/>
                    <a:pt x="7009" y="4160"/>
                    <a:pt x="7131" y="3972"/>
                  </a:cubicBezTo>
                  <a:cubicBezTo>
                    <a:pt x="7250" y="3787"/>
                    <a:pt x="7338" y="3588"/>
                    <a:pt x="7379" y="3369"/>
                  </a:cubicBezTo>
                  <a:cubicBezTo>
                    <a:pt x="7410" y="3197"/>
                    <a:pt x="7444" y="2973"/>
                    <a:pt x="7338" y="2820"/>
                  </a:cubicBezTo>
                  <a:cubicBezTo>
                    <a:pt x="7326" y="2807"/>
                    <a:pt x="7322" y="2792"/>
                    <a:pt x="7320" y="2779"/>
                  </a:cubicBezTo>
                  <a:cubicBezTo>
                    <a:pt x="7292" y="2745"/>
                    <a:pt x="7261" y="2712"/>
                    <a:pt x="7227" y="2681"/>
                  </a:cubicBezTo>
                  <a:cubicBezTo>
                    <a:pt x="7088" y="2550"/>
                    <a:pt x="6937" y="2428"/>
                    <a:pt x="6776" y="2326"/>
                  </a:cubicBezTo>
                  <a:cubicBezTo>
                    <a:pt x="6602" y="2216"/>
                    <a:pt x="6403" y="2107"/>
                    <a:pt x="6300" y="1916"/>
                  </a:cubicBezTo>
                  <a:cubicBezTo>
                    <a:pt x="6202" y="1730"/>
                    <a:pt x="6188" y="1516"/>
                    <a:pt x="6116" y="1324"/>
                  </a:cubicBezTo>
                  <a:cubicBezTo>
                    <a:pt x="6084" y="1234"/>
                    <a:pt x="6046" y="1150"/>
                    <a:pt x="6010" y="1062"/>
                  </a:cubicBezTo>
                  <a:cubicBezTo>
                    <a:pt x="6001" y="1052"/>
                    <a:pt x="5994" y="1038"/>
                    <a:pt x="5985" y="1027"/>
                  </a:cubicBezTo>
                  <a:cubicBezTo>
                    <a:pt x="5510" y="416"/>
                    <a:pt x="4773" y="68"/>
                    <a:pt x="4008" y="10"/>
                  </a:cubicBezTo>
                  <a:cubicBezTo>
                    <a:pt x="3926" y="3"/>
                    <a:pt x="3841" y="0"/>
                    <a:pt x="375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38"/>
            <p:cNvSpPr/>
            <p:nvPr/>
          </p:nvSpPr>
          <p:spPr>
            <a:xfrm>
              <a:off x="2319108" y="3434084"/>
              <a:ext cx="128360" cy="320078"/>
            </a:xfrm>
            <a:custGeom>
              <a:rect b="b" l="l" r="r" t="t"/>
              <a:pathLst>
                <a:path extrusionOk="0" h="9283" w="3723">
                  <a:moveTo>
                    <a:pt x="1066" y="1"/>
                  </a:moveTo>
                  <a:cubicBezTo>
                    <a:pt x="1029" y="79"/>
                    <a:pt x="991" y="156"/>
                    <a:pt x="954" y="231"/>
                  </a:cubicBezTo>
                  <a:cubicBezTo>
                    <a:pt x="901" y="336"/>
                    <a:pt x="845" y="442"/>
                    <a:pt x="779" y="539"/>
                  </a:cubicBezTo>
                  <a:cubicBezTo>
                    <a:pt x="724" y="627"/>
                    <a:pt x="666" y="710"/>
                    <a:pt x="638" y="810"/>
                  </a:cubicBezTo>
                  <a:cubicBezTo>
                    <a:pt x="626" y="862"/>
                    <a:pt x="591" y="893"/>
                    <a:pt x="557" y="907"/>
                  </a:cubicBezTo>
                  <a:cubicBezTo>
                    <a:pt x="560" y="915"/>
                    <a:pt x="567" y="924"/>
                    <a:pt x="579" y="931"/>
                  </a:cubicBezTo>
                  <a:cubicBezTo>
                    <a:pt x="642" y="971"/>
                    <a:pt x="739" y="971"/>
                    <a:pt x="810" y="1007"/>
                  </a:cubicBezTo>
                  <a:cubicBezTo>
                    <a:pt x="882" y="1043"/>
                    <a:pt x="945" y="1106"/>
                    <a:pt x="998" y="1165"/>
                  </a:cubicBezTo>
                  <a:cubicBezTo>
                    <a:pt x="1002" y="1165"/>
                    <a:pt x="1006" y="1165"/>
                    <a:pt x="1011" y="1165"/>
                  </a:cubicBezTo>
                  <a:cubicBezTo>
                    <a:pt x="1127" y="1165"/>
                    <a:pt x="1239" y="1191"/>
                    <a:pt x="1351" y="1219"/>
                  </a:cubicBezTo>
                  <a:cubicBezTo>
                    <a:pt x="1482" y="1255"/>
                    <a:pt x="1612" y="1297"/>
                    <a:pt x="1735" y="1357"/>
                  </a:cubicBezTo>
                  <a:cubicBezTo>
                    <a:pt x="1822" y="1402"/>
                    <a:pt x="1914" y="1446"/>
                    <a:pt x="1996" y="1500"/>
                  </a:cubicBezTo>
                  <a:cubicBezTo>
                    <a:pt x="2172" y="1588"/>
                    <a:pt x="2331" y="1700"/>
                    <a:pt x="2449" y="1860"/>
                  </a:cubicBezTo>
                  <a:cubicBezTo>
                    <a:pt x="2581" y="2038"/>
                    <a:pt x="2647" y="2272"/>
                    <a:pt x="2635" y="2494"/>
                  </a:cubicBezTo>
                  <a:cubicBezTo>
                    <a:pt x="2615" y="2813"/>
                    <a:pt x="2471" y="3105"/>
                    <a:pt x="2309" y="3371"/>
                  </a:cubicBezTo>
                  <a:cubicBezTo>
                    <a:pt x="2266" y="3443"/>
                    <a:pt x="2218" y="3507"/>
                    <a:pt x="2168" y="3574"/>
                  </a:cubicBezTo>
                  <a:cubicBezTo>
                    <a:pt x="2078" y="3768"/>
                    <a:pt x="1992" y="3964"/>
                    <a:pt x="1912" y="4163"/>
                  </a:cubicBezTo>
                  <a:cubicBezTo>
                    <a:pt x="1574" y="4996"/>
                    <a:pt x="1312" y="5860"/>
                    <a:pt x="1006" y="6703"/>
                  </a:cubicBezTo>
                  <a:cubicBezTo>
                    <a:pt x="720" y="7490"/>
                    <a:pt x="370" y="8245"/>
                    <a:pt x="1" y="8995"/>
                  </a:cubicBezTo>
                  <a:lnTo>
                    <a:pt x="595" y="9282"/>
                  </a:lnTo>
                  <a:cubicBezTo>
                    <a:pt x="760" y="8943"/>
                    <a:pt x="925" y="8605"/>
                    <a:pt x="1088" y="8266"/>
                  </a:cubicBezTo>
                  <a:cubicBezTo>
                    <a:pt x="1526" y="7360"/>
                    <a:pt x="1956" y="6452"/>
                    <a:pt x="2387" y="5543"/>
                  </a:cubicBezTo>
                  <a:cubicBezTo>
                    <a:pt x="2600" y="5090"/>
                    <a:pt x="2815" y="4635"/>
                    <a:pt x="3027" y="4179"/>
                  </a:cubicBezTo>
                  <a:cubicBezTo>
                    <a:pt x="3283" y="3636"/>
                    <a:pt x="3722" y="2959"/>
                    <a:pt x="3698" y="2344"/>
                  </a:cubicBezTo>
                  <a:cubicBezTo>
                    <a:pt x="3687" y="2049"/>
                    <a:pt x="3629" y="1750"/>
                    <a:pt x="3486" y="1488"/>
                  </a:cubicBezTo>
                  <a:cubicBezTo>
                    <a:pt x="3327" y="1200"/>
                    <a:pt x="3073" y="1014"/>
                    <a:pt x="2796" y="851"/>
                  </a:cubicBezTo>
                  <a:cubicBezTo>
                    <a:pt x="2643" y="761"/>
                    <a:pt x="2487" y="678"/>
                    <a:pt x="2329" y="599"/>
                  </a:cubicBezTo>
                  <a:cubicBezTo>
                    <a:pt x="2182" y="528"/>
                    <a:pt x="2036" y="452"/>
                    <a:pt x="1882" y="396"/>
                  </a:cubicBezTo>
                  <a:cubicBezTo>
                    <a:pt x="1596" y="293"/>
                    <a:pt x="1304" y="196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38"/>
            <p:cNvSpPr/>
            <p:nvPr/>
          </p:nvSpPr>
          <p:spPr>
            <a:xfrm>
              <a:off x="975117" y="3549931"/>
              <a:ext cx="1470845" cy="1067018"/>
            </a:xfrm>
            <a:custGeom>
              <a:rect b="b" l="l" r="r" t="t"/>
              <a:pathLst>
                <a:path extrusionOk="0" h="30946" w="42661">
                  <a:moveTo>
                    <a:pt x="42651" y="0"/>
                  </a:moveTo>
                  <a:cubicBezTo>
                    <a:pt x="42492" y="303"/>
                    <a:pt x="42373" y="645"/>
                    <a:pt x="42231" y="951"/>
                  </a:cubicBezTo>
                  <a:cubicBezTo>
                    <a:pt x="40489" y="4698"/>
                    <a:pt x="38716" y="8432"/>
                    <a:pt x="36891" y="12139"/>
                  </a:cubicBezTo>
                  <a:cubicBezTo>
                    <a:pt x="35996" y="13955"/>
                    <a:pt x="35053" y="15746"/>
                    <a:pt x="34045" y="17500"/>
                  </a:cubicBezTo>
                  <a:cubicBezTo>
                    <a:pt x="33564" y="18334"/>
                    <a:pt x="33078" y="19166"/>
                    <a:pt x="32562" y="19978"/>
                  </a:cubicBezTo>
                  <a:cubicBezTo>
                    <a:pt x="32131" y="20655"/>
                    <a:pt x="31652" y="21332"/>
                    <a:pt x="31037" y="21854"/>
                  </a:cubicBezTo>
                  <a:cubicBezTo>
                    <a:pt x="30380" y="22410"/>
                    <a:pt x="29589" y="22699"/>
                    <a:pt x="28742" y="22812"/>
                  </a:cubicBezTo>
                  <a:cubicBezTo>
                    <a:pt x="28093" y="22900"/>
                    <a:pt x="27433" y="22933"/>
                    <a:pt x="26775" y="22933"/>
                  </a:cubicBezTo>
                  <a:cubicBezTo>
                    <a:pt x="26440" y="22933"/>
                    <a:pt x="26105" y="22925"/>
                    <a:pt x="25772" y="22910"/>
                  </a:cubicBezTo>
                  <a:cubicBezTo>
                    <a:pt x="23757" y="22817"/>
                    <a:pt x="21763" y="22458"/>
                    <a:pt x="19795" y="22036"/>
                  </a:cubicBezTo>
                  <a:cubicBezTo>
                    <a:pt x="17806" y="21606"/>
                    <a:pt x="15832" y="21106"/>
                    <a:pt x="13864" y="20583"/>
                  </a:cubicBezTo>
                  <a:cubicBezTo>
                    <a:pt x="11890" y="20058"/>
                    <a:pt x="9920" y="19492"/>
                    <a:pt x="7928" y="19037"/>
                  </a:cubicBezTo>
                  <a:cubicBezTo>
                    <a:pt x="6966" y="18817"/>
                    <a:pt x="5996" y="18628"/>
                    <a:pt x="5034" y="18412"/>
                  </a:cubicBezTo>
                  <a:cubicBezTo>
                    <a:pt x="4123" y="18206"/>
                    <a:pt x="3227" y="17959"/>
                    <a:pt x="2339" y="17675"/>
                  </a:cubicBezTo>
                  <a:cubicBezTo>
                    <a:pt x="1682" y="17466"/>
                    <a:pt x="959" y="17220"/>
                    <a:pt x="528" y="16646"/>
                  </a:cubicBezTo>
                  <a:cubicBezTo>
                    <a:pt x="353" y="16414"/>
                    <a:pt x="194" y="16090"/>
                    <a:pt x="128" y="15759"/>
                  </a:cubicBezTo>
                  <a:cubicBezTo>
                    <a:pt x="101" y="15888"/>
                    <a:pt x="81" y="16022"/>
                    <a:pt x="71" y="16158"/>
                  </a:cubicBezTo>
                  <a:cubicBezTo>
                    <a:pt x="1" y="17282"/>
                    <a:pt x="434" y="18378"/>
                    <a:pt x="849" y="19398"/>
                  </a:cubicBezTo>
                  <a:cubicBezTo>
                    <a:pt x="1329" y="20590"/>
                    <a:pt x="1872" y="21749"/>
                    <a:pt x="2459" y="22887"/>
                  </a:cubicBezTo>
                  <a:cubicBezTo>
                    <a:pt x="2743" y="23437"/>
                    <a:pt x="3044" y="23976"/>
                    <a:pt x="3328" y="24522"/>
                  </a:cubicBezTo>
                  <a:cubicBezTo>
                    <a:pt x="3583" y="25016"/>
                    <a:pt x="3843" y="25530"/>
                    <a:pt x="4295" y="25874"/>
                  </a:cubicBezTo>
                  <a:cubicBezTo>
                    <a:pt x="4729" y="26204"/>
                    <a:pt x="5260" y="26385"/>
                    <a:pt x="5777" y="26532"/>
                  </a:cubicBezTo>
                  <a:cubicBezTo>
                    <a:pt x="6392" y="26708"/>
                    <a:pt x="7020" y="26834"/>
                    <a:pt x="7647" y="26948"/>
                  </a:cubicBezTo>
                  <a:cubicBezTo>
                    <a:pt x="8927" y="27179"/>
                    <a:pt x="10190" y="27403"/>
                    <a:pt x="11442" y="27754"/>
                  </a:cubicBezTo>
                  <a:cubicBezTo>
                    <a:pt x="14009" y="28469"/>
                    <a:pt x="16582" y="29138"/>
                    <a:pt x="19186" y="29714"/>
                  </a:cubicBezTo>
                  <a:cubicBezTo>
                    <a:pt x="20496" y="30002"/>
                    <a:pt x="21808" y="30266"/>
                    <a:pt x="23131" y="30485"/>
                  </a:cubicBezTo>
                  <a:cubicBezTo>
                    <a:pt x="24439" y="30703"/>
                    <a:pt x="25755" y="30890"/>
                    <a:pt x="27083" y="30935"/>
                  </a:cubicBezTo>
                  <a:cubicBezTo>
                    <a:pt x="27266" y="30940"/>
                    <a:pt x="27449" y="30946"/>
                    <a:pt x="27631" y="30946"/>
                  </a:cubicBezTo>
                  <a:cubicBezTo>
                    <a:pt x="28013" y="30946"/>
                    <a:pt x="28393" y="30921"/>
                    <a:pt x="28765" y="30822"/>
                  </a:cubicBezTo>
                  <a:cubicBezTo>
                    <a:pt x="29230" y="30697"/>
                    <a:pt x="29661" y="30481"/>
                    <a:pt x="30057" y="30207"/>
                  </a:cubicBezTo>
                  <a:cubicBezTo>
                    <a:pt x="30869" y="29641"/>
                    <a:pt x="31513" y="28855"/>
                    <a:pt x="32067" y="28044"/>
                  </a:cubicBezTo>
                  <a:cubicBezTo>
                    <a:pt x="33453" y="26014"/>
                    <a:pt x="34542" y="23765"/>
                    <a:pt x="35563" y="21533"/>
                  </a:cubicBezTo>
                  <a:cubicBezTo>
                    <a:pt x="36094" y="20378"/>
                    <a:pt x="36574" y="19198"/>
                    <a:pt x="37137" y="18056"/>
                  </a:cubicBezTo>
                  <a:cubicBezTo>
                    <a:pt x="37698" y="16924"/>
                    <a:pt x="38319" y="15823"/>
                    <a:pt x="38943" y="14726"/>
                  </a:cubicBezTo>
                  <a:cubicBezTo>
                    <a:pt x="39571" y="13631"/>
                    <a:pt x="40204" y="12538"/>
                    <a:pt x="40791" y="11421"/>
                  </a:cubicBezTo>
                  <a:cubicBezTo>
                    <a:pt x="41390" y="10283"/>
                    <a:pt x="41971" y="9170"/>
                    <a:pt x="42133" y="7875"/>
                  </a:cubicBezTo>
                  <a:cubicBezTo>
                    <a:pt x="42215" y="7250"/>
                    <a:pt x="42230" y="6618"/>
                    <a:pt x="42258" y="5990"/>
                  </a:cubicBezTo>
                  <a:cubicBezTo>
                    <a:pt x="42290" y="5307"/>
                    <a:pt x="42324" y="4623"/>
                    <a:pt x="42361" y="3940"/>
                  </a:cubicBezTo>
                  <a:cubicBezTo>
                    <a:pt x="42430" y="2654"/>
                    <a:pt x="42523" y="1370"/>
                    <a:pt x="42660" y="88"/>
                  </a:cubicBezTo>
                  <a:cubicBezTo>
                    <a:pt x="42658" y="59"/>
                    <a:pt x="42654" y="30"/>
                    <a:pt x="426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38"/>
            <p:cNvSpPr/>
            <p:nvPr/>
          </p:nvSpPr>
          <p:spPr>
            <a:xfrm>
              <a:off x="2357309" y="3485215"/>
              <a:ext cx="42097" cy="60306"/>
            </a:xfrm>
            <a:custGeom>
              <a:rect b="b" l="l" r="r" t="t"/>
              <a:pathLst>
                <a:path extrusionOk="0" h="1749" w="1221">
                  <a:moveTo>
                    <a:pt x="70" y="1"/>
                  </a:moveTo>
                  <a:cubicBezTo>
                    <a:pt x="91" y="63"/>
                    <a:pt x="101" y="129"/>
                    <a:pt x="103" y="201"/>
                  </a:cubicBezTo>
                  <a:cubicBezTo>
                    <a:pt x="109" y="362"/>
                    <a:pt x="66" y="521"/>
                    <a:pt x="0" y="668"/>
                  </a:cubicBezTo>
                  <a:cubicBezTo>
                    <a:pt x="39" y="685"/>
                    <a:pt x="78" y="699"/>
                    <a:pt x="112" y="712"/>
                  </a:cubicBezTo>
                  <a:cubicBezTo>
                    <a:pt x="181" y="743"/>
                    <a:pt x="247" y="784"/>
                    <a:pt x="309" y="829"/>
                  </a:cubicBezTo>
                  <a:cubicBezTo>
                    <a:pt x="430" y="918"/>
                    <a:pt x="533" y="1028"/>
                    <a:pt x="627" y="1146"/>
                  </a:cubicBezTo>
                  <a:cubicBezTo>
                    <a:pt x="760" y="1315"/>
                    <a:pt x="911" y="1524"/>
                    <a:pt x="971" y="1748"/>
                  </a:cubicBezTo>
                  <a:cubicBezTo>
                    <a:pt x="1029" y="1646"/>
                    <a:pt x="1089" y="1543"/>
                    <a:pt x="1154" y="1443"/>
                  </a:cubicBezTo>
                  <a:cubicBezTo>
                    <a:pt x="1197" y="1297"/>
                    <a:pt x="1221" y="1147"/>
                    <a:pt x="1216" y="991"/>
                  </a:cubicBezTo>
                  <a:cubicBezTo>
                    <a:pt x="1210" y="805"/>
                    <a:pt x="1156" y="642"/>
                    <a:pt x="1044" y="522"/>
                  </a:cubicBezTo>
                  <a:cubicBezTo>
                    <a:pt x="921" y="391"/>
                    <a:pt x="778" y="306"/>
                    <a:pt x="603" y="228"/>
                  </a:cubicBezTo>
                  <a:cubicBezTo>
                    <a:pt x="519" y="190"/>
                    <a:pt x="422" y="150"/>
                    <a:pt x="328" y="110"/>
                  </a:cubicBezTo>
                  <a:cubicBezTo>
                    <a:pt x="269" y="85"/>
                    <a:pt x="214" y="63"/>
                    <a:pt x="164" y="32"/>
                  </a:cubicBezTo>
                  <a:cubicBezTo>
                    <a:pt x="137" y="23"/>
                    <a:pt x="109" y="13"/>
                    <a:pt x="81" y="4"/>
                  </a:cubicBezTo>
                  <a:cubicBezTo>
                    <a:pt x="78" y="3"/>
                    <a:pt x="73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38"/>
            <p:cNvSpPr/>
            <p:nvPr/>
          </p:nvSpPr>
          <p:spPr>
            <a:xfrm>
              <a:off x="2217156" y="3255557"/>
              <a:ext cx="165561" cy="188985"/>
            </a:xfrm>
            <a:custGeom>
              <a:rect b="b" l="l" r="r" t="t"/>
              <a:pathLst>
                <a:path extrusionOk="0" h="5481" w="4802">
                  <a:moveTo>
                    <a:pt x="1596" y="1"/>
                  </a:moveTo>
                  <a:cubicBezTo>
                    <a:pt x="1469" y="1"/>
                    <a:pt x="1363" y="134"/>
                    <a:pt x="1301" y="230"/>
                  </a:cubicBezTo>
                  <a:cubicBezTo>
                    <a:pt x="1199" y="383"/>
                    <a:pt x="1185" y="567"/>
                    <a:pt x="1093" y="723"/>
                  </a:cubicBezTo>
                  <a:cubicBezTo>
                    <a:pt x="1067" y="766"/>
                    <a:pt x="1017" y="791"/>
                    <a:pt x="968" y="791"/>
                  </a:cubicBezTo>
                  <a:cubicBezTo>
                    <a:pt x="935" y="791"/>
                    <a:pt x="902" y="779"/>
                    <a:pt x="877" y="752"/>
                  </a:cubicBezTo>
                  <a:cubicBezTo>
                    <a:pt x="803" y="667"/>
                    <a:pt x="794" y="558"/>
                    <a:pt x="734" y="468"/>
                  </a:cubicBezTo>
                  <a:cubicBezTo>
                    <a:pt x="673" y="380"/>
                    <a:pt x="575" y="287"/>
                    <a:pt x="472" y="253"/>
                  </a:cubicBezTo>
                  <a:cubicBezTo>
                    <a:pt x="440" y="241"/>
                    <a:pt x="411" y="236"/>
                    <a:pt x="382" y="236"/>
                  </a:cubicBezTo>
                  <a:cubicBezTo>
                    <a:pt x="349" y="236"/>
                    <a:pt x="319" y="243"/>
                    <a:pt x="289" y="256"/>
                  </a:cubicBezTo>
                  <a:cubicBezTo>
                    <a:pt x="266" y="266"/>
                    <a:pt x="217" y="307"/>
                    <a:pt x="199" y="332"/>
                  </a:cubicBezTo>
                  <a:cubicBezTo>
                    <a:pt x="55" y="519"/>
                    <a:pt x="34" y="807"/>
                    <a:pt x="18" y="1037"/>
                  </a:cubicBezTo>
                  <a:cubicBezTo>
                    <a:pt x="0" y="1333"/>
                    <a:pt x="18" y="1627"/>
                    <a:pt x="47" y="1920"/>
                  </a:cubicBezTo>
                  <a:cubicBezTo>
                    <a:pt x="101" y="2425"/>
                    <a:pt x="212" y="2922"/>
                    <a:pt x="318" y="3419"/>
                  </a:cubicBezTo>
                  <a:cubicBezTo>
                    <a:pt x="371" y="3665"/>
                    <a:pt x="418" y="3914"/>
                    <a:pt x="480" y="4161"/>
                  </a:cubicBezTo>
                  <a:cubicBezTo>
                    <a:pt x="543" y="4400"/>
                    <a:pt x="602" y="4634"/>
                    <a:pt x="637" y="4880"/>
                  </a:cubicBezTo>
                  <a:cubicBezTo>
                    <a:pt x="689" y="4864"/>
                    <a:pt x="732" y="4810"/>
                    <a:pt x="767" y="4775"/>
                  </a:cubicBezTo>
                  <a:cubicBezTo>
                    <a:pt x="882" y="4659"/>
                    <a:pt x="986" y="4550"/>
                    <a:pt x="1148" y="4496"/>
                  </a:cubicBezTo>
                  <a:cubicBezTo>
                    <a:pt x="1218" y="4475"/>
                    <a:pt x="1289" y="4457"/>
                    <a:pt x="1363" y="4445"/>
                  </a:cubicBezTo>
                  <a:cubicBezTo>
                    <a:pt x="1293" y="3986"/>
                    <a:pt x="1251" y="3521"/>
                    <a:pt x="1218" y="3059"/>
                  </a:cubicBezTo>
                  <a:cubicBezTo>
                    <a:pt x="1199" y="2815"/>
                    <a:pt x="1174" y="2571"/>
                    <a:pt x="1158" y="2325"/>
                  </a:cubicBezTo>
                  <a:cubicBezTo>
                    <a:pt x="1152" y="2209"/>
                    <a:pt x="1147" y="2094"/>
                    <a:pt x="1143" y="1978"/>
                  </a:cubicBezTo>
                  <a:cubicBezTo>
                    <a:pt x="1136" y="1865"/>
                    <a:pt x="1150" y="1763"/>
                    <a:pt x="1205" y="1660"/>
                  </a:cubicBezTo>
                  <a:cubicBezTo>
                    <a:pt x="1223" y="1625"/>
                    <a:pt x="1251" y="1611"/>
                    <a:pt x="1279" y="1611"/>
                  </a:cubicBezTo>
                  <a:cubicBezTo>
                    <a:pt x="1328" y="1611"/>
                    <a:pt x="1378" y="1654"/>
                    <a:pt x="1384" y="1709"/>
                  </a:cubicBezTo>
                  <a:cubicBezTo>
                    <a:pt x="1397" y="1812"/>
                    <a:pt x="1424" y="1912"/>
                    <a:pt x="1431" y="2018"/>
                  </a:cubicBezTo>
                  <a:cubicBezTo>
                    <a:pt x="1437" y="2136"/>
                    <a:pt x="1440" y="2254"/>
                    <a:pt x="1447" y="2370"/>
                  </a:cubicBezTo>
                  <a:cubicBezTo>
                    <a:pt x="1462" y="2604"/>
                    <a:pt x="1478" y="2838"/>
                    <a:pt x="1491" y="3076"/>
                  </a:cubicBezTo>
                  <a:cubicBezTo>
                    <a:pt x="1515" y="3528"/>
                    <a:pt x="1556" y="3976"/>
                    <a:pt x="1564" y="4427"/>
                  </a:cubicBezTo>
                  <a:lnTo>
                    <a:pt x="1576" y="4427"/>
                  </a:lnTo>
                  <a:cubicBezTo>
                    <a:pt x="1582" y="4427"/>
                    <a:pt x="1588" y="4427"/>
                    <a:pt x="1595" y="4427"/>
                  </a:cubicBezTo>
                  <a:cubicBezTo>
                    <a:pt x="1737" y="4427"/>
                    <a:pt x="1885" y="4450"/>
                    <a:pt x="2007" y="4525"/>
                  </a:cubicBezTo>
                  <a:cubicBezTo>
                    <a:pt x="2057" y="4556"/>
                    <a:pt x="2104" y="4596"/>
                    <a:pt x="2139" y="4645"/>
                  </a:cubicBezTo>
                  <a:cubicBezTo>
                    <a:pt x="2146" y="4489"/>
                    <a:pt x="2152" y="4335"/>
                    <a:pt x="2163" y="4181"/>
                  </a:cubicBezTo>
                  <a:cubicBezTo>
                    <a:pt x="2182" y="3910"/>
                    <a:pt x="2204" y="3640"/>
                    <a:pt x="2229" y="3370"/>
                  </a:cubicBezTo>
                  <a:cubicBezTo>
                    <a:pt x="2253" y="3120"/>
                    <a:pt x="2272" y="2869"/>
                    <a:pt x="2301" y="2622"/>
                  </a:cubicBezTo>
                  <a:cubicBezTo>
                    <a:pt x="2313" y="2499"/>
                    <a:pt x="2331" y="2375"/>
                    <a:pt x="2351" y="2253"/>
                  </a:cubicBezTo>
                  <a:cubicBezTo>
                    <a:pt x="2373" y="2128"/>
                    <a:pt x="2402" y="1998"/>
                    <a:pt x="2474" y="1892"/>
                  </a:cubicBezTo>
                  <a:cubicBezTo>
                    <a:pt x="2497" y="1858"/>
                    <a:pt x="2531" y="1842"/>
                    <a:pt x="2565" y="1842"/>
                  </a:cubicBezTo>
                  <a:cubicBezTo>
                    <a:pt x="2615" y="1842"/>
                    <a:pt x="2664" y="1878"/>
                    <a:pt x="2666" y="1942"/>
                  </a:cubicBezTo>
                  <a:cubicBezTo>
                    <a:pt x="2672" y="2071"/>
                    <a:pt x="2637" y="2198"/>
                    <a:pt x="2615" y="2323"/>
                  </a:cubicBezTo>
                  <a:cubicBezTo>
                    <a:pt x="2593" y="2442"/>
                    <a:pt x="2578" y="2557"/>
                    <a:pt x="2564" y="2676"/>
                  </a:cubicBezTo>
                  <a:cubicBezTo>
                    <a:pt x="2538" y="2915"/>
                    <a:pt x="2521" y="3154"/>
                    <a:pt x="2496" y="3395"/>
                  </a:cubicBezTo>
                  <a:cubicBezTo>
                    <a:pt x="2442" y="3913"/>
                    <a:pt x="2386" y="4431"/>
                    <a:pt x="2327" y="4952"/>
                  </a:cubicBezTo>
                  <a:cubicBezTo>
                    <a:pt x="2337" y="4950"/>
                    <a:pt x="2346" y="4948"/>
                    <a:pt x="2355" y="4945"/>
                  </a:cubicBezTo>
                  <a:cubicBezTo>
                    <a:pt x="2419" y="4934"/>
                    <a:pt x="2479" y="4925"/>
                    <a:pt x="2541" y="4925"/>
                  </a:cubicBezTo>
                  <a:cubicBezTo>
                    <a:pt x="2559" y="4925"/>
                    <a:pt x="2577" y="4926"/>
                    <a:pt x="2596" y="4928"/>
                  </a:cubicBezTo>
                  <a:cubicBezTo>
                    <a:pt x="2665" y="4931"/>
                    <a:pt x="2736" y="4943"/>
                    <a:pt x="2806" y="4956"/>
                  </a:cubicBezTo>
                  <a:cubicBezTo>
                    <a:pt x="2850" y="4730"/>
                    <a:pt x="2921" y="4513"/>
                    <a:pt x="2995" y="4292"/>
                  </a:cubicBezTo>
                  <a:cubicBezTo>
                    <a:pt x="3073" y="4060"/>
                    <a:pt x="3144" y="3825"/>
                    <a:pt x="3219" y="3593"/>
                  </a:cubicBezTo>
                  <a:cubicBezTo>
                    <a:pt x="3295" y="3358"/>
                    <a:pt x="3371" y="3126"/>
                    <a:pt x="3447" y="2892"/>
                  </a:cubicBezTo>
                  <a:cubicBezTo>
                    <a:pt x="3485" y="2773"/>
                    <a:pt x="3526" y="2654"/>
                    <a:pt x="3563" y="2535"/>
                  </a:cubicBezTo>
                  <a:cubicBezTo>
                    <a:pt x="3601" y="2418"/>
                    <a:pt x="3631" y="2291"/>
                    <a:pt x="3737" y="2217"/>
                  </a:cubicBezTo>
                  <a:cubicBezTo>
                    <a:pt x="3752" y="2207"/>
                    <a:pt x="3768" y="2202"/>
                    <a:pt x="3784" y="2202"/>
                  </a:cubicBezTo>
                  <a:cubicBezTo>
                    <a:pt x="3828" y="2202"/>
                    <a:pt x="3869" y="2235"/>
                    <a:pt x="3883" y="2275"/>
                  </a:cubicBezTo>
                  <a:cubicBezTo>
                    <a:pt x="3924" y="2398"/>
                    <a:pt x="3856" y="2534"/>
                    <a:pt x="3818" y="2653"/>
                  </a:cubicBezTo>
                  <a:cubicBezTo>
                    <a:pt x="3781" y="2767"/>
                    <a:pt x="3744" y="2881"/>
                    <a:pt x="3706" y="2994"/>
                  </a:cubicBezTo>
                  <a:cubicBezTo>
                    <a:pt x="3633" y="3228"/>
                    <a:pt x="3557" y="3461"/>
                    <a:pt x="3481" y="3696"/>
                  </a:cubicBezTo>
                  <a:cubicBezTo>
                    <a:pt x="3406" y="3929"/>
                    <a:pt x="3322" y="4160"/>
                    <a:pt x="3240" y="4391"/>
                  </a:cubicBezTo>
                  <a:cubicBezTo>
                    <a:pt x="3167" y="4603"/>
                    <a:pt x="3089" y="4811"/>
                    <a:pt x="2984" y="5006"/>
                  </a:cubicBezTo>
                  <a:cubicBezTo>
                    <a:pt x="3000" y="5012"/>
                    <a:pt x="3015" y="5017"/>
                    <a:pt x="3028" y="5021"/>
                  </a:cubicBezTo>
                  <a:cubicBezTo>
                    <a:pt x="3246" y="5106"/>
                    <a:pt x="3432" y="5266"/>
                    <a:pt x="3506" y="5481"/>
                  </a:cubicBezTo>
                  <a:cubicBezTo>
                    <a:pt x="3548" y="5408"/>
                    <a:pt x="3593" y="5336"/>
                    <a:pt x="3631" y="5264"/>
                  </a:cubicBezTo>
                  <a:cubicBezTo>
                    <a:pt x="3749" y="5040"/>
                    <a:pt x="3861" y="4811"/>
                    <a:pt x="3964" y="4581"/>
                  </a:cubicBezTo>
                  <a:cubicBezTo>
                    <a:pt x="4154" y="4158"/>
                    <a:pt x="4325" y="3726"/>
                    <a:pt x="4463" y="3283"/>
                  </a:cubicBezTo>
                  <a:cubicBezTo>
                    <a:pt x="4598" y="2846"/>
                    <a:pt x="4728" y="2390"/>
                    <a:pt x="4775" y="1935"/>
                  </a:cubicBezTo>
                  <a:cubicBezTo>
                    <a:pt x="4800" y="1700"/>
                    <a:pt x="4801" y="1461"/>
                    <a:pt x="4757" y="1228"/>
                  </a:cubicBezTo>
                  <a:cubicBezTo>
                    <a:pt x="4735" y="1111"/>
                    <a:pt x="4708" y="964"/>
                    <a:pt x="4624" y="876"/>
                  </a:cubicBezTo>
                  <a:cubicBezTo>
                    <a:pt x="4581" y="830"/>
                    <a:pt x="4536" y="811"/>
                    <a:pt x="4491" y="811"/>
                  </a:cubicBezTo>
                  <a:cubicBezTo>
                    <a:pt x="4413" y="811"/>
                    <a:pt x="4337" y="868"/>
                    <a:pt x="4271" y="935"/>
                  </a:cubicBezTo>
                  <a:cubicBezTo>
                    <a:pt x="4167" y="1044"/>
                    <a:pt x="4124" y="1234"/>
                    <a:pt x="3976" y="1303"/>
                  </a:cubicBezTo>
                  <a:cubicBezTo>
                    <a:pt x="3954" y="1315"/>
                    <a:pt x="3926" y="1320"/>
                    <a:pt x="3899" y="1320"/>
                  </a:cubicBezTo>
                  <a:cubicBezTo>
                    <a:pt x="3832" y="1320"/>
                    <a:pt x="3764" y="1286"/>
                    <a:pt x="3753" y="1212"/>
                  </a:cubicBezTo>
                  <a:cubicBezTo>
                    <a:pt x="3725" y="1046"/>
                    <a:pt x="3775" y="874"/>
                    <a:pt x="3791" y="722"/>
                  </a:cubicBezTo>
                  <a:cubicBezTo>
                    <a:pt x="3799" y="640"/>
                    <a:pt x="3804" y="557"/>
                    <a:pt x="3799" y="475"/>
                  </a:cubicBezTo>
                  <a:cubicBezTo>
                    <a:pt x="3797" y="443"/>
                    <a:pt x="3793" y="419"/>
                    <a:pt x="3782" y="382"/>
                  </a:cubicBezTo>
                  <a:cubicBezTo>
                    <a:pt x="3778" y="363"/>
                    <a:pt x="3782" y="374"/>
                    <a:pt x="3768" y="350"/>
                  </a:cubicBezTo>
                  <a:cubicBezTo>
                    <a:pt x="3763" y="343"/>
                    <a:pt x="3760" y="335"/>
                    <a:pt x="3760" y="332"/>
                  </a:cubicBezTo>
                  <a:cubicBezTo>
                    <a:pt x="3738" y="315"/>
                    <a:pt x="3715" y="309"/>
                    <a:pt x="3693" y="309"/>
                  </a:cubicBezTo>
                  <a:cubicBezTo>
                    <a:pt x="3673" y="309"/>
                    <a:pt x="3654" y="314"/>
                    <a:pt x="3638" y="322"/>
                  </a:cubicBezTo>
                  <a:cubicBezTo>
                    <a:pt x="3586" y="352"/>
                    <a:pt x="3533" y="410"/>
                    <a:pt x="3495" y="463"/>
                  </a:cubicBezTo>
                  <a:cubicBezTo>
                    <a:pt x="3397" y="609"/>
                    <a:pt x="3338" y="772"/>
                    <a:pt x="3247" y="919"/>
                  </a:cubicBezTo>
                  <a:cubicBezTo>
                    <a:pt x="3216" y="972"/>
                    <a:pt x="3166" y="995"/>
                    <a:pt x="3116" y="995"/>
                  </a:cubicBezTo>
                  <a:cubicBezTo>
                    <a:pt x="3035" y="995"/>
                    <a:pt x="2953" y="934"/>
                    <a:pt x="2951" y="838"/>
                  </a:cubicBezTo>
                  <a:cubicBezTo>
                    <a:pt x="2945" y="670"/>
                    <a:pt x="2977" y="505"/>
                    <a:pt x="2927" y="339"/>
                  </a:cubicBezTo>
                  <a:cubicBezTo>
                    <a:pt x="2908" y="280"/>
                    <a:pt x="2880" y="217"/>
                    <a:pt x="2824" y="183"/>
                  </a:cubicBezTo>
                  <a:cubicBezTo>
                    <a:pt x="2792" y="165"/>
                    <a:pt x="2757" y="154"/>
                    <a:pt x="2724" y="149"/>
                  </a:cubicBezTo>
                  <a:cubicBezTo>
                    <a:pt x="2718" y="149"/>
                    <a:pt x="2713" y="149"/>
                    <a:pt x="2707" y="149"/>
                  </a:cubicBezTo>
                  <a:cubicBezTo>
                    <a:pt x="2690" y="149"/>
                    <a:pt x="2674" y="152"/>
                    <a:pt x="2652" y="159"/>
                  </a:cubicBezTo>
                  <a:cubicBezTo>
                    <a:pt x="2600" y="171"/>
                    <a:pt x="2558" y="208"/>
                    <a:pt x="2509" y="261"/>
                  </a:cubicBezTo>
                  <a:cubicBezTo>
                    <a:pt x="2462" y="313"/>
                    <a:pt x="2427" y="369"/>
                    <a:pt x="2386" y="436"/>
                  </a:cubicBezTo>
                  <a:cubicBezTo>
                    <a:pt x="2306" y="570"/>
                    <a:pt x="2240" y="711"/>
                    <a:pt x="2142" y="833"/>
                  </a:cubicBezTo>
                  <a:cubicBezTo>
                    <a:pt x="2120" y="861"/>
                    <a:pt x="2085" y="874"/>
                    <a:pt x="2049" y="874"/>
                  </a:cubicBezTo>
                  <a:cubicBezTo>
                    <a:pt x="1999" y="874"/>
                    <a:pt x="1946" y="848"/>
                    <a:pt x="1922" y="805"/>
                  </a:cubicBezTo>
                  <a:cubicBezTo>
                    <a:pt x="1837" y="644"/>
                    <a:pt x="1869" y="473"/>
                    <a:pt x="1830" y="305"/>
                  </a:cubicBezTo>
                  <a:cubicBezTo>
                    <a:pt x="1806" y="197"/>
                    <a:pt x="1756" y="32"/>
                    <a:pt x="1634" y="5"/>
                  </a:cubicBezTo>
                  <a:cubicBezTo>
                    <a:pt x="1621" y="2"/>
                    <a:pt x="1608" y="1"/>
                    <a:pt x="159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38"/>
            <p:cNvSpPr/>
            <p:nvPr/>
          </p:nvSpPr>
          <p:spPr>
            <a:xfrm>
              <a:off x="2070900" y="3416707"/>
              <a:ext cx="313814" cy="446999"/>
            </a:xfrm>
            <a:custGeom>
              <a:rect b="b" l="l" r="r" t="t"/>
              <a:pathLst>
                <a:path extrusionOk="0" h="12964" w="9102">
                  <a:moveTo>
                    <a:pt x="5839" y="0"/>
                  </a:moveTo>
                  <a:cubicBezTo>
                    <a:pt x="5773" y="0"/>
                    <a:pt x="5707" y="8"/>
                    <a:pt x="5644" y="19"/>
                  </a:cubicBezTo>
                  <a:cubicBezTo>
                    <a:pt x="5519" y="41"/>
                    <a:pt x="5404" y="72"/>
                    <a:pt x="5311" y="162"/>
                  </a:cubicBezTo>
                  <a:cubicBezTo>
                    <a:pt x="5211" y="256"/>
                    <a:pt x="5126" y="374"/>
                    <a:pt x="4998" y="433"/>
                  </a:cubicBezTo>
                  <a:cubicBezTo>
                    <a:pt x="4955" y="453"/>
                    <a:pt x="4915" y="460"/>
                    <a:pt x="4876" y="460"/>
                  </a:cubicBezTo>
                  <a:cubicBezTo>
                    <a:pt x="4776" y="460"/>
                    <a:pt x="4684" y="411"/>
                    <a:pt x="4574" y="397"/>
                  </a:cubicBezTo>
                  <a:cubicBezTo>
                    <a:pt x="4539" y="393"/>
                    <a:pt x="4503" y="391"/>
                    <a:pt x="4468" y="391"/>
                  </a:cubicBezTo>
                  <a:cubicBezTo>
                    <a:pt x="4352" y="391"/>
                    <a:pt x="4240" y="413"/>
                    <a:pt x="4132" y="454"/>
                  </a:cubicBezTo>
                  <a:cubicBezTo>
                    <a:pt x="3851" y="563"/>
                    <a:pt x="3643" y="804"/>
                    <a:pt x="3523" y="1074"/>
                  </a:cubicBezTo>
                  <a:cubicBezTo>
                    <a:pt x="3468" y="1193"/>
                    <a:pt x="3398" y="1265"/>
                    <a:pt x="3279" y="1321"/>
                  </a:cubicBezTo>
                  <a:cubicBezTo>
                    <a:pt x="3208" y="1353"/>
                    <a:pt x="3125" y="1371"/>
                    <a:pt x="3062" y="1418"/>
                  </a:cubicBezTo>
                  <a:cubicBezTo>
                    <a:pt x="3013" y="1457"/>
                    <a:pt x="2976" y="1510"/>
                    <a:pt x="2941" y="1559"/>
                  </a:cubicBezTo>
                  <a:cubicBezTo>
                    <a:pt x="2795" y="1785"/>
                    <a:pt x="2707" y="2097"/>
                    <a:pt x="2863" y="2337"/>
                  </a:cubicBezTo>
                  <a:cubicBezTo>
                    <a:pt x="2895" y="2385"/>
                    <a:pt x="2888" y="2473"/>
                    <a:pt x="2841" y="2510"/>
                  </a:cubicBezTo>
                  <a:cubicBezTo>
                    <a:pt x="2748" y="2588"/>
                    <a:pt x="2644" y="2631"/>
                    <a:pt x="2529" y="2672"/>
                  </a:cubicBezTo>
                  <a:cubicBezTo>
                    <a:pt x="2432" y="2706"/>
                    <a:pt x="2330" y="2734"/>
                    <a:pt x="2258" y="2808"/>
                  </a:cubicBezTo>
                  <a:cubicBezTo>
                    <a:pt x="2097" y="2973"/>
                    <a:pt x="2036" y="3238"/>
                    <a:pt x="2030" y="3457"/>
                  </a:cubicBezTo>
                  <a:cubicBezTo>
                    <a:pt x="2028" y="3557"/>
                    <a:pt x="2034" y="3657"/>
                    <a:pt x="2059" y="3754"/>
                  </a:cubicBezTo>
                  <a:cubicBezTo>
                    <a:pt x="2081" y="3834"/>
                    <a:pt x="2122" y="3907"/>
                    <a:pt x="2137" y="3988"/>
                  </a:cubicBezTo>
                  <a:cubicBezTo>
                    <a:pt x="2180" y="4193"/>
                    <a:pt x="1990" y="4350"/>
                    <a:pt x="1849" y="4466"/>
                  </a:cubicBezTo>
                  <a:cubicBezTo>
                    <a:pt x="1705" y="4588"/>
                    <a:pt x="1583" y="4718"/>
                    <a:pt x="1562" y="4912"/>
                  </a:cubicBezTo>
                  <a:cubicBezTo>
                    <a:pt x="1534" y="5132"/>
                    <a:pt x="1633" y="5308"/>
                    <a:pt x="1740" y="5489"/>
                  </a:cubicBezTo>
                  <a:cubicBezTo>
                    <a:pt x="1841" y="5658"/>
                    <a:pt x="1988" y="5905"/>
                    <a:pt x="1816" y="6076"/>
                  </a:cubicBezTo>
                  <a:cubicBezTo>
                    <a:pt x="1758" y="6135"/>
                    <a:pt x="1681" y="6170"/>
                    <a:pt x="1622" y="6228"/>
                  </a:cubicBezTo>
                  <a:cubicBezTo>
                    <a:pt x="1559" y="6289"/>
                    <a:pt x="1513" y="6363"/>
                    <a:pt x="1484" y="6445"/>
                  </a:cubicBezTo>
                  <a:cubicBezTo>
                    <a:pt x="1427" y="6615"/>
                    <a:pt x="1434" y="6791"/>
                    <a:pt x="1494" y="6956"/>
                  </a:cubicBezTo>
                  <a:cubicBezTo>
                    <a:pt x="1520" y="7030"/>
                    <a:pt x="1567" y="7110"/>
                    <a:pt x="1617" y="7168"/>
                  </a:cubicBezTo>
                  <a:cubicBezTo>
                    <a:pt x="1680" y="7246"/>
                    <a:pt x="1750" y="7287"/>
                    <a:pt x="1826" y="7352"/>
                  </a:cubicBezTo>
                  <a:cubicBezTo>
                    <a:pt x="1905" y="7420"/>
                    <a:pt x="1877" y="7557"/>
                    <a:pt x="1792" y="7607"/>
                  </a:cubicBezTo>
                  <a:cubicBezTo>
                    <a:pt x="1557" y="7739"/>
                    <a:pt x="1347" y="7935"/>
                    <a:pt x="1302" y="8212"/>
                  </a:cubicBezTo>
                  <a:cubicBezTo>
                    <a:pt x="1286" y="8326"/>
                    <a:pt x="1299" y="8449"/>
                    <a:pt x="1346" y="8556"/>
                  </a:cubicBezTo>
                  <a:cubicBezTo>
                    <a:pt x="1404" y="8697"/>
                    <a:pt x="1514" y="8795"/>
                    <a:pt x="1620" y="8898"/>
                  </a:cubicBezTo>
                  <a:cubicBezTo>
                    <a:pt x="1658" y="8935"/>
                    <a:pt x="1675" y="9015"/>
                    <a:pt x="1640" y="9062"/>
                  </a:cubicBezTo>
                  <a:cubicBezTo>
                    <a:pt x="1550" y="9184"/>
                    <a:pt x="1406" y="9224"/>
                    <a:pt x="1300" y="9325"/>
                  </a:cubicBezTo>
                  <a:cubicBezTo>
                    <a:pt x="1192" y="9426"/>
                    <a:pt x="1117" y="9550"/>
                    <a:pt x="1094" y="9696"/>
                  </a:cubicBezTo>
                  <a:cubicBezTo>
                    <a:pt x="1045" y="10018"/>
                    <a:pt x="1253" y="10243"/>
                    <a:pt x="1406" y="10498"/>
                  </a:cubicBezTo>
                  <a:cubicBezTo>
                    <a:pt x="1467" y="10599"/>
                    <a:pt x="1393" y="10749"/>
                    <a:pt x="1272" y="10749"/>
                  </a:cubicBezTo>
                  <a:cubicBezTo>
                    <a:pt x="1268" y="10749"/>
                    <a:pt x="1264" y="10749"/>
                    <a:pt x="1261" y="10748"/>
                  </a:cubicBezTo>
                  <a:cubicBezTo>
                    <a:pt x="1210" y="10746"/>
                    <a:pt x="1156" y="10746"/>
                    <a:pt x="1107" y="10739"/>
                  </a:cubicBezTo>
                  <a:cubicBezTo>
                    <a:pt x="1072" y="10735"/>
                    <a:pt x="1032" y="10730"/>
                    <a:pt x="995" y="10730"/>
                  </a:cubicBezTo>
                  <a:cubicBezTo>
                    <a:pt x="980" y="10730"/>
                    <a:pt x="965" y="10731"/>
                    <a:pt x="951" y="10733"/>
                  </a:cubicBezTo>
                  <a:cubicBezTo>
                    <a:pt x="852" y="10748"/>
                    <a:pt x="749" y="10805"/>
                    <a:pt x="665" y="10854"/>
                  </a:cubicBezTo>
                  <a:cubicBezTo>
                    <a:pt x="534" y="10930"/>
                    <a:pt x="427" y="11030"/>
                    <a:pt x="334" y="11150"/>
                  </a:cubicBezTo>
                  <a:cubicBezTo>
                    <a:pt x="240" y="11274"/>
                    <a:pt x="154" y="11407"/>
                    <a:pt x="94" y="11553"/>
                  </a:cubicBezTo>
                  <a:cubicBezTo>
                    <a:pt x="50" y="11660"/>
                    <a:pt x="0" y="11812"/>
                    <a:pt x="75" y="11915"/>
                  </a:cubicBezTo>
                  <a:cubicBezTo>
                    <a:pt x="82" y="11924"/>
                    <a:pt x="86" y="11932"/>
                    <a:pt x="88" y="11942"/>
                  </a:cubicBezTo>
                  <a:cubicBezTo>
                    <a:pt x="419" y="12020"/>
                    <a:pt x="747" y="12101"/>
                    <a:pt x="1077" y="12176"/>
                  </a:cubicBezTo>
                  <a:cubicBezTo>
                    <a:pt x="1779" y="12344"/>
                    <a:pt x="2484" y="12504"/>
                    <a:pt x="3192" y="12639"/>
                  </a:cubicBezTo>
                  <a:cubicBezTo>
                    <a:pt x="3550" y="12705"/>
                    <a:pt x="3910" y="12768"/>
                    <a:pt x="4267" y="12826"/>
                  </a:cubicBezTo>
                  <a:cubicBezTo>
                    <a:pt x="4526" y="12868"/>
                    <a:pt x="4799" y="12855"/>
                    <a:pt x="5040" y="12963"/>
                  </a:cubicBezTo>
                  <a:cubicBezTo>
                    <a:pt x="5862" y="11372"/>
                    <a:pt x="6689" y="9778"/>
                    <a:pt x="7450" y="8154"/>
                  </a:cubicBezTo>
                  <a:cubicBezTo>
                    <a:pt x="8072" y="6825"/>
                    <a:pt x="8431" y="5369"/>
                    <a:pt x="9102" y="4062"/>
                  </a:cubicBezTo>
                  <a:cubicBezTo>
                    <a:pt x="9058" y="4046"/>
                    <a:pt x="9021" y="4005"/>
                    <a:pt x="9024" y="3940"/>
                  </a:cubicBezTo>
                  <a:cubicBezTo>
                    <a:pt x="9032" y="3685"/>
                    <a:pt x="8878" y="3431"/>
                    <a:pt x="8717" y="3245"/>
                  </a:cubicBezTo>
                  <a:cubicBezTo>
                    <a:pt x="8627" y="3145"/>
                    <a:pt x="8529" y="3053"/>
                    <a:pt x="8408" y="2988"/>
                  </a:cubicBezTo>
                  <a:cubicBezTo>
                    <a:pt x="8284" y="2920"/>
                    <a:pt x="8144" y="2896"/>
                    <a:pt x="8037" y="2798"/>
                  </a:cubicBezTo>
                  <a:cubicBezTo>
                    <a:pt x="7990" y="2756"/>
                    <a:pt x="7986" y="2682"/>
                    <a:pt x="8014" y="2629"/>
                  </a:cubicBezTo>
                  <a:cubicBezTo>
                    <a:pt x="8107" y="2463"/>
                    <a:pt x="8183" y="2259"/>
                    <a:pt x="8127" y="2067"/>
                  </a:cubicBezTo>
                  <a:cubicBezTo>
                    <a:pt x="8089" y="1928"/>
                    <a:pt x="7971" y="1774"/>
                    <a:pt x="7827" y="1736"/>
                  </a:cubicBezTo>
                  <a:cubicBezTo>
                    <a:pt x="7740" y="1712"/>
                    <a:pt x="7650" y="1696"/>
                    <a:pt x="7581" y="1630"/>
                  </a:cubicBezTo>
                  <a:cubicBezTo>
                    <a:pt x="7514" y="1571"/>
                    <a:pt x="7481" y="1486"/>
                    <a:pt x="7472" y="1399"/>
                  </a:cubicBezTo>
                  <a:cubicBezTo>
                    <a:pt x="7454" y="1235"/>
                    <a:pt x="7548" y="1071"/>
                    <a:pt x="7512" y="910"/>
                  </a:cubicBezTo>
                  <a:cubicBezTo>
                    <a:pt x="7454" y="656"/>
                    <a:pt x="7201" y="535"/>
                    <a:pt x="6960" y="504"/>
                  </a:cubicBezTo>
                  <a:cubicBezTo>
                    <a:pt x="6915" y="497"/>
                    <a:pt x="6866" y="490"/>
                    <a:pt x="6818" y="490"/>
                  </a:cubicBezTo>
                  <a:cubicBezTo>
                    <a:pt x="6798" y="490"/>
                    <a:pt x="6779" y="491"/>
                    <a:pt x="6759" y="494"/>
                  </a:cubicBezTo>
                  <a:cubicBezTo>
                    <a:pt x="6681" y="504"/>
                    <a:pt x="6606" y="530"/>
                    <a:pt x="6525" y="532"/>
                  </a:cubicBezTo>
                  <a:cubicBezTo>
                    <a:pt x="6521" y="532"/>
                    <a:pt x="6518" y="532"/>
                    <a:pt x="6514" y="532"/>
                  </a:cubicBezTo>
                  <a:cubicBezTo>
                    <a:pt x="6341" y="532"/>
                    <a:pt x="6236" y="415"/>
                    <a:pt x="6207" y="251"/>
                  </a:cubicBezTo>
                  <a:cubicBezTo>
                    <a:pt x="6199" y="192"/>
                    <a:pt x="6199" y="135"/>
                    <a:pt x="6154" y="94"/>
                  </a:cubicBezTo>
                  <a:cubicBezTo>
                    <a:pt x="6118" y="58"/>
                    <a:pt x="6071" y="38"/>
                    <a:pt x="6024" y="22"/>
                  </a:cubicBezTo>
                  <a:cubicBezTo>
                    <a:pt x="5964" y="7"/>
                    <a:pt x="5901" y="0"/>
                    <a:pt x="583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38"/>
            <p:cNvSpPr/>
            <p:nvPr/>
          </p:nvSpPr>
          <p:spPr>
            <a:xfrm>
              <a:off x="984840" y="3441014"/>
              <a:ext cx="1354724" cy="888170"/>
            </a:xfrm>
            <a:custGeom>
              <a:rect b="b" l="l" r="r" t="t"/>
              <a:pathLst>
                <a:path extrusionOk="0" h="25759" w="39293">
                  <a:moveTo>
                    <a:pt x="10054" y="1"/>
                  </a:moveTo>
                  <a:cubicBezTo>
                    <a:pt x="9927" y="237"/>
                    <a:pt x="9790" y="466"/>
                    <a:pt x="9656" y="696"/>
                  </a:cubicBezTo>
                  <a:cubicBezTo>
                    <a:pt x="9344" y="1234"/>
                    <a:pt x="9046" y="1776"/>
                    <a:pt x="8696" y="2289"/>
                  </a:cubicBezTo>
                  <a:cubicBezTo>
                    <a:pt x="8679" y="2316"/>
                    <a:pt x="8664" y="2342"/>
                    <a:pt x="8645" y="2369"/>
                  </a:cubicBezTo>
                  <a:cubicBezTo>
                    <a:pt x="8406" y="2780"/>
                    <a:pt x="8172" y="3193"/>
                    <a:pt x="7932" y="3604"/>
                  </a:cubicBezTo>
                  <a:cubicBezTo>
                    <a:pt x="7602" y="4170"/>
                    <a:pt x="7265" y="4731"/>
                    <a:pt x="6935" y="5295"/>
                  </a:cubicBezTo>
                  <a:cubicBezTo>
                    <a:pt x="6613" y="5851"/>
                    <a:pt x="6303" y="6411"/>
                    <a:pt x="6001" y="6978"/>
                  </a:cubicBezTo>
                  <a:cubicBezTo>
                    <a:pt x="5542" y="7843"/>
                    <a:pt x="5121" y="8723"/>
                    <a:pt x="4687" y="9598"/>
                  </a:cubicBezTo>
                  <a:cubicBezTo>
                    <a:pt x="4076" y="10837"/>
                    <a:pt x="3448" y="12068"/>
                    <a:pt x="2809" y="13294"/>
                  </a:cubicBezTo>
                  <a:cubicBezTo>
                    <a:pt x="2423" y="14036"/>
                    <a:pt x="2024" y="14763"/>
                    <a:pt x="1588" y="15479"/>
                  </a:cubicBezTo>
                  <a:cubicBezTo>
                    <a:pt x="1147" y="16197"/>
                    <a:pt x="694" y="16909"/>
                    <a:pt x="319" y="17664"/>
                  </a:cubicBezTo>
                  <a:cubicBezTo>
                    <a:pt x="82" y="18142"/>
                    <a:pt x="1" y="18611"/>
                    <a:pt x="179" y="19127"/>
                  </a:cubicBezTo>
                  <a:cubicBezTo>
                    <a:pt x="432" y="19859"/>
                    <a:pt x="1064" y="20217"/>
                    <a:pt x="1761" y="20458"/>
                  </a:cubicBezTo>
                  <a:cubicBezTo>
                    <a:pt x="2574" y="20739"/>
                    <a:pt x="3405" y="20973"/>
                    <a:pt x="4243" y="21170"/>
                  </a:cubicBezTo>
                  <a:cubicBezTo>
                    <a:pt x="5165" y="21389"/>
                    <a:pt x="6093" y="21567"/>
                    <a:pt x="7023" y="21764"/>
                  </a:cubicBezTo>
                  <a:cubicBezTo>
                    <a:pt x="7976" y="21967"/>
                    <a:pt x="8924" y="22206"/>
                    <a:pt x="9870" y="22449"/>
                  </a:cubicBezTo>
                  <a:cubicBezTo>
                    <a:pt x="13691" y="23432"/>
                    <a:pt x="17490" y="24532"/>
                    <a:pt x="21375" y="25243"/>
                  </a:cubicBezTo>
                  <a:cubicBezTo>
                    <a:pt x="23026" y="25544"/>
                    <a:pt x="24701" y="25759"/>
                    <a:pt x="26381" y="25759"/>
                  </a:cubicBezTo>
                  <a:cubicBezTo>
                    <a:pt x="26672" y="25759"/>
                    <a:pt x="26962" y="25753"/>
                    <a:pt x="27253" y="25739"/>
                  </a:cubicBezTo>
                  <a:cubicBezTo>
                    <a:pt x="28171" y="25697"/>
                    <a:pt x="29129" y="25620"/>
                    <a:pt x="29949" y="25168"/>
                  </a:cubicBezTo>
                  <a:cubicBezTo>
                    <a:pt x="30655" y="24779"/>
                    <a:pt x="31193" y="24138"/>
                    <a:pt x="31646" y="23485"/>
                  </a:cubicBezTo>
                  <a:cubicBezTo>
                    <a:pt x="32151" y="22759"/>
                    <a:pt x="32595" y="21989"/>
                    <a:pt x="33042" y="21230"/>
                  </a:cubicBezTo>
                  <a:cubicBezTo>
                    <a:pt x="33540" y="20385"/>
                    <a:pt x="34020" y="19532"/>
                    <a:pt x="34491" y="18675"/>
                  </a:cubicBezTo>
                  <a:cubicBezTo>
                    <a:pt x="35431" y="16956"/>
                    <a:pt x="36301" y="15208"/>
                    <a:pt x="37164" y="13450"/>
                  </a:cubicBezTo>
                  <a:cubicBezTo>
                    <a:pt x="37876" y="11996"/>
                    <a:pt x="38586" y="10539"/>
                    <a:pt x="39293" y="9081"/>
                  </a:cubicBezTo>
                  <a:lnTo>
                    <a:pt x="38698" y="8794"/>
                  </a:lnTo>
                  <a:cubicBezTo>
                    <a:pt x="38645" y="8901"/>
                    <a:pt x="38593" y="9008"/>
                    <a:pt x="38541" y="9115"/>
                  </a:cubicBezTo>
                  <a:cubicBezTo>
                    <a:pt x="37645" y="10933"/>
                    <a:pt x="36694" y="12721"/>
                    <a:pt x="35783" y="14531"/>
                  </a:cubicBezTo>
                  <a:cubicBezTo>
                    <a:pt x="34903" y="16275"/>
                    <a:pt x="34016" y="18003"/>
                    <a:pt x="32982" y="19662"/>
                  </a:cubicBezTo>
                  <a:cubicBezTo>
                    <a:pt x="32469" y="20489"/>
                    <a:pt x="31926" y="21297"/>
                    <a:pt x="31359" y="22088"/>
                  </a:cubicBezTo>
                  <a:cubicBezTo>
                    <a:pt x="30924" y="22693"/>
                    <a:pt x="30459" y="23260"/>
                    <a:pt x="29798" y="23627"/>
                  </a:cubicBezTo>
                  <a:cubicBezTo>
                    <a:pt x="29171" y="23975"/>
                    <a:pt x="28463" y="24112"/>
                    <a:pt x="27754" y="24172"/>
                  </a:cubicBezTo>
                  <a:cubicBezTo>
                    <a:pt x="27436" y="24199"/>
                    <a:pt x="27117" y="24210"/>
                    <a:pt x="26799" y="24210"/>
                  </a:cubicBezTo>
                  <a:cubicBezTo>
                    <a:pt x="26097" y="24210"/>
                    <a:pt x="25396" y="24155"/>
                    <a:pt x="24697" y="24090"/>
                  </a:cubicBezTo>
                  <a:cubicBezTo>
                    <a:pt x="22711" y="23904"/>
                    <a:pt x="20726" y="23717"/>
                    <a:pt x="18762" y="23367"/>
                  </a:cubicBezTo>
                  <a:cubicBezTo>
                    <a:pt x="14736" y="22645"/>
                    <a:pt x="10763" y="21618"/>
                    <a:pt x="6815" y="20560"/>
                  </a:cubicBezTo>
                  <a:cubicBezTo>
                    <a:pt x="5849" y="20301"/>
                    <a:pt x="4907" y="19954"/>
                    <a:pt x="3946" y="19679"/>
                  </a:cubicBezTo>
                  <a:cubicBezTo>
                    <a:pt x="3521" y="19557"/>
                    <a:pt x="3094" y="19442"/>
                    <a:pt x="2686" y="19273"/>
                  </a:cubicBezTo>
                  <a:cubicBezTo>
                    <a:pt x="2382" y="19148"/>
                    <a:pt x="2038" y="18997"/>
                    <a:pt x="1842" y="18720"/>
                  </a:cubicBezTo>
                  <a:cubicBezTo>
                    <a:pt x="1516" y="18257"/>
                    <a:pt x="1719" y="17656"/>
                    <a:pt x="1954" y="17203"/>
                  </a:cubicBezTo>
                  <a:cubicBezTo>
                    <a:pt x="2069" y="16985"/>
                    <a:pt x="2243" y="16783"/>
                    <a:pt x="2340" y="16558"/>
                  </a:cubicBezTo>
                  <a:cubicBezTo>
                    <a:pt x="2432" y="16350"/>
                    <a:pt x="2547" y="16164"/>
                    <a:pt x="2666" y="15970"/>
                  </a:cubicBezTo>
                  <a:cubicBezTo>
                    <a:pt x="2931" y="15534"/>
                    <a:pt x="3188" y="15084"/>
                    <a:pt x="3427" y="14641"/>
                  </a:cubicBezTo>
                  <a:cubicBezTo>
                    <a:pt x="3754" y="14038"/>
                    <a:pt x="4069" y="13433"/>
                    <a:pt x="4379" y="12821"/>
                  </a:cubicBezTo>
                  <a:cubicBezTo>
                    <a:pt x="4691" y="12204"/>
                    <a:pt x="5015" y="11592"/>
                    <a:pt x="5310" y="10967"/>
                  </a:cubicBezTo>
                  <a:cubicBezTo>
                    <a:pt x="5602" y="10345"/>
                    <a:pt x="5876" y="9715"/>
                    <a:pt x="6169" y="9095"/>
                  </a:cubicBezTo>
                  <a:cubicBezTo>
                    <a:pt x="6313" y="8784"/>
                    <a:pt x="6459" y="8476"/>
                    <a:pt x="6591" y="8160"/>
                  </a:cubicBezTo>
                  <a:cubicBezTo>
                    <a:pt x="6655" y="8004"/>
                    <a:pt x="6717" y="7851"/>
                    <a:pt x="6791" y="7699"/>
                  </a:cubicBezTo>
                  <a:cubicBezTo>
                    <a:pt x="6857" y="7562"/>
                    <a:pt x="6916" y="7425"/>
                    <a:pt x="7013" y="7312"/>
                  </a:cubicBezTo>
                  <a:cubicBezTo>
                    <a:pt x="7060" y="7207"/>
                    <a:pt x="7107" y="7105"/>
                    <a:pt x="7156" y="7002"/>
                  </a:cubicBezTo>
                  <a:cubicBezTo>
                    <a:pt x="7281" y="6741"/>
                    <a:pt x="7421" y="6487"/>
                    <a:pt x="7558" y="6232"/>
                  </a:cubicBezTo>
                  <a:cubicBezTo>
                    <a:pt x="8051" y="5311"/>
                    <a:pt x="8563" y="4398"/>
                    <a:pt x="9081" y="3492"/>
                  </a:cubicBezTo>
                  <a:cubicBezTo>
                    <a:pt x="9343" y="3035"/>
                    <a:pt x="9602" y="2580"/>
                    <a:pt x="9852" y="2118"/>
                  </a:cubicBezTo>
                  <a:cubicBezTo>
                    <a:pt x="9972" y="1895"/>
                    <a:pt x="10108" y="1677"/>
                    <a:pt x="10239" y="1462"/>
                  </a:cubicBezTo>
                  <a:cubicBezTo>
                    <a:pt x="10305" y="1353"/>
                    <a:pt x="10367" y="1244"/>
                    <a:pt x="10430" y="1138"/>
                  </a:cubicBezTo>
                  <a:cubicBezTo>
                    <a:pt x="10474" y="1060"/>
                    <a:pt x="10514" y="981"/>
                    <a:pt x="10564" y="906"/>
                  </a:cubicBezTo>
                  <a:cubicBezTo>
                    <a:pt x="10445" y="755"/>
                    <a:pt x="10337" y="591"/>
                    <a:pt x="10247" y="421"/>
                  </a:cubicBezTo>
                  <a:cubicBezTo>
                    <a:pt x="10172" y="285"/>
                    <a:pt x="10109" y="144"/>
                    <a:pt x="100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38"/>
            <p:cNvSpPr/>
            <p:nvPr/>
          </p:nvSpPr>
          <p:spPr>
            <a:xfrm>
              <a:off x="1234427" y="3650745"/>
              <a:ext cx="1005260" cy="251049"/>
            </a:xfrm>
            <a:custGeom>
              <a:rect b="b" l="l" r="r" t="t"/>
              <a:pathLst>
                <a:path extrusionOk="0" h="7281" w="29157">
                  <a:moveTo>
                    <a:pt x="709" y="1"/>
                  </a:moveTo>
                  <a:cubicBezTo>
                    <a:pt x="625" y="150"/>
                    <a:pt x="537" y="300"/>
                    <a:pt x="451" y="452"/>
                  </a:cubicBezTo>
                  <a:cubicBezTo>
                    <a:pt x="321" y="681"/>
                    <a:pt x="191" y="912"/>
                    <a:pt x="57" y="1139"/>
                  </a:cubicBezTo>
                  <a:cubicBezTo>
                    <a:pt x="36" y="1170"/>
                    <a:pt x="20" y="1199"/>
                    <a:pt x="1" y="1231"/>
                  </a:cubicBezTo>
                  <a:cubicBezTo>
                    <a:pt x="504" y="1263"/>
                    <a:pt x="998" y="1350"/>
                    <a:pt x="1493" y="1440"/>
                  </a:cubicBezTo>
                  <a:cubicBezTo>
                    <a:pt x="2024" y="1539"/>
                    <a:pt x="2555" y="1639"/>
                    <a:pt x="3086" y="1733"/>
                  </a:cubicBezTo>
                  <a:cubicBezTo>
                    <a:pt x="4028" y="1901"/>
                    <a:pt x="4969" y="2054"/>
                    <a:pt x="5908" y="2242"/>
                  </a:cubicBezTo>
                  <a:cubicBezTo>
                    <a:pt x="6843" y="2429"/>
                    <a:pt x="7779" y="2626"/>
                    <a:pt x="8713" y="2829"/>
                  </a:cubicBezTo>
                  <a:cubicBezTo>
                    <a:pt x="9649" y="3034"/>
                    <a:pt x="10580" y="3257"/>
                    <a:pt x="11513" y="3466"/>
                  </a:cubicBezTo>
                  <a:cubicBezTo>
                    <a:pt x="11981" y="3570"/>
                    <a:pt x="12446" y="3679"/>
                    <a:pt x="12914" y="3784"/>
                  </a:cubicBezTo>
                  <a:cubicBezTo>
                    <a:pt x="13141" y="3834"/>
                    <a:pt x="13368" y="3878"/>
                    <a:pt x="13594" y="3928"/>
                  </a:cubicBezTo>
                  <a:cubicBezTo>
                    <a:pt x="13708" y="3955"/>
                    <a:pt x="13821" y="3984"/>
                    <a:pt x="13933" y="4016"/>
                  </a:cubicBezTo>
                  <a:cubicBezTo>
                    <a:pt x="14184" y="4057"/>
                    <a:pt x="14435" y="4100"/>
                    <a:pt x="14683" y="4153"/>
                  </a:cubicBezTo>
                  <a:cubicBezTo>
                    <a:pt x="15221" y="4272"/>
                    <a:pt x="15755" y="4399"/>
                    <a:pt x="16288" y="4522"/>
                  </a:cubicBezTo>
                  <a:cubicBezTo>
                    <a:pt x="17359" y="4771"/>
                    <a:pt x="18429" y="4998"/>
                    <a:pt x="19500" y="5239"/>
                  </a:cubicBezTo>
                  <a:cubicBezTo>
                    <a:pt x="20573" y="5477"/>
                    <a:pt x="21640" y="5736"/>
                    <a:pt x="22714" y="5966"/>
                  </a:cubicBezTo>
                  <a:cubicBezTo>
                    <a:pt x="23769" y="6192"/>
                    <a:pt x="24827" y="6388"/>
                    <a:pt x="25881" y="6612"/>
                  </a:cubicBezTo>
                  <a:cubicBezTo>
                    <a:pt x="26406" y="6721"/>
                    <a:pt x="26928" y="6838"/>
                    <a:pt x="27448" y="6969"/>
                  </a:cubicBezTo>
                  <a:cubicBezTo>
                    <a:pt x="27707" y="7034"/>
                    <a:pt x="27956" y="7117"/>
                    <a:pt x="28213" y="7184"/>
                  </a:cubicBezTo>
                  <a:cubicBezTo>
                    <a:pt x="28382" y="7230"/>
                    <a:pt x="28567" y="7220"/>
                    <a:pt x="28734" y="7280"/>
                  </a:cubicBezTo>
                  <a:cubicBezTo>
                    <a:pt x="28842" y="7070"/>
                    <a:pt x="28947" y="6861"/>
                    <a:pt x="29054" y="6652"/>
                  </a:cubicBezTo>
                  <a:cubicBezTo>
                    <a:pt x="29087" y="6588"/>
                    <a:pt x="29122" y="6522"/>
                    <a:pt x="29156" y="6456"/>
                  </a:cubicBezTo>
                  <a:cubicBezTo>
                    <a:pt x="29056" y="6429"/>
                    <a:pt x="28952" y="6418"/>
                    <a:pt x="28849" y="6411"/>
                  </a:cubicBezTo>
                  <a:cubicBezTo>
                    <a:pt x="28166" y="6344"/>
                    <a:pt x="27483" y="6200"/>
                    <a:pt x="26811" y="6058"/>
                  </a:cubicBezTo>
                  <a:cubicBezTo>
                    <a:pt x="26097" y="5906"/>
                    <a:pt x="25388" y="5739"/>
                    <a:pt x="24680" y="5564"/>
                  </a:cubicBezTo>
                  <a:cubicBezTo>
                    <a:pt x="23264" y="5220"/>
                    <a:pt x="21845" y="4881"/>
                    <a:pt x="20423" y="4559"/>
                  </a:cubicBezTo>
                  <a:cubicBezTo>
                    <a:pt x="18986" y="4234"/>
                    <a:pt x="17554" y="3894"/>
                    <a:pt x="16126" y="3539"/>
                  </a:cubicBezTo>
                  <a:cubicBezTo>
                    <a:pt x="14185" y="3055"/>
                    <a:pt x="12257" y="2537"/>
                    <a:pt x="10313" y="2069"/>
                  </a:cubicBezTo>
                  <a:cubicBezTo>
                    <a:pt x="7463" y="1383"/>
                    <a:pt x="4604" y="783"/>
                    <a:pt x="1737" y="178"/>
                  </a:cubicBezTo>
                  <a:cubicBezTo>
                    <a:pt x="1560" y="138"/>
                    <a:pt x="1381" y="103"/>
                    <a:pt x="1203" y="72"/>
                  </a:cubicBezTo>
                  <a:cubicBezTo>
                    <a:pt x="1040" y="44"/>
                    <a:pt x="875" y="12"/>
                    <a:pt x="7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38"/>
            <p:cNvSpPr/>
            <p:nvPr/>
          </p:nvSpPr>
          <p:spPr>
            <a:xfrm>
              <a:off x="2015252" y="3868129"/>
              <a:ext cx="204762" cy="101544"/>
            </a:xfrm>
            <a:custGeom>
              <a:rect b="b" l="l" r="r" t="t"/>
              <a:pathLst>
                <a:path extrusionOk="0" h="2945" w="5939">
                  <a:moveTo>
                    <a:pt x="76" y="1"/>
                  </a:moveTo>
                  <a:lnTo>
                    <a:pt x="0" y="352"/>
                  </a:lnTo>
                  <a:cubicBezTo>
                    <a:pt x="91" y="369"/>
                    <a:pt x="170" y="412"/>
                    <a:pt x="228" y="497"/>
                  </a:cubicBezTo>
                  <a:cubicBezTo>
                    <a:pt x="300" y="610"/>
                    <a:pt x="299" y="759"/>
                    <a:pt x="358" y="872"/>
                  </a:cubicBezTo>
                  <a:cubicBezTo>
                    <a:pt x="402" y="952"/>
                    <a:pt x="469" y="978"/>
                    <a:pt x="545" y="978"/>
                  </a:cubicBezTo>
                  <a:cubicBezTo>
                    <a:pt x="596" y="978"/>
                    <a:pt x="651" y="966"/>
                    <a:pt x="705" y="950"/>
                  </a:cubicBezTo>
                  <a:cubicBezTo>
                    <a:pt x="879" y="900"/>
                    <a:pt x="1042" y="825"/>
                    <a:pt x="1217" y="769"/>
                  </a:cubicBezTo>
                  <a:cubicBezTo>
                    <a:pt x="1295" y="745"/>
                    <a:pt x="1386" y="728"/>
                    <a:pt x="1475" y="728"/>
                  </a:cubicBezTo>
                  <a:cubicBezTo>
                    <a:pt x="1559" y="728"/>
                    <a:pt x="1641" y="743"/>
                    <a:pt x="1712" y="781"/>
                  </a:cubicBezTo>
                  <a:cubicBezTo>
                    <a:pt x="1841" y="847"/>
                    <a:pt x="1882" y="990"/>
                    <a:pt x="1913" y="1122"/>
                  </a:cubicBezTo>
                  <a:cubicBezTo>
                    <a:pt x="1930" y="1197"/>
                    <a:pt x="1941" y="1279"/>
                    <a:pt x="1963" y="1354"/>
                  </a:cubicBezTo>
                  <a:cubicBezTo>
                    <a:pt x="1973" y="1388"/>
                    <a:pt x="1974" y="1390"/>
                    <a:pt x="1992" y="1419"/>
                  </a:cubicBezTo>
                  <a:cubicBezTo>
                    <a:pt x="1994" y="1424"/>
                    <a:pt x="1997" y="1425"/>
                    <a:pt x="1997" y="1427"/>
                  </a:cubicBezTo>
                  <a:cubicBezTo>
                    <a:pt x="1997" y="1427"/>
                    <a:pt x="1998" y="1427"/>
                    <a:pt x="1998" y="1427"/>
                  </a:cubicBezTo>
                  <a:cubicBezTo>
                    <a:pt x="1999" y="1427"/>
                    <a:pt x="2000" y="1428"/>
                    <a:pt x="2003" y="1431"/>
                  </a:cubicBezTo>
                  <a:cubicBezTo>
                    <a:pt x="2005" y="1435"/>
                    <a:pt x="2014" y="1443"/>
                    <a:pt x="2019" y="1446"/>
                  </a:cubicBezTo>
                  <a:cubicBezTo>
                    <a:pt x="2025" y="1449"/>
                    <a:pt x="2059" y="1468"/>
                    <a:pt x="2059" y="1468"/>
                  </a:cubicBezTo>
                  <a:cubicBezTo>
                    <a:pt x="2077" y="1475"/>
                    <a:pt x="2098" y="1482"/>
                    <a:pt x="2117" y="1484"/>
                  </a:cubicBezTo>
                  <a:cubicBezTo>
                    <a:pt x="2123" y="1487"/>
                    <a:pt x="2129" y="1487"/>
                    <a:pt x="2135" y="1487"/>
                  </a:cubicBezTo>
                  <a:lnTo>
                    <a:pt x="2174" y="1487"/>
                  </a:lnTo>
                  <a:cubicBezTo>
                    <a:pt x="2200" y="1487"/>
                    <a:pt x="2227" y="1486"/>
                    <a:pt x="2255" y="1483"/>
                  </a:cubicBezTo>
                  <a:cubicBezTo>
                    <a:pt x="2274" y="1481"/>
                    <a:pt x="2305" y="1475"/>
                    <a:pt x="2346" y="1471"/>
                  </a:cubicBezTo>
                  <a:cubicBezTo>
                    <a:pt x="2354" y="1468"/>
                    <a:pt x="2357" y="1468"/>
                    <a:pt x="2357" y="1468"/>
                  </a:cubicBezTo>
                  <a:lnTo>
                    <a:pt x="2363" y="1468"/>
                  </a:lnTo>
                  <a:cubicBezTo>
                    <a:pt x="2380" y="1466"/>
                    <a:pt x="2399" y="1462"/>
                    <a:pt x="2414" y="1460"/>
                  </a:cubicBezTo>
                  <a:cubicBezTo>
                    <a:pt x="2477" y="1450"/>
                    <a:pt x="2538" y="1437"/>
                    <a:pt x="2598" y="1428"/>
                  </a:cubicBezTo>
                  <a:cubicBezTo>
                    <a:pt x="2696" y="1410"/>
                    <a:pt x="2810" y="1387"/>
                    <a:pt x="2920" y="1387"/>
                  </a:cubicBezTo>
                  <a:cubicBezTo>
                    <a:pt x="3043" y="1387"/>
                    <a:pt x="3162" y="1416"/>
                    <a:pt x="3247" y="1510"/>
                  </a:cubicBezTo>
                  <a:cubicBezTo>
                    <a:pt x="3340" y="1616"/>
                    <a:pt x="3359" y="1763"/>
                    <a:pt x="3353" y="1897"/>
                  </a:cubicBezTo>
                  <a:cubicBezTo>
                    <a:pt x="3348" y="1961"/>
                    <a:pt x="3337" y="2025"/>
                    <a:pt x="3333" y="2091"/>
                  </a:cubicBezTo>
                  <a:lnTo>
                    <a:pt x="3333" y="2153"/>
                  </a:lnTo>
                  <a:cubicBezTo>
                    <a:pt x="3336" y="2153"/>
                    <a:pt x="3336" y="2160"/>
                    <a:pt x="3336" y="2163"/>
                  </a:cubicBezTo>
                  <a:cubicBezTo>
                    <a:pt x="3340" y="2164"/>
                    <a:pt x="3342" y="2166"/>
                    <a:pt x="3342" y="2166"/>
                  </a:cubicBezTo>
                  <a:cubicBezTo>
                    <a:pt x="3358" y="2171"/>
                    <a:pt x="3371" y="2175"/>
                    <a:pt x="3389" y="2178"/>
                  </a:cubicBezTo>
                  <a:cubicBezTo>
                    <a:pt x="3405" y="2181"/>
                    <a:pt x="3422" y="2181"/>
                    <a:pt x="3439" y="2181"/>
                  </a:cubicBezTo>
                  <a:cubicBezTo>
                    <a:pt x="3459" y="2181"/>
                    <a:pt x="3479" y="2180"/>
                    <a:pt x="3498" y="2180"/>
                  </a:cubicBezTo>
                  <a:cubicBezTo>
                    <a:pt x="3518" y="2179"/>
                    <a:pt x="3539" y="2179"/>
                    <a:pt x="3561" y="2176"/>
                  </a:cubicBezTo>
                  <a:lnTo>
                    <a:pt x="3564" y="2176"/>
                  </a:lnTo>
                  <a:cubicBezTo>
                    <a:pt x="3570" y="2175"/>
                    <a:pt x="3588" y="2173"/>
                    <a:pt x="3592" y="2173"/>
                  </a:cubicBezTo>
                  <a:cubicBezTo>
                    <a:pt x="3623" y="2166"/>
                    <a:pt x="3653" y="2161"/>
                    <a:pt x="3684" y="2154"/>
                  </a:cubicBezTo>
                  <a:cubicBezTo>
                    <a:pt x="3837" y="2123"/>
                    <a:pt x="3993" y="2083"/>
                    <a:pt x="4152" y="2083"/>
                  </a:cubicBezTo>
                  <a:cubicBezTo>
                    <a:pt x="4294" y="2086"/>
                    <a:pt x="4449" y="2129"/>
                    <a:pt x="4509" y="2275"/>
                  </a:cubicBezTo>
                  <a:cubicBezTo>
                    <a:pt x="4580" y="2444"/>
                    <a:pt x="4498" y="2606"/>
                    <a:pt x="4424" y="2756"/>
                  </a:cubicBezTo>
                  <a:cubicBezTo>
                    <a:pt x="4418" y="2769"/>
                    <a:pt x="4411" y="2788"/>
                    <a:pt x="4409" y="2791"/>
                  </a:cubicBezTo>
                  <a:cubicBezTo>
                    <a:pt x="4409" y="2794"/>
                    <a:pt x="4408" y="2803"/>
                    <a:pt x="4404" y="2809"/>
                  </a:cubicBezTo>
                  <a:cubicBezTo>
                    <a:pt x="4451" y="2817"/>
                    <a:pt x="4492" y="2842"/>
                    <a:pt x="4541" y="2845"/>
                  </a:cubicBezTo>
                  <a:cubicBezTo>
                    <a:pt x="4547" y="2845"/>
                    <a:pt x="4553" y="2845"/>
                    <a:pt x="4559" y="2845"/>
                  </a:cubicBezTo>
                  <a:cubicBezTo>
                    <a:pt x="4615" y="2845"/>
                    <a:pt x="4672" y="2837"/>
                    <a:pt x="4726" y="2831"/>
                  </a:cubicBezTo>
                  <a:cubicBezTo>
                    <a:pt x="4744" y="2830"/>
                    <a:pt x="4762" y="2829"/>
                    <a:pt x="4780" y="2829"/>
                  </a:cubicBezTo>
                  <a:cubicBezTo>
                    <a:pt x="4873" y="2829"/>
                    <a:pt x="4969" y="2850"/>
                    <a:pt x="5044" y="2900"/>
                  </a:cubicBezTo>
                  <a:cubicBezTo>
                    <a:pt x="5064" y="2914"/>
                    <a:pt x="5079" y="2929"/>
                    <a:pt x="5095" y="2945"/>
                  </a:cubicBezTo>
                  <a:cubicBezTo>
                    <a:pt x="5377" y="2388"/>
                    <a:pt x="5657" y="1827"/>
                    <a:pt x="5939" y="1269"/>
                  </a:cubicBezTo>
                  <a:cubicBezTo>
                    <a:pt x="5884" y="1262"/>
                    <a:pt x="5831" y="1257"/>
                    <a:pt x="5775" y="1249"/>
                  </a:cubicBezTo>
                  <a:cubicBezTo>
                    <a:pt x="5529" y="1227"/>
                    <a:pt x="5304" y="1149"/>
                    <a:pt x="5069" y="1081"/>
                  </a:cubicBezTo>
                  <a:cubicBezTo>
                    <a:pt x="4817" y="1008"/>
                    <a:pt x="4559" y="946"/>
                    <a:pt x="4303" y="886"/>
                  </a:cubicBezTo>
                  <a:cubicBezTo>
                    <a:pt x="3775" y="761"/>
                    <a:pt x="3247" y="646"/>
                    <a:pt x="2717" y="537"/>
                  </a:cubicBezTo>
                  <a:cubicBezTo>
                    <a:pt x="1838" y="358"/>
                    <a:pt x="956" y="19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38"/>
            <p:cNvSpPr/>
            <p:nvPr/>
          </p:nvSpPr>
          <p:spPr>
            <a:xfrm>
              <a:off x="1897785" y="3347199"/>
              <a:ext cx="317917" cy="479203"/>
            </a:xfrm>
            <a:custGeom>
              <a:rect b="b" l="l" r="r" t="t"/>
              <a:pathLst>
                <a:path extrusionOk="0" h="13898" w="9221">
                  <a:moveTo>
                    <a:pt x="5562" y="1"/>
                  </a:moveTo>
                  <a:cubicBezTo>
                    <a:pt x="5543" y="1"/>
                    <a:pt x="5523" y="1"/>
                    <a:pt x="5504" y="2"/>
                  </a:cubicBezTo>
                  <a:cubicBezTo>
                    <a:pt x="5380" y="12"/>
                    <a:pt x="5244" y="54"/>
                    <a:pt x="5133" y="121"/>
                  </a:cubicBezTo>
                  <a:cubicBezTo>
                    <a:pt x="5014" y="190"/>
                    <a:pt x="4932" y="284"/>
                    <a:pt x="4874" y="409"/>
                  </a:cubicBezTo>
                  <a:cubicBezTo>
                    <a:pt x="4820" y="525"/>
                    <a:pt x="4811" y="671"/>
                    <a:pt x="4839" y="802"/>
                  </a:cubicBezTo>
                  <a:cubicBezTo>
                    <a:pt x="4860" y="893"/>
                    <a:pt x="4800" y="968"/>
                    <a:pt x="4708" y="974"/>
                  </a:cubicBezTo>
                  <a:cubicBezTo>
                    <a:pt x="4499" y="990"/>
                    <a:pt x="4287" y="1000"/>
                    <a:pt x="4087" y="1074"/>
                  </a:cubicBezTo>
                  <a:cubicBezTo>
                    <a:pt x="3900" y="1143"/>
                    <a:pt x="3694" y="1323"/>
                    <a:pt x="3592" y="1492"/>
                  </a:cubicBezTo>
                  <a:cubicBezTo>
                    <a:pt x="3345" y="1901"/>
                    <a:pt x="3479" y="2354"/>
                    <a:pt x="3537" y="2793"/>
                  </a:cubicBezTo>
                  <a:cubicBezTo>
                    <a:pt x="3545" y="2843"/>
                    <a:pt x="3504" y="2906"/>
                    <a:pt x="3459" y="2928"/>
                  </a:cubicBezTo>
                  <a:cubicBezTo>
                    <a:pt x="3088" y="3125"/>
                    <a:pt x="2618" y="3415"/>
                    <a:pt x="2598" y="3886"/>
                  </a:cubicBezTo>
                  <a:cubicBezTo>
                    <a:pt x="2590" y="4092"/>
                    <a:pt x="2688" y="4259"/>
                    <a:pt x="2806" y="4417"/>
                  </a:cubicBezTo>
                  <a:cubicBezTo>
                    <a:pt x="2935" y="4589"/>
                    <a:pt x="3068" y="4761"/>
                    <a:pt x="3128" y="4969"/>
                  </a:cubicBezTo>
                  <a:cubicBezTo>
                    <a:pt x="3142" y="5014"/>
                    <a:pt x="3128" y="5076"/>
                    <a:pt x="3093" y="5108"/>
                  </a:cubicBezTo>
                  <a:cubicBezTo>
                    <a:pt x="2980" y="5203"/>
                    <a:pt x="2858" y="5303"/>
                    <a:pt x="2749" y="5416"/>
                  </a:cubicBezTo>
                  <a:cubicBezTo>
                    <a:pt x="2610" y="5552"/>
                    <a:pt x="2490" y="5704"/>
                    <a:pt x="2427" y="5883"/>
                  </a:cubicBezTo>
                  <a:cubicBezTo>
                    <a:pt x="2301" y="6229"/>
                    <a:pt x="2379" y="6582"/>
                    <a:pt x="2525" y="6910"/>
                  </a:cubicBezTo>
                  <a:cubicBezTo>
                    <a:pt x="2543" y="6953"/>
                    <a:pt x="2562" y="6995"/>
                    <a:pt x="2581" y="7037"/>
                  </a:cubicBezTo>
                  <a:cubicBezTo>
                    <a:pt x="2583" y="7037"/>
                    <a:pt x="2593" y="7056"/>
                    <a:pt x="2599" y="7062"/>
                  </a:cubicBezTo>
                  <a:cubicBezTo>
                    <a:pt x="2608" y="7072"/>
                    <a:pt x="2618" y="7078"/>
                    <a:pt x="2626" y="7087"/>
                  </a:cubicBezTo>
                  <a:cubicBezTo>
                    <a:pt x="2689" y="7151"/>
                    <a:pt x="2729" y="7228"/>
                    <a:pt x="2704" y="7319"/>
                  </a:cubicBezTo>
                  <a:cubicBezTo>
                    <a:pt x="2665" y="7472"/>
                    <a:pt x="2515" y="7540"/>
                    <a:pt x="2392" y="7609"/>
                  </a:cubicBezTo>
                  <a:cubicBezTo>
                    <a:pt x="2133" y="7759"/>
                    <a:pt x="1874" y="7969"/>
                    <a:pt x="1769" y="8258"/>
                  </a:cubicBezTo>
                  <a:cubicBezTo>
                    <a:pt x="1764" y="8266"/>
                    <a:pt x="1760" y="8275"/>
                    <a:pt x="1756" y="8286"/>
                  </a:cubicBezTo>
                  <a:cubicBezTo>
                    <a:pt x="1671" y="8542"/>
                    <a:pt x="1689" y="8836"/>
                    <a:pt x="1870" y="9047"/>
                  </a:cubicBezTo>
                  <a:cubicBezTo>
                    <a:pt x="1948" y="9141"/>
                    <a:pt x="1899" y="9292"/>
                    <a:pt x="1767" y="9295"/>
                  </a:cubicBezTo>
                  <a:cubicBezTo>
                    <a:pt x="1595" y="9297"/>
                    <a:pt x="1420" y="9318"/>
                    <a:pt x="1261" y="9385"/>
                  </a:cubicBezTo>
                  <a:cubicBezTo>
                    <a:pt x="1095" y="9457"/>
                    <a:pt x="973" y="9583"/>
                    <a:pt x="880" y="9735"/>
                  </a:cubicBezTo>
                  <a:cubicBezTo>
                    <a:pt x="756" y="9935"/>
                    <a:pt x="701" y="10155"/>
                    <a:pt x="720" y="10390"/>
                  </a:cubicBezTo>
                  <a:cubicBezTo>
                    <a:pt x="738" y="10617"/>
                    <a:pt x="823" y="10832"/>
                    <a:pt x="899" y="11045"/>
                  </a:cubicBezTo>
                  <a:cubicBezTo>
                    <a:pt x="929" y="11132"/>
                    <a:pt x="848" y="11215"/>
                    <a:pt x="767" y="11215"/>
                  </a:cubicBezTo>
                  <a:cubicBezTo>
                    <a:pt x="756" y="11215"/>
                    <a:pt x="745" y="11214"/>
                    <a:pt x="734" y="11210"/>
                  </a:cubicBezTo>
                  <a:cubicBezTo>
                    <a:pt x="710" y="11204"/>
                    <a:pt x="686" y="11201"/>
                    <a:pt x="663" y="11201"/>
                  </a:cubicBezTo>
                  <a:cubicBezTo>
                    <a:pt x="511" y="11201"/>
                    <a:pt x="375" y="11332"/>
                    <a:pt x="282" y="11438"/>
                  </a:cubicBezTo>
                  <a:cubicBezTo>
                    <a:pt x="170" y="11566"/>
                    <a:pt x="94" y="11710"/>
                    <a:pt x="57" y="11875"/>
                  </a:cubicBezTo>
                  <a:cubicBezTo>
                    <a:pt x="45" y="11922"/>
                    <a:pt x="38" y="11972"/>
                    <a:pt x="32" y="12023"/>
                  </a:cubicBezTo>
                  <a:cubicBezTo>
                    <a:pt x="1" y="12307"/>
                    <a:pt x="51" y="12645"/>
                    <a:pt x="262" y="12837"/>
                  </a:cubicBezTo>
                  <a:cubicBezTo>
                    <a:pt x="264" y="12838"/>
                    <a:pt x="264" y="12841"/>
                    <a:pt x="266" y="12841"/>
                  </a:cubicBezTo>
                  <a:cubicBezTo>
                    <a:pt x="791" y="12960"/>
                    <a:pt x="1316" y="13078"/>
                    <a:pt x="1840" y="13194"/>
                  </a:cubicBezTo>
                  <a:cubicBezTo>
                    <a:pt x="2847" y="13416"/>
                    <a:pt x="3850" y="13656"/>
                    <a:pt x="4853" y="13897"/>
                  </a:cubicBezTo>
                  <a:cubicBezTo>
                    <a:pt x="4758" y="13625"/>
                    <a:pt x="5003" y="13259"/>
                    <a:pt x="5155" y="13060"/>
                  </a:cubicBezTo>
                  <a:cubicBezTo>
                    <a:pt x="5270" y="12905"/>
                    <a:pt x="5401" y="12776"/>
                    <a:pt x="5572" y="12680"/>
                  </a:cubicBezTo>
                  <a:cubicBezTo>
                    <a:pt x="5680" y="12620"/>
                    <a:pt x="5796" y="12586"/>
                    <a:pt x="5910" y="12541"/>
                  </a:cubicBezTo>
                  <a:cubicBezTo>
                    <a:pt x="5943" y="12530"/>
                    <a:pt x="5976" y="12514"/>
                    <a:pt x="6010" y="12499"/>
                  </a:cubicBezTo>
                  <a:cubicBezTo>
                    <a:pt x="5867" y="12255"/>
                    <a:pt x="5789" y="11982"/>
                    <a:pt x="5844" y="11695"/>
                  </a:cubicBezTo>
                  <a:cubicBezTo>
                    <a:pt x="5881" y="11523"/>
                    <a:pt x="5976" y="11364"/>
                    <a:pt x="6091" y="11232"/>
                  </a:cubicBezTo>
                  <a:cubicBezTo>
                    <a:pt x="6143" y="11171"/>
                    <a:pt x="6201" y="11118"/>
                    <a:pt x="6268" y="11073"/>
                  </a:cubicBezTo>
                  <a:cubicBezTo>
                    <a:pt x="6292" y="11056"/>
                    <a:pt x="6321" y="11041"/>
                    <a:pt x="6346" y="11023"/>
                  </a:cubicBezTo>
                  <a:cubicBezTo>
                    <a:pt x="6127" y="10805"/>
                    <a:pt x="6020" y="10495"/>
                    <a:pt x="6073" y="10187"/>
                  </a:cubicBezTo>
                  <a:cubicBezTo>
                    <a:pt x="6118" y="9920"/>
                    <a:pt x="6273" y="9682"/>
                    <a:pt x="6467" y="9492"/>
                  </a:cubicBezTo>
                  <a:cubicBezTo>
                    <a:pt x="6347" y="9372"/>
                    <a:pt x="6258" y="9202"/>
                    <a:pt x="6211" y="9055"/>
                  </a:cubicBezTo>
                  <a:cubicBezTo>
                    <a:pt x="6140" y="8834"/>
                    <a:pt x="6140" y="8582"/>
                    <a:pt x="6229" y="8367"/>
                  </a:cubicBezTo>
                  <a:cubicBezTo>
                    <a:pt x="6270" y="8264"/>
                    <a:pt x="6326" y="8170"/>
                    <a:pt x="6395" y="8086"/>
                  </a:cubicBezTo>
                  <a:cubicBezTo>
                    <a:pt x="6458" y="8008"/>
                    <a:pt x="6535" y="7952"/>
                    <a:pt x="6601" y="7896"/>
                  </a:cubicBezTo>
                  <a:cubicBezTo>
                    <a:pt x="6578" y="7854"/>
                    <a:pt x="6561" y="7807"/>
                    <a:pt x="6539" y="7764"/>
                  </a:cubicBezTo>
                  <a:cubicBezTo>
                    <a:pt x="6490" y="7667"/>
                    <a:pt x="6437" y="7572"/>
                    <a:pt x="6394" y="7474"/>
                  </a:cubicBezTo>
                  <a:cubicBezTo>
                    <a:pt x="6294" y="7244"/>
                    <a:pt x="6254" y="6991"/>
                    <a:pt x="6344" y="6750"/>
                  </a:cubicBezTo>
                  <a:cubicBezTo>
                    <a:pt x="6417" y="6546"/>
                    <a:pt x="6573" y="6417"/>
                    <a:pt x="6719" y="6267"/>
                  </a:cubicBezTo>
                  <a:cubicBezTo>
                    <a:pt x="6753" y="6231"/>
                    <a:pt x="6787" y="6198"/>
                    <a:pt x="6816" y="6160"/>
                  </a:cubicBezTo>
                  <a:cubicBezTo>
                    <a:pt x="6831" y="6141"/>
                    <a:pt x="6846" y="6120"/>
                    <a:pt x="6859" y="6098"/>
                  </a:cubicBezTo>
                  <a:cubicBezTo>
                    <a:pt x="6868" y="6084"/>
                    <a:pt x="6865" y="6081"/>
                    <a:pt x="6868" y="6078"/>
                  </a:cubicBezTo>
                  <a:lnTo>
                    <a:pt x="6868" y="6075"/>
                  </a:lnTo>
                  <a:lnTo>
                    <a:pt x="6864" y="6072"/>
                  </a:lnTo>
                  <a:lnTo>
                    <a:pt x="6864" y="6074"/>
                  </a:lnTo>
                  <a:cubicBezTo>
                    <a:pt x="6862" y="6068"/>
                    <a:pt x="6857" y="6061"/>
                    <a:pt x="6854" y="6056"/>
                  </a:cubicBezTo>
                  <a:cubicBezTo>
                    <a:pt x="6832" y="6011"/>
                    <a:pt x="6812" y="5969"/>
                    <a:pt x="6799" y="5920"/>
                  </a:cubicBezTo>
                  <a:cubicBezTo>
                    <a:pt x="6733" y="5696"/>
                    <a:pt x="6745" y="5443"/>
                    <a:pt x="6799" y="5218"/>
                  </a:cubicBezTo>
                  <a:cubicBezTo>
                    <a:pt x="6851" y="5003"/>
                    <a:pt x="6953" y="4766"/>
                    <a:pt x="7132" y="4625"/>
                  </a:cubicBezTo>
                  <a:cubicBezTo>
                    <a:pt x="7217" y="4558"/>
                    <a:pt x="7316" y="4509"/>
                    <a:pt x="7414" y="4464"/>
                  </a:cubicBezTo>
                  <a:cubicBezTo>
                    <a:pt x="7464" y="4441"/>
                    <a:pt x="7518" y="4418"/>
                    <a:pt x="7567" y="4390"/>
                  </a:cubicBezTo>
                  <a:cubicBezTo>
                    <a:pt x="7426" y="4087"/>
                    <a:pt x="7524" y="3707"/>
                    <a:pt x="7707" y="3434"/>
                  </a:cubicBezTo>
                  <a:cubicBezTo>
                    <a:pt x="7759" y="3361"/>
                    <a:pt x="7816" y="3287"/>
                    <a:pt x="7884" y="3231"/>
                  </a:cubicBezTo>
                  <a:cubicBezTo>
                    <a:pt x="7972" y="3162"/>
                    <a:pt x="8068" y="3140"/>
                    <a:pt x="8166" y="3093"/>
                  </a:cubicBezTo>
                  <a:cubicBezTo>
                    <a:pt x="8200" y="3078"/>
                    <a:pt x="8228" y="3051"/>
                    <a:pt x="8262" y="3035"/>
                  </a:cubicBezTo>
                  <a:cubicBezTo>
                    <a:pt x="8266" y="3028"/>
                    <a:pt x="8271" y="3022"/>
                    <a:pt x="8275" y="3015"/>
                  </a:cubicBezTo>
                  <a:cubicBezTo>
                    <a:pt x="8316" y="2934"/>
                    <a:pt x="8351" y="2854"/>
                    <a:pt x="8400" y="2778"/>
                  </a:cubicBezTo>
                  <a:cubicBezTo>
                    <a:pt x="8581" y="2501"/>
                    <a:pt x="8856" y="2276"/>
                    <a:pt x="9180" y="2188"/>
                  </a:cubicBezTo>
                  <a:cubicBezTo>
                    <a:pt x="9186" y="2188"/>
                    <a:pt x="9195" y="2187"/>
                    <a:pt x="9198" y="2184"/>
                  </a:cubicBezTo>
                  <a:lnTo>
                    <a:pt x="9198" y="2176"/>
                  </a:lnTo>
                  <a:cubicBezTo>
                    <a:pt x="9221" y="1856"/>
                    <a:pt x="9129" y="1539"/>
                    <a:pt x="8867" y="1339"/>
                  </a:cubicBezTo>
                  <a:cubicBezTo>
                    <a:pt x="8718" y="1224"/>
                    <a:pt x="8537" y="1162"/>
                    <a:pt x="8355" y="1162"/>
                  </a:cubicBezTo>
                  <a:cubicBezTo>
                    <a:pt x="8235" y="1162"/>
                    <a:pt x="8115" y="1189"/>
                    <a:pt x="8003" y="1245"/>
                  </a:cubicBezTo>
                  <a:cubicBezTo>
                    <a:pt x="7980" y="1257"/>
                    <a:pt x="7956" y="1262"/>
                    <a:pt x="7933" y="1262"/>
                  </a:cubicBezTo>
                  <a:cubicBezTo>
                    <a:pt x="7875" y="1262"/>
                    <a:pt x="7821" y="1228"/>
                    <a:pt x="7804" y="1164"/>
                  </a:cubicBezTo>
                  <a:cubicBezTo>
                    <a:pt x="7722" y="874"/>
                    <a:pt x="7757" y="525"/>
                    <a:pt x="7482" y="328"/>
                  </a:cubicBezTo>
                  <a:cubicBezTo>
                    <a:pt x="7352" y="235"/>
                    <a:pt x="7182" y="163"/>
                    <a:pt x="7015" y="163"/>
                  </a:cubicBezTo>
                  <a:cubicBezTo>
                    <a:pt x="6982" y="163"/>
                    <a:pt x="6948" y="166"/>
                    <a:pt x="6915" y="172"/>
                  </a:cubicBezTo>
                  <a:cubicBezTo>
                    <a:pt x="6724" y="210"/>
                    <a:pt x="6560" y="325"/>
                    <a:pt x="6400" y="431"/>
                  </a:cubicBezTo>
                  <a:cubicBezTo>
                    <a:pt x="6380" y="445"/>
                    <a:pt x="6357" y="451"/>
                    <a:pt x="6333" y="451"/>
                  </a:cubicBezTo>
                  <a:cubicBezTo>
                    <a:pt x="6282" y="451"/>
                    <a:pt x="6231" y="424"/>
                    <a:pt x="6207" y="381"/>
                  </a:cubicBezTo>
                  <a:cubicBezTo>
                    <a:pt x="6127" y="232"/>
                    <a:pt x="6044" y="137"/>
                    <a:pt x="5888" y="63"/>
                  </a:cubicBezTo>
                  <a:cubicBezTo>
                    <a:pt x="5794" y="22"/>
                    <a:pt x="5679" y="1"/>
                    <a:pt x="556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38"/>
            <p:cNvSpPr/>
            <p:nvPr/>
          </p:nvSpPr>
          <p:spPr>
            <a:xfrm>
              <a:off x="2041628" y="3182946"/>
              <a:ext cx="168009" cy="184158"/>
            </a:xfrm>
            <a:custGeom>
              <a:rect b="b" l="l" r="r" t="t"/>
              <a:pathLst>
                <a:path extrusionOk="0" h="5341" w="4873">
                  <a:moveTo>
                    <a:pt x="2822" y="0"/>
                  </a:moveTo>
                  <a:cubicBezTo>
                    <a:pt x="2776" y="0"/>
                    <a:pt x="2725" y="14"/>
                    <a:pt x="2669" y="44"/>
                  </a:cubicBezTo>
                  <a:cubicBezTo>
                    <a:pt x="2405" y="192"/>
                    <a:pt x="2385" y="578"/>
                    <a:pt x="2387" y="840"/>
                  </a:cubicBezTo>
                  <a:cubicBezTo>
                    <a:pt x="2388" y="931"/>
                    <a:pt x="2315" y="981"/>
                    <a:pt x="2240" y="981"/>
                  </a:cubicBezTo>
                  <a:cubicBezTo>
                    <a:pt x="2180" y="981"/>
                    <a:pt x="2119" y="948"/>
                    <a:pt x="2099" y="878"/>
                  </a:cubicBezTo>
                  <a:cubicBezTo>
                    <a:pt x="2050" y="703"/>
                    <a:pt x="2006" y="521"/>
                    <a:pt x="1922" y="356"/>
                  </a:cubicBezTo>
                  <a:cubicBezTo>
                    <a:pt x="1860" y="229"/>
                    <a:pt x="1770" y="101"/>
                    <a:pt x="1620" y="73"/>
                  </a:cubicBezTo>
                  <a:cubicBezTo>
                    <a:pt x="1604" y="68"/>
                    <a:pt x="1589" y="66"/>
                    <a:pt x="1575" y="66"/>
                  </a:cubicBezTo>
                  <a:cubicBezTo>
                    <a:pt x="1549" y="66"/>
                    <a:pt x="1527" y="73"/>
                    <a:pt x="1504" y="88"/>
                  </a:cubicBezTo>
                  <a:cubicBezTo>
                    <a:pt x="1475" y="109"/>
                    <a:pt x="1451" y="140"/>
                    <a:pt x="1426" y="184"/>
                  </a:cubicBezTo>
                  <a:cubicBezTo>
                    <a:pt x="1324" y="375"/>
                    <a:pt x="1322" y="638"/>
                    <a:pt x="1328" y="864"/>
                  </a:cubicBezTo>
                  <a:cubicBezTo>
                    <a:pt x="1332" y="943"/>
                    <a:pt x="1267" y="990"/>
                    <a:pt x="1201" y="990"/>
                  </a:cubicBezTo>
                  <a:cubicBezTo>
                    <a:pt x="1158" y="990"/>
                    <a:pt x="1115" y="971"/>
                    <a:pt x="1089" y="929"/>
                  </a:cubicBezTo>
                  <a:cubicBezTo>
                    <a:pt x="946" y="688"/>
                    <a:pt x="815" y="283"/>
                    <a:pt x="482" y="263"/>
                  </a:cubicBezTo>
                  <a:cubicBezTo>
                    <a:pt x="470" y="263"/>
                    <a:pt x="458" y="262"/>
                    <a:pt x="446" y="262"/>
                  </a:cubicBezTo>
                  <a:cubicBezTo>
                    <a:pt x="319" y="262"/>
                    <a:pt x="184" y="299"/>
                    <a:pt x="102" y="402"/>
                  </a:cubicBezTo>
                  <a:cubicBezTo>
                    <a:pt x="24" y="495"/>
                    <a:pt x="4" y="628"/>
                    <a:pt x="1" y="751"/>
                  </a:cubicBezTo>
                  <a:cubicBezTo>
                    <a:pt x="1" y="940"/>
                    <a:pt x="48" y="1133"/>
                    <a:pt x="83" y="1318"/>
                  </a:cubicBezTo>
                  <a:cubicBezTo>
                    <a:pt x="130" y="1546"/>
                    <a:pt x="183" y="1772"/>
                    <a:pt x="249" y="1997"/>
                  </a:cubicBezTo>
                  <a:cubicBezTo>
                    <a:pt x="373" y="2444"/>
                    <a:pt x="522" y="2885"/>
                    <a:pt x="677" y="3322"/>
                  </a:cubicBezTo>
                  <a:cubicBezTo>
                    <a:pt x="757" y="3549"/>
                    <a:pt x="839" y="3773"/>
                    <a:pt x="905" y="4005"/>
                  </a:cubicBezTo>
                  <a:cubicBezTo>
                    <a:pt x="958" y="4193"/>
                    <a:pt x="976" y="4396"/>
                    <a:pt x="1069" y="4570"/>
                  </a:cubicBezTo>
                  <a:cubicBezTo>
                    <a:pt x="1072" y="4570"/>
                    <a:pt x="1072" y="4573"/>
                    <a:pt x="1072" y="4573"/>
                  </a:cubicBezTo>
                  <a:cubicBezTo>
                    <a:pt x="1172" y="4540"/>
                    <a:pt x="1280" y="4516"/>
                    <a:pt x="1382" y="4512"/>
                  </a:cubicBezTo>
                  <a:cubicBezTo>
                    <a:pt x="1400" y="4511"/>
                    <a:pt x="1419" y="4511"/>
                    <a:pt x="1438" y="4511"/>
                  </a:cubicBezTo>
                  <a:cubicBezTo>
                    <a:pt x="1605" y="4511"/>
                    <a:pt x="1774" y="4552"/>
                    <a:pt x="1922" y="4631"/>
                  </a:cubicBezTo>
                  <a:cubicBezTo>
                    <a:pt x="1835" y="4381"/>
                    <a:pt x="1770" y="4124"/>
                    <a:pt x="1719" y="3860"/>
                  </a:cubicBezTo>
                  <a:cubicBezTo>
                    <a:pt x="1679" y="3658"/>
                    <a:pt x="1647" y="3455"/>
                    <a:pt x="1623" y="3252"/>
                  </a:cubicBezTo>
                  <a:cubicBezTo>
                    <a:pt x="1599" y="3088"/>
                    <a:pt x="1552" y="2853"/>
                    <a:pt x="1642" y="2700"/>
                  </a:cubicBezTo>
                  <a:cubicBezTo>
                    <a:pt x="1655" y="2679"/>
                    <a:pt x="1676" y="2670"/>
                    <a:pt x="1696" y="2670"/>
                  </a:cubicBezTo>
                  <a:cubicBezTo>
                    <a:pt x="1718" y="2670"/>
                    <a:pt x="1740" y="2681"/>
                    <a:pt x="1754" y="2700"/>
                  </a:cubicBezTo>
                  <a:cubicBezTo>
                    <a:pt x="1811" y="2773"/>
                    <a:pt x="1820" y="2872"/>
                    <a:pt x="1833" y="2964"/>
                  </a:cubicBezTo>
                  <a:cubicBezTo>
                    <a:pt x="1844" y="3058"/>
                    <a:pt x="1854" y="3155"/>
                    <a:pt x="1864" y="3251"/>
                  </a:cubicBezTo>
                  <a:cubicBezTo>
                    <a:pt x="1884" y="3440"/>
                    <a:pt x="1911" y="3627"/>
                    <a:pt x="1942" y="3812"/>
                  </a:cubicBezTo>
                  <a:cubicBezTo>
                    <a:pt x="2002" y="4162"/>
                    <a:pt x="2084" y="4512"/>
                    <a:pt x="2189" y="4853"/>
                  </a:cubicBezTo>
                  <a:lnTo>
                    <a:pt x="2209" y="4880"/>
                  </a:lnTo>
                  <a:cubicBezTo>
                    <a:pt x="2369" y="4792"/>
                    <a:pt x="2534" y="4720"/>
                    <a:pt x="2718" y="4695"/>
                  </a:cubicBezTo>
                  <a:cubicBezTo>
                    <a:pt x="2671" y="4376"/>
                    <a:pt x="2645" y="4052"/>
                    <a:pt x="2651" y="3730"/>
                  </a:cubicBezTo>
                  <a:cubicBezTo>
                    <a:pt x="2657" y="3391"/>
                    <a:pt x="2676" y="3038"/>
                    <a:pt x="2810" y="2723"/>
                  </a:cubicBezTo>
                  <a:cubicBezTo>
                    <a:pt x="2826" y="2687"/>
                    <a:pt x="2858" y="2671"/>
                    <a:pt x="2892" y="2671"/>
                  </a:cubicBezTo>
                  <a:cubicBezTo>
                    <a:pt x="2947" y="2671"/>
                    <a:pt x="3007" y="2713"/>
                    <a:pt x="3003" y="2773"/>
                  </a:cubicBezTo>
                  <a:cubicBezTo>
                    <a:pt x="2976" y="3098"/>
                    <a:pt x="2925" y="3418"/>
                    <a:pt x="2916" y="3744"/>
                  </a:cubicBezTo>
                  <a:cubicBezTo>
                    <a:pt x="2906" y="4061"/>
                    <a:pt x="2916" y="4375"/>
                    <a:pt x="2950" y="4692"/>
                  </a:cubicBezTo>
                  <a:cubicBezTo>
                    <a:pt x="3090" y="4707"/>
                    <a:pt x="3227" y="4751"/>
                    <a:pt x="3352" y="4820"/>
                  </a:cubicBezTo>
                  <a:cubicBezTo>
                    <a:pt x="3426" y="4592"/>
                    <a:pt x="3468" y="4355"/>
                    <a:pt x="3508" y="4124"/>
                  </a:cubicBezTo>
                  <a:cubicBezTo>
                    <a:pt x="3554" y="3859"/>
                    <a:pt x="3598" y="3591"/>
                    <a:pt x="3723" y="3350"/>
                  </a:cubicBezTo>
                  <a:cubicBezTo>
                    <a:pt x="3744" y="3306"/>
                    <a:pt x="3783" y="3288"/>
                    <a:pt x="3823" y="3288"/>
                  </a:cubicBezTo>
                  <a:cubicBezTo>
                    <a:pt x="3902" y="3288"/>
                    <a:pt x="3986" y="3359"/>
                    <a:pt x="3955" y="3450"/>
                  </a:cubicBezTo>
                  <a:cubicBezTo>
                    <a:pt x="3873" y="3700"/>
                    <a:pt x="3805" y="3955"/>
                    <a:pt x="3743" y="4214"/>
                  </a:cubicBezTo>
                  <a:cubicBezTo>
                    <a:pt x="3685" y="4458"/>
                    <a:pt x="3624" y="4701"/>
                    <a:pt x="3510" y="4926"/>
                  </a:cubicBezTo>
                  <a:cubicBezTo>
                    <a:pt x="3635" y="5026"/>
                    <a:pt x="3728" y="5153"/>
                    <a:pt x="3781" y="5307"/>
                  </a:cubicBezTo>
                  <a:cubicBezTo>
                    <a:pt x="3786" y="5318"/>
                    <a:pt x="3790" y="5329"/>
                    <a:pt x="3793" y="5340"/>
                  </a:cubicBezTo>
                  <a:cubicBezTo>
                    <a:pt x="3906" y="4984"/>
                    <a:pt x="4031" y="4631"/>
                    <a:pt x="4153" y="4276"/>
                  </a:cubicBezTo>
                  <a:cubicBezTo>
                    <a:pt x="4296" y="3865"/>
                    <a:pt x="4417" y="3449"/>
                    <a:pt x="4539" y="3031"/>
                  </a:cubicBezTo>
                  <a:cubicBezTo>
                    <a:pt x="4653" y="2650"/>
                    <a:pt x="4775" y="2268"/>
                    <a:pt x="4833" y="1872"/>
                  </a:cubicBezTo>
                  <a:cubicBezTo>
                    <a:pt x="4861" y="1682"/>
                    <a:pt x="4873" y="1482"/>
                    <a:pt x="4861" y="1288"/>
                  </a:cubicBezTo>
                  <a:cubicBezTo>
                    <a:pt x="4852" y="1147"/>
                    <a:pt x="4836" y="944"/>
                    <a:pt x="4758" y="826"/>
                  </a:cubicBezTo>
                  <a:cubicBezTo>
                    <a:pt x="4744" y="808"/>
                    <a:pt x="4739" y="812"/>
                    <a:pt x="4733" y="808"/>
                  </a:cubicBezTo>
                  <a:cubicBezTo>
                    <a:pt x="4733" y="805"/>
                    <a:pt x="4730" y="805"/>
                    <a:pt x="4730" y="805"/>
                  </a:cubicBezTo>
                  <a:lnTo>
                    <a:pt x="4730" y="803"/>
                  </a:lnTo>
                  <a:cubicBezTo>
                    <a:pt x="4726" y="805"/>
                    <a:pt x="4723" y="805"/>
                    <a:pt x="4718" y="805"/>
                  </a:cubicBezTo>
                  <a:cubicBezTo>
                    <a:pt x="4717" y="805"/>
                    <a:pt x="4717" y="805"/>
                    <a:pt x="4714" y="808"/>
                  </a:cubicBezTo>
                  <a:cubicBezTo>
                    <a:pt x="4677" y="829"/>
                    <a:pt x="4649" y="851"/>
                    <a:pt x="4622" y="888"/>
                  </a:cubicBezTo>
                  <a:cubicBezTo>
                    <a:pt x="4586" y="934"/>
                    <a:pt x="4556" y="987"/>
                    <a:pt x="4536" y="1041"/>
                  </a:cubicBezTo>
                  <a:cubicBezTo>
                    <a:pt x="4534" y="1115"/>
                    <a:pt x="4524" y="1187"/>
                    <a:pt x="4496" y="1253"/>
                  </a:cubicBezTo>
                  <a:cubicBezTo>
                    <a:pt x="4471" y="1318"/>
                    <a:pt x="4423" y="1361"/>
                    <a:pt x="4355" y="1361"/>
                  </a:cubicBezTo>
                  <a:cubicBezTo>
                    <a:pt x="4349" y="1361"/>
                    <a:pt x="4342" y="1361"/>
                    <a:pt x="4335" y="1360"/>
                  </a:cubicBezTo>
                  <a:cubicBezTo>
                    <a:pt x="4270" y="1350"/>
                    <a:pt x="4196" y="1286"/>
                    <a:pt x="4205" y="1214"/>
                  </a:cubicBezTo>
                  <a:lnTo>
                    <a:pt x="4211" y="1173"/>
                  </a:lnTo>
                  <a:cubicBezTo>
                    <a:pt x="4212" y="1164"/>
                    <a:pt x="4212" y="1157"/>
                    <a:pt x="4215" y="1145"/>
                  </a:cubicBezTo>
                  <a:cubicBezTo>
                    <a:pt x="4217" y="1140"/>
                    <a:pt x="4217" y="1137"/>
                    <a:pt x="4217" y="1133"/>
                  </a:cubicBezTo>
                  <a:cubicBezTo>
                    <a:pt x="4217" y="1127"/>
                    <a:pt x="4222" y="1099"/>
                    <a:pt x="4222" y="1095"/>
                  </a:cubicBezTo>
                  <a:cubicBezTo>
                    <a:pt x="4226" y="1062"/>
                    <a:pt x="4227" y="1057"/>
                    <a:pt x="4228" y="1057"/>
                  </a:cubicBezTo>
                  <a:cubicBezTo>
                    <a:pt x="4228" y="1057"/>
                    <a:pt x="4228" y="1058"/>
                    <a:pt x="4229" y="1058"/>
                  </a:cubicBezTo>
                  <a:cubicBezTo>
                    <a:pt x="4229" y="1058"/>
                    <a:pt x="4229" y="1055"/>
                    <a:pt x="4231" y="1033"/>
                  </a:cubicBezTo>
                  <a:cubicBezTo>
                    <a:pt x="4232" y="1015"/>
                    <a:pt x="4232" y="995"/>
                    <a:pt x="4234" y="977"/>
                  </a:cubicBezTo>
                  <a:cubicBezTo>
                    <a:pt x="4237" y="895"/>
                    <a:pt x="4232" y="809"/>
                    <a:pt x="4219" y="734"/>
                  </a:cubicBezTo>
                  <a:cubicBezTo>
                    <a:pt x="4194" y="602"/>
                    <a:pt x="4145" y="418"/>
                    <a:pt x="4029" y="356"/>
                  </a:cubicBezTo>
                  <a:cubicBezTo>
                    <a:pt x="4003" y="342"/>
                    <a:pt x="3976" y="336"/>
                    <a:pt x="3950" y="336"/>
                  </a:cubicBezTo>
                  <a:cubicBezTo>
                    <a:pt x="3848" y="336"/>
                    <a:pt x="3751" y="428"/>
                    <a:pt x="3695" y="517"/>
                  </a:cubicBezTo>
                  <a:cubicBezTo>
                    <a:pt x="3618" y="636"/>
                    <a:pt x="3567" y="765"/>
                    <a:pt x="3551" y="902"/>
                  </a:cubicBezTo>
                  <a:cubicBezTo>
                    <a:pt x="3551" y="922"/>
                    <a:pt x="3551" y="939"/>
                    <a:pt x="3549" y="958"/>
                  </a:cubicBezTo>
                  <a:cubicBezTo>
                    <a:pt x="3549" y="960"/>
                    <a:pt x="3546" y="961"/>
                    <a:pt x="3546" y="964"/>
                  </a:cubicBezTo>
                  <a:cubicBezTo>
                    <a:pt x="3546" y="976"/>
                    <a:pt x="3546" y="986"/>
                    <a:pt x="3542" y="997"/>
                  </a:cubicBezTo>
                  <a:lnTo>
                    <a:pt x="3542" y="1005"/>
                  </a:lnTo>
                  <a:cubicBezTo>
                    <a:pt x="3521" y="1064"/>
                    <a:pt x="3468" y="1111"/>
                    <a:pt x="3399" y="1111"/>
                  </a:cubicBezTo>
                  <a:cubicBezTo>
                    <a:pt x="3311" y="1111"/>
                    <a:pt x="3260" y="1044"/>
                    <a:pt x="3252" y="964"/>
                  </a:cubicBezTo>
                  <a:cubicBezTo>
                    <a:pt x="3243" y="883"/>
                    <a:pt x="3249" y="800"/>
                    <a:pt x="3243" y="718"/>
                  </a:cubicBezTo>
                  <a:cubicBezTo>
                    <a:pt x="3236" y="635"/>
                    <a:pt x="3222" y="559"/>
                    <a:pt x="3202" y="471"/>
                  </a:cubicBezTo>
                  <a:cubicBezTo>
                    <a:pt x="3153" y="271"/>
                    <a:pt x="3032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38"/>
            <p:cNvSpPr/>
            <p:nvPr/>
          </p:nvSpPr>
          <p:spPr>
            <a:xfrm>
              <a:off x="1986808" y="3888127"/>
              <a:ext cx="200211" cy="200501"/>
            </a:xfrm>
            <a:custGeom>
              <a:rect b="b" l="l" r="r" t="t"/>
              <a:pathLst>
                <a:path extrusionOk="0" h="5815" w="5807">
                  <a:moveTo>
                    <a:pt x="749" y="1"/>
                  </a:moveTo>
                  <a:cubicBezTo>
                    <a:pt x="740" y="1"/>
                    <a:pt x="730" y="1"/>
                    <a:pt x="720" y="2"/>
                  </a:cubicBezTo>
                  <a:cubicBezTo>
                    <a:pt x="630" y="5"/>
                    <a:pt x="541" y="32"/>
                    <a:pt x="459" y="60"/>
                  </a:cubicBezTo>
                  <a:cubicBezTo>
                    <a:pt x="299" y="116"/>
                    <a:pt x="112" y="213"/>
                    <a:pt x="0" y="347"/>
                  </a:cubicBezTo>
                  <a:cubicBezTo>
                    <a:pt x="0" y="350"/>
                    <a:pt x="2" y="352"/>
                    <a:pt x="2" y="356"/>
                  </a:cubicBezTo>
                  <a:cubicBezTo>
                    <a:pt x="8" y="370"/>
                    <a:pt x="10" y="386"/>
                    <a:pt x="12" y="399"/>
                  </a:cubicBezTo>
                  <a:cubicBezTo>
                    <a:pt x="18" y="440"/>
                    <a:pt x="20" y="479"/>
                    <a:pt x="16" y="521"/>
                  </a:cubicBezTo>
                  <a:cubicBezTo>
                    <a:pt x="13" y="542"/>
                    <a:pt x="8" y="560"/>
                    <a:pt x="5" y="580"/>
                  </a:cubicBezTo>
                  <a:cubicBezTo>
                    <a:pt x="69" y="567"/>
                    <a:pt x="134" y="560"/>
                    <a:pt x="199" y="560"/>
                  </a:cubicBezTo>
                  <a:cubicBezTo>
                    <a:pt x="346" y="560"/>
                    <a:pt x="492" y="594"/>
                    <a:pt x="625" y="667"/>
                  </a:cubicBezTo>
                  <a:cubicBezTo>
                    <a:pt x="875" y="803"/>
                    <a:pt x="995" y="1054"/>
                    <a:pt x="991" y="1333"/>
                  </a:cubicBezTo>
                  <a:cubicBezTo>
                    <a:pt x="991" y="1393"/>
                    <a:pt x="948" y="1520"/>
                    <a:pt x="1006" y="1547"/>
                  </a:cubicBezTo>
                  <a:cubicBezTo>
                    <a:pt x="1046" y="1566"/>
                    <a:pt x="1091" y="1571"/>
                    <a:pt x="1136" y="1571"/>
                  </a:cubicBezTo>
                  <a:cubicBezTo>
                    <a:pt x="1186" y="1571"/>
                    <a:pt x="1237" y="1565"/>
                    <a:pt x="1282" y="1565"/>
                  </a:cubicBezTo>
                  <a:cubicBezTo>
                    <a:pt x="1286" y="1565"/>
                    <a:pt x="1289" y="1565"/>
                    <a:pt x="1293" y="1565"/>
                  </a:cubicBezTo>
                  <a:cubicBezTo>
                    <a:pt x="1552" y="1569"/>
                    <a:pt x="1811" y="1713"/>
                    <a:pt x="1927" y="1947"/>
                  </a:cubicBezTo>
                  <a:cubicBezTo>
                    <a:pt x="2018" y="2135"/>
                    <a:pt x="1997" y="2346"/>
                    <a:pt x="1900" y="2521"/>
                  </a:cubicBezTo>
                  <a:cubicBezTo>
                    <a:pt x="1965" y="2526"/>
                    <a:pt x="2028" y="2530"/>
                    <a:pt x="2094" y="2546"/>
                  </a:cubicBezTo>
                  <a:cubicBezTo>
                    <a:pt x="2244" y="2579"/>
                    <a:pt x="2380" y="2662"/>
                    <a:pt x="2462" y="2796"/>
                  </a:cubicBezTo>
                  <a:cubicBezTo>
                    <a:pt x="2540" y="2924"/>
                    <a:pt x="2533" y="3068"/>
                    <a:pt x="2474" y="3202"/>
                  </a:cubicBezTo>
                  <a:cubicBezTo>
                    <a:pt x="2450" y="3255"/>
                    <a:pt x="2419" y="3304"/>
                    <a:pt x="2392" y="3358"/>
                  </a:cubicBezTo>
                  <a:cubicBezTo>
                    <a:pt x="2616" y="3390"/>
                    <a:pt x="2848" y="3401"/>
                    <a:pt x="3010" y="3589"/>
                  </a:cubicBezTo>
                  <a:cubicBezTo>
                    <a:pt x="3084" y="3676"/>
                    <a:pt x="3132" y="3778"/>
                    <a:pt x="3160" y="3885"/>
                  </a:cubicBezTo>
                  <a:cubicBezTo>
                    <a:pt x="3203" y="3692"/>
                    <a:pt x="3218" y="3490"/>
                    <a:pt x="3218" y="3296"/>
                  </a:cubicBezTo>
                  <a:cubicBezTo>
                    <a:pt x="3215" y="3095"/>
                    <a:pt x="3209" y="2895"/>
                    <a:pt x="3181" y="2695"/>
                  </a:cubicBezTo>
                  <a:cubicBezTo>
                    <a:pt x="3168" y="2604"/>
                    <a:pt x="3152" y="2515"/>
                    <a:pt x="3134" y="2423"/>
                  </a:cubicBezTo>
                  <a:cubicBezTo>
                    <a:pt x="3118" y="2345"/>
                    <a:pt x="3089" y="2261"/>
                    <a:pt x="3099" y="2179"/>
                  </a:cubicBezTo>
                  <a:cubicBezTo>
                    <a:pt x="3101" y="2143"/>
                    <a:pt x="3131" y="2116"/>
                    <a:pt x="3164" y="2116"/>
                  </a:cubicBezTo>
                  <a:cubicBezTo>
                    <a:pt x="3179" y="2116"/>
                    <a:pt x="3194" y="2122"/>
                    <a:pt x="3208" y="2136"/>
                  </a:cubicBezTo>
                  <a:cubicBezTo>
                    <a:pt x="3270" y="2200"/>
                    <a:pt x="3299" y="2297"/>
                    <a:pt x="3324" y="2382"/>
                  </a:cubicBezTo>
                  <a:cubicBezTo>
                    <a:pt x="3353" y="2475"/>
                    <a:pt x="3374" y="2573"/>
                    <a:pt x="3392" y="2669"/>
                  </a:cubicBezTo>
                  <a:cubicBezTo>
                    <a:pt x="3431" y="2881"/>
                    <a:pt x="3458" y="3101"/>
                    <a:pt x="3455" y="3318"/>
                  </a:cubicBezTo>
                  <a:cubicBezTo>
                    <a:pt x="3452" y="3708"/>
                    <a:pt x="3401" y="4155"/>
                    <a:pt x="3130" y="4457"/>
                  </a:cubicBezTo>
                  <a:cubicBezTo>
                    <a:pt x="3192" y="4465"/>
                    <a:pt x="3260" y="4469"/>
                    <a:pt x="3323" y="4488"/>
                  </a:cubicBezTo>
                  <a:cubicBezTo>
                    <a:pt x="3452" y="4528"/>
                    <a:pt x="3578" y="4606"/>
                    <a:pt x="3644" y="4729"/>
                  </a:cubicBezTo>
                  <a:cubicBezTo>
                    <a:pt x="3760" y="4938"/>
                    <a:pt x="3712" y="5193"/>
                    <a:pt x="3582" y="5387"/>
                  </a:cubicBezTo>
                  <a:cubicBezTo>
                    <a:pt x="3616" y="5400"/>
                    <a:pt x="3651" y="5412"/>
                    <a:pt x="3682" y="5428"/>
                  </a:cubicBezTo>
                  <a:cubicBezTo>
                    <a:pt x="3782" y="5475"/>
                    <a:pt x="3868" y="5546"/>
                    <a:pt x="3934" y="5634"/>
                  </a:cubicBezTo>
                  <a:cubicBezTo>
                    <a:pt x="3977" y="5689"/>
                    <a:pt x="4006" y="5752"/>
                    <a:pt x="4025" y="5814"/>
                  </a:cubicBezTo>
                  <a:cubicBezTo>
                    <a:pt x="4214" y="5502"/>
                    <a:pt x="4402" y="5187"/>
                    <a:pt x="4583" y="4868"/>
                  </a:cubicBezTo>
                  <a:cubicBezTo>
                    <a:pt x="5011" y="4121"/>
                    <a:pt x="5413" y="3354"/>
                    <a:pt x="5806" y="2586"/>
                  </a:cubicBezTo>
                  <a:cubicBezTo>
                    <a:pt x="5776" y="2554"/>
                    <a:pt x="5747" y="2525"/>
                    <a:pt x="5717" y="2505"/>
                  </a:cubicBezTo>
                  <a:cubicBezTo>
                    <a:pt x="5675" y="2481"/>
                    <a:pt x="5628" y="2474"/>
                    <a:pt x="5581" y="2474"/>
                  </a:cubicBezTo>
                  <a:cubicBezTo>
                    <a:pt x="5517" y="2474"/>
                    <a:pt x="5452" y="2487"/>
                    <a:pt x="5394" y="2489"/>
                  </a:cubicBezTo>
                  <a:cubicBezTo>
                    <a:pt x="5382" y="2490"/>
                    <a:pt x="5370" y="2490"/>
                    <a:pt x="5357" y="2490"/>
                  </a:cubicBezTo>
                  <a:cubicBezTo>
                    <a:pt x="5264" y="2490"/>
                    <a:pt x="5162" y="2468"/>
                    <a:pt x="5085" y="2417"/>
                  </a:cubicBezTo>
                  <a:cubicBezTo>
                    <a:pt x="4925" y="2310"/>
                    <a:pt x="4998" y="2141"/>
                    <a:pt x="5072" y="2005"/>
                  </a:cubicBezTo>
                  <a:cubicBezTo>
                    <a:pt x="5103" y="1945"/>
                    <a:pt x="5139" y="1881"/>
                    <a:pt x="5135" y="1814"/>
                  </a:cubicBezTo>
                  <a:cubicBezTo>
                    <a:pt x="5132" y="1801"/>
                    <a:pt x="5132" y="1794"/>
                    <a:pt x="5125" y="1776"/>
                  </a:cubicBezTo>
                  <a:lnTo>
                    <a:pt x="5121" y="1772"/>
                  </a:lnTo>
                  <a:cubicBezTo>
                    <a:pt x="5115" y="1764"/>
                    <a:pt x="5114" y="1763"/>
                    <a:pt x="5114" y="1763"/>
                  </a:cubicBezTo>
                  <a:cubicBezTo>
                    <a:pt x="5114" y="1763"/>
                    <a:pt x="5113" y="1763"/>
                    <a:pt x="5113" y="1763"/>
                  </a:cubicBezTo>
                  <a:cubicBezTo>
                    <a:pt x="5112" y="1763"/>
                    <a:pt x="5110" y="1763"/>
                    <a:pt x="5106" y="1760"/>
                  </a:cubicBezTo>
                  <a:cubicBezTo>
                    <a:pt x="5103" y="1757"/>
                    <a:pt x="5092" y="1750"/>
                    <a:pt x="5088" y="1750"/>
                  </a:cubicBezTo>
                  <a:cubicBezTo>
                    <a:pt x="5056" y="1738"/>
                    <a:pt x="5020" y="1734"/>
                    <a:pt x="4981" y="1734"/>
                  </a:cubicBezTo>
                  <a:cubicBezTo>
                    <a:pt x="4892" y="1734"/>
                    <a:pt x="4792" y="1759"/>
                    <a:pt x="4710" y="1777"/>
                  </a:cubicBezTo>
                  <a:cubicBezTo>
                    <a:pt x="4600" y="1800"/>
                    <a:pt x="4429" y="1845"/>
                    <a:pt x="4273" y="1845"/>
                  </a:cubicBezTo>
                  <a:cubicBezTo>
                    <a:pt x="4244" y="1845"/>
                    <a:pt x="4216" y="1843"/>
                    <a:pt x="4189" y="1840"/>
                  </a:cubicBezTo>
                  <a:lnTo>
                    <a:pt x="4189" y="1840"/>
                  </a:lnTo>
                  <a:cubicBezTo>
                    <a:pt x="4245" y="1940"/>
                    <a:pt x="4304" y="2039"/>
                    <a:pt x="4348" y="2146"/>
                  </a:cubicBezTo>
                  <a:cubicBezTo>
                    <a:pt x="4420" y="2319"/>
                    <a:pt x="4475" y="2499"/>
                    <a:pt x="4514" y="2684"/>
                  </a:cubicBezTo>
                  <a:cubicBezTo>
                    <a:pt x="4551" y="2865"/>
                    <a:pt x="4573" y="3048"/>
                    <a:pt x="4564" y="3233"/>
                  </a:cubicBezTo>
                  <a:cubicBezTo>
                    <a:pt x="4556" y="3432"/>
                    <a:pt x="4509" y="3616"/>
                    <a:pt x="4437" y="3801"/>
                  </a:cubicBezTo>
                  <a:cubicBezTo>
                    <a:pt x="4423" y="3835"/>
                    <a:pt x="4388" y="3853"/>
                    <a:pt x="4355" y="3853"/>
                  </a:cubicBezTo>
                  <a:cubicBezTo>
                    <a:pt x="4317" y="3853"/>
                    <a:pt x="4282" y="3830"/>
                    <a:pt x="4287" y="3781"/>
                  </a:cubicBezTo>
                  <a:cubicBezTo>
                    <a:pt x="4321" y="3428"/>
                    <a:pt x="4334" y="3062"/>
                    <a:pt x="4267" y="2711"/>
                  </a:cubicBezTo>
                  <a:cubicBezTo>
                    <a:pt x="4231" y="2528"/>
                    <a:pt x="4184" y="2341"/>
                    <a:pt x="4124" y="2164"/>
                  </a:cubicBezTo>
                  <a:cubicBezTo>
                    <a:pt x="4080" y="2027"/>
                    <a:pt x="4028" y="1896"/>
                    <a:pt x="4000" y="1760"/>
                  </a:cubicBezTo>
                  <a:cubicBezTo>
                    <a:pt x="3968" y="1729"/>
                    <a:pt x="3943" y="1688"/>
                    <a:pt x="3931" y="1635"/>
                  </a:cubicBezTo>
                  <a:cubicBezTo>
                    <a:pt x="3902" y="1510"/>
                    <a:pt x="3964" y="1380"/>
                    <a:pt x="3970" y="1255"/>
                  </a:cubicBezTo>
                  <a:cubicBezTo>
                    <a:pt x="3975" y="1193"/>
                    <a:pt x="3975" y="1133"/>
                    <a:pt x="3953" y="1078"/>
                  </a:cubicBezTo>
                  <a:cubicBezTo>
                    <a:pt x="3939" y="1049"/>
                    <a:pt x="3923" y="1033"/>
                    <a:pt x="3896" y="1021"/>
                  </a:cubicBezTo>
                  <a:cubicBezTo>
                    <a:pt x="3860" y="1006"/>
                    <a:pt x="3829" y="1003"/>
                    <a:pt x="3785" y="1003"/>
                  </a:cubicBezTo>
                  <a:cubicBezTo>
                    <a:pt x="3726" y="1006"/>
                    <a:pt x="3694" y="1010"/>
                    <a:pt x="3639" y="1021"/>
                  </a:cubicBezTo>
                  <a:cubicBezTo>
                    <a:pt x="3517" y="1046"/>
                    <a:pt x="3402" y="1084"/>
                    <a:pt x="3286" y="1112"/>
                  </a:cubicBezTo>
                  <a:cubicBezTo>
                    <a:pt x="3199" y="1135"/>
                    <a:pt x="3097" y="1154"/>
                    <a:pt x="2999" y="1154"/>
                  </a:cubicBezTo>
                  <a:cubicBezTo>
                    <a:pt x="2853" y="1154"/>
                    <a:pt x="2714" y="1112"/>
                    <a:pt x="2634" y="979"/>
                  </a:cubicBezTo>
                  <a:cubicBezTo>
                    <a:pt x="2558" y="851"/>
                    <a:pt x="2574" y="697"/>
                    <a:pt x="2558" y="554"/>
                  </a:cubicBezTo>
                  <a:cubicBezTo>
                    <a:pt x="2543" y="432"/>
                    <a:pt x="2505" y="341"/>
                    <a:pt x="2369" y="338"/>
                  </a:cubicBezTo>
                  <a:cubicBezTo>
                    <a:pt x="2363" y="338"/>
                    <a:pt x="2357" y="338"/>
                    <a:pt x="2351" y="338"/>
                  </a:cubicBezTo>
                  <a:cubicBezTo>
                    <a:pt x="2193" y="338"/>
                    <a:pt x="2051" y="406"/>
                    <a:pt x="1908" y="469"/>
                  </a:cubicBezTo>
                  <a:cubicBezTo>
                    <a:pt x="1777" y="529"/>
                    <a:pt x="1643" y="589"/>
                    <a:pt x="1500" y="616"/>
                  </a:cubicBezTo>
                  <a:cubicBezTo>
                    <a:pt x="1603" y="699"/>
                    <a:pt x="1697" y="793"/>
                    <a:pt x="1783" y="891"/>
                  </a:cubicBezTo>
                  <a:cubicBezTo>
                    <a:pt x="1969" y="1096"/>
                    <a:pt x="2129" y="1328"/>
                    <a:pt x="2259" y="1570"/>
                  </a:cubicBezTo>
                  <a:cubicBezTo>
                    <a:pt x="2290" y="1631"/>
                    <a:pt x="2239" y="1684"/>
                    <a:pt x="2188" y="1684"/>
                  </a:cubicBezTo>
                  <a:cubicBezTo>
                    <a:pt x="2166" y="1684"/>
                    <a:pt x="2143" y="1674"/>
                    <a:pt x="2127" y="1648"/>
                  </a:cubicBezTo>
                  <a:cubicBezTo>
                    <a:pt x="1990" y="1428"/>
                    <a:pt x="1843" y="1214"/>
                    <a:pt x="1674" y="1015"/>
                  </a:cubicBezTo>
                  <a:cubicBezTo>
                    <a:pt x="1558" y="877"/>
                    <a:pt x="1427" y="741"/>
                    <a:pt x="1281" y="627"/>
                  </a:cubicBezTo>
                  <a:cubicBezTo>
                    <a:pt x="1150" y="604"/>
                    <a:pt x="1038" y="526"/>
                    <a:pt x="973" y="403"/>
                  </a:cubicBezTo>
                  <a:cubicBezTo>
                    <a:pt x="914" y="288"/>
                    <a:pt x="901" y="135"/>
                    <a:pt x="845" y="38"/>
                  </a:cubicBezTo>
                  <a:cubicBezTo>
                    <a:pt x="845" y="38"/>
                    <a:pt x="834" y="26"/>
                    <a:pt x="834" y="23"/>
                  </a:cubicBezTo>
                  <a:cubicBezTo>
                    <a:pt x="827" y="17"/>
                    <a:pt x="818" y="13"/>
                    <a:pt x="818" y="13"/>
                  </a:cubicBezTo>
                  <a:cubicBezTo>
                    <a:pt x="795" y="4"/>
                    <a:pt x="773" y="1"/>
                    <a:pt x="74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38"/>
            <p:cNvSpPr/>
            <p:nvPr/>
          </p:nvSpPr>
          <p:spPr>
            <a:xfrm>
              <a:off x="1831484" y="3915675"/>
              <a:ext cx="285198" cy="347455"/>
            </a:xfrm>
            <a:custGeom>
              <a:rect b="b" l="l" r="r" t="t"/>
              <a:pathLst>
                <a:path extrusionOk="0" h="10077" w="8272">
                  <a:moveTo>
                    <a:pt x="4583" y="1"/>
                  </a:moveTo>
                  <a:cubicBezTo>
                    <a:pt x="4512" y="1"/>
                    <a:pt x="4441" y="9"/>
                    <a:pt x="4373" y="25"/>
                  </a:cubicBezTo>
                  <a:cubicBezTo>
                    <a:pt x="4326" y="78"/>
                    <a:pt x="4274" y="124"/>
                    <a:pt x="4224" y="168"/>
                  </a:cubicBezTo>
                  <a:cubicBezTo>
                    <a:pt x="4149" y="233"/>
                    <a:pt x="4071" y="293"/>
                    <a:pt x="3993" y="354"/>
                  </a:cubicBezTo>
                  <a:cubicBezTo>
                    <a:pt x="3959" y="381"/>
                    <a:pt x="3922" y="407"/>
                    <a:pt x="3887" y="434"/>
                  </a:cubicBezTo>
                  <a:cubicBezTo>
                    <a:pt x="3873" y="443"/>
                    <a:pt x="3861" y="454"/>
                    <a:pt x="3849" y="463"/>
                  </a:cubicBezTo>
                  <a:cubicBezTo>
                    <a:pt x="3844" y="464"/>
                    <a:pt x="3828" y="480"/>
                    <a:pt x="3824" y="483"/>
                  </a:cubicBezTo>
                  <a:cubicBezTo>
                    <a:pt x="3632" y="640"/>
                    <a:pt x="3444" y="805"/>
                    <a:pt x="3257" y="965"/>
                  </a:cubicBezTo>
                  <a:cubicBezTo>
                    <a:pt x="3047" y="1140"/>
                    <a:pt x="2841" y="1318"/>
                    <a:pt x="2642" y="1505"/>
                  </a:cubicBezTo>
                  <a:cubicBezTo>
                    <a:pt x="2278" y="1849"/>
                    <a:pt x="1948" y="2241"/>
                    <a:pt x="1643" y="2639"/>
                  </a:cubicBezTo>
                  <a:cubicBezTo>
                    <a:pt x="1351" y="3020"/>
                    <a:pt x="1101" y="3428"/>
                    <a:pt x="888" y="3859"/>
                  </a:cubicBezTo>
                  <a:cubicBezTo>
                    <a:pt x="428" y="4791"/>
                    <a:pt x="149" y="5804"/>
                    <a:pt x="53" y="6837"/>
                  </a:cubicBezTo>
                  <a:cubicBezTo>
                    <a:pt x="0" y="7404"/>
                    <a:pt x="6" y="7971"/>
                    <a:pt x="33" y="8538"/>
                  </a:cubicBezTo>
                  <a:cubicBezTo>
                    <a:pt x="48" y="8818"/>
                    <a:pt x="65" y="9097"/>
                    <a:pt x="107" y="9372"/>
                  </a:cubicBezTo>
                  <a:cubicBezTo>
                    <a:pt x="121" y="9460"/>
                    <a:pt x="132" y="9548"/>
                    <a:pt x="146" y="9637"/>
                  </a:cubicBezTo>
                  <a:cubicBezTo>
                    <a:pt x="154" y="9684"/>
                    <a:pt x="163" y="9731"/>
                    <a:pt x="174" y="9775"/>
                  </a:cubicBezTo>
                  <a:cubicBezTo>
                    <a:pt x="175" y="9782"/>
                    <a:pt x="184" y="9804"/>
                    <a:pt x="186" y="9813"/>
                  </a:cubicBezTo>
                  <a:cubicBezTo>
                    <a:pt x="191" y="9819"/>
                    <a:pt x="198" y="9831"/>
                    <a:pt x="200" y="9835"/>
                  </a:cubicBezTo>
                  <a:cubicBezTo>
                    <a:pt x="228" y="9872"/>
                    <a:pt x="228" y="9922"/>
                    <a:pt x="213" y="9966"/>
                  </a:cubicBezTo>
                  <a:cubicBezTo>
                    <a:pt x="780" y="10018"/>
                    <a:pt x="1349" y="10060"/>
                    <a:pt x="1917" y="10071"/>
                  </a:cubicBezTo>
                  <a:cubicBezTo>
                    <a:pt x="2056" y="10075"/>
                    <a:pt x="2195" y="10077"/>
                    <a:pt x="2335" y="10077"/>
                  </a:cubicBezTo>
                  <a:cubicBezTo>
                    <a:pt x="3035" y="10077"/>
                    <a:pt x="3748" y="10023"/>
                    <a:pt x="4414" y="9815"/>
                  </a:cubicBezTo>
                  <a:cubicBezTo>
                    <a:pt x="5061" y="9612"/>
                    <a:pt x="5606" y="9227"/>
                    <a:pt x="6047" y="8712"/>
                  </a:cubicBezTo>
                  <a:cubicBezTo>
                    <a:pt x="6325" y="8384"/>
                    <a:pt x="6567" y="8019"/>
                    <a:pt x="6814" y="7664"/>
                  </a:cubicBezTo>
                  <a:cubicBezTo>
                    <a:pt x="7089" y="7270"/>
                    <a:pt x="7358" y="6871"/>
                    <a:pt x="7619" y="6468"/>
                  </a:cubicBezTo>
                  <a:cubicBezTo>
                    <a:pt x="7824" y="6153"/>
                    <a:pt x="8025" y="5833"/>
                    <a:pt x="8224" y="5514"/>
                  </a:cubicBezTo>
                  <a:cubicBezTo>
                    <a:pt x="8193" y="5468"/>
                    <a:pt x="8193" y="5409"/>
                    <a:pt x="8215" y="5356"/>
                  </a:cubicBezTo>
                  <a:cubicBezTo>
                    <a:pt x="8271" y="5225"/>
                    <a:pt x="8270" y="5098"/>
                    <a:pt x="8196" y="4978"/>
                  </a:cubicBezTo>
                  <a:cubicBezTo>
                    <a:pt x="8160" y="4921"/>
                    <a:pt x="8109" y="4878"/>
                    <a:pt x="8050" y="4846"/>
                  </a:cubicBezTo>
                  <a:cubicBezTo>
                    <a:pt x="7986" y="4808"/>
                    <a:pt x="7937" y="4799"/>
                    <a:pt x="7873" y="4799"/>
                  </a:cubicBezTo>
                  <a:cubicBezTo>
                    <a:pt x="7862" y="4799"/>
                    <a:pt x="7850" y="4799"/>
                    <a:pt x="7838" y="4800"/>
                  </a:cubicBezTo>
                  <a:cubicBezTo>
                    <a:pt x="7836" y="4800"/>
                    <a:pt x="7833" y="4800"/>
                    <a:pt x="7831" y="4800"/>
                  </a:cubicBezTo>
                  <a:cubicBezTo>
                    <a:pt x="7715" y="4800"/>
                    <a:pt x="7670" y="4653"/>
                    <a:pt x="7744" y="4574"/>
                  </a:cubicBezTo>
                  <a:cubicBezTo>
                    <a:pt x="7868" y="4445"/>
                    <a:pt x="7996" y="4217"/>
                    <a:pt x="7896" y="4042"/>
                  </a:cubicBezTo>
                  <a:cubicBezTo>
                    <a:pt x="7850" y="3959"/>
                    <a:pt x="7782" y="3912"/>
                    <a:pt x="7697" y="3875"/>
                  </a:cubicBezTo>
                  <a:cubicBezTo>
                    <a:pt x="7615" y="3838"/>
                    <a:pt x="7542" y="3804"/>
                    <a:pt x="7454" y="3804"/>
                  </a:cubicBezTo>
                  <a:cubicBezTo>
                    <a:pt x="7441" y="3804"/>
                    <a:pt x="7429" y="3805"/>
                    <a:pt x="7416" y="3806"/>
                  </a:cubicBezTo>
                  <a:cubicBezTo>
                    <a:pt x="7413" y="3806"/>
                    <a:pt x="7410" y="3807"/>
                    <a:pt x="7407" y="3807"/>
                  </a:cubicBezTo>
                  <a:cubicBezTo>
                    <a:pt x="7354" y="3807"/>
                    <a:pt x="7309" y="3750"/>
                    <a:pt x="7309" y="3699"/>
                  </a:cubicBezTo>
                  <a:cubicBezTo>
                    <a:pt x="7312" y="3565"/>
                    <a:pt x="7365" y="3436"/>
                    <a:pt x="7381" y="3302"/>
                  </a:cubicBezTo>
                  <a:cubicBezTo>
                    <a:pt x="7395" y="3178"/>
                    <a:pt x="7353" y="3056"/>
                    <a:pt x="7265" y="2969"/>
                  </a:cubicBezTo>
                  <a:cubicBezTo>
                    <a:pt x="7121" y="2826"/>
                    <a:pt x="6863" y="2842"/>
                    <a:pt x="6678" y="2806"/>
                  </a:cubicBezTo>
                  <a:cubicBezTo>
                    <a:pt x="6622" y="2797"/>
                    <a:pt x="6572" y="2730"/>
                    <a:pt x="6575" y="2672"/>
                  </a:cubicBezTo>
                  <a:cubicBezTo>
                    <a:pt x="6585" y="2556"/>
                    <a:pt x="6631" y="2456"/>
                    <a:pt x="6682" y="2350"/>
                  </a:cubicBezTo>
                  <a:cubicBezTo>
                    <a:pt x="6715" y="2281"/>
                    <a:pt x="6748" y="2217"/>
                    <a:pt x="6719" y="2151"/>
                  </a:cubicBezTo>
                  <a:cubicBezTo>
                    <a:pt x="6626" y="1939"/>
                    <a:pt x="6350" y="1954"/>
                    <a:pt x="6157" y="1948"/>
                  </a:cubicBezTo>
                  <a:cubicBezTo>
                    <a:pt x="6061" y="1944"/>
                    <a:pt x="5981" y="1835"/>
                    <a:pt x="6041" y="1745"/>
                  </a:cubicBezTo>
                  <a:cubicBezTo>
                    <a:pt x="6108" y="1642"/>
                    <a:pt x="6204" y="1543"/>
                    <a:pt x="6213" y="1415"/>
                  </a:cubicBezTo>
                  <a:cubicBezTo>
                    <a:pt x="6220" y="1296"/>
                    <a:pt x="6151" y="1187"/>
                    <a:pt x="6061" y="1113"/>
                  </a:cubicBezTo>
                  <a:cubicBezTo>
                    <a:pt x="5907" y="988"/>
                    <a:pt x="5726" y="1025"/>
                    <a:pt x="5546" y="1007"/>
                  </a:cubicBezTo>
                  <a:cubicBezTo>
                    <a:pt x="5445" y="996"/>
                    <a:pt x="5341" y="963"/>
                    <a:pt x="5282" y="875"/>
                  </a:cubicBezTo>
                  <a:cubicBezTo>
                    <a:pt x="5224" y="788"/>
                    <a:pt x="5235" y="681"/>
                    <a:pt x="5235" y="583"/>
                  </a:cubicBezTo>
                  <a:cubicBezTo>
                    <a:pt x="5235" y="485"/>
                    <a:pt x="5214" y="382"/>
                    <a:pt x="5173" y="295"/>
                  </a:cubicBezTo>
                  <a:cubicBezTo>
                    <a:pt x="5126" y="196"/>
                    <a:pt x="5045" y="134"/>
                    <a:pt x="4954" y="87"/>
                  </a:cubicBezTo>
                  <a:cubicBezTo>
                    <a:pt x="4841" y="28"/>
                    <a:pt x="4712" y="1"/>
                    <a:pt x="4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38"/>
            <p:cNvSpPr/>
            <p:nvPr/>
          </p:nvSpPr>
          <p:spPr>
            <a:xfrm>
              <a:off x="1546833" y="3260694"/>
              <a:ext cx="510543" cy="122301"/>
            </a:xfrm>
            <a:custGeom>
              <a:rect b="b" l="l" r="r" t="t"/>
              <a:pathLst>
                <a:path extrusionOk="0" h="3547" w="14808">
                  <a:moveTo>
                    <a:pt x="0" y="0"/>
                  </a:moveTo>
                  <a:lnTo>
                    <a:pt x="0" y="0"/>
                  </a:lnTo>
                  <a:cubicBezTo>
                    <a:pt x="197" y="200"/>
                    <a:pt x="374" y="422"/>
                    <a:pt x="529" y="659"/>
                  </a:cubicBezTo>
                  <a:cubicBezTo>
                    <a:pt x="701" y="728"/>
                    <a:pt x="895" y="749"/>
                    <a:pt x="1073" y="793"/>
                  </a:cubicBezTo>
                  <a:cubicBezTo>
                    <a:pt x="1330" y="856"/>
                    <a:pt x="1587" y="908"/>
                    <a:pt x="1848" y="959"/>
                  </a:cubicBezTo>
                  <a:cubicBezTo>
                    <a:pt x="2099" y="1011"/>
                    <a:pt x="2348" y="1079"/>
                    <a:pt x="2598" y="1140"/>
                  </a:cubicBezTo>
                  <a:cubicBezTo>
                    <a:pt x="2859" y="1204"/>
                    <a:pt x="3123" y="1261"/>
                    <a:pt x="3384" y="1314"/>
                  </a:cubicBezTo>
                  <a:cubicBezTo>
                    <a:pt x="3856" y="1413"/>
                    <a:pt x="4325" y="1517"/>
                    <a:pt x="4791" y="1638"/>
                  </a:cubicBezTo>
                  <a:cubicBezTo>
                    <a:pt x="5247" y="1755"/>
                    <a:pt x="5706" y="1858"/>
                    <a:pt x="6161" y="1979"/>
                  </a:cubicBezTo>
                  <a:cubicBezTo>
                    <a:pt x="6621" y="2100"/>
                    <a:pt x="7076" y="2231"/>
                    <a:pt x="7544" y="2328"/>
                  </a:cubicBezTo>
                  <a:cubicBezTo>
                    <a:pt x="8007" y="2422"/>
                    <a:pt x="8467" y="2536"/>
                    <a:pt x="8930" y="2646"/>
                  </a:cubicBezTo>
                  <a:cubicBezTo>
                    <a:pt x="9870" y="2871"/>
                    <a:pt x="10819" y="3056"/>
                    <a:pt x="11771" y="3230"/>
                  </a:cubicBezTo>
                  <a:cubicBezTo>
                    <a:pt x="12248" y="3320"/>
                    <a:pt x="12726" y="3417"/>
                    <a:pt x="13209" y="3476"/>
                  </a:cubicBezTo>
                  <a:cubicBezTo>
                    <a:pt x="13350" y="3491"/>
                    <a:pt x="13490" y="3496"/>
                    <a:pt x="13631" y="3511"/>
                  </a:cubicBezTo>
                  <a:cubicBezTo>
                    <a:pt x="13693" y="3520"/>
                    <a:pt x="13762" y="3528"/>
                    <a:pt x="13825" y="3547"/>
                  </a:cubicBezTo>
                  <a:cubicBezTo>
                    <a:pt x="13930" y="3459"/>
                    <a:pt x="14048" y="3385"/>
                    <a:pt x="14178" y="3334"/>
                  </a:cubicBezTo>
                  <a:cubicBezTo>
                    <a:pt x="14356" y="3264"/>
                    <a:pt x="14550" y="3233"/>
                    <a:pt x="14742" y="3220"/>
                  </a:cubicBezTo>
                  <a:cubicBezTo>
                    <a:pt x="14741" y="3095"/>
                    <a:pt x="14761" y="2972"/>
                    <a:pt x="14808" y="2855"/>
                  </a:cubicBezTo>
                  <a:cubicBezTo>
                    <a:pt x="14734" y="2839"/>
                    <a:pt x="14658" y="2832"/>
                    <a:pt x="14583" y="2825"/>
                  </a:cubicBezTo>
                  <a:cubicBezTo>
                    <a:pt x="14339" y="2787"/>
                    <a:pt x="14099" y="2725"/>
                    <a:pt x="13855" y="2682"/>
                  </a:cubicBezTo>
                  <a:cubicBezTo>
                    <a:pt x="13600" y="2636"/>
                    <a:pt x="13349" y="2593"/>
                    <a:pt x="13094" y="2546"/>
                  </a:cubicBezTo>
                  <a:cubicBezTo>
                    <a:pt x="12591" y="2452"/>
                    <a:pt x="12091" y="2349"/>
                    <a:pt x="11589" y="2252"/>
                  </a:cubicBezTo>
                  <a:cubicBezTo>
                    <a:pt x="11086" y="2158"/>
                    <a:pt x="10586" y="2063"/>
                    <a:pt x="10090" y="1950"/>
                  </a:cubicBezTo>
                  <a:cubicBezTo>
                    <a:pt x="9592" y="1839"/>
                    <a:pt x="9096" y="1720"/>
                    <a:pt x="8601" y="1606"/>
                  </a:cubicBezTo>
                  <a:cubicBezTo>
                    <a:pt x="7596" y="1375"/>
                    <a:pt x="6581" y="1188"/>
                    <a:pt x="5570" y="997"/>
                  </a:cubicBezTo>
                  <a:cubicBezTo>
                    <a:pt x="4555" y="808"/>
                    <a:pt x="3538" y="624"/>
                    <a:pt x="2520" y="461"/>
                  </a:cubicBezTo>
                  <a:cubicBezTo>
                    <a:pt x="2004" y="377"/>
                    <a:pt x="1490" y="304"/>
                    <a:pt x="974" y="221"/>
                  </a:cubicBezTo>
                  <a:cubicBezTo>
                    <a:pt x="735" y="182"/>
                    <a:pt x="508" y="100"/>
                    <a:pt x="273" y="44"/>
                  </a:cubicBezTo>
                  <a:cubicBezTo>
                    <a:pt x="185" y="22"/>
                    <a:pt x="92" y="1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38"/>
            <p:cNvSpPr/>
            <p:nvPr/>
          </p:nvSpPr>
          <p:spPr>
            <a:xfrm>
              <a:off x="1550522" y="3762178"/>
              <a:ext cx="467377" cy="131748"/>
            </a:xfrm>
            <a:custGeom>
              <a:rect b="b" l="l" r="r" t="t"/>
              <a:pathLst>
                <a:path extrusionOk="0" h="3821" w="13556">
                  <a:moveTo>
                    <a:pt x="73" y="0"/>
                  </a:moveTo>
                  <a:lnTo>
                    <a:pt x="1" y="334"/>
                  </a:lnTo>
                  <a:cubicBezTo>
                    <a:pt x="142" y="369"/>
                    <a:pt x="266" y="452"/>
                    <a:pt x="373" y="560"/>
                  </a:cubicBezTo>
                  <a:cubicBezTo>
                    <a:pt x="495" y="678"/>
                    <a:pt x="591" y="847"/>
                    <a:pt x="779" y="869"/>
                  </a:cubicBezTo>
                  <a:cubicBezTo>
                    <a:pt x="805" y="872"/>
                    <a:pt x="831" y="873"/>
                    <a:pt x="857" y="873"/>
                  </a:cubicBezTo>
                  <a:cubicBezTo>
                    <a:pt x="1043" y="873"/>
                    <a:pt x="1229" y="806"/>
                    <a:pt x="1417" y="806"/>
                  </a:cubicBezTo>
                  <a:cubicBezTo>
                    <a:pt x="1438" y="806"/>
                    <a:pt x="1460" y="807"/>
                    <a:pt x="1482" y="809"/>
                  </a:cubicBezTo>
                  <a:cubicBezTo>
                    <a:pt x="1685" y="827"/>
                    <a:pt x="1825" y="930"/>
                    <a:pt x="1932" y="1102"/>
                  </a:cubicBezTo>
                  <a:cubicBezTo>
                    <a:pt x="1997" y="1208"/>
                    <a:pt x="2052" y="1370"/>
                    <a:pt x="2150" y="1437"/>
                  </a:cubicBezTo>
                  <a:cubicBezTo>
                    <a:pt x="2178" y="1456"/>
                    <a:pt x="2211" y="1463"/>
                    <a:pt x="2246" y="1463"/>
                  </a:cubicBezTo>
                  <a:cubicBezTo>
                    <a:pt x="2287" y="1463"/>
                    <a:pt x="2331" y="1453"/>
                    <a:pt x="2371" y="1443"/>
                  </a:cubicBezTo>
                  <a:cubicBezTo>
                    <a:pt x="2485" y="1415"/>
                    <a:pt x="2595" y="1368"/>
                    <a:pt x="2709" y="1343"/>
                  </a:cubicBezTo>
                  <a:cubicBezTo>
                    <a:pt x="2757" y="1334"/>
                    <a:pt x="2805" y="1328"/>
                    <a:pt x="2852" y="1328"/>
                  </a:cubicBezTo>
                  <a:cubicBezTo>
                    <a:pt x="2999" y="1328"/>
                    <a:pt x="3133" y="1380"/>
                    <a:pt x="3211" y="1524"/>
                  </a:cubicBezTo>
                  <a:cubicBezTo>
                    <a:pt x="3254" y="1601"/>
                    <a:pt x="3280" y="1685"/>
                    <a:pt x="3345" y="1748"/>
                  </a:cubicBezTo>
                  <a:cubicBezTo>
                    <a:pt x="3391" y="1791"/>
                    <a:pt x="3441" y="1805"/>
                    <a:pt x="3498" y="1805"/>
                  </a:cubicBezTo>
                  <a:cubicBezTo>
                    <a:pt x="3511" y="1805"/>
                    <a:pt x="3525" y="1804"/>
                    <a:pt x="3539" y="1803"/>
                  </a:cubicBezTo>
                  <a:cubicBezTo>
                    <a:pt x="3701" y="1793"/>
                    <a:pt x="3855" y="1738"/>
                    <a:pt x="4014" y="1738"/>
                  </a:cubicBezTo>
                  <a:cubicBezTo>
                    <a:pt x="4036" y="1738"/>
                    <a:pt x="4057" y="1739"/>
                    <a:pt x="4079" y="1742"/>
                  </a:cubicBezTo>
                  <a:cubicBezTo>
                    <a:pt x="4257" y="1756"/>
                    <a:pt x="4423" y="1844"/>
                    <a:pt x="4563" y="1953"/>
                  </a:cubicBezTo>
                  <a:cubicBezTo>
                    <a:pt x="4842" y="2168"/>
                    <a:pt x="5126" y="2489"/>
                    <a:pt x="5032" y="2867"/>
                  </a:cubicBezTo>
                  <a:cubicBezTo>
                    <a:pt x="5198" y="2780"/>
                    <a:pt x="5329" y="2645"/>
                    <a:pt x="5528" y="2627"/>
                  </a:cubicBezTo>
                  <a:cubicBezTo>
                    <a:pt x="5545" y="2626"/>
                    <a:pt x="5562" y="2625"/>
                    <a:pt x="5578" y="2625"/>
                  </a:cubicBezTo>
                  <a:cubicBezTo>
                    <a:pt x="5780" y="2625"/>
                    <a:pt x="5961" y="2721"/>
                    <a:pt x="6111" y="2851"/>
                  </a:cubicBezTo>
                  <a:cubicBezTo>
                    <a:pt x="6246" y="2750"/>
                    <a:pt x="6396" y="2664"/>
                    <a:pt x="6564" y="2635"/>
                  </a:cubicBezTo>
                  <a:cubicBezTo>
                    <a:pt x="6610" y="2627"/>
                    <a:pt x="6655" y="2623"/>
                    <a:pt x="6699" y="2623"/>
                  </a:cubicBezTo>
                  <a:cubicBezTo>
                    <a:pt x="6886" y="2623"/>
                    <a:pt x="7053" y="2695"/>
                    <a:pt x="7210" y="2816"/>
                  </a:cubicBezTo>
                  <a:cubicBezTo>
                    <a:pt x="7239" y="2805"/>
                    <a:pt x="7270" y="2795"/>
                    <a:pt x="7301" y="2783"/>
                  </a:cubicBezTo>
                  <a:cubicBezTo>
                    <a:pt x="7522" y="2706"/>
                    <a:pt x="7756" y="2674"/>
                    <a:pt x="7991" y="2661"/>
                  </a:cubicBezTo>
                  <a:cubicBezTo>
                    <a:pt x="8048" y="2659"/>
                    <a:pt x="8105" y="2657"/>
                    <a:pt x="8162" y="2657"/>
                  </a:cubicBezTo>
                  <a:cubicBezTo>
                    <a:pt x="9150" y="2657"/>
                    <a:pt x="10080" y="3027"/>
                    <a:pt x="11021" y="3283"/>
                  </a:cubicBezTo>
                  <a:cubicBezTo>
                    <a:pt x="11218" y="3336"/>
                    <a:pt x="11415" y="3385"/>
                    <a:pt x="11614" y="3426"/>
                  </a:cubicBezTo>
                  <a:cubicBezTo>
                    <a:pt x="11763" y="3456"/>
                    <a:pt x="11907" y="3491"/>
                    <a:pt x="12050" y="3538"/>
                  </a:cubicBezTo>
                  <a:cubicBezTo>
                    <a:pt x="12209" y="3591"/>
                    <a:pt x="12363" y="3660"/>
                    <a:pt x="12493" y="3769"/>
                  </a:cubicBezTo>
                  <a:cubicBezTo>
                    <a:pt x="12511" y="3785"/>
                    <a:pt x="12528" y="3802"/>
                    <a:pt x="12546" y="3820"/>
                  </a:cubicBezTo>
                  <a:cubicBezTo>
                    <a:pt x="12578" y="3779"/>
                    <a:pt x="12617" y="3739"/>
                    <a:pt x="12660" y="3705"/>
                  </a:cubicBezTo>
                  <a:cubicBezTo>
                    <a:pt x="12821" y="3577"/>
                    <a:pt x="13026" y="3479"/>
                    <a:pt x="13227" y="3436"/>
                  </a:cubicBezTo>
                  <a:cubicBezTo>
                    <a:pt x="13281" y="3425"/>
                    <a:pt x="13336" y="3418"/>
                    <a:pt x="13391" y="3418"/>
                  </a:cubicBezTo>
                  <a:cubicBezTo>
                    <a:pt x="13421" y="3418"/>
                    <a:pt x="13451" y="3420"/>
                    <a:pt x="13479" y="3425"/>
                  </a:cubicBezTo>
                  <a:lnTo>
                    <a:pt x="13555" y="3075"/>
                  </a:lnTo>
                  <a:cubicBezTo>
                    <a:pt x="13385" y="3040"/>
                    <a:pt x="13216" y="3003"/>
                    <a:pt x="13047" y="2966"/>
                  </a:cubicBezTo>
                  <a:cubicBezTo>
                    <a:pt x="11977" y="2727"/>
                    <a:pt x="10912" y="2473"/>
                    <a:pt x="9845" y="2227"/>
                  </a:cubicBezTo>
                  <a:cubicBezTo>
                    <a:pt x="8777" y="1979"/>
                    <a:pt x="7713" y="1732"/>
                    <a:pt x="6649" y="1462"/>
                  </a:cubicBezTo>
                  <a:cubicBezTo>
                    <a:pt x="6121" y="1325"/>
                    <a:pt x="5595" y="1187"/>
                    <a:pt x="5066" y="1056"/>
                  </a:cubicBezTo>
                  <a:cubicBezTo>
                    <a:pt x="4811" y="994"/>
                    <a:pt x="4557" y="936"/>
                    <a:pt x="4304" y="867"/>
                  </a:cubicBezTo>
                  <a:lnTo>
                    <a:pt x="4302" y="867"/>
                  </a:lnTo>
                  <a:cubicBezTo>
                    <a:pt x="4296" y="867"/>
                    <a:pt x="4290" y="867"/>
                    <a:pt x="4283" y="864"/>
                  </a:cubicBezTo>
                  <a:cubicBezTo>
                    <a:pt x="4025" y="837"/>
                    <a:pt x="3766" y="782"/>
                    <a:pt x="3509" y="734"/>
                  </a:cubicBezTo>
                  <a:cubicBezTo>
                    <a:pt x="2981" y="635"/>
                    <a:pt x="2459" y="515"/>
                    <a:pt x="1937" y="403"/>
                  </a:cubicBezTo>
                  <a:cubicBezTo>
                    <a:pt x="1317" y="271"/>
                    <a:pt x="695" y="135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38"/>
            <p:cNvSpPr/>
            <p:nvPr/>
          </p:nvSpPr>
          <p:spPr>
            <a:xfrm>
              <a:off x="1570623" y="3292690"/>
              <a:ext cx="444656" cy="117991"/>
            </a:xfrm>
            <a:custGeom>
              <a:rect b="b" l="l" r="r" t="t"/>
              <a:pathLst>
                <a:path extrusionOk="0" h="3422" w="12897">
                  <a:moveTo>
                    <a:pt x="1" y="0"/>
                  </a:moveTo>
                  <a:cubicBezTo>
                    <a:pt x="172" y="310"/>
                    <a:pt x="309" y="636"/>
                    <a:pt x="412" y="971"/>
                  </a:cubicBezTo>
                  <a:cubicBezTo>
                    <a:pt x="539" y="1383"/>
                    <a:pt x="606" y="1804"/>
                    <a:pt x="656" y="2232"/>
                  </a:cubicBezTo>
                  <a:cubicBezTo>
                    <a:pt x="696" y="2562"/>
                    <a:pt x="727" y="2895"/>
                    <a:pt x="727" y="3228"/>
                  </a:cubicBezTo>
                  <a:cubicBezTo>
                    <a:pt x="930" y="3033"/>
                    <a:pt x="1156" y="2866"/>
                    <a:pt x="1399" y="2723"/>
                  </a:cubicBezTo>
                  <a:cubicBezTo>
                    <a:pt x="2000" y="2367"/>
                    <a:pt x="2709" y="2157"/>
                    <a:pt x="3411" y="2157"/>
                  </a:cubicBezTo>
                  <a:cubicBezTo>
                    <a:pt x="3443" y="2157"/>
                    <a:pt x="3474" y="2157"/>
                    <a:pt x="3505" y="2158"/>
                  </a:cubicBezTo>
                  <a:cubicBezTo>
                    <a:pt x="3896" y="2169"/>
                    <a:pt x="4270" y="2263"/>
                    <a:pt x="4635" y="2393"/>
                  </a:cubicBezTo>
                  <a:cubicBezTo>
                    <a:pt x="4851" y="2469"/>
                    <a:pt x="5078" y="2549"/>
                    <a:pt x="5278" y="2663"/>
                  </a:cubicBezTo>
                  <a:cubicBezTo>
                    <a:pt x="5443" y="2754"/>
                    <a:pt x="5587" y="2885"/>
                    <a:pt x="5730" y="3007"/>
                  </a:cubicBezTo>
                  <a:cubicBezTo>
                    <a:pt x="5817" y="2925"/>
                    <a:pt x="5916" y="2847"/>
                    <a:pt x="6023" y="2781"/>
                  </a:cubicBezTo>
                  <a:cubicBezTo>
                    <a:pt x="6443" y="2523"/>
                    <a:pt x="6946" y="2411"/>
                    <a:pt x="7448" y="2411"/>
                  </a:cubicBezTo>
                  <a:cubicBezTo>
                    <a:pt x="7758" y="2411"/>
                    <a:pt x="8069" y="2453"/>
                    <a:pt x="8359" y="2531"/>
                  </a:cubicBezTo>
                  <a:cubicBezTo>
                    <a:pt x="8896" y="2676"/>
                    <a:pt x="9392" y="2991"/>
                    <a:pt x="9748" y="3422"/>
                  </a:cubicBezTo>
                  <a:cubicBezTo>
                    <a:pt x="9910" y="3253"/>
                    <a:pt x="10143" y="3237"/>
                    <a:pt x="10369" y="3175"/>
                  </a:cubicBezTo>
                  <a:cubicBezTo>
                    <a:pt x="10645" y="3102"/>
                    <a:pt x="10922" y="3047"/>
                    <a:pt x="11212" y="3044"/>
                  </a:cubicBezTo>
                  <a:cubicBezTo>
                    <a:pt x="11227" y="3043"/>
                    <a:pt x="11243" y="3043"/>
                    <a:pt x="11258" y="3043"/>
                  </a:cubicBezTo>
                  <a:cubicBezTo>
                    <a:pt x="11460" y="3043"/>
                    <a:pt x="11658" y="3068"/>
                    <a:pt x="11858" y="3106"/>
                  </a:cubicBezTo>
                  <a:cubicBezTo>
                    <a:pt x="12042" y="3140"/>
                    <a:pt x="12230" y="3185"/>
                    <a:pt x="12405" y="3259"/>
                  </a:cubicBezTo>
                  <a:cubicBezTo>
                    <a:pt x="12489" y="3291"/>
                    <a:pt x="12583" y="3337"/>
                    <a:pt x="12663" y="3398"/>
                  </a:cubicBezTo>
                  <a:cubicBezTo>
                    <a:pt x="12697" y="3223"/>
                    <a:pt x="12763" y="3056"/>
                    <a:pt x="12869" y="2904"/>
                  </a:cubicBezTo>
                  <a:cubicBezTo>
                    <a:pt x="12878" y="2893"/>
                    <a:pt x="12888" y="2881"/>
                    <a:pt x="12896" y="2870"/>
                  </a:cubicBezTo>
                  <a:cubicBezTo>
                    <a:pt x="12847" y="2864"/>
                    <a:pt x="12791" y="2861"/>
                    <a:pt x="12741" y="2858"/>
                  </a:cubicBezTo>
                  <a:cubicBezTo>
                    <a:pt x="12531" y="2843"/>
                    <a:pt x="12327" y="2814"/>
                    <a:pt x="12118" y="2780"/>
                  </a:cubicBezTo>
                  <a:cubicBezTo>
                    <a:pt x="11584" y="2693"/>
                    <a:pt x="11055" y="2586"/>
                    <a:pt x="10524" y="2483"/>
                  </a:cubicBezTo>
                  <a:cubicBezTo>
                    <a:pt x="9578" y="2302"/>
                    <a:pt x="8642" y="2097"/>
                    <a:pt x="7709" y="1872"/>
                  </a:cubicBezTo>
                  <a:cubicBezTo>
                    <a:pt x="7244" y="1759"/>
                    <a:pt x="6776" y="1672"/>
                    <a:pt x="6313" y="1556"/>
                  </a:cubicBezTo>
                  <a:cubicBezTo>
                    <a:pt x="5865" y="1442"/>
                    <a:pt x="5421" y="1306"/>
                    <a:pt x="4968" y="1201"/>
                  </a:cubicBezTo>
                  <a:cubicBezTo>
                    <a:pt x="4505" y="1093"/>
                    <a:pt x="4049" y="966"/>
                    <a:pt x="3590" y="852"/>
                  </a:cubicBezTo>
                  <a:cubicBezTo>
                    <a:pt x="3135" y="740"/>
                    <a:pt x="2674" y="650"/>
                    <a:pt x="2216" y="550"/>
                  </a:cubicBezTo>
                  <a:cubicBezTo>
                    <a:pt x="1761" y="450"/>
                    <a:pt x="1312" y="327"/>
                    <a:pt x="856" y="224"/>
                  </a:cubicBezTo>
                  <a:cubicBezTo>
                    <a:pt x="644" y="176"/>
                    <a:pt x="434" y="117"/>
                    <a:pt x="222" y="63"/>
                  </a:cubicBezTo>
                  <a:cubicBezTo>
                    <a:pt x="148" y="45"/>
                    <a:pt x="73" y="2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38"/>
            <p:cNvSpPr/>
            <p:nvPr/>
          </p:nvSpPr>
          <p:spPr>
            <a:xfrm>
              <a:off x="1666575" y="3864647"/>
              <a:ext cx="309677" cy="393624"/>
            </a:xfrm>
            <a:custGeom>
              <a:rect b="b" l="l" r="r" t="t"/>
              <a:pathLst>
                <a:path extrusionOk="0" h="11416" w="8982">
                  <a:moveTo>
                    <a:pt x="4797" y="1"/>
                  </a:moveTo>
                  <a:cubicBezTo>
                    <a:pt x="4576" y="1"/>
                    <a:pt x="4357" y="22"/>
                    <a:pt x="4145" y="79"/>
                  </a:cubicBezTo>
                  <a:cubicBezTo>
                    <a:pt x="3692" y="197"/>
                    <a:pt x="3365" y="533"/>
                    <a:pt x="3071" y="883"/>
                  </a:cubicBezTo>
                  <a:cubicBezTo>
                    <a:pt x="2735" y="1280"/>
                    <a:pt x="2410" y="1688"/>
                    <a:pt x="2110" y="2110"/>
                  </a:cubicBezTo>
                  <a:cubicBezTo>
                    <a:pt x="1493" y="2974"/>
                    <a:pt x="1003" y="3903"/>
                    <a:pt x="671" y="4912"/>
                  </a:cubicBezTo>
                  <a:cubicBezTo>
                    <a:pt x="342" y="5926"/>
                    <a:pt x="145" y="6986"/>
                    <a:pt x="56" y="8050"/>
                  </a:cubicBezTo>
                  <a:cubicBezTo>
                    <a:pt x="9" y="8611"/>
                    <a:pt x="1" y="9171"/>
                    <a:pt x="44" y="9732"/>
                  </a:cubicBezTo>
                  <a:cubicBezTo>
                    <a:pt x="60" y="9939"/>
                    <a:pt x="62" y="10149"/>
                    <a:pt x="84" y="10357"/>
                  </a:cubicBezTo>
                  <a:cubicBezTo>
                    <a:pt x="105" y="10545"/>
                    <a:pt x="133" y="10739"/>
                    <a:pt x="230" y="10903"/>
                  </a:cubicBezTo>
                  <a:cubicBezTo>
                    <a:pt x="237" y="10914"/>
                    <a:pt x="242" y="10924"/>
                    <a:pt x="245" y="10933"/>
                  </a:cubicBezTo>
                  <a:cubicBezTo>
                    <a:pt x="435" y="10963"/>
                    <a:pt x="625" y="10989"/>
                    <a:pt x="815" y="11014"/>
                  </a:cubicBezTo>
                  <a:cubicBezTo>
                    <a:pt x="1780" y="11144"/>
                    <a:pt x="2748" y="11242"/>
                    <a:pt x="3718" y="11330"/>
                  </a:cubicBezTo>
                  <a:cubicBezTo>
                    <a:pt x="4035" y="11357"/>
                    <a:pt x="4352" y="11388"/>
                    <a:pt x="4670" y="11416"/>
                  </a:cubicBezTo>
                  <a:cubicBezTo>
                    <a:pt x="4649" y="11366"/>
                    <a:pt x="4635" y="11305"/>
                    <a:pt x="4626" y="11251"/>
                  </a:cubicBezTo>
                  <a:cubicBezTo>
                    <a:pt x="4608" y="11158"/>
                    <a:pt x="4599" y="11061"/>
                    <a:pt x="4586" y="10965"/>
                  </a:cubicBezTo>
                  <a:lnTo>
                    <a:pt x="4586" y="10961"/>
                  </a:lnTo>
                  <a:cubicBezTo>
                    <a:pt x="4583" y="10958"/>
                    <a:pt x="4583" y="10956"/>
                    <a:pt x="4583" y="10951"/>
                  </a:cubicBezTo>
                  <a:cubicBezTo>
                    <a:pt x="4582" y="10942"/>
                    <a:pt x="4582" y="10932"/>
                    <a:pt x="4579" y="10923"/>
                  </a:cubicBezTo>
                  <a:cubicBezTo>
                    <a:pt x="4576" y="10889"/>
                    <a:pt x="4567" y="10854"/>
                    <a:pt x="4564" y="10820"/>
                  </a:cubicBezTo>
                  <a:cubicBezTo>
                    <a:pt x="4555" y="10752"/>
                    <a:pt x="4546" y="10681"/>
                    <a:pt x="4539" y="10614"/>
                  </a:cubicBezTo>
                  <a:cubicBezTo>
                    <a:pt x="4525" y="10476"/>
                    <a:pt x="4519" y="10335"/>
                    <a:pt x="4512" y="10196"/>
                  </a:cubicBezTo>
                  <a:cubicBezTo>
                    <a:pt x="4499" y="9915"/>
                    <a:pt x="4487" y="9632"/>
                    <a:pt x="4487" y="9351"/>
                  </a:cubicBezTo>
                  <a:cubicBezTo>
                    <a:pt x="4487" y="8796"/>
                    <a:pt x="4524" y="8239"/>
                    <a:pt x="4624" y="7693"/>
                  </a:cubicBezTo>
                  <a:cubicBezTo>
                    <a:pt x="4801" y="6713"/>
                    <a:pt x="5164" y="5761"/>
                    <a:pt x="5669" y="4904"/>
                  </a:cubicBezTo>
                  <a:cubicBezTo>
                    <a:pt x="6162" y="4061"/>
                    <a:pt x="6744" y="3269"/>
                    <a:pt x="7455" y="2597"/>
                  </a:cubicBezTo>
                  <a:cubicBezTo>
                    <a:pt x="7647" y="2416"/>
                    <a:pt x="7843" y="2241"/>
                    <a:pt x="8040" y="2067"/>
                  </a:cubicBezTo>
                  <a:cubicBezTo>
                    <a:pt x="8195" y="1927"/>
                    <a:pt x="8343" y="1786"/>
                    <a:pt x="8504" y="1656"/>
                  </a:cubicBezTo>
                  <a:cubicBezTo>
                    <a:pt x="8643" y="1546"/>
                    <a:pt x="8783" y="1434"/>
                    <a:pt x="8901" y="1300"/>
                  </a:cubicBezTo>
                  <a:cubicBezTo>
                    <a:pt x="8933" y="1266"/>
                    <a:pt x="8933" y="1269"/>
                    <a:pt x="8957" y="1231"/>
                  </a:cubicBezTo>
                  <a:cubicBezTo>
                    <a:pt x="8960" y="1227"/>
                    <a:pt x="8969" y="1209"/>
                    <a:pt x="8973" y="1199"/>
                  </a:cubicBezTo>
                  <a:cubicBezTo>
                    <a:pt x="8975" y="1196"/>
                    <a:pt x="8977" y="1191"/>
                    <a:pt x="8977" y="1187"/>
                  </a:cubicBezTo>
                  <a:cubicBezTo>
                    <a:pt x="8977" y="1187"/>
                    <a:pt x="8978" y="1165"/>
                    <a:pt x="8981" y="1151"/>
                  </a:cubicBezTo>
                  <a:lnTo>
                    <a:pt x="8981" y="1149"/>
                  </a:lnTo>
                  <a:cubicBezTo>
                    <a:pt x="8981" y="1147"/>
                    <a:pt x="8978" y="1142"/>
                    <a:pt x="8981" y="1140"/>
                  </a:cubicBezTo>
                  <a:cubicBezTo>
                    <a:pt x="8976" y="1129"/>
                    <a:pt x="8975" y="1118"/>
                    <a:pt x="8972" y="1106"/>
                  </a:cubicBezTo>
                  <a:cubicBezTo>
                    <a:pt x="8967" y="1099"/>
                    <a:pt x="8966" y="1094"/>
                    <a:pt x="8962" y="1090"/>
                  </a:cubicBezTo>
                  <a:cubicBezTo>
                    <a:pt x="8959" y="1084"/>
                    <a:pt x="8946" y="1064"/>
                    <a:pt x="8944" y="1062"/>
                  </a:cubicBezTo>
                  <a:cubicBezTo>
                    <a:pt x="8936" y="1053"/>
                    <a:pt x="8928" y="1041"/>
                    <a:pt x="8919" y="1035"/>
                  </a:cubicBezTo>
                  <a:cubicBezTo>
                    <a:pt x="8908" y="1020"/>
                    <a:pt x="8895" y="1010"/>
                    <a:pt x="8883" y="1000"/>
                  </a:cubicBezTo>
                  <a:lnTo>
                    <a:pt x="8877" y="994"/>
                  </a:lnTo>
                  <a:cubicBezTo>
                    <a:pt x="8874" y="991"/>
                    <a:pt x="8872" y="991"/>
                    <a:pt x="8868" y="987"/>
                  </a:cubicBezTo>
                  <a:cubicBezTo>
                    <a:pt x="8808" y="944"/>
                    <a:pt x="8741" y="909"/>
                    <a:pt x="8674" y="879"/>
                  </a:cubicBezTo>
                  <a:cubicBezTo>
                    <a:pt x="8554" y="822"/>
                    <a:pt x="8395" y="772"/>
                    <a:pt x="8252" y="735"/>
                  </a:cubicBezTo>
                  <a:cubicBezTo>
                    <a:pt x="8093" y="692"/>
                    <a:pt x="7930" y="659"/>
                    <a:pt x="7769" y="616"/>
                  </a:cubicBezTo>
                  <a:cubicBezTo>
                    <a:pt x="7506" y="547"/>
                    <a:pt x="7242" y="475"/>
                    <a:pt x="6978" y="401"/>
                  </a:cubicBezTo>
                  <a:cubicBezTo>
                    <a:pt x="6470" y="256"/>
                    <a:pt x="5958" y="119"/>
                    <a:pt x="5434" y="50"/>
                  </a:cubicBezTo>
                  <a:cubicBezTo>
                    <a:pt x="5225" y="21"/>
                    <a:pt x="5010" y="1"/>
                    <a:pt x="479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38"/>
            <p:cNvSpPr/>
            <p:nvPr/>
          </p:nvSpPr>
          <p:spPr>
            <a:xfrm>
              <a:off x="1489910" y="3861096"/>
              <a:ext cx="299230" cy="378728"/>
            </a:xfrm>
            <a:custGeom>
              <a:rect b="b" l="l" r="r" t="t"/>
              <a:pathLst>
                <a:path extrusionOk="0" h="10984" w="8679">
                  <a:moveTo>
                    <a:pt x="7300" y="0"/>
                  </a:moveTo>
                  <a:cubicBezTo>
                    <a:pt x="7274" y="0"/>
                    <a:pt x="7248" y="4"/>
                    <a:pt x="7222" y="11"/>
                  </a:cubicBezTo>
                  <a:cubicBezTo>
                    <a:pt x="7139" y="35"/>
                    <a:pt x="7074" y="94"/>
                    <a:pt x="7008" y="141"/>
                  </a:cubicBezTo>
                  <a:cubicBezTo>
                    <a:pt x="6924" y="197"/>
                    <a:pt x="6827" y="257"/>
                    <a:pt x="6731" y="282"/>
                  </a:cubicBezTo>
                  <a:cubicBezTo>
                    <a:pt x="6711" y="287"/>
                    <a:pt x="6693" y="289"/>
                    <a:pt x="6675" y="289"/>
                  </a:cubicBezTo>
                  <a:cubicBezTo>
                    <a:pt x="6600" y="289"/>
                    <a:pt x="6537" y="250"/>
                    <a:pt x="6468" y="210"/>
                  </a:cubicBezTo>
                  <a:cubicBezTo>
                    <a:pt x="6367" y="152"/>
                    <a:pt x="6245" y="107"/>
                    <a:pt x="6128" y="107"/>
                  </a:cubicBezTo>
                  <a:cubicBezTo>
                    <a:pt x="6038" y="107"/>
                    <a:pt x="5951" y="134"/>
                    <a:pt x="5879" y="202"/>
                  </a:cubicBezTo>
                  <a:cubicBezTo>
                    <a:pt x="5877" y="202"/>
                    <a:pt x="5877" y="202"/>
                    <a:pt x="5877" y="204"/>
                  </a:cubicBezTo>
                  <a:lnTo>
                    <a:pt x="5874" y="204"/>
                  </a:lnTo>
                  <a:cubicBezTo>
                    <a:pt x="5871" y="210"/>
                    <a:pt x="5868" y="215"/>
                    <a:pt x="5864" y="222"/>
                  </a:cubicBezTo>
                  <a:cubicBezTo>
                    <a:pt x="5858" y="238"/>
                    <a:pt x="5849" y="254"/>
                    <a:pt x="5842" y="271"/>
                  </a:cubicBezTo>
                  <a:cubicBezTo>
                    <a:pt x="5825" y="309"/>
                    <a:pt x="5809" y="347"/>
                    <a:pt x="5793" y="385"/>
                  </a:cubicBezTo>
                  <a:cubicBezTo>
                    <a:pt x="5754" y="470"/>
                    <a:pt x="5688" y="528"/>
                    <a:pt x="5596" y="528"/>
                  </a:cubicBezTo>
                  <a:cubicBezTo>
                    <a:pt x="5584" y="528"/>
                    <a:pt x="5572" y="527"/>
                    <a:pt x="5559" y="525"/>
                  </a:cubicBezTo>
                  <a:cubicBezTo>
                    <a:pt x="5497" y="516"/>
                    <a:pt x="5458" y="472"/>
                    <a:pt x="5418" y="447"/>
                  </a:cubicBezTo>
                  <a:cubicBezTo>
                    <a:pt x="5403" y="438"/>
                    <a:pt x="5330" y="425"/>
                    <a:pt x="5296" y="418"/>
                  </a:cubicBezTo>
                  <a:cubicBezTo>
                    <a:pt x="5245" y="407"/>
                    <a:pt x="5193" y="400"/>
                    <a:pt x="5141" y="400"/>
                  </a:cubicBezTo>
                  <a:cubicBezTo>
                    <a:pt x="5087" y="400"/>
                    <a:pt x="5033" y="408"/>
                    <a:pt x="4983" y="431"/>
                  </a:cubicBezTo>
                  <a:cubicBezTo>
                    <a:pt x="4885" y="472"/>
                    <a:pt x="4831" y="556"/>
                    <a:pt x="4780" y="646"/>
                  </a:cubicBezTo>
                  <a:cubicBezTo>
                    <a:pt x="4728" y="736"/>
                    <a:pt x="4672" y="817"/>
                    <a:pt x="4587" y="876"/>
                  </a:cubicBezTo>
                  <a:cubicBezTo>
                    <a:pt x="4507" y="936"/>
                    <a:pt x="4404" y="962"/>
                    <a:pt x="4303" y="962"/>
                  </a:cubicBezTo>
                  <a:cubicBezTo>
                    <a:pt x="4281" y="962"/>
                    <a:pt x="4259" y="961"/>
                    <a:pt x="4237" y="959"/>
                  </a:cubicBezTo>
                  <a:cubicBezTo>
                    <a:pt x="4140" y="948"/>
                    <a:pt x="4037" y="914"/>
                    <a:pt x="3938" y="914"/>
                  </a:cubicBezTo>
                  <a:cubicBezTo>
                    <a:pt x="3919" y="914"/>
                    <a:pt x="3901" y="915"/>
                    <a:pt x="3882" y="918"/>
                  </a:cubicBezTo>
                  <a:cubicBezTo>
                    <a:pt x="3857" y="922"/>
                    <a:pt x="3835" y="932"/>
                    <a:pt x="3812" y="938"/>
                  </a:cubicBezTo>
                  <a:cubicBezTo>
                    <a:pt x="3806" y="942"/>
                    <a:pt x="3781" y="953"/>
                    <a:pt x="3775" y="958"/>
                  </a:cubicBezTo>
                  <a:cubicBezTo>
                    <a:pt x="3766" y="962"/>
                    <a:pt x="3742" y="977"/>
                    <a:pt x="3738" y="980"/>
                  </a:cubicBezTo>
                  <a:cubicBezTo>
                    <a:pt x="3736" y="983"/>
                    <a:pt x="3716" y="1003"/>
                    <a:pt x="3708" y="1007"/>
                  </a:cubicBezTo>
                  <a:cubicBezTo>
                    <a:pt x="3697" y="1020"/>
                    <a:pt x="3686" y="1035"/>
                    <a:pt x="3675" y="1047"/>
                  </a:cubicBezTo>
                  <a:cubicBezTo>
                    <a:pt x="3670" y="1052"/>
                    <a:pt x="3654" y="1074"/>
                    <a:pt x="3650" y="1082"/>
                  </a:cubicBezTo>
                  <a:cubicBezTo>
                    <a:pt x="3632" y="1110"/>
                    <a:pt x="3615" y="1141"/>
                    <a:pt x="3597" y="1172"/>
                  </a:cubicBezTo>
                  <a:cubicBezTo>
                    <a:pt x="3525" y="1307"/>
                    <a:pt x="3456" y="1462"/>
                    <a:pt x="3322" y="1543"/>
                  </a:cubicBezTo>
                  <a:cubicBezTo>
                    <a:pt x="3248" y="1589"/>
                    <a:pt x="3169" y="1601"/>
                    <a:pt x="3088" y="1601"/>
                  </a:cubicBezTo>
                  <a:cubicBezTo>
                    <a:pt x="3002" y="1601"/>
                    <a:pt x="2913" y="1587"/>
                    <a:pt x="2826" y="1587"/>
                  </a:cubicBezTo>
                  <a:cubicBezTo>
                    <a:pt x="2804" y="1587"/>
                    <a:pt x="2782" y="1588"/>
                    <a:pt x="2761" y="1590"/>
                  </a:cubicBezTo>
                  <a:cubicBezTo>
                    <a:pt x="2524" y="1613"/>
                    <a:pt x="2433" y="1860"/>
                    <a:pt x="2405" y="2066"/>
                  </a:cubicBezTo>
                  <a:cubicBezTo>
                    <a:pt x="2394" y="2163"/>
                    <a:pt x="2416" y="2259"/>
                    <a:pt x="2403" y="2355"/>
                  </a:cubicBezTo>
                  <a:cubicBezTo>
                    <a:pt x="2389" y="2458"/>
                    <a:pt x="2317" y="2521"/>
                    <a:pt x="2219" y="2546"/>
                  </a:cubicBezTo>
                  <a:cubicBezTo>
                    <a:pt x="2133" y="2570"/>
                    <a:pt x="2036" y="2572"/>
                    <a:pt x="1945" y="2581"/>
                  </a:cubicBezTo>
                  <a:cubicBezTo>
                    <a:pt x="1905" y="2582"/>
                    <a:pt x="1864" y="2588"/>
                    <a:pt x="1823" y="2594"/>
                  </a:cubicBezTo>
                  <a:cubicBezTo>
                    <a:pt x="1806" y="2597"/>
                    <a:pt x="1787" y="2602"/>
                    <a:pt x="1768" y="2605"/>
                  </a:cubicBezTo>
                  <a:cubicBezTo>
                    <a:pt x="1760" y="2608"/>
                    <a:pt x="1749" y="2609"/>
                    <a:pt x="1740" y="2612"/>
                  </a:cubicBezTo>
                  <a:cubicBezTo>
                    <a:pt x="1740" y="2615"/>
                    <a:pt x="1740" y="2615"/>
                    <a:pt x="1738" y="2615"/>
                  </a:cubicBezTo>
                  <a:cubicBezTo>
                    <a:pt x="1558" y="2708"/>
                    <a:pt x="1504" y="2932"/>
                    <a:pt x="1492" y="3118"/>
                  </a:cubicBezTo>
                  <a:cubicBezTo>
                    <a:pt x="1483" y="3274"/>
                    <a:pt x="1542" y="3457"/>
                    <a:pt x="1414" y="3580"/>
                  </a:cubicBezTo>
                  <a:cubicBezTo>
                    <a:pt x="1336" y="3654"/>
                    <a:pt x="1230" y="3698"/>
                    <a:pt x="1133" y="3736"/>
                  </a:cubicBezTo>
                  <a:cubicBezTo>
                    <a:pt x="1041" y="3771"/>
                    <a:pt x="940" y="3796"/>
                    <a:pt x="874" y="3876"/>
                  </a:cubicBezTo>
                  <a:cubicBezTo>
                    <a:pt x="791" y="3979"/>
                    <a:pt x="791" y="4098"/>
                    <a:pt x="805" y="4223"/>
                  </a:cubicBezTo>
                  <a:cubicBezTo>
                    <a:pt x="817" y="4347"/>
                    <a:pt x="832" y="4475"/>
                    <a:pt x="789" y="4593"/>
                  </a:cubicBezTo>
                  <a:cubicBezTo>
                    <a:pt x="745" y="4710"/>
                    <a:pt x="659" y="4781"/>
                    <a:pt x="567" y="4857"/>
                  </a:cubicBezTo>
                  <a:cubicBezTo>
                    <a:pt x="499" y="4917"/>
                    <a:pt x="435" y="4982"/>
                    <a:pt x="384" y="5056"/>
                  </a:cubicBezTo>
                  <a:cubicBezTo>
                    <a:pt x="166" y="5363"/>
                    <a:pt x="1" y="5817"/>
                    <a:pt x="216" y="6167"/>
                  </a:cubicBezTo>
                  <a:cubicBezTo>
                    <a:pt x="219" y="6176"/>
                    <a:pt x="225" y="6187"/>
                    <a:pt x="229" y="6198"/>
                  </a:cubicBezTo>
                  <a:cubicBezTo>
                    <a:pt x="244" y="6208"/>
                    <a:pt x="263" y="6217"/>
                    <a:pt x="279" y="6226"/>
                  </a:cubicBezTo>
                  <a:cubicBezTo>
                    <a:pt x="459" y="6341"/>
                    <a:pt x="540" y="6555"/>
                    <a:pt x="581" y="6756"/>
                  </a:cubicBezTo>
                  <a:cubicBezTo>
                    <a:pt x="612" y="6925"/>
                    <a:pt x="578" y="7093"/>
                    <a:pt x="568" y="7263"/>
                  </a:cubicBezTo>
                  <a:lnTo>
                    <a:pt x="568" y="7318"/>
                  </a:lnTo>
                  <a:cubicBezTo>
                    <a:pt x="703" y="7252"/>
                    <a:pt x="832" y="7169"/>
                    <a:pt x="966" y="7102"/>
                  </a:cubicBezTo>
                  <a:cubicBezTo>
                    <a:pt x="1088" y="7041"/>
                    <a:pt x="1203" y="6998"/>
                    <a:pt x="1330" y="6998"/>
                  </a:cubicBezTo>
                  <a:cubicBezTo>
                    <a:pt x="1369" y="6998"/>
                    <a:pt x="1409" y="7002"/>
                    <a:pt x="1450" y="7011"/>
                  </a:cubicBezTo>
                  <a:cubicBezTo>
                    <a:pt x="1624" y="7049"/>
                    <a:pt x="1754" y="7174"/>
                    <a:pt x="1818" y="7337"/>
                  </a:cubicBezTo>
                  <a:cubicBezTo>
                    <a:pt x="1943" y="7644"/>
                    <a:pt x="1857" y="8004"/>
                    <a:pt x="1759" y="8307"/>
                  </a:cubicBezTo>
                  <a:cubicBezTo>
                    <a:pt x="1755" y="8323"/>
                    <a:pt x="1749" y="8342"/>
                    <a:pt x="1745" y="8357"/>
                  </a:cubicBezTo>
                  <a:lnTo>
                    <a:pt x="1765" y="8357"/>
                  </a:lnTo>
                  <a:cubicBezTo>
                    <a:pt x="1935" y="8335"/>
                    <a:pt x="2099" y="8289"/>
                    <a:pt x="2271" y="8285"/>
                  </a:cubicBezTo>
                  <a:cubicBezTo>
                    <a:pt x="2283" y="8285"/>
                    <a:pt x="2295" y="8285"/>
                    <a:pt x="2308" y="8285"/>
                  </a:cubicBezTo>
                  <a:cubicBezTo>
                    <a:pt x="2459" y="8285"/>
                    <a:pt x="2622" y="8317"/>
                    <a:pt x="2729" y="8432"/>
                  </a:cubicBezTo>
                  <a:cubicBezTo>
                    <a:pt x="2846" y="8552"/>
                    <a:pt x="2880" y="8752"/>
                    <a:pt x="2830" y="8908"/>
                  </a:cubicBezTo>
                  <a:cubicBezTo>
                    <a:pt x="2779" y="9062"/>
                    <a:pt x="2701" y="9203"/>
                    <a:pt x="2651" y="9357"/>
                  </a:cubicBezTo>
                  <a:cubicBezTo>
                    <a:pt x="2641" y="9393"/>
                    <a:pt x="2629" y="9431"/>
                    <a:pt x="2623" y="9468"/>
                  </a:cubicBezTo>
                  <a:cubicBezTo>
                    <a:pt x="2625" y="9468"/>
                    <a:pt x="2629" y="9471"/>
                    <a:pt x="2633" y="9471"/>
                  </a:cubicBezTo>
                  <a:cubicBezTo>
                    <a:pt x="2648" y="9474"/>
                    <a:pt x="2639" y="9474"/>
                    <a:pt x="2667" y="9474"/>
                  </a:cubicBezTo>
                  <a:cubicBezTo>
                    <a:pt x="2677" y="9474"/>
                    <a:pt x="2688" y="9475"/>
                    <a:pt x="2698" y="9475"/>
                  </a:cubicBezTo>
                  <a:cubicBezTo>
                    <a:pt x="2703" y="9475"/>
                    <a:pt x="2709" y="9475"/>
                    <a:pt x="2714" y="9474"/>
                  </a:cubicBezTo>
                  <a:cubicBezTo>
                    <a:pt x="2813" y="9473"/>
                    <a:pt x="2918" y="9458"/>
                    <a:pt x="3022" y="9458"/>
                  </a:cubicBezTo>
                  <a:cubicBezTo>
                    <a:pt x="3097" y="9458"/>
                    <a:pt x="3171" y="9466"/>
                    <a:pt x="3242" y="9492"/>
                  </a:cubicBezTo>
                  <a:cubicBezTo>
                    <a:pt x="3414" y="9557"/>
                    <a:pt x="3484" y="9711"/>
                    <a:pt x="3492" y="9888"/>
                  </a:cubicBezTo>
                  <a:cubicBezTo>
                    <a:pt x="3498" y="10054"/>
                    <a:pt x="3457" y="10223"/>
                    <a:pt x="3417" y="10387"/>
                  </a:cubicBezTo>
                  <a:cubicBezTo>
                    <a:pt x="3401" y="10456"/>
                    <a:pt x="3383" y="10524"/>
                    <a:pt x="3368" y="10596"/>
                  </a:cubicBezTo>
                  <a:cubicBezTo>
                    <a:pt x="3363" y="10607"/>
                    <a:pt x="3362" y="10621"/>
                    <a:pt x="3358" y="10634"/>
                  </a:cubicBezTo>
                  <a:cubicBezTo>
                    <a:pt x="3368" y="10656"/>
                    <a:pt x="3370" y="10679"/>
                    <a:pt x="3368" y="10702"/>
                  </a:cubicBezTo>
                  <a:cubicBezTo>
                    <a:pt x="3915" y="10803"/>
                    <a:pt x="4462" y="10899"/>
                    <a:pt x="5009" y="10984"/>
                  </a:cubicBezTo>
                  <a:cubicBezTo>
                    <a:pt x="4956" y="10851"/>
                    <a:pt x="4925" y="10711"/>
                    <a:pt x="4903" y="10572"/>
                  </a:cubicBezTo>
                  <a:cubicBezTo>
                    <a:pt x="4870" y="10352"/>
                    <a:pt x="4864" y="10129"/>
                    <a:pt x="4852" y="9905"/>
                  </a:cubicBezTo>
                  <a:cubicBezTo>
                    <a:pt x="4833" y="9634"/>
                    <a:pt x="4814" y="9366"/>
                    <a:pt x="4814" y="9093"/>
                  </a:cubicBezTo>
                  <a:cubicBezTo>
                    <a:pt x="4811" y="8509"/>
                    <a:pt x="4870" y="7924"/>
                    <a:pt x="4948" y="7346"/>
                  </a:cubicBezTo>
                  <a:cubicBezTo>
                    <a:pt x="5092" y="6283"/>
                    <a:pt x="5341" y="5230"/>
                    <a:pt x="5748" y="4237"/>
                  </a:cubicBezTo>
                  <a:cubicBezTo>
                    <a:pt x="6165" y="3218"/>
                    <a:pt x="6759" y="2296"/>
                    <a:pt x="7436" y="1431"/>
                  </a:cubicBezTo>
                  <a:cubicBezTo>
                    <a:pt x="7753" y="1029"/>
                    <a:pt x="8060" y="601"/>
                    <a:pt x="8450" y="268"/>
                  </a:cubicBezTo>
                  <a:cubicBezTo>
                    <a:pt x="8524" y="206"/>
                    <a:pt x="8600" y="149"/>
                    <a:pt x="8678" y="98"/>
                  </a:cubicBezTo>
                  <a:cubicBezTo>
                    <a:pt x="8611" y="56"/>
                    <a:pt x="8538" y="30"/>
                    <a:pt x="8462" y="30"/>
                  </a:cubicBezTo>
                  <a:cubicBezTo>
                    <a:pt x="8428" y="30"/>
                    <a:pt x="8393" y="35"/>
                    <a:pt x="8358" y="46"/>
                  </a:cubicBezTo>
                  <a:cubicBezTo>
                    <a:pt x="8212" y="90"/>
                    <a:pt x="8087" y="193"/>
                    <a:pt x="7975" y="293"/>
                  </a:cubicBezTo>
                  <a:cubicBezTo>
                    <a:pt x="7942" y="323"/>
                    <a:pt x="7903" y="338"/>
                    <a:pt x="7864" y="338"/>
                  </a:cubicBezTo>
                  <a:cubicBezTo>
                    <a:pt x="7825" y="338"/>
                    <a:pt x="7786" y="323"/>
                    <a:pt x="7753" y="293"/>
                  </a:cubicBezTo>
                  <a:cubicBezTo>
                    <a:pt x="7671" y="218"/>
                    <a:pt x="7603" y="122"/>
                    <a:pt x="7507" y="62"/>
                  </a:cubicBezTo>
                  <a:cubicBezTo>
                    <a:pt x="7446" y="25"/>
                    <a:pt x="7372" y="0"/>
                    <a:pt x="7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38"/>
            <p:cNvSpPr/>
            <p:nvPr/>
          </p:nvSpPr>
          <p:spPr>
            <a:xfrm>
              <a:off x="1583345" y="3799208"/>
              <a:ext cx="131911" cy="84373"/>
            </a:xfrm>
            <a:custGeom>
              <a:rect b="b" l="l" r="r" t="t"/>
              <a:pathLst>
                <a:path extrusionOk="0" h="2447" w="3826">
                  <a:moveTo>
                    <a:pt x="481" y="0"/>
                  </a:moveTo>
                  <a:cubicBezTo>
                    <a:pt x="341" y="0"/>
                    <a:pt x="180" y="57"/>
                    <a:pt x="59" y="75"/>
                  </a:cubicBezTo>
                  <a:cubicBezTo>
                    <a:pt x="38" y="77"/>
                    <a:pt x="19" y="79"/>
                    <a:pt x="1" y="81"/>
                  </a:cubicBezTo>
                  <a:lnTo>
                    <a:pt x="44" y="454"/>
                  </a:lnTo>
                  <a:cubicBezTo>
                    <a:pt x="94" y="454"/>
                    <a:pt x="143" y="496"/>
                    <a:pt x="150" y="551"/>
                  </a:cubicBezTo>
                  <a:cubicBezTo>
                    <a:pt x="153" y="590"/>
                    <a:pt x="159" y="629"/>
                    <a:pt x="159" y="668"/>
                  </a:cubicBezTo>
                  <a:cubicBezTo>
                    <a:pt x="159" y="702"/>
                    <a:pt x="152" y="742"/>
                    <a:pt x="147" y="777"/>
                  </a:cubicBezTo>
                  <a:cubicBezTo>
                    <a:pt x="138" y="861"/>
                    <a:pt x="120" y="945"/>
                    <a:pt x="105" y="1027"/>
                  </a:cubicBezTo>
                  <a:cubicBezTo>
                    <a:pt x="97" y="1067"/>
                    <a:pt x="91" y="1106"/>
                    <a:pt x="85" y="1149"/>
                  </a:cubicBezTo>
                  <a:cubicBezTo>
                    <a:pt x="80" y="1181"/>
                    <a:pt x="77" y="1197"/>
                    <a:pt x="74" y="1240"/>
                  </a:cubicBezTo>
                  <a:cubicBezTo>
                    <a:pt x="66" y="1287"/>
                    <a:pt x="64" y="1301"/>
                    <a:pt x="58" y="1352"/>
                  </a:cubicBezTo>
                  <a:cubicBezTo>
                    <a:pt x="56" y="1374"/>
                    <a:pt x="56" y="1397"/>
                    <a:pt x="54" y="1421"/>
                  </a:cubicBezTo>
                  <a:cubicBezTo>
                    <a:pt x="194" y="1466"/>
                    <a:pt x="325" y="1566"/>
                    <a:pt x="431" y="1660"/>
                  </a:cubicBezTo>
                  <a:cubicBezTo>
                    <a:pt x="655" y="1857"/>
                    <a:pt x="856" y="2139"/>
                    <a:pt x="928" y="2441"/>
                  </a:cubicBezTo>
                  <a:cubicBezTo>
                    <a:pt x="972" y="2419"/>
                    <a:pt x="1021" y="2402"/>
                    <a:pt x="1070" y="2392"/>
                  </a:cubicBezTo>
                  <a:cubicBezTo>
                    <a:pt x="1114" y="2383"/>
                    <a:pt x="1157" y="2380"/>
                    <a:pt x="1199" y="2380"/>
                  </a:cubicBezTo>
                  <a:cubicBezTo>
                    <a:pt x="1237" y="2380"/>
                    <a:pt x="1274" y="2383"/>
                    <a:pt x="1311" y="2388"/>
                  </a:cubicBezTo>
                  <a:cubicBezTo>
                    <a:pt x="1298" y="2223"/>
                    <a:pt x="1271" y="2060"/>
                    <a:pt x="1242" y="1894"/>
                  </a:cubicBezTo>
                  <a:cubicBezTo>
                    <a:pt x="1206" y="1697"/>
                    <a:pt x="1155" y="1501"/>
                    <a:pt x="1152" y="1295"/>
                  </a:cubicBezTo>
                  <a:cubicBezTo>
                    <a:pt x="1152" y="1228"/>
                    <a:pt x="1205" y="1193"/>
                    <a:pt x="1258" y="1193"/>
                  </a:cubicBezTo>
                  <a:cubicBezTo>
                    <a:pt x="1301" y="1193"/>
                    <a:pt x="1345" y="1217"/>
                    <a:pt x="1361" y="1268"/>
                  </a:cubicBezTo>
                  <a:cubicBezTo>
                    <a:pt x="1420" y="1464"/>
                    <a:pt x="1439" y="1671"/>
                    <a:pt x="1459" y="1877"/>
                  </a:cubicBezTo>
                  <a:cubicBezTo>
                    <a:pt x="1479" y="2055"/>
                    <a:pt x="1481" y="2236"/>
                    <a:pt x="1467" y="2414"/>
                  </a:cubicBezTo>
                  <a:cubicBezTo>
                    <a:pt x="1476" y="2415"/>
                    <a:pt x="1483" y="2415"/>
                    <a:pt x="1492" y="2418"/>
                  </a:cubicBezTo>
                  <a:cubicBezTo>
                    <a:pt x="1539" y="2428"/>
                    <a:pt x="1602" y="2446"/>
                    <a:pt x="1659" y="2446"/>
                  </a:cubicBezTo>
                  <a:cubicBezTo>
                    <a:pt x="1696" y="2446"/>
                    <a:pt x="1730" y="2439"/>
                    <a:pt x="1758" y="2415"/>
                  </a:cubicBezTo>
                  <a:cubicBezTo>
                    <a:pt x="1829" y="2358"/>
                    <a:pt x="1867" y="2256"/>
                    <a:pt x="1923" y="2184"/>
                  </a:cubicBezTo>
                  <a:cubicBezTo>
                    <a:pt x="2064" y="2006"/>
                    <a:pt x="2269" y="1934"/>
                    <a:pt x="2485" y="1934"/>
                  </a:cubicBezTo>
                  <a:cubicBezTo>
                    <a:pt x="2521" y="1934"/>
                    <a:pt x="2558" y="1936"/>
                    <a:pt x="2595" y="1940"/>
                  </a:cubicBezTo>
                  <a:cubicBezTo>
                    <a:pt x="2659" y="1949"/>
                    <a:pt x="2731" y="1952"/>
                    <a:pt x="2794" y="1967"/>
                  </a:cubicBezTo>
                  <a:cubicBezTo>
                    <a:pt x="2800" y="1971"/>
                    <a:pt x="2823" y="1977"/>
                    <a:pt x="2850" y="1990"/>
                  </a:cubicBezTo>
                  <a:cubicBezTo>
                    <a:pt x="2866" y="1956"/>
                    <a:pt x="2878" y="1924"/>
                    <a:pt x="2897" y="1889"/>
                  </a:cubicBezTo>
                  <a:cubicBezTo>
                    <a:pt x="2990" y="1710"/>
                    <a:pt x="3211" y="1632"/>
                    <a:pt x="3409" y="1632"/>
                  </a:cubicBezTo>
                  <a:cubicBezTo>
                    <a:pt x="3438" y="1632"/>
                    <a:pt x="3466" y="1634"/>
                    <a:pt x="3493" y="1637"/>
                  </a:cubicBezTo>
                  <a:cubicBezTo>
                    <a:pt x="3601" y="1652"/>
                    <a:pt x="3705" y="1683"/>
                    <a:pt x="3802" y="1727"/>
                  </a:cubicBezTo>
                  <a:cubicBezTo>
                    <a:pt x="3823" y="1667"/>
                    <a:pt x="3826" y="1611"/>
                    <a:pt x="3813" y="1549"/>
                  </a:cubicBezTo>
                  <a:cubicBezTo>
                    <a:pt x="3751" y="1254"/>
                    <a:pt x="3480" y="949"/>
                    <a:pt x="3168" y="924"/>
                  </a:cubicBezTo>
                  <a:cubicBezTo>
                    <a:pt x="3154" y="923"/>
                    <a:pt x="3141" y="922"/>
                    <a:pt x="3127" y="922"/>
                  </a:cubicBezTo>
                  <a:cubicBezTo>
                    <a:pt x="2972" y="922"/>
                    <a:pt x="2815" y="988"/>
                    <a:pt x="2663" y="1008"/>
                  </a:cubicBezTo>
                  <a:cubicBezTo>
                    <a:pt x="2633" y="1012"/>
                    <a:pt x="2604" y="1014"/>
                    <a:pt x="2576" y="1014"/>
                  </a:cubicBezTo>
                  <a:cubicBezTo>
                    <a:pt x="2404" y="1014"/>
                    <a:pt x="2252" y="939"/>
                    <a:pt x="2151" y="790"/>
                  </a:cubicBezTo>
                  <a:cubicBezTo>
                    <a:pt x="2101" y="721"/>
                    <a:pt x="2079" y="637"/>
                    <a:pt x="2039" y="561"/>
                  </a:cubicBezTo>
                  <a:cubicBezTo>
                    <a:pt x="2010" y="505"/>
                    <a:pt x="1971" y="483"/>
                    <a:pt x="1905" y="483"/>
                  </a:cubicBezTo>
                  <a:cubicBezTo>
                    <a:pt x="1902" y="483"/>
                    <a:pt x="1899" y="483"/>
                    <a:pt x="1896" y="483"/>
                  </a:cubicBezTo>
                  <a:cubicBezTo>
                    <a:pt x="1685" y="490"/>
                    <a:pt x="1502" y="635"/>
                    <a:pt x="1290" y="635"/>
                  </a:cubicBezTo>
                  <a:cubicBezTo>
                    <a:pt x="1277" y="635"/>
                    <a:pt x="1265" y="634"/>
                    <a:pt x="1252" y="633"/>
                  </a:cubicBezTo>
                  <a:cubicBezTo>
                    <a:pt x="1084" y="619"/>
                    <a:pt x="971" y="508"/>
                    <a:pt x="887" y="372"/>
                  </a:cubicBezTo>
                  <a:cubicBezTo>
                    <a:pt x="820" y="264"/>
                    <a:pt x="759" y="117"/>
                    <a:pt x="659" y="48"/>
                  </a:cubicBezTo>
                  <a:cubicBezTo>
                    <a:pt x="608" y="13"/>
                    <a:pt x="547" y="0"/>
                    <a:pt x="48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38"/>
            <p:cNvSpPr/>
            <p:nvPr/>
          </p:nvSpPr>
          <p:spPr>
            <a:xfrm>
              <a:off x="1582173" y="3666846"/>
              <a:ext cx="86401" cy="64926"/>
            </a:xfrm>
            <a:custGeom>
              <a:rect b="b" l="l" r="r" t="t"/>
              <a:pathLst>
                <a:path extrusionOk="0" h="1883" w="2506">
                  <a:moveTo>
                    <a:pt x="1551" y="0"/>
                  </a:moveTo>
                  <a:cubicBezTo>
                    <a:pt x="1437" y="155"/>
                    <a:pt x="1303" y="300"/>
                    <a:pt x="1160" y="427"/>
                  </a:cubicBezTo>
                  <a:cubicBezTo>
                    <a:pt x="927" y="638"/>
                    <a:pt x="671" y="818"/>
                    <a:pt x="418" y="1005"/>
                  </a:cubicBezTo>
                  <a:cubicBezTo>
                    <a:pt x="281" y="1107"/>
                    <a:pt x="147" y="1212"/>
                    <a:pt x="0" y="1292"/>
                  </a:cubicBezTo>
                  <a:cubicBezTo>
                    <a:pt x="98" y="1317"/>
                    <a:pt x="197" y="1339"/>
                    <a:pt x="295" y="1361"/>
                  </a:cubicBezTo>
                  <a:cubicBezTo>
                    <a:pt x="1004" y="1523"/>
                    <a:pt x="1712" y="1695"/>
                    <a:pt x="2417" y="1875"/>
                  </a:cubicBezTo>
                  <a:cubicBezTo>
                    <a:pt x="2425" y="1878"/>
                    <a:pt x="2431" y="1879"/>
                    <a:pt x="2437" y="1882"/>
                  </a:cubicBezTo>
                  <a:cubicBezTo>
                    <a:pt x="2438" y="1873"/>
                    <a:pt x="2438" y="1862"/>
                    <a:pt x="2441" y="1853"/>
                  </a:cubicBezTo>
                  <a:cubicBezTo>
                    <a:pt x="2482" y="1648"/>
                    <a:pt x="2506" y="1451"/>
                    <a:pt x="2466" y="1242"/>
                  </a:cubicBezTo>
                  <a:cubicBezTo>
                    <a:pt x="2431" y="1042"/>
                    <a:pt x="2359" y="852"/>
                    <a:pt x="2281" y="669"/>
                  </a:cubicBezTo>
                  <a:cubicBezTo>
                    <a:pt x="2209" y="498"/>
                    <a:pt x="2115" y="347"/>
                    <a:pt x="1959" y="242"/>
                  </a:cubicBezTo>
                  <a:cubicBezTo>
                    <a:pt x="1879" y="188"/>
                    <a:pt x="1789" y="148"/>
                    <a:pt x="1704" y="101"/>
                  </a:cubicBezTo>
                  <a:cubicBezTo>
                    <a:pt x="1651" y="72"/>
                    <a:pt x="1600" y="36"/>
                    <a:pt x="155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38"/>
            <p:cNvSpPr/>
            <p:nvPr/>
          </p:nvSpPr>
          <p:spPr>
            <a:xfrm>
              <a:off x="1363823" y="3470769"/>
              <a:ext cx="275682" cy="237326"/>
            </a:xfrm>
            <a:custGeom>
              <a:rect b="b" l="l" r="r" t="t"/>
              <a:pathLst>
                <a:path extrusionOk="0" h="6883" w="7996">
                  <a:moveTo>
                    <a:pt x="6034" y="1"/>
                  </a:moveTo>
                  <a:cubicBezTo>
                    <a:pt x="5925" y="113"/>
                    <a:pt x="5808" y="213"/>
                    <a:pt x="5683" y="307"/>
                  </a:cubicBezTo>
                  <a:cubicBezTo>
                    <a:pt x="5058" y="776"/>
                    <a:pt x="4281" y="1040"/>
                    <a:pt x="3521" y="1187"/>
                  </a:cubicBezTo>
                  <a:cubicBezTo>
                    <a:pt x="3169" y="1255"/>
                    <a:pt x="2807" y="1293"/>
                    <a:pt x="2446" y="1293"/>
                  </a:cubicBezTo>
                  <a:cubicBezTo>
                    <a:pt x="1949" y="1293"/>
                    <a:pt x="1453" y="1220"/>
                    <a:pt x="984" y="1051"/>
                  </a:cubicBezTo>
                  <a:cubicBezTo>
                    <a:pt x="740" y="1265"/>
                    <a:pt x="516" y="1503"/>
                    <a:pt x="360" y="1792"/>
                  </a:cubicBezTo>
                  <a:cubicBezTo>
                    <a:pt x="69" y="2333"/>
                    <a:pt x="0" y="2978"/>
                    <a:pt x="69" y="3584"/>
                  </a:cubicBezTo>
                  <a:cubicBezTo>
                    <a:pt x="116" y="3977"/>
                    <a:pt x="205" y="4358"/>
                    <a:pt x="319" y="4736"/>
                  </a:cubicBezTo>
                  <a:cubicBezTo>
                    <a:pt x="411" y="5038"/>
                    <a:pt x="495" y="5367"/>
                    <a:pt x="763" y="5562"/>
                  </a:cubicBezTo>
                  <a:cubicBezTo>
                    <a:pt x="1059" y="5779"/>
                    <a:pt x="1462" y="5790"/>
                    <a:pt x="1812" y="5853"/>
                  </a:cubicBezTo>
                  <a:cubicBezTo>
                    <a:pt x="2256" y="5931"/>
                    <a:pt x="2697" y="6025"/>
                    <a:pt x="3136" y="6122"/>
                  </a:cubicBezTo>
                  <a:cubicBezTo>
                    <a:pt x="4036" y="6319"/>
                    <a:pt x="4927" y="6556"/>
                    <a:pt x="5802" y="6840"/>
                  </a:cubicBezTo>
                  <a:cubicBezTo>
                    <a:pt x="5847" y="6856"/>
                    <a:pt x="5892" y="6867"/>
                    <a:pt x="5936" y="6883"/>
                  </a:cubicBezTo>
                  <a:cubicBezTo>
                    <a:pt x="6069" y="6830"/>
                    <a:pt x="6189" y="6739"/>
                    <a:pt x="6301" y="6655"/>
                  </a:cubicBezTo>
                  <a:cubicBezTo>
                    <a:pt x="6427" y="6561"/>
                    <a:pt x="6545" y="6457"/>
                    <a:pt x="6667" y="6361"/>
                  </a:cubicBezTo>
                  <a:cubicBezTo>
                    <a:pt x="6933" y="6156"/>
                    <a:pt x="7194" y="5951"/>
                    <a:pt x="7425" y="5705"/>
                  </a:cubicBezTo>
                  <a:cubicBezTo>
                    <a:pt x="7624" y="5493"/>
                    <a:pt x="7790" y="5253"/>
                    <a:pt x="7880" y="4974"/>
                  </a:cubicBezTo>
                  <a:cubicBezTo>
                    <a:pt x="7968" y="4698"/>
                    <a:pt x="7993" y="4409"/>
                    <a:pt x="7995" y="4122"/>
                  </a:cubicBezTo>
                  <a:cubicBezTo>
                    <a:pt x="7995" y="3825"/>
                    <a:pt x="7980" y="3528"/>
                    <a:pt x="7964" y="3232"/>
                  </a:cubicBezTo>
                  <a:cubicBezTo>
                    <a:pt x="7953" y="2962"/>
                    <a:pt x="7925" y="2691"/>
                    <a:pt x="7879" y="2422"/>
                  </a:cubicBezTo>
                  <a:cubicBezTo>
                    <a:pt x="7782" y="1886"/>
                    <a:pt x="7613" y="1341"/>
                    <a:pt x="7276" y="904"/>
                  </a:cubicBezTo>
                  <a:cubicBezTo>
                    <a:pt x="7117" y="696"/>
                    <a:pt x="6914" y="510"/>
                    <a:pt x="6704" y="354"/>
                  </a:cubicBezTo>
                  <a:cubicBezTo>
                    <a:pt x="6505" y="207"/>
                    <a:pt x="6277" y="70"/>
                    <a:pt x="603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38"/>
            <p:cNvSpPr/>
            <p:nvPr/>
          </p:nvSpPr>
          <p:spPr>
            <a:xfrm>
              <a:off x="1222773" y="3804138"/>
              <a:ext cx="383631" cy="292597"/>
            </a:xfrm>
            <a:custGeom>
              <a:rect b="b" l="l" r="r" t="t"/>
              <a:pathLst>
                <a:path extrusionOk="0" h="8486" w="11127">
                  <a:moveTo>
                    <a:pt x="5343" y="718"/>
                  </a:moveTo>
                  <a:cubicBezTo>
                    <a:pt x="6005" y="718"/>
                    <a:pt x="6688" y="1209"/>
                    <a:pt x="6665" y="1917"/>
                  </a:cubicBezTo>
                  <a:cubicBezTo>
                    <a:pt x="6642" y="2525"/>
                    <a:pt x="6160" y="2941"/>
                    <a:pt x="5626" y="3130"/>
                  </a:cubicBezTo>
                  <a:cubicBezTo>
                    <a:pt x="5389" y="3214"/>
                    <a:pt x="5124" y="3269"/>
                    <a:pt x="4863" y="3269"/>
                  </a:cubicBezTo>
                  <a:cubicBezTo>
                    <a:pt x="4596" y="3269"/>
                    <a:pt x="4333" y="3212"/>
                    <a:pt x="4106" y="3068"/>
                  </a:cubicBezTo>
                  <a:cubicBezTo>
                    <a:pt x="3851" y="2904"/>
                    <a:pt x="3687" y="2619"/>
                    <a:pt x="3663" y="2319"/>
                  </a:cubicBezTo>
                  <a:cubicBezTo>
                    <a:pt x="3645" y="2094"/>
                    <a:pt x="3700" y="1875"/>
                    <a:pt x="3809" y="1679"/>
                  </a:cubicBezTo>
                  <a:cubicBezTo>
                    <a:pt x="4061" y="1234"/>
                    <a:pt x="4669" y="787"/>
                    <a:pt x="5185" y="728"/>
                  </a:cubicBezTo>
                  <a:cubicBezTo>
                    <a:pt x="5237" y="721"/>
                    <a:pt x="5290" y="718"/>
                    <a:pt x="5343" y="718"/>
                  </a:cubicBezTo>
                  <a:close/>
                  <a:moveTo>
                    <a:pt x="5948" y="3357"/>
                  </a:moveTo>
                  <a:cubicBezTo>
                    <a:pt x="6097" y="3357"/>
                    <a:pt x="6243" y="3433"/>
                    <a:pt x="6314" y="3571"/>
                  </a:cubicBezTo>
                  <a:cubicBezTo>
                    <a:pt x="6400" y="3733"/>
                    <a:pt x="6378" y="3923"/>
                    <a:pt x="6329" y="4095"/>
                  </a:cubicBezTo>
                  <a:lnTo>
                    <a:pt x="6329" y="4099"/>
                  </a:lnTo>
                  <a:cubicBezTo>
                    <a:pt x="6364" y="4105"/>
                    <a:pt x="6403" y="4115"/>
                    <a:pt x="6439" y="4121"/>
                  </a:cubicBezTo>
                  <a:cubicBezTo>
                    <a:pt x="6503" y="4136"/>
                    <a:pt x="6569" y="4151"/>
                    <a:pt x="6631" y="4155"/>
                  </a:cubicBezTo>
                  <a:cubicBezTo>
                    <a:pt x="6651" y="4156"/>
                    <a:pt x="6672" y="4157"/>
                    <a:pt x="6692" y="4157"/>
                  </a:cubicBezTo>
                  <a:cubicBezTo>
                    <a:pt x="6737" y="4157"/>
                    <a:pt x="6782" y="4154"/>
                    <a:pt x="6821" y="4146"/>
                  </a:cubicBezTo>
                  <a:cubicBezTo>
                    <a:pt x="6888" y="4133"/>
                    <a:pt x="6940" y="4115"/>
                    <a:pt x="6993" y="4083"/>
                  </a:cubicBezTo>
                  <a:cubicBezTo>
                    <a:pt x="7043" y="4056"/>
                    <a:pt x="7080" y="4019"/>
                    <a:pt x="7108" y="3972"/>
                  </a:cubicBezTo>
                  <a:cubicBezTo>
                    <a:pt x="7140" y="3918"/>
                    <a:pt x="7147" y="3892"/>
                    <a:pt x="7144" y="3833"/>
                  </a:cubicBezTo>
                  <a:cubicBezTo>
                    <a:pt x="7144" y="3832"/>
                    <a:pt x="7144" y="3821"/>
                    <a:pt x="7142" y="3814"/>
                  </a:cubicBezTo>
                  <a:cubicBezTo>
                    <a:pt x="7139" y="3802"/>
                    <a:pt x="7136" y="3792"/>
                    <a:pt x="7132" y="3780"/>
                  </a:cubicBezTo>
                  <a:cubicBezTo>
                    <a:pt x="7129" y="3776"/>
                    <a:pt x="7128" y="3769"/>
                    <a:pt x="7126" y="3765"/>
                  </a:cubicBezTo>
                  <a:lnTo>
                    <a:pt x="7126" y="3761"/>
                  </a:lnTo>
                  <a:cubicBezTo>
                    <a:pt x="7119" y="3749"/>
                    <a:pt x="7112" y="3734"/>
                    <a:pt x="7103" y="3722"/>
                  </a:cubicBezTo>
                  <a:cubicBezTo>
                    <a:pt x="7102" y="3719"/>
                    <a:pt x="7091" y="3703"/>
                    <a:pt x="7091" y="3699"/>
                  </a:cubicBezTo>
                  <a:cubicBezTo>
                    <a:pt x="7084" y="3693"/>
                    <a:pt x="7079" y="3686"/>
                    <a:pt x="7072" y="3679"/>
                  </a:cubicBezTo>
                  <a:cubicBezTo>
                    <a:pt x="7069" y="3673"/>
                    <a:pt x="7064" y="3671"/>
                    <a:pt x="7059" y="3664"/>
                  </a:cubicBezTo>
                  <a:cubicBezTo>
                    <a:pt x="7051" y="3660"/>
                    <a:pt x="7039" y="3651"/>
                    <a:pt x="7032" y="3645"/>
                  </a:cubicBezTo>
                  <a:cubicBezTo>
                    <a:pt x="7029" y="3644"/>
                    <a:pt x="7028" y="3644"/>
                    <a:pt x="7025" y="3641"/>
                  </a:cubicBezTo>
                  <a:cubicBezTo>
                    <a:pt x="6983" y="3604"/>
                    <a:pt x="6959" y="3566"/>
                    <a:pt x="6966" y="3506"/>
                  </a:cubicBezTo>
                  <a:cubicBezTo>
                    <a:pt x="6972" y="3459"/>
                    <a:pt x="7012" y="3400"/>
                    <a:pt x="7066" y="3391"/>
                  </a:cubicBezTo>
                  <a:cubicBezTo>
                    <a:pt x="7081" y="3389"/>
                    <a:pt x="7096" y="3387"/>
                    <a:pt x="7111" y="3387"/>
                  </a:cubicBezTo>
                  <a:cubicBezTo>
                    <a:pt x="7193" y="3387"/>
                    <a:pt x="7264" y="3422"/>
                    <a:pt x="7321" y="3489"/>
                  </a:cubicBezTo>
                  <a:cubicBezTo>
                    <a:pt x="7372" y="3548"/>
                    <a:pt x="7408" y="3623"/>
                    <a:pt x="7430" y="3698"/>
                  </a:cubicBezTo>
                  <a:cubicBezTo>
                    <a:pt x="7522" y="4017"/>
                    <a:pt x="7278" y="4306"/>
                    <a:pt x="6983" y="4388"/>
                  </a:cubicBezTo>
                  <a:cubicBezTo>
                    <a:pt x="6928" y="4404"/>
                    <a:pt x="6868" y="4411"/>
                    <a:pt x="6809" y="4420"/>
                  </a:cubicBezTo>
                  <a:cubicBezTo>
                    <a:pt x="7008" y="4723"/>
                    <a:pt x="6846" y="5098"/>
                    <a:pt x="6577" y="5297"/>
                  </a:cubicBezTo>
                  <a:cubicBezTo>
                    <a:pt x="6452" y="5388"/>
                    <a:pt x="6300" y="5441"/>
                    <a:pt x="6147" y="5451"/>
                  </a:cubicBezTo>
                  <a:cubicBezTo>
                    <a:pt x="6138" y="5451"/>
                    <a:pt x="6130" y="5451"/>
                    <a:pt x="6121" y="5451"/>
                  </a:cubicBezTo>
                  <a:cubicBezTo>
                    <a:pt x="6054" y="5451"/>
                    <a:pt x="5986" y="5441"/>
                    <a:pt x="5923" y="5419"/>
                  </a:cubicBezTo>
                  <a:cubicBezTo>
                    <a:pt x="5881" y="5405"/>
                    <a:pt x="5842" y="5385"/>
                    <a:pt x="5806" y="5360"/>
                  </a:cubicBezTo>
                  <a:cubicBezTo>
                    <a:pt x="5748" y="5315"/>
                    <a:pt x="5723" y="5274"/>
                    <a:pt x="5720" y="5199"/>
                  </a:cubicBezTo>
                  <a:cubicBezTo>
                    <a:pt x="5717" y="5155"/>
                    <a:pt x="5754" y="5099"/>
                    <a:pt x="5801" y="5092"/>
                  </a:cubicBezTo>
                  <a:cubicBezTo>
                    <a:pt x="5821" y="5089"/>
                    <a:pt x="5839" y="5088"/>
                    <a:pt x="5857" y="5088"/>
                  </a:cubicBezTo>
                  <a:cubicBezTo>
                    <a:pt x="5893" y="5088"/>
                    <a:pt x="5925" y="5095"/>
                    <a:pt x="5963" y="5114"/>
                  </a:cubicBezTo>
                  <a:cubicBezTo>
                    <a:pt x="5963" y="5117"/>
                    <a:pt x="5963" y="5117"/>
                    <a:pt x="5966" y="5117"/>
                  </a:cubicBezTo>
                  <a:cubicBezTo>
                    <a:pt x="5970" y="5117"/>
                    <a:pt x="5977" y="5121"/>
                    <a:pt x="5981" y="5121"/>
                  </a:cubicBezTo>
                  <a:cubicBezTo>
                    <a:pt x="5993" y="5126"/>
                    <a:pt x="6002" y="5130"/>
                    <a:pt x="6009" y="5133"/>
                  </a:cubicBezTo>
                  <a:cubicBezTo>
                    <a:pt x="6012" y="5133"/>
                    <a:pt x="6015" y="5134"/>
                    <a:pt x="6018" y="5136"/>
                  </a:cubicBezTo>
                  <a:cubicBezTo>
                    <a:pt x="6022" y="5136"/>
                    <a:pt x="6027" y="5138"/>
                    <a:pt x="6030" y="5140"/>
                  </a:cubicBezTo>
                  <a:cubicBezTo>
                    <a:pt x="6045" y="5146"/>
                    <a:pt x="6061" y="5149"/>
                    <a:pt x="6074" y="5152"/>
                  </a:cubicBezTo>
                  <a:cubicBezTo>
                    <a:pt x="6082" y="5154"/>
                    <a:pt x="6090" y="5154"/>
                    <a:pt x="6096" y="5156"/>
                  </a:cubicBezTo>
                  <a:lnTo>
                    <a:pt x="6098" y="5156"/>
                  </a:lnTo>
                  <a:cubicBezTo>
                    <a:pt x="6118" y="5156"/>
                    <a:pt x="6139" y="5157"/>
                    <a:pt x="6159" y="5157"/>
                  </a:cubicBezTo>
                  <a:cubicBezTo>
                    <a:pt x="6169" y="5157"/>
                    <a:pt x="6179" y="5157"/>
                    <a:pt x="6189" y="5156"/>
                  </a:cubicBezTo>
                  <a:cubicBezTo>
                    <a:pt x="6191" y="5156"/>
                    <a:pt x="6200" y="5154"/>
                    <a:pt x="6206" y="5154"/>
                  </a:cubicBezTo>
                  <a:cubicBezTo>
                    <a:pt x="6211" y="5151"/>
                    <a:pt x="6213" y="5151"/>
                    <a:pt x="6213" y="5151"/>
                  </a:cubicBezTo>
                  <a:cubicBezTo>
                    <a:pt x="6226" y="5149"/>
                    <a:pt x="6241" y="5146"/>
                    <a:pt x="6253" y="5141"/>
                  </a:cubicBezTo>
                  <a:cubicBezTo>
                    <a:pt x="6269" y="5138"/>
                    <a:pt x="6285" y="5133"/>
                    <a:pt x="6298" y="5129"/>
                  </a:cubicBezTo>
                  <a:cubicBezTo>
                    <a:pt x="6303" y="5129"/>
                    <a:pt x="6316" y="5123"/>
                    <a:pt x="6325" y="5120"/>
                  </a:cubicBezTo>
                  <a:cubicBezTo>
                    <a:pt x="6331" y="5117"/>
                    <a:pt x="6341" y="5110"/>
                    <a:pt x="6341" y="5110"/>
                  </a:cubicBezTo>
                  <a:cubicBezTo>
                    <a:pt x="6347" y="5108"/>
                    <a:pt x="6352" y="5107"/>
                    <a:pt x="6358" y="5104"/>
                  </a:cubicBezTo>
                  <a:cubicBezTo>
                    <a:pt x="6369" y="5098"/>
                    <a:pt x="6382" y="5091"/>
                    <a:pt x="6394" y="5084"/>
                  </a:cubicBezTo>
                  <a:cubicBezTo>
                    <a:pt x="6407" y="5076"/>
                    <a:pt x="6421" y="5066"/>
                    <a:pt x="6434" y="5057"/>
                  </a:cubicBezTo>
                  <a:cubicBezTo>
                    <a:pt x="6439" y="5055"/>
                    <a:pt x="6444" y="5051"/>
                    <a:pt x="6447" y="5048"/>
                  </a:cubicBezTo>
                  <a:cubicBezTo>
                    <a:pt x="6450" y="5048"/>
                    <a:pt x="6450" y="5048"/>
                    <a:pt x="6450" y="5046"/>
                  </a:cubicBezTo>
                  <a:cubicBezTo>
                    <a:pt x="6472" y="5027"/>
                    <a:pt x="6496" y="5006"/>
                    <a:pt x="6515" y="4987"/>
                  </a:cubicBezTo>
                  <a:cubicBezTo>
                    <a:pt x="6527" y="4977"/>
                    <a:pt x="6538" y="4964"/>
                    <a:pt x="6546" y="4952"/>
                  </a:cubicBezTo>
                  <a:cubicBezTo>
                    <a:pt x="6550" y="4951"/>
                    <a:pt x="6550" y="4948"/>
                    <a:pt x="6550" y="4948"/>
                  </a:cubicBezTo>
                  <a:cubicBezTo>
                    <a:pt x="6553" y="4946"/>
                    <a:pt x="6554" y="4942"/>
                    <a:pt x="6556" y="4938"/>
                  </a:cubicBezTo>
                  <a:cubicBezTo>
                    <a:pt x="6575" y="4911"/>
                    <a:pt x="6591" y="4885"/>
                    <a:pt x="6606" y="4858"/>
                  </a:cubicBezTo>
                  <a:cubicBezTo>
                    <a:pt x="6607" y="4854"/>
                    <a:pt x="6607" y="4849"/>
                    <a:pt x="6610" y="4845"/>
                  </a:cubicBezTo>
                  <a:cubicBezTo>
                    <a:pt x="6613" y="4845"/>
                    <a:pt x="6613" y="4843"/>
                    <a:pt x="6613" y="4843"/>
                  </a:cubicBezTo>
                  <a:cubicBezTo>
                    <a:pt x="6617" y="4829"/>
                    <a:pt x="6622" y="4815"/>
                    <a:pt x="6626" y="4802"/>
                  </a:cubicBezTo>
                  <a:cubicBezTo>
                    <a:pt x="6631" y="4786"/>
                    <a:pt x="6633" y="4770"/>
                    <a:pt x="6638" y="4751"/>
                  </a:cubicBezTo>
                  <a:cubicBezTo>
                    <a:pt x="6638" y="4750"/>
                    <a:pt x="6640" y="4748"/>
                    <a:pt x="6640" y="4748"/>
                  </a:cubicBezTo>
                  <a:lnTo>
                    <a:pt x="6640" y="4735"/>
                  </a:lnTo>
                  <a:cubicBezTo>
                    <a:pt x="6640" y="4720"/>
                    <a:pt x="6643" y="4704"/>
                    <a:pt x="6640" y="4688"/>
                  </a:cubicBezTo>
                  <a:cubicBezTo>
                    <a:pt x="6640" y="4673"/>
                    <a:pt x="6640" y="4661"/>
                    <a:pt x="6638" y="4655"/>
                  </a:cubicBezTo>
                  <a:cubicBezTo>
                    <a:pt x="6624" y="4589"/>
                    <a:pt x="6595" y="4532"/>
                    <a:pt x="6550" y="4483"/>
                  </a:cubicBezTo>
                  <a:cubicBezTo>
                    <a:pt x="6501" y="4430"/>
                    <a:pt x="6451" y="4392"/>
                    <a:pt x="6382" y="4368"/>
                  </a:cubicBezTo>
                  <a:cubicBezTo>
                    <a:pt x="6342" y="4352"/>
                    <a:pt x="6301" y="4343"/>
                    <a:pt x="6262" y="4327"/>
                  </a:cubicBezTo>
                  <a:cubicBezTo>
                    <a:pt x="6252" y="4323"/>
                    <a:pt x="6243" y="4318"/>
                    <a:pt x="6233" y="4313"/>
                  </a:cubicBezTo>
                  <a:cubicBezTo>
                    <a:pt x="6100" y="4530"/>
                    <a:pt x="5876" y="4678"/>
                    <a:pt x="5619" y="4738"/>
                  </a:cubicBezTo>
                  <a:cubicBezTo>
                    <a:pt x="5561" y="4752"/>
                    <a:pt x="5497" y="4762"/>
                    <a:pt x="5434" y="4762"/>
                  </a:cubicBezTo>
                  <a:cubicBezTo>
                    <a:pt x="5355" y="4762"/>
                    <a:pt x="5277" y="4746"/>
                    <a:pt x="5211" y="4703"/>
                  </a:cubicBezTo>
                  <a:cubicBezTo>
                    <a:pt x="5061" y="4603"/>
                    <a:pt x="5036" y="4412"/>
                    <a:pt x="5070" y="4248"/>
                  </a:cubicBezTo>
                  <a:cubicBezTo>
                    <a:pt x="5096" y="4107"/>
                    <a:pt x="5173" y="3968"/>
                    <a:pt x="5264" y="3852"/>
                  </a:cubicBezTo>
                  <a:cubicBezTo>
                    <a:pt x="5305" y="3782"/>
                    <a:pt x="5351" y="3718"/>
                    <a:pt x="5400" y="3657"/>
                  </a:cubicBezTo>
                  <a:cubicBezTo>
                    <a:pt x="5525" y="3505"/>
                    <a:pt x="5713" y="3374"/>
                    <a:pt x="5916" y="3358"/>
                  </a:cubicBezTo>
                  <a:cubicBezTo>
                    <a:pt x="5926" y="3358"/>
                    <a:pt x="5937" y="3357"/>
                    <a:pt x="5948" y="3357"/>
                  </a:cubicBezTo>
                  <a:close/>
                  <a:moveTo>
                    <a:pt x="3044" y="3647"/>
                  </a:moveTo>
                  <a:cubicBezTo>
                    <a:pt x="3241" y="3647"/>
                    <a:pt x="3438" y="3703"/>
                    <a:pt x="3601" y="3818"/>
                  </a:cubicBezTo>
                  <a:cubicBezTo>
                    <a:pt x="4031" y="4126"/>
                    <a:pt x="4207" y="4694"/>
                    <a:pt x="4232" y="5203"/>
                  </a:cubicBezTo>
                  <a:cubicBezTo>
                    <a:pt x="4259" y="5770"/>
                    <a:pt x="4057" y="6373"/>
                    <a:pt x="3502" y="6623"/>
                  </a:cubicBezTo>
                  <a:cubicBezTo>
                    <a:pt x="3364" y="6685"/>
                    <a:pt x="3223" y="6714"/>
                    <a:pt x="3084" y="6714"/>
                  </a:cubicBezTo>
                  <a:cubicBezTo>
                    <a:pt x="2522" y="6714"/>
                    <a:pt x="1993" y="6254"/>
                    <a:pt x="1844" y="5706"/>
                  </a:cubicBezTo>
                  <a:cubicBezTo>
                    <a:pt x="1704" y="5203"/>
                    <a:pt x="1885" y="4473"/>
                    <a:pt x="2203" y="4071"/>
                  </a:cubicBezTo>
                  <a:cubicBezTo>
                    <a:pt x="2344" y="3894"/>
                    <a:pt x="2526" y="3759"/>
                    <a:pt x="2742" y="3693"/>
                  </a:cubicBezTo>
                  <a:cubicBezTo>
                    <a:pt x="2839" y="3662"/>
                    <a:pt x="2941" y="3647"/>
                    <a:pt x="3044" y="3647"/>
                  </a:cubicBezTo>
                  <a:close/>
                  <a:moveTo>
                    <a:pt x="6878" y="1"/>
                  </a:moveTo>
                  <a:cubicBezTo>
                    <a:pt x="6828" y="1"/>
                    <a:pt x="6776" y="14"/>
                    <a:pt x="6721" y="42"/>
                  </a:cubicBezTo>
                  <a:cubicBezTo>
                    <a:pt x="6593" y="108"/>
                    <a:pt x="6476" y="186"/>
                    <a:pt x="6330" y="205"/>
                  </a:cubicBezTo>
                  <a:cubicBezTo>
                    <a:pt x="6306" y="209"/>
                    <a:pt x="6282" y="210"/>
                    <a:pt x="6259" y="210"/>
                  </a:cubicBezTo>
                  <a:cubicBezTo>
                    <a:pt x="6188" y="210"/>
                    <a:pt x="6121" y="194"/>
                    <a:pt x="6055" y="161"/>
                  </a:cubicBezTo>
                  <a:cubicBezTo>
                    <a:pt x="5973" y="121"/>
                    <a:pt x="5905" y="54"/>
                    <a:pt x="5815" y="38"/>
                  </a:cubicBezTo>
                  <a:cubicBezTo>
                    <a:pt x="5797" y="35"/>
                    <a:pt x="5779" y="34"/>
                    <a:pt x="5762" y="34"/>
                  </a:cubicBezTo>
                  <a:cubicBezTo>
                    <a:pt x="5609" y="34"/>
                    <a:pt x="5481" y="150"/>
                    <a:pt x="5363" y="238"/>
                  </a:cubicBezTo>
                  <a:cubicBezTo>
                    <a:pt x="5242" y="328"/>
                    <a:pt x="5117" y="378"/>
                    <a:pt x="4973" y="378"/>
                  </a:cubicBezTo>
                  <a:cubicBezTo>
                    <a:pt x="4944" y="378"/>
                    <a:pt x="4914" y="376"/>
                    <a:pt x="4883" y="372"/>
                  </a:cubicBezTo>
                  <a:cubicBezTo>
                    <a:pt x="4756" y="357"/>
                    <a:pt x="4625" y="311"/>
                    <a:pt x="4496" y="311"/>
                  </a:cubicBezTo>
                  <a:cubicBezTo>
                    <a:pt x="4467" y="311"/>
                    <a:pt x="4439" y="313"/>
                    <a:pt x="4411" y="318"/>
                  </a:cubicBezTo>
                  <a:cubicBezTo>
                    <a:pt x="4076" y="383"/>
                    <a:pt x="4010" y="845"/>
                    <a:pt x="3654" y="886"/>
                  </a:cubicBezTo>
                  <a:cubicBezTo>
                    <a:pt x="3644" y="887"/>
                    <a:pt x="3634" y="888"/>
                    <a:pt x="3624" y="888"/>
                  </a:cubicBezTo>
                  <a:cubicBezTo>
                    <a:pt x="3493" y="888"/>
                    <a:pt x="3383" y="796"/>
                    <a:pt x="3255" y="796"/>
                  </a:cubicBezTo>
                  <a:cubicBezTo>
                    <a:pt x="3237" y="796"/>
                    <a:pt x="3219" y="798"/>
                    <a:pt x="3201" y="802"/>
                  </a:cubicBezTo>
                  <a:cubicBezTo>
                    <a:pt x="3086" y="825"/>
                    <a:pt x="3021" y="942"/>
                    <a:pt x="2961" y="1033"/>
                  </a:cubicBezTo>
                  <a:cubicBezTo>
                    <a:pt x="2864" y="1173"/>
                    <a:pt x="2755" y="1308"/>
                    <a:pt x="2581" y="1351"/>
                  </a:cubicBezTo>
                  <a:cubicBezTo>
                    <a:pt x="2426" y="1388"/>
                    <a:pt x="2250" y="1357"/>
                    <a:pt x="2116" y="1460"/>
                  </a:cubicBezTo>
                  <a:cubicBezTo>
                    <a:pt x="2029" y="1528"/>
                    <a:pt x="1977" y="1637"/>
                    <a:pt x="1923" y="1737"/>
                  </a:cubicBezTo>
                  <a:cubicBezTo>
                    <a:pt x="1858" y="1856"/>
                    <a:pt x="1785" y="1969"/>
                    <a:pt x="1673" y="2049"/>
                  </a:cubicBezTo>
                  <a:cubicBezTo>
                    <a:pt x="1562" y="2131"/>
                    <a:pt x="1407" y="2157"/>
                    <a:pt x="1298" y="2213"/>
                  </a:cubicBezTo>
                  <a:cubicBezTo>
                    <a:pt x="1166" y="2277"/>
                    <a:pt x="1113" y="2422"/>
                    <a:pt x="1074" y="2565"/>
                  </a:cubicBezTo>
                  <a:cubicBezTo>
                    <a:pt x="1046" y="2663"/>
                    <a:pt x="1019" y="2763"/>
                    <a:pt x="968" y="2853"/>
                  </a:cubicBezTo>
                  <a:cubicBezTo>
                    <a:pt x="918" y="2931"/>
                    <a:pt x="853" y="3001"/>
                    <a:pt x="785" y="3062"/>
                  </a:cubicBezTo>
                  <a:cubicBezTo>
                    <a:pt x="663" y="3164"/>
                    <a:pt x="516" y="3249"/>
                    <a:pt x="447" y="3398"/>
                  </a:cubicBezTo>
                  <a:cubicBezTo>
                    <a:pt x="355" y="3595"/>
                    <a:pt x="426" y="3817"/>
                    <a:pt x="413" y="4022"/>
                  </a:cubicBezTo>
                  <a:cubicBezTo>
                    <a:pt x="406" y="4130"/>
                    <a:pt x="375" y="4234"/>
                    <a:pt x="316" y="4324"/>
                  </a:cubicBezTo>
                  <a:cubicBezTo>
                    <a:pt x="264" y="4397"/>
                    <a:pt x="199" y="4460"/>
                    <a:pt x="141" y="4527"/>
                  </a:cubicBezTo>
                  <a:cubicBezTo>
                    <a:pt x="0" y="4686"/>
                    <a:pt x="30" y="4891"/>
                    <a:pt x="88" y="5079"/>
                  </a:cubicBezTo>
                  <a:cubicBezTo>
                    <a:pt x="147" y="5278"/>
                    <a:pt x="222" y="5448"/>
                    <a:pt x="191" y="5660"/>
                  </a:cubicBezTo>
                  <a:cubicBezTo>
                    <a:pt x="168" y="5817"/>
                    <a:pt x="104" y="5968"/>
                    <a:pt x="121" y="6127"/>
                  </a:cubicBezTo>
                  <a:cubicBezTo>
                    <a:pt x="142" y="6322"/>
                    <a:pt x="285" y="6410"/>
                    <a:pt x="406" y="6538"/>
                  </a:cubicBezTo>
                  <a:cubicBezTo>
                    <a:pt x="531" y="6675"/>
                    <a:pt x="486" y="6856"/>
                    <a:pt x="462" y="7019"/>
                  </a:cubicBezTo>
                  <a:cubicBezTo>
                    <a:pt x="439" y="7162"/>
                    <a:pt x="564" y="7265"/>
                    <a:pt x="671" y="7340"/>
                  </a:cubicBezTo>
                  <a:cubicBezTo>
                    <a:pt x="800" y="7434"/>
                    <a:pt x="949" y="7532"/>
                    <a:pt x="952" y="7709"/>
                  </a:cubicBezTo>
                  <a:cubicBezTo>
                    <a:pt x="954" y="7796"/>
                    <a:pt x="917" y="7874"/>
                    <a:pt x="908" y="7959"/>
                  </a:cubicBezTo>
                  <a:cubicBezTo>
                    <a:pt x="900" y="8036"/>
                    <a:pt x="931" y="8087"/>
                    <a:pt x="990" y="8133"/>
                  </a:cubicBezTo>
                  <a:cubicBezTo>
                    <a:pt x="1105" y="8227"/>
                    <a:pt x="1269" y="8276"/>
                    <a:pt x="1412" y="8298"/>
                  </a:cubicBezTo>
                  <a:cubicBezTo>
                    <a:pt x="1469" y="8309"/>
                    <a:pt x="1534" y="8317"/>
                    <a:pt x="1598" y="8317"/>
                  </a:cubicBezTo>
                  <a:cubicBezTo>
                    <a:pt x="1680" y="8317"/>
                    <a:pt x="1761" y="8303"/>
                    <a:pt x="1829" y="8264"/>
                  </a:cubicBezTo>
                  <a:cubicBezTo>
                    <a:pt x="1851" y="8252"/>
                    <a:pt x="1870" y="8247"/>
                    <a:pt x="1888" y="8247"/>
                  </a:cubicBezTo>
                  <a:cubicBezTo>
                    <a:pt x="1893" y="8247"/>
                    <a:pt x="1899" y="8247"/>
                    <a:pt x="1904" y="8248"/>
                  </a:cubicBezTo>
                  <a:cubicBezTo>
                    <a:pt x="2048" y="8056"/>
                    <a:pt x="2297" y="7969"/>
                    <a:pt x="2547" y="7953"/>
                  </a:cubicBezTo>
                  <a:cubicBezTo>
                    <a:pt x="2572" y="7952"/>
                    <a:pt x="2598" y="7951"/>
                    <a:pt x="2623" y="7951"/>
                  </a:cubicBezTo>
                  <a:cubicBezTo>
                    <a:pt x="2981" y="7951"/>
                    <a:pt x="3307" y="8116"/>
                    <a:pt x="3630" y="8262"/>
                  </a:cubicBezTo>
                  <a:cubicBezTo>
                    <a:pt x="3667" y="8137"/>
                    <a:pt x="3706" y="8014"/>
                    <a:pt x="3768" y="7900"/>
                  </a:cubicBezTo>
                  <a:cubicBezTo>
                    <a:pt x="3868" y="7718"/>
                    <a:pt x="4040" y="7594"/>
                    <a:pt x="4245" y="7566"/>
                  </a:cubicBezTo>
                  <a:cubicBezTo>
                    <a:pt x="4280" y="7561"/>
                    <a:pt x="4313" y="7558"/>
                    <a:pt x="4346" y="7558"/>
                  </a:cubicBezTo>
                  <a:cubicBezTo>
                    <a:pt x="4717" y="7558"/>
                    <a:pt x="5008" y="7862"/>
                    <a:pt x="5188" y="8166"/>
                  </a:cubicBezTo>
                  <a:cubicBezTo>
                    <a:pt x="5203" y="8194"/>
                    <a:pt x="5221" y="8224"/>
                    <a:pt x="5239" y="8253"/>
                  </a:cubicBezTo>
                  <a:cubicBezTo>
                    <a:pt x="5294" y="8156"/>
                    <a:pt x="5341" y="8058"/>
                    <a:pt x="5391" y="7963"/>
                  </a:cubicBezTo>
                  <a:cubicBezTo>
                    <a:pt x="5469" y="7817"/>
                    <a:pt x="5601" y="7694"/>
                    <a:pt x="5750" y="7623"/>
                  </a:cubicBezTo>
                  <a:cubicBezTo>
                    <a:pt x="5831" y="7586"/>
                    <a:pt x="5916" y="7568"/>
                    <a:pt x="6001" y="7568"/>
                  </a:cubicBezTo>
                  <a:cubicBezTo>
                    <a:pt x="6125" y="7568"/>
                    <a:pt x="6248" y="7607"/>
                    <a:pt x="6356" y="7681"/>
                  </a:cubicBezTo>
                  <a:cubicBezTo>
                    <a:pt x="6630" y="7871"/>
                    <a:pt x="6743" y="8192"/>
                    <a:pt x="6877" y="8485"/>
                  </a:cubicBezTo>
                  <a:cubicBezTo>
                    <a:pt x="6899" y="8456"/>
                    <a:pt x="6920" y="8427"/>
                    <a:pt x="6940" y="8396"/>
                  </a:cubicBezTo>
                  <a:cubicBezTo>
                    <a:pt x="7085" y="8183"/>
                    <a:pt x="7361" y="7889"/>
                    <a:pt x="7654" y="7819"/>
                  </a:cubicBezTo>
                  <a:cubicBezTo>
                    <a:pt x="7629" y="7775"/>
                    <a:pt x="7611" y="7728"/>
                    <a:pt x="7598" y="7679"/>
                  </a:cubicBezTo>
                  <a:cubicBezTo>
                    <a:pt x="7487" y="7237"/>
                    <a:pt x="7697" y="6740"/>
                    <a:pt x="7994" y="6415"/>
                  </a:cubicBezTo>
                  <a:cubicBezTo>
                    <a:pt x="8067" y="6337"/>
                    <a:pt x="8158" y="6281"/>
                    <a:pt x="8233" y="6205"/>
                  </a:cubicBezTo>
                  <a:cubicBezTo>
                    <a:pt x="8321" y="6120"/>
                    <a:pt x="8307" y="6008"/>
                    <a:pt x="8296" y="5895"/>
                  </a:cubicBezTo>
                  <a:cubicBezTo>
                    <a:pt x="8284" y="5758"/>
                    <a:pt x="8286" y="5624"/>
                    <a:pt x="8349" y="5499"/>
                  </a:cubicBezTo>
                  <a:cubicBezTo>
                    <a:pt x="8405" y="5385"/>
                    <a:pt x="8498" y="5296"/>
                    <a:pt x="8604" y="5233"/>
                  </a:cubicBezTo>
                  <a:cubicBezTo>
                    <a:pt x="8698" y="5177"/>
                    <a:pt x="8806" y="5143"/>
                    <a:pt x="8898" y="5083"/>
                  </a:cubicBezTo>
                  <a:cubicBezTo>
                    <a:pt x="8916" y="5071"/>
                    <a:pt x="8932" y="5058"/>
                    <a:pt x="8948" y="5046"/>
                  </a:cubicBezTo>
                  <a:lnTo>
                    <a:pt x="8961" y="5032"/>
                  </a:lnTo>
                  <a:lnTo>
                    <a:pt x="8961" y="5030"/>
                  </a:lnTo>
                  <a:lnTo>
                    <a:pt x="8961" y="5026"/>
                  </a:lnTo>
                  <a:lnTo>
                    <a:pt x="8961" y="5010"/>
                  </a:lnTo>
                  <a:cubicBezTo>
                    <a:pt x="8952" y="4791"/>
                    <a:pt x="8945" y="4584"/>
                    <a:pt x="9036" y="4379"/>
                  </a:cubicBezTo>
                  <a:cubicBezTo>
                    <a:pt x="9129" y="4170"/>
                    <a:pt x="9305" y="4019"/>
                    <a:pt x="9535" y="3991"/>
                  </a:cubicBezTo>
                  <a:cubicBezTo>
                    <a:pt x="9629" y="3979"/>
                    <a:pt x="9725" y="3979"/>
                    <a:pt x="9821" y="3973"/>
                  </a:cubicBezTo>
                  <a:cubicBezTo>
                    <a:pt x="9850" y="3968"/>
                    <a:pt x="9879" y="3958"/>
                    <a:pt x="9907" y="3954"/>
                  </a:cubicBezTo>
                  <a:lnTo>
                    <a:pt x="9907" y="3926"/>
                  </a:lnTo>
                  <a:cubicBezTo>
                    <a:pt x="9897" y="3681"/>
                    <a:pt x="9929" y="3420"/>
                    <a:pt x="10087" y="3223"/>
                  </a:cubicBezTo>
                  <a:cubicBezTo>
                    <a:pt x="10243" y="3029"/>
                    <a:pt x="10461" y="2995"/>
                    <a:pt x="10695" y="2989"/>
                  </a:cubicBezTo>
                  <a:cubicBezTo>
                    <a:pt x="10745" y="2986"/>
                    <a:pt x="10789" y="2982"/>
                    <a:pt x="10836" y="2970"/>
                  </a:cubicBezTo>
                  <a:cubicBezTo>
                    <a:pt x="10841" y="2970"/>
                    <a:pt x="10844" y="2969"/>
                    <a:pt x="10847" y="2967"/>
                  </a:cubicBezTo>
                  <a:cubicBezTo>
                    <a:pt x="10850" y="2967"/>
                    <a:pt x="10854" y="2963"/>
                    <a:pt x="10856" y="2963"/>
                  </a:cubicBezTo>
                  <a:cubicBezTo>
                    <a:pt x="10861" y="2960"/>
                    <a:pt x="10866" y="2957"/>
                    <a:pt x="10870" y="2953"/>
                  </a:cubicBezTo>
                  <a:lnTo>
                    <a:pt x="10873" y="2949"/>
                  </a:lnTo>
                  <a:cubicBezTo>
                    <a:pt x="10887" y="2939"/>
                    <a:pt x="10898" y="2927"/>
                    <a:pt x="10912" y="2915"/>
                  </a:cubicBezTo>
                  <a:lnTo>
                    <a:pt x="10914" y="2912"/>
                  </a:lnTo>
                  <a:cubicBezTo>
                    <a:pt x="10919" y="2905"/>
                    <a:pt x="10922" y="2900"/>
                    <a:pt x="10925" y="2896"/>
                  </a:cubicBezTo>
                  <a:cubicBezTo>
                    <a:pt x="10943" y="2866"/>
                    <a:pt x="10961" y="2835"/>
                    <a:pt x="10976" y="2806"/>
                  </a:cubicBezTo>
                  <a:cubicBezTo>
                    <a:pt x="11021" y="2713"/>
                    <a:pt x="11068" y="2616"/>
                    <a:pt x="11126" y="2529"/>
                  </a:cubicBezTo>
                  <a:cubicBezTo>
                    <a:pt x="11123" y="2516"/>
                    <a:pt x="11120" y="2504"/>
                    <a:pt x="11120" y="2489"/>
                  </a:cubicBezTo>
                  <a:cubicBezTo>
                    <a:pt x="11113" y="2333"/>
                    <a:pt x="11064" y="2186"/>
                    <a:pt x="10987" y="2038"/>
                  </a:cubicBezTo>
                  <a:cubicBezTo>
                    <a:pt x="10902" y="1880"/>
                    <a:pt x="10788" y="1736"/>
                    <a:pt x="10649" y="1620"/>
                  </a:cubicBezTo>
                  <a:cubicBezTo>
                    <a:pt x="10590" y="1566"/>
                    <a:pt x="10513" y="1511"/>
                    <a:pt x="10437" y="1484"/>
                  </a:cubicBezTo>
                  <a:cubicBezTo>
                    <a:pt x="10413" y="1477"/>
                    <a:pt x="10389" y="1474"/>
                    <a:pt x="10364" y="1474"/>
                  </a:cubicBezTo>
                  <a:cubicBezTo>
                    <a:pt x="10306" y="1474"/>
                    <a:pt x="10245" y="1488"/>
                    <a:pt x="10189" y="1488"/>
                  </a:cubicBezTo>
                  <a:cubicBezTo>
                    <a:pt x="10186" y="1488"/>
                    <a:pt x="10183" y="1488"/>
                    <a:pt x="10181" y="1488"/>
                  </a:cubicBezTo>
                  <a:cubicBezTo>
                    <a:pt x="10035" y="1484"/>
                    <a:pt x="9921" y="1455"/>
                    <a:pt x="9872" y="1309"/>
                  </a:cubicBezTo>
                  <a:cubicBezTo>
                    <a:pt x="9850" y="1240"/>
                    <a:pt x="9828" y="1171"/>
                    <a:pt x="9781" y="1113"/>
                  </a:cubicBezTo>
                  <a:cubicBezTo>
                    <a:pt x="9765" y="1093"/>
                    <a:pt x="9746" y="1075"/>
                    <a:pt x="9721" y="1066"/>
                  </a:cubicBezTo>
                  <a:cubicBezTo>
                    <a:pt x="9712" y="1062"/>
                    <a:pt x="9699" y="1059"/>
                    <a:pt x="9677" y="1059"/>
                  </a:cubicBezTo>
                  <a:cubicBezTo>
                    <a:pt x="9614" y="1060"/>
                    <a:pt x="9555" y="1065"/>
                    <a:pt x="9498" y="1065"/>
                  </a:cubicBezTo>
                  <a:cubicBezTo>
                    <a:pt x="9420" y="1065"/>
                    <a:pt x="9344" y="1056"/>
                    <a:pt x="9264" y="1016"/>
                  </a:cubicBezTo>
                  <a:cubicBezTo>
                    <a:pt x="9106" y="934"/>
                    <a:pt x="9043" y="750"/>
                    <a:pt x="8905" y="644"/>
                  </a:cubicBezTo>
                  <a:cubicBezTo>
                    <a:pt x="8832" y="585"/>
                    <a:pt x="8749" y="541"/>
                    <a:pt x="8655" y="526"/>
                  </a:cubicBezTo>
                  <a:cubicBezTo>
                    <a:pt x="8635" y="522"/>
                    <a:pt x="8616" y="521"/>
                    <a:pt x="8597" y="521"/>
                  </a:cubicBezTo>
                  <a:cubicBezTo>
                    <a:pt x="8537" y="521"/>
                    <a:pt x="8480" y="534"/>
                    <a:pt x="8418" y="537"/>
                  </a:cubicBezTo>
                  <a:cubicBezTo>
                    <a:pt x="8412" y="537"/>
                    <a:pt x="8407" y="538"/>
                    <a:pt x="8401" y="538"/>
                  </a:cubicBezTo>
                  <a:cubicBezTo>
                    <a:pt x="8214" y="538"/>
                    <a:pt x="8135" y="377"/>
                    <a:pt x="8050" y="235"/>
                  </a:cubicBezTo>
                  <a:cubicBezTo>
                    <a:pt x="8004" y="156"/>
                    <a:pt x="7940" y="132"/>
                    <a:pt x="7869" y="132"/>
                  </a:cubicBezTo>
                  <a:cubicBezTo>
                    <a:pt x="7785" y="132"/>
                    <a:pt x="7691" y="167"/>
                    <a:pt x="7607" y="186"/>
                  </a:cubicBezTo>
                  <a:cubicBezTo>
                    <a:pt x="7553" y="198"/>
                    <a:pt x="7496" y="206"/>
                    <a:pt x="7440" y="206"/>
                  </a:cubicBezTo>
                  <a:cubicBezTo>
                    <a:pt x="7389" y="206"/>
                    <a:pt x="7339" y="199"/>
                    <a:pt x="7292" y="183"/>
                  </a:cubicBezTo>
                  <a:cubicBezTo>
                    <a:pt x="7213" y="160"/>
                    <a:pt x="7146" y="112"/>
                    <a:pt x="7080" y="70"/>
                  </a:cubicBezTo>
                  <a:cubicBezTo>
                    <a:pt x="7010" y="25"/>
                    <a:pt x="6945" y="1"/>
                    <a:pt x="6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38"/>
            <p:cNvSpPr/>
            <p:nvPr/>
          </p:nvSpPr>
          <p:spPr>
            <a:xfrm>
              <a:off x="1457052" y="4083032"/>
              <a:ext cx="143564" cy="145057"/>
            </a:xfrm>
            <a:custGeom>
              <a:rect b="b" l="l" r="r" t="t"/>
              <a:pathLst>
                <a:path extrusionOk="0" h="4207" w="4164">
                  <a:moveTo>
                    <a:pt x="993" y="0"/>
                  </a:moveTo>
                  <a:cubicBezTo>
                    <a:pt x="982" y="0"/>
                    <a:pt x="970" y="1"/>
                    <a:pt x="958" y="3"/>
                  </a:cubicBezTo>
                  <a:cubicBezTo>
                    <a:pt x="774" y="31"/>
                    <a:pt x="602" y="203"/>
                    <a:pt x="480" y="337"/>
                  </a:cubicBezTo>
                  <a:cubicBezTo>
                    <a:pt x="345" y="489"/>
                    <a:pt x="280" y="692"/>
                    <a:pt x="74" y="773"/>
                  </a:cubicBezTo>
                  <a:cubicBezTo>
                    <a:pt x="63" y="777"/>
                    <a:pt x="51" y="780"/>
                    <a:pt x="39" y="780"/>
                  </a:cubicBezTo>
                  <a:lnTo>
                    <a:pt x="1" y="1255"/>
                  </a:lnTo>
                  <a:cubicBezTo>
                    <a:pt x="22" y="1255"/>
                    <a:pt x="41" y="1261"/>
                    <a:pt x="57" y="1277"/>
                  </a:cubicBezTo>
                  <a:cubicBezTo>
                    <a:pt x="321" y="1530"/>
                    <a:pt x="422" y="1932"/>
                    <a:pt x="498" y="2275"/>
                  </a:cubicBezTo>
                  <a:cubicBezTo>
                    <a:pt x="539" y="2463"/>
                    <a:pt x="582" y="2655"/>
                    <a:pt x="588" y="2850"/>
                  </a:cubicBezTo>
                  <a:cubicBezTo>
                    <a:pt x="592" y="3058"/>
                    <a:pt x="566" y="3263"/>
                    <a:pt x="555" y="3471"/>
                  </a:cubicBezTo>
                  <a:cubicBezTo>
                    <a:pt x="555" y="3472"/>
                    <a:pt x="555" y="3472"/>
                    <a:pt x="552" y="3475"/>
                  </a:cubicBezTo>
                  <a:cubicBezTo>
                    <a:pt x="723" y="3514"/>
                    <a:pt x="889" y="3551"/>
                    <a:pt x="1057" y="3589"/>
                  </a:cubicBezTo>
                  <a:cubicBezTo>
                    <a:pt x="1409" y="3665"/>
                    <a:pt x="1759" y="3742"/>
                    <a:pt x="2112" y="3817"/>
                  </a:cubicBezTo>
                  <a:cubicBezTo>
                    <a:pt x="2057" y="3634"/>
                    <a:pt x="2119" y="3426"/>
                    <a:pt x="2146" y="3245"/>
                  </a:cubicBezTo>
                  <a:cubicBezTo>
                    <a:pt x="2166" y="3097"/>
                    <a:pt x="2193" y="2955"/>
                    <a:pt x="2229" y="2810"/>
                  </a:cubicBezTo>
                  <a:cubicBezTo>
                    <a:pt x="2260" y="2685"/>
                    <a:pt x="2281" y="2486"/>
                    <a:pt x="2403" y="2414"/>
                  </a:cubicBezTo>
                  <a:cubicBezTo>
                    <a:pt x="2414" y="2407"/>
                    <a:pt x="2427" y="2404"/>
                    <a:pt x="2439" y="2404"/>
                  </a:cubicBezTo>
                  <a:cubicBezTo>
                    <a:pt x="2465" y="2404"/>
                    <a:pt x="2490" y="2417"/>
                    <a:pt x="2503" y="2441"/>
                  </a:cubicBezTo>
                  <a:cubicBezTo>
                    <a:pt x="2566" y="2555"/>
                    <a:pt x="2500" y="2718"/>
                    <a:pt x="2476" y="2837"/>
                  </a:cubicBezTo>
                  <a:cubicBezTo>
                    <a:pt x="2450" y="2972"/>
                    <a:pt x="2430" y="3112"/>
                    <a:pt x="2407" y="3249"/>
                  </a:cubicBezTo>
                  <a:cubicBezTo>
                    <a:pt x="2391" y="3349"/>
                    <a:pt x="2367" y="3452"/>
                    <a:pt x="2351" y="3553"/>
                  </a:cubicBezTo>
                  <a:cubicBezTo>
                    <a:pt x="2338" y="3631"/>
                    <a:pt x="2316" y="3731"/>
                    <a:pt x="2351" y="3805"/>
                  </a:cubicBezTo>
                  <a:cubicBezTo>
                    <a:pt x="2364" y="3829"/>
                    <a:pt x="2367" y="3852"/>
                    <a:pt x="2364" y="3872"/>
                  </a:cubicBezTo>
                  <a:cubicBezTo>
                    <a:pt x="2914" y="3987"/>
                    <a:pt x="3464" y="4101"/>
                    <a:pt x="4016" y="4206"/>
                  </a:cubicBezTo>
                  <a:lnTo>
                    <a:pt x="4016" y="4194"/>
                  </a:lnTo>
                  <a:cubicBezTo>
                    <a:pt x="4020" y="4050"/>
                    <a:pt x="4075" y="3909"/>
                    <a:pt x="4109" y="3772"/>
                  </a:cubicBezTo>
                  <a:cubicBezTo>
                    <a:pt x="4128" y="3700"/>
                    <a:pt x="4150" y="3611"/>
                    <a:pt x="4156" y="3546"/>
                  </a:cubicBezTo>
                  <a:cubicBezTo>
                    <a:pt x="4159" y="3523"/>
                    <a:pt x="4164" y="3475"/>
                    <a:pt x="4164" y="3441"/>
                  </a:cubicBezTo>
                  <a:cubicBezTo>
                    <a:pt x="4161" y="3425"/>
                    <a:pt x="4161" y="3409"/>
                    <a:pt x="4159" y="3394"/>
                  </a:cubicBezTo>
                  <a:cubicBezTo>
                    <a:pt x="4159" y="3394"/>
                    <a:pt x="4159" y="3392"/>
                    <a:pt x="4160" y="3390"/>
                  </a:cubicBezTo>
                  <a:cubicBezTo>
                    <a:pt x="4159" y="3383"/>
                    <a:pt x="4159" y="3378"/>
                    <a:pt x="4156" y="3372"/>
                  </a:cubicBezTo>
                  <a:cubicBezTo>
                    <a:pt x="4156" y="3369"/>
                    <a:pt x="4152" y="3353"/>
                    <a:pt x="4150" y="3349"/>
                  </a:cubicBezTo>
                  <a:lnTo>
                    <a:pt x="4150" y="3347"/>
                  </a:lnTo>
                  <a:cubicBezTo>
                    <a:pt x="4147" y="3343"/>
                    <a:pt x="4144" y="3338"/>
                    <a:pt x="4141" y="3333"/>
                  </a:cubicBezTo>
                  <a:cubicBezTo>
                    <a:pt x="4124" y="3313"/>
                    <a:pt x="4115" y="3309"/>
                    <a:pt x="4081" y="3300"/>
                  </a:cubicBezTo>
                  <a:cubicBezTo>
                    <a:pt x="4042" y="3288"/>
                    <a:pt x="3999" y="3285"/>
                    <a:pt x="3955" y="3285"/>
                  </a:cubicBezTo>
                  <a:cubicBezTo>
                    <a:pt x="3921" y="3285"/>
                    <a:pt x="3886" y="3287"/>
                    <a:pt x="3851" y="3289"/>
                  </a:cubicBezTo>
                  <a:cubicBezTo>
                    <a:pt x="3793" y="3291"/>
                    <a:pt x="3727" y="3298"/>
                    <a:pt x="3660" y="3298"/>
                  </a:cubicBezTo>
                  <a:cubicBezTo>
                    <a:pt x="3558" y="3298"/>
                    <a:pt x="3456" y="3282"/>
                    <a:pt x="3386" y="3210"/>
                  </a:cubicBezTo>
                  <a:cubicBezTo>
                    <a:pt x="3271" y="3092"/>
                    <a:pt x="3341" y="2914"/>
                    <a:pt x="3390" y="2781"/>
                  </a:cubicBezTo>
                  <a:cubicBezTo>
                    <a:pt x="3442" y="2650"/>
                    <a:pt x="3515" y="2516"/>
                    <a:pt x="3542" y="2375"/>
                  </a:cubicBezTo>
                  <a:lnTo>
                    <a:pt x="3542" y="2375"/>
                  </a:lnTo>
                  <a:cubicBezTo>
                    <a:pt x="3542" y="2376"/>
                    <a:pt x="3541" y="2376"/>
                    <a:pt x="3541" y="2376"/>
                  </a:cubicBezTo>
                  <a:cubicBezTo>
                    <a:pt x="3540" y="2376"/>
                    <a:pt x="3542" y="2340"/>
                    <a:pt x="3542" y="2332"/>
                  </a:cubicBezTo>
                  <a:cubicBezTo>
                    <a:pt x="3542" y="2311"/>
                    <a:pt x="3541" y="2294"/>
                    <a:pt x="3539" y="2275"/>
                  </a:cubicBezTo>
                  <a:cubicBezTo>
                    <a:pt x="3529" y="2238"/>
                    <a:pt x="3526" y="2226"/>
                    <a:pt x="3504" y="2195"/>
                  </a:cubicBezTo>
                  <a:cubicBezTo>
                    <a:pt x="3498" y="2188"/>
                    <a:pt x="3487" y="2174"/>
                    <a:pt x="3482" y="2170"/>
                  </a:cubicBezTo>
                  <a:cubicBezTo>
                    <a:pt x="3475" y="2163"/>
                    <a:pt x="3475" y="2163"/>
                    <a:pt x="3475" y="2163"/>
                  </a:cubicBezTo>
                  <a:cubicBezTo>
                    <a:pt x="3475" y="2163"/>
                    <a:pt x="3474" y="2163"/>
                    <a:pt x="3463" y="2157"/>
                  </a:cubicBezTo>
                  <a:cubicBezTo>
                    <a:pt x="3438" y="2143"/>
                    <a:pt x="3457" y="2151"/>
                    <a:pt x="3438" y="2145"/>
                  </a:cubicBezTo>
                  <a:cubicBezTo>
                    <a:pt x="3422" y="2139"/>
                    <a:pt x="3406" y="2135"/>
                    <a:pt x="3391" y="2133"/>
                  </a:cubicBezTo>
                  <a:cubicBezTo>
                    <a:pt x="3352" y="2123"/>
                    <a:pt x="3309" y="2120"/>
                    <a:pt x="3264" y="2120"/>
                  </a:cubicBezTo>
                  <a:cubicBezTo>
                    <a:pt x="3166" y="2120"/>
                    <a:pt x="3058" y="2137"/>
                    <a:pt x="2964" y="2154"/>
                  </a:cubicBezTo>
                  <a:cubicBezTo>
                    <a:pt x="2875" y="2171"/>
                    <a:pt x="2752" y="2208"/>
                    <a:pt x="2642" y="2208"/>
                  </a:cubicBezTo>
                  <a:cubicBezTo>
                    <a:pt x="2572" y="2208"/>
                    <a:pt x="2507" y="2193"/>
                    <a:pt x="2459" y="2148"/>
                  </a:cubicBezTo>
                  <a:cubicBezTo>
                    <a:pt x="2342" y="2039"/>
                    <a:pt x="2405" y="1880"/>
                    <a:pt x="2447" y="1755"/>
                  </a:cubicBezTo>
                  <a:cubicBezTo>
                    <a:pt x="2496" y="1607"/>
                    <a:pt x="2539" y="1453"/>
                    <a:pt x="2547" y="1312"/>
                  </a:cubicBezTo>
                  <a:cubicBezTo>
                    <a:pt x="2550" y="1271"/>
                    <a:pt x="2552" y="1233"/>
                    <a:pt x="2550" y="1190"/>
                  </a:cubicBezTo>
                  <a:cubicBezTo>
                    <a:pt x="2550" y="1156"/>
                    <a:pt x="2546" y="1120"/>
                    <a:pt x="2543" y="1103"/>
                  </a:cubicBezTo>
                  <a:cubicBezTo>
                    <a:pt x="2531" y="1024"/>
                    <a:pt x="2520" y="979"/>
                    <a:pt x="2477" y="919"/>
                  </a:cubicBezTo>
                  <a:cubicBezTo>
                    <a:pt x="2472" y="919"/>
                    <a:pt x="2453" y="894"/>
                    <a:pt x="2449" y="891"/>
                  </a:cubicBezTo>
                  <a:cubicBezTo>
                    <a:pt x="2437" y="878"/>
                    <a:pt x="2431" y="873"/>
                    <a:pt x="2427" y="873"/>
                  </a:cubicBezTo>
                  <a:cubicBezTo>
                    <a:pt x="2396" y="852"/>
                    <a:pt x="2385" y="847"/>
                    <a:pt x="2349" y="838"/>
                  </a:cubicBezTo>
                  <a:cubicBezTo>
                    <a:pt x="2317" y="829"/>
                    <a:pt x="2287" y="827"/>
                    <a:pt x="2252" y="827"/>
                  </a:cubicBezTo>
                  <a:cubicBezTo>
                    <a:pt x="2248" y="827"/>
                    <a:pt x="2237" y="828"/>
                    <a:pt x="2233" y="831"/>
                  </a:cubicBezTo>
                  <a:cubicBezTo>
                    <a:pt x="2217" y="833"/>
                    <a:pt x="2202" y="838"/>
                    <a:pt x="2189" y="842"/>
                  </a:cubicBezTo>
                  <a:cubicBezTo>
                    <a:pt x="2163" y="852"/>
                    <a:pt x="2142" y="862"/>
                    <a:pt x="2108" y="880"/>
                  </a:cubicBezTo>
                  <a:cubicBezTo>
                    <a:pt x="2071" y="898"/>
                    <a:pt x="2037" y="919"/>
                    <a:pt x="2001" y="938"/>
                  </a:cubicBezTo>
                  <a:cubicBezTo>
                    <a:pt x="1925" y="982"/>
                    <a:pt x="1853" y="1029"/>
                    <a:pt x="1778" y="1076"/>
                  </a:cubicBezTo>
                  <a:cubicBezTo>
                    <a:pt x="1682" y="1132"/>
                    <a:pt x="1557" y="1225"/>
                    <a:pt x="1435" y="1225"/>
                  </a:cubicBezTo>
                  <a:cubicBezTo>
                    <a:pt x="1417" y="1225"/>
                    <a:pt x="1399" y="1223"/>
                    <a:pt x="1382" y="1218"/>
                  </a:cubicBezTo>
                  <a:cubicBezTo>
                    <a:pt x="1196" y="1171"/>
                    <a:pt x="1217" y="927"/>
                    <a:pt x="1230" y="781"/>
                  </a:cubicBezTo>
                  <a:cubicBezTo>
                    <a:pt x="1239" y="692"/>
                    <a:pt x="1251" y="605"/>
                    <a:pt x="1257" y="515"/>
                  </a:cubicBezTo>
                  <a:cubicBezTo>
                    <a:pt x="1261" y="482"/>
                    <a:pt x="1264" y="448"/>
                    <a:pt x="1261" y="412"/>
                  </a:cubicBezTo>
                  <a:lnTo>
                    <a:pt x="1261" y="409"/>
                  </a:lnTo>
                  <a:cubicBezTo>
                    <a:pt x="1260" y="402"/>
                    <a:pt x="1260" y="393"/>
                    <a:pt x="1257" y="386"/>
                  </a:cubicBezTo>
                  <a:cubicBezTo>
                    <a:pt x="1254" y="364"/>
                    <a:pt x="1249" y="341"/>
                    <a:pt x="1244" y="322"/>
                  </a:cubicBezTo>
                  <a:cubicBezTo>
                    <a:pt x="1215" y="186"/>
                    <a:pt x="1154" y="0"/>
                    <a:pt x="993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38"/>
            <p:cNvSpPr/>
            <p:nvPr/>
          </p:nvSpPr>
          <p:spPr>
            <a:xfrm>
              <a:off x="1395819" y="3765212"/>
              <a:ext cx="189075" cy="82442"/>
            </a:xfrm>
            <a:custGeom>
              <a:rect b="b" l="l" r="r" t="t"/>
              <a:pathLst>
                <a:path extrusionOk="0" h="2391" w="5484">
                  <a:moveTo>
                    <a:pt x="909" y="1"/>
                  </a:moveTo>
                  <a:cubicBezTo>
                    <a:pt x="776" y="1"/>
                    <a:pt x="644" y="33"/>
                    <a:pt x="521" y="88"/>
                  </a:cubicBezTo>
                  <a:cubicBezTo>
                    <a:pt x="415" y="135"/>
                    <a:pt x="312" y="194"/>
                    <a:pt x="215" y="254"/>
                  </a:cubicBezTo>
                  <a:cubicBezTo>
                    <a:pt x="141" y="301"/>
                    <a:pt x="67" y="348"/>
                    <a:pt x="0" y="401"/>
                  </a:cubicBezTo>
                  <a:cubicBezTo>
                    <a:pt x="0" y="404"/>
                    <a:pt x="3" y="405"/>
                    <a:pt x="3" y="407"/>
                  </a:cubicBezTo>
                  <a:cubicBezTo>
                    <a:pt x="46" y="535"/>
                    <a:pt x="77" y="669"/>
                    <a:pt x="83" y="801"/>
                  </a:cubicBezTo>
                  <a:cubicBezTo>
                    <a:pt x="93" y="931"/>
                    <a:pt x="73" y="1068"/>
                    <a:pt x="108" y="1196"/>
                  </a:cubicBezTo>
                  <a:cubicBezTo>
                    <a:pt x="113" y="1217"/>
                    <a:pt x="115" y="1234"/>
                    <a:pt x="113" y="1253"/>
                  </a:cubicBezTo>
                  <a:cubicBezTo>
                    <a:pt x="162" y="1230"/>
                    <a:pt x="203" y="1199"/>
                    <a:pt x="246" y="1167"/>
                  </a:cubicBezTo>
                  <a:cubicBezTo>
                    <a:pt x="400" y="1057"/>
                    <a:pt x="552" y="956"/>
                    <a:pt x="749" y="952"/>
                  </a:cubicBezTo>
                  <a:cubicBezTo>
                    <a:pt x="754" y="952"/>
                    <a:pt x="759" y="952"/>
                    <a:pt x="764" y="952"/>
                  </a:cubicBezTo>
                  <a:cubicBezTo>
                    <a:pt x="864" y="952"/>
                    <a:pt x="956" y="982"/>
                    <a:pt x="1046" y="1030"/>
                  </a:cubicBezTo>
                  <a:cubicBezTo>
                    <a:pt x="1117" y="1068"/>
                    <a:pt x="1177" y="1111"/>
                    <a:pt x="1257" y="1111"/>
                  </a:cubicBezTo>
                  <a:cubicBezTo>
                    <a:pt x="1264" y="1111"/>
                    <a:pt x="1270" y="1111"/>
                    <a:pt x="1276" y="1110"/>
                  </a:cubicBezTo>
                  <a:cubicBezTo>
                    <a:pt x="1407" y="1099"/>
                    <a:pt x="1514" y="1009"/>
                    <a:pt x="1633" y="958"/>
                  </a:cubicBezTo>
                  <a:cubicBezTo>
                    <a:pt x="1707" y="926"/>
                    <a:pt x="1781" y="910"/>
                    <a:pt x="1854" y="910"/>
                  </a:cubicBezTo>
                  <a:cubicBezTo>
                    <a:pt x="1937" y="910"/>
                    <a:pt x="2019" y="930"/>
                    <a:pt x="2100" y="969"/>
                  </a:cubicBezTo>
                  <a:cubicBezTo>
                    <a:pt x="2178" y="1008"/>
                    <a:pt x="2250" y="1070"/>
                    <a:pt x="2334" y="1098"/>
                  </a:cubicBezTo>
                  <a:cubicBezTo>
                    <a:pt x="2360" y="1105"/>
                    <a:pt x="2385" y="1109"/>
                    <a:pt x="2411" y="1109"/>
                  </a:cubicBezTo>
                  <a:cubicBezTo>
                    <a:pt x="2477" y="1109"/>
                    <a:pt x="2542" y="1088"/>
                    <a:pt x="2603" y="1070"/>
                  </a:cubicBezTo>
                  <a:cubicBezTo>
                    <a:pt x="2689" y="1045"/>
                    <a:pt x="2780" y="1025"/>
                    <a:pt x="2868" y="1025"/>
                  </a:cubicBezTo>
                  <a:cubicBezTo>
                    <a:pt x="2982" y="1025"/>
                    <a:pt x="3091" y="1058"/>
                    <a:pt x="3180" y="1152"/>
                  </a:cubicBezTo>
                  <a:cubicBezTo>
                    <a:pt x="3238" y="1214"/>
                    <a:pt x="3269" y="1291"/>
                    <a:pt x="3313" y="1360"/>
                  </a:cubicBezTo>
                  <a:cubicBezTo>
                    <a:pt x="3343" y="1409"/>
                    <a:pt x="3367" y="1425"/>
                    <a:pt x="3406" y="1425"/>
                  </a:cubicBezTo>
                  <a:cubicBezTo>
                    <a:pt x="3420" y="1425"/>
                    <a:pt x="3435" y="1423"/>
                    <a:pt x="3454" y="1419"/>
                  </a:cubicBezTo>
                  <a:cubicBezTo>
                    <a:pt x="3501" y="1410"/>
                    <a:pt x="3548" y="1406"/>
                    <a:pt x="3595" y="1406"/>
                  </a:cubicBezTo>
                  <a:cubicBezTo>
                    <a:pt x="3756" y="1406"/>
                    <a:pt x="3909" y="1458"/>
                    <a:pt x="4047" y="1551"/>
                  </a:cubicBezTo>
                  <a:cubicBezTo>
                    <a:pt x="4138" y="1608"/>
                    <a:pt x="4196" y="1684"/>
                    <a:pt x="4256" y="1769"/>
                  </a:cubicBezTo>
                  <a:cubicBezTo>
                    <a:pt x="4296" y="1824"/>
                    <a:pt x="4337" y="1896"/>
                    <a:pt x="4401" y="1925"/>
                  </a:cubicBezTo>
                  <a:cubicBezTo>
                    <a:pt x="4442" y="1943"/>
                    <a:pt x="4487" y="1947"/>
                    <a:pt x="4534" y="1947"/>
                  </a:cubicBezTo>
                  <a:cubicBezTo>
                    <a:pt x="4569" y="1947"/>
                    <a:pt x="4606" y="1945"/>
                    <a:pt x="4642" y="1945"/>
                  </a:cubicBezTo>
                  <a:cubicBezTo>
                    <a:pt x="4684" y="1945"/>
                    <a:pt x="4727" y="1948"/>
                    <a:pt x="4768" y="1961"/>
                  </a:cubicBezTo>
                  <a:cubicBezTo>
                    <a:pt x="4945" y="2014"/>
                    <a:pt x="5036" y="2195"/>
                    <a:pt x="5082" y="2360"/>
                  </a:cubicBezTo>
                  <a:cubicBezTo>
                    <a:pt x="5086" y="2367"/>
                    <a:pt x="5087" y="2373"/>
                    <a:pt x="5089" y="2383"/>
                  </a:cubicBezTo>
                  <a:cubicBezTo>
                    <a:pt x="5093" y="2383"/>
                    <a:pt x="5098" y="2383"/>
                    <a:pt x="5102" y="2385"/>
                  </a:cubicBezTo>
                  <a:cubicBezTo>
                    <a:pt x="5129" y="2389"/>
                    <a:pt x="5155" y="2390"/>
                    <a:pt x="5181" y="2390"/>
                  </a:cubicBezTo>
                  <a:cubicBezTo>
                    <a:pt x="5196" y="2390"/>
                    <a:pt x="5212" y="2390"/>
                    <a:pt x="5227" y="2389"/>
                  </a:cubicBezTo>
                  <a:cubicBezTo>
                    <a:pt x="5226" y="2240"/>
                    <a:pt x="5239" y="2098"/>
                    <a:pt x="5261" y="1953"/>
                  </a:cubicBezTo>
                  <a:cubicBezTo>
                    <a:pt x="5274" y="1872"/>
                    <a:pt x="5286" y="1794"/>
                    <a:pt x="5307" y="1718"/>
                  </a:cubicBezTo>
                  <a:cubicBezTo>
                    <a:pt x="5331" y="1635"/>
                    <a:pt x="5365" y="1563"/>
                    <a:pt x="5405" y="1488"/>
                  </a:cubicBezTo>
                  <a:cubicBezTo>
                    <a:pt x="5425" y="1454"/>
                    <a:pt x="5452" y="1438"/>
                    <a:pt x="5483" y="1438"/>
                  </a:cubicBezTo>
                  <a:lnTo>
                    <a:pt x="5440" y="1066"/>
                  </a:lnTo>
                  <a:cubicBezTo>
                    <a:pt x="5411" y="1069"/>
                    <a:pt x="5383" y="1070"/>
                    <a:pt x="5355" y="1070"/>
                  </a:cubicBezTo>
                  <a:cubicBezTo>
                    <a:pt x="5191" y="1070"/>
                    <a:pt x="5035" y="1027"/>
                    <a:pt x="4901" y="917"/>
                  </a:cubicBezTo>
                  <a:cubicBezTo>
                    <a:pt x="4764" y="800"/>
                    <a:pt x="4679" y="619"/>
                    <a:pt x="4511" y="537"/>
                  </a:cubicBezTo>
                  <a:cubicBezTo>
                    <a:pt x="4456" y="511"/>
                    <a:pt x="4400" y="501"/>
                    <a:pt x="4343" y="501"/>
                  </a:cubicBezTo>
                  <a:cubicBezTo>
                    <a:pt x="4247" y="501"/>
                    <a:pt x="4150" y="530"/>
                    <a:pt x="4060" y="565"/>
                  </a:cubicBezTo>
                  <a:cubicBezTo>
                    <a:pt x="4120" y="655"/>
                    <a:pt x="4165" y="751"/>
                    <a:pt x="4190" y="858"/>
                  </a:cubicBezTo>
                  <a:cubicBezTo>
                    <a:pt x="4203" y="920"/>
                    <a:pt x="4212" y="983"/>
                    <a:pt x="4223" y="1045"/>
                  </a:cubicBezTo>
                  <a:cubicBezTo>
                    <a:pt x="4237" y="1117"/>
                    <a:pt x="4250" y="1186"/>
                    <a:pt x="4248" y="1255"/>
                  </a:cubicBezTo>
                  <a:cubicBezTo>
                    <a:pt x="4246" y="1315"/>
                    <a:pt x="4198" y="1351"/>
                    <a:pt x="4150" y="1351"/>
                  </a:cubicBezTo>
                  <a:cubicBezTo>
                    <a:pt x="4119" y="1351"/>
                    <a:pt x="4088" y="1336"/>
                    <a:pt x="4067" y="1305"/>
                  </a:cubicBezTo>
                  <a:cubicBezTo>
                    <a:pt x="3993" y="1190"/>
                    <a:pt x="4009" y="1042"/>
                    <a:pt x="4002" y="911"/>
                  </a:cubicBezTo>
                  <a:cubicBezTo>
                    <a:pt x="3999" y="852"/>
                    <a:pt x="3995" y="801"/>
                    <a:pt x="3984" y="742"/>
                  </a:cubicBezTo>
                  <a:cubicBezTo>
                    <a:pt x="3974" y="692"/>
                    <a:pt x="3962" y="652"/>
                    <a:pt x="3937" y="612"/>
                  </a:cubicBezTo>
                  <a:cubicBezTo>
                    <a:pt x="3787" y="673"/>
                    <a:pt x="3626" y="731"/>
                    <a:pt x="3463" y="731"/>
                  </a:cubicBezTo>
                  <a:cubicBezTo>
                    <a:pt x="3415" y="731"/>
                    <a:pt x="3367" y="726"/>
                    <a:pt x="3318" y="714"/>
                  </a:cubicBezTo>
                  <a:cubicBezTo>
                    <a:pt x="3174" y="680"/>
                    <a:pt x="3066" y="577"/>
                    <a:pt x="2984" y="456"/>
                  </a:cubicBezTo>
                  <a:cubicBezTo>
                    <a:pt x="2919" y="363"/>
                    <a:pt x="2875" y="250"/>
                    <a:pt x="2787" y="178"/>
                  </a:cubicBezTo>
                  <a:cubicBezTo>
                    <a:pt x="2752" y="148"/>
                    <a:pt x="2710" y="136"/>
                    <a:pt x="2665" y="136"/>
                  </a:cubicBezTo>
                  <a:cubicBezTo>
                    <a:pt x="2574" y="136"/>
                    <a:pt x="2472" y="184"/>
                    <a:pt x="2394" y="222"/>
                  </a:cubicBezTo>
                  <a:cubicBezTo>
                    <a:pt x="2238" y="296"/>
                    <a:pt x="2089" y="359"/>
                    <a:pt x="1926" y="359"/>
                  </a:cubicBezTo>
                  <a:cubicBezTo>
                    <a:pt x="1872" y="359"/>
                    <a:pt x="1816" y="352"/>
                    <a:pt x="1758" y="336"/>
                  </a:cubicBezTo>
                  <a:cubicBezTo>
                    <a:pt x="1539" y="274"/>
                    <a:pt x="1368" y="110"/>
                    <a:pt x="1152" y="39"/>
                  </a:cubicBezTo>
                  <a:cubicBezTo>
                    <a:pt x="1072" y="13"/>
                    <a:pt x="991" y="1"/>
                    <a:pt x="90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38"/>
            <p:cNvSpPr/>
            <p:nvPr/>
          </p:nvSpPr>
          <p:spPr>
            <a:xfrm>
              <a:off x="1331897" y="3232870"/>
              <a:ext cx="252582" cy="274426"/>
            </a:xfrm>
            <a:custGeom>
              <a:rect b="b" l="l" r="r" t="t"/>
              <a:pathLst>
                <a:path extrusionOk="0" h="7959" w="7326">
                  <a:moveTo>
                    <a:pt x="3780" y="1"/>
                  </a:moveTo>
                  <a:cubicBezTo>
                    <a:pt x="3747" y="1"/>
                    <a:pt x="3714" y="2"/>
                    <a:pt x="3681" y="7"/>
                  </a:cubicBezTo>
                  <a:lnTo>
                    <a:pt x="3671" y="7"/>
                  </a:lnTo>
                  <a:cubicBezTo>
                    <a:pt x="3669" y="7"/>
                    <a:pt x="3666" y="10"/>
                    <a:pt x="3660" y="10"/>
                  </a:cubicBezTo>
                  <a:cubicBezTo>
                    <a:pt x="3645" y="15"/>
                    <a:pt x="3632" y="17"/>
                    <a:pt x="3617" y="21"/>
                  </a:cubicBezTo>
                  <a:cubicBezTo>
                    <a:pt x="3614" y="21"/>
                    <a:pt x="3609" y="22"/>
                    <a:pt x="3605" y="25"/>
                  </a:cubicBezTo>
                  <a:cubicBezTo>
                    <a:pt x="3604" y="25"/>
                    <a:pt x="3597" y="28"/>
                    <a:pt x="3592" y="32"/>
                  </a:cubicBezTo>
                  <a:cubicBezTo>
                    <a:pt x="3559" y="56"/>
                    <a:pt x="3520" y="71"/>
                    <a:pt x="3481" y="71"/>
                  </a:cubicBezTo>
                  <a:cubicBezTo>
                    <a:pt x="3468" y="71"/>
                    <a:pt x="3454" y="69"/>
                    <a:pt x="3440" y="65"/>
                  </a:cubicBezTo>
                  <a:lnTo>
                    <a:pt x="3440" y="65"/>
                  </a:lnTo>
                  <a:cubicBezTo>
                    <a:pt x="3448" y="121"/>
                    <a:pt x="3455" y="178"/>
                    <a:pt x="3459" y="238"/>
                  </a:cubicBezTo>
                  <a:cubicBezTo>
                    <a:pt x="3472" y="369"/>
                    <a:pt x="3474" y="502"/>
                    <a:pt x="3478" y="635"/>
                  </a:cubicBezTo>
                  <a:cubicBezTo>
                    <a:pt x="3480" y="722"/>
                    <a:pt x="3480" y="809"/>
                    <a:pt x="3431" y="885"/>
                  </a:cubicBezTo>
                  <a:cubicBezTo>
                    <a:pt x="3347" y="1019"/>
                    <a:pt x="3186" y="1069"/>
                    <a:pt x="3028" y="1069"/>
                  </a:cubicBezTo>
                  <a:cubicBezTo>
                    <a:pt x="2956" y="1069"/>
                    <a:pt x="2884" y="1059"/>
                    <a:pt x="2822" y="1041"/>
                  </a:cubicBezTo>
                  <a:cubicBezTo>
                    <a:pt x="2763" y="1025"/>
                    <a:pt x="2738" y="978"/>
                    <a:pt x="2740" y="928"/>
                  </a:cubicBezTo>
                  <a:cubicBezTo>
                    <a:pt x="2690" y="803"/>
                    <a:pt x="2638" y="678"/>
                    <a:pt x="2587" y="551"/>
                  </a:cubicBezTo>
                  <a:cubicBezTo>
                    <a:pt x="2525" y="389"/>
                    <a:pt x="2462" y="223"/>
                    <a:pt x="2400" y="60"/>
                  </a:cubicBezTo>
                  <a:cubicBezTo>
                    <a:pt x="2269" y="161"/>
                    <a:pt x="2127" y="251"/>
                    <a:pt x="1984" y="339"/>
                  </a:cubicBezTo>
                  <a:cubicBezTo>
                    <a:pt x="1630" y="552"/>
                    <a:pt x="1329" y="819"/>
                    <a:pt x="1077" y="1145"/>
                  </a:cubicBezTo>
                  <a:cubicBezTo>
                    <a:pt x="827" y="1466"/>
                    <a:pt x="624" y="1828"/>
                    <a:pt x="477" y="2208"/>
                  </a:cubicBezTo>
                  <a:cubicBezTo>
                    <a:pt x="309" y="2637"/>
                    <a:pt x="195" y="3084"/>
                    <a:pt x="115" y="3537"/>
                  </a:cubicBezTo>
                  <a:cubicBezTo>
                    <a:pt x="46" y="3937"/>
                    <a:pt x="0" y="4355"/>
                    <a:pt x="18" y="4761"/>
                  </a:cubicBezTo>
                  <a:cubicBezTo>
                    <a:pt x="46" y="5443"/>
                    <a:pt x="256" y="6136"/>
                    <a:pt x="642" y="6703"/>
                  </a:cubicBezTo>
                  <a:cubicBezTo>
                    <a:pt x="1069" y="7326"/>
                    <a:pt x="1722" y="7700"/>
                    <a:pt x="2449" y="7862"/>
                  </a:cubicBezTo>
                  <a:cubicBezTo>
                    <a:pt x="2743" y="7928"/>
                    <a:pt x="3040" y="7958"/>
                    <a:pt x="3336" y="7958"/>
                  </a:cubicBezTo>
                  <a:cubicBezTo>
                    <a:pt x="3840" y="7958"/>
                    <a:pt x="4343" y="7872"/>
                    <a:pt x="4832" y="7731"/>
                  </a:cubicBezTo>
                  <a:cubicBezTo>
                    <a:pt x="5528" y="7531"/>
                    <a:pt x="6237" y="7219"/>
                    <a:pt x="6743" y="6687"/>
                  </a:cubicBezTo>
                  <a:cubicBezTo>
                    <a:pt x="6995" y="6422"/>
                    <a:pt x="7159" y="6107"/>
                    <a:pt x="7242" y="5752"/>
                  </a:cubicBezTo>
                  <a:cubicBezTo>
                    <a:pt x="7321" y="5396"/>
                    <a:pt x="7326" y="5028"/>
                    <a:pt x="7307" y="4668"/>
                  </a:cubicBezTo>
                  <a:cubicBezTo>
                    <a:pt x="7286" y="4299"/>
                    <a:pt x="7247" y="3926"/>
                    <a:pt x="7196" y="3561"/>
                  </a:cubicBezTo>
                  <a:cubicBezTo>
                    <a:pt x="7133" y="3152"/>
                    <a:pt x="7029" y="2750"/>
                    <a:pt x="6877" y="2365"/>
                  </a:cubicBezTo>
                  <a:cubicBezTo>
                    <a:pt x="6575" y="1608"/>
                    <a:pt x="6052" y="947"/>
                    <a:pt x="5360" y="510"/>
                  </a:cubicBezTo>
                  <a:cubicBezTo>
                    <a:pt x="5039" y="307"/>
                    <a:pt x="4696" y="167"/>
                    <a:pt x="4328" y="83"/>
                  </a:cubicBezTo>
                  <a:cubicBezTo>
                    <a:pt x="4183" y="47"/>
                    <a:pt x="4040" y="18"/>
                    <a:pt x="3900" y="7"/>
                  </a:cubicBezTo>
                  <a:cubicBezTo>
                    <a:pt x="3860" y="3"/>
                    <a:pt x="3820" y="1"/>
                    <a:pt x="378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38"/>
            <p:cNvSpPr/>
            <p:nvPr/>
          </p:nvSpPr>
          <p:spPr>
            <a:xfrm>
              <a:off x="1234772" y="3703565"/>
              <a:ext cx="318193" cy="77752"/>
            </a:xfrm>
            <a:custGeom>
              <a:rect b="b" l="l" r="r" t="t"/>
              <a:pathLst>
                <a:path extrusionOk="0" h="2255" w="9229">
                  <a:moveTo>
                    <a:pt x="0" y="1"/>
                  </a:moveTo>
                  <a:lnTo>
                    <a:pt x="0" y="1"/>
                  </a:lnTo>
                  <a:cubicBezTo>
                    <a:pt x="49" y="124"/>
                    <a:pt x="86" y="251"/>
                    <a:pt x="121" y="381"/>
                  </a:cubicBezTo>
                  <a:cubicBezTo>
                    <a:pt x="164" y="535"/>
                    <a:pt x="214" y="685"/>
                    <a:pt x="251" y="839"/>
                  </a:cubicBezTo>
                  <a:cubicBezTo>
                    <a:pt x="293" y="997"/>
                    <a:pt x="343" y="1155"/>
                    <a:pt x="382" y="1316"/>
                  </a:cubicBezTo>
                  <a:cubicBezTo>
                    <a:pt x="413" y="1425"/>
                    <a:pt x="435" y="1535"/>
                    <a:pt x="457" y="1647"/>
                  </a:cubicBezTo>
                  <a:cubicBezTo>
                    <a:pt x="598" y="1489"/>
                    <a:pt x="809" y="1417"/>
                    <a:pt x="1018" y="1382"/>
                  </a:cubicBezTo>
                  <a:cubicBezTo>
                    <a:pt x="1101" y="1368"/>
                    <a:pt x="1190" y="1358"/>
                    <a:pt x="1279" y="1358"/>
                  </a:cubicBezTo>
                  <a:cubicBezTo>
                    <a:pt x="1397" y="1358"/>
                    <a:pt x="1515" y="1377"/>
                    <a:pt x="1617" y="1433"/>
                  </a:cubicBezTo>
                  <a:cubicBezTo>
                    <a:pt x="1974" y="1106"/>
                    <a:pt x="2435" y="901"/>
                    <a:pt x="2932" y="901"/>
                  </a:cubicBezTo>
                  <a:cubicBezTo>
                    <a:pt x="2953" y="901"/>
                    <a:pt x="2975" y="902"/>
                    <a:pt x="2997" y="903"/>
                  </a:cubicBezTo>
                  <a:cubicBezTo>
                    <a:pt x="3502" y="920"/>
                    <a:pt x="3975" y="1117"/>
                    <a:pt x="4304" y="1511"/>
                  </a:cubicBezTo>
                  <a:cubicBezTo>
                    <a:pt x="4436" y="1672"/>
                    <a:pt x="4541" y="1850"/>
                    <a:pt x="4619" y="2040"/>
                  </a:cubicBezTo>
                  <a:cubicBezTo>
                    <a:pt x="4663" y="1991"/>
                    <a:pt x="4709" y="1943"/>
                    <a:pt x="4760" y="1900"/>
                  </a:cubicBezTo>
                  <a:cubicBezTo>
                    <a:pt x="4938" y="1744"/>
                    <a:pt x="5144" y="1620"/>
                    <a:pt x="5375" y="1569"/>
                  </a:cubicBezTo>
                  <a:cubicBezTo>
                    <a:pt x="5450" y="1553"/>
                    <a:pt x="5523" y="1545"/>
                    <a:pt x="5596" y="1545"/>
                  </a:cubicBezTo>
                  <a:cubicBezTo>
                    <a:pt x="5765" y="1545"/>
                    <a:pt x="5929" y="1588"/>
                    <a:pt x="6083" y="1669"/>
                  </a:cubicBezTo>
                  <a:cubicBezTo>
                    <a:pt x="6256" y="1760"/>
                    <a:pt x="6449" y="1918"/>
                    <a:pt x="6650" y="1918"/>
                  </a:cubicBezTo>
                  <a:cubicBezTo>
                    <a:pt x="6663" y="1918"/>
                    <a:pt x="6676" y="1917"/>
                    <a:pt x="6688" y="1916"/>
                  </a:cubicBezTo>
                  <a:cubicBezTo>
                    <a:pt x="6908" y="1893"/>
                    <a:pt x="7083" y="1732"/>
                    <a:pt x="7307" y="1719"/>
                  </a:cubicBezTo>
                  <a:cubicBezTo>
                    <a:pt x="7313" y="1719"/>
                    <a:pt x="7320" y="1719"/>
                    <a:pt x="7326" y="1719"/>
                  </a:cubicBezTo>
                  <a:cubicBezTo>
                    <a:pt x="7457" y="1719"/>
                    <a:pt x="7580" y="1780"/>
                    <a:pt x="7669" y="1875"/>
                  </a:cubicBezTo>
                  <a:cubicBezTo>
                    <a:pt x="7756" y="1971"/>
                    <a:pt x="7814" y="2088"/>
                    <a:pt x="7904" y="2174"/>
                  </a:cubicBezTo>
                  <a:cubicBezTo>
                    <a:pt x="7944" y="2211"/>
                    <a:pt x="7984" y="2236"/>
                    <a:pt x="8038" y="2249"/>
                  </a:cubicBezTo>
                  <a:cubicBezTo>
                    <a:pt x="8057" y="2253"/>
                    <a:pt x="8076" y="2255"/>
                    <a:pt x="8097" y="2255"/>
                  </a:cubicBezTo>
                  <a:cubicBezTo>
                    <a:pt x="8167" y="2255"/>
                    <a:pt x="8248" y="2236"/>
                    <a:pt x="8315" y="2215"/>
                  </a:cubicBezTo>
                  <a:cubicBezTo>
                    <a:pt x="8543" y="2141"/>
                    <a:pt x="8754" y="2016"/>
                    <a:pt x="9001" y="2016"/>
                  </a:cubicBezTo>
                  <a:cubicBezTo>
                    <a:pt x="9055" y="2016"/>
                    <a:pt x="9107" y="2022"/>
                    <a:pt x="9158" y="2034"/>
                  </a:cubicBezTo>
                  <a:lnTo>
                    <a:pt x="9229" y="1700"/>
                  </a:lnTo>
                  <a:cubicBezTo>
                    <a:pt x="8920" y="1635"/>
                    <a:pt x="8609" y="1569"/>
                    <a:pt x="8296" y="1506"/>
                  </a:cubicBezTo>
                  <a:cubicBezTo>
                    <a:pt x="7359" y="1315"/>
                    <a:pt x="6420" y="1137"/>
                    <a:pt x="5480" y="956"/>
                  </a:cubicBezTo>
                  <a:cubicBezTo>
                    <a:pt x="4541" y="772"/>
                    <a:pt x="3596" y="626"/>
                    <a:pt x="2653" y="457"/>
                  </a:cubicBezTo>
                  <a:cubicBezTo>
                    <a:pt x="2182" y="376"/>
                    <a:pt x="1713" y="288"/>
                    <a:pt x="1242" y="201"/>
                  </a:cubicBezTo>
                  <a:cubicBezTo>
                    <a:pt x="828" y="128"/>
                    <a:pt x="416" y="66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38"/>
            <p:cNvSpPr/>
            <p:nvPr/>
          </p:nvSpPr>
          <p:spPr>
            <a:xfrm>
              <a:off x="1245701" y="4073688"/>
              <a:ext cx="223069" cy="127507"/>
            </a:xfrm>
            <a:custGeom>
              <a:rect b="b" l="l" r="r" t="t"/>
              <a:pathLst>
                <a:path extrusionOk="0" h="3698" w="6470">
                  <a:moveTo>
                    <a:pt x="5349" y="0"/>
                  </a:moveTo>
                  <a:cubicBezTo>
                    <a:pt x="5213" y="0"/>
                    <a:pt x="5084" y="102"/>
                    <a:pt x="5012" y="202"/>
                  </a:cubicBezTo>
                  <a:cubicBezTo>
                    <a:pt x="4943" y="296"/>
                    <a:pt x="4907" y="418"/>
                    <a:pt x="4860" y="524"/>
                  </a:cubicBezTo>
                  <a:cubicBezTo>
                    <a:pt x="4819" y="619"/>
                    <a:pt x="4762" y="761"/>
                    <a:pt x="4657" y="811"/>
                  </a:cubicBezTo>
                  <a:cubicBezTo>
                    <a:pt x="4844" y="1041"/>
                    <a:pt x="4988" y="1298"/>
                    <a:pt x="5106" y="1573"/>
                  </a:cubicBezTo>
                  <a:cubicBezTo>
                    <a:pt x="5194" y="1777"/>
                    <a:pt x="5272" y="1985"/>
                    <a:pt x="5340" y="2197"/>
                  </a:cubicBezTo>
                  <a:cubicBezTo>
                    <a:pt x="5376" y="2305"/>
                    <a:pt x="5410" y="2414"/>
                    <a:pt x="5438" y="2523"/>
                  </a:cubicBezTo>
                  <a:cubicBezTo>
                    <a:pt x="5467" y="2629"/>
                    <a:pt x="5501" y="2740"/>
                    <a:pt x="5476" y="2847"/>
                  </a:cubicBezTo>
                  <a:cubicBezTo>
                    <a:pt x="5467" y="2877"/>
                    <a:pt x="5442" y="2892"/>
                    <a:pt x="5415" y="2892"/>
                  </a:cubicBezTo>
                  <a:cubicBezTo>
                    <a:pt x="5400" y="2892"/>
                    <a:pt x="5383" y="2886"/>
                    <a:pt x="5371" y="2875"/>
                  </a:cubicBezTo>
                  <a:cubicBezTo>
                    <a:pt x="5290" y="2801"/>
                    <a:pt x="5257" y="2683"/>
                    <a:pt x="5224" y="2583"/>
                  </a:cubicBezTo>
                  <a:cubicBezTo>
                    <a:pt x="5188" y="2482"/>
                    <a:pt x="5157" y="2381"/>
                    <a:pt x="5126" y="2281"/>
                  </a:cubicBezTo>
                  <a:cubicBezTo>
                    <a:pt x="5061" y="2078"/>
                    <a:pt x="4992" y="1878"/>
                    <a:pt x="4911" y="1678"/>
                  </a:cubicBezTo>
                  <a:cubicBezTo>
                    <a:pt x="4827" y="1466"/>
                    <a:pt x="4726" y="1259"/>
                    <a:pt x="4608" y="1060"/>
                  </a:cubicBezTo>
                  <a:cubicBezTo>
                    <a:pt x="4504" y="886"/>
                    <a:pt x="4358" y="745"/>
                    <a:pt x="4257" y="577"/>
                  </a:cubicBezTo>
                  <a:cubicBezTo>
                    <a:pt x="4128" y="360"/>
                    <a:pt x="3979" y="42"/>
                    <a:pt x="3697" y="42"/>
                  </a:cubicBezTo>
                  <a:cubicBezTo>
                    <a:pt x="3669" y="42"/>
                    <a:pt x="3640" y="45"/>
                    <a:pt x="3608" y="52"/>
                  </a:cubicBezTo>
                  <a:cubicBezTo>
                    <a:pt x="3468" y="81"/>
                    <a:pt x="3398" y="166"/>
                    <a:pt x="3336" y="293"/>
                  </a:cubicBezTo>
                  <a:cubicBezTo>
                    <a:pt x="3224" y="527"/>
                    <a:pt x="3148" y="802"/>
                    <a:pt x="3199" y="1061"/>
                  </a:cubicBezTo>
                  <a:cubicBezTo>
                    <a:pt x="3252" y="1339"/>
                    <a:pt x="3355" y="1602"/>
                    <a:pt x="3398" y="1885"/>
                  </a:cubicBezTo>
                  <a:cubicBezTo>
                    <a:pt x="3423" y="2039"/>
                    <a:pt x="3429" y="2204"/>
                    <a:pt x="3390" y="2357"/>
                  </a:cubicBezTo>
                  <a:cubicBezTo>
                    <a:pt x="3378" y="2399"/>
                    <a:pt x="3342" y="2419"/>
                    <a:pt x="3306" y="2419"/>
                  </a:cubicBezTo>
                  <a:cubicBezTo>
                    <a:pt x="3268" y="2419"/>
                    <a:pt x="3231" y="2398"/>
                    <a:pt x="3220" y="2357"/>
                  </a:cubicBezTo>
                  <a:cubicBezTo>
                    <a:pt x="3181" y="2216"/>
                    <a:pt x="3169" y="2065"/>
                    <a:pt x="3153" y="1919"/>
                  </a:cubicBezTo>
                  <a:cubicBezTo>
                    <a:pt x="3141" y="1770"/>
                    <a:pt x="3117" y="1626"/>
                    <a:pt x="3083" y="1483"/>
                  </a:cubicBezTo>
                  <a:cubicBezTo>
                    <a:pt x="3046" y="1334"/>
                    <a:pt x="3011" y="1187"/>
                    <a:pt x="2948" y="1047"/>
                  </a:cubicBezTo>
                  <a:cubicBezTo>
                    <a:pt x="2901" y="943"/>
                    <a:pt x="2861" y="803"/>
                    <a:pt x="2778" y="723"/>
                  </a:cubicBezTo>
                  <a:cubicBezTo>
                    <a:pt x="2720" y="666"/>
                    <a:pt x="2620" y="605"/>
                    <a:pt x="2548" y="561"/>
                  </a:cubicBezTo>
                  <a:cubicBezTo>
                    <a:pt x="2466" y="509"/>
                    <a:pt x="2361" y="474"/>
                    <a:pt x="2267" y="440"/>
                  </a:cubicBezTo>
                  <a:cubicBezTo>
                    <a:pt x="2154" y="402"/>
                    <a:pt x="2034" y="377"/>
                    <a:pt x="1915" y="377"/>
                  </a:cubicBezTo>
                  <a:cubicBezTo>
                    <a:pt x="1842" y="377"/>
                    <a:pt x="1770" y="386"/>
                    <a:pt x="1698" y="406"/>
                  </a:cubicBezTo>
                  <a:cubicBezTo>
                    <a:pt x="1564" y="444"/>
                    <a:pt x="1453" y="526"/>
                    <a:pt x="1402" y="654"/>
                  </a:cubicBezTo>
                  <a:cubicBezTo>
                    <a:pt x="1336" y="810"/>
                    <a:pt x="1361" y="977"/>
                    <a:pt x="1395" y="1138"/>
                  </a:cubicBezTo>
                  <a:cubicBezTo>
                    <a:pt x="1408" y="1207"/>
                    <a:pt x="1375" y="1269"/>
                    <a:pt x="1308" y="1291"/>
                  </a:cubicBezTo>
                  <a:cubicBezTo>
                    <a:pt x="1245" y="1312"/>
                    <a:pt x="1181" y="1320"/>
                    <a:pt x="1116" y="1320"/>
                  </a:cubicBezTo>
                  <a:cubicBezTo>
                    <a:pt x="987" y="1320"/>
                    <a:pt x="857" y="1288"/>
                    <a:pt x="734" y="1260"/>
                  </a:cubicBezTo>
                  <a:cubicBezTo>
                    <a:pt x="629" y="1236"/>
                    <a:pt x="518" y="1208"/>
                    <a:pt x="408" y="1208"/>
                  </a:cubicBezTo>
                  <a:cubicBezTo>
                    <a:pt x="347" y="1208"/>
                    <a:pt x="286" y="1217"/>
                    <a:pt x="227" y="1240"/>
                  </a:cubicBezTo>
                  <a:cubicBezTo>
                    <a:pt x="90" y="1297"/>
                    <a:pt x="1" y="1425"/>
                    <a:pt x="12" y="1574"/>
                  </a:cubicBezTo>
                  <a:cubicBezTo>
                    <a:pt x="23" y="1719"/>
                    <a:pt x="110" y="1863"/>
                    <a:pt x="206" y="1969"/>
                  </a:cubicBezTo>
                  <a:cubicBezTo>
                    <a:pt x="303" y="2078"/>
                    <a:pt x="419" y="2185"/>
                    <a:pt x="559" y="2232"/>
                  </a:cubicBezTo>
                  <a:cubicBezTo>
                    <a:pt x="575" y="2239"/>
                    <a:pt x="588" y="2247"/>
                    <a:pt x="600" y="2259"/>
                  </a:cubicBezTo>
                  <a:cubicBezTo>
                    <a:pt x="875" y="2329"/>
                    <a:pt x="1149" y="2398"/>
                    <a:pt x="1424" y="2467"/>
                  </a:cubicBezTo>
                  <a:cubicBezTo>
                    <a:pt x="1630" y="2520"/>
                    <a:pt x="1834" y="2572"/>
                    <a:pt x="2042" y="2626"/>
                  </a:cubicBezTo>
                  <a:cubicBezTo>
                    <a:pt x="2027" y="2530"/>
                    <a:pt x="2000" y="2434"/>
                    <a:pt x="1975" y="2340"/>
                  </a:cubicBezTo>
                  <a:cubicBezTo>
                    <a:pt x="1953" y="2237"/>
                    <a:pt x="1924" y="2137"/>
                    <a:pt x="1893" y="2036"/>
                  </a:cubicBezTo>
                  <a:cubicBezTo>
                    <a:pt x="1831" y="1833"/>
                    <a:pt x="1751" y="1625"/>
                    <a:pt x="1719" y="1415"/>
                  </a:cubicBezTo>
                  <a:cubicBezTo>
                    <a:pt x="1715" y="1380"/>
                    <a:pt x="1745" y="1340"/>
                    <a:pt x="1778" y="1340"/>
                  </a:cubicBezTo>
                  <a:cubicBezTo>
                    <a:pt x="1791" y="1340"/>
                    <a:pt x="1803" y="1346"/>
                    <a:pt x="1815" y="1359"/>
                  </a:cubicBezTo>
                  <a:cubicBezTo>
                    <a:pt x="1960" y="1531"/>
                    <a:pt x="2049" y="1762"/>
                    <a:pt x="2104" y="1978"/>
                  </a:cubicBezTo>
                  <a:cubicBezTo>
                    <a:pt x="2131" y="2087"/>
                    <a:pt x="2153" y="2202"/>
                    <a:pt x="2166" y="2315"/>
                  </a:cubicBezTo>
                  <a:cubicBezTo>
                    <a:pt x="2176" y="2431"/>
                    <a:pt x="2170" y="2541"/>
                    <a:pt x="2163" y="2655"/>
                  </a:cubicBezTo>
                  <a:cubicBezTo>
                    <a:pt x="3595" y="3018"/>
                    <a:pt x="5029" y="3369"/>
                    <a:pt x="6469" y="3697"/>
                  </a:cubicBezTo>
                  <a:cubicBezTo>
                    <a:pt x="6443" y="3514"/>
                    <a:pt x="6457" y="3333"/>
                    <a:pt x="6451" y="3148"/>
                  </a:cubicBezTo>
                  <a:cubicBezTo>
                    <a:pt x="6443" y="2972"/>
                    <a:pt x="6401" y="2800"/>
                    <a:pt x="6359" y="2635"/>
                  </a:cubicBezTo>
                  <a:cubicBezTo>
                    <a:pt x="6276" y="2290"/>
                    <a:pt x="6151" y="1967"/>
                    <a:pt x="6041" y="1634"/>
                  </a:cubicBezTo>
                  <a:cubicBezTo>
                    <a:pt x="6020" y="1573"/>
                    <a:pt x="6073" y="1529"/>
                    <a:pt x="6126" y="1529"/>
                  </a:cubicBezTo>
                  <a:lnTo>
                    <a:pt x="6163" y="1053"/>
                  </a:lnTo>
                  <a:cubicBezTo>
                    <a:pt x="6111" y="1053"/>
                    <a:pt x="6058" y="1020"/>
                    <a:pt x="6036" y="979"/>
                  </a:cubicBezTo>
                  <a:cubicBezTo>
                    <a:pt x="5939" y="802"/>
                    <a:pt x="5887" y="608"/>
                    <a:pt x="5806" y="427"/>
                  </a:cubicBezTo>
                  <a:cubicBezTo>
                    <a:pt x="5729" y="255"/>
                    <a:pt x="5618" y="72"/>
                    <a:pt x="5426" y="11"/>
                  </a:cubicBezTo>
                  <a:cubicBezTo>
                    <a:pt x="5400" y="4"/>
                    <a:pt x="5375" y="0"/>
                    <a:pt x="534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38"/>
            <p:cNvSpPr/>
            <p:nvPr/>
          </p:nvSpPr>
          <p:spPr>
            <a:xfrm>
              <a:off x="1357583" y="3835858"/>
              <a:ext cx="88331" cy="71546"/>
            </a:xfrm>
            <a:custGeom>
              <a:rect b="b" l="l" r="r" t="t"/>
              <a:pathLst>
                <a:path extrusionOk="0" h="2075" w="2562">
                  <a:moveTo>
                    <a:pt x="1043" y="1109"/>
                  </a:moveTo>
                  <a:cubicBezTo>
                    <a:pt x="1106" y="1109"/>
                    <a:pt x="1168" y="1124"/>
                    <a:pt x="1213" y="1168"/>
                  </a:cubicBezTo>
                  <a:cubicBezTo>
                    <a:pt x="1224" y="1179"/>
                    <a:pt x="1233" y="1188"/>
                    <a:pt x="1242" y="1199"/>
                  </a:cubicBezTo>
                  <a:cubicBezTo>
                    <a:pt x="1249" y="1203"/>
                    <a:pt x="1255" y="1208"/>
                    <a:pt x="1261" y="1215"/>
                  </a:cubicBezTo>
                  <a:cubicBezTo>
                    <a:pt x="1308" y="1255"/>
                    <a:pt x="1334" y="1311"/>
                    <a:pt x="1337" y="1371"/>
                  </a:cubicBezTo>
                  <a:cubicBezTo>
                    <a:pt x="1338" y="1433"/>
                    <a:pt x="1316" y="1496"/>
                    <a:pt x="1272" y="1540"/>
                  </a:cubicBezTo>
                  <a:cubicBezTo>
                    <a:pt x="1258" y="1555"/>
                    <a:pt x="1245" y="1571"/>
                    <a:pt x="1229" y="1580"/>
                  </a:cubicBezTo>
                  <a:cubicBezTo>
                    <a:pt x="1211" y="1595"/>
                    <a:pt x="1192" y="1605"/>
                    <a:pt x="1173" y="1615"/>
                  </a:cubicBezTo>
                  <a:cubicBezTo>
                    <a:pt x="1155" y="1623"/>
                    <a:pt x="1138" y="1632"/>
                    <a:pt x="1120" y="1639"/>
                  </a:cubicBezTo>
                  <a:cubicBezTo>
                    <a:pt x="1065" y="1657"/>
                    <a:pt x="1014" y="1667"/>
                    <a:pt x="959" y="1667"/>
                  </a:cubicBezTo>
                  <a:cubicBezTo>
                    <a:pt x="951" y="1667"/>
                    <a:pt x="944" y="1667"/>
                    <a:pt x="936" y="1667"/>
                  </a:cubicBezTo>
                  <a:cubicBezTo>
                    <a:pt x="870" y="1663"/>
                    <a:pt x="810" y="1626"/>
                    <a:pt x="767" y="1575"/>
                  </a:cubicBezTo>
                  <a:cubicBezTo>
                    <a:pt x="744" y="1548"/>
                    <a:pt x="733" y="1519"/>
                    <a:pt x="724" y="1488"/>
                  </a:cubicBezTo>
                  <a:cubicBezTo>
                    <a:pt x="714" y="1456"/>
                    <a:pt x="713" y="1425"/>
                    <a:pt x="718" y="1394"/>
                  </a:cubicBezTo>
                  <a:cubicBezTo>
                    <a:pt x="727" y="1341"/>
                    <a:pt x="751" y="1290"/>
                    <a:pt x="782" y="1247"/>
                  </a:cubicBezTo>
                  <a:cubicBezTo>
                    <a:pt x="810" y="1216"/>
                    <a:pt x="842" y="1185"/>
                    <a:pt x="876" y="1163"/>
                  </a:cubicBezTo>
                  <a:cubicBezTo>
                    <a:pt x="925" y="1134"/>
                    <a:pt x="974" y="1110"/>
                    <a:pt x="1030" y="1110"/>
                  </a:cubicBezTo>
                  <a:cubicBezTo>
                    <a:pt x="1034" y="1109"/>
                    <a:pt x="1039" y="1109"/>
                    <a:pt x="1043" y="1109"/>
                  </a:cubicBezTo>
                  <a:close/>
                  <a:moveTo>
                    <a:pt x="1393" y="0"/>
                  </a:moveTo>
                  <a:cubicBezTo>
                    <a:pt x="895" y="0"/>
                    <a:pt x="451" y="322"/>
                    <a:pt x="147" y="720"/>
                  </a:cubicBezTo>
                  <a:cubicBezTo>
                    <a:pt x="136" y="745"/>
                    <a:pt x="124" y="771"/>
                    <a:pt x="112" y="798"/>
                  </a:cubicBezTo>
                  <a:cubicBezTo>
                    <a:pt x="49" y="945"/>
                    <a:pt x="5" y="1116"/>
                    <a:pt x="2" y="1278"/>
                  </a:cubicBezTo>
                  <a:cubicBezTo>
                    <a:pt x="0" y="1513"/>
                    <a:pt x="98" y="1734"/>
                    <a:pt x="259" y="1868"/>
                  </a:cubicBezTo>
                  <a:cubicBezTo>
                    <a:pt x="413" y="1995"/>
                    <a:pt x="599" y="2049"/>
                    <a:pt x="804" y="2069"/>
                  </a:cubicBezTo>
                  <a:cubicBezTo>
                    <a:pt x="849" y="2073"/>
                    <a:pt x="895" y="2075"/>
                    <a:pt x="942" y="2075"/>
                  </a:cubicBezTo>
                  <a:cubicBezTo>
                    <a:pt x="1117" y="2075"/>
                    <a:pt x="1302" y="2047"/>
                    <a:pt x="1459" y="2003"/>
                  </a:cubicBezTo>
                  <a:cubicBezTo>
                    <a:pt x="1900" y="1881"/>
                    <a:pt x="2314" y="1649"/>
                    <a:pt x="2468" y="1198"/>
                  </a:cubicBezTo>
                  <a:cubicBezTo>
                    <a:pt x="2562" y="917"/>
                    <a:pt x="2499" y="613"/>
                    <a:pt x="2303" y="392"/>
                  </a:cubicBezTo>
                  <a:cubicBezTo>
                    <a:pt x="2096" y="155"/>
                    <a:pt x="1763" y="14"/>
                    <a:pt x="1449" y="1"/>
                  </a:cubicBezTo>
                  <a:cubicBezTo>
                    <a:pt x="1430" y="1"/>
                    <a:pt x="1412" y="0"/>
                    <a:pt x="1393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38"/>
            <p:cNvSpPr/>
            <p:nvPr/>
          </p:nvSpPr>
          <p:spPr>
            <a:xfrm>
              <a:off x="1368167" y="3038069"/>
              <a:ext cx="73437" cy="222879"/>
            </a:xfrm>
            <a:custGeom>
              <a:rect b="b" l="l" r="r" t="t"/>
              <a:pathLst>
                <a:path extrusionOk="0" h="6464" w="2130">
                  <a:moveTo>
                    <a:pt x="867" y="1"/>
                  </a:moveTo>
                  <a:cubicBezTo>
                    <a:pt x="823" y="1"/>
                    <a:pt x="776" y="10"/>
                    <a:pt x="725" y="27"/>
                  </a:cubicBezTo>
                  <a:cubicBezTo>
                    <a:pt x="381" y="143"/>
                    <a:pt x="135" y="426"/>
                    <a:pt x="69" y="775"/>
                  </a:cubicBezTo>
                  <a:cubicBezTo>
                    <a:pt x="0" y="1151"/>
                    <a:pt x="123" y="1569"/>
                    <a:pt x="241" y="1940"/>
                  </a:cubicBezTo>
                  <a:cubicBezTo>
                    <a:pt x="402" y="2444"/>
                    <a:pt x="598" y="2936"/>
                    <a:pt x="791" y="3429"/>
                  </a:cubicBezTo>
                  <a:cubicBezTo>
                    <a:pt x="1181" y="4430"/>
                    <a:pt x="1490" y="5459"/>
                    <a:pt x="1868" y="6464"/>
                  </a:cubicBezTo>
                  <a:cubicBezTo>
                    <a:pt x="1943" y="6462"/>
                    <a:pt x="2021" y="6452"/>
                    <a:pt x="2086" y="6421"/>
                  </a:cubicBezTo>
                  <a:cubicBezTo>
                    <a:pt x="2095" y="6415"/>
                    <a:pt x="2112" y="6405"/>
                    <a:pt x="2124" y="6399"/>
                  </a:cubicBezTo>
                  <a:lnTo>
                    <a:pt x="2128" y="6395"/>
                  </a:lnTo>
                  <a:lnTo>
                    <a:pt x="2130" y="6395"/>
                  </a:lnTo>
                  <a:lnTo>
                    <a:pt x="2130" y="6391"/>
                  </a:lnTo>
                  <a:lnTo>
                    <a:pt x="2129" y="6391"/>
                  </a:lnTo>
                  <a:lnTo>
                    <a:pt x="2129" y="6353"/>
                  </a:lnTo>
                  <a:cubicBezTo>
                    <a:pt x="2126" y="6243"/>
                    <a:pt x="2129" y="6130"/>
                    <a:pt x="2123" y="6019"/>
                  </a:cubicBezTo>
                  <a:cubicBezTo>
                    <a:pt x="2110" y="5748"/>
                    <a:pt x="2071" y="5479"/>
                    <a:pt x="2035" y="5208"/>
                  </a:cubicBezTo>
                  <a:cubicBezTo>
                    <a:pt x="1962" y="4659"/>
                    <a:pt x="1904" y="4107"/>
                    <a:pt x="1834" y="3557"/>
                  </a:cubicBezTo>
                  <a:cubicBezTo>
                    <a:pt x="1769" y="3042"/>
                    <a:pt x="1704" y="2529"/>
                    <a:pt x="1638" y="2015"/>
                  </a:cubicBezTo>
                  <a:cubicBezTo>
                    <a:pt x="1578" y="1529"/>
                    <a:pt x="1500" y="1041"/>
                    <a:pt x="1328" y="583"/>
                  </a:cubicBezTo>
                  <a:cubicBezTo>
                    <a:pt x="1269" y="426"/>
                    <a:pt x="1206" y="249"/>
                    <a:pt x="1097" y="117"/>
                  </a:cubicBezTo>
                  <a:cubicBezTo>
                    <a:pt x="1029" y="37"/>
                    <a:pt x="955" y="1"/>
                    <a:pt x="8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38"/>
            <p:cNvSpPr/>
            <p:nvPr/>
          </p:nvSpPr>
          <p:spPr>
            <a:xfrm>
              <a:off x="1406093" y="3927777"/>
              <a:ext cx="28754" cy="31480"/>
            </a:xfrm>
            <a:custGeom>
              <a:rect b="b" l="l" r="r" t="t"/>
              <a:pathLst>
                <a:path extrusionOk="0" h="913" w="834">
                  <a:moveTo>
                    <a:pt x="636" y="1"/>
                  </a:moveTo>
                  <a:cubicBezTo>
                    <a:pt x="581" y="1"/>
                    <a:pt x="531" y="11"/>
                    <a:pt x="479" y="33"/>
                  </a:cubicBezTo>
                  <a:cubicBezTo>
                    <a:pt x="447" y="47"/>
                    <a:pt x="417" y="64"/>
                    <a:pt x="388" y="82"/>
                  </a:cubicBezTo>
                  <a:cubicBezTo>
                    <a:pt x="370" y="102"/>
                    <a:pt x="354" y="120"/>
                    <a:pt x="342" y="142"/>
                  </a:cubicBezTo>
                  <a:cubicBezTo>
                    <a:pt x="290" y="212"/>
                    <a:pt x="233" y="282"/>
                    <a:pt x="182" y="350"/>
                  </a:cubicBezTo>
                  <a:cubicBezTo>
                    <a:pt x="130" y="414"/>
                    <a:pt x="87" y="486"/>
                    <a:pt x="52" y="560"/>
                  </a:cubicBezTo>
                  <a:cubicBezTo>
                    <a:pt x="25" y="621"/>
                    <a:pt x="7" y="696"/>
                    <a:pt x="3" y="752"/>
                  </a:cubicBezTo>
                  <a:cubicBezTo>
                    <a:pt x="0" y="771"/>
                    <a:pt x="0" y="790"/>
                    <a:pt x="3" y="809"/>
                  </a:cubicBezTo>
                  <a:lnTo>
                    <a:pt x="3" y="831"/>
                  </a:lnTo>
                  <a:cubicBezTo>
                    <a:pt x="3" y="831"/>
                    <a:pt x="5" y="831"/>
                    <a:pt x="5" y="834"/>
                  </a:cubicBezTo>
                  <a:cubicBezTo>
                    <a:pt x="8" y="845"/>
                    <a:pt x="10" y="852"/>
                    <a:pt x="15" y="865"/>
                  </a:cubicBezTo>
                  <a:cubicBezTo>
                    <a:pt x="15" y="866"/>
                    <a:pt x="16" y="873"/>
                    <a:pt x="19" y="877"/>
                  </a:cubicBezTo>
                  <a:lnTo>
                    <a:pt x="23" y="882"/>
                  </a:lnTo>
                  <a:cubicBezTo>
                    <a:pt x="25" y="884"/>
                    <a:pt x="29" y="888"/>
                    <a:pt x="29" y="891"/>
                  </a:cubicBezTo>
                  <a:cubicBezTo>
                    <a:pt x="29" y="891"/>
                    <a:pt x="30" y="893"/>
                    <a:pt x="33" y="893"/>
                  </a:cubicBezTo>
                  <a:cubicBezTo>
                    <a:pt x="33" y="896"/>
                    <a:pt x="33" y="896"/>
                    <a:pt x="35" y="896"/>
                  </a:cubicBezTo>
                  <a:cubicBezTo>
                    <a:pt x="42" y="896"/>
                    <a:pt x="49" y="897"/>
                    <a:pt x="49" y="899"/>
                  </a:cubicBezTo>
                  <a:cubicBezTo>
                    <a:pt x="55" y="903"/>
                    <a:pt x="61" y="903"/>
                    <a:pt x="68" y="907"/>
                  </a:cubicBezTo>
                  <a:cubicBezTo>
                    <a:pt x="72" y="908"/>
                    <a:pt x="80" y="910"/>
                    <a:pt x="83" y="910"/>
                  </a:cubicBezTo>
                  <a:cubicBezTo>
                    <a:pt x="96" y="910"/>
                    <a:pt x="107" y="913"/>
                    <a:pt x="118" y="913"/>
                  </a:cubicBezTo>
                  <a:cubicBezTo>
                    <a:pt x="128" y="913"/>
                    <a:pt x="141" y="913"/>
                    <a:pt x="153" y="910"/>
                  </a:cubicBezTo>
                  <a:cubicBezTo>
                    <a:pt x="159" y="910"/>
                    <a:pt x="169" y="910"/>
                    <a:pt x="175" y="908"/>
                  </a:cubicBezTo>
                  <a:cubicBezTo>
                    <a:pt x="227" y="901"/>
                    <a:pt x="275" y="888"/>
                    <a:pt x="325" y="870"/>
                  </a:cubicBezTo>
                  <a:cubicBezTo>
                    <a:pt x="337" y="866"/>
                    <a:pt x="352" y="861"/>
                    <a:pt x="365" y="857"/>
                  </a:cubicBezTo>
                  <a:cubicBezTo>
                    <a:pt x="372" y="855"/>
                    <a:pt x="380" y="850"/>
                    <a:pt x="384" y="847"/>
                  </a:cubicBezTo>
                  <a:cubicBezTo>
                    <a:pt x="405" y="841"/>
                    <a:pt x="422" y="832"/>
                    <a:pt x="441" y="823"/>
                  </a:cubicBezTo>
                  <a:cubicBezTo>
                    <a:pt x="494" y="794"/>
                    <a:pt x="544" y="763"/>
                    <a:pt x="587" y="722"/>
                  </a:cubicBezTo>
                  <a:cubicBezTo>
                    <a:pt x="693" y="623"/>
                    <a:pt x="784" y="495"/>
                    <a:pt x="815" y="351"/>
                  </a:cubicBezTo>
                  <a:cubicBezTo>
                    <a:pt x="828" y="292"/>
                    <a:pt x="833" y="217"/>
                    <a:pt x="822" y="167"/>
                  </a:cubicBezTo>
                  <a:cubicBezTo>
                    <a:pt x="811" y="111"/>
                    <a:pt x="796" y="80"/>
                    <a:pt x="765" y="45"/>
                  </a:cubicBezTo>
                  <a:cubicBezTo>
                    <a:pt x="744" y="21"/>
                    <a:pt x="697" y="4"/>
                    <a:pt x="663" y="2"/>
                  </a:cubicBezTo>
                  <a:cubicBezTo>
                    <a:pt x="654" y="1"/>
                    <a:pt x="645" y="1"/>
                    <a:pt x="636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38"/>
            <p:cNvSpPr/>
            <p:nvPr/>
          </p:nvSpPr>
          <p:spPr>
            <a:xfrm>
              <a:off x="1274939" y="3741457"/>
              <a:ext cx="113810" cy="104199"/>
            </a:xfrm>
            <a:custGeom>
              <a:rect b="b" l="l" r="r" t="t"/>
              <a:pathLst>
                <a:path extrusionOk="0" h="3022" w="3301">
                  <a:moveTo>
                    <a:pt x="1792" y="1"/>
                  </a:moveTo>
                  <a:cubicBezTo>
                    <a:pt x="1763" y="1"/>
                    <a:pt x="1734" y="2"/>
                    <a:pt x="1705" y="4"/>
                  </a:cubicBezTo>
                  <a:cubicBezTo>
                    <a:pt x="1287" y="32"/>
                    <a:pt x="884" y="227"/>
                    <a:pt x="587" y="522"/>
                  </a:cubicBezTo>
                  <a:lnTo>
                    <a:pt x="554" y="556"/>
                  </a:lnTo>
                  <a:cubicBezTo>
                    <a:pt x="544" y="571"/>
                    <a:pt x="537" y="587"/>
                    <a:pt x="524" y="599"/>
                  </a:cubicBezTo>
                  <a:cubicBezTo>
                    <a:pt x="516" y="611"/>
                    <a:pt x="506" y="617"/>
                    <a:pt x="493" y="623"/>
                  </a:cubicBezTo>
                  <a:cubicBezTo>
                    <a:pt x="212" y="945"/>
                    <a:pt x="23" y="1381"/>
                    <a:pt x="9" y="1803"/>
                  </a:cubicBezTo>
                  <a:cubicBezTo>
                    <a:pt x="1" y="2060"/>
                    <a:pt x="59" y="2312"/>
                    <a:pt x="190" y="2536"/>
                  </a:cubicBezTo>
                  <a:cubicBezTo>
                    <a:pt x="253" y="2643"/>
                    <a:pt x="325" y="2748"/>
                    <a:pt x="409" y="2839"/>
                  </a:cubicBezTo>
                  <a:cubicBezTo>
                    <a:pt x="452" y="2886"/>
                    <a:pt x="498" y="2927"/>
                    <a:pt x="534" y="2977"/>
                  </a:cubicBezTo>
                  <a:cubicBezTo>
                    <a:pt x="545" y="2993"/>
                    <a:pt x="554" y="3006"/>
                    <a:pt x="565" y="3022"/>
                  </a:cubicBezTo>
                  <a:cubicBezTo>
                    <a:pt x="647" y="2989"/>
                    <a:pt x="735" y="2969"/>
                    <a:pt x="829" y="2961"/>
                  </a:cubicBezTo>
                  <a:cubicBezTo>
                    <a:pt x="910" y="2955"/>
                    <a:pt x="1004" y="2959"/>
                    <a:pt x="1079" y="2912"/>
                  </a:cubicBezTo>
                  <a:cubicBezTo>
                    <a:pt x="1137" y="2875"/>
                    <a:pt x="1179" y="2814"/>
                    <a:pt x="1219" y="2756"/>
                  </a:cubicBezTo>
                  <a:cubicBezTo>
                    <a:pt x="1299" y="2633"/>
                    <a:pt x="1377" y="2497"/>
                    <a:pt x="1512" y="2425"/>
                  </a:cubicBezTo>
                  <a:cubicBezTo>
                    <a:pt x="1585" y="2387"/>
                    <a:pt x="1666" y="2366"/>
                    <a:pt x="1746" y="2366"/>
                  </a:cubicBezTo>
                  <a:cubicBezTo>
                    <a:pt x="1750" y="2366"/>
                    <a:pt x="1754" y="2367"/>
                    <a:pt x="1758" y="2367"/>
                  </a:cubicBezTo>
                  <a:cubicBezTo>
                    <a:pt x="1861" y="2370"/>
                    <a:pt x="1942" y="2403"/>
                    <a:pt x="2035" y="2441"/>
                  </a:cubicBezTo>
                  <a:cubicBezTo>
                    <a:pt x="2056" y="2449"/>
                    <a:pt x="2077" y="2453"/>
                    <a:pt x="2096" y="2453"/>
                  </a:cubicBezTo>
                  <a:cubicBezTo>
                    <a:pt x="2209" y="2453"/>
                    <a:pt x="2292" y="2329"/>
                    <a:pt x="2361" y="2242"/>
                  </a:cubicBezTo>
                  <a:cubicBezTo>
                    <a:pt x="2472" y="2099"/>
                    <a:pt x="2584" y="1967"/>
                    <a:pt x="2763" y="1911"/>
                  </a:cubicBezTo>
                  <a:cubicBezTo>
                    <a:pt x="2828" y="1890"/>
                    <a:pt x="2895" y="1881"/>
                    <a:pt x="2961" y="1881"/>
                  </a:cubicBezTo>
                  <a:cubicBezTo>
                    <a:pt x="3074" y="1881"/>
                    <a:pt x="3188" y="1906"/>
                    <a:pt x="3301" y="1933"/>
                  </a:cubicBezTo>
                  <a:cubicBezTo>
                    <a:pt x="3265" y="1794"/>
                    <a:pt x="3280" y="1656"/>
                    <a:pt x="3282" y="1513"/>
                  </a:cubicBezTo>
                  <a:cubicBezTo>
                    <a:pt x="3282" y="1391"/>
                    <a:pt x="3255" y="1270"/>
                    <a:pt x="3222" y="1152"/>
                  </a:cubicBezTo>
                  <a:cubicBezTo>
                    <a:pt x="3156" y="912"/>
                    <a:pt x="3038" y="678"/>
                    <a:pt x="2870" y="491"/>
                  </a:cubicBezTo>
                  <a:cubicBezTo>
                    <a:pt x="2598" y="185"/>
                    <a:pt x="2200" y="1"/>
                    <a:pt x="179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38"/>
            <p:cNvSpPr/>
            <p:nvPr/>
          </p:nvSpPr>
          <p:spPr>
            <a:xfrm>
              <a:off x="1261561" y="3479354"/>
              <a:ext cx="128187" cy="182227"/>
            </a:xfrm>
            <a:custGeom>
              <a:rect b="b" l="l" r="r" t="t"/>
              <a:pathLst>
                <a:path extrusionOk="0" h="5285" w="3718">
                  <a:moveTo>
                    <a:pt x="2716" y="1"/>
                  </a:moveTo>
                  <a:cubicBezTo>
                    <a:pt x="2691" y="63"/>
                    <a:pt x="2660" y="126"/>
                    <a:pt x="2632" y="186"/>
                  </a:cubicBezTo>
                  <a:cubicBezTo>
                    <a:pt x="2569" y="317"/>
                    <a:pt x="2498" y="442"/>
                    <a:pt x="2426" y="567"/>
                  </a:cubicBezTo>
                  <a:cubicBezTo>
                    <a:pt x="2286" y="813"/>
                    <a:pt x="2149" y="1058"/>
                    <a:pt x="2014" y="1304"/>
                  </a:cubicBezTo>
                  <a:cubicBezTo>
                    <a:pt x="1505" y="2230"/>
                    <a:pt x="974" y="3141"/>
                    <a:pt x="447" y="4056"/>
                  </a:cubicBezTo>
                  <a:cubicBezTo>
                    <a:pt x="300" y="4314"/>
                    <a:pt x="150" y="4573"/>
                    <a:pt x="0" y="4829"/>
                  </a:cubicBezTo>
                  <a:cubicBezTo>
                    <a:pt x="61" y="4828"/>
                    <a:pt x="122" y="4826"/>
                    <a:pt x="183" y="4826"/>
                  </a:cubicBezTo>
                  <a:cubicBezTo>
                    <a:pt x="284" y="4826"/>
                    <a:pt x="386" y="4830"/>
                    <a:pt x="488" y="4842"/>
                  </a:cubicBezTo>
                  <a:cubicBezTo>
                    <a:pt x="693" y="4863"/>
                    <a:pt x="899" y="4891"/>
                    <a:pt x="1102" y="4926"/>
                  </a:cubicBezTo>
                  <a:cubicBezTo>
                    <a:pt x="1509" y="4995"/>
                    <a:pt x="1915" y="5060"/>
                    <a:pt x="2322" y="5123"/>
                  </a:cubicBezTo>
                  <a:cubicBezTo>
                    <a:pt x="2643" y="5175"/>
                    <a:pt x="2963" y="5225"/>
                    <a:pt x="3283" y="5284"/>
                  </a:cubicBezTo>
                  <a:cubicBezTo>
                    <a:pt x="3215" y="5187"/>
                    <a:pt x="3168" y="5062"/>
                    <a:pt x="3133" y="4969"/>
                  </a:cubicBezTo>
                  <a:cubicBezTo>
                    <a:pt x="3075" y="4816"/>
                    <a:pt x="3034" y="4659"/>
                    <a:pt x="2989" y="4500"/>
                  </a:cubicBezTo>
                  <a:cubicBezTo>
                    <a:pt x="2871" y="4081"/>
                    <a:pt x="2804" y="3650"/>
                    <a:pt x="2765" y="3214"/>
                  </a:cubicBezTo>
                  <a:cubicBezTo>
                    <a:pt x="2737" y="2886"/>
                    <a:pt x="2753" y="2552"/>
                    <a:pt x="2812" y="2228"/>
                  </a:cubicBezTo>
                  <a:cubicBezTo>
                    <a:pt x="2920" y="1656"/>
                    <a:pt x="3211" y="1035"/>
                    <a:pt x="3717" y="713"/>
                  </a:cubicBezTo>
                  <a:cubicBezTo>
                    <a:pt x="3415" y="580"/>
                    <a:pt x="3137" y="406"/>
                    <a:pt x="2890" y="176"/>
                  </a:cubicBezTo>
                  <a:cubicBezTo>
                    <a:pt x="2830" y="120"/>
                    <a:pt x="2773" y="6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38"/>
            <p:cNvSpPr/>
            <p:nvPr/>
          </p:nvSpPr>
          <p:spPr>
            <a:xfrm>
              <a:off x="1287109" y="3938741"/>
              <a:ext cx="73506" cy="88855"/>
            </a:xfrm>
            <a:custGeom>
              <a:rect b="b" l="l" r="r" t="t"/>
              <a:pathLst>
                <a:path extrusionOk="0" h="2577" w="2132">
                  <a:moveTo>
                    <a:pt x="1366" y="651"/>
                  </a:moveTo>
                  <a:cubicBezTo>
                    <a:pt x="1384" y="651"/>
                    <a:pt x="1402" y="653"/>
                    <a:pt x="1420" y="658"/>
                  </a:cubicBezTo>
                  <a:cubicBezTo>
                    <a:pt x="1486" y="678"/>
                    <a:pt x="1542" y="721"/>
                    <a:pt x="1570" y="781"/>
                  </a:cubicBezTo>
                  <a:cubicBezTo>
                    <a:pt x="1599" y="839"/>
                    <a:pt x="1612" y="897"/>
                    <a:pt x="1615" y="959"/>
                  </a:cubicBezTo>
                  <a:cubicBezTo>
                    <a:pt x="1616" y="979"/>
                    <a:pt x="1615" y="1000"/>
                    <a:pt x="1612" y="1019"/>
                  </a:cubicBezTo>
                  <a:cubicBezTo>
                    <a:pt x="1610" y="1042"/>
                    <a:pt x="1607" y="1062"/>
                    <a:pt x="1602" y="1086"/>
                  </a:cubicBezTo>
                  <a:cubicBezTo>
                    <a:pt x="1598" y="1107"/>
                    <a:pt x="1590" y="1125"/>
                    <a:pt x="1581" y="1143"/>
                  </a:cubicBezTo>
                  <a:cubicBezTo>
                    <a:pt x="1553" y="1201"/>
                    <a:pt x="1507" y="1246"/>
                    <a:pt x="1446" y="1268"/>
                  </a:cubicBezTo>
                  <a:cubicBezTo>
                    <a:pt x="1422" y="1276"/>
                    <a:pt x="1397" y="1280"/>
                    <a:pt x="1372" y="1280"/>
                  </a:cubicBezTo>
                  <a:cubicBezTo>
                    <a:pt x="1338" y="1280"/>
                    <a:pt x="1304" y="1273"/>
                    <a:pt x="1272" y="1258"/>
                  </a:cubicBezTo>
                  <a:cubicBezTo>
                    <a:pt x="1265" y="1255"/>
                    <a:pt x="1259" y="1250"/>
                    <a:pt x="1249" y="1243"/>
                  </a:cubicBezTo>
                  <a:cubicBezTo>
                    <a:pt x="1239" y="1239"/>
                    <a:pt x="1225" y="1234"/>
                    <a:pt x="1212" y="1227"/>
                  </a:cubicBezTo>
                  <a:cubicBezTo>
                    <a:pt x="1149" y="1200"/>
                    <a:pt x="1112" y="1142"/>
                    <a:pt x="1087" y="1081"/>
                  </a:cubicBezTo>
                  <a:cubicBezTo>
                    <a:pt x="1067" y="1028"/>
                    <a:pt x="1071" y="972"/>
                    <a:pt x="1081" y="919"/>
                  </a:cubicBezTo>
                  <a:cubicBezTo>
                    <a:pt x="1087" y="876"/>
                    <a:pt x="1103" y="835"/>
                    <a:pt x="1124" y="798"/>
                  </a:cubicBezTo>
                  <a:cubicBezTo>
                    <a:pt x="1149" y="752"/>
                    <a:pt x="1190" y="710"/>
                    <a:pt x="1234" y="683"/>
                  </a:cubicBezTo>
                  <a:cubicBezTo>
                    <a:pt x="1264" y="668"/>
                    <a:pt x="1293" y="658"/>
                    <a:pt x="1324" y="654"/>
                  </a:cubicBezTo>
                  <a:cubicBezTo>
                    <a:pt x="1339" y="652"/>
                    <a:pt x="1352" y="651"/>
                    <a:pt x="1366" y="651"/>
                  </a:cubicBezTo>
                  <a:close/>
                  <a:moveTo>
                    <a:pt x="1172" y="1"/>
                  </a:moveTo>
                  <a:cubicBezTo>
                    <a:pt x="1067" y="1"/>
                    <a:pt x="959" y="22"/>
                    <a:pt x="857" y="65"/>
                  </a:cubicBezTo>
                  <a:cubicBezTo>
                    <a:pt x="707" y="127"/>
                    <a:pt x="565" y="232"/>
                    <a:pt x="452" y="349"/>
                  </a:cubicBezTo>
                  <a:cubicBezTo>
                    <a:pt x="431" y="368"/>
                    <a:pt x="414" y="389"/>
                    <a:pt x="396" y="412"/>
                  </a:cubicBezTo>
                  <a:cubicBezTo>
                    <a:pt x="132" y="860"/>
                    <a:pt x="1" y="1413"/>
                    <a:pt x="221" y="1887"/>
                  </a:cubicBezTo>
                  <a:cubicBezTo>
                    <a:pt x="352" y="2171"/>
                    <a:pt x="608" y="2428"/>
                    <a:pt x="908" y="2531"/>
                  </a:cubicBezTo>
                  <a:cubicBezTo>
                    <a:pt x="997" y="2562"/>
                    <a:pt x="1089" y="2577"/>
                    <a:pt x="1180" y="2577"/>
                  </a:cubicBezTo>
                  <a:cubicBezTo>
                    <a:pt x="1373" y="2577"/>
                    <a:pt x="1563" y="2508"/>
                    <a:pt x="1716" y="2377"/>
                  </a:cubicBezTo>
                  <a:cubicBezTo>
                    <a:pt x="2074" y="2067"/>
                    <a:pt x="2131" y="1594"/>
                    <a:pt x="2080" y="1141"/>
                  </a:cubicBezTo>
                  <a:cubicBezTo>
                    <a:pt x="2055" y="934"/>
                    <a:pt x="1991" y="696"/>
                    <a:pt x="1893" y="508"/>
                  </a:cubicBezTo>
                  <a:cubicBezTo>
                    <a:pt x="1797" y="326"/>
                    <a:pt x="1677" y="174"/>
                    <a:pt x="1500" y="80"/>
                  </a:cubicBezTo>
                  <a:cubicBezTo>
                    <a:pt x="1403" y="27"/>
                    <a:pt x="1289" y="1"/>
                    <a:pt x="1172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38"/>
            <p:cNvSpPr/>
            <p:nvPr/>
          </p:nvSpPr>
          <p:spPr>
            <a:xfrm>
              <a:off x="1157575" y="3760385"/>
              <a:ext cx="132187" cy="180468"/>
            </a:xfrm>
            <a:custGeom>
              <a:rect b="b" l="l" r="r" t="t"/>
              <a:pathLst>
                <a:path extrusionOk="0" h="5234" w="3834">
                  <a:moveTo>
                    <a:pt x="3437" y="1"/>
                  </a:moveTo>
                  <a:cubicBezTo>
                    <a:pt x="3275" y="1"/>
                    <a:pt x="3086" y="23"/>
                    <a:pt x="2971" y="114"/>
                  </a:cubicBezTo>
                  <a:cubicBezTo>
                    <a:pt x="2777" y="266"/>
                    <a:pt x="2811" y="568"/>
                    <a:pt x="2636" y="738"/>
                  </a:cubicBezTo>
                  <a:cubicBezTo>
                    <a:pt x="2570" y="803"/>
                    <a:pt x="2496" y="824"/>
                    <a:pt x="2414" y="824"/>
                  </a:cubicBezTo>
                  <a:cubicBezTo>
                    <a:pt x="2391" y="824"/>
                    <a:pt x="2367" y="823"/>
                    <a:pt x="2342" y="820"/>
                  </a:cubicBezTo>
                  <a:cubicBezTo>
                    <a:pt x="2321" y="818"/>
                    <a:pt x="2299" y="816"/>
                    <a:pt x="2276" y="816"/>
                  </a:cubicBezTo>
                  <a:cubicBezTo>
                    <a:pt x="2204" y="816"/>
                    <a:pt x="2129" y="828"/>
                    <a:pt x="2077" y="853"/>
                  </a:cubicBezTo>
                  <a:cubicBezTo>
                    <a:pt x="2058" y="863"/>
                    <a:pt x="2046" y="873"/>
                    <a:pt x="2027" y="882"/>
                  </a:cubicBezTo>
                  <a:lnTo>
                    <a:pt x="2027" y="884"/>
                  </a:lnTo>
                  <a:lnTo>
                    <a:pt x="2015" y="896"/>
                  </a:lnTo>
                  <a:cubicBezTo>
                    <a:pt x="1990" y="930"/>
                    <a:pt x="1999" y="919"/>
                    <a:pt x="1987" y="958"/>
                  </a:cubicBezTo>
                  <a:cubicBezTo>
                    <a:pt x="1985" y="966"/>
                    <a:pt x="1983" y="974"/>
                    <a:pt x="1983" y="981"/>
                  </a:cubicBezTo>
                  <a:cubicBezTo>
                    <a:pt x="1983" y="984"/>
                    <a:pt x="1980" y="992"/>
                    <a:pt x="1980" y="994"/>
                  </a:cubicBezTo>
                  <a:cubicBezTo>
                    <a:pt x="1980" y="1010"/>
                    <a:pt x="1978" y="1026"/>
                    <a:pt x="1980" y="1045"/>
                  </a:cubicBezTo>
                  <a:cubicBezTo>
                    <a:pt x="1980" y="1060"/>
                    <a:pt x="1980" y="1077"/>
                    <a:pt x="1983" y="1096"/>
                  </a:cubicBezTo>
                  <a:cubicBezTo>
                    <a:pt x="1983" y="1104"/>
                    <a:pt x="1985" y="1114"/>
                    <a:pt x="1985" y="1123"/>
                  </a:cubicBezTo>
                  <a:lnTo>
                    <a:pt x="1985" y="1127"/>
                  </a:lnTo>
                  <a:cubicBezTo>
                    <a:pt x="1985" y="1129"/>
                    <a:pt x="1988" y="1129"/>
                    <a:pt x="1988" y="1133"/>
                  </a:cubicBezTo>
                  <a:cubicBezTo>
                    <a:pt x="2000" y="1205"/>
                    <a:pt x="2015" y="1283"/>
                    <a:pt x="2031" y="1358"/>
                  </a:cubicBezTo>
                  <a:cubicBezTo>
                    <a:pt x="2042" y="1364"/>
                    <a:pt x="2052" y="1370"/>
                    <a:pt x="2056" y="1383"/>
                  </a:cubicBezTo>
                  <a:cubicBezTo>
                    <a:pt x="2105" y="1510"/>
                    <a:pt x="2192" y="1624"/>
                    <a:pt x="2271" y="1736"/>
                  </a:cubicBezTo>
                  <a:cubicBezTo>
                    <a:pt x="2342" y="1836"/>
                    <a:pt x="2420" y="1935"/>
                    <a:pt x="2501" y="2029"/>
                  </a:cubicBezTo>
                  <a:cubicBezTo>
                    <a:pt x="2580" y="2125"/>
                    <a:pt x="2670" y="2216"/>
                    <a:pt x="2757" y="2306"/>
                  </a:cubicBezTo>
                  <a:cubicBezTo>
                    <a:pt x="2804" y="2356"/>
                    <a:pt x="2851" y="2401"/>
                    <a:pt x="2895" y="2452"/>
                  </a:cubicBezTo>
                  <a:cubicBezTo>
                    <a:pt x="2944" y="2508"/>
                    <a:pt x="2980" y="2560"/>
                    <a:pt x="3005" y="2629"/>
                  </a:cubicBezTo>
                  <a:cubicBezTo>
                    <a:pt x="3023" y="2679"/>
                    <a:pt x="2977" y="2732"/>
                    <a:pt x="2927" y="2732"/>
                  </a:cubicBezTo>
                  <a:cubicBezTo>
                    <a:pt x="2919" y="2732"/>
                    <a:pt x="2912" y="2731"/>
                    <a:pt x="2905" y="2729"/>
                  </a:cubicBezTo>
                  <a:cubicBezTo>
                    <a:pt x="2767" y="2685"/>
                    <a:pt x="2667" y="2572"/>
                    <a:pt x="2571" y="2466"/>
                  </a:cubicBezTo>
                  <a:cubicBezTo>
                    <a:pt x="2480" y="2364"/>
                    <a:pt x="2392" y="2260"/>
                    <a:pt x="2312" y="2149"/>
                  </a:cubicBezTo>
                  <a:cubicBezTo>
                    <a:pt x="2234" y="2042"/>
                    <a:pt x="2167" y="1930"/>
                    <a:pt x="2111" y="1807"/>
                  </a:cubicBezTo>
                  <a:cubicBezTo>
                    <a:pt x="2099" y="1776"/>
                    <a:pt x="2085" y="1744"/>
                    <a:pt x="2074" y="1710"/>
                  </a:cubicBezTo>
                  <a:cubicBezTo>
                    <a:pt x="2068" y="1867"/>
                    <a:pt x="2021" y="2012"/>
                    <a:pt x="1869" y="2122"/>
                  </a:cubicBezTo>
                  <a:cubicBezTo>
                    <a:pt x="1728" y="2224"/>
                    <a:pt x="1547" y="2249"/>
                    <a:pt x="1377" y="2271"/>
                  </a:cubicBezTo>
                  <a:cubicBezTo>
                    <a:pt x="1233" y="2293"/>
                    <a:pt x="1047" y="2305"/>
                    <a:pt x="940" y="2419"/>
                  </a:cubicBezTo>
                  <a:cubicBezTo>
                    <a:pt x="785" y="2577"/>
                    <a:pt x="902" y="2847"/>
                    <a:pt x="978" y="3014"/>
                  </a:cubicBezTo>
                  <a:cubicBezTo>
                    <a:pt x="1087" y="3249"/>
                    <a:pt x="1198" y="3531"/>
                    <a:pt x="1060" y="3779"/>
                  </a:cubicBezTo>
                  <a:cubicBezTo>
                    <a:pt x="931" y="4013"/>
                    <a:pt x="681" y="4106"/>
                    <a:pt x="435" y="4171"/>
                  </a:cubicBezTo>
                  <a:cubicBezTo>
                    <a:pt x="334" y="4199"/>
                    <a:pt x="224" y="4223"/>
                    <a:pt x="142" y="4290"/>
                  </a:cubicBezTo>
                  <a:cubicBezTo>
                    <a:pt x="41" y="4373"/>
                    <a:pt x="15" y="4514"/>
                    <a:pt x="12" y="4637"/>
                  </a:cubicBezTo>
                  <a:cubicBezTo>
                    <a:pt x="6" y="4772"/>
                    <a:pt x="20" y="4906"/>
                    <a:pt x="0" y="5040"/>
                  </a:cubicBezTo>
                  <a:cubicBezTo>
                    <a:pt x="197" y="5055"/>
                    <a:pt x="391" y="5128"/>
                    <a:pt x="588" y="5147"/>
                  </a:cubicBezTo>
                  <a:cubicBezTo>
                    <a:pt x="777" y="5166"/>
                    <a:pt x="966" y="5172"/>
                    <a:pt x="1156" y="5172"/>
                  </a:cubicBezTo>
                  <a:cubicBezTo>
                    <a:pt x="1289" y="5172"/>
                    <a:pt x="1422" y="5169"/>
                    <a:pt x="1555" y="5165"/>
                  </a:cubicBezTo>
                  <a:cubicBezTo>
                    <a:pt x="1556" y="5165"/>
                    <a:pt x="1557" y="5165"/>
                    <a:pt x="1558" y="5165"/>
                  </a:cubicBezTo>
                  <a:cubicBezTo>
                    <a:pt x="1595" y="5165"/>
                    <a:pt x="1621" y="5201"/>
                    <a:pt x="1621" y="5234"/>
                  </a:cubicBezTo>
                  <a:lnTo>
                    <a:pt x="2009" y="5221"/>
                  </a:lnTo>
                  <a:cubicBezTo>
                    <a:pt x="2009" y="5189"/>
                    <a:pt x="2009" y="5154"/>
                    <a:pt x="2006" y="5123"/>
                  </a:cubicBezTo>
                  <a:cubicBezTo>
                    <a:pt x="2000" y="5036"/>
                    <a:pt x="1996" y="4949"/>
                    <a:pt x="2000" y="4862"/>
                  </a:cubicBezTo>
                  <a:cubicBezTo>
                    <a:pt x="1996" y="4857"/>
                    <a:pt x="1990" y="4856"/>
                    <a:pt x="1987" y="4852"/>
                  </a:cubicBezTo>
                  <a:lnTo>
                    <a:pt x="1959" y="4835"/>
                  </a:lnTo>
                  <a:cubicBezTo>
                    <a:pt x="1920" y="4810"/>
                    <a:pt x="1878" y="4788"/>
                    <a:pt x="1837" y="4769"/>
                  </a:cubicBezTo>
                  <a:cubicBezTo>
                    <a:pt x="1765" y="4736"/>
                    <a:pt x="1693" y="4708"/>
                    <a:pt x="1619" y="4680"/>
                  </a:cubicBezTo>
                  <a:cubicBezTo>
                    <a:pt x="1503" y="4633"/>
                    <a:pt x="1384" y="4592"/>
                    <a:pt x="1263" y="4555"/>
                  </a:cubicBezTo>
                  <a:cubicBezTo>
                    <a:pt x="1143" y="4514"/>
                    <a:pt x="1031" y="4461"/>
                    <a:pt x="912" y="4414"/>
                  </a:cubicBezTo>
                  <a:cubicBezTo>
                    <a:pt x="865" y="4396"/>
                    <a:pt x="877" y="4327"/>
                    <a:pt x="921" y="4327"/>
                  </a:cubicBezTo>
                  <a:cubicBezTo>
                    <a:pt x="926" y="4327"/>
                    <a:pt x="932" y="4328"/>
                    <a:pt x="937" y="4330"/>
                  </a:cubicBezTo>
                  <a:cubicBezTo>
                    <a:pt x="1066" y="4376"/>
                    <a:pt x="1205" y="4382"/>
                    <a:pt x="1339" y="4400"/>
                  </a:cubicBezTo>
                  <a:cubicBezTo>
                    <a:pt x="1462" y="4419"/>
                    <a:pt x="1581" y="4440"/>
                    <a:pt x="1699" y="4475"/>
                  </a:cubicBezTo>
                  <a:cubicBezTo>
                    <a:pt x="1789" y="4502"/>
                    <a:pt x="1880" y="4529"/>
                    <a:pt x="1967" y="4562"/>
                  </a:cubicBezTo>
                  <a:cubicBezTo>
                    <a:pt x="1995" y="4572"/>
                    <a:pt x="2026" y="4585"/>
                    <a:pt x="2054" y="4600"/>
                  </a:cubicBezTo>
                  <a:cubicBezTo>
                    <a:pt x="2113" y="4465"/>
                    <a:pt x="2210" y="4350"/>
                    <a:pt x="2332" y="4257"/>
                  </a:cubicBezTo>
                  <a:cubicBezTo>
                    <a:pt x="2403" y="4200"/>
                    <a:pt x="2478" y="4150"/>
                    <a:pt x="2540" y="4091"/>
                  </a:cubicBezTo>
                  <a:cubicBezTo>
                    <a:pt x="2343" y="4062"/>
                    <a:pt x="2176" y="3919"/>
                    <a:pt x="2037" y="3788"/>
                  </a:cubicBezTo>
                  <a:cubicBezTo>
                    <a:pt x="1953" y="3708"/>
                    <a:pt x="1881" y="3618"/>
                    <a:pt x="1807" y="3531"/>
                  </a:cubicBezTo>
                  <a:cubicBezTo>
                    <a:pt x="1745" y="3453"/>
                    <a:pt x="1662" y="3356"/>
                    <a:pt x="1645" y="3253"/>
                  </a:cubicBezTo>
                  <a:cubicBezTo>
                    <a:pt x="1636" y="3203"/>
                    <a:pt x="1668" y="3156"/>
                    <a:pt x="1719" y="3156"/>
                  </a:cubicBezTo>
                  <a:cubicBezTo>
                    <a:pt x="1726" y="3156"/>
                    <a:pt x="1733" y="3157"/>
                    <a:pt x="1740" y="3159"/>
                  </a:cubicBezTo>
                  <a:cubicBezTo>
                    <a:pt x="1836" y="3181"/>
                    <a:pt x="1916" y="3268"/>
                    <a:pt x="1982" y="3340"/>
                  </a:cubicBezTo>
                  <a:cubicBezTo>
                    <a:pt x="2056" y="3418"/>
                    <a:pt x="2129" y="3496"/>
                    <a:pt x="2203" y="3575"/>
                  </a:cubicBezTo>
                  <a:cubicBezTo>
                    <a:pt x="2240" y="3614"/>
                    <a:pt x="2281" y="3655"/>
                    <a:pt x="2322" y="3690"/>
                  </a:cubicBezTo>
                  <a:cubicBezTo>
                    <a:pt x="2339" y="3707"/>
                    <a:pt x="2360" y="3725"/>
                    <a:pt x="2380" y="3741"/>
                  </a:cubicBezTo>
                  <a:cubicBezTo>
                    <a:pt x="2380" y="3741"/>
                    <a:pt x="2397" y="3754"/>
                    <a:pt x="2400" y="3754"/>
                  </a:cubicBezTo>
                  <a:cubicBezTo>
                    <a:pt x="2406" y="3760"/>
                    <a:pt x="2415" y="3768"/>
                    <a:pt x="2425" y="3772"/>
                  </a:cubicBezTo>
                  <a:cubicBezTo>
                    <a:pt x="2464" y="3801"/>
                    <a:pt x="2505" y="3828"/>
                    <a:pt x="2550" y="3851"/>
                  </a:cubicBezTo>
                  <a:cubicBezTo>
                    <a:pt x="2558" y="3857"/>
                    <a:pt x="2566" y="3862"/>
                    <a:pt x="2578" y="3866"/>
                  </a:cubicBezTo>
                  <a:cubicBezTo>
                    <a:pt x="2580" y="3866"/>
                    <a:pt x="2580" y="3866"/>
                    <a:pt x="2580" y="3868"/>
                  </a:cubicBezTo>
                  <a:cubicBezTo>
                    <a:pt x="2585" y="3868"/>
                    <a:pt x="2588" y="3871"/>
                    <a:pt x="2592" y="3871"/>
                  </a:cubicBezTo>
                  <a:cubicBezTo>
                    <a:pt x="2613" y="3880"/>
                    <a:pt x="2635" y="3887"/>
                    <a:pt x="2657" y="3893"/>
                  </a:cubicBezTo>
                  <a:cubicBezTo>
                    <a:pt x="2663" y="3894"/>
                    <a:pt x="2668" y="3894"/>
                    <a:pt x="2673" y="3897"/>
                  </a:cubicBezTo>
                  <a:cubicBezTo>
                    <a:pt x="2673" y="3894"/>
                    <a:pt x="2675" y="3890"/>
                    <a:pt x="2677" y="3888"/>
                  </a:cubicBezTo>
                  <a:cubicBezTo>
                    <a:pt x="2738" y="3705"/>
                    <a:pt x="2779" y="3513"/>
                    <a:pt x="2916" y="3367"/>
                  </a:cubicBezTo>
                  <a:cubicBezTo>
                    <a:pt x="3021" y="3259"/>
                    <a:pt x="3164" y="3224"/>
                    <a:pt x="3301" y="3175"/>
                  </a:cubicBezTo>
                  <a:cubicBezTo>
                    <a:pt x="3428" y="3128"/>
                    <a:pt x="3493" y="3059"/>
                    <a:pt x="3556" y="2942"/>
                  </a:cubicBezTo>
                  <a:cubicBezTo>
                    <a:pt x="3622" y="2826"/>
                    <a:pt x="3676" y="2700"/>
                    <a:pt x="3774" y="2602"/>
                  </a:cubicBezTo>
                  <a:cubicBezTo>
                    <a:pt x="3791" y="2582"/>
                    <a:pt x="3812" y="2564"/>
                    <a:pt x="3834" y="2549"/>
                  </a:cubicBezTo>
                  <a:cubicBezTo>
                    <a:pt x="3818" y="2543"/>
                    <a:pt x="3802" y="2536"/>
                    <a:pt x="3784" y="2525"/>
                  </a:cubicBezTo>
                  <a:cubicBezTo>
                    <a:pt x="3718" y="2491"/>
                    <a:pt x="3656" y="2434"/>
                    <a:pt x="3603" y="2384"/>
                  </a:cubicBezTo>
                  <a:cubicBezTo>
                    <a:pt x="3480" y="2279"/>
                    <a:pt x="3378" y="2156"/>
                    <a:pt x="3296" y="2015"/>
                  </a:cubicBezTo>
                  <a:cubicBezTo>
                    <a:pt x="3134" y="1728"/>
                    <a:pt x="3097" y="1395"/>
                    <a:pt x="3146" y="1073"/>
                  </a:cubicBezTo>
                  <a:cubicBezTo>
                    <a:pt x="3208" y="686"/>
                    <a:pt x="3383" y="320"/>
                    <a:pt x="3630" y="18"/>
                  </a:cubicBezTo>
                  <a:cubicBezTo>
                    <a:pt x="3588" y="5"/>
                    <a:pt x="3563" y="4"/>
                    <a:pt x="3514" y="2"/>
                  </a:cubicBezTo>
                  <a:cubicBezTo>
                    <a:pt x="3489" y="1"/>
                    <a:pt x="3463" y="1"/>
                    <a:pt x="343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38"/>
            <p:cNvSpPr/>
            <p:nvPr/>
          </p:nvSpPr>
          <p:spPr>
            <a:xfrm>
              <a:off x="1085688" y="3940258"/>
              <a:ext cx="199004" cy="206259"/>
            </a:xfrm>
            <a:custGeom>
              <a:rect b="b" l="l" r="r" t="t"/>
              <a:pathLst>
                <a:path extrusionOk="0" h="5982" w="5772">
                  <a:moveTo>
                    <a:pt x="4097" y="1"/>
                  </a:moveTo>
                  <a:lnTo>
                    <a:pt x="3710" y="14"/>
                  </a:lnTo>
                  <a:cubicBezTo>
                    <a:pt x="3710" y="36"/>
                    <a:pt x="3698" y="58"/>
                    <a:pt x="3675" y="70"/>
                  </a:cubicBezTo>
                  <a:cubicBezTo>
                    <a:pt x="3479" y="171"/>
                    <a:pt x="3266" y="203"/>
                    <a:pt x="3050" y="203"/>
                  </a:cubicBezTo>
                  <a:cubicBezTo>
                    <a:pt x="2939" y="203"/>
                    <a:pt x="2828" y="195"/>
                    <a:pt x="2717" y="183"/>
                  </a:cubicBezTo>
                  <a:cubicBezTo>
                    <a:pt x="2577" y="168"/>
                    <a:pt x="2443" y="139"/>
                    <a:pt x="2306" y="102"/>
                  </a:cubicBezTo>
                  <a:cubicBezTo>
                    <a:pt x="2210" y="72"/>
                    <a:pt x="2111" y="43"/>
                    <a:pt x="2013" y="36"/>
                  </a:cubicBezTo>
                  <a:cubicBezTo>
                    <a:pt x="1972" y="108"/>
                    <a:pt x="1913" y="171"/>
                    <a:pt x="1841" y="218"/>
                  </a:cubicBezTo>
                  <a:cubicBezTo>
                    <a:pt x="1741" y="287"/>
                    <a:pt x="1623" y="328"/>
                    <a:pt x="1520" y="395"/>
                  </a:cubicBezTo>
                  <a:cubicBezTo>
                    <a:pt x="1451" y="440"/>
                    <a:pt x="1418" y="479"/>
                    <a:pt x="1398" y="553"/>
                  </a:cubicBezTo>
                  <a:cubicBezTo>
                    <a:pt x="1361" y="670"/>
                    <a:pt x="1353" y="791"/>
                    <a:pt x="1310" y="906"/>
                  </a:cubicBezTo>
                  <a:cubicBezTo>
                    <a:pt x="1273" y="1015"/>
                    <a:pt x="1215" y="1117"/>
                    <a:pt x="1129" y="1199"/>
                  </a:cubicBezTo>
                  <a:cubicBezTo>
                    <a:pt x="965" y="1362"/>
                    <a:pt x="674" y="1437"/>
                    <a:pt x="574" y="1661"/>
                  </a:cubicBezTo>
                  <a:cubicBezTo>
                    <a:pt x="449" y="1938"/>
                    <a:pt x="670" y="2240"/>
                    <a:pt x="623" y="2529"/>
                  </a:cubicBezTo>
                  <a:cubicBezTo>
                    <a:pt x="579" y="2801"/>
                    <a:pt x="371" y="2998"/>
                    <a:pt x="230" y="3223"/>
                  </a:cubicBezTo>
                  <a:cubicBezTo>
                    <a:pt x="68" y="3487"/>
                    <a:pt x="0" y="3811"/>
                    <a:pt x="149" y="4094"/>
                  </a:cubicBezTo>
                  <a:cubicBezTo>
                    <a:pt x="218" y="4223"/>
                    <a:pt x="351" y="4325"/>
                    <a:pt x="465" y="4416"/>
                  </a:cubicBezTo>
                  <a:cubicBezTo>
                    <a:pt x="577" y="4507"/>
                    <a:pt x="674" y="4607"/>
                    <a:pt x="758" y="4728"/>
                  </a:cubicBezTo>
                  <a:cubicBezTo>
                    <a:pt x="785" y="4768"/>
                    <a:pt x="788" y="4802"/>
                    <a:pt x="774" y="4833"/>
                  </a:cubicBezTo>
                  <a:cubicBezTo>
                    <a:pt x="1586" y="5081"/>
                    <a:pt x="2403" y="5330"/>
                    <a:pt x="3215" y="5577"/>
                  </a:cubicBezTo>
                  <a:cubicBezTo>
                    <a:pt x="3698" y="5723"/>
                    <a:pt x="4183" y="5854"/>
                    <a:pt x="4672" y="5982"/>
                  </a:cubicBezTo>
                  <a:cubicBezTo>
                    <a:pt x="4660" y="5968"/>
                    <a:pt x="4650" y="5955"/>
                    <a:pt x="4638" y="5941"/>
                  </a:cubicBezTo>
                  <a:cubicBezTo>
                    <a:pt x="4521" y="5795"/>
                    <a:pt x="4429" y="5613"/>
                    <a:pt x="4429" y="5420"/>
                  </a:cubicBezTo>
                  <a:cubicBezTo>
                    <a:pt x="4429" y="5219"/>
                    <a:pt x="4546" y="5038"/>
                    <a:pt x="4724" y="4945"/>
                  </a:cubicBezTo>
                  <a:cubicBezTo>
                    <a:pt x="4824" y="4892"/>
                    <a:pt x="4931" y="4874"/>
                    <a:pt x="5039" y="4874"/>
                  </a:cubicBezTo>
                  <a:cubicBezTo>
                    <a:pt x="5134" y="4874"/>
                    <a:pt x="5229" y="4888"/>
                    <a:pt x="5323" y="4904"/>
                  </a:cubicBezTo>
                  <a:cubicBezTo>
                    <a:pt x="5436" y="4922"/>
                    <a:pt x="5574" y="4965"/>
                    <a:pt x="5701" y="4965"/>
                  </a:cubicBezTo>
                  <a:cubicBezTo>
                    <a:pt x="5725" y="4965"/>
                    <a:pt x="5749" y="4964"/>
                    <a:pt x="5772" y="4960"/>
                  </a:cubicBezTo>
                  <a:cubicBezTo>
                    <a:pt x="5750" y="4842"/>
                    <a:pt x="5745" y="4719"/>
                    <a:pt x="5763" y="4601"/>
                  </a:cubicBezTo>
                  <a:lnTo>
                    <a:pt x="5763" y="4601"/>
                  </a:lnTo>
                  <a:cubicBezTo>
                    <a:pt x="5698" y="4620"/>
                    <a:pt x="5628" y="4629"/>
                    <a:pt x="5559" y="4629"/>
                  </a:cubicBezTo>
                  <a:cubicBezTo>
                    <a:pt x="5528" y="4629"/>
                    <a:pt x="5497" y="4628"/>
                    <a:pt x="5467" y="4624"/>
                  </a:cubicBezTo>
                  <a:cubicBezTo>
                    <a:pt x="5261" y="4604"/>
                    <a:pt x="4956" y="4510"/>
                    <a:pt x="4795" y="4330"/>
                  </a:cubicBezTo>
                  <a:cubicBezTo>
                    <a:pt x="4618" y="4515"/>
                    <a:pt x="4389" y="4635"/>
                    <a:pt x="4149" y="4723"/>
                  </a:cubicBezTo>
                  <a:cubicBezTo>
                    <a:pt x="3889" y="4817"/>
                    <a:pt x="3605" y="4864"/>
                    <a:pt x="3324" y="4864"/>
                  </a:cubicBezTo>
                  <a:cubicBezTo>
                    <a:pt x="3312" y="4864"/>
                    <a:pt x="3300" y="4864"/>
                    <a:pt x="3288" y="4863"/>
                  </a:cubicBezTo>
                  <a:cubicBezTo>
                    <a:pt x="3035" y="4861"/>
                    <a:pt x="2774" y="4830"/>
                    <a:pt x="2533" y="4752"/>
                  </a:cubicBezTo>
                  <a:cubicBezTo>
                    <a:pt x="2272" y="4666"/>
                    <a:pt x="2039" y="4528"/>
                    <a:pt x="1825" y="4356"/>
                  </a:cubicBezTo>
                  <a:cubicBezTo>
                    <a:pt x="1382" y="4000"/>
                    <a:pt x="1048" y="3445"/>
                    <a:pt x="1056" y="2864"/>
                  </a:cubicBezTo>
                  <a:cubicBezTo>
                    <a:pt x="1063" y="2244"/>
                    <a:pt x="1475" y="1690"/>
                    <a:pt x="1946" y="1321"/>
                  </a:cubicBezTo>
                  <a:cubicBezTo>
                    <a:pt x="2199" y="1125"/>
                    <a:pt x="2482" y="969"/>
                    <a:pt x="2785" y="870"/>
                  </a:cubicBezTo>
                  <a:cubicBezTo>
                    <a:pt x="2956" y="813"/>
                    <a:pt x="3129" y="766"/>
                    <a:pt x="3306" y="751"/>
                  </a:cubicBezTo>
                  <a:cubicBezTo>
                    <a:pt x="3341" y="747"/>
                    <a:pt x="3377" y="746"/>
                    <a:pt x="3413" y="746"/>
                  </a:cubicBezTo>
                  <a:cubicBezTo>
                    <a:pt x="3529" y="746"/>
                    <a:pt x="3645" y="762"/>
                    <a:pt x="3759" y="774"/>
                  </a:cubicBezTo>
                  <a:cubicBezTo>
                    <a:pt x="3763" y="749"/>
                    <a:pt x="3768" y="723"/>
                    <a:pt x="3774" y="696"/>
                  </a:cubicBezTo>
                  <a:cubicBezTo>
                    <a:pt x="3803" y="586"/>
                    <a:pt x="3856" y="489"/>
                    <a:pt x="3924" y="402"/>
                  </a:cubicBezTo>
                  <a:cubicBezTo>
                    <a:pt x="3972" y="345"/>
                    <a:pt x="4039" y="286"/>
                    <a:pt x="4070" y="218"/>
                  </a:cubicBezTo>
                  <a:cubicBezTo>
                    <a:pt x="4100" y="154"/>
                    <a:pt x="4101" y="76"/>
                    <a:pt x="409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38"/>
            <p:cNvSpPr/>
            <p:nvPr/>
          </p:nvSpPr>
          <p:spPr>
            <a:xfrm>
              <a:off x="1129096" y="3973081"/>
              <a:ext cx="119396" cy="124645"/>
            </a:xfrm>
            <a:custGeom>
              <a:rect b="b" l="l" r="r" t="t"/>
              <a:pathLst>
                <a:path extrusionOk="0" h="3615" w="3463">
                  <a:moveTo>
                    <a:pt x="2361" y="1"/>
                  </a:moveTo>
                  <a:cubicBezTo>
                    <a:pt x="2247" y="1"/>
                    <a:pt x="2133" y="9"/>
                    <a:pt x="2023" y="31"/>
                  </a:cubicBezTo>
                  <a:cubicBezTo>
                    <a:pt x="1848" y="66"/>
                    <a:pt x="1679" y="136"/>
                    <a:pt x="1514" y="203"/>
                  </a:cubicBezTo>
                  <a:cubicBezTo>
                    <a:pt x="1219" y="328"/>
                    <a:pt x="953" y="500"/>
                    <a:pt x="717" y="714"/>
                  </a:cubicBezTo>
                  <a:cubicBezTo>
                    <a:pt x="323" y="1077"/>
                    <a:pt x="0" y="1563"/>
                    <a:pt x="61" y="2119"/>
                  </a:cubicBezTo>
                  <a:cubicBezTo>
                    <a:pt x="117" y="2624"/>
                    <a:pt x="463" y="3099"/>
                    <a:pt x="896" y="3352"/>
                  </a:cubicBezTo>
                  <a:cubicBezTo>
                    <a:pt x="1231" y="3547"/>
                    <a:pt x="1615" y="3614"/>
                    <a:pt x="1997" y="3614"/>
                  </a:cubicBezTo>
                  <a:cubicBezTo>
                    <a:pt x="2071" y="3614"/>
                    <a:pt x="2144" y="3612"/>
                    <a:pt x="2216" y="3607"/>
                  </a:cubicBezTo>
                  <a:cubicBezTo>
                    <a:pt x="2648" y="3582"/>
                    <a:pt x="3106" y="3475"/>
                    <a:pt x="3393" y="3129"/>
                  </a:cubicBezTo>
                  <a:cubicBezTo>
                    <a:pt x="3403" y="3118"/>
                    <a:pt x="3414" y="3111"/>
                    <a:pt x="3427" y="3104"/>
                  </a:cubicBezTo>
                  <a:cubicBezTo>
                    <a:pt x="3427" y="3099"/>
                    <a:pt x="3425" y="3098"/>
                    <a:pt x="3425" y="3095"/>
                  </a:cubicBezTo>
                  <a:cubicBezTo>
                    <a:pt x="3429" y="3015"/>
                    <a:pt x="3462" y="2937"/>
                    <a:pt x="3456" y="2855"/>
                  </a:cubicBezTo>
                  <a:cubicBezTo>
                    <a:pt x="3452" y="2785"/>
                    <a:pt x="3415" y="2753"/>
                    <a:pt x="3357" y="2711"/>
                  </a:cubicBezTo>
                  <a:cubicBezTo>
                    <a:pt x="3212" y="2598"/>
                    <a:pt x="3054" y="2520"/>
                    <a:pt x="2976" y="2343"/>
                  </a:cubicBezTo>
                  <a:cubicBezTo>
                    <a:pt x="2940" y="2267"/>
                    <a:pt x="2925" y="2187"/>
                    <a:pt x="2931" y="2102"/>
                  </a:cubicBezTo>
                  <a:cubicBezTo>
                    <a:pt x="2935" y="2031"/>
                    <a:pt x="2951" y="1958"/>
                    <a:pt x="2937" y="1884"/>
                  </a:cubicBezTo>
                  <a:cubicBezTo>
                    <a:pt x="2931" y="1854"/>
                    <a:pt x="2921" y="1838"/>
                    <a:pt x="2909" y="1824"/>
                  </a:cubicBezTo>
                  <a:cubicBezTo>
                    <a:pt x="2887" y="1796"/>
                    <a:pt x="2856" y="1769"/>
                    <a:pt x="2831" y="1740"/>
                  </a:cubicBezTo>
                  <a:cubicBezTo>
                    <a:pt x="2753" y="1655"/>
                    <a:pt x="2690" y="1561"/>
                    <a:pt x="2648" y="1454"/>
                  </a:cubicBezTo>
                  <a:cubicBezTo>
                    <a:pt x="2578" y="1285"/>
                    <a:pt x="2603" y="1113"/>
                    <a:pt x="2623" y="936"/>
                  </a:cubicBezTo>
                  <a:cubicBezTo>
                    <a:pt x="2633" y="850"/>
                    <a:pt x="2645" y="765"/>
                    <a:pt x="2645" y="681"/>
                  </a:cubicBezTo>
                  <a:cubicBezTo>
                    <a:pt x="2645" y="584"/>
                    <a:pt x="2625" y="504"/>
                    <a:pt x="2593" y="412"/>
                  </a:cubicBezTo>
                  <a:cubicBezTo>
                    <a:pt x="2552" y="281"/>
                    <a:pt x="2509" y="141"/>
                    <a:pt x="2497" y="4"/>
                  </a:cubicBezTo>
                  <a:cubicBezTo>
                    <a:pt x="2452" y="2"/>
                    <a:pt x="2407" y="1"/>
                    <a:pt x="23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38"/>
            <p:cNvSpPr/>
            <p:nvPr/>
          </p:nvSpPr>
          <p:spPr>
            <a:xfrm>
              <a:off x="1050693" y="3707013"/>
              <a:ext cx="194522" cy="396520"/>
            </a:xfrm>
            <a:custGeom>
              <a:rect b="b" l="l" r="r" t="t"/>
              <a:pathLst>
                <a:path extrusionOk="0" h="11500" w="5642">
                  <a:moveTo>
                    <a:pt x="5171" y="1"/>
                  </a:moveTo>
                  <a:cubicBezTo>
                    <a:pt x="5146" y="56"/>
                    <a:pt x="5118" y="109"/>
                    <a:pt x="5096" y="162"/>
                  </a:cubicBezTo>
                  <a:cubicBezTo>
                    <a:pt x="5017" y="334"/>
                    <a:pt x="4953" y="512"/>
                    <a:pt x="4886" y="687"/>
                  </a:cubicBezTo>
                  <a:cubicBezTo>
                    <a:pt x="4750" y="1046"/>
                    <a:pt x="4594" y="1397"/>
                    <a:pt x="4437" y="1748"/>
                  </a:cubicBezTo>
                  <a:cubicBezTo>
                    <a:pt x="4160" y="2381"/>
                    <a:pt x="3879" y="3016"/>
                    <a:pt x="3579" y="3640"/>
                  </a:cubicBezTo>
                  <a:cubicBezTo>
                    <a:pt x="3278" y="4261"/>
                    <a:pt x="2957" y="4876"/>
                    <a:pt x="2633" y="5488"/>
                  </a:cubicBezTo>
                  <a:cubicBezTo>
                    <a:pt x="2312" y="6094"/>
                    <a:pt x="1981" y="6698"/>
                    <a:pt x="1631" y="7292"/>
                  </a:cubicBezTo>
                  <a:cubicBezTo>
                    <a:pt x="1481" y="7545"/>
                    <a:pt x="1322" y="7813"/>
                    <a:pt x="1166" y="8070"/>
                  </a:cubicBezTo>
                  <a:cubicBezTo>
                    <a:pt x="1021" y="8304"/>
                    <a:pt x="916" y="8553"/>
                    <a:pt x="768" y="8784"/>
                  </a:cubicBezTo>
                  <a:cubicBezTo>
                    <a:pt x="459" y="9259"/>
                    <a:pt x="112" y="9771"/>
                    <a:pt x="63" y="10354"/>
                  </a:cubicBezTo>
                  <a:cubicBezTo>
                    <a:pt x="1" y="11075"/>
                    <a:pt x="880" y="11331"/>
                    <a:pt x="1448" y="11499"/>
                  </a:cubicBezTo>
                  <a:cubicBezTo>
                    <a:pt x="1388" y="11434"/>
                    <a:pt x="1326" y="11368"/>
                    <a:pt x="1270" y="11299"/>
                  </a:cubicBezTo>
                  <a:cubicBezTo>
                    <a:pt x="1073" y="11065"/>
                    <a:pt x="919" y="10784"/>
                    <a:pt x="908" y="10471"/>
                  </a:cubicBezTo>
                  <a:cubicBezTo>
                    <a:pt x="904" y="10319"/>
                    <a:pt x="935" y="10163"/>
                    <a:pt x="989" y="10019"/>
                  </a:cubicBezTo>
                  <a:cubicBezTo>
                    <a:pt x="1038" y="9886"/>
                    <a:pt x="1116" y="9771"/>
                    <a:pt x="1194" y="9655"/>
                  </a:cubicBezTo>
                  <a:cubicBezTo>
                    <a:pt x="1266" y="9546"/>
                    <a:pt x="1338" y="9434"/>
                    <a:pt x="1369" y="9306"/>
                  </a:cubicBezTo>
                  <a:cubicBezTo>
                    <a:pt x="1403" y="9161"/>
                    <a:pt x="1371" y="9021"/>
                    <a:pt x="1346" y="8878"/>
                  </a:cubicBezTo>
                  <a:cubicBezTo>
                    <a:pt x="1319" y="8719"/>
                    <a:pt x="1307" y="8559"/>
                    <a:pt x="1362" y="8406"/>
                  </a:cubicBezTo>
                  <a:cubicBezTo>
                    <a:pt x="1409" y="8290"/>
                    <a:pt x="1490" y="8181"/>
                    <a:pt x="1584" y="8097"/>
                  </a:cubicBezTo>
                  <a:cubicBezTo>
                    <a:pt x="1756" y="7943"/>
                    <a:pt x="1982" y="7833"/>
                    <a:pt x="2042" y="7597"/>
                  </a:cubicBezTo>
                  <a:cubicBezTo>
                    <a:pt x="2070" y="7478"/>
                    <a:pt x="2067" y="7353"/>
                    <a:pt x="2098" y="7238"/>
                  </a:cubicBezTo>
                  <a:cubicBezTo>
                    <a:pt x="2126" y="7128"/>
                    <a:pt x="2183" y="7026"/>
                    <a:pt x="2270" y="6951"/>
                  </a:cubicBezTo>
                  <a:cubicBezTo>
                    <a:pt x="2370" y="6864"/>
                    <a:pt x="2489" y="6812"/>
                    <a:pt x="2604" y="6752"/>
                  </a:cubicBezTo>
                  <a:cubicBezTo>
                    <a:pt x="2710" y="6696"/>
                    <a:pt x="2786" y="6636"/>
                    <a:pt x="2817" y="6518"/>
                  </a:cubicBezTo>
                  <a:cubicBezTo>
                    <a:pt x="2851" y="6374"/>
                    <a:pt x="2839" y="6223"/>
                    <a:pt x="2870" y="6078"/>
                  </a:cubicBezTo>
                  <a:cubicBezTo>
                    <a:pt x="2898" y="5940"/>
                    <a:pt x="2970" y="5812"/>
                    <a:pt x="3075" y="5716"/>
                  </a:cubicBezTo>
                  <a:cubicBezTo>
                    <a:pt x="3166" y="5636"/>
                    <a:pt x="3268" y="5584"/>
                    <a:pt x="3381" y="5546"/>
                  </a:cubicBezTo>
                  <a:cubicBezTo>
                    <a:pt x="3500" y="5506"/>
                    <a:pt x="3625" y="5482"/>
                    <a:pt x="3734" y="5419"/>
                  </a:cubicBezTo>
                  <a:cubicBezTo>
                    <a:pt x="3837" y="5359"/>
                    <a:pt x="3918" y="5274"/>
                    <a:pt x="3958" y="5160"/>
                  </a:cubicBezTo>
                  <a:cubicBezTo>
                    <a:pt x="4004" y="5037"/>
                    <a:pt x="3983" y="4914"/>
                    <a:pt x="3945" y="4791"/>
                  </a:cubicBezTo>
                  <a:cubicBezTo>
                    <a:pt x="3869" y="4547"/>
                    <a:pt x="3735" y="4307"/>
                    <a:pt x="3802" y="4042"/>
                  </a:cubicBezTo>
                  <a:cubicBezTo>
                    <a:pt x="3849" y="3854"/>
                    <a:pt x="3980" y="3738"/>
                    <a:pt x="4155" y="3670"/>
                  </a:cubicBezTo>
                  <a:cubicBezTo>
                    <a:pt x="4319" y="3603"/>
                    <a:pt x="4497" y="3579"/>
                    <a:pt x="4660" y="3513"/>
                  </a:cubicBezTo>
                  <a:cubicBezTo>
                    <a:pt x="4669" y="3506"/>
                    <a:pt x="4698" y="3495"/>
                    <a:pt x="4704" y="3491"/>
                  </a:cubicBezTo>
                  <a:lnTo>
                    <a:pt x="4751" y="3464"/>
                  </a:lnTo>
                  <a:cubicBezTo>
                    <a:pt x="4757" y="3458"/>
                    <a:pt x="4762" y="3454"/>
                    <a:pt x="4766" y="3452"/>
                  </a:cubicBezTo>
                  <a:cubicBezTo>
                    <a:pt x="4772" y="3449"/>
                    <a:pt x="4773" y="3446"/>
                    <a:pt x="4776" y="3443"/>
                  </a:cubicBezTo>
                  <a:cubicBezTo>
                    <a:pt x="4782" y="3437"/>
                    <a:pt x="4806" y="3412"/>
                    <a:pt x="4809" y="3409"/>
                  </a:cubicBezTo>
                  <a:cubicBezTo>
                    <a:pt x="4812" y="3406"/>
                    <a:pt x="4830" y="3375"/>
                    <a:pt x="4837" y="3366"/>
                  </a:cubicBezTo>
                  <a:cubicBezTo>
                    <a:pt x="4839" y="3360"/>
                    <a:pt x="4840" y="3359"/>
                    <a:pt x="4844" y="3357"/>
                  </a:cubicBezTo>
                  <a:cubicBezTo>
                    <a:pt x="4844" y="3354"/>
                    <a:pt x="4844" y="3350"/>
                    <a:pt x="4846" y="3342"/>
                  </a:cubicBezTo>
                  <a:cubicBezTo>
                    <a:pt x="4853" y="3326"/>
                    <a:pt x="4855" y="3310"/>
                    <a:pt x="4859" y="3295"/>
                  </a:cubicBezTo>
                  <a:lnTo>
                    <a:pt x="4859" y="3291"/>
                  </a:lnTo>
                  <a:cubicBezTo>
                    <a:pt x="4861" y="3285"/>
                    <a:pt x="4861" y="3279"/>
                    <a:pt x="4861" y="3272"/>
                  </a:cubicBezTo>
                  <a:cubicBezTo>
                    <a:pt x="4877" y="2962"/>
                    <a:pt x="4697" y="2555"/>
                    <a:pt x="4927" y="2290"/>
                  </a:cubicBezTo>
                  <a:cubicBezTo>
                    <a:pt x="5064" y="2126"/>
                    <a:pt x="5286" y="2118"/>
                    <a:pt x="5483" y="2111"/>
                  </a:cubicBezTo>
                  <a:cubicBezTo>
                    <a:pt x="5485" y="2111"/>
                    <a:pt x="5504" y="2109"/>
                    <a:pt x="5510" y="2109"/>
                  </a:cubicBezTo>
                  <a:cubicBezTo>
                    <a:pt x="5510" y="2109"/>
                    <a:pt x="5512" y="2109"/>
                    <a:pt x="5512" y="2105"/>
                  </a:cubicBezTo>
                  <a:cubicBezTo>
                    <a:pt x="5513" y="2104"/>
                    <a:pt x="5514" y="2104"/>
                    <a:pt x="5515" y="2104"/>
                  </a:cubicBezTo>
                  <a:cubicBezTo>
                    <a:pt x="5516" y="2104"/>
                    <a:pt x="5516" y="2104"/>
                    <a:pt x="5516" y="2105"/>
                  </a:cubicBezTo>
                  <a:cubicBezTo>
                    <a:pt x="5519" y="2103"/>
                    <a:pt x="5519" y="2100"/>
                    <a:pt x="5523" y="2096"/>
                  </a:cubicBezTo>
                  <a:cubicBezTo>
                    <a:pt x="5557" y="2050"/>
                    <a:pt x="5584" y="1996"/>
                    <a:pt x="5604" y="1943"/>
                  </a:cubicBezTo>
                  <a:cubicBezTo>
                    <a:pt x="5616" y="1910"/>
                    <a:pt x="5629" y="1874"/>
                    <a:pt x="5641" y="1840"/>
                  </a:cubicBezTo>
                  <a:cubicBezTo>
                    <a:pt x="5616" y="1824"/>
                    <a:pt x="5594" y="1802"/>
                    <a:pt x="5578" y="1767"/>
                  </a:cubicBezTo>
                  <a:cubicBezTo>
                    <a:pt x="5528" y="1610"/>
                    <a:pt x="5490" y="1451"/>
                    <a:pt x="5453" y="1292"/>
                  </a:cubicBezTo>
                  <a:cubicBezTo>
                    <a:pt x="5415" y="1135"/>
                    <a:pt x="5368" y="981"/>
                    <a:pt x="5330" y="824"/>
                  </a:cubicBezTo>
                  <a:cubicBezTo>
                    <a:pt x="5292" y="666"/>
                    <a:pt x="5252" y="509"/>
                    <a:pt x="5224" y="347"/>
                  </a:cubicBezTo>
                  <a:cubicBezTo>
                    <a:pt x="5202" y="233"/>
                    <a:pt x="5189" y="116"/>
                    <a:pt x="517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38"/>
            <p:cNvSpPr/>
            <p:nvPr/>
          </p:nvSpPr>
          <p:spPr>
            <a:xfrm>
              <a:off x="1453259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5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38"/>
            <p:cNvSpPr/>
            <p:nvPr/>
          </p:nvSpPr>
          <p:spPr>
            <a:xfrm>
              <a:off x="1282076" y="4474703"/>
              <a:ext cx="40201" cy="20550"/>
            </a:xfrm>
            <a:custGeom>
              <a:rect b="b" l="l" r="r" t="t"/>
              <a:pathLst>
                <a:path extrusionOk="0" h="596" w="1166">
                  <a:moveTo>
                    <a:pt x="555" y="1"/>
                  </a:moveTo>
                  <a:cubicBezTo>
                    <a:pt x="309" y="1"/>
                    <a:pt x="97" y="148"/>
                    <a:pt x="1" y="358"/>
                  </a:cubicBezTo>
                  <a:cubicBezTo>
                    <a:pt x="391" y="432"/>
                    <a:pt x="779" y="511"/>
                    <a:pt x="1165" y="596"/>
                  </a:cubicBezTo>
                  <a:cubicBezTo>
                    <a:pt x="1157" y="265"/>
                    <a:pt x="887" y="1"/>
                    <a:pt x="5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38"/>
            <p:cNvSpPr/>
            <p:nvPr/>
          </p:nvSpPr>
          <p:spPr>
            <a:xfrm>
              <a:off x="1159644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4"/>
                    <a:pt x="1" y="613"/>
                  </a:cubicBezTo>
                  <a:cubicBezTo>
                    <a:pt x="1" y="952"/>
                    <a:pt x="274" y="1226"/>
                    <a:pt x="613" y="1226"/>
                  </a:cubicBezTo>
                  <a:cubicBezTo>
                    <a:pt x="951" y="1226"/>
                    <a:pt x="1226" y="952"/>
                    <a:pt x="1226" y="613"/>
                  </a:cubicBezTo>
                  <a:cubicBezTo>
                    <a:pt x="1226" y="274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38"/>
            <p:cNvSpPr/>
            <p:nvPr/>
          </p:nvSpPr>
          <p:spPr>
            <a:xfrm>
              <a:off x="1520905" y="4474669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1"/>
                  </a:moveTo>
                  <a:cubicBezTo>
                    <a:pt x="276" y="1"/>
                    <a:pt x="1" y="276"/>
                    <a:pt x="1" y="614"/>
                  </a:cubicBezTo>
                  <a:cubicBezTo>
                    <a:pt x="1" y="954"/>
                    <a:pt x="276" y="1227"/>
                    <a:pt x="614" y="1227"/>
                  </a:cubicBezTo>
                  <a:cubicBezTo>
                    <a:pt x="952" y="1227"/>
                    <a:pt x="1226" y="953"/>
                    <a:pt x="1226" y="614"/>
                  </a:cubicBezTo>
                  <a:cubicBezTo>
                    <a:pt x="1226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38"/>
            <p:cNvSpPr/>
            <p:nvPr/>
          </p:nvSpPr>
          <p:spPr>
            <a:xfrm>
              <a:off x="1212464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3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38"/>
            <p:cNvSpPr/>
            <p:nvPr/>
          </p:nvSpPr>
          <p:spPr>
            <a:xfrm>
              <a:off x="1762252" y="4329309"/>
              <a:ext cx="39201" cy="16585"/>
            </a:xfrm>
            <a:custGeom>
              <a:rect b="b" l="l" r="r" t="t"/>
              <a:pathLst>
                <a:path extrusionOk="0" h="481" w="1137">
                  <a:moveTo>
                    <a:pt x="0" y="0"/>
                  </a:moveTo>
                  <a:lnTo>
                    <a:pt x="0" y="0"/>
                  </a:lnTo>
                  <a:cubicBezTo>
                    <a:pt x="62" y="275"/>
                    <a:pt x="305" y="480"/>
                    <a:pt x="598" y="480"/>
                  </a:cubicBezTo>
                  <a:cubicBezTo>
                    <a:pt x="832" y="480"/>
                    <a:pt x="1034" y="347"/>
                    <a:pt x="1136" y="152"/>
                  </a:cubicBezTo>
                  <a:cubicBezTo>
                    <a:pt x="756" y="108"/>
                    <a:pt x="378" y="57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38"/>
            <p:cNvSpPr/>
            <p:nvPr/>
          </p:nvSpPr>
          <p:spPr>
            <a:xfrm>
              <a:off x="1814521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38"/>
            <p:cNvSpPr/>
            <p:nvPr/>
          </p:nvSpPr>
          <p:spPr>
            <a:xfrm>
              <a:off x="1814521" y="4554968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38"/>
            <p:cNvSpPr/>
            <p:nvPr/>
          </p:nvSpPr>
          <p:spPr>
            <a:xfrm>
              <a:off x="1520905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6" y="0"/>
                    <a:pt x="1" y="275"/>
                    <a:pt x="1" y="614"/>
                  </a:cubicBezTo>
                  <a:cubicBezTo>
                    <a:pt x="1" y="952"/>
                    <a:pt x="276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38"/>
            <p:cNvSpPr/>
            <p:nvPr/>
          </p:nvSpPr>
          <p:spPr>
            <a:xfrm>
              <a:off x="1579794" y="4554968"/>
              <a:ext cx="34995" cy="14378"/>
            </a:xfrm>
            <a:custGeom>
              <a:rect b="b" l="l" r="r" t="t"/>
              <a:pathLst>
                <a:path extrusionOk="0" h="417" w="1015">
                  <a:moveTo>
                    <a:pt x="437" y="1"/>
                  </a:moveTo>
                  <a:cubicBezTo>
                    <a:pt x="266" y="1"/>
                    <a:pt x="111" y="71"/>
                    <a:pt x="1" y="183"/>
                  </a:cubicBezTo>
                  <a:cubicBezTo>
                    <a:pt x="338" y="262"/>
                    <a:pt x="676" y="339"/>
                    <a:pt x="1015" y="416"/>
                  </a:cubicBezTo>
                  <a:cubicBezTo>
                    <a:pt x="933" y="177"/>
                    <a:pt x="706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38"/>
            <p:cNvSpPr/>
            <p:nvPr/>
          </p:nvSpPr>
          <p:spPr>
            <a:xfrm>
              <a:off x="1573691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3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38"/>
            <p:cNvSpPr/>
            <p:nvPr/>
          </p:nvSpPr>
          <p:spPr>
            <a:xfrm>
              <a:off x="1332862" y="4227529"/>
              <a:ext cx="41821" cy="27515"/>
            </a:xfrm>
            <a:custGeom>
              <a:rect b="b" l="l" r="r" t="t"/>
              <a:pathLst>
                <a:path extrusionOk="0" h="798" w="1213">
                  <a:moveTo>
                    <a:pt x="34" y="1"/>
                  </a:moveTo>
                  <a:cubicBezTo>
                    <a:pt x="15" y="60"/>
                    <a:pt x="3" y="120"/>
                    <a:pt x="3" y="185"/>
                  </a:cubicBezTo>
                  <a:cubicBezTo>
                    <a:pt x="1" y="524"/>
                    <a:pt x="275" y="797"/>
                    <a:pt x="614" y="797"/>
                  </a:cubicBezTo>
                  <a:cubicBezTo>
                    <a:pt x="909" y="797"/>
                    <a:pt x="1153" y="591"/>
                    <a:pt x="1213" y="315"/>
                  </a:cubicBezTo>
                  <a:cubicBezTo>
                    <a:pt x="820" y="208"/>
                    <a:pt x="426" y="104"/>
                    <a:pt x="3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38"/>
            <p:cNvSpPr/>
            <p:nvPr/>
          </p:nvSpPr>
          <p:spPr>
            <a:xfrm>
              <a:off x="1039246" y="4153746"/>
              <a:ext cx="38201" cy="21033"/>
            </a:xfrm>
            <a:custGeom>
              <a:rect b="b" l="l" r="r" t="t"/>
              <a:pathLst>
                <a:path extrusionOk="0" h="610" w="1108">
                  <a:moveTo>
                    <a:pt x="1" y="0"/>
                  </a:moveTo>
                  <a:lnTo>
                    <a:pt x="1" y="0"/>
                  </a:lnTo>
                  <a:cubicBezTo>
                    <a:pt x="4" y="337"/>
                    <a:pt x="276" y="610"/>
                    <a:pt x="613" y="610"/>
                  </a:cubicBezTo>
                  <a:cubicBezTo>
                    <a:pt x="817" y="610"/>
                    <a:pt x="996" y="509"/>
                    <a:pt x="1108" y="357"/>
                  </a:cubicBezTo>
                  <a:cubicBezTo>
                    <a:pt x="896" y="294"/>
                    <a:pt x="687" y="228"/>
                    <a:pt x="478" y="162"/>
                  </a:cubicBezTo>
                  <a:cubicBezTo>
                    <a:pt x="322" y="112"/>
                    <a:pt x="161" y="6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38"/>
            <p:cNvSpPr/>
            <p:nvPr/>
          </p:nvSpPr>
          <p:spPr>
            <a:xfrm>
              <a:off x="1092032" y="421273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2" y="953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38"/>
            <p:cNvSpPr/>
            <p:nvPr/>
          </p:nvSpPr>
          <p:spPr>
            <a:xfrm>
              <a:off x="1003113" y="4215600"/>
              <a:ext cx="10826" cy="23929"/>
            </a:xfrm>
            <a:custGeom>
              <a:rect b="b" l="l" r="r" t="t"/>
              <a:pathLst>
                <a:path extrusionOk="0" h="694" w="314">
                  <a:moveTo>
                    <a:pt x="1" y="1"/>
                  </a:moveTo>
                  <a:lnTo>
                    <a:pt x="1" y="1"/>
                  </a:lnTo>
                  <a:cubicBezTo>
                    <a:pt x="12" y="31"/>
                    <a:pt x="26" y="62"/>
                    <a:pt x="37" y="91"/>
                  </a:cubicBezTo>
                  <a:cubicBezTo>
                    <a:pt x="118" y="293"/>
                    <a:pt x="204" y="492"/>
                    <a:pt x="288" y="693"/>
                  </a:cubicBezTo>
                  <a:cubicBezTo>
                    <a:pt x="303" y="641"/>
                    <a:pt x="313" y="588"/>
                    <a:pt x="313" y="532"/>
                  </a:cubicBezTo>
                  <a:cubicBezTo>
                    <a:pt x="313" y="303"/>
                    <a:pt x="187" y="105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38"/>
            <p:cNvSpPr/>
            <p:nvPr/>
          </p:nvSpPr>
          <p:spPr>
            <a:xfrm>
              <a:off x="1045315" y="4303623"/>
              <a:ext cx="36236" cy="41997"/>
            </a:xfrm>
            <a:custGeom>
              <a:rect b="b" l="l" r="r" t="t"/>
              <a:pathLst>
                <a:path extrusionOk="0" h="1218" w="1051">
                  <a:moveTo>
                    <a:pt x="438" y="0"/>
                  </a:moveTo>
                  <a:cubicBezTo>
                    <a:pt x="266" y="0"/>
                    <a:pt x="111" y="72"/>
                    <a:pt x="1" y="186"/>
                  </a:cubicBezTo>
                  <a:cubicBezTo>
                    <a:pt x="138" y="468"/>
                    <a:pt x="281" y="748"/>
                    <a:pt x="423" y="1027"/>
                  </a:cubicBezTo>
                  <a:cubicBezTo>
                    <a:pt x="456" y="1092"/>
                    <a:pt x="491" y="1154"/>
                    <a:pt x="525" y="1218"/>
                  </a:cubicBezTo>
                  <a:cubicBezTo>
                    <a:pt x="822" y="1175"/>
                    <a:pt x="1050" y="922"/>
                    <a:pt x="1050" y="614"/>
                  </a:cubicBezTo>
                  <a:cubicBezTo>
                    <a:pt x="1049" y="274"/>
                    <a:pt x="776" y="0"/>
                    <a:pt x="4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38"/>
            <p:cNvSpPr/>
            <p:nvPr/>
          </p:nvSpPr>
          <p:spPr>
            <a:xfrm>
              <a:off x="1092550" y="4383819"/>
              <a:ext cx="41787" cy="42307"/>
            </a:xfrm>
            <a:custGeom>
              <a:rect b="b" l="l" r="r" t="t"/>
              <a:pathLst>
                <a:path extrusionOk="0" h="1227" w="1212">
                  <a:moveTo>
                    <a:pt x="599" y="1"/>
                  </a:moveTo>
                  <a:cubicBezTo>
                    <a:pt x="304" y="1"/>
                    <a:pt x="59" y="208"/>
                    <a:pt x="0" y="485"/>
                  </a:cubicBezTo>
                  <a:cubicBezTo>
                    <a:pt x="127" y="731"/>
                    <a:pt x="263" y="976"/>
                    <a:pt x="424" y="1199"/>
                  </a:cubicBezTo>
                  <a:cubicBezTo>
                    <a:pt x="481" y="1216"/>
                    <a:pt x="539" y="1227"/>
                    <a:pt x="599" y="1227"/>
                  </a:cubicBezTo>
                  <a:cubicBezTo>
                    <a:pt x="937" y="1227"/>
                    <a:pt x="1211" y="953"/>
                    <a:pt x="1211" y="614"/>
                  </a:cubicBezTo>
                  <a:cubicBezTo>
                    <a:pt x="1211" y="276"/>
                    <a:pt x="937" y="1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38"/>
            <p:cNvSpPr/>
            <p:nvPr/>
          </p:nvSpPr>
          <p:spPr>
            <a:xfrm>
              <a:off x="1212464" y="421277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0"/>
                  </a:moveTo>
                  <a:cubicBezTo>
                    <a:pt x="275" y="0"/>
                    <a:pt x="1" y="275"/>
                    <a:pt x="1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38"/>
            <p:cNvSpPr/>
            <p:nvPr/>
          </p:nvSpPr>
          <p:spPr>
            <a:xfrm>
              <a:off x="1332896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5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38"/>
            <p:cNvSpPr/>
            <p:nvPr/>
          </p:nvSpPr>
          <p:spPr>
            <a:xfrm>
              <a:off x="1400473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1" y="274"/>
                    <a:pt x="1" y="613"/>
                  </a:cubicBezTo>
                  <a:cubicBezTo>
                    <a:pt x="1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3"/>
                  </a:cubicBezTo>
                  <a:cubicBezTo>
                    <a:pt x="1226" y="274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38"/>
            <p:cNvSpPr/>
            <p:nvPr/>
          </p:nvSpPr>
          <p:spPr>
            <a:xfrm>
              <a:off x="1280110" y="43035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3" y="1"/>
                    <a:pt x="1" y="275"/>
                    <a:pt x="1" y="614"/>
                  </a:cubicBezTo>
                  <a:cubicBezTo>
                    <a:pt x="1" y="952"/>
                    <a:pt x="275" y="1226"/>
                    <a:pt x="613" y="1226"/>
                  </a:cubicBezTo>
                  <a:cubicBezTo>
                    <a:pt x="951" y="1226"/>
                    <a:pt x="1226" y="952"/>
                    <a:pt x="1226" y="614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38"/>
            <p:cNvSpPr/>
            <p:nvPr/>
          </p:nvSpPr>
          <p:spPr>
            <a:xfrm>
              <a:off x="1761700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38"/>
            <p:cNvSpPr/>
            <p:nvPr/>
          </p:nvSpPr>
          <p:spPr>
            <a:xfrm>
              <a:off x="1400473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38"/>
            <p:cNvSpPr/>
            <p:nvPr/>
          </p:nvSpPr>
          <p:spPr>
            <a:xfrm>
              <a:off x="2436402" y="3549896"/>
              <a:ext cx="9585" cy="20722"/>
            </a:xfrm>
            <a:custGeom>
              <a:rect b="b" l="l" r="r" t="t"/>
              <a:pathLst>
                <a:path extrusionOk="0" h="601" w="278">
                  <a:moveTo>
                    <a:pt x="269" y="0"/>
                  </a:moveTo>
                  <a:cubicBezTo>
                    <a:pt x="168" y="192"/>
                    <a:pt x="85" y="396"/>
                    <a:pt x="0" y="596"/>
                  </a:cubicBezTo>
                  <a:cubicBezTo>
                    <a:pt x="14" y="598"/>
                    <a:pt x="25" y="600"/>
                    <a:pt x="38" y="600"/>
                  </a:cubicBezTo>
                  <a:cubicBezTo>
                    <a:pt x="106" y="600"/>
                    <a:pt x="170" y="587"/>
                    <a:pt x="230" y="566"/>
                  </a:cubicBezTo>
                  <a:cubicBezTo>
                    <a:pt x="246" y="406"/>
                    <a:pt x="261" y="247"/>
                    <a:pt x="277" y="88"/>
                  </a:cubicBezTo>
                  <a:cubicBezTo>
                    <a:pt x="275" y="59"/>
                    <a:pt x="271" y="28"/>
                    <a:pt x="2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38"/>
            <p:cNvSpPr/>
            <p:nvPr/>
          </p:nvSpPr>
          <p:spPr>
            <a:xfrm>
              <a:off x="2243359" y="3961393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6" y="952"/>
                    <a:pt x="1226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38"/>
            <p:cNvSpPr/>
            <p:nvPr/>
          </p:nvSpPr>
          <p:spPr>
            <a:xfrm>
              <a:off x="2296180" y="3870543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3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38"/>
            <p:cNvSpPr/>
            <p:nvPr/>
          </p:nvSpPr>
          <p:spPr>
            <a:xfrm>
              <a:off x="2416577" y="3699704"/>
              <a:ext cx="18377" cy="41445"/>
            </a:xfrm>
            <a:custGeom>
              <a:rect b="b" l="l" r="r" t="t"/>
              <a:pathLst>
                <a:path extrusionOk="0" h="1202" w="533">
                  <a:moveTo>
                    <a:pt x="533" y="0"/>
                  </a:moveTo>
                  <a:lnTo>
                    <a:pt x="533" y="0"/>
                  </a:lnTo>
                  <a:cubicBezTo>
                    <a:pt x="233" y="41"/>
                    <a:pt x="0" y="295"/>
                    <a:pt x="0" y="606"/>
                  </a:cubicBezTo>
                  <a:cubicBezTo>
                    <a:pt x="0" y="896"/>
                    <a:pt x="201" y="1136"/>
                    <a:pt x="472" y="1201"/>
                  </a:cubicBezTo>
                  <a:cubicBezTo>
                    <a:pt x="492" y="801"/>
                    <a:pt x="512" y="401"/>
                    <a:pt x="5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38"/>
            <p:cNvSpPr/>
            <p:nvPr/>
          </p:nvSpPr>
          <p:spPr>
            <a:xfrm>
              <a:off x="2395753" y="3636988"/>
              <a:ext cx="10309" cy="21378"/>
            </a:xfrm>
            <a:custGeom>
              <a:rect b="b" l="l" r="r" t="t"/>
              <a:pathLst>
                <a:path extrusionOk="0" h="620" w="299">
                  <a:moveTo>
                    <a:pt x="289" y="1"/>
                  </a:moveTo>
                  <a:cubicBezTo>
                    <a:pt x="193" y="207"/>
                    <a:pt x="96" y="413"/>
                    <a:pt x="0" y="619"/>
                  </a:cubicBezTo>
                  <a:cubicBezTo>
                    <a:pt x="178" y="512"/>
                    <a:pt x="298" y="320"/>
                    <a:pt x="298" y="96"/>
                  </a:cubicBezTo>
                  <a:cubicBezTo>
                    <a:pt x="298" y="63"/>
                    <a:pt x="293" y="32"/>
                    <a:pt x="2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38"/>
            <p:cNvSpPr/>
            <p:nvPr/>
          </p:nvSpPr>
          <p:spPr>
            <a:xfrm>
              <a:off x="2188298" y="4044899"/>
              <a:ext cx="29754" cy="39031"/>
            </a:xfrm>
            <a:custGeom>
              <a:rect b="b" l="l" r="r" t="t"/>
              <a:pathLst>
                <a:path extrusionOk="0" h="1132" w="863">
                  <a:moveTo>
                    <a:pt x="574" y="1"/>
                  </a:moveTo>
                  <a:cubicBezTo>
                    <a:pt x="385" y="361"/>
                    <a:pt x="195" y="720"/>
                    <a:pt x="1" y="1079"/>
                  </a:cubicBezTo>
                  <a:cubicBezTo>
                    <a:pt x="77" y="1113"/>
                    <a:pt x="160" y="1132"/>
                    <a:pt x="249" y="1132"/>
                  </a:cubicBezTo>
                  <a:cubicBezTo>
                    <a:pt x="588" y="1132"/>
                    <a:pt x="862" y="858"/>
                    <a:pt x="862" y="519"/>
                  </a:cubicBezTo>
                  <a:cubicBezTo>
                    <a:pt x="862" y="301"/>
                    <a:pt x="746" y="110"/>
                    <a:pt x="5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38"/>
            <p:cNvSpPr/>
            <p:nvPr/>
          </p:nvSpPr>
          <p:spPr>
            <a:xfrm>
              <a:off x="2363722" y="379027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38"/>
            <p:cNvSpPr/>
            <p:nvPr/>
          </p:nvSpPr>
          <p:spPr>
            <a:xfrm>
              <a:off x="2175748" y="421277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4"/>
                  </a:cubicBezTo>
                  <a:cubicBezTo>
                    <a:pt x="1226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38"/>
            <p:cNvSpPr/>
            <p:nvPr/>
          </p:nvSpPr>
          <p:spPr>
            <a:xfrm>
              <a:off x="2243359" y="4132508"/>
              <a:ext cx="31375" cy="40204"/>
            </a:xfrm>
            <a:custGeom>
              <a:rect b="b" l="l" r="r" t="t"/>
              <a:pathLst>
                <a:path extrusionOk="0" h="1166" w="910">
                  <a:moveTo>
                    <a:pt x="610" y="1"/>
                  </a:moveTo>
                  <a:cubicBezTo>
                    <a:pt x="274" y="1"/>
                    <a:pt x="0" y="275"/>
                    <a:pt x="0" y="613"/>
                  </a:cubicBezTo>
                  <a:cubicBezTo>
                    <a:pt x="0" y="858"/>
                    <a:pt x="145" y="1066"/>
                    <a:pt x="350" y="1165"/>
                  </a:cubicBezTo>
                  <a:cubicBezTo>
                    <a:pt x="351" y="1163"/>
                    <a:pt x="351" y="1161"/>
                    <a:pt x="353" y="1160"/>
                  </a:cubicBezTo>
                  <a:cubicBezTo>
                    <a:pt x="533" y="797"/>
                    <a:pt x="720" y="438"/>
                    <a:pt x="910" y="82"/>
                  </a:cubicBezTo>
                  <a:cubicBezTo>
                    <a:pt x="821" y="32"/>
                    <a:pt x="721" y="1"/>
                    <a:pt x="612" y="1"/>
                  </a:cubicBezTo>
                  <a:cubicBezTo>
                    <a:pt x="611" y="1"/>
                    <a:pt x="611" y="1"/>
                    <a:pt x="6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38"/>
            <p:cNvSpPr/>
            <p:nvPr/>
          </p:nvSpPr>
          <p:spPr>
            <a:xfrm>
              <a:off x="2296180" y="4041623"/>
              <a:ext cx="29789" cy="38445"/>
            </a:xfrm>
            <a:custGeom>
              <a:rect b="b" l="l" r="r" t="t"/>
              <a:pathLst>
                <a:path extrusionOk="0" h="1115" w="864">
                  <a:moveTo>
                    <a:pt x="614" y="1"/>
                  </a:moveTo>
                  <a:cubicBezTo>
                    <a:pt x="273" y="2"/>
                    <a:pt x="0" y="276"/>
                    <a:pt x="0" y="614"/>
                  </a:cubicBezTo>
                  <a:cubicBezTo>
                    <a:pt x="0" y="821"/>
                    <a:pt x="104" y="1003"/>
                    <a:pt x="261" y="1114"/>
                  </a:cubicBezTo>
                  <a:cubicBezTo>
                    <a:pt x="383" y="898"/>
                    <a:pt x="506" y="680"/>
                    <a:pt x="629" y="464"/>
                  </a:cubicBezTo>
                  <a:cubicBezTo>
                    <a:pt x="708" y="328"/>
                    <a:pt x="786" y="190"/>
                    <a:pt x="864" y="55"/>
                  </a:cubicBezTo>
                  <a:cubicBezTo>
                    <a:pt x="787" y="22"/>
                    <a:pt x="70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38"/>
            <p:cNvSpPr/>
            <p:nvPr/>
          </p:nvSpPr>
          <p:spPr>
            <a:xfrm>
              <a:off x="2122927" y="43035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2"/>
                    <a:pt x="275" y="1226"/>
                    <a:pt x="614" y="1226"/>
                  </a:cubicBezTo>
                  <a:cubicBezTo>
                    <a:pt x="952" y="1226"/>
                    <a:pt x="1227" y="952"/>
                    <a:pt x="1227" y="614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38"/>
            <p:cNvSpPr/>
            <p:nvPr/>
          </p:nvSpPr>
          <p:spPr>
            <a:xfrm>
              <a:off x="2137098" y="4137576"/>
              <a:ext cx="28168" cy="37204"/>
            </a:xfrm>
            <a:custGeom>
              <a:rect b="b" l="l" r="r" t="t"/>
              <a:pathLst>
                <a:path extrusionOk="0" h="1079" w="817">
                  <a:moveTo>
                    <a:pt x="599" y="1"/>
                  </a:moveTo>
                  <a:cubicBezTo>
                    <a:pt x="512" y="152"/>
                    <a:pt x="431" y="303"/>
                    <a:pt x="343" y="454"/>
                  </a:cubicBezTo>
                  <a:cubicBezTo>
                    <a:pt x="230" y="651"/>
                    <a:pt x="114" y="846"/>
                    <a:pt x="1" y="1042"/>
                  </a:cubicBezTo>
                  <a:cubicBezTo>
                    <a:pt x="64" y="1065"/>
                    <a:pt x="132" y="1079"/>
                    <a:pt x="204" y="1079"/>
                  </a:cubicBezTo>
                  <a:cubicBezTo>
                    <a:pt x="541" y="1079"/>
                    <a:pt x="816" y="805"/>
                    <a:pt x="816" y="466"/>
                  </a:cubicBezTo>
                  <a:cubicBezTo>
                    <a:pt x="816" y="279"/>
                    <a:pt x="730" y="113"/>
                    <a:pt x="5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38"/>
            <p:cNvSpPr/>
            <p:nvPr/>
          </p:nvSpPr>
          <p:spPr>
            <a:xfrm>
              <a:off x="2090897" y="4240976"/>
              <a:ext cx="5447" cy="8379"/>
            </a:xfrm>
            <a:custGeom>
              <a:rect b="b" l="l" r="r" t="t"/>
              <a:pathLst>
                <a:path extrusionOk="0" h="243" w="158">
                  <a:moveTo>
                    <a:pt x="158" y="0"/>
                  </a:moveTo>
                  <a:lnTo>
                    <a:pt x="158" y="0"/>
                  </a:lnTo>
                  <a:cubicBezTo>
                    <a:pt x="106" y="81"/>
                    <a:pt x="54" y="161"/>
                    <a:pt x="1" y="243"/>
                  </a:cubicBezTo>
                  <a:cubicBezTo>
                    <a:pt x="70" y="176"/>
                    <a:pt x="123" y="93"/>
                    <a:pt x="158" y="0"/>
                  </a:cubicBezTo>
                  <a:close/>
                </a:path>
              </a:pathLst>
            </a:custGeom>
            <a:solidFill>
              <a:srgbClr val="FFC7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38"/>
            <p:cNvSpPr/>
            <p:nvPr/>
          </p:nvSpPr>
          <p:spPr>
            <a:xfrm>
              <a:off x="1889338" y="4340238"/>
              <a:ext cx="28237" cy="5655"/>
            </a:xfrm>
            <a:custGeom>
              <a:rect b="b" l="l" r="r" t="t"/>
              <a:pathLst>
                <a:path extrusionOk="0" h="164" w="819">
                  <a:moveTo>
                    <a:pt x="818" y="1"/>
                  </a:moveTo>
                  <a:cubicBezTo>
                    <a:pt x="616" y="7"/>
                    <a:pt x="412" y="10"/>
                    <a:pt x="209" y="10"/>
                  </a:cubicBezTo>
                  <a:cubicBezTo>
                    <a:pt x="140" y="10"/>
                    <a:pt x="70" y="10"/>
                    <a:pt x="1" y="9"/>
                  </a:cubicBezTo>
                  <a:lnTo>
                    <a:pt x="1" y="9"/>
                  </a:lnTo>
                  <a:cubicBezTo>
                    <a:pt x="108" y="104"/>
                    <a:pt x="249" y="163"/>
                    <a:pt x="405" y="163"/>
                  </a:cubicBezTo>
                  <a:cubicBezTo>
                    <a:pt x="564" y="163"/>
                    <a:pt x="709" y="101"/>
                    <a:pt x="8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38"/>
            <p:cNvSpPr/>
            <p:nvPr/>
          </p:nvSpPr>
          <p:spPr>
            <a:xfrm>
              <a:off x="1882132" y="4474703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1" y="276"/>
                    <a:pt x="1" y="614"/>
                  </a:cubicBezTo>
                  <a:cubicBezTo>
                    <a:pt x="1" y="953"/>
                    <a:pt x="275" y="1228"/>
                    <a:pt x="614" y="1228"/>
                  </a:cubicBezTo>
                  <a:cubicBezTo>
                    <a:pt x="952" y="1228"/>
                    <a:pt x="1226" y="953"/>
                    <a:pt x="1226" y="614"/>
                  </a:cubicBezTo>
                  <a:cubicBezTo>
                    <a:pt x="1225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38"/>
            <p:cNvSpPr/>
            <p:nvPr/>
          </p:nvSpPr>
          <p:spPr>
            <a:xfrm>
              <a:off x="1694123" y="4554968"/>
              <a:ext cx="42304" cy="38066"/>
            </a:xfrm>
            <a:custGeom>
              <a:rect b="b" l="l" r="r" t="t"/>
              <a:pathLst>
                <a:path extrusionOk="0" h="1104" w="1227">
                  <a:moveTo>
                    <a:pt x="613" y="1"/>
                  </a:moveTo>
                  <a:cubicBezTo>
                    <a:pt x="274" y="1"/>
                    <a:pt x="1" y="275"/>
                    <a:pt x="1" y="614"/>
                  </a:cubicBezTo>
                  <a:cubicBezTo>
                    <a:pt x="1" y="731"/>
                    <a:pt x="35" y="839"/>
                    <a:pt x="91" y="933"/>
                  </a:cubicBezTo>
                  <a:cubicBezTo>
                    <a:pt x="387" y="991"/>
                    <a:pt x="681" y="1048"/>
                    <a:pt x="977" y="1103"/>
                  </a:cubicBezTo>
                  <a:cubicBezTo>
                    <a:pt x="1127" y="991"/>
                    <a:pt x="1226" y="816"/>
                    <a:pt x="1226" y="614"/>
                  </a:cubicBezTo>
                  <a:cubicBezTo>
                    <a:pt x="1226" y="275"/>
                    <a:pt x="951" y="1"/>
                    <a:pt x="6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38"/>
            <p:cNvSpPr/>
            <p:nvPr/>
          </p:nvSpPr>
          <p:spPr>
            <a:xfrm>
              <a:off x="2055316" y="438381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1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38"/>
            <p:cNvSpPr/>
            <p:nvPr/>
          </p:nvSpPr>
          <p:spPr>
            <a:xfrm>
              <a:off x="1641268" y="4474669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3" y="954"/>
                    <a:pt x="275" y="1227"/>
                    <a:pt x="614" y="1227"/>
                  </a:cubicBezTo>
                  <a:cubicBezTo>
                    <a:pt x="952" y="1227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38"/>
            <p:cNvSpPr/>
            <p:nvPr/>
          </p:nvSpPr>
          <p:spPr>
            <a:xfrm>
              <a:off x="1641337" y="4307898"/>
              <a:ext cx="42304" cy="37997"/>
            </a:xfrm>
            <a:custGeom>
              <a:rect b="b" l="l" r="r" t="t"/>
              <a:pathLst>
                <a:path extrusionOk="0" h="1102" w="1227">
                  <a:moveTo>
                    <a:pt x="247" y="0"/>
                  </a:moveTo>
                  <a:cubicBezTo>
                    <a:pt x="97" y="112"/>
                    <a:pt x="1" y="289"/>
                    <a:pt x="1" y="489"/>
                  </a:cubicBezTo>
                  <a:cubicBezTo>
                    <a:pt x="1" y="827"/>
                    <a:pt x="274" y="1101"/>
                    <a:pt x="613" y="1101"/>
                  </a:cubicBezTo>
                  <a:cubicBezTo>
                    <a:pt x="951" y="1101"/>
                    <a:pt x="1226" y="827"/>
                    <a:pt x="1226" y="489"/>
                  </a:cubicBezTo>
                  <a:cubicBezTo>
                    <a:pt x="1226" y="380"/>
                    <a:pt x="1196" y="280"/>
                    <a:pt x="1147" y="192"/>
                  </a:cubicBezTo>
                  <a:cubicBezTo>
                    <a:pt x="923" y="146"/>
                    <a:pt x="699" y="99"/>
                    <a:pt x="475" y="51"/>
                  </a:cubicBezTo>
                  <a:cubicBezTo>
                    <a:pt x="399" y="34"/>
                    <a:pt x="323" y="16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38"/>
            <p:cNvSpPr/>
            <p:nvPr/>
          </p:nvSpPr>
          <p:spPr>
            <a:xfrm>
              <a:off x="1694123" y="4383888"/>
              <a:ext cx="42304" cy="42307"/>
            </a:xfrm>
            <a:custGeom>
              <a:rect b="b" l="l" r="r" t="t"/>
              <a:pathLst>
                <a:path extrusionOk="0" h="1227" w="1227">
                  <a:moveTo>
                    <a:pt x="613" y="0"/>
                  </a:moveTo>
                  <a:cubicBezTo>
                    <a:pt x="274" y="0"/>
                    <a:pt x="1" y="275"/>
                    <a:pt x="1" y="613"/>
                  </a:cubicBezTo>
                  <a:cubicBezTo>
                    <a:pt x="1" y="952"/>
                    <a:pt x="274" y="1227"/>
                    <a:pt x="613" y="1227"/>
                  </a:cubicBezTo>
                  <a:cubicBezTo>
                    <a:pt x="951" y="1227"/>
                    <a:pt x="1226" y="952"/>
                    <a:pt x="1226" y="613"/>
                  </a:cubicBezTo>
                  <a:cubicBezTo>
                    <a:pt x="1226" y="275"/>
                    <a:pt x="951" y="0"/>
                    <a:pt x="61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38"/>
            <p:cNvSpPr/>
            <p:nvPr/>
          </p:nvSpPr>
          <p:spPr>
            <a:xfrm>
              <a:off x="1934918" y="4554968"/>
              <a:ext cx="42304" cy="42341"/>
            </a:xfrm>
            <a:custGeom>
              <a:rect b="b" l="l" r="r" t="t"/>
              <a:pathLst>
                <a:path extrusionOk="0" h="1228" w="1227">
                  <a:moveTo>
                    <a:pt x="614" y="1"/>
                  </a:moveTo>
                  <a:cubicBezTo>
                    <a:pt x="275" y="1"/>
                    <a:pt x="0" y="275"/>
                    <a:pt x="0" y="614"/>
                  </a:cubicBezTo>
                  <a:cubicBezTo>
                    <a:pt x="1" y="952"/>
                    <a:pt x="275" y="1227"/>
                    <a:pt x="614" y="1227"/>
                  </a:cubicBezTo>
                  <a:cubicBezTo>
                    <a:pt x="952" y="1227"/>
                    <a:pt x="1226" y="952"/>
                    <a:pt x="1226" y="614"/>
                  </a:cubicBezTo>
                  <a:cubicBezTo>
                    <a:pt x="1226" y="275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38"/>
            <p:cNvSpPr/>
            <p:nvPr/>
          </p:nvSpPr>
          <p:spPr>
            <a:xfrm>
              <a:off x="1934953" y="4383888"/>
              <a:ext cx="42338" cy="42307"/>
            </a:xfrm>
            <a:custGeom>
              <a:rect b="b" l="l" r="r" t="t"/>
              <a:pathLst>
                <a:path extrusionOk="0" h="1227" w="1228">
                  <a:moveTo>
                    <a:pt x="614" y="0"/>
                  </a:moveTo>
                  <a:cubicBezTo>
                    <a:pt x="274" y="0"/>
                    <a:pt x="0" y="275"/>
                    <a:pt x="0" y="613"/>
                  </a:cubicBezTo>
                  <a:cubicBezTo>
                    <a:pt x="0" y="952"/>
                    <a:pt x="275" y="1227"/>
                    <a:pt x="614" y="1227"/>
                  </a:cubicBezTo>
                  <a:cubicBezTo>
                    <a:pt x="952" y="1227"/>
                    <a:pt x="1227" y="952"/>
                    <a:pt x="1227" y="613"/>
                  </a:cubicBezTo>
                  <a:cubicBezTo>
                    <a:pt x="1227" y="275"/>
                    <a:pt x="952" y="0"/>
                    <a:pt x="6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38"/>
            <p:cNvSpPr/>
            <p:nvPr/>
          </p:nvSpPr>
          <p:spPr>
            <a:xfrm>
              <a:off x="2002495" y="4474703"/>
              <a:ext cx="42338" cy="42341"/>
            </a:xfrm>
            <a:custGeom>
              <a:rect b="b" l="l" r="r" t="t"/>
              <a:pathLst>
                <a:path extrusionOk="0" h="1228" w="1228">
                  <a:moveTo>
                    <a:pt x="614" y="1"/>
                  </a:moveTo>
                  <a:cubicBezTo>
                    <a:pt x="275" y="1"/>
                    <a:pt x="0" y="276"/>
                    <a:pt x="0" y="614"/>
                  </a:cubicBezTo>
                  <a:cubicBezTo>
                    <a:pt x="0" y="953"/>
                    <a:pt x="275" y="1228"/>
                    <a:pt x="614" y="1228"/>
                  </a:cubicBezTo>
                  <a:cubicBezTo>
                    <a:pt x="952" y="1228"/>
                    <a:pt x="1227" y="953"/>
                    <a:pt x="1227" y="614"/>
                  </a:cubicBezTo>
                  <a:cubicBezTo>
                    <a:pt x="1227" y="276"/>
                    <a:pt x="952" y="1"/>
                    <a:pt x="61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38"/>
            <p:cNvSpPr/>
            <p:nvPr/>
          </p:nvSpPr>
          <p:spPr>
            <a:xfrm>
              <a:off x="2002806" y="4309105"/>
              <a:ext cx="42028" cy="36790"/>
            </a:xfrm>
            <a:custGeom>
              <a:rect b="b" l="l" r="r" t="t"/>
              <a:pathLst>
                <a:path extrusionOk="0" h="1067" w="1219">
                  <a:moveTo>
                    <a:pt x="1015" y="1"/>
                  </a:moveTo>
                  <a:cubicBezTo>
                    <a:pt x="701" y="230"/>
                    <a:pt x="360" y="404"/>
                    <a:pt x="1" y="534"/>
                  </a:cubicBezTo>
                  <a:cubicBezTo>
                    <a:pt x="40" y="835"/>
                    <a:pt x="295" y="1066"/>
                    <a:pt x="605" y="1066"/>
                  </a:cubicBezTo>
                  <a:cubicBezTo>
                    <a:pt x="943" y="1066"/>
                    <a:pt x="1218" y="792"/>
                    <a:pt x="1218" y="454"/>
                  </a:cubicBezTo>
                  <a:cubicBezTo>
                    <a:pt x="1218" y="273"/>
                    <a:pt x="1139" y="112"/>
                    <a:pt x="10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38"/>
            <p:cNvSpPr/>
            <p:nvPr/>
          </p:nvSpPr>
          <p:spPr>
            <a:xfrm>
              <a:off x="1378373" y="4006835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5" y="1"/>
                  </a:moveTo>
                  <a:cubicBezTo>
                    <a:pt x="888" y="1"/>
                    <a:pt x="803" y="16"/>
                    <a:pt x="707" y="51"/>
                  </a:cubicBezTo>
                  <a:cubicBezTo>
                    <a:pt x="1" y="304"/>
                    <a:pt x="14" y="1413"/>
                    <a:pt x="682" y="1413"/>
                  </a:cubicBezTo>
                  <a:cubicBezTo>
                    <a:pt x="756" y="1413"/>
                    <a:pt x="837" y="1400"/>
                    <a:pt x="926" y="1370"/>
                  </a:cubicBezTo>
                  <a:cubicBezTo>
                    <a:pt x="1577" y="1155"/>
                    <a:pt x="1623" y="1"/>
                    <a:pt x="96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38"/>
            <p:cNvSpPr/>
            <p:nvPr/>
          </p:nvSpPr>
          <p:spPr>
            <a:xfrm>
              <a:off x="1466637" y="3864923"/>
              <a:ext cx="55991" cy="48755"/>
            </a:xfrm>
            <a:custGeom>
              <a:rect b="b" l="l" r="r" t="t"/>
              <a:pathLst>
                <a:path extrusionOk="0" h="1414" w="1624">
                  <a:moveTo>
                    <a:pt x="963" y="0"/>
                  </a:moveTo>
                  <a:cubicBezTo>
                    <a:pt x="887" y="0"/>
                    <a:pt x="801" y="16"/>
                    <a:pt x="706" y="50"/>
                  </a:cubicBezTo>
                  <a:cubicBezTo>
                    <a:pt x="1" y="303"/>
                    <a:pt x="13" y="1413"/>
                    <a:pt x="681" y="1413"/>
                  </a:cubicBezTo>
                  <a:cubicBezTo>
                    <a:pt x="754" y="1413"/>
                    <a:pt x="835" y="1400"/>
                    <a:pt x="925" y="1370"/>
                  </a:cubicBezTo>
                  <a:cubicBezTo>
                    <a:pt x="1577" y="1154"/>
                    <a:pt x="1623" y="0"/>
                    <a:pt x="9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38"/>
            <p:cNvSpPr/>
            <p:nvPr/>
          </p:nvSpPr>
          <p:spPr>
            <a:xfrm>
              <a:off x="1551419" y="4033624"/>
              <a:ext cx="23514" cy="50306"/>
            </a:xfrm>
            <a:custGeom>
              <a:rect b="b" l="l" r="r" t="t"/>
              <a:pathLst>
                <a:path extrusionOk="0" h="1459" w="682">
                  <a:moveTo>
                    <a:pt x="543" y="709"/>
                  </a:moveTo>
                  <a:cubicBezTo>
                    <a:pt x="544" y="710"/>
                    <a:pt x="544" y="711"/>
                    <a:pt x="544" y="713"/>
                  </a:cubicBezTo>
                  <a:lnTo>
                    <a:pt x="544" y="713"/>
                  </a:lnTo>
                  <a:cubicBezTo>
                    <a:pt x="544" y="711"/>
                    <a:pt x="544" y="710"/>
                    <a:pt x="543" y="709"/>
                  </a:cubicBezTo>
                  <a:close/>
                  <a:moveTo>
                    <a:pt x="281" y="0"/>
                  </a:moveTo>
                  <a:cubicBezTo>
                    <a:pt x="278" y="0"/>
                    <a:pt x="275" y="1"/>
                    <a:pt x="272" y="1"/>
                  </a:cubicBezTo>
                  <a:cubicBezTo>
                    <a:pt x="122" y="8"/>
                    <a:pt x="28" y="114"/>
                    <a:pt x="15" y="258"/>
                  </a:cubicBezTo>
                  <a:cubicBezTo>
                    <a:pt x="2" y="393"/>
                    <a:pt x="1" y="530"/>
                    <a:pt x="7" y="665"/>
                  </a:cubicBezTo>
                  <a:cubicBezTo>
                    <a:pt x="16" y="855"/>
                    <a:pt x="33" y="1058"/>
                    <a:pt x="112" y="1233"/>
                  </a:cubicBezTo>
                  <a:cubicBezTo>
                    <a:pt x="169" y="1359"/>
                    <a:pt x="271" y="1459"/>
                    <a:pt x="409" y="1459"/>
                  </a:cubicBezTo>
                  <a:cubicBezTo>
                    <a:pt x="431" y="1459"/>
                    <a:pt x="453" y="1456"/>
                    <a:pt x="476" y="1451"/>
                  </a:cubicBezTo>
                  <a:cubicBezTo>
                    <a:pt x="632" y="1414"/>
                    <a:pt x="682" y="1235"/>
                    <a:pt x="641" y="1098"/>
                  </a:cubicBezTo>
                  <a:cubicBezTo>
                    <a:pt x="621" y="1032"/>
                    <a:pt x="597" y="968"/>
                    <a:pt x="580" y="902"/>
                  </a:cubicBezTo>
                  <a:cubicBezTo>
                    <a:pt x="570" y="865"/>
                    <a:pt x="563" y="829"/>
                    <a:pt x="557" y="791"/>
                  </a:cubicBezTo>
                  <a:cubicBezTo>
                    <a:pt x="555" y="781"/>
                    <a:pt x="553" y="770"/>
                    <a:pt x="552" y="760"/>
                  </a:cubicBezTo>
                  <a:cubicBezTo>
                    <a:pt x="552" y="758"/>
                    <a:pt x="549" y="745"/>
                    <a:pt x="548" y="735"/>
                  </a:cubicBezTo>
                  <a:cubicBezTo>
                    <a:pt x="547" y="728"/>
                    <a:pt x="545" y="721"/>
                    <a:pt x="544" y="714"/>
                  </a:cubicBezTo>
                  <a:lnTo>
                    <a:pt x="544" y="714"/>
                  </a:lnTo>
                  <a:cubicBezTo>
                    <a:pt x="527" y="563"/>
                    <a:pt x="520" y="410"/>
                    <a:pt x="528" y="258"/>
                  </a:cubicBezTo>
                  <a:cubicBezTo>
                    <a:pt x="534" y="127"/>
                    <a:pt x="411" y="0"/>
                    <a:pt x="2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38"/>
            <p:cNvSpPr/>
            <p:nvPr/>
          </p:nvSpPr>
          <p:spPr>
            <a:xfrm>
              <a:off x="1570244" y="4058552"/>
              <a:ext cx="207" cy="1276"/>
            </a:xfrm>
            <a:custGeom>
              <a:rect b="b" l="l" r="r" t="t"/>
              <a:pathLst>
                <a:path extrusionOk="0" h="37" w="6">
                  <a:moveTo>
                    <a:pt x="1" y="0"/>
                  </a:moveTo>
                  <a:lnTo>
                    <a:pt x="1" y="4"/>
                  </a:lnTo>
                  <a:cubicBezTo>
                    <a:pt x="2" y="7"/>
                    <a:pt x="2" y="9"/>
                    <a:pt x="2" y="11"/>
                  </a:cubicBezTo>
                  <a:cubicBezTo>
                    <a:pt x="3" y="19"/>
                    <a:pt x="4" y="27"/>
                    <a:pt x="6" y="36"/>
                  </a:cubicBezTo>
                  <a:lnTo>
                    <a:pt x="6" y="36"/>
                  </a:lnTo>
                  <a:cubicBezTo>
                    <a:pt x="5" y="33"/>
                    <a:pt x="4" y="24"/>
                    <a:pt x="1" y="0"/>
                  </a:cubicBezTo>
                  <a:close/>
                  <a:moveTo>
                    <a:pt x="6" y="36"/>
                  </a:move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38"/>
            <p:cNvSpPr/>
            <p:nvPr/>
          </p:nvSpPr>
          <p:spPr>
            <a:xfrm>
              <a:off x="1585552" y="4031521"/>
              <a:ext cx="43442" cy="34721"/>
            </a:xfrm>
            <a:custGeom>
              <a:rect b="b" l="l" r="r" t="t"/>
              <a:pathLst>
                <a:path extrusionOk="0" h="1007" w="1260">
                  <a:moveTo>
                    <a:pt x="282" y="0"/>
                  </a:moveTo>
                  <a:cubicBezTo>
                    <a:pt x="209" y="0"/>
                    <a:pt x="136" y="27"/>
                    <a:pt x="86" y="81"/>
                  </a:cubicBezTo>
                  <a:cubicBezTo>
                    <a:pt x="37" y="135"/>
                    <a:pt x="0" y="206"/>
                    <a:pt x="2" y="282"/>
                  </a:cubicBezTo>
                  <a:cubicBezTo>
                    <a:pt x="6" y="361"/>
                    <a:pt x="33" y="423"/>
                    <a:pt x="86" y="482"/>
                  </a:cubicBezTo>
                  <a:cubicBezTo>
                    <a:pt x="199" y="612"/>
                    <a:pt x="341" y="722"/>
                    <a:pt x="481" y="821"/>
                  </a:cubicBezTo>
                  <a:cubicBezTo>
                    <a:pt x="611" y="913"/>
                    <a:pt x="782" y="1007"/>
                    <a:pt x="944" y="1007"/>
                  </a:cubicBezTo>
                  <a:cubicBezTo>
                    <a:pt x="1028" y="1007"/>
                    <a:pt x="1109" y="982"/>
                    <a:pt x="1181" y="920"/>
                  </a:cubicBezTo>
                  <a:cubicBezTo>
                    <a:pt x="1224" y="883"/>
                    <a:pt x="1246" y="822"/>
                    <a:pt x="1252" y="769"/>
                  </a:cubicBezTo>
                  <a:cubicBezTo>
                    <a:pt x="1259" y="715"/>
                    <a:pt x="1254" y="645"/>
                    <a:pt x="1221" y="601"/>
                  </a:cubicBezTo>
                  <a:cubicBezTo>
                    <a:pt x="1182" y="549"/>
                    <a:pt x="1171" y="538"/>
                    <a:pt x="1119" y="499"/>
                  </a:cubicBezTo>
                  <a:cubicBezTo>
                    <a:pt x="1111" y="494"/>
                    <a:pt x="1105" y="489"/>
                    <a:pt x="1098" y="483"/>
                  </a:cubicBezTo>
                  <a:cubicBezTo>
                    <a:pt x="1079" y="472"/>
                    <a:pt x="1059" y="463"/>
                    <a:pt x="1038" y="454"/>
                  </a:cubicBezTo>
                  <a:cubicBezTo>
                    <a:pt x="965" y="420"/>
                    <a:pt x="892" y="377"/>
                    <a:pt x="822" y="336"/>
                  </a:cubicBezTo>
                  <a:cubicBezTo>
                    <a:pt x="750" y="294"/>
                    <a:pt x="683" y="246"/>
                    <a:pt x="617" y="196"/>
                  </a:cubicBezTo>
                  <a:cubicBezTo>
                    <a:pt x="572" y="160"/>
                    <a:pt x="526" y="123"/>
                    <a:pt x="485" y="81"/>
                  </a:cubicBezTo>
                  <a:cubicBezTo>
                    <a:pt x="433" y="28"/>
                    <a:pt x="357" y="0"/>
                    <a:pt x="2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38"/>
            <p:cNvSpPr/>
            <p:nvPr/>
          </p:nvSpPr>
          <p:spPr>
            <a:xfrm>
              <a:off x="1590517" y="3991871"/>
              <a:ext cx="52302" cy="22205"/>
            </a:xfrm>
            <a:custGeom>
              <a:rect b="b" l="l" r="r" t="t"/>
              <a:pathLst>
                <a:path extrusionOk="0" h="644" w="1517">
                  <a:moveTo>
                    <a:pt x="615" y="1"/>
                  </a:moveTo>
                  <a:cubicBezTo>
                    <a:pt x="492" y="1"/>
                    <a:pt x="368" y="8"/>
                    <a:pt x="246" y="17"/>
                  </a:cubicBezTo>
                  <a:cubicBezTo>
                    <a:pt x="121" y="27"/>
                    <a:pt x="1" y="120"/>
                    <a:pt x="6" y="257"/>
                  </a:cubicBezTo>
                  <a:cubicBezTo>
                    <a:pt x="12" y="388"/>
                    <a:pt x="111" y="493"/>
                    <a:pt x="246" y="496"/>
                  </a:cubicBezTo>
                  <a:cubicBezTo>
                    <a:pt x="336" y="497"/>
                    <a:pt x="429" y="499"/>
                    <a:pt x="520" y="507"/>
                  </a:cubicBezTo>
                  <a:cubicBezTo>
                    <a:pt x="566" y="510"/>
                    <a:pt x="615" y="514"/>
                    <a:pt x="662" y="519"/>
                  </a:cubicBezTo>
                  <a:cubicBezTo>
                    <a:pt x="670" y="521"/>
                    <a:pt x="679" y="521"/>
                    <a:pt x="686" y="522"/>
                  </a:cubicBezTo>
                  <a:cubicBezTo>
                    <a:pt x="711" y="525"/>
                    <a:pt x="735" y="530"/>
                    <a:pt x="759" y="534"/>
                  </a:cubicBezTo>
                  <a:cubicBezTo>
                    <a:pt x="852" y="550"/>
                    <a:pt x="941" y="574"/>
                    <a:pt x="1032" y="600"/>
                  </a:cubicBezTo>
                  <a:cubicBezTo>
                    <a:pt x="1077" y="613"/>
                    <a:pt x="1120" y="630"/>
                    <a:pt x="1167" y="638"/>
                  </a:cubicBezTo>
                  <a:cubicBezTo>
                    <a:pt x="1191" y="642"/>
                    <a:pt x="1214" y="644"/>
                    <a:pt x="1235" y="644"/>
                  </a:cubicBezTo>
                  <a:cubicBezTo>
                    <a:pt x="1297" y="644"/>
                    <a:pt x="1353" y="628"/>
                    <a:pt x="1415" y="599"/>
                  </a:cubicBezTo>
                  <a:cubicBezTo>
                    <a:pt x="1475" y="571"/>
                    <a:pt x="1516" y="493"/>
                    <a:pt x="1512" y="430"/>
                  </a:cubicBezTo>
                  <a:cubicBezTo>
                    <a:pt x="1497" y="97"/>
                    <a:pt x="1108" y="34"/>
                    <a:pt x="847" y="11"/>
                  </a:cubicBezTo>
                  <a:cubicBezTo>
                    <a:pt x="770" y="4"/>
                    <a:pt x="692" y="1"/>
                    <a:pt x="6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38"/>
            <p:cNvSpPr/>
            <p:nvPr/>
          </p:nvSpPr>
          <p:spPr>
            <a:xfrm>
              <a:off x="1621409" y="3929707"/>
              <a:ext cx="24341" cy="42997"/>
            </a:xfrm>
            <a:custGeom>
              <a:rect b="b" l="l" r="r" t="t"/>
              <a:pathLst>
                <a:path extrusionOk="0" h="1247" w="706">
                  <a:moveTo>
                    <a:pt x="243" y="0"/>
                  </a:moveTo>
                  <a:cubicBezTo>
                    <a:pt x="204" y="0"/>
                    <a:pt x="165" y="10"/>
                    <a:pt x="133" y="31"/>
                  </a:cubicBezTo>
                  <a:cubicBezTo>
                    <a:pt x="22" y="103"/>
                    <a:pt x="1" y="224"/>
                    <a:pt x="53" y="340"/>
                  </a:cubicBezTo>
                  <a:cubicBezTo>
                    <a:pt x="55" y="347"/>
                    <a:pt x="58" y="353"/>
                    <a:pt x="60" y="358"/>
                  </a:cubicBezTo>
                  <a:cubicBezTo>
                    <a:pt x="65" y="373"/>
                    <a:pt x="70" y="385"/>
                    <a:pt x="76" y="400"/>
                  </a:cubicBezTo>
                  <a:cubicBezTo>
                    <a:pt x="89" y="434"/>
                    <a:pt x="101" y="468"/>
                    <a:pt x="111" y="504"/>
                  </a:cubicBezTo>
                  <a:cubicBezTo>
                    <a:pt x="132" y="570"/>
                    <a:pt x="145" y="638"/>
                    <a:pt x="159" y="706"/>
                  </a:cubicBezTo>
                  <a:cubicBezTo>
                    <a:pt x="171" y="774"/>
                    <a:pt x="185" y="842"/>
                    <a:pt x="197" y="910"/>
                  </a:cubicBezTo>
                  <a:cubicBezTo>
                    <a:pt x="205" y="945"/>
                    <a:pt x="213" y="976"/>
                    <a:pt x="227" y="1009"/>
                  </a:cubicBezTo>
                  <a:cubicBezTo>
                    <a:pt x="239" y="1041"/>
                    <a:pt x="249" y="1076"/>
                    <a:pt x="268" y="1106"/>
                  </a:cubicBezTo>
                  <a:cubicBezTo>
                    <a:pt x="284" y="1132"/>
                    <a:pt x="309" y="1158"/>
                    <a:pt x="328" y="1182"/>
                  </a:cubicBezTo>
                  <a:cubicBezTo>
                    <a:pt x="363" y="1226"/>
                    <a:pt x="417" y="1246"/>
                    <a:pt x="473" y="1246"/>
                  </a:cubicBezTo>
                  <a:cubicBezTo>
                    <a:pt x="571" y="1246"/>
                    <a:pt x="674" y="1185"/>
                    <a:pt x="689" y="1087"/>
                  </a:cubicBezTo>
                  <a:cubicBezTo>
                    <a:pt x="699" y="1033"/>
                    <a:pt x="706" y="983"/>
                    <a:pt x="699" y="930"/>
                  </a:cubicBezTo>
                  <a:cubicBezTo>
                    <a:pt x="693" y="879"/>
                    <a:pt x="688" y="828"/>
                    <a:pt x="673" y="779"/>
                  </a:cubicBezTo>
                  <a:cubicBezTo>
                    <a:pt x="653" y="707"/>
                    <a:pt x="632" y="637"/>
                    <a:pt x="610" y="565"/>
                  </a:cubicBezTo>
                  <a:cubicBezTo>
                    <a:pt x="561" y="411"/>
                    <a:pt x="511" y="258"/>
                    <a:pt x="441" y="112"/>
                  </a:cubicBezTo>
                  <a:cubicBezTo>
                    <a:pt x="407" y="40"/>
                    <a:pt x="324" y="0"/>
                    <a:pt x="24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38"/>
            <p:cNvSpPr/>
            <p:nvPr/>
          </p:nvSpPr>
          <p:spPr>
            <a:xfrm>
              <a:off x="1661886" y="3896436"/>
              <a:ext cx="43614" cy="31584"/>
            </a:xfrm>
            <a:custGeom>
              <a:rect b="b" l="l" r="r" t="t"/>
              <a:pathLst>
                <a:path extrusionOk="0" h="916" w="1265">
                  <a:moveTo>
                    <a:pt x="286" y="0"/>
                  </a:moveTo>
                  <a:cubicBezTo>
                    <a:pt x="222" y="0"/>
                    <a:pt x="146" y="29"/>
                    <a:pt x="103" y="75"/>
                  </a:cubicBezTo>
                  <a:cubicBezTo>
                    <a:pt x="10" y="177"/>
                    <a:pt x="0" y="340"/>
                    <a:pt x="103" y="442"/>
                  </a:cubicBezTo>
                  <a:cubicBezTo>
                    <a:pt x="224" y="560"/>
                    <a:pt x="363" y="667"/>
                    <a:pt x="506" y="755"/>
                  </a:cubicBezTo>
                  <a:cubicBezTo>
                    <a:pt x="589" y="806"/>
                    <a:pt x="673" y="846"/>
                    <a:pt x="765" y="880"/>
                  </a:cubicBezTo>
                  <a:cubicBezTo>
                    <a:pt x="798" y="894"/>
                    <a:pt x="837" y="897"/>
                    <a:pt x="871" y="902"/>
                  </a:cubicBezTo>
                  <a:cubicBezTo>
                    <a:pt x="907" y="907"/>
                    <a:pt x="944" y="916"/>
                    <a:pt x="981" y="916"/>
                  </a:cubicBezTo>
                  <a:cubicBezTo>
                    <a:pt x="983" y="916"/>
                    <a:pt x="986" y="916"/>
                    <a:pt x="988" y="916"/>
                  </a:cubicBezTo>
                  <a:cubicBezTo>
                    <a:pt x="1043" y="913"/>
                    <a:pt x="1094" y="896"/>
                    <a:pt x="1141" y="868"/>
                  </a:cubicBezTo>
                  <a:cubicBezTo>
                    <a:pt x="1185" y="842"/>
                    <a:pt x="1217" y="802"/>
                    <a:pt x="1235" y="755"/>
                  </a:cubicBezTo>
                  <a:cubicBezTo>
                    <a:pt x="1253" y="710"/>
                    <a:pt x="1265" y="649"/>
                    <a:pt x="1246" y="602"/>
                  </a:cubicBezTo>
                  <a:cubicBezTo>
                    <a:pt x="1227" y="552"/>
                    <a:pt x="1207" y="505"/>
                    <a:pt x="1171" y="465"/>
                  </a:cubicBezTo>
                  <a:cubicBezTo>
                    <a:pt x="1142" y="436"/>
                    <a:pt x="1105" y="413"/>
                    <a:pt x="1071" y="392"/>
                  </a:cubicBezTo>
                  <a:cubicBezTo>
                    <a:pt x="1052" y="380"/>
                    <a:pt x="1035" y="369"/>
                    <a:pt x="1017" y="359"/>
                  </a:cubicBezTo>
                  <a:cubicBezTo>
                    <a:pt x="979" y="335"/>
                    <a:pt x="937" y="322"/>
                    <a:pt x="895" y="304"/>
                  </a:cubicBezTo>
                  <a:lnTo>
                    <a:pt x="895" y="304"/>
                  </a:lnTo>
                  <a:cubicBezTo>
                    <a:pt x="918" y="315"/>
                    <a:pt x="942" y="324"/>
                    <a:pt x="965" y="335"/>
                  </a:cubicBezTo>
                  <a:cubicBezTo>
                    <a:pt x="906" y="310"/>
                    <a:pt x="848" y="287"/>
                    <a:pt x="788" y="262"/>
                  </a:cubicBezTo>
                  <a:cubicBezTo>
                    <a:pt x="687" y="218"/>
                    <a:pt x="588" y="167"/>
                    <a:pt x="499" y="101"/>
                  </a:cubicBezTo>
                  <a:cubicBezTo>
                    <a:pt x="489" y="93"/>
                    <a:pt x="478" y="85"/>
                    <a:pt x="468" y="75"/>
                  </a:cubicBezTo>
                  <a:cubicBezTo>
                    <a:pt x="416" y="31"/>
                    <a:pt x="358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38"/>
            <p:cNvSpPr/>
            <p:nvPr/>
          </p:nvSpPr>
          <p:spPr>
            <a:xfrm>
              <a:off x="1668127" y="3937017"/>
              <a:ext cx="18514" cy="42859"/>
            </a:xfrm>
            <a:custGeom>
              <a:rect b="b" l="l" r="r" t="t"/>
              <a:pathLst>
                <a:path extrusionOk="0" h="1243" w="537">
                  <a:moveTo>
                    <a:pt x="286" y="1"/>
                  </a:moveTo>
                  <a:cubicBezTo>
                    <a:pt x="283" y="1"/>
                    <a:pt x="280" y="1"/>
                    <a:pt x="276" y="1"/>
                  </a:cubicBezTo>
                  <a:cubicBezTo>
                    <a:pt x="137" y="8"/>
                    <a:pt x="27" y="113"/>
                    <a:pt x="23" y="254"/>
                  </a:cubicBezTo>
                  <a:cubicBezTo>
                    <a:pt x="21" y="399"/>
                    <a:pt x="7" y="543"/>
                    <a:pt x="3" y="688"/>
                  </a:cubicBezTo>
                  <a:cubicBezTo>
                    <a:pt x="0" y="779"/>
                    <a:pt x="0" y="871"/>
                    <a:pt x="23" y="961"/>
                  </a:cubicBezTo>
                  <a:cubicBezTo>
                    <a:pt x="50" y="1072"/>
                    <a:pt x="115" y="1157"/>
                    <a:pt x="211" y="1218"/>
                  </a:cubicBezTo>
                  <a:cubicBezTo>
                    <a:pt x="238" y="1234"/>
                    <a:pt x="270" y="1242"/>
                    <a:pt x="301" y="1242"/>
                  </a:cubicBezTo>
                  <a:cubicBezTo>
                    <a:pt x="366" y="1242"/>
                    <a:pt x="431" y="1208"/>
                    <a:pt x="465" y="1151"/>
                  </a:cubicBezTo>
                  <a:cubicBezTo>
                    <a:pt x="471" y="1140"/>
                    <a:pt x="480" y="1128"/>
                    <a:pt x="485" y="1116"/>
                  </a:cubicBezTo>
                  <a:cubicBezTo>
                    <a:pt x="493" y="1095"/>
                    <a:pt x="502" y="1073"/>
                    <a:pt x="512" y="1051"/>
                  </a:cubicBezTo>
                  <a:lnTo>
                    <a:pt x="512" y="1051"/>
                  </a:lnTo>
                  <a:cubicBezTo>
                    <a:pt x="501" y="1075"/>
                    <a:pt x="496" y="1087"/>
                    <a:pt x="496" y="1087"/>
                  </a:cubicBezTo>
                  <a:cubicBezTo>
                    <a:pt x="496" y="1087"/>
                    <a:pt x="500" y="1077"/>
                    <a:pt x="508" y="1057"/>
                  </a:cubicBezTo>
                  <a:cubicBezTo>
                    <a:pt x="532" y="1001"/>
                    <a:pt x="534" y="939"/>
                    <a:pt x="536" y="878"/>
                  </a:cubicBezTo>
                  <a:cubicBezTo>
                    <a:pt x="537" y="810"/>
                    <a:pt x="529" y="743"/>
                    <a:pt x="527" y="673"/>
                  </a:cubicBezTo>
                  <a:cubicBezTo>
                    <a:pt x="523" y="534"/>
                    <a:pt x="532" y="395"/>
                    <a:pt x="529" y="254"/>
                  </a:cubicBezTo>
                  <a:cubicBezTo>
                    <a:pt x="526" y="124"/>
                    <a:pt x="419" y="1"/>
                    <a:pt x="2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38"/>
            <p:cNvSpPr/>
            <p:nvPr/>
          </p:nvSpPr>
          <p:spPr>
            <a:xfrm>
              <a:off x="1592551" y="4082894"/>
              <a:ext cx="46062" cy="20516"/>
            </a:xfrm>
            <a:custGeom>
              <a:rect b="b" l="l" r="r" t="t"/>
              <a:pathLst>
                <a:path extrusionOk="0" h="595" w="1336">
                  <a:moveTo>
                    <a:pt x="879" y="0"/>
                  </a:moveTo>
                  <a:cubicBezTo>
                    <a:pt x="814" y="0"/>
                    <a:pt x="750" y="8"/>
                    <a:pt x="682" y="18"/>
                  </a:cubicBezTo>
                  <a:cubicBezTo>
                    <a:pt x="548" y="39"/>
                    <a:pt x="418" y="79"/>
                    <a:pt x="282" y="100"/>
                  </a:cubicBezTo>
                  <a:cubicBezTo>
                    <a:pt x="272" y="101"/>
                    <a:pt x="263" y="102"/>
                    <a:pt x="252" y="102"/>
                  </a:cubicBezTo>
                  <a:cubicBezTo>
                    <a:pt x="125" y="110"/>
                    <a:pt x="0" y="210"/>
                    <a:pt x="7" y="347"/>
                  </a:cubicBezTo>
                  <a:cubicBezTo>
                    <a:pt x="12" y="476"/>
                    <a:pt x="112" y="594"/>
                    <a:pt x="247" y="594"/>
                  </a:cubicBezTo>
                  <a:cubicBezTo>
                    <a:pt x="249" y="594"/>
                    <a:pt x="251" y="594"/>
                    <a:pt x="252" y="594"/>
                  </a:cubicBezTo>
                  <a:cubicBezTo>
                    <a:pt x="350" y="590"/>
                    <a:pt x="449" y="573"/>
                    <a:pt x="546" y="556"/>
                  </a:cubicBezTo>
                  <a:cubicBezTo>
                    <a:pt x="633" y="545"/>
                    <a:pt x="720" y="537"/>
                    <a:pt x="807" y="537"/>
                  </a:cubicBezTo>
                  <a:cubicBezTo>
                    <a:pt x="850" y="537"/>
                    <a:pt x="894" y="539"/>
                    <a:pt x="938" y="543"/>
                  </a:cubicBezTo>
                  <a:cubicBezTo>
                    <a:pt x="978" y="550"/>
                    <a:pt x="1017" y="558"/>
                    <a:pt x="1057" y="558"/>
                  </a:cubicBezTo>
                  <a:cubicBezTo>
                    <a:pt x="1083" y="558"/>
                    <a:pt x="1110" y="554"/>
                    <a:pt x="1136" y="545"/>
                  </a:cubicBezTo>
                  <a:cubicBezTo>
                    <a:pt x="1265" y="504"/>
                    <a:pt x="1335" y="386"/>
                    <a:pt x="1304" y="256"/>
                  </a:cubicBezTo>
                  <a:cubicBezTo>
                    <a:pt x="1273" y="118"/>
                    <a:pt x="1141" y="40"/>
                    <a:pt x="1011" y="13"/>
                  </a:cubicBezTo>
                  <a:cubicBezTo>
                    <a:pt x="966" y="4"/>
                    <a:pt x="922" y="0"/>
                    <a:pt x="8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38"/>
            <p:cNvSpPr/>
            <p:nvPr/>
          </p:nvSpPr>
          <p:spPr>
            <a:xfrm>
              <a:off x="1597964" y="4120475"/>
              <a:ext cx="39856" cy="24998"/>
            </a:xfrm>
            <a:custGeom>
              <a:rect b="b" l="l" r="r" t="t"/>
              <a:pathLst>
                <a:path extrusionOk="0" h="725" w="1156">
                  <a:moveTo>
                    <a:pt x="263" y="1"/>
                  </a:moveTo>
                  <a:cubicBezTo>
                    <a:pt x="220" y="1"/>
                    <a:pt x="179" y="9"/>
                    <a:pt x="137" y="33"/>
                  </a:cubicBezTo>
                  <a:cubicBezTo>
                    <a:pt x="83" y="67"/>
                    <a:pt x="31" y="128"/>
                    <a:pt x="16" y="192"/>
                  </a:cubicBezTo>
                  <a:cubicBezTo>
                    <a:pt x="1" y="259"/>
                    <a:pt x="5" y="334"/>
                    <a:pt x="42" y="395"/>
                  </a:cubicBezTo>
                  <a:cubicBezTo>
                    <a:pt x="78" y="449"/>
                    <a:pt x="134" y="504"/>
                    <a:pt x="199" y="515"/>
                  </a:cubicBezTo>
                  <a:cubicBezTo>
                    <a:pt x="326" y="537"/>
                    <a:pt x="448" y="577"/>
                    <a:pt x="567" y="625"/>
                  </a:cubicBezTo>
                  <a:cubicBezTo>
                    <a:pt x="615" y="647"/>
                    <a:pt x="662" y="669"/>
                    <a:pt x="710" y="688"/>
                  </a:cubicBezTo>
                  <a:cubicBezTo>
                    <a:pt x="761" y="708"/>
                    <a:pt x="822" y="724"/>
                    <a:pt x="881" y="724"/>
                  </a:cubicBezTo>
                  <a:cubicBezTo>
                    <a:pt x="909" y="724"/>
                    <a:pt x="937" y="720"/>
                    <a:pt x="963" y="711"/>
                  </a:cubicBezTo>
                  <a:cubicBezTo>
                    <a:pt x="1006" y="698"/>
                    <a:pt x="1057" y="674"/>
                    <a:pt x="1087" y="640"/>
                  </a:cubicBezTo>
                  <a:cubicBezTo>
                    <a:pt x="1146" y="575"/>
                    <a:pt x="1155" y="507"/>
                    <a:pt x="1142" y="424"/>
                  </a:cubicBezTo>
                  <a:cubicBezTo>
                    <a:pt x="1126" y="329"/>
                    <a:pt x="1047" y="245"/>
                    <a:pt x="965" y="199"/>
                  </a:cubicBezTo>
                  <a:cubicBezTo>
                    <a:pt x="864" y="142"/>
                    <a:pt x="745" y="105"/>
                    <a:pt x="634" y="73"/>
                  </a:cubicBezTo>
                  <a:cubicBezTo>
                    <a:pt x="537" y="46"/>
                    <a:pt x="441" y="21"/>
                    <a:pt x="340" y="7"/>
                  </a:cubicBezTo>
                  <a:cubicBezTo>
                    <a:pt x="313" y="3"/>
                    <a:pt x="288" y="1"/>
                    <a:pt x="2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38"/>
            <p:cNvSpPr/>
            <p:nvPr/>
          </p:nvSpPr>
          <p:spPr>
            <a:xfrm>
              <a:off x="1881788" y="4150333"/>
              <a:ext cx="20273" cy="30549"/>
            </a:xfrm>
            <a:custGeom>
              <a:rect b="b" l="l" r="r" t="t"/>
              <a:pathLst>
                <a:path extrusionOk="0" h="886" w="588">
                  <a:moveTo>
                    <a:pt x="65" y="504"/>
                  </a:moveTo>
                  <a:cubicBezTo>
                    <a:pt x="65" y="507"/>
                    <a:pt x="65" y="510"/>
                    <a:pt x="66" y="512"/>
                  </a:cubicBezTo>
                  <a:lnTo>
                    <a:pt x="66" y="512"/>
                  </a:lnTo>
                  <a:cubicBezTo>
                    <a:pt x="65" y="510"/>
                    <a:pt x="65" y="507"/>
                    <a:pt x="65" y="504"/>
                  </a:cubicBezTo>
                  <a:close/>
                  <a:moveTo>
                    <a:pt x="266" y="1"/>
                  </a:moveTo>
                  <a:cubicBezTo>
                    <a:pt x="244" y="1"/>
                    <a:pt x="222" y="3"/>
                    <a:pt x="202" y="10"/>
                  </a:cubicBezTo>
                  <a:cubicBezTo>
                    <a:pt x="140" y="31"/>
                    <a:pt x="79" y="68"/>
                    <a:pt x="47" y="129"/>
                  </a:cubicBezTo>
                  <a:cubicBezTo>
                    <a:pt x="15" y="190"/>
                    <a:pt x="0" y="260"/>
                    <a:pt x="21" y="327"/>
                  </a:cubicBezTo>
                  <a:cubicBezTo>
                    <a:pt x="46" y="409"/>
                    <a:pt x="64" y="490"/>
                    <a:pt x="74" y="573"/>
                  </a:cubicBezTo>
                  <a:cubicBezTo>
                    <a:pt x="73" y="567"/>
                    <a:pt x="73" y="560"/>
                    <a:pt x="72" y="553"/>
                  </a:cubicBezTo>
                  <a:lnTo>
                    <a:pt x="72" y="553"/>
                  </a:lnTo>
                  <a:cubicBezTo>
                    <a:pt x="87" y="649"/>
                    <a:pt x="113" y="751"/>
                    <a:pt x="182" y="821"/>
                  </a:cubicBezTo>
                  <a:cubicBezTo>
                    <a:pt x="219" y="857"/>
                    <a:pt x="279" y="886"/>
                    <a:pt x="333" y="886"/>
                  </a:cubicBezTo>
                  <a:cubicBezTo>
                    <a:pt x="335" y="886"/>
                    <a:pt x="337" y="886"/>
                    <a:pt x="339" y="886"/>
                  </a:cubicBezTo>
                  <a:cubicBezTo>
                    <a:pt x="393" y="884"/>
                    <a:pt x="458" y="867"/>
                    <a:pt x="495" y="821"/>
                  </a:cubicBezTo>
                  <a:cubicBezTo>
                    <a:pt x="507" y="804"/>
                    <a:pt x="521" y="789"/>
                    <a:pt x="533" y="770"/>
                  </a:cubicBezTo>
                  <a:cubicBezTo>
                    <a:pt x="542" y="750"/>
                    <a:pt x="551" y="733"/>
                    <a:pt x="558" y="713"/>
                  </a:cubicBezTo>
                  <a:cubicBezTo>
                    <a:pt x="562" y="703"/>
                    <a:pt x="567" y="696"/>
                    <a:pt x="569" y="687"/>
                  </a:cubicBezTo>
                  <a:cubicBezTo>
                    <a:pt x="577" y="662"/>
                    <a:pt x="577" y="633"/>
                    <a:pt x="579" y="607"/>
                  </a:cubicBezTo>
                  <a:cubicBezTo>
                    <a:pt x="580" y="598"/>
                    <a:pt x="580" y="589"/>
                    <a:pt x="582" y="582"/>
                  </a:cubicBezTo>
                  <a:cubicBezTo>
                    <a:pt x="583" y="562"/>
                    <a:pt x="587" y="542"/>
                    <a:pt x="585" y="523"/>
                  </a:cubicBezTo>
                  <a:cubicBezTo>
                    <a:pt x="583" y="485"/>
                    <a:pt x="575" y="446"/>
                    <a:pt x="569" y="409"/>
                  </a:cubicBezTo>
                  <a:cubicBezTo>
                    <a:pt x="557" y="334"/>
                    <a:pt x="542" y="263"/>
                    <a:pt x="520" y="191"/>
                  </a:cubicBezTo>
                  <a:cubicBezTo>
                    <a:pt x="500" y="127"/>
                    <a:pt x="458" y="70"/>
                    <a:pt x="401" y="36"/>
                  </a:cubicBezTo>
                  <a:cubicBezTo>
                    <a:pt x="363" y="14"/>
                    <a:pt x="313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38"/>
            <p:cNvSpPr/>
            <p:nvPr/>
          </p:nvSpPr>
          <p:spPr>
            <a:xfrm>
              <a:off x="1926816" y="4117096"/>
              <a:ext cx="43993" cy="33239"/>
            </a:xfrm>
            <a:custGeom>
              <a:rect b="b" l="l" r="r" t="t"/>
              <a:pathLst>
                <a:path extrusionOk="0" h="964" w="1276">
                  <a:moveTo>
                    <a:pt x="278" y="1"/>
                  </a:moveTo>
                  <a:cubicBezTo>
                    <a:pt x="211" y="1"/>
                    <a:pt x="144" y="25"/>
                    <a:pt x="99" y="74"/>
                  </a:cubicBezTo>
                  <a:cubicBezTo>
                    <a:pt x="0" y="181"/>
                    <a:pt x="5" y="327"/>
                    <a:pt x="99" y="435"/>
                  </a:cubicBezTo>
                  <a:cubicBezTo>
                    <a:pt x="148" y="493"/>
                    <a:pt x="201" y="546"/>
                    <a:pt x="251" y="603"/>
                  </a:cubicBezTo>
                  <a:cubicBezTo>
                    <a:pt x="304" y="667"/>
                    <a:pt x="363" y="727"/>
                    <a:pt x="427" y="779"/>
                  </a:cubicBezTo>
                  <a:cubicBezTo>
                    <a:pt x="521" y="855"/>
                    <a:pt x="620" y="917"/>
                    <a:pt x="740" y="947"/>
                  </a:cubicBezTo>
                  <a:cubicBezTo>
                    <a:pt x="784" y="958"/>
                    <a:pt x="831" y="964"/>
                    <a:pt x="878" y="964"/>
                  </a:cubicBezTo>
                  <a:cubicBezTo>
                    <a:pt x="991" y="964"/>
                    <a:pt x="1105" y="929"/>
                    <a:pt x="1182" y="843"/>
                  </a:cubicBezTo>
                  <a:cubicBezTo>
                    <a:pt x="1246" y="772"/>
                    <a:pt x="1276" y="681"/>
                    <a:pt x="1250" y="586"/>
                  </a:cubicBezTo>
                  <a:cubicBezTo>
                    <a:pt x="1227" y="505"/>
                    <a:pt x="1153" y="416"/>
                    <a:pt x="1065" y="402"/>
                  </a:cubicBezTo>
                  <a:cubicBezTo>
                    <a:pt x="1019" y="396"/>
                    <a:pt x="972" y="392"/>
                    <a:pt x="925" y="386"/>
                  </a:cubicBezTo>
                  <a:cubicBezTo>
                    <a:pt x="897" y="383"/>
                    <a:pt x="870" y="373"/>
                    <a:pt x="841" y="364"/>
                  </a:cubicBezTo>
                  <a:cubicBezTo>
                    <a:pt x="762" y="326"/>
                    <a:pt x="687" y="281"/>
                    <a:pt x="617" y="229"/>
                  </a:cubicBezTo>
                  <a:cubicBezTo>
                    <a:pt x="560" y="182"/>
                    <a:pt x="508" y="128"/>
                    <a:pt x="459" y="74"/>
                  </a:cubicBezTo>
                  <a:cubicBezTo>
                    <a:pt x="413" y="25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38"/>
            <p:cNvSpPr/>
            <p:nvPr/>
          </p:nvSpPr>
          <p:spPr>
            <a:xfrm>
              <a:off x="1923816" y="4173261"/>
              <a:ext cx="22617" cy="40238"/>
            </a:xfrm>
            <a:custGeom>
              <a:rect b="b" l="l" r="r" t="t"/>
              <a:pathLst>
                <a:path extrusionOk="0" h="1167" w="656">
                  <a:moveTo>
                    <a:pt x="536" y="398"/>
                  </a:moveTo>
                  <a:cubicBezTo>
                    <a:pt x="537" y="404"/>
                    <a:pt x="538" y="409"/>
                    <a:pt x="538" y="415"/>
                  </a:cubicBezTo>
                  <a:lnTo>
                    <a:pt x="538" y="415"/>
                  </a:lnTo>
                  <a:lnTo>
                    <a:pt x="536" y="398"/>
                  </a:lnTo>
                  <a:close/>
                  <a:moveTo>
                    <a:pt x="264" y="1"/>
                  </a:moveTo>
                  <a:cubicBezTo>
                    <a:pt x="252" y="1"/>
                    <a:pt x="241" y="1"/>
                    <a:pt x="229" y="3"/>
                  </a:cubicBezTo>
                  <a:cubicBezTo>
                    <a:pt x="176" y="10"/>
                    <a:pt x="120" y="32"/>
                    <a:pt x="83" y="73"/>
                  </a:cubicBezTo>
                  <a:cubicBezTo>
                    <a:pt x="40" y="118"/>
                    <a:pt x="1" y="185"/>
                    <a:pt x="9" y="251"/>
                  </a:cubicBezTo>
                  <a:cubicBezTo>
                    <a:pt x="23" y="376"/>
                    <a:pt x="32" y="501"/>
                    <a:pt x="46" y="626"/>
                  </a:cubicBezTo>
                  <a:cubicBezTo>
                    <a:pt x="56" y="706"/>
                    <a:pt x="66" y="787"/>
                    <a:pt x="82" y="866"/>
                  </a:cubicBezTo>
                  <a:cubicBezTo>
                    <a:pt x="92" y="917"/>
                    <a:pt x="114" y="963"/>
                    <a:pt x="137" y="1008"/>
                  </a:cubicBezTo>
                  <a:cubicBezTo>
                    <a:pt x="179" y="1086"/>
                    <a:pt x="236" y="1128"/>
                    <a:pt x="318" y="1158"/>
                  </a:cubicBezTo>
                  <a:cubicBezTo>
                    <a:pt x="336" y="1164"/>
                    <a:pt x="355" y="1167"/>
                    <a:pt x="375" y="1167"/>
                  </a:cubicBezTo>
                  <a:cubicBezTo>
                    <a:pt x="408" y="1167"/>
                    <a:pt x="442" y="1159"/>
                    <a:pt x="469" y="1146"/>
                  </a:cubicBezTo>
                  <a:cubicBezTo>
                    <a:pt x="515" y="1127"/>
                    <a:pt x="556" y="1095"/>
                    <a:pt x="580" y="1052"/>
                  </a:cubicBezTo>
                  <a:cubicBezTo>
                    <a:pt x="656" y="923"/>
                    <a:pt x="611" y="788"/>
                    <a:pt x="580" y="655"/>
                  </a:cubicBezTo>
                  <a:cubicBezTo>
                    <a:pt x="562" y="575"/>
                    <a:pt x="549" y="496"/>
                    <a:pt x="538" y="415"/>
                  </a:cubicBezTo>
                  <a:lnTo>
                    <a:pt x="538" y="415"/>
                  </a:lnTo>
                  <a:lnTo>
                    <a:pt x="545" y="467"/>
                  </a:lnTo>
                  <a:cubicBezTo>
                    <a:pt x="532" y="373"/>
                    <a:pt x="520" y="278"/>
                    <a:pt x="506" y="184"/>
                  </a:cubicBezTo>
                  <a:cubicBezTo>
                    <a:pt x="496" y="129"/>
                    <a:pt x="438" y="59"/>
                    <a:pt x="390" y="33"/>
                  </a:cubicBezTo>
                  <a:cubicBezTo>
                    <a:pt x="350" y="12"/>
                    <a:pt x="308" y="1"/>
                    <a:pt x="26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38"/>
            <p:cNvSpPr/>
            <p:nvPr/>
          </p:nvSpPr>
          <p:spPr>
            <a:xfrm>
              <a:off x="1988325" y="4140438"/>
              <a:ext cx="27444" cy="48410"/>
            </a:xfrm>
            <a:custGeom>
              <a:rect b="b" l="l" r="r" t="t"/>
              <a:pathLst>
                <a:path extrusionOk="0" h="1404" w="796">
                  <a:moveTo>
                    <a:pt x="505" y="1"/>
                  </a:moveTo>
                  <a:cubicBezTo>
                    <a:pt x="384" y="1"/>
                    <a:pt x="273" y="74"/>
                    <a:pt x="239" y="198"/>
                  </a:cubicBezTo>
                  <a:cubicBezTo>
                    <a:pt x="197" y="349"/>
                    <a:pt x="149" y="499"/>
                    <a:pt x="104" y="650"/>
                  </a:cubicBezTo>
                  <a:cubicBezTo>
                    <a:pt x="52" y="829"/>
                    <a:pt x="0" y="1034"/>
                    <a:pt x="54" y="1218"/>
                  </a:cubicBezTo>
                  <a:cubicBezTo>
                    <a:pt x="82" y="1316"/>
                    <a:pt x="166" y="1388"/>
                    <a:pt x="266" y="1401"/>
                  </a:cubicBezTo>
                  <a:cubicBezTo>
                    <a:pt x="277" y="1402"/>
                    <a:pt x="289" y="1403"/>
                    <a:pt x="300" y="1403"/>
                  </a:cubicBezTo>
                  <a:cubicBezTo>
                    <a:pt x="390" y="1403"/>
                    <a:pt x="473" y="1357"/>
                    <a:pt x="520" y="1279"/>
                  </a:cubicBezTo>
                  <a:cubicBezTo>
                    <a:pt x="607" y="1134"/>
                    <a:pt x="630" y="956"/>
                    <a:pt x="661" y="793"/>
                  </a:cubicBezTo>
                  <a:cubicBezTo>
                    <a:pt x="692" y="642"/>
                    <a:pt x="727" y="491"/>
                    <a:pt x="763" y="342"/>
                  </a:cubicBezTo>
                  <a:cubicBezTo>
                    <a:pt x="796" y="204"/>
                    <a:pt x="721" y="42"/>
                    <a:pt x="573" y="8"/>
                  </a:cubicBezTo>
                  <a:cubicBezTo>
                    <a:pt x="550" y="3"/>
                    <a:pt x="527" y="1"/>
                    <a:pt x="50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38"/>
            <p:cNvSpPr/>
            <p:nvPr/>
          </p:nvSpPr>
          <p:spPr>
            <a:xfrm>
              <a:off x="2003530" y="4073343"/>
              <a:ext cx="43683" cy="29584"/>
            </a:xfrm>
            <a:custGeom>
              <a:rect b="b" l="l" r="r" t="t"/>
              <a:pathLst>
                <a:path extrusionOk="0" h="858" w="1267">
                  <a:moveTo>
                    <a:pt x="266" y="0"/>
                  </a:moveTo>
                  <a:cubicBezTo>
                    <a:pt x="243" y="0"/>
                    <a:pt x="221" y="3"/>
                    <a:pt x="203" y="9"/>
                  </a:cubicBezTo>
                  <a:cubicBezTo>
                    <a:pt x="151" y="26"/>
                    <a:pt x="109" y="54"/>
                    <a:pt x="77" y="96"/>
                  </a:cubicBezTo>
                  <a:cubicBezTo>
                    <a:pt x="9" y="185"/>
                    <a:pt x="1" y="340"/>
                    <a:pt x="95" y="416"/>
                  </a:cubicBezTo>
                  <a:cubicBezTo>
                    <a:pt x="202" y="503"/>
                    <a:pt x="313" y="576"/>
                    <a:pt x="429" y="647"/>
                  </a:cubicBezTo>
                  <a:cubicBezTo>
                    <a:pt x="552" y="721"/>
                    <a:pt x="677" y="786"/>
                    <a:pt x="812" y="835"/>
                  </a:cubicBezTo>
                  <a:cubicBezTo>
                    <a:pt x="854" y="850"/>
                    <a:pt x="899" y="858"/>
                    <a:pt x="943" y="858"/>
                  </a:cubicBezTo>
                  <a:cubicBezTo>
                    <a:pt x="1052" y="858"/>
                    <a:pt x="1156" y="809"/>
                    <a:pt x="1202" y="700"/>
                  </a:cubicBezTo>
                  <a:cubicBezTo>
                    <a:pt x="1266" y="546"/>
                    <a:pt x="1163" y="394"/>
                    <a:pt x="1022" y="333"/>
                  </a:cubicBezTo>
                  <a:cubicBezTo>
                    <a:pt x="907" y="283"/>
                    <a:pt x="787" y="242"/>
                    <a:pt x="669" y="193"/>
                  </a:cubicBezTo>
                  <a:cubicBezTo>
                    <a:pt x="572" y="149"/>
                    <a:pt x="477" y="96"/>
                    <a:pt x="391" y="34"/>
                  </a:cubicBezTo>
                  <a:cubicBezTo>
                    <a:pt x="360" y="11"/>
                    <a:pt x="311" y="0"/>
                    <a:pt x="26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38"/>
            <p:cNvSpPr/>
            <p:nvPr/>
          </p:nvSpPr>
          <p:spPr>
            <a:xfrm>
              <a:off x="1898854" y="4032556"/>
              <a:ext cx="31271" cy="47893"/>
            </a:xfrm>
            <a:custGeom>
              <a:rect b="b" l="l" r="r" t="t"/>
              <a:pathLst>
                <a:path extrusionOk="0" h="1389" w="907">
                  <a:moveTo>
                    <a:pt x="637" y="1"/>
                  </a:moveTo>
                  <a:cubicBezTo>
                    <a:pt x="593" y="1"/>
                    <a:pt x="549" y="11"/>
                    <a:pt x="512" y="35"/>
                  </a:cubicBezTo>
                  <a:cubicBezTo>
                    <a:pt x="454" y="72"/>
                    <a:pt x="423" y="122"/>
                    <a:pt x="397" y="186"/>
                  </a:cubicBezTo>
                  <a:cubicBezTo>
                    <a:pt x="389" y="207"/>
                    <a:pt x="380" y="228"/>
                    <a:pt x="371" y="248"/>
                  </a:cubicBezTo>
                  <a:cubicBezTo>
                    <a:pt x="369" y="252"/>
                    <a:pt x="364" y="264"/>
                    <a:pt x="360" y="274"/>
                  </a:cubicBezTo>
                  <a:lnTo>
                    <a:pt x="360" y="274"/>
                  </a:lnTo>
                  <a:cubicBezTo>
                    <a:pt x="343" y="310"/>
                    <a:pt x="329" y="345"/>
                    <a:pt x="314" y="380"/>
                  </a:cubicBezTo>
                  <a:cubicBezTo>
                    <a:pt x="275" y="473"/>
                    <a:pt x="234" y="567"/>
                    <a:pt x="197" y="662"/>
                  </a:cubicBezTo>
                  <a:cubicBezTo>
                    <a:pt x="125" y="842"/>
                    <a:pt x="1" y="1097"/>
                    <a:pt x="116" y="1280"/>
                  </a:cubicBezTo>
                  <a:cubicBezTo>
                    <a:pt x="158" y="1344"/>
                    <a:pt x="234" y="1388"/>
                    <a:pt x="310" y="1388"/>
                  </a:cubicBezTo>
                  <a:cubicBezTo>
                    <a:pt x="345" y="1388"/>
                    <a:pt x="380" y="1379"/>
                    <a:pt x="411" y="1357"/>
                  </a:cubicBezTo>
                  <a:cubicBezTo>
                    <a:pt x="526" y="1280"/>
                    <a:pt x="563" y="1165"/>
                    <a:pt x="603" y="1040"/>
                  </a:cubicBezTo>
                  <a:cubicBezTo>
                    <a:pt x="627" y="958"/>
                    <a:pt x="657" y="877"/>
                    <a:pt x="688" y="797"/>
                  </a:cubicBezTo>
                  <a:cubicBezTo>
                    <a:pt x="751" y="638"/>
                    <a:pt x="822" y="480"/>
                    <a:pt x="884" y="320"/>
                  </a:cubicBezTo>
                  <a:cubicBezTo>
                    <a:pt x="907" y="261"/>
                    <a:pt x="889" y="175"/>
                    <a:pt x="859" y="124"/>
                  </a:cubicBezTo>
                  <a:cubicBezTo>
                    <a:pt x="828" y="72"/>
                    <a:pt x="767" y="21"/>
                    <a:pt x="708" y="9"/>
                  </a:cubicBezTo>
                  <a:cubicBezTo>
                    <a:pt x="685" y="4"/>
                    <a:pt x="661" y="1"/>
                    <a:pt x="6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38"/>
            <p:cNvSpPr/>
            <p:nvPr/>
          </p:nvSpPr>
          <p:spPr>
            <a:xfrm>
              <a:off x="1974844" y="4064862"/>
              <a:ext cx="1207" cy="552"/>
            </a:xfrm>
            <a:custGeom>
              <a:rect b="b" l="l" r="r" t="t"/>
              <a:pathLst>
                <a:path extrusionOk="0" h="16" w="35">
                  <a:moveTo>
                    <a:pt x="35" y="15"/>
                  </a:moveTo>
                  <a:cubicBezTo>
                    <a:pt x="23" y="10"/>
                    <a:pt x="11" y="6"/>
                    <a:pt x="1" y="1"/>
                  </a:cubicBezTo>
                  <a:lnTo>
                    <a:pt x="1" y="1"/>
                  </a:lnTo>
                  <a:cubicBezTo>
                    <a:pt x="11" y="6"/>
                    <a:pt x="23" y="10"/>
                    <a:pt x="35" y="15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38"/>
            <p:cNvSpPr/>
            <p:nvPr/>
          </p:nvSpPr>
          <p:spPr>
            <a:xfrm>
              <a:off x="1948744" y="4044209"/>
              <a:ext cx="32960" cy="39204"/>
            </a:xfrm>
            <a:custGeom>
              <a:rect b="b" l="l" r="r" t="t"/>
              <a:pathLst>
                <a:path extrusionOk="0" h="1137" w="956">
                  <a:moveTo>
                    <a:pt x="748" y="598"/>
                  </a:moveTo>
                  <a:cubicBezTo>
                    <a:pt x="750" y="599"/>
                    <a:pt x="752" y="600"/>
                    <a:pt x="754" y="601"/>
                  </a:cubicBezTo>
                  <a:lnTo>
                    <a:pt x="754" y="601"/>
                  </a:lnTo>
                  <a:cubicBezTo>
                    <a:pt x="752" y="599"/>
                    <a:pt x="751" y="598"/>
                    <a:pt x="748" y="598"/>
                  </a:cubicBezTo>
                  <a:close/>
                  <a:moveTo>
                    <a:pt x="745" y="597"/>
                  </a:move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6" y="597"/>
                    <a:pt x="746" y="597"/>
                    <a:pt x="745" y="597"/>
                  </a:cubicBezTo>
                  <a:lnTo>
                    <a:pt x="745" y="597"/>
                  </a:lnTo>
                  <a:cubicBezTo>
                    <a:pt x="746" y="597"/>
                    <a:pt x="746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7" y="597"/>
                    <a:pt x="747" y="597"/>
                  </a:cubicBezTo>
                  <a:lnTo>
                    <a:pt x="747" y="597"/>
                  </a:lnTo>
                  <a:cubicBezTo>
                    <a:pt x="747" y="597"/>
                    <a:pt x="748" y="597"/>
                    <a:pt x="748" y="598"/>
                  </a:cubicBezTo>
                  <a:lnTo>
                    <a:pt x="748" y="598"/>
                  </a:lnTo>
                  <a:cubicBezTo>
                    <a:pt x="748" y="598"/>
                    <a:pt x="748" y="598"/>
                    <a:pt x="748" y="598"/>
                  </a:cubicBezTo>
                  <a:lnTo>
                    <a:pt x="748" y="598"/>
                  </a:lnTo>
                  <a:cubicBezTo>
                    <a:pt x="751" y="598"/>
                    <a:pt x="754" y="600"/>
                    <a:pt x="757" y="602"/>
                  </a:cubicBezTo>
                  <a:cubicBezTo>
                    <a:pt x="756" y="601"/>
                    <a:pt x="755" y="601"/>
                    <a:pt x="754" y="601"/>
                  </a:cubicBezTo>
                  <a:lnTo>
                    <a:pt x="754" y="601"/>
                  </a:lnTo>
                  <a:cubicBezTo>
                    <a:pt x="755" y="601"/>
                    <a:pt x="755" y="601"/>
                    <a:pt x="755" y="602"/>
                  </a:cubicBezTo>
                  <a:cubicBezTo>
                    <a:pt x="751" y="600"/>
                    <a:pt x="747" y="599"/>
                    <a:pt x="745" y="597"/>
                  </a:cubicBezTo>
                  <a:close/>
                  <a:moveTo>
                    <a:pt x="260" y="1"/>
                  </a:moveTo>
                  <a:cubicBezTo>
                    <a:pt x="237" y="1"/>
                    <a:pt x="215" y="4"/>
                    <a:pt x="195" y="10"/>
                  </a:cubicBezTo>
                  <a:cubicBezTo>
                    <a:pt x="132" y="31"/>
                    <a:pt x="70" y="71"/>
                    <a:pt x="39" y="130"/>
                  </a:cubicBezTo>
                  <a:cubicBezTo>
                    <a:pt x="31" y="151"/>
                    <a:pt x="22" y="172"/>
                    <a:pt x="13" y="193"/>
                  </a:cubicBezTo>
                  <a:cubicBezTo>
                    <a:pt x="0" y="239"/>
                    <a:pt x="0" y="285"/>
                    <a:pt x="13" y="332"/>
                  </a:cubicBezTo>
                  <a:cubicBezTo>
                    <a:pt x="29" y="447"/>
                    <a:pt x="70" y="555"/>
                    <a:pt x="116" y="660"/>
                  </a:cubicBezTo>
                  <a:cubicBezTo>
                    <a:pt x="167" y="777"/>
                    <a:pt x="224" y="886"/>
                    <a:pt x="314" y="982"/>
                  </a:cubicBezTo>
                  <a:cubicBezTo>
                    <a:pt x="375" y="1047"/>
                    <a:pt x="447" y="1087"/>
                    <a:pt x="531" y="1117"/>
                  </a:cubicBezTo>
                  <a:cubicBezTo>
                    <a:pt x="566" y="1129"/>
                    <a:pt x="605" y="1136"/>
                    <a:pt x="643" y="1136"/>
                  </a:cubicBezTo>
                  <a:cubicBezTo>
                    <a:pt x="648" y="1136"/>
                    <a:pt x="653" y="1136"/>
                    <a:pt x="658" y="1136"/>
                  </a:cubicBezTo>
                  <a:cubicBezTo>
                    <a:pt x="711" y="1134"/>
                    <a:pt x="765" y="1124"/>
                    <a:pt x="812" y="1097"/>
                  </a:cubicBezTo>
                  <a:cubicBezTo>
                    <a:pt x="856" y="1071"/>
                    <a:pt x="890" y="1035"/>
                    <a:pt x="919" y="992"/>
                  </a:cubicBezTo>
                  <a:cubicBezTo>
                    <a:pt x="928" y="972"/>
                    <a:pt x="937" y="951"/>
                    <a:pt x="945" y="930"/>
                  </a:cubicBezTo>
                  <a:cubicBezTo>
                    <a:pt x="954" y="893"/>
                    <a:pt x="955" y="858"/>
                    <a:pt x="948" y="824"/>
                  </a:cubicBezTo>
                  <a:cubicBezTo>
                    <a:pt x="940" y="763"/>
                    <a:pt x="916" y="724"/>
                    <a:pt x="876" y="676"/>
                  </a:cubicBezTo>
                  <a:cubicBezTo>
                    <a:pt x="861" y="657"/>
                    <a:pt x="841" y="645"/>
                    <a:pt x="820" y="632"/>
                  </a:cubicBezTo>
                  <a:lnTo>
                    <a:pt x="820" y="632"/>
                  </a:lnTo>
                  <a:cubicBezTo>
                    <a:pt x="799" y="616"/>
                    <a:pt x="774" y="605"/>
                    <a:pt x="748" y="597"/>
                  </a:cubicBezTo>
                  <a:lnTo>
                    <a:pt x="748" y="597"/>
                  </a:lnTo>
                  <a:cubicBezTo>
                    <a:pt x="737" y="591"/>
                    <a:pt x="727" y="585"/>
                    <a:pt x="718" y="578"/>
                  </a:cubicBezTo>
                  <a:cubicBezTo>
                    <a:pt x="697" y="560"/>
                    <a:pt x="677" y="539"/>
                    <a:pt x="659" y="519"/>
                  </a:cubicBezTo>
                  <a:cubicBezTo>
                    <a:pt x="624" y="468"/>
                    <a:pt x="594" y="414"/>
                    <a:pt x="568" y="358"/>
                  </a:cubicBezTo>
                  <a:cubicBezTo>
                    <a:pt x="547" y="305"/>
                    <a:pt x="528" y="249"/>
                    <a:pt x="517" y="193"/>
                  </a:cubicBezTo>
                  <a:cubicBezTo>
                    <a:pt x="506" y="131"/>
                    <a:pt x="449" y="68"/>
                    <a:pt x="397" y="36"/>
                  </a:cubicBezTo>
                  <a:cubicBezTo>
                    <a:pt x="359" y="14"/>
                    <a:pt x="308" y="1"/>
                    <a:pt x="26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38"/>
            <p:cNvSpPr/>
            <p:nvPr/>
          </p:nvSpPr>
          <p:spPr>
            <a:xfrm>
              <a:off x="1952157" y="4065551"/>
              <a:ext cx="965" cy="2310"/>
            </a:xfrm>
            <a:custGeom>
              <a:rect b="b" l="l" r="r" t="t"/>
              <a:pathLst>
                <a:path extrusionOk="0" h="67" w="28">
                  <a:moveTo>
                    <a:pt x="0" y="1"/>
                  </a:moveTo>
                  <a:cubicBezTo>
                    <a:pt x="2" y="5"/>
                    <a:pt x="4" y="10"/>
                    <a:pt x="6" y="14"/>
                  </a:cubicBezTo>
                  <a:lnTo>
                    <a:pt x="6" y="14"/>
                  </a:lnTo>
                  <a:cubicBezTo>
                    <a:pt x="4" y="9"/>
                    <a:pt x="2" y="5"/>
                    <a:pt x="0" y="1"/>
                  </a:cubicBezTo>
                  <a:close/>
                  <a:moveTo>
                    <a:pt x="6" y="14"/>
                  </a:moveTo>
                  <a:lnTo>
                    <a:pt x="6" y="14"/>
                  </a:lnTo>
                  <a:cubicBezTo>
                    <a:pt x="12" y="29"/>
                    <a:pt x="19" y="45"/>
                    <a:pt x="25" y="61"/>
                  </a:cubicBezTo>
                  <a:lnTo>
                    <a:pt x="25" y="61"/>
                  </a:lnTo>
                  <a:cubicBezTo>
                    <a:pt x="22" y="53"/>
                    <a:pt x="20" y="46"/>
                    <a:pt x="17" y="38"/>
                  </a:cubicBezTo>
                  <a:cubicBezTo>
                    <a:pt x="14" y="30"/>
                    <a:pt x="10" y="22"/>
                    <a:pt x="6" y="14"/>
                  </a:cubicBezTo>
                  <a:close/>
                  <a:moveTo>
                    <a:pt x="25" y="61"/>
                  </a:moveTo>
                  <a:cubicBezTo>
                    <a:pt x="26" y="63"/>
                    <a:pt x="27" y="64"/>
                    <a:pt x="27" y="66"/>
                  </a:cubicBezTo>
                  <a:cubicBezTo>
                    <a:pt x="27" y="64"/>
                    <a:pt x="26" y="63"/>
                    <a:pt x="25" y="6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38"/>
            <p:cNvSpPr/>
            <p:nvPr/>
          </p:nvSpPr>
          <p:spPr>
            <a:xfrm>
              <a:off x="1958639" y="3995043"/>
              <a:ext cx="44028" cy="25170"/>
            </a:xfrm>
            <a:custGeom>
              <a:rect b="b" l="l" r="r" t="t"/>
              <a:pathLst>
                <a:path extrusionOk="0" h="730" w="1277">
                  <a:moveTo>
                    <a:pt x="255" y="1"/>
                  </a:moveTo>
                  <a:cubicBezTo>
                    <a:pt x="165" y="1"/>
                    <a:pt x="78" y="62"/>
                    <a:pt x="44" y="144"/>
                  </a:cubicBezTo>
                  <a:cubicBezTo>
                    <a:pt x="1" y="244"/>
                    <a:pt x="36" y="378"/>
                    <a:pt x="137" y="431"/>
                  </a:cubicBezTo>
                  <a:cubicBezTo>
                    <a:pt x="282" y="507"/>
                    <a:pt x="429" y="577"/>
                    <a:pt x="581" y="639"/>
                  </a:cubicBezTo>
                  <a:cubicBezTo>
                    <a:pt x="686" y="680"/>
                    <a:pt x="826" y="729"/>
                    <a:pt x="952" y="729"/>
                  </a:cubicBezTo>
                  <a:cubicBezTo>
                    <a:pt x="1069" y="729"/>
                    <a:pt x="1173" y="688"/>
                    <a:pt x="1226" y="561"/>
                  </a:cubicBezTo>
                  <a:cubicBezTo>
                    <a:pt x="1277" y="445"/>
                    <a:pt x="1224" y="306"/>
                    <a:pt x="1114" y="242"/>
                  </a:cubicBezTo>
                  <a:cubicBezTo>
                    <a:pt x="1066" y="213"/>
                    <a:pt x="1014" y="198"/>
                    <a:pt x="959" y="186"/>
                  </a:cubicBezTo>
                  <a:cubicBezTo>
                    <a:pt x="887" y="167"/>
                    <a:pt x="814" y="154"/>
                    <a:pt x="742" y="136"/>
                  </a:cubicBezTo>
                  <a:cubicBezTo>
                    <a:pt x="599" y="101"/>
                    <a:pt x="456" y="56"/>
                    <a:pt x="315" y="11"/>
                  </a:cubicBezTo>
                  <a:cubicBezTo>
                    <a:pt x="295" y="4"/>
                    <a:pt x="275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38"/>
            <p:cNvSpPr/>
            <p:nvPr/>
          </p:nvSpPr>
          <p:spPr>
            <a:xfrm>
              <a:off x="1922127" y="3963392"/>
              <a:ext cx="33374" cy="39135"/>
            </a:xfrm>
            <a:custGeom>
              <a:rect b="b" l="l" r="r" t="t"/>
              <a:pathLst>
                <a:path extrusionOk="0" h="1135" w="968">
                  <a:moveTo>
                    <a:pt x="754" y="1"/>
                  </a:moveTo>
                  <a:cubicBezTo>
                    <a:pt x="708" y="1"/>
                    <a:pt x="664" y="17"/>
                    <a:pt x="631" y="53"/>
                  </a:cubicBezTo>
                  <a:cubicBezTo>
                    <a:pt x="441" y="262"/>
                    <a:pt x="258" y="484"/>
                    <a:pt x="108" y="723"/>
                  </a:cubicBezTo>
                  <a:cubicBezTo>
                    <a:pt x="53" y="814"/>
                    <a:pt x="1" y="944"/>
                    <a:pt x="60" y="1045"/>
                  </a:cubicBezTo>
                  <a:cubicBezTo>
                    <a:pt x="93" y="1101"/>
                    <a:pt x="156" y="1135"/>
                    <a:pt x="219" y="1135"/>
                  </a:cubicBezTo>
                  <a:cubicBezTo>
                    <a:pt x="235" y="1135"/>
                    <a:pt x="251" y="1133"/>
                    <a:pt x="266" y="1129"/>
                  </a:cubicBezTo>
                  <a:cubicBezTo>
                    <a:pt x="334" y="1110"/>
                    <a:pt x="382" y="1056"/>
                    <a:pt x="417" y="998"/>
                  </a:cubicBezTo>
                  <a:cubicBezTo>
                    <a:pt x="487" y="884"/>
                    <a:pt x="547" y="762"/>
                    <a:pt x="623" y="652"/>
                  </a:cubicBezTo>
                  <a:cubicBezTo>
                    <a:pt x="647" y="618"/>
                    <a:pt x="670" y="585"/>
                    <a:pt x="695" y="553"/>
                  </a:cubicBezTo>
                  <a:cubicBezTo>
                    <a:pt x="707" y="537"/>
                    <a:pt x="719" y="521"/>
                    <a:pt x="731" y="507"/>
                  </a:cubicBezTo>
                  <a:lnTo>
                    <a:pt x="742" y="491"/>
                  </a:lnTo>
                  <a:cubicBezTo>
                    <a:pt x="743" y="490"/>
                    <a:pt x="743" y="490"/>
                    <a:pt x="745" y="488"/>
                  </a:cubicBezTo>
                  <a:cubicBezTo>
                    <a:pt x="792" y="428"/>
                    <a:pt x="840" y="367"/>
                    <a:pt x="889" y="310"/>
                  </a:cubicBezTo>
                  <a:cubicBezTo>
                    <a:pt x="952" y="239"/>
                    <a:pt x="967" y="125"/>
                    <a:pt x="889" y="53"/>
                  </a:cubicBezTo>
                  <a:cubicBezTo>
                    <a:pt x="853" y="20"/>
                    <a:pt x="803" y="1"/>
                    <a:pt x="7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38"/>
            <p:cNvSpPr/>
            <p:nvPr/>
          </p:nvSpPr>
          <p:spPr>
            <a:xfrm>
              <a:off x="1982084" y="3951463"/>
              <a:ext cx="276" cy="241"/>
            </a:xfrm>
            <a:custGeom>
              <a:rect b="b" l="l" r="r" t="t"/>
              <a:pathLst>
                <a:path extrusionOk="0" h="7" w="8">
                  <a:moveTo>
                    <a:pt x="1" y="1"/>
                  </a:moveTo>
                  <a:cubicBezTo>
                    <a:pt x="2" y="2"/>
                    <a:pt x="4" y="3"/>
                    <a:pt x="7" y="6"/>
                  </a:cubicBezTo>
                  <a:cubicBezTo>
                    <a:pt x="4" y="3"/>
                    <a:pt x="3" y="2"/>
                    <a:pt x="1" y="1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38"/>
            <p:cNvSpPr/>
            <p:nvPr/>
          </p:nvSpPr>
          <p:spPr>
            <a:xfrm>
              <a:off x="1967810" y="3948326"/>
              <a:ext cx="43131" cy="25170"/>
            </a:xfrm>
            <a:custGeom>
              <a:rect b="b" l="l" r="r" t="t"/>
              <a:pathLst>
                <a:path extrusionOk="0" h="730" w="1251">
                  <a:moveTo>
                    <a:pt x="224" y="1"/>
                  </a:moveTo>
                  <a:cubicBezTo>
                    <a:pt x="171" y="1"/>
                    <a:pt x="118" y="20"/>
                    <a:pt x="81" y="61"/>
                  </a:cubicBezTo>
                  <a:cubicBezTo>
                    <a:pt x="0" y="147"/>
                    <a:pt x="5" y="267"/>
                    <a:pt x="81" y="354"/>
                  </a:cubicBezTo>
                  <a:cubicBezTo>
                    <a:pt x="101" y="379"/>
                    <a:pt x="125" y="401"/>
                    <a:pt x="148" y="422"/>
                  </a:cubicBezTo>
                  <a:cubicBezTo>
                    <a:pt x="172" y="442"/>
                    <a:pt x="197" y="462"/>
                    <a:pt x="221" y="479"/>
                  </a:cubicBezTo>
                  <a:lnTo>
                    <a:pt x="237" y="491"/>
                  </a:lnTo>
                  <a:cubicBezTo>
                    <a:pt x="245" y="496"/>
                    <a:pt x="248" y="499"/>
                    <a:pt x="248" y="499"/>
                  </a:cubicBezTo>
                  <a:cubicBezTo>
                    <a:pt x="248" y="499"/>
                    <a:pt x="244" y="495"/>
                    <a:pt x="240" y="491"/>
                  </a:cubicBezTo>
                  <a:lnTo>
                    <a:pt x="240" y="491"/>
                  </a:lnTo>
                  <a:cubicBezTo>
                    <a:pt x="313" y="548"/>
                    <a:pt x="385" y="597"/>
                    <a:pt x="471" y="631"/>
                  </a:cubicBezTo>
                  <a:cubicBezTo>
                    <a:pt x="612" y="688"/>
                    <a:pt x="763" y="722"/>
                    <a:pt x="914" y="729"/>
                  </a:cubicBezTo>
                  <a:cubicBezTo>
                    <a:pt x="921" y="730"/>
                    <a:pt x="928" y="730"/>
                    <a:pt x="935" y="730"/>
                  </a:cubicBezTo>
                  <a:cubicBezTo>
                    <a:pt x="1023" y="730"/>
                    <a:pt x="1132" y="701"/>
                    <a:pt x="1194" y="640"/>
                  </a:cubicBezTo>
                  <a:cubicBezTo>
                    <a:pt x="1235" y="599"/>
                    <a:pt x="1250" y="546"/>
                    <a:pt x="1244" y="490"/>
                  </a:cubicBezTo>
                  <a:cubicBezTo>
                    <a:pt x="1238" y="421"/>
                    <a:pt x="1192" y="369"/>
                    <a:pt x="1141" y="329"/>
                  </a:cubicBezTo>
                  <a:cubicBezTo>
                    <a:pt x="1069" y="274"/>
                    <a:pt x="990" y="245"/>
                    <a:pt x="901" y="225"/>
                  </a:cubicBezTo>
                  <a:cubicBezTo>
                    <a:pt x="837" y="212"/>
                    <a:pt x="771" y="202"/>
                    <a:pt x="707" y="189"/>
                  </a:cubicBezTo>
                  <a:cubicBezTo>
                    <a:pt x="636" y="173"/>
                    <a:pt x="563" y="156"/>
                    <a:pt x="494" y="135"/>
                  </a:cubicBezTo>
                  <a:cubicBezTo>
                    <a:pt x="484" y="131"/>
                    <a:pt x="474" y="128"/>
                    <a:pt x="464" y="124"/>
                  </a:cubicBezTo>
                  <a:cubicBezTo>
                    <a:pt x="459" y="119"/>
                    <a:pt x="439" y="109"/>
                    <a:pt x="434" y="105"/>
                  </a:cubicBezTo>
                  <a:cubicBezTo>
                    <a:pt x="428" y="103"/>
                    <a:pt x="424" y="99"/>
                    <a:pt x="419" y="97"/>
                  </a:cubicBezTo>
                  <a:lnTo>
                    <a:pt x="419" y="97"/>
                  </a:lnTo>
                  <a:cubicBezTo>
                    <a:pt x="421" y="98"/>
                    <a:pt x="423" y="99"/>
                    <a:pt x="424" y="102"/>
                  </a:cubicBezTo>
                  <a:cubicBezTo>
                    <a:pt x="423" y="99"/>
                    <a:pt x="421" y="98"/>
                    <a:pt x="418" y="97"/>
                  </a:cubicBezTo>
                  <a:lnTo>
                    <a:pt x="417" y="97"/>
                  </a:lnTo>
                  <a:cubicBezTo>
                    <a:pt x="407" y="90"/>
                    <a:pt x="404" y="88"/>
                    <a:pt x="405" y="88"/>
                  </a:cubicBezTo>
                  <a:lnTo>
                    <a:pt x="405" y="88"/>
                  </a:lnTo>
                  <a:cubicBezTo>
                    <a:pt x="405" y="88"/>
                    <a:pt x="408" y="90"/>
                    <a:pt x="412" y="93"/>
                  </a:cubicBezTo>
                  <a:cubicBezTo>
                    <a:pt x="400" y="82"/>
                    <a:pt x="387" y="71"/>
                    <a:pt x="375" y="61"/>
                  </a:cubicBezTo>
                  <a:cubicBezTo>
                    <a:pt x="335" y="22"/>
                    <a:pt x="279" y="1"/>
                    <a:pt x="2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38"/>
            <p:cNvSpPr/>
            <p:nvPr/>
          </p:nvSpPr>
          <p:spPr>
            <a:xfrm>
              <a:off x="1856446" y="4086514"/>
              <a:ext cx="32340" cy="35618"/>
            </a:xfrm>
            <a:custGeom>
              <a:rect b="b" l="l" r="r" t="t"/>
              <a:pathLst>
                <a:path extrusionOk="0" h="1033" w="938">
                  <a:moveTo>
                    <a:pt x="702" y="1"/>
                  </a:moveTo>
                  <a:cubicBezTo>
                    <a:pt x="699" y="1"/>
                    <a:pt x="696" y="1"/>
                    <a:pt x="693" y="1"/>
                  </a:cubicBezTo>
                  <a:cubicBezTo>
                    <a:pt x="631" y="3"/>
                    <a:pt x="564" y="24"/>
                    <a:pt x="522" y="73"/>
                  </a:cubicBezTo>
                  <a:cubicBezTo>
                    <a:pt x="428" y="178"/>
                    <a:pt x="330" y="279"/>
                    <a:pt x="237" y="386"/>
                  </a:cubicBezTo>
                  <a:cubicBezTo>
                    <a:pt x="182" y="451"/>
                    <a:pt x="126" y="516"/>
                    <a:pt x="79" y="588"/>
                  </a:cubicBezTo>
                  <a:cubicBezTo>
                    <a:pt x="53" y="627"/>
                    <a:pt x="26" y="680"/>
                    <a:pt x="13" y="725"/>
                  </a:cubicBezTo>
                  <a:cubicBezTo>
                    <a:pt x="1" y="770"/>
                    <a:pt x="2" y="820"/>
                    <a:pt x="8" y="866"/>
                  </a:cubicBezTo>
                  <a:cubicBezTo>
                    <a:pt x="17" y="921"/>
                    <a:pt x="29" y="961"/>
                    <a:pt x="74" y="996"/>
                  </a:cubicBezTo>
                  <a:cubicBezTo>
                    <a:pt x="103" y="1019"/>
                    <a:pt x="140" y="1033"/>
                    <a:pt x="177" y="1033"/>
                  </a:cubicBezTo>
                  <a:cubicBezTo>
                    <a:pt x="191" y="1033"/>
                    <a:pt x="205" y="1031"/>
                    <a:pt x="219" y="1027"/>
                  </a:cubicBezTo>
                  <a:cubicBezTo>
                    <a:pt x="248" y="1017"/>
                    <a:pt x="276" y="1006"/>
                    <a:pt x="304" y="994"/>
                  </a:cubicBezTo>
                  <a:cubicBezTo>
                    <a:pt x="315" y="989"/>
                    <a:pt x="328" y="986"/>
                    <a:pt x="338" y="980"/>
                  </a:cubicBezTo>
                  <a:cubicBezTo>
                    <a:pt x="364" y="965"/>
                    <a:pt x="386" y="944"/>
                    <a:pt x="407" y="923"/>
                  </a:cubicBezTo>
                  <a:cubicBezTo>
                    <a:pt x="432" y="901"/>
                    <a:pt x="454" y="877"/>
                    <a:pt x="476" y="854"/>
                  </a:cubicBezTo>
                  <a:cubicBezTo>
                    <a:pt x="521" y="805"/>
                    <a:pt x="559" y="753"/>
                    <a:pt x="602" y="705"/>
                  </a:cubicBezTo>
                  <a:cubicBezTo>
                    <a:pt x="688" y="607"/>
                    <a:pt x="778" y="513"/>
                    <a:pt x="864" y="417"/>
                  </a:cubicBezTo>
                  <a:cubicBezTo>
                    <a:pt x="907" y="369"/>
                    <a:pt x="935" y="312"/>
                    <a:pt x="935" y="246"/>
                  </a:cubicBezTo>
                  <a:cubicBezTo>
                    <a:pt x="937" y="184"/>
                    <a:pt x="911" y="112"/>
                    <a:pt x="865" y="73"/>
                  </a:cubicBezTo>
                  <a:cubicBezTo>
                    <a:pt x="821" y="31"/>
                    <a:pt x="764" y="1"/>
                    <a:pt x="7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38"/>
            <p:cNvSpPr/>
            <p:nvPr/>
          </p:nvSpPr>
          <p:spPr>
            <a:xfrm>
              <a:off x="1865342" y="4120716"/>
              <a:ext cx="1724" cy="690"/>
            </a:xfrm>
            <a:custGeom>
              <a:rect b="b" l="l" r="r" t="t"/>
              <a:pathLst>
                <a:path extrusionOk="0" h="20" w="50">
                  <a:moveTo>
                    <a:pt x="49" y="0"/>
                  </a:moveTo>
                  <a:lnTo>
                    <a:pt x="0" y="20"/>
                  </a:lnTo>
                  <a:cubicBezTo>
                    <a:pt x="16" y="15"/>
                    <a:pt x="31" y="8"/>
                    <a:pt x="49" y="0"/>
                  </a:cubicBezTo>
                  <a:close/>
                </a:path>
              </a:pathLst>
            </a:custGeom>
            <a:solidFill>
              <a:srgbClr val="F9EA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38"/>
            <p:cNvSpPr/>
            <p:nvPr/>
          </p:nvSpPr>
          <p:spPr>
            <a:xfrm>
              <a:off x="1859860" y="4202843"/>
              <a:ext cx="40166" cy="30618"/>
            </a:xfrm>
            <a:custGeom>
              <a:rect b="b" l="l" r="r" t="t"/>
              <a:pathLst>
                <a:path extrusionOk="0" h="888" w="1165">
                  <a:moveTo>
                    <a:pt x="286" y="0"/>
                  </a:moveTo>
                  <a:cubicBezTo>
                    <a:pt x="222" y="0"/>
                    <a:pt x="147" y="28"/>
                    <a:pt x="104" y="75"/>
                  </a:cubicBezTo>
                  <a:cubicBezTo>
                    <a:pt x="10" y="177"/>
                    <a:pt x="1" y="340"/>
                    <a:pt x="104" y="441"/>
                  </a:cubicBezTo>
                  <a:cubicBezTo>
                    <a:pt x="206" y="542"/>
                    <a:pt x="324" y="630"/>
                    <a:pt x="448" y="704"/>
                  </a:cubicBezTo>
                  <a:cubicBezTo>
                    <a:pt x="573" y="778"/>
                    <a:pt x="705" y="834"/>
                    <a:pt x="843" y="878"/>
                  </a:cubicBezTo>
                  <a:cubicBezTo>
                    <a:pt x="863" y="884"/>
                    <a:pt x="885" y="887"/>
                    <a:pt x="908" y="887"/>
                  </a:cubicBezTo>
                  <a:cubicBezTo>
                    <a:pt x="953" y="887"/>
                    <a:pt x="1002" y="875"/>
                    <a:pt x="1036" y="854"/>
                  </a:cubicBezTo>
                  <a:cubicBezTo>
                    <a:pt x="1083" y="824"/>
                    <a:pt x="1116" y="786"/>
                    <a:pt x="1137" y="734"/>
                  </a:cubicBezTo>
                  <a:cubicBezTo>
                    <a:pt x="1156" y="685"/>
                    <a:pt x="1164" y="626"/>
                    <a:pt x="1147" y="573"/>
                  </a:cubicBezTo>
                  <a:cubicBezTo>
                    <a:pt x="1130" y="516"/>
                    <a:pt x="1091" y="449"/>
                    <a:pt x="1033" y="423"/>
                  </a:cubicBezTo>
                  <a:cubicBezTo>
                    <a:pt x="870" y="350"/>
                    <a:pt x="708" y="266"/>
                    <a:pt x="564" y="158"/>
                  </a:cubicBezTo>
                  <a:cubicBezTo>
                    <a:pt x="532" y="131"/>
                    <a:pt x="498" y="105"/>
                    <a:pt x="468" y="75"/>
                  </a:cubicBezTo>
                  <a:cubicBezTo>
                    <a:pt x="419" y="28"/>
                    <a:pt x="353" y="0"/>
                    <a:pt x="2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38"/>
            <p:cNvSpPr/>
            <p:nvPr/>
          </p:nvSpPr>
          <p:spPr>
            <a:xfrm>
              <a:off x="2033870" y="4126508"/>
              <a:ext cx="35615" cy="43031"/>
            </a:xfrm>
            <a:custGeom>
              <a:rect b="b" l="l" r="r" t="t"/>
              <a:pathLst>
                <a:path extrusionOk="0" h="1248" w="1033">
                  <a:moveTo>
                    <a:pt x="737" y="1"/>
                  </a:moveTo>
                  <a:cubicBezTo>
                    <a:pt x="649" y="1"/>
                    <a:pt x="566" y="47"/>
                    <a:pt x="511" y="128"/>
                  </a:cubicBezTo>
                  <a:cubicBezTo>
                    <a:pt x="431" y="247"/>
                    <a:pt x="359" y="369"/>
                    <a:pt x="285" y="491"/>
                  </a:cubicBezTo>
                  <a:cubicBezTo>
                    <a:pt x="249" y="553"/>
                    <a:pt x="210" y="613"/>
                    <a:pt x="173" y="674"/>
                  </a:cubicBezTo>
                  <a:cubicBezTo>
                    <a:pt x="134" y="733"/>
                    <a:pt x="90" y="789"/>
                    <a:pt x="59" y="853"/>
                  </a:cubicBezTo>
                  <a:cubicBezTo>
                    <a:pt x="1" y="972"/>
                    <a:pt x="18" y="1110"/>
                    <a:pt x="127" y="1193"/>
                  </a:cubicBezTo>
                  <a:cubicBezTo>
                    <a:pt x="174" y="1230"/>
                    <a:pt x="231" y="1248"/>
                    <a:pt x="287" y="1248"/>
                  </a:cubicBezTo>
                  <a:cubicBezTo>
                    <a:pt x="355" y="1248"/>
                    <a:pt x="422" y="1222"/>
                    <a:pt x="474" y="1173"/>
                  </a:cubicBezTo>
                  <a:cubicBezTo>
                    <a:pt x="588" y="1061"/>
                    <a:pt x="665" y="905"/>
                    <a:pt x="743" y="765"/>
                  </a:cubicBezTo>
                  <a:cubicBezTo>
                    <a:pt x="813" y="639"/>
                    <a:pt x="884" y="512"/>
                    <a:pt x="962" y="389"/>
                  </a:cubicBezTo>
                  <a:cubicBezTo>
                    <a:pt x="1033" y="275"/>
                    <a:pt x="988" y="98"/>
                    <a:pt x="866" y="34"/>
                  </a:cubicBezTo>
                  <a:cubicBezTo>
                    <a:pt x="823" y="11"/>
                    <a:pt x="779" y="1"/>
                    <a:pt x="7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38"/>
            <p:cNvSpPr/>
            <p:nvPr/>
          </p:nvSpPr>
          <p:spPr>
            <a:xfrm>
              <a:off x="2041904" y="4053863"/>
              <a:ext cx="35202" cy="25308"/>
            </a:xfrm>
            <a:custGeom>
              <a:rect b="b" l="l" r="r" t="t"/>
              <a:pathLst>
                <a:path extrusionOk="0" h="734" w="1021">
                  <a:moveTo>
                    <a:pt x="267" y="1"/>
                  </a:moveTo>
                  <a:cubicBezTo>
                    <a:pt x="219" y="1"/>
                    <a:pt x="169" y="15"/>
                    <a:pt x="132" y="36"/>
                  </a:cubicBezTo>
                  <a:cubicBezTo>
                    <a:pt x="79" y="68"/>
                    <a:pt x="29" y="127"/>
                    <a:pt x="15" y="189"/>
                  </a:cubicBezTo>
                  <a:cubicBezTo>
                    <a:pt x="1" y="254"/>
                    <a:pt x="3" y="327"/>
                    <a:pt x="41" y="385"/>
                  </a:cubicBezTo>
                  <a:cubicBezTo>
                    <a:pt x="54" y="402"/>
                    <a:pt x="67" y="419"/>
                    <a:pt x="81" y="437"/>
                  </a:cubicBezTo>
                  <a:cubicBezTo>
                    <a:pt x="100" y="455"/>
                    <a:pt x="121" y="470"/>
                    <a:pt x="144" y="481"/>
                  </a:cubicBezTo>
                  <a:cubicBezTo>
                    <a:pt x="324" y="558"/>
                    <a:pt x="488" y="661"/>
                    <a:pt x="675" y="724"/>
                  </a:cubicBezTo>
                  <a:cubicBezTo>
                    <a:pt x="695" y="730"/>
                    <a:pt x="717" y="734"/>
                    <a:pt x="741" y="734"/>
                  </a:cubicBezTo>
                  <a:cubicBezTo>
                    <a:pt x="790" y="734"/>
                    <a:pt x="843" y="720"/>
                    <a:pt x="882" y="697"/>
                  </a:cubicBezTo>
                  <a:cubicBezTo>
                    <a:pt x="938" y="663"/>
                    <a:pt x="991" y="600"/>
                    <a:pt x="1006" y="536"/>
                  </a:cubicBezTo>
                  <a:cubicBezTo>
                    <a:pt x="1021" y="466"/>
                    <a:pt x="1016" y="390"/>
                    <a:pt x="977" y="328"/>
                  </a:cubicBezTo>
                  <a:cubicBezTo>
                    <a:pt x="939" y="270"/>
                    <a:pt x="886" y="224"/>
                    <a:pt x="816" y="204"/>
                  </a:cubicBezTo>
                  <a:cubicBezTo>
                    <a:pt x="760" y="189"/>
                    <a:pt x="705" y="168"/>
                    <a:pt x="650" y="146"/>
                  </a:cubicBezTo>
                  <a:cubicBezTo>
                    <a:pt x="544" y="99"/>
                    <a:pt x="438" y="49"/>
                    <a:pt x="329" y="10"/>
                  </a:cubicBezTo>
                  <a:cubicBezTo>
                    <a:pt x="310" y="4"/>
                    <a:pt x="289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38"/>
            <p:cNvSpPr/>
            <p:nvPr/>
          </p:nvSpPr>
          <p:spPr>
            <a:xfrm>
              <a:off x="2000254" y="4015765"/>
              <a:ext cx="26272" cy="33101"/>
            </a:xfrm>
            <a:custGeom>
              <a:rect b="b" l="l" r="r" t="t"/>
              <a:pathLst>
                <a:path extrusionOk="0" h="960" w="762">
                  <a:moveTo>
                    <a:pt x="496" y="1"/>
                  </a:moveTo>
                  <a:cubicBezTo>
                    <a:pt x="474" y="1"/>
                    <a:pt x="453" y="4"/>
                    <a:pt x="433" y="10"/>
                  </a:cubicBezTo>
                  <a:cubicBezTo>
                    <a:pt x="370" y="31"/>
                    <a:pt x="317" y="69"/>
                    <a:pt x="282" y="126"/>
                  </a:cubicBezTo>
                  <a:cubicBezTo>
                    <a:pt x="193" y="271"/>
                    <a:pt x="111" y="422"/>
                    <a:pt x="38" y="575"/>
                  </a:cubicBezTo>
                  <a:cubicBezTo>
                    <a:pt x="21" y="604"/>
                    <a:pt x="10" y="636"/>
                    <a:pt x="8" y="670"/>
                  </a:cubicBezTo>
                  <a:cubicBezTo>
                    <a:pt x="1" y="704"/>
                    <a:pt x="2" y="737"/>
                    <a:pt x="12" y="772"/>
                  </a:cubicBezTo>
                  <a:cubicBezTo>
                    <a:pt x="28" y="830"/>
                    <a:pt x="75" y="895"/>
                    <a:pt x="130" y="924"/>
                  </a:cubicBezTo>
                  <a:cubicBezTo>
                    <a:pt x="170" y="945"/>
                    <a:pt x="216" y="959"/>
                    <a:pt x="263" y="959"/>
                  </a:cubicBezTo>
                  <a:cubicBezTo>
                    <a:pt x="284" y="959"/>
                    <a:pt x="305" y="956"/>
                    <a:pt x="326" y="950"/>
                  </a:cubicBezTo>
                  <a:cubicBezTo>
                    <a:pt x="386" y="930"/>
                    <a:pt x="451" y="893"/>
                    <a:pt x="479" y="832"/>
                  </a:cubicBezTo>
                  <a:cubicBezTo>
                    <a:pt x="550" y="678"/>
                    <a:pt x="631" y="528"/>
                    <a:pt x="719" y="382"/>
                  </a:cubicBezTo>
                  <a:cubicBezTo>
                    <a:pt x="753" y="326"/>
                    <a:pt x="761" y="250"/>
                    <a:pt x="744" y="188"/>
                  </a:cubicBezTo>
                  <a:cubicBezTo>
                    <a:pt x="729" y="128"/>
                    <a:pt x="683" y="65"/>
                    <a:pt x="628" y="37"/>
                  </a:cubicBezTo>
                  <a:cubicBezTo>
                    <a:pt x="588" y="15"/>
                    <a:pt x="542" y="1"/>
                    <a:pt x="4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38"/>
            <p:cNvSpPr/>
            <p:nvPr/>
          </p:nvSpPr>
          <p:spPr>
            <a:xfrm>
              <a:off x="1373753" y="3278381"/>
              <a:ext cx="181662" cy="206052"/>
            </a:xfrm>
            <a:custGeom>
              <a:rect b="b" l="l" r="r" t="t"/>
              <a:pathLst>
                <a:path extrusionOk="0" h="5976" w="5269">
                  <a:moveTo>
                    <a:pt x="3288" y="0"/>
                  </a:moveTo>
                  <a:cubicBezTo>
                    <a:pt x="3270" y="0"/>
                    <a:pt x="3251" y="3"/>
                    <a:pt x="3231" y="8"/>
                  </a:cubicBezTo>
                  <a:cubicBezTo>
                    <a:pt x="2471" y="216"/>
                    <a:pt x="1733" y="403"/>
                    <a:pt x="1046" y="807"/>
                  </a:cubicBezTo>
                  <a:cubicBezTo>
                    <a:pt x="650" y="1041"/>
                    <a:pt x="1" y="1456"/>
                    <a:pt x="155" y="2009"/>
                  </a:cubicBezTo>
                  <a:cubicBezTo>
                    <a:pt x="235" y="2296"/>
                    <a:pt x="470" y="2384"/>
                    <a:pt x="724" y="2384"/>
                  </a:cubicBezTo>
                  <a:cubicBezTo>
                    <a:pt x="900" y="2384"/>
                    <a:pt x="1084" y="2342"/>
                    <a:pt x="1234" y="2294"/>
                  </a:cubicBezTo>
                  <a:cubicBezTo>
                    <a:pt x="1698" y="2145"/>
                    <a:pt x="2135" y="1934"/>
                    <a:pt x="2602" y="1790"/>
                  </a:cubicBezTo>
                  <a:cubicBezTo>
                    <a:pt x="2962" y="1681"/>
                    <a:pt x="3332" y="1578"/>
                    <a:pt x="3708" y="1561"/>
                  </a:cubicBezTo>
                  <a:cubicBezTo>
                    <a:pt x="3763" y="1559"/>
                    <a:pt x="3824" y="1555"/>
                    <a:pt x="3886" y="1555"/>
                  </a:cubicBezTo>
                  <a:cubicBezTo>
                    <a:pt x="3984" y="1555"/>
                    <a:pt x="4085" y="1564"/>
                    <a:pt x="4165" y="1604"/>
                  </a:cubicBezTo>
                  <a:cubicBezTo>
                    <a:pt x="4182" y="1613"/>
                    <a:pt x="4193" y="1616"/>
                    <a:pt x="4200" y="1617"/>
                  </a:cubicBezTo>
                  <a:cubicBezTo>
                    <a:pt x="4198" y="1617"/>
                    <a:pt x="4196" y="1617"/>
                    <a:pt x="4194" y="1617"/>
                  </a:cubicBezTo>
                  <a:cubicBezTo>
                    <a:pt x="4183" y="1617"/>
                    <a:pt x="4168" y="1620"/>
                    <a:pt x="4150" y="1634"/>
                  </a:cubicBezTo>
                  <a:cubicBezTo>
                    <a:pt x="4096" y="1676"/>
                    <a:pt x="4032" y="1708"/>
                    <a:pt x="3972" y="1737"/>
                  </a:cubicBezTo>
                  <a:cubicBezTo>
                    <a:pt x="3493" y="1965"/>
                    <a:pt x="2941" y="1997"/>
                    <a:pt x="2446" y="2186"/>
                  </a:cubicBezTo>
                  <a:cubicBezTo>
                    <a:pt x="1906" y="2392"/>
                    <a:pt x="1342" y="2634"/>
                    <a:pt x="914" y="3033"/>
                  </a:cubicBezTo>
                  <a:cubicBezTo>
                    <a:pt x="626" y="3299"/>
                    <a:pt x="173" y="4067"/>
                    <a:pt x="780" y="4263"/>
                  </a:cubicBezTo>
                  <a:cubicBezTo>
                    <a:pt x="838" y="4281"/>
                    <a:pt x="898" y="4289"/>
                    <a:pt x="959" y="4289"/>
                  </a:cubicBezTo>
                  <a:cubicBezTo>
                    <a:pt x="1143" y="4289"/>
                    <a:pt x="1335" y="4220"/>
                    <a:pt x="1497" y="4163"/>
                  </a:cubicBezTo>
                  <a:cubicBezTo>
                    <a:pt x="1937" y="4008"/>
                    <a:pt x="2374" y="3852"/>
                    <a:pt x="2826" y="3736"/>
                  </a:cubicBezTo>
                  <a:cubicBezTo>
                    <a:pt x="3206" y="3638"/>
                    <a:pt x="3593" y="3567"/>
                    <a:pt x="3982" y="3519"/>
                  </a:cubicBezTo>
                  <a:cubicBezTo>
                    <a:pt x="4091" y="3506"/>
                    <a:pt x="4218" y="3489"/>
                    <a:pt x="4344" y="3489"/>
                  </a:cubicBezTo>
                  <a:cubicBezTo>
                    <a:pt x="4440" y="3489"/>
                    <a:pt x="4535" y="3499"/>
                    <a:pt x="4622" y="3527"/>
                  </a:cubicBezTo>
                  <a:cubicBezTo>
                    <a:pt x="4445" y="3626"/>
                    <a:pt x="4198" y="3669"/>
                    <a:pt x="4037" y="3707"/>
                  </a:cubicBezTo>
                  <a:cubicBezTo>
                    <a:pt x="3727" y="3784"/>
                    <a:pt x="3424" y="3853"/>
                    <a:pt x="3124" y="3971"/>
                  </a:cubicBezTo>
                  <a:cubicBezTo>
                    <a:pt x="2732" y="4123"/>
                    <a:pt x="2351" y="4305"/>
                    <a:pt x="2003" y="4545"/>
                  </a:cubicBezTo>
                  <a:cubicBezTo>
                    <a:pt x="1755" y="4717"/>
                    <a:pt x="1441" y="4928"/>
                    <a:pt x="1369" y="5244"/>
                  </a:cubicBezTo>
                  <a:cubicBezTo>
                    <a:pt x="1239" y="5817"/>
                    <a:pt x="1849" y="5976"/>
                    <a:pt x="2335" y="5976"/>
                  </a:cubicBezTo>
                  <a:cubicBezTo>
                    <a:pt x="2458" y="5976"/>
                    <a:pt x="2573" y="5966"/>
                    <a:pt x="2666" y="5950"/>
                  </a:cubicBezTo>
                  <a:cubicBezTo>
                    <a:pt x="3286" y="5841"/>
                    <a:pt x="3885" y="5568"/>
                    <a:pt x="4422" y="5247"/>
                  </a:cubicBezTo>
                  <a:cubicBezTo>
                    <a:pt x="4597" y="5141"/>
                    <a:pt x="4509" y="4871"/>
                    <a:pt x="4324" y="4871"/>
                  </a:cubicBezTo>
                  <a:cubicBezTo>
                    <a:pt x="4306" y="4871"/>
                    <a:pt x="4287" y="4873"/>
                    <a:pt x="4268" y="4879"/>
                  </a:cubicBezTo>
                  <a:cubicBezTo>
                    <a:pt x="3770" y="5022"/>
                    <a:pt x="3311" y="5264"/>
                    <a:pt x="2813" y="5400"/>
                  </a:cubicBezTo>
                  <a:cubicBezTo>
                    <a:pt x="2648" y="5445"/>
                    <a:pt x="2465" y="5490"/>
                    <a:pt x="2288" y="5490"/>
                  </a:cubicBezTo>
                  <a:cubicBezTo>
                    <a:pt x="2212" y="5490"/>
                    <a:pt x="2138" y="5482"/>
                    <a:pt x="2066" y="5462"/>
                  </a:cubicBezTo>
                  <a:cubicBezTo>
                    <a:pt x="1968" y="5435"/>
                    <a:pt x="1868" y="5409"/>
                    <a:pt x="1896" y="5315"/>
                  </a:cubicBezTo>
                  <a:cubicBezTo>
                    <a:pt x="1936" y="5186"/>
                    <a:pt x="2164" y="5072"/>
                    <a:pt x="2269" y="5001"/>
                  </a:cubicBezTo>
                  <a:cubicBezTo>
                    <a:pt x="2789" y="4650"/>
                    <a:pt x="3373" y="4402"/>
                    <a:pt x="3981" y="4258"/>
                  </a:cubicBezTo>
                  <a:cubicBezTo>
                    <a:pt x="4425" y="4153"/>
                    <a:pt x="4968" y="4045"/>
                    <a:pt x="5213" y="3613"/>
                  </a:cubicBezTo>
                  <a:cubicBezTo>
                    <a:pt x="5268" y="3514"/>
                    <a:pt x="5243" y="3406"/>
                    <a:pt x="5174" y="3321"/>
                  </a:cubicBezTo>
                  <a:cubicBezTo>
                    <a:pt x="4970" y="3077"/>
                    <a:pt x="4665" y="3009"/>
                    <a:pt x="4352" y="3009"/>
                  </a:cubicBezTo>
                  <a:cubicBezTo>
                    <a:pt x="4135" y="3009"/>
                    <a:pt x="3915" y="3042"/>
                    <a:pt x="3722" y="3070"/>
                  </a:cubicBezTo>
                  <a:cubicBezTo>
                    <a:pt x="2995" y="3178"/>
                    <a:pt x="2296" y="3349"/>
                    <a:pt x="1601" y="3585"/>
                  </a:cubicBezTo>
                  <a:cubicBezTo>
                    <a:pt x="1468" y="3628"/>
                    <a:pt x="1338" y="3679"/>
                    <a:pt x="1204" y="3719"/>
                  </a:cubicBezTo>
                  <a:cubicBezTo>
                    <a:pt x="1196" y="3721"/>
                    <a:pt x="1133" y="3731"/>
                    <a:pt x="1073" y="3742"/>
                  </a:cubicBezTo>
                  <a:cubicBezTo>
                    <a:pt x="1086" y="3710"/>
                    <a:pt x="1097" y="3678"/>
                    <a:pt x="1105" y="3664"/>
                  </a:cubicBezTo>
                  <a:cubicBezTo>
                    <a:pt x="1174" y="3545"/>
                    <a:pt x="1280" y="3448"/>
                    <a:pt x="1385" y="3363"/>
                  </a:cubicBezTo>
                  <a:cubicBezTo>
                    <a:pt x="1786" y="3039"/>
                    <a:pt x="2313" y="2824"/>
                    <a:pt x="2799" y="2660"/>
                  </a:cubicBezTo>
                  <a:cubicBezTo>
                    <a:pt x="3276" y="2497"/>
                    <a:pt x="3797" y="2455"/>
                    <a:pt x="4250" y="2217"/>
                  </a:cubicBezTo>
                  <a:cubicBezTo>
                    <a:pt x="4686" y="1991"/>
                    <a:pt x="4953" y="1403"/>
                    <a:pt x="4390" y="1142"/>
                  </a:cubicBezTo>
                  <a:cubicBezTo>
                    <a:pt x="4206" y="1057"/>
                    <a:pt x="3999" y="1024"/>
                    <a:pt x="3785" y="1024"/>
                  </a:cubicBezTo>
                  <a:cubicBezTo>
                    <a:pt x="3332" y="1024"/>
                    <a:pt x="2845" y="1171"/>
                    <a:pt x="2462" y="1287"/>
                  </a:cubicBezTo>
                  <a:cubicBezTo>
                    <a:pt x="2030" y="1417"/>
                    <a:pt x="1628" y="1604"/>
                    <a:pt x="1203" y="1747"/>
                  </a:cubicBezTo>
                  <a:cubicBezTo>
                    <a:pt x="1130" y="1772"/>
                    <a:pt x="896" y="1869"/>
                    <a:pt x="752" y="1869"/>
                  </a:cubicBezTo>
                  <a:cubicBezTo>
                    <a:pt x="712" y="1869"/>
                    <a:pt x="679" y="1861"/>
                    <a:pt x="658" y="1842"/>
                  </a:cubicBezTo>
                  <a:lnTo>
                    <a:pt x="658" y="1842"/>
                  </a:lnTo>
                  <a:cubicBezTo>
                    <a:pt x="662" y="1845"/>
                    <a:pt x="665" y="1847"/>
                    <a:pt x="669" y="1847"/>
                  </a:cubicBezTo>
                  <a:cubicBezTo>
                    <a:pt x="704" y="1847"/>
                    <a:pt x="748" y="1719"/>
                    <a:pt x="792" y="1669"/>
                  </a:cubicBezTo>
                  <a:cubicBezTo>
                    <a:pt x="885" y="1565"/>
                    <a:pt x="999" y="1479"/>
                    <a:pt x="1114" y="1403"/>
                  </a:cubicBezTo>
                  <a:cubicBezTo>
                    <a:pt x="1781" y="949"/>
                    <a:pt x="2565" y="616"/>
                    <a:pt x="3336" y="392"/>
                  </a:cubicBezTo>
                  <a:cubicBezTo>
                    <a:pt x="3562" y="326"/>
                    <a:pt x="3493" y="0"/>
                    <a:pt x="3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38"/>
            <p:cNvSpPr/>
            <p:nvPr/>
          </p:nvSpPr>
          <p:spPr>
            <a:xfrm>
              <a:off x="1414403" y="3502489"/>
              <a:ext cx="197625" cy="180158"/>
            </a:xfrm>
            <a:custGeom>
              <a:rect b="b" l="l" r="r" t="t"/>
              <a:pathLst>
                <a:path extrusionOk="0" h="5225" w="5732">
                  <a:moveTo>
                    <a:pt x="4586" y="1"/>
                  </a:moveTo>
                  <a:cubicBezTo>
                    <a:pt x="4570" y="1"/>
                    <a:pt x="4554" y="2"/>
                    <a:pt x="4537" y="6"/>
                  </a:cubicBezTo>
                  <a:cubicBezTo>
                    <a:pt x="3555" y="211"/>
                    <a:pt x="2590" y="365"/>
                    <a:pt x="1684" y="815"/>
                  </a:cubicBezTo>
                  <a:cubicBezTo>
                    <a:pt x="1360" y="976"/>
                    <a:pt x="1037" y="1150"/>
                    <a:pt x="740" y="1359"/>
                  </a:cubicBezTo>
                  <a:cubicBezTo>
                    <a:pt x="504" y="1523"/>
                    <a:pt x="206" y="1734"/>
                    <a:pt x="124" y="2027"/>
                  </a:cubicBezTo>
                  <a:cubicBezTo>
                    <a:pt x="1" y="2472"/>
                    <a:pt x="333" y="2587"/>
                    <a:pt x="673" y="2587"/>
                  </a:cubicBezTo>
                  <a:cubicBezTo>
                    <a:pt x="816" y="2587"/>
                    <a:pt x="962" y="2567"/>
                    <a:pt x="1074" y="2542"/>
                  </a:cubicBezTo>
                  <a:cubicBezTo>
                    <a:pt x="1699" y="2402"/>
                    <a:pt x="2299" y="2166"/>
                    <a:pt x="2915" y="1992"/>
                  </a:cubicBezTo>
                  <a:cubicBezTo>
                    <a:pt x="3250" y="1897"/>
                    <a:pt x="3595" y="1803"/>
                    <a:pt x="3944" y="1778"/>
                  </a:cubicBezTo>
                  <a:cubicBezTo>
                    <a:pt x="3997" y="1775"/>
                    <a:pt x="4052" y="1772"/>
                    <a:pt x="4107" y="1772"/>
                  </a:cubicBezTo>
                  <a:cubicBezTo>
                    <a:pt x="4159" y="1772"/>
                    <a:pt x="4211" y="1774"/>
                    <a:pt x="4261" y="1780"/>
                  </a:cubicBezTo>
                  <a:cubicBezTo>
                    <a:pt x="3986" y="1888"/>
                    <a:pt x="3643" y="1916"/>
                    <a:pt x="3394" y="2004"/>
                  </a:cubicBezTo>
                  <a:cubicBezTo>
                    <a:pt x="2906" y="2178"/>
                    <a:pt x="2427" y="2407"/>
                    <a:pt x="2007" y="2716"/>
                  </a:cubicBezTo>
                  <a:cubicBezTo>
                    <a:pt x="1686" y="2953"/>
                    <a:pt x="1303" y="3262"/>
                    <a:pt x="1116" y="3626"/>
                  </a:cubicBezTo>
                  <a:cubicBezTo>
                    <a:pt x="924" y="3998"/>
                    <a:pt x="1206" y="4254"/>
                    <a:pt x="1575" y="4254"/>
                  </a:cubicBezTo>
                  <a:cubicBezTo>
                    <a:pt x="1578" y="4254"/>
                    <a:pt x="1582" y="4254"/>
                    <a:pt x="1586" y="4254"/>
                  </a:cubicBezTo>
                  <a:cubicBezTo>
                    <a:pt x="2086" y="4246"/>
                    <a:pt x="2552" y="3988"/>
                    <a:pt x="2997" y="3790"/>
                  </a:cubicBezTo>
                  <a:cubicBezTo>
                    <a:pt x="3261" y="3673"/>
                    <a:pt x="3532" y="3588"/>
                    <a:pt x="3813" y="3520"/>
                  </a:cubicBezTo>
                  <a:cubicBezTo>
                    <a:pt x="4114" y="3445"/>
                    <a:pt x="4423" y="3381"/>
                    <a:pt x="4732" y="3376"/>
                  </a:cubicBezTo>
                  <a:cubicBezTo>
                    <a:pt x="4764" y="3376"/>
                    <a:pt x="4800" y="3374"/>
                    <a:pt x="4837" y="3374"/>
                  </a:cubicBezTo>
                  <a:cubicBezTo>
                    <a:pt x="4924" y="3374"/>
                    <a:pt x="5018" y="3381"/>
                    <a:pt x="5085" y="3419"/>
                  </a:cubicBezTo>
                  <a:cubicBezTo>
                    <a:pt x="5084" y="3418"/>
                    <a:pt x="5084" y="3418"/>
                    <a:pt x="5084" y="3418"/>
                  </a:cubicBezTo>
                  <a:lnTo>
                    <a:pt x="5084" y="3418"/>
                  </a:lnTo>
                  <a:cubicBezTo>
                    <a:pt x="5083" y="3418"/>
                    <a:pt x="5119" y="3438"/>
                    <a:pt x="5133" y="3449"/>
                  </a:cubicBezTo>
                  <a:cubicBezTo>
                    <a:pt x="5121" y="3460"/>
                    <a:pt x="5109" y="3478"/>
                    <a:pt x="5095" y="3483"/>
                  </a:cubicBezTo>
                  <a:cubicBezTo>
                    <a:pt x="4333" y="3866"/>
                    <a:pt x="3305" y="4007"/>
                    <a:pt x="3029" y="4949"/>
                  </a:cubicBezTo>
                  <a:cubicBezTo>
                    <a:pt x="2984" y="5105"/>
                    <a:pt x="3121" y="5225"/>
                    <a:pt x="3254" y="5225"/>
                  </a:cubicBezTo>
                  <a:cubicBezTo>
                    <a:pt x="3323" y="5225"/>
                    <a:pt x="3391" y="5193"/>
                    <a:pt x="3432" y="5118"/>
                  </a:cubicBezTo>
                  <a:cubicBezTo>
                    <a:pt x="3657" y="4709"/>
                    <a:pt x="4115" y="4480"/>
                    <a:pt x="4527" y="4301"/>
                  </a:cubicBezTo>
                  <a:cubicBezTo>
                    <a:pt x="4750" y="4203"/>
                    <a:pt x="5117" y="4114"/>
                    <a:pt x="5360" y="3934"/>
                  </a:cubicBezTo>
                  <a:cubicBezTo>
                    <a:pt x="5605" y="3752"/>
                    <a:pt x="5732" y="3457"/>
                    <a:pt x="5548" y="3179"/>
                  </a:cubicBezTo>
                  <a:cubicBezTo>
                    <a:pt x="5385" y="2931"/>
                    <a:pt x="5054" y="2881"/>
                    <a:pt x="4779" y="2879"/>
                  </a:cubicBezTo>
                  <a:cubicBezTo>
                    <a:pt x="4769" y="2879"/>
                    <a:pt x="4758" y="2879"/>
                    <a:pt x="4748" y="2879"/>
                  </a:cubicBezTo>
                  <a:cubicBezTo>
                    <a:pt x="4210" y="2879"/>
                    <a:pt x="3628" y="3013"/>
                    <a:pt x="3125" y="3199"/>
                  </a:cubicBezTo>
                  <a:cubicBezTo>
                    <a:pt x="2656" y="3372"/>
                    <a:pt x="2198" y="3683"/>
                    <a:pt x="1693" y="3741"/>
                  </a:cubicBezTo>
                  <a:cubicBezTo>
                    <a:pt x="1684" y="3744"/>
                    <a:pt x="1672" y="3744"/>
                    <a:pt x="1660" y="3744"/>
                  </a:cubicBezTo>
                  <a:cubicBezTo>
                    <a:pt x="1803" y="3578"/>
                    <a:pt x="1969" y="3427"/>
                    <a:pt x="2139" y="3293"/>
                  </a:cubicBezTo>
                  <a:cubicBezTo>
                    <a:pt x="2609" y="2923"/>
                    <a:pt x="3169" y="2626"/>
                    <a:pt x="3743" y="2458"/>
                  </a:cubicBezTo>
                  <a:cubicBezTo>
                    <a:pt x="4193" y="2325"/>
                    <a:pt x="4669" y="2276"/>
                    <a:pt x="4974" y="1876"/>
                  </a:cubicBezTo>
                  <a:cubicBezTo>
                    <a:pt x="5043" y="1784"/>
                    <a:pt x="5002" y="1647"/>
                    <a:pt x="4934" y="1570"/>
                  </a:cubicBezTo>
                  <a:cubicBezTo>
                    <a:pt x="4727" y="1333"/>
                    <a:pt x="4421" y="1265"/>
                    <a:pt x="4111" y="1265"/>
                  </a:cubicBezTo>
                  <a:cubicBezTo>
                    <a:pt x="3920" y="1265"/>
                    <a:pt x="3728" y="1291"/>
                    <a:pt x="3555" y="1319"/>
                  </a:cubicBezTo>
                  <a:cubicBezTo>
                    <a:pt x="2928" y="1422"/>
                    <a:pt x="2323" y="1632"/>
                    <a:pt x="1717" y="1819"/>
                  </a:cubicBezTo>
                  <a:cubicBezTo>
                    <a:pt x="1459" y="1898"/>
                    <a:pt x="1199" y="1980"/>
                    <a:pt x="935" y="2038"/>
                  </a:cubicBezTo>
                  <a:cubicBezTo>
                    <a:pt x="860" y="2054"/>
                    <a:pt x="813" y="2063"/>
                    <a:pt x="750" y="2068"/>
                  </a:cubicBezTo>
                  <a:cubicBezTo>
                    <a:pt x="809" y="2006"/>
                    <a:pt x="871" y="1949"/>
                    <a:pt x="938" y="1898"/>
                  </a:cubicBezTo>
                  <a:cubicBezTo>
                    <a:pt x="1206" y="1693"/>
                    <a:pt x="1508" y="1526"/>
                    <a:pt x="1808" y="1370"/>
                  </a:cubicBezTo>
                  <a:cubicBezTo>
                    <a:pt x="2701" y="901"/>
                    <a:pt x="3678" y="669"/>
                    <a:pt x="4645" y="396"/>
                  </a:cubicBezTo>
                  <a:cubicBezTo>
                    <a:pt x="4881" y="329"/>
                    <a:pt x="4804" y="1"/>
                    <a:pt x="45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38"/>
            <p:cNvSpPr/>
            <p:nvPr/>
          </p:nvSpPr>
          <p:spPr>
            <a:xfrm>
              <a:off x="1628684" y="3719356"/>
              <a:ext cx="1172" cy="483"/>
            </a:xfrm>
            <a:custGeom>
              <a:rect b="b" l="l" r="r" t="t"/>
              <a:pathLst>
                <a:path extrusionOk="0" h="14" w="34">
                  <a:moveTo>
                    <a:pt x="33" y="1"/>
                  </a:moveTo>
                  <a:cubicBezTo>
                    <a:pt x="33" y="1"/>
                    <a:pt x="32" y="1"/>
                    <a:pt x="30" y="2"/>
                  </a:cubicBezTo>
                  <a:cubicBezTo>
                    <a:pt x="25" y="3"/>
                    <a:pt x="21" y="6"/>
                    <a:pt x="16" y="7"/>
                  </a:cubicBezTo>
                  <a:cubicBezTo>
                    <a:pt x="15" y="7"/>
                    <a:pt x="11" y="8"/>
                    <a:pt x="9" y="10"/>
                  </a:cubicBezTo>
                  <a:lnTo>
                    <a:pt x="1" y="13"/>
                  </a:lnTo>
                  <a:cubicBezTo>
                    <a:pt x="25" y="5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38"/>
            <p:cNvSpPr/>
            <p:nvPr/>
          </p:nvSpPr>
          <p:spPr>
            <a:xfrm>
              <a:off x="1638993" y="3716839"/>
              <a:ext cx="1517" cy="103"/>
            </a:xfrm>
            <a:custGeom>
              <a:rect b="b" l="l" r="r" t="t"/>
              <a:pathLst>
                <a:path extrusionOk="0" h="3" w="44">
                  <a:moveTo>
                    <a:pt x="28" y="0"/>
                  </a:moveTo>
                  <a:cubicBezTo>
                    <a:pt x="20" y="0"/>
                    <a:pt x="10" y="1"/>
                    <a:pt x="1" y="2"/>
                  </a:cubicBezTo>
                  <a:cubicBezTo>
                    <a:pt x="43" y="2"/>
                    <a:pt x="42" y="0"/>
                    <a:pt x="28" y="0"/>
                  </a:cubicBezTo>
                  <a:close/>
                </a:path>
              </a:pathLst>
            </a:custGeom>
            <a:solidFill>
              <a:srgbClr val="E5B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38"/>
            <p:cNvSpPr/>
            <p:nvPr/>
          </p:nvSpPr>
          <p:spPr>
            <a:xfrm>
              <a:off x="1602446" y="3697808"/>
              <a:ext cx="49579" cy="29825"/>
            </a:xfrm>
            <a:custGeom>
              <a:rect b="b" l="l" r="r" t="t"/>
              <a:pathLst>
                <a:path extrusionOk="0" h="865" w="1438">
                  <a:moveTo>
                    <a:pt x="761" y="638"/>
                  </a:moveTo>
                  <a:cubicBezTo>
                    <a:pt x="759" y="639"/>
                    <a:pt x="757" y="640"/>
                    <a:pt x="755" y="641"/>
                  </a:cubicBezTo>
                  <a:lnTo>
                    <a:pt x="755" y="641"/>
                  </a:lnTo>
                  <a:cubicBezTo>
                    <a:pt x="757" y="641"/>
                    <a:pt x="759" y="640"/>
                    <a:pt x="761" y="638"/>
                  </a:cubicBezTo>
                  <a:close/>
                  <a:moveTo>
                    <a:pt x="1039" y="0"/>
                  </a:moveTo>
                  <a:cubicBezTo>
                    <a:pt x="866" y="0"/>
                    <a:pt x="694" y="71"/>
                    <a:pt x="540" y="143"/>
                  </a:cubicBezTo>
                  <a:cubicBezTo>
                    <a:pt x="369" y="222"/>
                    <a:pt x="220" y="336"/>
                    <a:pt x="74" y="451"/>
                  </a:cubicBezTo>
                  <a:cubicBezTo>
                    <a:pt x="29" y="485"/>
                    <a:pt x="1" y="570"/>
                    <a:pt x="2" y="623"/>
                  </a:cubicBezTo>
                  <a:cubicBezTo>
                    <a:pt x="5" y="678"/>
                    <a:pt x="20" y="726"/>
                    <a:pt x="54" y="771"/>
                  </a:cubicBezTo>
                  <a:cubicBezTo>
                    <a:pt x="101" y="832"/>
                    <a:pt x="172" y="865"/>
                    <a:pt x="246" y="865"/>
                  </a:cubicBezTo>
                  <a:cubicBezTo>
                    <a:pt x="287" y="865"/>
                    <a:pt x="328" y="855"/>
                    <a:pt x="366" y="833"/>
                  </a:cubicBezTo>
                  <a:cubicBezTo>
                    <a:pt x="493" y="762"/>
                    <a:pt x="623" y="701"/>
                    <a:pt x="755" y="641"/>
                  </a:cubicBezTo>
                  <a:lnTo>
                    <a:pt x="755" y="641"/>
                  </a:lnTo>
                  <a:cubicBezTo>
                    <a:pt x="753" y="642"/>
                    <a:pt x="752" y="642"/>
                    <a:pt x="749" y="643"/>
                  </a:cubicBezTo>
                  <a:lnTo>
                    <a:pt x="769" y="635"/>
                  </a:lnTo>
                  <a:cubicBezTo>
                    <a:pt x="770" y="633"/>
                    <a:pt x="772" y="633"/>
                    <a:pt x="774" y="632"/>
                  </a:cubicBezTo>
                  <a:cubicBezTo>
                    <a:pt x="780" y="629"/>
                    <a:pt x="786" y="628"/>
                    <a:pt x="789" y="627"/>
                  </a:cubicBezTo>
                  <a:cubicBezTo>
                    <a:pt x="803" y="622"/>
                    <a:pt x="817" y="617"/>
                    <a:pt x="830" y="611"/>
                  </a:cubicBezTo>
                  <a:cubicBezTo>
                    <a:pt x="867" y="598"/>
                    <a:pt x="907" y="586"/>
                    <a:pt x="944" y="576"/>
                  </a:cubicBezTo>
                  <a:cubicBezTo>
                    <a:pt x="983" y="567"/>
                    <a:pt x="1020" y="560"/>
                    <a:pt x="1058" y="554"/>
                  </a:cubicBezTo>
                  <a:lnTo>
                    <a:pt x="1047" y="554"/>
                  </a:lnTo>
                  <a:cubicBezTo>
                    <a:pt x="1065" y="554"/>
                    <a:pt x="1085" y="551"/>
                    <a:pt x="1104" y="550"/>
                  </a:cubicBezTo>
                  <a:cubicBezTo>
                    <a:pt x="1250" y="537"/>
                    <a:pt x="1427" y="482"/>
                    <a:pt x="1433" y="301"/>
                  </a:cubicBezTo>
                  <a:cubicBezTo>
                    <a:pt x="1438" y="118"/>
                    <a:pt x="1259" y="21"/>
                    <a:pt x="1098" y="3"/>
                  </a:cubicBezTo>
                  <a:cubicBezTo>
                    <a:pt x="1079" y="1"/>
                    <a:pt x="1059" y="0"/>
                    <a:pt x="103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38"/>
            <p:cNvSpPr/>
            <p:nvPr/>
          </p:nvSpPr>
          <p:spPr>
            <a:xfrm>
              <a:off x="1777836" y="3446290"/>
              <a:ext cx="98226" cy="96096"/>
            </a:xfrm>
            <a:custGeom>
              <a:rect b="b" l="l" r="r" t="t"/>
              <a:pathLst>
                <a:path extrusionOk="0" h="2787" w="2849">
                  <a:moveTo>
                    <a:pt x="1453" y="0"/>
                  </a:moveTo>
                  <a:cubicBezTo>
                    <a:pt x="1431" y="0"/>
                    <a:pt x="1408" y="3"/>
                    <a:pt x="1385" y="10"/>
                  </a:cubicBezTo>
                  <a:cubicBezTo>
                    <a:pt x="1037" y="114"/>
                    <a:pt x="912" y="463"/>
                    <a:pt x="908" y="796"/>
                  </a:cubicBezTo>
                  <a:cubicBezTo>
                    <a:pt x="907" y="877"/>
                    <a:pt x="913" y="961"/>
                    <a:pt x="923" y="1046"/>
                  </a:cubicBezTo>
                  <a:cubicBezTo>
                    <a:pt x="876" y="1041"/>
                    <a:pt x="829" y="1038"/>
                    <a:pt x="782" y="1038"/>
                  </a:cubicBezTo>
                  <a:cubicBezTo>
                    <a:pt x="572" y="1038"/>
                    <a:pt x="363" y="1093"/>
                    <a:pt x="174" y="1219"/>
                  </a:cubicBezTo>
                  <a:cubicBezTo>
                    <a:pt x="54" y="1298"/>
                    <a:pt x="0" y="1456"/>
                    <a:pt x="78" y="1586"/>
                  </a:cubicBezTo>
                  <a:cubicBezTo>
                    <a:pt x="228" y="1835"/>
                    <a:pt x="485" y="1912"/>
                    <a:pt x="759" y="1912"/>
                  </a:cubicBezTo>
                  <a:cubicBezTo>
                    <a:pt x="771" y="1912"/>
                    <a:pt x="784" y="1912"/>
                    <a:pt x="797" y="1912"/>
                  </a:cubicBezTo>
                  <a:lnTo>
                    <a:pt x="797" y="1912"/>
                  </a:lnTo>
                  <a:cubicBezTo>
                    <a:pt x="735" y="2023"/>
                    <a:pt x="682" y="2142"/>
                    <a:pt x="657" y="2262"/>
                  </a:cubicBezTo>
                  <a:cubicBezTo>
                    <a:pt x="605" y="2518"/>
                    <a:pt x="726" y="2780"/>
                    <a:pt x="1018" y="2787"/>
                  </a:cubicBezTo>
                  <a:cubicBezTo>
                    <a:pt x="1022" y="2787"/>
                    <a:pt x="1026" y="2787"/>
                    <a:pt x="1030" y="2787"/>
                  </a:cubicBezTo>
                  <a:cubicBezTo>
                    <a:pt x="1323" y="2787"/>
                    <a:pt x="1516" y="2563"/>
                    <a:pt x="1615" y="2312"/>
                  </a:cubicBezTo>
                  <a:cubicBezTo>
                    <a:pt x="1647" y="2232"/>
                    <a:pt x="1669" y="2146"/>
                    <a:pt x="1687" y="2059"/>
                  </a:cubicBezTo>
                  <a:cubicBezTo>
                    <a:pt x="1777" y="2090"/>
                    <a:pt x="1870" y="2114"/>
                    <a:pt x="1965" y="2121"/>
                  </a:cubicBezTo>
                  <a:cubicBezTo>
                    <a:pt x="1989" y="2123"/>
                    <a:pt x="2012" y="2124"/>
                    <a:pt x="2036" y="2124"/>
                  </a:cubicBezTo>
                  <a:cubicBezTo>
                    <a:pt x="2297" y="2124"/>
                    <a:pt x="2540" y="2008"/>
                    <a:pt x="2738" y="1841"/>
                  </a:cubicBezTo>
                  <a:cubicBezTo>
                    <a:pt x="2848" y="1747"/>
                    <a:pt x="2844" y="1584"/>
                    <a:pt x="2787" y="1469"/>
                  </a:cubicBezTo>
                  <a:cubicBezTo>
                    <a:pt x="2636" y="1163"/>
                    <a:pt x="2335" y="1048"/>
                    <a:pt x="2023" y="1048"/>
                  </a:cubicBezTo>
                  <a:cubicBezTo>
                    <a:pt x="1946" y="1048"/>
                    <a:pt x="1869" y="1054"/>
                    <a:pt x="1793" y="1067"/>
                  </a:cubicBezTo>
                  <a:cubicBezTo>
                    <a:pt x="1778" y="1069"/>
                    <a:pt x="1762" y="1075"/>
                    <a:pt x="1747" y="1080"/>
                  </a:cubicBezTo>
                  <a:cubicBezTo>
                    <a:pt x="1786" y="781"/>
                    <a:pt x="1787" y="475"/>
                    <a:pt x="1705" y="192"/>
                  </a:cubicBezTo>
                  <a:cubicBezTo>
                    <a:pt x="1673" y="81"/>
                    <a:pt x="1567" y="0"/>
                    <a:pt x="14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38"/>
            <p:cNvSpPr/>
            <p:nvPr/>
          </p:nvSpPr>
          <p:spPr>
            <a:xfrm>
              <a:off x="2248945" y="3499800"/>
              <a:ext cx="44407" cy="39859"/>
            </a:xfrm>
            <a:custGeom>
              <a:rect b="b" l="l" r="r" t="t"/>
              <a:pathLst>
                <a:path extrusionOk="0" h="1156" w="1288">
                  <a:moveTo>
                    <a:pt x="996" y="0"/>
                  </a:moveTo>
                  <a:cubicBezTo>
                    <a:pt x="950" y="0"/>
                    <a:pt x="904" y="12"/>
                    <a:pt x="860" y="38"/>
                  </a:cubicBezTo>
                  <a:cubicBezTo>
                    <a:pt x="694" y="138"/>
                    <a:pt x="526" y="246"/>
                    <a:pt x="380" y="372"/>
                  </a:cubicBezTo>
                  <a:cubicBezTo>
                    <a:pt x="314" y="430"/>
                    <a:pt x="250" y="490"/>
                    <a:pt x="192" y="555"/>
                  </a:cubicBezTo>
                  <a:cubicBezTo>
                    <a:pt x="113" y="642"/>
                    <a:pt x="69" y="770"/>
                    <a:pt x="30" y="879"/>
                  </a:cubicBezTo>
                  <a:cubicBezTo>
                    <a:pt x="1" y="961"/>
                    <a:pt x="44" y="1059"/>
                    <a:pt x="108" y="1109"/>
                  </a:cubicBezTo>
                  <a:cubicBezTo>
                    <a:pt x="145" y="1137"/>
                    <a:pt x="198" y="1156"/>
                    <a:pt x="249" y="1156"/>
                  </a:cubicBezTo>
                  <a:cubicBezTo>
                    <a:pt x="285" y="1156"/>
                    <a:pt x="321" y="1146"/>
                    <a:pt x="350" y="1125"/>
                  </a:cubicBezTo>
                  <a:cubicBezTo>
                    <a:pt x="397" y="1091"/>
                    <a:pt x="447" y="1060"/>
                    <a:pt x="497" y="1032"/>
                  </a:cubicBezTo>
                  <a:cubicBezTo>
                    <a:pt x="572" y="990"/>
                    <a:pt x="630" y="929"/>
                    <a:pt x="694" y="873"/>
                  </a:cubicBezTo>
                  <a:cubicBezTo>
                    <a:pt x="785" y="794"/>
                    <a:pt x="877" y="717"/>
                    <a:pt x="973" y="643"/>
                  </a:cubicBezTo>
                  <a:cubicBezTo>
                    <a:pt x="1028" y="601"/>
                    <a:pt x="1084" y="560"/>
                    <a:pt x="1141" y="519"/>
                  </a:cubicBezTo>
                  <a:cubicBezTo>
                    <a:pt x="1203" y="477"/>
                    <a:pt x="1250" y="425"/>
                    <a:pt x="1270" y="352"/>
                  </a:cubicBezTo>
                  <a:cubicBezTo>
                    <a:pt x="1287" y="286"/>
                    <a:pt x="1279" y="197"/>
                    <a:pt x="1241" y="138"/>
                  </a:cubicBezTo>
                  <a:cubicBezTo>
                    <a:pt x="1187" y="53"/>
                    <a:pt x="1093" y="0"/>
                    <a:pt x="99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38"/>
            <p:cNvSpPr/>
            <p:nvPr/>
          </p:nvSpPr>
          <p:spPr>
            <a:xfrm>
              <a:off x="2293353" y="3541139"/>
              <a:ext cx="32030" cy="38583"/>
            </a:xfrm>
            <a:custGeom>
              <a:rect b="b" l="l" r="r" t="t"/>
              <a:pathLst>
                <a:path extrusionOk="0" h="1119" w="929">
                  <a:moveTo>
                    <a:pt x="261" y="0"/>
                  </a:moveTo>
                  <a:cubicBezTo>
                    <a:pt x="239" y="0"/>
                    <a:pt x="218" y="3"/>
                    <a:pt x="198" y="10"/>
                  </a:cubicBezTo>
                  <a:cubicBezTo>
                    <a:pt x="137" y="29"/>
                    <a:pt x="77" y="68"/>
                    <a:pt x="46" y="126"/>
                  </a:cubicBezTo>
                  <a:cubicBezTo>
                    <a:pt x="15" y="187"/>
                    <a:pt x="0" y="256"/>
                    <a:pt x="20" y="323"/>
                  </a:cubicBezTo>
                  <a:cubicBezTo>
                    <a:pt x="57" y="448"/>
                    <a:pt x="119" y="569"/>
                    <a:pt x="187" y="680"/>
                  </a:cubicBezTo>
                  <a:cubicBezTo>
                    <a:pt x="248" y="780"/>
                    <a:pt x="321" y="870"/>
                    <a:pt x="394" y="961"/>
                  </a:cubicBezTo>
                  <a:cubicBezTo>
                    <a:pt x="399" y="968"/>
                    <a:pt x="404" y="975"/>
                    <a:pt x="409" y="982"/>
                  </a:cubicBezTo>
                  <a:cubicBezTo>
                    <a:pt x="411" y="984"/>
                    <a:pt x="413" y="985"/>
                    <a:pt x="416" y="989"/>
                  </a:cubicBezTo>
                  <a:cubicBezTo>
                    <a:pt x="417" y="992"/>
                    <a:pt x="420" y="995"/>
                    <a:pt x="423" y="998"/>
                  </a:cubicBezTo>
                  <a:lnTo>
                    <a:pt x="423" y="998"/>
                  </a:lnTo>
                  <a:cubicBezTo>
                    <a:pt x="463" y="1050"/>
                    <a:pt x="508" y="1091"/>
                    <a:pt x="574" y="1109"/>
                  </a:cubicBezTo>
                  <a:cubicBezTo>
                    <a:pt x="597" y="1116"/>
                    <a:pt x="622" y="1119"/>
                    <a:pt x="648" y="1119"/>
                  </a:cubicBezTo>
                  <a:cubicBezTo>
                    <a:pt x="697" y="1119"/>
                    <a:pt x="748" y="1107"/>
                    <a:pt x="786" y="1082"/>
                  </a:cubicBezTo>
                  <a:cubicBezTo>
                    <a:pt x="845" y="1045"/>
                    <a:pt x="897" y="987"/>
                    <a:pt x="912" y="917"/>
                  </a:cubicBezTo>
                  <a:cubicBezTo>
                    <a:pt x="928" y="844"/>
                    <a:pt x="922" y="770"/>
                    <a:pt x="884" y="704"/>
                  </a:cubicBezTo>
                  <a:cubicBezTo>
                    <a:pt x="833" y="618"/>
                    <a:pt x="775" y="537"/>
                    <a:pt x="711" y="458"/>
                  </a:cubicBezTo>
                  <a:cubicBezTo>
                    <a:pt x="672" y="412"/>
                    <a:pt x="630" y="365"/>
                    <a:pt x="592" y="318"/>
                  </a:cubicBezTo>
                  <a:cubicBezTo>
                    <a:pt x="555" y="270"/>
                    <a:pt x="524" y="219"/>
                    <a:pt x="500" y="163"/>
                  </a:cubicBezTo>
                  <a:lnTo>
                    <a:pt x="500" y="163"/>
                  </a:lnTo>
                  <a:cubicBezTo>
                    <a:pt x="503" y="168"/>
                    <a:pt x="504" y="173"/>
                    <a:pt x="507" y="177"/>
                  </a:cubicBezTo>
                  <a:cubicBezTo>
                    <a:pt x="483" y="119"/>
                    <a:pt x="452" y="68"/>
                    <a:pt x="395" y="36"/>
                  </a:cubicBezTo>
                  <a:cubicBezTo>
                    <a:pt x="358" y="14"/>
                    <a:pt x="309" y="0"/>
                    <a:pt x="2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38"/>
            <p:cNvSpPr/>
            <p:nvPr/>
          </p:nvSpPr>
          <p:spPr>
            <a:xfrm>
              <a:off x="2232775" y="3587960"/>
              <a:ext cx="41304" cy="52754"/>
            </a:xfrm>
            <a:custGeom>
              <a:rect b="b" l="l" r="r" t="t"/>
              <a:pathLst>
                <a:path extrusionOk="0" h="1530" w="1198">
                  <a:moveTo>
                    <a:pt x="880" y="1"/>
                  </a:moveTo>
                  <a:cubicBezTo>
                    <a:pt x="783" y="1"/>
                    <a:pt x="691" y="48"/>
                    <a:pt x="637" y="138"/>
                  </a:cubicBezTo>
                  <a:cubicBezTo>
                    <a:pt x="527" y="323"/>
                    <a:pt x="424" y="511"/>
                    <a:pt x="312" y="693"/>
                  </a:cubicBezTo>
                  <a:cubicBezTo>
                    <a:pt x="256" y="780"/>
                    <a:pt x="195" y="865"/>
                    <a:pt x="141" y="952"/>
                  </a:cubicBezTo>
                  <a:cubicBezTo>
                    <a:pt x="112" y="997"/>
                    <a:pt x="84" y="1046"/>
                    <a:pt x="55" y="1094"/>
                  </a:cubicBezTo>
                  <a:cubicBezTo>
                    <a:pt x="3" y="1184"/>
                    <a:pt x="0" y="1273"/>
                    <a:pt x="21" y="1375"/>
                  </a:cubicBezTo>
                  <a:cubicBezTo>
                    <a:pt x="42" y="1470"/>
                    <a:pt x="134" y="1522"/>
                    <a:pt x="223" y="1528"/>
                  </a:cubicBezTo>
                  <a:cubicBezTo>
                    <a:pt x="233" y="1529"/>
                    <a:pt x="242" y="1529"/>
                    <a:pt x="251" y="1529"/>
                  </a:cubicBezTo>
                  <a:cubicBezTo>
                    <a:pt x="341" y="1529"/>
                    <a:pt x="424" y="1493"/>
                    <a:pt x="491" y="1429"/>
                  </a:cubicBezTo>
                  <a:cubicBezTo>
                    <a:pt x="528" y="1394"/>
                    <a:pt x="564" y="1356"/>
                    <a:pt x="598" y="1318"/>
                  </a:cubicBezTo>
                  <a:cubicBezTo>
                    <a:pt x="680" y="1220"/>
                    <a:pt x="747" y="1107"/>
                    <a:pt x="811" y="997"/>
                  </a:cubicBezTo>
                  <a:cubicBezTo>
                    <a:pt x="919" y="808"/>
                    <a:pt x="1018" y="615"/>
                    <a:pt x="1125" y="424"/>
                  </a:cubicBezTo>
                  <a:cubicBezTo>
                    <a:pt x="1198" y="294"/>
                    <a:pt x="1160" y="110"/>
                    <a:pt x="1023" y="37"/>
                  </a:cubicBezTo>
                  <a:cubicBezTo>
                    <a:pt x="977" y="13"/>
                    <a:pt x="928" y="1"/>
                    <a:pt x="8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38"/>
            <p:cNvSpPr/>
            <p:nvPr/>
          </p:nvSpPr>
          <p:spPr>
            <a:xfrm>
              <a:off x="2189436" y="3563446"/>
              <a:ext cx="43683" cy="32963"/>
            </a:xfrm>
            <a:custGeom>
              <a:rect b="b" l="l" r="r" t="t"/>
              <a:pathLst>
                <a:path extrusionOk="0" h="956" w="1267">
                  <a:moveTo>
                    <a:pt x="267" y="0"/>
                  </a:moveTo>
                  <a:cubicBezTo>
                    <a:pt x="242" y="0"/>
                    <a:pt x="218" y="3"/>
                    <a:pt x="199" y="9"/>
                  </a:cubicBezTo>
                  <a:cubicBezTo>
                    <a:pt x="143" y="28"/>
                    <a:pt x="97" y="57"/>
                    <a:pt x="61" y="104"/>
                  </a:cubicBezTo>
                  <a:cubicBezTo>
                    <a:pt x="25" y="149"/>
                    <a:pt x="0" y="207"/>
                    <a:pt x="3" y="264"/>
                  </a:cubicBezTo>
                  <a:cubicBezTo>
                    <a:pt x="6" y="331"/>
                    <a:pt x="28" y="408"/>
                    <a:pt x="81" y="452"/>
                  </a:cubicBezTo>
                  <a:cubicBezTo>
                    <a:pt x="324" y="651"/>
                    <a:pt x="592" y="836"/>
                    <a:pt x="888" y="946"/>
                  </a:cubicBezTo>
                  <a:cubicBezTo>
                    <a:pt x="907" y="953"/>
                    <a:pt x="930" y="956"/>
                    <a:pt x="954" y="956"/>
                  </a:cubicBezTo>
                  <a:cubicBezTo>
                    <a:pt x="1006" y="956"/>
                    <a:pt x="1063" y="941"/>
                    <a:pt x="1100" y="918"/>
                  </a:cubicBezTo>
                  <a:cubicBezTo>
                    <a:pt x="1150" y="885"/>
                    <a:pt x="1189" y="842"/>
                    <a:pt x="1212" y="786"/>
                  </a:cubicBezTo>
                  <a:cubicBezTo>
                    <a:pt x="1267" y="664"/>
                    <a:pt x="1222" y="509"/>
                    <a:pt x="1101" y="443"/>
                  </a:cubicBezTo>
                  <a:cubicBezTo>
                    <a:pt x="982" y="379"/>
                    <a:pt x="862" y="322"/>
                    <a:pt x="743" y="255"/>
                  </a:cubicBezTo>
                  <a:cubicBezTo>
                    <a:pt x="626" y="189"/>
                    <a:pt x="512" y="118"/>
                    <a:pt x="403" y="36"/>
                  </a:cubicBezTo>
                  <a:cubicBezTo>
                    <a:pt x="370" y="12"/>
                    <a:pt x="316" y="0"/>
                    <a:pt x="26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38"/>
            <p:cNvSpPr/>
            <p:nvPr/>
          </p:nvSpPr>
          <p:spPr>
            <a:xfrm>
              <a:off x="2179127" y="3498903"/>
              <a:ext cx="39890" cy="41790"/>
            </a:xfrm>
            <a:custGeom>
              <a:rect b="b" l="l" r="r" t="t"/>
              <a:pathLst>
                <a:path extrusionOk="0" h="1212" w="1157">
                  <a:moveTo>
                    <a:pt x="875" y="1"/>
                  </a:moveTo>
                  <a:cubicBezTo>
                    <a:pt x="853" y="1"/>
                    <a:pt x="830" y="4"/>
                    <a:pt x="809" y="11"/>
                  </a:cubicBezTo>
                  <a:cubicBezTo>
                    <a:pt x="788" y="20"/>
                    <a:pt x="766" y="29"/>
                    <a:pt x="745" y="38"/>
                  </a:cubicBezTo>
                  <a:cubicBezTo>
                    <a:pt x="704" y="62"/>
                    <a:pt x="672" y="94"/>
                    <a:pt x="649" y="135"/>
                  </a:cubicBezTo>
                  <a:cubicBezTo>
                    <a:pt x="613" y="182"/>
                    <a:pt x="576" y="230"/>
                    <a:pt x="540" y="277"/>
                  </a:cubicBezTo>
                  <a:cubicBezTo>
                    <a:pt x="465" y="372"/>
                    <a:pt x="391" y="466"/>
                    <a:pt x="309" y="554"/>
                  </a:cubicBezTo>
                  <a:cubicBezTo>
                    <a:pt x="269" y="599"/>
                    <a:pt x="227" y="641"/>
                    <a:pt x="188" y="685"/>
                  </a:cubicBezTo>
                  <a:cubicBezTo>
                    <a:pt x="171" y="704"/>
                    <a:pt x="152" y="723"/>
                    <a:pt x="134" y="741"/>
                  </a:cubicBezTo>
                  <a:cubicBezTo>
                    <a:pt x="85" y="788"/>
                    <a:pt x="57" y="839"/>
                    <a:pt x="36" y="902"/>
                  </a:cubicBezTo>
                  <a:cubicBezTo>
                    <a:pt x="0" y="1008"/>
                    <a:pt x="50" y="1119"/>
                    <a:pt x="141" y="1177"/>
                  </a:cubicBezTo>
                  <a:cubicBezTo>
                    <a:pt x="178" y="1200"/>
                    <a:pt x="228" y="1211"/>
                    <a:pt x="277" y="1211"/>
                  </a:cubicBezTo>
                  <a:cubicBezTo>
                    <a:pt x="310" y="1211"/>
                    <a:pt x="343" y="1206"/>
                    <a:pt x="371" y="1197"/>
                  </a:cubicBezTo>
                  <a:cubicBezTo>
                    <a:pt x="459" y="1169"/>
                    <a:pt x="537" y="1099"/>
                    <a:pt x="605" y="1042"/>
                  </a:cubicBezTo>
                  <a:cubicBezTo>
                    <a:pt x="698" y="964"/>
                    <a:pt x="772" y="860"/>
                    <a:pt x="847" y="765"/>
                  </a:cubicBezTo>
                  <a:cubicBezTo>
                    <a:pt x="938" y="647"/>
                    <a:pt x="1025" y="526"/>
                    <a:pt x="1114" y="407"/>
                  </a:cubicBezTo>
                  <a:cubicBezTo>
                    <a:pt x="1151" y="353"/>
                    <a:pt x="1156" y="260"/>
                    <a:pt x="1140" y="198"/>
                  </a:cubicBezTo>
                  <a:cubicBezTo>
                    <a:pt x="1123" y="136"/>
                    <a:pt x="1074" y="68"/>
                    <a:pt x="1016" y="38"/>
                  </a:cubicBezTo>
                  <a:cubicBezTo>
                    <a:pt x="973" y="16"/>
                    <a:pt x="924" y="1"/>
                    <a:pt x="8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38"/>
            <p:cNvSpPr/>
            <p:nvPr/>
          </p:nvSpPr>
          <p:spPr>
            <a:xfrm>
              <a:off x="2219432" y="3464701"/>
              <a:ext cx="43855" cy="32135"/>
            </a:xfrm>
            <a:custGeom>
              <a:rect b="b" l="l" r="r" t="t"/>
              <a:pathLst>
                <a:path extrusionOk="0" h="932" w="1272">
                  <a:moveTo>
                    <a:pt x="272" y="1"/>
                  </a:moveTo>
                  <a:cubicBezTo>
                    <a:pt x="223" y="1"/>
                    <a:pt x="171" y="15"/>
                    <a:pt x="134" y="36"/>
                  </a:cubicBezTo>
                  <a:cubicBezTo>
                    <a:pt x="81" y="68"/>
                    <a:pt x="30" y="129"/>
                    <a:pt x="17" y="192"/>
                  </a:cubicBezTo>
                  <a:cubicBezTo>
                    <a:pt x="1" y="258"/>
                    <a:pt x="4" y="332"/>
                    <a:pt x="43" y="390"/>
                  </a:cubicBezTo>
                  <a:cubicBezTo>
                    <a:pt x="76" y="444"/>
                    <a:pt x="117" y="474"/>
                    <a:pt x="172" y="499"/>
                  </a:cubicBezTo>
                  <a:lnTo>
                    <a:pt x="172" y="499"/>
                  </a:lnTo>
                  <a:cubicBezTo>
                    <a:pt x="171" y="498"/>
                    <a:pt x="170" y="498"/>
                    <a:pt x="169" y="498"/>
                  </a:cubicBezTo>
                  <a:lnTo>
                    <a:pt x="169" y="498"/>
                  </a:lnTo>
                  <a:cubicBezTo>
                    <a:pt x="296" y="552"/>
                    <a:pt x="417" y="616"/>
                    <a:pt x="533" y="691"/>
                  </a:cubicBezTo>
                  <a:cubicBezTo>
                    <a:pt x="591" y="729"/>
                    <a:pt x="650" y="770"/>
                    <a:pt x="709" y="809"/>
                  </a:cubicBezTo>
                  <a:cubicBezTo>
                    <a:pt x="778" y="854"/>
                    <a:pt x="860" y="880"/>
                    <a:pt x="936" y="913"/>
                  </a:cubicBezTo>
                  <a:cubicBezTo>
                    <a:pt x="930" y="910"/>
                    <a:pt x="925" y="908"/>
                    <a:pt x="918" y="905"/>
                  </a:cubicBezTo>
                  <a:lnTo>
                    <a:pt x="918" y="905"/>
                  </a:lnTo>
                  <a:cubicBezTo>
                    <a:pt x="956" y="921"/>
                    <a:pt x="989" y="932"/>
                    <a:pt x="1028" y="932"/>
                  </a:cubicBezTo>
                  <a:cubicBezTo>
                    <a:pt x="1037" y="932"/>
                    <a:pt x="1046" y="931"/>
                    <a:pt x="1056" y="930"/>
                  </a:cubicBezTo>
                  <a:cubicBezTo>
                    <a:pt x="1103" y="923"/>
                    <a:pt x="1152" y="904"/>
                    <a:pt x="1184" y="869"/>
                  </a:cubicBezTo>
                  <a:cubicBezTo>
                    <a:pt x="1250" y="795"/>
                    <a:pt x="1271" y="684"/>
                    <a:pt x="1219" y="597"/>
                  </a:cubicBezTo>
                  <a:cubicBezTo>
                    <a:pt x="1171" y="520"/>
                    <a:pt x="1121" y="442"/>
                    <a:pt x="1054" y="382"/>
                  </a:cubicBezTo>
                  <a:cubicBezTo>
                    <a:pt x="980" y="318"/>
                    <a:pt x="894" y="266"/>
                    <a:pt x="808" y="221"/>
                  </a:cubicBezTo>
                  <a:cubicBezTo>
                    <a:pt x="655" y="139"/>
                    <a:pt x="497" y="68"/>
                    <a:pt x="334" y="10"/>
                  </a:cubicBezTo>
                  <a:cubicBezTo>
                    <a:pt x="315" y="4"/>
                    <a:pt x="294" y="1"/>
                    <a:pt x="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38"/>
            <p:cNvSpPr/>
            <p:nvPr/>
          </p:nvSpPr>
          <p:spPr>
            <a:xfrm>
              <a:off x="2161336" y="3615922"/>
              <a:ext cx="38270" cy="44479"/>
            </a:xfrm>
            <a:custGeom>
              <a:rect b="b" l="l" r="r" t="t"/>
              <a:pathLst>
                <a:path extrusionOk="0" h="1290" w="1110">
                  <a:moveTo>
                    <a:pt x="832" y="0"/>
                  </a:moveTo>
                  <a:cubicBezTo>
                    <a:pt x="766" y="0"/>
                    <a:pt x="701" y="24"/>
                    <a:pt x="655" y="77"/>
                  </a:cubicBezTo>
                  <a:cubicBezTo>
                    <a:pt x="532" y="216"/>
                    <a:pt x="385" y="332"/>
                    <a:pt x="261" y="470"/>
                  </a:cubicBezTo>
                  <a:cubicBezTo>
                    <a:pt x="188" y="550"/>
                    <a:pt x="115" y="639"/>
                    <a:pt x="70" y="738"/>
                  </a:cubicBezTo>
                  <a:cubicBezTo>
                    <a:pt x="32" y="818"/>
                    <a:pt x="7" y="891"/>
                    <a:pt x="5" y="979"/>
                  </a:cubicBezTo>
                  <a:cubicBezTo>
                    <a:pt x="1" y="1110"/>
                    <a:pt x="96" y="1252"/>
                    <a:pt x="225" y="1283"/>
                  </a:cubicBezTo>
                  <a:cubicBezTo>
                    <a:pt x="246" y="1287"/>
                    <a:pt x="266" y="1290"/>
                    <a:pt x="286" y="1290"/>
                  </a:cubicBezTo>
                  <a:cubicBezTo>
                    <a:pt x="390" y="1290"/>
                    <a:pt x="480" y="1228"/>
                    <a:pt x="531" y="1133"/>
                  </a:cubicBezTo>
                  <a:cubicBezTo>
                    <a:pt x="555" y="1086"/>
                    <a:pt x="569" y="1037"/>
                    <a:pt x="585" y="987"/>
                  </a:cubicBezTo>
                  <a:cubicBezTo>
                    <a:pt x="606" y="946"/>
                    <a:pt x="630" y="908"/>
                    <a:pt x="656" y="870"/>
                  </a:cubicBezTo>
                  <a:cubicBezTo>
                    <a:pt x="773" y="724"/>
                    <a:pt x="915" y="600"/>
                    <a:pt x="1032" y="455"/>
                  </a:cubicBezTo>
                  <a:cubicBezTo>
                    <a:pt x="1078" y="397"/>
                    <a:pt x="1110" y="342"/>
                    <a:pt x="1110" y="266"/>
                  </a:cubicBezTo>
                  <a:cubicBezTo>
                    <a:pt x="1110" y="200"/>
                    <a:pt x="1082" y="122"/>
                    <a:pt x="1032" y="77"/>
                  </a:cubicBezTo>
                  <a:cubicBezTo>
                    <a:pt x="979" y="29"/>
                    <a:pt x="905" y="0"/>
                    <a:pt x="8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38"/>
            <p:cNvSpPr/>
            <p:nvPr/>
          </p:nvSpPr>
          <p:spPr>
            <a:xfrm>
              <a:off x="2202261" y="3675328"/>
              <a:ext cx="44683" cy="39790"/>
            </a:xfrm>
            <a:custGeom>
              <a:rect b="b" l="l" r="r" t="t"/>
              <a:pathLst>
                <a:path extrusionOk="0" h="1154" w="1296">
                  <a:moveTo>
                    <a:pt x="282" y="1"/>
                  </a:moveTo>
                  <a:cubicBezTo>
                    <a:pt x="222" y="1"/>
                    <a:pt x="162" y="20"/>
                    <a:pt x="113" y="58"/>
                  </a:cubicBezTo>
                  <a:cubicBezTo>
                    <a:pt x="68" y="93"/>
                    <a:pt x="28" y="143"/>
                    <a:pt x="16" y="200"/>
                  </a:cubicBezTo>
                  <a:cubicBezTo>
                    <a:pt x="0" y="267"/>
                    <a:pt x="0" y="353"/>
                    <a:pt x="43" y="410"/>
                  </a:cubicBezTo>
                  <a:cubicBezTo>
                    <a:pt x="151" y="553"/>
                    <a:pt x="260" y="695"/>
                    <a:pt x="385" y="822"/>
                  </a:cubicBezTo>
                  <a:cubicBezTo>
                    <a:pt x="455" y="894"/>
                    <a:pt x="536" y="956"/>
                    <a:pt x="618" y="1014"/>
                  </a:cubicBezTo>
                  <a:cubicBezTo>
                    <a:pt x="701" y="1075"/>
                    <a:pt x="796" y="1113"/>
                    <a:pt x="893" y="1143"/>
                  </a:cubicBezTo>
                  <a:cubicBezTo>
                    <a:pt x="918" y="1150"/>
                    <a:pt x="943" y="1154"/>
                    <a:pt x="968" y="1154"/>
                  </a:cubicBezTo>
                  <a:cubicBezTo>
                    <a:pt x="1084" y="1154"/>
                    <a:pt x="1193" y="1080"/>
                    <a:pt x="1239" y="973"/>
                  </a:cubicBezTo>
                  <a:cubicBezTo>
                    <a:pt x="1296" y="836"/>
                    <a:pt x="1244" y="684"/>
                    <a:pt x="1119" y="606"/>
                  </a:cubicBezTo>
                  <a:cubicBezTo>
                    <a:pt x="1085" y="586"/>
                    <a:pt x="1056" y="565"/>
                    <a:pt x="1026" y="543"/>
                  </a:cubicBezTo>
                  <a:lnTo>
                    <a:pt x="1026" y="543"/>
                  </a:lnTo>
                  <a:cubicBezTo>
                    <a:pt x="1043" y="556"/>
                    <a:pt x="1060" y="569"/>
                    <a:pt x="1077" y="582"/>
                  </a:cubicBezTo>
                  <a:lnTo>
                    <a:pt x="1077" y="582"/>
                  </a:lnTo>
                  <a:cubicBezTo>
                    <a:pt x="1000" y="524"/>
                    <a:pt x="918" y="475"/>
                    <a:pt x="843" y="419"/>
                  </a:cubicBezTo>
                  <a:cubicBezTo>
                    <a:pt x="841" y="418"/>
                    <a:pt x="840" y="417"/>
                    <a:pt x="839" y="416"/>
                  </a:cubicBezTo>
                  <a:lnTo>
                    <a:pt x="839" y="416"/>
                  </a:lnTo>
                  <a:cubicBezTo>
                    <a:pt x="840" y="417"/>
                    <a:pt x="842" y="418"/>
                    <a:pt x="844" y="420"/>
                  </a:cubicBezTo>
                  <a:cubicBezTo>
                    <a:pt x="831" y="410"/>
                    <a:pt x="819" y="400"/>
                    <a:pt x="806" y="390"/>
                  </a:cubicBezTo>
                  <a:lnTo>
                    <a:pt x="806" y="390"/>
                  </a:lnTo>
                  <a:cubicBezTo>
                    <a:pt x="817" y="399"/>
                    <a:pt x="828" y="407"/>
                    <a:pt x="839" y="416"/>
                  </a:cubicBezTo>
                  <a:lnTo>
                    <a:pt x="839" y="416"/>
                  </a:lnTo>
                  <a:cubicBezTo>
                    <a:pt x="827" y="406"/>
                    <a:pt x="814" y="396"/>
                    <a:pt x="802" y="387"/>
                  </a:cubicBezTo>
                  <a:lnTo>
                    <a:pt x="802" y="387"/>
                  </a:lnTo>
                  <a:cubicBezTo>
                    <a:pt x="803" y="388"/>
                    <a:pt x="805" y="389"/>
                    <a:pt x="806" y="390"/>
                  </a:cubicBezTo>
                  <a:lnTo>
                    <a:pt x="806" y="390"/>
                  </a:lnTo>
                  <a:cubicBezTo>
                    <a:pt x="798" y="384"/>
                    <a:pt x="790" y="378"/>
                    <a:pt x="782" y="372"/>
                  </a:cubicBezTo>
                  <a:lnTo>
                    <a:pt x="782" y="372"/>
                  </a:lnTo>
                  <a:cubicBezTo>
                    <a:pt x="789" y="377"/>
                    <a:pt x="795" y="382"/>
                    <a:pt x="802" y="387"/>
                  </a:cubicBezTo>
                  <a:lnTo>
                    <a:pt x="802" y="387"/>
                  </a:lnTo>
                  <a:cubicBezTo>
                    <a:pt x="685" y="292"/>
                    <a:pt x="577" y="186"/>
                    <a:pt x="472" y="79"/>
                  </a:cubicBezTo>
                  <a:cubicBezTo>
                    <a:pt x="421" y="27"/>
                    <a:pt x="352" y="1"/>
                    <a:pt x="28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38"/>
            <p:cNvSpPr/>
            <p:nvPr/>
          </p:nvSpPr>
          <p:spPr>
            <a:xfrm>
              <a:off x="2290939" y="3667467"/>
              <a:ext cx="690" cy="931"/>
            </a:xfrm>
            <a:custGeom>
              <a:rect b="b" l="l" r="r" t="t"/>
              <a:pathLst>
                <a:path extrusionOk="0" h="27" w="20">
                  <a:moveTo>
                    <a:pt x="0" y="0"/>
                  </a:moveTo>
                  <a:lnTo>
                    <a:pt x="0" y="0"/>
                  </a:lnTo>
                  <a:cubicBezTo>
                    <a:pt x="12" y="20"/>
                    <a:pt x="17" y="27"/>
                    <a:pt x="18" y="27"/>
                  </a:cubicBezTo>
                  <a:cubicBezTo>
                    <a:pt x="19" y="27"/>
                    <a:pt x="14" y="16"/>
                    <a:pt x="7" y="7"/>
                  </a:cubicBezTo>
                  <a:cubicBezTo>
                    <a:pt x="5" y="5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38"/>
            <p:cNvSpPr/>
            <p:nvPr/>
          </p:nvSpPr>
          <p:spPr>
            <a:xfrm>
              <a:off x="2271976" y="3622197"/>
              <a:ext cx="36477" cy="49789"/>
            </a:xfrm>
            <a:custGeom>
              <a:rect b="b" l="l" r="r" t="t"/>
              <a:pathLst>
                <a:path extrusionOk="0" h="1444" w="1058">
                  <a:moveTo>
                    <a:pt x="414" y="1029"/>
                  </a:moveTo>
                  <a:lnTo>
                    <a:pt x="415" y="1031"/>
                  </a:lnTo>
                  <a:lnTo>
                    <a:pt x="415" y="1031"/>
                  </a:lnTo>
                  <a:cubicBezTo>
                    <a:pt x="415" y="1030"/>
                    <a:pt x="414" y="1029"/>
                    <a:pt x="414" y="1029"/>
                  </a:cubicBezTo>
                  <a:close/>
                  <a:moveTo>
                    <a:pt x="323" y="0"/>
                  </a:moveTo>
                  <a:cubicBezTo>
                    <a:pt x="275" y="0"/>
                    <a:pt x="227" y="13"/>
                    <a:pt x="184" y="40"/>
                  </a:cubicBezTo>
                  <a:cubicBezTo>
                    <a:pt x="49" y="128"/>
                    <a:pt x="1" y="296"/>
                    <a:pt x="80" y="439"/>
                  </a:cubicBezTo>
                  <a:cubicBezTo>
                    <a:pt x="183" y="626"/>
                    <a:pt x="313" y="795"/>
                    <a:pt x="400" y="991"/>
                  </a:cubicBezTo>
                  <a:cubicBezTo>
                    <a:pt x="412" y="1021"/>
                    <a:pt x="423" y="1050"/>
                    <a:pt x="435" y="1080"/>
                  </a:cubicBezTo>
                  <a:lnTo>
                    <a:pt x="435" y="1080"/>
                  </a:lnTo>
                  <a:lnTo>
                    <a:pt x="415" y="1031"/>
                  </a:lnTo>
                  <a:lnTo>
                    <a:pt x="415" y="1031"/>
                  </a:lnTo>
                  <a:cubicBezTo>
                    <a:pt x="443" y="1101"/>
                    <a:pt x="454" y="1183"/>
                    <a:pt x="495" y="1246"/>
                  </a:cubicBezTo>
                  <a:cubicBezTo>
                    <a:pt x="511" y="1271"/>
                    <a:pt x="531" y="1292"/>
                    <a:pt x="550" y="1314"/>
                  </a:cubicBezTo>
                  <a:cubicBezTo>
                    <a:pt x="548" y="1311"/>
                    <a:pt x="547" y="1310"/>
                    <a:pt x="546" y="1306"/>
                  </a:cubicBezTo>
                  <a:lnTo>
                    <a:pt x="546" y="1306"/>
                  </a:lnTo>
                  <a:cubicBezTo>
                    <a:pt x="564" y="1339"/>
                    <a:pt x="590" y="1367"/>
                    <a:pt x="616" y="1391"/>
                  </a:cubicBezTo>
                  <a:cubicBezTo>
                    <a:pt x="653" y="1426"/>
                    <a:pt x="700" y="1444"/>
                    <a:pt x="747" y="1444"/>
                  </a:cubicBezTo>
                  <a:cubicBezTo>
                    <a:pt x="779" y="1444"/>
                    <a:pt x="810" y="1436"/>
                    <a:pt x="840" y="1419"/>
                  </a:cubicBezTo>
                  <a:cubicBezTo>
                    <a:pt x="973" y="1345"/>
                    <a:pt x="1058" y="1176"/>
                    <a:pt x="1040" y="1027"/>
                  </a:cubicBezTo>
                  <a:cubicBezTo>
                    <a:pt x="1032" y="959"/>
                    <a:pt x="1025" y="886"/>
                    <a:pt x="999" y="821"/>
                  </a:cubicBezTo>
                  <a:cubicBezTo>
                    <a:pt x="973" y="757"/>
                    <a:pt x="946" y="693"/>
                    <a:pt x="911" y="632"/>
                  </a:cubicBezTo>
                  <a:cubicBezTo>
                    <a:pt x="816" y="460"/>
                    <a:pt x="688" y="310"/>
                    <a:pt x="583" y="145"/>
                  </a:cubicBezTo>
                  <a:cubicBezTo>
                    <a:pt x="527" y="57"/>
                    <a:pt x="425" y="0"/>
                    <a:pt x="3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38"/>
            <p:cNvSpPr/>
            <p:nvPr/>
          </p:nvSpPr>
          <p:spPr>
            <a:xfrm>
              <a:off x="2237257" y="3707392"/>
              <a:ext cx="39580" cy="56375"/>
            </a:xfrm>
            <a:custGeom>
              <a:rect b="b" l="l" r="r" t="t"/>
              <a:pathLst>
                <a:path extrusionOk="0" h="1635" w="1148">
                  <a:moveTo>
                    <a:pt x="815" y="1"/>
                  </a:moveTo>
                  <a:cubicBezTo>
                    <a:pt x="707" y="1"/>
                    <a:pt x="599" y="49"/>
                    <a:pt x="548" y="152"/>
                  </a:cubicBezTo>
                  <a:cubicBezTo>
                    <a:pt x="459" y="336"/>
                    <a:pt x="374" y="522"/>
                    <a:pt x="283" y="706"/>
                  </a:cubicBezTo>
                  <a:cubicBezTo>
                    <a:pt x="239" y="796"/>
                    <a:pt x="189" y="884"/>
                    <a:pt x="145" y="974"/>
                  </a:cubicBezTo>
                  <a:cubicBezTo>
                    <a:pt x="112" y="1039"/>
                    <a:pt x="74" y="1103"/>
                    <a:pt x="56" y="1173"/>
                  </a:cubicBezTo>
                  <a:cubicBezTo>
                    <a:pt x="43" y="1220"/>
                    <a:pt x="34" y="1269"/>
                    <a:pt x="23" y="1316"/>
                  </a:cubicBezTo>
                  <a:cubicBezTo>
                    <a:pt x="0" y="1416"/>
                    <a:pt x="32" y="1516"/>
                    <a:pt x="113" y="1581"/>
                  </a:cubicBezTo>
                  <a:cubicBezTo>
                    <a:pt x="157" y="1615"/>
                    <a:pt x="215" y="1634"/>
                    <a:pt x="272" y="1634"/>
                  </a:cubicBezTo>
                  <a:cubicBezTo>
                    <a:pt x="315" y="1634"/>
                    <a:pt x="357" y="1624"/>
                    <a:pt x="392" y="1600"/>
                  </a:cubicBezTo>
                  <a:cubicBezTo>
                    <a:pt x="446" y="1563"/>
                    <a:pt x="501" y="1525"/>
                    <a:pt x="550" y="1482"/>
                  </a:cubicBezTo>
                  <a:cubicBezTo>
                    <a:pt x="602" y="1436"/>
                    <a:pt x="641" y="1378"/>
                    <a:pt x="678" y="1319"/>
                  </a:cubicBezTo>
                  <a:cubicBezTo>
                    <a:pt x="736" y="1229"/>
                    <a:pt x="783" y="1133"/>
                    <a:pt x="828" y="1036"/>
                  </a:cubicBezTo>
                  <a:cubicBezTo>
                    <a:pt x="918" y="849"/>
                    <a:pt x="1000" y="657"/>
                    <a:pt x="1089" y="470"/>
                  </a:cubicBezTo>
                  <a:cubicBezTo>
                    <a:pt x="1127" y="391"/>
                    <a:pt x="1147" y="313"/>
                    <a:pt x="1122" y="227"/>
                  </a:cubicBezTo>
                  <a:cubicBezTo>
                    <a:pt x="1103" y="154"/>
                    <a:pt x="1046" y="74"/>
                    <a:pt x="978" y="40"/>
                  </a:cubicBezTo>
                  <a:cubicBezTo>
                    <a:pt x="929" y="14"/>
                    <a:pt x="872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38"/>
            <p:cNvSpPr/>
            <p:nvPr/>
          </p:nvSpPr>
          <p:spPr>
            <a:xfrm>
              <a:off x="2167956" y="3714288"/>
              <a:ext cx="36167" cy="47858"/>
            </a:xfrm>
            <a:custGeom>
              <a:rect b="b" l="l" r="r" t="t"/>
              <a:pathLst>
                <a:path extrusionOk="0" h="1388" w="1049">
                  <a:moveTo>
                    <a:pt x="303" y="0"/>
                  </a:moveTo>
                  <a:cubicBezTo>
                    <a:pt x="279" y="0"/>
                    <a:pt x="254" y="4"/>
                    <a:pt x="231" y="12"/>
                  </a:cubicBezTo>
                  <a:cubicBezTo>
                    <a:pt x="80" y="59"/>
                    <a:pt x="0" y="202"/>
                    <a:pt x="34" y="356"/>
                  </a:cubicBezTo>
                  <a:cubicBezTo>
                    <a:pt x="79" y="558"/>
                    <a:pt x="117" y="754"/>
                    <a:pt x="199" y="945"/>
                  </a:cubicBezTo>
                  <a:cubicBezTo>
                    <a:pt x="242" y="1044"/>
                    <a:pt x="302" y="1134"/>
                    <a:pt x="378" y="1212"/>
                  </a:cubicBezTo>
                  <a:cubicBezTo>
                    <a:pt x="425" y="1261"/>
                    <a:pt x="480" y="1301"/>
                    <a:pt x="539" y="1330"/>
                  </a:cubicBezTo>
                  <a:cubicBezTo>
                    <a:pt x="589" y="1353"/>
                    <a:pt x="632" y="1373"/>
                    <a:pt x="685" y="1379"/>
                  </a:cubicBezTo>
                  <a:cubicBezTo>
                    <a:pt x="720" y="1384"/>
                    <a:pt x="753" y="1387"/>
                    <a:pt x="788" y="1387"/>
                  </a:cubicBezTo>
                  <a:cubicBezTo>
                    <a:pt x="884" y="1387"/>
                    <a:pt x="971" y="1326"/>
                    <a:pt x="1008" y="1238"/>
                  </a:cubicBezTo>
                  <a:cubicBezTo>
                    <a:pt x="1048" y="1149"/>
                    <a:pt x="1026" y="1050"/>
                    <a:pt x="960" y="977"/>
                  </a:cubicBezTo>
                  <a:cubicBezTo>
                    <a:pt x="946" y="962"/>
                    <a:pt x="934" y="947"/>
                    <a:pt x="920" y="931"/>
                  </a:cubicBezTo>
                  <a:lnTo>
                    <a:pt x="920" y="931"/>
                  </a:lnTo>
                  <a:cubicBezTo>
                    <a:pt x="933" y="948"/>
                    <a:pt x="945" y="964"/>
                    <a:pt x="957" y="980"/>
                  </a:cubicBezTo>
                  <a:lnTo>
                    <a:pt x="957" y="980"/>
                  </a:lnTo>
                  <a:cubicBezTo>
                    <a:pt x="903" y="909"/>
                    <a:pt x="837" y="850"/>
                    <a:pt x="778" y="783"/>
                  </a:cubicBezTo>
                  <a:cubicBezTo>
                    <a:pt x="750" y="742"/>
                    <a:pt x="725" y="699"/>
                    <a:pt x="703" y="654"/>
                  </a:cubicBezTo>
                  <a:cubicBezTo>
                    <a:pt x="647" y="509"/>
                    <a:pt x="615" y="357"/>
                    <a:pt x="575" y="207"/>
                  </a:cubicBezTo>
                  <a:cubicBezTo>
                    <a:pt x="545" y="89"/>
                    <a:pt x="424" y="0"/>
                    <a:pt x="30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38"/>
            <p:cNvSpPr/>
            <p:nvPr/>
          </p:nvSpPr>
          <p:spPr>
            <a:xfrm>
              <a:off x="2129133" y="3760075"/>
              <a:ext cx="38718" cy="46341"/>
            </a:xfrm>
            <a:custGeom>
              <a:rect b="b" l="l" r="r" t="t"/>
              <a:pathLst>
                <a:path extrusionOk="0" h="1344" w="1123">
                  <a:moveTo>
                    <a:pt x="819" y="1"/>
                  </a:moveTo>
                  <a:cubicBezTo>
                    <a:pt x="815" y="1"/>
                    <a:pt x="812" y="1"/>
                    <a:pt x="809" y="1"/>
                  </a:cubicBezTo>
                  <a:cubicBezTo>
                    <a:pt x="735" y="4"/>
                    <a:pt x="642" y="28"/>
                    <a:pt x="594" y="88"/>
                  </a:cubicBezTo>
                  <a:cubicBezTo>
                    <a:pt x="486" y="228"/>
                    <a:pt x="358" y="351"/>
                    <a:pt x="251" y="489"/>
                  </a:cubicBezTo>
                  <a:cubicBezTo>
                    <a:pt x="167" y="597"/>
                    <a:pt x="89" y="702"/>
                    <a:pt x="40" y="830"/>
                  </a:cubicBezTo>
                  <a:cubicBezTo>
                    <a:pt x="19" y="885"/>
                    <a:pt x="1" y="957"/>
                    <a:pt x="2" y="1015"/>
                  </a:cubicBezTo>
                  <a:cubicBezTo>
                    <a:pt x="3" y="1118"/>
                    <a:pt x="49" y="1200"/>
                    <a:pt x="116" y="1273"/>
                  </a:cubicBezTo>
                  <a:cubicBezTo>
                    <a:pt x="159" y="1318"/>
                    <a:pt x="228" y="1344"/>
                    <a:pt x="296" y="1344"/>
                  </a:cubicBezTo>
                  <a:cubicBezTo>
                    <a:pt x="360" y="1344"/>
                    <a:pt x="423" y="1321"/>
                    <a:pt x="461" y="1273"/>
                  </a:cubicBezTo>
                  <a:cubicBezTo>
                    <a:pt x="472" y="1258"/>
                    <a:pt x="486" y="1247"/>
                    <a:pt x="498" y="1234"/>
                  </a:cubicBezTo>
                  <a:cubicBezTo>
                    <a:pt x="535" y="1200"/>
                    <a:pt x="555" y="1156"/>
                    <a:pt x="573" y="1112"/>
                  </a:cubicBezTo>
                  <a:cubicBezTo>
                    <a:pt x="611" y="1030"/>
                    <a:pt x="659" y="955"/>
                    <a:pt x="712" y="882"/>
                  </a:cubicBezTo>
                  <a:cubicBezTo>
                    <a:pt x="830" y="737"/>
                    <a:pt x="959" y="605"/>
                    <a:pt x="1071" y="457"/>
                  </a:cubicBezTo>
                  <a:cubicBezTo>
                    <a:pt x="1115" y="402"/>
                    <a:pt x="1122" y="288"/>
                    <a:pt x="1101" y="223"/>
                  </a:cubicBezTo>
                  <a:cubicBezTo>
                    <a:pt x="1081" y="159"/>
                    <a:pt x="1045" y="107"/>
                    <a:pt x="992" y="66"/>
                  </a:cubicBezTo>
                  <a:cubicBezTo>
                    <a:pt x="944" y="29"/>
                    <a:pt x="882" y="1"/>
                    <a:pt x="8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38"/>
            <p:cNvSpPr/>
            <p:nvPr/>
          </p:nvSpPr>
          <p:spPr>
            <a:xfrm>
              <a:off x="2172783" y="3799828"/>
              <a:ext cx="52923" cy="20240"/>
            </a:xfrm>
            <a:custGeom>
              <a:rect b="b" l="l" r="r" t="t"/>
              <a:pathLst>
                <a:path extrusionOk="0" h="587" w="1535">
                  <a:moveTo>
                    <a:pt x="1176" y="1"/>
                  </a:moveTo>
                  <a:cubicBezTo>
                    <a:pt x="1134" y="1"/>
                    <a:pt x="1091" y="4"/>
                    <a:pt x="1047" y="7"/>
                  </a:cubicBezTo>
                  <a:cubicBezTo>
                    <a:pt x="961" y="12"/>
                    <a:pt x="878" y="22"/>
                    <a:pt x="794" y="25"/>
                  </a:cubicBezTo>
                  <a:cubicBezTo>
                    <a:pt x="724" y="26"/>
                    <a:pt x="654" y="27"/>
                    <a:pt x="584" y="27"/>
                  </a:cubicBezTo>
                  <a:cubicBezTo>
                    <a:pt x="537" y="27"/>
                    <a:pt x="491" y="27"/>
                    <a:pt x="444" y="27"/>
                  </a:cubicBezTo>
                  <a:cubicBezTo>
                    <a:pt x="385" y="27"/>
                    <a:pt x="327" y="27"/>
                    <a:pt x="269" y="28"/>
                  </a:cubicBezTo>
                  <a:cubicBezTo>
                    <a:pt x="131" y="32"/>
                    <a:pt x="0" y="147"/>
                    <a:pt x="6" y="291"/>
                  </a:cubicBezTo>
                  <a:cubicBezTo>
                    <a:pt x="13" y="437"/>
                    <a:pt x="122" y="550"/>
                    <a:pt x="269" y="554"/>
                  </a:cubicBezTo>
                  <a:cubicBezTo>
                    <a:pt x="450" y="559"/>
                    <a:pt x="631" y="578"/>
                    <a:pt x="812" y="584"/>
                  </a:cubicBezTo>
                  <a:cubicBezTo>
                    <a:pt x="851" y="585"/>
                    <a:pt x="892" y="586"/>
                    <a:pt x="934" y="586"/>
                  </a:cubicBezTo>
                  <a:cubicBezTo>
                    <a:pt x="1138" y="586"/>
                    <a:pt x="1367" y="560"/>
                    <a:pt x="1471" y="373"/>
                  </a:cubicBezTo>
                  <a:cubicBezTo>
                    <a:pt x="1534" y="260"/>
                    <a:pt x="1494" y="130"/>
                    <a:pt x="1388" y="58"/>
                  </a:cubicBezTo>
                  <a:cubicBezTo>
                    <a:pt x="1320" y="12"/>
                    <a:pt x="1249" y="1"/>
                    <a:pt x="11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38"/>
            <p:cNvSpPr/>
            <p:nvPr/>
          </p:nvSpPr>
          <p:spPr>
            <a:xfrm>
              <a:off x="1973396" y="3710702"/>
              <a:ext cx="29789" cy="49134"/>
            </a:xfrm>
            <a:custGeom>
              <a:rect b="b" l="l" r="r" t="t"/>
              <a:pathLst>
                <a:path extrusionOk="0" h="1425" w="864">
                  <a:moveTo>
                    <a:pt x="311" y="1"/>
                  </a:moveTo>
                  <a:cubicBezTo>
                    <a:pt x="286" y="1"/>
                    <a:pt x="262" y="5"/>
                    <a:pt x="237" y="12"/>
                  </a:cubicBezTo>
                  <a:cubicBezTo>
                    <a:pt x="89" y="59"/>
                    <a:pt x="1" y="205"/>
                    <a:pt x="40" y="357"/>
                  </a:cubicBezTo>
                  <a:cubicBezTo>
                    <a:pt x="83" y="525"/>
                    <a:pt x="108" y="697"/>
                    <a:pt x="150" y="865"/>
                  </a:cubicBezTo>
                  <a:cubicBezTo>
                    <a:pt x="207" y="1091"/>
                    <a:pt x="317" y="1425"/>
                    <a:pt x="600" y="1425"/>
                  </a:cubicBezTo>
                  <a:cubicBezTo>
                    <a:pt x="603" y="1425"/>
                    <a:pt x="605" y="1425"/>
                    <a:pt x="607" y="1425"/>
                  </a:cubicBezTo>
                  <a:cubicBezTo>
                    <a:pt x="709" y="1421"/>
                    <a:pt x="798" y="1355"/>
                    <a:pt x="827" y="1257"/>
                  </a:cubicBezTo>
                  <a:cubicBezTo>
                    <a:pt x="863" y="1134"/>
                    <a:pt x="815" y="1017"/>
                    <a:pt x="766" y="905"/>
                  </a:cubicBezTo>
                  <a:cubicBezTo>
                    <a:pt x="677" y="681"/>
                    <a:pt x="647" y="440"/>
                    <a:pt x="582" y="209"/>
                  </a:cubicBezTo>
                  <a:cubicBezTo>
                    <a:pt x="548" y="91"/>
                    <a:pt x="432" y="1"/>
                    <a:pt x="31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38"/>
            <p:cNvSpPr/>
            <p:nvPr/>
          </p:nvSpPr>
          <p:spPr>
            <a:xfrm>
              <a:off x="2003564" y="3684706"/>
              <a:ext cx="56853" cy="30653"/>
            </a:xfrm>
            <a:custGeom>
              <a:rect b="b" l="l" r="r" t="t"/>
              <a:pathLst>
                <a:path extrusionOk="0" h="889" w="1649">
                  <a:moveTo>
                    <a:pt x="304" y="0"/>
                  </a:moveTo>
                  <a:cubicBezTo>
                    <a:pt x="185" y="0"/>
                    <a:pt x="62" y="88"/>
                    <a:pt x="36" y="204"/>
                  </a:cubicBezTo>
                  <a:cubicBezTo>
                    <a:pt x="1" y="358"/>
                    <a:pt x="83" y="490"/>
                    <a:pt x="229" y="542"/>
                  </a:cubicBezTo>
                  <a:cubicBezTo>
                    <a:pt x="244" y="548"/>
                    <a:pt x="260" y="554"/>
                    <a:pt x="276" y="560"/>
                  </a:cubicBezTo>
                  <a:cubicBezTo>
                    <a:pt x="279" y="561"/>
                    <a:pt x="281" y="563"/>
                    <a:pt x="285" y="564"/>
                  </a:cubicBezTo>
                  <a:cubicBezTo>
                    <a:pt x="331" y="584"/>
                    <a:pt x="375" y="605"/>
                    <a:pt x="420" y="626"/>
                  </a:cubicBezTo>
                  <a:cubicBezTo>
                    <a:pt x="469" y="648"/>
                    <a:pt x="520" y="670"/>
                    <a:pt x="571" y="691"/>
                  </a:cubicBezTo>
                  <a:lnTo>
                    <a:pt x="645" y="723"/>
                  </a:lnTo>
                  <a:cubicBezTo>
                    <a:pt x="633" y="717"/>
                    <a:pt x="618" y="712"/>
                    <a:pt x="605" y="706"/>
                  </a:cubicBezTo>
                  <a:lnTo>
                    <a:pt x="605" y="706"/>
                  </a:lnTo>
                  <a:cubicBezTo>
                    <a:pt x="616" y="714"/>
                    <a:pt x="633" y="717"/>
                    <a:pt x="645" y="725"/>
                  </a:cubicBezTo>
                  <a:cubicBezTo>
                    <a:pt x="691" y="743"/>
                    <a:pt x="737" y="763"/>
                    <a:pt x="782" y="782"/>
                  </a:cubicBezTo>
                  <a:cubicBezTo>
                    <a:pt x="909" y="834"/>
                    <a:pt x="1085" y="889"/>
                    <a:pt x="1245" y="889"/>
                  </a:cubicBezTo>
                  <a:cubicBezTo>
                    <a:pt x="1413" y="889"/>
                    <a:pt x="1563" y="829"/>
                    <a:pt x="1624" y="645"/>
                  </a:cubicBezTo>
                  <a:cubicBezTo>
                    <a:pt x="1648" y="563"/>
                    <a:pt x="1622" y="437"/>
                    <a:pt x="1551" y="381"/>
                  </a:cubicBezTo>
                  <a:cubicBezTo>
                    <a:pt x="1484" y="328"/>
                    <a:pt x="1425" y="295"/>
                    <a:pt x="1334" y="292"/>
                  </a:cubicBezTo>
                  <a:lnTo>
                    <a:pt x="1274" y="292"/>
                  </a:lnTo>
                  <a:cubicBezTo>
                    <a:pt x="1233" y="292"/>
                    <a:pt x="1190" y="284"/>
                    <a:pt x="1148" y="282"/>
                  </a:cubicBezTo>
                  <a:cubicBezTo>
                    <a:pt x="1143" y="281"/>
                    <a:pt x="1138" y="281"/>
                    <a:pt x="1134" y="279"/>
                  </a:cubicBezTo>
                  <a:cubicBezTo>
                    <a:pt x="1109" y="274"/>
                    <a:pt x="1083" y="269"/>
                    <a:pt x="1058" y="263"/>
                  </a:cubicBezTo>
                  <a:cubicBezTo>
                    <a:pt x="1006" y="251"/>
                    <a:pt x="956" y="236"/>
                    <a:pt x="905" y="220"/>
                  </a:cubicBezTo>
                  <a:cubicBezTo>
                    <a:pt x="854" y="203"/>
                    <a:pt x="803" y="184"/>
                    <a:pt x="753" y="164"/>
                  </a:cubicBezTo>
                  <a:lnTo>
                    <a:pt x="686" y="137"/>
                  </a:lnTo>
                  <a:lnTo>
                    <a:pt x="686" y="137"/>
                  </a:lnTo>
                  <a:cubicBezTo>
                    <a:pt x="715" y="149"/>
                    <a:pt x="726" y="153"/>
                    <a:pt x="726" y="153"/>
                  </a:cubicBezTo>
                  <a:cubicBezTo>
                    <a:pt x="726" y="153"/>
                    <a:pt x="677" y="134"/>
                    <a:pt x="663" y="128"/>
                  </a:cubicBezTo>
                  <a:cubicBezTo>
                    <a:pt x="568" y="87"/>
                    <a:pt x="474" y="44"/>
                    <a:pt x="375" y="11"/>
                  </a:cubicBezTo>
                  <a:cubicBezTo>
                    <a:pt x="352" y="4"/>
                    <a:pt x="328" y="0"/>
                    <a:pt x="3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38"/>
            <p:cNvSpPr/>
            <p:nvPr/>
          </p:nvSpPr>
          <p:spPr>
            <a:xfrm>
              <a:off x="2002392" y="3620473"/>
              <a:ext cx="36236" cy="52582"/>
            </a:xfrm>
            <a:custGeom>
              <a:rect b="b" l="l" r="r" t="t"/>
              <a:pathLst>
                <a:path extrusionOk="0" h="1525" w="1051">
                  <a:moveTo>
                    <a:pt x="746" y="1"/>
                  </a:moveTo>
                  <a:cubicBezTo>
                    <a:pt x="652" y="1"/>
                    <a:pt x="559" y="43"/>
                    <a:pt x="513" y="132"/>
                  </a:cubicBezTo>
                  <a:cubicBezTo>
                    <a:pt x="419" y="313"/>
                    <a:pt x="311" y="486"/>
                    <a:pt x="211" y="663"/>
                  </a:cubicBezTo>
                  <a:cubicBezTo>
                    <a:pt x="152" y="767"/>
                    <a:pt x="97" y="871"/>
                    <a:pt x="54" y="983"/>
                  </a:cubicBezTo>
                  <a:cubicBezTo>
                    <a:pt x="37" y="1028"/>
                    <a:pt x="20" y="1070"/>
                    <a:pt x="13" y="1119"/>
                  </a:cubicBezTo>
                  <a:cubicBezTo>
                    <a:pt x="1" y="1187"/>
                    <a:pt x="0" y="1233"/>
                    <a:pt x="9" y="1298"/>
                  </a:cubicBezTo>
                  <a:cubicBezTo>
                    <a:pt x="12" y="1321"/>
                    <a:pt x="16" y="1343"/>
                    <a:pt x="20" y="1365"/>
                  </a:cubicBezTo>
                  <a:cubicBezTo>
                    <a:pt x="40" y="1466"/>
                    <a:pt x="138" y="1524"/>
                    <a:pt x="234" y="1524"/>
                  </a:cubicBezTo>
                  <a:cubicBezTo>
                    <a:pt x="290" y="1524"/>
                    <a:pt x="346" y="1504"/>
                    <a:pt x="385" y="1461"/>
                  </a:cubicBezTo>
                  <a:cubicBezTo>
                    <a:pt x="425" y="1417"/>
                    <a:pt x="467" y="1376"/>
                    <a:pt x="497" y="1323"/>
                  </a:cubicBezTo>
                  <a:cubicBezTo>
                    <a:pt x="522" y="1282"/>
                    <a:pt x="541" y="1240"/>
                    <a:pt x="563" y="1197"/>
                  </a:cubicBezTo>
                  <a:cubicBezTo>
                    <a:pt x="606" y="1106"/>
                    <a:pt x="651" y="1016"/>
                    <a:pt x="699" y="928"/>
                  </a:cubicBezTo>
                  <a:cubicBezTo>
                    <a:pt x="794" y="755"/>
                    <a:pt x="897" y="585"/>
                    <a:pt x="986" y="408"/>
                  </a:cubicBezTo>
                  <a:cubicBezTo>
                    <a:pt x="1050" y="282"/>
                    <a:pt x="1024" y="108"/>
                    <a:pt x="888" y="35"/>
                  </a:cubicBezTo>
                  <a:cubicBezTo>
                    <a:pt x="845" y="12"/>
                    <a:pt x="795" y="1"/>
                    <a:pt x="74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38"/>
            <p:cNvSpPr/>
            <p:nvPr/>
          </p:nvSpPr>
          <p:spPr>
            <a:xfrm>
              <a:off x="2045731" y="3592442"/>
              <a:ext cx="50510" cy="34756"/>
            </a:xfrm>
            <a:custGeom>
              <a:rect b="b" l="l" r="r" t="t"/>
              <a:pathLst>
                <a:path extrusionOk="0" h="1008" w="1465">
                  <a:moveTo>
                    <a:pt x="289" y="0"/>
                  </a:moveTo>
                  <a:cubicBezTo>
                    <a:pt x="199" y="0"/>
                    <a:pt x="109" y="44"/>
                    <a:pt x="65" y="126"/>
                  </a:cubicBezTo>
                  <a:cubicBezTo>
                    <a:pt x="0" y="250"/>
                    <a:pt x="34" y="403"/>
                    <a:pt x="158" y="478"/>
                  </a:cubicBezTo>
                  <a:cubicBezTo>
                    <a:pt x="400" y="623"/>
                    <a:pt x="668" y="722"/>
                    <a:pt x="897" y="887"/>
                  </a:cubicBezTo>
                  <a:lnTo>
                    <a:pt x="897" y="887"/>
                  </a:lnTo>
                  <a:cubicBezTo>
                    <a:pt x="959" y="936"/>
                    <a:pt x="1013" y="974"/>
                    <a:pt x="1091" y="997"/>
                  </a:cubicBezTo>
                  <a:cubicBezTo>
                    <a:pt x="1115" y="1004"/>
                    <a:pt x="1139" y="1008"/>
                    <a:pt x="1164" y="1008"/>
                  </a:cubicBezTo>
                  <a:cubicBezTo>
                    <a:pt x="1250" y="1008"/>
                    <a:pt x="1335" y="964"/>
                    <a:pt x="1388" y="896"/>
                  </a:cubicBezTo>
                  <a:cubicBezTo>
                    <a:pt x="1463" y="801"/>
                    <a:pt x="1465" y="684"/>
                    <a:pt x="1413" y="579"/>
                  </a:cubicBezTo>
                  <a:cubicBezTo>
                    <a:pt x="1358" y="471"/>
                    <a:pt x="1241" y="406"/>
                    <a:pt x="1137" y="351"/>
                  </a:cubicBezTo>
                  <a:cubicBezTo>
                    <a:pt x="1041" y="303"/>
                    <a:pt x="940" y="262"/>
                    <a:pt x="840" y="223"/>
                  </a:cubicBezTo>
                  <a:cubicBezTo>
                    <a:pt x="801" y="208"/>
                    <a:pt x="761" y="192"/>
                    <a:pt x="721" y="177"/>
                  </a:cubicBezTo>
                  <a:cubicBezTo>
                    <a:pt x="702" y="169"/>
                    <a:pt x="683" y="162"/>
                    <a:pt x="662" y="156"/>
                  </a:cubicBezTo>
                  <a:cubicBezTo>
                    <a:pt x="651" y="151"/>
                    <a:pt x="640" y="147"/>
                    <a:pt x="629" y="142"/>
                  </a:cubicBezTo>
                  <a:cubicBezTo>
                    <a:pt x="619" y="138"/>
                    <a:pt x="614" y="137"/>
                    <a:pt x="612" y="137"/>
                  </a:cubicBezTo>
                  <a:cubicBezTo>
                    <a:pt x="603" y="132"/>
                    <a:pt x="593" y="125"/>
                    <a:pt x="589" y="124"/>
                  </a:cubicBezTo>
                  <a:cubicBezTo>
                    <a:pt x="570" y="115"/>
                    <a:pt x="552" y="106"/>
                    <a:pt x="533" y="96"/>
                  </a:cubicBezTo>
                  <a:cubicBezTo>
                    <a:pt x="494" y="77"/>
                    <a:pt x="454" y="56"/>
                    <a:pt x="417" y="34"/>
                  </a:cubicBezTo>
                  <a:cubicBezTo>
                    <a:pt x="378" y="11"/>
                    <a:pt x="334" y="0"/>
                    <a:pt x="28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38"/>
            <p:cNvSpPr/>
            <p:nvPr/>
          </p:nvSpPr>
          <p:spPr>
            <a:xfrm>
              <a:off x="2027975" y="3535726"/>
              <a:ext cx="40925" cy="47238"/>
            </a:xfrm>
            <a:custGeom>
              <a:rect b="b" l="l" r="r" t="t"/>
              <a:pathLst>
                <a:path extrusionOk="0" h="1370" w="1187">
                  <a:moveTo>
                    <a:pt x="872" y="1"/>
                  </a:moveTo>
                  <a:cubicBezTo>
                    <a:pt x="779" y="1"/>
                    <a:pt x="690" y="48"/>
                    <a:pt x="634" y="135"/>
                  </a:cubicBezTo>
                  <a:cubicBezTo>
                    <a:pt x="504" y="337"/>
                    <a:pt x="363" y="532"/>
                    <a:pt x="218" y="723"/>
                  </a:cubicBezTo>
                  <a:cubicBezTo>
                    <a:pt x="123" y="842"/>
                    <a:pt x="1" y="981"/>
                    <a:pt x="15" y="1139"/>
                  </a:cubicBezTo>
                  <a:cubicBezTo>
                    <a:pt x="22" y="1214"/>
                    <a:pt x="46" y="1275"/>
                    <a:pt x="108" y="1323"/>
                  </a:cubicBezTo>
                  <a:cubicBezTo>
                    <a:pt x="153" y="1357"/>
                    <a:pt x="198" y="1369"/>
                    <a:pt x="249" y="1369"/>
                  </a:cubicBezTo>
                  <a:cubicBezTo>
                    <a:pt x="269" y="1369"/>
                    <a:pt x="290" y="1367"/>
                    <a:pt x="312" y="1364"/>
                  </a:cubicBezTo>
                  <a:cubicBezTo>
                    <a:pt x="451" y="1344"/>
                    <a:pt x="555" y="1210"/>
                    <a:pt x="634" y="1106"/>
                  </a:cubicBezTo>
                  <a:cubicBezTo>
                    <a:pt x="691" y="1031"/>
                    <a:pt x="748" y="954"/>
                    <a:pt x="802" y="877"/>
                  </a:cubicBezTo>
                  <a:cubicBezTo>
                    <a:pt x="910" y="726"/>
                    <a:pt x="1014" y="572"/>
                    <a:pt x="1110" y="413"/>
                  </a:cubicBezTo>
                  <a:cubicBezTo>
                    <a:pt x="1186" y="290"/>
                    <a:pt x="1141" y="105"/>
                    <a:pt x="1011" y="36"/>
                  </a:cubicBezTo>
                  <a:cubicBezTo>
                    <a:pt x="966" y="12"/>
                    <a:pt x="919" y="1"/>
                    <a:pt x="8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38"/>
            <p:cNvSpPr/>
            <p:nvPr/>
          </p:nvSpPr>
          <p:spPr>
            <a:xfrm>
              <a:off x="2064108" y="3490387"/>
              <a:ext cx="483" cy="241"/>
            </a:xfrm>
            <a:custGeom>
              <a:rect b="b" l="l" r="r" t="t"/>
              <a:pathLst>
                <a:path extrusionOk="0" h="7" w="14">
                  <a:moveTo>
                    <a:pt x="1" y="1"/>
                  </a:moveTo>
                  <a:cubicBezTo>
                    <a:pt x="1" y="1"/>
                    <a:pt x="4" y="2"/>
                    <a:pt x="13" y="7"/>
                  </a:cubicBezTo>
                  <a:cubicBezTo>
                    <a:pt x="6" y="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38"/>
            <p:cNvSpPr/>
            <p:nvPr/>
          </p:nvSpPr>
          <p:spPr>
            <a:xfrm>
              <a:off x="2035181" y="3479078"/>
              <a:ext cx="51682" cy="33239"/>
            </a:xfrm>
            <a:custGeom>
              <a:rect b="b" l="l" r="r" t="t"/>
              <a:pathLst>
                <a:path extrusionOk="0" h="964" w="1499">
                  <a:moveTo>
                    <a:pt x="851" y="336"/>
                  </a:moveTo>
                  <a:cubicBezTo>
                    <a:pt x="855" y="338"/>
                    <a:pt x="860" y="341"/>
                    <a:pt x="865" y="343"/>
                  </a:cubicBezTo>
                  <a:lnTo>
                    <a:pt x="865" y="343"/>
                  </a:lnTo>
                  <a:cubicBezTo>
                    <a:pt x="859" y="339"/>
                    <a:pt x="855" y="337"/>
                    <a:pt x="851" y="336"/>
                  </a:cubicBezTo>
                  <a:close/>
                  <a:moveTo>
                    <a:pt x="276" y="1"/>
                  </a:moveTo>
                  <a:cubicBezTo>
                    <a:pt x="211" y="1"/>
                    <a:pt x="146" y="24"/>
                    <a:pt x="99" y="75"/>
                  </a:cubicBezTo>
                  <a:cubicBezTo>
                    <a:pt x="3" y="180"/>
                    <a:pt x="0" y="335"/>
                    <a:pt x="99" y="440"/>
                  </a:cubicBezTo>
                  <a:cubicBezTo>
                    <a:pt x="241" y="588"/>
                    <a:pt x="409" y="722"/>
                    <a:pt x="590" y="820"/>
                  </a:cubicBezTo>
                  <a:cubicBezTo>
                    <a:pt x="689" y="873"/>
                    <a:pt x="797" y="920"/>
                    <a:pt x="907" y="945"/>
                  </a:cubicBezTo>
                  <a:cubicBezTo>
                    <a:pt x="959" y="957"/>
                    <a:pt x="1014" y="963"/>
                    <a:pt x="1067" y="963"/>
                  </a:cubicBezTo>
                  <a:cubicBezTo>
                    <a:pt x="1081" y="963"/>
                    <a:pt x="1095" y="963"/>
                    <a:pt x="1108" y="962"/>
                  </a:cubicBezTo>
                  <a:cubicBezTo>
                    <a:pt x="1199" y="957"/>
                    <a:pt x="1264" y="934"/>
                    <a:pt x="1347" y="895"/>
                  </a:cubicBezTo>
                  <a:cubicBezTo>
                    <a:pt x="1446" y="848"/>
                    <a:pt x="1499" y="705"/>
                    <a:pt x="1464" y="604"/>
                  </a:cubicBezTo>
                  <a:cubicBezTo>
                    <a:pt x="1430" y="494"/>
                    <a:pt x="1343" y="432"/>
                    <a:pt x="1232" y="418"/>
                  </a:cubicBezTo>
                  <a:cubicBezTo>
                    <a:pt x="1192" y="413"/>
                    <a:pt x="1152" y="409"/>
                    <a:pt x="1112" y="404"/>
                  </a:cubicBezTo>
                  <a:cubicBezTo>
                    <a:pt x="1051" y="394"/>
                    <a:pt x="992" y="384"/>
                    <a:pt x="932" y="366"/>
                  </a:cubicBezTo>
                  <a:cubicBezTo>
                    <a:pt x="915" y="361"/>
                    <a:pt x="895" y="354"/>
                    <a:pt x="877" y="347"/>
                  </a:cubicBezTo>
                  <a:cubicBezTo>
                    <a:pt x="873" y="346"/>
                    <a:pt x="869" y="345"/>
                    <a:pt x="865" y="343"/>
                  </a:cubicBezTo>
                  <a:lnTo>
                    <a:pt x="865" y="343"/>
                  </a:lnTo>
                  <a:cubicBezTo>
                    <a:pt x="867" y="344"/>
                    <a:pt x="870" y="346"/>
                    <a:pt x="874" y="348"/>
                  </a:cubicBezTo>
                  <a:cubicBezTo>
                    <a:pt x="842" y="331"/>
                    <a:pt x="806" y="317"/>
                    <a:pt x="773" y="299"/>
                  </a:cubicBezTo>
                  <a:cubicBezTo>
                    <a:pt x="707" y="264"/>
                    <a:pt x="645" y="223"/>
                    <a:pt x="585" y="180"/>
                  </a:cubicBezTo>
                  <a:cubicBezTo>
                    <a:pt x="582" y="179"/>
                    <a:pt x="582" y="177"/>
                    <a:pt x="581" y="176"/>
                  </a:cubicBezTo>
                  <a:cubicBezTo>
                    <a:pt x="568" y="165"/>
                    <a:pt x="556" y="156"/>
                    <a:pt x="545" y="145"/>
                  </a:cubicBezTo>
                  <a:cubicBezTo>
                    <a:pt x="517" y="122"/>
                    <a:pt x="491" y="98"/>
                    <a:pt x="465" y="75"/>
                  </a:cubicBezTo>
                  <a:cubicBezTo>
                    <a:pt x="415" y="27"/>
                    <a:pt x="345" y="1"/>
                    <a:pt x="2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38"/>
            <p:cNvSpPr/>
            <p:nvPr/>
          </p:nvSpPr>
          <p:spPr>
            <a:xfrm>
              <a:off x="2077554" y="3493421"/>
              <a:ext cx="655" cy="138"/>
            </a:xfrm>
            <a:custGeom>
              <a:rect b="b" l="l" r="r" t="t"/>
              <a:pathLst>
                <a:path extrusionOk="0" h="4" w="19">
                  <a:moveTo>
                    <a:pt x="0" y="0"/>
                  </a:moveTo>
                  <a:cubicBezTo>
                    <a:pt x="1" y="0"/>
                    <a:pt x="2" y="1"/>
                    <a:pt x="3" y="1"/>
                  </a:cubicBezTo>
                  <a:lnTo>
                    <a:pt x="3" y="1"/>
                  </a:lnTo>
                  <a:cubicBezTo>
                    <a:pt x="3" y="0"/>
                    <a:pt x="2" y="0"/>
                    <a:pt x="0" y="0"/>
                  </a:cubicBezTo>
                  <a:close/>
                  <a:moveTo>
                    <a:pt x="3" y="1"/>
                  </a:moveTo>
                  <a:lnTo>
                    <a:pt x="3" y="1"/>
                  </a:lnTo>
                  <a:cubicBezTo>
                    <a:pt x="4" y="1"/>
                    <a:pt x="4" y="2"/>
                    <a:pt x="4" y="2"/>
                  </a:cubicBezTo>
                  <a:cubicBezTo>
                    <a:pt x="9" y="3"/>
                    <a:pt x="15" y="3"/>
                    <a:pt x="19" y="3"/>
                  </a:cubicBezTo>
                  <a:cubicBezTo>
                    <a:pt x="14" y="2"/>
                    <a:pt x="9" y="2"/>
                    <a:pt x="3" y="1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38"/>
            <p:cNvSpPr/>
            <p:nvPr/>
          </p:nvSpPr>
          <p:spPr>
            <a:xfrm>
              <a:off x="2075692" y="3493180"/>
              <a:ext cx="1896" cy="276"/>
            </a:xfrm>
            <a:custGeom>
              <a:rect b="b" l="l" r="r" t="t"/>
              <a:pathLst>
                <a:path extrusionOk="0" h="8" w="55">
                  <a:moveTo>
                    <a:pt x="1" y="1"/>
                  </a:moveTo>
                  <a:cubicBezTo>
                    <a:pt x="18" y="4"/>
                    <a:pt x="36" y="6"/>
                    <a:pt x="53" y="7"/>
                  </a:cubicBezTo>
                  <a:lnTo>
                    <a:pt x="53" y="7"/>
                  </a:lnTo>
                  <a:cubicBezTo>
                    <a:pt x="50" y="7"/>
                    <a:pt x="46" y="5"/>
                    <a:pt x="42" y="5"/>
                  </a:cubicBezTo>
                  <a:cubicBezTo>
                    <a:pt x="28" y="4"/>
                    <a:pt x="16" y="2"/>
                    <a:pt x="1" y="1"/>
                  </a:cubicBezTo>
                  <a:close/>
                  <a:moveTo>
                    <a:pt x="53" y="7"/>
                  </a:moveTo>
                  <a:cubicBezTo>
                    <a:pt x="53" y="7"/>
                    <a:pt x="54" y="7"/>
                    <a:pt x="54" y="7"/>
                  </a:cubicBezTo>
                  <a:cubicBezTo>
                    <a:pt x="54" y="7"/>
                    <a:pt x="53" y="7"/>
                    <a:pt x="53" y="7"/>
                  </a:cubicBezTo>
                  <a:close/>
                </a:path>
              </a:pathLst>
            </a:custGeom>
            <a:solidFill>
              <a:srgbClr val="D37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38"/>
            <p:cNvSpPr/>
            <p:nvPr/>
          </p:nvSpPr>
          <p:spPr>
            <a:xfrm>
              <a:off x="2097034" y="3497662"/>
              <a:ext cx="27754" cy="49513"/>
            </a:xfrm>
            <a:custGeom>
              <a:rect b="b" l="l" r="r" t="t"/>
              <a:pathLst>
                <a:path extrusionOk="0" h="1436" w="805">
                  <a:moveTo>
                    <a:pt x="732" y="926"/>
                  </a:moveTo>
                  <a:cubicBezTo>
                    <a:pt x="734" y="932"/>
                    <a:pt x="737" y="937"/>
                    <a:pt x="739" y="943"/>
                  </a:cubicBezTo>
                  <a:lnTo>
                    <a:pt x="739" y="943"/>
                  </a:lnTo>
                  <a:cubicBezTo>
                    <a:pt x="737" y="937"/>
                    <a:pt x="734" y="931"/>
                    <a:pt x="732" y="926"/>
                  </a:cubicBezTo>
                  <a:close/>
                  <a:moveTo>
                    <a:pt x="293" y="1"/>
                  </a:moveTo>
                  <a:cubicBezTo>
                    <a:pt x="291" y="1"/>
                    <a:pt x="289" y="1"/>
                    <a:pt x="287" y="1"/>
                  </a:cubicBezTo>
                  <a:cubicBezTo>
                    <a:pt x="153" y="7"/>
                    <a:pt x="1" y="121"/>
                    <a:pt x="16" y="272"/>
                  </a:cubicBezTo>
                  <a:cubicBezTo>
                    <a:pt x="27" y="381"/>
                    <a:pt x="41" y="489"/>
                    <a:pt x="56" y="597"/>
                  </a:cubicBezTo>
                  <a:lnTo>
                    <a:pt x="56" y="597"/>
                  </a:lnTo>
                  <a:cubicBezTo>
                    <a:pt x="71" y="717"/>
                    <a:pt x="84" y="836"/>
                    <a:pt x="112" y="953"/>
                  </a:cubicBezTo>
                  <a:cubicBezTo>
                    <a:pt x="126" y="1007"/>
                    <a:pt x="142" y="1060"/>
                    <a:pt x="163" y="1114"/>
                  </a:cubicBezTo>
                  <a:cubicBezTo>
                    <a:pt x="205" y="1218"/>
                    <a:pt x="263" y="1345"/>
                    <a:pt x="370" y="1398"/>
                  </a:cubicBezTo>
                  <a:cubicBezTo>
                    <a:pt x="419" y="1422"/>
                    <a:pt x="471" y="1436"/>
                    <a:pt x="522" y="1436"/>
                  </a:cubicBezTo>
                  <a:cubicBezTo>
                    <a:pt x="569" y="1436"/>
                    <a:pt x="616" y="1424"/>
                    <a:pt x="661" y="1398"/>
                  </a:cubicBezTo>
                  <a:cubicBezTo>
                    <a:pt x="746" y="1347"/>
                    <a:pt x="805" y="1250"/>
                    <a:pt x="804" y="1149"/>
                  </a:cubicBezTo>
                  <a:cubicBezTo>
                    <a:pt x="802" y="1070"/>
                    <a:pt x="770" y="1010"/>
                    <a:pt x="739" y="943"/>
                  </a:cubicBezTo>
                  <a:lnTo>
                    <a:pt x="739" y="943"/>
                  </a:lnTo>
                  <a:cubicBezTo>
                    <a:pt x="747" y="961"/>
                    <a:pt x="755" y="979"/>
                    <a:pt x="762" y="997"/>
                  </a:cubicBezTo>
                  <a:cubicBezTo>
                    <a:pt x="738" y="941"/>
                    <a:pt x="710" y="886"/>
                    <a:pt x="685" y="832"/>
                  </a:cubicBezTo>
                  <a:cubicBezTo>
                    <a:pt x="633" y="704"/>
                    <a:pt x="595" y="569"/>
                    <a:pt x="575" y="432"/>
                  </a:cubicBezTo>
                  <a:cubicBezTo>
                    <a:pt x="569" y="379"/>
                    <a:pt x="563" y="325"/>
                    <a:pt x="558" y="272"/>
                  </a:cubicBezTo>
                  <a:cubicBezTo>
                    <a:pt x="549" y="198"/>
                    <a:pt x="533" y="135"/>
                    <a:pt x="479" y="80"/>
                  </a:cubicBezTo>
                  <a:cubicBezTo>
                    <a:pt x="433" y="35"/>
                    <a:pt x="359" y="1"/>
                    <a:pt x="2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38"/>
            <p:cNvSpPr/>
            <p:nvPr/>
          </p:nvSpPr>
          <p:spPr>
            <a:xfrm>
              <a:off x="2101413" y="3430981"/>
              <a:ext cx="46338" cy="37962"/>
            </a:xfrm>
            <a:custGeom>
              <a:rect b="b" l="l" r="r" t="t"/>
              <a:pathLst>
                <a:path extrusionOk="0" h="1101" w="1344">
                  <a:moveTo>
                    <a:pt x="294" y="1"/>
                  </a:moveTo>
                  <a:cubicBezTo>
                    <a:pt x="249" y="1"/>
                    <a:pt x="204" y="12"/>
                    <a:pt x="165" y="38"/>
                  </a:cubicBezTo>
                  <a:cubicBezTo>
                    <a:pt x="36" y="120"/>
                    <a:pt x="1" y="270"/>
                    <a:pt x="68" y="404"/>
                  </a:cubicBezTo>
                  <a:cubicBezTo>
                    <a:pt x="152" y="570"/>
                    <a:pt x="281" y="723"/>
                    <a:pt x="426" y="837"/>
                  </a:cubicBezTo>
                  <a:cubicBezTo>
                    <a:pt x="508" y="903"/>
                    <a:pt x="592" y="964"/>
                    <a:pt x="686" y="1011"/>
                  </a:cubicBezTo>
                  <a:cubicBezTo>
                    <a:pt x="780" y="1057"/>
                    <a:pt x="898" y="1101"/>
                    <a:pt x="1009" y="1101"/>
                  </a:cubicBezTo>
                  <a:cubicBezTo>
                    <a:pt x="1048" y="1101"/>
                    <a:pt x="1087" y="1095"/>
                    <a:pt x="1123" y="1082"/>
                  </a:cubicBezTo>
                  <a:cubicBezTo>
                    <a:pt x="1217" y="1049"/>
                    <a:pt x="1291" y="986"/>
                    <a:pt x="1318" y="887"/>
                  </a:cubicBezTo>
                  <a:cubicBezTo>
                    <a:pt x="1343" y="795"/>
                    <a:pt x="1317" y="684"/>
                    <a:pt x="1245" y="617"/>
                  </a:cubicBezTo>
                  <a:cubicBezTo>
                    <a:pt x="1221" y="593"/>
                    <a:pt x="1190" y="564"/>
                    <a:pt x="1164" y="550"/>
                  </a:cubicBezTo>
                  <a:cubicBezTo>
                    <a:pt x="1134" y="534"/>
                    <a:pt x="1101" y="524"/>
                    <a:pt x="1070" y="512"/>
                  </a:cubicBezTo>
                  <a:cubicBezTo>
                    <a:pt x="1045" y="503"/>
                    <a:pt x="1020" y="496"/>
                    <a:pt x="997" y="487"/>
                  </a:cubicBezTo>
                  <a:cubicBezTo>
                    <a:pt x="963" y="476"/>
                    <a:pt x="930" y="461"/>
                    <a:pt x="895" y="449"/>
                  </a:cubicBezTo>
                  <a:cubicBezTo>
                    <a:pt x="831" y="419"/>
                    <a:pt x="769" y="383"/>
                    <a:pt x="711" y="342"/>
                  </a:cubicBezTo>
                  <a:cubicBezTo>
                    <a:pt x="665" y="304"/>
                    <a:pt x="624" y="262"/>
                    <a:pt x="587" y="217"/>
                  </a:cubicBezTo>
                  <a:cubicBezTo>
                    <a:pt x="567" y="190"/>
                    <a:pt x="547" y="161"/>
                    <a:pt x="532" y="133"/>
                  </a:cubicBezTo>
                  <a:cubicBezTo>
                    <a:pt x="485" y="51"/>
                    <a:pt x="389" y="1"/>
                    <a:pt x="29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38"/>
            <p:cNvSpPr/>
            <p:nvPr/>
          </p:nvSpPr>
          <p:spPr>
            <a:xfrm>
              <a:off x="2061074" y="3410260"/>
              <a:ext cx="34650" cy="45617"/>
            </a:xfrm>
            <a:custGeom>
              <a:rect b="b" l="l" r="r" t="t"/>
              <a:pathLst>
                <a:path extrusionOk="0" h="1323" w="1005">
                  <a:moveTo>
                    <a:pt x="704" y="0"/>
                  </a:moveTo>
                  <a:cubicBezTo>
                    <a:pt x="605" y="0"/>
                    <a:pt x="507" y="44"/>
                    <a:pt x="460" y="139"/>
                  </a:cubicBezTo>
                  <a:cubicBezTo>
                    <a:pt x="386" y="290"/>
                    <a:pt x="293" y="430"/>
                    <a:pt x="205" y="574"/>
                  </a:cubicBezTo>
                  <a:cubicBezTo>
                    <a:pt x="153" y="660"/>
                    <a:pt x="101" y="749"/>
                    <a:pt x="65" y="844"/>
                  </a:cubicBezTo>
                  <a:cubicBezTo>
                    <a:pt x="19" y="962"/>
                    <a:pt x="0" y="1109"/>
                    <a:pt x="78" y="1219"/>
                  </a:cubicBezTo>
                  <a:cubicBezTo>
                    <a:pt x="120" y="1277"/>
                    <a:pt x="186" y="1322"/>
                    <a:pt x="258" y="1322"/>
                  </a:cubicBezTo>
                  <a:cubicBezTo>
                    <a:pt x="276" y="1322"/>
                    <a:pt x="294" y="1319"/>
                    <a:pt x="312" y="1313"/>
                  </a:cubicBezTo>
                  <a:cubicBezTo>
                    <a:pt x="378" y="1293"/>
                    <a:pt x="426" y="1261"/>
                    <a:pt x="476" y="1214"/>
                  </a:cubicBezTo>
                  <a:cubicBezTo>
                    <a:pt x="517" y="1174"/>
                    <a:pt x="547" y="1124"/>
                    <a:pt x="577" y="1075"/>
                  </a:cubicBezTo>
                  <a:cubicBezTo>
                    <a:pt x="622" y="1004"/>
                    <a:pt x="658" y="928"/>
                    <a:pt x="702" y="856"/>
                  </a:cubicBezTo>
                  <a:cubicBezTo>
                    <a:pt x="788" y="715"/>
                    <a:pt x="881" y="577"/>
                    <a:pt x="956" y="428"/>
                  </a:cubicBezTo>
                  <a:cubicBezTo>
                    <a:pt x="990" y="356"/>
                    <a:pt x="1004" y="281"/>
                    <a:pt x="983" y="206"/>
                  </a:cubicBezTo>
                  <a:cubicBezTo>
                    <a:pt x="965" y="140"/>
                    <a:pt x="914" y="68"/>
                    <a:pt x="852" y="36"/>
                  </a:cubicBezTo>
                  <a:cubicBezTo>
                    <a:pt x="808" y="12"/>
                    <a:pt x="756" y="0"/>
                    <a:pt x="70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38"/>
            <p:cNvSpPr/>
            <p:nvPr/>
          </p:nvSpPr>
          <p:spPr>
            <a:xfrm>
              <a:off x="1684849" y="3858579"/>
              <a:ext cx="164906" cy="390314"/>
            </a:xfrm>
            <a:custGeom>
              <a:rect b="b" l="l" r="r" t="t"/>
              <a:pathLst>
                <a:path extrusionOk="0" h="11320" w="4783">
                  <a:moveTo>
                    <a:pt x="4626" y="1"/>
                  </a:moveTo>
                  <a:cubicBezTo>
                    <a:pt x="4616" y="1"/>
                    <a:pt x="4607" y="2"/>
                    <a:pt x="4597" y="5"/>
                  </a:cubicBezTo>
                  <a:cubicBezTo>
                    <a:pt x="4245" y="104"/>
                    <a:pt x="3970" y="412"/>
                    <a:pt x="3711" y="654"/>
                  </a:cubicBezTo>
                  <a:cubicBezTo>
                    <a:pt x="3407" y="936"/>
                    <a:pt x="3116" y="1222"/>
                    <a:pt x="2849" y="1540"/>
                  </a:cubicBezTo>
                  <a:cubicBezTo>
                    <a:pt x="2308" y="2182"/>
                    <a:pt x="1833" y="2890"/>
                    <a:pt x="1437" y="3632"/>
                  </a:cubicBezTo>
                  <a:cubicBezTo>
                    <a:pt x="648" y="5114"/>
                    <a:pt x="192" y="6752"/>
                    <a:pt x="58" y="8424"/>
                  </a:cubicBezTo>
                  <a:cubicBezTo>
                    <a:pt x="16" y="8946"/>
                    <a:pt x="1" y="9471"/>
                    <a:pt x="22" y="9993"/>
                  </a:cubicBezTo>
                  <a:cubicBezTo>
                    <a:pt x="31" y="10226"/>
                    <a:pt x="47" y="10459"/>
                    <a:pt x="64" y="10690"/>
                  </a:cubicBezTo>
                  <a:cubicBezTo>
                    <a:pt x="82" y="10894"/>
                    <a:pt x="110" y="11092"/>
                    <a:pt x="200" y="11278"/>
                  </a:cubicBezTo>
                  <a:cubicBezTo>
                    <a:pt x="213" y="11307"/>
                    <a:pt x="239" y="11319"/>
                    <a:pt x="266" y="11319"/>
                  </a:cubicBezTo>
                  <a:cubicBezTo>
                    <a:pt x="319" y="11319"/>
                    <a:pt x="376" y="11273"/>
                    <a:pt x="354" y="11214"/>
                  </a:cubicBezTo>
                  <a:cubicBezTo>
                    <a:pt x="221" y="10865"/>
                    <a:pt x="246" y="10445"/>
                    <a:pt x="230" y="10077"/>
                  </a:cubicBezTo>
                  <a:cubicBezTo>
                    <a:pt x="210" y="9627"/>
                    <a:pt x="217" y="9176"/>
                    <a:pt x="245" y="8727"/>
                  </a:cubicBezTo>
                  <a:cubicBezTo>
                    <a:pt x="297" y="7892"/>
                    <a:pt x="423" y="7064"/>
                    <a:pt x="639" y="6255"/>
                  </a:cubicBezTo>
                  <a:cubicBezTo>
                    <a:pt x="1056" y="4692"/>
                    <a:pt x="1795" y="3218"/>
                    <a:pt x="2803" y="1953"/>
                  </a:cubicBezTo>
                  <a:cubicBezTo>
                    <a:pt x="3084" y="1603"/>
                    <a:pt x="3386" y="1269"/>
                    <a:pt x="3718" y="967"/>
                  </a:cubicBezTo>
                  <a:cubicBezTo>
                    <a:pt x="4021" y="690"/>
                    <a:pt x="4310" y="393"/>
                    <a:pt x="4680" y="206"/>
                  </a:cubicBezTo>
                  <a:cubicBezTo>
                    <a:pt x="4783" y="153"/>
                    <a:pt x="4726" y="1"/>
                    <a:pt x="46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38"/>
            <p:cNvSpPr/>
            <p:nvPr/>
          </p:nvSpPr>
          <p:spPr>
            <a:xfrm>
              <a:off x="1709466" y="3868095"/>
              <a:ext cx="165526" cy="383624"/>
            </a:xfrm>
            <a:custGeom>
              <a:rect b="b" l="l" r="r" t="t"/>
              <a:pathLst>
                <a:path extrusionOk="0" h="11126" w="4801">
                  <a:moveTo>
                    <a:pt x="4704" y="1"/>
                  </a:moveTo>
                  <a:cubicBezTo>
                    <a:pt x="4688" y="1"/>
                    <a:pt x="4671" y="6"/>
                    <a:pt x="4654" y="19"/>
                  </a:cubicBezTo>
                  <a:cubicBezTo>
                    <a:pt x="3972" y="576"/>
                    <a:pt x="3350" y="1175"/>
                    <a:pt x="2801" y="1865"/>
                  </a:cubicBezTo>
                  <a:cubicBezTo>
                    <a:pt x="2274" y="2526"/>
                    <a:pt x="1806" y="3238"/>
                    <a:pt x="1411" y="3988"/>
                  </a:cubicBezTo>
                  <a:cubicBezTo>
                    <a:pt x="613" y="5508"/>
                    <a:pt x="93" y="7213"/>
                    <a:pt x="20" y="8934"/>
                  </a:cubicBezTo>
                  <a:cubicBezTo>
                    <a:pt x="0" y="9394"/>
                    <a:pt x="31" y="9848"/>
                    <a:pt x="90" y="10305"/>
                  </a:cubicBezTo>
                  <a:cubicBezTo>
                    <a:pt x="123" y="10552"/>
                    <a:pt x="135" y="10942"/>
                    <a:pt x="358" y="11104"/>
                  </a:cubicBezTo>
                  <a:cubicBezTo>
                    <a:pt x="379" y="11119"/>
                    <a:pt x="400" y="11125"/>
                    <a:pt x="419" y="11125"/>
                  </a:cubicBezTo>
                  <a:cubicBezTo>
                    <a:pt x="512" y="11125"/>
                    <a:pt x="573" y="10976"/>
                    <a:pt x="474" y="10905"/>
                  </a:cubicBezTo>
                  <a:cubicBezTo>
                    <a:pt x="405" y="10856"/>
                    <a:pt x="387" y="10691"/>
                    <a:pt x="371" y="10617"/>
                  </a:cubicBezTo>
                  <a:cubicBezTo>
                    <a:pt x="343" y="10483"/>
                    <a:pt x="326" y="10346"/>
                    <a:pt x="308" y="10211"/>
                  </a:cubicBezTo>
                  <a:cubicBezTo>
                    <a:pt x="257" y="9804"/>
                    <a:pt x="235" y="9399"/>
                    <a:pt x="249" y="8987"/>
                  </a:cubicBezTo>
                  <a:cubicBezTo>
                    <a:pt x="280" y="8149"/>
                    <a:pt x="427" y="7312"/>
                    <a:pt x="652" y="6504"/>
                  </a:cubicBezTo>
                  <a:cubicBezTo>
                    <a:pt x="1089" y="4942"/>
                    <a:pt x="1848" y="3488"/>
                    <a:pt x="2824" y="2196"/>
                  </a:cubicBezTo>
                  <a:cubicBezTo>
                    <a:pt x="3104" y="1824"/>
                    <a:pt x="3406" y="1469"/>
                    <a:pt x="3728" y="1134"/>
                  </a:cubicBezTo>
                  <a:cubicBezTo>
                    <a:pt x="4058" y="788"/>
                    <a:pt x="4448" y="490"/>
                    <a:pt x="4753" y="121"/>
                  </a:cubicBezTo>
                  <a:cubicBezTo>
                    <a:pt x="4801" y="66"/>
                    <a:pt x="4759" y="1"/>
                    <a:pt x="470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38"/>
            <p:cNvSpPr/>
            <p:nvPr/>
          </p:nvSpPr>
          <p:spPr>
            <a:xfrm>
              <a:off x="1737255" y="3874991"/>
              <a:ext cx="182248" cy="381038"/>
            </a:xfrm>
            <a:custGeom>
              <a:rect b="b" l="l" r="r" t="t"/>
              <a:pathLst>
                <a:path extrusionOk="0" h="11051" w="5286">
                  <a:moveTo>
                    <a:pt x="5132" y="0"/>
                  </a:moveTo>
                  <a:cubicBezTo>
                    <a:pt x="5118" y="0"/>
                    <a:pt x="5103" y="3"/>
                    <a:pt x="5088" y="9"/>
                  </a:cubicBezTo>
                  <a:cubicBezTo>
                    <a:pt x="4745" y="142"/>
                    <a:pt x="4470" y="392"/>
                    <a:pt x="4212" y="646"/>
                  </a:cubicBezTo>
                  <a:cubicBezTo>
                    <a:pt x="3915" y="938"/>
                    <a:pt x="3611" y="1224"/>
                    <a:pt x="3317" y="1518"/>
                  </a:cubicBezTo>
                  <a:cubicBezTo>
                    <a:pt x="2708" y="2127"/>
                    <a:pt x="2213" y="2819"/>
                    <a:pt x="1775" y="3558"/>
                  </a:cubicBezTo>
                  <a:cubicBezTo>
                    <a:pt x="923" y="4992"/>
                    <a:pt x="225" y="6544"/>
                    <a:pt x="51" y="8218"/>
                  </a:cubicBezTo>
                  <a:cubicBezTo>
                    <a:pt x="0" y="8704"/>
                    <a:pt x="0" y="9198"/>
                    <a:pt x="42" y="9684"/>
                  </a:cubicBezTo>
                  <a:cubicBezTo>
                    <a:pt x="62" y="9924"/>
                    <a:pt x="98" y="10161"/>
                    <a:pt x="126" y="10399"/>
                  </a:cubicBezTo>
                  <a:cubicBezTo>
                    <a:pt x="151" y="10611"/>
                    <a:pt x="174" y="10830"/>
                    <a:pt x="293" y="11014"/>
                  </a:cubicBezTo>
                  <a:cubicBezTo>
                    <a:pt x="309" y="11039"/>
                    <a:pt x="335" y="11050"/>
                    <a:pt x="361" y="11050"/>
                  </a:cubicBezTo>
                  <a:cubicBezTo>
                    <a:pt x="409" y="11050"/>
                    <a:pt x="456" y="11011"/>
                    <a:pt x="438" y="10952"/>
                  </a:cubicBezTo>
                  <a:cubicBezTo>
                    <a:pt x="380" y="10771"/>
                    <a:pt x="359" y="10588"/>
                    <a:pt x="339" y="10399"/>
                  </a:cubicBezTo>
                  <a:cubicBezTo>
                    <a:pt x="315" y="10179"/>
                    <a:pt x="286" y="9959"/>
                    <a:pt x="268" y="9738"/>
                  </a:cubicBezTo>
                  <a:cubicBezTo>
                    <a:pt x="237" y="9327"/>
                    <a:pt x="225" y="8911"/>
                    <a:pt x="252" y="8500"/>
                  </a:cubicBezTo>
                  <a:cubicBezTo>
                    <a:pt x="304" y="7702"/>
                    <a:pt x="491" y="6911"/>
                    <a:pt x="760" y="6158"/>
                  </a:cubicBezTo>
                  <a:cubicBezTo>
                    <a:pt x="1027" y="5409"/>
                    <a:pt x="1396" y="4692"/>
                    <a:pt x="1785" y="4001"/>
                  </a:cubicBezTo>
                  <a:cubicBezTo>
                    <a:pt x="2194" y="3276"/>
                    <a:pt x="2647" y="2563"/>
                    <a:pt x="3218" y="1954"/>
                  </a:cubicBezTo>
                  <a:cubicBezTo>
                    <a:pt x="3527" y="1626"/>
                    <a:pt x="3859" y="1321"/>
                    <a:pt x="4181" y="1007"/>
                  </a:cubicBezTo>
                  <a:cubicBezTo>
                    <a:pt x="4469" y="722"/>
                    <a:pt x="4766" y="389"/>
                    <a:pt x="5154" y="243"/>
                  </a:cubicBezTo>
                  <a:cubicBezTo>
                    <a:pt x="5286" y="196"/>
                    <a:pt x="5247" y="0"/>
                    <a:pt x="5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38"/>
            <p:cNvSpPr/>
            <p:nvPr/>
          </p:nvSpPr>
          <p:spPr>
            <a:xfrm>
              <a:off x="1766596" y="3879990"/>
              <a:ext cx="178111" cy="378349"/>
            </a:xfrm>
            <a:custGeom>
              <a:rect b="b" l="l" r="r" t="t"/>
              <a:pathLst>
                <a:path extrusionOk="0" h="10973" w="5166">
                  <a:moveTo>
                    <a:pt x="5042" y="1"/>
                  </a:moveTo>
                  <a:cubicBezTo>
                    <a:pt x="5028" y="1"/>
                    <a:pt x="5013" y="4"/>
                    <a:pt x="4997" y="13"/>
                  </a:cubicBezTo>
                  <a:cubicBezTo>
                    <a:pt x="3608" y="769"/>
                    <a:pt x="2536" y="2066"/>
                    <a:pt x="1769" y="3424"/>
                  </a:cubicBezTo>
                  <a:cubicBezTo>
                    <a:pt x="1382" y="4107"/>
                    <a:pt x="1065" y="4830"/>
                    <a:pt x="806" y="5570"/>
                  </a:cubicBezTo>
                  <a:cubicBezTo>
                    <a:pt x="494" y="6470"/>
                    <a:pt x="233" y="7393"/>
                    <a:pt x="104" y="8339"/>
                  </a:cubicBezTo>
                  <a:cubicBezTo>
                    <a:pt x="35" y="8855"/>
                    <a:pt x="0" y="9378"/>
                    <a:pt x="29" y="9898"/>
                  </a:cubicBezTo>
                  <a:cubicBezTo>
                    <a:pt x="47" y="10240"/>
                    <a:pt x="75" y="10664"/>
                    <a:pt x="305" y="10937"/>
                  </a:cubicBezTo>
                  <a:cubicBezTo>
                    <a:pt x="327" y="10962"/>
                    <a:pt x="354" y="10973"/>
                    <a:pt x="381" y="10973"/>
                  </a:cubicBezTo>
                  <a:cubicBezTo>
                    <a:pt x="464" y="10973"/>
                    <a:pt x="549" y="10876"/>
                    <a:pt x="493" y="10792"/>
                  </a:cubicBezTo>
                  <a:cubicBezTo>
                    <a:pt x="323" y="10542"/>
                    <a:pt x="297" y="10193"/>
                    <a:pt x="281" y="9900"/>
                  </a:cubicBezTo>
                  <a:cubicBezTo>
                    <a:pt x="257" y="9455"/>
                    <a:pt x="279" y="9008"/>
                    <a:pt x="330" y="8565"/>
                  </a:cubicBezTo>
                  <a:cubicBezTo>
                    <a:pt x="434" y="7661"/>
                    <a:pt x="674" y="6774"/>
                    <a:pt x="961" y="5913"/>
                  </a:cubicBezTo>
                  <a:cubicBezTo>
                    <a:pt x="1450" y="4450"/>
                    <a:pt x="2150" y="3043"/>
                    <a:pt x="3159" y="1868"/>
                  </a:cubicBezTo>
                  <a:cubicBezTo>
                    <a:pt x="3723" y="1211"/>
                    <a:pt x="4371" y="653"/>
                    <a:pt x="5086" y="168"/>
                  </a:cubicBezTo>
                  <a:cubicBezTo>
                    <a:pt x="5166" y="113"/>
                    <a:pt x="5119" y="1"/>
                    <a:pt x="504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38"/>
            <p:cNvSpPr/>
            <p:nvPr/>
          </p:nvSpPr>
          <p:spPr>
            <a:xfrm>
              <a:off x="1796213" y="3890437"/>
              <a:ext cx="174456" cy="366040"/>
            </a:xfrm>
            <a:custGeom>
              <a:rect b="b" l="l" r="r" t="t"/>
              <a:pathLst>
                <a:path extrusionOk="0" h="10616" w="5060">
                  <a:moveTo>
                    <a:pt x="4862" y="1"/>
                  </a:moveTo>
                  <a:cubicBezTo>
                    <a:pt x="4853" y="1"/>
                    <a:pt x="4844" y="2"/>
                    <a:pt x="4835" y="4"/>
                  </a:cubicBezTo>
                  <a:cubicBezTo>
                    <a:pt x="4572" y="54"/>
                    <a:pt x="4332" y="308"/>
                    <a:pt x="4140" y="476"/>
                  </a:cubicBezTo>
                  <a:cubicBezTo>
                    <a:pt x="3882" y="707"/>
                    <a:pt x="3619" y="934"/>
                    <a:pt x="3369" y="1174"/>
                  </a:cubicBezTo>
                  <a:cubicBezTo>
                    <a:pt x="2785" y="1738"/>
                    <a:pt x="2264" y="2366"/>
                    <a:pt x="1812" y="3041"/>
                  </a:cubicBezTo>
                  <a:cubicBezTo>
                    <a:pt x="865" y="4460"/>
                    <a:pt x="273" y="6065"/>
                    <a:pt x="82" y="7761"/>
                  </a:cubicBezTo>
                  <a:cubicBezTo>
                    <a:pt x="23" y="8280"/>
                    <a:pt x="0" y="8803"/>
                    <a:pt x="31" y="9323"/>
                  </a:cubicBezTo>
                  <a:cubicBezTo>
                    <a:pt x="54" y="9740"/>
                    <a:pt x="57" y="10181"/>
                    <a:pt x="252" y="10561"/>
                  </a:cubicBezTo>
                  <a:cubicBezTo>
                    <a:pt x="272" y="10600"/>
                    <a:pt x="303" y="10616"/>
                    <a:pt x="335" y="10616"/>
                  </a:cubicBezTo>
                  <a:cubicBezTo>
                    <a:pt x="405" y="10616"/>
                    <a:pt x="478" y="10537"/>
                    <a:pt x="440" y="10451"/>
                  </a:cubicBezTo>
                  <a:cubicBezTo>
                    <a:pt x="290" y="10121"/>
                    <a:pt x="297" y="9730"/>
                    <a:pt x="280" y="9376"/>
                  </a:cubicBezTo>
                  <a:cubicBezTo>
                    <a:pt x="259" y="8934"/>
                    <a:pt x="269" y="8491"/>
                    <a:pt x="307" y="8052"/>
                  </a:cubicBezTo>
                  <a:cubicBezTo>
                    <a:pt x="378" y="7219"/>
                    <a:pt x="550" y="6398"/>
                    <a:pt x="816" y="5605"/>
                  </a:cubicBezTo>
                  <a:cubicBezTo>
                    <a:pt x="1318" y="4107"/>
                    <a:pt x="2200" y="2729"/>
                    <a:pt x="3301" y="1600"/>
                  </a:cubicBezTo>
                  <a:cubicBezTo>
                    <a:pt x="3580" y="1315"/>
                    <a:pt x="3877" y="1051"/>
                    <a:pt x="4174" y="788"/>
                  </a:cubicBezTo>
                  <a:cubicBezTo>
                    <a:pt x="4304" y="673"/>
                    <a:pt x="4431" y="559"/>
                    <a:pt x="4566" y="452"/>
                  </a:cubicBezTo>
                  <a:cubicBezTo>
                    <a:pt x="4664" y="377"/>
                    <a:pt x="4779" y="280"/>
                    <a:pt x="4903" y="257"/>
                  </a:cubicBezTo>
                  <a:cubicBezTo>
                    <a:pt x="5060" y="228"/>
                    <a:pt x="5007" y="1"/>
                    <a:pt x="48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38"/>
            <p:cNvSpPr/>
            <p:nvPr/>
          </p:nvSpPr>
          <p:spPr>
            <a:xfrm>
              <a:off x="1374787" y="4095409"/>
              <a:ext cx="37167" cy="55892"/>
            </a:xfrm>
            <a:custGeom>
              <a:rect b="b" l="l" r="r" t="t"/>
              <a:pathLst>
                <a:path extrusionOk="0" h="1621" w="1078">
                  <a:moveTo>
                    <a:pt x="245" y="1"/>
                  </a:moveTo>
                  <a:cubicBezTo>
                    <a:pt x="208" y="1"/>
                    <a:pt x="170" y="10"/>
                    <a:pt x="137" y="31"/>
                  </a:cubicBezTo>
                  <a:cubicBezTo>
                    <a:pt x="31" y="100"/>
                    <a:pt x="1" y="225"/>
                    <a:pt x="57" y="337"/>
                  </a:cubicBezTo>
                  <a:cubicBezTo>
                    <a:pt x="157" y="535"/>
                    <a:pt x="268" y="728"/>
                    <a:pt x="365" y="926"/>
                  </a:cubicBezTo>
                  <a:cubicBezTo>
                    <a:pt x="390" y="975"/>
                    <a:pt x="413" y="1026"/>
                    <a:pt x="437" y="1077"/>
                  </a:cubicBezTo>
                  <a:lnTo>
                    <a:pt x="453" y="1112"/>
                  </a:lnTo>
                  <a:cubicBezTo>
                    <a:pt x="453" y="1113"/>
                    <a:pt x="453" y="1113"/>
                    <a:pt x="453" y="1113"/>
                  </a:cubicBezTo>
                  <a:cubicBezTo>
                    <a:pt x="453" y="1113"/>
                    <a:pt x="453" y="1113"/>
                    <a:pt x="454" y="1113"/>
                  </a:cubicBezTo>
                  <a:cubicBezTo>
                    <a:pt x="464" y="1139"/>
                    <a:pt x="475" y="1164"/>
                    <a:pt x="485" y="1190"/>
                  </a:cubicBezTo>
                  <a:cubicBezTo>
                    <a:pt x="535" y="1310"/>
                    <a:pt x="563" y="1466"/>
                    <a:pt x="660" y="1557"/>
                  </a:cubicBezTo>
                  <a:cubicBezTo>
                    <a:pt x="706" y="1601"/>
                    <a:pt x="762" y="1621"/>
                    <a:pt x="817" y="1621"/>
                  </a:cubicBezTo>
                  <a:cubicBezTo>
                    <a:pt x="912" y="1621"/>
                    <a:pt x="1003" y="1561"/>
                    <a:pt x="1035" y="1458"/>
                  </a:cubicBezTo>
                  <a:cubicBezTo>
                    <a:pt x="1078" y="1326"/>
                    <a:pt x="1015" y="1174"/>
                    <a:pt x="965" y="1049"/>
                  </a:cubicBezTo>
                  <a:cubicBezTo>
                    <a:pt x="917" y="929"/>
                    <a:pt x="859" y="814"/>
                    <a:pt x="796" y="701"/>
                  </a:cubicBezTo>
                  <a:cubicBezTo>
                    <a:pt x="683" y="502"/>
                    <a:pt x="558" y="310"/>
                    <a:pt x="444" y="112"/>
                  </a:cubicBezTo>
                  <a:cubicBezTo>
                    <a:pt x="404" y="43"/>
                    <a:pt x="324" y="1"/>
                    <a:pt x="2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38"/>
            <p:cNvSpPr/>
            <p:nvPr/>
          </p:nvSpPr>
          <p:spPr>
            <a:xfrm>
              <a:off x="1319519" y="4095788"/>
              <a:ext cx="30995" cy="50134"/>
            </a:xfrm>
            <a:custGeom>
              <a:rect b="b" l="l" r="r" t="t"/>
              <a:pathLst>
                <a:path extrusionOk="0" h="1454" w="899">
                  <a:moveTo>
                    <a:pt x="259" y="1"/>
                  </a:moveTo>
                  <a:cubicBezTo>
                    <a:pt x="217" y="1"/>
                    <a:pt x="175" y="11"/>
                    <a:pt x="141" y="34"/>
                  </a:cubicBezTo>
                  <a:cubicBezTo>
                    <a:pt x="21" y="111"/>
                    <a:pt x="0" y="239"/>
                    <a:pt x="55" y="363"/>
                  </a:cubicBezTo>
                  <a:cubicBezTo>
                    <a:pt x="129" y="533"/>
                    <a:pt x="218" y="695"/>
                    <a:pt x="292" y="864"/>
                  </a:cubicBezTo>
                  <a:cubicBezTo>
                    <a:pt x="293" y="866"/>
                    <a:pt x="294" y="869"/>
                    <a:pt x="296" y="873"/>
                  </a:cubicBezTo>
                  <a:cubicBezTo>
                    <a:pt x="297" y="876"/>
                    <a:pt x="298" y="878"/>
                    <a:pt x="298" y="879"/>
                  </a:cubicBezTo>
                  <a:cubicBezTo>
                    <a:pt x="307" y="902"/>
                    <a:pt x="317" y="925"/>
                    <a:pt x="324" y="949"/>
                  </a:cubicBezTo>
                  <a:cubicBezTo>
                    <a:pt x="342" y="993"/>
                    <a:pt x="355" y="1039"/>
                    <a:pt x="369" y="1085"/>
                  </a:cubicBezTo>
                  <a:cubicBezTo>
                    <a:pt x="385" y="1142"/>
                    <a:pt x="400" y="1199"/>
                    <a:pt x="428" y="1252"/>
                  </a:cubicBezTo>
                  <a:cubicBezTo>
                    <a:pt x="448" y="1289"/>
                    <a:pt x="472" y="1322"/>
                    <a:pt x="493" y="1359"/>
                  </a:cubicBezTo>
                  <a:cubicBezTo>
                    <a:pt x="528" y="1420"/>
                    <a:pt x="597" y="1453"/>
                    <a:pt x="666" y="1453"/>
                  </a:cubicBezTo>
                  <a:cubicBezTo>
                    <a:pt x="731" y="1453"/>
                    <a:pt x="794" y="1423"/>
                    <a:pt x="827" y="1359"/>
                  </a:cubicBezTo>
                  <a:cubicBezTo>
                    <a:pt x="852" y="1310"/>
                    <a:pt x="875" y="1260"/>
                    <a:pt x="884" y="1205"/>
                  </a:cubicBezTo>
                  <a:cubicBezTo>
                    <a:pt x="895" y="1143"/>
                    <a:pt x="899" y="1096"/>
                    <a:pt x="888" y="1035"/>
                  </a:cubicBezTo>
                  <a:cubicBezTo>
                    <a:pt x="884" y="1013"/>
                    <a:pt x="879" y="991"/>
                    <a:pt x="873" y="968"/>
                  </a:cubicBezTo>
                  <a:cubicBezTo>
                    <a:pt x="843" y="855"/>
                    <a:pt x="791" y="744"/>
                    <a:pt x="741" y="639"/>
                  </a:cubicBezTo>
                  <a:cubicBezTo>
                    <a:pt x="657" y="462"/>
                    <a:pt x="556" y="295"/>
                    <a:pt x="470" y="119"/>
                  </a:cubicBezTo>
                  <a:cubicBezTo>
                    <a:pt x="433" y="44"/>
                    <a:pt x="345" y="1"/>
                    <a:pt x="2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38"/>
            <p:cNvSpPr/>
            <p:nvPr/>
          </p:nvSpPr>
          <p:spPr>
            <a:xfrm>
              <a:off x="1281007" y="4124405"/>
              <a:ext cx="17859" cy="20171"/>
            </a:xfrm>
            <a:custGeom>
              <a:rect b="b" l="l" r="r" t="t"/>
              <a:pathLst>
                <a:path extrusionOk="0" h="585" w="518">
                  <a:moveTo>
                    <a:pt x="224" y="0"/>
                  </a:moveTo>
                  <a:cubicBezTo>
                    <a:pt x="206" y="0"/>
                    <a:pt x="189" y="3"/>
                    <a:pt x="170" y="8"/>
                  </a:cubicBezTo>
                  <a:lnTo>
                    <a:pt x="116" y="32"/>
                  </a:lnTo>
                  <a:cubicBezTo>
                    <a:pt x="81" y="53"/>
                    <a:pt x="54" y="80"/>
                    <a:pt x="34" y="113"/>
                  </a:cubicBezTo>
                  <a:lnTo>
                    <a:pt x="11" y="168"/>
                  </a:lnTo>
                  <a:cubicBezTo>
                    <a:pt x="1" y="209"/>
                    <a:pt x="1" y="250"/>
                    <a:pt x="11" y="290"/>
                  </a:cubicBezTo>
                  <a:cubicBezTo>
                    <a:pt x="28" y="332"/>
                    <a:pt x="43" y="373"/>
                    <a:pt x="60" y="415"/>
                  </a:cubicBezTo>
                  <a:cubicBezTo>
                    <a:pt x="66" y="445"/>
                    <a:pt x="81" y="471"/>
                    <a:pt x="102" y="493"/>
                  </a:cubicBezTo>
                  <a:cubicBezTo>
                    <a:pt x="117" y="518"/>
                    <a:pt x="139" y="538"/>
                    <a:pt x="167" y="554"/>
                  </a:cubicBezTo>
                  <a:cubicBezTo>
                    <a:pt x="193" y="570"/>
                    <a:pt x="221" y="580"/>
                    <a:pt x="253" y="581"/>
                  </a:cubicBezTo>
                  <a:cubicBezTo>
                    <a:pt x="266" y="583"/>
                    <a:pt x="279" y="585"/>
                    <a:pt x="292" y="585"/>
                  </a:cubicBezTo>
                  <a:cubicBezTo>
                    <a:pt x="310" y="585"/>
                    <a:pt x="328" y="582"/>
                    <a:pt x="345" y="577"/>
                  </a:cubicBezTo>
                  <a:lnTo>
                    <a:pt x="400" y="554"/>
                  </a:lnTo>
                  <a:cubicBezTo>
                    <a:pt x="435" y="533"/>
                    <a:pt x="462" y="506"/>
                    <a:pt x="482" y="471"/>
                  </a:cubicBezTo>
                  <a:lnTo>
                    <a:pt x="506" y="417"/>
                  </a:lnTo>
                  <a:cubicBezTo>
                    <a:pt x="517" y="376"/>
                    <a:pt x="517" y="335"/>
                    <a:pt x="506" y="294"/>
                  </a:cubicBezTo>
                  <a:cubicBezTo>
                    <a:pt x="488" y="253"/>
                    <a:pt x="472" y="211"/>
                    <a:pt x="456" y="169"/>
                  </a:cubicBezTo>
                  <a:cubicBezTo>
                    <a:pt x="450" y="140"/>
                    <a:pt x="435" y="114"/>
                    <a:pt x="414" y="91"/>
                  </a:cubicBezTo>
                  <a:cubicBezTo>
                    <a:pt x="398" y="67"/>
                    <a:pt x="377" y="47"/>
                    <a:pt x="350" y="32"/>
                  </a:cubicBezTo>
                  <a:cubicBezTo>
                    <a:pt x="324" y="15"/>
                    <a:pt x="294" y="6"/>
                    <a:pt x="263" y="5"/>
                  </a:cubicBezTo>
                  <a:cubicBezTo>
                    <a:pt x="250" y="2"/>
                    <a:pt x="237" y="0"/>
                    <a:pt x="2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38"/>
            <p:cNvSpPr/>
            <p:nvPr/>
          </p:nvSpPr>
          <p:spPr>
            <a:xfrm>
              <a:off x="1424470" y="4098995"/>
              <a:ext cx="24376" cy="38445"/>
            </a:xfrm>
            <a:custGeom>
              <a:rect b="b" l="l" r="r" t="t"/>
              <a:pathLst>
                <a:path extrusionOk="0" h="1115" w="707">
                  <a:moveTo>
                    <a:pt x="256" y="0"/>
                  </a:moveTo>
                  <a:cubicBezTo>
                    <a:pt x="226" y="0"/>
                    <a:pt x="197" y="6"/>
                    <a:pt x="168" y="19"/>
                  </a:cubicBezTo>
                  <a:cubicBezTo>
                    <a:pt x="73" y="60"/>
                    <a:pt x="0" y="177"/>
                    <a:pt x="39" y="281"/>
                  </a:cubicBezTo>
                  <a:cubicBezTo>
                    <a:pt x="84" y="399"/>
                    <a:pt x="130" y="515"/>
                    <a:pt x="172" y="633"/>
                  </a:cubicBezTo>
                  <a:cubicBezTo>
                    <a:pt x="193" y="691"/>
                    <a:pt x="209" y="750"/>
                    <a:pt x="230" y="807"/>
                  </a:cubicBezTo>
                  <a:cubicBezTo>
                    <a:pt x="246" y="849"/>
                    <a:pt x="259" y="895"/>
                    <a:pt x="282" y="934"/>
                  </a:cubicBezTo>
                  <a:cubicBezTo>
                    <a:pt x="299" y="962"/>
                    <a:pt x="319" y="990"/>
                    <a:pt x="336" y="1018"/>
                  </a:cubicBezTo>
                  <a:cubicBezTo>
                    <a:pt x="369" y="1074"/>
                    <a:pt x="436" y="1114"/>
                    <a:pt x="504" y="1114"/>
                  </a:cubicBezTo>
                  <a:cubicBezTo>
                    <a:pt x="521" y="1114"/>
                    <a:pt x="538" y="1112"/>
                    <a:pt x="554" y="1106"/>
                  </a:cubicBezTo>
                  <a:cubicBezTo>
                    <a:pt x="587" y="1096"/>
                    <a:pt x="616" y="1078"/>
                    <a:pt x="641" y="1056"/>
                  </a:cubicBezTo>
                  <a:cubicBezTo>
                    <a:pt x="680" y="1020"/>
                    <a:pt x="691" y="971"/>
                    <a:pt x="698" y="920"/>
                  </a:cubicBezTo>
                  <a:cubicBezTo>
                    <a:pt x="701" y="885"/>
                    <a:pt x="705" y="852"/>
                    <a:pt x="706" y="820"/>
                  </a:cubicBezTo>
                  <a:cubicBezTo>
                    <a:pt x="706" y="773"/>
                    <a:pt x="695" y="726"/>
                    <a:pt x="684" y="681"/>
                  </a:cubicBezTo>
                  <a:cubicBezTo>
                    <a:pt x="669" y="620"/>
                    <a:pt x="643" y="560"/>
                    <a:pt x="620" y="503"/>
                  </a:cubicBezTo>
                  <a:cubicBezTo>
                    <a:pt x="565" y="370"/>
                    <a:pt x="505" y="242"/>
                    <a:pt x="448" y="109"/>
                  </a:cubicBezTo>
                  <a:cubicBezTo>
                    <a:pt x="428" y="65"/>
                    <a:pt x="362" y="18"/>
                    <a:pt x="314" y="7"/>
                  </a:cubicBezTo>
                  <a:cubicBezTo>
                    <a:pt x="294" y="3"/>
                    <a:pt x="275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38"/>
            <p:cNvSpPr/>
            <p:nvPr/>
          </p:nvSpPr>
          <p:spPr>
            <a:xfrm>
              <a:off x="1481118" y="4110373"/>
              <a:ext cx="20031" cy="61823"/>
            </a:xfrm>
            <a:custGeom>
              <a:rect b="b" l="l" r="r" t="t"/>
              <a:pathLst>
                <a:path extrusionOk="0" h="1793" w="581">
                  <a:moveTo>
                    <a:pt x="200" y="1"/>
                  </a:moveTo>
                  <a:cubicBezTo>
                    <a:pt x="192" y="1"/>
                    <a:pt x="185" y="1"/>
                    <a:pt x="178" y="2"/>
                  </a:cubicBezTo>
                  <a:cubicBezTo>
                    <a:pt x="94" y="16"/>
                    <a:pt x="1" y="95"/>
                    <a:pt x="13" y="189"/>
                  </a:cubicBezTo>
                  <a:cubicBezTo>
                    <a:pt x="45" y="449"/>
                    <a:pt x="40" y="706"/>
                    <a:pt x="40" y="968"/>
                  </a:cubicBezTo>
                  <a:cubicBezTo>
                    <a:pt x="40" y="1230"/>
                    <a:pt x="37" y="1571"/>
                    <a:pt x="255" y="1754"/>
                  </a:cubicBezTo>
                  <a:cubicBezTo>
                    <a:pt x="286" y="1781"/>
                    <a:pt x="320" y="1793"/>
                    <a:pt x="353" y="1793"/>
                  </a:cubicBezTo>
                  <a:cubicBezTo>
                    <a:pt x="408" y="1793"/>
                    <a:pt x="460" y="1757"/>
                    <a:pt x="485" y="1694"/>
                  </a:cubicBezTo>
                  <a:cubicBezTo>
                    <a:pt x="581" y="1459"/>
                    <a:pt x="508" y="1174"/>
                    <a:pt x="479" y="929"/>
                  </a:cubicBezTo>
                  <a:cubicBezTo>
                    <a:pt x="447" y="667"/>
                    <a:pt x="426" y="402"/>
                    <a:pt x="386" y="139"/>
                  </a:cubicBezTo>
                  <a:cubicBezTo>
                    <a:pt x="374" y="55"/>
                    <a:pt x="280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38"/>
            <p:cNvSpPr/>
            <p:nvPr/>
          </p:nvSpPr>
          <p:spPr>
            <a:xfrm>
              <a:off x="1142336" y="3950670"/>
              <a:ext cx="38960" cy="19067"/>
            </a:xfrm>
            <a:custGeom>
              <a:rect b="b" l="l" r="r" t="t"/>
              <a:pathLst>
                <a:path extrusionOk="0" h="553" w="1130">
                  <a:moveTo>
                    <a:pt x="226" y="1"/>
                  </a:moveTo>
                  <a:cubicBezTo>
                    <a:pt x="131" y="1"/>
                    <a:pt x="36" y="68"/>
                    <a:pt x="14" y="161"/>
                  </a:cubicBezTo>
                  <a:cubicBezTo>
                    <a:pt x="1" y="218"/>
                    <a:pt x="4" y="280"/>
                    <a:pt x="36" y="329"/>
                  </a:cubicBezTo>
                  <a:cubicBezTo>
                    <a:pt x="47" y="344"/>
                    <a:pt x="58" y="359"/>
                    <a:pt x="70" y="374"/>
                  </a:cubicBezTo>
                  <a:cubicBezTo>
                    <a:pt x="97" y="401"/>
                    <a:pt x="130" y="420"/>
                    <a:pt x="166" y="430"/>
                  </a:cubicBezTo>
                  <a:cubicBezTo>
                    <a:pt x="270" y="474"/>
                    <a:pt x="383" y="494"/>
                    <a:pt x="494" y="511"/>
                  </a:cubicBezTo>
                  <a:cubicBezTo>
                    <a:pt x="548" y="521"/>
                    <a:pt x="603" y="528"/>
                    <a:pt x="657" y="539"/>
                  </a:cubicBezTo>
                  <a:cubicBezTo>
                    <a:pt x="705" y="548"/>
                    <a:pt x="749" y="552"/>
                    <a:pt x="792" y="552"/>
                  </a:cubicBezTo>
                  <a:cubicBezTo>
                    <a:pt x="834" y="552"/>
                    <a:pt x="875" y="549"/>
                    <a:pt x="920" y="540"/>
                  </a:cubicBezTo>
                  <a:cubicBezTo>
                    <a:pt x="1073" y="510"/>
                    <a:pt x="1130" y="284"/>
                    <a:pt x="1014" y="182"/>
                  </a:cubicBezTo>
                  <a:cubicBezTo>
                    <a:pt x="958" y="134"/>
                    <a:pt x="899" y="97"/>
                    <a:pt x="825" y="78"/>
                  </a:cubicBezTo>
                  <a:cubicBezTo>
                    <a:pt x="766" y="63"/>
                    <a:pt x="706" y="60"/>
                    <a:pt x="644" y="56"/>
                  </a:cubicBezTo>
                  <a:cubicBezTo>
                    <a:pt x="570" y="51"/>
                    <a:pt x="494" y="47"/>
                    <a:pt x="420" y="39"/>
                  </a:cubicBezTo>
                  <a:cubicBezTo>
                    <a:pt x="373" y="31"/>
                    <a:pt x="327" y="24"/>
                    <a:pt x="282" y="9"/>
                  </a:cubicBezTo>
                  <a:cubicBezTo>
                    <a:pt x="264" y="4"/>
                    <a:pt x="245" y="1"/>
                    <a:pt x="2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38"/>
            <p:cNvSpPr/>
            <p:nvPr/>
          </p:nvSpPr>
          <p:spPr>
            <a:xfrm>
              <a:off x="1113892" y="3983286"/>
              <a:ext cx="24548" cy="17757"/>
            </a:xfrm>
            <a:custGeom>
              <a:rect b="b" l="l" r="r" t="t"/>
              <a:pathLst>
                <a:path extrusionOk="0" h="515" w="712">
                  <a:moveTo>
                    <a:pt x="370" y="1"/>
                  </a:moveTo>
                  <a:cubicBezTo>
                    <a:pt x="330" y="1"/>
                    <a:pt x="288" y="8"/>
                    <a:pt x="248" y="15"/>
                  </a:cubicBezTo>
                  <a:cubicBezTo>
                    <a:pt x="227" y="18"/>
                    <a:pt x="207" y="22"/>
                    <a:pt x="187" y="29"/>
                  </a:cubicBezTo>
                  <a:cubicBezTo>
                    <a:pt x="154" y="37"/>
                    <a:pt x="127" y="52"/>
                    <a:pt x="102" y="73"/>
                  </a:cubicBezTo>
                  <a:cubicBezTo>
                    <a:pt x="75" y="90"/>
                    <a:pt x="54" y="114"/>
                    <a:pt x="38" y="142"/>
                  </a:cubicBezTo>
                  <a:cubicBezTo>
                    <a:pt x="19" y="171"/>
                    <a:pt x="11" y="201"/>
                    <a:pt x="8" y="235"/>
                  </a:cubicBezTo>
                  <a:cubicBezTo>
                    <a:pt x="1" y="267"/>
                    <a:pt x="2" y="302"/>
                    <a:pt x="12" y="334"/>
                  </a:cubicBezTo>
                  <a:cubicBezTo>
                    <a:pt x="19" y="354"/>
                    <a:pt x="29" y="372"/>
                    <a:pt x="37" y="392"/>
                  </a:cubicBezTo>
                  <a:cubicBezTo>
                    <a:pt x="59" y="430"/>
                    <a:pt x="89" y="459"/>
                    <a:pt x="126" y="481"/>
                  </a:cubicBezTo>
                  <a:cubicBezTo>
                    <a:pt x="146" y="489"/>
                    <a:pt x="164" y="497"/>
                    <a:pt x="184" y="506"/>
                  </a:cubicBezTo>
                  <a:cubicBezTo>
                    <a:pt x="206" y="511"/>
                    <a:pt x="228" y="514"/>
                    <a:pt x="250" y="514"/>
                  </a:cubicBezTo>
                  <a:cubicBezTo>
                    <a:pt x="272" y="514"/>
                    <a:pt x="293" y="511"/>
                    <a:pt x="315" y="506"/>
                  </a:cubicBezTo>
                  <a:cubicBezTo>
                    <a:pt x="334" y="499"/>
                    <a:pt x="354" y="495"/>
                    <a:pt x="373" y="491"/>
                  </a:cubicBezTo>
                  <a:cubicBezTo>
                    <a:pt x="385" y="491"/>
                    <a:pt x="397" y="490"/>
                    <a:pt x="408" y="490"/>
                  </a:cubicBezTo>
                  <a:cubicBezTo>
                    <a:pt x="419" y="490"/>
                    <a:pt x="430" y="488"/>
                    <a:pt x="441" y="487"/>
                  </a:cubicBezTo>
                  <a:cubicBezTo>
                    <a:pt x="457" y="486"/>
                    <a:pt x="493" y="482"/>
                    <a:pt x="508" y="478"/>
                  </a:cubicBezTo>
                  <a:cubicBezTo>
                    <a:pt x="511" y="477"/>
                    <a:pt x="513" y="477"/>
                    <a:pt x="514" y="475"/>
                  </a:cubicBezTo>
                  <a:lnTo>
                    <a:pt x="530" y="471"/>
                  </a:lnTo>
                  <a:cubicBezTo>
                    <a:pt x="605" y="452"/>
                    <a:pt x="664" y="391"/>
                    <a:pt x="685" y="316"/>
                  </a:cubicBezTo>
                  <a:cubicBezTo>
                    <a:pt x="711" y="239"/>
                    <a:pt x="687" y="161"/>
                    <a:pt x="632" y="102"/>
                  </a:cubicBezTo>
                  <a:cubicBezTo>
                    <a:pt x="627" y="95"/>
                    <a:pt x="620" y="90"/>
                    <a:pt x="614" y="85"/>
                  </a:cubicBezTo>
                  <a:cubicBezTo>
                    <a:pt x="569" y="46"/>
                    <a:pt x="557" y="42"/>
                    <a:pt x="502" y="20"/>
                  </a:cubicBezTo>
                  <a:cubicBezTo>
                    <a:pt x="498" y="18"/>
                    <a:pt x="494" y="17"/>
                    <a:pt x="490" y="15"/>
                  </a:cubicBezTo>
                  <a:cubicBezTo>
                    <a:pt x="461" y="5"/>
                    <a:pt x="430" y="3"/>
                    <a:pt x="401" y="2"/>
                  </a:cubicBezTo>
                  <a:cubicBezTo>
                    <a:pt x="389" y="1"/>
                    <a:pt x="381" y="1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38"/>
            <p:cNvSpPr/>
            <p:nvPr/>
          </p:nvSpPr>
          <p:spPr>
            <a:xfrm>
              <a:off x="1098721" y="4057070"/>
              <a:ext cx="23169" cy="18723"/>
            </a:xfrm>
            <a:custGeom>
              <a:rect b="b" l="l" r="r" t="t"/>
              <a:pathLst>
                <a:path extrusionOk="0" h="543" w="672">
                  <a:moveTo>
                    <a:pt x="656" y="243"/>
                  </a:moveTo>
                  <a:lnTo>
                    <a:pt x="657" y="245"/>
                  </a:lnTo>
                  <a:lnTo>
                    <a:pt x="657" y="245"/>
                  </a:lnTo>
                  <a:cubicBezTo>
                    <a:pt x="656" y="245"/>
                    <a:pt x="656" y="245"/>
                    <a:pt x="656" y="244"/>
                  </a:cubicBezTo>
                  <a:cubicBezTo>
                    <a:pt x="656" y="244"/>
                    <a:pt x="656" y="244"/>
                    <a:pt x="656" y="243"/>
                  </a:cubicBezTo>
                  <a:close/>
                  <a:moveTo>
                    <a:pt x="660" y="254"/>
                  </a:moveTo>
                  <a:lnTo>
                    <a:pt x="665" y="265"/>
                  </a:lnTo>
                  <a:cubicBezTo>
                    <a:pt x="662" y="261"/>
                    <a:pt x="661" y="258"/>
                    <a:pt x="660" y="254"/>
                  </a:cubicBezTo>
                  <a:close/>
                  <a:moveTo>
                    <a:pt x="255" y="1"/>
                  </a:moveTo>
                  <a:cubicBezTo>
                    <a:pt x="241" y="1"/>
                    <a:pt x="227" y="3"/>
                    <a:pt x="214" y="6"/>
                  </a:cubicBezTo>
                  <a:cubicBezTo>
                    <a:pt x="181" y="7"/>
                    <a:pt x="151" y="17"/>
                    <a:pt x="123" y="34"/>
                  </a:cubicBezTo>
                  <a:cubicBezTo>
                    <a:pt x="94" y="50"/>
                    <a:pt x="72" y="71"/>
                    <a:pt x="53" y="97"/>
                  </a:cubicBezTo>
                  <a:cubicBezTo>
                    <a:pt x="31" y="121"/>
                    <a:pt x="17" y="148"/>
                    <a:pt x="10" y="180"/>
                  </a:cubicBezTo>
                  <a:cubicBezTo>
                    <a:pt x="6" y="203"/>
                    <a:pt x="4" y="223"/>
                    <a:pt x="0" y="246"/>
                  </a:cubicBezTo>
                  <a:cubicBezTo>
                    <a:pt x="0" y="289"/>
                    <a:pt x="12" y="330"/>
                    <a:pt x="35" y="369"/>
                  </a:cubicBezTo>
                  <a:lnTo>
                    <a:pt x="72" y="418"/>
                  </a:lnTo>
                  <a:cubicBezTo>
                    <a:pt x="102" y="449"/>
                    <a:pt x="139" y="469"/>
                    <a:pt x="180" y="481"/>
                  </a:cubicBezTo>
                  <a:cubicBezTo>
                    <a:pt x="223" y="499"/>
                    <a:pt x="267" y="517"/>
                    <a:pt x="312" y="529"/>
                  </a:cubicBezTo>
                  <a:cubicBezTo>
                    <a:pt x="340" y="535"/>
                    <a:pt x="373" y="538"/>
                    <a:pt x="404" y="540"/>
                  </a:cubicBezTo>
                  <a:cubicBezTo>
                    <a:pt x="411" y="540"/>
                    <a:pt x="417" y="542"/>
                    <a:pt x="423" y="542"/>
                  </a:cubicBezTo>
                  <a:cubicBezTo>
                    <a:pt x="444" y="539"/>
                    <a:pt x="465" y="537"/>
                    <a:pt x="488" y="533"/>
                  </a:cubicBezTo>
                  <a:cubicBezTo>
                    <a:pt x="508" y="525"/>
                    <a:pt x="527" y="517"/>
                    <a:pt x="547" y="508"/>
                  </a:cubicBezTo>
                  <a:cubicBezTo>
                    <a:pt x="577" y="491"/>
                    <a:pt x="598" y="469"/>
                    <a:pt x="620" y="443"/>
                  </a:cubicBezTo>
                  <a:cubicBezTo>
                    <a:pt x="629" y="431"/>
                    <a:pt x="639" y="418"/>
                    <a:pt x="647" y="407"/>
                  </a:cubicBezTo>
                  <a:cubicBezTo>
                    <a:pt x="660" y="386"/>
                    <a:pt x="667" y="364"/>
                    <a:pt x="668" y="340"/>
                  </a:cubicBezTo>
                  <a:cubicBezTo>
                    <a:pt x="672" y="325"/>
                    <a:pt x="672" y="309"/>
                    <a:pt x="668" y="293"/>
                  </a:cubicBezTo>
                  <a:cubicBezTo>
                    <a:pt x="669" y="269"/>
                    <a:pt x="662" y="249"/>
                    <a:pt x="652" y="231"/>
                  </a:cubicBezTo>
                  <a:lnTo>
                    <a:pt x="652" y="231"/>
                  </a:lnTo>
                  <a:cubicBezTo>
                    <a:pt x="646" y="215"/>
                    <a:pt x="640" y="200"/>
                    <a:pt x="632" y="185"/>
                  </a:cubicBezTo>
                  <a:cubicBezTo>
                    <a:pt x="620" y="169"/>
                    <a:pt x="607" y="154"/>
                    <a:pt x="595" y="137"/>
                  </a:cubicBezTo>
                  <a:cubicBezTo>
                    <a:pt x="572" y="111"/>
                    <a:pt x="550" y="100"/>
                    <a:pt x="523" y="88"/>
                  </a:cubicBezTo>
                  <a:cubicBezTo>
                    <a:pt x="495" y="75"/>
                    <a:pt x="468" y="62"/>
                    <a:pt x="439" y="53"/>
                  </a:cubicBezTo>
                  <a:cubicBezTo>
                    <a:pt x="396" y="38"/>
                    <a:pt x="353" y="25"/>
                    <a:pt x="312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38"/>
            <p:cNvSpPr/>
            <p:nvPr/>
          </p:nvSpPr>
          <p:spPr>
            <a:xfrm>
              <a:off x="1242047" y="3855717"/>
              <a:ext cx="1345" cy="1690"/>
            </a:xfrm>
            <a:custGeom>
              <a:rect b="b" l="l" r="r" t="t"/>
              <a:pathLst>
                <a:path extrusionOk="0" h="49" w="39">
                  <a:moveTo>
                    <a:pt x="1" y="0"/>
                  </a:moveTo>
                  <a:lnTo>
                    <a:pt x="1" y="0"/>
                  </a:lnTo>
                  <a:cubicBezTo>
                    <a:pt x="6" y="9"/>
                    <a:pt x="12" y="17"/>
                    <a:pt x="18" y="25"/>
                  </a:cubicBezTo>
                  <a:lnTo>
                    <a:pt x="18" y="25"/>
                  </a:lnTo>
                  <a:cubicBezTo>
                    <a:pt x="12" y="17"/>
                    <a:pt x="7" y="8"/>
                    <a:pt x="1" y="0"/>
                  </a:cubicBezTo>
                  <a:close/>
                  <a:moveTo>
                    <a:pt x="18" y="25"/>
                  </a:moveTo>
                  <a:cubicBezTo>
                    <a:pt x="20" y="27"/>
                    <a:pt x="21" y="29"/>
                    <a:pt x="23" y="31"/>
                  </a:cubicBezTo>
                  <a:cubicBezTo>
                    <a:pt x="24" y="32"/>
                    <a:pt x="25" y="34"/>
                    <a:pt x="27" y="36"/>
                  </a:cubicBezTo>
                  <a:lnTo>
                    <a:pt x="27" y="36"/>
                  </a:lnTo>
                  <a:cubicBezTo>
                    <a:pt x="24" y="32"/>
                    <a:pt x="21" y="29"/>
                    <a:pt x="18" y="25"/>
                  </a:cubicBezTo>
                  <a:close/>
                  <a:moveTo>
                    <a:pt x="27" y="36"/>
                  </a:moveTo>
                  <a:lnTo>
                    <a:pt x="27" y="36"/>
                  </a:lnTo>
                  <a:cubicBezTo>
                    <a:pt x="31" y="40"/>
                    <a:pt x="34" y="44"/>
                    <a:pt x="38" y="48"/>
                  </a:cubicBezTo>
                  <a:cubicBezTo>
                    <a:pt x="34" y="44"/>
                    <a:pt x="31" y="40"/>
                    <a:pt x="27" y="36"/>
                  </a:cubicBezTo>
                  <a:close/>
                </a:path>
              </a:pathLst>
            </a:custGeom>
            <a:solidFill>
              <a:srgbClr val="A6D3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38"/>
            <p:cNvSpPr/>
            <p:nvPr/>
          </p:nvSpPr>
          <p:spPr>
            <a:xfrm>
              <a:off x="1212499" y="3838547"/>
              <a:ext cx="33443" cy="31791"/>
            </a:xfrm>
            <a:custGeom>
              <a:rect b="b" l="l" r="r" t="t"/>
              <a:pathLst>
                <a:path extrusionOk="0" h="922" w="970">
                  <a:moveTo>
                    <a:pt x="255" y="1"/>
                  </a:moveTo>
                  <a:cubicBezTo>
                    <a:pt x="197" y="1"/>
                    <a:pt x="129" y="27"/>
                    <a:pt x="89" y="69"/>
                  </a:cubicBezTo>
                  <a:cubicBezTo>
                    <a:pt x="1" y="167"/>
                    <a:pt x="1" y="304"/>
                    <a:pt x="89" y="399"/>
                  </a:cubicBezTo>
                  <a:cubicBezTo>
                    <a:pt x="173" y="493"/>
                    <a:pt x="256" y="591"/>
                    <a:pt x="342" y="684"/>
                  </a:cubicBezTo>
                  <a:cubicBezTo>
                    <a:pt x="363" y="707"/>
                    <a:pt x="385" y="730"/>
                    <a:pt x="407" y="751"/>
                  </a:cubicBezTo>
                  <a:cubicBezTo>
                    <a:pt x="442" y="787"/>
                    <a:pt x="480" y="816"/>
                    <a:pt x="520" y="846"/>
                  </a:cubicBezTo>
                  <a:cubicBezTo>
                    <a:pt x="557" y="873"/>
                    <a:pt x="609" y="898"/>
                    <a:pt x="651" y="909"/>
                  </a:cubicBezTo>
                  <a:cubicBezTo>
                    <a:pt x="685" y="917"/>
                    <a:pt x="717" y="922"/>
                    <a:pt x="750" y="922"/>
                  </a:cubicBezTo>
                  <a:cubicBezTo>
                    <a:pt x="775" y="922"/>
                    <a:pt x="800" y="919"/>
                    <a:pt x="826" y="913"/>
                  </a:cubicBezTo>
                  <a:cubicBezTo>
                    <a:pt x="869" y="902"/>
                    <a:pt x="918" y="866"/>
                    <a:pt x="939" y="825"/>
                  </a:cubicBezTo>
                  <a:cubicBezTo>
                    <a:pt x="965" y="783"/>
                    <a:pt x="969" y="736"/>
                    <a:pt x="959" y="684"/>
                  </a:cubicBezTo>
                  <a:cubicBezTo>
                    <a:pt x="947" y="623"/>
                    <a:pt x="913" y="575"/>
                    <a:pt x="879" y="529"/>
                  </a:cubicBezTo>
                  <a:cubicBezTo>
                    <a:pt x="858" y="501"/>
                    <a:pt x="837" y="475"/>
                    <a:pt x="812" y="450"/>
                  </a:cubicBezTo>
                  <a:cubicBezTo>
                    <a:pt x="792" y="433"/>
                    <a:pt x="771" y="415"/>
                    <a:pt x="751" y="397"/>
                  </a:cubicBezTo>
                  <a:cubicBezTo>
                    <a:pt x="713" y="362"/>
                    <a:pt x="673" y="325"/>
                    <a:pt x="636" y="289"/>
                  </a:cubicBezTo>
                  <a:cubicBezTo>
                    <a:pt x="563" y="217"/>
                    <a:pt x="493" y="142"/>
                    <a:pt x="420" y="69"/>
                  </a:cubicBezTo>
                  <a:cubicBezTo>
                    <a:pt x="377" y="27"/>
                    <a:pt x="314" y="1"/>
                    <a:pt x="2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38"/>
            <p:cNvSpPr/>
            <p:nvPr/>
          </p:nvSpPr>
          <p:spPr>
            <a:xfrm>
              <a:off x="1238668" y="3791174"/>
              <a:ext cx="23445" cy="25860"/>
            </a:xfrm>
            <a:custGeom>
              <a:rect b="b" l="l" r="r" t="t"/>
              <a:pathLst>
                <a:path extrusionOk="0" h="750" w="680">
                  <a:moveTo>
                    <a:pt x="249" y="1"/>
                  </a:moveTo>
                  <a:cubicBezTo>
                    <a:pt x="247" y="1"/>
                    <a:pt x="245" y="1"/>
                    <a:pt x="242" y="1"/>
                  </a:cubicBezTo>
                  <a:cubicBezTo>
                    <a:pt x="184" y="1"/>
                    <a:pt x="113" y="27"/>
                    <a:pt x="74" y="71"/>
                  </a:cubicBezTo>
                  <a:cubicBezTo>
                    <a:pt x="32" y="116"/>
                    <a:pt x="1" y="177"/>
                    <a:pt x="3" y="240"/>
                  </a:cubicBezTo>
                  <a:lnTo>
                    <a:pt x="12" y="304"/>
                  </a:lnTo>
                  <a:cubicBezTo>
                    <a:pt x="24" y="345"/>
                    <a:pt x="43" y="380"/>
                    <a:pt x="74" y="409"/>
                  </a:cubicBezTo>
                  <a:cubicBezTo>
                    <a:pt x="74" y="409"/>
                    <a:pt x="74" y="411"/>
                    <a:pt x="75" y="411"/>
                  </a:cubicBezTo>
                  <a:cubicBezTo>
                    <a:pt x="107" y="454"/>
                    <a:pt x="138" y="498"/>
                    <a:pt x="169" y="542"/>
                  </a:cubicBezTo>
                  <a:cubicBezTo>
                    <a:pt x="204" y="588"/>
                    <a:pt x="238" y="633"/>
                    <a:pt x="283" y="668"/>
                  </a:cubicBezTo>
                  <a:cubicBezTo>
                    <a:pt x="325" y="701"/>
                    <a:pt x="372" y="731"/>
                    <a:pt x="425" y="740"/>
                  </a:cubicBezTo>
                  <a:cubicBezTo>
                    <a:pt x="431" y="741"/>
                    <a:pt x="436" y="741"/>
                    <a:pt x="443" y="742"/>
                  </a:cubicBezTo>
                  <a:cubicBezTo>
                    <a:pt x="457" y="745"/>
                    <a:pt x="480" y="750"/>
                    <a:pt x="495" y="750"/>
                  </a:cubicBezTo>
                  <a:cubicBezTo>
                    <a:pt x="503" y="750"/>
                    <a:pt x="538" y="744"/>
                    <a:pt x="545" y="742"/>
                  </a:cubicBezTo>
                  <a:cubicBezTo>
                    <a:pt x="589" y="732"/>
                    <a:pt x="627" y="704"/>
                    <a:pt x="650" y="667"/>
                  </a:cubicBezTo>
                  <a:cubicBezTo>
                    <a:pt x="676" y="627"/>
                    <a:pt x="680" y="579"/>
                    <a:pt x="680" y="532"/>
                  </a:cubicBezTo>
                  <a:cubicBezTo>
                    <a:pt x="679" y="501"/>
                    <a:pt x="673" y="472"/>
                    <a:pt x="662" y="442"/>
                  </a:cubicBezTo>
                  <a:cubicBezTo>
                    <a:pt x="652" y="411"/>
                    <a:pt x="641" y="378"/>
                    <a:pt x="623" y="350"/>
                  </a:cubicBezTo>
                  <a:cubicBezTo>
                    <a:pt x="607" y="325"/>
                    <a:pt x="591" y="300"/>
                    <a:pt x="574" y="277"/>
                  </a:cubicBezTo>
                  <a:cubicBezTo>
                    <a:pt x="522" y="208"/>
                    <a:pt x="467" y="137"/>
                    <a:pt x="412" y="71"/>
                  </a:cubicBezTo>
                  <a:cubicBezTo>
                    <a:pt x="389" y="48"/>
                    <a:pt x="365" y="31"/>
                    <a:pt x="335" y="22"/>
                  </a:cubicBezTo>
                  <a:cubicBezTo>
                    <a:pt x="308" y="8"/>
                    <a:pt x="280" y="1"/>
                    <a:pt x="2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38"/>
            <p:cNvSpPr/>
            <p:nvPr/>
          </p:nvSpPr>
          <p:spPr>
            <a:xfrm>
              <a:off x="2067590" y="3933672"/>
              <a:ext cx="21342" cy="48100"/>
            </a:xfrm>
            <a:custGeom>
              <a:rect b="b" l="l" r="r" t="t"/>
              <a:pathLst>
                <a:path extrusionOk="0" h="1395" w="619">
                  <a:moveTo>
                    <a:pt x="208" y="1"/>
                  </a:moveTo>
                  <a:cubicBezTo>
                    <a:pt x="184" y="1"/>
                    <a:pt x="159" y="5"/>
                    <a:pt x="138" y="14"/>
                  </a:cubicBezTo>
                  <a:cubicBezTo>
                    <a:pt x="60" y="46"/>
                    <a:pt x="1" y="144"/>
                    <a:pt x="33" y="230"/>
                  </a:cubicBezTo>
                  <a:cubicBezTo>
                    <a:pt x="64" y="315"/>
                    <a:pt x="91" y="399"/>
                    <a:pt x="107" y="489"/>
                  </a:cubicBezTo>
                  <a:cubicBezTo>
                    <a:pt x="110" y="506"/>
                    <a:pt x="112" y="524"/>
                    <a:pt x="116" y="541"/>
                  </a:cubicBezTo>
                  <a:lnTo>
                    <a:pt x="116" y="544"/>
                  </a:lnTo>
                  <a:cubicBezTo>
                    <a:pt x="117" y="553"/>
                    <a:pt x="118" y="562"/>
                    <a:pt x="120" y="572"/>
                  </a:cubicBezTo>
                  <a:cubicBezTo>
                    <a:pt x="123" y="613"/>
                    <a:pt x="128" y="652"/>
                    <a:pt x="131" y="692"/>
                  </a:cubicBezTo>
                  <a:cubicBezTo>
                    <a:pt x="136" y="773"/>
                    <a:pt x="141" y="853"/>
                    <a:pt x="143" y="936"/>
                  </a:cubicBezTo>
                  <a:cubicBezTo>
                    <a:pt x="146" y="1040"/>
                    <a:pt x="165" y="1142"/>
                    <a:pt x="186" y="1243"/>
                  </a:cubicBezTo>
                  <a:cubicBezTo>
                    <a:pt x="203" y="1325"/>
                    <a:pt x="295" y="1395"/>
                    <a:pt x="380" y="1395"/>
                  </a:cubicBezTo>
                  <a:cubicBezTo>
                    <a:pt x="382" y="1395"/>
                    <a:pt x="385" y="1395"/>
                    <a:pt x="387" y="1395"/>
                  </a:cubicBezTo>
                  <a:cubicBezTo>
                    <a:pt x="470" y="1392"/>
                    <a:pt x="574" y="1334"/>
                    <a:pt x="587" y="1243"/>
                  </a:cubicBezTo>
                  <a:cubicBezTo>
                    <a:pt x="602" y="1140"/>
                    <a:pt x="618" y="1039"/>
                    <a:pt x="607" y="936"/>
                  </a:cubicBezTo>
                  <a:cubicBezTo>
                    <a:pt x="594" y="831"/>
                    <a:pt x="583" y="727"/>
                    <a:pt x="558" y="626"/>
                  </a:cubicBezTo>
                  <a:cubicBezTo>
                    <a:pt x="513" y="442"/>
                    <a:pt x="445" y="262"/>
                    <a:pt x="367" y="90"/>
                  </a:cubicBezTo>
                  <a:cubicBezTo>
                    <a:pt x="340" y="30"/>
                    <a:pt x="273" y="1"/>
                    <a:pt x="20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38"/>
            <p:cNvSpPr/>
            <p:nvPr/>
          </p:nvSpPr>
          <p:spPr>
            <a:xfrm>
              <a:off x="2103585" y="3936465"/>
              <a:ext cx="21342" cy="46203"/>
            </a:xfrm>
            <a:custGeom>
              <a:rect b="b" l="l" r="r" t="t"/>
              <a:pathLst>
                <a:path extrusionOk="0" h="1340" w="619">
                  <a:moveTo>
                    <a:pt x="224" y="1155"/>
                  </a:moveTo>
                  <a:cubicBezTo>
                    <a:pt x="225" y="1157"/>
                    <a:pt x="226" y="1161"/>
                    <a:pt x="228" y="1166"/>
                  </a:cubicBezTo>
                  <a:cubicBezTo>
                    <a:pt x="227" y="1162"/>
                    <a:pt x="225" y="1159"/>
                    <a:pt x="224" y="1155"/>
                  </a:cubicBezTo>
                  <a:close/>
                  <a:moveTo>
                    <a:pt x="235" y="1"/>
                  </a:moveTo>
                  <a:cubicBezTo>
                    <a:pt x="217" y="1"/>
                    <a:pt x="198" y="4"/>
                    <a:pt x="179" y="10"/>
                  </a:cubicBezTo>
                  <a:cubicBezTo>
                    <a:pt x="70" y="45"/>
                    <a:pt x="0" y="156"/>
                    <a:pt x="31" y="269"/>
                  </a:cubicBezTo>
                  <a:cubicBezTo>
                    <a:pt x="75" y="432"/>
                    <a:pt x="113" y="597"/>
                    <a:pt x="139" y="764"/>
                  </a:cubicBezTo>
                  <a:cubicBezTo>
                    <a:pt x="151" y="847"/>
                    <a:pt x="170" y="931"/>
                    <a:pt x="183" y="1014"/>
                  </a:cubicBezTo>
                  <a:cubicBezTo>
                    <a:pt x="187" y="1031"/>
                    <a:pt x="189" y="1048"/>
                    <a:pt x="192" y="1067"/>
                  </a:cubicBezTo>
                  <a:cubicBezTo>
                    <a:pt x="197" y="1098"/>
                    <a:pt x="212" y="1127"/>
                    <a:pt x="224" y="1155"/>
                  </a:cubicBezTo>
                  <a:lnTo>
                    <a:pt x="224" y="1155"/>
                  </a:lnTo>
                  <a:cubicBezTo>
                    <a:pt x="223" y="1153"/>
                    <a:pt x="223" y="1152"/>
                    <a:pt x="223" y="1152"/>
                  </a:cubicBezTo>
                  <a:lnTo>
                    <a:pt x="223" y="1152"/>
                  </a:lnTo>
                  <a:cubicBezTo>
                    <a:pt x="223" y="1152"/>
                    <a:pt x="248" y="1211"/>
                    <a:pt x="248" y="1211"/>
                  </a:cubicBezTo>
                  <a:cubicBezTo>
                    <a:pt x="248" y="1211"/>
                    <a:pt x="247" y="1210"/>
                    <a:pt x="247" y="1210"/>
                  </a:cubicBezTo>
                  <a:lnTo>
                    <a:pt x="247" y="1210"/>
                  </a:lnTo>
                  <a:cubicBezTo>
                    <a:pt x="255" y="1229"/>
                    <a:pt x="266" y="1246"/>
                    <a:pt x="276" y="1265"/>
                  </a:cubicBezTo>
                  <a:cubicBezTo>
                    <a:pt x="304" y="1314"/>
                    <a:pt x="359" y="1340"/>
                    <a:pt x="413" y="1340"/>
                  </a:cubicBezTo>
                  <a:cubicBezTo>
                    <a:pt x="465" y="1340"/>
                    <a:pt x="516" y="1316"/>
                    <a:pt x="542" y="1265"/>
                  </a:cubicBezTo>
                  <a:cubicBezTo>
                    <a:pt x="593" y="1165"/>
                    <a:pt x="619" y="1068"/>
                    <a:pt x="613" y="955"/>
                  </a:cubicBezTo>
                  <a:cubicBezTo>
                    <a:pt x="608" y="856"/>
                    <a:pt x="599" y="757"/>
                    <a:pt x="578" y="661"/>
                  </a:cubicBezTo>
                  <a:cubicBezTo>
                    <a:pt x="542" y="490"/>
                    <a:pt x="493" y="322"/>
                    <a:pt x="438" y="157"/>
                  </a:cubicBezTo>
                  <a:cubicBezTo>
                    <a:pt x="409" y="70"/>
                    <a:pt x="326" y="1"/>
                    <a:pt x="23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38"/>
            <p:cNvSpPr/>
            <p:nvPr/>
          </p:nvSpPr>
          <p:spPr>
            <a:xfrm>
              <a:off x="2145200" y="3977356"/>
              <a:ext cx="18445" cy="34032"/>
            </a:xfrm>
            <a:custGeom>
              <a:rect b="b" l="l" r="r" t="t"/>
              <a:pathLst>
                <a:path extrusionOk="0" h="987" w="535">
                  <a:moveTo>
                    <a:pt x="298" y="1"/>
                  </a:moveTo>
                  <a:cubicBezTo>
                    <a:pt x="295" y="1"/>
                    <a:pt x="292" y="1"/>
                    <a:pt x="290" y="1"/>
                  </a:cubicBezTo>
                  <a:cubicBezTo>
                    <a:pt x="228" y="3"/>
                    <a:pt x="163" y="24"/>
                    <a:pt x="120" y="71"/>
                  </a:cubicBezTo>
                  <a:cubicBezTo>
                    <a:pt x="107" y="86"/>
                    <a:pt x="95" y="104"/>
                    <a:pt x="82" y="119"/>
                  </a:cubicBezTo>
                  <a:cubicBezTo>
                    <a:pt x="61" y="157"/>
                    <a:pt x="50" y="198"/>
                    <a:pt x="50" y="240"/>
                  </a:cubicBezTo>
                  <a:cubicBezTo>
                    <a:pt x="37" y="355"/>
                    <a:pt x="35" y="470"/>
                    <a:pt x="20" y="585"/>
                  </a:cubicBezTo>
                  <a:cubicBezTo>
                    <a:pt x="18" y="590"/>
                    <a:pt x="18" y="594"/>
                    <a:pt x="17" y="600"/>
                  </a:cubicBezTo>
                  <a:cubicBezTo>
                    <a:pt x="16" y="609"/>
                    <a:pt x="14" y="619"/>
                    <a:pt x="12" y="628"/>
                  </a:cubicBezTo>
                  <a:cubicBezTo>
                    <a:pt x="1" y="689"/>
                    <a:pt x="0" y="710"/>
                    <a:pt x="12" y="771"/>
                  </a:cubicBezTo>
                  <a:cubicBezTo>
                    <a:pt x="17" y="797"/>
                    <a:pt x="21" y="819"/>
                    <a:pt x="31" y="844"/>
                  </a:cubicBezTo>
                  <a:cubicBezTo>
                    <a:pt x="45" y="875"/>
                    <a:pt x="55" y="891"/>
                    <a:pt x="74" y="916"/>
                  </a:cubicBezTo>
                  <a:cubicBezTo>
                    <a:pt x="112" y="964"/>
                    <a:pt x="162" y="987"/>
                    <a:pt x="217" y="987"/>
                  </a:cubicBezTo>
                  <a:cubicBezTo>
                    <a:pt x="237" y="987"/>
                    <a:pt x="257" y="984"/>
                    <a:pt x="277" y="979"/>
                  </a:cubicBezTo>
                  <a:cubicBezTo>
                    <a:pt x="358" y="956"/>
                    <a:pt x="413" y="893"/>
                    <a:pt x="456" y="825"/>
                  </a:cubicBezTo>
                  <a:cubicBezTo>
                    <a:pt x="495" y="762"/>
                    <a:pt x="498" y="675"/>
                    <a:pt x="505" y="604"/>
                  </a:cubicBezTo>
                  <a:cubicBezTo>
                    <a:pt x="509" y="563"/>
                    <a:pt x="514" y="523"/>
                    <a:pt x="515" y="482"/>
                  </a:cubicBezTo>
                  <a:cubicBezTo>
                    <a:pt x="520" y="402"/>
                    <a:pt x="521" y="319"/>
                    <a:pt x="527" y="239"/>
                  </a:cubicBezTo>
                  <a:cubicBezTo>
                    <a:pt x="534" y="183"/>
                    <a:pt x="499" y="111"/>
                    <a:pt x="458" y="71"/>
                  </a:cubicBezTo>
                  <a:cubicBezTo>
                    <a:pt x="419" y="31"/>
                    <a:pt x="355" y="1"/>
                    <a:pt x="29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38"/>
            <p:cNvSpPr/>
            <p:nvPr/>
          </p:nvSpPr>
          <p:spPr>
            <a:xfrm>
              <a:off x="965360" y="3028932"/>
              <a:ext cx="1493324" cy="1600975"/>
            </a:xfrm>
            <a:custGeom>
              <a:rect b="b" l="l" r="r" t="t"/>
              <a:pathLst>
                <a:path extrusionOk="0" h="46432" w="43313">
                  <a:moveTo>
                    <a:pt x="12549" y="266"/>
                  </a:moveTo>
                  <a:cubicBezTo>
                    <a:pt x="12637" y="266"/>
                    <a:pt x="12712" y="303"/>
                    <a:pt x="12780" y="383"/>
                  </a:cubicBezTo>
                  <a:cubicBezTo>
                    <a:pt x="12889" y="514"/>
                    <a:pt x="12952" y="691"/>
                    <a:pt x="13011" y="848"/>
                  </a:cubicBezTo>
                  <a:cubicBezTo>
                    <a:pt x="13183" y="1306"/>
                    <a:pt x="13261" y="1794"/>
                    <a:pt x="13321" y="2280"/>
                  </a:cubicBezTo>
                  <a:cubicBezTo>
                    <a:pt x="13387" y="2794"/>
                    <a:pt x="13452" y="3307"/>
                    <a:pt x="13517" y="3822"/>
                  </a:cubicBezTo>
                  <a:cubicBezTo>
                    <a:pt x="13587" y="4372"/>
                    <a:pt x="13645" y="4924"/>
                    <a:pt x="13718" y="5473"/>
                  </a:cubicBezTo>
                  <a:cubicBezTo>
                    <a:pt x="13754" y="5744"/>
                    <a:pt x="13793" y="6013"/>
                    <a:pt x="13806" y="6284"/>
                  </a:cubicBezTo>
                  <a:cubicBezTo>
                    <a:pt x="13812" y="6395"/>
                    <a:pt x="13809" y="6508"/>
                    <a:pt x="13812" y="6618"/>
                  </a:cubicBezTo>
                  <a:lnTo>
                    <a:pt x="13812" y="6656"/>
                  </a:lnTo>
                  <a:lnTo>
                    <a:pt x="13812" y="6660"/>
                  </a:lnTo>
                  <a:lnTo>
                    <a:pt x="13809" y="6660"/>
                  </a:lnTo>
                  <a:lnTo>
                    <a:pt x="13806" y="6664"/>
                  </a:lnTo>
                  <a:cubicBezTo>
                    <a:pt x="13793" y="6670"/>
                    <a:pt x="13777" y="6680"/>
                    <a:pt x="13767" y="6686"/>
                  </a:cubicBezTo>
                  <a:cubicBezTo>
                    <a:pt x="13703" y="6717"/>
                    <a:pt x="13625" y="6727"/>
                    <a:pt x="13548" y="6729"/>
                  </a:cubicBezTo>
                  <a:cubicBezTo>
                    <a:pt x="13173" y="5724"/>
                    <a:pt x="12864" y="4695"/>
                    <a:pt x="12474" y="3695"/>
                  </a:cubicBezTo>
                  <a:cubicBezTo>
                    <a:pt x="12281" y="3201"/>
                    <a:pt x="12085" y="2709"/>
                    <a:pt x="11924" y="2206"/>
                  </a:cubicBezTo>
                  <a:cubicBezTo>
                    <a:pt x="11806" y="1834"/>
                    <a:pt x="11683" y="1416"/>
                    <a:pt x="11752" y="1040"/>
                  </a:cubicBezTo>
                  <a:cubicBezTo>
                    <a:pt x="11818" y="691"/>
                    <a:pt x="12064" y="409"/>
                    <a:pt x="12408" y="292"/>
                  </a:cubicBezTo>
                  <a:cubicBezTo>
                    <a:pt x="12459" y="275"/>
                    <a:pt x="12505" y="266"/>
                    <a:pt x="12549" y="266"/>
                  </a:cubicBezTo>
                  <a:close/>
                  <a:moveTo>
                    <a:pt x="34041" y="4469"/>
                  </a:moveTo>
                  <a:cubicBezTo>
                    <a:pt x="34250" y="4469"/>
                    <a:pt x="34371" y="4739"/>
                    <a:pt x="34419" y="4941"/>
                  </a:cubicBezTo>
                  <a:cubicBezTo>
                    <a:pt x="34439" y="5027"/>
                    <a:pt x="34453" y="5103"/>
                    <a:pt x="34460" y="5186"/>
                  </a:cubicBezTo>
                  <a:cubicBezTo>
                    <a:pt x="34466" y="5269"/>
                    <a:pt x="34460" y="5352"/>
                    <a:pt x="34469" y="5432"/>
                  </a:cubicBezTo>
                  <a:cubicBezTo>
                    <a:pt x="34478" y="5513"/>
                    <a:pt x="34528" y="5579"/>
                    <a:pt x="34616" y="5579"/>
                  </a:cubicBezTo>
                  <a:cubicBezTo>
                    <a:pt x="34685" y="5579"/>
                    <a:pt x="34739" y="5532"/>
                    <a:pt x="34760" y="5473"/>
                  </a:cubicBezTo>
                  <a:lnTo>
                    <a:pt x="34760" y="5466"/>
                  </a:lnTo>
                  <a:cubicBezTo>
                    <a:pt x="34763" y="5454"/>
                    <a:pt x="34763" y="5444"/>
                    <a:pt x="34763" y="5432"/>
                  </a:cubicBezTo>
                  <a:cubicBezTo>
                    <a:pt x="34763" y="5430"/>
                    <a:pt x="34766" y="5428"/>
                    <a:pt x="34766" y="5426"/>
                  </a:cubicBezTo>
                  <a:cubicBezTo>
                    <a:pt x="34768" y="5407"/>
                    <a:pt x="34768" y="5390"/>
                    <a:pt x="34768" y="5370"/>
                  </a:cubicBezTo>
                  <a:cubicBezTo>
                    <a:pt x="34784" y="5233"/>
                    <a:pt x="34835" y="5104"/>
                    <a:pt x="34912" y="4985"/>
                  </a:cubicBezTo>
                  <a:cubicBezTo>
                    <a:pt x="34969" y="4896"/>
                    <a:pt x="35066" y="4805"/>
                    <a:pt x="35168" y="4805"/>
                  </a:cubicBezTo>
                  <a:cubicBezTo>
                    <a:pt x="35194" y="4805"/>
                    <a:pt x="35220" y="4811"/>
                    <a:pt x="35246" y="4824"/>
                  </a:cubicBezTo>
                  <a:cubicBezTo>
                    <a:pt x="35362" y="4886"/>
                    <a:pt x="35412" y="5071"/>
                    <a:pt x="35437" y="5202"/>
                  </a:cubicBezTo>
                  <a:cubicBezTo>
                    <a:pt x="35449" y="5277"/>
                    <a:pt x="35454" y="5363"/>
                    <a:pt x="35452" y="5446"/>
                  </a:cubicBezTo>
                  <a:cubicBezTo>
                    <a:pt x="35449" y="5463"/>
                    <a:pt x="35449" y="5483"/>
                    <a:pt x="35448" y="5501"/>
                  </a:cubicBezTo>
                  <a:cubicBezTo>
                    <a:pt x="35446" y="5523"/>
                    <a:pt x="35446" y="5526"/>
                    <a:pt x="35446" y="5526"/>
                  </a:cubicBezTo>
                  <a:cubicBezTo>
                    <a:pt x="35446" y="5526"/>
                    <a:pt x="35445" y="5525"/>
                    <a:pt x="35445" y="5525"/>
                  </a:cubicBezTo>
                  <a:cubicBezTo>
                    <a:pt x="35444" y="5525"/>
                    <a:pt x="35443" y="5530"/>
                    <a:pt x="35439" y="5563"/>
                  </a:cubicBezTo>
                  <a:cubicBezTo>
                    <a:pt x="35439" y="5568"/>
                    <a:pt x="35435" y="5595"/>
                    <a:pt x="35435" y="5602"/>
                  </a:cubicBezTo>
                  <a:cubicBezTo>
                    <a:pt x="35435" y="5605"/>
                    <a:pt x="35435" y="5608"/>
                    <a:pt x="35432" y="5613"/>
                  </a:cubicBezTo>
                  <a:cubicBezTo>
                    <a:pt x="35429" y="5625"/>
                    <a:pt x="35429" y="5633"/>
                    <a:pt x="35428" y="5641"/>
                  </a:cubicBezTo>
                  <a:lnTo>
                    <a:pt x="35422" y="5682"/>
                  </a:lnTo>
                  <a:cubicBezTo>
                    <a:pt x="35413" y="5754"/>
                    <a:pt x="35487" y="5818"/>
                    <a:pt x="35552" y="5828"/>
                  </a:cubicBezTo>
                  <a:cubicBezTo>
                    <a:pt x="35559" y="5829"/>
                    <a:pt x="35566" y="5829"/>
                    <a:pt x="35572" y="5829"/>
                  </a:cubicBezTo>
                  <a:cubicBezTo>
                    <a:pt x="35640" y="5829"/>
                    <a:pt x="35689" y="5786"/>
                    <a:pt x="35714" y="5722"/>
                  </a:cubicBezTo>
                  <a:cubicBezTo>
                    <a:pt x="35741" y="5655"/>
                    <a:pt x="35751" y="5583"/>
                    <a:pt x="35754" y="5509"/>
                  </a:cubicBezTo>
                  <a:cubicBezTo>
                    <a:pt x="35773" y="5456"/>
                    <a:pt x="35803" y="5402"/>
                    <a:pt x="35839" y="5357"/>
                  </a:cubicBezTo>
                  <a:cubicBezTo>
                    <a:pt x="35866" y="5319"/>
                    <a:pt x="35895" y="5297"/>
                    <a:pt x="35932" y="5276"/>
                  </a:cubicBezTo>
                  <a:cubicBezTo>
                    <a:pt x="35934" y="5274"/>
                    <a:pt x="35934" y="5274"/>
                    <a:pt x="35936" y="5274"/>
                  </a:cubicBezTo>
                  <a:cubicBezTo>
                    <a:pt x="35940" y="5274"/>
                    <a:pt x="35943" y="5274"/>
                    <a:pt x="35948" y="5271"/>
                  </a:cubicBezTo>
                  <a:lnTo>
                    <a:pt x="35948" y="5274"/>
                  </a:lnTo>
                  <a:cubicBezTo>
                    <a:pt x="35948" y="5274"/>
                    <a:pt x="35950" y="5274"/>
                    <a:pt x="35950" y="5276"/>
                  </a:cubicBezTo>
                  <a:cubicBezTo>
                    <a:pt x="35956" y="5280"/>
                    <a:pt x="35961" y="5276"/>
                    <a:pt x="35975" y="5295"/>
                  </a:cubicBezTo>
                  <a:cubicBezTo>
                    <a:pt x="36057" y="5410"/>
                    <a:pt x="36073" y="5613"/>
                    <a:pt x="36081" y="5754"/>
                  </a:cubicBezTo>
                  <a:cubicBezTo>
                    <a:pt x="36094" y="5948"/>
                    <a:pt x="36081" y="6147"/>
                    <a:pt x="36054" y="6338"/>
                  </a:cubicBezTo>
                  <a:cubicBezTo>
                    <a:pt x="35996" y="6734"/>
                    <a:pt x="35873" y="7115"/>
                    <a:pt x="35760" y="7497"/>
                  </a:cubicBezTo>
                  <a:cubicBezTo>
                    <a:pt x="35639" y="7915"/>
                    <a:pt x="35517" y="8330"/>
                    <a:pt x="35373" y="8742"/>
                  </a:cubicBezTo>
                  <a:cubicBezTo>
                    <a:pt x="35252" y="9097"/>
                    <a:pt x="35127" y="9450"/>
                    <a:pt x="35014" y="9806"/>
                  </a:cubicBezTo>
                  <a:cubicBezTo>
                    <a:pt x="35012" y="9795"/>
                    <a:pt x="35008" y="9784"/>
                    <a:pt x="35002" y="9773"/>
                  </a:cubicBezTo>
                  <a:cubicBezTo>
                    <a:pt x="34949" y="9619"/>
                    <a:pt x="34856" y="9492"/>
                    <a:pt x="34732" y="9391"/>
                  </a:cubicBezTo>
                  <a:cubicBezTo>
                    <a:pt x="34846" y="9166"/>
                    <a:pt x="34906" y="8924"/>
                    <a:pt x="34964" y="8680"/>
                  </a:cubicBezTo>
                  <a:cubicBezTo>
                    <a:pt x="35026" y="8421"/>
                    <a:pt x="35094" y="8166"/>
                    <a:pt x="35175" y="7916"/>
                  </a:cubicBezTo>
                  <a:cubicBezTo>
                    <a:pt x="35206" y="7825"/>
                    <a:pt x="35123" y="7753"/>
                    <a:pt x="35044" y="7753"/>
                  </a:cubicBezTo>
                  <a:cubicBezTo>
                    <a:pt x="35004" y="7753"/>
                    <a:pt x="34965" y="7772"/>
                    <a:pt x="34944" y="7816"/>
                  </a:cubicBezTo>
                  <a:cubicBezTo>
                    <a:pt x="34819" y="8057"/>
                    <a:pt x="34774" y="8325"/>
                    <a:pt x="34729" y="8589"/>
                  </a:cubicBezTo>
                  <a:cubicBezTo>
                    <a:pt x="34689" y="8821"/>
                    <a:pt x="34647" y="9057"/>
                    <a:pt x="34573" y="9285"/>
                  </a:cubicBezTo>
                  <a:cubicBezTo>
                    <a:pt x="34448" y="9217"/>
                    <a:pt x="34311" y="9171"/>
                    <a:pt x="34170" y="9158"/>
                  </a:cubicBezTo>
                  <a:cubicBezTo>
                    <a:pt x="34137" y="8841"/>
                    <a:pt x="34127" y="8526"/>
                    <a:pt x="34137" y="8209"/>
                  </a:cubicBezTo>
                  <a:cubicBezTo>
                    <a:pt x="34146" y="7884"/>
                    <a:pt x="34196" y="7563"/>
                    <a:pt x="34224" y="7239"/>
                  </a:cubicBezTo>
                  <a:cubicBezTo>
                    <a:pt x="34228" y="7178"/>
                    <a:pt x="34168" y="7137"/>
                    <a:pt x="34113" y="7137"/>
                  </a:cubicBezTo>
                  <a:cubicBezTo>
                    <a:pt x="34079" y="7137"/>
                    <a:pt x="34047" y="7152"/>
                    <a:pt x="34032" y="7188"/>
                  </a:cubicBezTo>
                  <a:cubicBezTo>
                    <a:pt x="33897" y="7504"/>
                    <a:pt x="33879" y="7857"/>
                    <a:pt x="33872" y="8196"/>
                  </a:cubicBezTo>
                  <a:cubicBezTo>
                    <a:pt x="33866" y="8518"/>
                    <a:pt x="33892" y="8842"/>
                    <a:pt x="33939" y="9161"/>
                  </a:cubicBezTo>
                  <a:cubicBezTo>
                    <a:pt x="33756" y="9185"/>
                    <a:pt x="33590" y="9258"/>
                    <a:pt x="33430" y="9346"/>
                  </a:cubicBezTo>
                  <a:lnTo>
                    <a:pt x="33410" y="9318"/>
                  </a:lnTo>
                  <a:cubicBezTo>
                    <a:pt x="33305" y="8978"/>
                    <a:pt x="33222" y="8628"/>
                    <a:pt x="33163" y="8278"/>
                  </a:cubicBezTo>
                  <a:cubicBezTo>
                    <a:pt x="33132" y="8093"/>
                    <a:pt x="33105" y="7906"/>
                    <a:pt x="33085" y="7717"/>
                  </a:cubicBezTo>
                  <a:cubicBezTo>
                    <a:pt x="33076" y="7620"/>
                    <a:pt x="33065" y="7524"/>
                    <a:pt x="33054" y="7430"/>
                  </a:cubicBezTo>
                  <a:cubicBezTo>
                    <a:pt x="33040" y="7338"/>
                    <a:pt x="33032" y="7239"/>
                    <a:pt x="32976" y="7166"/>
                  </a:cubicBezTo>
                  <a:cubicBezTo>
                    <a:pt x="32961" y="7147"/>
                    <a:pt x="32938" y="7136"/>
                    <a:pt x="32917" y="7136"/>
                  </a:cubicBezTo>
                  <a:cubicBezTo>
                    <a:pt x="32896" y="7136"/>
                    <a:pt x="32877" y="7145"/>
                    <a:pt x="32863" y="7166"/>
                  </a:cubicBezTo>
                  <a:cubicBezTo>
                    <a:pt x="32774" y="7318"/>
                    <a:pt x="32820" y="7553"/>
                    <a:pt x="32844" y="7718"/>
                  </a:cubicBezTo>
                  <a:cubicBezTo>
                    <a:pt x="32868" y="7921"/>
                    <a:pt x="32900" y="8124"/>
                    <a:pt x="32940" y="8326"/>
                  </a:cubicBezTo>
                  <a:cubicBezTo>
                    <a:pt x="32991" y="8589"/>
                    <a:pt x="33056" y="8847"/>
                    <a:pt x="33143" y="9097"/>
                  </a:cubicBezTo>
                  <a:cubicBezTo>
                    <a:pt x="32995" y="9019"/>
                    <a:pt x="32828" y="8976"/>
                    <a:pt x="32662" y="8976"/>
                  </a:cubicBezTo>
                  <a:cubicBezTo>
                    <a:pt x="32642" y="8976"/>
                    <a:pt x="32623" y="8977"/>
                    <a:pt x="32603" y="8978"/>
                  </a:cubicBezTo>
                  <a:cubicBezTo>
                    <a:pt x="32501" y="8982"/>
                    <a:pt x="32393" y="9005"/>
                    <a:pt x="32293" y="9039"/>
                  </a:cubicBezTo>
                  <a:cubicBezTo>
                    <a:pt x="32293" y="9039"/>
                    <a:pt x="32293" y="9036"/>
                    <a:pt x="32290" y="9036"/>
                  </a:cubicBezTo>
                  <a:cubicBezTo>
                    <a:pt x="32197" y="8862"/>
                    <a:pt x="32179" y="8659"/>
                    <a:pt x="32126" y="8471"/>
                  </a:cubicBezTo>
                  <a:cubicBezTo>
                    <a:pt x="32057" y="8242"/>
                    <a:pt x="31975" y="8018"/>
                    <a:pt x="31894" y="7790"/>
                  </a:cubicBezTo>
                  <a:cubicBezTo>
                    <a:pt x="31740" y="7353"/>
                    <a:pt x="31591" y="6913"/>
                    <a:pt x="31466" y="6466"/>
                  </a:cubicBezTo>
                  <a:cubicBezTo>
                    <a:pt x="31401" y="6241"/>
                    <a:pt x="31347" y="6014"/>
                    <a:pt x="31300" y="5786"/>
                  </a:cubicBezTo>
                  <a:cubicBezTo>
                    <a:pt x="31266" y="5602"/>
                    <a:pt x="31219" y="5409"/>
                    <a:pt x="31219" y="5219"/>
                  </a:cubicBezTo>
                  <a:cubicBezTo>
                    <a:pt x="31221" y="5097"/>
                    <a:pt x="31241" y="4963"/>
                    <a:pt x="31319" y="4870"/>
                  </a:cubicBezTo>
                  <a:cubicBezTo>
                    <a:pt x="31401" y="4769"/>
                    <a:pt x="31534" y="4731"/>
                    <a:pt x="31660" y="4731"/>
                  </a:cubicBezTo>
                  <a:cubicBezTo>
                    <a:pt x="31673" y="4731"/>
                    <a:pt x="31686" y="4731"/>
                    <a:pt x="31699" y="4732"/>
                  </a:cubicBezTo>
                  <a:cubicBezTo>
                    <a:pt x="32032" y="4751"/>
                    <a:pt x="32163" y="5156"/>
                    <a:pt x="32307" y="5398"/>
                  </a:cubicBezTo>
                  <a:cubicBezTo>
                    <a:pt x="32332" y="5439"/>
                    <a:pt x="32375" y="5458"/>
                    <a:pt x="32418" y="5458"/>
                  </a:cubicBezTo>
                  <a:cubicBezTo>
                    <a:pt x="32484" y="5458"/>
                    <a:pt x="32550" y="5412"/>
                    <a:pt x="32546" y="5332"/>
                  </a:cubicBezTo>
                  <a:cubicBezTo>
                    <a:pt x="32539" y="5107"/>
                    <a:pt x="32542" y="4843"/>
                    <a:pt x="32643" y="4652"/>
                  </a:cubicBezTo>
                  <a:cubicBezTo>
                    <a:pt x="32668" y="4608"/>
                    <a:pt x="32693" y="4577"/>
                    <a:pt x="32722" y="4556"/>
                  </a:cubicBezTo>
                  <a:cubicBezTo>
                    <a:pt x="32745" y="4542"/>
                    <a:pt x="32768" y="4535"/>
                    <a:pt x="32793" y="4535"/>
                  </a:cubicBezTo>
                  <a:cubicBezTo>
                    <a:pt x="32807" y="4535"/>
                    <a:pt x="32821" y="4537"/>
                    <a:pt x="32837" y="4541"/>
                  </a:cubicBezTo>
                  <a:cubicBezTo>
                    <a:pt x="32987" y="4569"/>
                    <a:pt x="33077" y="4697"/>
                    <a:pt x="33139" y="4824"/>
                  </a:cubicBezTo>
                  <a:cubicBezTo>
                    <a:pt x="33225" y="4990"/>
                    <a:pt x="33267" y="5171"/>
                    <a:pt x="33316" y="5347"/>
                  </a:cubicBezTo>
                  <a:cubicBezTo>
                    <a:pt x="33336" y="5417"/>
                    <a:pt x="33397" y="5449"/>
                    <a:pt x="33457" y="5449"/>
                  </a:cubicBezTo>
                  <a:cubicBezTo>
                    <a:pt x="33531" y="5449"/>
                    <a:pt x="33606" y="5400"/>
                    <a:pt x="33605" y="5308"/>
                  </a:cubicBezTo>
                  <a:cubicBezTo>
                    <a:pt x="33602" y="5046"/>
                    <a:pt x="33622" y="4660"/>
                    <a:pt x="33886" y="4514"/>
                  </a:cubicBezTo>
                  <a:cubicBezTo>
                    <a:pt x="33942" y="4482"/>
                    <a:pt x="33994" y="4469"/>
                    <a:pt x="34041" y="4469"/>
                  </a:cubicBezTo>
                  <a:close/>
                  <a:moveTo>
                    <a:pt x="16864" y="6724"/>
                  </a:moveTo>
                  <a:cubicBezTo>
                    <a:pt x="16957" y="6732"/>
                    <a:pt x="17050" y="6743"/>
                    <a:pt x="17138" y="6765"/>
                  </a:cubicBezTo>
                  <a:cubicBezTo>
                    <a:pt x="17373" y="6821"/>
                    <a:pt x="17600" y="6903"/>
                    <a:pt x="17839" y="6942"/>
                  </a:cubicBezTo>
                  <a:cubicBezTo>
                    <a:pt x="18355" y="7024"/>
                    <a:pt x="18869" y="7098"/>
                    <a:pt x="19385" y="7182"/>
                  </a:cubicBezTo>
                  <a:cubicBezTo>
                    <a:pt x="20403" y="7345"/>
                    <a:pt x="21420" y="7529"/>
                    <a:pt x="22435" y="7718"/>
                  </a:cubicBezTo>
                  <a:cubicBezTo>
                    <a:pt x="23446" y="7909"/>
                    <a:pt x="24461" y="8096"/>
                    <a:pt x="25466" y="8327"/>
                  </a:cubicBezTo>
                  <a:cubicBezTo>
                    <a:pt x="25961" y="8441"/>
                    <a:pt x="26457" y="8560"/>
                    <a:pt x="26955" y="8671"/>
                  </a:cubicBezTo>
                  <a:cubicBezTo>
                    <a:pt x="27451" y="8783"/>
                    <a:pt x="27951" y="8879"/>
                    <a:pt x="28454" y="8973"/>
                  </a:cubicBezTo>
                  <a:cubicBezTo>
                    <a:pt x="28956" y="9070"/>
                    <a:pt x="29456" y="9173"/>
                    <a:pt x="29959" y="9267"/>
                  </a:cubicBezTo>
                  <a:cubicBezTo>
                    <a:pt x="30214" y="9314"/>
                    <a:pt x="30465" y="9357"/>
                    <a:pt x="30720" y="9403"/>
                  </a:cubicBezTo>
                  <a:cubicBezTo>
                    <a:pt x="30964" y="9446"/>
                    <a:pt x="31204" y="9508"/>
                    <a:pt x="31448" y="9546"/>
                  </a:cubicBezTo>
                  <a:cubicBezTo>
                    <a:pt x="31522" y="9558"/>
                    <a:pt x="31597" y="9565"/>
                    <a:pt x="31672" y="9580"/>
                  </a:cubicBezTo>
                  <a:cubicBezTo>
                    <a:pt x="31624" y="9696"/>
                    <a:pt x="31605" y="9820"/>
                    <a:pt x="31606" y="9945"/>
                  </a:cubicBezTo>
                  <a:cubicBezTo>
                    <a:pt x="31413" y="9957"/>
                    <a:pt x="31220" y="9988"/>
                    <a:pt x="31042" y="10058"/>
                  </a:cubicBezTo>
                  <a:cubicBezTo>
                    <a:pt x="30911" y="10108"/>
                    <a:pt x="30794" y="10183"/>
                    <a:pt x="30689" y="10270"/>
                  </a:cubicBezTo>
                  <a:cubicBezTo>
                    <a:pt x="30626" y="10252"/>
                    <a:pt x="30556" y="10243"/>
                    <a:pt x="30495" y="10235"/>
                  </a:cubicBezTo>
                  <a:cubicBezTo>
                    <a:pt x="30354" y="10219"/>
                    <a:pt x="30214" y="10215"/>
                    <a:pt x="30073" y="10200"/>
                  </a:cubicBezTo>
                  <a:cubicBezTo>
                    <a:pt x="29590" y="10141"/>
                    <a:pt x="29112" y="10044"/>
                    <a:pt x="28634" y="9954"/>
                  </a:cubicBezTo>
                  <a:cubicBezTo>
                    <a:pt x="27683" y="9779"/>
                    <a:pt x="26733" y="9594"/>
                    <a:pt x="25794" y="9369"/>
                  </a:cubicBezTo>
                  <a:cubicBezTo>
                    <a:pt x="25331" y="9259"/>
                    <a:pt x="24872" y="9145"/>
                    <a:pt x="24408" y="9051"/>
                  </a:cubicBezTo>
                  <a:cubicBezTo>
                    <a:pt x="23940" y="8955"/>
                    <a:pt x="23486" y="8824"/>
                    <a:pt x="23025" y="8702"/>
                  </a:cubicBezTo>
                  <a:cubicBezTo>
                    <a:pt x="22569" y="8581"/>
                    <a:pt x="22111" y="8478"/>
                    <a:pt x="21655" y="8362"/>
                  </a:cubicBezTo>
                  <a:cubicBezTo>
                    <a:pt x="21187" y="8241"/>
                    <a:pt x="20719" y="8137"/>
                    <a:pt x="20248" y="8038"/>
                  </a:cubicBezTo>
                  <a:cubicBezTo>
                    <a:pt x="19987" y="7984"/>
                    <a:pt x="19723" y="7928"/>
                    <a:pt x="19462" y="7863"/>
                  </a:cubicBezTo>
                  <a:cubicBezTo>
                    <a:pt x="19212" y="7803"/>
                    <a:pt x="18963" y="7733"/>
                    <a:pt x="18712" y="7682"/>
                  </a:cubicBezTo>
                  <a:cubicBezTo>
                    <a:pt x="18451" y="7632"/>
                    <a:pt x="18193" y="7580"/>
                    <a:pt x="17937" y="7517"/>
                  </a:cubicBezTo>
                  <a:cubicBezTo>
                    <a:pt x="17759" y="7472"/>
                    <a:pt x="17565" y="7451"/>
                    <a:pt x="17391" y="7383"/>
                  </a:cubicBezTo>
                  <a:cubicBezTo>
                    <a:pt x="17238" y="7145"/>
                    <a:pt x="17061" y="6925"/>
                    <a:pt x="16864" y="6724"/>
                  </a:cubicBezTo>
                  <a:close/>
                  <a:moveTo>
                    <a:pt x="17556" y="7648"/>
                  </a:moveTo>
                  <a:cubicBezTo>
                    <a:pt x="17628" y="7673"/>
                    <a:pt x="17703" y="7692"/>
                    <a:pt x="17777" y="7711"/>
                  </a:cubicBezTo>
                  <a:cubicBezTo>
                    <a:pt x="17989" y="7764"/>
                    <a:pt x="18199" y="7824"/>
                    <a:pt x="18411" y="7872"/>
                  </a:cubicBezTo>
                  <a:cubicBezTo>
                    <a:pt x="18867" y="7975"/>
                    <a:pt x="19316" y="8097"/>
                    <a:pt x="19771" y="8197"/>
                  </a:cubicBezTo>
                  <a:cubicBezTo>
                    <a:pt x="20229" y="8298"/>
                    <a:pt x="20690" y="8388"/>
                    <a:pt x="21145" y="8499"/>
                  </a:cubicBezTo>
                  <a:cubicBezTo>
                    <a:pt x="21604" y="8613"/>
                    <a:pt x="22060" y="8741"/>
                    <a:pt x="22523" y="8848"/>
                  </a:cubicBezTo>
                  <a:cubicBezTo>
                    <a:pt x="22976" y="8954"/>
                    <a:pt x="23420" y="9090"/>
                    <a:pt x="23868" y="9203"/>
                  </a:cubicBezTo>
                  <a:cubicBezTo>
                    <a:pt x="24331" y="9320"/>
                    <a:pt x="24799" y="9407"/>
                    <a:pt x="25264" y="9519"/>
                  </a:cubicBezTo>
                  <a:cubicBezTo>
                    <a:pt x="26197" y="9744"/>
                    <a:pt x="27133" y="9950"/>
                    <a:pt x="28079" y="10131"/>
                  </a:cubicBezTo>
                  <a:cubicBezTo>
                    <a:pt x="28610" y="10233"/>
                    <a:pt x="29139" y="10340"/>
                    <a:pt x="29673" y="10427"/>
                  </a:cubicBezTo>
                  <a:cubicBezTo>
                    <a:pt x="29882" y="10461"/>
                    <a:pt x="30086" y="10489"/>
                    <a:pt x="30297" y="10505"/>
                  </a:cubicBezTo>
                  <a:cubicBezTo>
                    <a:pt x="30346" y="10509"/>
                    <a:pt x="30402" y="10514"/>
                    <a:pt x="30450" y="10519"/>
                  </a:cubicBezTo>
                  <a:cubicBezTo>
                    <a:pt x="30441" y="10530"/>
                    <a:pt x="30432" y="10540"/>
                    <a:pt x="30423" y="10553"/>
                  </a:cubicBezTo>
                  <a:cubicBezTo>
                    <a:pt x="30318" y="10705"/>
                    <a:pt x="30252" y="10873"/>
                    <a:pt x="30219" y="11046"/>
                  </a:cubicBezTo>
                  <a:cubicBezTo>
                    <a:pt x="30138" y="10986"/>
                    <a:pt x="30044" y="10940"/>
                    <a:pt x="29960" y="10908"/>
                  </a:cubicBezTo>
                  <a:cubicBezTo>
                    <a:pt x="29785" y="10833"/>
                    <a:pt x="29597" y="10789"/>
                    <a:pt x="29413" y="10754"/>
                  </a:cubicBezTo>
                  <a:cubicBezTo>
                    <a:pt x="29213" y="10716"/>
                    <a:pt x="29015" y="10691"/>
                    <a:pt x="28813" y="10691"/>
                  </a:cubicBezTo>
                  <a:cubicBezTo>
                    <a:pt x="28798" y="10691"/>
                    <a:pt x="28782" y="10691"/>
                    <a:pt x="28767" y="10691"/>
                  </a:cubicBezTo>
                  <a:cubicBezTo>
                    <a:pt x="28477" y="10696"/>
                    <a:pt x="28200" y="10751"/>
                    <a:pt x="27924" y="10824"/>
                  </a:cubicBezTo>
                  <a:cubicBezTo>
                    <a:pt x="27699" y="10886"/>
                    <a:pt x="27465" y="10902"/>
                    <a:pt x="27303" y="11071"/>
                  </a:cubicBezTo>
                  <a:cubicBezTo>
                    <a:pt x="26947" y="10639"/>
                    <a:pt x="26451" y="10325"/>
                    <a:pt x="25914" y="10179"/>
                  </a:cubicBezTo>
                  <a:cubicBezTo>
                    <a:pt x="25623" y="10101"/>
                    <a:pt x="25313" y="10058"/>
                    <a:pt x="25001" y="10058"/>
                  </a:cubicBezTo>
                  <a:cubicBezTo>
                    <a:pt x="24500" y="10058"/>
                    <a:pt x="23998" y="10170"/>
                    <a:pt x="23578" y="10429"/>
                  </a:cubicBezTo>
                  <a:cubicBezTo>
                    <a:pt x="23471" y="10494"/>
                    <a:pt x="23372" y="10572"/>
                    <a:pt x="23285" y="10654"/>
                  </a:cubicBezTo>
                  <a:cubicBezTo>
                    <a:pt x="23142" y="10533"/>
                    <a:pt x="22998" y="10402"/>
                    <a:pt x="22833" y="10310"/>
                  </a:cubicBezTo>
                  <a:cubicBezTo>
                    <a:pt x="22633" y="10196"/>
                    <a:pt x="22406" y="10117"/>
                    <a:pt x="22190" y="10039"/>
                  </a:cubicBezTo>
                  <a:cubicBezTo>
                    <a:pt x="21825" y="9910"/>
                    <a:pt x="21451" y="9816"/>
                    <a:pt x="21060" y="9805"/>
                  </a:cubicBezTo>
                  <a:cubicBezTo>
                    <a:pt x="21029" y="9804"/>
                    <a:pt x="20998" y="9804"/>
                    <a:pt x="20966" y="9804"/>
                  </a:cubicBezTo>
                  <a:cubicBezTo>
                    <a:pt x="20264" y="9804"/>
                    <a:pt x="19555" y="10014"/>
                    <a:pt x="18954" y="10371"/>
                  </a:cubicBezTo>
                  <a:cubicBezTo>
                    <a:pt x="18711" y="10513"/>
                    <a:pt x="18485" y="10680"/>
                    <a:pt x="18282" y="10876"/>
                  </a:cubicBezTo>
                  <a:cubicBezTo>
                    <a:pt x="18282" y="10543"/>
                    <a:pt x="18251" y="10210"/>
                    <a:pt x="18211" y="9879"/>
                  </a:cubicBezTo>
                  <a:cubicBezTo>
                    <a:pt x="18161" y="9451"/>
                    <a:pt x="18094" y="9030"/>
                    <a:pt x="17967" y="8618"/>
                  </a:cubicBezTo>
                  <a:cubicBezTo>
                    <a:pt x="17864" y="8284"/>
                    <a:pt x="17727" y="7957"/>
                    <a:pt x="17556" y="7648"/>
                  </a:cubicBezTo>
                  <a:close/>
                  <a:moveTo>
                    <a:pt x="36075" y="7530"/>
                  </a:moveTo>
                  <a:cubicBezTo>
                    <a:pt x="36001" y="8270"/>
                    <a:pt x="36155" y="9019"/>
                    <a:pt x="36318" y="9737"/>
                  </a:cubicBezTo>
                  <a:cubicBezTo>
                    <a:pt x="36384" y="10039"/>
                    <a:pt x="36445" y="10340"/>
                    <a:pt x="36536" y="10637"/>
                  </a:cubicBezTo>
                  <a:cubicBezTo>
                    <a:pt x="36617" y="10896"/>
                    <a:pt x="36710" y="11153"/>
                    <a:pt x="36788" y="11414"/>
                  </a:cubicBezTo>
                  <a:cubicBezTo>
                    <a:pt x="36777" y="11412"/>
                    <a:pt x="36770" y="11408"/>
                    <a:pt x="36760" y="11405"/>
                  </a:cubicBezTo>
                  <a:cubicBezTo>
                    <a:pt x="36692" y="11392"/>
                    <a:pt x="36620" y="11383"/>
                    <a:pt x="36548" y="11383"/>
                  </a:cubicBezTo>
                  <a:cubicBezTo>
                    <a:pt x="36567" y="10989"/>
                    <a:pt x="36365" y="10608"/>
                    <a:pt x="36058" y="10374"/>
                  </a:cubicBezTo>
                  <a:cubicBezTo>
                    <a:pt x="35859" y="10220"/>
                    <a:pt x="35625" y="10147"/>
                    <a:pt x="35386" y="10147"/>
                  </a:cubicBezTo>
                  <a:cubicBezTo>
                    <a:pt x="35319" y="10147"/>
                    <a:pt x="35251" y="10153"/>
                    <a:pt x="35184" y="10164"/>
                  </a:cubicBezTo>
                  <a:cubicBezTo>
                    <a:pt x="35327" y="9718"/>
                    <a:pt x="35494" y="9280"/>
                    <a:pt x="35651" y="8838"/>
                  </a:cubicBezTo>
                  <a:cubicBezTo>
                    <a:pt x="35807" y="8406"/>
                    <a:pt x="35945" y="7969"/>
                    <a:pt x="36075" y="7530"/>
                  </a:cubicBezTo>
                  <a:close/>
                  <a:moveTo>
                    <a:pt x="28761" y="10954"/>
                  </a:moveTo>
                  <a:cubicBezTo>
                    <a:pt x="29098" y="10954"/>
                    <a:pt x="29445" y="11014"/>
                    <a:pt x="29762" y="11130"/>
                  </a:cubicBezTo>
                  <a:cubicBezTo>
                    <a:pt x="29842" y="11159"/>
                    <a:pt x="29920" y="11197"/>
                    <a:pt x="29992" y="11244"/>
                  </a:cubicBezTo>
                  <a:cubicBezTo>
                    <a:pt x="30050" y="11283"/>
                    <a:pt x="30097" y="11338"/>
                    <a:pt x="30151" y="11398"/>
                  </a:cubicBezTo>
                  <a:cubicBezTo>
                    <a:pt x="30163" y="11410"/>
                    <a:pt x="30175" y="11419"/>
                    <a:pt x="30189" y="11426"/>
                  </a:cubicBezTo>
                  <a:cubicBezTo>
                    <a:pt x="30188" y="11445"/>
                    <a:pt x="30190" y="11468"/>
                    <a:pt x="30193" y="11492"/>
                  </a:cubicBezTo>
                  <a:cubicBezTo>
                    <a:pt x="30071" y="11441"/>
                    <a:pt x="29918" y="11424"/>
                    <a:pt x="29815" y="11410"/>
                  </a:cubicBezTo>
                  <a:cubicBezTo>
                    <a:pt x="29691" y="11395"/>
                    <a:pt x="29567" y="11390"/>
                    <a:pt x="29442" y="11390"/>
                  </a:cubicBezTo>
                  <a:cubicBezTo>
                    <a:pt x="29387" y="11390"/>
                    <a:pt x="29333" y="11391"/>
                    <a:pt x="29277" y="11392"/>
                  </a:cubicBezTo>
                  <a:cubicBezTo>
                    <a:pt x="28882" y="11405"/>
                    <a:pt x="28471" y="11449"/>
                    <a:pt x="28095" y="11585"/>
                  </a:cubicBezTo>
                  <a:cubicBezTo>
                    <a:pt x="27961" y="11634"/>
                    <a:pt x="27830" y="11696"/>
                    <a:pt x="27715" y="11784"/>
                  </a:cubicBezTo>
                  <a:cubicBezTo>
                    <a:pt x="27639" y="11579"/>
                    <a:pt x="27534" y="11387"/>
                    <a:pt x="27407" y="11210"/>
                  </a:cubicBezTo>
                  <a:cubicBezTo>
                    <a:pt x="27568" y="11129"/>
                    <a:pt x="27766" y="11113"/>
                    <a:pt x="27938" y="11078"/>
                  </a:cubicBezTo>
                  <a:cubicBezTo>
                    <a:pt x="28181" y="11025"/>
                    <a:pt x="28413" y="10966"/>
                    <a:pt x="28665" y="10956"/>
                  </a:cubicBezTo>
                  <a:cubicBezTo>
                    <a:pt x="28697" y="10955"/>
                    <a:pt x="28729" y="10954"/>
                    <a:pt x="28761" y="10954"/>
                  </a:cubicBezTo>
                  <a:close/>
                  <a:moveTo>
                    <a:pt x="37904" y="6572"/>
                  </a:moveTo>
                  <a:cubicBezTo>
                    <a:pt x="37916" y="6572"/>
                    <a:pt x="37929" y="6574"/>
                    <a:pt x="37942" y="6577"/>
                  </a:cubicBezTo>
                  <a:cubicBezTo>
                    <a:pt x="38064" y="6604"/>
                    <a:pt x="38114" y="6769"/>
                    <a:pt x="38139" y="6877"/>
                  </a:cubicBezTo>
                  <a:cubicBezTo>
                    <a:pt x="38177" y="7045"/>
                    <a:pt x="38145" y="7216"/>
                    <a:pt x="38230" y="7377"/>
                  </a:cubicBezTo>
                  <a:cubicBezTo>
                    <a:pt x="38254" y="7420"/>
                    <a:pt x="38307" y="7446"/>
                    <a:pt x="38358" y="7446"/>
                  </a:cubicBezTo>
                  <a:cubicBezTo>
                    <a:pt x="38393" y="7446"/>
                    <a:pt x="38428" y="7433"/>
                    <a:pt x="38452" y="7405"/>
                  </a:cubicBezTo>
                  <a:cubicBezTo>
                    <a:pt x="38548" y="7283"/>
                    <a:pt x="38614" y="7142"/>
                    <a:pt x="38694" y="7008"/>
                  </a:cubicBezTo>
                  <a:cubicBezTo>
                    <a:pt x="38735" y="6941"/>
                    <a:pt x="38770" y="6885"/>
                    <a:pt x="38817" y="6833"/>
                  </a:cubicBezTo>
                  <a:cubicBezTo>
                    <a:pt x="38866" y="6780"/>
                    <a:pt x="38908" y="6743"/>
                    <a:pt x="38960" y="6731"/>
                  </a:cubicBezTo>
                  <a:cubicBezTo>
                    <a:pt x="38982" y="6724"/>
                    <a:pt x="38997" y="6720"/>
                    <a:pt x="39014" y="6720"/>
                  </a:cubicBezTo>
                  <a:cubicBezTo>
                    <a:pt x="39020" y="6720"/>
                    <a:pt x="39025" y="6721"/>
                    <a:pt x="39032" y="6721"/>
                  </a:cubicBezTo>
                  <a:cubicBezTo>
                    <a:pt x="39066" y="6726"/>
                    <a:pt x="39100" y="6737"/>
                    <a:pt x="39132" y="6755"/>
                  </a:cubicBezTo>
                  <a:cubicBezTo>
                    <a:pt x="39188" y="6789"/>
                    <a:pt x="39217" y="6852"/>
                    <a:pt x="39235" y="6911"/>
                  </a:cubicBezTo>
                  <a:cubicBezTo>
                    <a:pt x="39286" y="7077"/>
                    <a:pt x="39255" y="7242"/>
                    <a:pt x="39260" y="7410"/>
                  </a:cubicBezTo>
                  <a:cubicBezTo>
                    <a:pt x="39262" y="7506"/>
                    <a:pt x="39343" y="7567"/>
                    <a:pt x="39424" y="7567"/>
                  </a:cubicBezTo>
                  <a:cubicBezTo>
                    <a:pt x="39475" y="7567"/>
                    <a:pt x="39525" y="7544"/>
                    <a:pt x="39557" y="7491"/>
                  </a:cubicBezTo>
                  <a:cubicBezTo>
                    <a:pt x="39646" y="7343"/>
                    <a:pt x="39705" y="7181"/>
                    <a:pt x="39803" y="7035"/>
                  </a:cubicBezTo>
                  <a:cubicBezTo>
                    <a:pt x="39841" y="6982"/>
                    <a:pt x="39895" y="6923"/>
                    <a:pt x="39947" y="6894"/>
                  </a:cubicBezTo>
                  <a:cubicBezTo>
                    <a:pt x="39963" y="6886"/>
                    <a:pt x="39982" y="6881"/>
                    <a:pt x="40001" y="6881"/>
                  </a:cubicBezTo>
                  <a:cubicBezTo>
                    <a:pt x="40023" y="6881"/>
                    <a:pt x="40047" y="6887"/>
                    <a:pt x="40068" y="6904"/>
                  </a:cubicBezTo>
                  <a:cubicBezTo>
                    <a:pt x="40068" y="6906"/>
                    <a:pt x="40072" y="6915"/>
                    <a:pt x="40077" y="6921"/>
                  </a:cubicBezTo>
                  <a:cubicBezTo>
                    <a:pt x="40090" y="6946"/>
                    <a:pt x="40086" y="6935"/>
                    <a:pt x="40090" y="6953"/>
                  </a:cubicBezTo>
                  <a:cubicBezTo>
                    <a:pt x="40101" y="6991"/>
                    <a:pt x="40105" y="7015"/>
                    <a:pt x="40109" y="7046"/>
                  </a:cubicBezTo>
                  <a:cubicBezTo>
                    <a:pt x="40112" y="7129"/>
                    <a:pt x="40109" y="7212"/>
                    <a:pt x="40099" y="7294"/>
                  </a:cubicBezTo>
                  <a:cubicBezTo>
                    <a:pt x="40084" y="7446"/>
                    <a:pt x="40034" y="7618"/>
                    <a:pt x="40062" y="7784"/>
                  </a:cubicBezTo>
                  <a:cubicBezTo>
                    <a:pt x="40073" y="7858"/>
                    <a:pt x="40140" y="7892"/>
                    <a:pt x="40207" y="7892"/>
                  </a:cubicBezTo>
                  <a:cubicBezTo>
                    <a:pt x="40235" y="7892"/>
                    <a:pt x="40262" y="7886"/>
                    <a:pt x="40286" y="7874"/>
                  </a:cubicBezTo>
                  <a:cubicBezTo>
                    <a:pt x="40432" y="7806"/>
                    <a:pt x="40475" y="7616"/>
                    <a:pt x="40579" y="7507"/>
                  </a:cubicBezTo>
                  <a:cubicBezTo>
                    <a:pt x="40645" y="7439"/>
                    <a:pt x="40722" y="7383"/>
                    <a:pt x="40799" y="7383"/>
                  </a:cubicBezTo>
                  <a:cubicBezTo>
                    <a:pt x="40844" y="7383"/>
                    <a:pt x="40889" y="7401"/>
                    <a:pt x="40932" y="7447"/>
                  </a:cubicBezTo>
                  <a:cubicBezTo>
                    <a:pt x="41017" y="7539"/>
                    <a:pt x="41045" y="7685"/>
                    <a:pt x="41067" y="7803"/>
                  </a:cubicBezTo>
                  <a:cubicBezTo>
                    <a:pt x="41110" y="8035"/>
                    <a:pt x="41109" y="8274"/>
                    <a:pt x="41084" y="8509"/>
                  </a:cubicBezTo>
                  <a:cubicBezTo>
                    <a:pt x="41037" y="8965"/>
                    <a:pt x="40907" y="9420"/>
                    <a:pt x="40772" y="9857"/>
                  </a:cubicBezTo>
                  <a:cubicBezTo>
                    <a:pt x="40635" y="10300"/>
                    <a:pt x="40464" y="10732"/>
                    <a:pt x="40274" y="11155"/>
                  </a:cubicBezTo>
                  <a:cubicBezTo>
                    <a:pt x="40171" y="11386"/>
                    <a:pt x="40059" y="11615"/>
                    <a:pt x="39940" y="11839"/>
                  </a:cubicBezTo>
                  <a:cubicBezTo>
                    <a:pt x="39902" y="11910"/>
                    <a:pt x="39859" y="11982"/>
                    <a:pt x="39815" y="12055"/>
                  </a:cubicBezTo>
                  <a:cubicBezTo>
                    <a:pt x="39741" y="11840"/>
                    <a:pt x="39557" y="11680"/>
                    <a:pt x="39338" y="11595"/>
                  </a:cubicBezTo>
                  <a:cubicBezTo>
                    <a:pt x="39324" y="11591"/>
                    <a:pt x="39309" y="11586"/>
                    <a:pt x="39293" y="11580"/>
                  </a:cubicBezTo>
                  <a:cubicBezTo>
                    <a:pt x="39399" y="11386"/>
                    <a:pt x="39477" y="11178"/>
                    <a:pt x="39549" y="10965"/>
                  </a:cubicBezTo>
                  <a:cubicBezTo>
                    <a:pt x="39632" y="10735"/>
                    <a:pt x="39715" y="10503"/>
                    <a:pt x="39791" y="10270"/>
                  </a:cubicBezTo>
                  <a:cubicBezTo>
                    <a:pt x="39866" y="10035"/>
                    <a:pt x="39943" y="9803"/>
                    <a:pt x="40016" y="9569"/>
                  </a:cubicBezTo>
                  <a:cubicBezTo>
                    <a:pt x="40053" y="9454"/>
                    <a:pt x="40090" y="9341"/>
                    <a:pt x="40128" y="9227"/>
                  </a:cubicBezTo>
                  <a:cubicBezTo>
                    <a:pt x="40166" y="9108"/>
                    <a:pt x="40235" y="8972"/>
                    <a:pt x="40193" y="8850"/>
                  </a:cubicBezTo>
                  <a:cubicBezTo>
                    <a:pt x="40178" y="8809"/>
                    <a:pt x="40137" y="8776"/>
                    <a:pt x="40094" y="8776"/>
                  </a:cubicBezTo>
                  <a:cubicBezTo>
                    <a:pt x="40078" y="8776"/>
                    <a:pt x="40062" y="8781"/>
                    <a:pt x="40047" y="8791"/>
                  </a:cubicBezTo>
                  <a:cubicBezTo>
                    <a:pt x="39941" y="8866"/>
                    <a:pt x="39911" y="8992"/>
                    <a:pt x="39873" y="9111"/>
                  </a:cubicBezTo>
                  <a:cubicBezTo>
                    <a:pt x="39835" y="9228"/>
                    <a:pt x="39795" y="9347"/>
                    <a:pt x="39757" y="9466"/>
                  </a:cubicBezTo>
                  <a:cubicBezTo>
                    <a:pt x="39682" y="9700"/>
                    <a:pt x="39604" y="9933"/>
                    <a:pt x="39529" y="10168"/>
                  </a:cubicBezTo>
                  <a:cubicBezTo>
                    <a:pt x="39453" y="10399"/>
                    <a:pt x="39382" y="10634"/>
                    <a:pt x="39306" y="10866"/>
                  </a:cubicBezTo>
                  <a:cubicBezTo>
                    <a:pt x="39231" y="11087"/>
                    <a:pt x="39160" y="11304"/>
                    <a:pt x="39115" y="11530"/>
                  </a:cubicBezTo>
                  <a:cubicBezTo>
                    <a:pt x="39046" y="11517"/>
                    <a:pt x="38974" y="11506"/>
                    <a:pt x="38906" y="11502"/>
                  </a:cubicBezTo>
                  <a:cubicBezTo>
                    <a:pt x="38889" y="11500"/>
                    <a:pt x="38872" y="11500"/>
                    <a:pt x="38856" y="11500"/>
                  </a:cubicBezTo>
                  <a:cubicBezTo>
                    <a:pt x="38792" y="11500"/>
                    <a:pt x="38730" y="11509"/>
                    <a:pt x="38665" y="11519"/>
                  </a:cubicBezTo>
                  <a:cubicBezTo>
                    <a:pt x="38656" y="11523"/>
                    <a:pt x="38646" y="11524"/>
                    <a:pt x="38636" y="11527"/>
                  </a:cubicBezTo>
                  <a:cubicBezTo>
                    <a:pt x="38696" y="11006"/>
                    <a:pt x="38752" y="10487"/>
                    <a:pt x="38806" y="9970"/>
                  </a:cubicBezTo>
                  <a:cubicBezTo>
                    <a:pt x="38830" y="9728"/>
                    <a:pt x="38848" y="9489"/>
                    <a:pt x="38874" y="9251"/>
                  </a:cubicBezTo>
                  <a:cubicBezTo>
                    <a:pt x="38887" y="9132"/>
                    <a:pt x="38903" y="9017"/>
                    <a:pt x="38925" y="8898"/>
                  </a:cubicBezTo>
                  <a:cubicBezTo>
                    <a:pt x="38947" y="8773"/>
                    <a:pt x="38981" y="8645"/>
                    <a:pt x="38975" y="8517"/>
                  </a:cubicBezTo>
                  <a:cubicBezTo>
                    <a:pt x="38974" y="8453"/>
                    <a:pt x="38925" y="8416"/>
                    <a:pt x="38874" y="8416"/>
                  </a:cubicBezTo>
                  <a:cubicBezTo>
                    <a:pt x="38841" y="8416"/>
                    <a:pt x="38806" y="8432"/>
                    <a:pt x="38783" y="8466"/>
                  </a:cubicBezTo>
                  <a:cubicBezTo>
                    <a:pt x="38712" y="8572"/>
                    <a:pt x="38683" y="8702"/>
                    <a:pt x="38661" y="8827"/>
                  </a:cubicBezTo>
                  <a:cubicBezTo>
                    <a:pt x="38641" y="8950"/>
                    <a:pt x="38623" y="9074"/>
                    <a:pt x="38610" y="9196"/>
                  </a:cubicBezTo>
                  <a:cubicBezTo>
                    <a:pt x="38582" y="9444"/>
                    <a:pt x="38563" y="9695"/>
                    <a:pt x="38538" y="9945"/>
                  </a:cubicBezTo>
                  <a:cubicBezTo>
                    <a:pt x="38514" y="10215"/>
                    <a:pt x="38491" y="10485"/>
                    <a:pt x="38473" y="10756"/>
                  </a:cubicBezTo>
                  <a:cubicBezTo>
                    <a:pt x="38462" y="10909"/>
                    <a:pt x="38455" y="11064"/>
                    <a:pt x="38448" y="11220"/>
                  </a:cubicBezTo>
                  <a:cubicBezTo>
                    <a:pt x="38413" y="11171"/>
                    <a:pt x="38366" y="11131"/>
                    <a:pt x="38317" y="11100"/>
                  </a:cubicBezTo>
                  <a:cubicBezTo>
                    <a:pt x="38197" y="11026"/>
                    <a:pt x="38051" y="11002"/>
                    <a:pt x="37912" y="11002"/>
                  </a:cubicBezTo>
                  <a:cubicBezTo>
                    <a:pt x="37903" y="11002"/>
                    <a:pt x="37895" y="11002"/>
                    <a:pt x="37886" y="11002"/>
                  </a:cubicBezTo>
                  <a:lnTo>
                    <a:pt x="37875" y="11002"/>
                  </a:lnTo>
                  <a:cubicBezTo>
                    <a:pt x="37865" y="10550"/>
                    <a:pt x="37824" y="10102"/>
                    <a:pt x="37801" y="9650"/>
                  </a:cubicBezTo>
                  <a:cubicBezTo>
                    <a:pt x="37787" y="9414"/>
                    <a:pt x="37772" y="9179"/>
                    <a:pt x="37756" y="8945"/>
                  </a:cubicBezTo>
                  <a:cubicBezTo>
                    <a:pt x="37750" y="8829"/>
                    <a:pt x="37747" y="8711"/>
                    <a:pt x="37740" y="8592"/>
                  </a:cubicBezTo>
                  <a:cubicBezTo>
                    <a:pt x="37734" y="8487"/>
                    <a:pt x="37707" y="8387"/>
                    <a:pt x="37693" y="8284"/>
                  </a:cubicBezTo>
                  <a:cubicBezTo>
                    <a:pt x="37687" y="8228"/>
                    <a:pt x="37637" y="8185"/>
                    <a:pt x="37588" y="8185"/>
                  </a:cubicBezTo>
                  <a:cubicBezTo>
                    <a:pt x="37560" y="8185"/>
                    <a:pt x="37533" y="8199"/>
                    <a:pt x="37515" y="8234"/>
                  </a:cubicBezTo>
                  <a:cubicBezTo>
                    <a:pt x="37459" y="8337"/>
                    <a:pt x="37447" y="8440"/>
                    <a:pt x="37453" y="8553"/>
                  </a:cubicBezTo>
                  <a:cubicBezTo>
                    <a:pt x="37457" y="8669"/>
                    <a:pt x="37462" y="8783"/>
                    <a:pt x="37468" y="8899"/>
                  </a:cubicBezTo>
                  <a:cubicBezTo>
                    <a:pt x="37484" y="9145"/>
                    <a:pt x="37509" y="9389"/>
                    <a:pt x="37527" y="9633"/>
                  </a:cubicBezTo>
                  <a:cubicBezTo>
                    <a:pt x="37561" y="10096"/>
                    <a:pt x="37603" y="10560"/>
                    <a:pt x="37673" y="11019"/>
                  </a:cubicBezTo>
                  <a:cubicBezTo>
                    <a:pt x="37599" y="11032"/>
                    <a:pt x="37527" y="11049"/>
                    <a:pt x="37458" y="11071"/>
                  </a:cubicBezTo>
                  <a:cubicBezTo>
                    <a:pt x="37297" y="11124"/>
                    <a:pt x="37192" y="11233"/>
                    <a:pt x="37077" y="11350"/>
                  </a:cubicBezTo>
                  <a:cubicBezTo>
                    <a:pt x="37042" y="11384"/>
                    <a:pt x="36999" y="11439"/>
                    <a:pt x="36947" y="11455"/>
                  </a:cubicBezTo>
                  <a:cubicBezTo>
                    <a:pt x="36912" y="11209"/>
                    <a:pt x="36853" y="10975"/>
                    <a:pt x="36790" y="10736"/>
                  </a:cubicBezTo>
                  <a:cubicBezTo>
                    <a:pt x="36728" y="10488"/>
                    <a:pt x="36681" y="10240"/>
                    <a:pt x="36627" y="9993"/>
                  </a:cubicBezTo>
                  <a:cubicBezTo>
                    <a:pt x="36522" y="9497"/>
                    <a:pt x="36411" y="8999"/>
                    <a:pt x="36356" y="8494"/>
                  </a:cubicBezTo>
                  <a:cubicBezTo>
                    <a:pt x="36327" y="8199"/>
                    <a:pt x="36308" y="7905"/>
                    <a:pt x="36327" y="7609"/>
                  </a:cubicBezTo>
                  <a:cubicBezTo>
                    <a:pt x="36343" y="7379"/>
                    <a:pt x="36365" y="7091"/>
                    <a:pt x="36507" y="6904"/>
                  </a:cubicBezTo>
                  <a:cubicBezTo>
                    <a:pt x="36526" y="6879"/>
                    <a:pt x="36574" y="6838"/>
                    <a:pt x="36597" y="6828"/>
                  </a:cubicBezTo>
                  <a:cubicBezTo>
                    <a:pt x="36627" y="6815"/>
                    <a:pt x="36658" y="6808"/>
                    <a:pt x="36691" y="6808"/>
                  </a:cubicBezTo>
                  <a:cubicBezTo>
                    <a:pt x="36719" y="6808"/>
                    <a:pt x="36749" y="6813"/>
                    <a:pt x="36781" y="6825"/>
                  </a:cubicBezTo>
                  <a:cubicBezTo>
                    <a:pt x="36883" y="6859"/>
                    <a:pt x="36981" y="6952"/>
                    <a:pt x="37042" y="7040"/>
                  </a:cubicBezTo>
                  <a:cubicBezTo>
                    <a:pt x="37103" y="7130"/>
                    <a:pt x="37111" y="7239"/>
                    <a:pt x="37186" y="7324"/>
                  </a:cubicBezTo>
                  <a:cubicBezTo>
                    <a:pt x="37210" y="7351"/>
                    <a:pt x="37243" y="7363"/>
                    <a:pt x="37277" y="7363"/>
                  </a:cubicBezTo>
                  <a:cubicBezTo>
                    <a:pt x="37326" y="7363"/>
                    <a:pt x="37375" y="7338"/>
                    <a:pt x="37401" y="7295"/>
                  </a:cubicBezTo>
                  <a:cubicBezTo>
                    <a:pt x="37494" y="7139"/>
                    <a:pt x="37507" y="6954"/>
                    <a:pt x="37609" y="6802"/>
                  </a:cubicBezTo>
                  <a:cubicBezTo>
                    <a:pt x="37672" y="6706"/>
                    <a:pt x="37777" y="6572"/>
                    <a:pt x="37904" y="6572"/>
                  </a:cubicBezTo>
                  <a:close/>
                  <a:moveTo>
                    <a:pt x="29348" y="11662"/>
                  </a:moveTo>
                  <a:cubicBezTo>
                    <a:pt x="29456" y="11662"/>
                    <a:pt x="29565" y="11666"/>
                    <a:pt x="29672" y="11675"/>
                  </a:cubicBezTo>
                  <a:cubicBezTo>
                    <a:pt x="29774" y="11681"/>
                    <a:pt x="29875" y="11696"/>
                    <a:pt x="29974" y="11726"/>
                  </a:cubicBezTo>
                  <a:cubicBezTo>
                    <a:pt x="30061" y="11751"/>
                    <a:pt x="30139" y="11815"/>
                    <a:pt x="30229" y="11821"/>
                  </a:cubicBezTo>
                  <a:cubicBezTo>
                    <a:pt x="30235" y="11866"/>
                    <a:pt x="30243" y="11910"/>
                    <a:pt x="30252" y="11954"/>
                  </a:cubicBezTo>
                  <a:cubicBezTo>
                    <a:pt x="30016" y="12115"/>
                    <a:pt x="29772" y="12282"/>
                    <a:pt x="29607" y="12514"/>
                  </a:cubicBezTo>
                  <a:cubicBezTo>
                    <a:pt x="29526" y="12459"/>
                    <a:pt x="29410" y="12424"/>
                    <a:pt x="29330" y="12399"/>
                  </a:cubicBezTo>
                  <a:cubicBezTo>
                    <a:pt x="29198" y="12357"/>
                    <a:pt x="29059" y="12335"/>
                    <a:pt x="28920" y="12325"/>
                  </a:cubicBezTo>
                  <a:cubicBezTo>
                    <a:pt x="28884" y="12323"/>
                    <a:pt x="28847" y="12322"/>
                    <a:pt x="28810" y="12322"/>
                  </a:cubicBezTo>
                  <a:cubicBezTo>
                    <a:pt x="28604" y="12322"/>
                    <a:pt x="28398" y="12362"/>
                    <a:pt x="28224" y="12475"/>
                  </a:cubicBezTo>
                  <a:cubicBezTo>
                    <a:pt x="28118" y="12409"/>
                    <a:pt x="27996" y="12360"/>
                    <a:pt x="27909" y="12277"/>
                  </a:cubicBezTo>
                  <a:cubicBezTo>
                    <a:pt x="27819" y="12194"/>
                    <a:pt x="27806" y="12086"/>
                    <a:pt x="27778" y="11975"/>
                  </a:cubicBezTo>
                  <a:cubicBezTo>
                    <a:pt x="28045" y="11825"/>
                    <a:pt x="28358" y="11753"/>
                    <a:pt x="28658" y="11712"/>
                  </a:cubicBezTo>
                  <a:cubicBezTo>
                    <a:pt x="28885" y="11680"/>
                    <a:pt x="29117" y="11662"/>
                    <a:pt x="29348" y="11662"/>
                  </a:cubicBezTo>
                  <a:close/>
                  <a:moveTo>
                    <a:pt x="20955" y="10078"/>
                  </a:moveTo>
                  <a:cubicBezTo>
                    <a:pt x="21288" y="10078"/>
                    <a:pt x="21619" y="10130"/>
                    <a:pt x="21937" y="10243"/>
                  </a:cubicBezTo>
                  <a:cubicBezTo>
                    <a:pt x="22170" y="10323"/>
                    <a:pt x="22398" y="10416"/>
                    <a:pt x="22614" y="10530"/>
                  </a:cubicBezTo>
                  <a:cubicBezTo>
                    <a:pt x="22791" y="10622"/>
                    <a:pt x="22925" y="10770"/>
                    <a:pt x="23083" y="10883"/>
                  </a:cubicBezTo>
                  <a:cubicBezTo>
                    <a:pt x="23080" y="10889"/>
                    <a:pt x="23077" y="10895"/>
                    <a:pt x="23071" y="10899"/>
                  </a:cubicBezTo>
                  <a:cubicBezTo>
                    <a:pt x="22913" y="10846"/>
                    <a:pt x="22754" y="10816"/>
                    <a:pt x="22585" y="10803"/>
                  </a:cubicBezTo>
                  <a:cubicBezTo>
                    <a:pt x="22501" y="10795"/>
                    <a:pt x="22416" y="10792"/>
                    <a:pt x="22332" y="10792"/>
                  </a:cubicBezTo>
                  <a:cubicBezTo>
                    <a:pt x="22218" y="10792"/>
                    <a:pt x="22103" y="10797"/>
                    <a:pt x="21988" y="10803"/>
                  </a:cubicBezTo>
                  <a:cubicBezTo>
                    <a:pt x="21586" y="10821"/>
                    <a:pt x="21183" y="10836"/>
                    <a:pt x="20784" y="10899"/>
                  </a:cubicBezTo>
                  <a:cubicBezTo>
                    <a:pt x="20019" y="11024"/>
                    <a:pt x="19283" y="11335"/>
                    <a:pt x="18667" y="11807"/>
                  </a:cubicBezTo>
                  <a:cubicBezTo>
                    <a:pt x="18368" y="12038"/>
                    <a:pt x="18068" y="12341"/>
                    <a:pt x="17995" y="12721"/>
                  </a:cubicBezTo>
                  <a:cubicBezTo>
                    <a:pt x="17917" y="12686"/>
                    <a:pt x="17837" y="12657"/>
                    <a:pt x="17755" y="12637"/>
                  </a:cubicBezTo>
                  <a:cubicBezTo>
                    <a:pt x="17853" y="12513"/>
                    <a:pt x="17942" y="12382"/>
                    <a:pt x="18011" y="12237"/>
                  </a:cubicBezTo>
                  <a:cubicBezTo>
                    <a:pt x="18164" y="11921"/>
                    <a:pt x="18239" y="11578"/>
                    <a:pt x="18268" y="11232"/>
                  </a:cubicBezTo>
                  <a:cubicBezTo>
                    <a:pt x="18962" y="10540"/>
                    <a:pt x="19964" y="10078"/>
                    <a:pt x="20955" y="10078"/>
                  </a:cubicBezTo>
                  <a:close/>
                  <a:moveTo>
                    <a:pt x="21395" y="11101"/>
                  </a:moveTo>
                  <a:lnTo>
                    <a:pt x="21395" y="11101"/>
                  </a:lnTo>
                  <a:cubicBezTo>
                    <a:pt x="21279" y="11126"/>
                    <a:pt x="21163" y="11154"/>
                    <a:pt x="21051" y="11194"/>
                  </a:cubicBezTo>
                  <a:cubicBezTo>
                    <a:pt x="20411" y="11418"/>
                    <a:pt x="19869" y="11881"/>
                    <a:pt x="19394" y="12349"/>
                  </a:cubicBezTo>
                  <a:cubicBezTo>
                    <a:pt x="19250" y="12492"/>
                    <a:pt x="19104" y="12631"/>
                    <a:pt x="18944" y="12758"/>
                  </a:cubicBezTo>
                  <a:cubicBezTo>
                    <a:pt x="18811" y="12865"/>
                    <a:pt x="18672" y="12964"/>
                    <a:pt x="18563" y="13091"/>
                  </a:cubicBezTo>
                  <a:cubicBezTo>
                    <a:pt x="18532" y="13061"/>
                    <a:pt x="18501" y="13037"/>
                    <a:pt x="18467" y="13012"/>
                  </a:cubicBezTo>
                  <a:cubicBezTo>
                    <a:pt x="18380" y="12945"/>
                    <a:pt x="18289" y="12882"/>
                    <a:pt x="18195" y="12824"/>
                  </a:cubicBezTo>
                  <a:cubicBezTo>
                    <a:pt x="18326" y="12530"/>
                    <a:pt x="18510" y="12287"/>
                    <a:pt x="18760" y="12079"/>
                  </a:cubicBezTo>
                  <a:cubicBezTo>
                    <a:pt x="19016" y="11866"/>
                    <a:pt x="19313" y="11691"/>
                    <a:pt x="19609" y="11544"/>
                  </a:cubicBezTo>
                  <a:cubicBezTo>
                    <a:pt x="19962" y="11370"/>
                    <a:pt x="20339" y="11254"/>
                    <a:pt x="20723" y="11183"/>
                  </a:cubicBezTo>
                  <a:cubicBezTo>
                    <a:pt x="20947" y="11139"/>
                    <a:pt x="21172" y="11117"/>
                    <a:pt x="21395" y="11101"/>
                  </a:cubicBezTo>
                  <a:close/>
                  <a:moveTo>
                    <a:pt x="22890" y="11210"/>
                  </a:moveTo>
                  <a:cubicBezTo>
                    <a:pt x="22851" y="11290"/>
                    <a:pt x="22815" y="11375"/>
                    <a:pt x="22785" y="11462"/>
                  </a:cubicBezTo>
                  <a:cubicBezTo>
                    <a:pt x="22752" y="11559"/>
                    <a:pt x="22732" y="11655"/>
                    <a:pt x="22707" y="11753"/>
                  </a:cubicBezTo>
                  <a:cubicBezTo>
                    <a:pt x="22696" y="11800"/>
                    <a:pt x="22682" y="11843"/>
                    <a:pt x="22658" y="11882"/>
                  </a:cubicBezTo>
                  <a:cubicBezTo>
                    <a:pt x="22649" y="11859"/>
                    <a:pt x="22630" y="11841"/>
                    <a:pt x="22599" y="11832"/>
                  </a:cubicBezTo>
                  <a:cubicBezTo>
                    <a:pt x="22367" y="11775"/>
                    <a:pt x="22143" y="11722"/>
                    <a:pt x="21907" y="11722"/>
                  </a:cubicBezTo>
                  <a:cubicBezTo>
                    <a:pt x="21859" y="11722"/>
                    <a:pt x="21811" y="11724"/>
                    <a:pt x="21762" y="11729"/>
                  </a:cubicBezTo>
                  <a:cubicBezTo>
                    <a:pt x="21487" y="11758"/>
                    <a:pt x="21222" y="11835"/>
                    <a:pt x="20972" y="11951"/>
                  </a:cubicBezTo>
                  <a:cubicBezTo>
                    <a:pt x="20429" y="12206"/>
                    <a:pt x="19992" y="12630"/>
                    <a:pt x="19592" y="13067"/>
                  </a:cubicBezTo>
                  <a:cubicBezTo>
                    <a:pt x="19487" y="13180"/>
                    <a:pt x="19384" y="13298"/>
                    <a:pt x="19276" y="13411"/>
                  </a:cubicBezTo>
                  <a:cubicBezTo>
                    <a:pt x="19212" y="13480"/>
                    <a:pt x="19143" y="13554"/>
                    <a:pt x="19099" y="13639"/>
                  </a:cubicBezTo>
                  <a:cubicBezTo>
                    <a:pt x="18979" y="13473"/>
                    <a:pt x="18841" y="13326"/>
                    <a:pt x="18688" y="13192"/>
                  </a:cubicBezTo>
                  <a:cubicBezTo>
                    <a:pt x="18797" y="13108"/>
                    <a:pt x="18919" y="13037"/>
                    <a:pt x="19035" y="12961"/>
                  </a:cubicBezTo>
                  <a:cubicBezTo>
                    <a:pt x="19187" y="12863"/>
                    <a:pt x="19325" y="12751"/>
                    <a:pt x="19457" y="12631"/>
                  </a:cubicBezTo>
                  <a:cubicBezTo>
                    <a:pt x="19712" y="12398"/>
                    <a:pt x="19959" y="12159"/>
                    <a:pt x="20229" y="11946"/>
                  </a:cubicBezTo>
                  <a:cubicBezTo>
                    <a:pt x="20485" y="11746"/>
                    <a:pt x="20761" y="11565"/>
                    <a:pt x="21070" y="11456"/>
                  </a:cubicBezTo>
                  <a:cubicBezTo>
                    <a:pt x="21406" y="11337"/>
                    <a:pt x="21762" y="11304"/>
                    <a:pt x="22114" y="11259"/>
                  </a:cubicBezTo>
                  <a:cubicBezTo>
                    <a:pt x="22296" y="11237"/>
                    <a:pt x="22471" y="11232"/>
                    <a:pt x="22651" y="11226"/>
                  </a:cubicBezTo>
                  <a:cubicBezTo>
                    <a:pt x="22717" y="11222"/>
                    <a:pt x="22807" y="11222"/>
                    <a:pt x="22890" y="11210"/>
                  </a:cubicBezTo>
                  <a:close/>
                  <a:moveTo>
                    <a:pt x="14408" y="5916"/>
                  </a:moveTo>
                  <a:cubicBezTo>
                    <a:pt x="14448" y="5916"/>
                    <a:pt x="14487" y="5918"/>
                    <a:pt x="14527" y="5922"/>
                  </a:cubicBezTo>
                  <a:cubicBezTo>
                    <a:pt x="14668" y="5933"/>
                    <a:pt x="14812" y="5962"/>
                    <a:pt x="14957" y="5998"/>
                  </a:cubicBezTo>
                  <a:cubicBezTo>
                    <a:pt x="15324" y="6082"/>
                    <a:pt x="15667" y="6222"/>
                    <a:pt x="15989" y="6425"/>
                  </a:cubicBezTo>
                  <a:cubicBezTo>
                    <a:pt x="16681" y="6862"/>
                    <a:pt x="17203" y="7523"/>
                    <a:pt x="17505" y="8280"/>
                  </a:cubicBezTo>
                  <a:cubicBezTo>
                    <a:pt x="17657" y="8665"/>
                    <a:pt x="17761" y="9067"/>
                    <a:pt x="17824" y="9476"/>
                  </a:cubicBezTo>
                  <a:cubicBezTo>
                    <a:pt x="17878" y="9842"/>
                    <a:pt x="17917" y="10215"/>
                    <a:pt x="17937" y="10586"/>
                  </a:cubicBezTo>
                  <a:cubicBezTo>
                    <a:pt x="17956" y="10946"/>
                    <a:pt x="17951" y="11314"/>
                    <a:pt x="17870" y="11669"/>
                  </a:cubicBezTo>
                  <a:cubicBezTo>
                    <a:pt x="17789" y="12024"/>
                    <a:pt x="17625" y="12340"/>
                    <a:pt x="17373" y="12606"/>
                  </a:cubicBezTo>
                  <a:cubicBezTo>
                    <a:pt x="16865" y="13137"/>
                    <a:pt x="16157" y="13449"/>
                    <a:pt x="15462" y="13648"/>
                  </a:cubicBezTo>
                  <a:cubicBezTo>
                    <a:pt x="14972" y="13789"/>
                    <a:pt x="14469" y="13875"/>
                    <a:pt x="13966" y="13875"/>
                  </a:cubicBezTo>
                  <a:cubicBezTo>
                    <a:pt x="13670" y="13875"/>
                    <a:pt x="13373" y="13845"/>
                    <a:pt x="13079" y="13779"/>
                  </a:cubicBezTo>
                  <a:cubicBezTo>
                    <a:pt x="12351" y="13617"/>
                    <a:pt x="11699" y="13243"/>
                    <a:pt x="11272" y="12621"/>
                  </a:cubicBezTo>
                  <a:cubicBezTo>
                    <a:pt x="10885" y="12054"/>
                    <a:pt x="10675" y="11361"/>
                    <a:pt x="10648" y="10677"/>
                  </a:cubicBezTo>
                  <a:cubicBezTo>
                    <a:pt x="10630" y="10269"/>
                    <a:pt x="10676" y="9852"/>
                    <a:pt x="10745" y="9452"/>
                  </a:cubicBezTo>
                  <a:cubicBezTo>
                    <a:pt x="10825" y="8999"/>
                    <a:pt x="10939" y="8552"/>
                    <a:pt x="11106" y="8123"/>
                  </a:cubicBezTo>
                  <a:cubicBezTo>
                    <a:pt x="11254" y="7743"/>
                    <a:pt x="11457" y="7381"/>
                    <a:pt x="11707" y="7060"/>
                  </a:cubicBezTo>
                  <a:cubicBezTo>
                    <a:pt x="11959" y="6734"/>
                    <a:pt x="12260" y="6467"/>
                    <a:pt x="12613" y="6254"/>
                  </a:cubicBezTo>
                  <a:cubicBezTo>
                    <a:pt x="12756" y="6166"/>
                    <a:pt x="12897" y="6076"/>
                    <a:pt x="13028" y="5975"/>
                  </a:cubicBezTo>
                  <a:cubicBezTo>
                    <a:pt x="13090" y="6138"/>
                    <a:pt x="13153" y="6304"/>
                    <a:pt x="13215" y="6466"/>
                  </a:cubicBezTo>
                  <a:cubicBezTo>
                    <a:pt x="13266" y="6593"/>
                    <a:pt x="13318" y="6718"/>
                    <a:pt x="13369" y="6843"/>
                  </a:cubicBezTo>
                  <a:cubicBezTo>
                    <a:pt x="13366" y="6893"/>
                    <a:pt x="13391" y="6940"/>
                    <a:pt x="13450" y="6956"/>
                  </a:cubicBezTo>
                  <a:cubicBezTo>
                    <a:pt x="13513" y="6974"/>
                    <a:pt x="13584" y="6984"/>
                    <a:pt x="13657" y="6984"/>
                  </a:cubicBezTo>
                  <a:cubicBezTo>
                    <a:pt x="13814" y="6984"/>
                    <a:pt x="13975" y="6934"/>
                    <a:pt x="14059" y="6800"/>
                  </a:cubicBezTo>
                  <a:cubicBezTo>
                    <a:pt x="14109" y="6724"/>
                    <a:pt x="14109" y="6637"/>
                    <a:pt x="14106" y="6550"/>
                  </a:cubicBezTo>
                  <a:cubicBezTo>
                    <a:pt x="14103" y="6417"/>
                    <a:pt x="14099" y="6284"/>
                    <a:pt x="14088" y="6153"/>
                  </a:cubicBezTo>
                  <a:cubicBezTo>
                    <a:pt x="14084" y="6093"/>
                    <a:pt x="14076" y="6036"/>
                    <a:pt x="14068" y="5980"/>
                  </a:cubicBezTo>
                  <a:lnTo>
                    <a:pt x="14068" y="5980"/>
                  </a:lnTo>
                  <a:cubicBezTo>
                    <a:pt x="14082" y="5984"/>
                    <a:pt x="14096" y="5986"/>
                    <a:pt x="14110" y="5986"/>
                  </a:cubicBezTo>
                  <a:cubicBezTo>
                    <a:pt x="14149" y="5986"/>
                    <a:pt x="14187" y="5971"/>
                    <a:pt x="14220" y="5947"/>
                  </a:cubicBezTo>
                  <a:cubicBezTo>
                    <a:pt x="14224" y="5943"/>
                    <a:pt x="14233" y="5940"/>
                    <a:pt x="14234" y="5940"/>
                  </a:cubicBezTo>
                  <a:cubicBezTo>
                    <a:pt x="14238" y="5937"/>
                    <a:pt x="14242" y="5936"/>
                    <a:pt x="14245" y="5936"/>
                  </a:cubicBezTo>
                  <a:cubicBezTo>
                    <a:pt x="14261" y="5932"/>
                    <a:pt x="14274" y="5930"/>
                    <a:pt x="14288" y="5925"/>
                  </a:cubicBezTo>
                  <a:cubicBezTo>
                    <a:pt x="14295" y="5925"/>
                    <a:pt x="14297" y="5922"/>
                    <a:pt x="14300" y="5922"/>
                  </a:cubicBezTo>
                  <a:lnTo>
                    <a:pt x="14309" y="5922"/>
                  </a:lnTo>
                  <a:cubicBezTo>
                    <a:pt x="14343" y="5917"/>
                    <a:pt x="14376" y="5916"/>
                    <a:pt x="14408" y="5916"/>
                  </a:cubicBezTo>
                  <a:close/>
                  <a:moveTo>
                    <a:pt x="22099" y="11970"/>
                  </a:moveTo>
                  <a:cubicBezTo>
                    <a:pt x="22224" y="11970"/>
                    <a:pt x="22352" y="11972"/>
                    <a:pt x="22474" y="11994"/>
                  </a:cubicBezTo>
                  <a:cubicBezTo>
                    <a:pt x="22415" y="12013"/>
                    <a:pt x="22356" y="12029"/>
                    <a:pt x="22300" y="12044"/>
                  </a:cubicBezTo>
                  <a:cubicBezTo>
                    <a:pt x="22187" y="12076"/>
                    <a:pt x="22083" y="12118"/>
                    <a:pt x="21981" y="12169"/>
                  </a:cubicBezTo>
                  <a:cubicBezTo>
                    <a:pt x="21560" y="12379"/>
                    <a:pt x="21234" y="12716"/>
                    <a:pt x="20979" y="13108"/>
                  </a:cubicBezTo>
                  <a:cubicBezTo>
                    <a:pt x="20837" y="13329"/>
                    <a:pt x="20740" y="13564"/>
                    <a:pt x="20692" y="13810"/>
                  </a:cubicBezTo>
                  <a:cubicBezTo>
                    <a:pt x="20664" y="13800"/>
                    <a:pt x="20633" y="13796"/>
                    <a:pt x="20604" y="13792"/>
                  </a:cubicBezTo>
                  <a:cubicBezTo>
                    <a:pt x="20533" y="13778"/>
                    <a:pt x="20458" y="13767"/>
                    <a:pt x="20389" y="13757"/>
                  </a:cubicBezTo>
                  <a:cubicBezTo>
                    <a:pt x="20295" y="13746"/>
                    <a:pt x="20202" y="13739"/>
                    <a:pt x="20108" y="13739"/>
                  </a:cubicBezTo>
                  <a:cubicBezTo>
                    <a:pt x="20056" y="13739"/>
                    <a:pt x="20004" y="13741"/>
                    <a:pt x="19952" y="13746"/>
                  </a:cubicBezTo>
                  <a:cubicBezTo>
                    <a:pt x="19727" y="13768"/>
                    <a:pt x="19474" y="13827"/>
                    <a:pt x="19321" y="13998"/>
                  </a:cubicBezTo>
                  <a:cubicBezTo>
                    <a:pt x="19301" y="13954"/>
                    <a:pt x="19276" y="13911"/>
                    <a:pt x="19252" y="13868"/>
                  </a:cubicBezTo>
                  <a:cubicBezTo>
                    <a:pt x="19265" y="13854"/>
                    <a:pt x="19273" y="13839"/>
                    <a:pt x="19282" y="13818"/>
                  </a:cubicBezTo>
                  <a:cubicBezTo>
                    <a:pt x="19322" y="13717"/>
                    <a:pt x="19400" y="13637"/>
                    <a:pt x="19474" y="13561"/>
                  </a:cubicBezTo>
                  <a:cubicBezTo>
                    <a:pt x="19562" y="13471"/>
                    <a:pt x="19646" y="13380"/>
                    <a:pt x="19729" y="13289"/>
                  </a:cubicBezTo>
                  <a:cubicBezTo>
                    <a:pt x="19930" y="13073"/>
                    <a:pt x="20139" y="12861"/>
                    <a:pt x="20362" y="12668"/>
                  </a:cubicBezTo>
                  <a:cubicBezTo>
                    <a:pt x="20739" y="12346"/>
                    <a:pt x="21187" y="12091"/>
                    <a:pt x="21679" y="12006"/>
                  </a:cubicBezTo>
                  <a:cubicBezTo>
                    <a:pt x="21817" y="11981"/>
                    <a:pt x="21957" y="11970"/>
                    <a:pt x="22099" y="11970"/>
                  </a:cubicBezTo>
                  <a:close/>
                  <a:moveTo>
                    <a:pt x="28755" y="12579"/>
                  </a:moveTo>
                  <a:cubicBezTo>
                    <a:pt x="28811" y="12579"/>
                    <a:pt x="28867" y="12581"/>
                    <a:pt x="28922" y="12587"/>
                  </a:cubicBezTo>
                  <a:cubicBezTo>
                    <a:pt x="29034" y="12599"/>
                    <a:pt x="29143" y="12622"/>
                    <a:pt x="29247" y="12659"/>
                  </a:cubicBezTo>
                  <a:cubicBezTo>
                    <a:pt x="29294" y="12674"/>
                    <a:pt x="29341" y="12690"/>
                    <a:pt x="29386" y="12712"/>
                  </a:cubicBezTo>
                  <a:cubicBezTo>
                    <a:pt x="29413" y="12725"/>
                    <a:pt x="29441" y="12741"/>
                    <a:pt x="29472" y="12756"/>
                  </a:cubicBezTo>
                  <a:cubicBezTo>
                    <a:pt x="29398" y="12927"/>
                    <a:pt x="29360" y="13115"/>
                    <a:pt x="29383" y="13302"/>
                  </a:cubicBezTo>
                  <a:cubicBezTo>
                    <a:pt x="29408" y="13480"/>
                    <a:pt x="29490" y="13642"/>
                    <a:pt x="29591" y="13792"/>
                  </a:cubicBezTo>
                  <a:cubicBezTo>
                    <a:pt x="29683" y="13929"/>
                    <a:pt x="29790" y="14059"/>
                    <a:pt x="29866" y="14206"/>
                  </a:cubicBezTo>
                  <a:lnTo>
                    <a:pt x="29705" y="14367"/>
                  </a:lnTo>
                  <a:cubicBezTo>
                    <a:pt x="29699" y="14365"/>
                    <a:pt x="29690" y="14363"/>
                    <a:pt x="29681" y="14363"/>
                  </a:cubicBezTo>
                  <a:cubicBezTo>
                    <a:pt x="29622" y="14359"/>
                    <a:pt x="29565" y="14360"/>
                    <a:pt x="29509" y="14359"/>
                  </a:cubicBezTo>
                  <a:cubicBezTo>
                    <a:pt x="29449" y="14355"/>
                    <a:pt x="29391" y="14350"/>
                    <a:pt x="29332" y="14347"/>
                  </a:cubicBezTo>
                  <a:cubicBezTo>
                    <a:pt x="29322" y="14347"/>
                    <a:pt x="29313" y="14347"/>
                    <a:pt x="29304" y="14347"/>
                  </a:cubicBezTo>
                  <a:cubicBezTo>
                    <a:pt x="29239" y="14347"/>
                    <a:pt x="29176" y="14353"/>
                    <a:pt x="29116" y="14367"/>
                  </a:cubicBezTo>
                  <a:cubicBezTo>
                    <a:pt x="29183" y="14054"/>
                    <a:pt x="29191" y="13730"/>
                    <a:pt x="29069" y="13427"/>
                  </a:cubicBezTo>
                  <a:cubicBezTo>
                    <a:pt x="28931" y="13090"/>
                    <a:pt x="28673" y="12828"/>
                    <a:pt x="28397" y="12602"/>
                  </a:cubicBezTo>
                  <a:cubicBezTo>
                    <a:pt x="28516" y="12590"/>
                    <a:pt x="28636" y="12579"/>
                    <a:pt x="28755" y="12579"/>
                  </a:cubicBezTo>
                  <a:close/>
                  <a:moveTo>
                    <a:pt x="20089" y="14013"/>
                  </a:moveTo>
                  <a:cubicBezTo>
                    <a:pt x="20188" y="14013"/>
                    <a:pt x="20288" y="14017"/>
                    <a:pt x="20388" y="14029"/>
                  </a:cubicBezTo>
                  <a:cubicBezTo>
                    <a:pt x="20438" y="14033"/>
                    <a:pt x="20483" y="14042"/>
                    <a:pt x="20546" y="14052"/>
                  </a:cubicBezTo>
                  <a:cubicBezTo>
                    <a:pt x="20583" y="14058"/>
                    <a:pt x="20622" y="14071"/>
                    <a:pt x="20662" y="14076"/>
                  </a:cubicBezTo>
                  <a:cubicBezTo>
                    <a:pt x="20658" y="14174"/>
                    <a:pt x="20662" y="14276"/>
                    <a:pt x="20674" y="14378"/>
                  </a:cubicBezTo>
                  <a:cubicBezTo>
                    <a:pt x="20677" y="14401"/>
                    <a:pt x="20680" y="14423"/>
                    <a:pt x="20686" y="14445"/>
                  </a:cubicBezTo>
                  <a:cubicBezTo>
                    <a:pt x="20625" y="14420"/>
                    <a:pt x="20561" y="14404"/>
                    <a:pt x="20502" y="14396"/>
                  </a:cubicBezTo>
                  <a:cubicBezTo>
                    <a:pt x="20443" y="14387"/>
                    <a:pt x="20385" y="14383"/>
                    <a:pt x="20327" y="14383"/>
                  </a:cubicBezTo>
                  <a:cubicBezTo>
                    <a:pt x="20259" y="14383"/>
                    <a:pt x="20191" y="14388"/>
                    <a:pt x="20122" y="14398"/>
                  </a:cubicBezTo>
                  <a:cubicBezTo>
                    <a:pt x="20005" y="14414"/>
                    <a:pt x="19891" y="14449"/>
                    <a:pt x="19785" y="14492"/>
                  </a:cubicBezTo>
                  <a:cubicBezTo>
                    <a:pt x="19728" y="14514"/>
                    <a:pt x="19677" y="14542"/>
                    <a:pt x="19628" y="14573"/>
                  </a:cubicBezTo>
                  <a:cubicBezTo>
                    <a:pt x="19609" y="14584"/>
                    <a:pt x="19593" y="14597"/>
                    <a:pt x="19575" y="14610"/>
                  </a:cubicBezTo>
                  <a:cubicBezTo>
                    <a:pt x="19535" y="14479"/>
                    <a:pt x="19488" y="14351"/>
                    <a:pt x="19432" y="14226"/>
                  </a:cubicBezTo>
                  <a:cubicBezTo>
                    <a:pt x="19563" y="14066"/>
                    <a:pt x="19805" y="14021"/>
                    <a:pt x="20003" y="14014"/>
                  </a:cubicBezTo>
                  <a:cubicBezTo>
                    <a:pt x="20032" y="14013"/>
                    <a:pt x="20061" y="14013"/>
                    <a:pt x="20089" y="14013"/>
                  </a:cubicBezTo>
                  <a:close/>
                  <a:moveTo>
                    <a:pt x="40443" y="13233"/>
                  </a:moveTo>
                  <a:cubicBezTo>
                    <a:pt x="40447" y="13233"/>
                    <a:pt x="40452" y="13236"/>
                    <a:pt x="40454" y="13237"/>
                  </a:cubicBezTo>
                  <a:cubicBezTo>
                    <a:pt x="40483" y="13246"/>
                    <a:pt x="40511" y="13254"/>
                    <a:pt x="40537" y="13264"/>
                  </a:cubicBezTo>
                  <a:cubicBezTo>
                    <a:pt x="40588" y="13295"/>
                    <a:pt x="40642" y="13318"/>
                    <a:pt x="40702" y="13342"/>
                  </a:cubicBezTo>
                  <a:cubicBezTo>
                    <a:pt x="40796" y="13383"/>
                    <a:pt x="40892" y="13423"/>
                    <a:pt x="40977" y="13461"/>
                  </a:cubicBezTo>
                  <a:cubicBezTo>
                    <a:pt x="41151" y="13539"/>
                    <a:pt x="41294" y="13623"/>
                    <a:pt x="41417" y="13755"/>
                  </a:cubicBezTo>
                  <a:cubicBezTo>
                    <a:pt x="41529" y="13876"/>
                    <a:pt x="41582" y="14039"/>
                    <a:pt x="41588" y="14224"/>
                  </a:cubicBezTo>
                  <a:cubicBezTo>
                    <a:pt x="41593" y="14380"/>
                    <a:pt x="41569" y="14529"/>
                    <a:pt x="41526" y="14675"/>
                  </a:cubicBezTo>
                  <a:cubicBezTo>
                    <a:pt x="41461" y="14776"/>
                    <a:pt x="41401" y="14878"/>
                    <a:pt x="41343" y="14981"/>
                  </a:cubicBezTo>
                  <a:cubicBezTo>
                    <a:pt x="41283" y="14757"/>
                    <a:pt x="41132" y="14548"/>
                    <a:pt x="40999" y="14378"/>
                  </a:cubicBezTo>
                  <a:cubicBezTo>
                    <a:pt x="40905" y="14260"/>
                    <a:pt x="40802" y="14151"/>
                    <a:pt x="40681" y="14061"/>
                  </a:cubicBezTo>
                  <a:cubicBezTo>
                    <a:pt x="40619" y="14017"/>
                    <a:pt x="40553" y="13976"/>
                    <a:pt x="40484" y="13945"/>
                  </a:cubicBezTo>
                  <a:cubicBezTo>
                    <a:pt x="40450" y="13932"/>
                    <a:pt x="40411" y="13918"/>
                    <a:pt x="40372" y="13901"/>
                  </a:cubicBezTo>
                  <a:cubicBezTo>
                    <a:pt x="40438" y="13753"/>
                    <a:pt x="40481" y="13595"/>
                    <a:pt x="40475" y="13434"/>
                  </a:cubicBezTo>
                  <a:cubicBezTo>
                    <a:pt x="40474" y="13362"/>
                    <a:pt x="40463" y="13295"/>
                    <a:pt x="40443" y="13233"/>
                  </a:cubicBezTo>
                  <a:close/>
                  <a:moveTo>
                    <a:pt x="29112" y="14569"/>
                  </a:moveTo>
                  <a:cubicBezTo>
                    <a:pt x="29139" y="14569"/>
                    <a:pt x="29166" y="14571"/>
                    <a:pt x="29193" y="14574"/>
                  </a:cubicBezTo>
                  <a:cubicBezTo>
                    <a:pt x="29217" y="14576"/>
                    <a:pt x="29240" y="14576"/>
                    <a:pt x="29262" y="14580"/>
                  </a:cubicBezTo>
                  <a:cubicBezTo>
                    <a:pt x="29266" y="14580"/>
                    <a:pt x="29293" y="14584"/>
                    <a:pt x="29295" y="14584"/>
                  </a:cubicBezTo>
                  <a:cubicBezTo>
                    <a:pt x="29308" y="14586"/>
                    <a:pt x="29320" y="14587"/>
                    <a:pt x="29331" y="14591"/>
                  </a:cubicBezTo>
                  <a:cubicBezTo>
                    <a:pt x="29375" y="14597"/>
                    <a:pt x="29420" y="14608"/>
                    <a:pt x="29465" y="14618"/>
                  </a:cubicBezTo>
                  <a:cubicBezTo>
                    <a:pt x="29392" y="14703"/>
                    <a:pt x="29328" y="14792"/>
                    <a:pt x="29274" y="14893"/>
                  </a:cubicBezTo>
                  <a:cubicBezTo>
                    <a:pt x="29165" y="15102"/>
                    <a:pt x="29112" y="15324"/>
                    <a:pt x="29110" y="15549"/>
                  </a:cubicBezTo>
                  <a:cubicBezTo>
                    <a:pt x="29044" y="15549"/>
                    <a:pt x="28980" y="15543"/>
                    <a:pt x="28915" y="15539"/>
                  </a:cubicBezTo>
                  <a:cubicBezTo>
                    <a:pt x="28837" y="15539"/>
                    <a:pt x="28762" y="15551"/>
                    <a:pt x="28685" y="15571"/>
                  </a:cubicBezTo>
                  <a:cubicBezTo>
                    <a:pt x="28649" y="15582"/>
                    <a:pt x="28616" y="15592"/>
                    <a:pt x="28582" y="15605"/>
                  </a:cubicBezTo>
                  <a:cubicBezTo>
                    <a:pt x="28774" y="15328"/>
                    <a:pt x="28917" y="15011"/>
                    <a:pt x="29024" y="14696"/>
                  </a:cubicBezTo>
                  <a:cubicBezTo>
                    <a:pt x="29038" y="14653"/>
                    <a:pt x="29053" y="14615"/>
                    <a:pt x="29063" y="14571"/>
                  </a:cubicBezTo>
                  <a:cubicBezTo>
                    <a:pt x="29079" y="14570"/>
                    <a:pt x="29096" y="14569"/>
                    <a:pt x="29112" y="14569"/>
                  </a:cubicBezTo>
                  <a:close/>
                  <a:moveTo>
                    <a:pt x="20271" y="14623"/>
                  </a:moveTo>
                  <a:cubicBezTo>
                    <a:pt x="20324" y="14623"/>
                    <a:pt x="20377" y="14627"/>
                    <a:pt x="20428" y="14637"/>
                  </a:cubicBezTo>
                  <a:cubicBezTo>
                    <a:pt x="20478" y="14647"/>
                    <a:pt x="20526" y="14657"/>
                    <a:pt x="20574" y="14678"/>
                  </a:cubicBezTo>
                  <a:cubicBezTo>
                    <a:pt x="20621" y="14696"/>
                    <a:pt x="20665" y="14727"/>
                    <a:pt x="20713" y="14747"/>
                  </a:cubicBezTo>
                  <a:cubicBezTo>
                    <a:pt x="20722" y="14751"/>
                    <a:pt x="20730" y="14753"/>
                    <a:pt x="20741" y="14753"/>
                  </a:cubicBezTo>
                  <a:cubicBezTo>
                    <a:pt x="20806" y="15039"/>
                    <a:pt x="20909" y="15319"/>
                    <a:pt x="21082" y="15550"/>
                  </a:cubicBezTo>
                  <a:cubicBezTo>
                    <a:pt x="21147" y="15637"/>
                    <a:pt x="21223" y="15713"/>
                    <a:pt x="21306" y="15778"/>
                  </a:cubicBezTo>
                  <a:cubicBezTo>
                    <a:pt x="21266" y="15800"/>
                    <a:pt x="21225" y="15823"/>
                    <a:pt x="21187" y="15845"/>
                  </a:cubicBezTo>
                  <a:cubicBezTo>
                    <a:pt x="21185" y="15841"/>
                    <a:pt x="21183" y="15838"/>
                    <a:pt x="21178" y="15835"/>
                  </a:cubicBezTo>
                  <a:cubicBezTo>
                    <a:pt x="20860" y="15527"/>
                    <a:pt x="20420" y="15190"/>
                    <a:pt x="19960" y="15190"/>
                  </a:cubicBezTo>
                  <a:cubicBezTo>
                    <a:pt x="19883" y="15190"/>
                    <a:pt x="19805" y="15199"/>
                    <a:pt x="19727" y="15220"/>
                  </a:cubicBezTo>
                  <a:cubicBezTo>
                    <a:pt x="19698" y="15052"/>
                    <a:pt x="19658" y="14885"/>
                    <a:pt x="19609" y="14720"/>
                  </a:cubicBezTo>
                  <a:cubicBezTo>
                    <a:pt x="19627" y="14719"/>
                    <a:pt x="19644" y="14719"/>
                    <a:pt x="19662" y="14714"/>
                  </a:cubicBezTo>
                  <a:cubicBezTo>
                    <a:pt x="19712" y="14704"/>
                    <a:pt x="19760" y="14694"/>
                    <a:pt x="19812" y="14684"/>
                  </a:cubicBezTo>
                  <a:cubicBezTo>
                    <a:pt x="19917" y="14665"/>
                    <a:pt x="20020" y="14642"/>
                    <a:pt x="20126" y="14631"/>
                  </a:cubicBezTo>
                  <a:cubicBezTo>
                    <a:pt x="20173" y="14627"/>
                    <a:pt x="20222" y="14623"/>
                    <a:pt x="20271" y="14623"/>
                  </a:cubicBezTo>
                  <a:close/>
                  <a:moveTo>
                    <a:pt x="19760" y="15401"/>
                  </a:moveTo>
                  <a:lnTo>
                    <a:pt x="19760" y="15401"/>
                  </a:lnTo>
                  <a:cubicBezTo>
                    <a:pt x="19978" y="15404"/>
                    <a:pt x="20196" y="15451"/>
                    <a:pt x="20387" y="15553"/>
                  </a:cubicBezTo>
                  <a:cubicBezTo>
                    <a:pt x="20608" y="15669"/>
                    <a:pt x="20796" y="15830"/>
                    <a:pt x="20972" y="16005"/>
                  </a:cubicBezTo>
                  <a:cubicBezTo>
                    <a:pt x="20941" y="16032"/>
                    <a:pt x="20912" y="16060"/>
                    <a:pt x="20881" y="16089"/>
                  </a:cubicBezTo>
                  <a:cubicBezTo>
                    <a:pt x="20832" y="16142"/>
                    <a:pt x="20785" y="16201"/>
                    <a:pt x="20744" y="16258"/>
                  </a:cubicBezTo>
                  <a:cubicBezTo>
                    <a:pt x="20692" y="16226"/>
                    <a:pt x="20636" y="16195"/>
                    <a:pt x="20583" y="16164"/>
                  </a:cubicBezTo>
                  <a:cubicBezTo>
                    <a:pt x="20503" y="16115"/>
                    <a:pt x="20419" y="16074"/>
                    <a:pt x="20328" y="16049"/>
                  </a:cubicBezTo>
                  <a:cubicBezTo>
                    <a:pt x="20231" y="16022"/>
                    <a:pt x="20128" y="16008"/>
                    <a:pt x="20025" y="16005"/>
                  </a:cubicBezTo>
                  <a:cubicBezTo>
                    <a:pt x="20014" y="16004"/>
                    <a:pt x="20003" y="16004"/>
                    <a:pt x="19992" y="16004"/>
                  </a:cubicBezTo>
                  <a:cubicBezTo>
                    <a:pt x="19937" y="16004"/>
                    <a:pt x="19884" y="16011"/>
                    <a:pt x="19832" y="16024"/>
                  </a:cubicBezTo>
                  <a:cubicBezTo>
                    <a:pt x="19816" y="15815"/>
                    <a:pt x="19794" y="15609"/>
                    <a:pt x="19760" y="15401"/>
                  </a:cubicBezTo>
                  <a:close/>
                  <a:moveTo>
                    <a:pt x="28812" y="15776"/>
                  </a:moveTo>
                  <a:cubicBezTo>
                    <a:pt x="28844" y="15776"/>
                    <a:pt x="28875" y="15778"/>
                    <a:pt x="28905" y="15784"/>
                  </a:cubicBezTo>
                  <a:cubicBezTo>
                    <a:pt x="28979" y="15797"/>
                    <a:pt x="29057" y="15813"/>
                    <a:pt x="29131" y="15818"/>
                  </a:cubicBezTo>
                  <a:cubicBezTo>
                    <a:pt x="29142" y="15883"/>
                    <a:pt x="29157" y="15949"/>
                    <a:pt x="29175" y="16013"/>
                  </a:cubicBezTo>
                  <a:cubicBezTo>
                    <a:pt x="29205" y="16110"/>
                    <a:pt x="29238" y="16204"/>
                    <a:pt x="29276" y="16298"/>
                  </a:cubicBezTo>
                  <a:cubicBezTo>
                    <a:pt x="29295" y="16347"/>
                    <a:pt x="29316" y="16395"/>
                    <a:pt x="29342" y="16438"/>
                  </a:cubicBezTo>
                  <a:cubicBezTo>
                    <a:pt x="29289" y="16404"/>
                    <a:pt x="29217" y="16400"/>
                    <a:pt x="29149" y="16400"/>
                  </a:cubicBezTo>
                  <a:cubicBezTo>
                    <a:pt x="29131" y="16400"/>
                    <a:pt x="29113" y="16400"/>
                    <a:pt x="29095" y="16400"/>
                  </a:cubicBezTo>
                  <a:cubicBezTo>
                    <a:pt x="29082" y="16400"/>
                    <a:pt x="29068" y="16400"/>
                    <a:pt x="29056" y="16400"/>
                  </a:cubicBezTo>
                  <a:cubicBezTo>
                    <a:pt x="28959" y="16396"/>
                    <a:pt x="28860" y="16388"/>
                    <a:pt x="28762" y="16387"/>
                  </a:cubicBezTo>
                  <a:cubicBezTo>
                    <a:pt x="28747" y="16387"/>
                    <a:pt x="28732" y="16387"/>
                    <a:pt x="28717" y="16387"/>
                  </a:cubicBezTo>
                  <a:cubicBezTo>
                    <a:pt x="28558" y="16387"/>
                    <a:pt x="28401" y="16403"/>
                    <a:pt x="28247" y="16448"/>
                  </a:cubicBezTo>
                  <a:cubicBezTo>
                    <a:pt x="28238" y="16387"/>
                    <a:pt x="28228" y="16329"/>
                    <a:pt x="28212" y="16269"/>
                  </a:cubicBezTo>
                  <a:cubicBezTo>
                    <a:pt x="28196" y="16205"/>
                    <a:pt x="28172" y="16142"/>
                    <a:pt x="28141" y="16083"/>
                  </a:cubicBezTo>
                  <a:cubicBezTo>
                    <a:pt x="28210" y="16029"/>
                    <a:pt x="28278" y="15971"/>
                    <a:pt x="28337" y="15905"/>
                  </a:cubicBezTo>
                  <a:cubicBezTo>
                    <a:pt x="28357" y="15886"/>
                    <a:pt x="28378" y="15862"/>
                    <a:pt x="28396" y="15840"/>
                  </a:cubicBezTo>
                  <a:cubicBezTo>
                    <a:pt x="28503" y="15821"/>
                    <a:pt x="28611" y="15797"/>
                    <a:pt x="28720" y="15782"/>
                  </a:cubicBezTo>
                  <a:cubicBezTo>
                    <a:pt x="28750" y="15778"/>
                    <a:pt x="28781" y="15776"/>
                    <a:pt x="28812" y="15776"/>
                  </a:cubicBezTo>
                  <a:close/>
                  <a:moveTo>
                    <a:pt x="25027" y="10357"/>
                  </a:moveTo>
                  <a:cubicBezTo>
                    <a:pt x="25114" y="10357"/>
                    <a:pt x="25199" y="10360"/>
                    <a:pt x="25281" y="10367"/>
                  </a:cubicBezTo>
                  <a:cubicBezTo>
                    <a:pt x="26046" y="10425"/>
                    <a:pt x="26783" y="10773"/>
                    <a:pt x="27258" y="11384"/>
                  </a:cubicBezTo>
                  <a:cubicBezTo>
                    <a:pt x="27267" y="11395"/>
                    <a:pt x="27274" y="11409"/>
                    <a:pt x="27283" y="11419"/>
                  </a:cubicBezTo>
                  <a:cubicBezTo>
                    <a:pt x="27319" y="11507"/>
                    <a:pt x="27357" y="11591"/>
                    <a:pt x="27389" y="11681"/>
                  </a:cubicBezTo>
                  <a:cubicBezTo>
                    <a:pt x="27461" y="11876"/>
                    <a:pt x="27475" y="12090"/>
                    <a:pt x="27572" y="12274"/>
                  </a:cubicBezTo>
                  <a:cubicBezTo>
                    <a:pt x="27675" y="12465"/>
                    <a:pt x="27874" y="12574"/>
                    <a:pt x="28048" y="12684"/>
                  </a:cubicBezTo>
                  <a:cubicBezTo>
                    <a:pt x="28209" y="12787"/>
                    <a:pt x="28360" y="12908"/>
                    <a:pt x="28498" y="13039"/>
                  </a:cubicBezTo>
                  <a:cubicBezTo>
                    <a:pt x="28533" y="13070"/>
                    <a:pt x="28564" y="13104"/>
                    <a:pt x="28592" y="13137"/>
                  </a:cubicBezTo>
                  <a:cubicBezTo>
                    <a:pt x="28595" y="13149"/>
                    <a:pt x="28599" y="13164"/>
                    <a:pt x="28611" y="13177"/>
                  </a:cubicBezTo>
                  <a:cubicBezTo>
                    <a:pt x="28717" y="13330"/>
                    <a:pt x="28683" y="13554"/>
                    <a:pt x="28652" y="13726"/>
                  </a:cubicBezTo>
                  <a:cubicBezTo>
                    <a:pt x="28611" y="13945"/>
                    <a:pt x="28523" y="14144"/>
                    <a:pt x="28404" y="14329"/>
                  </a:cubicBezTo>
                  <a:cubicBezTo>
                    <a:pt x="28282" y="14517"/>
                    <a:pt x="28133" y="14684"/>
                    <a:pt x="27957" y="14825"/>
                  </a:cubicBezTo>
                  <a:cubicBezTo>
                    <a:pt x="27789" y="14959"/>
                    <a:pt x="27586" y="15086"/>
                    <a:pt x="27379" y="15144"/>
                  </a:cubicBezTo>
                  <a:cubicBezTo>
                    <a:pt x="27179" y="15198"/>
                    <a:pt x="26951" y="15222"/>
                    <a:pt x="26850" y="15432"/>
                  </a:cubicBezTo>
                  <a:cubicBezTo>
                    <a:pt x="26809" y="15513"/>
                    <a:pt x="26786" y="15601"/>
                    <a:pt x="26747" y="15679"/>
                  </a:cubicBezTo>
                  <a:cubicBezTo>
                    <a:pt x="26711" y="15753"/>
                    <a:pt x="26669" y="15825"/>
                    <a:pt x="26622" y="15891"/>
                  </a:cubicBezTo>
                  <a:cubicBezTo>
                    <a:pt x="26436" y="16151"/>
                    <a:pt x="26153" y="16351"/>
                    <a:pt x="25857" y="16479"/>
                  </a:cubicBezTo>
                  <a:cubicBezTo>
                    <a:pt x="25569" y="16603"/>
                    <a:pt x="25239" y="16670"/>
                    <a:pt x="24910" y="16670"/>
                  </a:cubicBezTo>
                  <a:cubicBezTo>
                    <a:pt x="24571" y="16670"/>
                    <a:pt x="24233" y="16598"/>
                    <a:pt x="23944" y="16440"/>
                  </a:cubicBezTo>
                  <a:cubicBezTo>
                    <a:pt x="23775" y="16350"/>
                    <a:pt x="23635" y="16231"/>
                    <a:pt x="23540" y="16063"/>
                  </a:cubicBezTo>
                  <a:cubicBezTo>
                    <a:pt x="23442" y="15891"/>
                    <a:pt x="23413" y="15708"/>
                    <a:pt x="23397" y="15513"/>
                  </a:cubicBezTo>
                  <a:cubicBezTo>
                    <a:pt x="23390" y="15416"/>
                    <a:pt x="23366" y="15333"/>
                    <a:pt x="23281" y="15273"/>
                  </a:cubicBezTo>
                  <a:cubicBezTo>
                    <a:pt x="23196" y="15210"/>
                    <a:pt x="23087" y="15177"/>
                    <a:pt x="22988" y="15148"/>
                  </a:cubicBezTo>
                  <a:cubicBezTo>
                    <a:pt x="22769" y="15079"/>
                    <a:pt x="22545" y="15042"/>
                    <a:pt x="22332" y="14951"/>
                  </a:cubicBezTo>
                  <a:cubicBezTo>
                    <a:pt x="21970" y="14802"/>
                    <a:pt x="21605" y="14560"/>
                    <a:pt x="21440" y="14194"/>
                  </a:cubicBezTo>
                  <a:cubicBezTo>
                    <a:pt x="21274" y="13831"/>
                    <a:pt x="21278" y="13347"/>
                    <a:pt x="21461" y="12996"/>
                  </a:cubicBezTo>
                  <a:cubicBezTo>
                    <a:pt x="21495" y="12930"/>
                    <a:pt x="21532" y="12864"/>
                    <a:pt x="21577" y="12802"/>
                  </a:cubicBezTo>
                  <a:cubicBezTo>
                    <a:pt x="21602" y="12783"/>
                    <a:pt x="21627" y="12759"/>
                    <a:pt x="21653" y="12740"/>
                  </a:cubicBezTo>
                  <a:cubicBezTo>
                    <a:pt x="21821" y="12608"/>
                    <a:pt x="21997" y="12489"/>
                    <a:pt x="22196" y="12405"/>
                  </a:cubicBezTo>
                  <a:cubicBezTo>
                    <a:pt x="22383" y="12327"/>
                    <a:pt x="22600" y="12315"/>
                    <a:pt x="22769" y="12193"/>
                  </a:cubicBezTo>
                  <a:cubicBezTo>
                    <a:pt x="22947" y="12065"/>
                    <a:pt x="22968" y="11868"/>
                    <a:pt x="23019" y="11672"/>
                  </a:cubicBezTo>
                  <a:cubicBezTo>
                    <a:pt x="23073" y="11466"/>
                    <a:pt x="23165" y="11263"/>
                    <a:pt x="23285" y="11085"/>
                  </a:cubicBezTo>
                  <a:cubicBezTo>
                    <a:pt x="23659" y="10540"/>
                    <a:pt x="24383" y="10357"/>
                    <a:pt x="25027" y="10357"/>
                  </a:cubicBezTo>
                  <a:close/>
                  <a:moveTo>
                    <a:pt x="19847" y="16239"/>
                  </a:moveTo>
                  <a:cubicBezTo>
                    <a:pt x="19994" y="16239"/>
                    <a:pt x="20140" y="16245"/>
                    <a:pt x="20280" y="16292"/>
                  </a:cubicBezTo>
                  <a:cubicBezTo>
                    <a:pt x="20399" y="16330"/>
                    <a:pt x="20497" y="16417"/>
                    <a:pt x="20606" y="16477"/>
                  </a:cubicBezTo>
                  <a:cubicBezTo>
                    <a:pt x="20572" y="16542"/>
                    <a:pt x="20541" y="16606"/>
                    <a:pt x="20515" y="16674"/>
                  </a:cubicBezTo>
                  <a:cubicBezTo>
                    <a:pt x="20471" y="16789"/>
                    <a:pt x="20441" y="16908"/>
                    <a:pt x="20424" y="17029"/>
                  </a:cubicBezTo>
                  <a:cubicBezTo>
                    <a:pt x="20420" y="17027"/>
                    <a:pt x="20412" y="17026"/>
                    <a:pt x="20408" y="17022"/>
                  </a:cubicBezTo>
                  <a:cubicBezTo>
                    <a:pt x="20404" y="17020"/>
                    <a:pt x="20399" y="17016"/>
                    <a:pt x="20396" y="17016"/>
                  </a:cubicBezTo>
                  <a:cubicBezTo>
                    <a:pt x="20380" y="17010"/>
                    <a:pt x="20365" y="17003"/>
                    <a:pt x="20352" y="16997"/>
                  </a:cubicBezTo>
                  <a:cubicBezTo>
                    <a:pt x="20337" y="16991"/>
                    <a:pt x="20321" y="16989"/>
                    <a:pt x="20305" y="16986"/>
                  </a:cubicBezTo>
                  <a:cubicBezTo>
                    <a:pt x="20270" y="16980"/>
                    <a:pt x="20235" y="16977"/>
                    <a:pt x="20201" y="16977"/>
                  </a:cubicBezTo>
                  <a:cubicBezTo>
                    <a:pt x="20150" y="16977"/>
                    <a:pt x="20099" y="16983"/>
                    <a:pt x="20049" y="16992"/>
                  </a:cubicBezTo>
                  <a:cubicBezTo>
                    <a:pt x="19989" y="17005"/>
                    <a:pt x="19933" y="17023"/>
                    <a:pt x="19877" y="17043"/>
                  </a:cubicBezTo>
                  <a:cubicBezTo>
                    <a:pt x="19884" y="16786"/>
                    <a:pt x="19865" y="16526"/>
                    <a:pt x="19849" y="16263"/>
                  </a:cubicBezTo>
                  <a:cubicBezTo>
                    <a:pt x="19849" y="16255"/>
                    <a:pt x="19849" y="16248"/>
                    <a:pt x="19847" y="16239"/>
                  </a:cubicBezTo>
                  <a:close/>
                  <a:moveTo>
                    <a:pt x="28617" y="16649"/>
                  </a:moveTo>
                  <a:cubicBezTo>
                    <a:pt x="28672" y="16649"/>
                    <a:pt x="28727" y="16650"/>
                    <a:pt x="28782" y="16654"/>
                  </a:cubicBezTo>
                  <a:cubicBezTo>
                    <a:pt x="28878" y="16660"/>
                    <a:pt x="28971" y="16669"/>
                    <a:pt x="29065" y="16679"/>
                  </a:cubicBezTo>
                  <a:cubicBezTo>
                    <a:pt x="29085" y="16682"/>
                    <a:pt x="29103" y="16683"/>
                    <a:pt x="29123" y="16683"/>
                  </a:cubicBezTo>
                  <a:cubicBezTo>
                    <a:pt x="28914" y="16844"/>
                    <a:pt x="28720" y="17018"/>
                    <a:pt x="28597" y="17247"/>
                  </a:cubicBezTo>
                  <a:cubicBezTo>
                    <a:pt x="28569" y="17244"/>
                    <a:pt x="28539" y="17241"/>
                    <a:pt x="28511" y="17239"/>
                  </a:cubicBezTo>
                  <a:cubicBezTo>
                    <a:pt x="28461" y="17235"/>
                    <a:pt x="28414" y="17235"/>
                    <a:pt x="28365" y="17235"/>
                  </a:cubicBezTo>
                  <a:cubicBezTo>
                    <a:pt x="28320" y="17237"/>
                    <a:pt x="28274" y="17244"/>
                    <a:pt x="28228" y="17253"/>
                  </a:cubicBezTo>
                  <a:cubicBezTo>
                    <a:pt x="28246" y="17141"/>
                    <a:pt x="28257" y="17026"/>
                    <a:pt x="28263" y="16912"/>
                  </a:cubicBezTo>
                  <a:cubicBezTo>
                    <a:pt x="28267" y="16836"/>
                    <a:pt x="28267" y="16758"/>
                    <a:pt x="28267" y="16682"/>
                  </a:cubicBezTo>
                  <a:cubicBezTo>
                    <a:pt x="28382" y="16658"/>
                    <a:pt x="28499" y="16649"/>
                    <a:pt x="28617" y="16649"/>
                  </a:cubicBezTo>
                  <a:close/>
                  <a:moveTo>
                    <a:pt x="21203" y="13186"/>
                  </a:moveTo>
                  <a:lnTo>
                    <a:pt x="21203" y="13186"/>
                  </a:lnTo>
                  <a:cubicBezTo>
                    <a:pt x="21138" y="13396"/>
                    <a:pt x="21122" y="13626"/>
                    <a:pt x="21148" y="13847"/>
                  </a:cubicBezTo>
                  <a:cubicBezTo>
                    <a:pt x="21172" y="14066"/>
                    <a:pt x="21232" y="14280"/>
                    <a:pt x="21356" y="14469"/>
                  </a:cubicBezTo>
                  <a:cubicBezTo>
                    <a:pt x="21477" y="14653"/>
                    <a:pt x="21639" y="14805"/>
                    <a:pt x="21815" y="14935"/>
                  </a:cubicBezTo>
                  <a:cubicBezTo>
                    <a:pt x="21994" y="15064"/>
                    <a:pt x="22189" y="15168"/>
                    <a:pt x="22392" y="15251"/>
                  </a:cubicBezTo>
                  <a:cubicBezTo>
                    <a:pt x="22617" y="15345"/>
                    <a:pt x="22863" y="15387"/>
                    <a:pt x="23085" y="15491"/>
                  </a:cubicBezTo>
                  <a:cubicBezTo>
                    <a:pt x="23091" y="15496"/>
                    <a:pt x="23096" y="15498"/>
                    <a:pt x="23103" y="15501"/>
                  </a:cubicBezTo>
                  <a:lnTo>
                    <a:pt x="23103" y="15532"/>
                  </a:lnTo>
                  <a:cubicBezTo>
                    <a:pt x="23106" y="15560"/>
                    <a:pt x="23106" y="15590"/>
                    <a:pt x="23107" y="15620"/>
                  </a:cubicBezTo>
                  <a:cubicBezTo>
                    <a:pt x="23116" y="15732"/>
                    <a:pt x="23138" y="15850"/>
                    <a:pt x="23174" y="15959"/>
                  </a:cubicBezTo>
                  <a:cubicBezTo>
                    <a:pt x="23249" y="16175"/>
                    <a:pt x="23373" y="16377"/>
                    <a:pt x="23554" y="16520"/>
                  </a:cubicBezTo>
                  <a:cubicBezTo>
                    <a:pt x="23847" y="16761"/>
                    <a:pt x="24234" y="16880"/>
                    <a:pt x="24608" y="16923"/>
                  </a:cubicBezTo>
                  <a:cubicBezTo>
                    <a:pt x="24712" y="16936"/>
                    <a:pt x="24817" y="16942"/>
                    <a:pt x="24923" y="16942"/>
                  </a:cubicBezTo>
                  <a:cubicBezTo>
                    <a:pt x="25191" y="16942"/>
                    <a:pt x="25461" y="16902"/>
                    <a:pt x="25716" y="16823"/>
                  </a:cubicBezTo>
                  <a:cubicBezTo>
                    <a:pt x="26069" y="16716"/>
                    <a:pt x="26408" y="16537"/>
                    <a:pt x="26674" y="16277"/>
                  </a:cubicBezTo>
                  <a:cubicBezTo>
                    <a:pt x="26804" y="16149"/>
                    <a:pt x="26918" y="16002"/>
                    <a:pt x="27002" y="15840"/>
                  </a:cubicBezTo>
                  <a:cubicBezTo>
                    <a:pt x="27049" y="15751"/>
                    <a:pt x="27069" y="15653"/>
                    <a:pt x="27111" y="15562"/>
                  </a:cubicBezTo>
                  <a:cubicBezTo>
                    <a:pt x="27145" y="15484"/>
                    <a:pt x="27236" y="15465"/>
                    <a:pt x="27311" y="15446"/>
                  </a:cubicBezTo>
                  <a:cubicBezTo>
                    <a:pt x="27783" y="15319"/>
                    <a:pt x="28217" y="15039"/>
                    <a:pt x="28519" y="14656"/>
                  </a:cubicBezTo>
                  <a:cubicBezTo>
                    <a:pt x="28672" y="14464"/>
                    <a:pt x="28790" y="14252"/>
                    <a:pt x="28857" y="14016"/>
                  </a:cubicBezTo>
                  <a:cubicBezTo>
                    <a:pt x="28884" y="13922"/>
                    <a:pt x="28904" y="13821"/>
                    <a:pt x="28915" y="13721"/>
                  </a:cubicBezTo>
                  <a:cubicBezTo>
                    <a:pt x="28935" y="13805"/>
                    <a:pt x="28946" y="13896"/>
                    <a:pt x="28944" y="13990"/>
                  </a:cubicBezTo>
                  <a:cubicBezTo>
                    <a:pt x="28940" y="14432"/>
                    <a:pt x="28769" y="14887"/>
                    <a:pt x="28544" y="15265"/>
                  </a:cubicBezTo>
                  <a:cubicBezTo>
                    <a:pt x="28332" y="15625"/>
                    <a:pt x="28011" y="15890"/>
                    <a:pt x="27642" y="16085"/>
                  </a:cubicBezTo>
                  <a:cubicBezTo>
                    <a:pt x="27464" y="16182"/>
                    <a:pt x="27262" y="16248"/>
                    <a:pt x="27097" y="16364"/>
                  </a:cubicBezTo>
                  <a:cubicBezTo>
                    <a:pt x="26934" y="16478"/>
                    <a:pt x="26835" y="16638"/>
                    <a:pt x="26717" y="16792"/>
                  </a:cubicBezTo>
                  <a:cubicBezTo>
                    <a:pt x="26476" y="17105"/>
                    <a:pt x="26105" y="17283"/>
                    <a:pt x="25731" y="17388"/>
                  </a:cubicBezTo>
                  <a:cubicBezTo>
                    <a:pt x="25461" y="17463"/>
                    <a:pt x="25179" y="17502"/>
                    <a:pt x="24897" y="17502"/>
                  </a:cubicBezTo>
                  <a:cubicBezTo>
                    <a:pt x="24792" y="17502"/>
                    <a:pt x="24687" y="17497"/>
                    <a:pt x="24583" y="17486"/>
                  </a:cubicBezTo>
                  <a:cubicBezTo>
                    <a:pt x="24221" y="17448"/>
                    <a:pt x="23864" y="17316"/>
                    <a:pt x="23560" y="17117"/>
                  </a:cubicBezTo>
                  <a:cubicBezTo>
                    <a:pt x="23408" y="17017"/>
                    <a:pt x="23269" y="16898"/>
                    <a:pt x="23148" y="16764"/>
                  </a:cubicBezTo>
                  <a:cubicBezTo>
                    <a:pt x="23085" y="16695"/>
                    <a:pt x="23025" y="16621"/>
                    <a:pt x="22970" y="16543"/>
                  </a:cubicBezTo>
                  <a:cubicBezTo>
                    <a:pt x="22914" y="16461"/>
                    <a:pt x="22873" y="16371"/>
                    <a:pt x="22816" y="16288"/>
                  </a:cubicBezTo>
                  <a:cubicBezTo>
                    <a:pt x="22713" y="16135"/>
                    <a:pt x="22546" y="16048"/>
                    <a:pt x="22374" y="15986"/>
                  </a:cubicBezTo>
                  <a:cubicBezTo>
                    <a:pt x="22181" y="15920"/>
                    <a:pt x="21987" y="15858"/>
                    <a:pt x="21796" y="15787"/>
                  </a:cubicBezTo>
                  <a:cubicBezTo>
                    <a:pt x="21606" y="15719"/>
                    <a:pt x="21436" y="15612"/>
                    <a:pt x="21306" y="15456"/>
                  </a:cubicBezTo>
                  <a:cubicBezTo>
                    <a:pt x="21184" y="15310"/>
                    <a:pt x="21097" y="15134"/>
                    <a:pt x="21034" y="14956"/>
                  </a:cubicBezTo>
                  <a:cubicBezTo>
                    <a:pt x="20905" y="14589"/>
                    <a:pt x="20820" y="14157"/>
                    <a:pt x="20914" y="13770"/>
                  </a:cubicBezTo>
                  <a:cubicBezTo>
                    <a:pt x="20967" y="13554"/>
                    <a:pt x="21070" y="13359"/>
                    <a:pt x="21203" y="13186"/>
                  </a:cubicBezTo>
                  <a:close/>
                  <a:moveTo>
                    <a:pt x="11307" y="13066"/>
                  </a:moveTo>
                  <a:cubicBezTo>
                    <a:pt x="11364" y="13126"/>
                    <a:pt x="11421" y="13185"/>
                    <a:pt x="11481" y="13241"/>
                  </a:cubicBezTo>
                  <a:cubicBezTo>
                    <a:pt x="11728" y="13469"/>
                    <a:pt x="12006" y="13643"/>
                    <a:pt x="12308" y="13777"/>
                  </a:cubicBezTo>
                  <a:cubicBezTo>
                    <a:pt x="11801" y="14099"/>
                    <a:pt x="11510" y="14720"/>
                    <a:pt x="11403" y="15293"/>
                  </a:cubicBezTo>
                  <a:cubicBezTo>
                    <a:pt x="11344" y="15617"/>
                    <a:pt x="11328" y="15951"/>
                    <a:pt x="11356" y="16279"/>
                  </a:cubicBezTo>
                  <a:cubicBezTo>
                    <a:pt x="11395" y="16715"/>
                    <a:pt x="11462" y="17146"/>
                    <a:pt x="11580" y="17565"/>
                  </a:cubicBezTo>
                  <a:cubicBezTo>
                    <a:pt x="11625" y="17724"/>
                    <a:pt x="11666" y="17881"/>
                    <a:pt x="11724" y="18034"/>
                  </a:cubicBezTo>
                  <a:cubicBezTo>
                    <a:pt x="11759" y="18127"/>
                    <a:pt x="11806" y="18252"/>
                    <a:pt x="11874" y="18349"/>
                  </a:cubicBezTo>
                  <a:cubicBezTo>
                    <a:pt x="11554" y="18291"/>
                    <a:pt x="11234" y="18240"/>
                    <a:pt x="10913" y="18188"/>
                  </a:cubicBezTo>
                  <a:cubicBezTo>
                    <a:pt x="10506" y="18125"/>
                    <a:pt x="10100" y="18060"/>
                    <a:pt x="9693" y="17991"/>
                  </a:cubicBezTo>
                  <a:cubicBezTo>
                    <a:pt x="9490" y="17956"/>
                    <a:pt x="9284" y="17928"/>
                    <a:pt x="9079" y="17907"/>
                  </a:cubicBezTo>
                  <a:cubicBezTo>
                    <a:pt x="8981" y="17895"/>
                    <a:pt x="8884" y="17892"/>
                    <a:pt x="8787" y="17892"/>
                  </a:cubicBezTo>
                  <a:cubicBezTo>
                    <a:pt x="8722" y="17892"/>
                    <a:pt x="8657" y="17893"/>
                    <a:pt x="8591" y="17895"/>
                  </a:cubicBezTo>
                  <a:cubicBezTo>
                    <a:pt x="8741" y="17638"/>
                    <a:pt x="8891" y="17380"/>
                    <a:pt x="9038" y="17121"/>
                  </a:cubicBezTo>
                  <a:cubicBezTo>
                    <a:pt x="9565" y="16206"/>
                    <a:pt x="10096" y="15295"/>
                    <a:pt x="10605" y="14370"/>
                  </a:cubicBezTo>
                  <a:cubicBezTo>
                    <a:pt x="10740" y="14123"/>
                    <a:pt x="10877" y="13878"/>
                    <a:pt x="11017" y="13632"/>
                  </a:cubicBezTo>
                  <a:cubicBezTo>
                    <a:pt x="11089" y="13508"/>
                    <a:pt x="11160" y="13383"/>
                    <a:pt x="11223" y="13251"/>
                  </a:cubicBezTo>
                  <a:cubicBezTo>
                    <a:pt x="11251" y="13191"/>
                    <a:pt x="11282" y="13128"/>
                    <a:pt x="11307" y="13066"/>
                  </a:cubicBezTo>
                  <a:close/>
                  <a:moveTo>
                    <a:pt x="28241" y="17528"/>
                  </a:moveTo>
                  <a:cubicBezTo>
                    <a:pt x="28255" y="17528"/>
                    <a:pt x="28270" y="17529"/>
                    <a:pt x="28284" y="17531"/>
                  </a:cubicBezTo>
                  <a:cubicBezTo>
                    <a:pt x="28340" y="17533"/>
                    <a:pt x="28395" y="17534"/>
                    <a:pt x="28452" y="17542"/>
                  </a:cubicBezTo>
                  <a:cubicBezTo>
                    <a:pt x="28464" y="17544"/>
                    <a:pt x="28473" y="17546"/>
                    <a:pt x="28483" y="17548"/>
                  </a:cubicBezTo>
                  <a:cubicBezTo>
                    <a:pt x="28427" y="17792"/>
                    <a:pt x="28450" y="18053"/>
                    <a:pt x="28564" y="18272"/>
                  </a:cubicBezTo>
                  <a:cubicBezTo>
                    <a:pt x="28432" y="18299"/>
                    <a:pt x="28305" y="18339"/>
                    <a:pt x="28184" y="18403"/>
                  </a:cubicBezTo>
                  <a:cubicBezTo>
                    <a:pt x="28158" y="18417"/>
                    <a:pt x="28133" y="18429"/>
                    <a:pt x="28111" y="18445"/>
                  </a:cubicBezTo>
                  <a:cubicBezTo>
                    <a:pt x="28100" y="18426"/>
                    <a:pt x="28082" y="18408"/>
                    <a:pt x="28060" y="18396"/>
                  </a:cubicBezTo>
                  <a:cubicBezTo>
                    <a:pt x="28002" y="18365"/>
                    <a:pt x="27944" y="18355"/>
                    <a:pt x="27879" y="18349"/>
                  </a:cubicBezTo>
                  <a:cubicBezTo>
                    <a:pt x="27857" y="18348"/>
                    <a:pt x="27835" y="18347"/>
                    <a:pt x="27812" y="18347"/>
                  </a:cubicBezTo>
                  <a:cubicBezTo>
                    <a:pt x="27789" y="18347"/>
                    <a:pt x="27767" y="18348"/>
                    <a:pt x="27744" y="18349"/>
                  </a:cubicBezTo>
                  <a:lnTo>
                    <a:pt x="27742" y="18349"/>
                  </a:lnTo>
                  <a:cubicBezTo>
                    <a:pt x="27930" y="18106"/>
                    <a:pt x="28074" y="17824"/>
                    <a:pt x="28163" y="17537"/>
                  </a:cubicBezTo>
                  <a:cubicBezTo>
                    <a:pt x="28171" y="17534"/>
                    <a:pt x="28179" y="17533"/>
                    <a:pt x="28185" y="17533"/>
                  </a:cubicBezTo>
                  <a:cubicBezTo>
                    <a:pt x="28189" y="17533"/>
                    <a:pt x="28191" y="17531"/>
                    <a:pt x="28196" y="17531"/>
                  </a:cubicBezTo>
                  <a:cubicBezTo>
                    <a:pt x="28211" y="17529"/>
                    <a:pt x="28226" y="17528"/>
                    <a:pt x="28241" y="17528"/>
                  </a:cubicBezTo>
                  <a:close/>
                  <a:moveTo>
                    <a:pt x="20151" y="17210"/>
                  </a:moveTo>
                  <a:cubicBezTo>
                    <a:pt x="20167" y="17210"/>
                    <a:pt x="20183" y="17213"/>
                    <a:pt x="20198" y="17213"/>
                  </a:cubicBezTo>
                  <a:cubicBezTo>
                    <a:pt x="20202" y="17213"/>
                    <a:pt x="20207" y="17215"/>
                    <a:pt x="20211" y="17215"/>
                  </a:cubicBezTo>
                  <a:lnTo>
                    <a:pt x="20214" y="17215"/>
                  </a:lnTo>
                  <a:cubicBezTo>
                    <a:pt x="20218" y="17218"/>
                    <a:pt x="20223" y="17218"/>
                    <a:pt x="20226" y="17218"/>
                  </a:cubicBezTo>
                  <a:cubicBezTo>
                    <a:pt x="20238" y="17221"/>
                    <a:pt x="20250" y="17224"/>
                    <a:pt x="20264" y="17230"/>
                  </a:cubicBezTo>
                  <a:cubicBezTo>
                    <a:pt x="20266" y="17232"/>
                    <a:pt x="20270" y="17234"/>
                    <a:pt x="20273" y="17236"/>
                  </a:cubicBezTo>
                  <a:cubicBezTo>
                    <a:pt x="20276" y="17242"/>
                    <a:pt x="20285" y="17247"/>
                    <a:pt x="20289" y="17255"/>
                  </a:cubicBezTo>
                  <a:cubicBezTo>
                    <a:pt x="20314" y="17280"/>
                    <a:pt x="20348" y="17290"/>
                    <a:pt x="20383" y="17290"/>
                  </a:cubicBezTo>
                  <a:cubicBezTo>
                    <a:pt x="20391" y="17290"/>
                    <a:pt x="20399" y="17290"/>
                    <a:pt x="20406" y="17289"/>
                  </a:cubicBezTo>
                  <a:cubicBezTo>
                    <a:pt x="20410" y="17617"/>
                    <a:pt x="20491" y="17945"/>
                    <a:pt x="20592" y="18261"/>
                  </a:cubicBezTo>
                  <a:cubicBezTo>
                    <a:pt x="20598" y="18280"/>
                    <a:pt x="20604" y="18303"/>
                    <a:pt x="20611" y="18323"/>
                  </a:cubicBezTo>
                  <a:cubicBezTo>
                    <a:pt x="20579" y="18320"/>
                    <a:pt x="20546" y="18320"/>
                    <a:pt x="20517" y="18320"/>
                  </a:cubicBezTo>
                  <a:cubicBezTo>
                    <a:pt x="20451" y="18320"/>
                    <a:pt x="20380" y="18327"/>
                    <a:pt x="20317" y="18343"/>
                  </a:cubicBezTo>
                  <a:cubicBezTo>
                    <a:pt x="20194" y="18370"/>
                    <a:pt x="20076" y="18429"/>
                    <a:pt x="19976" y="18505"/>
                  </a:cubicBezTo>
                  <a:cubicBezTo>
                    <a:pt x="19972" y="18508"/>
                    <a:pt x="19967" y="18512"/>
                    <a:pt x="19964" y="18517"/>
                  </a:cubicBezTo>
                  <a:cubicBezTo>
                    <a:pt x="19834" y="18439"/>
                    <a:pt x="19696" y="18387"/>
                    <a:pt x="19558" y="18327"/>
                  </a:cubicBezTo>
                  <a:cubicBezTo>
                    <a:pt x="19588" y="18273"/>
                    <a:pt x="19619" y="18220"/>
                    <a:pt x="19646" y="18164"/>
                  </a:cubicBezTo>
                  <a:cubicBezTo>
                    <a:pt x="19785" y="17874"/>
                    <a:pt x="19847" y="17562"/>
                    <a:pt x="19868" y="17240"/>
                  </a:cubicBezTo>
                  <a:cubicBezTo>
                    <a:pt x="19879" y="17237"/>
                    <a:pt x="19895" y="17236"/>
                    <a:pt x="19909" y="17234"/>
                  </a:cubicBezTo>
                  <a:cubicBezTo>
                    <a:pt x="19915" y="17234"/>
                    <a:pt x="19924" y="17231"/>
                    <a:pt x="19930" y="17231"/>
                  </a:cubicBezTo>
                  <a:cubicBezTo>
                    <a:pt x="19935" y="17229"/>
                    <a:pt x="19937" y="17229"/>
                    <a:pt x="19937" y="17229"/>
                  </a:cubicBezTo>
                  <a:lnTo>
                    <a:pt x="19943" y="17229"/>
                  </a:lnTo>
                  <a:cubicBezTo>
                    <a:pt x="19978" y="17224"/>
                    <a:pt x="20013" y="17219"/>
                    <a:pt x="20048" y="17216"/>
                  </a:cubicBezTo>
                  <a:cubicBezTo>
                    <a:pt x="20083" y="17213"/>
                    <a:pt x="20118" y="17210"/>
                    <a:pt x="20151" y="17210"/>
                  </a:cubicBezTo>
                  <a:close/>
                  <a:moveTo>
                    <a:pt x="27561" y="18558"/>
                  </a:moveTo>
                  <a:cubicBezTo>
                    <a:pt x="27605" y="18577"/>
                    <a:pt x="27647" y="18589"/>
                    <a:pt x="27691" y="18601"/>
                  </a:cubicBezTo>
                  <a:cubicBezTo>
                    <a:pt x="27732" y="18615"/>
                    <a:pt x="27774" y="18624"/>
                    <a:pt x="27816" y="18636"/>
                  </a:cubicBezTo>
                  <a:cubicBezTo>
                    <a:pt x="27826" y="18640"/>
                    <a:pt x="27836" y="18642"/>
                    <a:pt x="27845" y="18647"/>
                  </a:cubicBezTo>
                  <a:cubicBezTo>
                    <a:pt x="27848" y="18647"/>
                    <a:pt x="27850" y="18650"/>
                    <a:pt x="27852" y="18650"/>
                  </a:cubicBezTo>
                  <a:cubicBezTo>
                    <a:pt x="27854" y="18652"/>
                    <a:pt x="27856" y="18652"/>
                    <a:pt x="27861" y="18653"/>
                  </a:cubicBezTo>
                  <a:cubicBezTo>
                    <a:pt x="27811" y="18704"/>
                    <a:pt x="27767" y="18763"/>
                    <a:pt x="27727" y="18823"/>
                  </a:cubicBezTo>
                  <a:cubicBezTo>
                    <a:pt x="27650" y="18932"/>
                    <a:pt x="27592" y="19054"/>
                    <a:pt x="27555" y="19182"/>
                  </a:cubicBezTo>
                  <a:cubicBezTo>
                    <a:pt x="27534" y="19171"/>
                    <a:pt x="27511" y="19165"/>
                    <a:pt x="27488" y="19165"/>
                  </a:cubicBezTo>
                  <a:cubicBezTo>
                    <a:pt x="27475" y="19165"/>
                    <a:pt x="27461" y="19167"/>
                    <a:pt x="27449" y="19171"/>
                  </a:cubicBezTo>
                  <a:cubicBezTo>
                    <a:pt x="27279" y="19226"/>
                    <a:pt x="27111" y="19287"/>
                    <a:pt x="26936" y="19323"/>
                  </a:cubicBezTo>
                  <a:cubicBezTo>
                    <a:pt x="26856" y="19339"/>
                    <a:pt x="26780" y="19345"/>
                    <a:pt x="26691" y="19348"/>
                  </a:cubicBezTo>
                  <a:cubicBezTo>
                    <a:pt x="26639" y="19348"/>
                    <a:pt x="26579" y="19348"/>
                    <a:pt x="26525" y="19334"/>
                  </a:cubicBezTo>
                  <a:cubicBezTo>
                    <a:pt x="26544" y="19297"/>
                    <a:pt x="26559" y="19256"/>
                    <a:pt x="26572" y="19219"/>
                  </a:cubicBezTo>
                  <a:cubicBezTo>
                    <a:pt x="26601" y="19145"/>
                    <a:pt x="26616" y="19104"/>
                    <a:pt x="26691" y="19072"/>
                  </a:cubicBezTo>
                  <a:cubicBezTo>
                    <a:pt x="26806" y="19022"/>
                    <a:pt x="26930" y="18990"/>
                    <a:pt x="27044" y="18938"/>
                  </a:cubicBezTo>
                  <a:cubicBezTo>
                    <a:pt x="27164" y="18881"/>
                    <a:pt x="27272" y="18813"/>
                    <a:pt x="27374" y="18729"/>
                  </a:cubicBezTo>
                  <a:cubicBezTo>
                    <a:pt x="27440" y="18676"/>
                    <a:pt x="27502" y="18617"/>
                    <a:pt x="27561" y="18558"/>
                  </a:cubicBezTo>
                  <a:close/>
                  <a:moveTo>
                    <a:pt x="21483" y="15892"/>
                  </a:moveTo>
                  <a:cubicBezTo>
                    <a:pt x="21521" y="15912"/>
                    <a:pt x="21559" y="15933"/>
                    <a:pt x="21598" y="15949"/>
                  </a:cubicBezTo>
                  <a:cubicBezTo>
                    <a:pt x="21795" y="16031"/>
                    <a:pt x="22002" y="16079"/>
                    <a:pt x="22203" y="16148"/>
                  </a:cubicBezTo>
                  <a:cubicBezTo>
                    <a:pt x="22290" y="16179"/>
                    <a:pt x="22384" y="16213"/>
                    <a:pt x="22458" y="16269"/>
                  </a:cubicBezTo>
                  <a:cubicBezTo>
                    <a:pt x="22528" y="16320"/>
                    <a:pt x="22561" y="16398"/>
                    <a:pt x="22599" y="16470"/>
                  </a:cubicBezTo>
                  <a:cubicBezTo>
                    <a:pt x="22692" y="16656"/>
                    <a:pt x="22805" y="16830"/>
                    <a:pt x="22948" y="16985"/>
                  </a:cubicBezTo>
                  <a:cubicBezTo>
                    <a:pt x="23222" y="17284"/>
                    <a:pt x="23580" y="17493"/>
                    <a:pt x="23966" y="17616"/>
                  </a:cubicBezTo>
                  <a:cubicBezTo>
                    <a:pt x="24253" y="17707"/>
                    <a:pt x="24560" y="17753"/>
                    <a:pt x="24864" y="17753"/>
                  </a:cubicBezTo>
                  <a:cubicBezTo>
                    <a:pt x="24963" y="17753"/>
                    <a:pt x="25062" y="17748"/>
                    <a:pt x="25161" y="17738"/>
                  </a:cubicBezTo>
                  <a:cubicBezTo>
                    <a:pt x="25579" y="17700"/>
                    <a:pt x="26007" y="17601"/>
                    <a:pt x="26382" y="17408"/>
                  </a:cubicBezTo>
                  <a:cubicBezTo>
                    <a:pt x="26567" y="17311"/>
                    <a:pt x="26742" y="17184"/>
                    <a:pt x="26881" y="17028"/>
                  </a:cubicBezTo>
                  <a:cubicBezTo>
                    <a:pt x="27011" y="16887"/>
                    <a:pt x="27102" y="16715"/>
                    <a:pt x="27261" y="16601"/>
                  </a:cubicBezTo>
                  <a:cubicBezTo>
                    <a:pt x="27357" y="16532"/>
                    <a:pt x="27466" y="16478"/>
                    <a:pt x="27576" y="16424"/>
                  </a:cubicBezTo>
                  <a:lnTo>
                    <a:pt x="27576" y="16424"/>
                  </a:lnTo>
                  <a:cubicBezTo>
                    <a:pt x="27652" y="16691"/>
                    <a:pt x="27549" y="16976"/>
                    <a:pt x="27414" y="17212"/>
                  </a:cubicBezTo>
                  <a:cubicBezTo>
                    <a:pt x="27256" y="17490"/>
                    <a:pt x="27044" y="17737"/>
                    <a:pt x="26809" y="17955"/>
                  </a:cubicBezTo>
                  <a:cubicBezTo>
                    <a:pt x="26688" y="18066"/>
                    <a:pt x="26553" y="18164"/>
                    <a:pt x="26398" y="18222"/>
                  </a:cubicBezTo>
                  <a:cubicBezTo>
                    <a:pt x="26316" y="18253"/>
                    <a:pt x="26228" y="18276"/>
                    <a:pt x="26143" y="18294"/>
                  </a:cubicBezTo>
                  <a:cubicBezTo>
                    <a:pt x="26058" y="18313"/>
                    <a:pt x="25965" y="18310"/>
                    <a:pt x="25887" y="18341"/>
                  </a:cubicBezTo>
                  <a:cubicBezTo>
                    <a:pt x="25737" y="18397"/>
                    <a:pt x="25654" y="18551"/>
                    <a:pt x="25582" y="18685"/>
                  </a:cubicBezTo>
                  <a:cubicBezTo>
                    <a:pt x="25501" y="18838"/>
                    <a:pt x="25402" y="18966"/>
                    <a:pt x="25277" y="19087"/>
                  </a:cubicBezTo>
                  <a:cubicBezTo>
                    <a:pt x="25036" y="19321"/>
                    <a:pt x="24739" y="19494"/>
                    <a:pt x="24406" y="19554"/>
                  </a:cubicBezTo>
                  <a:cubicBezTo>
                    <a:pt x="24334" y="19567"/>
                    <a:pt x="24263" y="19573"/>
                    <a:pt x="24191" y="19573"/>
                  </a:cubicBezTo>
                  <a:cubicBezTo>
                    <a:pt x="23915" y="19573"/>
                    <a:pt x="23641" y="19482"/>
                    <a:pt x="23414" y="19324"/>
                  </a:cubicBezTo>
                  <a:cubicBezTo>
                    <a:pt x="23283" y="19234"/>
                    <a:pt x="23189" y="19105"/>
                    <a:pt x="23119" y="18965"/>
                  </a:cubicBezTo>
                  <a:cubicBezTo>
                    <a:pt x="23086" y="18896"/>
                    <a:pt x="23060" y="18824"/>
                    <a:pt x="23035" y="18752"/>
                  </a:cubicBezTo>
                  <a:cubicBezTo>
                    <a:pt x="23004" y="18668"/>
                    <a:pt x="22979" y="18578"/>
                    <a:pt x="22916" y="18512"/>
                  </a:cubicBezTo>
                  <a:cubicBezTo>
                    <a:pt x="22810" y="18399"/>
                    <a:pt x="22646" y="18380"/>
                    <a:pt x="22499" y="18377"/>
                  </a:cubicBezTo>
                  <a:cubicBezTo>
                    <a:pt x="22342" y="18374"/>
                    <a:pt x="22222" y="18375"/>
                    <a:pt x="22075" y="18337"/>
                  </a:cubicBezTo>
                  <a:cubicBezTo>
                    <a:pt x="21744" y="18252"/>
                    <a:pt x="21420" y="18091"/>
                    <a:pt x="21175" y="17852"/>
                  </a:cubicBezTo>
                  <a:cubicBezTo>
                    <a:pt x="20941" y="17627"/>
                    <a:pt x="20747" y="17297"/>
                    <a:pt x="20744" y="16964"/>
                  </a:cubicBezTo>
                  <a:cubicBezTo>
                    <a:pt x="20742" y="16610"/>
                    <a:pt x="21031" y="16279"/>
                    <a:pt x="21283" y="16054"/>
                  </a:cubicBezTo>
                  <a:cubicBezTo>
                    <a:pt x="21348" y="15996"/>
                    <a:pt x="21413" y="15942"/>
                    <a:pt x="21483" y="15892"/>
                  </a:cubicBezTo>
                  <a:close/>
                  <a:moveTo>
                    <a:pt x="17591" y="12818"/>
                  </a:moveTo>
                  <a:cubicBezTo>
                    <a:pt x="17833" y="12889"/>
                    <a:pt x="18061" y="13024"/>
                    <a:pt x="18260" y="13173"/>
                  </a:cubicBezTo>
                  <a:cubicBezTo>
                    <a:pt x="18469" y="13329"/>
                    <a:pt x="18672" y="13514"/>
                    <a:pt x="18832" y="13722"/>
                  </a:cubicBezTo>
                  <a:cubicBezTo>
                    <a:pt x="19169" y="14159"/>
                    <a:pt x="19338" y="14705"/>
                    <a:pt x="19435" y="15242"/>
                  </a:cubicBezTo>
                  <a:cubicBezTo>
                    <a:pt x="19482" y="15507"/>
                    <a:pt x="19510" y="15778"/>
                    <a:pt x="19521" y="16048"/>
                  </a:cubicBezTo>
                  <a:cubicBezTo>
                    <a:pt x="19537" y="16344"/>
                    <a:pt x="19552" y="16641"/>
                    <a:pt x="19552" y="16938"/>
                  </a:cubicBezTo>
                  <a:cubicBezTo>
                    <a:pt x="19550" y="17225"/>
                    <a:pt x="19525" y="17515"/>
                    <a:pt x="19437" y="17791"/>
                  </a:cubicBezTo>
                  <a:cubicBezTo>
                    <a:pt x="19347" y="18069"/>
                    <a:pt x="19181" y="18309"/>
                    <a:pt x="18982" y="18521"/>
                  </a:cubicBezTo>
                  <a:cubicBezTo>
                    <a:pt x="18751" y="18767"/>
                    <a:pt x="18490" y="18973"/>
                    <a:pt x="18224" y="19177"/>
                  </a:cubicBezTo>
                  <a:cubicBezTo>
                    <a:pt x="18102" y="19273"/>
                    <a:pt x="17984" y="19377"/>
                    <a:pt x="17858" y="19471"/>
                  </a:cubicBezTo>
                  <a:cubicBezTo>
                    <a:pt x="17746" y="19556"/>
                    <a:pt x="17626" y="19646"/>
                    <a:pt x="17493" y="19699"/>
                  </a:cubicBezTo>
                  <a:cubicBezTo>
                    <a:pt x="17449" y="19683"/>
                    <a:pt x="17404" y="19672"/>
                    <a:pt x="17359" y="19656"/>
                  </a:cubicBezTo>
                  <a:cubicBezTo>
                    <a:pt x="16484" y="19372"/>
                    <a:pt x="15593" y="19136"/>
                    <a:pt x="14693" y="18938"/>
                  </a:cubicBezTo>
                  <a:cubicBezTo>
                    <a:pt x="14254" y="18841"/>
                    <a:pt x="13813" y="18747"/>
                    <a:pt x="13369" y="18669"/>
                  </a:cubicBezTo>
                  <a:cubicBezTo>
                    <a:pt x="13019" y="18606"/>
                    <a:pt x="12616" y="18595"/>
                    <a:pt x="12320" y="18379"/>
                  </a:cubicBezTo>
                  <a:cubicBezTo>
                    <a:pt x="12052" y="18183"/>
                    <a:pt x="11968" y="17855"/>
                    <a:pt x="11876" y="17553"/>
                  </a:cubicBezTo>
                  <a:cubicBezTo>
                    <a:pt x="11762" y="17174"/>
                    <a:pt x="11673" y="16793"/>
                    <a:pt x="11626" y="16401"/>
                  </a:cubicBezTo>
                  <a:cubicBezTo>
                    <a:pt x="11557" y="15795"/>
                    <a:pt x="11626" y="15149"/>
                    <a:pt x="11917" y="14609"/>
                  </a:cubicBezTo>
                  <a:cubicBezTo>
                    <a:pt x="12073" y="14319"/>
                    <a:pt x="12297" y="14081"/>
                    <a:pt x="12541" y="13867"/>
                  </a:cubicBezTo>
                  <a:cubicBezTo>
                    <a:pt x="13010" y="14036"/>
                    <a:pt x="13506" y="14109"/>
                    <a:pt x="14003" y="14109"/>
                  </a:cubicBezTo>
                  <a:cubicBezTo>
                    <a:pt x="14364" y="14109"/>
                    <a:pt x="14726" y="14071"/>
                    <a:pt x="15078" y="14003"/>
                  </a:cubicBezTo>
                  <a:cubicBezTo>
                    <a:pt x="15838" y="13856"/>
                    <a:pt x="16615" y="13592"/>
                    <a:pt x="17240" y="13123"/>
                  </a:cubicBezTo>
                  <a:cubicBezTo>
                    <a:pt x="17365" y="13029"/>
                    <a:pt x="17482" y="12930"/>
                    <a:pt x="17591" y="12818"/>
                  </a:cubicBezTo>
                  <a:close/>
                  <a:moveTo>
                    <a:pt x="27503" y="19485"/>
                  </a:moveTo>
                  <a:lnTo>
                    <a:pt x="27503" y="19485"/>
                  </a:lnTo>
                  <a:cubicBezTo>
                    <a:pt x="27501" y="19513"/>
                    <a:pt x="27501" y="19542"/>
                    <a:pt x="27501" y="19570"/>
                  </a:cubicBezTo>
                  <a:cubicBezTo>
                    <a:pt x="27503" y="19704"/>
                    <a:pt x="27524" y="19838"/>
                    <a:pt x="27559" y="19969"/>
                  </a:cubicBezTo>
                  <a:lnTo>
                    <a:pt x="27550" y="19969"/>
                  </a:lnTo>
                  <a:cubicBezTo>
                    <a:pt x="27454" y="19969"/>
                    <a:pt x="27376" y="20047"/>
                    <a:pt x="27294" y="20089"/>
                  </a:cubicBezTo>
                  <a:cubicBezTo>
                    <a:pt x="27227" y="20125"/>
                    <a:pt x="27157" y="20152"/>
                    <a:pt x="27087" y="20177"/>
                  </a:cubicBezTo>
                  <a:cubicBezTo>
                    <a:pt x="26920" y="20233"/>
                    <a:pt x="26751" y="20273"/>
                    <a:pt x="26576" y="20286"/>
                  </a:cubicBezTo>
                  <a:cubicBezTo>
                    <a:pt x="26490" y="20294"/>
                    <a:pt x="26404" y="20298"/>
                    <a:pt x="26317" y="20298"/>
                  </a:cubicBezTo>
                  <a:cubicBezTo>
                    <a:pt x="26221" y="20298"/>
                    <a:pt x="26125" y="20293"/>
                    <a:pt x="26030" y="20280"/>
                  </a:cubicBezTo>
                  <a:cubicBezTo>
                    <a:pt x="25955" y="20268"/>
                    <a:pt x="25874" y="20257"/>
                    <a:pt x="25796" y="20242"/>
                  </a:cubicBezTo>
                  <a:cubicBezTo>
                    <a:pt x="26049" y="20052"/>
                    <a:pt x="26265" y="19813"/>
                    <a:pt x="26424" y="19541"/>
                  </a:cubicBezTo>
                  <a:cubicBezTo>
                    <a:pt x="26430" y="19528"/>
                    <a:pt x="26435" y="19516"/>
                    <a:pt x="26442" y="19505"/>
                  </a:cubicBezTo>
                  <a:cubicBezTo>
                    <a:pt x="26454" y="19515"/>
                    <a:pt x="26461" y="19523"/>
                    <a:pt x="26473" y="19530"/>
                  </a:cubicBezTo>
                  <a:cubicBezTo>
                    <a:pt x="26517" y="19558"/>
                    <a:pt x="26570" y="19574"/>
                    <a:pt x="26619" y="19589"/>
                  </a:cubicBezTo>
                  <a:cubicBezTo>
                    <a:pt x="26685" y="19604"/>
                    <a:pt x="26750" y="19611"/>
                    <a:pt x="26815" y="19611"/>
                  </a:cubicBezTo>
                  <a:cubicBezTo>
                    <a:pt x="26853" y="19611"/>
                    <a:pt x="26892" y="19608"/>
                    <a:pt x="26931" y="19604"/>
                  </a:cubicBezTo>
                  <a:cubicBezTo>
                    <a:pt x="27126" y="19582"/>
                    <a:pt x="27311" y="19528"/>
                    <a:pt x="27503" y="19485"/>
                  </a:cubicBezTo>
                  <a:close/>
                  <a:moveTo>
                    <a:pt x="19442" y="18502"/>
                  </a:moveTo>
                  <a:cubicBezTo>
                    <a:pt x="19488" y="18539"/>
                    <a:pt x="19540" y="18574"/>
                    <a:pt x="19593" y="18604"/>
                  </a:cubicBezTo>
                  <a:cubicBezTo>
                    <a:pt x="19677" y="18651"/>
                    <a:pt x="19768" y="18692"/>
                    <a:pt x="19848" y="18745"/>
                  </a:cubicBezTo>
                  <a:cubicBezTo>
                    <a:pt x="20004" y="18850"/>
                    <a:pt x="20098" y="19001"/>
                    <a:pt x="20170" y="19172"/>
                  </a:cubicBezTo>
                  <a:cubicBezTo>
                    <a:pt x="20250" y="19355"/>
                    <a:pt x="20322" y="19544"/>
                    <a:pt x="20357" y="19743"/>
                  </a:cubicBezTo>
                  <a:cubicBezTo>
                    <a:pt x="20398" y="19953"/>
                    <a:pt x="20373" y="20149"/>
                    <a:pt x="20332" y="20355"/>
                  </a:cubicBezTo>
                  <a:cubicBezTo>
                    <a:pt x="20330" y="20364"/>
                    <a:pt x="20330" y="20375"/>
                    <a:pt x="20328" y="20383"/>
                  </a:cubicBezTo>
                  <a:cubicBezTo>
                    <a:pt x="20322" y="20381"/>
                    <a:pt x="20316" y="20380"/>
                    <a:pt x="20309" y="20377"/>
                  </a:cubicBezTo>
                  <a:cubicBezTo>
                    <a:pt x="19603" y="20197"/>
                    <a:pt x="18895" y="20024"/>
                    <a:pt x="18186" y="19862"/>
                  </a:cubicBezTo>
                  <a:cubicBezTo>
                    <a:pt x="18088" y="19841"/>
                    <a:pt x="17989" y="19819"/>
                    <a:pt x="17891" y="19794"/>
                  </a:cubicBezTo>
                  <a:cubicBezTo>
                    <a:pt x="18039" y="19714"/>
                    <a:pt x="18173" y="19609"/>
                    <a:pt x="18310" y="19507"/>
                  </a:cubicBezTo>
                  <a:cubicBezTo>
                    <a:pt x="18562" y="19320"/>
                    <a:pt x="18818" y="19140"/>
                    <a:pt x="19051" y="18929"/>
                  </a:cubicBezTo>
                  <a:cubicBezTo>
                    <a:pt x="19195" y="18802"/>
                    <a:pt x="19329" y="18657"/>
                    <a:pt x="19442" y="18502"/>
                  </a:cubicBezTo>
                  <a:close/>
                  <a:moveTo>
                    <a:pt x="27923" y="16234"/>
                  </a:moveTo>
                  <a:cubicBezTo>
                    <a:pt x="27981" y="16364"/>
                    <a:pt x="27996" y="16511"/>
                    <a:pt x="28003" y="16649"/>
                  </a:cubicBezTo>
                  <a:cubicBezTo>
                    <a:pt x="28009" y="16826"/>
                    <a:pt x="27999" y="17008"/>
                    <a:pt x="27969" y="17180"/>
                  </a:cubicBezTo>
                  <a:cubicBezTo>
                    <a:pt x="27900" y="17609"/>
                    <a:pt x="27681" y="18022"/>
                    <a:pt x="27388" y="18341"/>
                  </a:cubicBezTo>
                  <a:cubicBezTo>
                    <a:pt x="27235" y="18510"/>
                    <a:pt x="27060" y="18645"/>
                    <a:pt x="26851" y="18731"/>
                  </a:cubicBezTo>
                  <a:cubicBezTo>
                    <a:pt x="26742" y="18778"/>
                    <a:pt x="26619" y="18803"/>
                    <a:pt x="26513" y="18860"/>
                  </a:cubicBezTo>
                  <a:cubicBezTo>
                    <a:pt x="26425" y="18911"/>
                    <a:pt x="26369" y="18989"/>
                    <a:pt x="26332" y="19077"/>
                  </a:cubicBezTo>
                  <a:cubicBezTo>
                    <a:pt x="26254" y="19262"/>
                    <a:pt x="26170" y="19436"/>
                    <a:pt x="26046" y="19598"/>
                  </a:cubicBezTo>
                  <a:cubicBezTo>
                    <a:pt x="25918" y="19767"/>
                    <a:pt x="25756" y="19922"/>
                    <a:pt x="25584" y="20047"/>
                  </a:cubicBezTo>
                  <a:cubicBezTo>
                    <a:pt x="25226" y="20307"/>
                    <a:pt x="24797" y="20471"/>
                    <a:pt x="24353" y="20471"/>
                  </a:cubicBezTo>
                  <a:cubicBezTo>
                    <a:pt x="24335" y="20471"/>
                    <a:pt x="24318" y="20471"/>
                    <a:pt x="24300" y="20471"/>
                  </a:cubicBezTo>
                  <a:cubicBezTo>
                    <a:pt x="23825" y="20458"/>
                    <a:pt x="23364" y="20240"/>
                    <a:pt x="23033" y="19903"/>
                  </a:cubicBezTo>
                  <a:cubicBezTo>
                    <a:pt x="22892" y="19756"/>
                    <a:pt x="22814" y="19553"/>
                    <a:pt x="22604" y="19492"/>
                  </a:cubicBezTo>
                  <a:cubicBezTo>
                    <a:pt x="22367" y="19423"/>
                    <a:pt x="22113" y="19421"/>
                    <a:pt x="21874" y="19358"/>
                  </a:cubicBezTo>
                  <a:cubicBezTo>
                    <a:pt x="21466" y="19251"/>
                    <a:pt x="21166" y="18980"/>
                    <a:pt x="21000" y="18594"/>
                  </a:cubicBezTo>
                  <a:cubicBezTo>
                    <a:pt x="20904" y="18364"/>
                    <a:pt x="20823" y="18119"/>
                    <a:pt x="20757" y="17880"/>
                  </a:cubicBezTo>
                  <a:cubicBezTo>
                    <a:pt x="20713" y="17720"/>
                    <a:pt x="20681" y="17560"/>
                    <a:pt x="20672" y="17396"/>
                  </a:cubicBezTo>
                  <a:lnTo>
                    <a:pt x="20672" y="17396"/>
                  </a:lnTo>
                  <a:cubicBezTo>
                    <a:pt x="20703" y="17559"/>
                    <a:pt x="20769" y="17714"/>
                    <a:pt x="20878" y="17856"/>
                  </a:cubicBezTo>
                  <a:cubicBezTo>
                    <a:pt x="21081" y="18126"/>
                    <a:pt x="21365" y="18330"/>
                    <a:pt x="21674" y="18471"/>
                  </a:cubicBezTo>
                  <a:cubicBezTo>
                    <a:pt x="21826" y="18540"/>
                    <a:pt x="21988" y="18601"/>
                    <a:pt x="22154" y="18635"/>
                  </a:cubicBezTo>
                  <a:cubicBezTo>
                    <a:pt x="22301" y="18665"/>
                    <a:pt x="22468" y="18646"/>
                    <a:pt x="22607" y="18669"/>
                  </a:cubicBezTo>
                  <a:cubicBezTo>
                    <a:pt x="22638" y="18676"/>
                    <a:pt x="22665" y="18682"/>
                    <a:pt x="22681" y="18692"/>
                  </a:cubicBezTo>
                  <a:cubicBezTo>
                    <a:pt x="22684" y="18692"/>
                    <a:pt x="22697" y="18703"/>
                    <a:pt x="22701" y="18707"/>
                  </a:cubicBezTo>
                  <a:cubicBezTo>
                    <a:pt x="22703" y="18707"/>
                    <a:pt x="22705" y="18710"/>
                    <a:pt x="22705" y="18710"/>
                  </a:cubicBezTo>
                  <a:cubicBezTo>
                    <a:pt x="22707" y="18710"/>
                    <a:pt x="22707" y="18713"/>
                    <a:pt x="22708" y="18713"/>
                  </a:cubicBezTo>
                  <a:cubicBezTo>
                    <a:pt x="22708" y="18715"/>
                    <a:pt x="22711" y="18716"/>
                    <a:pt x="22715" y="18724"/>
                  </a:cubicBezTo>
                  <a:cubicBezTo>
                    <a:pt x="22747" y="18782"/>
                    <a:pt x="22775" y="18890"/>
                    <a:pt x="22809" y="18964"/>
                  </a:cubicBezTo>
                  <a:cubicBezTo>
                    <a:pt x="22878" y="19126"/>
                    <a:pt x="22967" y="19282"/>
                    <a:pt x="23095" y="19407"/>
                  </a:cubicBezTo>
                  <a:cubicBezTo>
                    <a:pt x="23373" y="19682"/>
                    <a:pt x="23791" y="19838"/>
                    <a:pt x="24182" y="19841"/>
                  </a:cubicBezTo>
                  <a:cubicBezTo>
                    <a:pt x="24186" y="19841"/>
                    <a:pt x="24190" y="19841"/>
                    <a:pt x="24194" y="19841"/>
                  </a:cubicBezTo>
                  <a:cubicBezTo>
                    <a:pt x="24562" y="19841"/>
                    <a:pt x="24922" y="19708"/>
                    <a:pt x="25216" y="19497"/>
                  </a:cubicBezTo>
                  <a:cubicBezTo>
                    <a:pt x="25377" y="19381"/>
                    <a:pt x="25519" y="19242"/>
                    <a:pt x="25643" y="19086"/>
                  </a:cubicBezTo>
                  <a:cubicBezTo>
                    <a:pt x="25748" y="18952"/>
                    <a:pt x="25805" y="18802"/>
                    <a:pt x="25898" y="18659"/>
                  </a:cubicBezTo>
                  <a:cubicBezTo>
                    <a:pt x="25926" y="18612"/>
                    <a:pt x="25960" y="18574"/>
                    <a:pt x="26017" y="18559"/>
                  </a:cubicBezTo>
                  <a:cubicBezTo>
                    <a:pt x="26114" y="18531"/>
                    <a:pt x="26220" y="18527"/>
                    <a:pt x="26319" y="18505"/>
                  </a:cubicBezTo>
                  <a:cubicBezTo>
                    <a:pt x="26502" y="18461"/>
                    <a:pt x="26678" y="18383"/>
                    <a:pt x="26830" y="18271"/>
                  </a:cubicBezTo>
                  <a:cubicBezTo>
                    <a:pt x="27145" y="18043"/>
                    <a:pt x="27408" y="17734"/>
                    <a:pt x="27603" y="17400"/>
                  </a:cubicBezTo>
                  <a:cubicBezTo>
                    <a:pt x="27793" y="17079"/>
                    <a:pt x="27944" y="16672"/>
                    <a:pt x="27813" y="16304"/>
                  </a:cubicBezTo>
                  <a:cubicBezTo>
                    <a:pt x="27819" y="16300"/>
                    <a:pt x="27826" y="16294"/>
                    <a:pt x="27832" y="16292"/>
                  </a:cubicBezTo>
                  <a:cubicBezTo>
                    <a:pt x="27861" y="16273"/>
                    <a:pt x="27892" y="16255"/>
                    <a:pt x="27923" y="16234"/>
                  </a:cubicBezTo>
                  <a:close/>
                  <a:moveTo>
                    <a:pt x="20686" y="19963"/>
                  </a:moveTo>
                  <a:lnTo>
                    <a:pt x="20686" y="19963"/>
                  </a:lnTo>
                  <a:cubicBezTo>
                    <a:pt x="20766" y="19967"/>
                    <a:pt x="20848" y="19988"/>
                    <a:pt x="20922" y="19999"/>
                  </a:cubicBezTo>
                  <a:cubicBezTo>
                    <a:pt x="21035" y="20017"/>
                    <a:pt x="21150" y="20043"/>
                    <a:pt x="21262" y="20074"/>
                  </a:cubicBezTo>
                  <a:cubicBezTo>
                    <a:pt x="21468" y="20134"/>
                    <a:pt x="21674" y="20220"/>
                    <a:pt x="21856" y="20329"/>
                  </a:cubicBezTo>
                  <a:cubicBezTo>
                    <a:pt x="22030" y="20434"/>
                    <a:pt x="22190" y="20559"/>
                    <a:pt x="22333" y="20702"/>
                  </a:cubicBezTo>
                  <a:cubicBezTo>
                    <a:pt x="22403" y="20771"/>
                    <a:pt x="22470" y="20842"/>
                    <a:pt x="22526" y="20923"/>
                  </a:cubicBezTo>
                  <a:cubicBezTo>
                    <a:pt x="22530" y="20927"/>
                    <a:pt x="22533" y="20934"/>
                    <a:pt x="22538" y="20938"/>
                  </a:cubicBezTo>
                  <a:cubicBezTo>
                    <a:pt x="21895" y="20780"/>
                    <a:pt x="21252" y="20616"/>
                    <a:pt x="20612" y="20454"/>
                  </a:cubicBezTo>
                  <a:cubicBezTo>
                    <a:pt x="20614" y="20448"/>
                    <a:pt x="20618" y="20441"/>
                    <a:pt x="20620" y="20434"/>
                  </a:cubicBezTo>
                  <a:cubicBezTo>
                    <a:pt x="20679" y="20287"/>
                    <a:pt x="20695" y="20125"/>
                    <a:pt x="20686" y="19963"/>
                  </a:cubicBezTo>
                  <a:close/>
                  <a:moveTo>
                    <a:pt x="25590" y="20381"/>
                  </a:moveTo>
                  <a:cubicBezTo>
                    <a:pt x="25633" y="20410"/>
                    <a:pt x="25679" y="20437"/>
                    <a:pt x="25727" y="20459"/>
                  </a:cubicBezTo>
                  <a:cubicBezTo>
                    <a:pt x="25815" y="20497"/>
                    <a:pt x="25902" y="20525"/>
                    <a:pt x="25996" y="20544"/>
                  </a:cubicBezTo>
                  <a:cubicBezTo>
                    <a:pt x="26144" y="20576"/>
                    <a:pt x="26294" y="20593"/>
                    <a:pt x="26444" y="20593"/>
                  </a:cubicBezTo>
                  <a:cubicBezTo>
                    <a:pt x="26495" y="20593"/>
                    <a:pt x="26546" y="20591"/>
                    <a:pt x="26598" y="20587"/>
                  </a:cubicBezTo>
                  <a:cubicBezTo>
                    <a:pt x="26782" y="20574"/>
                    <a:pt x="26970" y="20547"/>
                    <a:pt x="27145" y="20489"/>
                  </a:cubicBezTo>
                  <a:lnTo>
                    <a:pt x="27145" y="20489"/>
                  </a:lnTo>
                  <a:cubicBezTo>
                    <a:pt x="27072" y="20575"/>
                    <a:pt x="27009" y="20674"/>
                    <a:pt x="26962" y="20765"/>
                  </a:cubicBezTo>
                  <a:cubicBezTo>
                    <a:pt x="26915" y="20861"/>
                    <a:pt x="26881" y="20965"/>
                    <a:pt x="26860" y="21075"/>
                  </a:cubicBezTo>
                  <a:cubicBezTo>
                    <a:pt x="26851" y="21075"/>
                    <a:pt x="26842" y="21075"/>
                    <a:pt x="26835" y="21078"/>
                  </a:cubicBezTo>
                  <a:cubicBezTo>
                    <a:pt x="26705" y="21098"/>
                    <a:pt x="26580" y="21134"/>
                    <a:pt x="26451" y="21150"/>
                  </a:cubicBezTo>
                  <a:cubicBezTo>
                    <a:pt x="26321" y="21167"/>
                    <a:pt x="26192" y="21174"/>
                    <a:pt x="26060" y="21174"/>
                  </a:cubicBezTo>
                  <a:cubicBezTo>
                    <a:pt x="25808" y="21172"/>
                    <a:pt x="25554" y="21140"/>
                    <a:pt x="25305" y="21080"/>
                  </a:cubicBezTo>
                  <a:cubicBezTo>
                    <a:pt x="25102" y="21031"/>
                    <a:pt x="24903" y="20959"/>
                    <a:pt x="24721" y="20859"/>
                  </a:cubicBezTo>
                  <a:cubicBezTo>
                    <a:pt x="24645" y="20818"/>
                    <a:pt x="24571" y="20774"/>
                    <a:pt x="24497" y="20730"/>
                  </a:cubicBezTo>
                  <a:cubicBezTo>
                    <a:pt x="24805" y="20712"/>
                    <a:pt x="25112" y="20627"/>
                    <a:pt x="25393" y="20490"/>
                  </a:cubicBezTo>
                  <a:cubicBezTo>
                    <a:pt x="25460" y="20457"/>
                    <a:pt x="25524" y="20422"/>
                    <a:pt x="25590" y="20381"/>
                  </a:cubicBezTo>
                  <a:close/>
                  <a:moveTo>
                    <a:pt x="20698" y="18584"/>
                  </a:moveTo>
                  <a:cubicBezTo>
                    <a:pt x="20742" y="18705"/>
                    <a:pt x="20790" y="18827"/>
                    <a:pt x="20852" y="18940"/>
                  </a:cubicBezTo>
                  <a:cubicBezTo>
                    <a:pt x="20962" y="19132"/>
                    <a:pt x="21108" y="19297"/>
                    <a:pt x="21290" y="19424"/>
                  </a:cubicBezTo>
                  <a:cubicBezTo>
                    <a:pt x="21504" y="19577"/>
                    <a:pt x="21758" y="19650"/>
                    <a:pt x="22013" y="19693"/>
                  </a:cubicBezTo>
                  <a:cubicBezTo>
                    <a:pt x="22145" y="19712"/>
                    <a:pt x="22279" y="19726"/>
                    <a:pt x="22410" y="19749"/>
                  </a:cubicBezTo>
                  <a:cubicBezTo>
                    <a:pt x="22507" y="19765"/>
                    <a:pt x="22566" y="19773"/>
                    <a:pt x="22613" y="19830"/>
                  </a:cubicBezTo>
                  <a:cubicBezTo>
                    <a:pt x="22691" y="19928"/>
                    <a:pt x="22760" y="20029"/>
                    <a:pt x="22854" y="20117"/>
                  </a:cubicBezTo>
                  <a:cubicBezTo>
                    <a:pt x="22945" y="20204"/>
                    <a:pt x="23049" y="20282"/>
                    <a:pt x="23156" y="20354"/>
                  </a:cubicBezTo>
                  <a:cubicBezTo>
                    <a:pt x="23372" y="20500"/>
                    <a:pt x="23618" y="20610"/>
                    <a:pt x="23873" y="20673"/>
                  </a:cubicBezTo>
                  <a:cubicBezTo>
                    <a:pt x="23949" y="20692"/>
                    <a:pt x="24028" y="20707"/>
                    <a:pt x="24106" y="20715"/>
                  </a:cubicBezTo>
                  <a:cubicBezTo>
                    <a:pt x="24405" y="21043"/>
                    <a:pt x="24809" y="21259"/>
                    <a:pt x="25239" y="21365"/>
                  </a:cubicBezTo>
                  <a:cubicBezTo>
                    <a:pt x="25504" y="21430"/>
                    <a:pt x="25784" y="21468"/>
                    <a:pt x="26059" y="21477"/>
                  </a:cubicBezTo>
                  <a:cubicBezTo>
                    <a:pt x="26085" y="21477"/>
                    <a:pt x="26111" y="21478"/>
                    <a:pt x="26136" y="21478"/>
                  </a:cubicBezTo>
                  <a:cubicBezTo>
                    <a:pt x="26251" y="21478"/>
                    <a:pt x="26364" y="21472"/>
                    <a:pt x="26480" y="21459"/>
                  </a:cubicBezTo>
                  <a:cubicBezTo>
                    <a:pt x="26596" y="21446"/>
                    <a:pt x="26720" y="21434"/>
                    <a:pt x="26835" y="21406"/>
                  </a:cubicBezTo>
                  <a:cubicBezTo>
                    <a:pt x="26837" y="21527"/>
                    <a:pt x="26857" y="21645"/>
                    <a:pt x="26892" y="21756"/>
                  </a:cubicBezTo>
                  <a:cubicBezTo>
                    <a:pt x="26919" y="21843"/>
                    <a:pt x="26954" y="21925"/>
                    <a:pt x="27001" y="22002"/>
                  </a:cubicBezTo>
                  <a:cubicBezTo>
                    <a:pt x="26195" y="21818"/>
                    <a:pt x="25388" y="21633"/>
                    <a:pt x="24585" y="21439"/>
                  </a:cubicBezTo>
                  <a:cubicBezTo>
                    <a:pt x="24023" y="21305"/>
                    <a:pt x="23463" y="21168"/>
                    <a:pt x="22905" y="21031"/>
                  </a:cubicBezTo>
                  <a:cubicBezTo>
                    <a:pt x="22901" y="20930"/>
                    <a:pt x="22830" y="20834"/>
                    <a:pt x="22770" y="20753"/>
                  </a:cubicBezTo>
                  <a:cubicBezTo>
                    <a:pt x="22702" y="20659"/>
                    <a:pt x="22625" y="20573"/>
                    <a:pt x="22546" y="20491"/>
                  </a:cubicBezTo>
                  <a:cubicBezTo>
                    <a:pt x="22380" y="20330"/>
                    <a:pt x="22195" y="20187"/>
                    <a:pt x="21997" y="20072"/>
                  </a:cubicBezTo>
                  <a:cubicBezTo>
                    <a:pt x="21784" y="19949"/>
                    <a:pt x="21550" y="19853"/>
                    <a:pt x="21310" y="19799"/>
                  </a:cubicBezTo>
                  <a:cubicBezTo>
                    <a:pt x="21189" y="19772"/>
                    <a:pt x="21063" y="19756"/>
                    <a:pt x="20941" y="19756"/>
                  </a:cubicBezTo>
                  <a:cubicBezTo>
                    <a:pt x="20937" y="19756"/>
                    <a:pt x="20933" y="19756"/>
                    <a:pt x="20929" y="19756"/>
                  </a:cubicBezTo>
                  <a:cubicBezTo>
                    <a:pt x="20869" y="19759"/>
                    <a:pt x="20804" y="19768"/>
                    <a:pt x="20744" y="19781"/>
                  </a:cubicBezTo>
                  <a:cubicBezTo>
                    <a:pt x="20719" y="19787"/>
                    <a:pt x="20695" y="19794"/>
                    <a:pt x="20672" y="19803"/>
                  </a:cubicBezTo>
                  <a:cubicBezTo>
                    <a:pt x="20669" y="19775"/>
                    <a:pt x="20664" y="19745"/>
                    <a:pt x="20659" y="19719"/>
                  </a:cubicBezTo>
                  <a:cubicBezTo>
                    <a:pt x="20619" y="19489"/>
                    <a:pt x="20528" y="19275"/>
                    <a:pt x="20429" y="19063"/>
                  </a:cubicBezTo>
                  <a:cubicBezTo>
                    <a:pt x="20363" y="18919"/>
                    <a:pt x="20281" y="18788"/>
                    <a:pt x="20172" y="18678"/>
                  </a:cubicBezTo>
                  <a:cubicBezTo>
                    <a:pt x="20197" y="18666"/>
                    <a:pt x="20219" y="18651"/>
                    <a:pt x="20247" y="18641"/>
                  </a:cubicBezTo>
                  <a:cubicBezTo>
                    <a:pt x="20253" y="18638"/>
                    <a:pt x="20266" y="18635"/>
                    <a:pt x="20271" y="18631"/>
                  </a:cubicBezTo>
                  <a:cubicBezTo>
                    <a:pt x="20285" y="18627"/>
                    <a:pt x="20296" y="18622"/>
                    <a:pt x="20310" y="18619"/>
                  </a:cubicBezTo>
                  <a:cubicBezTo>
                    <a:pt x="20334" y="18612"/>
                    <a:pt x="20360" y="18605"/>
                    <a:pt x="20385" y="18600"/>
                  </a:cubicBezTo>
                  <a:cubicBezTo>
                    <a:pt x="20396" y="18598"/>
                    <a:pt x="20406" y="18596"/>
                    <a:pt x="20420" y="18594"/>
                  </a:cubicBezTo>
                  <a:cubicBezTo>
                    <a:pt x="20424" y="18591"/>
                    <a:pt x="20431" y="18591"/>
                    <a:pt x="20436" y="18591"/>
                  </a:cubicBezTo>
                  <a:cubicBezTo>
                    <a:pt x="20463" y="18589"/>
                    <a:pt x="20489" y="18588"/>
                    <a:pt x="20518" y="18585"/>
                  </a:cubicBezTo>
                  <a:cubicBezTo>
                    <a:pt x="20545" y="18585"/>
                    <a:pt x="20573" y="18588"/>
                    <a:pt x="20602" y="18589"/>
                  </a:cubicBezTo>
                  <a:cubicBezTo>
                    <a:pt x="20615" y="18589"/>
                    <a:pt x="20629" y="18593"/>
                    <a:pt x="20645" y="18593"/>
                  </a:cubicBezTo>
                  <a:cubicBezTo>
                    <a:pt x="20665" y="18593"/>
                    <a:pt x="20680" y="18590"/>
                    <a:pt x="20698" y="18584"/>
                  </a:cubicBezTo>
                  <a:close/>
                  <a:moveTo>
                    <a:pt x="32616" y="9231"/>
                  </a:moveTo>
                  <a:cubicBezTo>
                    <a:pt x="32730" y="9231"/>
                    <a:pt x="32843" y="9252"/>
                    <a:pt x="32935" y="9294"/>
                  </a:cubicBezTo>
                  <a:cubicBezTo>
                    <a:pt x="33091" y="9368"/>
                    <a:pt x="33175" y="9463"/>
                    <a:pt x="33255" y="9612"/>
                  </a:cubicBezTo>
                  <a:cubicBezTo>
                    <a:pt x="33278" y="9655"/>
                    <a:pt x="33330" y="9681"/>
                    <a:pt x="33380" y="9681"/>
                  </a:cubicBezTo>
                  <a:cubicBezTo>
                    <a:pt x="33404" y="9681"/>
                    <a:pt x="33428" y="9675"/>
                    <a:pt x="33448" y="9661"/>
                  </a:cubicBezTo>
                  <a:cubicBezTo>
                    <a:pt x="33607" y="9556"/>
                    <a:pt x="33772" y="9441"/>
                    <a:pt x="33963" y="9403"/>
                  </a:cubicBezTo>
                  <a:cubicBezTo>
                    <a:pt x="33996" y="9397"/>
                    <a:pt x="34030" y="9394"/>
                    <a:pt x="34064" y="9394"/>
                  </a:cubicBezTo>
                  <a:cubicBezTo>
                    <a:pt x="34230" y="9394"/>
                    <a:pt x="34401" y="9466"/>
                    <a:pt x="34531" y="9559"/>
                  </a:cubicBezTo>
                  <a:cubicBezTo>
                    <a:pt x="34804" y="9755"/>
                    <a:pt x="34770" y="10104"/>
                    <a:pt x="34851" y="10395"/>
                  </a:cubicBezTo>
                  <a:cubicBezTo>
                    <a:pt x="34869" y="10459"/>
                    <a:pt x="34924" y="10493"/>
                    <a:pt x="34982" y="10493"/>
                  </a:cubicBezTo>
                  <a:cubicBezTo>
                    <a:pt x="35005" y="10493"/>
                    <a:pt x="35029" y="10487"/>
                    <a:pt x="35051" y="10476"/>
                  </a:cubicBezTo>
                  <a:cubicBezTo>
                    <a:pt x="35163" y="10420"/>
                    <a:pt x="35283" y="10393"/>
                    <a:pt x="35403" y="10393"/>
                  </a:cubicBezTo>
                  <a:cubicBezTo>
                    <a:pt x="35585" y="10393"/>
                    <a:pt x="35766" y="10455"/>
                    <a:pt x="35916" y="10570"/>
                  </a:cubicBezTo>
                  <a:cubicBezTo>
                    <a:pt x="36177" y="10770"/>
                    <a:pt x="36268" y="11087"/>
                    <a:pt x="36246" y="11407"/>
                  </a:cubicBezTo>
                  <a:lnTo>
                    <a:pt x="36246" y="11415"/>
                  </a:lnTo>
                  <a:cubicBezTo>
                    <a:pt x="36242" y="11418"/>
                    <a:pt x="36234" y="11419"/>
                    <a:pt x="36228" y="11419"/>
                  </a:cubicBezTo>
                  <a:cubicBezTo>
                    <a:pt x="35903" y="11507"/>
                    <a:pt x="35629" y="11732"/>
                    <a:pt x="35448" y="12009"/>
                  </a:cubicBezTo>
                  <a:cubicBezTo>
                    <a:pt x="35398" y="12085"/>
                    <a:pt x="35364" y="12165"/>
                    <a:pt x="35323" y="12246"/>
                  </a:cubicBezTo>
                  <a:cubicBezTo>
                    <a:pt x="35319" y="12253"/>
                    <a:pt x="35314" y="12259"/>
                    <a:pt x="35310" y="12266"/>
                  </a:cubicBezTo>
                  <a:cubicBezTo>
                    <a:pt x="35276" y="12282"/>
                    <a:pt x="35247" y="12309"/>
                    <a:pt x="35214" y="12324"/>
                  </a:cubicBezTo>
                  <a:cubicBezTo>
                    <a:pt x="35116" y="12371"/>
                    <a:pt x="35020" y="12393"/>
                    <a:pt x="34933" y="12462"/>
                  </a:cubicBezTo>
                  <a:cubicBezTo>
                    <a:pt x="34863" y="12518"/>
                    <a:pt x="34808" y="12592"/>
                    <a:pt x="34755" y="12665"/>
                  </a:cubicBezTo>
                  <a:cubicBezTo>
                    <a:pt x="34571" y="12938"/>
                    <a:pt x="34474" y="13318"/>
                    <a:pt x="34615" y="13621"/>
                  </a:cubicBezTo>
                  <a:cubicBezTo>
                    <a:pt x="34565" y="13649"/>
                    <a:pt x="34512" y="13672"/>
                    <a:pt x="34461" y="13695"/>
                  </a:cubicBezTo>
                  <a:cubicBezTo>
                    <a:pt x="34363" y="13740"/>
                    <a:pt x="34264" y="13789"/>
                    <a:pt x="34180" y="13856"/>
                  </a:cubicBezTo>
                  <a:cubicBezTo>
                    <a:pt x="34001" y="13997"/>
                    <a:pt x="33898" y="14234"/>
                    <a:pt x="33846" y="14449"/>
                  </a:cubicBezTo>
                  <a:cubicBezTo>
                    <a:pt x="33793" y="14674"/>
                    <a:pt x="33780" y="14927"/>
                    <a:pt x="33846" y="15151"/>
                  </a:cubicBezTo>
                  <a:cubicBezTo>
                    <a:pt x="33860" y="15200"/>
                    <a:pt x="33881" y="15242"/>
                    <a:pt x="33903" y="15287"/>
                  </a:cubicBezTo>
                  <a:cubicBezTo>
                    <a:pt x="33905" y="15292"/>
                    <a:pt x="33909" y="15299"/>
                    <a:pt x="33912" y="15305"/>
                  </a:cubicBezTo>
                  <a:lnTo>
                    <a:pt x="33909" y="15305"/>
                  </a:lnTo>
                  <a:lnTo>
                    <a:pt x="33913" y="15309"/>
                  </a:lnTo>
                  <a:lnTo>
                    <a:pt x="33913" y="15312"/>
                  </a:lnTo>
                  <a:cubicBezTo>
                    <a:pt x="33910" y="15314"/>
                    <a:pt x="33913" y="15319"/>
                    <a:pt x="33904" y="15331"/>
                  </a:cubicBezTo>
                  <a:cubicBezTo>
                    <a:pt x="33891" y="15354"/>
                    <a:pt x="33876" y="15375"/>
                    <a:pt x="33861" y="15394"/>
                  </a:cubicBezTo>
                  <a:cubicBezTo>
                    <a:pt x="33832" y="15432"/>
                    <a:pt x="33798" y="15465"/>
                    <a:pt x="33764" y="15501"/>
                  </a:cubicBezTo>
                  <a:cubicBezTo>
                    <a:pt x="33618" y="15651"/>
                    <a:pt x="33462" y="15779"/>
                    <a:pt x="33389" y="15984"/>
                  </a:cubicBezTo>
                  <a:cubicBezTo>
                    <a:pt x="33300" y="16225"/>
                    <a:pt x="33339" y="16477"/>
                    <a:pt x="33439" y="16708"/>
                  </a:cubicBezTo>
                  <a:cubicBezTo>
                    <a:pt x="33482" y="16805"/>
                    <a:pt x="33535" y="16902"/>
                    <a:pt x="33584" y="16997"/>
                  </a:cubicBezTo>
                  <a:cubicBezTo>
                    <a:pt x="33606" y="17041"/>
                    <a:pt x="33624" y="17088"/>
                    <a:pt x="33646" y="17130"/>
                  </a:cubicBezTo>
                  <a:cubicBezTo>
                    <a:pt x="33580" y="17185"/>
                    <a:pt x="33503" y="17241"/>
                    <a:pt x="33440" y="17319"/>
                  </a:cubicBezTo>
                  <a:cubicBezTo>
                    <a:pt x="33371" y="17404"/>
                    <a:pt x="33315" y="17497"/>
                    <a:pt x="33275" y="17600"/>
                  </a:cubicBezTo>
                  <a:cubicBezTo>
                    <a:pt x="33185" y="17815"/>
                    <a:pt x="33185" y="18068"/>
                    <a:pt x="33256" y="18288"/>
                  </a:cubicBezTo>
                  <a:cubicBezTo>
                    <a:pt x="33303" y="18435"/>
                    <a:pt x="33392" y="18605"/>
                    <a:pt x="33512" y="18725"/>
                  </a:cubicBezTo>
                  <a:cubicBezTo>
                    <a:pt x="33318" y="18916"/>
                    <a:pt x="33163" y="19153"/>
                    <a:pt x="33118" y="19421"/>
                  </a:cubicBezTo>
                  <a:cubicBezTo>
                    <a:pt x="33065" y="19729"/>
                    <a:pt x="33172" y="20038"/>
                    <a:pt x="33391" y="20256"/>
                  </a:cubicBezTo>
                  <a:cubicBezTo>
                    <a:pt x="33366" y="20275"/>
                    <a:pt x="33337" y="20290"/>
                    <a:pt x="33313" y="20307"/>
                  </a:cubicBezTo>
                  <a:cubicBezTo>
                    <a:pt x="33246" y="20351"/>
                    <a:pt x="33188" y="20405"/>
                    <a:pt x="33136" y="20465"/>
                  </a:cubicBezTo>
                  <a:cubicBezTo>
                    <a:pt x="33023" y="20598"/>
                    <a:pt x="32926" y="20756"/>
                    <a:pt x="32889" y="20928"/>
                  </a:cubicBezTo>
                  <a:cubicBezTo>
                    <a:pt x="32834" y="21215"/>
                    <a:pt x="32912" y="21489"/>
                    <a:pt x="33055" y="21733"/>
                  </a:cubicBezTo>
                  <a:cubicBezTo>
                    <a:pt x="33021" y="21749"/>
                    <a:pt x="32988" y="21764"/>
                    <a:pt x="32955" y="21776"/>
                  </a:cubicBezTo>
                  <a:cubicBezTo>
                    <a:pt x="32841" y="21819"/>
                    <a:pt x="32725" y="21854"/>
                    <a:pt x="32617" y="21913"/>
                  </a:cubicBezTo>
                  <a:cubicBezTo>
                    <a:pt x="32446" y="22010"/>
                    <a:pt x="32315" y="22139"/>
                    <a:pt x="32200" y="22293"/>
                  </a:cubicBezTo>
                  <a:cubicBezTo>
                    <a:pt x="32048" y="22493"/>
                    <a:pt x="31803" y="22859"/>
                    <a:pt x="31898" y="23131"/>
                  </a:cubicBezTo>
                  <a:cubicBezTo>
                    <a:pt x="30895" y="22890"/>
                    <a:pt x="29892" y="22650"/>
                    <a:pt x="28885" y="22428"/>
                  </a:cubicBezTo>
                  <a:cubicBezTo>
                    <a:pt x="28361" y="22312"/>
                    <a:pt x="27836" y="22193"/>
                    <a:pt x="27311" y="22074"/>
                  </a:cubicBezTo>
                  <a:cubicBezTo>
                    <a:pt x="27309" y="22074"/>
                    <a:pt x="27309" y="22072"/>
                    <a:pt x="27307" y="22071"/>
                  </a:cubicBezTo>
                  <a:cubicBezTo>
                    <a:pt x="27096" y="21879"/>
                    <a:pt x="27046" y="21541"/>
                    <a:pt x="27077" y="21256"/>
                  </a:cubicBezTo>
                  <a:cubicBezTo>
                    <a:pt x="27083" y="21205"/>
                    <a:pt x="27090" y="21156"/>
                    <a:pt x="27102" y="21109"/>
                  </a:cubicBezTo>
                  <a:cubicBezTo>
                    <a:pt x="27139" y="20943"/>
                    <a:pt x="27215" y="20799"/>
                    <a:pt x="27327" y="20672"/>
                  </a:cubicBezTo>
                  <a:cubicBezTo>
                    <a:pt x="27420" y="20565"/>
                    <a:pt x="27556" y="20434"/>
                    <a:pt x="27708" y="20434"/>
                  </a:cubicBezTo>
                  <a:cubicBezTo>
                    <a:pt x="27731" y="20434"/>
                    <a:pt x="27755" y="20437"/>
                    <a:pt x="27779" y="20444"/>
                  </a:cubicBezTo>
                  <a:cubicBezTo>
                    <a:pt x="27790" y="20447"/>
                    <a:pt x="27801" y="20448"/>
                    <a:pt x="27812" y="20448"/>
                  </a:cubicBezTo>
                  <a:cubicBezTo>
                    <a:pt x="27893" y="20448"/>
                    <a:pt x="27974" y="20365"/>
                    <a:pt x="27944" y="20278"/>
                  </a:cubicBezTo>
                  <a:cubicBezTo>
                    <a:pt x="27868" y="20067"/>
                    <a:pt x="27783" y="19850"/>
                    <a:pt x="27765" y="19624"/>
                  </a:cubicBezTo>
                  <a:cubicBezTo>
                    <a:pt x="27747" y="19390"/>
                    <a:pt x="27801" y="19168"/>
                    <a:pt x="27925" y="18969"/>
                  </a:cubicBezTo>
                  <a:cubicBezTo>
                    <a:pt x="28018" y="18817"/>
                    <a:pt x="28140" y="18690"/>
                    <a:pt x="28306" y="18619"/>
                  </a:cubicBezTo>
                  <a:cubicBezTo>
                    <a:pt x="28465" y="18552"/>
                    <a:pt x="28640" y="18531"/>
                    <a:pt x="28812" y="18528"/>
                  </a:cubicBezTo>
                  <a:cubicBezTo>
                    <a:pt x="28944" y="18526"/>
                    <a:pt x="28993" y="18375"/>
                    <a:pt x="28915" y="18282"/>
                  </a:cubicBezTo>
                  <a:cubicBezTo>
                    <a:pt x="28734" y="18069"/>
                    <a:pt x="28716" y="17776"/>
                    <a:pt x="28803" y="17520"/>
                  </a:cubicBezTo>
                  <a:cubicBezTo>
                    <a:pt x="28805" y="17508"/>
                    <a:pt x="28809" y="17500"/>
                    <a:pt x="28814" y="17491"/>
                  </a:cubicBezTo>
                  <a:cubicBezTo>
                    <a:pt x="28919" y="17204"/>
                    <a:pt x="29179" y="16992"/>
                    <a:pt x="29438" y="16843"/>
                  </a:cubicBezTo>
                  <a:cubicBezTo>
                    <a:pt x="29560" y="16773"/>
                    <a:pt x="29710" y="16705"/>
                    <a:pt x="29750" y="16553"/>
                  </a:cubicBezTo>
                  <a:cubicBezTo>
                    <a:pt x="29774" y="16461"/>
                    <a:pt x="29735" y="16385"/>
                    <a:pt x="29672" y="16320"/>
                  </a:cubicBezTo>
                  <a:cubicBezTo>
                    <a:pt x="29663" y="16312"/>
                    <a:pt x="29653" y="16305"/>
                    <a:pt x="29644" y="16297"/>
                  </a:cubicBezTo>
                  <a:cubicBezTo>
                    <a:pt x="29638" y="16289"/>
                    <a:pt x="29628" y="16272"/>
                    <a:pt x="29626" y="16272"/>
                  </a:cubicBezTo>
                  <a:cubicBezTo>
                    <a:pt x="29607" y="16229"/>
                    <a:pt x="29589" y="16187"/>
                    <a:pt x="29570" y="16143"/>
                  </a:cubicBezTo>
                  <a:cubicBezTo>
                    <a:pt x="29424" y="15815"/>
                    <a:pt x="29346" y="15463"/>
                    <a:pt x="29472" y="15117"/>
                  </a:cubicBezTo>
                  <a:cubicBezTo>
                    <a:pt x="29535" y="14938"/>
                    <a:pt x="29656" y="14786"/>
                    <a:pt x="29794" y="14649"/>
                  </a:cubicBezTo>
                  <a:cubicBezTo>
                    <a:pt x="29903" y="14538"/>
                    <a:pt x="30025" y="14438"/>
                    <a:pt x="30138" y="14341"/>
                  </a:cubicBezTo>
                  <a:cubicBezTo>
                    <a:pt x="30173" y="14309"/>
                    <a:pt x="30188" y="14247"/>
                    <a:pt x="30173" y="14203"/>
                  </a:cubicBezTo>
                  <a:cubicBezTo>
                    <a:pt x="30113" y="13995"/>
                    <a:pt x="29980" y="13823"/>
                    <a:pt x="29851" y="13651"/>
                  </a:cubicBezTo>
                  <a:cubicBezTo>
                    <a:pt x="29733" y="13492"/>
                    <a:pt x="29636" y="13325"/>
                    <a:pt x="29643" y="13120"/>
                  </a:cubicBezTo>
                  <a:cubicBezTo>
                    <a:pt x="29663" y="12648"/>
                    <a:pt x="30134" y="12358"/>
                    <a:pt x="30504" y="12162"/>
                  </a:cubicBezTo>
                  <a:cubicBezTo>
                    <a:pt x="30549" y="12139"/>
                    <a:pt x="30590" y="12077"/>
                    <a:pt x="30582" y="12028"/>
                  </a:cubicBezTo>
                  <a:cubicBezTo>
                    <a:pt x="30524" y="11587"/>
                    <a:pt x="30390" y="11134"/>
                    <a:pt x="30637" y="10726"/>
                  </a:cubicBezTo>
                  <a:cubicBezTo>
                    <a:pt x="30739" y="10556"/>
                    <a:pt x="30945" y="10377"/>
                    <a:pt x="31132" y="10308"/>
                  </a:cubicBezTo>
                  <a:cubicBezTo>
                    <a:pt x="31333" y="10233"/>
                    <a:pt x="31544" y="10223"/>
                    <a:pt x="31753" y="10207"/>
                  </a:cubicBezTo>
                  <a:cubicBezTo>
                    <a:pt x="31847" y="10197"/>
                    <a:pt x="31907" y="10124"/>
                    <a:pt x="31887" y="10033"/>
                  </a:cubicBezTo>
                  <a:cubicBezTo>
                    <a:pt x="31859" y="9902"/>
                    <a:pt x="31868" y="9756"/>
                    <a:pt x="31922" y="9640"/>
                  </a:cubicBezTo>
                  <a:cubicBezTo>
                    <a:pt x="31980" y="9515"/>
                    <a:pt x="32062" y="9421"/>
                    <a:pt x="32180" y="9352"/>
                  </a:cubicBezTo>
                  <a:cubicBezTo>
                    <a:pt x="32292" y="9285"/>
                    <a:pt x="32428" y="9243"/>
                    <a:pt x="32552" y="9233"/>
                  </a:cubicBezTo>
                  <a:cubicBezTo>
                    <a:pt x="32573" y="9232"/>
                    <a:pt x="32594" y="9231"/>
                    <a:pt x="32616" y="9231"/>
                  </a:cubicBezTo>
                  <a:close/>
                  <a:moveTo>
                    <a:pt x="10770" y="20667"/>
                  </a:moveTo>
                  <a:cubicBezTo>
                    <a:pt x="11178" y="20667"/>
                    <a:pt x="11576" y="20851"/>
                    <a:pt x="11847" y="21157"/>
                  </a:cubicBezTo>
                  <a:cubicBezTo>
                    <a:pt x="12015" y="21344"/>
                    <a:pt x="12133" y="21578"/>
                    <a:pt x="12200" y="21818"/>
                  </a:cubicBezTo>
                  <a:cubicBezTo>
                    <a:pt x="12234" y="21937"/>
                    <a:pt x="12260" y="22058"/>
                    <a:pt x="12260" y="22180"/>
                  </a:cubicBezTo>
                  <a:cubicBezTo>
                    <a:pt x="12259" y="22322"/>
                    <a:pt x="12244" y="22460"/>
                    <a:pt x="12278" y="22599"/>
                  </a:cubicBezTo>
                  <a:cubicBezTo>
                    <a:pt x="12165" y="22572"/>
                    <a:pt x="12052" y="22547"/>
                    <a:pt x="11938" y="22547"/>
                  </a:cubicBezTo>
                  <a:cubicBezTo>
                    <a:pt x="11872" y="22547"/>
                    <a:pt x="11806" y="22556"/>
                    <a:pt x="11741" y="22577"/>
                  </a:cubicBezTo>
                  <a:cubicBezTo>
                    <a:pt x="11562" y="22633"/>
                    <a:pt x="11450" y="22765"/>
                    <a:pt x="11339" y="22908"/>
                  </a:cubicBezTo>
                  <a:cubicBezTo>
                    <a:pt x="11269" y="22995"/>
                    <a:pt x="11187" y="23119"/>
                    <a:pt x="11074" y="23119"/>
                  </a:cubicBezTo>
                  <a:cubicBezTo>
                    <a:pt x="11055" y="23119"/>
                    <a:pt x="11034" y="23115"/>
                    <a:pt x="11013" y="23107"/>
                  </a:cubicBezTo>
                  <a:cubicBezTo>
                    <a:pt x="10919" y="23069"/>
                    <a:pt x="10839" y="23036"/>
                    <a:pt x="10736" y="23033"/>
                  </a:cubicBezTo>
                  <a:cubicBezTo>
                    <a:pt x="10732" y="23033"/>
                    <a:pt x="10728" y="23032"/>
                    <a:pt x="10724" y="23032"/>
                  </a:cubicBezTo>
                  <a:cubicBezTo>
                    <a:pt x="10643" y="23032"/>
                    <a:pt x="10562" y="23053"/>
                    <a:pt x="10490" y="23091"/>
                  </a:cubicBezTo>
                  <a:cubicBezTo>
                    <a:pt x="10355" y="23163"/>
                    <a:pt x="10277" y="23299"/>
                    <a:pt x="10196" y="23422"/>
                  </a:cubicBezTo>
                  <a:cubicBezTo>
                    <a:pt x="10156" y="23480"/>
                    <a:pt x="10115" y="23541"/>
                    <a:pt x="10055" y="23578"/>
                  </a:cubicBezTo>
                  <a:cubicBezTo>
                    <a:pt x="9982" y="23625"/>
                    <a:pt x="9888" y="23621"/>
                    <a:pt x="9806" y="23627"/>
                  </a:cubicBezTo>
                  <a:cubicBezTo>
                    <a:pt x="9712" y="23635"/>
                    <a:pt x="9625" y="23655"/>
                    <a:pt x="9543" y="23688"/>
                  </a:cubicBezTo>
                  <a:cubicBezTo>
                    <a:pt x="9532" y="23672"/>
                    <a:pt x="9523" y="23659"/>
                    <a:pt x="9512" y="23643"/>
                  </a:cubicBezTo>
                  <a:cubicBezTo>
                    <a:pt x="9476" y="23593"/>
                    <a:pt x="9430" y="23552"/>
                    <a:pt x="9387" y="23505"/>
                  </a:cubicBezTo>
                  <a:cubicBezTo>
                    <a:pt x="9302" y="23414"/>
                    <a:pt x="9231" y="23309"/>
                    <a:pt x="9168" y="23202"/>
                  </a:cubicBezTo>
                  <a:cubicBezTo>
                    <a:pt x="9037" y="22978"/>
                    <a:pt x="8978" y="22726"/>
                    <a:pt x="8987" y="22469"/>
                  </a:cubicBezTo>
                  <a:cubicBezTo>
                    <a:pt x="9000" y="22047"/>
                    <a:pt x="9190" y="21611"/>
                    <a:pt x="9471" y="21289"/>
                  </a:cubicBezTo>
                  <a:cubicBezTo>
                    <a:pt x="9483" y="21283"/>
                    <a:pt x="9493" y="21277"/>
                    <a:pt x="9502" y="21265"/>
                  </a:cubicBezTo>
                  <a:cubicBezTo>
                    <a:pt x="9514" y="21253"/>
                    <a:pt x="9522" y="21237"/>
                    <a:pt x="9532" y="21222"/>
                  </a:cubicBezTo>
                  <a:lnTo>
                    <a:pt x="9565" y="21188"/>
                  </a:lnTo>
                  <a:cubicBezTo>
                    <a:pt x="9862" y="20893"/>
                    <a:pt x="10264" y="20698"/>
                    <a:pt x="10683" y="20670"/>
                  </a:cubicBezTo>
                  <a:cubicBezTo>
                    <a:pt x="10712" y="20668"/>
                    <a:pt x="10741" y="20667"/>
                    <a:pt x="10770" y="20667"/>
                  </a:cubicBezTo>
                  <a:close/>
                  <a:moveTo>
                    <a:pt x="37903" y="11249"/>
                  </a:moveTo>
                  <a:cubicBezTo>
                    <a:pt x="37965" y="11249"/>
                    <a:pt x="38028" y="11255"/>
                    <a:pt x="38088" y="11272"/>
                  </a:cubicBezTo>
                  <a:cubicBezTo>
                    <a:pt x="38135" y="11287"/>
                    <a:pt x="38182" y="11306"/>
                    <a:pt x="38218" y="11342"/>
                  </a:cubicBezTo>
                  <a:cubicBezTo>
                    <a:pt x="38262" y="11383"/>
                    <a:pt x="38262" y="11440"/>
                    <a:pt x="38271" y="11499"/>
                  </a:cubicBezTo>
                  <a:cubicBezTo>
                    <a:pt x="38300" y="11664"/>
                    <a:pt x="38405" y="11780"/>
                    <a:pt x="38578" y="11780"/>
                  </a:cubicBezTo>
                  <a:cubicBezTo>
                    <a:pt x="38581" y="11780"/>
                    <a:pt x="38585" y="11780"/>
                    <a:pt x="38589" y="11780"/>
                  </a:cubicBezTo>
                  <a:cubicBezTo>
                    <a:pt x="38670" y="11778"/>
                    <a:pt x="38745" y="11752"/>
                    <a:pt x="38823" y="11742"/>
                  </a:cubicBezTo>
                  <a:cubicBezTo>
                    <a:pt x="38843" y="11740"/>
                    <a:pt x="38862" y="11738"/>
                    <a:pt x="38882" y="11738"/>
                  </a:cubicBezTo>
                  <a:cubicBezTo>
                    <a:pt x="38930" y="11738"/>
                    <a:pt x="38979" y="11745"/>
                    <a:pt x="39024" y="11752"/>
                  </a:cubicBezTo>
                  <a:cubicBezTo>
                    <a:pt x="39265" y="11783"/>
                    <a:pt x="39517" y="11904"/>
                    <a:pt x="39576" y="12158"/>
                  </a:cubicBezTo>
                  <a:cubicBezTo>
                    <a:pt x="39611" y="12319"/>
                    <a:pt x="39517" y="12483"/>
                    <a:pt x="39536" y="12647"/>
                  </a:cubicBezTo>
                  <a:cubicBezTo>
                    <a:pt x="39545" y="12735"/>
                    <a:pt x="39578" y="12819"/>
                    <a:pt x="39645" y="12878"/>
                  </a:cubicBezTo>
                  <a:cubicBezTo>
                    <a:pt x="39714" y="12944"/>
                    <a:pt x="39803" y="12960"/>
                    <a:pt x="39891" y="12985"/>
                  </a:cubicBezTo>
                  <a:cubicBezTo>
                    <a:pt x="40035" y="13022"/>
                    <a:pt x="40152" y="13177"/>
                    <a:pt x="40191" y="13315"/>
                  </a:cubicBezTo>
                  <a:cubicBezTo>
                    <a:pt x="40246" y="13508"/>
                    <a:pt x="40171" y="13711"/>
                    <a:pt x="40078" y="13877"/>
                  </a:cubicBezTo>
                  <a:cubicBezTo>
                    <a:pt x="40044" y="13935"/>
                    <a:pt x="40050" y="14007"/>
                    <a:pt x="40096" y="14050"/>
                  </a:cubicBezTo>
                  <a:cubicBezTo>
                    <a:pt x="40203" y="14148"/>
                    <a:pt x="40344" y="14172"/>
                    <a:pt x="40468" y="14241"/>
                  </a:cubicBezTo>
                  <a:cubicBezTo>
                    <a:pt x="40589" y="14305"/>
                    <a:pt x="40687" y="14397"/>
                    <a:pt x="40777" y="14497"/>
                  </a:cubicBezTo>
                  <a:cubicBezTo>
                    <a:pt x="40943" y="14678"/>
                    <a:pt x="41097" y="14933"/>
                    <a:pt x="41087" y="15187"/>
                  </a:cubicBezTo>
                  <a:cubicBezTo>
                    <a:pt x="41084" y="15252"/>
                    <a:pt x="41121" y="15293"/>
                    <a:pt x="41166" y="15309"/>
                  </a:cubicBezTo>
                  <a:cubicBezTo>
                    <a:pt x="40495" y="16616"/>
                    <a:pt x="40136" y="18072"/>
                    <a:pt x="39514" y="19401"/>
                  </a:cubicBezTo>
                  <a:cubicBezTo>
                    <a:pt x="38752" y="21025"/>
                    <a:pt x="37926" y="22619"/>
                    <a:pt x="37104" y="24212"/>
                  </a:cubicBezTo>
                  <a:cubicBezTo>
                    <a:pt x="36863" y="24102"/>
                    <a:pt x="36589" y="24115"/>
                    <a:pt x="36330" y="24073"/>
                  </a:cubicBezTo>
                  <a:cubicBezTo>
                    <a:pt x="35974" y="24015"/>
                    <a:pt x="35614" y="23952"/>
                    <a:pt x="35256" y="23886"/>
                  </a:cubicBezTo>
                  <a:cubicBezTo>
                    <a:pt x="34548" y="23751"/>
                    <a:pt x="33843" y="23592"/>
                    <a:pt x="33141" y="23423"/>
                  </a:cubicBezTo>
                  <a:cubicBezTo>
                    <a:pt x="32810" y="23348"/>
                    <a:pt x="32482" y="23267"/>
                    <a:pt x="32152" y="23189"/>
                  </a:cubicBezTo>
                  <a:cubicBezTo>
                    <a:pt x="32149" y="23180"/>
                    <a:pt x="32146" y="23171"/>
                    <a:pt x="32138" y="23162"/>
                  </a:cubicBezTo>
                  <a:cubicBezTo>
                    <a:pt x="32064" y="23059"/>
                    <a:pt x="32114" y="22907"/>
                    <a:pt x="32158" y="22800"/>
                  </a:cubicBezTo>
                  <a:cubicBezTo>
                    <a:pt x="32216" y="22656"/>
                    <a:pt x="32304" y="22521"/>
                    <a:pt x="32398" y="22397"/>
                  </a:cubicBezTo>
                  <a:cubicBezTo>
                    <a:pt x="32491" y="22277"/>
                    <a:pt x="32597" y="22177"/>
                    <a:pt x="32728" y="22101"/>
                  </a:cubicBezTo>
                  <a:cubicBezTo>
                    <a:pt x="32813" y="22052"/>
                    <a:pt x="32915" y="21995"/>
                    <a:pt x="33014" y="21980"/>
                  </a:cubicBezTo>
                  <a:cubicBezTo>
                    <a:pt x="33028" y="21978"/>
                    <a:pt x="33043" y="21977"/>
                    <a:pt x="33059" y="21977"/>
                  </a:cubicBezTo>
                  <a:cubicBezTo>
                    <a:pt x="33096" y="21977"/>
                    <a:pt x="33136" y="21982"/>
                    <a:pt x="33170" y="21986"/>
                  </a:cubicBezTo>
                  <a:cubicBezTo>
                    <a:pt x="33220" y="21993"/>
                    <a:pt x="33273" y="21993"/>
                    <a:pt x="33325" y="21995"/>
                  </a:cubicBezTo>
                  <a:cubicBezTo>
                    <a:pt x="33328" y="21996"/>
                    <a:pt x="33332" y="21996"/>
                    <a:pt x="33335" y="21996"/>
                  </a:cubicBezTo>
                  <a:cubicBezTo>
                    <a:pt x="33457" y="21996"/>
                    <a:pt x="33531" y="21846"/>
                    <a:pt x="33470" y="21745"/>
                  </a:cubicBezTo>
                  <a:cubicBezTo>
                    <a:pt x="33316" y="21490"/>
                    <a:pt x="33108" y="21265"/>
                    <a:pt x="33158" y="20943"/>
                  </a:cubicBezTo>
                  <a:cubicBezTo>
                    <a:pt x="33180" y="20797"/>
                    <a:pt x="33256" y="20673"/>
                    <a:pt x="33364" y="20572"/>
                  </a:cubicBezTo>
                  <a:cubicBezTo>
                    <a:pt x="33470" y="20471"/>
                    <a:pt x="33613" y="20431"/>
                    <a:pt x="33704" y="20309"/>
                  </a:cubicBezTo>
                  <a:cubicBezTo>
                    <a:pt x="33739" y="20262"/>
                    <a:pt x="33721" y="20182"/>
                    <a:pt x="33684" y="20145"/>
                  </a:cubicBezTo>
                  <a:cubicBezTo>
                    <a:pt x="33578" y="20042"/>
                    <a:pt x="33468" y="19944"/>
                    <a:pt x="33409" y="19803"/>
                  </a:cubicBezTo>
                  <a:cubicBezTo>
                    <a:pt x="33362" y="19697"/>
                    <a:pt x="33350" y="19573"/>
                    <a:pt x="33366" y="19459"/>
                  </a:cubicBezTo>
                  <a:cubicBezTo>
                    <a:pt x="33410" y="19182"/>
                    <a:pt x="33621" y="18986"/>
                    <a:pt x="33856" y="18854"/>
                  </a:cubicBezTo>
                  <a:cubicBezTo>
                    <a:pt x="33940" y="18804"/>
                    <a:pt x="33969" y="18667"/>
                    <a:pt x="33890" y="18599"/>
                  </a:cubicBezTo>
                  <a:cubicBezTo>
                    <a:pt x="33814" y="18534"/>
                    <a:pt x="33744" y="18494"/>
                    <a:pt x="33680" y="18416"/>
                  </a:cubicBezTo>
                  <a:cubicBezTo>
                    <a:pt x="33631" y="18357"/>
                    <a:pt x="33584" y="18277"/>
                    <a:pt x="33558" y="18203"/>
                  </a:cubicBezTo>
                  <a:cubicBezTo>
                    <a:pt x="33497" y="18038"/>
                    <a:pt x="33491" y="17862"/>
                    <a:pt x="33548" y="17692"/>
                  </a:cubicBezTo>
                  <a:cubicBezTo>
                    <a:pt x="33576" y="17610"/>
                    <a:pt x="33622" y="17536"/>
                    <a:pt x="33685" y="17475"/>
                  </a:cubicBezTo>
                  <a:cubicBezTo>
                    <a:pt x="33745" y="17417"/>
                    <a:pt x="33822" y="17382"/>
                    <a:pt x="33880" y="17323"/>
                  </a:cubicBezTo>
                  <a:cubicBezTo>
                    <a:pt x="34051" y="17152"/>
                    <a:pt x="33904" y="16906"/>
                    <a:pt x="33804" y="16736"/>
                  </a:cubicBezTo>
                  <a:cubicBezTo>
                    <a:pt x="33697" y="16555"/>
                    <a:pt x="33598" y="16380"/>
                    <a:pt x="33626" y="16159"/>
                  </a:cubicBezTo>
                  <a:cubicBezTo>
                    <a:pt x="33647" y="15965"/>
                    <a:pt x="33768" y="15835"/>
                    <a:pt x="33913" y="15713"/>
                  </a:cubicBezTo>
                  <a:cubicBezTo>
                    <a:pt x="34054" y="15597"/>
                    <a:pt x="34244" y="15440"/>
                    <a:pt x="34200" y="15235"/>
                  </a:cubicBezTo>
                  <a:cubicBezTo>
                    <a:pt x="34185" y="15154"/>
                    <a:pt x="34145" y="15081"/>
                    <a:pt x="34122" y="15001"/>
                  </a:cubicBezTo>
                  <a:cubicBezTo>
                    <a:pt x="34098" y="14904"/>
                    <a:pt x="34091" y="14804"/>
                    <a:pt x="34094" y="14704"/>
                  </a:cubicBezTo>
                  <a:cubicBezTo>
                    <a:pt x="34100" y="14485"/>
                    <a:pt x="34161" y="14220"/>
                    <a:pt x="34322" y="14057"/>
                  </a:cubicBezTo>
                  <a:cubicBezTo>
                    <a:pt x="34393" y="13982"/>
                    <a:pt x="34496" y="13954"/>
                    <a:pt x="34593" y="13920"/>
                  </a:cubicBezTo>
                  <a:cubicBezTo>
                    <a:pt x="34708" y="13880"/>
                    <a:pt x="34812" y="13836"/>
                    <a:pt x="34905" y="13759"/>
                  </a:cubicBezTo>
                  <a:cubicBezTo>
                    <a:pt x="34952" y="13721"/>
                    <a:pt x="34959" y="13634"/>
                    <a:pt x="34927" y="13585"/>
                  </a:cubicBezTo>
                  <a:cubicBezTo>
                    <a:pt x="34771" y="13345"/>
                    <a:pt x="34859" y="13033"/>
                    <a:pt x="35005" y="12808"/>
                  </a:cubicBezTo>
                  <a:cubicBezTo>
                    <a:pt x="35039" y="12758"/>
                    <a:pt x="35077" y="12705"/>
                    <a:pt x="35126" y="12667"/>
                  </a:cubicBezTo>
                  <a:cubicBezTo>
                    <a:pt x="35189" y="12620"/>
                    <a:pt x="35272" y="12601"/>
                    <a:pt x="35343" y="12569"/>
                  </a:cubicBezTo>
                  <a:cubicBezTo>
                    <a:pt x="35461" y="12513"/>
                    <a:pt x="35532" y="12441"/>
                    <a:pt x="35586" y="12323"/>
                  </a:cubicBezTo>
                  <a:cubicBezTo>
                    <a:pt x="35707" y="12053"/>
                    <a:pt x="35914" y="11811"/>
                    <a:pt x="36195" y="11702"/>
                  </a:cubicBezTo>
                  <a:cubicBezTo>
                    <a:pt x="36301" y="11661"/>
                    <a:pt x="36413" y="11640"/>
                    <a:pt x="36527" y="11640"/>
                  </a:cubicBezTo>
                  <a:cubicBezTo>
                    <a:pt x="36564" y="11640"/>
                    <a:pt x="36601" y="11642"/>
                    <a:pt x="36637" y="11646"/>
                  </a:cubicBezTo>
                  <a:cubicBezTo>
                    <a:pt x="36748" y="11659"/>
                    <a:pt x="36839" y="11708"/>
                    <a:pt x="36940" y="11708"/>
                  </a:cubicBezTo>
                  <a:cubicBezTo>
                    <a:pt x="36979" y="11708"/>
                    <a:pt x="37019" y="11701"/>
                    <a:pt x="37062" y="11681"/>
                  </a:cubicBezTo>
                  <a:cubicBezTo>
                    <a:pt x="37189" y="11622"/>
                    <a:pt x="37275" y="11504"/>
                    <a:pt x="37375" y="11410"/>
                  </a:cubicBezTo>
                  <a:cubicBezTo>
                    <a:pt x="37468" y="11320"/>
                    <a:pt x="37583" y="11289"/>
                    <a:pt x="37708" y="11267"/>
                  </a:cubicBezTo>
                  <a:cubicBezTo>
                    <a:pt x="37771" y="11256"/>
                    <a:pt x="37837" y="11249"/>
                    <a:pt x="37903" y="11249"/>
                  </a:cubicBezTo>
                  <a:close/>
                  <a:moveTo>
                    <a:pt x="13394" y="21357"/>
                  </a:moveTo>
                  <a:cubicBezTo>
                    <a:pt x="13475" y="21357"/>
                    <a:pt x="13557" y="21369"/>
                    <a:pt x="13637" y="21395"/>
                  </a:cubicBezTo>
                  <a:cubicBezTo>
                    <a:pt x="13853" y="21467"/>
                    <a:pt x="14024" y="21630"/>
                    <a:pt x="14243" y="21692"/>
                  </a:cubicBezTo>
                  <a:cubicBezTo>
                    <a:pt x="14301" y="21708"/>
                    <a:pt x="14357" y="21716"/>
                    <a:pt x="14411" y="21716"/>
                  </a:cubicBezTo>
                  <a:cubicBezTo>
                    <a:pt x="14574" y="21716"/>
                    <a:pt x="14723" y="21652"/>
                    <a:pt x="14879" y="21578"/>
                  </a:cubicBezTo>
                  <a:cubicBezTo>
                    <a:pt x="14957" y="21540"/>
                    <a:pt x="15058" y="21493"/>
                    <a:pt x="15149" y="21493"/>
                  </a:cubicBezTo>
                  <a:cubicBezTo>
                    <a:pt x="15194" y="21493"/>
                    <a:pt x="15237" y="21505"/>
                    <a:pt x="15272" y="21535"/>
                  </a:cubicBezTo>
                  <a:cubicBezTo>
                    <a:pt x="15360" y="21606"/>
                    <a:pt x="15404" y="21719"/>
                    <a:pt x="15469" y="21812"/>
                  </a:cubicBezTo>
                  <a:cubicBezTo>
                    <a:pt x="15551" y="21933"/>
                    <a:pt x="15659" y="22036"/>
                    <a:pt x="15803" y="22071"/>
                  </a:cubicBezTo>
                  <a:cubicBezTo>
                    <a:pt x="15851" y="22083"/>
                    <a:pt x="15899" y="22088"/>
                    <a:pt x="15946" y="22088"/>
                  </a:cubicBezTo>
                  <a:cubicBezTo>
                    <a:pt x="16110" y="22088"/>
                    <a:pt x="16272" y="22029"/>
                    <a:pt x="16422" y="21968"/>
                  </a:cubicBezTo>
                  <a:cubicBezTo>
                    <a:pt x="16447" y="22009"/>
                    <a:pt x="16459" y="22048"/>
                    <a:pt x="16469" y="22098"/>
                  </a:cubicBezTo>
                  <a:cubicBezTo>
                    <a:pt x="16480" y="22157"/>
                    <a:pt x="16484" y="22208"/>
                    <a:pt x="16487" y="22267"/>
                  </a:cubicBezTo>
                  <a:cubicBezTo>
                    <a:pt x="16494" y="22399"/>
                    <a:pt x="16478" y="22546"/>
                    <a:pt x="16552" y="22661"/>
                  </a:cubicBezTo>
                  <a:cubicBezTo>
                    <a:pt x="16573" y="22693"/>
                    <a:pt x="16604" y="22707"/>
                    <a:pt x="16635" y="22707"/>
                  </a:cubicBezTo>
                  <a:cubicBezTo>
                    <a:pt x="16683" y="22707"/>
                    <a:pt x="16731" y="22671"/>
                    <a:pt x="16733" y="22611"/>
                  </a:cubicBezTo>
                  <a:cubicBezTo>
                    <a:pt x="16737" y="22541"/>
                    <a:pt x="16723" y="22472"/>
                    <a:pt x="16709" y="22400"/>
                  </a:cubicBezTo>
                  <a:cubicBezTo>
                    <a:pt x="16698" y="22338"/>
                    <a:pt x="16691" y="22275"/>
                    <a:pt x="16676" y="22213"/>
                  </a:cubicBezTo>
                  <a:cubicBezTo>
                    <a:pt x="16651" y="22106"/>
                    <a:pt x="16607" y="22010"/>
                    <a:pt x="16546" y="21920"/>
                  </a:cubicBezTo>
                  <a:cubicBezTo>
                    <a:pt x="16637" y="21885"/>
                    <a:pt x="16734" y="21856"/>
                    <a:pt x="16830" y="21856"/>
                  </a:cubicBezTo>
                  <a:cubicBezTo>
                    <a:pt x="16887" y="21856"/>
                    <a:pt x="16943" y="21866"/>
                    <a:pt x="16998" y="21892"/>
                  </a:cubicBezTo>
                  <a:cubicBezTo>
                    <a:pt x="17165" y="21974"/>
                    <a:pt x="17250" y="22155"/>
                    <a:pt x="17388" y="22272"/>
                  </a:cubicBezTo>
                  <a:cubicBezTo>
                    <a:pt x="17518" y="22381"/>
                    <a:pt x="17672" y="22424"/>
                    <a:pt x="17836" y="22424"/>
                  </a:cubicBezTo>
                  <a:cubicBezTo>
                    <a:pt x="17865" y="22424"/>
                    <a:pt x="17895" y="22423"/>
                    <a:pt x="17925" y="22420"/>
                  </a:cubicBezTo>
                  <a:cubicBezTo>
                    <a:pt x="17943" y="22417"/>
                    <a:pt x="17962" y="22416"/>
                    <a:pt x="17983" y="22413"/>
                  </a:cubicBezTo>
                  <a:cubicBezTo>
                    <a:pt x="18104" y="22395"/>
                    <a:pt x="18265" y="22338"/>
                    <a:pt x="18405" y="22338"/>
                  </a:cubicBezTo>
                  <a:cubicBezTo>
                    <a:pt x="18471" y="22338"/>
                    <a:pt x="18532" y="22351"/>
                    <a:pt x="18583" y="22386"/>
                  </a:cubicBezTo>
                  <a:cubicBezTo>
                    <a:pt x="18683" y="22455"/>
                    <a:pt x="18744" y="22602"/>
                    <a:pt x="18811" y="22710"/>
                  </a:cubicBezTo>
                  <a:cubicBezTo>
                    <a:pt x="18895" y="22847"/>
                    <a:pt x="19007" y="22958"/>
                    <a:pt x="19176" y="22972"/>
                  </a:cubicBezTo>
                  <a:cubicBezTo>
                    <a:pt x="19188" y="22973"/>
                    <a:pt x="19200" y="22974"/>
                    <a:pt x="19212" y="22974"/>
                  </a:cubicBezTo>
                  <a:cubicBezTo>
                    <a:pt x="19425" y="22974"/>
                    <a:pt x="19609" y="22828"/>
                    <a:pt x="19820" y="22822"/>
                  </a:cubicBezTo>
                  <a:cubicBezTo>
                    <a:pt x="19825" y="22822"/>
                    <a:pt x="19829" y="22822"/>
                    <a:pt x="19833" y="22822"/>
                  </a:cubicBezTo>
                  <a:cubicBezTo>
                    <a:pt x="19896" y="22822"/>
                    <a:pt x="19934" y="22844"/>
                    <a:pt x="19963" y="22900"/>
                  </a:cubicBezTo>
                  <a:cubicBezTo>
                    <a:pt x="20003" y="22975"/>
                    <a:pt x="20025" y="23059"/>
                    <a:pt x="20074" y="23128"/>
                  </a:cubicBezTo>
                  <a:cubicBezTo>
                    <a:pt x="20176" y="23278"/>
                    <a:pt x="20330" y="23353"/>
                    <a:pt x="20502" y="23353"/>
                  </a:cubicBezTo>
                  <a:cubicBezTo>
                    <a:pt x="20530" y="23353"/>
                    <a:pt x="20558" y="23351"/>
                    <a:pt x="20587" y="23347"/>
                  </a:cubicBezTo>
                  <a:cubicBezTo>
                    <a:pt x="20739" y="23326"/>
                    <a:pt x="20898" y="23260"/>
                    <a:pt x="21053" y="23260"/>
                  </a:cubicBezTo>
                  <a:cubicBezTo>
                    <a:pt x="21066" y="23260"/>
                    <a:pt x="21079" y="23261"/>
                    <a:pt x="21092" y="23262"/>
                  </a:cubicBezTo>
                  <a:cubicBezTo>
                    <a:pt x="21404" y="23290"/>
                    <a:pt x="21675" y="23595"/>
                    <a:pt x="21737" y="23890"/>
                  </a:cubicBezTo>
                  <a:cubicBezTo>
                    <a:pt x="21750" y="23952"/>
                    <a:pt x="21747" y="24008"/>
                    <a:pt x="21726" y="24068"/>
                  </a:cubicBezTo>
                  <a:cubicBezTo>
                    <a:pt x="21629" y="24024"/>
                    <a:pt x="21525" y="23993"/>
                    <a:pt x="21417" y="23978"/>
                  </a:cubicBezTo>
                  <a:cubicBezTo>
                    <a:pt x="21390" y="23975"/>
                    <a:pt x="21362" y="23973"/>
                    <a:pt x="21333" y="23973"/>
                  </a:cubicBezTo>
                  <a:cubicBezTo>
                    <a:pt x="21135" y="23973"/>
                    <a:pt x="20914" y="24051"/>
                    <a:pt x="20821" y="24230"/>
                  </a:cubicBezTo>
                  <a:cubicBezTo>
                    <a:pt x="20802" y="24265"/>
                    <a:pt x="20790" y="24297"/>
                    <a:pt x="20774" y="24331"/>
                  </a:cubicBezTo>
                  <a:cubicBezTo>
                    <a:pt x="20747" y="24318"/>
                    <a:pt x="20724" y="24312"/>
                    <a:pt x="20718" y="24308"/>
                  </a:cubicBezTo>
                  <a:cubicBezTo>
                    <a:pt x="20655" y="24293"/>
                    <a:pt x="20583" y="24290"/>
                    <a:pt x="20519" y="24281"/>
                  </a:cubicBezTo>
                  <a:cubicBezTo>
                    <a:pt x="20482" y="24277"/>
                    <a:pt x="20445" y="24275"/>
                    <a:pt x="20409" y="24275"/>
                  </a:cubicBezTo>
                  <a:cubicBezTo>
                    <a:pt x="20193" y="24275"/>
                    <a:pt x="19988" y="24347"/>
                    <a:pt x="19847" y="24525"/>
                  </a:cubicBezTo>
                  <a:cubicBezTo>
                    <a:pt x="19791" y="24597"/>
                    <a:pt x="19753" y="24699"/>
                    <a:pt x="19682" y="24756"/>
                  </a:cubicBezTo>
                  <a:cubicBezTo>
                    <a:pt x="19654" y="24780"/>
                    <a:pt x="19620" y="24787"/>
                    <a:pt x="19583" y="24787"/>
                  </a:cubicBezTo>
                  <a:cubicBezTo>
                    <a:pt x="19526" y="24787"/>
                    <a:pt x="19463" y="24769"/>
                    <a:pt x="19416" y="24759"/>
                  </a:cubicBezTo>
                  <a:cubicBezTo>
                    <a:pt x="19407" y="24756"/>
                    <a:pt x="19400" y="24756"/>
                    <a:pt x="19391" y="24755"/>
                  </a:cubicBezTo>
                  <a:cubicBezTo>
                    <a:pt x="19405" y="24577"/>
                    <a:pt x="19403" y="24396"/>
                    <a:pt x="19383" y="24218"/>
                  </a:cubicBezTo>
                  <a:cubicBezTo>
                    <a:pt x="19363" y="24012"/>
                    <a:pt x="19344" y="23805"/>
                    <a:pt x="19285" y="23609"/>
                  </a:cubicBezTo>
                  <a:cubicBezTo>
                    <a:pt x="19269" y="23558"/>
                    <a:pt x="19225" y="23534"/>
                    <a:pt x="19182" y="23534"/>
                  </a:cubicBezTo>
                  <a:cubicBezTo>
                    <a:pt x="19129" y="23534"/>
                    <a:pt x="19076" y="23569"/>
                    <a:pt x="19076" y="23636"/>
                  </a:cubicBezTo>
                  <a:cubicBezTo>
                    <a:pt x="19079" y="23842"/>
                    <a:pt x="19130" y="24038"/>
                    <a:pt x="19166" y="24235"/>
                  </a:cubicBezTo>
                  <a:cubicBezTo>
                    <a:pt x="19195" y="24401"/>
                    <a:pt x="19222" y="24564"/>
                    <a:pt x="19235" y="24729"/>
                  </a:cubicBezTo>
                  <a:cubicBezTo>
                    <a:pt x="19198" y="24724"/>
                    <a:pt x="19161" y="24721"/>
                    <a:pt x="19123" y="24721"/>
                  </a:cubicBezTo>
                  <a:cubicBezTo>
                    <a:pt x="19081" y="24721"/>
                    <a:pt x="19038" y="24724"/>
                    <a:pt x="18994" y="24733"/>
                  </a:cubicBezTo>
                  <a:cubicBezTo>
                    <a:pt x="18945" y="24743"/>
                    <a:pt x="18896" y="24760"/>
                    <a:pt x="18852" y="24782"/>
                  </a:cubicBezTo>
                  <a:cubicBezTo>
                    <a:pt x="18780" y="24480"/>
                    <a:pt x="18579" y="24198"/>
                    <a:pt x="18355" y="24001"/>
                  </a:cubicBezTo>
                  <a:cubicBezTo>
                    <a:pt x="18249" y="23907"/>
                    <a:pt x="18118" y="23807"/>
                    <a:pt x="17978" y="23762"/>
                  </a:cubicBezTo>
                  <a:cubicBezTo>
                    <a:pt x="17980" y="23738"/>
                    <a:pt x="17980" y="23715"/>
                    <a:pt x="17982" y="23693"/>
                  </a:cubicBezTo>
                  <a:cubicBezTo>
                    <a:pt x="17988" y="23642"/>
                    <a:pt x="17990" y="23628"/>
                    <a:pt x="17998" y="23581"/>
                  </a:cubicBezTo>
                  <a:cubicBezTo>
                    <a:pt x="18001" y="23538"/>
                    <a:pt x="18004" y="23522"/>
                    <a:pt x="18009" y="23490"/>
                  </a:cubicBezTo>
                  <a:cubicBezTo>
                    <a:pt x="18015" y="23447"/>
                    <a:pt x="18021" y="23408"/>
                    <a:pt x="18029" y="23368"/>
                  </a:cubicBezTo>
                  <a:cubicBezTo>
                    <a:pt x="18044" y="23286"/>
                    <a:pt x="18062" y="23202"/>
                    <a:pt x="18071" y="23118"/>
                  </a:cubicBezTo>
                  <a:cubicBezTo>
                    <a:pt x="18076" y="23083"/>
                    <a:pt x="18083" y="23043"/>
                    <a:pt x="18083" y="23009"/>
                  </a:cubicBezTo>
                  <a:cubicBezTo>
                    <a:pt x="18083" y="22970"/>
                    <a:pt x="18077" y="22931"/>
                    <a:pt x="18074" y="22892"/>
                  </a:cubicBezTo>
                  <a:cubicBezTo>
                    <a:pt x="18067" y="22837"/>
                    <a:pt x="18018" y="22795"/>
                    <a:pt x="17968" y="22795"/>
                  </a:cubicBezTo>
                  <a:cubicBezTo>
                    <a:pt x="17937" y="22795"/>
                    <a:pt x="17910" y="22811"/>
                    <a:pt x="17890" y="22844"/>
                  </a:cubicBezTo>
                  <a:cubicBezTo>
                    <a:pt x="17850" y="22920"/>
                    <a:pt x="17816" y="22991"/>
                    <a:pt x="17792" y="23074"/>
                  </a:cubicBezTo>
                  <a:cubicBezTo>
                    <a:pt x="17771" y="23150"/>
                    <a:pt x="17759" y="23228"/>
                    <a:pt x="17746" y="23309"/>
                  </a:cubicBezTo>
                  <a:cubicBezTo>
                    <a:pt x="17724" y="23454"/>
                    <a:pt x="17711" y="23597"/>
                    <a:pt x="17712" y="23745"/>
                  </a:cubicBezTo>
                  <a:cubicBezTo>
                    <a:pt x="17695" y="23746"/>
                    <a:pt x="17679" y="23747"/>
                    <a:pt x="17663" y="23747"/>
                  </a:cubicBezTo>
                  <a:cubicBezTo>
                    <a:pt x="17638" y="23747"/>
                    <a:pt x="17613" y="23745"/>
                    <a:pt x="17587" y="23741"/>
                  </a:cubicBezTo>
                  <a:cubicBezTo>
                    <a:pt x="17583" y="23739"/>
                    <a:pt x="17578" y="23739"/>
                    <a:pt x="17574" y="23739"/>
                  </a:cubicBezTo>
                  <a:cubicBezTo>
                    <a:pt x="17572" y="23729"/>
                    <a:pt x="17571" y="23723"/>
                    <a:pt x="17567" y="23717"/>
                  </a:cubicBezTo>
                  <a:cubicBezTo>
                    <a:pt x="17521" y="23551"/>
                    <a:pt x="17430" y="23370"/>
                    <a:pt x="17253" y="23317"/>
                  </a:cubicBezTo>
                  <a:cubicBezTo>
                    <a:pt x="17212" y="23304"/>
                    <a:pt x="17169" y="23301"/>
                    <a:pt x="17127" y="23301"/>
                  </a:cubicBezTo>
                  <a:cubicBezTo>
                    <a:pt x="17091" y="23301"/>
                    <a:pt x="17056" y="23303"/>
                    <a:pt x="17022" y="23303"/>
                  </a:cubicBezTo>
                  <a:cubicBezTo>
                    <a:pt x="16974" y="23303"/>
                    <a:pt x="16928" y="23300"/>
                    <a:pt x="16886" y="23282"/>
                  </a:cubicBezTo>
                  <a:cubicBezTo>
                    <a:pt x="16822" y="23253"/>
                    <a:pt x="16781" y="23182"/>
                    <a:pt x="16741" y="23125"/>
                  </a:cubicBezTo>
                  <a:cubicBezTo>
                    <a:pt x="16681" y="23041"/>
                    <a:pt x="16623" y="22964"/>
                    <a:pt x="16532" y="22907"/>
                  </a:cubicBezTo>
                  <a:cubicBezTo>
                    <a:pt x="16394" y="22814"/>
                    <a:pt x="16241" y="22762"/>
                    <a:pt x="16080" y="22762"/>
                  </a:cubicBezTo>
                  <a:cubicBezTo>
                    <a:pt x="16033" y="22762"/>
                    <a:pt x="15986" y="22766"/>
                    <a:pt x="15939" y="22775"/>
                  </a:cubicBezTo>
                  <a:cubicBezTo>
                    <a:pt x="15920" y="22779"/>
                    <a:pt x="15904" y="22781"/>
                    <a:pt x="15891" y="22781"/>
                  </a:cubicBezTo>
                  <a:cubicBezTo>
                    <a:pt x="15852" y="22781"/>
                    <a:pt x="15828" y="22765"/>
                    <a:pt x="15798" y="22717"/>
                  </a:cubicBezTo>
                  <a:cubicBezTo>
                    <a:pt x="15754" y="22647"/>
                    <a:pt x="15723" y="22571"/>
                    <a:pt x="15665" y="22509"/>
                  </a:cubicBezTo>
                  <a:cubicBezTo>
                    <a:pt x="15576" y="22415"/>
                    <a:pt x="15466" y="22382"/>
                    <a:pt x="15352" y="22382"/>
                  </a:cubicBezTo>
                  <a:cubicBezTo>
                    <a:pt x="15264" y="22382"/>
                    <a:pt x="15174" y="22401"/>
                    <a:pt x="15088" y="22426"/>
                  </a:cubicBezTo>
                  <a:cubicBezTo>
                    <a:pt x="15028" y="22444"/>
                    <a:pt x="14963" y="22465"/>
                    <a:pt x="14897" y="22465"/>
                  </a:cubicBezTo>
                  <a:cubicBezTo>
                    <a:pt x="14871" y="22465"/>
                    <a:pt x="14845" y="22462"/>
                    <a:pt x="14819" y="22454"/>
                  </a:cubicBezTo>
                  <a:cubicBezTo>
                    <a:pt x="14735" y="22426"/>
                    <a:pt x="14663" y="22364"/>
                    <a:pt x="14585" y="22327"/>
                  </a:cubicBezTo>
                  <a:cubicBezTo>
                    <a:pt x="14503" y="22286"/>
                    <a:pt x="14421" y="22266"/>
                    <a:pt x="14339" y="22266"/>
                  </a:cubicBezTo>
                  <a:cubicBezTo>
                    <a:pt x="14266" y="22266"/>
                    <a:pt x="14192" y="22282"/>
                    <a:pt x="14118" y="22314"/>
                  </a:cubicBezTo>
                  <a:cubicBezTo>
                    <a:pt x="13999" y="22365"/>
                    <a:pt x="13892" y="22455"/>
                    <a:pt x="13761" y="22467"/>
                  </a:cubicBezTo>
                  <a:cubicBezTo>
                    <a:pt x="13755" y="22467"/>
                    <a:pt x="13750" y="22468"/>
                    <a:pt x="13745" y="22468"/>
                  </a:cubicBezTo>
                  <a:cubicBezTo>
                    <a:pt x="13664" y="22468"/>
                    <a:pt x="13603" y="22424"/>
                    <a:pt x="13531" y="22386"/>
                  </a:cubicBezTo>
                  <a:cubicBezTo>
                    <a:pt x="13440" y="22338"/>
                    <a:pt x="13346" y="22308"/>
                    <a:pt x="13244" y="22308"/>
                  </a:cubicBezTo>
                  <a:cubicBezTo>
                    <a:pt x="13241" y="22308"/>
                    <a:pt x="13237" y="22308"/>
                    <a:pt x="13234" y="22308"/>
                  </a:cubicBezTo>
                  <a:cubicBezTo>
                    <a:pt x="13037" y="22312"/>
                    <a:pt x="12885" y="22413"/>
                    <a:pt x="12731" y="22524"/>
                  </a:cubicBezTo>
                  <a:cubicBezTo>
                    <a:pt x="12688" y="22556"/>
                    <a:pt x="12647" y="22587"/>
                    <a:pt x="12598" y="22609"/>
                  </a:cubicBezTo>
                  <a:cubicBezTo>
                    <a:pt x="12600" y="22590"/>
                    <a:pt x="12598" y="22573"/>
                    <a:pt x="12593" y="22553"/>
                  </a:cubicBezTo>
                  <a:cubicBezTo>
                    <a:pt x="12558" y="22425"/>
                    <a:pt x="12578" y="22287"/>
                    <a:pt x="12568" y="22157"/>
                  </a:cubicBezTo>
                  <a:cubicBezTo>
                    <a:pt x="12562" y="22026"/>
                    <a:pt x="12531" y="21891"/>
                    <a:pt x="12488" y="21764"/>
                  </a:cubicBezTo>
                  <a:cubicBezTo>
                    <a:pt x="12488" y="21761"/>
                    <a:pt x="12485" y="21760"/>
                    <a:pt x="12485" y="21757"/>
                  </a:cubicBezTo>
                  <a:cubicBezTo>
                    <a:pt x="12552" y="21704"/>
                    <a:pt x="12626" y="21657"/>
                    <a:pt x="12700" y="21610"/>
                  </a:cubicBezTo>
                  <a:cubicBezTo>
                    <a:pt x="12797" y="21551"/>
                    <a:pt x="12900" y="21491"/>
                    <a:pt x="13006" y="21444"/>
                  </a:cubicBezTo>
                  <a:cubicBezTo>
                    <a:pt x="13129" y="21389"/>
                    <a:pt x="13261" y="21357"/>
                    <a:pt x="13394" y="21357"/>
                  </a:cubicBezTo>
                  <a:close/>
                  <a:moveTo>
                    <a:pt x="8513" y="18036"/>
                  </a:moveTo>
                  <a:cubicBezTo>
                    <a:pt x="8679" y="18047"/>
                    <a:pt x="8844" y="18079"/>
                    <a:pt x="9007" y="18107"/>
                  </a:cubicBezTo>
                  <a:cubicBezTo>
                    <a:pt x="9185" y="18138"/>
                    <a:pt x="9364" y="18173"/>
                    <a:pt x="9541" y="18213"/>
                  </a:cubicBezTo>
                  <a:cubicBezTo>
                    <a:pt x="12408" y="18818"/>
                    <a:pt x="15267" y="19418"/>
                    <a:pt x="18117" y="20104"/>
                  </a:cubicBezTo>
                  <a:cubicBezTo>
                    <a:pt x="20060" y="20571"/>
                    <a:pt x="21989" y="21090"/>
                    <a:pt x="23930" y="21574"/>
                  </a:cubicBezTo>
                  <a:cubicBezTo>
                    <a:pt x="25358" y="21929"/>
                    <a:pt x="26790" y="22268"/>
                    <a:pt x="28227" y="22594"/>
                  </a:cubicBezTo>
                  <a:cubicBezTo>
                    <a:pt x="29649" y="22916"/>
                    <a:pt x="31068" y="23255"/>
                    <a:pt x="32484" y="23599"/>
                  </a:cubicBezTo>
                  <a:cubicBezTo>
                    <a:pt x="33192" y="23773"/>
                    <a:pt x="33901" y="23941"/>
                    <a:pt x="34615" y="24093"/>
                  </a:cubicBezTo>
                  <a:cubicBezTo>
                    <a:pt x="35287" y="24235"/>
                    <a:pt x="35970" y="24379"/>
                    <a:pt x="36653" y="24445"/>
                  </a:cubicBezTo>
                  <a:cubicBezTo>
                    <a:pt x="36756" y="24454"/>
                    <a:pt x="36861" y="24465"/>
                    <a:pt x="36962" y="24493"/>
                  </a:cubicBezTo>
                  <a:cubicBezTo>
                    <a:pt x="36927" y="24558"/>
                    <a:pt x="36893" y="24624"/>
                    <a:pt x="36859" y="24689"/>
                  </a:cubicBezTo>
                  <a:cubicBezTo>
                    <a:pt x="36752" y="24897"/>
                    <a:pt x="36647" y="25107"/>
                    <a:pt x="36541" y="25317"/>
                  </a:cubicBezTo>
                  <a:cubicBezTo>
                    <a:pt x="36371" y="25255"/>
                    <a:pt x="36186" y="25265"/>
                    <a:pt x="36017" y="25219"/>
                  </a:cubicBezTo>
                  <a:cubicBezTo>
                    <a:pt x="35760" y="25152"/>
                    <a:pt x="35511" y="25069"/>
                    <a:pt x="35252" y="25004"/>
                  </a:cubicBezTo>
                  <a:cubicBezTo>
                    <a:pt x="34732" y="24873"/>
                    <a:pt x="34210" y="24756"/>
                    <a:pt x="33685" y="24647"/>
                  </a:cubicBezTo>
                  <a:cubicBezTo>
                    <a:pt x="32631" y="24423"/>
                    <a:pt x="31573" y="24227"/>
                    <a:pt x="30518" y="24001"/>
                  </a:cubicBezTo>
                  <a:cubicBezTo>
                    <a:pt x="29444" y="23771"/>
                    <a:pt x="28377" y="23512"/>
                    <a:pt x="27304" y="23274"/>
                  </a:cubicBezTo>
                  <a:cubicBezTo>
                    <a:pt x="26233" y="23033"/>
                    <a:pt x="25163" y="22806"/>
                    <a:pt x="24092" y="22557"/>
                  </a:cubicBezTo>
                  <a:cubicBezTo>
                    <a:pt x="23559" y="22434"/>
                    <a:pt x="23025" y="22307"/>
                    <a:pt x="22487" y="22188"/>
                  </a:cubicBezTo>
                  <a:cubicBezTo>
                    <a:pt x="22239" y="22135"/>
                    <a:pt x="21988" y="22092"/>
                    <a:pt x="21737" y="22051"/>
                  </a:cubicBezTo>
                  <a:cubicBezTo>
                    <a:pt x="21625" y="22019"/>
                    <a:pt x="21512" y="21990"/>
                    <a:pt x="21398" y="21963"/>
                  </a:cubicBezTo>
                  <a:cubicBezTo>
                    <a:pt x="21172" y="21913"/>
                    <a:pt x="20945" y="21869"/>
                    <a:pt x="20718" y="21819"/>
                  </a:cubicBezTo>
                  <a:cubicBezTo>
                    <a:pt x="20250" y="21714"/>
                    <a:pt x="19785" y="21605"/>
                    <a:pt x="19317" y="21501"/>
                  </a:cubicBezTo>
                  <a:cubicBezTo>
                    <a:pt x="18384" y="21292"/>
                    <a:pt x="17453" y="21069"/>
                    <a:pt x="16517" y="20864"/>
                  </a:cubicBezTo>
                  <a:cubicBezTo>
                    <a:pt x="15583" y="20661"/>
                    <a:pt x="14647" y="20464"/>
                    <a:pt x="13712" y="20277"/>
                  </a:cubicBezTo>
                  <a:cubicBezTo>
                    <a:pt x="12773" y="20089"/>
                    <a:pt x="11832" y="19936"/>
                    <a:pt x="10890" y="19768"/>
                  </a:cubicBezTo>
                  <a:cubicBezTo>
                    <a:pt x="10359" y="19674"/>
                    <a:pt x="9828" y="19574"/>
                    <a:pt x="9297" y="19475"/>
                  </a:cubicBezTo>
                  <a:cubicBezTo>
                    <a:pt x="8802" y="19385"/>
                    <a:pt x="8308" y="19298"/>
                    <a:pt x="7805" y="19266"/>
                  </a:cubicBezTo>
                  <a:cubicBezTo>
                    <a:pt x="7824" y="19234"/>
                    <a:pt x="7840" y="19205"/>
                    <a:pt x="7861" y="19174"/>
                  </a:cubicBezTo>
                  <a:cubicBezTo>
                    <a:pt x="7995" y="18947"/>
                    <a:pt x="8125" y="18716"/>
                    <a:pt x="8255" y="18487"/>
                  </a:cubicBezTo>
                  <a:cubicBezTo>
                    <a:pt x="8341" y="18335"/>
                    <a:pt x="8429" y="18185"/>
                    <a:pt x="8513" y="18036"/>
                  </a:cubicBezTo>
                  <a:close/>
                  <a:moveTo>
                    <a:pt x="7817" y="19568"/>
                  </a:moveTo>
                  <a:lnTo>
                    <a:pt x="7817" y="19568"/>
                  </a:lnTo>
                  <a:cubicBezTo>
                    <a:pt x="8232" y="19633"/>
                    <a:pt x="8645" y="19695"/>
                    <a:pt x="9059" y="19768"/>
                  </a:cubicBezTo>
                  <a:cubicBezTo>
                    <a:pt x="9531" y="19855"/>
                    <a:pt x="9999" y="19943"/>
                    <a:pt x="10470" y="20024"/>
                  </a:cubicBezTo>
                  <a:cubicBezTo>
                    <a:pt x="11412" y="20193"/>
                    <a:pt x="12358" y="20339"/>
                    <a:pt x="13297" y="20523"/>
                  </a:cubicBezTo>
                  <a:cubicBezTo>
                    <a:pt x="14236" y="20704"/>
                    <a:pt x="15176" y="20882"/>
                    <a:pt x="16114" y="21073"/>
                  </a:cubicBezTo>
                  <a:cubicBezTo>
                    <a:pt x="16423" y="21135"/>
                    <a:pt x="16734" y="21200"/>
                    <a:pt x="17043" y="21266"/>
                  </a:cubicBezTo>
                  <a:cubicBezTo>
                    <a:pt x="17666" y="21401"/>
                    <a:pt x="18287" y="21537"/>
                    <a:pt x="18907" y="21668"/>
                  </a:cubicBezTo>
                  <a:cubicBezTo>
                    <a:pt x="19430" y="21781"/>
                    <a:pt x="19952" y="21901"/>
                    <a:pt x="20479" y="21999"/>
                  </a:cubicBezTo>
                  <a:cubicBezTo>
                    <a:pt x="20737" y="22048"/>
                    <a:pt x="20995" y="22102"/>
                    <a:pt x="21254" y="22128"/>
                  </a:cubicBezTo>
                  <a:cubicBezTo>
                    <a:pt x="21260" y="22131"/>
                    <a:pt x="21266" y="22131"/>
                    <a:pt x="21273" y="22131"/>
                  </a:cubicBezTo>
                  <a:lnTo>
                    <a:pt x="21275" y="22131"/>
                  </a:lnTo>
                  <a:cubicBezTo>
                    <a:pt x="21528" y="22199"/>
                    <a:pt x="21781" y="22258"/>
                    <a:pt x="22036" y="22320"/>
                  </a:cubicBezTo>
                  <a:cubicBezTo>
                    <a:pt x="22566" y="22450"/>
                    <a:pt x="23092" y="22589"/>
                    <a:pt x="23619" y="22725"/>
                  </a:cubicBezTo>
                  <a:cubicBezTo>
                    <a:pt x="24684" y="22996"/>
                    <a:pt x="25748" y="23244"/>
                    <a:pt x="26815" y="23491"/>
                  </a:cubicBezTo>
                  <a:cubicBezTo>
                    <a:pt x="27883" y="23737"/>
                    <a:pt x="28948" y="23991"/>
                    <a:pt x="30018" y="24230"/>
                  </a:cubicBezTo>
                  <a:cubicBezTo>
                    <a:pt x="30188" y="24268"/>
                    <a:pt x="30357" y="24306"/>
                    <a:pt x="30527" y="24340"/>
                  </a:cubicBezTo>
                  <a:cubicBezTo>
                    <a:pt x="31407" y="24530"/>
                    <a:pt x="32289" y="24697"/>
                    <a:pt x="33168" y="24876"/>
                  </a:cubicBezTo>
                  <a:cubicBezTo>
                    <a:pt x="33698" y="24985"/>
                    <a:pt x="34226" y="25100"/>
                    <a:pt x="34754" y="25225"/>
                  </a:cubicBezTo>
                  <a:cubicBezTo>
                    <a:pt x="35010" y="25285"/>
                    <a:pt x="35268" y="25346"/>
                    <a:pt x="35520" y="25419"/>
                  </a:cubicBezTo>
                  <a:cubicBezTo>
                    <a:pt x="35754" y="25488"/>
                    <a:pt x="35979" y="25566"/>
                    <a:pt x="36225" y="25588"/>
                  </a:cubicBezTo>
                  <a:cubicBezTo>
                    <a:pt x="36281" y="25595"/>
                    <a:pt x="36334" y="25600"/>
                    <a:pt x="36387" y="25608"/>
                  </a:cubicBezTo>
                  <a:cubicBezTo>
                    <a:pt x="36106" y="26166"/>
                    <a:pt x="35827" y="26726"/>
                    <a:pt x="35544" y="27283"/>
                  </a:cubicBezTo>
                  <a:cubicBezTo>
                    <a:pt x="35528" y="27267"/>
                    <a:pt x="35513" y="27252"/>
                    <a:pt x="35494" y="27239"/>
                  </a:cubicBezTo>
                  <a:cubicBezTo>
                    <a:pt x="35419" y="27189"/>
                    <a:pt x="35322" y="27168"/>
                    <a:pt x="35228" y="27168"/>
                  </a:cubicBezTo>
                  <a:cubicBezTo>
                    <a:pt x="35211" y="27168"/>
                    <a:pt x="35194" y="27169"/>
                    <a:pt x="35177" y="27170"/>
                  </a:cubicBezTo>
                  <a:cubicBezTo>
                    <a:pt x="35125" y="27176"/>
                    <a:pt x="35071" y="27183"/>
                    <a:pt x="35018" y="27183"/>
                  </a:cubicBezTo>
                  <a:cubicBezTo>
                    <a:pt x="35009" y="27183"/>
                    <a:pt x="35000" y="27183"/>
                    <a:pt x="34992" y="27183"/>
                  </a:cubicBezTo>
                  <a:cubicBezTo>
                    <a:pt x="34943" y="27181"/>
                    <a:pt x="34902" y="27156"/>
                    <a:pt x="34855" y="27148"/>
                  </a:cubicBezTo>
                  <a:cubicBezTo>
                    <a:pt x="34859" y="27141"/>
                    <a:pt x="34860" y="27132"/>
                    <a:pt x="34860" y="27130"/>
                  </a:cubicBezTo>
                  <a:cubicBezTo>
                    <a:pt x="34862" y="27126"/>
                    <a:pt x="34869" y="27108"/>
                    <a:pt x="34875" y="27094"/>
                  </a:cubicBezTo>
                  <a:cubicBezTo>
                    <a:pt x="34949" y="26944"/>
                    <a:pt x="35031" y="26782"/>
                    <a:pt x="34960" y="26614"/>
                  </a:cubicBezTo>
                  <a:cubicBezTo>
                    <a:pt x="34900" y="26468"/>
                    <a:pt x="34745" y="26424"/>
                    <a:pt x="34603" y="26421"/>
                  </a:cubicBezTo>
                  <a:cubicBezTo>
                    <a:pt x="34444" y="26421"/>
                    <a:pt x="34288" y="26462"/>
                    <a:pt x="34135" y="26493"/>
                  </a:cubicBezTo>
                  <a:cubicBezTo>
                    <a:pt x="34104" y="26500"/>
                    <a:pt x="34074" y="26505"/>
                    <a:pt x="34043" y="26511"/>
                  </a:cubicBezTo>
                  <a:cubicBezTo>
                    <a:pt x="34039" y="26511"/>
                    <a:pt x="34021" y="26514"/>
                    <a:pt x="34015" y="26515"/>
                  </a:cubicBezTo>
                  <a:lnTo>
                    <a:pt x="34012" y="26515"/>
                  </a:lnTo>
                  <a:cubicBezTo>
                    <a:pt x="33990" y="26518"/>
                    <a:pt x="33969" y="26518"/>
                    <a:pt x="33949" y="26519"/>
                  </a:cubicBezTo>
                  <a:cubicBezTo>
                    <a:pt x="33934" y="26519"/>
                    <a:pt x="33917" y="26520"/>
                    <a:pt x="33901" y="26520"/>
                  </a:cubicBezTo>
                  <a:cubicBezTo>
                    <a:pt x="33880" y="26520"/>
                    <a:pt x="33860" y="26519"/>
                    <a:pt x="33840" y="26516"/>
                  </a:cubicBezTo>
                  <a:cubicBezTo>
                    <a:pt x="33822" y="26514"/>
                    <a:pt x="33809" y="26510"/>
                    <a:pt x="33793" y="26505"/>
                  </a:cubicBezTo>
                  <a:cubicBezTo>
                    <a:pt x="33793" y="26505"/>
                    <a:pt x="33791" y="26502"/>
                    <a:pt x="33787" y="26501"/>
                  </a:cubicBezTo>
                  <a:cubicBezTo>
                    <a:pt x="33787" y="26499"/>
                    <a:pt x="33787" y="26491"/>
                    <a:pt x="33784" y="26491"/>
                  </a:cubicBezTo>
                  <a:lnTo>
                    <a:pt x="33784" y="26429"/>
                  </a:lnTo>
                  <a:cubicBezTo>
                    <a:pt x="33788" y="26364"/>
                    <a:pt x="33799" y="26299"/>
                    <a:pt x="33804" y="26235"/>
                  </a:cubicBezTo>
                  <a:cubicBezTo>
                    <a:pt x="33810" y="26102"/>
                    <a:pt x="33791" y="25954"/>
                    <a:pt x="33698" y="25849"/>
                  </a:cubicBezTo>
                  <a:cubicBezTo>
                    <a:pt x="33612" y="25754"/>
                    <a:pt x="33494" y="25726"/>
                    <a:pt x="33370" y="25726"/>
                  </a:cubicBezTo>
                  <a:cubicBezTo>
                    <a:pt x="33261" y="25726"/>
                    <a:pt x="33147" y="25748"/>
                    <a:pt x="33049" y="25766"/>
                  </a:cubicBezTo>
                  <a:cubicBezTo>
                    <a:pt x="32989" y="25776"/>
                    <a:pt x="32928" y="25789"/>
                    <a:pt x="32865" y="25798"/>
                  </a:cubicBezTo>
                  <a:cubicBezTo>
                    <a:pt x="32850" y="25801"/>
                    <a:pt x="32831" y="25804"/>
                    <a:pt x="32814" y="25807"/>
                  </a:cubicBezTo>
                  <a:lnTo>
                    <a:pt x="32808" y="25807"/>
                  </a:lnTo>
                  <a:cubicBezTo>
                    <a:pt x="32808" y="25807"/>
                    <a:pt x="32805" y="25807"/>
                    <a:pt x="32797" y="25810"/>
                  </a:cubicBezTo>
                  <a:cubicBezTo>
                    <a:pt x="32756" y="25813"/>
                    <a:pt x="32725" y="25818"/>
                    <a:pt x="32706" y="25822"/>
                  </a:cubicBezTo>
                  <a:cubicBezTo>
                    <a:pt x="32678" y="25824"/>
                    <a:pt x="32651" y="25825"/>
                    <a:pt x="32625" y="25825"/>
                  </a:cubicBezTo>
                  <a:lnTo>
                    <a:pt x="32586" y="25825"/>
                  </a:lnTo>
                  <a:cubicBezTo>
                    <a:pt x="32580" y="25825"/>
                    <a:pt x="32574" y="25825"/>
                    <a:pt x="32568" y="25823"/>
                  </a:cubicBezTo>
                  <a:cubicBezTo>
                    <a:pt x="32549" y="25820"/>
                    <a:pt x="32528" y="25813"/>
                    <a:pt x="32510" y="25807"/>
                  </a:cubicBezTo>
                  <a:cubicBezTo>
                    <a:pt x="32510" y="25807"/>
                    <a:pt x="32476" y="25787"/>
                    <a:pt x="32470" y="25785"/>
                  </a:cubicBezTo>
                  <a:cubicBezTo>
                    <a:pt x="32465" y="25782"/>
                    <a:pt x="32456" y="25773"/>
                    <a:pt x="32454" y="25770"/>
                  </a:cubicBezTo>
                  <a:cubicBezTo>
                    <a:pt x="32451" y="25767"/>
                    <a:pt x="32450" y="25766"/>
                    <a:pt x="32449" y="25766"/>
                  </a:cubicBezTo>
                  <a:cubicBezTo>
                    <a:pt x="32449" y="25766"/>
                    <a:pt x="32448" y="25766"/>
                    <a:pt x="32448" y="25766"/>
                  </a:cubicBezTo>
                  <a:cubicBezTo>
                    <a:pt x="32448" y="25764"/>
                    <a:pt x="32445" y="25762"/>
                    <a:pt x="32443" y="25757"/>
                  </a:cubicBezTo>
                  <a:cubicBezTo>
                    <a:pt x="32425" y="25729"/>
                    <a:pt x="32424" y="25726"/>
                    <a:pt x="32414" y="25692"/>
                  </a:cubicBezTo>
                  <a:cubicBezTo>
                    <a:pt x="32392" y="25616"/>
                    <a:pt x="32381" y="25536"/>
                    <a:pt x="32364" y="25460"/>
                  </a:cubicBezTo>
                  <a:cubicBezTo>
                    <a:pt x="32333" y="25329"/>
                    <a:pt x="32292" y="25186"/>
                    <a:pt x="32163" y="25120"/>
                  </a:cubicBezTo>
                  <a:cubicBezTo>
                    <a:pt x="32092" y="25082"/>
                    <a:pt x="32010" y="25067"/>
                    <a:pt x="31926" y="25067"/>
                  </a:cubicBezTo>
                  <a:cubicBezTo>
                    <a:pt x="31837" y="25067"/>
                    <a:pt x="31746" y="25084"/>
                    <a:pt x="31668" y="25108"/>
                  </a:cubicBezTo>
                  <a:cubicBezTo>
                    <a:pt x="31493" y="25163"/>
                    <a:pt x="31330" y="25239"/>
                    <a:pt x="31156" y="25288"/>
                  </a:cubicBezTo>
                  <a:cubicBezTo>
                    <a:pt x="31102" y="25304"/>
                    <a:pt x="31046" y="25316"/>
                    <a:pt x="30995" y="25316"/>
                  </a:cubicBezTo>
                  <a:cubicBezTo>
                    <a:pt x="30920" y="25316"/>
                    <a:pt x="30853" y="25290"/>
                    <a:pt x="30809" y="25210"/>
                  </a:cubicBezTo>
                  <a:cubicBezTo>
                    <a:pt x="30750" y="25098"/>
                    <a:pt x="30751" y="24949"/>
                    <a:pt x="30680" y="24835"/>
                  </a:cubicBezTo>
                  <a:cubicBezTo>
                    <a:pt x="30622" y="24751"/>
                    <a:pt x="30543" y="24708"/>
                    <a:pt x="30453" y="24692"/>
                  </a:cubicBezTo>
                  <a:cubicBezTo>
                    <a:pt x="30423" y="24687"/>
                    <a:pt x="30393" y="24684"/>
                    <a:pt x="30362" y="24684"/>
                  </a:cubicBezTo>
                  <a:cubicBezTo>
                    <a:pt x="30308" y="24684"/>
                    <a:pt x="30253" y="24691"/>
                    <a:pt x="30200" y="24703"/>
                  </a:cubicBezTo>
                  <a:cubicBezTo>
                    <a:pt x="30000" y="24746"/>
                    <a:pt x="29794" y="24844"/>
                    <a:pt x="29633" y="24971"/>
                  </a:cubicBezTo>
                  <a:cubicBezTo>
                    <a:pt x="29590" y="25006"/>
                    <a:pt x="29552" y="25046"/>
                    <a:pt x="29519" y="25087"/>
                  </a:cubicBezTo>
                  <a:cubicBezTo>
                    <a:pt x="29501" y="25069"/>
                    <a:pt x="29485" y="25052"/>
                    <a:pt x="29466" y="25036"/>
                  </a:cubicBezTo>
                  <a:cubicBezTo>
                    <a:pt x="29336" y="24927"/>
                    <a:pt x="29183" y="24858"/>
                    <a:pt x="29023" y="24804"/>
                  </a:cubicBezTo>
                  <a:cubicBezTo>
                    <a:pt x="28881" y="24757"/>
                    <a:pt x="28736" y="24723"/>
                    <a:pt x="28587" y="24693"/>
                  </a:cubicBezTo>
                  <a:cubicBezTo>
                    <a:pt x="28388" y="24652"/>
                    <a:pt x="28191" y="24603"/>
                    <a:pt x="27995" y="24549"/>
                  </a:cubicBezTo>
                  <a:cubicBezTo>
                    <a:pt x="27053" y="24293"/>
                    <a:pt x="26124" y="23924"/>
                    <a:pt x="25137" y="23924"/>
                  </a:cubicBezTo>
                  <a:cubicBezTo>
                    <a:pt x="25080" y="23924"/>
                    <a:pt x="25022" y="23926"/>
                    <a:pt x="24965" y="23928"/>
                  </a:cubicBezTo>
                  <a:cubicBezTo>
                    <a:pt x="24731" y="23940"/>
                    <a:pt x="24496" y="23973"/>
                    <a:pt x="24274" y="24049"/>
                  </a:cubicBezTo>
                  <a:cubicBezTo>
                    <a:pt x="24243" y="24062"/>
                    <a:pt x="24212" y="24072"/>
                    <a:pt x="24184" y="24083"/>
                  </a:cubicBezTo>
                  <a:cubicBezTo>
                    <a:pt x="24028" y="23962"/>
                    <a:pt x="23860" y="23890"/>
                    <a:pt x="23672" y="23890"/>
                  </a:cubicBezTo>
                  <a:cubicBezTo>
                    <a:pt x="23629" y="23890"/>
                    <a:pt x="23584" y="23894"/>
                    <a:pt x="23538" y="23902"/>
                  </a:cubicBezTo>
                  <a:cubicBezTo>
                    <a:pt x="23369" y="23931"/>
                    <a:pt x="23220" y="24017"/>
                    <a:pt x="23085" y="24117"/>
                  </a:cubicBezTo>
                  <a:cubicBezTo>
                    <a:pt x="22933" y="23986"/>
                    <a:pt x="22752" y="23891"/>
                    <a:pt x="22550" y="23891"/>
                  </a:cubicBezTo>
                  <a:cubicBezTo>
                    <a:pt x="22534" y="23891"/>
                    <a:pt x="22518" y="23892"/>
                    <a:pt x="22502" y="23893"/>
                  </a:cubicBezTo>
                  <a:cubicBezTo>
                    <a:pt x="22302" y="23912"/>
                    <a:pt x="22171" y="24047"/>
                    <a:pt x="22005" y="24134"/>
                  </a:cubicBezTo>
                  <a:cubicBezTo>
                    <a:pt x="22099" y="23756"/>
                    <a:pt x="21815" y="23435"/>
                    <a:pt x="21536" y="23220"/>
                  </a:cubicBezTo>
                  <a:cubicBezTo>
                    <a:pt x="21396" y="23111"/>
                    <a:pt x="21231" y="23023"/>
                    <a:pt x="21052" y="23008"/>
                  </a:cubicBezTo>
                  <a:cubicBezTo>
                    <a:pt x="21031" y="23006"/>
                    <a:pt x="21011" y="23005"/>
                    <a:pt x="20990" y="23005"/>
                  </a:cubicBezTo>
                  <a:cubicBezTo>
                    <a:pt x="20830" y="23005"/>
                    <a:pt x="20675" y="23060"/>
                    <a:pt x="20513" y="23070"/>
                  </a:cubicBezTo>
                  <a:cubicBezTo>
                    <a:pt x="20498" y="23071"/>
                    <a:pt x="20485" y="23072"/>
                    <a:pt x="20471" y="23072"/>
                  </a:cubicBezTo>
                  <a:cubicBezTo>
                    <a:pt x="20414" y="23072"/>
                    <a:pt x="20364" y="23058"/>
                    <a:pt x="20318" y="23015"/>
                  </a:cubicBezTo>
                  <a:cubicBezTo>
                    <a:pt x="20253" y="22952"/>
                    <a:pt x="20227" y="22867"/>
                    <a:pt x="20185" y="22791"/>
                  </a:cubicBezTo>
                  <a:cubicBezTo>
                    <a:pt x="20106" y="22647"/>
                    <a:pt x="19972" y="22595"/>
                    <a:pt x="19825" y="22595"/>
                  </a:cubicBezTo>
                  <a:cubicBezTo>
                    <a:pt x="19778" y="22595"/>
                    <a:pt x="19730" y="22601"/>
                    <a:pt x="19682" y="22610"/>
                  </a:cubicBezTo>
                  <a:cubicBezTo>
                    <a:pt x="19568" y="22635"/>
                    <a:pt x="19458" y="22682"/>
                    <a:pt x="19344" y="22710"/>
                  </a:cubicBezTo>
                  <a:cubicBezTo>
                    <a:pt x="19304" y="22720"/>
                    <a:pt x="19260" y="22730"/>
                    <a:pt x="19219" y="22730"/>
                  </a:cubicBezTo>
                  <a:cubicBezTo>
                    <a:pt x="19184" y="22730"/>
                    <a:pt x="19151" y="22723"/>
                    <a:pt x="19123" y="22704"/>
                  </a:cubicBezTo>
                  <a:cubicBezTo>
                    <a:pt x="19025" y="22637"/>
                    <a:pt x="18971" y="22475"/>
                    <a:pt x="18905" y="22369"/>
                  </a:cubicBezTo>
                  <a:cubicBezTo>
                    <a:pt x="18799" y="22197"/>
                    <a:pt x="18659" y="22094"/>
                    <a:pt x="18456" y="22076"/>
                  </a:cubicBezTo>
                  <a:cubicBezTo>
                    <a:pt x="18434" y="22074"/>
                    <a:pt x="18412" y="22073"/>
                    <a:pt x="18390" y="22073"/>
                  </a:cubicBezTo>
                  <a:cubicBezTo>
                    <a:pt x="18202" y="22073"/>
                    <a:pt x="18017" y="22140"/>
                    <a:pt x="17831" y="22140"/>
                  </a:cubicBezTo>
                  <a:cubicBezTo>
                    <a:pt x="17805" y="22140"/>
                    <a:pt x="17779" y="22139"/>
                    <a:pt x="17753" y="22136"/>
                  </a:cubicBezTo>
                  <a:cubicBezTo>
                    <a:pt x="17565" y="22114"/>
                    <a:pt x="17468" y="21945"/>
                    <a:pt x="17347" y="21826"/>
                  </a:cubicBezTo>
                  <a:cubicBezTo>
                    <a:pt x="17239" y="21719"/>
                    <a:pt x="17115" y="21636"/>
                    <a:pt x="16974" y="21601"/>
                  </a:cubicBezTo>
                  <a:cubicBezTo>
                    <a:pt x="16923" y="21589"/>
                    <a:pt x="16871" y="21583"/>
                    <a:pt x="16818" y="21583"/>
                  </a:cubicBezTo>
                  <a:cubicBezTo>
                    <a:pt x="16571" y="21583"/>
                    <a:pt x="16359" y="21708"/>
                    <a:pt x="16131" y="21782"/>
                  </a:cubicBezTo>
                  <a:cubicBezTo>
                    <a:pt x="16065" y="21802"/>
                    <a:pt x="15986" y="21821"/>
                    <a:pt x="15917" y="21821"/>
                  </a:cubicBezTo>
                  <a:cubicBezTo>
                    <a:pt x="15895" y="21821"/>
                    <a:pt x="15874" y="21819"/>
                    <a:pt x="15854" y="21815"/>
                  </a:cubicBezTo>
                  <a:cubicBezTo>
                    <a:pt x="15801" y="21803"/>
                    <a:pt x="15761" y="21778"/>
                    <a:pt x="15720" y="21741"/>
                  </a:cubicBezTo>
                  <a:cubicBezTo>
                    <a:pt x="15630" y="21654"/>
                    <a:pt x="15573" y="21538"/>
                    <a:pt x="15486" y="21442"/>
                  </a:cubicBezTo>
                  <a:cubicBezTo>
                    <a:pt x="15397" y="21347"/>
                    <a:pt x="15275" y="21286"/>
                    <a:pt x="15146" y="21286"/>
                  </a:cubicBezTo>
                  <a:cubicBezTo>
                    <a:pt x="15139" y="21286"/>
                    <a:pt x="15131" y="21286"/>
                    <a:pt x="15124" y="21286"/>
                  </a:cubicBezTo>
                  <a:cubicBezTo>
                    <a:pt x="14900" y="21299"/>
                    <a:pt x="14724" y="21460"/>
                    <a:pt x="14506" y="21482"/>
                  </a:cubicBezTo>
                  <a:cubicBezTo>
                    <a:pt x="14492" y="21483"/>
                    <a:pt x="14479" y="21484"/>
                    <a:pt x="14466" y="21484"/>
                  </a:cubicBezTo>
                  <a:cubicBezTo>
                    <a:pt x="14265" y="21484"/>
                    <a:pt x="14073" y="21327"/>
                    <a:pt x="13900" y="21236"/>
                  </a:cubicBezTo>
                  <a:cubicBezTo>
                    <a:pt x="13745" y="21155"/>
                    <a:pt x="13582" y="21112"/>
                    <a:pt x="13413" y="21112"/>
                  </a:cubicBezTo>
                  <a:cubicBezTo>
                    <a:pt x="13340" y="21112"/>
                    <a:pt x="13267" y="21120"/>
                    <a:pt x="13192" y="21136"/>
                  </a:cubicBezTo>
                  <a:cubicBezTo>
                    <a:pt x="12960" y="21187"/>
                    <a:pt x="12755" y="21310"/>
                    <a:pt x="12577" y="21466"/>
                  </a:cubicBezTo>
                  <a:cubicBezTo>
                    <a:pt x="12526" y="21510"/>
                    <a:pt x="12480" y="21558"/>
                    <a:pt x="12436" y="21607"/>
                  </a:cubicBezTo>
                  <a:cubicBezTo>
                    <a:pt x="12358" y="21417"/>
                    <a:pt x="12252" y="21239"/>
                    <a:pt x="12121" y="21078"/>
                  </a:cubicBezTo>
                  <a:cubicBezTo>
                    <a:pt x="11793" y="20684"/>
                    <a:pt x="11319" y="20487"/>
                    <a:pt x="10814" y="20470"/>
                  </a:cubicBezTo>
                  <a:cubicBezTo>
                    <a:pt x="10792" y="20469"/>
                    <a:pt x="10770" y="20468"/>
                    <a:pt x="10749" y="20468"/>
                  </a:cubicBezTo>
                  <a:cubicBezTo>
                    <a:pt x="10253" y="20468"/>
                    <a:pt x="9791" y="20673"/>
                    <a:pt x="9434" y="21000"/>
                  </a:cubicBezTo>
                  <a:cubicBezTo>
                    <a:pt x="9332" y="20944"/>
                    <a:pt x="9214" y="20925"/>
                    <a:pt x="9095" y="20925"/>
                  </a:cubicBezTo>
                  <a:cubicBezTo>
                    <a:pt x="9007" y="20925"/>
                    <a:pt x="8918" y="20935"/>
                    <a:pt x="8835" y="20949"/>
                  </a:cubicBezTo>
                  <a:cubicBezTo>
                    <a:pt x="8627" y="20984"/>
                    <a:pt x="8414" y="21055"/>
                    <a:pt x="8274" y="21214"/>
                  </a:cubicBezTo>
                  <a:cubicBezTo>
                    <a:pt x="8252" y="21102"/>
                    <a:pt x="8230" y="20992"/>
                    <a:pt x="8200" y="20883"/>
                  </a:cubicBezTo>
                  <a:cubicBezTo>
                    <a:pt x="8159" y="20722"/>
                    <a:pt x="8110" y="20564"/>
                    <a:pt x="8068" y="20406"/>
                  </a:cubicBezTo>
                  <a:cubicBezTo>
                    <a:pt x="8031" y="20252"/>
                    <a:pt x="7981" y="20102"/>
                    <a:pt x="7938" y="19948"/>
                  </a:cubicBezTo>
                  <a:cubicBezTo>
                    <a:pt x="7903" y="19818"/>
                    <a:pt x="7866" y="19691"/>
                    <a:pt x="7817" y="19568"/>
                  </a:cubicBezTo>
                  <a:close/>
                  <a:moveTo>
                    <a:pt x="30374" y="24922"/>
                  </a:moveTo>
                  <a:cubicBezTo>
                    <a:pt x="30398" y="24922"/>
                    <a:pt x="30420" y="24925"/>
                    <a:pt x="30444" y="24935"/>
                  </a:cubicBezTo>
                  <a:cubicBezTo>
                    <a:pt x="30444" y="24935"/>
                    <a:pt x="30453" y="24938"/>
                    <a:pt x="30460" y="24944"/>
                  </a:cubicBezTo>
                  <a:cubicBezTo>
                    <a:pt x="30460" y="24947"/>
                    <a:pt x="30471" y="24959"/>
                    <a:pt x="30471" y="24959"/>
                  </a:cubicBezTo>
                  <a:cubicBezTo>
                    <a:pt x="30527" y="25056"/>
                    <a:pt x="30540" y="25209"/>
                    <a:pt x="30599" y="25324"/>
                  </a:cubicBezTo>
                  <a:cubicBezTo>
                    <a:pt x="30664" y="25447"/>
                    <a:pt x="30776" y="25525"/>
                    <a:pt x="30907" y="25548"/>
                  </a:cubicBezTo>
                  <a:cubicBezTo>
                    <a:pt x="31053" y="25661"/>
                    <a:pt x="31184" y="25798"/>
                    <a:pt x="31300" y="25936"/>
                  </a:cubicBezTo>
                  <a:cubicBezTo>
                    <a:pt x="31469" y="26135"/>
                    <a:pt x="31616" y="26349"/>
                    <a:pt x="31753" y="26570"/>
                  </a:cubicBezTo>
                  <a:cubicBezTo>
                    <a:pt x="31769" y="26595"/>
                    <a:pt x="31791" y="26606"/>
                    <a:pt x="31814" y="26606"/>
                  </a:cubicBezTo>
                  <a:cubicBezTo>
                    <a:pt x="31865" y="26606"/>
                    <a:pt x="31916" y="26552"/>
                    <a:pt x="31885" y="26492"/>
                  </a:cubicBezTo>
                  <a:cubicBezTo>
                    <a:pt x="31755" y="26249"/>
                    <a:pt x="31595" y="26018"/>
                    <a:pt x="31409" y="25812"/>
                  </a:cubicBezTo>
                  <a:cubicBezTo>
                    <a:pt x="31323" y="25714"/>
                    <a:pt x="31229" y="25620"/>
                    <a:pt x="31126" y="25537"/>
                  </a:cubicBezTo>
                  <a:cubicBezTo>
                    <a:pt x="31269" y="25510"/>
                    <a:pt x="31403" y="25451"/>
                    <a:pt x="31534" y="25390"/>
                  </a:cubicBezTo>
                  <a:cubicBezTo>
                    <a:pt x="31677" y="25328"/>
                    <a:pt x="31819" y="25259"/>
                    <a:pt x="31978" y="25259"/>
                  </a:cubicBezTo>
                  <a:cubicBezTo>
                    <a:pt x="31983" y="25259"/>
                    <a:pt x="31989" y="25259"/>
                    <a:pt x="31995" y="25259"/>
                  </a:cubicBezTo>
                  <a:cubicBezTo>
                    <a:pt x="32131" y="25263"/>
                    <a:pt x="32169" y="25353"/>
                    <a:pt x="32184" y="25475"/>
                  </a:cubicBezTo>
                  <a:cubicBezTo>
                    <a:pt x="32200" y="25619"/>
                    <a:pt x="32184" y="25772"/>
                    <a:pt x="32260" y="25900"/>
                  </a:cubicBezTo>
                  <a:cubicBezTo>
                    <a:pt x="32340" y="26034"/>
                    <a:pt x="32480" y="26075"/>
                    <a:pt x="32626" y="26075"/>
                  </a:cubicBezTo>
                  <a:cubicBezTo>
                    <a:pt x="32724" y="26075"/>
                    <a:pt x="32825" y="26056"/>
                    <a:pt x="32912" y="26034"/>
                  </a:cubicBezTo>
                  <a:cubicBezTo>
                    <a:pt x="33028" y="26005"/>
                    <a:pt x="33143" y="25967"/>
                    <a:pt x="33265" y="25942"/>
                  </a:cubicBezTo>
                  <a:cubicBezTo>
                    <a:pt x="33320" y="25931"/>
                    <a:pt x="33352" y="25927"/>
                    <a:pt x="33411" y="25925"/>
                  </a:cubicBezTo>
                  <a:cubicBezTo>
                    <a:pt x="33455" y="25925"/>
                    <a:pt x="33486" y="25927"/>
                    <a:pt x="33522" y="25942"/>
                  </a:cubicBezTo>
                  <a:cubicBezTo>
                    <a:pt x="33549" y="25954"/>
                    <a:pt x="33565" y="25972"/>
                    <a:pt x="33579" y="25999"/>
                  </a:cubicBezTo>
                  <a:cubicBezTo>
                    <a:pt x="33601" y="26055"/>
                    <a:pt x="33601" y="26114"/>
                    <a:pt x="33596" y="26176"/>
                  </a:cubicBezTo>
                  <a:cubicBezTo>
                    <a:pt x="33590" y="26301"/>
                    <a:pt x="33528" y="26431"/>
                    <a:pt x="33557" y="26556"/>
                  </a:cubicBezTo>
                  <a:cubicBezTo>
                    <a:pt x="33569" y="26609"/>
                    <a:pt x="33594" y="26650"/>
                    <a:pt x="33626" y="26681"/>
                  </a:cubicBezTo>
                  <a:cubicBezTo>
                    <a:pt x="33654" y="26817"/>
                    <a:pt x="33706" y="26948"/>
                    <a:pt x="33750" y="27084"/>
                  </a:cubicBezTo>
                  <a:cubicBezTo>
                    <a:pt x="33810" y="27261"/>
                    <a:pt x="33857" y="27448"/>
                    <a:pt x="33893" y="27631"/>
                  </a:cubicBezTo>
                  <a:cubicBezTo>
                    <a:pt x="33960" y="27982"/>
                    <a:pt x="33947" y="28348"/>
                    <a:pt x="33913" y="28701"/>
                  </a:cubicBezTo>
                  <a:cubicBezTo>
                    <a:pt x="33908" y="28750"/>
                    <a:pt x="33943" y="28773"/>
                    <a:pt x="33981" y="28773"/>
                  </a:cubicBezTo>
                  <a:cubicBezTo>
                    <a:pt x="34014" y="28773"/>
                    <a:pt x="34049" y="28755"/>
                    <a:pt x="34063" y="28721"/>
                  </a:cubicBezTo>
                  <a:cubicBezTo>
                    <a:pt x="34135" y="28536"/>
                    <a:pt x="34182" y="28352"/>
                    <a:pt x="34190" y="28153"/>
                  </a:cubicBezTo>
                  <a:cubicBezTo>
                    <a:pt x="34199" y="27968"/>
                    <a:pt x="34177" y="27785"/>
                    <a:pt x="34140" y="27604"/>
                  </a:cubicBezTo>
                  <a:cubicBezTo>
                    <a:pt x="34101" y="27419"/>
                    <a:pt x="34046" y="27239"/>
                    <a:pt x="33974" y="27066"/>
                  </a:cubicBezTo>
                  <a:cubicBezTo>
                    <a:pt x="33930" y="26959"/>
                    <a:pt x="33871" y="26860"/>
                    <a:pt x="33815" y="26760"/>
                  </a:cubicBezTo>
                  <a:lnTo>
                    <a:pt x="33815" y="26760"/>
                  </a:lnTo>
                  <a:cubicBezTo>
                    <a:pt x="33842" y="26763"/>
                    <a:pt x="33870" y="26765"/>
                    <a:pt x="33899" y="26765"/>
                  </a:cubicBezTo>
                  <a:cubicBezTo>
                    <a:pt x="34055" y="26765"/>
                    <a:pt x="34226" y="26720"/>
                    <a:pt x="34336" y="26697"/>
                  </a:cubicBezTo>
                  <a:cubicBezTo>
                    <a:pt x="34418" y="26679"/>
                    <a:pt x="34518" y="26654"/>
                    <a:pt x="34607" y="26654"/>
                  </a:cubicBezTo>
                  <a:cubicBezTo>
                    <a:pt x="34646" y="26654"/>
                    <a:pt x="34682" y="26658"/>
                    <a:pt x="34714" y="26670"/>
                  </a:cubicBezTo>
                  <a:cubicBezTo>
                    <a:pt x="34718" y="26670"/>
                    <a:pt x="34729" y="26677"/>
                    <a:pt x="34732" y="26680"/>
                  </a:cubicBezTo>
                  <a:cubicBezTo>
                    <a:pt x="34736" y="26683"/>
                    <a:pt x="34738" y="26683"/>
                    <a:pt x="34739" y="26683"/>
                  </a:cubicBezTo>
                  <a:cubicBezTo>
                    <a:pt x="34739" y="26683"/>
                    <a:pt x="34740" y="26683"/>
                    <a:pt x="34740" y="26683"/>
                  </a:cubicBezTo>
                  <a:cubicBezTo>
                    <a:pt x="34740" y="26683"/>
                    <a:pt x="34741" y="26684"/>
                    <a:pt x="34747" y="26692"/>
                  </a:cubicBezTo>
                  <a:lnTo>
                    <a:pt x="34751" y="26696"/>
                  </a:lnTo>
                  <a:cubicBezTo>
                    <a:pt x="34758" y="26714"/>
                    <a:pt x="34758" y="26721"/>
                    <a:pt x="34761" y="26734"/>
                  </a:cubicBezTo>
                  <a:cubicBezTo>
                    <a:pt x="34765" y="26801"/>
                    <a:pt x="34729" y="26865"/>
                    <a:pt x="34698" y="26925"/>
                  </a:cubicBezTo>
                  <a:cubicBezTo>
                    <a:pt x="34624" y="27061"/>
                    <a:pt x="34551" y="27230"/>
                    <a:pt x="34711" y="27337"/>
                  </a:cubicBezTo>
                  <a:cubicBezTo>
                    <a:pt x="34788" y="27388"/>
                    <a:pt x="34890" y="27410"/>
                    <a:pt x="34983" y="27410"/>
                  </a:cubicBezTo>
                  <a:cubicBezTo>
                    <a:pt x="34996" y="27410"/>
                    <a:pt x="35008" y="27410"/>
                    <a:pt x="35020" y="27409"/>
                  </a:cubicBezTo>
                  <a:cubicBezTo>
                    <a:pt x="35081" y="27405"/>
                    <a:pt x="35147" y="27390"/>
                    <a:pt x="35211" y="27390"/>
                  </a:cubicBezTo>
                  <a:cubicBezTo>
                    <a:pt x="35257" y="27390"/>
                    <a:pt x="35302" y="27398"/>
                    <a:pt x="35344" y="27421"/>
                  </a:cubicBezTo>
                  <a:cubicBezTo>
                    <a:pt x="35375" y="27441"/>
                    <a:pt x="35403" y="27471"/>
                    <a:pt x="35433" y="27503"/>
                  </a:cubicBezTo>
                  <a:cubicBezTo>
                    <a:pt x="35041" y="28270"/>
                    <a:pt x="34638" y="29037"/>
                    <a:pt x="34210" y="29784"/>
                  </a:cubicBezTo>
                  <a:cubicBezTo>
                    <a:pt x="34029" y="30103"/>
                    <a:pt x="33841" y="30419"/>
                    <a:pt x="33652" y="30731"/>
                  </a:cubicBezTo>
                  <a:cubicBezTo>
                    <a:pt x="33633" y="30669"/>
                    <a:pt x="33605" y="30606"/>
                    <a:pt x="33562" y="30550"/>
                  </a:cubicBezTo>
                  <a:cubicBezTo>
                    <a:pt x="33492" y="30468"/>
                    <a:pt x="33408" y="30396"/>
                    <a:pt x="33308" y="30349"/>
                  </a:cubicBezTo>
                  <a:cubicBezTo>
                    <a:pt x="33277" y="30333"/>
                    <a:pt x="33242" y="30321"/>
                    <a:pt x="33208" y="30309"/>
                  </a:cubicBezTo>
                  <a:cubicBezTo>
                    <a:pt x="33338" y="30114"/>
                    <a:pt x="33386" y="29859"/>
                    <a:pt x="33270" y="29650"/>
                  </a:cubicBezTo>
                  <a:cubicBezTo>
                    <a:pt x="33204" y="29528"/>
                    <a:pt x="33078" y="29450"/>
                    <a:pt x="32949" y="29409"/>
                  </a:cubicBezTo>
                  <a:cubicBezTo>
                    <a:pt x="32886" y="29390"/>
                    <a:pt x="32818" y="29388"/>
                    <a:pt x="32756" y="29378"/>
                  </a:cubicBezTo>
                  <a:cubicBezTo>
                    <a:pt x="33027" y="29076"/>
                    <a:pt x="33078" y="28629"/>
                    <a:pt x="33081" y="28239"/>
                  </a:cubicBezTo>
                  <a:cubicBezTo>
                    <a:pt x="33084" y="28023"/>
                    <a:pt x="33057" y="27802"/>
                    <a:pt x="33018" y="27591"/>
                  </a:cubicBezTo>
                  <a:cubicBezTo>
                    <a:pt x="33000" y="27494"/>
                    <a:pt x="32978" y="27396"/>
                    <a:pt x="32950" y="27303"/>
                  </a:cubicBezTo>
                  <a:cubicBezTo>
                    <a:pt x="32925" y="27218"/>
                    <a:pt x="32896" y="27122"/>
                    <a:pt x="32834" y="27057"/>
                  </a:cubicBezTo>
                  <a:cubicBezTo>
                    <a:pt x="32820" y="27043"/>
                    <a:pt x="32805" y="27037"/>
                    <a:pt x="32790" y="27037"/>
                  </a:cubicBezTo>
                  <a:cubicBezTo>
                    <a:pt x="32757" y="27037"/>
                    <a:pt x="32727" y="27065"/>
                    <a:pt x="32725" y="27102"/>
                  </a:cubicBezTo>
                  <a:cubicBezTo>
                    <a:pt x="32715" y="27182"/>
                    <a:pt x="32744" y="27266"/>
                    <a:pt x="32760" y="27344"/>
                  </a:cubicBezTo>
                  <a:cubicBezTo>
                    <a:pt x="32778" y="27436"/>
                    <a:pt x="32794" y="27525"/>
                    <a:pt x="32807" y="27617"/>
                  </a:cubicBezTo>
                  <a:cubicBezTo>
                    <a:pt x="32835" y="27816"/>
                    <a:pt x="32841" y="28016"/>
                    <a:pt x="32844" y="28217"/>
                  </a:cubicBezTo>
                  <a:cubicBezTo>
                    <a:pt x="32844" y="28411"/>
                    <a:pt x="32829" y="28613"/>
                    <a:pt x="32786" y="28806"/>
                  </a:cubicBezTo>
                  <a:cubicBezTo>
                    <a:pt x="32758" y="28700"/>
                    <a:pt x="32710" y="28597"/>
                    <a:pt x="32636" y="28510"/>
                  </a:cubicBezTo>
                  <a:cubicBezTo>
                    <a:pt x="32474" y="28322"/>
                    <a:pt x="32242" y="28311"/>
                    <a:pt x="32018" y="28279"/>
                  </a:cubicBezTo>
                  <a:cubicBezTo>
                    <a:pt x="32045" y="28226"/>
                    <a:pt x="32076" y="28176"/>
                    <a:pt x="32100" y="28123"/>
                  </a:cubicBezTo>
                  <a:cubicBezTo>
                    <a:pt x="32159" y="27989"/>
                    <a:pt x="32166" y="27846"/>
                    <a:pt x="32088" y="27717"/>
                  </a:cubicBezTo>
                  <a:cubicBezTo>
                    <a:pt x="32006" y="27583"/>
                    <a:pt x="31870" y="27500"/>
                    <a:pt x="31720" y="27467"/>
                  </a:cubicBezTo>
                  <a:cubicBezTo>
                    <a:pt x="31654" y="27451"/>
                    <a:pt x="31589" y="27447"/>
                    <a:pt x="31526" y="27442"/>
                  </a:cubicBezTo>
                  <a:cubicBezTo>
                    <a:pt x="31623" y="27268"/>
                    <a:pt x="31644" y="27056"/>
                    <a:pt x="31553" y="26868"/>
                  </a:cubicBezTo>
                  <a:cubicBezTo>
                    <a:pt x="31437" y="26634"/>
                    <a:pt x="31178" y="26490"/>
                    <a:pt x="30919" y="26487"/>
                  </a:cubicBezTo>
                  <a:cubicBezTo>
                    <a:pt x="30913" y="26487"/>
                    <a:pt x="30908" y="26487"/>
                    <a:pt x="30902" y="26487"/>
                  </a:cubicBezTo>
                  <a:cubicBezTo>
                    <a:pt x="30859" y="26487"/>
                    <a:pt x="30811" y="26492"/>
                    <a:pt x="30764" y="26492"/>
                  </a:cubicBezTo>
                  <a:cubicBezTo>
                    <a:pt x="30718" y="26492"/>
                    <a:pt x="30672" y="26487"/>
                    <a:pt x="30632" y="26468"/>
                  </a:cubicBezTo>
                  <a:cubicBezTo>
                    <a:pt x="30574" y="26441"/>
                    <a:pt x="30617" y="26315"/>
                    <a:pt x="30617" y="26254"/>
                  </a:cubicBezTo>
                  <a:cubicBezTo>
                    <a:pt x="30621" y="25975"/>
                    <a:pt x="30501" y="25724"/>
                    <a:pt x="30251" y="25588"/>
                  </a:cubicBezTo>
                  <a:cubicBezTo>
                    <a:pt x="30118" y="25515"/>
                    <a:pt x="29971" y="25481"/>
                    <a:pt x="29824" y="25481"/>
                  </a:cubicBezTo>
                  <a:cubicBezTo>
                    <a:pt x="29760" y="25481"/>
                    <a:pt x="29695" y="25488"/>
                    <a:pt x="29631" y="25501"/>
                  </a:cubicBezTo>
                  <a:cubicBezTo>
                    <a:pt x="29634" y="25482"/>
                    <a:pt x="29639" y="25463"/>
                    <a:pt x="29642" y="25443"/>
                  </a:cubicBezTo>
                  <a:cubicBezTo>
                    <a:pt x="29646" y="25400"/>
                    <a:pt x="29644" y="25361"/>
                    <a:pt x="29638" y="25321"/>
                  </a:cubicBezTo>
                  <a:cubicBezTo>
                    <a:pt x="29636" y="25307"/>
                    <a:pt x="29634" y="25292"/>
                    <a:pt x="29628" y="25277"/>
                  </a:cubicBezTo>
                  <a:cubicBezTo>
                    <a:pt x="29628" y="25274"/>
                    <a:pt x="29626" y="25271"/>
                    <a:pt x="29626" y="25269"/>
                  </a:cubicBezTo>
                  <a:cubicBezTo>
                    <a:pt x="29738" y="25134"/>
                    <a:pt x="29925" y="25037"/>
                    <a:pt x="30085" y="24982"/>
                  </a:cubicBezTo>
                  <a:cubicBezTo>
                    <a:pt x="30167" y="24953"/>
                    <a:pt x="30256" y="24926"/>
                    <a:pt x="30346" y="24923"/>
                  </a:cubicBezTo>
                  <a:cubicBezTo>
                    <a:pt x="30356" y="24922"/>
                    <a:pt x="30365" y="24922"/>
                    <a:pt x="30374" y="24922"/>
                  </a:cubicBezTo>
                  <a:close/>
                  <a:moveTo>
                    <a:pt x="14342" y="22494"/>
                  </a:moveTo>
                  <a:cubicBezTo>
                    <a:pt x="14409" y="22494"/>
                    <a:pt x="14474" y="22518"/>
                    <a:pt x="14544" y="22563"/>
                  </a:cubicBezTo>
                  <a:cubicBezTo>
                    <a:pt x="14611" y="22606"/>
                    <a:pt x="14678" y="22652"/>
                    <a:pt x="14757" y="22676"/>
                  </a:cubicBezTo>
                  <a:cubicBezTo>
                    <a:pt x="14804" y="22692"/>
                    <a:pt x="14854" y="22699"/>
                    <a:pt x="14904" y="22699"/>
                  </a:cubicBezTo>
                  <a:cubicBezTo>
                    <a:pt x="14961" y="22699"/>
                    <a:pt x="15018" y="22691"/>
                    <a:pt x="15072" y="22679"/>
                  </a:cubicBezTo>
                  <a:cubicBezTo>
                    <a:pt x="15156" y="22660"/>
                    <a:pt x="15250" y="22625"/>
                    <a:pt x="15334" y="22625"/>
                  </a:cubicBezTo>
                  <a:cubicBezTo>
                    <a:pt x="15405" y="22625"/>
                    <a:pt x="15468" y="22649"/>
                    <a:pt x="15515" y="22729"/>
                  </a:cubicBezTo>
                  <a:cubicBezTo>
                    <a:pt x="15599" y="22870"/>
                    <a:pt x="15679" y="23031"/>
                    <a:pt x="15865" y="23031"/>
                  </a:cubicBezTo>
                  <a:cubicBezTo>
                    <a:pt x="15871" y="23031"/>
                    <a:pt x="15876" y="23031"/>
                    <a:pt x="15882" y="23031"/>
                  </a:cubicBezTo>
                  <a:cubicBezTo>
                    <a:pt x="15945" y="23027"/>
                    <a:pt x="16001" y="23015"/>
                    <a:pt x="16062" y="23015"/>
                  </a:cubicBezTo>
                  <a:cubicBezTo>
                    <a:pt x="16081" y="23015"/>
                    <a:pt x="16100" y="23016"/>
                    <a:pt x="16120" y="23019"/>
                  </a:cubicBezTo>
                  <a:cubicBezTo>
                    <a:pt x="16214" y="23035"/>
                    <a:pt x="16297" y="23078"/>
                    <a:pt x="16370" y="23137"/>
                  </a:cubicBezTo>
                  <a:cubicBezTo>
                    <a:pt x="16507" y="23243"/>
                    <a:pt x="16570" y="23427"/>
                    <a:pt x="16729" y="23510"/>
                  </a:cubicBezTo>
                  <a:cubicBezTo>
                    <a:pt x="16808" y="23549"/>
                    <a:pt x="16883" y="23558"/>
                    <a:pt x="16961" y="23558"/>
                  </a:cubicBezTo>
                  <a:cubicBezTo>
                    <a:pt x="17019" y="23558"/>
                    <a:pt x="17079" y="23553"/>
                    <a:pt x="17141" y="23552"/>
                  </a:cubicBezTo>
                  <a:cubicBezTo>
                    <a:pt x="17163" y="23552"/>
                    <a:pt x="17177" y="23555"/>
                    <a:pt x="17186" y="23559"/>
                  </a:cubicBezTo>
                  <a:cubicBezTo>
                    <a:pt x="17210" y="23568"/>
                    <a:pt x="17230" y="23587"/>
                    <a:pt x="17246" y="23605"/>
                  </a:cubicBezTo>
                  <a:cubicBezTo>
                    <a:pt x="17292" y="23665"/>
                    <a:pt x="17314" y="23734"/>
                    <a:pt x="17337" y="23802"/>
                  </a:cubicBezTo>
                  <a:cubicBezTo>
                    <a:pt x="17386" y="23948"/>
                    <a:pt x="17500" y="23977"/>
                    <a:pt x="17646" y="23980"/>
                  </a:cubicBezTo>
                  <a:cubicBezTo>
                    <a:pt x="17650" y="23980"/>
                    <a:pt x="17654" y="23981"/>
                    <a:pt x="17658" y="23981"/>
                  </a:cubicBezTo>
                  <a:cubicBezTo>
                    <a:pt x="17713" y="23981"/>
                    <a:pt x="17771" y="23967"/>
                    <a:pt x="17828" y="23967"/>
                  </a:cubicBezTo>
                  <a:cubicBezTo>
                    <a:pt x="17853" y="23967"/>
                    <a:pt x="17878" y="23970"/>
                    <a:pt x="17902" y="23977"/>
                  </a:cubicBezTo>
                  <a:cubicBezTo>
                    <a:pt x="17978" y="24004"/>
                    <a:pt x="18054" y="24058"/>
                    <a:pt x="18114" y="24114"/>
                  </a:cubicBezTo>
                  <a:cubicBezTo>
                    <a:pt x="18252" y="24229"/>
                    <a:pt x="18366" y="24373"/>
                    <a:pt x="18452" y="24531"/>
                  </a:cubicBezTo>
                  <a:cubicBezTo>
                    <a:pt x="18527" y="24670"/>
                    <a:pt x="18577" y="24818"/>
                    <a:pt x="18583" y="24974"/>
                  </a:cubicBezTo>
                  <a:cubicBezTo>
                    <a:pt x="18583" y="24989"/>
                    <a:pt x="18587" y="25001"/>
                    <a:pt x="18589" y="25014"/>
                  </a:cubicBezTo>
                  <a:cubicBezTo>
                    <a:pt x="18531" y="25102"/>
                    <a:pt x="18484" y="25198"/>
                    <a:pt x="18439" y="25292"/>
                  </a:cubicBezTo>
                  <a:cubicBezTo>
                    <a:pt x="18423" y="25321"/>
                    <a:pt x="18406" y="25352"/>
                    <a:pt x="18389" y="25381"/>
                  </a:cubicBezTo>
                  <a:cubicBezTo>
                    <a:pt x="18385" y="25385"/>
                    <a:pt x="18382" y="25390"/>
                    <a:pt x="18377" y="25397"/>
                  </a:cubicBezTo>
                  <a:lnTo>
                    <a:pt x="18375" y="25400"/>
                  </a:lnTo>
                  <a:cubicBezTo>
                    <a:pt x="18361" y="25412"/>
                    <a:pt x="18350" y="25425"/>
                    <a:pt x="18337" y="25435"/>
                  </a:cubicBezTo>
                  <a:lnTo>
                    <a:pt x="18333" y="25438"/>
                  </a:lnTo>
                  <a:cubicBezTo>
                    <a:pt x="18329" y="25443"/>
                    <a:pt x="18324" y="25446"/>
                    <a:pt x="18319" y="25448"/>
                  </a:cubicBezTo>
                  <a:cubicBezTo>
                    <a:pt x="18317" y="25448"/>
                    <a:pt x="18313" y="25452"/>
                    <a:pt x="18311" y="25452"/>
                  </a:cubicBezTo>
                  <a:cubicBezTo>
                    <a:pt x="18307" y="25454"/>
                    <a:pt x="18304" y="25456"/>
                    <a:pt x="18299" y="25456"/>
                  </a:cubicBezTo>
                  <a:cubicBezTo>
                    <a:pt x="18252" y="25468"/>
                    <a:pt x="18208" y="25472"/>
                    <a:pt x="18158" y="25474"/>
                  </a:cubicBezTo>
                  <a:cubicBezTo>
                    <a:pt x="17924" y="25480"/>
                    <a:pt x="17707" y="25514"/>
                    <a:pt x="17551" y="25708"/>
                  </a:cubicBezTo>
                  <a:cubicBezTo>
                    <a:pt x="17391" y="25905"/>
                    <a:pt x="17360" y="26166"/>
                    <a:pt x="17370" y="26411"/>
                  </a:cubicBezTo>
                  <a:lnTo>
                    <a:pt x="17370" y="26440"/>
                  </a:lnTo>
                  <a:cubicBezTo>
                    <a:pt x="17342" y="26443"/>
                    <a:pt x="17313" y="26453"/>
                    <a:pt x="17285" y="26458"/>
                  </a:cubicBezTo>
                  <a:cubicBezTo>
                    <a:pt x="17188" y="26464"/>
                    <a:pt x="17093" y="26464"/>
                    <a:pt x="16999" y="26477"/>
                  </a:cubicBezTo>
                  <a:cubicBezTo>
                    <a:pt x="16768" y="26504"/>
                    <a:pt x="16593" y="26655"/>
                    <a:pt x="16500" y="26864"/>
                  </a:cubicBezTo>
                  <a:cubicBezTo>
                    <a:pt x="16408" y="27070"/>
                    <a:pt x="16416" y="27277"/>
                    <a:pt x="16424" y="27495"/>
                  </a:cubicBezTo>
                  <a:lnTo>
                    <a:pt x="16424" y="27511"/>
                  </a:lnTo>
                  <a:cubicBezTo>
                    <a:pt x="16427" y="27511"/>
                    <a:pt x="16427" y="27509"/>
                    <a:pt x="16428" y="27509"/>
                  </a:cubicBezTo>
                  <a:lnTo>
                    <a:pt x="16428" y="27509"/>
                  </a:lnTo>
                  <a:cubicBezTo>
                    <a:pt x="16428" y="27509"/>
                    <a:pt x="16426" y="27511"/>
                    <a:pt x="16426" y="27515"/>
                  </a:cubicBezTo>
                  <a:lnTo>
                    <a:pt x="16423" y="27515"/>
                  </a:lnTo>
                  <a:lnTo>
                    <a:pt x="16423" y="27518"/>
                  </a:lnTo>
                  <a:lnTo>
                    <a:pt x="16426" y="27520"/>
                  </a:lnTo>
                  <a:cubicBezTo>
                    <a:pt x="16423" y="27520"/>
                    <a:pt x="16423" y="27523"/>
                    <a:pt x="16423" y="27523"/>
                  </a:cubicBezTo>
                  <a:lnTo>
                    <a:pt x="16423" y="27519"/>
                  </a:lnTo>
                  <a:lnTo>
                    <a:pt x="16410" y="27532"/>
                  </a:lnTo>
                  <a:cubicBezTo>
                    <a:pt x="16395" y="27545"/>
                    <a:pt x="16379" y="27557"/>
                    <a:pt x="16359" y="27570"/>
                  </a:cubicBezTo>
                  <a:cubicBezTo>
                    <a:pt x="16268" y="27630"/>
                    <a:pt x="16160" y="27664"/>
                    <a:pt x="16067" y="27719"/>
                  </a:cubicBezTo>
                  <a:cubicBezTo>
                    <a:pt x="15959" y="27782"/>
                    <a:pt x="15867" y="27872"/>
                    <a:pt x="15812" y="27985"/>
                  </a:cubicBezTo>
                  <a:cubicBezTo>
                    <a:pt x="15749" y="28110"/>
                    <a:pt x="15746" y="28244"/>
                    <a:pt x="15757" y="28383"/>
                  </a:cubicBezTo>
                  <a:cubicBezTo>
                    <a:pt x="15770" y="28494"/>
                    <a:pt x="15782" y="28607"/>
                    <a:pt x="15695" y="28692"/>
                  </a:cubicBezTo>
                  <a:cubicBezTo>
                    <a:pt x="15620" y="28768"/>
                    <a:pt x="15530" y="28823"/>
                    <a:pt x="15455" y="28901"/>
                  </a:cubicBezTo>
                  <a:cubicBezTo>
                    <a:pt x="15159" y="29227"/>
                    <a:pt x="14949" y="29723"/>
                    <a:pt x="15060" y="30165"/>
                  </a:cubicBezTo>
                  <a:cubicBezTo>
                    <a:pt x="15073" y="30215"/>
                    <a:pt x="15091" y="30262"/>
                    <a:pt x="15116" y="30306"/>
                  </a:cubicBezTo>
                  <a:cubicBezTo>
                    <a:pt x="14823" y="30375"/>
                    <a:pt x="14547" y="30671"/>
                    <a:pt x="14401" y="30883"/>
                  </a:cubicBezTo>
                  <a:cubicBezTo>
                    <a:pt x="14382" y="30914"/>
                    <a:pt x="14361" y="30942"/>
                    <a:pt x="14339" y="30973"/>
                  </a:cubicBezTo>
                  <a:cubicBezTo>
                    <a:pt x="14205" y="30679"/>
                    <a:pt x="14093" y="30358"/>
                    <a:pt x="13818" y="30169"/>
                  </a:cubicBezTo>
                  <a:cubicBezTo>
                    <a:pt x="13710" y="30094"/>
                    <a:pt x="13586" y="30055"/>
                    <a:pt x="13462" y="30055"/>
                  </a:cubicBezTo>
                  <a:cubicBezTo>
                    <a:pt x="13378" y="30055"/>
                    <a:pt x="13293" y="30073"/>
                    <a:pt x="13213" y="30109"/>
                  </a:cubicBezTo>
                  <a:cubicBezTo>
                    <a:pt x="13063" y="30181"/>
                    <a:pt x="12932" y="30304"/>
                    <a:pt x="12854" y="30450"/>
                  </a:cubicBezTo>
                  <a:cubicBezTo>
                    <a:pt x="12803" y="30546"/>
                    <a:pt x="12756" y="30644"/>
                    <a:pt x="12701" y="30739"/>
                  </a:cubicBezTo>
                  <a:cubicBezTo>
                    <a:pt x="12683" y="30711"/>
                    <a:pt x="12666" y="30681"/>
                    <a:pt x="12651" y="30653"/>
                  </a:cubicBezTo>
                  <a:cubicBezTo>
                    <a:pt x="12470" y="30348"/>
                    <a:pt x="12178" y="30045"/>
                    <a:pt x="11807" y="30045"/>
                  </a:cubicBezTo>
                  <a:cubicBezTo>
                    <a:pt x="11775" y="30045"/>
                    <a:pt x="11742" y="30047"/>
                    <a:pt x="11708" y="30052"/>
                  </a:cubicBezTo>
                  <a:cubicBezTo>
                    <a:pt x="11502" y="30081"/>
                    <a:pt x="11330" y="30205"/>
                    <a:pt x="11230" y="30387"/>
                  </a:cubicBezTo>
                  <a:cubicBezTo>
                    <a:pt x="11168" y="30500"/>
                    <a:pt x="11130" y="30624"/>
                    <a:pt x="11092" y="30749"/>
                  </a:cubicBezTo>
                  <a:cubicBezTo>
                    <a:pt x="10769" y="30603"/>
                    <a:pt x="10443" y="30438"/>
                    <a:pt x="10085" y="30438"/>
                  </a:cubicBezTo>
                  <a:cubicBezTo>
                    <a:pt x="10060" y="30438"/>
                    <a:pt x="10034" y="30439"/>
                    <a:pt x="10009" y="30440"/>
                  </a:cubicBezTo>
                  <a:cubicBezTo>
                    <a:pt x="9759" y="30456"/>
                    <a:pt x="9511" y="30544"/>
                    <a:pt x="9366" y="30734"/>
                  </a:cubicBezTo>
                  <a:cubicBezTo>
                    <a:pt x="9361" y="30733"/>
                    <a:pt x="9356" y="30733"/>
                    <a:pt x="9351" y="30733"/>
                  </a:cubicBezTo>
                  <a:cubicBezTo>
                    <a:pt x="9333" y="30733"/>
                    <a:pt x="9313" y="30738"/>
                    <a:pt x="9292" y="30750"/>
                  </a:cubicBezTo>
                  <a:cubicBezTo>
                    <a:pt x="9224" y="30790"/>
                    <a:pt x="9141" y="30804"/>
                    <a:pt x="9059" y="30804"/>
                  </a:cubicBezTo>
                  <a:cubicBezTo>
                    <a:pt x="8995" y="30804"/>
                    <a:pt x="8931" y="30796"/>
                    <a:pt x="8873" y="30785"/>
                  </a:cubicBezTo>
                  <a:cubicBezTo>
                    <a:pt x="8731" y="30763"/>
                    <a:pt x="8568" y="30713"/>
                    <a:pt x="8452" y="30620"/>
                  </a:cubicBezTo>
                  <a:cubicBezTo>
                    <a:pt x="8393" y="30573"/>
                    <a:pt x="8362" y="30523"/>
                    <a:pt x="8370" y="30446"/>
                  </a:cubicBezTo>
                  <a:cubicBezTo>
                    <a:pt x="8379" y="30361"/>
                    <a:pt x="8417" y="30283"/>
                    <a:pt x="8414" y="30196"/>
                  </a:cubicBezTo>
                  <a:cubicBezTo>
                    <a:pt x="8412" y="30019"/>
                    <a:pt x="8262" y="29921"/>
                    <a:pt x="8133" y="29827"/>
                  </a:cubicBezTo>
                  <a:cubicBezTo>
                    <a:pt x="8027" y="29752"/>
                    <a:pt x="7902" y="29649"/>
                    <a:pt x="7924" y="29505"/>
                  </a:cubicBezTo>
                  <a:cubicBezTo>
                    <a:pt x="7949" y="29343"/>
                    <a:pt x="7992" y="29162"/>
                    <a:pt x="7867" y="29025"/>
                  </a:cubicBezTo>
                  <a:cubicBezTo>
                    <a:pt x="7747" y="28895"/>
                    <a:pt x="7605" y="28810"/>
                    <a:pt x="7584" y="28614"/>
                  </a:cubicBezTo>
                  <a:cubicBezTo>
                    <a:pt x="7565" y="28455"/>
                    <a:pt x="7631" y="28304"/>
                    <a:pt x="7653" y="28146"/>
                  </a:cubicBezTo>
                  <a:cubicBezTo>
                    <a:pt x="7684" y="27935"/>
                    <a:pt x="7610" y="27765"/>
                    <a:pt x="7550" y="27566"/>
                  </a:cubicBezTo>
                  <a:cubicBezTo>
                    <a:pt x="7491" y="27379"/>
                    <a:pt x="7462" y="27172"/>
                    <a:pt x="7603" y="27014"/>
                  </a:cubicBezTo>
                  <a:cubicBezTo>
                    <a:pt x="7662" y="26947"/>
                    <a:pt x="7726" y="26884"/>
                    <a:pt x="7778" y="26811"/>
                  </a:cubicBezTo>
                  <a:cubicBezTo>
                    <a:pt x="7837" y="26721"/>
                    <a:pt x="7867" y="26617"/>
                    <a:pt x="7876" y="26509"/>
                  </a:cubicBezTo>
                  <a:cubicBezTo>
                    <a:pt x="7888" y="26303"/>
                    <a:pt x="7816" y="26082"/>
                    <a:pt x="7909" y="25885"/>
                  </a:cubicBezTo>
                  <a:cubicBezTo>
                    <a:pt x="7978" y="25735"/>
                    <a:pt x="8126" y="25651"/>
                    <a:pt x="8246" y="25548"/>
                  </a:cubicBezTo>
                  <a:cubicBezTo>
                    <a:pt x="8315" y="25488"/>
                    <a:pt x="8381" y="25418"/>
                    <a:pt x="8430" y="25339"/>
                  </a:cubicBezTo>
                  <a:cubicBezTo>
                    <a:pt x="8481" y="25250"/>
                    <a:pt x="8508" y="25150"/>
                    <a:pt x="8537" y="25052"/>
                  </a:cubicBezTo>
                  <a:cubicBezTo>
                    <a:pt x="8575" y="24909"/>
                    <a:pt x="8628" y="24765"/>
                    <a:pt x="8761" y="24699"/>
                  </a:cubicBezTo>
                  <a:cubicBezTo>
                    <a:pt x="8870" y="24644"/>
                    <a:pt x="9023" y="24618"/>
                    <a:pt x="9136" y="24536"/>
                  </a:cubicBezTo>
                  <a:cubicBezTo>
                    <a:pt x="9247" y="24456"/>
                    <a:pt x="9320" y="24343"/>
                    <a:pt x="9386" y="24224"/>
                  </a:cubicBezTo>
                  <a:cubicBezTo>
                    <a:pt x="9439" y="24124"/>
                    <a:pt x="9491" y="24015"/>
                    <a:pt x="9578" y="23947"/>
                  </a:cubicBezTo>
                  <a:cubicBezTo>
                    <a:pt x="9712" y="23844"/>
                    <a:pt x="9888" y="23875"/>
                    <a:pt x="10043" y="23838"/>
                  </a:cubicBezTo>
                  <a:cubicBezTo>
                    <a:pt x="10217" y="23795"/>
                    <a:pt x="10326" y="23661"/>
                    <a:pt x="10423" y="23520"/>
                  </a:cubicBezTo>
                  <a:cubicBezTo>
                    <a:pt x="10482" y="23428"/>
                    <a:pt x="10548" y="23312"/>
                    <a:pt x="10663" y="23288"/>
                  </a:cubicBezTo>
                  <a:cubicBezTo>
                    <a:pt x="10681" y="23284"/>
                    <a:pt x="10698" y="23282"/>
                    <a:pt x="10716" y="23282"/>
                  </a:cubicBezTo>
                  <a:cubicBezTo>
                    <a:pt x="10844" y="23282"/>
                    <a:pt x="10955" y="23375"/>
                    <a:pt x="11086" y="23375"/>
                  </a:cubicBezTo>
                  <a:cubicBezTo>
                    <a:pt x="11096" y="23375"/>
                    <a:pt x="11106" y="23374"/>
                    <a:pt x="11116" y="23373"/>
                  </a:cubicBezTo>
                  <a:cubicBezTo>
                    <a:pt x="11472" y="23333"/>
                    <a:pt x="11537" y="22870"/>
                    <a:pt x="11873" y="22806"/>
                  </a:cubicBezTo>
                  <a:cubicBezTo>
                    <a:pt x="11901" y="22800"/>
                    <a:pt x="11930" y="22798"/>
                    <a:pt x="11958" y="22798"/>
                  </a:cubicBezTo>
                  <a:cubicBezTo>
                    <a:pt x="12087" y="22798"/>
                    <a:pt x="12218" y="22843"/>
                    <a:pt x="12345" y="22859"/>
                  </a:cubicBezTo>
                  <a:cubicBezTo>
                    <a:pt x="12381" y="22865"/>
                    <a:pt x="12417" y="22868"/>
                    <a:pt x="12451" y="22868"/>
                  </a:cubicBezTo>
                  <a:cubicBezTo>
                    <a:pt x="12591" y="22868"/>
                    <a:pt x="12712" y="22818"/>
                    <a:pt x="12828" y="22731"/>
                  </a:cubicBezTo>
                  <a:cubicBezTo>
                    <a:pt x="12946" y="22644"/>
                    <a:pt x="13074" y="22527"/>
                    <a:pt x="13226" y="22527"/>
                  </a:cubicBezTo>
                  <a:cubicBezTo>
                    <a:pt x="13243" y="22527"/>
                    <a:pt x="13261" y="22529"/>
                    <a:pt x="13279" y="22532"/>
                  </a:cubicBezTo>
                  <a:cubicBezTo>
                    <a:pt x="13370" y="22547"/>
                    <a:pt x="13438" y="22614"/>
                    <a:pt x="13520" y="22655"/>
                  </a:cubicBezTo>
                  <a:cubicBezTo>
                    <a:pt x="13585" y="22687"/>
                    <a:pt x="13653" y="22704"/>
                    <a:pt x="13723" y="22704"/>
                  </a:cubicBezTo>
                  <a:cubicBezTo>
                    <a:pt x="13747" y="22704"/>
                    <a:pt x="13770" y="22702"/>
                    <a:pt x="13794" y="22698"/>
                  </a:cubicBezTo>
                  <a:cubicBezTo>
                    <a:pt x="13940" y="22679"/>
                    <a:pt x="14058" y="22600"/>
                    <a:pt x="14185" y="22536"/>
                  </a:cubicBezTo>
                  <a:cubicBezTo>
                    <a:pt x="14240" y="22507"/>
                    <a:pt x="14292" y="22494"/>
                    <a:pt x="14342" y="22494"/>
                  </a:cubicBezTo>
                  <a:close/>
                  <a:moveTo>
                    <a:pt x="7119" y="27383"/>
                  </a:moveTo>
                  <a:cubicBezTo>
                    <a:pt x="7161" y="27383"/>
                    <a:pt x="7204" y="27384"/>
                    <a:pt x="7246" y="27386"/>
                  </a:cubicBezTo>
                  <a:cubicBezTo>
                    <a:pt x="7258" y="27524"/>
                    <a:pt x="7302" y="27664"/>
                    <a:pt x="7344" y="27795"/>
                  </a:cubicBezTo>
                  <a:cubicBezTo>
                    <a:pt x="7375" y="27886"/>
                    <a:pt x="7394" y="27967"/>
                    <a:pt x="7394" y="28063"/>
                  </a:cubicBezTo>
                  <a:cubicBezTo>
                    <a:pt x="7394" y="28148"/>
                    <a:pt x="7382" y="28233"/>
                    <a:pt x="7372" y="28318"/>
                  </a:cubicBezTo>
                  <a:cubicBezTo>
                    <a:pt x="7352" y="28495"/>
                    <a:pt x="7328" y="28667"/>
                    <a:pt x="7397" y="28837"/>
                  </a:cubicBezTo>
                  <a:cubicBezTo>
                    <a:pt x="7439" y="28943"/>
                    <a:pt x="7502" y="29037"/>
                    <a:pt x="7580" y="29123"/>
                  </a:cubicBezTo>
                  <a:cubicBezTo>
                    <a:pt x="7605" y="29151"/>
                    <a:pt x="7636" y="29179"/>
                    <a:pt x="7658" y="29207"/>
                  </a:cubicBezTo>
                  <a:cubicBezTo>
                    <a:pt x="7670" y="29221"/>
                    <a:pt x="7680" y="29237"/>
                    <a:pt x="7687" y="29266"/>
                  </a:cubicBezTo>
                  <a:cubicBezTo>
                    <a:pt x="7700" y="29341"/>
                    <a:pt x="7684" y="29414"/>
                    <a:pt x="7680" y="29484"/>
                  </a:cubicBezTo>
                  <a:cubicBezTo>
                    <a:pt x="7674" y="29570"/>
                    <a:pt x="7689" y="29650"/>
                    <a:pt x="7725" y="29726"/>
                  </a:cubicBezTo>
                  <a:cubicBezTo>
                    <a:pt x="7803" y="29903"/>
                    <a:pt x="7961" y="29981"/>
                    <a:pt x="8106" y="30094"/>
                  </a:cubicBezTo>
                  <a:cubicBezTo>
                    <a:pt x="8162" y="30136"/>
                    <a:pt x="8198" y="30169"/>
                    <a:pt x="8203" y="30239"/>
                  </a:cubicBezTo>
                  <a:cubicBezTo>
                    <a:pt x="8209" y="30321"/>
                    <a:pt x="8175" y="30399"/>
                    <a:pt x="8171" y="30479"/>
                  </a:cubicBezTo>
                  <a:cubicBezTo>
                    <a:pt x="8174" y="30481"/>
                    <a:pt x="8177" y="30483"/>
                    <a:pt x="8177" y="30487"/>
                  </a:cubicBezTo>
                  <a:cubicBezTo>
                    <a:pt x="8163" y="30494"/>
                    <a:pt x="8152" y="30500"/>
                    <a:pt x="8142" y="30512"/>
                  </a:cubicBezTo>
                  <a:cubicBezTo>
                    <a:pt x="7855" y="30858"/>
                    <a:pt x="7397" y="30965"/>
                    <a:pt x="6965" y="30989"/>
                  </a:cubicBezTo>
                  <a:cubicBezTo>
                    <a:pt x="6891" y="30994"/>
                    <a:pt x="6816" y="30997"/>
                    <a:pt x="6741" y="30997"/>
                  </a:cubicBezTo>
                  <a:cubicBezTo>
                    <a:pt x="6361" y="30997"/>
                    <a:pt x="5979" y="30929"/>
                    <a:pt x="5646" y="30734"/>
                  </a:cubicBezTo>
                  <a:cubicBezTo>
                    <a:pt x="5212" y="30482"/>
                    <a:pt x="4866" y="30007"/>
                    <a:pt x="4810" y="29502"/>
                  </a:cubicBezTo>
                  <a:cubicBezTo>
                    <a:pt x="4750" y="28946"/>
                    <a:pt x="5073" y="28459"/>
                    <a:pt x="5466" y="28097"/>
                  </a:cubicBezTo>
                  <a:cubicBezTo>
                    <a:pt x="5703" y="27883"/>
                    <a:pt x="5969" y="27711"/>
                    <a:pt x="6263" y="27586"/>
                  </a:cubicBezTo>
                  <a:cubicBezTo>
                    <a:pt x="6428" y="27519"/>
                    <a:pt x="6597" y="27448"/>
                    <a:pt x="6772" y="27414"/>
                  </a:cubicBezTo>
                  <a:cubicBezTo>
                    <a:pt x="6884" y="27391"/>
                    <a:pt x="7002" y="27383"/>
                    <a:pt x="7119" y="27383"/>
                  </a:cubicBezTo>
                  <a:close/>
                  <a:moveTo>
                    <a:pt x="7646" y="19668"/>
                  </a:moveTo>
                  <a:cubicBezTo>
                    <a:pt x="7664" y="19783"/>
                    <a:pt x="7677" y="19899"/>
                    <a:pt x="7699" y="20014"/>
                  </a:cubicBezTo>
                  <a:cubicBezTo>
                    <a:pt x="7727" y="20175"/>
                    <a:pt x="7767" y="20333"/>
                    <a:pt x="7805" y="20491"/>
                  </a:cubicBezTo>
                  <a:cubicBezTo>
                    <a:pt x="7843" y="20648"/>
                    <a:pt x="7890" y="20802"/>
                    <a:pt x="7928" y="20959"/>
                  </a:cubicBezTo>
                  <a:cubicBezTo>
                    <a:pt x="7965" y="21118"/>
                    <a:pt x="8003" y="21277"/>
                    <a:pt x="8053" y="21434"/>
                  </a:cubicBezTo>
                  <a:cubicBezTo>
                    <a:pt x="8064" y="21469"/>
                    <a:pt x="8086" y="21493"/>
                    <a:pt x="8111" y="21509"/>
                  </a:cubicBezTo>
                  <a:cubicBezTo>
                    <a:pt x="8099" y="21542"/>
                    <a:pt x="8086" y="21578"/>
                    <a:pt x="8074" y="21611"/>
                  </a:cubicBezTo>
                  <a:cubicBezTo>
                    <a:pt x="8054" y="21665"/>
                    <a:pt x="8027" y="21718"/>
                    <a:pt x="7992" y="21765"/>
                  </a:cubicBezTo>
                  <a:cubicBezTo>
                    <a:pt x="7989" y="21768"/>
                    <a:pt x="7989" y="21771"/>
                    <a:pt x="7986" y="21775"/>
                  </a:cubicBezTo>
                  <a:cubicBezTo>
                    <a:pt x="7986" y="21773"/>
                    <a:pt x="7986" y="21772"/>
                    <a:pt x="7985" y="21772"/>
                  </a:cubicBezTo>
                  <a:cubicBezTo>
                    <a:pt x="7984" y="21772"/>
                    <a:pt x="7983" y="21773"/>
                    <a:pt x="7982" y="21775"/>
                  </a:cubicBezTo>
                  <a:cubicBezTo>
                    <a:pt x="7982" y="21777"/>
                    <a:pt x="7980" y="21777"/>
                    <a:pt x="7980" y="21777"/>
                  </a:cubicBezTo>
                  <a:cubicBezTo>
                    <a:pt x="7974" y="21777"/>
                    <a:pt x="7955" y="21780"/>
                    <a:pt x="7953" y="21780"/>
                  </a:cubicBezTo>
                  <a:cubicBezTo>
                    <a:pt x="7756" y="21786"/>
                    <a:pt x="7534" y="21795"/>
                    <a:pt x="7397" y="21958"/>
                  </a:cubicBezTo>
                  <a:cubicBezTo>
                    <a:pt x="7171" y="22222"/>
                    <a:pt x="7352" y="22629"/>
                    <a:pt x="7336" y="22939"/>
                  </a:cubicBezTo>
                  <a:cubicBezTo>
                    <a:pt x="7336" y="22946"/>
                    <a:pt x="7336" y="22952"/>
                    <a:pt x="7334" y="22958"/>
                  </a:cubicBezTo>
                  <a:lnTo>
                    <a:pt x="7334" y="22961"/>
                  </a:lnTo>
                  <a:cubicBezTo>
                    <a:pt x="7330" y="22977"/>
                    <a:pt x="7328" y="22992"/>
                    <a:pt x="7321" y="23009"/>
                  </a:cubicBezTo>
                  <a:cubicBezTo>
                    <a:pt x="7319" y="23017"/>
                    <a:pt x="7319" y="23021"/>
                    <a:pt x="7319" y="23024"/>
                  </a:cubicBezTo>
                  <a:cubicBezTo>
                    <a:pt x="7315" y="23026"/>
                    <a:pt x="7314" y="23027"/>
                    <a:pt x="7312" y="23033"/>
                  </a:cubicBezTo>
                  <a:cubicBezTo>
                    <a:pt x="7305" y="23042"/>
                    <a:pt x="7287" y="23073"/>
                    <a:pt x="7284" y="23076"/>
                  </a:cubicBezTo>
                  <a:cubicBezTo>
                    <a:pt x="7281" y="23079"/>
                    <a:pt x="7257" y="23104"/>
                    <a:pt x="7251" y="23110"/>
                  </a:cubicBezTo>
                  <a:cubicBezTo>
                    <a:pt x="7248" y="23113"/>
                    <a:pt x="7247" y="23116"/>
                    <a:pt x="7241" y="23119"/>
                  </a:cubicBezTo>
                  <a:cubicBezTo>
                    <a:pt x="7237" y="23121"/>
                    <a:pt x="7232" y="23125"/>
                    <a:pt x="7226" y="23131"/>
                  </a:cubicBezTo>
                  <a:lnTo>
                    <a:pt x="7179" y="23158"/>
                  </a:lnTo>
                  <a:cubicBezTo>
                    <a:pt x="7173" y="23162"/>
                    <a:pt x="7144" y="23173"/>
                    <a:pt x="7135" y="23180"/>
                  </a:cubicBezTo>
                  <a:cubicBezTo>
                    <a:pt x="6972" y="23246"/>
                    <a:pt x="6794" y="23270"/>
                    <a:pt x="6630" y="23337"/>
                  </a:cubicBezTo>
                  <a:cubicBezTo>
                    <a:pt x="6455" y="23405"/>
                    <a:pt x="6324" y="23521"/>
                    <a:pt x="6277" y="23709"/>
                  </a:cubicBezTo>
                  <a:cubicBezTo>
                    <a:pt x="6210" y="23974"/>
                    <a:pt x="6344" y="24214"/>
                    <a:pt x="6420" y="24458"/>
                  </a:cubicBezTo>
                  <a:cubicBezTo>
                    <a:pt x="6458" y="24581"/>
                    <a:pt x="6479" y="24704"/>
                    <a:pt x="6433" y="24827"/>
                  </a:cubicBezTo>
                  <a:cubicBezTo>
                    <a:pt x="6393" y="24942"/>
                    <a:pt x="6312" y="25026"/>
                    <a:pt x="6209" y="25086"/>
                  </a:cubicBezTo>
                  <a:cubicBezTo>
                    <a:pt x="6100" y="25149"/>
                    <a:pt x="5975" y="25173"/>
                    <a:pt x="5856" y="25213"/>
                  </a:cubicBezTo>
                  <a:cubicBezTo>
                    <a:pt x="5743" y="25251"/>
                    <a:pt x="5641" y="25303"/>
                    <a:pt x="5550" y="25383"/>
                  </a:cubicBezTo>
                  <a:cubicBezTo>
                    <a:pt x="5445" y="25479"/>
                    <a:pt x="5373" y="25607"/>
                    <a:pt x="5345" y="25745"/>
                  </a:cubicBezTo>
                  <a:cubicBezTo>
                    <a:pt x="5314" y="25890"/>
                    <a:pt x="5326" y="26041"/>
                    <a:pt x="5292" y="26185"/>
                  </a:cubicBezTo>
                  <a:cubicBezTo>
                    <a:pt x="5261" y="26303"/>
                    <a:pt x="5185" y="26363"/>
                    <a:pt x="5079" y="26419"/>
                  </a:cubicBezTo>
                  <a:cubicBezTo>
                    <a:pt x="4964" y="26479"/>
                    <a:pt x="4845" y="26531"/>
                    <a:pt x="4745" y="26618"/>
                  </a:cubicBezTo>
                  <a:cubicBezTo>
                    <a:pt x="4658" y="26693"/>
                    <a:pt x="4601" y="26795"/>
                    <a:pt x="4573" y="26905"/>
                  </a:cubicBezTo>
                  <a:cubicBezTo>
                    <a:pt x="4542" y="27020"/>
                    <a:pt x="4545" y="27145"/>
                    <a:pt x="4517" y="27264"/>
                  </a:cubicBezTo>
                  <a:cubicBezTo>
                    <a:pt x="4457" y="27500"/>
                    <a:pt x="4231" y="27610"/>
                    <a:pt x="4059" y="27764"/>
                  </a:cubicBezTo>
                  <a:cubicBezTo>
                    <a:pt x="3965" y="27848"/>
                    <a:pt x="3884" y="27957"/>
                    <a:pt x="3837" y="28073"/>
                  </a:cubicBezTo>
                  <a:cubicBezTo>
                    <a:pt x="3782" y="28225"/>
                    <a:pt x="3794" y="28386"/>
                    <a:pt x="3821" y="28545"/>
                  </a:cubicBezTo>
                  <a:cubicBezTo>
                    <a:pt x="3846" y="28688"/>
                    <a:pt x="3878" y="28828"/>
                    <a:pt x="3844" y="28973"/>
                  </a:cubicBezTo>
                  <a:cubicBezTo>
                    <a:pt x="3813" y="29100"/>
                    <a:pt x="3741" y="29213"/>
                    <a:pt x="3669" y="29322"/>
                  </a:cubicBezTo>
                  <a:cubicBezTo>
                    <a:pt x="3591" y="29438"/>
                    <a:pt x="3513" y="29553"/>
                    <a:pt x="3464" y="29686"/>
                  </a:cubicBezTo>
                  <a:cubicBezTo>
                    <a:pt x="3410" y="29829"/>
                    <a:pt x="3379" y="29985"/>
                    <a:pt x="3383" y="30138"/>
                  </a:cubicBezTo>
                  <a:cubicBezTo>
                    <a:pt x="3394" y="30451"/>
                    <a:pt x="3548" y="30732"/>
                    <a:pt x="3745" y="30966"/>
                  </a:cubicBezTo>
                  <a:cubicBezTo>
                    <a:pt x="3801" y="31035"/>
                    <a:pt x="3863" y="31100"/>
                    <a:pt x="3923" y="31166"/>
                  </a:cubicBezTo>
                  <a:cubicBezTo>
                    <a:pt x="3355" y="30998"/>
                    <a:pt x="2476" y="30742"/>
                    <a:pt x="2538" y="30021"/>
                  </a:cubicBezTo>
                  <a:cubicBezTo>
                    <a:pt x="2587" y="29438"/>
                    <a:pt x="2934" y="28926"/>
                    <a:pt x="3243" y="28451"/>
                  </a:cubicBezTo>
                  <a:cubicBezTo>
                    <a:pt x="3391" y="28220"/>
                    <a:pt x="3496" y="27970"/>
                    <a:pt x="3641" y="27736"/>
                  </a:cubicBezTo>
                  <a:cubicBezTo>
                    <a:pt x="3797" y="27480"/>
                    <a:pt x="3956" y="27212"/>
                    <a:pt x="4106" y="26959"/>
                  </a:cubicBezTo>
                  <a:cubicBezTo>
                    <a:pt x="4456" y="26365"/>
                    <a:pt x="4787" y="25761"/>
                    <a:pt x="5108" y="25155"/>
                  </a:cubicBezTo>
                  <a:cubicBezTo>
                    <a:pt x="5432" y="24543"/>
                    <a:pt x="5753" y="23928"/>
                    <a:pt x="6054" y="23307"/>
                  </a:cubicBezTo>
                  <a:cubicBezTo>
                    <a:pt x="6354" y="22683"/>
                    <a:pt x="6635" y="22048"/>
                    <a:pt x="6912" y="21414"/>
                  </a:cubicBezTo>
                  <a:cubicBezTo>
                    <a:pt x="7069" y="21064"/>
                    <a:pt x="7225" y="20713"/>
                    <a:pt x="7361" y="20354"/>
                  </a:cubicBezTo>
                  <a:cubicBezTo>
                    <a:pt x="7428" y="20179"/>
                    <a:pt x="7492" y="20001"/>
                    <a:pt x="7571" y="19829"/>
                  </a:cubicBezTo>
                  <a:cubicBezTo>
                    <a:pt x="7593" y="19776"/>
                    <a:pt x="7621" y="19722"/>
                    <a:pt x="7646" y="19668"/>
                  </a:cubicBezTo>
                  <a:close/>
                  <a:moveTo>
                    <a:pt x="9019" y="21214"/>
                  </a:moveTo>
                  <a:cubicBezTo>
                    <a:pt x="9044" y="21214"/>
                    <a:pt x="9068" y="21214"/>
                    <a:pt x="9091" y="21215"/>
                  </a:cubicBezTo>
                  <a:cubicBezTo>
                    <a:pt x="9141" y="21218"/>
                    <a:pt x="9165" y="21219"/>
                    <a:pt x="9207" y="21231"/>
                  </a:cubicBezTo>
                  <a:cubicBezTo>
                    <a:pt x="8960" y="21533"/>
                    <a:pt x="8785" y="21898"/>
                    <a:pt x="8724" y="22287"/>
                  </a:cubicBezTo>
                  <a:cubicBezTo>
                    <a:pt x="8675" y="22609"/>
                    <a:pt x="8711" y="22942"/>
                    <a:pt x="8873" y="23229"/>
                  </a:cubicBezTo>
                  <a:cubicBezTo>
                    <a:pt x="8955" y="23370"/>
                    <a:pt x="9058" y="23493"/>
                    <a:pt x="9180" y="23598"/>
                  </a:cubicBezTo>
                  <a:cubicBezTo>
                    <a:pt x="9233" y="23647"/>
                    <a:pt x="9295" y="23704"/>
                    <a:pt x="9361" y="23739"/>
                  </a:cubicBezTo>
                  <a:cubicBezTo>
                    <a:pt x="9376" y="23747"/>
                    <a:pt x="9392" y="23754"/>
                    <a:pt x="9408" y="23757"/>
                  </a:cubicBezTo>
                  <a:cubicBezTo>
                    <a:pt x="9386" y="23773"/>
                    <a:pt x="9365" y="23792"/>
                    <a:pt x="9347" y="23812"/>
                  </a:cubicBezTo>
                  <a:cubicBezTo>
                    <a:pt x="9250" y="23908"/>
                    <a:pt x="9195" y="24036"/>
                    <a:pt x="9129" y="24152"/>
                  </a:cubicBezTo>
                  <a:cubicBezTo>
                    <a:pt x="9066" y="24268"/>
                    <a:pt x="9002" y="24338"/>
                    <a:pt x="8873" y="24384"/>
                  </a:cubicBezTo>
                  <a:cubicBezTo>
                    <a:pt x="8737" y="24433"/>
                    <a:pt x="8595" y="24469"/>
                    <a:pt x="8490" y="24577"/>
                  </a:cubicBezTo>
                  <a:cubicBezTo>
                    <a:pt x="8352" y="24723"/>
                    <a:pt x="8311" y="24913"/>
                    <a:pt x="8251" y="25098"/>
                  </a:cubicBezTo>
                  <a:cubicBezTo>
                    <a:pt x="8248" y="25100"/>
                    <a:pt x="8246" y="25104"/>
                    <a:pt x="8246" y="25106"/>
                  </a:cubicBezTo>
                  <a:cubicBezTo>
                    <a:pt x="8242" y="25104"/>
                    <a:pt x="8237" y="25104"/>
                    <a:pt x="8231" y="25103"/>
                  </a:cubicBezTo>
                  <a:cubicBezTo>
                    <a:pt x="8209" y="25096"/>
                    <a:pt x="8186" y="25089"/>
                    <a:pt x="8165" y="25080"/>
                  </a:cubicBezTo>
                  <a:cubicBezTo>
                    <a:pt x="8162" y="25080"/>
                    <a:pt x="8159" y="25078"/>
                    <a:pt x="8154" y="25078"/>
                  </a:cubicBezTo>
                  <a:cubicBezTo>
                    <a:pt x="8154" y="25075"/>
                    <a:pt x="8154" y="25075"/>
                    <a:pt x="8152" y="25075"/>
                  </a:cubicBezTo>
                  <a:cubicBezTo>
                    <a:pt x="8139" y="25072"/>
                    <a:pt x="8132" y="25067"/>
                    <a:pt x="8123" y="25059"/>
                  </a:cubicBezTo>
                  <a:cubicBezTo>
                    <a:pt x="8079" y="25037"/>
                    <a:pt x="8038" y="25010"/>
                    <a:pt x="7998" y="24981"/>
                  </a:cubicBezTo>
                  <a:cubicBezTo>
                    <a:pt x="7988" y="24978"/>
                    <a:pt x="7980" y="24970"/>
                    <a:pt x="7973" y="24963"/>
                  </a:cubicBezTo>
                  <a:cubicBezTo>
                    <a:pt x="7970" y="24963"/>
                    <a:pt x="7954" y="24950"/>
                    <a:pt x="7954" y="24950"/>
                  </a:cubicBezTo>
                  <a:cubicBezTo>
                    <a:pt x="7934" y="24934"/>
                    <a:pt x="7913" y="24917"/>
                    <a:pt x="7894" y="24900"/>
                  </a:cubicBezTo>
                  <a:cubicBezTo>
                    <a:pt x="7855" y="24865"/>
                    <a:pt x="7814" y="24824"/>
                    <a:pt x="7777" y="24783"/>
                  </a:cubicBezTo>
                  <a:cubicBezTo>
                    <a:pt x="7702" y="24705"/>
                    <a:pt x="7629" y="24627"/>
                    <a:pt x="7555" y="24549"/>
                  </a:cubicBezTo>
                  <a:cubicBezTo>
                    <a:pt x="7490" y="24478"/>
                    <a:pt x="7409" y="24391"/>
                    <a:pt x="7314" y="24369"/>
                  </a:cubicBezTo>
                  <a:cubicBezTo>
                    <a:pt x="7307" y="24367"/>
                    <a:pt x="7300" y="24366"/>
                    <a:pt x="7293" y="24366"/>
                  </a:cubicBezTo>
                  <a:cubicBezTo>
                    <a:pt x="7242" y="24366"/>
                    <a:pt x="7210" y="24413"/>
                    <a:pt x="7218" y="24463"/>
                  </a:cubicBezTo>
                  <a:cubicBezTo>
                    <a:pt x="7236" y="24565"/>
                    <a:pt x="7319" y="24662"/>
                    <a:pt x="7381" y="24741"/>
                  </a:cubicBezTo>
                  <a:cubicBezTo>
                    <a:pt x="7455" y="24828"/>
                    <a:pt x="7527" y="24918"/>
                    <a:pt x="7611" y="24997"/>
                  </a:cubicBezTo>
                  <a:cubicBezTo>
                    <a:pt x="7749" y="25129"/>
                    <a:pt x="7917" y="25272"/>
                    <a:pt x="8113" y="25301"/>
                  </a:cubicBezTo>
                  <a:cubicBezTo>
                    <a:pt x="8051" y="25360"/>
                    <a:pt x="7977" y="25410"/>
                    <a:pt x="7905" y="25465"/>
                  </a:cubicBezTo>
                  <a:cubicBezTo>
                    <a:pt x="7784" y="25560"/>
                    <a:pt x="7686" y="25674"/>
                    <a:pt x="7628" y="25809"/>
                  </a:cubicBezTo>
                  <a:cubicBezTo>
                    <a:pt x="7600" y="25793"/>
                    <a:pt x="7568" y="25782"/>
                    <a:pt x="7540" y="25772"/>
                  </a:cubicBezTo>
                  <a:cubicBezTo>
                    <a:pt x="7454" y="25738"/>
                    <a:pt x="7362" y="25712"/>
                    <a:pt x="7273" y="25684"/>
                  </a:cubicBezTo>
                  <a:cubicBezTo>
                    <a:pt x="7154" y="25650"/>
                    <a:pt x="7035" y="25629"/>
                    <a:pt x="6913" y="25610"/>
                  </a:cubicBezTo>
                  <a:cubicBezTo>
                    <a:pt x="6779" y="25590"/>
                    <a:pt x="6638" y="25585"/>
                    <a:pt x="6511" y="25538"/>
                  </a:cubicBezTo>
                  <a:cubicBezTo>
                    <a:pt x="6506" y="25536"/>
                    <a:pt x="6501" y="25536"/>
                    <a:pt x="6496" y="25536"/>
                  </a:cubicBezTo>
                  <a:cubicBezTo>
                    <a:pt x="6452" y="25536"/>
                    <a:pt x="6439" y="25606"/>
                    <a:pt x="6486" y="25624"/>
                  </a:cubicBezTo>
                  <a:cubicBezTo>
                    <a:pt x="6605" y="25671"/>
                    <a:pt x="6717" y="25724"/>
                    <a:pt x="6836" y="25764"/>
                  </a:cubicBezTo>
                  <a:cubicBezTo>
                    <a:pt x="6957" y="25802"/>
                    <a:pt x="7076" y="25842"/>
                    <a:pt x="7191" y="25889"/>
                  </a:cubicBezTo>
                  <a:cubicBezTo>
                    <a:pt x="7266" y="25917"/>
                    <a:pt x="7339" y="25945"/>
                    <a:pt x="7410" y="25979"/>
                  </a:cubicBezTo>
                  <a:cubicBezTo>
                    <a:pt x="7451" y="25997"/>
                    <a:pt x="7492" y="26019"/>
                    <a:pt x="7533" y="26043"/>
                  </a:cubicBezTo>
                  <a:lnTo>
                    <a:pt x="7560" y="26062"/>
                  </a:lnTo>
                  <a:cubicBezTo>
                    <a:pt x="7564" y="26064"/>
                    <a:pt x="7570" y="26066"/>
                    <a:pt x="7574" y="26072"/>
                  </a:cubicBezTo>
                  <a:cubicBezTo>
                    <a:pt x="7570" y="26158"/>
                    <a:pt x="7574" y="26245"/>
                    <a:pt x="7580" y="26333"/>
                  </a:cubicBezTo>
                  <a:cubicBezTo>
                    <a:pt x="7582" y="26364"/>
                    <a:pt x="7582" y="26398"/>
                    <a:pt x="7582" y="26431"/>
                  </a:cubicBezTo>
                  <a:cubicBezTo>
                    <a:pt x="7586" y="26505"/>
                    <a:pt x="7585" y="26583"/>
                    <a:pt x="7555" y="26646"/>
                  </a:cubicBezTo>
                  <a:cubicBezTo>
                    <a:pt x="7524" y="26715"/>
                    <a:pt x="7457" y="26775"/>
                    <a:pt x="7409" y="26832"/>
                  </a:cubicBezTo>
                  <a:cubicBezTo>
                    <a:pt x="7340" y="26918"/>
                    <a:pt x="7287" y="27015"/>
                    <a:pt x="7259" y="27124"/>
                  </a:cubicBezTo>
                  <a:cubicBezTo>
                    <a:pt x="7253" y="27152"/>
                    <a:pt x="7248" y="27178"/>
                    <a:pt x="7244" y="27203"/>
                  </a:cubicBezTo>
                  <a:cubicBezTo>
                    <a:pt x="7131" y="27191"/>
                    <a:pt x="7016" y="27175"/>
                    <a:pt x="6901" y="27175"/>
                  </a:cubicBezTo>
                  <a:cubicBezTo>
                    <a:pt x="6864" y="27175"/>
                    <a:pt x="6827" y="27177"/>
                    <a:pt x="6791" y="27181"/>
                  </a:cubicBezTo>
                  <a:cubicBezTo>
                    <a:pt x="6613" y="27196"/>
                    <a:pt x="6441" y="27243"/>
                    <a:pt x="6270" y="27298"/>
                  </a:cubicBezTo>
                  <a:cubicBezTo>
                    <a:pt x="5967" y="27399"/>
                    <a:pt x="5683" y="27554"/>
                    <a:pt x="5430" y="27750"/>
                  </a:cubicBezTo>
                  <a:cubicBezTo>
                    <a:pt x="4960" y="28119"/>
                    <a:pt x="4548" y="28673"/>
                    <a:pt x="4541" y="29293"/>
                  </a:cubicBezTo>
                  <a:cubicBezTo>
                    <a:pt x="4533" y="29874"/>
                    <a:pt x="4867" y="30430"/>
                    <a:pt x="5310" y="30785"/>
                  </a:cubicBezTo>
                  <a:cubicBezTo>
                    <a:pt x="5524" y="30957"/>
                    <a:pt x="5756" y="31094"/>
                    <a:pt x="6018" y="31181"/>
                  </a:cubicBezTo>
                  <a:cubicBezTo>
                    <a:pt x="6258" y="31259"/>
                    <a:pt x="6520" y="31290"/>
                    <a:pt x="6773" y="31292"/>
                  </a:cubicBezTo>
                  <a:cubicBezTo>
                    <a:pt x="6785" y="31293"/>
                    <a:pt x="6797" y="31293"/>
                    <a:pt x="6809" y="31293"/>
                  </a:cubicBezTo>
                  <a:cubicBezTo>
                    <a:pt x="7090" y="31293"/>
                    <a:pt x="7373" y="31246"/>
                    <a:pt x="7634" y="31153"/>
                  </a:cubicBezTo>
                  <a:cubicBezTo>
                    <a:pt x="7874" y="31065"/>
                    <a:pt x="8103" y="30944"/>
                    <a:pt x="8280" y="30759"/>
                  </a:cubicBezTo>
                  <a:cubicBezTo>
                    <a:pt x="8441" y="30940"/>
                    <a:pt x="8745" y="31034"/>
                    <a:pt x="8952" y="31054"/>
                  </a:cubicBezTo>
                  <a:cubicBezTo>
                    <a:pt x="8977" y="31056"/>
                    <a:pt x="9003" y="31057"/>
                    <a:pt x="9029" y="31057"/>
                  </a:cubicBezTo>
                  <a:cubicBezTo>
                    <a:pt x="9103" y="31057"/>
                    <a:pt x="9177" y="31048"/>
                    <a:pt x="9246" y="31026"/>
                  </a:cubicBezTo>
                  <a:lnTo>
                    <a:pt x="9246" y="31026"/>
                  </a:lnTo>
                  <a:cubicBezTo>
                    <a:pt x="9228" y="31144"/>
                    <a:pt x="9233" y="31266"/>
                    <a:pt x="9256" y="31385"/>
                  </a:cubicBezTo>
                  <a:cubicBezTo>
                    <a:pt x="9232" y="31389"/>
                    <a:pt x="9207" y="31390"/>
                    <a:pt x="9182" y="31390"/>
                  </a:cubicBezTo>
                  <a:cubicBezTo>
                    <a:pt x="9055" y="31390"/>
                    <a:pt x="8918" y="31348"/>
                    <a:pt x="8806" y="31330"/>
                  </a:cubicBezTo>
                  <a:cubicBezTo>
                    <a:pt x="8712" y="31313"/>
                    <a:pt x="8615" y="31299"/>
                    <a:pt x="8520" y="31299"/>
                  </a:cubicBezTo>
                  <a:cubicBezTo>
                    <a:pt x="8412" y="31299"/>
                    <a:pt x="8306" y="31317"/>
                    <a:pt x="8207" y="31369"/>
                  </a:cubicBezTo>
                  <a:cubicBezTo>
                    <a:pt x="8029" y="31463"/>
                    <a:pt x="7913" y="31644"/>
                    <a:pt x="7913" y="31845"/>
                  </a:cubicBezTo>
                  <a:cubicBezTo>
                    <a:pt x="7913" y="32039"/>
                    <a:pt x="8004" y="32220"/>
                    <a:pt x="8121" y="32367"/>
                  </a:cubicBezTo>
                  <a:cubicBezTo>
                    <a:pt x="8133" y="32380"/>
                    <a:pt x="8143" y="32394"/>
                    <a:pt x="8155" y="32408"/>
                  </a:cubicBezTo>
                  <a:cubicBezTo>
                    <a:pt x="7665" y="32280"/>
                    <a:pt x="7181" y="32148"/>
                    <a:pt x="6699" y="32004"/>
                  </a:cubicBezTo>
                  <a:cubicBezTo>
                    <a:pt x="5887" y="31757"/>
                    <a:pt x="5070" y="31508"/>
                    <a:pt x="4258" y="31260"/>
                  </a:cubicBezTo>
                  <a:cubicBezTo>
                    <a:pt x="4278" y="31236"/>
                    <a:pt x="4274" y="31200"/>
                    <a:pt x="4247" y="31161"/>
                  </a:cubicBezTo>
                  <a:cubicBezTo>
                    <a:pt x="4163" y="31040"/>
                    <a:pt x="4066" y="30940"/>
                    <a:pt x="3954" y="30849"/>
                  </a:cubicBezTo>
                  <a:cubicBezTo>
                    <a:pt x="3840" y="30758"/>
                    <a:pt x="3707" y="30656"/>
                    <a:pt x="3638" y="30528"/>
                  </a:cubicBezTo>
                  <a:cubicBezTo>
                    <a:pt x="3488" y="30244"/>
                    <a:pt x="3556" y="29920"/>
                    <a:pt x="3719" y="29656"/>
                  </a:cubicBezTo>
                  <a:cubicBezTo>
                    <a:pt x="3860" y="29431"/>
                    <a:pt x="4068" y="29234"/>
                    <a:pt x="4112" y="28962"/>
                  </a:cubicBezTo>
                  <a:cubicBezTo>
                    <a:pt x="4159" y="28674"/>
                    <a:pt x="3937" y="28372"/>
                    <a:pt x="4062" y="28094"/>
                  </a:cubicBezTo>
                  <a:cubicBezTo>
                    <a:pt x="4163" y="27870"/>
                    <a:pt x="4452" y="27795"/>
                    <a:pt x="4618" y="27633"/>
                  </a:cubicBezTo>
                  <a:cubicBezTo>
                    <a:pt x="4702" y="27550"/>
                    <a:pt x="4762" y="27448"/>
                    <a:pt x="4799" y="27339"/>
                  </a:cubicBezTo>
                  <a:cubicBezTo>
                    <a:pt x="4842" y="27224"/>
                    <a:pt x="4850" y="27103"/>
                    <a:pt x="4887" y="26987"/>
                  </a:cubicBezTo>
                  <a:cubicBezTo>
                    <a:pt x="4906" y="26912"/>
                    <a:pt x="4940" y="26872"/>
                    <a:pt x="5009" y="26828"/>
                  </a:cubicBezTo>
                  <a:cubicBezTo>
                    <a:pt x="5112" y="26761"/>
                    <a:pt x="5230" y="26720"/>
                    <a:pt x="5330" y="26651"/>
                  </a:cubicBezTo>
                  <a:cubicBezTo>
                    <a:pt x="5402" y="26604"/>
                    <a:pt x="5460" y="26541"/>
                    <a:pt x="5502" y="26469"/>
                  </a:cubicBezTo>
                  <a:cubicBezTo>
                    <a:pt x="5600" y="26476"/>
                    <a:pt x="5699" y="26505"/>
                    <a:pt x="5795" y="26535"/>
                  </a:cubicBezTo>
                  <a:cubicBezTo>
                    <a:pt x="5931" y="26572"/>
                    <a:pt x="6066" y="26602"/>
                    <a:pt x="6206" y="26616"/>
                  </a:cubicBezTo>
                  <a:cubicBezTo>
                    <a:pt x="6317" y="26628"/>
                    <a:pt x="6428" y="26636"/>
                    <a:pt x="6540" y="26636"/>
                  </a:cubicBezTo>
                  <a:cubicBezTo>
                    <a:pt x="6755" y="26636"/>
                    <a:pt x="6969" y="26605"/>
                    <a:pt x="7164" y="26504"/>
                  </a:cubicBezTo>
                  <a:cubicBezTo>
                    <a:pt x="7186" y="26491"/>
                    <a:pt x="7199" y="26469"/>
                    <a:pt x="7199" y="26448"/>
                  </a:cubicBezTo>
                  <a:cubicBezTo>
                    <a:pt x="7199" y="26415"/>
                    <a:pt x="7173" y="26379"/>
                    <a:pt x="7137" y="26379"/>
                  </a:cubicBezTo>
                  <a:cubicBezTo>
                    <a:pt x="7135" y="26379"/>
                    <a:pt x="7134" y="26379"/>
                    <a:pt x="7132" y="26379"/>
                  </a:cubicBezTo>
                  <a:cubicBezTo>
                    <a:pt x="7004" y="26383"/>
                    <a:pt x="6876" y="26385"/>
                    <a:pt x="6748" y="26385"/>
                  </a:cubicBezTo>
                  <a:cubicBezTo>
                    <a:pt x="6553" y="26385"/>
                    <a:pt x="6359" y="26379"/>
                    <a:pt x="6165" y="26360"/>
                  </a:cubicBezTo>
                  <a:cubicBezTo>
                    <a:pt x="5968" y="26342"/>
                    <a:pt x="5774" y="26269"/>
                    <a:pt x="5577" y="26254"/>
                  </a:cubicBezTo>
                  <a:cubicBezTo>
                    <a:pt x="5597" y="26119"/>
                    <a:pt x="5585" y="25985"/>
                    <a:pt x="5590" y="25850"/>
                  </a:cubicBezTo>
                  <a:cubicBezTo>
                    <a:pt x="5592" y="25728"/>
                    <a:pt x="5618" y="25587"/>
                    <a:pt x="5720" y="25504"/>
                  </a:cubicBezTo>
                  <a:cubicBezTo>
                    <a:pt x="5801" y="25437"/>
                    <a:pt x="5913" y="25412"/>
                    <a:pt x="6013" y="25385"/>
                  </a:cubicBezTo>
                  <a:cubicBezTo>
                    <a:pt x="6258" y="25319"/>
                    <a:pt x="6508" y="25226"/>
                    <a:pt x="6637" y="24992"/>
                  </a:cubicBezTo>
                  <a:cubicBezTo>
                    <a:pt x="6775" y="24745"/>
                    <a:pt x="6665" y="24463"/>
                    <a:pt x="6555" y="24228"/>
                  </a:cubicBezTo>
                  <a:cubicBezTo>
                    <a:pt x="6480" y="24059"/>
                    <a:pt x="6362" y="23791"/>
                    <a:pt x="6518" y="23631"/>
                  </a:cubicBezTo>
                  <a:cubicBezTo>
                    <a:pt x="6624" y="23518"/>
                    <a:pt x="6810" y="23506"/>
                    <a:pt x="6955" y="23485"/>
                  </a:cubicBezTo>
                  <a:cubicBezTo>
                    <a:pt x="7124" y="23463"/>
                    <a:pt x="7305" y="23438"/>
                    <a:pt x="7446" y="23335"/>
                  </a:cubicBezTo>
                  <a:cubicBezTo>
                    <a:pt x="7598" y="23225"/>
                    <a:pt x="7647" y="23079"/>
                    <a:pt x="7652" y="22923"/>
                  </a:cubicBezTo>
                  <a:cubicBezTo>
                    <a:pt x="7663" y="22958"/>
                    <a:pt x="7676" y="22990"/>
                    <a:pt x="7689" y="23021"/>
                  </a:cubicBezTo>
                  <a:cubicBezTo>
                    <a:pt x="7746" y="23143"/>
                    <a:pt x="7811" y="23255"/>
                    <a:pt x="7889" y="23362"/>
                  </a:cubicBezTo>
                  <a:cubicBezTo>
                    <a:pt x="7970" y="23474"/>
                    <a:pt x="8058" y="23578"/>
                    <a:pt x="8149" y="23679"/>
                  </a:cubicBezTo>
                  <a:cubicBezTo>
                    <a:pt x="8245" y="23786"/>
                    <a:pt x="8345" y="23898"/>
                    <a:pt x="8482" y="23943"/>
                  </a:cubicBezTo>
                  <a:cubicBezTo>
                    <a:pt x="8489" y="23945"/>
                    <a:pt x="8496" y="23946"/>
                    <a:pt x="8503" y="23946"/>
                  </a:cubicBezTo>
                  <a:cubicBezTo>
                    <a:pt x="8554" y="23946"/>
                    <a:pt x="8600" y="23893"/>
                    <a:pt x="8582" y="23843"/>
                  </a:cubicBezTo>
                  <a:cubicBezTo>
                    <a:pt x="8558" y="23773"/>
                    <a:pt x="8522" y="23721"/>
                    <a:pt x="8472" y="23666"/>
                  </a:cubicBezTo>
                  <a:cubicBezTo>
                    <a:pt x="8429" y="23615"/>
                    <a:pt x="8382" y="23569"/>
                    <a:pt x="8335" y="23520"/>
                  </a:cubicBezTo>
                  <a:cubicBezTo>
                    <a:pt x="8248" y="23429"/>
                    <a:pt x="8158" y="23339"/>
                    <a:pt x="8079" y="23242"/>
                  </a:cubicBezTo>
                  <a:cubicBezTo>
                    <a:pt x="7998" y="23148"/>
                    <a:pt x="7919" y="23049"/>
                    <a:pt x="7848" y="22949"/>
                  </a:cubicBezTo>
                  <a:cubicBezTo>
                    <a:pt x="7769" y="22838"/>
                    <a:pt x="7683" y="22724"/>
                    <a:pt x="7633" y="22596"/>
                  </a:cubicBezTo>
                  <a:cubicBezTo>
                    <a:pt x="7629" y="22584"/>
                    <a:pt x="7621" y="22577"/>
                    <a:pt x="7608" y="22572"/>
                  </a:cubicBezTo>
                  <a:cubicBezTo>
                    <a:pt x="7592" y="22496"/>
                    <a:pt x="7577" y="22418"/>
                    <a:pt x="7565" y="22346"/>
                  </a:cubicBezTo>
                  <a:cubicBezTo>
                    <a:pt x="7565" y="22343"/>
                    <a:pt x="7563" y="22343"/>
                    <a:pt x="7563" y="22340"/>
                  </a:cubicBezTo>
                  <a:lnTo>
                    <a:pt x="7563" y="22336"/>
                  </a:lnTo>
                  <a:cubicBezTo>
                    <a:pt x="7563" y="22328"/>
                    <a:pt x="7560" y="22318"/>
                    <a:pt x="7560" y="22309"/>
                  </a:cubicBezTo>
                  <a:cubicBezTo>
                    <a:pt x="7558" y="22291"/>
                    <a:pt x="7558" y="22273"/>
                    <a:pt x="7558" y="22258"/>
                  </a:cubicBezTo>
                  <a:cubicBezTo>
                    <a:pt x="7555" y="22240"/>
                    <a:pt x="7558" y="22224"/>
                    <a:pt x="7558" y="22208"/>
                  </a:cubicBezTo>
                  <a:cubicBezTo>
                    <a:pt x="7558" y="22205"/>
                    <a:pt x="7560" y="22198"/>
                    <a:pt x="7560" y="22194"/>
                  </a:cubicBezTo>
                  <a:cubicBezTo>
                    <a:pt x="7560" y="22188"/>
                    <a:pt x="7563" y="22179"/>
                    <a:pt x="7564" y="22172"/>
                  </a:cubicBezTo>
                  <a:cubicBezTo>
                    <a:pt x="7576" y="22132"/>
                    <a:pt x="7568" y="22143"/>
                    <a:pt x="7592" y="22110"/>
                  </a:cubicBezTo>
                  <a:lnTo>
                    <a:pt x="7605" y="22098"/>
                  </a:lnTo>
                  <a:lnTo>
                    <a:pt x="7605" y="22095"/>
                  </a:lnTo>
                  <a:cubicBezTo>
                    <a:pt x="7623" y="22086"/>
                    <a:pt x="7636" y="22076"/>
                    <a:pt x="7654" y="22067"/>
                  </a:cubicBezTo>
                  <a:cubicBezTo>
                    <a:pt x="7706" y="22041"/>
                    <a:pt x="7782" y="22029"/>
                    <a:pt x="7853" y="22029"/>
                  </a:cubicBezTo>
                  <a:cubicBezTo>
                    <a:pt x="7876" y="22029"/>
                    <a:pt x="7898" y="22031"/>
                    <a:pt x="7919" y="22033"/>
                  </a:cubicBezTo>
                  <a:cubicBezTo>
                    <a:pt x="7945" y="22036"/>
                    <a:pt x="7970" y="22038"/>
                    <a:pt x="7994" y="22038"/>
                  </a:cubicBezTo>
                  <a:cubicBezTo>
                    <a:pt x="8075" y="22038"/>
                    <a:pt x="8148" y="22017"/>
                    <a:pt x="8214" y="21951"/>
                  </a:cubicBezTo>
                  <a:cubicBezTo>
                    <a:pt x="8388" y="21782"/>
                    <a:pt x="8355" y="21480"/>
                    <a:pt x="8548" y="21328"/>
                  </a:cubicBezTo>
                  <a:cubicBezTo>
                    <a:pt x="8665" y="21236"/>
                    <a:pt x="8857" y="21214"/>
                    <a:pt x="9019" y="21214"/>
                  </a:cubicBezTo>
                  <a:close/>
                  <a:moveTo>
                    <a:pt x="13481" y="30304"/>
                  </a:moveTo>
                  <a:cubicBezTo>
                    <a:pt x="13507" y="30304"/>
                    <a:pt x="13533" y="30308"/>
                    <a:pt x="13559" y="30315"/>
                  </a:cubicBezTo>
                  <a:cubicBezTo>
                    <a:pt x="13752" y="30375"/>
                    <a:pt x="13862" y="30558"/>
                    <a:pt x="13939" y="30730"/>
                  </a:cubicBezTo>
                  <a:cubicBezTo>
                    <a:pt x="14021" y="30911"/>
                    <a:pt x="14073" y="31105"/>
                    <a:pt x="14169" y="31282"/>
                  </a:cubicBezTo>
                  <a:cubicBezTo>
                    <a:pt x="14192" y="31323"/>
                    <a:pt x="14245" y="31357"/>
                    <a:pt x="14297" y="31357"/>
                  </a:cubicBezTo>
                  <a:cubicBezTo>
                    <a:pt x="14309" y="31357"/>
                    <a:pt x="14322" y="31354"/>
                    <a:pt x="14333" y="31350"/>
                  </a:cubicBezTo>
                  <a:cubicBezTo>
                    <a:pt x="14538" y="31269"/>
                    <a:pt x="14603" y="31066"/>
                    <a:pt x="14739" y="30914"/>
                  </a:cubicBezTo>
                  <a:cubicBezTo>
                    <a:pt x="14860" y="30780"/>
                    <a:pt x="15031" y="30608"/>
                    <a:pt x="15216" y="30579"/>
                  </a:cubicBezTo>
                  <a:cubicBezTo>
                    <a:pt x="15228" y="30577"/>
                    <a:pt x="15239" y="30576"/>
                    <a:pt x="15250" y="30576"/>
                  </a:cubicBezTo>
                  <a:cubicBezTo>
                    <a:pt x="15412" y="30576"/>
                    <a:pt x="15473" y="30763"/>
                    <a:pt x="15502" y="30899"/>
                  </a:cubicBezTo>
                  <a:cubicBezTo>
                    <a:pt x="15506" y="30917"/>
                    <a:pt x="15512" y="30941"/>
                    <a:pt x="15516" y="30963"/>
                  </a:cubicBezTo>
                  <a:cubicBezTo>
                    <a:pt x="15518" y="30969"/>
                    <a:pt x="15518" y="30979"/>
                    <a:pt x="15520" y="30985"/>
                  </a:cubicBezTo>
                  <a:lnTo>
                    <a:pt x="15520" y="30989"/>
                  </a:lnTo>
                  <a:cubicBezTo>
                    <a:pt x="15522" y="31025"/>
                    <a:pt x="15520" y="31058"/>
                    <a:pt x="15516" y="31092"/>
                  </a:cubicBezTo>
                  <a:cubicBezTo>
                    <a:pt x="15510" y="31182"/>
                    <a:pt x="15497" y="31269"/>
                    <a:pt x="15489" y="31358"/>
                  </a:cubicBezTo>
                  <a:cubicBezTo>
                    <a:pt x="15475" y="31504"/>
                    <a:pt x="15454" y="31748"/>
                    <a:pt x="15641" y="31795"/>
                  </a:cubicBezTo>
                  <a:cubicBezTo>
                    <a:pt x="15658" y="31800"/>
                    <a:pt x="15675" y="31801"/>
                    <a:pt x="15693" y="31801"/>
                  </a:cubicBezTo>
                  <a:cubicBezTo>
                    <a:pt x="15814" y="31801"/>
                    <a:pt x="15941" y="31709"/>
                    <a:pt x="16036" y="31652"/>
                  </a:cubicBezTo>
                  <a:cubicBezTo>
                    <a:pt x="16110" y="31605"/>
                    <a:pt x="16183" y="31558"/>
                    <a:pt x="16260" y="31515"/>
                  </a:cubicBezTo>
                  <a:cubicBezTo>
                    <a:pt x="16296" y="31495"/>
                    <a:pt x="16329" y="31475"/>
                    <a:pt x="16366" y="31457"/>
                  </a:cubicBezTo>
                  <a:cubicBezTo>
                    <a:pt x="16401" y="31438"/>
                    <a:pt x="16422" y="31428"/>
                    <a:pt x="16448" y="31419"/>
                  </a:cubicBezTo>
                  <a:cubicBezTo>
                    <a:pt x="16460" y="31415"/>
                    <a:pt x="16475" y="31410"/>
                    <a:pt x="16491" y="31407"/>
                  </a:cubicBezTo>
                  <a:cubicBezTo>
                    <a:pt x="16495" y="31405"/>
                    <a:pt x="16506" y="31404"/>
                    <a:pt x="16510" y="31404"/>
                  </a:cubicBezTo>
                  <a:cubicBezTo>
                    <a:pt x="16546" y="31404"/>
                    <a:pt x="16575" y="31406"/>
                    <a:pt x="16608" y="31415"/>
                  </a:cubicBezTo>
                  <a:cubicBezTo>
                    <a:pt x="16643" y="31425"/>
                    <a:pt x="16655" y="31428"/>
                    <a:pt x="16686" y="31451"/>
                  </a:cubicBezTo>
                  <a:cubicBezTo>
                    <a:pt x="16688" y="31451"/>
                    <a:pt x="16695" y="31454"/>
                    <a:pt x="16708" y="31468"/>
                  </a:cubicBezTo>
                  <a:cubicBezTo>
                    <a:pt x="16712" y="31471"/>
                    <a:pt x="16730" y="31495"/>
                    <a:pt x="16735" y="31495"/>
                  </a:cubicBezTo>
                  <a:cubicBezTo>
                    <a:pt x="16778" y="31556"/>
                    <a:pt x="16788" y="31602"/>
                    <a:pt x="16802" y="31680"/>
                  </a:cubicBezTo>
                  <a:cubicBezTo>
                    <a:pt x="16804" y="31697"/>
                    <a:pt x="16808" y="31733"/>
                    <a:pt x="16808" y="31766"/>
                  </a:cubicBezTo>
                  <a:cubicBezTo>
                    <a:pt x="16811" y="31810"/>
                    <a:pt x="16808" y="31848"/>
                    <a:pt x="16806" y="31889"/>
                  </a:cubicBezTo>
                  <a:cubicBezTo>
                    <a:pt x="16797" y="32030"/>
                    <a:pt x="16755" y="32183"/>
                    <a:pt x="16705" y="32332"/>
                  </a:cubicBezTo>
                  <a:cubicBezTo>
                    <a:pt x="16662" y="32457"/>
                    <a:pt x="16600" y="32615"/>
                    <a:pt x="16718" y="32724"/>
                  </a:cubicBezTo>
                  <a:cubicBezTo>
                    <a:pt x="16766" y="32770"/>
                    <a:pt x="16832" y="32785"/>
                    <a:pt x="16902" y="32785"/>
                  </a:cubicBezTo>
                  <a:cubicBezTo>
                    <a:pt x="17012" y="32785"/>
                    <a:pt x="17134" y="32748"/>
                    <a:pt x="17223" y="32732"/>
                  </a:cubicBezTo>
                  <a:cubicBezTo>
                    <a:pt x="17317" y="32714"/>
                    <a:pt x="17426" y="32697"/>
                    <a:pt x="17525" y="32697"/>
                  </a:cubicBezTo>
                  <a:cubicBezTo>
                    <a:pt x="17569" y="32697"/>
                    <a:pt x="17612" y="32700"/>
                    <a:pt x="17650" y="32709"/>
                  </a:cubicBezTo>
                  <a:cubicBezTo>
                    <a:pt x="17665" y="32712"/>
                    <a:pt x="17681" y="32716"/>
                    <a:pt x="17697" y="32722"/>
                  </a:cubicBezTo>
                  <a:cubicBezTo>
                    <a:pt x="17715" y="32729"/>
                    <a:pt x="17697" y="32719"/>
                    <a:pt x="17721" y="32734"/>
                  </a:cubicBezTo>
                  <a:cubicBezTo>
                    <a:pt x="17732" y="32740"/>
                    <a:pt x="17733" y="32740"/>
                    <a:pt x="17733" y="32740"/>
                  </a:cubicBezTo>
                  <a:cubicBezTo>
                    <a:pt x="17733" y="32740"/>
                    <a:pt x="17732" y="32740"/>
                    <a:pt x="17740" y="32747"/>
                  </a:cubicBezTo>
                  <a:cubicBezTo>
                    <a:pt x="17744" y="32750"/>
                    <a:pt x="17756" y="32765"/>
                    <a:pt x="17762" y="32771"/>
                  </a:cubicBezTo>
                  <a:cubicBezTo>
                    <a:pt x="17785" y="32802"/>
                    <a:pt x="17787" y="32815"/>
                    <a:pt x="17797" y="32852"/>
                  </a:cubicBezTo>
                  <a:cubicBezTo>
                    <a:pt x="17799" y="32870"/>
                    <a:pt x="17801" y="32888"/>
                    <a:pt x="17801" y="32909"/>
                  </a:cubicBezTo>
                  <a:cubicBezTo>
                    <a:pt x="17801" y="32916"/>
                    <a:pt x="17798" y="32953"/>
                    <a:pt x="17800" y="32953"/>
                  </a:cubicBezTo>
                  <a:cubicBezTo>
                    <a:pt x="17800" y="32953"/>
                    <a:pt x="17800" y="32953"/>
                    <a:pt x="17801" y="32952"/>
                  </a:cubicBezTo>
                  <a:lnTo>
                    <a:pt x="17801" y="32952"/>
                  </a:lnTo>
                  <a:cubicBezTo>
                    <a:pt x="17773" y="33093"/>
                    <a:pt x="17700" y="33227"/>
                    <a:pt x="17648" y="33359"/>
                  </a:cubicBezTo>
                  <a:cubicBezTo>
                    <a:pt x="17599" y="33490"/>
                    <a:pt x="17530" y="33669"/>
                    <a:pt x="17644" y="33787"/>
                  </a:cubicBezTo>
                  <a:cubicBezTo>
                    <a:pt x="17714" y="33858"/>
                    <a:pt x="17816" y="33875"/>
                    <a:pt x="17917" y="33875"/>
                  </a:cubicBezTo>
                  <a:cubicBezTo>
                    <a:pt x="17984" y="33875"/>
                    <a:pt x="18051" y="33868"/>
                    <a:pt x="18109" y="33865"/>
                  </a:cubicBezTo>
                  <a:cubicBezTo>
                    <a:pt x="18142" y="33863"/>
                    <a:pt x="18176" y="33862"/>
                    <a:pt x="18209" y="33862"/>
                  </a:cubicBezTo>
                  <a:cubicBezTo>
                    <a:pt x="18255" y="33862"/>
                    <a:pt x="18299" y="33865"/>
                    <a:pt x="18339" y="33877"/>
                  </a:cubicBezTo>
                  <a:cubicBezTo>
                    <a:pt x="18374" y="33886"/>
                    <a:pt x="18382" y="33890"/>
                    <a:pt x="18400" y="33911"/>
                  </a:cubicBezTo>
                  <a:cubicBezTo>
                    <a:pt x="18402" y="33915"/>
                    <a:pt x="18406" y="33920"/>
                    <a:pt x="18408" y="33924"/>
                  </a:cubicBezTo>
                  <a:lnTo>
                    <a:pt x="18408" y="33926"/>
                  </a:lnTo>
                  <a:cubicBezTo>
                    <a:pt x="18411" y="33930"/>
                    <a:pt x="18415" y="33946"/>
                    <a:pt x="18415" y="33948"/>
                  </a:cubicBezTo>
                  <a:cubicBezTo>
                    <a:pt x="18417" y="33955"/>
                    <a:pt x="18417" y="33961"/>
                    <a:pt x="18418" y="33967"/>
                  </a:cubicBezTo>
                  <a:lnTo>
                    <a:pt x="18418" y="33971"/>
                  </a:lnTo>
                  <a:cubicBezTo>
                    <a:pt x="18421" y="33987"/>
                    <a:pt x="18421" y="34002"/>
                    <a:pt x="18422" y="34018"/>
                  </a:cubicBezTo>
                  <a:cubicBezTo>
                    <a:pt x="18422" y="34051"/>
                    <a:pt x="18418" y="34099"/>
                    <a:pt x="18416" y="34123"/>
                  </a:cubicBezTo>
                  <a:cubicBezTo>
                    <a:pt x="18410" y="34188"/>
                    <a:pt x="18387" y="34276"/>
                    <a:pt x="18369" y="34348"/>
                  </a:cubicBezTo>
                  <a:cubicBezTo>
                    <a:pt x="18334" y="34486"/>
                    <a:pt x="18280" y="34627"/>
                    <a:pt x="18276" y="34770"/>
                  </a:cubicBezTo>
                  <a:lnTo>
                    <a:pt x="18276" y="34783"/>
                  </a:lnTo>
                  <a:cubicBezTo>
                    <a:pt x="17724" y="34677"/>
                    <a:pt x="17173" y="34565"/>
                    <a:pt x="16624" y="34448"/>
                  </a:cubicBezTo>
                  <a:cubicBezTo>
                    <a:pt x="16626" y="34429"/>
                    <a:pt x="16624" y="34405"/>
                    <a:pt x="16610" y="34382"/>
                  </a:cubicBezTo>
                  <a:cubicBezTo>
                    <a:pt x="16575" y="34307"/>
                    <a:pt x="16598" y="34207"/>
                    <a:pt x="16610" y="34129"/>
                  </a:cubicBezTo>
                  <a:cubicBezTo>
                    <a:pt x="16626" y="34029"/>
                    <a:pt x="16651" y="33926"/>
                    <a:pt x="16667" y="33826"/>
                  </a:cubicBezTo>
                  <a:cubicBezTo>
                    <a:pt x="16688" y="33688"/>
                    <a:pt x="16709" y="33549"/>
                    <a:pt x="16735" y="33414"/>
                  </a:cubicBezTo>
                  <a:cubicBezTo>
                    <a:pt x="16761" y="33290"/>
                    <a:pt x="16826" y="33127"/>
                    <a:pt x="16763" y="33013"/>
                  </a:cubicBezTo>
                  <a:cubicBezTo>
                    <a:pt x="16750" y="32989"/>
                    <a:pt x="16725" y="32976"/>
                    <a:pt x="16699" y="32976"/>
                  </a:cubicBezTo>
                  <a:cubicBezTo>
                    <a:pt x="16686" y="32976"/>
                    <a:pt x="16674" y="32979"/>
                    <a:pt x="16662" y="32986"/>
                  </a:cubicBezTo>
                  <a:cubicBezTo>
                    <a:pt x="16541" y="33057"/>
                    <a:pt x="16520" y="33257"/>
                    <a:pt x="16488" y="33381"/>
                  </a:cubicBezTo>
                  <a:cubicBezTo>
                    <a:pt x="16453" y="33527"/>
                    <a:pt x="16426" y="33669"/>
                    <a:pt x="16406" y="33817"/>
                  </a:cubicBezTo>
                  <a:cubicBezTo>
                    <a:pt x="16379" y="33998"/>
                    <a:pt x="16317" y="34205"/>
                    <a:pt x="16371" y="34389"/>
                  </a:cubicBezTo>
                  <a:cubicBezTo>
                    <a:pt x="16019" y="34314"/>
                    <a:pt x="15668" y="34237"/>
                    <a:pt x="15317" y="34160"/>
                  </a:cubicBezTo>
                  <a:cubicBezTo>
                    <a:pt x="15149" y="34123"/>
                    <a:pt x="14983" y="34086"/>
                    <a:pt x="14812" y="34046"/>
                  </a:cubicBezTo>
                  <a:cubicBezTo>
                    <a:pt x="14814" y="34044"/>
                    <a:pt x="14814" y="34044"/>
                    <a:pt x="14814" y="34043"/>
                  </a:cubicBezTo>
                  <a:cubicBezTo>
                    <a:pt x="14826" y="33835"/>
                    <a:pt x="14852" y="33629"/>
                    <a:pt x="14848" y="33421"/>
                  </a:cubicBezTo>
                  <a:cubicBezTo>
                    <a:pt x="14841" y="33227"/>
                    <a:pt x="14798" y="33035"/>
                    <a:pt x="14757" y="32847"/>
                  </a:cubicBezTo>
                  <a:cubicBezTo>
                    <a:pt x="14682" y="32504"/>
                    <a:pt x="14580" y="32102"/>
                    <a:pt x="14317" y="31848"/>
                  </a:cubicBezTo>
                  <a:cubicBezTo>
                    <a:pt x="14301" y="31833"/>
                    <a:pt x="14282" y="31827"/>
                    <a:pt x="14261" y="31827"/>
                  </a:cubicBezTo>
                  <a:cubicBezTo>
                    <a:pt x="14208" y="31827"/>
                    <a:pt x="14156" y="31870"/>
                    <a:pt x="14176" y="31932"/>
                  </a:cubicBezTo>
                  <a:cubicBezTo>
                    <a:pt x="14286" y="32265"/>
                    <a:pt x="14411" y="32588"/>
                    <a:pt x="14494" y="32933"/>
                  </a:cubicBezTo>
                  <a:cubicBezTo>
                    <a:pt x="14534" y="33102"/>
                    <a:pt x="14575" y="33274"/>
                    <a:pt x="14584" y="33451"/>
                  </a:cubicBezTo>
                  <a:cubicBezTo>
                    <a:pt x="14590" y="33636"/>
                    <a:pt x="14577" y="33817"/>
                    <a:pt x="14603" y="34000"/>
                  </a:cubicBezTo>
                  <a:cubicBezTo>
                    <a:pt x="13162" y="33672"/>
                    <a:pt x="11729" y="33321"/>
                    <a:pt x="10297" y="32958"/>
                  </a:cubicBezTo>
                  <a:cubicBezTo>
                    <a:pt x="10303" y="32844"/>
                    <a:pt x="10310" y="32734"/>
                    <a:pt x="10299" y="32618"/>
                  </a:cubicBezTo>
                  <a:cubicBezTo>
                    <a:pt x="10287" y="32504"/>
                    <a:pt x="10264" y="32390"/>
                    <a:pt x="10237" y="32281"/>
                  </a:cubicBezTo>
                  <a:cubicBezTo>
                    <a:pt x="10184" y="32065"/>
                    <a:pt x="10094" y="31835"/>
                    <a:pt x="9949" y="31662"/>
                  </a:cubicBezTo>
                  <a:cubicBezTo>
                    <a:pt x="9938" y="31649"/>
                    <a:pt x="9925" y="31643"/>
                    <a:pt x="9912" y="31643"/>
                  </a:cubicBezTo>
                  <a:cubicBezTo>
                    <a:pt x="9879" y="31643"/>
                    <a:pt x="9848" y="31683"/>
                    <a:pt x="9852" y="31718"/>
                  </a:cubicBezTo>
                  <a:cubicBezTo>
                    <a:pt x="9884" y="31928"/>
                    <a:pt x="9965" y="32136"/>
                    <a:pt x="10027" y="32339"/>
                  </a:cubicBezTo>
                  <a:cubicBezTo>
                    <a:pt x="10059" y="32440"/>
                    <a:pt x="10086" y="32540"/>
                    <a:pt x="10110" y="32643"/>
                  </a:cubicBezTo>
                  <a:cubicBezTo>
                    <a:pt x="10134" y="32737"/>
                    <a:pt x="10160" y="32833"/>
                    <a:pt x="10175" y="32930"/>
                  </a:cubicBezTo>
                  <a:cubicBezTo>
                    <a:pt x="9967" y="32875"/>
                    <a:pt x="9763" y="32823"/>
                    <a:pt x="9558" y="32770"/>
                  </a:cubicBezTo>
                  <a:cubicBezTo>
                    <a:pt x="9283" y="32701"/>
                    <a:pt x="9008" y="32633"/>
                    <a:pt x="8733" y="32562"/>
                  </a:cubicBezTo>
                  <a:cubicBezTo>
                    <a:pt x="8721" y="32550"/>
                    <a:pt x="8709" y="32542"/>
                    <a:pt x="8693" y="32535"/>
                  </a:cubicBezTo>
                  <a:cubicBezTo>
                    <a:pt x="8553" y="32488"/>
                    <a:pt x="8436" y="32381"/>
                    <a:pt x="8340" y="32273"/>
                  </a:cubicBezTo>
                  <a:cubicBezTo>
                    <a:pt x="8243" y="32166"/>
                    <a:pt x="8157" y="32023"/>
                    <a:pt x="8146" y="31878"/>
                  </a:cubicBezTo>
                  <a:cubicBezTo>
                    <a:pt x="8134" y="31728"/>
                    <a:pt x="8225" y="31600"/>
                    <a:pt x="8361" y="31544"/>
                  </a:cubicBezTo>
                  <a:cubicBezTo>
                    <a:pt x="8420" y="31520"/>
                    <a:pt x="8481" y="31511"/>
                    <a:pt x="8543" y="31511"/>
                  </a:cubicBezTo>
                  <a:cubicBezTo>
                    <a:pt x="8652" y="31511"/>
                    <a:pt x="8764" y="31539"/>
                    <a:pt x="8867" y="31563"/>
                  </a:cubicBezTo>
                  <a:cubicBezTo>
                    <a:pt x="8990" y="31592"/>
                    <a:pt x="9121" y="31623"/>
                    <a:pt x="9249" y="31623"/>
                  </a:cubicBezTo>
                  <a:cubicBezTo>
                    <a:pt x="9314" y="31623"/>
                    <a:pt x="9379" y="31615"/>
                    <a:pt x="9441" y="31594"/>
                  </a:cubicBezTo>
                  <a:cubicBezTo>
                    <a:pt x="9508" y="31572"/>
                    <a:pt x="9542" y="31510"/>
                    <a:pt x="9528" y="31441"/>
                  </a:cubicBezTo>
                  <a:cubicBezTo>
                    <a:pt x="9495" y="31281"/>
                    <a:pt x="9470" y="31113"/>
                    <a:pt x="9535" y="30957"/>
                  </a:cubicBezTo>
                  <a:cubicBezTo>
                    <a:pt x="9586" y="30829"/>
                    <a:pt x="9698" y="30748"/>
                    <a:pt x="9832" y="30709"/>
                  </a:cubicBezTo>
                  <a:cubicBezTo>
                    <a:pt x="9903" y="30689"/>
                    <a:pt x="9976" y="30680"/>
                    <a:pt x="10049" y="30680"/>
                  </a:cubicBezTo>
                  <a:cubicBezTo>
                    <a:pt x="10168" y="30680"/>
                    <a:pt x="10288" y="30705"/>
                    <a:pt x="10401" y="30743"/>
                  </a:cubicBezTo>
                  <a:cubicBezTo>
                    <a:pt x="10495" y="30777"/>
                    <a:pt x="10600" y="30812"/>
                    <a:pt x="10682" y="30864"/>
                  </a:cubicBezTo>
                  <a:cubicBezTo>
                    <a:pt x="10753" y="30909"/>
                    <a:pt x="10854" y="30969"/>
                    <a:pt x="10913" y="31026"/>
                  </a:cubicBezTo>
                  <a:cubicBezTo>
                    <a:pt x="10995" y="31107"/>
                    <a:pt x="11034" y="31248"/>
                    <a:pt x="11081" y="31350"/>
                  </a:cubicBezTo>
                  <a:cubicBezTo>
                    <a:pt x="11144" y="31490"/>
                    <a:pt x="11179" y="31638"/>
                    <a:pt x="11216" y="31786"/>
                  </a:cubicBezTo>
                  <a:cubicBezTo>
                    <a:pt x="11251" y="31930"/>
                    <a:pt x="11274" y="32073"/>
                    <a:pt x="11287" y="32222"/>
                  </a:cubicBezTo>
                  <a:cubicBezTo>
                    <a:pt x="11303" y="32368"/>
                    <a:pt x="11315" y="32519"/>
                    <a:pt x="11354" y="32660"/>
                  </a:cubicBezTo>
                  <a:cubicBezTo>
                    <a:pt x="11365" y="32701"/>
                    <a:pt x="11402" y="32722"/>
                    <a:pt x="11439" y="32722"/>
                  </a:cubicBezTo>
                  <a:cubicBezTo>
                    <a:pt x="11476" y="32722"/>
                    <a:pt x="11512" y="32702"/>
                    <a:pt x="11523" y="32660"/>
                  </a:cubicBezTo>
                  <a:cubicBezTo>
                    <a:pt x="11563" y="32508"/>
                    <a:pt x="11557" y="32342"/>
                    <a:pt x="11532" y="32188"/>
                  </a:cubicBezTo>
                  <a:cubicBezTo>
                    <a:pt x="11490" y="31905"/>
                    <a:pt x="11386" y="31643"/>
                    <a:pt x="11333" y="31364"/>
                  </a:cubicBezTo>
                  <a:cubicBezTo>
                    <a:pt x="11282" y="31105"/>
                    <a:pt x="11357" y="30831"/>
                    <a:pt x="11470" y="30597"/>
                  </a:cubicBezTo>
                  <a:cubicBezTo>
                    <a:pt x="11532" y="30469"/>
                    <a:pt x="11601" y="30384"/>
                    <a:pt x="11742" y="30355"/>
                  </a:cubicBezTo>
                  <a:cubicBezTo>
                    <a:pt x="11773" y="30348"/>
                    <a:pt x="11802" y="30345"/>
                    <a:pt x="11831" y="30345"/>
                  </a:cubicBezTo>
                  <a:cubicBezTo>
                    <a:pt x="12113" y="30345"/>
                    <a:pt x="12261" y="30663"/>
                    <a:pt x="12391" y="30880"/>
                  </a:cubicBezTo>
                  <a:cubicBezTo>
                    <a:pt x="12491" y="31048"/>
                    <a:pt x="12637" y="31190"/>
                    <a:pt x="12741" y="31363"/>
                  </a:cubicBezTo>
                  <a:cubicBezTo>
                    <a:pt x="12860" y="31562"/>
                    <a:pt x="12960" y="31769"/>
                    <a:pt x="13044" y="31982"/>
                  </a:cubicBezTo>
                  <a:cubicBezTo>
                    <a:pt x="13126" y="32181"/>
                    <a:pt x="13194" y="32381"/>
                    <a:pt x="13260" y="32584"/>
                  </a:cubicBezTo>
                  <a:cubicBezTo>
                    <a:pt x="13291" y="32685"/>
                    <a:pt x="13322" y="32785"/>
                    <a:pt x="13357" y="32886"/>
                  </a:cubicBezTo>
                  <a:cubicBezTo>
                    <a:pt x="13391" y="32987"/>
                    <a:pt x="13424" y="33104"/>
                    <a:pt x="13505" y="33179"/>
                  </a:cubicBezTo>
                  <a:cubicBezTo>
                    <a:pt x="13517" y="33190"/>
                    <a:pt x="13533" y="33195"/>
                    <a:pt x="13548" y="33195"/>
                  </a:cubicBezTo>
                  <a:cubicBezTo>
                    <a:pt x="13574" y="33195"/>
                    <a:pt x="13601" y="33180"/>
                    <a:pt x="13610" y="33150"/>
                  </a:cubicBezTo>
                  <a:cubicBezTo>
                    <a:pt x="13635" y="33044"/>
                    <a:pt x="13601" y="32932"/>
                    <a:pt x="13572" y="32826"/>
                  </a:cubicBezTo>
                  <a:cubicBezTo>
                    <a:pt x="13543" y="32717"/>
                    <a:pt x="13510" y="32608"/>
                    <a:pt x="13475" y="32500"/>
                  </a:cubicBezTo>
                  <a:cubicBezTo>
                    <a:pt x="13406" y="32289"/>
                    <a:pt x="13328" y="32081"/>
                    <a:pt x="13240" y="31876"/>
                  </a:cubicBezTo>
                  <a:cubicBezTo>
                    <a:pt x="13121" y="31602"/>
                    <a:pt x="12977" y="31344"/>
                    <a:pt x="12791" y="31114"/>
                  </a:cubicBezTo>
                  <a:cubicBezTo>
                    <a:pt x="12897" y="31065"/>
                    <a:pt x="12953" y="30922"/>
                    <a:pt x="12994" y="30827"/>
                  </a:cubicBezTo>
                  <a:cubicBezTo>
                    <a:pt x="13041" y="30722"/>
                    <a:pt x="13076" y="30599"/>
                    <a:pt x="13146" y="30505"/>
                  </a:cubicBezTo>
                  <a:cubicBezTo>
                    <a:pt x="13217" y="30405"/>
                    <a:pt x="13346" y="30304"/>
                    <a:pt x="13481" y="30304"/>
                  </a:cubicBezTo>
                  <a:close/>
                  <a:moveTo>
                    <a:pt x="22514" y="24135"/>
                  </a:moveTo>
                  <a:cubicBezTo>
                    <a:pt x="22586" y="24135"/>
                    <a:pt x="22660" y="24160"/>
                    <a:pt x="22721" y="24197"/>
                  </a:cubicBezTo>
                  <a:cubicBezTo>
                    <a:pt x="22817" y="24256"/>
                    <a:pt x="22885" y="24353"/>
                    <a:pt x="22967" y="24428"/>
                  </a:cubicBezTo>
                  <a:cubicBezTo>
                    <a:pt x="23000" y="24458"/>
                    <a:pt x="23039" y="24473"/>
                    <a:pt x="23078" y="24473"/>
                  </a:cubicBezTo>
                  <a:cubicBezTo>
                    <a:pt x="23117" y="24473"/>
                    <a:pt x="23156" y="24458"/>
                    <a:pt x="23189" y="24428"/>
                  </a:cubicBezTo>
                  <a:cubicBezTo>
                    <a:pt x="23301" y="24328"/>
                    <a:pt x="23426" y="24225"/>
                    <a:pt x="23572" y="24181"/>
                  </a:cubicBezTo>
                  <a:cubicBezTo>
                    <a:pt x="23608" y="24170"/>
                    <a:pt x="23644" y="24165"/>
                    <a:pt x="23679" y="24165"/>
                  </a:cubicBezTo>
                  <a:cubicBezTo>
                    <a:pt x="23757" y="24165"/>
                    <a:pt x="23830" y="24191"/>
                    <a:pt x="23897" y="24232"/>
                  </a:cubicBezTo>
                  <a:cubicBezTo>
                    <a:pt x="23819" y="24282"/>
                    <a:pt x="23743" y="24339"/>
                    <a:pt x="23669" y="24401"/>
                  </a:cubicBezTo>
                  <a:cubicBezTo>
                    <a:pt x="23279" y="24734"/>
                    <a:pt x="22973" y="25162"/>
                    <a:pt x="22655" y="25565"/>
                  </a:cubicBezTo>
                  <a:cubicBezTo>
                    <a:pt x="21978" y="26430"/>
                    <a:pt x="21384" y="27351"/>
                    <a:pt x="20967" y="28370"/>
                  </a:cubicBezTo>
                  <a:cubicBezTo>
                    <a:pt x="20561" y="29364"/>
                    <a:pt x="20312" y="30415"/>
                    <a:pt x="20167" y="31479"/>
                  </a:cubicBezTo>
                  <a:cubicBezTo>
                    <a:pt x="20089" y="32057"/>
                    <a:pt x="20030" y="32643"/>
                    <a:pt x="20034" y="33227"/>
                  </a:cubicBezTo>
                  <a:cubicBezTo>
                    <a:pt x="20028" y="33502"/>
                    <a:pt x="20049" y="33770"/>
                    <a:pt x="20066" y="34040"/>
                  </a:cubicBezTo>
                  <a:cubicBezTo>
                    <a:pt x="20078" y="34264"/>
                    <a:pt x="20084" y="34486"/>
                    <a:pt x="20117" y="34707"/>
                  </a:cubicBezTo>
                  <a:cubicBezTo>
                    <a:pt x="20139" y="34846"/>
                    <a:pt x="20170" y="34986"/>
                    <a:pt x="20223" y="35119"/>
                  </a:cubicBezTo>
                  <a:cubicBezTo>
                    <a:pt x="19676" y="35034"/>
                    <a:pt x="19129" y="34938"/>
                    <a:pt x="18582" y="34837"/>
                  </a:cubicBezTo>
                  <a:cubicBezTo>
                    <a:pt x="18584" y="34813"/>
                    <a:pt x="18582" y="34791"/>
                    <a:pt x="18572" y="34769"/>
                  </a:cubicBezTo>
                  <a:cubicBezTo>
                    <a:pt x="18576" y="34756"/>
                    <a:pt x="18577" y="34742"/>
                    <a:pt x="18582" y="34731"/>
                  </a:cubicBezTo>
                  <a:cubicBezTo>
                    <a:pt x="18597" y="34659"/>
                    <a:pt x="18615" y="34591"/>
                    <a:pt x="18631" y="34522"/>
                  </a:cubicBezTo>
                  <a:cubicBezTo>
                    <a:pt x="18671" y="34358"/>
                    <a:pt x="18712" y="34189"/>
                    <a:pt x="18706" y="34023"/>
                  </a:cubicBezTo>
                  <a:cubicBezTo>
                    <a:pt x="18698" y="33846"/>
                    <a:pt x="18628" y="33692"/>
                    <a:pt x="18456" y="33627"/>
                  </a:cubicBezTo>
                  <a:cubicBezTo>
                    <a:pt x="18385" y="33601"/>
                    <a:pt x="18311" y="33593"/>
                    <a:pt x="18236" y="33593"/>
                  </a:cubicBezTo>
                  <a:cubicBezTo>
                    <a:pt x="18132" y="33593"/>
                    <a:pt x="18027" y="33608"/>
                    <a:pt x="17928" y="33609"/>
                  </a:cubicBezTo>
                  <a:cubicBezTo>
                    <a:pt x="17923" y="33610"/>
                    <a:pt x="17917" y="33610"/>
                    <a:pt x="17912" y="33610"/>
                  </a:cubicBezTo>
                  <a:cubicBezTo>
                    <a:pt x="17902" y="33610"/>
                    <a:pt x="17891" y="33609"/>
                    <a:pt x="17881" y="33609"/>
                  </a:cubicBezTo>
                  <a:cubicBezTo>
                    <a:pt x="17853" y="33609"/>
                    <a:pt x="17862" y="33609"/>
                    <a:pt x="17847" y="33606"/>
                  </a:cubicBezTo>
                  <a:cubicBezTo>
                    <a:pt x="17843" y="33606"/>
                    <a:pt x="17839" y="33603"/>
                    <a:pt x="17837" y="33603"/>
                  </a:cubicBezTo>
                  <a:cubicBezTo>
                    <a:pt x="17843" y="33566"/>
                    <a:pt x="17855" y="33528"/>
                    <a:pt x="17865" y="33492"/>
                  </a:cubicBezTo>
                  <a:cubicBezTo>
                    <a:pt x="17915" y="33338"/>
                    <a:pt x="17993" y="33197"/>
                    <a:pt x="18044" y="33043"/>
                  </a:cubicBezTo>
                  <a:cubicBezTo>
                    <a:pt x="18094" y="32887"/>
                    <a:pt x="18060" y="32687"/>
                    <a:pt x="17943" y="32567"/>
                  </a:cubicBezTo>
                  <a:cubicBezTo>
                    <a:pt x="17836" y="32451"/>
                    <a:pt x="17673" y="32420"/>
                    <a:pt x="17522" y="32420"/>
                  </a:cubicBezTo>
                  <a:cubicBezTo>
                    <a:pt x="17509" y="32420"/>
                    <a:pt x="17497" y="32420"/>
                    <a:pt x="17485" y="32420"/>
                  </a:cubicBezTo>
                  <a:cubicBezTo>
                    <a:pt x="17313" y="32424"/>
                    <a:pt x="17149" y="32470"/>
                    <a:pt x="16979" y="32492"/>
                  </a:cubicBezTo>
                  <a:lnTo>
                    <a:pt x="16959" y="32492"/>
                  </a:lnTo>
                  <a:cubicBezTo>
                    <a:pt x="16963" y="32476"/>
                    <a:pt x="16969" y="32458"/>
                    <a:pt x="16973" y="32442"/>
                  </a:cubicBezTo>
                  <a:cubicBezTo>
                    <a:pt x="17071" y="32139"/>
                    <a:pt x="17157" y="31779"/>
                    <a:pt x="17032" y="31471"/>
                  </a:cubicBezTo>
                  <a:cubicBezTo>
                    <a:pt x="16968" y="31309"/>
                    <a:pt x="16838" y="31184"/>
                    <a:pt x="16664" y="31145"/>
                  </a:cubicBezTo>
                  <a:cubicBezTo>
                    <a:pt x="16623" y="31137"/>
                    <a:pt x="16583" y="31133"/>
                    <a:pt x="16544" y="31133"/>
                  </a:cubicBezTo>
                  <a:cubicBezTo>
                    <a:pt x="16417" y="31133"/>
                    <a:pt x="16302" y="31176"/>
                    <a:pt x="16180" y="31237"/>
                  </a:cubicBezTo>
                  <a:cubicBezTo>
                    <a:pt x="16046" y="31304"/>
                    <a:pt x="15917" y="31387"/>
                    <a:pt x="15782" y="31453"/>
                  </a:cubicBezTo>
                  <a:lnTo>
                    <a:pt x="15782" y="31398"/>
                  </a:lnTo>
                  <a:cubicBezTo>
                    <a:pt x="15792" y="31228"/>
                    <a:pt x="15826" y="31060"/>
                    <a:pt x="15795" y="30890"/>
                  </a:cubicBezTo>
                  <a:cubicBezTo>
                    <a:pt x="15754" y="30690"/>
                    <a:pt x="15673" y="30476"/>
                    <a:pt x="15493" y="30361"/>
                  </a:cubicBezTo>
                  <a:cubicBezTo>
                    <a:pt x="15477" y="30352"/>
                    <a:pt x="15458" y="30343"/>
                    <a:pt x="15443" y="30333"/>
                  </a:cubicBezTo>
                  <a:cubicBezTo>
                    <a:pt x="15439" y="30322"/>
                    <a:pt x="15433" y="30311"/>
                    <a:pt x="15430" y="30302"/>
                  </a:cubicBezTo>
                  <a:cubicBezTo>
                    <a:pt x="15215" y="29952"/>
                    <a:pt x="15380" y="29498"/>
                    <a:pt x="15598" y="29191"/>
                  </a:cubicBezTo>
                  <a:cubicBezTo>
                    <a:pt x="15649" y="29117"/>
                    <a:pt x="15713" y="29052"/>
                    <a:pt x="15781" y="28992"/>
                  </a:cubicBezTo>
                  <a:cubicBezTo>
                    <a:pt x="15873" y="28916"/>
                    <a:pt x="15959" y="28844"/>
                    <a:pt x="16003" y="28728"/>
                  </a:cubicBezTo>
                  <a:cubicBezTo>
                    <a:pt x="16046" y="28610"/>
                    <a:pt x="16031" y="28481"/>
                    <a:pt x="16019" y="28358"/>
                  </a:cubicBezTo>
                  <a:cubicBezTo>
                    <a:pt x="16005" y="28233"/>
                    <a:pt x="16005" y="28114"/>
                    <a:pt x="16088" y="28011"/>
                  </a:cubicBezTo>
                  <a:cubicBezTo>
                    <a:pt x="16154" y="27931"/>
                    <a:pt x="16255" y="27906"/>
                    <a:pt x="16347" y="27870"/>
                  </a:cubicBezTo>
                  <a:cubicBezTo>
                    <a:pt x="16444" y="27833"/>
                    <a:pt x="16550" y="27789"/>
                    <a:pt x="16628" y="27714"/>
                  </a:cubicBezTo>
                  <a:cubicBezTo>
                    <a:pt x="16758" y="27592"/>
                    <a:pt x="16697" y="27409"/>
                    <a:pt x="16706" y="27253"/>
                  </a:cubicBezTo>
                  <a:cubicBezTo>
                    <a:pt x="16718" y="27067"/>
                    <a:pt x="16772" y="26843"/>
                    <a:pt x="16952" y="26750"/>
                  </a:cubicBezTo>
                  <a:cubicBezTo>
                    <a:pt x="16954" y="26750"/>
                    <a:pt x="16954" y="26750"/>
                    <a:pt x="16954" y="26747"/>
                  </a:cubicBezTo>
                  <a:cubicBezTo>
                    <a:pt x="16963" y="26744"/>
                    <a:pt x="16974" y="26743"/>
                    <a:pt x="16982" y="26740"/>
                  </a:cubicBezTo>
                  <a:cubicBezTo>
                    <a:pt x="17001" y="26737"/>
                    <a:pt x="17020" y="26732"/>
                    <a:pt x="17037" y="26729"/>
                  </a:cubicBezTo>
                  <a:cubicBezTo>
                    <a:pt x="17078" y="26722"/>
                    <a:pt x="17119" y="26717"/>
                    <a:pt x="17159" y="26716"/>
                  </a:cubicBezTo>
                  <a:cubicBezTo>
                    <a:pt x="17250" y="26707"/>
                    <a:pt x="17347" y="26704"/>
                    <a:pt x="17433" y="26681"/>
                  </a:cubicBezTo>
                  <a:cubicBezTo>
                    <a:pt x="17531" y="26656"/>
                    <a:pt x="17603" y="26593"/>
                    <a:pt x="17617" y="26490"/>
                  </a:cubicBezTo>
                  <a:cubicBezTo>
                    <a:pt x="17630" y="26394"/>
                    <a:pt x="17608" y="26298"/>
                    <a:pt x="17619" y="26201"/>
                  </a:cubicBezTo>
                  <a:cubicBezTo>
                    <a:pt x="17647" y="25994"/>
                    <a:pt x="17738" y="25748"/>
                    <a:pt x="17975" y="25725"/>
                  </a:cubicBezTo>
                  <a:cubicBezTo>
                    <a:pt x="17996" y="25723"/>
                    <a:pt x="18018" y="25722"/>
                    <a:pt x="18040" y="25722"/>
                  </a:cubicBezTo>
                  <a:cubicBezTo>
                    <a:pt x="18127" y="25722"/>
                    <a:pt x="18216" y="25735"/>
                    <a:pt x="18302" y="25735"/>
                  </a:cubicBezTo>
                  <a:cubicBezTo>
                    <a:pt x="18383" y="25735"/>
                    <a:pt x="18462" y="25724"/>
                    <a:pt x="18536" y="25678"/>
                  </a:cubicBezTo>
                  <a:cubicBezTo>
                    <a:pt x="18670" y="25597"/>
                    <a:pt x="18739" y="25441"/>
                    <a:pt x="18811" y="25307"/>
                  </a:cubicBezTo>
                  <a:cubicBezTo>
                    <a:pt x="18829" y="25276"/>
                    <a:pt x="18846" y="25245"/>
                    <a:pt x="18864" y="25217"/>
                  </a:cubicBezTo>
                  <a:cubicBezTo>
                    <a:pt x="18868" y="25209"/>
                    <a:pt x="18884" y="25187"/>
                    <a:pt x="18889" y="25182"/>
                  </a:cubicBezTo>
                  <a:cubicBezTo>
                    <a:pt x="18900" y="25170"/>
                    <a:pt x="18911" y="25155"/>
                    <a:pt x="18922" y="25142"/>
                  </a:cubicBezTo>
                  <a:cubicBezTo>
                    <a:pt x="18930" y="25138"/>
                    <a:pt x="18950" y="25118"/>
                    <a:pt x="18952" y="25114"/>
                  </a:cubicBezTo>
                  <a:cubicBezTo>
                    <a:pt x="18956" y="25112"/>
                    <a:pt x="18980" y="25097"/>
                    <a:pt x="18989" y="25093"/>
                  </a:cubicBezTo>
                  <a:cubicBezTo>
                    <a:pt x="18995" y="25088"/>
                    <a:pt x="19020" y="25077"/>
                    <a:pt x="19026" y="25073"/>
                  </a:cubicBezTo>
                  <a:cubicBezTo>
                    <a:pt x="19049" y="25067"/>
                    <a:pt x="19071" y="25057"/>
                    <a:pt x="19096" y="25053"/>
                  </a:cubicBezTo>
                  <a:cubicBezTo>
                    <a:pt x="19115" y="25050"/>
                    <a:pt x="19133" y="25049"/>
                    <a:pt x="19152" y="25049"/>
                  </a:cubicBezTo>
                  <a:cubicBezTo>
                    <a:pt x="19251" y="25049"/>
                    <a:pt x="19354" y="25083"/>
                    <a:pt x="19451" y="25094"/>
                  </a:cubicBezTo>
                  <a:cubicBezTo>
                    <a:pt x="19473" y="25096"/>
                    <a:pt x="19495" y="25097"/>
                    <a:pt x="19517" y="25097"/>
                  </a:cubicBezTo>
                  <a:cubicBezTo>
                    <a:pt x="19618" y="25097"/>
                    <a:pt x="19721" y="25071"/>
                    <a:pt x="19801" y="25011"/>
                  </a:cubicBezTo>
                  <a:cubicBezTo>
                    <a:pt x="19886" y="24952"/>
                    <a:pt x="19942" y="24871"/>
                    <a:pt x="19994" y="24781"/>
                  </a:cubicBezTo>
                  <a:cubicBezTo>
                    <a:pt x="20045" y="24691"/>
                    <a:pt x="20099" y="24607"/>
                    <a:pt x="20197" y="24566"/>
                  </a:cubicBezTo>
                  <a:cubicBezTo>
                    <a:pt x="20247" y="24543"/>
                    <a:pt x="20301" y="24535"/>
                    <a:pt x="20355" y="24535"/>
                  </a:cubicBezTo>
                  <a:cubicBezTo>
                    <a:pt x="20407" y="24535"/>
                    <a:pt x="20459" y="24542"/>
                    <a:pt x="20510" y="24553"/>
                  </a:cubicBezTo>
                  <a:cubicBezTo>
                    <a:pt x="20544" y="24560"/>
                    <a:pt x="20617" y="24573"/>
                    <a:pt x="20632" y="24582"/>
                  </a:cubicBezTo>
                  <a:cubicBezTo>
                    <a:pt x="20672" y="24607"/>
                    <a:pt x="20711" y="24651"/>
                    <a:pt x="20773" y="24660"/>
                  </a:cubicBezTo>
                  <a:cubicBezTo>
                    <a:pt x="20786" y="24662"/>
                    <a:pt x="20798" y="24663"/>
                    <a:pt x="20810" y="24663"/>
                  </a:cubicBezTo>
                  <a:cubicBezTo>
                    <a:pt x="20902" y="24663"/>
                    <a:pt x="20968" y="24605"/>
                    <a:pt x="21007" y="24520"/>
                  </a:cubicBezTo>
                  <a:cubicBezTo>
                    <a:pt x="21023" y="24482"/>
                    <a:pt x="21039" y="24444"/>
                    <a:pt x="21056" y="24406"/>
                  </a:cubicBezTo>
                  <a:cubicBezTo>
                    <a:pt x="21063" y="24389"/>
                    <a:pt x="21072" y="24373"/>
                    <a:pt x="21078" y="24357"/>
                  </a:cubicBezTo>
                  <a:cubicBezTo>
                    <a:pt x="21082" y="24350"/>
                    <a:pt x="21085" y="24345"/>
                    <a:pt x="21088" y="24339"/>
                  </a:cubicBezTo>
                  <a:lnTo>
                    <a:pt x="21091" y="24339"/>
                  </a:lnTo>
                  <a:cubicBezTo>
                    <a:pt x="21091" y="24337"/>
                    <a:pt x="21091" y="24337"/>
                    <a:pt x="21093" y="24337"/>
                  </a:cubicBezTo>
                  <a:cubicBezTo>
                    <a:pt x="21165" y="24269"/>
                    <a:pt x="21252" y="24242"/>
                    <a:pt x="21342" y="24242"/>
                  </a:cubicBezTo>
                  <a:cubicBezTo>
                    <a:pt x="21459" y="24242"/>
                    <a:pt x="21581" y="24287"/>
                    <a:pt x="21682" y="24345"/>
                  </a:cubicBezTo>
                  <a:cubicBezTo>
                    <a:pt x="21751" y="24385"/>
                    <a:pt x="21814" y="24424"/>
                    <a:pt x="21889" y="24424"/>
                  </a:cubicBezTo>
                  <a:cubicBezTo>
                    <a:pt x="21907" y="24424"/>
                    <a:pt x="21925" y="24421"/>
                    <a:pt x="21945" y="24417"/>
                  </a:cubicBezTo>
                  <a:cubicBezTo>
                    <a:pt x="22041" y="24392"/>
                    <a:pt x="22138" y="24332"/>
                    <a:pt x="22222" y="24276"/>
                  </a:cubicBezTo>
                  <a:cubicBezTo>
                    <a:pt x="22288" y="24229"/>
                    <a:pt x="22353" y="24170"/>
                    <a:pt x="22436" y="24146"/>
                  </a:cubicBezTo>
                  <a:cubicBezTo>
                    <a:pt x="22462" y="24139"/>
                    <a:pt x="22488" y="24135"/>
                    <a:pt x="22514" y="24135"/>
                  </a:cubicBezTo>
                  <a:close/>
                  <a:moveTo>
                    <a:pt x="25132" y="24240"/>
                  </a:moveTo>
                  <a:cubicBezTo>
                    <a:pt x="25346" y="24240"/>
                    <a:pt x="25560" y="24260"/>
                    <a:pt x="25769" y="24289"/>
                  </a:cubicBezTo>
                  <a:cubicBezTo>
                    <a:pt x="26294" y="24358"/>
                    <a:pt x="26805" y="24495"/>
                    <a:pt x="27314" y="24640"/>
                  </a:cubicBezTo>
                  <a:cubicBezTo>
                    <a:pt x="27577" y="24714"/>
                    <a:pt x="27841" y="24786"/>
                    <a:pt x="28105" y="24855"/>
                  </a:cubicBezTo>
                  <a:cubicBezTo>
                    <a:pt x="28266" y="24898"/>
                    <a:pt x="28429" y="24931"/>
                    <a:pt x="28587" y="24974"/>
                  </a:cubicBezTo>
                  <a:cubicBezTo>
                    <a:pt x="28731" y="25011"/>
                    <a:pt x="28889" y="25061"/>
                    <a:pt x="29009" y="25118"/>
                  </a:cubicBezTo>
                  <a:cubicBezTo>
                    <a:pt x="29075" y="25148"/>
                    <a:pt x="29143" y="25183"/>
                    <a:pt x="29204" y="25226"/>
                  </a:cubicBezTo>
                  <a:cubicBezTo>
                    <a:pt x="29207" y="25230"/>
                    <a:pt x="29210" y="25230"/>
                    <a:pt x="29212" y="25233"/>
                  </a:cubicBezTo>
                  <a:lnTo>
                    <a:pt x="29219" y="25239"/>
                  </a:lnTo>
                  <a:cubicBezTo>
                    <a:pt x="29231" y="25249"/>
                    <a:pt x="29243" y="25259"/>
                    <a:pt x="29254" y="25274"/>
                  </a:cubicBezTo>
                  <a:cubicBezTo>
                    <a:pt x="29263" y="25280"/>
                    <a:pt x="29272" y="25292"/>
                    <a:pt x="29279" y="25301"/>
                  </a:cubicBezTo>
                  <a:cubicBezTo>
                    <a:pt x="29282" y="25303"/>
                    <a:pt x="29294" y="25323"/>
                    <a:pt x="29298" y="25329"/>
                  </a:cubicBezTo>
                  <a:cubicBezTo>
                    <a:pt x="29300" y="25333"/>
                    <a:pt x="29302" y="25338"/>
                    <a:pt x="29308" y="25345"/>
                  </a:cubicBezTo>
                  <a:cubicBezTo>
                    <a:pt x="29310" y="25357"/>
                    <a:pt x="29311" y="25368"/>
                    <a:pt x="29316" y="25379"/>
                  </a:cubicBezTo>
                  <a:cubicBezTo>
                    <a:pt x="29316" y="25381"/>
                    <a:pt x="29319" y="25385"/>
                    <a:pt x="29319" y="25388"/>
                  </a:cubicBezTo>
                  <a:lnTo>
                    <a:pt x="29319" y="25390"/>
                  </a:lnTo>
                  <a:cubicBezTo>
                    <a:pt x="29316" y="25404"/>
                    <a:pt x="29315" y="25426"/>
                    <a:pt x="29315" y="25426"/>
                  </a:cubicBezTo>
                  <a:cubicBezTo>
                    <a:pt x="29315" y="25430"/>
                    <a:pt x="29313" y="25435"/>
                    <a:pt x="29311" y="25438"/>
                  </a:cubicBezTo>
                  <a:cubicBezTo>
                    <a:pt x="29307" y="25448"/>
                    <a:pt x="29298" y="25466"/>
                    <a:pt x="29295" y="25470"/>
                  </a:cubicBezTo>
                  <a:cubicBezTo>
                    <a:pt x="29271" y="25508"/>
                    <a:pt x="29271" y="25505"/>
                    <a:pt x="29239" y="25539"/>
                  </a:cubicBezTo>
                  <a:cubicBezTo>
                    <a:pt x="29121" y="25673"/>
                    <a:pt x="28981" y="25785"/>
                    <a:pt x="28842" y="25895"/>
                  </a:cubicBezTo>
                  <a:cubicBezTo>
                    <a:pt x="28681" y="26025"/>
                    <a:pt x="28533" y="26166"/>
                    <a:pt x="28378" y="26306"/>
                  </a:cubicBezTo>
                  <a:cubicBezTo>
                    <a:pt x="28181" y="26480"/>
                    <a:pt x="27985" y="26655"/>
                    <a:pt x="27793" y="26836"/>
                  </a:cubicBezTo>
                  <a:cubicBezTo>
                    <a:pt x="27082" y="27508"/>
                    <a:pt x="26500" y="28300"/>
                    <a:pt x="26007" y="29143"/>
                  </a:cubicBezTo>
                  <a:cubicBezTo>
                    <a:pt x="25502" y="30000"/>
                    <a:pt x="25139" y="30952"/>
                    <a:pt x="24962" y="31932"/>
                  </a:cubicBezTo>
                  <a:cubicBezTo>
                    <a:pt x="24862" y="32478"/>
                    <a:pt x="24825" y="33035"/>
                    <a:pt x="24825" y="33590"/>
                  </a:cubicBezTo>
                  <a:cubicBezTo>
                    <a:pt x="24824" y="33871"/>
                    <a:pt x="24835" y="34154"/>
                    <a:pt x="24847" y="34435"/>
                  </a:cubicBezTo>
                  <a:cubicBezTo>
                    <a:pt x="24853" y="34574"/>
                    <a:pt x="24861" y="34715"/>
                    <a:pt x="24874" y="34853"/>
                  </a:cubicBezTo>
                  <a:cubicBezTo>
                    <a:pt x="24882" y="34920"/>
                    <a:pt x="24890" y="34991"/>
                    <a:pt x="24899" y="35059"/>
                  </a:cubicBezTo>
                  <a:cubicBezTo>
                    <a:pt x="24903" y="35093"/>
                    <a:pt x="24911" y="35128"/>
                    <a:pt x="24915" y="35162"/>
                  </a:cubicBezTo>
                  <a:cubicBezTo>
                    <a:pt x="24917" y="35171"/>
                    <a:pt x="24917" y="35181"/>
                    <a:pt x="24919" y="35190"/>
                  </a:cubicBezTo>
                  <a:cubicBezTo>
                    <a:pt x="24919" y="35195"/>
                    <a:pt x="24919" y="35197"/>
                    <a:pt x="24921" y="35200"/>
                  </a:cubicBezTo>
                  <a:lnTo>
                    <a:pt x="24921" y="35204"/>
                  </a:lnTo>
                  <a:cubicBezTo>
                    <a:pt x="24935" y="35300"/>
                    <a:pt x="24943" y="35397"/>
                    <a:pt x="24962" y="35490"/>
                  </a:cubicBezTo>
                  <a:cubicBezTo>
                    <a:pt x="24971" y="35544"/>
                    <a:pt x="24984" y="35605"/>
                    <a:pt x="25004" y="35655"/>
                  </a:cubicBezTo>
                  <a:cubicBezTo>
                    <a:pt x="24687" y="35627"/>
                    <a:pt x="24371" y="35596"/>
                    <a:pt x="24054" y="35569"/>
                  </a:cubicBezTo>
                  <a:cubicBezTo>
                    <a:pt x="23083" y="35481"/>
                    <a:pt x="22114" y="35383"/>
                    <a:pt x="21150" y="35253"/>
                  </a:cubicBezTo>
                  <a:cubicBezTo>
                    <a:pt x="20960" y="35228"/>
                    <a:pt x="20770" y="35202"/>
                    <a:pt x="20581" y="35172"/>
                  </a:cubicBezTo>
                  <a:cubicBezTo>
                    <a:pt x="20577" y="35163"/>
                    <a:pt x="20572" y="35153"/>
                    <a:pt x="20566" y="35142"/>
                  </a:cubicBezTo>
                  <a:cubicBezTo>
                    <a:pt x="20468" y="34978"/>
                    <a:pt x="20441" y="34784"/>
                    <a:pt x="20420" y="34596"/>
                  </a:cubicBezTo>
                  <a:cubicBezTo>
                    <a:pt x="20398" y="34388"/>
                    <a:pt x="20395" y="34178"/>
                    <a:pt x="20379" y="33971"/>
                  </a:cubicBezTo>
                  <a:cubicBezTo>
                    <a:pt x="20337" y="33410"/>
                    <a:pt x="20344" y="32850"/>
                    <a:pt x="20391" y="32289"/>
                  </a:cubicBezTo>
                  <a:cubicBezTo>
                    <a:pt x="20481" y="31225"/>
                    <a:pt x="20677" y="30165"/>
                    <a:pt x="21007" y="29151"/>
                  </a:cubicBezTo>
                  <a:cubicBezTo>
                    <a:pt x="21337" y="28142"/>
                    <a:pt x="21828" y="27213"/>
                    <a:pt x="22446" y="26349"/>
                  </a:cubicBezTo>
                  <a:cubicBezTo>
                    <a:pt x="22744" y="25927"/>
                    <a:pt x="23070" y="25519"/>
                    <a:pt x="23406" y="25122"/>
                  </a:cubicBezTo>
                  <a:cubicBezTo>
                    <a:pt x="23701" y="24772"/>
                    <a:pt x="24028" y="24436"/>
                    <a:pt x="24481" y="24318"/>
                  </a:cubicBezTo>
                  <a:cubicBezTo>
                    <a:pt x="24693" y="24261"/>
                    <a:pt x="24912" y="24240"/>
                    <a:pt x="25132" y="24240"/>
                  </a:cubicBezTo>
                  <a:close/>
                  <a:moveTo>
                    <a:pt x="29704" y="25720"/>
                  </a:moveTo>
                  <a:cubicBezTo>
                    <a:pt x="29833" y="25720"/>
                    <a:pt x="29962" y="25747"/>
                    <a:pt x="30075" y="25806"/>
                  </a:cubicBezTo>
                  <a:cubicBezTo>
                    <a:pt x="30166" y="25853"/>
                    <a:pt x="30247" y="25915"/>
                    <a:pt x="30294" y="26014"/>
                  </a:cubicBezTo>
                  <a:cubicBezTo>
                    <a:pt x="30335" y="26101"/>
                    <a:pt x="30356" y="26204"/>
                    <a:pt x="30356" y="26302"/>
                  </a:cubicBezTo>
                  <a:cubicBezTo>
                    <a:pt x="30356" y="26400"/>
                    <a:pt x="30345" y="26507"/>
                    <a:pt x="30403" y="26594"/>
                  </a:cubicBezTo>
                  <a:cubicBezTo>
                    <a:pt x="30462" y="26682"/>
                    <a:pt x="30566" y="26715"/>
                    <a:pt x="30667" y="26726"/>
                  </a:cubicBezTo>
                  <a:cubicBezTo>
                    <a:pt x="30847" y="26744"/>
                    <a:pt x="31028" y="26707"/>
                    <a:pt x="31182" y="26832"/>
                  </a:cubicBezTo>
                  <a:cubicBezTo>
                    <a:pt x="31272" y="26906"/>
                    <a:pt x="31341" y="27015"/>
                    <a:pt x="31334" y="27134"/>
                  </a:cubicBezTo>
                  <a:cubicBezTo>
                    <a:pt x="31325" y="27264"/>
                    <a:pt x="31229" y="27361"/>
                    <a:pt x="31162" y="27464"/>
                  </a:cubicBezTo>
                  <a:cubicBezTo>
                    <a:pt x="31102" y="27554"/>
                    <a:pt x="31182" y="27663"/>
                    <a:pt x="31278" y="27667"/>
                  </a:cubicBezTo>
                  <a:cubicBezTo>
                    <a:pt x="31471" y="27673"/>
                    <a:pt x="31747" y="27658"/>
                    <a:pt x="31840" y="27870"/>
                  </a:cubicBezTo>
                  <a:cubicBezTo>
                    <a:pt x="31869" y="27936"/>
                    <a:pt x="31836" y="28000"/>
                    <a:pt x="31803" y="28069"/>
                  </a:cubicBezTo>
                  <a:cubicBezTo>
                    <a:pt x="31752" y="28175"/>
                    <a:pt x="31706" y="28275"/>
                    <a:pt x="31696" y="28391"/>
                  </a:cubicBezTo>
                  <a:cubicBezTo>
                    <a:pt x="31693" y="28449"/>
                    <a:pt x="31743" y="28516"/>
                    <a:pt x="31799" y="28525"/>
                  </a:cubicBezTo>
                  <a:cubicBezTo>
                    <a:pt x="31984" y="28561"/>
                    <a:pt x="32242" y="28545"/>
                    <a:pt x="32386" y="28688"/>
                  </a:cubicBezTo>
                  <a:cubicBezTo>
                    <a:pt x="32474" y="28775"/>
                    <a:pt x="32516" y="28897"/>
                    <a:pt x="32502" y="29021"/>
                  </a:cubicBezTo>
                  <a:cubicBezTo>
                    <a:pt x="32486" y="29155"/>
                    <a:pt x="32433" y="29284"/>
                    <a:pt x="32430" y="29418"/>
                  </a:cubicBezTo>
                  <a:cubicBezTo>
                    <a:pt x="32430" y="29469"/>
                    <a:pt x="32475" y="29525"/>
                    <a:pt x="32529" y="29525"/>
                  </a:cubicBezTo>
                  <a:cubicBezTo>
                    <a:pt x="32532" y="29525"/>
                    <a:pt x="32534" y="29525"/>
                    <a:pt x="32537" y="29525"/>
                  </a:cubicBezTo>
                  <a:cubicBezTo>
                    <a:pt x="32550" y="29524"/>
                    <a:pt x="32562" y="29523"/>
                    <a:pt x="32575" y="29523"/>
                  </a:cubicBezTo>
                  <a:cubicBezTo>
                    <a:pt x="32663" y="29523"/>
                    <a:pt x="32736" y="29557"/>
                    <a:pt x="32818" y="29594"/>
                  </a:cubicBezTo>
                  <a:cubicBezTo>
                    <a:pt x="32903" y="29631"/>
                    <a:pt x="32971" y="29678"/>
                    <a:pt x="33017" y="29761"/>
                  </a:cubicBezTo>
                  <a:cubicBezTo>
                    <a:pt x="33117" y="29936"/>
                    <a:pt x="32989" y="30164"/>
                    <a:pt x="32865" y="30293"/>
                  </a:cubicBezTo>
                  <a:cubicBezTo>
                    <a:pt x="32791" y="30372"/>
                    <a:pt x="32836" y="30519"/>
                    <a:pt x="32952" y="30519"/>
                  </a:cubicBezTo>
                  <a:cubicBezTo>
                    <a:pt x="32954" y="30519"/>
                    <a:pt x="32957" y="30519"/>
                    <a:pt x="32959" y="30519"/>
                  </a:cubicBezTo>
                  <a:cubicBezTo>
                    <a:pt x="32971" y="30518"/>
                    <a:pt x="32983" y="30518"/>
                    <a:pt x="32994" y="30518"/>
                  </a:cubicBezTo>
                  <a:cubicBezTo>
                    <a:pt x="33058" y="30518"/>
                    <a:pt x="33107" y="30527"/>
                    <a:pt x="33171" y="30565"/>
                  </a:cubicBezTo>
                  <a:cubicBezTo>
                    <a:pt x="33230" y="30599"/>
                    <a:pt x="33281" y="30644"/>
                    <a:pt x="33317" y="30699"/>
                  </a:cubicBezTo>
                  <a:cubicBezTo>
                    <a:pt x="33391" y="30821"/>
                    <a:pt x="33392" y="30947"/>
                    <a:pt x="33336" y="31077"/>
                  </a:cubicBezTo>
                  <a:cubicBezTo>
                    <a:pt x="33314" y="31128"/>
                    <a:pt x="33314" y="31189"/>
                    <a:pt x="33345" y="31233"/>
                  </a:cubicBezTo>
                  <a:cubicBezTo>
                    <a:pt x="33146" y="31552"/>
                    <a:pt x="32945" y="31872"/>
                    <a:pt x="32740" y="32187"/>
                  </a:cubicBezTo>
                  <a:cubicBezTo>
                    <a:pt x="32479" y="32590"/>
                    <a:pt x="32210" y="32989"/>
                    <a:pt x="31935" y="33383"/>
                  </a:cubicBezTo>
                  <a:cubicBezTo>
                    <a:pt x="31688" y="33738"/>
                    <a:pt x="31446" y="34103"/>
                    <a:pt x="31168" y="34431"/>
                  </a:cubicBezTo>
                  <a:cubicBezTo>
                    <a:pt x="30727" y="34946"/>
                    <a:pt x="30182" y="35331"/>
                    <a:pt x="29535" y="35534"/>
                  </a:cubicBezTo>
                  <a:cubicBezTo>
                    <a:pt x="28869" y="35742"/>
                    <a:pt x="28156" y="35796"/>
                    <a:pt x="27456" y="35796"/>
                  </a:cubicBezTo>
                  <a:cubicBezTo>
                    <a:pt x="27316" y="35796"/>
                    <a:pt x="27177" y="35794"/>
                    <a:pt x="27038" y="35790"/>
                  </a:cubicBezTo>
                  <a:cubicBezTo>
                    <a:pt x="26470" y="35779"/>
                    <a:pt x="25901" y="35737"/>
                    <a:pt x="25334" y="35685"/>
                  </a:cubicBezTo>
                  <a:cubicBezTo>
                    <a:pt x="25349" y="35641"/>
                    <a:pt x="25349" y="35591"/>
                    <a:pt x="25321" y="35554"/>
                  </a:cubicBezTo>
                  <a:cubicBezTo>
                    <a:pt x="25319" y="35550"/>
                    <a:pt x="25312" y="35538"/>
                    <a:pt x="25307" y="35532"/>
                  </a:cubicBezTo>
                  <a:cubicBezTo>
                    <a:pt x="25305" y="35523"/>
                    <a:pt x="25296" y="35501"/>
                    <a:pt x="25295" y="35494"/>
                  </a:cubicBezTo>
                  <a:cubicBezTo>
                    <a:pt x="25284" y="35450"/>
                    <a:pt x="25275" y="35403"/>
                    <a:pt x="25267" y="35356"/>
                  </a:cubicBezTo>
                  <a:cubicBezTo>
                    <a:pt x="25253" y="35267"/>
                    <a:pt x="25242" y="35179"/>
                    <a:pt x="25228" y="35091"/>
                  </a:cubicBezTo>
                  <a:cubicBezTo>
                    <a:pt x="25186" y="34816"/>
                    <a:pt x="25169" y="34537"/>
                    <a:pt x="25154" y="34257"/>
                  </a:cubicBezTo>
                  <a:cubicBezTo>
                    <a:pt x="25127" y="33690"/>
                    <a:pt x="25121" y="33123"/>
                    <a:pt x="25174" y="32556"/>
                  </a:cubicBezTo>
                  <a:cubicBezTo>
                    <a:pt x="25270" y="31523"/>
                    <a:pt x="25549" y="30510"/>
                    <a:pt x="26009" y="29578"/>
                  </a:cubicBezTo>
                  <a:cubicBezTo>
                    <a:pt x="26222" y="29147"/>
                    <a:pt x="26472" y="28739"/>
                    <a:pt x="26764" y="28358"/>
                  </a:cubicBezTo>
                  <a:cubicBezTo>
                    <a:pt x="27069" y="27960"/>
                    <a:pt x="27399" y="27568"/>
                    <a:pt x="27763" y="27224"/>
                  </a:cubicBezTo>
                  <a:cubicBezTo>
                    <a:pt x="27962" y="27037"/>
                    <a:pt x="28168" y="26859"/>
                    <a:pt x="28378" y="26684"/>
                  </a:cubicBezTo>
                  <a:cubicBezTo>
                    <a:pt x="28565" y="26525"/>
                    <a:pt x="28753" y="26359"/>
                    <a:pt x="28945" y="26202"/>
                  </a:cubicBezTo>
                  <a:cubicBezTo>
                    <a:pt x="28949" y="26199"/>
                    <a:pt x="28965" y="26183"/>
                    <a:pt x="28970" y="26182"/>
                  </a:cubicBezTo>
                  <a:cubicBezTo>
                    <a:pt x="28982" y="26173"/>
                    <a:pt x="28994" y="26162"/>
                    <a:pt x="29008" y="26153"/>
                  </a:cubicBezTo>
                  <a:cubicBezTo>
                    <a:pt x="29043" y="26126"/>
                    <a:pt x="29080" y="26100"/>
                    <a:pt x="29114" y="26073"/>
                  </a:cubicBezTo>
                  <a:cubicBezTo>
                    <a:pt x="29192" y="26012"/>
                    <a:pt x="29270" y="25952"/>
                    <a:pt x="29345" y="25887"/>
                  </a:cubicBezTo>
                  <a:cubicBezTo>
                    <a:pt x="29395" y="25843"/>
                    <a:pt x="29447" y="25797"/>
                    <a:pt x="29494" y="25744"/>
                  </a:cubicBezTo>
                  <a:cubicBezTo>
                    <a:pt x="29562" y="25728"/>
                    <a:pt x="29633" y="25720"/>
                    <a:pt x="29704" y="25720"/>
                  </a:cubicBezTo>
                  <a:close/>
                  <a:moveTo>
                    <a:pt x="40333" y="11749"/>
                  </a:moveTo>
                  <a:cubicBezTo>
                    <a:pt x="40570" y="11945"/>
                    <a:pt x="40864" y="12041"/>
                    <a:pt x="41149" y="12144"/>
                  </a:cubicBezTo>
                  <a:cubicBezTo>
                    <a:pt x="41302" y="12200"/>
                    <a:pt x="41448" y="12275"/>
                    <a:pt x="41595" y="12347"/>
                  </a:cubicBezTo>
                  <a:cubicBezTo>
                    <a:pt x="41754" y="12425"/>
                    <a:pt x="41910" y="12509"/>
                    <a:pt x="42062" y="12600"/>
                  </a:cubicBezTo>
                  <a:cubicBezTo>
                    <a:pt x="42339" y="12763"/>
                    <a:pt x="42593" y="12949"/>
                    <a:pt x="42752" y="13237"/>
                  </a:cubicBezTo>
                  <a:cubicBezTo>
                    <a:pt x="42895" y="13498"/>
                    <a:pt x="42953" y="13798"/>
                    <a:pt x="42964" y="14092"/>
                  </a:cubicBezTo>
                  <a:cubicBezTo>
                    <a:pt x="42986" y="14711"/>
                    <a:pt x="42547" y="15387"/>
                    <a:pt x="42291" y="15930"/>
                  </a:cubicBezTo>
                  <a:cubicBezTo>
                    <a:pt x="42079" y="16386"/>
                    <a:pt x="41864" y="16841"/>
                    <a:pt x="41651" y="17294"/>
                  </a:cubicBezTo>
                  <a:cubicBezTo>
                    <a:pt x="41220" y="18203"/>
                    <a:pt x="40790" y="19111"/>
                    <a:pt x="40352" y="20017"/>
                  </a:cubicBezTo>
                  <a:cubicBezTo>
                    <a:pt x="40189" y="20356"/>
                    <a:pt x="40024" y="20694"/>
                    <a:pt x="39859" y="21033"/>
                  </a:cubicBezTo>
                  <a:cubicBezTo>
                    <a:pt x="39152" y="22491"/>
                    <a:pt x="38442" y="23948"/>
                    <a:pt x="37730" y="25402"/>
                  </a:cubicBezTo>
                  <a:cubicBezTo>
                    <a:pt x="36869" y="27160"/>
                    <a:pt x="35997" y="28908"/>
                    <a:pt x="35057" y="30627"/>
                  </a:cubicBezTo>
                  <a:cubicBezTo>
                    <a:pt x="34586" y="31484"/>
                    <a:pt x="34106" y="32337"/>
                    <a:pt x="33609" y="33182"/>
                  </a:cubicBezTo>
                  <a:cubicBezTo>
                    <a:pt x="33162" y="33941"/>
                    <a:pt x="32716" y="34711"/>
                    <a:pt x="32213" y="35437"/>
                  </a:cubicBezTo>
                  <a:cubicBezTo>
                    <a:pt x="31760" y="36090"/>
                    <a:pt x="31221" y="36731"/>
                    <a:pt x="30516" y="37120"/>
                  </a:cubicBezTo>
                  <a:cubicBezTo>
                    <a:pt x="29695" y="37572"/>
                    <a:pt x="28737" y="37649"/>
                    <a:pt x="27819" y="37691"/>
                  </a:cubicBezTo>
                  <a:cubicBezTo>
                    <a:pt x="27529" y="37705"/>
                    <a:pt x="27238" y="37711"/>
                    <a:pt x="26947" y="37711"/>
                  </a:cubicBezTo>
                  <a:cubicBezTo>
                    <a:pt x="25267" y="37711"/>
                    <a:pt x="23592" y="37496"/>
                    <a:pt x="21942" y="37195"/>
                  </a:cubicBezTo>
                  <a:cubicBezTo>
                    <a:pt x="18056" y="36484"/>
                    <a:pt x="14257" y="35384"/>
                    <a:pt x="10437" y="34401"/>
                  </a:cubicBezTo>
                  <a:cubicBezTo>
                    <a:pt x="9490" y="34158"/>
                    <a:pt x="8542" y="33919"/>
                    <a:pt x="7589" y="33716"/>
                  </a:cubicBezTo>
                  <a:cubicBezTo>
                    <a:pt x="6659" y="33519"/>
                    <a:pt x="5731" y="33341"/>
                    <a:pt x="4809" y="33122"/>
                  </a:cubicBezTo>
                  <a:cubicBezTo>
                    <a:pt x="3971" y="32925"/>
                    <a:pt x="3141" y="32691"/>
                    <a:pt x="2327" y="32410"/>
                  </a:cubicBezTo>
                  <a:cubicBezTo>
                    <a:pt x="1631" y="32169"/>
                    <a:pt x="998" y="31811"/>
                    <a:pt x="746" y="31079"/>
                  </a:cubicBezTo>
                  <a:cubicBezTo>
                    <a:pt x="567" y="30563"/>
                    <a:pt x="648" y="30094"/>
                    <a:pt x="887" y="29616"/>
                  </a:cubicBezTo>
                  <a:cubicBezTo>
                    <a:pt x="1261" y="28861"/>
                    <a:pt x="1715" y="28149"/>
                    <a:pt x="2154" y="27431"/>
                  </a:cubicBezTo>
                  <a:cubicBezTo>
                    <a:pt x="2590" y="26715"/>
                    <a:pt x="2990" y="25988"/>
                    <a:pt x="3376" y="25246"/>
                  </a:cubicBezTo>
                  <a:cubicBezTo>
                    <a:pt x="4014" y="24020"/>
                    <a:pt x="4642" y="22789"/>
                    <a:pt x="5253" y="21550"/>
                  </a:cubicBezTo>
                  <a:cubicBezTo>
                    <a:pt x="5688" y="20675"/>
                    <a:pt x="6109" y="19795"/>
                    <a:pt x="6568" y="18930"/>
                  </a:cubicBezTo>
                  <a:cubicBezTo>
                    <a:pt x="6870" y="18363"/>
                    <a:pt x="7179" y="17803"/>
                    <a:pt x="7501" y="17246"/>
                  </a:cubicBezTo>
                  <a:cubicBezTo>
                    <a:pt x="7831" y="16681"/>
                    <a:pt x="8168" y="16121"/>
                    <a:pt x="8500" y="15555"/>
                  </a:cubicBezTo>
                  <a:cubicBezTo>
                    <a:pt x="8739" y="15144"/>
                    <a:pt x="8973" y="14731"/>
                    <a:pt x="9211" y="14320"/>
                  </a:cubicBezTo>
                  <a:cubicBezTo>
                    <a:pt x="9230" y="14293"/>
                    <a:pt x="9245" y="14267"/>
                    <a:pt x="9262" y="14239"/>
                  </a:cubicBezTo>
                  <a:cubicBezTo>
                    <a:pt x="9612" y="13727"/>
                    <a:pt x="9911" y="13185"/>
                    <a:pt x="10223" y="12647"/>
                  </a:cubicBezTo>
                  <a:cubicBezTo>
                    <a:pt x="10356" y="12416"/>
                    <a:pt x="10494" y="12187"/>
                    <a:pt x="10620" y="11952"/>
                  </a:cubicBezTo>
                  <a:cubicBezTo>
                    <a:pt x="10676" y="12095"/>
                    <a:pt x="10739" y="12236"/>
                    <a:pt x="10813" y="12371"/>
                  </a:cubicBezTo>
                  <a:cubicBezTo>
                    <a:pt x="10903" y="12540"/>
                    <a:pt x="11012" y="12705"/>
                    <a:pt x="11130" y="12856"/>
                  </a:cubicBezTo>
                  <a:cubicBezTo>
                    <a:pt x="11080" y="12930"/>
                    <a:pt x="11041" y="13009"/>
                    <a:pt x="10996" y="13087"/>
                  </a:cubicBezTo>
                  <a:cubicBezTo>
                    <a:pt x="10933" y="13194"/>
                    <a:pt x="10871" y="13303"/>
                    <a:pt x="10806" y="13411"/>
                  </a:cubicBezTo>
                  <a:cubicBezTo>
                    <a:pt x="10674" y="13627"/>
                    <a:pt x="10538" y="13845"/>
                    <a:pt x="10418" y="14067"/>
                  </a:cubicBezTo>
                  <a:cubicBezTo>
                    <a:pt x="10168" y="14529"/>
                    <a:pt x="9909" y="14985"/>
                    <a:pt x="9647" y="15440"/>
                  </a:cubicBezTo>
                  <a:cubicBezTo>
                    <a:pt x="9130" y="16348"/>
                    <a:pt x="8617" y="17261"/>
                    <a:pt x="8125" y="18180"/>
                  </a:cubicBezTo>
                  <a:cubicBezTo>
                    <a:pt x="7987" y="18436"/>
                    <a:pt x="7847" y="18690"/>
                    <a:pt x="7722" y="18951"/>
                  </a:cubicBezTo>
                  <a:cubicBezTo>
                    <a:pt x="7673" y="19054"/>
                    <a:pt x="7626" y="19157"/>
                    <a:pt x="7579" y="19262"/>
                  </a:cubicBezTo>
                  <a:cubicBezTo>
                    <a:pt x="7482" y="19375"/>
                    <a:pt x="7423" y="19511"/>
                    <a:pt x="7357" y="19648"/>
                  </a:cubicBezTo>
                  <a:cubicBezTo>
                    <a:pt x="7283" y="19801"/>
                    <a:pt x="7221" y="19954"/>
                    <a:pt x="7157" y="20110"/>
                  </a:cubicBezTo>
                  <a:cubicBezTo>
                    <a:pt x="7026" y="20426"/>
                    <a:pt x="6880" y="20734"/>
                    <a:pt x="6735" y="21043"/>
                  </a:cubicBezTo>
                  <a:cubicBezTo>
                    <a:pt x="6443" y="21665"/>
                    <a:pt x="6168" y="22295"/>
                    <a:pt x="5876" y="22917"/>
                  </a:cubicBezTo>
                  <a:cubicBezTo>
                    <a:pt x="5581" y="23542"/>
                    <a:pt x="5258" y="24154"/>
                    <a:pt x="4945" y="24771"/>
                  </a:cubicBezTo>
                  <a:cubicBezTo>
                    <a:pt x="4636" y="25382"/>
                    <a:pt x="4320" y="25988"/>
                    <a:pt x="3993" y="26590"/>
                  </a:cubicBezTo>
                  <a:cubicBezTo>
                    <a:pt x="3754" y="27033"/>
                    <a:pt x="3497" y="27484"/>
                    <a:pt x="3232" y="27920"/>
                  </a:cubicBezTo>
                  <a:cubicBezTo>
                    <a:pt x="3113" y="28114"/>
                    <a:pt x="2998" y="28300"/>
                    <a:pt x="2907" y="28506"/>
                  </a:cubicBezTo>
                  <a:cubicBezTo>
                    <a:pt x="2809" y="28732"/>
                    <a:pt x="2636" y="28933"/>
                    <a:pt x="2520" y="29153"/>
                  </a:cubicBezTo>
                  <a:cubicBezTo>
                    <a:pt x="2285" y="29605"/>
                    <a:pt x="2082" y="30207"/>
                    <a:pt x="2408" y="30670"/>
                  </a:cubicBezTo>
                  <a:cubicBezTo>
                    <a:pt x="2605" y="30947"/>
                    <a:pt x="2949" y="31098"/>
                    <a:pt x="3252" y="31223"/>
                  </a:cubicBezTo>
                  <a:cubicBezTo>
                    <a:pt x="3660" y="31392"/>
                    <a:pt x="4087" y="31506"/>
                    <a:pt x="4512" y="31629"/>
                  </a:cubicBezTo>
                  <a:cubicBezTo>
                    <a:pt x="5474" y="31904"/>
                    <a:pt x="6415" y="32249"/>
                    <a:pt x="7381" y="32509"/>
                  </a:cubicBezTo>
                  <a:cubicBezTo>
                    <a:pt x="11329" y="33567"/>
                    <a:pt x="15302" y="34595"/>
                    <a:pt x="19329" y="35315"/>
                  </a:cubicBezTo>
                  <a:cubicBezTo>
                    <a:pt x="21292" y="35665"/>
                    <a:pt x="23278" y="35853"/>
                    <a:pt x="25263" y="36039"/>
                  </a:cubicBezTo>
                  <a:cubicBezTo>
                    <a:pt x="25964" y="36104"/>
                    <a:pt x="26668" y="36159"/>
                    <a:pt x="27372" y="36159"/>
                  </a:cubicBezTo>
                  <a:cubicBezTo>
                    <a:pt x="27688" y="36159"/>
                    <a:pt x="28004" y="36148"/>
                    <a:pt x="28320" y="36122"/>
                  </a:cubicBezTo>
                  <a:cubicBezTo>
                    <a:pt x="29029" y="36061"/>
                    <a:pt x="29737" y="35925"/>
                    <a:pt x="30365" y="35576"/>
                  </a:cubicBezTo>
                  <a:cubicBezTo>
                    <a:pt x="31026" y="35210"/>
                    <a:pt x="31491" y="34643"/>
                    <a:pt x="31925" y="34038"/>
                  </a:cubicBezTo>
                  <a:cubicBezTo>
                    <a:pt x="32492" y="33247"/>
                    <a:pt x="33036" y="32439"/>
                    <a:pt x="33548" y="31612"/>
                  </a:cubicBezTo>
                  <a:cubicBezTo>
                    <a:pt x="34583" y="29952"/>
                    <a:pt x="35469" y="28224"/>
                    <a:pt x="36349" y="26480"/>
                  </a:cubicBezTo>
                  <a:cubicBezTo>
                    <a:pt x="37260" y="24671"/>
                    <a:pt x="38212" y="22882"/>
                    <a:pt x="39108" y="21064"/>
                  </a:cubicBezTo>
                  <a:cubicBezTo>
                    <a:pt x="39161" y="20958"/>
                    <a:pt x="39213" y="20850"/>
                    <a:pt x="39266" y="20744"/>
                  </a:cubicBezTo>
                  <a:cubicBezTo>
                    <a:pt x="39635" y="19993"/>
                    <a:pt x="39985" y="19238"/>
                    <a:pt x="40271" y="18452"/>
                  </a:cubicBezTo>
                  <a:cubicBezTo>
                    <a:pt x="40577" y="17609"/>
                    <a:pt x="40839" y="16745"/>
                    <a:pt x="41178" y="15912"/>
                  </a:cubicBezTo>
                  <a:cubicBezTo>
                    <a:pt x="41259" y="15713"/>
                    <a:pt x="41344" y="15516"/>
                    <a:pt x="41435" y="15323"/>
                  </a:cubicBezTo>
                  <a:cubicBezTo>
                    <a:pt x="41484" y="15256"/>
                    <a:pt x="41532" y="15190"/>
                    <a:pt x="41576" y="15120"/>
                  </a:cubicBezTo>
                  <a:cubicBezTo>
                    <a:pt x="41738" y="14854"/>
                    <a:pt x="41881" y="14560"/>
                    <a:pt x="41901" y="14242"/>
                  </a:cubicBezTo>
                  <a:cubicBezTo>
                    <a:pt x="41914" y="14021"/>
                    <a:pt x="41848" y="13787"/>
                    <a:pt x="41717" y="13607"/>
                  </a:cubicBezTo>
                  <a:cubicBezTo>
                    <a:pt x="41598" y="13449"/>
                    <a:pt x="41438" y="13336"/>
                    <a:pt x="41263" y="13248"/>
                  </a:cubicBezTo>
                  <a:cubicBezTo>
                    <a:pt x="41181" y="13195"/>
                    <a:pt x="41089" y="13150"/>
                    <a:pt x="41001" y="13106"/>
                  </a:cubicBezTo>
                  <a:cubicBezTo>
                    <a:pt x="40879" y="13045"/>
                    <a:pt x="40749" y="13002"/>
                    <a:pt x="40617" y="12967"/>
                  </a:cubicBezTo>
                  <a:cubicBezTo>
                    <a:pt x="40507" y="12940"/>
                    <a:pt x="40397" y="12914"/>
                    <a:pt x="40283" y="12914"/>
                  </a:cubicBezTo>
                  <a:cubicBezTo>
                    <a:pt x="40277" y="12914"/>
                    <a:pt x="40271" y="12914"/>
                    <a:pt x="40265" y="12914"/>
                  </a:cubicBezTo>
                  <a:cubicBezTo>
                    <a:pt x="40211" y="12853"/>
                    <a:pt x="40148" y="12791"/>
                    <a:pt x="40077" y="12755"/>
                  </a:cubicBezTo>
                  <a:cubicBezTo>
                    <a:pt x="40005" y="12720"/>
                    <a:pt x="39910" y="12720"/>
                    <a:pt x="39845" y="12680"/>
                  </a:cubicBezTo>
                  <a:cubicBezTo>
                    <a:pt x="39834" y="12673"/>
                    <a:pt x="39827" y="12664"/>
                    <a:pt x="39823" y="12655"/>
                  </a:cubicBezTo>
                  <a:cubicBezTo>
                    <a:pt x="39859" y="12642"/>
                    <a:pt x="39892" y="12611"/>
                    <a:pt x="39905" y="12559"/>
                  </a:cubicBezTo>
                  <a:cubicBezTo>
                    <a:pt x="39933" y="12458"/>
                    <a:pt x="39990" y="12374"/>
                    <a:pt x="40046" y="12288"/>
                  </a:cubicBezTo>
                  <a:cubicBezTo>
                    <a:pt x="40111" y="12190"/>
                    <a:pt x="40167" y="12085"/>
                    <a:pt x="40220" y="11979"/>
                  </a:cubicBezTo>
                  <a:cubicBezTo>
                    <a:pt x="40257" y="11904"/>
                    <a:pt x="40296" y="11827"/>
                    <a:pt x="40333" y="11749"/>
                  </a:cubicBezTo>
                  <a:close/>
                  <a:moveTo>
                    <a:pt x="42936" y="15112"/>
                  </a:moveTo>
                  <a:cubicBezTo>
                    <a:pt x="42938" y="15142"/>
                    <a:pt x="42942" y="15172"/>
                    <a:pt x="42945" y="15200"/>
                  </a:cubicBezTo>
                  <a:cubicBezTo>
                    <a:pt x="42806" y="16480"/>
                    <a:pt x="42714" y="17765"/>
                    <a:pt x="42644" y="19051"/>
                  </a:cubicBezTo>
                  <a:cubicBezTo>
                    <a:pt x="42607" y="19734"/>
                    <a:pt x="42573" y="20418"/>
                    <a:pt x="42541" y="21101"/>
                  </a:cubicBezTo>
                  <a:cubicBezTo>
                    <a:pt x="42513" y="21729"/>
                    <a:pt x="42498" y="22361"/>
                    <a:pt x="42416" y="22986"/>
                  </a:cubicBezTo>
                  <a:cubicBezTo>
                    <a:pt x="42254" y="24281"/>
                    <a:pt x="41673" y="25394"/>
                    <a:pt x="41074" y="26532"/>
                  </a:cubicBezTo>
                  <a:cubicBezTo>
                    <a:pt x="40487" y="27649"/>
                    <a:pt x="39854" y="28742"/>
                    <a:pt x="39227" y="29837"/>
                  </a:cubicBezTo>
                  <a:cubicBezTo>
                    <a:pt x="38603" y="30934"/>
                    <a:pt x="37981" y="32035"/>
                    <a:pt x="37421" y="33167"/>
                  </a:cubicBezTo>
                  <a:cubicBezTo>
                    <a:pt x="36858" y="34309"/>
                    <a:pt x="36377" y="35489"/>
                    <a:pt x="35846" y="36644"/>
                  </a:cubicBezTo>
                  <a:cubicBezTo>
                    <a:pt x="34825" y="38876"/>
                    <a:pt x="33736" y="41125"/>
                    <a:pt x="32350" y="43155"/>
                  </a:cubicBezTo>
                  <a:cubicBezTo>
                    <a:pt x="31797" y="43966"/>
                    <a:pt x="31152" y="44752"/>
                    <a:pt x="30340" y="45318"/>
                  </a:cubicBezTo>
                  <a:cubicBezTo>
                    <a:pt x="29944" y="45592"/>
                    <a:pt x="29513" y="45808"/>
                    <a:pt x="29048" y="45933"/>
                  </a:cubicBezTo>
                  <a:cubicBezTo>
                    <a:pt x="28676" y="46032"/>
                    <a:pt x="28296" y="46057"/>
                    <a:pt x="27914" y="46057"/>
                  </a:cubicBezTo>
                  <a:cubicBezTo>
                    <a:pt x="27732" y="46057"/>
                    <a:pt x="27549" y="46051"/>
                    <a:pt x="27366" y="46046"/>
                  </a:cubicBezTo>
                  <a:cubicBezTo>
                    <a:pt x="26038" y="46001"/>
                    <a:pt x="24722" y="45814"/>
                    <a:pt x="23414" y="45596"/>
                  </a:cubicBezTo>
                  <a:cubicBezTo>
                    <a:pt x="22091" y="45377"/>
                    <a:pt x="20779" y="45113"/>
                    <a:pt x="19469" y="44825"/>
                  </a:cubicBezTo>
                  <a:cubicBezTo>
                    <a:pt x="16865" y="44249"/>
                    <a:pt x="14292" y="43580"/>
                    <a:pt x="11725" y="42865"/>
                  </a:cubicBezTo>
                  <a:cubicBezTo>
                    <a:pt x="10473" y="42514"/>
                    <a:pt x="9210" y="42290"/>
                    <a:pt x="7930" y="42059"/>
                  </a:cubicBezTo>
                  <a:cubicBezTo>
                    <a:pt x="7303" y="41945"/>
                    <a:pt x="6675" y="41819"/>
                    <a:pt x="6060" y="41643"/>
                  </a:cubicBezTo>
                  <a:cubicBezTo>
                    <a:pt x="5543" y="41496"/>
                    <a:pt x="5012" y="41315"/>
                    <a:pt x="4578" y="40985"/>
                  </a:cubicBezTo>
                  <a:cubicBezTo>
                    <a:pt x="4126" y="40641"/>
                    <a:pt x="3866" y="40127"/>
                    <a:pt x="3611" y="39633"/>
                  </a:cubicBezTo>
                  <a:cubicBezTo>
                    <a:pt x="3327" y="39087"/>
                    <a:pt x="3027" y="38548"/>
                    <a:pt x="2742" y="37998"/>
                  </a:cubicBezTo>
                  <a:cubicBezTo>
                    <a:pt x="2155" y="36860"/>
                    <a:pt x="1612" y="35701"/>
                    <a:pt x="1132" y="34509"/>
                  </a:cubicBezTo>
                  <a:cubicBezTo>
                    <a:pt x="717" y="33489"/>
                    <a:pt x="284" y="32393"/>
                    <a:pt x="355" y="31269"/>
                  </a:cubicBezTo>
                  <a:cubicBezTo>
                    <a:pt x="364" y="31133"/>
                    <a:pt x="384" y="30999"/>
                    <a:pt x="411" y="30870"/>
                  </a:cubicBezTo>
                  <a:cubicBezTo>
                    <a:pt x="477" y="31201"/>
                    <a:pt x="637" y="31525"/>
                    <a:pt x="811" y="31757"/>
                  </a:cubicBezTo>
                  <a:cubicBezTo>
                    <a:pt x="1242" y="32331"/>
                    <a:pt x="1965" y="32577"/>
                    <a:pt x="2622" y="32786"/>
                  </a:cubicBezTo>
                  <a:cubicBezTo>
                    <a:pt x="3511" y="33070"/>
                    <a:pt x="4407" y="33317"/>
                    <a:pt x="5318" y="33523"/>
                  </a:cubicBezTo>
                  <a:cubicBezTo>
                    <a:pt x="6279" y="33739"/>
                    <a:pt x="7250" y="33928"/>
                    <a:pt x="8211" y="34148"/>
                  </a:cubicBezTo>
                  <a:cubicBezTo>
                    <a:pt x="10203" y="34603"/>
                    <a:pt x="12173" y="35169"/>
                    <a:pt x="14147" y="35694"/>
                  </a:cubicBezTo>
                  <a:cubicBezTo>
                    <a:pt x="16115" y="36217"/>
                    <a:pt x="18089" y="36717"/>
                    <a:pt x="20078" y="37147"/>
                  </a:cubicBezTo>
                  <a:cubicBezTo>
                    <a:pt x="22046" y="37569"/>
                    <a:pt x="24040" y="37928"/>
                    <a:pt x="26055" y="38021"/>
                  </a:cubicBezTo>
                  <a:cubicBezTo>
                    <a:pt x="26388" y="38036"/>
                    <a:pt x="26723" y="38044"/>
                    <a:pt x="27058" y="38044"/>
                  </a:cubicBezTo>
                  <a:cubicBezTo>
                    <a:pt x="27716" y="38044"/>
                    <a:pt x="28376" y="38011"/>
                    <a:pt x="29026" y="37923"/>
                  </a:cubicBezTo>
                  <a:cubicBezTo>
                    <a:pt x="29872" y="37810"/>
                    <a:pt x="30663" y="37521"/>
                    <a:pt x="31320" y="36965"/>
                  </a:cubicBezTo>
                  <a:cubicBezTo>
                    <a:pt x="31935" y="36443"/>
                    <a:pt x="32414" y="35766"/>
                    <a:pt x="32845" y="35089"/>
                  </a:cubicBezTo>
                  <a:cubicBezTo>
                    <a:pt x="33361" y="34277"/>
                    <a:pt x="33848" y="33445"/>
                    <a:pt x="34328" y="32611"/>
                  </a:cubicBezTo>
                  <a:cubicBezTo>
                    <a:pt x="35336" y="30857"/>
                    <a:pt x="36280" y="29066"/>
                    <a:pt x="37174" y="27250"/>
                  </a:cubicBezTo>
                  <a:cubicBezTo>
                    <a:pt x="38999" y="23543"/>
                    <a:pt x="40772" y="19809"/>
                    <a:pt x="42514" y="16062"/>
                  </a:cubicBezTo>
                  <a:cubicBezTo>
                    <a:pt x="42657" y="15758"/>
                    <a:pt x="42776" y="15416"/>
                    <a:pt x="42936" y="15112"/>
                  </a:cubicBezTo>
                  <a:close/>
                  <a:moveTo>
                    <a:pt x="12545" y="1"/>
                  </a:moveTo>
                  <a:cubicBezTo>
                    <a:pt x="12410" y="1"/>
                    <a:pt x="12275" y="45"/>
                    <a:pt x="12149" y="105"/>
                  </a:cubicBezTo>
                  <a:cubicBezTo>
                    <a:pt x="11955" y="195"/>
                    <a:pt x="11784" y="329"/>
                    <a:pt x="11656" y="499"/>
                  </a:cubicBezTo>
                  <a:cubicBezTo>
                    <a:pt x="11409" y="827"/>
                    <a:pt x="11378" y="1260"/>
                    <a:pt x="11444" y="1653"/>
                  </a:cubicBezTo>
                  <a:cubicBezTo>
                    <a:pt x="11528" y="2181"/>
                    <a:pt x="11746" y="2687"/>
                    <a:pt x="11953" y="3176"/>
                  </a:cubicBezTo>
                  <a:cubicBezTo>
                    <a:pt x="12178" y="3710"/>
                    <a:pt x="12392" y="4246"/>
                    <a:pt x="12593" y="4791"/>
                  </a:cubicBezTo>
                  <a:cubicBezTo>
                    <a:pt x="12711" y="5114"/>
                    <a:pt x="12830" y="5440"/>
                    <a:pt x="12950" y="5764"/>
                  </a:cubicBezTo>
                  <a:cubicBezTo>
                    <a:pt x="12772" y="5867"/>
                    <a:pt x="12581" y="5949"/>
                    <a:pt x="12401" y="6048"/>
                  </a:cubicBezTo>
                  <a:cubicBezTo>
                    <a:pt x="12195" y="6160"/>
                    <a:pt x="12012" y="6289"/>
                    <a:pt x="11842" y="6451"/>
                  </a:cubicBezTo>
                  <a:cubicBezTo>
                    <a:pt x="11533" y="6740"/>
                    <a:pt x="11273" y="7084"/>
                    <a:pt x="11083" y="7467"/>
                  </a:cubicBezTo>
                  <a:cubicBezTo>
                    <a:pt x="10658" y="8318"/>
                    <a:pt x="10487" y="9280"/>
                    <a:pt x="10391" y="10221"/>
                  </a:cubicBezTo>
                  <a:cubicBezTo>
                    <a:pt x="10344" y="10687"/>
                    <a:pt x="10384" y="11160"/>
                    <a:pt x="10508" y="11612"/>
                  </a:cubicBezTo>
                  <a:cubicBezTo>
                    <a:pt x="10325" y="11859"/>
                    <a:pt x="10169" y="12123"/>
                    <a:pt x="10011" y="12387"/>
                  </a:cubicBezTo>
                  <a:cubicBezTo>
                    <a:pt x="9847" y="12655"/>
                    <a:pt x="9695" y="12930"/>
                    <a:pt x="9539" y="13201"/>
                  </a:cubicBezTo>
                  <a:cubicBezTo>
                    <a:pt x="9355" y="13525"/>
                    <a:pt x="9173" y="13851"/>
                    <a:pt x="8993" y="14178"/>
                  </a:cubicBezTo>
                  <a:cubicBezTo>
                    <a:pt x="8790" y="14519"/>
                    <a:pt x="8594" y="14866"/>
                    <a:pt x="8391" y="15207"/>
                  </a:cubicBezTo>
                  <a:cubicBezTo>
                    <a:pt x="7732" y="16334"/>
                    <a:pt x="7022" y="17434"/>
                    <a:pt x="6424" y="18595"/>
                  </a:cubicBezTo>
                  <a:cubicBezTo>
                    <a:pt x="6196" y="19038"/>
                    <a:pt x="5972" y="19488"/>
                    <a:pt x="5788" y="19950"/>
                  </a:cubicBezTo>
                  <a:cubicBezTo>
                    <a:pt x="5728" y="20048"/>
                    <a:pt x="5669" y="20147"/>
                    <a:pt x="5616" y="20245"/>
                  </a:cubicBezTo>
                  <a:cubicBezTo>
                    <a:pt x="5450" y="20548"/>
                    <a:pt x="5280" y="20850"/>
                    <a:pt x="5124" y="21156"/>
                  </a:cubicBezTo>
                  <a:cubicBezTo>
                    <a:pt x="4807" y="21770"/>
                    <a:pt x="4491" y="22385"/>
                    <a:pt x="4175" y="22997"/>
                  </a:cubicBezTo>
                  <a:cubicBezTo>
                    <a:pt x="3733" y="23862"/>
                    <a:pt x="3283" y="24721"/>
                    <a:pt x="2831" y="25582"/>
                  </a:cubicBezTo>
                  <a:cubicBezTo>
                    <a:pt x="2616" y="25990"/>
                    <a:pt x="2420" y="26403"/>
                    <a:pt x="2170" y="26790"/>
                  </a:cubicBezTo>
                  <a:cubicBezTo>
                    <a:pt x="1914" y="27186"/>
                    <a:pt x="1667" y="27583"/>
                    <a:pt x="1427" y="27988"/>
                  </a:cubicBezTo>
                  <a:cubicBezTo>
                    <a:pt x="1191" y="28390"/>
                    <a:pt x="958" y="28796"/>
                    <a:pt x="738" y="29208"/>
                  </a:cubicBezTo>
                  <a:cubicBezTo>
                    <a:pt x="628" y="29409"/>
                    <a:pt x="521" y="29610"/>
                    <a:pt x="416" y="29817"/>
                  </a:cubicBezTo>
                  <a:cubicBezTo>
                    <a:pt x="326" y="29991"/>
                    <a:pt x="197" y="30178"/>
                    <a:pt x="164" y="30378"/>
                  </a:cubicBezTo>
                  <a:cubicBezTo>
                    <a:pt x="25" y="31227"/>
                    <a:pt x="0" y="32039"/>
                    <a:pt x="219" y="32881"/>
                  </a:cubicBezTo>
                  <a:cubicBezTo>
                    <a:pt x="521" y="34054"/>
                    <a:pt x="1031" y="35193"/>
                    <a:pt x="1533" y="36291"/>
                  </a:cubicBezTo>
                  <a:cubicBezTo>
                    <a:pt x="2067" y="37471"/>
                    <a:pt x="2682" y="38601"/>
                    <a:pt x="3280" y="39747"/>
                  </a:cubicBezTo>
                  <a:cubicBezTo>
                    <a:pt x="3535" y="40240"/>
                    <a:pt x="3791" y="40758"/>
                    <a:pt x="4213" y="41132"/>
                  </a:cubicBezTo>
                  <a:cubicBezTo>
                    <a:pt x="4607" y="41481"/>
                    <a:pt x="5096" y="41696"/>
                    <a:pt x="5590" y="41862"/>
                  </a:cubicBezTo>
                  <a:cubicBezTo>
                    <a:pt x="6829" y="42278"/>
                    <a:pt x="8142" y="42436"/>
                    <a:pt x="9424" y="42674"/>
                  </a:cubicBezTo>
                  <a:cubicBezTo>
                    <a:pt x="10740" y="42920"/>
                    <a:pt x="12019" y="43314"/>
                    <a:pt x="13308" y="43673"/>
                  </a:cubicBezTo>
                  <a:cubicBezTo>
                    <a:pt x="14615" y="44038"/>
                    <a:pt x="15927" y="44368"/>
                    <a:pt x="17247" y="44680"/>
                  </a:cubicBezTo>
                  <a:cubicBezTo>
                    <a:pt x="19912" y="45314"/>
                    <a:pt x="22597" y="45913"/>
                    <a:pt x="25318" y="46251"/>
                  </a:cubicBezTo>
                  <a:cubicBezTo>
                    <a:pt x="25998" y="46335"/>
                    <a:pt x="26680" y="46396"/>
                    <a:pt x="27366" y="46419"/>
                  </a:cubicBezTo>
                  <a:cubicBezTo>
                    <a:pt x="27557" y="46426"/>
                    <a:pt x="27747" y="46432"/>
                    <a:pt x="27938" y="46432"/>
                  </a:cubicBezTo>
                  <a:cubicBezTo>
                    <a:pt x="28325" y="46432"/>
                    <a:pt x="28711" y="46407"/>
                    <a:pt x="29090" y="46313"/>
                  </a:cubicBezTo>
                  <a:cubicBezTo>
                    <a:pt x="30041" y="46076"/>
                    <a:pt x="30863" y="45480"/>
                    <a:pt x="31534" y="44783"/>
                  </a:cubicBezTo>
                  <a:cubicBezTo>
                    <a:pt x="32242" y="44050"/>
                    <a:pt x="32810" y="43195"/>
                    <a:pt x="33332" y="42324"/>
                  </a:cubicBezTo>
                  <a:cubicBezTo>
                    <a:pt x="34018" y="41176"/>
                    <a:pt x="34647" y="39996"/>
                    <a:pt x="35236" y="38795"/>
                  </a:cubicBezTo>
                  <a:cubicBezTo>
                    <a:pt x="36383" y="36460"/>
                    <a:pt x="37321" y="34026"/>
                    <a:pt x="38563" y="31738"/>
                  </a:cubicBezTo>
                  <a:cubicBezTo>
                    <a:pt x="39193" y="30581"/>
                    <a:pt x="39859" y="29444"/>
                    <a:pt x="40501" y="28295"/>
                  </a:cubicBezTo>
                  <a:cubicBezTo>
                    <a:pt x="41117" y="27192"/>
                    <a:pt x="41761" y="26078"/>
                    <a:pt x="42249" y="24908"/>
                  </a:cubicBezTo>
                  <a:cubicBezTo>
                    <a:pt x="42747" y="23714"/>
                    <a:pt x="42833" y="22461"/>
                    <a:pt x="42898" y="21184"/>
                  </a:cubicBezTo>
                  <a:cubicBezTo>
                    <a:pt x="42967" y="19793"/>
                    <a:pt x="43051" y="18399"/>
                    <a:pt x="43124" y="17008"/>
                  </a:cubicBezTo>
                  <a:cubicBezTo>
                    <a:pt x="43158" y="16365"/>
                    <a:pt x="43197" y="15720"/>
                    <a:pt x="43236" y="15076"/>
                  </a:cubicBezTo>
                  <a:cubicBezTo>
                    <a:pt x="43256" y="14976"/>
                    <a:pt x="43271" y="14873"/>
                    <a:pt x="43281" y="14768"/>
                  </a:cubicBezTo>
                  <a:cubicBezTo>
                    <a:pt x="43298" y="14571"/>
                    <a:pt x="43312" y="14374"/>
                    <a:pt x="43309" y="14175"/>
                  </a:cubicBezTo>
                  <a:cubicBezTo>
                    <a:pt x="43306" y="13836"/>
                    <a:pt x="43248" y="13498"/>
                    <a:pt x="43100" y="13190"/>
                  </a:cubicBezTo>
                  <a:cubicBezTo>
                    <a:pt x="42787" y="12526"/>
                    <a:pt x="42061" y="12232"/>
                    <a:pt x="41423" y="11966"/>
                  </a:cubicBezTo>
                  <a:cubicBezTo>
                    <a:pt x="41254" y="11894"/>
                    <a:pt x="41074" y="11855"/>
                    <a:pt x="40899" y="11807"/>
                  </a:cubicBezTo>
                  <a:cubicBezTo>
                    <a:pt x="40727" y="11763"/>
                    <a:pt x="40543" y="11722"/>
                    <a:pt x="40394" y="11624"/>
                  </a:cubicBezTo>
                  <a:cubicBezTo>
                    <a:pt x="40441" y="11524"/>
                    <a:pt x="40487" y="11424"/>
                    <a:pt x="40531" y="11320"/>
                  </a:cubicBezTo>
                  <a:cubicBezTo>
                    <a:pt x="40732" y="10865"/>
                    <a:pt x="40918" y="10400"/>
                    <a:pt x="41058" y="9920"/>
                  </a:cubicBezTo>
                  <a:cubicBezTo>
                    <a:pt x="41202" y="9442"/>
                    <a:pt x="41321" y="8943"/>
                    <a:pt x="41347" y="8446"/>
                  </a:cubicBezTo>
                  <a:cubicBezTo>
                    <a:pt x="41359" y="8200"/>
                    <a:pt x="41343" y="7952"/>
                    <a:pt x="41286" y="7713"/>
                  </a:cubicBezTo>
                  <a:cubicBezTo>
                    <a:pt x="41253" y="7563"/>
                    <a:pt x="41197" y="7416"/>
                    <a:pt x="41102" y="7295"/>
                  </a:cubicBezTo>
                  <a:cubicBezTo>
                    <a:pt x="41016" y="7187"/>
                    <a:pt x="40895" y="7132"/>
                    <a:pt x="40770" y="7132"/>
                  </a:cubicBezTo>
                  <a:cubicBezTo>
                    <a:pt x="40696" y="7132"/>
                    <a:pt x="40620" y="7151"/>
                    <a:pt x="40550" y="7190"/>
                  </a:cubicBezTo>
                  <a:cubicBezTo>
                    <a:pt x="40488" y="7223"/>
                    <a:pt x="40431" y="7268"/>
                    <a:pt x="40378" y="7320"/>
                  </a:cubicBezTo>
                  <a:cubicBezTo>
                    <a:pt x="40390" y="7167"/>
                    <a:pt x="40390" y="7016"/>
                    <a:pt x="40335" y="6873"/>
                  </a:cubicBezTo>
                  <a:cubicBezTo>
                    <a:pt x="40275" y="6721"/>
                    <a:pt x="40145" y="6610"/>
                    <a:pt x="39975" y="6608"/>
                  </a:cubicBezTo>
                  <a:cubicBezTo>
                    <a:pt x="39973" y="6608"/>
                    <a:pt x="39971" y="6608"/>
                    <a:pt x="39969" y="6608"/>
                  </a:cubicBezTo>
                  <a:cubicBezTo>
                    <a:pt x="39785" y="6608"/>
                    <a:pt x="39649" y="6744"/>
                    <a:pt x="39545" y="6883"/>
                  </a:cubicBezTo>
                  <a:cubicBezTo>
                    <a:pt x="39533" y="6895"/>
                    <a:pt x="39526" y="6910"/>
                    <a:pt x="39516" y="6923"/>
                  </a:cubicBezTo>
                  <a:cubicBezTo>
                    <a:pt x="39478" y="6762"/>
                    <a:pt x="39394" y="6606"/>
                    <a:pt x="39245" y="6520"/>
                  </a:cubicBezTo>
                  <a:cubicBezTo>
                    <a:pt x="39168" y="6476"/>
                    <a:pt x="39083" y="6453"/>
                    <a:pt x="38998" y="6453"/>
                  </a:cubicBezTo>
                  <a:cubicBezTo>
                    <a:pt x="38922" y="6453"/>
                    <a:pt x="38846" y="6472"/>
                    <a:pt x="38777" y="6508"/>
                  </a:cubicBezTo>
                  <a:cubicBezTo>
                    <a:pt x="38638" y="6577"/>
                    <a:pt x="38537" y="6708"/>
                    <a:pt x="38458" y="6838"/>
                  </a:cubicBezTo>
                  <a:lnTo>
                    <a:pt x="38411" y="6913"/>
                  </a:lnTo>
                  <a:cubicBezTo>
                    <a:pt x="38402" y="6841"/>
                    <a:pt x="38389" y="6772"/>
                    <a:pt x="38364" y="6705"/>
                  </a:cubicBezTo>
                  <a:cubicBezTo>
                    <a:pt x="38297" y="6526"/>
                    <a:pt x="38177" y="6342"/>
                    <a:pt x="37974" y="6305"/>
                  </a:cubicBezTo>
                  <a:cubicBezTo>
                    <a:pt x="37946" y="6300"/>
                    <a:pt x="37918" y="6297"/>
                    <a:pt x="37890" y="6297"/>
                  </a:cubicBezTo>
                  <a:cubicBezTo>
                    <a:pt x="37704" y="6297"/>
                    <a:pt x="37529" y="6410"/>
                    <a:pt x="37414" y="6552"/>
                  </a:cubicBezTo>
                  <a:cubicBezTo>
                    <a:pt x="37346" y="6634"/>
                    <a:pt x="37289" y="6731"/>
                    <a:pt x="37252" y="6831"/>
                  </a:cubicBezTo>
                  <a:cubicBezTo>
                    <a:pt x="37243" y="6856"/>
                    <a:pt x="37234" y="6880"/>
                    <a:pt x="37230" y="6905"/>
                  </a:cubicBezTo>
                  <a:lnTo>
                    <a:pt x="37224" y="6898"/>
                  </a:lnTo>
                  <a:cubicBezTo>
                    <a:pt x="37148" y="6811"/>
                    <a:pt x="37062" y="6731"/>
                    <a:pt x="36961" y="6675"/>
                  </a:cubicBezTo>
                  <a:cubicBezTo>
                    <a:pt x="36871" y="6625"/>
                    <a:pt x="36771" y="6593"/>
                    <a:pt x="36671" y="6593"/>
                  </a:cubicBezTo>
                  <a:cubicBezTo>
                    <a:pt x="36606" y="6593"/>
                    <a:pt x="36541" y="6606"/>
                    <a:pt x="36479" y="6637"/>
                  </a:cubicBezTo>
                  <a:cubicBezTo>
                    <a:pt x="36385" y="6681"/>
                    <a:pt x="36313" y="6758"/>
                    <a:pt x="36257" y="6848"/>
                  </a:cubicBezTo>
                  <a:cubicBezTo>
                    <a:pt x="36308" y="6621"/>
                    <a:pt x="36349" y="6389"/>
                    <a:pt x="36365" y="6156"/>
                  </a:cubicBezTo>
                  <a:cubicBezTo>
                    <a:pt x="36380" y="5937"/>
                    <a:pt x="36367" y="5716"/>
                    <a:pt x="36318" y="5504"/>
                  </a:cubicBezTo>
                  <a:cubicBezTo>
                    <a:pt x="36282" y="5334"/>
                    <a:pt x="36221" y="5108"/>
                    <a:pt x="36040" y="5039"/>
                  </a:cubicBezTo>
                  <a:cubicBezTo>
                    <a:pt x="36008" y="5028"/>
                    <a:pt x="35976" y="5022"/>
                    <a:pt x="35946" y="5022"/>
                  </a:cubicBezTo>
                  <a:cubicBezTo>
                    <a:pt x="35855" y="5022"/>
                    <a:pt x="35771" y="5068"/>
                    <a:pt x="35703" y="5129"/>
                  </a:cubicBezTo>
                  <a:cubicBezTo>
                    <a:pt x="35668" y="4995"/>
                    <a:pt x="35613" y="4863"/>
                    <a:pt x="35526" y="4754"/>
                  </a:cubicBezTo>
                  <a:cubicBezTo>
                    <a:pt x="35435" y="4642"/>
                    <a:pt x="35312" y="4576"/>
                    <a:pt x="35174" y="4576"/>
                  </a:cubicBezTo>
                  <a:cubicBezTo>
                    <a:pt x="35150" y="4576"/>
                    <a:pt x="35126" y="4578"/>
                    <a:pt x="35101" y="4582"/>
                  </a:cubicBezTo>
                  <a:cubicBezTo>
                    <a:pt x="34929" y="4609"/>
                    <a:pt x="34795" y="4741"/>
                    <a:pt x="34701" y="4876"/>
                  </a:cubicBezTo>
                  <a:cubicBezTo>
                    <a:pt x="34698" y="4883"/>
                    <a:pt x="34693" y="4892"/>
                    <a:pt x="34689" y="4899"/>
                  </a:cubicBezTo>
                  <a:cubicBezTo>
                    <a:pt x="34638" y="4715"/>
                    <a:pt x="34554" y="4521"/>
                    <a:pt x="34412" y="4390"/>
                  </a:cubicBezTo>
                  <a:cubicBezTo>
                    <a:pt x="34311" y="4295"/>
                    <a:pt x="34180" y="4242"/>
                    <a:pt x="34045" y="4242"/>
                  </a:cubicBezTo>
                  <a:cubicBezTo>
                    <a:pt x="33985" y="4242"/>
                    <a:pt x="33925" y="4253"/>
                    <a:pt x="33866" y="4274"/>
                  </a:cubicBezTo>
                  <a:cubicBezTo>
                    <a:pt x="33683" y="4339"/>
                    <a:pt x="33544" y="4498"/>
                    <a:pt x="33457" y="4670"/>
                  </a:cubicBezTo>
                  <a:cubicBezTo>
                    <a:pt x="33441" y="4701"/>
                    <a:pt x="33426" y="4735"/>
                    <a:pt x="33413" y="4772"/>
                  </a:cubicBezTo>
                  <a:cubicBezTo>
                    <a:pt x="33313" y="4563"/>
                    <a:pt x="33174" y="4379"/>
                    <a:pt x="32949" y="4314"/>
                  </a:cubicBezTo>
                  <a:cubicBezTo>
                    <a:pt x="32904" y="4301"/>
                    <a:pt x="32858" y="4295"/>
                    <a:pt x="32813" y="4295"/>
                  </a:cubicBezTo>
                  <a:cubicBezTo>
                    <a:pt x="32697" y="4295"/>
                    <a:pt x="32584" y="4337"/>
                    <a:pt x="32502" y="4426"/>
                  </a:cubicBezTo>
                  <a:cubicBezTo>
                    <a:pt x="32395" y="4542"/>
                    <a:pt x="32342" y="4701"/>
                    <a:pt x="32314" y="4853"/>
                  </a:cubicBezTo>
                  <a:cubicBezTo>
                    <a:pt x="32311" y="4869"/>
                    <a:pt x="32310" y="4884"/>
                    <a:pt x="32308" y="4900"/>
                  </a:cubicBezTo>
                  <a:cubicBezTo>
                    <a:pt x="32202" y="4739"/>
                    <a:pt x="32077" y="4598"/>
                    <a:pt x="31887" y="4529"/>
                  </a:cubicBezTo>
                  <a:cubicBezTo>
                    <a:pt x="31803" y="4498"/>
                    <a:pt x="31716" y="4483"/>
                    <a:pt x="31630" y="4483"/>
                  </a:cubicBezTo>
                  <a:cubicBezTo>
                    <a:pt x="31360" y="4483"/>
                    <a:pt x="31103" y="4631"/>
                    <a:pt x="30994" y="4895"/>
                  </a:cubicBezTo>
                  <a:cubicBezTo>
                    <a:pt x="30929" y="5056"/>
                    <a:pt x="30923" y="5234"/>
                    <a:pt x="30935" y="5406"/>
                  </a:cubicBezTo>
                  <a:cubicBezTo>
                    <a:pt x="30960" y="5661"/>
                    <a:pt x="31004" y="5915"/>
                    <a:pt x="31066" y="6165"/>
                  </a:cubicBezTo>
                  <a:cubicBezTo>
                    <a:pt x="31184" y="6656"/>
                    <a:pt x="31350" y="7136"/>
                    <a:pt x="31512" y="7614"/>
                  </a:cubicBezTo>
                  <a:cubicBezTo>
                    <a:pt x="31606" y="7891"/>
                    <a:pt x="31709" y="8164"/>
                    <a:pt x="31805" y="8438"/>
                  </a:cubicBezTo>
                  <a:cubicBezTo>
                    <a:pt x="31886" y="8675"/>
                    <a:pt x="31919" y="8935"/>
                    <a:pt x="32043" y="9155"/>
                  </a:cubicBezTo>
                  <a:cubicBezTo>
                    <a:pt x="31936" y="9221"/>
                    <a:pt x="31843" y="9305"/>
                    <a:pt x="31770" y="9405"/>
                  </a:cubicBezTo>
                  <a:cubicBezTo>
                    <a:pt x="31707" y="9363"/>
                    <a:pt x="31642" y="9333"/>
                    <a:pt x="31561" y="9315"/>
                  </a:cubicBezTo>
                  <a:cubicBezTo>
                    <a:pt x="31446" y="9285"/>
                    <a:pt x="31334" y="9254"/>
                    <a:pt x="31218" y="9221"/>
                  </a:cubicBezTo>
                  <a:cubicBezTo>
                    <a:pt x="30972" y="9151"/>
                    <a:pt x="30722" y="9102"/>
                    <a:pt x="30470" y="9057"/>
                  </a:cubicBezTo>
                  <a:cubicBezTo>
                    <a:pt x="29964" y="8967"/>
                    <a:pt x="29456" y="8864"/>
                    <a:pt x="28949" y="8764"/>
                  </a:cubicBezTo>
                  <a:cubicBezTo>
                    <a:pt x="28444" y="8664"/>
                    <a:pt x="27937" y="8573"/>
                    <a:pt x="27432" y="8464"/>
                  </a:cubicBezTo>
                  <a:cubicBezTo>
                    <a:pt x="26936" y="8354"/>
                    <a:pt x="26441" y="8237"/>
                    <a:pt x="25945" y="8120"/>
                  </a:cubicBezTo>
                  <a:cubicBezTo>
                    <a:pt x="24937" y="7881"/>
                    <a:pt x="23925" y="7677"/>
                    <a:pt x="22910" y="7484"/>
                  </a:cubicBezTo>
                  <a:cubicBezTo>
                    <a:pt x="21885" y="7290"/>
                    <a:pt x="20859" y="7103"/>
                    <a:pt x="19829" y="6935"/>
                  </a:cubicBezTo>
                  <a:cubicBezTo>
                    <a:pt x="19312" y="6847"/>
                    <a:pt x="18793" y="6763"/>
                    <a:pt x="18271" y="6697"/>
                  </a:cubicBezTo>
                  <a:cubicBezTo>
                    <a:pt x="18025" y="6666"/>
                    <a:pt x="17776" y="6635"/>
                    <a:pt x="17530" y="6588"/>
                  </a:cubicBezTo>
                  <a:cubicBezTo>
                    <a:pt x="17286" y="6544"/>
                    <a:pt x="17049" y="6488"/>
                    <a:pt x="16802" y="6467"/>
                  </a:cubicBezTo>
                  <a:cubicBezTo>
                    <a:pt x="16726" y="6461"/>
                    <a:pt x="16652" y="6458"/>
                    <a:pt x="16577" y="6454"/>
                  </a:cubicBezTo>
                  <a:lnTo>
                    <a:pt x="16570" y="6448"/>
                  </a:lnTo>
                  <a:cubicBezTo>
                    <a:pt x="16221" y="6161"/>
                    <a:pt x="15833" y="5926"/>
                    <a:pt x="15405" y="5777"/>
                  </a:cubicBezTo>
                  <a:cubicBezTo>
                    <a:pt x="15096" y="5672"/>
                    <a:pt x="14749" y="5597"/>
                    <a:pt x="14422" y="5597"/>
                  </a:cubicBezTo>
                  <a:cubicBezTo>
                    <a:pt x="14284" y="5597"/>
                    <a:pt x="14145" y="5619"/>
                    <a:pt x="14033" y="5702"/>
                  </a:cubicBezTo>
                  <a:cubicBezTo>
                    <a:pt x="14013" y="5561"/>
                    <a:pt x="13990" y="5421"/>
                    <a:pt x="13973" y="5280"/>
                  </a:cubicBezTo>
                  <a:cubicBezTo>
                    <a:pt x="13935" y="4985"/>
                    <a:pt x="13902" y="4687"/>
                    <a:pt x="13866" y="4394"/>
                  </a:cubicBezTo>
                  <a:cubicBezTo>
                    <a:pt x="13797" y="3826"/>
                    <a:pt x="13714" y="3261"/>
                    <a:pt x="13647" y="2693"/>
                  </a:cubicBezTo>
                  <a:cubicBezTo>
                    <a:pt x="13585" y="2163"/>
                    <a:pt x="13526" y="1629"/>
                    <a:pt x="13380" y="1111"/>
                  </a:cubicBezTo>
                  <a:cubicBezTo>
                    <a:pt x="13314" y="886"/>
                    <a:pt x="13232" y="660"/>
                    <a:pt x="13127" y="449"/>
                  </a:cubicBezTo>
                  <a:cubicBezTo>
                    <a:pt x="13049" y="290"/>
                    <a:pt x="12939" y="125"/>
                    <a:pt x="12774" y="49"/>
                  </a:cubicBezTo>
                  <a:cubicBezTo>
                    <a:pt x="12698" y="15"/>
                    <a:pt x="12621" y="1"/>
                    <a:pt x="12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38"/>
            <p:cNvSpPr/>
            <p:nvPr/>
          </p:nvSpPr>
          <p:spPr>
            <a:xfrm>
              <a:off x="1396371" y="3919881"/>
              <a:ext cx="85746" cy="72236"/>
            </a:xfrm>
            <a:custGeom>
              <a:rect b="b" l="l" r="r" t="t"/>
              <a:pathLst>
                <a:path extrusionOk="0" h="2095" w="2487">
                  <a:moveTo>
                    <a:pt x="918" y="231"/>
                  </a:moveTo>
                  <a:cubicBezTo>
                    <a:pt x="927" y="231"/>
                    <a:pt x="936" y="231"/>
                    <a:pt x="945" y="232"/>
                  </a:cubicBezTo>
                  <a:cubicBezTo>
                    <a:pt x="979" y="235"/>
                    <a:pt x="1026" y="251"/>
                    <a:pt x="1047" y="276"/>
                  </a:cubicBezTo>
                  <a:cubicBezTo>
                    <a:pt x="1082" y="310"/>
                    <a:pt x="1097" y="341"/>
                    <a:pt x="1108" y="397"/>
                  </a:cubicBezTo>
                  <a:cubicBezTo>
                    <a:pt x="1115" y="448"/>
                    <a:pt x="1112" y="521"/>
                    <a:pt x="1097" y="582"/>
                  </a:cubicBezTo>
                  <a:cubicBezTo>
                    <a:pt x="1066" y="725"/>
                    <a:pt x="975" y="854"/>
                    <a:pt x="869" y="953"/>
                  </a:cubicBezTo>
                  <a:cubicBezTo>
                    <a:pt x="826" y="993"/>
                    <a:pt x="776" y="1024"/>
                    <a:pt x="723" y="1053"/>
                  </a:cubicBezTo>
                  <a:cubicBezTo>
                    <a:pt x="704" y="1063"/>
                    <a:pt x="687" y="1071"/>
                    <a:pt x="666" y="1078"/>
                  </a:cubicBezTo>
                  <a:cubicBezTo>
                    <a:pt x="662" y="1080"/>
                    <a:pt x="654" y="1085"/>
                    <a:pt x="647" y="1087"/>
                  </a:cubicBezTo>
                  <a:cubicBezTo>
                    <a:pt x="634" y="1091"/>
                    <a:pt x="619" y="1096"/>
                    <a:pt x="607" y="1100"/>
                  </a:cubicBezTo>
                  <a:cubicBezTo>
                    <a:pt x="557" y="1118"/>
                    <a:pt x="509" y="1131"/>
                    <a:pt x="457" y="1138"/>
                  </a:cubicBezTo>
                  <a:cubicBezTo>
                    <a:pt x="451" y="1141"/>
                    <a:pt x="441" y="1141"/>
                    <a:pt x="435" y="1141"/>
                  </a:cubicBezTo>
                  <a:cubicBezTo>
                    <a:pt x="423" y="1143"/>
                    <a:pt x="410" y="1143"/>
                    <a:pt x="400" y="1143"/>
                  </a:cubicBezTo>
                  <a:cubicBezTo>
                    <a:pt x="388" y="1143"/>
                    <a:pt x="378" y="1141"/>
                    <a:pt x="365" y="1141"/>
                  </a:cubicBezTo>
                  <a:cubicBezTo>
                    <a:pt x="362" y="1141"/>
                    <a:pt x="354" y="1138"/>
                    <a:pt x="350" y="1137"/>
                  </a:cubicBezTo>
                  <a:cubicBezTo>
                    <a:pt x="343" y="1133"/>
                    <a:pt x="337" y="1133"/>
                    <a:pt x="331" y="1130"/>
                  </a:cubicBezTo>
                  <a:cubicBezTo>
                    <a:pt x="331" y="1127"/>
                    <a:pt x="324" y="1126"/>
                    <a:pt x="317" y="1126"/>
                  </a:cubicBezTo>
                  <a:cubicBezTo>
                    <a:pt x="315" y="1126"/>
                    <a:pt x="315" y="1126"/>
                    <a:pt x="315" y="1123"/>
                  </a:cubicBezTo>
                  <a:cubicBezTo>
                    <a:pt x="312" y="1123"/>
                    <a:pt x="311" y="1121"/>
                    <a:pt x="311" y="1121"/>
                  </a:cubicBezTo>
                  <a:cubicBezTo>
                    <a:pt x="311" y="1118"/>
                    <a:pt x="307" y="1115"/>
                    <a:pt x="305" y="1112"/>
                  </a:cubicBezTo>
                  <a:lnTo>
                    <a:pt x="301" y="1107"/>
                  </a:lnTo>
                  <a:cubicBezTo>
                    <a:pt x="298" y="1104"/>
                    <a:pt x="297" y="1096"/>
                    <a:pt x="297" y="1095"/>
                  </a:cubicBezTo>
                  <a:cubicBezTo>
                    <a:pt x="292" y="1084"/>
                    <a:pt x="290" y="1075"/>
                    <a:pt x="287" y="1064"/>
                  </a:cubicBezTo>
                  <a:cubicBezTo>
                    <a:pt x="287" y="1061"/>
                    <a:pt x="285" y="1061"/>
                    <a:pt x="285" y="1061"/>
                  </a:cubicBezTo>
                  <a:lnTo>
                    <a:pt x="285" y="1039"/>
                  </a:lnTo>
                  <a:cubicBezTo>
                    <a:pt x="282" y="1021"/>
                    <a:pt x="282" y="1001"/>
                    <a:pt x="285" y="982"/>
                  </a:cubicBezTo>
                  <a:cubicBezTo>
                    <a:pt x="289" y="927"/>
                    <a:pt x="307" y="851"/>
                    <a:pt x="334" y="790"/>
                  </a:cubicBezTo>
                  <a:cubicBezTo>
                    <a:pt x="369" y="716"/>
                    <a:pt x="412" y="644"/>
                    <a:pt x="464" y="580"/>
                  </a:cubicBezTo>
                  <a:cubicBezTo>
                    <a:pt x="515" y="512"/>
                    <a:pt x="572" y="443"/>
                    <a:pt x="624" y="372"/>
                  </a:cubicBezTo>
                  <a:cubicBezTo>
                    <a:pt x="636" y="350"/>
                    <a:pt x="652" y="332"/>
                    <a:pt x="670" y="313"/>
                  </a:cubicBezTo>
                  <a:cubicBezTo>
                    <a:pt x="699" y="294"/>
                    <a:pt x="729" y="277"/>
                    <a:pt x="761" y="263"/>
                  </a:cubicBezTo>
                  <a:cubicBezTo>
                    <a:pt x="813" y="241"/>
                    <a:pt x="863" y="231"/>
                    <a:pt x="918" y="231"/>
                  </a:cubicBezTo>
                  <a:close/>
                  <a:moveTo>
                    <a:pt x="913" y="0"/>
                  </a:moveTo>
                  <a:cubicBezTo>
                    <a:pt x="902" y="0"/>
                    <a:pt x="891" y="1"/>
                    <a:pt x="881" y="1"/>
                  </a:cubicBezTo>
                  <a:cubicBezTo>
                    <a:pt x="678" y="17"/>
                    <a:pt x="490" y="148"/>
                    <a:pt x="365" y="300"/>
                  </a:cubicBezTo>
                  <a:cubicBezTo>
                    <a:pt x="316" y="361"/>
                    <a:pt x="270" y="425"/>
                    <a:pt x="229" y="495"/>
                  </a:cubicBezTo>
                  <a:cubicBezTo>
                    <a:pt x="138" y="611"/>
                    <a:pt x="61" y="750"/>
                    <a:pt x="35" y="891"/>
                  </a:cubicBezTo>
                  <a:cubicBezTo>
                    <a:pt x="1" y="1055"/>
                    <a:pt x="26" y="1246"/>
                    <a:pt x="176" y="1346"/>
                  </a:cubicBezTo>
                  <a:cubicBezTo>
                    <a:pt x="242" y="1389"/>
                    <a:pt x="320" y="1405"/>
                    <a:pt x="399" y="1405"/>
                  </a:cubicBezTo>
                  <a:cubicBezTo>
                    <a:pt x="462" y="1405"/>
                    <a:pt x="526" y="1395"/>
                    <a:pt x="584" y="1381"/>
                  </a:cubicBezTo>
                  <a:cubicBezTo>
                    <a:pt x="841" y="1321"/>
                    <a:pt x="1065" y="1173"/>
                    <a:pt x="1198" y="956"/>
                  </a:cubicBezTo>
                  <a:cubicBezTo>
                    <a:pt x="1208" y="961"/>
                    <a:pt x="1217" y="966"/>
                    <a:pt x="1227" y="970"/>
                  </a:cubicBezTo>
                  <a:cubicBezTo>
                    <a:pt x="1266" y="986"/>
                    <a:pt x="1307" y="995"/>
                    <a:pt x="1347" y="1011"/>
                  </a:cubicBezTo>
                  <a:cubicBezTo>
                    <a:pt x="1416" y="1035"/>
                    <a:pt x="1466" y="1073"/>
                    <a:pt x="1515" y="1126"/>
                  </a:cubicBezTo>
                  <a:cubicBezTo>
                    <a:pt x="1560" y="1175"/>
                    <a:pt x="1589" y="1232"/>
                    <a:pt x="1603" y="1298"/>
                  </a:cubicBezTo>
                  <a:cubicBezTo>
                    <a:pt x="1605" y="1304"/>
                    <a:pt x="1605" y="1316"/>
                    <a:pt x="1605" y="1331"/>
                  </a:cubicBezTo>
                  <a:cubicBezTo>
                    <a:pt x="1608" y="1347"/>
                    <a:pt x="1605" y="1363"/>
                    <a:pt x="1605" y="1378"/>
                  </a:cubicBezTo>
                  <a:lnTo>
                    <a:pt x="1605" y="1391"/>
                  </a:lnTo>
                  <a:cubicBezTo>
                    <a:pt x="1605" y="1391"/>
                    <a:pt x="1603" y="1393"/>
                    <a:pt x="1603" y="1394"/>
                  </a:cubicBezTo>
                  <a:cubicBezTo>
                    <a:pt x="1598" y="1413"/>
                    <a:pt x="1596" y="1429"/>
                    <a:pt x="1591" y="1445"/>
                  </a:cubicBezTo>
                  <a:cubicBezTo>
                    <a:pt x="1587" y="1458"/>
                    <a:pt x="1582" y="1472"/>
                    <a:pt x="1578" y="1486"/>
                  </a:cubicBezTo>
                  <a:cubicBezTo>
                    <a:pt x="1578" y="1486"/>
                    <a:pt x="1578" y="1488"/>
                    <a:pt x="1575" y="1488"/>
                  </a:cubicBezTo>
                  <a:cubicBezTo>
                    <a:pt x="1572" y="1492"/>
                    <a:pt x="1572" y="1497"/>
                    <a:pt x="1571" y="1501"/>
                  </a:cubicBezTo>
                  <a:cubicBezTo>
                    <a:pt x="1556" y="1528"/>
                    <a:pt x="1540" y="1554"/>
                    <a:pt x="1521" y="1581"/>
                  </a:cubicBezTo>
                  <a:cubicBezTo>
                    <a:pt x="1519" y="1585"/>
                    <a:pt x="1518" y="1589"/>
                    <a:pt x="1515" y="1591"/>
                  </a:cubicBezTo>
                  <a:cubicBezTo>
                    <a:pt x="1515" y="1591"/>
                    <a:pt x="1515" y="1594"/>
                    <a:pt x="1511" y="1595"/>
                  </a:cubicBezTo>
                  <a:cubicBezTo>
                    <a:pt x="1503" y="1607"/>
                    <a:pt x="1492" y="1620"/>
                    <a:pt x="1480" y="1630"/>
                  </a:cubicBezTo>
                  <a:cubicBezTo>
                    <a:pt x="1461" y="1649"/>
                    <a:pt x="1437" y="1670"/>
                    <a:pt x="1415" y="1689"/>
                  </a:cubicBezTo>
                  <a:cubicBezTo>
                    <a:pt x="1415" y="1691"/>
                    <a:pt x="1415" y="1691"/>
                    <a:pt x="1412" y="1691"/>
                  </a:cubicBezTo>
                  <a:cubicBezTo>
                    <a:pt x="1409" y="1694"/>
                    <a:pt x="1404" y="1698"/>
                    <a:pt x="1399" y="1700"/>
                  </a:cubicBezTo>
                  <a:cubicBezTo>
                    <a:pt x="1386" y="1709"/>
                    <a:pt x="1372" y="1719"/>
                    <a:pt x="1359" y="1727"/>
                  </a:cubicBezTo>
                  <a:cubicBezTo>
                    <a:pt x="1347" y="1734"/>
                    <a:pt x="1334" y="1741"/>
                    <a:pt x="1323" y="1747"/>
                  </a:cubicBezTo>
                  <a:cubicBezTo>
                    <a:pt x="1317" y="1750"/>
                    <a:pt x="1312" y="1751"/>
                    <a:pt x="1306" y="1753"/>
                  </a:cubicBezTo>
                  <a:cubicBezTo>
                    <a:pt x="1306" y="1753"/>
                    <a:pt x="1296" y="1760"/>
                    <a:pt x="1290" y="1763"/>
                  </a:cubicBezTo>
                  <a:cubicBezTo>
                    <a:pt x="1281" y="1766"/>
                    <a:pt x="1268" y="1772"/>
                    <a:pt x="1263" y="1772"/>
                  </a:cubicBezTo>
                  <a:cubicBezTo>
                    <a:pt x="1250" y="1776"/>
                    <a:pt x="1234" y="1781"/>
                    <a:pt x="1218" y="1784"/>
                  </a:cubicBezTo>
                  <a:cubicBezTo>
                    <a:pt x="1206" y="1789"/>
                    <a:pt x="1191" y="1792"/>
                    <a:pt x="1178" y="1794"/>
                  </a:cubicBezTo>
                  <a:cubicBezTo>
                    <a:pt x="1178" y="1794"/>
                    <a:pt x="1176" y="1794"/>
                    <a:pt x="1171" y="1797"/>
                  </a:cubicBezTo>
                  <a:cubicBezTo>
                    <a:pt x="1165" y="1797"/>
                    <a:pt x="1156" y="1799"/>
                    <a:pt x="1154" y="1799"/>
                  </a:cubicBezTo>
                  <a:cubicBezTo>
                    <a:pt x="1144" y="1800"/>
                    <a:pt x="1134" y="1800"/>
                    <a:pt x="1124" y="1800"/>
                  </a:cubicBezTo>
                  <a:cubicBezTo>
                    <a:pt x="1104" y="1800"/>
                    <a:pt x="1083" y="1799"/>
                    <a:pt x="1063" y="1799"/>
                  </a:cubicBezTo>
                  <a:lnTo>
                    <a:pt x="1061" y="1799"/>
                  </a:lnTo>
                  <a:cubicBezTo>
                    <a:pt x="1055" y="1797"/>
                    <a:pt x="1047" y="1797"/>
                    <a:pt x="1039" y="1795"/>
                  </a:cubicBezTo>
                  <a:cubicBezTo>
                    <a:pt x="1026" y="1792"/>
                    <a:pt x="1010" y="1789"/>
                    <a:pt x="995" y="1783"/>
                  </a:cubicBezTo>
                  <a:cubicBezTo>
                    <a:pt x="992" y="1781"/>
                    <a:pt x="987" y="1779"/>
                    <a:pt x="983" y="1779"/>
                  </a:cubicBezTo>
                  <a:cubicBezTo>
                    <a:pt x="980" y="1777"/>
                    <a:pt x="977" y="1776"/>
                    <a:pt x="974" y="1776"/>
                  </a:cubicBezTo>
                  <a:cubicBezTo>
                    <a:pt x="967" y="1773"/>
                    <a:pt x="958" y="1769"/>
                    <a:pt x="946" y="1764"/>
                  </a:cubicBezTo>
                  <a:cubicBezTo>
                    <a:pt x="942" y="1764"/>
                    <a:pt x="935" y="1760"/>
                    <a:pt x="931" y="1760"/>
                  </a:cubicBezTo>
                  <a:cubicBezTo>
                    <a:pt x="928" y="1760"/>
                    <a:pt x="928" y="1760"/>
                    <a:pt x="928" y="1757"/>
                  </a:cubicBezTo>
                  <a:cubicBezTo>
                    <a:pt x="890" y="1738"/>
                    <a:pt x="858" y="1731"/>
                    <a:pt x="822" y="1731"/>
                  </a:cubicBezTo>
                  <a:cubicBezTo>
                    <a:pt x="804" y="1731"/>
                    <a:pt x="786" y="1732"/>
                    <a:pt x="766" y="1735"/>
                  </a:cubicBezTo>
                  <a:cubicBezTo>
                    <a:pt x="719" y="1742"/>
                    <a:pt x="682" y="1798"/>
                    <a:pt x="685" y="1842"/>
                  </a:cubicBezTo>
                  <a:cubicBezTo>
                    <a:pt x="688" y="1917"/>
                    <a:pt x="713" y="1958"/>
                    <a:pt x="771" y="2003"/>
                  </a:cubicBezTo>
                  <a:cubicBezTo>
                    <a:pt x="807" y="2028"/>
                    <a:pt x="846" y="2048"/>
                    <a:pt x="888" y="2062"/>
                  </a:cubicBezTo>
                  <a:cubicBezTo>
                    <a:pt x="951" y="2084"/>
                    <a:pt x="1019" y="2094"/>
                    <a:pt x="1086" y="2094"/>
                  </a:cubicBezTo>
                  <a:cubicBezTo>
                    <a:pt x="1095" y="2094"/>
                    <a:pt x="1103" y="2094"/>
                    <a:pt x="1112" y="2094"/>
                  </a:cubicBezTo>
                  <a:cubicBezTo>
                    <a:pt x="1265" y="2084"/>
                    <a:pt x="1417" y="2031"/>
                    <a:pt x="1542" y="1940"/>
                  </a:cubicBezTo>
                  <a:cubicBezTo>
                    <a:pt x="1811" y="1741"/>
                    <a:pt x="1973" y="1366"/>
                    <a:pt x="1774" y="1063"/>
                  </a:cubicBezTo>
                  <a:cubicBezTo>
                    <a:pt x="1833" y="1059"/>
                    <a:pt x="1893" y="1049"/>
                    <a:pt x="1948" y="1034"/>
                  </a:cubicBezTo>
                  <a:cubicBezTo>
                    <a:pt x="2243" y="951"/>
                    <a:pt x="2487" y="663"/>
                    <a:pt x="2395" y="344"/>
                  </a:cubicBezTo>
                  <a:cubicBezTo>
                    <a:pt x="2373" y="268"/>
                    <a:pt x="2337" y="194"/>
                    <a:pt x="2286" y="134"/>
                  </a:cubicBezTo>
                  <a:cubicBezTo>
                    <a:pt x="2229" y="68"/>
                    <a:pt x="2159" y="34"/>
                    <a:pt x="2076" y="34"/>
                  </a:cubicBezTo>
                  <a:cubicBezTo>
                    <a:pt x="2061" y="34"/>
                    <a:pt x="2046" y="35"/>
                    <a:pt x="2031" y="37"/>
                  </a:cubicBezTo>
                  <a:cubicBezTo>
                    <a:pt x="1977" y="45"/>
                    <a:pt x="1937" y="106"/>
                    <a:pt x="1931" y="152"/>
                  </a:cubicBezTo>
                  <a:cubicBezTo>
                    <a:pt x="1924" y="211"/>
                    <a:pt x="1948" y="250"/>
                    <a:pt x="1990" y="287"/>
                  </a:cubicBezTo>
                  <a:cubicBezTo>
                    <a:pt x="1993" y="289"/>
                    <a:pt x="1994" y="289"/>
                    <a:pt x="1997" y="290"/>
                  </a:cubicBezTo>
                  <a:cubicBezTo>
                    <a:pt x="2004" y="297"/>
                    <a:pt x="2016" y="306"/>
                    <a:pt x="2024" y="310"/>
                  </a:cubicBezTo>
                  <a:cubicBezTo>
                    <a:pt x="2029" y="316"/>
                    <a:pt x="2034" y="319"/>
                    <a:pt x="2037" y="325"/>
                  </a:cubicBezTo>
                  <a:cubicBezTo>
                    <a:pt x="2044" y="332"/>
                    <a:pt x="2049" y="339"/>
                    <a:pt x="2056" y="345"/>
                  </a:cubicBezTo>
                  <a:cubicBezTo>
                    <a:pt x="2056" y="349"/>
                    <a:pt x="2067" y="365"/>
                    <a:pt x="2068" y="367"/>
                  </a:cubicBezTo>
                  <a:cubicBezTo>
                    <a:pt x="2077" y="381"/>
                    <a:pt x="2084" y="394"/>
                    <a:pt x="2091" y="408"/>
                  </a:cubicBezTo>
                  <a:lnTo>
                    <a:pt x="2091" y="410"/>
                  </a:lnTo>
                  <a:cubicBezTo>
                    <a:pt x="2093" y="414"/>
                    <a:pt x="2094" y="422"/>
                    <a:pt x="2097" y="425"/>
                  </a:cubicBezTo>
                  <a:cubicBezTo>
                    <a:pt x="2101" y="438"/>
                    <a:pt x="2104" y="448"/>
                    <a:pt x="2107" y="460"/>
                  </a:cubicBezTo>
                  <a:cubicBezTo>
                    <a:pt x="2109" y="466"/>
                    <a:pt x="2109" y="477"/>
                    <a:pt x="2109" y="479"/>
                  </a:cubicBezTo>
                  <a:cubicBezTo>
                    <a:pt x="2112" y="538"/>
                    <a:pt x="2105" y="564"/>
                    <a:pt x="2073" y="617"/>
                  </a:cubicBezTo>
                  <a:cubicBezTo>
                    <a:pt x="2045" y="664"/>
                    <a:pt x="2008" y="701"/>
                    <a:pt x="1958" y="729"/>
                  </a:cubicBezTo>
                  <a:cubicBezTo>
                    <a:pt x="1905" y="761"/>
                    <a:pt x="1853" y="778"/>
                    <a:pt x="1786" y="792"/>
                  </a:cubicBezTo>
                  <a:cubicBezTo>
                    <a:pt x="1749" y="799"/>
                    <a:pt x="1706" y="802"/>
                    <a:pt x="1663" y="802"/>
                  </a:cubicBezTo>
                  <a:cubicBezTo>
                    <a:pt x="1641" y="802"/>
                    <a:pt x="1618" y="802"/>
                    <a:pt x="1596" y="800"/>
                  </a:cubicBezTo>
                  <a:cubicBezTo>
                    <a:pt x="1534" y="794"/>
                    <a:pt x="1468" y="779"/>
                    <a:pt x="1404" y="764"/>
                  </a:cubicBezTo>
                  <a:cubicBezTo>
                    <a:pt x="1368" y="758"/>
                    <a:pt x="1329" y="748"/>
                    <a:pt x="1294" y="742"/>
                  </a:cubicBezTo>
                  <a:lnTo>
                    <a:pt x="1294" y="738"/>
                  </a:lnTo>
                  <a:cubicBezTo>
                    <a:pt x="1343" y="566"/>
                    <a:pt x="1365" y="376"/>
                    <a:pt x="1279" y="214"/>
                  </a:cubicBezTo>
                  <a:cubicBezTo>
                    <a:pt x="1208" y="76"/>
                    <a:pt x="1062" y="0"/>
                    <a:pt x="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38"/>
            <p:cNvSpPr/>
            <p:nvPr/>
          </p:nvSpPr>
          <p:spPr>
            <a:xfrm>
              <a:off x="1348412" y="3828893"/>
              <a:ext cx="104915" cy="87993"/>
            </a:xfrm>
            <a:custGeom>
              <a:rect b="b" l="l" r="r" t="t"/>
              <a:pathLst>
                <a:path extrusionOk="0" h="2552" w="3043">
                  <a:moveTo>
                    <a:pt x="1661" y="202"/>
                  </a:moveTo>
                  <a:cubicBezTo>
                    <a:pt x="1680" y="202"/>
                    <a:pt x="1698" y="203"/>
                    <a:pt x="1717" y="203"/>
                  </a:cubicBezTo>
                  <a:cubicBezTo>
                    <a:pt x="2029" y="216"/>
                    <a:pt x="2362" y="357"/>
                    <a:pt x="2569" y="594"/>
                  </a:cubicBezTo>
                  <a:cubicBezTo>
                    <a:pt x="2765" y="815"/>
                    <a:pt x="2828" y="1119"/>
                    <a:pt x="2734" y="1400"/>
                  </a:cubicBezTo>
                  <a:cubicBezTo>
                    <a:pt x="2580" y="1851"/>
                    <a:pt x="2166" y="2083"/>
                    <a:pt x="1725" y="2205"/>
                  </a:cubicBezTo>
                  <a:cubicBezTo>
                    <a:pt x="1568" y="2249"/>
                    <a:pt x="1383" y="2277"/>
                    <a:pt x="1208" y="2277"/>
                  </a:cubicBezTo>
                  <a:cubicBezTo>
                    <a:pt x="1161" y="2277"/>
                    <a:pt x="1115" y="2275"/>
                    <a:pt x="1070" y="2271"/>
                  </a:cubicBezTo>
                  <a:cubicBezTo>
                    <a:pt x="865" y="2251"/>
                    <a:pt x="679" y="2197"/>
                    <a:pt x="525" y="2070"/>
                  </a:cubicBezTo>
                  <a:cubicBezTo>
                    <a:pt x="364" y="1936"/>
                    <a:pt x="266" y="1715"/>
                    <a:pt x="268" y="1480"/>
                  </a:cubicBezTo>
                  <a:cubicBezTo>
                    <a:pt x="271" y="1318"/>
                    <a:pt x="315" y="1147"/>
                    <a:pt x="378" y="1000"/>
                  </a:cubicBezTo>
                  <a:cubicBezTo>
                    <a:pt x="390" y="973"/>
                    <a:pt x="402" y="947"/>
                    <a:pt x="413" y="922"/>
                  </a:cubicBezTo>
                  <a:cubicBezTo>
                    <a:pt x="718" y="524"/>
                    <a:pt x="1163" y="202"/>
                    <a:pt x="1661" y="202"/>
                  </a:cubicBezTo>
                  <a:close/>
                  <a:moveTo>
                    <a:pt x="1697" y="0"/>
                  </a:moveTo>
                  <a:cubicBezTo>
                    <a:pt x="1645" y="0"/>
                    <a:pt x="1592" y="3"/>
                    <a:pt x="1540" y="10"/>
                  </a:cubicBezTo>
                  <a:cubicBezTo>
                    <a:pt x="1024" y="69"/>
                    <a:pt x="416" y="516"/>
                    <a:pt x="163" y="961"/>
                  </a:cubicBezTo>
                  <a:cubicBezTo>
                    <a:pt x="54" y="1157"/>
                    <a:pt x="0" y="1376"/>
                    <a:pt x="17" y="1601"/>
                  </a:cubicBezTo>
                  <a:cubicBezTo>
                    <a:pt x="42" y="1901"/>
                    <a:pt x="205" y="2186"/>
                    <a:pt x="460" y="2350"/>
                  </a:cubicBezTo>
                  <a:cubicBezTo>
                    <a:pt x="687" y="2494"/>
                    <a:pt x="951" y="2551"/>
                    <a:pt x="1218" y="2551"/>
                  </a:cubicBezTo>
                  <a:cubicBezTo>
                    <a:pt x="1479" y="2551"/>
                    <a:pt x="1743" y="2496"/>
                    <a:pt x="1980" y="2412"/>
                  </a:cubicBezTo>
                  <a:cubicBezTo>
                    <a:pt x="2515" y="2223"/>
                    <a:pt x="2998" y="1807"/>
                    <a:pt x="3020" y="1199"/>
                  </a:cubicBezTo>
                  <a:cubicBezTo>
                    <a:pt x="3043" y="491"/>
                    <a:pt x="235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38"/>
            <p:cNvSpPr/>
            <p:nvPr/>
          </p:nvSpPr>
          <p:spPr>
            <a:xfrm>
              <a:off x="1382131" y="3874025"/>
              <a:ext cx="21583" cy="19378"/>
            </a:xfrm>
            <a:custGeom>
              <a:rect b="b" l="l" r="r" t="t"/>
              <a:pathLst>
                <a:path extrusionOk="0" h="562" w="626">
                  <a:moveTo>
                    <a:pt x="324" y="0"/>
                  </a:moveTo>
                  <a:cubicBezTo>
                    <a:pt x="322" y="0"/>
                    <a:pt x="319" y="0"/>
                    <a:pt x="317" y="0"/>
                  </a:cubicBezTo>
                  <a:cubicBezTo>
                    <a:pt x="261" y="0"/>
                    <a:pt x="211" y="25"/>
                    <a:pt x="163" y="55"/>
                  </a:cubicBezTo>
                  <a:cubicBezTo>
                    <a:pt x="127" y="76"/>
                    <a:pt x="96" y="108"/>
                    <a:pt x="69" y="139"/>
                  </a:cubicBezTo>
                  <a:cubicBezTo>
                    <a:pt x="38" y="182"/>
                    <a:pt x="13" y="233"/>
                    <a:pt x="5" y="286"/>
                  </a:cubicBezTo>
                  <a:cubicBezTo>
                    <a:pt x="0" y="317"/>
                    <a:pt x="1" y="348"/>
                    <a:pt x="11" y="380"/>
                  </a:cubicBezTo>
                  <a:cubicBezTo>
                    <a:pt x="18" y="414"/>
                    <a:pt x="31" y="442"/>
                    <a:pt x="52" y="469"/>
                  </a:cubicBezTo>
                  <a:cubicBezTo>
                    <a:pt x="95" y="520"/>
                    <a:pt x="156" y="557"/>
                    <a:pt x="221" y="561"/>
                  </a:cubicBezTo>
                  <a:cubicBezTo>
                    <a:pt x="231" y="561"/>
                    <a:pt x="240" y="562"/>
                    <a:pt x="249" y="562"/>
                  </a:cubicBezTo>
                  <a:cubicBezTo>
                    <a:pt x="304" y="562"/>
                    <a:pt x="353" y="551"/>
                    <a:pt x="405" y="534"/>
                  </a:cubicBezTo>
                  <a:cubicBezTo>
                    <a:pt x="423" y="526"/>
                    <a:pt x="440" y="518"/>
                    <a:pt x="459" y="509"/>
                  </a:cubicBezTo>
                  <a:cubicBezTo>
                    <a:pt x="478" y="499"/>
                    <a:pt x="496" y="489"/>
                    <a:pt x="515" y="474"/>
                  </a:cubicBezTo>
                  <a:cubicBezTo>
                    <a:pt x="533" y="463"/>
                    <a:pt x="546" y="447"/>
                    <a:pt x="559" y="432"/>
                  </a:cubicBezTo>
                  <a:cubicBezTo>
                    <a:pt x="603" y="388"/>
                    <a:pt x="625" y="325"/>
                    <a:pt x="624" y="263"/>
                  </a:cubicBezTo>
                  <a:cubicBezTo>
                    <a:pt x="621" y="203"/>
                    <a:pt x="595" y="146"/>
                    <a:pt x="548" y="107"/>
                  </a:cubicBezTo>
                  <a:cubicBezTo>
                    <a:pt x="542" y="99"/>
                    <a:pt x="536" y="94"/>
                    <a:pt x="528" y="91"/>
                  </a:cubicBezTo>
                  <a:cubicBezTo>
                    <a:pt x="520" y="79"/>
                    <a:pt x="511" y="71"/>
                    <a:pt x="500" y="60"/>
                  </a:cubicBezTo>
                  <a:cubicBezTo>
                    <a:pt x="452" y="15"/>
                    <a:pt x="389" y="0"/>
                    <a:pt x="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38"/>
            <p:cNvSpPr/>
            <p:nvPr/>
          </p:nvSpPr>
          <p:spPr>
            <a:xfrm>
              <a:off x="1281524" y="3929845"/>
              <a:ext cx="88228" cy="105785"/>
            </a:xfrm>
            <a:custGeom>
              <a:rect b="b" l="l" r="r" t="t"/>
              <a:pathLst>
                <a:path extrusionOk="0" h="3068" w="2559">
                  <a:moveTo>
                    <a:pt x="1334" y="259"/>
                  </a:moveTo>
                  <a:cubicBezTo>
                    <a:pt x="1451" y="259"/>
                    <a:pt x="1565" y="285"/>
                    <a:pt x="1662" y="338"/>
                  </a:cubicBezTo>
                  <a:cubicBezTo>
                    <a:pt x="1839" y="432"/>
                    <a:pt x="1959" y="584"/>
                    <a:pt x="2055" y="766"/>
                  </a:cubicBezTo>
                  <a:cubicBezTo>
                    <a:pt x="2153" y="954"/>
                    <a:pt x="2217" y="1192"/>
                    <a:pt x="2242" y="1399"/>
                  </a:cubicBezTo>
                  <a:cubicBezTo>
                    <a:pt x="2293" y="1852"/>
                    <a:pt x="2236" y="2325"/>
                    <a:pt x="1878" y="2635"/>
                  </a:cubicBezTo>
                  <a:cubicBezTo>
                    <a:pt x="1725" y="2766"/>
                    <a:pt x="1535" y="2835"/>
                    <a:pt x="1342" y="2835"/>
                  </a:cubicBezTo>
                  <a:cubicBezTo>
                    <a:pt x="1251" y="2835"/>
                    <a:pt x="1159" y="2820"/>
                    <a:pt x="1070" y="2789"/>
                  </a:cubicBezTo>
                  <a:cubicBezTo>
                    <a:pt x="770" y="2686"/>
                    <a:pt x="514" y="2429"/>
                    <a:pt x="383" y="2145"/>
                  </a:cubicBezTo>
                  <a:cubicBezTo>
                    <a:pt x="163" y="1671"/>
                    <a:pt x="294" y="1118"/>
                    <a:pt x="558" y="670"/>
                  </a:cubicBezTo>
                  <a:cubicBezTo>
                    <a:pt x="576" y="647"/>
                    <a:pt x="593" y="626"/>
                    <a:pt x="614" y="607"/>
                  </a:cubicBezTo>
                  <a:cubicBezTo>
                    <a:pt x="727" y="490"/>
                    <a:pt x="869" y="385"/>
                    <a:pt x="1019" y="323"/>
                  </a:cubicBezTo>
                  <a:cubicBezTo>
                    <a:pt x="1121" y="280"/>
                    <a:pt x="1229" y="259"/>
                    <a:pt x="1334" y="259"/>
                  </a:cubicBezTo>
                  <a:close/>
                  <a:moveTo>
                    <a:pt x="1340" y="1"/>
                  </a:moveTo>
                  <a:cubicBezTo>
                    <a:pt x="1237" y="1"/>
                    <a:pt x="1135" y="16"/>
                    <a:pt x="1038" y="47"/>
                  </a:cubicBezTo>
                  <a:cubicBezTo>
                    <a:pt x="822" y="113"/>
                    <a:pt x="640" y="248"/>
                    <a:pt x="499" y="425"/>
                  </a:cubicBezTo>
                  <a:cubicBezTo>
                    <a:pt x="181" y="827"/>
                    <a:pt x="0" y="1557"/>
                    <a:pt x="140" y="2060"/>
                  </a:cubicBezTo>
                  <a:cubicBezTo>
                    <a:pt x="290" y="2608"/>
                    <a:pt x="820" y="3068"/>
                    <a:pt x="1382" y="3068"/>
                  </a:cubicBezTo>
                  <a:cubicBezTo>
                    <a:pt x="1521" y="3068"/>
                    <a:pt x="1662" y="3039"/>
                    <a:pt x="1800" y="2977"/>
                  </a:cubicBezTo>
                  <a:cubicBezTo>
                    <a:pt x="2356" y="2727"/>
                    <a:pt x="2558" y="2124"/>
                    <a:pt x="2530" y="1557"/>
                  </a:cubicBezTo>
                  <a:cubicBezTo>
                    <a:pt x="2504" y="1048"/>
                    <a:pt x="2327" y="480"/>
                    <a:pt x="1897" y="172"/>
                  </a:cubicBezTo>
                  <a:cubicBezTo>
                    <a:pt x="1734" y="57"/>
                    <a:pt x="1537" y="1"/>
                    <a:pt x="1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38"/>
            <p:cNvSpPr/>
            <p:nvPr/>
          </p:nvSpPr>
          <p:spPr>
            <a:xfrm>
              <a:off x="1323863" y="3961117"/>
              <a:ext cx="18894" cy="21757"/>
            </a:xfrm>
            <a:custGeom>
              <a:rect b="b" l="l" r="r" t="t"/>
              <a:pathLst>
                <a:path extrusionOk="0" h="631" w="548">
                  <a:moveTo>
                    <a:pt x="299" y="1"/>
                  </a:moveTo>
                  <a:cubicBezTo>
                    <a:pt x="285" y="1"/>
                    <a:pt x="271" y="2"/>
                    <a:pt x="256" y="4"/>
                  </a:cubicBezTo>
                  <a:cubicBezTo>
                    <a:pt x="225" y="8"/>
                    <a:pt x="197" y="18"/>
                    <a:pt x="167" y="33"/>
                  </a:cubicBezTo>
                  <a:cubicBezTo>
                    <a:pt x="123" y="60"/>
                    <a:pt x="82" y="102"/>
                    <a:pt x="57" y="148"/>
                  </a:cubicBezTo>
                  <a:cubicBezTo>
                    <a:pt x="36" y="185"/>
                    <a:pt x="20" y="226"/>
                    <a:pt x="14" y="269"/>
                  </a:cubicBezTo>
                  <a:cubicBezTo>
                    <a:pt x="4" y="322"/>
                    <a:pt x="0" y="378"/>
                    <a:pt x="20" y="431"/>
                  </a:cubicBezTo>
                  <a:cubicBezTo>
                    <a:pt x="45" y="492"/>
                    <a:pt x="82" y="550"/>
                    <a:pt x="145" y="577"/>
                  </a:cubicBezTo>
                  <a:cubicBezTo>
                    <a:pt x="157" y="583"/>
                    <a:pt x="172" y="588"/>
                    <a:pt x="182" y="593"/>
                  </a:cubicBezTo>
                  <a:cubicBezTo>
                    <a:pt x="192" y="599"/>
                    <a:pt x="198" y="604"/>
                    <a:pt x="204" y="608"/>
                  </a:cubicBezTo>
                  <a:cubicBezTo>
                    <a:pt x="237" y="623"/>
                    <a:pt x="271" y="630"/>
                    <a:pt x="305" y="630"/>
                  </a:cubicBezTo>
                  <a:cubicBezTo>
                    <a:pt x="330" y="630"/>
                    <a:pt x="355" y="626"/>
                    <a:pt x="379" y="618"/>
                  </a:cubicBezTo>
                  <a:cubicBezTo>
                    <a:pt x="439" y="596"/>
                    <a:pt x="485" y="551"/>
                    <a:pt x="514" y="493"/>
                  </a:cubicBezTo>
                  <a:cubicBezTo>
                    <a:pt x="522" y="474"/>
                    <a:pt x="531" y="457"/>
                    <a:pt x="535" y="436"/>
                  </a:cubicBezTo>
                  <a:cubicBezTo>
                    <a:pt x="540" y="414"/>
                    <a:pt x="542" y="394"/>
                    <a:pt x="545" y="372"/>
                  </a:cubicBezTo>
                  <a:cubicBezTo>
                    <a:pt x="547" y="352"/>
                    <a:pt x="548" y="331"/>
                    <a:pt x="547" y="311"/>
                  </a:cubicBezTo>
                  <a:cubicBezTo>
                    <a:pt x="545" y="249"/>
                    <a:pt x="531" y="191"/>
                    <a:pt x="503" y="133"/>
                  </a:cubicBezTo>
                  <a:cubicBezTo>
                    <a:pt x="474" y="71"/>
                    <a:pt x="419" y="29"/>
                    <a:pt x="353" y="8"/>
                  </a:cubicBezTo>
                  <a:cubicBezTo>
                    <a:pt x="335" y="3"/>
                    <a:pt x="317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7" name="Google Shape;6507;p38"/>
          <p:cNvGrpSpPr/>
          <p:nvPr/>
        </p:nvGrpSpPr>
        <p:grpSpPr>
          <a:xfrm>
            <a:off x="1124417" y="2860281"/>
            <a:ext cx="1968264" cy="1550138"/>
            <a:chOff x="2445160" y="1785168"/>
            <a:chExt cx="1534111" cy="1208214"/>
          </a:xfrm>
        </p:grpSpPr>
        <p:sp>
          <p:nvSpPr>
            <p:cNvPr id="6508" name="Google Shape;6508;p38"/>
            <p:cNvSpPr/>
            <p:nvPr/>
          </p:nvSpPr>
          <p:spPr>
            <a:xfrm>
              <a:off x="2445160" y="1785168"/>
              <a:ext cx="1534111" cy="1208214"/>
            </a:xfrm>
            <a:custGeom>
              <a:rect b="b" l="l" r="r" t="t"/>
              <a:pathLst>
                <a:path extrusionOk="0" h="35041" w="44496">
                  <a:moveTo>
                    <a:pt x="21497" y="0"/>
                  </a:moveTo>
                  <a:cubicBezTo>
                    <a:pt x="21038" y="0"/>
                    <a:pt x="20620" y="78"/>
                    <a:pt x="20222" y="238"/>
                  </a:cubicBezTo>
                  <a:cubicBezTo>
                    <a:pt x="19808" y="404"/>
                    <a:pt x="19438" y="614"/>
                    <a:pt x="19080" y="817"/>
                  </a:cubicBezTo>
                  <a:cubicBezTo>
                    <a:pt x="18986" y="870"/>
                    <a:pt x="18891" y="924"/>
                    <a:pt x="18798" y="976"/>
                  </a:cubicBezTo>
                  <a:cubicBezTo>
                    <a:pt x="18326" y="1236"/>
                    <a:pt x="17858" y="1498"/>
                    <a:pt x="17392" y="1759"/>
                  </a:cubicBezTo>
                  <a:cubicBezTo>
                    <a:pt x="16468" y="2274"/>
                    <a:pt x="15546" y="2793"/>
                    <a:pt x="14630" y="3315"/>
                  </a:cubicBezTo>
                  <a:cubicBezTo>
                    <a:pt x="12830" y="4341"/>
                    <a:pt x="11067" y="5384"/>
                    <a:pt x="9119" y="6544"/>
                  </a:cubicBezTo>
                  <a:cubicBezTo>
                    <a:pt x="9058" y="6579"/>
                    <a:pt x="9000" y="6615"/>
                    <a:pt x="8941" y="6650"/>
                  </a:cubicBezTo>
                  <a:lnTo>
                    <a:pt x="8467" y="6903"/>
                  </a:lnTo>
                  <a:cubicBezTo>
                    <a:pt x="7972" y="7167"/>
                    <a:pt x="7457" y="7439"/>
                    <a:pt x="6957" y="7721"/>
                  </a:cubicBezTo>
                  <a:cubicBezTo>
                    <a:pt x="6005" y="8258"/>
                    <a:pt x="5050" y="8818"/>
                    <a:pt x="4114" y="9367"/>
                  </a:cubicBezTo>
                  <a:cubicBezTo>
                    <a:pt x="3191" y="9909"/>
                    <a:pt x="2268" y="10451"/>
                    <a:pt x="1336" y="11005"/>
                  </a:cubicBezTo>
                  <a:cubicBezTo>
                    <a:pt x="938" y="11240"/>
                    <a:pt x="336" y="11594"/>
                    <a:pt x="138" y="12352"/>
                  </a:cubicBezTo>
                  <a:cubicBezTo>
                    <a:pt x="0" y="12882"/>
                    <a:pt x="84" y="13407"/>
                    <a:pt x="151" y="13828"/>
                  </a:cubicBezTo>
                  <a:cubicBezTo>
                    <a:pt x="161" y="13923"/>
                    <a:pt x="174" y="14014"/>
                    <a:pt x="187" y="14098"/>
                  </a:cubicBezTo>
                  <a:cubicBezTo>
                    <a:pt x="273" y="14800"/>
                    <a:pt x="364" y="15503"/>
                    <a:pt x="453" y="16204"/>
                  </a:cubicBezTo>
                  <a:cubicBezTo>
                    <a:pt x="636" y="17629"/>
                    <a:pt x="824" y="19102"/>
                    <a:pt x="984" y="20552"/>
                  </a:cubicBezTo>
                  <a:cubicBezTo>
                    <a:pt x="1020" y="20880"/>
                    <a:pt x="1051" y="21210"/>
                    <a:pt x="1082" y="21540"/>
                  </a:cubicBezTo>
                  <a:cubicBezTo>
                    <a:pt x="1150" y="22250"/>
                    <a:pt x="1219" y="22984"/>
                    <a:pt x="1340" y="23712"/>
                  </a:cubicBezTo>
                  <a:cubicBezTo>
                    <a:pt x="1449" y="24368"/>
                    <a:pt x="1702" y="24905"/>
                    <a:pt x="2089" y="25313"/>
                  </a:cubicBezTo>
                  <a:cubicBezTo>
                    <a:pt x="2434" y="25676"/>
                    <a:pt x="2844" y="25915"/>
                    <a:pt x="3204" y="26124"/>
                  </a:cubicBezTo>
                  <a:lnTo>
                    <a:pt x="3345" y="26206"/>
                  </a:lnTo>
                  <a:cubicBezTo>
                    <a:pt x="7041" y="28383"/>
                    <a:pt x="10827" y="30485"/>
                    <a:pt x="14603" y="32456"/>
                  </a:cubicBezTo>
                  <a:cubicBezTo>
                    <a:pt x="15507" y="32926"/>
                    <a:pt x="16468" y="33422"/>
                    <a:pt x="17445" y="33865"/>
                  </a:cubicBezTo>
                  <a:cubicBezTo>
                    <a:pt x="17852" y="34047"/>
                    <a:pt x="18335" y="34261"/>
                    <a:pt x="18832" y="34454"/>
                  </a:cubicBezTo>
                  <a:lnTo>
                    <a:pt x="18985" y="34516"/>
                  </a:lnTo>
                  <a:cubicBezTo>
                    <a:pt x="19423" y="34691"/>
                    <a:pt x="19920" y="34892"/>
                    <a:pt x="20449" y="34986"/>
                  </a:cubicBezTo>
                  <a:cubicBezTo>
                    <a:pt x="20652" y="35022"/>
                    <a:pt x="20855" y="35041"/>
                    <a:pt x="21050" y="35041"/>
                  </a:cubicBezTo>
                  <a:cubicBezTo>
                    <a:pt x="21472" y="35041"/>
                    <a:pt x="21885" y="34955"/>
                    <a:pt x="22274" y="34788"/>
                  </a:cubicBezTo>
                  <a:cubicBezTo>
                    <a:pt x="22670" y="34620"/>
                    <a:pt x="23016" y="34406"/>
                    <a:pt x="23351" y="34197"/>
                  </a:cubicBezTo>
                  <a:cubicBezTo>
                    <a:pt x="23448" y="34137"/>
                    <a:pt x="23542" y="34079"/>
                    <a:pt x="23637" y="34021"/>
                  </a:cubicBezTo>
                  <a:cubicBezTo>
                    <a:pt x="24518" y="33495"/>
                    <a:pt x="25402" y="32956"/>
                    <a:pt x="26263" y="32423"/>
                  </a:cubicBezTo>
                  <a:cubicBezTo>
                    <a:pt x="29731" y="30276"/>
                    <a:pt x="33212" y="27939"/>
                    <a:pt x="36608" y="25475"/>
                  </a:cubicBezTo>
                  <a:cubicBezTo>
                    <a:pt x="37427" y="24882"/>
                    <a:pt x="38274" y="24255"/>
                    <a:pt x="39123" y="23613"/>
                  </a:cubicBezTo>
                  <a:cubicBezTo>
                    <a:pt x="39306" y="23476"/>
                    <a:pt x="39491" y="23338"/>
                    <a:pt x="39675" y="23201"/>
                  </a:cubicBezTo>
                  <a:cubicBezTo>
                    <a:pt x="40281" y="22752"/>
                    <a:pt x="40905" y="22285"/>
                    <a:pt x="41494" y="21780"/>
                  </a:cubicBezTo>
                  <a:cubicBezTo>
                    <a:pt x="41991" y="21355"/>
                    <a:pt x="42336" y="20917"/>
                    <a:pt x="42554" y="20438"/>
                  </a:cubicBezTo>
                  <a:cubicBezTo>
                    <a:pt x="42801" y="19892"/>
                    <a:pt x="42884" y="19329"/>
                    <a:pt x="42959" y="18833"/>
                  </a:cubicBezTo>
                  <a:lnTo>
                    <a:pt x="43452" y="15564"/>
                  </a:lnTo>
                  <a:cubicBezTo>
                    <a:pt x="43611" y="14502"/>
                    <a:pt x="43771" y="13440"/>
                    <a:pt x="43933" y="12377"/>
                  </a:cubicBezTo>
                  <a:cubicBezTo>
                    <a:pt x="43986" y="12021"/>
                    <a:pt x="44045" y="11663"/>
                    <a:pt x="44106" y="11305"/>
                  </a:cubicBezTo>
                  <a:cubicBezTo>
                    <a:pt x="44221" y="10616"/>
                    <a:pt x="44340" y="9901"/>
                    <a:pt x="44414" y="9184"/>
                  </a:cubicBezTo>
                  <a:cubicBezTo>
                    <a:pt x="44495" y="8397"/>
                    <a:pt x="44127" y="7731"/>
                    <a:pt x="43430" y="7399"/>
                  </a:cubicBezTo>
                  <a:cubicBezTo>
                    <a:pt x="43088" y="7236"/>
                    <a:pt x="42744" y="7115"/>
                    <a:pt x="42410" y="6997"/>
                  </a:cubicBezTo>
                  <a:cubicBezTo>
                    <a:pt x="42269" y="6947"/>
                    <a:pt x="42128" y="6898"/>
                    <a:pt x="41986" y="6843"/>
                  </a:cubicBezTo>
                  <a:lnTo>
                    <a:pt x="38895" y="5689"/>
                  </a:lnTo>
                  <a:cubicBezTo>
                    <a:pt x="38035" y="5366"/>
                    <a:pt x="37175" y="5040"/>
                    <a:pt x="36315" y="4713"/>
                  </a:cubicBezTo>
                  <a:cubicBezTo>
                    <a:pt x="33214" y="3538"/>
                    <a:pt x="30009" y="2323"/>
                    <a:pt x="26786" y="1305"/>
                  </a:cubicBezTo>
                  <a:cubicBezTo>
                    <a:pt x="25703" y="962"/>
                    <a:pt x="24710" y="675"/>
                    <a:pt x="23751" y="425"/>
                  </a:cubicBezTo>
                  <a:cubicBezTo>
                    <a:pt x="23649" y="398"/>
                    <a:pt x="23548" y="370"/>
                    <a:pt x="23444" y="343"/>
                  </a:cubicBezTo>
                  <a:cubicBezTo>
                    <a:pt x="22856" y="182"/>
                    <a:pt x="22188" y="0"/>
                    <a:pt x="2149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38"/>
            <p:cNvSpPr/>
            <p:nvPr/>
          </p:nvSpPr>
          <p:spPr>
            <a:xfrm>
              <a:off x="3144582" y="1939251"/>
              <a:ext cx="116982" cy="73201"/>
            </a:xfrm>
            <a:custGeom>
              <a:rect b="b" l="l" r="r" t="t"/>
              <a:pathLst>
                <a:path extrusionOk="0" h="2123" w="3393">
                  <a:moveTo>
                    <a:pt x="2081" y="1"/>
                  </a:moveTo>
                  <a:cubicBezTo>
                    <a:pt x="1859" y="1"/>
                    <a:pt x="1633" y="32"/>
                    <a:pt x="1407" y="100"/>
                  </a:cubicBezTo>
                  <a:cubicBezTo>
                    <a:pt x="825" y="272"/>
                    <a:pt x="190" y="703"/>
                    <a:pt x="1" y="1308"/>
                  </a:cubicBezTo>
                  <a:cubicBezTo>
                    <a:pt x="555" y="1336"/>
                    <a:pt x="1086" y="1527"/>
                    <a:pt x="1433" y="1991"/>
                  </a:cubicBezTo>
                  <a:cubicBezTo>
                    <a:pt x="1455" y="2022"/>
                    <a:pt x="1464" y="2050"/>
                    <a:pt x="1467" y="2081"/>
                  </a:cubicBezTo>
                  <a:cubicBezTo>
                    <a:pt x="1529" y="2090"/>
                    <a:pt x="1590" y="2104"/>
                    <a:pt x="1649" y="2123"/>
                  </a:cubicBezTo>
                  <a:cubicBezTo>
                    <a:pt x="1622" y="1986"/>
                    <a:pt x="1606" y="1851"/>
                    <a:pt x="1618" y="1704"/>
                  </a:cubicBezTo>
                  <a:cubicBezTo>
                    <a:pt x="1637" y="1503"/>
                    <a:pt x="1689" y="1310"/>
                    <a:pt x="1784" y="1135"/>
                  </a:cubicBezTo>
                  <a:cubicBezTo>
                    <a:pt x="1999" y="731"/>
                    <a:pt x="2414" y="470"/>
                    <a:pt x="2845" y="470"/>
                  </a:cubicBezTo>
                  <a:cubicBezTo>
                    <a:pt x="3020" y="470"/>
                    <a:pt x="3197" y="513"/>
                    <a:pt x="3365" y="606"/>
                  </a:cubicBezTo>
                  <a:cubicBezTo>
                    <a:pt x="3365" y="591"/>
                    <a:pt x="3361" y="575"/>
                    <a:pt x="3361" y="559"/>
                  </a:cubicBezTo>
                  <a:cubicBezTo>
                    <a:pt x="3365" y="493"/>
                    <a:pt x="3377" y="423"/>
                    <a:pt x="3393" y="356"/>
                  </a:cubicBezTo>
                  <a:cubicBezTo>
                    <a:pt x="2977" y="132"/>
                    <a:pt x="2535" y="1"/>
                    <a:pt x="208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38"/>
            <p:cNvSpPr/>
            <p:nvPr/>
          </p:nvSpPr>
          <p:spPr>
            <a:xfrm>
              <a:off x="3041010" y="1997381"/>
              <a:ext cx="138117" cy="110508"/>
            </a:xfrm>
            <a:custGeom>
              <a:rect b="b" l="l" r="r" t="t"/>
              <a:pathLst>
                <a:path extrusionOk="0" h="3205" w="4006">
                  <a:moveTo>
                    <a:pt x="2745" y="0"/>
                  </a:moveTo>
                  <a:cubicBezTo>
                    <a:pt x="2438" y="0"/>
                    <a:pt x="2121" y="57"/>
                    <a:pt x="1805" y="143"/>
                  </a:cubicBezTo>
                  <a:cubicBezTo>
                    <a:pt x="1399" y="253"/>
                    <a:pt x="998" y="407"/>
                    <a:pt x="654" y="654"/>
                  </a:cubicBezTo>
                  <a:cubicBezTo>
                    <a:pt x="362" y="862"/>
                    <a:pt x="172" y="1148"/>
                    <a:pt x="0" y="1454"/>
                  </a:cubicBezTo>
                  <a:cubicBezTo>
                    <a:pt x="351" y="1607"/>
                    <a:pt x="704" y="1764"/>
                    <a:pt x="1057" y="1919"/>
                  </a:cubicBezTo>
                  <a:cubicBezTo>
                    <a:pt x="2038" y="2350"/>
                    <a:pt x="3020" y="2778"/>
                    <a:pt x="4006" y="3205"/>
                  </a:cubicBezTo>
                  <a:cubicBezTo>
                    <a:pt x="3680" y="2537"/>
                    <a:pt x="3168" y="1808"/>
                    <a:pt x="3461" y="1050"/>
                  </a:cubicBezTo>
                  <a:cubicBezTo>
                    <a:pt x="3557" y="803"/>
                    <a:pt x="3749" y="585"/>
                    <a:pt x="3989" y="468"/>
                  </a:cubicBezTo>
                  <a:cubicBezTo>
                    <a:pt x="3628" y="126"/>
                    <a:pt x="3199" y="0"/>
                    <a:pt x="274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38"/>
            <p:cNvSpPr/>
            <p:nvPr/>
          </p:nvSpPr>
          <p:spPr>
            <a:xfrm>
              <a:off x="3168544" y="2022136"/>
              <a:ext cx="55198" cy="105336"/>
            </a:xfrm>
            <a:custGeom>
              <a:rect b="b" l="l" r="r" t="t"/>
              <a:pathLst>
                <a:path extrusionOk="0" h="3055" w="1601">
                  <a:moveTo>
                    <a:pt x="670" y="0"/>
                  </a:moveTo>
                  <a:cubicBezTo>
                    <a:pt x="616" y="0"/>
                    <a:pt x="558" y="12"/>
                    <a:pt x="496" y="38"/>
                  </a:cubicBezTo>
                  <a:cubicBezTo>
                    <a:pt x="245" y="146"/>
                    <a:pt x="101" y="394"/>
                    <a:pt x="73" y="659"/>
                  </a:cubicBezTo>
                  <a:cubicBezTo>
                    <a:pt x="0" y="1336"/>
                    <a:pt x="484" y="1925"/>
                    <a:pt x="620" y="2567"/>
                  </a:cubicBezTo>
                  <a:cubicBezTo>
                    <a:pt x="624" y="2587"/>
                    <a:pt x="621" y="2606"/>
                    <a:pt x="618" y="2624"/>
                  </a:cubicBezTo>
                  <a:cubicBezTo>
                    <a:pt x="946" y="2768"/>
                    <a:pt x="1272" y="2911"/>
                    <a:pt x="1600" y="3054"/>
                  </a:cubicBezTo>
                  <a:cubicBezTo>
                    <a:pt x="1578" y="2387"/>
                    <a:pt x="1385" y="1736"/>
                    <a:pt x="1282" y="1081"/>
                  </a:cubicBezTo>
                  <a:cubicBezTo>
                    <a:pt x="1247" y="845"/>
                    <a:pt x="1217" y="583"/>
                    <a:pt x="1241" y="336"/>
                  </a:cubicBezTo>
                  <a:cubicBezTo>
                    <a:pt x="1237" y="331"/>
                    <a:pt x="1232" y="331"/>
                    <a:pt x="1228" y="327"/>
                  </a:cubicBezTo>
                  <a:cubicBezTo>
                    <a:pt x="1046" y="190"/>
                    <a:pt x="888" y="0"/>
                    <a:pt x="67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38"/>
            <p:cNvSpPr/>
            <p:nvPr/>
          </p:nvSpPr>
          <p:spPr>
            <a:xfrm>
              <a:off x="3208608" y="1965661"/>
              <a:ext cx="62852" cy="54927"/>
            </a:xfrm>
            <a:custGeom>
              <a:rect b="b" l="l" r="r" t="t"/>
              <a:pathLst>
                <a:path extrusionOk="0" h="1593" w="1823">
                  <a:moveTo>
                    <a:pt x="991" y="0"/>
                  </a:moveTo>
                  <a:cubicBezTo>
                    <a:pt x="693" y="0"/>
                    <a:pt x="422" y="167"/>
                    <a:pt x="253" y="408"/>
                  </a:cubicBezTo>
                  <a:cubicBezTo>
                    <a:pt x="154" y="553"/>
                    <a:pt x="91" y="710"/>
                    <a:pt x="52" y="877"/>
                  </a:cubicBezTo>
                  <a:cubicBezTo>
                    <a:pt x="30" y="980"/>
                    <a:pt x="20" y="1078"/>
                    <a:pt x="16" y="1183"/>
                  </a:cubicBezTo>
                  <a:cubicBezTo>
                    <a:pt x="10" y="1277"/>
                    <a:pt x="1" y="1370"/>
                    <a:pt x="10" y="1465"/>
                  </a:cubicBezTo>
                  <a:cubicBezTo>
                    <a:pt x="70" y="1502"/>
                    <a:pt x="128" y="1544"/>
                    <a:pt x="178" y="1593"/>
                  </a:cubicBezTo>
                  <a:cubicBezTo>
                    <a:pt x="243" y="1458"/>
                    <a:pt x="339" y="1334"/>
                    <a:pt x="483" y="1239"/>
                  </a:cubicBezTo>
                  <a:cubicBezTo>
                    <a:pt x="690" y="1101"/>
                    <a:pt x="967" y="1036"/>
                    <a:pt x="1214" y="1032"/>
                  </a:cubicBezTo>
                  <a:cubicBezTo>
                    <a:pt x="1215" y="1032"/>
                    <a:pt x="1216" y="1032"/>
                    <a:pt x="1217" y="1032"/>
                  </a:cubicBezTo>
                  <a:cubicBezTo>
                    <a:pt x="1471" y="1032"/>
                    <a:pt x="1667" y="1146"/>
                    <a:pt x="1822" y="1327"/>
                  </a:cubicBezTo>
                  <a:cubicBezTo>
                    <a:pt x="1810" y="1241"/>
                    <a:pt x="1796" y="1156"/>
                    <a:pt x="1781" y="1072"/>
                  </a:cubicBezTo>
                  <a:cubicBezTo>
                    <a:pt x="1754" y="911"/>
                    <a:pt x="1726" y="747"/>
                    <a:pt x="1677" y="589"/>
                  </a:cubicBezTo>
                  <a:cubicBezTo>
                    <a:pt x="1588" y="285"/>
                    <a:pt x="1388" y="29"/>
                    <a:pt x="1050" y="3"/>
                  </a:cubicBezTo>
                  <a:cubicBezTo>
                    <a:pt x="1031" y="1"/>
                    <a:pt x="1011" y="0"/>
                    <a:pt x="99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38"/>
            <p:cNvSpPr/>
            <p:nvPr/>
          </p:nvSpPr>
          <p:spPr>
            <a:xfrm>
              <a:off x="3289804" y="1957317"/>
              <a:ext cx="50199" cy="109508"/>
            </a:xfrm>
            <a:custGeom>
              <a:rect b="b" l="l" r="r" t="t"/>
              <a:pathLst>
                <a:path extrusionOk="0" h="3176" w="1456">
                  <a:moveTo>
                    <a:pt x="758" y="1"/>
                  </a:moveTo>
                  <a:cubicBezTo>
                    <a:pt x="688" y="1"/>
                    <a:pt x="609" y="28"/>
                    <a:pt x="522" y="93"/>
                  </a:cubicBezTo>
                  <a:cubicBezTo>
                    <a:pt x="140" y="373"/>
                    <a:pt x="47" y="899"/>
                    <a:pt x="23" y="1337"/>
                  </a:cubicBezTo>
                  <a:cubicBezTo>
                    <a:pt x="0" y="1767"/>
                    <a:pt x="9" y="2210"/>
                    <a:pt x="47" y="2642"/>
                  </a:cubicBezTo>
                  <a:cubicBezTo>
                    <a:pt x="107" y="2819"/>
                    <a:pt x="154" y="2997"/>
                    <a:pt x="182" y="3175"/>
                  </a:cubicBezTo>
                  <a:cubicBezTo>
                    <a:pt x="556" y="2946"/>
                    <a:pt x="1014" y="2824"/>
                    <a:pt x="1455" y="2757"/>
                  </a:cubicBezTo>
                  <a:cubicBezTo>
                    <a:pt x="1420" y="2486"/>
                    <a:pt x="1446" y="2199"/>
                    <a:pt x="1433" y="1926"/>
                  </a:cubicBezTo>
                  <a:cubicBezTo>
                    <a:pt x="1418" y="1639"/>
                    <a:pt x="1382" y="1353"/>
                    <a:pt x="1330" y="1072"/>
                  </a:cubicBezTo>
                  <a:cubicBezTo>
                    <a:pt x="1279" y="793"/>
                    <a:pt x="1133" y="1"/>
                    <a:pt x="75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38"/>
            <p:cNvSpPr/>
            <p:nvPr/>
          </p:nvSpPr>
          <p:spPr>
            <a:xfrm>
              <a:off x="3269565" y="1927563"/>
              <a:ext cx="60784" cy="65271"/>
            </a:xfrm>
            <a:custGeom>
              <a:rect b="b" l="l" r="r" t="t"/>
              <a:pathLst>
                <a:path extrusionOk="0" h="1893" w="1763">
                  <a:moveTo>
                    <a:pt x="1038" y="1"/>
                  </a:moveTo>
                  <a:cubicBezTo>
                    <a:pt x="991" y="1"/>
                    <a:pt x="944" y="5"/>
                    <a:pt x="898" y="13"/>
                  </a:cubicBezTo>
                  <a:cubicBezTo>
                    <a:pt x="642" y="60"/>
                    <a:pt x="427" y="216"/>
                    <a:pt x="287" y="430"/>
                  </a:cubicBezTo>
                  <a:cubicBezTo>
                    <a:pt x="214" y="544"/>
                    <a:pt x="167" y="664"/>
                    <a:pt x="125" y="792"/>
                  </a:cubicBezTo>
                  <a:cubicBezTo>
                    <a:pt x="83" y="913"/>
                    <a:pt x="24" y="1043"/>
                    <a:pt x="0" y="1168"/>
                  </a:cubicBezTo>
                  <a:cubicBezTo>
                    <a:pt x="127" y="1320"/>
                    <a:pt x="217" y="1503"/>
                    <a:pt x="277" y="1695"/>
                  </a:cubicBezTo>
                  <a:cubicBezTo>
                    <a:pt x="297" y="1761"/>
                    <a:pt x="312" y="1826"/>
                    <a:pt x="328" y="1893"/>
                  </a:cubicBezTo>
                  <a:cubicBezTo>
                    <a:pt x="360" y="1554"/>
                    <a:pt x="445" y="1212"/>
                    <a:pt x="649" y="935"/>
                  </a:cubicBezTo>
                  <a:cubicBezTo>
                    <a:pt x="818" y="707"/>
                    <a:pt x="1069" y="548"/>
                    <a:pt x="1328" y="548"/>
                  </a:cubicBezTo>
                  <a:cubicBezTo>
                    <a:pt x="1467" y="548"/>
                    <a:pt x="1609" y="594"/>
                    <a:pt x="1740" y="701"/>
                  </a:cubicBezTo>
                  <a:cubicBezTo>
                    <a:pt x="1747" y="709"/>
                    <a:pt x="1753" y="717"/>
                    <a:pt x="1762" y="724"/>
                  </a:cubicBezTo>
                  <a:cubicBezTo>
                    <a:pt x="1751" y="686"/>
                    <a:pt x="1744" y="647"/>
                    <a:pt x="1731" y="608"/>
                  </a:cubicBezTo>
                  <a:cubicBezTo>
                    <a:pt x="1687" y="471"/>
                    <a:pt x="1630" y="332"/>
                    <a:pt x="1537" y="220"/>
                  </a:cubicBezTo>
                  <a:cubicBezTo>
                    <a:pt x="1412" y="70"/>
                    <a:pt x="1228" y="1"/>
                    <a:pt x="103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38"/>
            <p:cNvSpPr/>
            <p:nvPr/>
          </p:nvSpPr>
          <p:spPr>
            <a:xfrm>
              <a:off x="3342073" y="1945491"/>
              <a:ext cx="50682" cy="105474"/>
            </a:xfrm>
            <a:custGeom>
              <a:rect b="b" l="l" r="r" t="t"/>
              <a:pathLst>
                <a:path extrusionOk="0" h="3059" w="1470">
                  <a:moveTo>
                    <a:pt x="873" y="0"/>
                  </a:moveTo>
                  <a:cubicBezTo>
                    <a:pt x="725" y="0"/>
                    <a:pt x="579" y="52"/>
                    <a:pt x="460" y="143"/>
                  </a:cubicBezTo>
                  <a:cubicBezTo>
                    <a:pt x="365" y="213"/>
                    <a:pt x="284" y="309"/>
                    <a:pt x="217" y="403"/>
                  </a:cubicBezTo>
                  <a:cubicBezTo>
                    <a:pt x="148" y="502"/>
                    <a:pt x="65" y="619"/>
                    <a:pt x="27" y="733"/>
                  </a:cubicBezTo>
                  <a:cubicBezTo>
                    <a:pt x="20" y="751"/>
                    <a:pt x="11" y="765"/>
                    <a:pt x="1" y="775"/>
                  </a:cubicBezTo>
                  <a:cubicBezTo>
                    <a:pt x="83" y="1029"/>
                    <a:pt x="127" y="1304"/>
                    <a:pt x="165" y="1535"/>
                  </a:cubicBezTo>
                  <a:cubicBezTo>
                    <a:pt x="210" y="1798"/>
                    <a:pt x="242" y="2064"/>
                    <a:pt x="258" y="2331"/>
                  </a:cubicBezTo>
                  <a:cubicBezTo>
                    <a:pt x="272" y="2562"/>
                    <a:pt x="287" y="2826"/>
                    <a:pt x="240" y="3059"/>
                  </a:cubicBezTo>
                  <a:cubicBezTo>
                    <a:pt x="300" y="3051"/>
                    <a:pt x="357" y="3044"/>
                    <a:pt x="414" y="3040"/>
                  </a:cubicBezTo>
                  <a:cubicBezTo>
                    <a:pt x="467" y="3034"/>
                    <a:pt x="523" y="3032"/>
                    <a:pt x="576" y="3028"/>
                  </a:cubicBezTo>
                  <a:cubicBezTo>
                    <a:pt x="444" y="2867"/>
                    <a:pt x="398" y="2686"/>
                    <a:pt x="448" y="2449"/>
                  </a:cubicBezTo>
                  <a:cubicBezTo>
                    <a:pt x="509" y="2159"/>
                    <a:pt x="708" y="1952"/>
                    <a:pt x="951" y="1796"/>
                  </a:cubicBezTo>
                  <a:cubicBezTo>
                    <a:pt x="1109" y="1695"/>
                    <a:pt x="1287" y="1612"/>
                    <a:pt x="1469" y="1545"/>
                  </a:cubicBezTo>
                  <a:cubicBezTo>
                    <a:pt x="1469" y="1537"/>
                    <a:pt x="1466" y="1533"/>
                    <a:pt x="1466" y="1527"/>
                  </a:cubicBezTo>
                  <a:cubicBezTo>
                    <a:pt x="1448" y="1209"/>
                    <a:pt x="1441" y="888"/>
                    <a:pt x="1408" y="569"/>
                  </a:cubicBezTo>
                  <a:cubicBezTo>
                    <a:pt x="1385" y="346"/>
                    <a:pt x="1309" y="114"/>
                    <a:pt x="1077" y="35"/>
                  </a:cubicBezTo>
                  <a:cubicBezTo>
                    <a:pt x="1010" y="11"/>
                    <a:pt x="942" y="0"/>
                    <a:pt x="87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38"/>
            <p:cNvSpPr/>
            <p:nvPr/>
          </p:nvSpPr>
          <p:spPr>
            <a:xfrm>
              <a:off x="3219744" y="2010931"/>
              <a:ext cx="64783" cy="141920"/>
            </a:xfrm>
            <a:custGeom>
              <a:rect b="b" l="l" r="r" t="t"/>
              <a:pathLst>
                <a:path extrusionOk="0" h="4116" w="1879">
                  <a:moveTo>
                    <a:pt x="868" y="1"/>
                  </a:moveTo>
                  <a:cubicBezTo>
                    <a:pt x="838" y="1"/>
                    <a:pt x="807" y="2"/>
                    <a:pt x="775" y="6"/>
                  </a:cubicBezTo>
                  <a:cubicBezTo>
                    <a:pt x="545" y="31"/>
                    <a:pt x="285" y="105"/>
                    <a:pt x="141" y="302"/>
                  </a:cubicBezTo>
                  <a:cubicBezTo>
                    <a:pt x="1" y="496"/>
                    <a:pt x="8" y="760"/>
                    <a:pt x="30" y="986"/>
                  </a:cubicBezTo>
                  <a:cubicBezTo>
                    <a:pt x="56" y="1277"/>
                    <a:pt x="122" y="1567"/>
                    <a:pt x="195" y="1849"/>
                  </a:cubicBezTo>
                  <a:cubicBezTo>
                    <a:pt x="331" y="2382"/>
                    <a:pt x="471" y="2904"/>
                    <a:pt x="471" y="3459"/>
                  </a:cubicBezTo>
                  <a:cubicBezTo>
                    <a:pt x="473" y="3486"/>
                    <a:pt x="467" y="3508"/>
                    <a:pt x="458" y="3530"/>
                  </a:cubicBezTo>
                  <a:cubicBezTo>
                    <a:pt x="910" y="3724"/>
                    <a:pt x="1364" y="3922"/>
                    <a:pt x="1816" y="4116"/>
                  </a:cubicBezTo>
                  <a:cubicBezTo>
                    <a:pt x="1583" y="3413"/>
                    <a:pt x="1294" y="2513"/>
                    <a:pt x="1831" y="1928"/>
                  </a:cubicBezTo>
                  <a:cubicBezTo>
                    <a:pt x="1846" y="1912"/>
                    <a:pt x="1863" y="1899"/>
                    <a:pt x="1878" y="1884"/>
                  </a:cubicBezTo>
                  <a:cubicBezTo>
                    <a:pt x="1874" y="1874"/>
                    <a:pt x="1868" y="1865"/>
                    <a:pt x="1865" y="1853"/>
                  </a:cubicBezTo>
                  <a:cubicBezTo>
                    <a:pt x="1754" y="1325"/>
                    <a:pt x="1643" y="796"/>
                    <a:pt x="1380" y="322"/>
                  </a:cubicBezTo>
                  <a:cubicBezTo>
                    <a:pt x="1265" y="105"/>
                    <a:pt x="1095" y="1"/>
                    <a:pt x="8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38"/>
            <p:cNvSpPr/>
            <p:nvPr/>
          </p:nvSpPr>
          <p:spPr>
            <a:xfrm>
              <a:off x="3570662" y="2074233"/>
              <a:ext cx="92089" cy="56133"/>
            </a:xfrm>
            <a:custGeom>
              <a:rect b="b" l="l" r="r" t="t"/>
              <a:pathLst>
                <a:path extrusionOk="0" h="1628" w="2671">
                  <a:moveTo>
                    <a:pt x="2572" y="1"/>
                  </a:moveTo>
                  <a:cubicBezTo>
                    <a:pt x="2565" y="1"/>
                    <a:pt x="2558" y="4"/>
                    <a:pt x="2549" y="4"/>
                  </a:cubicBezTo>
                  <a:cubicBezTo>
                    <a:pt x="2199" y="30"/>
                    <a:pt x="1851" y="97"/>
                    <a:pt x="1534" y="249"/>
                  </a:cubicBezTo>
                  <a:cubicBezTo>
                    <a:pt x="1375" y="325"/>
                    <a:pt x="1226" y="416"/>
                    <a:pt x="1093" y="529"/>
                  </a:cubicBezTo>
                  <a:cubicBezTo>
                    <a:pt x="971" y="628"/>
                    <a:pt x="851" y="737"/>
                    <a:pt x="711" y="813"/>
                  </a:cubicBezTo>
                  <a:cubicBezTo>
                    <a:pt x="574" y="886"/>
                    <a:pt x="418" y="924"/>
                    <a:pt x="302" y="1032"/>
                  </a:cubicBezTo>
                  <a:cubicBezTo>
                    <a:pt x="201" y="1128"/>
                    <a:pt x="138" y="1249"/>
                    <a:pt x="90" y="1379"/>
                  </a:cubicBezTo>
                  <a:cubicBezTo>
                    <a:pt x="60" y="1462"/>
                    <a:pt x="32" y="1544"/>
                    <a:pt x="1" y="1628"/>
                  </a:cubicBezTo>
                  <a:cubicBezTo>
                    <a:pt x="225" y="1516"/>
                    <a:pt x="479" y="1452"/>
                    <a:pt x="730" y="1450"/>
                  </a:cubicBezTo>
                  <a:cubicBezTo>
                    <a:pt x="830" y="895"/>
                    <a:pt x="1442" y="576"/>
                    <a:pt x="1988" y="576"/>
                  </a:cubicBezTo>
                  <a:cubicBezTo>
                    <a:pt x="2046" y="576"/>
                    <a:pt x="2102" y="579"/>
                    <a:pt x="2157" y="586"/>
                  </a:cubicBezTo>
                  <a:cubicBezTo>
                    <a:pt x="2307" y="446"/>
                    <a:pt x="2480" y="309"/>
                    <a:pt x="2671" y="227"/>
                  </a:cubicBezTo>
                  <a:cubicBezTo>
                    <a:pt x="2668" y="137"/>
                    <a:pt x="2631" y="61"/>
                    <a:pt x="2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38"/>
            <p:cNvSpPr/>
            <p:nvPr/>
          </p:nvSpPr>
          <p:spPr>
            <a:xfrm>
              <a:off x="3607106" y="2117779"/>
              <a:ext cx="172560" cy="136886"/>
            </a:xfrm>
            <a:custGeom>
              <a:rect b="b" l="l" r="r" t="t"/>
              <a:pathLst>
                <a:path extrusionOk="0" h="3970" w="5005">
                  <a:moveTo>
                    <a:pt x="4379" y="1"/>
                  </a:moveTo>
                  <a:cubicBezTo>
                    <a:pt x="4170" y="1"/>
                    <a:pt x="3926" y="144"/>
                    <a:pt x="3767" y="225"/>
                  </a:cubicBezTo>
                  <a:cubicBezTo>
                    <a:pt x="3516" y="355"/>
                    <a:pt x="3272" y="532"/>
                    <a:pt x="3176" y="810"/>
                  </a:cubicBezTo>
                  <a:cubicBezTo>
                    <a:pt x="3152" y="878"/>
                    <a:pt x="3096" y="926"/>
                    <a:pt x="3020" y="928"/>
                  </a:cubicBezTo>
                  <a:cubicBezTo>
                    <a:pt x="2525" y="944"/>
                    <a:pt x="2116" y="1180"/>
                    <a:pt x="1912" y="1645"/>
                  </a:cubicBezTo>
                  <a:cubicBezTo>
                    <a:pt x="1839" y="1810"/>
                    <a:pt x="1809" y="2010"/>
                    <a:pt x="1612" y="2071"/>
                  </a:cubicBezTo>
                  <a:cubicBezTo>
                    <a:pt x="1396" y="2136"/>
                    <a:pt x="1205" y="2105"/>
                    <a:pt x="1027" y="2280"/>
                  </a:cubicBezTo>
                  <a:cubicBezTo>
                    <a:pt x="839" y="2464"/>
                    <a:pt x="864" y="2667"/>
                    <a:pt x="819" y="2904"/>
                  </a:cubicBezTo>
                  <a:cubicBezTo>
                    <a:pt x="776" y="3126"/>
                    <a:pt x="642" y="3192"/>
                    <a:pt x="460" y="3294"/>
                  </a:cubicBezTo>
                  <a:cubicBezTo>
                    <a:pt x="266" y="3399"/>
                    <a:pt x="145" y="3587"/>
                    <a:pt x="62" y="3785"/>
                  </a:cubicBezTo>
                  <a:cubicBezTo>
                    <a:pt x="38" y="3844"/>
                    <a:pt x="18" y="3906"/>
                    <a:pt x="1" y="3969"/>
                  </a:cubicBezTo>
                  <a:cubicBezTo>
                    <a:pt x="1668" y="2878"/>
                    <a:pt x="3337" y="1784"/>
                    <a:pt x="5005" y="689"/>
                  </a:cubicBezTo>
                  <a:cubicBezTo>
                    <a:pt x="4890" y="452"/>
                    <a:pt x="4731" y="230"/>
                    <a:pt x="4542" y="38"/>
                  </a:cubicBezTo>
                  <a:cubicBezTo>
                    <a:pt x="4492" y="11"/>
                    <a:pt x="4437" y="1"/>
                    <a:pt x="4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38"/>
            <p:cNvSpPr/>
            <p:nvPr/>
          </p:nvSpPr>
          <p:spPr>
            <a:xfrm>
              <a:off x="3511636" y="2176702"/>
              <a:ext cx="112983" cy="99992"/>
            </a:xfrm>
            <a:custGeom>
              <a:rect b="b" l="l" r="r" t="t"/>
              <a:pathLst>
                <a:path extrusionOk="0" h="2900" w="3277">
                  <a:moveTo>
                    <a:pt x="1100" y="0"/>
                  </a:moveTo>
                  <a:cubicBezTo>
                    <a:pt x="1081" y="13"/>
                    <a:pt x="1066" y="28"/>
                    <a:pt x="1043" y="39"/>
                  </a:cubicBezTo>
                  <a:cubicBezTo>
                    <a:pt x="863" y="124"/>
                    <a:pt x="702" y="181"/>
                    <a:pt x="550" y="322"/>
                  </a:cubicBezTo>
                  <a:cubicBezTo>
                    <a:pt x="501" y="369"/>
                    <a:pt x="455" y="421"/>
                    <a:pt x="413" y="474"/>
                  </a:cubicBezTo>
                  <a:cubicBezTo>
                    <a:pt x="447" y="560"/>
                    <a:pt x="385" y="665"/>
                    <a:pt x="283" y="665"/>
                  </a:cubicBezTo>
                  <a:cubicBezTo>
                    <a:pt x="282" y="665"/>
                    <a:pt x="281" y="665"/>
                    <a:pt x="280" y="665"/>
                  </a:cubicBezTo>
                  <a:cubicBezTo>
                    <a:pt x="248" y="718"/>
                    <a:pt x="218" y="771"/>
                    <a:pt x="193" y="826"/>
                  </a:cubicBezTo>
                  <a:cubicBezTo>
                    <a:pt x="0" y="1245"/>
                    <a:pt x="10" y="1710"/>
                    <a:pt x="32" y="2159"/>
                  </a:cubicBezTo>
                  <a:cubicBezTo>
                    <a:pt x="618" y="2406"/>
                    <a:pt x="1206" y="2655"/>
                    <a:pt x="1795" y="2900"/>
                  </a:cubicBezTo>
                  <a:cubicBezTo>
                    <a:pt x="1999" y="2765"/>
                    <a:pt x="2207" y="2632"/>
                    <a:pt x="2411" y="2494"/>
                  </a:cubicBezTo>
                  <a:cubicBezTo>
                    <a:pt x="2397" y="2114"/>
                    <a:pt x="2605" y="1629"/>
                    <a:pt x="2859" y="1380"/>
                  </a:cubicBezTo>
                  <a:cubicBezTo>
                    <a:pt x="2938" y="1301"/>
                    <a:pt x="3034" y="1257"/>
                    <a:pt x="3120" y="1189"/>
                  </a:cubicBezTo>
                  <a:cubicBezTo>
                    <a:pt x="3234" y="1094"/>
                    <a:pt x="3211" y="953"/>
                    <a:pt x="3253" y="821"/>
                  </a:cubicBezTo>
                  <a:cubicBezTo>
                    <a:pt x="3259" y="801"/>
                    <a:pt x="3269" y="783"/>
                    <a:pt x="3277" y="764"/>
                  </a:cubicBezTo>
                  <a:cubicBezTo>
                    <a:pt x="2931" y="714"/>
                    <a:pt x="2590" y="554"/>
                    <a:pt x="2266" y="437"/>
                  </a:cubicBezTo>
                  <a:cubicBezTo>
                    <a:pt x="1874" y="296"/>
                    <a:pt x="1485" y="159"/>
                    <a:pt x="110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38"/>
            <p:cNvSpPr/>
            <p:nvPr/>
          </p:nvSpPr>
          <p:spPr>
            <a:xfrm>
              <a:off x="3554147" y="2133087"/>
              <a:ext cx="120120" cy="61547"/>
            </a:xfrm>
            <a:custGeom>
              <a:rect b="b" l="l" r="r" t="t"/>
              <a:pathLst>
                <a:path extrusionOk="0" h="1785" w="3484">
                  <a:moveTo>
                    <a:pt x="1116" y="0"/>
                  </a:moveTo>
                  <a:cubicBezTo>
                    <a:pt x="762" y="0"/>
                    <a:pt x="442" y="196"/>
                    <a:pt x="247" y="504"/>
                  </a:cubicBezTo>
                  <a:cubicBezTo>
                    <a:pt x="124" y="702"/>
                    <a:pt x="117" y="953"/>
                    <a:pt x="1" y="1134"/>
                  </a:cubicBezTo>
                  <a:cubicBezTo>
                    <a:pt x="365" y="1236"/>
                    <a:pt x="719" y="1351"/>
                    <a:pt x="1078" y="1467"/>
                  </a:cubicBezTo>
                  <a:cubicBezTo>
                    <a:pt x="1267" y="1529"/>
                    <a:pt x="1461" y="1591"/>
                    <a:pt x="1655" y="1645"/>
                  </a:cubicBezTo>
                  <a:cubicBezTo>
                    <a:pt x="1827" y="1695"/>
                    <a:pt x="2006" y="1728"/>
                    <a:pt x="2174" y="1785"/>
                  </a:cubicBezTo>
                  <a:cubicBezTo>
                    <a:pt x="2235" y="1700"/>
                    <a:pt x="2306" y="1627"/>
                    <a:pt x="2385" y="1560"/>
                  </a:cubicBezTo>
                  <a:cubicBezTo>
                    <a:pt x="2573" y="1401"/>
                    <a:pt x="2752" y="1371"/>
                    <a:pt x="2978" y="1311"/>
                  </a:cubicBezTo>
                  <a:cubicBezTo>
                    <a:pt x="3125" y="1273"/>
                    <a:pt x="3132" y="1182"/>
                    <a:pt x="3200" y="1057"/>
                  </a:cubicBezTo>
                  <a:cubicBezTo>
                    <a:pt x="3249" y="965"/>
                    <a:pt x="3311" y="879"/>
                    <a:pt x="3379" y="797"/>
                  </a:cubicBezTo>
                  <a:cubicBezTo>
                    <a:pt x="3412" y="759"/>
                    <a:pt x="3445" y="722"/>
                    <a:pt x="3483" y="686"/>
                  </a:cubicBezTo>
                  <a:cubicBezTo>
                    <a:pt x="3335" y="668"/>
                    <a:pt x="3183" y="624"/>
                    <a:pt x="3049" y="596"/>
                  </a:cubicBezTo>
                  <a:cubicBezTo>
                    <a:pt x="2856" y="552"/>
                    <a:pt x="2668" y="505"/>
                    <a:pt x="2480" y="448"/>
                  </a:cubicBezTo>
                  <a:cubicBezTo>
                    <a:pt x="2293" y="390"/>
                    <a:pt x="2101" y="336"/>
                    <a:pt x="1921" y="263"/>
                  </a:cubicBezTo>
                  <a:cubicBezTo>
                    <a:pt x="1829" y="226"/>
                    <a:pt x="1737" y="190"/>
                    <a:pt x="1653" y="146"/>
                  </a:cubicBezTo>
                  <a:cubicBezTo>
                    <a:pt x="1565" y="99"/>
                    <a:pt x="1484" y="46"/>
                    <a:pt x="1393" y="7"/>
                  </a:cubicBezTo>
                  <a:cubicBezTo>
                    <a:pt x="1374" y="16"/>
                    <a:pt x="1351" y="20"/>
                    <a:pt x="1328" y="20"/>
                  </a:cubicBezTo>
                  <a:cubicBezTo>
                    <a:pt x="1317" y="20"/>
                    <a:pt x="1307" y="19"/>
                    <a:pt x="1297" y="18"/>
                  </a:cubicBezTo>
                  <a:cubicBezTo>
                    <a:pt x="1236" y="6"/>
                    <a:pt x="1176" y="0"/>
                    <a:pt x="111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38"/>
            <p:cNvSpPr/>
            <p:nvPr/>
          </p:nvSpPr>
          <p:spPr>
            <a:xfrm>
              <a:off x="3604623" y="2106091"/>
              <a:ext cx="114052" cy="42928"/>
            </a:xfrm>
            <a:custGeom>
              <a:rect b="b" l="l" r="r" t="t"/>
              <a:pathLst>
                <a:path extrusionOk="0" h="1245" w="3308">
                  <a:moveTo>
                    <a:pt x="1276" y="1"/>
                  </a:moveTo>
                  <a:cubicBezTo>
                    <a:pt x="1252" y="8"/>
                    <a:pt x="1226" y="14"/>
                    <a:pt x="1200" y="14"/>
                  </a:cubicBezTo>
                  <a:cubicBezTo>
                    <a:pt x="1194" y="14"/>
                    <a:pt x="1189" y="14"/>
                    <a:pt x="1183" y="13"/>
                  </a:cubicBezTo>
                  <a:cubicBezTo>
                    <a:pt x="1108" y="12"/>
                    <a:pt x="1038" y="9"/>
                    <a:pt x="972" y="9"/>
                  </a:cubicBezTo>
                  <a:cubicBezTo>
                    <a:pt x="787" y="9"/>
                    <a:pt x="627" y="30"/>
                    <a:pt x="442" y="157"/>
                  </a:cubicBezTo>
                  <a:cubicBezTo>
                    <a:pt x="236" y="293"/>
                    <a:pt x="119" y="496"/>
                    <a:pt x="1" y="708"/>
                  </a:cubicBezTo>
                  <a:cubicBezTo>
                    <a:pt x="172" y="748"/>
                    <a:pt x="351" y="761"/>
                    <a:pt x="519" y="796"/>
                  </a:cubicBezTo>
                  <a:cubicBezTo>
                    <a:pt x="704" y="834"/>
                    <a:pt x="887" y="885"/>
                    <a:pt x="1072" y="927"/>
                  </a:cubicBezTo>
                  <a:cubicBezTo>
                    <a:pt x="1259" y="968"/>
                    <a:pt x="1441" y="1011"/>
                    <a:pt x="1629" y="1050"/>
                  </a:cubicBezTo>
                  <a:cubicBezTo>
                    <a:pt x="1819" y="1089"/>
                    <a:pt x="2042" y="1108"/>
                    <a:pt x="2223" y="1184"/>
                  </a:cubicBezTo>
                  <a:cubicBezTo>
                    <a:pt x="2255" y="1197"/>
                    <a:pt x="2277" y="1219"/>
                    <a:pt x="2296" y="1244"/>
                  </a:cubicBezTo>
                  <a:cubicBezTo>
                    <a:pt x="2507" y="1103"/>
                    <a:pt x="2745" y="1000"/>
                    <a:pt x="2990" y="962"/>
                  </a:cubicBezTo>
                  <a:cubicBezTo>
                    <a:pt x="3068" y="814"/>
                    <a:pt x="3180" y="693"/>
                    <a:pt x="3307" y="589"/>
                  </a:cubicBezTo>
                  <a:cubicBezTo>
                    <a:pt x="3215" y="568"/>
                    <a:pt x="3124" y="546"/>
                    <a:pt x="3035" y="521"/>
                  </a:cubicBezTo>
                  <a:cubicBezTo>
                    <a:pt x="2801" y="460"/>
                    <a:pt x="2568" y="401"/>
                    <a:pt x="2332" y="341"/>
                  </a:cubicBezTo>
                  <a:cubicBezTo>
                    <a:pt x="2104" y="287"/>
                    <a:pt x="1874" y="233"/>
                    <a:pt x="1647" y="173"/>
                  </a:cubicBezTo>
                  <a:cubicBezTo>
                    <a:pt x="1505" y="135"/>
                    <a:pt x="1387" y="78"/>
                    <a:pt x="127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38"/>
            <p:cNvSpPr/>
            <p:nvPr/>
          </p:nvSpPr>
          <p:spPr>
            <a:xfrm>
              <a:off x="3653169" y="2090403"/>
              <a:ext cx="98881" cy="28274"/>
            </a:xfrm>
            <a:custGeom>
              <a:rect b="b" l="l" r="r" t="t"/>
              <a:pathLst>
                <a:path extrusionOk="0" h="820" w="2868">
                  <a:moveTo>
                    <a:pt x="656" y="1"/>
                  </a:moveTo>
                  <a:cubicBezTo>
                    <a:pt x="554" y="1"/>
                    <a:pt x="454" y="31"/>
                    <a:pt x="349" y="90"/>
                  </a:cubicBezTo>
                  <a:cubicBezTo>
                    <a:pt x="224" y="158"/>
                    <a:pt x="120" y="299"/>
                    <a:pt x="1" y="389"/>
                  </a:cubicBezTo>
                  <a:cubicBezTo>
                    <a:pt x="131" y="422"/>
                    <a:pt x="270" y="441"/>
                    <a:pt x="393" y="466"/>
                  </a:cubicBezTo>
                  <a:cubicBezTo>
                    <a:pt x="613" y="508"/>
                    <a:pt x="836" y="549"/>
                    <a:pt x="1056" y="591"/>
                  </a:cubicBezTo>
                  <a:cubicBezTo>
                    <a:pt x="1288" y="636"/>
                    <a:pt x="1518" y="677"/>
                    <a:pt x="1749" y="719"/>
                  </a:cubicBezTo>
                  <a:cubicBezTo>
                    <a:pt x="1861" y="736"/>
                    <a:pt x="1972" y="758"/>
                    <a:pt x="2083" y="780"/>
                  </a:cubicBezTo>
                  <a:cubicBezTo>
                    <a:pt x="2143" y="790"/>
                    <a:pt x="2191" y="799"/>
                    <a:pt x="2236" y="819"/>
                  </a:cubicBezTo>
                  <a:cubicBezTo>
                    <a:pt x="2317" y="772"/>
                    <a:pt x="2400" y="727"/>
                    <a:pt x="2483" y="686"/>
                  </a:cubicBezTo>
                  <a:cubicBezTo>
                    <a:pt x="2607" y="622"/>
                    <a:pt x="2738" y="568"/>
                    <a:pt x="2868" y="543"/>
                  </a:cubicBezTo>
                  <a:cubicBezTo>
                    <a:pt x="2796" y="492"/>
                    <a:pt x="2725" y="445"/>
                    <a:pt x="2649" y="404"/>
                  </a:cubicBezTo>
                  <a:cubicBezTo>
                    <a:pt x="2418" y="278"/>
                    <a:pt x="2166" y="188"/>
                    <a:pt x="1909" y="142"/>
                  </a:cubicBezTo>
                  <a:cubicBezTo>
                    <a:pt x="1784" y="119"/>
                    <a:pt x="1663" y="114"/>
                    <a:pt x="1542" y="114"/>
                  </a:cubicBezTo>
                  <a:cubicBezTo>
                    <a:pt x="1443" y="114"/>
                    <a:pt x="1343" y="117"/>
                    <a:pt x="1242" y="117"/>
                  </a:cubicBezTo>
                  <a:cubicBezTo>
                    <a:pt x="1214" y="117"/>
                    <a:pt x="1186" y="117"/>
                    <a:pt x="1158" y="116"/>
                  </a:cubicBezTo>
                  <a:cubicBezTo>
                    <a:pt x="1054" y="115"/>
                    <a:pt x="980" y="87"/>
                    <a:pt x="884" y="48"/>
                  </a:cubicBezTo>
                  <a:cubicBezTo>
                    <a:pt x="805" y="17"/>
                    <a:pt x="730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38"/>
            <p:cNvSpPr/>
            <p:nvPr/>
          </p:nvSpPr>
          <p:spPr>
            <a:xfrm>
              <a:off x="3574248" y="2051339"/>
              <a:ext cx="74402" cy="21860"/>
            </a:xfrm>
            <a:custGeom>
              <a:rect b="b" l="l" r="r" t="t"/>
              <a:pathLst>
                <a:path extrusionOk="0" h="634" w="2158">
                  <a:moveTo>
                    <a:pt x="477" y="1"/>
                  </a:moveTo>
                  <a:cubicBezTo>
                    <a:pt x="290" y="1"/>
                    <a:pt x="125" y="64"/>
                    <a:pt x="23" y="245"/>
                  </a:cubicBezTo>
                  <a:cubicBezTo>
                    <a:pt x="18" y="255"/>
                    <a:pt x="10" y="261"/>
                    <a:pt x="1" y="267"/>
                  </a:cubicBezTo>
                  <a:cubicBezTo>
                    <a:pt x="99" y="298"/>
                    <a:pt x="207" y="309"/>
                    <a:pt x="303" y="327"/>
                  </a:cubicBezTo>
                  <a:cubicBezTo>
                    <a:pt x="430" y="348"/>
                    <a:pt x="560" y="373"/>
                    <a:pt x="688" y="395"/>
                  </a:cubicBezTo>
                  <a:cubicBezTo>
                    <a:pt x="815" y="418"/>
                    <a:pt x="944" y="441"/>
                    <a:pt x="1069" y="472"/>
                  </a:cubicBezTo>
                  <a:cubicBezTo>
                    <a:pt x="1206" y="505"/>
                    <a:pt x="1346" y="530"/>
                    <a:pt x="1464" y="609"/>
                  </a:cubicBezTo>
                  <a:cubicBezTo>
                    <a:pt x="1475" y="615"/>
                    <a:pt x="1476" y="626"/>
                    <a:pt x="1486" y="634"/>
                  </a:cubicBezTo>
                  <a:cubicBezTo>
                    <a:pt x="1699" y="545"/>
                    <a:pt x="1926" y="485"/>
                    <a:pt x="2158" y="472"/>
                  </a:cubicBezTo>
                  <a:cubicBezTo>
                    <a:pt x="1914" y="380"/>
                    <a:pt x="1628" y="334"/>
                    <a:pt x="1464" y="277"/>
                  </a:cubicBezTo>
                  <a:cubicBezTo>
                    <a:pt x="1210" y="196"/>
                    <a:pt x="808" y="1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38"/>
            <p:cNvSpPr/>
            <p:nvPr/>
          </p:nvSpPr>
          <p:spPr>
            <a:xfrm>
              <a:off x="2491360" y="2103194"/>
              <a:ext cx="1438263" cy="841864"/>
            </a:xfrm>
            <a:custGeom>
              <a:rect b="b" l="l" r="r" t="t"/>
              <a:pathLst>
                <a:path extrusionOk="0" h="24416" w="41716">
                  <a:moveTo>
                    <a:pt x="41716" y="0"/>
                  </a:moveTo>
                  <a:lnTo>
                    <a:pt x="41716" y="0"/>
                  </a:lnTo>
                  <a:cubicBezTo>
                    <a:pt x="39080" y="2062"/>
                    <a:pt x="36379" y="4047"/>
                    <a:pt x="33648" y="5974"/>
                  </a:cubicBezTo>
                  <a:cubicBezTo>
                    <a:pt x="31096" y="7772"/>
                    <a:pt x="28491" y="9493"/>
                    <a:pt x="25854" y="11154"/>
                  </a:cubicBezTo>
                  <a:cubicBezTo>
                    <a:pt x="25177" y="11580"/>
                    <a:pt x="24507" y="12012"/>
                    <a:pt x="23830" y="12432"/>
                  </a:cubicBezTo>
                  <a:cubicBezTo>
                    <a:pt x="23475" y="12653"/>
                    <a:pt x="23131" y="12885"/>
                    <a:pt x="22781" y="13111"/>
                  </a:cubicBezTo>
                  <a:cubicBezTo>
                    <a:pt x="22487" y="13295"/>
                    <a:pt x="22199" y="13517"/>
                    <a:pt x="21882" y="13658"/>
                  </a:cubicBezTo>
                  <a:cubicBezTo>
                    <a:pt x="21734" y="13723"/>
                    <a:pt x="21587" y="13751"/>
                    <a:pt x="21440" y="13751"/>
                  </a:cubicBezTo>
                  <a:cubicBezTo>
                    <a:pt x="20914" y="13751"/>
                    <a:pt x="20401" y="13398"/>
                    <a:pt x="19935" y="13174"/>
                  </a:cubicBezTo>
                  <a:cubicBezTo>
                    <a:pt x="19193" y="12816"/>
                    <a:pt x="18450" y="12466"/>
                    <a:pt x="17705" y="12113"/>
                  </a:cubicBezTo>
                  <a:cubicBezTo>
                    <a:pt x="14733" y="10703"/>
                    <a:pt x="11763" y="9291"/>
                    <a:pt x="8791" y="7876"/>
                  </a:cubicBezTo>
                  <a:cubicBezTo>
                    <a:pt x="5867" y="6484"/>
                    <a:pt x="2937" y="5094"/>
                    <a:pt x="30" y="3665"/>
                  </a:cubicBezTo>
                  <a:lnTo>
                    <a:pt x="30" y="3665"/>
                  </a:lnTo>
                  <a:cubicBezTo>
                    <a:pt x="1" y="4109"/>
                    <a:pt x="125" y="4600"/>
                    <a:pt x="176" y="5037"/>
                  </a:cubicBezTo>
                  <a:cubicBezTo>
                    <a:pt x="297" y="6068"/>
                    <a:pt x="408" y="7102"/>
                    <a:pt x="526" y="8133"/>
                  </a:cubicBezTo>
                  <a:cubicBezTo>
                    <a:pt x="642" y="9169"/>
                    <a:pt x="770" y="10200"/>
                    <a:pt x="907" y="11231"/>
                  </a:cubicBezTo>
                  <a:cubicBezTo>
                    <a:pt x="978" y="11755"/>
                    <a:pt x="1046" y="12279"/>
                    <a:pt x="1116" y="12806"/>
                  </a:cubicBezTo>
                  <a:cubicBezTo>
                    <a:pt x="1183" y="13305"/>
                    <a:pt x="1224" y="13816"/>
                    <a:pt x="1330" y="14307"/>
                  </a:cubicBezTo>
                  <a:cubicBezTo>
                    <a:pt x="1429" y="14759"/>
                    <a:pt x="1635" y="15114"/>
                    <a:pt x="2014" y="15385"/>
                  </a:cubicBezTo>
                  <a:cubicBezTo>
                    <a:pt x="2405" y="15663"/>
                    <a:pt x="2838" y="15890"/>
                    <a:pt x="3251" y="16129"/>
                  </a:cubicBezTo>
                  <a:cubicBezTo>
                    <a:pt x="4133" y="16645"/>
                    <a:pt x="5016" y="17154"/>
                    <a:pt x="5902" y="17659"/>
                  </a:cubicBezTo>
                  <a:cubicBezTo>
                    <a:pt x="7693" y="18675"/>
                    <a:pt x="9495" y="19668"/>
                    <a:pt x="11311" y="20638"/>
                  </a:cubicBezTo>
                  <a:cubicBezTo>
                    <a:pt x="13093" y="21591"/>
                    <a:pt x="14877" y="22565"/>
                    <a:pt x="16722" y="23393"/>
                  </a:cubicBezTo>
                  <a:cubicBezTo>
                    <a:pt x="17177" y="23599"/>
                    <a:pt x="17638" y="23786"/>
                    <a:pt x="18102" y="23958"/>
                  </a:cubicBezTo>
                  <a:cubicBezTo>
                    <a:pt x="18555" y="24127"/>
                    <a:pt x="19026" y="24312"/>
                    <a:pt x="19503" y="24393"/>
                  </a:cubicBezTo>
                  <a:cubicBezTo>
                    <a:pt x="19593" y="24408"/>
                    <a:pt x="19680" y="24415"/>
                    <a:pt x="19765" y="24415"/>
                  </a:cubicBezTo>
                  <a:cubicBezTo>
                    <a:pt x="20158" y="24415"/>
                    <a:pt x="20510" y="24265"/>
                    <a:pt x="20865" y="24065"/>
                  </a:cubicBezTo>
                  <a:cubicBezTo>
                    <a:pt x="21282" y="23835"/>
                    <a:pt x="21692" y="23590"/>
                    <a:pt x="22099" y="23345"/>
                  </a:cubicBezTo>
                  <a:cubicBezTo>
                    <a:pt x="23808" y="22328"/>
                    <a:pt x="25496" y="21274"/>
                    <a:pt x="27165" y="20193"/>
                  </a:cubicBezTo>
                  <a:cubicBezTo>
                    <a:pt x="30487" y="18037"/>
                    <a:pt x="33733" y="15764"/>
                    <a:pt x="36891" y="13375"/>
                  </a:cubicBezTo>
                  <a:cubicBezTo>
                    <a:pt x="37669" y="12788"/>
                    <a:pt x="38465" y="12212"/>
                    <a:pt x="39206" y="11580"/>
                  </a:cubicBezTo>
                  <a:cubicBezTo>
                    <a:pt x="39563" y="11278"/>
                    <a:pt x="39882" y="10934"/>
                    <a:pt x="40043" y="10487"/>
                  </a:cubicBezTo>
                  <a:cubicBezTo>
                    <a:pt x="40203" y="10046"/>
                    <a:pt x="40256" y="9572"/>
                    <a:pt x="40326" y="9112"/>
                  </a:cubicBezTo>
                  <a:cubicBezTo>
                    <a:pt x="40642" y="7042"/>
                    <a:pt x="40959" y="4973"/>
                    <a:pt x="41276" y="2902"/>
                  </a:cubicBezTo>
                  <a:cubicBezTo>
                    <a:pt x="41356" y="2380"/>
                    <a:pt x="41433" y="1858"/>
                    <a:pt x="41512" y="1335"/>
                  </a:cubicBezTo>
                  <a:cubicBezTo>
                    <a:pt x="41577" y="895"/>
                    <a:pt x="41668" y="448"/>
                    <a:pt x="41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38"/>
            <p:cNvSpPr/>
            <p:nvPr/>
          </p:nvSpPr>
          <p:spPr>
            <a:xfrm>
              <a:off x="2494050" y="1831817"/>
              <a:ext cx="1433437" cy="731700"/>
            </a:xfrm>
            <a:custGeom>
              <a:rect b="b" l="l" r="r" t="t"/>
              <a:pathLst>
                <a:path extrusionOk="0" h="21221" w="41576">
                  <a:moveTo>
                    <a:pt x="20654" y="734"/>
                  </a:moveTo>
                  <a:cubicBezTo>
                    <a:pt x="20658" y="734"/>
                    <a:pt x="20663" y="734"/>
                    <a:pt x="20667" y="734"/>
                  </a:cubicBezTo>
                  <a:cubicBezTo>
                    <a:pt x="21312" y="738"/>
                    <a:pt x="21964" y="1078"/>
                    <a:pt x="22557" y="1291"/>
                  </a:cubicBezTo>
                  <a:cubicBezTo>
                    <a:pt x="23173" y="1513"/>
                    <a:pt x="23794" y="1734"/>
                    <a:pt x="24413" y="1955"/>
                  </a:cubicBezTo>
                  <a:cubicBezTo>
                    <a:pt x="29542" y="3778"/>
                    <a:pt x="34674" y="5592"/>
                    <a:pt x="39803" y="7408"/>
                  </a:cubicBezTo>
                  <a:cubicBezTo>
                    <a:pt x="39949" y="7460"/>
                    <a:pt x="39978" y="7647"/>
                    <a:pt x="39845" y="7736"/>
                  </a:cubicBezTo>
                  <a:cubicBezTo>
                    <a:pt x="39128" y="8204"/>
                    <a:pt x="38413" y="8673"/>
                    <a:pt x="37695" y="9142"/>
                  </a:cubicBezTo>
                  <a:cubicBezTo>
                    <a:pt x="37664" y="9186"/>
                    <a:pt x="37621" y="9215"/>
                    <a:pt x="37567" y="9225"/>
                  </a:cubicBezTo>
                  <a:cubicBezTo>
                    <a:pt x="35628" y="10490"/>
                    <a:pt x="33690" y="11752"/>
                    <a:pt x="31753" y="13021"/>
                  </a:cubicBezTo>
                  <a:cubicBezTo>
                    <a:pt x="31644" y="13091"/>
                    <a:pt x="31536" y="13164"/>
                    <a:pt x="31428" y="13235"/>
                  </a:cubicBezTo>
                  <a:cubicBezTo>
                    <a:pt x="31404" y="13270"/>
                    <a:pt x="31368" y="13296"/>
                    <a:pt x="31323" y="13302"/>
                  </a:cubicBezTo>
                  <a:cubicBezTo>
                    <a:pt x="29046" y="14794"/>
                    <a:pt x="26769" y="16286"/>
                    <a:pt x="24494" y="17778"/>
                  </a:cubicBezTo>
                  <a:cubicBezTo>
                    <a:pt x="23911" y="18158"/>
                    <a:pt x="23329" y="18542"/>
                    <a:pt x="22747" y="18921"/>
                  </a:cubicBezTo>
                  <a:cubicBezTo>
                    <a:pt x="22426" y="19131"/>
                    <a:pt x="22105" y="19342"/>
                    <a:pt x="21781" y="19551"/>
                  </a:cubicBezTo>
                  <a:cubicBezTo>
                    <a:pt x="21564" y="19693"/>
                    <a:pt x="21339" y="19840"/>
                    <a:pt x="21081" y="19891"/>
                  </a:cubicBezTo>
                  <a:cubicBezTo>
                    <a:pt x="21023" y="19902"/>
                    <a:pt x="20965" y="19907"/>
                    <a:pt x="20908" y="19907"/>
                  </a:cubicBezTo>
                  <a:cubicBezTo>
                    <a:pt x="20693" y="19907"/>
                    <a:pt x="20486" y="19836"/>
                    <a:pt x="20286" y="19750"/>
                  </a:cubicBezTo>
                  <a:cubicBezTo>
                    <a:pt x="19971" y="19618"/>
                    <a:pt x="19659" y="19477"/>
                    <a:pt x="19347" y="19338"/>
                  </a:cubicBezTo>
                  <a:cubicBezTo>
                    <a:pt x="18704" y="19051"/>
                    <a:pt x="18059" y="18764"/>
                    <a:pt x="17415" y="18474"/>
                  </a:cubicBezTo>
                  <a:cubicBezTo>
                    <a:pt x="14839" y="17317"/>
                    <a:pt x="12281" y="16121"/>
                    <a:pt x="9726" y="14924"/>
                  </a:cubicBezTo>
                  <a:cubicBezTo>
                    <a:pt x="7138" y="13713"/>
                    <a:pt x="4536" y="12518"/>
                    <a:pt x="1974" y="11253"/>
                  </a:cubicBezTo>
                  <a:cubicBezTo>
                    <a:pt x="1813" y="11174"/>
                    <a:pt x="1897" y="10974"/>
                    <a:pt x="2038" y="10948"/>
                  </a:cubicBezTo>
                  <a:cubicBezTo>
                    <a:pt x="2004" y="10912"/>
                    <a:pt x="1994" y="10849"/>
                    <a:pt x="2051" y="10813"/>
                  </a:cubicBezTo>
                  <a:cubicBezTo>
                    <a:pt x="4680" y="9219"/>
                    <a:pt x="7409" y="7785"/>
                    <a:pt x="10101" y="6305"/>
                  </a:cubicBezTo>
                  <a:cubicBezTo>
                    <a:pt x="12476" y="4998"/>
                    <a:pt x="14851" y="3694"/>
                    <a:pt x="17226" y="2389"/>
                  </a:cubicBezTo>
                  <a:cubicBezTo>
                    <a:pt x="17820" y="2064"/>
                    <a:pt x="18415" y="1738"/>
                    <a:pt x="19007" y="1411"/>
                  </a:cubicBezTo>
                  <a:cubicBezTo>
                    <a:pt x="19513" y="1134"/>
                    <a:pt x="20055" y="734"/>
                    <a:pt x="20654" y="734"/>
                  </a:cubicBezTo>
                  <a:close/>
                  <a:moveTo>
                    <a:pt x="20071" y="0"/>
                  </a:moveTo>
                  <a:cubicBezTo>
                    <a:pt x="19585" y="0"/>
                    <a:pt x="19151" y="187"/>
                    <a:pt x="18725" y="412"/>
                  </a:cubicBezTo>
                  <a:cubicBezTo>
                    <a:pt x="17829" y="888"/>
                    <a:pt x="16943" y="1383"/>
                    <a:pt x="16055" y="1874"/>
                  </a:cubicBezTo>
                  <a:cubicBezTo>
                    <a:pt x="14259" y="2869"/>
                    <a:pt x="12478" y="3894"/>
                    <a:pt x="10687" y="4899"/>
                  </a:cubicBezTo>
                  <a:cubicBezTo>
                    <a:pt x="8912" y="5896"/>
                    <a:pt x="7153" y="6919"/>
                    <a:pt x="5400" y="7957"/>
                  </a:cubicBezTo>
                  <a:cubicBezTo>
                    <a:pt x="3641" y="8998"/>
                    <a:pt x="1871" y="10022"/>
                    <a:pt x="129" y="11087"/>
                  </a:cubicBezTo>
                  <a:cubicBezTo>
                    <a:pt x="77" y="11148"/>
                    <a:pt x="32" y="11214"/>
                    <a:pt x="1" y="11284"/>
                  </a:cubicBezTo>
                  <a:cubicBezTo>
                    <a:pt x="3261" y="12767"/>
                    <a:pt x="6500" y="14304"/>
                    <a:pt x="9738" y="15831"/>
                  </a:cubicBezTo>
                  <a:cubicBezTo>
                    <a:pt x="12649" y="17203"/>
                    <a:pt x="15558" y="18577"/>
                    <a:pt x="18469" y="19954"/>
                  </a:cubicBezTo>
                  <a:cubicBezTo>
                    <a:pt x="19195" y="20298"/>
                    <a:pt x="19923" y="20639"/>
                    <a:pt x="20652" y="20979"/>
                  </a:cubicBezTo>
                  <a:cubicBezTo>
                    <a:pt x="20863" y="21077"/>
                    <a:pt x="21098" y="21221"/>
                    <a:pt x="21335" y="21221"/>
                  </a:cubicBezTo>
                  <a:cubicBezTo>
                    <a:pt x="21337" y="21221"/>
                    <a:pt x="21340" y="21221"/>
                    <a:pt x="21342" y="21221"/>
                  </a:cubicBezTo>
                  <a:cubicBezTo>
                    <a:pt x="21540" y="21219"/>
                    <a:pt x="21709" y="21107"/>
                    <a:pt x="21876" y="21014"/>
                  </a:cubicBezTo>
                  <a:cubicBezTo>
                    <a:pt x="22179" y="20843"/>
                    <a:pt x="22475" y="20668"/>
                    <a:pt x="22777" y="20496"/>
                  </a:cubicBezTo>
                  <a:cubicBezTo>
                    <a:pt x="24102" y="19739"/>
                    <a:pt x="25391" y="18922"/>
                    <a:pt x="26671" y="18094"/>
                  </a:cubicBezTo>
                  <a:cubicBezTo>
                    <a:pt x="31815" y="14766"/>
                    <a:pt x="36779" y="11189"/>
                    <a:pt x="41575" y="7382"/>
                  </a:cubicBezTo>
                  <a:cubicBezTo>
                    <a:pt x="41516" y="7309"/>
                    <a:pt x="41423" y="7256"/>
                    <a:pt x="41303" y="7207"/>
                  </a:cubicBezTo>
                  <a:cubicBezTo>
                    <a:pt x="41069" y="7112"/>
                    <a:pt x="40831" y="7032"/>
                    <a:pt x="40595" y="6942"/>
                  </a:cubicBezTo>
                  <a:cubicBezTo>
                    <a:pt x="40097" y="6758"/>
                    <a:pt x="39600" y="6571"/>
                    <a:pt x="39101" y="6385"/>
                  </a:cubicBezTo>
                  <a:cubicBezTo>
                    <a:pt x="37143" y="5654"/>
                    <a:pt x="35184" y="4922"/>
                    <a:pt x="33227" y="4193"/>
                  </a:cubicBezTo>
                  <a:cubicBezTo>
                    <a:pt x="29420" y="2771"/>
                    <a:pt x="25612" y="1316"/>
                    <a:pt x="21669" y="308"/>
                  </a:cubicBezTo>
                  <a:cubicBezTo>
                    <a:pt x="21183" y="185"/>
                    <a:pt x="20680" y="29"/>
                    <a:pt x="20175" y="3"/>
                  </a:cubicBezTo>
                  <a:cubicBezTo>
                    <a:pt x="20140" y="1"/>
                    <a:pt x="20105" y="0"/>
                    <a:pt x="200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38"/>
            <p:cNvSpPr/>
            <p:nvPr/>
          </p:nvSpPr>
          <p:spPr>
            <a:xfrm>
              <a:off x="3383136" y="1929459"/>
              <a:ext cx="467860" cy="204915"/>
            </a:xfrm>
            <a:custGeom>
              <a:rect b="b" l="l" r="r" t="t"/>
              <a:pathLst>
                <a:path extrusionOk="0" h="5943" w="13570">
                  <a:moveTo>
                    <a:pt x="80" y="1"/>
                  </a:moveTo>
                  <a:lnTo>
                    <a:pt x="0" y="227"/>
                  </a:lnTo>
                  <a:cubicBezTo>
                    <a:pt x="99" y="261"/>
                    <a:pt x="195" y="316"/>
                    <a:pt x="278" y="391"/>
                  </a:cubicBezTo>
                  <a:cubicBezTo>
                    <a:pt x="481" y="569"/>
                    <a:pt x="551" y="847"/>
                    <a:pt x="577" y="1105"/>
                  </a:cubicBezTo>
                  <a:cubicBezTo>
                    <a:pt x="602" y="1369"/>
                    <a:pt x="615" y="1636"/>
                    <a:pt x="630" y="1900"/>
                  </a:cubicBezTo>
                  <a:cubicBezTo>
                    <a:pt x="1025" y="1797"/>
                    <a:pt x="1439" y="1744"/>
                    <a:pt x="1821" y="1709"/>
                  </a:cubicBezTo>
                  <a:cubicBezTo>
                    <a:pt x="2179" y="1674"/>
                    <a:pt x="2569" y="1637"/>
                    <a:pt x="2956" y="1637"/>
                  </a:cubicBezTo>
                  <a:cubicBezTo>
                    <a:pt x="3342" y="1637"/>
                    <a:pt x="3725" y="1674"/>
                    <a:pt x="4072" y="1786"/>
                  </a:cubicBezTo>
                  <a:cubicBezTo>
                    <a:pt x="4347" y="1874"/>
                    <a:pt x="4555" y="2044"/>
                    <a:pt x="4645" y="2323"/>
                  </a:cubicBezTo>
                  <a:cubicBezTo>
                    <a:pt x="4753" y="2655"/>
                    <a:pt x="4842" y="3037"/>
                    <a:pt x="4877" y="3390"/>
                  </a:cubicBezTo>
                  <a:cubicBezTo>
                    <a:pt x="4909" y="3386"/>
                    <a:pt x="4941" y="3385"/>
                    <a:pt x="4973" y="3385"/>
                  </a:cubicBezTo>
                  <a:cubicBezTo>
                    <a:pt x="5125" y="3385"/>
                    <a:pt x="5273" y="3424"/>
                    <a:pt x="5404" y="3507"/>
                  </a:cubicBezTo>
                  <a:cubicBezTo>
                    <a:pt x="5548" y="3327"/>
                    <a:pt x="5752" y="3264"/>
                    <a:pt x="5976" y="3264"/>
                  </a:cubicBezTo>
                  <a:cubicBezTo>
                    <a:pt x="6350" y="3264"/>
                    <a:pt x="6782" y="3440"/>
                    <a:pt x="7084" y="3533"/>
                  </a:cubicBezTo>
                  <a:cubicBezTo>
                    <a:pt x="7461" y="3650"/>
                    <a:pt x="8435" y="3822"/>
                    <a:pt x="8470" y="4351"/>
                  </a:cubicBezTo>
                  <a:cubicBezTo>
                    <a:pt x="8554" y="4352"/>
                    <a:pt x="8639" y="4363"/>
                    <a:pt x="8727" y="4399"/>
                  </a:cubicBezTo>
                  <a:cubicBezTo>
                    <a:pt x="8823" y="4435"/>
                    <a:pt x="8893" y="4499"/>
                    <a:pt x="8992" y="4524"/>
                  </a:cubicBezTo>
                  <a:cubicBezTo>
                    <a:pt x="9033" y="4534"/>
                    <a:pt x="9076" y="4538"/>
                    <a:pt x="9118" y="4538"/>
                  </a:cubicBezTo>
                  <a:cubicBezTo>
                    <a:pt x="9206" y="4538"/>
                    <a:pt x="9295" y="4523"/>
                    <a:pt x="9383" y="4521"/>
                  </a:cubicBezTo>
                  <a:cubicBezTo>
                    <a:pt x="9576" y="4521"/>
                    <a:pt x="9772" y="4544"/>
                    <a:pt x="9962" y="4585"/>
                  </a:cubicBezTo>
                  <a:cubicBezTo>
                    <a:pt x="10737" y="4755"/>
                    <a:pt x="11432" y="5253"/>
                    <a:pt x="11823" y="5942"/>
                  </a:cubicBezTo>
                  <a:cubicBezTo>
                    <a:pt x="12404" y="5560"/>
                    <a:pt x="12987" y="5181"/>
                    <a:pt x="13569" y="4797"/>
                  </a:cubicBezTo>
                  <a:cubicBezTo>
                    <a:pt x="10846" y="3828"/>
                    <a:pt x="8126" y="2860"/>
                    <a:pt x="5402" y="1890"/>
                  </a:cubicBezTo>
                  <a:cubicBezTo>
                    <a:pt x="3629" y="1260"/>
                    <a:pt x="1857" y="630"/>
                    <a:pt x="80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38"/>
            <p:cNvSpPr/>
            <p:nvPr/>
          </p:nvSpPr>
          <p:spPr>
            <a:xfrm>
              <a:off x="3528496" y="2054580"/>
              <a:ext cx="86401" cy="42652"/>
            </a:xfrm>
            <a:custGeom>
              <a:rect b="b" l="l" r="r" t="t"/>
              <a:pathLst>
                <a:path extrusionOk="0" h="1237" w="2506">
                  <a:moveTo>
                    <a:pt x="752" y="1"/>
                  </a:moveTo>
                  <a:cubicBezTo>
                    <a:pt x="426" y="1"/>
                    <a:pt x="131" y="357"/>
                    <a:pt x="39" y="687"/>
                  </a:cubicBezTo>
                  <a:cubicBezTo>
                    <a:pt x="33" y="714"/>
                    <a:pt x="19" y="734"/>
                    <a:pt x="1" y="752"/>
                  </a:cubicBezTo>
                  <a:cubicBezTo>
                    <a:pt x="272" y="794"/>
                    <a:pt x="536" y="858"/>
                    <a:pt x="803" y="928"/>
                  </a:cubicBezTo>
                  <a:cubicBezTo>
                    <a:pt x="985" y="979"/>
                    <a:pt x="1171" y="1033"/>
                    <a:pt x="1351" y="1094"/>
                  </a:cubicBezTo>
                  <a:cubicBezTo>
                    <a:pt x="1437" y="1120"/>
                    <a:pt x="1521" y="1149"/>
                    <a:pt x="1605" y="1180"/>
                  </a:cubicBezTo>
                  <a:cubicBezTo>
                    <a:pt x="1653" y="1198"/>
                    <a:pt x="1697" y="1212"/>
                    <a:pt x="1735" y="1236"/>
                  </a:cubicBezTo>
                  <a:cubicBezTo>
                    <a:pt x="1765" y="1224"/>
                    <a:pt x="1796" y="1210"/>
                    <a:pt x="1825" y="1195"/>
                  </a:cubicBezTo>
                  <a:cubicBezTo>
                    <a:pt x="1999" y="1105"/>
                    <a:pt x="2137" y="964"/>
                    <a:pt x="2289" y="845"/>
                  </a:cubicBezTo>
                  <a:cubicBezTo>
                    <a:pt x="2360" y="791"/>
                    <a:pt x="2431" y="743"/>
                    <a:pt x="2506" y="696"/>
                  </a:cubicBezTo>
                  <a:cubicBezTo>
                    <a:pt x="2444" y="680"/>
                    <a:pt x="2385" y="660"/>
                    <a:pt x="2323" y="645"/>
                  </a:cubicBezTo>
                  <a:cubicBezTo>
                    <a:pt x="2188" y="605"/>
                    <a:pt x="2057" y="559"/>
                    <a:pt x="1923" y="513"/>
                  </a:cubicBezTo>
                  <a:cubicBezTo>
                    <a:pt x="1791" y="466"/>
                    <a:pt x="1662" y="418"/>
                    <a:pt x="1529" y="374"/>
                  </a:cubicBezTo>
                  <a:cubicBezTo>
                    <a:pt x="1413" y="334"/>
                    <a:pt x="1287" y="303"/>
                    <a:pt x="1188" y="230"/>
                  </a:cubicBezTo>
                  <a:cubicBezTo>
                    <a:pt x="1179" y="224"/>
                    <a:pt x="1175" y="215"/>
                    <a:pt x="1173" y="205"/>
                  </a:cubicBezTo>
                  <a:cubicBezTo>
                    <a:pt x="1155" y="199"/>
                    <a:pt x="1139" y="193"/>
                    <a:pt x="1129" y="179"/>
                  </a:cubicBezTo>
                  <a:cubicBezTo>
                    <a:pt x="1005" y="53"/>
                    <a:pt x="876" y="1"/>
                    <a:pt x="75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38"/>
            <p:cNvSpPr/>
            <p:nvPr/>
          </p:nvSpPr>
          <p:spPr>
            <a:xfrm>
              <a:off x="3490087" y="2083300"/>
              <a:ext cx="87607" cy="52410"/>
            </a:xfrm>
            <a:custGeom>
              <a:rect b="b" l="l" r="r" t="t"/>
              <a:pathLst>
                <a:path extrusionOk="0" h="1520" w="2541">
                  <a:moveTo>
                    <a:pt x="775" y="0"/>
                  </a:moveTo>
                  <a:cubicBezTo>
                    <a:pt x="345" y="109"/>
                    <a:pt x="84" y="491"/>
                    <a:pt x="27" y="946"/>
                  </a:cubicBezTo>
                  <a:cubicBezTo>
                    <a:pt x="26" y="972"/>
                    <a:pt x="14" y="998"/>
                    <a:pt x="1" y="1022"/>
                  </a:cubicBezTo>
                  <a:cubicBezTo>
                    <a:pt x="338" y="1099"/>
                    <a:pt x="675" y="1163"/>
                    <a:pt x="1009" y="1258"/>
                  </a:cubicBezTo>
                  <a:cubicBezTo>
                    <a:pt x="1181" y="1306"/>
                    <a:pt x="1352" y="1354"/>
                    <a:pt x="1526" y="1405"/>
                  </a:cubicBezTo>
                  <a:cubicBezTo>
                    <a:pt x="1658" y="1443"/>
                    <a:pt x="1811" y="1469"/>
                    <a:pt x="1947" y="1520"/>
                  </a:cubicBezTo>
                  <a:cubicBezTo>
                    <a:pt x="1978" y="1444"/>
                    <a:pt x="2022" y="1376"/>
                    <a:pt x="2057" y="1301"/>
                  </a:cubicBezTo>
                  <a:cubicBezTo>
                    <a:pt x="2121" y="1171"/>
                    <a:pt x="2178" y="1041"/>
                    <a:pt x="2251" y="917"/>
                  </a:cubicBezTo>
                  <a:cubicBezTo>
                    <a:pt x="2329" y="792"/>
                    <a:pt x="2413" y="668"/>
                    <a:pt x="2527" y="576"/>
                  </a:cubicBezTo>
                  <a:cubicBezTo>
                    <a:pt x="2531" y="572"/>
                    <a:pt x="2537" y="569"/>
                    <a:pt x="2541" y="566"/>
                  </a:cubicBezTo>
                  <a:cubicBezTo>
                    <a:pt x="2480" y="543"/>
                    <a:pt x="2421" y="520"/>
                    <a:pt x="2359" y="497"/>
                  </a:cubicBezTo>
                  <a:cubicBezTo>
                    <a:pt x="2191" y="436"/>
                    <a:pt x="2022" y="377"/>
                    <a:pt x="1850" y="323"/>
                  </a:cubicBezTo>
                  <a:cubicBezTo>
                    <a:pt x="1498" y="214"/>
                    <a:pt x="1141" y="121"/>
                    <a:pt x="786" y="11"/>
                  </a:cubicBezTo>
                  <a:cubicBezTo>
                    <a:pt x="782" y="10"/>
                    <a:pt x="780" y="5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38"/>
            <p:cNvSpPr/>
            <p:nvPr/>
          </p:nvSpPr>
          <p:spPr>
            <a:xfrm>
              <a:off x="2876791" y="2010690"/>
              <a:ext cx="683379" cy="301217"/>
            </a:xfrm>
            <a:custGeom>
              <a:rect b="b" l="l" r="r" t="t"/>
              <a:pathLst>
                <a:path extrusionOk="0" h="8736" w="19821">
                  <a:moveTo>
                    <a:pt x="1770" y="1"/>
                  </a:moveTo>
                  <a:cubicBezTo>
                    <a:pt x="1182" y="321"/>
                    <a:pt x="591" y="643"/>
                    <a:pt x="1" y="965"/>
                  </a:cubicBezTo>
                  <a:cubicBezTo>
                    <a:pt x="1340" y="1401"/>
                    <a:pt x="2643" y="1923"/>
                    <a:pt x="3929" y="2496"/>
                  </a:cubicBezTo>
                  <a:cubicBezTo>
                    <a:pt x="6338" y="3565"/>
                    <a:pt x="8700" y="4732"/>
                    <a:pt x="11097" y="5820"/>
                  </a:cubicBezTo>
                  <a:cubicBezTo>
                    <a:pt x="13515" y="6918"/>
                    <a:pt x="16009" y="7898"/>
                    <a:pt x="18552" y="8667"/>
                  </a:cubicBezTo>
                  <a:cubicBezTo>
                    <a:pt x="18597" y="8681"/>
                    <a:pt x="18626" y="8707"/>
                    <a:pt x="18651" y="8735"/>
                  </a:cubicBezTo>
                  <a:cubicBezTo>
                    <a:pt x="19041" y="8480"/>
                    <a:pt x="19430" y="8224"/>
                    <a:pt x="19820" y="7969"/>
                  </a:cubicBezTo>
                  <a:cubicBezTo>
                    <a:pt x="18570" y="7444"/>
                    <a:pt x="17323" y="6916"/>
                    <a:pt x="16075" y="6381"/>
                  </a:cubicBezTo>
                  <a:cubicBezTo>
                    <a:pt x="13674" y="5355"/>
                    <a:pt x="11275" y="4312"/>
                    <a:pt x="8883" y="3261"/>
                  </a:cubicBezTo>
                  <a:cubicBezTo>
                    <a:pt x="6498" y="2212"/>
                    <a:pt x="4088" y="1194"/>
                    <a:pt x="1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38"/>
            <p:cNvSpPr/>
            <p:nvPr/>
          </p:nvSpPr>
          <p:spPr>
            <a:xfrm>
              <a:off x="3459298" y="2120813"/>
              <a:ext cx="93779" cy="67133"/>
            </a:xfrm>
            <a:custGeom>
              <a:rect b="b" l="l" r="r" t="t"/>
              <a:pathLst>
                <a:path extrusionOk="0" h="1947" w="2720">
                  <a:moveTo>
                    <a:pt x="836" y="1"/>
                  </a:moveTo>
                  <a:cubicBezTo>
                    <a:pt x="818" y="13"/>
                    <a:pt x="797" y="20"/>
                    <a:pt x="774" y="20"/>
                  </a:cubicBezTo>
                  <a:cubicBezTo>
                    <a:pt x="770" y="20"/>
                    <a:pt x="766" y="20"/>
                    <a:pt x="761" y="19"/>
                  </a:cubicBezTo>
                  <a:cubicBezTo>
                    <a:pt x="734" y="16"/>
                    <a:pt x="708" y="15"/>
                    <a:pt x="682" y="15"/>
                  </a:cubicBezTo>
                  <a:cubicBezTo>
                    <a:pt x="12" y="15"/>
                    <a:pt x="0" y="1045"/>
                    <a:pt x="173" y="1457"/>
                  </a:cubicBezTo>
                  <a:cubicBezTo>
                    <a:pt x="181" y="1473"/>
                    <a:pt x="185" y="1493"/>
                    <a:pt x="189" y="1511"/>
                  </a:cubicBezTo>
                  <a:cubicBezTo>
                    <a:pt x="468" y="1569"/>
                    <a:pt x="746" y="1636"/>
                    <a:pt x="1019" y="1722"/>
                  </a:cubicBezTo>
                  <a:cubicBezTo>
                    <a:pt x="1162" y="1766"/>
                    <a:pt x="1305" y="1814"/>
                    <a:pt x="1449" y="1865"/>
                  </a:cubicBezTo>
                  <a:cubicBezTo>
                    <a:pt x="1522" y="1889"/>
                    <a:pt x="1591" y="1916"/>
                    <a:pt x="1662" y="1942"/>
                  </a:cubicBezTo>
                  <a:cubicBezTo>
                    <a:pt x="1667" y="1943"/>
                    <a:pt x="1674" y="1946"/>
                    <a:pt x="1680" y="1946"/>
                  </a:cubicBezTo>
                  <a:cubicBezTo>
                    <a:pt x="1834" y="1751"/>
                    <a:pt x="2028" y="1582"/>
                    <a:pt x="2257" y="1457"/>
                  </a:cubicBezTo>
                  <a:cubicBezTo>
                    <a:pt x="2496" y="1324"/>
                    <a:pt x="2476" y="1062"/>
                    <a:pt x="2601" y="842"/>
                  </a:cubicBezTo>
                  <a:cubicBezTo>
                    <a:pt x="2636" y="785"/>
                    <a:pt x="2674" y="730"/>
                    <a:pt x="2719" y="679"/>
                  </a:cubicBezTo>
                  <a:cubicBezTo>
                    <a:pt x="2596" y="644"/>
                    <a:pt x="2472" y="590"/>
                    <a:pt x="2356" y="554"/>
                  </a:cubicBezTo>
                  <a:cubicBezTo>
                    <a:pt x="2185" y="498"/>
                    <a:pt x="2013" y="441"/>
                    <a:pt x="1844" y="386"/>
                  </a:cubicBezTo>
                  <a:cubicBezTo>
                    <a:pt x="1499" y="275"/>
                    <a:pt x="1171" y="129"/>
                    <a:pt x="83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38"/>
            <p:cNvSpPr/>
            <p:nvPr/>
          </p:nvSpPr>
          <p:spPr>
            <a:xfrm>
              <a:off x="3368104" y="2013034"/>
              <a:ext cx="171526" cy="104888"/>
            </a:xfrm>
            <a:custGeom>
              <a:rect b="b" l="l" r="r" t="t"/>
              <a:pathLst>
                <a:path extrusionOk="0" h="3042" w="4975">
                  <a:moveTo>
                    <a:pt x="4734" y="0"/>
                  </a:moveTo>
                  <a:cubicBezTo>
                    <a:pt x="3869" y="543"/>
                    <a:pt x="2836" y="818"/>
                    <a:pt x="1808" y="818"/>
                  </a:cubicBezTo>
                  <a:cubicBezTo>
                    <a:pt x="1204" y="818"/>
                    <a:pt x="601" y="723"/>
                    <a:pt x="35" y="531"/>
                  </a:cubicBezTo>
                  <a:lnTo>
                    <a:pt x="35" y="531"/>
                  </a:lnTo>
                  <a:cubicBezTo>
                    <a:pt x="1" y="705"/>
                    <a:pt x="11" y="899"/>
                    <a:pt x="112" y="1036"/>
                  </a:cubicBezTo>
                  <a:cubicBezTo>
                    <a:pt x="117" y="1044"/>
                    <a:pt x="117" y="1048"/>
                    <a:pt x="122" y="1054"/>
                  </a:cubicBezTo>
                  <a:cubicBezTo>
                    <a:pt x="227" y="1051"/>
                    <a:pt x="333" y="1049"/>
                    <a:pt x="439" y="1049"/>
                  </a:cubicBezTo>
                  <a:cubicBezTo>
                    <a:pt x="630" y="1049"/>
                    <a:pt x="822" y="1055"/>
                    <a:pt x="1013" y="1065"/>
                  </a:cubicBezTo>
                  <a:cubicBezTo>
                    <a:pt x="1372" y="1084"/>
                    <a:pt x="1831" y="1063"/>
                    <a:pt x="2165" y="1205"/>
                  </a:cubicBezTo>
                  <a:cubicBezTo>
                    <a:pt x="2487" y="1342"/>
                    <a:pt x="2642" y="1737"/>
                    <a:pt x="2761" y="2043"/>
                  </a:cubicBezTo>
                  <a:cubicBezTo>
                    <a:pt x="2884" y="2357"/>
                    <a:pt x="2957" y="2700"/>
                    <a:pt x="2980" y="3041"/>
                  </a:cubicBezTo>
                  <a:cubicBezTo>
                    <a:pt x="3060" y="2987"/>
                    <a:pt x="3142" y="2939"/>
                    <a:pt x="3233" y="2891"/>
                  </a:cubicBezTo>
                  <a:cubicBezTo>
                    <a:pt x="3205" y="2258"/>
                    <a:pt x="3816" y="1699"/>
                    <a:pt x="4439" y="1693"/>
                  </a:cubicBezTo>
                  <a:cubicBezTo>
                    <a:pt x="4552" y="1430"/>
                    <a:pt x="4721" y="1209"/>
                    <a:pt x="4975" y="1075"/>
                  </a:cubicBezTo>
                  <a:cubicBezTo>
                    <a:pt x="4876" y="779"/>
                    <a:pt x="4841" y="461"/>
                    <a:pt x="4781" y="156"/>
                  </a:cubicBezTo>
                  <a:cubicBezTo>
                    <a:pt x="4768" y="96"/>
                    <a:pt x="4752" y="45"/>
                    <a:pt x="473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38"/>
            <p:cNvSpPr/>
            <p:nvPr/>
          </p:nvSpPr>
          <p:spPr>
            <a:xfrm>
              <a:off x="3371551" y="1995243"/>
              <a:ext cx="152184" cy="36032"/>
            </a:xfrm>
            <a:custGeom>
              <a:rect b="b" l="l" r="r" t="t"/>
              <a:pathLst>
                <a:path extrusionOk="0" h="1045" w="4414">
                  <a:moveTo>
                    <a:pt x="2755" y="0"/>
                  </a:moveTo>
                  <a:cubicBezTo>
                    <a:pt x="2650" y="0"/>
                    <a:pt x="2545" y="3"/>
                    <a:pt x="2442" y="9"/>
                  </a:cubicBezTo>
                  <a:cubicBezTo>
                    <a:pt x="1843" y="48"/>
                    <a:pt x="1226" y="167"/>
                    <a:pt x="659" y="371"/>
                  </a:cubicBezTo>
                  <a:cubicBezTo>
                    <a:pt x="406" y="465"/>
                    <a:pt x="141" y="592"/>
                    <a:pt x="7" y="841"/>
                  </a:cubicBezTo>
                  <a:cubicBezTo>
                    <a:pt x="5" y="846"/>
                    <a:pt x="3" y="853"/>
                    <a:pt x="1" y="857"/>
                  </a:cubicBezTo>
                  <a:cubicBezTo>
                    <a:pt x="490" y="983"/>
                    <a:pt x="983" y="1044"/>
                    <a:pt x="1473" y="1044"/>
                  </a:cubicBezTo>
                  <a:cubicBezTo>
                    <a:pt x="2495" y="1044"/>
                    <a:pt x="3499" y="775"/>
                    <a:pt x="4413" y="259"/>
                  </a:cubicBezTo>
                  <a:cubicBezTo>
                    <a:pt x="4350" y="225"/>
                    <a:pt x="4275" y="193"/>
                    <a:pt x="4184" y="170"/>
                  </a:cubicBezTo>
                  <a:cubicBezTo>
                    <a:pt x="3727" y="61"/>
                    <a:pt x="3234" y="0"/>
                    <a:pt x="2755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38"/>
            <p:cNvSpPr/>
            <p:nvPr/>
          </p:nvSpPr>
          <p:spPr>
            <a:xfrm>
              <a:off x="3444645" y="2179115"/>
              <a:ext cx="66852" cy="68098"/>
            </a:xfrm>
            <a:custGeom>
              <a:rect b="b" l="l" r="r" t="t"/>
              <a:pathLst>
                <a:path extrusionOk="0" h="1975" w="1939">
                  <a:moveTo>
                    <a:pt x="528" y="1"/>
                  </a:moveTo>
                  <a:cubicBezTo>
                    <a:pt x="126" y="276"/>
                    <a:pt x="0" y="892"/>
                    <a:pt x="239" y="1315"/>
                  </a:cubicBezTo>
                  <a:cubicBezTo>
                    <a:pt x="246" y="1329"/>
                    <a:pt x="249" y="1344"/>
                    <a:pt x="249" y="1357"/>
                  </a:cubicBezTo>
                  <a:cubicBezTo>
                    <a:pt x="733" y="1562"/>
                    <a:pt x="1216" y="1770"/>
                    <a:pt x="1700" y="1975"/>
                  </a:cubicBezTo>
                  <a:cubicBezTo>
                    <a:pt x="1599" y="1459"/>
                    <a:pt x="1687" y="933"/>
                    <a:pt x="1938" y="495"/>
                  </a:cubicBezTo>
                  <a:cubicBezTo>
                    <a:pt x="1884" y="474"/>
                    <a:pt x="1827" y="451"/>
                    <a:pt x="1770" y="427"/>
                  </a:cubicBezTo>
                  <a:cubicBezTo>
                    <a:pt x="1632" y="373"/>
                    <a:pt x="1496" y="323"/>
                    <a:pt x="1356" y="277"/>
                  </a:cubicBezTo>
                  <a:cubicBezTo>
                    <a:pt x="1082" y="179"/>
                    <a:pt x="806" y="84"/>
                    <a:pt x="52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38"/>
            <p:cNvSpPr/>
            <p:nvPr/>
          </p:nvSpPr>
          <p:spPr>
            <a:xfrm>
              <a:off x="3167786" y="2185769"/>
              <a:ext cx="337811" cy="156194"/>
            </a:xfrm>
            <a:custGeom>
              <a:rect b="b" l="l" r="r" t="t"/>
              <a:pathLst>
                <a:path extrusionOk="0" h="4530" w="9798">
                  <a:moveTo>
                    <a:pt x="183" y="1"/>
                  </a:moveTo>
                  <a:lnTo>
                    <a:pt x="1" y="395"/>
                  </a:lnTo>
                  <a:cubicBezTo>
                    <a:pt x="322" y="533"/>
                    <a:pt x="302" y="853"/>
                    <a:pt x="397" y="1117"/>
                  </a:cubicBezTo>
                  <a:cubicBezTo>
                    <a:pt x="529" y="978"/>
                    <a:pt x="715" y="894"/>
                    <a:pt x="908" y="894"/>
                  </a:cubicBezTo>
                  <a:cubicBezTo>
                    <a:pt x="986" y="894"/>
                    <a:pt x="1065" y="907"/>
                    <a:pt x="1142" y="937"/>
                  </a:cubicBezTo>
                  <a:cubicBezTo>
                    <a:pt x="1409" y="1035"/>
                    <a:pt x="1563" y="1287"/>
                    <a:pt x="1594" y="1553"/>
                  </a:cubicBezTo>
                  <a:cubicBezTo>
                    <a:pt x="1686" y="1518"/>
                    <a:pt x="1782" y="1502"/>
                    <a:pt x="1876" y="1502"/>
                  </a:cubicBezTo>
                  <a:cubicBezTo>
                    <a:pt x="2261" y="1502"/>
                    <a:pt x="2630" y="1774"/>
                    <a:pt x="2707" y="2162"/>
                  </a:cubicBezTo>
                  <a:cubicBezTo>
                    <a:pt x="2828" y="2108"/>
                    <a:pt x="2958" y="2078"/>
                    <a:pt x="3088" y="2078"/>
                  </a:cubicBezTo>
                  <a:cubicBezTo>
                    <a:pt x="3202" y="2078"/>
                    <a:pt x="3315" y="2101"/>
                    <a:pt x="3423" y="2151"/>
                  </a:cubicBezTo>
                  <a:cubicBezTo>
                    <a:pt x="3654" y="2259"/>
                    <a:pt x="3816" y="2456"/>
                    <a:pt x="3884" y="2687"/>
                  </a:cubicBezTo>
                  <a:cubicBezTo>
                    <a:pt x="4061" y="2580"/>
                    <a:pt x="4260" y="2511"/>
                    <a:pt x="4457" y="2511"/>
                  </a:cubicBezTo>
                  <a:cubicBezTo>
                    <a:pt x="4613" y="2511"/>
                    <a:pt x="4768" y="2554"/>
                    <a:pt x="4911" y="2655"/>
                  </a:cubicBezTo>
                  <a:cubicBezTo>
                    <a:pt x="5112" y="2796"/>
                    <a:pt x="5227" y="3027"/>
                    <a:pt x="5230" y="3256"/>
                  </a:cubicBezTo>
                  <a:cubicBezTo>
                    <a:pt x="5334" y="3231"/>
                    <a:pt x="5442" y="3216"/>
                    <a:pt x="5549" y="3216"/>
                  </a:cubicBezTo>
                  <a:cubicBezTo>
                    <a:pt x="5694" y="3216"/>
                    <a:pt x="5836" y="3243"/>
                    <a:pt x="5959" y="3307"/>
                  </a:cubicBezTo>
                  <a:cubicBezTo>
                    <a:pt x="6157" y="3410"/>
                    <a:pt x="6309" y="3606"/>
                    <a:pt x="6346" y="3823"/>
                  </a:cubicBezTo>
                  <a:cubicBezTo>
                    <a:pt x="6508" y="3768"/>
                    <a:pt x="6680" y="3727"/>
                    <a:pt x="6846" y="3727"/>
                  </a:cubicBezTo>
                  <a:cubicBezTo>
                    <a:pt x="7011" y="3727"/>
                    <a:pt x="7170" y="3768"/>
                    <a:pt x="7307" y="3877"/>
                  </a:cubicBezTo>
                  <a:cubicBezTo>
                    <a:pt x="7428" y="3975"/>
                    <a:pt x="7506" y="4098"/>
                    <a:pt x="7540" y="4230"/>
                  </a:cubicBezTo>
                  <a:cubicBezTo>
                    <a:pt x="7663" y="4189"/>
                    <a:pt x="7795" y="4170"/>
                    <a:pt x="7929" y="4170"/>
                  </a:cubicBezTo>
                  <a:cubicBezTo>
                    <a:pt x="8281" y="4170"/>
                    <a:pt x="8643" y="4303"/>
                    <a:pt x="8881" y="4530"/>
                  </a:cubicBezTo>
                  <a:cubicBezTo>
                    <a:pt x="9187" y="4329"/>
                    <a:pt x="9493" y="4129"/>
                    <a:pt x="9797" y="3928"/>
                  </a:cubicBezTo>
                  <a:cubicBezTo>
                    <a:pt x="8427" y="3504"/>
                    <a:pt x="7078" y="3015"/>
                    <a:pt x="5748" y="2469"/>
                  </a:cubicBezTo>
                  <a:cubicBezTo>
                    <a:pt x="3874" y="1697"/>
                    <a:pt x="2025" y="856"/>
                    <a:pt x="183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38"/>
            <p:cNvSpPr/>
            <p:nvPr/>
          </p:nvSpPr>
          <p:spPr>
            <a:xfrm>
              <a:off x="2616447" y="2102919"/>
              <a:ext cx="846871" cy="403071"/>
            </a:xfrm>
            <a:custGeom>
              <a:rect b="b" l="l" r="r" t="t"/>
              <a:pathLst>
                <a:path extrusionOk="0" h="11690" w="24563">
                  <a:moveTo>
                    <a:pt x="11656" y="3418"/>
                  </a:moveTo>
                  <a:cubicBezTo>
                    <a:pt x="12651" y="3418"/>
                    <a:pt x="13630" y="3754"/>
                    <a:pt x="14442" y="4430"/>
                  </a:cubicBezTo>
                  <a:cubicBezTo>
                    <a:pt x="14961" y="4864"/>
                    <a:pt x="15390" y="5481"/>
                    <a:pt x="15476" y="6164"/>
                  </a:cubicBezTo>
                  <a:cubicBezTo>
                    <a:pt x="15553" y="6769"/>
                    <a:pt x="15358" y="7428"/>
                    <a:pt x="14767" y="7695"/>
                  </a:cubicBezTo>
                  <a:cubicBezTo>
                    <a:pt x="14472" y="7829"/>
                    <a:pt x="14148" y="7845"/>
                    <a:pt x="13829" y="7845"/>
                  </a:cubicBezTo>
                  <a:cubicBezTo>
                    <a:pt x="13805" y="7845"/>
                    <a:pt x="13781" y="7845"/>
                    <a:pt x="13757" y="7845"/>
                  </a:cubicBezTo>
                  <a:cubicBezTo>
                    <a:pt x="13744" y="7845"/>
                    <a:pt x="13732" y="7845"/>
                    <a:pt x="13719" y="7845"/>
                  </a:cubicBezTo>
                  <a:cubicBezTo>
                    <a:pt x="13306" y="7845"/>
                    <a:pt x="12900" y="7862"/>
                    <a:pt x="12487" y="7892"/>
                  </a:cubicBezTo>
                  <a:cubicBezTo>
                    <a:pt x="12306" y="7905"/>
                    <a:pt x="12123" y="7916"/>
                    <a:pt x="11940" y="7916"/>
                  </a:cubicBezTo>
                  <a:cubicBezTo>
                    <a:pt x="11693" y="7916"/>
                    <a:pt x="11447" y="7897"/>
                    <a:pt x="11205" y="7841"/>
                  </a:cubicBezTo>
                  <a:cubicBezTo>
                    <a:pt x="10832" y="7754"/>
                    <a:pt x="10479" y="7582"/>
                    <a:pt x="10149" y="7392"/>
                  </a:cubicBezTo>
                  <a:cubicBezTo>
                    <a:pt x="9810" y="7198"/>
                    <a:pt x="9477" y="6977"/>
                    <a:pt x="9160" y="6751"/>
                  </a:cubicBezTo>
                  <a:cubicBezTo>
                    <a:pt x="8886" y="6556"/>
                    <a:pt x="8635" y="6325"/>
                    <a:pt x="8514" y="6006"/>
                  </a:cubicBezTo>
                  <a:cubicBezTo>
                    <a:pt x="8248" y="5310"/>
                    <a:pt x="8743" y="4579"/>
                    <a:pt x="9270" y="4160"/>
                  </a:cubicBezTo>
                  <a:cubicBezTo>
                    <a:pt x="9383" y="4070"/>
                    <a:pt x="9499" y="3991"/>
                    <a:pt x="9623" y="3918"/>
                  </a:cubicBezTo>
                  <a:cubicBezTo>
                    <a:pt x="9622" y="3904"/>
                    <a:pt x="9625" y="3893"/>
                    <a:pt x="9641" y="3887"/>
                  </a:cubicBezTo>
                  <a:cubicBezTo>
                    <a:pt x="9698" y="3858"/>
                    <a:pt x="9757" y="3833"/>
                    <a:pt x="9817" y="3806"/>
                  </a:cubicBezTo>
                  <a:cubicBezTo>
                    <a:pt x="10242" y="3586"/>
                    <a:pt x="10714" y="3450"/>
                    <a:pt x="11198" y="3424"/>
                  </a:cubicBezTo>
                  <a:cubicBezTo>
                    <a:pt x="11254" y="3421"/>
                    <a:pt x="11309" y="3419"/>
                    <a:pt x="11364" y="3419"/>
                  </a:cubicBezTo>
                  <a:cubicBezTo>
                    <a:pt x="11402" y="3419"/>
                    <a:pt x="11441" y="3420"/>
                    <a:pt x="11481" y="3421"/>
                  </a:cubicBezTo>
                  <a:cubicBezTo>
                    <a:pt x="11539" y="3419"/>
                    <a:pt x="11598" y="3418"/>
                    <a:pt x="11656" y="3418"/>
                  </a:cubicBezTo>
                  <a:close/>
                  <a:moveTo>
                    <a:pt x="6839" y="1"/>
                  </a:moveTo>
                  <a:cubicBezTo>
                    <a:pt x="6802" y="1"/>
                    <a:pt x="6765" y="6"/>
                    <a:pt x="6729" y="17"/>
                  </a:cubicBezTo>
                  <a:cubicBezTo>
                    <a:pt x="6466" y="97"/>
                    <a:pt x="6321" y="396"/>
                    <a:pt x="6230" y="631"/>
                  </a:cubicBezTo>
                  <a:cubicBezTo>
                    <a:pt x="6207" y="693"/>
                    <a:pt x="6136" y="732"/>
                    <a:pt x="6072" y="732"/>
                  </a:cubicBezTo>
                  <a:cubicBezTo>
                    <a:pt x="6016" y="732"/>
                    <a:pt x="5966" y="703"/>
                    <a:pt x="5954" y="631"/>
                  </a:cubicBezTo>
                  <a:cubicBezTo>
                    <a:pt x="5927" y="463"/>
                    <a:pt x="5788" y="386"/>
                    <a:pt x="5641" y="386"/>
                  </a:cubicBezTo>
                  <a:cubicBezTo>
                    <a:pt x="5553" y="386"/>
                    <a:pt x="5462" y="414"/>
                    <a:pt x="5392" y="467"/>
                  </a:cubicBezTo>
                  <a:cubicBezTo>
                    <a:pt x="5189" y="613"/>
                    <a:pt x="5097" y="874"/>
                    <a:pt x="5014" y="1100"/>
                  </a:cubicBezTo>
                  <a:cubicBezTo>
                    <a:pt x="4984" y="1180"/>
                    <a:pt x="4923" y="1216"/>
                    <a:pt x="4861" y="1216"/>
                  </a:cubicBezTo>
                  <a:cubicBezTo>
                    <a:pt x="4784" y="1216"/>
                    <a:pt x="4706" y="1157"/>
                    <a:pt x="4692" y="1056"/>
                  </a:cubicBezTo>
                  <a:cubicBezTo>
                    <a:pt x="4677" y="937"/>
                    <a:pt x="4589" y="894"/>
                    <a:pt x="4492" y="894"/>
                  </a:cubicBezTo>
                  <a:cubicBezTo>
                    <a:pt x="4398" y="894"/>
                    <a:pt x="4295" y="934"/>
                    <a:pt x="4240" y="985"/>
                  </a:cubicBezTo>
                  <a:cubicBezTo>
                    <a:pt x="4099" y="1114"/>
                    <a:pt x="4056" y="1302"/>
                    <a:pt x="4029" y="1484"/>
                  </a:cubicBezTo>
                  <a:cubicBezTo>
                    <a:pt x="4017" y="1572"/>
                    <a:pt x="3944" y="1612"/>
                    <a:pt x="3868" y="1612"/>
                  </a:cubicBezTo>
                  <a:cubicBezTo>
                    <a:pt x="3771" y="1612"/>
                    <a:pt x="3668" y="1547"/>
                    <a:pt x="3676" y="1436"/>
                  </a:cubicBezTo>
                  <a:cubicBezTo>
                    <a:pt x="3683" y="1335"/>
                    <a:pt x="3624" y="1249"/>
                    <a:pt x="3520" y="1229"/>
                  </a:cubicBezTo>
                  <a:cubicBezTo>
                    <a:pt x="3503" y="1225"/>
                    <a:pt x="3487" y="1224"/>
                    <a:pt x="3472" y="1224"/>
                  </a:cubicBezTo>
                  <a:cubicBezTo>
                    <a:pt x="3353" y="1224"/>
                    <a:pt x="3319" y="1334"/>
                    <a:pt x="3282" y="1446"/>
                  </a:cubicBezTo>
                  <a:cubicBezTo>
                    <a:pt x="3224" y="1619"/>
                    <a:pt x="3193" y="1767"/>
                    <a:pt x="3074" y="1910"/>
                  </a:cubicBezTo>
                  <a:cubicBezTo>
                    <a:pt x="3052" y="1938"/>
                    <a:pt x="3019" y="1950"/>
                    <a:pt x="2986" y="1950"/>
                  </a:cubicBezTo>
                  <a:cubicBezTo>
                    <a:pt x="2947" y="1950"/>
                    <a:pt x="2906" y="1934"/>
                    <a:pt x="2877" y="1910"/>
                  </a:cubicBezTo>
                  <a:cubicBezTo>
                    <a:pt x="2753" y="1805"/>
                    <a:pt x="2614" y="1758"/>
                    <a:pt x="2480" y="1758"/>
                  </a:cubicBezTo>
                  <a:cubicBezTo>
                    <a:pt x="2144" y="1758"/>
                    <a:pt x="1842" y="2052"/>
                    <a:pt x="1901" y="2455"/>
                  </a:cubicBezTo>
                  <a:cubicBezTo>
                    <a:pt x="1915" y="2556"/>
                    <a:pt x="1845" y="2623"/>
                    <a:pt x="1768" y="2623"/>
                  </a:cubicBezTo>
                  <a:cubicBezTo>
                    <a:pt x="1726" y="2623"/>
                    <a:pt x="1683" y="2604"/>
                    <a:pt x="1650" y="2560"/>
                  </a:cubicBezTo>
                  <a:cubicBezTo>
                    <a:pt x="1552" y="2429"/>
                    <a:pt x="1418" y="2374"/>
                    <a:pt x="1291" y="2374"/>
                  </a:cubicBezTo>
                  <a:cubicBezTo>
                    <a:pt x="1014" y="2374"/>
                    <a:pt x="768" y="2636"/>
                    <a:pt x="991" y="2941"/>
                  </a:cubicBezTo>
                  <a:cubicBezTo>
                    <a:pt x="1072" y="3054"/>
                    <a:pt x="959" y="3175"/>
                    <a:pt x="845" y="3175"/>
                  </a:cubicBezTo>
                  <a:cubicBezTo>
                    <a:pt x="821" y="3175"/>
                    <a:pt x="797" y="3170"/>
                    <a:pt x="775" y="3158"/>
                  </a:cubicBezTo>
                  <a:cubicBezTo>
                    <a:pt x="693" y="3114"/>
                    <a:pt x="611" y="3094"/>
                    <a:pt x="534" y="3094"/>
                  </a:cubicBezTo>
                  <a:cubicBezTo>
                    <a:pt x="230" y="3094"/>
                    <a:pt x="0" y="3399"/>
                    <a:pt x="104" y="3733"/>
                  </a:cubicBezTo>
                  <a:cubicBezTo>
                    <a:pt x="114" y="3759"/>
                    <a:pt x="111" y="3784"/>
                    <a:pt x="106" y="3803"/>
                  </a:cubicBezTo>
                  <a:cubicBezTo>
                    <a:pt x="2438" y="4895"/>
                    <a:pt x="4761" y="6008"/>
                    <a:pt x="7099" y="7090"/>
                  </a:cubicBezTo>
                  <a:cubicBezTo>
                    <a:pt x="9613" y="8251"/>
                    <a:pt x="12135" y="9392"/>
                    <a:pt x="14654" y="10543"/>
                  </a:cubicBezTo>
                  <a:cubicBezTo>
                    <a:pt x="15296" y="10838"/>
                    <a:pt x="15939" y="11128"/>
                    <a:pt x="16579" y="11424"/>
                  </a:cubicBezTo>
                  <a:cubicBezTo>
                    <a:pt x="16839" y="11543"/>
                    <a:pt x="17100" y="11690"/>
                    <a:pt x="17375" y="11690"/>
                  </a:cubicBezTo>
                  <a:cubicBezTo>
                    <a:pt x="17469" y="11690"/>
                    <a:pt x="17565" y="11672"/>
                    <a:pt x="17663" y="11631"/>
                  </a:cubicBezTo>
                  <a:cubicBezTo>
                    <a:pt x="17952" y="11506"/>
                    <a:pt x="18212" y="11297"/>
                    <a:pt x="18474" y="11125"/>
                  </a:cubicBezTo>
                  <a:cubicBezTo>
                    <a:pt x="19638" y="10360"/>
                    <a:pt x="20802" y="9600"/>
                    <a:pt x="21966" y="8837"/>
                  </a:cubicBezTo>
                  <a:cubicBezTo>
                    <a:pt x="22833" y="8271"/>
                    <a:pt x="23697" y="7705"/>
                    <a:pt x="24563" y="7136"/>
                  </a:cubicBezTo>
                  <a:cubicBezTo>
                    <a:pt x="24402" y="6978"/>
                    <a:pt x="24222" y="6909"/>
                    <a:pt x="24036" y="6909"/>
                  </a:cubicBezTo>
                  <a:cubicBezTo>
                    <a:pt x="23815" y="6909"/>
                    <a:pt x="23587" y="7007"/>
                    <a:pt x="23378" y="7168"/>
                  </a:cubicBezTo>
                  <a:cubicBezTo>
                    <a:pt x="23345" y="7193"/>
                    <a:pt x="23312" y="7204"/>
                    <a:pt x="23280" y="7204"/>
                  </a:cubicBezTo>
                  <a:cubicBezTo>
                    <a:pt x="23139" y="7204"/>
                    <a:pt x="23029" y="6988"/>
                    <a:pt x="23146" y="6866"/>
                  </a:cubicBezTo>
                  <a:cubicBezTo>
                    <a:pt x="23309" y="6692"/>
                    <a:pt x="23058" y="6472"/>
                    <a:pt x="22902" y="6439"/>
                  </a:cubicBezTo>
                  <a:cubicBezTo>
                    <a:pt x="22869" y="6432"/>
                    <a:pt x="22837" y="6429"/>
                    <a:pt x="22804" y="6429"/>
                  </a:cubicBezTo>
                  <a:cubicBezTo>
                    <a:pt x="22603" y="6429"/>
                    <a:pt x="22396" y="6545"/>
                    <a:pt x="22227" y="6633"/>
                  </a:cubicBezTo>
                  <a:cubicBezTo>
                    <a:pt x="22201" y="6646"/>
                    <a:pt x="22173" y="6652"/>
                    <a:pt x="22145" y="6652"/>
                  </a:cubicBezTo>
                  <a:cubicBezTo>
                    <a:pt x="22036" y="6652"/>
                    <a:pt x="21930" y="6560"/>
                    <a:pt x="21974" y="6439"/>
                  </a:cubicBezTo>
                  <a:cubicBezTo>
                    <a:pt x="22059" y="6197"/>
                    <a:pt x="21898" y="5989"/>
                    <a:pt x="21658" y="5936"/>
                  </a:cubicBezTo>
                  <a:cubicBezTo>
                    <a:pt x="21625" y="5929"/>
                    <a:pt x="21592" y="5926"/>
                    <a:pt x="21560" y="5926"/>
                  </a:cubicBezTo>
                  <a:cubicBezTo>
                    <a:pt x="21366" y="5926"/>
                    <a:pt x="21187" y="6045"/>
                    <a:pt x="21012" y="6133"/>
                  </a:cubicBezTo>
                  <a:cubicBezTo>
                    <a:pt x="20983" y="6148"/>
                    <a:pt x="20953" y="6154"/>
                    <a:pt x="20925" y="6154"/>
                  </a:cubicBezTo>
                  <a:cubicBezTo>
                    <a:pt x="20774" y="6154"/>
                    <a:pt x="20659" y="5969"/>
                    <a:pt x="20787" y="5840"/>
                  </a:cubicBezTo>
                  <a:cubicBezTo>
                    <a:pt x="20963" y="5663"/>
                    <a:pt x="20816" y="5346"/>
                    <a:pt x="20597" y="5278"/>
                  </a:cubicBezTo>
                  <a:cubicBezTo>
                    <a:pt x="20552" y="5264"/>
                    <a:pt x="20508" y="5257"/>
                    <a:pt x="20464" y="5257"/>
                  </a:cubicBezTo>
                  <a:cubicBezTo>
                    <a:pt x="20213" y="5257"/>
                    <a:pt x="19972" y="5467"/>
                    <a:pt x="19824" y="5644"/>
                  </a:cubicBezTo>
                  <a:cubicBezTo>
                    <a:pt x="19788" y="5687"/>
                    <a:pt x="19741" y="5705"/>
                    <a:pt x="19693" y="5705"/>
                  </a:cubicBezTo>
                  <a:cubicBezTo>
                    <a:pt x="19568" y="5705"/>
                    <a:pt x="19438" y="5581"/>
                    <a:pt x="19485" y="5447"/>
                  </a:cubicBezTo>
                  <a:cubicBezTo>
                    <a:pt x="19569" y="5207"/>
                    <a:pt x="19462" y="4929"/>
                    <a:pt x="19200" y="4861"/>
                  </a:cubicBezTo>
                  <a:cubicBezTo>
                    <a:pt x="19159" y="4850"/>
                    <a:pt x="19119" y="4845"/>
                    <a:pt x="19079" y="4845"/>
                  </a:cubicBezTo>
                  <a:cubicBezTo>
                    <a:pt x="18889" y="4845"/>
                    <a:pt x="18718" y="4963"/>
                    <a:pt x="18601" y="5112"/>
                  </a:cubicBezTo>
                  <a:cubicBezTo>
                    <a:pt x="18570" y="5153"/>
                    <a:pt x="18526" y="5171"/>
                    <a:pt x="18481" y="5171"/>
                  </a:cubicBezTo>
                  <a:cubicBezTo>
                    <a:pt x="18362" y="5171"/>
                    <a:pt x="18234" y="5052"/>
                    <a:pt x="18283" y="4927"/>
                  </a:cubicBezTo>
                  <a:cubicBezTo>
                    <a:pt x="18429" y="4559"/>
                    <a:pt x="18169" y="4249"/>
                    <a:pt x="17868" y="4249"/>
                  </a:cubicBezTo>
                  <a:cubicBezTo>
                    <a:pt x="17744" y="4249"/>
                    <a:pt x="17612" y="4301"/>
                    <a:pt x="17500" y="4425"/>
                  </a:cubicBezTo>
                  <a:cubicBezTo>
                    <a:pt x="17469" y="4459"/>
                    <a:pt x="17429" y="4473"/>
                    <a:pt x="17388" y="4473"/>
                  </a:cubicBezTo>
                  <a:cubicBezTo>
                    <a:pt x="17281" y="4473"/>
                    <a:pt x="17170" y="4374"/>
                    <a:pt x="17213" y="4257"/>
                  </a:cubicBezTo>
                  <a:cubicBezTo>
                    <a:pt x="17289" y="4056"/>
                    <a:pt x="17269" y="3810"/>
                    <a:pt x="17073" y="3682"/>
                  </a:cubicBezTo>
                  <a:cubicBezTo>
                    <a:pt x="17014" y="3644"/>
                    <a:pt x="16949" y="3626"/>
                    <a:pt x="16883" y="3626"/>
                  </a:cubicBezTo>
                  <a:cubicBezTo>
                    <a:pt x="16735" y="3626"/>
                    <a:pt x="16588" y="3717"/>
                    <a:pt x="16535" y="3869"/>
                  </a:cubicBezTo>
                  <a:cubicBezTo>
                    <a:pt x="16512" y="3936"/>
                    <a:pt x="16441" y="3987"/>
                    <a:pt x="16371" y="3987"/>
                  </a:cubicBezTo>
                  <a:cubicBezTo>
                    <a:pt x="16334" y="3987"/>
                    <a:pt x="16297" y="3973"/>
                    <a:pt x="16269" y="3940"/>
                  </a:cubicBezTo>
                  <a:cubicBezTo>
                    <a:pt x="16171" y="3825"/>
                    <a:pt x="16119" y="3716"/>
                    <a:pt x="16081" y="3570"/>
                  </a:cubicBezTo>
                  <a:cubicBezTo>
                    <a:pt x="16050" y="3439"/>
                    <a:pt x="16023" y="3130"/>
                    <a:pt x="15856" y="3130"/>
                  </a:cubicBezTo>
                  <a:cubicBezTo>
                    <a:pt x="15825" y="3130"/>
                    <a:pt x="15789" y="3141"/>
                    <a:pt x="15747" y="3166"/>
                  </a:cubicBezTo>
                  <a:cubicBezTo>
                    <a:pt x="15653" y="3223"/>
                    <a:pt x="15616" y="3369"/>
                    <a:pt x="15514" y="3431"/>
                  </a:cubicBezTo>
                  <a:cubicBezTo>
                    <a:pt x="15456" y="3466"/>
                    <a:pt x="15402" y="3479"/>
                    <a:pt x="15344" y="3479"/>
                  </a:cubicBezTo>
                  <a:cubicBezTo>
                    <a:pt x="15313" y="3479"/>
                    <a:pt x="15281" y="3476"/>
                    <a:pt x="15247" y="3469"/>
                  </a:cubicBezTo>
                  <a:cubicBezTo>
                    <a:pt x="15158" y="3457"/>
                    <a:pt x="15105" y="3347"/>
                    <a:pt x="15129" y="3265"/>
                  </a:cubicBezTo>
                  <a:cubicBezTo>
                    <a:pt x="15196" y="3041"/>
                    <a:pt x="14981" y="2901"/>
                    <a:pt x="14781" y="2901"/>
                  </a:cubicBezTo>
                  <a:cubicBezTo>
                    <a:pt x="14752" y="2901"/>
                    <a:pt x="14723" y="2904"/>
                    <a:pt x="14696" y="2910"/>
                  </a:cubicBezTo>
                  <a:cubicBezTo>
                    <a:pt x="14493" y="2956"/>
                    <a:pt x="14336" y="3110"/>
                    <a:pt x="14196" y="3253"/>
                  </a:cubicBezTo>
                  <a:cubicBezTo>
                    <a:pt x="14162" y="3290"/>
                    <a:pt x="14122" y="3305"/>
                    <a:pt x="14083" y="3305"/>
                  </a:cubicBezTo>
                  <a:cubicBezTo>
                    <a:pt x="13997" y="3305"/>
                    <a:pt x="13915" y="3229"/>
                    <a:pt x="13906" y="3133"/>
                  </a:cubicBezTo>
                  <a:cubicBezTo>
                    <a:pt x="13867" y="2766"/>
                    <a:pt x="13602" y="2568"/>
                    <a:pt x="13311" y="2568"/>
                  </a:cubicBezTo>
                  <a:cubicBezTo>
                    <a:pt x="13151" y="2568"/>
                    <a:pt x="12983" y="2628"/>
                    <a:pt x="12841" y="2754"/>
                  </a:cubicBezTo>
                  <a:cubicBezTo>
                    <a:pt x="12800" y="2791"/>
                    <a:pt x="12750" y="2807"/>
                    <a:pt x="12702" y="2807"/>
                  </a:cubicBezTo>
                  <a:cubicBezTo>
                    <a:pt x="12581" y="2807"/>
                    <a:pt x="12468" y="2703"/>
                    <a:pt x="12508" y="2560"/>
                  </a:cubicBezTo>
                  <a:cubicBezTo>
                    <a:pt x="12567" y="2338"/>
                    <a:pt x="12466" y="2109"/>
                    <a:pt x="12259" y="2004"/>
                  </a:cubicBezTo>
                  <a:cubicBezTo>
                    <a:pt x="12182" y="1964"/>
                    <a:pt x="12101" y="1947"/>
                    <a:pt x="12021" y="1947"/>
                  </a:cubicBezTo>
                  <a:cubicBezTo>
                    <a:pt x="11834" y="1947"/>
                    <a:pt x="11646" y="2040"/>
                    <a:pt x="11508" y="2162"/>
                  </a:cubicBezTo>
                  <a:cubicBezTo>
                    <a:pt x="11470" y="2196"/>
                    <a:pt x="11425" y="2211"/>
                    <a:pt x="11381" y="2211"/>
                  </a:cubicBezTo>
                  <a:cubicBezTo>
                    <a:pt x="11271" y="2211"/>
                    <a:pt x="11169" y="2115"/>
                    <a:pt x="11203" y="1984"/>
                  </a:cubicBezTo>
                  <a:cubicBezTo>
                    <a:pt x="11289" y="1654"/>
                    <a:pt x="11049" y="1402"/>
                    <a:pt x="10775" y="1402"/>
                  </a:cubicBezTo>
                  <a:cubicBezTo>
                    <a:pt x="10667" y="1402"/>
                    <a:pt x="10553" y="1442"/>
                    <a:pt x="10452" y="1532"/>
                  </a:cubicBezTo>
                  <a:cubicBezTo>
                    <a:pt x="10414" y="1566"/>
                    <a:pt x="10372" y="1580"/>
                    <a:pt x="10332" y="1580"/>
                  </a:cubicBezTo>
                  <a:cubicBezTo>
                    <a:pt x="10212" y="1580"/>
                    <a:pt x="10109" y="1452"/>
                    <a:pt x="10176" y="1318"/>
                  </a:cubicBezTo>
                  <a:cubicBezTo>
                    <a:pt x="10330" y="1023"/>
                    <a:pt x="10113" y="748"/>
                    <a:pt x="9867" y="748"/>
                  </a:cubicBezTo>
                  <a:cubicBezTo>
                    <a:pt x="9766" y="748"/>
                    <a:pt x="9659" y="795"/>
                    <a:pt x="9571" y="905"/>
                  </a:cubicBezTo>
                  <a:cubicBezTo>
                    <a:pt x="9538" y="946"/>
                    <a:pt x="9495" y="963"/>
                    <a:pt x="9452" y="963"/>
                  </a:cubicBezTo>
                  <a:cubicBezTo>
                    <a:pt x="9339" y="963"/>
                    <a:pt x="9221" y="848"/>
                    <a:pt x="9263" y="727"/>
                  </a:cubicBezTo>
                  <a:cubicBezTo>
                    <a:pt x="9354" y="458"/>
                    <a:pt x="9156" y="244"/>
                    <a:pt x="8942" y="244"/>
                  </a:cubicBezTo>
                  <a:cubicBezTo>
                    <a:pt x="8842" y="244"/>
                    <a:pt x="8739" y="291"/>
                    <a:pt x="8659" y="400"/>
                  </a:cubicBezTo>
                  <a:cubicBezTo>
                    <a:pt x="8623" y="450"/>
                    <a:pt x="8570" y="474"/>
                    <a:pt x="8519" y="474"/>
                  </a:cubicBezTo>
                  <a:cubicBezTo>
                    <a:pt x="8456" y="474"/>
                    <a:pt x="8395" y="436"/>
                    <a:pt x="8368" y="362"/>
                  </a:cubicBezTo>
                  <a:cubicBezTo>
                    <a:pt x="8289" y="144"/>
                    <a:pt x="8107" y="35"/>
                    <a:pt x="7926" y="35"/>
                  </a:cubicBezTo>
                  <a:cubicBezTo>
                    <a:pt x="7741" y="35"/>
                    <a:pt x="7557" y="149"/>
                    <a:pt x="7489" y="378"/>
                  </a:cubicBezTo>
                  <a:cubicBezTo>
                    <a:pt x="7468" y="451"/>
                    <a:pt x="7400" y="486"/>
                    <a:pt x="7334" y="486"/>
                  </a:cubicBezTo>
                  <a:cubicBezTo>
                    <a:pt x="7253" y="486"/>
                    <a:pt x="7174" y="434"/>
                    <a:pt x="7185" y="336"/>
                  </a:cubicBezTo>
                  <a:cubicBezTo>
                    <a:pt x="7209" y="133"/>
                    <a:pt x="7026" y="1"/>
                    <a:pt x="6839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38"/>
            <p:cNvSpPr/>
            <p:nvPr/>
          </p:nvSpPr>
          <p:spPr>
            <a:xfrm>
              <a:off x="3286287" y="2073543"/>
              <a:ext cx="173801" cy="148505"/>
            </a:xfrm>
            <a:custGeom>
              <a:rect b="b" l="l" r="r" t="t"/>
              <a:pathLst>
                <a:path extrusionOk="0" h="4307" w="5041">
                  <a:moveTo>
                    <a:pt x="4722" y="0"/>
                  </a:moveTo>
                  <a:cubicBezTo>
                    <a:pt x="4142" y="694"/>
                    <a:pt x="3325" y="1079"/>
                    <a:pt x="2428" y="1200"/>
                  </a:cubicBezTo>
                  <a:cubicBezTo>
                    <a:pt x="2200" y="1230"/>
                    <a:pt x="1971" y="1245"/>
                    <a:pt x="1741" y="1245"/>
                  </a:cubicBezTo>
                  <a:cubicBezTo>
                    <a:pt x="1431" y="1245"/>
                    <a:pt x="1122" y="1218"/>
                    <a:pt x="815" y="1168"/>
                  </a:cubicBezTo>
                  <a:cubicBezTo>
                    <a:pt x="500" y="1115"/>
                    <a:pt x="220" y="1036"/>
                    <a:pt x="10" y="839"/>
                  </a:cubicBezTo>
                  <a:lnTo>
                    <a:pt x="10" y="839"/>
                  </a:lnTo>
                  <a:cubicBezTo>
                    <a:pt x="0" y="1043"/>
                    <a:pt x="47" y="1253"/>
                    <a:pt x="79" y="1456"/>
                  </a:cubicBezTo>
                  <a:cubicBezTo>
                    <a:pt x="106" y="1610"/>
                    <a:pt x="129" y="1762"/>
                    <a:pt x="147" y="1918"/>
                  </a:cubicBezTo>
                  <a:cubicBezTo>
                    <a:pt x="169" y="2089"/>
                    <a:pt x="161" y="2250"/>
                    <a:pt x="161" y="2417"/>
                  </a:cubicBezTo>
                  <a:cubicBezTo>
                    <a:pt x="1630" y="3049"/>
                    <a:pt x="3100" y="3683"/>
                    <a:pt x="4573" y="4306"/>
                  </a:cubicBezTo>
                  <a:cubicBezTo>
                    <a:pt x="4303" y="3817"/>
                    <a:pt x="4420" y="3218"/>
                    <a:pt x="4856" y="2845"/>
                  </a:cubicBezTo>
                  <a:cubicBezTo>
                    <a:pt x="4770" y="2482"/>
                    <a:pt x="4790" y="2099"/>
                    <a:pt x="4951" y="1757"/>
                  </a:cubicBezTo>
                  <a:cubicBezTo>
                    <a:pt x="4980" y="1698"/>
                    <a:pt x="5010" y="1647"/>
                    <a:pt x="5041" y="1599"/>
                  </a:cubicBezTo>
                  <a:cubicBezTo>
                    <a:pt x="5038" y="1586"/>
                    <a:pt x="5035" y="1578"/>
                    <a:pt x="5032" y="1567"/>
                  </a:cubicBezTo>
                  <a:cubicBezTo>
                    <a:pt x="5012" y="1188"/>
                    <a:pt x="4968" y="823"/>
                    <a:pt x="4868" y="455"/>
                  </a:cubicBezTo>
                  <a:cubicBezTo>
                    <a:pt x="4826" y="304"/>
                    <a:pt x="4783" y="146"/>
                    <a:pt x="472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38"/>
            <p:cNvSpPr/>
            <p:nvPr/>
          </p:nvSpPr>
          <p:spPr>
            <a:xfrm>
              <a:off x="3287977" y="2058442"/>
              <a:ext cx="154356" cy="46341"/>
            </a:xfrm>
            <a:custGeom>
              <a:rect b="b" l="l" r="r" t="t"/>
              <a:pathLst>
                <a:path extrusionOk="0" h="1344" w="4477">
                  <a:moveTo>
                    <a:pt x="2916" y="1"/>
                  </a:moveTo>
                  <a:cubicBezTo>
                    <a:pt x="2610" y="1"/>
                    <a:pt x="2304" y="17"/>
                    <a:pt x="2003" y="55"/>
                  </a:cubicBezTo>
                  <a:cubicBezTo>
                    <a:pt x="1379" y="134"/>
                    <a:pt x="540" y="300"/>
                    <a:pt x="119" y="815"/>
                  </a:cubicBezTo>
                  <a:cubicBezTo>
                    <a:pt x="62" y="887"/>
                    <a:pt x="25" y="961"/>
                    <a:pt x="0" y="1040"/>
                  </a:cubicBezTo>
                  <a:cubicBezTo>
                    <a:pt x="302" y="1241"/>
                    <a:pt x="728" y="1289"/>
                    <a:pt x="1070" y="1318"/>
                  </a:cubicBezTo>
                  <a:cubicBezTo>
                    <a:pt x="1257" y="1334"/>
                    <a:pt x="1445" y="1343"/>
                    <a:pt x="1633" y="1343"/>
                  </a:cubicBezTo>
                  <a:cubicBezTo>
                    <a:pt x="1896" y="1343"/>
                    <a:pt x="2159" y="1325"/>
                    <a:pt x="2419" y="1279"/>
                  </a:cubicBezTo>
                  <a:cubicBezTo>
                    <a:pt x="3201" y="1142"/>
                    <a:pt x="3942" y="767"/>
                    <a:pt x="4476" y="175"/>
                  </a:cubicBezTo>
                  <a:cubicBezTo>
                    <a:pt x="4388" y="112"/>
                    <a:pt x="4280" y="86"/>
                    <a:pt x="4149" y="74"/>
                  </a:cubicBezTo>
                  <a:cubicBezTo>
                    <a:pt x="3743" y="30"/>
                    <a:pt x="3329" y="1"/>
                    <a:pt x="291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38"/>
            <p:cNvSpPr/>
            <p:nvPr/>
          </p:nvSpPr>
          <p:spPr>
            <a:xfrm>
              <a:off x="3210401" y="1869812"/>
              <a:ext cx="175594" cy="80821"/>
            </a:xfrm>
            <a:custGeom>
              <a:rect b="b" l="l" r="r" t="t"/>
              <a:pathLst>
                <a:path extrusionOk="0" h="2344" w="5093">
                  <a:moveTo>
                    <a:pt x="1" y="1"/>
                  </a:moveTo>
                  <a:cubicBezTo>
                    <a:pt x="18" y="56"/>
                    <a:pt x="34" y="112"/>
                    <a:pt x="42" y="173"/>
                  </a:cubicBezTo>
                  <a:cubicBezTo>
                    <a:pt x="58" y="281"/>
                    <a:pt x="77" y="386"/>
                    <a:pt x="87" y="495"/>
                  </a:cubicBezTo>
                  <a:cubicBezTo>
                    <a:pt x="109" y="692"/>
                    <a:pt x="125" y="892"/>
                    <a:pt x="144" y="1093"/>
                  </a:cubicBezTo>
                  <a:cubicBezTo>
                    <a:pt x="144" y="1095"/>
                    <a:pt x="141" y="1098"/>
                    <a:pt x="141" y="1100"/>
                  </a:cubicBezTo>
                  <a:cubicBezTo>
                    <a:pt x="333" y="1093"/>
                    <a:pt x="560" y="890"/>
                    <a:pt x="706" y="826"/>
                  </a:cubicBezTo>
                  <a:cubicBezTo>
                    <a:pt x="804" y="782"/>
                    <a:pt x="909" y="753"/>
                    <a:pt x="1014" y="753"/>
                  </a:cubicBezTo>
                  <a:cubicBezTo>
                    <a:pt x="1076" y="753"/>
                    <a:pt x="1138" y="763"/>
                    <a:pt x="1198" y="785"/>
                  </a:cubicBezTo>
                  <a:cubicBezTo>
                    <a:pt x="1377" y="849"/>
                    <a:pt x="1473" y="1039"/>
                    <a:pt x="1647" y="1100"/>
                  </a:cubicBezTo>
                  <a:cubicBezTo>
                    <a:pt x="1899" y="1184"/>
                    <a:pt x="2229" y="1117"/>
                    <a:pt x="2336" y="1395"/>
                  </a:cubicBezTo>
                  <a:cubicBezTo>
                    <a:pt x="2390" y="1377"/>
                    <a:pt x="2444" y="1361"/>
                    <a:pt x="2504" y="1351"/>
                  </a:cubicBezTo>
                  <a:cubicBezTo>
                    <a:pt x="2573" y="1339"/>
                    <a:pt x="2643" y="1334"/>
                    <a:pt x="2713" y="1334"/>
                  </a:cubicBezTo>
                  <a:cubicBezTo>
                    <a:pt x="2957" y="1334"/>
                    <a:pt x="3201" y="1405"/>
                    <a:pt x="3396" y="1558"/>
                  </a:cubicBezTo>
                  <a:cubicBezTo>
                    <a:pt x="3635" y="1745"/>
                    <a:pt x="3776" y="2046"/>
                    <a:pt x="3858" y="2343"/>
                  </a:cubicBezTo>
                  <a:cubicBezTo>
                    <a:pt x="3904" y="2276"/>
                    <a:pt x="3954" y="2215"/>
                    <a:pt x="4015" y="2162"/>
                  </a:cubicBezTo>
                  <a:cubicBezTo>
                    <a:pt x="4206" y="1995"/>
                    <a:pt x="4455" y="1901"/>
                    <a:pt x="4702" y="1901"/>
                  </a:cubicBezTo>
                  <a:cubicBezTo>
                    <a:pt x="4808" y="1901"/>
                    <a:pt x="4913" y="1918"/>
                    <a:pt x="5013" y="1955"/>
                  </a:cubicBezTo>
                  <a:lnTo>
                    <a:pt x="5092" y="1730"/>
                  </a:lnTo>
                  <a:cubicBezTo>
                    <a:pt x="4353" y="1467"/>
                    <a:pt x="3615" y="1205"/>
                    <a:pt x="2877" y="943"/>
                  </a:cubicBezTo>
                  <a:cubicBezTo>
                    <a:pt x="2240" y="717"/>
                    <a:pt x="1604" y="495"/>
                    <a:pt x="964" y="272"/>
                  </a:cubicBezTo>
                  <a:cubicBezTo>
                    <a:pt x="654" y="163"/>
                    <a:pt x="332" y="2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38"/>
            <p:cNvSpPr/>
            <p:nvPr/>
          </p:nvSpPr>
          <p:spPr>
            <a:xfrm>
              <a:off x="2999602" y="1908255"/>
              <a:ext cx="279406" cy="136989"/>
            </a:xfrm>
            <a:custGeom>
              <a:rect b="b" l="l" r="r" t="t"/>
              <a:pathLst>
                <a:path extrusionOk="0" h="3973" w="8104">
                  <a:moveTo>
                    <a:pt x="5598" y="1"/>
                  </a:moveTo>
                  <a:cubicBezTo>
                    <a:pt x="5575" y="1"/>
                    <a:pt x="5549" y="3"/>
                    <a:pt x="5520" y="10"/>
                  </a:cubicBezTo>
                  <a:cubicBezTo>
                    <a:pt x="5406" y="37"/>
                    <a:pt x="5311" y="114"/>
                    <a:pt x="5224" y="191"/>
                  </a:cubicBezTo>
                  <a:cubicBezTo>
                    <a:pt x="5062" y="340"/>
                    <a:pt x="4937" y="527"/>
                    <a:pt x="4747" y="651"/>
                  </a:cubicBezTo>
                  <a:cubicBezTo>
                    <a:pt x="4618" y="734"/>
                    <a:pt x="4471" y="792"/>
                    <a:pt x="4316" y="792"/>
                  </a:cubicBezTo>
                  <a:cubicBezTo>
                    <a:pt x="4308" y="792"/>
                    <a:pt x="4300" y="792"/>
                    <a:pt x="4292" y="792"/>
                  </a:cubicBezTo>
                  <a:cubicBezTo>
                    <a:pt x="4132" y="787"/>
                    <a:pt x="3950" y="641"/>
                    <a:pt x="3790" y="641"/>
                  </a:cubicBezTo>
                  <a:cubicBezTo>
                    <a:pt x="3736" y="641"/>
                    <a:pt x="3684" y="658"/>
                    <a:pt x="3636" y="703"/>
                  </a:cubicBezTo>
                  <a:cubicBezTo>
                    <a:pt x="3370" y="958"/>
                    <a:pt x="3363" y="1390"/>
                    <a:pt x="2933" y="1457"/>
                  </a:cubicBezTo>
                  <a:cubicBezTo>
                    <a:pt x="2887" y="1465"/>
                    <a:pt x="2841" y="1467"/>
                    <a:pt x="2796" y="1467"/>
                  </a:cubicBezTo>
                  <a:cubicBezTo>
                    <a:pt x="2683" y="1467"/>
                    <a:pt x="2573" y="1451"/>
                    <a:pt x="2460" y="1451"/>
                  </a:cubicBezTo>
                  <a:cubicBezTo>
                    <a:pt x="2385" y="1451"/>
                    <a:pt x="2309" y="1458"/>
                    <a:pt x="2230" y="1483"/>
                  </a:cubicBezTo>
                  <a:cubicBezTo>
                    <a:pt x="2021" y="1551"/>
                    <a:pt x="1847" y="1698"/>
                    <a:pt x="1699" y="1859"/>
                  </a:cubicBezTo>
                  <a:cubicBezTo>
                    <a:pt x="1538" y="2035"/>
                    <a:pt x="1430" y="2235"/>
                    <a:pt x="1312" y="2438"/>
                  </a:cubicBezTo>
                  <a:cubicBezTo>
                    <a:pt x="1240" y="2562"/>
                    <a:pt x="1162" y="2683"/>
                    <a:pt x="1029" y="2745"/>
                  </a:cubicBezTo>
                  <a:cubicBezTo>
                    <a:pt x="934" y="2787"/>
                    <a:pt x="834" y="2789"/>
                    <a:pt x="734" y="2789"/>
                  </a:cubicBezTo>
                  <a:cubicBezTo>
                    <a:pt x="722" y="2789"/>
                    <a:pt x="709" y="2789"/>
                    <a:pt x="697" y="2789"/>
                  </a:cubicBezTo>
                  <a:cubicBezTo>
                    <a:pt x="591" y="2789"/>
                    <a:pt x="486" y="2792"/>
                    <a:pt x="386" y="2841"/>
                  </a:cubicBezTo>
                  <a:cubicBezTo>
                    <a:pt x="161" y="2949"/>
                    <a:pt x="30" y="3176"/>
                    <a:pt x="33" y="3420"/>
                  </a:cubicBezTo>
                  <a:cubicBezTo>
                    <a:pt x="36" y="3462"/>
                    <a:pt x="20" y="3492"/>
                    <a:pt x="0" y="3516"/>
                  </a:cubicBezTo>
                  <a:cubicBezTo>
                    <a:pt x="350" y="3666"/>
                    <a:pt x="699" y="3818"/>
                    <a:pt x="1050" y="3972"/>
                  </a:cubicBezTo>
                  <a:cubicBezTo>
                    <a:pt x="1254" y="3145"/>
                    <a:pt x="2193" y="2595"/>
                    <a:pt x="2947" y="2370"/>
                  </a:cubicBezTo>
                  <a:cubicBezTo>
                    <a:pt x="3243" y="2280"/>
                    <a:pt x="3578" y="2218"/>
                    <a:pt x="3911" y="2204"/>
                  </a:cubicBezTo>
                  <a:cubicBezTo>
                    <a:pt x="3998" y="1478"/>
                    <a:pt x="4813" y="938"/>
                    <a:pt x="5435" y="702"/>
                  </a:cubicBezTo>
                  <a:cubicBezTo>
                    <a:pt x="5749" y="582"/>
                    <a:pt x="6091" y="522"/>
                    <a:pt x="6435" y="522"/>
                  </a:cubicBezTo>
                  <a:cubicBezTo>
                    <a:pt x="6900" y="522"/>
                    <a:pt x="7367" y="633"/>
                    <a:pt x="7768" y="855"/>
                  </a:cubicBezTo>
                  <a:cubicBezTo>
                    <a:pt x="7789" y="821"/>
                    <a:pt x="7806" y="782"/>
                    <a:pt x="7831" y="750"/>
                  </a:cubicBezTo>
                  <a:cubicBezTo>
                    <a:pt x="7908" y="642"/>
                    <a:pt x="8000" y="546"/>
                    <a:pt x="8104" y="467"/>
                  </a:cubicBezTo>
                  <a:cubicBezTo>
                    <a:pt x="8101" y="456"/>
                    <a:pt x="8097" y="447"/>
                    <a:pt x="8094" y="434"/>
                  </a:cubicBezTo>
                  <a:cubicBezTo>
                    <a:pt x="8081" y="319"/>
                    <a:pt x="7655" y="311"/>
                    <a:pt x="7557" y="267"/>
                  </a:cubicBezTo>
                  <a:cubicBezTo>
                    <a:pt x="7472" y="225"/>
                    <a:pt x="7406" y="165"/>
                    <a:pt x="7331" y="104"/>
                  </a:cubicBezTo>
                  <a:cubicBezTo>
                    <a:pt x="7260" y="48"/>
                    <a:pt x="7193" y="26"/>
                    <a:pt x="7126" y="26"/>
                  </a:cubicBezTo>
                  <a:cubicBezTo>
                    <a:pt x="7032" y="26"/>
                    <a:pt x="6939" y="70"/>
                    <a:pt x="6838" y="126"/>
                  </a:cubicBezTo>
                  <a:cubicBezTo>
                    <a:pt x="6654" y="229"/>
                    <a:pt x="6447" y="336"/>
                    <a:pt x="6246" y="336"/>
                  </a:cubicBezTo>
                  <a:cubicBezTo>
                    <a:pt x="6122" y="336"/>
                    <a:pt x="6001" y="295"/>
                    <a:pt x="5889" y="188"/>
                  </a:cubicBezTo>
                  <a:cubicBezTo>
                    <a:pt x="5789" y="93"/>
                    <a:pt x="5731" y="1"/>
                    <a:pt x="5598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38"/>
            <p:cNvSpPr/>
            <p:nvPr/>
          </p:nvSpPr>
          <p:spPr>
            <a:xfrm>
              <a:off x="2944816" y="1870295"/>
              <a:ext cx="256823" cy="155194"/>
            </a:xfrm>
            <a:custGeom>
              <a:rect b="b" l="l" r="r" t="t"/>
              <a:pathLst>
                <a:path extrusionOk="0" h="4501" w="7449">
                  <a:moveTo>
                    <a:pt x="7423" y="0"/>
                  </a:moveTo>
                  <a:lnTo>
                    <a:pt x="7423" y="0"/>
                  </a:lnTo>
                  <a:cubicBezTo>
                    <a:pt x="7185" y="42"/>
                    <a:pt x="6969" y="155"/>
                    <a:pt x="6749" y="273"/>
                  </a:cubicBezTo>
                  <a:cubicBezTo>
                    <a:pt x="5574" y="910"/>
                    <a:pt x="4401" y="1555"/>
                    <a:pt x="3230" y="2195"/>
                  </a:cubicBezTo>
                  <a:cubicBezTo>
                    <a:pt x="2153" y="2783"/>
                    <a:pt x="1078" y="3372"/>
                    <a:pt x="0" y="3960"/>
                  </a:cubicBezTo>
                  <a:cubicBezTo>
                    <a:pt x="439" y="4135"/>
                    <a:pt x="875" y="4315"/>
                    <a:pt x="1310" y="4501"/>
                  </a:cubicBezTo>
                  <a:cubicBezTo>
                    <a:pt x="1310" y="4153"/>
                    <a:pt x="1503" y="3826"/>
                    <a:pt x="1823" y="3677"/>
                  </a:cubicBezTo>
                  <a:cubicBezTo>
                    <a:pt x="1931" y="3626"/>
                    <a:pt x="2028" y="3619"/>
                    <a:pt x="2129" y="3619"/>
                  </a:cubicBezTo>
                  <a:cubicBezTo>
                    <a:pt x="2172" y="3619"/>
                    <a:pt x="2215" y="3620"/>
                    <a:pt x="2260" y="3620"/>
                  </a:cubicBezTo>
                  <a:cubicBezTo>
                    <a:pt x="2295" y="3620"/>
                    <a:pt x="2331" y="3619"/>
                    <a:pt x="2369" y="3616"/>
                  </a:cubicBezTo>
                  <a:cubicBezTo>
                    <a:pt x="2652" y="3593"/>
                    <a:pt x="2741" y="3266"/>
                    <a:pt x="2885" y="3065"/>
                  </a:cubicBezTo>
                  <a:cubicBezTo>
                    <a:pt x="3088" y="2786"/>
                    <a:pt x="3342" y="2542"/>
                    <a:pt x="3655" y="2389"/>
                  </a:cubicBezTo>
                  <a:cubicBezTo>
                    <a:pt x="3793" y="2324"/>
                    <a:pt x="3939" y="2277"/>
                    <a:pt x="4093" y="2264"/>
                  </a:cubicBezTo>
                  <a:cubicBezTo>
                    <a:pt x="4366" y="2241"/>
                    <a:pt x="4529" y="2245"/>
                    <a:pt x="4681" y="1980"/>
                  </a:cubicBezTo>
                  <a:cubicBezTo>
                    <a:pt x="4830" y="1722"/>
                    <a:pt x="5004" y="1393"/>
                    <a:pt x="5345" y="1393"/>
                  </a:cubicBezTo>
                  <a:cubicBezTo>
                    <a:pt x="5353" y="1393"/>
                    <a:pt x="5361" y="1394"/>
                    <a:pt x="5369" y="1394"/>
                  </a:cubicBezTo>
                  <a:cubicBezTo>
                    <a:pt x="5550" y="1401"/>
                    <a:pt x="5676" y="1543"/>
                    <a:pt x="5845" y="1575"/>
                  </a:cubicBezTo>
                  <a:cubicBezTo>
                    <a:pt x="5868" y="1580"/>
                    <a:pt x="5890" y="1582"/>
                    <a:pt x="5912" y="1582"/>
                  </a:cubicBezTo>
                  <a:cubicBezTo>
                    <a:pt x="6143" y="1582"/>
                    <a:pt x="6326" y="1353"/>
                    <a:pt x="6469" y="1203"/>
                  </a:cubicBezTo>
                  <a:cubicBezTo>
                    <a:pt x="6664" y="994"/>
                    <a:pt x="6910" y="783"/>
                    <a:pt x="7206" y="783"/>
                  </a:cubicBezTo>
                  <a:cubicBezTo>
                    <a:pt x="7252" y="783"/>
                    <a:pt x="7299" y="788"/>
                    <a:pt x="7348" y="799"/>
                  </a:cubicBezTo>
                  <a:cubicBezTo>
                    <a:pt x="7388" y="809"/>
                    <a:pt x="7417" y="823"/>
                    <a:pt x="7449" y="841"/>
                  </a:cubicBezTo>
                  <a:cubicBezTo>
                    <a:pt x="7438" y="721"/>
                    <a:pt x="7427" y="600"/>
                    <a:pt x="7420" y="480"/>
                  </a:cubicBezTo>
                  <a:cubicBezTo>
                    <a:pt x="7412" y="381"/>
                    <a:pt x="7412" y="279"/>
                    <a:pt x="7407" y="179"/>
                  </a:cubicBezTo>
                  <a:cubicBezTo>
                    <a:pt x="7405" y="117"/>
                    <a:pt x="7414" y="60"/>
                    <a:pt x="7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38"/>
            <p:cNvSpPr/>
            <p:nvPr/>
          </p:nvSpPr>
          <p:spPr>
            <a:xfrm>
              <a:off x="2875032" y="2049546"/>
              <a:ext cx="299092" cy="157574"/>
            </a:xfrm>
            <a:custGeom>
              <a:rect b="b" l="l" r="r" t="t"/>
              <a:pathLst>
                <a:path extrusionOk="0" h="4570" w="8675">
                  <a:moveTo>
                    <a:pt x="1" y="0"/>
                  </a:moveTo>
                  <a:lnTo>
                    <a:pt x="1" y="0"/>
                  </a:lnTo>
                  <a:cubicBezTo>
                    <a:pt x="45" y="460"/>
                    <a:pt x="96" y="926"/>
                    <a:pt x="125" y="1388"/>
                  </a:cubicBezTo>
                  <a:cubicBezTo>
                    <a:pt x="228" y="1342"/>
                    <a:pt x="340" y="1319"/>
                    <a:pt x="452" y="1319"/>
                  </a:cubicBezTo>
                  <a:cubicBezTo>
                    <a:pt x="677" y="1319"/>
                    <a:pt x="900" y="1413"/>
                    <a:pt x="1050" y="1604"/>
                  </a:cubicBezTo>
                  <a:cubicBezTo>
                    <a:pt x="1174" y="1506"/>
                    <a:pt x="1317" y="1462"/>
                    <a:pt x="1458" y="1462"/>
                  </a:cubicBezTo>
                  <a:cubicBezTo>
                    <a:pt x="1759" y="1462"/>
                    <a:pt x="2054" y="1664"/>
                    <a:pt x="2135" y="1970"/>
                  </a:cubicBezTo>
                  <a:cubicBezTo>
                    <a:pt x="2212" y="1943"/>
                    <a:pt x="2295" y="1930"/>
                    <a:pt x="2377" y="1930"/>
                  </a:cubicBezTo>
                  <a:cubicBezTo>
                    <a:pt x="2524" y="1930"/>
                    <a:pt x="2671" y="1973"/>
                    <a:pt x="2794" y="2065"/>
                  </a:cubicBezTo>
                  <a:cubicBezTo>
                    <a:pt x="2978" y="2204"/>
                    <a:pt x="3070" y="2416"/>
                    <a:pt x="3073" y="2631"/>
                  </a:cubicBezTo>
                  <a:cubicBezTo>
                    <a:pt x="3137" y="2615"/>
                    <a:pt x="3201" y="2607"/>
                    <a:pt x="3265" y="2607"/>
                  </a:cubicBezTo>
                  <a:cubicBezTo>
                    <a:pt x="3632" y="2607"/>
                    <a:pt x="3970" y="2866"/>
                    <a:pt x="4056" y="3241"/>
                  </a:cubicBezTo>
                  <a:cubicBezTo>
                    <a:pt x="4207" y="3167"/>
                    <a:pt x="4372" y="3124"/>
                    <a:pt x="4537" y="3124"/>
                  </a:cubicBezTo>
                  <a:cubicBezTo>
                    <a:pt x="4678" y="3124"/>
                    <a:pt x="4820" y="3155"/>
                    <a:pt x="4953" y="3226"/>
                  </a:cubicBezTo>
                  <a:cubicBezTo>
                    <a:pt x="5185" y="3351"/>
                    <a:pt x="5340" y="3569"/>
                    <a:pt x="5394" y="3812"/>
                  </a:cubicBezTo>
                  <a:cubicBezTo>
                    <a:pt x="5503" y="3771"/>
                    <a:pt x="5614" y="3752"/>
                    <a:pt x="5725" y="3752"/>
                  </a:cubicBezTo>
                  <a:cubicBezTo>
                    <a:pt x="6116" y="3752"/>
                    <a:pt x="6493" y="3992"/>
                    <a:pt x="6661" y="4369"/>
                  </a:cubicBezTo>
                  <a:cubicBezTo>
                    <a:pt x="6847" y="4221"/>
                    <a:pt x="7065" y="4109"/>
                    <a:pt x="7298" y="4109"/>
                  </a:cubicBezTo>
                  <a:cubicBezTo>
                    <a:pt x="7369" y="4109"/>
                    <a:pt x="7441" y="4119"/>
                    <a:pt x="7514" y="4142"/>
                  </a:cubicBezTo>
                  <a:cubicBezTo>
                    <a:pt x="7723" y="4208"/>
                    <a:pt x="7884" y="4373"/>
                    <a:pt x="7946" y="4569"/>
                  </a:cubicBezTo>
                  <a:cubicBezTo>
                    <a:pt x="8013" y="4488"/>
                    <a:pt x="8087" y="4394"/>
                    <a:pt x="8114" y="4376"/>
                  </a:cubicBezTo>
                  <a:cubicBezTo>
                    <a:pt x="8182" y="4332"/>
                    <a:pt x="8257" y="4309"/>
                    <a:pt x="8332" y="4309"/>
                  </a:cubicBezTo>
                  <a:cubicBezTo>
                    <a:pt x="8386" y="4309"/>
                    <a:pt x="8440" y="4320"/>
                    <a:pt x="8493" y="4344"/>
                  </a:cubicBezTo>
                  <a:lnTo>
                    <a:pt x="8675" y="3951"/>
                  </a:lnTo>
                  <a:cubicBezTo>
                    <a:pt x="8128" y="3698"/>
                    <a:pt x="7584" y="3441"/>
                    <a:pt x="7036" y="3188"/>
                  </a:cubicBezTo>
                  <a:cubicBezTo>
                    <a:pt x="4703" y="2103"/>
                    <a:pt x="2354" y="104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38"/>
            <p:cNvSpPr/>
            <p:nvPr/>
          </p:nvSpPr>
          <p:spPr>
            <a:xfrm>
              <a:off x="2921647" y="2231005"/>
              <a:ext cx="219553" cy="135679"/>
            </a:xfrm>
            <a:custGeom>
              <a:rect b="b" l="l" r="r" t="t"/>
              <a:pathLst>
                <a:path extrusionOk="0" h="3935" w="6368">
                  <a:moveTo>
                    <a:pt x="2556" y="0"/>
                  </a:moveTo>
                  <a:cubicBezTo>
                    <a:pt x="2270" y="0"/>
                    <a:pt x="1983" y="22"/>
                    <a:pt x="1698" y="61"/>
                  </a:cubicBezTo>
                  <a:cubicBezTo>
                    <a:pt x="1322" y="174"/>
                    <a:pt x="969" y="361"/>
                    <a:pt x="673" y="641"/>
                  </a:cubicBezTo>
                  <a:cubicBezTo>
                    <a:pt x="604" y="747"/>
                    <a:pt x="549" y="863"/>
                    <a:pt x="512" y="978"/>
                  </a:cubicBezTo>
                  <a:cubicBezTo>
                    <a:pt x="470" y="1104"/>
                    <a:pt x="438" y="1283"/>
                    <a:pt x="596" y="1283"/>
                  </a:cubicBezTo>
                  <a:cubicBezTo>
                    <a:pt x="617" y="1283"/>
                    <a:pt x="641" y="1280"/>
                    <a:pt x="668" y="1274"/>
                  </a:cubicBezTo>
                  <a:cubicBezTo>
                    <a:pt x="783" y="1246"/>
                    <a:pt x="895" y="1201"/>
                    <a:pt x="1005" y="1157"/>
                  </a:cubicBezTo>
                  <a:cubicBezTo>
                    <a:pt x="1250" y="1053"/>
                    <a:pt x="1473" y="872"/>
                    <a:pt x="1721" y="788"/>
                  </a:cubicBezTo>
                  <a:cubicBezTo>
                    <a:pt x="1768" y="772"/>
                    <a:pt x="1818" y="764"/>
                    <a:pt x="1866" y="764"/>
                  </a:cubicBezTo>
                  <a:cubicBezTo>
                    <a:pt x="2011" y="764"/>
                    <a:pt x="2150" y="836"/>
                    <a:pt x="2212" y="978"/>
                  </a:cubicBezTo>
                  <a:cubicBezTo>
                    <a:pt x="2262" y="1090"/>
                    <a:pt x="2242" y="1204"/>
                    <a:pt x="2239" y="1321"/>
                  </a:cubicBezTo>
                  <a:cubicBezTo>
                    <a:pt x="2236" y="1412"/>
                    <a:pt x="2215" y="1581"/>
                    <a:pt x="2270" y="1663"/>
                  </a:cubicBezTo>
                  <a:cubicBezTo>
                    <a:pt x="2284" y="1684"/>
                    <a:pt x="2300" y="1692"/>
                    <a:pt x="2319" y="1692"/>
                  </a:cubicBezTo>
                  <a:cubicBezTo>
                    <a:pt x="2364" y="1692"/>
                    <a:pt x="2420" y="1640"/>
                    <a:pt x="2466" y="1606"/>
                  </a:cubicBezTo>
                  <a:cubicBezTo>
                    <a:pt x="2558" y="1535"/>
                    <a:pt x="2637" y="1453"/>
                    <a:pt x="2739" y="1392"/>
                  </a:cubicBezTo>
                  <a:cubicBezTo>
                    <a:pt x="2833" y="1335"/>
                    <a:pt x="2932" y="1301"/>
                    <a:pt x="3030" y="1301"/>
                  </a:cubicBezTo>
                  <a:cubicBezTo>
                    <a:pt x="3119" y="1301"/>
                    <a:pt x="3207" y="1329"/>
                    <a:pt x="3290" y="1392"/>
                  </a:cubicBezTo>
                  <a:cubicBezTo>
                    <a:pt x="3375" y="1455"/>
                    <a:pt x="3439" y="1529"/>
                    <a:pt x="3543" y="1554"/>
                  </a:cubicBezTo>
                  <a:cubicBezTo>
                    <a:pt x="3568" y="1560"/>
                    <a:pt x="3592" y="1562"/>
                    <a:pt x="3614" y="1562"/>
                  </a:cubicBezTo>
                  <a:cubicBezTo>
                    <a:pt x="3708" y="1562"/>
                    <a:pt x="3790" y="1521"/>
                    <a:pt x="3887" y="1518"/>
                  </a:cubicBezTo>
                  <a:cubicBezTo>
                    <a:pt x="3948" y="1518"/>
                    <a:pt x="3983" y="1585"/>
                    <a:pt x="3954" y="1636"/>
                  </a:cubicBezTo>
                  <a:cubicBezTo>
                    <a:pt x="3892" y="1748"/>
                    <a:pt x="3761" y="1790"/>
                    <a:pt x="3628" y="1790"/>
                  </a:cubicBezTo>
                  <a:cubicBezTo>
                    <a:pt x="3532" y="1790"/>
                    <a:pt x="3436" y="1768"/>
                    <a:pt x="3363" y="1735"/>
                  </a:cubicBezTo>
                  <a:cubicBezTo>
                    <a:pt x="3259" y="1688"/>
                    <a:pt x="3183" y="1584"/>
                    <a:pt x="3086" y="1584"/>
                  </a:cubicBezTo>
                  <a:cubicBezTo>
                    <a:pt x="3055" y="1584"/>
                    <a:pt x="3022" y="1595"/>
                    <a:pt x="2984" y="1622"/>
                  </a:cubicBezTo>
                  <a:cubicBezTo>
                    <a:pt x="2867" y="1709"/>
                    <a:pt x="2812" y="1866"/>
                    <a:pt x="2710" y="1970"/>
                  </a:cubicBezTo>
                  <a:cubicBezTo>
                    <a:pt x="2593" y="2088"/>
                    <a:pt x="2437" y="2163"/>
                    <a:pt x="2284" y="2163"/>
                  </a:cubicBezTo>
                  <a:cubicBezTo>
                    <a:pt x="2166" y="2163"/>
                    <a:pt x="2050" y="2118"/>
                    <a:pt x="1954" y="2014"/>
                  </a:cubicBezTo>
                  <a:cubicBezTo>
                    <a:pt x="1760" y="1803"/>
                    <a:pt x="1804" y="1459"/>
                    <a:pt x="1849" y="1201"/>
                  </a:cubicBezTo>
                  <a:cubicBezTo>
                    <a:pt x="1862" y="1121"/>
                    <a:pt x="1896" y="1100"/>
                    <a:pt x="1807" y="1096"/>
                  </a:cubicBezTo>
                  <a:cubicBezTo>
                    <a:pt x="1806" y="1096"/>
                    <a:pt x="1805" y="1096"/>
                    <a:pt x="1804" y="1096"/>
                  </a:cubicBezTo>
                  <a:cubicBezTo>
                    <a:pt x="1731" y="1096"/>
                    <a:pt x="1628" y="1171"/>
                    <a:pt x="1558" y="1202"/>
                  </a:cubicBezTo>
                  <a:cubicBezTo>
                    <a:pt x="1418" y="1262"/>
                    <a:pt x="1272" y="1316"/>
                    <a:pt x="1125" y="1363"/>
                  </a:cubicBezTo>
                  <a:cubicBezTo>
                    <a:pt x="984" y="1407"/>
                    <a:pt x="792" y="1481"/>
                    <a:pt x="618" y="1481"/>
                  </a:cubicBezTo>
                  <a:cubicBezTo>
                    <a:pt x="530" y="1481"/>
                    <a:pt x="446" y="1462"/>
                    <a:pt x="376" y="1410"/>
                  </a:cubicBezTo>
                  <a:cubicBezTo>
                    <a:pt x="296" y="1346"/>
                    <a:pt x="260" y="1261"/>
                    <a:pt x="249" y="1168"/>
                  </a:cubicBezTo>
                  <a:cubicBezTo>
                    <a:pt x="109" y="1403"/>
                    <a:pt x="0" y="1667"/>
                    <a:pt x="10" y="1938"/>
                  </a:cubicBezTo>
                  <a:cubicBezTo>
                    <a:pt x="21" y="2262"/>
                    <a:pt x="210" y="2511"/>
                    <a:pt x="442" y="2724"/>
                  </a:cubicBezTo>
                  <a:cubicBezTo>
                    <a:pt x="917" y="3160"/>
                    <a:pt x="1537" y="3592"/>
                    <a:pt x="2151" y="3799"/>
                  </a:cubicBezTo>
                  <a:cubicBezTo>
                    <a:pt x="2408" y="3888"/>
                    <a:pt x="2671" y="3923"/>
                    <a:pt x="2931" y="3932"/>
                  </a:cubicBezTo>
                  <a:cubicBezTo>
                    <a:pt x="2936" y="3927"/>
                    <a:pt x="2937" y="3920"/>
                    <a:pt x="2947" y="3917"/>
                  </a:cubicBezTo>
                  <a:cubicBezTo>
                    <a:pt x="3044" y="3871"/>
                    <a:pt x="3105" y="3753"/>
                    <a:pt x="3140" y="3652"/>
                  </a:cubicBezTo>
                  <a:cubicBezTo>
                    <a:pt x="3176" y="3548"/>
                    <a:pt x="3166" y="3446"/>
                    <a:pt x="3103" y="3356"/>
                  </a:cubicBezTo>
                  <a:cubicBezTo>
                    <a:pt x="3033" y="3252"/>
                    <a:pt x="2909" y="3224"/>
                    <a:pt x="2777" y="3224"/>
                  </a:cubicBezTo>
                  <a:cubicBezTo>
                    <a:pt x="2648" y="3224"/>
                    <a:pt x="2511" y="3251"/>
                    <a:pt x="2411" y="3261"/>
                  </a:cubicBezTo>
                  <a:cubicBezTo>
                    <a:pt x="2373" y="3264"/>
                    <a:pt x="2334" y="3265"/>
                    <a:pt x="2296" y="3265"/>
                  </a:cubicBezTo>
                  <a:cubicBezTo>
                    <a:pt x="2064" y="3265"/>
                    <a:pt x="1827" y="3207"/>
                    <a:pt x="1642" y="3063"/>
                  </a:cubicBezTo>
                  <a:cubicBezTo>
                    <a:pt x="1449" y="2908"/>
                    <a:pt x="1306" y="2697"/>
                    <a:pt x="1288" y="2445"/>
                  </a:cubicBezTo>
                  <a:cubicBezTo>
                    <a:pt x="1284" y="2389"/>
                    <a:pt x="1325" y="2363"/>
                    <a:pt x="1368" y="2363"/>
                  </a:cubicBezTo>
                  <a:cubicBezTo>
                    <a:pt x="1399" y="2363"/>
                    <a:pt x="1431" y="2376"/>
                    <a:pt x="1450" y="2401"/>
                  </a:cubicBezTo>
                  <a:cubicBezTo>
                    <a:pt x="1598" y="2604"/>
                    <a:pt x="1792" y="2773"/>
                    <a:pt x="2036" y="2846"/>
                  </a:cubicBezTo>
                  <a:cubicBezTo>
                    <a:pt x="2111" y="2868"/>
                    <a:pt x="2185" y="2876"/>
                    <a:pt x="2260" y="2876"/>
                  </a:cubicBezTo>
                  <a:cubicBezTo>
                    <a:pt x="2445" y="2876"/>
                    <a:pt x="2630" y="2828"/>
                    <a:pt x="2817" y="2828"/>
                  </a:cubicBezTo>
                  <a:cubicBezTo>
                    <a:pt x="2850" y="2828"/>
                    <a:pt x="2884" y="2830"/>
                    <a:pt x="2918" y="2834"/>
                  </a:cubicBezTo>
                  <a:cubicBezTo>
                    <a:pt x="3099" y="2855"/>
                    <a:pt x="3264" y="2938"/>
                    <a:pt x="3376" y="3063"/>
                  </a:cubicBezTo>
                  <a:cubicBezTo>
                    <a:pt x="3458" y="3034"/>
                    <a:pt x="3532" y="2996"/>
                    <a:pt x="3611" y="2948"/>
                  </a:cubicBezTo>
                  <a:cubicBezTo>
                    <a:pt x="3640" y="2932"/>
                    <a:pt x="3667" y="2913"/>
                    <a:pt x="3693" y="2893"/>
                  </a:cubicBezTo>
                  <a:cubicBezTo>
                    <a:pt x="3699" y="2890"/>
                    <a:pt x="3705" y="2886"/>
                    <a:pt x="3709" y="2883"/>
                  </a:cubicBezTo>
                  <a:cubicBezTo>
                    <a:pt x="3712" y="2882"/>
                    <a:pt x="3712" y="2882"/>
                    <a:pt x="3715" y="2879"/>
                  </a:cubicBezTo>
                  <a:cubicBezTo>
                    <a:pt x="3726" y="2869"/>
                    <a:pt x="3738" y="2860"/>
                    <a:pt x="3749" y="2850"/>
                  </a:cubicBezTo>
                  <a:cubicBezTo>
                    <a:pt x="3797" y="2808"/>
                    <a:pt x="3838" y="2765"/>
                    <a:pt x="3882" y="2718"/>
                  </a:cubicBezTo>
                  <a:cubicBezTo>
                    <a:pt x="3905" y="2693"/>
                    <a:pt x="3927" y="2669"/>
                    <a:pt x="3949" y="2645"/>
                  </a:cubicBezTo>
                  <a:cubicBezTo>
                    <a:pt x="3952" y="2642"/>
                    <a:pt x="3964" y="2622"/>
                    <a:pt x="3967" y="2622"/>
                  </a:cubicBezTo>
                  <a:cubicBezTo>
                    <a:pt x="3975" y="2615"/>
                    <a:pt x="3981" y="2606"/>
                    <a:pt x="3985" y="2596"/>
                  </a:cubicBezTo>
                  <a:cubicBezTo>
                    <a:pt x="4023" y="2543"/>
                    <a:pt x="4056" y="2489"/>
                    <a:pt x="4087" y="2428"/>
                  </a:cubicBezTo>
                  <a:cubicBezTo>
                    <a:pt x="4115" y="2371"/>
                    <a:pt x="4146" y="2314"/>
                    <a:pt x="4172" y="2255"/>
                  </a:cubicBezTo>
                  <a:cubicBezTo>
                    <a:pt x="4176" y="2252"/>
                    <a:pt x="4176" y="2252"/>
                    <a:pt x="4176" y="2250"/>
                  </a:cubicBezTo>
                  <a:cubicBezTo>
                    <a:pt x="4178" y="2244"/>
                    <a:pt x="4182" y="2234"/>
                    <a:pt x="4191" y="2215"/>
                  </a:cubicBezTo>
                  <a:cubicBezTo>
                    <a:pt x="4197" y="2202"/>
                    <a:pt x="4204" y="2190"/>
                    <a:pt x="4213" y="2177"/>
                  </a:cubicBezTo>
                  <a:cubicBezTo>
                    <a:pt x="4229" y="2148"/>
                    <a:pt x="4244" y="2117"/>
                    <a:pt x="4260" y="2089"/>
                  </a:cubicBezTo>
                  <a:cubicBezTo>
                    <a:pt x="4278" y="2049"/>
                    <a:pt x="4320" y="2031"/>
                    <a:pt x="4363" y="2031"/>
                  </a:cubicBezTo>
                  <a:cubicBezTo>
                    <a:pt x="4416" y="2031"/>
                    <a:pt x="4471" y="2061"/>
                    <a:pt x="4480" y="2117"/>
                  </a:cubicBezTo>
                  <a:cubicBezTo>
                    <a:pt x="4491" y="2209"/>
                    <a:pt x="4501" y="2288"/>
                    <a:pt x="4483" y="2377"/>
                  </a:cubicBezTo>
                  <a:cubicBezTo>
                    <a:pt x="4464" y="2455"/>
                    <a:pt x="4438" y="2534"/>
                    <a:pt x="4403" y="2604"/>
                  </a:cubicBezTo>
                  <a:cubicBezTo>
                    <a:pt x="4335" y="2737"/>
                    <a:pt x="4240" y="2861"/>
                    <a:pt x="4135" y="2966"/>
                  </a:cubicBezTo>
                  <a:cubicBezTo>
                    <a:pt x="4030" y="3073"/>
                    <a:pt x="3892" y="3159"/>
                    <a:pt x="3756" y="3220"/>
                  </a:cubicBezTo>
                  <a:cubicBezTo>
                    <a:pt x="3674" y="3256"/>
                    <a:pt x="3590" y="3277"/>
                    <a:pt x="3505" y="3296"/>
                  </a:cubicBezTo>
                  <a:cubicBezTo>
                    <a:pt x="3521" y="3351"/>
                    <a:pt x="3530" y="3411"/>
                    <a:pt x="3527" y="3476"/>
                  </a:cubicBezTo>
                  <a:cubicBezTo>
                    <a:pt x="3521" y="3621"/>
                    <a:pt x="3465" y="3771"/>
                    <a:pt x="3358" y="3875"/>
                  </a:cubicBezTo>
                  <a:cubicBezTo>
                    <a:pt x="3334" y="3900"/>
                    <a:pt x="3307" y="3917"/>
                    <a:pt x="3281" y="3934"/>
                  </a:cubicBezTo>
                  <a:cubicBezTo>
                    <a:pt x="3627" y="3922"/>
                    <a:pt x="3978" y="3880"/>
                    <a:pt x="4328" y="3862"/>
                  </a:cubicBezTo>
                  <a:cubicBezTo>
                    <a:pt x="4394" y="3858"/>
                    <a:pt x="4464" y="3857"/>
                    <a:pt x="4535" y="3857"/>
                  </a:cubicBezTo>
                  <a:cubicBezTo>
                    <a:pt x="4635" y="3857"/>
                    <a:pt x="4739" y="3859"/>
                    <a:pt x="4844" y="3859"/>
                  </a:cubicBezTo>
                  <a:cubicBezTo>
                    <a:pt x="5297" y="3859"/>
                    <a:pt x="5775" y="3826"/>
                    <a:pt x="6059" y="3471"/>
                  </a:cubicBezTo>
                  <a:cubicBezTo>
                    <a:pt x="6368" y="3089"/>
                    <a:pt x="6275" y="2528"/>
                    <a:pt x="6085" y="2090"/>
                  </a:cubicBezTo>
                  <a:lnTo>
                    <a:pt x="6085" y="2090"/>
                  </a:lnTo>
                  <a:cubicBezTo>
                    <a:pt x="6064" y="2262"/>
                    <a:pt x="6010" y="2427"/>
                    <a:pt x="5901" y="2577"/>
                  </a:cubicBezTo>
                  <a:cubicBezTo>
                    <a:pt x="5790" y="2742"/>
                    <a:pt x="5637" y="2895"/>
                    <a:pt x="5459" y="2985"/>
                  </a:cubicBezTo>
                  <a:cubicBezTo>
                    <a:pt x="5338" y="3047"/>
                    <a:pt x="5188" y="3108"/>
                    <a:pt x="5046" y="3108"/>
                  </a:cubicBezTo>
                  <a:cubicBezTo>
                    <a:pt x="4971" y="3108"/>
                    <a:pt x="4897" y="3091"/>
                    <a:pt x="4832" y="3048"/>
                  </a:cubicBezTo>
                  <a:cubicBezTo>
                    <a:pt x="4741" y="2989"/>
                    <a:pt x="4749" y="2879"/>
                    <a:pt x="4832" y="2819"/>
                  </a:cubicBezTo>
                  <a:cubicBezTo>
                    <a:pt x="4959" y="2723"/>
                    <a:pt x="5144" y="2708"/>
                    <a:pt x="5274" y="2643"/>
                  </a:cubicBezTo>
                  <a:cubicBezTo>
                    <a:pt x="5416" y="2574"/>
                    <a:pt x="5537" y="2495"/>
                    <a:pt x="5642" y="2376"/>
                  </a:cubicBezTo>
                  <a:cubicBezTo>
                    <a:pt x="5749" y="2252"/>
                    <a:pt x="5814" y="2105"/>
                    <a:pt x="5861" y="1950"/>
                  </a:cubicBezTo>
                  <a:cubicBezTo>
                    <a:pt x="5884" y="1875"/>
                    <a:pt x="5894" y="1805"/>
                    <a:pt x="5896" y="1732"/>
                  </a:cubicBezTo>
                  <a:cubicBezTo>
                    <a:pt x="5616" y="1267"/>
                    <a:pt x="5233" y="838"/>
                    <a:pt x="4770" y="558"/>
                  </a:cubicBezTo>
                  <a:cubicBezTo>
                    <a:pt x="4684" y="507"/>
                    <a:pt x="4597" y="459"/>
                    <a:pt x="4509" y="417"/>
                  </a:cubicBezTo>
                  <a:cubicBezTo>
                    <a:pt x="4501" y="423"/>
                    <a:pt x="4493" y="426"/>
                    <a:pt x="4483" y="426"/>
                  </a:cubicBezTo>
                  <a:cubicBezTo>
                    <a:pt x="4476" y="426"/>
                    <a:pt x="4468" y="424"/>
                    <a:pt x="4460" y="420"/>
                  </a:cubicBezTo>
                  <a:cubicBezTo>
                    <a:pt x="4321" y="346"/>
                    <a:pt x="4178" y="279"/>
                    <a:pt x="4028" y="222"/>
                  </a:cubicBezTo>
                  <a:cubicBezTo>
                    <a:pt x="3755" y="132"/>
                    <a:pt x="3473" y="73"/>
                    <a:pt x="3186" y="37"/>
                  </a:cubicBezTo>
                  <a:lnTo>
                    <a:pt x="3186" y="37"/>
                  </a:lnTo>
                  <a:cubicBezTo>
                    <a:pt x="3171" y="141"/>
                    <a:pt x="3198" y="251"/>
                    <a:pt x="3259" y="339"/>
                  </a:cubicBezTo>
                  <a:cubicBezTo>
                    <a:pt x="3347" y="466"/>
                    <a:pt x="3488" y="481"/>
                    <a:pt x="3630" y="481"/>
                  </a:cubicBezTo>
                  <a:cubicBezTo>
                    <a:pt x="3666" y="481"/>
                    <a:pt x="3701" y="480"/>
                    <a:pt x="3736" y="480"/>
                  </a:cubicBezTo>
                  <a:cubicBezTo>
                    <a:pt x="3742" y="480"/>
                    <a:pt x="3748" y="480"/>
                    <a:pt x="3754" y="480"/>
                  </a:cubicBezTo>
                  <a:cubicBezTo>
                    <a:pt x="3978" y="480"/>
                    <a:pt x="4175" y="536"/>
                    <a:pt x="4342" y="693"/>
                  </a:cubicBezTo>
                  <a:cubicBezTo>
                    <a:pt x="4486" y="830"/>
                    <a:pt x="4566" y="1039"/>
                    <a:pt x="4568" y="1237"/>
                  </a:cubicBezTo>
                  <a:cubicBezTo>
                    <a:pt x="4570" y="1314"/>
                    <a:pt x="4501" y="1359"/>
                    <a:pt x="4437" y="1359"/>
                  </a:cubicBezTo>
                  <a:cubicBezTo>
                    <a:pt x="4386" y="1359"/>
                    <a:pt x="4337" y="1331"/>
                    <a:pt x="4327" y="1270"/>
                  </a:cubicBezTo>
                  <a:cubicBezTo>
                    <a:pt x="4295" y="1091"/>
                    <a:pt x="4177" y="937"/>
                    <a:pt x="4027" y="854"/>
                  </a:cubicBezTo>
                  <a:cubicBezTo>
                    <a:pt x="3946" y="807"/>
                    <a:pt x="3868" y="781"/>
                    <a:pt x="3772" y="774"/>
                  </a:cubicBezTo>
                  <a:cubicBezTo>
                    <a:pt x="3647" y="762"/>
                    <a:pt x="3514" y="762"/>
                    <a:pt x="3396" y="721"/>
                  </a:cubicBezTo>
                  <a:cubicBezTo>
                    <a:pt x="3109" y="617"/>
                    <a:pt x="2986" y="291"/>
                    <a:pt x="3090" y="27"/>
                  </a:cubicBezTo>
                  <a:cubicBezTo>
                    <a:pt x="2913" y="9"/>
                    <a:pt x="2735" y="0"/>
                    <a:pt x="25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38"/>
            <p:cNvSpPr/>
            <p:nvPr/>
          </p:nvSpPr>
          <p:spPr>
            <a:xfrm>
              <a:off x="2568143" y="2050581"/>
              <a:ext cx="299092" cy="178503"/>
            </a:xfrm>
            <a:custGeom>
              <a:rect b="b" l="l" r="r" t="t"/>
              <a:pathLst>
                <a:path extrusionOk="0" h="5177" w="8675">
                  <a:moveTo>
                    <a:pt x="8602" y="1"/>
                  </a:moveTo>
                  <a:cubicBezTo>
                    <a:pt x="8089" y="279"/>
                    <a:pt x="7579" y="559"/>
                    <a:pt x="7069" y="839"/>
                  </a:cubicBezTo>
                  <a:cubicBezTo>
                    <a:pt x="4724" y="2116"/>
                    <a:pt x="2398" y="3436"/>
                    <a:pt x="0" y="4613"/>
                  </a:cubicBezTo>
                  <a:cubicBezTo>
                    <a:pt x="403" y="4801"/>
                    <a:pt x="804" y="4989"/>
                    <a:pt x="1205" y="5177"/>
                  </a:cubicBezTo>
                  <a:cubicBezTo>
                    <a:pt x="1133" y="4693"/>
                    <a:pt x="1516" y="4313"/>
                    <a:pt x="1967" y="4313"/>
                  </a:cubicBezTo>
                  <a:cubicBezTo>
                    <a:pt x="1982" y="4313"/>
                    <a:pt x="1996" y="4313"/>
                    <a:pt x="2011" y="4314"/>
                  </a:cubicBezTo>
                  <a:cubicBezTo>
                    <a:pt x="1985" y="4070"/>
                    <a:pt x="2088" y="3812"/>
                    <a:pt x="2307" y="3676"/>
                  </a:cubicBezTo>
                  <a:cubicBezTo>
                    <a:pt x="2415" y="3609"/>
                    <a:pt x="2530" y="3579"/>
                    <a:pt x="2644" y="3579"/>
                  </a:cubicBezTo>
                  <a:cubicBezTo>
                    <a:pt x="2791" y="3579"/>
                    <a:pt x="2936" y="3628"/>
                    <a:pt x="3061" y="3710"/>
                  </a:cubicBezTo>
                  <a:cubicBezTo>
                    <a:pt x="3163" y="3308"/>
                    <a:pt x="3539" y="3038"/>
                    <a:pt x="3937" y="3038"/>
                  </a:cubicBezTo>
                  <a:cubicBezTo>
                    <a:pt x="4068" y="3038"/>
                    <a:pt x="4200" y="3067"/>
                    <a:pt x="4327" y="3129"/>
                  </a:cubicBezTo>
                  <a:cubicBezTo>
                    <a:pt x="4442" y="2835"/>
                    <a:pt x="4420" y="2442"/>
                    <a:pt x="4833" y="2403"/>
                  </a:cubicBezTo>
                  <a:cubicBezTo>
                    <a:pt x="4849" y="2402"/>
                    <a:pt x="4866" y="2401"/>
                    <a:pt x="4883" y="2401"/>
                  </a:cubicBezTo>
                  <a:cubicBezTo>
                    <a:pt x="4996" y="2401"/>
                    <a:pt x="5104" y="2437"/>
                    <a:pt x="5196" y="2499"/>
                  </a:cubicBezTo>
                  <a:cubicBezTo>
                    <a:pt x="5295" y="2276"/>
                    <a:pt x="5458" y="2091"/>
                    <a:pt x="5718" y="2047"/>
                  </a:cubicBezTo>
                  <a:cubicBezTo>
                    <a:pt x="5752" y="2042"/>
                    <a:pt x="5787" y="2039"/>
                    <a:pt x="5820" y="2039"/>
                  </a:cubicBezTo>
                  <a:cubicBezTo>
                    <a:pt x="5987" y="2039"/>
                    <a:pt x="6144" y="2103"/>
                    <a:pt x="6255" y="2215"/>
                  </a:cubicBezTo>
                  <a:cubicBezTo>
                    <a:pt x="6404" y="1948"/>
                    <a:pt x="6604" y="1703"/>
                    <a:pt x="6917" y="1648"/>
                  </a:cubicBezTo>
                  <a:cubicBezTo>
                    <a:pt x="6957" y="1641"/>
                    <a:pt x="6997" y="1638"/>
                    <a:pt x="7038" y="1638"/>
                  </a:cubicBezTo>
                  <a:cubicBezTo>
                    <a:pt x="7200" y="1638"/>
                    <a:pt x="7360" y="1692"/>
                    <a:pt x="7477" y="1794"/>
                  </a:cubicBezTo>
                  <a:cubicBezTo>
                    <a:pt x="7628" y="1495"/>
                    <a:pt x="7865" y="1223"/>
                    <a:pt x="8218" y="1213"/>
                  </a:cubicBezTo>
                  <a:cubicBezTo>
                    <a:pt x="8229" y="1212"/>
                    <a:pt x="8239" y="1212"/>
                    <a:pt x="8249" y="1212"/>
                  </a:cubicBezTo>
                  <a:cubicBezTo>
                    <a:pt x="8404" y="1212"/>
                    <a:pt x="8557" y="1271"/>
                    <a:pt x="8675" y="1366"/>
                  </a:cubicBezTo>
                  <a:cubicBezTo>
                    <a:pt x="8639" y="913"/>
                    <a:pt x="8624" y="455"/>
                    <a:pt x="8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38"/>
            <p:cNvSpPr/>
            <p:nvPr/>
          </p:nvSpPr>
          <p:spPr>
            <a:xfrm>
              <a:off x="2800284" y="2579234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6"/>
                  </a:cubicBezTo>
                  <a:lnTo>
                    <a:pt x="1511" y="1486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3"/>
                    <a:pt x="49" y="1369"/>
                  </a:cubicBezTo>
                  <a:cubicBezTo>
                    <a:pt x="0" y="1566"/>
                    <a:pt x="121" y="1768"/>
                    <a:pt x="270" y="1906"/>
                  </a:cubicBezTo>
                  <a:cubicBezTo>
                    <a:pt x="508" y="2126"/>
                    <a:pt x="833" y="2248"/>
                    <a:pt x="1157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4"/>
                  </a:cubicBezTo>
                  <a:cubicBezTo>
                    <a:pt x="591" y="2738"/>
                    <a:pt x="522" y="2825"/>
                    <a:pt x="511" y="2927"/>
                  </a:cubicBezTo>
                  <a:cubicBezTo>
                    <a:pt x="495" y="3063"/>
                    <a:pt x="586" y="3195"/>
                    <a:pt x="704" y="3261"/>
                  </a:cubicBezTo>
                  <a:cubicBezTo>
                    <a:pt x="807" y="3318"/>
                    <a:pt x="927" y="3335"/>
                    <a:pt x="1046" y="3335"/>
                  </a:cubicBezTo>
                  <a:cubicBezTo>
                    <a:pt x="1064" y="3335"/>
                    <a:pt x="1083" y="3334"/>
                    <a:pt x="1101" y="3333"/>
                  </a:cubicBezTo>
                  <a:cubicBezTo>
                    <a:pt x="1666" y="3311"/>
                    <a:pt x="2262" y="2905"/>
                    <a:pt x="2271" y="2342"/>
                  </a:cubicBezTo>
                  <a:cubicBezTo>
                    <a:pt x="2296" y="2565"/>
                    <a:pt x="2322" y="2790"/>
                    <a:pt x="2410" y="2995"/>
                  </a:cubicBezTo>
                  <a:cubicBezTo>
                    <a:pt x="2499" y="3201"/>
                    <a:pt x="2660" y="3386"/>
                    <a:pt x="2875" y="3448"/>
                  </a:cubicBezTo>
                  <a:cubicBezTo>
                    <a:pt x="2919" y="3461"/>
                    <a:pt x="2965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9" y="2865"/>
                    <a:pt x="3370" y="2712"/>
                  </a:cubicBezTo>
                  <a:cubicBezTo>
                    <a:pt x="3181" y="2341"/>
                    <a:pt x="2831" y="2058"/>
                    <a:pt x="2431" y="1948"/>
                  </a:cubicBezTo>
                  <a:lnTo>
                    <a:pt x="2431" y="1948"/>
                  </a:lnTo>
                  <a:cubicBezTo>
                    <a:pt x="2565" y="1976"/>
                    <a:pt x="2702" y="1991"/>
                    <a:pt x="2839" y="1991"/>
                  </a:cubicBezTo>
                  <a:cubicBezTo>
                    <a:pt x="3009" y="1991"/>
                    <a:pt x="3179" y="1969"/>
                    <a:pt x="3344" y="1925"/>
                  </a:cubicBezTo>
                  <a:cubicBezTo>
                    <a:pt x="3528" y="1878"/>
                    <a:pt x="3733" y="1770"/>
                    <a:pt x="3756" y="1582"/>
                  </a:cubicBezTo>
                  <a:cubicBezTo>
                    <a:pt x="3778" y="1395"/>
                    <a:pt x="3606" y="1240"/>
                    <a:pt x="3429" y="1180"/>
                  </a:cubicBezTo>
                  <a:cubicBezTo>
                    <a:pt x="3328" y="1145"/>
                    <a:pt x="3227" y="1130"/>
                    <a:pt x="3125" y="1130"/>
                  </a:cubicBezTo>
                  <a:cubicBezTo>
                    <a:pt x="2715" y="1130"/>
                    <a:pt x="2303" y="1382"/>
                    <a:pt x="1955" y="1633"/>
                  </a:cubicBezTo>
                  <a:cubicBezTo>
                    <a:pt x="2162" y="1379"/>
                    <a:pt x="2333" y="1095"/>
                    <a:pt x="2459" y="792"/>
                  </a:cubicBezTo>
                  <a:cubicBezTo>
                    <a:pt x="2548" y="580"/>
                    <a:pt x="2607" y="311"/>
                    <a:pt x="2458" y="134"/>
                  </a:cubicBezTo>
                  <a:cubicBezTo>
                    <a:pt x="2379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38"/>
            <p:cNvSpPr/>
            <p:nvPr/>
          </p:nvSpPr>
          <p:spPr>
            <a:xfrm>
              <a:off x="2950264" y="2497348"/>
              <a:ext cx="136945" cy="121335"/>
            </a:xfrm>
            <a:custGeom>
              <a:rect b="b" l="l" r="r" t="t"/>
              <a:pathLst>
                <a:path extrusionOk="0" h="3519" w="3972">
                  <a:moveTo>
                    <a:pt x="1074" y="1"/>
                  </a:moveTo>
                  <a:cubicBezTo>
                    <a:pt x="889" y="1"/>
                    <a:pt x="722" y="150"/>
                    <a:pt x="644" y="323"/>
                  </a:cubicBezTo>
                  <a:cubicBezTo>
                    <a:pt x="436" y="788"/>
                    <a:pt x="779" y="1550"/>
                    <a:pt x="1307" y="1645"/>
                  </a:cubicBezTo>
                  <a:lnTo>
                    <a:pt x="1307" y="1645"/>
                  </a:lnTo>
                  <a:cubicBezTo>
                    <a:pt x="1261" y="1640"/>
                    <a:pt x="1215" y="1638"/>
                    <a:pt x="1169" y="1638"/>
                  </a:cubicBezTo>
                  <a:cubicBezTo>
                    <a:pt x="941" y="1638"/>
                    <a:pt x="712" y="1691"/>
                    <a:pt x="510" y="1797"/>
                  </a:cubicBezTo>
                  <a:cubicBezTo>
                    <a:pt x="240" y="1937"/>
                    <a:pt x="0" y="2256"/>
                    <a:pt x="140" y="2526"/>
                  </a:cubicBezTo>
                  <a:cubicBezTo>
                    <a:pt x="233" y="2707"/>
                    <a:pt x="458" y="2777"/>
                    <a:pt x="661" y="2783"/>
                  </a:cubicBezTo>
                  <a:cubicBezTo>
                    <a:pt x="670" y="2783"/>
                    <a:pt x="679" y="2783"/>
                    <a:pt x="689" y="2783"/>
                  </a:cubicBezTo>
                  <a:cubicBezTo>
                    <a:pt x="1085" y="2783"/>
                    <a:pt x="1476" y="2588"/>
                    <a:pt x="1717" y="2274"/>
                  </a:cubicBezTo>
                  <a:lnTo>
                    <a:pt x="1717" y="2274"/>
                  </a:lnTo>
                  <a:cubicBezTo>
                    <a:pt x="1562" y="2516"/>
                    <a:pt x="1472" y="2800"/>
                    <a:pt x="1457" y="3088"/>
                  </a:cubicBezTo>
                  <a:cubicBezTo>
                    <a:pt x="1453" y="3192"/>
                    <a:pt x="1461" y="3304"/>
                    <a:pt x="1519" y="3388"/>
                  </a:cubicBezTo>
                  <a:cubicBezTo>
                    <a:pt x="1580" y="3476"/>
                    <a:pt x="1689" y="3518"/>
                    <a:pt x="1798" y="3518"/>
                  </a:cubicBezTo>
                  <a:cubicBezTo>
                    <a:pt x="1827" y="3518"/>
                    <a:pt x="1856" y="3515"/>
                    <a:pt x="1884" y="3509"/>
                  </a:cubicBezTo>
                  <a:cubicBezTo>
                    <a:pt x="2018" y="3480"/>
                    <a:pt x="2132" y="3394"/>
                    <a:pt x="2229" y="3301"/>
                  </a:cubicBezTo>
                  <a:cubicBezTo>
                    <a:pt x="2635" y="2910"/>
                    <a:pt x="2816" y="2211"/>
                    <a:pt x="2448" y="1783"/>
                  </a:cubicBezTo>
                  <a:lnTo>
                    <a:pt x="2448" y="1783"/>
                  </a:lnTo>
                  <a:cubicBezTo>
                    <a:pt x="2613" y="1932"/>
                    <a:pt x="2783" y="2085"/>
                    <a:pt x="2986" y="2180"/>
                  </a:cubicBezTo>
                  <a:cubicBezTo>
                    <a:pt x="3103" y="2235"/>
                    <a:pt x="3235" y="2269"/>
                    <a:pt x="3364" y="2269"/>
                  </a:cubicBezTo>
                  <a:cubicBezTo>
                    <a:pt x="3457" y="2269"/>
                    <a:pt x="3549" y="2251"/>
                    <a:pt x="3634" y="2211"/>
                  </a:cubicBezTo>
                  <a:cubicBezTo>
                    <a:pt x="3836" y="2114"/>
                    <a:pt x="3972" y="1869"/>
                    <a:pt x="3895" y="1657"/>
                  </a:cubicBezTo>
                  <a:cubicBezTo>
                    <a:pt x="3837" y="1497"/>
                    <a:pt x="3679" y="1393"/>
                    <a:pt x="3517" y="1329"/>
                  </a:cubicBezTo>
                  <a:cubicBezTo>
                    <a:pt x="3345" y="1261"/>
                    <a:pt x="3159" y="1228"/>
                    <a:pt x="2974" y="1228"/>
                  </a:cubicBezTo>
                  <a:cubicBezTo>
                    <a:pt x="2739" y="1228"/>
                    <a:pt x="2503" y="1282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1" y="1015"/>
                    <a:pt x="2976" y="756"/>
                  </a:cubicBezTo>
                  <a:cubicBezTo>
                    <a:pt x="3081" y="599"/>
                    <a:pt x="3163" y="385"/>
                    <a:pt x="3055" y="227"/>
                  </a:cubicBezTo>
                  <a:cubicBezTo>
                    <a:pt x="2992" y="135"/>
                    <a:pt x="2882" y="97"/>
                    <a:pt x="2768" y="97"/>
                  </a:cubicBezTo>
                  <a:cubicBezTo>
                    <a:pt x="2692" y="97"/>
                    <a:pt x="2613" y="114"/>
                    <a:pt x="2545" y="142"/>
                  </a:cubicBezTo>
                  <a:cubicBezTo>
                    <a:pt x="2050" y="347"/>
                    <a:pt x="1857" y="937"/>
                    <a:pt x="1742" y="1458"/>
                  </a:cubicBezTo>
                  <a:cubicBezTo>
                    <a:pt x="1728" y="1131"/>
                    <a:pt x="1669" y="806"/>
                    <a:pt x="1562" y="496"/>
                  </a:cubicBezTo>
                  <a:cubicBezTo>
                    <a:pt x="1487" y="277"/>
                    <a:pt x="1353" y="37"/>
                    <a:pt x="1124" y="4"/>
                  </a:cubicBezTo>
                  <a:cubicBezTo>
                    <a:pt x="1107" y="2"/>
                    <a:pt x="1091" y="1"/>
                    <a:pt x="10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38"/>
            <p:cNvSpPr/>
            <p:nvPr/>
          </p:nvSpPr>
          <p:spPr>
            <a:xfrm>
              <a:off x="3004636" y="2633468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4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0" y="1068"/>
                  </a:cubicBezTo>
                  <a:cubicBezTo>
                    <a:pt x="744" y="1051"/>
                    <a:pt x="672" y="1043"/>
                    <a:pt x="600" y="1043"/>
                  </a:cubicBezTo>
                  <a:cubicBezTo>
                    <a:pt x="354" y="1043"/>
                    <a:pt x="107" y="1143"/>
                    <a:pt x="50" y="1369"/>
                  </a:cubicBezTo>
                  <a:cubicBezTo>
                    <a:pt x="0" y="1566"/>
                    <a:pt x="121" y="1768"/>
                    <a:pt x="270" y="1905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4"/>
                    <a:pt x="865" y="2457"/>
                    <a:pt x="663" y="2663"/>
                  </a:cubicBezTo>
                  <a:cubicBezTo>
                    <a:pt x="592" y="2737"/>
                    <a:pt x="522" y="2825"/>
                    <a:pt x="511" y="2927"/>
                  </a:cubicBezTo>
                  <a:cubicBezTo>
                    <a:pt x="495" y="3062"/>
                    <a:pt x="587" y="3195"/>
                    <a:pt x="704" y="3260"/>
                  </a:cubicBezTo>
                  <a:cubicBezTo>
                    <a:pt x="808" y="3318"/>
                    <a:pt x="927" y="3334"/>
                    <a:pt x="1046" y="3334"/>
                  </a:cubicBezTo>
                  <a:cubicBezTo>
                    <a:pt x="1065" y="3334"/>
                    <a:pt x="1084" y="3334"/>
                    <a:pt x="1102" y="3333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1"/>
                    <a:pt x="2660" y="3385"/>
                    <a:pt x="2875" y="3448"/>
                  </a:cubicBezTo>
                  <a:cubicBezTo>
                    <a:pt x="2918" y="3460"/>
                    <a:pt x="2964" y="3467"/>
                    <a:pt x="3011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7"/>
                    <a:pt x="3448" y="2864"/>
                    <a:pt x="3370" y="2711"/>
                  </a:cubicBezTo>
                  <a:cubicBezTo>
                    <a:pt x="3180" y="2340"/>
                    <a:pt x="2828" y="2056"/>
                    <a:pt x="2427" y="1946"/>
                  </a:cubicBezTo>
                  <a:lnTo>
                    <a:pt x="2427" y="1946"/>
                  </a:lnTo>
                  <a:cubicBezTo>
                    <a:pt x="2563" y="1975"/>
                    <a:pt x="2702" y="1990"/>
                    <a:pt x="2841" y="1990"/>
                  </a:cubicBezTo>
                  <a:cubicBezTo>
                    <a:pt x="3011" y="1990"/>
                    <a:pt x="3180" y="1968"/>
                    <a:pt x="3344" y="1925"/>
                  </a:cubicBezTo>
                  <a:cubicBezTo>
                    <a:pt x="3529" y="1877"/>
                    <a:pt x="3733" y="1770"/>
                    <a:pt x="3756" y="1581"/>
                  </a:cubicBezTo>
                  <a:cubicBezTo>
                    <a:pt x="3779" y="1395"/>
                    <a:pt x="3607" y="1241"/>
                    <a:pt x="3430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38"/>
            <p:cNvSpPr/>
            <p:nvPr/>
          </p:nvSpPr>
          <p:spPr>
            <a:xfrm>
              <a:off x="2644271" y="2396189"/>
              <a:ext cx="130256" cy="119646"/>
            </a:xfrm>
            <a:custGeom>
              <a:rect b="b" l="l" r="r" t="t"/>
              <a:pathLst>
                <a:path extrusionOk="0" h="3470" w="3778">
                  <a:moveTo>
                    <a:pt x="2136" y="1"/>
                  </a:moveTo>
                  <a:cubicBezTo>
                    <a:pt x="2051" y="1"/>
                    <a:pt x="1964" y="20"/>
                    <a:pt x="1886" y="55"/>
                  </a:cubicBezTo>
                  <a:cubicBezTo>
                    <a:pt x="1421" y="266"/>
                    <a:pt x="1173" y="1068"/>
                    <a:pt x="1511" y="1487"/>
                  </a:cubicBezTo>
                  <a:lnTo>
                    <a:pt x="1511" y="1487"/>
                  </a:lnTo>
                  <a:cubicBezTo>
                    <a:pt x="1323" y="1288"/>
                    <a:pt x="1078" y="1140"/>
                    <a:pt x="809" y="1072"/>
                  </a:cubicBezTo>
                  <a:cubicBezTo>
                    <a:pt x="742" y="1055"/>
                    <a:pt x="670" y="1046"/>
                    <a:pt x="597" y="1046"/>
                  </a:cubicBezTo>
                  <a:cubicBezTo>
                    <a:pt x="353" y="1046"/>
                    <a:pt x="107" y="1146"/>
                    <a:pt x="49" y="1372"/>
                  </a:cubicBezTo>
                  <a:cubicBezTo>
                    <a:pt x="0" y="1569"/>
                    <a:pt x="121" y="1771"/>
                    <a:pt x="270" y="1908"/>
                  </a:cubicBezTo>
                  <a:cubicBezTo>
                    <a:pt x="507" y="2130"/>
                    <a:pt x="832" y="2251"/>
                    <a:pt x="1156" y="2251"/>
                  </a:cubicBezTo>
                  <a:cubicBezTo>
                    <a:pt x="1239" y="2251"/>
                    <a:pt x="1321" y="2243"/>
                    <a:pt x="1402" y="2227"/>
                  </a:cubicBezTo>
                  <a:lnTo>
                    <a:pt x="1402" y="2227"/>
                  </a:lnTo>
                  <a:cubicBezTo>
                    <a:pt x="1123" y="2307"/>
                    <a:pt x="865" y="2460"/>
                    <a:pt x="663" y="2667"/>
                  </a:cubicBezTo>
                  <a:cubicBezTo>
                    <a:pt x="591" y="2741"/>
                    <a:pt x="522" y="2828"/>
                    <a:pt x="511" y="2930"/>
                  </a:cubicBezTo>
                  <a:cubicBezTo>
                    <a:pt x="495" y="3066"/>
                    <a:pt x="586" y="3198"/>
                    <a:pt x="704" y="3263"/>
                  </a:cubicBezTo>
                  <a:cubicBezTo>
                    <a:pt x="809" y="3322"/>
                    <a:pt x="932" y="3338"/>
                    <a:pt x="1053" y="3338"/>
                  </a:cubicBezTo>
                  <a:cubicBezTo>
                    <a:pt x="1069" y="3338"/>
                    <a:pt x="1085" y="3338"/>
                    <a:pt x="1101" y="3337"/>
                  </a:cubicBezTo>
                  <a:cubicBezTo>
                    <a:pt x="1666" y="3313"/>
                    <a:pt x="2262" y="2908"/>
                    <a:pt x="2271" y="2345"/>
                  </a:cubicBezTo>
                  <a:cubicBezTo>
                    <a:pt x="2296" y="2568"/>
                    <a:pt x="2322" y="2793"/>
                    <a:pt x="2410" y="2999"/>
                  </a:cubicBezTo>
                  <a:cubicBezTo>
                    <a:pt x="2499" y="3204"/>
                    <a:pt x="2660" y="3389"/>
                    <a:pt x="2875" y="3451"/>
                  </a:cubicBezTo>
                  <a:cubicBezTo>
                    <a:pt x="2919" y="3464"/>
                    <a:pt x="2964" y="3470"/>
                    <a:pt x="3011" y="3470"/>
                  </a:cubicBezTo>
                  <a:cubicBezTo>
                    <a:pt x="3190" y="3470"/>
                    <a:pt x="3371" y="3376"/>
                    <a:pt x="3437" y="3210"/>
                  </a:cubicBezTo>
                  <a:cubicBezTo>
                    <a:pt x="3501" y="3051"/>
                    <a:pt x="3448" y="2869"/>
                    <a:pt x="3370" y="2715"/>
                  </a:cubicBezTo>
                  <a:cubicBezTo>
                    <a:pt x="3179" y="2340"/>
                    <a:pt x="2822" y="2054"/>
                    <a:pt x="2417" y="1947"/>
                  </a:cubicBezTo>
                  <a:lnTo>
                    <a:pt x="2417" y="1947"/>
                  </a:lnTo>
                  <a:cubicBezTo>
                    <a:pt x="2554" y="1976"/>
                    <a:pt x="2695" y="1991"/>
                    <a:pt x="2835" y="1991"/>
                  </a:cubicBezTo>
                  <a:cubicBezTo>
                    <a:pt x="3007" y="1991"/>
                    <a:pt x="3178" y="1969"/>
                    <a:pt x="3344" y="1925"/>
                  </a:cubicBezTo>
                  <a:cubicBezTo>
                    <a:pt x="3528" y="1877"/>
                    <a:pt x="3733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8" y="1145"/>
                    <a:pt x="3227" y="1130"/>
                    <a:pt x="3126" y="1130"/>
                  </a:cubicBezTo>
                  <a:cubicBezTo>
                    <a:pt x="2715" y="1130"/>
                    <a:pt x="2303" y="1381"/>
                    <a:pt x="1955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8" y="580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38"/>
            <p:cNvSpPr/>
            <p:nvPr/>
          </p:nvSpPr>
          <p:spPr>
            <a:xfrm>
              <a:off x="3108173" y="2548066"/>
              <a:ext cx="129911" cy="102923"/>
            </a:xfrm>
            <a:custGeom>
              <a:rect b="b" l="l" r="r" t="t"/>
              <a:pathLst>
                <a:path extrusionOk="0" h="2985" w="3768">
                  <a:moveTo>
                    <a:pt x="1480" y="1"/>
                  </a:moveTo>
                  <a:lnTo>
                    <a:pt x="1480" y="1"/>
                  </a:lnTo>
                  <a:cubicBezTo>
                    <a:pt x="1319" y="326"/>
                    <a:pt x="1299" y="741"/>
                    <a:pt x="1513" y="1005"/>
                  </a:cubicBezTo>
                  <a:lnTo>
                    <a:pt x="1513" y="1005"/>
                  </a:lnTo>
                  <a:cubicBezTo>
                    <a:pt x="1324" y="804"/>
                    <a:pt x="1078" y="654"/>
                    <a:pt x="810" y="586"/>
                  </a:cubicBezTo>
                  <a:cubicBezTo>
                    <a:pt x="743" y="570"/>
                    <a:pt x="672" y="561"/>
                    <a:pt x="600" y="561"/>
                  </a:cubicBezTo>
                  <a:cubicBezTo>
                    <a:pt x="355" y="561"/>
                    <a:pt x="108" y="661"/>
                    <a:pt x="50" y="887"/>
                  </a:cubicBezTo>
                  <a:cubicBezTo>
                    <a:pt x="1" y="1084"/>
                    <a:pt x="122" y="1286"/>
                    <a:pt x="271" y="1423"/>
                  </a:cubicBezTo>
                  <a:cubicBezTo>
                    <a:pt x="508" y="1644"/>
                    <a:pt x="834" y="1765"/>
                    <a:pt x="1158" y="1765"/>
                  </a:cubicBezTo>
                  <a:cubicBezTo>
                    <a:pt x="1241" y="1765"/>
                    <a:pt x="1324" y="1757"/>
                    <a:pt x="1405" y="1741"/>
                  </a:cubicBezTo>
                  <a:lnTo>
                    <a:pt x="1405" y="1741"/>
                  </a:lnTo>
                  <a:cubicBezTo>
                    <a:pt x="1125" y="1821"/>
                    <a:pt x="866" y="1974"/>
                    <a:pt x="663" y="2182"/>
                  </a:cubicBezTo>
                  <a:cubicBezTo>
                    <a:pt x="591" y="2256"/>
                    <a:pt x="523" y="2343"/>
                    <a:pt x="511" y="2445"/>
                  </a:cubicBezTo>
                  <a:cubicBezTo>
                    <a:pt x="495" y="2581"/>
                    <a:pt x="586" y="2712"/>
                    <a:pt x="705" y="2778"/>
                  </a:cubicBezTo>
                  <a:cubicBezTo>
                    <a:pt x="807" y="2836"/>
                    <a:pt x="927" y="2852"/>
                    <a:pt x="1046" y="2852"/>
                  </a:cubicBezTo>
                  <a:cubicBezTo>
                    <a:pt x="1065" y="2852"/>
                    <a:pt x="1083" y="2852"/>
                    <a:pt x="1102" y="2851"/>
                  </a:cubicBezTo>
                  <a:cubicBezTo>
                    <a:pt x="1666" y="2828"/>
                    <a:pt x="2263" y="2423"/>
                    <a:pt x="2271" y="1860"/>
                  </a:cubicBezTo>
                  <a:cubicBezTo>
                    <a:pt x="2296" y="2083"/>
                    <a:pt x="2322" y="2308"/>
                    <a:pt x="2411" y="2513"/>
                  </a:cubicBezTo>
                  <a:cubicBezTo>
                    <a:pt x="2499" y="2719"/>
                    <a:pt x="2661" y="2903"/>
                    <a:pt x="2875" y="2966"/>
                  </a:cubicBezTo>
                  <a:cubicBezTo>
                    <a:pt x="2919" y="2979"/>
                    <a:pt x="2965" y="2985"/>
                    <a:pt x="3011" y="2985"/>
                  </a:cubicBezTo>
                  <a:cubicBezTo>
                    <a:pt x="3190" y="2985"/>
                    <a:pt x="3371" y="2891"/>
                    <a:pt x="3438" y="2725"/>
                  </a:cubicBezTo>
                  <a:cubicBezTo>
                    <a:pt x="3501" y="2565"/>
                    <a:pt x="3449" y="2383"/>
                    <a:pt x="3371" y="2230"/>
                  </a:cubicBezTo>
                  <a:cubicBezTo>
                    <a:pt x="3179" y="1855"/>
                    <a:pt x="2823" y="1569"/>
                    <a:pt x="2417" y="1462"/>
                  </a:cubicBezTo>
                  <a:lnTo>
                    <a:pt x="2417" y="1462"/>
                  </a:lnTo>
                  <a:cubicBezTo>
                    <a:pt x="2555" y="1491"/>
                    <a:pt x="2695" y="1506"/>
                    <a:pt x="2836" y="1506"/>
                  </a:cubicBezTo>
                  <a:cubicBezTo>
                    <a:pt x="3007" y="1506"/>
                    <a:pt x="3179" y="1484"/>
                    <a:pt x="3345" y="1440"/>
                  </a:cubicBezTo>
                  <a:cubicBezTo>
                    <a:pt x="3528" y="1392"/>
                    <a:pt x="3733" y="1285"/>
                    <a:pt x="3756" y="1096"/>
                  </a:cubicBezTo>
                  <a:cubicBezTo>
                    <a:pt x="3768" y="999"/>
                    <a:pt x="3725" y="911"/>
                    <a:pt x="3657" y="839"/>
                  </a:cubicBezTo>
                  <a:cubicBezTo>
                    <a:pt x="3620" y="843"/>
                    <a:pt x="3584" y="844"/>
                    <a:pt x="3547" y="844"/>
                  </a:cubicBezTo>
                  <a:cubicBezTo>
                    <a:pt x="3314" y="844"/>
                    <a:pt x="3084" y="776"/>
                    <a:pt x="2859" y="679"/>
                  </a:cubicBezTo>
                  <a:cubicBezTo>
                    <a:pt x="2539" y="756"/>
                    <a:pt x="2228" y="953"/>
                    <a:pt x="1956" y="1149"/>
                  </a:cubicBezTo>
                  <a:cubicBezTo>
                    <a:pt x="2131" y="935"/>
                    <a:pt x="2277" y="700"/>
                    <a:pt x="2395" y="450"/>
                  </a:cubicBezTo>
                  <a:cubicBezTo>
                    <a:pt x="2275" y="386"/>
                    <a:pt x="2158" y="324"/>
                    <a:pt x="2044" y="269"/>
                  </a:cubicBezTo>
                  <a:cubicBezTo>
                    <a:pt x="1856" y="178"/>
                    <a:pt x="1667" y="90"/>
                    <a:pt x="148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38"/>
            <p:cNvSpPr/>
            <p:nvPr/>
          </p:nvSpPr>
          <p:spPr>
            <a:xfrm>
              <a:off x="2642340" y="2545273"/>
              <a:ext cx="136945" cy="121266"/>
            </a:xfrm>
            <a:custGeom>
              <a:rect b="b" l="l" r="r" t="t"/>
              <a:pathLst>
                <a:path extrusionOk="0" h="3517" w="3972">
                  <a:moveTo>
                    <a:pt x="1074" y="0"/>
                  </a:moveTo>
                  <a:cubicBezTo>
                    <a:pt x="889" y="0"/>
                    <a:pt x="721" y="149"/>
                    <a:pt x="644" y="322"/>
                  </a:cubicBezTo>
                  <a:cubicBezTo>
                    <a:pt x="435" y="788"/>
                    <a:pt x="780" y="1551"/>
                    <a:pt x="1309" y="1643"/>
                  </a:cubicBezTo>
                  <a:lnTo>
                    <a:pt x="1309" y="1643"/>
                  </a:lnTo>
                  <a:cubicBezTo>
                    <a:pt x="1264" y="1639"/>
                    <a:pt x="1218" y="1637"/>
                    <a:pt x="1172" y="1637"/>
                  </a:cubicBezTo>
                  <a:cubicBezTo>
                    <a:pt x="942" y="1637"/>
                    <a:pt x="713" y="1690"/>
                    <a:pt x="509" y="1796"/>
                  </a:cubicBezTo>
                  <a:cubicBezTo>
                    <a:pt x="240" y="1937"/>
                    <a:pt x="0" y="2255"/>
                    <a:pt x="140" y="2525"/>
                  </a:cubicBezTo>
                  <a:cubicBezTo>
                    <a:pt x="232" y="2706"/>
                    <a:pt x="457" y="2776"/>
                    <a:pt x="660" y="2781"/>
                  </a:cubicBezTo>
                  <a:cubicBezTo>
                    <a:pt x="670" y="2782"/>
                    <a:pt x="679" y="2782"/>
                    <a:pt x="688" y="2782"/>
                  </a:cubicBezTo>
                  <a:cubicBezTo>
                    <a:pt x="1084" y="2782"/>
                    <a:pt x="1476" y="2585"/>
                    <a:pt x="1718" y="2272"/>
                  </a:cubicBezTo>
                  <a:lnTo>
                    <a:pt x="1718" y="2272"/>
                  </a:lnTo>
                  <a:cubicBezTo>
                    <a:pt x="1562" y="2514"/>
                    <a:pt x="1472" y="2799"/>
                    <a:pt x="1457" y="3087"/>
                  </a:cubicBezTo>
                  <a:cubicBezTo>
                    <a:pt x="1452" y="3191"/>
                    <a:pt x="1458" y="3301"/>
                    <a:pt x="1518" y="3385"/>
                  </a:cubicBezTo>
                  <a:cubicBezTo>
                    <a:pt x="1580" y="3474"/>
                    <a:pt x="1689" y="3516"/>
                    <a:pt x="1798" y="3516"/>
                  </a:cubicBezTo>
                  <a:cubicBezTo>
                    <a:pt x="1827" y="3516"/>
                    <a:pt x="1856" y="3513"/>
                    <a:pt x="1884" y="3507"/>
                  </a:cubicBezTo>
                  <a:cubicBezTo>
                    <a:pt x="2016" y="3478"/>
                    <a:pt x="2131" y="3393"/>
                    <a:pt x="2229" y="3299"/>
                  </a:cubicBezTo>
                  <a:cubicBezTo>
                    <a:pt x="2635" y="2908"/>
                    <a:pt x="2815" y="2209"/>
                    <a:pt x="2447" y="1780"/>
                  </a:cubicBezTo>
                  <a:lnTo>
                    <a:pt x="2447" y="1780"/>
                  </a:lnTo>
                  <a:cubicBezTo>
                    <a:pt x="2613" y="1930"/>
                    <a:pt x="2782" y="2082"/>
                    <a:pt x="2985" y="2177"/>
                  </a:cubicBezTo>
                  <a:cubicBezTo>
                    <a:pt x="3102" y="2234"/>
                    <a:pt x="3234" y="2268"/>
                    <a:pt x="3364" y="2268"/>
                  </a:cubicBezTo>
                  <a:cubicBezTo>
                    <a:pt x="3457" y="2268"/>
                    <a:pt x="3549" y="2250"/>
                    <a:pt x="3634" y="2211"/>
                  </a:cubicBezTo>
                  <a:cubicBezTo>
                    <a:pt x="3836" y="2114"/>
                    <a:pt x="3971" y="1868"/>
                    <a:pt x="3895" y="1657"/>
                  </a:cubicBezTo>
                  <a:cubicBezTo>
                    <a:pt x="3837" y="1495"/>
                    <a:pt x="3677" y="1391"/>
                    <a:pt x="3516" y="1328"/>
                  </a:cubicBezTo>
                  <a:cubicBezTo>
                    <a:pt x="3343" y="1261"/>
                    <a:pt x="3158" y="1227"/>
                    <a:pt x="2973" y="1227"/>
                  </a:cubicBezTo>
                  <a:cubicBezTo>
                    <a:pt x="2738" y="1227"/>
                    <a:pt x="2503" y="1281"/>
                    <a:pt x="2293" y="1387"/>
                  </a:cubicBezTo>
                  <a:lnTo>
                    <a:pt x="2293" y="1387"/>
                  </a:lnTo>
                  <a:cubicBezTo>
                    <a:pt x="2565" y="1233"/>
                    <a:pt x="2800" y="1014"/>
                    <a:pt x="2974" y="756"/>
                  </a:cubicBezTo>
                  <a:cubicBezTo>
                    <a:pt x="3081" y="598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7" y="96"/>
                  </a:cubicBezTo>
                  <a:cubicBezTo>
                    <a:pt x="2691" y="96"/>
                    <a:pt x="2613" y="113"/>
                    <a:pt x="2544" y="141"/>
                  </a:cubicBezTo>
                  <a:cubicBezTo>
                    <a:pt x="2050" y="345"/>
                    <a:pt x="1857" y="936"/>
                    <a:pt x="1740" y="1458"/>
                  </a:cubicBezTo>
                  <a:cubicBezTo>
                    <a:pt x="1728" y="1131"/>
                    <a:pt x="1667" y="806"/>
                    <a:pt x="1561" y="495"/>
                  </a:cubicBezTo>
                  <a:cubicBezTo>
                    <a:pt x="1485" y="277"/>
                    <a:pt x="1353" y="36"/>
                    <a:pt x="1124" y="4"/>
                  </a:cubicBezTo>
                  <a:cubicBezTo>
                    <a:pt x="1107" y="1"/>
                    <a:pt x="1090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38"/>
            <p:cNvSpPr/>
            <p:nvPr/>
          </p:nvSpPr>
          <p:spPr>
            <a:xfrm>
              <a:off x="2791182" y="2424599"/>
              <a:ext cx="130290" cy="119680"/>
            </a:xfrm>
            <a:custGeom>
              <a:rect b="b" l="l" r="r" t="t"/>
              <a:pathLst>
                <a:path extrusionOk="0" h="3471" w="3779">
                  <a:moveTo>
                    <a:pt x="2136" y="1"/>
                  </a:moveTo>
                  <a:cubicBezTo>
                    <a:pt x="2051" y="1"/>
                    <a:pt x="1963" y="20"/>
                    <a:pt x="1886" y="54"/>
                  </a:cubicBezTo>
                  <a:cubicBezTo>
                    <a:pt x="1422" y="266"/>
                    <a:pt x="1174" y="1064"/>
                    <a:pt x="1508" y="1484"/>
                  </a:cubicBezTo>
                  <a:lnTo>
                    <a:pt x="1508" y="1484"/>
                  </a:lnTo>
                  <a:cubicBezTo>
                    <a:pt x="1320" y="1283"/>
                    <a:pt x="1076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4"/>
                    <a:pt x="50" y="1370"/>
                  </a:cubicBezTo>
                  <a:cubicBezTo>
                    <a:pt x="1" y="1569"/>
                    <a:pt x="123" y="1771"/>
                    <a:pt x="271" y="1909"/>
                  </a:cubicBezTo>
                  <a:cubicBezTo>
                    <a:pt x="509" y="2130"/>
                    <a:pt x="833" y="2251"/>
                    <a:pt x="1157" y="2251"/>
                  </a:cubicBezTo>
                  <a:cubicBezTo>
                    <a:pt x="1239" y="2251"/>
                    <a:pt x="1322" y="2243"/>
                    <a:pt x="1402" y="2227"/>
                  </a:cubicBezTo>
                  <a:lnTo>
                    <a:pt x="1402" y="2227"/>
                  </a:lnTo>
                  <a:cubicBezTo>
                    <a:pt x="1124" y="2307"/>
                    <a:pt x="866" y="2460"/>
                    <a:pt x="664" y="2666"/>
                  </a:cubicBezTo>
                  <a:cubicBezTo>
                    <a:pt x="592" y="2740"/>
                    <a:pt x="524" y="2828"/>
                    <a:pt x="511" y="2931"/>
                  </a:cubicBezTo>
                  <a:cubicBezTo>
                    <a:pt x="496" y="3066"/>
                    <a:pt x="587" y="3198"/>
                    <a:pt x="706" y="3264"/>
                  </a:cubicBezTo>
                  <a:cubicBezTo>
                    <a:pt x="808" y="3321"/>
                    <a:pt x="930" y="3338"/>
                    <a:pt x="1049" y="3338"/>
                  </a:cubicBezTo>
                  <a:cubicBezTo>
                    <a:pt x="1067" y="3338"/>
                    <a:pt x="1085" y="3338"/>
                    <a:pt x="1103" y="3337"/>
                  </a:cubicBezTo>
                  <a:cubicBezTo>
                    <a:pt x="1666" y="3313"/>
                    <a:pt x="2264" y="2908"/>
                    <a:pt x="2271" y="2345"/>
                  </a:cubicBezTo>
                  <a:cubicBezTo>
                    <a:pt x="2296" y="2567"/>
                    <a:pt x="2322" y="2792"/>
                    <a:pt x="2411" y="2999"/>
                  </a:cubicBezTo>
                  <a:cubicBezTo>
                    <a:pt x="2499" y="3204"/>
                    <a:pt x="2661" y="3389"/>
                    <a:pt x="2875" y="3452"/>
                  </a:cubicBezTo>
                  <a:cubicBezTo>
                    <a:pt x="2919" y="3464"/>
                    <a:pt x="2965" y="3471"/>
                    <a:pt x="3011" y="3471"/>
                  </a:cubicBezTo>
                  <a:cubicBezTo>
                    <a:pt x="3191" y="3471"/>
                    <a:pt x="3371" y="3376"/>
                    <a:pt x="3438" y="3210"/>
                  </a:cubicBezTo>
                  <a:cubicBezTo>
                    <a:pt x="3502" y="3051"/>
                    <a:pt x="3450" y="2868"/>
                    <a:pt x="3372" y="2714"/>
                  </a:cubicBezTo>
                  <a:cubicBezTo>
                    <a:pt x="3179" y="2341"/>
                    <a:pt x="2823" y="2054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8" y="1991"/>
                  </a:cubicBezTo>
                  <a:cubicBezTo>
                    <a:pt x="3009" y="1991"/>
                    <a:pt x="3180" y="1969"/>
                    <a:pt x="3346" y="1926"/>
                  </a:cubicBezTo>
                  <a:cubicBezTo>
                    <a:pt x="3529" y="1877"/>
                    <a:pt x="3733" y="1771"/>
                    <a:pt x="3755" y="1582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6" y="1632"/>
                  </a:cubicBezTo>
                  <a:cubicBezTo>
                    <a:pt x="2162" y="1379"/>
                    <a:pt x="2333" y="1095"/>
                    <a:pt x="2459" y="793"/>
                  </a:cubicBezTo>
                  <a:cubicBezTo>
                    <a:pt x="2547" y="579"/>
                    <a:pt x="2608" y="312"/>
                    <a:pt x="2458" y="135"/>
                  </a:cubicBezTo>
                  <a:cubicBezTo>
                    <a:pt x="2378" y="41"/>
                    <a:pt x="2259" y="1"/>
                    <a:pt x="21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38"/>
            <p:cNvSpPr/>
            <p:nvPr/>
          </p:nvSpPr>
          <p:spPr>
            <a:xfrm>
              <a:off x="3315387" y="2740040"/>
              <a:ext cx="128429" cy="113646"/>
            </a:xfrm>
            <a:custGeom>
              <a:rect b="b" l="l" r="r" t="t"/>
              <a:pathLst>
                <a:path extrusionOk="0" h="3296" w="3725">
                  <a:moveTo>
                    <a:pt x="2137" y="1"/>
                  </a:moveTo>
                  <a:cubicBezTo>
                    <a:pt x="2052" y="1"/>
                    <a:pt x="1965" y="20"/>
                    <a:pt x="1887" y="55"/>
                  </a:cubicBezTo>
                  <a:cubicBezTo>
                    <a:pt x="1423" y="266"/>
                    <a:pt x="1176" y="1066"/>
                    <a:pt x="1510" y="1485"/>
                  </a:cubicBezTo>
                  <a:lnTo>
                    <a:pt x="1510" y="1485"/>
                  </a:lnTo>
                  <a:cubicBezTo>
                    <a:pt x="1322" y="1284"/>
                    <a:pt x="1077" y="1136"/>
                    <a:pt x="811" y="1069"/>
                  </a:cubicBezTo>
                  <a:cubicBezTo>
                    <a:pt x="744" y="1052"/>
                    <a:pt x="672" y="1044"/>
                    <a:pt x="600" y="1044"/>
                  </a:cubicBezTo>
                  <a:cubicBezTo>
                    <a:pt x="355" y="1044"/>
                    <a:pt x="108" y="1144"/>
                    <a:pt x="51" y="1370"/>
                  </a:cubicBezTo>
                  <a:cubicBezTo>
                    <a:pt x="1" y="1567"/>
                    <a:pt x="122" y="1768"/>
                    <a:pt x="271" y="1906"/>
                  </a:cubicBezTo>
                  <a:cubicBezTo>
                    <a:pt x="509" y="2127"/>
                    <a:pt x="834" y="2248"/>
                    <a:pt x="1159" y="2248"/>
                  </a:cubicBezTo>
                  <a:cubicBezTo>
                    <a:pt x="1241" y="2248"/>
                    <a:pt x="1324" y="2240"/>
                    <a:pt x="1405" y="2224"/>
                  </a:cubicBezTo>
                  <a:lnTo>
                    <a:pt x="1405" y="2224"/>
                  </a:lnTo>
                  <a:cubicBezTo>
                    <a:pt x="1125" y="2303"/>
                    <a:pt x="866" y="2456"/>
                    <a:pt x="663" y="2663"/>
                  </a:cubicBezTo>
                  <a:cubicBezTo>
                    <a:pt x="593" y="2738"/>
                    <a:pt x="523" y="2825"/>
                    <a:pt x="511" y="2928"/>
                  </a:cubicBezTo>
                  <a:cubicBezTo>
                    <a:pt x="496" y="3063"/>
                    <a:pt x="587" y="3195"/>
                    <a:pt x="705" y="3261"/>
                  </a:cubicBezTo>
                  <a:cubicBezTo>
                    <a:pt x="730" y="3276"/>
                    <a:pt x="757" y="3286"/>
                    <a:pt x="785" y="3296"/>
                  </a:cubicBezTo>
                  <a:cubicBezTo>
                    <a:pt x="1282" y="2985"/>
                    <a:pt x="1777" y="2672"/>
                    <a:pt x="2271" y="2356"/>
                  </a:cubicBezTo>
                  <a:cubicBezTo>
                    <a:pt x="2271" y="2351"/>
                    <a:pt x="2272" y="2348"/>
                    <a:pt x="2272" y="2343"/>
                  </a:cubicBezTo>
                  <a:cubicBezTo>
                    <a:pt x="2272" y="2346"/>
                    <a:pt x="2274" y="2351"/>
                    <a:pt x="2274" y="2355"/>
                  </a:cubicBezTo>
                  <a:lnTo>
                    <a:pt x="2723" y="2067"/>
                  </a:lnTo>
                  <a:cubicBezTo>
                    <a:pt x="2625" y="2014"/>
                    <a:pt x="2520" y="1972"/>
                    <a:pt x="2411" y="1943"/>
                  </a:cubicBezTo>
                  <a:lnTo>
                    <a:pt x="2411" y="1943"/>
                  </a:lnTo>
                  <a:cubicBezTo>
                    <a:pt x="2554" y="1973"/>
                    <a:pt x="2699" y="1989"/>
                    <a:pt x="2845" y="1989"/>
                  </a:cubicBezTo>
                  <a:cubicBezTo>
                    <a:pt x="2985" y="1898"/>
                    <a:pt x="3125" y="1808"/>
                    <a:pt x="3265" y="1719"/>
                  </a:cubicBezTo>
                  <a:cubicBezTo>
                    <a:pt x="3418" y="1619"/>
                    <a:pt x="3571" y="1516"/>
                    <a:pt x="3724" y="1416"/>
                  </a:cubicBezTo>
                  <a:cubicBezTo>
                    <a:pt x="3667" y="1307"/>
                    <a:pt x="3550" y="1222"/>
                    <a:pt x="3430" y="1179"/>
                  </a:cubicBezTo>
                  <a:cubicBezTo>
                    <a:pt x="3330" y="1145"/>
                    <a:pt x="3229" y="1130"/>
                    <a:pt x="3127" y="1130"/>
                  </a:cubicBezTo>
                  <a:cubicBezTo>
                    <a:pt x="2716" y="1130"/>
                    <a:pt x="2304" y="1381"/>
                    <a:pt x="1957" y="1632"/>
                  </a:cubicBezTo>
                  <a:cubicBezTo>
                    <a:pt x="2163" y="1379"/>
                    <a:pt x="2334" y="1095"/>
                    <a:pt x="2460" y="793"/>
                  </a:cubicBezTo>
                  <a:cubicBezTo>
                    <a:pt x="2548" y="579"/>
                    <a:pt x="2609" y="312"/>
                    <a:pt x="2459" y="135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38"/>
            <p:cNvSpPr/>
            <p:nvPr/>
          </p:nvSpPr>
          <p:spPr>
            <a:xfrm>
              <a:off x="3742984" y="2361332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1"/>
                  </a:moveTo>
                  <a:cubicBezTo>
                    <a:pt x="2051" y="1"/>
                    <a:pt x="1964" y="20"/>
                    <a:pt x="1887" y="54"/>
                  </a:cubicBezTo>
                  <a:cubicBezTo>
                    <a:pt x="1422" y="265"/>
                    <a:pt x="1174" y="1065"/>
                    <a:pt x="1509" y="1484"/>
                  </a:cubicBezTo>
                  <a:lnTo>
                    <a:pt x="1509" y="1484"/>
                  </a:lnTo>
                  <a:cubicBezTo>
                    <a:pt x="1321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49" y="1370"/>
                  </a:cubicBezTo>
                  <a:cubicBezTo>
                    <a:pt x="1" y="1566"/>
                    <a:pt x="121" y="1768"/>
                    <a:pt x="269" y="1906"/>
                  </a:cubicBezTo>
                  <a:cubicBezTo>
                    <a:pt x="507" y="2127"/>
                    <a:pt x="832" y="2247"/>
                    <a:pt x="1155" y="2247"/>
                  </a:cubicBezTo>
                  <a:cubicBezTo>
                    <a:pt x="1238" y="2247"/>
                    <a:pt x="1321" y="2240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5"/>
                    <a:pt x="511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7" y="3319"/>
                    <a:pt x="927" y="3335"/>
                    <a:pt x="1046" y="3335"/>
                  </a:cubicBezTo>
                  <a:cubicBezTo>
                    <a:pt x="1064" y="3335"/>
                    <a:pt x="1083" y="3335"/>
                    <a:pt x="1101" y="3334"/>
                  </a:cubicBezTo>
                  <a:cubicBezTo>
                    <a:pt x="1665" y="3310"/>
                    <a:pt x="2263" y="2906"/>
                    <a:pt x="2271" y="2341"/>
                  </a:cubicBezTo>
                  <a:cubicBezTo>
                    <a:pt x="2295" y="2564"/>
                    <a:pt x="2321" y="2789"/>
                    <a:pt x="2409" y="2995"/>
                  </a:cubicBezTo>
                  <a:cubicBezTo>
                    <a:pt x="2498" y="3201"/>
                    <a:pt x="2659" y="3386"/>
                    <a:pt x="2875" y="3449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1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2" y="1771"/>
                    <a:pt x="3756" y="1581"/>
                  </a:cubicBezTo>
                  <a:cubicBezTo>
                    <a:pt x="3778" y="1396"/>
                    <a:pt x="3606" y="1241"/>
                    <a:pt x="3429" y="1179"/>
                  </a:cubicBezTo>
                  <a:cubicBezTo>
                    <a:pt x="3329" y="1145"/>
                    <a:pt x="3227" y="1129"/>
                    <a:pt x="3126" y="1129"/>
                  </a:cubicBezTo>
                  <a:cubicBezTo>
                    <a:pt x="2715" y="1129"/>
                    <a:pt x="2303" y="1381"/>
                    <a:pt x="1955" y="1632"/>
                  </a:cubicBezTo>
                  <a:cubicBezTo>
                    <a:pt x="2163" y="1378"/>
                    <a:pt x="2333" y="1095"/>
                    <a:pt x="2459" y="793"/>
                  </a:cubicBezTo>
                  <a:cubicBezTo>
                    <a:pt x="2548" y="579"/>
                    <a:pt x="2607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38"/>
            <p:cNvSpPr/>
            <p:nvPr/>
          </p:nvSpPr>
          <p:spPr>
            <a:xfrm>
              <a:off x="3478778" y="2619022"/>
              <a:ext cx="133462" cy="112784"/>
            </a:xfrm>
            <a:custGeom>
              <a:rect b="b" l="l" r="r" t="t"/>
              <a:pathLst>
                <a:path extrusionOk="0" h="3271" w="3871">
                  <a:moveTo>
                    <a:pt x="1074" y="0"/>
                  </a:moveTo>
                  <a:cubicBezTo>
                    <a:pt x="889" y="0"/>
                    <a:pt x="722" y="150"/>
                    <a:pt x="644" y="323"/>
                  </a:cubicBezTo>
                  <a:cubicBezTo>
                    <a:pt x="436" y="788"/>
                    <a:pt x="780" y="1551"/>
                    <a:pt x="1308" y="1643"/>
                  </a:cubicBezTo>
                  <a:lnTo>
                    <a:pt x="1308" y="1643"/>
                  </a:lnTo>
                  <a:cubicBezTo>
                    <a:pt x="1262" y="1639"/>
                    <a:pt x="1217" y="1637"/>
                    <a:pt x="1171" y="1637"/>
                  </a:cubicBezTo>
                  <a:cubicBezTo>
                    <a:pt x="942" y="1637"/>
                    <a:pt x="713" y="1690"/>
                    <a:pt x="510" y="1796"/>
                  </a:cubicBezTo>
                  <a:cubicBezTo>
                    <a:pt x="240" y="1937"/>
                    <a:pt x="1" y="2256"/>
                    <a:pt x="140" y="2525"/>
                  </a:cubicBezTo>
                  <a:cubicBezTo>
                    <a:pt x="233" y="2706"/>
                    <a:pt x="458" y="2776"/>
                    <a:pt x="661" y="2781"/>
                  </a:cubicBezTo>
                  <a:cubicBezTo>
                    <a:pt x="670" y="2782"/>
                    <a:pt x="679" y="2782"/>
                    <a:pt x="689" y="2782"/>
                  </a:cubicBezTo>
                  <a:cubicBezTo>
                    <a:pt x="1085" y="2782"/>
                    <a:pt x="1477" y="2585"/>
                    <a:pt x="1718" y="2270"/>
                  </a:cubicBezTo>
                  <a:lnTo>
                    <a:pt x="1718" y="2270"/>
                  </a:lnTo>
                  <a:cubicBezTo>
                    <a:pt x="1563" y="2514"/>
                    <a:pt x="1472" y="2799"/>
                    <a:pt x="1458" y="3088"/>
                  </a:cubicBezTo>
                  <a:cubicBezTo>
                    <a:pt x="1454" y="3149"/>
                    <a:pt x="1458" y="3212"/>
                    <a:pt x="1470" y="3271"/>
                  </a:cubicBezTo>
                  <a:cubicBezTo>
                    <a:pt x="1863" y="3005"/>
                    <a:pt x="2251" y="2736"/>
                    <a:pt x="2641" y="2467"/>
                  </a:cubicBezTo>
                  <a:cubicBezTo>
                    <a:pt x="2667" y="2218"/>
                    <a:pt x="2613" y="1972"/>
                    <a:pt x="2448" y="1781"/>
                  </a:cubicBezTo>
                  <a:lnTo>
                    <a:pt x="2448" y="1781"/>
                  </a:lnTo>
                  <a:cubicBezTo>
                    <a:pt x="2614" y="1931"/>
                    <a:pt x="2782" y="2083"/>
                    <a:pt x="2985" y="2177"/>
                  </a:cubicBezTo>
                  <a:cubicBezTo>
                    <a:pt x="3001" y="2186"/>
                    <a:pt x="3019" y="2189"/>
                    <a:pt x="3035" y="2196"/>
                  </a:cubicBezTo>
                  <a:cubicBezTo>
                    <a:pt x="3313" y="2001"/>
                    <a:pt x="3593" y="1807"/>
                    <a:pt x="3871" y="1610"/>
                  </a:cubicBezTo>
                  <a:cubicBezTo>
                    <a:pt x="3800" y="1475"/>
                    <a:pt x="3661" y="1385"/>
                    <a:pt x="3516" y="1329"/>
                  </a:cubicBezTo>
                  <a:cubicBezTo>
                    <a:pt x="3344" y="1261"/>
                    <a:pt x="3159" y="1227"/>
                    <a:pt x="2973" y="1227"/>
                  </a:cubicBezTo>
                  <a:cubicBezTo>
                    <a:pt x="2738" y="1227"/>
                    <a:pt x="2503" y="1281"/>
                    <a:pt x="2294" y="1387"/>
                  </a:cubicBezTo>
                  <a:lnTo>
                    <a:pt x="2294" y="1387"/>
                  </a:lnTo>
                  <a:cubicBezTo>
                    <a:pt x="2565" y="1233"/>
                    <a:pt x="2801" y="1015"/>
                    <a:pt x="2975" y="756"/>
                  </a:cubicBezTo>
                  <a:cubicBezTo>
                    <a:pt x="3081" y="599"/>
                    <a:pt x="3162" y="384"/>
                    <a:pt x="3055" y="226"/>
                  </a:cubicBezTo>
                  <a:cubicBezTo>
                    <a:pt x="2991" y="134"/>
                    <a:pt x="2882" y="96"/>
                    <a:pt x="2768" y="96"/>
                  </a:cubicBezTo>
                  <a:cubicBezTo>
                    <a:pt x="2692" y="96"/>
                    <a:pt x="2613" y="113"/>
                    <a:pt x="2545" y="141"/>
                  </a:cubicBezTo>
                  <a:cubicBezTo>
                    <a:pt x="2050" y="345"/>
                    <a:pt x="1857" y="936"/>
                    <a:pt x="1741" y="1458"/>
                  </a:cubicBezTo>
                  <a:cubicBezTo>
                    <a:pt x="1728" y="1131"/>
                    <a:pt x="1668" y="806"/>
                    <a:pt x="1562" y="495"/>
                  </a:cubicBezTo>
                  <a:cubicBezTo>
                    <a:pt x="1486" y="277"/>
                    <a:pt x="1353" y="36"/>
                    <a:pt x="1124" y="4"/>
                  </a:cubicBezTo>
                  <a:cubicBezTo>
                    <a:pt x="1108" y="1"/>
                    <a:pt x="1091" y="0"/>
                    <a:pt x="10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38"/>
            <p:cNvSpPr/>
            <p:nvPr/>
          </p:nvSpPr>
          <p:spPr>
            <a:xfrm>
              <a:off x="3847901" y="2103194"/>
              <a:ext cx="81746" cy="109991"/>
            </a:xfrm>
            <a:custGeom>
              <a:rect b="b" l="l" r="r" t="t"/>
              <a:pathLst>
                <a:path extrusionOk="0" h="3190" w="2371">
                  <a:moveTo>
                    <a:pt x="2371" y="0"/>
                  </a:moveTo>
                  <a:lnTo>
                    <a:pt x="2371" y="0"/>
                  </a:lnTo>
                  <a:cubicBezTo>
                    <a:pt x="2250" y="95"/>
                    <a:pt x="2126" y="189"/>
                    <a:pt x="2004" y="283"/>
                  </a:cubicBezTo>
                  <a:cubicBezTo>
                    <a:pt x="1855" y="535"/>
                    <a:pt x="1766" y="842"/>
                    <a:pt x="1702" y="1131"/>
                  </a:cubicBezTo>
                  <a:cubicBezTo>
                    <a:pt x="1694" y="943"/>
                    <a:pt x="1669" y="755"/>
                    <a:pt x="1632" y="570"/>
                  </a:cubicBezTo>
                  <a:cubicBezTo>
                    <a:pt x="1391" y="756"/>
                    <a:pt x="1150" y="943"/>
                    <a:pt x="908" y="1128"/>
                  </a:cubicBezTo>
                  <a:cubicBezTo>
                    <a:pt x="1014" y="1225"/>
                    <a:pt x="1138" y="1294"/>
                    <a:pt x="1274" y="1317"/>
                  </a:cubicBezTo>
                  <a:lnTo>
                    <a:pt x="1274" y="1317"/>
                  </a:lnTo>
                  <a:cubicBezTo>
                    <a:pt x="1227" y="1313"/>
                    <a:pt x="1180" y="1311"/>
                    <a:pt x="1133" y="1311"/>
                  </a:cubicBezTo>
                  <a:cubicBezTo>
                    <a:pt x="903" y="1311"/>
                    <a:pt x="674" y="1363"/>
                    <a:pt x="471" y="1470"/>
                  </a:cubicBezTo>
                  <a:cubicBezTo>
                    <a:pt x="462" y="1475"/>
                    <a:pt x="451" y="1482"/>
                    <a:pt x="441" y="1490"/>
                  </a:cubicBezTo>
                  <a:cubicBezTo>
                    <a:pt x="382" y="1533"/>
                    <a:pt x="325" y="1578"/>
                    <a:pt x="266" y="1621"/>
                  </a:cubicBezTo>
                  <a:cubicBezTo>
                    <a:pt x="101" y="1781"/>
                    <a:pt x="1" y="2003"/>
                    <a:pt x="103" y="2199"/>
                  </a:cubicBezTo>
                  <a:cubicBezTo>
                    <a:pt x="194" y="2380"/>
                    <a:pt x="419" y="2450"/>
                    <a:pt x="623" y="2455"/>
                  </a:cubicBezTo>
                  <a:cubicBezTo>
                    <a:pt x="633" y="2455"/>
                    <a:pt x="642" y="2455"/>
                    <a:pt x="651" y="2455"/>
                  </a:cubicBezTo>
                  <a:cubicBezTo>
                    <a:pt x="1048" y="2455"/>
                    <a:pt x="1441" y="2258"/>
                    <a:pt x="1682" y="1942"/>
                  </a:cubicBezTo>
                  <a:lnTo>
                    <a:pt x="1682" y="1942"/>
                  </a:lnTo>
                  <a:cubicBezTo>
                    <a:pt x="1526" y="2186"/>
                    <a:pt x="1435" y="2472"/>
                    <a:pt x="1419" y="2761"/>
                  </a:cubicBezTo>
                  <a:cubicBezTo>
                    <a:pt x="1414" y="2864"/>
                    <a:pt x="1421" y="2975"/>
                    <a:pt x="1481" y="3059"/>
                  </a:cubicBezTo>
                  <a:cubicBezTo>
                    <a:pt x="1542" y="3147"/>
                    <a:pt x="1650" y="3189"/>
                    <a:pt x="1759" y="3189"/>
                  </a:cubicBezTo>
                  <a:cubicBezTo>
                    <a:pt x="1789" y="3189"/>
                    <a:pt x="1818" y="3186"/>
                    <a:pt x="1847" y="3180"/>
                  </a:cubicBezTo>
                  <a:cubicBezTo>
                    <a:pt x="1863" y="3177"/>
                    <a:pt x="1876" y="3169"/>
                    <a:pt x="1891" y="3166"/>
                  </a:cubicBezTo>
                  <a:cubicBezTo>
                    <a:pt x="1903" y="3078"/>
                    <a:pt x="1918" y="2990"/>
                    <a:pt x="1931" y="2902"/>
                  </a:cubicBezTo>
                  <a:cubicBezTo>
                    <a:pt x="2011" y="2380"/>
                    <a:pt x="2088" y="1857"/>
                    <a:pt x="2167" y="1335"/>
                  </a:cubicBezTo>
                  <a:cubicBezTo>
                    <a:pt x="2178" y="1253"/>
                    <a:pt x="2193" y="1170"/>
                    <a:pt x="2207" y="1087"/>
                  </a:cubicBezTo>
                  <a:lnTo>
                    <a:pt x="2207" y="1087"/>
                  </a:lnTo>
                  <a:cubicBezTo>
                    <a:pt x="2202" y="1089"/>
                    <a:pt x="2197" y="1091"/>
                    <a:pt x="2193" y="1093"/>
                  </a:cubicBezTo>
                  <a:lnTo>
                    <a:pt x="2193" y="1093"/>
                  </a:lnTo>
                  <a:cubicBezTo>
                    <a:pt x="2197" y="1090"/>
                    <a:pt x="2202" y="1087"/>
                    <a:pt x="2206" y="1084"/>
                  </a:cubicBezTo>
                  <a:cubicBezTo>
                    <a:pt x="2265" y="725"/>
                    <a:pt x="2331" y="362"/>
                    <a:pt x="23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38"/>
            <p:cNvSpPr/>
            <p:nvPr/>
          </p:nvSpPr>
          <p:spPr>
            <a:xfrm>
              <a:off x="2715985" y="2337335"/>
              <a:ext cx="36546" cy="23895"/>
            </a:xfrm>
            <a:custGeom>
              <a:rect b="b" l="l" r="r" t="t"/>
              <a:pathLst>
                <a:path extrusionOk="0" h="693" w="1060">
                  <a:moveTo>
                    <a:pt x="0" y="1"/>
                  </a:moveTo>
                  <a:lnTo>
                    <a:pt x="0" y="1"/>
                  </a:lnTo>
                  <a:cubicBezTo>
                    <a:pt x="18" y="77"/>
                    <a:pt x="40" y="151"/>
                    <a:pt x="70" y="220"/>
                  </a:cubicBezTo>
                  <a:cubicBezTo>
                    <a:pt x="158" y="427"/>
                    <a:pt x="320" y="611"/>
                    <a:pt x="534" y="673"/>
                  </a:cubicBezTo>
                  <a:cubicBezTo>
                    <a:pt x="578" y="686"/>
                    <a:pt x="624" y="693"/>
                    <a:pt x="671" y="693"/>
                  </a:cubicBezTo>
                  <a:cubicBezTo>
                    <a:pt x="822" y="693"/>
                    <a:pt x="975" y="625"/>
                    <a:pt x="1059" y="50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38"/>
            <p:cNvSpPr/>
            <p:nvPr/>
          </p:nvSpPr>
          <p:spPr>
            <a:xfrm>
              <a:off x="3157443" y="2706010"/>
              <a:ext cx="136945" cy="121301"/>
            </a:xfrm>
            <a:custGeom>
              <a:rect b="b" l="l" r="r" t="t"/>
              <a:pathLst>
                <a:path extrusionOk="0" h="3518" w="3972">
                  <a:moveTo>
                    <a:pt x="1076" y="1"/>
                  </a:moveTo>
                  <a:cubicBezTo>
                    <a:pt x="890" y="1"/>
                    <a:pt x="722" y="150"/>
                    <a:pt x="644" y="324"/>
                  </a:cubicBezTo>
                  <a:cubicBezTo>
                    <a:pt x="436" y="789"/>
                    <a:pt x="780" y="1553"/>
                    <a:pt x="1310" y="1645"/>
                  </a:cubicBezTo>
                  <a:lnTo>
                    <a:pt x="1310" y="1645"/>
                  </a:lnTo>
                  <a:cubicBezTo>
                    <a:pt x="1264" y="1641"/>
                    <a:pt x="1217" y="1638"/>
                    <a:pt x="1171" y="1638"/>
                  </a:cubicBezTo>
                  <a:cubicBezTo>
                    <a:pt x="942" y="1638"/>
                    <a:pt x="713" y="1691"/>
                    <a:pt x="510" y="1798"/>
                  </a:cubicBezTo>
                  <a:cubicBezTo>
                    <a:pt x="240" y="1938"/>
                    <a:pt x="1" y="2257"/>
                    <a:pt x="140" y="2527"/>
                  </a:cubicBezTo>
                  <a:cubicBezTo>
                    <a:pt x="233" y="2707"/>
                    <a:pt x="458" y="2778"/>
                    <a:pt x="661" y="2783"/>
                  </a:cubicBezTo>
                  <a:cubicBezTo>
                    <a:pt x="670" y="2783"/>
                    <a:pt x="680" y="2783"/>
                    <a:pt x="689" y="2783"/>
                  </a:cubicBezTo>
                  <a:cubicBezTo>
                    <a:pt x="1086" y="2783"/>
                    <a:pt x="1477" y="2587"/>
                    <a:pt x="1718" y="2272"/>
                  </a:cubicBezTo>
                  <a:lnTo>
                    <a:pt x="1718" y="2272"/>
                  </a:lnTo>
                  <a:cubicBezTo>
                    <a:pt x="1563" y="2516"/>
                    <a:pt x="1472" y="2800"/>
                    <a:pt x="1458" y="3089"/>
                  </a:cubicBezTo>
                  <a:cubicBezTo>
                    <a:pt x="1452" y="3191"/>
                    <a:pt x="1459" y="3303"/>
                    <a:pt x="1519" y="3387"/>
                  </a:cubicBezTo>
                  <a:cubicBezTo>
                    <a:pt x="1580" y="3475"/>
                    <a:pt x="1689" y="3517"/>
                    <a:pt x="1797" y="3517"/>
                  </a:cubicBezTo>
                  <a:cubicBezTo>
                    <a:pt x="1827" y="3517"/>
                    <a:pt x="1856" y="3514"/>
                    <a:pt x="1885" y="3508"/>
                  </a:cubicBezTo>
                  <a:cubicBezTo>
                    <a:pt x="2018" y="3480"/>
                    <a:pt x="2132" y="3393"/>
                    <a:pt x="2229" y="3299"/>
                  </a:cubicBezTo>
                  <a:cubicBezTo>
                    <a:pt x="2635" y="2909"/>
                    <a:pt x="2816" y="2210"/>
                    <a:pt x="2448" y="1782"/>
                  </a:cubicBezTo>
                  <a:lnTo>
                    <a:pt x="2448" y="1782"/>
                  </a:lnTo>
                  <a:cubicBezTo>
                    <a:pt x="2614" y="1931"/>
                    <a:pt x="2783" y="2084"/>
                    <a:pt x="2986" y="2179"/>
                  </a:cubicBezTo>
                  <a:cubicBezTo>
                    <a:pt x="3105" y="2235"/>
                    <a:pt x="3237" y="2269"/>
                    <a:pt x="3366" y="2269"/>
                  </a:cubicBezTo>
                  <a:cubicBezTo>
                    <a:pt x="3459" y="2269"/>
                    <a:pt x="3550" y="2252"/>
                    <a:pt x="3634" y="2211"/>
                  </a:cubicBezTo>
                  <a:cubicBezTo>
                    <a:pt x="3836" y="2115"/>
                    <a:pt x="3972" y="1869"/>
                    <a:pt x="3896" y="1658"/>
                  </a:cubicBezTo>
                  <a:cubicBezTo>
                    <a:pt x="3837" y="1497"/>
                    <a:pt x="3679" y="1393"/>
                    <a:pt x="3518" y="1330"/>
                  </a:cubicBezTo>
                  <a:cubicBezTo>
                    <a:pt x="3345" y="1262"/>
                    <a:pt x="3159" y="1228"/>
                    <a:pt x="2973" y="1228"/>
                  </a:cubicBezTo>
                  <a:cubicBezTo>
                    <a:pt x="2739" y="1228"/>
                    <a:pt x="2506" y="1281"/>
                    <a:pt x="2297" y="1385"/>
                  </a:cubicBezTo>
                  <a:lnTo>
                    <a:pt x="2297" y="1385"/>
                  </a:lnTo>
                  <a:cubicBezTo>
                    <a:pt x="2567" y="1232"/>
                    <a:pt x="2801" y="1015"/>
                    <a:pt x="2975" y="757"/>
                  </a:cubicBezTo>
                  <a:cubicBezTo>
                    <a:pt x="3081" y="600"/>
                    <a:pt x="3162" y="384"/>
                    <a:pt x="3055" y="227"/>
                  </a:cubicBezTo>
                  <a:cubicBezTo>
                    <a:pt x="2991" y="135"/>
                    <a:pt x="2882" y="97"/>
                    <a:pt x="2768" y="97"/>
                  </a:cubicBezTo>
                  <a:cubicBezTo>
                    <a:pt x="2692" y="97"/>
                    <a:pt x="2614" y="114"/>
                    <a:pt x="2545" y="143"/>
                  </a:cubicBezTo>
                  <a:cubicBezTo>
                    <a:pt x="2050" y="347"/>
                    <a:pt x="1858" y="936"/>
                    <a:pt x="1742" y="1459"/>
                  </a:cubicBezTo>
                  <a:cubicBezTo>
                    <a:pt x="1728" y="1132"/>
                    <a:pt x="1669" y="806"/>
                    <a:pt x="1562" y="497"/>
                  </a:cubicBezTo>
                  <a:cubicBezTo>
                    <a:pt x="1487" y="278"/>
                    <a:pt x="1353" y="38"/>
                    <a:pt x="1124" y="4"/>
                  </a:cubicBezTo>
                  <a:cubicBezTo>
                    <a:pt x="1108" y="2"/>
                    <a:pt x="1092" y="1"/>
                    <a:pt x="10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38"/>
            <p:cNvSpPr/>
            <p:nvPr/>
          </p:nvSpPr>
          <p:spPr>
            <a:xfrm>
              <a:off x="2706883" y="2682599"/>
              <a:ext cx="110880" cy="88165"/>
            </a:xfrm>
            <a:custGeom>
              <a:rect b="b" l="l" r="r" t="t"/>
              <a:pathLst>
                <a:path extrusionOk="0" h="2557" w="3216">
                  <a:moveTo>
                    <a:pt x="1574" y="0"/>
                  </a:moveTo>
                  <a:cubicBezTo>
                    <a:pt x="1488" y="0"/>
                    <a:pt x="1401" y="20"/>
                    <a:pt x="1324" y="54"/>
                  </a:cubicBezTo>
                  <a:cubicBezTo>
                    <a:pt x="860" y="266"/>
                    <a:pt x="612" y="1065"/>
                    <a:pt x="946" y="1484"/>
                  </a:cubicBezTo>
                  <a:lnTo>
                    <a:pt x="946" y="1484"/>
                  </a:lnTo>
                  <a:cubicBezTo>
                    <a:pt x="758" y="1284"/>
                    <a:pt x="514" y="1136"/>
                    <a:pt x="247" y="1069"/>
                  </a:cubicBezTo>
                  <a:cubicBezTo>
                    <a:pt x="183" y="1052"/>
                    <a:pt x="115" y="1045"/>
                    <a:pt x="46" y="1045"/>
                  </a:cubicBezTo>
                  <a:cubicBezTo>
                    <a:pt x="31" y="1045"/>
                    <a:pt x="16" y="1045"/>
                    <a:pt x="1" y="1046"/>
                  </a:cubicBezTo>
                  <a:cubicBezTo>
                    <a:pt x="902" y="1556"/>
                    <a:pt x="1807" y="2059"/>
                    <a:pt x="2716" y="2557"/>
                  </a:cubicBezTo>
                  <a:cubicBezTo>
                    <a:pt x="2513" y="2262"/>
                    <a:pt x="2200" y="2038"/>
                    <a:pt x="1851" y="1946"/>
                  </a:cubicBezTo>
                  <a:lnTo>
                    <a:pt x="1851" y="1946"/>
                  </a:lnTo>
                  <a:cubicBezTo>
                    <a:pt x="1990" y="1976"/>
                    <a:pt x="2132" y="1990"/>
                    <a:pt x="2274" y="1990"/>
                  </a:cubicBezTo>
                  <a:cubicBezTo>
                    <a:pt x="2446" y="1990"/>
                    <a:pt x="2617" y="1969"/>
                    <a:pt x="2782" y="1926"/>
                  </a:cubicBezTo>
                  <a:cubicBezTo>
                    <a:pt x="2966" y="1877"/>
                    <a:pt x="3170" y="1771"/>
                    <a:pt x="3194" y="1582"/>
                  </a:cubicBezTo>
                  <a:cubicBezTo>
                    <a:pt x="3215" y="1396"/>
                    <a:pt x="3044" y="1241"/>
                    <a:pt x="2867" y="1179"/>
                  </a:cubicBezTo>
                  <a:cubicBezTo>
                    <a:pt x="2766" y="1145"/>
                    <a:pt x="2665" y="1129"/>
                    <a:pt x="2564" y="1129"/>
                  </a:cubicBezTo>
                  <a:cubicBezTo>
                    <a:pt x="2153" y="1129"/>
                    <a:pt x="1740" y="1381"/>
                    <a:pt x="1393" y="1632"/>
                  </a:cubicBezTo>
                  <a:cubicBezTo>
                    <a:pt x="1600" y="1379"/>
                    <a:pt x="1771" y="1095"/>
                    <a:pt x="1897" y="793"/>
                  </a:cubicBezTo>
                  <a:cubicBezTo>
                    <a:pt x="1986" y="579"/>
                    <a:pt x="2045" y="312"/>
                    <a:pt x="1895" y="134"/>
                  </a:cubicBezTo>
                  <a:cubicBezTo>
                    <a:pt x="1816" y="41"/>
                    <a:pt x="1697" y="0"/>
                    <a:pt x="15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38"/>
            <p:cNvSpPr/>
            <p:nvPr/>
          </p:nvSpPr>
          <p:spPr>
            <a:xfrm>
              <a:off x="2870654" y="2754072"/>
              <a:ext cx="121981" cy="94544"/>
            </a:xfrm>
            <a:custGeom>
              <a:rect b="b" l="l" r="r" t="t"/>
              <a:pathLst>
                <a:path extrusionOk="0" h="2742" w="3538">
                  <a:moveTo>
                    <a:pt x="640" y="0"/>
                  </a:moveTo>
                  <a:cubicBezTo>
                    <a:pt x="455" y="0"/>
                    <a:pt x="287" y="150"/>
                    <a:pt x="210" y="322"/>
                  </a:cubicBezTo>
                  <a:cubicBezTo>
                    <a:pt x="1" y="788"/>
                    <a:pt x="347" y="1554"/>
                    <a:pt x="877" y="1644"/>
                  </a:cubicBezTo>
                  <a:lnTo>
                    <a:pt x="877" y="1644"/>
                  </a:lnTo>
                  <a:cubicBezTo>
                    <a:pt x="834" y="1640"/>
                    <a:pt x="790" y="1638"/>
                    <a:pt x="747" y="1638"/>
                  </a:cubicBezTo>
                  <a:cubicBezTo>
                    <a:pt x="577" y="1638"/>
                    <a:pt x="407" y="1667"/>
                    <a:pt x="247" y="1724"/>
                  </a:cubicBezTo>
                  <a:cubicBezTo>
                    <a:pt x="268" y="1736"/>
                    <a:pt x="289" y="1747"/>
                    <a:pt x="310" y="1759"/>
                  </a:cubicBezTo>
                  <a:cubicBezTo>
                    <a:pt x="633" y="1932"/>
                    <a:pt x="955" y="2104"/>
                    <a:pt x="1277" y="2276"/>
                  </a:cubicBezTo>
                  <a:cubicBezTo>
                    <a:pt x="1295" y="2254"/>
                    <a:pt x="1312" y="2232"/>
                    <a:pt x="1328" y="2210"/>
                  </a:cubicBezTo>
                  <a:lnTo>
                    <a:pt x="1328" y="2210"/>
                  </a:lnTo>
                  <a:cubicBezTo>
                    <a:pt x="1313" y="2233"/>
                    <a:pt x="1300" y="2256"/>
                    <a:pt x="1286" y="2279"/>
                  </a:cubicBezTo>
                  <a:cubicBezTo>
                    <a:pt x="1572" y="2436"/>
                    <a:pt x="1860" y="2588"/>
                    <a:pt x="2147" y="2742"/>
                  </a:cubicBezTo>
                  <a:cubicBezTo>
                    <a:pt x="2259" y="2410"/>
                    <a:pt x="2240" y="2045"/>
                    <a:pt x="2015" y="1782"/>
                  </a:cubicBezTo>
                  <a:lnTo>
                    <a:pt x="2015" y="1782"/>
                  </a:lnTo>
                  <a:cubicBezTo>
                    <a:pt x="2179" y="1932"/>
                    <a:pt x="2349" y="2084"/>
                    <a:pt x="2552" y="2178"/>
                  </a:cubicBezTo>
                  <a:cubicBezTo>
                    <a:pt x="2669" y="2234"/>
                    <a:pt x="2801" y="2268"/>
                    <a:pt x="2930" y="2268"/>
                  </a:cubicBezTo>
                  <a:cubicBezTo>
                    <a:pt x="3023" y="2268"/>
                    <a:pt x="3116" y="2250"/>
                    <a:pt x="3200" y="2210"/>
                  </a:cubicBezTo>
                  <a:cubicBezTo>
                    <a:pt x="3402" y="2114"/>
                    <a:pt x="3537" y="1868"/>
                    <a:pt x="3462" y="1657"/>
                  </a:cubicBezTo>
                  <a:cubicBezTo>
                    <a:pt x="3403" y="1495"/>
                    <a:pt x="3245" y="1391"/>
                    <a:pt x="3083" y="1329"/>
                  </a:cubicBezTo>
                  <a:cubicBezTo>
                    <a:pt x="2911" y="1261"/>
                    <a:pt x="2725" y="1227"/>
                    <a:pt x="2540" y="1227"/>
                  </a:cubicBezTo>
                  <a:cubicBezTo>
                    <a:pt x="2304" y="1227"/>
                    <a:pt x="2068" y="1281"/>
                    <a:pt x="1858" y="1388"/>
                  </a:cubicBezTo>
                  <a:lnTo>
                    <a:pt x="1858" y="1388"/>
                  </a:lnTo>
                  <a:cubicBezTo>
                    <a:pt x="2130" y="1233"/>
                    <a:pt x="2366" y="1015"/>
                    <a:pt x="2542" y="756"/>
                  </a:cubicBezTo>
                  <a:cubicBezTo>
                    <a:pt x="2647" y="598"/>
                    <a:pt x="2729" y="384"/>
                    <a:pt x="2621" y="226"/>
                  </a:cubicBezTo>
                  <a:cubicBezTo>
                    <a:pt x="2558" y="134"/>
                    <a:pt x="2448" y="96"/>
                    <a:pt x="2334" y="96"/>
                  </a:cubicBezTo>
                  <a:cubicBezTo>
                    <a:pt x="2258" y="96"/>
                    <a:pt x="2179" y="113"/>
                    <a:pt x="2111" y="141"/>
                  </a:cubicBezTo>
                  <a:cubicBezTo>
                    <a:pt x="1616" y="345"/>
                    <a:pt x="1423" y="936"/>
                    <a:pt x="1308" y="1458"/>
                  </a:cubicBezTo>
                  <a:cubicBezTo>
                    <a:pt x="1294" y="1131"/>
                    <a:pt x="1235" y="806"/>
                    <a:pt x="1127" y="495"/>
                  </a:cubicBezTo>
                  <a:cubicBezTo>
                    <a:pt x="1052" y="277"/>
                    <a:pt x="919" y="36"/>
                    <a:pt x="690" y="4"/>
                  </a:cubicBezTo>
                  <a:cubicBezTo>
                    <a:pt x="673" y="1"/>
                    <a:pt x="657" y="0"/>
                    <a:pt x="64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38"/>
            <p:cNvSpPr/>
            <p:nvPr/>
          </p:nvSpPr>
          <p:spPr>
            <a:xfrm>
              <a:off x="3013565" y="2788102"/>
              <a:ext cx="130256" cy="119611"/>
            </a:xfrm>
            <a:custGeom>
              <a:rect b="b" l="l" r="r" t="t"/>
              <a:pathLst>
                <a:path extrusionOk="0" h="3469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49" y="1368"/>
                  </a:cubicBezTo>
                  <a:cubicBezTo>
                    <a:pt x="1" y="1565"/>
                    <a:pt x="121" y="1767"/>
                    <a:pt x="270" y="1905"/>
                  </a:cubicBezTo>
                  <a:cubicBezTo>
                    <a:pt x="508" y="2126"/>
                    <a:pt x="833" y="2247"/>
                    <a:pt x="1157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507" y="2964"/>
                    <a:pt x="511" y="2998"/>
                    <a:pt x="520" y="3033"/>
                  </a:cubicBezTo>
                  <a:cubicBezTo>
                    <a:pt x="729" y="3133"/>
                    <a:pt x="938" y="3232"/>
                    <a:pt x="1147" y="3329"/>
                  </a:cubicBezTo>
                  <a:cubicBezTo>
                    <a:pt x="1697" y="3287"/>
                    <a:pt x="2263" y="2889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20" y="3462"/>
                    <a:pt x="2967" y="3468"/>
                    <a:pt x="3014" y="3468"/>
                  </a:cubicBezTo>
                  <a:cubicBezTo>
                    <a:pt x="3193" y="3468"/>
                    <a:pt x="3373" y="3374"/>
                    <a:pt x="3438" y="3210"/>
                  </a:cubicBezTo>
                  <a:cubicBezTo>
                    <a:pt x="3502" y="3049"/>
                    <a:pt x="3450" y="2867"/>
                    <a:pt x="3372" y="2714"/>
                  </a:cubicBezTo>
                  <a:cubicBezTo>
                    <a:pt x="3180" y="2339"/>
                    <a:pt x="2824" y="2054"/>
                    <a:pt x="2418" y="1946"/>
                  </a:cubicBezTo>
                  <a:lnTo>
                    <a:pt x="2418" y="1946"/>
                  </a:lnTo>
                  <a:cubicBezTo>
                    <a:pt x="2555" y="1975"/>
                    <a:pt x="2696" y="1990"/>
                    <a:pt x="2836" y="1990"/>
                  </a:cubicBezTo>
                  <a:cubicBezTo>
                    <a:pt x="3008" y="1990"/>
                    <a:pt x="3180" y="1968"/>
                    <a:pt x="3346" y="1925"/>
                  </a:cubicBezTo>
                  <a:cubicBezTo>
                    <a:pt x="3530" y="1877"/>
                    <a:pt x="3734" y="1769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7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38"/>
            <p:cNvSpPr/>
            <p:nvPr/>
          </p:nvSpPr>
          <p:spPr>
            <a:xfrm>
              <a:off x="3480433" y="2405774"/>
              <a:ext cx="29133" cy="19067"/>
            </a:xfrm>
            <a:custGeom>
              <a:rect b="b" l="l" r="r" t="t"/>
              <a:pathLst>
                <a:path extrusionOk="0" h="553" w="845">
                  <a:moveTo>
                    <a:pt x="844" y="1"/>
                  </a:moveTo>
                  <a:lnTo>
                    <a:pt x="844" y="1"/>
                  </a:lnTo>
                  <a:cubicBezTo>
                    <a:pt x="565" y="186"/>
                    <a:pt x="282" y="369"/>
                    <a:pt x="0" y="553"/>
                  </a:cubicBezTo>
                  <a:cubicBezTo>
                    <a:pt x="346" y="485"/>
                    <a:pt x="674" y="284"/>
                    <a:pt x="84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38"/>
            <p:cNvSpPr/>
            <p:nvPr/>
          </p:nvSpPr>
          <p:spPr>
            <a:xfrm>
              <a:off x="3515256" y="2387122"/>
              <a:ext cx="40959" cy="43203"/>
            </a:xfrm>
            <a:custGeom>
              <a:rect b="b" l="l" r="r" t="t"/>
              <a:pathLst>
                <a:path extrusionOk="0" h="1253" w="1188">
                  <a:moveTo>
                    <a:pt x="645" y="0"/>
                  </a:moveTo>
                  <a:cubicBezTo>
                    <a:pt x="431" y="145"/>
                    <a:pt x="215" y="291"/>
                    <a:pt x="1" y="432"/>
                  </a:cubicBezTo>
                  <a:cubicBezTo>
                    <a:pt x="20" y="552"/>
                    <a:pt x="50" y="670"/>
                    <a:pt x="98" y="780"/>
                  </a:cubicBezTo>
                  <a:cubicBezTo>
                    <a:pt x="186" y="986"/>
                    <a:pt x="347" y="1171"/>
                    <a:pt x="562" y="1233"/>
                  </a:cubicBezTo>
                  <a:cubicBezTo>
                    <a:pt x="606" y="1246"/>
                    <a:pt x="652" y="1252"/>
                    <a:pt x="698" y="1252"/>
                  </a:cubicBezTo>
                  <a:cubicBezTo>
                    <a:pt x="877" y="1252"/>
                    <a:pt x="1058" y="1158"/>
                    <a:pt x="1124" y="993"/>
                  </a:cubicBezTo>
                  <a:cubicBezTo>
                    <a:pt x="1188" y="832"/>
                    <a:pt x="1136" y="650"/>
                    <a:pt x="1058" y="497"/>
                  </a:cubicBezTo>
                  <a:cubicBezTo>
                    <a:pt x="959" y="304"/>
                    <a:pt x="816" y="134"/>
                    <a:pt x="64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38"/>
            <p:cNvSpPr/>
            <p:nvPr/>
          </p:nvSpPr>
          <p:spPr>
            <a:xfrm>
              <a:off x="3336625" y="2494314"/>
              <a:ext cx="46545" cy="58306"/>
            </a:xfrm>
            <a:custGeom>
              <a:rect b="b" l="l" r="r" t="t"/>
              <a:pathLst>
                <a:path extrusionOk="0" h="1691" w="1350">
                  <a:moveTo>
                    <a:pt x="1031" y="1"/>
                  </a:moveTo>
                  <a:lnTo>
                    <a:pt x="1031" y="1"/>
                  </a:lnTo>
                  <a:cubicBezTo>
                    <a:pt x="765" y="171"/>
                    <a:pt x="498" y="338"/>
                    <a:pt x="232" y="508"/>
                  </a:cubicBezTo>
                  <a:cubicBezTo>
                    <a:pt x="99" y="737"/>
                    <a:pt x="19" y="996"/>
                    <a:pt x="6" y="1262"/>
                  </a:cubicBezTo>
                  <a:cubicBezTo>
                    <a:pt x="0" y="1364"/>
                    <a:pt x="8" y="1476"/>
                    <a:pt x="67" y="1560"/>
                  </a:cubicBezTo>
                  <a:cubicBezTo>
                    <a:pt x="129" y="1647"/>
                    <a:pt x="238" y="1690"/>
                    <a:pt x="346" y="1690"/>
                  </a:cubicBezTo>
                  <a:cubicBezTo>
                    <a:pt x="375" y="1690"/>
                    <a:pt x="404" y="1687"/>
                    <a:pt x="433" y="1681"/>
                  </a:cubicBezTo>
                  <a:cubicBezTo>
                    <a:pt x="566" y="1652"/>
                    <a:pt x="681" y="1566"/>
                    <a:pt x="778" y="1472"/>
                  </a:cubicBezTo>
                  <a:cubicBezTo>
                    <a:pt x="1170" y="1096"/>
                    <a:pt x="1349" y="432"/>
                    <a:pt x="103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38"/>
            <p:cNvSpPr/>
            <p:nvPr/>
          </p:nvSpPr>
          <p:spPr>
            <a:xfrm>
              <a:off x="3554044" y="2369986"/>
              <a:ext cx="8964" cy="6034"/>
            </a:xfrm>
            <a:custGeom>
              <a:rect b="b" l="l" r="r" t="t"/>
              <a:pathLst>
                <a:path extrusionOk="0" h="175" w="260">
                  <a:moveTo>
                    <a:pt x="260" y="0"/>
                  </a:moveTo>
                  <a:cubicBezTo>
                    <a:pt x="174" y="59"/>
                    <a:pt x="87" y="116"/>
                    <a:pt x="0" y="174"/>
                  </a:cubicBezTo>
                  <a:cubicBezTo>
                    <a:pt x="102" y="137"/>
                    <a:pt x="200" y="80"/>
                    <a:pt x="260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38"/>
            <p:cNvSpPr/>
            <p:nvPr/>
          </p:nvSpPr>
          <p:spPr>
            <a:xfrm>
              <a:off x="3306388" y="2585405"/>
              <a:ext cx="130256" cy="119577"/>
            </a:xfrm>
            <a:custGeom>
              <a:rect b="b" l="l" r="r" t="t"/>
              <a:pathLst>
                <a:path extrusionOk="0" h="3468" w="3778">
                  <a:moveTo>
                    <a:pt x="2137" y="0"/>
                  </a:moveTo>
                  <a:cubicBezTo>
                    <a:pt x="2051" y="0"/>
                    <a:pt x="1964" y="20"/>
                    <a:pt x="1887" y="54"/>
                  </a:cubicBezTo>
                  <a:cubicBezTo>
                    <a:pt x="1422" y="265"/>
                    <a:pt x="1174" y="1067"/>
                    <a:pt x="1512" y="1485"/>
                  </a:cubicBezTo>
                  <a:lnTo>
                    <a:pt x="1512" y="1485"/>
                  </a:lnTo>
                  <a:cubicBezTo>
                    <a:pt x="1322" y="1284"/>
                    <a:pt x="1078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1" y="1565"/>
                    <a:pt x="121" y="1767"/>
                    <a:pt x="270" y="1906"/>
                  </a:cubicBezTo>
                  <a:cubicBezTo>
                    <a:pt x="508" y="2126"/>
                    <a:pt x="832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5" y="2456"/>
                    <a:pt x="663" y="2663"/>
                  </a:cubicBezTo>
                  <a:cubicBezTo>
                    <a:pt x="591" y="2737"/>
                    <a:pt x="522" y="2824"/>
                    <a:pt x="511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1" y="3334"/>
                  </a:cubicBezTo>
                  <a:cubicBezTo>
                    <a:pt x="1666" y="3310"/>
                    <a:pt x="2263" y="2905"/>
                    <a:pt x="2271" y="2341"/>
                  </a:cubicBezTo>
                  <a:cubicBezTo>
                    <a:pt x="2296" y="2564"/>
                    <a:pt x="2322" y="2789"/>
                    <a:pt x="2410" y="2995"/>
                  </a:cubicBezTo>
                  <a:cubicBezTo>
                    <a:pt x="2499" y="3200"/>
                    <a:pt x="2660" y="3386"/>
                    <a:pt x="2875" y="3448"/>
                  </a:cubicBezTo>
                  <a:cubicBezTo>
                    <a:pt x="2919" y="3461"/>
                    <a:pt x="2964" y="3467"/>
                    <a:pt x="3010" y="3467"/>
                  </a:cubicBezTo>
                  <a:cubicBezTo>
                    <a:pt x="3190" y="3467"/>
                    <a:pt x="3371" y="3372"/>
                    <a:pt x="3437" y="3207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1" y="2341"/>
                    <a:pt x="2830" y="2057"/>
                    <a:pt x="2430" y="1947"/>
                  </a:cubicBezTo>
                  <a:lnTo>
                    <a:pt x="2430" y="1947"/>
                  </a:lnTo>
                  <a:cubicBezTo>
                    <a:pt x="2565" y="1975"/>
                    <a:pt x="2702" y="1990"/>
                    <a:pt x="2840" y="1990"/>
                  </a:cubicBezTo>
                  <a:cubicBezTo>
                    <a:pt x="3010" y="1990"/>
                    <a:pt x="3180" y="1968"/>
                    <a:pt x="3345" y="1925"/>
                  </a:cubicBezTo>
                  <a:cubicBezTo>
                    <a:pt x="3528" y="1877"/>
                    <a:pt x="3733" y="1770"/>
                    <a:pt x="3756" y="1581"/>
                  </a:cubicBezTo>
                  <a:cubicBezTo>
                    <a:pt x="3778" y="1395"/>
                    <a:pt x="3606" y="1240"/>
                    <a:pt x="3429" y="1179"/>
                  </a:cubicBezTo>
                  <a:cubicBezTo>
                    <a:pt x="3329" y="1144"/>
                    <a:pt x="3227" y="1129"/>
                    <a:pt x="3126" y="1129"/>
                  </a:cubicBezTo>
                  <a:cubicBezTo>
                    <a:pt x="2716" y="1129"/>
                    <a:pt x="2304" y="1380"/>
                    <a:pt x="1955" y="1632"/>
                  </a:cubicBezTo>
                  <a:cubicBezTo>
                    <a:pt x="2163" y="1378"/>
                    <a:pt x="2333" y="1094"/>
                    <a:pt x="2459" y="792"/>
                  </a:cubicBezTo>
                  <a:cubicBezTo>
                    <a:pt x="2548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38"/>
            <p:cNvSpPr/>
            <p:nvPr/>
          </p:nvSpPr>
          <p:spPr>
            <a:xfrm>
              <a:off x="2652338" y="2319889"/>
              <a:ext cx="58095" cy="36825"/>
            </a:xfrm>
            <a:custGeom>
              <a:rect b="b" l="l" r="r" t="t"/>
              <a:pathLst>
                <a:path extrusionOk="0" h="1068" w="1685">
                  <a:moveTo>
                    <a:pt x="779" y="0"/>
                  </a:moveTo>
                  <a:cubicBezTo>
                    <a:pt x="549" y="84"/>
                    <a:pt x="339" y="220"/>
                    <a:pt x="168" y="396"/>
                  </a:cubicBezTo>
                  <a:cubicBezTo>
                    <a:pt x="96" y="470"/>
                    <a:pt x="28" y="558"/>
                    <a:pt x="16" y="661"/>
                  </a:cubicBezTo>
                  <a:cubicBezTo>
                    <a:pt x="1" y="796"/>
                    <a:pt x="91" y="927"/>
                    <a:pt x="210" y="994"/>
                  </a:cubicBezTo>
                  <a:cubicBezTo>
                    <a:pt x="314" y="1051"/>
                    <a:pt x="434" y="1068"/>
                    <a:pt x="553" y="1068"/>
                  </a:cubicBezTo>
                  <a:cubicBezTo>
                    <a:pt x="571" y="1068"/>
                    <a:pt x="589" y="1068"/>
                    <a:pt x="607" y="1067"/>
                  </a:cubicBezTo>
                  <a:cubicBezTo>
                    <a:pt x="1042" y="1048"/>
                    <a:pt x="1496" y="802"/>
                    <a:pt x="1685" y="433"/>
                  </a:cubicBezTo>
                  <a:cubicBezTo>
                    <a:pt x="1383" y="288"/>
                    <a:pt x="1081" y="145"/>
                    <a:pt x="7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38"/>
            <p:cNvSpPr/>
            <p:nvPr/>
          </p:nvSpPr>
          <p:spPr>
            <a:xfrm>
              <a:off x="3627655" y="2498314"/>
              <a:ext cx="130290" cy="115025"/>
            </a:xfrm>
            <a:custGeom>
              <a:rect b="b" l="l" r="r" t="t"/>
              <a:pathLst>
                <a:path extrusionOk="0" h="3336" w="3779">
                  <a:moveTo>
                    <a:pt x="2137" y="1"/>
                  </a:moveTo>
                  <a:cubicBezTo>
                    <a:pt x="2052" y="1"/>
                    <a:pt x="1964" y="20"/>
                    <a:pt x="1886" y="55"/>
                  </a:cubicBezTo>
                  <a:cubicBezTo>
                    <a:pt x="1423" y="266"/>
                    <a:pt x="1175" y="1067"/>
                    <a:pt x="1511" y="1485"/>
                  </a:cubicBezTo>
                  <a:lnTo>
                    <a:pt x="1511" y="1485"/>
                  </a:lnTo>
                  <a:cubicBezTo>
                    <a:pt x="1322" y="1285"/>
                    <a:pt x="1077" y="1136"/>
                    <a:pt x="811" y="1069"/>
                  </a:cubicBezTo>
                  <a:cubicBezTo>
                    <a:pt x="743" y="1052"/>
                    <a:pt x="671" y="1044"/>
                    <a:pt x="599" y="1044"/>
                  </a:cubicBezTo>
                  <a:cubicBezTo>
                    <a:pt x="354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3" y="2248"/>
                    <a:pt x="1156" y="2248"/>
                  </a:cubicBezTo>
                  <a:cubicBezTo>
                    <a:pt x="1239" y="2248"/>
                    <a:pt x="1321" y="2240"/>
                    <a:pt x="1402" y="2224"/>
                  </a:cubicBezTo>
                  <a:lnTo>
                    <a:pt x="1402" y="2224"/>
                  </a:lnTo>
                  <a:cubicBezTo>
                    <a:pt x="1123" y="2303"/>
                    <a:pt x="866" y="2457"/>
                    <a:pt x="664" y="2663"/>
                  </a:cubicBezTo>
                  <a:cubicBezTo>
                    <a:pt x="592" y="2737"/>
                    <a:pt x="523" y="2825"/>
                    <a:pt x="511" y="2928"/>
                  </a:cubicBezTo>
                  <a:cubicBezTo>
                    <a:pt x="495" y="3063"/>
                    <a:pt x="587" y="3195"/>
                    <a:pt x="705" y="3261"/>
                  </a:cubicBezTo>
                  <a:cubicBezTo>
                    <a:pt x="808" y="3318"/>
                    <a:pt x="929" y="3335"/>
                    <a:pt x="1049" y="3335"/>
                  </a:cubicBezTo>
                  <a:cubicBezTo>
                    <a:pt x="1067" y="3335"/>
                    <a:pt x="1084" y="3335"/>
                    <a:pt x="1102" y="3334"/>
                  </a:cubicBezTo>
                  <a:cubicBezTo>
                    <a:pt x="1666" y="3310"/>
                    <a:pt x="2263" y="2905"/>
                    <a:pt x="2271" y="2342"/>
                  </a:cubicBezTo>
                  <a:cubicBezTo>
                    <a:pt x="2296" y="2564"/>
                    <a:pt x="2322" y="2789"/>
                    <a:pt x="2410" y="2996"/>
                  </a:cubicBezTo>
                  <a:cubicBezTo>
                    <a:pt x="2416" y="3007"/>
                    <a:pt x="2422" y="3017"/>
                    <a:pt x="2429" y="3028"/>
                  </a:cubicBezTo>
                  <a:cubicBezTo>
                    <a:pt x="2686" y="2837"/>
                    <a:pt x="2945" y="2647"/>
                    <a:pt x="3202" y="2454"/>
                  </a:cubicBezTo>
                  <a:cubicBezTo>
                    <a:pt x="3001" y="2211"/>
                    <a:pt x="2724" y="2028"/>
                    <a:pt x="2417" y="1947"/>
                  </a:cubicBezTo>
                  <a:lnTo>
                    <a:pt x="2417" y="1947"/>
                  </a:lnTo>
                  <a:cubicBezTo>
                    <a:pt x="2555" y="1976"/>
                    <a:pt x="2696" y="1991"/>
                    <a:pt x="2837" y="1991"/>
                  </a:cubicBezTo>
                  <a:cubicBezTo>
                    <a:pt x="3009" y="1991"/>
                    <a:pt x="3181" y="1969"/>
                    <a:pt x="3347" y="1925"/>
                  </a:cubicBezTo>
                  <a:cubicBezTo>
                    <a:pt x="3530" y="1877"/>
                    <a:pt x="3734" y="1771"/>
                    <a:pt x="3757" y="1581"/>
                  </a:cubicBezTo>
                  <a:cubicBezTo>
                    <a:pt x="3779" y="1396"/>
                    <a:pt x="3607" y="1241"/>
                    <a:pt x="3430" y="1179"/>
                  </a:cubicBezTo>
                  <a:cubicBezTo>
                    <a:pt x="3330" y="1145"/>
                    <a:pt x="3228" y="1130"/>
                    <a:pt x="3127" y="1130"/>
                  </a:cubicBezTo>
                  <a:cubicBezTo>
                    <a:pt x="2716" y="1130"/>
                    <a:pt x="2304" y="1381"/>
                    <a:pt x="1956" y="1632"/>
                  </a:cubicBezTo>
                  <a:cubicBezTo>
                    <a:pt x="2162" y="1378"/>
                    <a:pt x="2333" y="1095"/>
                    <a:pt x="2459" y="793"/>
                  </a:cubicBezTo>
                  <a:cubicBezTo>
                    <a:pt x="2549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38"/>
            <p:cNvSpPr/>
            <p:nvPr/>
          </p:nvSpPr>
          <p:spPr>
            <a:xfrm>
              <a:off x="3323696" y="2512898"/>
              <a:ext cx="19204" cy="12102"/>
            </a:xfrm>
            <a:custGeom>
              <a:rect b="b" l="l" r="r" t="t"/>
              <a:pathLst>
                <a:path extrusionOk="0" h="351" w="557">
                  <a:moveTo>
                    <a:pt x="557" y="0"/>
                  </a:moveTo>
                  <a:cubicBezTo>
                    <a:pt x="372" y="117"/>
                    <a:pt x="186" y="235"/>
                    <a:pt x="1" y="350"/>
                  </a:cubicBezTo>
                  <a:cubicBezTo>
                    <a:pt x="212" y="282"/>
                    <a:pt x="405" y="162"/>
                    <a:pt x="557" y="0"/>
                  </a:cubicBezTo>
                  <a:close/>
                </a:path>
              </a:pathLst>
            </a:custGeom>
            <a:solidFill>
              <a:srgbClr val="FCD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38"/>
            <p:cNvSpPr/>
            <p:nvPr/>
          </p:nvSpPr>
          <p:spPr>
            <a:xfrm>
              <a:off x="3372586" y="2475248"/>
              <a:ext cx="50958" cy="34273"/>
            </a:xfrm>
            <a:custGeom>
              <a:rect b="b" l="l" r="r" t="t"/>
              <a:pathLst>
                <a:path extrusionOk="0" h="994" w="1478">
                  <a:moveTo>
                    <a:pt x="857" y="1"/>
                  </a:moveTo>
                  <a:cubicBezTo>
                    <a:pt x="669" y="121"/>
                    <a:pt x="481" y="241"/>
                    <a:pt x="293" y="361"/>
                  </a:cubicBezTo>
                  <a:cubicBezTo>
                    <a:pt x="195" y="424"/>
                    <a:pt x="97" y="485"/>
                    <a:pt x="1" y="548"/>
                  </a:cubicBezTo>
                  <a:cubicBezTo>
                    <a:pt x="152" y="684"/>
                    <a:pt x="308" y="817"/>
                    <a:pt x="493" y="905"/>
                  </a:cubicBezTo>
                  <a:cubicBezTo>
                    <a:pt x="610" y="960"/>
                    <a:pt x="742" y="994"/>
                    <a:pt x="871" y="994"/>
                  </a:cubicBezTo>
                  <a:cubicBezTo>
                    <a:pt x="965" y="994"/>
                    <a:pt x="1057" y="976"/>
                    <a:pt x="1141" y="936"/>
                  </a:cubicBezTo>
                  <a:cubicBezTo>
                    <a:pt x="1342" y="839"/>
                    <a:pt x="1478" y="593"/>
                    <a:pt x="1403" y="382"/>
                  </a:cubicBezTo>
                  <a:cubicBezTo>
                    <a:pt x="1344" y="221"/>
                    <a:pt x="1185" y="116"/>
                    <a:pt x="1024" y="54"/>
                  </a:cubicBezTo>
                  <a:cubicBezTo>
                    <a:pt x="970" y="33"/>
                    <a:pt x="914" y="15"/>
                    <a:pt x="85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38"/>
            <p:cNvSpPr/>
            <p:nvPr/>
          </p:nvSpPr>
          <p:spPr>
            <a:xfrm>
              <a:off x="3444542" y="2465284"/>
              <a:ext cx="130290" cy="119577"/>
            </a:xfrm>
            <a:custGeom>
              <a:rect b="b" l="l" r="r" t="t"/>
              <a:pathLst>
                <a:path extrusionOk="0" h="3468" w="3779">
                  <a:moveTo>
                    <a:pt x="2137" y="1"/>
                  </a:moveTo>
                  <a:cubicBezTo>
                    <a:pt x="2052" y="1"/>
                    <a:pt x="1964" y="20"/>
                    <a:pt x="1887" y="54"/>
                  </a:cubicBezTo>
                  <a:cubicBezTo>
                    <a:pt x="1422" y="265"/>
                    <a:pt x="1174" y="1066"/>
                    <a:pt x="1511" y="1485"/>
                  </a:cubicBezTo>
                  <a:lnTo>
                    <a:pt x="1511" y="1485"/>
                  </a:lnTo>
                  <a:cubicBezTo>
                    <a:pt x="1322" y="1284"/>
                    <a:pt x="1077" y="1136"/>
                    <a:pt x="810" y="1069"/>
                  </a:cubicBezTo>
                  <a:cubicBezTo>
                    <a:pt x="743" y="1052"/>
                    <a:pt x="671" y="1044"/>
                    <a:pt x="598" y="1044"/>
                  </a:cubicBezTo>
                  <a:cubicBezTo>
                    <a:pt x="353" y="1044"/>
                    <a:pt x="107" y="1143"/>
                    <a:pt x="50" y="1369"/>
                  </a:cubicBezTo>
                  <a:cubicBezTo>
                    <a:pt x="0" y="1566"/>
                    <a:pt x="122" y="1768"/>
                    <a:pt x="270" y="1906"/>
                  </a:cubicBezTo>
                  <a:cubicBezTo>
                    <a:pt x="508" y="2127"/>
                    <a:pt x="832" y="2247"/>
                    <a:pt x="1156" y="2247"/>
                  </a:cubicBezTo>
                  <a:cubicBezTo>
                    <a:pt x="1238" y="2247"/>
                    <a:pt x="1321" y="2240"/>
                    <a:pt x="1401" y="2224"/>
                  </a:cubicBezTo>
                  <a:lnTo>
                    <a:pt x="1401" y="2224"/>
                  </a:lnTo>
                  <a:cubicBezTo>
                    <a:pt x="1123" y="2303"/>
                    <a:pt x="866" y="2457"/>
                    <a:pt x="663" y="2663"/>
                  </a:cubicBezTo>
                  <a:cubicBezTo>
                    <a:pt x="592" y="2737"/>
                    <a:pt x="523" y="2825"/>
                    <a:pt x="510" y="2928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9" y="3318"/>
                    <a:pt x="929" y="3335"/>
                    <a:pt x="1048" y="3335"/>
                  </a:cubicBezTo>
                  <a:cubicBezTo>
                    <a:pt x="1066" y="3335"/>
                    <a:pt x="1084" y="3335"/>
                    <a:pt x="1102" y="3334"/>
                  </a:cubicBezTo>
                  <a:cubicBezTo>
                    <a:pt x="1665" y="3310"/>
                    <a:pt x="2263" y="2905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8" y="3201"/>
                    <a:pt x="2660" y="3386"/>
                    <a:pt x="2874" y="3449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3"/>
                    <a:pt x="3437" y="3207"/>
                  </a:cubicBezTo>
                  <a:cubicBezTo>
                    <a:pt x="3501" y="3048"/>
                    <a:pt x="3449" y="2865"/>
                    <a:pt x="3371" y="2711"/>
                  </a:cubicBezTo>
                  <a:cubicBezTo>
                    <a:pt x="3181" y="2342"/>
                    <a:pt x="2830" y="2058"/>
                    <a:pt x="2430" y="1947"/>
                  </a:cubicBezTo>
                  <a:lnTo>
                    <a:pt x="2430" y="1947"/>
                  </a:lnTo>
                  <a:cubicBezTo>
                    <a:pt x="2564" y="1976"/>
                    <a:pt x="2701" y="1990"/>
                    <a:pt x="2839" y="1990"/>
                  </a:cubicBezTo>
                  <a:cubicBezTo>
                    <a:pt x="3009" y="1990"/>
                    <a:pt x="3180" y="1968"/>
                    <a:pt x="3345" y="1925"/>
                  </a:cubicBezTo>
                  <a:cubicBezTo>
                    <a:pt x="3528" y="1877"/>
                    <a:pt x="3733" y="1771"/>
                    <a:pt x="3757" y="1581"/>
                  </a:cubicBezTo>
                  <a:cubicBezTo>
                    <a:pt x="3778" y="1396"/>
                    <a:pt x="3607" y="1241"/>
                    <a:pt x="3429" y="1179"/>
                  </a:cubicBezTo>
                  <a:cubicBezTo>
                    <a:pt x="3329" y="1145"/>
                    <a:pt x="3228" y="1129"/>
                    <a:pt x="3127" y="1129"/>
                  </a:cubicBezTo>
                  <a:cubicBezTo>
                    <a:pt x="2716" y="1129"/>
                    <a:pt x="2303" y="1381"/>
                    <a:pt x="1956" y="1632"/>
                  </a:cubicBezTo>
                  <a:cubicBezTo>
                    <a:pt x="2163" y="1378"/>
                    <a:pt x="2333" y="1095"/>
                    <a:pt x="2460" y="793"/>
                  </a:cubicBezTo>
                  <a:cubicBezTo>
                    <a:pt x="2548" y="579"/>
                    <a:pt x="2608" y="311"/>
                    <a:pt x="2458" y="134"/>
                  </a:cubicBezTo>
                  <a:cubicBezTo>
                    <a:pt x="2379" y="41"/>
                    <a:pt x="2260" y="1"/>
                    <a:pt x="21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38"/>
            <p:cNvSpPr/>
            <p:nvPr/>
          </p:nvSpPr>
          <p:spPr>
            <a:xfrm>
              <a:off x="2639133" y="2300685"/>
              <a:ext cx="38442" cy="18447"/>
            </a:xfrm>
            <a:custGeom>
              <a:rect b="b" l="l" r="r" t="t"/>
              <a:pathLst>
                <a:path extrusionOk="0" h="535" w="1115">
                  <a:moveTo>
                    <a:pt x="0" y="0"/>
                  </a:moveTo>
                  <a:cubicBezTo>
                    <a:pt x="42" y="72"/>
                    <a:pt x="97" y="140"/>
                    <a:pt x="159" y="195"/>
                  </a:cubicBezTo>
                  <a:cubicBezTo>
                    <a:pt x="396" y="416"/>
                    <a:pt x="719" y="535"/>
                    <a:pt x="1041" y="535"/>
                  </a:cubicBezTo>
                  <a:cubicBezTo>
                    <a:pt x="1065" y="535"/>
                    <a:pt x="1090" y="534"/>
                    <a:pt x="1115" y="532"/>
                  </a:cubicBezTo>
                  <a:cubicBezTo>
                    <a:pt x="744" y="355"/>
                    <a:pt x="372" y="178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38"/>
            <p:cNvSpPr/>
            <p:nvPr/>
          </p:nvSpPr>
          <p:spPr>
            <a:xfrm>
              <a:off x="2508358" y="2362263"/>
              <a:ext cx="114948" cy="121232"/>
            </a:xfrm>
            <a:custGeom>
              <a:rect b="b" l="l" r="r" t="t"/>
              <a:pathLst>
                <a:path extrusionOk="0" h="3516" w="3334">
                  <a:moveTo>
                    <a:pt x="436" y="1"/>
                  </a:moveTo>
                  <a:cubicBezTo>
                    <a:pt x="251" y="1"/>
                    <a:pt x="83" y="150"/>
                    <a:pt x="6" y="323"/>
                  </a:cubicBezTo>
                  <a:cubicBezTo>
                    <a:pt x="2" y="328"/>
                    <a:pt x="2" y="333"/>
                    <a:pt x="0" y="338"/>
                  </a:cubicBezTo>
                  <a:lnTo>
                    <a:pt x="32" y="619"/>
                  </a:lnTo>
                  <a:cubicBezTo>
                    <a:pt x="53" y="810"/>
                    <a:pt x="77" y="1001"/>
                    <a:pt x="99" y="1193"/>
                  </a:cubicBezTo>
                  <a:cubicBezTo>
                    <a:pt x="229" y="1422"/>
                    <a:pt x="431" y="1602"/>
                    <a:pt x="672" y="1643"/>
                  </a:cubicBezTo>
                  <a:lnTo>
                    <a:pt x="672" y="1643"/>
                  </a:lnTo>
                  <a:cubicBezTo>
                    <a:pt x="630" y="1640"/>
                    <a:pt x="589" y="1638"/>
                    <a:pt x="547" y="1638"/>
                  </a:cubicBezTo>
                  <a:cubicBezTo>
                    <a:pt x="416" y="1638"/>
                    <a:pt x="284" y="1656"/>
                    <a:pt x="158" y="1689"/>
                  </a:cubicBezTo>
                  <a:cubicBezTo>
                    <a:pt x="200" y="2044"/>
                    <a:pt x="245" y="2400"/>
                    <a:pt x="289" y="2755"/>
                  </a:cubicBezTo>
                  <a:cubicBezTo>
                    <a:pt x="599" y="2694"/>
                    <a:pt x="888" y="2519"/>
                    <a:pt x="1080" y="2268"/>
                  </a:cubicBezTo>
                  <a:lnTo>
                    <a:pt x="1080" y="2268"/>
                  </a:lnTo>
                  <a:cubicBezTo>
                    <a:pt x="924" y="2513"/>
                    <a:pt x="833" y="2798"/>
                    <a:pt x="818" y="3087"/>
                  </a:cubicBezTo>
                  <a:cubicBezTo>
                    <a:pt x="813" y="3189"/>
                    <a:pt x="819" y="3301"/>
                    <a:pt x="879" y="3385"/>
                  </a:cubicBezTo>
                  <a:cubicBezTo>
                    <a:pt x="941" y="3473"/>
                    <a:pt x="1049" y="3515"/>
                    <a:pt x="1158" y="3515"/>
                  </a:cubicBezTo>
                  <a:cubicBezTo>
                    <a:pt x="1187" y="3515"/>
                    <a:pt x="1216" y="3512"/>
                    <a:pt x="1245" y="3506"/>
                  </a:cubicBezTo>
                  <a:cubicBezTo>
                    <a:pt x="1377" y="3478"/>
                    <a:pt x="1492" y="3391"/>
                    <a:pt x="1590" y="3298"/>
                  </a:cubicBezTo>
                  <a:cubicBezTo>
                    <a:pt x="1996" y="2907"/>
                    <a:pt x="2176" y="2208"/>
                    <a:pt x="1808" y="1780"/>
                  </a:cubicBezTo>
                  <a:lnTo>
                    <a:pt x="1808" y="1780"/>
                  </a:lnTo>
                  <a:cubicBezTo>
                    <a:pt x="1974" y="1929"/>
                    <a:pt x="2143" y="2082"/>
                    <a:pt x="2346" y="2177"/>
                  </a:cubicBezTo>
                  <a:cubicBezTo>
                    <a:pt x="2463" y="2232"/>
                    <a:pt x="2595" y="2266"/>
                    <a:pt x="2724" y="2266"/>
                  </a:cubicBezTo>
                  <a:cubicBezTo>
                    <a:pt x="2818" y="2266"/>
                    <a:pt x="2910" y="2248"/>
                    <a:pt x="2995" y="2208"/>
                  </a:cubicBezTo>
                  <a:cubicBezTo>
                    <a:pt x="3198" y="2115"/>
                    <a:pt x="3333" y="1867"/>
                    <a:pt x="3257" y="1657"/>
                  </a:cubicBezTo>
                  <a:cubicBezTo>
                    <a:pt x="3199" y="1496"/>
                    <a:pt x="3040" y="1392"/>
                    <a:pt x="2879" y="1329"/>
                  </a:cubicBezTo>
                  <a:cubicBezTo>
                    <a:pt x="2706" y="1262"/>
                    <a:pt x="2521" y="1228"/>
                    <a:pt x="2335" y="1228"/>
                  </a:cubicBezTo>
                  <a:cubicBezTo>
                    <a:pt x="2100" y="1228"/>
                    <a:pt x="1865" y="1282"/>
                    <a:pt x="1655" y="1387"/>
                  </a:cubicBezTo>
                  <a:lnTo>
                    <a:pt x="1655" y="1387"/>
                  </a:lnTo>
                  <a:cubicBezTo>
                    <a:pt x="1927" y="1233"/>
                    <a:pt x="2162" y="1015"/>
                    <a:pt x="2337" y="756"/>
                  </a:cubicBezTo>
                  <a:cubicBezTo>
                    <a:pt x="2443" y="599"/>
                    <a:pt x="2524" y="385"/>
                    <a:pt x="2417" y="226"/>
                  </a:cubicBezTo>
                  <a:cubicBezTo>
                    <a:pt x="2353" y="134"/>
                    <a:pt x="2244" y="97"/>
                    <a:pt x="2129" y="97"/>
                  </a:cubicBezTo>
                  <a:cubicBezTo>
                    <a:pt x="2053" y="97"/>
                    <a:pt x="1975" y="113"/>
                    <a:pt x="1906" y="142"/>
                  </a:cubicBezTo>
                  <a:cubicBezTo>
                    <a:pt x="1412" y="346"/>
                    <a:pt x="1219" y="937"/>
                    <a:pt x="1103" y="1458"/>
                  </a:cubicBezTo>
                  <a:cubicBezTo>
                    <a:pt x="1090" y="1131"/>
                    <a:pt x="1030" y="806"/>
                    <a:pt x="923" y="496"/>
                  </a:cubicBezTo>
                  <a:cubicBezTo>
                    <a:pt x="848" y="277"/>
                    <a:pt x="715" y="37"/>
                    <a:pt x="486" y="5"/>
                  </a:cubicBezTo>
                  <a:cubicBezTo>
                    <a:pt x="469" y="2"/>
                    <a:pt x="452" y="1"/>
                    <a:pt x="4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38"/>
            <p:cNvSpPr/>
            <p:nvPr/>
          </p:nvSpPr>
          <p:spPr>
            <a:xfrm>
              <a:off x="2527976" y="2516001"/>
              <a:ext cx="78126" cy="119611"/>
            </a:xfrm>
            <a:custGeom>
              <a:rect b="b" l="l" r="r" t="t"/>
              <a:pathLst>
                <a:path extrusionOk="0" h="3469" w="2266">
                  <a:moveTo>
                    <a:pt x="623" y="0"/>
                  </a:moveTo>
                  <a:cubicBezTo>
                    <a:pt x="538" y="0"/>
                    <a:pt x="451" y="19"/>
                    <a:pt x="374" y="54"/>
                  </a:cubicBezTo>
                  <a:cubicBezTo>
                    <a:pt x="222" y="124"/>
                    <a:pt x="93" y="256"/>
                    <a:pt x="0" y="417"/>
                  </a:cubicBezTo>
                  <a:lnTo>
                    <a:pt x="55" y="832"/>
                  </a:lnTo>
                  <a:cubicBezTo>
                    <a:pt x="121" y="1330"/>
                    <a:pt x="162" y="1840"/>
                    <a:pt x="269" y="2333"/>
                  </a:cubicBezTo>
                  <a:cubicBezTo>
                    <a:pt x="318" y="2556"/>
                    <a:pt x="392" y="2754"/>
                    <a:pt x="501" y="2933"/>
                  </a:cubicBezTo>
                  <a:cubicBezTo>
                    <a:pt x="655" y="2771"/>
                    <a:pt x="755" y="2571"/>
                    <a:pt x="759" y="2343"/>
                  </a:cubicBezTo>
                  <a:cubicBezTo>
                    <a:pt x="783" y="2566"/>
                    <a:pt x="809" y="2791"/>
                    <a:pt x="898" y="2996"/>
                  </a:cubicBezTo>
                  <a:cubicBezTo>
                    <a:pt x="987" y="3202"/>
                    <a:pt x="1148" y="3387"/>
                    <a:pt x="1363" y="3449"/>
                  </a:cubicBezTo>
                  <a:cubicBezTo>
                    <a:pt x="1407" y="3462"/>
                    <a:pt x="1453" y="3468"/>
                    <a:pt x="1499" y="3468"/>
                  </a:cubicBezTo>
                  <a:cubicBezTo>
                    <a:pt x="1678" y="3468"/>
                    <a:pt x="1859" y="3374"/>
                    <a:pt x="1926" y="3209"/>
                  </a:cubicBezTo>
                  <a:cubicBezTo>
                    <a:pt x="1989" y="3048"/>
                    <a:pt x="1937" y="2866"/>
                    <a:pt x="1859" y="2713"/>
                  </a:cubicBezTo>
                  <a:cubicBezTo>
                    <a:pt x="1668" y="2339"/>
                    <a:pt x="1313" y="2054"/>
                    <a:pt x="907" y="1946"/>
                  </a:cubicBezTo>
                  <a:lnTo>
                    <a:pt x="907" y="1946"/>
                  </a:lnTo>
                  <a:cubicBezTo>
                    <a:pt x="1044" y="1975"/>
                    <a:pt x="1184" y="1989"/>
                    <a:pt x="1325" y="1989"/>
                  </a:cubicBezTo>
                  <a:cubicBezTo>
                    <a:pt x="1496" y="1989"/>
                    <a:pt x="1667" y="1968"/>
                    <a:pt x="1832" y="1925"/>
                  </a:cubicBezTo>
                  <a:cubicBezTo>
                    <a:pt x="2015" y="1877"/>
                    <a:pt x="2219" y="1770"/>
                    <a:pt x="2243" y="1582"/>
                  </a:cubicBezTo>
                  <a:cubicBezTo>
                    <a:pt x="2265" y="1395"/>
                    <a:pt x="2093" y="1240"/>
                    <a:pt x="1916" y="1180"/>
                  </a:cubicBezTo>
                  <a:cubicBezTo>
                    <a:pt x="1816" y="1145"/>
                    <a:pt x="1714" y="1130"/>
                    <a:pt x="1612" y="1130"/>
                  </a:cubicBezTo>
                  <a:cubicBezTo>
                    <a:pt x="1202" y="1130"/>
                    <a:pt x="790" y="1381"/>
                    <a:pt x="443" y="1633"/>
                  </a:cubicBezTo>
                  <a:cubicBezTo>
                    <a:pt x="650" y="1379"/>
                    <a:pt x="821" y="1094"/>
                    <a:pt x="947" y="792"/>
                  </a:cubicBezTo>
                  <a:cubicBezTo>
                    <a:pt x="1035" y="579"/>
                    <a:pt x="1095" y="311"/>
                    <a:pt x="946" y="134"/>
                  </a:cubicBezTo>
                  <a:cubicBezTo>
                    <a:pt x="866" y="41"/>
                    <a:pt x="747" y="0"/>
                    <a:pt x="6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38"/>
            <p:cNvSpPr/>
            <p:nvPr/>
          </p:nvSpPr>
          <p:spPr>
            <a:xfrm>
              <a:off x="3733951" y="2206732"/>
              <a:ext cx="130290" cy="119542"/>
            </a:xfrm>
            <a:custGeom>
              <a:rect b="b" l="l" r="r" t="t"/>
              <a:pathLst>
                <a:path extrusionOk="0" h="3467" w="3779">
                  <a:moveTo>
                    <a:pt x="2137" y="0"/>
                  </a:moveTo>
                  <a:cubicBezTo>
                    <a:pt x="2052" y="0"/>
                    <a:pt x="1964" y="19"/>
                    <a:pt x="1887" y="54"/>
                  </a:cubicBezTo>
                  <a:cubicBezTo>
                    <a:pt x="1422" y="265"/>
                    <a:pt x="1174" y="1066"/>
                    <a:pt x="1511" y="1484"/>
                  </a:cubicBezTo>
                  <a:lnTo>
                    <a:pt x="1511" y="1484"/>
                  </a:lnTo>
                  <a:cubicBezTo>
                    <a:pt x="1322" y="1284"/>
                    <a:pt x="1077" y="1136"/>
                    <a:pt x="810" y="1068"/>
                  </a:cubicBezTo>
                  <a:cubicBezTo>
                    <a:pt x="743" y="1052"/>
                    <a:pt x="671" y="1043"/>
                    <a:pt x="599" y="1043"/>
                  </a:cubicBezTo>
                  <a:cubicBezTo>
                    <a:pt x="354" y="1043"/>
                    <a:pt x="107" y="1142"/>
                    <a:pt x="50" y="1368"/>
                  </a:cubicBezTo>
                  <a:cubicBezTo>
                    <a:pt x="0" y="1565"/>
                    <a:pt x="122" y="1767"/>
                    <a:pt x="270" y="1905"/>
                  </a:cubicBezTo>
                  <a:cubicBezTo>
                    <a:pt x="508" y="2126"/>
                    <a:pt x="833" y="2247"/>
                    <a:pt x="1156" y="2247"/>
                  </a:cubicBezTo>
                  <a:cubicBezTo>
                    <a:pt x="1239" y="2247"/>
                    <a:pt x="1321" y="2239"/>
                    <a:pt x="1402" y="2223"/>
                  </a:cubicBezTo>
                  <a:lnTo>
                    <a:pt x="1402" y="2223"/>
                  </a:lnTo>
                  <a:cubicBezTo>
                    <a:pt x="1123" y="2303"/>
                    <a:pt x="866" y="2456"/>
                    <a:pt x="663" y="2663"/>
                  </a:cubicBezTo>
                  <a:cubicBezTo>
                    <a:pt x="592" y="2737"/>
                    <a:pt x="523" y="2824"/>
                    <a:pt x="510" y="2927"/>
                  </a:cubicBezTo>
                  <a:cubicBezTo>
                    <a:pt x="495" y="3063"/>
                    <a:pt x="586" y="3194"/>
                    <a:pt x="705" y="3261"/>
                  </a:cubicBezTo>
                  <a:cubicBezTo>
                    <a:pt x="808" y="3318"/>
                    <a:pt x="929" y="3335"/>
                    <a:pt x="1048" y="3335"/>
                  </a:cubicBezTo>
                  <a:cubicBezTo>
                    <a:pt x="1066" y="3335"/>
                    <a:pt x="1084" y="3334"/>
                    <a:pt x="1102" y="3333"/>
                  </a:cubicBezTo>
                  <a:cubicBezTo>
                    <a:pt x="1665" y="3310"/>
                    <a:pt x="2263" y="2904"/>
                    <a:pt x="2270" y="2341"/>
                  </a:cubicBezTo>
                  <a:cubicBezTo>
                    <a:pt x="2295" y="2564"/>
                    <a:pt x="2321" y="2789"/>
                    <a:pt x="2410" y="2995"/>
                  </a:cubicBezTo>
                  <a:cubicBezTo>
                    <a:pt x="2499" y="3200"/>
                    <a:pt x="2660" y="3386"/>
                    <a:pt x="2874" y="3448"/>
                  </a:cubicBezTo>
                  <a:cubicBezTo>
                    <a:pt x="2918" y="3461"/>
                    <a:pt x="2964" y="3467"/>
                    <a:pt x="3010" y="3467"/>
                  </a:cubicBezTo>
                  <a:cubicBezTo>
                    <a:pt x="3190" y="3467"/>
                    <a:pt x="3370" y="3372"/>
                    <a:pt x="3437" y="3206"/>
                  </a:cubicBezTo>
                  <a:cubicBezTo>
                    <a:pt x="3501" y="3047"/>
                    <a:pt x="3449" y="2865"/>
                    <a:pt x="3371" y="2711"/>
                  </a:cubicBezTo>
                  <a:cubicBezTo>
                    <a:pt x="3180" y="2340"/>
                    <a:pt x="2828" y="2055"/>
                    <a:pt x="2426" y="1946"/>
                  </a:cubicBezTo>
                  <a:lnTo>
                    <a:pt x="2426" y="1946"/>
                  </a:lnTo>
                  <a:cubicBezTo>
                    <a:pt x="2562" y="1975"/>
                    <a:pt x="2702" y="1989"/>
                    <a:pt x="2841" y="1989"/>
                  </a:cubicBezTo>
                  <a:cubicBezTo>
                    <a:pt x="3011" y="1989"/>
                    <a:pt x="3181" y="1968"/>
                    <a:pt x="3345" y="1924"/>
                  </a:cubicBezTo>
                  <a:cubicBezTo>
                    <a:pt x="3529" y="1877"/>
                    <a:pt x="3733" y="1769"/>
                    <a:pt x="3757" y="1581"/>
                  </a:cubicBezTo>
                  <a:cubicBezTo>
                    <a:pt x="3778" y="1394"/>
                    <a:pt x="3607" y="1240"/>
                    <a:pt x="3430" y="1179"/>
                  </a:cubicBezTo>
                  <a:cubicBezTo>
                    <a:pt x="3329" y="1144"/>
                    <a:pt x="3228" y="1129"/>
                    <a:pt x="3126" y="1129"/>
                  </a:cubicBezTo>
                  <a:cubicBezTo>
                    <a:pt x="2715" y="1129"/>
                    <a:pt x="2303" y="1380"/>
                    <a:pt x="1956" y="1632"/>
                  </a:cubicBezTo>
                  <a:cubicBezTo>
                    <a:pt x="2163" y="1378"/>
                    <a:pt x="2333" y="1094"/>
                    <a:pt x="2460" y="792"/>
                  </a:cubicBezTo>
                  <a:cubicBezTo>
                    <a:pt x="2549" y="579"/>
                    <a:pt x="2608" y="310"/>
                    <a:pt x="2458" y="133"/>
                  </a:cubicBezTo>
                  <a:cubicBezTo>
                    <a:pt x="2379" y="40"/>
                    <a:pt x="2260" y="0"/>
                    <a:pt x="213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38"/>
            <p:cNvSpPr/>
            <p:nvPr/>
          </p:nvSpPr>
          <p:spPr>
            <a:xfrm>
              <a:off x="3585040" y="2327647"/>
              <a:ext cx="136910" cy="120956"/>
            </a:xfrm>
            <a:custGeom>
              <a:rect b="b" l="l" r="r" t="t"/>
              <a:pathLst>
                <a:path extrusionOk="0" h="3508" w="3971">
                  <a:moveTo>
                    <a:pt x="1147" y="0"/>
                  </a:moveTo>
                  <a:cubicBezTo>
                    <a:pt x="973" y="121"/>
                    <a:pt x="799" y="243"/>
                    <a:pt x="625" y="363"/>
                  </a:cubicBezTo>
                  <a:cubicBezTo>
                    <a:pt x="461" y="833"/>
                    <a:pt x="797" y="1547"/>
                    <a:pt x="1308" y="1636"/>
                  </a:cubicBezTo>
                  <a:lnTo>
                    <a:pt x="1308" y="1636"/>
                  </a:lnTo>
                  <a:cubicBezTo>
                    <a:pt x="1262" y="1631"/>
                    <a:pt x="1216" y="1629"/>
                    <a:pt x="1170" y="1629"/>
                  </a:cubicBezTo>
                  <a:cubicBezTo>
                    <a:pt x="941" y="1629"/>
                    <a:pt x="712" y="1682"/>
                    <a:pt x="509" y="1788"/>
                  </a:cubicBezTo>
                  <a:cubicBezTo>
                    <a:pt x="240" y="1928"/>
                    <a:pt x="0" y="2248"/>
                    <a:pt x="140" y="2517"/>
                  </a:cubicBezTo>
                  <a:cubicBezTo>
                    <a:pt x="231" y="2698"/>
                    <a:pt x="457" y="2769"/>
                    <a:pt x="660" y="2774"/>
                  </a:cubicBezTo>
                  <a:cubicBezTo>
                    <a:pt x="670" y="2774"/>
                    <a:pt x="679" y="2774"/>
                    <a:pt x="688" y="2774"/>
                  </a:cubicBezTo>
                  <a:cubicBezTo>
                    <a:pt x="1084" y="2774"/>
                    <a:pt x="1476" y="2578"/>
                    <a:pt x="1718" y="2263"/>
                  </a:cubicBezTo>
                  <a:lnTo>
                    <a:pt x="1718" y="2263"/>
                  </a:lnTo>
                  <a:cubicBezTo>
                    <a:pt x="1562" y="2506"/>
                    <a:pt x="1472" y="2790"/>
                    <a:pt x="1457" y="3079"/>
                  </a:cubicBezTo>
                  <a:cubicBezTo>
                    <a:pt x="1452" y="3182"/>
                    <a:pt x="1458" y="3292"/>
                    <a:pt x="1518" y="3378"/>
                  </a:cubicBezTo>
                  <a:cubicBezTo>
                    <a:pt x="1579" y="3466"/>
                    <a:pt x="1689" y="3508"/>
                    <a:pt x="1798" y="3508"/>
                  </a:cubicBezTo>
                  <a:cubicBezTo>
                    <a:pt x="1827" y="3508"/>
                    <a:pt x="1856" y="3505"/>
                    <a:pt x="1884" y="3499"/>
                  </a:cubicBezTo>
                  <a:cubicBezTo>
                    <a:pt x="2016" y="3468"/>
                    <a:pt x="2131" y="3384"/>
                    <a:pt x="2229" y="3290"/>
                  </a:cubicBezTo>
                  <a:cubicBezTo>
                    <a:pt x="2635" y="2900"/>
                    <a:pt x="2814" y="2201"/>
                    <a:pt x="2448" y="1772"/>
                  </a:cubicBezTo>
                  <a:lnTo>
                    <a:pt x="2448" y="1772"/>
                  </a:lnTo>
                  <a:cubicBezTo>
                    <a:pt x="2613" y="1922"/>
                    <a:pt x="2782" y="2074"/>
                    <a:pt x="2985" y="2170"/>
                  </a:cubicBezTo>
                  <a:cubicBezTo>
                    <a:pt x="3102" y="2225"/>
                    <a:pt x="3234" y="2259"/>
                    <a:pt x="3364" y="2259"/>
                  </a:cubicBezTo>
                  <a:cubicBezTo>
                    <a:pt x="3457" y="2259"/>
                    <a:pt x="3549" y="2241"/>
                    <a:pt x="3634" y="2201"/>
                  </a:cubicBezTo>
                  <a:cubicBezTo>
                    <a:pt x="3835" y="2104"/>
                    <a:pt x="3970" y="1858"/>
                    <a:pt x="3895" y="1647"/>
                  </a:cubicBezTo>
                  <a:cubicBezTo>
                    <a:pt x="3837" y="1486"/>
                    <a:pt x="3678" y="1381"/>
                    <a:pt x="3516" y="1319"/>
                  </a:cubicBezTo>
                  <a:cubicBezTo>
                    <a:pt x="3344" y="1251"/>
                    <a:pt x="3158" y="1218"/>
                    <a:pt x="2973" y="1218"/>
                  </a:cubicBezTo>
                  <a:cubicBezTo>
                    <a:pt x="2737" y="1218"/>
                    <a:pt x="2501" y="1272"/>
                    <a:pt x="2291" y="1378"/>
                  </a:cubicBezTo>
                  <a:lnTo>
                    <a:pt x="2291" y="1378"/>
                  </a:lnTo>
                  <a:cubicBezTo>
                    <a:pt x="2563" y="1224"/>
                    <a:pt x="2800" y="1005"/>
                    <a:pt x="2975" y="746"/>
                  </a:cubicBezTo>
                  <a:cubicBezTo>
                    <a:pt x="3080" y="589"/>
                    <a:pt x="3162" y="374"/>
                    <a:pt x="3054" y="217"/>
                  </a:cubicBezTo>
                  <a:cubicBezTo>
                    <a:pt x="2991" y="124"/>
                    <a:pt x="2881" y="87"/>
                    <a:pt x="2767" y="87"/>
                  </a:cubicBezTo>
                  <a:cubicBezTo>
                    <a:pt x="2690" y="87"/>
                    <a:pt x="2612" y="103"/>
                    <a:pt x="2543" y="132"/>
                  </a:cubicBezTo>
                  <a:cubicBezTo>
                    <a:pt x="2049" y="337"/>
                    <a:pt x="1856" y="926"/>
                    <a:pt x="1740" y="1448"/>
                  </a:cubicBezTo>
                  <a:cubicBezTo>
                    <a:pt x="1728" y="1121"/>
                    <a:pt x="1668" y="796"/>
                    <a:pt x="1561" y="486"/>
                  </a:cubicBezTo>
                  <a:cubicBezTo>
                    <a:pt x="1489" y="275"/>
                    <a:pt x="1361" y="46"/>
                    <a:pt x="1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38"/>
            <p:cNvSpPr/>
            <p:nvPr/>
          </p:nvSpPr>
          <p:spPr>
            <a:xfrm>
              <a:off x="2492084" y="2232832"/>
              <a:ext cx="95744" cy="83269"/>
            </a:xfrm>
            <a:custGeom>
              <a:rect b="b" l="l" r="r" t="t"/>
              <a:pathLst>
                <a:path extrusionOk="0" h="2415" w="2777">
                  <a:moveTo>
                    <a:pt x="7" y="1"/>
                  </a:moveTo>
                  <a:lnTo>
                    <a:pt x="7" y="1"/>
                  </a:lnTo>
                  <a:cubicBezTo>
                    <a:pt x="1" y="381"/>
                    <a:pt x="88" y="786"/>
                    <a:pt x="140" y="1161"/>
                  </a:cubicBezTo>
                  <a:cubicBezTo>
                    <a:pt x="237" y="1183"/>
                    <a:pt x="336" y="1195"/>
                    <a:pt x="436" y="1195"/>
                  </a:cubicBezTo>
                  <a:cubicBezTo>
                    <a:pt x="519" y="1195"/>
                    <a:pt x="602" y="1187"/>
                    <a:pt x="683" y="1171"/>
                  </a:cubicBezTo>
                  <a:lnTo>
                    <a:pt x="683" y="1171"/>
                  </a:lnTo>
                  <a:cubicBezTo>
                    <a:pt x="500" y="1223"/>
                    <a:pt x="327" y="1308"/>
                    <a:pt x="170" y="1417"/>
                  </a:cubicBezTo>
                  <a:cubicBezTo>
                    <a:pt x="204" y="1705"/>
                    <a:pt x="237" y="1993"/>
                    <a:pt x="269" y="2281"/>
                  </a:cubicBezTo>
                  <a:cubicBezTo>
                    <a:pt x="288" y="2281"/>
                    <a:pt x="305" y="2281"/>
                    <a:pt x="323" y="2281"/>
                  </a:cubicBezTo>
                  <a:cubicBezTo>
                    <a:pt x="341" y="2281"/>
                    <a:pt x="359" y="2281"/>
                    <a:pt x="378" y="2281"/>
                  </a:cubicBezTo>
                  <a:cubicBezTo>
                    <a:pt x="941" y="2257"/>
                    <a:pt x="1539" y="1853"/>
                    <a:pt x="1546" y="1288"/>
                  </a:cubicBezTo>
                  <a:cubicBezTo>
                    <a:pt x="1571" y="1511"/>
                    <a:pt x="1597" y="1736"/>
                    <a:pt x="1686" y="1942"/>
                  </a:cubicBezTo>
                  <a:cubicBezTo>
                    <a:pt x="1774" y="2147"/>
                    <a:pt x="1936" y="2333"/>
                    <a:pt x="2150" y="2395"/>
                  </a:cubicBezTo>
                  <a:cubicBezTo>
                    <a:pt x="2194" y="2408"/>
                    <a:pt x="2240" y="2414"/>
                    <a:pt x="2286" y="2414"/>
                  </a:cubicBezTo>
                  <a:cubicBezTo>
                    <a:pt x="2465" y="2414"/>
                    <a:pt x="2646" y="2320"/>
                    <a:pt x="2713" y="2155"/>
                  </a:cubicBezTo>
                  <a:cubicBezTo>
                    <a:pt x="2776" y="1994"/>
                    <a:pt x="2724" y="1812"/>
                    <a:pt x="2646" y="1658"/>
                  </a:cubicBezTo>
                  <a:cubicBezTo>
                    <a:pt x="2454" y="1285"/>
                    <a:pt x="2099" y="1000"/>
                    <a:pt x="1694" y="891"/>
                  </a:cubicBezTo>
                  <a:lnTo>
                    <a:pt x="1694" y="891"/>
                  </a:lnTo>
                  <a:cubicBezTo>
                    <a:pt x="1835" y="921"/>
                    <a:pt x="1979" y="934"/>
                    <a:pt x="2123" y="934"/>
                  </a:cubicBezTo>
                  <a:cubicBezTo>
                    <a:pt x="1847" y="801"/>
                    <a:pt x="1572" y="665"/>
                    <a:pt x="1297" y="531"/>
                  </a:cubicBezTo>
                  <a:lnTo>
                    <a:pt x="1232" y="578"/>
                  </a:lnTo>
                  <a:cubicBezTo>
                    <a:pt x="1247" y="559"/>
                    <a:pt x="1260" y="538"/>
                    <a:pt x="1275" y="521"/>
                  </a:cubicBezTo>
                  <a:cubicBezTo>
                    <a:pt x="1076" y="423"/>
                    <a:pt x="875" y="325"/>
                    <a:pt x="677" y="228"/>
                  </a:cubicBezTo>
                  <a:lnTo>
                    <a:pt x="677" y="228"/>
                  </a:lnTo>
                  <a:cubicBezTo>
                    <a:pt x="702" y="304"/>
                    <a:pt x="740" y="375"/>
                    <a:pt x="791" y="438"/>
                  </a:cubicBezTo>
                  <a:lnTo>
                    <a:pt x="791" y="438"/>
                  </a:lnTo>
                  <a:cubicBezTo>
                    <a:pt x="601" y="234"/>
                    <a:pt x="355" y="83"/>
                    <a:pt x="85" y="16"/>
                  </a:cubicBezTo>
                  <a:cubicBezTo>
                    <a:pt x="61" y="9"/>
                    <a:pt x="33" y="5"/>
                    <a:pt x="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38"/>
            <p:cNvSpPr/>
            <p:nvPr/>
          </p:nvSpPr>
          <p:spPr>
            <a:xfrm>
              <a:off x="3255843" y="2318062"/>
              <a:ext cx="24893" cy="25963"/>
            </a:xfrm>
            <a:custGeom>
              <a:rect b="b" l="l" r="r" t="t"/>
              <a:pathLst>
                <a:path extrusionOk="0" h="753" w="722">
                  <a:moveTo>
                    <a:pt x="525" y="0"/>
                  </a:moveTo>
                  <a:cubicBezTo>
                    <a:pt x="522" y="0"/>
                    <a:pt x="519" y="0"/>
                    <a:pt x="516" y="0"/>
                  </a:cubicBezTo>
                  <a:lnTo>
                    <a:pt x="462" y="8"/>
                  </a:lnTo>
                  <a:cubicBezTo>
                    <a:pt x="426" y="17"/>
                    <a:pt x="396" y="35"/>
                    <a:pt x="372" y="60"/>
                  </a:cubicBezTo>
                  <a:cubicBezTo>
                    <a:pt x="301" y="116"/>
                    <a:pt x="235" y="177"/>
                    <a:pt x="174" y="242"/>
                  </a:cubicBezTo>
                  <a:cubicBezTo>
                    <a:pt x="134" y="287"/>
                    <a:pt x="94" y="330"/>
                    <a:pt x="61" y="380"/>
                  </a:cubicBezTo>
                  <a:cubicBezTo>
                    <a:pt x="39" y="412"/>
                    <a:pt x="23" y="445"/>
                    <a:pt x="14" y="481"/>
                  </a:cubicBezTo>
                  <a:cubicBezTo>
                    <a:pt x="7" y="505"/>
                    <a:pt x="0" y="534"/>
                    <a:pt x="2" y="558"/>
                  </a:cubicBezTo>
                  <a:cubicBezTo>
                    <a:pt x="3" y="568"/>
                    <a:pt x="4" y="578"/>
                    <a:pt x="5" y="587"/>
                  </a:cubicBezTo>
                  <a:cubicBezTo>
                    <a:pt x="5" y="617"/>
                    <a:pt x="14" y="644"/>
                    <a:pt x="28" y="670"/>
                  </a:cubicBezTo>
                  <a:cubicBezTo>
                    <a:pt x="39" y="690"/>
                    <a:pt x="52" y="705"/>
                    <a:pt x="71" y="717"/>
                  </a:cubicBezTo>
                  <a:cubicBezTo>
                    <a:pt x="101" y="741"/>
                    <a:pt x="135" y="753"/>
                    <a:pt x="172" y="753"/>
                  </a:cubicBezTo>
                  <a:cubicBezTo>
                    <a:pt x="186" y="753"/>
                    <a:pt x="201" y="751"/>
                    <a:pt x="216" y="747"/>
                  </a:cubicBezTo>
                  <a:cubicBezTo>
                    <a:pt x="255" y="737"/>
                    <a:pt x="291" y="721"/>
                    <a:pt x="325" y="699"/>
                  </a:cubicBezTo>
                  <a:cubicBezTo>
                    <a:pt x="377" y="665"/>
                    <a:pt x="414" y="615"/>
                    <a:pt x="451" y="565"/>
                  </a:cubicBezTo>
                  <a:lnTo>
                    <a:pt x="451" y="565"/>
                  </a:lnTo>
                  <a:cubicBezTo>
                    <a:pt x="440" y="579"/>
                    <a:pt x="429" y="594"/>
                    <a:pt x="417" y="608"/>
                  </a:cubicBezTo>
                  <a:cubicBezTo>
                    <a:pt x="490" y="514"/>
                    <a:pt x="572" y="427"/>
                    <a:pt x="662" y="347"/>
                  </a:cubicBezTo>
                  <a:cubicBezTo>
                    <a:pt x="700" y="314"/>
                    <a:pt x="722" y="251"/>
                    <a:pt x="722" y="203"/>
                  </a:cubicBezTo>
                  <a:cubicBezTo>
                    <a:pt x="721" y="154"/>
                    <a:pt x="698" y="94"/>
                    <a:pt x="660" y="60"/>
                  </a:cubicBezTo>
                  <a:cubicBezTo>
                    <a:pt x="624" y="25"/>
                    <a:pt x="576" y="0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38"/>
            <p:cNvSpPr/>
            <p:nvPr/>
          </p:nvSpPr>
          <p:spPr>
            <a:xfrm>
              <a:off x="3300147" y="2334887"/>
              <a:ext cx="34615" cy="33584"/>
            </a:xfrm>
            <a:custGeom>
              <a:rect b="b" l="l" r="r" t="t"/>
              <a:pathLst>
                <a:path extrusionOk="0" h="974" w="1004">
                  <a:moveTo>
                    <a:pt x="404" y="701"/>
                  </a:moveTo>
                  <a:cubicBezTo>
                    <a:pt x="410" y="708"/>
                    <a:pt x="415" y="715"/>
                    <a:pt x="421" y="722"/>
                  </a:cubicBezTo>
                  <a:lnTo>
                    <a:pt x="421" y="722"/>
                  </a:lnTo>
                  <a:lnTo>
                    <a:pt x="404" y="701"/>
                  </a:lnTo>
                  <a:close/>
                  <a:moveTo>
                    <a:pt x="250" y="0"/>
                  </a:moveTo>
                  <a:cubicBezTo>
                    <a:pt x="229" y="0"/>
                    <a:pt x="208" y="3"/>
                    <a:pt x="189" y="8"/>
                  </a:cubicBezTo>
                  <a:cubicBezTo>
                    <a:pt x="134" y="24"/>
                    <a:pt x="73" y="66"/>
                    <a:pt x="45" y="118"/>
                  </a:cubicBezTo>
                  <a:cubicBezTo>
                    <a:pt x="15" y="175"/>
                    <a:pt x="0" y="242"/>
                    <a:pt x="20" y="305"/>
                  </a:cubicBezTo>
                  <a:cubicBezTo>
                    <a:pt x="40" y="367"/>
                    <a:pt x="77" y="411"/>
                    <a:pt x="131" y="450"/>
                  </a:cubicBezTo>
                  <a:cubicBezTo>
                    <a:pt x="144" y="458"/>
                    <a:pt x="157" y="468"/>
                    <a:pt x="170" y="478"/>
                  </a:cubicBezTo>
                  <a:cubicBezTo>
                    <a:pt x="268" y="556"/>
                    <a:pt x="358" y="645"/>
                    <a:pt x="436" y="744"/>
                  </a:cubicBezTo>
                  <a:lnTo>
                    <a:pt x="436" y="744"/>
                  </a:lnTo>
                  <a:cubicBezTo>
                    <a:pt x="458" y="774"/>
                    <a:pt x="480" y="804"/>
                    <a:pt x="505" y="832"/>
                  </a:cubicBezTo>
                  <a:cubicBezTo>
                    <a:pt x="530" y="858"/>
                    <a:pt x="555" y="880"/>
                    <a:pt x="581" y="905"/>
                  </a:cubicBezTo>
                  <a:cubicBezTo>
                    <a:pt x="620" y="941"/>
                    <a:pt x="666" y="963"/>
                    <a:pt x="719" y="971"/>
                  </a:cubicBezTo>
                  <a:cubicBezTo>
                    <a:pt x="731" y="973"/>
                    <a:pt x="743" y="974"/>
                    <a:pt x="755" y="974"/>
                  </a:cubicBezTo>
                  <a:cubicBezTo>
                    <a:pt x="796" y="974"/>
                    <a:pt x="839" y="965"/>
                    <a:pt x="873" y="942"/>
                  </a:cubicBezTo>
                  <a:cubicBezTo>
                    <a:pt x="907" y="920"/>
                    <a:pt x="937" y="890"/>
                    <a:pt x="958" y="857"/>
                  </a:cubicBezTo>
                  <a:cubicBezTo>
                    <a:pt x="993" y="806"/>
                    <a:pt x="1003" y="724"/>
                    <a:pt x="985" y="669"/>
                  </a:cubicBezTo>
                  <a:cubicBezTo>
                    <a:pt x="969" y="624"/>
                    <a:pt x="953" y="577"/>
                    <a:pt x="931" y="534"/>
                  </a:cubicBezTo>
                  <a:cubicBezTo>
                    <a:pt x="907" y="489"/>
                    <a:pt x="876" y="451"/>
                    <a:pt x="844" y="413"/>
                  </a:cubicBezTo>
                  <a:cubicBezTo>
                    <a:pt x="803" y="366"/>
                    <a:pt x="761" y="322"/>
                    <a:pt x="715" y="280"/>
                  </a:cubicBezTo>
                  <a:cubicBezTo>
                    <a:pt x="613" y="186"/>
                    <a:pt x="498" y="101"/>
                    <a:pt x="375" y="33"/>
                  </a:cubicBezTo>
                  <a:cubicBezTo>
                    <a:pt x="338" y="12"/>
                    <a:pt x="294" y="0"/>
                    <a:pt x="2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38"/>
            <p:cNvSpPr/>
            <p:nvPr/>
          </p:nvSpPr>
          <p:spPr>
            <a:xfrm>
              <a:off x="3237949" y="2429392"/>
              <a:ext cx="276" cy="414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cubicBezTo>
                    <a:pt x="4" y="5"/>
                    <a:pt x="2" y="8"/>
                    <a:pt x="1" y="11"/>
                  </a:cubicBezTo>
                  <a:cubicBezTo>
                    <a:pt x="3" y="8"/>
                    <a:pt x="6" y="5"/>
                    <a:pt x="8" y="1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38"/>
            <p:cNvSpPr/>
            <p:nvPr/>
          </p:nvSpPr>
          <p:spPr>
            <a:xfrm>
              <a:off x="3224502" y="2389811"/>
              <a:ext cx="28547" cy="43066"/>
            </a:xfrm>
            <a:custGeom>
              <a:rect b="b" l="l" r="r" t="t"/>
              <a:pathLst>
                <a:path extrusionOk="0" h="1249" w="828">
                  <a:moveTo>
                    <a:pt x="521" y="1"/>
                  </a:moveTo>
                  <a:cubicBezTo>
                    <a:pt x="427" y="1"/>
                    <a:pt x="333" y="43"/>
                    <a:pt x="287" y="132"/>
                  </a:cubicBezTo>
                  <a:cubicBezTo>
                    <a:pt x="215" y="276"/>
                    <a:pt x="149" y="425"/>
                    <a:pt x="91" y="576"/>
                  </a:cubicBezTo>
                  <a:cubicBezTo>
                    <a:pt x="65" y="643"/>
                    <a:pt x="36" y="710"/>
                    <a:pt x="21" y="779"/>
                  </a:cubicBezTo>
                  <a:cubicBezTo>
                    <a:pt x="0" y="865"/>
                    <a:pt x="2" y="955"/>
                    <a:pt x="10" y="1042"/>
                  </a:cubicBezTo>
                  <a:cubicBezTo>
                    <a:pt x="18" y="1130"/>
                    <a:pt x="69" y="1222"/>
                    <a:pt x="162" y="1243"/>
                  </a:cubicBezTo>
                  <a:cubicBezTo>
                    <a:pt x="181" y="1246"/>
                    <a:pt x="199" y="1248"/>
                    <a:pt x="218" y="1248"/>
                  </a:cubicBezTo>
                  <a:cubicBezTo>
                    <a:pt x="236" y="1248"/>
                    <a:pt x="255" y="1246"/>
                    <a:pt x="273" y="1243"/>
                  </a:cubicBezTo>
                  <a:cubicBezTo>
                    <a:pt x="329" y="1229"/>
                    <a:pt x="365" y="1191"/>
                    <a:pt x="397" y="1148"/>
                  </a:cubicBezTo>
                  <a:lnTo>
                    <a:pt x="399" y="1145"/>
                  </a:lnTo>
                  <a:cubicBezTo>
                    <a:pt x="401" y="1144"/>
                    <a:pt x="402" y="1141"/>
                    <a:pt x="403" y="1140"/>
                  </a:cubicBezTo>
                  <a:cubicBezTo>
                    <a:pt x="425" y="1111"/>
                    <a:pt x="450" y="1083"/>
                    <a:pt x="469" y="1052"/>
                  </a:cubicBezTo>
                  <a:cubicBezTo>
                    <a:pt x="498" y="1002"/>
                    <a:pt x="524" y="951"/>
                    <a:pt x="545" y="895"/>
                  </a:cubicBezTo>
                  <a:cubicBezTo>
                    <a:pt x="569" y="831"/>
                    <a:pt x="593" y="769"/>
                    <a:pt x="618" y="706"/>
                  </a:cubicBezTo>
                  <a:cubicBezTo>
                    <a:pt x="661" y="606"/>
                    <a:pt x="707" y="505"/>
                    <a:pt x="758" y="409"/>
                  </a:cubicBezTo>
                  <a:cubicBezTo>
                    <a:pt x="828" y="281"/>
                    <a:pt x="798" y="106"/>
                    <a:pt x="662" y="35"/>
                  </a:cubicBezTo>
                  <a:cubicBezTo>
                    <a:pt x="620" y="12"/>
                    <a:pt x="570" y="1"/>
                    <a:pt x="52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38"/>
            <p:cNvSpPr/>
            <p:nvPr/>
          </p:nvSpPr>
          <p:spPr>
            <a:xfrm>
              <a:off x="3163614" y="2387915"/>
              <a:ext cx="26306" cy="39031"/>
            </a:xfrm>
            <a:custGeom>
              <a:rect b="b" l="l" r="r" t="t"/>
              <a:pathLst>
                <a:path extrusionOk="0" h="1132" w="763">
                  <a:moveTo>
                    <a:pt x="487" y="0"/>
                  </a:moveTo>
                  <a:cubicBezTo>
                    <a:pt x="404" y="0"/>
                    <a:pt x="323" y="40"/>
                    <a:pt x="278" y="118"/>
                  </a:cubicBezTo>
                  <a:cubicBezTo>
                    <a:pt x="207" y="245"/>
                    <a:pt x="148" y="375"/>
                    <a:pt x="92" y="507"/>
                  </a:cubicBezTo>
                  <a:cubicBezTo>
                    <a:pt x="69" y="564"/>
                    <a:pt x="48" y="623"/>
                    <a:pt x="28" y="683"/>
                  </a:cubicBezTo>
                  <a:cubicBezTo>
                    <a:pt x="2" y="762"/>
                    <a:pt x="1" y="839"/>
                    <a:pt x="4" y="923"/>
                  </a:cubicBezTo>
                  <a:cubicBezTo>
                    <a:pt x="8" y="1011"/>
                    <a:pt x="66" y="1105"/>
                    <a:pt x="158" y="1126"/>
                  </a:cubicBezTo>
                  <a:cubicBezTo>
                    <a:pt x="175" y="1130"/>
                    <a:pt x="193" y="1132"/>
                    <a:pt x="210" y="1132"/>
                  </a:cubicBezTo>
                  <a:cubicBezTo>
                    <a:pt x="285" y="1132"/>
                    <a:pt x="355" y="1096"/>
                    <a:pt x="394" y="1029"/>
                  </a:cubicBezTo>
                  <a:cubicBezTo>
                    <a:pt x="413" y="1001"/>
                    <a:pt x="431" y="971"/>
                    <a:pt x="450" y="942"/>
                  </a:cubicBezTo>
                  <a:cubicBezTo>
                    <a:pt x="480" y="897"/>
                    <a:pt x="492" y="841"/>
                    <a:pt x="509" y="791"/>
                  </a:cubicBezTo>
                  <a:cubicBezTo>
                    <a:pt x="529" y="734"/>
                    <a:pt x="551" y="678"/>
                    <a:pt x="574" y="622"/>
                  </a:cubicBezTo>
                  <a:cubicBezTo>
                    <a:pt x="611" y="534"/>
                    <a:pt x="653" y="449"/>
                    <a:pt x="700" y="364"/>
                  </a:cubicBezTo>
                  <a:cubicBezTo>
                    <a:pt x="762" y="253"/>
                    <a:pt x="731" y="94"/>
                    <a:pt x="612" y="31"/>
                  </a:cubicBezTo>
                  <a:cubicBezTo>
                    <a:pt x="573" y="10"/>
                    <a:pt x="530" y="0"/>
                    <a:pt x="48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38"/>
            <p:cNvSpPr/>
            <p:nvPr/>
          </p:nvSpPr>
          <p:spPr>
            <a:xfrm>
              <a:off x="3085521" y="2393948"/>
              <a:ext cx="41511" cy="21929"/>
            </a:xfrm>
            <a:custGeom>
              <a:rect b="b" l="l" r="r" t="t"/>
              <a:pathLst>
                <a:path extrusionOk="0" h="636" w="1204">
                  <a:moveTo>
                    <a:pt x="256" y="1"/>
                  </a:moveTo>
                  <a:cubicBezTo>
                    <a:pt x="216" y="1"/>
                    <a:pt x="175" y="10"/>
                    <a:pt x="138" y="31"/>
                  </a:cubicBezTo>
                  <a:cubicBezTo>
                    <a:pt x="88" y="60"/>
                    <a:pt x="42" y="118"/>
                    <a:pt x="29" y="174"/>
                  </a:cubicBezTo>
                  <a:cubicBezTo>
                    <a:pt x="1" y="297"/>
                    <a:pt x="66" y="432"/>
                    <a:pt x="194" y="464"/>
                  </a:cubicBezTo>
                  <a:cubicBezTo>
                    <a:pt x="321" y="499"/>
                    <a:pt x="449" y="531"/>
                    <a:pt x="579" y="565"/>
                  </a:cubicBezTo>
                  <a:cubicBezTo>
                    <a:pt x="641" y="582"/>
                    <a:pt x="704" y="598"/>
                    <a:pt x="767" y="614"/>
                  </a:cubicBezTo>
                  <a:cubicBezTo>
                    <a:pt x="815" y="628"/>
                    <a:pt x="867" y="634"/>
                    <a:pt x="918" y="635"/>
                  </a:cubicBezTo>
                  <a:cubicBezTo>
                    <a:pt x="921" y="635"/>
                    <a:pt x="924" y="635"/>
                    <a:pt x="926" y="635"/>
                  </a:cubicBezTo>
                  <a:cubicBezTo>
                    <a:pt x="987" y="635"/>
                    <a:pt x="1037" y="613"/>
                    <a:pt x="1094" y="587"/>
                  </a:cubicBezTo>
                  <a:cubicBezTo>
                    <a:pt x="1151" y="560"/>
                    <a:pt x="1185" y="495"/>
                    <a:pt x="1193" y="435"/>
                  </a:cubicBezTo>
                  <a:cubicBezTo>
                    <a:pt x="1203" y="364"/>
                    <a:pt x="1178" y="314"/>
                    <a:pt x="1136" y="260"/>
                  </a:cubicBezTo>
                  <a:cubicBezTo>
                    <a:pt x="1034" y="133"/>
                    <a:pt x="851" y="119"/>
                    <a:pt x="704" y="87"/>
                  </a:cubicBezTo>
                  <a:cubicBezTo>
                    <a:pt x="575" y="61"/>
                    <a:pt x="449" y="34"/>
                    <a:pt x="321" y="8"/>
                  </a:cubicBezTo>
                  <a:cubicBezTo>
                    <a:pt x="300" y="4"/>
                    <a:pt x="278" y="1"/>
                    <a:pt x="2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38"/>
            <p:cNvSpPr/>
            <p:nvPr/>
          </p:nvSpPr>
          <p:spPr>
            <a:xfrm>
              <a:off x="2825315" y="2274861"/>
              <a:ext cx="25065" cy="37066"/>
            </a:xfrm>
            <a:custGeom>
              <a:rect b="b" l="l" r="r" t="t"/>
              <a:pathLst>
                <a:path extrusionOk="0" h="1075" w="727">
                  <a:moveTo>
                    <a:pt x="284" y="1"/>
                  </a:moveTo>
                  <a:cubicBezTo>
                    <a:pt x="262" y="1"/>
                    <a:pt x="241" y="4"/>
                    <a:pt x="222" y="10"/>
                  </a:cubicBezTo>
                  <a:cubicBezTo>
                    <a:pt x="97" y="50"/>
                    <a:pt x="0" y="187"/>
                    <a:pt x="45" y="320"/>
                  </a:cubicBezTo>
                  <a:lnTo>
                    <a:pt x="159" y="661"/>
                  </a:lnTo>
                  <a:cubicBezTo>
                    <a:pt x="176" y="716"/>
                    <a:pt x="193" y="775"/>
                    <a:pt x="215" y="832"/>
                  </a:cubicBezTo>
                  <a:cubicBezTo>
                    <a:pt x="235" y="879"/>
                    <a:pt x="253" y="914"/>
                    <a:pt x="290" y="950"/>
                  </a:cubicBezTo>
                  <a:cubicBezTo>
                    <a:pt x="300" y="962"/>
                    <a:pt x="312" y="972"/>
                    <a:pt x="323" y="982"/>
                  </a:cubicBezTo>
                  <a:cubicBezTo>
                    <a:pt x="352" y="1008"/>
                    <a:pt x="383" y="1030"/>
                    <a:pt x="416" y="1051"/>
                  </a:cubicBezTo>
                  <a:cubicBezTo>
                    <a:pt x="442" y="1067"/>
                    <a:pt x="471" y="1074"/>
                    <a:pt x="501" y="1074"/>
                  </a:cubicBezTo>
                  <a:cubicBezTo>
                    <a:pt x="526" y="1074"/>
                    <a:pt x="552" y="1069"/>
                    <a:pt x="575" y="1060"/>
                  </a:cubicBezTo>
                  <a:cubicBezTo>
                    <a:pt x="629" y="1037"/>
                    <a:pt x="657" y="997"/>
                    <a:pt x="679" y="944"/>
                  </a:cubicBezTo>
                  <a:cubicBezTo>
                    <a:pt x="708" y="866"/>
                    <a:pt x="726" y="765"/>
                    <a:pt x="702" y="684"/>
                  </a:cubicBezTo>
                  <a:cubicBezTo>
                    <a:pt x="687" y="630"/>
                    <a:pt x="665" y="574"/>
                    <a:pt x="646" y="520"/>
                  </a:cubicBezTo>
                  <a:lnTo>
                    <a:pt x="533" y="187"/>
                  </a:lnTo>
                  <a:cubicBezTo>
                    <a:pt x="513" y="124"/>
                    <a:pt x="474" y="69"/>
                    <a:pt x="417" y="36"/>
                  </a:cubicBezTo>
                  <a:cubicBezTo>
                    <a:pt x="380" y="14"/>
                    <a:pt x="331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38"/>
            <p:cNvSpPr/>
            <p:nvPr/>
          </p:nvSpPr>
          <p:spPr>
            <a:xfrm>
              <a:off x="2845485" y="2239728"/>
              <a:ext cx="42097" cy="24136"/>
            </a:xfrm>
            <a:custGeom>
              <a:rect b="b" l="l" r="r" t="t"/>
              <a:pathLst>
                <a:path extrusionOk="0" h="700" w="1221">
                  <a:moveTo>
                    <a:pt x="259" y="0"/>
                  </a:moveTo>
                  <a:cubicBezTo>
                    <a:pt x="218" y="0"/>
                    <a:pt x="178" y="9"/>
                    <a:pt x="139" y="31"/>
                  </a:cubicBezTo>
                  <a:cubicBezTo>
                    <a:pt x="89" y="61"/>
                    <a:pt x="40" y="119"/>
                    <a:pt x="28" y="177"/>
                  </a:cubicBezTo>
                  <a:cubicBezTo>
                    <a:pt x="1" y="300"/>
                    <a:pt x="64" y="449"/>
                    <a:pt x="198" y="478"/>
                  </a:cubicBezTo>
                  <a:cubicBezTo>
                    <a:pt x="375" y="515"/>
                    <a:pt x="547" y="567"/>
                    <a:pt x="715" y="638"/>
                  </a:cubicBezTo>
                  <a:cubicBezTo>
                    <a:pt x="694" y="629"/>
                    <a:pt x="673" y="622"/>
                    <a:pt x="654" y="612"/>
                  </a:cubicBezTo>
                  <a:lnTo>
                    <a:pt x="654" y="612"/>
                  </a:lnTo>
                  <a:cubicBezTo>
                    <a:pt x="731" y="645"/>
                    <a:pt x="806" y="671"/>
                    <a:pt x="887" y="691"/>
                  </a:cubicBezTo>
                  <a:cubicBezTo>
                    <a:pt x="907" y="697"/>
                    <a:pt x="928" y="700"/>
                    <a:pt x="948" y="700"/>
                  </a:cubicBezTo>
                  <a:cubicBezTo>
                    <a:pt x="1044" y="700"/>
                    <a:pt x="1135" y="642"/>
                    <a:pt x="1173" y="551"/>
                  </a:cubicBezTo>
                  <a:cubicBezTo>
                    <a:pt x="1220" y="437"/>
                    <a:pt x="1175" y="312"/>
                    <a:pt x="1073" y="248"/>
                  </a:cubicBezTo>
                  <a:cubicBezTo>
                    <a:pt x="953" y="172"/>
                    <a:pt x="821" y="129"/>
                    <a:pt x="685" y="92"/>
                  </a:cubicBezTo>
                  <a:cubicBezTo>
                    <a:pt x="566" y="59"/>
                    <a:pt x="448" y="29"/>
                    <a:pt x="329" y="7"/>
                  </a:cubicBezTo>
                  <a:cubicBezTo>
                    <a:pt x="305" y="3"/>
                    <a:pt x="282" y="0"/>
                    <a:pt x="25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38"/>
            <p:cNvSpPr/>
            <p:nvPr/>
          </p:nvSpPr>
          <p:spPr>
            <a:xfrm>
              <a:off x="2901787" y="2173909"/>
              <a:ext cx="38201" cy="25688"/>
            </a:xfrm>
            <a:custGeom>
              <a:rect b="b" l="l" r="r" t="t"/>
              <a:pathLst>
                <a:path extrusionOk="0" h="745" w="1108">
                  <a:moveTo>
                    <a:pt x="271" y="1"/>
                  </a:moveTo>
                  <a:cubicBezTo>
                    <a:pt x="269" y="1"/>
                    <a:pt x="266" y="1"/>
                    <a:pt x="264" y="1"/>
                  </a:cubicBezTo>
                  <a:cubicBezTo>
                    <a:pt x="200" y="1"/>
                    <a:pt x="124" y="29"/>
                    <a:pt x="80" y="76"/>
                  </a:cubicBezTo>
                  <a:cubicBezTo>
                    <a:pt x="35" y="126"/>
                    <a:pt x="1" y="191"/>
                    <a:pt x="5" y="260"/>
                  </a:cubicBezTo>
                  <a:cubicBezTo>
                    <a:pt x="7" y="326"/>
                    <a:pt x="30" y="399"/>
                    <a:pt x="80" y="444"/>
                  </a:cubicBezTo>
                  <a:cubicBezTo>
                    <a:pt x="204" y="550"/>
                    <a:pt x="336" y="626"/>
                    <a:pt x="489" y="683"/>
                  </a:cubicBezTo>
                  <a:cubicBezTo>
                    <a:pt x="543" y="704"/>
                    <a:pt x="600" y="719"/>
                    <a:pt x="658" y="729"/>
                  </a:cubicBezTo>
                  <a:cubicBezTo>
                    <a:pt x="693" y="735"/>
                    <a:pt x="730" y="740"/>
                    <a:pt x="765" y="745"/>
                  </a:cubicBezTo>
                  <a:cubicBezTo>
                    <a:pt x="769" y="745"/>
                    <a:pt x="773" y="745"/>
                    <a:pt x="778" y="745"/>
                  </a:cubicBezTo>
                  <a:cubicBezTo>
                    <a:pt x="809" y="745"/>
                    <a:pt x="841" y="739"/>
                    <a:pt x="870" y="734"/>
                  </a:cubicBezTo>
                  <a:cubicBezTo>
                    <a:pt x="902" y="729"/>
                    <a:pt x="937" y="716"/>
                    <a:pt x="964" y="700"/>
                  </a:cubicBezTo>
                  <a:cubicBezTo>
                    <a:pt x="1007" y="675"/>
                    <a:pt x="1038" y="636"/>
                    <a:pt x="1064" y="596"/>
                  </a:cubicBezTo>
                  <a:cubicBezTo>
                    <a:pt x="1108" y="528"/>
                    <a:pt x="1107" y="429"/>
                    <a:pt x="1065" y="361"/>
                  </a:cubicBezTo>
                  <a:cubicBezTo>
                    <a:pt x="1043" y="329"/>
                    <a:pt x="1020" y="299"/>
                    <a:pt x="990" y="276"/>
                  </a:cubicBezTo>
                  <a:cubicBezTo>
                    <a:pt x="956" y="248"/>
                    <a:pt x="917" y="232"/>
                    <a:pt x="874" y="220"/>
                  </a:cubicBezTo>
                  <a:cubicBezTo>
                    <a:pt x="843" y="209"/>
                    <a:pt x="810" y="205"/>
                    <a:pt x="776" y="203"/>
                  </a:cubicBezTo>
                  <a:cubicBezTo>
                    <a:pt x="712" y="193"/>
                    <a:pt x="648" y="175"/>
                    <a:pt x="587" y="152"/>
                  </a:cubicBezTo>
                  <a:cubicBezTo>
                    <a:pt x="535" y="128"/>
                    <a:pt x="486" y="100"/>
                    <a:pt x="439" y="68"/>
                  </a:cubicBezTo>
                  <a:lnTo>
                    <a:pt x="439" y="68"/>
                  </a:lnTo>
                  <a:cubicBezTo>
                    <a:pt x="417" y="48"/>
                    <a:pt x="393" y="32"/>
                    <a:pt x="364" y="23"/>
                  </a:cubicBezTo>
                  <a:cubicBezTo>
                    <a:pt x="335" y="8"/>
                    <a:pt x="304" y="1"/>
                    <a:pt x="2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38"/>
            <p:cNvSpPr/>
            <p:nvPr/>
          </p:nvSpPr>
          <p:spPr>
            <a:xfrm>
              <a:off x="2848209" y="2154946"/>
              <a:ext cx="29133" cy="43169"/>
            </a:xfrm>
            <a:custGeom>
              <a:rect b="b" l="l" r="r" t="t"/>
              <a:pathLst>
                <a:path extrusionOk="0" h="1252" w="845">
                  <a:moveTo>
                    <a:pt x="573" y="1"/>
                  </a:moveTo>
                  <a:cubicBezTo>
                    <a:pt x="552" y="1"/>
                    <a:pt x="531" y="4"/>
                    <a:pt x="510" y="10"/>
                  </a:cubicBezTo>
                  <a:cubicBezTo>
                    <a:pt x="450" y="30"/>
                    <a:pt x="384" y="68"/>
                    <a:pt x="357" y="128"/>
                  </a:cubicBezTo>
                  <a:cubicBezTo>
                    <a:pt x="294" y="266"/>
                    <a:pt x="231" y="402"/>
                    <a:pt x="168" y="541"/>
                  </a:cubicBezTo>
                  <a:cubicBezTo>
                    <a:pt x="137" y="608"/>
                    <a:pt x="107" y="676"/>
                    <a:pt x="76" y="744"/>
                  </a:cubicBezTo>
                  <a:cubicBezTo>
                    <a:pt x="67" y="761"/>
                    <a:pt x="59" y="781"/>
                    <a:pt x="50" y="800"/>
                  </a:cubicBezTo>
                  <a:cubicBezTo>
                    <a:pt x="48" y="805"/>
                    <a:pt x="45" y="808"/>
                    <a:pt x="43" y="813"/>
                  </a:cubicBezTo>
                  <a:cubicBezTo>
                    <a:pt x="19" y="855"/>
                    <a:pt x="8" y="900"/>
                    <a:pt x="7" y="947"/>
                  </a:cubicBezTo>
                  <a:cubicBezTo>
                    <a:pt x="5" y="964"/>
                    <a:pt x="2" y="984"/>
                    <a:pt x="2" y="1003"/>
                  </a:cubicBezTo>
                  <a:cubicBezTo>
                    <a:pt x="1" y="1055"/>
                    <a:pt x="22" y="1097"/>
                    <a:pt x="43" y="1141"/>
                  </a:cubicBezTo>
                  <a:cubicBezTo>
                    <a:pt x="77" y="1211"/>
                    <a:pt x="160" y="1251"/>
                    <a:pt x="237" y="1251"/>
                  </a:cubicBezTo>
                  <a:cubicBezTo>
                    <a:pt x="256" y="1251"/>
                    <a:pt x="275" y="1249"/>
                    <a:pt x="292" y="1244"/>
                  </a:cubicBezTo>
                  <a:cubicBezTo>
                    <a:pt x="359" y="1224"/>
                    <a:pt x="409" y="1190"/>
                    <a:pt x="453" y="1138"/>
                  </a:cubicBezTo>
                  <a:cubicBezTo>
                    <a:pt x="492" y="1091"/>
                    <a:pt x="511" y="1050"/>
                    <a:pt x="534" y="995"/>
                  </a:cubicBezTo>
                  <a:cubicBezTo>
                    <a:pt x="563" y="928"/>
                    <a:pt x="591" y="863"/>
                    <a:pt x="619" y="797"/>
                  </a:cubicBezTo>
                  <a:cubicBezTo>
                    <a:pt x="678" y="660"/>
                    <a:pt x="736" y="524"/>
                    <a:pt x="796" y="386"/>
                  </a:cubicBezTo>
                  <a:cubicBezTo>
                    <a:pt x="826" y="319"/>
                    <a:pt x="844" y="260"/>
                    <a:pt x="823" y="189"/>
                  </a:cubicBezTo>
                  <a:cubicBezTo>
                    <a:pt x="807" y="130"/>
                    <a:pt x="761" y="66"/>
                    <a:pt x="706" y="36"/>
                  </a:cubicBezTo>
                  <a:cubicBezTo>
                    <a:pt x="666" y="15"/>
                    <a:pt x="619" y="1"/>
                    <a:pt x="5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38"/>
            <p:cNvSpPr/>
            <p:nvPr/>
          </p:nvSpPr>
          <p:spPr>
            <a:xfrm>
              <a:off x="2802732" y="2144361"/>
              <a:ext cx="36891" cy="39273"/>
            </a:xfrm>
            <a:custGeom>
              <a:rect b="b" l="l" r="r" t="t"/>
              <a:pathLst>
                <a:path extrusionOk="0" h="1139" w="1070">
                  <a:moveTo>
                    <a:pt x="806" y="1"/>
                  </a:moveTo>
                  <a:cubicBezTo>
                    <a:pt x="784" y="1"/>
                    <a:pt x="763" y="4"/>
                    <a:pt x="743" y="10"/>
                  </a:cubicBezTo>
                  <a:cubicBezTo>
                    <a:pt x="676" y="31"/>
                    <a:pt x="633" y="71"/>
                    <a:pt x="592" y="126"/>
                  </a:cubicBezTo>
                  <a:cubicBezTo>
                    <a:pt x="585" y="135"/>
                    <a:pt x="577" y="145"/>
                    <a:pt x="571" y="153"/>
                  </a:cubicBezTo>
                  <a:cubicBezTo>
                    <a:pt x="481" y="270"/>
                    <a:pt x="384" y="381"/>
                    <a:pt x="282" y="487"/>
                  </a:cubicBezTo>
                  <a:cubicBezTo>
                    <a:pt x="225" y="546"/>
                    <a:pt x="161" y="602"/>
                    <a:pt x="111" y="666"/>
                  </a:cubicBezTo>
                  <a:cubicBezTo>
                    <a:pt x="74" y="713"/>
                    <a:pt x="35" y="772"/>
                    <a:pt x="18" y="829"/>
                  </a:cubicBezTo>
                  <a:cubicBezTo>
                    <a:pt x="0" y="886"/>
                    <a:pt x="3" y="943"/>
                    <a:pt x="14" y="1003"/>
                  </a:cubicBezTo>
                  <a:cubicBezTo>
                    <a:pt x="25" y="1062"/>
                    <a:pt x="80" y="1104"/>
                    <a:pt x="133" y="1122"/>
                  </a:cubicBezTo>
                  <a:cubicBezTo>
                    <a:pt x="167" y="1134"/>
                    <a:pt x="199" y="1139"/>
                    <a:pt x="231" y="1139"/>
                  </a:cubicBezTo>
                  <a:cubicBezTo>
                    <a:pt x="418" y="1139"/>
                    <a:pt x="575" y="959"/>
                    <a:pt x="690" y="826"/>
                  </a:cubicBezTo>
                  <a:cubicBezTo>
                    <a:pt x="810" y="685"/>
                    <a:pt x="924" y="536"/>
                    <a:pt x="1026" y="383"/>
                  </a:cubicBezTo>
                  <a:cubicBezTo>
                    <a:pt x="1063" y="331"/>
                    <a:pt x="1070" y="248"/>
                    <a:pt x="1054" y="187"/>
                  </a:cubicBezTo>
                  <a:cubicBezTo>
                    <a:pt x="1038" y="129"/>
                    <a:pt x="993" y="65"/>
                    <a:pt x="939" y="36"/>
                  </a:cubicBezTo>
                  <a:cubicBezTo>
                    <a:pt x="898" y="15"/>
                    <a:pt x="852" y="1"/>
                    <a:pt x="80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38"/>
            <p:cNvSpPr/>
            <p:nvPr/>
          </p:nvSpPr>
          <p:spPr>
            <a:xfrm>
              <a:off x="2720571" y="2188355"/>
              <a:ext cx="41890" cy="20309"/>
            </a:xfrm>
            <a:custGeom>
              <a:rect b="b" l="l" r="r" t="t"/>
              <a:pathLst>
                <a:path extrusionOk="0" h="589" w="1215">
                  <a:moveTo>
                    <a:pt x="227" y="0"/>
                  </a:moveTo>
                  <a:cubicBezTo>
                    <a:pt x="110" y="0"/>
                    <a:pt x="0" y="113"/>
                    <a:pt x="6" y="230"/>
                  </a:cubicBezTo>
                  <a:cubicBezTo>
                    <a:pt x="12" y="362"/>
                    <a:pt x="106" y="448"/>
                    <a:pt x="235" y="459"/>
                  </a:cubicBezTo>
                  <a:cubicBezTo>
                    <a:pt x="288" y="463"/>
                    <a:pt x="343" y="469"/>
                    <a:pt x="396" y="477"/>
                  </a:cubicBezTo>
                  <a:cubicBezTo>
                    <a:pt x="567" y="501"/>
                    <a:pt x="737" y="535"/>
                    <a:pt x="903" y="581"/>
                  </a:cubicBezTo>
                  <a:cubicBezTo>
                    <a:pt x="922" y="586"/>
                    <a:pt x="941" y="588"/>
                    <a:pt x="960" y="588"/>
                  </a:cubicBezTo>
                  <a:cubicBezTo>
                    <a:pt x="1060" y="588"/>
                    <a:pt x="1162" y="522"/>
                    <a:pt x="1184" y="420"/>
                  </a:cubicBezTo>
                  <a:cubicBezTo>
                    <a:pt x="1215" y="294"/>
                    <a:pt x="1148" y="177"/>
                    <a:pt x="1026" y="138"/>
                  </a:cubicBezTo>
                  <a:cubicBezTo>
                    <a:pt x="770" y="56"/>
                    <a:pt x="504" y="13"/>
                    <a:pt x="235" y="1"/>
                  </a:cubicBezTo>
                  <a:cubicBezTo>
                    <a:pt x="232" y="1"/>
                    <a:pt x="229" y="0"/>
                    <a:pt x="2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38"/>
            <p:cNvSpPr/>
            <p:nvPr/>
          </p:nvSpPr>
          <p:spPr>
            <a:xfrm>
              <a:off x="2758048" y="2270206"/>
              <a:ext cx="2069" cy="896"/>
            </a:xfrm>
            <a:custGeom>
              <a:rect b="b" l="l" r="r" t="t"/>
              <a:pathLst>
                <a:path extrusionOk="0" h="26" w="60">
                  <a:moveTo>
                    <a:pt x="1" y="0"/>
                  </a:moveTo>
                  <a:lnTo>
                    <a:pt x="1" y="0"/>
                  </a:lnTo>
                  <a:cubicBezTo>
                    <a:pt x="18" y="8"/>
                    <a:pt x="38" y="16"/>
                    <a:pt x="56" y="24"/>
                  </a:cubicBezTo>
                  <a:cubicBezTo>
                    <a:pt x="58" y="24"/>
                    <a:pt x="59" y="25"/>
                    <a:pt x="60" y="25"/>
                  </a:cubicBezTo>
                  <a:cubicBezTo>
                    <a:pt x="39" y="16"/>
                    <a:pt x="19" y="8"/>
                    <a:pt x="1" y="0"/>
                  </a:cubicBezTo>
                  <a:close/>
                </a:path>
              </a:pathLst>
            </a:custGeom>
            <a:solidFill>
              <a:srgbClr val="EFE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38"/>
            <p:cNvSpPr/>
            <p:nvPr/>
          </p:nvSpPr>
          <p:spPr>
            <a:xfrm>
              <a:off x="2743188" y="2250002"/>
              <a:ext cx="44200" cy="25101"/>
            </a:xfrm>
            <a:custGeom>
              <a:rect b="b" l="l" r="r" t="t"/>
              <a:pathLst>
                <a:path extrusionOk="0" h="728" w="1282">
                  <a:moveTo>
                    <a:pt x="268" y="1"/>
                  </a:moveTo>
                  <a:cubicBezTo>
                    <a:pt x="185" y="1"/>
                    <a:pt x="103" y="38"/>
                    <a:pt x="61" y="117"/>
                  </a:cubicBezTo>
                  <a:cubicBezTo>
                    <a:pt x="0" y="233"/>
                    <a:pt x="32" y="382"/>
                    <a:pt x="148" y="450"/>
                  </a:cubicBezTo>
                  <a:cubicBezTo>
                    <a:pt x="258" y="513"/>
                    <a:pt x="371" y="562"/>
                    <a:pt x="487" y="611"/>
                  </a:cubicBezTo>
                  <a:cubicBezTo>
                    <a:pt x="568" y="645"/>
                    <a:pt x="651" y="681"/>
                    <a:pt x="737" y="701"/>
                  </a:cubicBezTo>
                  <a:cubicBezTo>
                    <a:pt x="797" y="713"/>
                    <a:pt x="862" y="724"/>
                    <a:pt x="923" y="727"/>
                  </a:cubicBezTo>
                  <a:cubicBezTo>
                    <a:pt x="928" y="727"/>
                    <a:pt x="933" y="727"/>
                    <a:pt x="938" y="727"/>
                  </a:cubicBezTo>
                  <a:cubicBezTo>
                    <a:pt x="1011" y="727"/>
                    <a:pt x="1080" y="698"/>
                    <a:pt x="1143" y="660"/>
                  </a:cubicBezTo>
                  <a:cubicBezTo>
                    <a:pt x="1256" y="590"/>
                    <a:pt x="1281" y="428"/>
                    <a:pt x="1185" y="332"/>
                  </a:cubicBezTo>
                  <a:cubicBezTo>
                    <a:pt x="1155" y="303"/>
                    <a:pt x="1127" y="274"/>
                    <a:pt x="1090" y="253"/>
                  </a:cubicBezTo>
                  <a:cubicBezTo>
                    <a:pt x="1048" y="229"/>
                    <a:pt x="1004" y="213"/>
                    <a:pt x="959" y="203"/>
                  </a:cubicBezTo>
                  <a:cubicBezTo>
                    <a:pt x="902" y="190"/>
                    <a:pt x="848" y="177"/>
                    <a:pt x="792" y="165"/>
                  </a:cubicBezTo>
                  <a:cubicBezTo>
                    <a:pt x="685" y="143"/>
                    <a:pt x="582" y="111"/>
                    <a:pt x="482" y="71"/>
                  </a:cubicBezTo>
                  <a:cubicBezTo>
                    <a:pt x="451" y="57"/>
                    <a:pt x="422" y="45"/>
                    <a:pt x="393" y="30"/>
                  </a:cubicBezTo>
                  <a:cubicBezTo>
                    <a:pt x="354" y="11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38"/>
            <p:cNvSpPr/>
            <p:nvPr/>
          </p:nvSpPr>
          <p:spPr>
            <a:xfrm>
              <a:off x="2790285" y="2208318"/>
              <a:ext cx="45269" cy="21998"/>
            </a:xfrm>
            <a:custGeom>
              <a:rect b="b" l="l" r="r" t="t"/>
              <a:pathLst>
                <a:path extrusionOk="0" h="638" w="1313">
                  <a:moveTo>
                    <a:pt x="278" y="0"/>
                  </a:moveTo>
                  <a:cubicBezTo>
                    <a:pt x="168" y="0"/>
                    <a:pt x="56" y="75"/>
                    <a:pt x="32" y="185"/>
                  </a:cubicBezTo>
                  <a:cubicBezTo>
                    <a:pt x="1" y="321"/>
                    <a:pt x="74" y="452"/>
                    <a:pt x="208" y="493"/>
                  </a:cubicBezTo>
                  <a:cubicBezTo>
                    <a:pt x="353" y="539"/>
                    <a:pt x="500" y="578"/>
                    <a:pt x="649" y="609"/>
                  </a:cubicBezTo>
                  <a:cubicBezTo>
                    <a:pt x="730" y="626"/>
                    <a:pt x="813" y="637"/>
                    <a:pt x="897" y="637"/>
                  </a:cubicBezTo>
                  <a:cubicBezTo>
                    <a:pt x="906" y="637"/>
                    <a:pt x="916" y="637"/>
                    <a:pt x="926" y="637"/>
                  </a:cubicBezTo>
                  <a:cubicBezTo>
                    <a:pt x="1010" y="634"/>
                    <a:pt x="1102" y="612"/>
                    <a:pt x="1181" y="586"/>
                  </a:cubicBezTo>
                  <a:cubicBezTo>
                    <a:pt x="1247" y="565"/>
                    <a:pt x="1295" y="513"/>
                    <a:pt x="1305" y="442"/>
                  </a:cubicBezTo>
                  <a:cubicBezTo>
                    <a:pt x="1312" y="379"/>
                    <a:pt x="1282" y="305"/>
                    <a:pt x="1221" y="272"/>
                  </a:cubicBezTo>
                  <a:cubicBezTo>
                    <a:pt x="1204" y="263"/>
                    <a:pt x="1187" y="253"/>
                    <a:pt x="1169" y="243"/>
                  </a:cubicBezTo>
                  <a:cubicBezTo>
                    <a:pt x="1160" y="239"/>
                    <a:pt x="1108" y="219"/>
                    <a:pt x="1109" y="219"/>
                  </a:cubicBezTo>
                  <a:lnTo>
                    <a:pt x="1109" y="219"/>
                  </a:lnTo>
                  <a:cubicBezTo>
                    <a:pt x="1110" y="219"/>
                    <a:pt x="1115" y="221"/>
                    <a:pt x="1129" y="226"/>
                  </a:cubicBezTo>
                  <a:cubicBezTo>
                    <a:pt x="1081" y="208"/>
                    <a:pt x="1037" y="181"/>
                    <a:pt x="988" y="164"/>
                  </a:cubicBezTo>
                  <a:cubicBezTo>
                    <a:pt x="918" y="142"/>
                    <a:pt x="848" y="125"/>
                    <a:pt x="776" y="112"/>
                  </a:cubicBezTo>
                  <a:cubicBezTo>
                    <a:pt x="629" y="86"/>
                    <a:pt x="484" y="51"/>
                    <a:pt x="341" y="9"/>
                  </a:cubicBezTo>
                  <a:cubicBezTo>
                    <a:pt x="321" y="3"/>
                    <a:pt x="299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38"/>
            <p:cNvSpPr/>
            <p:nvPr/>
          </p:nvSpPr>
          <p:spPr>
            <a:xfrm>
              <a:off x="3185956" y="2310684"/>
              <a:ext cx="38132" cy="30480"/>
            </a:xfrm>
            <a:custGeom>
              <a:rect b="b" l="l" r="r" t="t"/>
              <a:pathLst>
                <a:path extrusionOk="0" h="884" w="1106">
                  <a:moveTo>
                    <a:pt x="262" y="0"/>
                  </a:moveTo>
                  <a:cubicBezTo>
                    <a:pt x="200" y="0"/>
                    <a:pt x="139" y="23"/>
                    <a:pt x="94" y="71"/>
                  </a:cubicBezTo>
                  <a:cubicBezTo>
                    <a:pt x="4" y="171"/>
                    <a:pt x="1" y="316"/>
                    <a:pt x="94" y="417"/>
                  </a:cubicBezTo>
                  <a:cubicBezTo>
                    <a:pt x="202" y="530"/>
                    <a:pt x="319" y="629"/>
                    <a:pt x="446" y="718"/>
                  </a:cubicBezTo>
                  <a:cubicBezTo>
                    <a:pt x="500" y="758"/>
                    <a:pt x="558" y="795"/>
                    <a:pt x="618" y="826"/>
                  </a:cubicBezTo>
                  <a:cubicBezTo>
                    <a:pt x="677" y="856"/>
                    <a:pt x="736" y="883"/>
                    <a:pt x="803" y="883"/>
                  </a:cubicBezTo>
                  <a:cubicBezTo>
                    <a:pt x="808" y="883"/>
                    <a:pt x="812" y="883"/>
                    <a:pt x="817" y="883"/>
                  </a:cubicBezTo>
                  <a:cubicBezTo>
                    <a:pt x="865" y="880"/>
                    <a:pt x="912" y="877"/>
                    <a:pt x="958" y="861"/>
                  </a:cubicBezTo>
                  <a:cubicBezTo>
                    <a:pt x="1015" y="842"/>
                    <a:pt x="1057" y="806"/>
                    <a:pt x="1079" y="752"/>
                  </a:cubicBezTo>
                  <a:cubicBezTo>
                    <a:pt x="1106" y="693"/>
                    <a:pt x="1098" y="639"/>
                    <a:pt x="1072" y="584"/>
                  </a:cubicBezTo>
                  <a:cubicBezTo>
                    <a:pt x="1038" y="513"/>
                    <a:pt x="986" y="440"/>
                    <a:pt x="920" y="400"/>
                  </a:cubicBezTo>
                  <a:cubicBezTo>
                    <a:pt x="880" y="376"/>
                    <a:pt x="837" y="354"/>
                    <a:pt x="795" y="331"/>
                  </a:cubicBezTo>
                  <a:cubicBezTo>
                    <a:pt x="717" y="287"/>
                    <a:pt x="642" y="236"/>
                    <a:pt x="571" y="183"/>
                  </a:cubicBezTo>
                  <a:cubicBezTo>
                    <a:pt x="526" y="146"/>
                    <a:pt x="483" y="111"/>
                    <a:pt x="441" y="71"/>
                  </a:cubicBezTo>
                  <a:cubicBezTo>
                    <a:pt x="393" y="25"/>
                    <a:pt x="327" y="0"/>
                    <a:pt x="26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38"/>
            <p:cNvSpPr/>
            <p:nvPr/>
          </p:nvSpPr>
          <p:spPr>
            <a:xfrm>
              <a:off x="3154374" y="2253484"/>
              <a:ext cx="46683" cy="22274"/>
            </a:xfrm>
            <a:custGeom>
              <a:rect b="b" l="l" r="r" t="t"/>
              <a:pathLst>
                <a:path extrusionOk="0" h="646" w="1354">
                  <a:moveTo>
                    <a:pt x="276" y="0"/>
                  </a:moveTo>
                  <a:cubicBezTo>
                    <a:pt x="230" y="0"/>
                    <a:pt x="187" y="9"/>
                    <a:pt x="142" y="35"/>
                  </a:cubicBezTo>
                  <a:cubicBezTo>
                    <a:pt x="84" y="69"/>
                    <a:pt x="30" y="134"/>
                    <a:pt x="16" y="199"/>
                  </a:cubicBezTo>
                  <a:cubicBezTo>
                    <a:pt x="0" y="270"/>
                    <a:pt x="3" y="349"/>
                    <a:pt x="43" y="411"/>
                  </a:cubicBezTo>
                  <a:cubicBezTo>
                    <a:pt x="79" y="467"/>
                    <a:pt x="139" y="527"/>
                    <a:pt x="207" y="537"/>
                  </a:cubicBezTo>
                  <a:cubicBezTo>
                    <a:pt x="347" y="559"/>
                    <a:pt x="484" y="582"/>
                    <a:pt x="624" y="603"/>
                  </a:cubicBezTo>
                  <a:cubicBezTo>
                    <a:pt x="712" y="616"/>
                    <a:pt x="801" y="630"/>
                    <a:pt x="889" y="637"/>
                  </a:cubicBezTo>
                  <a:cubicBezTo>
                    <a:pt x="958" y="644"/>
                    <a:pt x="1029" y="644"/>
                    <a:pt x="1098" y="645"/>
                  </a:cubicBezTo>
                  <a:cubicBezTo>
                    <a:pt x="1100" y="646"/>
                    <a:pt x="1103" y="646"/>
                    <a:pt x="1105" y="646"/>
                  </a:cubicBezTo>
                  <a:cubicBezTo>
                    <a:pt x="1224" y="646"/>
                    <a:pt x="1324" y="546"/>
                    <a:pt x="1339" y="432"/>
                  </a:cubicBezTo>
                  <a:cubicBezTo>
                    <a:pt x="1354" y="313"/>
                    <a:pt x="1280" y="198"/>
                    <a:pt x="1161" y="163"/>
                  </a:cubicBezTo>
                  <a:cubicBezTo>
                    <a:pt x="1029" y="126"/>
                    <a:pt x="899" y="92"/>
                    <a:pt x="761" y="72"/>
                  </a:cubicBezTo>
                  <a:cubicBezTo>
                    <a:pt x="626" y="50"/>
                    <a:pt x="490" y="28"/>
                    <a:pt x="354" y="7"/>
                  </a:cubicBezTo>
                  <a:cubicBezTo>
                    <a:pt x="327" y="3"/>
                    <a:pt x="301" y="0"/>
                    <a:pt x="2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38"/>
            <p:cNvSpPr/>
            <p:nvPr/>
          </p:nvSpPr>
          <p:spPr>
            <a:xfrm>
              <a:off x="3284667" y="2387673"/>
              <a:ext cx="36477" cy="43617"/>
            </a:xfrm>
            <a:custGeom>
              <a:rect b="b" l="l" r="r" t="t"/>
              <a:pathLst>
                <a:path extrusionOk="0" h="1265" w="1058">
                  <a:moveTo>
                    <a:pt x="801" y="1"/>
                  </a:moveTo>
                  <a:cubicBezTo>
                    <a:pt x="716" y="1"/>
                    <a:pt x="637" y="45"/>
                    <a:pt x="583" y="123"/>
                  </a:cubicBezTo>
                  <a:lnTo>
                    <a:pt x="324" y="488"/>
                  </a:lnTo>
                  <a:cubicBezTo>
                    <a:pt x="283" y="549"/>
                    <a:pt x="240" y="608"/>
                    <a:pt x="198" y="668"/>
                  </a:cubicBezTo>
                  <a:cubicBezTo>
                    <a:pt x="145" y="743"/>
                    <a:pt x="86" y="814"/>
                    <a:pt x="54" y="901"/>
                  </a:cubicBezTo>
                  <a:cubicBezTo>
                    <a:pt x="16" y="1004"/>
                    <a:pt x="0" y="1127"/>
                    <a:pt x="81" y="1213"/>
                  </a:cubicBezTo>
                  <a:cubicBezTo>
                    <a:pt x="114" y="1248"/>
                    <a:pt x="164" y="1265"/>
                    <a:pt x="212" y="1265"/>
                  </a:cubicBezTo>
                  <a:cubicBezTo>
                    <a:pt x="221" y="1265"/>
                    <a:pt x="230" y="1264"/>
                    <a:pt x="239" y="1263"/>
                  </a:cubicBezTo>
                  <a:cubicBezTo>
                    <a:pt x="258" y="1260"/>
                    <a:pt x="276" y="1257"/>
                    <a:pt x="296" y="1251"/>
                  </a:cubicBezTo>
                  <a:cubicBezTo>
                    <a:pt x="348" y="1236"/>
                    <a:pt x="380" y="1210"/>
                    <a:pt x="421" y="1177"/>
                  </a:cubicBezTo>
                  <a:cubicBezTo>
                    <a:pt x="464" y="1143"/>
                    <a:pt x="495" y="1111"/>
                    <a:pt x="527" y="1065"/>
                  </a:cubicBezTo>
                  <a:cubicBezTo>
                    <a:pt x="548" y="1035"/>
                    <a:pt x="570" y="1005"/>
                    <a:pt x="591" y="976"/>
                  </a:cubicBezTo>
                  <a:cubicBezTo>
                    <a:pt x="636" y="913"/>
                    <a:pt x="680" y="852"/>
                    <a:pt x="724" y="789"/>
                  </a:cubicBezTo>
                  <a:cubicBezTo>
                    <a:pt x="822" y="651"/>
                    <a:pt x="921" y="513"/>
                    <a:pt x="1018" y="375"/>
                  </a:cubicBezTo>
                  <a:cubicBezTo>
                    <a:pt x="1052" y="326"/>
                    <a:pt x="1058" y="239"/>
                    <a:pt x="1042" y="182"/>
                  </a:cubicBezTo>
                  <a:cubicBezTo>
                    <a:pt x="1026" y="124"/>
                    <a:pt x="980" y="61"/>
                    <a:pt x="926" y="33"/>
                  </a:cubicBezTo>
                  <a:cubicBezTo>
                    <a:pt x="884" y="11"/>
                    <a:pt x="842" y="1"/>
                    <a:pt x="8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38"/>
            <p:cNvSpPr/>
            <p:nvPr/>
          </p:nvSpPr>
          <p:spPr>
            <a:xfrm>
              <a:off x="3195472" y="2443045"/>
              <a:ext cx="37512" cy="29205"/>
            </a:xfrm>
            <a:custGeom>
              <a:rect b="b" l="l" r="r" t="t"/>
              <a:pathLst>
                <a:path extrusionOk="0" h="847" w="1088">
                  <a:moveTo>
                    <a:pt x="813" y="1"/>
                  </a:moveTo>
                  <a:cubicBezTo>
                    <a:pt x="811" y="1"/>
                    <a:pt x="809" y="1"/>
                    <a:pt x="807" y="1"/>
                  </a:cubicBezTo>
                  <a:cubicBezTo>
                    <a:pt x="757" y="1"/>
                    <a:pt x="712" y="13"/>
                    <a:pt x="670" y="38"/>
                  </a:cubicBezTo>
                  <a:cubicBezTo>
                    <a:pt x="614" y="61"/>
                    <a:pt x="559" y="89"/>
                    <a:pt x="506" y="117"/>
                  </a:cubicBezTo>
                  <a:cubicBezTo>
                    <a:pt x="433" y="157"/>
                    <a:pt x="369" y="204"/>
                    <a:pt x="304" y="255"/>
                  </a:cubicBezTo>
                  <a:cubicBezTo>
                    <a:pt x="281" y="272"/>
                    <a:pt x="258" y="290"/>
                    <a:pt x="236" y="309"/>
                  </a:cubicBezTo>
                  <a:cubicBezTo>
                    <a:pt x="198" y="340"/>
                    <a:pt x="169" y="378"/>
                    <a:pt x="141" y="417"/>
                  </a:cubicBezTo>
                  <a:cubicBezTo>
                    <a:pt x="106" y="464"/>
                    <a:pt x="73" y="513"/>
                    <a:pt x="42" y="564"/>
                  </a:cubicBezTo>
                  <a:cubicBezTo>
                    <a:pt x="1" y="633"/>
                    <a:pt x="11" y="737"/>
                    <a:pt x="72" y="793"/>
                  </a:cubicBezTo>
                  <a:cubicBezTo>
                    <a:pt x="111" y="829"/>
                    <a:pt x="157" y="847"/>
                    <a:pt x="205" y="847"/>
                  </a:cubicBezTo>
                  <a:cubicBezTo>
                    <a:pt x="237" y="847"/>
                    <a:pt x="270" y="839"/>
                    <a:pt x="302" y="823"/>
                  </a:cubicBezTo>
                  <a:cubicBezTo>
                    <a:pt x="338" y="805"/>
                    <a:pt x="374" y="788"/>
                    <a:pt x="412" y="772"/>
                  </a:cubicBezTo>
                  <a:cubicBezTo>
                    <a:pt x="458" y="755"/>
                    <a:pt x="504" y="735"/>
                    <a:pt x="546" y="710"/>
                  </a:cubicBezTo>
                  <a:cubicBezTo>
                    <a:pt x="588" y="685"/>
                    <a:pt x="631" y="663"/>
                    <a:pt x="674" y="641"/>
                  </a:cubicBezTo>
                  <a:cubicBezTo>
                    <a:pt x="762" y="598"/>
                    <a:pt x="844" y="549"/>
                    <a:pt x="934" y="512"/>
                  </a:cubicBezTo>
                  <a:cubicBezTo>
                    <a:pt x="958" y="499"/>
                    <a:pt x="981" y="485"/>
                    <a:pt x="1000" y="465"/>
                  </a:cubicBezTo>
                  <a:lnTo>
                    <a:pt x="1043" y="411"/>
                  </a:lnTo>
                  <a:cubicBezTo>
                    <a:pt x="1088" y="336"/>
                    <a:pt x="1087" y="244"/>
                    <a:pt x="1053" y="167"/>
                  </a:cubicBezTo>
                  <a:cubicBezTo>
                    <a:pt x="1025" y="100"/>
                    <a:pt x="978" y="53"/>
                    <a:pt x="911" y="24"/>
                  </a:cubicBezTo>
                  <a:cubicBezTo>
                    <a:pt x="880" y="8"/>
                    <a:pt x="847" y="1"/>
                    <a:pt x="81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38"/>
            <p:cNvSpPr/>
            <p:nvPr/>
          </p:nvSpPr>
          <p:spPr>
            <a:xfrm>
              <a:off x="3166510" y="2366090"/>
              <a:ext cx="33960" cy="19171"/>
            </a:xfrm>
            <a:custGeom>
              <a:rect b="b" l="l" r="r" t="t"/>
              <a:pathLst>
                <a:path extrusionOk="0" h="556" w="985">
                  <a:moveTo>
                    <a:pt x="730" y="0"/>
                  </a:moveTo>
                  <a:cubicBezTo>
                    <a:pt x="710" y="0"/>
                    <a:pt x="690" y="3"/>
                    <a:pt x="670" y="9"/>
                  </a:cubicBezTo>
                  <a:cubicBezTo>
                    <a:pt x="583" y="34"/>
                    <a:pt x="495" y="57"/>
                    <a:pt x="409" y="89"/>
                  </a:cubicBezTo>
                  <a:cubicBezTo>
                    <a:pt x="325" y="123"/>
                    <a:pt x="238" y="149"/>
                    <a:pt x="151" y="176"/>
                  </a:cubicBezTo>
                  <a:cubicBezTo>
                    <a:pt x="102" y="191"/>
                    <a:pt x="59" y="222"/>
                    <a:pt x="34" y="265"/>
                  </a:cubicBezTo>
                  <a:cubicBezTo>
                    <a:pt x="10" y="307"/>
                    <a:pt x="0" y="368"/>
                    <a:pt x="16" y="415"/>
                  </a:cubicBezTo>
                  <a:cubicBezTo>
                    <a:pt x="44" y="505"/>
                    <a:pt x="120" y="556"/>
                    <a:pt x="207" y="556"/>
                  </a:cubicBezTo>
                  <a:cubicBezTo>
                    <a:pt x="223" y="556"/>
                    <a:pt x="239" y="554"/>
                    <a:pt x="255" y="551"/>
                  </a:cubicBezTo>
                  <a:cubicBezTo>
                    <a:pt x="345" y="532"/>
                    <a:pt x="433" y="513"/>
                    <a:pt x="523" y="500"/>
                  </a:cubicBezTo>
                  <a:cubicBezTo>
                    <a:pt x="612" y="487"/>
                    <a:pt x="701" y="464"/>
                    <a:pt x="789" y="443"/>
                  </a:cubicBezTo>
                  <a:cubicBezTo>
                    <a:pt x="904" y="416"/>
                    <a:pt x="984" y="279"/>
                    <a:pt x="948" y="166"/>
                  </a:cubicBezTo>
                  <a:cubicBezTo>
                    <a:pt x="916" y="70"/>
                    <a:pt x="829" y="0"/>
                    <a:pt x="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38"/>
            <p:cNvSpPr/>
            <p:nvPr/>
          </p:nvSpPr>
          <p:spPr>
            <a:xfrm>
              <a:off x="3225916" y="2335301"/>
              <a:ext cx="25927" cy="22826"/>
            </a:xfrm>
            <a:custGeom>
              <a:rect b="b" l="l" r="r" t="t"/>
              <a:pathLst>
                <a:path extrusionOk="0" h="662" w="752">
                  <a:moveTo>
                    <a:pt x="197" y="1"/>
                  </a:moveTo>
                  <a:cubicBezTo>
                    <a:pt x="180" y="1"/>
                    <a:pt x="164" y="4"/>
                    <a:pt x="149" y="9"/>
                  </a:cubicBezTo>
                  <a:cubicBezTo>
                    <a:pt x="107" y="22"/>
                    <a:pt x="71" y="45"/>
                    <a:pt x="44" y="80"/>
                  </a:cubicBezTo>
                  <a:cubicBezTo>
                    <a:pt x="18" y="115"/>
                    <a:pt x="1" y="157"/>
                    <a:pt x="2" y="201"/>
                  </a:cubicBezTo>
                  <a:cubicBezTo>
                    <a:pt x="4" y="251"/>
                    <a:pt x="19" y="310"/>
                    <a:pt x="60" y="342"/>
                  </a:cubicBezTo>
                  <a:cubicBezTo>
                    <a:pt x="90" y="366"/>
                    <a:pt x="118" y="389"/>
                    <a:pt x="148" y="417"/>
                  </a:cubicBezTo>
                  <a:lnTo>
                    <a:pt x="230" y="495"/>
                  </a:lnTo>
                  <a:cubicBezTo>
                    <a:pt x="256" y="519"/>
                    <a:pt x="282" y="545"/>
                    <a:pt x="310" y="569"/>
                  </a:cubicBezTo>
                  <a:cubicBezTo>
                    <a:pt x="316" y="575"/>
                    <a:pt x="325" y="580"/>
                    <a:pt x="331" y="587"/>
                  </a:cubicBezTo>
                  <a:cubicBezTo>
                    <a:pt x="350" y="601"/>
                    <a:pt x="366" y="618"/>
                    <a:pt x="386" y="629"/>
                  </a:cubicBezTo>
                  <a:cubicBezTo>
                    <a:pt x="394" y="637"/>
                    <a:pt x="405" y="641"/>
                    <a:pt x="415" y="643"/>
                  </a:cubicBezTo>
                  <a:cubicBezTo>
                    <a:pt x="434" y="653"/>
                    <a:pt x="454" y="658"/>
                    <a:pt x="475" y="658"/>
                  </a:cubicBezTo>
                  <a:cubicBezTo>
                    <a:pt x="489" y="660"/>
                    <a:pt x="499" y="661"/>
                    <a:pt x="510" y="661"/>
                  </a:cubicBezTo>
                  <a:cubicBezTo>
                    <a:pt x="514" y="661"/>
                    <a:pt x="519" y="661"/>
                    <a:pt x="525" y="661"/>
                  </a:cubicBezTo>
                  <a:cubicBezTo>
                    <a:pt x="533" y="659"/>
                    <a:pt x="542" y="659"/>
                    <a:pt x="550" y="658"/>
                  </a:cubicBezTo>
                  <a:cubicBezTo>
                    <a:pt x="585" y="658"/>
                    <a:pt x="617" y="649"/>
                    <a:pt x="647" y="632"/>
                  </a:cubicBezTo>
                  <a:cubicBezTo>
                    <a:pt x="669" y="621"/>
                    <a:pt x="688" y="603"/>
                    <a:pt x="702" y="582"/>
                  </a:cubicBezTo>
                  <a:cubicBezTo>
                    <a:pt x="743" y="531"/>
                    <a:pt x="752" y="476"/>
                    <a:pt x="738" y="413"/>
                  </a:cubicBezTo>
                  <a:cubicBezTo>
                    <a:pt x="736" y="398"/>
                    <a:pt x="733" y="383"/>
                    <a:pt x="730" y="370"/>
                  </a:cubicBezTo>
                  <a:lnTo>
                    <a:pt x="706" y="315"/>
                  </a:lnTo>
                  <a:cubicBezTo>
                    <a:pt x="694" y="299"/>
                    <a:pt x="681" y="284"/>
                    <a:pt x="669" y="268"/>
                  </a:cubicBezTo>
                  <a:cubicBezTo>
                    <a:pt x="654" y="252"/>
                    <a:pt x="632" y="238"/>
                    <a:pt x="615" y="225"/>
                  </a:cubicBezTo>
                  <a:lnTo>
                    <a:pt x="591" y="210"/>
                  </a:lnTo>
                  <a:cubicBezTo>
                    <a:pt x="560" y="189"/>
                    <a:pt x="528" y="169"/>
                    <a:pt x="495" y="149"/>
                  </a:cubicBezTo>
                  <a:cubicBezTo>
                    <a:pt x="464" y="131"/>
                    <a:pt x="431" y="112"/>
                    <a:pt x="400" y="94"/>
                  </a:cubicBezTo>
                  <a:cubicBezTo>
                    <a:pt x="366" y="74"/>
                    <a:pt x="335" y="50"/>
                    <a:pt x="303" y="28"/>
                  </a:cubicBezTo>
                  <a:cubicBezTo>
                    <a:pt x="279" y="14"/>
                    <a:pt x="254" y="6"/>
                    <a:pt x="228" y="4"/>
                  </a:cubicBezTo>
                  <a:cubicBezTo>
                    <a:pt x="217" y="2"/>
                    <a:pt x="207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38"/>
            <p:cNvSpPr/>
            <p:nvPr/>
          </p:nvSpPr>
          <p:spPr>
            <a:xfrm>
              <a:off x="3192541" y="2286308"/>
              <a:ext cx="40718" cy="26653"/>
            </a:xfrm>
            <a:custGeom>
              <a:rect b="b" l="l" r="r" t="t"/>
              <a:pathLst>
                <a:path extrusionOk="0" h="773" w="1181">
                  <a:moveTo>
                    <a:pt x="264" y="1"/>
                  </a:moveTo>
                  <a:cubicBezTo>
                    <a:pt x="220" y="1"/>
                    <a:pt x="172" y="13"/>
                    <a:pt x="141" y="33"/>
                  </a:cubicBezTo>
                  <a:cubicBezTo>
                    <a:pt x="97" y="61"/>
                    <a:pt x="65" y="97"/>
                    <a:pt x="44" y="145"/>
                  </a:cubicBezTo>
                  <a:cubicBezTo>
                    <a:pt x="0" y="250"/>
                    <a:pt x="38" y="382"/>
                    <a:pt x="141" y="438"/>
                  </a:cubicBezTo>
                  <a:cubicBezTo>
                    <a:pt x="245" y="495"/>
                    <a:pt x="349" y="552"/>
                    <a:pt x="453" y="609"/>
                  </a:cubicBezTo>
                  <a:cubicBezTo>
                    <a:pt x="521" y="645"/>
                    <a:pt x="592" y="684"/>
                    <a:pt x="667" y="709"/>
                  </a:cubicBezTo>
                  <a:cubicBezTo>
                    <a:pt x="722" y="729"/>
                    <a:pt x="778" y="745"/>
                    <a:pt x="835" y="763"/>
                  </a:cubicBezTo>
                  <a:cubicBezTo>
                    <a:pt x="855" y="769"/>
                    <a:pt x="877" y="772"/>
                    <a:pt x="900" y="772"/>
                  </a:cubicBezTo>
                  <a:cubicBezTo>
                    <a:pt x="947" y="772"/>
                    <a:pt x="996" y="761"/>
                    <a:pt x="1029" y="739"/>
                  </a:cubicBezTo>
                  <a:cubicBezTo>
                    <a:pt x="1076" y="709"/>
                    <a:pt x="1110" y="669"/>
                    <a:pt x="1132" y="619"/>
                  </a:cubicBezTo>
                  <a:cubicBezTo>
                    <a:pt x="1180" y="506"/>
                    <a:pt x="1138" y="369"/>
                    <a:pt x="1029" y="305"/>
                  </a:cubicBezTo>
                  <a:cubicBezTo>
                    <a:pt x="979" y="276"/>
                    <a:pt x="928" y="244"/>
                    <a:pt x="875" y="216"/>
                  </a:cubicBezTo>
                  <a:cubicBezTo>
                    <a:pt x="807" y="182"/>
                    <a:pt x="729" y="154"/>
                    <a:pt x="656" y="128"/>
                  </a:cubicBezTo>
                  <a:cubicBezTo>
                    <a:pt x="544" y="89"/>
                    <a:pt x="432" y="50"/>
                    <a:pt x="321" y="9"/>
                  </a:cubicBezTo>
                  <a:cubicBezTo>
                    <a:pt x="304" y="3"/>
                    <a:pt x="284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38"/>
            <p:cNvSpPr/>
            <p:nvPr/>
          </p:nvSpPr>
          <p:spPr>
            <a:xfrm>
              <a:off x="3275461" y="2333163"/>
              <a:ext cx="31202" cy="29549"/>
            </a:xfrm>
            <a:custGeom>
              <a:rect b="b" l="l" r="r" t="t"/>
              <a:pathLst>
                <a:path extrusionOk="0" h="857" w="905">
                  <a:moveTo>
                    <a:pt x="774" y="495"/>
                  </a:moveTo>
                  <a:cubicBezTo>
                    <a:pt x="773" y="496"/>
                    <a:pt x="773" y="496"/>
                    <a:pt x="772" y="496"/>
                  </a:cubicBezTo>
                  <a:lnTo>
                    <a:pt x="772" y="496"/>
                  </a:lnTo>
                  <a:cubicBezTo>
                    <a:pt x="773" y="496"/>
                    <a:pt x="773" y="496"/>
                    <a:pt x="774" y="495"/>
                  </a:cubicBezTo>
                  <a:close/>
                  <a:moveTo>
                    <a:pt x="627" y="1"/>
                  </a:moveTo>
                  <a:cubicBezTo>
                    <a:pt x="579" y="1"/>
                    <a:pt x="533" y="13"/>
                    <a:pt x="490" y="37"/>
                  </a:cubicBezTo>
                  <a:cubicBezTo>
                    <a:pt x="414" y="95"/>
                    <a:pt x="340" y="153"/>
                    <a:pt x="269" y="215"/>
                  </a:cubicBezTo>
                  <a:cubicBezTo>
                    <a:pt x="241" y="240"/>
                    <a:pt x="211" y="263"/>
                    <a:pt x="186" y="291"/>
                  </a:cubicBezTo>
                  <a:cubicBezTo>
                    <a:pt x="149" y="330"/>
                    <a:pt x="116" y="380"/>
                    <a:pt x="84" y="422"/>
                  </a:cubicBezTo>
                  <a:cubicBezTo>
                    <a:pt x="74" y="434"/>
                    <a:pt x="63" y="449"/>
                    <a:pt x="54" y="461"/>
                  </a:cubicBezTo>
                  <a:cubicBezTo>
                    <a:pt x="20" y="508"/>
                    <a:pt x="9" y="559"/>
                    <a:pt x="6" y="616"/>
                  </a:cubicBezTo>
                  <a:cubicBezTo>
                    <a:pt x="1" y="698"/>
                    <a:pt x="25" y="784"/>
                    <a:pt x="100" y="828"/>
                  </a:cubicBezTo>
                  <a:cubicBezTo>
                    <a:pt x="132" y="845"/>
                    <a:pt x="179" y="857"/>
                    <a:pt x="215" y="857"/>
                  </a:cubicBezTo>
                  <a:cubicBezTo>
                    <a:pt x="241" y="857"/>
                    <a:pt x="283" y="850"/>
                    <a:pt x="311" y="844"/>
                  </a:cubicBezTo>
                  <a:cubicBezTo>
                    <a:pt x="379" y="831"/>
                    <a:pt x="433" y="776"/>
                    <a:pt x="487" y="732"/>
                  </a:cubicBezTo>
                  <a:cubicBezTo>
                    <a:pt x="513" y="713"/>
                    <a:pt x="539" y="694"/>
                    <a:pt x="564" y="674"/>
                  </a:cubicBezTo>
                  <a:cubicBezTo>
                    <a:pt x="587" y="654"/>
                    <a:pt x="609" y="632"/>
                    <a:pt x="632" y="612"/>
                  </a:cubicBezTo>
                  <a:cubicBezTo>
                    <a:pt x="674" y="576"/>
                    <a:pt x="716" y="541"/>
                    <a:pt x="760" y="507"/>
                  </a:cubicBezTo>
                  <a:cubicBezTo>
                    <a:pt x="762" y="506"/>
                    <a:pt x="763" y="506"/>
                    <a:pt x="763" y="505"/>
                  </a:cubicBezTo>
                  <a:cubicBezTo>
                    <a:pt x="764" y="505"/>
                    <a:pt x="764" y="503"/>
                    <a:pt x="765" y="502"/>
                  </a:cubicBezTo>
                  <a:cubicBezTo>
                    <a:pt x="767" y="501"/>
                    <a:pt x="768" y="500"/>
                    <a:pt x="769" y="499"/>
                  </a:cubicBezTo>
                  <a:lnTo>
                    <a:pt x="769" y="499"/>
                  </a:lnTo>
                  <a:cubicBezTo>
                    <a:pt x="769" y="499"/>
                    <a:pt x="768" y="500"/>
                    <a:pt x="768" y="500"/>
                  </a:cubicBezTo>
                  <a:cubicBezTo>
                    <a:pt x="797" y="482"/>
                    <a:pt x="822" y="461"/>
                    <a:pt x="838" y="434"/>
                  </a:cubicBezTo>
                  <a:cubicBezTo>
                    <a:pt x="862" y="408"/>
                    <a:pt x="879" y="377"/>
                    <a:pt x="887" y="341"/>
                  </a:cubicBezTo>
                  <a:cubicBezTo>
                    <a:pt x="905" y="277"/>
                    <a:pt x="898" y="190"/>
                    <a:pt x="860" y="133"/>
                  </a:cubicBezTo>
                  <a:cubicBezTo>
                    <a:pt x="822" y="76"/>
                    <a:pt x="767" y="26"/>
                    <a:pt x="699" y="10"/>
                  </a:cubicBezTo>
                  <a:cubicBezTo>
                    <a:pt x="675" y="7"/>
                    <a:pt x="650" y="3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38"/>
            <p:cNvSpPr/>
            <p:nvPr/>
          </p:nvSpPr>
          <p:spPr>
            <a:xfrm>
              <a:off x="3195162" y="2396845"/>
              <a:ext cx="31340" cy="31825"/>
            </a:xfrm>
            <a:custGeom>
              <a:rect b="b" l="l" r="r" t="t"/>
              <a:pathLst>
                <a:path extrusionOk="0" h="923" w="909">
                  <a:moveTo>
                    <a:pt x="618" y="1"/>
                  </a:moveTo>
                  <a:cubicBezTo>
                    <a:pt x="594" y="1"/>
                    <a:pt x="569" y="4"/>
                    <a:pt x="546" y="12"/>
                  </a:cubicBezTo>
                  <a:cubicBezTo>
                    <a:pt x="524" y="20"/>
                    <a:pt x="500" y="30"/>
                    <a:pt x="478" y="40"/>
                  </a:cubicBezTo>
                  <a:cubicBezTo>
                    <a:pt x="445" y="61"/>
                    <a:pt x="417" y="88"/>
                    <a:pt x="394" y="119"/>
                  </a:cubicBezTo>
                  <a:cubicBezTo>
                    <a:pt x="333" y="195"/>
                    <a:pt x="271" y="269"/>
                    <a:pt x="203" y="337"/>
                  </a:cubicBezTo>
                  <a:cubicBezTo>
                    <a:pt x="170" y="371"/>
                    <a:pt x="136" y="404"/>
                    <a:pt x="104" y="440"/>
                  </a:cubicBezTo>
                  <a:cubicBezTo>
                    <a:pt x="67" y="481"/>
                    <a:pt x="38" y="524"/>
                    <a:pt x="22" y="579"/>
                  </a:cubicBezTo>
                  <a:cubicBezTo>
                    <a:pt x="20" y="588"/>
                    <a:pt x="18" y="598"/>
                    <a:pt x="15" y="607"/>
                  </a:cubicBezTo>
                  <a:cubicBezTo>
                    <a:pt x="0" y="666"/>
                    <a:pt x="5" y="710"/>
                    <a:pt x="14" y="767"/>
                  </a:cubicBezTo>
                  <a:cubicBezTo>
                    <a:pt x="22" y="801"/>
                    <a:pt x="41" y="830"/>
                    <a:pt x="66" y="856"/>
                  </a:cubicBezTo>
                  <a:cubicBezTo>
                    <a:pt x="92" y="880"/>
                    <a:pt x="121" y="899"/>
                    <a:pt x="155" y="908"/>
                  </a:cubicBezTo>
                  <a:cubicBezTo>
                    <a:pt x="162" y="911"/>
                    <a:pt x="170" y="913"/>
                    <a:pt x="177" y="914"/>
                  </a:cubicBezTo>
                  <a:cubicBezTo>
                    <a:pt x="198" y="918"/>
                    <a:pt x="220" y="922"/>
                    <a:pt x="243" y="922"/>
                  </a:cubicBezTo>
                  <a:cubicBezTo>
                    <a:pt x="250" y="922"/>
                    <a:pt x="257" y="922"/>
                    <a:pt x="265" y="921"/>
                  </a:cubicBezTo>
                  <a:cubicBezTo>
                    <a:pt x="296" y="917"/>
                    <a:pt x="329" y="915"/>
                    <a:pt x="360" y="908"/>
                  </a:cubicBezTo>
                  <a:lnTo>
                    <a:pt x="426" y="880"/>
                  </a:lnTo>
                  <a:cubicBezTo>
                    <a:pt x="430" y="879"/>
                    <a:pt x="432" y="877"/>
                    <a:pt x="437" y="875"/>
                  </a:cubicBezTo>
                  <a:lnTo>
                    <a:pt x="452" y="864"/>
                  </a:lnTo>
                  <a:cubicBezTo>
                    <a:pt x="490" y="836"/>
                    <a:pt x="529" y="808"/>
                    <a:pt x="563" y="774"/>
                  </a:cubicBezTo>
                  <a:cubicBezTo>
                    <a:pt x="582" y="756"/>
                    <a:pt x="600" y="737"/>
                    <a:pt x="619" y="718"/>
                  </a:cubicBezTo>
                  <a:cubicBezTo>
                    <a:pt x="707" y="626"/>
                    <a:pt x="786" y="527"/>
                    <a:pt x="864" y="425"/>
                  </a:cubicBezTo>
                  <a:cubicBezTo>
                    <a:pt x="884" y="393"/>
                    <a:pt x="895" y="357"/>
                    <a:pt x="897" y="320"/>
                  </a:cubicBezTo>
                  <a:cubicBezTo>
                    <a:pt x="908" y="284"/>
                    <a:pt x="905" y="247"/>
                    <a:pt x="894" y="210"/>
                  </a:cubicBezTo>
                  <a:cubicBezTo>
                    <a:pt x="875" y="144"/>
                    <a:pt x="825" y="72"/>
                    <a:pt x="764" y="40"/>
                  </a:cubicBezTo>
                  <a:cubicBezTo>
                    <a:pt x="719" y="16"/>
                    <a:pt x="668" y="1"/>
                    <a:pt x="6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38"/>
            <p:cNvSpPr/>
            <p:nvPr/>
          </p:nvSpPr>
          <p:spPr>
            <a:xfrm>
              <a:off x="3124344" y="2402499"/>
              <a:ext cx="38339" cy="22791"/>
            </a:xfrm>
            <a:custGeom>
              <a:rect b="b" l="l" r="r" t="t"/>
              <a:pathLst>
                <a:path extrusionOk="0" h="661" w="1112">
                  <a:moveTo>
                    <a:pt x="262" y="1"/>
                  </a:moveTo>
                  <a:cubicBezTo>
                    <a:pt x="219" y="1"/>
                    <a:pt x="176" y="12"/>
                    <a:pt x="140" y="32"/>
                  </a:cubicBezTo>
                  <a:cubicBezTo>
                    <a:pt x="90" y="61"/>
                    <a:pt x="43" y="119"/>
                    <a:pt x="31" y="174"/>
                  </a:cubicBezTo>
                  <a:cubicBezTo>
                    <a:pt x="0" y="304"/>
                    <a:pt x="69" y="426"/>
                    <a:pt x="195" y="465"/>
                  </a:cubicBezTo>
                  <a:cubicBezTo>
                    <a:pt x="388" y="527"/>
                    <a:pt x="583" y="589"/>
                    <a:pt x="775" y="651"/>
                  </a:cubicBezTo>
                  <a:cubicBezTo>
                    <a:pt x="796" y="657"/>
                    <a:pt x="817" y="660"/>
                    <a:pt x="838" y="660"/>
                  </a:cubicBezTo>
                  <a:cubicBezTo>
                    <a:pt x="945" y="660"/>
                    <a:pt x="1056" y="584"/>
                    <a:pt x="1079" y="477"/>
                  </a:cubicBezTo>
                  <a:cubicBezTo>
                    <a:pt x="1112" y="348"/>
                    <a:pt x="1043" y="212"/>
                    <a:pt x="909" y="174"/>
                  </a:cubicBezTo>
                  <a:cubicBezTo>
                    <a:pt x="714" y="120"/>
                    <a:pt x="518" y="64"/>
                    <a:pt x="323" y="9"/>
                  </a:cubicBezTo>
                  <a:cubicBezTo>
                    <a:pt x="304" y="3"/>
                    <a:pt x="283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38"/>
            <p:cNvSpPr/>
            <p:nvPr/>
          </p:nvSpPr>
          <p:spPr>
            <a:xfrm>
              <a:off x="2833452" y="2259139"/>
              <a:ext cx="32926" cy="18412"/>
            </a:xfrm>
            <a:custGeom>
              <a:rect b="b" l="l" r="r" t="t"/>
              <a:pathLst>
                <a:path extrusionOk="0" h="534" w="955">
                  <a:moveTo>
                    <a:pt x="644" y="0"/>
                  </a:moveTo>
                  <a:cubicBezTo>
                    <a:pt x="635" y="0"/>
                    <a:pt x="626" y="1"/>
                    <a:pt x="617" y="1"/>
                  </a:cubicBezTo>
                  <a:cubicBezTo>
                    <a:pt x="554" y="3"/>
                    <a:pt x="489" y="18"/>
                    <a:pt x="429" y="34"/>
                  </a:cubicBezTo>
                  <a:cubicBezTo>
                    <a:pt x="339" y="57"/>
                    <a:pt x="251" y="82"/>
                    <a:pt x="164" y="117"/>
                  </a:cubicBezTo>
                  <a:cubicBezTo>
                    <a:pt x="111" y="139"/>
                    <a:pt x="68" y="163"/>
                    <a:pt x="38" y="215"/>
                  </a:cubicBezTo>
                  <a:cubicBezTo>
                    <a:pt x="12" y="260"/>
                    <a:pt x="1" y="326"/>
                    <a:pt x="17" y="377"/>
                  </a:cubicBezTo>
                  <a:cubicBezTo>
                    <a:pt x="34" y="428"/>
                    <a:pt x="65" y="477"/>
                    <a:pt x="114" y="503"/>
                  </a:cubicBezTo>
                  <a:cubicBezTo>
                    <a:pt x="147" y="521"/>
                    <a:pt x="187" y="533"/>
                    <a:pt x="225" y="533"/>
                  </a:cubicBezTo>
                  <a:cubicBezTo>
                    <a:pt x="243" y="533"/>
                    <a:pt x="261" y="531"/>
                    <a:pt x="278" y="524"/>
                  </a:cubicBezTo>
                  <a:cubicBezTo>
                    <a:pt x="351" y="498"/>
                    <a:pt x="427" y="475"/>
                    <a:pt x="504" y="462"/>
                  </a:cubicBezTo>
                  <a:cubicBezTo>
                    <a:pt x="520" y="461"/>
                    <a:pt x="538" y="458"/>
                    <a:pt x="555" y="456"/>
                  </a:cubicBezTo>
                  <a:cubicBezTo>
                    <a:pt x="588" y="454"/>
                    <a:pt x="622" y="450"/>
                    <a:pt x="656" y="445"/>
                  </a:cubicBezTo>
                  <a:cubicBezTo>
                    <a:pt x="705" y="439"/>
                    <a:pt x="752" y="429"/>
                    <a:pt x="799" y="419"/>
                  </a:cubicBezTo>
                  <a:cubicBezTo>
                    <a:pt x="842" y="410"/>
                    <a:pt x="882" y="378"/>
                    <a:pt x="908" y="345"/>
                  </a:cubicBezTo>
                  <a:cubicBezTo>
                    <a:pt x="935" y="310"/>
                    <a:pt x="955" y="264"/>
                    <a:pt x="951" y="218"/>
                  </a:cubicBezTo>
                  <a:cubicBezTo>
                    <a:pt x="951" y="185"/>
                    <a:pt x="941" y="148"/>
                    <a:pt x="924" y="116"/>
                  </a:cubicBezTo>
                  <a:cubicBezTo>
                    <a:pt x="903" y="74"/>
                    <a:pt x="846" y="28"/>
                    <a:pt x="799" y="19"/>
                  </a:cubicBezTo>
                  <a:cubicBezTo>
                    <a:pt x="748" y="10"/>
                    <a:pt x="696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38"/>
            <p:cNvSpPr/>
            <p:nvPr/>
          </p:nvSpPr>
          <p:spPr>
            <a:xfrm>
              <a:off x="2855449" y="2274413"/>
              <a:ext cx="2103" cy="345"/>
            </a:xfrm>
            <a:custGeom>
              <a:rect b="b" l="l" r="r" t="t"/>
              <a:pathLst>
                <a:path extrusionOk="0" h="10" w="61">
                  <a:moveTo>
                    <a:pt x="60" y="1"/>
                  </a:moveTo>
                  <a:lnTo>
                    <a:pt x="60" y="1"/>
                  </a:lnTo>
                  <a:cubicBezTo>
                    <a:pt x="46" y="2"/>
                    <a:pt x="32" y="3"/>
                    <a:pt x="19" y="6"/>
                  </a:cubicBezTo>
                  <a:cubicBezTo>
                    <a:pt x="11" y="7"/>
                    <a:pt x="5" y="8"/>
                    <a:pt x="0" y="9"/>
                  </a:cubicBezTo>
                  <a:cubicBezTo>
                    <a:pt x="20" y="6"/>
                    <a:pt x="40" y="3"/>
                    <a:pt x="60" y="1"/>
                  </a:cubicBezTo>
                  <a:close/>
                </a:path>
              </a:pathLst>
            </a:custGeom>
            <a:solidFill>
              <a:srgbClr val="661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38"/>
            <p:cNvSpPr/>
            <p:nvPr/>
          </p:nvSpPr>
          <p:spPr>
            <a:xfrm>
              <a:off x="2849174" y="2216903"/>
              <a:ext cx="29202" cy="24860"/>
            </a:xfrm>
            <a:custGeom>
              <a:rect b="b" l="l" r="r" t="t"/>
              <a:pathLst>
                <a:path extrusionOk="0" h="721" w="847">
                  <a:moveTo>
                    <a:pt x="226" y="1"/>
                  </a:moveTo>
                  <a:cubicBezTo>
                    <a:pt x="210" y="1"/>
                    <a:pt x="193" y="3"/>
                    <a:pt x="176" y="8"/>
                  </a:cubicBezTo>
                  <a:cubicBezTo>
                    <a:pt x="128" y="20"/>
                    <a:pt x="77" y="57"/>
                    <a:pt x="53" y="102"/>
                  </a:cubicBezTo>
                  <a:cubicBezTo>
                    <a:pt x="1" y="198"/>
                    <a:pt x="29" y="323"/>
                    <a:pt x="126" y="381"/>
                  </a:cubicBezTo>
                  <a:cubicBezTo>
                    <a:pt x="175" y="410"/>
                    <a:pt x="220" y="442"/>
                    <a:pt x="265" y="474"/>
                  </a:cubicBezTo>
                  <a:cubicBezTo>
                    <a:pt x="310" y="514"/>
                    <a:pt x="350" y="557"/>
                    <a:pt x="393" y="598"/>
                  </a:cubicBezTo>
                  <a:cubicBezTo>
                    <a:pt x="435" y="639"/>
                    <a:pt x="479" y="675"/>
                    <a:pt x="532" y="698"/>
                  </a:cubicBezTo>
                  <a:cubicBezTo>
                    <a:pt x="564" y="713"/>
                    <a:pt x="602" y="721"/>
                    <a:pt x="640" y="721"/>
                  </a:cubicBezTo>
                  <a:cubicBezTo>
                    <a:pt x="679" y="721"/>
                    <a:pt x="718" y="712"/>
                    <a:pt x="751" y="692"/>
                  </a:cubicBezTo>
                  <a:cubicBezTo>
                    <a:pt x="816" y="651"/>
                    <a:pt x="846" y="577"/>
                    <a:pt x="841" y="500"/>
                  </a:cubicBezTo>
                  <a:cubicBezTo>
                    <a:pt x="838" y="452"/>
                    <a:pt x="824" y="406"/>
                    <a:pt x="796" y="363"/>
                  </a:cubicBezTo>
                  <a:cubicBezTo>
                    <a:pt x="777" y="334"/>
                    <a:pt x="758" y="306"/>
                    <a:pt x="732" y="282"/>
                  </a:cubicBezTo>
                  <a:cubicBezTo>
                    <a:pt x="669" y="228"/>
                    <a:pt x="600" y="180"/>
                    <a:pt x="530" y="138"/>
                  </a:cubicBezTo>
                  <a:cubicBezTo>
                    <a:pt x="464" y="100"/>
                    <a:pt x="402" y="61"/>
                    <a:pt x="333" y="29"/>
                  </a:cubicBezTo>
                  <a:cubicBezTo>
                    <a:pt x="298" y="12"/>
                    <a:pt x="263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38"/>
            <p:cNvSpPr/>
            <p:nvPr/>
          </p:nvSpPr>
          <p:spPr>
            <a:xfrm>
              <a:off x="2864344" y="2162359"/>
              <a:ext cx="35270" cy="21516"/>
            </a:xfrm>
            <a:custGeom>
              <a:rect b="b" l="l" r="r" t="t"/>
              <a:pathLst>
                <a:path extrusionOk="0" h="624" w="1023">
                  <a:moveTo>
                    <a:pt x="235" y="1"/>
                  </a:moveTo>
                  <a:cubicBezTo>
                    <a:pt x="195" y="1"/>
                    <a:pt x="150" y="13"/>
                    <a:pt x="123" y="30"/>
                  </a:cubicBezTo>
                  <a:cubicBezTo>
                    <a:pt x="85" y="55"/>
                    <a:pt x="55" y="87"/>
                    <a:pt x="39" y="130"/>
                  </a:cubicBezTo>
                  <a:cubicBezTo>
                    <a:pt x="0" y="222"/>
                    <a:pt x="33" y="341"/>
                    <a:pt x="123" y="390"/>
                  </a:cubicBezTo>
                  <a:cubicBezTo>
                    <a:pt x="210" y="437"/>
                    <a:pt x="298" y="479"/>
                    <a:pt x="387" y="519"/>
                  </a:cubicBezTo>
                  <a:cubicBezTo>
                    <a:pt x="445" y="546"/>
                    <a:pt x="503" y="574"/>
                    <a:pt x="566" y="588"/>
                  </a:cubicBezTo>
                  <a:cubicBezTo>
                    <a:pt x="616" y="600"/>
                    <a:pt x="667" y="609"/>
                    <a:pt x="717" y="617"/>
                  </a:cubicBezTo>
                  <a:cubicBezTo>
                    <a:pt x="740" y="621"/>
                    <a:pt x="762" y="623"/>
                    <a:pt x="784" y="623"/>
                  </a:cubicBezTo>
                  <a:cubicBezTo>
                    <a:pt x="824" y="623"/>
                    <a:pt x="862" y="615"/>
                    <a:pt x="901" y="593"/>
                  </a:cubicBezTo>
                  <a:cubicBezTo>
                    <a:pt x="950" y="565"/>
                    <a:pt x="997" y="508"/>
                    <a:pt x="1010" y="452"/>
                  </a:cubicBezTo>
                  <a:cubicBezTo>
                    <a:pt x="1023" y="390"/>
                    <a:pt x="1021" y="322"/>
                    <a:pt x="986" y="269"/>
                  </a:cubicBezTo>
                  <a:cubicBezTo>
                    <a:pt x="953" y="218"/>
                    <a:pt x="903" y="173"/>
                    <a:pt x="844" y="160"/>
                  </a:cubicBezTo>
                  <a:cubicBezTo>
                    <a:pt x="797" y="150"/>
                    <a:pt x="751" y="139"/>
                    <a:pt x="704" y="127"/>
                  </a:cubicBezTo>
                  <a:cubicBezTo>
                    <a:pt x="656" y="113"/>
                    <a:pt x="607" y="104"/>
                    <a:pt x="560" y="95"/>
                  </a:cubicBezTo>
                  <a:cubicBezTo>
                    <a:pt x="464" y="77"/>
                    <a:pt x="373" y="46"/>
                    <a:pt x="284" y="9"/>
                  </a:cubicBezTo>
                  <a:cubicBezTo>
                    <a:pt x="270" y="3"/>
                    <a:pt x="253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38"/>
            <p:cNvSpPr/>
            <p:nvPr/>
          </p:nvSpPr>
          <p:spPr>
            <a:xfrm>
              <a:off x="2914510" y="2189493"/>
              <a:ext cx="36822" cy="17999"/>
            </a:xfrm>
            <a:custGeom>
              <a:rect b="b" l="l" r="r" t="t"/>
              <a:pathLst>
                <a:path extrusionOk="0" h="522" w="1068">
                  <a:moveTo>
                    <a:pt x="754" y="1"/>
                  </a:moveTo>
                  <a:cubicBezTo>
                    <a:pt x="694" y="1"/>
                    <a:pt x="634" y="11"/>
                    <a:pt x="574" y="20"/>
                  </a:cubicBezTo>
                  <a:lnTo>
                    <a:pt x="368" y="51"/>
                  </a:lnTo>
                  <a:cubicBezTo>
                    <a:pt x="321" y="56"/>
                    <a:pt x="274" y="60"/>
                    <a:pt x="227" y="64"/>
                  </a:cubicBezTo>
                  <a:cubicBezTo>
                    <a:pt x="167" y="70"/>
                    <a:pt x="113" y="85"/>
                    <a:pt x="68" y="129"/>
                  </a:cubicBezTo>
                  <a:cubicBezTo>
                    <a:pt x="29" y="169"/>
                    <a:pt x="0" y="232"/>
                    <a:pt x="3" y="288"/>
                  </a:cubicBezTo>
                  <a:cubicBezTo>
                    <a:pt x="8" y="406"/>
                    <a:pt x="100" y="512"/>
                    <a:pt x="224" y="512"/>
                  </a:cubicBezTo>
                  <a:cubicBezTo>
                    <a:pt x="225" y="512"/>
                    <a:pt x="226" y="512"/>
                    <a:pt x="227" y="512"/>
                  </a:cubicBezTo>
                  <a:cubicBezTo>
                    <a:pt x="267" y="511"/>
                    <a:pt x="307" y="511"/>
                    <a:pt x="348" y="511"/>
                  </a:cubicBezTo>
                  <a:cubicBezTo>
                    <a:pt x="419" y="511"/>
                    <a:pt x="491" y="512"/>
                    <a:pt x="563" y="516"/>
                  </a:cubicBezTo>
                  <a:cubicBezTo>
                    <a:pt x="603" y="518"/>
                    <a:pt x="643" y="521"/>
                    <a:pt x="683" y="521"/>
                  </a:cubicBezTo>
                  <a:cubicBezTo>
                    <a:pt x="698" y="521"/>
                    <a:pt x="712" y="521"/>
                    <a:pt x="727" y="520"/>
                  </a:cubicBezTo>
                  <a:cubicBezTo>
                    <a:pt x="740" y="519"/>
                    <a:pt x="753" y="518"/>
                    <a:pt x="766" y="518"/>
                  </a:cubicBezTo>
                  <a:cubicBezTo>
                    <a:pt x="821" y="512"/>
                    <a:pt x="858" y="502"/>
                    <a:pt x="907" y="478"/>
                  </a:cubicBezTo>
                  <a:cubicBezTo>
                    <a:pt x="959" y="452"/>
                    <a:pt x="1004" y="418"/>
                    <a:pt x="1035" y="367"/>
                  </a:cubicBezTo>
                  <a:cubicBezTo>
                    <a:pt x="1061" y="325"/>
                    <a:pt x="1068" y="273"/>
                    <a:pt x="1061" y="226"/>
                  </a:cubicBezTo>
                  <a:cubicBezTo>
                    <a:pt x="1056" y="173"/>
                    <a:pt x="1035" y="138"/>
                    <a:pt x="1003" y="98"/>
                  </a:cubicBezTo>
                  <a:cubicBezTo>
                    <a:pt x="970" y="58"/>
                    <a:pt x="918" y="41"/>
                    <a:pt x="871" y="23"/>
                  </a:cubicBezTo>
                  <a:cubicBezTo>
                    <a:pt x="833" y="7"/>
                    <a:pt x="79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38"/>
            <p:cNvSpPr/>
            <p:nvPr/>
          </p:nvSpPr>
          <p:spPr>
            <a:xfrm>
              <a:off x="2942575" y="2284584"/>
              <a:ext cx="35719" cy="19654"/>
            </a:xfrm>
            <a:custGeom>
              <a:rect b="b" l="l" r="r" t="t"/>
              <a:pathLst>
                <a:path extrusionOk="0" h="570" w="1036">
                  <a:moveTo>
                    <a:pt x="591" y="88"/>
                  </a:moveTo>
                  <a:cubicBezTo>
                    <a:pt x="599" y="89"/>
                    <a:pt x="606" y="90"/>
                    <a:pt x="614" y="91"/>
                  </a:cubicBezTo>
                  <a:lnTo>
                    <a:pt x="614" y="91"/>
                  </a:lnTo>
                  <a:cubicBezTo>
                    <a:pt x="606" y="90"/>
                    <a:pt x="599" y="89"/>
                    <a:pt x="591" y="88"/>
                  </a:cubicBezTo>
                  <a:close/>
                  <a:moveTo>
                    <a:pt x="242" y="0"/>
                  </a:moveTo>
                  <a:cubicBezTo>
                    <a:pt x="225" y="0"/>
                    <a:pt x="208" y="2"/>
                    <a:pt x="190" y="7"/>
                  </a:cubicBezTo>
                  <a:cubicBezTo>
                    <a:pt x="139" y="22"/>
                    <a:pt x="84" y="61"/>
                    <a:pt x="60" y="108"/>
                  </a:cubicBezTo>
                  <a:cubicBezTo>
                    <a:pt x="1" y="217"/>
                    <a:pt x="37" y="337"/>
                    <a:pt x="138" y="405"/>
                  </a:cubicBezTo>
                  <a:cubicBezTo>
                    <a:pt x="238" y="472"/>
                    <a:pt x="355" y="524"/>
                    <a:pt x="473" y="552"/>
                  </a:cubicBezTo>
                  <a:cubicBezTo>
                    <a:pt x="527" y="564"/>
                    <a:pt x="583" y="570"/>
                    <a:pt x="638" y="570"/>
                  </a:cubicBezTo>
                  <a:cubicBezTo>
                    <a:pt x="654" y="570"/>
                    <a:pt x="669" y="569"/>
                    <a:pt x="685" y="568"/>
                  </a:cubicBezTo>
                  <a:cubicBezTo>
                    <a:pt x="697" y="567"/>
                    <a:pt x="711" y="567"/>
                    <a:pt x="723" y="566"/>
                  </a:cubicBezTo>
                  <a:cubicBezTo>
                    <a:pt x="747" y="563"/>
                    <a:pt x="773" y="562"/>
                    <a:pt x="795" y="556"/>
                  </a:cubicBezTo>
                  <a:cubicBezTo>
                    <a:pt x="816" y="550"/>
                    <a:pt x="839" y="537"/>
                    <a:pt x="859" y="528"/>
                  </a:cubicBezTo>
                  <a:cubicBezTo>
                    <a:pt x="883" y="517"/>
                    <a:pt x="906" y="506"/>
                    <a:pt x="927" y="494"/>
                  </a:cubicBezTo>
                  <a:cubicBezTo>
                    <a:pt x="999" y="455"/>
                    <a:pt x="1036" y="370"/>
                    <a:pt x="1024" y="292"/>
                  </a:cubicBezTo>
                  <a:cubicBezTo>
                    <a:pt x="1020" y="255"/>
                    <a:pt x="1008" y="225"/>
                    <a:pt x="986" y="195"/>
                  </a:cubicBezTo>
                  <a:cubicBezTo>
                    <a:pt x="961" y="164"/>
                    <a:pt x="921" y="129"/>
                    <a:pt x="880" y="122"/>
                  </a:cubicBezTo>
                  <a:cubicBezTo>
                    <a:pt x="823" y="114"/>
                    <a:pt x="770" y="95"/>
                    <a:pt x="713" y="95"/>
                  </a:cubicBezTo>
                  <a:cubicBezTo>
                    <a:pt x="679" y="95"/>
                    <a:pt x="646" y="94"/>
                    <a:pt x="614" y="91"/>
                  </a:cubicBezTo>
                  <a:lnTo>
                    <a:pt x="614" y="91"/>
                  </a:lnTo>
                  <a:cubicBezTo>
                    <a:pt x="627" y="93"/>
                    <a:pt x="641" y="95"/>
                    <a:pt x="655" y="98"/>
                  </a:cubicBezTo>
                  <a:cubicBezTo>
                    <a:pt x="622" y="92"/>
                    <a:pt x="589" y="89"/>
                    <a:pt x="557" y="85"/>
                  </a:cubicBezTo>
                  <a:cubicBezTo>
                    <a:pt x="490" y="75"/>
                    <a:pt x="427" y="58"/>
                    <a:pt x="364" y="33"/>
                  </a:cubicBezTo>
                  <a:lnTo>
                    <a:pt x="357" y="30"/>
                  </a:lnTo>
                  <a:cubicBezTo>
                    <a:pt x="319" y="12"/>
                    <a:pt x="281" y="0"/>
                    <a:pt x="24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38"/>
            <p:cNvSpPr/>
            <p:nvPr/>
          </p:nvSpPr>
          <p:spPr>
            <a:xfrm>
              <a:off x="2981259" y="2237142"/>
              <a:ext cx="39546" cy="19205"/>
            </a:xfrm>
            <a:custGeom>
              <a:rect b="b" l="l" r="r" t="t"/>
              <a:pathLst>
                <a:path extrusionOk="0" h="557" w="1147">
                  <a:moveTo>
                    <a:pt x="561" y="0"/>
                  </a:moveTo>
                  <a:cubicBezTo>
                    <a:pt x="442" y="0"/>
                    <a:pt x="323" y="14"/>
                    <a:pt x="205" y="35"/>
                  </a:cubicBezTo>
                  <a:cubicBezTo>
                    <a:pt x="143" y="46"/>
                    <a:pt x="78" y="104"/>
                    <a:pt x="47" y="157"/>
                  </a:cubicBezTo>
                  <a:cubicBezTo>
                    <a:pt x="13" y="214"/>
                    <a:pt x="0" y="298"/>
                    <a:pt x="20" y="361"/>
                  </a:cubicBezTo>
                  <a:cubicBezTo>
                    <a:pt x="41" y="426"/>
                    <a:pt x="79" y="488"/>
                    <a:pt x="142" y="521"/>
                  </a:cubicBezTo>
                  <a:cubicBezTo>
                    <a:pt x="163" y="530"/>
                    <a:pt x="184" y="538"/>
                    <a:pt x="205" y="548"/>
                  </a:cubicBezTo>
                  <a:cubicBezTo>
                    <a:pt x="227" y="554"/>
                    <a:pt x="248" y="556"/>
                    <a:pt x="270" y="556"/>
                  </a:cubicBezTo>
                  <a:cubicBezTo>
                    <a:pt x="287" y="556"/>
                    <a:pt x="304" y="555"/>
                    <a:pt x="320" y="552"/>
                  </a:cubicBezTo>
                  <a:cubicBezTo>
                    <a:pt x="390" y="543"/>
                    <a:pt x="461" y="538"/>
                    <a:pt x="531" y="538"/>
                  </a:cubicBezTo>
                  <a:cubicBezTo>
                    <a:pt x="602" y="538"/>
                    <a:pt x="673" y="543"/>
                    <a:pt x="743" y="552"/>
                  </a:cubicBezTo>
                  <a:cubicBezTo>
                    <a:pt x="762" y="553"/>
                    <a:pt x="782" y="555"/>
                    <a:pt x="802" y="555"/>
                  </a:cubicBezTo>
                  <a:cubicBezTo>
                    <a:pt x="811" y="555"/>
                    <a:pt x="819" y="555"/>
                    <a:pt x="828" y="554"/>
                  </a:cubicBezTo>
                  <a:cubicBezTo>
                    <a:pt x="881" y="551"/>
                    <a:pt x="922" y="541"/>
                    <a:pt x="970" y="526"/>
                  </a:cubicBezTo>
                  <a:cubicBezTo>
                    <a:pt x="1044" y="502"/>
                    <a:pt x="1104" y="448"/>
                    <a:pt x="1125" y="371"/>
                  </a:cubicBezTo>
                  <a:cubicBezTo>
                    <a:pt x="1147" y="294"/>
                    <a:pt x="1126" y="208"/>
                    <a:pt x="1069" y="153"/>
                  </a:cubicBezTo>
                  <a:cubicBezTo>
                    <a:pt x="1004" y="91"/>
                    <a:pt x="931" y="42"/>
                    <a:pt x="841" y="23"/>
                  </a:cubicBezTo>
                  <a:cubicBezTo>
                    <a:pt x="766" y="7"/>
                    <a:pt x="683" y="2"/>
                    <a:pt x="606" y="1"/>
                  </a:cubicBezTo>
                  <a:cubicBezTo>
                    <a:pt x="591" y="0"/>
                    <a:pt x="576" y="0"/>
                    <a:pt x="5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38"/>
            <p:cNvSpPr/>
            <p:nvPr/>
          </p:nvSpPr>
          <p:spPr>
            <a:xfrm>
              <a:off x="3081798" y="2274689"/>
              <a:ext cx="21790" cy="31515"/>
            </a:xfrm>
            <a:custGeom>
              <a:rect b="b" l="l" r="r" t="t"/>
              <a:pathLst>
                <a:path extrusionOk="0" h="914" w="632">
                  <a:moveTo>
                    <a:pt x="111" y="287"/>
                  </a:moveTo>
                  <a:lnTo>
                    <a:pt x="111" y="287"/>
                  </a:lnTo>
                  <a:cubicBezTo>
                    <a:pt x="110" y="289"/>
                    <a:pt x="110" y="292"/>
                    <a:pt x="110" y="294"/>
                  </a:cubicBezTo>
                  <a:lnTo>
                    <a:pt x="110" y="294"/>
                  </a:lnTo>
                  <a:cubicBezTo>
                    <a:pt x="110" y="292"/>
                    <a:pt x="110" y="289"/>
                    <a:pt x="111" y="287"/>
                  </a:cubicBezTo>
                  <a:close/>
                  <a:moveTo>
                    <a:pt x="377" y="0"/>
                  </a:moveTo>
                  <a:cubicBezTo>
                    <a:pt x="375" y="0"/>
                    <a:pt x="373" y="0"/>
                    <a:pt x="371" y="0"/>
                  </a:cubicBezTo>
                  <a:cubicBezTo>
                    <a:pt x="317" y="3"/>
                    <a:pt x="268" y="21"/>
                    <a:pt x="228" y="61"/>
                  </a:cubicBezTo>
                  <a:cubicBezTo>
                    <a:pt x="198" y="89"/>
                    <a:pt x="176" y="123"/>
                    <a:pt x="155" y="158"/>
                  </a:cubicBezTo>
                  <a:cubicBezTo>
                    <a:pt x="124" y="208"/>
                    <a:pt x="114" y="263"/>
                    <a:pt x="106" y="320"/>
                  </a:cubicBezTo>
                  <a:lnTo>
                    <a:pt x="106" y="320"/>
                  </a:lnTo>
                  <a:cubicBezTo>
                    <a:pt x="107" y="311"/>
                    <a:pt x="108" y="303"/>
                    <a:pt x="110" y="294"/>
                  </a:cubicBezTo>
                  <a:lnTo>
                    <a:pt x="110" y="294"/>
                  </a:lnTo>
                  <a:cubicBezTo>
                    <a:pt x="99" y="368"/>
                    <a:pt x="80" y="437"/>
                    <a:pt x="53" y="505"/>
                  </a:cubicBezTo>
                  <a:cubicBezTo>
                    <a:pt x="51" y="512"/>
                    <a:pt x="48" y="517"/>
                    <a:pt x="45" y="524"/>
                  </a:cubicBezTo>
                  <a:cubicBezTo>
                    <a:pt x="14" y="587"/>
                    <a:pt x="0" y="654"/>
                    <a:pt x="19" y="723"/>
                  </a:cubicBezTo>
                  <a:cubicBezTo>
                    <a:pt x="37" y="782"/>
                    <a:pt x="82" y="848"/>
                    <a:pt x="138" y="877"/>
                  </a:cubicBezTo>
                  <a:cubicBezTo>
                    <a:pt x="179" y="899"/>
                    <a:pt x="226" y="914"/>
                    <a:pt x="273" y="914"/>
                  </a:cubicBezTo>
                  <a:cubicBezTo>
                    <a:pt x="295" y="914"/>
                    <a:pt x="317" y="910"/>
                    <a:pt x="338" y="903"/>
                  </a:cubicBezTo>
                  <a:cubicBezTo>
                    <a:pt x="400" y="882"/>
                    <a:pt x="460" y="845"/>
                    <a:pt x="492" y="786"/>
                  </a:cubicBezTo>
                  <a:cubicBezTo>
                    <a:pt x="540" y="694"/>
                    <a:pt x="580" y="595"/>
                    <a:pt x="604" y="494"/>
                  </a:cubicBezTo>
                  <a:cubicBezTo>
                    <a:pt x="619" y="434"/>
                    <a:pt x="631" y="370"/>
                    <a:pt x="626" y="309"/>
                  </a:cubicBezTo>
                  <a:cubicBezTo>
                    <a:pt x="622" y="303"/>
                    <a:pt x="621" y="297"/>
                    <a:pt x="621" y="292"/>
                  </a:cubicBezTo>
                  <a:cubicBezTo>
                    <a:pt x="621" y="246"/>
                    <a:pt x="610" y="203"/>
                    <a:pt x="586" y="165"/>
                  </a:cubicBezTo>
                  <a:cubicBezTo>
                    <a:pt x="582" y="156"/>
                    <a:pt x="578" y="147"/>
                    <a:pt x="575" y="140"/>
                  </a:cubicBezTo>
                  <a:cubicBezTo>
                    <a:pt x="561" y="109"/>
                    <a:pt x="539" y="83"/>
                    <a:pt x="515" y="61"/>
                  </a:cubicBezTo>
                  <a:cubicBezTo>
                    <a:pt x="477" y="28"/>
                    <a:pt x="428" y="0"/>
                    <a:pt x="37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38"/>
            <p:cNvSpPr/>
            <p:nvPr/>
          </p:nvSpPr>
          <p:spPr>
            <a:xfrm>
              <a:off x="3335832" y="2068509"/>
              <a:ext cx="33409" cy="22860"/>
            </a:xfrm>
            <a:custGeom>
              <a:rect b="b" l="l" r="r" t="t"/>
              <a:pathLst>
                <a:path extrusionOk="0" h="663" w="969">
                  <a:moveTo>
                    <a:pt x="660" y="1"/>
                  </a:moveTo>
                  <a:cubicBezTo>
                    <a:pt x="637" y="1"/>
                    <a:pt x="614" y="3"/>
                    <a:pt x="590" y="9"/>
                  </a:cubicBezTo>
                  <a:cubicBezTo>
                    <a:pt x="572" y="13"/>
                    <a:pt x="555" y="21"/>
                    <a:pt x="537" y="26"/>
                  </a:cubicBezTo>
                  <a:cubicBezTo>
                    <a:pt x="500" y="38"/>
                    <a:pt x="464" y="50"/>
                    <a:pt x="425" y="63"/>
                  </a:cubicBezTo>
                  <a:cubicBezTo>
                    <a:pt x="355" y="86"/>
                    <a:pt x="282" y="110"/>
                    <a:pt x="210" y="133"/>
                  </a:cubicBezTo>
                  <a:cubicBezTo>
                    <a:pt x="143" y="154"/>
                    <a:pt x="85" y="195"/>
                    <a:pt x="48" y="256"/>
                  </a:cubicBezTo>
                  <a:cubicBezTo>
                    <a:pt x="14" y="314"/>
                    <a:pt x="1" y="399"/>
                    <a:pt x="21" y="465"/>
                  </a:cubicBezTo>
                  <a:cubicBezTo>
                    <a:pt x="42" y="529"/>
                    <a:pt x="82" y="594"/>
                    <a:pt x="144" y="626"/>
                  </a:cubicBezTo>
                  <a:cubicBezTo>
                    <a:pt x="188" y="649"/>
                    <a:pt x="236" y="662"/>
                    <a:pt x="285" y="662"/>
                  </a:cubicBezTo>
                  <a:cubicBezTo>
                    <a:pt x="307" y="662"/>
                    <a:pt x="330" y="660"/>
                    <a:pt x="353" y="653"/>
                  </a:cubicBezTo>
                  <a:cubicBezTo>
                    <a:pt x="428" y="632"/>
                    <a:pt x="501" y="612"/>
                    <a:pt x="576" y="591"/>
                  </a:cubicBezTo>
                  <a:cubicBezTo>
                    <a:pt x="612" y="580"/>
                    <a:pt x="648" y="571"/>
                    <a:pt x="684" y="561"/>
                  </a:cubicBezTo>
                  <a:cubicBezTo>
                    <a:pt x="701" y="555"/>
                    <a:pt x="720" y="552"/>
                    <a:pt x="737" y="545"/>
                  </a:cubicBezTo>
                  <a:cubicBezTo>
                    <a:pt x="784" y="532"/>
                    <a:pt x="825" y="508"/>
                    <a:pt x="860" y="474"/>
                  </a:cubicBezTo>
                  <a:cubicBezTo>
                    <a:pt x="875" y="454"/>
                    <a:pt x="891" y="435"/>
                    <a:pt x="905" y="415"/>
                  </a:cubicBezTo>
                  <a:cubicBezTo>
                    <a:pt x="910" y="409"/>
                    <a:pt x="914" y="402"/>
                    <a:pt x="919" y="396"/>
                  </a:cubicBezTo>
                  <a:cubicBezTo>
                    <a:pt x="968" y="331"/>
                    <a:pt x="964" y="240"/>
                    <a:pt x="934" y="169"/>
                  </a:cubicBezTo>
                  <a:cubicBezTo>
                    <a:pt x="923" y="138"/>
                    <a:pt x="907" y="111"/>
                    <a:pt x="881" y="87"/>
                  </a:cubicBezTo>
                  <a:cubicBezTo>
                    <a:pt x="849" y="55"/>
                    <a:pt x="811" y="34"/>
                    <a:pt x="767" y="21"/>
                  </a:cubicBezTo>
                  <a:cubicBezTo>
                    <a:pt x="732" y="7"/>
                    <a:pt x="697" y="1"/>
                    <a:pt x="6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38"/>
            <p:cNvSpPr/>
            <p:nvPr/>
          </p:nvSpPr>
          <p:spPr>
            <a:xfrm>
              <a:off x="3430578" y="2001449"/>
              <a:ext cx="33788" cy="20585"/>
            </a:xfrm>
            <a:custGeom>
              <a:rect b="b" l="l" r="r" t="t"/>
              <a:pathLst>
                <a:path extrusionOk="0" h="597" w="980">
                  <a:moveTo>
                    <a:pt x="684" y="1"/>
                  </a:moveTo>
                  <a:cubicBezTo>
                    <a:pt x="644" y="1"/>
                    <a:pt x="603" y="5"/>
                    <a:pt x="565" y="19"/>
                  </a:cubicBezTo>
                  <a:cubicBezTo>
                    <a:pt x="519" y="34"/>
                    <a:pt x="472" y="48"/>
                    <a:pt x="425" y="66"/>
                  </a:cubicBezTo>
                  <a:cubicBezTo>
                    <a:pt x="316" y="109"/>
                    <a:pt x="210" y="157"/>
                    <a:pt x="107" y="209"/>
                  </a:cubicBezTo>
                  <a:cubicBezTo>
                    <a:pt x="64" y="232"/>
                    <a:pt x="23" y="287"/>
                    <a:pt x="11" y="334"/>
                  </a:cubicBezTo>
                  <a:cubicBezTo>
                    <a:pt x="1" y="381"/>
                    <a:pt x="3" y="426"/>
                    <a:pt x="22" y="470"/>
                  </a:cubicBezTo>
                  <a:cubicBezTo>
                    <a:pt x="38" y="510"/>
                    <a:pt x="67" y="548"/>
                    <a:pt x="106" y="571"/>
                  </a:cubicBezTo>
                  <a:cubicBezTo>
                    <a:pt x="141" y="589"/>
                    <a:pt x="176" y="596"/>
                    <a:pt x="212" y="596"/>
                  </a:cubicBezTo>
                  <a:cubicBezTo>
                    <a:pt x="230" y="596"/>
                    <a:pt x="248" y="594"/>
                    <a:pt x="266" y="591"/>
                  </a:cubicBezTo>
                  <a:cubicBezTo>
                    <a:pt x="299" y="586"/>
                    <a:pt x="331" y="581"/>
                    <a:pt x="365" y="576"/>
                  </a:cubicBezTo>
                  <a:cubicBezTo>
                    <a:pt x="430" y="567"/>
                    <a:pt x="496" y="561"/>
                    <a:pt x="560" y="553"/>
                  </a:cubicBezTo>
                  <a:cubicBezTo>
                    <a:pt x="615" y="548"/>
                    <a:pt x="681" y="551"/>
                    <a:pt x="732" y="534"/>
                  </a:cubicBezTo>
                  <a:cubicBezTo>
                    <a:pt x="767" y="522"/>
                    <a:pt x="805" y="508"/>
                    <a:pt x="837" y="489"/>
                  </a:cubicBezTo>
                  <a:cubicBezTo>
                    <a:pt x="886" y="462"/>
                    <a:pt x="915" y="420"/>
                    <a:pt x="946" y="374"/>
                  </a:cubicBezTo>
                  <a:cubicBezTo>
                    <a:pt x="973" y="331"/>
                    <a:pt x="980" y="276"/>
                    <a:pt x="973" y="227"/>
                  </a:cubicBezTo>
                  <a:cubicBezTo>
                    <a:pt x="967" y="182"/>
                    <a:pt x="949" y="125"/>
                    <a:pt x="910" y="95"/>
                  </a:cubicBezTo>
                  <a:cubicBezTo>
                    <a:pt x="888" y="78"/>
                    <a:pt x="868" y="58"/>
                    <a:pt x="846" y="45"/>
                  </a:cubicBezTo>
                  <a:cubicBezTo>
                    <a:pt x="798" y="15"/>
                    <a:pt x="753" y="4"/>
                    <a:pt x="697" y="1"/>
                  </a:cubicBezTo>
                  <a:cubicBezTo>
                    <a:pt x="692" y="1"/>
                    <a:pt x="688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38"/>
            <p:cNvSpPr/>
            <p:nvPr/>
          </p:nvSpPr>
          <p:spPr>
            <a:xfrm>
              <a:off x="3352002" y="2074853"/>
              <a:ext cx="29478" cy="18585"/>
            </a:xfrm>
            <a:custGeom>
              <a:rect b="b" l="l" r="r" t="t"/>
              <a:pathLst>
                <a:path extrusionOk="0" h="539" w="855">
                  <a:moveTo>
                    <a:pt x="196" y="0"/>
                  </a:moveTo>
                  <a:cubicBezTo>
                    <a:pt x="164" y="0"/>
                    <a:pt x="132" y="7"/>
                    <a:pt x="101" y="26"/>
                  </a:cubicBezTo>
                  <a:cubicBezTo>
                    <a:pt x="61" y="49"/>
                    <a:pt x="22" y="95"/>
                    <a:pt x="12" y="142"/>
                  </a:cubicBezTo>
                  <a:cubicBezTo>
                    <a:pt x="0" y="193"/>
                    <a:pt x="2" y="250"/>
                    <a:pt x="31" y="293"/>
                  </a:cubicBezTo>
                  <a:cubicBezTo>
                    <a:pt x="60" y="339"/>
                    <a:pt x="99" y="365"/>
                    <a:pt x="148" y="384"/>
                  </a:cubicBezTo>
                  <a:lnTo>
                    <a:pt x="168" y="391"/>
                  </a:lnTo>
                  <a:cubicBezTo>
                    <a:pt x="172" y="394"/>
                    <a:pt x="174" y="396"/>
                    <a:pt x="178" y="401"/>
                  </a:cubicBezTo>
                  <a:cubicBezTo>
                    <a:pt x="199" y="416"/>
                    <a:pt x="218" y="426"/>
                    <a:pt x="241" y="436"/>
                  </a:cubicBezTo>
                  <a:cubicBezTo>
                    <a:pt x="270" y="448"/>
                    <a:pt x="299" y="462"/>
                    <a:pt x="328" y="474"/>
                  </a:cubicBezTo>
                  <a:cubicBezTo>
                    <a:pt x="376" y="496"/>
                    <a:pt x="422" y="512"/>
                    <a:pt x="473" y="525"/>
                  </a:cubicBezTo>
                  <a:cubicBezTo>
                    <a:pt x="509" y="536"/>
                    <a:pt x="546" y="539"/>
                    <a:pt x="583" y="539"/>
                  </a:cubicBezTo>
                  <a:cubicBezTo>
                    <a:pt x="597" y="539"/>
                    <a:pt x="611" y="539"/>
                    <a:pt x="625" y="538"/>
                  </a:cubicBezTo>
                  <a:cubicBezTo>
                    <a:pt x="676" y="537"/>
                    <a:pt x="723" y="520"/>
                    <a:pt x="763" y="489"/>
                  </a:cubicBezTo>
                  <a:cubicBezTo>
                    <a:pt x="801" y="460"/>
                    <a:pt x="833" y="418"/>
                    <a:pt x="845" y="370"/>
                  </a:cubicBezTo>
                  <a:cubicBezTo>
                    <a:pt x="854" y="333"/>
                    <a:pt x="854" y="291"/>
                    <a:pt x="845" y="252"/>
                  </a:cubicBezTo>
                  <a:cubicBezTo>
                    <a:pt x="832" y="196"/>
                    <a:pt x="788" y="145"/>
                    <a:pt x="740" y="115"/>
                  </a:cubicBezTo>
                  <a:cubicBezTo>
                    <a:pt x="697" y="88"/>
                    <a:pt x="653" y="63"/>
                    <a:pt x="604" y="51"/>
                  </a:cubicBezTo>
                  <a:cubicBezTo>
                    <a:pt x="589" y="46"/>
                    <a:pt x="573" y="41"/>
                    <a:pt x="556" y="37"/>
                  </a:cubicBezTo>
                  <a:cubicBezTo>
                    <a:pt x="522" y="28"/>
                    <a:pt x="487" y="25"/>
                    <a:pt x="450" y="20"/>
                  </a:cubicBezTo>
                  <a:lnTo>
                    <a:pt x="355" y="10"/>
                  </a:lnTo>
                  <a:cubicBezTo>
                    <a:pt x="341" y="8"/>
                    <a:pt x="327" y="6"/>
                    <a:pt x="313" y="5"/>
                  </a:cubicBezTo>
                  <a:cubicBezTo>
                    <a:pt x="299" y="5"/>
                    <a:pt x="282" y="6"/>
                    <a:pt x="267" y="9"/>
                  </a:cubicBezTo>
                  <a:cubicBezTo>
                    <a:pt x="262" y="7"/>
                    <a:pt x="257" y="7"/>
                    <a:pt x="252" y="6"/>
                  </a:cubicBezTo>
                  <a:cubicBezTo>
                    <a:pt x="233" y="2"/>
                    <a:pt x="214" y="0"/>
                    <a:pt x="196" y="0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38"/>
            <p:cNvSpPr/>
            <p:nvPr/>
          </p:nvSpPr>
          <p:spPr>
            <a:xfrm>
              <a:off x="3442680" y="2008414"/>
              <a:ext cx="31064" cy="16102"/>
            </a:xfrm>
            <a:custGeom>
              <a:rect b="b" l="l" r="r" t="t"/>
              <a:pathLst>
                <a:path extrusionOk="0" h="467" w="901">
                  <a:moveTo>
                    <a:pt x="612" y="1"/>
                  </a:moveTo>
                  <a:cubicBezTo>
                    <a:pt x="570" y="1"/>
                    <a:pt x="529" y="6"/>
                    <a:pt x="488" y="10"/>
                  </a:cubicBezTo>
                  <a:cubicBezTo>
                    <a:pt x="454" y="13"/>
                    <a:pt x="420" y="14"/>
                    <a:pt x="386" y="14"/>
                  </a:cubicBezTo>
                  <a:cubicBezTo>
                    <a:pt x="328" y="14"/>
                    <a:pt x="270" y="11"/>
                    <a:pt x="212" y="4"/>
                  </a:cubicBezTo>
                  <a:cubicBezTo>
                    <a:pt x="209" y="4"/>
                    <a:pt x="205" y="3"/>
                    <a:pt x="202" y="3"/>
                  </a:cubicBezTo>
                  <a:cubicBezTo>
                    <a:pt x="156" y="3"/>
                    <a:pt x="93" y="34"/>
                    <a:pt x="64" y="64"/>
                  </a:cubicBezTo>
                  <a:cubicBezTo>
                    <a:pt x="33" y="99"/>
                    <a:pt x="14" y="137"/>
                    <a:pt x="7" y="184"/>
                  </a:cubicBezTo>
                  <a:cubicBezTo>
                    <a:pt x="1" y="229"/>
                    <a:pt x="7" y="278"/>
                    <a:pt x="32" y="318"/>
                  </a:cubicBezTo>
                  <a:cubicBezTo>
                    <a:pt x="59" y="360"/>
                    <a:pt x="104" y="404"/>
                    <a:pt x="157" y="413"/>
                  </a:cubicBezTo>
                  <a:cubicBezTo>
                    <a:pt x="220" y="424"/>
                    <a:pt x="282" y="432"/>
                    <a:pt x="346" y="438"/>
                  </a:cubicBezTo>
                  <a:cubicBezTo>
                    <a:pt x="390" y="446"/>
                    <a:pt x="434" y="451"/>
                    <a:pt x="479" y="458"/>
                  </a:cubicBezTo>
                  <a:cubicBezTo>
                    <a:pt x="506" y="461"/>
                    <a:pt x="535" y="467"/>
                    <a:pt x="562" y="467"/>
                  </a:cubicBezTo>
                  <a:cubicBezTo>
                    <a:pt x="566" y="467"/>
                    <a:pt x="570" y="467"/>
                    <a:pt x="574" y="466"/>
                  </a:cubicBezTo>
                  <a:cubicBezTo>
                    <a:pt x="589" y="466"/>
                    <a:pt x="604" y="465"/>
                    <a:pt x="620" y="464"/>
                  </a:cubicBezTo>
                  <a:cubicBezTo>
                    <a:pt x="642" y="461"/>
                    <a:pt x="673" y="460"/>
                    <a:pt x="694" y="454"/>
                  </a:cubicBezTo>
                  <a:cubicBezTo>
                    <a:pt x="733" y="443"/>
                    <a:pt x="766" y="422"/>
                    <a:pt x="797" y="396"/>
                  </a:cubicBezTo>
                  <a:cubicBezTo>
                    <a:pt x="824" y="371"/>
                    <a:pt x="850" y="344"/>
                    <a:pt x="865" y="309"/>
                  </a:cubicBezTo>
                  <a:cubicBezTo>
                    <a:pt x="889" y="257"/>
                    <a:pt x="901" y="192"/>
                    <a:pt x="865" y="143"/>
                  </a:cubicBezTo>
                  <a:cubicBezTo>
                    <a:pt x="854" y="126"/>
                    <a:pt x="842" y="108"/>
                    <a:pt x="828" y="94"/>
                  </a:cubicBezTo>
                  <a:cubicBezTo>
                    <a:pt x="812" y="78"/>
                    <a:pt x="793" y="67"/>
                    <a:pt x="777" y="53"/>
                  </a:cubicBezTo>
                  <a:cubicBezTo>
                    <a:pt x="731" y="20"/>
                    <a:pt x="683" y="2"/>
                    <a:pt x="624" y="1"/>
                  </a:cubicBezTo>
                  <a:cubicBezTo>
                    <a:pt x="620" y="1"/>
                    <a:pt x="616" y="1"/>
                    <a:pt x="612" y="1"/>
                  </a:cubicBezTo>
                  <a:close/>
                </a:path>
              </a:pathLst>
            </a:custGeom>
            <a:solidFill>
              <a:srgbClr val="E9B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38"/>
            <p:cNvSpPr/>
            <p:nvPr/>
          </p:nvSpPr>
          <p:spPr>
            <a:xfrm>
              <a:off x="3089728" y="2009241"/>
              <a:ext cx="59370" cy="57133"/>
            </a:xfrm>
            <a:custGeom>
              <a:rect b="b" l="l" r="r" t="t"/>
              <a:pathLst>
                <a:path extrusionOk="0" h="1657" w="1722">
                  <a:moveTo>
                    <a:pt x="976" y="1"/>
                  </a:moveTo>
                  <a:cubicBezTo>
                    <a:pt x="889" y="1"/>
                    <a:pt x="804" y="52"/>
                    <a:pt x="785" y="143"/>
                  </a:cubicBezTo>
                  <a:cubicBezTo>
                    <a:pt x="765" y="204"/>
                    <a:pt x="748" y="264"/>
                    <a:pt x="731" y="326"/>
                  </a:cubicBezTo>
                  <a:cubicBezTo>
                    <a:pt x="681" y="279"/>
                    <a:pt x="628" y="231"/>
                    <a:pt x="578" y="184"/>
                  </a:cubicBezTo>
                  <a:cubicBezTo>
                    <a:pt x="548" y="154"/>
                    <a:pt x="511" y="142"/>
                    <a:pt x="474" y="142"/>
                  </a:cubicBezTo>
                  <a:cubicBezTo>
                    <a:pt x="363" y="142"/>
                    <a:pt x="256" y="259"/>
                    <a:pt x="333" y="374"/>
                  </a:cubicBezTo>
                  <a:cubicBezTo>
                    <a:pt x="375" y="439"/>
                    <a:pt x="418" y="507"/>
                    <a:pt x="462" y="574"/>
                  </a:cubicBezTo>
                  <a:cubicBezTo>
                    <a:pt x="453" y="576"/>
                    <a:pt x="447" y="579"/>
                    <a:pt x="439" y="581"/>
                  </a:cubicBezTo>
                  <a:cubicBezTo>
                    <a:pt x="332" y="610"/>
                    <a:pt x="214" y="617"/>
                    <a:pt x="113" y="664"/>
                  </a:cubicBezTo>
                  <a:cubicBezTo>
                    <a:pt x="28" y="704"/>
                    <a:pt x="0" y="822"/>
                    <a:pt x="35" y="902"/>
                  </a:cubicBezTo>
                  <a:cubicBezTo>
                    <a:pt x="58" y="954"/>
                    <a:pt x="105" y="991"/>
                    <a:pt x="158" y="1008"/>
                  </a:cubicBezTo>
                  <a:cubicBezTo>
                    <a:pt x="158" y="1009"/>
                    <a:pt x="158" y="1009"/>
                    <a:pt x="157" y="1011"/>
                  </a:cubicBezTo>
                  <a:cubicBezTo>
                    <a:pt x="159" y="1012"/>
                    <a:pt x="162" y="1012"/>
                    <a:pt x="164" y="1012"/>
                  </a:cubicBezTo>
                  <a:cubicBezTo>
                    <a:pt x="167" y="1012"/>
                    <a:pt x="169" y="1012"/>
                    <a:pt x="171" y="1012"/>
                  </a:cubicBezTo>
                  <a:cubicBezTo>
                    <a:pt x="183" y="1014"/>
                    <a:pt x="196" y="1016"/>
                    <a:pt x="208" y="1016"/>
                  </a:cubicBezTo>
                  <a:cubicBezTo>
                    <a:pt x="223" y="1018"/>
                    <a:pt x="239" y="1018"/>
                    <a:pt x="255" y="1018"/>
                  </a:cubicBezTo>
                  <a:cubicBezTo>
                    <a:pt x="317" y="1018"/>
                    <a:pt x="380" y="1009"/>
                    <a:pt x="442" y="997"/>
                  </a:cubicBezTo>
                  <a:cubicBezTo>
                    <a:pt x="486" y="998"/>
                    <a:pt x="530" y="1001"/>
                    <a:pt x="568" y="1002"/>
                  </a:cubicBezTo>
                  <a:cubicBezTo>
                    <a:pt x="567" y="1011"/>
                    <a:pt x="564" y="1019"/>
                    <a:pt x="563" y="1029"/>
                  </a:cubicBezTo>
                  <a:cubicBezTo>
                    <a:pt x="536" y="1154"/>
                    <a:pt x="506" y="1279"/>
                    <a:pt x="481" y="1405"/>
                  </a:cubicBezTo>
                  <a:cubicBezTo>
                    <a:pt x="462" y="1508"/>
                    <a:pt x="510" y="1627"/>
                    <a:pt x="620" y="1652"/>
                  </a:cubicBezTo>
                  <a:cubicBezTo>
                    <a:pt x="635" y="1655"/>
                    <a:pt x="651" y="1657"/>
                    <a:pt x="667" y="1657"/>
                  </a:cubicBezTo>
                  <a:cubicBezTo>
                    <a:pt x="756" y="1657"/>
                    <a:pt x="847" y="1605"/>
                    <a:pt x="866" y="1512"/>
                  </a:cubicBezTo>
                  <a:cubicBezTo>
                    <a:pt x="895" y="1367"/>
                    <a:pt x="928" y="1225"/>
                    <a:pt x="962" y="1081"/>
                  </a:cubicBezTo>
                  <a:cubicBezTo>
                    <a:pt x="967" y="1081"/>
                    <a:pt x="974" y="1082"/>
                    <a:pt x="978" y="1082"/>
                  </a:cubicBezTo>
                  <a:cubicBezTo>
                    <a:pt x="1027" y="1090"/>
                    <a:pt x="1076" y="1098"/>
                    <a:pt x="1125" y="1106"/>
                  </a:cubicBezTo>
                  <a:cubicBezTo>
                    <a:pt x="1223" y="1121"/>
                    <a:pt x="1329" y="1148"/>
                    <a:pt x="1429" y="1148"/>
                  </a:cubicBezTo>
                  <a:cubicBezTo>
                    <a:pt x="1440" y="1148"/>
                    <a:pt x="1452" y="1147"/>
                    <a:pt x="1463" y="1146"/>
                  </a:cubicBezTo>
                  <a:cubicBezTo>
                    <a:pt x="1585" y="1138"/>
                    <a:pt x="1687" y="1059"/>
                    <a:pt x="1702" y="934"/>
                  </a:cubicBezTo>
                  <a:cubicBezTo>
                    <a:pt x="1722" y="816"/>
                    <a:pt x="1651" y="689"/>
                    <a:pt x="1531" y="663"/>
                  </a:cubicBezTo>
                  <a:cubicBezTo>
                    <a:pt x="1458" y="647"/>
                    <a:pt x="1382" y="643"/>
                    <a:pt x="1307" y="643"/>
                  </a:cubicBezTo>
                  <a:cubicBezTo>
                    <a:pt x="1243" y="643"/>
                    <a:pt x="1179" y="646"/>
                    <a:pt x="1115" y="647"/>
                  </a:cubicBezTo>
                  <a:cubicBezTo>
                    <a:pt x="1103" y="647"/>
                    <a:pt x="1090" y="647"/>
                    <a:pt x="1078" y="644"/>
                  </a:cubicBezTo>
                  <a:cubicBezTo>
                    <a:pt x="1083" y="629"/>
                    <a:pt x="1087" y="613"/>
                    <a:pt x="1089" y="599"/>
                  </a:cubicBezTo>
                  <a:cubicBezTo>
                    <a:pt x="1115" y="482"/>
                    <a:pt x="1140" y="363"/>
                    <a:pt x="1161" y="245"/>
                  </a:cubicBezTo>
                  <a:cubicBezTo>
                    <a:pt x="1177" y="145"/>
                    <a:pt x="1134" y="30"/>
                    <a:pt x="1024" y="6"/>
                  </a:cubicBezTo>
                  <a:cubicBezTo>
                    <a:pt x="1008" y="3"/>
                    <a:pt x="992" y="1"/>
                    <a:pt x="9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38"/>
            <p:cNvSpPr/>
            <p:nvPr/>
          </p:nvSpPr>
          <p:spPr>
            <a:xfrm>
              <a:off x="3173165" y="1951318"/>
              <a:ext cx="31064" cy="25239"/>
            </a:xfrm>
            <a:custGeom>
              <a:rect b="b" l="l" r="r" t="t"/>
              <a:pathLst>
                <a:path extrusionOk="0" h="732" w="901">
                  <a:moveTo>
                    <a:pt x="656" y="1"/>
                  </a:moveTo>
                  <a:cubicBezTo>
                    <a:pt x="652" y="1"/>
                    <a:pt x="647" y="1"/>
                    <a:pt x="642" y="1"/>
                  </a:cubicBezTo>
                  <a:cubicBezTo>
                    <a:pt x="605" y="4"/>
                    <a:pt x="568" y="9"/>
                    <a:pt x="534" y="23"/>
                  </a:cubicBezTo>
                  <a:cubicBezTo>
                    <a:pt x="516" y="31"/>
                    <a:pt x="501" y="37"/>
                    <a:pt x="484" y="47"/>
                  </a:cubicBezTo>
                  <a:cubicBezTo>
                    <a:pt x="465" y="56"/>
                    <a:pt x="449" y="67"/>
                    <a:pt x="430" y="75"/>
                  </a:cubicBezTo>
                  <a:cubicBezTo>
                    <a:pt x="395" y="95"/>
                    <a:pt x="361" y="120"/>
                    <a:pt x="329" y="142"/>
                  </a:cubicBezTo>
                  <a:cubicBezTo>
                    <a:pt x="241" y="204"/>
                    <a:pt x="156" y="270"/>
                    <a:pt x="71" y="335"/>
                  </a:cubicBezTo>
                  <a:cubicBezTo>
                    <a:pt x="29" y="369"/>
                    <a:pt x="1" y="449"/>
                    <a:pt x="3" y="500"/>
                  </a:cubicBezTo>
                  <a:cubicBezTo>
                    <a:pt x="6" y="552"/>
                    <a:pt x="22" y="599"/>
                    <a:pt x="53" y="640"/>
                  </a:cubicBezTo>
                  <a:cubicBezTo>
                    <a:pt x="97" y="698"/>
                    <a:pt x="168" y="732"/>
                    <a:pt x="239" y="732"/>
                  </a:cubicBezTo>
                  <a:cubicBezTo>
                    <a:pt x="278" y="732"/>
                    <a:pt x="317" y="722"/>
                    <a:pt x="352" y="700"/>
                  </a:cubicBezTo>
                  <a:cubicBezTo>
                    <a:pt x="419" y="658"/>
                    <a:pt x="487" y="619"/>
                    <a:pt x="558" y="580"/>
                  </a:cubicBezTo>
                  <a:cubicBezTo>
                    <a:pt x="591" y="562"/>
                    <a:pt x="627" y="544"/>
                    <a:pt x="661" y="526"/>
                  </a:cubicBezTo>
                  <a:cubicBezTo>
                    <a:pt x="709" y="499"/>
                    <a:pt x="767" y="466"/>
                    <a:pt x="807" y="428"/>
                  </a:cubicBezTo>
                  <a:cubicBezTo>
                    <a:pt x="825" y="410"/>
                    <a:pt x="840" y="385"/>
                    <a:pt x="855" y="364"/>
                  </a:cubicBezTo>
                  <a:cubicBezTo>
                    <a:pt x="869" y="344"/>
                    <a:pt x="879" y="319"/>
                    <a:pt x="887" y="296"/>
                  </a:cubicBezTo>
                  <a:cubicBezTo>
                    <a:pt x="901" y="251"/>
                    <a:pt x="899" y="204"/>
                    <a:pt x="888" y="161"/>
                  </a:cubicBezTo>
                  <a:cubicBezTo>
                    <a:pt x="865" y="61"/>
                    <a:pt x="752" y="1"/>
                    <a:pt x="6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38"/>
            <p:cNvSpPr/>
            <p:nvPr/>
          </p:nvSpPr>
          <p:spPr>
            <a:xfrm>
              <a:off x="3509050" y="2096678"/>
              <a:ext cx="38856" cy="19619"/>
            </a:xfrm>
            <a:custGeom>
              <a:rect b="b" l="l" r="r" t="t"/>
              <a:pathLst>
                <a:path extrusionOk="0" h="569" w="1127">
                  <a:moveTo>
                    <a:pt x="389" y="1"/>
                  </a:moveTo>
                  <a:cubicBezTo>
                    <a:pt x="336" y="1"/>
                    <a:pt x="283" y="4"/>
                    <a:pt x="231" y="9"/>
                  </a:cubicBezTo>
                  <a:cubicBezTo>
                    <a:pt x="168" y="16"/>
                    <a:pt x="115" y="30"/>
                    <a:pt x="69" y="77"/>
                  </a:cubicBezTo>
                  <a:cubicBezTo>
                    <a:pt x="30" y="117"/>
                    <a:pt x="0" y="183"/>
                    <a:pt x="2" y="238"/>
                  </a:cubicBezTo>
                  <a:cubicBezTo>
                    <a:pt x="7" y="362"/>
                    <a:pt x="101" y="467"/>
                    <a:pt x="229" y="467"/>
                  </a:cubicBezTo>
                  <a:cubicBezTo>
                    <a:pt x="229" y="467"/>
                    <a:pt x="230" y="467"/>
                    <a:pt x="231" y="467"/>
                  </a:cubicBezTo>
                  <a:cubicBezTo>
                    <a:pt x="294" y="467"/>
                    <a:pt x="360" y="473"/>
                    <a:pt x="423" y="480"/>
                  </a:cubicBezTo>
                  <a:cubicBezTo>
                    <a:pt x="553" y="502"/>
                    <a:pt x="678" y="542"/>
                    <a:pt x="809" y="562"/>
                  </a:cubicBezTo>
                  <a:cubicBezTo>
                    <a:pt x="832" y="566"/>
                    <a:pt x="855" y="568"/>
                    <a:pt x="878" y="568"/>
                  </a:cubicBezTo>
                  <a:cubicBezTo>
                    <a:pt x="916" y="568"/>
                    <a:pt x="953" y="561"/>
                    <a:pt x="987" y="539"/>
                  </a:cubicBezTo>
                  <a:cubicBezTo>
                    <a:pt x="1029" y="512"/>
                    <a:pt x="1061" y="476"/>
                    <a:pt x="1080" y="429"/>
                  </a:cubicBezTo>
                  <a:cubicBezTo>
                    <a:pt x="1126" y="321"/>
                    <a:pt x="1082" y="207"/>
                    <a:pt x="986" y="142"/>
                  </a:cubicBezTo>
                  <a:cubicBezTo>
                    <a:pt x="927" y="103"/>
                    <a:pt x="856" y="71"/>
                    <a:pt x="790" y="50"/>
                  </a:cubicBezTo>
                  <a:cubicBezTo>
                    <a:pt x="720" y="28"/>
                    <a:pt x="639" y="22"/>
                    <a:pt x="568" y="12"/>
                  </a:cubicBezTo>
                  <a:cubicBezTo>
                    <a:pt x="508" y="5"/>
                    <a:pt x="449" y="1"/>
                    <a:pt x="38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38"/>
            <p:cNvSpPr/>
            <p:nvPr/>
          </p:nvSpPr>
          <p:spPr>
            <a:xfrm>
              <a:off x="3482502" y="2134087"/>
              <a:ext cx="37029" cy="17619"/>
            </a:xfrm>
            <a:custGeom>
              <a:rect b="b" l="l" r="r" t="t"/>
              <a:pathLst>
                <a:path extrusionOk="0" h="511" w="1074">
                  <a:moveTo>
                    <a:pt x="382" y="11"/>
                  </a:moveTo>
                  <a:cubicBezTo>
                    <a:pt x="369" y="13"/>
                    <a:pt x="356" y="14"/>
                    <a:pt x="343" y="16"/>
                  </a:cubicBezTo>
                  <a:lnTo>
                    <a:pt x="343" y="16"/>
                  </a:lnTo>
                  <a:cubicBezTo>
                    <a:pt x="356" y="14"/>
                    <a:pt x="369" y="12"/>
                    <a:pt x="382" y="11"/>
                  </a:cubicBezTo>
                  <a:close/>
                  <a:moveTo>
                    <a:pt x="534" y="0"/>
                  </a:moveTo>
                  <a:cubicBezTo>
                    <a:pt x="468" y="0"/>
                    <a:pt x="403" y="7"/>
                    <a:pt x="338" y="17"/>
                  </a:cubicBezTo>
                  <a:lnTo>
                    <a:pt x="338" y="17"/>
                  </a:lnTo>
                  <a:cubicBezTo>
                    <a:pt x="282" y="23"/>
                    <a:pt x="226" y="31"/>
                    <a:pt x="170" y="46"/>
                  </a:cubicBezTo>
                  <a:cubicBezTo>
                    <a:pt x="71" y="72"/>
                    <a:pt x="1" y="187"/>
                    <a:pt x="33" y="286"/>
                  </a:cubicBezTo>
                  <a:cubicBezTo>
                    <a:pt x="62" y="374"/>
                    <a:pt x="138" y="429"/>
                    <a:pt x="224" y="429"/>
                  </a:cubicBezTo>
                  <a:cubicBezTo>
                    <a:pt x="240" y="429"/>
                    <a:pt x="257" y="427"/>
                    <a:pt x="274" y="423"/>
                  </a:cubicBezTo>
                  <a:cubicBezTo>
                    <a:pt x="290" y="419"/>
                    <a:pt x="309" y="417"/>
                    <a:pt x="326" y="413"/>
                  </a:cubicBezTo>
                  <a:cubicBezTo>
                    <a:pt x="343" y="412"/>
                    <a:pt x="360" y="412"/>
                    <a:pt x="377" y="412"/>
                  </a:cubicBezTo>
                  <a:cubicBezTo>
                    <a:pt x="403" y="412"/>
                    <a:pt x="429" y="413"/>
                    <a:pt x="455" y="415"/>
                  </a:cubicBezTo>
                  <a:cubicBezTo>
                    <a:pt x="520" y="427"/>
                    <a:pt x="584" y="444"/>
                    <a:pt x="644" y="469"/>
                  </a:cubicBezTo>
                  <a:cubicBezTo>
                    <a:pt x="693" y="489"/>
                    <a:pt x="748" y="510"/>
                    <a:pt x="796" y="510"/>
                  </a:cubicBezTo>
                  <a:cubicBezTo>
                    <a:pt x="797" y="510"/>
                    <a:pt x="799" y="510"/>
                    <a:pt x="800" y="510"/>
                  </a:cubicBezTo>
                  <a:cubicBezTo>
                    <a:pt x="853" y="509"/>
                    <a:pt x="908" y="500"/>
                    <a:pt x="956" y="480"/>
                  </a:cubicBezTo>
                  <a:cubicBezTo>
                    <a:pt x="1038" y="445"/>
                    <a:pt x="1074" y="363"/>
                    <a:pt x="1054" y="280"/>
                  </a:cubicBezTo>
                  <a:cubicBezTo>
                    <a:pt x="1041" y="226"/>
                    <a:pt x="1005" y="157"/>
                    <a:pt x="963" y="120"/>
                  </a:cubicBezTo>
                  <a:cubicBezTo>
                    <a:pt x="870" y="35"/>
                    <a:pt x="733" y="16"/>
                    <a:pt x="614" y="4"/>
                  </a:cubicBezTo>
                  <a:cubicBezTo>
                    <a:pt x="587" y="1"/>
                    <a:pt x="561" y="0"/>
                    <a:pt x="5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38"/>
            <p:cNvSpPr/>
            <p:nvPr/>
          </p:nvSpPr>
          <p:spPr>
            <a:xfrm>
              <a:off x="3546114" y="2063096"/>
              <a:ext cx="34167" cy="22309"/>
            </a:xfrm>
            <a:custGeom>
              <a:rect b="b" l="l" r="r" t="t"/>
              <a:pathLst>
                <a:path extrusionOk="0" h="647" w="991">
                  <a:moveTo>
                    <a:pt x="221" y="0"/>
                  </a:moveTo>
                  <a:cubicBezTo>
                    <a:pt x="133" y="0"/>
                    <a:pt x="46" y="55"/>
                    <a:pt x="25" y="144"/>
                  </a:cubicBezTo>
                  <a:cubicBezTo>
                    <a:pt x="0" y="252"/>
                    <a:pt x="58" y="353"/>
                    <a:pt x="163" y="387"/>
                  </a:cubicBezTo>
                  <a:lnTo>
                    <a:pt x="296" y="430"/>
                  </a:lnTo>
                  <a:cubicBezTo>
                    <a:pt x="329" y="445"/>
                    <a:pt x="363" y="459"/>
                    <a:pt x="396" y="473"/>
                  </a:cubicBezTo>
                  <a:cubicBezTo>
                    <a:pt x="446" y="494"/>
                    <a:pt x="496" y="512"/>
                    <a:pt x="546" y="530"/>
                  </a:cubicBezTo>
                  <a:cubicBezTo>
                    <a:pt x="552" y="534"/>
                    <a:pt x="561" y="537"/>
                    <a:pt x="567" y="541"/>
                  </a:cubicBezTo>
                  <a:cubicBezTo>
                    <a:pt x="576" y="546"/>
                    <a:pt x="587" y="549"/>
                    <a:pt x="595" y="553"/>
                  </a:cubicBezTo>
                  <a:cubicBezTo>
                    <a:pt x="604" y="567"/>
                    <a:pt x="615" y="580"/>
                    <a:pt x="624" y="591"/>
                  </a:cubicBezTo>
                  <a:cubicBezTo>
                    <a:pt x="655" y="622"/>
                    <a:pt x="696" y="639"/>
                    <a:pt x="739" y="645"/>
                  </a:cubicBezTo>
                  <a:cubicBezTo>
                    <a:pt x="747" y="646"/>
                    <a:pt x="756" y="646"/>
                    <a:pt x="765" y="646"/>
                  </a:cubicBezTo>
                  <a:cubicBezTo>
                    <a:pt x="834" y="646"/>
                    <a:pt x="902" y="611"/>
                    <a:pt x="938" y="550"/>
                  </a:cubicBezTo>
                  <a:cubicBezTo>
                    <a:pt x="991" y="457"/>
                    <a:pt x="991" y="335"/>
                    <a:pt x="927" y="248"/>
                  </a:cubicBezTo>
                  <a:cubicBezTo>
                    <a:pt x="912" y="226"/>
                    <a:pt x="893" y="200"/>
                    <a:pt x="873" y="180"/>
                  </a:cubicBezTo>
                  <a:cubicBezTo>
                    <a:pt x="833" y="144"/>
                    <a:pt x="800" y="127"/>
                    <a:pt x="750" y="107"/>
                  </a:cubicBezTo>
                  <a:cubicBezTo>
                    <a:pt x="728" y="98"/>
                    <a:pt x="704" y="92"/>
                    <a:pt x="681" y="86"/>
                  </a:cubicBezTo>
                  <a:cubicBezTo>
                    <a:pt x="614" y="71"/>
                    <a:pt x="546" y="60"/>
                    <a:pt x="477" y="50"/>
                  </a:cubicBezTo>
                  <a:cubicBezTo>
                    <a:pt x="406" y="40"/>
                    <a:pt x="338" y="23"/>
                    <a:pt x="269" y="6"/>
                  </a:cubicBezTo>
                  <a:cubicBezTo>
                    <a:pt x="253" y="2"/>
                    <a:pt x="237" y="0"/>
                    <a:pt x="2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38"/>
            <p:cNvSpPr/>
            <p:nvPr/>
          </p:nvSpPr>
          <p:spPr>
            <a:xfrm>
              <a:off x="3463125" y="2199078"/>
              <a:ext cx="29340" cy="14344"/>
            </a:xfrm>
            <a:custGeom>
              <a:rect b="b" l="l" r="r" t="t"/>
              <a:pathLst>
                <a:path extrusionOk="0" h="416" w="851">
                  <a:moveTo>
                    <a:pt x="183" y="1"/>
                  </a:moveTo>
                  <a:cubicBezTo>
                    <a:pt x="139" y="1"/>
                    <a:pt x="88" y="27"/>
                    <a:pt x="58" y="57"/>
                  </a:cubicBezTo>
                  <a:cubicBezTo>
                    <a:pt x="25" y="90"/>
                    <a:pt x="0" y="145"/>
                    <a:pt x="2" y="192"/>
                  </a:cubicBezTo>
                  <a:cubicBezTo>
                    <a:pt x="5" y="241"/>
                    <a:pt x="20" y="292"/>
                    <a:pt x="58" y="325"/>
                  </a:cubicBezTo>
                  <a:cubicBezTo>
                    <a:pt x="96" y="360"/>
                    <a:pt x="138" y="376"/>
                    <a:pt x="192" y="381"/>
                  </a:cubicBezTo>
                  <a:cubicBezTo>
                    <a:pt x="270" y="389"/>
                    <a:pt x="348" y="397"/>
                    <a:pt x="427" y="403"/>
                  </a:cubicBezTo>
                  <a:lnTo>
                    <a:pt x="543" y="413"/>
                  </a:lnTo>
                  <a:cubicBezTo>
                    <a:pt x="559" y="415"/>
                    <a:pt x="575" y="416"/>
                    <a:pt x="591" y="416"/>
                  </a:cubicBezTo>
                  <a:cubicBezTo>
                    <a:pt x="615" y="416"/>
                    <a:pt x="638" y="414"/>
                    <a:pt x="663" y="412"/>
                  </a:cubicBezTo>
                  <a:cubicBezTo>
                    <a:pt x="710" y="408"/>
                    <a:pt x="758" y="396"/>
                    <a:pt x="791" y="359"/>
                  </a:cubicBezTo>
                  <a:cubicBezTo>
                    <a:pt x="818" y="329"/>
                    <a:pt x="835" y="296"/>
                    <a:pt x="840" y="255"/>
                  </a:cubicBezTo>
                  <a:cubicBezTo>
                    <a:pt x="850" y="168"/>
                    <a:pt x="797" y="78"/>
                    <a:pt x="710" y="56"/>
                  </a:cubicBezTo>
                  <a:cubicBezTo>
                    <a:pt x="657" y="43"/>
                    <a:pt x="606" y="32"/>
                    <a:pt x="551" y="28"/>
                  </a:cubicBezTo>
                  <a:cubicBezTo>
                    <a:pt x="511" y="26"/>
                    <a:pt x="471" y="22"/>
                    <a:pt x="432" y="20"/>
                  </a:cubicBezTo>
                  <a:cubicBezTo>
                    <a:pt x="351" y="12"/>
                    <a:pt x="271" y="6"/>
                    <a:pt x="192" y="1"/>
                  </a:cubicBezTo>
                  <a:cubicBezTo>
                    <a:pt x="189" y="1"/>
                    <a:pt x="186" y="1"/>
                    <a:pt x="1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38"/>
            <p:cNvSpPr/>
            <p:nvPr/>
          </p:nvSpPr>
          <p:spPr>
            <a:xfrm>
              <a:off x="3536322" y="2196423"/>
              <a:ext cx="36029" cy="18792"/>
            </a:xfrm>
            <a:custGeom>
              <a:rect b="b" l="l" r="r" t="t"/>
              <a:pathLst>
                <a:path extrusionOk="0" h="545" w="1045">
                  <a:moveTo>
                    <a:pt x="401" y="0"/>
                  </a:moveTo>
                  <a:cubicBezTo>
                    <a:pt x="353" y="0"/>
                    <a:pt x="304" y="2"/>
                    <a:pt x="256" y="4"/>
                  </a:cubicBezTo>
                  <a:cubicBezTo>
                    <a:pt x="188" y="8"/>
                    <a:pt x="126" y="30"/>
                    <a:pt x="77" y="78"/>
                  </a:cubicBezTo>
                  <a:cubicBezTo>
                    <a:pt x="33" y="123"/>
                    <a:pt x="1" y="194"/>
                    <a:pt x="3" y="256"/>
                  </a:cubicBezTo>
                  <a:cubicBezTo>
                    <a:pt x="9" y="395"/>
                    <a:pt x="113" y="509"/>
                    <a:pt x="256" y="509"/>
                  </a:cubicBezTo>
                  <a:cubicBezTo>
                    <a:pt x="336" y="509"/>
                    <a:pt x="416" y="513"/>
                    <a:pt x="495" y="523"/>
                  </a:cubicBezTo>
                  <a:lnTo>
                    <a:pt x="495" y="523"/>
                  </a:lnTo>
                  <a:cubicBezTo>
                    <a:pt x="508" y="524"/>
                    <a:pt x="522" y="526"/>
                    <a:pt x="535" y="528"/>
                  </a:cubicBezTo>
                  <a:lnTo>
                    <a:pt x="535" y="528"/>
                  </a:lnTo>
                  <a:cubicBezTo>
                    <a:pt x="533" y="527"/>
                    <a:pt x="531" y="527"/>
                    <a:pt x="529" y="527"/>
                  </a:cubicBezTo>
                  <a:lnTo>
                    <a:pt x="529" y="527"/>
                  </a:lnTo>
                  <a:cubicBezTo>
                    <a:pt x="532" y="527"/>
                    <a:pt x="534" y="528"/>
                    <a:pt x="537" y="528"/>
                  </a:cubicBezTo>
                  <a:lnTo>
                    <a:pt x="537" y="528"/>
                  </a:lnTo>
                  <a:cubicBezTo>
                    <a:pt x="536" y="528"/>
                    <a:pt x="536" y="528"/>
                    <a:pt x="535" y="528"/>
                  </a:cubicBezTo>
                  <a:lnTo>
                    <a:pt x="535" y="528"/>
                  </a:lnTo>
                  <a:cubicBezTo>
                    <a:pt x="538" y="528"/>
                    <a:pt x="541" y="529"/>
                    <a:pt x="544" y="529"/>
                  </a:cubicBezTo>
                  <a:cubicBezTo>
                    <a:pt x="541" y="529"/>
                    <a:pt x="539" y="528"/>
                    <a:pt x="537" y="528"/>
                  </a:cubicBezTo>
                  <a:lnTo>
                    <a:pt x="537" y="528"/>
                  </a:lnTo>
                  <a:cubicBezTo>
                    <a:pt x="588" y="534"/>
                    <a:pt x="639" y="539"/>
                    <a:pt x="690" y="544"/>
                  </a:cubicBezTo>
                  <a:cubicBezTo>
                    <a:pt x="701" y="545"/>
                    <a:pt x="712" y="545"/>
                    <a:pt x="722" y="545"/>
                  </a:cubicBezTo>
                  <a:cubicBezTo>
                    <a:pt x="756" y="545"/>
                    <a:pt x="788" y="540"/>
                    <a:pt x="821" y="533"/>
                  </a:cubicBezTo>
                  <a:cubicBezTo>
                    <a:pt x="860" y="526"/>
                    <a:pt x="895" y="510"/>
                    <a:pt x="933" y="494"/>
                  </a:cubicBezTo>
                  <a:cubicBezTo>
                    <a:pt x="991" y="468"/>
                    <a:pt x="1025" y="398"/>
                    <a:pt x="1033" y="339"/>
                  </a:cubicBezTo>
                  <a:cubicBezTo>
                    <a:pt x="1045" y="271"/>
                    <a:pt x="1022" y="217"/>
                    <a:pt x="977" y="164"/>
                  </a:cubicBezTo>
                  <a:cubicBezTo>
                    <a:pt x="876" y="46"/>
                    <a:pt x="708" y="14"/>
                    <a:pt x="560" y="5"/>
                  </a:cubicBezTo>
                  <a:cubicBezTo>
                    <a:pt x="507" y="2"/>
                    <a:pt x="454" y="0"/>
                    <a:pt x="4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38"/>
            <p:cNvSpPr/>
            <p:nvPr/>
          </p:nvSpPr>
          <p:spPr>
            <a:xfrm>
              <a:off x="3577144" y="2147878"/>
              <a:ext cx="41097" cy="19309"/>
            </a:xfrm>
            <a:custGeom>
              <a:rect b="b" l="l" r="r" t="t"/>
              <a:pathLst>
                <a:path extrusionOk="0" h="560" w="1192">
                  <a:moveTo>
                    <a:pt x="256" y="0"/>
                  </a:moveTo>
                  <a:cubicBezTo>
                    <a:pt x="216" y="0"/>
                    <a:pt x="177" y="8"/>
                    <a:pt x="138" y="30"/>
                  </a:cubicBezTo>
                  <a:cubicBezTo>
                    <a:pt x="89" y="59"/>
                    <a:pt x="41" y="117"/>
                    <a:pt x="27" y="175"/>
                  </a:cubicBezTo>
                  <a:cubicBezTo>
                    <a:pt x="0" y="297"/>
                    <a:pt x="64" y="444"/>
                    <a:pt x="195" y="472"/>
                  </a:cubicBezTo>
                  <a:cubicBezTo>
                    <a:pt x="346" y="505"/>
                    <a:pt x="497" y="528"/>
                    <a:pt x="651" y="546"/>
                  </a:cubicBezTo>
                  <a:cubicBezTo>
                    <a:pt x="704" y="552"/>
                    <a:pt x="758" y="560"/>
                    <a:pt x="812" y="560"/>
                  </a:cubicBezTo>
                  <a:cubicBezTo>
                    <a:pt x="826" y="560"/>
                    <a:pt x="841" y="559"/>
                    <a:pt x="855" y="558"/>
                  </a:cubicBezTo>
                  <a:cubicBezTo>
                    <a:pt x="983" y="546"/>
                    <a:pt x="1125" y="492"/>
                    <a:pt x="1162" y="355"/>
                  </a:cubicBezTo>
                  <a:cubicBezTo>
                    <a:pt x="1191" y="252"/>
                    <a:pt x="1130" y="158"/>
                    <a:pt x="1046" y="105"/>
                  </a:cubicBezTo>
                  <a:cubicBezTo>
                    <a:pt x="958" y="51"/>
                    <a:pt x="854" y="39"/>
                    <a:pt x="754" y="38"/>
                  </a:cubicBezTo>
                  <a:cubicBezTo>
                    <a:pt x="621" y="36"/>
                    <a:pt x="489" y="27"/>
                    <a:pt x="355" y="10"/>
                  </a:cubicBezTo>
                  <a:lnTo>
                    <a:pt x="324" y="6"/>
                  </a:lnTo>
                  <a:cubicBezTo>
                    <a:pt x="300" y="2"/>
                    <a:pt x="278" y="0"/>
                    <a:pt x="25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38"/>
            <p:cNvSpPr/>
            <p:nvPr/>
          </p:nvSpPr>
          <p:spPr>
            <a:xfrm>
              <a:off x="3634999" y="2110021"/>
              <a:ext cx="32995" cy="21964"/>
            </a:xfrm>
            <a:custGeom>
              <a:rect b="b" l="l" r="r" t="t"/>
              <a:pathLst>
                <a:path extrusionOk="0" h="637" w="957">
                  <a:moveTo>
                    <a:pt x="263" y="0"/>
                  </a:moveTo>
                  <a:cubicBezTo>
                    <a:pt x="217" y="0"/>
                    <a:pt x="169" y="13"/>
                    <a:pt x="131" y="36"/>
                  </a:cubicBezTo>
                  <a:cubicBezTo>
                    <a:pt x="79" y="67"/>
                    <a:pt x="29" y="126"/>
                    <a:pt x="15" y="187"/>
                  </a:cubicBezTo>
                  <a:cubicBezTo>
                    <a:pt x="1" y="251"/>
                    <a:pt x="4" y="324"/>
                    <a:pt x="42" y="381"/>
                  </a:cubicBezTo>
                  <a:cubicBezTo>
                    <a:pt x="79" y="439"/>
                    <a:pt x="128" y="475"/>
                    <a:pt x="193" y="497"/>
                  </a:cubicBezTo>
                  <a:cubicBezTo>
                    <a:pt x="272" y="525"/>
                    <a:pt x="350" y="553"/>
                    <a:pt x="430" y="580"/>
                  </a:cubicBezTo>
                  <a:cubicBezTo>
                    <a:pt x="467" y="594"/>
                    <a:pt x="505" y="609"/>
                    <a:pt x="546" y="616"/>
                  </a:cubicBezTo>
                  <a:cubicBezTo>
                    <a:pt x="607" y="625"/>
                    <a:pt x="666" y="635"/>
                    <a:pt x="728" y="637"/>
                  </a:cubicBezTo>
                  <a:cubicBezTo>
                    <a:pt x="824" y="637"/>
                    <a:pt x="927" y="565"/>
                    <a:pt x="949" y="469"/>
                  </a:cubicBezTo>
                  <a:cubicBezTo>
                    <a:pt x="957" y="427"/>
                    <a:pt x="957" y="386"/>
                    <a:pt x="948" y="345"/>
                  </a:cubicBezTo>
                  <a:cubicBezTo>
                    <a:pt x="933" y="286"/>
                    <a:pt x="890" y="242"/>
                    <a:pt x="842" y="208"/>
                  </a:cubicBezTo>
                  <a:cubicBezTo>
                    <a:pt x="807" y="183"/>
                    <a:pt x="771" y="164"/>
                    <a:pt x="733" y="143"/>
                  </a:cubicBezTo>
                  <a:cubicBezTo>
                    <a:pt x="680" y="115"/>
                    <a:pt x="624" y="99"/>
                    <a:pt x="566" y="82"/>
                  </a:cubicBezTo>
                  <a:cubicBezTo>
                    <a:pt x="487" y="57"/>
                    <a:pt x="406" y="32"/>
                    <a:pt x="327" y="10"/>
                  </a:cubicBezTo>
                  <a:cubicBezTo>
                    <a:pt x="307" y="3"/>
                    <a:pt x="285" y="0"/>
                    <a:pt x="26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38"/>
            <p:cNvSpPr/>
            <p:nvPr/>
          </p:nvSpPr>
          <p:spPr>
            <a:xfrm>
              <a:off x="3682509" y="2090162"/>
              <a:ext cx="32374" cy="14826"/>
            </a:xfrm>
            <a:custGeom>
              <a:rect b="b" l="l" r="r" t="t"/>
              <a:pathLst>
                <a:path extrusionOk="0" h="430" w="939">
                  <a:moveTo>
                    <a:pt x="190" y="0"/>
                  </a:moveTo>
                  <a:cubicBezTo>
                    <a:pt x="159" y="0"/>
                    <a:pt x="130" y="6"/>
                    <a:pt x="102" y="23"/>
                  </a:cubicBezTo>
                  <a:cubicBezTo>
                    <a:pt x="65" y="45"/>
                    <a:pt x="31" y="87"/>
                    <a:pt x="21" y="128"/>
                  </a:cubicBezTo>
                  <a:cubicBezTo>
                    <a:pt x="1" y="216"/>
                    <a:pt x="47" y="327"/>
                    <a:pt x="143" y="347"/>
                  </a:cubicBezTo>
                  <a:cubicBezTo>
                    <a:pt x="241" y="367"/>
                    <a:pt x="339" y="384"/>
                    <a:pt x="437" y="403"/>
                  </a:cubicBezTo>
                  <a:cubicBezTo>
                    <a:pt x="496" y="415"/>
                    <a:pt x="558" y="426"/>
                    <a:pt x="619" y="429"/>
                  </a:cubicBezTo>
                  <a:cubicBezTo>
                    <a:pt x="624" y="429"/>
                    <a:pt x="629" y="430"/>
                    <a:pt x="634" y="430"/>
                  </a:cubicBezTo>
                  <a:cubicBezTo>
                    <a:pt x="692" y="430"/>
                    <a:pt x="751" y="418"/>
                    <a:pt x="809" y="409"/>
                  </a:cubicBezTo>
                  <a:cubicBezTo>
                    <a:pt x="845" y="401"/>
                    <a:pt x="878" y="373"/>
                    <a:pt x="898" y="346"/>
                  </a:cubicBezTo>
                  <a:cubicBezTo>
                    <a:pt x="920" y="316"/>
                    <a:pt x="938" y="278"/>
                    <a:pt x="936" y="240"/>
                  </a:cubicBezTo>
                  <a:cubicBezTo>
                    <a:pt x="934" y="164"/>
                    <a:pt x="886" y="91"/>
                    <a:pt x="809" y="72"/>
                  </a:cubicBezTo>
                  <a:cubicBezTo>
                    <a:pt x="776" y="65"/>
                    <a:pt x="742" y="54"/>
                    <a:pt x="710" y="46"/>
                  </a:cubicBezTo>
                  <a:cubicBezTo>
                    <a:pt x="664" y="36"/>
                    <a:pt x="611" y="32"/>
                    <a:pt x="564" y="30"/>
                  </a:cubicBezTo>
                  <a:cubicBezTo>
                    <a:pt x="497" y="30"/>
                    <a:pt x="430" y="29"/>
                    <a:pt x="364" y="24"/>
                  </a:cubicBezTo>
                  <a:cubicBezTo>
                    <a:pt x="323" y="18"/>
                    <a:pt x="281" y="13"/>
                    <a:pt x="239" y="4"/>
                  </a:cubicBez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38"/>
            <p:cNvSpPr/>
            <p:nvPr/>
          </p:nvSpPr>
          <p:spPr>
            <a:xfrm>
              <a:off x="2475087" y="1815750"/>
              <a:ext cx="1472465" cy="1147219"/>
            </a:xfrm>
            <a:custGeom>
              <a:rect b="b" l="l" r="r" t="t"/>
              <a:pathLst>
                <a:path extrusionOk="0" h="33272" w="42708">
                  <a:moveTo>
                    <a:pt x="20622" y="466"/>
                  </a:moveTo>
                  <a:cubicBezTo>
                    <a:pt x="20657" y="466"/>
                    <a:pt x="20692" y="467"/>
                    <a:pt x="20727" y="469"/>
                  </a:cubicBezTo>
                  <a:cubicBezTo>
                    <a:pt x="21232" y="495"/>
                    <a:pt x="21734" y="652"/>
                    <a:pt x="22221" y="775"/>
                  </a:cubicBezTo>
                  <a:cubicBezTo>
                    <a:pt x="26163" y="1782"/>
                    <a:pt x="29971" y="3238"/>
                    <a:pt x="33778" y="4660"/>
                  </a:cubicBezTo>
                  <a:cubicBezTo>
                    <a:pt x="35735" y="5389"/>
                    <a:pt x="37694" y="6120"/>
                    <a:pt x="39652" y="6852"/>
                  </a:cubicBezTo>
                  <a:cubicBezTo>
                    <a:pt x="40151" y="7037"/>
                    <a:pt x="40649" y="7224"/>
                    <a:pt x="41147" y="7409"/>
                  </a:cubicBezTo>
                  <a:cubicBezTo>
                    <a:pt x="41382" y="7498"/>
                    <a:pt x="41620" y="7578"/>
                    <a:pt x="41854" y="7673"/>
                  </a:cubicBezTo>
                  <a:cubicBezTo>
                    <a:pt x="41974" y="7722"/>
                    <a:pt x="42067" y="7775"/>
                    <a:pt x="42127" y="7848"/>
                  </a:cubicBezTo>
                  <a:cubicBezTo>
                    <a:pt x="37330" y="11655"/>
                    <a:pt x="32366" y="15232"/>
                    <a:pt x="27222" y="18560"/>
                  </a:cubicBezTo>
                  <a:cubicBezTo>
                    <a:pt x="25942" y="19388"/>
                    <a:pt x="24653" y="20205"/>
                    <a:pt x="23328" y="20962"/>
                  </a:cubicBezTo>
                  <a:cubicBezTo>
                    <a:pt x="23026" y="21134"/>
                    <a:pt x="22730" y="21309"/>
                    <a:pt x="22428" y="21480"/>
                  </a:cubicBezTo>
                  <a:cubicBezTo>
                    <a:pt x="22260" y="21573"/>
                    <a:pt x="22091" y="21685"/>
                    <a:pt x="21893" y="21687"/>
                  </a:cubicBezTo>
                  <a:cubicBezTo>
                    <a:pt x="21891" y="21687"/>
                    <a:pt x="21888" y="21687"/>
                    <a:pt x="21886" y="21687"/>
                  </a:cubicBezTo>
                  <a:cubicBezTo>
                    <a:pt x="21647" y="21687"/>
                    <a:pt x="21414" y="21543"/>
                    <a:pt x="21203" y="21445"/>
                  </a:cubicBezTo>
                  <a:cubicBezTo>
                    <a:pt x="20474" y="21105"/>
                    <a:pt x="19746" y="20764"/>
                    <a:pt x="19020" y="20420"/>
                  </a:cubicBezTo>
                  <a:cubicBezTo>
                    <a:pt x="16109" y="19043"/>
                    <a:pt x="13200" y="17669"/>
                    <a:pt x="10289" y="16297"/>
                  </a:cubicBezTo>
                  <a:cubicBezTo>
                    <a:pt x="7051" y="14770"/>
                    <a:pt x="3812" y="13233"/>
                    <a:pt x="552" y="11750"/>
                  </a:cubicBezTo>
                  <a:cubicBezTo>
                    <a:pt x="582" y="11679"/>
                    <a:pt x="627" y="11613"/>
                    <a:pt x="680" y="11554"/>
                  </a:cubicBezTo>
                  <a:cubicBezTo>
                    <a:pt x="2423" y="10488"/>
                    <a:pt x="4193" y="9464"/>
                    <a:pt x="5951" y="8423"/>
                  </a:cubicBezTo>
                  <a:cubicBezTo>
                    <a:pt x="7704" y="7385"/>
                    <a:pt x="9464" y="6363"/>
                    <a:pt x="11239" y="5365"/>
                  </a:cubicBezTo>
                  <a:cubicBezTo>
                    <a:pt x="13031" y="4360"/>
                    <a:pt x="14811" y="3335"/>
                    <a:pt x="16607" y="2340"/>
                  </a:cubicBezTo>
                  <a:cubicBezTo>
                    <a:pt x="17494" y="1849"/>
                    <a:pt x="18380" y="1354"/>
                    <a:pt x="19276" y="879"/>
                  </a:cubicBezTo>
                  <a:cubicBezTo>
                    <a:pt x="19702" y="653"/>
                    <a:pt x="20136" y="466"/>
                    <a:pt x="20622" y="466"/>
                  </a:cubicBezTo>
                  <a:close/>
                  <a:moveTo>
                    <a:pt x="42191" y="8336"/>
                  </a:moveTo>
                  <a:lnTo>
                    <a:pt x="42191" y="8336"/>
                  </a:lnTo>
                  <a:cubicBezTo>
                    <a:pt x="42143" y="8784"/>
                    <a:pt x="42052" y="9230"/>
                    <a:pt x="41987" y="9671"/>
                  </a:cubicBezTo>
                  <a:cubicBezTo>
                    <a:pt x="41907" y="10193"/>
                    <a:pt x="41831" y="10716"/>
                    <a:pt x="41751" y="11238"/>
                  </a:cubicBezTo>
                  <a:cubicBezTo>
                    <a:pt x="41433" y="13309"/>
                    <a:pt x="41117" y="15378"/>
                    <a:pt x="40801" y="17447"/>
                  </a:cubicBezTo>
                  <a:cubicBezTo>
                    <a:pt x="40730" y="17908"/>
                    <a:pt x="40677" y="18382"/>
                    <a:pt x="40519" y="18822"/>
                  </a:cubicBezTo>
                  <a:cubicBezTo>
                    <a:pt x="40357" y="19269"/>
                    <a:pt x="40037" y="19613"/>
                    <a:pt x="39681" y="19915"/>
                  </a:cubicBezTo>
                  <a:cubicBezTo>
                    <a:pt x="38939" y="20548"/>
                    <a:pt x="38144" y="21123"/>
                    <a:pt x="37365" y="21711"/>
                  </a:cubicBezTo>
                  <a:cubicBezTo>
                    <a:pt x="34208" y="24100"/>
                    <a:pt x="30961" y="26372"/>
                    <a:pt x="27639" y="28528"/>
                  </a:cubicBezTo>
                  <a:cubicBezTo>
                    <a:pt x="25972" y="29610"/>
                    <a:pt x="24283" y="30663"/>
                    <a:pt x="22574" y="31681"/>
                  </a:cubicBezTo>
                  <a:cubicBezTo>
                    <a:pt x="22166" y="31926"/>
                    <a:pt x="21757" y="32171"/>
                    <a:pt x="21340" y="32401"/>
                  </a:cubicBezTo>
                  <a:cubicBezTo>
                    <a:pt x="20985" y="32601"/>
                    <a:pt x="20633" y="32751"/>
                    <a:pt x="20239" y="32751"/>
                  </a:cubicBezTo>
                  <a:cubicBezTo>
                    <a:pt x="20154" y="32751"/>
                    <a:pt x="20067" y="32744"/>
                    <a:pt x="19978" y="32729"/>
                  </a:cubicBezTo>
                  <a:cubicBezTo>
                    <a:pt x="19500" y="32647"/>
                    <a:pt x="19030" y="32462"/>
                    <a:pt x="18577" y="32293"/>
                  </a:cubicBezTo>
                  <a:cubicBezTo>
                    <a:pt x="18113" y="32121"/>
                    <a:pt x="17651" y="31933"/>
                    <a:pt x="17197" y="31729"/>
                  </a:cubicBezTo>
                  <a:cubicBezTo>
                    <a:pt x="15351" y="30901"/>
                    <a:pt x="13568" y="29927"/>
                    <a:pt x="11786" y="28974"/>
                  </a:cubicBezTo>
                  <a:cubicBezTo>
                    <a:pt x="9970" y="28004"/>
                    <a:pt x="8168" y="27010"/>
                    <a:pt x="6377" y="25995"/>
                  </a:cubicBezTo>
                  <a:cubicBezTo>
                    <a:pt x="5492" y="25490"/>
                    <a:pt x="4607" y="24981"/>
                    <a:pt x="3726" y="24465"/>
                  </a:cubicBezTo>
                  <a:cubicBezTo>
                    <a:pt x="3312" y="24226"/>
                    <a:pt x="2880" y="23998"/>
                    <a:pt x="2488" y="23721"/>
                  </a:cubicBezTo>
                  <a:cubicBezTo>
                    <a:pt x="2109" y="23450"/>
                    <a:pt x="1904" y="23095"/>
                    <a:pt x="1805" y="22643"/>
                  </a:cubicBezTo>
                  <a:cubicBezTo>
                    <a:pt x="1700" y="22152"/>
                    <a:pt x="1658" y="21641"/>
                    <a:pt x="1591" y="21142"/>
                  </a:cubicBezTo>
                  <a:cubicBezTo>
                    <a:pt x="1520" y="20615"/>
                    <a:pt x="1452" y="20091"/>
                    <a:pt x="1382" y="19566"/>
                  </a:cubicBezTo>
                  <a:cubicBezTo>
                    <a:pt x="1244" y="18535"/>
                    <a:pt x="1117" y="17504"/>
                    <a:pt x="1000" y="16468"/>
                  </a:cubicBezTo>
                  <a:cubicBezTo>
                    <a:pt x="883" y="15437"/>
                    <a:pt x="771" y="14404"/>
                    <a:pt x="650" y="13373"/>
                  </a:cubicBezTo>
                  <a:cubicBezTo>
                    <a:pt x="596" y="12937"/>
                    <a:pt x="473" y="12446"/>
                    <a:pt x="502" y="12000"/>
                  </a:cubicBezTo>
                  <a:lnTo>
                    <a:pt x="502" y="12000"/>
                  </a:lnTo>
                  <a:cubicBezTo>
                    <a:pt x="3409" y="13430"/>
                    <a:pt x="6339" y="14821"/>
                    <a:pt x="9263" y="16212"/>
                  </a:cubicBezTo>
                  <a:cubicBezTo>
                    <a:pt x="12235" y="17627"/>
                    <a:pt x="15206" y="19039"/>
                    <a:pt x="18177" y="20449"/>
                  </a:cubicBezTo>
                  <a:cubicBezTo>
                    <a:pt x="18922" y="20802"/>
                    <a:pt x="19665" y="21152"/>
                    <a:pt x="20408" y="21509"/>
                  </a:cubicBezTo>
                  <a:cubicBezTo>
                    <a:pt x="20873" y="21732"/>
                    <a:pt x="21386" y="22086"/>
                    <a:pt x="21911" y="22086"/>
                  </a:cubicBezTo>
                  <a:cubicBezTo>
                    <a:pt x="22058" y="22086"/>
                    <a:pt x="22206" y="22058"/>
                    <a:pt x="22354" y="21993"/>
                  </a:cubicBezTo>
                  <a:cubicBezTo>
                    <a:pt x="22671" y="21852"/>
                    <a:pt x="22960" y="21631"/>
                    <a:pt x="23253" y="21446"/>
                  </a:cubicBezTo>
                  <a:cubicBezTo>
                    <a:pt x="23603" y="21221"/>
                    <a:pt x="23947" y="20988"/>
                    <a:pt x="24303" y="20768"/>
                  </a:cubicBezTo>
                  <a:cubicBezTo>
                    <a:pt x="24980" y="20347"/>
                    <a:pt x="25649" y="19915"/>
                    <a:pt x="26326" y="19490"/>
                  </a:cubicBezTo>
                  <a:cubicBezTo>
                    <a:pt x="28964" y="17829"/>
                    <a:pt x="31568" y="16108"/>
                    <a:pt x="34120" y="14310"/>
                  </a:cubicBezTo>
                  <a:cubicBezTo>
                    <a:pt x="36854" y="12384"/>
                    <a:pt x="39556" y="10399"/>
                    <a:pt x="42191" y="8336"/>
                  </a:cubicBezTo>
                  <a:close/>
                  <a:moveTo>
                    <a:pt x="20624" y="0"/>
                  </a:moveTo>
                  <a:cubicBezTo>
                    <a:pt x="20306" y="0"/>
                    <a:pt x="19989" y="49"/>
                    <a:pt x="19677" y="173"/>
                  </a:cubicBezTo>
                  <a:cubicBezTo>
                    <a:pt x="19216" y="358"/>
                    <a:pt x="18786" y="625"/>
                    <a:pt x="18351" y="865"/>
                  </a:cubicBezTo>
                  <a:cubicBezTo>
                    <a:pt x="17881" y="1125"/>
                    <a:pt x="17415" y="1384"/>
                    <a:pt x="16947" y="1647"/>
                  </a:cubicBezTo>
                  <a:cubicBezTo>
                    <a:pt x="16027" y="2159"/>
                    <a:pt x="15108" y="2678"/>
                    <a:pt x="14193" y="3199"/>
                  </a:cubicBezTo>
                  <a:cubicBezTo>
                    <a:pt x="12344" y="4252"/>
                    <a:pt x="10518" y="5336"/>
                    <a:pt x="8692" y="6422"/>
                  </a:cubicBezTo>
                  <a:cubicBezTo>
                    <a:pt x="8627" y="6460"/>
                    <a:pt x="8567" y="6497"/>
                    <a:pt x="8504" y="6534"/>
                  </a:cubicBezTo>
                  <a:cubicBezTo>
                    <a:pt x="7841" y="6890"/>
                    <a:pt x="7171" y="7236"/>
                    <a:pt x="6516" y="7606"/>
                  </a:cubicBezTo>
                  <a:cubicBezTo>
                    <a:pt x="5569" y="8140"/>
                    <a:pt x="4630" y="8691"/>
                    <a:pt x="3691" y="9241"/>
                  </a:cubicBezTo>
                  <a:cubicBezTo>
                    <a:pt x="2768" y="9783"/>
                    <a:pt x="1845" y="10326"/>
                    <a:pt x="926" y="10871"/>
                  </a:cubicBezTo>
                  <a:cubicBezTo>
                    <a:pt x="582" y="11074"/>
                    <a:pt x="226" y="11279"/>
                    <a:pt x="118" y="11692"/>
                  </a:cubicBezTo>
                  <a:cubicBezTo>
                    <a:pt x="1" y="12140"/>
                    <a:pt x="136" y="12655"/>
                    <a:pt x="194" y="13102"/>
                  </a:cubicBezTo>
                  <a:cubicBezTo>
                    <a:pt x="459" y="15258"/>
                    <a:pt x="754" y="17408"/>
                    <a:pt x="990" y="19568"/>
                  </a:cubicBezTo>
                  <a:cubicBezTo>
                    <a:pt x="1105" y="20601"/>
                    <a:pt x="1168" y="21652"/>
                    <a:pt x="1340" y="22679"/>
                  </a:cubicBezTo>
                  <a:cubicBezTo>
                    <a:pt x="1410" y="23100"/>
                    <a:pt x="1559" y="23503"/>
                    <a:pt x="1858" y="23818"/>
                  </a:cubicBezTo>
                  <a:cubicBezTo>
                    <a:pt x="2155" y="24131"/>
                    <a:pt x="2553" y="24340"/>
                    <a:pt x="2923" y="24559"/>
                  </a:cubicBezTo>
                  <a:cubicBezTo>
                    <a:pt x="6607" y="26729"/>
                    <a:pt x="10349" y="28807"/>
                    <a:pt x="14141" y="30786"/>
                  </a:cubicBezTo>
                  <a:cubicBezTo>
                    <a:pt x="15063" y="31266"/>
                    <a:pt x="15989" y="31742"/>
                    <a:pt x="16937" y="32172"/>
                  </a:cubicBezTo>
                  <a:cubicBezTo>
                    <a:pt x="17385" y="32372"/>
                    <a:pt x="17834" y="32569"/>
                    <a:pt x="18290" y="32748"/>
                  </a:cubicBezTo>
                  <a:cubicBezTo>
                    <a:pt x="18754" y="32932"/>
                    <a:pt x="19242" y="33142"/>
                    <a:pt x="19734" y="33230"/>
                  </a:cubicBezTo>
                  <a:cubicBezTo>
                    <a:pt x="19887" y="33257"/>
                    <a:pt x="20036" y="33271"/>
                    <a:pt x="20184" y="33271"/>
                  </a:cubicBezTo>
                  <a:cubicBezTo>
                    <a:pt x="20482" y="33271"/>
                    <a:pt x="20772" y="33214"/>
                    <a:pt x="21061" y="33089"/>
                  </a:cubicBezTo>
                  <a:cubicBezTo>
                    <a:pt x="21503" y="32902"/>
                    <a:pt x="21905" y="32625"/>
                    <a:pt x="22317" y="32378"/>
                  </a:cubicBezTo>
                  <a:cubicBezTo>
                    <a:pt x="23192" y="31855"/>
                    <a:pt x="24065" y="31324"/>
                    <a:pt x="24930" y="30787"/>
                  </a:cubicBezTo>
                  <a:cubicBezTo>
                    <a:pt x="28445" y="28611"/>
                    <a:pt x="31876" y="26303"/>
                    <a:pt x="35223" y="23874"/>
                  </a:cubicBezTo>
                  <a:cubicBezTo>
                    <a:pt x="36062" y="23266"/>
                    <a:pt x="36895" y="22649"/>
                    <a:pt x="37723" y="22023"/>
                  </a:cubicBezTo>
                  <a:cubicBezTo>
                    <a:pt x="38503" y="21435"/>
                    <a:pt x="39310" y="20862"/>
                    <a:pt x="40050" y="20225"/>
                  </a:cubicBezTo>
                  <a:cubicBezTo>
                    <a:pt x="40389" y="19935"/>
                    <a:pt x="40692" y="19599"/>
                    <a:pt x="40880" y="19187"/>
                  </a:cubicBezTo>
                  <a:cubicBezTo>
                    <a:pt x="41080" y="18747"/>
                    <a:pt x="41150" y="18265"/>
                    <a:pt x="41219" y="17791"/>
                  </a:cubicBezTo>
                  <a:cubicBezTo>
                    <a:pt x="41382" y="16712"/>
                    <a:pt x="41546" y="15631"/>
                    <a:pt x="41709" y="14550"/>
                  </a:cubicBezTo>
                  <a:cubicBezTo>
                    <a:pt x="41868" y="13487"/>
                    <a:pt x="42029" y="12425"/>
                    <a:pt x="42189" y="11364"/>
                  </a:cubicBezTo>
                  <a:cubicBezTo>
                    <a:pt x="42345" y="10314"/>
                    <a:pt x="42558" y="9264"/>
                    <a:pt x="42666" y="8210"/>
                  </a:cubicBezTo>
                  <a:cubicBezTo>
                    <a:pt x="42708" y="7806"/>
                    <a:pt x="42549" y="7489"/>
                    <a:pt x="42180" y="7311"/>
                  </a:cubicBezTo>
                  <a:cubicBezTo>
                    <a:pt x="41740" y="7101"/>
                    <a:pt x="41260" y="6958"/>
                    <a:pt x="40807" y="6787"/>
                  </a:cubicBezTo>
                  <a:cubicBezTo>
                    <a:pt x="39776" y="6401"/>
                    <a:pt x="38746" y="6017"/>
                    <a:pt x="37715" y="5632"/>
                  </a:cubicBezTo>
                  <a:cubicBezTo>
                    <a:pt x="33713" y="4133"/>
                    <a:pt x="29726" y="2552"/>
                    <a:pt x="25649" y="1264"/>
                  </a:cubicBezTo>
                  <a:cubicBezTo>
                    <a:pt x="24657" y="951"/>
                    <a:pt x="23660" y="659"/>
                    <a:pt x="22655" y="396"/>
                  </a:cubicBezTo>
                  <a:cubicBezTo>
                    <a:pt x="21993" y="222"/>
                    <a:pt x="21305" y="0"/>
                    <a:pt x="20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38"/>
            <p:cNvSpPr/>
            <p:nvPr/>
          </p:nvSpPr>
          <p:spPr>
            <a:xfrm>
              <a:off x="2556593" y="1857227"/>
              <a:ext cx="1315868" cy="660982"/>
            </a:xfrm>
            <a:custGeom>
              <a:rect b="b" l="l" r="r" t="t"/>
              <a:pathLst>
                <a:path extrusionOk="0" h="19170" w="38166">
                  <a:moveTo>
                    <a:pt x="21717" y="2042"/>
                  </a:moveTo>
                  <a:cubicBezTo>
                    <a:pt x="21907" y="2042"/>
                    <a:pt x="22091" y="2111"/>
                    <a:pt x="22216" y="2261"/>
                  </a:cubicBezTo>
                  <a:cubicBezTo>
                    <a:pt x="22309" y="2374"/>
                    <a:pt x="22366" y="2512"/>
                    <a:pt x="22410" y="2650"/>
                  </a:cubicBezTo>
                  <a:cubicBezTo>
                    <a:pt x="22423" y="2687"/>
                    <a:pt x="22430" y="2726"/>
                    <a:pt x="22441" y="2764"/>
                  </a:cubicBezTo>
                  <a:cubicBezTo>
                    <a:pt x="22432" y="2757"/>
                    <a:pt x="22426" y="2749"/>
                    <a:pt x="22419" y="2741"/>
                  </a:cubicBezTo>
                  <a:cubicBezTo>
                    <a:pt x="22288" y="2634"/>
                    <a:pt x="22146" y="2588"/>
                    <a:pt x="22007" y="2588"/>
                  </a:cubicBezTo>
                  <a:cubicBezTo>
                    <a:pt x="21748" y="2588"/>
                    <a:pt x="21497" y="2747"/>
                    <a:pt x="21328" y="2975"/>
                  </a:cubicBezTo>
                  <a:cubicBezTo>
                    <a:pt x="21124" y="3254"/>
                    <a:pt x="21039" y="3594"/>
                    <a:pt x="21007" y="3934"/>
                  </a:cubicBezTo>
                  <a:cubicBezTo>
                    <a:pt x="20991" y="3868"/>
                    <a:pt x="20976" y="3802"/>
                    <a:pt x="20956" y="3736"/>
                  </a:cubicBezTo>
                  <a:cubicBezTo>
                    <a:pt x="20896" y="3545"/>
                    <a:pt x="20806" y="3361"/>
                    <a:pt x="20679" y="3209"/>
                  </a:cubicBezTo>
                  <a:cubicBezTo>
                    <a:pt x="20703" y="3084"/>
                    <a:pt x="20762" y="2954"/>
                    <a:pt x="20804" y="2833"/>
                  </a:cubicBezTo>
                  <a:cubicBezTo>
                    <a:pt x="20846" y="2705"/>
                    <a:pt x="20893" y="2585"/>
                    <a:pt x="20966" y="2471"/>
                  </a:cubicBezTo>
                  <a:cubicBezTo>
                    <a:pt x="21106" y="2257"/>
                    <a:pt x="21322" y="2101"/>
                    <a:pt x="21577" y="2054"/>
                  </a:cubicBezTo>
                  <a:cubicBezTo>
                    <a:pt x="21623" y="2046"/>
                    <a:pt x="21670" y="2042"/>
                    <a:pt x="21717" y="2042"/>
                  </a:cubicBezTo>
                  <a:close/>
                  <a:moveTo>
                    <a:pt x="19135" y="2379"/>
                  </a:moveTo>
                  <a:cubicBezTo>
                    <a:pt x="19589" y="2379"/>
                    <a:pt x="20032" y="2511"/>
                    <a:pt x="20448" y="2735"/>
                  </a:cubicBezTo>
                  <a:cubicBezTo>
                    <a:pt x="20432" y="2802"/>
                    <a:pt x="20420" y="2872"/>
                    <a:pt x="20416" y="2938"/>
                  </a:cubicBezTo>
                  <a:cubicBezTo>
                    <a:pt x="20415" y="2954"/>
                    <a:pt x="20419" y="2970"/>
                    <a:pt x="20419" y="2984"/>
                  </a:cubicBezTo>
                  <a:cubicBezTo>
                    <a:pt x="20251" y="2890"/>
                    <a:pt x="20073" y="2847"/>
                    <a:pt x="19898" y="2847"/>
                  </a:cubicBezTo>
                  <a:cubicBezTo>
                    <a:pt x="19467" y="2847"/>
                    <a:pt x="19053" y="3108"/>
                    <a:pt x="18838" y="3512"/>
                  </a:cubicBezTo>
                  <a:cubicBezTo>
                    <a:pt x="18743" y="3688"/>
                    <a:pt x="18691" y="3881"/>
                    <a:pt x="18672" y="4082"/>
                  </a:cubicBezTo>
                  <a:cubicBezTo>
                    <a:pt x="18660" y="4229"/>
                    <a:pt x="18676" y="4364"/>
                    <a:pt x="18703" y="4500"/>
                  </a:cubicBezTo>
                  <a:cubicBezTo>
                    <a:pt x="18644" y="4481"/>
                    <a:pt x="18583" y="4468"/>
                    <a:pt x="18521" y="4459"/>
                  </a:cubicBezTo>
                  <a:cubicBezTo>
                    <a:pt x="18518" y="4428"/>
                    <a:pt x="18509" y="4399"/>
                    <a:pt x="18487" y="4369"/>
                  </a:cubicBezTo>
                  <a:cubicBezTo>
                    <a:pt x="18140" y="3905"/>
                    <a:pt x="17609" y="3714"/>
                    <a:pt x="17055" y="3686"/>
                  </a:cubicBezTo>
                  <a:cubicBezTo>
                    <a:pt x="17244" y="3080"/>
                    <a:pt x="17879" y="2650"/>
                    <a:pt x="18461" y="2478"/>
                  </a:cubicBezTo>
                  <a:cubicBezTo>
                    <a:pt x="18687" y="2411"/>
                    <a:pt x="18912" y="2379"/>
                    <a:pt x="19135" y="2379"/>
                  </a:cubicBezTo>
                  <a:close/>
                  <a:moveTo>
                    <a:pt x="19900" y="3147"/>
                  </a:moveTo>
                  <a:cubicBezTo>
                    <a:pt x="19920" y="3147"/>
                    <a:pt x="19941" y="3148"/>
                    <a:pt x="19961" y="3150"/>
                  </a:cubicBezTo>
                  <a:cubicBezTo>
                    <a:pt x="20300" y="3177"/>
                    <a:pt x="20500" y="3432"/>
                    <a:pt x="20591" y="3736"/>
                  </a:cubicBezTo>
                  <a:cubicBezTo>
                    <a:pt x="20637" y="3892"/>
                    <a:pt x="20665" y="4056"/>
                    <a:pt x="20692" y="4217"/>
                  </a:cubicBezTo>
                  <a:cubicBezTo>
                    <a:pt x="20707" y="4301"/>
                    <a:pt x="20721" y="4386"/>
                    <a:pt x="20733" y="4472"/>
                  </a:cubicBezTo>
                  <a:cubicBezTo>
                    <a:pt x="20578" y="4291"/>
                    <a:pt x="20382" y="4177"/>
                    <a:pt x="20128" y="4177"/>
                  </a:cubicBezTo>
                  <a:cubicBezTo>
                    <a:pt x="20127" y="4177"/>
                    <a:pt x="20126" y="4177"/>
                    <a:pt x="20125" y="4177"/>
                  </a:cubicBezTo>
                  <a:cubicBezTo>
                    <a:pt x="19878" y="4181"/>
                    <a:pt x="19601" y="4246"/>
                    <a:pt x="19394" y="4384"/>
                  </a:cubicBezTo>
                  <a:cubicBezTo>
                    <a:pt x="19250" y="4479"/>
                    <a:pt x="19154" y="4603"/>
                    <a:pt x="19089" y="4739"/>
                  </a:cubicBezTo>
                  <a:cubicBezTo>
                    <a:pt x="19039" y="4691"/>
                    <a:pt x="18981" y="4649"/>
                    <a:pt x="18921" y="4611"/>
                  </a:cubicBezTo>
                  <a:cubicBezTo>
                    <a:pt x="18912" y="4516"/>
                    <a:pt x="18921" y="4423"/>
                    <a:pt x="18927" y="4329"/>
                  </a:cubicBezTo>
                  <a:cubicBezTo>
                    <a:pt x="18931" y="4225"/>
                    <a:pt x="18941" y="4126"/>
                    <a:pt x="18963" y="4025"/>
                  </a:cubicBezTo>
                  <a:cubicBezTo>
                    <a:pt x="19002" y="3856"/>
                    <a:pt x="19065" y="3699"/>
                    <a:pt x="19164" y="3554"/>
                  </a:cubicBezTo>
                  <a:cubicBezTo>
                    <a:pt x="19332" y="3313"/>
                    <a:pt x="19603" y="3147"/>
                    <a:pt x="19900" y="3147"/>
                  </a:cubicBezTo>
                  <a:close/>
                  <a:moveTo>
                    <a:pt x="18685" y="381"/>
                  </a:moveTo>
                  <a:lnTo>
                    <a:pt x="18685" y="381"/>
                  </a:lnTo>
                  <a:cubicBezTo>
                    <a:pt x="18675" y="440"/>
                    <a:pt x="18666" y="497"/>
                    <a:pt x="18669" y="559"/>
                  </a:cubicBezTo>
                  <a:cubicBezTo>
                    <a:pt x="18672" y="658"/>
                    <a:pt x="18672" y="760"/>
                    <a:pt x="18679" y="859"/>
                  </a:cubicBezTo>
                  <a:cubicBezTo>
                    <a:pt x="18686" y="979"/>
                    <a:pt x="18697" y="1100"/>
                    <a:pt x="18708" y="1220"/>
                  </a:cubicBezTo>
                  <a:cubicBezTo>
                    <a:pt x="18676" y="1202"/>
                    <a:pt x="18646" y="1188"/>
                    <a:pt x="18607" y="1178"/>
                  </a:cubicBezTo>
                  <a:cubicBezTo>
                    <a:pt x="18558" y="1167"/>
                    <a:pt x="18511" y="1162"/>
                    <a:pt x="18465" y="1162"/>
                  </a:cubicBezTo>
                  <a:cubicBezTo>
                    <a:pt x="18169" y="1162"/>
                    <a:pt x="17923" y="1373"/>
                    <a:pt x="17728" y="1582"/>
                  </a:cubicBezTo>
                  <a:cubicBezTo>
                    <a:pt x="17585" y="1732"/>
                    <a:pt x="17401" y="1961"/>
                    <a:pt x="17171" y="1961"/>
                  </a:cubicBezTo>
                  <a:cubicBezTo>
                    <a:pt x="17149" y="1961"/>
                    <a:pt x="17127" y="1959"/>
                    <a:pt x="17104" y="1954"/>
                  </a:cubicBezTo>
                  <a:cubicBezTo>
                    <a:pt x="16935" y="1922"/>
                    <a:pt x="16808" y="1780"/>
                    <a:pt x="16628" y="1773"/>
                  </a:cubicBezTo>
                  <a:cubicBezTo>
                    <a:pt x="16620" y="1773"/>
                    <a:pt x="16612" y="1772"/>
                    <a:pt x="16604" y="1772"/>
                  </a:cubicBezTo>
                  <a:cubicBezTo>
                    <a:pt x="16263" y="1772"/>
                    <a:pt x="16089" y="2101"/>
                    <a:pt x="15940" y="2359"/>
                  </a:cubicBezTo>
                  <a:cubicBezTo>
                    <a:pt x="15787" y="2624"/>
                    <a:pt x="15625" y="2620"/>
                    <a:pt x="15352" y="2643"/>
                  </a:cubicBezTo>
                  <a:cubicBezTo>
                    <a:pt x="15198" y="2656"/>
                    <a:pt x="15052" y="2703"/>
                    <a:pt x="14913" y="2768"/>
                  </a:cubicBezTo>
                  <a:cubicBezTo>
                    <a:pt x="14600" y="2921"/>
                    <a:pt x="14347" y="3165"/>
                    <a:pt x="14144" y="3444"/>
                  </a:cubicBezTo>
                  <a:cubicBezTo>
                    <a:pt x="14000" y="3645"/>
                    <a:pt x="13911" y="3972"/>
                    <a:pt x="13628" y="3995"/>
                  </a:cubicBezTo>
                  <a:cubicBezTo>
                    <a:pt x="13590" y="3998"/>
                    <a:pt x="13554" y="3999"/>
                    <a:pt x="13519" y="3999"/>
                  </a:cubicBezTo>
                  <a:cubicBezTo>
                    <a:pt x="13474" y="3999"/>
                    <a:pt x="13431" y="3998"/>
                    <a:pt x="13389" y="3998"/>
                  </a:cubicBezTo>
                  <a:cubicBezTo>
                    <a:pt x="13288" y="3998"/>
                    <a:pt x="13191" y="4005"/>
                    <a:pt x="13082" y="4056"/>
                  </a:cubicBezTo>
                  <a:cubicBezTo>
                    <a:pt x="12762" y="4205"/>
                    <a:pt x="12569" y="4532"/>
                    <a:pt x="12569" y="4880"/>
                  </a:cubicBezTo>
                  <a:cubicBezTo>
                    <a:pt x="12134" y="4694"/>
                    <a:pt x="11698" y="4514"/>
                    <a:pt x="11259" y="4339"/>
                  </a:cubicBezTo>
                  <a:cubicBezTo>
                    <a:pt x="12338" y="3751"/>
                    <a:pt x="13413" y="3163"/>
                    <a:pt x="14491" y="2575"/>
                  </a:cubicBezTo>
                  <a:cubicBezTo>
                    <a:pt x="15662" y="1936"/>
                    <a:pt x="16836" y="1291"/>
                    <a:pt x="18010" y="653"/>
                  </a:cubicBezTo>
                  <a:cubicBezTo>
                    <a:pt x="18230" y="536"/>
                    <a:pt x="18446" y="422"/>
                    <a:pt x="18685" y="381"/>
                  </a:cubicBezTo>
                  <a:close/>
                  <a:moveTo>
                    <a:pt x="26401" y="4003"/>
                  </a:moveTo>
                  <a:cubicBezTo>
                    <a:pt x="26878" y="4003"/>
                    <a:pt x="27367" y="4063"/>
                    <a:pt x="27821" y="4173"/>
                  </a:cubicBezTo>
                  <a:cubicBezTo>
                    <a:pt x="27912" y="4196"/>
                    <a:pt x="27987" y="4228"/>
                    <a:pt x="28050" y="4262"/>
                  </a:cubicBezTo>
                  <a:cubicBezTo>
                    <a:pt x="27136" y="4778"/>
                    <a:pt x="26132" y="5047"/>
                    <a:pt x="25110" y="5047"/>
                  </a:cubicBezTo>
                  <a:cubicBezTo>
                    <a:pt x="24620" y="5047"/>
                    <a:pt x="24127" y="4986"/>
                    <a:pt x="23638" y="4860"/>
                  </a:cubicBezTo>
                  <a:cubicBezTo>
                    <a:pt x="23640" y="4856"/>
                    <a:pt x="23642" y="4849"/>
                    <a:pt x="23644" y="4844"/>
                  </a:cubicBezTo>
                  <a:cubicBezTo>
                    <a:pt x="23778" y="4595"/>
                    <a:pt x="24043" y="4468"/>
                    <a:pt x="24296" y="4374"/>
                  </a:cubicBezTo>
                  <a:cubicBezTo>
                    <a:pt x="24863" y="4170"/>
                    <a:pt x="25480" y="4051"/>
                    <a:pt x="26079" y="4012"/>
                  </a:cubicBezTo>
                  <a:cubicBezTo>
                    <a:pt x="26185" y="4006"/>
                    <a:pt x="26293" y="4003"/>
                    <a:pt x="26401" y="4003"/>
                  </a:cubicBezTo>
                  <a:close/>
                  <a:moveTo>
                    <a:pt x="18446" y="1479"/>
                  </a:moveTo>
                  <a:cubicBezTo>
                    <a:pt x="18578" y="1479"/>
                    <a:pt x="18637" y="1571"/>
                    <a:pt x="18736" y="1667"/>
                  </a:cubicBezTo>
                  <a:cubicBezTo>
                    <a:pt x="18848" y="1773"/>
                    <a:pt x="18970" y="1814"/>
                    <a:pt x="19094" y="1814"/>
                  </a:cubicBezTo>
                  <a:cubicBezTo>
                    <a:pt x="19295" y="1814"/>
                    <a:pt x="19503" y="1707"/>
                    <a:pt x="19687" y="1603"/>
                  </a:cubicBezTo>
                  <a:cubicBezTo>
                    <a:pt x="19789" y="1546"/>
                    <a:pt x="19882" y="1501"/>
                    <a:pt x="19976" y="1501"/>
                  </a:cubicBezTo>
                  <a:cubicBezTo>
                    <a:pt x="20042" y="1501"/>
                    <a:pt x="20109" y="1524"/>
                    <a:pt x="20180" y="1580"/>
                  </a:cubicBezTo>
                  <a:cubicBezTo>
                    <a:pt x="20255" y="1641"/>
                    <a:pt x="20321" y="1702"/>
                    <a:pt x="20406" y="1744"/>
                  </a:cubicBezTo>
                  <a:cubicBezTo>
                    <a:pt x="20503" y="1791"/>
                    <a:pt x="20929" y="1798"/>
                    <a:pt x="20941" y="1912"/>
                  </a:cubicBezTo>
                  <a:cubicBezTo>
                    <a:pt x="20945" y="1926"/>
                    <a:pt x="20948" y="1934"/>
                    <a:pt x="20952" y="1945"/>
                  </a:cubicBezTo>
                  <a:cubicBezTo>
                    <a:pt x="20848" y="2025"/>
                    <a:pt x="20755" y="2121"/>
                    <a:pt x="20679" y="2229"/>
                  </a:cubicBezTo>
                  <a:cubicBezTo>
                    <a:pt x="20654" y="2261"/>
                    <a:pt x="20637" y="2299"/>
                    <a:pt x="20614" y="2334"/>
                  </a:cubicBezTo>
                  <a:cubicBezTo>
                    <a:pt x="20214" y="2111"/>
                    <a:pt x="19747" y="2001"/>
                    <a:pt x="19282" y="2001"/>
                  </a:cubicBezTo>
                  <a:cubicBezTo>
                    <a:pt x="18938" y="2001"/>
                    <a:pt x="18596" y="2061"/>
                    <a:pt x="18282" y="2181"/>
                  </a:cubicBezTo>
                  <a:cubicBezTo>
                    <a:pt x="17661" y="2417"/>
                    <a:pt x="16844" y="2957"/>
                    <a:pt x="16759" y="3683"/>
                  </a:cubicBezTo>
                  <a:cubicBezTo>
                    <a:pt x="16426" y="3696"/>
                    <a:pt x="16091" y="3759"/>
                    <a:pt x="15795" y="3849"/>
                  </a:cubicBezTo>
                  <a:cubicBezTo>
                    <a:pt x="15041" y="4073"/>
                    <a:pt x="14102" y="4624"/>
                    <a:pt x="13897" y="5451"/>
                  </a:cubicBezTo>
                  <a:cubicBezTo>
                    <a:pt x="13547" y="5297"/>
                    <a:pt x="13198" y="5145"/>
                    <a:pt x="12848" y="4995"/>
                  </a:cubicBezTo>
                  <a:cubicBezTo>
                    <a:pt x="12868" y="4970"/>
                    <a:pt x="12884" y="4941"/>
                    <a:pt x="12881" y="4899"/>
                  </a:cubicBezTo>
                  <a:cubicBezTo>
                    <a:pt x="12877" y="4655"/>
                    <a:pt x="13009" y="4428"/>
                    <a:pt x="13234" y="4319"/>
                  </a:cubicBezTo>
                  <a:cubicBezTo>
                    <a:pt x="13332" y="4272"/>
                    <a:pt x="13434" y="4268"/>
                    <a:pt x="13537" y="4268"/>
                  </a:cubicBezTo>
                  <a:cubicBezTo>
                    <a:pt x="13554" y="4268"/>
                    <a:pt x="13571" y="4268"/>
                    <a:pt x="13587" y="4268"/>
                  </a:cubicBezTo>
                  <a:cubicBezTo>
                    <a:pt x="13686" y="4268"/>
                    <a:pt x="13783" y="4265"/>
                    <a:pt x="13876" y="4223"/>
                  </a:cubicBezTo>
                  <a:cubicBezTo>
                    <a:pt x="14010" y="4162"/>
                    <a:pt x="14088" y="4041"/>
                    <a:pt x="14160" y="3917"/>
                  </a:cubicBezTo>
                  <a:cubicBezTo>
                    <a:pt x="14277" y="3714"/>
                    <a:pt x="14386" y="3514"/>
                    <a:pt x="14547" y="3338"/>
                  </a:cubicBezTo>
                  <a:cubicBezTo>
                    <a:pt x="14694" y="3177"/>
                    <a:pt x="14869" y="3030"/>
                    <a:pt x="15078" y="2962"/>
                  </a:cubicBezTo>
                  <a:cubicBezTo>
                    <a:pt x="15157" y="2937"/>
                    <a:pt x="15233" y="2930"/>
                    <a:pt x="15308" y="2930"/>
                  </a:cubicBezTo>
                  <a:cubicBezTo>
                    <a:pt x="15420" y="2930"/>
                    <a:pt x="15531" y="2946"/>
                    <a:pt x="15643" y="2946"/>
                  </a:cubicBezTo>
                  <a:cubicBezTo>
                    <a:pt x="15689" y="2946"/>
                    <a:pt x="15735" y="2944"/>
                    <a:pt x="15781" y="2936"/>
                  </a:cubicBezTo>
                  <a:cubicBezTo>
                    <a:pt x="16211" y="2869"/>
                    <a:pt x="16217" y="2437"/>
                    <a:pt x="16484" y="2182"/>
                  </a:cubicBezTo>
                  <a:cubicBezTo>
                    <a:pt x="16532" y="2137"/>
                    <a:pt x="16584" y="2120"/>
                    <a:pt x="16638" y="2120"/>
                  </a:cubicBezTo>
                  <a:cubicBezTo>
                    <a:pt x="16798" y="2120"/>
                    <a:pt x="16980" y="2266"/>
                    <a:pt x="17140" y="2271"/>
                  </a:cubicBezTo>
                  <a:cubicBezTo>
                    <a:pt x="17148" y="2271"/>
                    <a:pt x="17156" y="2271"/>
                    <a:pt x="17164" y="2271"/>
                  </a:cubicBezTo>
                  <a:cubicBezTo>
                    <a:pt x="17318" y="2271"/>
                    <a:pt x="17465" y="2213"/>
                    <a:pt x="17594" y="2130"/>
                  </a:cubicBezTo>
                  <a:cubicBezTo>
                    <a:pt x="17785" y="2006"/>
                    <a:pt x="17910" y="1819"/>
                    <a:pt x="18072" y="1669"/>
                  </a:cubicBezTo>
                  <a:cubicBezTo>
                    <a:pt x="18159" y="1593"/>
                    <a:pt x="18254" y="1516"/>
                    <a:pt x="18368" y="1489"/>
                  </a:cubicBezTo>
                  <a:cubicBezTo>
                    <a:pt x="18397" y="1482"/>
                    <a:pt x="18423" y="1479"/>
                    <a:pt x="18446" y="1479"/>
                  </a:cubicBezTo>
                  <a:close/>
                  <a:moveTo>
                    <a:pt x="23655" y="2559"/>
                  </a:moveTo>
                  <a:cubicBezTo>
                    <a:pt x="23724" y="2559"/>
                    <a:pt x="23792" y="2570"/>
                    <a:pt x="23859" y="2594"/>
                  </a:cubicBezTo>
                  <a:cubicBezTo>
                    <a:pt x="24091" y="2673"/>
                    <a:pt x="24168" y="2905"/>
                    <a:pt x="24190" y="3127"/>
                  </a:cubicBezTo>
                  <a:cubicBezTo>
                    <a:pt x="24222" y="3447"/>
                    <a:pt x="24228" y="3769"/>
                    <a:pt x="24247" y="4085"/>
                  </a:cubicBezTo>
                  <a:cubicBezTo>
                    <a:pt x="24247" y="4092"/>
                    <a:pt x="24249" y="4095"/>
                    <a:pt x="24249" y="4104"/>
                  </a:cubicBezTo>
                  <a:cubicBezTo>
                    <a:pt x="24067" y="4172"/>
                    <a:pt x="23890" y="4254"/>
                    <a:pt x="23733" y="4355"/>
                  </a:cubicBezTo>
                  <a:cubicBezTo>
                    <a:pt x="23491" y="4511"/>
                    <a:pt x="23291" y="4718"/>
                    <a:pt x="23231" y="5007"/>
                  </a:cubicBezTo>
                  <a:cubicBezTo>
                    <a:pt x="23180" y="5245"/>
                    <a:pt x="23226" y="5426"/>
                    <a:pt x="23358" y="5587"/>
                  </a:cubicBezTo>
                  <a:cubicBezTo>
                    <a:pt x="23305" y="5590"/>
                    <a:pt x="23249" y="5593"/>
                    <a:pt x="23196" y="5599"/>
                  </a:cubicBezTo>
                  <a:cubicBezTo>
                    <a:pt x="23139" y="5603"/>
                    <a:pt x="23082" y="5610"/>
                    <a:pt x="23022" y="5618"/>
                  </a:cubicBezTo>
                  <a:cubicBezTo>
                    <a:pt x="23069" y="5385"/>
                    <a:pt x="23054" y="5121"/>
                    <a:pt x="23040" y="4890"/>
                  </a:cubicBezTo>
                  <a:cubicBezTo>
                    <a:pt x="23024" y="4623"/>
                    <a:pt x="22992" y="4356"/>
                    <a:pt x="22947" y="4094"/>
                  </a:cubicBezTo>
                  <a:cubicBezTo>
                    <a:pt x="22909" y="3863"/>
                    <a:pt x="22866" y="3588"/>
                    <a:pt x="22783" y="3334"/>
                  </a:cubicBezTo>
                  <a:cubicBezTo>
                    <a:pt x="22793" y="3324"/>
                    <a:pt x="22802" y="3309"/>
                    <a:pt x="22809" y="3292"/>
                  </a:cubicBezTo>
                  <a:cubicBezTo>
                    <a:pt x="22847" y="3178"/>
                    <a:pt x="22930" y="3061"/>
                    <a:pt x="22999" y="2962"/>
                  </a:cubicBezTo>
                  <a:cubicBezTo>
                    <a:pt x="23066" y="2866"/>
                    <a:pt x="23147" y="2772"/>
                    <a:pt x="23242" y="2702"/>
                  </a:cubicBezTo>
                  <a:cubicBezTo>
                    <a:pt x="23361" y="2611"/>
                    <a:pt x="23507" y="2559"/>
                    <a:pt x="23655" y="2559"/>
                  </a:cubicBezTo>
                  <a:close/>
                  <a:moveTo>
                    <a:pt x="22024" y="2904"/>
                  </a:moveTo>
                  <a:cubicBezTo>
                    <a:pt x="22399" y="2904"/>
                    <a:pt x="22545" y="3696"/>
                    <a:pt x="22596" y="3975"/>
                  </a:cubicBezTo>
                  <a:cubicBezTo>
                    <a:pt x="22649" y="4257"/>
                    <a:pt x="22685" y="4543"/>
                    <a:pt x="22700" y="4830"/>
                  </a:cubicBezTo>
                  <a:cubicBezTo>
                    <a:pt x="22712" y="5102"/>
                    <a:pt x="22686" y="5389"/>
                    <a:pt x="22721" y="5660"/>
                  </a:cubicBezTo>
                  <a:cubicBezTo>
                    <a:pt x="22280" y="5727"/>
                    <a:pt x="21822" y="5849"/>
                    <a:pt x="21448" y="6078"/>
                  </a:cubicBezTo>
                  <a:cubicBezTo>
                    <a:pt x="21420" y="5900"/>
                    <a:pt x="21373" y="5722"/>
                    <a:pt x="21313" y="5545"/>
                  </a:cubicBezTo>
                  <a:cubicBezTo>
                    <a:pt x="21275" y="5113"/>
                    <a:pt x="21266" y="4670"/>
                    <a:pt x="21289" y="4240"/>
                  </a:cubicBezTo>
                  <a:cubicBezTo>
                    <a:pt x="21313" y="3802"/>
                    <a:pt x="21406" y="3276"/>
                    <a:pt x="21788" y="2996"/>
                  </a:cubicBezTo>
                  <a:cubicBezTo>
                    <a:pt x="21875" y="2931"/>
                    <a:pt x="21954" y="2904"/>
                    <a:pt x="22024" y="2904"/>
                  </a:cubicBezTo>
                  <a:close/>
                  <a:moveTo>
                    <a:pt x="29992" y="5631"/>
                  </a:moveTo>
                  <a:cubicBezTo>
                    <a:pt x="30323" y="5631"/>
                    <a:pt x="30725" y="5826"/>
                    <a:pt x="30978" y="5907"/>
                  </a:cubicBezTo>
                  <a:cubicBezTo>
                    <a:pt x="31144" y="5963"/>
                    <a:pt x="31430" y="6010"/>
                    <a:pt x="31673" y="6102"/>
                  </a:cubicBezTo>
                  <a:cubicBezTo>
                    <a:pt x="31442" y="6116"/>
                    <a:pt x="31215" y="6175"/>
                    <a:pt x="31001" y="6264"/>
                  </a:cubicBezTo>
                  <a:cubicBezTo>
                    <a:pt x="30991" y="6256"/>
                    <a:pt x="30990" y="6245"/>
                    <a:pt x="30979" y="6239"/>
                  </a:cubicBezTo>
                  <a:cubicBezTo>
                    <a:pt x="30861" y="6160"/>
                    <a:pt x="30721" y="6135"/>
                    <a:pt x="30584" y="6102"/>
                  </a:cubicBezTo>
                  <a:cubicBezTo>
                    <a:pt x="30459" y="6071"/>
                    <a:pt x="30330" y="6048"/>
                    <a:pt x="30203" y="6025"/>
                  </a:cubicBezTo>
                  <a:cubicBezTo>
                    <a:pt x="30075" y="6003"/>
                    <a:pt x="29945" y="5978"/>
                    <a:pt x="29817" y="5957"/>
                  </a:cubicBezTo>
                  <a:cubicBezTo>
                    <a:pt x="29722" y="5939"/>
                    <a:pt x="29613" y="5928"/>
                    <a:pt x="29515" y="5897"/>
                  </a:cubicBezTo>
                  <a:cubicBezTo>
                    <a:pt x="29524" y="5891"/>
                    <a:pt x="29533" y="5885"/>
                    <a:pt x="29538" y="5875"/>
                  </a:cubicBezTo>
                  <a:cubicBezTo>
                    <a:pt x="29640" y="5694"/>
                    <a:pt x="29805" y="5631"/>
                    <a:pt x="29992" y="5631"/>
                  </a:cubicBezTo>
                  <a:close/>
                  <a:moveTo>
                    <a:pt x="28939" y="5726"/>
                  </a:moveTo>
                  <a:cubicBezTo>
                    <a:pt x="29064" y="5726"/>
                    <a:pt x="29193" y="5779"/>
                    <a:pt x="29316" y="5905"/>
                  </a:cubicBezTo>
                  <a:cubicBezTo>
                    <a:pt x="29326" y="5918"/>
                    <a:pt x="29342" y="5924"/>
                    <a:pt x="29361" y="5931"/>
                  </a:cubicBezTo>
                  <a:cubicBezTo>
                    <a:pt x="29363" y="5940"/>
                    <a:pt x="29367" y="5949"/>
                    <a:pt x="29376" y="5955"/>
                  </a:cubicBezTo>
                  <a:cubicBezTo>
                    <a:pt x="29476" y="6027"/>
                    <a:pt x="29602" y="6058"/>
                    <a:pt x="29719" y="6098"/>
                  </a:cubicBezTo>
                  <a:cubicBezTo>
                    <a:pt x="29851" y="6142"/>
                    <a:pt x="29980" y="6191"/>
                    <a:pt x="30112" y="6238"/>
                  </a:cubicBezTo>
                  <a:cubicBezTo>
                    <a:pt x="30246" y="6283"/>
                    <a:pt x="30377" y="6329"/>
                    <a:pt x="30511" y="6370"/>
                  </a:cubicBezTo>
                  <a:cubicBezTo>
                    <a:pt x="30573" y="6386"/>
                    <a:pt x="30632" y="6405"/>
                    <a:pt x="30694" y="6421"/>
                  </a:cubicBezTo>
                  <a:cubicBezTo>
                    <a:pt x="30618" y="6468"/>
                    <a:pt x="30548" y="6516"/>
                    <a:pt x="30477" y="6570"/>
                  </a:cubicBezTo>
                  <a:cubicBezTo>
                    <a:pt x="30325" y="6689"/>
                    <a:pt x="30187" y="6830"/>
                    <a:pt x="30012" y="6921"/>
                  </a:cubicBezTo>
                  <a:cubicBezTo>
                    <a:pt x="29984" y="6936"/>
                    <a:pt x="29953" y="6949"/>
                    <a:pt x="29923" y="6962"/>
                  </a:cubicBezTo>
                  <a:cubicBezTo>
                    <a:pt x="29885" y="6937"/>
                    <a:pt x="29841" y="6923"/>
                    <a:pt x="29793" y="6905"/>
                  </a:cubicBezTo>
                  <a:cubicBezTo>
                    <a:pt x="29709" y="6874"/>
                    <a:pt x="29625" y="6845"/>
                    <a:pt x="29539" y="6819"/>
                  </a:cubicBezTo>
                  <a:cubicBezTo>
                    <a:pt x="29357" y="6759"/>
                    <a:pt x="29173" y="6704"/>
                    <a:pt x="28991" y="6653"/>
                  </a:cubicBezTo>
                  <a:cubicBezTo>
                    <a:pt x="28724" y="6583"/>
                    <a:pt x="28460" y="6520"/>
                    <a:pt x="28189" y="6478"/>
                  </a:cubicBezTo>
                  <a:cubicBezTo>
                    <a:pt x="28207" y="6459"/>
                    <a:pt x="28221" y="6439"/>
                    <a:pt x="28227" y="6412"/>
                  </a:cubicBezTo>
                  <a:cubicBezTo>
                    <a:pt x="28318" y="6083"/>
                    <a:pt x="28614" y="5726"/>
                    <a:pt x="28939" y="5726"/>
                  </a:cubicBezTo>
                  <a:close/>
                  <a:moveTo>
                    <a:pt x="24129" y="5837"/>
                  </a:moveTo>
                  <a:cubicBezTo>
                    <a:pt x="24542" y="5837"/>
                    <a:pt x="24957" y="5866"/>
                    <a:pt x="25363" y="5910"/>
                  </a:cubicBezTo>
                  <a:cubicBezTo>
                    <a:pt x="25494" y="5922"/>
                    <a:pt x="25602" y="5948"/>
                    <a:pt x="25690" y="6011"/>
                  </a:cubicBezTo>
                  <a:cubicBezTo>
                    <a:pt x="25157" y="6603"/>
                    <a:pt x="24415" y="6978"/>
                    <a:pt x="23633" y="7115"/>
                  </a:cubicBezTo>
                  <a:cubicBezTo>
                    <a:pt x="23373" y="7161"/>
                    <a:pt x="23110" y="7179"/>
                    <a:pt x="22847" y="7179"/>
                  </a:cubicBezTo>
                  <a:cubicBezTo>
                    <a:pt x="22659" y="7179"/>
                    <a:pt x="22471" y="7170"/>
                    <a:pt x="22284" y="7154"/>
                  </a:cubicBezTo>
                  <a:cubicBezTo>
                    <a:pt x="21942" y="7125"/>
                    <a:pt x="21517" y="7077"/>
                    <a:pt x="21214" y="6876"/>
                  </a:cubicBezTo>
                  <a:cubicBezTo>
                    <a:pt x="21239" y="6797"/>
                    <a:pt x="21276" y="6723"/>
                    <a:pt x="21333" y="6651"/>
                  </a:cubicBezTo>
                  <a:cubicBezTo>
                    <a:pt x="21754" y="6136"/>
                    <a:pt x="22593" y="5970"/>
                    <a:pt x="23217" y="5891"/>
                  </a:cubicBezTo>
                  <a:cubicBezTo>
                    <a:pt x="23518" y="5853"/>
                    <a:pt x="23823" y="5837"/>
                    <a:pt x="24129" y="5837"/>
                  </a:cubicBezTo>
                  <a:close/>
                  <a:moveTo>
                    <a:pt x="16795" y="4065"/>
                  </a:moveTo>
                  <a:cubicBezTo>
                    <a:pt x="17249" y="4065"/>
                    <a:pt x="17678" y="4191"/>
                    <a:pt x="18039" y="4533"/>
                  </a:cubicBezTo>
                  <a:cubicBezTo>
                    <a:pt x="17799" y="4650"/>
                    <a:pt x="17607" y="4868"/>
                    <a:pt x="17511" y="5115"/>
                  </a:cubicBezTo>
                  <a:cubicBezTo>
                    <a:pt x="17218" y="5873"/>
                    <a:pt x="17730" y="6602"/>
                    <a:pt x="18056" y="7270"/>
                  </a:cubicBezTo>
                  <a:cubicBezTo>
                    <a:pt x="17070" y="6843"/>
                    <a:pt x="16088" y="6415"/>
                    <a:pt x="15107" y="5984"/>
                  </a:cubicBezTo>
                  <a:cubicBezTo>
                    <a:pt x="14754" y="5829"/>
                    <a:pt x="14401" y="5672"/>
                    <a:pt x="14050" y="5519"/>
                  </a:cubicBezTo>
                  <a:cubicBezTo>
                    <a:pt x="14222" y="5213"/>
                    <a:pt x="14412" y="4927"/>
                    <a:pt x="14704" y="4719"/>
                  </a:cubicBezTo>
                  <a:cubicBezTo>
                    <a:pt x="15048" y="4472"/>
                    <a:pt x="15449" y="4318"/>
                    <a:pt x="15855" y="4208"/>
                  </a:cubicBezTo>
                  <a:cubicBezTo>
                    <a:pt x="16171" y="4122"/>
                    <a:pt x="16488" y="4065"/>
                    <a:pt x="16795" y="4065"/>
                  </a:cubicBezTo>
                  <a:close/>
                  <a:moveTo>
                    <a:pt x="28271" y="4517"/>
                  </a:moveTo>
                  <a:cubicBezTo>
                    <a:pt x="28290" y="4564"/>
                    <a:pt x="28306" y="4614"/>
                    <a:pt x="28319" y="4673"/>
                  </a:cubicBezTo>
                  <a:cubicBezTo>
                    <a:pt x="28381" y="4979"/>
                    <a:pt x="28414" y="5297"/>
                    <a:pt x="28513" y="5593"/>
                  </a:cubicBezTo>
                  <a:cubicBezTo>
                    <a:pt x="28258" y="5728"/>
                    <a:pt x="28089" y="5948"/>
                    <a:pt x="27976" y="6210"/>
                  </a:cubicBezTo>
                  <a:cubicBezTo>
                    <a:pt x="27353" y="6217"/>
                    <a:pt x="26742" y="6776"/>
                    <a:pt x="26772" y="7409"/>
                  </a:cubicBezTo>
                  <a:cubicBezTo>
                    <a:pt x="26679" y="7457"/>
                    <a:pt x="26597" y="7505"/>
                    <a:pt x="26517" y="7558"/>
                  </a:cubicBezTo>
                  <a:cubicBezTo>
                    <a:pt x="26496" y="7218"/>
                    <a:pt x="26421" y="6875"/>
                    <a:pt x="26298" y="6560"/>
                  </a:cubicBezTo>
                  <a:cubicBezTo>
                    <a:pt x="26179" y="6255"/>
                    <a:pt x="26024" y="5860"/>
                    <a:pt x="25702" y="5723"/>
                  </a:cubicBezTo>
                  <a:cubicBezTo>
                    <a:pt x="25368" y="5579"/>
                    <a:pt x="24909" y="5602"/>
                    <a:pt x="24550" y="5583"/>
                  </a:cubicBezTo>
                  <a:cubicBezTo>
                    <a:pt x="24359" y="5572"/>
                    <a:pt x="24167" y="5567"/>
                    <a:pt x="23976" y="5567"/>
                  </a:cubicBezTo>
                  <a:cubicBezTo>
                    <a:pt x="23870" y="5567"/>
                    <a:pt x="23764" y="5569"/>
                    <a:pt x="23659" y="5572"/>
                  </a:cubicBezTo>
                  <a:cubicBezTo>
                    <a:pt x="23654" y="5566"/>
                    <a:pt x="23654" y="5562"/>
                    <a:pt x="23649" y="5553"/>
                  </a:cubicBezTo>
                  <a:cubicBezTo>
                    <a:pt x="23548" y="5417"/>
                    <a:pt x="23538" y="5223"/>
                    <a:pt x="23572" y="5048"/>
                  </a:cubicBezTo>
                  <a:lnTo>
                    <a:pt x="23572" y="5048"/>
                  </a:lnTo>
                  <a:cubicBezTo>
                    <a:pt x="24139" y="5240"/>
                    <a:pt x="24742" y="5336"/>
                    <a:pt x="25346" y="5336"/>
                  </a:cubicBezTo>
                  <a:cubicBezTo>
                    <a:pt x="26374" y="5336"/>
                    <a:pt x="27406" y="5060"/>
                    <a:pt x="28271" y="4517"/>
                  </a:cubicBezTo>
                  <a:close/>
                  <a:moveTo>
                    <a:pt x="32461" y="6761"/>
                  </a:moveTo>
                  <a:cubicBezTo>
                    <a:pt x="32535" y="6761"/>
                    <a:pt x="32610" y="6777"/>
                    <a:pt x="32689" y="6808"/>
                  </a:cubicBezTo>
                  <a:cubicBezTo>
                    <a:pt x="32786" y="6848"/>
                    <a:pt x="32859" y="6875"/>
                    <a:pt x="32963" y="6876"/>
                  </a:cubicBezTo>
                  <a:cubicBezTo>
                    <a:pt x="32995" y="6877"/>
                    <a:pt x="33026" y="6877"/>
                    <a:pt x="33057" y="6877"/>
                  </a:cubicBezTo>
                  <a:cubicBezTo>
                    <a:pt x="33157" y="6877"/>
                    <a:pt x="33254" y="6874"/>
                    <a:pt x="33352" y="6874"/>
                  </a:cubicBezTo>
                  <a:cubicBezTo>
                    <a:pt x="33471" y="6874"/>
                    <a:pt x="33591" y="6879"/>
                    <a:pt x="33714" y="6902"/>
                  </a:cubicBezTo>
                  <a:cubicBezTo>
                    <a:pt x="33971" y="6951"/>
                    <a:pt x="34223" y="7042"/>
                    <a:pt x="34454" y="7167"/>
                  </a:cubicBezTo>
                  <a:cubicBezTo>
                    <a:pt x="34530" y="7208"/>
                    <a:pt x="34601" y="7255"/>
                    <a:pt x="34673" y="7306"/>
                  </a:cubicBezTo>
                  <a:cubicBezTo>
                    <a:pt x="34543" y="7331"/>
                    <a:pt x="34412" y="7385"/>
                    <a:pt x="34288" y="7449"/>
                  </a:cubicBezTo>
                  <a:cubicBezTo>
                    <a:pt x="34205" y="7490"/>
                    <a:pt x="34122" y="7535"/>
                    <a:pt x="34041" y="7582"/>
                  </a:cubicBezTo>
                  <a:cubicBezTo>
                    <a:pt x="33996" y="7562"/>
                    <a:pt x="33948" y="7553"/>
                    <a:pt x="33888" y="7543"/>
                  </a:cubicBezTo>
                  <a:cubicBezTo>
                    <a:pt x="33777" y="7520"/>
                    <a:pt x="33666" y="7498"/>
                    <a:pt x="33554" y="7479"/>
                  </a:cubicBezTo>
                  <a:cubicBezTo>
                    <a:pt x="33323" y="7437"/>
                    <a:pt x="33093" y="7396"/>
                    <a:pt x="32861" y="7352"/>
                  </a:cubicBezTo>
                  <a:cubicBezTo>
                    <a:pt x="32641" y="7310"/>
                    <a:pt x="32418" y="7269"/>
                    <a:pt x="32198" y="7227"/>
                  </a:cubicBezTo>
                  <a:cubicBezTo>
                    <a:pt x="32075" y="7202"/>
                    <a:pt x="31937" y="7182"/>
                    <a:pt x="31807" y="7150"/>
                  </a:cubicBezTo>
                  <a:cubicBezTo>
                    <a:pt x="31925" y="7060"/>
                    <a:pt x="32029" y="6918"/>
                    <a:pt x="32154" y="6850"/>
                  </a:cubicBezTo>
                  <a:cubicBezTo>
                    <a:pt x="32259" y="6791"/>
                    <a:pt x="32359" y="6761"/>
                    <a:pt x="32461" y="6761"/>
                  </a:cubicBezTo>
                  <a:close/>
                  <a:moveTo>
                    <a:pt x="18419" y="4783"/>
                  </a:moveTo>
                  <a:cubicBezTo>
                    <a:pt x="18637" y="4783"/>
                    <a:pt x="18795" y="4973"/>
                    <a:pt x="18977" y="5110"/>
                  </a:cubicBezTo>
                  <a:cubicBezTo>
                    <a:pt x="18981" y="5114"/>
                    <a:pt x="18987" y="5114"/>
                    <a:pt x="18990" y="5119"/>
                  </a:cubicBezTo>
                  <a:cubicBezTo>
                    <a:pt x="18966" y="5366"/>
                    <a:pt x="18997" y="5628"/>
                    <a:pt x="19031" y="5864"/>
                  </a:cubicBezTo>
                  <a:cubicBezTo>
                    <a:pt x="19134" y="6520"/>
                    <a:pt x="19327" y="7171"/>
                    <a:pt x="19349" y="7838"/>
                  </a:cubicBezTo>
                  <a:cubicBezTo>
                    <a:pt x="19021" y="7696"/>
                    <a:pt x="18695" y="7552"/>
                    <a:pt x="18367" y="7409"/>
                  </a:cubicBezTo>
                  <a:cubicBezTo>
                    <a:pt x="18370" y="7391"/>
                    <a:pt x="18373" y="7371"/>
                    <a:pt x="18369" y="7352"/>
                  </a:cubicBezTo>
                  <a:cubicBezTo>
                    <a:pt x="18233" y="6708"/>
                    <a:pt x="17749" y="6118"/>
                    <a:pt x="17822" y="5442"/>
                  </a:cubicBezTo>
                  <a:cubicBezTo>
                    <a:pt x="17852" y="5177"/>
                    <a:pt x="17994" y="4929"/>
                    <a:pt x="18245" y="4821"/>
                  </a:cubicBezTo>
                  <a:cubicBezTo>
                    <a:pt x="18307" y="4795"/>
                    <a:pt x="18365" y="4783"/>
                    <a:pt x="18419" y="4783"/>
                  </a:cubicBezTo>
                  <a:close/>
                  <a:moveTo>
                    <a:pt x="31984" y="6294"/>
                  </a:moveTo>
                  <a:cubicBezTo>
                    <a:pt x="32043" y="6355"/>
                    <a:pt x="32080" y="6431"/>
                    <a:pt x="32083" y="6521"/>
                  </a:cubicBezTo>
                  <a:cubicBezTo>
                    <a:pt x="31893" y="6603"/>
                    <a:pt x="31719" y="6740"/>
                    <a:pt x="31569" y="6880"/>
                  </a:cubicBezTo>
                  <a:cubicBezTo>
                    <a:pt x="31514" y="6873"/>
                    <a:pt x="31458" y="6870"/>
                    <a:pt x="31400" y="6870"/>
                  </a:cubicBezTo>
                  <a:cubicBezTo>
                    <a:pt x="30854" y="6870"/>
                    <a:pt x="30242" y="7189"/>
                    <a:pt x="30142" y="7744"/>
                  </a:cubicBezTo>
                  <a:cubicBezTo>
                    <a:pt x="29891" y="7746"/>
                    <a:pt x="29637" y="7810"/>
                    <a:pt x="29413" y="7922"/>
                  </a:cubicBezTo>
                  <a:cubicBezTo>
                    <a:pt x="29444" y="7838"/>
                    <a:pt x="29472" y="7756"/>
                    <a:pt x="29502" y="7673"/>
                  </a:cubicBezTo>
                  <a:cubicBezTo>
                    <a:pt x="29550" y="7543"/>
                    <a:pt x="29613" y="7422"/>
                    <a:pt x="29714" y="7326"/>
                  </a:cubicBezTo>
                  <a:cubicBezTo>
                    <a:pt x="29830" y="7218"/>
                    <a:pt x="29986" y="7180"/>
                    <a:pt x="30123" y="7107"/>
                  </a:cubicBezTo>
                  <a:cubicBezTo>
                    <a:pt x="30263" y="7031"/>
                    <a:pt x="30383" y="6922"/>
                    <a:pt x="30505" y="6823"/>
                  </a:cubicBezTo>
                  <a:cubicBezTo>
                    <a:pt x="30638" y="6710"/>
                    <a:pt x="30787" y="6619"/>
                    <a:pt x="30946" y="6543"/>
                  </a:cubicBezTo>
                  <a:cubicBezTo>
                    <a:pt x="31263" y="6391"/>
                    <a:pt x="31611" y="6324"/>
                    <a:pt x="31961" y="6298"/>
                  </a:cubicBezTo>
                  <a:cubicBezTo>
                    <a:pt x="31970" y="6298"/>
                    <a:pt x="31977" y="6294"/>
                    <a:pt x="31984" y="6294"/>
                  </a:cubicBezTo>
                  <a:close/>
                  <a:moveTo>
                    <a:pt x="18962" y="366"/>
                  </a:moveTo>
                  <a:lnTo>
                    <a:pt x="18962" y="366"/>
                  </a:lnTo>
                  <a:cubicBezTo>
                    <a:pt x="19292" y="391"/>
                    <a:pt x="19614" y="527"/>
                    <a:pt x="19925" y="636"/>
                  </a:cubicBezTo>
                  <a:cubicBezTo>
                    <a:pt x="20564" y="859"/>
                    <a:pt x="21201" y="1080"/>
                    <a:pt x="21837" y="1307"/>
                  </a:cubicBezTo>
                  <a:cubicBezTo>
                    <a:pt x="22578" y="1569"/>
                    <a:pt x="23316" y="1832"/>
                    <a:pt x="24055" y="2094"/>
                  </a:cubicBezTo>
                  <a:cubicBezTo>
                    <a:pt x="25830" y="2724"/>
                    <a:pt x="27600" y="3354"/>
                    <a:pt x="29375" y="3984"/>
                  </a:cubicBezTo>
                  <a:cubicBezTo>
                    <a:pt x="32099" y="4954"/>
                    <a:pt x="34819" y="5922"/>
                    <a:pt x="37542" y="6891"/>
                  </a:cubicBezTo>
                  <a:cubicBezTo>
                    <a:pt x="36960" y="7275"/>
                    <a:pt x="36377" y="7654"/>
                    <a:pt x="35796" y="8036"/>
                  </a:cubicBezTo>
                  <a:cubicBezTo>
                    <a:pt x="35405" y="7347"/>
                    <a:pt x="34710" y="6849"/>
                    <a:pt x="33935" y="6678"/>
                  </a:cubicBezTo>
                  <a:cubicBezTo>
                    <a:pt x="33745" y="6636"/>
                    <a:pt x="33549" y="6615"/>
                    <a:pt x="33356" y="6615"/>
                  </a:cubicBezTo>
                  <a:cubicBezTo>
                    <a:pt x="33268" y="6617"/>
                    <a:pt x="33179" y="6632"/>
                    <a:pt x="33091" y="6632"/>
                  </a:cubicBezTo>
                  <a:cubicBezTo>
                    <a:pt x="33049" y="6632"/>
                    <a:pt x="33006" y="6628"/>
                    <a:pt x="32965" y="6618"/>
                  </a:cubicBezTo>
                  <a:cubicBezTo>
                    <a:pt x="32866" y="6593"/>
                    <a:pt x="32796" y="6529"/>
                    <a:pt x="32700" y="6493"/>
                  </a:cubicBezTo>
                  <a:cubicBezTo>
                    <a:pt x="32612" y="6457"/>
                    <a:pt x="32527" y="6446"/>
                    <a:pt x="32443" y="6444"/>
                  </a:cubicBezTo>
                  <a:cubicBezTo>
                    <a:pt x="32408" y="5916"/>
                    <a:pt x="31434" y="5744"/>
                    <a:pt x="31057" y="5626"/>
                  </a:cubicBezTo>
                  <a:cubicBezTo>
                    <a:pt x="30754" y="5533"/>
                    <a:pt x="30323" y="5357"/>
                    <a:pt x="29948" y="5357"/>
                  </a:cubicBezTo>
                  <a:cubicBezTo>
                    <a:pt x="29724" y="5357"/>
                    <a:pt x="29521" y="5420"/>
                    <a:pt x="29377" y="5600"/>
                  </a:cubicBezTo>
                  <a:cubicBezTo>
                    <a:pt x="29246" y="5518"/>
                    <a:pt x="29099" y="5479"/>
                    <a:pt x="28946" y="5479"/>
                  </a:cubicBezTo>
                  <a:cubicBezTo>
                    <a:pt x="28914" y="5479"/>
                    <a:pt x="28882" y="5480"/>
                    <a:pt x="28850" y="5484"/>
                  </a:cubicBezTo>
                  <a:cubicBezTo>
                    <a:pt x="28815" y="5131"/>
                    <a:pt x="28726" y="4749"/>
                    <a:pt x="28618" y="4417"/>
                  </a:cubicBezTo>
                  <a:cubicBezTo>
                    <a:pt x="28528" y="4137"/>
                    <a:pt x="28320" y="3968"/>
                    <a:pt x="28045" y="3880"/>
                  </a:cubicBezTo>
                  <a:cubicBezTo>
                    <a:pt x="27698" y="3768"/>
                    <a:pt x="27315" y="3731"/>
                    <a:pt x="26929" y="3731"/>
                  </a:cubicBezTo>
                  <a:cubicBezTo>
                    <a:pt x="26542" y="3731"/>
                    <a:pt x="26152" y="3768"/>
                    <a:pt x="25794" y="3803"/>
                  </a:cubicBezTo>
                  <a:cubicBezTo>
                    <a:pt x="25412" y="3838"/>
                    <a:pt x="24998" y="3891"/>
                    <a:pt x="24603" y="3994"/>
                  </a:cubicBezTo>
                  <a:cubicBezTo>
                    <a:pt x="24588" y="3730"/>
                    <a:pt x="24575" y="3463"/>
                    <a:pt x="24550" y="3199"/>
                  </a:cubicBezTo>
                  <a:cubicBezTo>
                    <a:pt x="24524" y="2941"/>
                    <a:pt x="24454" y="2663"/>
                    <a:pt x="24251" y="2485"/>
                  </a:cubicBezTo>
                  <a:cubicBezTo>
                    <a:pt x="24168" y="2410"/>
                    <a:pt x="24072" y="2355"/>
                    <a:pt x="23973" y="2320"/>
                  </a:cubicBezTo>
                  <a:cubicBezTo>
                    <a:pt x="23873" y="2283"/>
                    <a:pt x="23768" y="2266"/>
                    <a:pt x="23662" y="2266"/>
                  </a:cubicBezTo>
                  <a:cubicBezTo>
                    <a:pt x="23415" y="2266"/>
                    <a:pt x="23166" y="2360"/>
                    <a:pt x="22975" y="2527"/>
                  </a:cubicBezTo>
                  <a:cubicBezTo>
                    <a:pt x="22915" y="2580"/>
                    <a:pt x="22864" y="2641"/>
                    <a:pt x="22819" y="2708"/>
                  </a:cubicBezTo>
                  <a:cubicBezTo>
                    <a:pt x="22737" y="2411"/>
                    <a:pt x="22596" y="2110"/>
                    <a:pt x="22357" y="1923"/>
                  </a:cubicBezTo>
                  <a:cubicBezTo>
                    <a:pt x="22161" y="1770"/>
                    <a:pt x="21918" y="1699"/>
                    <a:pt x="21673" y="1699"/>
                  </a:cubicBezTo>
                  <a:cubicBezTo>
                    <a:pt x="21604" y="1699"/>
                    <a:pt x="21534" y="1704"/>
                    <a:pt x="21465" y="1716"/>
                  </a:cubicBezTo>
                  <a:cubicBezTo>
                    <a:pt x="21405" y="1726"/>
                    <a:pt x="21351" y="1742"/>
                    <a:pt x="21296" y="1760"/>
                  </a:cubicBezTo>
                  <a:cubicBezTo>
                    <a:pt x="21190" y="1482"/>
                    <a:pt x="20859" y="1549"/>
                    <a:pt x="20608" y="1465"/>
                  </a:cubicBezTo>
                  <a:cubicBezTo>
                    <a:pt x="20434" y="1404"/>
                    <a:pt x="20337" y="1214"/>
                    <a:pt x="20159" y="1150"/>
                  </a:cubicBezTo>
                  <a:cubicBezTo>
                    <a:pt x="20098" y="1128"/>
                    <a:pt x="20036" y="1118"/>
                    <a:pt x="19975" y="1118"/>
                  </a:cubicBezTo>
                  <a:cubicBezTo>
                    <a:pt x="19869" y="1118"/>
                    <a:pt x="19764" y="1147"/>
                    <a:pt x="19666" y="1191"/>
                  </a:cubicBezTo>
                  <a:cubicBezTo>
                    <a:pt x="19520" y="1255"/>
                    <a:pt x="19294" y="1458"/>
                    <a:pt x="19102" y="1465"/>
                  </a:cubicBezTo>
                  <a:cubicBezTo>
                    <a:pt x="19102" y="1463"/>
                    <a:pt x="19104" y="1460"/>
                    <a:pt x="19104" y="1458"/>
                  </a:cubicBezTo>
                  <a:cubicBezTo>
                    <a:pt x="19086" y="1257"/>
                    <a:pt x="19070" y="1057"/>
                    <a:pt x="19047" y="860"/>
                  </a:cubicBezTo>
                  <a:cubicBezTo>
                    <a:pt x="19037" y="751"/>
                    <a:pt x="19019" y="646"/>
                    <a:pt x="19003" y="538"/>
                  </a:cubicBezTo>
                  <a:cubicBezTo>
                    <a:pt x="18994" y="477"/>
                    <a:pt x="18978" y="421"/>
                    <a:pt x="18962" y="366"/>
                  </a:cubicBezTo>
                  <a:close/>
                  <a:moveTo>
                    <a:pt x="27850" y="6557"/>
                  </a:moveTo>
                  <a:cubicBezTo>
                    <a:pt x="27855" y="6562"/>
                    <a:pt x="27857" y="6567"/>
                    <a:pt x="27861" y="6568"/>
                  </a:cubicBezTo>
                  <a:cubicBezTo>
                    <a:pt x="28215" y="6678"/>
                    <a:pt x="28573" y="6771"/>
                    <a:pt x="28925" y="6880"/>
                  </a:cubicBezTo>
                  <a:cubicBezTo>
                    <a:pt x="29097" y="6934"/>
                    <a:pt x="29266" y="6993"/>
                    <a:pt x="29434" y="7054"/>
                  </a:cubicBezTo>
                  <a:cubicBezTo>
                    <a:pt x="29495" y="7077"/>
                    <a:pt x="29553" y="7101"/>
                    <a:pt x="29613" y="7122"/>
                  </a:cubicBezTo>
                  <a:cubicBezTo>
                    <a:pt x="29609" y="7126"/>
                    <a:pt x="29604" y="7129"/>
                    <a:pt x="29600" y="7132"/>
                  </a:cubicBezTo>
                  <a:cubicBezTo>
                    <a:pt x="29486" y="7225"/>
                    <a:pt x="29402" y="7349"/>
                    <a:pt x="29324" y="7474"/>
                  </a:cubicBezTo>
                  <a:cubicBezTo>
                    <a:pt x="29251" y="7598"/>
                    <a:pt x="29194" y="7728"/>
                    <a:pt x="29130" y="7858"/>
                  </a:cubicBezTo>
                  <a:cubicBezTo>
                    <a:pt x="29095" y="7933"/>
                    <a:pt x="29050" y="8001"/>
                    <a:pt x="29019" y="8077"/>
                  </a:cubicBezTo>
                  <a:cubicBezTo>
                    <a:pt x="28887" y="8026"/>
                    <a:pt x="28735" y="8000"/>
                    <a:pt x="28601" y="7962"/>
                  </a:cubicBezTo>
                  <a:cubicBezTo>
                    <a:pt x="28427" y="7911"/>
                    <a:pt x="28256" y="7863"/>
                    <a:pt x="28084" y="7815"/>
                  </a:cubicBezTo>
                  <a:cubicBezTo>
                    <a:pt x="27750" y="7720"/>
                    <a:pt x="27413" y="7656"/>
                    <a:pt x="27076" y="7579"/>
                  </a:cubicBezTo>
                  <a:cubicBezTo>
                    <a:pt x="27089" y="7555"/>
                    <a:pt x="27101" y="7529"/>
                    <a:pt x="27102" y="7503"/>
                  </a:cubicBezTo>
                  <a:cubicBezTo>
                    <a:pt x="27159" y="7048"/>
                    <a:pt x="27420" y="6666"/>
                    <a:pt x="27850" y="6557"/>
                  </a:cubicBezTo>
                  <a:close/>
                  <a:moveTo>
                    <a:pt x="31673" y="7219"/>
                  </a:moveTo>
                  <a:cubicBezTo>
                    <a:pt x="31784" y="7296"/>
                    <a:pt x="31902" y="7353"/>
                    <a:pt x="32044" y="7391"/>
                  </a:cubicBezTo>
                  <a:cubicBezTo>
                    <a:pt x="32271" y="7451"/>
                    <a:pt x="32501" y="7505"/>
                    <a:pt x="32729" y="7559"/>
                  </a:cubicBezTo>
                  <a:cubicBezTo>
                    <a:pt x="32964" y="7617"/>
                    <a:pt x="33198" y="7677"/>
                    <a:pt x="33432" y="7738"/>
                  </a:cubicBezTo>
                  <a:cubicBezTo>
                    <a:pt x="33521" y="7762"/>
                    <a:pt x="33612" y="7785"/>
                    <a:pt x="33704" y="7806"/>
                  </a:cubicBezTo>
                  <a:cubicBezTo>
                    <a:pt x="33577" y="7910"/>
                    <a:pt x="33464" y="8031"/>
                    <a:pt x="33387" y="8178"/>
                  </a:cubicBezTo>
                  <a:cubicBezTo>
                    <a:pt x="33142" y="8217"/>
                    <a:pt x="32904" y="8318"/>
                    <a:pt x="32693" y="8460"/>
                  </a:cubicBezTo>
                  <a:cubicBezTo>
                    <a:pt x="32674" y="8436"/>
                    <a:pt x="32652" y="8413"/>
                    <a:pt x="32620" y="8401"/>
                  </a:cubicBezTo>
                  <a:cubicBezTo>
                    <a:pt x="32440" y="8326"/>
                    <a:pt x="32218" y="8308"/>
                    <a:pt x="32026" y="8268"/>
                  </a:cubicBezTo>
                  <a:cubicBezTo>
                    <a:pt x="31838" y="8229"/>
                    <a:pt x="31656" y="8186"/>
                    <a:pt x="31469" y="8145"/>
                  </a:cubicBezTo>
                  <a:cubicBezTo>
                    <a:pt x="31284" y="8103"/>
                    <a:pt x="31101" y="8052"/>
                    <a:pt x="30916" y="8014"/>
                  </a:cubicBezTo>
                  <a:cubicBezTo>
                    <a:pt x="30748" y="7979"/>
                    <a:pt x="30569" y="7966"/>
                    <a:pt x="30398" y="7926"/>
                  </a:cubicBezTo>
                  <a:cubicBezTo>
                    <a:pt x="30516" y="7713"/>
                    <a:pt x="30633" y="7511"/>
                    <a:pt x="30839" y="7375"/>
                  </a:cubicBezTo>
                  <a:cubicBezTo>
                    <a:pt x="31024" y="7248"/>
                    <a:pt x="31184" y="7227"/>
                    <a:pt x="31369" y="7227"/>
                  </a:cubicBezTo>
                  <a:cubicBezTo>
                    <a:pt x="31435" y="7227"/>
                    <a:pt x="31505" y="7230"/>
                    <a:pt x="31580" y="7231"/>
                  </a:cubicBezTo>
                  <a:cubicBezTo>
                    <a:pt x="31586" y="7232"/>
                    <a:pt x="31591" y="7232"/>
                    <a:pt x="31597" y="7232"/>
                  </a:cubicBezTo>
                  <a:cubicBezTo>
                    <a:pt x="31623" y="7232"/>
                    <a:pt x="31649" y="7226"/>
                    <a:pt x="31673" y="7219"/>
                  </a:cubicBezTo>
                  <a:close/>
                  <a:moveTo>
                    <a:pt x="20104" y="4456"/>
                  </a:moveTo>
                  <a:cubicBezTo>
                    <a:pt x="20330" y="4456"/>
                    <a:pt x="20500" y="4560"/>
                    <a:pt x="20617" y="4776"/>
                  </a:cubicBezTo>
                  <a:cubicBezTo>
                    <a:pt x="20874" y="5254"/>
                    <a:pt x="20986" y="5785"/>
                    <a:pt x="21097" y="6311"/>
                  </a:cubicBezTo>
                  <a:cubicBezTo>
                    <a:pt x="21099" y="6323"/>
                    <a:pt x="21106" y="6332"/>
                    <a:pt x="21109" y="6342"/>
                  </a:cubicBezTo>
                  <a:cubicBezTo>
                    <a:pt x="21094" y="6357"/>
                    <a:pt x="21077" y="6370"/>
                    <a:pt x="21062" y="6386"/>
                  </a:cubicBezTo>
                  <a:cubicBezTo>
                    <a:pt x="20529" y="6970"/>
                    <a:pt x="20817" y="7870"/>
                    <a:pt x="21051" y="8573"/>
                  </a:cubicBezTo>
                  <a:cubicBezTo>
                    <a:pt x="20599" y="8379"/>
                    <a:pt x="20145" y="8181"/>
                    <a:pt x="19693" y="7987"/>
                  </a:cubicBezTo>
                  <a:cubicBezTo>
                    <a:pt x="19702" y="7964"/>
                    <a:pt x="19708" y="7942"/>
                    <a:pt x="19706" y="7916"/>
                  </a:cubicBezTo>
                  <a:cubicBezTo>
                    <a:pt x="19706" y="7360"/>
                    <a:pt x="19566" y="6839"/>
                    <a:pt x="19430" y="6306"/>
                  </a:cubicBezTo>
                  <a:cubicBezTo>
                    <a:pt x="19357" y="6024"/>
                    <a:pt x="19291" y="5734"/>
                    <a:pt x="19265" y="5442"/>
                  </a:cubicBezTo>
                  <a:cubicBezTo>
                    <a:pt x="19243" y="5215"/>
                    <a:pt x="19237" y="4951"/>
                    <a:pt x="19377" y="4757"/>
                  </a:cubicBezTo>
                  <a:cubicBezTo>
                    <a:pt x="19520" y="4561"/>
                    <a:pt x="19780" y="4486"/>
                    <a:pt x="20010" y="4462"/>
                  </a:cubicBezTo>
                  <a:cubicBezTo>
                    <a:pt x="20043" y="4458"/>
                    <a:pt x="20074" y="4456"/>
                    <a:pt x="20104" y="4456"/>
                  </a:cubicBezTo>
                  <a:close/>
                  <a:moveTo>
                    <a:pt x="27018" y="7645"/>
                  </a:moveTo>
                  <a:cubicBezTo>
                    <a:pt x="27353" y="7772"/>
                    <a:pt x="27681" y="7917"/>
                    <a:pt x="28026" y="8030"/>
                  </a:cubicBezTo>
                  <a:cubicBezTo>
                    <a:pt x="28195" y="8084"/>
                    <a:pt x="28367" y="8141"/>
                    <a:pt x="28538" y="8198"/>
                  </a:cubicBezTo>
                  <a:cubicBezTo>
                    <a:pt x="28657" y="8235"/>
                    <a:pt x="28779" y="8287"/>
                    <a:pt x="28903" y="8323"/>
                  </a:cubicBezTo>
                  <a:cubicBezTo>
                    <a:pt x="28860" y="8374"/>
                    <a:pt x="28820" y="8428"/>
                    <a:pt x="28785" y="8485"/>
                  </a:cubicBezTo>
                  <a:cubicBezTo>
                    <a:pt x="28660" y="8706"/>
                    <a:pt x="28680" y="8968"/>
                    <a:pt x="28441" y="9100"/>
                  </a:cubicBezTo>
                  <a:cubicBezTo>
                    <a:pt x="28212" y="9224"/>
                    <a:pt x="28018" y="9395"/>
                    <a:pt x="27865" y="9589"/>
                  </a:cubicBezTo>
                  <a:cubicBezTo>
                    <a:pt x="27858" y="9589"/>
                    <a:pt x="27851" y="9587"/>
                    <a:pt x="27846" y="9586"/>
                  </a:cubicBezTo>
                  <a:cubicBezTo>
                    <a:pt x="27773" y="9560"/>
                    <a:pt x="27704" y="9534"/>
                    <a:pt x="27631" y="9509"/>
                  </a:cubicBezTo>
                  <a:cubicBezTo>
                    <a:pt x="27487" y="9458"/>
                    <a:pt x="27344" y="9410"/>
                    <a:pt x="27201" y="9365"/>
                  </a:cubicBezTo>
                  <a:cubicBezTo>
                    <a:pt x="26928" y="9280"/>
                    <a:pt x="26650" y="9213"/>
                    <a:pt x="26371" y="9155"/>
                  </a:cubicBezTo>
                  <a:cubicBezTo>
                    <a:pt x="26367" y="9136"/>
                    <a:pt x="26363" y="9117"/>
                    <a:pt x="26355" y="9100"/>
                  </a:cubicBezTo>
                  <a:cubicBezTo>
                    <a:pt x="26182" y="8688"/>
                    <a:pt x="26194" y="7658"/>
                    <a:pt x="26864" y="7658"/>
                  </a:cubicBezTo>
                  <a:cubicBezTo>
                    <a:pt x="26890" y="7658"/>
                    <a:pt x="26916" y="7659"/>
                    <a:pt x="26943" y="7662"/>
                  </a:cubicBezTo>
                  <a:cubicBezTo>
                    <a:pt x="26949" y="7663"/>
                    <a:pt x="26954" y="7663"/>
                    <a:pt x="26959" y="7663"/>
                  </a:cubicBezTo>
                  <a:cubicBezTo>
                    <a:pt x="26981" y="7663"/>
                    <a:pt x="27001" y="7656"/>
                    <a:pt x="27018" y="7645"/>
                  </a:cubicBezTo>
                  <a:close/>
                  <a:moveTo>
                    <a:pt x="30049" y="8000"/>
                  </a:moveTo>
                  <a:cubicBezTo>
                    <a:pt x="30108" y="8000"/>
                    <a:pt x="30169" y="8005"/>
                    <a:pt x="30229" y="8016"/>
                  </a:cubicBezTo>
                  <a:cubicBezTo>
                    <a:pt x="30240" y="8019"/>
                    <a:pt x="30251" y="8020"/>
                    <a:pt x="30262" y="8020"/>
                  </a:cubicBezTo>
                  <a:cubicBezTo>
                    <a:pt x="30284" y="8020"/>
                    <a:pt x="30306" y="8015"/>
                    <a:pt x="30325" y="8006"/>
                  </a:cubicBezTo>
                  <a:cubicBezTo>
                    <a:pt x="30414" y="8046"/>
                    <a:pt x="30497" y="8099"/>
                    <a:pt x="30585" y="8146"/>
                  </a:cubicBezTo>
                  <a:cubicBezTo>
                    <a:pt x="30669" y="8190"/>
                    <a:pt x="30761" y="8225"/>
                    <a:pt x="30852" y="8263"/>
                  </a:cubicBezTo>
                  <a:cubicBezTo>
                    <a:pt x="31033" y="8336"/>
                    <a:pt x="31225" y="8390"/>
                    <a:pt x="31412" y="8448"/>
                  </a:cubicBezTo>
                  <a:cubicBezTo>
                    <a:pt x="31600" y="8505"/>
                    <a:pt x="31788" y="8552"/>
                    <a:pt x="31981" y="8594"/>
                  </a:cubicBezTo>
                  <a:cubicBezTo>
                    <a:pt x="32117" y="8626"/>
                    <a:pt x="32270" y="8670"/>
                    <a:pt x="32417" y="8687"/>
                  </a:cubicBezTo>
                  <a:cubicBezTo>
                    <a:pt x="32380" y="8723"/>
                    <a:pt x="32346" y="8760"/>
                    <a:pt x="32313" y="8798"/>
                  </a:cubicBezTo>
                  <a:cubicBezTo>
                    <a:pt x="32245" y="8880"/>
                    <a:pt x="32183" y="8966"/>
                    <a:pt x="32135" y="9058"/>
                  </a:cubicBezTo>
                  <a:cubicBezTo>
                    <a:pt x="32067" y="9183"/>
                    <a:pt x="32059" y="9274"/>
                    <a:pt x="31912" y="9312"/>
                  </a:cubicBezTo>
                  <a:cubicBezTo>
                    <a:pt x="31687" y="9372"/>
                    <a:pt x="31507" y="9402"/>
                    <a:pt x="31320" y="9561"/>
                  </a:cubicBezTo>
                  <a:cubicBezTo>
                    <a:pt x="31240" y="9628"/>
                    <a:pt x="31170" y="9701"/>
                    <a:pt x="31107" y="9786"/>
                  </a:cubicBezTo>
                  <a:cubicBezTo>
                    <a:pt x="30939" y="9729"/>
                    <a:pt x="30760" y="9696"/>
                    <a:pt x="30588" y="9646"/>
                  </a:cubicBezTo>
                  <a:cubicBezTo>
                    <a:pt x="30394" y="9592"/>
                    <a:pt x="30200" y="9530"/>
                    <a:pt x="30011" y="9468"/>
                  </a:cubicBezTo>
                  <a:cubicBezTo>
                    <a:pt x="29652" y="9352"/>
                    <a:pt x="29298" y="9237"/>
                    <a:pt x="28934" y="9135"/>
                  </a:cubicBezTo>
                  <a:cubicBezTo>
                    <a:pt x="29049" y="8954"/>
                    <a:pt x="29055" y="8703"/>
                    <a:pt x="29179" y="8504"/>
                  </a:cubicBezTo>
                  <a:cubicBezTo>
                    <a:pt x="29374" y="8196"/>
                    <a:pt x="29695" y="8000"/>
                    <a:pt x="30049" y="8000"/>
                  </a:cubicBezTo>
                  <a:close/>
                  <a:moveTo>
                    <a:pt x="25886" y="6274"/>
                  </a:moveTo>
                  <a:cubicBezTo>
                    <a:pt x="25947" y="6420"/>
                    <a:pt x="25990" y="6578"/>
                    <a:pt x="26032" y="6729"/>
                  </a:cubicBezTo>
                  <a:cubicBezTo>
                    <a:pt x="26133" y="7095"/>
                    <a:pt x="26178" y="7461"/>
                    <a:pt x="26197" y="7839"/>
                  </a:cubicBezTo>
                  <a:cubicBezTo>
                    <a:pt x="26200" y="7850"/>
                    <a:pt x="26204" y="7859"/>
                    <a:pt x="26206" y="7871"/>
                  </a:cubicBezTo>
                  <a:cubicBezTo>
                    <a:pt x="26175" y="7920"/>
                    <a:pt x="26145" y="7970"/>
                    <a:pt x="26116" y="8030"/>
                  </a:cubicBezTo>
                  <a:cubicBezTo>
                    <a:pt x="25955" y="8371"/>
                    <a:pt x="25935" y="8755"/>
                    <a:pt x="26022" y="9118"/>
                  </a:cubicBezTo>
                  <a:cubicBezTo>
                    <a:pt x="25582" y="9492"/>
                    <a:pt x="25467" y="10091"/>
                    <a:pt x="25737" y="10580"/>
                  </a:cubicBezTo>
                  <a:cubicBezTo>
                    <a:pt x="24264" y="9957"/>
                    <a:pt x="22794" y="9323"/>
                    <a:pt x="21325" y="8691"/>
                  </a:cubicBezTo>
                  <a:cubicBezTo>
                    <a:pt x="21325" y="8524"/>
                    <a:pt x="21333" y="8363"/>
                    <a:pt x="21311" y="8192"/>
                  </a:cubicBezTo>
                  <a:cubicBezTo>
                    <a:pt x="21293" y="8036"/>
                    <a:pt x="21270" y="7884"/>
                    <a:pt x="21243" y="7730"/>
                  </a:cubicBezTo>
                  <a:cubicBezTo>
                    <a:pt x="21211" y="7527"/>
                    <a:pt x="21164" y="7317"/>
                    <a:pt x="21174" y="7113"/>
                  </a:cubicBezTo>
                  <a:lnTo>
                    <a:pt x="21174" y="7113"/>
                  </a:lnTo>
                  <a:cubicBezTo>
                    <a:pt x="21384" y="7310"/>
                    <a:pt x="21664" y="7389"/>
                    <a:pt x="21979" y="7442"/>
                  </a:cubicBezTo>
                  <a:cubicBezTo>
                    <a:pt x="22286" y="7492"/>
                    <a:pt x="22595" y="7519"/>
                    <a:pt x="22905" y="7519"/>
                  </a:cubicBezTo>
                  <a:cubicBezTo>
                    <a:pt x="23135" y="7519"/>
                    <a:pt x="23364" y="7504"/>
                    <a:pt x="23592" y="7474"/>
                  </a:cubicBezTo>
                  <a:cubicBezTo>
                    <a:pt x="24489" y="7353"/>
                    <a:pt x="25306" y="6968"/>
                    <a:pt x="25886" y="6274"/>
                  </a:cubicBezTo>
                  <a:close/>
                  <a:moveTo>
                    <a:pt x="8937" y="5610"/>
                  </a:moveTo>
                  <a:cubicBezTo>
                    <a:pt x="8959" y="6064"/>
                    <a:pt x="8974" y="6522"/>
                    <a:pt x="9010" y="6975"/>
                  </a:cubicBezTo>
                  <a:cubicBezTo>
                    <a:pt x="8892" y="6880"/>
                    <a:pt x="8739" y="6821"/>
                    <a:pt x="8584" y="6821"/>
                  </a:cubicBezTo>
                  <a:cubicBezTo>
                    <a:pt x="8574" y="6821"/>
                    <a:pt x="8564" y="6821"/>
                    <a:pt x="8553" y="6822"/>
                  </a:cubicBezTo>
                  <a:cubicBezTo>
                    <a:pt x="8200" y="6832"/>
                    <a:pt x="7963" y="7104"/>
                    <a:pt x="7812" y="7403"/>
                  </a:cubicBezTo>
                  <a:cubicBezTo>
                    <a:pt x="7695" y="7301"/>
                    <a:pt x="7535" y="7247"/>
                    <a:pt x="7373" y="7247"/>
                  </a:cubicBezTo>
                  <a:cubicBezTo>
                    <a:pt x="7332" y="7247"/>
                    <a:pt x="7292" y="7250"/>
                    <a:pt x="7252" y="7257"/>
                  </a:cubicBezTo>
                  <a:cubicBezTo>
                    <a:pt x="6939" y="7312"/>
                    <a:pt x="6739" y="7557"/>
                    <a:pt x="6590" y="7824"/>
                  </a:cubicBezTo>
                  <a:cubicBezTo>
                    <a:pt x="6479" y="7712"/>
                    <a:pt x="6322" y="7648"/>
                    <a:pt x="6155" y="7648"/>
                  </a:cubicBezTo>
                  <a:cubicBezTo>
                    <a:pt x="6122" y="7648"/>
                    <a:pt x="6087" y="7651"/>
                    <a:pt x="6053" y="7656"/>
                  </a:cubicBezTo>
                  <a:cubicBezTo>
                    <a:pt x="5793" y="7700"/>
                    <a:pt x="5630" y="7885"/>
                    <a:pt x="5531" y="8108"/>
                  </a:cubicBezTo>
                  <a:cubicBezTo>
                    <a:pt x="5439" y="8046"/>
                    <a:pt x="5331" y="8010"/>
                    <a:pt x="5218" y="8010"/>
                  </a:cubicBezTo>
                  <a:cubicBezTo>
                    <a:pt x="5201" y="8010"/>
                    <a:pt x="5184" y="8011"/>
                    <a:pt x="5168" y="8012"/>
                  </a:cubicBezTo>
                  <a:cubicBezTo>
                    <a:pt x="4755" y="8051"/>
                    <a:pt x="4777" y="8444"/>
                    <a:pt x="4662" y="8738"/>
                  </a:cubicBezTo>
                  <a:cubicBezTo>
                    <a:pt x="4535" y="8676"/>
                    <a:pt x="4403" y="8647"/>
                    <a:pt x="4272" y="8647"/>
                  </a:cubicBezTo>
                  <a:cubicBezTo>
                    <a:pt x="3874" y="8647"/>
                    <a:pt x="3498" y="8917"/>
                    <a:pt x="3396" y="9319"/>
                  </a:cubicBezTo>
                  <a:cubicBezTo>
                    <a:pt x="3271" y="9237"/>
                    <a:pt x="3126" y="9188"/>
                    <a:pt x="2979" y="9188"/>
                  </a:cubicBezTo>
                  <a:cubicBezTo>
                    <a:pt x="2865" y="9188"/>
                    <a:pt x="2750" y="9218"/>
                    <a:pt x="2642" y="9285"/>
                  </a:cubicBezTo>
                  <a:cubicBezTo>
                    <a:pt x="2423" y="9421"/>
                    <a:pt x="2320" y="9679"/>
                    <a:pt x="2346" y="9924"/>
                  </a:cubicBezTo>
                  <a:cubicBezTo>
                    <a:pt x="2330" y="9923"/>
                    <a:pt x="2314" y="9923"/>
                    <a:pt x="2298" y="9923"/>
                  </a:cubicBezTo>
                  <a:cubicBezTo>
                    <a:pt x="1849" y="9923"/>
                    <a:pt x="1467" y="10302"/>
                    <a:pt x="1539" y="10785"/>
                  </a:cubicBezTo>
                  <a:cubicBezTo>
                    <a:pt x="1138" y="10597"/>
                    <a:pt x="737" y="10409"/>
                    <a:pt x="334" y="10221"/>
                  </a:cubicBezTo>
                  <a:cubicBezTo>
                    <a:pt x="2732" y="9044"/>
                    <a:pt x="5058" y="7724"/>
                    <a:pt x="7403" y="6447"/>
                  </a:cubicBezTo>
                  <a:cubicBezTo>
                    <a:pt x="7914" y="6167"/>
                    <a:pt x="8424" y="5887"/>
                    <a:pt x="8937" y="5610"/>
                  </a:cubicBezTo>
                  <a:close/>
                  <a:moveTo>
                    <a:pt x="26287" y="9338"/>
                  </a:moveTo>
                  <a:cubicBezTo>
                    <a:pt x="26564" y="9421"/>
                    <a:pt x="26840" y="9516"/>
                    <a:pt x="27115" y="9614"/>
                  </a:cubicBezTo>
                  <a:cubicBezTo>
                    <a:pt x="27254" y="9661"/>
                    <a:pt x="27391" y="9711"/>
                    <a:pt x="27528" y="9764"/>
                  </a:cubicBezTo>
                  <a:cubicBezTo>
                    <a:pt x="27585" y="9789"/>
                    <a:pt x="27642" y="9811"/>
                    <a:pt x="27696" y="9832"/>
                  </a:cubicBezTo>
                  <a:cubicBezTo>
                    <a:pt x="27445" y="10269"/>
                    <a:pt x="27357" y="10796"/>
                    <a:pt x="27459" y="11312"/>
                  </a:cubicBezTo>
                  <a:cubicBezTo>
                    <a:pt x="26975" y="11107"/>
                    <a:pt x="26491" y="10899"/>
                    <a:pt x="26007" y="10695"/>
                  </a:cubicBezTo>
                  <a:cubicBezTo>
                    <a:pt x="26007" y="10681"/>
                    <a:pt x="26004" y="10666"/>
                    <a:pt x="25997" y="10653"/>
                  </a:cubicBezTo>
                  <a:cubicBezTo>
                    <a:pt x="25758" y="10229"/>
                    <a:pt x="25884" y="9613"/>
                    <a:pt x="26287" y="9338"/>
                  </a:cubicBezTo>
                  <a:close/>
                  <a:moveTo>
                    <a:pt x="34849" y="7559"/>
                  </a:moveTo>
                  <a:cubicBezTo>
                    <a:pt x="34907" y="7559"/>
                    <a:pt x="34962" y="7570"/>
                    <a:pt x="35012" y="7597"/>
                  </a:cubicBezTo>
                  <a:cubicBezTo>
                    <a:pt x="35200" y="7787"/>
                    <a:pt x="35359" y="8009"/>
                    <a:pt x="35474" y="8246"/>
                  </a:cubicBezTo>
                  <a:cubicBezTo>
                    <a:pt x="33806" y="9342"/>
                    <a:pt x="32138" y="10435"/>
                    <a:pt x="30471" y="11528"/>
                  </a:cubicBezTo>
                  <a:cubicBezTo>
                    <a:pt x="30489" y="11464"/>
                    <a:pt x="30508" y="11403"/>
                    <a:pt x="30532" y="11343"/>
                  </a:cubicBezTo>
                  <a:cubicBezTo>
                    <a:pt x="30615" y="11145"/>
                    <a:pt x="30736" y="10957"/>
                    <a:pt x="30930" y="10852"/>
                  </a:cubicBezTo>
                  <a:cubicBezTo>
                    <a:pt x="31112" y="10750"/>
                    <a:pt x="31246" y="10685"/>
                    <a:pt x="31289" y="10462"/>
                  </a:cubicBezTo>
                  <a:cubicBezTo>
                    <a:pt x="31334" y="10226"/>
                    <a:pt x="31309" y="10023"/>
                    <a:pt x="31497" y="9838"/>
                  </a:cubicBezTo>
                  <a:cubicBezTo>
                    <a:pt x="31675" y="9664"/>
                    <a:pt x="31866" y="9695"/>
                    <a:pt x="32083" y="9629"/>
                  </a:cubicBezTo>
                  <a:cubicBezTo>
                    <a:pt x="32279" y="9568"/>
                    <a:pt x="32309" y="9368"/>
                    <a:pt x="32382" y="9203"/>
                  </a:cubicBezTo>
                  <a:cubicBezTo>
                    <a:pt x="32586" y="8738"/>
                    <a:pt x="32995" y="8503"/>
                    <a:pt x="33490" y="8487"/>
                  </a:cubicBezTo>
                  <a:cubicBezTo>
                    <a:pt x="33567" y="8484"/>
                    <a:pt x="33622" y="8436"/>
                    <a:pt x="33646" y="8368"/>
                  </a:cubicBezTo>
                  <a:cubicBezTo>
                    <a:pt x="33742" y="8091"/>
                    <a:pt x="33986" y="7914"/>
                    <a:pt x="34237" y="7784"/>
                  </a:cubicBezTo>
                  <a:cubicBezTo>
                    <a:pt x="34397" y="7703"/>
                    <a:pt x="34640" y="7559"/>
                    <a:pt x="34849" y="7559"/>
                  </a:cubicBezTo>
                  <a:close/>
                  <a:moveTo>
                    <a:pt x="28802" y="9266"/>
                  </a:moveTo>
                  <a:cubicBezTo>
                    <a:pt x="29186" y="9425"/>
                    <a:pt x="29575" y="9562"/>
                    <a:pt x="29967" y="9703"/>
                  </a:cubicBezTo>
                  <a:cubicBezTo>
                    <a:pt x="30288" y="9817"/>
                    <a:pt x="30630" y="9979"/>
                    <a:pt x="30976" y="10026"/>
                  </a:cubicBezTo>
                  <a:cubicBezTo>
                    <a:pt x="30966" y="10046"/>
                    <a:pt x="30958" y="10065"/>
                    <a:pt x="30951" y="10084"/>
                  </a:cubicBezTo>
                  <a:cubicBezTo>
                    <a:pt x="30909" y="10217"/>
                    <a:pt x="30933" y="10358"/>
                    <a:pt x="30819" y="10452"/>
                  </a:cubicBezTo>
                  <a:cubicBezTo>
                    <a:pt x="30732" y="10520"/>
                    <a:pt x="30637" y="10565"/>
                    <a:pt x="30558" y="10644"/>
                  </a:cubicBezTo>
                  <a:cubicBezTo>
                    <a:pt x="30304" y="10893"/>
                    <a:pt x="30096" y="11378"/>
                    <a:pt x="30110" y="11758"/>
                  </a:cubicBezTo>
                  <a:cubicBezTo>
                    <a:pt x="29908" y="11898"/>
                    <a:pt x="29701" y="12031"/>
                    <a:pt x="29496" y="12166"/>
                  </a:cubicBezTo>
                  <a:cubicBezTo>
                    <a:pt x="28908" y="11921"/>
                    <a:pt x="28319" y="11672"/>
                    <a:pt x="27733" y="11425"/>
                  </a:cubicBezTo>
                  <a:cubicBezTo>
                    <a:pt x="27711" y="10976"/>
                    <a:pt x="27702" y="10511"/>
                    <a:pt x="27894" y="10092"/>
                  </a:cubicBezTo>
                  <a:cubicBezTo>
                    <a:pt x="27919" y="10037"/>
                    <a:pt x="27949" y="9984"/>
                    <a:pt x="27981" y="9931"/>
                  </a:cubicBezTo>
                  <a:cubicBezTo>
                    <a:pt x="27982" y="9931"/>
                    <a:pt x="27983" y="9931"/>
                    <a:pt x="27984" y="9931"/>
                  </a:cubicBezTo>
                  <a:cubicBezTo>
                    <a:pt x="28086" y="9931"/>
                    <a:pt x="28148" y="9826"/>
                    <a:pt x="28115" y="9740"/>
                  </a:cubicBezTo>
                  <a:cubicBezTo>
                    <a:pt x="28157" y="9687"/>
                    <a:pt x="28203" y="9635"/>
                    <a:pt x="28251" y="9588"/>
                  </a:cubicBezTo>
                  <a:cubicBezTo>
                    <a:pt x="28403" y="9447"/>
                    <a:pt x="28564" y="9390"/>
                    <a:pt x="28745" y="9305"/>
                  </a:cubicBezTo>
                  <a:cubicBezTo>
                    <a:pt x="28767" y="9294"/>
                    <a:pt x="28783" y="9279"/>
                    <a:pt x="28802" y="9266"/>
                  </a:cubicBezTo>
                  <a:close/>
                  <a:moveTo>
                    <a:pt x="11058" y="4449"/>
                  </a:moveTo>
                  <a:cubicBezTo>
                    <a:pt x="13376" y="5644"/>
                    <a:pt x="15786" y="6661"/>
                    <a:pt x="18171" y="7711"/>
                  </a:cubicBezTo>
                  <a:cubicBezTo>
                    <a:pt x="20564" y="8761"/>
                    <a:pt x="22962" y="9805"/>
                    <a:pt x="25363" y="10831"/>
                  </a:cubicBezTo>
                  <a:cubicBezTo>
                    <a:pt x="26611" y="11367"/>
                    <a:pt x="27858" y="11896"/>
                    <a:pt x="29110" y="12420"/>
                  </a:cubicBezTo>
                  <a:cubicBezTo>
                    <a:pt x="28719" y="12675"/>
                    <a:pt x="28330" y="12931"/>
                    <a:pt x="27939" y="13186"/>
                  </a:cubicBezTo>
                  <a:cubicBezTo>
                    <a:pt x="27914" y="13158"/>
                    <a:pt x="27886" y="13132"/>
                    <a:pt x="27840" y="13118"/>
                  </a:cubicBezTo>
                  <a:cubicBezTo>
                    <a:pt x="25297" y="12349"/>
                    <a:pt x="22804" y="11369"/>
                    <a:pt x="20385" y="10271"/>
                  </a:cubicBezTo>
                  <a:cubicBezTo>
                    <a:pt x="17988" y="9183"/>
                    <a:pt x="15626" y="8016"/>
                    <a:pt x="13218" y="6947"/>
                  </a:cubicBezTo>
                  <a:cubicBezTo>
                    <a:pt x="11932" y="6374"/>
                    <a:pt x="10628" y="5852"/>
                    <a:pt x="9289" y="5416"/>
                  </a:cubicBezTo>
                  <a:cubicBezTo>
                    <a:pt x="9879" y="5093"/>
                    <a:pt x="10470" y="4771"/>
                    <a:pt x="11058" y="4449"/>
                  </a:cubicBezTo>
                  <a:close/>
                  <a:moveTo>
                    <a:pt x="9235" y="5580"/>
                  </a:moveTo>
                  <a:lnTo>
                    <a:pt x="9235" y="5580"/>
                  </a:lnTo>
                  <a:cubicBezTo>
                    <a:pt x="11590" y="6623"/>
                    <a:pt x="13941" y="7680"/>
                    <a:pt x="16274" y="8766"/>
                  </a:cubicBezTo>
                  <a:cubicBezTo>
                    <a:pt x="16820" y="9020"/>
                    <a:pt x="17364" y="9276"/>
                    <a:pt x="17911" y="9530"/>
                  </a:cubicBezTo>
                  <a:cubicBezTo>
                    <a:pt x="19753" y="10385"/>
                    <a:pt x="21602" y="11226"/>
                    <a:pt x="23476" y="11998"/>
                  </a:cubicBezTo>
                  <a:cubicBezTo>
                    <a:pt x="24805" y="12545"/>
                    <a:pt x="26153" y="13034"/>
                    <a:pt x="27523" y="13458"/>
                  </a:cubicBezTo>
                  <a:cubicBezTo>
                    <a:pt x="27219" y="13659"/>
                    <a:pt x="26913" y="13859"/>
                    <a:pt x="26607" y="14060"/>
                  </a:cubicBezTo>
                  <a:cubicBezTo>
                    <a:pt x="26369" y="13834"/>
                    <a:pt x="26006" y="13700"/>
                    <a:pt x="25654" y="13700"/>
                  </a:cubicBezTo>
                  <a:cubicBezTo>
                    <a:pt x="25520" y="13700"/>
                    <a:pt x="25388" y="13719"/>
                    <a:pt x="25265" y="13760"/>
                  </a:cubicBezTo>
                  <a:cubicBezTo>
                    <a:pt x="25232" y="13628"/>
                    <a:pt x="25154" y="13505"/>
                    <a:pt x="25033" y="13408"/>
                  </a:cubicBezTo>
                  <a:cubicBezTo>
                    <a:pt x="24896" y="13298"/>
                    <a:pt x="24736" y="13257"/>
                    <a:pt x="24571" y="13257"/>
                  </a:cubicBezTo>
                  <a:cubicBezTo>
                    <a:pt x="24405" y="13257"/>
                    <a:pt x="24233" y="13298"/>
                    <a:pt x="24072" y="13353"/>
                  </a:cubicBezTo>
                  <a:cubicBezTo>
                    <a:pt x="24035" y="13137"/>
                    <a:pt x="23883" y="12940"/>
                    <a:pt x="23685" y="12837"/>
                  </a:cubicBezTo>
                  <a:cubicBezTo>
                    <a:pt x="23561" y="12774"/>
                    <a:pt x="23420" y="12747"/>
                    <a:pt x="23274" y="12747"/>
                  </a:cubicBezTo>
                  <a:cubicBezTo>
                    <a:pt x="23168" y="12747"/>
                    <a:pt x="23060" y="12761"/>
                    <a:pt x="22956" y="12786"/>
                  </a:cubicBezTo>
                  <a:cubicBezTo>
                    <a:pt x="22953" y="12557"/>
                    <a:pt x="22838" y="12326"/>
                    <a:pt x="22637" y="12185"/>
                  </a:cubicBezTo>
                  <a:cubicBezTo>
                    <a:pt x="22494" y="12084"/>
                    <a:pt x="22338" y="12041"/>
                    <a:pt x="22183" y="12041"/>
                  </a:cubicBezTo>
                  <a:cubicBezTo>
                    <a:pt x="21985" y="12041"/>
                    <a:pt x="21787" y="12110"/>
                    <a:pt x="21609" y="12217"/>
                  </a:cubicBezTo>
                  <a:cubicBezTo>
                    <a:pt x="21541" y="11987"/>
                    <a:pt x="21380" y="11790"/>
                    <a:pt x="21149" y="11681"/>
                  </a:cubicBezTo>
                  <a:cubicBezTo>
                    <a:pt x="21041" y="11631"/>
                    <a:pt x="20927" y="11608"/>
                    <a:pt x="20814" y="11608"/>
                  </a:cubicBezTo>
                  <a:cubicBezTo>
                    <a:pt x="20683" y="11608"/>
                    <a:pt x="20553" y="11638"/>
                    <a:pt x="20432" y="11692"/>
                  </a:cubicBezTo>
                  <a:cubicBezTo>
                    <a:pt x="20355" y="11304"/>
                    <a:pt x="19986" y="11032"/>
                    <a:pt x="19602" y="11032"/>
                  </a:cubicBezTo>
                  <a:cubicBezTo>
                    <a:pt x="19507" y="11032"/>
                    <a:pt x="19412" y="11048"/>
                    <a:pt x="19320" y="11083"/>
                  </a:cubicBezTo>
                  <a:cubicBezTo>
                    <a:pt x="19289" y="10817"/>
                    <a:pt x="19135" y="10566"/>
                    <a:pt x="18868" y="10467"/>
                  </a:cubicBezTo>
                  <a:cubicBezTo>
                    <a:pt x="18790" y="10438"/>
                    <a:pt x="18711" y="10424"/>
                    <a:pt x="18633" y="10424"/>
                  </a:cubicBezTo>
                  <a:cubicBezTo>
                    <a:pt x="18440" y="10424"/>
                    <a:pt x="18255" y="10508"/>
                    <a:pt x="18123" y="10648"/>
                  </a:cubicBezTo>
                  <a:cubicBezTo>
                    <a:pt x="18026" y="10384"/>
                    <a:pt x="18047" y="10063"/>
                    <a:pt x="17727" y="9925"/>
                  </a:cubicBezTo>
                  <a:cubicBezTo>
                    <a:pt x="17673" y="9901"/>
                    <a:pt x="17618" y="9890"/>
                    <a:pt x="17564" y="9890"/>
                  </a:cubicBezTo>
                  <a:cubicBezTo>
                    <a:pt x="17489" y="9890"/>
                    <a:pt x="17415" y="9912"/>
                    <a:pt x="17347" y="9957"/>
                  </a:cubicBezTo>
                  <a:cubicBezTo>
                    <a:pt x="17321" y="9974"/>
                    <a:pt x="17245" y="10068"/>
                    <a:pt x="17180" y="10150"/>
                  </a:cubicBezTo>
                  <a:cubicBezTo>
                    <a:pt x="17118" y="9954"/>
                    <a:pt x="16957" y="9788"/>
                    <a:pt x="16748" y="9723"/>
                  </a:cubicBezTo>
                  <a:cubicBezTo>
                    <a:pt x="16674" y="9700"/>
                    <a:pt x="16602" y="9690"/>
                    <a:pt x="16530" y="9690"/>
                  </a:cubicBezTo>
                  <a:cubicBezTo>
                    <a:pt x="16298" y="9690"/>
                    <a:pt x="16079" y="9801"/>
                    <a:pt x="15895" y="9949"/>
                  </a:cubicBezTo>
                  <a:cubicBezTo>
                    <a:pt x="15726" y="9572"/>
                    <a:pt x="15349" y="9332"/>
                    <a:pt x="14958" y="9332"/>
                  </a:cubicBezTo>
                  <a:cubicBezTo>
                    <a:pt x="14848" y="9332"/>
                    <a:pt x="14736" y="9352"/>
                    <a:pt x="14628" y="9392"/>
                  </a:cubicBezTo>
                  <a:cubicBezTo>
                    <a:pt x="14573" y="9151"/>
                    <a:pt x="14418" y="8932"/>
                    <a:pt x="14187" y="8807"/>
                  </a:cubicBezTo>
                  <a:cubicBezTo>
                    <a:pt x="14053" y="8736"/>
                    <a:pt x="13911" y="8704"/>
                    <a:pt x="13770" y="8704"/>
                  </a:cubicBezTo>
                  <a:cubicBezTo>
                    <a:pt x="13605" y="8704"/>
                    <a:pt x="13440" y="8747"/>
                    <a:pt x="13290" y="8822"/>
                  </a:cubicBezTo>
                  <a:cubicBezTo>
                    <a:pt x="13203" y="8446"/>
                    <a:pt x="12865" y="8188"/>
                    <a:pt x="12499" y="8188"/>
                  </a:cubicBezTo>
                  <a:cubicBezTo>
                    <a:pt x="12435" y="8188"/>
                    <a:pt x="12371" y="8196"/>
                    <a:pt x="12307" y="8212"/>
                  </a:cubicBezTo>
                  <a:cubicBezTo>
                    <a:pt x="12303" y="7996"/>
                    <a:pt x="12212" y="7785"/>
                    <a:pt x="12027" y="7646"/>
                  </a:cubicBezTo>
                  <a:cubicBezTo>
                    <a:pt x="11904" y="7554"/>
                    <a:pt x="11757" y="7510"/>
                    <a:pt x="11611" y="7510"/>
                  </a:cubicBezTo>
                  <a:cubicBezTo>
                    <a:pt x="11528" y="7510"/>
                    <a:pt x="11446" y="7524"/>
                    <a:pt x="11368" y="7551"/>
                  </a:cubicBezTo>
                  <a:cubicBezTo>
                    <a:pt x="11288" y="7244"/>
                    <a:pt x="10993" y="7042"/>
                    <a:pt x="10691" y="7042"/>
                  </a:cubicBezTo>
                  <a:cubicBezTo>
                    <a:pt x="10550" y="7042"/>
                    <a:pt x="10407" y="7086"/>
                    <a:pt x="10283" y="7184"/>
                  </a:cubicBezTo>
                  <a:cubicBezTo>
                    <a:pt x="10133" y="6993"/>
                    <a:pt x="9911" y="6900"/>
                    <a:pt x="9686" y="6900"/>
                  </a:cubicBezTo>
                  <a:cubicBezTo>
                    <a:pt x="9575" y="6900"/>
                    <a:pt x="9462" y="6923"/>
                    <a:pt x="9358" y="6969"/>
                  </a:cubicBezTo>
                  <a:cubicBezTo>
                    <a:pt x="9329" y="6506"/>
                    <a:pt x="9278" y="6041"/>
                    <a:pt x="9235" y="5580"/>
                  </a:cubicBezTo>
                  <a:close/>
                  <a:moveTo>
                    <a:pt x="8578" y="7125"/>
                  </a:moveTo>
                  <a:cubicBezTo>
                    <a:pt x="8765" y="7125"/>
                    <a:pt x="8947" y="7258"/>
                    <a:pt x="8923" y="7460"/>
                  </a:cubicBezTo>
                  <a:cubicBezTo>
                    <a:pt x="8912" y="7558"/>
                    <a:pt x="8991" y="7610"/>
                    <a:pt x="9072" y="7610"/>
                  </a:cubicBezTo>
                  <a:cubicBezTo>
                    <a:pt x="9139" y="7610"/>
                    <a:pt x="9207" y="7575"/>
                    <a:pt x="9228" y="7502"/>
                  </a:cubicBezTo>
                  <a:cubicBezTo>
                    <a:pt x="9296" y="7274"/>
                    <a:pt x="9480" y="7159"/>
                    <a:pt x="9665" y="7159"/>
                  </a:cubicBezTo>
                  <a:cubicBezTo>
                    <a:pt x="9846" y="7159"/>
                    <a:pt x="10028" y="7268"/>
                    <a:pt x="10106" y="7486"/>
                  </a:cubicBezTo>
                  <a:cubicBezTo>
                    <a:pt x="10133" y="7561"/>
                    <a:pt x="10195" y="7599"/>
                    <a:pt x="10259" y="7599"/>
                  </a:cubicBezTo>
                  <a:cubicBezTo>
                    <a:pt x="10309" y="7599"/>
                    <a:pt x="10361" y="7574"/>
                    <a:pt x="10397" y="7525"/>
                  </a:cubicBezTo>
                  <a:cubicBezTo>
                    <a:pt x="10477" y="7416"/>
                    <a:pt x="10580" y="7369"/>
                    <a:pt x="10680" y="7369"/>
                  </a:cubicBezTo>
                  <a:cubicBezTo>
                    <a:pt x="10895" y="7369"/>
                    <a:pt x="11092" y="7583"/>
                    <a:pt x="11001" y="7850"/>
                  </a:cubicBezTo>
                  <a:cubicBezTo>
                    <a:pt x="10960" y="7971"/>
                    <a:pt x="11078" y="8086"/>
                    <a:pt x="11190" y="8086"/>
                  </a:cubicBezTo>
                  <a:cubicBezTo>
                    <a:pt x="11234" y="8086"/>
                    <a:pt x="11277" y="8069"/>
                    <a:pt x="11309" y="8028"/>
                  </a:cubicBezTo>
                  <a:cubicBezTo>
                    <a:pt x="11397" y="7918"/>
                    <a:pt x="11503" y="7872"/>
                    <a:pt x="11605" y="7872"/>
                  </a:cubicBezTo>
                  <a:cubicBezTo>
                    <a:pt x="11851" y="7872"/>
                    <a:pt x="12068" y="8146"/>
                    <a:pt x="11915" y="8442"/>
                  </a:cubicBezTo>
                  <a:cubicBezTo>
                    <a:pt x="11847" y="8576"/>
                    <a:pt x="11951" y="8703"/>
                    <a:pt x="12071" y="8703"/>
                  </a:cubicBezTo>
                  <a:cubicBezTo>
                    <a:pt x="12111" y="8703"/>
                    <a:pt x="12153" y="8689"/>
                    <a:pt x="12191" y="8656"/>
                  </a:cubicBezTo>
                  <a:cubicBezTo>
                    <a:pt x="12292" y="8566"/>
                    <a:pt x="12406" y="8526"/>
                    <a:pt x="12515" y="8526"/>
                  </a:cubicBezTo>
                  <a:cubicBezTo>
                    <a:pt x="12788" y="8526"/>
                    <a:pt x="13028" y="8778"/>
                    <a:pt x="12942" y="9108"/>
                  </a:cubicBezTo>
                  <a:cubicBezTo>
                    <a:pt x="12908" y="9239"/>
                    <a:pt x="13009" y="9334"/>
                    <a:pt x="13120" y="9334"/>
                  </a:cubicBezTo>
                  <a:cubicBezTo>
                    <a:pt x="13163" y="9334"/>
                    <a:pt x="13208" y="9320"/>
                    <a:pt x="13246" y="9286"/>
                  </a:cubicBezTo>
                  <a:cubicBezTo>
                    <a:pt x="13385" y="9163"/>
                    <a:pt x="13572" y="9070"/>
                    <a:pt x="13760" y="9070"/>
                  </a:cubicBezTo>
                  <a:cubicBezTo>
                    <a:pt x="13840" y="9070"/>
                    <a:pt x="13921" y="9087"/>
                    <a:pt x="13997" y="9127"/>
                  </a:cubicBezTo>
                  <a:cubicBezTo>
                    <a:pt x="14204" y="9233"/>
                    <a:pt x="14306" y="9462"/>
                    <a:pt x="14246" y="9683"/>
                  </a:cubicBezTo>
                  <a:cubicBezTo>
                    <a:pt x="14207" y="9826"/>
                    <a:pt x="14320" y="9930"/>
                    <a:pt x="14440" y="9930"/>
                  </a:cubicBezTo>
                  <a:cubicBezTo>
                    <a:pt x="14488" y="9930"/>
                    <a:pt x="14538" y="9914"/>
                    <a:pt x="14579" y="9876"/>
                  </a:cubicBezTo>
                  <a:cubicBezTo>
                    <a:pt x="14721" y="9751"/>
                    <a:pt x="14889" y="9691"/>
                    <a:pt x="15049" y="9691"/>
                  </a:cubicBezTo>
                  <a:cubicBezTo>
                    <a:pt x="15340" y="9691"/>
                    <a:pt x="15606" y="9889"/>
                    <a:pt x="15645" y="10256"/>
                  </a:cubicBezTo>
                  <a:cubicBezTo>
                    <a:pt x="15653" y="10352"/>
                    <a:pt x="15736" y="10429"/>
                    <a:pt x="15822" y="10429"/>
                  </a:cubicBezTo>
                  <a:cubicBezTo>
                    <a:pt x="15861" y="10429"/>
                    <a:pt x="15901" y="10413"/>
                    <a:pt x="15935" y="10376"/>
                  </a:cubicBezTo>
                  <a:cubicBezTo>
                    <a:pt x="16074" y="10234"/>
                    <a:pt x="16232" y="10080"/>
                    <a:pt x="16435" y="10033"/>
                  </a:cubicBezTo>
                  <a:cubicBezTo>
                    <a:pt x="16462" y="10027"/>
                    <a:pt x="16491" y="10024"/>
                    <a:pt x="16520" y="10024"/>
                  </a:cubicBezTo>
                  <a:cubicBezTo>
                    <a:pt x="16719" y="10024"/>
                    <a:pt x="16934" y="10164"/>
                    <a:pt x="16868" y="10389"/>
                  </a:cubicBezTo>
                  <a:cubicBezTo>
                    <a:pt x="16843" y="10470"/>
                    <a:pt x="16896" y="10579"/>
                    <a:pt x="16985" y="10593"/>
                  </a:cubicBezTo>
                  <a:cubicBezTo>
                    <a:pt x="17019" y="10599"/>
                    <a:pt x="17051" y="10603"/>
                    <a:pt x="17082" y="10603"/>
                  </a:cubicBezTo>
                  <a:cubicBezTo>
                    <a:pt x="17141" y="10603"/>
                    <a:pt x="17195" y="10589"/>
                    <a:pt x="17253" y="10553"/>
                  </a:cubicBezTo>
                  <a:cubicBezTo>
                    <a:pt x="17354" y="10493"/>
                    <a:pt x="17391" y="10347"/>
                    <a:pt x="17485" y="10290"/>
                  </a:cubicBezTo>
                  <a:cubicBezTo>
                    <a:pt x="17527" y="10265"/>
                    <a:pt x="17564" y="10254"/>
                    <a:pt x="17596" y="10254"/>
                  </a:cubicBezTo>
                  <a:cubicBezTo>
                    <a:pt x="17763" y="10254"/>
                    <a:pt x="17790" y="10562"/>
                    <a:pt x="17820" y="10693"/>
                  </a:cubicBezTo>
                  <a:cubicBezTo>
                    <a:pt x="17858" y="10839"/>
                    <a:pt x="17910" y="10948"/>
                    <a:pt x="18007" y="11063"/>
                  </a:cubicBezTo>
                  <a:cubicBezTo>
                    <a:pt x="18036" y="11096"/>
                    <a:pt x="18072" y="11110"/>
                    <a:pt x="18109" y="11110"/>
                  </a:cubicBezTo>
                  <a:cubicBezTo>
                    <a:pt x="18179" y="11110"/>
                    <a:pt x="18251" y="11060"/>
                    <a:pt x="18274" y="10993"/>
                  </a:cubicBezTo>
                  <a:cubicBezTo>
                    <a:pt x="18326" y="10841"/>
                    <a:pt x="18473" y="10750"/>
                    <a:pt x="18622" y="10750"/>
                  </a:cubicBezTo>
                  <a:cubicBezTo>
                    <a:pt x="18687" y="10750"/>
                    <a:pt x="18753" y="10768"/>
                    <a:pt x="18812" y="10805"/>
                  </a:cubicBezTo>
                  <a:cubicBezTo>
                    <a:pt x="19009" y="10932"/>
                    <a:pt x="19028" y="11180"/>
                    <a:pt x="18952" y="11380"/>
                  </a:cubicBezTo>
                  <a:cubicBezTo>
                    <a:pt x="18909" y="11497"/>
                    <a:pt x="19019" y="11596"/>
                    <a:pt x="19126" y="11596"/>
                  </a:cubicBezTo>
                  <a:cubicBezTo>
                    <a:pt x="19167" y="11596"/>
                    <a:pt x="19208" y="11582"/>
                    <a:pt x="19239" y="11548"/>
                  </a:cubicBezTo>
                  <a:cubicBezTo>
                    <a:pt x="19351" y="11424"/>
                    <a:pt x="19482" y="11372"/>
                    <a:pt x="19607" y="11372"/>
                  </a:cubicBezTo>
                  <a:cubicBezTo>
                    <a:pt x="19908" y="11372"/>
                    <a:pt x="20168" y="11682"/>
                    <a:pt x="20021" y="12051"/>
                  </a:cubicBezTo>
                  <a:cubicBezTo>
                    <a:pt x="19972" y="12175"/>
                    <a:pt x="20100" y="12294"/>
                    <a:pt x="20219" y="12294"/>
                  </a:cubicBezTo>
                  <a:cubicBezTo>
                    <a:pt x="20264" y="12294"/>
                    <a:pt x="20308" y="12277"/>
                    <a:pt x="20341" y="12235"/>
                  </a:cubicBezTo>
                  <a:cubicBezTo>
                    <a:pt x="20457" y="12086"/>
                    <a:pt x="20628" y="11968"/>
                    <a:pt x="20819" y="11968"/>
                  </a:cubicBezTo>
                  <a:cubicBezTo>
                    <a:pt x="20858" y="11968"/>
                    <a:pt x="20899" y="11973"/>
                    <a:pt x="20939" y="11984"/>
                  </a:cubicBezTo>
                  <a:cubicBezTo>
                    <a:pt x="21201" y="12052"/>
                    <a:pt x="21307" y="12331"/>
                    <a:pt x="21223" y="12571"/>
                  </a:cubicBezTo>
                  <a:cubicBezTo>
                    <a:pt x="21177" y="12704"/>
                    <a:pt x="21306" y="12828"/>
                    <a:pt x="21431" y="12828"/>
                  </a:cubicBezTo>
                  <a:cubicBezTo>
                    <a:pt x="21479" y="12828"/>
                    <a:pt x="21526" y="12810"/>
                    <a:pt x="21562" y="12766"/>
                  </a:cubicBezTo>
                  <a:cubicBezTo>
                    <a:pt x="21711" y="12591"/>
                    <a:pt x="21952" y="12380"/>
                    <a:pt x="22204" y="12380"/>
                  </a:cubicBezTo>
                  <a:cubicBezTo>
                    <a:pt x="22248" y="12380"/>
                    <a:pt x="22292" y="12387"/>
                    <a:pt x="22336" y="12401"/>
                  </a:cubicBezTo>
                  <a:cubicBezTo>
                    <a:pt x="22555" y="12469"/>
                    <a:pt x="22702" y="12786"/>
                    <a:pt x="22526" y="12963"/>
                  </a:cubicBezTo>
                  <a:cubicBezTo>
                    <a:pt x="22398" y="13093"/>
                    <a:pt x="22513" y="13277"/>
                    <a:pt x="22664" y="13277"/>
                  </a:cubicBezTo>
                  <a:cubicBezTo>
                    <a:pt x="22692" y="13277"/>
                    <a:pt x="22722" y="13271"/>
                    <a:pt x="22752" y="13256"/>
                  </a:cubicBezTo>
                  <a:cubicBezTo>
                    <a:pt x="22926" y="13169"/>
                    <a:pt x="23105" y="13050"/>
                    <a:pt x="23299" y="13050"/>
                  </a:cubicBezTo>
                  <a:cubicBezTo>
                    <a:pt x="23331" y="13050"/>
                    <a:pt x="23364" y="13053"/>
                    <a:pt x="23397" y="13060"/>
                  </a:cubicBezTo>
                  <a:cubicBezTo>
                    <a:pt x="23637" y="13113"/>
                    <a:pt x="23798" y="13321"/>
                    <a:pt x="23712" y="13562"/>
                  </a:cubicBezTo>
                  <a:cubicBezTo>
                    <a:pt x="23669" y="13683"/>
                    <a:pt x="23775" y="13775"/>
                    <a:pt x="23884" y="13775"/>
                  </a:cubicBezTo>
                  <a:cubicBezTo>
                    <a:pt x="23912" y="13775"/>
                    <a:pt x="23940" y="13769"/>
                    <a:pt x="23966" y="13756"/>
                  </a:cubicBezTo>
                  <a:cubicBezTo>
                    <a:pt x="24135" y="13669"/>
                    <a:pt x="24343" y="13552"/>
                    <a:pt x="24543" y="13552"/>
                  </a:cubicBezTo>
                  <a:cubicBezTo>
                    <a:pt x="24576" y="13552"/>
                    <a:pt x="24608" y="13555"/>
                    <a:pt x="24640" y="13562"/>
                  </a:cubicBezTo>
                  <a:cubicBezTo>
                    <a:pt x="24796" y="13594"/>
                    <a:pt x="25048" y="13816"/>
                    <a:pt x="24884" y="13989"/>
                  </a:cubicBezTo>
                  <a:cubicBezTo>
                    <a:pt x="24768" y="14112"/>
                    <a:pt x="24878" y="14327"/>
                    <a:pt x="25019" y="14327"/>
                  </a:cubicBezTo>
                  <a:cubicBezTo>
                    <a:pt x="25051" y="14327"/>
                    <a:pt x="25084" y="14316"/>
                    <a:pt x="25117" y="14291"/>
                  </a:cubicBezTo>
                  <a:cubicBezTo>
                    <a:pt x="25325" y="14131"/>
                    <a:pt x="25552" y="14034"/>
                    <a:pt x="25772" y="14034"/>
                  </a:cubicBezTo>
                  <a:cubicBezTo>
                    <a:pt x="25958" y="14034"/>
                    <a:pt x="26138" y="14102"/>
                    <a:pt x="26300" y="14260"/>
                  </a:cubicBezTo>
                  <a:cubicBezTo>
                    <a:pt x="25434" y="14829"/>
                    <a:pt x="24570" y="15395"/>
                    <a:pt x="23704" y="15962"/>
                  </a:cubicBezTo>
                  <a:cubicBezTo>
                    <a:pt x="22539" y="16724"/>
                    <a:pt x="21375" y="17484"/>
                    <a:pt x="20211" y="18249"/>
                  </a:cubicBezTo>
                  <a:cubicBezTo>
                    <a:pt x="19950" y="18420"/>
                    <a:pt x="19690" y="18630"/>
                    <a:pt x="19400" y="18755"/>
                  </a:cubicBezTo>
                  <a:cubicBezTo>
                    <a:pt x="19302" y="18797"/>
                    <a:pt x="19206" y="18814"/>
                    <a:pt x="19111" y="18814"/>
                  </a:cubicBezTo>
                  <a:cubicBezTo>
                    <a:pt x="18836" y="18814"/>
                    <a:pt x="18576" y="18667"/>
                    <a:pt x="18316" y="18549"/>
                  </a:cubicBezTo>
                  <a:cubicBezTo>
                    <a:pt x="17677" y="18253"/>
                    <a:pt x="17034" y="17962"/>
                    <a:pt x="16391" y="17666"/>
                  </a:cubicBezTo>
                  <a:cubicBezTo>
                    <a:pt x="13873" y="16516"/>
                    <a:pt x="11350" y="15375"/>
                    <a:pt x="8836" y="14214"/>
                  </a:cubicBezTo>
                  <a:cubicBezTo>
                    <a:pt x="6500" y="13133"/>
                    <a:pt x="4177" y="12021"/>
                    <a:pt x="1845" y="10927"/>
                  </a:cubicBezTo>
                  <a:cubicBezTo>
                    <a:pt x="1850" y="10909"/>
                    <a:pt x="1852" y="10884"/>
                    <a:pt x="1842" y="10857"/>
                  </a:cubicBezTo>
                  <a:cubicBezTo>
                    <a:pt x="1739" y="10523"/>
                    <a:pt x="1969" y="10218"/>
                    <a:pt x="2272" y="10218"/>
                  </a:cubicBezTo>
                  <a:cubicBezTo>
                    <a:pt x="2349" y="10218"/>
                    <a:pt x="2431" y="10238"/>
                    <a:pt x="2513" y="10282"/>
                  </a:cubicBezTo>
                  <a:cubicBezTo>
                    <a:pt x="2536" y="10294"/>
                    <a:pt x="2560" y="10300"/>
                    <a:pt x="2585" y="10300"/>
                  </a:cubicBezTo>
                  <a:cubicBezTo>
                    <a:pt x="2699" y="10300"/>
                    <a:pt x="2811" y="10178"/>
                    <a:pt x="2730" y="10066"/>
                  </a:cubicBezTo>
                  <a:cubicBezTo>
                    <a:pt x="2507" y="9760"/>
                    <a:pt x="2752" y="9498"/>
                    <a:pt x="3029" y="9498"/>
                  </a:cubicBezTo>
                  <a:cubicBezTo>
                    <a:pt x="3156" y="9498"/>
                    <a:pt x="3290" y="9553"/>
                    <a:pt x="3388" y="9685"/>
                  </a:cubicBezTo>
                  <a:cubicBezTo>
                    <a:pt x="3421" y="9728"/>
                    <a:pt x="3464" y="9748"/>
                    <a:pt x="3506" y="9748"/>
                  </a:cubicBezTo>
                  <a:cubicBezTo>
                    <a:pt x="3583" y="9748"/>
                    <a:pt x="3654" y="9680"/>
                    <a:pt x="3639" y="9579"/>
                  </a:cubicBezTo>
                  <a:cubicBezTo>
                    <a:pt x="3581" y="9177"/>
                    <a:pt x="3882" y="8883"/>
                    <a:pt x="4218" y="8883"/>
                  </a:cubicBezTo>
                  <a:cubicBezTo>
                    <a:pt x="4352" y="8883"/>
                    <a:pt x="4492" y="8930"/>
                    <a:pt x="4616" y="9035"/>
                  </a:cubicBezTo>
                  <a:cubicBezTo>
                    <a:pt x="4644" y="9059"/>
                    <a:pt x="4685" y="9074"/>
                    <a:pt x="4724" y="9074"/>
                  </a:cubicBezTo>
                  <a:cubicBezTo>
                    <a:pt x="4758" y="9074"/>
                    <a:pt x="4790" y="9063"/>
                    <a:pt x="4814" y="9035"/>
                  </a:cubicBezTo>
                  <a:cubicBezTo>
                    <a:pt x="4932" y="8891"/>
                    <a:pt x="4964" y="8744"/>
                    <a:pt x="5021" y="8570"/>
                  </a:cubicBezTo>
                  <a:cubicBezTo>
                    <a:pt x="5058" y="8458"/>
                    <a:pt x="5092" y="8349"/>
                    <a:pt x="5210" y="8349"/>
                  </a:cubicBezTo>
                  <a:cubicBezTo>
                    <a:pt x="5225" y="8349"/>
                    <a:pt x="5241" y="8350"/>
                    <a:pt x="5258" y="8354"/>
                  </a:cubicBezTo>
                  <a:cubicBezTo>
                    <a:pt x="5362" y="8374"/>
                    <a:pt x="5422" y="8459"/>
                    <a:pt x="5415" y="8561"/>
                  </a:cubicBezTo>
                  <a:cubicBezTo>
                    <a:pt x="5406" y="8672"/>
                    <a:pt x="5509" y="8736"/>
                    <a:pt x="5606" y="8736"/>
                  </a:cubicBezTo>
                  <a:cubicBezTo>
                    <a:pt x="5683" y="8736"/>
                    <a:pt x="5755" y="8697"/>
                    <a:pt x="5768" y="8609"/>
                  </a:cubicBezTo>
                  <a:cubicBezTo>
                    <a:pt x="5794" y="8427"/>
                    <a:pt x="5838" y="8239"/>
                    <a:pt x="5979" y="8110"/>
                  </a:cubicBezTo>
                  <a:cubicBezTo>
                    <a:pt x="6034" y="8059"/>
                    <a:pt x="6136" y="8019"/>
                    <a:pt x="6230" y="8019"/>
                  </a:cubicBezTo>
                  <a:cubicBezTo>
                    <a:pt x="6328" y="8019"/>
                    <a:pt x="6416" y="8062"/>
                    <a:pt x="6430" y="8181"/>
                  </a:cubicBezTo>
                  <a:cubicBezTo>
                    <a:pt x="6444" y="8282"/>
                    <a:pt x="6522" y="8340"/>
                    <a:pt x="6600" y="8340"/>
                  </a:cubicBezTo>
                  <a:cubicBezTo>
                    <a:pt x="6661" y="8340"/>
                    <a:pt x="6722" y="8304"/>
                    <a:pt x="6752" y="8225"/>
                  </a:cubicBezTo>
                  <a:cubicBezTo>
                    <a:pt x="6835" y="7999"/>
                    <a:pt x="6928" y="7738"/>
                    <a:pt x="7131" y="7590"/>
                  </a:cubicBezTo>
                  <a:cubicBezTo>
                    <a:pt x="7201" y="7539"/>
                    <a:pt x="7292" y="7511"/>
                    <a:pt x="7380" y="7511"/>
                  </a:cubicBezTo>
                  <a:cubicBezTo>
                    <a:pt x="7527" y="7511"/>
                    <a:pt x="7667" y="7588"/>
                    <a:pt x="7693" y="7756"/>
                  </a:cubicBezTo>
                  <a:cubicBezTo>
                    <a:pt x="7705" y="7828"/>
                    <a:pt x="7755" y="7857"/>
                    <a:pt x="7811" y="7857"/>
                  </a:cubicBezTo>
                  <a:cubicBezTo>
                    <a:pt x="7875" y="7857"/>
                    <a:pt x="7945" y="7817"/>
                    <a:pt x="7969" y="7756"/>
                  </a:cubicBezTo>
                  <a:cubicBezTo>
                    <a:pt x="8059" y="7521"/>
                    <a:pt x="8205" y="7221"/>
                    <a:pt x="8468" y="7142"/>
                  </a:cubicBezTo>
                  <a:cubicBezTo>
                    <a:pt x="8504" y="7131"/>
                    <a:pt x="8541" y="7125"/>
                    <a:pt x="8578" y="7125"/>
                  </a:cubicBezTo>
                  <a:close/>
                  <a:moveTo>
                    <a:pt x="18841" y="0"/>
                  </a:moveTo>
                  <a:cubicBezTo>
                    <a:pt x="18242" y="0"/>
                    <a:pt x="17700" y="399"/>
                    <a:pt x="17194" y="677"/>
                  </a:cubicBezTo>
                  <a:cubicBezTo>
                    <a:pt x="16603" y="1002"/>
                    <a:pt x="16007" y="1329"/>
                    <a:pt x="15413" y="1655"/>
                  </a:cubicBezTo>
                  <a:cubicBezTo>
                    <a:pt x="13038" y="2959"/>
                    <a:pt x="10663" y="4264"/>
                    <a:pt x="8288" y="5571"/>
                  </a:cubicBezTo>
                  <a:cubicBezTo>
                    <a:pt x="5596" y="7051"/>
                    <a:pt x="2867" y="8484"/>
                    <a:pt x="239" y="10078"/>
                  </a:cubicBezTo>
                  <a:cubicBezTo>
                    <a:pt x="181" y="10114"/>
                    <a:pt x="191" y="10177"/>
                    <a:pt x="226" y="10213"/>
                  </a:cubicBezTo>
                  <a:cubicBezTo>
                    <a:pt x="85" y="10239"/>
                    <a:pt x="0" y="10440"/>
                    <a:pt x="161" y="10519"/>
                  </a:cubicBezTo>
                  <a:cubicBezTo>
                    <a:pt x="2723" y="11784"/>
                    <a:pt x="5325" y="12978"/>
                    <a:pt x="7913" y="14190"/>
                  </a:cubicBezTo>
                  <a:cubicBezTo>
                    <a:pt x="10469" y="15387"/>
                    <a:pt x="13026" y="16582"/>
                    <a:pt x="15603" y="17740"/>
                  </a:cubicBezTo>
                  <a:cubicBezTo>
                    <a:pt x="16248" y="18025"/>
                    <a:pt x="16893" y="18314"/>
                    <a:pt x="17536" y="18601"/>
                  </a:cubicBezTo>
                  <a:cubicBezTo>
                    <a:pt x="17848" y="18740"/>
                    <a:pt x="18160" y="18881"/>
                    <a:pt x="18474" y="19013"/>
                  </a:cubicBezTo>
                  <a:cubicBezTo>
                    <a:pt x="18675" y="19099"/>
                    <a:pt x="18882" y="19170"/>
                    <a:pt x="19097" y="19170"/>
                  </a:cubicBezTo>
                  <a:cubicBezTo>
                    <a:pt x="19154" y="19170"/>
                    <a:pt x="19212" y="19165"/>
                    <a:pt x="19270" y="19154"/>
                  </a:cubicBezTo>
                  <a:cubicBezTo>
                    <a:pt x="19528" y="19103"/>
                    <a:pt x="19753" y="18956"/>
                    <a:pt x="19969" y="18814"/>
                  </a:cubicBezTo>
                  <a:cubicBezTo>
                    <a:pt x="20294" y="18605"/>
                    <a:pt x="20614" y="18394"/>
                    <a:pt x="20936" y="18184"/>
                  </a:cubicBezTo>
                  <a:cubicBezTo>
                    <a:pt x="21518" y="17805"/>
                    <a:pt x="22101" y="17421"/>
                    <a:pt x="22682" y="17041"/>
                  </a:cubicBezTo>
                  <a:cubicBezTo>
                    <a:pt x="24957" y="15549"/>
                    <a:pt x="27235" y="14057"/>
                    <a:pt x="29513" y="12565"/>
                  </a:cubicBezTo>
                  <a:cubicBezTo>
                    <a:pt x="29557" y="12559"/>
                    <a:pt x="29592" y="12533"/>
                    <a:pt x="29617" y="12498"/>
                  </a:cubicBezTo>
                  <a:cubicBezTo>
                    <a:pt x="29725" y="12427"/>
                    <a:pt x="29833" y="12354"/>
                    <a:pt x="29941" y="12284"/>
                  </a:cubicBezTo>
                  <a:cubicBezTo>
                    <a:pt x="31878" y="11015"/>
                    <a:pt x="33817" y="9753"/>
                    <a:pt x="35756" y="8488"/>
                  </a:cubicBezTo>
                  <a:cubicBezTo>
                    <a:pt x="35809" y="8478"/>
                    <a:pt x="35853" y="8449"/>
                    <a:pt x="35884" y="8405"/>
                  </a:cubicBezTo>
                  <a:cubicBezTo>
                    <a:pt x="36600" y="7937"/>
                    <a:pt x="37316" y="7469"/>
                    <a:pt x="38032" y="7001"/>
                  </a:cubicBezTo>
                  <a:cubicBezTo>
                    <a:pt x="38166" y="6912"/>
                    <a:pt x="38136" y="6725"/>
                    <a:pt x="37990" y="6673"/>
                  </a:cubicBezTo>
                  <a:cubicBezTo>
                    <a:pt x="32861" y="4858"/>
                    <a:pt x="27730" y="3043"/>
                    <a:pt x="22602" y="1220"/>
                  </a:cubicBezTo>
                  <a:cubicBezTo>
                    <a:pt x="21982" y="1000"/>
                    <a:pt x="21360" y="778"/>
                    <a:pt x="20744" y="558"/>
                  </a:cubicBezTo>
                  <a:cubicBezTo>
                    <a:pt x="20151" y="344"/>
                    <a:pt x="19499" y="5"/>
                    <a:pt x="18854" y="0"/>
                  </a:cubicBezTo>
                  <a:cubicBezTo>
                    <a:pt x="18850" y="0"/>
                    <a:pt x="18845" y="0"/>
                    <a:pt x="18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38"/>
            <p:cNvSpPr/>
            <p:nvPr/>
          </p:nvSpPr>
          <p:spPr>
            <a:xfrm>
              <a:off x="2900822" y="2220730"/>
              <a:ext cx="251927" cy="155126"/>
            </a:xfrm>
            <a:custGeom>
              <a:rect b="b" l="l" r="r" t="t"/>
              <a:pathLst>
                <a:path extrusionOk="0" h="4499" w="7307">
                  <a:moveTo>
                    <a:pt x="3159" y="298"/>
                  </a:moveTo>
                  <a:cubicBezTo>
                    <a:pt x="3338" y="298"/>
                    <a:pt x="3516" y="307"/>
                    <a:pt x="3693" y="325"/>
                  </a:cubicBezTo>
                  <a:cubicBezTo>
                    <a:pt x="3589" y="588"/>
                    <a:pt x="3712" y="915"/>
                    <a:pt x="3999" y="1019"/>
                  </a:cubicBezTo>
                  <a:cubicBezTo>
                    <a:pt x="4116" y="1060"/>
                    <a:pt x="4250" y="1060"/>
                    <a:pt x="4374" y="1072"/>
                  </a:cubicBezTo>
                  <a:cubicBezTo>
                    <a:pt x="4470" y="1078"/>
                    <a:pt x="4548" y="1104"/>
                    <a:pt x="4630" y="1152"/>
                  </a:cubicBezTo>
                  <a:cubicBezTo>
                    <a:pt x="4780" y="1234"/>
                    <a:pt x="4897" y="1389"/>
                    <a:pt x="4929" y="1568"/>
                  </a:cubicBezTo>
                  <a:cubicBezTo>
                    <a:pt x="4940" y="1629"/>
                    <a:pt x="4988" y="1657"/>
                    <a:pt x="5039" y="1657"/>
                  </a:cubicBezTo>
                  <a:cubicBezTo>
                    <a:pt x="5104" y="1657"/>
                    <a:pt x="5172" y="1612"/>
                    <a:pt x="5171" y="1535"/>
                  </a:cubicBezTo>
                  <a:cubicBezTo>
                    <a:pt x="5168" y="1337"/>
                    <a:pt x="5089" y="1128"/>
                    <a:pt x="4944" y="991"/>
                  </a:cubicBezTo>
                  <a:cubicBezTo>
                    <a:pt x="4777" y="834"/>
                    <a:pt x="4580" y="778"/>
                    <a:pt x="4357" y="778"/>
                  </a:cubicBezTo>
                  <a:cubicBezTo>
                    <a:pt x="4351" y="778"/>
                    <a:pt x="4345" y="778"/>
                    <a:pt x="4339" y="778"/>
                  </a:cubicBezTo>
                  <a:cubicBezTo>
                    <a:pt x="4304" y="778"/>
                    <a:pt x="4269" y="779"/>
                    <a:pt x="4233" y="779"/>
                  </a:cubicBezTo>
                  <a:cubicBezTo>
                    <a:pt x="4091" y="779"/>
                    <a:pt x="3949" y="764"/>
                    <a:pt x="3861" y="637"/>
                  </a:cubicBezTo>
                  <a:cubicBezTo>
                    <a:pt x="3801" y="549"/>
                    <a:pt x="3773" y="439"/>
                    <a:pt x="3788" y="335"/>
                  </a:cubicBezTo>
                  <a:lnTo>
                    <a:pt x="3788" y="335"/>
                  </a:lnTo>
                  <a:cubicBezTo>
                    <a:pt x="4075" y="371"/>
                    <a:pt x="4358" y="430"/>
                    <a:pt x="4631" y="520"/>
                  </a:cubicBezTo>
                  <a:cubicBezTo>
                    <a:pt x="4781" y="577"/>
                    <a:pt x="4923" y="644"/>
                    <a:pt x="5063" y="718"/>
                  </a:cubicBezTo>
                  <a:cubicBezTo>
                    <a:pt x="5071" y="722"/>
                    <a:pt x="5078" y="724"/>
                    <a:pt x="5085" y="724"/>
                  </a:cubicBezTo>
                  <a:cubicBezTo>
                    <a:pt x="5095" y="724"/>
                    <a:pt x="5104" y="720"/>
                    <a:pt x="5111" y="715"/>
                  </a:cubicBezTo>
                  <a:cubicBezTo>
                    <a:pt x="5199" y="757"/>
                    <a:pt x="5287" y="805"/>
                    <a:pt x="5373" y="856"/>
                  </a:cubicBezTo>
                  <a:cubicBezTo>
                    <a:pt x="5835" y="1136"/>
                    <a:pt x="6219" y="1565"/>
                    <a:pt x="6499" y="2030"/>
                  </a:cubicBezTo>
                  <a:cubicBezTo>
                    <a:pt x="6496" y="2103"/>
                    <a:pt x="6486" y="2173"/>
                    <a:pt x="6464" y="2248"/>
                  </a:cubicBezTo>
                  <a:cubicBezTo>
                    <a:pt x="6417" y="2403"/>
                    <a:pt x="6352" y="2550"/>
                    <a:pt x="6245" y="2674"/>
                  </a:cubicBezTo>
                  <a:cubicBezTo>
                    <a:pt x="6140" y="2793"/>
                    <a:pt x="6019" y="2872"/>
                    <a:pt x="5876" y="2941"/>
                  </a:cubicBezTo>
                  <a:cubicBezTo>
                    <a:pt x="5746" y="3005"/>
                    <a:pt x="5562" y="3021"/>
                    <a:pt x="5434" y="3117"/>
                  </a:cubicBezTo>
                  <a:cubicBezTo>
                    <a:pt x="5352" y="3177"/>
                    <a:pt x="5344" y="3287"/>
                    <a:pt x="5434" y="3346"/>
                  </a:cubicBezTo>
                  <a:cubicBezTo>
                    <a:pt x="5500" y="3389"/>
                    <a:pt x="5573" y="3406"/>
                    <a:pt x="5648" y="3406"/>
                  </a:cubicBezTo>
                  <a:cubicBezTo>
                    <a:pt x="5791" y="3406"/>
                    <a:pt x="5940" y="3345"/>
                    <a:pt x="6062" y="3283"/>
                  </a:cubicBezTo>
                  <a:cubicBezTo>
                    <a:pt x="6240" y="3193"/>
                    <a:pt x="6392" y="3040"/>
                    <a:pt x="6504" y="2875"/>
                  </a:cubicBezTo>
                  <a:cubicBezTo>
                    <a:pt x="6608" y="2722"/>
                    <a:pt x="6663" y="2558"/>
                    <a:pt x="6682" y="2386"/>
                  </a:cubicBezTo>
                  <a:lnTo>
                    <a:pt x="6682" y="2386"/>
                  </a:lnTo>
                  <a:cubicBezTo>
                    <a:pt x="6873" y="2824"/>
                    <a:pt x="6965" y="3384"/>
                    <a:pt x="6656" y="3767"/>
                  </a:cubicBezTo>
                  <a:cubicBezTo>
                    <a:pt x="6377" y="4124"/>
                    <a:pt x="5898" y="4157"/>
                    <a:pt x="5445" y="4157"/>
                  </a:cubicBezTo>
                  <a:cubicBezTo>
                    <a:pt x="5341" y="4157"/>
                    <a:pt x="5238" y="4155"/>
                    <a:pt x="5139" y="4155"/>
                  </a:cubicBezTo>
                  <a:cubicBezTo>
                    <a:pt x="5067" y="4155"/>
                    <a:pt x="4997" y="4156"/>
                    <a:pt x="4931" y="4160"/>
                  </a:cubicBezTo>
                  <a:cubicBezTo>
                    <a:pt x="4580" y="4178"/>
                    <a:pt x="4230" y="4220"/>
                    <a:pt x="3884" y="4232"/>
                  </a:cubicBezTo>
                  <a:cubicBezTo>
                    <a:pt x="3910" y="4215"/>
                    <a:pt x="3937" y="4198"/>
                    <a:pt x="3960" y="4173"/>
                  </a:cubicBezTo>
                  <a:cubicBezTo>
                    <a:pt x="4068" y="4069"/>
                    <a:pt x="4123" y="3919"/>
                    <a:pt x="4130" y="3774"/>
                  </a:cubicBezTo>
                  <a:cubicBezTo>
                    <a:pt x="4132" y="3708"/>
                    <a:pt x="4123" y="3649"/>
                    <a:pt x="4108" y="3594"/>
                  </a:cubicBezTo>
                  <a:cubicBezTo>
                    <a:pt x="4193" y="3575"/>
                    <a:pt x="4277" y="3554"/>
                    <a:pt x="4359" y="3518"/>
                  </a:cubicBezTo>
                  <a:cubicBezTo>
                    <a:pt x="4495" y="3457"/>
                    <a:pt x="4632" y="3371"/>
                    <a:pt x="4738" y="3264"/>
                  </a:cubicBezTo>
                  <a:cubicBezTo>
                    <a:pt x="4843" y="3158"/>
                    <a:pt x="4938" y="3035"/>
                    <a:pt x="5006" y="2902"/>
                  </a:cubicBezTo>
                  <a:cubicBezTo>
                    <a:pt x="5041" y="2832"/>
                    <a:pt x="5067" y="2753"/>
                    <a:pt x="5085" y="2675"/>
                  </a:cubicBezTo>
                  <a:cubicBezTo>
                    <a:pt x="5104" y="2586"/>
                    <a:pt x="5094" y="2507"/>
                    <a:pt x="5083" y="2415"/>
                  </a:cubicBezTo>
                  <a:cubicBezTo>
                    <a:pt x="5074" y="2359"/>
                    <a:pt x="5019" y="2329"/>
                    <a:pt x="4966" y="2329"/>
                  </a:cubicBezTo>
                  <a:cubicBezTo>
                    <a:pt x="4923" y="2329"/>
                    <a:pt x="4881" y="2347"/>
                    <a:pt x="4863" y="2387"/>
                  </a:cubicBezTo>
                  <a:cubicBezTo>
                    <a:pt x="4847" y="2415"/>
                    <a:pt x="4832" y="2446"/>
                    <a:pt x="4816" y="2475"/>
                  </a:cubicBezTo>
                  <a:cubicBezTo>
                    <a:pt x="4807" y="2488"/>
                    <a:pt x="4800" y="2500"/>
                    <a:pt x="4793" y="2513"/>
                  </a:cubicBezTo>
                  <a:cubicBezTo>
                    <a:pt x="4785" y="2532"/>
                    <a:pt x="4781" y="2542"/>
                    <a:pt x="4778" y="2548"/>
                  </a:cubicBezTo>
                  <a:cubicBezTo>
                    <a:pt x="4778" y="2550"/>
                    <a:pt x="4778" y="2550"/>
                    <a:pt x="4775" y="2553"/>
                  </a:cubicBezTo>
                  <a:cubicBezTo>
                    <a:pt x="4749" y="2612"/>
                    <a:pt x="4718" y="2669"/>
                    <a:pt x="4689" y="2726"/>
                  </a:cubicBezTo>
                  <a:cubicBezTo>
                    <a:pt x="4658" y="2787"/>
                    <a:pt x="4625" y="2841"/>
                    <a:pt x="4588" y="2894"/>
                  </a:cubicBezTo>
                  <a:cubicBezTo>
                    <a:pt x="4584" y="2904"/>
                    <a:pt x="4578" y="2913"/>
                    <a:pt x="4569" y="2920"/>
                  </a:cubicBezTo>
                  <a:cubicBezTo>
                    <a:pt x="4567" y="2920"/>
                    <a:pt x="4554" y="2940"/>
                    <a:pt x="4552" y="2942"/>
                  </a:cubicBezTo>
                  <a:cubicBezTo>
                    <a:pt x="4530" y="2967"/>
                    <a:pt x="4507" y="2991"/>
                    <a:pt x="4485" y="3015"/>
                  </a:cubicBezTo>
                  <a:cubicBezTo>
                    <a:pt x="4441" y="3063"/>
                    <a:pt x="4399" y="3106"/>
                    <a:pt x="4351" y="3148"/>
                  </a:cubicBezTo>
                  <a:cubicBezTo>
                    <a:pt x="4340" y="3158"/>
                    <a:pt x="4329" y="3166"/>
                    <a:pt x="4318" y="3176"/>
                  </a:cubicBezTo>
                  <a:cubicBezTo>
                    <a:pt x="4314" y="3180"/>
                    <a:pt x="4314" y="3180"/>
                    <a:pt x="4312" y="3181"/>
                  </a:cubicBezTo>
                  <a:cubicBezTo>
                    <a:pt x="4308" y="3184"/>
                    <a:pt x="4302" y="3187"/>
                    <a:pt x="4296" y="3191"/>
                  </a:cubicBezTo>
                  <a:cubicBezTo>
                    <a:pt x="4270" y="3211"/>
                    <a:pt x="4243" y="3228"/>
                    <a:pt x="4214" y="3246"/>
                  </a:cubicBezTo>
                  <a:cubicBezTo>
                    <a:pt x="4135" y="3294"/>
                    <a:pt x="4061" y="3332"/>
                    <a:pt x="3979" y="3361"/>
                  </a:cubicBezTo>
                  <a:cubicBezTo>
                    <a:pt x="3866" y="3236"/>
                    <a:pt x="3702" y="3153"/>
                    <a:pt x="3520" y="3132"/>
                  </a:cubicBezTo>
                  <a:cubicBezTo>
                    <a:pt x="3486" y="3128"/>
                    <a:pt x="3452" y="3126"/>
                    <a:pt x="3417" y="3126"/>
                  </a:cubicBezTo>
                  <a:cubicBezTo>
                    <a:pt x="3231" y="3126"/>
                    <a:pt x="3046" y="3174"/>
                    <a:pt x="2862" y="3174"/>
                  </a:cubicBezTo>
                  <a:cubicBezTo>
                    <a:pt x="2787" y="3174"/>
                    <a:pt x="2713" y="3166"/>
                    <a:pt x="2639" y="3144"/>
                  </a:cubicBezTo>
                  <a:cubicBezTo>
                    <a:pt x="2395" y="3071"/>
                    <a:pt x="2200" y="2902"/>
                    <a:pt x="2053" y="2699"/>
                  </a:cubicBezTo>
                  <a:cubicBezTo>
                    <a:pt x="2034" y="2674"/>
                    <a:pt x="2002" y="2661"/>
                    <a:pt x="1971" y="2661"/>
                  </a:cubicBezTo>
                  <a:cubicBezTo>
                    <a:pt x="1927" y="2661"/>
                    <a:pt x="1887" y="2687"/>
                    <a:pt x="1891" y="2743"/>
                  </a:cubicBezTo>
                  <a:cubicBezTo>
                    <a:pt x="1908" y="2994"/>
                    <a:pt x="2052" y="3206"/>
                    <a:pt x="2245" y="3361"/>
                  </a:cubicBezTo>
                  <a:cubicBezTo>
                    <a:pt x="2429" y="3505"/>
                    <a:pt x="2666" y="3563"/>
                    <a:pt x="2898" y="3563"/>
                  </a:cubicBezTo>
                  <a:cubicBezTo>
                    <a:pt x="2937" y="3563"/>
                    <a:pt x="2976" y="3562"/>
                    <a:pt x="3014" y="3559"/>
                  </a:cubicBezTo>
                  <a:cubicBezTo>
                    <a:pt x="3114" y="3549"/>
                    <a:pt x="3251" y="3522"/>
                    <a:pt x="3380" y="3522"/>
                  </a:cubicBezTo>
                  <a:cubicBezTo>
                    <a:pt x="3512" y="3522"/>
                    <a:pt x="3636" y="3550"/>
                    <a:pt x="3705" y="3654"/>
                  </a:cubicBezTo>
                  <a:cubicBezTo>
                    <a:pt x="3769" y="3744"/>
                    <a:pt x="3778" y="3846"/>
                    <a:pt x="3743" y="3950"/>
                  </a:cubicBezTo>
                  <a:cubicBezTo>
                    <a:pt x="3708" y="4051"/>
                    <a:pt x="3647" y="4169"/>
                    <a:pt x="3549" y="4215"/>
                  </a:cubicBezTo>
                  <a:cubicBezTo>
                    <a:pt x="3540" y="4218"/>
                    <a:pt x="3538" y="4225"/>
                    <a:pt x="3533" y="4230"/>
                  </a:cubicBezTo>
                  <a:cubicBezTo>
                    <a:pt x="3273" y="4221"/>
                    <a:pt x="3011" y="4186"/>
                    <a:pt x="2754" y="4097"/>
                  </a:cubicBezTo>
                  <a:cubicBezTo>
                    <a:pt x="2140" y="3890"/>
                    <a:pt x="1520" y="3458"/>
                    <a:pt x="1044" y="3022"/>
                  </a:cubicBezTo>
                  <a:cubicBezTo>
                    <a:pt x="813" y="2809"/>
                    <a:pt x="624" y="2560"/>
                    <a:pt x="612" y="2236"/>
                  </a:cubicBezTo>
                  <a:cubicBezTo>
                    <a:pt x="603" y="1965"/>
                    <a:pt x="711" y="1701"/>
                    <a:pt x="851" y="1466"/>
                  </a:cubicBezTo>
                  <a:cubicBezTo>
                    <a:pt x="862" y="1559"/>
                    <a:pt x="898" y="1644"/>
                    <a:pt x="979" y="1708"/>
                  </a:cubicBezTo>
                  <a:cubicBezTo>
                    <a:pt x="1049" y="1760"/>
                    <a:pt x="1133" y="1779"/>
                    <a:pt x="1221" y="1779"/>
                  </a:cubicBezTo>
                  <a:cubicBezTo>
                    <a:pt x="1395" y="1779"/>
                    <a:pt x="1587" y="1705"/>
                    <a:pt x="1728" y="1661"/>
                  </a:cubicBezTo>
                  <a:cubicBezTo>
                    <a:pt x="1875" y="1614"/>
                    <a:pt x="2021" y="1560"/>
                    <a:pt x="2161" y="1500"/>
                  </a:cubicBezTo>
                  <a:cubicBezTo>
                    <a:pt x="2230" y="1469"/>
                    <a:pt x="2333" y="1394"/>
                    <a:pt x="2407" y="1394"/>
                  </a:cubicBezTo>
                  <a:cubicBezTo>
                    <a:pt x="2408" y="1394"/>
                    <a:pt x="2409" y="1394"/>
                    <a:pt x="2410" y="1394"/>
                  </a:cubicBezTo>
                  <a:cubicBezTo>
                    <a:pt x="2499" y="1398"/>
                    <a:pt x="2464" y="1419"/>
                    <a:pt x="2452" y="1499"/>
                  </a:cubicBezTo>
                  <a:cubicBezTo>
                    <a:pt x="2407" y="1757"/>
                    <a:pt x="2363" y="2101"/>
                    <a:pt x="2557" y="2312"/>
                  </a:cubicBezTo>
                  <a:cubicBezTo>
                    <a:pt x="2653" y="2416"/>
                    <a:pt x="2769" y="2461"/>
                    <a:pt x="2887" y="2461"/>
                  </a:cubicBezTo>
                  <a:cubicBezTo>
                    <a:pt x="3040" y="2461"/>
                    <a:pt x="3196" y="2386"/>
                    <a:pt x="3313" y="2268"/>
                  </a:cubicBezTo>
                  <a:cubicBezTo>
                    <a:pt x="3415" y="2164"/>
                    <a:pt x="3469" y="2007"/>
                    <a:pt x="3587" y="1920"/>
                  </a:cubicBezTo>
                  <a:cubicBezTo>
                    <a:pt x="3625" y="1893"/>
                    <a:pt x="3658" y="1882"/>
                    <a:pt x="3689" y="1882"/>
                  </a:cubicBezTo>
                  <a:cubicBezTo>
                    <a:pt x="3786" y="1882"/>
                    <a:pt x="3862" y="1986"/>
                    <a:pt x="3965" y="2033"/>
                  </a:cubicBezTo>
                  <a:cubicBezTo>
                    <a:pt x="4038" y="2066"/>
                    <a:pt x="4134" y="2087"/>
                    <a:pt x="4229" y="2087"/>
                  </a:cubicBezTo>
                  <a:cubicBezTo>
                    <a:pt x="4363" y="2087"/>
                    <a:pt x="4494" y="2045"/>
                    <a:pt x="4557" y="1934"/>
                  </a:cubicBezTo>
                  <a:cubicBezTo>
                    <a:pt x="4585" y="1883"/>
                    <a:pt x="4550" y="1816"/>
                    <a:pt x="4490" y="1816"/>
                  </a:cubicBezTo>
                  <a:cubicBezTo>
                    <a:pt x="4393" y="1819"/>
                    <a:pt x="4311" y="1860"/>
                    <a:pt x="4217" y="1860"/>
                  </a:cubicBezTo>
                  <a:cubicBezTo>
                    <a:pt x="4194" y="1860"/>
                    <a:pt x="4171" y="1858"/>
                    <a:pt x="4146" y="1852"/>
                  </a:cubicBezTo>
                  <a:cubicBezTo>
                    <a:pt x="4042" y="1827"/>
                    <a:pt x="3978" y="1753"/>
                    <a:pt x="3892" y="1690"/>
                  </a:cubicBezTo>
                  <a:cubicBezTo>
                    <a:pt x="3810" y="1627"/>
                    <a:pt x="3722" y="1599"/>
                    <a:pt x="3633" y="1599"/>
                  </a:cubicBezTo>
                  <a:cubicBezTo>
                    <a:pt x="3535" y="1599"/>
                    <a:pt x="3436" y="1633"/>
                    <a:pt x="3342" y="1690"/>
                  </a:cubicBezTo>
                  <a:cubicBezTo>
                    <a:pt x="3240" y="1750"/>
                    <a:pt x="3161" y="1833"/>
                    <a:pt x="3069" y="1904"/>
                  </a:cubicBezTo>
                  <a:cubicBezTo>
                    <a:pt x="3023" y="1938"/>
                    <a:pt x="2967" y="1990"/>
                    <a:pt x="2921" y="1990"/>
                  </a:cubicBezTo>
                  <a:cubicBezTo>
                    <a:pt x="2903" y="1990"/>
                    <a:pt x="2886" y="1982"/>
                    <a:pt x="2872" y="1961"/>
                  </a:cubicBezTo>
                  <a:cubicBezTo>
                    <a:pt x="2818" y="1879"/>
                    <a:pt x="2839" y="1710"/>
                    <a:pt x="2840" y="1619"/>
                  </a:cubicBezTo>
                  <a:cubicBezTo>
                    <a:pt x="2845" y="1502"/>
                    <a:pt x="2865" y="1388"/>
                    <a:pt x="2814" y="1276"/>
                  </a:cubicBezTo>
                  <a:cubicBezTo>
                    <a:pt x="2752" y="1134"/>
                    <a:pt x="2613" y="1062"/>
                    <a:pt x="2468" y="1062"/>
                  </a:cubicBezTo>
                  <a:cubicBezTo>
                    <a:pt x="2420" y="1062"/>
                    <a:pt x="2371" y="1070"/>
                    <a:pt x="2324" y="1086"/>
                  </a:cubicBezTo>
                  <a:cubicBezTo>
                    <a:pt x="2075" y="1170"/>
                    <a:pt x="1853" y="1351"/>
                    <a:pt x="1608" y="1455"/>
                  </a:cubicBezTo>
                  <a:cubicBezTo>
                    <a:pt x="1497" y="1499"/>
                    <a:pt x="1386" y="1544"/>
                    <a:pt x="1271" y="1572"/>
                  </a:cubicBezTo>
                  <a:cubicBezTo>
                    <a:pt x="1243" y="1578"/>
                    <a:pt x="1220" y="1581"/>
                    <a:pt x="1199" y="1581"/>
                  </a:cubicBezTo>
                  <a:cubicBezTo>
                    <a:pt x="1041" y="1581"/>
                    <a:pt x="1073" y="1402"/>
                    <a:pt x="1115" y="1276"/>
                  </a:cubicBezTo>
                  <a:cubicBezTo>
                    <a:pt x="1152" y="1161"/>
                    <a:pt x="1207" y="1045"/>
                    <a:pt x="1276" y="939"/>
                  </a:cubicBezTo>
                  <a:cubicBezTo>
                    <a:pt x="1572" y="659"/>
                    <a:pt x="1924" y="472"/>
                    <a:pt x="2301" y="359"/>
                  </a:cubicBezTo>
                  <a:cubicBezTo>
                    <a:pt x="2585" y="320"/>
                    <a:pt x="2873" y="298"/>
                    <a:pt x="3159" y="298"/>
                  </a:cubicBezTo>
                  <a:close/>
                  <a:moveTo>
                    <a:pt x="3408" y="1"/>
                  </a:moveTo>
                  <a:cubicBezTo>
                    <a:pt x="3350" y="1"/>
                    <a:pt x="3291" y="2"/>
                    <a:pt x="3233" y="4"/>
                  </a:cubicBezTo>
                  <a:cubicBezTo>
                    <a:pt x="3193" y="3"/>
                    <a:pt x="3154" y="2"/>
                    <a:pt x="3116" y="2"/>
                  </a:cubicBezTo>
                  <a:cubicBezTo>
                    <a:pt x="3061" y="2"/>
                    <a:pt x="3006" y="4"/>
                    <a:pt x="2950" y="7"/>
                  </a:cubicBezTo>
                  <a:cubicBezTo>
                    <a:pt x="2466" y="33"/>
                    <a:pt x="1994" y="169"/>
                    <a:pt x="1569" y="389"/>
                  </a:cubicBezTo>
                  <a:cubicBezTo>
                    <a:pt x="1509" y="416"/>
                    <a:pt x="1450" y="441"/>
                    <a:pt x="1393" y="470"/>
                  </a:cubicBezTo>
                  <a:cubicBezTo>
                    <a:pt x="1377" y="476"/>
                    <a:pt x="1374" y="487"/>
                    <a:pt x="1375" y="501"/>
                  </a:cubicBezTo>
                  <a:cubicBezTo>
                    <a:pt x="1251" y="574"/>
                    <a:pt x="1136" y="653"/>
                    <a:pt x="1022" y="743"/>
                  </a:cubicBezTo>
                  <a:cubicBezTo>
                    <a:pt x="495" y="1162"/>
                    <a:pt x="0" y="1893"/>
                    <a:pt x="266" y="2589"/>
                  </a:cubicBezTo>
                  <a:cubicBezTo>
                    <a:pt x="387" y="2908"/>
                    <a:pt x="638" y="3139"/>
                    <a:pt x="912" y="3334"/>
                  </a:cubicBezTo>
                  <a:cubicBezTo>
                    <a:pt x="1229" y="3560"/>
                    <a:pt x="1562" y="3781"/>
                    <a:pt x="1901" y="3975"/>
                  </a:cubicBezTo>
                  <a:cubicBezTo>
                    <a:pt x="2231" y="4165"/>
                    <a:pt x="2584" y="4337"/>
                    <a:pt x="2957" y="4424"/>
                  </a:cubicBezTo>
                  <a:cubicBezTo>
                    <a:pt x="3199" y="4480"/>
                    <a:pt x="3445" y="4499"/>
                    <a:pt x="3692" y="4499"/>
                  </a:cubicBezTo>
                  <a:cubicBezTo>
                    <a:pt x="3875" y="4499"/>
                    <a:pt x="4058" y="4488"/>
                    <a:pt x="4239" y="4475"/>
                  </a:cubicBezTo>
                  <a:cubicBezTo>
                    <a:pt x="4652" y="4445"/>
                    <a:pt x="5058" y="4428"/>
                    <a:pt x="5471" y="4428"/>
                  </a:cubicBezTo>
                  <a:cubicBezTo>
                    <a:pt x="5484" y="4428"/>
                    <a:pt x="5496" y="4428"/>
                    <a:pt x="5509" y="4428"/>
                  </a:cubicBezTo>
                  <a:cubicBezTo>
                    <a:pt x="5531" y="4428"/>
                    <a:pt x="5554" y="4428"/>
                    <a:pt x="5577" y="4428"/>
                  </a:cubicBezTo>
                  <a:cubicBezTo>
                    <a:pt x="5896" y="4428"/>
                    <a:pt x="6220" y="4411"/>
                    <a:pt x="6517" y="4278"/>
                  </a:cubicBezTo>
                  <a:cubicBezTo>
                    <a:pt x="7112" y="4011"/>
                    <a:pt x="7306" y="3352"/>
                    <a:pt x="7228" y="2747"/>
                  </a:cubicBezTo>
                  <a:cubicBezTo>
                    <a:pt x="7142" y="2064"/>
                    <a:pt x="6713" y="1447"/>
                    <a:pt x="6194" y="1013"/>
                  </a:cubicBezTo>
                  <a:cubicBezTo>
                    <a:pt x="5382" y="337"/>
                    <a:pt x="4403" y="1"/>
                    <a:pt x="3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6" name="Google Shape;6626;p38"/>
          <p:cNvGrpSpPr/>
          <p:nvPr/>
        </p:nvGrpSpPr>
        <p:grpSpPr>
          <a:xfrm>
            <a:off x="2952693" y="1003800"/>
            <a:ext cx="1651863" cy="1496717"/>
            <a:chOff x="2491297" y="86614"/>
            <a:chExt cx="1517699" cy="1375154"/>
          </a:xfrm>
        </p:grpSpPr>
        <p:sp>
          <p:nvSpPr>
            <p:cNvPr id="6627" name="Google Shape;6627;p38"/>
            <p:cNvSpPr/>
            <p:nvPr/>
          </p:nvSpPr>
          <p:spPr>
            <a:xfrm>
              <a:off x="2491297" y="86614"/>
              <a:ext cx="1517699" cy="1375154"/>
            </a:xfrm>
            <a:custGeom>
              <a:rect b="b" l="l" r="r" t="t"/>
              <a:pathLst>
                <a:path extrusionOk="0" h="34643" w="38234">
                  <a:moveTo>
                    <a:pt x="16247" y="0"/>
                  </a:moveTo>
                  <a:cubicBezTo>
                    <a:pt x="16089" y="0"/>
                    <a:pt x="15932" y="6"/>
                    <a:pt x="15784" y="17"/>
                  </a:cubicBezTo>
                  <a:cubicBezTo>
                    <a:pt x="15746" y="20"/>
                    <a:pt x="15708" y="22"/>
                    <a:pt x="15681" y="25"/>
                  </a:cubicBezTo>
                  <a:cubicBezTo>
                    <a:pt x="14737" y="108"/>
                    <a:pt x="13782" y="376"/>
                    <a:pt x="12588" y="891"/>
                  </a:cubicBezTo>
                  <a:cubicBezTo>
                    <a:pt x="11610" y="1312"/>
                    <a:pt x="10668" y="1790"/>
                    <a:pt x="9787" y="2244"/>
                  </a:cubicBezTo>
                  <a:cubicBezTo>
                    <a:pt x="8444" y="2936"/>
                    <a:pt x="7091" y="3651"/>
                    <a:pt x="5783" y="4344"/>
                  </a:cubicBezTo>
                  <a:lnTo>
                    <a:pt x="5725" y="4375"/>
                  </a:lnTo>
                  <a:cubicBezTo>
                    <a:pt x="5227" y="4639"/>
                    <a:pt x="4731" y="4901"/>
                    <a:pt x="4234" y="5164"/>
                  </a:cubicBezTo>
                  <a:cubicBezTo>
                    <a:pt x="3769" y="5408"/>
                    <a:pt x="3315" y="5649"/>
                    <a:pt x="2854" y="5901"/>
                  </a:cubicBezTo>
                  <a:lnTo>
                    <a:pt x="2657" y="6009"/>
                  </a:lnTo>
                  <a:cubicBezTo>
                    <a:pt x="2278" y="6215"/>
                    <a:pt x="1887" y="6429"/>
                    <a:pt x="1502" y="6689"/>
                  </a:cubicBezTo>
                  <a:cubicBezTo>
                    <a:pt x="928" y="7081"/>
                    <a:pt x="535" y="7531"/>
                    <a:pt x="304" y="8067"/>
                  </a:cubicBezTo>
                  <a:cubicBezTo>
                    <a:pt x="81" y="8587"/>
                    <a:pt x="1" y="9178"/>
                    <a:pt x="72" y="9779"/>
                  </a:cubicBezTo>
                  <a:cubicBezTo>
                    <a:pt x="89" y="9921"/>
                    <a:pt x="115" y="10060"/>
                    <a:pt x="149" y="10204"/>
                  </a:cubicBezTo>
                  <a:cubicBezTo>
                    <a:pt x="206" y="10726"/>
                    <a:pt x="294" y="11236"/>
                    <a:pt x="381" y="11730"/>
                  </a:cubicBezTo>
                  <a:cubicBezTo>
                    <a:pt x="400" y="11842"/>
                    <a:pt x="418" y="11955"/>
                    <a:pt x="438" y="12065"/>
                  </a:cubicBezTo>
                  <a:cubicBezTo>
                    <a:pt x="564" y="12814"/>
                    <a:pt x="710" y="13576"/>
                    <a:pt x="871" y="14330"/>
                  </a:cubicBezTo>
                  <a:cubicBezTo>
                    <a:pt x="952" y="14714"/>
                    <a:pt x="1037" y="15089"/>
                    <a:pt x="1121" y="15446"/>
                  </a:cubicBezTo>
                  <a:lnTo>
                    <a:pt x="1152" y="15571"/>
                  </a:lnTo>
                  <a:cubicBezTo>
                    <a:pt x="1232" y="15911"/>
                    <a:pt x="1315" y="16263"/>
                    <a:pt x="1439" y="16625"/>
                  </a:cubicBezTo>
                  <a:cubicBezTo>
                    <a:pt x="1683" y="17334"/>
                    <a:pt x="2094" y="17966"/>
                    <a:pt x="2774" y="18674"/>
                  </a:cubicBezTo>
                  <a:cubicBezTo>
                    <a:pt x="2943" y="18849"/>
                    <a:pt x="3116" y="19038"/>
                    <a:pt x="3271" y="19204"/>
                  </a:cubicBezTo>
                  <a:cubicBezTo>
                    <a:pt x="3625" y="19589"/>
                    <a:pt x="3992" y="19984"/>
                    <a:pt x="4398" y="20358"/>
                  </a:cubicBezTo>
                  <a:lnTo>
                    <a:pt x="4519" y="20489"/>
                  </a:lnTo>
                  <a:cubicBezTo>
                    <a:pt x="4623" y="20599"/>
                    <a:pt x="4726" y="20709"/>
                    <a:pt x="4826" y="20819"/>
                  </a:cubicBezTo>
                  <a:cubicBezTo>
                    <a:pt x="5103" y="21122"/>
                    <a:pt x="5386" y="21411"/>
                    <a:pt x="5661" y="21691"/>
                  </a:cubicBezTo>
                  <a:cubicBezTo>
                    <a:pt x="5739" y="21772"/>
                    <a:pt x="5818" y="21851"/>
                    <a:pt x="5896" y="21932"/>
                  </a:cubicBezTo>
                  <a:cubicBezTo>
                    <a:pt x="6613" y="22667"/>
                    <a:pt x="7335" y="23395"/>
                    <a:pt x="8009" y="24072"/>
                  </a:cubicBezTo>
                  <a:cubicBezTo>
                    <a:pt x="9646" y="25712"/>
                    <a:pt x="11000" y="27063"/>
                    <a:pt x="12273" y="28321"/>
                  </a:cubicBezTo>
                  <a:cubicBezTo>
                    <a:pt x="13921" y="29951"/>
                    <a:pt x="15281" y="31280"/>
                    <a:pt x="16555" y="32505"/>
                  </a:cubicBezTo>
                  <a:cubicBezTo>
                    <a:pt x="16842" y="32781"/>
                    <a:pt x="17179" y="33103"/>
                    <a:pt x="17554" y="33404"/>
                  </a:cubicBezTo>
                  <a:cubicBezTo>
                    <a:pt x="17941" y="33715"/>
                    <a:pt x="18367" y="33980"/>
                    <a:pt x="18820" y="34194"/>
                  </a:cubicBezTo>
                  <a:cubicBezTo>
                    <a:pt x="19454" y="34492"/>
                    <a:pt x="20142" y="34643"/>
                    <a:pt x="20866" y="34643"/>
                  </a:cubicBezTo>
                  <a:cubicBezTo>
                    <a:pt x="21251" y="34643"/>
                    <a:pt x="21648" y="34600"/>
                    <a:pt x="22049" y="34513"/>
                  </a:cubicBezTo>
                  <a:cubicBezTo>
                    <a:pt x="23117" y="34284"/>
                    <a:pt x="24095" y="33824"/>
                    <a:pt x="24911" y="33404"/>
                  </a:cubicBezTo>
                  <a:cubicBezTo>
                    <a:pt x="25630" y="33034"/>
                    <a:pt x="26360" y="32609"/>
                    <a:pt x="27143" y="32106"/>
                  </a:cubicBezTo>
                  <a:cubicBezTo>
                    <a:pt x="27449" y="31916"/>
                    <a:pt x="27754" y="31712"/>
                    <a:pt x="28023" y="31533"/>
                  </a:cubicBezTo>
                  <a:lnTo>
                    <a:pt x="28281" y="31361"/>
                  </a:lnTo>
                  <a:cubicBezTo>
                    <a:pt x="28660" y="31109"/>
                    <a:pt x="29037" y="30852"/>
                    <a:pt x="29403" y="30603"/>
                  </a:cubicBezTo>
                  <a:lnTo>
                    <a:pt x="29835" y="30309"/>
                  </a:lnTo>
                  <a:lnTo>
                    <a:pt x="30548" y="29826"/>
                  </a:lnTo>
                  <a:cubicBezTo>
                    <a:pt x="31340" y="29290"/>
                    <a:pt x="32131" y="28753"/>
                    <a:pt x="32923" y="28214"/>
                  </a:cubicBezTo>
                  <a:cubicBezTo>
                    <a:pt x="33938" y="27524"/>
                    <a:pt x="34833" y="26869"/>
                    <a:pt x="35494" y="25863"/>
                  </a:cubicBezTo>
                  <a:cubicBezTo>
                    <a:pt x="35857" y="25314"/>
                    <a:pt x="36076" y="24743"/>
                    <a:pt x="36297" y="24052"/>
                  </a:cubicBezTo>
                  <a:cubicBezTo>
                    <a:pt x="36482" y="23474"/>
                    <a:pt x="36659" y="22889"/>
                    <a:pt x="36830" y="22323"/>
                  </a:cubicBezTo>
                  <a:lnTo>
                    <a:pt x="36847" y="22269"/>
                  </a:lnTo>
                  <a:cubicBezTo>
                    <a:pt x="37093" y="21458"/>
                    <a:pt x="37276" y="20839"/>
                    <a:pt x="37441" y="20266"/>
                  </a:cubicBezTo>
                  <a:lnTo>
                    <a:pt x="37473" y="20151"/>
                  </a:lnTo>
                  <a:cubicBezTo>
                    <a:pt x="37589" y="19749"/>
                    <a:pt x="37708" y="19333"/>
                    <a:pt x="37816" y="18911"/>
                  </a:cubicBezTo>
                  <a:cubicBezTo>
                    <a:pt x="37901" y="18720"/>
                    <a:pt x="37969" y="18536"/>
                    <a:pt x="38020" y="18343"/>
                  </a:cubicBezTo>
                  <a:cubicBezTo>
                    <a:pt x="38233" y="17526"/>
                    <a:pt x="38118" y="16720"/>
                    <a:pt x="37684" y="16015"/>
                  </a:cubicBezTo>
                  <a:cubicBezTo>
                    <a:pt x="37362" y="15487"/>
                    <a:pt x="36936" y="15074"/>
                    <a:pt x="36561" y="14710"/>
                  </a:cubicBezTo>
                  <a:lnTo>
                    <a:pt x="36483" y="14633"/>
                  </a:lnTo>
                  <a:cubicBezTo>
                    <a:pt x="36105" y="14267"/>
                    <a:pt x="35707" y="13908"/>
                    <a:pt x="35296" y="13566"/>
                  </a:cubicBezTo>
                  <a:cubicBezTo>
                    <a:pt x="34874" y="13195"/>
                    <a:pt x="34437" y="12844"/>
                    <a:pt x="34014" y="12504"/>
                  </a:cubicBezTo>
                  <a:lnTo>
                    <a:pt x="33933" y="12439"/>
                  </a:lnTo>
                  <a:cubicBezTo>
                    <a:pt x="33182" y="11835"/>
                    <a:pt x="32553" y="11330"/>
                    <a:pt x="31927" y="10831"/>
                  </a:cubicBezTo>
                  <a:cubicBezTo>
                    <a:pt x="31457" y="10455"/>
                    <a:pt x="30985" y="10079"/>
                    <a:pt x="30515" y="9701"/>
                  </a:cubicBezTo>
                  <a:lnTo>
                    <a:pt x="30453" y="9650"/>
                  </a:lnTo>
                  <a:cubicBezTo>
                    <a:pt x="29632" y="8993"/>
                    <a:pt x="28784" y="8315"/>
                    <a:pt x="27946" y="7653"/>
                  </a:cubicBezTo>
                  <a:cubicBezTo>
                    <a:pt x="27599" y="7377"/>
                    <a:pt x="27250" y="7104"/>
                    <a:pt x="26902" y="6832"/>
                  </a:cubicBezTo>
                  <a:lnTo>
                    <a:pt x="26891" y="6823"/>
                  </a:lnTo>
                  <a:cubicBezTo>
                    <a:pt x="26721" y="6677"/>
                    <a:pt x="26551" y="6533"/>
                    <a:pt x="26380" y="6387"/>
                  </a:cubicBezTo>
                  <a:cubicBezTo>
                    <a:pt x="25868" y="5958"/>
                    <a:pt x="25338" y="5523"/>
                    <a:pt x="24881" y="5148"/>
                  </a:cubicBezTo>
                  <a:cubicBezTo>
                    <a:pt x="24550" y="4874"/>
                    <a:pt x="24216" y="4602"/>
                    <a:pt x="23886" y="4333"/>
                  </a:cubicBezTo>
                  <a:cubicBezTo>
                    <a:pt x="23591" y="4091"/>
                    <a:pt x="23297" y="3848"/>
                    <a:pt x="23001" y="3605"/>
                  </a:cubicBezTo>
                  <a:cubicBezTo>
                    <a:pt x="22092" y="2855"/>
                    <a:pt x="21150" y="2079"/>
                    <a:pt x="20194" y="1344"/>
                  </a:cubicBezTo>
                  <a:cubicBezTo>
                    <a:pt x="19067" y="478"/>
                    <a:pt x="17666" y="0"/>
                    <a:pt x="1624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38"/>
            <p:cNvSpPr/>
            <p:nvPr/>
          </p:nvSpPr>
          <p:spPr>
            <a:xfrm>
              <a:off x="3636813" y="882975"/>
              <a:ext cx="57558" cy="30605"/>
            </a:xfrm>
            <a:custGeom>
              <a:rect b="b" l="l" r="r" t="t"/>
              <a:pathLst>
                <a:path extrusionOk="0" h="771" w="1450">
                  <a:moveTo>
                    <a:pt x="779" y="1"/>
                  </a:moveTo>
                  <a:cubicBezTo>
                    <a:pt x="682" y="1"/>
                    <a:pt x="585" y="10"/>
                    <a:pt x="502" y="19"/>
                  </a:cubicBezTo>
                  <a:cubicBezTo>
                    <a:pt x="498" y="19"/>
                    <a:pt x="493" y="19"/>
                    <a:pt x="488" y="21"/>
                  </a:cubicBezTo>
                  <a:cubicBezTo>
                    <a:pt x="392" y="57"/>
                    <a:pt x="302" y="106"/>
                    <a:pt x="222" y="172"/>
                  </a:cubicBezTo>
                  <a:cubicBezTo>
                    <a:pt x="105" y="271"/>
                    <a:pt x="0" y="400"/>
                    <a:pt x="79" y="557"/>
                  </a:cubicBezTo>
                  <a:cubicBezTo>
                    <a:pt x="162" y="718"/>
                    <a:pt x="363" y="771"/>
                    <a:pt x="552" y="771"/>
                  </a:cubicBezTo>
                  <a:cubicBezTo>
                    <a:pt x="640" y="771"/>
                    <a:pt x="725" y="760"/>
                    <a:pt x="795" y="742"/>
                  </a:cubicBezTo>
                  <a:cubicBezTo>
                    <a:pt x="991" y="694"/>
                    <a:pt x="1450" y="475"/>
                    <a:pt x="1286" y="211"/>
                  </a:cubicBezTo>
                  <a:cubicBezTo>
                    <a:pt x="1180" y="41"/>
                    <a:pt x="977" y="1"/>
                    <a:pt x="77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38"/>
            <p:cNvSpPr/>
            <p:nvPr/>
          </p:nvSpPr>
          <p:spPr>
            <a:xfrm>
              <a:off x="3766219" y="794812"/>
              <a:ext cx="52913" cy="30525"/>
            </a:xfrm>
            <a:custGeom>
              <a:rect b="b" l="l" r="r" t="t"/>
              <a:pathLst>
                <a:path extrusionOk="0" h="769" w="1333">
                  <a:moveTo>
                    <a:pt x="778" y="0"/>
                  </a:moveTo>
                  <a:cubicBezTo>
                    <a:pt x="682" y="0"/>
                    <a:pt x="586" y="10"/>
                    <a:pt x="503" y="18"/>
                  </a:cubicBezTo>
                  <a:cubicBezTo>
                    <a:pt x="500" y="18"/>
                    <a:pt x="494" y="18"/>
                    <a:pt x="488" y="19"/>
                  </a:cubicBezTo>
                  <a:cubicBezTo>
                    <a:pt x="393" y="55"/>
                    <a:pt x="303" y="104"/>
                    <a:pt x="224" y="171"/>
                  </a:cubicBezTo>
                  <a:cubicBezTo>
                    <a:pt x="106" y="269"/>
                    <a:pt x="1" y="398"/>
                    <a:pt x="80" y="554"/>
                  </a:cubicBezTo>
                  <a:cubicBezTo>
                    <a:pt x="162" y="715"/>
                    <a:pt x="363" y="768"/>
                    <a:pt x="553" y="768"/>
                  </a:cubicBezTo>
                  <a:cubicBezTo>
                    <a:pt x="641" y="768"/>
                    <a:pt x="726" y="757"/>
                    <a:pt x="797" y="740"/>
                  </a:cubicBezTo>
                  <a:cubicBezTo>
                    <a:pt x="881" y="719"/>
                    <a:pt x="963" y="685"/>
                    <a:pt x="1039" y="644"/>
                  </a:cubicBezTo>
                  <a:cubicBezTo>
                    <a:pt x="1094" y="617"/>
                    <a:pt x="1141" y="577"/>
                    <a:pt x="1193" y="546"/>
                  </a:cubicBezTo>
                  <a:cubicBezTo>
                    <a:pt x="1243" y="515"/>
                    <a:pt x="1281" y="458"/>
                    <a:pt x="1304" y="405"/>
                  </a:cubicBezTo>
                  <a:cubicBezTo>
                    <a:pt x="1333" y="341"/>
                    <a:pt x="1326" y="270"/>
                    <a:pt x="1288" y="211"/>
                  </a:cubicBezTo>
                  <a:cubicBezTo>
                    <a:pt x="1183" y="40"/>
                    <a:pt x="978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38"/>
            <p:cNvSpPr/>
            <p:nvPr/>
          </p:nvSpPr>
          <p:spPr>
            <a:xfrm>
              <a:off x="2539566" y="137027"/>
              <a:ext cx="1417072" cy="1067716"/>
            </a:xfrm>
            <a:custGeom>
              <a:rect b="b" l="l" r="r" t="t"/>
              <a:pathLst>
                <a:path extrusionOk="0" h="26898" w="35699">
                  <a:moveTo>
                    <a:pt x="15113" y="400"/>
                  </a:moveTo>
                  <a:cubicBezTo>
                    <a:pt x="16224" y="400"/>
                    <a:pt x="17311" y="772"/>
                    <a:pt x="18194" y="1452"/>
                  </a:cubicBezTo>
                  <a:cubicBezTo>
                    <a:pt x="19359" y="2351"/>
                    <a:pt x="20718" y="3606"/>
                    <a:pt x="21854" y="4541"/>
                  </a:cubicBezTo>
                  <a:cubicBezTo>
                    <a:pt x="22162" y="4795"/>
                    <a:pt x="22472" y="5049"/>
                    <a:pt x="22781" y="5304"/>
                  </a:cubicBezTo>
                  <a:cubicBezTo>
                    <a:pt x="23246" y="5688"/>
                    <a:pt x="23714" y="6072"/>
                    <a:pt x="24175" y="6462"/>
                  </a:cubicBezTo>
                  <a:cubicBezTo>
                    <a:pt x="24339" y="6599"/>
                    <a:pt x="24502" y="6739"/>
                    <a:pt x="24663" y="6879"/>
                  </a:cubicBezTo>
                  <a:cubicBezTo>
                    <a:pt x="24997" y="7140"/>
                    <a:pt x="25329" y="7402"/>
                    <a:pt x="25661" y="7667"/>
                  </a:cubicBezTo>
                  <a:cubicBezTo>
                    <a:pt x="26906" y="8655"/>
                    <a:pt x="28140" y="9656"/>
                    <a:pt x="29380" y="10648"/>
                  </a:cubicBezTo>
                  <a:cubicBezTo>
                    <a:pt x="30005" y="11148"/>
                    <a:pt x="30629" y="11651"/>
                    <a:pt x="31254" y="12155"/>
                  </a:cubicBezTo>
                  <a:cubicBezTo>
                    <a:pt x="31675" y="12495"/>
                    <a:pt x="32098" y="12833"/>
                    <a:pt x="32503" y="13192"/>
                  </a:cubicBezTo>
                  <a:cubicBezTo>
                    <a:pt x="32868" y="13498"/>
                    <a:pt x="33223" y="13817"/>
                    <a:pt x="33565" y="14153"/>
                  </a:cubicBezTo>
                  <a:cubicBezTo>
                    <a:pt x="33910" y="14491"/>
                    <a:pt x="34278" y="14838"/>
                    <a:pt x="34532" y="15254"/>
                  </a:cubicBezTo>
                  <a:cubicBezTo>
                    <a:pt x="34793" y="15684"/>
                    <a:pt x="34855" y="16175"/>
                    <a:pt x="34729" y="16661"/>
                  </a:cubicBezTo>
                  <a:cubicBezTo>
                    <a:pt x="34602" y="17144"/>
                    <a:pt x="34315" y="17561"/>
                    <a:pt x="33983" y="17924"/>
                  </a:cubicBezTo>
                  <a:cubicBezTo>
                    <a:pt x="33037" y="18963"/>
                    <a:pt x="31833" y="19870"/>
                    <a:pt x="30689" y="20657"/>
                  </a:cubicBezTo>
                  <a:cubicBezTo>
                    <a:pt x="30193" y="20996"/>
                    <a:pt x="29698" y="21337"/>
                    <a:pt x="29203" y="21677"/>
                  </a:cubicBezTo>
                  <a:cubicBezTo>
                    <a:pt x="28709" y="22017"/>
                    <a:pt x="28214" y="22357"/>
                    <a:pt x="27718" y="22698"/>
                  </a:cubicBezTo>
                  <a:cubicBezTo>
                    <a:pt x="27133" y="23101"/>
                    <a:pt x="26540" y="23496"/>
                    <a:pt x="25972" y="23922"/>
                  </a:cubicBezTo>
                  <a:cubicBezTo>
                    <a:pt x="24887" y="24734"/>
                    <a:pt x="23751" y="25515"/>
                    <a:pt x="22463" y="25964"/>
                  </a:cubicBezTo>
                  <a:cubicBezTo>
                    <a:pt x="21782" y="26202"/>
                    <a:pt x="21060" y="26343"/>
                    <a:pt x="20342" y="26343"/>
                  </a:cubicBezTo>
                  <a:cubicBezTo>
                    <a:pt x="19743" y="26343"/>
                    <a:pt x="19146" y="26245"/>
                    <a:pt x="18577" y="26023"/>
                  </a:cubicBezTo>
                  <a:cubicBezTo>
                    <a:pt x="17422" y="25574"/>
                    <a:pt x="16480" y="24731"/>
                    <a:pt x="15607" y="23872"/>
                  </a:cubicBezTo>
                  <a:cubicBezTo>
                    <a:pt x="14303" y="22589"/>
                    <a:pt x="13034" y="21256"/>
                    <a:pt x="11763" y="19955"/>
                  </a:cubicBezTo>
                  <a:cubicBezTo>
                    <a:pt x="10350" y="18506"/>
                    <a:pt x="8873" y="17119"/>
                    <a:pt x="7409" y="15721"/>
                  </a:cubicBezTo>
                  <a:cubicBezTo>
                    <a:pt x="6668" y="15013"/>
                    <a:pt x="5937" y="14301"/>
                    <a:pt x="5214" y="13573"/>
                  </a:cubicBezTo>
                  <a:lnTo>
                    <a:pt x="2535" y="10874"/>
                  </a:lnTo>
                  <a:cubicBezTo>
                    <a:pt x="1853" y="10187"/>
                    <a:pt x="1109" y="9466"/>
                    <a:pt x="989" y="8452"/>
                  </a:cubicBezTo>
                  <a:cubicBezTo>
                    <a:pt x="946" y="8084"/>
                    <a:pt x="985" y="7704"/>
                    <a:pt x="1131" y="7364"/>
                  </a:cubicBezTo>
                  <a:cubicBezTo>
                    <a:pt x="1289" y="6999"/>
                    <a:pt x="1574" y="6724"/>
                    <a:pt x="1896" y="6505"/>
                  </a:cubicBezTo>
                  <a:cubicBezTo>
                    <a:pt x="2270" y="6249"/>
                    <a:pt x="2678" y="6036"/>
                    <a:pt x="3073" y="5817"/>
                  </a:cubicBezTo>
                  <a:cubicBezTo>
                    <a:pt x="3497" y="5584"/>
                    <a:pt x="3924" y="5358"/>
                    <a:pt x="4351" y="5131"/>
                  </a:cubicBezTo>
                  <a:cubicBezTo>
                    <a:pt x="6078" y="4217"/>
                    <a:pt x="7799" y="3293"/>
                    <a:pt x="9535" y="2395"/>
                  </a:cubicBezTo>
                  <a:cubicBezTo>
                    <a:pt x="10376" y="1960"/>
                    <a:pt x="11222" y="1531"/>
                    <a:pt x="12090" y="1154"/>
                  </a:cubicBezTo>
                  <a:cubicBezTo>
                    <a:pt x="12914" y="797"/>
                    <a:pt x="13774" y="500"/>
                    <a:pt x="14675" y="418"/>
                  </a:cubicBezTo>
                  <a:cubicBezTo>
                    <a:pt x="14700" y="417"/>
                    <a:pt x="14725" y="414"/>
                    <a:pt x="14750" y="413"/>
                  </a:cubicBezTo>
                  <a:cubicBezTo>
                    <a:pt x="14871" y="404"/>
                    <a:pt x="14992" y="400"/>
                    <a:pt x="15113" y="400"/>
                  </a:cubicBezTo>
                  <a:close/>
                  <a:moveTo>
                    <a:pt x="15030" y="1"/>
                  </a:moveTo>
                  <a:cubicBezTo>
                    <a:pt x="14618" y="1"/>
                    <a:pt x="14206" y="46"/>
                    <a:pt x="13798" y="134"/>
                  </a:cubicBezTo>
                  <a:cubicBezTo>
                    <a:pt x="12869" y="334"/>
                    <a:pt x="11989" y="712"/>
                    <a:pt x="11130" y="1113"/>
                  </a:cubicBezTo>
                  <a:cubicBezTo>
                    <a:pt x="10221" y="1537"/>
                    <a:pt x="9329" y="1998"/>
                    <a:pt x="8443" y="2467"/>
                  </a:cubicBezTo>
                  <a:cubicBezTo>
                    <a:pt x="6654" y="3410"/>
                    <a:pt x="4864" y="4352"/>
                    <a:pt x="3080" y="5303"/>
                  </a:cubicBezTo>
                  <a:cubicBezTo>
                    <a:pt x="2637" y="5539"/>
                    <a:pt x="2195" y="5779"/>
                    <a:pt x="1759" y="6025"/>
                  </a:cubicBezTo>
                  <a:cubicBezTo>
                    <a:pt x="1374" y="6244"/>
                    <a:pt x="963" y="6457"/>
                    <a:pt x="643" y="6768"/>
                  </a:cubicBezTo>
                  <a:cubicBezTo>
                    <a:pt x="49" y="7343"/>
                    <a:pt x="0" y="8227"/>
                    <a:pt x="271" y="8971"/>
                  </a:cubicBezTo>
                  <a:cubicBezTo>
                    <a:pt x="628" y="9950"/>
                    <a:pt x="1481" y="10566"/>
                    <a:pt x="2215" y="11247"/>
                  </a:cubicBezTo>
                  <a:cubicBezTo>
                    <a:pt x="3054" y="12023"/>
                    <a:pt x="3825" y="12867"/>
                    <a:pt x="4638" y="13667"/>
                  </a:cubicBezTo>
                  <a:cubicBezTo>
                    <a:pt x="6188" y="15192"/>
                    <a:pt x="7784" y="16670"/>
                    <a:pt x="9350" y="18183"/>
                  </a:cubicBezTo>
                  <a:cubicBezTo>
                    <a:pt x="10132" y="18936"/>
                    <a:pt x="10906" y="19700"/>
                    <a:pt x="11662" y="20482"/>
                  </a:cubicBezTo>
                  <a:cubicBezTo>
                    <a:pt x="12128" y="20962"/>
                    <a:pt x="12595" y="21447"/>
                    <a:pt x="13039" y="21950"/>
                  </a:cubicBezTo>
                  <a:cubicBezTo>
                    <a:pt x="13954" y="22829"/>
                    <a:pt x="14843" y="23735"/>
                    <a:pt x="15761" y="24611"/>
                  </a:cubicBezTo>
                  <a:cubicBezTo>
                    <a:pt x="16695" y="25501"/>
                    <a:pt x="17735" y="26355"/>
                    <a:pt x="18996" y="26713"/>
                  </a:cubicBezTo>
                  <a:cubicBezTo>
                    <a:pt x="19447" y="26840"/>
                    <a:pt x="19909" y="26898"/>
                    <a:pt x="20373" y="26898"/>
                  </a:cubicBezTo>
                  <a:cubicBezTo>
                    <a:pt x="21320" y="26898"/>
                    <a:pt x="22272" y="26658"/>
                    <a:pt x="23138" y="26285"/>
                  </a:cubicBezTo>
                  <a:cubicBezTo>
                    <a:pt x="25076" y="25448"/>
                    <a:pt x="26736" y="24008"/>
                    <a:pt x="28477" y="22840"/>
                  </a:cubicBezTo>
                  <a:cubicBezTo>
                    <a:pt x="30284" y="21627"/>
                    <a:pt x="32105" y="20418"/>
                    <a:pt x="33759" y="18999"/>
                  </a:cubicBezTo>
                  <a:cubicBezTo>
                    <a:pt x="34162" y="18654"/>
                    <a:pt x="34564" y="18299"/>
                    <a:pt x="34914" y="17900"/>
                  </a:cubicBezTo>
                  <a:cubicBezTo>
                    <a:pt x="35258" y="17507"/>
                    <a:pt x="35544" y="17048"/>
                    <a:pt x="35622" y="16522"/>
                  </a:cubicBezTo>
                  <a:cubicBezTo>
                    <a:pt x="35699" y="15984"/>
                    <a:pt x="35497" y="15506"/>
                    <a:pt x="35161" y="15092"/>
                  </a:cubicBezTo>
                  <a:cubicBezTo>
                    <a:pt x="34830" y="14686"/>
                    <a:pt x="34448" y="14315"/>
                    <a:pt x="34069" y="13952"/>
                  </a:cubicBezTo>
                  <a:cubicBezTo>
                    <a:pt x="33821" y="13713"/>
                    <a:pt x="33568" y="13481"/>
                    <a:pt x="33310" y="13250"/>
                  </a:cubicBezTo>
                  <a:cubicBezTo>
                    <a:pt x="32751" y="12845"/>
                    <a:pt x="32215" y="12402"/>
                    <a:pt x="31676" y="11970"/>
                  </a:cubicBezTo>
                  <a:cubicBezTo>
                    <a:pt x="30353" y="10907"/>
                    <a:pt x="29036" y="9841"/>
                    <a:pt x="27716" y="8776"/>
                  </a:cubicBezTo>
                  <a:cubicBezTo>
                    <a:pt x="27075" y="8259"/>
                    <a:pt x="26435" y="7737"/>
                    <a:pt x="25796" y="7214"/>
                  </a:cubicBezTo>
                  <a:cubicBezTo>
                    <a:pt x="25524" y="7036"/>
                    <a:pt x="25265" y="6832"/>
                    <a:pt x="25010" y="6628"/>
                  </a:cubicBezTo>
                  <a:cubicBezTo>
                    <a:pt x="24732" y="6406"/>
                    <a:pt x="24451" y="6187"/>
                    <a:pt x="24172" y="5963"/>
                  </a:cubicBezTo>
                  <a:cubicBezTo>
                    <a:pt x="23827" y="5686"/>
                    <a:pt x="23484" y="5409"/>
                    <a:pt x="23140" y="5129"/>
                  </a:cubicBezTo>
                  <a:cubicBezTo>
                    <a:pt x="21979" y="4186"/>
                    <a:pt x="20822" y="3239"/>
                    <a:pt x="19704" y="2245"/>
                  </a:cubicBezTo>
                  <a:cubicBezTo>
                    <a:pt x="18729" y="1378"/>
                    <a:pt x="17676" y="515"/>
                    <a:pt x="16387" y="176"/>
                  </a:cubicBezTo>
                  <a:cubicBezTo>
                    <a:pt x="15940" y="57"/>
                    <a:pt x="15485" y="1"/>
                    <a:pt x="150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38"/>
            <p:cNvSpPr/>
            <p:nvPr/>
          </p:nvSpPr>
          <p:spPr>
            <a:xfrm>
              <a:off x="2551236" y="513494"/>
              <a:ext cx="1388650" cy="898854"/>
            </a:xfrm>
            <a:custGeom>
              <a:rect b="b" l="l" r="r" t="t"/>
              <a:pathLst>
                <a:path extrusionOk="0" h="22644" w="34983">
                  <a:moveTo>
                    <a:pt x="1" y="0"/>
                  </a:moveTo>
                  <a:lnTo>
                    <a:pt x="1" y="0"/>
                  </a:lnTo>
                  <a:cubicBezTo>
                    <a:pt x="87" y="458"/>
                    <a:pt x="163" y="921"/>
                    <a:pt x="252" y="1377"/>
                  </a:cubicBezTo>
                  <a:cubicBezTo>
                    <a:pt x="392" y="2102"/>
                    <a:pt x="532" y="2827"/>
                    <a:pt x="690" y="3548"/>
                  </a:cubicBezTo>
                  <a:cubicBezTo>
                    <a:pt x="771" y="3913"/>
                    <a:pt x="856" y="4275"/>
                    <a:pt x="945" y="4638"/>
                  </a:cubicBezTo>
                  <a:cubicBezTo>
                    <a:pt x="1031" y="4981"/>
                    <a:pt x="1106" y="5332"/>
                    <a:pt x="1239" y="5662"/>
                  </a:cubicBezTo>
                  <a:cubicBezTo>
                    <a:pt x="1494" y="6296"/>
                    <a:pt x="1994" y="6806"/>
                    <a:pt x="2424" y="7324"/>
                  </a:cubicBezTo>
                  <a:cubicBezTo>
                    <a:pt x="2788" y="7759"/>
                    <a:pt x="3182" y="8167"/>
                    <a:pt x="3548" y="8601"/>
                  </a:cubicBezTo>
                  <a:cubicBezTo>
                    <a:pt x="3580" y="8633"/>
                    <a:pt x="3614" y="8663"/>
                    <a:pt x="3646" y="8694"/>
                  </a:cubicBezTo>
                  <a:cubicBezTo>
                    <a:pt x="4367" y="9375"/>
                    <a:pt x="5078" y="10064"/>
                    <a:pt x="5780" y="10763"/>
                  </a:cubicBezTo>
                  <a:cubicBezTo>
                    <a:pt x="6473" y="11459"/>
                    <a:pt x="7168" y="12154"/>
                    <a:pt x="7863" y="12851"/>
                  </a:cubicBezTo>
                  <a:cubicBezTo>
                    <a:pt x="9258" y="14249"/>
                    <a:pt x="10655" y="15642"/>
                    <a:pt x="12060" y="17028"/>
                  </a:cubicBezTo>
                  <a:cubicBezTo>
                    <a:pt x="13438" y="18387"/>
                    <a:pt x="14810" y="19758"/>
                    <a:pt x="16221" y="21083"/>
                  </a:cubicBezTo>
                  <a:cubicBezTo>
                    <a:pt x="16525" y="21370"/>
                    <a:pt x="16844" y="21629"/>
                    <a:pt x="17174" y="21886"/>
                  </a:cubicBezTo>
                  <a:cubicBezTo>
                    <a:pt x="17503" y="22144"/>
                    <a:pt x="17864" y="22357"/>
                    <a:pt x="18264" y="22487"/>
                  </a:cubicBezTo>
                  <a:cubicBezTo>
                    <a:pt x="18602" y="22597"/>
                    <a:pt x="18949" y="22644"/>
                    <a:pt x="19296" y="22644"/>
                  </a:cubicBezTo>
                  <a:cubicBezTo>
                    <a:pt x="19848" y="22644"/>
                    <a:pt x="20403" y="22526"/>
                    <a:pt x="20930" y="22354"/>
                  </a:cubicBezTo>
                  <a:cubicBezTo>
                    <a:pt x="22455" y="21855"/>
                    <a:pt x="23809" y="20982"/>
                    <a:pt x="25182" y="20166"/>
                  </a:cubicBezTo>
                  <a:cubicBezTo>
                    <a:pt x="25512" y="19927"/>
                    <a:pt x="25851" y="19699"/>
                    <a:pt x="26185" y="19468"/>
                  </a:cubicBezTo>
                  <a:cubicBezTo>
                    <a:pt x="26758" y="19071"/>
                    <a:pt x="27336" y="18684"/>
                    <a:pt x="27913" y="18292"/>
                  </a:cubicBezTo>
                  <a:cubicBezTo>
                    <a:pt x="28919" y="17608"/>
                    <a:pt x="29932" y="16932"/>
                    <a:pt x="30933" y="16240"/>
                  </a:cubicBezTo>
                  <a:cubicBezTo>
                    <a:pt x="31776" y="15660"/>
                    <a:pt x="32620" y="15011"/>
                    <a:pt x="33108" y="14086"/>
                  </a:cubicBezTo>
                  <a:cubicBezTo>
                    <a:pt x="33379" y="13573"/>
                    <a:pt x="33543" y="13011"/>
                    <a:pt x="33715" y="12459"/>
                  </a:cubicBezTo>
                  <a:cubicBezTo>
                    <a:pt x="33900" y="11869"/>
                    <a:pt x="34081" y="11279"/>
                    <a:pt x="34260" y="10688"/>
                  </a:cubicBezTo>
                  <a:cubicBezTo>
                    <a:pt x="34438" y="10097"/>
                    <a:pt x="34615" y="9505"/>
                    <a:pt x="34795" y="8914"/>
                  </a:cubicBezTo>
                  <a:cubicBezTo>
                    <a:pt x="34855" y="8707"/>
                    <a:pt x="34917" y="8501"/>
                    <a:pt x="34982" y="8294"/>
                  </a:cubicBezTo>
                  <a:lnTo>
                    <a:pt x="34982" y="8294"/>
                  </a:lnTo>
                  <a:cubicBezTo>
                    <a:pt x="34885" y="8423"/>
                    <a:pt x="34782" y="8548"/>
                    <a:pt x="34675" y="8664"/>
                  </a:cubicBezTo>
                  <a:cubicBezTo>
                    <a:pt x="33661" y="9769"/>
                    <a:pt x="32374" y="10737"/>
                    <a:pt x="31151" y="11576"/>
                  </a:cubicBezTo>
                  <a:cubicBezTo>
                    <a:pt x="30620" y="11938"/>
                    <a:pt x="30090" y="12300"/>
                    <a:pt x="29561" y="12663"/>
                  </a:cubicBezTo>
                  <a:cubicBezTo>
                    <a:pt x="29032" y="13025"/>
                    <a:pt x="28502" y="13388"/>
                    <a:pt x="27973" y="13750"/>
                  </a:cubicBezTo>
                  <a:cubicBezTo>
                    <a:pt x="27345" y="14179"/>
                    <a:pt x="26711" y="14599"/>
                    <a:pt x="26104" y="15053"/>
                  </a:cubicBezTo>
                  <a:cubicBezTo>
                    <a:pt x="24942" y="15918"/>
                    <a:pt x="23727" y="16750"/>
                    <a:pt x="22350" y="17229"/>
                  </a:cubicBezTo>
                  <a:cubicBezTo>
                    <a:pt x="21621" y="17482"/>
                    <a:pt x="20849" y="17632"/>
                    <a:pt x="20081" y="17632"/>
                  </a:cubicBezTo>
                  <a:cubicBezTo>
                    <a:pt x="19440" y="17632"/>
                    <a:pt x="18802" y="17528"/>
                    <a:pt x="18194" y="17292"/>
                  </a:cubicBezTo>
                  <a:cubicBezTo>
                    <a:pt x="16958" y="16814"/>
                    <a:pt x="15950" y="15917"/>
                    <a:pt x="15015" y="15001"/>
                  </a:cubicBezTo>
                  <a:cubicBezTo>
                    <a:pt x="13622" y="13635"/>
                    <a:pt x="12264" y="12215"/>
                    <a:pt x="10905" y="10829"/>
                  </a:cubicBezTo>
                  <a:cubicBezTo>
                    <a:pt x="9392" y="9287"/>
                    <a:pt x="7813" y="7809"/>
                    <a:pt x="6246" y="6321"/>
                  </a:cubicBezTo>
                  <a:cubicBezTo>
                    <a:pt x="5458" y="5571"/>
                    <a:pt x="4671" y="4821"/>
                    <a:pt x="3901" y="4051"/>
                  </a:cubicBezTo>
                  <a:lnTo>
                    <a:pt x="3854" y="4004"/>
                  </a:lnTo>
                  <a:cubicBezTo>
                    <a:pt x="3505" y="3658"/>
                    <a:pt x="3157" y="3309"/>
                    <a:pt x="2818" y="2953"/>
                  </a:cubicBezTo>
                  <a:cubicBezTo>
                    <a:pt x="2647" y="2775"/>
                    <a:pt x="2479" y="2595"/>
                    <a:pt x="2315" y="2411"/>
                  </a:cubicBezTo>
                  <a:cubicBezTo>
                    <a:pt x="2240" y="2328"/>
                    <a:pt x="2155" y="2260"/>
                    <a:pt x="2073" y="2184"/>
                  </a:cubicBezTo>
                  <a:cubicBezTo>
                    <a:pt x="1980" y="2098"/>
                    <a:pt x="1888" y="2012"/>
                    <a:pt x="1795" y="1926"/>
                  </a:cubicBezTo>
                  <a:cubicBezTo>
                    <a:pt x="1483" y="1634"/>
                    <a:pt x="1147" y="1370"/>
                    <a:pt x="842" y="1070"/>
                  </a:cubicBezTo>
                  <a:cubicBezTo>
                    <a:pt x="517" y="750"/>
                    <a:pt x="222" y="395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38"/>
            <p:cNvSpPr/>
            <p:nvPr/>
          </p:nvSpPr>
          <p:spPr>
            <a:xfrm>
              <a:off x="3726206" y="591138"/>
              <a:ext cx="189464" cy="201809"/>
            </a:xfrm>
            <a:custGeom>
              <a:rect b="b" l="l" r="r" t="t"/>
              <a:pathLst>
                <a:path extrusionOk="0" h="5084" w="4773">
                  <a:moveTo>
                    <a:pt x="162" y="1"/>
                  </a:moveTo>
                  <a:lnTo>
                    <a:pt x="1" y="199"/>
                  </a:lnTo>
                  <a:cubicBezTo>
                    <a:pt x="139" y="311"/>
                    <a:pt x="264" y="438"/>
                    <a:pt x="374" y="584"/>
                  </a:cubicBezTo>
                  <a:cubicBezTo>
                    <a:pt x="428" y="656"/>
                    <a:pt x="478" y="732"/>
                    <a:pt x="526" y="810"/>
                  </a:cubicBezTo>
                  <a:cubicBezTo>
                    <a:pt x="758" y="1011"/>
                    <a:pt x="1013" y="1178"/>
                    <a:pt x="1256" y="1365"/>
                  </a:cubicBezTo>
                  <a:cubicBezTo>
                    <a:pt x="1398" y="1478"/>
                    <a:pt x="1530" y="1599"/>
                    <a:pt x="1651" y="1734"/>
                  </a:cubicBezTo>
                  <a:cubicBezTo>
                    <a:pt x="1780" y="1879"/>
                    <a:pt x="1900" y="2015"/>
                    <a:pt x="2068" y="2113"/>
                  </a:cubicBezTo>
                  <a:cubicBezTo>
                    <a:pt x="2334" y="2267"/>
                    <a:pt x="2815" y="2387"/>
                    <a:pt x="2836" y="2754"/>
                  </a:cubicBezTo>
                  <a:cubicBezTo>
                    <a:pt x="2848" y="2965"/>
                    <a:pt x="2843" y="3188"/>
                    <a:pt x="2818" y="3407"/>
                  </a:cubicBezTo>
                  <a:cubicBezTo>
                    <a:pt x="2898" y="3327"/>
                    <a:pt x="2987" y="3257"/>
                    <a:pt x="3088" y="3209"/>
                  </a:cubicBezTo>
                  <a:cubicBezTo>
                    <a:pt x="3128" y="3190"/>
                    <a:pt x="3170" y="3180"/>
                    <a:pt x="3211" y="3180"/>
                  </a:cubicBezTo>
                  <a:cubicBezTo>
                    <a:pt x="3305" y="3180"/>
                    <a:pt x="3388" y="3233"/>
                    <a:pt x="3411" y="3344"/>
                  </a:cubicBezTo>
                  <a:cubicBezTo>
                    <a:pt x="3424" y="3412"/>
                    <a:pt x="3408" y="3474"/>
                    <a:pt x="3388" y="3538"/>
                  </a:cubicBezTo>
                  <a:cubicBezTo>
                    <a:pt x="3377" y="3569"/>
                    <a:pt x="3344" y="3621"/>
                    <a:pt x="3374" y="3650"/>
                  </a:cubicBezTo>
                  <a:cubicBezTo>
                    <a:pt x="3379" y="3654"/>
                    <a:pt x="3386" y="3656"/>
                    <a:pt x="3396" y="3656"/>
                  </a:cubicBezTo>
                  <a:cubicBezTo>
                    <a:pt x="3432" y="3656"/>
                    <a:pt x="3495" y="3633"/>
                    <a:pt x="3519" y="3628"/>
                  </a:cubicBezTo>
                  <a:cubicBezTo>
                    <a:pt x="3584" y="3613"/>
                    <a:pt x="3649" y="3601"/>
                    <a:pt x="3712" y="3601"/>
                  </a:cubicBezTo>
                  <a:cubicBezTo>
                    <a:pt x="3788" y="3601"/>
                    <a:pt x="3863" y="3618"/>
                    <a:pt x="3931" y="3668"/>
                  </a:cubicBezTo>
                  <a:cubicBezTo>
                    <a:pt x="4041" y="3748"/>
                    <a:pt x="4072" y="3875"/>
                    <a:pt x="4016" y="3996"/>
                  </a:cubicBezTo>
                  <a:cubicBezTo>
                    <a:pt x="4007" y="4019"/>
                    <a:pt x="3919" y="4136"/>
                    <a:pt x="3924" y="4149"/>
                  </a:cubicBezTo>
                  <a:cubicBezTo>
                    <a:pt x="3935" y="4178"/>
                    <a:pt x="4091" y="4177"/>
                    <a:pt x="4125" y="4182"/>
                  </a:cubicBezTo>
                  <a:cubicBezTo>
                    <a:pt x="4258" y="4203"/>
                    <a:pt x="4401" y="4288"/>
                    <a:pt x="4406" y="4437"/>
                  </a:cubicBezTo>
                  <a:cubicBezTo>
                    <a:pt x="4409" y="4504"/>
                    <a:pt x="4380" y="4560"/>
                    <a:pt x="4341" y="4610"/>
                  </a:cubicBezTo>
                  <a:cubicBezTo>
                    <a:pt x="4321" y="4636"/>
                    <a:pt x="4292" y="4659"/>
                    <a:pt x="4274" y="4686"/>
                  </a:cubicBezTo>
                  <a:cubicBezTo>
                    <a:pt x="4270" y="4694"/>
                    <a:pt x="4254" y="4718"/>
                    <a:pt x="4255" y="4728"/>
                  </a:cubicBezTo>
                  <a:cubicBezTo>
                    <a:pt x="4258" y="4723"/>
                    <a:pt x="4276" y="4723"/>
                    <a:pt x="4285" y="4723"/>
                  </a:cubicBezTo>
                  <a:cubicBezTo>
                    <a:pt x="4287" y="4723"/>
                    <a:pt x="4289" y="4723"/>
                    <a:pt x="4288" y="4723"/>
                  </a:cubicBezTo>
                  <a:cubicBezTo>
                    <a:pt x="4460" y="4764"/>
                    <a:pt x="4609" y="4910"/>
                    <a:pt x="4674" y="5083"/>
                  </a:cubicBezTo>
                  <a:cubicBezTo>
                    <a:pt x="4684" y="5043"/>
                    <a:pt x="4690" y="5000"/>
                    <a:pt x="4697" y="4958"/>
                  </a:cubicBezTo>
                  <a:cubicBezTo>
                    <a:pt x="4773" y="4451"/>
                    <a:pt x="4583" y="4003"/>
                    <a:pt x="4270" y="3615"/>
                  </a:cubicBezTo>
                  <a:cubicBezTo>
                    <a:pt x="3961" y="3234"/>
                    <a:pt x="3602" y="2885"/>
                    <a:pt x="3246" y="2546"/>
                  </a:cubicBezTo>
                  <a:cubicBezTo>
                    <a:pt x="3015" y="2322"/>
                    <a:pt x="2777" y="2102"/>
                    <a:pt x="2537" y="1887"/>
                  </a:cubicBezTo>
                  <a:cubicBezTo>
                    <a:pt x="2013" y="1506"/>
                    <a:pt x="1512" y="1090"/>
                    <a:pt x="1009" y="684"/>
                  </a:cubicBezTo>
                  <a:cubicBezTo>
                    <a:pt x="727" y="456"/>
                    <a:pt x="443" y="229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38"/>
            <p:cNvSpPr/>
            <p:nvPr/>
          </p:nvSpPr>
          <p:spPr>
            <a:xfrm>
              <a:off x="3847951" y="812675"/>
              <a:ext cx="30724" cy="61527"/>
            </a:xfrm>
            <a:custGeom>
              <a:rect b="b" l="l" r="r" t="t"/>
              <a:pathLst>
                <a:path extrusionOk="0" h="1550" w="774">
                  <a:moveTo>
                    <a:pt x="766" y="0"/>
                  </a:moveTo>
                  <a:cubicBezTo>
                    <a:pt x="673" y="87"/>
                    <a:pt x="565" y="164"/>
                    <a:pt x="461" y="232"/>
                  </a:cubicBezTo>
                  <a:cubicBezTo>
                    <a:pt x="334" y="316"/>
                    <a:pt x="199" y="392"/>
                    <a:pt x="57" y="448"/>
                  </a:cubicBezTo>
                  <a:cubicBezTo>
                    <a:pt x="40" y="454"/>
                    <a:pt x="21" y="461"/>
                    <a:pt x="1" y="467"/>
                  </a:cubicBezTo>
                  <a:cubicBezTo>
                    <a:pt x="26" y="661"/>
                    <a:pt x="35" y="859"/>
                    <a:pt x="46" y="1055"/>
                  </a:cubicBezTo>
                  <a:cubicBezTo>
                    <a:pt x="51" y="1164"/>
                    <a:pt x="53" y="1273"/>
                    <a:pt x="56" y="1382"/>
                  </a:cubicBezTo>
                  <a:cubicBezTo>
                    <a:pt x="58" y="1434"/>
                    <a:pt x="63" y="1492"/>
                    <a:pt x="65" y="1550"/>
                  </a:cubicBezTo>
                  <a:cubicBezTo>
                    <a:pt x="295" y="1350"/>
                    <a:pt x="521" y="1144"/>
                    <a:pt x="733" y="925"/>
                  </a:cubicBezTo>
                  <a:cubicBezTo>
                    <a:pt x="716" y="814"/>
                    <a:pt x="751" y="688"/>
                    <a:pt x="760" y="578"/>
                  </a:cubicBezTo>
                  <a:cubicBezTo>
                    <a:pt x="770" y="455"/>
                    <a:pt x="774" y="333"/>
                    <a:pt x="772" y="209"/>
                  </a:cubicBezTo>
                  <a:cubicBezTo>
                    <a:pt x="772" y="142"/>
                    <a:pt x="772" y="69"/>
                    <a:pt x="76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38"/>
            <p:cNvSpPr/>
            <p:nvPr/>
          </p:nvSpPr>
          <p:spPr>
            <a:xfrm>
              <a:off x="3820442" y="789811"/>
              <a:ext cx="55652" cy="35289"/>
            </a:xfrm>
            <a:custGeom>
              <a:rect b="b" l="l" r="r" t="t"/>
              <a:pathLst>
                <a:path extrusionOk="0" h="889" w="1402">
                  <a:moveTo>
                    <a:pt x="753" y="1"/>
                  </a:moveTo>
                  <a:cubicBezTo>
                    <a:pt x="728" y="1"/>
                    <a:pt x="704" y="5"/>
                    <a:pt x="677" y="14"/>
                  </a:cubicBezTo>
                  <a:cubicBezTo>
                    <a:pt x="454" y="89"/>
                    <a:pt x="236" y="193"/>
                    <a:pt x="6" y="244"/>
                  </a:cubicBezTo>
                  <a:cubicBezTo>
                    <a:pt x="35" y="305"/>
                    <a:pt x="50" y="372"/>
                    <a:pt x="47" y="446"/>
                  </a:cubicBezTo>
                  <a:cubicBezTo>
                    <a:pt x="45" y="511"/>
                    <a:pt x="27" y="574"/>
                    <a:pt x="0" y="631"/>
                  </a:cubicBezTo>
                  <a:cubicBezTo>
                    <a:pt x="42" y="646"/>
                    <a:pt x="84" y="661"/>
                    <a:pt x="126" y="682"/>
                  </a:cubicBezTo>
                  <a:cubicBezTo>
                    <a:pt x="192" y="714"/>
                    <a:pt x="257" y="746"/>
                    <a:pt x="322" y="777"/>
                  </a:cubicBezTo>
                  <a:cubicBezTo>
                    <a:pt x="392" y="811"/>
                    <a:pt x="464" y="858"/>
                    <a:pt x="540" y="881"/>
                  </a:cubicBezTo>
                  <a:cubicBezTo>
                    <a:pt x="557" y="886"/>
                    <a:pt x="573" y="888"/>
                    <a:pt x="589" y="888"/>
                  </a:cubicBezTo>
                  <a:cubicBezTo>
                    <a:pt x="639" y="888"/>
                    <a:pt x="686" y="866"/>
                    <a:pt x="733" y="843"/>
                  </a:cubicBezTo>
                  <a:cubicBezTo>
                    <a:pt x="855" y="782"/>
                    <a:pt x="974" y="714"/>
                    <a:pt x="1084" y="635"/>
                  </a:cubicBezTo>
                  <a:cubicBezTo>
                    <a:pt x="1198" y="557"/>
                    <a:pt x="1296" y="463"/>
                    <a:pt x="1401" y="375"/>
                  </a:cubicBezTo>
                  <a:cubicBezTo>
                    <a:pt x="1366" y="319"/>
                    <a:pt x="1314" y="275"/>
                    <a:pt x="1259" y="238"/>
                  </a:cubicBezTo>
                  <a:cubicBezTo>
                    <a:pt x="1170" y="176"/>
                    <a:pt x="1073" y="125"/>
                    <a:pt x="974" y="77"/>
                  </a:cubicBezTo>
                  <a:cubicBezTo>
                    <a:pt x="898" y="41"/>
                    <a:pt x="830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38"/>
            <p:cNvSpPr/>
            <p:nvPr/>
          </p:nvSpPr>
          <p:spPr>
            <a:xfrm>
              <a:off x="3806271" y="818907"/>
              <a:ext cx="37313" cy="72801"/>
            </a:xfrm>
            <a:custGeom>
              <a:rect b="b" l="l" r="r" t="t"/>
              <a:pathLst>
                <a:path extrusionOk="0" h="1834" w="940">
                  <a:moveTo>
                    <a:pt x="299" y="0"/>
                  </a:moveTo>
                  <a:cubicBezTo>
                    <a:pt x="223" y="101"/>
                    <a:pt x="117" y="184"/>
                    <a:pt x="0" y="244"/>
                  </a:cubicBezTo>
                  <a:cubicBezTo>
                    <a:pt x="108" y="315"/>
                    <a:pt x="222" y="383"/>
                    <a:pt x="320" y="470"/>
                  </a:cubicBezTo>
                  <a:cubicBezTo>
                    <a:pt x="449" y="585"/>
                    <a:pt x="529" y="741"/>
                    <a:pt x="565" y="907"/>
                  </a:cubicBezTo>
                  <a:cubicBezTo>
                    <a:pt x="569" y="923"/>
                    <a:pt x="570" y="939"/>
                    <a:pt x="572" y="954"/>
                  </a:cubicBezTo>
                  <a:cubicBezTo>
                    <a:pt x="572" y="958"/>
                    <a:pt x="574" y="963"/>
                    <a:pt x="574" y="965"/>
                  </a:cubicBezTo>
                  <a:cubicBezTo>
                    <a:pt x="603" y="1137"/>
                    <a:pt x="605" y="1315"/>
                    <a:pt x="603" y="1489"/>
                  </a:cubicBezTo>
                  <a:cubicBezTo>
                    <a:pt x="603" y="1601"/>
                    <a:pt x="601" y="1715"/>
                    <a:pt x="596" y="1827"/>
                  </a:cubicBezTo>
                  <a:lnTo>
                    <a:pt x="596" y="1833"/>
                  </a:lnTo>
                  <a:cubicBezTo>
                    <a:pt x="710" y="1738"/>
                    <a:pt x="826" y="1643"/>
                    <a:pt x="939" y="1546"/>
                  </a:cubicBezTo>
                  <a:cubicBezTo>
                    <a:pt x="938" y="1543"/>
                    <a:pt x="936" y="1542"/>
                    <a:pt x="937" y="1539"/>
                  </a:cubicBezTo>
                  <a:cubicBezTo>
                    <a:pt x="921" y="1485"/>
                    <a:pt x="927" y="1427"/>
                    <a:pt x="927" y="1371"/>
                  </a:cubicBezTo>
                  <a:cubicBezTo>
                    <a:pt x="927" y="1323"/>
                    <a:pt x="927" y="1273"/>
                    <a:pt x="926" y="1225"/>
                  </a:cubicBezTo>
                  <a:cubicBezTo>
                    <a:pt x="924" y="1120"/>
                    <a:pt x="921" y="1015"/>
                    <a:pt x="920" y="911"/>
                  </a:cubicBezTo>
                  <a:cubicBezTo>
                    <a:pt x="916" y="713"/>
                    <a:pt x="903" y="516"/>
                    <a:pt x="903" y="318"/>
                  </a:cubicBezTo>
                  <a:cubicBezTo>
                    <a:pt x="894" y="316"/>
                    <a:pt x="885" y="316"/>
                    <a:pt x="878" y="314"/>
                  </a:cubicBezTo>
                  <a:cubicBezTo>
                    <a:pt x="804" y="294"/>
                    <a:pt x="737" y="249"/>
                    <a:pt x="671" y="214"/>
                  </a:cubicBezTo>
                  <a:lnTo>
                    <a:pt x="425" y="81"/>
                  </a:lnTo>
                  <a:cubicBezTo>
                    <a:pt x="379" y="57"/>
                    <a:pt x="339" y="28"/>
                    <a:pt x="29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38"/>
            <p:cNvSpPr/>
            <p:nvPr/>
          </p:nvSpPr>
          <p:spPr>
            <a:xfrm>
              <a:off x="3815322" y="759206"/>
              <a:ext cx="17664" cy="35646"/>
            </a:xfrm>
            <a:custGeom>
              <a:rect b="b" l="l" r="r" t="t"/>
              <a:pathLst>
                <a:path extrusionOk="0" h="898" w="445">
                  <a:moveTo>
                    <a:pt x="300" y="0"/>
                  </a:moveTo>
                  <a:cubicBezTo>
                    <a:pt x="265" y="137"/>
                    <a:pt x="219" y="272"/>
                    <a:pt x="171" y="405"/>
                  </a:cubicBezTo>
                  <a:cubicBezTo>
                    <a:pt x="139" y="490"/>
                    <a:pt x="107" y="576"/>
                    <a:pt x="75" y="662"/>
                  </a:cubicBezTo>
                  <a:cubicBezTo>
                    <a:pt x="54" y="717"/>
                    <a:pt x="40" y="791"/>
                    <a:pt x="0" y="840"/>
                  </a:cubicBezTo>
                  <a:cubicBezTo>
                    <a:pt x="20" y="859"/>
                    <a:pt x="41" y="876"/>
                    <a:pt x="60" y="897"/>
                  </a:cubicBezTo>
                  <a:cubicBezTo>
                    <a:pt x="61" y="897"/>
                    <a:pt x="61" y="897"/>
                    <a:pt x="61" y="896"/>
                  </a:cubicBezTo>
                  <a:cubicBezTo>
                    <a:pt x="181" y="826"/>
                    <a:pt x="316" y="779"/>
                    <a:pt x="445" y="724"/>
                  </a:cubicBezTo>
                  <a:cubicBezTo>
                    <a:pt x="432" y="682"/>
                    <a:pt x="436" y="637"/>
                    <a:pt x="434" y="587"/>
                  </a:cubicBezTo>
                  <a:cubicBezTo>
                    <a:pt x="430" y="512"/>
                    <a:pt x="424" y="439"/>
                    <a:pt x="412" y="366"/>
                  </a:cubicBezTo>
                  <a:cubicBezTo>
                    <a:pt x="393" y="244"/>
                    <a:pt x="363" y="110"/>
                    <a:pt x="30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38"/>
            <p:cNvSpPr/>
            <p:nvPr/>
          </p:nvSpPr>
          <p:spPr>
            <a:xfrm>
              <a:off x="3755739" y="697679"/>
              <a:ext cx="76254" cy="55494"/>
            </a:xfrm>
            <a:custGeom>
              <a:rect b="b" l="l" r="r" t="t"/>
              <a:pathLst>
                <a:path extrusionOk="0" h="1398" w="1921">
                  <a:moveTo>
                    <a:pt x="1870" y="1"/>
                  </a:moveTo>
                  <a:cubicBezTo>
                    <a:pt x="1866" y="4"/>
                    <a:pt x="1864" y="7"/>
                    <a:pt x="1859" y="9"/>
                  </a:cubicBezTo>
                  <a:cubicBezTo>
                    <a:pt x="1299" y="467"/>
                    <a:pt x="684" y="853"/>
                    <a:pt x="81" y="1253"/>
                  </a:cubicBezTo>
                  <a:cubicBezTo>
                    <a:pt x="55" y="1270"/>
                    <a:pt x="28" y="1288"/>
                    <a:pt x="0" y="1306"/>
                  </a:cubicBezTo>
                  <a:lnTo>
                    <a:pt x="62" y="1397"/>
                  </a:lnTo>
                  <a:cubicBezTo>
                    <a:pt x="194" y="1315"/>
                    <a:pt x="361" y="1274"/>
                    <a:pt x="511" y="1234"/>
                  </a:cubicBezTo>
                  <a:cubicBezTo>
                    <a:pt x="676" y="1190"/>
                    <a:pt x="845" y="1161"/>
                    <a:pt x="1016" y="1151"/>
                  </a:cubicBezTo>
                  <a:cubicBezTo>
                    <a:pt x="1064" y="1148"/>
                    <a:pt x="1116" y="1146"/>
                    <a:pt x="1170" y="1146"/>
                  </a:cubicBezTo>
                  <a:cubicBezTo>
                    <a:pt x="1361" y="1146"/>
                    <a:pt x="1578" y="1170"/>
                    <a:pt x="1742" y="1263"/>
                  </a:cubicBezTo>
                  <a:cubicBezTo>
                    <a:pt x="1744" y="1257"/>
                    <a:pt x="1745" y="1248"/>
                    <a:pt x="1746" y="1242"/>
                  </a:cubicBezTo>
                  <a:cubicBezTo>
                    <a:pt x="1802" y="1034"/>
                    <a:pt x="1854" y="828"/>
                    <a:pt x="1880" y="613"/>
                  </a:cubicBezTo>
                  <a:cubicBezTo>
                    <a:pt x="1892" y="515"/>
                    <a:pt x="1901" y="416"/>
                    <a:pt x="1904" y="319"/>
                  </a:cubicBezTo>
                  <a:cubicBezTo>
                    <a:pt x="1905" y="234"/>
                    <a:pt x="1921" y="107"/>
                    <a:pt x="1889" y="29"/>
                  </a:cubicBezTo>
                  <a:cubicBezTo>
                    <a:pt x="1884" y="18"/>
                    <a:pt x="1878" y="9"/>
                    <a:pt x="1870" y="1"/>
                  </a:cubicBezTo>
                  <a:close/>
                </a:path>
              </a:pathLst>
            </a:custGeom>
            <a:solidFill>
              <a:srgbClr val="DDC1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38"/>
            <p:cNvSpPr/>
            <p:nvPr/>
          </p:nvSpPr>
          <p:spPr>
            <a:xfrm>
              <a:off x="3588425" y="633889"/>
              <a:ext cx="238686" cy="211535"/>
            </a:xfrm>
            <a:custGeom>
              <a:rect b="b" l="l" r="r" t="t"/>
              <a:pathLst>
                <a:path extrusionOk="0" h="5329" w="6013">
                  <a:moveTo>
                    <a:pt x="4144" y="1"/>
                  </a:moveTo>
                  <a:cubicBezTo>
                    <a:pt x="4442" y="626"/>
                    <a:pt x="4536" y="1376"/>
                    <a:pt x="4250" y="2004"/>
                  </a:cubicBezTo>
                  <a:cubicBezTo>
                    <a:pt x="4079" y="2382"/>
                    <a:pt x="3782" y="2689"/>
                    <a:pt x="3394" y="2841"/>
                  </a:cubicBezTo>
                  <a:cubicBezTo>
                    <a:pt x="3129" y="2943"/>
                    <a:pt x="2840" y="2988"/>
                    <a:pt x="2553" y="2988"/>
                  </a:cubicBezTo>
                  <a:cubicBezTo>
                    <a:pt x="2403" y="2988"/>
                    <a:pt x="2253" y="2976"/>
                    <a:pt x="2108" y="2953"/>
                  </a:cubicBezTo>
                  <a:cubicBezTo>
                    <a:pt x="1417" y="2846"/>
                    <a:pt x="764" y="2498"/>
                    <a:pt x="313" y="1965"/>
                  </a:cubicBezTo>
                  <a:lnTo>
                    <a:pt x="197" y="2014"/>
                  </a:lnTo>
                  <a:cubicBezTo>
                    <a:pt x="305" y="2148"/>
                    <a:pt x="404" y="2297"/>
                    <a:pt x="488" y="2454"/>
                  </a:cubicBezTo>
                  <a:cubicBezTo>
                    <a:pt x="826" y="3075"/>
                    <a:pt x="957" y="3843"/>
                    <a:pt x="688" y="4496"/>
                  </a:cubicBezTo>
                  <a:cubicBezTo>
                    <a:pt x="549" y="4830"/>
                    <a:pt x="314" y="5116"/>
                    <a:pt x="1" y="5293"/>
                  </a:cubicBezTo>
                  <a:lnTo>
                    <a:pt x="23" y="5329"/>
                  </a:lnTo>
                  <a:cubicBezTo>
                    <a:pt x="122" y="5268"/>
                    <a:pt x="221" y="5214"/>
                    <a:pt x="311" y="5136"/>
                  </a:cubicBezTo>
                  <a:cubicBezTo>
                    <a:pt x="412" y="5051"/>
                    <a:pt x="506" y="4955"/>
                    <a:pt x="610" y="4873"/>
                  </a:cubicBezTo>
                  <a:cubicBezTo>
                    <a:pt x="725" y="4783"/>
                    <a:pt x="846" y="4720"/>
                    <a:pt x="982" y="4670"/>
                  </a:cubicBezTo>
                  <a:cubicBezTo>
                    <a:pt x="1118" y="4620"/>
                    <a:pt x="1258" y="4581"/>
                    <a:pt x="1382" y="4501"/>
                  </a:cubicBezTo>
                  <a:cubicBezTo>
                    <a:pt x="1501" y="4422"/>
                    <a:pt x="1599" y="4313"/>
                    <a:pt x="1719" y="4235"/>
                  </a:cubicBezTo>
                  <a:cubicBezTo>
                    <a:pt x="1831" y="4162"/>
                    <a:pt x="1957" y="4124"/>
                    <a:pt x="2078" y="4070"/>
                  </a:cubicBezTo>
                  <a:cubicBezTo>
                    <a:pt x="2346" y="3950"/>
                    <a:pt x="2475" y="3682"/>
                    <a:pt x="2719" y="3527"/>
                  </a:cubicBezTo>
                  <a:cubicBezTo>
                    <a:pt x="2974" y="3366"/>
                    <a:pt x="3268" y="3258"/>
                    <a:pt x="3533" y="3114"/>
                  </a:cubicBezTo>
                  <a:cubicBezTo>
                    <a:pt x="3813" y="2960"/>
                    <a:pt x="4084" y="2792"/>
                    <a:pt x="4347" y="2614"/>
                  </a:cubicBezTo>
                  <a:cubicBezTo>
                    <a:pt x="4893" y="2242"/>
                    <a:pt x="5433" y="1855"/>
                    <a:pt x="6013" y="1537"/>
                  </a:cubicBezTo>
                  <a:cubicBezTo>
                    <a:pt x="5977" y="1511"/>
                    <a:pt x="5934" y="1489"/>
                    <a:pt x="5902" y="1468"/>
                  </a:cubicBezTo>
                  <a:cubicBezTo>
                    <a:pt x="5829" y="1424"/>
                    <a:pt x="5752" y="1386"/>
                    <a:pt x="5675" y="1347"/>
                  </a:cubicBezTo>
                  <a:cubicBezTo>
                    <a:pt x="5528" y="1271"/>
                    <a:pt x="5381" y="1190"/>
                    <a:pt x="5255" y="1081"/>
                  </a:cubicBezTo>
                  <a:cubicBezTo>
                    <a:pt x="5122" y="965"/>
                    <a:pt x="5022" y="820"/>
                    <a:pt x="4908" y="686"/>
                  </a:cubicBezTo>
                  <a:cubicBezTo>
                    <a:pt x="4799" y="558"/>
                    <a:pt x="4674" y="443"/>
                    <a:pt x="4544" y="335"/>
                  </a:cubicBezTo>
                  <a:cubicBezTo>
                    <a:pt x="4411" y="225"/>
                    <a:pt x="4272" y="117"/>
                    <a:pt x="414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38"/>
            <p:cNvSpPr/>
            <p:nvPr/>
          </p:nvSpPr>
          <p:spPr>
            <a:xfrm>
              <a:off x="3741092" y="858404"/>
              <a:ext cx="82208" cy="90782"/>
            </a:xfrm>
            <a:custGeom>
              <a:rect b="b" l="l" r="r" t="t"/>
              <a:pathLst>
                <a:path extrusionOk="0" h="2287" w="2071">
                  <a:moveTo>
                    <a:pt x="1" y="1"/>
                  </a:moveTo>
                  <a:cubicBezTo>
                    <a:pt x="13" y="131"/>
                    <a:pt x="56" y="265"/>
                    <a:pt x="89" y="384"/>
                  </a:cubicBezTo>
                  <a:cubicBezTo>
                    <a:pt x="114" y="470"/>
                    <a:pt x="143" y="554"/>
                    <a:pt x="177" y="636"/>
                  </a:cubicBezTo>
                  <a:cubicBezTo>
                    <a:pt x="206" y="708"/>
                    <a:pt x="246" y="772"/>
                    <a:pt x="216" y="845"/>
                  </a:cubicBezTo>
                  <a:cubicBezTo>
                    <a:pt x="294" y="922"/>
                    <a:pt x="358" y="1004"/>
                    <a:pt x="391" y="1110"/>
                  </a:cubicBezTo>
                  <a:cubicBezTo>
                    <a:pt x="437" y="1250"/>
                    <a:pt x="435" y="1407"/>
                    <a:pt x="433" y="1553"/>
                  </a:cubicBezTo>
                  <a:cubicBezTo>
                    <a:pt x="431" y="1713"/>
                    <a:pt x="410" y="1871"/>
                    <a:pt x="388" y="2030"/>
                  </a:cubicBezTo>
                  <a:cubicBezTo>
                    <a:pt x="378" y="2103"/>
                    <a:pt x="376" y="2198"/>
                    <a:pt x="360" y="2287"/>
                  </a:cubicBezTo>
                  <a:cubicBezTo>
                    <a:pt x="933" y="1875"/>
                    <a:pt x="1497" y="1448"/>
                    <a:pt x="2045" y="1001"/>
                  </a:cubicBezTo>
                  <a:cubicBezTo>
                    <a:pt x="2037" y="948"/>
                    <a:pt x="2049" y="890"/>
                    <a:pt x="2051" y="832"/>
                  </a:cubicBezTo>
                  <a:cubicBezTo>
                    <a:pt x="2058" y="730"/>
                    <a:pt x="2062" y="630"/>
                    <a:pt x="2063" y="528"/>
                  </a:cubicBezTo>
                  <a:cubicBezTo>
                    <a:pt x="2066" y="403"/>
                    <a:pt x="2070" y="273"/>
                    <a:pt x="2061" y="147"/>
                  </a:cubicBezTo>
                  <a:cubicBezTo>
                    <a:pt x="1945" y="219"/>
                    <a:pt x="1801" y="257"/>
                    <a:pt x="1671" y="282"/>
                  </a:cubicBezTo>
                  <a:cubicBezTo>
                    <a:pt x="1520" y="311"/>
                    <a:pt x="1365" y="325"/>
                    <a:pt x="1211" y="325"/>
                  </a:cubicBezTo>
                  <a:cubicBezTo>
                    <a:pt x="1166" y="325"/>
                    <a:pt x="1121" y="324"/>
                    <a:pt x="1077" y="322"/>
                  </a:cubicBezTo>
                  <a:cubicBezTo>
                    <a:pt x="702" y="304"/>
                    <a:pt x="316" y="21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38"/>
            <p:cNvSpPr/>
            <p:nvPr/>
          </p:nvSpPr>
          <p:spPr>
            <a:xfrm>
              <a:off x="3759471" y="749838"/>
              <a:ext cx="64862" cy="39377"/>
            </a:xfrm>
            <a:custGeom>
              <a:rect b="b" l="l" r="r" t="t"/>
              <a:pathLst>
                <a:path extrusionOk="0" h="992" w="1634">
                  <a:moveTo>
                    <a:pt x="1103" y="0"/>
                  </a:moveTo>
                  <a:cubicBezTo>
                    <a:pt x="1038" y="0"/>
                    <a:pt x="976" y="4"/>
                    <a:pt x="922" y="7"/>
                  </a:cubicBezTo>
                  <a:cubicBezTo>
                    <a:pt x="652" y="25"/>
                    <a:pt x="343" y="90"/>
                    <a:pt x="102" y="219"/>
                  </a:cubicBezTo>
                  <a:cubicBezTo>
                    <a:pt x="52" y="245"/>
                    <a:pt x="21" y="276"/>
                    <a:pt x="0" y="310"/>
                  </a:cubicBezTo>
                  <a:cubicBezTo>
                    <a:pt x="265" y="484"/>
                    <a:pt x="494" y="709"/>
                    <a:pt x="697" y="950"/>
                  </a:cubicBezTo>
                  <a:cubicBezTo>
                    <a:pt x="704" y="960"/>
                    <a:pt x="711" y="971"/>
                    <a:pt x="715" y="981"/>
                  </a:cubicBezTo>
                  <a:cubicBezTo>
                    <a:pt x="745" y="976"/>
                    <a:pt x="774" y="972"/>
                    <a:pt x="802" y="969"/>
                  </a:cubicBezTo>
                  <a:cubicBezTo>
                    <a:pt x="871" y="958"/>
                    <a:pt x="944" y="950"/>
                    <a:pt x="1016" y="950"/>
                  </a:cubicBezTo>
                  <a:cubicBezTo>
                    <a:pt x="1102" y="950"/>
                    <a:pt x="1186" y="961"/>
                    <a:pt x="1264" y="992"/>
                  </a:cubicBezTo>
                  <a:cubicBezTo>
                    <a:pt x="1276" y="933"/>
                    <a:pt x="1311" y="873"/>
                    <a:pt x="1329" y="826"/>
                  </a:cubicBezTo>
                  <a:cubicBezTo>
                    <a:pt x="1362" y="743"/>
                    <a:pt x="1395" y="661"/>
                    <a:pt x="1428" y="579"/>
                  </a:cubicBezTo>
                  <a:cubicBezTo>
                    <a:pt x="1488" y="430"/>
                    <a:pt x="1555" y="282"/>
                    <a:pt x="1633" y="142"/>
                  </a:cubicBezTo>
                  <a:cubicBezTo>
                    <a:pt x="1504" y="27"/>
                    <a:pt x="1290" y="0"/>
                    <a:pt x="110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38"/>
            <p:cNvSpPr/>
            <p:nvPr/>
          </p:nvSpPr>
          <p:spPr>
            <a:xfrm>
              <a:off x="3741171" y="829585"/>
              <a:ext cx="80343" cy="34773"/>
            </a:xfrm>
            <a:custGeom>
              <a:rect b="b" l="l" r="r" t="t"/>
              <a:pathLst>
                <a:path extrusionOk="0" h="876" w="2024">
                  <a:moveTo>
                    <a:pt x="782" y="0"/>
                  </a:moveTo>
                  <a:cubicBezTo>
                    <a:pt x="719" y="42"/>
                    <a:pt x="658" y="82"/>
                    <a:pt x="591" y="120"/>
                  </a:cubicBezTo>
                  <a:cubicBezTo>
                    <a:pt x="511" y="166"/>
                    <a:pt x="433" y="212"/>
                    <a:pt x="355" y="260"/>
                  </a:cubicBezTo>
                  <a:cubicBezTo>
                    <a:pt x="237" y="335"/>
                    <a:pt x="20" y="430"/>
                    <a:pt x="2" y="587"/>
                  </a:cubicBezTo>
                  <a:cubicBezTo>
                    <a:pt x="2" y="600"/>
                    <a:pt x="2" y="611"/>
                    <a:pt x="1" y="624"/>
                  </a:cubicBezTo>
                  <a:cubicBezTo>
                    <a:pt x="330" y="749"/>
                    <a:pt x="665" y="857"/>
                    <a:pt x="1023" y="873"/>
                  </a:cubicBezTo>
                  <a:cubicBezTo>
                    <a:pt x="1063" y="874"/>
                    <a:pt x="1104" y="875"/>
                    <a:pt x="1146" y="875"/>
                  </a:cubicBezTo>
                  <a:cubicBezTo>
                    <a:pt x="1451" y="875"/>
                    <a:pt x="1779" y="823"/>
                    <a:pt x="2023" y="645"/>
                  </a:cubicBezTo>
                  <a:cubicBezTo>
                    <a:pt x="1985" y="502"/>
                    <a:pt x="1913" y="387"/>
                    <a:pt x="1798" y="283"/>
                  </a:cubicBezTo>
                  <a:cubicBezTo>
                    <a:pt x="1702" y="197"/>
                    <a:pt x="1602" y="127"/>
                    <a:pt x="1527" y="25"/>
                  </a:cubicBezTo>
                  <a:cubicBezTo>
                    <a:pt x="1457" y="51"/>
                    <a:pt x="1386" y="71"/>
                    <a:pt x="1319" y="81"/>
                  </a:cubicBezTo>
                  <a:cubicBezTo>
                    <a:pt x="1279" y="88"/>
                    <a:pt x="1235" y="91"/>
                    <a:pt x="1190" y="91"/>
                  </a:cubicBezTo>
                  <a:cubicBezTo>
                    <a:pt x="1055" y="91"/>
                    <a:pt x="907" y="62"/>
                    <a:pt x="78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38"/>
            <p:cNvSpPr/>
            <p:nvPr/>
          </p:nvSpPr>
          <p:spPr>
            <a:xfrm>
              <a:off x="3757645" y="766788"/>
              <a:ext cx="23142" cy="28342"/>
            </a:xfrm>
            <a:custGeom>
              <a:rect b="b" l="l" r="r" t="t"/>
              <a:pathLst>
                <a:path extrusionOk="0" h="714" w="583">
                  <a:moveTo>
                    <a:pt x="13" y="0"/>
                  </a:moveTo>
                  <a:cubicBezTo>
                    <a:pt x="8" y="43"/>
                    <a:pt x="10" y="89"/>
                    <a:pt x="11" y="138"/>
                  </a:cubicBezTo>
                  <a:cubicBezTo>
                    <a:pt x="18" y="268"/>
                    <a:pt x="16" y="392"/>
                    <a:pt x="0" y="521"/>
                  </a:cubicBezTo>
                  <a:cubicBezTo>
                    <a:pt x="101" y="583"/>
                    <a:pt x="200" y="647"/>
                    <a:pt x="296" y="713"/>
                  </a:cubicBezTo>
                  <a:cubicBezTo>
                    <a:pt x="384" y="655"/>
                    <a:pt x="482" y="618"/>
                    <a:pt x="583" y="592"/>
                  </a:cubicBezTo>
                  <a:cubicBezTo>
                    <a:pt x="407" y="381"/>
                    <a:pt x="212" y="189"/>
                    <a:pt x="1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38"/>
            <p:cNvSpPr/>
            <p:nvPr/>
          </p:nvSpPr>
          <p:spPr>
            <a:xfrm>
              <a:off x="3705327" y="823472"/>
              <a:ext cx="61805" cy="60535"/>
            </a:xfrm>
            <a:custGeom>
              <a:rect b="b" l="l" r="r" t="t"/>
              <a:pathLst>
                <a:path extrusionOk="0" h="1525" w="1557">
                  <a:moveTo>
                    <a:pt x="1490" y="1"/>
                  </a:moveTo>
                  <a:cubicBezTo>
                    <a:pt x="1456" y="30"/>
                    <a:pt x="1416" y="48"/>
                    <a:pt x="1370" y="68"/>
                  </a:cubicBezTo>
                  <a:cubicBezTo>
                    <a:pt x="1305" y="99"/>
                    <a:pt x="1239" y="130"/>
                    <a:pt x="1175" y="160"/>
                  </a:cubicBezTo>
                  <a:cubicBezTo>
                    <a:pt x="1044" y="223"/>
                    <a:pt x="914" y="286"/>
                    <a:pt x="784" y="350"/>
                  </a:cubicBezTo>
                  <a:cubicBezTo>
                    <a:pt x="530" y="478"/>
                    <a:pt x="280" y="619"/>
                    <a:pt x="7" y="707"/>
                  </a:cubicBezTo>
                  <a:cubicBezTo>
                    <a:pt x="6" y="709"/>
                    <a:pt x="4" y="712"/>
                    <a:pt x="1" y="713"/>
                  </a:cubicBezTo>
                  <a:cubicBezTo>
                    <a:pt x="9" y="759"/>
                    <a:pt x="16" y="804"/>
                    <a:pt x="22" y="849"/>
                  </a:cubicBezTo>
                  <a:cubicBezTo>
                    <a:pt x="35" y="952"/>
                    <a:pt x="43" y="1053"/>
                    <a:pt x="42" y="1155"/>
                  </a:cubicBezTo>
                  <a:cubicBezTo>
                    <a:pt x="40" y="1194"/>
                    <a:pt x="40" y="1236"/>
                    <a:pt x="36" y="1276"/>
                  </a:cubicBezTo>
                  <a:cubicBezTo>
                    <a:pt x="116" y="1233"/>
                    <a:pt x="205" y="1193"/>
                    <a:pt x="288" y="1193"/>
                  </a:cubicBezTo>
                  <a:cubicBezTo>
                    <a:pt x="303" y="1193"/>
                    <a:pt x="318" y="1195"/>
                    <a:pt x="332" y="1198"/>
                  </a:cubicBezTo>
                  <a:cubicBezTo>
                    <a:pt x="405" y="1212"/>
                    <a:pt x="479" y="1264"/>
                    <a:pt x="542" y="1299"/>
                  </a:cubicBezTo>
                  <a:cubicBezTo>
                    <a:pt x="603" y="1333"/>
                    <a:pt x="661" y="1368"/>
                    <a:pt x="718" y="1406"/>
                  </a:cubicBezTo>
                  <a:cubicBezTo>
                    <a:pt x="776" y="1443"/>
                    <a:pt x="831" y="1483"/>
                    <a:pt x="885" y="1525"/>
                  </a:cubicBezTo>
                  <a:cubicBezTo>
                    <a:pt x="850" y="1432"/>
                    <a:pt x="818" y="1337"/>
                    <a:pt x="798" y="1240"/>
                  </a:cubicBezTo>
                  <a:cubicBezTo>
                    <a:pt x="777" y="1140"/>
                    <a:pt x="763" y="1041"/>
                    <a:pt x="753" y="939"/>
                  </a:cubicBezTo>
                  <a:cubicBezTo>
                    <a:pt x="742" y="849"/>
                    <a:pt x="728" y="755"/>
                    <a:pt x="753" y="665"/>
                  </a:cubicBezTo>
                  <a:cubicBezTo>
                    <a:pt x="802" y="486"/>
                    <a:pt x="994" y="390"/>
                    <a:pt x="1138" y="301"/>
                  </a:cubicBezTo>
                  <a:cubicBezTo>
                    <a:pt x="1229" y="244"/>
                    <a:pt x="1321" y="189"/>
                    <a:pt x="1415" y="137"/>
                  </a:cubicBezTo>
                  <a:cubicBezTo>
                    <a:pt x="1462" y="111"/>
                    <a:pt x="1510" y="89"/>
                    <a:pt x="1557" y="71"/>
                  </a:cubicBezTo>
                  <a:cubicBezTo>
                    <a:pt x="1532" y="51"/>
                    <a:pt x="1510" y="27"/>
                    <a:pt x="149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38"/>
            <p:cNvSpPr/>
            <p:nvPr/>
          </p:nvSpPr>
          <p:spPr>
            <a:xfrm>
              <a:off x="3704176" y="782666"/>
              <a:ext cx="60257" cy="63988"/>
            </a:xfrm>
            <a:custGeom>
              <a:rect b="b" l="l" r="r" t="t"/>
              <a:pathLst>
                <a:path extrusionOk="0" h="1612" w="1518">
                  <a:moveTo>
                    <a:pt x="734" y="0"/>
                  </a:moveTo>
                  <a:cubicBezTo>
                    <a:pt x="670" y="0"/>
                    <a:pt x="610" y="24"/>
                    <a:pt x="539" y="67"/>
                  </a:cubicBezTo>
                  <a:cubicBezTo>
                    <a:pt x="439" y="128"/>
                    <a:pt x="344" y="200"/>
                    <a:pt x="263" y="285"/>
                  </a:cubicBezTo>
                  <a:cubicBezTo>
                    <a:pt x="94" y="464"/>
                    <a:pt x="18" y="700"/>
                    <a:pt x="6" y="944"/>
                  </a:cubicBezTo>
                  <a:cubicBezTo>
                    <a:pt x="1" y="1071"/>
                    <a:pt x="6" y="1200"/>
                    <a:pt x="22" y="1326"/>
                  </a:cubicBezTo>
                  <a:cubicBezTo>
                    <a:pt x="33" y="1421"/>
                    <a:pt x="53" y="1515"/>
                    <a:pt x="54" y="1611"/>
                  </a:cubicBezTo>
                  <a:cubicBezTo>
                    <a:pt x="261" y="1459"/>
                    <a:pt x="492" y="1346"/>
                    <a:pt x="722" y="1229"/>
                  </a:cubicBezTo>
                  <a:cubicBezTo>
                    <a:pt x="856" y="1163"/>
                    <a:pt x="990" y="1097"/>
                    <a:pt x="1126" y="1032"/>
                  </a:cubicBezTo>
                  <a:cubicBezTo>
                    <a:pt x="1186" y="1003"/>
                    <a:pt x="1247" y="973"/>
                    <a:pt x="1309" y="945"/>
                  </a:cubicBezTo>
                  <a:cubicBezTo>
                    <a:pt x="1356" y="923"/>
                    <a:pt x="1399" y="899"/>
                    <a:pt x="1446" y="888"/>
                  </a:cubicBezTo>
                  <a:cubicBezTo>
                    <a:pt x="1441" y="867"/>
                    <a:pt x="1436" y="848"/>
                    <a:pt x="1434" y="826"/>
                  </a:cubicBezTo>
                  <a:cubicBezTo>
                    <a:pt x="1434" y="825"/>
                    <a:pt x="1431" y="822"/>
                    <a:pt x="1428" y="820"/>
                  </a:cubicBezTo>
                  <a:cubicBezTo>
                    <a:pt x="1372" y="685"/>
                    <a:pt x="1425" y="534"/>
                    <a:pt x="1517" y="422"/>
                  </a:cubicBezTo>
                  <a:cubicBezTo>
                    <a:pt x="1318" y="279"/>
                    <a:pt x="1110" y="144"/>
                    <a:pt x="887" y="40"/>
                  </a:cubicBezTo>
                  <a:cubicBezTo>
                    <a:pt x="830" y="13"/>
                    <a:pt x="781" y="0"/>
                    <a:pt x="73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38"/>
            <p:cNvSpPr/>
            <p:nvPr/>
          </p:nvSpPr>
          <p:spPr>
            <a:xfrm>
              <a:off x="3534281" y="749441"/>
              <a:ext cx="223959" cy="175412"/>
            </a:xfrm>
            <a:custGeom>
              <a:rect b="b" l="l" r="r" t="t"/>
              <a:pathLst>
                <a:path extrusionOk="0" h="4419" w="5642">
                  <a:moveTo>
                    <a:pt x="5580" y="1"/>
                  </a:moveTo>
                  <a:cubicBezTo>
                    <a:pt x="5339" y="163"/>
                    <a:pt x="5093" y="321"/>
                    <a:pt x="4840" y="466"/>
                  </a:cubicBezTo>
                  <a:cubicBezTo>
                    <a:pt x="4693" y="550"/>
                    <a:pt x="4544" y="630"/>
                    <a:pt x="4395" y="705"/>
                  </a:cubicBezTo>
                  <a:cubicBezTo>
                    <a:pt x="4272" y="767"/>
                    <a:pt x="4152" y="830"/>
                    <a:pt x="4054" y="928"/>
                  </a:cubicBezTo>
                  <a:cubicBezTo>
                    <a:pt x="3956" y="1027"/>
                    <a:pt x="3877" y="1140"/>
                    <a:pt x="3767" y="1226"/>
                  </a:cubicBezTo>
                  <a:cubicBezTo>
                    <a:pt x="3667" y="1309"/>
                    <a:pt x="3552" y="1355"/>
                    <a:pt x="3430" y="1398"/>
                  </a:cubicBezTo>
                  <a:cubicBezTo>
                    <a:pt x="3284" y="1452"/>
                    <a:pt x="3163" y="1518"/>
                    <a:pt x="3042" y="1616"/>
                  </a:cubicBezTo>
                  <a:cubicBezTo>
                    <a:pt x="2939" y="1699"/>
                    <a:pt x="2839" y="1779"/>
                    <a:pt x="2719" y="1836"/>
                  </a:cubicBezTo>
                  <a:cubicBezTo>
                    <a:pt x="2576" y="1901"/>
                    <a:pt x="2424" y="1936"/>
                    <a:pt x="2283" y="2002"/>
                  </a:cubicBezTo>
                  <a:cubicBezTo>
                    <a:pt x="2158" y="2062"/>
                    <a:pt x="2054" y="2150"/>
                    <a:pt x="1951" y="2240"/>
                  </a:cubicBezTo>
                  <a:cubicBezTo>
                    <a:pt x="1846" y="2332"/>
                    <a:pt x="1742" y="2428"/>
                    <a:pt x="1623" y="2506"/>
                  </a:cubicBezTo>
                  <a:cubicBezTo>
                    <a:pt x="1503" y="2586"/>
                    <a:pt x="1377" y="2645"/>
                    <a:pt x="1277" y="2754"/>
                  </a:cubicBezTo>
                  <a:cubicBezTo>
                    <a:pt x="1179" y="2862"/>
                    <a:pt x="1099" y="2973"/>
                    <a:pt x="982" y="3063"/>
                  </a:cubicBezTo>
                  <a:cubicBezTo>
                    <a:pt x="889" y="3135"/>
                    <a:pt x="788" y="3194"/>
                    <a:pt x="683" y="3246"/>
                  </a:cubicBezTo>
                  <a:cubicBezTo>
                    <a:pt x="444" y="3367"/>
                    <a:pt x="222" y="3483"/>
                    <a:pt x="6" y="3640"/>
                  </a:cubicBezTo>
                  <a:cubicBezTo>
                    <a:pt x="4" y="3641"/>
                    <a:pt x="1" y="3642"/>
                    <a:pt x="0" y="3643"/>
                  </a:cubicBezTo>
                  <a:cubicBezTo>
                    <a:pt x="297" y="3901"/>
                    <a:pt x="594" y="4160"/>
                    <a:pt x="891" y="4419"/>
                  </a:cubicBezTo>
                  <a:cubicBezTo>
                    <a:pt x="878" y="4379"/>
                    <a:pt x="871" y="4338"/>
                    <a:pt x="863" y="4303"/>
                  </a:cubicBezTo>
                  <a:cubicBezTo>
                    <a:pt x="831" y="4165"/>
                    <a:pt x="823" y="4025"/>
                    <a:pt x="839" y="3884"/>
                  </a:cubicBezTo>
                  <a:cubicBezTo>
                    <a:pt x="868" y="3627"/>
                    <a:pt x="977" y="3387"/>
                    <a:pt x="1147" y="3194"/>
                  </a:cubicBezTo>
                  <a:cubicBezTo>
                    <a:pt x="1282" y="3040"/>
                    <a:pt x="1466" y="2898"/>
                    <a:pt x="1668" y="2898"/>
                  </a:cubicBezTo>
                  <a:cubicBezTo>
                    <a:pt x="1726" y="2898"/>
                    <a:pt x="1786" y="2910"/>
                    <a:pt x="1847" y="2937"/>
                  </a:cubicBezTo>
                  <a:cubicBezTo>
                    <a:pt x="1954" y="2983"/>
                    <a:pt x="2058" y="3044"/>
                    <a:pt x="2159" y="3105"/>
                  </a:cubicBezTo>
                  <a:cubicBezTo>
                    <a:pt x="2115" y="2955"/>
                    <a:pt x="2086" y="2797"/>
                    <a:pt x="2070" y="2645"/>
                  </a:cubicBezTo>
                  <a:cubicBezTo>
                    <a:pt x="2053" y="2487"/>
                    <a:pt x="2115" y="2371"/>
                    <a:pt x="2248" y="2287"/>
                  </a:cubicBezTo>
                  <a:cubicBezTo>
                    <a:pt x="2539" y="2104"/>
                    <a:pt x="2928" y="2022"/>
                    <a:pt x="3265" y="1992"/>
                  </a:cubicBezTo>
                  <a:cubicBezTo>
                    <a:pt x="3338" y="1986"/>
                    <a:pt x="3411" y="1982"/>
                    <a:pt x="3485" y="1982"/>
                  </a:cubicBezTo>
                  <a:cubicBezTo>
                    <a:pt x="3593" y="1982"/>
                    <a:pt x="3702" y="1990"/>
                    <a:pt x="3810" y="2004"/>
                  </a:cubicBezTo>
                  <a:cubicBezTo>
                    <a:pt x="3932" y="2021"/>
                    <a:pt x="4044" y="2060"/>
                    <a:pt x="4128" y="2145"/>
                  </a:cubicBezTo>
                  <a:cubicBezTo>
                    <a:pt x="4127" y="2140"/>
                    <a:pt x="4127" y="2135"/>
                    <a:pt x="4126" y="2127"/>
                  </a:cubicBezTo>
                  <a:cubicBezTo>
                    <a:pt x="4107" y="1976"/>
                    <a:pt x="4101" y="1827"/>
                    <a:pt x="4119" y="1674"/>
                  </a:cubicBezTo>
                  <a:cubicBezTo>
                    <a:pt x="4153" y="1406"/>
                    <a:pt x="4260" y="1158"/>
                    <a:pt x="4458" y="968"/>
                  </a:cubicBezTo>
                  <a:cubicBezTo>
                    <a:pt x="4600" y="832"/>
                    <a:pt x="4807" y="666"/>
                    <a:pt x="5017" y="666"/>
                  </a:cubicBezTo>
                  <a:cubicBezTo>
                    <a:pt x="5061" y="666"/>
                    <a:pt x="5106" y="673"/>
                    <a:pt x="5150" y="690"/>
                  </a:cubicBezTo>
                  <a:cubicBezTo>
                    <a:pt x="5273" y="739"/>
                    <a:pt x="5391" y="813"/>
                    <a:pt x="5504" y="881"/>
                  </a:cubicBezTo>
                  <a:cubicBezTo>
                    <a:pt x="5466" y="738"/>
                    <a:pt x="5447" y="590"/>
                    <a:pt x="5448" y="443"/>
                  </a:cubicBezTo>
                  <a:cubicBezTo>
                    <a:pt x="5449" y="291"/>
                    <a:pt x="5511" y="171"/>
                    <a:pt x="5642" y="91"/>
                  </a:cubicBezTo>
                  <a:lnTo>
                    <a:pt x="558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38"/>
            <p:cNvSpPr/>
            <p:nvPr/>
          </p:nvSpPr>
          <p:spPr>
            <a:xfrm>
              <a:off x="3583662" y="584350"/>
              <a:ext cx="173547" cy="160169"/>
            </a:xfrm>
            <a:custGeom>
              <a:rect b="b" l="l" r="r" t="t"/>
              <a:pathLst>
                <a:path extrusionOk="0" h="4035" w="4372">
                  <a:moveTo>
                    <a:pt x="2601" y="629"/>
                  </a:moveTo>
                  <a:cubicBezTo>
                    <a:pt x="2608" y="629"/>
                    <a:pt x="2613" y="630"/>
                    <a:pt x="2621" y="631"/>
                  </a:cubicBezTo>
                  <a:cubicBezTo>
                    <a:pt x="2625" y="633"/>
                    <a:pt x="2634" y="633"/>
                    <a:pt x="2639" y="635"/>
                  </a:cubicBezTo>
                  <a:cubicBezTo>
                    <a:pt x="2641" y="636"/>
                    <a:pt x="2643" y="636"/>
                    <a:pt x="2644" y="636"/>
                  </a:cubicBezTo>
                  <a:cubicBezTo>
                    <a:pt x="2654" y="641"/>
                    <a:pt x="2665" y="646"/>
                    <a:pt x="2673" y="650"/>
                  </a:cubicBezTo>
                  <a:cubicBezTo>
                    <a:pt x="2680" y="654"/>
                    <a:pt x="2686" y="660"/>
                    <a:pt x="2691" y="666"/>
                  </a:cubicBezTo>
                  <a:cubicBezTo>
                    <a:pt x="2697" y="671"/>
                    <a:pt x="2706" y="676"/>
                    <a:pt x="2712" y="683"/>
                  </a:cubicBezTo>
                  <a:cubicBezTo>
                    <a:pt x="2721" y="694"/>
                    <a:pt x="2730" y="706"/>
                    <a:pt x="2737" y="718"/>
                  </a:cubicBezTo>
                  <a:cubicBezTo>
                    <a:pt x="2747" y="733"/>
                    <a:pt x="2752" y="753"/>
                    <a:pt x="2758" y="770"/>
                  </a:cubicBezTo>
                  <a:cubicBezTo>
                    <a:pt x="2759" y="774"/>
                    <a:pt x="2760" y="780"/>
                    <a:pt x="2760" y="784"/>
                  </a:cubicBezTo>
                  <a:cubicBezTo>
                    <a:pt x="2762" y="798"/>
                    <a:pt x="2764" y="811"/>
                    <a:pt x="2764" y="826"/>
                  </a:cubicBezTo>
                  <a:cubicBezTo>
                    <a:pt x="2764" y="844"/>
                    <a:pt x="2762" y="863"/>
                    <a:pt x="2753" y="881"/>
                  </a:cubicBezTo>
                  <a:cubicBezTo>
                    <a:pt x="2742" y="909"/>
                    <a:pt x="2732" y="926"/>
                    <a:pt x="2710" y="949"/>
                  </a:cubicBezTo>
                  <a:cubicBezTo>
                    <a:pt x="2698" y="961"/>
                    <a:pt x="2684" y="972"/>
                    <a:pt x="2668" y="979"/>
                  </a:cubicBezTo>
                  <a:cubicBezTo>
                    <a:pt x="2655" y="985"/>
                    <a:pt x="2643" y="990"/>
                    <a:pt x="2631" y="994"/>
                  </a:cubicBezTo>
                  <a:cubicBezTo>
                    <a:pt x="2626" y="995"/>
                    <a:pt x="2623" y="995"/>
                    <a:pt x="2618" y="996"/>
                  </a:cubicBezTo>
                  <a:cubicBezTo>
                    <a:pt x="2606" y="998"/>
                    <a:pt x="2591" y="1000"/>
                    <a:pt x="2580" y="1000"/>
                  </a:cubicBezTo>
                  <a:cubicBezTo>
                    <a:pt x="2570" y="999"/>
                    <a:pt x="2563" y="998"/>
                    <a:pt x="2555" y="996"/>
                  </a:cubicBezTo>
                  <a:cubicBezTo>
                    <a:pt x="2545" y="995"/>
                    <a:pt x="2537" y="994"/>
                    <a:pt x="2529" y="991"/>
                  </a:cubicBezTo>
                  <a:cubicBezTo>
                    <a:pt x="2518" y="987"/>
                    <a:pt x="2507" y="980"/>
                    <a:pt x="2496" y="975"/>
                  </a:cubicBezTo>
                  <a:cubicBezTo>
                    <a:pt x="2482" y="968"/>
                    <a:pt x="2469" y="957"/>
                    <a:pt x="2460" y="944"/>
                  </a:cubicBezTo>
                  <a:cubicBezTo>
                    <a:pt x="2454" y="937"/>
                    <a:pt x="2444" y="926"/>
                    <a:pt x="2439" y="915"/>
                  </a:cubicBezTo>
                  <a:cubicBezTo>
                    <a:pt x="2435" y="904"/>
                    <a:pt x="2429" y="894"/>
                    <a:pt x="2429" y="881"/>
                  </a:cubicBezTo>
                  <a:cubicBezTo>
                    <a:pt x="2428" y="870"/>
                    <a:pt x="2424" y="858"/>
                    <a:pt x="2425" y="848"/>
                  </a:cubicBezTo>
                  <a:cubicBezTo>
                    <a:pt x="2428" y="836"/>
                    <a:pt x="2429" y="826"/>
                    <a:pt x="2431" y="816"/>
                  </a:cubicBezTo>
                  <a:cubicBezTo>
                    <a:pt x="2433" y="811"/>
                    <a:pt x="2433" y="808"/>
                    <a:pt x="2435" y="805"/>
                  </a:cubicBezTo>
                  <a:cubicBezTo>
                    <a:pt x="2439" y="795"/>
                    <a:pt x="2441" y="785"/>
                    <a:pt x="2448" y="776"/>
                  </a:cubicBezTo>
                  <a:lnTo>
                    <a:pt x="2451" y="772"/>
                  </a:lnTo>
                  <a:cubicBezTo>
                    <a:pt x="2455" y="760"/>
                    <a:pt x="2457" y="749"/>
                    <a:pt x="2462" y="740"/>
                  </a:cubicBezTo>
                  <a:cubicBezTo>
                    <a:pt x="2469" y="724"/>
                    <a:pt x="2475" y="709"/>
                    <a:pt x="2483" y="696"/>
                  </a:cubicBezTo>
                  <a:cubicBezTo>
                    <a:pt x="2485" y="694"/>
                    <a:pt x="2485" y="693"/>
                    <a:pt x="2486" y="692"/>
                  </a:cubicBezTo>
                  <a:cubicBezTo>
                    <a:pt x="2491" y="685"/>
                    <a:pt x="2500" y="673"/>
                    <a:pt x="2507" y="667"/>
                  </a:cubicBezTo>
                  <a:lnTo>
                    <a:pt x="2522" y="655"/>
                  </a:lnTo>
                  <a:cubicBezTo>
                    <a:pt x="2529" y="651"/>
                    <a:pt x="2532" y="649"/>
                    <a:pt x="2538" y="645"/>
                  </a:cubicBezTo>
                  <a:cubicBezTo>
                    <a:pt x="2545" y="641"/>
                    <a:pt x="2559" y="635"/>
                    <a:pt x="2569" y="633"/>
                  </a:cubicBezTo>
                  <a:lnTo>
                    <a:pt x="2570" y="633"/>
                  </a:lnTo>
                  <a:lnTo>
                    <a:pt x="2601" y="629"/>
                  </a:lnTo>
                  <a:close/>
                  <a:moveTo>
                    <a:pt x="2183" y="947"/>
                  </a:moveTo>
                  <a:cubicBezTo>
                    <a:pt x="2185" y="947"/>
                    <a:pt x="2188" y="948"/>
                    <a:pt x="2189" y="949"/>
                  </a:cubicBezTo>
                  <a:cubicBezTo>
                    <a:pt x="2199" y="957"/>
                    <a:pt x="2211" y="965"/>
                    <a:pt x="2221" y="974"/>
                  </a:cubicBezTo>
                  <a:cubicBezTo>
                    <a:pt x="2257" y="1004"/>
                    <a:pt x="2283" y="1043"/>
                    <a:pt x="2298" y="1086"/>
                  </a:cubicBezTo>
                  <a:cubicBezTo>
                    <a:pt x="2308" y="1112"/>
                    <a:pt x="2311" y="1138"/>
                    <a:pt x="2313" y="1167"/>
                  </a:cubicBezTo>
                  <a:cubicBezTo>
                    <a:pt x="2311" y="1208"/>
                    <a:pt x="2299" y="1251"/>
                    <a:pt x="2280" y="1287"/>
                  </a:cubicBezTo>
                  <a:cubicBezTo>
                    <a:pt x="2273" y="1301"/>
                    <a:pt x="2264" y="1313"/>
                    <a:pt x="2256" y="1326"/>
                  </a:cubicBezTo>
                  <a:cubicBezTo>
                    <a:pt x="2246" y="1336"/>
                    <a:pt x="2237" y="1344"/>
                    <a:pt x="2228" y="1353"/>
                  </a:cubicBezTo>
                  <a:cubicBezTo>
                    <a:pt x="2198" y="1380"/>
                    <a:pt x="2163" y="1404"/>
                    <a:pt x="2127" y="1421"/>
                  </a:cubicBezTo>
                  <a:cubicBezTo>
                    <a:pt x="2090" y="1437"/>
                    <a:pt x="2049" y="1449"/>
                    <a:pt x="2009" y="1454"/>
                  </a:cubicBezTo>
                  <a:cubicBezTo>
                    <a:pt x="1991" y="1456"/>
                    <a:pt x="1972" y="1458"/>
                    <a:pt x="1954" y="1458"/>
                  </a:cubicBezTo>
                  <a:cubicBezTo>
                    <a:pt x="1932" y="1458"/>
                    <a:pt x="1910" y="1456"/>
                    <a:pt x="1888" y="1452"/>
                  </a:cubicBezTo>
                  <a:cubicBezTo>
                    <a:pt x="1834" y="1442"/>
                    <a:pt x="1780" y="1420"/>
                    <a:pt x="1741" y="1380"/>
                  </a:cubicBezTo>
                  <a:cubicBezTo>
                    <a:pt x="1725" y="1364"/>
                    <a:pt x="1711" y="1345"/>
                    <a:pt x="1696" y="1327"/>
                  </a:cubicBezTo>
                  <a:cubicBezTo>
                    <a:pt x="1695" y="1324"/>
                    <a:pt x="1694" y="1323"/>
                    <a:pt x="1694" y="1321"/>
                  </a:cubicBezTo>
                  <a:cubicBezTo>
                    <a:pt x="1695" y="1319"/>
                    <a:pt x="1696" y="1317"/>
                    <a:pt x="1699" y="1315"/>
                  </a:cubicBezTo>
                  <a:cubicBezTo>
                    <a:pt x="1716" y="1300"/>
                    <a:pt x="1735" y="1282"/>
                    <a:pt x="1753" y="1267"/>
                  </a:cubicBezTo>
                  <a:cubicBezTo>
                    <a:pt x="1771" y="1250"/>
                    <a:pt x="1790" y="1232"/>
                    <a:pt x="1810" y="1217"/>
                  </a:cubicBezTo>
                  <a:cubicBezTo>
                    <a:pt x="1850" y="1185"/>
                    <a:pt x="1888" y="1155"/>
                    <a:pt x="1929" y="1124"/>
                  </a:cubicBezTo>
                  <a:cubicBezTo>
                    <a:pt x="1967" y="1094"/>
                    <a:pt x="2008" y="1066"/>
                    <a:pt x="2049" y="1035"/>
                  </a:cubicBezTo>
                  <a:cubicBezTo>
                    <a:pt x="2090" y="1006"/>
                    <a:pt x="2131" y="978"/>
                    <a:pt x="2172" y="951"/>
                  </a:cubicBezTo>
                  <a:cubicBezTo>
                    <a:pt x="2175" y="948"/>
                    <a:pt x="2179" y="947"/>
                    <a:pt x="2183" y="947"/>
                  </a:cubicBezTo>
                  <a:close/>
                  <a:moveTo>
                    <a:pt x="1386" y="1411"/>
                  </a:moveTo>
                  <a:cubicBezTo>
                    <a:pt x="1400" y="1411"/>
                    <a:pt x="1415" y="1416"/>
                    <a:pt x="1429" y="1418"/>
                  </a:cubicBezTo>
                  <a:cubicBezTo>
                    <a:pt x="1433" y="1420"/>
                    <a:pt x="1439" y="1421"/>
                    <a:pt x="1443" y="1422"/>
                  </a:cubicBezTo>
                  <a:cubicBezTo>
                    <a:pt x="1475" y="1434"/>
                    <a:pt x="1495" y="1447"/>
                    <a:pt x="1518" y="1470"/>
                  </a:cubicBezTo>
                  <a:cubicBezTo>
                    <a:pt x="1529" y="1480"/>
                    <a:pt x="1539" y="1495"/>
                    <a:pt x="1545" y="1505"/>
                  </a:cubicBezTo>
                  <a:cubicBezTo>
                    <a:pt x="1549" y="1509"/>
                    <a:pt x="1550" y="1511"/>
                    <a:pt x="1553" y="1516"/>
                  </a:cubicBezTo>
                  <a:cubicBezTo>
                    <a:pt x="1559" y="1530"/>
                    <a:pt x="1564" y="1544"/>
                    <a:pt x="1568" y="1558"/>
                  </a:cubicBezTo>
                  <a:cubicBezTo>
                    <a:pt x="1569" y="1562"/>
                    <a:pt x="1569" y="1568"/>
                    <a:pt x="1570" y="1572"/>
                  </a:cubicBezTo>
                  <a:cubicBezTo>
                    <a:pt x="1571" y="1585"/>
                    <a:pt x="1576" y="1601"/>
                    <a:pt x="1575" y="1616"/>
                  </a:cubicBezTo>
                  <a:cubicBezTo>
                    <a:pt x="1574" y="1631"/>
                    <a:pt x="1570" y="1646"/>
                    <a:pt x="1566" y="1658"/>
                  </a:cubicBezTo>
                  <a:cubicBezTo>
                    <a:pt x="1563" y="1677"/>
                    <a:pt x="1554" y="1694"/>
                    <a:pt x="1543" y="1710"/>
                  </a:cubicBezTo>
                  <a:cubicBezTo>
                    <a:pt x="1537" y="1721"/>
                    <a:pt x="1527" y="1731"/>
                    <a:pt x="1517" y="1741"/>
                  </a:cubicBezTo>
                  <a:cubicBezTo>
                    <a:pt x="1513" y="1746"/>
                    <a:pt x="1511" y="1749"/>
                    <a:pt x="1507" y="1751"/>
                  </a:cubicBezTo>
                  <a:cubicBezTo>
                    <a:pt x="1496" y="1759"/>
                    <a:pt x="1485" y="1770"/>
                    <a:pt x="1471" y="1775"/>
                  </a:cubicBezTo>
                  <a:cubicBezTo>
                    <a:pt x="1460" y="1780"/>
                    <a:pt x="1446" y="1785"/>
                    <a:pt x="1434" y="1788"/>
                  </a:cubicBezTo>
                  <a:cubicBezTo>
                    <a:pt x="1430" y="1790"/>
                    <a:pt x="1425" y="1791"/>
                    <a:pt x="1419" y="1792"/>
                  </a:cubicBezTo>
                  <a:cubicBezTo>
                    <a:pt x="1409" y="1793"/>
                    <a:pt x="1396" y="1796"/>
                    <a:pt x="1385" y="1796"/>
                  </a:cubicBezTo>
                  <a:cubicBezTo>
                    <a:pt x="1383" y="1796"/>
                    <a:pt x="1381" y="1796"/>
                    <a:pt x="1379" y="1796"/>
                  </a:cubicBezTo>
                  <a:cubicBezTo>
                    <a:pt x="1361" y="1796"/>
                    <a:pt x="1342" y="1792"/>
                    <a:pt x="1326" y="1786"/>
                  </a:cubicBezTo>
                  <a:cubicBezTo>
                    <a:pt x="1310" y="1781"/>
                    <a:pt x="1292" y="1773"/>
                    <a:pt x="1279" y="1762"/>
                  </a:cubicBezTo>
                  <a:cubicBezTo>
                    <a:pt x="1256" y="1745"/>
                    <a:pt x="1243" y="1733"/>
                    <a:pt x="1228" y="1707"/>
                  </a:cubicBezTo>
                  <a:cubicBezTo>
                    <a:pt x="1219" y="1692"/>
                    <a:pt x="1212" y="1676"/>
                    <a:pt x="1209" y="1660"/>
                  </a:cubicBezTo>
                  <a:cubicBezTo>
                    <a:pt x="1206" y="1647"/>
                    <a:pt x="1205" y="1632"/>
                    <a:pt x="1205" y="1621"/>
                  </a:cubicBezTo>
                  <a:lnTo>
                    <a:pt x="1205" y="1619"/>
                  </a:lnTo>
                  <a:cubicBezTo>
                    <a:pt x="1204" y="1611"/>
                    <a:pt x="1202" y="1594"/>
                    <a:pt x="1202" y="1587"/>
                  </a:cubicBezTo>
                  <a:cubicBezTo>
                    <a:pt x="1201" y="1552"/>
                    <a:pt x="1211" y="1522"/>
                    <a:pt x="1227" y="1496"/>
                  </a:cubicBezTo>
                  <a:cubicBezTo>
                    <a:pt x="1228" y="1494"/>
                    <a:pt x="1230" y="1493"/>
                    <a:pt x="1231" y="1489"/>
                  </a:cubicBezTo>
                  <a:cubicBezTo>
                    <a:pt x="1237" y="1479"/>
                    <a:pt x="1247" y="1470"/>
                    <a:pt x="1256" y="1461"/>
                  </a:cubicBezTo>
                  <a:cubicBezTo>
                    <a:pt x="1266" y="1451"/>
                    <a:pt x="1280" y="1440"/>
                    <a:pt x="1292" y="1433"/>
                  </a:cubicBezTo>
                  <a:lnTo>
                    <a:pt x="1300" y="1430"/>
                  </a:lnTo>
                  <a:cubicBezTo>
                    <a:pt x="1311" y="1425"/>
                    <a:pt x="1324" y="1420"/>
                    <a:pt x="1335" y="1417"/>
                  </a:cubicBezTo>
                  <a:cubicBezTo>
                    <a:pt x="1337" y="1415"/>
                    <a:pt x="1340" y="1415"/>
                    <a:pt x="1342" y="1415"/>
                  </a:cubicBezTo>
                  <a:cubicBezTo>
                    <a:pt x="1356" y="1412"/>
                    <a:pt x="1370" y="1411"/>
                    <a:pt x="1382" y="1411"/>
                  </a:cubicBezTo>
                  <a:cubicBezTo>
                    <a:pt x="1383" y="1411"/>
                    <a:pt x="1385" y="1411"/>
                    <a:pt x="1386" y="1411"/>
                  </a:cubicBezTo>
                  <a:close/>
                  <a:moveTo>
                    <a:pt x="1443" y="2429"/>
                  </a:moveTo>
                  <a:cubicBezTo>
                    <a:pt x="1493" y="2429"/>
                    <a:pt x="1543" y="2435"/>
                    <a:pt x="1591" y="2445"/>
                  </a:cubicBezTo>
                  <a:cubicBezTo>
                    <a:pt x="1783" y="2487"/>
                    <a:pt x="1977" y="2620"/>
                    <a:pt x="2022" y="2822"/>
                  </a:cubicBezTo>
                  <a:cubicBezTo>
                    <a:pt x="2065" y="3009"/>
                    <a:pt x="1987" y="3222"/>
                    <a:pt x="1819" y="3321"/>
                  </a:cubicBezTo>
                  <a:cubicBezTo>
                    <a:pt x="1742" y="3367"/>
                    <a:pt x="1655" y="3390"/>
                    <a:pt x="1567" y="3390"/>
                  </a:cubicBezTo>
                  <a:cubicBezTo>
                    <a:pt x="1458" y="3390"/>
                    <a:pt x="1349" y="3355"/>
                    <a:pt x="1261" y="3286"/>
                  </a:cubicBezTo>
                  <a:cubicBezTo>
                    <a:pt x="1080" y="3143"/>
                    <a:pt x="1039" y="2909"/>
                    <a:pt x="1012" y="2692"/>
                  </a:cubicBezTo>
                  <a:lnTo>
                    <a:pt x="1006" y="2686"/>
                  </a:lnTo>
                  <a:cubicBezTo>
                    <a:pt x="981" y="2651"/>
                    <a:pt x="993" y="2612"/>
                    <a:pt x="1024" y="2584"/>
                  </a:cubicBezTo>
                  <a:cubicBezTo>
                    <a:pt x="1138" y="2480"/>
                    <a:pt x="1290" y="2429"/>
                    <a:pt x="1443" y="2429"/>
                  </a:cubicBezTo>
                  <a:close/>
                  <a:moveTo>
                    <a:pt x="2079" y="1"/>
                  </a:moveTo>
                  <a:cubicBezTo>
                    <a:pt x="1887" y="1"/>
                    <a:pt x="1697" y="41"/>
                    <a:pt x="1524" y="140"/>
                  </a:cubicBezTo>
                  <a:cubicBezTo>
                    <a:pt x="1517" y="144"/>
                    <a:pt x="1511" y="145"/>
                    <a:pt x="1506" y="147"/>
                  </a:cubicBezTo>
                  <a:cubicBezTo>
                    <a:pt x="1509" y="197"/>
                    <a:pt x="1509" y="249"/>
                    <a:pt x="1499" y="298"/>
                  </a:cubicBezTo>
                  <a:cubicBezTo>
                    <a:pt x="1452" y="538"/>
                    <a:pt x="1223" y="723"/>
                    <a:pt x="987" y="753"/>
                  </a:cubicBezTo>
                  <a:cubicBezTo>
                    <a:pt x="953" y="758"/>
                    <a:pt x="918" y="760"/>
                    <a:pt x="882" y="760"/>
                  </a:cubicBezTo>
                  <a:cubicBezTo>
                    <a:pt x="780" y="760"/>
                    <a:pt x="673" y="742"/>
                    <a:pt x="576" y="718"/>
                  </a:cubicBezTo>
                  <a:cubicBezTo>
                    <a:pt x="504" y="699"/>
                    <a:pt x="433" y="692"/>
                    <a:pt x="361" y="671"/>
                  </a:cubicBezTo>
                  <a:cubicBezTo>
                    <a:pt x="132" y="1031"/>
                    <a:pt x="1" y="1438"/>
                    <a:pt x="35" y="1870"/>
                  </a:cubicBezTo>
                  <a:cubicBezTo>
                    <a:pt x="71" y="2302"/>
                    <a:pt x="268" y="2717"/>
                    <a:pt x="542" y="3047"/>
                  </a:cubicBezTo>
                  <a:cubicBezTo>
                    <a:pt x="1024" y="3629"/>
                    <a:pt x="1747" y="3987"/>
                    <a:pt x="2499" y="4030"/>
                  </a:cubicBezTo>
                  <a:cubicBezTo>
                    <a:pt x="2555" y="4033"/>
                    <a:pt x="2611" y="4034"/>
                    <a:pt x="2668" y="4034"/>
                  </a:cubicBezTo>
                  <a:cubicBezTo>
                    <a:pt x="3010" y="4034"/>
                    <a:pt x="3364" y="3973"/>
                    <a:pt x="3654" y="3791"/>
                  </a:cubicBezTo>
                  <a:cubicBezTo>
                    <a:pt x="3967" y="3597"/>
                    <a:pt x="4175" y="3265"/>
                    <a:pt x="4269" y="2915"/>
                  </a:cubicBezTo>
                  <a:cubicBezTo>
                    <a:pt x="4372" y="2539"/>
                    <a:pt x="4349" y="2123"/>
                    <a:pt x="4231" y="1732"/>
                  </a:cubicBezTo>
                  <a:cubicBezTo>
                    <a:pt x="4199" y="1814"/>
                    <a:pt x="4147" y="1889"/>
                    <a:pt x="4071" y="1940"/>
                  </a:cubicBezTo>
                  <a:cubicBezTo>
                    <a:pt x="3992" y="1994"/>
                    <a:pt x="3896" y="2022"/>
                    <a:pt x="3801" y="2022"/>
                  </a:cubicBezTo>
                  <a:cubicBezTo>
                    <a:pt x="3705" y="2022"/>
                    <a:pt x="3609" y="1993"/>
                    <a:pt x="3531" y="1933"/>
                  </a:cubicBezTo>
                  <a:cubicBezTo>
                    <a:pt x="3373" y="1810"/>
                    <a:pt x="3304" y="1593"/>
                    <a:pt x="3362" y="1400"/>
                  </a:cubicBezTo>
                  <a:cubicBezTo>
                    <a:pt x="3428" y="1178"/>
                    <a:pt x="3634" y="1056"/>
                    <a:pt x="3825" y="952"/>
                  </a:cubicBezTo>
                  <a:cubicBezTo>
                    <a:pt x="3826" y="949"/>
                    <a:pt x="3826" y="946"/>
                    <a:pt x="3829" y="943"/>
                  </a:cubicBezTo>
                  <a:cubicBezTo>
                    <a:pt x="3831" y="938"/>
                    <a:pt x="3836" y="936"/>
                    <a:pt x="3840" y="933"/>
                  </a:cubicBezTo>
                  <a:cubicBezTo>
                    <a:pt x="3778" y="849"/>
                    <a:pt x="3714" y="770"/>
                    <a:pt x="3644" y="697"/>
                  </a:cubicBezTo>
                  <a:cubicBezTo>
                    <a:pt x="3367" y="405"/>
                    <a:pt x="3001" y="208"/>
                    <a:pt x="2618" y="90"/>
                  </a:cubicBezTo>
                  <a:cubicBezTo>
                    <a:pt x="2444" y="36"/>
                    <a:pt x="2260" y="1"/>
                    <a:pt x="207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38"/>
            <p:cNvSpPr/>
            <p:nvPr/>
          </p:nvSpPr>
          <p:spPr>
            <a:xfrm>
              <a:off x="3717037" y="909690"/>
              <a:ext cx="34932" cy="66489"/>
            </a:xfrm>
            <a:custGeom>
              <a:rect b="b" l="l" r="r" t="t"/>
              <a:pathLst>
                <a:path extrusionOk="0" h="1675" w="880">
                  <a:moveTo>
                    <a:pt x="864" y="0"/>
                  </a:moveTo>
                  <a:lnTo>
                    <a:pt x="864" y="0"/>
                  </a:lnTo>
                  <a:cubicBezTo>
                    <a:pt x="838" y="27"/>
                    <a:pt x="813" y="57"/>
                    <a:pt x="787" y="83"/>
                  </a:cubicBezTo>
                  <a:cubicBezTo>
                    <a:pt x="714" y="156"/>
                    <a:pt x="632" y="222"/>
                    <a:pt x="547" y="282"/>
                  </a:cubicBezTo>
                  <a:cubicBezTo>
                    <a:pt x="461" y="342"/>
                    <a:pt x="371" y="392"/>
                    <a:pt x="278" y="437"/>
                  </a:cubicBezTo>
                  <a:cubicBezTo>
                    <a:pt x="210" y="468"/>
                    <a:pt x="128" y="509"/>
                    <a:pt x="49" y="512"/>
                  </a:cubicBezTo>
                  <a:cubicBezTo>
                    <a:pt x="63" y="587"/>
                    <a:pt x="60" y="663"/>
                    <a:pt x="58" y="739"/>
                  </a:cubicBezTo>
                  <a:cubicBezTo>
                    <a:pt x="53" y="876"/>
                    <a:pt x="46" y="1014"/>
                    <a:pt x="37" y="1150"/>
                  </a:cubicBezTo>
                  <a:cubicBezTo>
                    <a:pt x="29" y="1275"/>
                    <a:pt x="18" y="1401"/>
                    <a:pt x="8" y="1527"/>
                  </a:cubicBezTo>
                  <a:cubicBezTo>
                    <a:pt x="5" y="1571"/>
                    <a:pt x="5" y="1623"/>
                    <a:pt x="1" y="1675"/>
                  </a:cubicBezTo>
                  <a:cubicBezTo>
                    <a:pt x="255" y="1499"/>
                    <a:pt x="507" y="1323"/>
                    <a:pt x="758" y="1144"/>
                  </a:cubicBezTo>
                  <a:cubicBezTo>
                    <a:pt x="705" y="1043"/>
                    <a:pt x="747" y="897"/>
                    <a:pt x="768" y="791"/>
                  </a:cubicBezTo>
                  <a:cubicBezTo>
                    <a:pt x="793" y="655"/>
                    <a:pt x="822" y="520"/>
                    <a:pt x="845" y="385"/>
                  </a:cubicBezTo>
                  <a:cubicBezTo>
                    <a:pt x="866" y="257"/>
                    <a:pt x="880" y="124"/>
                    <a:pt x="86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38"/>
            <p:cNvSpPr/>
            <p:nvPr/>
          </p:nvSpPr>
          <p:spPr>
            <a:xfrm>
              <a:off x="3681867" y="878886"/>
              <a:ext cx="66886" cy="46086"/>
            </a:xfrm>
            <a:custGeom>
              <a:rect b="b" l="l" r="r" t="t"/>
              <a:pathLst>
                <a:path extrusionOk="0" h="1161" w="1685">
                  <a:moveTo>
                    <a:pt x="893" y="1"/>
                  </a:moveTo>
                  <a:cubicBezTo>
                    <a:pt x="786" y="1"/>
                    <a:pt x="675" y="76"/>
                    <a:pt x="585" y="121"/>
                  </a:cubicBezTo>
                  <a:cubicBezTo>
                    <a:pt x="476" y="178"/>
                    <a:pt x="368" y="238"/>
                    <a:pt x="262" y="296"/>
                  </a:cubicBezTo>
                  <a:cubicBezTo>
                    <a:pt x="272" y="337"/>
                    <a:pt x="276" y="380"/>
                    <a:pt x="274" y="422"/>
                  </a:cubicBezTo>
                  <a:cubicBezTo>
                    <a:pt x="268" y="611"/>
                    <a:pt x="152" y="765"/>
                    <a:pt x="0" y="874"/>
                  </a:cubicBezTo>
                  <a:cubicBezTo>
                    <a:pt x="123" y="894"/>
                    <a:pt x="245" y="918"/>
                    <a:pt x="367" y="941"/>
                  </a:cubicBezTo>
                  <a:cubicBezTo>
                    <a:pt x="549" y="974"/>
                    <a:pt x="778" y="991"/>
                    <a:pt x="884" y="1161"/>
                  </a:cubicBezTo>
                  <a:cubicBezTo>
                    <a:pt x="946" y="1118"/>
                    <a:pt x="1027" y="1092"/>
                    <a:pt x="1091" y="1059"/>
                  </a:cubicBezTo>
                  <a:cubicBezTo>
                    <a:pt x="1177" y="1016"/>
                    <a:pt x="1258" y="966"/>
                    <a:pt x="1337" y="910"/>
                  </a:cubicBezTo>
                  <a:cubicBezTo>
                    <a:pt x="1415" y="853"/>
                    <a:pt x="1487" y="790"/>
                    <a:pt x="1553" y="720"/>
                  </a:cubicBezTo>
                  <a:cubicBezTo>
                    <a:pt x="1587" y="687"/>
                    <a:pt x="1620" y="651"/>
                    <a:pt x="1649" y="614"/>
                  </a:cubicBezTo>
                  <a:cubicBezTo>
                    <a:pt x="1661" y="598"/>
                    <a:pt x="1673" y="585"/>
                    <a:pt x="1684" y="572"/>
                  </a:cubicBezTo>
                  <a:cubicBezTo>
                    <a:pt x="1659" y="523"/>
                    <a:pt x="1628" y="478"/>
                    <a:pt x="1583" y="436"/>
                  </a:cubicBezTo>
                  <a:cubicBezTo>
                    <a:pt x="1409" y="270"/>
                    <a:pt x="1188" y="97"/>
                    <a:pt x="961" y="12"/>
                  </a:cubicBezTo>
                  <a:cubicBezTo>
                    <a:pt x="938" y="4"/>
                    <a:pt x="916" y="1"/>
                    <a:pt x="89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38"/>
            <p:cNvSpPr/>
            <p:nvPr/>
          </p:nvSpPr>
          <p:spPr>
            <a:xfrm>
              <a:off x="3722277" y="625275"/>
              <a:ext cx="24770" cy="32510"/>
            </a:xfrm>
            <a:custGeom>
              <a:rect b="b" l="l" r="r" t="t"/>
              <a:pathLst>
                <a:path extrusionOk="0" h="819" w="624">
                  <a:moveTo>
                    <a:pt x="345" y="0"/>
                  </a:moveTo>
                  <a:cubicBezTo>
                    <a:pt x="207" y="117"/>
                    <a:pt x="65" y="256"/>
                    <a:pt x="29" y="441"/>
                  </a:cubicBezTo>
                  <a:cubicBezTo>
                    <a:pt x="1" y="574"/>
                    <a:pt x="68" y="716"/>
                    <a:pt x="181" y="783"/>
                  </a:cubicBezTo>
                  <a:cubicBezTo>
                    <a:pt x="221" y="807"/>
                    <a:pt x="268" y="818"/>
                    <a:pt x="314" y="818"/>
                  </a:cubicBezTo>
                  <a:cubicBezTo>
                    <a:pt x="394" y="818"/>
                    <a:pt x="475" y="786"/>
                    <a:pt x="526" y="727"/>
                  </a:cubicBezTo>
                  <a:cubicBezTo>
                    <a:pt x="615" y="623"/>
                    <a:pt x="624" y="457"/>
                    <a:pt x="588" y="327"/>
                  </a:cubicBezTo>
                  <a:cubicBezTo>
                    <a:pt x="582" y="303"/>
                    <a:pt x="573" y="280"/>
                    <a:pt x="562" y="256"/>
                  </a:cubicBezTo>
                  <a:cubicBezTo>
                    <a:pt x="552" y="233"/>
                    <a:pt x="539" y="211"/>
                    <a:pt x="527" y="189"/>
                  </a:cubicBezTo>
                  <a:cubicBezTo>
                    <a:pt x="484" y="120"/>
                    <a:pt x="427" y="57"/>
                    <a:pt x="358" y="13"/>
                  </a:cubicBezTo>
                  <a:cubicBezTo>
                    <a:pt x="353" y="10"/>
                    <a:pt x="349" y="4"/>
                    <a:pt x="34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38"/>
            <p:cNvSpPr/>
            <p:nvPr/>
          </p:nvSpPr>
          <p:spPr>
            <a:xfrm>
              <a:off x="3592831" y="485589"/>
              <a:ext cx="139965" cy="113329"/>
            </a:xfrm>
            <a:custGeom>
              <a:rect b="b" l="l" r="r" t="t"/>
              <a:pathLst>
                <a:path extrusionOk="0" h="2855" w="3526">
                  <a:moveTo>
                    <a:pt x="244" y="0"/>
                  </a:moveTo>
                  <a:lnTo>
                    <a:pt x="100" y="178"/>
                  </a:lnTo>
                  <a:cubicBezTo>
                    <a:pt x="112" y="187"/>
                    <a:pt x="121" y="196"/>
                    <a:pt x="130" y="207"/>
                  </a:cubicBezTo>
                  <a:cubicBezTo>
                    <a:pt x="200" y="292"/>
                    <a:pt x="164" y="404"/>
                    <a:pt x="99" y="504"/>
                  </a:cubicBezTo>
                  <a:cubicBezTo>
                    <a:pt x="106" y="504"/>
                    <a:pt x="112" y="503"/>
                    <a:pt x="118" y="503"/>
                  </a:cubicBezTo>
                  <a:cubicBezTo>
                    <a:pt x="128" y="503"/>
                    <a:pt x="137" y="504"/>
                    <a:pt x="146" y="505"/>
                  </a:cubicBezTo>
                  <a:cubicBezTo>
                    <a:pt x="229" y="515"/>
                    <a:pt x="309" y="561"/>
                    <a:pt x="338" y="645"/>
                  </a:cubicBezTo>
                  <a:cubicBezTo>
                    <a:pt x="370" y="743"/>
                    <a:pt x="314" y="833"/>
                    <a:pt x="246" y="900"/>
                  </a:cubicBezTo>
                  <a:cubicBezTo>
                    <a:pt x="192" y="954"/>
                    <a:pt x="130" y="1004"/>
                    <a:pt x="69" y="1052"/>
                  </a:cubicBezTo>
                  <a:cubicBezTo>
                    <a:pt x="95" y="1067"/>
                    <a:pt x="120" y="1084"/>
                    <a:pt x="140" y="1110"/>
                  </a:cubicBezTo>
                  <a:cubicBezTo>
                    <a:pt x="207" y="1201"/>
                    <a:pt x="178" y="1321"/>
                    <a:pt x="100" y="1395"/>
                  </a:cubicBezTo>
                  <a:cubicBezTo>
                    <a:pt x="72" y="1422"/>
                    <a:pt x="38" y="1441"/>
                    <a:pt x="0" y="1456"/>
                  </a:cubicBezTo>
                  <a:cubicBezTo>
                    <a:pt x="15" y="1473"/>
                    <a:pt x="27" y="1489"/>
                    <a:pt x="38" y="1508"/>
                  </a:cubicBezTo>
                  <a:cubicBezTo>
                    <a:pt x="64" y="1553"/>
                    <a:pt x="74" y="1603"/>
                    <a:pt x="79" y="1655"/>
                  </a:cubicBezTo>
                  <a:cubicBezTo>
                    <a:pt x="82" y="1672"/>
                    <a:pt x="80" y="1687"/>
                    <a:pt x="80" y="1704"/>
                  </a:cubicBezTo>
                  <a:cubicBezTo>
                    <a:pt x="318" y="1520"/>
                    <a:pt x="558" y="1293"/>
                    <a:pt x="869" y="1293"/>
                  </a:cubicBezTo>
                  <a:cubicBezTo>
                    <a:pt x="895" y="1293"/>
                    <a:pt x="922" y="1294"/>
                    <a:pt x="949" y="1298"/>
                  </a:cubicBezTo>
                  <a:cubicBezTo>
                    <a:pt x="1314" y="1345"/>
                    <a:pt x="1637" y="1614"/>
                    <a:pt x="1928" y="1821"/>
                  </a:cubicBezTo>
                  <a:cubicBezTo>
                    <a:pt x="2099" y="1940"/>
                    <a:pt x="2269" y="2058"/>
                    <a:pt x="2438" y="2177"/>
                  </a:cubicBezTo>
                  <a:cubicBezTo>
                    <a:pt x="2605" y="2293"/>
                    <a:pt x="2785" y="2404"/>
                    <a:pt x="2912" y="2562"/>
                  </a:cubicBezTo>
                  <a:cubicBezTo>
                    <a:pt x="2913" y="2562"/>
                    <a:pt x="2913" y="2565"/>
                    <a:pt x="2915" y="2566"/>
                  </a:cubicBezTo>
                  <a:cubicBezTo>
                    <a:pt x="3074" y="2646"/>
                    <a:pt x="3225" y="2743"/>
                    <a:pt x="3364" y="2855"/>
                  </a:cubicBezTo>
                  <a:lnTo>
                    <a:pt x="3525" y="2658"/>
                  </a:lnTo>
                  <a:cubicBezTo>
                    <a:pt x="2572" y="1887"/>
                    <a:pt x="1622" y="1113"/>
                    <a:pt x="664" y="340"/>
                  </a:cubicBezTo>
                  <a:cubicBezTo>
                    <a:pt x="525" y="227"/>
                    <a:pt x="384" y="114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38"/>
            <p:cNvSpPr/>
            <p:nvPr/>
          </p:nvSpPr>
          <p:spPr>
            <a:xfrm>
              <a:off x="3674841" y="918939"/>
              <a:ext cx="38584" cy="73198"/>
            </a:xfrm>
            <a:custGeom>
              <a:rect b="b" l="l" r="r" t="t"/>
              <a:pathLst>
                <a:path extrusionOk="0" h="1844" w="972">
                  <a:moveTo>
                    <a:pt x="0" y="1"/>
                  </a:moveTo>
                  <a:cubicBezTo>
                    <a:pt x="236" y="169"/>
                    <a:pt x="439" y="387"/>
                    <a:pt x="491" y="686"/>
                  </a:cubicBezTo>
                  <a:cubicBezTo>
                    <a:pt x="529" y="910"/>
                    <a:pt x="501" y="1147"/>
                    <a:pt x="495" y="1374"/>
                  </a:cubicBezTo>
                  <a:cubicBezTo>
                    <a:pt x="491" y="1487"/>
                    <a:pt x="490" y="1599"/>
                    <a:pt x="485" y="1711"/>
                  </a:cubicBezTo>
                  <a:cubicBezTo>
                    <a:pt x="483" y="1750"/>
                    <a:pt x="483" y="1797"/>
                    <a:pt x="479" y="1844"/>
                  </a:cubicBezTo>
                  <a:cubicBezTo>
                    <a:pt x="615" y="1750"/>
                    <a:pt x="750" y="1657"/>
                    <a:pt x="886" y="1564"/>
                  </a:cubicBezTo>
                  <a:cubicBezTo>
                    <a:pt x="860" y="1491"/>
                    <a:pt x="886" y="1400"/>
                    <a:pt x="892" y="1326"/>
                  </a:cubicBezTo>
                  <a:cubicBezTo>
                    <a:pt x="903" y="1218"/>
                    <a:pt x="914" y="1106"/>
                    <a:pt x="924" y="996"/>
                  </a:cubicBezTo>
                  <a:cubicBezTo>
                    <a:pt x="941" y="788"/>
                    <a:pt x="972" y="570"/>
                    <a:pt x="960" y="361"/>
                  </a:cubicBezTo>
                  <a:cubicBezTo>
                    <a:pt x="954" y="262"/>
                    <a:pt x="914" y="188"/>
                    <a:pt x="818" y="153"/>
                  </a:cubicBezTo>
                  <a:cubicBezTo>
                    <a:pt x="722" y="116"/>
                    <a:pt x="617" y="105"/>
                    <a:pt x="519" y="85"/>
                  </a:cubicBezTo>
                  <a:cubicBezTo>
                    <a:pt x="349" y="51"/>
                    <a:pt x="175" y="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38"/>
            <p:cNvSpPr/>
            <p:nvPr/>
          </p:nvSpPr>
          <p:spPr>
            <a:xfrm>
              <a:off x="3687544" y="848758"/>
              <a:ext cx="12266" cy="36361"/>
            </a:xfrm>
            <a:custGeom>
              <a:rect b="b" l="l" r="r" t="t"/>
              <a:pathLst>
                <a:path extrusionOk="0" h="916" w="309">
                  <a:moveTo>
                    <a:pt x="241" y="0"/>
                  </a:moveTo>
                  <a:cubicBezTo>
                    <a:pt x="219" y="116"/>
                    <a:pt x="192" y="230"/>
                    <a:pt x="161" y="345"/>
                  </a:cubicBezTo>
                  <a:cubicBezTo>
                    <a:pt x="140" y="436"/>
                    <a:pt x="113" y="525"/>
                    <a:pt x="83" y="614"/>
                  </a:cubicBezTo>
                  <a:cubicBezTo>
                    <a:pt x="67" y="662"/>
                    <a:pt x="52" y="708"/>
                    <a:pt x="40" y="757"/>
                  </a:cubicBezTo>
                  <a:cubicBezTo>
                    <a:pt x="30" y="791"/>
                    <a:pt x="21" y="823"/>
                    <a:pt x="0" y="849"/>
                  </a:cubicBezTo>
                  <a:cubicBezTo>
                    <a:pt x="20" y="870"/>
                    <a:pt x="40" y="893"/>
                    <a:pt x="55" y="916"/>
                  </a:cubicBezTo>
                  <a:cubicBezTo>
                    <a:pt x="134" y="849"/>
                    <a:pt x="220" y="792"/>
                    <a:pt x="308" y="740"/>
                  </a:cubicBezTo>
                  <a:cubicBezTo>
                    <a:pt x="306" y="711"/>
                    <a:pt x="293" y="686"/>
                    <a:pt x="293" y="654"/>
                  </a:cubicBezTo>
                  <a:cubicBezTo>
                    <a:pt x="293" y="615"/>
                    <a:pt x="298" y="577"/>
                    <a:pt x="300" y="539"/>
                  </a:cubicBezTo>
                  <a:cubicBezTo>
                    <a:pt x="302" y="462"/>
                    <a:pt x="301" y="385"/>
                    <a:pt x="295" y="310"/>
                  </a:cubicBezTo>
                  <a:cubicBezTo>
                    <a:pt x="285" y="207"/>
                    <a:pt x="269" y="102"/>
                    <a:pt x="24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38"/>
            <p:cNvSpPr/>
            <p:nvPr/>
          </p:nvSpPr>
          <p:spPr>
            <a:xfrm>
              <a:off x="3624667" y="834785"/>
              <a:ext cx="69903" cy="43347"/>
            </a:xfrm>
            <a:custGeom>
              <a:rect b="b" l="l" r="r" t="t"/>
              <a:pathLst>
                <a:path extrusionOk="0" h="1092" w="1761">
                  <a:moveTo>
                    <a:pt x="1202" y="0"/>
                  </a:moveTo>
                  <a:cubicBezTo>
                    <a:pt x="1132" y="0"/>
                    <a:pt x="1062" y="4"/>
                    <a:pt x="991" y="10"/>
                  </a:cubicBezTo>
                  <a:cubicBezTo>
                    <a:pt x="689" y="35"/>
                    <a:pt x="382" y="116"/>
                    <a:pt x="116" y="259"/>
                  </a:cubicBezTo>
                  <a:cubicBezTo>
                    <a:pt x="75" y="280"/>
                    <a:pt x="30" y="305"/>
                    <a:pt x="0" y="343"/>
                  </a:cubicBezTo>
                  <a:cubicBezTo>
                    <a:pt x="146" y="424"/>
                    <a:pt x="268" y="544"/>
                    <a:pt x="385" y="663"/>
                  </a:cubicBezTo>
                  <a:cubicBezTo>
                    <a:pt x="448" y="725"/>
                    <a:pt x="509" y="791"/>
                    <a:pt x="569" y="857"/>
                  </a:cubicBezTo>
                  <a:cubicBezTo>
                    <a:pt x="627" y="924"/>
                    <a:pt x="693" y="991"/>
                    <a:pt x="739" y="1065"/>
                  </a:cubicBezTo>
                  <a:cubicBezTo>
                    <a:pt x="742" y="1070"/>
                    <a:pt x="745" y="1075"/>
                    <a:pt x="746" y="1081"/>
                  </a:cubicBezTo>
                  <a:cubicBezTo>
                    <a:pt x="809" y="1069"/>
                    <a:pt x="874" y="1059"/>
                    <a:pt x="936" y="1049"/>
                  </a:cubicBezTo>
                  <a:cubicBezTo>
                    <a:pt x="1005" y="1039"/>
                    <a:pt x="1078" y="1031"/>
                    <a:pt x="1149" y="1031"/>
                  </a:cubicBezTo>
                  <a:cubicBezTo>
                    <a:pt x="1251" y="1031"/>
                    <a:pt x="1352" y="1047"/>
                    <a:pt x="1442" y="1092"/>
                  </a:cubicBezTo>
                  <a:cubicBezTo>
                    <a:pt x="1448" y="1077"/>
                    <a:pt x="1454" y="1064"/>
                    <a:pt x="1460" y="1048"/>
                  </a:cubicBezTo>
                  <a:cubicBezTo>
                    <a:pt x="1480" y="1006"/>
                    <a:pt x="1497" y="966"/>
                    <a:pt x="1512" y="921"/>
                  </a:cubicBezTo>
                  <a:cubicBezTo>
                    <a:pt x="1546" y="834"/>
                    <a:pt x="1577" y="747"/>
                    <a:pt x="1606" y="658"/>
                  </a:cubicBezTo>
                  <a:cubicBezTo>
                    <a:pt x="1662" y="493"/>
                    <a:pt x="1710" y="328"/>
                    <a:pt x="1760" y="162"/>
                  </a:cubicBezTo>
                  <a:cubicBezTo>
                    <a:pt x="1691" y="44"/>
                    <a:pt x="1562" y="24"/>
                    <a:pt x="1429" y="12"/>
                  </a:cubicBezTo>
                  <a:cubicBezTo>
                    <a:pt x="1353" y="4"/>
                    <a:pt x="1277" y="0"/>
                    <a:pt x="120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38"/>
            <p:cNvSpPr/>
            <p:nvPr/>
          </p:nvSpPr>
          <p:spPr>
            <a:xfrm>
              <a:off x="3608193" y="949623"/>
              <a:ext cx="79350" cy="61368"/>
            </a:xfrm>
            <a:custGeom>
              <a:rect b="b" l="l" r="r" t="t"/>
              <a:pathLst>
                <a:path extrusionOk="0" h="1546" w="1999">
                  <a:moveTo>
                    <a:pt x="1" y="0"/>
                  </a:moveTo>
                  <a:lnTo>
                    <a:pt x="1" y="0"/>
                  </a:lnTo>
                  <a:cubicBezTo>
                    <a:pt x="23" y="89"/>
                    <a:pt x="70" y="171"/>
                    <a:pt x="94" y="261"/>
                  </a:cubicBezTo>
                  <a:cubicBezTo>
                    <a:pt x="99" y="278"/>
                    <a:pt x="97" y="297"/>
                    <a:pt x="89" y="313"/>
                  </a:cubicBezTo>
                  <a:cubicBezTo>
                    <a:pt x="549" y="721"/>
                    <a:pt x="1004" y="1130"/>
                    <a:pt x="1456" y="1546"/>
                  </a:cubicBezTo>
                  <a:cubicBezTo>
                    <a:pt x="1635" y="1426"/>
                    <a:pt x="1812" y="1306"/>
                    <a:pt x="1989" y="1186"/>
                  </a:cubicBezTo>
                  <a:cubicBezTo>
                    <a:pt x="1952" y="1127"/>
                    <a:pt x="1962" y="1047"/>
                    <a:pt x="1962" y="977"/>
                  </a:cubicBezTo>
                  <a:cubicBezTo>
                    <a:pt x="1962" y="872"/>
                    <a:pt x="1969" y="766"/>
                    <a:pt x="1973" y="661"/>
                  </a:cubicBezTo>
                  <a:cubicBezTo>
                    <a:pt x="1979" y="468"/>
                    <a:pt x="1998" y="271"/>
                    <a:pt x="1990" y="78"/>
                  </a:cubicBezTo>
                  <a:lnTo>
                    <a:pt x="1990" y="78"/>
                  </a:lnTo>
                  <a:cubicBezTo>
                    <a:pt x="1964" y="94"/>
                    <a:pt x="1938" y="109"/>
                    <a:pt x="1912" y="124"/>
                  </a:cubicBezTo>
                  <a:cubicBezTo>
                    <a:pt x="1821" y="174"/>
                    <a:pt x="1724" y="216"/>
                    <a:pt x="1627" y="249"/>
                  </a:cubicBezTo>
                  <a:cubicBezTo>
                    <a:pt x="1441" y="313"/>
                    <a:pt x="1241" y="348"/>
                    <a:pt x="1044" y="348"/>
                  </a:cubicBezTo>
                  <a:cubicBezTo>
                    <a:pt x="1030" y="348"/>
                    <a:pt x="1016" y="348"/>
                    <a:pt x="1002" y="347"/>
                  </a:cubicBezTo>
                  <a:cubicBezTo>
                    <a:pt x="646" y="338"/>
                    <a:pt x="282" y="223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38"/>
            <p:cNvSpPr/>
            <p:nvPr/>
          </p:nvSpPr>
          <p:spPr>
            <a:xfrm>
              <a:off x="3356210" y="545607"/>
              <a:ext cx="329548" cy="288305"/>
            </a:xfrm>
            <a:custGeom>
              <a:rect b="b" l="l" r="r" t="t"/>
              <a:pathLst>
                <a:path extrusionOk="0" h="7263" w="8302">
                  <a:moveTo>
                    <a:pt x="6846" y="0"/>
                  </a:moveTo>
                  <a:cubicBezTo>
                    <a:pt x="6762" y="0"/>
                    <a:pt x="6678" y="19"/>
                    <a:pt x="6596" y="64"/>
                  </a:cubicBezTo>
                  <a:cubicBezTo>
                    <a:pt x="6443" y="146"/>
                    <a:pt x="6312" y="264"/>
                    <a:pt x="6175" y="367"/>
                  </a:cubicBezTo>
                  <a:cubicBezTo>
                    <a:pt x="6026" y="477"/>
                    <a:pt x="5877" y="587"/>
                    <a:pt x="5723" y="691"/>
                  </a:cubicBezTo>
                  <a:cubicBezTo>
                    <a:pt x="5409" y="904"/>
                    <a:pt x="5078" y="1078"/>
                    <a:pt x="4742" y="1251"/>
                  </a:cubicBezTo>
                  <a:cubicBezTo>
                    <a:pt x="4571" y="1339"/>
                    <a:pt x="4417" y="1441"/>
                    <a:pt x="4274" y="1570"/>
                  </a:cubicBezTo>
                  <a:cubicBezTo>
                    <a:pt x="4146" y="1684"/>
                    <a:pt x="4024" y="1799"/>
                    <a:pt x="3885" y="1901"/>
                  </a:cubicBezTo>
                  <a:cubicBezTo>
                    <a:pt x="3601" y="2109"/>
                    <a:pt x="3284" y="2261"/>
                    <a:pt x="2995" y="2464"/>
                  </a:cubicBezTo>
                  <a:cubicBezTo>
                    <a:pt x="2713" y="2663"/>
                    <a:pt x="2493" y="2935"/>
                    <a:pt x="2209" y="3133"/>
                  </a:cubicBezTo>
                  <a:cubicBezTo>
                    <a:pt x="1932" y="3329"/>
                    <a:pt x="1589" y="3406"/>
                    <a:pt x="1315" y="3606"/>
                  </a:cubicBezTo>
                  <a:cubicBezTo>
                    <a:pt x="1047" y="3803"/>
                    <a:pt x="881" y="4107"/>
                    <a:pt x="624" y="4317"/>
                  </a:cubicBezTo>
                  <a:cubicBezTo>
                    <a:pt x="410" y="4490"/>
                    <a:pt x="165" y="4621"/>
                    <a:pt x="1" y="4845"/>
                  </a:cubicBezTo>
                  <a:cubicBezTo>
                    <a:pt x="901" y="5663"/>
                    <a:pt x="1815" y="6465"/>
                    <a:pt x="2732" y="7262"/>
                  </a:cubicBezTo>
                  <a:lnTo>
                    <a:pt x="2879" y="7093"/>
                  </a:lnTo>
                  <a:cubicBezTo>
                    <a:pt x="2681" y="6928"/>
                    <a:pt x="2506" y="6735"/>
                    <a:pt x="2360" y="6518"/>
                  </a:cubicBezTo>
                  <a:cubicBezTo>
                    <a:pt x="1930" y="5874"/>
                    <a:pt x="1792" y="4877"/>
                    <a:pt x="2352" y="4265"/>
                  </a:cubicBezTo>
                  <a:cubicBezTo>
                    <a:pt x="2253" y="4233"/>
                    <a:pt x="2143" y="4188"/>
                    <a:pt x="2094" y="4098"/>
                  </a:cubicBezTo>
                  <a:cubicBezTo>
                    <a:pt x="2037" y="3990"/>
                    <a:pt x="2089" y="3860"/>
                    <a:pt x="2182" y="3789"/>
                  </a:cubicBezTo>
                  <a:cubicBezTo>
                    <a:pt x="2230" y="3752"/>
                    <a:pt x="2287" y="3735"/>
                    <a:pt x="2348" y="3729"/>
                  </a:cubicBezTo>
                  <a:cubicBezTo>
                    <a:pt x="2360" y="3727"/>
                    <a:pt x="2370" y="3727"/>
                    <a:pt x="2381" y="3727"/>
                  </a:cubicBezTo>
                  <a:cubicBezTo>
                    <a:pt x="2342" y="3610"/>
                    <a:pt x="2359" y="3460"/>
                    <a:pt x="2415" y="3366"/>
                  </a:cubicBezTo>
                  <a:cubicBezTo>
                    <a:pt x="2459" y="3288"/>
                    <a:pt x="2535" y="3243"/>
                    <a:pt x="2621" y="3243"/>
                  </a:cubicBezTo>
                  <a:cubicBezTo>
                    <a:pt x="2640" y="3243"/>
                    <a:pt x="2660" y="3245"/>
                    <a:pt x="2680" y="3250"/>
                  </a:cubicBezTo>
                  <a:cubicBezTo>
                    <a:pt x="2708" y="3255"/>
                    <a:pt x="2733" y="3266"/>
                    <a:pt x="2758" y="3279"/>
                  </a:cubicBezTo>
                  <a:cubicBezTo>
                    <a:pt x="2766" y="3137"/>
                    <a:pt x="2834" y="2998"/>
                    <a:pt x="2958" y="2961"/>
                  </a:cubicBezTo>
                  <a:cubicBezTo>
                    <a:pt x="2978" y="2955"/>
                    <a:pt x="2998" y="2952"/>
                    <a:pt x="3018" y="2952"/>
                  </a:cubicBezTo>
                  <a:cubicBezTo>
                    <a:pt x="3183" y="2952"/>
                    <a:pt x="3314" y="3151"/>
                    <a:pt x="3386" y="3277"/>
                  </a:cubicBezTo>
                  <a:cubicBezTo>
                    <a:pt x="3429" y="3351"/>
                    <a:pt x="3473" y="3433"/>
                    <a:pt x="3507" y="3520"/>
                  </a:cubicBezTo>
                  <a:cubicBezTo>
                    <a:pt x="3719" y="3394"/>
                    <a:pt x="3955" y="3344"/>
                    <a:pt x="4194" y="3344"/>
                  </a:cubicBezTo>
                  <a:cubicBezTo>
                    <a:pt x="4410" y="3344"/>
                    <a:pt x="4628" y="3385"/>
                    <a:pt x="4833" y="3450"/>
                  </a:cubicBezTo>
                  <a:cubicBezTo>
                    <a:pt x="5305" y="3599"/>
                    <a:pt x="5733" y="3854"/>
                    <a:pt x="6045" y="4240"/>
                  </a:cubicBezTo>
                  <a:lnTo>
                    <a:pt x="6161" y="4190"/>
                  </a:lnTo>
                  <a:cubicBezTo>
                    <a:pt x="6078" y="4091"/>
                    <a:pt x="6001" y="3986"/>
                    <a:pt x="5932" y="3876"/>
                  </a:cubicBezTo>
                  <a:cubicBezTo>
                    <a:pt x="5525" y="3216"/>
                    <a:pt x="5424" y="2215"/>
                    <a:pt x="6005" y="1623"/>
                  </a:cubicBezTo>
                  <a:cubicBezTo>
                    <a:pt x="5905" y="1589"/>
                    <a:pt x="5797" y="1540"/>
                    <a:pt x="5753" y="1448"/>
                  </a:cubicBezTo>
                  <a:cubicBezTo>
                    <a:pt x="5698" y="1336"/>
                    <a:pt x="5755" y="1208"/>
                    <a:pt x="5851" y="1142"/>
                  </a:cubicBezTo>
                  <a:cubicBezTo>
                    <a:pt x="5901" y="1105"/>
                    <a:pt x="5958" y="1090"/>
                    <a:pt x="6019" y="1085"/>
                  </a:cubicBezTo>
                  <a:cubicBezTo>
                    <a:pt x="6031" y="1085"/>
                    <a:pt x="6041" y="1085"/>
                    <a:pt x="6052" y="1087"/>
                  </a:cubicBezTo>
                  <a:cubicBezTo>
                    <a:pt x="6018" y="969"/>
                    <a:pt x="6040" y="820"/>
                    <a:pt x="6099" y="727"/>
                  </a:cubicBezTo>
                  <a:cubicBezTo>
                    <a:pt x="6146" y="654"/>
                    <a:pt x="6220" y="611"/>
                    <a:pt x="6301" y="611"/>
                  </a:cubicBezTo>
                  <a:cubicBezTo>
                    <a:pt x="6323" y="611"/>
                    <a:pt x="6346" y="615"/>
                    <a:pt x="6368" y="621"/>
                  </a:cubicBezTo>
                  <a:cubicBezTo>
                    <a:pt x="6395" y="627"/>
                    <a:pt x="6420" y="639"/>
                    <a:pt x="6445" y="653"/>
                  </a:cubicBezTo>
                  <a:cubicBezTo>
                    <a:pt x="6459" y="513"/>
                    <a:pt x="6531" y="376"/>
                    <a:pt x="6656" y="344"/>
                  </a:cubicBezTo>
                  <a:cubicBezTo>
                    <a:pt x="6674" y="339"/>
                    <a:pt x="6692" y="337"/>
                    <a:pt x="6709" y="337"/>
                  </a:cubicBezTo>
                  <a:cubicBezTo>
                    <a:pt x="6880" y="337"/>
                    <a:pt x="7005" y="545"/>
                    <a:pt x="7074" y="674"/>
                  </a:cubicBezTo>
                  <a:cubicBezTo>
                    <a:pt x="7114" y="750"/>
                    <a:pt x="7155" y="835"/>
                    <a:pt x="7186" y="922"/>
                  </a:cubicBezTo>
                  <a:cubicBezTo>
                    <a:pt x="7383" y="813"/>
                    <a:pt x="7598" y="769"/>
                    <a:pt x="7816" y="769"/>
                  </a:cubicBezTo>
                  <a:cubicBezTo>
                    <a:pt x="7978" y="769"/>
                    <a:pt x="8142" y="794"/>
                    <a:pt x="8301" y="835"/>
                  </a:cubicBezTo>
                  <a:cubicBezTo>
                    <a:pt x="8285" y="821"/>
                    <a:pt x="8268" y="808"/>
                    <a:pt x="8249" y="795"/>
                  </a:cubicBezTo>
                  <a:cubicBezTo>
                    <a:pt x="8075" y="670"/>
                    <a:pt x="7902" y="545"/>
                    <a:pt x="7722" y="428"/>
                  </a:cubicBezTo>
                  <a:cubicBezTo>
                    <a:pt x="7479" y="263"/>
                    <a:pt x="7160" y="0"/>
                    <a:pt x="6846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38"/>
            <p:cNvSpPr/>
            <p:nvPr/>
          </p:nvSpPr>
          <p:spPr>
            <a:xfrm>
              <a:off x="3608154" y="917787"/>
              <a:ext cx="77921" cy="38703"/>
            </a:xfrm>
            <a:custGeom>
              <a:rect b="b" l="l" r="r" t="t"/>
              <a:pathLst>
                <a:path extrusionOk="0" h="975" w="1963">
                  <a:moveTo>
                    <a:pt x="869" y="0"/>
                  </a:moveTo>
                  <a:cubicBezTo>
                    <a:pt x="670" y="166"/>
                    <a:pt x="432" y="282"/>
                    <a:pt x="208" y="411"/>
                  </a:cubicBezTo>
                  <a:cubicBezTo>
                    <a:pt x="118" y="462"/>
                    <a:pt x="30" y="525"/>
                    <a:pt x="0" y="625"/>
                  </a:cubicBezTo>
                  <a:cubicBezTo>
                    <a:pt x="303" y="826"/>
                    <a:pt x="636" y="969"/>
                    <a:pt x="1004" y="974"/>
                  </a:cubicBezTo>
                  <a:cubicBezTo>
                    <a:pt x="1013" y="974"/>
                    <a:pt x="1021" y="974"/>
                    <a:pt x="1030" y="974"/>
                  </a:cubicBezTo>
                  <a:cubicBezTo>
                    <a:pt x="1211" y="974"/>
                    <a:pt x="1392" y="942"/>
                    <a:pt x="1564" y="884"/>
                  </a:cubicBezTo>
                  <a:cubicBezTo>
                    <a:pt x="1657" y="851"/>
                    <a:pt x="1749" y="808"/>
                    <a:pt x="1837" y="759"/>
                  </a:cubicBezTo>
                  <a:cubicBezTo>
                    <a:pt x="1879" y="734"/>
                    <a:pt x="1920" y="702"/>
                    <a:pt x="1963" y="682"/>
                  </a:cubicBezTo>
                  <a:cubicBezTo>
                    <a:pt x="1890" y="433"/>
                    <a:pt x="1692" y="242"/>
                    <a:pt x="1506" y="62"/>
                  </a:cubicBezTo>
                  <a:cubicBezTo>
                    <a:pt x="1475" y="70"/>
                    <a:pt x="1443" y="78"/>
                    <a:pt x="1412" y="83"/>
                  </a:cubicBezTo>
                  <a:cubicBezTo>
                    <a:pt x="1370" y="89"/>
                    <a:pt x="1326" y="93"/>
                    <a:pt x="1280" y="93"/>
                  </a:cubicBezTo>
                  <a:cubicBezTo>
                    <a:pt x="1143" y="93"/>
                    <a:pt x="994" y="63"/>
                    <a:pt x="869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38"/>
            <p:cNvSpPr/>
            <p:nvPr/>
          </p:nvSpPr>
          <p:spPr>
            <a:xfrm>
              <a:off x="3197033" y="604951"/>
              <a:ext cx="461335" cy="421482"/>
            </a:xfrm>
            <a:custGeom>
              <a:rect b="b" l="l" r="r" t="t"/>
              <a:pathLst>
                <a:path extrusionOk="0" h="10618" w="11622">
                  <a:moveTo>
                    <a:pt x="281" y="1"/>
                  </a:moveTo>
                  <a:cubicBezTo>
                    <a:pt x="188" y="57"/>
                    <a:pt x="94" y="110"/>
                    <a:pt x="0" y="166"/>
                  </a:cubicBezTo>
                  <a:cubicBezTo>
                    <a:pt x="746" y="949"/>
                    <a:pt x="1494" y="1727"/>
                    <a:pt x="2275" y="2474"/>
                  </a:cubicBezTo>
                  <a:cubicBezTo>
                    <a:pt x="3723" y="3861"/>
                    <a:pt x="5245" y="5172"/>
                    <a:pt x="6755" y="6493"/>
                  </a:cubicBezTo>
                  <a:cubicBezTo>
                    <a:pt x="8265" y="7816"/>
                    <a:pt x="9772" y="9142"/>
                    <a:pt x="11206" y="10548"/>
                  </a:cubicBezTo>
                  <a:cubicBezTo>
                    <a:pt x="11228" y="10570"/>
                    <a:pt x="11239" y="10592"/>
                    <a:pt x="11241" y="10617"/>
                  </a:cubicBezTo>
                  <a:cubicBezTo>
                    <a:pt x="11277" y="10591"/>
                    <a:pt x="11314" y="10566"/>
                    <a:pt x="11350" y="10541"/>
                  </a:cubicBezTo>
                  <a:cubicBezTo>
                    <a:pt x="11441" y="10480"/>
                    <a:pt x="11530" y="10421"/>
                    <a:pt x="11622" y="10359"/>
                  </a:cubicBezTo>
                  <a:cubicBezTo>
                    <a:pt x="10800" y="9603"/>
                    <a:pt x="9963" y="8863"/>
                    <a:pt x="9123" y="8124"/>
                  </a:cubicBezTo>
                  <a:cubicBezTo>
                    <a:pt x="7617" y="6801"/>
                    <a:pt x="6093" y="5502"/>
                    <a:pt x="4599" y="4166"/>
                  </a:cubicBezTo>
                  <a:cubicBezTo>
                    <a:pt x="3859" y="3502"/>
                    <a:pt x="3126" y="2830"/>
                    <a:pt x="2407" y="2145"/>
                  </a:cubicBezTo>
                  <a:cubicBezTo>
                    <a:pt x="1680" y="1451"/>
                    <a:pt x="954" y="748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38"/>
            <p:cNvSpPr/>
            <p:nvPr/>
          </p:nvSpPr>
          <p:spPr>
            <a:xfrm>
              <a:off x="3626890" y="687517"/>
              <a:ext cx="31875" cy="24492"/>
            </a:xfrm>
            <a:custGeom>
              <a:rect b="b" l="l" r="r" t="t"/>
              <a:pathLst>
                <a:path extrusionOk="0" h="617" w="803">
                  <a:moveTo>
                    <a:pt x="338" y="1"/>
                  </a:moveTo>
                  <a:cubicBezTo>
                    <a:pt x="224" y="1"/>
                    <a:pt x="107" y="39"/>
                    <a:pt x="15" y="105"/>
                  </a:cubicBezTo>
                  <a:cubicBezTo>
                    <a:pt x="11" y="108"/>
                    <a:pt x="4" y="110"/>
                    <a:pt x="0" y="111"/>
                  </a:cubicBezTo>
                  <a:cubicBezTo>
                    <a:pt x="60" y="283"/>
                    <a:pt x="138" y="465"/>
                    <a:pt x="295" y="567"/>
                  </a:cubicBezTo>
                  <a:cubicBezTo>
                    <a:pt x="348" y="601"/>
                    <a:pt x="408" y="617"/>
                    <a:pt x="468" y="617"/>
                  </a:cubicBezTo>
                  <a:cubicBezTo>
                    <a:pt x="541" y="617"/>
                    <a:pt x="613" y="593"/>
                    <a:pt x="670" y="549"/>
                  </a:cubicBezTo>
                  <a:cubicBezTo>
                    <a:pt x="771" y="472"/>
                    <a:pt x="802" y="316"/>
                    <a:pt x="743" y="208"/>
                  </a:cubicBezTo>
                  <a:cubicBezTo>
                    <a:pt x="679" y="85"/>
                    <a:pt x="527" y="18"/>
                    <a:pt x="392" y="4"/>
                  </a:cubicBezTo>
                  <a:cubicBezTo>
                    <a:pt x="374" y="2"/>
                    <a:pt x="356" y="1"/>
                    <a:pt x="33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38"/>
            <p:cNvSpPr/>
            <p:nvPr/>
          </p:nvSpPr>
          <p:spPr>
            <a:xfrm>
              <a:off x="3623397" y="851775"/>
              <a:ext cx="24492" cy="32510"/>
            </a:xfrm>
            <a:custGeom>
              <a:rect b="b" l="l" r="r" t="t"/>
              <a:pathLst>
                <a:path extrusionOk="0" h="819" w="617">
                  <a:moveTo>
                    <a:pt x="3" y="0"/>
                  </a:moveTo>
                  <a:lnTo>
                    <a:pt x="3" y="0"/>
                  </a:lnTo>
                  <a:cubicBezTo>
                    <a:pt x="1" y="63"/>
                    <a:pt x="23" y="137"/>
                    <a:pt x="32" y="193"/>
                  </a:cubicBezTo>
                  <a:cubicBezTo>
                    <a:pt x="54" y="337"/>
                    <a:pt x="82" y="480"/>
                    <a:pt x="84" y="626"/>
                  </a:cubicBezTo>
                  <a:cubicBezTo>
                    <a:pt x="185" y="685"/>
                    <a:pt x="287" y="745"/>
                    <a:pt x="378" y="819"/>
                  </a:cubicBezTo>
                  <a:cubicBezTo>
                    <a:pt x="379" y="819"/>
                    <a:pt x="379" y="819"/>
                    <a:pt x="381" y="818"/>
                  </a:cubicBezTo>
                  <a:cubicBezTo>
                    <a:pt x="451" y="764"/>
                    <a:pt x="532" y="726"/>
                    <a:pt x="616" y="698"/>
                  </a:cubicBezTo>
                  <a:cubicBezTo>
                    <a:pt x="568" y="642"/>
                    <a:pt x="524" y="579"/>
                    <a:pt x="477" y="523"/>
                  </a:cubicBezTo>
                  <a:cubicBezTo>
                    <a:pt x="423" y="459"/>
                    <a:pt x="366" y="395"/>
                    <a:pt x="309" y="331"/>
                  </a:cubicBezTo>
                  <a:cubicBezTo>
                    <a:pt x="206" y="221"/>
                    <a:pt x="97" y="117"/>
                    <a:pt x="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38"/>
            <p:cNvSpPr/>
            <p:nvPr/>
          </p:nvSpPr>
          <p:spPr>
            <a:xfrm>
              <a:off x="3589815" y="564304"/>
              <a:ext cx="48944" cy="43426"/>
            </a:xfrm>
            <a:custGeom>
              <a:rect b="b" l="l" r="r" t="t"/>
              <a:pathLst>
                <a:path extrusionOk="0" h="1094" w="1233">
                  <a:moveTo>
                    <a:pt x="828" y="1"/>
                  </a:moveTo>
                  <a:cubicBezTo>
                    <a:pt x="826" y="1"/>
                    <a:pt x="824" y="1"/>
                    <a:pt x="822" y="1"/>
                  </a:cubicBezTo>
                  <a:cubicBezTo>
                    <a:pt x="770" y="6"/>
                    <a:pt x="744" y="68"/>
                    <a:pt x="730" y="110"/>
                  </a:cubicBezTo>
                  <a:cubicBezTo>
                    <a:pt x="698" y="212"/>
                    <a:pt x="726" y="295"/>
                    <a:pt x="750" y="392"/>
                  </a:cubicBezTo>
                  <a:cubicBezTo>
                    <a:pt x="762" y="446"/>
                    <a:pt x="724" y="477"/>
                    <a:pt x="683" y="477"/>
                  </a:cubicBezTo>
                  <a:cubicBezTo>
                    <a:pt x="659" y="477"/>
                    <a:pt x="633" y="466"/>
                    <a:pt x="618" y="442"/>
                  </a:cubicBezTo>
                  <a:cubicBezTo>
                    <a:pt x="617" y="442"/>
                    <a:pt x="617" y="442"/>
                    <a:pt x="615" y="443"/>
                  </a:cubicBezTo>
                  <a:cubicBezTo>
                    <a:pt x="601" y="422"/>
                    <a:pt x="588" y="399"/>
                    <a:pt x="580" y="373"/>
                  </a:cubicBezTo>
                  <a:cubicBezTo>
                    <a:pt x="549" y="327"/>
                    <a:pt x="502" y="285"/>
                    <a:pt x="456" y="275"/>
                  </a:cubicBezTo>
                  <a:cubicBezTo>
                    <a:pt x="447" y="273"/>
                    <a:pt x="438" y="272"/>
                    <a:pt x="430" y="272"/>
                  </a:cubicBezTo>
                  <a:cubicBezTo>
                    <a:pt x="375" y="272"/>
                    <a:pt x="343" y="316"/>
                    <a:pt x="327" y="370"/>
                  </a:cubicBezTo>
                  <a:cubicBezTo>
                    <a:pt x="311" y="422"/>
                    <a:pt x="310" y="479"/>
                    <a:pt x="323" y="531"/>
                  </a:cubicBezTo>
                  <a:cubicBezTo>
                    <a:pt x="338" y="587"/>
                    <a:pt x="369" y="613"/>
                    <a:pt x="404" y="657"/>
                  </a:cubicBezTo>
                  <a:cubicBezTo>
                    <a:pt x="441" y="705"/>
                    <a:pt x="412" y="797"/>
                    <a:pt x="351" y="797"/>
                  </a:cubicBezTo>
                  <a:cubicBezTo>
                    <a:pt x="342" y="797"/>
                    <a:pt x="332" y="794"/>
                    <a:pt x="321" y="789"/>
                  </a:cubicBezTo>
                  <a:cubicBezTo>
                    <a:pt x="288" y="774"/>
                    <a:pt x="242" y="765"/>
                    <a:pt x="196" y="765"/>
                  </a:cubicBezTo>
                  <a:cubicBezTo>
                    <a:pt x="144" y="765"/>
                    <a:pt x="91" y="777"/>
                    <a:pt x="59" y="807"/>
                  </a:cubicBezTo>
                  <a:cubicBezTo>
                    <a:pt x="0" y="860"/>
                    <a:pt x="25" y="906"/>
                    <a:pt x="87" y="940"/>
                  </a:cubicBezTo>
                  <a:cubicBezTo>
                    <a:pt x="252" y="1031"/>
                    <a:pt x="440" y="1093"/>
                    <a:pt x="630" y="1093"/>
                  </a:cubicBezTo>
                  <a:cubicBezTo>
                    <a:pt x="698" y="1093"/>
                    <a:pt x="766" y="1085"/>
                    <a:pt x="833" y="1068"/>
                  </a:cubicBezTo>
                  <a:cubicBezTo>
                    <a:pt x="1059" y="1009"/>
                    <a:pt x="1232" y="837"/>
                    <a:pt x="1182" y="592"/>
                  </a:cubicBezTo>
                  <a:cubicBezTo>
                    <a:pt x="1161" y="491"/>
                    <a:pt x="1125" y="392"/>
                    <a:pt x="1082" y="301"/>
                  </a:cubicBezTo>
                  <a:cubicBezTo>
                    <a:pt x="1045" y="215"/>
                    <a:pt x="1001" y="110"/>
                    <a:pt x="928" y="48"/>
                  </a:cubicBezTo>
                  <a:cubicBezTo>
                    <a:pt x="902" y="26"/>
                    <a:pt x="865" y="1"/>
                    <a:pt x="82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38"/>
            <p:cNvSpPr/>
            <p:nvPr/>
          </p:nvSpPr>
          <p:spPr>
            <a:xfrm>
              <a:off x="3193262" y="616622"/>
              <a:ext cx="443353" cy="471497"/>
            </a:xfrm>
            <a:custGeom>
              <a:rect b="b" l="l" r="r" t="t"/>
              <a:pathLst>
                <a:path extrusionOk="0" h="11878" w="11169">
                  <a:moveTo>
                    <a:pt x="1" y="1"/>
                  </a:moveTo>
                  <a:lnTo>
                    <a:pt x="1" y="1"/>
                  </a:lnTo>
                  <a:cubicBezTo>
                    <a:pt x="18" y="171"/>
                    <a:pt x="41" y="342"/>
                    <a:pt x="58" y="513"/>
                  </a:cubicBezTo>
                  <a:lnTo>
                    <a:pt x="81" y="778"/>
                  </a:lnTo>
                  <a:cubicBezTo>
                    <a:pt x="86" y="846"/>
                    <a:pt x="98" y="917"/>
                    <a:pt x="96" y="988"/>
                  </a:cubicBezTo>
                  <a:cubicBezTo>
                    <a:pt x="117" y="990"/>
                    <a:pt x="137" y="994"/>
                    <a:pt x="157" y="1000"/>
                  </a:cubicBezTo>
                  <a:cubicBezTo>
                    <a:pt x="203" y="1016"/>
                    <a:pt x="244" y="1045"/>
                    <a:pt x="275" y="1080"/>
                  </a:cubicBezTo>
                  <a:cubicBezTo>
                    <a:pt x="287" y="1093"/>
                    <a:pt x="334" y="1201"/>
                    <a:pt x="339" y="1202"/>
                  </a:cubicBezTo>
                  <a:cubicBezTo>
                    <a:pt x="344" y="1202"/>
                    <a:pt x="407" y="1177"/>
                    <a:pt x="409" y="1176"/>
                  </a:cubicBezTo>
                  <a:cubicBezTo>
                    <a:pt x="430" y="1172"/>
                    <a:pt x="454" y="1171"/>
                    <a:pt x="474" y="1170"/>
                  </a:cubicBezTo>
                  <a:cubicBezTo>
                    <a:pt x="477" y="1170"/>
                    <a:pt x="479" y="1170"/>
                    <a:pt x="482" y="1170"/>
                  </a:cubicBezTo>
                  <a:cubicBezTo>
                    <a:pt x="531" y="1170"/>
                    <a:pt x="581" y="1180"/>
                    <a:pt x="627" y="1197"/>
                  </a:cubicBezTo>
                  <a:cubicBezTo>
                    <a:pt x="793" y="1260"/>
                    <a:pt x="877" y="1431"/>
                    <a:pt x="851" y="1594"/>
                  </a:cubicBezTo>
                  <a:cubicBezTo>
                    <a:pt x="938" y="1618"/>
                    <a:pt x="1013" y="1686"/>
                    <a:pt x="1048" y="1770"/>
                  </a:cubicBezTo>
                  <a:cubicBezTo>
                    <a:pt x="1094" y="1883"/>
                    <a:pt x="1065" y="1997"/>
                    <a:pt x="1010" y="2098"/>
                  </a:cubicBezTo>
                  <a:cubicBezTo>
                    <a:pt x="1158" y="2171"/>
                    <a:pt x="1231" y="2354"/>
                    <a:pt x="1157" y="2507"/>
                  </a:cubicBezTo>
                  <a:cubicBezTo>
                    <a:pt x="1231" y="2589"/>
                    <a:pt x="1262" y="2703"/>
                    <a:pt x="1226" y="2811"/>
                  </a:cubicBezTo>
                  <a:cubicBezTo>
                    <a:pt x="1287" y="2846"/>
                    <a:pt x="1335" y="2898"/>
                    <a:pt x="1360" y="2966"/>
                  </a:cubicBezTo>
                  <a:cubicBezTo>
                    <a:pt x="1372" y="3002"/>
                    <a:pt x="1366" y="3035"/>
                    <a:pt x="1412" y="3050"/>
                  </a:cubicBezTo>
                  <a:cubicBezTo>
                    <a:pt x="1414" y="3050"/>
                    <a:pt x="1416" y="3051"/>
                    <a:pt x="1418" y="3051"/>
                  </a:cubicBezTo>
                  <a:cubicBezTo>
                    <a:pt x="1439" y="3051"/>
                    <a:pt x="1476" y="3034"/>
                    <a:pt x="1492" y="3029"/>
                  </a:cubicBezTo>
                  <a:cubicBezTo>
                    <a:pt x="1544" y="3015"/>
                    <a:pt x="1591" y="3003"/>
                    <a:pt x="1644" y="3003"/>
                  </a:cubicBezTo>
                  <a:cubicBezTo>
                    <a:pt x="1650" y="3003"/>
                    <a:pt x="1656" y="3003"/>
                    <a:pt x="1662" y="3003"/>
                  </a:cubicBezTo>
                  <a:cubicBezTo>
                    <a:pt x="1836" y="3010"/>
                    <a:pt x="2011" y="3139"/>
                    <a:pt x="2063" y="3307"/>
                  </a:cubicBezTo>
                  <a:cubicBezTo>
                    <a:pt x="2110" y="3295"/>
                    <a:pt x="2159" y="3288"/>
                    <a:pt x="2208" y="3288"/>
                  </a:cubicBezTo>
                  <a:cubicBezTo>
                    <a:pt x="2290" y="3288"/>
                    <a:pt x="2371" y="3307"/>
                    <a:pt x="2443" y="3352"/>
                  </a:cubicBezTo>
                  <a:cubicBezTo>
                    <a:pt x="2561" y="3427"/>
                    <a:pt x="2631" y="3547"/>
                    <a:pt x="2646" y="3680"/>
                  </a:cubicBezTo>
                  <a:cubicBezTo>
                    <a:pt x="2817" y="3680"/>
                    <a:pt x="3001" y="3738"/>
                    <a:pt x="3110" y="3863"/>
                  </a:cubicBezTo>
                  <a:cubicBezTo>
                    <a:pt x="3199" y="3965"/>
                    <a:pt x="3234" y="4101"/>
                    <a:pt x="3209" y="4227"/>
                  </a:cubicBezTo>
                  <a:cubicBezTo>
                    <a:pt x="3328" y="4244"/>
                    <a:pt x="3436" y="4302"/>
                    <a:pt x="3516" y="4400"/>
                  </a:cubicBezTo>
                  <a:cubicBezTo>
                    <a:pt x="3604" y="4505"/>
                    <a:pt x="3645" y="4654"/>
                    <a:pt x="3621" y="4790"/>
                  </a:cubicBezTo>
                  <a:cubicBezTo>
                    <a:pt x="3733" y="4816"/>
                    <a:pt x="3834" y="4889"/>
                    <a:pt x="3879" y="4997"/>
                  </a:cubicBezTo>
                  <a:cubicBezTo>
                    <a:pt x="3923" y="5104"/>
                    <a:pt x="3905" y="5217"/>
                    <a:pt x="3844" y="5307"/>
                  </a:cubicBezTo>
                  <a:cubicBezTo>
                    <a:pt x="3948" y="5373"/>
                    <a:pt x="4023" y="5483"/>
                    <a:pt x="4047" y="5601"/>
                  </a:cubicBezTo>
                  <a:cubicBezTo>
                    <a:pt x="4051" y="5601"/>
                    <a:pt x="4056" y="5601"/>
                    <a:pt x="4061" y="5601"/>
                  </a:cubicBezTo>
                  <a:cubicBezTo>
                    <a:pt x="4154" y="5601"/>
                    <a:pt x="4247" y="5631"/>
                    <a:pt x="4318" y="5700"/>
                  </a:cubicBezTo>
                  <a:cubicBezTo>
                    <a:pt x="4415" y="5594"/>
                    <a:pt x="4534" y="5517"/>
                    <a:pt x="4686" y="5517"/>
                  </a:cubicBezTo>
                  <a:cubicBezTo>
                    <a:pt x="4694" y="5517"/>
                    <a:pt x="4703" y="5518"/>
                    <a:pt x="4712" y="5518"/>
                  </a:cubicBezTo>
                  <a:cubicBezTo>
                    <a:pt x="4858" y="5525"/>
                    <a:pt x="4988" y="5601"/>
                    <a:pt x="5066" y="5718"/>
                  </a:cubicBezTo>
                  <a:cubicBezTo>
                    <a:pt x="5107" y="5697"/>
                    <a:pt x="5153" y="5686"/>
                    <a:pt x="5199" y="5686"/>
                  </a:cubicBezTo>
                  <a:cubicBezTo>
                    <a:pt x="5254" y="5686"/>
                    <a:pt x="5310" y="5701"/>
                    <a:pt x="5360" y="5731"/>
                  </a:cubicBezTo>
                  <a:cubicBezTo>
                    <a:pt x="5481" y="5801"/>
                    <a:pt x="5527" y="5936"/>
                    <a:pt x="5542" y="6071"/>
                  </a:cubicBezTo>
                  <a:cubicBezTo>
                    <a:pt x="5544" y="6071"/>
                    <a:pt x="5546" y="6071"/>
                    <a:pt x="5549" y="6071"/>
                  </a:cubicBezTo>
                  <a:cubicBezTo>
                    <a:pt x="5638" y="6071"/>
                    <a:pt x="5726" y="6113"/>
                    <a:pt x="5783" y="6187"/>
                  </a:cubicBezTo>
                  <a:cubicBezTo>
                    <a:pt x="5865" y="6295"/>
                    <a:pt x="5856" y="6431"/>
                    <a:pt x="5812" y="6553"/>
                  </a:cubicBezTo>
                  <a:cubicBezTo>
                    <a:pt x="5933" y="6628"/>
                    <a:pt x="5998" y="6777"/>
                    <a:pt x="5973" y="6918"/>
                  </a:cubicBezTo>
                  <a:cubicBezTo>
                    <a:pt x="6027" y="6946"/>
                    <a:pt x="6072" y="6997"/>
                    <a:pt x="6094" y="7056"/>
                  </a:cubicBezTo>
                  <a:cubicBezTo>
                    <a:pt x="6126" y="7144"/>
                    <a:pt x="6113" y="7232"/>
                    <a:pt x="6079" y="7315"/>
                  </a:cubicBezTo>
                  <a:cubicBezTo>
                    <a:pt x="6151" y="7367"/>
                    <a:pt x="6212" y="7434"/>
                    <a:pt x="6251" y="7514"/>
                  </a:cubicBezTo>
                  <a:cubicBezTo>
                    <a:pt x="6335" y="7476"/>
                    <a:pt x="6427" y="7458"/>
                    <a:pt x="6518" y="7458"/>
                  </a:cubicBezTo>
                  <a:cubicBezTo>
                    <a:pt x="6737" y="7458"/>
                    <a:pt x="6957" y="7560"/>
                    <a:pt x="7081" y="7744"/>
                  </a:cubicBezTo>
                  <a:cubicBezTo>
                    <a:pt x="7099" y="7770"/>
                    <a:pt x="7123" y="7852"/>
                    <a:pt x="7146" y="7866"/>
                  </a:cubicBezTo>
                  <a:cubicBezTo>
                    <a:pt x="7153" y="7869"/>
                    <a:pt x="7162" y="7871"/>
                    <a:pt x="7174" y="7871"/>
                  </a:cubicBezTo>
                  <a:cubicBezTo>
                    <a:pt x="7211" y="7871"/>
                    <a:pt x="7266" y="7855"/>
                    <a:pt x="7296" y="7853"/>
                  </a:cubicBezTo>
                  <a:cubicBezTo>
                    <a:pt x="7299" y="7853"/>
                    <a:pt x="7301" y="7853"/>
                    <a:pt x="7304" y="7853"/>
                  </a:cubicBezTo>
                  <a:cubicBezTo>
                    <a:pt x="7396" y="7853"/>
                    <a:pt x="7487" y="7886"/>
                    <a:pt x="7558" y="7944"/>
                  </a:cubicBezTo>
                  <a:cubicBezTo>
                    <a:pt x="7683" y="8040"/>
                    <a:pt x="7732" y="8197"/>
                    <a:pt x="7702" y="8345"/>
                  </a:cubicBezTo>
                  <a:cubicBezTo>
                    <a:pt x="7864" y="8355"/>
                    <a:pt x="8030" y="8414"/>
                    <a:pt x="8136" y="8540"/>
                  </a:cubicBezTo>
                  <a:cubicBezTo>
                    <a:pt x="8234" y="8657"/>
                    <a:pt x="8275" y="8809"/>
                    <a:pt x="8248" y="8952"/>
                  </a:cubicBezTo>
                  <a:cubicBezTo>
                    <a:pt x="8572" y="9004"/>
                    <a:pt x="8803" y="9332"/>
                    <a:pt x="8707" y="9652"/>
                  </a:cubicBezTo>
                  <a:cubicBezTo>
                    <a:pt x="8964" y="9732"/>
                    <a:pt x="9098" y="10024"/>
                    <a:pt x="8984" y="10266"/>
                  </a:cubicBezTo>
                  <a:cubicBezTo>
                    <a:pt x="9265" y="10409"/>
                    <a:pt x="9332" y="10815"/>
                    <a:pt x="9119" y="11045"/>
                  </a:cubicBezTo>
                  <a:cubicBezTo>
                    <a:pt x="9282" y="11210"/>
                    <a:pt x="9280" y="11498"/>
                    <a:pt x="9087" y="11631"/>
                  </a:cubicBezTo>
                  <a:cubicBezTo>
                    <a:pt x="9133" y="11706"/>
                    <a:pt x="9161" y="11790"/>
                    <a:pt x="9167" y="11877"/>
                  </a:cubicBezTo>
                  <a:cubicBezTo>
                    <a:pt x="9841" y="11401"/>
                    <a:pt x="10500" y="10902"/>
                    <a:pt x="11169" y="10438"/>
                  </a:cubicBezTo>
                  <a:cubicBezTo>
                    <a:pt x="11159" y="10433"/>
                    <a:pt x="11149" y="10425"/>
                    <a:pt x="11140" y="10417"/>
                  </a:cubicBezTo>
                  <a:cubicBezTo>
                    <a:pt x="10337" y="9628"/>
                    <a:pt x="9510" y="8863"/>
                    <a:pt x="8677" y="8111"/>
                  </a:cubicBezTo>
                  <a:cubicBezTo>
                    <a:pt x="7183" y="6769"/>
                    <a:pt x="5657" y="5466"/>
                    <a:pt x="4172" y="4116"/>
                  </a:cubicBezTo>
                  <a:cubicBezTo>
                    <a:pt x="3431" y="3441"/>
                    <a:pt x="2695" y="2758"/>
                    <a:pt x="1979" y="2059"/>
                  </a:cubicBezTo>
                  <a:cubicBezTo>
                    <a:pt x="1299" y="1395"/>
                    <a:pt x="624" y="718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38"/>
            <p:cNvSpPr/>
            <p:nvPr/>
          </p:nvSpPr>
          <p:spPr>
            <a:xfrm>
              <a:off x="3578978" y="908856"/>
              <a:ext cx="58312" cy="43744"/>
            </a:xfrm>
            <a:custGeom>
              <a:rect b="b" l="l" r="r" t="t"/>
              <a:pathLst>
                <a:path extrusionOk="0" h="1102" w="1469">
                  <a:moveTo>
                    <a:pt x="1367" y="1"/>
                  </a:moveTo>
                  <a:cubicBezTo>
                    <a:pt x="1322" y="29"/>
                    <a:pt x="1268" y="46"/>
                    <a:pt x="1222" y="64"/>
                  </a:cubicBezTo>
                  <a:cubicBezTo>
                    <a:pt x="1162" y="91"/>
                    <a:pt x="1103" y="117"/>
                    <a:pt x="1044" y="145"/>
                  </a:cubicBezTo>
                  <a:cubicBezTo>
                    <a:pt x="926" y="198"/>
                    <a:pt x="806" y="252"/>
                    <a:pt x="688" y="307"/>
                  </a:cubicBezTo>
                  <a:cubicBezTo>
                    <a:pt x="461" y="409"/>
                    <a:pt x="237" y="532"/>
                    <a:pt x="0" y="607"/>
                  </a:cubicBezTo>
                  <a:cubicBezTo>
                    <a:pt x="188" y="771"/>
                    <a:pt x="374" y="938"/>
                    <a:pt x="559" y="1101"/>
                  </a:cubicBezTo>
                  <a:cubicBezTo>
                    <a:pt x="542" y="1037"/>
                    <a:pt x="532" y="970"/>
                    <a:pt x="536" y="907"/>
                  </a:cubicBezTo>
                  <a:cubicBezTo>
                    <a:pt x="542" y="751"/>
                    <a:pt x="620" y="626"/>
                    <a:pt x="745" y="537"/>
                  </a:cubicBezTo>
                  <a:cubicBezTo>
                    <a:pt x="870" y="447"/>
                    <a:pt x="1018" y="386"/>
                    <a:pt x="1153" y="311"/>
                  </a:cubicBezTo>
                  <a:cubicBezTo>
                    <a:pt x="1259" y="254"/>
                    <a:pt x="1361" y="191"/>
                    <a:pt x="1469" y="135"/>
                  </a:cubicBezTo>
                  <a:cubicBezTo>
                    <a:pt x="1426" y="95"/>
                    <a:pt x="1392" y="52"/>
                    <a:pt x="136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38"/>
            <p:cNvSpPr/>
            <p:nvPr/>
          </p:nvSpPr>
          <p:spPr>
            <a:xfrm>
              <a:off x="3574095" y="872615"/>
              <a:ext cx="60614" cy="54660"/>
            </a:xfrm>
            <a:custGeom>
              <a:rect b="b" l="l" r="r" t="t"/>
              <a:pathLst>
                <a:path extrusionOk="0" h="1377" w="1527">
                  <a:moveTo>
                    <a:pt x="654" y="0"/>
                  </a:moveTo>
                  <a:cubicBezTo>
                    <a:pt x="619" y="0"/>
                    <a:pt x="582" y="8"/>
                    <a:pt x="542" y="26"/>
                  </a:cubicBezTo>
                  <a:cubicBezTo>
                    <a:pt x="442" y="71"/>
                    <a:pt x="354" y="152"/>
                    <a:pt x="282" y="232"/>
                  </a:cubicBezTo>
                  <a:cubicBezTo>
                    <a:pt x="137" y="392"/>
                    <a:pt x="41" y="597"/>
                    <a:pt x="15" y="811"/>
                  </a:cubicBezTo>
                  <a:cubicBezTo>
                    <a:pt x="0" y="929"/>
                    <a:pt x="6" y="1053"/>
                    <a:pt x="33" y="1170"/>
                  </a:cubicBezTo>
                  <a:cubicBezTo>
                    <a:pt x="47" y="1235"/>
                    <a:pt x="87" y="1306"/>
                    <a:pt x="107" y="1377"/>
                  </a:cubicBezTo>
                  <a:cubicBezTo>
                    <a:pt x="308" y="1252"/>
                    <a:pt x="531" y="1159"/>
                    <a:pt x="745" y="1059"/>
                  </a:cubicBezTo>
                  <a:lnTo>
                    <a:pt x="1101" y="895"/>
                  </a:lnTo>
                  <a:cubicBezTo>
                    <a:pt x="1165" y="867"/>
                    <a:pt x="1228" y="837"/>
                    <a:pt x="1292" y="808"/>
                  </a:cubicBezTo>
                  <a:cubicBezTo>
                    <a:pt x="1341" y="785"/>
                    <a:pt x="1385" y="761"/>
                    <a:pt x="1436" y="749"/>
                  </a:cubicBezTo>
                  <a:cubicBezTo>
                    <a:pt x="1399" y="625"/>
                    <a:pt x="1446" y="491"/>
                    <a:pt x="1526" y="387"/>
                  </a:cubicBezTo>
                  <a:cubicBezTo>
                    <a:pt x="1301" y="309"/>
                    <a:pt x="1088" y="182"/>
                    <a:pt x="876" y="75"/>
                  </a:cubicBezTo>
                  <a:cubicBezTo>
                    <a:pt x="800" y="35"/>
                    <a:pt x="730" y="0"/>
                    <a:pt x="65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38"/>
            <p:cNvSpPr/>
            <p:nvPr/>
          </p:nvSpPr>
          <p:spPr>
            <a:xfrm>
              <a:off x="3439887" y="686604"/>
              <a:ext cx="174976" cy="159375"/>
            </a:xfrm>
            <a:custGeom>
              <a:rect b="b" l="l" r="r" t="t"/>
              <a:pathLst>
                <a:path extrusionOk="0" h="4015" w="4408">
                  <a:moveTo>
                    <a:pt x="2568" y="611"/>
                  </a:moveTo>
                  <a:cubicBezTo>
                    <a:pt x="2574" y="611"/>
                    <a:pt x="2579" y="612"/>
                    <a:pt x="2588" y="613"/>
                  </a:cubicBezTo>
                  <a:cubicBezTo>
                    <a:pt x="2592" y="613"/>
                    <a:pt x="2600" y="615"/>
                    <a:pt x="2605" y="616"/>
                  </a:cubicBezTo>
                  <a:cubicBezTo>
                    <a:pt x="2608" y="616"/>
                    <a:pt x="2610" y="617"/>
                    <a:pt x="2611" y="617"/>
                  </a:cubicBezTo>
                  <a:cubicBezTo>
                    <a:pt x="2620" y="621"/>
                    <a:pt x="2631" y="623"/>
                    <a:pt x="2641" y="631"/>
                  </a:cubicBezTo>
                  <a:cubicBezTo>
                    <a:pt x="2647" y="634"/>
                    <a:pt x="2654" y="639"/>
                    <a:pt x="2659" y="643"/>
                  </a:cubicBezTo>
                  <a:cubicBezTo>
                    <a:pt x="2666" y="650"/>
                    <a:pt x="2674" y="654"/>
                    <a:pt x="2680" y="662"/>
                  </a:cubicBezTo>
                  <a:cubicBezTo>
                    <a:pt x="2691" y="672"/>
                    <a:pt x="2698" y="683"/>
                    <a:pt x="2706" y="694"/>
                  </a:cubicBezTo>
                  <a:cubicBezTo>
                    <a:pt x="2717" y="710"/>
                    <a:pt x="2723" y="728"/>
                    <a:pt x="2729" y="745"/>
                  </a:cubicBezTo>
                  <a:cubicBezTo>
                    <a:pt x="2730" y="748"/>
                    <a:pt x="2730" y="756"/>
                    <a:pt x="2733" y="759"/>
                  </a:cubicBezTo>
                  <a:cubicBezTo>
                    <a:pt x="2735" y="772"/>
                    <a:pt x="2737" y="787"/>
                    <a:pt x="2737" y="801"/>
                  </a:cubicBezTo>
                  <a:cubicBezTo>
                    <a:pt x="2737" y="819"/>
                    <a:pt x="2736" y="839"/>
                    <a:pt x="2729" y="857"/>
                  </a:cubicBezTo>
                  <a:cubicBezTo>
                    <a:pt x="2719" y="886"/>
                    <a:pt x="2709" y="903"/>
                    <a:pt x="2688" y="925"/>
                  </a:cubicBezTo>
                  <a:cubicBezTo>
                    <a:pt x="2676" y="939"/>
                    <a:pt x="2662" y="950"/>
                    <a:pt x="2646" y="959"/>
                  </a:cubicBezTo>
                  <a:cubicBezTo>
                    <a:pt x="2637" y="964"/>
                    <a:pt x="2624" y="969"/>
                    <a:pt x="2613" y="973"/>
                  </a:cubicBezTo>
                  <a:cubicBezTo>
                    <a:pt x="2609" y="974"/>
                    <a:pt x="2604" y="974"/>
                    <a:pt x="2600" y="975"/>
                  </a:cubicBezTo>
                  <a:cubicBezTo>
                    <a:pt x="2588" y="979"/>
                    <a:pt x="2573" y="980"/>
                    <a:pt x="2561" y="980"/>
                  </a:cubicBezTo>
                  <a:cubicBezTo>
                    <a:pt x="2552" y="980"/>
                    <a:pt x="2545" y="979"/>
                    <a:pt x="2536" y="979"/>
                  </a:cubicBezTo>
                  <a:cubicBezTo>
                    <a:pt x="2527" y="977"/>
                    <a:pt x="2519" y="977"/>
                    <a:pt x="2511" y="973"/>
                  </a:cubicBezTo>
                  <a:cubicBezTo>
                    <a:pt x="2499" y="969"/>
                    <a:pt x="2488" y="965"/>
                    <a:pt x="2477" y="959"/>
                  </a:cubicBezTo>
                  <a:cubicBezTo>
                    <a:pt x="2464" y="953"/>
                    <a:pt x="2449" y="940"/>
                    <a:pt x="2439" y="929"/>
                  </a:cubicBezTo>
                  <a:cubicBezTo>
                    <a:pt x="2433" y="920"/>
                    <a:pt x="2423" y="911"/>
                    <a:pt x="2418" y="900"/>
                  </a:cubicBezTo>
                  <a:cubicBezTo>
                    <a:pt x="2413" y="889"/>
                    <a:pt x="2408" y="879"/>
                    <a:pt x="2405" y="867"/>
                  </a:cubicBezTo>
                  <a:cubicBezTo>
                    <a:pt x="2404" y="856"/>
                    <a:pt x="2401" y="844"/>
                    <a:pt x="2401" y="834"/>
                  </a:cubicBezTo>
                  <a:cubicBezTo>
                    <a:pt x="2402" y="822"/>
                    <a:pt x="2404" y="811"/>
                    <a:pt x="2405" y="801"/>
                  </a:cubicBezTo>
                  <a:cubicBezTo>
                    <a:pt x="2407" y="797"/>
                    <a:pt x="2407" y="793"/>
                    <a:pt x="2410" y="789"/>
                  </a:cubicBezTo>
                  <a:cubicBezTo>
                    <a:pt x="2413" y="781"/>
                    <a:pt x="2416" y="770"/>
                    <a:pt x="2422" y="761"/>
                  </a:cubicBezTo>
                  <a:lnTo>
                    <a:pt x="2426" y="757"/>
                  </a:lnTo>
                  <a:cubicBezTo>
                    <a:pt x="2427" y="745"/>
                    <a:pt x="2430" y="733"/>
                    <a:pt x="2436" y="722"/>
                  </a:cubicBezTo>
                  <a:cubicBezTo>
                    <a:pt x="2441" y="709"/>
                    <a:pt x="2446" y="693"/>
                    <a:pt x="2453" y="679"/>
                  </a:cubicBezTo>
                  <a:cubicBezTo>
                    <a:pt x="2454" y="678"/>
                    <a:pt x="2454" y="677"/>
                    <a:pt x="2457" y="675"/>
                  </a:cubicBezTo>
                  <a:cubicBezTo>
                    <a:pt x="2460" y="668"/>
                    <a:pt x="2469" y="655"/>
                    <a:pt x="2475" y="648"/>
                  </a:cubicBezTo>
                  <a:cubicBezTo>
                    <a:pt x="2479" y="644"/>
                    <a:pt x="2486" y="642"/>
                    <a:pt x="2490" y="638"/>
                  </a:cubicBezTo>
                  <a:cubicBezTo>
                    <a:pt x="2496" y="633"/>
                    <a:pt x="2499" y="631"/>
                    <a:pt x="2504" y="628"/>
                  </a:cubicBezTo>
                  <a:cubicBezTo>
                    <a:pt x="2514" y="623"/>
                    <a:pt x="2525" y="617"/>
                    <a:pt x="2536" y="615"/>
                  </a:cubicBezTo>
                  <a:lnTo>
                    <a:pt x="2537" y="615"/>
                  </a:lnTo>
                  <a:lnTo>
                    <a:pt x="2568" y="611"/>
                  </a:lnTo>
                  <a:close/>
                  <a:moveTo>
                    <a:pt x="2162" y="944"/>
                  </a:moveTo>
                  <a:cubicBezTo>
                    <a:pt x="2166" y="944"/>
                    <a:pt x="2167" y="945"/>
                    <a:pt x="2168" y="948"/>
                  </a:cubicBezTo>
                  <a:cubicBezTo>
                    <a:pt x="2179" y="955"/>
                    <a:pt x="2190" y="962"/>
                    <a:pt x="2200" y="970"/>
                  </a:cubicBezTo>
                  <a:cubicBezTo>
                    <a:pt x="2238" y="998"/>
                    <a:pt x="2265" y="1037"/>
                    <a:pt x="2282" y="1080"/>
                  </a:cubicBezTo>
                  <a:cubicBezTo>
                    <a:pt x="2292" y="1105"/>
                    <a:pt x="2297" y="1132"/>
                    <a:pt x="2298" y="1159"/>
                  </a:cubicBezTo>
                  <a:cubicBezTo>
                    <a:pt x="2300" y="1199"/>
                    <a:pt x="2291" y="1241"/>
                    <a:pt x="2271" y="1280"/>
                  </a:cubicBezTo>
                  <a:cubicBezTo>
                    <a:pt x="2265" y="1293"/>
                    <a:pt x="2257" y="1306"/>
                    <a:pt x="2248" y="1318"/>
                  </a:cubicBezTo>
                  <a:cubicBezTo>
                    <a:pt x="2240" y="1329"/>
                    <a:pt x="2231" y="1339"/>
                    <a:pt x="2222" y="1347"/>
                  </a:cubicBezTo>
                  <a:cubicBezTo>
                    <a:pt x="2192" y="1376"/>
                    <a:pt x="2158" y="1399"/>
                    <a:pt x="2122" y="1418"/>
                  </a:cubicBezTo>
                  <a:cubicBezTo>
                    <a:pt x="2086" y="1436"/>
                    <a:pt x="2047" y="1450"/>
                    <a:pt x="2007" y="1457"/>
                  </a:cubicBezTo>
                  <a:cubicBezTo>
                    <a:pt x="1984" y="1461"/>
                    <a:pt x="1962" y="1463"/>
                    <a:pt x="1939" y="1463"/>
                  </a:cubicBezTo>
                  <a:cubicBezTo>
                    <a:pt x="1922" y="1463"/>
                    <a:pt x="1904" y="1461"/>
                    <a:pt x="1886" y="1459"/>
                  </a:cubicBezTo>
                  <a:cubicBezTo>
                    <a:pt x="1830" y="1451"/>
                    <a:pt x="1776" y="1431"/>
                    <a:pt x="1735" y="1392"/>
                  </a:cubicBezTo>
                  <a:cubicBezTo>
                    <a:pt x="1718" y="1376"/>
                    <a:pt x="1704" y="1358"/>
                    <a:pt x="1689" y="1340"/>
                  </a:cubicBezTo>
                  <a:cubicBezTo>
                    <a:pt x="1688" y="1339"/>
                    <a:pt x="1687" y="1336"/>
                    <a:pt x="1687" y="1334"/>
                  </a:cubicBezTo>
                  <a:cubicBezTo>
                    <a:pt x="1688" y="1332"/>
                    <a:pt x="1688" y="1330"/>
                    <a:pt x="1691" y="1329"/>
                  </a:cubicBezTo>
                  <a:cubicBezTo>
                    <a:pt x="1709" y="1311"/>
                    <a:pt x="1725" y="1295"/>
                    <a:pt x="1743" y="1279"/>
                  </a:cubicBezTo>
                  <a:cubicBezTo>
                    <a:pt x="1761" y="1261"/>
                    <a:pt x="1780" y="1242"/>
                    <a:pt x="1798" y="1225"/>
                  </a:cubicBezTo>
                  <a:cubicBezTo>
                    <a:pt x="1836" y="1193"/>
                    <a:pt x="1874" y="1162"/>
                    <a:pt x="1914" y="1131"/>
                  </a:cubicBezTo>
                  <a:cubicBezTo>
                    <a:pt x="1954" y="1099"/>
                    <a:pt x="1992" y="1068"/>
                    <a:pt x="2032" y="1038"/>
                  </a:cubicBezTo>
                  <a:cubicBezTo>
                    <a:pt x="2070" y="1008"/>
                    <a:pt x="2111" y="978"/>
                    <a:pt x="2151" y="948"/>
                  </a:cubicBezTo>
                  <a:cubicBezTo>
                    <a:pt x="2156" y="945"/>
                    <a:pt x="2158" y="944"/>
                    <a:pt x="2162" y="944"/>
                  </a:cubicBezTo>
                  <a:close/>
                  <a:moveTo>
                    <a:pt x="1385" y="1434"/>
                  </a:moveTo>
                  <a:cubicBezTo>
                    <a:pt x="1398" y="1434"/>
                    <a:pt x="1411" y="1436"/>
                    <a:pt x="1423" y="1439"/>
                  </a:cubicBezTo>
                  <a:cubicBezTo>
                    <a:pt x="1428" y="1440"/>
                    <a:pt x="1434" y="1440"/>
                    <a:pt x="1438" y="1443"/>
                  </a:cubicBezTo>
                  <a:cubicBezTo>
                    <a:pt x="1470" y="1454"/>
                    <a:pt x="1490" y="1466"/>
                    <a:pt x="1516" y="1488"/>
                  </a:cubicBezTo>
                  <a:cubicBezTo>
                    <a:pt x="1527" y="1497"/>
                    <a:pt x="1537" y="1513"/>
                    <a:pt x="1545" y="1523"/>
                  </a:cubicBezTo>
                  <a:cubicBezTo>
                    <a:pt x="1547" y="1527"/>
                    <a:pt x="1550" y="1530"/>
                    <a:pt x="1552" y="1534"/>
                  </a:cubicBezTo>
                  <a:cubicBezTo>
                    <a:pt x="1558" y="1547"/>
                    <a:pt x="1564" y="1562"/>
                    <a:pt x="1568" y="1575"/>
                  </a:cubicBezTo>
                  <a:cubicBezTo>
                    <a:pt x="1569" y="1580"/>
                    <a:pt x="1569" y="1584"/>
                    <a:pt x="1571" y="1589"/>
                  </a:cubicBezTo>
                  <a:cubicBezTo>
                    <a:pt x="1573" y="1603"/>
                    <a:pt x="1578" y="1618"/>
                    <a:pt x="1574" y="1633"/>
                  </a:cubicBezTo>
                  <a:cubicBezTo>
                    <a:pt x="1573" y="1647"/>
                    <a:pt x="1572" y="1662"/>
                    <a:pt x="1569" y="1675"/>
                  </a:cubicBezTo>
                  <a:cubicBezTo>
                    <a:pt x="1566" y="1694"/>
                    <a:pt x="1558" y="1712"/>
                    <a:pt x="1548" y="1727"/>
                  </a:cubicBezTo>
                  <a:cubicBezTo>
                    <a:pt x="1542" y="1740"/>
                    <a:pt x="1533" y="1751"/>
                    <a:pt x="1524" y="1761"/>
                  </a:cubicBezTo>
                  <a:cubicBezTo>
                    <a:pt x="1520" y="1764"/>
                    <a:pt x="1517" y="1767"/>
                    <a:pt x="1514" y="1769"/>
                  </a:cubicBezTo>
                  <a:cubicBezTo>
                    <a:pt x="1504" y="1777"/>
                    <a:pt x="1493" y="1788"/>
                    <a:pt x="1480" y="1794"/>
                  </a:cubicBezTo>
                  <a:cubicBezTo>
                    <a:pt x="1468" y="1799"/>
                    <a:pt x="1455" y="1804"/>
                    <a:pt x="1443" y="1810"/>
                  </a:cubicBezTo>
                  <a:cubicBezTo>
                    <a:pt x="1439" y="1811"/>
                    <a:pt x="1434" y="1813"/>
                    <a:pt x="1429" y="1814"/>
                  </a:cubicBezTo>
                  <a:cubicBezTo>
                    <a:pt x="1416" y="1815"/>
                    <a:pt x="1402" y="1818"/>
                    <a:pt x="1389" y="1818"/>
                  </a:cubicBezTo>
                  <a:cubicBezTo>
                    <a:pt x="1387" y="1818"/>
                    <a:pt x="1384" y="1818"/>
                    <a:pt x="1382" y="1818"/>
                  </a:cubicBezTo>
                  <a:cubicBezTo>
                    <a:pt x="1366" y="1818"/>
                    <a:pt x="1350" y="1815"/>
                    <a:pt x="1335" y="1811"/>
                  </a:cubicBezTo>
                  <a:cubicBezTo>
                    <a:pt x="1318" y="1808"/>
                    <a:pt x="1302" y="1799"/>
                    <a:pt x="1287" y="1790"/>
                  </a:cubicBezTo>
                  <a:cubicBezTo>
                    <a:pt x="1262" y="1772"/>
                    <a:pt x="1252" y="1762"/>
                    <a:pt x="1235" y="1737"/>
                  </a:cubicBezTo>
                  <a:cubicBezTo>
                    <a:pt x="1224" y="1724"/>
                    <a:pt x="1218" y="1707"/>
                    <a:pt x="1214" y="1690"/>
                  </a:cubicBezTo>
                  <a:cubicBezTo>
                    <a:pt x="1210" y="1677"/>
                    <a:pt x="1210" y="1663"/>
                    <a:pt x="1208" y="1651"/>
                  </a:cubicBezTo>
                  <a:lnTo>
                    <a:pt x="1208" y="1648"/>
                  </a:lnTo>
                  <a:cubicBezTo>
                    <a:pt x="1206" y="1642"/>
                    <a:pt x="1204" y="1623"/>
                    <a:pt x="1204" y="1617"/>
                  </a:cubicBezTo>
                  <a:cubicBezTo>
                    <a:pt x="1203" y="1583"/>
                    <a:pt x="1213" y="1552"/>
                    <a:pt x="1226" y="1525"/>
                  </a:cubicBezTo>
                  <a:cubicBezTo>
                    <a:pt x="1228" y="1522"/>
                    <a:pt x="1229" y="1521"/>
                    <a:pt x="1230" y="1518"/>
                  </a:cubicBezTo>
                  <a:cubicBezTo>
                    <a:pt x="1236" y="1508"/>
                    <a:pt x="1244" y="1499"/>
                    <a:pt x="1252" y="1490"/>
                  </a:cubicBezTo>
                  <a:cubicBezTo>
                    <a:pt x="1262" y="1478"/>
                    <a:pt x="1277" y="1469"/>
                    <a:pt x="1288" y="1460"/>
                  </a:cubicBezTo>
                  <a:cubicBezTo>
                    <a:pt x="1290" y="1459"/>
                    <a:pt x="1292" y="1458"/>
                    <a:pt x="1295" y="1456"/>
                  </a:cubicBezTo>
                  <a:cubicBezTo>
                    <a:pt x="1307" y="1450"/>
                    <a:pt x="1318" y="1445"/>
                    <a:pt x="1330" y="1441"/>
                  </a:cubicBezTo>
                  <a:cubicBezTo>
                    <a:pt x="1333" y="1440"/>
                    <a:pt x="1335" y="1440"/>
                    <a:pt x="1338" y="1440"/>
                  </a:cubicBezTo>
                  <a:cubicBezTo>
                    <a:pt x="1351" y="1438"/>
                    <a:pt x="1364" y="1436"/>
                    <a:pt x="1377" y="1435"/>
                  </a:cubicBezTo>
                  <a:cubicBezTo>
                    <a:pt x="1379" y="1435"/>
                    <a:pt x="1382" y="1434"/>
                    <a:pt x="1385" y="1434"/>
                  </a:cubicBezTo>
                  <a:close/>
                  <a:moveTo>
                    <a:pt x="1505" y="2450"/>
                  </a:moveTo>
                  <a:cubicBezTo>
                    <a:pt x="1545" y="2450"/>
                    <a:pt x="1585" y="2454"/>
                    <a:pt x="1624" y="2461"/>
                  </a:cubicBezTo>
                  <a:cubicBezTo>
                    <a:pt x="1817" y="2496"/>
                    <a:pt x="2016" y="2624"/>
                    <a:pt x="2068" y="2822"/>
                  </a:cubicBezTo>
                  <a:cubicBezTo>
                    <a:pt x="2119" y="3007"/>
                    <a:pt x="2048" y="3224"/>
                    <a:pt x="1885" y="3329"/>
                  </a:cubicBezTo>
                  <a:cubicBezTo>
                    <a:pt x="1804" y="3381"/>
                    <a:pt x="1711" y="3407"/>
                    <a:pt x="1618" y="3407"/>
                  </a:cubicBezTo>
                  <a:cubicBezTo>
                    <a:pt x="1514" y="3407"/>
                    <a:pt x="1411" y="3375"/>
                    <a:pt x="1324" y="3312"/>
                  </a:cubicBezTo>
                  <a:cubicBezTo>
                    <a:pt x="1139" y="3177"/>
                    <a:pt x="1090" y="2944"/>
                    <a:pt x="1054" y="2728"/>
                  </a:cubicBezTo>
                  <a:cubicBezTo>
                    <a:pt x="1053" y="2726"/>
                    <a:pt x="1051" y="2724"/>
                    <a:pt x="1047" y="2723"/>
                  </a:cubicBezTo>
                  <a:cubicBezTo>
                    <a:pt x="1021" y="2688"/>
                    <a:pt x="1033" y="2647"/>
                    <a:pt x="1062" y="2621"/>
                  </a:cubicBezTo>
                  <a:cubicBezTo>
                    <a:pt x="1180" y="2507"/>
                    <a:pt x="1343" y="2450"/>
                    <a:pt x="1505" y="2450"/>
                  </a:cubicBezTo>
                  <a:close/>
                  <a:moveTo>
                    <a:pt x="2073" y="1"/>
                  </a:moveTo>
                  <a:cubicBezTo>
                    <a:pt x="1865" y="1"/>
                    <a:pt x="1659" y="45"/>
                    <a:pt x="1474" y="159"/>
                  </a:cubicBezTo>
                  <a:cubicBezTo>
                    <a:pt x="1468" y="163"/>
                    <a:pt x="1463" y="165"/>
                    <a:pt x="1457" y="168"/>
                  </a:cubicBezTo>
                  <a:cubicBezTo>
                    <a:pt x="1463" y="217"/>
                    <a:pt x="1463" y="269"/>
                    <a:pt x="1455" y="319"/>
                  </a:cubicBezTo>
                  <a:cubicBezTo>
                    <a:pt x="1417" y="560"/>
                    <a:pt x="1194" y="754"/>
                    <a:pt x="960" y="793"/>
                  </a:cubicBezTo>
                  <a:cubicBezTo>
                    <a:pt x="914" y="801"/>
                    <a:pt x="866" y="804"/>
                    <a:pt x="818" y="804"/>
                  </a:cubicBezTo>
                  <a:cubicBezTo>
                    <a:pt x="726" y="804"/>
                    <a:pt x="634" y="792"/>
                    <a:pt x="549" y="772"/>
                  </a:cubicBezTo>
                  <a:cubicBezTo>
                    <a:pt x="476" y="757"/>
                    <a:pt x="405" y="752"/>
                    <a:pt x="333" y="733"/>
                  </a:cubicBezTo>
                  <a:cubicBezTo>
                    <a:pt x="118" y="1101"/>
                    <a:pt x="1" y="1516"/>
                    <a:pt x="51" y="1943"/>
                  </a:cubicBezTo>
                  <a:cubicBezTo>
                    <a:pt x="101" y="2373"/>
                    <a:pt x="312" y="2781"/>
                    <a:pt x="599" y="3102"/>
                  </a:cubicBezTo>
                  <a:cubicBezTo>
                    <a:pt x="1101" y="3665"/>
                    <a:pt x="1838" y="3998"/>
                    <a:pt x="2590" y="4013"/>
                  </a:cubicBezTo>
                  <a:cubicBezTo>
                    <a:pt x="2612" y="4014"/>
                    <a:pt x="2634" y="4014"/>
                    <a:pt x="2656" y="4014"/>
                  </a:cubicBezTo>
                  <a:cubicBezTo>
                    <a:pt x="3030" y="4014"/>
                    <a:pt x="3425" y="3946"/>
                    <a:pt x="3738" y="3734"/>
                  </a:cubicBezTo>
                  <a:cubicBezTo>
                    <a:pt x="4041" y="3528"/>
                    <a:pt x="4238" y="3189"/>
                    <a:pt x="4319" y="2836"/>
                  </a:cubicBezTo>
                  <a:cubicBezTo>
                    <a:pt x="4407" y="2455"/>
                    <a:pt x="4369" y="2042"/>
                    <a:pt x="4238" y="1657"/>
                  </a:cubicBezTo>
                  <a:cubicBezTo>
                    <a:pt x="4208" y="1740"/>
                    <a:pt x="4159" y="1814"/>
                    <a:pt x="4086" y="1869"/>
                  </a:cubicBezTo>
                  <a:cubicBezTo>
                    <a:pt x="4005" y="1928"/>
                    <a:pt x="3903" y="1960"/>
                    <a:pt x="3802" y="1960"/>
                  </a:cubicBezTo>
                  <a:cubicBezTo>
                    <a:pt x="3712" y="1960"/>
                    <a:pt x="3622" y="1935"/>
                    <a:pt x="3546" y="1880"/>
                  </a:cubicBezTo>
                  <a:cubicBezTo>
                    <a:pt x="3383" y="1762"/>
                    <a:pt x="3307" y="1548"/>
                    <a:pt x="3358" y="1354"/>
                  </a:cubicBezTo>
                  <a:cubicBezTo>
                    <a:pt x="3418" y="1130"/>
                    <a:pt x="3618" y="1002"/>
                    <a:pt x="3805" y="889"/>
                  </a:cubicBezTo>
                  <a:cubicBezTo>
                    <a:pt x="3806" y="887"/>
                    <a:pt x="3806" y="883"/>
                    <a:pt x="3808" y="881"/>
                  </a:cubicBezTo>
                  <a:cubicBezTo>
                    <a:pt x="3811" y="877"/>
                    <a:pt x="3812" y="874"/>
                    <a:pt x="3817" y="870"/>
                  </a:cubicBezTo>
                  <a:cubicBezTo>
                    <a:pt x="3753" y="788"/>
                    <a:pt x="3685" y="711"/>
                    <a:pt x="3614" y="641"/>
                  </a:cubicBezTo>
                  <a:cubicBezTo>
                    <a:pt x="3327" y="360"/>
                    <a:pt x="2953" y="176"/>
                    <a:pt x="2567" y="72"/>
                  </a:cubicBezTo>
                  <a:cubicBezTo>
                    <a:pt x="2406" y="29"/>
                    <a:pt x="2239" y="1"/>
                    <a:pt x="207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38"/>
            <p:cNvSpPr/>
            <p:nvPr/>
          </p:nvSpPr>
          <p:spPr>
            <a:xfrm>
              <a:off x="3520745" y="429936"/>
              <a:ext cx="81970" cy="78556"/>
            </a:xfrm>
            <a:custGeom>
              <a:rect b="b" l="l" r="r" t="t"/>
              <a:pathLst>
                <a:path extrusionOk="0" h="1979" w="2065">
                  <a:moveTo>
                    <a:pt x="303" y="0"/>
                  </a:moveTo>
                  <a:cubicBezTo>
                    <a:pt x="303" y="89"/>
                    <a:pt x="302" y="177"/>
                    <a:pt x="301" y="267"/>
                  </a:cubicBezTo>
                  <a:cubicBezTo>
                    <a:pt x="297" y="375"/>
                    <a:pt x="302" y="487"/>
                    <a:pt x="290" y="595"/>
                  </a:cubicBezTo>
                  <a:cubicBezTo>
                    <a:pt x="350" y="624"/>
                    <a:pt x="374" y="697"/>
                    <a:pt x="337" y="788"/>
                  </a:cubicBezTo>
                  <a:cubicBezTo>
                    <a:pt x="323" y="824"/>
                    <a:pt x="307" y="858"/>
                    <a:pt x="289" y="892"/>
                  </a:cubicBezTo>
                  <a:cubicBezTo>
                    <a:pt x="335" y="876"/>
                    <a:pt x="380" y="866"/>
                    <a:pt x="420" y="866"/>
                  </a:cubicBezTo>
                  <a:cubicBezTo>
                    <a:pt x="489" y="866"/>
                    <a:pt x="545" y="894"/>
                    <a:pt x="573" y="971"/>
                  </a:cubicBezTo>
                  <a:cubicBezTo>
                    <a:pt x="610" y="1077"/>
                    <a:pt x="531" y="1196"/>
                    <a:pt x="461" y="1266"/>
                  </a:cubicBezTo>
                  <a:cubicBezTo>
                    <a:pt x="433" y="1293"/>
                    <a:pt x="404" y="1317"/>
                    <a:pt x="373" y="1338"/>
                  </a:cubicBezTo>
                  <a:cubicBezTo>
                    <a:pt x="414" y="1377"/>
                    <a:pt x="435" y="1439"/>
                    <a:pt x="420" y="1525"/>
                  </a:cubicBezTo>
                  <a:cubicBezTo>
                    <a:pt x="401" y="1622"/>
                    <a:pt x="334" y="1690"/>
                    <a:pt x="250" y="1740"/>
                  </a:cubicBezTo>
                  <a:cubicBezTo>
                    <a:pt x="178" y="1781"/>
                    <a:pt x="51" y="1813"/>
                    <a:pt x="1" y="1891"/>
                  </a:cubicBezTo>
                  <a:cubicBezTo>
                    <a:pt x="88" y="1881"/>
                    <a:pt x="175" y="1876"/>
                    <a:pt x="262" y="1876"/>
                  </a:cubicBezTo>
                  <a:cubicBezTo>
                    <a:pt x="496" y="1876"/>
                    <a:pt x="729" y="1911"/>
                    <a:pt x="954" y="1978"/>
                  </a:cubicBezTo>
                  <a:cubicBezTo>
                    <a:pt x="992" y="1869"/>
                    <a:pt x="1041" y="1761"/>
                    <a:pt x="1098" y="1658"/>
                  </a:cubicBezTo>
                  <a:cubicBezTo>
                    <a:pt x="1160" y="1548"/>
                    <a:pt x="1233" y="1397"/>
                    <a:pt x="1353" y="1335"/>
                  </a:cubicBezTo>
                  <a:cubicBezTo>
                    <a:pt x="1380" y="1322"/>
                    <a:pt x="1408" y="1316"/>
                    <a:pt x="1435" y="1316"/>
                  </a:cubicBezTo>
                  <a:cubicBezTo>
                    <a:pt x="1498" y="1316"/>
                    <a:pt x="1557" y="1351"/>
                    <a:pt x="1586" y="1416"/>
                  </a:cubicBezTo>
                  <a:cubicBezTo>
                    <a:pt x="1619" y="1493"/>
                    <a:pt x="1592" y="1560"/>
                    <a:pt x="1570" y="1627"/>
                  </a:cubicBezTo>
                  <a:cubicBezTo>
                    <a:pt x="1646" y="1585"/>
                    <a:pt x="1733" y="1549"/>
                    <a:pt x="1810" y="1549"/>
                  </a:cubicBezTo>
                  <a:cubicBezTo>
                    <a:pt x="1851" y="1549"/>
                    <a:pt x="1889" y="1559"/>
                    <a:pt x="1921" y="1583"/>
                  </a:cubicBezTo>
                  <a:lnTo>
                    <a:pt x="2065" y="1405"/>
                  </a:lnTo>
                  <a:cubicBezTo>
                    <a:pt x="1605" y="1030"/>
                    <a:pt x="1149" y="655"/>
                    <a:pt x="688" y="277"/>
                  </a:cubicBezTo>
                  <a:cubicBezTo>
                    <a:pt x="557" y="192"/>
                    <a:pt x="430" y="96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38"/>
            <p:cNvSpPr/>
            <p:nvPr/>
          </p:nvSpPr>
          <p:spPr>
            <a:xfrm>
              <a:off x="3578621" y="725068"/>
              <a:ext cx="24571" cy="32550"/>
            </a:xfrm>
            <a:custGeom>
              <a:rect b="b" l="l" r="r" t="t"/>
              <a:pathLst>
                <a:path extrusionOk="0" h="820" w="619">
                  <a:moveTo>
                    <a:pt x="324" y="0"/>
                  </a:moveTo>
                  <a:cubicBezTo>
                    <a:pt x="189" y="124"/>
                    <a:pt x="53" y="267"/>
                    <a:pt x="23" y="452"/>
                  </a:cubicBezTo>
                  <a:cubicBezTo>
                    <a:pt x="1" y="587"/>
                    <a:pt x="72" y="725"/>
                    <a:pt x="187" y="789"/>
                  </a:cubicBezTo>
                  <a:cubicBezTo>
                    <a:pt x="225" y="810"/>
                    <a:pt x="268" y="819"/>
                    <a:pt x="311" y="819"/>
                  </a:cubicBezTo>
                  <a:cubicBezTo>
                    <a:pt x="395" y="819"/>
                    <a:pt x="479" y="783"/>
                    <a:pt x="530" y="720"/>
                  </a:cubicBezTo>
                  <a:cubicBezTo>
                    <a:pt x="615" y="612"/>
                    <a:pt x="618" y="446"/>
                    <a:pt x="579" y="318"/>
                  </a:cubicBezTo>
                  <a:cubicBezTo>
                    <a:pt x="573" y="296"/>
                    <a:pt x="563" y="275"/>
                    <a:pt x="555" y="254"/>
                  </a:cubicBezTo>
                  <a:cubicBezTo>
                    <a:pt x="555" y="252"/>
                    <a:pt x="553" y="252"/>
                    <a:pt x="553" y="252"/>
                  </a:cubicBezTo>
                  <a:cubicBezTo>
                    <a:pt x="536" y="223"/>
                    <a:pt x="520" y="193"/>
                    <a:pt x="501" y="163"/>
                  </a:cubicBezTo>
                  <a:cubicBezTo>
                    <a:pt x="457" y="101"/>
                    <a:pt x="401" y="49"/>
                    <a:pt x="337" y="12"/>
                  </a:cubicBezTo>
                  <a:cubicBezTo>
                    <a:pt x="332" y="10"/>
                    <a:pt x="328" y="4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38"/>
            <p:cNvSpPr/>
            <p:nvPr/>
          </p:nvSpPr>
          <p:spPr>
            <a:xfrm>
              <a:off x="3454296" y="488169"/>
              <a:ext cx="145760" cy="135201"/>
            </a:xfrm>
            <a:custGeom>
              <a:rect b="b" l="l" r="r" t="t"/>
              <a:pathLst>
                <a:path extrusionOk="0" h="3406" w="3672">
                  <a:moveTo>
                    <a:pt x="3104" y="0"/>
                  </a:moveTo>
                  <a:cubicBezTo>
                    <a:pt x="3094" y="0"/>
                    <a:pt x="3080" y="8"/>
                    <a:pt x="3062" y="29"/>
                  </a:cubicBezTo>
                  <a:cubicBezTo>
                    <a:pt x="3033" y="62"/>
                    <a:pt x="3015" y="104"/>
                    <a:pt x="2994" y="140"/>
                  </a:cubicBezTo>
                  <a:cubicBezTo>
                    <a:pt x="2906" y="308"/>
                    <a:pt x="2846" y="486"/>
                    <a:pt x="2796" y="669"/>
                  </a:cubicBezTo>
                  <a:cubicBezTo>
                    <a:pt x="2782" y="720"/>
                    <a:pt x="2741" y="744"/>
                    <a:pt x="2696" y="744"/>
                  </a:cubicBezTo>
                  <a:cubicBezTo>
                    <a:pt x="2678" y="744"/>
                    <a:pt x="2659" y="740"/>
                    <a:pt x="2641" y="732"/>
                  </a:cubicBezTo>
                  <a:cubicBezTo>
                    <a:pt x="2419" y="633"/>
                    <a:pt x="2178" y="587"/>
                    <a:pt x="1935" y="587"/>
                  </a:cubicBezTo>
                  <a:cubicBezTo>
                    <a:pt x="1557" y="587"/>
                    <a:pt x="1176" y="700"/>
                    <a:pt x="863" y="908"/>
                  </a:cubicBezTo>
                  <a:cubicBezTo>
                    <a:pt x="621" y="1068"/>
                    <a:pt x="418" y="1287"/>
                    <a:pt x="269" y="1537"/>
                  </a:cubicBezTo>
                  <a:cubicBezTo>
                    <a:pt x="134" y="1762"/>
                    <a:pt x="65" y="2004"/>
                    <a:pt x="0" y="2254"/>
                  </a:cubicBezTo>
                  <a:cubicBezTo>
                    <a:pt x="27" y="2260"/>
                    <a:pt x="55" y="2265"/>
                    <a:pt x="84" y="2270"/>
                  </a:cubicBezTo>
                  <a:cubicBezTo>
                    <a:pt x="376" y="2334"/>
                    <a:pt x="738" y="2473"/>
                    <a:pt x="899" y="2744"/>
                  </a:cubicBezTo>
                  <a:cubicBezTo>
                    <a:pt x="1007" y="2927"/>
                    <a:pt x="959" y="3085"/>
                    <a:pt x="847" y="3210"/>
                  </a:cubicBezTo>
                  <a:cubicBezTo>
                    <a:pt x="880" y="3242"/>
                    <a:pt x="906" y="3282"/>
                    <a:pt x="915" y="3327"/>
                  </a:cubicBezTo>
                  <a:cubicBezTo>
                    <a:pt x="922" y="3354"/>
                    <a:pt x="923" y="3380"/>
                    <a:pt x="923" y="3405"/>
                  </a:cubicBezTo>
                  <a:cubicBezTo>
                    <a:pt x="1127" y="3276"/>
                    <a:pt x="1326" y="3143"/>
                    <a:pt x="1510" y="2980"/>
                  </a:cubicBezTo>
                  <a:cubicBezTo>
                    <a:pt x="1506" y="2969"/>
                    <a:pt x="1505" y="2957"/>
                    <a:pt x="1506" y="2942"/>
                  </a:cubicBezTo>
                  <a:cubicBezTo>
                    <a:pt x="1552" y="2459"/>
                    <a:pt x="1646" y="1934"/>
                    <a:pt x="2071" y="1637"/>
                  </a:cubicBezTo>
                  <a:cubicBezTo>
                    <a:pt x="2299" y="1480"/>
                    <a:pt x="2583" y="1395"/>
                    <a:pt x="2850" y="1330"/>
                  </a:cubicBezTo>
                  <a:cubicBezTo>
                    <a:pt x="2994" y="1294"/>
                    <a:pt x="3137" y="1268"/>
                    <a:pt x="3284" y="1252"/>
                  </a:cubicBezTo>
                  <a:cubicBezTo>
                    <a:pt x="3322" y="1247"/>
                    <a:pt x="3564" y="1223"/>
                    <a:pt x="3486" y="1145"/>
                  </a:cubicBezTo>
                  <a:cubicBezTo>
                    <a:pt x="3471" y="1129"/>
                    <a:pt x="3445" y="1124"/>
                    <a:pt x="3418" y="1124"/>
                  </a:cubicBezTo>
                  <a:cubicBezTo>
                    <a:pt x="3389" y="1124"/>
                    <a:pt x="3359" y="1130"/>
                    <a:pt x="3339" y="1132"/>
                  </a:cubicBezTo>
                  <a:cubicBezTo>
                    <a:pt x="3336" y="1132"/>
                    <a:pt x="3332" y="1132"/>
                    <a:pt x="3329" y="1132"/>
                  </a:cubicBezTo>
                  <a:cubicBezTo>
                    <a:pt x="3257" y="1132"/>
                    <a:pt x="3222" y="1025"/>
                    <a:pt x="3276" y="979"/>
                  </a:cubicBezTo>
                  <a:cubicBezTo>
                    <a:pt x="3341" y="919"/>
                    <a:pt x="3408" y="863"/>
                    <a:pt x="3477" y="808"/>
                  </a:cubicBezTo>
                  <a:cubicBezTo>
                    <a:pt x="3522" y="772"/>
                    <a:pt x="3600" y="731"/>
                    <a:pt x="3632" y="685"/>
                  </a:cubicBezTo>
                  <a:cubicBezTo>
                    <a:pt x="3671" y="630"/>
                    <a:pt x="3645" y="613"/>
                    <a:pt x="3605" y="613"/>
                  </a:cubicBezTo>
                  <a:cubicBezTo>
                    <a:pt x="3582" y="613"/>
                    <a:pt x="3554" y="619"/>
                    <a:pt x="3531" y="627"/>
                  </a:cubicBezTo>
                  <a:cubicBezTo>
                    <a:pt x="3470" y="647"/>
                    <a:pt x="3416" y="675"/>
                    <a:pt x="3352" y="688"/>
                  </a:cubicBezTo>
                  <a:cubicBezTo>
                    <a:pt x="3347" y="689"/>
                    <a:pt x="3341" y="690"/>
                    <a:pt x="3336" y="690"/>
                  </a:cubicBezTo>
                  <a:cubicBezTo>
                    <a:pt x="3268" y="690"/>
                    <a:pt x="3207" y="602"/>
                    <a:pt x="3271" y="547"/>
                  </a:cubicBezTo>
                  <a:cubicBezTo>
                    <a:pt x="3322" y="505"/>
                    <a:pt x="3370" y="458"/>
                    <a:pt x="3412" y="404"/>
                  </a:cubicBezTo>
                  <a:cubicBezTo>
                    <a:pt x="3429" y="382"/>
                    <a:pt x="3516" y="284"/>
                    <a:pt x="3503" y="256"/>
                  </a:cubicBezTo>
                  <a:cubicBezTo>
                    <a:pt x="3498" y="244"/>
                    <a:pt x="3487" y="239"/>
                    <a:pt x="3471" y="239"/>
                  </a:cubicBezTo>
                  <a:cubicBezTo>
                    <a:pt x="3396" y="239"/>
                    <a:pt x="3219" y="359"/>
                    <a:pt x="3185" y="382"/>
                  </a:cubicBezTo>
                  <a:cubicBezTo>
                    <a:pt x="3173" y="391"/>
                    <a:pt x="3160" y="395"/>
                    <a:pt x="3147" y="395"/>
                  </a:cubicBezTo>
                  <a:cubicBezTo>
                    <a:pt x="3108" y="395"/>
                    <a:pt x="3073" y="355"/>
                    <a:pt x="3069" y="315"/>
                  </a:cubicBezTo>
                  <a:cubicBezTo>
                    <a:pt x="3062" y="231"/>
                    <a:pt x="3101" y="173"/>
                    <a:pt x="3126" y="95"/>
                  </a:cubicBezTo>
                  <a:cubicBezTo>
                    <a:pt x="3138" y="56"/>
                    <a:pt x="3133" y="0"/>
                    <a:pt x="31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38"/>
            <p:cNvSpPr/>
            <p:nvPr/>
          </p:nvSpPr>
          <p:spPr>
            <a:xfrm>
              <a:off x="3521778" y="544853"/>
              <a:ext cx="67958" cy="54858"/>
            </a:xfrm>
            <a:custGeom>
              <a:rect b="b" l="l" r="r" t="t"/>
              <a:pathLst>
                <a:path extrusionOk="0" h="1382" w="1712">
                  <a:moveTo>
                    <a:pt x="1638" y="1"/>
                  </a:moveTo>
                  <a:cubicBezTo>
                    <a:pt x="1571" y="10"/>
                    <a:pt x="1504" y="15"/>
                    <a:pt x="1445" y="26"/>
                  </a:cubicBezTo>
                  <a:cubicBezTo>
                    <a:pt x="1281" y="54"/>
                    <a:pt x="1118" y="92"/>
                    <a:pt x="958" y="141"/>
                  </a:cubicBezTo>
                  <a:cubicBezTo>
                    <a:pt x="652" y="235"/>
                    <a:pt x="358" y="369"/>
                    <a:pt x="194" y="661"/>
                  </a:cubicBezTo>
                  <a:cubicBezTo>
                    <a:pt x="72" y="880"/>
                    <a:pt x="27" y="1133"/>
                    <a:pt x="1" y="1382"/>
                  </a:cubicBezTo>
                  <a:cubicBezTo>
                    <a:pt x="95" y="1299"/>
                    <a:pt x="191" y="1223"/>
                    <a:pt x="300" y="1161"/>
                  </a:cubicBezTo>
                  <a:cubicBezTo>
                    <a:pt x="473" y="1062"/>
                    <a:pt x="656" y="985"/>
                    <a:pt x="831" y="890"/>
                  </a:cubicBezTo>
                  <a:cubicBezTo>
                    <a:pt x="1133" y="723"/>
                    <a:pt x="1426" y="534"/>
                    <a:pt x="1707" y="333"/>
                  </a:cubicBezTo>
                  <a:cubicBezTo>
                    <a:pt x="1703" y="328"/>
                    <a:pt x="1698" y="320"/>
                    <a:pt x="1696" y="314"/>
                  </a:cubicBezTo>
                  <a:cubicBezTo>
                    <a:pt x="1686" y="284"/>
                    <a:pt x="1695" y="252"/>
                    <a:pt x="1702" y="221"/>
                  </a:cubicBezTo>
                  <a:cubicBezTo>
                    <a:pt x="1703" y="211"/>
                    <a:pt x="1705" y="203"/>
                    <a:pt x="1707" y="192"/>
                  </a:cubicBezTo>
                  <a:cubicBezTo>
                    <a:pt x="1707" y="189"/>
                    <a:pt x="1707" y="183"/>
                    <a:pt x="1707" y="183"/>
                  </a:cubicBezTo>
                  <a:cubicBezTo>
                    <a:pt x="1707" y="183"/>
                    <a:pt x="1708" y="184"/>
                    <a:pt x="1708" y="187"/>
                  </a:cubicBezTo>
                  <a:cubicBezTo>
                    <a:pt x="1708" y="189"/>
                    <a:pt x="1708" y="190"/>
                    <a:pt x="1708" y="190"/>
                  </a:cubicBezTo>
                  <a:cubicBezTo>
                    <a:pt x="1709" y="190"/>
                    <a:pt x="1708" y="179"/>
                    <a:pt x="1709" y="177"/>
                  </a:cubicBezTo>
                  <a:cubicBezTo>
                    <a:pt x="1712" y="158"/>
                    <a:pt x="1712" y="137"/>
                    <a:pt x="1711" y="119"/>
                  </a:cubicBezTo>
                  <a:cubicBezTo>
                    <a:pt x="1711" y="116"/>
                    <a:pt x="1711" y="112"/>
                    <a:pt x="1708" y="108"/>
                  </a:cubicBezTo>
                  <a:cubicBezTo>
                    <a:pt x="1708" y="106"/>
                    <a:pt x="1707" y="104"/>
                    <a:pt x="1707" y="103"/>
                  </a:cubicBezTo>
                  <a:lnTo>
                    <a:pt x="1703" y="83"/>
                  </a:lnTo>
                  <a:lnTo>
                    <a:pt x="1698" y="71"/>
                  </a:lnTo>
                  <a:cubicBezTo>
                    <a:pt x="1695" y="66"/>
                    <a:pt x="1692" y="59"/>
                    <a:pt x="1688" y="53"/>
                  </a:cubicBezTo>
                  <a:cubicBezTo>
                    <a:pt x="1686" y="46"/>
                    <a:pt x="1682" y="41"/>
                    <a:pt x="1678" y="36"/>
                  </a:cubicBezTo>
                  <a:lnTo>
                    <a:pt x="1678" y="35"/>
                  </a:lnTo>
                  <a:lnTo>
                    <a:pt x="1678" y="33"/>
                  </a:lnTo>
                  <a:cubicBezTo>
                    <a:pt x="1676" y="32"/>
                    <a:pt x="1675" y="30"/>
                    <a:pt x="1671" y="27"/>
                  </a:cubicBezTo>
                  <a:cubicBezTo>
                    <a:pt x="1666" y="21"/>
                    <a:pt x="1661" y="16"/>
                    <a:pt x="1656" y="12"/>
                  </a:cubicBezTo>
                  <a:lnTo>
                    <a:pt x="1655" y="11"/>
                  </a:lnTo>
                  <a:cubicBezTo>
                    <a:pt x="1651" y="9"/>
                    <a:pt x="1648" y="6"/>
                    <a:pt x="1644" y="5"/>
                  </a:cubicBezTo>
                  <a:cubicBezTo>
                    <a:pt x="1641" y="4"/>
                    <a:pt x="1639" y="2"/>
                    <a:pt x="1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38"/>
            <p:cNvSpPr/>
            <p:nvPr/>
          </p:nvSpPr>
          <p:spPr>
            <a:xfrm>
              <a:off x="3464696" y="826965"/>
              <a:ext cx="124682" cy="62520"/>
            </a:xfrm>
            <a:custGeom>
              <a:rect b="b" l="l" r="r" t="t"/>
              <a:pathLst>
                <a:path extrusionOk="0" h="1575" w="3141">
                  <a:moveTo>
                    <a:pt x="150" y="0"/>
                  </a:moveTo>
                  <a:lnTo>
                    <a:pt x="1" y="171"/>
                  </a:lnTo>
                  <a:cubicBezTo>
                    <a:pt x="189" y="335"/>
                    <a:pt x="377" y="497"/>
                    <a:pt x="566" y="662"/>
                  </a:cubicBezTo>
                  <a:cubicBezTo>
                    <a:pt x="916" y="966"/>
                    <a:pt x="1266" y="1270"/>
                    <a:pt x="1618" y="1574"/>
                  </a:cubicBezTo>
                  <a:cubicBezTo>
                    <a:pt x="1620" y="1569"/>
                    <a:pt x="1624" y="1563"/>
                    <a:pt x="1628" y="1557"/>
                  </a:cubicBezTo>
                  <a:cubicBezTo>
                    <a:pt x="1807" y="1324"/>
                    <a:pt x="2102" y="1224"/>
                    <a:pt x="2355" y="1094"/>
                  </a:cubicBezTo>
                  <a:cubicBezTo>
                    <a:pt x="2482" y="1029"/>
                    <a:pt x="2609" y="960"/>
                    <a:pt x="2714" y="862"/>
                  </a:cubicBezTo>
                  <a:cubicBezTo>
                    <a:pt x="2831" y="751"/>
                    <a:pt x="2917" y="615"/>
                    <a:pt x="3052" y="522"/>
                  </a:cubicBezTo>
                  <a:cubicBezTo>
                    <a:pt x="3082" y="502"/>
                    <a:pt x="3110" y="483"/>
                    <a:pt x="3141" y="465"/>
                  </a:cubicBezTo>
                  <a:lnTo>
                    <a:pt x="3119" y="429"/>
                  </a:lnTo>
                  <a:cubicBezTo>
                    <a:pt x="3074" y="454"/>
                    <a:pt x="3027" y="477"/>
                    <a:pt x="2979" y="498"/>
                  </a:cubicBezTo>
                  <a:cubicBezTo>
                    <a:pt x="2688" y="624"/>
                    <a:pt x="2364" y="677"/>
                    <a:pt x="2044" y="677"/>
                  </a:cubicBezTo>
                  <a:cubicBezTo>
                    <a:pt x="1927" y="677"/>
                    <a:pt x="1812" y="670"/>
                    <a:pt x="1698" y="657"/>
                  </a:cubicBezTo>
                  <a:cubicBezTo>
                    <a:pt x="1131" y="589"/>
                    <a:pt x="587" y="362"/>
                    <a:pt x="150" y="0"/>
                  </a:cubicBezTo>
                  <a:close/>
                </a:path>
              </a:pathLst>
            </a:custGeom>
            <a:solidFill>
              <a:srgbClr val="FCE9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38"/>
            <p:cNvSpPr/>
            <p:nvPr/>
          </p:nvSpPr>
          <p:spPr>
            <a:xfrm>
              <a:off x="3192270" y="905085"/>
              <a:ext cx="363249" cy="269608"/>
            </a:xfrm>
            <a:custGeom>
              <a:rect b="b" l="l" r="r" t="t"/>
              <a:pathLst>
                <a:path extrusionOk="0" h="6792" w="9151">
                  <a:moveTo>
                    <a:pt x="4802" y="1011"/>
                  </a:moveTo>
                  <a:cubicBezTo>
                    <a:pt x="4911" y="1011"/>
                    <a:pt x="5003" y="1082"/>
                    <a:pt x="5058" y="1180"/>
                  </a:cubicBezTo>
                  <a:cubicBezTo>
                    <a:pt x="5110" y="1278"/>
                    <a:pt x="5146" y="1392"/>
                    <a:pt x="5103" y="1497"/>
                  </a:cubicBezTo>
                  <a:cubicBezTo>
                    <a:pt x="5065" y="1585"/>
                    <a:pt x="4983" y="1656"/>
                    <a:pt x="4889" y="1674"/>
                  </a:cubicBezTo>
                  <a:cubicBezTo>
                    <a:pt x="4868" y="1679"/>
                    <a:pt x="4847" y="1681"/>
                    <a:pt x="4826" y="1681"/>
                  </a:cubicBezTo>
                  <a:cubicBezTo>
                    <a:pt x="4747" y="1681"/>
                    <a:pt x="4670" y="1650"/>
                    <a:pt x="4609" y="1594"/>
                  </a:cubicBezTo>
                  <a:cubicBezTo>
                    <a:pt x="4542" y="1531"/>
                    <a:pt x="4500" y="1429"/>
                    <a:pt x="4505" y="1336"/>
                  </a:cubicBezTo>
                  <a:cubicBezTo>
                    <a:pt x="4509" y="1282"/>
                    <a:pt x="4525" y="1231"/>
                    <a:pt x="4560" y="1189"/>
                  </a:cubicBezTo>
                  <a:cubicBezTo>
                    <a:pt x="4594" y="1106"/>
                    <a:pt x="4662" y="1033"/>
                    <a:pt x="4753" y="1016"/>
                  </a:cubicBezTo>
                  <a:cubicBezTo>
                    <a:pt x="4769" y="1013"/>
                    <a:pt x="4786" y="1011"/>
                    <a:pt x="4802" y="1011"/>
                  </a:cubicBezTo>
                  <a:close/>
                  <a:moveTo>
                    <a:pt x="2203" y="2475"/>
                  </a:moveTo>
                  <a:cubicBezTo>
                    <a:pt x="2312" y="2475"/>
                    <a:pt x="2405" y="2546"/>
                    <a:pt x="2459" y="2643"/>
                  </a:cubicBezTo>
                  <a:cubicBezTo>
                    <a:pt x="2511" y="2740"/>
                    <a:pt x="2548" y="2854"/>
                    <a:pt x="2504" y="2961"/>
                  </a:cubicBezTo>
                  <a:cubicBezTo>
                    <a:pt x="2468" y="3048"/>
                    <a:pt x="2385" y="3119"/>
                    <a:pt x="2291" y="3138"/>
                  </a:cubicBezTo>
                  <a:cubicBezTo>
                    <a:pt x="2270" y="3142"/>
                    <a:pt x="2249" y="3144"/>
                    <a:pt x="2228" y="3144"/>
                  </a:cubicBezTo>
                  <a:cubicBezTo>
                    <a:pt x="2148" y="3144"/>
                    <a:pt x="2072" y="3113"/>
                    <a:pt x="2011" y="3056"/>
                  </a:cubicBezTo>
                  <a:cubicBezTo>
                    <a:pt x="1944" y="2992"/>
                    <a:pt x="1901" y="2892"/>
                    <a:pt x="1906" y="2798"/>
                  </a:cubicBezTo>
                  <a:cubicBezTo>
                    <a:pt x="1909" y="2744"/>
                    <a:pt x="1926" y="2694"/>
                    <a:pt x="1962" y="2652"/>
                  </a:cubicBezTo>
                  <a:cubicBezTo>
                    <a:pt x="1996" y="2569"/>
                    <a:pt x="2064" y="2496"/>
                    <a:pt x="2154" y="2479"/>
                  </a:cubicBezTo>
                  <a:cubicBezTo>
                    <a:pt x="2171" y="2476"/>
                    <a:pt x="2187" y="2475"/>
                    <a:pt x="2203" y="2475"/>
                  </a:cubicBezTo>
                  <a:close/>
                  <a:moveTo>
                    <a:pt x="4950" y="2310"/>
                  </a:moveTo>
                  <a:cubicBezTo>
                    <a:pt x="5105" y="2310"/>
                    <a:pt x="5260" y="2337"/>
                    <a:pt x="5407" y="2394"/>
                  </a:cubicBezTo>
                  <a:cubicBezTo>
                    <a:pt x="6036" y="2641"/>
                    <a:pt x="6383" y="3321"/>
                    <a:pt x="6310" y="3980"/>
                  </a:cubicBezTo>
                  <a:cubicBezTo>
                    <a:pt x="6274" y="4301"/>
                    <a:pt x="6134" y="4585"/>
                    <a:pt x="5875" y="4783"/>
                  </a:cubicBezTo>
                  <a:cubicBezTo>
                    <a:pt x="5646" y="4960"/>
                    <a:pt x="5361" y="5048"/>
                    <a:pt x="5072" y="5048"/>
                  </a:cubicBezTo>
                  <a:cubicBezTo>
                    <a:pt x="5045" y="5048"/>
                    <a:pt x="5019" y="5047"/>
                    <a:pt x="4992" y="5046"/>
                  </a:cubicBezTo>
                  <a:cubicBezTo>
                    <a:pt x="4349" y="5006"/>
                    <a:pt x="3647" y="4600"/>
                    <a:pt x="3546" y="3919"/>
                  </a:cubicBezTo>
                  <a:cubicBezTo>
                    <a:pt x="3503" y="3632"/>
                    <a:pt x="3558" y="3330"/>
                    <a:pt x="3703" y="3079"/>
                  </a:cubicBezTo>
                  <a:cubicBezTo>
                    <a:pt x="3782" y="2803"/>
                    <a:pt x="4088" y="2570"/>
                    <a:pt x="4323" y="2456"/>
                  </a:cubicBezTo>
                  <a:cubicBezTo>
                    <a:pt x="4517" y="2362"/>
                    <a:pt x="4734" y="2310"/>
                    <a:pt x="4950" y="2310"/>
                  </a:cubicBezTo>
                  <a:close/>
                  <a:moveTo>
                    <a:pt x="5016" y="0"/>
                  </a:moveTo>
                  <a:cubicBezTo>
                    <a:pt x="4994" y="0"/>
                    <a:pt x="4973" y="3"/>
                    <a:pt x="4952" y="10"/>
                  </a:cubicBezTo>
                  <a:cubicBezTo>
                    <a:pt x="4829" y="49"/>
                    <a:pt x="4771" y="168"/>
                    <a:pt x="4636" y="168"/>
                  </a:cubicBezTo>
                  <a:cubicBezTo>
                    <a:pt x="4627" y="168"/>
                    <a:pt x="4618" y="167"/>
                    <a:pt x="4608" y="166"/>
                  </a:cubicBezTo>
                  <a:cubicBezTo>
                    <a:pt x="4474" y="151"/>
                    <a:pt x="4386" y="33"/>
                    <a:pt x="4244" y="33"/>
                  </a:cubicBezTo>
                  <a:cubicBezTo>
                    <a:pt x="4243" y="33"/>
                    <a:pt x="4242" y="33"/>
                    <a:pt x="4241" y="33"/>
                  </a:cubicBezTo>
                  <a:cubicBezTo>
                    <a:pt x="4106" y="33"/>
                    <a:pt x="3981" y="105"/>
                    <a:pt x="3914" y="220"/>
                  </a:cubicBezTo>
                  <a:cubicBezTo>
                    <a:pt x="3896" y="253"/>
                    <a:pt x="3864" y="268"/>
                    <a:pt x="3831" y="268"/>
                  </a:cubicBezTo>
                  <a:cubicBezTo>
                    <a:pt x="3806" y="268"/>
                    <a:pt x="3780" y="259"/>
                    <a:pt x="3759" y="240"/>
                  </a:cubicBezTo>
                  <a:cubicBezTo>
                    <a:pt x="3693" y="179"/>
                    <a:pt x="3606" y="151"/>
                    <a:pt x="3518" y="151"/>
                  </a:cubicBezTo>
                  <a:cubicBezTo>
                    <a:pt x="3463" y="151"/>
                    <a:pt x="3407" y="162"/>
                    <a:pt x="3355" y="184"/>
                  </a:cubicBezTo>
                  <a:cubicBezTo>
                    <a:pt x="3289" y="211"/>
                    <a:pt x="3238" y="257"/>
                    <a:pt x="3198" y="314"/>
                  </a:cubicBezTo>
                  <a:cubicBezTo>
                    <a:pt x="3159" y="371"/>
                    <a:pt x="3128" y="428"/>
                    <a:pt x="3058" y="453"/>
                  </a:cubicBezTo>
                  <a:cubicBezTo>
                    <a:pt x="3039" y="459"/>
                    <a:pt x="3021" y="462"/>
                    <a:pt x="3003" y="462"/>
                  </a:cubicBezTo>
                  <a:cubicBezTo>
                    <a:pt x="2951" y="462"/>
                    <a:pt x="2902" y="440"/>
                    <a:pt x="2847" y="432"/>
                  </a:cubicBezTo>
                  <a:cubicBezTo>
                    <a:pt x="2823" y="428"/>
                    <a:pt x="2798" y="426"/>
                    <a:pt x="2773" y="426"/>
                  </a:cubicBezTo>
                  <a:cubicBezTo>
                    <a:pt x="2718" y="426"/>
                    <a:pt x="2663" y="436"/>
                    <a:pt x="2610" y="453"/>
                  </a:cubicBezTo>
                  <a:cubicBezTo>
                    <a:pt x="2468" y="500"/>
                    <a:pt x="2339" y="607"/>
                    <a:pt x="2279" y="750"/>
                  </a:cubicBezTo>
                  <a:cubicBezTo>
                    <a:pt x="2261" y="793"/>
                    <a:pt x="2226" y="818"/>
                    <a:pt x="2187" y="818"/>
                  </a:cubicBezTo>
                  <a:cubicBezTo>
                    <a:pt x="2164" y="818"/>
                    <a:pt x="2140" y="810"/>
                    <a:pt x="2118" y="791"/>
                  </a:cubicBezTo>
                  <a:cubicBezTo>
                    <a:pt x="2074" y="755"/>
                    <a:pt x="2021" y="739"/>
                    <a:pt x="1969" y="739"/>
                  </a:cubicBezTo>
                  <a:cubicBezTo>
                    <a:pt x="1894" y="739"/>
                    <a:pt x="1819" y="773"/>
                    <a:pt x="1769" y="836"/>
                  </a:cubicBezTo>
                  <a:cubicBezTo>
                    <a:pt x="1703" y="919"/>
                    <a:pt x="1670" y="1020"/>
                    <a:pt x="1584" y="1086"/>
                  </a:cubicBezTo>
                  <a:cubicBezTo>
                    <a:pt x="1479" y="1167"/>
                    <a:pt x="1348" y="1152"/>
                    <a:pt x="1234" y="1208"/>
                  </a:cubicBezTo>
                  <a:cubicBezTo>
                    <a:pt x="1128" y="1258"/>
                    <a:pt x="1041" y="1355"/>
                    <a:pt x="1004" y="1466"/>
                  </a:cubicBezTo>
                  <a:cubicBezTo>
                    <a:pt x="967" y="1584"/>
                    <a:pt x="981" y="1704"/>
                    <a:pt x="879" y="1790"/>
                  </a:cubicBezTo>
                  <a:cubicBezTo>
                    <a:pt x="791" y="1866"/>
                    <a:pt x="672" y="1888"/>
                    <a:pt x="588" y="1971"/>
                  </a:cubicBezTo>
                  <a:cubicBezTo>
                    <a:pt x="422" y="2134"/>
                    <a:pt x="379" y="2375"/>
                    <a:pt x="451" y="2591"/>
                  </a:cubicBezTo>
                  <a:cubicBezTo>
                    <a:pt x="470" y="2647"/>
                    <a:pt x="431" y="2700"/>
                    <a:pt x="379" y="2717"/>
                  </a:cubicBezTo>
                  <a:cubicBezTo>
                    <a:pt x="51" y="2836"/>
                    <a:pt x="1" y="3277"/>
                    <a:pt x="271" y="3485"/>
                  </a:cubicBezTo>
                  <a:cubicBezTo>
                    <a:pt x="335" y="3533"/>
                    <a:pt x="328" y="3622"/>
                    <a:pt x="250" y="3652"/>
                  </a:cubicBezTo>
                  <a:cubicBezTo>
                    <a:pt x="240" y="3656"/>
                    <a:pt x="231" y="3660"/>
                    <a:pt x="220" y="3665"/>
                  </a:cubicBezTo>
                  <a:cubicBezTo>
                    <a:pt x="212" y="3669"/>
                    <a:pt x="203" y="3673"/>
                    <a:pt x="193" y="3678"/>
                  </a:cubicBezTo>
                  <a:cubicBezTo>
                    <a:pt x="184" y="3682"/>
                    <a:pt x="177" y="3689"/>
                    <a:pt x="168" y="3694"/>
                  </a:cubicBezTo>
                  <a:cubicBezTo>
                    <a:pt x="161" y="3699"/>
                    <a:pt x="153" y="3704"/>
                    <a:pt x="146" y="3710"/>
                  </a:cubicBezTo>
                  <a:cubicBezTo>
                    <a:pt x="140" y="3715"/>
                    <a:pt x="135" y="3720"/>
                    <a:pt x="130" y="3725"/>
                  </a:cubicBezTo>
                  <a:cubicBezTo>
                    <a:pt x="120" y="3733"/>
                    <a:pt x="113" y="3741"/>
                    <a:pt x="105" y="3750"/>
                  </a:cubicBezTo>
                  <a:cubicBezTo>
                    <a:pt x="104" y="3751"/>
                    <a:pt x="100" y="3754"/>
                    <a:pt x="100" y="3755"/>
                  </a:cubicBezTo>
                  <a:cubicBezTo>
                    <a:pt x="90" y="3766"/>
                    <a:pt x="83" y="3777"/>
                    <a:pt x="74" y="3788"/>
                  </a:cubicBezTo>
                  <a:cubicBezTo>
                    <a:pt x="67" y="3800"/>
                    <a:pt x="59" y="3813"/>
                    <a:pt x="54" y="3825"/>
                  </a:cubicBezTo>
                  <a:cubicBezTo>
                    <a:pt x="48" y="3837"/>
                    <a:pt x="41" y="3850"/>
                    <a:pt x="37" y="3865"/>
                  </a:cubicBezTo>
                  <a:cubicBezTo>
                    <a:pt x="32" y="3877"/>
                    <a:pt x="28" y="3892"/>
                    <a:pt x="24" y="3906"/>
                  </a:cubicBezTo>
                  <a:cubicBezTo>
                    <a:pt x="6" y="3982"/>
                    <a:pt x="11" y="4064"/>
                    <a:pt x="38" y="4142"/>
                  </a:cubicBezTo>
                  <a:cubicBezTo>
                    <a:pt x="51" y="4172"/>
                    <a:pt x="66" y="4202"/>
                    <a:pt x="84" y="4229"/>
                  </a:cubicBezTo>
                  <a:cubicBezTo>
                    <a:pt x="93" y="4244"/>
                    <a:pt x="104" y="4256"/>
                    <a:pt x="115" y="4270"/>
                  </a:cubicBezTo>
                  <a:cubicBezTo>
                    <a:pt x="137" y="4294"/>
                    <a:pt x="163" y="4318"/>
                    <a:pt x="193" y="4338"/>
                  </a:cubicBezTo>
                  <a:cubicBezTo>
                    <a:pt x="230" y="4363"/>
                    <a:pt x="250" y="4413"/>
                    <a:pt x="223" y="4454"/>
                  </a:cubicBezTo>
                  <a:cubicBezTo>
                    <a:pt x="27" y="4755"/>
                    <a:pt x="129" y="5170"/>
                    <a:pt x="420" y="5374"/>
                  </a:cubicBezTo>
                  <a:cubicBezTo>
                    <a:pt x="441" y="5387"/>
                    <a:pt x="449" y="5406"/>
                    <a:pt x="453" y="5426"/>
                  </a:cubicBezTo>
                  <a:cubicBezTo>
                    <a:pt x="1095" y="5947"/>
                    <a:pt x="1801" y="6391"/>
                    <a:pt x="2603" y="6619"/>
                  </a:cubicBezTo>
                  <a:cubicBezTo>
                    <a:pt x="3021" y="6738"/>
                    <a:pt x="3449" y="6792"/>
                    <a:pt x="3878" y="6792"/>
                  </a:cubicBezTo>
                  <a:cubicBezTo>
                    <a:pt x="3946" y="6792"/>
                    <a:pt x="4015" y="6791"/>
                    <a:pt x="4083" y="6788"/>
                  </a:cubicBezTo>
                  <a:cubicBezTo>
                    <a:pt x="4124" y="6787"/>
                    <a:pt x="4164" y="6786"/>
                    <a:pt x="4204" y="6783"/>
                  </a:cubicBezTo>
                  <a:cubicBezTo>
                    <a:pt x="4219" y="6783"/>
                    <a:pt x="4234" y="6782"/>
                    <a:pt x="4249" y="6781"/>
                  </a:cubicBezTo>
                  <a:cubicBezTo>
                    <a:pt x="4281" y="6780"/>
                    <a:pt x="4315" y="6776"/>
                    <a:pt x="4349" y="6772"/>
                  </a:cubicBezTo>
                  <a:cubicBezTo>
                    <a:pt x="4366" y="6771"/>
                    <a:pt x="4384" y="6771"/>
                    <a:pt x="4402" y="6769"/>
                  </a:cubicBezTo>
                  <a:cubicBezTo>
                    <a:pt x="4452" y="6765"/>
                    <a:pt x="4503" y="6759"/>
                    <a:pt x="4552" y="6753"/>
                  </a:cubicBezTo>
                  <a:cubicBezTo>
                    <a:pt x="4584" y="6749"/>
                    <a:pt x="4615" y="6746"/>
                    <a:pt x="4646" y="6740"/>
                  </a:cubicBezTo>
                  <a:cubicBezTo>
                    <a:pt x="4666" y="6739"/>
                    <a:pt x="4686" y="6736"/>
                    <a:pt x="4706" y="6733"/>
                  </a:cubicBezTo>
                  <a:cubicBezTo>
                    <a:pt x="4751" y="6725"/>
                    <a:pt x="4795" y="6719"/>
                    <a:pt x="4841" y="6712"/>
                  </a:cubicBezTo>
                  <a:cubicBezTo>
                    <a:pt x="4880" y="6705"/>
                    <a:pt x="4917" y="6698"/>
                    <a:pt x="4957" y="6690"/>
                  </a:cubicBezTo>
                  <a:cubicBezTo>
                    <a:pt x="4969" y="6689"/>
                    <a:pt x="4981" y="6687"/>
                    <a:pt x="4993" y="6684"/>
                  </a:cubicBezTo>
                  <a:cubicBezTo>
                    <a:pt x="5028" y="6677"/>
                    <a:pt x="5063" y="6669"/>
                    <a:pt x="5099" y="6663"/>
                  </a:cubicBezTo>
                  <a:cubicBezTo>
                    <a:pt x="5110" y="6662"/>
                    <a:pt x="5120" y="6659"/>
                    <a:pt x="5131" y="6657"/>
                  </a:cubicBezTo>
                  <a:cubicBezTo>
                    <a:pt x="5170" y="6648"/>
                    <a:pt x="5207" y="6640"/>
                    <a:pt x="5245" y="6631"/>
                  </a:cubicBezTo>
                  <a:cubicBezTo>
                    <a:pt x="5335" y="6610"/>
                    <a:pt x="5423" y="6586"/>
                    <a:pt x="5512" y="6562"/>
                  </a:cubicBezTo>
                  <a:cubicBezTo>
                    <a:pt x="5557" y="6548"/>
                    <a:pt x="5600" y="6537"/>
                    <a:pt x="5645" y="6522"/>
                  </a:cubicBezTo>
                  <a:cubicBezTo>
                    <a:pt x="5733" y="6496"/>
                    <a:pt x="5819" y="6468"/>
                    <a:pt x="5906" y="6438"/>
                  </a:cubicBezTo>
                  <a:cubicBezTo>
                    <a:pt x="5949" y="6422"/>
                    <a:pt x="5993" y="6408"/>
                    <a:pt x="6036" y="6392"/>
                  </a:cubicBezTo>
                  <a:cubicBezTo>
                    <a:pt x="6130" y="6359"/>
                    <a:pt x="6227" y="6322"/>
                    <a:pt x="6321" y="6283"/>
                  </a:cubicBezTo>
                  <a:cubicBezTo>
                    <a:pt x="6373" y="6262"/>
                    <a:pt x="6422" y="6240"/>
                    <a:pt x="6473" y="6219"/>
                  </a:cubicBezTo>
                  <a:cubicBezTo>
                    <a:pt x="6495" y="6209"/>
                    <a:pt x="6517" y="6202"/>
                    <a:pt x="6540" y="6189"/>
                  </a:cubicBezTo>
                  <a:cubicBezTo>
                    <a:pt x="6568" y="6177"/>
                    <a:pt x="6597" y="6165"/>
                    <a:pt x="6625" y="6151"/>
                  </a:cubicBezTo>
                  <a:cubicBezTo>
                    <a:pt x="6655" y="6137"/>
                    <a:pt x="6683" y="6122"/>
                    <a:pt x="6713" y="6110"/>
                  </a:cubicBezTo>
                  <a:lnTo>
                    <a:pt x="6861" y="6039"/>
                  </a:lnTo>
                  <a:cubicBezTo>
                    <a:pt x="6909" y="6016"/>
                    <a:pt x="6957" y="5992"/>
                    <a:pt x="7004" y="5968"/>
                  </a:cubicBezTo>
                  <a:cubicBezTo>
                    <a:pt x="7063" y="5939"/>
                    <a:pt x="7121" y="5909"/>
                    <a:pt x="7178" y="5879"/>
                  </a:cubicBezTo>
                  <a:cubicBezTo>
                    <a:pt x="7267" y="5831"/>
                    <a:pt x="7354" y="5785"/>
                    <a:pt x="7442" y="5735"/>
                  </a:cubicBezTo>
                  <a:cubicBezTo>
                    <a:pt x="7599" y="5647"/>
                    <a:pt x="7756" y="5556"/>
                    <a:pt x="7911" y="5460"/>
                  </a:cubicBezTo>
                  <a:cubicBezTo>
                    <a:pt x="7991" y="5411"/>
                    <a:pt x="8071" y="5362"/>
                    <a:pt x="8150" y="5312"/>
                  </a:cubicBezTo>
                  <a:cubicBezTo>
                    <a:pt x="8243" y="5254"/>
                    <a:pt x="8336" y="5193"/>
                    <a:pt x="8427" y="5132"/>
                  </a:cubicBezTo>
                  <a:cubicBezTo>
                    <a:pt x="8520" y="5072"/>
                    <a:pt x="8610" y="5010"/>
                    <a:pt x="8702" y="4949"/>
                  </a:cubicBezTo>
                  <a:cubicBezTo>
                    <a:pt x="8792" y="4886"/>
                    <a:pt x="8884" y="4824"/>
                    <a:pt x="8975" y="4760"/>
                  </a:cubicBezTo>
                  <a:cubicBezTo>
                    <a:pt x="8975" y="4755"/>
                    <a:pt x="8977" y="4750"/>
                    <a:pt x="8978" y="4745"/>
                  </a:cubicBezTo>
                  <a:cubicBezTo>
                    <a:pt x="9016" y="4610"/>
                    <a:pt x="8978" y="4485"/>
                    <a:pt x="8868" y="4399"/>
                  </a:cubicBezTo>
                  <a:cubicBezTo>
                    <a:pt x="8809" y="4346"/>
                    <a:pt x="8853" y="4247"/>
                    <a:pt x="8919" y="4225"/>
                  </a:cubicBezTo>
                  <a:cubicBezTo>
                    <a:pt x="9095" y="4168"/>
                    <a:pt x="9104" y="3942"/>
                    <a:pt x="8918" y="3893"/>
                  </a:cubicBezTo>
                  <a:cubicBezTo>
                    <a:pt x="8826" y="3870"/>
                    <a:pt x="8806" y="3734"/>
                    <a:pt x="8890" y="3689"/>
                  </a:cubicBezTo>
                  <a:cubicBezTo>
                    <a:pt x="9151" y="3549"/>
                    <a:pt x="9083" y="3212"/>
                    <a:pt x="8796" y="3169"/>
                  </a:cubicBezTo>
                  <a:cubicBezTo>
                    <a:pt x="8713" y="3156"/>
                    <a:pt x="8686" y="3033"/>
                    <a:pt x="8746" y="2980"/>
                  </a:cubicBezTo>
                  <a:cubicBezTo>
                    <a:pt x="8915" y="2831"/>
                    <a:pt x="8823" y="2572"/>
                    <a:pt x="8602" y="2572"/>
                  </a:cubicBezTo>
                  <a:cubicBezTo>
                    <a:pt x="8594" y="2572"/>
                    <a:pt x="8586" y="2572"/>
                    <a:pt x="8578" y="2573"/>
                  </a:cubicBezTo>
                  <a:cubicBezTo>
                    <a:pt x="8575" y="2573"/>
                    <a:pt x="8573" y="2573"/>
                    <a:pt x="8570" y="2573"/>
                  </a:cubicBezTo>
                  <a:cubicBezTo>
                    <a:pt x="8492" y="2573"/>
                    <a:pt x="8453" y="2477"/>
                    <a:pt x="8487" y="2414"/>
                  </a:cubicBezTo>
                  <a:cubicBezTo>
                    <a:pt x="8632" y="2151"/>
                    <a:pt x="8460" y="1882"/>
                    <a:pt x="8179" y="1882"/>
                  </a:cubicBezTo>
                  <a:cubicBezTo>
                    <a:pt x="8162" y="1882"/>
                    <a:pt x="8144" y="1883"/>
                    <a:pt x="8126" y="1885"/>
                  </a:cubicBezTo>
                  <a:cubicBezTo>
                    <a:pt x="8123" y="1885"/>
                    <a:pt x="8120" y="1885"/>
                    <a:pt x="8117" y="1885"/>
                  </a:cubicBezTo>
                  <a:cubicBezTo>
                    <a:pt x="8044" y="1885"/>
                    <a:pt x="8000" y="1789"/>
                    <a:pt x="8036" y="1730"/>
                  </a:cubicBezTo>
                  <a:cubicBezTo>
                    <a:pt x="8108" y="1617"/>
                    <a:pt x="8086" y="1471"/>
                    <a:pt x="7993" y="1378"/>
                  </a:cubicBezTo>
                  <a:cubicBezTo>
                    <a:pt x="7913" y="1299"/>
                    <a:pt x="7804" y="1266"/>
                    <a:pt x="7695" y="1266"/>
                  </a:cubicBezTo>
                  <a:cubicBezTo>
                    <a:pt x="7664" y="1266"/>
                    <a:pt x="7633" y="1268"/>
                    <a:pt x="7603" y="1273"/>
                  </a:cubicBezTo>
                  <a:cubicBezTo>
                    <a:pt x="7597" y="1275"/>
                    <a:pt x="7590" y="1275"/>
                    <a:pt x="7584" y="1275"/>
                  </a:cubicBezTo>
                  <a:cubicBezTo>
                    <a:pt x="7512" y="1275"/>
                    <a:pt x="7450" y="1203"/>
                    <a:pt x="7493" y="1131"/>
                  </a:cubicBezTo>
                  <a:cubicBezTo>
                    <a:pt x="7595" y="962"/>
                    <a:pt x="7484" y="796"/>
                    <a:pt x="7309" y="796"/>
                  </a:cubicBezTo>
                  <a:cubicBezTo>
                    <a:pt x="7295" y="796"/>
                    <a:pt x="7282" y="797"/>
                    <a:pt x="7268" y="798"/>
                  </a:cubicBezTo>
                  <a:cubicBezTo>
                    <a:pt x="7232" y="804"/>
                    <a:pt x="7197" y="811"/>
                    <a:pt x="7162" y="811"/>
                  </a:cubicBezTo>
                  <a:cubicBezTo>
                    <a:pt x="7128" y="811"/>
                    <a:pt x="7095" y="804"/>
                    <a:pt x="7063" y="783"/>
                  </a:cubicBezTo>
                  <a:cubicBezTo>
                    <a:pt x="6999" y="742"/>
                    <a:pt x="6983" y="675"/>
                    <a:pt x="6948" y="614"/>
                  </a:cubicBezTo>
                  <a:cubicBezTo>
                    <a:pt x="6864" y="470"/>
                    <a:pt x="6705" y="395"/>
                    <a:pt x="6545" y="395"/>
                  </a:cubicBezTo>
                  <a:cubicBezTo>
                    <a:pt x="6448" y="395"/>
                    <a:pt x="6350" y="423"/>
                    <a:pt x="6270" y="481"/>
                  </a:cubicBezTo>
                  <a:cubicBezTo>
                    <a:pt x="6256" y="491"/>
                    <a:pt x="6239" y="496"/>
                    <a:pt x="6222" y="496"/>
                  </a:cubicBezTo>
                  <a:cubicBezTo>
                    <a:pt x="6177" y="496"/>
                    <a:pt x="6130" y="464"/>
                    <a:pt x="6122" y="421"/>
                  </a:cubicBezTo>
                  <a:cubicBezTo>
                    <a:pt x="6082" y="218"/>
                    <a:pt x="5912" y="147"/>
                    <a:pt x="5731" y="147"/>
                  </a:cubicBezTo>
                  <a:cubicBezTo>
                    <a:pt x="5608" y="147"/>
                    <a:pt x="5481" y="179"/>
                    <a:pt x="5385" y="225"/>
                  </a:cubicBezTo>
                  <a:cubicBezTo>
                    <a:pt x="5368" y="232"/>
                    <a:pt x="5351" y="236"/>
                    <a:pt x="5334" y="236"/>
                  </a:cubicBezTo>
                  <a:cubicBezTo>
                    <a:pt x="5292" y="236"/>
                    <a:pt x="5253" y="212"/>
                    <a:pt x="5239" y="164"/>
                  </a:cubicBezTo>
                  <a:cubicBezTo>
                    <a:pt x="5212" y="69"/>
                    <a:pt x="5115" y="0"/>
                    <a:pt x="50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38"/>
            <p:cNvSpPr/>
            <p:nvPr/>
          </p:nvSpPr>
          <p:spPr>
            <a:xfrm>
              <a:off x="3399080" y="461137"/>
              <a:ext cx="138337" cy="116941"/>
            </a:xfrm>
            <a:custGeom>
              <a:rect b="b" l="l" r="r" t="t"/>
              <a:pathLst>
                <a:path extrusionOk="0" h="2946" w="3485">
                  <a:moveTo>
                    <a:pt x="3220" y="1"/>
                  </a:moveTo>
                  <a:lnTo>
                    <a:pt x="3220" y="1"/>
                  </a:lnTo>
                  <a:cubicBezTo>
                    <a:pt x="3193" y="17"/>
                    <a:pt x="3159" y="31"/>
                    <a:pt x="3134" y="49"/>
                  </a:cubicBezTo>
                  <a:cubicBezTo>
                    <a:pt x="2961" y="170"/>
                    <a:pt x="2855" y="332"/>
                    <a:pt x="2779" y="524"/>
                  </a:cubicBezTo>
                  <a:cubicBezTo>
                    <a:pt x="2764" y="567"/>
                    <a:pt x="2727" y="596"/>
                    <a:pt x="2685" y="596"/>
                  </a:cubicBezTo>
                  <a:cubicBezTo>
                    <a:pt x="2669" y="596"/>
                    <a:pt x="2653" y="592"/>
                    <a:pt x="2637" y="583"/>
                  </a:cubicBezTo>
                  <a:cubicBezTo>
                    <a:pt x="2448" y="476"/>
                    <a:pt x="2237" y="430"/>
                    <a:pt x="2021" y="430"/>
                  </a:cubicBezTo>
                  <a:cubicBezTo>
                    <a:pt x="1651" y="430"/>
                    <a:pt x="1271" y="566"/>
                    <a:pt x="978" y="764"/>
                  </a:cubicBezTo>
                  <a:cubicBezTo>
                    <a:pt x="747" y="920"/>
                    <a:pt x="546" y="1123"/>
                    <a:pt x="383" y="1349"/>
                  </a:cubicBezTo>
                  <a:cubicBezTo>
                    <a:pt x="220" y="1578"/>
                    <a:pt x="29" y="1861"/>
                    <a:pt x="22" y="2151"/>
                  </a:cubicBezTo>
                  <a:cubicBezTo>
                    <a:pt x="22" y="2173"/>
                    <a:pt x="12" y="2191"/>
                    <a:pt x="1" y="2203"/>
                  </a:cubicBezTo>
                  <a:cubicBezTo>
                    <a:pt x="249" y="2365"/>
                    <a:pt x="476" y="2633"/>
                    <a:pt x="473" y="2936"/>
                  </a:cubicBezTo>
                  <a:cubicBezTo>
                    <a:pt x="472" y="2939"/>
                    <a:pt x="472" y="2942"/>
                    <a:pt x="471" y="2946"/>
                  </a:cubicBezTo>
                  <a:cubicBezTo>
                    <a:pt x="641" y="2918"/>
                    <a:pt x="815" y="2901"/>
                    <a:pt x="988" y="2901"/>
                  </a:cubicBezTo>
                  <a:cubicBezTo>
                    <a:pt x="1066" y="2901"/>
                    <a:pt x="1143" y="2904"/>
                    <a:pt x="1219" y="2911"/>
                  </a:cubicBezTo>
                  <a:cubicBezTo>
                    <a:pt x="1233" y="2621"/>
                    <a:pt x="1357" y="2332"/>
                    <a:pt x="1508" y="2090"/>
                  </a:cubicBezTo>
                  <a:cubicBezTo>
                    <a:pt x="1674" y="1824"/>
                    <a:pt x="1897" y="1594"/>
                    <a:pt x="2159" y="1423"/>
                  </a:cubicBezTo>
                  <a:cubicBezTo>
                    <a:pt x="2379" y="1281"/>
                    <a:pt x="2622" y="1186"/>
                    <a:pt x="2875" y="1135"/>
                  </a:cubicBezTo>
                  <a:cubicBezTo>
                    <a:pt x="2889" y="1024"/>
                    <a:pt x="2969" y="941"/>
                    <a:pt x="3069" y="887"/>
                  </a:cubicBezTo>
                  <a:cubicBezTo>
                    <a:pt x="3138" y="849"/>
                    <a:pt x="3221" y="832"/>
                    <a:pt x="3282" y="782"/>
                  </a:cubicBezTo>
                  <a:cubicBezTo>
                    <a:pt x="3310" y="760"/>
                    <a:pt x="3339" y="733"/>
                    <a:pt x="3337" y="694"/>
                  </a:cubicBezTo>
                  <a:cubicBezTo>
                    <a:pt x="3335" y="655"/>
                    <a:pt x="3315" y="644"/>
                    <a:pt x="3290" y="644"/>
                  </a:cubicBezTo>
                  <a:cubicBezTo>
                    <a:pt x="3263" y="644"/>
                    <a:pt x="3230" y="658"/>
                    <a:pt x="3206" y="667"/>
                  </a:cubicBezTo>
                  <a:cubicBezTo>
                    <a:pt x="3194" y="672"/>
                    <a:pt x="3182" y="675"/>
                    <a:pt x="3171" y="675"/>
                  </a:cubicBezTo>
                  <a:cubicBezTo>
                    <a:pt x="3093" y="675"/>
                    <a:pt x="3040" y="564"/>
                    <a:pt x="3123" y="527"/>
                  </a:cubicBezTo>
                  <a:cubicBezTo>
                    <a:pt x="3242" y="474"/>
                    <a:pt x="3392" y="415"/>
                    <a:pt x="3460" y="296"/>
                  </a:cubicBezTo>
                  <a:cubicBezTo>
                    <a:pt x="3482" y="258"/>
                    <a:pt x="3485" y="244"/>
                    <a:pt x="3465" y="244"/>
                  </a:cubicBezTo>
                  <a:cubicBezTo>
                    <a:pt x="3456" y="244"/>
                    <a:pt x="3442" y="247"/>
                    <a:pt x="3424" y="252"/>
                  </a:cubicBezTo>
                  <a:cubicBezTo>
                    <a:pt x="3386" y="262"/>
                    <a:pt x="3346" y="283"/>
                    <a:pt x="3310" y="301"/>
                  </a:cubicBezTo>
                  <a:cubicBezTo>
                    <a:pt x="3238" y="337"/>
                    <a:pt x="3170" y="380"/>
                    <a:pt x="3105" y="427"/>
                  </a:cubicBezTo>
                  <a:cubicBezTo>
                    <a:pt x="3091" y="437"/>
                    <a:pt x="3077" y="441"/>
                    <a:pt x="3063" y="441"/>
                  </a:cubicBezTo>
                  <a:cubicBezTo>
                    <a:pt x="3001" y="441"/>
                    <a:pt x="2954" y="350"/>
                    <a:pt x="3005" y="297"/>
                  </a:cubicBezTo>
                  <a:cubicBezTo>
                    <a:pt x="3089" y="213"/>
                    <a:pt x="3158" y="120"/>
                    <a:pt x="3214" y="16"/>
                  </a:cubicBezTo>
                  <a:cubicBezTo>
                    <a:pt x="3216" y="12"/>
                    <a:pt x="3217" y="7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38"/>
            <p:cNvSpPr/>
            <p:nvPr/>
          </p:nvSpPr>
          <p:spPr>
            <a:xfrm>
              <a:off x="3438855" y="430333"/>
              <a:ext cx="87408" cy="51087"/>
            </a:xfrm>
            <a:custGeom>
              <a:rect b="b" l="l" r="r" t="t"/>
              <a:pathLst>
                <a:path extrusionOk="0" h="1287" w="2202">
                  <a:moveTo>
                    <a:pt x="2201" y="1"/>
                  </a:moveTo>
                  <a:cubicBezTo>
                    <a:pt x="1464" y="377"/>
                    <a:pt x="731" y="760"/>
                    <a:pt x="1" y="1147"/>
                  </a:cubicBezTo>
                  <a:lnTo>
                    <a:pt x="75" y="1287"/>
                  </a:lnTo>
                  <a:cubicBezTo>
                    <a:pt x="366" y="1136"/>
                    <a:pt x="679" y="1063"/>
                    <a:pt x="997" y="1063"/>
                  </a:cubicBezTo>
                  <a:cubicBezTo>
                    <a:pt x="1204" y="1063"/>
                    <a:pt x="1414" y="1094"/>
                    <a:pt x="1620" y="1155"/>
                  </a:cubicBezTo>
                  <a:cubicBezTo>
                    <a:pt x="1713" y="906"/>
                    <a:pt x="1928" y="691"/>
                    <a:pt x="2173" y="597"/>
                  </a:cubicBezTo>
                  <a:cubicBezTo>
                    <a:pt x="2173" y="595"/>
                    <a:pt x="2172" y="593"/>
                    <a:pt x="2172" y="590"/>
                  </a:cubicBezTo>
                  <a:cubicBezTo>
                    <a:pt x="2168" y="533"/>
                    <a:pt x="2177" y="475"/>
                    <a:pt x="2178" y="416"/>
                  </a:cubicBezTo>
                  <a:cubicBezTo>
                    <a:pt x="2182" y="361"/>
                    <a:pt x="2184" y="306"/>
                    <a:pt x="2187" y="250"/>
                  </a:cubicBezTo>
                  <a:cubicBezTo>
                    <a:pt x="2191" y="167"/>
                    <a:pt x="2196" y="84"/>
                    <a:pt x="220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38"/>
            <p:cNvSpPr/>
            <p:nvPr/>
          </p:nvSpPr>
          <p:spPr>
            <a:xfrm>
              <a:off x="2878958" y="415845"/>
              <a:ext cx="644647" cy="384764"/>
            </a:xfrm>
            <a:custGeom>
              <a:rect b="b" l="l" r="r" t="t"/>
              <a:pathLst>
                <a:path extrusionOk="0" h="9693" w="16240">
                  <a:moveTo>
                    <a:pt x="16015" y="0"/>
                  </a:moveTo>
                  <a:cubicBezTo>
                    <a:pt x="16010" y="22"/>
                    <a:pt x="15994" y="43"/>
                    <a:pt x="15965" y="57"/>
                  </a:cubicBezTo>
                  <a:cubicBezTo>
                    <a:pt x="14749" y="672"/>
                    <a:pt x="13541" y="1304"/>
                    <a:pt x="12344" y="1955"/>
                  </a:cubicBezTo>
                  <a:cubicBezTo>
                    <a:pt x="10207" y="3115"/>
                    <a:pt x="8102" y="4334"/>
                    <a:pt x="6028" y="5603"/>
                  </a:cubicBezTo>
                  <a:cubicBezTo>
                    <a:pt x="3984" y="6854"/>
                    <a:pt x="1976" y="8156"/>
                    <a:pt x="0" y="9513"/>
                  </a:cubicBezTo>
                  <a:cubicBezTo>
                    <a:pt x="63" y="9572"/>
                    <a:pt x="127" y="9633"/>
                    <a:pt x="190" y="9693"/>
                  </a:cubicBezTo>
                  <a:cubicBezTo>
                    <a:pt x="436" y="9500"/>
                    <a:pt x="696" y="9328"/>
                    <a:pt x="953" y="9153"/>
                  </a:cubicBezTo>
                  <a:cubicBezTo>
                    <a:pt x="1233" y="8963"/>
                    <a:pt x="1515" y="8771"/>
                    <a:pt x="1799" y="8586"/>
                  </a:cubicBezTo>
                  <a:cubicBezTo>
                    <a:pt x="2378" y="8204"/>
                    <a:pt x="2958" y="7826"/>
                    <a:pt x="3541" y="7453"/>
                  </a:cubicBezTo>
                  <a:cubicBezTo>
                    <a:pt x="5602" y="6134"/>
                    <a:pt x="7696" y="4868"/>
                    <a:pt x="9818" y="3652"/>
                  </a:cubicBezTo>
                  <a:cubicBezTo>
                    <a:pt x="11930" y="2441"/>
                    <a:pt x="14072" y="1282"/>
                    <a:pt x="16240" y="176"/>
                  </a:cubicBezTo>
                  <a:cubicBezTo>
                    <a:pt x="16202" y="145"/>
                    <a:pt x="16163" y="115"/>
                    <a:pt x="16124" y="84"/>
                  </a:cubicBezTo>
                  <a:cubicBezTo>
                    <a:pt x="16089" y="54"/>
                    <a:pt x="16052" y="27"/>
                    <a:pt x="160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38"/>
            <p:cNvSpPr/>
            <p:nvPr/>
          </p:nvSpPr>
          <p:spPr>
            <a:xfrm>
              <a:off x="3484861" y="790605"/>
              <a:ext cx="32074" cy="24333"/>
            </a:xfrm>
            <a:custGeom>
              <a:rect b="b" l="l" r="r" t="t"/>
              <a:pathLst>
                <a:path extrusionOk="0" h="613" w="808">
                  <a:moveTo>
                    <a:pt x="354" y="1"/>
                  </a:moveTo>
                  <a:cubicBezTo>
                    <a:pt x="234" y="1"/>
                    <a:pt x="111" y="44"/>
                    <a:pt x="17" y="118"/>
                  </a:cubicBezTo>
                  <a:cubicBezTo>
                    <a:pt x="11" y="121"/>
                    <a:pt x="6" y="123"/>
                    <a:pt x="1" y="125"/>
                  </a:cubicBezTo>
                  <a:cubicBezTo>
                    <a:pt x="66" y="294"/>
                    <a:pt x="152" y="474"/>
                    <a:pt x="313" y="569"/>
                  </a:cubicBezTo>
                  <a:cubicBezTo>
                    <a:pt x="363" y="598"/>
                    <a:pt x="419" y="612"/>
                    <a:pt x="475" y="612"/>
                  </a:cubicBezTo>
                  <a:cubicBezTo>
                    <a:pt x="552" y="612"/>
                    <a:pt x="628" y="586"/>
                    <a:pt x="686" y="537"/>
                  </a:cubicBezTo>
                  <a:cubicBezTo>
                    <a:pt x="783" y="456"/>
                    <a:pt x="808" y="300"/>
                    <a:pt x="747" y="194"/>
                  </a:cubicBezTo>
                  <a:cubicBezTo>
                    <a:pt x="678" y="74"/>
                    <a:pt x="523" y="11"/>
                    <a:pt x="388" y="2"/>
                  </a:cubicBezTo>
                  <a:cubicBezTo>
                    <a:pt x="377" y="1"/>
                    <a:pt x="365" y="1"/>
                    <a:pt x="35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38"/>
            <p:cNvSpPr/>
            <p:nvPr/>
          </p:nvSpPr>
          <p:spPr>
            <a:xfrm>
              <a:off x="2581841" y="160010"/>
              <a:ext cx="926640" cy="380080"/>
            </a:xfrm>
            <a:custGeom>
              <a:rect b="b" l="l" r="r" t="t"/>
              <a:pathLst>
                <a:path extrusionOk="0" h="9575" w="23344">
                  <a:moveTo>
                    <a:pt x="14051" y="1"/>
                  </a:moveTo>
                  <a:cubicBezTo>
                    <a:pt x="13667" y="1"/>
                    <a:pt x="13282" y="44"/>
                    <a:pt x="12901" y="126"/>
                  </a:cubicBezTo>
                  <a:cubicBezTo>
                    <a:pt x="12030" y="315"/>
                    <a:pt x="11208" y="669"/>
                    <a:pt x="10406" y="1045"/>
                  </a:cubicBezTo>
                  <a:cubicBezTo>
                    <a:pt x="9556" y="1445"/>
                    <a:pt x="8723" y="1877"/>
                    <a:pt x="7893" y="2317"/>
                  </a:cubicBezTo>
                  <a:cubicBezTo>
                    <a:pt x="6220" y="3203"/>
                    <a:pt x="4546" y="4087"/>
                    <a:pt x="2878" y="4981"/>
                  </a:cubicBezTo>
                  <a:cubicBezTo>
                    <a:pt x="2465" y="5203"/>
                    <a:pt x="2052" y="5429"/>
                    <a:pt x="1644" y="5660"/>
                  </a:cubicBezTo>
                  <a:cubicBezTo>
                    <a:pt x="1284" y="5866"/>
                    <a:pt x="901" y="6065"/>
                    <a:pt x="600" y="6357"/>
                  </a:cubicBezTo>
                  <a:cubicBezTo>
                    <a:pt x="45" y="6897"/>
                    <a:pt x="0" y="7727"/>
                    <a:pt x="253" y="8425"/>
                  </a:cubicBezTo>
                  <a:cubicBezTo>
                    <a:pt x="413" y="8866"/>
                    <a:pt x="683" y="9236"/>
                    <a:pt x="996" y="9575"/>
                  </a:cubicBezTo>
                  <a:cubicBezTo>
                    <a:pt x="980" y="9384"/>
                    <a:pt x="1089" y="9195"/>
                    <a:pt x="1277" y="9106"/>
                  </a:cubicBezTo>
                  <a:cubicBezTo>
                    <a:pt x="1279" y="9032"/>
                    <a:pt x="1283" y="8962"/>
                    <a:pt x="1308" y="8889"/>
                  </a:cubicBezTo>
                  <a:cubicBezTo>
                    <a:pt x="1162" y="8842"/>
                    <a:pt x="1047" y="8725"/>
                    <a:pt x="1003" y="8575"/>
                  </a:cubicBezTo>
                  <a:cubicBezTo>
                    <a:pt x="950" y="8392"/>
                    <a:pt x="1024" y="8247"/>
                    <a:pt x="1120" y="8097"/>
                  </a:cubicBezTo>
                  <a:cubicBezTo>
                    <a:pt x="1153" y="8043"/>
                    <a:pt x="1123" y="8028"/>
                    <a:pt x="1091" y="7978"/>
                  </a:cubicBezTo>
                  <a:cubicBezTo>
                    <a:pt x="1065" y="7940"/>
                    <a:pt x="1043" y="7898"/>
                    <a:pt x="1029" y="7852"/>
                  </a:cubicBezTo>
                  <a:cubicBezTo>
                    <a:pt x="1003" y="7769"/>
                    <a:pt x="1001" y="7679"/>
                    <a:pt x="1026" y="7595"/>
                  </a:cubicBezTo>
                  <a:cubicBezTo>
                    <a:pt x="1061" y="7473"/>
                    <a:pt x="1151" y="7381"/>
                    <a:pt x="1263" y="7340"/>
                  </a:cubicBezTo>
                  <a:cubicBezTo>
                    <a:pt x="1204" y="7153"/>
                    <a:pt x="1297" y="6926"/>
                    <a:pt x="1470" y="6827"/>
                  </a:cubicBezTo>
                  <a:cubicBezTo>
                    <a:pt x="1497" y="6811"/>
                    <a:pt x="1527" y="6798"/>
                    <a:pt x="1557" y="6789"/>
                  </a:cubicBezTo>
                  <a:cubicBezTo>
                    <a:pt x="1579" y="6783"/>
                    <a:pt x="1618" y="6785"/>
                    <a:pt x="1637" y="6773"/>
                  </a:cubicBezTo>
                  <a:cubicBezTo>
                    <a:pt x="1669" y="6752"/>
                    <a:pt x="1672" y="6645"/>
                    <a:pt x="1688" y="6603"/>
                  </a:cubicBezTo>
                  <a:cubicBezTo>
                    <a:pt x="1730" y="6484"/>
                    <a:pt x="1809" y="6379"/>
                    <a:pt x="1925" y="6322"/>
                  </a:cubicBezTo>
                  <a:cubicBezTo>
                    <a:pt x="1978" y="6297"/>
                    <a:pt x="2038" y="6282"/>
                    <a:pt x="2098" y="6282"/>
                  </a:cubicBezTo>
                  <a:cubicBezTo>
                    <a:pt x="2154" y="6282"/>
                    <a:pt x="2211" y="6295"/>
                    <a:pt x="2260" y="6324"/>
                  </a:cubicBezTo>
                  <a:cubicBezTo>
                    <a:pt x="2267" y="6327"/>
                    <a:pt x="2299" y="6359"/>
                    <a:pt x="2314" y="6359"/>
                  </a:cubicBezTo>
                  <a:cubicBezTo>
                    <a:pt x="2314" y="6359"/>
                    <a:pt x="2315" y="6359"/>
                    <a:pt x="2316" y="6359"/>
                  </a:cubicBezTo>
                  <a:cubicBezTo>
                    <a:pt x="2336" y="6356"/>
                    <a:pt x="2373" y="6290"/>
                    <a:pt x="2389" y="6274"/>
                  </a:cubicBezTo>
                  <a:cubicBezTo>
                    <a:pt x="2435" y="6229"/>
                    <a:pt x="2491" y="6194"/>
                    <a:pt x="2552" y="6169"/>
                  </a:cubicBezTo>
                  <a:cubicBezTo>
                    <a:pt x="2605" y="6148"/>
                    <a:pt x="2661" y="6138"/>
                    <a:pt x="2717" y="6138"/>
                  </a:cubicBezTo>
                  <a:cubicBezTo>
                    <a:pt x="2878" y="6138"/>
                    <a:pt x="3034" y="6223"/>
                    <a:pt x="3101" y="6371"/>
                  </a:cubicBezTo>
                  <a:cubicBezTo>
                    <a:pt x="3136" y="6357"/>
                    <a:pt x="3174" y="6341"/>
                    <a:pt x="3209" y="6326"/>
                  </a:cubicBezTo>
                  <a:cubicBezTo>
                    <a:pt x="3109" y="6069"/>
                    <a:pt x="3161" y="5705"/>
                    <a:pt x="3433" y="5614"/>
                  </a:cubicBezTo>
                  <a:cubicBezTo>
                    <a:pt x="3402" y="5487"/>
                    <a:pt x="3432" y="5346"/>
                    <a:pt x="3521" y="5246"/>
                  </a:cubicBezTo>
                  <a:cubicBezTo>
                    <a:pt x="3599" y="5154"/>
                    <a:pt x="3713" y="5114"/>
                    <a:pt x="3829" y="5114"/>
                  </a:cubicBezTo>
                  <a:cubicBezTo>
                    <a:pt x="3846" y="5114"/>
                    <a:pt x="3864" y="5115"/>
                    <a:pt x="3881" y="5116"/>
                  </a:cubicBezTo>
                  <a:cubicBezTo>
                    <a:pt x="3905" y="4928"/>
                    <a:pt x="4067" y="4803"/>
                    <a:pt x="4247" y="4803"/>
                  </a:cubicBezTo>
                  <a:cubicBezTo>
                    <a:pt x="4289" y="4803"/>
                    <a:pt x="4333" y="4810"/>
                    <a:pt x="4376" y="4825"/>
                  </a:cubicBezTo>
                  <a:cubicBezTo>
                    <a:pt x="4424" y="4706"/>
                    <a:pt x="4521" y="4613"/>
                    <a:pt x="4654" y="4583"/>
                  </a:cubicBezTo>
                  <a:cubicBezTo>
                    <a:pt x="4678" y="4578"/>
                    <a:pt x="4704" y="4575"/>
                    <a:pt x="4729" y="4575"/>
                  </a:cubicBezTo>
                  <a:cubicBezTo>
                    <a:pt x="4837" y="4575"/>
                    <a:pt x="4947" y="4620"/>
                    <a:pt x="5022" y="4696"/>
                  </a:cubicBezTo>
                  <a:cubicBezTo>
                    <a:pt x="5102" y="4625"/>
                    <a:pt x="5201" y="4581"/>
                    <a:pt x="5308" y="4581"/>
                  </a:cubicBezTo>
                  <a:cubicBezTo>
                    <a:pt x="5342" y="4581"/>
                    <a:pt x="5378" y="4586"/>
                    <a:pt x="5414" y="4596"/>
                  </a:cubicBezTo>
                  <a:cubicBezTo>
                    <a:pt x="5552" y="4633"/>
                    <a:pt x="5651" y="4739"/>
                    <a:pt x="5695" y="4869"/>
                  </a:cubicBezTo>
                  <a:cubicBezTo>
                    <a:pt x="5749" y="4851"/>
                    <a:pt x="5807" y="4840"/>
                    <a:pt x="5865" y="4840"/>
                  </a:cubicBezTo>
                  <a:cubicBezTo>
                    <a:pt x="5840" y="4743"/>
                    <a:pt x="5860" y="4624"/>
                    <a:pt x="5890" y="4546"/>
                  </a:cubicBezTo>
                  <a:cubicBezTo>
                    <a:pt x="5923" y="4457"/>
                    <a:pt x="5989" y="4383"/>
                    <a:pt x="6073" y="4351"/>
                  </a:cubicBezTo>
                  <a:cubicBezTo>
                    <a:pt x="6095" y="4218"/>
                    <a:pt x="6127" y="4086"/>
                    <a:pt x="6230" y="3992"/>
                  </a:cubicBezTo>
                  <a:cubicBezTo>
                    <a:pt x="6297" y="3931"/>
                    <a:pt x="6377" y="3900"/>
                    <a:pt x="6459" y="3900"/>
                  </a:cubicBezTo>
                  <a:cubicBezTo>
                    <a:pt x="6469" y="3900"/>
                    <a:pt x="6479" y="3900"/>
                    <a:pt x="6489" y="3901"/>
                  </a:cubicBezTo>
                  <a:cubicBezTo>
                    <a:pt x="6538" y="3789"/>
                    <a:pt x="6598" y="3682"/>
                    <a:pt x="6704" y="3618"/>
                  </a:cubicBezTo>
                  <a:cubicBezTo>
                    <a:pt x="6764" y="3581"/>
                    <a:pt x="6826" y="3562"/>
                    <a:pt x="6887" y="3562"/>
                  </a:cubicBezTo>
                  <a:cubicBezTo>
                    <a:pt x="6911" y="3562"/>
                    <a:pt x="6935" y="3565"/>
                    <a:pt x="6958" y="3571"/>
                  </a:cubicBezTo>
                  <a:cubicBezTo>
                    <a:pt x="7009" y="3462"/>
                    <a:pt x="7121" y="3399"/>
                    <a:pt x="7238" y="3399"/>
                  </a:cubicBezTo>
                  <a:cubicBezTo>
                    <a:pt x="7271" y="3399"/>
                    <a:pt x="7305" y="3404"/>
                    <a:pt x="7337" y="3415"/>
                  </a:cubicBezTo>
                  <a:cubicBezTo>
                    <a:pt x="7394" y="3331"/>
                    <a:pt x="7491" y="3281"/>
                    <a:pt x="7601" y="3281"/>
                  </a:cubicBezTo>
                  <a:cubicBezTo>
                    <a:pt x="7608" y="3281"/>
                    <a:pt x="7614" y="3281"/>
                    <a:pt x="7621" y="3281"/>
                  </a:cubicBezTo>
                  <a:cubicBezTo>
                    <a:pt x="7651" y="3281"/>
                    <a:pt x="7679" y="3290"/>
                    <a:pt x="7707" y="3297"/>
                  </a:cubicBezTo>
                  <a:cubicBezTo>
                    <a:pt x="7750" y="3014"/>
                    <a:pt x="8006" y="2832"/>
                    <a:pt x="8264" y="2735"/>
                  </a:cubicBezTo>
                  <a:cubicBezTo>
                    <a:pt x="8437" y="2669"/>
                    <a:pt x="8622" y="2628"/>
                    <a:pt x="8786" y="2539"/>
                  </a:cubicBezTo>
                  <a:cubicBezTo>
                    <a:pt x="8943" y="2452"/>
                    <a:pt x="9059" y="2316"/>
                    <a:pt x="9189" y="2193"/>
                  </a:cubicBezTo>
                  <a:cubicBezTo>
                    <a:pt x="9291" y="2098"/>
                    <a:pt x="9402" y="2014"/>
                    <a:pt x="9536" y="1968"/>
                  </a:cubicBezTo>
                  <a:cubicBezTo>
                    <a:pt x="9679" y="1919"/>
                    <a:pt x="9838" y="1906"/>
                    <a:pt x="9988" y="1890"/>
                  </a:cubicBezTo>
                  <a:cubicBezTo>
                    <a:pt x="10144" y="1873"/>
                    <a:pt x="10295" y="1847"/>
                    <a:pt x="10433" y="1770"/>
                  </a:cubicBezTo>
                  <a:cubicBezTo>
                    <a:pt x="10551" y="1706"/>
                    <a:pt x="10658" y="1622"/>
                    <a:pt x="10765" y="1539"/>
                  </a:cubicBezTo>
                  <a:cubicBezTo>
                    <a:pt x="10968" y="1377"/>
                    <a:pt x="11178" y="1207"/>
                    <a:pt x="11442" y="1162"/>
                  </a:cubicBezTo>
                  <a:cubicBezTo>
                    <a:pt x="11500" y="1152"/>
                    <a:pt x="11559" y="1149"/>
                    <a:pt x="11617" y="1149"/>
                  </a:cubicBezTo>
                  <a:cubicBezTo>
                    <a:pt x="11694" y="1149"/>
                    <a:pt x="11771" y="1154"/>
                    <a:pt x="11848" y="1154"/>
                  </a:cubicBezTo>
                  <a:cubicBezTo>
                    <a:pt x="11882" y="1154"/>
                    <a:pt x="11917" y="1153"/>
                    <a:pt x="11951" y="1150"/>
                  </a:cubicBezTo>
                  <a:cubicBezTo>
                    <a:pt x="12108" y="1139"/>
                    <a:pt x="12245" y="1068"/>
                    <a:pt x="12372" y="982"/>
                  </a:cubicBezTo>
                  <a:cubicBezTo>
                    <a:pt x="12590" y="830"/>
                    <a:pt x="12844" y="560"/>
                    <a:pt x="13127" y="560"/>
                  </a:cubicBezTo>
                  <a:cubicBezTo>
                    <a:pt x="13136" y="560"/>
                    <a:pt x="13146" y="560"/>
                    <a:pt x="13155" y="561"/>
                  </a:cubicBezTo>
                  <a:cubicBezTo>
                    <a:pt x="13304" y="570"/>
                    <a:pt x="13414" y="697"/>
                    <a:pt x="13559" y="697"/>
                  </a:cubicBezTo>
                  <a:cubicBezTo>
                    <a:pt x="13574" y="697"/>
                    <a:pt x="13590" y="695"/>
                    <a:pt x="13606" y="692"/>
                  </a:cubicBezTo>
                  <a:cubicBezTo>
                    <a:pt x="13768" y="660"/>
                    <a:pt x="13895" y="537"/>
                    <a:pt x="14036" y="457"/>
                  </a:cubicBezTo>
                  <a:cubicBezTo>
                    <a:pt x="14131" y="402"/>
                    <a:pt x="14249" y="365"/>
                    <a:pt x="14362" y="365"/>
                  </a:cubicBezTo>
                  <a:cubicBezTo>
                    <a:pt x="14496" y="365"/>
                    <a:pt x="14623" y="417"/>
                    <a:pt x="14696" y="555"/>
                  </a:cubicBezTo>
                  <a:cubicBezTo>
                    <a:pt x="14722" y="604"/>
                    <a:pt x="14730" y="659"/>
                    <a:pt x="14726" y="714"/>
                  </a:cubicBezTo>
                  <a:cubicBezTo>
                    <a:pt x="14721" y="750"/>
                    <a:pt x="14712" y="785"/>
                    <a:pt x="14702" y="818"/>
                  </a:cubicBezTo>
                  <a:cubicBezTo>
                    <a:pt x="14690" y="862"/>
                    <a:pt x="14672" y="874"/>
                    <a:pt x="14713" y="894"/>
                  </a:cubicBezTo>
                  <a:cubicBezTo>
                    <a:pt x="14749" y="912"/>
                    <a:pt x="14827" y="905"/>
                    <a:pt x="14868" y="909"/>
                  </a:cubicBezTo>
                  <a:lnTo>
                    <a:pt x="15000" y="920"/>
                  </a:lnTo>
                  <a:cubicBezTo>
                    <a:pt x="15096" y="930"/>
                    <a:pt x="15193" y="936"/>
                    <a:pt x="15289" y="942"/>
                  </a:cubicBezTo>
                  <a:cubicBezTo>
                    <a:pt x="15327" y="945"/>
                    <a:pt x="15357" y="967"/>
                    <a:pt x="15369" y="1004"/>
                  </a:cubicBezTo>
                  <a:cubicBezTo>
                    <a:pt x="15407" y="1113"/>
                    <a:pt x="15355" y="1212"/>
                    <a:pt x="15290" y="1297"/>
                  </a:cubicBezTo>
                  <a:cubicBezTo>
                    <a:pt x="15232" y="1373"/>
                    <a:pt x="15076" y="1505"/>
                    <a:pt x="15226" y="1565"/>
                  </a:cubicBezTo>
                  <a:cubicBezTo>
                    <a:pt x="15265" y="1580"/>
                    <a:pt x="15305" y="1586"/>
                    <a:pt x="15346" y="1586"/>
                  </a:cubicBezTo>
                  <a:cubicBezTo>
                    <a:pt x="15472" y="1586"/>
                    <a:pt x="15605" y="1529"/>
                    <a:pt x="15721" y="1505"/>
                  </a:cubicBezTo>
                  <a:cubicBezTo>
                    <a:pt x="15788" y="1491"/>
                    <a:pt x="15857" y="1480"/>
                    <a:pt x="15926" y="1480"/>
                  </a:cubicBezTo>
                  <a:cubicBezTo>
                    <a:pt x="16010" y="1480"/>
                    <a:pt x="16093" y="1496"/>
                    <a:pt x="16169" y="1537"/>
                  </a:cubicBezTo>
                  <a:cubicBezTo>
                    <a:pt x="16287" y="1601"/>
                    <a:pt x="16382" y="1726"/>
                    <a:pt x="16382" y="1864"/>
                  </a:cubicBezTo>
                  <a:cubicBezTo>
                    <a:pt x="16382" y="1931"/>
                    <a:pt x="16359" y="1990"/>
                    <a:pt x="16330" y="2049"/>
                  </a:cubicBezTo>
                  <a:cubicBezTo>
                    <a:pt x="16315" y="2080"/>
                    <a:pt x="16242" y="2172"/>
                    <a:pt x="16260" y="2203"/>
                  </a:cubicBezTo>
                  <a:cubicBezTo>
                    <a:pt x="16284" y="2240"/>
                    <a:pt x="16415" y="2240"/>
                    <a:pt x="16450" y="2242"/>
                  </a:cubicBezTo>
                  <a:cubicBezTo>
                    <a:pt x="16480" y="2243"/>
                    <a:pt x="16511" y="2243"/>
                    <a:pt x="16542" y="2243"/>
                  </a:cubicBezTo>
                  <a:cubicBezTo>
                    <a:pt x="16573" y="2243"/>
                    <a:pt x="16604" y="2243"/>
                    <a:pt x="16634" y="2243"/>
                  </a:cubicBezTo>
                  <a:cubicBezTo>
                    <a:pt x="16757" y="2243"/>
                    <a:pt x="16885" y="2248"/>
                    <a:pt x="16995" y="2308"/>
                  </a:cubicBezTo>
                  <a:cubicBezTo>
                    <a:pt x="17122" y="2379"/>
                    <a:pt x="17164" y="2494"/>
                    <a:pt x="17210" y="2623"/>
                  </a:cubicBezTo>
                  <a:cubicBezTo>
                    <a:pt x="17239" y="2700"/>
                    <a:pt x="17299" y="2755"/>
                    <a:pt x="17372" y="2791"/>
                  </a:cubicBezTo>
                  <a:cubicBezTo>
                    <a:pt x="17373" y="2791"/>
                    <a:pt x="17373" y="2792"/>
                    <a:pt x="17374" y="2792"/>
                  </a:cubicBezTo>
                  <a:cubicBezTo>
                    <a:pt x="17444" y="2826"/>
                    <a:pt x="17523" y="2842"/>
                    <a:pt x="17596" y="2842"/>
                  </a:cubicBezTo>
                  <a:cubicBezTo>
                    <a:pt x="17600" y="2842"/>
                    <a:pt x="17605" y="2842"/>
                    <a:pt x="17609" y="2842"/>
                  </a:cubicBezTo>
                  <a:cubicBezTo>
                    <a:pt x="17624" y="2842"/>
                    <a:pt x="17635" y="2844"/>
                    <a:pt x="17646" y="2848"/>
                  </a:cubicBezTo>
                  <a:cubicBezTo>
                    <a:pt x="17738" y="2843"/>
                    <a:pt x="17823" y="2813"/>
                    <a:pt x="17919" y="2801"/>
                  </a:cubicBezTo>
                  <a:cubicBezTo>
                    <a:pt x="17936" y="2799"/>
                    <a:pt x="17952" y="2798"/>
                    <a:pt x="17968" y="2798"/>
                  </a:cubicBezTo>
                  <a:cubicBezTo>
                    <a:pt x="18152" y="2798"/>
                    <a:pt x="18255" y="2932"/>
                    <a:pt x="18271" y="3117"/>
                  </a:cubicBezTo>
                  <a:cubicBezTo>
                    <a:pt x="18276" y="3181"/>
                    <a:pt x="18258" y="3291"/>
                    <a:pt x="18302" y="3343"/>
                  </a:cubicBezTo>
                  <a:cubicBezTo>
                    <a:pt x="18334" y="3380"/>
                    <a:pt x="18392" y="3390"/>
                    <a:pt x="18452" y="3390"/>
                  </a:cubicBezTo>
                  <a:cubicBezTo>
                    <a:pt x="18512" y="3390"/>
                    <a:pt x="18575" y="3380"/>
                    <a:pt x="18619" y="3380"/>
                  </a:cubicBezTo>
                  <a:cubicBezTo>
                    <a:pt x="18620" y="3380"/>
                    <a:pt x="18621" y="3380"/>
                    <a:pt x="18623" y="3380"/>
                  </a:cubicBezTo>
                  <a:cubicBezTo>
                    <a:pt x="18804" y="3380"/>
                    <a:pt x="19002" y="3440"/>
                    <a:pt x="19066" y="3629"/>
                  </a:cubicBezTo>
                  <a:cubicBezTo>
                    <a:pt x="19098" y="3723"/>
                    <a:pt x="19088" y="3821"/>
                    <a:pt x="19070" y="3916"/>
                  </a:cubicBezTo>
                  <a:cubicBezTo>
                    <a:pt x="19055" y="3995"/>
                    <a:pt x="18988" y="4119"/>
                    <a:pt x="19083" y="4164"/>
                  </a:cubicBezTo>
                  <a:cubicBezTo>
                    <a:pt x="19147" y="4195"/>
                    <a:pt x="19224" y="4198"/>
                    <a:pt x="19301" y="4198"/>
                  </a:cubicBezTo>
                  <a:cubicBezTo>
                    <a:pt x="19313" y="4198"/>
                    <a:pt x="19325" y="4198"/>
                    <a:pt x="19338" y="4198"/>
                  </a:cubicBezTo>
                  <a:cubicBezTo>
                    <a:pt x="19377" y="4198"/>
                    <a:pt x="19415" y="4198"/>
                    <a:pt x="19451" y="4203"/>
                  </a:cubicBezTo>
                  <a:cubicBezTo>
                    <a:pt x="19531" y="4213"/>
                    <a:pt x="19611" y="4239"/>
                    <a:pt x="19679" y="4286"/>
                  </a:cubicBezTo>
                  <a:cubicBezTo>
                    <a:pt x="19749" y="4335"/>
                    <a:pt x="19806" y="4409"/>
                    <a:pt x="19822" y="4497"/>
                  </a:cubicBezTo>
                  <a:cubicBezTo>
                    <a:pt x="19836" y="4570"/>
                    <a:pt x="19779" y="4711"/>
                    <a:pt x="19848" y="4750"/>
                  </a:cubicBezTo>
                  <a:cubicBezTo>
                    <a:pt x="19904" y="4781"/>
                    <a:pt x="19981" y="4786"/>
                    <a:pt x="20057" y="4786"/>
                  </a:cubicBezTo>
                  <a:cubicBezTo>
                    <a:pt x="20100" y="4786"/>
                    <a:pt x="20142" y="4784"/>
                    <a:pt x="20180" y="4784"/>
                  </a:cubicBezTo>
                  <a:cubicBezTo>
                    <a:pt x="20193" y="4784"/>
                    <a:pt x="20206" y="4785"/>
                    <a:pt x="20218" y="4785"/>
                  </a:cubicBezTo>
                  <a:cubicBezTo>
                    <a:pt x="20307" y="4789"/>
                    <a:pt x="20398" y="4799"/>
                    <a:pt x="20483" y="4825"/>
                  </a:cubicBezTo>
                  <a:cubicBezTo>
                    <a:pt x="20666" y="4879"/>
                    <a:pt x="20810" y="5008"/>
                    <a:pt x="20855" y="5200"/>
                  </a:cubicBezTo>
                  <a:cubicBezTo>
                    <a:pt x="20899" y="5389"/>
                    <a:pt x="20845" y="5586"/>
                    <a:pt x="20768" y="5762"/>
                  </a:cubicBezTo>
                  <a:cubicBezTo>
                    <a:pt x="21351" y="5941"/>
                    <a:pt x="21795" y="6467"/>
                    <a:pt x="21840" y="7091"/>
                  </a:cubicBezTo>
                  <a:cubicBezTo>
                    <a:pt x="22340" y="6831"/>
                    <a:pt x="22840" y="6572"/>
                    <a:pt x="23344" y="6317"/>
                  </a:cubicBezTo>
                  <a:cubicBezTo>
                    <a:pt x="23170" y="6181"/>
                    <a:pt x="22996" y="6043"/>
                    <a:pt x="22824" y="5905"/>
                  </a:cubicBezTo>
                  <a:cubicBezTo>
                    <a:pt x="22502" y="5644"/>
                    <a:pt x="22180" y="5383"/>
                    <a:pt x="21864" y="5117"/>
                  </a:cubicBezTo>
                  <a:cubicBezTo>
                    <a:pt x="20779" y="4232"/>
                    <a:pt x="19466" y="3041"/>
                    <a:pt x="18422" y="2109"/>
                  </a:cubicBezTo>
                  <a:cubicBezTo>
                    <a:pt x="17509" y="1294"/>
                    <a:pt x="16524" y="484"/>
                    <a:pt x="15321" y="165"/>
                  </a:cubicBezTo>
                  <a:cubicBezTo>
                    <a:pt x="14902" y="54"/>
                    <a:pt x="14477" y="1"/>
                    <a:pt x="140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38"/>
            <p:cNvSpPr/>
            <p:nvPr/>
          </p:nvSpPr>
          <p:spPr>
            <a:xfrm>
              <a:off x="3444491" y="668066"/>
              <a:ext cx="48825" cy="43704"/>
            </a:xfrm>
            <a:custGeom>
              <a:rect b="b" l="l" r="r" t="t"/>
              <a:pathLst>
                <a:path extrusionOk="0" h="1101" w="1230">
                  <a:moveTo>
                    <a:pt x="801" y="0"/>
                  </a:moveTo>
                  <a:cubicBezTo>
                    <a:pt x="797" y="0"/>
                    <a:pt x="793" y="0"/>
                    <a:pt x="789" y="1"/>
                  </a:cubicBezTo>
                  <a:cubicBezTo>
                    <a:pt x="737" y="9"/>
                    <a:pt x="713" y="70"/>
                    <a:pt x="701" y="115"/>
                  </a:cubicBezTo>
                  <a:cubicBezTo>
                    <a:pt x="672" y="216"/>
                    <a:pt x="703" y="297"/>
                    <a:pt x="731" y="395"/>
                  </a:cubicBezTo>
                  <a:cubicBezTo>
                    <a:pt x="747" y="449"/>
                    <a:pt x="708" y="481"/>
                    <a:pt x="666" y="481"/>
                  </a:cubicBezTo>
                  <a:cubicBezTo>
                    <a:pt x="642" y="481"/>
                    <a:pt x="617" y="471"/>
                    <a:pt x="601" y="448"/>
                  </a:cubicBezTo>
                  <a:lnTo>
                    <a:pt x="598" y="450"/>
                  </a:lnTo>
                  <a:cubicBezTo>
                    <a:pt x="583" y="429"/>
                    <a:pt x="571" y="406"/>
                    <a:pt x="561" y="380"/>
                  </a:cubicBezTo>
                  <a:cubicBezTo>
                    <a:pt x="528" y="335"/>
                    <a:pt x="479" y="296"/>
                    <a:pt x="433" y="286"/>
                  </a:cubicBezTo>
                  <a:cubicBezTo>
                    <a:pt x="425" y="285"/>
                    <a:pt x="418" y="284"/>
                    <a:pt x="411" y="284"/>
                  </a:cubicBezTo>
                  <a:cubicBezTo>
                    <a:pt x="354" y="284"/>
                    <a:pt x="322" y="333"/>
                    <a:pt x="308" y="387"/>
                  </a:cubicBezTo>
                  <a:cubicBezTo>
                    <a:pt x="294" y="440"/>
                    <a:pt x="294" y="496"/>
                    <a:pt x="310" y="548"/>
                  </a:cubicBezTo>
                  <a:cubicBezTo>
                    <a:pt x="325" y="604"/>
                    <a:pt x="358" y="629"/>
                    <a:pt x="394" y="672"/>
                  </a:cubicBezTo>
                  <a:cubicBezTo>
                    <a:pt x="434" y="718"/>
                    <a:pt x="406" y="812"/>
                    <a:pt x="344" y="812"/>
                  </a:cubicBezTo>
                  <a:cubicBezTo>
                    <a:pt x="335" y="812"/>
                    <a:pt x="326" y="810"/>
                    <a:pt x="316" y="806"/>
                  </a:cubicBezTo>
                  <a:cubicBezTo>
                    <a:pt x="285" y="793"/>
                    <a:pt x="244" y="786"/>
                    <a:pt x="203" y="786"/>
                  </a:cubicBezTo>
                  <a:cubicBezTo>
                    <a:pt x="147" y="786"/>
                    <a:pt x="89" y="800"/>
                    <a:pt x="56" y="833"/>
                  </a:cubicBezTo>
                  <a:cubicBezTo>
                    <a:pt x="0" y="891"/>
                    <a:pt x="26" y="935"/>
                    <a:pt x="88" y="965"/>
                  </a:cubicBezTo>
                  <a:cubicBezTo>
                    <a:pt x="248" y="1046"/>
                    <a:pt x="428" y="1101"/>
                    <a:pt x="607" y="1101"/>
                  </a:cubicBezTo>
                  <a:cubicBezTo>
                    <a:pt x="685" y="1101"/>
                    <a:pt x="763" y="1091"/>
                    <a:pt x="839" y="1068"/>
                  </a:cubicBezTo>
                  <a:cubicBezTo>
                    <a:pt x="1062" y="1000"/>
                    <a:pt x="1229" y="824"/>
                    <a:pt x="1171" y="579"/>
                  </a:cubicBezTo>
                  <a:cubicBezTo>
                    <a:pt x="1146" y="479"/>
                    <a:pt x="1106" y="381"/>
                    <a:pt x="1061" y="291"/>
                  </a:cubicBezTo>
                  <a:cubicBezTo>
                    <a:pt x="1019" y="205"/>
                    <a:pt x="972" y="104"/>
                    <a:pt x="898" y="44"/>
                  </a:cubicBezTo>
                  <a:cubicBezTo>
                    <a:pt x="872" y="23"/>
                    <a:pt x="836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38"/>
            <p:cNvSpPr/>
            <p:nvPr/>
          </p:nvSpPr>
          <p:spPr>
            <a:xfrm>
              <a:off x="3392412" y="619519"/>
              <a:ext cx="91537" cy="76056"/>
            </a:xfrm>
            <a:custGeom>
              <a:rect b="b" l="l" r="r" t="t"/>
              <a:pathLst>
                <a:path extrusionOk="0" h="1916" w="2306">
                  <a:moveTo>
                    <a:pt x="2294" y="0"/>
                  </a:moveTo>
                  <a:cubicBezTo>
                    <a:pt x="2239" y="41"/>
                    <a:pt x="2180" y="74"/>
                    <a:pt x="2118" y="102"/>
                  </a:cubicBezTo>
                  <a:cubicBezTo>
                    <a:pt x="1774" y="257"/>
                    <a:pt x="1400" y="333"/>
                    <a:pt x="1057" y="493"/>
                  </a:cubicBezTo>
                  <a:cubicBezTo>
                    <a:pt x="495" y="754"/>
                    <a:pt x="98" y="1305"/>
                    <a:pt x="0" y="1916"/>
                  </a:cubicBezTo>
                  <a:cubicBezTo>
                    <a:pt x="136" y="1762"/>
                    <a:pt x="275" y="1614"/>
                    <a:pt x="466" y="1509"/>
                  </a:cubicBezTo>
                  <a:cubicBezTo>
                    <a:pt x="624" y="1422"/>
                    <a:pt x="795" y="1358"/>
                    <a:pt x="955" y="1270"/>
                  </a:cubicBezTo>
                  <a:cubicBezTo>
                    <a:pt x="1119" y="1180"/>
                    <a:pt x="1258" y="1062"/>
                    <a:pt x="1396" y="936"/>
                  </a:cubicBezTo>
                  <a:cubicBezTo>
                    <a:pt x="1660" y="688"/>
                    <a:pt x="1911" y="451"/>
                    <a:pt x="2221" y="259"/>
                  </a:cubicBezTo>
                  <a:cubicBezTo>
                    <a:pt x="2238" y="248"/>
                    <a:pt x="2259" y="236"/>
                    <a:pt x="2277" y="223"/>
                  </a:cubicBezTo>
                  <a:cubicBezTo>
                    <a:pt x="2277" y="213"/>
                    <a:pt x="2277" y="201"/>
                    <a:pt x="2279" y="189"/>
                  </a:cubicBezTo>
                  <a:cubicBezTo>
                    <a:pt x="2281" y="172"/>
                    <a:pt x="2285" y="156"/>
                    <a:pt x="2290" y="137"/>
                  </a:cubicBezTo>
                  <a:cubicBezTo>
                    <a:pt x="2294" y="120"/>
                    <a:pt x="2300" y="104"/>
                    <a:pt x="2303" y="87"/>
                  </a:cubicBezTo>
                  <a:lnTo>
                    <a:pt x="2303" y="84"/>
                  </a:lnTo>
                  <a:cubicBezTo>
                    <a:pt x="2305" y="83"/>
                    <a:pt x="2305" y="79"/>
                    <a:pt x="2305" y="77"/>
                  </a:cubicBezTo>
                  <a:cubicBezTo>
                    <a:pt x="2306" y="69"/>
                    <a:pt x="2306" y="62"/>
                    <a:pt x="2306" y="54"/>
                  </a:cubicBezTo>
                  <a:cubicBezTo>
                    <a:pt x="2306" y="50"/>
                    <a:pt x="2306" y="46"/>
                    <a:pt x="2305" y="42"/>
                  </a:cubicBezTo>
                  <a:cubicBezTo>
                    <a:pt x="2305" y="40"/>
                    <a:pt x="2305" y="39"/>
                    <a:pt x="2306" y="39"/>
                  </a:cubicBezTo>
                  <a:cubicBezTo>
                    <a:pt x="2305" y="35"/>
                    <a:pt x="2305" y="31"/>
                    <a:pt x="2302" y="27"/>
                  </a:cubicBezTo>
                  <a:cubicBezTo>
                    <a:pt x="2301" y="22"/>
                    <a:pt x="2300" y="16"/>
                    <a:pt x="2299" y="10"/>
                  </a:cubicBezTo>
                  <a:cubicBezTo>
                    <a:pt x="2297" y="7"/>
                    <a:pt x="2296" y="5"/>
                    <a:pt x="22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38"/>
            <p:cNvSpPr/>
            <p:nvPr/>
          </p:nvSpPr>
          <p:spPr>
            <a:xfrm>
              <a:off x="3307584" y="583715"/>
              <a:ext cx="184621" cy="151198"/>
            </a:xfrm>
            <a:custGeom>
              <a:rect b="b" l="l" r="r" t="t"/>
              <a:pathLst>
                <a:path extrusionOk="0" h="3809" w="4651">
                  <a:moveTo>
                    <a:pt x="3289" y="1"/>
                  </a:moveTo>
                  <a:cubicBezTo>
                    <a:pt x="3045" y="1"/>
                    <a:pt x="2800" y="36"/>
                    <a:pt x="2562" y="91"/>
                  </a:cubicBezTo>
                  <a:cubicBezTo>
                    <a:pt x="1924" y="240"/>
                    <a:pt x="1314" y="547"/>
                    <a:pt x="854" y="1016"/>
                  </a:cubicBezTo>
                  <a:cubicBezTo>
                    <a:pt x="628" y="1245"/>
                    <a:pt x="443" y="1510"/>
                    <a:pt x="305" y="1799"/>
                  </a:cubicBezTo>
                  <a:cubicBezTo>
                    <a:pt x="170" y="2088"/>
                    <a:pt x="106" y="2384"/>
                    <a:pt x="40" y="2693"/>
                  </a:cubicBezTo>
                  <a:cubicBezTo>
                    <a:pt x="33" y="2720"/>
                    <a:pt x="18" y="2735"/>
                    <a:pt x="0" y="2742"/>
                  </a:cubicBezTo>
                  <a:cubicBezTo>
                    <a:pt x="16" y="2756"/>
                    <a:pt x="29" y="2771"/>
                    <a:pt x="45" y="2785"/>
                  </a:cubicBezTo>
                  <a:cubicBezTo>
                    <a:pt x="409" y="3130"/>
                    <a:pt x="778" y="3471"/>
                    <a:pt x="1149" y="3808"/>
                  </a:cubicBezTo>
                  <a:cubicBezTo>
                    <a:pt x="1257" y="3530"/>
                    <a:pt x="1576" y="3390"/>
                    <a:pt x="1788" y="3198"/>
                  </a:cubicBezTo>
                  <a:cubicBezTo>
                    <a:pt x="1858" y="3135"/>
                    <a:pt x="1921" y="3068"/>
                    <a:pt x="1981" y="3000"/>
                  </a:cubicBezTo>
                  <a:cubicBezTo>
                    <a:pt x="1955" y="2986"/>
                    <a:pt x="1936" y="2962"/>
                    <a:pt x="1939" y="2922"/>
                  </a:cubicBezTo>
                  <a:cubicBezTo>
                    <a:pt x="2006" y="2276"/>
                    <a:pt x="2371" y="1700"/>
                    <a:pt x="2920" y="1354"/>
                  </a:cubicBezTo>
                  <a:cubicBezTo>
                    <a:pt x="3207" y="1173"/>
                    <a:pt x="3536" y="1079"/>
                    <a:pt x="3853" y="965"/>
                  </a:cubicBezTo>
                  <a:cubicBezTo>
                    <a:pt x="4064" y="890"/>
                    <a:pt x="4650" y="710"/>
                    <a:pt x="4401" y="390"/>
                  </a:cubicBezTo>
                  <a:cubicBezTo>
                    <a:pt x="4209" y="142"/>
                    <a:pt x="3817" y="43"/>
                    <a:pt x="3522" y="12"/>
                  </a:cubicBezTo>
                  <a:cubicBezTo>
                    <a:pt x="3445" y="4"/>
                    <a:pt x="3367" y="1"/>
                    <a:pt x="328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38"/>
            <p:cNvSpPr/>
            <p:nvPr/>
          </p:nvSpPr>
          <p:spPr>
            <a:xfrm>
              <a:off x="3214856" y="475863"/>
              <a:ext cx="226976" cy="170728"/>
            </a:xfrm>
            <a:custGeom>
              <a:rect b="b" l="l" r="r" t="t"/>
              <a:pathLst>
                <a:path extrusionOk="0" h="4301" w="5718">
                  <a:moveTo>
                    <a:pt x="5644" y="0"/>
                  </a:moveTo>
                  <a:cubicBezTo>
                    <a:pt x="5191" y="240"/>
                    <a:pt x="4739" y="484"/>
                    <a:pt x="4288" y="727"/>
                  </a:cubicBezTo>
                  <a:cubicBezTo>
                    <a:pt x="2845" y="1514"/>
                    <a:pt x="1417" y="2323"/>
                    <a:pt x="0" y="3155"/>
                  </a:cubicBezTo>
                  <a:cubicBezTo>
                    <a:pt x="383" y="3536"/>
                    <a:pt x="764" y="3920"/>
                    <a:pt x="1146" y="4301"/>
                  </a:cubicBezTo>
                  <a:cubicBezTo>
                    <a:pt x="1125" y="4108"/>
                    <a:pt x="1163" y="3899"/>
                    <a:pt x="1210" y="3718"/>
                  </a:cubicBezTo>
                  <a:cubicBezTo>
                    <a:pt x="1270" y="3493"/>
                    <a:pt x="1367" y="3277"/>
                    <a:pt x="1489" y="3079"/>
                  </a:cubicBezTo>
                  <a:cubicBezTo>
                    <a:pt x="1701" y="2745"/>
                    <a:pt x="1986" y="2461"/>
                    <a:pt x="2304" y="2228"/>
                  </a:cubicBezTo>
                  <a:cubicBezTo>
                    <a:pt x="2643" y="1977"/>
                    <a:pt x="3033" y="1760"/>
                    <a:pt x="3447" y="1665"/>
                  </a:cubicBezTo>
                  <a:cubicBezTo>
                    <a:pt x="3583" y="1633"/>
                    <a:pt x="3722" y="1616"/>
                    <a:pt x="3860" y="1616"/>
                  </a:cubicBezTo>
                  <a:cubicBezTo>
                    <a:pt x="4080" y="1616"/>
                    <a:pt x="4298" y="1659"/>
                    <a:pt x="4499" y="1757"/>
                  </a:cubicBezTo>
                  <a:cubicBezTo>
                    <a:pt x="4492" y="1447"/>
                    <a:pt x="4696" y="1133"/>
                    <a:pt x="4872" y="893"/>
                  </a:cubicBezTo>
                  <a:cubicBezTo>
                    <a:pt x="5051" y="646"/>
                    <a:pt x="5268" y="429"/>
                    <a:pt x="5520" y="259"/>
                  </a:cubicBezTo>
                  <a:cubicBezTo>
                    <a:pt x="5585" y="214"/>
                    <a:pt x="5652" y="175"/>
                    <a:pt x="5718" y="140"/>
                  </a:cubicBezTo>
                  <a:lnTo>
                    <a:pt x="5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38"/>
            <p:cNvSpPr/>
            <p:nvPr/>
          </p:nvSpPr>
          <p:spPr>
            <a:xfrm>
              <a:off x="3063658" y="392504"/>
              <a:ext cx="376666" cy="229000"/>
            </a:xfrm>
            <a:custGeom>
              <a:rect b="b" l="l" r="r" t="t"/>
              <a:pathLst>
                <a:path extrusionOk="0" h="5769" w="9489">
                  <a:moveTo>
                    <a:pt x="7360" y="727"/>
                  </a:moveTo>
                  <a:cubicBezTo>
                    <a:pt x="7372" y="727"/>
                    <a:pt x="7383" y="729"/>
                    <a:pt x="7396" y="731"/>
                  </a:cubicBezTo>
                  <a:cubicBezTo>
                    <a:pt x="7416" y="738"/>
                    <a:pt x="7432" y="746"/>
                    <a:pt x="7448" y="761"/>
                  </a:cubicBezTo>
                  <a:cubicBezTo>
                    <a:pt x="7463" y="776"/>
                    <a:pt x="7473" y="793"/>
                    <a:pt x="7478" y="813"/>
                  </a:cubicBezTo>
                  <a:cubicBezTo>
                    <a:pt x="7484" y="835"/>
                    <a:pt x="7484" y="856"/>
                    <a:pt x="7478" y="877"/>
                  </a:cubicBezTo>
                  <a:cubicBezTo>
                    <a:pt x="7473" y="897"/>
                    <a:pt x="7463" y="915"/>
                    <a:pt x="7448" y="929"/>
                  </a:cubicBezTo>
                  <a:cubicBezTo>
                    <a:pt x="7438" y="937"/>
                    <a:pt x="7428" y="946"/>
                    <a:pt x="7417" y="952"/>
                  </a:cubicBezTo>
                  <a:cubicBezTo>
                    <a:pt x="7415" y="953"/>
                    <a:pt x="7412" y="954"/>
                    <a:pt x="7407" y="955"/>
                  </a:cubicBezTo>
                  <a:cubicBezTo>
                    <a:pt x="7392" y="962"/>
                    <a:pt x="7380" y="968"/>
                    <a:pt x="7365" y="970"/>
                  </a:cubicBezTo>
                  <a:cubicBezTo>
                    <a:pt x="7352" y="974"/>
                    <a:pt x="7338" y="976"/>
                    <a:pt x="7326" y="980"/>
                  </a:cubicBezTo>
                  <a:lnTo>
                    <a:pt x="7248" y="999"/>
                  </a:lnTo>
                  <a:cubicBezTo>
                    <a:pt x="7238" y="1000"/>
                    <a:pt x="7229" y="1001"/>
                    <a:pt x="7220" y="1001"/>
                  </a:cubicBezTo>
                  <a:cubicBezTo>
                    <a:pt x="7198" y="1001"/>
                    <a:pt x="7178" y="996"/>
                    <a:pt x="7157" y="985"/>
                  </a:cubicBezTo>
                  <a:cubicBezTo>
                    <a:pt x="7130" y="970"/>
                    <a:pt x="7114" y="943"/>
                    <a:pt x="7103" y="915"/>
                  </a:cubicBezTo>
                  <a:cubicBezTo>
                    <a:pt x="7099" y="900"/>
                    <a:pt x="7098" y="884"/>
                    <a:pt x="7102" y="868"/>
                  </a:cubicBezTo>
                  <a:cubicBezTo>
                    <a:pt x="7103" y="853"/>
                    <a:pt x="7107" y="838"/>
                    <a:pt x="7115" y="824"/>
                  </a:cubicBezTo>
                  <a:cubicBezTo>
                    <a:pt x="7130" y="798"/>
                    <a:pt x="7156" y="778"/>
                    <a:pt x="7186" y="770"/>
                  </a:cubicBezTo>
                  <a:cubicBezTo>
                    <a:pt x="7212" y="762"/>
                    <a:pt x="7238" y="755"/>
                    <a:pt x="7262" y="746"/>
                  </a:cubicBezTo>
                  <a:cubicBezTo>
                    <a:pt x="7275" y="742"/>
                    <a:pt x="7288" y="740"/>
                    <a:pt x="7301" y="735"/>
                  </a:cubicBezTo>
                  <a:cubicBezTo>
                    <a:pt x="7317" y="731"/>
                    <a:pt x="7333" y="729"/>
                    <a:pt x="7349" y="728"/>
                  </a:cubicBezTo>
                  <a:cubicBezTo>
                    <a:pt x="7353" y="727"/>
                    <a:pt x="7356" y="727"/>
                    <a:pt x="7360" y="727"/>
                  </a:cubicBezTo>
                  <a:close/>
                  <a:moveTo>
                    <a:pt x="8262" y="743"/>
                  </a:moveTo>
                  <a:cubicBezTo>
                    <a:pt x="8271" y="743"/>
                    <a:pt x="8281" y="745"/>
                    <a:pt x="8290" y="748"/>
                  </a:cubicBezTo>
                  <a:lnTo>
                    <a:pt x="8380" y="783"/>
                  </a:lnTo>
                  <a:cubicBezTo>
                    <a:pt x="8395" y="788"/>
                    <a:pt x="8408" y="793"/>
                    <a:pt x="8423" y="800"/>
                  </a:cubicBezTo>
                  <a:cubicBezTo>
                    <a:pt x="8438" y="807"/>
                    <a:pt x="8455" y="813"/>
                    <a:pt x="8473" y="820"/>
                  </a:cubicBezTo>
                  <a:cubicBezTo>
                    <a:pt x="8483" y="828"/>
                    <a:pt x="8495" y="835"/>
                    <a:pt x="8504" y="844"/>
                  </a:cubicBezTo>
                  <a:cubicBezTo>
                    <a:pt x="8522" y="861"/>
                    <a:pt x="8528" y="880"/>
                    <a:pt x="8537" y="903"/>
                  </a:cubicBezTo>
                  <a:cubicBezTo>
                    <a:pt x="8541" y="922"/>
                    <a:pt x="8541" y="943"/>
                    <a:pt x="8536" y="965"/>
                  </a:cubicBezTo>
                  <a:cubicBezTo>
                    <a:pt x="8532" y="976"/>
                    <a:pt x="8528" y="984"/>
                    <a:pt x="8525" y="994"/>
                  </a:cubicBezTo>
                  <a:cubicBezTo>
                    <a:pt x="8516" y="1008"/>
                    <a:pt x="8506" y="1019"/>
                    <a:pt x="8494" y="1028"/>
                  </a:cubicBezTo>
                  <a:cubicBezTo>
                    <a:pt x="8483" y="1038"/>
                    <a:pt x="8469" y="1045"/>
                    <a:pt x="8453" y="1049"/>
                  </a:cubicBezTo>
                  <a:cubicBezTo>
                    <a:pt x="8442" y="1053"/>
                    <a:pt x="8431" y="1055"/>
                    <a:pt x="8419" y="1055"/>
                  </a:cubicBezTo>
                  <a:cubicBezTo>
                    <a:pt x="8403" y="1055"/>
                    <a:pt x="8387" y="1051"/>
                    <a:pt x="8373" y="1046"/>
                  </a:cubicBezTo>
                  <a:cubicBezTo>
                    <a:pt x="8357" y="1041"/>
                    <a:pt x="8339" y="1033"/>
                    <a:pt x="8326" y="1026"/>
                  </a:cubicBezTo>
                  <a:cubicBezTo>
                    <a:pt x="8311" y="1019"/>
                    <a:pt x="8298" y="1012"/>
                    <a:pt x="8284" y="1007"/>
                  </a:cubicBezTo>
                  <a:lnTo>
                    <a:pt x="8199" y="967"/>
                  </a:lnTo>
                  <a:cubicBezTo>
                    <a:pt x="8171" y="954"/>
                    <a:pt x="8152" y="922"/>
                    <a:pt x="8144" y="895"/>
                  </a:cubicBezTo>
                  <a:cubicBezTo>
                    <a:pt x="8138" y="880"/>
                    <a:pt x="8136" y="863"/>
                    <a:pt x="8141" y="848"/>
                  </a:cubicBezTo>
                  <a:cubicBezTo>
                    <a:pt x="8141" y="837"/>
                    <a:pt x="8144" y="827"/>
                    <a:pt x="8150" y="817"/>
                  </a:cubicBezTo>
                  <a:cubicBezTo>
                    <a:pt x="8154" y="803"/>
                    <a:pt x="8162" y="790"/>
                    <a:pt x="8175" y="778"/>
                  </a:cubicBezTo>
                  <a:cubicBezTo>
                    <a:pt x="8182" y="771"/>
                    <a:pt x="8189" y="765"/>
                    <a:pt x="8199" y="760"/>
                  </a:cubicBezTo>
                  <a:cubicBezTo>
                    <a:pt x="8212" y="751"/>
                    <a:pt x="8228" y="746"/>
                    <a:pt x="8244" y="745"/>
                  </a:cubicBezTo>
                  <a:cubicBezTo>
                    <a:pt x="8250" y="744"/>
                    <a:pt x="8256" y="743"/>
                    <a:pt x="8262" y="743"/>
                  </a:cubicBezTo>
                  <a:close/>
                  <a:moveTo>
                    <a:pt x="6513" y="1440"/>
                  </a:moveTo>
                  <a:cubicBezTo>
                    <a:pt x="6522" y="1440"/>
                    <a:pt x="6532" y="1441"/>
                    <a:pt x="6541" y="1444"/>
                  </a:cubicBezTo>
                  <a:cubicBezTo>
                    <a:pt x="6555" y="1448"/>
                    <a:pt x="6571" y="1451"/>
                    <a:pt x="6585" y="1455"/>
                  </a:cubicBezTo>
                  <a:cubicBezTo>
                    <a:pt x="6605" y="1457"/>
                    <a:pt x="6626" y="1457"/>
                    <a:pt x="6648" y="1457"/>
                  </a:cubicBezTo>
                  <a:cubicBezTo>
                    <a:pt x="6662" y="1455"/>
                    <a:pt x="6676" y="1454"/>
                    <a:pt x="6689" y="1453"/>
                  </a:cubicBezTo>
                  <a:cubicBezTo>
                    <a:pt x="6693" y="1452"/>
                    <a:pt x="6698" y="1452"/>
                    <a:pt x="6703" y="1452"/>
                  </a:cubicBezTo>
                  <a:cubicBezTo>
                    <a:pt x="6730" y="1452"/>
                    <a:pt x="6759" y="1459"/>
                    <a:pt x="6781" y="1473"/>
                  </a:cubicBezTo>
                  <a:cubicBezTo>
                    <a:pt x="6813" y="1492"/>
                    <a:pt x="6832" y="1521"/>
                    <a:pt x="6838" y="1559"/>
                  </a:cubicBezTo>
                  <a:cubicBezTo>
                    <a:pt x="6842" y="1577"/>
                    <a:pt x="6842" y="1592"/>
                    <a:pt x="6835" y="1608"/>
                  </a:cubicBezTo>
                  <a:cubicBezTo>
                    <a:pt x="6829" y="1627"/>
                    <a:pt x="6819" y="1645"/>
                    <a:pt x="6805" y="1660"/>
                  </a:cubicBezTo>
                  <a:cubicBezTo>
                    <a:pt x="6790" y="1679"/>
                    <a:pt x="6755" y="1697"/>
                    <a:pt x="6731" y="1701"/>
                  </a:cubicBezTo>
                  <a:cubicBezTo>
                    <a:pt x="6714" y="1705"/>
                    <a:pt x="6693" y="1708"/>
                    <a:pt x="6673" y="1708"/>
                  </a:cubicBezTo>
                  <a:cubicBezTo>
                    <a:pt x="6645" y="1708"/>
                    <a:pt x="6616" y="1704"/>
                    <a:pt x="6589" y="1697"/>
                  </a:cubicBezTo>
                  <a:cubicBezTo>
                    <a:pt x="6542" y="1687"/>
                    <a:pt x="6497" y="1670"/>
                    <a:pt x="6457" y="1646"/>
                  </a:cubicBezTo>
                  <a:cubicBezTo>
                    <a:pt x="6408" y="1619"/>
                    <a:pt x="6390" y="1558"/>
                    <a:pt x="6411" y="1509"/>
                  </a:cubicBezTo>
                  <a:cubicBezTo>
                    <a:pt x="6428" y="1468"/>
                    <a:pt x="6469" y="1440"/>
                    <a:pt x="6513" y="1440"/>
                  </a:cubicBezTo>
                  <a:close/>
                  <a:moveTo>
                    <a:pt x="7766" y="1407"/>
                  </a:moveTo>
                  <a:cubicBezTo>
                    <a:pt x="7776" y="1407"/>
                    <a:pt x="7786" y="1408"/>
                    <a:pt x="7796" y="1411"/>
                  </a:cubicBezTo>
                  <a:cubicBezTo>
                    <a:pt x="7825" y="1422"/>
                    <a:pt x="7854" y="1436"/>
                    <a:pt x="7885" y="1447"/>
                  </a:cubicBezTo>
                  <a:cubicBezTo>
                    <a:pt x="7900" y="1453"/>
                    <a:pt x="7916" y="1459"/>
                    <a:pt x="7929" y="1464"/>
                  </a:cubicBezTo>
                  <a:cubicBezTo>
                    <a:pt x="7945" y="1470"/>
                    <a:pt x="7962" y="1478"/>
                    <a:pt x="7976" y="1485"/>
                  </a:cubicBezTo>
                  <a:cubicBezTo>
                    <a:pt x="8006" y="1504"/>
                    <a:pt x="8037" y="1532"/>
                    <a:pt x="8043" y="1569"/>
                  </a:cubicBezTo>
                  <a:cubicBezTo>
                    <a:pt x="8052" y="1585"/>
                    <a:pt x="8053" y="1600"/>
                    <a:pt x="8050" y="1616"/>
                  </a:cubicBezTo>
                  <a:cubicBezTo>
                    <a:pt x="8050" y="1627"/>
                    <a:pt x="8046" y="1637"/>
                    <a:pt x="8041" y="1646"/>
                  </a:cubicBezTo>
                  <a:cubicBezTo>
                    <a:pt x="8036" y="1662"/>
                    <a:pt x="8027" y="1673"/>
                    <a:pt x="8016" y="1686"/>
                  </a:cubicBezTo>
                  <a:cubicBezTo>
                    <a:pt x="8008" y="1692"/>
                    <a:pt x="8000" y="1698"/>
                    <a:pt x="7991" y="1704"/>
                  </a:cubicBezTo>
                  <a:cubicBezTo>
                    <a:pt x="7970" y="1715"/>
                    <a:pt x="7949" y="1722"/>
                    <a:pt x="7925" y="1722"/>
                  </a:cubicBezTo>
                  <a:cubicBezTo>
                    <a:pt x="7897" y="1722"/>
                    <a:pt x="7880" y="1711"/>
                    <a:pt x="7855" y="1703"/>
                  </a:cubicBezTo>
                  <a:cubicBezTo>
                    <a:pt x="7849" y="1698"/>
                    <a:pt x="7843" y="1696"/>
                    <a:pt x="7834" y="1692"/>
                  </a:cubicBezTo>
                  <a:cubicBezTo>
                    <a:pt x="7822" y="1683"/>
                    <a:pt x="7807" y="1673"/>
                    <a:pt x="7795" y="1666"/>
                  </a:cubicBezTo>
                  <a:cubicBezTo>
                    <a:pt x="7767" y="1648"/>
                    <a:pt x="7739" y="1631"/>
                    <a:pt x="7709" y="1614"/>
                  </a:cubicBezTo>
                  <a:cubicBezTo>
                    <a:pt x="7685" y="1598"/>
                    <a:pt x="7668" y="1574"/>
                    <a:pt x="7659" y="1547"/>
                  </a:cubicBezTo>
                  <a:cubicBezTo>
                    <a:pt x="7655" y="1533"/>
                    <a:pt x="7654" y="1517"/>
                    <a:pt x="7657" y="1503"/>
                  </a:cubicBezTo>
                  <a:cubicBezTo>
                    <a:pt x="7657" y="1492"/>
                    <a:pt x="7660" y="1484"/>
                    <a:pt x="7665" y="1474"/>
                  </a:cubicBezTo>
                  <a:cubicBezTo>
                    <a:pt x="7668" y="1462"/>
                    <a:pt x="7677" y="1448"/>
                    <a:pt x="7687" y="1439"/>
                  </a:cubicBezTo>
                  <a:cubicBezTo>
                    <a:pt x="7694" y="1433"/>
                    <a:pt x="7703" y="1428"/>
                    <a:pt x="7709" y="1421"/>
                  </a:cubicBezTo>
                  <a:cubicBezTo>
                    <a:pt x="7723" y="1413"/>
                    <a:pt x="7737" y="1408"/>
                    <a:pt x="7751" y="1408"/>
                  </a:cubicBezTo>
                  <a:cubicBezTo>
                    <a:pt x="7756" y="1407"/>
                    <a:pt x="7761" y="1407"/>
                    <a:pt x="7766" y="1407"/>
                  </a:cubicBezTo>
                  <a:close/>
                  <a:moveTo>
                    <a:pt x="5513" y="2011"/>
                  </a:moveTo>
                  <a:cubicBezTo>
                    <a:pt x="5516" y="2011"/>
                    <a:pt x="5520" y="2012"/>
                    <a:pt x="5524" y="2012"/>
                  </a:cubicBezTo>
                  <a:cubicBezTo>
                    <a:pt x="5526" y="2012"/>
                    <a:pt x="5528" y="2012"/>
                    <a:pt x="5529" y="2012"/>
                  </a:cubicBezTo>
                  <a:cubicBezTo>
                    <a:pt x="5544" y="2012"/>
                    <a:pt x="5558" y="2016"/>
                    <a:pt x="5572" y="2022"/>
                  </a:cubicBezTo>
                  <a:cubicBezTo>
                    <a:pt x="5588" y="2027"/>
                    <a:pt x="5600" y="2036"/>
                    <a:pt x="5611" y="2048"/>
                  </a:cubicBezTo>
                  <a:cubicBezTo>
                    <a:pt x="5625" y="2064"/>
                    <a:pt x="5636" y="2083"/>
                    <a:pt x="5644" y="2103"/>
                  </a:cubicBezTo>
                  <a:cubicBezTo>
                    <a:pt x="5650" y="2131"/>
                    <a:pt x="5646" y="2161"/>
                    <a:pt x="5636" y="2184"/>
                  </a:cubicBezTo>
                  <a:cubicBezTo>
                    <a:pt x="5625" y="2209"/>
                    <a:pt x="5609" y="2230"/>
                    <a:pt x="5585" y="2244"/>
                  </a:cubicBezTo>
                  <a:cubicBezTo>
                    <a:pt x="5543" y="2269"/>
                    <a:pt x="5496" y="2276"/>
                    <a:pt x="5449" y="2285"/>
                  </a:cubicBezTo>
                  <a:cubicBezTo>
                    <a:pt x="5411" y="2291"/>
                    <a:pt x="5374" y="2297"/>
                    <a:pt x="5335" y="2303"/>
                  </a:cubicBezTo>
                  <a:cubicBezTo>
                    <a:pt x="5324" y="2307"/>
                    <a:pt x="5314" y="2309"/>
                    <a:pt x="5303" y="2309"/>
                  </a:cubicBezTo>
                  <a:cubicBezTo>
                    <a:pt x="5292" y="2309"/>
                    <a:pt x="5281" y="2307"/>
                    <a:pt x="5270" y="2303"/>
                  </a:cubicBezTo>
                  <a:lnTo>
                    <a:pt x="5240" y="2291"/>
                  </a:lnTo>
                  <a:cubicBezTo>
                    <a:pt x="5212" y="2275"/>
                    <a:pt x="5193" y="2246"/>
                    <a:pt x="5184" y="2218"/>
                  </a:cubicBezTo>
                  <a:cubicBezTo>
                    <a:pt x="5173" y="2188"/>
                    <a:pt x="5182" y="2150"/>
                    <a:pt x="5197" y="2123"/>
                  </a:cubicBezTo>
                  <a:cubicBezTo>
                    <a:pt x="5213" y="2095"/>
                    <a:pt x="5241" y="2074"/>
                    <a:pt x="5270" y="2067"/>
                  </a:cubicBezTo>
                  <a:cubicBezTo>
                    <a:pt x="5307" y="2057"/>
                    <a:pt x="5344" y="2046"/>
                    <a:pt x="5381" y="2037"/>
                  </a:cubicBezTo>
                  <a:cubicBezTo>
                    <a:pt x="5399" y="2032"/>
                    <a:pt x="5417" y="2025"/>
                    <a:pt x="5437" y="2021"/>
                  </a:cubicBezTo>
                  <a:cubicBezTo>
                    <a:pt x="5461" y="2017"/>
                    <a:pt x="5487" y="2011"/>
                    <a:pt x="5513" y="2011"/>
                  </a:cubicBezTo>
                  <a:close/>
                  <a:moveTo>
                    <a:pt x="6073" y="2314"/>
                  </a:moveTo>
                  <a:cubicBezTo>
                    <a:pt x="6098" y="2316"/>
                    <a:pt x="6121" y="2318"/>
                    <a:pt x="6145" y="2326"/>
                  </a:cubicBezTo>
                  <a:cubicBezTo>
                    <a:pt x="6167" y="2333"/>
                    <a:pt x="6189" y="2342"/>
                    <a:pt x="6210" y="2353"/>
                  </a:cubicBezTo>
                  <a:cubicBezTo>
                    <a:pt x="6231" y="2365"/>
                    <a:pt x="6250" y="2381"/>
                    <a:pt x="6269" y="2395"/>
                  </a:cubicBezTo>
                  <a:cubicBezTo>
                    <a:pt x="6272" y="2396"/>
                    <a:pt x="6275" y="2399"/>
                    <a:pt x="6277" y="2401"/>
                  </a:cubicBezTo>
                  <a:cubicBezTo>
                    <a:pt x="6279" y="2402"/>
                    <a:pt x="6280" y="2402"/>
                    <a:pt x="6282" y="2406"/>
                  </a:cubicBezTo>
                  <a:cubicBezTo>
                    <a:pt x="6286" y="2410"/>
                    <a:pt x="6290" y="2415"/>
                    <a:pt x="6293" y="2418"/>
                  </a:cubicBezTo>
                  <a:cubicBezTo>
                    <a:pt x="6297" y="2422"/>
                    <a:pt x="6300" y="2428"/>
                    <a:pt x="6303" y="2433"/>
                  </a:cubicBezTo>
                  <a:cubicBezTo>
                    <a:pt x="6311" y="2448"/>
                    <a:pt x="6319" y="2463"/>
                    <a:pt x="6322" y="2479"/>
                  </a:cubicBezTo>
                  <a:cubicBezTo>
                    <a:pt x="6328" y="2498"/>
                    <a:pt x="6328" y="2514"/>
                    <a:pt x="6326" y="2529"/>
                  </a:cubicBezTo>
                  <a:cubicBezTo>
                    <a:pt x="6326" y="2540"/>
                    <a:pt x="6323" y="2550"/>
                    <a:pt x="6318" y="2559"/>
                  </a:cubicBezTo>
                  <a:cubicBezTo>
                    <a:pt x="6316" y="2569"/>
                    <a:pt x="6311" y="2577"/>
                    <a:pt x="6302" y="2585"/>
                  </a:cubicBezTo>
                  <a:cubicBezTo>
                    <a:pt x="6297" y="2594"/>
                    <a:pt x="6290" y="2600"/>
                    <a:pt x="6282" y="2605"/>
                  </a:cubicBezTo>
                  <a:cubicBezTo>
                    <a:pt x="6270" y="2616"/>
                    <a:pt x="6257" y="2624"/>
                    <a:pt x="6241" y="2626"/>
                  </a:cubicBezTo>
                  <a:lnTo>
                    <a:pt x="6210" y="2630"/>
                  </a:lnTo>
                  <a:cubicBezTo>
                    <a:pt x="6199" y="2629"/>
                    <a:pt x="6189" y="2626"/>
                    <a:pt x="6177" y="2626"/>
                  </a:cubicBezTo>
                  <a:lnTo>
                    <a:pt x="6150" y="2615"/>
                  </a:lnTo>
                  <a:cubicBezTo>
                    <a:pt x="6140" y="2609"/>
                    <a:pt x="6132" y="2599"/>
                    <a:pt x="6121" y="2593"/>
                  </a:cubicBezTo>
                  <a:cubicBezTo>
                    <a:pt x="6111" y="2584"/>
                    <a:pt x="6110" y="2584"/>
                    <a:pt x="6103" y="2574"/>
                  </a:cubicBezTo>
                  <a:cubicBezTo>
                    <a:pt x="6097" y="2564"/>
                    <a:pt x="6088" y="2557"/>
                    <a:pt x="6078" y="2548"/>
                  </a:cubicBezTo>
                  <a:cubicBezTo>
                    <a:pt x="6071" y="2545"/>
                    <a:pt x="6063" y="2538"/>
                    <a:pt x="6053" y="2536"/>
                  </a:cubicBezTo>
                  <a:cubicBezTo>
                    <a:pt x="6051" y="2535"/>
                    <a:pt x="6048" y="2533"/>
                    <a:pt x="6045" y="2532"/>
                  </a:cubicBezTo>
                  <a:cubicBezTo>
                    <a:pt x="6017" y="2525"/>
                    <a:pt x="5995" y="2505"/>
                    <a:pt x="5980" y="2483"/>
                  </a:cubicBezTo>
                  <a:cubicBezTo>
                    <a:pt x="5972" y="2469"/>
                    <a:pt x="5967" y="2454"/>
                    <a:pt x="5967" y="2441"/>
                  </a:cubicBezTo>
                  <a:cubicBezTo>
                    <a:pt x="5964" y="2431"/>
                    <a:pt x="5964" y="2421"/>
                    <a:pt x="5967" y="2411"/>
                  </a:cubicBezTo>
                  <a:cubicBezTo>
                    <a:pt x="5968" y="2396"/>
                    <a:pt x="5972" y="2382"/>
                    <a:pt x="5980" y="2369"/>
                  </a:cubicBezTo>
                  <a:cubicBezTo>
                    <a:pt x="5985" y="2363"/>
                    <a:pt x="5990" y="2353"/>
                    <a:pt x="5996" y="2347"/>
                  </a:cubicBezTo>
                  <a:cubicBezTo>
                    <a:pt x="6007" y="2337"/>
                    <a:pt x="6017" y="2328"/>
                    <a:pt x="6032" y="2324"/>
                  </a:cubicBezTo>
                  <a:cubicBezTo>
                    <a:pt x="6045" y="2318"/>
                    <a:pt x="6059" y="2314"/>
                    <a:pt x="6073" y="2314"/>
                  </a:cubicBezTo>
                  <a:close/>
                  <a:moveTo>
                    <a:pt x="4181" y="2674"/>
                  </a:moveTo>
                  <a:cubicBezTo>
                    <a:pt x="4201" y="2674"/>
                    <a:pt x="4221" y="2679"/>
                    <a:pt x="4239" y="2683"/>
                  </a:cubicBezTo>
                  <a:cubicBezTo>
                    <a:pt x="4263" y="2687"/>
                    <a:pt x="4284" y="2705"/>
                    <a:pt x="4299" y="2724"/>
                  </a:cubicBezTo>
                  <a:cubicBezTo>
                    <a:pt x="4312" y="2740"/>
                    <a:pt x="4318" y="2756"/>
                    <a:pt x="4322" y="2777"/>
                  </a:cubicBezTo>
                  <a:cubicBezTo>
                    <a:pt x="4329" y="2823"/>
                    <a:pt x="4307" y="2865"/>
                    <a:pt x="4267" y="2891"/>
                  </a:cubicBezTo>
                  <a:cubicBezTo>
                    <a:pt x="4250" y="2904"/>
                    <a:pt x="4231" y="2915"/>
                    <a:pt x="4209" y="2921"/>
                  </a:cubicBezTo>
                  <a:cubicBezTo>
                    <a:pt x="4187" y="2927"/>
                    <a:pt x="4165" y="2931"/>
                    <a:pt x="4141" y="2934"/>
                  </a:cubicBezTo>
                  <a:cubicBezTo>
                    <a:pt x="4116" y="2938"/>
                    <a:pt x="4092" y="2941"/>
                    <a:pt x="4067" y="2944"/>
                  </a:cubicBezTo>
                  <a:cubicBezTo>
                    <a:pt x="4042" y="2948"/>
                    <a:pt x="4017" y="2951"/>
                    <a:pt x="3993" y="2953"/>
                  </a:cubicBezTo>
                  <a:cubicBezTo>
                    <a:pt x="3965" y="2954"/>
                    <a:pt x="3941" y="2956"/>
                    <a:pt x="3913" y="2960"/>
                  </a:cubicBezTo>
                  <a:cubicBezTo>
                    <a:pt x="3911" y="2960"/>
                    <a:pt x="3909" y="2960"/>
                    <a:pt x="3906" y="2960"/>
                  </a:cubicBezTo>
                  <a:cubicBezTo>
                    <a:pt x="3883" y="2960"/>
                    <a:pt x="3858" y="2946"/>
                    <a:pt x="3840" y="2930"/>
                  </a:cubicBezTo>
                  <a:cubicBezTo>
                    <a:pt x="3824" y="2915"/>
                    <a:pt x="3814" y="2892"/>
                    <a:pt x="3812" y="2870"/>
                  </a:cubicBezTo>
                  <a:cubicBezTo>
                    <a:pt x="3806" y="2819"/>
                    <a:pt x="3837" y="2772"/>
                    <a:pt x="3886" y="2756"/>
                  </a:cubicBezTo>
                  <a:cubicBezTo>
                    <a:pt x="3912" y="2749"/>
                    <a:pt x="3937" y="2740"/>
                    <a:pt x="3963" y="2729"/>
                  </a:cubicBezTo>
                  <a:cubicBezTo>
                    <a:pt x="3986" y="2720"/>
                    <a:pt x="4010" y="2714"/>
                    <a:pt x="4035" y="2705"/>
                  </a:cubicBezTo>
                  <a:cubicBezTo>
                    <a:pt x="4059" y="2699"/>
                    <a:pt x="4083" y="2690"/>
                    <a:pt x="4108" y="2685"/>
                  </a:cubicBezTo>
                  <a:cubicBezTo>
                    <a:pt x="4129" y="2682"/>
                    <a:pt x="4157" y="2674"/>
                    <a:pt x="4176" y="2674"/>
                  </a:cubicBezTo>
                  <a:cubicBezTo>
                    <a:pt x="4178" y="2674"/>
                    <a:pt x="4179" y="2674"/>
                    <a:pt x="4181" y="2674"/>
                  </a:cubicBezTo>
                  <a:close/>
                  <a:moveTo>
                    <a:pt x="4762" y="2994"/>
                  </a:moveTo>
                  <a:cubicBezTo>
                    <a:pt x="4781" y="2994"/>
                    <a:pt x="4802" y="2999"/>
                    <a:pt x="4816" y="3007"/>
                  </a:cubicBezTo>
                  <a:cubicBezTo>
                    <a:pt x="4839" y="3023"/>
                    <a:pt x="4864" y="3037"/>
                    <a:pt x="4890" y="3048"/>
                  </a:cubicBezTo>
                  <a:cubicBezTo>
                    <a:pt x="4903" y="3052"/>
                    <a:pt x="4916" y="3059"/>
                    <a:pt x="4929" y="3063"/>
                  </a:cubicBezTo>
                  <a:cubicBezTo>
                    <a:pt x="4939" y="3065"/>
                    <a:pt x="4947" y="3069"/>
                    <a:pt x="4958" y="3073"/>
                  </a:cubicBezTo>
                  <a:cubicBezTo>
                    <a:pt x="4970" y="3078"/>
                    <a:pt x="4986" y="3082"/>
                    <a:pt x="5000" y="3089"/>
                  </a:cubicBezTo>
                  <a:cubicBezTo>
                    <a:pt x="5014" y="3098"/>
                    <a:pt x="5027" y="3110"/>
                    <a:pt x="5037" y="3124"/>
                  </a:cubicBezTo>
                  <a:cubicBezTo>
                    <a:pt x="5048" y="3139"/>
                    <a:pt x="5055" y="3148"/>
                    <a:pt x="5061" y="3168"/>
                  </a:cubicBezTo>
                  <a:cubicBezTo>
                    <a:pt x="5064" y="3186"/>
                    <a:pt x="5064" y="3201"/>
                    <a:pt x="5061" y="3218"/>
                  </a:cubicBezTo>
                  <a:cubicBezTo>
                    <a:pt x="5061" y="3229"/>
                    <a:pt x="5058" y="3239"/>
                    <a:pt x="5053" y="3249"/>
                  </a:cubicBezTo>
                  <a:cubicBezTo>
                    <a:pt x="5047" y="3265"/>
                    <a:pt x="5039" y="3277"/>
                    <a:pt x="5028" y="3288"/>
                  </a:cubicBezTo>
                  <a:cubicBezTo>
                    <a:pt x="5019" y="3295"/>
                    <a:pt x="5011" y="3301"/>
                    <a:pt x="5004" y="3307"/>
                  </a:cubicBezTo>
                  <a:cubicBezTo>
                    <a:pt x="4989" y="3317"/>
                    <a:pt x="4970" y="3321"/>
                    <a:pt x="4955" y="3323"/>
                  </a:cubicBezTo>
                  <a:cubicBezTo>
                    <a:pt x="4947" y="3324"/>
                    <a:pt x="4943" y="3324"/>
                    <a:pt x="4939" y="3324"/>
                  </a:cubicBezTo>
                  <a:cubicBezTo>
                    <a:pt x="4934" y="3324"/>
                    <a:pt x="4931" y="3323"/>
                    <a:pt x="4918" y="3322"/>
                  </a:cubicBezTo>
                  <a:cubicBezTo>
                    <a:pt x="4902" y="3320"/>
                    <a:pt x="4886" y="3317"/>
                    <a:pt x="4871" y="3307"/>
                  </a:cubicBezTo>
                  <a:cubicBezTo>
                    <a:pt x="4870" y="3306"/>
                    <a:pt x="4870" y="3306"/>
                    <a:pt x="4869" y="3306"/>
                  </a:cubicBezTo>
                  <a:cubicBezTo>
                    <a:pt x="4868" y="3304"/>
                    <a:pt x="4865" y="3304"/>
                    <a:pt x="4863" y="3303"/>
                  </a:cubicBezTo>
                  <a:cubicBezTo>
                    <a:pt x="4855" y="3299"/>
                    <a:pt x="4845" y="3296"/>
                    <a:pt x="4838" y="3291"/>
                  </a:cubicBezTo>
                  <a:cubicBezTo>
                    <a:pt x="4816" y="3276"/>
                    <a:pt x="4793" y="3260"/>
                    <a:pt x="4775" y="3242"/>
                  </a:cubicBezTo>
                  <a:cubicBezTo>
                    <a:pt x="4745" y="3219"/>
                    <a:pt x="4718" y="3194"/>
                    <a:pt x="4693" y="3167"/>
                  </a:cubicBezTo>
                  <a:cubicBezTo>
                    <a:pt x="4658" y="3130"/>
                    <a:pt x="4655" y="3074"/>
                    <a:pt x="4686" y="3034"/>
                  </a:cubicBezTo>
                  <a:cubicBezTo>
                    <a:pt x="4699" y="3016"/>
                    <a:pt x="4717" y="3004"/>
                    <a:pt x="4738" y="2997"/>
                  </a:cubicBezTo>
                  <a:cubicBezTo>
                    <a:pt x="4745" y="2995"/>
                    <a:pt x="4753" y="2994"/>
                    <a:pt x="4762" y="2994"/>
                  </a:cubicBezTo>
                  <a:close/>
                  <a:moveTo>
                    <a:pt x="2400" y="3654"/>
                  </a:moveTo>
                  <a:cubicBezTo>
                    <a:pt x="2421" y="3654"/>
                    <a:pt x="2442" y="3659"/>
                    <a:pt x="2463" y="3671"/>
                  </a:cubicBezTo>
                  <a:cubicBezTo>
                    <a:pt x="2490" y="3685"/>
                    <a:pt x="2506" y="3713"/>
                    <a:pt x="2517" y="3741"/>
                  </a:cubicBezTo>
                  <a:cubicBezTo>
                    <a:pt x="2526" y="3768"/>
                    <a:pt x="2520" y="3805"/>
                    <a:pt x="2504" y="3831"/>
                  </a:cubicBezTo>
                  <a:cubicBezTo>
                    <a:pt x="2489" y="3859"/>
                    <a:pt x="2463" y="3875"/>
                    <a:pt x="2433" y="3885"/>
                  </a:cubicBezTo>
                  <a:cubicBezTo>
                    <a:pt x="2384" y="3903"/>
                    <a:pt x="2329" y="3910"/>
                    <a:pt x="2276" y="3912"/>
                  </a:cubicBezTo>
                  <a:cubicBezTo>
                    <a:pt x="2257" y="3914"/>
                    <a:pt x="2239" y="3914"/>
                    <a:pt x="2220" y="3914"/>
                  </a:cubicBezTo>
                  <a:cubicBezTo>
                    <a:pt x="2194" y="3914"/>
                    <a:pt x="2167" y="3913"/>
                    <a:pt x="2141" y="3911"/>
                  </a:cubicBezTo>
                  <a:cubicBezTo>
                    <a:pt x="2114" y="3910"/>
                    <a:pt x="2091" y="3901"/>
                    <a:pt x="2070" y="3883"/>
                  </a:cubicBezTo>
                  <a:cubicBezTo>
                    <a:pt x="2051" y="3865"/>
                    <a:pt x="2043" y="3838"/>
                    <a:pt x="2041" y="3813"/>
                  </a:cubicBezTo>
                  <a:cubicBezTo>
                    <a:pt x="2039" y="3788"/>
                    <a:pt x="2053" y="3759"/>
                    <a:pt x="2070" y="3743"/>
                  </a:cubicBezTo>
                  <a:cubicBezTo>
                    <a:pt x="2090" y="3723"/>
                    <a:pt x="2112" y="3717"/>
                    <a:pt x="2137" y="3714"/>
                  </a:cubicBezTo>
                  <a:cubicBezTo>
                    <a:pt x="2174" y="3707"/>
                    <a:pt x="2214" y="3699"/>
                    <a:pt x="2250" y="3689"/>
                  </a:cubicBezTo>
                  <a:cubicBezTo>
                    <a:pt x="2291" y="3678"/>
                    <a:pt x="2329" y="3667"/>
                    <a:pt x="2371" y="3657"/>
                  </a:cubicBezTo>
                  <a:cubicBezTo>
                    <a:pt x="2381" y="3655"/>
                    <a:pt x="2391" y="3654"/>
                    <a:pt x="2400" y="3654"/>
                  </a:cubicBezTo>
                  <a:close/>
                  <a:moveTo>
                    <a:pt x="3307" y="3638"/>
                  </a:moveTo>
                  <a:cubicBezTo>
                    <a:pt x="3313" y="3638"/>
                    <a:pt x="3320" y="3639"/>
                    <a:pt x="3327" y="3641"/>
                  </a:cubicBezTo>
                  <a:cubicBezTo>
                    <a:pt x="3339" y="3642"/>
                    <a:pt x="3353" y="3645"/>
                    <a:pt x="3365" y="3653"/>
                  </a:cubicBezTo>
                  <a:cubicBezTo>
                    <a:pt x="3396" y="3667"/>
                    <a:pt x="3424" y="3682"/>
                    <a:pt x="3454" y="3698"/>
                  </a:cubicBezTo>
                  <a:cubicBezTo>
                    <a:pt x="3469" y="3705"/>
                    <a:pt x="3484" y="3714"/>
                    <a:pt x="3497" y="3724"/>
                  </a:cubicBezTo>
                  <a:cubicBezTo>
                    <a:pt x="3512" y="3734"/>
                    <a:pt x="3525" y="3745"/>
                    <a:pt x="3536" y="3757"/>
                  </a:cubicBezTo>
                  <a:cubicBezTo>
                    <a:pt x="3543" y="3767"/>
                    <a:pt x="3552" y="3775"/>
                    <a:pt x="3557" y="3785"/>
                  </a:cubicBezTo>
                  <a:cubicBezTo>
                    <a:pt x="3559" y="3791"/>
                    <a:pt x="3561" y="3796"/>
                    <a:pt x="3563" y="3801"/>
                  </a:cubicBezTo>
                  <a:cubicBezTo>
                    <a:pt x="3569" y="3809"/>
                    <a:pt x="3572" y="3820"/>
                    <a:pt x="3572" y="3831"/>
                  </a:cubicBezTo>
                  <a:cubicBezTo>
                    <a:pt x="3572" y="3842"/>
                    <a:pt x="3572" y="3852"/>
                    <a:pt x="3569" y="3863"/>
                  </a:cubicBezTo>
                  <a:cubicBezTo>
                    <a:pt x="3568" y="3868"/>
                    <a:pt x="3568" y="3874"/>
                    <a:pt x="3566" y="3879"/>
                  </a:cubicBezTo>
                  <a:lnTo>
                    <a:pt x="3566" y="3881"/>
                  </a:lnTo>
                  <a:cubicBezTo>
                    <a:pt x="3561" y="3900"/>
                    <a:pt x="3551" y="3917"/>
                    <a:pt x="3537" y="3931"/>
                  </a:cubicBezTo>
                  <a:cubicBezTo>
                    <a:pt x="3523" y="3944"/>
                    <a:pt x="3507" y="3954"/>
                    <a:pt x="3488" y="3959"/>
                  </a:cubicBezTo>
                  <a:cubicBezTo>
                    <a:pt x="3476" y="3962"/>
                    <a:pt x="3465" y="3965"/>
                    <a:pt x="3453" y="3965"/>
                  </a:cubicBezTo>
                  <a:cubicBezTo>
                    <a:pt x="3434" y="3965"/>
                    <a:pt x="3407" y="3958"/>
                    <a:pt x="3392" y="3948"/>
                  </a:cubicBezTo>
                  <a:lnTo>
                    <a:pt x="3376" y="3936"/>
                  </a:lnTo>
                  <a:cubicBezTo>
                    <a:pt x="3359" y="3925"/>
                    <a:pt x="3351" y="3918"/>
                    <a:pt x="3340" y="3905"/>
                  </a:cubicBezTo>
                  <a:cubicBezTo>
                    <a:pt x="3337" y="3900"/>
                    <a:pt x="3333" y="3895"/>
                    <a:pt x="3329" y="3891"/>
                  </a:cubicBezTo>
                  <a:cubicBezTo>
                    <a:pt x="3313" y="3874"/>
                    <a:pt x="3297" y="3857"/>
                    <a:pt x="3277" y="3843"/>
                  </a:cubicBezTo>
                  <a:cubicBezTo>
                    <a:pt x="3272" y="3839"/>
                    <a:pt x="3267" y="3834"/>
                    <a:pt x="3261" y="3829"/>
                  </a:cubicBezTo>
                  <a:cubicBezTo>
                    <a:pt x="3246" y="3821"/>
                    <a:pt x="3234" y="3808"/>
                    <a:pt x="3224" y="3793"/>
                  </a:cubicBezTo>
                  <a:cubicBezTo>
                    <a:pt x="3221" y="3785"/>
                    <a:pt x="3218" y="3777"/>
                    <a:pt x="3213" y="3769"/>
                  </a:cubicBezTo>
                  <a:cubicBezTo>
                    <a:pt x="3204" y="3741"/>
                    <a:pt x="3210" y="3713"/>
                    <a:pt x="3224" y="3689"/>
                  </a:cubicBezTo>
                  <a:cubicBezTo>
                    <a:pt x="3236" y="3667"/>
                    <a:pt x="3261" y="3649"/>
                    <a:pt x="3285" y="3642"/>
                  </a:cubicBezTo>
                  <a:cubicBezTo>
                    <a:pt x="3292" y="3639"/>
                    <a:pt x="3299" y="3638"/>
                    <a:pt x="3307" y="3638"/>
                  </a:cubicBezTo>
                  <a:close/>
                  <a:moveTo>
                    <a:pt x="8179" y="0"/>
                  </a:moveTo>
                  <a:cubicBezTo>
                    <a:pt x="8018" y="0"/>
                    <a:pt x="7854" y="29"/>
                    <a:pt x="7691" y="84"/>
                  </a:cubicBezTo>
                  <a:cubicBezTo>
                    <a:pt x="7265" y="229"/>
                    <a:pt x="6891" y="493"/>
                    <a:pt x="6517" y="735"/>
                  </a:cubicBezTo>
                  <a:cubicBezTo>
                    <a:pt x="6106" y="1002"/>
                    <a:pt x="5691" y="1261"/>
                    <a:pt x="5269" y="1511"/>
                  </a:cubicBezTo>
                  <a:cubicBezTo>
                    <a:pt x="4433" y="2009"/>
                    <a:pt x="3578" y="2474"/>
                    <a:pt x="2710" y="2915"/>
                  </a:cubicBezTo>
                  <a:cubicBezTo>
                    <a:pt x="1898" y="3326"/>
                    <a:pt x="1058" y="3730"/>
                    <a:pt x="345" y="4303"/>
                  </a:cubicBezTo>
                  <a:cubicBezTo>
                    <a:pt x="234" y="4395"/>
                    <a:pt x="80" y="4499"/>
                    <a:pt x="1" y="4633"/>
                  </a:cubicBezTo>
                  <a:cubicBezTo>
                    <a:pt x="179" y="4534"/>
                    <a:pt x="386" y="4480"/>
                    <a:pt x="591" y="4480"/>
                  </a:cubicBezTo>
                  <a:cubicBezTo>
                    <a:pt x="811" y="4480"/>
                    <a:pt x="1027" y="4542"/>
                    <a:pt x="1204" y="4677"/>
                  </a:cubicBezTo>
                  <a:cubicBezTo>
                    <a:pt x="1377" y="4809"/>
                    <a:pt x="1505" y="4994"/>
                    <a:pt x="1588" y="5196"/>
                  </a:cubicBezTo>
                  <a:cubicBezTo>
                    <a:pt x="1631" y="5302"/>
                    <a:pt x="1661" y="5412"/>
                    <a:pt x="1674" y="5527"/>
                  </a:cubicBezTo>
                  <a:cubicBezTo>
                    <a:pt x="1684" y="5598"/>
                    <a:pt x="1697" y="5686"/>
                    <a:pt x="1694" y="5768"/>
                  </a:cubicBezTo>
                  <a:cubicBezTo>
                    <a:pt x="2718" y="5139"/>
                    <a:pt x="3747" y="4522"/>
                    <a:pt x="4788" y="3923"/>
                  </a:cubicBezTo>
                  <a:cubicBezTo>
                    <a:pt x="6335" y="3035"/>
                    <a:pt x="7900" y="2176"/>
                    <a:pt x="9480" y="1348"/>
                  </a:cubicBezTo>
                  <a:cubicBezTo>
                    <a:pt x="9488" y="934"/>
                    <a:pt x="9290" y="538"/>
                    <a:pt x="8968" y="280"/>
                  </a:cubicBezTo>
                  <a:cubicBezTo>
                    <a:pt x="8731" y="88"/>
                    <a:pt x="8460" y="0"/>
                    <a:pt x="81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38"/>
            <p:cNvSpPr/>
            <p:nvPr/>
          </p:nvSpPr>
          <p:spPr>
            <a:xfrm>
              <a:off x="3337752" y="1005116"/>
              <a:ext cx="98007" cy="92450"/>
            </a:xfrm>
            <a:custGeom>
              <a:rect b="b" l="l" r="r" t="t"/>
              <a:pathLst>
                <a:path extrusionOk="0" h="2329" w="2469">
                  <a:moveTo>
                    <a:pt x="1276" y="0"/>
                  </a:moveTo>
                  <a:cubicBezTo>
                    <a:pt x="1196" y="0"/>
                    <a:pt x="1117" y="9"/>
                    <a:pt x="1039" y="23"/>
                  </a:cubicBezTo>
                  <a:cubicBezTo>
                    <a:pt x="1056" y="44"/>
                    <a:pt x="1072" y="68"/>
                    <a:pt x="1083" y="92"/>
                  </a:cubicBezTo>
                  <a:cubicBezTo>
                    <a:pt x="1132" y="199"/>
                    <a:pt x="1122" y="313"/>
                    <a:pt x="1072" y="418"/>
                  </a:cubicBezTo>
                  <a:cubicBezTo>
                    <a:pt x="1048" y="467"/>
                    <a:pt x="1016" y="512"/>
                    <a:pt x="979" y="554"/>
                  </a:cubicBezTo>
                  <a:cubicBezTo>
                    <a:pt x="1027" y="589"/>
                    <a:pt x="1072" y="632"/>
                    <a:pt x="1115" y="678"/>
                  </a:cubicBezTo>
                  <a:cubicBezTo>
                    <a:pt x="1136" y="695"/>
                    <a:pt x="1157" y="710"/>
                    <a:pt x="1179" y="727"/>
                  </a:cubicBezTo>
                  <a:cubicBezTo>
                    <a:pt x="1266" y="797"/>
                    <a:pt x="1362" y="870"/>
                    <a:pt x="1473" y="888"/>
                  </a:cubicBezTo>
                  <a:cubicBezTo>
                    <a:pt x="1487" y="891"/>
                    <a:pt x="1505" y="893"/>
                    <a:pt x="1524" y="893"/>
                  </a:cubicBezTo>
                  <a:cubicBezTo>
                    <a:pt x="1588" y="893"/>
                    <a:pt x="1666" y="873"/>
                    <a:pt x="1679" y="812"/>
                  </a:cubicBezTo>
                  <a:cubicBezTo>
                    <a:pt x="1692" y="760"/>
                    <a:pt x="1667" y="689"/>
                    <a:pt x="1653" y="640"/>
                  </a:cubicBezTo>
                  <a:cubicBezTo>
                    <a:pt x="1636" y="570"/>
                    <a:pt x="1616" y="507"/>
                    <a:pt x="1647" y="437"/>
                  </a:cubicBezTo>
                  <a:cubicBezTo>
                    <a:pt x="1658" y="414"/>
                    <a:pt x="1689" y="397"/>
                    <a:pt x="1716" y="397"/>
                  </a:cubicBezTo>
                  <a:cubicBezTo>
                    <a:pt x="1723" y="397"/>
                    <a:pt x="1730" y="398"/>
                    <a:pt x="1735" y="401"/>
                  </a:cubicBezTo>
                  <a:cubicBezTo>
                    <a:pt x="1825" y="438"/>
                    <a:pt x="1854" y="527"/>
                    <a:pt x="1874" y="616"/>
                  </a:cubicBezTo>
                  <a:cubicBezTo>
                    <a:pt x="1891" y="694"/>
                    <a:pt x="1905" y="783"/>
                    <a:pt x="1884" y="861"/>
                  </a:cubicBezTo>
                  <a:cubicBezTo>
                    <a:pt x="1845" y="1009"/>
                    <a:pt x="1687" y="1090"/>
                    <a:pt x="1542" y="1090"/>
                  </a:cubicBezTo>
                  <a:cubicBezTo>
                    <a:pt x="1537" y="1090"/>
                    <a:pt x="1533" y="1090"/>
                    <a:pt x="1528" y="1089"/>
                  </a:cubicBezTo>
                  <a:cubicBezTo>
                    <a:pt x="1478" y="1086"/>
                    <a:pt x="1432" y="1078"/>
                    <a:pt x="1388" y="1062"/>
                  </a:cubicBezTo>
                  <a:lnTo>
                    <a:pt x="1388" y="1062"/>
                  </a:lnTo>
                  <a:cubicBezTo>
                    <a:pt x="1393" y="1073"/>
                    <a:pt x="1398" y="1085"/>
                    <a:pt x="1402" y="1097"/>
                  </a:cubicBezTo>
                  <a:cubicBezTo>
                    <a:pt x="1453" y="1242"/>
                    <a:pt x="1398" y="1401"/>
                    <a:pt x="1278" y="1496"/>
                  </a:cubicBezTo>
                  <a:cubicBezTo>
                    <a:pt x="1186" y="1569"/>
                    <a:pt x="1072" y="1599"/>
                    <a:pt x="956" y="1599"/>
                  </a:cubicBezTo>
                  <a:cubicBezTo>
                    <a:pt x="912" y="1599"/>
                    <a:pt x="867" y="1594"/>
                    <a:pt x="824" y="1586"/>
                  </a:cubicBezTo>
                  <a:cubicBezTo>
                    <a:pt x="704" y="1565"/>
                    <a:pt x="546" y="1472"/>
                    <a:pt x="578" y="1329"/>
                  </a:cubicBezTo>
                  <a:cubicBezTo>
                    <a:pt x="585" y="1299"/>
                    <a:pt x="610" y="1284"/>
                    <a:pt x="635" y="1284"/>
                  </a:cubicBezTo>
                  <a:cubicBezTo>
                    <a:pt x="652" y="1284"/>
                    <a:pt x="670" y="1290"/>
                    <a:pt x="684" y="1302"/>
                  </a:cubicBezTo>
                  <a:cubicBezTo>
                    <a:pt x="728" y="1336"/>
                    <a:pt x="761" y="1365"/>
                    <a:pt x="817" y="1383"/>
                  </a:cubicBezTo>
                  <a:cubicBezTo>
                    <a:pt x="856" y="1395"/>
                    <a:pt x="897" y="1400"/>
                    <a:pt x="938" y="1400"/>
                  </a:cubicBezTo>
                  <a:cubicBezTo>
                    <a:pt x="960" y="1400"/>
                    <a:pt x="982" y="1398"/>
                    <a:pt x="1004" y="1397"/>
                  </a:cubicBezTo>
                  <a:cubicBezTo>
                    <a:pt x="1115" y="1387"/>
                    <a:pt x="1256" y="1320"/>
                    <a:pt x="1239" y="1186"/>
                  </a:cubicBezTo>
                  <a:cubicBezTo>
                    <a:pt x="1228" y="1115"/>
                    <a:pt x="1179" y="1050"/>
                    <a:pt x="1141" y="991"/>
                  </a:cubicBezTo>
                  <a:cubicBezTo>
                    <a:pt x="1101" y="934"/>
                    <a:pt x="1062" y="878"/>
                    <a:pt x="1017" y="826"/>
                  </a:cubicBezTo>
                  <a:cubicBezTo>
                    <a:pt x="970" y="769"/>
                    <a:pt x="918" y="715"/>
                    <a:pt x="864" y="664"/>
                  </a:cubicBezTo>
                  <a:lnTo>
                    <a:pt x="855" y="673"/>
                  </a:lnTo>
                  <a:cubicBezTo>
                    <a:pt x="767" y="750"/>
                    <a:pt x="664" y="815"/>
                    <a:pt x="552" y="854"/>
                  </a:cubicBezTo>
                  <a:cubicBezTo>
                    <a:pt x="504" y="870"/>
                    <a:pt x="453" y="879"/>
                    <a:pt x="402" y="879"/>
                  </a:cubicBezTo>
                  <a:cubicBezTo>
                    <a:pt x="339" y="879"/>
                    <a:pt x="278" y="865"/>
                    <a:pt x="223" y="832"/>
                  </a:cubicBezTo>
                  <a:cubicBezTo>
                    <a:pt x="183" y="809"/>
                    <a:pt x="148" y="777"/>
                    <a:pt x="124" y="739"/>
                  </a:cubicBezTo>
                  <a:cubicBezTo>
                    <a:pt x="15" y="1014"/>
                    <a:pt x="0" y="1326"/>
                    <a:pt x="124" y="1611"/>
                  </a:cubicBezTo>
                  <a:cubicBezTo>
                    <a:pt x="232" y="1861"/>
                    <a:pt x="459" y="2026"/>
                    <a:pt x="695" y="2145"/>
                  </a:cubicBezTo>
                  <a:cubicBezTo>
                    <a:pt x="917" y="2259"/>
                    <a:pt x="1164" y="2328"/>
                    <a:pt x="1414" y="2328"/>
                  </a:cubicBezTo>
                  <a:cubicBezTo>
                    <a:pt x="1455" y="2328"/>
                    <a:pt x="1497" y="2326"/>
                    <a:pt x="1538" y="2322"/>
                  </a:cubicBezTo>
                  <a:cubicBezTo>
                    <a:pt x="1798" y="2296"/>
                    <a:pt x="2052" y="2179"/>
                    <a:pt x="2228" y="1984"/>
                  </a:cubicBezTo>
                  <a:cubicBezTo>
                    <a:pt x="2418" y="1773"/>
                    <a:pt x="2469" y="1489"/>
                    <a:pt x="2450" y="1213"/>
                  </a:cubicBezTo>
                  <a:cubicBezTo>
                    <a:pt x="2415" y="662"/>
                    <a:pt x="2047" y="136"/>
                    <a:pt x="1489" y="22"/>
                  </a:cubicBezTo>
                  <a:cubicBezTo>
                    <a:pt x="1418" y="7"/>
                    <a:pt x="1347" y="0"/>
                    <a:pt x="127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38"/>
            <p:cNvSpPr/>
            <p:nvPr/>
          </p:nvSpPr>
          <p:spPr>
            <a:xfrm>
              <a:off x="3320484" y="842208"/>
              <a:ext cx="108725" cy="64266"/>
            </a:xfrm>
            <a:custGeom>
              <a:rect b="b" l="l" r="r" t="t"/>
              <a:pathLst>
                <a:path extrusionOk="0" h="1619" w="2739">
                  <a:moveTo>
                    <a:pt x="1460" y="1"/>
                  </a:moveTo>
                  <a:cubicBezTo>
                    <a:pt x="1348" y="1"/>
                    <a:pt x="1225" y="68"/>
                    <a:pt x="1194" y="178"/>
                  </a:cubicBezTo>
                  <a:cubicBezTo>
                    <a:pt x="1183" y="216"/>
                    <a:pt x="1143" y="243"/>
                    <a:pt x="1105" y="243"/>
                  </a:cubicBezTo>
                  <a:cubicBezTo>
                    <a:pt x="1084" y="243"/>
                    <a:pt x="1063" y="235"/>
                    <a:pt x="1048" y="216"/>
                  </a:cubicBezTo>
                  <a:cubicBezTo>
                    <a:pt x="989" y="144"/>
                    <a:pt x="910" y="108"/>
                    <a:pt x="837" y="108"/>
                  </a:cubicBezTo>
                  <a:cubicBezTo>
                    <a:pt x="725" y="108"/>
                    <a:pt x="624" y="190"/>
                    <a:pt x="624" y="345"/>
                  </a:cubicBezTo>
                  <a:cubicBezTo>
                    <a:pt x="623" y="395"/>
                    <a:pt x="575" y="442"/>
                    <a:pt x="525" y="442"/>
                  </a:cubicBezTo>
                  <a:cubicBezTo>
                    <a:pt x="510" y="442"/>
                    <a:pt x="494" y="438"/>
                    <a:pt x="480" y="428"/>
                  </a:cubicBezTo>
                  <a:cubicBezTo>
                    <a:pt x="453" y="407"/>
                    <a:pt x="424" y="398"/>
                    <a:pt x="396" y="398"/>
                  </a:cubicBezTo>
                  <a:cubicBezTo>
                    <a:pt x="330" y="398"/>
                    <a:pt x="267" y="448"/>
                    <a:pt x="237" y="514"/>
                  </a:cubicBezTo>
                  <a:cubicBezTo>
                    <a:pt x="186" y="621"/>
                    <a:pt x="204" y="745"/>
                    <a:pt x="199" y="861"/>
                  </a:cubicBezTo>
                  <a:cubicBezTo>
                    <a:pt x="198" y="896"/>
                    <a:pt x="176" y="926"/>
                    <a:pt x="141" y="938"/>
                  </a:cubicBezTo>
                  <a:cubicBezTo>
                    <a:pt x="9" y="980"/>
                    <a:pt x="0" y="1157"/>
                    <a:pt x="42" y="1263"/>
                  </a:cubicBezTo>
                  <a:cubicBezTo>
                    <a:pt x="82" y="1366"/>
                    <a:pt x="156" y="1454"/>
                    <a:pt x="225" y="1540"/>
                  </a:cubicBezTo>
                  <a:cubicBezTo>
                    <a:pt x="243" y="1538"/>
                    <a:pt x="262" y="1538"/>
                    <a:pt x="280" y="1538"/>
                  </a:cubicBezTo>
                  <a:cubicBezTo>
                    <a:pt x="386" y="1538"/>
                    <a:pt x="488" y="1564"/>
                    <a:pt x="577" y="1618"/>
                  </a:cubicBezTo>
                  <a:cubicBezTo>
                    <a:pt x="664" y="1518"/>
                    <a:pt x="785" y="1450"/>
                    <a:pt x="920" y="1430"/>
                  </a:cubicBezTo>
                  <a:cubicBezTo>
                    <a:pt x="952" y="1425"/>
                    <a:pt x="984" y="1422"/>
                    <a:pt x="1017" y="1422"/>
                  </a:cubicBezTo>
                  <a:cubicBezTo>
                    <a:pt x="1067" y="1422"/>
                    <a:pt x="1116" y="1428"/>
                    <a:pt x="1164" y="1441"/>
                  </a:cubicBezTo>
                  <a:cubicBezTo>
                    <a:pt x="1203" y="1454"/>
                    <a:pt x="1242" y="1470"/>
                    <a:pt x="1277" y="1490"/>
                  </a:cubicBezTo>
                  <a:cubicBezTo>
                    <a:pt x="1315" y="1511"/>
                    <a:pt x="1365" y="1558"/>
                    <a:pt x="1409" y="1558"/>
                  </a:cubicBezTo>
                  <a:cubicBezTo>
                    <a:pt x="1409" y="1558"/>
                    <a:pt x="1410" y="1558"/>
                    <a:pt x="1410" y="1558"/>
                  </a:cubicBezTo>
                  <a:cubicBezTo>
                    <a:pt x="1487" y="1553"/>
                    <a:pt x="1568" y="1440"/>
                    <a:pt x="1644" y="1413"/>
                  </a:cubicBezTo>
                  <a:cubicBezTo>
                    <a:pt x="1689" y="1397"/>
                    <a:pt x="1735" y="1389"/>
                    <a:pt x="1782" y="1389"/>
                  </a:cubicBezTo>
                  <a:cubicBezTo>
                    <a:pt x="1813" y="1389"/>
                    <a:pt x="1844" y="1392"/>
                    <a:pt x="1874" y="1398"/>
                  </a:cubicBezTo>
                  <a:cubicBezTo>
                    <a:pt x="1992" y="1423"/>
                    <a:pt x="2093" y="1495"/>
                    <a:pt x="2155" y="1595"/>
                  </a:cubicBezTo>
                  <a:cubicBezTo>
                    <a:pt x="2269" y="1549"/>
                    <a:pt x="2390" y="1519"/>
                    <a:pt x="2510" y="1519"/>
                  </a:cubicBezTo>
                  <a:cubicBezTo>
                    <a:pt x="2576" y="1519"/>
                    <a:pt x="2642" y="1528"/>
                    <a:pt x="2706" y="1548"/>
                  </a:cubicBezTo>
                  <a:cubicBezTo>
                    <a:pt x="2730" y="1475"/>
                    <a:pt x="2738" y="1393"/>
                    <a:pt x="2657" y="1393"/>
                  </a:cubicBezTo>
                  <a:cubicBezTo>
                    <a:pt x="2653" y="1393"/>
                    <a:pt x="2648" y="1394"/>
                    <a:pt x="2642" y="1394"/>
                  </a:cubicBezTo>
                  <a:cubicBezTo>
                    <a:pt x="2640" y="1394"/>
                    <a:pt x="2637" y="1395"/>
                    <a:pt x="2635" y="1395"/>
                  </a:cubicBezTo>
                  <a:cubicBezTo>
                    <a:pt x="2571" y="1395"/>
                    <a:pt x="2527" y="1308"/>
                    <a:pt x="2561" y="1257"/>
                  </a:cubicBezTo>
                  <a:cubicBezTo>
                    <a:pt x="2628" y="1159"/>
                    <a:pt x="2579" y="1029"/>
                    <a:pt x="2463" y="1002"/>
                  </a:cubicBezTo>
                  <a:cubicBezTo>
                    <a:pt x="2407" y="988"/>
                    <a:pt x="2384" y="919"/>
                    <a:pt x="2411" y="871"/>
                  </a:cubicBezTo>
                  <a:cubicBezTo>
                    <a:pt x="2445" y="808"/>
                    <a:pt x="2483" y="725"/>
                    <a:pt x="2458" y="650"/>
                  </a:cubicBezTo>
                  <a:cubicBezTo>
                    <a:pt x="2441" y="600"/>
                    <a:pt x="2397" y="561"/>
                    <a:pt x="2349" y="561"/>
                  </a:cubicBezTo>
                  <a:cubicBezTo>
                    <a:pt x="2332" y="561"/>
                    <a:pt x="2315" y="566"/>
                    <a:pt x="2297" y="577"/>
                  </a:cubicBezTo>
                  <a:cubicBezTo>
                    <a:pt x="2285" y="585"/>
                    <a:pt x="2270" y="589"/>
                    <a:pt x="2256" y="589"/>
                  </a:cubicBezTo>
                  <a:cubicBezTo>
                    <a:pt x="2211" y="589"/>
                    <a:pt x="2165" y="551"/>
                    <a:pt x="2166" y="502"/>
                  </a:cubicBezTo>
                  <a:cubicBezTo>
                    <a:pt x="2171" y="409"/>
                    <a:pt x="2170" y="304"/>
                    <a:pt x="2110" y="227"/>
                  </a:cubicBezTo>
                  <a:cubicBezTo>
                    <a:pt x="2083" y="192"/>
                    <a:pt x="2028" y="160"/>
                    <a:pt x="1979" y="160"/>
                  </a:cubicBezTo>
                  <a:cubicBezTo>
                    <a:pt x="1949" y="160"/>
                    <a:pt x="1920" y="172"/>
                    <a:pt x="1902" y="205"/>
                  </a:cubicBezTo>
                  <a:cubicBezTo>
                    <a:pt x="1887" y="232"/>
                    <a:pt x="1860" y="245"/>
                    <a:pt x="1832" y="245"/>
                  </a:cubicBezTo>
                  <a:cubicBezTo>
                    <a:pt x="1803" y="245"/>
                    <a:pt x="1774" y="231"/>
                    <a:pt x="1759" y="205"/>
                  </a:cubicBezTo>
                  <a:cubicBezTo>
                    <a:pt x="1704" y="111"/>
                    <a:pt x="1621" y="27"/>
                    <a:pt x="1511" y="6"/>
                  </a:cubicBezTo>
                  <a:cubicBezTo>
                    <a:pt x="1495" y="3"/>
                    <a:pt x="1477" y="1"/>
                    <a:pt x="146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38"/>
            <p:cNvSpPr/>
            <p:nvPr/>
          </p:nvSpPr>
          <p:spPr>
            <a:xfrm>
              <a:off x="3266857" y="547910"/>
              <a:ext cx="145959" cy="140679"/>
            </a:xfrm>
            <a:custGeom>
              <a:rect b="b" l="l" r="r" t="t"/>
              <a:pathLst>
                <a:path extrusionOk="0" h="3544" w="3677">
                  <a:moveTo>
                    <a:pt x="2536" y="0"/>
                  </a:moveTo>
                  <a:cubicBezTo>
                    <a:pt x="1961" y="0"/>
                    <a:pt x="1376" y="342"/>
                    <a:pt x="952" y="688"/>
                  </a:cubicBezTo>
                  <a:cubicBezTo>
                    <a:pt x="677" y="913"/>
                    <a:pt x="439" y="1180"/>
                    <a:pt x="273" y="1496"/>
                  </a:cubicBezTo>
                  <a:cubicBezTo>
                    <a:pt x="189" y="1661"/>
                    <a:pt x="125" y="1834"/>
                    <a:pt x="85" y="2013"/>
                  </a:cubicBezTo>
                  <a:cubicBezTo>
                    <a:pt x="43" y="2202"/>
                    <a:pt x="52" y="2386"/>
                    <a:pt x="39" y="2575"/>
                  </a:cubicBezTo>
                  <a:cubicBezTo>
                    <a:pt x="37" y="2606"/>
                    <a:pt x="21" y="2631"/>
                    <a:pt x="0" y="2647"/>
                  </a:cubicBezTo>
                  <a:cubicBezTo>
                    <a:pt x="304" y="2949"/>
                    <a:pt x="611" y="3250"/>
                    <a:pt x="922" y="3544"/>
                  </a:cubicBezTo>
                  <a:cubicBezTo>
                    <a:pt x="905" y="3181"/>
                    <a:pt x="1039" y="2801"/>
                    <a:pt x="1208" y="2484"/>
                  </a:cubicBezTo>
                  <a:cubicBezTo>
                    <a:pt x="1384" y="2155"/>
                    <a:pt x="1626" y="1858"/>
                    <a:pt x="1910" y="1615"/>
                  </a:cubicBezTo>
                  <a:cubicBezTo>
                    <a:pt x="2408" y="1188"/>
                    <a:pt x="3033" y="910"/>
                    <a:pt x="3677" y="784"/>
                  </a:cubicBezTo>
                  <a:cubicBezTo>
                    <a:pt x="3608" y="624"/>
                    <a:pt x="3537" y="476"/>
                    <a:pt x="3413" y="350"/>
                  </a:cubicBezTo>
                  <a:cubicBezTo>
                    <a:pt x="3292" y="227"/>
                    <a:pt x="3140" y="133"/>
                    <a:pt x="2976" y="75"/>
                  </a:cubicBezTo>
                  <a:cubicBezTo>
                    <a:pt x="2832" y="23"/>
                    <a:pt x="2684" y="0"/>
                    <a:pt x="25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38"/>
            <p:cNvSpPr/>
            <p:nvPr/>
          </p:nvSpPr>
          <p:spPr>
            <a:xfrm>
              <a:off x="2995462" y="724116"/>
              <a:ext cx="351420" cy="379841"/>
            </a:xfrm>
            <a:custGeom>
              <a:rect b="b" l="l" r="r" t="t"/>
              <a:pathLst>
                <a:path extrusionOk="0" h="9569" w="8853">
                  <a:moveTo>
                    <a:pt x="4887" y="926"/>
                  </a:moveTo>
                  <a:cubicBezTo>
                    <a:pt x="4996" y="926"/>
                    <a:pt x="5090" y="997"/>
                    <a:pt x="5144" y="1094"/>
                  </a:cubicBezTo>
                  <a:cubicBezTo>
                    <a:pt x="5196" y="1192"/>
                    <a:pt x="5232" y="1306"/>
                    <a:pt x="5188" y="1411"/>
                  </a:cubicBezTo>
                  <a:cubicBezTo>
                    <a:pt x="5151" y="1499"/>
                    <a:pt x="5069" y="1570"/>
                    <a:pt x="4974" y="1588"/>
                  </a:cubicBezTo>
                  <a:cubicBezTo>
                    <a:pt x="4953" y="1593"/>
                    <a:pt x="4933" y="1595"/>
                    <a:pt x="4912" y="1595"/>
                  </a:cubicBezTo>
                  <a:cubicBezTo>
                    <a:pt x="4832" y="1595"/>
                    <a:pt x="4756" y="1564"/>
                    <a:pt x="4696" y="1508"/>
                  </a:cubicBezTo>
                  <a:cubicBezTo>
                    <a:pt x="4628" y="1445"/>
                    <a:pt x="4585" y="1343"/>
                    <a:pt x="4592" y="1250"/>
                  </a:cubicBezTo>
                  <a:cubicBezTo>
                    <a:pt x="4593" y="1196"/>
                    <a:pt x="4609" y="1145"/>
                    <a:pt x="4645" y="1103"/>
                  </a:cubicBezTo>
                  <a:cubicBezTo>
                    <a:pt x="4678" y="1020"/>
                    <a:pt x="4746" y="947"/>
                    <a:pt x="4838" y="930"/>
                  </a:cubicBezTo>
                  <a:cubicBezTo>
                    <a:pt x="4854" y="927"/>
                    <a:pt x="4871" y="926"/>
                    <a:pt x="4887" y="926"/>
                  </a:cubicBezTo>
                  <a:close/>
                  <a:moveTo>
                    <a:pt x="2288" y="2390"/>
                  </a:moveTo>
                  <a:cubicBezTo>
                    <a:pt x="2398" y="2390"/>
                    <a:pt x="2491" y="2461"/>
                    <a:pt x="2543" y="2559"/>
                  </a:cubicBezTo>
                  <a:cubicBezTo>
                    <a:pt x="2595" y="2655"/>
                    <a:pt x="2632" y="2768"/>
                    <a:pt x="2587" y="2877"/>
                  </a:cubicBezTo>
                  <a:cubicBezTo>
                    <a:pt x="2551" y="2963"/>
                    <a:pt x="2468" y="3034"/>
                    <a:pt x="2375" y="3054"/>
                  </a:cubicBezTo>
                  <a:cubicBezTo>
                    <a:pt x="2354" y="3058"/>
                    <a:pt x="2333" y="3060"/>
                    <a:pt x="2312" y="3060"/>
                  </a:cubicBezTo>
                  <a:cubicBezTo>
                    <a:pt x="2232" y="3060"/>
                    <a:pt x="2155" y="3029"/>
                    <a:pt x="2095" y="2972"/>
                  </a:cubicBezTo>
                  <a:cubicBezTo>
                    <a:pt x="2027" y="2908"/>
                    <a:pt x="1985" y="2807"/>
                    <a:pt x="1990" y="2713"/>
                  </a:cubicBezTo>
                  <a:cubicBezTo>
                    <a:pt x="1995" y="2659"/>
                    <a:pt x="2010" y="2609"/>
                    <a:pt x="2045" y="2567"/>
                  </a:cubicBezTo>
                  <a:cubicBezTo>
                    <a:pt x="2079" y="2484"/>
                    <a:pt x="2147" y="2411"/>
                    <a:pt x="2238" y="2395"/>
                  </a:cubicBezTo>
                  <a:cubicBezTo>
                    <a:pt x="2255" y="2391"/>
                    <a:pt x="2271" y="2390"/>
                    <a:pt x="2288" y="2390"/>
                  </a:cubicBezTo>
                  <a:close/>
                  <a:moveTo>
                    <a:pt x="5036" y="2223"/>
                  </a:moveTo>
                  <a:cubicBezTo>
                    <a:pt x="5191" y="2223"/>
                    <a:pt x="5347" y="2250"/>
                    <a:pt x="5494" y="2307"/>
                  </a:cubicBezTo>
                  <a:cubicBezTo>
                    <a:pt x="6121" y="2554"/>
                    <a:pt x="6467" y="3233"/>
                    <a:pt x="6395" y="3892"/>
                  </a:cubicBezTo>
                  <a:cubicBezTo>
                    <a:pt x="6359" y="4212"/>
                    <a:pt x="6219" y="4497"/>
                    <a:pt x="5961" y="4695"/>
                  </a:cubicBezTo>
                  <a:cubicBezTo>
                    <a:pt x="5733" y="4872"/>
                    <a:pt x="5451" y="4960"/>
                    <a:pt x="5165" y="4960"/>
                  </a:cubicBezTo>
                  <a:cubicBezTo>
                    <a:pt x="5135" y="4960"/>
                    <a:pt x="5106" y="4959"/>
                    <a:pt x="5077" y="4958"/>
                  </a:cubicBezTo>
                  <a:cubicBezTo>
                    <a:pt x="4434" y="4919"/>
                    <a:pt x="3733" y="4513"/>
                    <a:pt x="3631" y="3832"/>
                  </a:cubicBezTo>
                  <a:cubicBezTo>
                    <a:pt x="3588" y="3545"/>
                    <a:pt x="3644" y="3243"/>
                    <a:pt x="3788" y="2992"/>
                  </a:cubicBezTo>
                  <a:cubicBezTo>
                    <a:pt x="3868" y="2716"/>
                    <a:pt x="4175" y="2483"/>
                    <a:pt x="4410" y="2370"/>
                  </a:cubicBezTo>
                  <a:cubicBezTo>
                    <a:pt x="4604" y="2275"/>
                    <a:pt x="4820" y="2223"/>
                    <a:pt x="5036" y="2223"/>
                  </a:cubicBezTo>
                  <a:close/>
                  <a:moveTo>
                    <a:pt x="4556" y="1"/>
                  </a:moveTo>
                  <a:cubicBezTo>
                    <a:pt x="4433" y="1"/>
                    <a:pt x="4319" y="73"/>
                    <a:pt x="4253" y="175"/>
                  </a:cubicBezTo>
                  <a:cubicBezTo>
                    <a:pt x="4235" y="203"/>
                    <a:pt x="4199" y="219"/>
                    <a:pt x="4166" y="219"/>
                  </a:cubicBezTo>
                  <a:cubicBezTo>
                    <a:pt x="4127" y="219"/>
                    <a:pt x="4091" y="199"/>
                    <a:pt x="4084" y="154"/>
                  </a:cubicBezTo>
                  <a:cubicBezTo>
                    <a:pt x="4069" y="46"/>
                    <a:pt x="4003" y="4"/>
                    <a:pt x="3926" y="4"/>
                  </a:cubicBezTo>
                  <a:cubicBezTo>
                    <a:pt x="3836" y="4"/>
                    <a:pt x="3733" y="60"/>
                    <a:pt x="3678" y="132"/>
                  </a:cubicBezTo>
                  <a:cubicBezTo>
                    <a:pt x="3634" y="191"/>
                    <a:pt x="3608" y="269"/>
                    <a:pt x="3537" y="302"/>
                  </a:cubicBezTo>
                  <a:cubicBezTo>
                    <a:pt x="3511" y="315"/>
                    <a:pt x="3485" y="320"/>
                    <a:pt x="3459" y="320"/>
                  </a:cubicBezTo>
                  <a:cubicBezTo>
                    <a:pt x="3422" y="320"/>
                    <a:pt x="3385" y="310"/>
                    <a:pt x="3351" y="292"/>
                  </a:cubicBezTo>
                  <a:cubicBezTo>
                    <a:pt x="3276" y="254"/>
                    <a:pt x="3225" y="201"/>
                    <a:pt x="3136" y="199"/>
                  </a:cubicBezTo>
                  <a:cubicBezTo>
                    <a:pt x="3135" y="199"/>
                    <a:pt x="3133" y="199"/>
                    <a:pt x="3132" y="199"/>
                  </a:cubicBezTo>
                  <a:cubicBezTo>
                    <a:pt x="3064" y="199"/>
                    <a:pt x="2992" y="226"/>
                    <a:pt x="2941" y="275"/>
                  </a:cubicBezTo>
                  <a:cubicBezTo>
                    <a:pt x="2847" y="368"/>
                    <a:pt x="2851" y="542"/>
                    <a:pt x="2686" y="556"/>
                  </a:cubicBezTo>
                  <a:cubicBezTo>
                    <a:pt x="2683" y="557"/>
                    <a:pt x="2679" y="557"/>
                    <a:pt x="2676" y="557"/>
                  </a:cubicBezTo>
                  <a:cubicBezTo>
                    <a:pt x="2598" y="557"/>
                    <a:pt x="2545" y="491"/>
                    <a:pt x="2474" y="489"/>
                  </a:cubicBezTo>
                  <a:cubicBezTo>
                    <a:pt x="2472" y="489"/>
                    <a:pt x="2470" y="489"/>
                    <a:pt x="2468" y="489"/>
                  </a:cubicBezTo>
                  <a:cubicBezTo>
                    <a:pt x="2400" y="489"/>
                    <a:pt x="2343" y="557"/>
                    <a:pt x="2309" y="607"/>
                  </a:cubicBezTo>
                  <a:cubicBezTo>
                    <a:pt x="2236" y="714"/>
                    <a:pt x="2218" y="877"/>
                    <a:pt x="2068" y="905"/>
                  </a:cubicBezTo>
                  <a:cubicBezTo>
                    <a:pt x="2057" y="907"/>
                    <a:pt x="2047" y="908"/>
                    <a:pt x="2036" y="908"/>
                  </a:cubicBezTo>
                  <a:cubicBezTo>
                    <a:pt x="1986" y="908"/>
                    <a:pt x="1940" y="888"/>
                    <a:pt x="1892" y="863"/>
                  </a:cubicBezTo>
                  <a:cubicBezTo>
                    <a:pt x="1868" y="849"/>
                    <a:pt x="1847" y="829"/>
                    <a:pt x="1823" y="829"/>
                  </a:cubicBezTo>
                  <a:cubicBezTo>
                    <a:pt x="1815" y="829"/>
                    <a:pt x="1806" y="832"/>
                    <a:pt x="1797" y="838"/>
                  </a:cubicBezTo>
                  <a:cubicBezTo>
                    <a:pt x="1734" y="881"/>
                    <a:pt x="1710" y="1028"/>
                    <a:pt x="1668" y="1092"/>
                  </a:cubicBezTo>
                  <a:cubicBezTo>
                    <a:pt x="1598" y="1196"/>
                    <a:pt x="1511" y="1218"/>
                    <a:pt x="1393" y="1229"/>
                  </a:cubicBezTo>
                  <a:cubicBezTo>
                    <a:pt x="1307" y="1239"/>
                    <a:pt x="1301" y="1271"/>
                    <a:pt x="1283" y="1348"/>
                  </a:cubicBezTo>
                  <a:cubicBezTo>
                    <a:pt x="1272" y="1404"/>
                    <a:pt x="1264" y="1458"/>
                    <a:pt x="1244" y="1512"/>
                  </a:cubicBezTo>
                  <a:cubicBezTo>
                    <a:pt x="1193" y="1645"/>
                    <a:pt x="1082" y="1695"/>
                    <a:pt x="952" y="1728"/>
                  </a:cubicBezTo>
                  <a:cubicBezTo>
                    <a:pt x="807" y="1766"/>
                    <a:pt x="703" y="1880"/>
                    <a:pt x="684" y="2031"/>
                  </a:cubicBezTo>
                  <a:cubicBezTo>
                    <a:pt x="669" y="2164"/>
                    <a:pt x="749" y="2290"/>
                    <a:pt x="629" y="2395"/>
                  </a:cubicBezTo>
                  <a:cubicBezTo>
                    <a:pt x="530" y="2481"/>
                    <a:pt x="392" y="2473"/>
                    <a:pt x="309" y="2587"/>
                  </a:cubicBezTo>
                  <a:cubicBezTo>
                    <a:pt x="237" y="2689"/>
                    <a:pt x="221" y="2823"/>
                    <a:pt x="230" y="2945"/>
                  </a:cubicBezTo>
                  <a:cubicBezTo>
                    <a:pt x="241" y="3083"/>
                    <a:pt x="323" y="3212"/>
                    <a:pt x="306" y="3352"/>
                  </a:cubicBezTo>
                  <a:cubicBezTo>
                    <a:pt x="297" y="3415"/>
                    <a:pt x="267" y="3467"/>
                    <a:pt x="216" y="3508"/>
                  </a:cubicBezTo>
                  <a:cubicBezTo>
                    <a:pt x="162" y="3552"/>
                    <a:pt x="83" y="3571"/>
                    <a:pt x="57" y="3643"/>
                  </a:cubicBezTo>
                  <a:cubicBezTo>
                    <a:pt x="0" y="3798"/>
                    <a:pt x="190" y="3961"/>
                    <a:pt x="241" y="4093"/>
                  </a:cubicBezTo>
                  <a:cubicBezTo>
                    <a:pt x="247" y="4112"/>
                    <a:pt x="252" y="4132"/>
                    <a:pt x="255" y="4149"/>
                  </a:cubicBezTo>
                  <a:lnTo>
                    <a:pt x="259" y="4176"/>
                  </a:lnTo>
                  <a:cubicBezTo>
                    <a:pt x="261" y="4184"/>
                    <a:pt x="261" y="4192"/>
                    <a:pt x="261" y="4199"/>
                  </a:cubicBezTo>
                  <a:lnTo>
                    <a:pt x="261" y="4205"/>
                  </a:lnTo>
                  <a:cubicBezTo>
                    <a:pt x="262" y="4317"/>
                    <a:pt x="218" y="4431"/>
                    <a:pt x="225" y="4548"/>
                  </a:cubicBezTo>
                  <a:cubicBezTo>
                    <a:pt x="236" y="4712"/>
                    <a:pt x="306" y="4867"/>
                    <a:pt x="416" y="4989"/>
                  </a:cubicBezTo>
                  <a:cubicBezTo>
                    <a:pt x="429" y="5004"/>
                    <a:pt x="433" y="5025"/>
                    <a:pt x="432" y="5045"/>
                  </a:cubicBezTo>
                  <a:cubicBezTo>
                    <a:pt x="523" y="5139"/>
                    <a:pt x="616" y="5231"/>
                    <a:pt x="705" y="5326"/>
                  </a:cubicBezTo>
                  <a:cubicBezTo>
                    <a:pt x="1141" y="5778"/>
                    <a:pt x="1579" y="6232"/>
                    <a:pt x="1994" y="6705"/>
                  </a:cubicBezTo>
                  <a:cubicBezTo>
                    <a:pt x="2849" y="7529"/>
                    <a:pt x="3679" y="8382"/>
                    <a:pt x="4538" y="9204"/>
                  </a:cubicBezTo>
                  <a:cubicBezTo>
                    <a:pt x="4658" y="9318"/>
                    <a:pt x="4779" y="9433"/>
                    <a:pt x="4904" y="9543"/>
                  </a:cubicBezTo>
                  <a:cubicBezTo>
                    <a:pt x="4912" y="9550"/>
                    <a:pt x="4921" y="9559"/>
                    <a:pt x="4930" y="9568"/>
                  </a:cubicBezTo>
                  <a:cubicBezTo>
                    <a:pt x="4926" y="9553"/>
                    <a:pt x="4923" y="9539"/>
                    <a:pt x="4921" y="9524"/>
                  </a:cubicBezTo>
                  <a:cubicBezTo>
                    <a:pt x="4918" y="9512"/>
                    <a:pt x="4916" y="9497"/>
                    <a:pt x="4915" y="9485"/>
                  </a:cubicBezTo>
                  <a:cubicBezTo>
                    <a:pt x="4913" y="9476"/>
                    <a:pt x="4912" y="9469"/>
                    <a:pt x="4911" y="9460"/>
                  </a:cubicBezTo>
                  <a:cubicBezTo>
                    <a:pt x="4910" y="9445"/>
                    <a:pt x="4907" y="9430"/>
                    <a:pt x="4906" y="9415"/>
                  </a:cubicBezTo>
                  <a:cubicBezTo>
                    <a:pt x="4905" y="9398"/>
                    <a:pt x="4905" y="9381"/>
                    <a:pt x="4905" y="9363"/>
                  </a:cubicBezTo>
                  <a:cubicBezTo>
                    <a:pt x="4905" y="9232"/>
                    <a:pt x="4936" y="9102"/>
                    <a:pt x="4998" y="8986"/>
                  </a:cubicBezTo>
                  <a:cubicBezTo>
                    <a:pt x="4845" y="8844"/>
                    <a:pt x="4791" y="8644"/>
                    <a:pt x="4827" y="8459"/>
                  </a:cubicBezTo>
                  <a:lnTo>
                    <a:pt x="4827" y="8459"/>
                  </a:lnTo>
                  <a:cubicBezTo>
                    <a:pt x="4808" y="8463"/>
                    <a:pt x="4789" y="8465"/>
                    <a:pt x="4769" y="8465"/>
                  </a:cubicBezTo>
                  <a:cubicBezTo>
                    <a:pt x="4706" y="8465"/>
                    <a:pt x="4642" y="8442"/>
                    <a:pt x="4593" y="8397"/>
                  </a:cubicBezTo>
                  <a:cubicBezTo>
                    <a:pt x="4511" y="8433"/>
                    <a:pt x="4424" y="8460"/>
                    <a:pt x="4336" y="8460"/>
                  </a:cubicBezTo>
                  <a:cubicBezTo>
                    <a:pt x="4291" y="8460"/>
                    <a:pt x="4245" y="8453"/>
                    <a:pt x="4199" y="8436"/>
                  </a:cubicBezTo>
                  <a:cubicBezTo>
                    <a:pt x="4139" y="8413"/>
                    <a:pt x="4084" y="8378"/>
                    <a:pt x="4042" y="8329"/>
                  </a:cubicBezTo>
                  <a:cubicBezTo>
                    <a:pt x="3988" y="8263"/>
                    <a:pt x="3986" y="8205"/>
                    <a:pt x="3972" y="8128"/>
                  </a:cubicBezTo>
                  <a:cubicBezTo>
                    <a:pt x="3957" y="8038"/>
                    <a:pt x="3871" y="8053"/>
                    <a:pt x="3800" y="8029"/>
                  </a:cubicBezTo>
                  <a:cubicBezTo>
                    <a:pt x="3745" y="8012"/>
                    <a:pt x="3696" y="7986"/>
                    <a:pt x="3650" y="7951"/>
                  </a:cubicBezTo>
                  <a:cubicBezTo>
                    <a:pt x="3558" y="7877"/>
                    <a:pt x="3495" y="7768"/>
                    <a:pt x="3479" y="7652"/>
                  </a:cubicBezTo>
                  <a:cubicBezTo>
                    <a:pt x="3473" y="7612"/>
                    <a:pt x="3475" y="7579"/>
                    <a:pt x="3478" y="7540"/>
                  </a:cubicBezTo>
                  <a:cubicBezTo>
                    <a:pt x="3479" y="7491"/>
                    <a:pt x="3478" y="7494"/>
                    <a:pt x="3437" y="7471"/>
                  </a:cubicBezTo>
                  <a:cubicBezTo>
                    <a:pt x="3382" y="7438"/>
                    <a:pt x="3330" y="7421"/>
                    <a:pt x="3283" y="7376"/>
                  </a:cubicBezTo>
                  <a:cubicBezTo>
                    <a:pt x="3198" y="7290"/>
                    <a:pt x="3146" y="7168"/>
                    <a:pt x="3153" y="7046"/>
                  </a:cubicBezTo>
                  <a:cubicBezTo>
                    <a:pt x="3158" y="6923"/>
                    <a:pt x="3219" y="6805"/>
                    <a:pt x="3316" y="6728"/>
                  </a:cubicBezTo>
                  <a:cubicBezTo>
                    <a:pt x="3343" y="6707"/>
                    <a:pt x="3371" y="6690"/>
                    <a:pt x="3403" y="6675"/>
                  </a:cubicBezTo>
                  <a:cubicBezTo>
                    <a:pt x="3418" y="6669"/>
                    <a:pt x="3467" y="6659"/>
                    <a:pt x="3479" y="6647"/>
                  </a:cubicBezTo>
                  <a:cubicBezTo>
                    <a:pt x="3489" y="6633"/>
                    <a:pt x="3467" y="6530"/>
                    <a:pt x="3470" y="6492"/>
                  </a:cubicBezTo>
                  <a:cubicBezTo>
                    <a:pt x="3491" y="6279"/>
                    <a:pt x="3671" y="6095"/>
                    <a:pt x="3881" y="6076"/>
                  </a:cubicBezTo>
                  <a:cubicBezTo>
                    <a:pt x="3882" y="6059"/>
                    <a:pt x="3885" y="6041"/>
                    <a:pt x="3889" y="6024"/>
                  </a:cubicBezTo>
                  <a:cubicBezTo>
                    <a:pt x="3890" y="6014"/>
                    <a:pt x="3892" y="6006"/>
                    <a:pt x="3894" y="5996"/>
                  </a:cubicBezTo>
                  <a:cubicBezTo>
                    <a:pt x="3895" y="5989"/>
                    <a:pt x="3896" y="5982"/>
                    <a:pt x="3899" y="5977"/>
                  </a:cubicBezTo>
                  <a:cubicBezTo>
                    <a:pt x="3900" y="5967"/>
                    <a:pt x="3902" y="5956"/>
                    <a:pt x="3908" y="5946"/>
                  </a:cubicBezTo>
                  <a:cubicBezTo>
                    <a:pt x="3912" y="5930"/>
                    <a:pt x="3918" y="5915"/>
                    <a:pt x="3923" y="5899"/>
                  </a:cubicBezTo>
                  <a:cubicBezTo>
                    <a:pt x="3929" y="5884"/>
                    <a:pt x="3936" y="5872"/>
                    <a:pt x="3942" y="5858"/>
                  </a:cubicBezTo>
                  <a:cubicBezTo>
                    <a:pt x="3946" y="5852"/>
                    <a:pt x="3948" y="5846"/>
                    <a:pt x="3952" y="5841"/>
                  </a:cubicBezTo>
                  <a:cubicBezTo>
                    <a:pt x="3960" y="5825"/>
                    <a:pt x="3969" y="5811"/>
                    <a:pt x="3980" y="5796"/>
                  </a:cubicBezTo>
                  <a:cubicBezTo>
                    <a:pt x="3990" y="5779"/>
                    <a:pt x="4004" y="5764"/>
                    <a:pt x="4017" y="5749"/>
                  </a:cubicBezTo>
                  <a:cubicBezTo>
                    <a:pt x="4031" y="5733"/>
                    <a:pt x="4045" y="5720"/>
                    <a:pt x="4062" y="5706"/>
                  </a:cubicBezTo>
                  <a:cubicBezTo>
                    <a:pt x="4077" y="5692"/>
                    <a:pt x="4094" y="5679"/>
                    <a:pt x="4111" y="5668"/>
                  </a:cubicBezTo>
                  <a:cubicBezTo>
                    <a:pt x="4130" y="5655"/>
                    <a:pt x="4147" y="5644"/>
                    <a:pt x="4167" y="5635"/>
                  </a:cubicBezTo>
                  <a:cubicBezTo>
                    <a:pt x="4175" y="5631"/>
                    <a:pt x="4184" y="5627"/>
                    <a:pt x="4193" y="5623"/>
                  </a:cubicBezTo>
                  <a:cubicBezTo>
                    <a:pt x="4225" y="5608"/>
                    <a:pt x="4259" y="5598"/>
                    <a:pt x="4292" y="5593"/>
                  </a:cubicBezTo>
                  <a:cubicBezTo>
                    <a:pt x="4313" y="5588"/>
                    <a:pt x="4334" y="5586"/>
                    <a:pt x="4356" y="5585"/>
                  </a:cubicBezTo>
                  <a:cubicBezTo>
                    <a:pt x="4370" y="5582"/>
                    <a:pt x="4386" y="5581"/>
                    <a:pt x="4400" y="5581"/>
                  </a:cubicBezTo>
                  <a:cubicBezTo>
                    <a:pt x="4427" y="5581"/>
                    <a:pt x="4454" y="5582"/>
                    <a:pt x="4483" y="5588"/>
                  </a:cubicBezTo>
                  <a:cubicBezTo>
                    <a:pt x="4495" y="5590"/>
                    <a:pt x="4510" y="5592"/>
                    <a:pt x="4522" y="5596"/>
                  </a:cubicBezTo>
                  <a:cubicBezTo>
                    <a:pt x="4536" y="5600"/>
                    <a:pt x="4548" y="5602"/>
                    <a:pt x="4562" y="5607"/>
                  </a:cubicBezTo>
                  <a:cubicBezTo>
                    <a:pt x="4568" y="5592"/>
                    <a:pt x="4576" y="5577"/>
                    <a:pt x="4585" y="5565"/>
                  </a:cubicBezTo>
                  <a:cubicBezTo>
                    <a:pt x="4600" y="5540"/>
                    <a:pt x="4619" y="5517"/>
                    <a:pt x="4641" y="5497"/>
                  </a:cubicBezTo>
                  <a:cubicBezTo>
                    <a:pt x="4647" y="5491"/>
                    <a:pt x="4654" y="5484"/>
                    <a:pt x="4661" y="5480"/>
                  </a:cubicBezTo>
                  <a:cubicBezTo>
                    <a:pt x="4667" y="5473"/>
                    <a:pt x="4673" y="5470"/>
                    <a:pt x="4680" y="5465"/>
                  </a:cubicBezTo>
                  <a:cubicBezTo>
                    <a:pt x="4684" y="5461"/>
                    <a:pt x="4689" y="5457"/>
                    <a:pt x="4693" y="5455"/>
                  </a:cubicBezTo>
                  <a:cubicBezTo>
                    <a:pt x="4699" y="5451"/>
                    <a:pt x="4708" y="5446"/>
                    <a:pt x="4714" y="5442"/>
                  </a:cubicBezTo>
                  <a:cubicBezTo>
                    <a:pt x="4722" y="5437"/>
                    <a:pt x="4729" y="5431"/>
                    <a:pt x="4739" y="5429"/>
                  </a:cubicBezTo>
                  <a:cubicBezTo>
                    <a:pt x="4743" y="5426"/>
                    <a:pt x="4745" y="5425"/>
                    <a:pt x="4749" y="5424"/>
                  </a:cubicBezTo>
                  <a:cubicBezTo>
                    <a:pt x="4760" y="5419"/>
                    <a:pt x="4771" y="5414"/>
                    <a:pt x="4785" y="5411"/>
                  </a:cubicBezTo>
                  <a:cubicBezTo>
                    <a:pt x="4797" y="5405"/>
                    <a:pt x="4812" y="5402"/>
                    <a:pt x="4827" y="5398"/>
                  </a:cubicBezTo>
                  <a:cubicBezTo>
                    <a:pt x="4842" y="5394"/>
                    <a:pt x="4857" y="5392"/>
                    <a:pt x="4871" y="5390"/>
                  </a:cubicBezTo>
                  <a:cubicBezTo>
                    <a:pt x="4887" y="5388"/>
                    <a:pt x="4902" y="5387"/>
                    <a:pt x="4917" y="5387"/>
                  </a:cubicBezTo>
                  <a:cubicBezTo>
                    <a:pt x="4929" y="5387"/>
                    <a:pt x="4941" y="5388"/>
                    <a:pt x="4952" y="5389"/>
                  </a:cubicBezTo>
                  <a:cubicBezTo>
                    <a:pt x="4963" y="5389"/>
                    <a:pt x="4973" y="5390"/>
                    <a:pt x="4982" y="5393"/>
                  </a:cubicBezTo>
                  <a:cubicBezTo>
                    <a:pt x="4993" y="5394"/>
                    <a:pt x="5003" y="5395"/>
                    <a:pt x="5012" y="5398"/>
                  </a:cubicBezTo>
                  <a:cubicBezTo>
                    <a:pt x="5022" y="5399"/>
                    <a:pt x="5031" y="5402"/>
                    <a:pt x="5041" y="5404"/>
                  </a:cubicBezTo>
                  <a:cubicBezTo>
                    <a:pt x="5061" y="5410"/>
                    <a:pt x="5079" y="5418"/>
                    <a:pt x="5099" y="5425"/>
                  </a:cubicBezTo>
                  <a:cubicBezTo>
                    <a:pt x="5118" y="5431"/>
                    <a:pt x="5136" y="5442"/>
                    <a:pt x="5154" y="5452"/>
                  </a:cubicBezTo>
                  <a:cubicBezTo>
                    <a:pt x="5157" y="5454"/>
                    <a:pt x="5163" y="5456"/>
                    <a:pt x="5167" y="5460"/>
                  </a:cubicBezTo>
                  <a:cubicBezTo>
                    <a:pt x="5175" y="5463"/>
                    <a:pt x="5182" y="5468"/>
                    <a:pt x="5189" y="5472"/>
                  </a:cubicBezTo>
                  <a:cubicBezTo>
                    <a:pt x="5189" y="5473"/>
                    <a:pt x="5191" y="5473"/>
                    <a:pt x="5191" y="5473"/>
                  </a:cubicBezTo>
                  <a:cubicBezTo>
                    <a:pt x="5248" y="5512"/>
                    <a:pt x="5298" y="5558"/>
                    <a:pt x="5343" y="5612"/>
                  </a:cubicBezTo>
                  <a:cubicBezTo>
                    <a:pt x="5345" y="5611"/>
                    <a:pt x="5348" y="5611"/>
                    <a:pt x="5350" y="5611"/>
                  </a:cubicBezTo>
                  <a:cubicBezTo>
                    <a:pt x="5452" y="5611"/>
                    <a:pt x="5537" y="5719"/>
                    <a:pt x="5592" y="5803"/>
                  </a:cubicBezTo>
                  <a:cubicBezTo>
                    <a:pt x="5661" y="5907"/>
                    <a:pt x="5709" y="6034"/>
                    <a:pt x="5717" y="6160"/>
                  </a:cubicBezTo>
                  <a:cubicBezTo>
                    <a:pt x="5735" y="6126"/>
                    <a:pt x="5739" y="6081"/>
                    <a:pt x="5749" y="6028"/>
                  </a:cubicBezTo>
                  <a:cubicBezTo>
                    <a:pt x="5761" y="5959"/>
                    <a:pt x="5788" y="5890"/>
                    <a:pt x="5824" y="5830"/>
                  </a:cubicBezTo>
                  <a:cubicBezTo>
                    <a:pt x="5831" y="5817"/>
                    <a:pt x="5840" y="5805"/>
                    <a:pt x="5849" y="5794"/>
                  </a:cubicBezTo>
                  <a:cubicBezTo>
                    <a:pt x="5854" y="5788"/>
                    <a:pt x="5859" y="5779"/>
                    <a:pt x="5865" y="5773"/>
                  </a:cubicBezTo>
                  <a:cubicBezTo>
                    <a:pt x="5871" y="5764"/>
                    <a:pt x="5878" y="5754"/>
                    <a:pt x="5885" y="5746"/>
                  </a:cubicBezTo>
                  <a:cubicBezTo>
                    <a:pt x="5894" y="5736"/>
                    <a:pt x="5902" y="5726"/>
                    <a:pt x="5912" y="5716"/>
                  </a:cubicBezTo>
                  <a:lnTo>
                    <a:pt x="5931" y="5697"/>
                  </a:lnTo>
                  <a:lnTo>
                    <a:pt x="5932" y="5696"/>
                  </a:lnTo>
                  <a:cubicBezTo>
                    <a:pt x="5933" y="5695"/>
                    <a:pt x="5935" y="5692"/>
                    <a:pt x="5936" y="5692"/>
                  </a:cubicBezTo>
                  <a:cubicBezTo>
                    <a:pt x="5947" y="5681"/>
                    <a:pt x="5958" y="5671"/>
                    <a:pt x="5970" y="5663"/>
                  </a:cubicBezTo>
                  <a:cubicBezTo>
                    <a:pt x="5974" y="5658"/>
                    <a:pt x="5980" y="5653"/>
                    <a:pt x="5985" y="5649"/>
                  </a:cubicBezTo>
                  <a:cubicBezTo>
                    <a:pt x="5999" y="5639"/>
                    <a:pt x="6013" y="5629"/>
                    <a:pt x="6026" y="5622"/>
                  </a:cubicBezTo>
                  <a:lnTo>
                    <a:pt x="6029" y="5619"/>
                  </a:lnTo>
                  <a:cubicBezTo>
                    <a:pt x="6046" y="5608"/>
                    <a:pt x="6063" y="5598"/>
                    <a:pt x="6081" y="5590"/>
                  </a:cubicBezTo>
                  <a:cubicBezTo>
                    <a:pt x="6098" y="5580"/>
                    <a:pt x="6119" y="5571"/>
                    <a:pt x="6136" y="5565"/>
                  </a:cubicBezTo>
                  <a:cubicBezTo>
                    <a:pt x="6209" y="5538"/>
                    <a:pt x="6284" y="5539"/>
                    <a:pt x="6358" y="5518"/>
                  </a:cubicBezTo>
                  <a:cubicBezTo>
                    <a:pt x="6437" y="5494"/>
                    <a:pt x="6472" y="5440"/>
                    <a:pt x="6515" y="5373"/>
                  </a:cubicBezTo>
                  <a:cubicBezTo>
                    <a:pt x="6589" y="5260"/>
                    <a:pt x="6671" y="5161"/>
                    <a:pt x="6808" y="5127"/>
                  </a:cubicBezTo>
                  <a:cubicBezTo>
                    <a:pt x="6847" y="5117"/>
                    <a:pt x="6886" y="5112"/>
                    <a:pt x="6926" y="5112"/>
                  </a:cubicBezTo>
                  <a:cubicBezTo>
                    <a:pt x="6984" y="5112"/>
                    <a:pt x="7042" y="5123"/>
                    <a:pt x="7097" y="5145"/>
                  </a:cubicBezTo>
                  <a:cubicBezTo>
                    <a:pt x="7171" y="5012"/>
                    <a:pt x="7285" y="4908"/>
                    <a:pt x="7430" y="4843"/>
                  </a:cubicBezTo>
                  <a:cubicBezTo>
                    <a:pt x="7514" y="4806"/>
                    <a:pt x="7603" y="4784"/>
                    <a:pt x="7695" y="4779"/>
                  </a:cubicBezTo>
                  <a:cubicBezTo>
                    <a:pt x="7705" y="4779"/>
                    <a:pt x="7715" y="4779"/>
                    <a:pt x="7724" y="4779"/>
                  </a:cubicBezTo>
                  <a:cubicBezTo>
                    <a:pt x="7763" y="4779"/>
                    <a:pt x="7801" y="4782"/>
                    <a:pt x="7839" y="4790"/>
                  </a:cubicBezTo>
                  <a:cubicBezTo>
                    <a:pt x="7860" y="4794"/>
                    <a:pt x="7917" y="4818"/>
                    <a:pt x="7938" y="4818"/>
                  </a:cubicBezTo>
                  <a:cubicBezTo>
                    <a:pt x="7940" y="4818"/>
                    <a:pt x="7942" y="4817"/>
                    <a:pt x="7943" y="4817"/>
                  </a:cubicBezTo>
                  <a:cubicBezTo>
                    <a:pt x="7966" y="4809"/>
                    <a:pt x="8005" y="4723"/>
                    <a:pt x="8021" y="4705"/>
                  </a:cubicBezTo>
                  <a:cubicBezTo>
                    <a:pt x="8051" y="4669"/>
                    <a:pt x="8084" y="4639"/>
                    <a:pt x="8122" y="4614"/>
                  </a:cubicBezTo>
                  <a:cubicBezTo>
                    <a:pt x="8151" y="4593"/>
                    <a:pt x="8182" y="4577"/>
                    <a:pt x="8214" y="4564"/>
                  </a:cubicBezTo>
                  <a:cubicBezTo>
                    <a:pt x="8114" y="4460"/>
                    <a:pt x="8039" y="4335"/>
                    <a:pt x="8029" y="4189"/>
                  </a:cubicBezTo>
                  <a:cubicBezTo>
                    <a:pt x="8016" y="4031"/>
                    <a:pt x="8084" y="3874"/>
                    <a:pt x="8217" y="3793"/>
                  </a:cubicBezTo>
                  <a:cubicBezTo>
                    <a:pt x="8201" y="3629"/>
                    <a:pt x="8218" y="3446"/>
                    <a:pt x="8332" y="3321"/>
                  </a:cubicBezTo>
                  <a:cubicBezTo>
                    <a:pt x="8402" y="3243"/>
                    <a:pt x="8503" y="3196"/>
                    <a:pt x="8604" y="3196"/>
                  </a:cubicBezTo>
                  <a:cubicBezTo>
                    <a:pt x="8611" y="3196"/>
                    <a:pt x="8618" y="3196"/>
                    <a:pt x="8625" y="3196"/>
                  </a:cubicBezTo>
                  <a:cubicBezTo>
                    <a:pt x="8655" y="3076"/>
                    <a:pt x="8740" y="2984"/>
                    <a:pt x="8844" y="2936"/>
                  </a:cubicBezTo>
                  <a:cubicBezTo>
                    <a:pt x="8852" y="2825"/>
                    <a:pt x="8787" y="2730"/>
                    <a:pt x="8665" y="2721"/>
                  </a:cubicBezTo>
                  <a:cubicBezTo>
                    <a:pt x="8570" y="2712"/>
                    <a:pt x="8546" y="2604"/>
                    <a:pt x="8619" y="2550"/>
                  </a:cubicBezTo>
                  <a:cubicBezTo>
                    <a:pt x="8743" y="2456"/>
                    <a:pt x="8691" y="2257"/>
                    <a:pt x="8552" y="2257"/>
                  </a:cubicBezTo>
                  <a:cubicBezTo>
                    <a:pt x="8534" y="2257"/>
                    <a:pt x="8515" y="2260"/>
                    <a:pt x="8494" y="2268"/>
                  </a:cubicBezTo>
                  <a:cubicBezTo>
                    <a:pt x="8485" y="2271"/>
                    <a:pt x="8476" y="2272"/>
                    <a:pt x="8467" y="2272"/>
                  </a:cubicBezTo>
                  <a:cubicBezTo>
                    <a:pt x="8407" y="2272"/>
                    <a:pt x="8352" y="2206"/>
                    <a:pt x="8372" y="2146"/>
                  </a:cubicBezTo>
                  <a:cubicBezTo>
                    <a:pt x="8409" y="2034"/>
                    <a:pt x="8428" y="1922"/>
                    <a:pt x="8354" y="1819"/>
                  </a:cubicBezTo>
                  <a:cubicBezTo>
                    <a:pt x="8301" y="1745"/>
                    <a:pt x="8211" y="1709"/>
                    <a:pt x="8121" y="1709"/>
                  </a:cubicBezTo>
                  <a:cubicBezTo>
                    <a:pt x="8103" y="1709"/>
                    <a:pt x="8085" y="1710"/>
                    <a:pt x="8067" y="1713"/>
                  </a:cubicBezTo>
                  <a:cubicBezTo>
                    <a:pt x="8061" y="1715"/>
                    <a:pt x="8054" y="1715"/>
                    <a:pt x="8047" y="1715"/>
                  </a:cubicBezTo>
                  <a:cubicBezTo>
                    <a:pt x="7972" y="1715"/>
                    <a:pt x="7904" y="1638"/>
                    <a:pt x="7952" y="1563"/>
                  </a:cubicBezTo>
                  <a:cubicBezTo>
                    <a:pt x="8011" y="1469"/>
                    <a:pt x="7994" y="1345"/>
                    <a:pt x="7926" y="1258"/>
                  </a:cubicBezTo>
                  <a:cubicBezTo>
                    <a:pt x="7861" y="1178"/>
                    <a:pt x="7774" y="1149"/>
                    <a:pt x="7682" y="1149"/>
                  </a:cubicBezTo>
                  <a:cubicBezTo>
                    <a:pt x="7640" y="1149"/>
                    <a:pt x="7597" y="1155"/>
                    <a:pt x="7555" y="1165"/>
                  </a:cubicBezTo>
                  <a:cubicBezTo>
                    <a:pt x="7548" y="1166"/>
                    <a:pt x="7541" y="1167"/>
                    <a:pt x="7534" y="1167"/>
                  </a:cubicBezTo>
                  <a:cubicBezTo>
                    <a:pt x="7482" y="1167"/>
                    <a:pt x="7428" y="1129"/>
                    <a:pt x="7432" y="1072"/>
                  </a:cubicBezTo>
                  <a:cubicBezTo>
                    <a:pt x="7438" y="969"/>
                    <a:pt x="7419" y="865"/>
                    <a:pt x="7337" y="795"/>
                  </a:cubicBezTo>
                  <a:cubicBezTo>
                    <a:pt x="7290" y="754"/>
                    <a:pt x="7230" y="731"/>
                    <a:pt x="7170" y="731"/>
                  </a:cubicBezTo>
                  <a:cubicBezTo>
                    <a:pt x="7120" y="731"/>
                    <a:pt x="7070" y="747"/>
                    <a:pt x="7029" y="781"/>
                  </a:cubicBezTo>
                  <a:cubicBezTo>
                    <a:pt x="7010" y="797"/>
                    <a:pt x="6985" y="805"/>
                    <a:pt x="6960" y="805"/>
                  </a:cubicBezTo>
                  <a:cubicBezTo>
                    <a:pt x="6923" y="805"/>
                    <a:pt x="6887" y="786"/>
                    <a:pt x="6879" y="743"/>
                  </a:cubicBezTo>
                  <a:cubicBezTo>
                    <a:pt x="6859" y="639"/>
                    <a:pt x="6816" y="550"/>
                    <a:pt x="6718" y="501"/>
                  </a:cubicBezTo>
                  <a:cubicBezTo>
                    <a:pt x="6683" y="485"/>
                    <a:pt x="6652" y="479"/>
                    <a:pt x="6621" y="479"/>
                  </a:cubicBezTo>
                  <a:cubicBezTo>
                    <a:pt x="6557" y="479"/>
                    <a:pt x="6497" y="504"/>
                    <a:pt x="6428" y="517"/>
                  </a:cubicBezTo>
                  <a:cubicBezTo>
                    <a:pt x="6409" y="520"/>
                    <a:pt x="6390" y="522"/>
                    <a:pt x="6371" y="522"/>
                  </a:cubicBezTo>
                  <a:cubicBezTo>
                    <a:pt x="6308" y="522"/>
                    <a:pt x="6249" y="501"/>
                    <a:pt x="6207" y="447"/>
                  </a:cubicBezTo>
                  <a:cubicBezTo>
                    <a:pt x="6151" y="373"/>
                    <a:pt x="6172" y="274"/>
                    <a:pt x="6074" y="235"/>
                  </a:cubicBezTo>
                  <a:cubicBezTo>
                    <a:pt x="6043" y="222"/>
                    <a:pt x="6013" y="217"/>
                    <a:pt x="5982" y="217"/>
                  </a:cubicBezTo>
                  <a:cubicBezTo>
                    <a:pt x="5883" y="217"/>
                    <a:pt x="5787" y="269"/>
                    <a:pt x="5692" y="269"/>
                  </a:cubicBezTo>
                  <a:cubicBezTo>
                    <a:pt x="5643" y="269"/>
                    <a:pt x="5594" y="255"/>
                    <a:pt x="5546" y="212"/>
                  </a:cubicBezTo>
                  <a:cubicBezTo>
                    <a:pt x="5467" y="140"/>
                    <a:pt x="5407" y="74"/>
                    <a:pt x="5296" y="57"/>
                  </a:cubicBezTo>
                  <a:cubicBezTo>
                    <a:pt x="5277" y="54"/>
                    <a:pt x="5257" y="52"/>
                    <a:pt x="5238" y="52"/>
                  </a:cubicBezTo>
                  <a:cubicBezTo>
                    <a:pt x="5148" y="52"/>
                    <a:pt x="5062" y="85"/>
                    <a:pt x="5011" y="165"/>
                  </a:cubicBezTo>
                  <a:cubicBezTo>
                    <a:pt x="4994" y="191"/>
                    <a:pt x="4965" y="206"/>
                    <a:pt x="4936" y="206"/>
                  </a:cubicBezTo>
                  <a:cubicBezTo>
                    <a:pt x="4915" y="206"/>
                    <a:pt x="4895" y="199"/>
                    <a:pt x="4879" y="181"/>
                  </a:cubicBezTo>
                  <a:cubicBezTo>
                    <a:pt x="4793" y="90"/>
                    <a:pt x="4703" y="8"/>
                    <a:pt x="4571" y="1"/>
                  </a:cubicBezTo>
                  <a:cubicBezTo>
                    <a:pt x="4566" y="1"/>
                    <a:pt x="4561" y="1"/>
                    <a:pt x="4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38"/>
            <p:cNvSpPr/>
            <p:nvPr/>
          </p:nvSpPr>
          <p:spPr>
            <a:xfrm>
              <a:off x="3138086" y="407390"/>
              <a:ext cx="121149" cy="79747"/>
            </a:xfrm>
            <a:custGeom>
              <a:rect b="b" l="l" r="r" t="t"/>
              <a:pathLst>
                <a:path extrusionOk="0" h="2009" w="3052">
                  <a:moveTo>
                    <a:pt x="105" y="1"/>
                  </a:moveTo>
                  <a:cubicBezTo>
                    <a:pt x="69" y="75"/>
                    <a:pt x="34" y="150"/>
                    <a:pt x="0" y="225"/>
                  </a:cubicBezTo>
                  <a:cubicBezTo>
                    <a:pt x="341" y="361"/>
                    <a:pt x="663" y="563"/>
                    <a:pt x="916" y="828"/>
                  </a:cubicBezTo>
                  <a:cubicBezTo>
                    <a:pt x="1228" y="1156"/>
                    <a:pt x="1353" y="1574"/>
                    <a:pt x="1448" y="2009"/>
                  </a:cubicBezTo>
                  <a:cubicBezTo>
                    <a:pt x="1988" y="1707"/>
                    <a:pt x="2522" y="1394"/>
                    <a:pt x="3052" y="1073"/>
                  </a:cubicBezTo>
                  <a:cubicBezTo>
                    <a:pt x="1992" y="1046"/>
                    <a:pt x="970" y="723"/>
                    <a:pt x="10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38"/>
            <p:cNvSpPr/>
            <p:nvPr/>
          </p:nvSpPr>
          <p:spPr>
            <a:xfrm>
              <a:off x="3142254" y="339114"/>
              <a:ext cx="184741" cy="110868"/>
            </a:xfrm>
            <a:custGeom>
              <a:rect b="b" l="l" r="r" t="t"/>
              <a:pathLst>
                <a:path extrusionOk="0" h="2793" w="4654">
                  <a:moveTo>
                    <a:pt x="2444" y="1"/>
                  </a:moveTo>
                  <a:cubicBezTo>
                    <a:pt x="2033" y="1"/>
                    <a:pt x="1618" y="108"/>
                    <a:pt x="1255" y="307"/>
                  </a:cubicBezTo>
                  <a:cubicBezTo>
                    <a:pt x="953" y="474"/>
                    <a:pt x="691" y="693"/>
                    <a:pt x="470" y="958"/>
                  </a:cubicBezTo>
                  <a:cubicBezTo>
                    <a:pt x="277" y="1190"/>
                    <a:pt x="131" y="1451"/>
                    <a:pt x="0" y="1720"/>
                  </a:cubicBezTo>
                  <a:cubicBezTo>
                    <a:pt x="866" y="2442"/>
                    <a:pt x="1887" y="2765"/>
                    <a:pt x="2947" y="2792"/>
                  </a:cubicBezTo>
                  <a:cubicBezTo>
                    <a:pt x="3211" y="2633"/>
                    <a:pt x="3474" y="2474"/>
                    <a:pt x="3734" y="2310"/>
                  </a:cubicBezTo>
                  <a:cubicBezTo>
                    <a:pt x="4042" y="2121"/>
                    <a:pt x="4343" y="1914"/>
                    <a:pt x="4654" y="1727"/>
                  </a:cubicBezTo>
                  <a:cubicBezTo>
                    <a:pt x="4651" y="1721"/>
                    <a:pt x="4649" y="1714"/>
                    <a:pt x="4649" y="1708"/>
                  </a:cubicBezTo>
                  <a:cubicBezTo>
                    <a:pt x="4639" y="1446"/>
                    <a:pt x="4459" y="1231"/>
                    <a:pt x="4308" y="1031"/>
                  </a:cubicBezTo>
                  <a:cubicBezTo>
                    <a:pt x="4152" y="821"/>
                    <a:pt x="3980" y="621"/>
                    <a:pt x="3777" y="455"/>
                  </a:cubicBezTo>
                  <a:cubicBezTo>
                    <a:pt x="3394" y="145"/>
                    <a:pt x="2921" y="1"/>
                    <a:pt x="244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38"/>
            <p:cNvSpPr/>
            <p:nvPr/>
          </p:nvSpPr>
          <p:spPr>
            <a:xfrm>
              <a:off x="3184132" y="355826"/>
              <a:ext cx="94196" cy="85940"/>
            </a:xfrm>
            <a:custGeom>
              <a:rect b="b" l="l" r="r" t="t"/>
              <a:pathLst>
                <a:path extrusionOk="0" h="2165" w="2373">
                  <a:moveTo>
                    <a:pt x="1995" y="0"/>
                  </a:moveTo>
                  <a:cubicBezTo>
                    <a:pt x="1844" y="0"/>
                    <a:pt x="1487" y="291"/>
                    <a:pt x="1443" y="343"/>
                  </a:cubicBezTo>
                  <a:cubicBezTo>
                    <a:pt x="1424" y="363"/>
                    <a:pt x="1407" y="384"/>
                    <a:pt x="1383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6" y="325"/>
                    <a:pt x="1138" y="296"/>
                  </a:cubicBezTo>
                  <a:cubicBezTo>
                    <a:pt x="965" y="195"/>
                    <a:pt x="790" y="112"/>
                    <a:pt x="601" y="50"/>
                  </a:cubicBezTo>
                  <a:cubicBezTo>
                    <a:pt x="594" y="47"/>
                    <a:pt x="586" y="46"/>
                    <a:pt x="579" y="46"/>
                  </a:cubicBezTo>
                  <a:cubicBezTo>
                    <a:pt x="532" y="46"/>
                    <a:pt x="494" y="98"/>
                    <a:pt x="506" y="144"/>
                  </a:cubicBezTo>
                  <a:cubicBezTo>
                    <a:pt x="561" y="348"/>
                    <a:pt x="634" y="548"/>
                    <a:pt x="706" y="747"/>
                  </a:cubicBezTo>
                  <a:cubicBezTo>
                    <a:pt x="608" y="799"/>
                    <a:pt x="505" y="841"/>
                    <a:pt x="403" y="888"/>
                  </a:cubicBezTo>
                  <a:cubicBezTo>
                    <a:pt x="302" y="935"/>
                    <a:pt x="163" y="971"/>
                    <a:pt x="73" y="1037"/>
                  </a:cubicBezTo>
                  <a:cubicBezTo>
                    <a:pt x="8" y="1086"/>
                    <a:pt x="0" y="1175"/>
                    <a:pt x="58" y="1233"/>
                  </a:cubicBezTo>
                  <a:cubicBezTo>
                    <a:pt x="125" y="1304"/>
                    <a:pt x="251" y="1313"/>
                    <a:pt x="341" y="1320"/>
                  </a:cubicBezTo>
                  <a:cubicBezTo>
                    <a:pt x="368" y="1322"/>
                    <a:pt x="396" y="1323"/>
                    <a:pt x="423" y="1323"/>
                  </a:cubicBezTo>
                  <a:cubicBezTo>
                    <a:pt x="513" y="1323"/>
                    <a:pt x="602" y="1312"/>
                    <a:pt x="691" y="1303"/>
                  </a:cubicBezTo>
                  <a:cubicBezTo>
                    <a:pt x="751" y="1296"/>
                    <a:pt x="810" y="1288"/>
                    <a:pt x="870" y="1284"/>
                  </a:cubicBezTo>
                  <a:cubicBezTo>
                    <a:pt x="868" y="1284"/>
                    <a:pt x="920" y="1278"/>
                    <a:pt x="941" y="1278"/>
                  </a:cubicBezTo>
                  <a:cubicBezTo>
                    <a:pt x="946" y="1278"/>
                    <a:pt x="949" y="1278"/>
                    <a:pt x="950" y="1279"/>
                  </a:cubicBezTo>
                  <a:cubicBezTo>
                    <a:pt x="961" y="1288"/>
                    <a:pt x="962" y="1342"/>
                    <a:pt x="964" y="1363"/>
                  </a:cubicBezTo>
                  <a:cubicBezTo>
                    <a:pt x="988" y="1611"/>
                    <a:pt x="1014" y="1862"/>
                    <a:pt x="1099" y="2097"/>
                  </a:cubicBezTo>
                  <a:cubicBezTo>
                    <a:pt x="1113" y="2138"/>
                    <a:pt x="1155" y="2165"/>
                    <a:pt x="1196" y="2165"/>
                  </a:cubicBezTo>
                  <a:cubicBezTo>
                    <a:pt x="1224" y="2165"/>
                    <a:pt x="1252" y="2152"/>
                    <a:pt x="1268" y="2120"/>
                  </a:cubicBezTo>
                  <a:cubicBezTo>
                    <a:pt x="1389" y="1883"/>
                    <a:pt x="1469" y="1637"/>
                    <a:pt x="1513" y="1374"/>
                  </a:cubicBezTo>
                  <a:cubicBezTo>
                    <a:pt x="1526" y="1296"/>
                    <a:pt x="1521" y="1311"/>
                    <a:pt x="1604" y="1305"/>
                  </a:cubicBezTo>
                  <a:cubicBezTo>
                    <a:pt x="1673" y="1299"/>
                    <a:pt x="1742" y="1296"/>
                    <a:pt x="1812" y="1292"/>
                  </a:cubicBezTo>
                  <a:cubicBezTo>
                    <a:pt x="1963" y="1284"/>
                    <a:pt x="2117" y="1282"/>
                    <a:pt x="2269" y="1268"/>
                  </a:cubicBezTo>
                  <a:cubicBezTo>
                    <a:pt x="2330" y="1263"/>
                    <a:pt x="2373" y="1202"/>
                    <a:pt x="2342" y="1147"/>
                  </a:cubicBezTo>
                  <a:cubicBezTo>
                    <a:pt x="2297" y="1069"/>
                    <a:pt x="2237" y="1007"/>
                    <a:pt x="2167" y="952"/>
                  </a:cubicBezTo>
                  <a:cubicBezTo>
                    <a:pt x="2127" y="923"/>
                    <a:pt x="2085" y="897"/>
                    <a:pt x="2044" y="869"/>
                  </a:cubicBezTo>
                  <a:cubicBezTo>
                    <a:pt x="2012" y="848"/>
                    <a:pt x="1925" y="808"/>
                    <a:pt x="1918" y="770"/>
                  </a:cubicBezTo>
                  <a:cubicBezTo>
                    <a:pt x="1911" y="737"/>
                    <a:pt x="1959" y="655"/>
                    <a:pt x="1970" y="623"/>
                  </a:cubicBezTo>
                  <a:cubicBezTo>
                    <a:pt x="1990" y="566"/>
                    <a:pt x="2003" y="506"/>
                    <a:pt x="2017" y="447"/>
                  </a:cubicBezTo>
                  <a:cubicBezTo>
                    <a:pt x="2043" y="327"/>
                    <a:pt x="2058" y="205"/>
                    <a:pt x="2062" y="82"/>
                  </a:cubicBezTo>
                  <a:cubicBezTo>
                    <a:pt x="2064" y="24"/>
                    <a:pt x="2038" y="0"/>
                    <a:pt x="1995" y="0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38"/>
            <p:cNvSpPr/>
            <p:nvPr/>
          </p:nvSpPr>
          <p:spPr>
            <a:xfrm>
              <a:off x="3184013" y="355746"/>
              <a:ext cx="94236" cy="85979"/>
            </a:xfrm>
            <a:custGeom>
              <a:rect b="b" l="l" r="r" t="t"/>
              <a:pathLst>
                <a:path extrusionOk="0" h="2166" w="2374">
                  <a:moveTo>
                    <a:pt x="1995" y="1"/>
                  </a:moveTo>
                  <a:cubicBezTo>
                    <a:pt x="1844" y="1"/>
                    <a:pt x="1487" y="291"/>
                    <a:pt x="1443" y="344"/>
                  </a:cubicBezTo>
                  <a:cubicBezTo>
                    <a:pt x="1425" y="364"/>
                    <a:pt x="1407" y="385"/>
                    <a:pt x="1384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7" y="326"/>
                    <a:pt x="1139" y="297"/>
                  </a:cubicBezTo>
                  <a:cubicBezTo>
                    <a:pt x="967" y="195"/>
                    <a:pt x="792" y="113"/>
                    <a:pt x="602" y="51"/>
                  </a:cubicBezTo>
                  <a:cubicBezTo>
                    <a:pt x="595" y="48"/>
                    <a:pt x="587" y="47"/>
                    <a:pt x="580" y="47"/>
                  </a:cubicBezTo>
                  <a:cubicBezTo>
                    <a:pt x="533" y="47"/>
                    <a:pt x="495" y="98"/>
                    <a:pt x="506" y="145"/>
                  </a:cubicBezTo>
                  <a:cubicBezTo>
                    <a:pt x="563" y="349"/>
                    <a:pt x="634" y="548"/>
                    <a:pt x="707" y="747"/>
                  </a:cubicBezTo>
                  <a:cubicBezTo>
                    <a:pt x="609" y="799"/>
                    <a:pt x="505" y="842"/>
                    <a:pt x="404" y="889"/>
                  </a:cubicBezTo>
                  <a:cubicBezTo>
                    <a:pt x="302" y="936"/>
                    <a:pt x="163" y="970"/>
                    <a:pt x="73" y="1037"/>
                  </a:cubicBezTo>
                  <a:cubicBezTo>
                    <a:pt x="9" y="1087"/>
                    <a:pt x="0" y="1176"/>
                    <a:pt x="58" y="1234"/>
                  </a:cubicBezTo>
                  <a:cubicBezTo>
                    <a:pt x="124" y="1304"/>
                    <a:pt x="250" y="1312"/>
                    <a:pt x="342" y="1319"/>
                  </a:cubicBezTo>
                  <a:cubicBezTo>
                    <a:pt x="370" y="1322"/>
                    <a:pt x="398" y="1323"/>
                    <a:pt x="427" y="1323"/>
                  </a:cubicBezTo>
                  <a:cubicBezTo>
                    <a:pt x="515" y="1323"/>
                    <a:pt x="604" y="1313"/>
                    <a:pt x="692" y="1303"/>
                  </a:cubicBezTo>
                  <a:cubicBezTo>
                    <a:pt x="750" y="1297"/>
                    <a:pt x="810" y="1290"/>
                    <a:pt x="870" y="1285"/>
                  </a:cubicBezTo>
                  <a:cubicBezTo>
                    <a:pt x="869" y="1285"/>
                    <a:pt x="919" y="1278"/>
                    <a:pt x="941" y="1278"/>
                  </a:cubicBezTo>
                  <a:cubicBezTo>
                    <a:pt x="947" y="1278"/>
                    <a:pt x="950" y="1279"/>
                    <a:pt x="951" y="1280"/>
                  </a:cubicBezTo>
                  <a:cubicBezTo>
                    <a:pt x="961" y="1288"/>
                    <a:pt x="961" y="1342"/>
                    <a:pt x="964" y="1364"/>
                  </a:cubicBezTo>
                  <a:cubicBezTo>
                    <a:pt x="989" y="1611"/>
                    <a:pt x="1016" y="1863"/>
                    <a:pt x="1099" y="2098"/>
                  </a:cubicBezTo>
                  <a:cubicBezTo>
                    <a:pt x="1114" y="2139"/>
                    <a:pt x="1155" y="2166"/>
                    <a:pt x="1195" y="2166"/>
                  </a:cubicBezTo>
                  <a:cubicBezTo>
                    <a:pt x="1224" y="2166"/>
                    <a:pt x="1252" y="2152"/>
                    <a:pt x="1269" y="2120"/>
                  </a:cubicBezTo>
                  <a:cubicBezTo>
                    <a:pt x="1390" y="1884"/>
                    <a:pt x="1469" y="1637"/>
                    <a:pt x="1513" y="1375"/>
                  </a:cubicBezTo>
                  <a:cubicBezTo>
                    <a:pt x="1526" y="1297"/>
                    <a:pt x="1521" y="1312"/>
                    <a:pt x="1604" y="1306"/>
                  </a:cubicBezTo>
                  <a:cubicBezTo>
                    <a:pt x="1673" y="1301"/>
                    <a:pt x="1743" y="1297"/>
                    <a:pt x="1812" y="1292"/>
                  </a:cubicBezTo>
                  <a:cubicBezTo>
                    <a:pt x="1964" y="1285"/>
                    <a:pt x="2119" y="1282"/>
                    <a:pt x="2270" y="1269"/>
                  </a:cubicBezTo>
                  <a:cubicBezTo>
                    <a:pt x="2331" y="1265"/>
                    <a:pt x="2374" y="1203"/>
                    <a:pt x="2339" y="1146"/>
                  </a:cubicBezTo>
                  <a:cubicBezTo>
                    <a:pt x="2297" y="1068"/>
                    <a:pt x="2238" y="1008"/>
                    <a:pt x="2166" y="953"/>
                  </a:cubicBezTo>
                  <a:cubicBezTo>
                    <a:pt x="2128" y="923"/>
                    <a:pt x="2086" y="897"/>
                    <a:pt x="2045" y="870"/>
                  </a:cubicBezTo>
                  <a:cubicBezTo>
                    <a:pt x="2014" y="849"/>
                    <a:pt x="1926" y="808"/>
                    <a:pt x="1918" y="771"/>
                  </a:cubicBezTo>
                  <a:cubicBezTo>
                    <a:pt x="1911" y="738"/>
                    <a:pt x="1959" y="656"/>
                    <a:pt x="1970" y="624"/>
                  </a:cubicBezTo>
                  <a:cubicBezTo>
                    <a:pt x="1988" y="565"/>
                    <a:pt x="2004" y="506"/>
                    <a:pt x="2016" y="448"/>
                  </a:cubicBezTo>
                  <a:cubicBezTo>
                    <a:pt x="2043" y="328"/>
                    <a:pt x="2058" y="206"/>
                    <a:pt x="2062" y="83"/>
                  </a:cubicBezTo>
                  <a:cubicBezTo>
                    <a:pt x="2064" y="24"/>
                    <a:pt x="2038" y="1"/>
                    <a:pt x="1995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38"/>
            <p:cNvSpPr/>
            <p:nvPr/>
          </p:nvSpPr>
          <p:spPr>
            <a:xfrm>
              <a:off x="3195207" y="364995"/>
              <a:ext cx="72761" cy="62956"/>
            </a:xfrm>
            <a:custGeom>
              <a:rect b="b" l="l" r="r" t="t"/>
              <a:pathLst>
                <a:path extrusionOk="0" h="1586" w="1833">
                  <a:moveTo>
                    <a:pt x="1574" y="1"/>
                  </a:moveTo>
                  <a:cubicBezTo>
                    <a:pt x="1487" y="1"/>
                    <a:pt x="1407" y="94"/>
                    <a:pt x="1357" y="156"/>
                  </a:cubicBezTo>
                  <a:cubicBezTo>
                    <a:pt x="1273" y="262"/>
                    <a:pt x="1196" y="352"/>
                    <a:pt x="1091" y="352"/>
                  </a:cubicBezTo>
                  <a:cubicBezTo>
                    <a:pt x="1048" y="352"/>
                    <a:pt x="1001" y="337"/>
                    <a:pt x="947" y="302"/>
                  </a:cubicBezTo>
                  <a:cubicBezTo>
                    <a:pt x="785" y="198"/>
                    <a:pt x="617" y="73"/>
                    <a:pt x="433" y="5"/>
                  </a:cubicBezTo>
                  <a:lnTo>
                    <a:pt x="433" y="5"/>
                  </a:lnTo>
                  <a:cubicBezTo>
                    <a:pt x="502" y="177"/>
                    <a:pt x="562" y="353"/>
                    <a:pt x="623" y="528"/>
                  </a:cubicBezTo>
                  <a:cubicBezTo>
                    <a:pt x="639" y="577"/>
                    <a:pt x="604" y="624"/>
                    <a:pt x="561" y="638"/>
                  </a:cubicBezTo>
                  <a:cubicBezTo>
                    <a:pt x="438" y="678"/>
                    <a:pt x="322" y="739"/>
                    <a:pt x="206" y="791"/>
                  </a:cubicBezTo>
                  <a:cubicBezTo>
                    <a:pt x="146" y="817"/>
                    <a:pt x="88" y="845"/>
                    <a:pt x="30" y="872"/>
                  </a:cubicBezTo>
                  <a:cubicBezTo>
                    <a:pt x="20" y="877"/>
                    <a:pt x="11" y="882"/>
                    <a:pt x="0" y="888"/>
                  </a:cubicBezTo>
                  <a:cubicBezTo>
                    <a:pt x="35" y="897"/>
                    <a:pt x="70" y="906"/>
                    <a:pt x="82" y="906"/>
                  </a:cubicBezTo>
                  <a:cubicBezTo>
                    <a:pt x="102" y="908"/>
                    <a:pt x="123" y="909"/>
                    <a:pt x="143" y="909"/>
                  </a:cubicBezTo>
                  <a:cubicBezTo>
                    <a:pt x="174" y="909"/>
                    <a:pt x="206" y="907"/>
                    <a:pt x="237" y="905"/>
                  </a:cubicBezTo>
                  <a:cubicBezTo>
                    <a:pt x="342" y="898"/>
                    <a:pt x="446" y="880"/>
                    <a:pt x="551" y="874"/>
                  </a:cubicBezTo>
                  <a:cubicBezTo>
                    <a:pt x="581" y="872"/>
                    <a:pt x="613" y="869"/>
                    <a:pt x="646" y="869"/>
                  </a:cubicBezTo>
                  <a:cubicBezTo>
                    <a:pt x="705" y="869"/>
                    <a:pt x="764" y="879"/>
                    <a:pt x="804" y="922"/>
                  </a:cubicBezTo>
                  <a:cubicBezTo>
                    <a:pt x="860" y="981"/>
                    <a:pt x="853" y="1075"/>
                    <a:pt x="862" y="1151"/>
                  </a:cubicBezTo>
                  <a:cubicBezTo>
                    <a:pt x="875" y="1298"/>
                    <a:pt x="896" y="1443"/>
                    <a:pt x="932" y="1585"/>
                  </a:cubicBezTo>
                  <a:cubicBezTo>
                    <a:pt x="963" y="1511"/>
                    <a:pt x="993" y="1436"/>
                    <a:pt x="1019" y="1359"/>
                  </a:cubicBezTo>
                  <a:cubicBezTo>
                    <a:pt x="1044" y="1286"/>
                    <a:pt x="1065" y="1213"/>
                    <a:pt x="1083" y="1140"/>
                  </a:cubicBezTo>
                  <a:cubicBezTo>
                    <a:pt x="1094" y="1089"/>
                    <a:pt x="1098" y="1026"/>
                    <a:pt x="1134" y="984"/>
                  </a:cubicBezTo>
                  <a:cubicBezTo>
                    <a:pt x="1162" y="949"/>
                    <a:pt x="1198" y="943"/>
                    <a:pt x="1242" y="938"/>
                  </a:cubicBezTo>
                  <a:cubicBezTo>
                    <a:pt x="1323" y="926"/>
                    <a:pt x="1406" y="926"/>
                    <a:pt x="1490" y="919"/>
                  </a:cubicBezTo>
                  <a:cubicBezTo>
                    <a:pt x="1603" y="907"/>
                    <a:pt x="1718" y="897"/>
                    <a:pt x="1832" y="886"/>
                  </a:cubicBezTo>
                  <a:cubicBezTo>
                    <a:pt x="1783" y="840"/>
                    <a:pt x="1728" y="799"/>
                    <a:pt x="1670" y="762"/>
                  </a:cubicBezTo>
                  <a:cubicBezTo>
                    <a:pt x="1599" y="716"/>
                    <a:pt x="1502" y="674"/>
                    <a:pt x="1479" y="583"/>
                  </a:cubicBezTo>
                  <a:cubicBezTo>
                    <a:pt x="1453" y="486"/>
                    <a:pt x="1523" y="360"/>
                    <a:pt x="1546" y="265"/>
                  </a:cubicBezTo>
                  <a:cubicBezTo>
                    <a:pt x="1567" y="181"/>
                    <a:pt x="1588" y="89"/>
                    <a:pt x="1587" y="1"/>
                  </a:cubicBezTo>
                  <a:cubicBezTo>
                    <a:pt x="1582" y="1"/>
                    <a:pt x="1578" y="1"/>
                    <a:pt x="157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38"/>
            <p:cNvSpPr/>
            <p:nvPr/>
          </p:nvSpPr>
          <p:spPr>
            <a:xfrm>
              <a:off x="3222875" y="308033"/>
              <a:ext cx="37591" cy="25802"/>
            </a:xfrm>
            <a:custGeom>
              <a:rect b="b" l="l" r="r" t="t"/>
              <a:pathLst>
                <a:path extrusionOk="0" h="650" w="947">
                  <a:moveTo>
                    <a:pt x="612" y="0"/>
                  </a:moveTo>
                  <a:cubicBezTo>
                    <a:pt x="533" y="0"/>
                    <a:pt x="453" y="23"/>
                    <a:pt x="384" y="57"/>
                  </a:cubicBezTo>
                  <a:cubicBezTo>
                    <a:pt x="267" y="118"/>
                    <a:pt x="171" y="213"/>
                    <a:pt x="103" y="325"/>
                  </a:cubicBezTo>
                  <a:cubicBezTo>
                    <a:pt x="70" y="378"/>
                    <a:pt x="44" y="434"/>
                    <a:pt x="26" y="494"/>
                  </a:cubicBezTo>
                  <a:cubicBezTo>
                    <a:pt x="13" y="540"/>
                    <a:pt x="6" y="585"/>
                    <a:pt x="0" y="632"/>
                  </a:cubicBezTo>
                  <a:cubicBezTo>
                    <a:pt x="134" y="611"/>
                    <a:pt x="270" y="599"/>
                    <a:pt x="407" y="599"/>
                  </a:cubicBezTo>
                  <a:cubicBezTo>
                    <a:pt x="560" y="599"/>
                    <a:pt x="714" y="613"/>
                    <a:pt x="868" y="643"/>
                  </a:cubicBezTo>
                  <a:cubicBezTo>
                    <a:pt x="878" y="645"/>
                    <a:pt x="889" y="648"/>
                    <a:pt x="900" y="650"/>
                  </a:cubicBezTo>
                  <a:cubicBezTo>
                    <a:pt x="915" y="542"/>
                    <a:pt x="946" y="437"/>
                    <a:pt x="947" y="327"/>
                  </a:cubicBezTo>
                  <a:cubicBezTo>
                    <a:pt x="947" y="279"/>
                    <a:pt x="943" y="232"/>
                    <a:pt x="936" y="184"/>
                  </a:cubicBezTo>
                  <a:cubicBezTo>
                    <a:pt x="896" y="112"/>
                    <a:pt x="827" y="55"/>
                    <a:pt x="747" y="25"/>
                  </a:cubicBezTo>
                  <a:cubicBezTo>
                    <a:pt x="704" y="8"/>
                    <a:pt x="658" y="0"/>
                    <a:pt x="61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38"/>
            <p:cNvSpPr/>
            <p:nvPr/>
          </p:nvSpPr>
          <p:spPr>
            <a:xfrm>
              <a:off x="3183338" y="286320"/>
              <a:ext cx="73158" cy="55335"/>
            </a:xfrm>
            <a:custGeom>
              <a:rect b="b" l="l" r="r" t="t"/>
              <a:pathLst>
                <a:path extrusionOk="0" h="1394" w="1843">
                  <a:moveTo>
                    <a:pt x="1089" y="1"/>
                  </a:moveTo>
                  <a:cubicBezTo>
                    <a:pt x="609" y="1"/>
                    <a:pt x="290" y="449"/>
                    <a:pt x="1" y="792"/>
                  </a:cubicBezTo>
                  <a:cubicBezTo>
                    <a:pt x="84" y="886"/>
                    <a:pt x="148" y="994"/>
                    <a:pt x="198" y="1109"/>
                  </a:cubicBezTo>
                  <a:cubicBezTo>
                    <a:pt x="235" y="1193"/>
                    <a:pt x="271" y="1295"/>
                    <a:pt x="288" y="1394"/>
                  </a:cubicBezTo>
                  <a:cubicBezTo>
                    <a:pt x="456" y="1316"/>
                    <a:pt x="633" y="1255"/>
                    <a:pt x="814" y="1214"/>
                  </a:cubicBezTo>
                  <a:cubicBezTo>
                    <a:pt x="809" y="1057"/>
                    <a:pt x="892" y="877"/>
                    <a:pt x="980" y="752"/>
                  </a:cubicBezTo>
                  <a:cubicBezTo>
                    <a:pt x="1077" y="613"/>
                    <a:pt x="1210" y="498"/>
                    <a:pt x="1369" y="435"/>
                  </a:cubicBezTo>
                  <a:cubicBezTo>
                    <a:pt x="1442" y="405"/>
                    <a:pt x="1520" y="388"/>
                    <a:pt x="1597" y="388"/>
                  </a:cubicBezTo>
                  <a:cubicBezTo>
                    <a:pt x="1682" y="388"/>
                    <a:pt x="1766" y="408"/>
                    <a:pt x="1843" y="450"/>
                  </a:cubicBezTo>
                  <a:cubicBezTo>
                    <a:pt x="1720" y="219"/>
                    <a:pt x="1495" y="63"/>
                    <a:pt x="1240" y="15"/>
                  </a:cubicBezTo>
                  <a:cubicBezTo>
                    <a:pt x="1188" y="5"/>
                    <a:pt x="1138" y="1"/>
                    <a:pt x="108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38"/>
            <p:cNvSpPr/>
            <p:nvPr/>
          </p:nvSpPr>
          <p:spPr>
            <a:xfrm>
              <a:off x="3144279" y="820733"/>
              <a:ext cx="98007" cy="92450"/>
            </a:xfrm>
            <a:custGeom>
              <a:rect b="b" l="l" r="r" t="t"/>
              <a:pathLst>
                <a:path extrusionOk="0" h="2329" w="2469">
                  <a:moveTo>
                    <a:pt x="1272" y="1"/>
                  </a:moveTo>
                  <a:cubicBezTo>
                    <a:pt x="1193" y="1"/>
                    <a:pt x="1113" y="9"/>
                    <a:pt x="1036" y="23"/>
                  </a:cubicBezTo>
                  <a:cubicBezTo>
                    <a:pt x="1053" y="44"/>
                    <a:pt x="1069" y="68"/>
                    <a:pt x="1080" y="92"/>
                  </a:cubicBezTo>
                  <a:cubicBezTo>
                    <a:pt x="1129" y="199"/>
                    <a:pt x="1119" y="314"/>
                    <a:pt x="1068" y="418"/>
                  </a:cubicBezTo>
                  <a:cubicBezTo>
                    <a:pt x="1045" y="467"/>
                    <a:pt x="1012" y="513"/>
                    <a:pt x="975" y="554"/>
                  </a:cubicBezTo>
                  <a:cubicBezTo>
                    <a:pt x="1023" y="590"/>
                    <a:pt x="1069" y="632"/>
                    <a:pt x="1111" y="678"/>
                  </a:cubicBezTo>
                  <a:cubicBezTo>
                    <a:pt x="1131" y="695"/>
                    <a:pt x="1154" y="710"/>
                    <a:pt x="1175" y="727"/>
                  </a:cubicBezTo>
                  <a:cubicBezTo>
                    <a:pt x="1262" y="797"/>
                    <a:pt x="1359" y="870"/>
                    <a:pt x="1469" y="889"/>
                  </a:cubicBezTo>
                  <a:cubicBezTo>
                    <a:pt x="1483" y="891"/>
                    <a:pt x="1501" y="893"/>
                    <a:pt x="1520" y="893"/>
                  </a:cubicBezTo>
                  <a:cubicBezTo>
                    <a:pt x="1584" y="893"/>
                    <a:pt x="1661" y="874"/>
                    <a:pt x="1675" y="812"/>
                  </a:cubicBezTo>
                  <a:cubicBezTo>
                    <a:pt x="1689" y="760"/>
                    <a:pt x="1663" y="690"/>
                    <a:pt x="1651" y="641"/>
                  </a:cubicBezTo>
                  <a:cubicBezTo>
                    <a:pt x="1633" y="570"/>
                    <a:pt x="1614" y="507"/>
                    <a:pt x="1644" y="438"/>
                  </a:cubicBezTo>
                  <a:cubicBezTo>
                    <a:pt x="1655" y="414"/>
                    <a:pt x="1687" y="397"/>
                    <a:pt x="1714" y="397"/>
                  </a:cubicBezTo>
                  <a:cubicBezTo>
                    <a:pt x="1721" y="397"/>
                    <a:pt x="1728" y="398"/>
                    <a:pt x="1734" y="401"/>
                  </a:cubicBezTo>
                  <a:cubicBezTo>
                    <a:pt x="1824" y="439"/>
                    <a:pt x="1852" y="527"/>
                    <a:pt x="1872" y="616"/>
                  </a:cubicBezTo>
                  <a:cubicBezTo>
                    <a:pt x="1889" y="694"/>
                    <a:pt x="1903" y="783"/>
                    <a:pt x="1882" y="861"/>
                  </a:cubicBezTo>
                  <a:cubicBezTo>
                    <a:pt x="1843" y="1009"/>
                    <a:pt x="1685" y="1090"/>
                    <a:pt x="1541" y="1090"/>
                  </a:cubicBezTo>
                  <a:cubicBezTo>
                    <a:pt x="1536" y="1090"/>
                    <a:pt x="1532" y="1090"/>
                    <a:pt x="1527" y="1090"/>
                  </a:cubicBezTo>
                  <a:cubicBezTo>
                    <a:pt x="1477" y="1086"/>
                    <a:pt x="1430" y="1077"/>
                    <a:pt x="1387" y="1062"/>
                  </a:cubicBezTo>
                  <a:lnTo>
                    <a:pt x="1387" y="1062"/>
                  </a:lnTo>
                  <a:cubicBezTo>
                    <a:pt x="1392" y="1073"/>
                    <a:pt x="1397" y="1085"/>
                    <a:pt x="1401" y="1097"/>
                  </a:cubicBezTo>
                  <a:cubicBezTo>
                    <a:pt x="1451" y="1243"/>
                    <a:pt x="1397" y="1401"/>
                    <a:pt x="1277" y="1496"/>
                  </a:cubicBezTo>
                  <a:cubicBezTo>
                    <a:pt x="1185" y="1569"/>
                    <a:pt x="1071" y="1599"/>
                    <a:pt x="955" y="1599"/>
                  </a:cubicBezTo>
                  <a:cubicBezTo>
                    <a:pt x="911" y="1599"/>
                    <a:pt x="866" y="1594"/>
                    <a:pt x="823" y="1586"/>
                  </a:cubicBezTo>
                  <a:cubicBezTo>
                    <a:pt x="703" y="1565"/>
                    <a:pt x="544" y="1472"/>
                    <a:pt x="577" y="1329"/>
                  </a:cubicBezTo>
                  <a:cubicBezTo>
                    <a:pt x="584" y="1298"/>
                    <a:pt x="609" y="1284"/>
                    <a:pt x="635" y="1284"/>
                  </a:cubicBezTo>
                  <a:cubicBezTo>
                    <a:pt x="652" y="1284"/>
                    <a:pt x="669" y="1290"/>
                    <a:pt x="683" y="1301"/>
                  </a:cubicBezTo>
                  <a:cubicBezTo>
                    <a:pt x="726" y="1336"/>
                    <a:pt x="760" y="1365"/>
                    <a:pt x="815" y="1383"/>
                  </a:cubicBezTo>
                  <a:cubicBezTo>
                    <a:pt x="855" y="1395"/>
                    <a:pt x="896" y="1400"/>
                    <a:pt x="937" y="1400"/>
                  </a:cubicBezTo>
                  <a:cubicBezTo>
                    <a:pt x="959" y="1400"/>
                    <a:pt x="981" y="1399"/>
                    <a:pt x="1002" y="1397"/>
                  </a:cubicBezTo>
                  <a:cubicBezTo>
                    <a:pt x="1114" y="1387"/>
                    <a:pt x="1256" y="1320"/>
                    <a:pt x="1239" y="1186"/>
                  </a:cubicBezTo>
                  <a:cubicBezTo>
                    <a:pt x="1229" y="1116"/>
                    <a:pt x="1179" y="1050"/>
                    <a:pt x="1141" y="992"/>
                  </a:cubicBezTo>
                  <a:cubicBezTo>
                    <a:pt x="1101" y="934"/>
                    <a:pt x="1062" y="878"/>
                    <a:pt x="1017" y="826"/>
                  </a:cubicBezTo>
                  <a:cubicBezTo>
                    <a:pt x="971" y="769"/>
                    <a:pt x="919" y="716"/>
                    <a:pt x="865" y="665"/>
                  </a:cubicBezTo>
                  <a:cubicBezTo>
                    <a:pt x="862" y="668"/>
                    <a:pt x="859" y="670"/>
                    <a:pt x="855" y="673"/>
                  </a:cubicBezTo>
                  <a:cubicBezTo>
                    <a:pt x="767" y="750"/>
                    <a:pt x="664" y="816"/>
                    <a:pt x="552" y="854"/>
                  </a:cubicBezTo>
                  <a:cubicBezTo>
                    <a:pt x="504" y="870"/>
                    <a:pt x="453" y="879"/>
                    <a:pt x="402" y="879"/>
                  </a:cubicBezTo>
                  <a:cubicBezTo>
                    <a:pt x="339" y="879"/>
                    <a:pt x="278" y="865"/>
                    <a:pt x="223" y="832"/>
                  </a:cubicBezTo>
                  <a:cubicBezTo>
                    <a:pt x="183" y="809"/>
                    <a:pt x="148" y="777"/>
                    <a:pt x="124" y="739"/>
                  </a:cubicBezTo>
                  <a:cubicBezTo>
                    <a:pt x="15" y="1015"/>
                    <a:pt x="0" y="1326"/>
                    <a:pt x="124" y="1611"/>
                  </a:cubicBezTo>
                  <a:cubicBezTo>
                    <a:pt x="232" y="1861"/>
                    <a:pt x="459" y="2026"/>
                    <a:pt x="695" y="2144"/>
                  </a:cubicBezTo>
                  <a:cubicBezTo>
                    <a:pt x="918" y="2259"/>
                    <a:pt x="1165" y="2328"/>
                    <a:pt x="1415" y="2328"/>
                  </a:cubicBezTo>
                  <a:cubicBezTo>
                    <a:pt x="1456" y="2328"/>
                    <a:pt x="1497" y="2326"/>
                    <a:pt x="1538" y="2323"/>
                  </a:cubicBezTo>
                  <a:cubicBezTo>
                    <a:pt x="1798" y="2297"/>
                    <a:pt x="2052" y="2179"/>
                    <a:pt x="2227" y="1984"/>
                  </a:cubicBezTo>
                  <a:cubicBezTo>
                    <a:pt x="2418" y="1773"/>
                    <a:pt x="2469" y="1489"/>
                    <a:pt x="2450" y="1213"/>
                  </a:cubicBezTo>
                  <a:cubicBezTo>
                    <a:pt x="2416" y="663"/>
                    <a:pt x="2047" y="137"/>
                    <a:pt x="1485" y="22"/>
                  </a:cubicBezTo>
                  <a:cubicBezTo>
                    <a:pt x="1415" y="7"/>
                    <a:pt x="1343" y="1"/>
                    <a:pt x="127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38"/>
            <p:cNvSpPr/>
            <p:nvPr/>
          </p:nvSpPr>
          <p:spPr>
            <a:xfrm>
              <a:off x="3123081" y="660643"/>
              <a:ext cx="113290" cy="67362"/>
            </a:xfrm>
            <a:custGeom>
              <a:rect b="b" l="l" r="r" t="t"/>
              <a:pathLst>
                <a:path extrusionOk="0" h="1697" w="2854">
                  <a:moveTo>
                    <a:pt x="1243" y="0"/>
                  </a:moveTo>
                  <a:cubicBezTo>
                    <a:pt x="1233" y="0"/>
                    <a:pt x="1223" y="1"/>
                    <a:pt x="1212" y="4"/>
                  </a:cubicBezTo>
                  <a:cubicBezTo>
                    <a:pt x="1108" y="26"/>
                    <a:pt x="1044" y="137"/>
                    <a:pt x="998" y="224"/>
                  </a:cubicBezTo>
                  <a:cubicBezTo>
                    <a:pt x="985" y="246"/>
                    <a:pt x="955" y="262"/>
                    <a:pt x="927" y="262"/>
                  </a:cubicBezTo>
                  <a:cubicBezTo>
                    <a:pt x="914" y="262"/>
                    <a:pt x="901" y="259"/>
                    <a:pt x="891" y="251"/>
                  </a:cubicBezTo>
                  <a:cubicBezTo>
                    <a:pt x="832" y="208"/>
                    <a:pt x="766" y="187"/>
                    <a:pt x="703" y="187"/>
                  </a:cubicBezTo>
                  <a:cubicBezTo>
                    <a:pt x="572" y="187"/>
                    <a:pt x="456" y="276"/>
                    <a:pt x="453" y="441"/>
                  </a:cubicBezTo>
                  <a:cubicBezTo>
                    <a:pt x="452" y="489"/>
                    <a:pt x="410" y="527"/>
                    <a:pt x="366" y="527"/>
                  </a:cubicBezTo>
                  <a:cubicBezTo>
                    <a:pt x="351" y="527"/>
                    <a:pt x="337" y="524"/>
                    <a:pt x="323" y="515"/>
                  </a:cubicBezTo>
                  <a:cubicBezTo>
                    <a:pt x="300" y="501"/>
                    <a:pt x="276" y="495"/>
                    <a:pt x="253" y="495"/>
                  </a:cubicBezTo>
                  <a:cubicBezTo>
                    <a:pt x="193" y="495"/>
                    <a:pt x="139" y="537"/>
                    <a:pt x="114" y="597"/>
                  </a:cubicBezTo>
                  <a:cubicBezTo>
                    <a:pt x="68" y="703"/>
                    <a:pt x="107" y="821"/>
                    <a:pt x="149" y="920"/>
                  </a:cubicBezTo>
                  <a:cubicBezTo>
                    <a:pt x="161" y="950"/>
                    <a:pt x="140" y="984"/>
                    <a:pt x="117" y="999"/>
                  </a:cubicBezTo>
                  <a:cubicBezTo>
                    <a:pt x="0" y="1078"/>
                    <a:pt x="82" y="1248"/>
                    <a:pt x="165" y="1315"/>
                  </a:cubicBezTo>
                  <a:cubicBezTo>
                    <a:pt x="259" y="1391"/>
                    <a:pt x="379" y="1430"/>
                    <a:pt x="488" y="1487"/>
                  </a:cubicBezTo>
                  <a:cubicBezTo>
                    <a:pt x="555" y="1452"/>
                    <a:pt x="631" y="1434"/>
                    <a:pt x="705" y="1434"/>
                  </a:cubicBezTo>
                  <a:cubicBezTo>
                    <a:pt x="813" y="1434"/>
                    <a:pt x="916" y="1472"/>
                    <a:pt x="982" y="1556"/>
                  </a:cubicBezTo>
                  <a:cubicBezTo>
                    <a:pt x="1087" y="1461"/>
                    <a:pt x="1228" y="1410"/>
                    <a:pt x="1364" y="1410"/>
                  </a:cubicBezTo>
                  <a:cubicBezTo>
                    <a:pt x="1515" y="1410"/>
                    <a:pt x="1661" y="1472"/>
                    <a:pt x="1753" y="1603"/>
                  </a:cubicBezTo>
                  <a:cubicBezTo>
                    <a:pt x="1848" y="1551"/>
                    <a:pt x="1958" y="1519"/>
                    <a:pt x="2066" y="1519"/>
                  </a:cubicBezTo>
                  <a:cubicBezTo>
                    <a:pt x="2144" y="1519"/>
                    <a:pt x="2221" y="1536"/>
                    <a:pt x="2291" y="1573"/>
                  </a:cubicBezTo>
                  <a:cubicBezTo>
                    <a:pt x="2343" y="1601"/>
                    <a:pt x="2378" y="1645"/>
                    <a:pt x="2425" y="1675"/>
                  </a:cubicBezTo>
                  <a:cubicBezTo>
                    <a:pt x="2448" y="1691"/>
                    <a:pt x="2470" y="1696"/>
                    <a:pt x="2492" y="1696"/>
                  </a:cubicBezTo>
                  <a:cubicBezTo>
                    <a:pt x="2532" y="1696"/>
                    <a:pt x="2572" y="1677"/>
                    <a:pt x="2619" y="1667"/>
                  </a:cubicBezTo>
                  <a:cubicBezTo>
                    <a:pt x="2668" y="1656"/>
                    <a:pt x="2721" y="1650"/>
                    <a:pt x="2773" y="1650"/>
                  </a:cubicBezTo>
                  <a:cubicBezTo>
                    <a:pt x="2793" y="1650"/>
                    <a:pt x="2813" y="1651"/>
                    <a:pt x="2832" y="1652"/>
                  </a:cubicBezTo>
                  <a:cubicBezTo>
                    <a:pt x="2854" y="1597"/>
                    <a:pt x="2841" y="1522"/>
                    <a:pt x="2780" y="1498"/>
                  </a:cubicBezTo>
                  <a:cubicBezTo>
                    <a:pt x="2733" y="1478"/>
                    <a:pt x="2690" y="1420"/>
                    <a:pt x="2729" y="1365"/>
                  </a:cubicBezTo>
                  <a:cubicBezTo>
                    <a:pt x="2803" y="1264"/>
                    <a:pt x="2771" y="1136"/>
                    <a:pt x="2638" y="1136"/>
                  </a:cubicBezTo>
                  <a:cubicBezTo>
                    <a:pt x="2633" y="1136"/>
                    <a:pt x="2628" y="1136"/>
                    <a:pt x="2622" y="1137"/>
                  </a:cubicBezTo>
                  <a:cubicBezTo>
                    <a:pt x="2620" y="1137"/>
                    <a:pt x="2617" y="1137"/>
                    <a:pt x="2614" y="1137"/>
                  </a:cubicBezTo>
                  <a:cubicBezTo>
                    <a:pt x="2533" y="1137"/>
                    <a:pt x="2514" y="1034"/>
                    <a:pt x="2556" y="980"/>
                  </a:cubicBezTo>
                  <a:cubicBezTo>
                    <a:pt x="2601" y="925"/>
                    <a:pt x="2647" y="858"/>
                    <a:pt x="2654" y="786"/>
                  </a:cubicBezTo>
                  <a:cubicBezTo>
                    <a:pt x="2658" y="736"/>
                    <a:pt x="2627" y="643"/>
                    <a:pt x="2565" y="643"/>
                  </a:cubicBezTo>
                  <a:cubicBezTo>
                    <a:pt x="2555" y="643"/>
                    <a:pt x="2546" y="645"/>
                    <a:pt x="2535" y="649"/>
                  </a:cubicBezTo>
                  <a:cubicBezTo>
                    <a:pt x="2521" y="655"/>
                    <a:pt x="2506" y="658"/>
                    <a:pt x="2493" y="658"/>
                  </a:cubicBezTo>
                  <a:cubicBezTo>
                    <a:pt x="2430" y="658"/>
                    <a:pt x="2383" y="598"/>
                    <a:pt x="2414" y="528"/>
                  </a:cubicBezTo>
                  <a:cubicBezTo>
                    <a:pt x="2457" y="433"/>
                    <a:pt x="2445" y="312"/>
                    <a:pt x="2356" y="249"/>
                  </a:cubicBezTo>
                  <a:cubicBezTo>
                    <a:pt x="2320" y="224"/>
                    <a:pt x="2289" y="216"/>
                    <a:pt x="2258" y="216"/>
                  </a:cubicBezTo>
                  <a:cubicBezTo>
                    <a:pt x="2213" y="216"/>
                    <a:pt x="2170" y="232"/>
                    <a:pt x="2117" y="239"/>
                  </a:cubicBezTo>
                  <a:cubicBezTo>
                    <a:pt x="2110" y="240"/>
                    <a:pt x="2103" y="241"/>
                    <a:pt x="2095" y="241"/>
                  </a:cubicBezTo>
                  <a:cubicBezTo>
                    <a:pt x="2046" y="241"/>
                    <a:pt x="2007" y="218"/>
                    <a:pt x="1982" y="171"/>
                  </a:cubicBezTo>
                  <a:cubicBezTo>
                    <a:pt x="1938" y="92"/>
                    <a:pt x="1917" y="12"/>
                    <a:pt x="1827" y="12"/>
                  </a:cubicBezTo>
                  <a:cubicBezTo>
                    <a:pt x="1812" y="12"/>
                    <a:pt x="1795" y="14"/>
                    <a:pt x="1775" y="19"/>
                  </a:cubicBezTo>
                  <a:cubicBezTo>
                    <a:pt x="1690" y="42"/>
                    <a:pt x="1661" y="127"/>
                    <a:pt x="1583" y="157"/>
                  </a:cubicBezTo>
                  <a:cubicBezTo>
                    <a:pt x="1564" y="164"/>
                    <a:pt x="1546" y="167"/>
                    <a:pt x="1528" y="167"/>
                  </a:cubicBezTo>
                  <a:cubicBezTo>
                    <a:pt x="1491" y="167"/>
                    <a:pt x="1455" y="153"/>
                    <a:pt x="1422" y="127"/>
                  </a:cubicBezTo>
                  <a:cubicBezTo>
                    <a:pt x="1361" y="82"/>
                    <a:pt x="1324" y="0"/>
                    <a:pt x="124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38"/>
            <p:cNvSpPr/>
            <p:nvPr/>
          </p:nvSpPr>
          <p:spPr>
            <a:xfrm>
              <a:off x="3127686" y="945018"/>
              <a:ext cx="89989" cy="107851"/>
            </a:xfrm>
            <a:custGeom>
              <a:rect b="b" l="l" r="r" t="t"/>
              <a:pathLst>
                <a:path extrusionOk="0" h="2717" w="2267">
                  <a:moveTo>
                    <a:pt x="1858" y="1559"/>
                  </a:moveTo>
                  <a:cubicBezTo>
                    <a:pt x="1858" y="1559"/>
                    <a:pt x="1858" y="1559"/>
                    <a:pt x="1858" y="1559"/>
                  </a:cubicBezTo>
                  <a:cubicBezTo>
                    <a:pt x="1858" y="1559"/>
                    <a:pt x="1858" y="1559"/>
                    <a:pt x="1858" y="1559"/>
                  </a:cubicBezTo>
                  <a:close/>
                  <a:moveTo>
                    <a:pt x="1576" y="1"/>
                  </a:moveTo>
                  <a:cubicBezTo>
                    <a:pt x="1478" y="1"/>
                    <a:pt x="1375" y="65"/>
                    <a:pt x="1384" y="173"/>
                  </a:cubicBezTo>
                  <a:cubicBezTo>
                    <a:pt x="1388" y="230"/>
                    <a:pt x="1340" y="260"/>
                    <a:pt x="1292" y="260"/>
                  </a:cubicBezTo>
                  <a:cubicBezTo>
                    <a:pt x="1277" y="260"/>
                    <a:pt x="1261" y="257"/>
                    <a:pt x="1247" y="251"/>
                  </a:cubicBezTo>
                  <a:cubicBezTo>
                    <a:pt x="1185" y="223"/>
                    <a:pt x="1120" y="206"/>
                    <a:pt x="1055" y="206"/>
                  </a:cubicBezTo>
                  <a:cubicBezTo>
                    <a:pt x="997" y="206"/>
                    <a:pt x="941" y="219"/>
                    <a:pt x="887" y="251"/>
                  </a:cubicBezTo>
                  <a:cubicBezTo>
                    <a:pt x="778" y="314"/>
                    <a:pt x="701" y="455"/>
                    <a:pt x="730" y="583"/>
                  </a:cubicBezTo>
                  <a:cubicBezTo>
                    <a:pt x="743" y="644"/>
                    <a:pt x="704" y="702"/>
                    <a:pt x="639" y="703"/>
                  </a:cubicBezTo>
                  <a:cubicBezTo>
                    <a:pt x="499" y="705"/>
                    <a:pt x="360" y="785"/>
                    <a:pt x="332" y="934"/>
                  </a:cubicBezTo>
                  <a:cubicBezTo>
                    <a:pt x="311" y="1051"/>
                    <a:pt x="383" y="1165"/>
                    <a:pt x="258" y="1243"/>
                  </a:cubicBezTo>
                  <a:cubicBezTo>
                    <a:pt x="207" y="1276"/>
                    <a:pt x="148" y="1283"/>
                    <a:pt x="101" y="1319"/>
                  </a:cubicBezTo>
                  <a:cubicBezTo>
                    <a:pt x="48" y="1361"/>
                    <a:pt x="9" y="1428"/>
                    <a:pt x="6" y="1495"/>
                  </a:cubicBezTo>
                  <a:cubicBezTo>
                    <a:pt x="1" y="1573"/>
                    <a:pt x="37" y="1647"/>
                    <a:pt x="96" y="1697"/>
                  </a:cubicBezTo>
                  <a:cubicBezTo>
                    <a:pt x="141" y="1738"/>
                    <a:pt x="201" y="1746"/>
                    <a:pt x="248" y="1782"/>
                  </a:cubicBezTo>
                  <a:cubicBezTo>
                    <a:pt x="370" y="1870"/>
                    <a:pt x="290" y="2001"/>
                    <a:pt x="335" y="2121"/>
                  </a:cubicBezTo>
                  <a:cubicBezTo>
                    <a:pt x="391" y="2272"/>
                    <a:pt x="508" y="2290"/>
                    <a:pt x="643" y="2328"/>
                  </a:cubicBezTo>
                  <a:cubicBezTo>
                    <a:pt x="691" y="2343"/>
                    <a:pt x="738" y="2364"/>
                    <a:pt x="771" y="2401"/>
                  </a:cubicBezTo>
                  <a:cubicBezTo>
                    <a:pt x="820" y="2457"/>
                    <a:pt x="811" y="2519"/>
                    <a:pt x="824" y="2587"/>
                  </a:cubicBezTo>
                  <a:cubicBezTo>
                    <a:pt x="841" y="2684"/>
                    <a:pt x="906" y="2717"/>
                    <a:pt x="983" y="2717"/>
                  </a:cubicBezTo>
                  <a:cubicBezTo>
                    <a:pt x="1073" y="2717"/>
                    <a:pt x="1180" y="2673"/>
                    <a:pt x="1246" y="2637"/>
                  </a:cubicBezTo>
                  <a:cubicBezTo>
                    <a:pt x="1261" y="2629"/>
                    <a:pt x="1277" y="2625"/>
                    <a:pt x="1293" y="2625"/>
                  </a:cubicBezTo>
                  <a:cubicBezTo>
                    <a:pt x="1325" y="2625"/>
                    <a:pt x="1357" y="2640"/>
                    <a:pt x="1372" y="2670"/>
                  </a:cubicBezTo>
                  <a:cubicBezTo>
                    <a:pt x="1388" y="2699"/>
                    <a:pt x="1413" y="2710"/>
                    <a:pt x="1441" y="2710"/>
                  </a:cubicBezTo>
                  <a:cubicBezTo>
                    <a:pt x="1498" y="2710"/>
                    <a:pt x="1569" y="2666"/>
                    <a:pt x="1607" y="2642"/>
                  </a:cubicBezTo>
                  <a:cubicBezTo>
                    <a:pt x="1633" y="2625"/>
                    <a:pt x="1659" y="2605"/>
                    <a:pt x="1674" y="2578"/>
                  </a:cubicBezTo>
                  <a:cubicBezTo>
                    <a:pt x="1719" y="2499"/>
                    <a:pt x="1621" y="2421"/>
                    <a:pt x="1594" y="2354"/>
                  </a:cubicBezTo>
                  <a:cubicBezTo>
                    <a:pt x="1554" y="2260"/>
                    <a:pt x="1538" y="2156"/>
                    <a:pt x="1547" y="2053"/>
                  </a:cubicBezTo>
                  <a:cubicBezTo>
                    <a:pt x="1556" y="1952"/>
                    <a:pt x="1589" y="1851"/>
                    <a:pt x="1643" y="1766"/>
                  </a:cubicBezTo>
                  <a:cubicBezTo>
                    <a:pt x="1659" y="1742"/>
                    <a:pt x="1847" y="1559"/>
                    <a:pt x="1857" y="1559"/>
                  </a:cubicBezTo>
                  <a:cubicBezTo>
                    <a:pt x="1857" y="1559"/>
                    <a:pt x="1858" y="1559"/>
                    <a:pt x="1858" y="1559"/>
                  </a:cubicBezTo>
                  <a:lnTo>
                    <a:pt x="1858" y="1559"/>
                  </a:lnTo>
                  <a:cubicBezTo>
                    <a:pt x="1799" y="1333"/>
                    <a:pt x="1851" y="1090"/>
                    <a:pt x="1996" y="901"/>
                  </a:cubicBezTo>
                  <a:cubicBezTo>
                    <a:pt x="2065" y="809"/>
                    <a:pt x="2154" y="752"/>
                    <a:pt x="2251" y="693"/>
                  </a:cubicBezTo>
                  <a:cubicBezTo>
                    <a:pt x="2257" y="691"/>
                    <a:pt x="2263" y="687"/>
                    <a:pt x="2264" y="680"/>
                  </a:cubicBezTo>
                  <a:cubicBezTo>
                    <a:pt x="2267" y="676"/>
                    <a:pt x="2264" y="668"/>
                    <a:pt x="2263" y="662"/>
                  </a:cubicBezTo>
                  <a:cubicBezTo>
                    <a:pt x="2237" y="590"/>
                    <a:pt x="2215" y="519"/>
                    <a:pt x="2179" y="452"/>
                  </a:cubicBezTo>
                  <a:cubicBezTo>
                    <a:pt x="2168" y="428"/>
                    <a:pt x="2060" y="229"/>
                    <a:pt x="2030" y="229"/>
                  </a:cubicBezTo>
                  <a:cubicBezTo>
                    <a:pt x="2029" y="229"/>
                    <a:pt x="2028" y="229"/>
                    <a:pt x="2027" y="230"/>
                  </a:cubicBezTo>
                  <a:cubicBezTo>
                    <a:pt x="2014" y="238"/>
                    <a:pt x="1999" y="242"/>
                    <a:pt x="1983" y="242"/>
                  </a:cubicBezTo>
                  <a:cubicBezTo>
                    <a:pt x="1959" y="242"/>
                    <a:pt x="1935" y="233"/>
                    <a:pt x="1918" y="215"/>
                  </a:cubicBezTo>
                  <a:cubicBezTo>
                    <a:pt x="1835" y="135"/>
                    <a:pt x="1742" y="36"/>
                    <a:pt x="1626" y="7"/>
                  </a:cubicBezTo>
                  <a:cubicBezTo>
                    <a:pt x="1610" y="3"/>
                    <a:pt x="1593" y="1"/>
                    <a:pt x="157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38"/>
            <p:cNvSpPr/>
            <p:nvPr/>
          </p:nvSpPr>
          <p:spPr>
            <a:xfrm>
              <a:off x="3170676" y="277269"/>
              <a:ext cx="40965" cy="36638"/>
            </a:xfrm>
            <a:custGeom>
              <a:rect b="b" l="l" r="r" t="t"/>
              <a:pathLst>
                <a:path extrusionOk="0" h="923" w="1032">
                  <a:moveTo>
                    <a:pt x="761" y="1"/>
                  </a:moveTo>
                  <a:cubicBezTo>
                    <a:pt x="641" y="1"/>
                    <a:pt x="515" y="42"/>
                    <a:pt x="421" y="96"/>
                  </a:cubicBezTo>
                  <a:cubicBezTo>
                    <a:pt x="308" y="160"/>
                    <a:pt x="211" y="250"/>
                    <a:pt x="145" y="362"/>
                  </a:cubicBezTo>
                  <a:cubicBezTo>
                    <a:pt x="113" y="414"/>
                    <a:pt x="87" y="467"/>
                    <a:pt x="70" y="525"/>
                  </a:cubicBezTo>
                  <a:cubicBezTo>
                    <a:pt x="49" y="592"/>
                    <a:pt x="48" y="658"/>
                    <a:pt x="35" y="724"/>
                  </a:cubicBezTo>
                  <a:cubicBezTo>
                    <a:pt x="30" y="749"/>
                    <a:pt x="18" y="767"/>
                    <a:pt x="1" y="775"/>
                  </a:cubicBezTo>
                  <a:cubicBezTo>
                    <a:pt x="81" y="816"/>
                    <a:pt x="155" y="864"/>
                    <a:pt x="222" y="923"/>
                  </a:cubicBezTo>
                  <a:cubicBezTo>
                    <a:pt x="383" y="564"/>
                    <a:pt x="675" y="251"/>
                    <a:pt x="1032" y="121"/>
                  </a:cubicBezTo>
                  <a:cubicBezTo>
                    <a:pt x="1016" y="103"/>
                    <a:pt x="1002" y="87"/>
                    <a:pt x="987" y="69"/>
                  </a:cubicBezTo>
                  <a:cubicBezTo>
                    <a:pt x="923" y="20"/>
                    <a:pt x="843" y="1"/>
                    <a:pt x="76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38"/>
            <p:cNvSpPr/>
            <p:nvPr/>
          </p:nvSpPr>
          <p:spPr>
            <a:xfrm>
              <a:off x="3132846" y="259486"/>
              <a:ext cx="68593" cy="46284"/>
            </a:xfrm>
            <a:custGeom>
              <a:rect b="b" l="l" r="r" t="t"/>
              <a:pathLst>
                <a:path extrusionOk="0" h="1166" w="1728">
                  <a:moveTo>
                    <a:pt x="1079" y="0"/>
                  </a:moveTo>
                  <a:cubicBezTo>
                    <a:pt x="1035" y="0"/>
                    <a:pt x="992" y="4"/>
                    <a:pt x="949" y="11"/>
                  </a:cubicBezTo>
                  <a:cubicBezTo>
                    <a:pt x="507" y="86"/>
                    <a:pt x="253" y="499"/>
                    <a:pt x="1" y="830"/>
                  </a:cubicBezTo>
                  <a:cubicBezTo>
                    <a:pt x="41" y="923"/>
                    <a:pt x="91" y="1033"/>
                    <a:pt x="105" y="1134"/>
                  </a:cubicBezTo>
                  <a:cubicBezTo>
                    <a:pt x="198" y="1106"/>
                    <a:pt x="295" y="1090"/>
                    <a:pt x="394" y="1088"/>
                  </a:cubicBezTo>
                  <a:cubicBezTo>
                    <a:pt x="540" y="1088"/>
                    <a:pt x="688" y="1114"/>
                    <a:pt x="827" y="1166"/>
                  </a:cubicBezTo>
                  <a:cubicBezTo>
                    <a:pt x="826" y="1161"/>
                    <a:pt x="823" y="1155"/>
                    <a:pt x="823" y="1149"/>
                  </a:cubicBezTo>
                  <a:cubicBezTo>
                    <a:pt x="815" y="997"/>
                    <a:pt x="889" y="817"/>
                    <a:pt x="971" y="691"/>
                  </a:cubicBezTo>
                  <a:cubicBezTo>
                    <a:pt x="1056" y="557"/>
                    <a:pt x="1176" y="445"/>
                    <a:pt x="1316" y="371"/>
                  </a:cubicBezTo>
                  <a:cubicBezTo>
                    <a:pt x="1429" y="314"/>
                    <a:pt x="1582" y="267"/>
                    <a:pt x="1728" y="267"/>
                  </a:cubicBezTo>
                  <a:cubicBezTo>
                    <a:pt x="1684" y="226"/>
                    <a:pt x="1637" y="190"/>
                    <a:pt x="1587" y="158"/>
                  </a:cubicBezTo>
                  <a:cubicBezTo>
                    <a:pt x="1436" y="60"/>
                    <a:pt x="1258" y="0"/>
                    <a:pt x="1079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38"/>
            <p:cNvSpPr/>
            <p:nvPr/>
          </p:nvSpPr>
          <p:spPr>
            <a:xfrm>
              <a:off x="2973749" y="616582"/>
              <a:ext cx="216100" cy="163821"/>
            </a:xfrm>
            <a:custGeom>
              <a:rect b="b" l="l" r="r" t="t"/>
              <a:pathLst>
                <a:path extrusionOk="0" h="4127" w="5444">
                  <a:moveTo>
                    <a:pt x="5411" y="0"/>
                  </a:moveTo>
                  <a:cubicBezTo>
                    <a:pt x="4941" y="281"/>
                    <a:pt x="4472" y="560"/>
                    <a:pt x="4005" y="845"/>
                  </a:cubicBezTo>
                  <a:cubicBezTo>
                    <a:pt x="2960" y="1480"/>
                    <a:pt x="1924" y="2130"/>
                    <a:pt x="895" y="2791"/>
                  </a:cubicBezTo>
                  <a:cubicBezTo>
                    <a:pt x="595" y="2983"/>
                    <a:pt x="298" y="3176"/>
                    <a:pt x="0" y="3370"/>
                  </a:cubicBezTo>
                  <a:lnTo>
                    <a:pt x="105" y="3530"/>
                  </a:lnTo>
                  <a:cubicBezTo>
                    <a:pt x="141" y="3504"/>
                    <a:pt x="183" y="3484"/>
                    <a:pt x="228" y="3471"/>
                  </a:cubicBezTo>
                  <a:cubicBezTo>
                    <a:pt x="260" y="3462"/>
                    <a:pt x="293" y="3458"/>
                    <a:pt x="325" y="3458"/>
                  </a:cubicBezTo>
                  <a:cubicBezTo>
                    <a:pt x="405" y="3458"/>
                    <a:pt x="484" y="3483"/>
                    <a:pt x="546" y="3532"/>
                  </a:cubicBezTo>
                  <a:cubicBezTo>
                    <a:pt x="617" y="3448"/>
                    <a:pt x="720" y="3391"/>
                    <a:pt x="831" y="3391"/>
                  </a:cubicBezTo>
                  <a:cubicBezTo>
                    <a:pt x="863" y="3391"/>
                    <a:pt x="896" y="3396"/>
                    <a:pt x="928" y="3406"/>
                  </a:cubicBezTo>
                  <a:cubicBezTo>
                    <a:pt x="1064" y="3448"/>
                    <a:pt x="1155" y="3567"/>
                    <a:pt x="1176" y="3700"/>
                  </a:cubicBezTo>
                  <a:cubicBezTo>
                    <a:pt x="1189" y="3698"/>
                    <a:pt x="1202" y="3697"/>
                    <a:pt x="1215" y="3697"/>
                  </a:cubicBezTo>
                  <a:cubicBezTo>
                    <a:pt x="1410" y="3697"/>
                    <a:pt x="1575" y="3917"/>
                    <a:pt x="1600" y="4127"/>
                  </a:cubicBezTo>
                  <a:cubicBezTo>
                    <a:pt x="1641" y="4040"/>
                    <a:pt x="1635" y="3924"/>
                    <a:pt x="1697" y="3844"/>
                  </a:cubicBezTo>
                  <a:cubicBezTo>
                    <a:pt x="1740" y="3787"/>
                    <a:pt x="1801" y="3755"/>
                    <a:pt x="1872" y="3746"/>
                  </a:cubicBezTo>
                  <a:cubicBezTo>
                    <a:pt x="1883" y="3744"/>
                    <a:pt x="1894" y="3744"/>
                    <a:pt x="1905" y="3744"/>
                  </a:cubicBezTo>
                  <a:cubicBezTo>
                    <a:pt x="1920" y="3744"/>
                    <a:pt x="1934" y="3745"/>
                    <a:pt x="1947" y="3745"/>
                  </a:cubicBezTo>
                  <a:cubicBezTo>
                    <a:pt x="1987" y="3745"/>
                    <a:pt x="2023" y="3740"/>
                    <a:pt x="2052" y="3704"/>
                  </a:cubicBezTo>
                  <a:cubicBezTo>
                    <a:pt x="2120" y="3618"/>
                    <a:pt x="2129" y="3501"/>
                    <a:pt x="2202" y="3417"/>
                  </a:cubicBezTo>
                  <a:cubicBezTo>
                    <a:pt x="2248" y="3366"/>
                    <a:pt x="2305" y="3343"/>
                    <a:pt x="2365" y="3343"/>
                  </a:cubicBezTo>
                  <a:cubicBezTo>
                    <a:pt x="2407" y="3343"/>
                    <a:pt x="2450" y="3354"/>
                    <a:pt x="2492" y="3375"/>
                  </a:cubicBezTo>
                  <a:cubicBezTo>
                    <a:pt x="2508" y="3384"/>
                    <a:pt x="2556" y="3422"/>
                    <a:pt x="2578" y="3422"/>
                  </a:cubicBezTo>
                  <a:cubicBezTo>
                    <a:pt x="2580" y="3422"/>
                    <a:pt x="2581" y="3422"/>
                    <a:pt x="2582" y="3422"/>
                  </a:cubicBezTo>
                  <a:cubicBezTo>
                    <a:pt x="2601" y="3416"/>
                    <a:pt x="2620" y="3355"/>
                    <a:pt x="2629" y="3335"/>
                  </a:cubicBezTo>
                  <a:cubicBezTo>
                    <a:pt x="2662" y="3262"/>
                    <a:pt x="2703" y="3194"/>
                    <a:pt x="2759" y="3135"/>
                  </a:cubicBezTo>
                  <a:cubicBezTo>
                    <a:pt x="2829" y="3060"/>
                    <a:pt x="2919" y="3010"/>
                    <a:pt x="3016" y="3010"/>
                  </a:cubicBezTo>
                  <a:cubicBezTo>
                    <a:pt x="3052" y="3010"/>
                    <a:pt x="3089" y="3017"/>
                    <a:pt x="3127" y="3033"/>
                  </a:cubicBezTo>
                  <a:cubicBezTo>
                    <a:pt x="3159" y="3047"/>
                    <a:pt x="3182" y="3063"/>
                    <a:pt x="3204" y="3063"/>
                  </a:cubicBezTo>
                  <a:cubicBezTo>
                    <a:pt x="3218" y="3063"/>
                    <a:pt x="3231" y="3057"/>
                    <a:pt x="3246" y="3038"/>
                  </a:cubicBezTo>
                  <a:cubicBezTo>
                    <a:pt x="3267" y="3012"/>
                    <a:pt x="3276" y="2968"/>
                    <a:pt x="3293" y="2937"/>
                  </a:cubicBezTo>
                  <a:cubicBezTo>
                    <a:pt x="3327" y="2885"/>
                    <a:pt x="3371" y="2841"/>
                    <a:pt x="3421" y="2807"/>
                  </a:cubicBezTo>
                  <a:cubicBezTo>
                    <a:pt x="3495" y="2757"/>
                    <a:pt x="3587" y="2729"/>
                    <a:pt x="3678" y="2729"/>
                  </a:cubicBezTo>
                  <a:cubicBezTo>
                    <a:pt x="3715" y="2729"/>
                    <a:pt x="3752" y="2734"/>
                    <a:pt x="3788" y="2744"/>
                  </a:cubicBezTo>
                  <a:cubicBezTo>
                    <a:pt x="3827" y="2754"/>
                    <a:pt x="3863" y="2770"/>
                    <a:pt x="3896" y="2791"/>
                  </a:cubicBezTo>
                  <a:cubicBezTo>
                    <a:pt x="3918" y="2803"/>
                    <a:pt x="3970" y="2853"/>
                    <a:pt x="3997" y="2853"/>
                  </a:cubicBezTo>
                  <a:cubicBezTo>
                    <a:pt x="3998" y="2853"/>
                    <a:pt x="3999" y="2853"/>
                    <a:pt x="4000" y="2853"/>
                  </a:cubicBezTo>
                  <a:cubicBezTo>
                    <a:pt x="4026" y="2850"/>
                    <a:pt x="4066" y="2762"/>
                    <a:pt x="4080" y="2744"/>
                  </a:cubicBezTo>
                  <a:cubicBezTo>
                    <a:pt x="4094" y="2725"/>
                    <a:pt x="4110" y="2709"/>
                    <a:pt x="4125" y="2694"/>
                  </a:cubicBezTo>
                  <a:cubicBezTo>
                    <a:pt x="3963" y="2646"/>
                    <a:pt x="3798" y="2577"/>
                    <a:pt x="3717" y="2427"/>
                  </a:cubicBezTo>
                  <a:cubicBezTo>
                    <a:pt x="3648" y="2297"/>
                    <a:pt x="3651" y="2127"/>
                    <a:pt x="3759" y="2027"/>
                  </a:cubicBezTo>
                  <a:cubicBezTo>
                    <a:pt x="3705" y="1877"/>
                    <a:pt x="3689" y="1701"/>
                    <a:pt x="3801" y="1573"/>
                  </a:cubicBezTo>
                  <a:cubicBezTo>
                    <a:pt x="3866" y="1497"/>
                    <a:pt x="3954" y="1453"/>
                    <a:pt x="4046" y="1453"/>
                  </a:cubicBezTo>
                  <a:cubicBezTo>
                    <a:pt x="4050" y="1453"/>
                    <a:pt x="4054" y="1453"/>
                    <a:pt x="4058" y="1453"/>
                  </a:cubicBezTo>
                  <a:cubicBezTo>
                    <a:pt x="4110" y="1261"/>
                    <a:pt x="4285" y="1133"/>
                    <a:pt x="4469" y="1133"/>
                  </a:cubicBezTo>
                  <a:cubicBezTo>
                    <a:pt x="4539" y="1133"/>
                    <a:pt x="4609" y="1151"/>
                    <a:pt x="4675" y="1191"/>
                  </a:cubicBezTo>
                  <a:cubicBezTo>
                    <a:pt x="4762" y="1080"/>
                    <a:pt x="4876" y="965"/>
                    <a:pt x="5009" y="965"/>
                  </a:cubicBezTo>
                  <a:cubicBezTo>
                    <a:pt x="5054" y="965"/>
                    <a:pt x="5101" y="978"/>
                    <a:pt x="5150" y="1010"/>
                  </a:cubicBezTo>
                  <a:cubicBezTo>
                    <a:pt x="5193" y="1037"/>
                    <a:pt x="5225" y="1095"/>
                    <a:pt x="5270" y="1116"/>
                  </a:cubicBezTo>
                  <a:cubicBezTo>
                    <a:pt x="5280" y="1121"/>
                    <a:pt x="5289" y="1123"/>
                    <a:pt x="5296" y="1123"/>
                  </a:cubicBezTo>
                  <a:cubicBezTo>
                    <a:pt x="5326" y="1123"/>
                    <a:pt x="5341" y="1090"/>
                    <a:pt x="5374" y="1064"/>
                  </a:cubicBezTo>
                  <a:cubicBezTo>
                    <a:pt x="5395" y="1047"/>
                    <a:pt x="5418" y="1033"/>
                    <a:pt x="5443" y="1021"/>
                  </a:cubicBezTo>
                  <a:cubicBezTo>
                    <a:pt x="5426" y="944"/>
                    <a:pt x="5433" y="855"/>
                    <a:pt x="5431" y="781"/>
                  </a:cubicBezTo>
                  <a:cubicBezTo>
                    <a:pt x="5426" y="692"/>
                    <a:pt x="5422" y="603"/>
                    <a:pt x="5417" y="513"/>
                  </a:cubicBezTo>
                  <a:cubicBezTo>
                    <a:pt x="5413" y="343"/>
                    <a:pt x="5413" y="171"/>
                    <a:pt x="54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38"/>
            <p:cNvSpPr/>
            <p:nvPr/>
          </p:nvSpPr>
          <p:spPr>
            <a:xfrm>
              <a:off x="3010348" y="415051"/>
              <a:ext cx="177595" cy="113964"/>
            </a:xfrm>
            <a:custGeom>
              <a:rect b="b" l="l" r="r" t="t"/>
              <a:pathLst>
                <a:path extrusionOk="0" h="2871" w="4474">
                  <a:moveTo>
                    <a:pt x="2162" y="1"/>
                  </a:moveTo>
                  <a:cubicBezTo>
                    <a:pt x="1982" y="1"/>
                    <a:pt x="1803" y="20"/>
                    <a:pt x="1629" y="62"/>
                  </a:cubicBezTo>
                  <a:cubicBezTo>
                    <a:pt x="1260" y="149"/>
                    <a:pt x="910" y="322"/>
                    <a:pt x="620" y="568"/>
                  </a:cubicBezTo>
                  <a:cubicBezTo>
                    <a:pt x="353" y="795"/>
                    <a:pt x="108" y="1097"/>
                    <a:pt x="0" y="1438"/>
                  </a:cubicBezTo>
                  <a:cubicBezTo>
                    <a:pt x="747" y="2261"/>
                    <a:pt x="1681" y="2708"/>
                    <a:pt x="2681" y="2871"/>
                  </a:cubicBezTo>
                  <a:cubicBezTo>
                    <a:pt x="3250" y="2552"/>
                    <a:pt x="3844" y="2270"/>
                    <a:pt x="4415" y="1956"/>
                  </a:cubicBezTo>
                  <a:cubicBezTo>
                    <a:pt x="4436" y="1946"/>
                    <a:pt x="4454" y="1933"/>
                    <a:pt x="4473" y="1923"/>
                  </a:cubicBezTo>
                  <a:cubicBezTo>
                    <a:pt x="4472" y="1917"/>
                    <a:pt x="4469" y="1911"/>
                    <a:pt x="4468" y="1905"/>
                  </a:cubicBezTo>
                  <a:cubicBezTo>
                    <a:pt x="4366" y="1439"/>
                    <a:pt x="4248" y="1005"/>
                    <a:pt x="3886" y="671"/>
                  </a:cubicBezTo>
                  <a:cubicBezTo>
                    <a:pt x="3426" y="246"/>
                    <a:pt x="2791" y="1"/>
                    <a:pt x="216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38"/>
            <p:cNvSpPr/>
            <p:nvPr/>
          </p:nvSpPr>
          <p:spPr>
            <a:xfrm>
              <a:off x="3046669" y="431365"/>
              <a:ext cx="94315" cy="85900"/>
            </a:xfrm>
            <a:custGeom>
              <a:rect b="b" l="l" r="r" t="t"/>
              <a:pathLst>
                <a:path extrusionOk="0" h="2164" w="2376">
                  <a:moveTo>
                    <a:pt x="1992" y="1"/>
                  </a:moveTo>
                  <a:cubicBezTo>
                    <a:pt x="1841" y="1"/>
                    <a:pt x="1484" y="291"/>
                    <a:pt x="1439" y="343"/>
                  </a:cubicBezTo>
                  <a:cubicBezTo>
                    <a:pt x="1422" y="363"/>
                    <a:pt x="1404" y="385"/>
                    <a:pt x="1381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6" y="407"/>
                    <a:pt x="1185" y="325"/>
                    <a:pt x="1136" y="296"/>
                  </a:cubicBezTo>
                  <a:cubicBezTo>
                    <a:pt x="964" y="193"/>
                    <a:pt x="789" y="113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4"/>
                  </a:cubicBezTo>
                  <a:cubicBezTo>
                    <a:pt x="561" y="350"/>
                    <a:pt x="633" y="549"/>
                    <a:pt x="706" y="746"/>
                  </a:cubicBezTo>
                  <a:cubicBezTo>
                    <a:pt x="607" y="801"/>
                    <a:pt x="506" y="843"/>
                    <a:pt x="404" y="890"/>
                  </a:cubicBezTo>
                  <a:cubicBezTo>
                    <a:pt x="300" y="937"/>
                    <a:pt x="163" y="970"/>
                    <a:pt x="73" y="1038"/>
                  </a:cubicBezTo>
                  <a:cubicBezTo>
                    <a:pt x="7" y="1086"/>
                    <a:pt x="1" y="1174"/>
                    <a:pt x="58" y="1234"/>
                  </a:cubicBezTo>
                  <a:cubicBezTo>
                    <a:pt x="126" y="1304"/>
                    <a:pt x="250" y="1313"/>
                    <a:pt x="340" y="1319"/>
                  </a:cubicBezTo>
                  <a:cubicBezTo>
                    <a:pt x="369" y="1322"/>
                    <a:pt x="397" y="1323"/>
                    <a:pt x="426" y="1323"/>
                  </a:cubicBezTo>
                  <a:cubicBezTo>
                    <a:pt x="515" y="1323"/>
                    <a:pt x="603" y="1313"/>
                    <a:pt x="691" y="1303"/>
                  </a:cubicBezTo>
                  <a:cubicBezTo>
                    <a:pt x="750" y="1296"/>
                    <a:pt x="810" y="1290"/>
                    <a:pt x="868" y="1286"/>
                  </a:cubicBezTo>
                  <a:cubicBezTo>
                    <a:pt x="868" y="1286"/>
                    <a:pt x="927" y="1278"/>
                    <a:pt x="945" y="1278"/>
                  </a:cubicBezTo>
                  <a:cubicBezTo>
                    <a:pt x="948" y="1278"/>
                    <a:pt x="950" y="1278"/>
                    <a:pt x="950" y="1279"/>
                  </a:cubicBezTo>
                  <a:cubicBezTo>
                    <a:pt x="960" y="1288"/>
                    <a:pt x="961" y="1342"/>
                    <a:pt x="964" y="1364"/>
                  </a:cubicBezTo>
                  <a:cubicBezTo>
                    <a:pt x="988" y="1611"/>
                    <a:pt x="1014" y="1861"/>
                    <a:pt x="1099" y="2097"/>
                  </a:cubicBezTo>
                  <a:cubicBezTo>
                    <a:pt x="1113" y="2137"/>
                    <a:pt x="1155" y="2164"/>
                    <a:pt x="1196" y="2164"/>
                  </a:cubicBezTo>
                  <a:cubicBezTo>
                    <a:pt x="1224" y="2164"/>
                    <a:pt x="1252" y="2150"/>
                    <a:pt x="1268" y="2119"/>
                  </a:cubicBezTo>
                  <a:cubicBezTo>
                    <a:pt x="1391" y="1884"/>
                    <a:pt x="1470" y="1636"/>
                    <a:pt x="1514" y="1374"/>
                  </a:cubicBezTo>
                  <a:cubicBezTo>
                    <a:pt x="1526" y="1295"/>
                    <a:pt x="1522" y="1311"/>
                    <a:pt x="1604" y="1304"/>
                  </a:cubicBezTo>
                  <a:cubicBezTo>
                    <a:pt x="1674" y="1297"/>
                    <a:pt x="1743" y="1295"/>
                    <a:pt x="1813" y="1291"/>
                  </a:cubicBezTo>
                  <a:cubicBezTo>
                    <a:pt x="1965" y="1283"/>
                    <a:pt x="2118" y="1281"/>
                    <a:pt x="2271" y="1267"/>
                  </a:cubicBezTo>
                  <a:cubicBezTo>
                    <a:pt x="2330" y="1264"/>
                    <a:pt x="2375" y="1201"/>
                    <a:pt x="2340" y="1146"/>
                  </a:cubicBezTo>
                  <a:cubicBezTo>
                    <a:pt x="2294" y="1067"/>
                    <a:pt x="2234" y="1006"/>
                    <a:pt x="2163" y="952"/>
                  </a:cubicBezTo>
                  <a:cubicBezTo>
                    <a:pt x="2123" y="921"/>
                    <a:pt x="2082" y="895"/>
                    <a:pt x="2042" y="868"/>
                  </a:cubicBezTo>
                  <a:cubicBezTo>
                    <a:pt x="2011" y="849"/>
                    <a:pt x="1923" y="808"/>
                    <a:pt x="1915" y="769"/>
                  </a:cubicBezTo>
                  <a:cubicBezTo>
                    <a:pt x="1908" y="736"/>
                    <a:pt x="1956" y="655"/>
                    <a:pt x="1967" y="621"/>
                  </a:cubicBezTo>
                  <a:cubicBezTo>
                    <a:pt x="1987" y="564"/>
                    <a:pt x="2001" y="506"/>
                    <a:pt x="2014" y="447"/>
                  </a:cubicBezTo>
                  <a:cubicBezTo>
                    <a:pt x="2039" y="327"/>
                    <a:pt x="2055" y="205"/>
                    <a:pt x="2059" y="83"/>
                  </a:cubicBezTo>
                  <a:cubicBezTo>
                    <a:pt x="2062" y="24"/>
                    <a:pt x="2035" y="1"/>
                    <a:pt x="1992" y="1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38"/>
            <p:cNvSpPr/>
            <p:nvPr/>
          </p:nvSpPr>
          <p:spPr>
            <a:xfrm>
              <a:off x="3009157" y="472092"/>
              <a:ext cx="107653" cy="98245"/>
            </a:xfrm>
            <a:custGeom>
              <a:rect b="b" l="l" r="r" t="t"/>
              <a:pathLst>
                <a:path extrusionOk="0" h="2475" w="2712">
                  <a:moveTo>
                    <a:pt x="31" y="1"/>
                  </a:moveTo>
                  <a:cubicBezTo>
                    <a:pt x="20" y="37"/>
                    <a:pt x="9" y="72"/>
                    <a:pt x="1" y="110"/>
                  </a:cubicBezTo>
                  <a:cubicBezTo>
                    <a:pt x="279" y="468"/>
                    <a:pt x="521" y="850"/>
                    <a:pt x="728" y="1253"/>
                  </a:cubicBezTo>
                  <a:cubicBezTo>
                    <a:pt x="925" y="1639"/>
                    <a:pt x="1117" y="2052"/>
                    <a:pt x="1239" y="2474"/>
                  </a:cubicBezTo>
                  <a:cubicBezTo>
                    <a:pt x="1250" y="2459"/>
                    <a:pt x="1260" y="2446"/>
                    <a:pt x="1272" y="2431"/>
                  </a:cubicBezTo>
                  <a:cubicBezTo>
                    <a:pt x="1438" y="2243"/>
                    <a:pt x="1669" y="2095"/>
                    <a:pt x="1875" y="1951"/>
                  </a:cubicBezTo>
                  <a:cubicBezTo>
                    <a:pt x="2144" y="1764"/>
                    <a:pt x="2425" y="1594"/>
                    <a:pt x="2712" y="1434"/>
                  </a:cubicBezTo>
                  <a:cubicBezTo>
                    <a:pt x="1712" y="1271"/>
                    <a:pt x="779" y="824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38"/>
            <p:cNvSpPr/>
            <p:nvPr/>
          </p:nvSpPr>
          <p:spPr>
            <a:xfrm>
              <a:off x="3046748" y="431326"/>
              <a:ext cx="94315" cy="85900"/>
            </a:xfrm>
            <a:custGeom>
              <a:rect b="b" l="l" r="r" t="t"/>
              <a:pathLst>
                <a:path extrusionOk="0" h="2164" w="2376">
                  <a:moveTo>
                    <a:pt x="1993" y="0"/>
                  </a:moveTo>
                  <a:cubicBezTo>
                    <a:pt x="1841" y="0"/>
                    <a:pt x="1485" y="291"/>
                    <a:pt x="1439" y="343"/>
                  </a:cubicBezTo>
                  <a:cubicBezTo>
                    <a:pt x="1422" y="362"/>
                    <a:pt x="1406" y="385"/>
                    <a:pt x="1382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7" y="407"/>
                    <a:pt x="1184" y="324"/>
                    <a:pt x="1136" y="294"/>
                  </a:cubicBezTo>
                  <a:cubicBezTo>
                    <a:pt x="964" y="193"/>
                    <a:pt x="790" y="112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3"/>
                  </a:cubicBezTo>
                  <a:cubicBezTo>
                    <a:pt x="562" y="349"/>
                    <a:pt x="634" y="547"/>
                    <a:pt x="707" y="746"/>
                  </a:cubicBezTo>
                  <a:cubicBezTo>
                    <a:pt x="609" y="798"/>
                    <a:pt x="506" y="842"/>
                    <a:pt x="405" y="889"/>
                  </a:cubicBezTo>
                  <a:cubicBezTo>
                    <a:pt x="302" y="937"/>
                    <a:pt x="163" y="970"/>
                    <a:pt x="74" y="1038"/>
                  </a:cubicBezTo>
                  <a:cubicBezTo>
                    <a:pt x="7" y="1087"/>
                    <a:pt x="1" y="1174"/>
                    <a:pt x="58" y="1233"/>
                  </a:cubicBezTo>
                  <a:cubicBezTo>
                    <a:pt x="125" y="1304"/>
                    <a:pt x="251" y="1313"/>
                    <a:pt x="340" y="1319"/>
                  </a:cubicBezTo>
                  <a:cubicBezTo>
                    <a:pt x="368" y="1321"/>
                    <a:pt x="395" y="1322"/>
                    <a:pt x="423" y="1322"/>
                  </a:cubicBezTo>
                  <a:cubicBezTo>
                    <a:pt x="514" y="1322"/>
                    <a:pt x="603" y="1312"/>
                    <a:pt x="692" y="1303"/>
                  </a:cubicBezTo>
                  <a:cubicBezTo>
                    <a:pt x="750" y="1295"/>
                    <a:pt x="811" y="1289"/>
                    <a:pt x="869" y="1285"/>
                  </a:cubicBezTo>
                  <a:cubicBezTo>
                    <a:pt x="869" y="1285"/>
                    <a:pt x="923" y="1278"/>
                    <a:pt x="944" y="1278"/>
                  </a:cubicBezTo>
                  <a:cubicBezTo>
                    <a:pt x="948" y="1278"/>
                    <a:pt x="951" y="1278"/>
                    <a:pt x="951" y="1279"/>
                  </a:cubicBezTo>
                  <a:cubicBezTo>
                    <a:pt x="960" y="1288"/>
                    <a:pt x="962" y="1341"/>
                    <a:pt x="964" y="1363"/>
                  </a:cubicBezTo>
                  <a:cubicBezTo>
                    <a:pt x="989" y="1611"/>
                    <a:pt x="1016" y="1861"/>
                    <a:pt x="1099" y="2096"/>
                  </a:cubicBezTo>
                  <a:cubicBezTo>
                    <a:pt x="1114" y="2137"/>
                    <a:pt x="1155" y="2164"/>
                    <a:pt x="1195" y="2164"/>
                  </a:cubicBezTo>
                  <a:cubicBezTo>
                    <a:pt x="1224" y="2164"/>
                    <a:pt x="1253" y="2150"/>
                    <a:pt x="1269" y="2118"/>
                  </a:cubicBezTo>
                  <a:cubicBezTo>
                    <a:pt x="1390" y="1882"/>
                    <a:pt x="1470" y="1636"/>
                    <a:pt x="1515" y="1373"/>
                  </a:cubicBezTo>
                  <a:cubicBezTo>
                    <a:pt x="1527" y="1295"/>
                    <a:pt x="1522" y="1310"/>
                    <a:pt x="1604" y="1304"/>
                  </a:cubicBezTo>
                  <a:cubicBezTo>
                    <a:pt x="1675" y="1298"/>
                    <a:pt x="1744" y="1294"/>
                    <a:pt x="1813" y="1291"/>
                  </a:cubicBezTo>
                  <a:cubicBezTo>
                    <a:pt x="1965" y="1283"/>
                    <a:pt x="2119" y="1280"/>
                    <a:pt x="2271" y="1267"/>
                  </a:cubicBezTo>
                  <a:cubicBezTo>
                    <a:pt x="2331" y="1263"/>
                    <a:pt x="2375" y="1200"/>
                    <a:pt x="2342" y="1145"/>
                  </a:cubicBezTo>
                  <a:cubicBezTo>
                    <a:pt x="2293" y="1068"/>
                    <a:pt x="2233" y="1006"/>
                    <a:pt x="2163" y="951"/>
                  </a:cubicBezTo>
                  <a:cubicBezTo>
                    <a:pt x="2124" y="921"/>
                    <a:pt x="2082" y="895"/>
                    <a:pt x="2042" y="867"/>
                  </a:cubicBezTo>
                  <a:cubicBezTo>
                    <a:pt x="2012" y="848"/>
                    <a:pt x="1923" y="807"/>
                    <a:pt x="1916" y="768"/>
                  </a:cubicBezTo>
                  <a:cubicBezTo>
                    <a:pt x="1910" y="736"/>
                    <a:pt x="1957" y="654"/>
                    <a:pt x="1968" y="621"/>
                  </a:cubicBezTo>
                  <a:cubicBezTo>
                    <a:pt x="1986" y="563"/>
                    <a:pt x="2001" y="506"/>
                    <a:pt x="2015" y="445"/>
                  </a:cubicBezTo>
                  <a:cubicBezTo>
                    <a:pt x="2040" y="326"/>
                    <a:pt x="2056" y="205"/>
                    <a:pt x="2061" y="83"/>
                  </a:cubicBezTo>
                  <a:cubicBezTo>
                    <a:pt x="2062" y="24"/>
                    <a:pt x="2036" y="0"/>
                    <a:pt x="1993" y="0"/>
                  </a:cubicBezTo>
                  <a:close/>
                </a:path>
              </a:pathLst>
            </a:custGeom>
            <a:solidFill>
              <a:srgbClr val="935F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38"/>
            <p:cNvSpPr/>
            <p:nvPr/>
          </p:nvSpPr>
          <p:spPr>
            <a:xfrm>
              <a:off x="3110022" y="308946"/>
              <a:ext cx="76135" cy="49500"/>
            </a:xfrm>
            <a:custGeom>
              <a:rect b="b" l="l" r="r" t="t"/>
              <a:pathLst>
                <a:path extrusionOk="0" h="1247" w="1918">
                  <a:moveTo>
                    <a:pt x="1000" y="0"/>
                  </a:moveTo>
                  <a:cubicBezTo>
                    <a:pt x="723" y="0"/>
                    <a:pt x="500" y="146"/>
                    <a:pt x="308" y="334"/>
                  </a:cubicBezTo>
                  <a:cubicBezTo>
                    <a:pt x="217" y="427"/>
                    <a:pt x="129" y="528"/>
                    <a:pt x="66" y="643"/>
                  </a:cubicBezTo>
                  <a:cubicBezTo>
                    <a:pt x="35" y="696"/>
                    <a:pt x="17" y="750"/>
                    <a:pt x="0" y="805"/>
                  </a:cubicBezTo>
                  <a:cubicBezTo>
                    <a:pt x="82" y="704"/>
                    <a:pt x="181" y="628"/>
                    <a:pt x="312" y="578"/>
                  </a:cubicBezTo>
                  <a:cubicBezTo>
                    <a:pt x="410" y="539"/>
                    <a:pt x="515" y="520"/>
                    <a:pt x="620" y="520"/>
                  </a:cubicBezTo>
                  <a:cubicBezTo>
                    <a:pt x="686" y="520"/>
                    <a:pt x="751" y="527"/>
                    <a:pt x="813" y="543"/>
                  </a:cubicBezTo>
                  <a:cubicBezTo>
                    <a:pt x="1146" y="621"/>
                    <a:pt x="1422" y="909"/>
                    <a:pt x="1479" y="1247"/>
                  </a:cubicBezTo>
                  <a:cubicBezTo>
                    <a:pt x="1615" y="1128"/>
                    <a:pt x="1763" y="1023"/>
                    <a:pt x="1917" y="933"/>
                  </a:cubicBezTo>
                  <a:cubicBezTo>
                    <a:pt x="1900" y="834"/>
                    <a:pt x="1888" y="736"/>
                    <a:pt x="1850" y="638"/>
                  </a:cubicBezTo>
                  <a:cubicBezTo>
                    <a:pt x="1807" y="528"/>
                    <a:pt x="1742" y="423"/>
                    <a:pt x="1664" y="330"/>
                  </a:cubicBezTo>
                  <a:cubicBezTo>
                    <a:pt x="1500" y="132"/>
                    <a:pt x="1260" y="0"/>
                    <a:pt x="100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38"/>
            <p:cNvSpPr/>
            <p:nvPr/>
          </p:nvSpPr>
          <p:spPr>
            <a:xfrm>
              <a:off x="3090492" y="209629"/>
              <a:ext cx="73714" cy="32232"/>
            </a:xfrm>
            <a:custGeom>
              <a:rect b="b" l="l" r="r" t="t"/>
              <a:pathLst>
                <a:path extrusionOk="0" h="812" w="1857">
                  <a:moveTo>
                    <a:pt x="965" y="1"/>
                  </a:moveTo>
                  <a:cubicBezTo>
                    <a:pt x="604" y="1"/>
                    <a:pt x="267" y="213"/>
                    <a:pt x="0" y="464"/>
                  </a:cubicBezTo>
                  <a:cubicBezTo>
                    <a:pt x="76" y="509"/>
                    <a:pt x="148" y="560"/>
                    <a:pt x="210" y="615"/>
                  </a:cubicBezTo>
                  <a:cubicBezTo>
                    <a:pt x="287" y="469"/>
                    <a:pt x="477" y="360"/>
                    <a:pt x="613" y="305"/>
                  </a:cubicBezTo>
                  <a:cubicBezTo>
                    <a:pt x="728" y="257"/>
                    <a:pt x="850" y="233"/>
                    <a:pt x="972" y="233"/>
                  </a:cubicBezTo>
                  <a:cubicBezTo>
                    <a:pt x="1047" y="233"/>
                    <a:pt x="1122" y="242"/>
                    <a:pt x="1195" y="260"/>
                  </a:cubicBezTo>
                  <a:cubicBezTo>
                    <a:pt x="1389" y="308"/>
                    <a:pt x="1571" y="416"/>
                    <a:pt x="1704" y="566"/>
                  </a:cubicBezTo>
                  <a:cubicBezTo>
                    <a:pt x="1768" y="639"/>
                    <a:pt x="1824" y="722"/>
                    <a:pt x="1856" y="812"/>
                  </a:cubicBezTo>
                  <a:cubicBezTo>
                    <a:pt x="1855" y="711"/>
                    <a:pt x="1835" y="609"/>
                    <a:pt x="1795" y="515"/>
                  </a:cubicBezTo>
                  <a:cubicBezTo>
                    <a:pt x="1703" y="299"/>
                    <a:pt x="1513" y="141"/>
                    <a:pt x="1291" y="61"/>
                  </a:cubicBezTo>
                  <a:cubicBezTo>
                    <a:pt x="1181" y="19"/>
                    <a:pt x="1072" y="1"/>
                    <a:pt x="965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38"/>
            <p:cNvSpPr/>
            <p:nvPr/>
          </p:nvSpPr>
          <p:spPr>
            <a:xfrm>
              <a:off x="3111213" y="335978"/>
              <a:ext cx="50611" cy="37551"/>
            </a:xfrm>
            <a:custGeom>
              <a:rect b="b" l="l" r="r" t="t"/>
              <a:pathLst>
                <a:path extrusionOk="0" h="946" w="1275">
                  <a:moveTo>
                    <a:pt x="586" y="1"/>
                  </a:moveTo>
                  <a:cubicBezTo>
                    <a:pt x="370" y="1"/>
                    <a:pt x="149" y="99"/>
                    <a:pt x="0" y="248"/>
                  </a:cubicBezTo>
                  <a:cubicBezTo>
                    <a:pt x="17" y="248"/>
                    <a:pt x="34" y="244"/>
                    <a:pt x="52" y="244"/>
                  </a:cubicBezTo>
                  <a:cubicBezTo>
                    <a:pt x="63" y="243"/>
                    <a:pt x="74" y="243"/>
                    <a:pt x="85" y="243"/>
                  </a:cubicBezTo>
                  <a:cubicBezTo>
                    <a:pt x="505" y="243"/>
                    <a:pt x="966" y="531"/>
                    <a:pt x="1083" y="946"/>
                  </a:cubicBezTo>
                  <a:cubicBezTo>
                    <a:pt x="1083" y="939"/>
                    <a:pt x="1125" y="895"/>
                    <a:pt x="1130" y="890"/>
                  </a:cubicBezTo>
                  <a:cubicBezTo>
                    <a:pt x="1147" y="872"/>
                    <a:pt x="1162" y="852"/>
                    <a:pt x="1179" y="834"/>
                  </a:cubicBezTo>
                  <a:cubicBezTo>
                    <a:pt x="1197" y="815"/>
                    <a:pt x="1212" y="795"/>
                    <a:pt x="1229" y="778"/>
                  </a:cubicBezTo>
                  <a:cubicBezTo>
                    <a:pt x="1234" y="773"/>
                    <a:pt x="1242" y="769"/>
                    <a:pt x="1247" y="762"/>
                  </a:cubicBezTo>
                  <a:cubicBezTo>
                    <a:pt x="1255" y="753"/>
                    <a:pt x="1261" y="743"/>
                    <a:pt x="1268" y="732"/>
                  </a:cubicBezTo>
                  <a:cubicBezTo>
                    <a:pt x="1271" y="728"/>
                    <a:pt x="1273" y="726"/>
                    <a:pt x="1275" y="722"/>
                  </a:cubicBezTo>
                  <a:cubicBezTo>
                    <a:pt x="1275" y="718"/>
                    <a:pt x="1275" y="711"/>
                    <a:pt x="1273" y="707"/>
                  </a:cubicBezTo>
                  <a:cubicBezTo>
                    <a:pt x="1268" y="679"/>
                    <a:pt x="1265" y="649"/>
                    <a:pt x="1262" y="618"/>
                  </a:cubicBezTo>
                  <a:cubicBezTo>
                    <a:pt x="1251" y="550"/>
                    <a:pt x="1234" y="483"/>
                    <a:pt x="1205" y="420"/>
                  </a:cubicBezTo>
                  <a:cubicBezTo>
                    <a:pt x="1121" y="230"/>
                    <a:pt x="957" y="74"/>
                    <a:pt x="754" y="22"/>
                  </a:cubicBezTo>
                  <a:cubicBezTo>
                    <a:pt x="699" y="7"/>
                    <a:pt x="643" y="1"/>
                    <a:pt x="58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38"/>
            <p:cNvSpPr/>
            <p:nvPr/>
          </p:nvSpPr>
          <p:spPr>
            <a:xfrm>
              <a:off x="3110578" y="225110"/>
              <a:ext cx="50889" cy="26675"/>
            </a:xfrm>
            <a:custGeom>
              <a:rect b="b" l="l" r="r" t="t"/>
              <a:pathLst>
                <a:path extrusionOk="0" h="672" w="1282">
                  <a:moveTo>
                    <a:pt x="496" y="0"/>
                  </a:moveTo>
                  <a:cubicBezTo>
                    <a:pt x="374" y="0"/>
                    <a:pt x="249" y="28"/>
                    <a:pt x="138" y="79"/>
                  </a:cubicBezTo>
                  <a:cubicBezTo>
                    <a:pt x="90" y="103"/>
                    <a:pt x="44" y="131"/>
                    <a:pt x="1" y="164"/>
                  </a:cubicBezTo>
                  <a:cubicBezTo>
                    <a:pt x="32" y="157"/>
                    <a:pt x="63" y="152"/>
                    <a:pt x="95" y="149"/>
                  </a:cubicBezTo>
                  <a:cubicBezTo>
                    <a:pt x="131" y="145"/>
                    <a:pt x="166" y="143"/>
                    <a:pt x="201" y="143"/>
                  </a:cubicBezTo>
                  <a:cubicBezTo>
                    <a:pt x="423" y="143"/>
                    <a:pt x="642" y="221"/>
                    <a:pt x="841" y="313"/>
                  </a:cubicBezTo>
                  <a:cubicBezTo>
                    <a:pt x="1012" y="395"/>
                    <a:pt x="1180" y="510"/>
                    <a:pt x="1282" y="672"/>
                  </a:cubicBezTo>
                  <a:cubicBezTo>
                    <a:pt x="1266" y="338"/>
                    <a:pt x="937" y="68"/>
                    <a:pt x="627" y="11"/>
                  </a:cubicBezTo>
                  <a:cubicBezTo>
                    <a:pt x="584" y="4"/>
                    <a:pt x="540" y="0"/>
                    <a:pt x="49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38"/>
            <p:cNvSpPr/>
            <p:nvPr/>
          </p:nvSpPr>
          <p:spPr>
            <a:xfrm>
              <a:off x="3097319" y="361065"/>
              <a:ext cx="52040" cy="53310"/>
            </a:xfrm>
            <a:custGeom>
              <a:rect b="b" l="l" r="r" t="t"/>
              <a:pathLst>
                <a:path extrusionOk="0" h="1343" w="1311">
                  <a:moveTo>
                    <a:pt x="959" y="10"/>
                  </a:moveTo>
                  <a:cubicBezTo>
                    <a:pt x="830" y="13"/>
                    <a:pt x="696" y="0"/>
                    <a:pt x="579" y="58"/>
                  </a:cubicBezTo>
                  <a:cubicBezTo>
                    <a:pt x="451" y="120"/>
                    <a:pt x="344" y="230"/>
                    <a:pt x="259" y="343"/>
                  </a:cubicBezTo>
                  <a:cubicBezTo>
                    <a:pt x="86" y="569"/>
                    <a:pt x="0" y="906"/>
                    <a:pt x="128" y="1174"/>
                  </a:cubicBezTo>
                  <a:cubicBezTo>
                    <a:pt x="133" y="1181"/>
                    <a:pt x="133" y="1188"/>
                    <a:pt x="134" y="1193"/>
                  </a:cubicBezTo>
                  <a:cubicBezTo>
                    <a:pt x="366" y="1204"/>
                    <a:pt x="596" y="1245"/>
                    <a:pt x="820" y="1317"/>
                  </a:cubicBezTo>
                  <a:cubicBezTo>
                    <a:pt x="845" y="1324"/>
                    <a:pt x="868" y="1334"/>
                    <a:pt x="893" y="1343"/>
                  </a:cubicBezTo>
                  <a:cubicBezTo>
                    <a:pt x="969" y="1030"/>
                    <a:pt x="1121" y="733"/>
                    <a:pt x="1310" y="470"/>
                  </a:cubicBezTo>
                  <a:lnTo>
                    <a:pt x="1307" y="466"/>
                  </a:lnTo>
                  <a:cubicBezTo>
                    <a:pt x="1214" y="291"/>
                    <a:pt x="1110" y="131"/>
                    <a:pt x="959" y="1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38"/>
            <p:cNvSpPr/>
            <p:nvPr/>
          </p:nvSpPr>
          <p:spPr>
            <a:xfrm>
              <a:off x="3091842" y="238487"/>
              <a:ext cx="65695" cy="32153"/>
            </a:xfrm>
            <a:custGeom>
              <a:rect b="b" l="l" r="r" t="t"/>
              <a:pathLst>
                <a:path extrusionOk="0" h="810" w="1655">
                  <a:moveTo>
                    <a:pt x="671" y="1"/>
                  </a:moveTo>
                  <a:cubicBezTo>
                    <a:pt x="652" y="1"/>
                    <a:pt x="633" y="1"/>
                    <a:pt x="613" y="2"/>
                  </a:cubicBezTo>
                  <a:cubicBezTo>
                    <a:pt x="407" y="16"/>
                    <a:pt x="209" y="117"/>
                    <a:pt x="77" y="275"/>
                  </a:cubicBezTo>
                  <a:cubicBezTo>
                    <a:pt x="48" y="309"/>
                    <a:pt x="24" y="345"/>
                    <a:pt x="1" y="385"/>
                  </a:cubicBezTo>
                  <a:cubicBezTo>
                    <a:pt x="119" y="318"/>
                    <a:pt x="259" y="285"/>
                    <a:pt x="397" y="285"/>
                  </a:cubicBezTo>
                  <a:cubicBezTo>
                    <a:pt x="450" y="285"/>
                    <a:pt x="502" y="290"/>
                    <a:pt x="553" y="299"/>
                  </a:cubicBezTo>
                  <a:cubicBezTo>
                    <a:pt x="716" y="333"/>
                    <a:pt x="865" y="413"/>
                    <a:pt x="992" y="520"/>
                  </a:cubicBezTo>
                  <a:cubicBezTo>
                    <a:pt x="1079" y="593"/>
                    <a:pt x="1178" y="698"/>
                    <a:pt x="1235" y="810"/>
                  </a:cubicBezTo>
                  <a:cubicBezTo>
                    <a:pt x="1354" y="668"/>
                    <a:pt x="1492" y="548"/>
                    <a:pt x="1655" y="468"/>
                  </a:cubicBezTo>
                  <a:cubicBezTo>
                    <a:pt x="1396" y="216"/>
                    <a:pt x="1043" y="1"/>
                    <a:pt x="671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38"/>
            <p:cNvSpPr/>
            <p:nvPr/>
          </p:nvSpPr>
          <p:spPr>
            <a:xfrm>
              <a:off x="3087991" y="255755"/>
              <a:ext cx="48110" cy="31121"/>
            </a:xfrm>
            <a:custGeom>
              <a:rect b="b" l="l" r="r" t="t"/>
              <a:pathLst>
                <a:path extrusionOk="0" h="784" w="1212">
                  <a:moveTo>
                    <a:pt x="512" y="1"/>
                  </a:moveTo>
                  <a:cubicBezTo>
                    <a:pt x="329" y="1"/>
                    <a:pt x="155" y="78"/>
                    <a:pt x="9" y="192"/>
                  </a:cubicBezTo>
                  <a:cubicBezTo>
                    <a:pt x="7" y="207"/>
                    <a:pt x="4" y="223"/>
                    <a:pt x="1" y="235"/>
                  </a:cubicBezTo>
                  <a:cubicBezTo>
                    <a:pt x="53" y="227"/>
                    <a:pt x="106" y="221"/>
                    <a:pt x="159" y="221"/>
                  </a:cubicBezTo>
                  <a:cubicBezTo>
                    <a:pt x="162" y="221"/>
                    <a:pt x="165" y="221"/>
                    <a:pt x="167" y="221"/>
                  </a:cubicBezTo>
                  <a:cubicBezTo>
                    <a:pt x="435" y="221"/>
                    <a:pt x="702" y="324"/>
                    <a:pt x="884" y="524"/>
                  </a:cubicBezTo>
                  <a:cubicBezTo>
                    <a:pt x="957" y="602"/>
                    <a:pt x="1016" y="690"/>
                    <a:pt x="1063" y="784"/>
                  </a:cubicBezTo>
                  <a:cubicBezTo>
                    <a:pt x="1107" y="698"/>
                    <a:pt x="1157" y="615"/>
                    <a:pt x="1211" y="535"/>
                  </a:cubicBezTo>
                  <a:cubicBezTo>
                    <a:pt x="1179" y="477"/>
                    <a:pt x="1157" y="413"/>
                    <a:pt x="1121" y="357"/>
                  </a:cubicBezTo>
                  <a:cubicBezTo>
                    <a:pt x="1084" y="299"/>
                    <a:pt x="1039" y="246"/>
                    <a:pt x="988" y="199"/>
                  </a:cubicBezTo>
                  <a:cubicBezTo>
                    <a:pt x="892" y="107"/>
                    <a:pt x="773" y="40"/>
                    <a:pt x="639" y="13"/>
                  </a:cubicBezTo>
                  <a:cubicBezTo>
                    <a:pt x="597" y="5"/>
                    <a:pt x="554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38"/>
            <p:cNvSpPr/>
            <p:nvPr/>
          </p:nvSpPr>
          <p:spPr>
            <a:xfrm>
              <a:off x="3057744" y="440614"/>
              <a:ext cx="72801" cy="62917"/>
            </a:xfrm>
            <a:custGeom>
              <a:rect b="b" l="l" r="r" t="t"/>
              <a:pathLst>
                <a:path extrusionOk="0" h="1585" w="1834">
                  <a:moveTo>
                    <a:pt x="1575" y="0"/>
                  </a:moveTo>
                  <a:cubicBezTo>
                    <a:pt x="1488" y="0"/>
                    <a:pt x="1407" y="94"/>
                    <a:pt x="1358" y="157"/>
                  </a:cubicBezTo>
                  <a:cubicBezTo>
                    <a:pt x="1273" y="262"/>
                    <a:pt x="1196" y="351"/>
                    <a:pt x="1091" y="351"/>
                  </a:cubicBezTo>
                  <a:cubicBezTo>
                    <a:pt x="1048" y="351"/>
                    <a:pt x="1001" y="337"/>
                    <a:pt x="947" y="302"/>
                  </a:cubicBezTo>
                  <a:cubicBezTo>
                    <a:pt x="785" y="199"/>
                    <a:pt x="617" y="74"/>
                    <a:pt x="433" y="5"/>
                  </a:cubicBezTo>
                  <a:lnTo>
                    <a:pt x="433" y="5"/>
                  </a:lnTo>
                  <a:cubicBezTo>
                    <a:pt x="503" y="178"/>
                    <a:pt x="563" y="354"/>
                    <a:pt x="623" y="529"/>
                  </a:cubicBezTo>
                  <a:cubicBezTo>
                    <a:pt x="640" y="576"/>
                    <a:pt x="605" y="625"/>
                    <a:pt x="562" y="638"/>
                  </a:cubicBezTo>
                  <a:cubicBezTo>
                    <a:pt x="440" y="679"/>
                    <a:pt x="323" y="739"/>
                    <a:pt x="206" y="792"/>
                  </a:cubicBezTo>
                  <a:cubicBezTo>
                    <a:pt x="145" y="815"/>
                    <a:pt x="88" y="845"/>
                    <a:pt x="30" y="872"/>
                  </a:cubicBezTo>
                  <a:cubicBezTo>
                    <a:pt x="20" y="876"/>
                    <a:pt x="11" y="881"/>
                    <a:pt x="1" y="887"/>
                  </a:cubicBezTo>
                  <a:cubicBezTo>
                    <a:pt x="35" y="895"/>
                    <a:pt x="70" y="904"/>
                    <a:pt x="82" y="905"/>
                  </a:cubicBezTo>
                  <a:cubicBezTo>
                    <a:pt x="102" y="906"/>
                    <a:pt x="123" y="907"/>
                    <a:pt x="143" y="907"/>
                  </a:cubicBezTo>
                  <a:cubicBezTo>
                    <a:pt x="175" y="907"/>
                    <a:pt x="206" y="905"/>
                    <a:pt x="237" y="903"/>
                  </a:cubicBezTo>
                  <a:cubicBezTo>
                    <a:pt x="342" y="898"/>
                    <a:pt x="447" y="879"/>
                    <a:pt x="552" y="873"/>
                  </a:cubicBezTo>
                  <a:cubicBezTo>
                    <a:pt x="582" y="870"/>
                    <a:pt x="615" y="867"/>
                    <a:pt x="649" y="867"/>
                  </a:cubicBezTo>
                  <a:cubicBezTo>
                    <a:pt x="707" y="867"/>
                    <a:pt x="766" y="877"/>
                    <a:pt x="806" y="921"/>
                  </a:cubicBezTo>
                  <a:cubicBezTo>
                    <a:pt x="860" y="980"/>
                    <a:pt x="855" y="1075"/>
                    <a:pt x="862" y="1149"/>
                  </a:cubicBezTo>
                  <a:cubicBezTo>
                    <a:pt x="875" y="1296"/>
                    <a:pt x="898" y="1440"/>
                    <a:pt x="932" y="1584"/>
                  </a:cubicBezTo>
                  <a:cubicBezTo>
                    <a:pt x="964" y="1509"/>
                    <a:pt x="994" y="1434"/>
                    <a:pt x="1020" y="1357"/>
                  </a:cubicBezTo>
                  <a:cubicBezTo>
                    <a:pt x="1045" y="1284"/>
                    <a:pt x="1066" y="1210"/>
                    <a:pt x="1084" y="1136"/>
                  </a:cubicBezTo>
                  <a:cubicBezTo>
                    <a:pt x="1096" y="1085"/>
                    <a:pt x="1100" y="1023"/>
                    <a:pt x="1135" y="981"/>
                  </a:cubicBezTo>
                  <a:cubicBezTo>
                    <a:pt x="1164" y="947"/>
                    <a:pt x="1201" y="939"/>
                    <a:pt x="1243" y="934"/>
                  </a:cubicBezTo>
                  <a:cubicBezTo>
                    <a:pt x="1325" y="924"/>
                    <a:pt x="1410" y="923"/>
                    <a:pt x="1493" y="915"/>
                  </a:cubicBezTo>
                  <a:cubicBezTo>
                    <a:pt x="1607" y="905"/>
                    <a:pt x="1721" y="894"/>
                    <a:pt x="1834" y="883"/>
                  </a:cubicBezTo>
                  <a:cubicBezTo>
                    <a:pt x="1786" y="836"/>
                    <a:pt x="1732" y="798"/>
                    <a:pt x="1672" y="759"/>
                  </a:cubicBezTo>
                  <a:cubicBezTo>
                    <a:pt x="1601" y="714"/>
                    <a:pt x="1502" y="673"/>
                    <a:pt x="1479" y="584"/>
                  </a:cubicBezTo>
                  <a:cubicBezTo>
                    <a:pt x="1453" y="485"/>
                    <a:pt x="1523" y="360"/>
                    <a:pt x="1546" y="266"/>
                  </a:cubicBezTo>
                  <a:cubicBezTo>
                    <a:pt x="1566" y="180"/>
                    <a:pt x="1588" y="89"/>
                    <a:pt x="1587" y="1"/>
                  </a:cubicBezTo>
                  <a:cubicBezTo>
                    <a:pt x="1583" y="1"/>
                    <a:pt x="1579" y="0"/>
                    <a:pt x="157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38"/>
            <p:cNvSpPr/>
            <p:nvPr/>
          </p:nvSpPr>
          <p:spPr>
            <a:xfrm>
              <a:off x="3061991" y="271037"/>
              <a:ext cx="67402" cy="48071"/>
            </a:xfrm>
            <a:custGeom>
              <a:rect b="b" l="l" r="r" t="t"/>
              <a:pathLst>
                <a:path extrusionOk="0" h="1211" w="1698">
                  <a:moveTo>
                    <a:pt x="809" y="1"/>
                  </a:moveTo>
                  <a:cubicBezTo>
                    <a:pt x="586" y="1"/>
                    <a:pt x="372" y="94"/>
                    <a:pt x="211" y="249"/>
                  </a:cubicBezTo>
                  <a:cubicBezTo>
                    <a:pt x="122" y="336"/>
                    <a:pt x="57" y="435"/>
                    <a:pt x="1" y="539"/>
                  </a:cubicBezTo>
                  <a:cubicBezTo>
                    <a:pt x="38" y="507"/>
                    <a:pt x="79" y="475"/>
                    <a:pt x="125" y="451"/>
                  </a:cubicBezTo>
                  <a:cubicBezTo>
                    <a:pt x="209" y="404"/>
                    <a:pt x="307" y="363"/>
                    <a:pt x="405" y="363"/>
                  </a:cubicBezTo>
                  <a:cubicBezTo>
                    <a:pt x="448" y="363"/>
                    <a:pt x="490" y="371"/>
                    <a:pt x="531" y="389"/>
                  </a:cubicBezTo>
                  <a:cubicBezTo>
                    <a:pt x="654" y="447"/>
                    <a:pt x="746" y="578"/>
                    <a:pt x="809" y="693"/>
                  </a:cubicBezTo>
                  <a:cubicBezTo>
                    <a:pt x="846" y="758"/>
                    <a:pt x="876" y="828"/>
                    <a:pt x="897" y="900"/>
                  </a:cubicBezTo>
                  <a:cubicBezTo>
                    <a:pt x="913" y="957"/>
                    <a:pt x="915" y="1019"/>
                    <a:pt x="946" y="1071"/>
                  </a:cubicBezTo>
                  <a:cubicBezTo>
                    <a:pt x="953" y="1081"/>
                    <a:pt x="955" y="1090"/>
                    <a:pt x="956" y="1101"/>
                  </a:cubicBezTo>
                  <a:cubicBezTo>
                    <a:pt x="1083" y="1112"/>
                    <a:pt x="1205" y="1145"/>
                    <a:pt x="1312" y="1210"/>
                  </a:cubicBezTo>
                  <a:lnTo>
                    <a:pt x="1351" y="1171"/>
                  </a:lnTo>
                  <a:cubicBezTo>
                    <a:pt x="1454" y="1070"/>
                    <a:pt x="1570" y="983"/>
                    <a:pt x="1697" y="920"/>
                  </a:cubicBezTo>
                  <a:cubicBezTo>
                    <a:pt x="1646" y="827"/>
                    <a:pt x="1627" y="705"/>
                    <a:pt x="1590" y="609"/>
                  </a:cubicBezTo>
                  <a:cubicBezTo>
                    <a:pt x="1549" y="503"/>
                    <a:pt x="1496" y="396"/>
                    <a:pt x="1428" y="303"/>
                  </a:cubicBezTo>
                  <a:cubicBezTo>
                    <a:pt x="1287" y="114"/>
                    <a:pt x="1067" y="6"/>
                    <a:pt x="831" y="1"/>
                  </a:cubicBezTo>
                  <a:cubicBezTo>
                    <a:pt x="824" y="1"/>
                    <a:pt x="816" y="1"/>
                    <a:pt x="80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38"/>
            <p:cNvSpPr/>
            <p:nvPr/>
          </p:nvSpPr>
          <p:spPr>
            <a:xfrm>
              <a:off x="3061237" y="577363"/>
              <a:ext cx="61368" cy="87011"/>
            </a:xfrm>
            <a:custGeom>
              <a:rect b="b" l="l" r="r" t="t"/>
              <a:pathLst>
                <a:path extrusionOk="0" h="2192" w="1546">
                  <a:moveTo>
                    <a:pt x="659" y="0"/>
                  </a:moveTo>
                  <a:cubicBezTo>
                    <a:pt x="645" y="0"/>
                    <a:pt x="632" y="1"/>
                    <a:pt x="619" y="1"/>
                  </a:cubicBezTo>
                  <a:cubicBezTo>
                    <a:pt x="407" y="11"/>
                    <a:pt x="212" y="84"/>
                    <a:pt x="8" y="131"/>
                  </a:cubicBezTo>
                  <a:cubicBezTo>
                    <a:pt x="6" y="134"/>
                    <a:pt x="6" y="137"/>
                    <a:pt x="6" y="139"/>
                  </a:cubicBezTo>
                  <a:cubicBezTo>
                    <a:pt x="0" y="265"/>
                    <a:pt x="47" y="392"/>
                    <a:pt x="72" y="514"/>
                  </a:cubicBezTo>
                  <a:cubicBezTo>
                    <a:pt x="93" y="619"/>
                    <a:pt x="109" y="724"/>
                    <a:pt x="123" y="831"/>
                  </a:cubicBezTo>
                  <a:cubicBezTo>
                    <a:pt x="179" y="1279"/>
                    <a:pt x="165" y="1756"/>
                    <a:pt x="27" y="2191"/>
                  </a:cubicBezTo>
                  <a:cubicBezTo>
                    <a:pt x="117" y="2134"/>
                    <a:pt x="207" y="2077"/>
                    <a:pt x="297" y="2021"/>
                  </a:cubicBezTo>
                  <a:cubicBezTo>
                    <a:pt x="287" y="2009"/>
                    <a:pt x="277" y="1995"/>
                    <a:pt x="272" y="1977"/>
                  </a:cubicBezTo>
                  <a:cubicBezTo>
                    <a:pt x="206" y="1701"/>
                    <a:pt x="220" y="1410"/>
                    <a:pt x="250" y="1131"/>
                  </a:cubicBezTo>
                  <a:cubicBezTo>
                    <a:pt x="265" y="1006"/>
                    <a:pt x="279" y="881"/>
                    <a:pt x="292" y="756"/>
                  </a:cubicBezTo>
                  <a:cubicBezTo>
                    <a:pt x="305" y="649"/>
                    <a:pt x="299" y="519"/>
                    <a:pt x="375" y="431"/>
                  </a:cubicBezTo>
                  <a:cubicBezTo>
                    <a:pt x="434" y="363"/>
                    <a:pt x="509" y="339"/>
                    <a:pt x="588" y="339"/>
                  </a:cubicBezTo>
                  <a:cubicBezTo>
                    <a:pt x="705" y="339"/>
                    <a:pt x="832" y="392"/>
                    <a:pt x="930" y="439"/>
                  </a:cubicBezTo>
                  <a:cubicBezTo>
                    <a:pt x="1126" y="532"/>
                    <a:pt x="1239" y="697"/>
                    <a:pt x="1219" y="919"/>
                  </a:cubicBezTo>
                  <a:cubicBezTo>
                    <a:pt x="1202" y="1105"/>
                    <a:pt x="1186" y="1300"/>
                    <a:pt x="1147" y="1487"/>
                  </a:cubicBezTo>
                  <a:cubicBezTo>
                    <a:pt x="1280" y="1404"/>
                    <a:pt x="1412" y="1322"/>
                    <a:pt x="1546" y="1242"/>
                  </a:cubicBezTo>
                  <a:cubicBezTo>
                    <a:pt x="1522" y="1142"/>
                    <a:pt x="1545" y="1030"/>
                    <a:pt x="1535" y="929"/>
                  </a:cubicBezTo>
                  <a:cubicBezTo>
                    <a:pt x="1527" y="823"/>
                    <a:pt x="1506" y="717"/>
                    <a:pt x="1475" y="615"/>
                  </a:cubicBezTo>
                  <a:cubicBezTo>
                    <a:pt x="1420" y="439"/>
                    <a:pt x="1312" y="281"/>
                    <a:pt x="1167" y="168"/>
                  </a:cubicBezTo>
                  <a:cubicBezTo>
                    <a:pt x="1019" y="54"/>
                    <a:pt x="842" y="0"/>
                    <a:pt x="6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38"/>
            <p:cNvSpPr/>
            <p:nvPr/>
          </p:nvSpPr>
          <p:spPr>
            <a:xfrm>
              <a:off x="3078306" y="353801"/>
              <a:ext cx="44657" cy="55414"/>
            </a:xfrm>
            <a:custGeom>
              <a:rect b="b" l="l" r="r" t="t"/>
              <a:pathLst>
                <a:path extrusionOk="0" h="1396" w="1125">
                  <a:moveTo>
                    <a:pt x="891" y="0"/>
                  </a:moveTo>
                  <a:cubicBezTo>
                    <a:pt x="777" y="0"/>
                    <a:pt x="663" y="22"/>
                    <a:pt x="556" y="66"/>
                  </a:cubicBezTo>
                  <a:cubicBezTo>
                    <a:pt x="309" y="162"/>
                    <a:pt x="111" y="370"/>
                    <a:pt x="40" y="627"/>
                  </a:cubicBezTo>
                  <a:cubicBezTo>
                    <a:pt x="6" y="753"/>
                    <a:pt x="0" y="886"/>
                    <a:pt x="16" y="1015"/>
                  </a:cubicBezTo>
                  <a:cubicBezTo>
                    <a:pt x="33" y="1157"/>
                    <a:pt x="90" y="1268"/>
                    <a:pt x="148" y="1396"/>
                  </a:cubicBezTo>
                  <a:cubicBezTo>
                    <a:pt x="245" y="1382"/>
                    <a:pt x="344" y="1376"/>
                    <a:pt x="443" y="1375"/>
                  </a:cubicBezTo>
                  <a:cubicBezTo>
                    <a:pt x="389" y="1229"/>
                    <a:pt x="376" y="1067"/>
                    <a:pt x="410" y="914"/>
                  </a:cubicBezTo>
                  <a:cubicBezTo>
                    <a:pt x="430" y="825"/>
                    <a:pt x="475" y="745"/>
                    <a:pt x="517" y="663"/>
                  </a:cubicBezTo>
                  <a:cubicBezTo>
                    <a:pt x="555" y="589"/>
                    <a:pt x="599" y="517"/>
                    <a:pt x="648" y="450"/>
                  </a:cubicBezTo>
                  <a:cubicBezTo>
                    <a:pt x="698" y="381"/>
                    <a:pt x="753" y="314"/>
                    <a:pt x="809" y="250"/>
                  </a:cubicBezTo>
                  <a:cubicBezTo>
                    <a:pt x="866" y="183"/>
                    <a:pt x="930" y="116"/>
                    <a:pt x="1008" y="74"/>
                  </a:cubicBezTo>
                  <a:cubicBezTo>
                    <a:pt x="1047" y="53"/>
                    <a:pt x="1085" y="40"/>
                    <a:pt x="1125" y="32"/>
                  </a:cubicBezTo>
                  <a:cubicBezTo>
                    <a:pt x="1048" y="11"/>
                    <a:pt x="970" y="0"/>
                    <a:pt x="89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38"/>
            <p:cNvSpPr/>
            <p:nvPr/>
          </p:nvSpPr>
          <p:spPr>
            <a:xfrm>
              <a:off x="3050360" y="322244"/>
              <a:ext cx="59741" cy="47594"/>
            </a:xfrm>
            <a:custGeom>
              <a:rect b="b" l="l" r="r" t="t"/>
              <a:pathLst>
                <a:path extrusionOk="0" h="1199" w="1505">
                  <a:moveTo>
                    <a:pt x="1163" y="1"/>
                  </a:moveTo>
                  <a:cubicBezTo>
                    <a:pt x="1064" y="1"/>
                    <a:pt x="965" y="13"/>
                    <a:pt x="865" y="43"/>
                  </a:cubicBezTo>
                  <a:cubicBezTo>
                    <a:pt x="660" y="106"/>
                    <a:pt x="482" y="229"/>
                    <a:pt x="342" y="390"/>
                  </a:cubicBezTo>
                  <a:cubicBezTo>
                    <a:pt x="192" y="562"/>
                    <a:pt x="92" y="770"/>
                    <a:pt x="37" y="991"/>
                  </a:cubicBezTo>
                  <a:cubicBezTo>
                    <a:pt x="20" y="1060"/>
                    <a:pt x="9" y="1129"/>
                    <a:pt x="0" y="1198"/>
                  </a:cubicBezTo>
                  <a:cubicBezTo>
                    <a:pt x="61" y="1071"/>
                    <a:pt x="141" y="950"/>
                    <a:pt x="248" y="859"/>
                  </a:cubicBezTo>
                  <a:cubicBezTo>
                    <a:pt x="369" y="755"/>
                    <a:pt x="514" y="689"/>
                    <a:pt x="673" y="676"/>
                  </a:cubicBezTo>
                  <a:cubicBezTo>
                    <a:pt x="688" y="675"/>
                    <a:pt x="703" y="675"/>
                    <a:pt x="718" y="675"/>
                  </a:cubicBezTo>
                  <a:cubicBezTo>
                    <a:pt x="775" y="675"/>
                    <a:pt x="836" y="683"/>
                    <a:pt x="892" y="699"/>
                  </a:cubicBezTo>
                  <a:cubicBezTo>
                    <a:pt x="933" y="713"/>
                    <a:pt x="991" y="730"/>
                    <a:pt x="1028" y="764"/>
                  </a:cubicBezTo>
                  <a:cubicBezTo>
                    <a:pt x="1117" y="709"/>
                    <a:pt x="1211" y="666"/>
                    <a:pt x="1311" y="636"/>
                  </a:cubicBezTo>
                  <a:cubicBezTo>
                    <a:pt x="1246" y="435"/>
                    <a:pt x="1366" y="210"/>
                    <a:pt x="1504" y="36"/>
                  </a:cubicBezTo>
                  <a:cubicBezTo>
                    <a:pt x="1390" y="16"/>
                    <a:pt x="1277" y="1"/>
                    <a:pt x="116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38"/>
            <p:cNvSpPr/>
            <p:nvPr/>
          </p:nvSpPr>
          <p:spPr>
            <a:xfrm>
              <a:off x="3078147" y="597131"/>
              <a:ext cx="23579" cy="56208"/>
            </a:xfrm>
            <a:custGeom>
              <a:rect b="b" l="l" r="r" t="t"/>
              <a:pathLst>
                <a:path extrusionOk="0" h="1416" w="594">
                  <a:moveTo>
                    <a:pt x="148" y="1"/>
                  </a:moveTo>
                  <a:cubicBezTo>
                    <a:pt x="17" y="1"/>
                    <a:pt x="44" y="172"/>
                    <a:pt x="39" y="270"/>
                  </a:cubicBezTo>
                  <a:cubicBezTo>
                    <a:pt x="33" y="395"/>
                    <a:pt x="26" y="520"/>
                    <a:pt x="21" y="645"/>
                  </a:cubicBezTo>
                  <a:cubicBezTo>
                    <a:pt x="9" y="903"/>
                    <a:pt x="0" y="1157"/>
                    <a:pt x="39" y="1415"/>
                  </a:cubicBezTo>
                  <a:lnTo>
                    <a:pt x="304" y="1247"/>
                  </a:lnTo>
                  <a:cubicBezTo>
                    <a:pt x="317" y="1118"/>
                    <a:pt x="328" y="989"/>
                    <a:pt x="349" y="861"/>
                  </a:cubicBezTo>
                  <a:cubicBezTo>
                    <a:pt x="365" y="767"/>
                    <a:pt x="386" y="660"/>
                    <a:pt x="354" y="568"/>
                  </a:cubicBezTo>
                  <a:cubicBezTo>
                    <a:pt x="343" y="535"/>
                    <a:pt x="313" y="481"/>
                    <a:pt x="276" y="471"/>
                  </a:cubicBezTo>
                  <a:cubicBezTo>
                    <a:pt x="273" y="470"/>
                    <a:pt x="271" y="470"/>
                    <a:pt x="269" y="470"/>
                  </a:cubicBezTo>
                  <a:cubicBezTo>
                    <a:pt x="263" y="470"/>
                    <a:pt x="259" y="472"/>
                    <a:pt x="255" y="480"/>
                  </a:cubicBezTo>
                  <a:cubicBezTo>
                    <a:pt x="250" y="489"/>
                    <a:pt x="252" y="520"/>
                    <a:pt x="251" y="530"/>
                  </a:cubicBezTo>
                  <a:cubicBezTo>
                    <a:pt x="250" y="547"/>
                    <a:pt x="250" y="563"/>
                    <a:pt x="249" y="580"/>
                  </a:cubicBezTo>
                  <a:cubicBezTo>
                    <a:pt x="245" y="648"/>
                    <a:pt x="239" y="715"/>
                    <a:pt x="231" y="783"/>
                  </a:cubicBezTo>
                  <a:cubicBezTo>
                    <a:pt x="224" y="849"/>
                    <a:pt x="215" y="916"/>
                    <a:pt x="172" y="968"/>
                  </a:cubicBezTo>
                  <a:cubicBezTo>
                    <a:pt x="164" y="978"/>
                    <a:pt x="153" y="982"/>
                    <a:pt x="141" y="982"/>
                  </a:cubicBezTo>
                  <a:cubicBezTo>
                    <a:pt x="125" y="982"/>
                    <a:pt x="109" y="974"/>
                    <a:pt x="101" y="959"/>
                  </a:cubicBezTo>
                  <a:cubicBezTo>
                    <a:pt x="63" y="886"/>
                    <a:pt x="79" y="794"/>
                    <a:pt x="88" y="715"/>
                  </a:cubicBezTo>
                  <a:cubicBezTo>
                    <a:pt x="95" y="632"/>
                    <a:pt x="106" y="547"/>
                    <a:pt x="122" y="463"/>
                  </a:cubicBezTo>
                  <a:cubicBezTo>
                    <a:pt x="137" y="389"/>
                    <a:pt x="182" y="338"/>
                    <a:pt x="257" y="325"/>
                  </a:cubicBezTo>
                  <a:cubicBezTo>
                    <a:pt x="267" y="323"/>
                    <a:pt x="277" y="323"/>
                    <a:pt x="287" y="323"/>
                  </a:cubicBezTo>
                  <a:cubicBezTo>
                    <a:pt x="356" y="323"/>
                    <a:pt x="416" y="361"/>
                    <a:pt x="458" y="418"/>
                  </a:cubicBezTo>
                  <a:cubicBezTo>
                    <a:pt x="542" y="530"/>
                    <a:pt x="535" y="676"/>
                    <a:pt x="515" y="807"/>
                  </a:cubicBezTo>
                  <a:cubicBezTo>
                    <a:pt x="495" y="929"/>
                    <a:pt x="466" y="1049"/>
                    <a:pt x="433" y="1167"/>
                  </a:cubicBezTo>
                  <a:cubicBezTo>
                    <a:pt x="475" y="1140"/>
                    <a:pt x="518" y="1115"/>
                    <a:pt x="559" y="1088"/>
                  </a:cubicBezTo>
                  <a:cubicBezTo>
                    <a:pt x="544" y="848"/>
                    <a:pt x="591" y="609"/>
                    <a:pt x="593" y="369"/>
                  </a:cubicBezTo>
                  <a:cubicBezTo>
                    <a:pt x="594" y="264"/>
                    <a:pt x="537" y="208"/>
                    <a:pt x="457" y="152"/>
                  </a:cubicBezTo>
                  <a:cubicBezTo>
                    <a:pt x="375" y="97"/>
                    <a:pt x="267" y="18"/>
                    <a:pt x="167" y="2"/>
                  </a:cubicBezTo>
                  <a:cubicBezTo>
                    <a:pt x="160" y="1"/>
                    <a:pt x="154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38"/>
            <p:cNvSpPr/>
            <p:nvPr/>
          </p:nvSpPr>
          <p:spPr>
            <a:xfrm>
              <a:off x="3064214" y="238884"/>
              <a:ext cx="30049" cy="37234"/>
            </a:xfrm>
            <a:custGeom>
              <a:rect b="b" l="l" r="r" t="t"/>
              <a:pathLst>
                <a:path extrusionOk="0" h="938" w="757">
                  <a:moveTo>
                    <a:pt x="728" y="1"/>
                  </a:moveTo>
                  <a:cubicBezTo>
                    <a:pt x="695" y="3"/>
                    <a:pt x="662" y="8"/>
                    <a:pt x="629" y="11"/>
                  </a:cubicBezTo>
                  <a:cubicBezTo>
                    <a:pt x="571" y="13"/>
                    <a:pt x="515" y="18"/>
                    <a:pt x="456" y="32"/>
                  </a:cubicBezTo>
                  <a:cubicBezTo>
                    <a:pt x="345" y="59"/>
                    <a:pt x="238" y="112"/>
                    <a:pt x="165" y="204"/>
                  </a:cubicBezTo>
                  <a:cubicBezTo>
                    <a:pt x="80" y="309"/>
                    <a:pt x="45" y="449"/>
                    <a:pt x="20" y="579"/>
                  </a:cubicBezTo>
                  <a:cubicBezTo>
                    <a:pt x="7" y="645"/>
                    <a:pt x="0" y="715"/>
                    <a:pt x="7" y="783"/>
                  </a:cubicBezTo>
                  <a:cubicBezTo>
                    <a:pt x="9" y="814"/>
                    <a:pt x="16" y="842"/>
                    <a:pt x="26" y="872"/>
                  </a:cubicBezTo>
                  <a:cubicBezTo>
                    <a:pt x="36" y="897"/>
                    <a:pt x="41" y="918"/>
                    <a:pt x="41" y="937"/>
                  </a:cubicBezTo>
                  <a:cubicBezTo>
                    <a:pt x="155" y="833"/>
                    <a:pt x="293" y="751"/>
                    <a:pt x="440" y="701"/>
                  </a:cubicBezTo>
                  <a:cubicBezTo>
                    <a:pt x="397" y="625"/>
                    <a:pt x="451" y="487"/>
                    <a:pt x="478" y="416"/>
                  </a:cubicBezTo>
                  <a:cubicBezTo>
                    <a:pt x="518" y="312"/>
                    <a:pt x="572" y="216"/>
                    <a:pt x="643" y="132"/>
                  </a:cubicBezTo>
                  <a:cubicBezTo>
                    <a:pt x="678" y="91"/>
                    <a:pt x="716" y="54"/>
                    <a:pt x="756" y="21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38"/>
            <p:cNvSpPr/>
            <p:nvPr/>
          </p:nvSpPr>
          <p:spPr>
            <a:xfrm>
              <a:off x="3058657" y="291996"/>
              <a:ext cx="32947" cy="25643"/>
            </a:xfrm>
            <a:custGeom>
              <a:rect b="b" l="l" r="r" t="t"/>
              <a:pathLst>
                <a:path extrusionOk="0" h="646" w="830">
                  <a:moveTo>
                    <a:pt x="477" y="1"/>
                  </a:moveTo>
                  <a:cubicBezTo>
                    <a:pt x="407" y="1"/>
                    <a:pt x="333" y="37"/>
                    <a:pt x="274" y="68"/>
                  </a:cubicBezTo>
                  <a:cubicBezTo>
                    <a:pt x="178" y="120"/>
                    <a:pt x="85" y="191"/>
                    <a:pt x="7" y="268"/>
                  </a:cubicBezTo>
                  <a:cubicBezTo>
                    <a:pt x="6" y="271"/>
                    <a:pt x="3" y="272"/>
                    <a:pt x="1" y="273"/>
                  </a:cubicBezTo>
                  <a:cubicBezTo>
                    <a:pt x="64" y="288"/>
                    <a:pt x="128" y="308"/>
                    <a:pt x="189" y="336"/>
                  </a:cubicBezTo>
                  <a:cubicBezTo>
                    <a:pt x="263" y="371"/>
                    <a:pt x="330" y="417"/>
                    <a:pt x="389" y="470"/>
                  </a:cubicBezTo>
                  <a:cubicBezTo>
                    <a:pt x="440" y="516"/>
                    <a:pt x="507" y="575"/>
                    <a:pt x="519" y="646"/>
                  </a:cubicBezTo>
                  <a:cubicBezTo>
                    <a:pt x="556" y="632"/>
                    <a:pt x="594" y="620"/>
                    <a:pt x="633" y="609"/>
                  </a:cubicBezTo>
                  <a:cubicBezTo>
                    <a:pt x="696" y="592"/>
                    <a:pt x="763" y="580"/>
                    <a:pt x="830" y="574"/>
                  </a:cubicBezTo>
                  <a:cubicBezTo>
                    <a:pt x="821" y="549"/>
                    <a:pt x="815" y="523"/>
                    <a:pt x="811" y="496"/>
                  </a:cubicBezTo>
                  <a:cubicBezTo>
                    <a:pt x="800" y="435"/>
                    <a:pt x="783" y="376"/>
                    <a:pt x="762" y="318"/>
                  </a:cubicBezTo>
                  <a:cubicBezTo>
                    <a:pt x="724" y="217"/>
                    <a:pt x="662" y="101"/>
                    <a:pt x="575" y="33"/>
                  </a:cubicBezTo>
                  <a:cubicBezTo>
                    <a:pt x="546" y="10"/>
                    <a:pt x="512" y="1"/>
                    <a:pt x="477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38"/>
            <p:cNvSpPr/>
            <p:nvPr/>
          </p:nvSpPr>
          <p:spPr>
            <a:xfrm>
              <a:off x="3048018" y="355191"/>
              <a:ext cx="37353" cy="63552"/>
            </a:xfrm>
            <a:custGeom>
              <a:rect b="b" l="l" r="r" t="t"/>
              <a:pathLst>
                <a:path extrusionOk="0" h="1601" w="941">
                  <a:moveTo>
                    <a:pt x="762" y="0"/>
                  </a:moveTo>
                  <a:cubicBezTo>
                    <a:pt x="744" y="0"/>
                    <a:pt x="725" y="1"/>
                    <a:pt x="707" y="4"/>
                  </a:cubicBezTo>
                  <a:cubicBezTo>
                    <a:pt x="579" y="18"/>
                    <a:pt x="469" y="82"/>
                    <a:pt x="379" y="170"/>
                  </a:cubicBezTo>
                  <a:cubicBezTo>
                    <a:pt x="284" y="265"/>
                    <a:pt x="213" y="385"/>
                    <a:pt x="166" y="511"/>
                  </a:cubicBezTo>
                  <a:cubicBezTo>
                    <a:pt x="144" y="579"/>
                    <a:pt x="120" y="646"/>
                    <a:pt x="102" y="717"/>
                  </a:cubicBezTo>
                  <a:cubicBezTo>
                    <a:pt x="81" y="792"/>
                    <a:pt x="48" y="864"/>
                    <a:pt x="25" y="940"/>
                  </a:cubicBezTo>
                  <a:cubicBezTo>
                    <a:pt x="20" y="951"/>
                    <a:pt x="11" y="961"/>
                    <a:pt x="1" y="965"/>
                  </a:cubicBezTo>
                  <a:cubicBezTo>
                    <a:pt x="47" y="1143"/>
                    <a:pt x="87" y="1322"/>
                    <a:pt x="112" y="1502"/>
                  </a:cubicBezTo>
                  <a:cubicBezTo>
                    <a:pt x="118" y="1543"/>
                    <a:pt x="105" y="1575"/>
                    <a:pt x="84" y="1600"/>
                  </a:cubicBezTo>
                  <a:cubicBezTo>
                    <a:pt x="272" y="1508"/>
                    <a:pt x="473" y="1442"/>
                    <a:pt x="676" y="1398"/>
                  </a:cubicBezTo>
                  <a:cubicBezTo>
                    <a:pt x="548" y="1183"/>
                    <a:pt x="524" y="894"/>
                    <a:pt x="571" y="659"/>
                  </a:cubicBezTo>
                  <a:cubicBezTo>
                    <a:pt x="620" y="412"/>
                    <a:pt x="755" y="196"/>
                    <a:pt x="940" y="39"/>
                  </a:cubicBezTo>
                  <a:cubicBezTo>
                    <a:pt x="925" y="31"/>
                    <a:pt x="907" y="22"/>
                    <a:pt x="891" y="18"/>
                  </a:cubicBezTo>
                  <a:cubicBezTo>
                    <a:pt x="850" y="6"/>
                    <a:pt x="806" y="0"/>
                    <a:pt x="76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38"/>
            <p:cNvSpPr/>
            <p:nvPr/>
          </p:nvSpPr>
          <p:spPr>
            <a:xfrm>
              <a:off x="3029084" y="228524"/>
              <a:ext cx="56288" cy="43585"/>
            </a:xfrm>
            <a:custGeom>
              <a:rect b="b" l="l" r="r" t="t"/>
              <a:pathLst>
                <a:path extrusionOk="0" h="1098" w="1418">
                  <a:moveTo>
                    <a:pt x="1019" y="1"/>
                  </a:moveTo>
                  <a:cubicBezTo>
                    <a:pt x="876" y="1"/>
                    <a:pt x="733" y="43"/>
                    <a:pt x="608" y="112"/>
                  </a:cubicBezTo>
                  <a:cubicBezTo>
                    <a:pt x="305" y="282"/>
                    <a:pt x="32" y="643"/>
                    <a:pt x="1" y="1000"/>
                  </a:cubicBezTo>
                  <a:cubicBezTo>
                    <a:pt x="79" y="981"/>
                    <a:pt x="160" y="971"/>
                    <a:pt x="241" y="971"/>
                  </a:cubicBezTo>
                  <a:cubicBezTo>
                    <a:pt x="328" y="971"/>
                    <a:pt x="415" y="982"/>
                    <a:pt x="499" y="1005"/>
                  </a:cubicBezTo>
                  <a:cubicBezTo>
                    <a:pt x="569" y="1024"/>
                    <a:pt x="653" y="1054"/>
                    <a:pt x="731" y="1097"/>
                  </a:cubicBezTo>
                  <a:cubicBezTo>
                    <a:pt x="730" y="1089"/>
                    <a:pt x="728" y="1078"/>
                    <a:pt x="727" y="1068"/>
                  </a:cubicBezTo>
                  <a:cubicBezTo>
                    <a:pt x="717" y="987"/>
                    <a:pt x="726" y="906"/>
                    <a:pt x="738" y="826"/>
                  </a:cubicBezTo>
                  <a:cubicBezTo>
                    <a:pt x="764" y="665"/>
                    <a:pt x="814" y="500"/>
                    <a:pt x="917" y="370"/>
                  </a:cubicBezTo>
                  <a:cubicBezTo>
                    <a:pt x="1009" y="253"/>
                    <a:pt x="1143" y="180"/>
                    <a:pt x="1285" y="144"/>
                  </a:cubicBezTo>
                  <a:cubicBezTo>
                    <a:pt x="1329" y="134"/>
                    <a:pt x="1373" y="127"/>
                    <a:pt x="1417" y="123"/>
                  </a:cubicBezTo>
                  <a:cubicBezTo>
                    <a:pt x="1342" y="78"/>
                    <a:pt x="1263" y="39"/>
                    <a:pt x="1168" y="17"/>
                  </a:cubicBezTo>
                  <a:cubicBezTo>
                    <a:pt x="1119" y="6"/>
                    <a:pt x="1069" y="1"/>
                    <a:pt x="1019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38"/>
            <p:cNvSpPr/>
            <p:nvPr/>
          </p:nvSpPr>
          <p:spPr>
            <a:xfrm>
              <a:off x="3022098" y="308708"/>
              <a:ext cx="50889" cy="27667"/>
            </a:xfrm>
            <a:custGeom>
              <a:rect b="b" l="l" r="r" t="t"/>
              <a:pathLst>
                <a:path extrusionOk="0" h="697" w="1282">
                  <a:moveTo>
                    <a:pt x="698" y="1"/>
                  </a:moveTo>
                  <a:cubicBezTo>
                    <a:pt x="685" y="1"/>
                    <a:pt x="671" y="1"/>
                    <a:pt x="658" y="2"/>
                  </a:cubicBezTo>
                  <a:cubicBezTo>
                    <a:pt x="412" y="14"/>
                    <a:pt x="173" y="155"/>
                    <a:pt x="1" y="332"/>
                  </a:cubicBezTo>
                  <a:cubicBezTo>
                    <a:pt x="36" y="383"/>
                    <a:pt x="68" y="435"/>
                    <a:pt x="97" y="487"/>
                  </a:cubicBezTo>
                  <a:cubicBezTo>
                    <a:pt x="114" y="518"/>
                    <a:pt x="131" y="550"/>
                    <a:pt x="147" y="582"/>
                  </a:cubicBezTo>
                  <a:cubicBezTo>
                    <a:pt x="178" y="562"/>
                    <a:pt x="211" y="548"/>
                    <a:pt x="248" y="535"/>
                  </a:cubicBezTo>
                  <a:cubicBezTo>
                    <a:pt x="300" y="520"/>
                    <a:pt x="354" y="512"/>
                    <a:pt x="409" y="512"/>
                  </a:cubicBezTo>
                  <a:cubicBezTo>
                    <a:pt x="434" y="512"/>
                    <a:pt x="460" y="514"/>
                    <a:pt x="485" y="517"/>
                  </a:cubicBezTo>
                  <a:cubicBezTo>
                    <a:pt x="563" y="529"/>
                    <a:pt x="637" y="554"/>
                    <a:pt x="706" y="592"/>
                  </a:cubicBezTo>
                  <a:cubicBezTo>
                    <a:pt x="741" y="611"/>
                    <a:pt x="773" y="634"/>
                    <a:pt x="804" y="659"/>
                  </a:cubicBezTo>
                  <a:cubicBezTo>
                    <a:pt x="819" y="671"/>
                    <a:pt x="831" y="684"/>
                    <a:pt x="843" y="696"/>
                  </a:cubicBezTo>
                  <a:cubicBezTo>
                    <a:pt x="873" y="657"/>
                    <a:pt x="904" y="617"/>
                    <a:pt x="938" y="579"/>
                  </a:cubicBezTo>
                  <a:cubicBezTo>
                    <a:pt x="1036" y="470"/>
                    <a:pt x="1153" y="374"/>
                    <a:pt x="1282" y="301"/>
                  </a:cubicBezTo>
                  <a:cubicBezTo>
                    <a:pt x="1251" y="272"/>
                    <a:pt x="1225" y="235"/>
                    <a:pt x="1192" y="201"/>
                  </a:cubicBezTo>
                  <a:cubicBezTo>
                    <a:pt x="1147" y="155"/>
                    <a:pt x="1094" y="116"/>
                    <a:pt x="1037" y="85"/>
                  </a:cubicBezTo>
                  <a:cubicBezTo>
                    <a:pt x="933" y="29"/>
                    <a:pt x="816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38"/>
            <p:cNvSpPr/>
            <p:nvPr/>
          </p:nvSpPr>
          <p:spPr>
            <a:xfrm>
              <a:off x="3830287" y="724314"/>
              <a:ext cx="77564" cy="116148"/>
            </a:xfrm>
            <a:custGeom>
              <a:rect b="b" l="l" r="r" t="t"/>
              <a:pathLst>
                <a:path extrusionOk="0" h="2926" w="1954">
                  <a:moveTo>
                    <a:pt x="576" y="1"/>
                  </a:moveTo>
                  <a:cubicBezTo>
                    <a:pt x="479" y="1"/>
                    <a:pt x="279" y="140"/>
                    <a:pt x="174" y="217"/>
                  </a:cubicBezTo>
                  <a:cubicBezTo>
                    <a:pt x="151" y="359"/>
                    <a:pt x="120" y="495"/>
                    <a:pt x="75" y="628"/>
                  </a:cubicBezTo>
                  <a:cubicBezTo>
                    <a:pt x="61" y="670"/>
                    <a:pt x="32" y="692"/>
                    <a:pt x="0" y="700"/>
                  </a:cubicBezTo>
                  <a:cubicBezTo>
                    <a:pt x="11" y="712"/>
                    <a:pt x="19" y="724"/>
                    <a:pt x="29" y="738"/>
                  </a:cubicBezTo>
                  <a:cubicBezTo>
                    <a:pt x="105" y="842"/>
                    <a:pt x="149" y="972"/>
                    <a:pt x="179" y="1098"/>
                  </a:cubicBezTo>
                  <a:cubicBezTo>
                    <a:pt x="186" y="1127"/>
                    <a:pt x="193" y="1154"/>
                    <a:pt x="198" y="1181"/>
                  </a:cubicBezTo>
                  <a:cubicBezTo>
                    <a:pt x="210" y="1243"/>
                    <a:pt x="227" y="1322"/>
                    <a:pt x="237" y="1403"/>
                  </a:cubicBezTo>
                  <a:cubicBezTo>
                    <a:pt x="241" y="1445"/>
                    <a:pt x="243" y="1489"/>
                    <a:pt x="240" y="1529"/>
                  </a:cubicBezTo>
                  <a:cubicBezTo>
                    <a:pt x="311" y="1499"/>
                    <a:pt x="382" y="1473"/>
                    <a:pt x="454" y="1461"/>
                  </a:cubicBezTo>
                  <a:cubicBezTo>
                    <a:pt x="470" y="1458"/>
                    <a:pt x="485" y="1457"/>
                    <a:pt x="500" y="1457"/>
                  </a:cubicBezTo>
                  <a:cubicBezTo>
                    <a:pt x="609" y="1457"/>
                    <a:pt x="711" y="1515"/>
                    <a:pt x="805" y="1565"/>
                  </a:cubicBezTo>
                  <a:cubicBezTo>
                    <a:pt x="833" y="1578"/>
                    <a:pt x="861" y="1593"/>
                    <a:pt x="889" y="1608"/>
                  </a:cubicBezTo>
                  <a:cubicBezTo>
                    <a:pt x="961" y="1646"/>
                    <a:pt x="1034" y="1686"/>
                    <a:pt x="1101" y="1731"/>
                  </a:cubicBezTo>
                  <a:cubicBezTo>
                    <a:pt x="1107" y="1734"/>
                    <a:pt x="1115" y="1740"/>
                    <a:pt x="1121" y="1744"/>
                  </a:cubicBezTo>
                  <a:cubicBezTo>
                    <a:pt x="1208" y="1806"/>
                    <a:pt x="1288" y="1882"/>
                    <a:pt x="1335" y="1979"/>
                  </a:cubicBezTo>
                  <a:cubicBezTo>
                    <a:pt x="1391" y="2092"/>
                    <a:pt x="1393" y="2222"/>
                    <a:pt x="1397" y="2344"/>
                  </a:cubicBezTo>
                  <a:cubicBezTo>
                    <a:pt x="1403" y="2486"/>
                    <a:pt x="1401" y="2630"/>
                    <a:pt x="1393" y="2773"/>
                  </a:cubicBezTo>
                  <a:cubicBezTo>
                    <a:pt x="1391" y="2820"/>
                    <a:pt x="1391" y="2873"/>
                    <a:pt x="1386" y="2926"/>
                  </a:cubicBezTo>
                  <a:cubicBezTo>
                    <a:pt x="1396" y="2916"/>
                    <a:pt x="1406" y="2908"/>
                    <a:pt x="1413" y="2898"/>
                  </a:cubicBezTo>
                  <a:cubicBezTo>
                    <a:pt x="1635" y="2644"/>
                    <a:pt x="1830" y="2360"/>
                    <a:pt x="1954" y="2050"/>
                  </a:cubicBezTo>
                  <a:cubicBezTo>
                    <a:pt x="1951" y="2048"/>
                    <a:pt x="1950" y="2046"/>
                    <a:pt x="1949" y="2046"/>
                  </a:cubicBezTo>
                  <a:cubicBezTo>
                    <a:pt x="1850" y="1903"/>
                    <a:pt x="1876" y="1693"/>
                    <a:pt x="1711" y="1592"/>
                  </a:cubicBezTo>
                  <a:cubicBezTo>
                    <a:pt x="1643" y="1549"/>
                    <a:pt x="1555" y="1563"/>
                    <a:pt x="1492" y="1507"/>
                  </a:cubicBezTo>
                  <a:cubicBezTo>
                    <a:pt x="1474" y="1490"/>
                    <a:pt x="1460" y="1469"/>
                    <a:pt x="1450" y="1446"/>
                  </a:cubicBezTo>
                  <a:cubicBezTo>
                    <a:pt x="1434" y="1409"/>
                    <a:pt x="1432" y="1365"/>
                    <a:pt x="1439" y="1325"/>
                  </a:cubicBezTo>
                  <a:cubicBezTo>
                    <a:pt x="1455" y="1249"/>
                    <a:pt x="1502" y="1202"/>
                    <a:pt x="1547" y="1144"/>
                  </a:cubicBezTo>
                  <a:cubicBezTo>
                    <a:pt x="1574" y="1107"/>
                    <a:pt x="1588" y="1089"/>
                    <a:pt x="1552" y="1062"/>
                  </a:cubicBezTo>
                  <a:cubicBezTo>
                    <a:pt x="1548" y="1060"/>
                    <a:pt x="1545" y="1058"/>
                    <a:pt x="1542" y="1055"/>
                  </a:cubicBezTo>
                  <a:cubicBezTo>
                    <a:pt x="1502" y="1029"/>
                    <a:pt x="1448" y="1035"/>
                    <a:pt x="1403" y="1030"/>
                  </a:cubicBezTo>
                  <a:cubicBezTo>
                    <a:pt x="1258" y="1016"/>
                    <a:pt x="1074" y="971"/>
                    <a:pt x="1078" y="790"/>
                  </a:cubicBezTo>
                  <a:cubicBezTo>
                    <a:pt x="1078" y="723"/>
                    <a:pt x="1110" y="666"/>
                    <a:pt x="1144" y="614"/>
                  </a:cubicBezTo>
                  <a:cubicBezTo>
                    <a:pt x="1179" y="560"/>
                    <a:pt x="1226" y="514"/>
                    <a:pt x="1161" y="464"/>
                  </a:cubicBezTo>
                  <a:cubicBezTo>
                    <a:pt x="1137" y="446"/>
                    <a:pt x="1112" y="436"/>
                    <a:pt x="1085" y="431"/>
                  </a:cubicBezTo>
                  <a:cubicBezTo>
                    <a:pt x="1066" y="426"/>
                    <a:pt x="1045" y="425"/>
                    <a:pt x="1025" y="425"/>
                  </a:cubicBezTo>
                  <a:cubicBezTo>
                    <a:pt x="949" y="425"/>
                    <a:pt x="868" y="447"/>
                    <a:pt x="791" y="447"/>
                  </a:cubicBezTo>
                  <a:cubicBezTo>
                    <a:pt x="771" y="447"/>
                    <a:pt x="751" y="445"/>
                    <a:pt x="731" y="441"/>
                  </a:cubicBezTo>
                  <a:cubicBezTo>
                    <a:pt x="710" y="437"/>
                    <a:pt x="690" y="431"/>
                    <a:pt x="670" y="419"/>
                  </a:cubicBezTo>
                  <a:cubicBezTo>
                    <a:pt x="617" y="389"/>
                    <a:pt x="591" y="332"/>
                    <a:pt x="592" y="273"/>
                  </a:cubicBezTo>
                  <a:cubicBezTo>
                    <a:pt x="592" y="206"/>
                    <a:pt x="664" y="78"/>
                    <a:pt x="620" y="19"/>
                  </a:cubicBezTo>
                  <a:cubicBezTo>
                    <a:pt x="610" y="6"/>
                    <a:pt x="595" y="1"/>
                    <a:pt x="576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38"/>
            <p:cNvSpPr/>
            <p:nvPr/>
          </p:nvSpPr>
          <p:spPr>
            <a:xfrm>
              <a:off x="3168254" y="224435"/>
              <a:ext cx="237535" cy="178628"/>
            </a:xfrm>
            <a:custGeom>
              <a:rect b="b" l="l" r="r" t="t"/>
              <a:pathLst>
                <a:path extrusionOk="0" h="4500" w="5984">
                  <a:moveTo>
                    <a:pt x="235" y="0"/>
                  </a:moveTo>
                  <a:lnTo>
                    <a:pt x="41" y="37"/>
                  </a:lnTo>
                  <a:lnTo>
                    <a:pt x="0" y="44"/>
                  </a:lnTo>
                  <a:cubicBezTo>
                    <a:pt x="8" y="60"/>
                    <a:pt x="15" y="77"/>
                    <a:pt x="21" y="93"/>
                  </a:cubicBezTo>
                  <a:lnTo>
                    <a:pt x="41" y="143"/>
                  </a:lnTo>
                  <a:lnTo>
                    <a:pt x="41" y="145"/>
                  </a:lnTo>
                  <a:cubicBezTo>
                    <a:pt x="79" y="251"/>
                    <a:pt x="98" y="366"/>
                    <a:pt x="95" y="479"/>
                  </a:cubicBezTo>
                  <a:cubicBezTo>
                    <a:pt x="95" y="551"/>
                    <a:pt x="87" y="640"/>
                    <a:pt x="63" y="720"/>
                  </a:cubicBezTo>
                  <a:cubicBezTo>
                    <a:pt x="69" y="719"/>
                    <a:pt x="74" y="718"/>
                    <a:pt x="81" y="718"/>
                  </a:cubicBezTo>
                  <a:cubicBezTo>
                    <a:pt x="112" y="715"/>
                    <a:pt x="144" y="714"/>
                    <a:pt x="176" y="714"/>
                  </a:cubicBezTo>
                  <a:cubicBezTo>
                    <a:pt x="211" y="714"/>
                    <a:pt x="246" y="716"/>
                    <a:pt x="281" y="719"/>
                  </a:cubicBezTo>
                  <a:cubicBezTo>
                    <a:pt x="469" y="736"/>
                    <a:pt x="652" y="803"/>
                    <a:pt x="809" y="905"/>
                  </a:cubicBezTo>
                  <a:cubicBezTo>
                    <a:pt x="877" y="949"/>
                    <a:pt x="943" y="1001"/>
                    <a:pt x="1002" y="1057"/>
                  </a:cubicBezTo>
                  <a:cubicBezTo>
                    <a:pt x="1030" y="1082"/>
                    <a:pt x="1058" y="1110"/>
                    <a:pt x="1082" y="1138"/>
                  </a:cubicBezTo>
                  <a:cubicBezTo>
                    <a:pt x="1145" y="1208"/>
                    <a:pt x="1213" y="1283"/>
                    <a:pt x="1240" y="1374"/>
                  </a:cubicBezTo>
                  <a:cubicBezTo>
                    <a:pt x="1245" y="1384"/>
                    <a:pt x="1247" y="1393"/>
                    <a:pt x="1249" y="1403"/>
                  </a:cubicBezTo>
                  <a:cubicBezTo>
                    <a:pt x="1312" y="1391"/>
                    <a:pt x="1377" y="1384"/>
                    <a:pt x="1444" y="1384"/>
                  </a:cubicBezTo>
                  <a:cubicBezTo>
                    <a:pt x="1529" y="1384"/>
                    <a:pt x="1616" y="1395"/>
                    <a:pt x="1705" y="1418"/>
                  </a:cubicBezTo>
                  <a:cubicBezTo>
                    <a:pt x="1815" y="1447"/>
                    <a:pt x="1918" y="1492"/>
                    <a:pt x="2013" y="1552"/>
                  </a:cubicBezTo>
                  <a:cubicBezTo>
                    <a:pt x="2093" y="1603"/>
                    <a:pt x="2166" y="1663"/>
                    <a:pt x="2228" y="1733"/>
                  </a:cubicBezTo>
                  <a:cubicBezTo>
                    <a:pt x="2299" y="1809"/>
                    <a:pt x="2359" y="1898"/>
                    <a:pt x="2403" y="1995"/>
                  </a:cubicBezTo>
                  <a:cubicBezTo>
                    <a:pt x="2504" y="2215"/>
                    <a:pt x="2577" y="2566"/>
                    <a:pt x="2452" y="2798"/>
                  </a:cubicBezTo>
                  <a:cubicBezTo>
                    <a:pt x="2614" y="2844"/>
                    <a:pt x="2771" y="2908"/>
                    <a:pt x="2918" y="2988"/>
                  </a:cubicBezTo>
                  <a:cubicBezTo>
                    <a:pt x="2963" y="3011"/>
                    <a:pt x="3009" y="3038"/>
                    <a:pt x="3053" y="3067"/>
                  </a:cubicBezTo>
                  <a:cubicBezTo>
                    <a:pt x="3194" y="3154"/>
                    <a:pt x="3324" y="3256"/>
                    <a:pt x="3442" y="3374"/>
                  </a:cubicBezTo>
                  <a:cubicBezTo>
                    <a:pt x="3488" y="3418"/>
                    <a:pt x="3532" y="3464"/>
                    <a:pt x="3575" y="3511"/>
                  </a:cubicBezTo>
                  <a:cubicBezTo>
                    <a:pt x="3628" y="3570"/>
                    <a:pt x="3680" y="3632"/>
                    <a:pt x="3730" y="3694"/>
                  </a:cubicBezTo>
                  <a:cubicBezTo>
                    <a:pt x="3799" y="3779"/>
                    <a:pt x="3865" y="3866"/>
                    <a:pt x="3930" y="3955"/>
                  </a:cubicBezTo>
                  <a:cubicBezTo>
                    <a:pt x="4016" y="4072"/>
                    <a:pt x="4101" y="4194"/>
                    <a:pt x="4152" y="4330"/>
                  </a:cubicBezTo>
                  <a:cubicBezTo>
                    <a:pt x="4172" y="4385"/>
                    <a:pt x="4188" y="4441"/>
                    <a:pt x="4195" y="4499"/>
                  </a:cubicBezTo>
                  <a:cubicBezTo>
                    <a:pt x="4225" y="4482"/>
                    <a:pt x="4256" y="4465"/>
                    <a:pt x="4286" y="4448"/>
                  </a:cubicBezTo>
                  <a:cubicBezTo>
                    <a:pt x="4314" y="4433"/>
                    <a:pt x="4343" y="4418"/>
                    <a:pt x="4371" y="4402"/>
                  </a:cubicBezTo>
                  <a:cubicBezTo>
                    <a:pt x="4583" y="4291"/>
                    <a:pt x="4807" y="4195"/>
                    <a:pt x="5038" y="4136"/>
                  </a:cubicBezTo>
                  <a:cubicBezTo>
                    <a:pt x="5115" y="4116"/>
                    <a:pt x="5192" y="4100"/>
                    <a:pt x="5270" y="4089"/>
                  </a:cubicBezTo>
                  <a:cubicBezTo>
                    <a:pt x="5357" y="4076"/>
                    <a:pt x="5445" y="4068"/>
                    <a:pt x="5534" y="4068"/>
                  </a:cubicBezTo>
                  <a:cubicBezTo>
                    <a:pt x="5576" y="4068"/>
                    <a:pt x="5619" y="4070"/>
                    <a:pt x="5662" y="4073"/>
                  </a:cubicBezTo>
                  <a:cubicBezTo>
                    <a:pt x="5697" y="4077"/>
                    <a:pt x="5730" y="4082"/>
                    <a:pt x="5763" y="4087"/>
                  </a:cubicBezTo>
                  <a:cubicBezTo>
                    <a:pt x="5765" y="4085"/>
                    <a:pt x="5765" y="4085"/>
                    <a:pt x="5765" y="4084"/>
                  </a:cubicBezTo>
                  <a:cubicBezTo>
                    <a:pt x="5835" y="3882"/>
                    <a:pt x="5984" y="3579"/>
                    <a:pt x="5726" y="3439"/>
                  </a:cubicBezTo>
                  <a:cubicBezTo>
                    <a:pt x="5667" y="3407"/>
                    <a:pt x="5600" y="3390"/>
                    <a:pt x="5534" y="3381"/>
                  </a:cubicBezTo>
                  <a:cubicBezTo>
                    <a:pt x="5452" y="3367"/>
                    <a:pt x="5366" y="3369"/>
                    <a:pt x="5282" y="3366"/>
                  </a:cubicBezTo>
                  <a:cubicBezTo>
                    <a:pt x="5210" y="3365"/>
                    <a:pt x="5138" y="3361"/>
                    <a:pt x="5069" y="3346"/>
                  </a:cubicBezTo>
                  <a:cubicBezTo>
                    <a:pt x="4985" y="3329"/>
                    <a:pt x="4900" y="3294"/>
                    <a:pt x="4855" y="3216"/>
                  </a:cubicBezTo>
                  <a:cubicBezTo>
                    <a:pt x="4809" y="3142"/>
                    <a:pt x="4822" y="3063"/>
                    <a:pt x="4830" y="2981"/>
                  </a:cubicBezTo>
                  <a:cubicBezTo>
                    <a:pt x="4838" y="2911"/>
                    <a:pt x="4815" y="2866"/>
                    <a:pt x="4777" y="2836"/>
                  </a:cubicBezTo>
                  <a:cubicBezTo>
                    <a:pt x="4724" y="2798"/>
                    <a:pt x="4642" y="2786"/>
                    <a:pt x="4562" y="2781"/>
                  </a:cubicBezTo>
                  <a:cubicBezTo>
                    <a:pt x="4487" y="2777"/>
                    <a:pt x="4411" y="2778"/>
                    <a:pt x="4357" y="2772"/>
                  </a:cubicBezTo>
                  <a:cubicBezTo>
                    <a:pt x="4190" y="2748"/>
                    <a:pt x="4030" y="2652"/>
                    <a:pt x="4036" y="2463"/>
                  </a:cubicBezTo>
                  <a:cubicBezTo>
                    <a:pt x="4042" y="2299"/>
                    <a:pt x="4187" y="2033"/>
                    <a:pt x="3938" y="1989"/>
                  </a:cubicBezTo>
                  <a:cubicBezTo>
                    <a:pt x="3937" y="1987"/>
                    <a:pt x="3937" y="1987"/>
                    <a:pt x="3936" y="1987"/>
                  </a:cubicBezTo>
                  <a:cubicBezTo>
                    <a:pt x="3898" y="1981"/>
                    <a:pt x="3858" y="1980"/>
                    <a:pt x="3817" y="1980"/>
                  </a:cubicBezTo>
                  <a:cubicBezTo>
                    <a:pt x="3787" y="1980"/>
                    <a:pt x="3756" y="1981"/>
                    <a:pt x="3726" y="1981"/>
                  </a:cubicBezTo>
                  <a:cubicBezTo>
                    <a:pt x="3708" y="1982"/>
                    <a:pt x="3691" y="1982"/>
                    <a:pt x="3673" y="1982"/>
                  </a:cubicBezTo>
                  <a:cubicBezTo>
                    <a:pt x="3560" y="1982"/>
                    <a:pt x="3451" y="1968"/>
                    <a:pt x="3363" y="1878"/>
                  </a:cubicBezTo>
                  <a:cubicBezTo>
                    <a:pt x="3250" y="1761"/>
                    <a:pt x="3291" y="1611"/>
                    <a:pt x="3261" y="1470"/>
                  </a:cubicBezTo>
                  <a:cubicBezTo>
                    <a:pt x="3250" y="1411"/>
                    <a:pt x="3213" y="1396"/>
                    <a:pt x="3168" y="1396"/>
                  </a:cubicBezTo>
                  <a:cubicBezTo>
                    <a:pt x="3149" y="1396"/>
                    <a:pt x="3129" y="1399"/>
                    <a:pt x="3109" y="1402"/>
                  </a:cubicBezTo>
                  <a:cubicBezTo>
                    <a:pt x="3087" y="1406"/>
                    <a:pt x="3066" y="1409"/>
                    <a:pt x="3046" y="1412"/>
                  </a:cubicBezTo>
                  <a:cubicBezTo>
                    <a:pt x="3007" y="1417"/>
                    <a:pt x="2967" y="1421"/>
                    <a:pt x="2928" y="1421"/>
                  </a:cubicBezTo>
                  <a:cubicBezTo>
                    <a:pt x="2916" y="1421"/>
                    <a:pt x="2904" y="1421"/>
                    <a:pt x="2893" y="1420"/>
                  </a:cubicBezTo>
                  <a:cubicBezTo>
                    <a:pt x="2859" y="1419"/>
                    <a:pt x="2828" y="1414"/>
                    <a:pt x="2796" y="1406"/>
                  </a:cubicBezTo>
                  <a:cubicBezTo>
                    <a:pt x="2765" y="1398"/>
                    <a:pt x="2738" y="1389"/>
                    <a:pt x="2710" y="1378"/>
                  </a:cubicBezTo>
                  <a:cubicBezTo>
                    <a:pt x="2583" y="1361"/>
                    <a:pt x="2473" y="1297"/>
                    <a:pt x="2382" y="1195"/>
                  </a:cubicBezTo>
                  <a:cubicBezTo>
                    <a:pt x="2327" y="1131"/>
                    <a:pt x="2291" y="1049"/>
                    <a:pt x="2242" y="980"/>
                  </a:cubicBezTo>
                  <a:lnTo>
                    <a:pt x="2242" y="979"/>
                  </a:lnTo>
                  <a:cubicBezTo>
                    <a:pt x="2200" y="920"/>
                    <a:pt x="2151" y="874"/>
                    <a:pt x="2073" y="855"/>
                  </a:cubicBezTo>
                  <a:cubicBezTo>
                    <a:pt x="2054" y="851"/>
                    <a:pt x="2035" y="848"/>
                    <a:pt x="2015" y="846"/>
                  </a:cubicBezTo>
                  <a:cubicBezTo>
                    <a:pt x="1987" y="843"/>
                    <a:pt x="1957" y="842"/>
                    <a:pt x="1927" y="842"/>
                  </a:cubicBezTo>
                  <a:cubicBezTo>
                    <a:pt x="1849" y="842"/>
                    <a:pt x="1763" y="848"/>
                    <a:pt x="1679" y="848"/>
                  </a:cubicBezTo>
                  <a:cubicBezTo>
                    <a:pt x="1516" y="848"/>
                    <a:pt x="1360" y="826"/>
                    <a:pt x="1281" y="694"/>
                  </a:cubicBezTo>
                  <a:cubicBezTo>
                    <a:pt x="1204" y="567"/>
                    <a:pt x="1288" y="442"/>
                    <a:pt x="1346" y="325"/>
                  </a:cubicBezTo>
                  <a:cubicBezTo>
                    <a:pt x="1424" y="171"/>
                    <a:pt x="1278" y="95"/>
                    <a:pt x="1143" y="84"/>
                  </a:cubicBezTo>
                  <a:cubicBezTo>
                    <a:pt x="1130" y="82"/>
                    <a:pt x="1117" y="81"/>
                    <a:pt x="1104" y="81"/>
                  </a:cubicBezTo>
                  <a:cubicBezTo>
                    <a:pt x="1092" y="81"/>
                    <a:pt x="1079" y="82"/>
                    <a:pt x="1068" y="84"/>
                  </a:cubicBezTo>
                  <a:cubicBezTo>
                    <a:pt x="1016" y="88"/>
                    <a:pt x="965" y="98"/>
                    <a:pt x="913" y="109"/>
                  </a:cubicBezTo>
                  <a:cubicBezTo>
                    <a:pt x="808" y="129"/>
                    <a:pt x="707" y="154"/>
                    <a:pt x="601" y="154"/>
                  </a:cubicBezTo>
                  <a:cubicBezTo>
                    <a:pt x="582" y="154"/>
                    <a:pt x="563" y="153"/>
                    <a:pt x="544" y="151"/>
                  </a:cubicBezTo>
                  <a:cubicBezTo>
                    <a:pt x="451" y="143"/>
                    <a:pt x="344" y="115"/>
                    <a:pt x="273" y="47"/>
                  </a:cubicBezTo>
                  <a:cubicBezTo>
                    <a:pt x="259" y="34"/>
                    <a:pt x="245" y="18"/>
                    <a:pt x="235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38"/>
            <p:cNvSpPr/>
            <p:nvPr/>
          </p:nvSpPr>
          <p:spPr>
            <a:xfrm>
              <a:off x="3062428" y="180890"/>
              <a:ext cx="123174" cy="45332"/>
            </a:xfrm>
            <a:custGeom>
              <a:rect b="b" l="l" r="r" t="t"/>
              <a:pathLst>
                <a:path extrusionOk="0" h="1142" w="3103">
                  <a:moveTo>
                    <a:pt x="2242" y="1"/>
                  </a:moveTo>
                  <a:cubicBezTo>
                    <a:pt x="2226" y="1"/>
                    <a:pt x="2210" y="2"/>
                    <a:pt x="2195" y="5"/>
                  </a:cubicBezTo>
                  <a:cubicBezTo>
                    <a:pt x="2037" y="31"/>
                    <a:pt x="1912" y="151"/>
                    <a:pt x="1778" y="232"/>
                  </a:cubicBezTo>
                  <a:cubicBezTo>
                    <a:pt x="1765" y="242"/>
                    <a:pt x="1750" y="250"/>
                    <a:pt x="1734" y="258"/>
                  </a:cubicBezTo>
                  <a:cubicBezTo>
                    <a:pt x="1676" y="287"/>
                    <a:pt x="1615" y="313"/>
                    <a:pt x="1551" y="329"/>
                  </a:cubicBezTo>
                  <a:cubicBezTo>
                    <a:pt x="1512" y="338"/>
                    <a:pt x="1473" y="343"/>
                    <a:pt x="1433" y="343"/>
                  </a:cubicBezTo>
                  <a:cubicBezTo>
                    <a:pt x="1395" y="343"/>
                    <a:pt x="1357" y="338"/>
                    <a:pt x="1319" y="328"/>
                  </a:cubicBezTo>
                  <a:cubicBezTo>
                    <a:pt x="1255" y="311"/>
                    <a:pt x="1198" y="273"/>
                    <a:pt x="1137" y="247"/>
                  </a:cubicBezTo>
                  <a:cubicBezTo>
                    <a:pt x="1102" y="232"/>
                    <a:pt x="1070" y="226"/>
                    <a:pt x="1038" y="226"/>
                  </a:cubicBezTo>
                  <a:cubicBezTo>
                    <a:pt x="986" y="226"/>
                    <a:pt x="937" y="244"/>
                    <a:pt x="885" y="271"/>
                  </a:cubicBezTo>
                  <a:cubicBezTo>
                    <a:pt x="817" y="310"/>
                    <a:pt x="754" y="354"/>
                    <a:pt x="693" y="402"/>
                  </a:cubicBezTo>
                  <a:cubicBezTo>
                    <a:pt x="624" y="456"/>
                    <a:pt x="559" y="511"/>
                    <a:pt x="492" y="566"/>
                  </a:cubicBezTo>
                  <a:cubicBezTo>
                    <a:pt x="401" y="639"/>
                    <a:pt x="310" y="709"/>
                    <a:pt x="203" y="760"/>
                  </a:cubicBezTo>
                  <a:cubicBezTo>
                    <a:pt x="138" y="792"/>
                    <a:pt x="70" y="817"/>
                    <a:pt x="0" y="833"/>
                  </a:cubicBezTo>
                  <a:lnTo>
                    <a:pt x="32" y="1036"/>
                  </a:lnTo>
                  <a:cubicBezTo>
                    <a:pt x="78" y="1029"/>
                    <a:pt x="126" y="1025"/>
                    <a:pt x="173" y="1025"/>
                  </a:cubicBezTo>
                  <a:cubicBezTo>
                    <a:pt x="231" y="1025"/>
                    <a:pt x="289" y="1031"/>
                    <a:pt x="346" y="1042"/>
                  </a:cubicBezTo>
                  <a:cubicBezTo>
                    <a:pt x="424" y="1060"/>
                    <a:pt x="505" y="1086"/>
                    <a:pt x="584" y="1120"/>
                  </a:cubicBezTo>
                  <a:cubicBezTo>
                    <a:pt x="596" y="1105"/>
                    <a:pt x="609" y="1089"/>
                    <a:pt x="621" y="1073"/>
                  </a:cubicBezTo>
                  <a:cubicBezTo>
                    <a:pt x="677" y="1005"/>
                    <a:pt x="741" y="942"/>
                    <a:pt x="810" y="886"/>
                  </a:cubicBezTo>
                  <a:cubicBezTo>
                    <a:pt x="1027" y="707"/>
                    <a:pt x="1299" y="594"/>
                    <a:pt x="1578" y="573"/>
                  </a:cubicBezTo>
                  <a:cubicBezTo>
                    <a:pt x="1613" y="570"/>
                    <a:pt x="1648" y="569"/>
                    <a:pt x="1684" y="569"/>
                  </a:cubicBezTo>
                  <a:cubicBezTo>
                    <a:pt x="1727" y="569"/>
                    <a:pt x="1769" y="571"/>
                    <a:pt x="1812" y="576"/>
                  </a:cubicBezTo>
                  <a:cubicBezTo>
                    <a:pt x="1910" y="584"/>
                    <a:pt x="2006" y="607"/>
                    <a:pt x="2101" y="639"/>
                  </a:cubicBezTo>
                  <a:cubicBezTo>
                    <a:pt x="2350" y="727"/>
                    <a:pt x="2557" y="904"/>
                    <a:pt x="2671" y="1141"/>
                  </a:cubicBezTo>
                  <a:lnTo>
                    <a:pt x="2710" y="1134"/>
                  </a:lnTo>
                  <a:lnTo>
                    <a:pt x="2905" y="1097"/>
                  </a:lnTo>
                  <a:cubicBezTo>
                    <a:pt x="2897" y="1083"/>
                    <a:pt x="2889" y="1067"/>
                    <a:pt x="2884" y="1050"/>
                  </a:cubicBezTo>
                  <a:cubicBezTo>
                    <a:pt x="2853" y="954"/>
                    <a:pt x="2900" y="863"/>
                    <a:pt x="2955" y="787"/>
                  </a:cubicBezTo>
                  <a:cubicBezTo>
                    <a:pt x="2957" y="785"/>
                    <a:pt x="2958" y="782"/>
                    <a:pt x="2959" y="781"/>
                  </a:cubicBezTo>
                  <a:cubicBezTo>
                    <a:pt x="3001" y="728"/>
                    <a:pt x="3087" y="654"/>
                    <a:pt x="3103" y="578"/>
                  </a:cubicBezTo>
                  <a:cubicBezTo>
                    <a:pt x="3057" y="576"/>
                    <a:pt x="3011" y="572"/>
                    <a:pt x="2964" y="566"/>
                  </a:cubicBezTo>
                  <a:cubicBezTo>
                    <a:pt x="2885" y="561"/>
                    <a:pt x="2807" y="555"/>
                    <a:pt x="2729" y="547"/>
                  </a:cubicBezTo>
                  <a:cubicBezTo>
                    <a:pt x="2678" y="542"/>
                    <a:pt x="2626" y="536"/>
                    <a:pt x="2577" y="530"/>
                  </a:cubicBezTo>
                  <a:cubicBezTo>
                    <a:pt x="2439" y="510"/>
                    <a:pt x="2389" y="406"/>
                    <a:pt x="2412" y="276"/>
                  </a:cubicBezTo>
                  <a:cubicBezTo>
                    <a:pt x="2427" y="201"/>
                    <a:pt x="2465" y="135"/>
                    <a:pt x="2406" y="68"/>
                  </a:cubicBezTo>
                  <a:cubicBezTo>
                    <a:pt x="2364" y="21"/>
                    <a:pt x="2303" y="1"/>
                    <a:pt x="2242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38"/>
            <p:cNvSpPr/>
            <p:nvPr/>
          </p:nvSpPr>
          <p:spPr>
            <a:xfrm>
              <a:off x="2892891" y="213956"/>
              <a:ext cx="170847" cy="108486"/>
            </a:xfrm>
            <a:custGeom>
              <a:rect b="b" l="l" r="r" t="t"/>
              <a:pathLst>
                <a:path extrusionOk="0" h="2733" w="4304">
                  <a:moveTo>
                    <a:pt x="4270" y="1"/>
                  </a:moveTo>
                  <a:cubicBezTo>
                    <a:pt x="4198" y="18"/>
                    <a:pt x="4124" y="26"/>
                    <a:pt x="4047" y="26"/>
                  </a:cubicBezTo>
                  <a:cubicBezTo>
                    <a:pt x="4042" y="26"/>
                    <a:pt x="4037" y="26"/>
                    <a:pt x="4032" y="26"/>
                  </a:cubicBezTo>
                  <a:cubicBezTo>
                    <a:pt x="4028" y="26"/>
                    <a:pt x="4022" y="26"/>
                    <a:pt x="4018" y="25"/>
                  </a:cubicBezTo>
                  <a:cubicBezTo>
                    <a:pt x="3938" y="23"/>
                    <a:pt x="3855" y="14"/>
                    <a:pt x="3772" y="14"/>
                  </a:cubicBezTo>
                  <a:cubicBezTo>
                    <a:pt x="3761" y="14"/>
                    <a:pt x="3749" y="14"/>
                    <a:pt x="3737" y="14"/>
                  </a:cubicBezTo>
                  <a:cubicBezTo>
                    <a:pt x="3682" y="14"/>
                    <a:pt x="3627" y="18"/>
                    <a:pt x="3573" y="33"/>
                  </a:cubicBezTo>
                  <a:cubicBezTo>
                    <a:pt x="3364" y="88"/>
                    <a:pt x="3193" y="233"/>
                    <a:pt x="3024" y="365"/>
                  </a:cubicBezTo>
                  <a:cubicBezTo>
                    <a:pt x="2991" y="391"/>
                    <a:pt x="2960" y="415"/>
                    <a:pt x="2928" y="439"/>
                  </a:cubicBezTo>
                  <a:cubicBezTo>
                    <a:pt x="2891" y="465"/>
                    <a:pt x="2855" y="490"/>
                    <a:pt x="2819" y="512"/>
                  </a:cubicBezTo>
                  <a:cubicBezTo>
                    <a:pt x="2636" y="624"/>
                    <a:pt x="2446" y="686"/>
                    <a:pt x="2222" y="699"/>
                  </a:cubicBezTo>
                  <a:cubicBezTo>
                    <a:pt x="2191" y="702"/>
                    <a:pt x="2158" y="702"/>
                    <a:pt x="2127" y="703"/>
                  </a:cubicBezTo>
                  <a:cubicBezTo>
                    <a:pt x="2043" y="704"/>
                    <a:pt x="1958" y="707"/>
                    <a:pt x="1876" y="719"/>
                  </a:cubicBezTo>
                  <a:cubicBezTo>
                    <a:pt x="1829" y="728"/>
                    <a:pt x="1782" y="739"/>
                    <a:pt x="1736" y="757"/>
                  </a:cubicBezTo>
                  <a:cubicBezTo>
                    <a:pt x="1599" y="813"/>
                    <a:pt x="1496" y="921"/>
                    <a:pt x="1397" y="1028"/>
                  </a:cubicBezTo>
                  <a:cubicBezTo>
                    <a:pt x="1331" y="1097"/>
                    <a:pt x="1268" y="1165"/>
                    <a:pt x="1196" y="1223"/>
                  </a:cubicBezTo>
                  <a:cubicBezTo>
                    <a:pt x="1156" y="1259"/>
                    <a:pt x="1115" y="1288"/>
                    <a:pt x="1068" y="1316"/>
                  </a:cubicBezTo>
                  <a:cubicBezTo>
                    <a:pt x="1042" y="1332"/>
                    <a:pt x="1013" y="1346"/>
                    <a:pt x="986" y="1359"/>
                  </a:cubicBezTo>
                  <a:cubicBezTo>
                    <a:pt x="882" y="1406"/>
                    <a:pt x="773" y="1440"/>
                    <a:pt x="665" y="1474"/>
                  </a:cubicBezTo>
                  <a:cubicBezTo>
                    <a:pt x="403" y="1557"/>
                    <a:pt x="28" y="1686"/>
                    <a:pt x="1" y="2013"/>
                  </a:cubicBezTo>
                  <a:cubicBezTo>
                    <a:pt x="1" y="2014"/>
                    <a:pt x="0" y="2015"/>
                    <a:pt x="0" y="2016"/>
                  </a:cubicBezTo>
                  <a:cubicBezTo>
                    <a:pt x="53" y="2061"/>
                    <a:pt x="97" y="2119"/>
                    <a:pt x="133" y="2182"/>
                  </a:cubicBezTo>
                  <a:cubicBezTo>
                    <a:pt x="153" y="2160"/>
                    <a:pt x="181" y="2143"/>
                    <a:pt x="214" y="2133"/>
                  </a:cubicBezTo>
                  <a:cubicBezTo>
                    <a:pt x="238" y="2125"/>
                    <a:pt x="264" y="2121"/>
                    <a:pt x="289" y="2121"/>
                  </a:cubicBezTo>
                  <a:cubicBezTo>
                    <a:pt x="320" y="2121"/>
                    <a:pt x="350" y="2126"/>
                    <a:pt x="378" y="2136"/>
                  </a:cubicBezTo>
                  <a:cubicBezTo>
                    <a:pt x="382" y="2138"/>
                    <a:pt x="383" y="2138"/>
                    <a:pt x="386" y="2139"/>
                  </a:cubicBezTo>
                  <a:cubicBezTo>
                    <a:pt x="355" y="2013"/>
                    <a:pt x="362" y="1873"/>
                    <a:pt x="488" y="1838"/>
                  </a:cubicBezTo>
                  <a:cubicBezTo>
                    <a:pt x="504" y="1833"/>
                    <a:pt x="521" y="1831"/>
                    <a:pt x="538" y="1831"/>
                  </a:cubicBezTo>
                  <a:cubicBezTo>
                    <a:pt x="603" y="1831"/>
                    <a:pt x="667" y="1864"/>
                    <a:pt x="720" y="1911"/>
                  </a:cubicBezTo>
                  <a:cubicBezTo>
                    <a:pt x="735" y="1860"/>
                    <a:pt x="757" y="1813"/>
                    <a:pt x="798" y="1773"/>
                  </a:cubicBezTo>
                  <a:cubicBezTo>
                    <a:pt x="845" y="1727"/>
                    <a:pt x="902" y="1706"/>
                    <a:pt x="959" y="1706"/>
                  </a:cubicBezTo>
                  <a:cubicBezTo>
                    <a:pt x="1015" y="1706"/>
                    <a:pt x="1072" y="1726"/>
                    <a:pt x="1120" y="1766"/>
                  </a:cubicBezTo>
                  <a:lnTo>
                    <a:pt x="1121" y="1768"/>
                  </a:lnTo>
                  <a:cubicBezTo>
                    <a:pt x="1226" y="1858"/>
                    <a:pt x="1260" y="1994"/>
                    <a:pt x="1273" y="2127"/>
                  </a:cubicBezTo>
                  <a:cubicBezTo>
                    <a:pt x="1274" y="2141"/>
                    <a:pt x="1276" y="2156"/>
                    <a:pt x="1277" y="2171"/>
                  </a:cubicBezTo>
                  <a:cubicBezTo>
                    <a:pt x="1282" y="2232"/>
                    <a:pt x="1283" y="2291"/>
                    <a:pt x="1287" y="2352"/>
                  </a:cubicBezTo>
                  <a:cubicBezTo>
                    <a:pt x="1290" y="2425"/>
                    <a:pt x="1295" y="2495"/>
                    <a:pt x="1289" y="2568"/>
                  </a:cubicBezTo>
                  <a:cubicBezTo>
                    <a:pt x="1336" y="2557"/>
                    <a:pt x="1384" y="2552"/>
                    <a:pt x="1432" y="2552"/>
                  </a:cubicBezTo>
                  <a:cubicBezTo>
                    <a:pt x="1436" y="2552"/>
                    <a:pt x="1440" y="2552"/>
                    <a:pt x="1445" y="2552"/>
                  </a:cubicBezTo>
                  <a:lnTo>
                    <a:pt x="1446" y="2552"/>
                  </a:lnTo>
                  <a:cubicBezTo>
                    <a:pt x="1566" y="2558"/>
                    <a:pt x="1667" y="2603"/>
                    <a:pt x="1753" y="2670"/>
                  </a:cubicBezTo>
                  <a:cubicBezTo>
                    <a:pt x="1778" y="2688"/>
                    <a:pt x="1803" y="2711"/>
                    <a:pt x="1825" y="2733"/>
                  </a:cubicBezTo>
                  <a:cubicBezTo>
                    <a:pt x="1899" y="2654"/>
                    <a:pt x="1987" y="2587"/>
                    <a:pt x="2083" y="2529"/>
                  </a:cubicBezTo>
                  <a:cubicBezTo>
                    <a:pt x="2013" y="2495"/>
                    <a:pt x="1949" y="2452"/>
                    <a:pt x="1887" y="2400"/>
                  </a:cubicBezTo>
                  <a:cubicBezTo>
                    <a:pt x="1784" y="2316"/>
                    <a:pt x="1698" y="2211"/>
                    <a:pt x="1678" y="2075"/>
                  </a:cubicBezTo>
                  <a:cubicBezTo>
                    <a:pt x="1662" y="1968"/>
                    <a:pt x="1703" y="1837"/>
                    <a:pt x="1816" y="1801"/>
                  </a:cubicBezTo>
                  <a:cubicBezTo>
                    <a:pt x="1834" y="1796"/>
                    <a:pt x="1852" y="1793"/>
                    <a:pt x="1871" y="1793"/>
                  </a:cubicBezTo>
                  <a:cubicBezTo>
                    <a:pt x="1898" y="1793"/>
                    <a:pt x="1926" y="1798"/>
                    <a:pt x="1953" y="1808"/>
                  </a:cubicBezTo>
                  <a:cubicBezTo>
                    <a:pt x="1953" y="1800"/>
                    <a:pt x="1951" y="1794"/>
                    <a:pt x="1951" y="1787"/>
                  </a:cubicBezTo>
                  <a:cubicBezTo>
                    <a:pt x="1949" y="1716"/>
                    <a:pt x="1950" y="1615"/>
                    <a:pt x="2003" y="1560"/>
                  </a:cubicBezTo>
                  <a:cubicBezTo>
                    <a:pt x="2033" y="1529"/>
                    <a:pt x="2063" y="1517"/>
                    <a:pt x="2094" y="1517"/>
                  </a:cubicBezTo>
                  <a:cubicBezTo>
                    <a:pt x="2145" y="1517"/>
                    <a:pt x="2196" y="1553"/>
                    <a:pt x="2241" y="1601"/>
                  </a:cubicBezTo>
                  <a:cubicBezTo>
                    <a:pt x="2247" y="1582"/>
                    <a:pt x="2255" y="1563"/>
                    <a:pt x="2265" y="1546"/>
                  </a:cubicBezTo>
                  <a:cubicBezTo>
                    <a:pt x="2286" y="1506"/>
                    <a:pt x="2314" y="1468"/>
                    <a:pt x="2356" y="1440"/>
                  </a:cubicBezTo>
                  <a:cubicBezTo>
                    <a:pt x="2386" y="1417"/>
                    <a:pt x="2419" y="1404"/>
                    <a:pt x="2454" y="1396"/>
                  </a:cubicBezTo>
                  <a:cubicBezTo>
                    <a:pt x="2471" y="1393"/>
                    <a:pt x="2488" y="1391"/>
                    <a:pt x="2505" y="1391"/>
                  </a:cubicBezTo>
                  <a:cubicBezTo>
                    <a:pt x="2576" y="1391"/>
                    <a:pt x="2645" y="1422"/>
                    <a:pt x="2685" y="1489"/>
                  </a:cubicBezTo>
                  <a:cubicBezTo>
                    <a:pt x="2721" y="1545"/>
                    <a:pt x="2731" y="1612"/>
                    <a:pt x="2739" y="1675"/>
                  </a:cubicBezTo>
                  <a:cubicBezTo>
                    <a:pt x="2748" y="1747"/>
                    <a:pt x="2755" y="1820"/>
                    <a:pt x="2758" y="1893"/>
                  </a:cubicBezTo>
                  <a:cubicBezTo>
                    <a:pt x="2763" y="1885"/>
                    <a:pt x="2767" y="1877"/>
                    <a:pt x="2772" y="1869"/>
                  </a:cubicBezTo>
                  <a:cubicBezTo>
                    <a:pt x="2817" y="1790"/>
                    <a:pt x="2876" y="1717"/>
                    <a:pt x="2940" y="1651"/>
                  </a:cubicBezTo>
                  <a:cubicBezTo>
                    <a:pt x="3024" y="1567"/>
                    <a:pt x="3121" y="1494"/>
                    <a:pt x="3227" y="1441"/>
                  </a:cubicBezTo>
                  <a:cubicBezTo>
                    <a:pt x="3242" y="1435"/>
                    <a:pt x="3258" y="1427"/>
                    <a:pt x="3274" y="1420"/>
                  </a:cubicBezTo>
                  <a:cubicBezTo>
                    <a:pt x="3257" y="1301"/>
                    <a:pt x="3274" y="1186"/>
                    <a:pt x="3313" y="1077"/>
                  </a:cubicBezTo>
                  <a:cubicBezTo>
                    <a:pt x="3351" y="968"/>
                    <a:pt x="3409" y="865"/>
                    <a:pt x="3475" y="770"/>
                  </a:cubicBezTo>
                  <a:cubicBezTo>
                    <a:pt x="3588" y="605"/>
                    <a:pt x="3730" y="454"/>
                    <a:pt x="3902" y="350"/>
                  </a:cubicBezTo>
                  <a:cubicBezTo>
                    <a:pt x="3916" y="341"/>
                    <a:pt x="3933" y="332"/>
                    <a:pt x="3948" y="323"/>
                  </a:cubicBezTo>
                  <a:cubicBezTo>
                    <a:pt x="4000" y="296"/>
                    <a:pt x="4052" y="272"/>
                    <a:pt x="4104" y="254"/>
                  </a:cubicBezTo>
                  <a:cubicBezTo>
                    <a:pt x="4168" y="230"/>
                    <a:pt x="4236" y="213"/>
                    <a:pt x="4304" y="204"/>
                  </a:cubicBezTo>
                  <a:lnTo>
                    <a:pt x="427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38"/>
            <p:cNvSpPr/>
            <p:nvPr/>
          </p:nvSpPr>
          <p:spPr>
            <a:xfrm>
              <a:off x="3020946" y="281834"/>
              <a:ext cx="38703" cy="32590"/>
            </a:xfrm>
            <a:custGeom>
              <a:rect b="b" l="l" r="r" t="t"/>
              <a:pathLst>
                <a:path extrusionOk="0" h="821" w="975">
                  <a:moveTo>
                    <a:pt x="951" y="1"/>
                  </a:moveTo>
                  <a:cubicBezTo>
                    <a:pt x="714" y="49"/>
                    <a:pt x="485" y="117"/>
                    <a:pt x="305" y="285"/>
                  </a:cubicBezTo>
                  <a:cubicBezTo>
                    <a:pt x="204" y="378"/>
                    <a:pt x="126" y="488"/>
                    <a:pt x="68" y="612"/>
                  </a:cubicBezTo>
                  <a:cubicBezTo>
                    <a:pt x="41" y="671"/>
                    <a:pt x="21" y="733"/>
                    <a:pt x="5" y="795"/>
                  </a:cubicBezTo>
                  <a:cubicBezTo>
                    <a:pt x="4" y="804"/>
                    <a:pt x="3" y="811"/>
                    <a:pt x="1" y="820"/>
                  </a:cubicBezTo>
                  <a:cubicBezTo>
                    <a:pt x="53" y="763"/>
                    <a:pt x="123" y="714"/>
                    <a:pt x="180" y="676"/>
                  </a:cubicBezTo>
                  <a:cubicBezTo>
                    <a:pt x="322" y="584"/>
                    <a:pt x="484" y="525"/>
                    <a:pt x="654" y="507"/>
                  </a:cubicBezTo>
                  <a:cubicBezTo>
                    <a:pt x="679" y="505"/>
                    <a:pt x="705" y="504"/>
                    <a:pt x="731" y="504"/>
                  </a:cubicBezTo>
                  <a:cubicBezTo>
                    <a:pt x="753" y="504"/>
                    <a:pt x="775" y="505"/>
                    <a:pt x="796" y="506"/>
                  </a:cubicBezTo>
                  <a:cubicBezTo>
                    <a:pt x="806" y="327"/>
                    <a:pt x="872" y="162"/>
                    <a:pt x="975" y="22"/>
                  </a:cubicBezTo>
                  <a:cubicBezTo>
                    <a:pt x="966" y="16"/>
                    <a:pt x="958" y="8"/>
                    <a:pt x="95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38"/>
            <p:cNvSpPr/>
            <p:nvPr/>
          </p:nvSpPr>
          <p:spPr>
            <a:xfrm>
              <a:off x="2926711" y="588280"/>
              <a:ext cx="132462" cy="145800"/>
            </a:xfrm>
            <a:custGeom>
              <a:rect b="b" l="l" r="r" t="t"/>
              <a:pathLst>
                <a:path extrusionOk="0" h="3673" w="3337">
                  <a:moveTo>
                    <a:pt x="0" y="0"/>
                  </a:moveTo>
                  <a:lnTo>
                    <a:pt x="0" y="0"/>
                  </a:lnTo>
                  <a:cubicBezTo>
                    <a:pt x="48" y="585"/>
                    <a:pt x="103" y="1179"/>
                    <a:pt x="156" y="1771"/>
                  </a:cubicBezTo>
                  <a:cubicBezTo>
                    <a:pt x="296" y="1863"/>
                    <a:pt x="421" y="1973"/>
                    <a:pt x="494" y="2120"/>
                  </a:cubicBezTo>
                  <a:cubicBezTo>
                    <a:pt x="512" y="2156"/>
                    <a:pt x="526" y="2193"/>
                    <a:pt x="537" y="2231"/>
                  </a:cubicBezTo>
                  <a:cubicBezTo>
                    <a:pt x="602" y="2340"/>
                    <a:pt x="652" y="2459"/>
                    <a:pt x="687" y="2584"/>
                  </a:cubicBezTo>
                  <a:cubicBezTo>
                    <a:pt x="739" y="2782"/>
                    <a:pt x="751" y="2988"/>
                    <a:pt x="748" y="3191"/>
                  </a:cubicBezTo>
                  <a:cubicBezTo>
                    <a:pt x="745" y="3303"/>
                    <a:pt x="738" y="3415"/>
                    <a:pt x="727" y="3527"/>
                  </a:cubicBezTo>
                  <a:cubicBezTo>
                    <a:pt x="723" y="3572"/>
                    <a:pt x="723" y="3623"/>
                    <a:pt x="717" y="3672"/>
                  </a:cubicBezTo>
                  <a:cubicBezTo>
                    <a:pt x="1151" y="3384"/>
                    <a:pt x="1587" y="3094"/>
                    <a:pt x="2025" y="2811"/>
                  </a:cubicBezTo>
                  <a:cubicBezTo>
                    <a:pt x="2443" y="2539"/>
                    <a:pt x="2863" y="2270"/>
                    <a:pt x="3285" y="2002"/>
                  </a:cubicBezTo>
                  <a:cubicBezTo>
                    <a:pt x="3267" y="1985"/>
                    <a:pt x="3258" y="1963"/>
                    <a:pt x="3262" y="1936"/>
                  </a:cubicBezTo>
                  <a:cubicBezTo>
                    <a:pt x="3304" y="1651"/>
                    <a:pt x="3332" y="1370"/>
                    <a:pt x="3336" y="1088"/>
                  </a:cubicBezTo>
                  <a:lnTo>
                    <a:pt x="3336" y="1088"/>
                  </a:lnTo>
                  <a:cubicBezTo>
                    <a:pt x="3332" y="1109"/>
                    <a:pt x="3326" y="1131"/>
                    <a:pt x="3321" y="1152"/>
                  </a:cubicBezTo>
                  <a:cubicBezTo>
                    <a:pt x="3201" y="1726"/>
                    <a:pt x="2702" y="2153"/>
                    <a:pt x="2124" y="2153"/>
                  </a:cubicBezTo>
                  <a:cubicBezTo>
                    <a:pt x="2072" y="2153"/>
                    <a:pt x="2020" y="2149"/>
                    <a:pt x="1968" y="2142"/>
                  </a:cubicBezTo>
                  <a:cubicBezTo>
                    <a:pt x="1667" y="2103"/>
                    <a:pt x="1423" y="1939"/>
                    <a:pt x="1245" y="1700"/>
                  </a:cubicBezTo>
                  <a:cubicBezTo>
                    <a:pt x="1052" y="1439"/>
                    <a:pt x="950" y="1124"/>
                    <a:pt x="786" y="848"/>
                  </a:cubicBezTo>
                  <a:cubicBezTo>
                    <a:pt x="628" y="580"/>
                    <a:pt x="33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38"/>
            <p:cNvSpPr/>
            <p:nvPr/>
          </p:nvSpPr>
          <p:spPr>
            <a:xfrm>
              <a:off x="2883642" y="583635"/>
              <a:ext cx="49301" cy="74944"/>
            </a:xfrm>
            <a:custGeom>
              <a:rect b="b" l="l" r="r" t="t"/>
              <a:pathLst>
                <a:path extrusionOk="0" h="1888" w="1242">
                  <a:moveTo>
                    <a:pt x="699" y="1"/>
                  </a:moveTo>
                  <a:cubicBezTo>
                    <a:pt x="555" y="1"/>
                    <a:pt x="411" y="54"/>
                    <a:pt x="273" y="185"/>
                  </a:cubicBezTo>
                  <a:cubicBezTo>
                    <a:pt x="21" y="423"/>
                    <a:pt x="0" y="813"/>
                    <a:pt x="174" y="1101"/>
                  </a:cubicBezTo>
                  <a:cubicBezTo>
                    <a:pt x="328" y="1357"/>
                    <a:pt x="598" y="1516"/>
                    <a:pt x="850" y="1661"/>
                  </a:cubicBezTo>
                  <a:cubicBezTo>
                    <a:pt x="974" y="1732"/>
                    <a:pt x="1114" y="1803"/>
                    <a:pt x="1241" y="1888"/>
                  </a:cubicBezTo>
                  <a:cubicBezTo>
                    <a:pt x="1188" y="1296"/>
                    <a:pt x="1134" y="702"/>
                    <a:pt x="1085" y="117"/>
                  </a:cubicBezTo>
                  <a:cubicBezTo>
                    <a:pt x="960" y="45"/>
                    <a:pt x="830" y="1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38"/>
            <p:cNvSpPr/>
            <p:nvPr/>
          </p:nvSpPr>
          <p:spPr>
            <a:xfrm>
              <a:off x="2850536" y="397347"/>
              <a:ext cx="208041" cy="267266"/>
            </a:xfrm>
            <a:custGeom>
              <a:rect b="b" l="l" r="r" t="t"/>
              <a:pathLst>
                <a:path extrusionOk="0" h="6733" w="5241">
                  <a:moveTo>
                    <a:pt x="1" y="1"/>
                  </a:moveTo>
                  <a:lnTo>
                    <a:pt x="1" y="1"/>
                  </a:lnTo>
                  <a:cubicBezTo>
                    <a:pt x="3" y="83"/>
                    <a:pt x="6" y="166"/>
                    <a:pt x="8" y="247"/>
                  </a:cubicBezTo>
                  <a:cubicBezTo>
                    <a:pt x="18" y="242"/>
                    <a:pt x="29" y="239"/>
                    <a:pt x="43" y="238"/>
                  </a:cubicBezTo>
                  <a:cubicBezTo>
                    <a:pt x="92" y="235"/>
                    <a:pt x="142" y="234"/>
                    <a:pt x="192" y="234"/>
                  </a:cubicBezTo>
                  <a:cubicBezTo>
                    <a:pt x="367" y="234"/>
                    <a:pt x="544" y="252"/>
                    <a:pt x="716" y="286"/>
                  </a:cubicBezTo>
                  <a:cubicBezTo>
                    <a:pt x="1616" y="466"/>
                    <a:pt x="2355" y="1062"/>
                    <a:pt x="2985" y="1698"/>
                  </a:cubicBezTo>
                  <a:cubicBezTo>
                    <a:pt x="3624" y="2344"/>
                    <a:pt x="4142" y="3084"/>
                    <a:pt x="4459" y="3939"/>
                  </a:cubicBezTo>
                  <a:cubicBezTo>
                    <a:pt x="4611" y="4349"/>
                    <a:pt x="4724" y="4781"/>
                    <a:pt x="4773" y="5219"/>
                  </a:cubicBezTo>
                  <a:cubicBezTo>
                    <a:pt x="4819" y="5616"/>
                    <a:pt x="4771" y="6063"/>
                    <a:pt x="4422" y="6315"/>
                  </a:cubicBezTo>
                  <a:cubicBezTo>
                    <a:pt x="4305" y="6399"/>
                    <a:pt x="4182" y="6436"/>
                    <a:pt x="4061" y="6436"/>
                  </a:cubicBezTo>
                  <a:cubicBezTo>
                    <a:pt x="3838" y="6436"/>
                    <a:pt x="3622" y="6311"/>
                    <a:pt x="3465" y="6123"/>
                  </a:cubicBezTo>
                  <a:cubicBezTo>
                    <a:pt x="3322" y="5952"/>
                    <a:pt x="3219" y="5755"/>
                    <a:pt x="3125" y="5554"/>
                  </a:cubicBezTo>
                  <a:lnTo>
                    <a:pt x="2935" y="5644"/>
                  </a:lnTo>
                  <a:cubicBezTo>
                    <a:pt x="3204" y="6115"/>
                    <a:pt x="3404" y="6732"/>
                    <a:pt x="4033" y="6732"/>
                  </a:cubicBezTo>
                  <a:cubicBezTo>
                    <a:pt x="4044" y="6732"/>
                    <a:pt x="4054" y="6732"/>
                    <a:pt x="4065" y="6732"/>
                  </a:cubicBezTo>
                  <a:cubicBezTo>
                    <a:pt x="4374" y="6724"/>
                    <a:pt x="4625" y="6569"/>
                    <a:pt x="4832" y="6349"/>
                  </a:cubicBezTo>
                  <a:cubicBezTo>
                    <a:pt x="4945" y="6227"/>
                    <a:pt x="5025" y="6106"/>
                    <a:pt x="5103" y="5961"/>
                  </a:cubicBezTo>
                  <a:cubicBezTo>
                    <a:pt x="5177" y="5824"/>
                    <a:pt x="5207" y="5662"/>
                    <a:pt x="5234" y="5509"/>
                  </a:cubicBezTo>
                  <a:cubicBezTo>
                    <a:pt x="5235" y="5504"/>
                    <a:pt x="5236" y="5498"/>
                    <a:pt x="5240" y="5494"/>
                  </a:cubicBezTo>
                  <a:cubicBezTo>
                    <a:pt x="5226" y="5331"/>
                    <a:pt x="5203" y="5165"/>
                    <a:pt x="5162" y="4999"/>
                  </a:cubicBezTo>
                  <a:cubicBezTo>
                    <a:pt x="5134" y="4873"/>
                    <a:pt x="5113" y="4755"/>
                    <a:pt x="5122" y="4643"/>
                  </a:cubicBezTo>
                  <a:cubicBezTo>
                    <a:pt x="5105" y="4632"/>
                    <a:pt x="5090" y="4616"/>
                    <a:pt x="5082" y="4592"/>
                  </a:cubicBezTo>
                  <a:cubicBezTo>
                    <a:pt x="4984" y="4337"/>
                    <a:pt x="4906" y="4078"/>
                    <a:pt x="4802" y="3826"/>
                  </a:cubicBezTo>
                  <a:cubicBezTo>
                    <a:pt x="4698" y="3572"/>
                    <a:pt x="4579" y="3322"/>
                    <a:pt x="4449" y="3081"/>
                  </a:cubicBezTo>
                  <a:cubicBezTo>
                    <a:pt x="3996" y="2244"/>
                    <a:pt x="3380" y="1487"/>
                    <a:pt x="2599" y="936"/>
                  </a:cubicBezTo>
                  <a:cubicBezTo>
                    <a:pt x="1834" y="395"/>
                    <a:pt x="938" y="56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38"/>
            <p:cNvSpPr/>
            <p:nvPr/>
          </p:nvSpPr>
          <p:spPr>
            <a:xfrm>
              <a:off x="3029957" y="335065"/>
              <a:ext cx="21832" cy="39893"/>
            </a:xfrm>
            <a:custGeom>
              <a:rect b="b" l="l" r="r" t="t"/>
              <a:pathLst>
                <a:path extrusionOk="0" h="1005" w="550">
                  <a:moveTo>
                    <a:pt x="174" y="1"/>
                  </a:moveTo>
                  <a:cubicBezTo>
                    <a:pt x="115" y="1"/>
                    <a:pt x="56" y="12"/>
                    <a:pt x="1" y="30"/>
                  </a:cubicBezTo>
                  <a:cubicBezTo>
                    <a:pt x="120" y="294"/>
                    <a:pt x="202" y="578"/>
                    <a:pt x="282" y="854"/>
                  </a:cubicBezTo>
                  <a:cubicBezTo>
                    <a:pt x="297" y="904"/>
                    <a:pt x="310" y="954"/>
                    <a:pt x="325" y="1004"/>
                  </a:cubicBezTo>
                  <a:cubicBezTo>
                    <a:pt x="331" y="865"/>
                    <a:pt x="350" y="725"/>
                    <a:pt x="385" y="592"/>
                  </a:cubicBezTo>
                  <a:cubicBezTo>
                    <a:pt x="419" y="447"/>
                    <a:pt x="477" y="308"/>
                    <a:pt x="550" y="180"/>
                  </a:cubicBezTo>
                  <a:cubicBezTo>
                    <a:pt x="524" y="166"/>
                    <a:pt x="505" y="141"/>
                    <a:pt x="482" y="120"/>
                  </a:cubicBezTo>
                  <a:cubicBezTo>
                    <a:pt x="463" y="100"/>
                    <a:pt x="442" y="85"/>
                    <a:pt x="418" y="70"/>
                  </a:cubicBezTo>
                  <a:cubicBezTo>
                    <a:pt x="371" y="40"/>
                    <a:pt x="316" y="20"/>
                    <a:pt x="261" y="10"/>
                  </a:cubicBezTo>
                  <a:cubicBezTo>
                    <a:pt x="232" y="4"/>
                    <a:pt x="203" y="1"/>
                    <a:pt x="174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38"/>
            <p:cNvSpPr/>
            <p:nvPr/>
          </p:nvSpPr>
          <p:spPr>
            <a:xfrm>
              <a:off x="3002052" y="273935"/>
              <a:ext cx="49341" cy="39457"/>
            </a:xfrm>
            <a:custGeom>
              <a:rect b="b" l="l" r="r" t="t"/>
              <a:pathLst>
                <a:path extrusionOk="0" h="994" w="1243">
                  <a:moveTo>
                    <a:pt x="920" y="1"/>
                  </a:moveTo>
                  <a:cubicBezTo>
                    <a:pt x="838" y="1"/>
                    <a:pt x="755" y="13"/>
                    <a:pt x="676" y="38"/>
                  </a:cubicBezTo>
                  <a:cubicBezTo>
                    <a:pt x="532" y="83"/>
                    <a:pt x="400" y="169"/>
                    <a:pt x="293" y="274"/>
                  </a:cubicBezTo>
                  <a:cubicBezTo>
                    <a:pt x="188" y="378"/>
                    <a:pt x="86" y="509"/>
                    <a:pt x="17" y="640"/>
                  </a:cubicBezTo>
                  <a:cubicBezTo>
                    <a:pt x="16" y="658"/>
                    <a:pt x="17" y="675"/>
                    <a:pt x="16" y="690"/>
                  </a:cubicBezTo>
                  <a:cubicBezTo>
                    <a:pt x="13" y="742"/>
                    <a:pt x="13" y="802"/>
                    <a:pt x="1" y="854"/>
                  </a:cubicBezTo>
                  <a:cubicBezTo>
                    <a:pt x="120" y="872"/>
                    <a:pt x="222" y="922"/>
                    <a:pt x="310" y="993"/>
                  </a:cubicBezTo>
                  <a:cubicBezTo>
                    <a:pt x="315" y="972"/>
                    <a:pt x="322" y="951"/>
                    <a:pt x="326" y="934"/>
                  </a:cubicBezTo>
                  <a:cubicBezTo>
                    <a:pt x="346" y="862"/>
                    <a:pt x="372" y="793"/>
                    <a:pt x="402" y="727"/>
                  </a:cubicBezTo>
                  <a:cubicBezTo>
                    <a:pt x="465" y="590"/>
                    <a:pt x="556" y="463"/>
                    <a:pt x="668" y="361"/>
                  </a:cubicBezTo>
                  <a:cubicBezTo>
                    <a:pt x="823" y="218"/>
                    <a:pt x="1029" y="103"/>
                    <a:pt x="1242" y="71"/>
                  </a:cubicBezTo>
                  <a:cubicBezTo>
                    <a:pt x="1201" y="51"/>
                    <a:pt x="1157" y="34"/>
                    <a:pt x="1112" y="24"/>
                  </a:cubicBezTo>
                  <a:cubicBezTo>
                    <a:pt x="1049" y="8"/>
                    <a:pt x="985" y="1"/>
                    <a:pt x="920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38"/>
            <p:cNvSpPr/>
            <p:nvPr/>
          </p:nvSpPr>
          <p:spPr>
            <a:xfrm>
              <a:off x="2969700" y="314980"/>
              <a:ext cx="74627" cy="129723"/>
            </a:xfrm>
            <a:custGeom>
              <a:rect b="b" l="l" r="r" t="t"/>
              <a:pathLst>
                <a:path extrusionOk="0" h="3268" w="1880">
                  <a:moveTo>
                    <a:pt x="720" y="1"/>
                  </a:moveTo>
                  <a:cubicBezTo>
                    <a:pt x="459" y="1"/>
                    <a:pt x="198" y="156"/>
                    <a:pt x="0" y="317"/>
                  </a:cubicBezTo>
                  <a:lnTo>
                    <a:pt x="16" y="335"/>
                  </a:lnTo>
                  <a:cubicBezTo>
                    <a:pt x="318" y="760"/>
                    <a:pt x="493" y="1272"/>
                    <a:pt x="672" y="1756"/>
                  </a:cubicBezTo>
                  <a:cubicBezTo>
                    <a:pt x="857" y="2257"/>
                    <a:pt x="1037" y="2762"/>
                    <a:pt x="1212" y="3267"/>
                  </a:cubicBezTo>
                  <a:cubicBezTo>
                    <a:pt x="1332" y="3123"/>
                    <a:pt x="1474" y="2993"/>
                    <a:pt x="1618" y="2882"/>
                  </a:cubicBezTo>
                  <a:cubicBezTo>
                    <a:pt x="1701" y="2818"/>
                    <a:pt x="1790" y="2762"/>
                    <a:pt x="1879" y="2710"/>
                  </a:cubicBezTo>
                  <a:cubicBezTo>
                    <a:pt x="1867" y="2657"/>
                    <a:pt x="1859" y="2600"/>
                    <a:pt x="1849" y="2546"/>
                  </a:cubicBezTo>
                  <a:cubicBezTo>
                    <a:pt x="1842" y="2505"/>
                    <a:pt x="1833" y="2463"/>
                    <a:pt x="1828" y="2422"/>
                  </a:cubicBezTo>
                  <a:cubicBezTo>
                    <a:pt x="1759" y="2144"/>
                    <a:pt x="1705" y="1861"/>
                    <a:pt x="1630" y="1584"/>
                  </a:cubicBezTo>
                  <a:cubicBezTo>
                    <a:pt x="1547" y="1273"/>
                    <a:pt x="1464" y="957"/>
                    <a:pt x="1354" y="653"/>
                  </a:cubicBezTo>
                  <a:cubicBezTo>
                    <a:pt x="1263" y="397"/>
                    <a:pt x="1106" y="44"/>
                    <a:pt x="797" y="5"/>
                  </a:cubicBezTo>
                  <a:cubicBezTo>
                    <a:pt x="771" y="2"/>
                    <a:pt x="746" y="1"/>
                    <a:pt x="7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38"/>
            <p:cNvSpPr/>
            <p:nvPr/>
          </p:nvSpPr>
          <p:spPr>
            <a:xfrm>
              <a:off x="2851211" y="413820"/>
              <a:ext cx="183828" cy="232970"/>
            </a:xfrm>
            <a:custGeom>
              <a:rect b="b" l="l" r="r" t="t"/>
              <a:pathLst>
                <a:path extrusionOk="0" h="5869" w="4631">
                  <a:moveTo>
                    <a:pt x="172" y="0"/>
                  </a:moveTo>
                  <a:cubicBezTo>
                    <a:pt x="124" y="0"/>
                    <a:pt x="76" y="2"/>
                    <a:pt x="28" y="4"/>
                  </a:cubicBezTo>
                  <a:cubicBezTo>
                    <a:pt x="17" y="4"/>
                    <a:pt x="8" y="1"/>
                    <a:pt x="1" y="0"/>
                  </a:cubicBezTo>
                  <a:lnTo>
                    <a:pt x="1" y="0"/>
                  </a:lnTo>
                  <a:cubicBezTo>
                    <a:pt x="6" y="203"/>
                    <a:pt x="13" y="407"/>
                    <a:pt x="21" y="610"/>
                  </a:cubicBezTo>
                  <a:cubicBezTo>
                    <a:pt x="736" y="750"/>
                    <a:pt x="1314" y="1346"/>
                    <a:pt x="1405" y="2087"/>
                  </a:cubicBezTo>
                  <a:cubicBezTo>
                    <a:pt x="1490" y="2781"/>
                    <a:pt x="1147" y="3442"/>
                    <a:pt x="578" y="3791"/>
                  </a:cubicBezTo>
                  <a:lnTo>
                    <a:pt x="798" y="3932"/>
                  </a:lnTo>
                  <a:cubicBezTo>
                    <a:pt x="1007" y="3816"/>
                    <a:pt x="1237" y="3736"/>
                    <a:pt x="1464" y="3698"/>
                  </a:cubicBezTo>
                  <a:cubicBezTo>
                    <a:pt x="1554" y="3684"/>
                    <a:pt x="1645" y="3676"/>
                    <a:pt x="1735" y="3676"/>
                  </a:cubicBezTo>
                  <a:cubicBezTo>
                    <a:pt x="1913" y="3676"/>
                    <a:pt x="2089" y="3706"/>
                    <a:pt x="2252" y="3774"/>
                  </a:cubicBezTo>
                  <a:cubicBezTo>
                    <a:pt x="2339" y="3811"/>
                    <a:pt x="2422" y="3856"/>
                    <a:pt x="2500" y="3915"/>
                  </a:cubicBezTo>
                  <a:cubicBezTo>
                    <a:pt x="2522" y="3932"/>
                    <a:pt x="2544" y="3949"/>
                    <a:pt x="2565" y="3968"/>
                  </a:cubicBezTo>
                  <a:cubicBezTo>
                    <a:pt x="2647" y="4038"/>
                    <a:pt x="2718" y="4120"/>
                    <a:pt x="2781" y="4208"/>
                  </a:cubicBezTo>
                  <a:cubicBezTo>
                    <a:pt x="2860" y="4316"/>
                    <a:pt x="2927" y="4433"/>
                    <a:pt x="2986" y="4553"/>
                  </a:cubicBezTo>
                  <a:cubicBezTo>
                    <a:pt x="3009" y="4600"/>
                    <a:pt x="3032" y="4647"/>
                    <a:pt x="3053" y="4694"/>
                  </a:cubicBezTo>
                  <a:cubicBezTo>
                    <a:pt x="3199" y="5006"/>
                    <a:pt x="3325" y="5344"/>
                    <a:pt x="3553" y="5607"/>
                  </a:cubicBezTo>
                  <a:cubicBezTo>
                    <a:pt x="3671" y="5743"/>
                    <a:pt x="3834" y="5869"/>
                    <a:pt x="4018" y="5869"/>
                  </a:cubicBezTo>
                  <a:cubicBezTo>
                    <a:pt x="4026" y="5869"/>
                    <a:pt x="4035" y="5868"/>
                    <a:pt x="4043" y="5868"/>
                  </a:cubicBezTo>
                  <a:cubicBezTo>
                    <a:pt x="4059" y="5867"/>
                    <a:pt x="4074" y="5865"/>
                    <a:pt x="4089" y="5862"/>
                  </a:cubicBezTo>
                  <a:cubicBezTo>
                    <a:pt x="4134" y="5854"/>
                    <a:pt x="4176" y="5841"/>
                    <a:pt x="4214" y="5821"/>
                  </a:cubicBezTo>
                  <a:cubicBezTo>
                    <a:pt x="4338" y="5758"/>
                    <a:pt x="4436" y="5645"/>
                    <a:pt x="4495" y="5524"/>
                  </a:cubicBezTo>
                  <a:cubicBezTo>
                    <a:pt x="4631" y="5254"/>
                    <a:pt x="4603" y="4916"/>
                    <a:pt x="4540" y="4604"/>
                  </a:cubicBezTo>
                  <a:cubicBezTo>
                    <a:pt x="4514" y="4474"/>
                    <a:pt x="4483" y="4348"/>
                    <a:pt x="4455" y="4233"/>
                  </a:cubicBezTo>
                  <a:cubicBezTo>
                    <a:pt x="4453" y="4222"/>
                    <a:pt x="4452" y="4214"/>
                    <a:pt x="4449" y="4203"/>
                  </a:cubicBezTo>
                  <a:lnTo>
                    <a:pt x="4449" y="4202"/>
                  </a:lnTo>
                  <a:cubicBezTo>
                    <a:pt x="4349" y="3802"/>
                    <a:pt x="4207" y="3413"/>
                    <a:pt x="4026" y="3043"/>
                  </a:cubicBezTo>
                  <a:cubicBezTo>
                    <a:pt x="3639" y="2257"/>
                    <a:pt x="3069" y="1593"/>
                    <a:pt x="2417" y="1012"/>
                  </a:cubicBezTo>
                  <a:cubicBezTo>
                    <a:pt x="2406" y="1001"/>
                    <a:pt x="2393" y="991"/>
                    <a:pt x="2381" y="980"/>
                  </a:cubicBezTo>
                  <a:cubicBezTo>
                    <a:pt x="2380" y="980"/>
                    <a:pt x="2380" y="980"/>
                    <a:pt x="2380" y="979"/>
                  </a:cubicBezTo>
                  <a:cubicBezTo>
                    <a:pt x="2320" y="927"/>
                    <a:pt x="2259" y="876"/>
                    <a:pt x="2197" y="825"/>
                  </a:cubicBezTo>
                  <a:cubicBezTo>
                    <a:pt x="1850" y="547"/>
                    <a:pt x="1468" y="308"/>
                    <a:pt x="1053" y="161"/>
                  </a:cubicBezTo>
                  <a:cubicBezTo>
                    <a:pt x="861" y="91"/>
                    <a:pt x="662" y="42"/>
                    <a:pt x="456" y="17"/>
                  </a:cubicBezTo>
                  <a:cubicBezTo>
                    <a:pt x="362" y="6"/>
                    <a:pt x="267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38"/>
            <p:cNvSpPr/>
            <p:nvPr/>
          </p:nvSpPr>
          <p:spPr>
            <a:xfrm>
              <a:off x="2941199" y="758015"/>
              <a:ext cx="90822" cy="106264"/>
            </a:xfrm>
            <a:custGeom>
              <a:rect b="b" l="l" r="r" t="t"/>
              <a:pathLst>
                <a:path extrusionOk="0" h="2677" w="2288">
                  <a:moveTo>
                    <a:pt x="1646" y="1"/>
                  </a:moveTo>
                  <a:cubicBezTo>
                    <a:pt x="1563" y="1"/>
                    <a:pt x="1479" y="56"/>
                    <a:pt x="1458" y="140"/>
                  </a:cubicBezTo>
                  <a:cubicBezTo>
                    <a:pt x="1447" y="182"/>
                    <a:pt x="1412" y="202"/>
                    <a:pt x="1376" y="202"/>
                  </a:cubicBezTo>
                  <a:cubicBezTo>
                    <a:pt x="1346" y="202"/>
                    <a:pt x="1316" y="188"/>
                    <a:pt x="1298" y="161"/>
                  </a:cubicBezTo>
                  <a:cubicBezTo>
                    <a:pt x="1263" y="107"/>
                    <a:pt x="1204" y="77"/>
                    <a:pt x="1143" y="77"/>
                  </a:cubicBezTo>
                  <a:cubicBezTo>
                    <a:pt x="1116" y="77"/>
                    <a:pt x="1089" y="83"/>
                    <a:pt x="1064" y="94"/>
                  </a:cubicBezTo>
                  <a:cubicBezTo>
                    <a:pt x="964" y="139"/>
                    <a:pt x="917" y="247"/>
                    <a:pt x="900" y="348"/>
                  </a:cubicBezTo>
                  <a:cubicBezTo>
                    <a:pt x="891" y="391"/>
                    <a:pt x="852" y="412"/>
                    <a:pt x="813" y="412"/>
                  </a:cubicBezTo>
                  <a:cubicBezTo>
                    <a:pt x="797" y="412"/>
                    <a:pt x="781" y="409"/>
                    <a:pt x="767" y="401"/>
                  </a:cubicBezTo>
                  <a:cubicBezTo>
                    <a:pt x="742" y="388"/>
                    <a:pt x="714" y="382"/>
                    <a:pt x="686" y="382"/>
                  </a:cubicBezTo>
                  <a:cubicBezTo>
                    <a:pt x="643" y="382"/>
                    <a:pt x="600" y="397"/>
                    <a:pt x="565" y="424"/>
                  </a:cubicBezTo>
                  <a:cubicBezTo>
                    <a:pt x="507" y="468"/>
                    <a:pt x="507" y="529"/>
                    <a:pt x="489" y="594"/>
                  </a:cubicBezTo>
                  <a:cubicBezTo>
                    <a:pt x="475" y="645"/>
                    <a:pt x="458" y="698"/>
                    <a:pt x="416" y="733"/>
                  </a:cubicBezTo>
                  <a:cubicBezTo>
                    <a:pt x="362" y="779"/>
                    <a:pt x="276" y="748"/>
                    <a:pt x="240" y="804"/>
                  </a:cubicBezTo>
                  <a:cubicBezTo>
                    <a:pt x="192" y="879"/>
                    <a:pt x="192" y="1019"/>
                    <a:pt x="197" y="1106"/>
                  </a:cubicBezTo>
                  <a:cubicBezTo>
                    <a:pt x="199" y="1139"/>
                    <a:pt x="209" y="1176"/>
                    <a:pt x="201" y="1207"/>
                  </a:cubicBezTo>
                  <a:cubicBezTo>
                    <a:pt x="187" y="1247"/>
                    <a:pt x="154" y="1263"/>
                    <a:pt x="129" y="1291"/>
                  </a:cubicBezTo>
                  <a:cubicBezTo>
                    <a:pt x="1" y="1432"/>
                    <a:pt x="68" y="1622"/>
                    <a:pt x="233" y="1692"/>
                  </a:cubicBezTo>
                  <a:cubicBezTo>
                    <a:pt x="273" y="1708"/>
                    <a:pt x="290" y="1778"/>
                    <a:pt x="264" y="1811"/>
                  </a:cubicBezTo>
                  <a:cubicBezTo>
                    <a:pt x="181" y="1920"/>
                    <a:pt x="208" y="2049"/>
                    <a:pt x="311" y="2133"/>
                  </a:cubicBezTo>
                  <a:cubicBezTo>
                    <a:pt x="393" y="2198"/>
                    <a:pt x="510" y="2198"/>
                    <a:pt x="587" y="2269"/>
                  </a:cubicBezTo>
                  <a:cubicBezTo>
                    <a:pt x="655" y="2330"/>
                    <a:pt x="645" y="2429"/>
                    <a:pt x="721" y="2484"/>
                  </a:cubicBezTo>
                  <a:cubicBezTo>
                    <a:pt x="759" y="2513"/>
                    <a:pt x="799" y="2524"/>
                    <a:pt x="840" y="2524"/>
                  </a:cubicBezTo>
                  <a:cubicBezTo>
                    <a:pt x="886" y="2524"/>
                    <a:pt x="932" y="2509"/>
                    <a:pt x="977" y="2487"/>
                  </a:cubicBezTo>
                  <a:cubicBezTo>
                    <a:pt x="992" y="2480"/>
                    <a:pt x="1009" y="2476"/>
                    <a:pt x="1025" y="2476"/>
                  </a:cubicBezTo>
                  <a:cubicBezTo>
                    <a:pt x="1066" y="2476"/>
                    <a:pt x="1104" y="2500"/>
                    <a:pt x="1117" y="2545"/>
                  </a:cubicBezTo>
                  <a:cubicBezTo>
                    <a:pt x="1129" y="2583"/>
                    <a:pt x="1180" y="2677"/>
                    <a:pt x="1237" y="2677"/>
                  </a:cubicBezTo>
                  <a:cubicBezTo>
                    <a:pt x="1248" y="2677"/>
                    <a:pt x="1260" y="2673"/>
                    <a:pt x="1272" y="2663"/>
                  </a:cubicBezTo>
                  <a:cubicBezTo>
                    <a:pt x="1293" y="2648"/>
                    <a:pt x="1315" y="2640"/>
                    <a:pt x="1336" y="2640"/>
                  </a:cubicBezTo>
                  <a:cubicBezTo>
                    <a:pt x="1348" y="2640"/>
                    <a:pt x="1360" y="2643"/>
                    <a:pt x="1371" y="2648"/>
                  </a:cubicBezTo>
                  <a:cubicBezTo>
                    <a:pt x="1399" y="2617"/>
                    <a:pt x="1432" y="2592"/>
                    <a:pt x="1463" y="2562"/>
                  </a:cubicBezTo>
                  <a:cubicBezTo>
                    <a:pt x="1549" y="2481"/>
                    <a:pt x="1475" y="2382"/>
                    <a:pt x="1447" y="2288"/>
                  </a:cubicBezTo>
                  <a:cubicBezTo>
                    <a:pt x="1377" y="2038"/>
                    <a:pt x="1401" y="1713"/>
                    <a:pt x="1613" y="1535"/>
                  </a:cubicBezTo>
                  <a:cubicBezTo>
                    <a:pt x="1670" y="1487"/>
                    <a:pt x="1736" y="1464"/>
                    <a:pt x="1801" y="1435"/>
                  </a:cubicBezTo>
                  <a:cubicBezTo>
                    <a:pt x="1902" y="1393"/>
                    <a:pt x="1859" y="1326"/>
                    <a:pt x="1852" y="1238"/>
                  </a:cubicBezTo>
                  <a:cubicBezTo>
                    <a:pt x="1842" y="1092"/>
                    <a:pt x="1902" y="942"/>
                    <a:pt x="1999" y="833"/>
                  </a:cubicBezTo>
                  <a:cubicBezTo>
                    <a:pt x="2050" y="780"/>
                    <a:pt x="2112" y="738"/>
                    <a:pt x="2178" y="707"/>
                  </a:cubicBezTo>
                  <a:cubicBezTo>
                    <a:pt x="2210" y="695"/>
                    <a:pt x="2248" y="686"/>
                    <a:pt x="2288" y="674"/>
                  </a:cubicBezTo>
                  <a:cubicBezTo>
                    <a:pt x="2283" y="589"/>
                    <a:pt x="2221" y="470"/>
                    <a:pt x="2184" y="406"/>
                  </a:cubicBezTo>
                  <a:cubicBezTo>
                    <a:pt x="2151" y="348"/>
                    <a:pt x="2093" y="297"/>
                    <a:pt x="2031" y="297"/>
                  </a:cubicBezTo>
                  <a:cubicBezTo>
                    <a:pt x="2006" y="297"/>
                    <a:pt x="1981" y="305"/>
                    <a:pt x="1957" y="323"/>
                  </a:cubicBezTo>
                  <a:cubicBezTo>
                    <a:pt x="1945" y="332"/>
                    <a:pt x="1932" y="335"/>
                    <a:pt x="1919" y="335"/>
                  </a:cubicBezTo>
                  <a:cubicBezTo>
                    <a:pt x="1877" y="335"/>
                    <a:pt x="1831" y="297"/>
                    <a:pt x="1836" y="254"/>
                  </a:cubicBezTo>
                  <a:cubicBezTo>
                    <a:pt x="1846" y="151"/>
                    <a:pt x="1807" y="49"/>
                    <a:pt x="1705" y="11"/>
                  </a:cubicBezTo>
                  <a:cubicBezTo>
                    <a:pt x="1686" y="4"/>
                    <a:pt x="1666" y="1"/>
                    <a:pt x="164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38"/>
            <p:cNvSpPr/>
            <p:nvPr/>
          </p:nvSpPr>
          <p:spPr>
            <a:xfrm>
              <a:off x="2902854" y="321490"/>
              <a:ext cx="109122" cy="149293"/>
            </a:xfrm>
            <a:custGeom>
              <a:rect b="b" l="l" r="r" t="t"/>
              <a:pathLst>
                <a:path extrusionOk="0" h="3761" w="2749">
                  <a:moveTo>
                    <a:pt x="1057" y="0"/>
                  </a:moveTo>
                  <a:cubicBezTo>
                    <a:pt x="853" y="0"/>
                    <a:pt x="629" y="43"/>
                    <a:pt x="452" y="130"/>
                  </a:cubicBezTo>
                  <a:cubicBezTo>
                    <a:pt x="0" y="349"/>
                    <a:pt x="182" y="896"/>
                    <a:pt x="367" y="1232"/>
                  </a:cubicBezTo>
                  <a:cubicBezTo>
                    <a:pt x="475" y="1427"/>
                    <a:pt x="589" y="1620"/>
                    <a:pt x="697" y="1817"/>
                  </a:cubicBezTo>
                  <a:cubicBezTo>
                    <a:pt x="807" y="2022"/>
                    <a:pt x="939" y="2222"/>
                    <a:pt x="1037" y="2434"/>
                  </a:cubicBezTo>
                  <a:cubicBezTo>
                    <a:pt x="1620" y="2779"/>
                    <a:pt x="2136" y="3233"/>
                    <a:pt x="2568" y="3760"/>
                  </a:cubicBezTo>
                  <a:cubicBezTo>
                    <a:pt x="2596" y="3600"/>
                    <a:pt x="2661" y="3447"/>
                    <a:pt x="2749" y="3306"/>
                  </a:cubicBezTo>
                  <a:cubicBezTo>
                    <a:pt x="2733" y="3295"/>
                    <a:pt x="2720" y="3278"/>
                    <a:pt x="2712" y="3254"/>
                  </a:cubicBezTo>
                  <a:cubicBezTo>
                    <a:pt x="2532" y="2732"/>
                    <a:pt x="2348" y="2212"/>
                    <a:pt x="2157" y="1692"/>
                  </a:cubicBezTo>
                  <a:cubicBezTo>
                    <a:pt x="1997" y="1259"/>
                    <a:pt x="1841" y="824"/>
                    <a:pt x="1615" y="420"/>
                  </a:cubicBezTo>
                  <a:cubicBezTo>
                    <a:pt x="1513" y="239"/>
                    <a:pt x="1387" y="20"/>
                    <a:pt x="1157" y="4"/>
                  </a:cubicBezTo>
                  <a:cubicBezTo>
                    <a:pt x="1125" y="1"/>
                    <a:pt x="1091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38"/>
            <p:cNvSpPr/>
            <p:nvPr/>
          </p:nvSpPr>
          <p:spPr>
            <a:xfrm>
              <a:off x="2890588" y="750354"/>
              <a:ext cx="109836" cy="158343"/>
            </a:xfrm>
            <a:custGeom>
              <a:rect b="b" l="l" r="r" t="t"/>
              <a:pathLst>
                <a:path extrusionOk="0" h="3989" w="2767">
                  <a:moveTo>
                    <a:pt x="2096" y="1"/>
                  </a:moveTo>
                  <a:cubicBezTo>
                    <a:pt x="1884" y="139"/>
                    <a:pt x="1674" y="277"/>
                    <a:pt x="1461" y="416"/>
                  </a:cubicBezTo>
                  <a:cubicBezTo>
                    <a:pt x="979" y="733"/>
                    <a:pt x="503" y="1075"/>
                    <a:pt x="0" y="1364"/>
                  </a:cubicBezTo>
                  <a:cubicBezTo>
                    <a:pt x="398" y="1744"/>
                    <a:pt x="796" y="2124"/>
                    <a:pt x="1190" y="2507"/>
                  </a:cubicBezTo>
                  <a:cubicBezTo>
                    <a:pt x="1694" y="2997"/>
                    <a:pt x="2194" y="3488"/>
                    <a:pt x="2689" y="3988"/>
                  </a:cubicBezTo>
                  <a:cubicBezTo>
                    <a:pt x="2658" y="3794"/>
                    <a:pt x="2766" y="3598"/>
                    <a:pt x="2704" y="3411"/>
                  </a:cubicBezTo>
                  <a:cubicBezTo>
                    <a:pt x="2664" y="3296"/>
                    <a:pt x="2594" y="3176"/>
                    <a:pt x="2584" y="3051"/>
                  </a:cubicBezTo>
                  <a:cubicBezTo>
                    <a:pt x="2563" y="3057"/>
                    <a:pt x="2542" y="3060"/>
                    <a:pt x="2521" y="3060"/>
                  </a:cubicBezTo>
                  <a:cubicBezTo>
                    <a:pt x="2489" y="3060"/>
                    <a:pt x="2457" y="3054"/>
                    <a:pt x="2425" y="3041"/>
                  </a:cubicBezTo>
                  <a:cubicBezTo>
                    <a:pt x="2351" y="3009"/>
                    <a:pt x="2306" y="2950"/>
                    <a:pt x="2267" y="2885"/>
                  </a:cubicBezTo>
                  <a:cubicBezTo>
                    <a:pt x="2229" y="2898"/>
                    <a:pt x="2189" y="2905"/>
                    <a:pt x="2148" y="2905"/>
                  </a:cubicBezTo>
                  <a:cubicBezTo>
                    <a:pt x="2098" y="2905"/>
                    <a:pt x="2048" y="2895"/>
                    <a:pt x="2001" y="2877"/>
                  </a:cubicBezTo>
                  <a:cubicBezTo>
                    <a:pt x="1936" y="2853"/>
                    <a:pt x="1877" y="2815"/>
                    <a:pt x="1831" y="2765"/>
                  </a:cubicBezTo>
                  <a:cubicBezTo>
                    <a:pt x="1790" y="2717"/>
                    <a:pt x="1784" y="2653"/>
                    <a:pt x="1749" y="2607"/>
                  </a:cubicBezTo>
                  <a:cubicBezTo>
                    <a:pt x="1710" y="2555"/>
                    <a:pt x="1592" y="2535"/>
                    <a:pt x="1536" y="2497"/>
                  </a:cubicBezTo>
                  <a:cubicBezTo>
                    <a:pt x="1473" y="2452"/>
                    <a:pt x="1416" y="2396"/>
                    <a:pt x="1379" y="2328"/>
                  </a:cubicBezTo>
                  <a:cubicBezTo>
                    <a:pt x="1322" y="2226"/>
                    <a:pt x="1309" y="2101"/>
                    <a:pt x="1349" y="1994"/>
                  </a:cubicBezTo>
                  <a:cubicBezTo>
                    <a:pt x="1127" y="1844"/>
                    <a:pt x="1102" y="1518"/>
                    <a:pt x="1304" y="1336"/>
                  </a:cubicBezTo>
                  <a:cubicBezTo>
                    <a:pt x="1304" y="1191"/>
                    <a:pt x="1311" y="1016"/>
                    <a:pt x="1377" y="893"/>
                  </a:cubicBezTo>
                  <a:cubicBezTo>
                    <a:pt x="1403" y="844"/>
                    <a:pt x="1440" y="805"/>
                    <a:pt x="1496" y="789"/>
                  </a:cubicBezTo>
                  <a:cubicBezTo>
                    <a:pt x="1502" y="787"/>
                    <a:pt x="1510" y="786"/>
                    <a:pt x="1519" y="786"/>
                  </a:cubicBezTo>
                  <a:cubicBezTo>
                    <a:pt x="1532" y="786"/>
                    <a:pt x="1545" y="787"/>
                    <a:pt x="1558" y="787"/>
                  </a:cubicBezTo>
                  <a:cubicBezTo>
                    <a:pt x="1572" y="787"/>
                    <a:pt x="1585" y="786"/>
                    <a:pt x="1592" y="780"/>
                  </a:cubicBezTo>
                  <a:cubicBezTo>
                    <a:pt x="1602" y="770"/>
                    <a:pt x="1607" y="717"/>
                    <a:pt x="1608" y="704"/>
                  </a:cubicBezTo>
                  <a:cubicBezTo>
                    <a:pt x="1641" y="524"/>
                    <a:pt x="1793" y="392"/>
                    <a:pt x="1962" y="392"/>
                  </a:cubicBezTo>
                  <a:cubicBezTo>
                    <a:pt x="1985" y="392"/>
                    <a:pt x="2008" y="395"/>
                    <a:pt x="2031" y="399"/>
                  </a:cubicBezTo>
                  <a:cubicBezTo>
                    <a:pt x="2065" y="306"/>
                    <a:pt x="2122" y="219"/>
                    <a:pt x="2201" y="161"/>
                  </a:cubicBezTo>
                  <a:lnTo>
                    <a:pt x="2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38"/>
            <p:cNvSpPr/>
            <p:nvPr/>
          </p:nvSpPr>
          <p:spPr>
            <a:xfrm>
              <a:off x="2965532" y="274332"/>
              <a:ext cx="30129" cy="36003"/>
            </a:xfrm>
            <a:custGeom>
              <a:rect b="b" l="l" r="r" t="t"/>
              <a:pathLst>
                <a:path extrusionOk="0" h="907" w="759">
                  <a:moveTo>
                    <a:pt x="654" y="1"/>
                  </a:moveTo>
                  <a:cubicBezTo>
                    <a:pt x="642" y="1"/>
                    <a:pt x="628" y="4"/>
                    <a:pt x="613" y="11"/>
                  </a:cubicBezTo>
                  <a:cubicBezTo>
                    <a:pt x="515" y="52"/>
                    <a:pt x="512" y="174"/>
                    <a:pt x="527" y="263"/>
                  </a:cubicBezTo>
                  <a:cubicBezTo>
                    <a:pt x="539" y="318"/>
                    <a:pt x="489" y="365"/>
                    <a:pt x="443" y="365"/>
                  </a:cubicBezTo>
                  <a:cubicBezTo>
                    <a:pt x="420" y="365"/>
                    <a:pt x="397" y="353"/>
                    <a:pt x="383" y="323"/>
                  </a:cubicBezTo>
                  <a:cubicBezTo>
                    <a:pt x="361" y="278"/>
                    <a:pt x="340" y="235"/>
                    <a:pt x="313" y="193"/>
                  </a:cubicBezTo>
                  <a:cubicBezTo>
                    <a:pt x="306" y="183"/>
                    <a:pt x="288" y="167"/>
                    <a:pt x="277" y="155"/>
                  </a:cubicBezTo>
                  <a:cubicBezTo>
                    <a:pt x="277" y="161"/>
                    <a:pt x="277" y="167"/>
                    <a:pt x="276" y="171"/>
                  </a:cubicBezTo>
                  <a:cubicBezTo>
                    <a:pt x="272" y="266"/>
                    <a:pt x="298" y="359"/>
                    <a:pt x="343" y="443"/>
                  </a:cubicBezTo>
                  <a:cubicBezTo>
                    <a:pt x="379" y="508"/>
                    <a:pt x="324" y="576"/>
                    <a:pt x="264" y="576"/>
                  </a:cubicBezTo>
                  <a:cubicBezTo>
                    <a:pt x="243" y="576"/>
                    <a:pt x="222" y="569"/>
                    <a:pt x="204" y="550"/>
                  </a:cubicBezTo>
                  <a:cubicBezTo>
                    <a:pt x="172" y="517"/>
                    <a:pt x="141" y="485"/>
                    <a:pt x="104" y="458"/>
                  </a:cubicBezTo>
                  <a:cubicBezTo>
                    <a:pt x="88" y="444"/>
                    <a:pt x="68" y="429"/>
                    <a:pt x="48" y="422"/>
                  </a:cubicBezTo>
                  <a:cubicBezTo>
                    <a:pt x="45" y="421"/>
                    <a:pt x="42" y="421"/>
                    <a:pt x="41" y="420"/>
                  </a:cubicBezTo>
                  <a:cubicBezTo>
                    <a:pt x="38" y="421"/>
                    <a:pt x="36" y="422"/>
                    <a:pt x="35" y="425"/>
                  </a:cubicBezTo>
                  <a:cubicBezTo>
                    <a:pt x="0" y="485"/>
                    <a:pt x="30" y="547"/>
                    <a:pt x="67" y="599"/>
                  </a:cubicBezTo>
                  <a:cubicBezTo>
                    <a:pt x="166" y="738"/>
                    <a:pt x="324" y="831"/>
                    <a:pt x="474" y="906"/>
                  </a:cubicBezTo>
                  <a:cubicBezTo>
                    <a:pt x="556" y="878"/>
                    <a:pt x="641" y="858"/>
                    <a:pt x="725" y="848"/>
                  </a:cubicBezTo>
                  <a:cubicBezTo>
                    <a:pt x="722" y="807"/>
                    <a:pt x="728" y="766"/>
                    <a:pt x="732" y="722"/>
                  </a:cubicBezTo>
                  <a:cubicBezTo>
                    <a:pt x="739" y="656"/>
                    <a:pt x="746" y="593"/>
                    <a:pt x="750" y="529"/>
                  </a:cubicBezTo>
                  <a:cubicBezTo>
                    <a:pt x="758" y="403"/>
                    <a:pt x="756" y="274"/>
                    <a:pt x="746" y="148"/>
                  </a:cubicBezTo>
                  <a:cubicBezTo>
                    <a:pt x="741" y="83"/>
                    <a:pt x="718" y="1"/>
                    <a:pt x="65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38"/>
            <p:cNvSpPr/>
            <p:nvPr/>
          </p:nvSpPr>
          <p:spPr>
            <a:xfrm>
              <a:off x="2861333" y="564820"/>
              <a:ext cx="113329" cy="77246"/>
            </a:xfrm>
            <a:custGeom>
              <a:rect b="b" l="l" r="r" t="t"/>
              <a:pathLst>
                <a:path extrusionOk="0" h="1946" w="2855">
                  <a:moveTo>
                    <a:pt x="1503" y="1"/>
                  </a:moveTo>
                  <a:cubicBezTo>
                    <a:pt x="1245" y="1"/>
                    <a:pt x="982" y="74"/>
                    <a:pt x="756" y="181"/>
                  </a:cubicBezTo>
                  <a:cubicBezTo>
                    <a:pt x="364" y="367"/>
                    <a:pt x="1" y="675"/>
                    <a:pt x="49" y="1149"/>
                  </a:cubicBezTo>
                  <a:cubicBezTo>
                    <a:pt x="80" y="1464"/>
                    <a:pt x="251" y="1722"/>
                    <a:pt x="460" y="1946"/>
                  </a:cubicBezTo>
                  <a:lnTo>
                    <a:pt x="677" y="1868"/>
                  </a:lnTo>
                  <a:cubicBezTo>
                    <a:pt x="619" y="1804"/>
                    <a:pt x="570" y="1735"/>
                    <a:pt x="529" y="1659"/>
                  </a:cubicBezTo>
                  <a:cubicBezTo>
                    <a:pt x="242" y="1125"/>
                    <a:pt x="507" y="384"/>
                    <a:pt x="1147" y="297"/>
                  </a:cubicBezTo>
                  <a:cubicBezTo>
                    <a:pt x="1186" y="292"/>
                    <a:pt x="1224" y="290"/>
                    <a:pt x="1262" y="290"/>
                  </a:cubicBezTo>
                  <a:cubicBezTo>
                    <a:pt x="1848" y="290"/>
                    <a:pt x="2327" y="887"/>
                    <a:pt x="2610" y="1335"/>
                  </a:cubicBezTo>
                  <a:cubicBezTo>
                    <a:pt x="2629" y="1365"/>
                    <a:pt x="2646" y="1396"/>
                    <a:pt x="2664" y="1427"/>
                  </a:cubicBezTo>
                  <a:lnTo>
                    <a:pt x="2854" y="1336"/>
                  </a:lnTo>
                  <a:cubicBezTo>
                    <a:pt x="2797" y="1211"/>
                    <a:pt x="2743" y="1084"/>
                    <a:pt x="2686" y="957"/>
                  </a:cubicBezTo>
                  <a:cubicBezTo>
                    <a:pt x="2531" y="622"/>
                    <a:pt x="2344" y="279"/>
                    <a:pt x="2000" y="110"/>
                  </a:cubicBezTo>
                  <a:cubicBezTo>
                    <a:pt x="1845" y="33"/>
                    <a:pt x="1675" y="1"/>
                    <a:pt x="15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38"/>
            <p:cNvSpPr/>
            <p:nvPr/>
          </p:nvSpPr>
          <p:spPr>
            <a:xfrm>
              <a:off x="2687231" y="533461"/>
              <a:ext cx="151397" cy="221458"/>
            </a:xfrm>
            <a:custGeom>
              <a:rect b="b" l="l" r="r" t="t"/>
              <a:pathLst>
                <a:path extrusionOk="0" h="5579" w="3814">
                  <a:moveTo>
                    <a:pt x="37" y="0"/>
                  </a:moveTo>
                  <a:cubicBezTo>
                    <a:pt x="12" y="157"/>
                    <a:pt x="0" y="317"/>
                    <a:pt x="3" y="480"/>
                  </a:cubicBezTo>
                  <a:cubicBezTo>
                    <a:pt x="12" y="794"/>
                    <a:pt x="66" y="1105"/>
                    <a:pt x="156" y="1405"/>
                  </a:cubicBezTo>
                  <a:cubicBezTo>
                    <a:pt x="197" y="1544"/>
                    <a:pt x="248" y="1679"/>
                    <a:pt x="301" y="1816"/>
                  </a:cubicBezTo>
                  <a:cubicBezTo>
                    <a:pt x="351" y="1942"/>
                    <a:pt x="423" y="2087"/>
                    <a:pt x="433" y="2225"/>
                  </a:cubicBezTo>
                  <a:cubicBezTo>
                    <a:pt x="922" y="2730"/>
                    <a:pt x="1408" y="3238"/>
                    <a:pt x="1908" y="3733"/>
                  </a:cubicBezTo>
                  <a:cubicBezTo>
                    <a:pt x="2537" y="4354"/>
                    <a:pt x="3173" y="4968"/>
                    <a:pt x="3814" y="5578"/>
                  </a:cubicBezTo>
                  <a:cubicBezTo>
                    <a:pt x="3775" y="5248"/>
                    <a:pt x="3735" y="4917"/>
                    <a:pt x="3692" y="4587"/>
                  </a:cubicBezTo>
                  <a:cubicBezTo>
                    <a:pt x="3399" y="4443"/>
                    <a:pt x="3117" y="4280"/>
                    <a:pt x="2849" y="4098"/>
                  </a:cubicBezTo>
                  <a:cubicBezTo>
                    <a:pt x="2310" y="3736"/>
                    <a:pt x="1820" y="3303"/>
                    <a:pt x="1394" y="2813"/>
                  </a:cubicBezTo>
                  <a:cubicBezTo>
                    <a:pt x="956" y="2312"/>
                    <a:pt x="570" y="1752"/>
                    <a:pt x="309" y="1137"/>
                  </a:cubicBezTo>
                  <a:cubicBezTo>
                    <a:pt x="177" y="823"/>
                    <a:pt x="81" y="499"/>
                    <a:pt x="47" y="158"/>
                  </a:cubicBezTo>
                  <a:cubicBezTo>
                    <a:pt x="42" y="106"/>
                    <a:pt x="38" y="52"/>
                    <a:pt x="3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38"/>
            <p:cNvSpPr/>
            <p:nvPr/>
          </p:nvSpPr>
          <p:spPr>
            <a:xfrm>
              <a:off x="2833666" y="695932"/>
              <a:ext cx="114560" cy="93045"/>
            </a:xfrm>
            <a:custGeom>
              <a:rect b="b" l="l" r="r" t="t"/>
              <a:pathLst>
                <a:path extrusionOk="0" h="2344" w="2886">
                  <a:moveTo>
                    <a:pt x="2851" y="0"/>
                  </a:moveTo>
                  <a:cubicBezTo>
                    <a:pt x="2821" y="80"/>
                    <a:pt x="2784" y="157"/>
                    <a:pt x="2735" y="228"/>
                  </a:cubicBezTo>
                  <a:cubicBezTo>
                    <a:pt x="2430" y="676"/>
                    <a:pt x="1881" y="898"/>
                    <a:pt x="1347" y="898"/>
                  </a:cubicBezTo>
                  <a:cubicBezTo>
                    <a:pt x="1229" y="898"/>
                    <a:pt x="1111" y="887"/>
                    <a:pt x="998" y="865"/>
                  </a:cubicBezTo>
                  <a:cubicBezTo>
                    <a:pt x="650" y="799"/>
                    <a:pt x="318" y="650"/>
                    <a:pt x="3" y="494"/>
                  </a:cubicBezTo>
                  <a:lnTo>
                    <a:pt x="1" y="492"/>
                  </a:lnTo>
                  <a:lnTo>
                    <a:pt x="1" y="492"/>
                  </a:lnTo>
                  <a:cubicBezTo>
                    <a:pt x="45" y="823"/>
                    <a:pt x="84" y="1153"/>
                    <a:pt x="124" y="1484"/>
                  </a:cubicBezTo>
                  <a:cubicBezTo>
                    <a:pt x="423" y="1770"/>
                    <a:pt x="724" y="2057"/>
                    <a:pt x="1024" y="2343"/>
                  </a:cubicBezTo>
                  <a:cubicBezTo>
                    <a:pt x="1631" y="1919"/>
                    <a:pt x="2243" y="1505"/>
                    <a:pt x="2859" y="1094"/>
                  </a:cubicBezTo>
                  <a:cubicBezTo>
                    <a:pt x="2857" y="1089"/>
                    <a:pt x="2854" y="1085"/>
                    <a:pt x="2852" y="1082"/>
                  </a:cubicBezTo>
                  <a:cubicBezTo>
                    <a:pt x="2817" y="996"/>
                    <a:pt x="2851" y="886"/>
                    <a:pt x="2859" y="797"/>
                  </a:cubicBezTo>
                  <a:cubicBezTo>
                    <a:pt x="2869" y="697"/>
                    <a:pt x="2877" y="598"/>
                    <a:pt x="2880" y="497"/>
                  </a:cubicBezTo>
                  <a:cubicBezTo>
                    <a:pt x="2886" y="332"/>
                    <a:pt x="2880" y="164"/>
                    <a:pt x="285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38"/>
            <p:cNvSpPr/>
            <p:nvPr/>
          </p:nvSpPr>
          <p:spPr>
            <a:xfrm>
              <a:off x="2900234" y="286121"/>
              <a:ext cx="36916" cy="36162"/>
            </a:xfrm>
            <a:custGeom>
              <a:rect b="b" l="l" r="r" t="t"/>
              <a:pathLst>
                <a:path extrusionOk="0" h="911" w="930">
                  <a:moveTo>
                    <a:pt x="759" y="1"/>
                  </a:moveTo>
                  <a:cubicBezTo>
                    <a:pt x="744" y="1"/>
                    <a:pt x="728" y="6"/>
                    <a:pt x="712" y="19"/>
                  </a:cubicBezTo>
                  <a:cubicBezTo>
                    <a:pt x="633" y="81"/>
                    <a:pt x="659" y="198"/>
                    <a:pt x="671" y="284"/>
                  </a:cubicBezTo>
                  <a:cubicBezTo>
                    <a:pt x="680" y="340"/>
                    <a:pt x="641" y="375"/>
                    <a:pt x="600" y="375"/>
                  </a:cubicBezTo>
                  <a:cubicBezTo>
                    <a:pt x="573" y="375"/>
                    <a:pt x="545" y="359"/>
                    <a:pt x="531" y="323"/>
                  </a:cubicBezTo>
                  <a:cubicBezTo>
                    <a:pt x="513" y="276"/>
                    <a:pt x="490" y="232"/>
                    <a:pt x="454" y="196"/>
                  </a:cubicBezTo>
                  <a:cubicBezTo>
                    <a:pt x="440" y="179"/>
                    <a:pt x="397" y="139"/>
                    <a:pt x="365" y="139"/>
                  </a:cubicBezTo>
                  <a:cubicBezTo>
                    <a:pt x="360" y="139"/>
                    <a:pt x="354" y="141"/>
                    <a:pt x="350" y="144"/>
                  </a:cubicBezTo>
                  <a:cubicBezTo>
                    <a:pt x="318" y="162"/>
                    <a:pt x="341" y="253"/>
                    <a:pt x="348" y="283"/>
                  </a:cubicBezTo>
                  <a:cubicBezTo>
                    <a:pt x="359" y="339"/>
                    <a:pt x="381" y="393"/>
                    <a:pt x="394" y="448"/>
                  </a:cubicBezTo>
                  <a:cubicBezTo>
                    <a:pt x="405" y="494"/>
                    <a:pt x="368" y="534"/>
                    <a:pt x="328" y="534"/>
                  </a:cubicBezTo>
                  <a:cubicBezTo>
                    <a:pt x="312" y="534"/>
                    <a:pt x="296" y="528"/>
                    <a:pt x="282" y="514"/>
                  </a:cubicBezTo>
                  <a:cubicBezTo>
                    <a:pt x="247" y="478"/>
                    <a:pt x="175" y="431"/>
                    <a:pt x="114" y="431"/>
                  </a:cubicBezTo>
                  <a:cubicBezTo>
                    <a:pt x="94" y="431"/>
                    <a:pt x="74" y="436"/>
                    <a:pt x="58" y="448"/>
                  </a:cubicBezTo>
                  <a:cubicBezTo>
                    <a:pt x="1" y="493"/>
                    <a:pt x="41" y="589"/>
                    <a:pt x="76" y="633"/>
                  </a:cubicBezTo>
                  <a:cubicBezTo>
                    <a:pt x="181" y="770"/>
                    <a:pt x="367" y="805"/>
                    <a:pt x="510" y="885"/>
                  </a:cubicBezTo>
                  <a:cubicBezTo>
                    <a:pt x="520" y="893"/>
                    <a:pt x="529" y="900"/>
                    <a:pt x="532" y="910"/>
                  </a:cubicBezTo>
                  <a:cubicBezTo>
                    <a:pt x="536" y="909"/>
                    <a:pt x="539" y="908"/>
                    <a:pt x="542" y="906"/>
                  </a:cubicBezTo>
                  <a:cubicBezTo>
                    <a:pt x="667" y="869"/>
                    <a:pt x="794" y="830"/>
                    <a:pt x="920" y="796"/>
                  </a:cubicBezTo>
                  <a:cubicBezTo>
                    <a:pt x="922" y="796"/>
                    <a:pt x="927" y="795"/>
                    <a:pt x="930" y="795"/>
                  </a:cubicBezTo>
                  <a:cubicBezTo>
                    <a:pt x="927" y="790"/>
                    <a:pt x="924" y="785"/>
                    <a:pt x="922" y="776"/>
                  </a:cubicBezTo>
                  <a:cubicBezTo>
                    <a:pt x="896" y="661"/>
                    <a:pt x="907" y="533"/>
                    <a:pt x="905" y="416"/>
                  </a:cubicBezTo>
                  <a:cubicBezTo>
                    <a:pt x="902" y="323"/>
                    <a:pt x="906" y="231"/>
                    <a:pt x="884" y="143"/>
                  </a:cubicBezTo>
                  <a:cubicBezTo>
                    <a:pt x="871" y="89"/>
                    <a:pt x="821" y="1"/>
                    <a:pt x="759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38"/>
            <p:cNvSpPr/>
            <p:nvPr/>
          </p:nvSpPr>
          <p:spPr>
            <a:xfrm>
              <a:off x="2793455" y="638970"/>
              <a:ext cx="150563" cy="84272"/>
            </a:xfrm>
            <a:custGeom>
              <a:rect b="b" l="l" r="r" t="t"/>
              <a:pathLst>
                <a:path extrusionOk="0" h="2123" w="3793">
                  <a:moveTo>
                    <a:pt x="2387" y="1"/>
                  </a:moveTo>
                  <a:lnTo>
                    <a:pt x="2170" y="79"/>
                  </a:lnTo>
                  <a:cubicBezTo>
                    <a:pt x="2267" y="181"/>
                    <a:pt x="2370" y="275"/>
                    <a:pt x="2474" y="363"/>
                  </a:cubicBezTo>
                  <a:cubicBezTo>
                    <a:pt x="2643" y="508"/>
                    <a:pt x="2821" y="644"/>
                    <a:pt x="2979" y="801"/>
                  </a:cubicBezTo>
                  <a:cubicBezTo>
                    <a:pt x="3113" y="935"/>
                    <a:pt x="3227" y="1099"/>
                    <a:pt x="3210" y="1296"/>
                  </a:cubicBezTo>
                  <a:cubicBezTo>
                    <a:pt x="3176" y="1699"/>
                    <a:pt x="2754" y="1811"/>
                    <a:pt x="2408" y="1811"/>
                  </a:cubicBezTo>
                  <a:cubicBezTo>
                    <a:pt x="2363" y="1811"/>
                    <a:pt x="2320" y="1809"/>
                    <a:pt x="2278" y="1806"/>
                  </a:cubicBezTo>
                  <a:cubicBezTo>
                    <a:pt x="1501" y="1744"/>
                    <a:pt x="737" y="1382"/>
                    <a:pt x="110" y="922"/>
                  </a:cubicBezTo>
                  <a:lnTo>
                    <a:pt x="1" y="1075"/>
                  </a:lnTo>
                  <a:cubicBezTo>
                    <a:pt x="242" y="1253"/>
                    <a:pt x="496" y="1415"/>
                    <a:pt x="759" y="1562"/>
                  </a:cubicBezTo>
                  <a:cubicBezTo>
                    <a:pt x="1238" y="1829"/>
                    <a:pt x="1801" y="2123"/>
                    <a:pt x="2367" y="2123"/>
                  </a:cubicBezTo>
                  <a:cubicBezTo>
                    <a:pt x="2467" y="2123"/>
                    <a:pt x="2568" y="2113"/>
                    <a:pt x="2668" y="2093"/>
                  </a:cubicBezTo>
                  <a:cubicBezTo>
                    <a:pt x="2977" y="2031"/>
                    <a:pt x="3287" y="1880"/>
                    <a:pt x="3495" y="1637"/>
                  </a:cubicBezTo>
                  <a:cubicBezTo>
                    <a:pt x="3679" y="1418"/>
                    <a:pt x="3793" y="1088"/>
                    <a:pt x="3578" y="852"/>
                  </a:cubicBezTo>
                  <a:cubicBezTo>
                    <a:pt x="3380" y="633"/>
                    <a:pt x="3066" y="514"/>
                    <a:pt x="2821" y="359"/>
                  </a:cubicBezTo>
                  <a:cubicBezTo>
                    <a:pt x="2664" y="258"/>
                    <a:pt x="2511" y="142"/>
                    <a:pt x="2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38"/>
            <p:cNvSpPr/>
            <p:nvPr/>
          </p:nvSpPr>
          <p:spPr>
            <a:xfrm>
              <a:off x="2870225" y="351777"/>
              <a:ext cx="63234" cy="60455"/>
            </a:xfrm>
            <a:custGeom>
              <a:rect b="b" l="l" r="r" t="t"/>
              <a:pathLst>
                <a:path extrusionOk="0" h="1523" w="1593">
                  <a:moveTo>
                    <a:pt x="777" y="1"/>
                  </a:moveTo>
                  <a:cubicBezTo>
                    <a:pt x="761" y="18"/>
                    <a:pt x="740" y="28"/>
                    <a:pt x="715" y="31"/>
                  </a:cubicBezTo>
                  <a:cubicBezTo>
                    <a:pt x="652" y="36"/>
                    <a:pt x="594" y="31"/>
                    <a:pt x="545" y="80"/>
                  </a:cubicBezTo>
                  <a:cubicBezTo>
                    <a:pt x="498" y="126"/>
                    <a:pt x="502" y="184"/>
                    <a:pt x="512" y="244"/>
                  </a:cubicBezTo>
                  <a:cubicBezTo>
                    <a:pt x="519" y="287"/>
                    <a:pt x="507" y="333"/>
                    <a:pt x="465" y="358"/>
                  </a:cubicBezTo>
                  <a:cubicBezTo>
                    <a:pt x="451" y="367"/>
                    <a:pt x="432" y="371"/>
                    <a:pt x="413" y="371"/>
                  </a:cubicBezTo>
                  <a:cubicBezTo>
                    <a:pt x="387" y="371"/>
                    <a:pt x="359" y="362"/>
                    <a:pt x="343" y="343"/>
                  </a:cubicBezTo>
                  <a:cubicBezTo>
                    <a:pt x="332" y="329"/>
                    <a:pt x="316" y="321"/>
                    <a:pt x="299" y="321"/>
                  </a:cubicBezTo>
                  <a:cubicBezTo>
                    <a:pt x="288" y="321"/>
                    <a:pt x="276" y="325"/>
                    <a:pt x="265" y="335"/>
                  </a:cubicBezTo>
                  <a:cubicBezTo>
                    <a:pt x="234" y="369"/>
                    <a:pt x="261" y="428"/>
                    <a:pt x="278" y="462"/>
                  </a:cubicBezTo>
                  <a:cubicBezTo>
                    <a:pt x="305" y="516"/>
                    <a:pt x="272" y="587"/>
                    <a:pt x="206" y="587"/>
                  </a:cubicBezTo>
                  <a:cubicBezTo>
                    <a:pt x="206" y="587"/>
                    <a:pt x="205" y="587"/>
                    <a:pt x="205" y="587"/>
                  </a:cubicBezTo>
                  <a:cubicBezTo>
                    <a:pt x="197" y="587"/>
                    <a:pt x="189" y="587"/>
                    <a:pt x="181" y="587"/>
                  </a:cubicBezTo>
                  <a:cubicBezTo>
                    <a:pt x="138" y="587"/>
                    <a:pt x="90" y="592"/>
                    <a:pt x="56" y="614"/>
                  </a:cubicBezTo>
                  <a:cubicBezTo>
                    <a:pt x="14" y="641"/>
                    <a:pt x="5" y="693"/>
                    <a:pt x="4" y="739"/>
                  </a:cubicBezTo>
                  <a:cubicBezTo>
                    <a:pt x="1" y="831"/>
                    <a:pt x="23" y="928"/>
                    <a:pt x="53" y="1017"/>
                  </a:cubicBezTo>
                  <a:cubicBezTo>
                    <a:pt x="408" y="1068"/>
                    <a:pt x="757" y="1162"/>
                    <a:pt x="1094" y="1296"/>
                  </a:cubicBezTo>
                  <a:cubicBezTo>
                    <a:pt x="1265" y="1361"/>
                    <a:pt x="1432" y="1438"/>
                    <a:pt x="1593" y="1523"/>
                  </a:cubicBezTo>
                  <a:cubicBezTo>
                    <a:pt x="1479" y="1353"/>
                    <a:pt x="1374" y="1173"/>
                    <a:pt x="1264" y="1004"/>
                  </a:cubicBezTo>
                  <a:cubicBezTo>
                    <a:pt x="1110" y="767"/>
                    <a:pt x="942" y="528"/>
                    <a:pt x="843" y="263"/>
                  </a:cubicBezTo>
                  <a:cubicBezTo>
                    <a:pt x="811" y="179"/>
                    <a:pt x="787" y="91"/>
                    <a:pt x="77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38"/>
            <p:cNvSpPr/>
            <p:nvPr/>
          </p:nvSpPr>
          <p:spPr>
            <a:xfrm>
              <a:off x="2715216" y="499998"/>
              <a:ext cx="202444" cy="204310"/>
            </a:xfrm>
            <a:custGeom>
              <a:rect b="b" l="l" r="r" t="t"/>
              <a:pathLst>
                <a:path extrusionOk="0" h="5147" w="5100">
                  <a:moveTo>
                    <a:pt x="88" y="1"/>
                  </a:moveTo>
                  <a:cubicBezTo>
                    <a:pt x="46" y="184"/>
                    <a:pt x="15" y="372"/>
                    <a:pt x="6" y="560"/>
                  </a:cubicBezTo>
                  <a:cubicBezTo>
                    <a:pt x="0" y="708"/>
                    <a:pt x="5" y="855"/>
                    <a:pt x="21" y="997"/>
                  </a:cubicBezTo>
                  <a:cubicBezTo>
                    <a:pt x="29" y="1070"/>
                    <a:pt x="40" y="1141"/>
                    <a:pt x="52" y="1211"/>
                  </a:cubicBezTo>
                  <a:lnTo>
                    <a:pt x="52" y="1213"/>
                  </a:lnTo>
                  <a:cubicBezTo>
                    <a:pt x="170" y="1860"/>
                    <a:pt x="488" y="2464"/>
                    <a:pt x="871" y="2998"/>
                  </a:cubicBezTo>
                  <a:cubicBezTo>
                    <a:pt x="1326" y="3630"/>
                    <a:pt x="1902" y="4183"/>
                    <a:pt x="2576" y="4579"/>
                  </a:cubicBezTo>
                  <a:cubicBezTo>
                    <a:pt x="2916" y="4780"/>
                    <a:pt x="3281" y="4935"/>
                    <a:pt x="3664" y="5039"/>
                  </a:cubicBezTo>
                  <a:cubicBezTo>
                    <a:pt x="3754" y="5063"/>
                    <a:pt x="3846" y="5085"/>
                    <a:pt x="3938" y="5103"/>
                  </a:cubicBezTo>
                  <a:cubicBezTo>
                    <a:pt x="4083" y="5130"/>
                    <a:pt x="4230" y="5145"/>
                    <a:pt x="4377" y="5146"/>
                  </a:cubicBezTo>
                  <a:cubicBezTo>
                    <a:pt x="4442" y="5146"/>
                    <a:pt x="4509" y="5144"/>
                    <a:pt x="4575" y="5134"/>
                  </a:cubicBezTo>
                  <a:lnTo>
                    <a:pt x="4576" y="5134"/>
                  </a:lnTo>
                  <a:cubicBezTo>
                    <a:pt x="4665" y="5119"/>
                    <a:pt x="4752" y="5093"/>
                    <a:pt x="4826" y="5046"/>
                  </a:cubicBezTo>
                  <a:cubicBezTo>
                    <a:pt x="4878" y="5015"/>
                    <a:pt x="4924" y="4974"/>
                    <a:pt x="4959" y="4920"/>
                  </a:cubicBezTo>
                  <a:cubicBezTo>
                    <a:pt x="4963" y="4915"/>
                    <a:pt x="4966" y="4910"/>
                    <a:pt x="4969" y="4905"/>
                  </a:cubicBezTo>
                  <a:cubicBezTo>
                    <a:pt x="5099" y="4696"/>
                    <a:pt x="4929" y="4508"/>
                    <a:pt x="4779" y="4371"/>
                  </a:cubicBezTo>
                  <a:cubicBezTo>
                    <a:pt x="4623" y="4228"/>
                    <a:pt x="4457" y="4097"/>
                    <a:pt x="4296" y="3957"/>
                  </a:cubicBezTo>
                  <a:cubicBezTo>
                    <a:pt x="3998" y="3698"/>
                    <a:pt x="3722" y="3399"/>
                    <a:pt x="3615" y="3009"/>
                  </a:cubicBezTo>
                  <a:cubicBezTo>
                    <a:pt x="3568" y="2842"/>
                    <a:pt x="3562" y="2672"/>
                    <a:pt x="3596" y="2512"/>
                  </a:cubicBezTo>
                  <a:cubicBezTo>
                    <a:pt x="3610" y="2438"/>
                    <a:pt x="3635" y="2366"/>
                    <a:pt x="3669" y="2297"/>
                  </a:cubicBezTo>
                  <a:cubicBezTo>
                    <a:pt x="3718" y="2192"/>
                    <a:pt x="3791" y="2094"/>
                    <a:pt x="3884" y="2006"/>
                  </a:cubicBezTo>
                  <a:cubicBezTo>
                    <a:pt x="3951" y="1943"/>
                    <a:pt x="4026" y="1886"/>
                    <a:pt x="4107" y="1834"/>
                  </a:cubicBezTo>
                  <a:cubicBezTo>
                    <a:pt x="4145" y="1807"/>
                    <a:pt x="4185" y="1783"/>
                    <a:pt x="4224" y="1761"/>
                  </a:cubicBezTo>
                  <a:lnTo>
                    <a:pt x="4004" y="1620"/>
                  </a:lnTo>
                  <a:cubicBezTo>
                    <a:pt x="3990" y="1627"/>
                    <a:pt x="3977" y="1636"/>
                    <a:pt x="3964" y="1642"/>
                  </a:cubicBezTo>
                  <a:cubicBezTo>
                    <a:pt x="3805" y="1736"/>
                    <a:pt x="3625" y="1803"/>
                    <a:pt x="3436" y="1843"/>
                  </a:cubicBezTo>
                  <a:cubicBezTo>
                    <a:pt x="3416" y="1846"/>
                    <a:pt x="3396" y="1850"/>
                    <a:pt x="3376" y="1853"/>
                  </a:cubicBezTo>
                  <a:cubicBezTo>
                    <a:pt x="3307" y="1866"/>
                    <a:pt x="3235" y="1874"/>
                    <a:pt x="3164" y="1876"/>
                  </a:cubicBezTo>
                  <a:cubicBezTo>
                    <a:pt x="3123" y="1879"/>
                    <a:pt x="3082" y="1880"/>
                    <a:pt x="3041" y="1880"/>
                  </a:cubicBezTo>
                  <a:cubicBezTo>
                    <a:pt x="2683" y="1880"/>
                    <a:pt x="2324" y="1782"/>
                    <a:pt x="2025" y="1588"/>
                  </a:cubicBezTo>
                  <a:cubicBezTo>
                    <a:pt x="1827" y="1458"/>
                    <a:pt x="1660" y="1284"/>
                    <a:pt x="1535" y="1085"/>
                  </a:cubicBezTo>
                  <a:cubicBezTo>
                    <a:pt x="1443" y="939"/>
                    <a:pt x="1371" y="778"/>
                    <a:pt x="1327" y="611"/>
                  </a:cubicBezTo>
                  <a:cubicBezTo>
                    <a:pt x="1304" y="525"/>
                    <a:pt x="1288" y="438"/>
                    <a:pt x="1280" y="351"/>
                  </a:cubicBezTo>
                  <a:cubicBezTo>
                    <a:pt x="1278" y="340"/>
                    <a:pt x="1278" y="331"/>
                    <a:pt x="1277" y="320"/>
                  </a:cubicBezTo>
                  <a:cubicBezTo>
                    <a:pt x="1273" y="299"/>
                    <a:pt x="1271" y="277"/>
                    <a:pt x="1267" y="256"/>
                  </a:cubicBezTo>
                  <a:cubicBezTo>
                    <a:pt x="1256" y="253"/>
                    <a:pt x="1246" y="251"/>
                    <a:pt x="1235" y="246"/>
                  </a:cubicBezTo>
                  <a:cubicBezTo>
                    <a:pt x="1145" y="222"/>
                    <a:pt x="1054" y="183"/>
                    <a:pt x="964" y="156"/>
                  </a:cubicBezTo>
                  <a:cubicBezTo>
                    <a:pt x="961" y="155"/>
                    <a:pt x="957" y="155"/>
                    <a:pt x="954" y="153"/>
                  </a:cubicBezTo>
                  <a:cubicBezTo>
                    <a:pt x="858" y="125"/>
                    <a:pt x="760" y="101"/>
                    <a:pt x="663" y="80"/>
                  </a:cubicBezTo>
                  <a:cubicBezTo>
                    <a:pt x="473" y="39"/>
                    <a:pt x="280" y="28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38"/>
            <p:cNvSpPr/>
            <p:nvPr/>
          </p:nvSpPr>
          <p:spPr>
            <a:xfrm>
              <a:off x="2819415" y="298109"/>
              <a:ext cx="95943" cy="93283"/>
            </a:xfrm>
            <a:custGeom>
              <a:rect b="b" l="l" r="r" t="t"/>
              <a:pathLst>
                <a:path extrusionOk="0" h="2350" w="2417">
                  <a:moveTo>
                    <a:pt x="1616" y="0"/>
                  </a:moveTo>
                  <a:cubicBezTo>
                    <a:pt x="1558" y="0"/>
                    <a:pt x="1503" y="31"/>
                    <a:pt x="1494" y="97"/>
                  </a:cubicBezTo>
                  <a:cubicBezTo>
                    <a:pt x="1488" y="141"/>
                    <a:pt x="1443" y="166"/>
                    <a:pt x="1400" y="166"/>
                  </a:cubicBezTo>
                  <a:cubicBezTo>
                    <a:pt x="1375" y="166"/>
                    <a:pt x="1351" y="158"/>
                    <a:pt x="1335" y="139"/>
                  </a:cubicBezTo>
                  <a:cubicBezTo>
                    <a:pt x="1304" y="101"/>
                    <a:pt x="1269" y="85"/>
                    <a:pt x="1238" y="85"/>
                  </a:cubicBezTo>
                  <a:cubicBezTo>
                    <a:pt x="1178" y="85"/>
                    <a:pt x="1130" y="144"/>
                    <a:pt x="1141" y="230"/>
                  </a:cubicBezTo>
                  <a:cubicBezTo>
                    <a:pt x="1148" y="286"/>
                    <a:pt x="1092" y="329"/>
                    <a:pt x="1039" y="329"/>
                  </a:cubicBezTo>
                  <a:cubicBezTo>
                    <a:pt x="1023" y="329"/>
                    <a:pt x="1008" y="325"/>
                    <a:pt x="994" y="316"/>
                  </a:cubicBezTo>
                  <a:cubicBezTo>
                    <a:pt x="964" y="294"/>
                    <a:pt x="935" y="285"/>
                    <a:pt x="907" y="285"/>
                  </a:cubicBezTo>
                  <a:cubicBezTo>
                    <a:pt x="781" y="285"/>
                    <a:pt x="689" y="481"/>
                    <a:pt x="644" y="582"/>
                  </a:cubicBezTo>
                  <a:cubicBezTo>
                    <a:pt x="631" y="613"/>
                    <a:pt x="596" y="629"/>
                    <a:pt x="563" y="629"/>
                  </a:cubicBezTo>
                  <a:cubicBezTo>
                    <a:pt x="545" y="629"/>
                    <a:pt x="528" y="624"/>
                    <a:pt x="514" y="616"/>
                  </a:cubicBezTo>
                  <a:cubicBezTo>
                    <a:pt x="493" y="603"/>
                    <a:pt x="472" y="597"/>
                    <a:pt x="450" y="597"/>
                  </a:cubicBezTo>
                  <a:cubicBezTo>
                    <a:pt x="394" y="597"/>
                    <a:pt x="340" y="638"/>
                    <a:pt x="311" y="692"/>
                  </a:cubicBezTo>
                  <a:cubicBezTo>
                    <a:pt x="267" y="772"/>
                    <a:pt x="269" y="870"/>
                    <a:pt x="275" y="958"/>
                  </a:cubicBezTo>
                  <a:cubicBezTo>
                    <a:pt x="277" y="999"/>
                    <a:pt x="241" y="1046"/>
                    <a:pt x="202" y="1053"/>
                  </a:cubicBezTo>
                  <a:cubicBezTo>
                    <a:pt x="1" y="1093"/>
                    <a:pt x="89" y="1266"/>
                    <a:pt x="59" y="1400"/>
                  </a:cubicBezTo>
                  <a:cubicBezTo>
                    <a:pt x="90" y="1412"/>
                    <a:pt x="124" y="1430"/>
                    <a:pt x="152" y="1451"/>
                  </a:cubicBezTo>
                  <a:cubicBezTo>
                    <a:pt x="250" y="1520"/>
                    <a:pt x="323" y="1639"/>
                    <a:pt x="340" y="1763"/>
                  </a:cubicBezTo>
                  <a:cubicBezTo>
                    <a:pt x="429" y="1733"/>
                    <a:pt x="523" y="1717"/>
                    <a:pt x="617" y="1717"/>
                  </a:cubicBezTo>
                  <a:cubicBezTo>
                    <a:pt x="637" y="1717"/>
                    <a:pt x="657" y="1718"/>
                    <a:pt x="677" y="1720"/>
                  </a:cubicBezTo>
                  <a:cubicBezTo>
                    <a:pt x="719" y="1723"/>
                    <a:pt x="748" y="1753"/>
                    <a:pt x="752" y="1796"/>
                  </a:cubicBezTo>
                  <a:cubicBezTo>
                    <a:pt x="764" y="1973"/>
                    <a:pt x="774" y="2149"/>
                    <a:pt x="782" y="2327"/>
                  </a:cubicBezTo>
                  <a:cubicBezTo>
                    <a:pt x="911" y="2329"/>
                    <a:pt x="1040" y="2337"/>
                    <a:pt x="1167" y="2350"/>
                  </a:cubicBezTo>
                  <a:cubicBezTo>
                    <a:pt x="1121" y="2250"/>
                    <a:pt x="1103" y="2136"/>
                    <a:pt x="1131" y="2029"/>
                  </a:cubicBezTo>
                  <a:cubicBezTo>
                    <a:pt x="1166" y="1900"/>
                    <a:pt x="1265" y="1844"/>
                    <a:pt x="1375" y="1805"/>
                  </a:cubicBezTo>
                  <a:cubicBezTo>
                    <a:pt x="1355" y="1722"/>
                    <a:pt x="1371" y="1629"/>
                    <a:pt x="1434" y="1561"/>
                  </a:cubicBezTo>
                  <a:cubicBezTo>
                    <a:pt x="1479" y="1511"/>
                    <a:pt x="1541" y="1487"/>
                    <a:pt x="1605" y="1485"/>
                  </a:cubicBezTo>
                  <a:cubicBezTo>
                    <a:pt x="1622" y="1423"/>
                    <a:pt x="1656" y="1365"/>
                    <a:pt x="1697" y="1319"/>
                  </a:cubicBezTo>
                  <a:cubicBezTo>
                    <a:pt x="1759" y="1253"/>
                    <a:pt x="1859" y="1197"/>
                    <a:pt x="1954" y="1197"/>
                  </a:cubicBezTo>
                  <a:cubicBezTo>
                    <a:pt x="1976" y="1197"/>
                    <a:pt x="1998" y="1200"/>
                    <a:pt x="2019" y="1206"/>
                  </a:cubicBezTo>
                  <a:cubicBezTo>
                    <a:pt x="2030" y="1209"/>
                    <a:pt x="2041" y="1214"/>
                    <a:pt x="2049" y="1222"/>
                  </a:cubicBezTo>
                  <a:cubicBezTo>
                    <a:pt x="2051" y="1134"/>
                    <a:pt x="2067" y="1049"/>
                    <a:pt x="2101" y="965"/>
                  </a:cubicBezTo>
                  <a:cubicBezTo>
                    <a:pt x="2164" y="807"/>
                    <a:pt x="2279" y="724"/>
                    <a:pt x="2417" y="665"/>
                  </a:cubicBezTo>
                  <a:cubicBezTo>
                    <a:pt x="2214" y="598"/>
                    <a:pt x="1969" y="533"/>
                    <a:pt x="1922" y="297"/>
                  </a:cubicBezTo>
                  <a:cubicBezTo>
                    <a:pt x="1917" y="274"/>
                    <a:pt x="1916" y="249"/>
                    <a:pt x="1922" y="225"/>
                  </a:cubicBezTo>
                  <a:cubicBezTo>
                    <a:pt x="1854" y="152"/>
                    <a:pt x="1779" y="57"/>
                    <a:pt x="1688" y="16"/>
                  </a:cubicBezTo>
                  <a:cubicBezTo>
                    <a:pt x="1665" y="5"/>
                    <a:pt x="1641" y="0"/>
                    <a:pt x="1616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38"/>
            <p:cNvSpPr/>
            <p:nvPr/>
          </p:nvSpPr>
          <p:spPr>
            <a:xfrm>
              <a:off x="2769598" y="445020"/>
              <a:ext cx="136154" cy="121943"/>
            </a:xfrm>
            <a:custGeom>
              <a:rect b="b" l="l" r="r" t="t"/>
              <a:pathLst>
                <a:path extrusionOk="0" h="3072" w="3430">
                  <a:moveTo>
                    <a:pt x="2024" y="408"/>
                  </a:moveTo>
                  <a:cubicBezTo>
                    <a:pt x="2037" y="408"/>
                    <a:pt x="2049" y="409"/>
                    <a:pt x="2066" y="412"/>
                  </a:cubicBezTo>
                  <a:cubicBezTo>
                    <a:pt x="2068" y="413"/>
                    <a:pt x="2071" y="413"/>
                    <a:pt x="2074" y="414"/>
                  </a:cubicBezTo>
                  <a:cubicBezTo>
                    <a:pt x="2085" y="418"/>
                    <a:pt x="2098" y="423"/>
                    <a:pt x="2108" y="427"/>
                  </a:cubicBezTo>
                  <a:cubicBezTo>
                    <a:pt x="2109" y="428"/>
                    <a:pt x="2109" y="428"/>
                    <a:pt x="2110" y="428"/>
                  </a:cubicBezTo>
                  <a:cubicBezTo>
                    <a:pt x="2135" y="444"/>
                    <a:pt x="2151" y="462"/>
                    <a:pt x="2167" y="486"/>
                  </a:cubicBezTo>
                  <a:cubicBezTo>
                    <a:pt x="2183" y="510"/>
                    <a:pt x="2187" y="538"/>
                    <a:pt x="2188" y="564"/>
                  </a:cubicBezTo>
                  <a:cubicBezTo>
                    <a:pt x="2191" y="596"/>
                    <a:pt x="2178" y="634"/>
                    <a:pt x="2163" y="661"/>
                  </a:cubicBezTo>
                  <a:cubicBezTo>
                    <a:pt x="2156" y="674"/>
                    <a:pt x="2145" y="688"/>
                    <a:pt x="2134" y="699"/>
                  </a:cubicBezTo>
                  <a:cubicBezTo>
                    <a:pt x="2122" y="710"/>
                    <a:pt x="2109" y="720"/>
                    <a:pt x="2096" y="726"/>
                  </a:cubicBezTo>
                  <a:cubicBezTo>
                    <a:pt x="2082" y="734"/>
                    <a:pt x="2066" y="741"/>
                    <a:pt x="2051" y="745"/>
                  </a:cubicBezTo>
                  <a:cubicBezTo>
                    <a:pt x="2040" y="746"/>
                    <a:pt x="2025" y="749"/>
                    <a:pt x="2011" y="749"/>
                  </a:cubicBezTo>
                  <a:cubicBezTo>
                    <a:pt x="2009" y="749"/>
                    <a:pt x="2007" y="749"/>
                    <a:pt x="2006" y="749"/>
                  </a:cubicBezTo>
                  <a:cubicBezTo>
                    <a:pt x="1978" y="746"/>
                    <a:pt x="1959" y="742"/>
                    <a:pt x="1936" y="728"/>
                  </a:cubicBezTo>
                  <a:cubicBezTo>
                    <a:pt x="1917" y="716"/>
                    <a:pt x="1896" y="698"/>
                    <a:pt x="1888" y="678"/>
                  </a:cubicBezTo>
                  <a:cubicBezTo>
                    <a:pt x="1874" y="653"/>
                    <a:pt x="1870" y="638"/>
                    <a:pt x="1869" y="611"/>
                  </a:cubicBezTo>
                  <a:cubicBezTo>
                    <a:pt x="1868" y="599"/>
                    <a:pt x="1870" y="585"/>
                    <a:pt x="1873" y="572"/>
                  </a:cubicBezTo>
                  <a:cubicBezTo>
                    <a:pt x="1875" y="564"/>
                    <a:pt x="1880" y="557"/>
                    <a:pt x="1884" y="547"/>
                  </a:cubicBezTo>
                  <a:cubicBezTo>
                    <a:pt x="1883" y="521"/>
                    <a:pt x="1888" y="495"/>
                    <a:pt x="1901" y="474"/>
                  </a:cubicBezTo>
                  <a:cubicBezTo>
                    <a:pt x="1920" y="444"/>
                    <a:pt x="1948" y="421"/>
                    <a:pt x="1983" y="413"/>
                  </a:cubicBezTo>
                  <a:cubicBezTo>
                    <a:pt x="1999" y="409"/>
                    <a:pt x="2011" y="408"/>
                    <a:pt x="2024" y="408"/>
                  </a:cubicBezTo>
                  <a:close/>
                  <a:moveTo>
                    <a:pt x="1010" y="1134"/>
                  </a:moveTo>
                  <a:cubicBezTo>
                    <a:pt x="1023" y="1135"/>
                    <a:pt x="1035" y="1136"/>
                    <a:pt x="1047" y="1139"/>
                  </a:cubicBezTo>
                  <a:cubicBezTo>
                    <a:pt x="1061" y="1140"/>
                    <a:pt x="1077" y="1149"/>
                    <a:pt x="1087" y="1154"/>
                  </a:cubicBezTo>
                  <a:cubicBezTo>
                    <a:pt x="1098" y="1159"/>
                    <a:pt x="1111" y="1171"/>
                    <a:pt x="1119" y="1178"/>
                  </a:cubicBezTo>
                  <a:cubicBezTo>
                    <a:pt x="1130" y="1187"/>
                    <a:pt x="1139" y="1200"/>
                    <a:pt x="1145" y="1211"/>
                  </a:cubicBezTo>
                  <a:cubicBezTo>
                    <a:pt x="1154" y="1221"/>
                    <a:pt x="1158" y="1239"/>
                    <a:pt x="1162" y="1247"/>
                  </a:cubicBezTo>
                  <a:cubicBezTo>
                    <a:pt x="1164" y="1251"/>
                    <a:pt x="1164" y="1254"/>
                    <a:pt x="1165" y="1259"/>
                  </a:cubicBezTo>
                  <a:cubicBezTo>
                    <a:pt x="1166" y="1270"/>
                    <a:pt x="1168" y="1281"/>
                    <a:pt x="1168" y="1293"/>
                  </a:cubicBezTo>
                  <a:lnTo>
                    <a:pt x="1168" y="1298"/>
                  </a:lnTo>
                  <a:cubicBezTo>
                    <a:pt x="1168" y="1313"/>
                    <a:pt x="1167" y="1325"/>
                    <a:pt x="1164" y="1340"/>
                  </a:cubicBezTo>
                  <a:cubicBezTo>
                    <a:pt x="1164" y="1341"/>
                    <a:pt x="1162" y="1344"/>
                    <a:pt x="1162" y="1345"/>
                  </a:cubicBezTo>
                  <a:cubicBezTo>
                    <a:pt x="1161" y="1346"/>
                    <a:pt x="1161" y="1346"/>
                    <a:pt x="1161" y="1348"/>
                  </a:cubicBezTo>
                  <a:cubicBezTo>
                    <a:pt x="1157" y="1355"/>
                    <a:pt x="1152" y="1369"/>
                    <a:pt x="1147" y="1377"/>
                  </a:cubicBezTo>
                  <a:cubicBezTo>
                    <a:pt x="1146" y="1381"/>
                    <a:pt x="1144" y="1385"/>
                    <a:pt x="1141" y="1388"/>
                  </a:cubicBezTo>
                  <a:cubicBezTo>
                    <a:pt x="1135" y="1398"/>
                    <a:pt x="1127" y="1408"/>
                    <a:pt x="1116" y="1418"/>
                  </a:cubicBezTo>
                  <a:cubicBezTo>
                    <a:pt x="1108" y="1427"/>
                    <a:pt x="1097" y="1435"/>
                    <a:pt x="1087" y="1443"/>
                  </a:cubicBezTo>
                  <a:cubicBezTo>
                    <a:pt x="1077" y="1449"/>
                    <a:pt x="1059" y="1455"/>
                    <a:pt x="1052" y="1458"/>
                  </a:cubicBezTo>
                  <a:cubicBezTo>
                    <a:pt x="1038" y="1464"/>
                    <a:pt x="1024" y="1464"/>
                    <a:pt x="1012" y="1465"/>
                  </a:cubicBezTo>
                  <a:cubicBezTo>
                    <a:pt x="1003" y="1464"/>
                    <a:pt x="986" y="1460"/>
                    <a:pt x="977" y="1458"/>
                  </a:cubicBezTo>
                  <a:cubicBezTo>
                    <a:pt x="963" y="1457"/>
                    <a:pt x="952" y="1449"/>
                    <a:pt x="941" y="1446"/>
                  </a:cubicBezTo>
                  <a:lnTo>
                    <a:pt x="933" y="1442"/>
                  </a:lnTo>
                  <a:cubicBezTo>
                    <a:pt x="930" y="1439"/>
                    <a:pt x="927" y="1436"/>
                    <a:pt x="922" y="1432"/>
                  </a:cubicBezTo>
                  <a:cubicBezTo>
                    <a:pt x="921" y="1432"/>
                    <a:pt x="921" y="1431"/>
                    <a:pt x="920" y="1431"/>
                  </a:cubicBezTo>
                  <a:cubicBezTo>
                    <a:pt x="909" y="1426"/>
                    <a:pt x="895" y="1415"/>
                    <a:pt x="888" y="1406"/>
                  </a:cubicBezTo>
                  <a:cubicBezTo>
                    <a:pt x="867" y="1390"/>
                    <a:pt x="853" y="1363"/>
                    <a:pt x="844" y="1337"/>
                  </a:cubicBezTo>
                  <a:cubicBezTo>
                    <a:pt x="841" y="1323"/>
                    <a:pt x="838" y="1307"/>
                    <a:pt x="839" y="1295"/>
                  </a:cubicBezTo>
                  <a:cubicBezTo>
                    <a:pt x="839" y="1281"/>
                    <a:pt x="842" y="1269"/>
                    <a:pt x="844" y="1255"/>
                  </a:cubicBezTo>
                  <a:cubicBezTo>
                    <a:pt x="844" y="1254"/>
                    <a:pt x="846" y="1253"/>
                    <a:pt x="846" y="1251"/>
                  </a:cubicBezTo>
                  <a:cubicBezTo>
                    <a:pt x="850" y="1240"/>
                    <a:pt x="857" y="1224"/>
                    <a:pt x="864" y="1213"/>
                  </a:cubicBezTo>
                  <a:cubicBezTo>
                    <a:pt x="869" y="1204"/>
                    <a:pt x="880" y="1189"/>
                    <a:pt x="890" y="1180"/>
                  </a:cubicBezTo>
                  <a:cubicBezTo>
                    <a:pt x="901" y="1172"/>
                    <a:pt x="911" y="1162"/>
                    <a:pt x="925" y="1155"/>
                  </a:cubicBezTo>
                  <a:cubicBezTo>
                    <a:pt x="935" y="1150"/>
                    <a:pt x="945" y="1145"/>
                    <a:pt x="957" y="1141"/>
                  </a:cubicBezTo>
                  <a:cubicBezTo>
                    <a:pt x="958" y="1140"/>
                    <a:pt x="961" y="1140"/>
                    <a:pt x="962" y="1140"/>
                  </a:cubicBezTo>
                  <a:cubicBezTo>
                    <a:pt x="975" y="1136"/>
                    <a:pt x="992" y="1135"/>
                    <a:pt x="1006" y="1134"/>
                  </a:cubicBezTo>
                  <a:close/>
                  <a:moveTo>
                    <a:pt x="1909" y="1038"/>
                  </a:moveTo>
                  <a:cubicBezTo>
                    <a:pt x="1924" y="1038"/>
                    <a:pt x="1940" y="1040"/>
                    <a:pt x="1955" y="1043"/>
                  </a:cubicBezTo>
                  <a:cubicBezTo>
                    <a:pt x="1984" y="1051"/>
                    <a:pt x="2014" y="1068"/>
                    <a:pt x="2035" y="1090"/>
                  </a:cubicBezTo>
                  <a:cubicBezTo>
                    <a:pt x="2075" y="1135"/>
                    <a:pt x="2092" y="1193"/>
                    <a:pt x="2084" y="1251"/>
                  </a:cubicBezTo>
                  <a:cubicBezTo>
                    <a:pt x="2081" y="1280"/>
                    <a:pt x="2072" y="1304"/>
                    <a:pt x="2058" y="1330"/>
                  </a:cubicBezTo>
                  <a:cubicBezTo>
                    <a:pt x="2054" y="1339"/>
                    <a:pt x="2047" y="1346"/>
                    <a:pt x="2042" y="1354"/>
                  </a:cubicBezTo>
                  <a:cubicBezTo>
                    <a:pt x="2056" y="1371"/>
                    <a:pt x="2065" y="1390"/>
                    <a:pt x="2076" y="1406"/>
                  </a:cubicBezTo>
                  <a:cubicBezTo>
                    <a:pt x="2082" y="1413"/>
                    <a:pt x="2087" y="1418"/>
                    <a:pt x="2092" y="1424"/>
                  </a:cubicBezTo>
                  <a:cubicBezTo>
                    <a:pt x="2117" y="1453"/>
                    <a:pt x="2150" y="1489"/>
                    <a:pt x="2175" y="1505"/>
                  </a:cubicBezTo>
                  <a:cubicBezTo>
                    <a:pt x="2183" y="1512"/>
                    <a:pt x="2192" y="1517"/>
                    <a:pt x="2201" y="1521"/>
                  </a:cubicBezTo>
                  <a:cubicBezTo>
                    <a:pt x="2202" y="1522"/>
                    <a:pt x="2214" y="1527"/>
                    <a:pt x="2218" y="1531"/>
                  </a:cubicBezTo>
                  <a:lnTo>
                    <a:pt x="2219" y="1532"/>
                  </a:lnTo>
                  <a:cubicBezTo>
                    <a:pt x="2226" y="1533"/>
                    <a:pt x="2233" y="1537"/>
                    <a:pt x="2239" y="1539"/>
                  </a:cubicBezTo>
                  <a:cubicBezTo>
                    <a:pt x="2240" y="1541"/>
                    <a:pt x="2254" y="1543"/>
                    <a:pt x="2260" y="1544"/>
                  </a:cubicBezTo>
                  <a:cubicBezTo>
                    <a:pt x="2268" y="1546"/>
                    <a:pt x="2278" y="1546"/>
                    <a:pt x="2287" y="1546"/>
                  </a:cubicBezTo>
                  <a:cubicBezTo>
                    <a:pt x="2291" y="1546"/>
                    <a:pt x="2294" y="1546"/>
                    <a:pt x="2297" y="1544"/>
                  </a:cubicBezTo>
                  <a:cubicBezTo>
                    <a:pt x="2299" y="1544"/>
                    <a:pt x="2299" y="1544"/>
                    <a:pt x="2301" y="1543"/>
                  </a:cubicBezTo>
                  <a:cubicBezTo>
                    <a:pt x="2312" y="1541"/>
                    <a:pt x="2321" y="1538"/>
                    <a:pt x="2330" y="1536"/>
                  </a:cubicBezTo>
                  <a:cubicBezTo>
                    <a:pt x="2333" y="1533"/>
                    <a:pt x="2334" y="1533"/>
                    <a:pt x="2334" y="1533"/>
                  </a:cubicBezTo>
                  <a:cubicBezTo>
                    <a:pt x="2338" y="1532"/>
                    <a:pt x="2341" y="1530"/>
                    <a:pt x="2344" y="1528"/>
                  </a:cubicBezTo>
                  <a:cubicBezTo>
                    <a:pt x="2352" y="1525"/>
                    <a:pt x="2362" y="1518"/>
                    <a:pt x="2369" y="1513"/>
                  </a:cubicBezTo>
                  <a:cubicBezTo>
                    <a:pt x="2370" y="1512"/>
                    <a:pt x="2370" y="1512"/>
                    <a:pt x="2372" y="1512"/>
                  </a:cubicBezTo>
                  <a:cubicBezTo>
                    <a:pt x="2374" y="1507"/>
                    <a:pt x="2378" y="1505"/>
                    <a:pt x="2383" y="1502"/>
                  </a:cubicBezTo>
                  <a:cubicBezTo>
                    <a:pt x="2389" y="1496"/>
                    <a:pt x="2395" y="1489"/>
                    <a:pt x="2403" y="1481"/>
                  </a:cubicBezTo>
                  <a:cubicBezTo>
                    <a:pt x="2404" y="1480"/>
                    <a:pt x="2403" y="1480"/>
                    <a:pt x="2404" y="1480"/>
                  </a:cubicBezTo>
                  <a:cubicBezTo>
                    <a:pt x="2406" y="1478"/>
                    <a:pt x="2410" y="1474"/>
                    <a:pt x="2411" y="1470"/>
                  </a:cubicBezTo>
                  <a:cubicBezTo>
                    <a:pt x="2416" y="1463"/>
                    <a:pt x="2421" y="1453"/>
                    <a:pt x="2426" y="1445"/>
                  </a:cubicBezTo>
                  <a:cubicBezTo>
                    <a:pt x="2426" y="1444"/>
                    <a:pt x="2427" y="1444"/>
                    <a:pt x="2427" y="1443"/>
                  </a:cubicBezTo>
                  <a:cubicBezTo>
                    <a:pt x="2427" y="1442"/>
                    <a:pt x="2429" y="1442"/>
                    <a:pt x="2429" y="1439"/>
                  </a:cubicBezTo>
                  <a:cubicBezTo>
                    <a:pt x="2430" y="1432"/>
                    <a:pt x="2433" y="1426"/>
                    <a:pt x="2435" y="1418"/>
                  </a:cubicBezTo>
                  <a:cubicBezTo>
                    <a:pt x="2435" y="1416"/>
                    <a:pt x="2437" y="1402"/>
                    <a:pt x="2437" y="1397"/>
                  </a:cubicBezTo>
                  <a:cubicBezTo>
                    <a:pt x="2437" y="1395"/>
                    <a:pt x="2436" y="1376"/>
                    <a:pt x="2436" y="1372"/>
                  </a:cubicBezTo>
                  <a:lnTo>
                    <a:pt x="2436" y="1371"/>
                  </a:lnTo>
                  <a:cubicBezTo>
                    <a:pt x="2435" y="1361"/>
                    <a:pt x="2431" y="1350"/>
                    <a:pt x="2429" y="1340"/>
                  </a:cubicBezTo>
                  <a:cubicBezTo>
                    <a:pt x="2422" y="1315"/>
                    <a:pt x="2416" y="1293"/>
                    <a:pt x="2409" y="1270"/>
                  </a:cubicBezTo>
                  <a:cubicBezTo>
                    <a:pt x="2390" y="1214"/>
                    <a:pt x="2378" y="1158"/>
                    <a:pt x="2393" y="1100"/>
                  </a:cubicBezTo>
                  <a:cubicBezTo>
                    <a:pt x="2401" y="1066"/>
                    <a:pt x="2430" y="1049"/>
                    <a:pt x="2459" y="1049"/>
                  </a:cubicBezTo>
                  <a:cubicBezTo>
                    <a:pt x="2483" y="1049"/>
                    <a:pt x="2509" y="1061"/>
                    <a:pt x="2524" y="1084"/>
                  </a:cubicBezTo>
                  <a:cubicBezTo>
                    <a:pt x="2542" y="1111"/>
                    <a:pt x="2550" y="1127"/>
                    <a:pt x="2561" y="1150"/>
                  </a:cubicBezTo>
                  <a:cubicBezTo>
                    <a:pt x="2573" y="1177"/>
                    <a:pt x="2582" y="1205"/>
                    <a:pt x="2593" y="1235"/>
                  </a:cubicBezTo>
                  <a:cubicBezTo>
                    <a:pt x="2612" y="1287"/>
                    <a:pt x="2625" y="1343"/>
                    <a:pt x="2622" y="1398"/>
                  </a:cubicBezTo>
                  <a:cubicBezTo>
                    <a:pt x="2613" y="1563"/>
                    <a:pt x="2469" y="1700"/>
                    <a:pt x="2306" y="1700"/>
                  </a:cubicBezTo>
                  <a:cubicBezTo>
                    <a:pt x="2293" y="1700"/>
                    <a:pt x="2279" y="1699"/>
                    <a:pt x="2266" y="1697"/>
                  </a:cubicBezTo>
                  <a:cubicBezTo>
                    <a:pt x="2239" y="1693"/>
                    <a:pt x="2213" y="1683"/>
                    <a:pt x="2188" y="1673"/>
                  </a:cubicBezTo>
                  <a:lnTo>
                    <a:pt x="2188" y="1673"/>
                  </a:lnTo>
                  <a:cubicBezTo>
                    <a:pt x="2196" y="1725"/>
                    <a:pt x="2196" y="1779"/>
                    <a:pt x="2183" y="1829"/>
                  </a:cubicBezTo>
                  <a:cubicBezTo>
                    <a:pt x="2159" y="1921"/>
                    <a:pt x="2088" y="1992"/>
                    <a:pt x="1997" y="2018"/>
                  </a:cubicBezTo>
                  <a:cubicBezTo>
                    <a:pt x="1967" y="2027"/>
                    <a:pt x="1936" y="2030"/>
                    <a:pt x="1905" y="2030"/>
                  </a:cubicBezTo>
                  <a:cubicBezTo>
                    <a:pt x="1847" y="2030"/>
                    <a:pt x="1790" y="2017"/>
                    <a:pt x="1737" y="1997"/>
                  </a:cubicBezTo>
                  <a:cubicBezTo>
                    <a:pt x="1692" y="1980"/>
                    <a:pt x="1645" y="1963"/>
                    <a:pt x="1610" y="1928"/>
                  </a:cubicBezTo>
                  <a:cubicBezTo>
                    <a:pt x="1575" y="1893"/>
                    <a:pt x="1549" y="1829"/>
                    <a:pt x="1578" y="1782"/>
                  </a:cubicBezTo>
                  <a:cubicBezTo>
                    <a:pt x="1590" y="1764"/>
                    <a:pt x="1611" y="1753"/>
                    <a:pt x="1632" y="1753"/>
                  </a:cubicBezTo>
                  <a:cubicBezTo>
                    <a:pt x="1642" y="1753"/>
                    <a:pt x="1652" y="1755"/>
                    <a:pt x="1661" y="1761"/>
                  </a:cubicBezTo>
                  <a:cubicBezTo>
                    <a:pt x="1671" y="1766"/>
                    <a:pt x="1677" y="1773"/>
                    <a:pt x="1686" y="1780"/>
                  </a:cubicBezTo>
                  <a:cubicBezTo>
                    <a:pt x="1687" y="1780"/>
                    <a:pt x="1701" y="1788"/>
                    <a:pt x="1702" y="1791"/>
                  </a:cubicBezTo>
                  <a:cubicBezTo>
                    <a:pt x="1712" y="1796"/>
                    <a:pt x="1720" y="1801"/>
                    <a:pt x="1730" y="1805"/>
                  </a:cubicBezTo>
                  <a:cubicBezTo>
                    <a:pt x="1732" y="1806"/>
                    <a:pt x="1745" y="1812"/>
                    <a:pt x="1748" y="1814"/>
                  </a:cubicBezTo>
                  <a:cubicBezTo>
                    <a:pt x="1754" y="1816"/>
                    <a:pt x="1765" y="1820"/>
                    <a:pt x="1766" y="1820"/>
                  </a:cubicBezTo>
                  <a:cubicBezTo>
                    <a:pt x="1776" y="1824"/>
                    <a:pt x="1787" y="1828"/>
                    <a:pt x="1797" y="1831"/>
                  </a:cubicBezTo>
                  <a:cubicBezTo>
                    <a:pt x="1818" y="1838"/>
                    <a:pt x="1839" y="1842"/>
                    <a:pt x="1859" y="1846"/>
                  </a:cubicBezTo>
                  <a:cubicBezTo>
                    <a:pt x="1865" y="1848"/>
                    <a:pt x="1874" y="1850"/>
                    <a:pt x="1881" y="1850"/>
                  </a:cubicBezTo>
                  <a:cubicBezTo>
                    <a:pt x="1882" y="1850"/>
                    <a:pt x="1901" y="1852"/>
                    <a:pt x="1905" y="1852"/>
                  </a:cubicBezTo>
                  <a:cubicBezTo>
                    <a:pt x="1907" y="1852"/>
                    <a:pt x="1910" y="1853"/>
                    <a:pt x="1913" y="1853"/>
                  </a:cubicBezTo>
                  <a:cubicBezTo>
                    <a:pt x="1921" y="1853"/>
                    <a:pt x="1928" y="1852"/>
                    <a:pt x="1936" y="1850"/>
                  </a:cubicBezTo>
                  <a:lnTo>
                    <a:pt x="1937" y="1850"/>
                  </a:lnTo>
                  <a:cubicBezTo>
                    <a:pt x="1941" y="1850"/>
                    <a:pt x="1943" y="1849"/>
                    <a:pt x="1947" y="1849"/>
                  </a:cubicBezTo>
                  <a:cubicBezTo>
                    <a:pt x="1953" y="1848"/>
                    <a:pt x="1960" y="1845"/>
                    <a:pt x="1967" y="1843"/>
                  </a:cubicBezTo>
                  <a:cubicBezTo>
                    <a:pt x="1968" y="1841"/>
                    <a:pt x="1984" y="1833"/>
                    <a:pt x="1986" y="1832"/>
                  </a:cubicBezTo>
                  <a:cubicBezTo>
                    <a:pt x="1988" y="1830"/>
                    <a:pt x="1990" y="1829"/>
                    <a:pt x="1990" y="1828"/>
                  </a:cubicBezTo>
                  <a:lnTo>
                    <a:pt x="1998" y="1820"/>
                  </a:lnTo>
                  <a:cubicBezTo>
                    <a:pt x="1999" y="1817"/>
                    <a:pt x="2002" y="1817"/>
                    <a:pt x="2002" y="1817"/>
                  </a:cubicBezTo>
                  <a:cubicBezTo>
                    <a:pt x="2003" y="1815"/>
                    <a:pt x="2004" y="1813"/>
                    <a:pt x="2006" y="1813"/>
                  </a:cubicBezTo>
                  <a:cubicBezTo>
                    <a:pt x="2010" y="1806"/>
                    <a:pt x="2013" y="1801"/>
                    <a:pt x="2015" y="1794"/>
                  </a:cubicBezTo>
                  <a:cubicBezTo>
                    <a:pt x="2016" y="1793"/>
                    <a:pt x="2021" y="1777"/>
                    <a:pt x="2021" y="1775"/>
                  </a:cubicBezTo>
                  <a:cubicBezTo>
                    <a:pt x="2021" y="1772"/>
                    <a:pt x="2024" y="1755"/>
                    <a:pt x="2025" y="1754"/>
                  </a:cubicBezTo>
                  <a:cubicBezTo>
                    <a:pt x="2026" y="1745"/>
                    <a:pt x="2026" y="1737"/>
                    <a:pt x="2026" y="1728"/>
                  </a:cubicBezTo>
                  <a:cubicBezTo>
                    <a:pt x="2026" y="1720"/>
                    <a:pt x="2026" y="1713"/>
                    <a:pt x="2025" y="1704"/>
                  </a:cubicBezTo>
                  <a:cubicBezTo>
                    <a:pt x="2025" y="1702"/>
                    <a:pt x="2024" y="1687"/>
                    <a:pt x="2024" y="1683"/>
                  </a:cubicBezTo>
                  <a:cubicBezTo>
                    <a:pt x="2020" y="1664"/>
                    <a:pt x="2016" y="1645"/>
                    <a:pt x="2011" y="1625"/>
                  </a:cubicBezTo>
                  <a:cubicBezTo>
                    <a:pt x="1993" y="1564"/>
                    <a:pt x="1964" y="1506"/>
                    <a:pt x="1931" y="1449"/>
                  </a:cubicBezTo>
                  <a:cubicBezTo>
                    <a:pt x="1919" y="1455"/>
                    <a:pt x="1906" y="1461"/>
                    <a:pt x="1893" y="1464"/>
                  </a:cubicBezTo>
                  <a:cubicBezTo>
                    <a:pt x="1879" y="1467"/>
                    <a:pt x="1865" y="1468"/>
                    <a:pt x="1850" y="1468"/>
                  </a:cubicBezTo>
                  <a:cubicBezTo>
                    <a:pt x="1835" y="1468"/>
                    <a:pt x="1819" y="1466"/>
                    <a:pt x="1805" y="1463"/>
                  </a:cubicBezTo>
                  <a:cubicBezTo>
                    <a:pt x="1776" y="1454"/>
                    <a:pt x="1755" y="1440"/>
                    <a:pt x="1732" y="1422"/>
                  </a:cubicBezTo>
                  <a:cubicBezTo>
                    <a:pt x="1716" y="1408"/>
                    <a:pt x="1704" y="1392"/>
                    <a:pt x="1692" y="1375"/>
                  </a:cubicBezTo>
                  <a:cubicBezTo>
                    <a:pt x="1682" y="1359"/>
                    <a:pt x="1674" y="1338"/>
                    <a:pt x="1670" y="1318"/>
                  </a:cubicBezTo>
                  <a:cubicBezTo>
                    <a:pt x="1666" y="1288"/>
                    <a:pt x="1666" y="1265"/>
                    <a:pt x="1671" y="1236"/>
                  </a:cubicBezTo>
                  <a:cubicBezTo>
                    <a:pt x="1675" y="1215"/>
                    <a:pt x="1685" y="1195"/>
                    <a:pt x="1693" y="1177"/>
                  </a:cubicBezTo>
                  <a:cubicBezTo>
                    <a:pt x="1714" y="1141"/>
                    <a:pt x="1743" y="1112"/>
                    <a:pt x="1776" y="1088"/>
                  </a:cubicBezTo>
                  <a:cubicBezTo>
                    <a:pt x="1779" y="1086"/>
                    <a:pt x="1780" y="1086"/>
                    <a:pt x="1781" y="1086"/>
                  </a:cubicBezTo>
                  <a:cubicBezTo>
                    <a:pt x="1805" y="1068"/>
                    <a:pt x="1827" y="1052"/>
                    <a:pt x="1858" y="1044"/>
                  </a:cubicBezTo>
                  <a:cubicBezTo>
                    <a:pt x="1874" y="1040"/>
                    <a:pt x="1892" y="1038"/>
                    <a:pt x="1909" y="1038"/>
                  </a:cubicBezTo>
                  <a:close/>
                  <a:moveTo>
                    <a:pt x="1733" y="0"/>
                  </a:moveTo>
                  <a:cubicBezTo>
                    <a:pt x="1632" y="0"/>
                    <a:pt x="1531" y="10"/>
                    <a:pt x="1431" y="32"/>
                  </a:cubicBezTo>
                  <a:cubicBezTo>
                    <a:pt x="1034" y="116"/>
                    <a:pt x="666" y="339"/>
                    <a:pt x="383" y="626"/>
                  </a:cubicBezTo>
                  <a:cubicBezTo>
                    <a:pt x="357" y="654"/>
                    <a:pt x="333" y="682"/>
                    <a:pt x="308" y="709"/>
                  </a:cubicBezTo>
                  <a:cubicBezTo>
                    <a:pt x="240" y="816"/>
                    <a:pt x="185" y="928"/>
                    <a:pt x="144" y="1041"/>
                  </a:cubicBezTo>
                  <a:cubicBezTo>
                    <a:pt x="1" y="1430"/>
                    <a:pt x="25" y="1859"/>
                    <a:pt x="213" y="2229"/>
                  </a:cubicBezTo>
                  <a:cubicBezTo>
                    <a:pt x="490" y="2774"/>
                    <a:pt x="1065" y="3072"/>
                    <a:pt x="1650" y="3072"/>
                  </a:cubicBezTo>
                  <a:cubicBezTo>
                    <a:pt x="1888" y="3072"/>
                    <a:pt x="2127" y="3023"/>
                    <a:pt x="2349" y="2921"/>
                  </a:cubicBezTo>
                  <a:cubicBezTo>
                    <a:pt x="3055" y="2598"/>
                    <a:pt x="3429" y="1801"/>
                    <a:pt x="3198" y="1055"/>
                  </a:cubicBezTo>
                  <a:cubicBezTo>
                    <a:pt x="3002" y="423"/>
                    <a:pt x="2380" y="0"/>
                    <a:pt x="1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38"/>
            <p:cNvSpPr/>
            <p:nvPr/>
          </p:nvSpPr>
          <p:spPr>
            <a:xfrm>
              <a:off x="2817669" y="372180"/>
              <a:ext cx="27906" cy="66608"/>
            </a:xfrm>
            <a:custGeom>
              <a:rect b="b" l="l" r="r" t="t"/>
              <a:pathLst>
                <a:path extrusionOk="0" h="1678" w="703">
                  <a:moveTo>
                    <a:pt x="647" y="0"/>
                  </a:moveTo>
                  <a:cubicBezTo>
                    <a:pt x="549" y="1"/>
                    <a:pt x="446" y="16"/>
                    <a:pt x="360" y="60"/>
                  </a:cubicBezTo>
                  <a:cubicBezTo>
                    <a:pt x="331" y="74"/>
                    <a:pt x="305" y="92"/>
                    <a:pt x="281" y="113"/>
                  </a:cubicBezTo>
                  <a:cubicBezTo>
                    <a:pt x="159" y="221"/>
                    <a:pt x="63" y="340"/>
                    <a:pt x="45" y="508"/>
                  </a:cubicBezTo>
                  <a:cubicBezTo>
                    <a:pt x="1" y="898"/>
                    <a:pt x="126" y="1288"/>
                    <a:pt x="135" y="1677"/>
                  </a:cubicBezTo>
                  <a:cubicBezTo>
                    <a:pt x="257" y="1647"/>
                    <a:pt x="383" y="1628"/>
                    <a:pt x="512" y="1626"/>
                  </a:cubicBezTo>
                  <a:cubicBezTo>
                    <a:pt x="573" y="1626"/>
                    <a:pt x="632" y="1628"/>
                    <a:pt x="690" y="1632"/>
                  </a:cubicBezTo>
                  <a:cubicBezTo>
                    <a:pt x="703" y="1090"/>
                    <a:pt x="674" y="543"/>
                    <a:pt x="6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38"/>
            <p:cNvSpPr/>
            <p:nvPr/>
          </p:nvSpPr>
          <p:spPr>
            <a:xfrm>
              <a:off x="2713072" y="348403"/>
              <a:ext cx="111980" cy="79033"/>
            </a:xfrm>
            <a:custGeom>
              <a:rect b="b" l="l" r="r" t="t"/>
              <a:pathLst>
                <a:path extrusionOk="0" h="1991" w="2821">
                  <a:moveTo>
                    <a:pt x="1979" y="0"/>
                  </a:moveTo>
                  <a:cubicBezTo>
                    <a:pt x="1903" y="0"/>
                    <a:pt x="1826" y="37"/>
                    <a:pt x="1776" y="121"/>
                  </a:cubicBezTo>
                  <a:cubicBezTo>
                    <a:pt x="1759" y="149"/>
                    <a:pt x="1735" y="161"/>
                    <a:pt x="1710" y="161"/>
                  </a:cubicBezTo>
                  <a:cubicBezTo>
                    <a:pt x="1683" y="161"/>
                    <a:pt x="1654" y="146"/>
                    <a:pt x="1635" y="121"/>
                  </a:cubicBezTo>
                  <a:cubicBezTo>
                    <a:pt x="1578" y="47"/>
                    <a:pt x="1504" y="12"/>
                    <a:pt x="1433" y="12"/>
                  </a:cubicBezTo>
                  <a:cubicBezTo>
                    <a:pt x="1327" y="12"/>
                    <a:pt x="1229" y="88"/>
                    <a:pt x="1203" y="226"/>
                  </a:cubicBezTo>
                  <a:cubicBezTo>
                    <a:pt x="1195" y="267"/>
                    <a:pt x="1162" y="285"/>
                    <a:pt x="1127" y="285"/>
                  </a:cubicBezTo>
                  <a:cubicBezTo>
                    <a:pt x="1104" y="285"/>
                    <a:pt x="1080" y="277"/>
                    <a:pt x="1062" y="263"/>
                  </a:cubicBezTo>
                  <a:cubicBezTo>
                    <a:pt x="1022" y="230"/>
                    <a:pt x="980" y="215"/>
                    <a:pt x="941" y="215"/>
                  </a:cubicBezTo>
                  <a:cubicBezTo>
                    <a:pt x="824" y="215"/>
                    <a:pt x="727" y="346"/>
                    <a:pt x="735" y="472"/>
                  </a:cubicBezTo>
                  <a:cubicBezTo>
                    <a:pt x="738" y="523"/>
                    <a:pt x="696" y="552"/>
                    <a:pt x="652" y="552"/>
                  </a:cubicBezTo>
                  <a:cubicBezTo>
                    <a:pt x="638" y="552"/>
                    <a:pt x="625" y="549"/>
                    <a:pt x="612" y="543"/>
                  </a:cubicBezTo>
                  <a:cubicBezTo>
                    <a:pt x="582" y="528"/>
                    <a:pt x="548" y="521"/>
                    <a:pt x="515" y="521"/>
                  </a:cubicBezTo>
                  <a:cubicBezTo>
                    <a:pt x="440" y="521"/>
                    <a:pt x="365" y="557"/>
                    <a:pt x="319" y="618"/>
                  </a:cubicBezTo>
                  <a:cubicBezTo>
                    <a:pt x="252" y="708"/>
                    <a:pt x="262" y="810"/>
                    <a:pt x="302" y="908"/>
                  </a:cubicBezTo>
                  <a:cubicBezTo>
                    <a:pt x="321" y="958"/>
                    <a:pt x="272" y="1001"/>
                    <a:pt x="227" y="1005"/>
                  </a:cubicBezTo>
                  <a:cubicBezTo>
                    <a:pt x="116" y="1013"/>
                    <a:pt x="45" y="1118"/>
                    <a:pt x="23" y="1220"/>
                  </a:cubicBezTo>
                  <a:cubicBezTo>
                    <a:pt x="0" y="1327"/>
                    <a:pt x="31" y="1434"/>
                    <a:pt x="45" y="1540"/>
                  </a:cubicBezTo>
                  <a:cubicBezTo>
                    <a:pt x="60" y="1538"/>
                    <a:pt x="74" y="1537"/>
                    <a:pt x="89" y="1537"/>
                  </a:cubicBezTo>
                  <a:cubicBezTo>
                    <a:pt x="122" y="1537"/>
                    <a:pt x="156" y="1542"/>
                    <a:pt x="190" y="1557"/>
                  </a:cubicBezTo>
                  <a:cubicBezTo>
                    <a:pt x="287" y="1597"/>
                    <a:pt x="342" y="1690"/>
                    <a:pt x="366" y="1791"/>
                  </a:cubicBezTo>
                  <a:cubicBezTo>
                    <a:pt x="421" y="1766"/>
                    <a:pt x="480" y="1751"/>
                    <a:pt x="540" y="1751"/>
                  </a:cubicBezTo>
                  <a:cubicBezTo>
                    <a:pt x="583" y="1751"/>
                    <a:pt x="627" y="1758"/>
                    <a:pt x="672" y="1775"/>
                  </a:cubicBezTo>
                  <a:cubicBezTo>
                    <a:pt x="778" y="1815"/>
                    <a:pt x="852" y="1894"/>
                    <a:pt x="897" y="1991"/>
                  </a:cubicBezTo>
                  <a:cubicBezTo>
                    <a:pt x="1048" y="1842"/>
                    <a:pt x="1215" y="1710"/>
                    <a:pt x="1385" y="1590"/>
                  </a:cubicBezTo>
                  <a:cubicBezTo>
                    <a:pt x="1541" y="1478"/>
                    <a:pt x="1705" y="1379"/>
                    <a:pt x="1880" y="1300"/>
                  </a:cubicBezTo>
                  <a:cubicBezTo>
                    <a:pt x="1988" y="1251"/>
                    <a:pt x="2136" y="1168"/>
                    <a:pt x="2268" y="1168"/>
                  </a:cubicBezTo>
                  <a:cubicBezTo>
                    <a:pt x="2297" y="1168"/>
                    <a:pt x="2324" y="1172"/>
                    <a:pt x="2351" y="1181"/>
                  </a:cubicBezTo>
                  <a:cubicBezTo>
                    <a:pt x="2416" y="1004"/>
                    <a:pt x="2522" y="836"/>
                    <a:pt x="2668" y="724"/>
                  </a:cubicBezTo>
                  <a:cubicBezTo>
                    <a:pt x="2711" y="672"/>
                    <a:pt x="2762" y="629"/>
                    <a:pt x="2818" y="591"/>
                  </a:cubicBezTo>
                  <a:cubicBezTo>
                    <a:pt x="2820" y="495"/>
                    <a:pt x="2807" y="404"/>
                    <a:pt x="2726" y="334"/>
                  </a:cubicBezTo>
                  <a:cubicBezTo>
                    <a:pt x="2676" y="291"/>
                    <a:pt x="2619" y="273"/>
                    <a:pt x="2561" y="273"/>
                  </a:cubicBezTo>
                  <a:cubicBezTo>
                    <a:pt x="2493" y="273"/>
                    <a:pt x="2425" y="297"/>
                    <a:pt x="2366" y="337"/>
                  </a:cubicBezTo>
                  <a:cubicBezTo>
                    <a:pt x="2352" y="347"/>
                    <a:pt x="2337" y="351"/>
                    <a:pt x="2322" y="351"/>
                  </a:cubicBezTo>
                  <a:cubicBezTo>
                    <a:pt x="2276" y="351"/>
                    <a:pt x="2232" y="310"/>
                    <a:pt x="2234" y="262"/>
                  </a:cubicBezTo>
                  <a:cubicBezTo>
                    <a:pt x="2235" y="105"/>
                    <a:pt x="2107" y="0"/>
                    <a:pt x="1979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38"/>
            <p:cNvSpPr/>
            <p:nvPr/>
          </p:nvSpPr>
          <p:spPr>
            <a:xfrm>
              <a:off x="2809174" y="393893"/>
              <a:ext cx="8733" cy="48110"/>
            </a:xfrm>
            <a:custGeom>
              <a:rect b="b" l="l" r="r" t="t"/>
              <a:pathLst>
                <a:path extrusionOk="0" h="1212" w="220">
                  <a:moveTo>
                    <a:pt x="87" y="0"/>
                  </a:moveTo>
                  <a:lnTo>
                    <a:pt x="87" y="0"/>
                  </a:lnTo>
                  <a:cubicBezTo>
                    <a:pt x="52" y="105"/>
                    <a:pt x="30" y="217"/>
                    <a:pt x="18" y="324"/>
                  </a:cubicBezTo>
                  <a:cubicBezTo>
                    <a:pt x="0" y="496"/>
                    <a:pt x="7" y="669"/>
                    <a:pt x="19" y="841"/>
                  </a:cubicBezTo>
                  <a:cubicBezTo>
                    <a:pt x="24" y="920"/>
                    <a:pt x="31" y="1000"/>
                    <a:pt x="52" y="1076"/>
                  </a:cubicBezTo>
                  <a:cubicBezTo>
                    <a:pt x="65" y="1123"/>
                    <a:pt x="91" y="1165"/>
                    <a:pt x="97" y="1211"/>
                  </a:cubicBezTo>
                  <a:cubicBezTo>
                    <a:pt x="138" y="1195"/>
                    <a:pt x="177" y="1180"/>
                    <a:pt x="219" y="1168"/>
                  </a:cubicBezTo>
                  <a:cubicBezTo>
                    <a:pt x="144" y="950"/>
                    <a:pt x="129" y="705"/>
                    <a:pt x="109" y="480"/>
                  </a:cubicBezTo>
                  <a:cubicBezTo>
                    <a:pt x="96" y="326"/>
                    <a:pt x="75" y="160"/>
                    <a:pt x="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38"/>
            <p:cNvSpPr/>
            <p:nvPr/>
          </p:nvSpPr>
          <p:spPr>
            <a:xfrm>
              <a:off x="2740819" y="401396"/>
              <a:ext cx="63710" cy="45610"/>
            </a:xfrm>
            <a:custGeom>
              <a:rect b="b" l="l" r="r" t="t"/>
              <a:pathLst>
                <a:path extrusionOk="0" h="1149" w="1605">
                  <a:moveTo>
                    <a:pt x="1605" y="1"/>
                  </a:moveTo>
                  <a:lnTo>
                    <a:pt x="1605" y="1"/>
                  </a:lnTo>
                  <a:cubicBezTo>
                    <a:pt x="1569" y="19"/>
                    <a:pt x="1533" y="32"/>
                    <a:pt x="1495" y="46"/>
                  </a:cubicBezTo>
                  <a:cubicBezTo>
                    <a:pt x="1408" y="74"/>
                    <a:pt x="1324" y="109"/>
                    <a:pt x="1240" y="150"/>
                  </a:cubicBezTo>
                  <a:cubicBezTo>
                    <a:pt x="1081" y="226"/>
                    <a:pt x="929" y="318"/>
                    <a:pt x="784" y="421"/>
                  </a:cubicBezTo>
                  <a:cubicBezTo>
                    <a:pt x="508" y="616"/>
                    <a:pt x="272" y="861"/>
                    <a:pt x="1" y="1062"/>
                  </a:cubicBezTo>
                  <a:cubicBezTo>
                    <a:pt x="86" y="1084"/>
                    <a:pt x="173" y="1114"/>
                    <a:pt x="256" y="1148"/>
                  </a:cubicBezTo>
                  <a:cubicBezTo>
                    <a:pt x="278" y="1054"/>
                    <a:pt x="398" y="948"/>
                    <a:pt x="454" y="896"/>
                  </a:cubicBezTo>
                  <a:cubicBezTo>
                    <a:pt x="558" y="796"/>
                    <a:pt x="673" y="708"/>
                    <a:pt x="793" y="630"/>
                  </a:cubicBezTo>
                  <a:cubicBezTo>
                    <a:pt x="1033" y="474"/>
                    <a:pt x="1294" y="333"/>
                    <a:pt x="1569" y="252"/>
                  </a:cubicBezTo>
                  <a:cubicBezTo>
                    <a:pt x="1573" y="194"/>
                    <a:pt x="1579" y="139"/>
                    <a:pt x="1588" y="81"/>
                  </a:cubicBezTo>
                  <a:cubicBezTo>
                    <a:pt x="1592" y="55"/>
                    <a:pt x="1598" y="28"/>
                    <a:pt x="1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38"/>
            <p:cNvSpPr/>
            <p:nvPr/>
          </p:nvSpPr>
          <p:spPr>
            <a:xfrm>
              <a:off x="2755824" y="416083"/>
              <a:ext cx="51246" cy="52159"/>
            </a:xfrm>
            <a:custGeom>
              <a:rect b="b" l="l" r="r" t="t"/>
              <a:pathLst>
                <a:path extrusionOk="0" h="1314" w="1291">
                  <a:moveTo>
                    <a:pt x="1184" y="0"/>
                  </a:moveTo>
                  <a:cubicBezTo>
                    <a:pt x="971" y="132"/>
                    <a:pt x="737" y="227"/>
                    <a:pt x="525" y="361"/>
                  </a:cubicBezTo>
                  <a:cubicBezTo>
                    <a:pt x="408" y="436"/>
                    <a:pt x="296" y="517"/>
                    <a:pt x="194" y="611"/>
                  </a:cubicBezTo>
                  <a:cubicBezTo>
                    <a:pt x="145" y="654"/>
                    <a:pt x="98" y="699"/>
                    <a:pt x="58" y="749"/>
                  </a:cubicBezTo>
                  <a:cubicBezTo>
                    <a:pt x="35" y="776"/>
                    <a:pt x="22" y="811"/>
                    <a:pt x="1" y="838"/>
                  </a:cubicBezTo>
                  <a:cubicBezTo>
                    <a:pt x="24" y="850"/>
                    <a:pt x="48" y="863"/>
                    <a:pt x="71" y="875"/>
                  </a:cubicBezTo>
                  <a:cubicBezTo>
                    <a:pt x="249" y="978"/>
                    <a:pt x="440" y="1121"/>
                    <a:pt x="519" y="1314"/>
                  </a:cubicBezTo>
                  <a:cubicBezTo>
                    <a:pt x="574" y="1244"/>
                    <a:pt x="634" y="1176"/>
                    <a:pt x="705" y="1114"/>
                  </a:cubicBezTo>
                  <a:cubicBezTo>
                    <a:pt x="881" y="958"/>
                    <a:pt x="1079" y="821"/>
                    <a:pt x="1290" y="718"/>
                  </a:cubicBezTo>
                  <a:cubicBezTo>
                    <a:pt x="1201" y="626"/>
                    <a:pt x="1202" y="401"/>
                    <a:pt x="1195" y="297"/>
                  </a:cubicBezTo>
                  <a:cubicBezTo>
                    <a:pt x="1189" y="198"/>
                    <a:pt x="1184" y="100"/>
                    <a:pt x="118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38"/>
            <p:cNvSpPr/>
            <p:nvPr/>
          </p:nvSpPr>
          <p:spPr>
            <a:xfrm>
              <a:off x="2693741" y="490550"/>
              <a:ext cx="104120" cy="191012"/>
            </a:xfrm>
            <a:custGeom>
              <a:rect b="b" l="l" r="r" t="t"/>
              <a:pathLst>
                <a:path extrusionOk="0" h="4812" w="2623">
                  <a:moveTo>
                    <a:pt x="266" y="0"/>
                  </a:moveTo>
                  <a:cubicBezTo>
                    <a:pt x="185" y="141"/>
                    <a:pt x="113" y="285"/>
                    <a:pt x="52" y="435"/>
                  </a:cubicBezTo>
                  <a:cubicBezTo>
                    <a:pt x="36" y="547"/>
                    <a:pt x="30" y="660"/>
                    <a:pt x="26" y="775"/>
                  </a:cubicBezTo>
                  <a:cubicBezTo>
                    <a:pt x="1" y="1453"/>
                    <a:pt x="250" y="2118"/>
                    <a:pt x="586" y="2696"/>
                  </a:cubicBezTo>
                  <a:cubicBezTo>
                    <a:pt x="906" y="3246"/>
                    <a:pt x="1309" y="3747"/>
                    <a:pt x="1766" y="4187"/>
                  </a:cubicBezTo>
                  <a:cubicBezTo>
                    <a:pt x="2000" y="4413"/>
                    <a:pt x="2249" y="4621"/>
                    <a:pt x="2513" y="4812"/>
                  </a:cubicBezTo>
                  <a:lnTo>
                    <a:pt x="2622" y="4660"/>
                  </a:lnTo>
                  <a:cubicBezTo>
                    <a:pt x="2580" y="4628"/>
                    <a:pt x="2539" y="4597"/>
                    <a:pt x="2498" y="4567"/>
                  </a:cubicBezTo>
                  <a:cubicBezTo>
                    <a:pt x="1846" y="4064"/>
                    <a:pt x="1292" y="3413"/>
                    <a:pt x="893" y="2690"/>
                  </a:cubicBezTo>
                  <a:cubicBezTo>
                    <a:pt x="489" y="1962"/>
                    <a:pt x="219" y="1025"/>
                    <a:pt x="521" y="216"/>
                  </a:cubicBezTo>
                  <a:cubicBezTo>
                    <a:pt x="411" y="176"/>
                    <a:pt x="331" y="98"/>
                    <a:pt x="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38"/>
            <p:cNvSpPr/>
            <p:nvPr/>
          </p:nvSpPr>
          <p:spPr>
            <a:xfrm>
              <a:off x="2703585" y="448077"/>
              <a:ext cx="68871" cy="40568"/>
            </a:xfrm>
            <a:custGeom>
              <a:rect b="b" l="l" r="r" t="t"/>
              <a:pathLst>
                <a:path extrusionOk="0" h="1022" w="1735">
                  <a:moveTo>
                    <a:pt x="607" y="1"/>
                  </a:moveTo>
                  <a:cubicBezTo>
                    <a:pt x="425" y="1"/>
                    <a:pt x="252" y="53"/>
                    <a:pt x="148" y="203"/>
                  </a:cubicBezTo>
                  <a:cubicBezTo>
                    <a:pt x="104" y="267"/>
                    <a:pt x="76" y="343"/>
                    <a:pt x="58" y="419"/>
                  </a:cubicBezTo>
                  <a:cubicBezTo>
                    <a:pt x="44" y="476"/>
                    <a:pt x="1" y="600"/>
                    <a:pt x="43" y="647"/>
                  </a:cubicBezTo>
                  <a:cubicBezTo>
                    <a:pt x="64" y="671"/>
                    <a:pt x="145" y="685"/>
                    <a:pt x="174" y="695"/>
                  </a:cubicBezTo>
                  <a:cubicBezTo>
                    <a:pt x="209" y="708"/>
                    <a:pt x="241" y="719"/>
                    <a:pt x="276" y="730"/>
                  </a:cubicBezTo>
                  <a:cubicBezTo>
                    <a:pt x="364" y="761"/>
                    <a:pt x="454" y="786"/>
                    <a:pt x="543" y="810"/>
                  </a:cubicBezTo>
                  <a:cubicBezTo>
                    <a:pt x="887" y="903"/>
                    <a:pt x="1236" y="974"/>
                    <a:pt x="1589" y="1021"/>
                  </a:cubicBezTo>
                  <a:cubicBezTo>
                    <a:pt x="1620" y="895"/>
                    <a:pt x="1668" y="773"/>
                    <a:pt x="1735" y="659"/>
                  </a:cubicBezTo>
                  <a:cubicBezTo>
                    <a:pt x="1631" y="383"/>
                    <a:pt x="1329" y="198"/>
                    <a:pt x="1069" y="95"/>
                  </a:cubicBezTo>
                  <a:cubicBezTo>
                    <a:pt x="939" y="43"/>
                    <a:pt x="770" y="1"/>
                    <a:pt x="6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38"/>
            <p:cNvSpPr/>
            <p:nvPr/>
          </p:nvSpPr>
          <p:spPr>
            <a:xfrm>
              <a:off x="2704935" y="480825"/>
              <a:ext cx="60376" cy="21277"/>
            </a:xfrm>
            <a:custGeom>
              <a:rect b="b" l="l" r="r" t="t"/>
              <a:pathLst>
                <a:path extrusionOk="0" h="536" w="1521">
                  <a:moveTo>
                    <a:pt x="1" y="0"/>
                  </a:moveTo>
                  <a:cubicBezTo>
                    <a:pt x="33" y="65"/>
                    <a:pt x="76" y="124"/>
                    <a:pt x="123" y="175"/>
                  </a:cubicBezTo>
                  <a:cubicBezTo>
                    <a:pt x="180" y="238"/>
                    <a:pt x="240" y="289"/>
                    <a:pt x="327" y="304"/>
                  </a:cubicBezTo>
                  <a:cubicBezTo>
                    <a:pt x="409" y="318"/>
                    <a:pt x="494" y="317"/>
                    <a:pt x="576" y="325"/>
                  </a:cubicBezTo>
                  <a:cubicBezTo>
                    <a:pt x="754" y="343"/>
                    <a:pt x="931" y="373"/>
                    <a:pt x="1104" y="415"/>
                  </a:cubicBezTo>
                  <a:cubicBezTo>
                    <a:pt x="1237" y="447"/>
                    <a:pt x="1384" y="481"/>
                    <a:pt x="1514" y="536"/>
                  </a:cubicBezTo>
                  <a:cubicBezTo>
                    <a:pt x="1514" y="487"/>
                    <a:pt x="1515" y="436"/>
                    <a:pt x="1520" y="386"/>
                  </a:cubicBezTo>
                  <a:cubicBezTo>
                    <a:pt x="1135" y="325"/>
                    <a:pt x="754" y="237"/>
                    <a:pt x="380" y="118"/>
                  </a:cubicBezTo>
                  <a:cubicBezTo>
                    <a:pt x="291" y="91"/>
                    <a:pt x="202" y="62"/>
                    <a:pt x="113" y="34"/>
                  </a:cubicBezTo>
                  <a:cubicBezTo>
                    <a:pt x="79" y="21"/>
                    <a:pt x="41" y="13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38"/>
            <p:cNvSpPr/>
            <p:nvPr/>
          </p:nvSpPr>
          <p:spPr>
            <a:xfrm>
              <a:off x="2626061" y="409970"/>
              <a:ext cx="116425" cy="98126"/>
            </a:xfrm>
            <a:custGeom>
              <a:rect b="b" l="l" r="r" t="t"/>
              <a:pathLst>
                <a:path extrusionOk="0" h="2472" w="2933">
                  <a:moveTo>
                    <a:pt x="1593" y="1"/>
                  </a:moveTo>
                  <a:cubicBezTo>
                    <a:pt x="1483" y="1"/>
                    <a:pt x="1407" y="79"/>
                    <a:pt x="1338" y="158"/>
                  </a:cubicBezTo>
                  <a:cubicBezTo>
                    <a:pt x="1299" y="200"/>
                    <a:pt x="1253" y="235"/>
                    <a:pt x="1199" y="235"/>
                  </a:cubicBezTo>
                  <a:cubicBezTo>
                    <a:pt x="1184" y="235"/>
                    <a:pt x="1169" y="233"/>
                    <a:pt x="1154" y="227"/>
                  </a:cubicBezTo>
                  <a:cubicBezTo>
                    <a:pt x="1105" y="212"/>
                    <a:pt x="1076" y="165"/>
                    <a:pt x="1028" y="147"/>
                  </a:cubicBezTo>
                  <a:cubicBezTo>
                    <a:pt x="1008" y="140"/>
                    <a:pt x="986" y="137"/>
                    <a:pt x="964" y="137"/>
                  </a:cubicBezTo>
                  <a:cubicBezTo>
                    <a:pt x="935" y="137"/>
                    <a:pt x="907" y="142"/>
                    <a:pt x="881" y="152"/>
                  </a:cubicBezTo>
                  <a:cubicBezTo>
                    <a:pt x="761" y="196"/>
                    <a:pt x="709" y="337"/>
                    <a:pt x="690" y="450"/>
                  </a:cubicBezTo>
                  <a:cubicBezTo>
                    <a:pt x="679" y="524"/>
                    <a:pt x="669" y="591"/>
                    <a:pt x="589" y="617"/>
                  </a:cubicBezTo>
                  <a:cubicBezTo>
                    <a:pt x="543" y="631"/>
                    <a:pt x="496" y="623"/>
                    <a:pt x="449" y="637"/>
                  </a:cubicBezTo>
                  <a:cubicBezTo>
                    <a:pt x="392" y="652"/>
                    <a:pt x="339" y="687"/>
                    <a:pt x="305" y="733"/>
                  </a:cubicBezTo>
                  <a:cubicBezTo>
                    <a:pt x="227" y="841"/>
                    <a:pt x="283" y="959"/>
                    <a:pt x="343" y="1060"/>
                  </a:cubicBezTo>
                  <a:cubicBezTo>
                    <a:pt x="371" y="1109"/>
                    <a:pt x="338" y="1187"/>
                    <a:pt x="279" y="1187"/>
                  </a:cubicBezTo>
                  <a:cubicBezTo>
                    <a:pt x="276" y="1187"/>
                    <a:pt x="273" y="1187"/>
                    <a:pt x="271" y="1187"/>
                  </a:cubicBezTo>
                  <a:cubicBezTo>
                    <a:pt x="261" y="1186"/>
                    <a:pt x="252" y="1185"/>
                    <a:pt x="244" y="1185"/>
                  </a:cubicBezTo>
                  <a:cubicBezTo>
                    <a:pt x="69" y="1185"/>
                    <a:pt x="0" y="1379"/>
                    <a:pt x="75" y="1527"/>
                  </a:cubicBezTo>
                  <a:cubicBezTo>
                    <a:pt x="126" y="1627"/>
                    <a:pt x="242" y="1704"/>
                    <a:pt x="184" y="1829"/>
                  </a:cubicBezTo>
                  <a:cubicBezTo>
                    <a:pt x="159" y="1879"/>
                    <a:pt x="110" y="1912"/>
                    <a:pt x="78" y="1956"/>
                  </a:cubicBezTo>
                  <a:cubicBezTo>
                    <a:pt x="34" y="2017"/>
                    <a:pt x="15" y="2089"/>
                    <a:pt x="19" y="2163"/>
                  </a:cubicBezTo>
                  <a:cubicBezTo>
                    <a:pt x="26" y="2305"/>
                    <a:pt x="126" y="2418"/>
                    <a:pt x="252" y="2472"/>
                  </a:cubicBezTo>
                  <a:cubicBezTo>
                    <a:pt x="286" y="2421"/>
                    <a:pt x="328" y="2377"/>
                    <a:pt x="380" y="2346"/>
                  </a:cubicBezTo>
                  <a:cubicBezTo>
                    <a:pt x="441" y="2308"/>
                    <a:pt x="514" y="2290"/>
                    <a:pt x="586" y="2290"/>
                  </a:cubicBezTo>
                  <a:cubicBezTo>
                    <a:pt x="650" y="2290"/>
                    <a:pt x="715" y="2304"/>
                    <a:pt x="773" y="2332"/>
                  </a:cubicBezTo>
                  <a:cubicBezTo>
                    <a:pt x="803" y="2232"/>
                    <a:pt x="866" y="2149"/>
                    <a:pt x="987" y="2132"/>
                  </a:cubicBezTo>
                  <a:cubicBezTo>
                    <a:pt x="1002" y="2130"/>
                    <a:pt x="1016" y="2129"/>
                    <a:pt x="1029" y="2129"/>
                  </a:cubicBezTo>
                  <a:cubicBezTo>
                    <a:pt x="1121" y="2129"/>
                    <a:pt x="1196" y="2173"/>
                    <a:pt x="1253" y="2238"/>
                  </a:cubicBezTo>
                  <a:cubicBezTo>
                    <a:pt x="1325" y="2159"/>
                    <a:pt x="1415" y="2100"/>
                    <a:pt x="1526" y="2100"/>
                  </a:cubicBezTo>
                  <a:cubicBezTo>
                    <a:pt x="1532" y="2100"/>
                    <a:pt x="1538" y="2101"/>
                    <a:pt x="1543" y="2101"/>
                  </a:cubicBezTo>
                  <a:cubicBezTo>
                    <a:pt x="1595" y="2103"/>
                    <a:pt x="1663" y="2128"/>
                    <a:pt x="1716" y="2164"/>
                  </a:cubicBezTo>
                  <a:cubicBezTo>
                    <a:pt x="1773" y="2075"/>
                    <a:pt x="1838" y="1991"/>
                    <a:pt x="1909" y="1910"/>
                  </a:cubicBezTo>
                  <a:cubicBezTo>
                    <a:pt x="1878" y="1843"/>
                    <a:pt x="1855" y="1773"/>
                    <a:pt x="1848" y="1702"/>
                  </a:cubicBezTo>
                  <a:cubicBezTo>
                    <a:pt x="1784" y="1616"/>
                    <a:pt x="1828" y="1476"/>
                    <a:pt x="1849" y="1379"/>
                  </a:cubicBezTo>
                  <a:cubicBezTo>
                    <a:pt x="1882" y="1243"/>
                    <a:pt x="1937" y="1105"/>
                    <a:pt x="2039" y="1004"/>
                  </a:cubicBezTo>
                  <a:cubicBezTo>
                    <a:pt x="2145" y="902"/>
                    <a:pt x="2291" y="846"/>
                    <a:pt x="2434" y="822"/>
                  </a:cubicBezTo>
                  <a:cubicBezTo>
                    <a:pt x="2489" y="813"/>
                    <a:pt x="2543" y="809"/>
                    <a:pt x="2598" y="809"/>
                  </a:cubicBezTo>
                  <a:cubicBezTo>
                    <a:pt x="2655" y="809"/>
                    <a:pt x="2713" y="814"/>
                    <a:pt x="2771" y="822"/>
                  </a:cubicBezTo>
                  <a:cubicBezTo>
                    <a:pt x="2819" y="747"/>
                    <a:pt x="2874" y="675"/>
                    <a:pt x="2933" y="606"/>
                  </a:cubicBezTo>
                  <a:cubicBezTo>
                    <a:pt x="2933" y="605"/>
                    <a:pt x="2931" y="603"/>
                    <a:pt x="2931" y="602"/>
                  </a:cubicBezTo>
                  <a:cubicBezTo>
                    <a:pt x="2928" y="483"/>
                    <a:pt x="2808" y="368"/>
                    <a:pt x="2693" y="368"/>
                  </a:cubicBezTo>
                  <a:cubicBezTo>
                    <a:pt x="2643" y="368"/>
                    <a:pt x="2595" y="390"/>
                    <a:pt x="2557" y="442"/>
                  </a:cubicBezTo>
                  <a:cubicBezTo>
                    <a:pt x="2537" y="469"/>
                    <a:pt x="2500" y="486"/>
                    <a:pt x="2466" y="486"/>
                  </a:cubicBezTo>
                  <a:cubicBezTo>
                    <a:pt x="2428" y="486"/>
                    <a:pt x="2394" y="467"/>
                    <a:pt x="2387" y="421"/>
                  </a:cubicBezTo>
                  <a:cubicBezTo>
                    <a:pt x="2375" y="337"/>
                    <a:pt x="2390" y="169"/>
                    <a:pt x="2270" y="169"/>
                  </a:cubicBezTo>
                  <a:cubicBezTo>
                    <a:pt x="2267" y="169"/>
                    <a:pt x="2265" y="169"/>
                    <a:pt x="2263" y="169"/>
                  </a:cubicBezTo>
                  <a:cubicBezTo>
                    <a:pt x="2157" y="174"/>
                    <a:pt x="2052" y="260"/>
                    <a:pt x="1948" y="286"/>
                  </a:cubicBezTo>
                  <a:cubicBezTo>
                    <a:pt x="1941" y="288"/>
                    <a:pt x="1933" y="289"/>
                    <a:pt x="1924" y="289"/>
                  </a:cubicBezTo>
                  <a:cubicBezTo>
                    <a:pt x="1883" y="289"/>
                    <a:pt x="1840" y="264"/>
                    <a:pt x="1833" y="221"/>
                  </a:cubicBezTo>
                  <a:cubicBezTo>
                    <a:pt x="1813" y="114"/>
                    <a:pt x="1735" y="15"/>
                    <a:pt x="1621" y="2"/>
                  </a:cubicBezTo>
                  <a:cubicBezTo>
                    <a:pt x="1612" y="1"/>
                    <a:pt x="1602" y="1"/>
                    <a:pt x="159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38"/>
            <p:cNvSpPr/>
            <p:nvPr/>
          </p:nvSpPr>
          <p:spPr>
            <a:xfrm>
              <a:off x="2624513" y="500435"/>
              <a:ext cx="67362" cy="108407"/>
            </a:xfrm>
            <a:custGeom>
              <a:rect b="b" l="l" r="r" t="t"/>
              <a:pathLst>
                <a:path extrusionOk="0" h="2731" w="1697">
                  <a:moveTo>
                    <a:pt x="1552" y="1"/>
                  </a:moveTo>
                  <a:cubicBezTo>
                    <a:pt x="1550" y="1"/>
                    <a:pt x="1549" y="1"/>
                    <a:pt x="1547" y="1"/>
                  </a:cubicBezTo>
                  <a:cubicBezTo>
                    <a:pt x="1465" y="4"/>
                    <a:pt x="1400" y="97"/>
                    <a:pt x="1360" y="159"/>
                  </a:cubicBezTo>
                  <a:cubicBezTo>
                    <a:pt x="1343" y="188"/>
                    <a:pt x="1315" y="201"/>
                    <a:pt x="1287" y="201"/>
                  </a:cubicBezTo>
                  <a:cubicBezTo>
                    <a:pt x="1250" y="201"/>
                    <a:pt x="1214" y="178"/>
                    <a:pt x="1200" y="137"/>
                  </a:cubicBezTo>
                  <a:cubicBezTo>
                    <a:pt x="1179" y="78"/>
                    <a:pt x="1130" y="15"/>
                    <a:pt x="1063" y="15"/>
                  </a:cubicBezTo>
                  <a:cubicBezTo>
                    <a:pt x="1055" y="15"/>
                    <a:pt x="1046" y="16"/>
                    <a:pt x="1037" y="19"/>
                  </a:cubicBezTo>
                  <a:cubicBezTo>
                    <a:pt x="956" y="40"/>
                    <a:pt x="955" y="146"/>
                    <a:pt x="944" y="213"/>
                  </a:cubicBezTo>
                  <a:cubicBezTo>
                    <a:pt x="938" y="253"/>
                    <a:pt x="908" y="270"/>
                    <a:pt x="876" y="270"/>
                  </a:cubicBezTo>
                  <a:cubicBezTo>
                    <a:pt x="846" y="270"/>
                    <a:pt x="814" y="256"/>
                    <a:pt x="797" y="233"/>
                  </a:cubicBezTo>
                  <a:cubicBezTo>
                    <a:pt x="756" y="178"/>
                    <a:pt x="691" y="154"/>
                    <a:pt x="625" y="154"/>
                  </a:cubicBezTo>
                  <a:cubicBezTo>
                    <a:pt x="574" y="154"/>
                    <a:pt x="522" y="169"/>
                    <a:pt x="479" y="194"/>
                  </a:cubicBezTo>
                  <a:cubicBezTo>
                    <a:pt x="378" y="254"/>
                    <a:pt x="290" y="430"/>
                    <a:pt x="345" y="546"/>
                  </a:cubicBezTo>
                  <a:cubicBezTo>
                    <a:pt x="369" y="594"/>
                    <a:pt x="349" y="647"/>
                    <a:pt x="297" y="664"/>
                  </a:cubicBezTo>
                  <a:cubicBezTo>
                    <a:pt x="70" y="740"/>
                    <a:pt x="0" y="1004"/>
                    <a:pt x="119" y="1201"/>
                  </a:cubicBezTo>
                  <a:cubicBezTo>
                    <a:pt x="123" y="1207"/>
                    <a:pt x="124" y="1212"/>
                    <a:pt x="125" y="1218"/>
                  </a:cubicBezTo>
                  <a:cubicBezTo>
                    <a:pt x="459" y="1549"/>
                    <a:pt x="822" y="1856"/>
                    <a:pt x="1148" y="2178"/>
                  </a:cubicBezTo>
                  <a:cubicBezTo>
                    <a:pt x="1332" y="2360"/>
                    <a:pt x="1515" y="2545"/>
                    <a:pt x="1697" y="2731"/>
                  </a:cubicBezTo>
                  <a:lnTo>
                    <a:pt x="1697" y="2731"/>
                  </a:lnTo>
                  <a:cubicBezTo>
                    <a:pt x="1696" y="2730"/>
                    <a:pt x="1696" y="2728"/>
                    <a:pt x="1695" y="2727"/>
                  </a:cubicBezTo>
                  <a:cubicBezTo>
                    <a:pt x="1625" y="2573"/>
                    <a:pt x="1572" y="2415"/>
                    <a:pt x="1522" y="2251"/>
                  </a:cubicBezTo>
                  <a:cubicBezTo>
                    <a:pt x="1432" y="1938"/>
                    <a:pt x="1379" y="1615"/>
                    <a:pt x="1380" y="1290"/>
                  </a:cubicBezTo>
                  <a:cubicBezTo>
                    <a:pt x="1382" y="878"/>
                    <a:pt x="1462" y="443"/>
                    <a:pt x="1649" y="68"/>
                  </a:cubicBezTo>
                  <a:cubicBezTo>
                    <a:pt x="1626" y="33"/>
                    <a:pt x="1605" y="1"/>
                    <a:pt x="1552" y="1"/>
                  </a:cubicBezTo>
                  <a:close/>
                  <a:moveTo>
                    <a:pt x="1697" y="2731"/>
                  </a:moveTo>
                  <a:lnTo>
                    <a:pt x="1697" y="2731"/>
                  </a:lnTo>
                  <a:cubicBezTo>
                    <a:pt x="1697" y="2731"/>
                    <a:pt x="1697" y="2731"/>
                    <a:pt x="1697" y="2731"/>
                  </a:cubicBezTo>
                  <a:cubicBezTo>
                    <a:pt x="1697" y="2731"/>
                    <a:pt x="1697" y="2731"/>
                    <a:pt x="1697" y="273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38"/>
            <p:cNvSpPr/>
            <p:nvPr/>
          </p:nvSpPr>
          <p:spPr>
            <a:xfrm>
              <a:off x="3216920" y="1043978"/>
              <a:ext cx="16989" cy="25603"/>
            </a:xfrm>
            <a:custGeom>
              <a:rect b="b" l="l" r="r" t="t"/>
              <a:pathLst>
                <a:path extrusionOk="0" h="645" w="428">
                  <a:moveTo>
                    <a:pt x="301" y="0"/>
                  </a:moveTo>
                  <a:cubicBezTo>
                    <a:pt x="261" y="0"/>
                    <a:pt x="220" y="18"/>
                    <a:pt x="202" y="58"/>
                  </a:cubicBezTo>
                  <a:cubicBezTo>
                    <a:pt x="169" y="133"/>
                    <a:pt x="135" y="208"/>
                    <a:pt x="101" y="283"/>
                  </a:cubicBezTo>
                  <a:cubicBezTo>
                    <a:pt x="81" y="328"/>
                    <a:pt x="60" y="372"/>
                    <a:pt x="41" y="417"/>
                  </a:cubicBezTo>
                  <a:cubicBezTo>
                    <a:pt x="21" y="465"/>
                    <a:pt x="0" y="519"/>
                    <a:pt x="18" y="573"/>
                  </a:cubicBezTo>
                  <a:cubicBezTo>
                    <a:pt x="33" y="620"/>
                    <a:pt x="71" y="645"/>
                    <a:pt x="114" y="645"/>
                  </a:cubicBezTo>
                  <a:cubicBezTo>
                    <a:pt x="131" y="645"/>
                    <a:pt x="149" y="641"/>
                    <a:pt x="166" y="632"/>
                  </a:cubicBezTo>
                  <a:cubicBezTo>
                    <a:pt x="213" y="610"/>
                    <a:pt x="240" y="554"/>
                    <a:pt x="262" y="508"/>
                  </a:cubicBezTo>
                  <a:cubicBezTo>
                    <a:pt x="279" y="472"/>
                    <a:pt x="293" y="435"/>
                    <a:pt x="308" y="399"/>
                  </a:cubicBezTo>
                  <a:cubicBezTo>
                    <a:pt x="342" y="325"/>
                    <a:pt x="373" y="251"/>
                    <a:pt x="405" y="177"/>
                  </a:cubicBezTo>
                  <a:cubicBezTo>
                    <a:pt x="420" y="147"/>
                    <a:pt x="427" y="120"/>
                    <a:pt x="419" y="85"/>
                  </a:cubicBezTo>
                  <a:cubicBezTo>
                    <a:pt x="411" y="58"/>
                    <a:pt x="390" y="28"/>
                    <a:pt x="364" y="16"/>
                  </a:cubicBezTo>
                  <a:cubicBezTo>
                    <a:pt x="345" y="6"/>
                    <a:pt x="323" y="0"/>
                    <a:pt x="30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38"/>
            <p:cNvSpPr/>
            <p:nvPr/>
          </p:nvSpPr>
          <p:spPr>
            <a:xfrm>
              <a:off x="3236291" y="1067398"/>
              <a:ext cx="20284" cy="18538"/>
            </a:xfrm>
            <a:custGeom>
              <a:rect b="b" l="l" r="r" t="t"/>
              <a:pathLst>
                <a:path extrusionOk="0" h="467" w="511">
                  <a:moveTo>
                    <a:pt x="132" y="0"/>
                  </a:moveTo>
                  <a:cubicBezTo>
                    <a:pt x="104" y="0"/>
                    <a:pt x="68" y="14"/>
                    <a:pt x="48" y="36"/>
                  </a:cubicBezTo>
                  <a:cubicBezTo>
                    <a:pt x="4" y="84"/>
                    <a:pt x="1" y="158"/>
                    <a:pt x="48" y="205"/>
                  </a:cubicBezTo>
                  <a:cubicBezTo>
                    <a:pt x="84" y="241"/>
                    <a:pt x="121" y="277"/>
                    <a:pt x="158" y="314"/>
                  </a:cubicBezTo>
                  <a:cubicBezTo>
                    <a:pt x="194" y="350"/>
                    <a:pt x="231" y="389"/>
                    <a:pt x="271" y="421"/>
                  </a:cubicBezTo>
                  <a:cubicBezTo>
                    <a:pt x="297" y="443"/>
                    <a:pt x="327" y="462"/>
                    <a:pt x="360" y="465"/>
                  </a:cubicBezTo>
                  <a:cubicBezTo>
                    <a:pt x="366" y="466"/>
                    <a:pt x="373" y="466"/>
                    <a:pt x="380" y="466"/>
                  </a:cubicBezTo>
                  <a:cubicBezTo>
                    <a:pt x="403" y="466"/>
                    <a:pt x="426" y="461"/>
                    <a:pt x="446" y="449"/>
                  </a:cubicBezTo>
                  <a:cubicBezTo>
                    <a:pt x="501" y="417"/>
                    <a:pt x="511" y="334"/>
                    <a:pt x="479" y="282"/>
                  </a:cubicBezTo>
                  <a:cubicBezTo>
                    <a:pt x="460" y="251"/>
                    <a:pt x="433" y="229"/>
                    <a:pt x="408" y="204"/>
                  </a:cubicBezTo>
                  <a:cubicBezTo>
                    <a:pt x="390" y="186"/>
                    <a:pt x="370" y="170"/>
                    <a:pt x="351" y="153"/>
                  </a:cubicBezTo>
                  <a:cubicBezTo>
                    <a:pt x="307" y="114"/>
                    <a:pt x="262" y="74"/>
                    <a:pt x="217" y="36"/>
                  </a:cubicBezTo>
                  <a:cubicBezTo>
                    <a:pt x="193" y="15"/>
                    <a:pt x="165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38"/>
            <p:cNvSpPr/>
            <p:nvPr/>
          </p:nvSpPr>
          <p:spPr>
            <a:xfrm>
              <a:off x="3248676" y="1047114"/>
              <a:ext cx="25881" cy="13020"/>
            </a:xfrm>
            <a:custGeom>
              <a:rect b="b" l="l" r="r" t="t"/>
              <a:pathLst>
                <a:path extrusionOk="0" h="328" w="652">
                  <a:moveTo>
                    <a:pt x="120" y="1"/>
                  </a:moveTo>
                  <a:cubicBezTo>
                    <a:pt x="100" y="1"/>
                    <a:pt x="78" y="7"/>
                    <a:pt x="64" y="16"/>
                  </a:cubicBezTo>
                  <a:cubicBezTo>
                    <a:pt x="44" y="28"/>
                    <a:pt x="28" y="46"/>
                    <a:pt x="20" y="68"/>
                  </a:cubicBezTo>
                  <a:cubicBezTo>
                    <a:pt x="0" y="115"/>
                    <a:pt x="16" y="179"/>
                    <a:pt x="64" y="203"/>
                  </a:cubicBezTo>
                  <a:cubicBezTo>
                    <a:pt x="142" y="242"/>
                    <a:pt x="225" y="273"/>
                    <a:pt x="309" y="296"/>
                  </a:cubicBezTo>
                  <a:cubicBezTo>
                    <a:pt x="349" y="306"/>
                    <a:pt x="387" y="314"/>
                    <a:pt x="428" y="320"/>
                  </a:cubicBezTo>
                  <a:cubicBezTo>
                    <a:pt x="454" y="324"/>
                    <a:pt x="476" y="327"/>
                    <a:pt x="499" y="327"/>
                  </a:cubicBezTo>
                  <a:cubicBezTo>
                    <a:pt x="512" y="327"/>
                    <a:pt x="526" y="326"/>
                    <a:pt x="541" y="324"/>
                  </a:cubicBezTo>
                  <a:cubicBezTo>
                    <a:pt x="587" y="317"/>
                    <a:pt x="626" y="283"/>
                    <a:pt x="637" y="239"/>
                  </a:cubicBezTo>
                  <a:cubicBezTo>
                    <a:pt x="652" y="188"/>
                    <a:pt x="627" y="132"/>
                    <a:pt x="583" y="108"/>
                  </a:cubicBezTo>
                  <a:cubicBezTo>
                    <a:pt x="553" y="91"/>
                    <a:pt x="512" y="86"/>
                    <a:pt x="480" y="83"/>
                  </a:cubicBezTo>
                  <a:cubicBezTo>
                    <a:pt x="460" y="82"/>
                    <a:pt x="440" y="80"/>
                    <a:pt x="421" y="78"/>
                  </a:cubicBezTo>
                  <a:cubicBezTo>
                    <a:pt x="417" y="78"/>
                    <a:pt x="414" y="77"/>
                    <a:pt x="410" y="77"/>
                  </a:cubicBezTo>
                  <a:cubicBezTo>
                    <a:pt x="401" y="75"/>
                    <a:pt x="392" y="74"/>
                    <a:pt x="384" y="73"/>
                  </a:cubicBezTo>
                  <a:cubicBezTo>
                    <a:pt x="303" y="58"/>
                    <a:pt x="224" y="37"/>
                    <a:pt x="147" y="5"/>
                  </a:cubicBezTo>
                  <a:cubicBezTo>
                    <a:pt x="139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38"/>
            <p:cNvSpPr/>
            <p:nvPr/>
          </p:nvSpPr>
          <p:spPr>
            <a:xfrm>
              <a:off x="3226288" y="1008133"/>
              <a:ext cx="24849" cy="12067"/>
            </a:xfrm>
            <a:custGeom>
              <a:rect b="b" l="l" r="r" t="t"/>
              <a:pathLst>
                <a:path extrusionOk="0" h="304" w="626">
                  <a:moveTo>
                    <a:pt x="469" y="0"/>
                  </a:moveTo>
                  <a:cubicBezTo>
                    <a:pt x="447" y="0"/>
                    <a:pt x="424" y="4"/>
                    <a:pt x="402" y="8"/>
                  </a:cubicBezTo>
                  <a:cubicBezTo>
                    <a:pt x="367" y="15"/>
                    <a:pt x="334" y="21"/>
                    <a:pt x="301" y="30"/>
                  </a:cubicBezTo>
                  <a:lnTo>
                    <a:pt x="97" y="81"/>
                  </a:lnTo>
                  <a:cubicBezTo>
                    <a:pt x="40" y="95"/>
                    <a:pt x="1" y="162"/>
                    <a:pt x="18" y="222"/>
                  </a:cubicBezTo>
                  <a:cubicBezTo>
                    <a:pt x="28" y="249"/>
                    <a:pt x="44" y="276"/>
                    <a:pt x="70" y="290"/>
                  </a:cubicBezTo>
                  <a:cubicBezTo>
                    <a:pt x="89" y="300"/>
                    <a:pt x="108" y="304"/>
                    <a:pt x="127" y="304"/>
                  </a:cubicBezTo>
                  <a:cubicBezTo>
                    <a:pt x="137" y="304"/>
                    <a:pt x="147" y="303"/>
                    <a:pt x="158" y="301"/>
                  </a:cubicBezTo>
                  <a:cubicBezTo>
                    <a:pt x="227" y="290"/>
                    <a:pt x="295" y="279"/>
                    <a:pt x="366" y="267"/>
                  </a:cubicBezTo>
                  <a:cubicBezTo>
                    <a:pt x="399" y="261"/>
                    <a:pt x="434" y="255"/>
                    <a:pt x="467" y="248"/>
                  </a:cubicBezTo>
                  <a:cubicBezTo>
                    <a:pt x="492" y="243"/>
                    <a:pt x="517" y="234"/>
                    <a:pt x="539" y="220"/>
                  </a:cubicBezTo>
                  <a:cubicBezTo>
                    <a:pt x="564" y="203"/>
                    <a:pt x="583" y="183"/>
                    <a:pt x="599" y="159"/>
                  </a:cubicBezTo>
                  <a:cubicBezTo>
                    <a:pt x="625" y="111"/>
                    <a:pt x="605" y="57"/>
                    <a:pt x="564" y="29"/>
                  </a:cubicBezTo>
                  <a:cubicBezTo>
                    <a:pt x="545" y="16"/>
                    <a:pt x="527" y="8"/>
                    <a:pt x="504" y="3"/>
                  </a:cubicBezTo>
                  <a:cubicBezTo>
                    <a:pt x="492" y="1"/>
                    <a:pt x="481" y="0"/>
                    <a:pt x="4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38"/>
            <p:cNvSpPr/>
            <p:nvPr/>
          </p:nvSpPr>
          <p:spPr>
            <a:xfrm>
              <a:off x="3244111" y="968200"/>
              <a:ext cx="21951" cy="19609"/>
            </a:xfrm>
            <a:custGeom>
              <a:rect b="b" l="l" r="r" t="t"/>
              <a:pathLst>
                <a:path extrusionOk="0" h="494" w="553">
                  <a:moveTo>
                    <a:pt x="465" y="1"/>
                  </a:moveTo>
                  <a:cubicBezTo>
                    <a:pt x="364" y="1"/>
                    <a:pt x="287" y="72"/>
                    <a:pt x="216" y="134"/>
                  </a:cubicBezTo>
                  <a:cubicBezTo>
                    <a:pt x="157" y="186"/>
                    <a:pt x="95" y="238"/>
                    <a:pt x="36" y="290"/>
                  </a:cubicBezTo>
                  <a:cubicBezTo>
                    <a:pt x="13" y="308"/>
                    <a:pt x="0" y="345"/>
                    <a:pt x="0" y="374"/>
                  </a:cubicBezTo>
                  <a:cubicBezTo>
                    <a:pt x="0" y="404"/>
                    <a:pt x="13" y="438"/>
                    <a:pt x="36" y="458"/>
                  </a:cubicBezTo>
                  <a:cubicBezTo>
                    <a:pt x="58" y="478"/>
                    <a:pt x="87" y="494"/>
                    <a:pt x="117" y="494"/>
                  </a:cubicBezTo>
                  <a:cubicBezTo>
                    <a:pt x="118" y="494"/>
                    <a:pt x="119" y="494"/>
                    <a:pt x="120" y="494"/>
                  </a:cubicBezTo>
                  <a:cubicBezTo>
                    <a:pt x="154" y="492"/>
                    <a:pt x="179" y="479"/>
                    <a:pt x="205" y="458"/>
                  </a:cubicBezTo>
                  <a:lnTo>
                    <a:pt x="388" y="310"/>
                  </a:lnTo>
                  <a:cubicBezTo>
                    <a:pt x="456" y="255"/>
                    <a:pt x="536" y="194"/>
                    <a:pt x="548" y="102"/>
                  </a:cubicBezTo>
                  <a:cubicBezTo>
                    <a:pt x="552" y="77"/>
                    <a:pt x="551" y="55"/>
                    <a:pt x="534" y="32"/>
                  </a:cubicBezTo>
                  <a:cubicBezTo>
                    <a:pt x="518" y="11"/>
                    <a:pt x="496" y="3"/>
                    <a:pt x="471" y="1"/>
                  </a:cubicBezTo>
                  <a:cubicBezTo>
                    <a:pt x="469" y="1"/>
                    <a:pt x="467" y="1"/>
                    <a:pt x="46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38"/>
            <p:cNvSpPr/>
            <p:nvPr/>
          </p:nvSpPr>
          <p:spPr>
            <a:xfrm>
              <a:off x="3272930" y="974591"/>
              <a:ext cx="26000" cy="11789"/>
            </a:xfrm>
            <a:custGeom>
              <a:rect b="b" l="l" r="r" t="t"/>
              <a:pathLst>
                <a:path extrusionOk="0" h="297" w="655">
                  <a:moveTo>
                    <a:pt x="389" y="259"/>
                  </a:moveTo>
                  <a:cubicBezTo>
                    <a:pt x="384" y="260"/>
                    <a:pt x="379" y="260"/>
                    <a:pt x="374" y="261"/>
                  </a:cubicBezTo>
                  <a:cubicBezTo>
                    <a:pt x="379" y="260"/>
                    <a:pt x="384" y="260"/>
                    <a:pt x="389" y="259"/>
                  </a:cubicBezTo>
                  <a:close/>
                  <a:moveTo>
                    <a:pt x="481" y="0"/>
                  </a:moveTo>
                  <a:cubicBezTo>
                    <a:pt x="480" y="0"/>
                    <a:pt x="479" y="0"/>
                    <a:pt x="477" y="0"/>
                  </a:cubicBezTo>
                  <a:cubicBezTo>
                    <a:pt x="429" y="1"/>
                    <a:pt x="379" y="11"/>
                    <a:pt x="333" y="18"/>
                  </a:cubicBezTo>
                  <a:cubicBezTo>
                    <a:pt x="253" y="31"/>
                    <a:pt x="175" y="52"/>
                    <a:pt x="98" y="75"/>
                  </a:cubicBezTo>
                  <a:cubicBezTo>
                    <a:pt x="41" y="93"/>
                    <a:pt x="0" y="157"/>
                    <a:pt x="19" y="215"/>
                  </a:cubicBezTo>
                  <a:cubicBezTo>
                    <a:pt x="36" y="268"/>
                    <a:pt x="79" y="297"/>
                    <a:pt x="130" y="297"/>
                  </a:cubicBezTo>
                  <a:cubicBezTo>
                    <a:pt x="139" y="297"/>
                    <a:pt x="148" y="296"/>
                    <a:pt x="158" y="294"/>
                  </a:cubicBezTo>
                  <a:cubicBezTo>
                    <a:pt x="199" y="287"/>
                    <a:pt x="240" y="281"/>
                    <a:pt x="282" y="273"/>
                  </a:cubicBezTo>
                  <a:cubicBezTo>
                    <a:pt x="285" y="273"/>
                    <a:pt x="287" y="273"/>
                    <a:pt x="288" y="272"/>
                  </a:cubicBezTo>
                  <a:cubicBezTo>
                    <a:pt x="299" y="271"/>
                    <a:pt x="308" y="270"/>
                    <a:pt x="318" y="268"/>
                  </a:cubicBezTo>
                  <a:cubicBezTo>
                    <a:pt x="345" y="265"/>
                    <a:pt x="371" y="262"/>
                    <a:pt x="397" y="258"/>
                  </a:cubicBezTo>
                  <a:lnTo>
                    <a:pt x="397" y="258"/>
                  </a:lnTo>
                  <a:cubicBezTo>
                    <a:pt x="435" y="254"/>
                    <a:pt x="473" y="251"/>
                    <a:pt x="511" y="244"/>
                  </a:cubicBezTo>
                  <a:cubicBezTo>
                    <a:pt x="558" y="235"/>
                    <a:pt x="615" y="205"/>
                    <a:pt x="638" y="161"/>
                  </a:cubicBezTo>
                  <a:cubicBezTo>
                    <a:pt x="650" y="136"/>
                    <a:pt x="654" y="102"/>
                    <a:pt x="638" y="76"/>
                  </a:cubicBezTo>
                  <a:cubicBezTo>
                    <a:pt x="603" y="25"/>
                    <a:pt x="541" y="0"/>
                    <a:pt x="48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38"/>
            <p:cNvSpPr/>
            <p:nvPr/>
          </p:nvSpPr>
          <p:spPr>
            <a:xfrm>
              <a:off x="3292420" y="940414"/>
              <a:ext cx="24968" cy="15878"/>
            </a:xfrm>
            <a:custGeom>
              <a:rect b="b" l="l" r="r" t="t"/>
              <a:pathLst>
                <a:path extrusionOk="0" h="400" w="629">
                  <a:moveTo>
                    <a:pt x="544" y="2"/>
                  </a:moveTo>
                  <a:cubicBezTo>
                    <a:pt x="544" y="2"/>
                    <a:pt x="544" y="2"/>
                    <a:pt x="545" y="2"/>
                  </a:cubicBezTo>
                  <a:lnTo>
                    <a:pt x="545" y="2"/>
                  </a:lnTo>
                  <a:cubicBezTo>
                    <a:pt x="547" y="2"/>
                    <a:pt x="548" y="3"/>
                    <a:pt x="550" y="3"/>
                  </a:cubicBezTo>
                  <a:lnTo>
                    <a:pt x="550" y="3"/>
                  </a:lnTo>
                  <a:cubicBezTo>
                    <a:pt x="548" y="2"/>
                    <a:pt x="545" y="2"/>
                    <a:pt x="544" y="2"/>
                  </a:cubicBezTo>
                  <a:close/>
                  <a:moveTo>
                    <a:pt x="525" y="0"/>
                  </a:moveTo>
                  <a:cubicBezTo>
                    <a:pt x="519" y="0"/>
                    <a:pt x="513" y="1"/>
                    <a:pt x="507" y="1"/>
                  </a:cubicBezTo>
                  <a:cubicBezTo>
                    <a:pt x="486" y="3"/>
                    <a:pt x="464" y="5"/>
                    <a:pt x="445" y="13"/>
                  </a:cubicBezTo>
                  <a:cubicBezTo>
                    <a:pt x="408" y="26"/>
                    <a:pt x="376" y="45"/>
                    <a:pt x="341" y="64"/>
                  </a:cubicBezTo>
                  <a:cubicBezTo>
                    <a:pt x="295" y="88"/>
                    <a:pt x="248" y="112"/>
                    <a:pt x="199" y="133"/>
                  </a:cubicBezTo>
                  <a:cubicBezTo>
                    <a:pt x="168" y="147"/>
                    <a:pt x="136" y="158"/>
                    <a:pt x="103" y="169"/>
                  </a:cubicBezTo>
                  <a:cubicBezTo>
                    <a:pt x="45" y="189"/>
                    <a:pt x="1" y="251"/>
                    <a:pt x="22" y="314"/>
                  </a:cubicBezTo>
                  <a:cubicBezTo>
                    <a:pt x="37" y="364"/>
                    <a:pt x="83" y="399"/>
                    <a:pt x="134" y="399"/>
                  </a:cubicBezTo>
                  <a:cubicBezTo>
                    <a:pt x="144" y="399"/>
                    <a:pt x="155" y="398"/>
                    <a:pt x="165" y="395"/>
                  </a:cubicBezTo>
                  <a:cubicBezTo>
                    <a:pt x="252" y="373"/>
                    <a:pt x="335" y="342"/>
                    <a:pt x="415" y="305"/>
                  </a:cubicBezTo>
                  <a:cubicBezTo>
                    <a:pt x="504" y="267"/>
                    <a:pt x="601" y="209"/>
                    <a:pt x="623" y="107"/>
                  </a:cubicBezTo>
                  <a:cubicBezTo>
                    <a:pt x="629" y="80"/>
                    <a:pt x="626" y="55"/>
                    <a:pt x="608" y="35"/>
                  </a:cubicBezTo>
                  <a:cubicBezTo>
                    <a:pt x="593" y="14"/>
                    <a:pt x="574" y="6"/>
                    <a:pt x="550" y="3"/>
                  </a:cubicBezTo>
                  <a:lnTo>
                    <a:pt x="550" y="3"/>
                  </a:lnTo>
                  <a:cubicBezTo>
                    <a:pt x="550" y="3"/>
                    <a:pt x="550" y="3"/>
                    <a:pt x="551" y="3"/>
                  </a:cubicBezTo>
                  <a:cubicBezTo>
                    <a:pt x="549" y="3"/>
                    <a:pt x="547" y="3"/>
                    <a:pt x="545" y="2"/>
                  </a:cubicBezTo>
                  <a:lnTo>
                    <a:pt x="545" y="2"/>
                  </a:lnTo>
                  <a:cubicBezTo>
                    <a:pt x="544" y="2"/>
                    <a:pt x="544" y="2"/>
                    <a:pt x="544" y="2"/>
                  </a:cubicBezTo>
                  <a:lnTo>
                    <a:pt x="542" y="2"/>
                  </a:lnTo>
                  <a:cubicBezTo>
                    <a:pt x="537" y="1"/>
                    <a:pt x="532" y="1"/>
                    <a:pt x="5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38"/>
            <p:cNvSpPr/>
            <p:nvPr/>
          </p:nvSpPr>
          <p:spPr>
            <a:xfrm>
              <a:off x="3317507" y="953553"/>
              <a:ext cx="24809" cy="14727"/>
            </a:xfrm>
            <a:custGeom>
              <a:rect b="b" l="l" r="r" t="t"/>
              <a:pathLst>
                <a:path extrusionOk="0" h="371" w="625">
                  <a:moveTo>
                    <a:pt x="481" y="1"/>
                  </a:moveTo>
                  <a:cubicBezTo>
                    <a:pt x="459" y="1"/>
                    <a:pt x="436" y="5"/>
                    <a:pt x="417" y="10"/>
                  </a:cubicBezTo>
                  <a:cubicBezTo>
                    <a:pt x="379" y="20"/>
                    <a:pt x="344" y="34"/>
                    <a:pt x="307" y="47"/>
                  </a:cubicBezTo>
                  <a:cubicBezTo>
                    <a:pt x="236" y="74"/>
                    <a:pt x="166" y="102"/>
                    <a:pt x="95" y="128"/>
                  </a:cubicBezTo>
                  <a:cubicBezTo>
                    <a:pt x="64" y="140"/>
                    <a:pt x="39" y="155"/>
                    <a:pt x="22" y="184"/>
                  </a:cubicBezTo>
                  <a:cubicBezTo>
                    <a:pt x="6" y="210"/>
                    <a:pt x="0" y="249"/>
                    <a:pt x="9" y="279"/>
                  </a:cubicBezTo>
                  <a:cubicBezTo>
                    <a:pt x="25" y="330"/>
                    <a:pt x="73" y="370"/>
                    <a:pt x="127" y="370"/>
                  </a:cubicBezTo>
                  <a:cubicBezTo>
                    <a:pt x="138" y="370"/>
                    <a:pt x="149" y="369"/>
                    <a:pt x="160" y="365"/>
                  </a:cubicBezTo>
                  <a:cubicBezTo>
                    <a:pt x="231" y="342"/>
                    <a:pt x="303" y="317"/>
                    <a:pt x="375" y="294"/>
                  </a:cubicBezTo>
                  <a:cubicBezTo>
                    <a:pt x="410" y="282"/>
                    <a:pt x="445" y="269"/>
                    <a:pt x="479" y="254"/>
                  </a:cubicBezTo>
                  <a:cubicBezTo>
                    <a:pt x="511" y="242"/>
                    <a:pt x="542" y="228"/>
                    <a:pt x="567" y="202"/>
                  </a:cubicBezTo>
                  <a:cubicBezTo>
                    <a:pt x="583" y="186"/>
                    <a:pt x="595" y="165"/>
                    <a:pt x="605" y="144"/>
                  </a:cubicBezTo>
                  <a:cubicBezTo>
                    <a:pt x="625" y="107"/>
                    <a:pt x="621" y="50"/>
                    <a:pt x="577" y="29"/>
                  </a:cubicBezTo>
                  <a:cubicBezTo>
                    <a:pt x="558" y="20"/>
                    <a:pt x="538" y="11"/>
                    <a:pt x="520" y="6"/>
                  </a:cubicBezTo>
                  <a:cubicBezTo>
                    <a:pt x="508" y="2"/>
                    <a:pt x="495" y="1"/>
                    <a:pt x="4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38"/>
            <p:cNvSpPr/>
            <p:nvPr/>
          </p:nvSpPr>
          <p:spPr>
            <a:xfrm>
              <a:off x="3347120" y="920765"/>
              <a:ext cx="23738" cy="18260"/>
            </a:xfrm>
            <a:custGeom>
              <a:rect b="b" l="l" r="r" t="t"/>
              <a:pathLst>
                <a:path extrusionOk="0" h="460" w="598">
                  <a:moveTo>
                    <a:pt x="459" y="1"/>
                  </a:moveTo>
                  <a:cubicBezTo>
                    <a:pt x="424" y="1"/>
                    <a:pt x="391" y="11"/>
                    <a:pt x="358" y="26"/>
                  </a:cubicBezTo>
                  <a:cubicBezTo>
                    <a:pt x="307" y="50"/>
                    <a:pt x="259" y="81"/>
                    <a:pt x="213" y="115"/>
                  </a:cubicBezTo>
                  <a:cubicBezTo>
                    <a:pt x="156" y="158"/>
                    <a:pt x="100" y="201"/>
                    <a:pt x="50" y="251"/>
                  </a:cubicBezTo>
                  <a:cubicBezTo>
                    <a:pt x="4" y="295"/>
                    <a:pt x="1" y="380"/>
                    <a:pt x="50" y="424"/>
                  </a:cubicBezTo>
                  <a:cubicBezTo>
                    <a:pt x="75" y="448"/>
                    <a:pt x="105" y="459"/>
                    <a:pt x="135" y="459"/>
                  </a:cubicBezTo>
                  <a:cubicBezTo>
                    <a:pt x="166" y="459"/>
                    <a:pt x="197" y="447"/>
                    <a:pt x="223" y="424"/>
                  </a:cubicBezTo>
                  <a:cubicBezTo>
                    <a:pt x="244" y="405"/>
                    <a:pt x="268" y="386"/>
                    <a:pt x="290" y="367"/>
                  </a:cubicBezTo>
                  <a:cubicBezTo>
                    <a:pt x="331" y="336"/>
                    <a:pt x="374" y="308"/>
                    <a:pt x="417" y="282"/>
                  </a:cubicBezTo>
                  <a:cubicBezTo>
                    <a:pt x="482" y="243"/>
                    <a:pt x="557" y="205"/>
                    <a:pt x="579" y="129"/>
                  </a:cubicBezTo>
                  <a:cubicBezTo>
                    <a:pt x="598" y="74"/>
                    <a:pt x="562" y="19"/>
                    <a:pt x="506" y="7"/>
                  </a:cubicBezTo>
                  <a:cubicBezTo>
                    <a:pt x="490" y="3"/>
                    <a:pt x="474" y="1"/>
                    <a:pt x="4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38"/>
            <p:cNvSpPr/>
            <p:nvPr/>
          </p:nvSpPr>
          <p:spPr>
            <a:xfrm>
              <a:off x="3386775" y="921876"/>
              <a:ext cx="23857" cy="15838"/>
            </a:xfrm>
            <a:custGeom>
              <a:rect b="b" l="l" r="r" t="t"/>
              <a:pathLst>
                <a:path extrusionOk="0" h="399" w="601">
                  <a:moveTo>
                    <a:pt x="425" y="1"/>
                  </a:moveTo>
                  <a:cubicBezTo>
                    <a:pt x="370" y="2"/>
                    <a:pt x="313" y="30"/>
                    <a:pt x="264" y="51"/>
                  </a:cubicBezTo>
                  <a:cubicBezTo>
                    <a:pt x="193" y="80"/>
                    <a:pt x="127" y="118"/>
                    <a:pt x="66" y="163"/>
                  </a:cubicBezTo>
                  <a:cubicBezTo>
                    <a:pt x="38" y="184"/>
                    <a:pt x="17" y="205"/>
                    <a:pt x="9" y="239"/>
                  </a:cubicBezTo>
                  <a:cubicBezTo>
                    <a:pt x="1" y="269"/>
                    <a:pt x="5" y="309"/>
                    <a:pt x="21" y="335"/>
                  </a:cubicBezTo>
                  <a:cubicBezTo>
                    <a:pt x="45" y="372"/>
                    <a:pt x="90" y="399"/>
                    <a:pt x="135" y="399"/>
                  </a:cubicBezTo>
                  <a:cubicBezTo>
                    <a:pt x="155" y="399"/>
                    <a:pt x="175" y="393"/>
                    <a:pt x="193" y="381"/>
                  </a:cubicBezTo>
                  <a:cubicBezTo>
                    <a:pt x="246" y="343"/>
                    <a:pt x="306" y="311"/>
                    <a:pt x="365" y="283"/>
                  </a:cubicBezTo>
                  <a:cubicBezTo>
                    <a:pt x="399" y="270"/>
                    <a:pt x="434" y="259"/>
                    <a:pt x="468" y="244"/>
                  </a:cubicBezTo>
                  <a:cubicBezTo>
                    <a:pt x="515" y="224"/>
                    <a:pt x="559" y="189"/>
                    <a:pt x="585" y="145"/>
                  </a:cubicBezTo>
                  <a:cubicBezTo>
                    <a:pt x="600" y="117"/>
                    <a:pt x="599" y="69"/>
                    <a:pt x="572" y="47"/>
                  </a:cubicBezTo>
                  <a:cubicBezTo>
                    <a:pt x="562" y="39"/>
                    <a:pt x="552" y="31"/>
                    <a:pt x="542" y="26"/>
                  </a:cubicBezTo>
                  <a:cubicBezTo>
                    <a:pt x="531" y="19"/>
                    <a:pt x="516" y="14"/>
                    <a:pt x="501" y="10"/>
                  </a:cubicBezTo>
                  <a:cubicBezTo>
                    <a:pt x="479" y="2"/>
                    <a:pt x="449" y="1"/>
                    <a:pt x="42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38"/>
            <p:cNvSpPr/>
            <p:nvPr/>
          </p:nvSpPr>
          <p:spPr>
            <a:xfrm>
              <a:off x="3424366" y="941684"/>
              <a:ext cx="24095" cy="10638"/>
            </a:xfrm>
            <a:custGeom>
              <a:rect b="b" l="l" r="r" t="t"/>
              <a:pathLst>
                <a:path extrusionOk="0" h="268" w="607">
                  <a:moveTo>
                    <a:pt x="347" y="0"/>
                  </a:moveTo>
                  <a:cubicBezTo>
                    <a:pt x="339" y="0"/>
                    <a:pt x="330" y="0"/>
                    <a:pt x="322" y="0"/>
                  </a:cubicBezTo>
                  <a:cubicBezTo>
                    <a:pt x="249" y="1"/>
                    <a:pt x="176" y="11"/>
                    <a:pt x="105" y="28"/>
                  </a:cubicBezTo>
                  <a:cubicBezTo>
                    <a:pt x="43" y="42"/>
                    <a:pt x="0" y="117"/>
                    <a:pt x="20" y="179"/>
                  </a:cubicBezTo>
                  <a:cubicBezTo>
                    <a:pt x="28" y="209"/>
                    <a:pt x="48" y="237"/>
                    <a:pt x="75" y="251"/>
                  </a:cubicBezTo>
                  <a:cubicBezTo>
                    <a:pt x="97" y="262"/>
                    <a:pt x="119" y="267"/>
                    <a:pt x="142" y="267"/>
                  </a:cubicBezTo>
                  <a:cubicBezTo>
                    <a:pt x="151" y="267"/>
                    <a:pt x="161" y="266"/>
                    <a:pt x="171" y="265"/>
                  </a:cubicBezTo>
                  <a:cubicBezTo>
                    <a:pt x="179" y="263"/>
                    <a:pt x="189" y="262"/>
                    <a:pt x="198" y="260"/>
                  </a:cubicBezTo>
                  <a:cubicBezTo>
                    <a:pt x="233" y="256"/>
                    <a:pt x="269" y="253"/>
                    <a:pt x="304" y="253"/>
                  </a:cubicBezTo>
                  <a:cubicBezTo>
                    <a:pt x="318" y="253"/>
                    <a:pt x="331" y="254"/>
                    <a:pt x="345" y="255"/>
                  </a:cubicBezTo>
                  <a:cubicBezTo>
                    <a:pt x="371" y="256"/>
                    <a:pt x="396" y="258"/>
                    <a:pt x="422" y="261"/>
                  </a:cubicBezTo>
                  <a:cubicBezTo>
                    <a:pt x="432" y="262"/>
                    <a:pt x="442" y="262"/>
                    <a:pt x="451" y="262"/>
                  </a:cubicBezTo>
                  <a:cubicBezTo>
                    <a:pt x="455" y="262"/>
                    <a:pt x="459" y="262"/>
                    <a:pt x="464" y="262"/>
                  </a:cubicBezTo>
                  <a:cubicBezTo>
                    <a:pt x="505" y="260"/>
                    <a:pt x="533" y="251"/>
                    <a:pt x="565" y="223"/>
                  </a:cubicBezTo>
                  <a:cubicBezTo>
                    <a:pt x="605" y="187"/>
                    <a:pt x="606" y="127"/>
                    <a:pt x="583" y="84"/>
                  </a:cubicBezTo>
                  <a:cubicBezTo>
                    <a:pt x="553" y="23"/>
                    <a:pt x="475" y="10"/>
                    <a:pt x="416" y="3"/>
                  </a:cubicBezTo>
                  <a:cubicBezTo>
                    <a:pt x="393" y="1"/>
                    <a:pt x="370" y="0"/>
                    <a:pt x="3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38"/>
            <p:cNvSpPr/>
            <p:nvPr/>
          </p:nvSpPr>
          <p:spPr>
            <a:xfrm>
              <a:off x="3449175" y="965104"/>
              <a:ext cx="13338" cy="19649"/>
            </a:xfrm>
            <a:custGeom>
              <a:rect b="b" l="l" r="r" t="t"/>
              <a:pathLst>
                <a:path extrusionOk="0" h="495" w="336">
                  <a:moveTo>
                    <a:pt x="122" y="0"/>
                  </a:moveTo>
                  <a:cubicBezTo>
                    <a:pt x="111" y="0"/>
                    <a:pt x="101" y="2"/>
                    <a:pt x="91" y="5"/>
                  </a:cubicBezTo>
                  <a:cubicBezTo>
                    <a:pt x="63" y="14"/>
                    <a:pt x="33" y="32"/>
                    <a:pt x="20" y="61"/>
                  </a:cubicBezTo>
                  <a:cubicBezTo>
                    <a:pt x="4" y="92"/>
                    <a:pt x="0" y="121"/>
                    <a:pt x="7" y="154"/>
                  </a:cubicBezTo>
                  <a:cubicBezTo>
                    <a:pt x="23" y="225"/>
                    <a:pt x="44" y="297"/>
                    <a:pt x="73" y="364"/>
                  </a:cubicBezTo>
                  <a:cubicBezTo>
                    <a:pt x="89" y="402"/>
                    <a:pt x="101" y="437"/>
                    <a:pt x="135" y="464"/>
                  </a:cubicBezTo>
                  <a:cubicBezTo>
                    <a:pt x="158" y="483"/>
                    <a:pt x="184" y="495"/>
                    <a:pt x="215" y="495"/>
                  </a:cubicBezTo>
                  <a:cubicBezTo>
                    <a:pt x="244" y="495"/>
                    <a:pt x="270" y="484"/>
                    <a:pt x="292" y="464"/>
                  </a:cubicBezTo>
                  <a:cubicBezTo>
                    <a:pt x="327" y="430"/>
                    <a:pt x="335" y="373"/>
                    <a:pt x="322" y="327"/>
                  </a:cubicBezTo>
                  <a:cubicBezTo>
                    <a:pt x="315" y="307"/>
                    <a:pt x="306" y="287"/>
                    <a:pt x="298" y="270"/>
                  </a:cubicBezTo>
                  <a:cubicBezTo>
                    <a:pt x="274" y="211"/>
                    <a:pt x="255" y="151"/>
                    <a:pt x="240" y="89"/>
                  </a:cubicBezTo>
                  <a:cubicBezTo>
                    <a:pt x="227" y="39"/>
                    <a:pt x="174" y="0"/>
                    <a:pt x="1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38"/>
            <p:cNvSpPr/>
            <p:nvPr/>
          </p:nvSpPr>
          <p:spPr>
            <a:xfrm>
              <a:off x="3473112" y="953870"/>
              <a:ext cx="20364" cy="20959"/>
            </a:xfrm>
            <a:custGeom>
              <a:rect b="b" l="l" r="r" t="t"/>
              <a:pathLst>
                <a:path extrusionOk="0" h="528" w="513">
                  <a:moveTo>
                    <a:pt x="126" y="1"/>
                  </a:moveTo>
                  <a:cubicBezTo>
                    <a:pt x="95" y="1"/>
                    <a:pt x="58" y="15"/>
                    <a:pt x="38" y="37"/>
                  </a:cubicBezTo>
                  <a:cubicBezTo>
                    <a:pt x="16" y="60"/>
                    <a:pt x="0" y="93"/>
                    <a:pt x="1" y="126"/>
                  </a:cubicBezTo>
                  <a:cubicBezTo>
                    <a:pt x="2" y="137"/>
                    <a:pt x="3" y="147"/>
                    <a:pt x="5" y="159"/>
                  </a:cubicBezTo>
                  <a:cubicBezTo>
                    <a:pt x="12" y="180"/>
                    <a:pt x="22" y="200"/>
                    <a:pt x="38" y="215"/>
                  </a:cubicBezTo>
                  <a:cubicBezTo>
                    <a:pt x="74" y="262"/>
                    <a:pt x="110" y="307"/>
                    <a:pt x="151" y="350"/>
                  </a:cubicBezTo>
                  <a:cubicBezTo>
                    <a:pt x="190" y="392"/>
                    <a:pt x="230" y="437"/>
                    <a:pt x="274" y="473"/>
                  </a:cubicBezTo>
                  <a:cubicBezTo>
                    <a:pt x="296" y="491"/>
                    <a:pt x="316" y="505"/>
                    <a:pt x="342" y="516"/>
                  </a:cubicBezTo>
                  <a:cubicBezTo>
                    <a:pt x="358" y="523"/>
                    <a:pt x="380" y="528"/>
                    <a:pt x="401" y="528"/>
                  </a:cubicBezTo>
                  <a:cubicBezTo>
                    <a:pt x="415" y="528"/>
                    <a:pt x="429" y="526"/>
                    <a:pt x="440" y="521"/>
                  </a:cubicBezTo>
                  <a:cubicBezTo>
                    <a:pt x="455" y="515"/>
                    <a:pt x="471" y="510"/>
                    <a:pt x="482" y="496"/>
                  </a:cubicBezTo>
                  <a:cubicBezTo>
                    <a:pt x="494" y="484"/>
                    <a:pt x="503" y="469"/>
                    <a:pt x="507" y="454"/>
                  </a:cubicBezTo>
                  <a:cubicBezTo>
                    <a:pt x="511" y="442"/>
                    <a:pt x="512" y="430"/>
                    <a:pt x="512" y="418"/>
                  </a:cubicBezTo>
                  <a:cubicBezTo>
                    <a:pt x="512" y="388"/>
                    <a:pt x="502" y="357"/>
                    <a:pt x="484" y="331"/>
                  </a:cubicBezTo>
                  <a:cubicBezTo>
                    <a:pt x="445" y="277"/>
                    <a:pt x="392" y="234"/>
                    <a:pt x="345" y="185"/>
                  </a:cubicBezTo>
                  <a:cubicBezTo>
                    <a:pt x="299" y="138"/>
                    <a:pt x="256" y="89"/>
                    <a:pt x="215" y="37"/>
                  </a:cubicBezTo>
                  <a:cubicBezTo>
                    <a:pt x="195" y="13"/>
                    <a:pt x="154" y="1"/>
                    <a:pt x="1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38"/>
            <p:cNvSpPr/>
            <p:nvPr/>
          </p:nvSpPr>
          <p:spPr>
            <a:xfrm>
              <a:off x="3485576" y="987849"/>
              <a:ext cx="15084" cy="24095"/>
            </a:xfrm>
            <a:custGeom>
              <a:rect b="b" l="l" r="r" t="t"/>
              <a:pathLst>
                <a:path extrusionOk="0" h="607" w="380">
                  <a:moveTo>
                    <a:pt x="246" y="0"/>
                  </a:moveTo>
                  <a:cubicBezTo>
                    <a:pt x="225" y="0"/>
                    <a:pt x="205" y="5"/>
                    <a:pt x="188" y="15"/>
                  </a:cubicBezTo>
                  <a:cubicBezTo>
                    <a:pt x="161" y="33"/>
                    <a:pt x="146" y="56"/>
                    <a:pt x="134" y="85"/>
                  </a:cubicBezTo>
                  <a:cubicBezTo>
                    <a:pt x="103" y="160"/>
                    <a:pt x="72" y="233"/>
                    <a:pt x="45" y="308"/>
                  </a:cubicBezTo>
                  <a:cubicBezTo>
                    <a:pt x="28" y="354"/>
                    <a:pt x="10" y="398"/>
                    <a:pt x="6" y="448"/>
                  </a:cubicBezTo>
                  <a:cubicBezTo>
                    <a:pt x="1" y="506"/>
                    <a:pt x="17" y="587"/>
                    <a:pt x="83" y="604"/>
                  </a:cubicBezTo>
                  <a:cubicBezTo>
                    <a:pt x="91" y="606"/>
                    <a:pt x="99" y="607"/>
                    <a:pt x="107" y="607"/>
                  </a:cubicBezTo>
                  <a:cubicBezTo>
                    <a:pt x="162" y="607"/>
                    <a:pt x="214" y="556"/>
                    <a:pt x="240" y="511"/>
                  </a:cubicBezTo>
                  <a:cubicBezTo>
                    <a:pt x="264" y="469"/>
                    <a:pt x="277" y="421"/>
                    <a:pt x="292" y="377"/>
                  </a:cubicBezTo>
                  <a:cubicBezTo>
                    <a:pt x="318" y="302"/>
                    <a:pt x="340" y="226"/>
                    <a:pt x="363" y="150"/>
                  </a:cubicBezTo>
                  <a:cubicBezTo>
                    <a:pt x="380" y="89"/>
                    <a:pt x="340" y="16"/>
                    <a:pt x="280" y="4"/>
                  </a:cubicBezTo>
                  <a:cubicBezTo>
                    <a:pt x="269" y="2"/>
                    <a:pt x="258" y="0"/>
                    <a:pt x="24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38"/>
            <p:cNvSpPr/>
            <p:nvPr/>
          </p:nvSpPr>
          <p:spPr>
            <a:xfrm>
              <a:off x="3505066" y="1023892"/>
              <a:ext cx="21435" cy="13099"/>
            </a:xfrm>
            <a:custGeom>
              <a:rect b="b" l="l" r="r" t="t"/>
              <a:pathLst>
                <a:path extrusionOk="0" h="330" w="540">
                  <a:moveTo>
                    <a:pt x="127" y="0"/>
                  </a:moveTo>
                  <a:cubicBezTo>
                    <a:pt x="77" y="0"/>
                    <a:pt x="26" y="35"/>
                    <a:pt x="15" y="85"/>
                  </a:cubicBezTo>
                  <a:cubicBezTo>
                    <a:pt x="0" y="150"/>
                    <a:pt x="34" y="206"/>
                    <a:pt x="96" y="227"/>
                  </a:cubicBezTo>
                  <a:cubicBezTo>
                    <a:pt x="148" y="245"/>
                    <a:pt x="200" y="264"/>
                    <a:pt x="252" y="283"/>
                  </a:cubicBezTo>
                  <a:cubicBezTo>
                    <a:pt x="278" y="292"/>
                    <a:pt x="302" y="301"/>
                    <a:pt x="328" y="310"/>
                  </a:cubicBezTo>
                  <a:cubicBezTo>
                    <a:pt x="342" y="314"/>
                    <a:pt x="354" y="320"/>
                    <a:pt x="368" y="324"/>
                  </a:cubicBezTo>
                  <a:cubicBezTo>
                    <a:pt x="383" y="328"/>
                    <a:pt x="397" y="330"/>
                    <a:pt x="411" y="330"/>
                  </a:cubicBezTo>
                  <a:cubicBezTo>
                    <a:pt x="436" y="330"/>
                    <a:pt x="459" y="323"/>
                    <a:pt x="482" y="310"/>
                  </a:cubicBezTo>
                  <a:cubicBezTo>
                    <a:pt x="505" y="298"/>
                    <a:pt x="529" y="269"/>
                    <a:pt x="534" y="242"/>
                  </a:cubicBezTo>
                  <a:cubicBezTo>
                    <a:pt x="540" y="210"/>
                    <a:pt x="534" y="184"/>
                    <a:pt x="521" y="154"/>
                  </a:cubicBezTo>
                  <a:cubicBezTo>
                    <a:pt x="498" y="105"/>
                    <a:pt x="445" y="87"/>
                    <a:pt x="396" y="74"/>
                  </a:cubicBezTo>
                  <a:cubicBezTo>
                    <a:pt x="369" y="65"/>
                    <a:pt x="343" y="58"/>
                    <a:pt x="316" y="50"/>
                  </a:cubicBezTo>
                  <a:cubicBezTo>
                    <a:pt x="262" y="34"/>
                    <a:pt x="209" y="19"/>
                    <a:pt x="156" y="4"/>
                  </a:cubicBezTo>
                  <a:cubicBezTo>
                    <a:pt x="147" y="1"/>
                    <a:pt x="137" y="0"/>
                    <a:pt x="1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38"/>
            <p:cNvSpPr/>
            <p:nvPr/>
          </p:nvSpPr>
          <p:spPr>
            <a:xfrm>
              <a:off x="3507845" y="1049337"/>
              <a:ext cx="13695" cy="26556"/>
            </a:xfrm>
            <a:custGeom>
              <a:rect b="b" l="l" r="r" t="t"/>
              <a:pathLst>
                <a:path extrusionOk="0" h="669" w="345">
                  <a:moveTo>
                    <a:pt x="202" y="1"/>
                  </a:moveTo>
                  <a:cubicBezTo>
                    <a:pt x="143" y="1"/>
                    <a:pt x="93" y="38"/>
                    <a:pt x="74" y="96"/>
                  </a:cubicBezTo>
                  <a:cubicBezTo>
                    <a:pt x="46" y="177"/>
                    <a:pt x="31" y="261"/>
                    <a:pt x="20" y="344"/>
                  </a:cubicBezTo>
                  <a:cubicBezTo>
                    <a:pt x="8" y="433"/>
                    <a:pt x="1" y="533"/>
                    <a:pt x="50" y="612"/>
                  </a:cubicBezTo>
                  <a:cubicBezTo>
                    <a:pt x="71" y="647"/>
                    <a:pt x="107" y="669"/>
                    <a:pt x="149" y="669"/>
                  </a:cubicBezTo>
                  <a:cubicBezTo>
                    <a:pt x="185" y="669"/>
                    <a:pt x="232" y="648"/>
                    <a:pt x="248" y="612"/>
                  </a:cubicBezTo>
                  <a:cubicBezTo>
                    <a:pt x="255" y="596"/>
                    <a:pt x="263" y="580"/>
                    <a:pt x="269" y="564"/>
                  </a:cubicBezTo>
                  <a:cubicBezTo>
                    <a:pt x="274" y="545"/>
                    <a:pt x="277" y="524"/>
                    <a:pt x="278" y="507"/>
                  </a:cubicBezTo>
                  <a:cubicBezTo>
                    <a:pt x="279" y="485"/>
                    <a:pt x="281" y="461"/>
                    <a:pt x="281" y="439"/>
                  </a:cubicBezTo>
                  <a:cubicBezTo>
                    <a:pt x="282" y="399"/>
                    <a:pt x="284" y="362"/>
                    <a:pt x="289" y="323"/>
                  </a:cubicBezTo>
                  <a:cubicBezTo>
                    <a:pt x="298" y="269"/>
                    <a:pt x="309" y="216"/>
                    <a:pt x="325" y="164"/>
                  </a:cubicBezTo>
                  <a:cubicBezTo>
                    <a:pt x="345" y="100"/>
                    <a:pt x="302" y="21"/>
                    <a:pt x="234" y="5"/>
                  </a:cubicBezTo>
                  <a:cubicBezTo>
                    <a:pt x="223" y="2"/>
                    <a:pt x="212" y="1"/>
                    <a:pt x="2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38"/>
            <p:cNvSpPr/>
            <p:nvPr/>
          </p:nvSpPr>
          <p:spPr>
            <a:xfrm>
              <a:off x="3309926" y="986976"/>
              <a:ext cx="12861" cy="18220"/>
            </a:xfrm>
            <a:custGeom>
              <a:rect b="b" l="l" r="r" t="t"/>
              <a:pathLst>
                <a:path extrusionOk="0" h="459" w="324">
                  <a:moveTo>
                    <a:pt x="210" y="0"/>
                  </a:moveTo>
                  <a:cubicBezTo>
                    <a:pt x="183" y="0"/>
                    <a:pt x="156" y="10"/>
                    <a:pt x="138" y="31"/>
                  </a:cubicBezTo>
                  <a:cubicBezTo>
                    <a:pt x="115" y="57"/>
                    <a:pt x="96" y="83"/>
                    <a:pt x="78" y="111"/>
                  </a:cubicBezTo>
                  <a:cubicBezTo>
                    <a:pt x="60" y="140"/>
                    <a:pt x="46" y="172"/>
                    <a:pt x="34" y="203"/>
                  </a:cubicBezTo>
                  <a:cubicBezTo>
                    <a:pt x="24" y="226"/>
                    <a:pt x="16" y="250"/>
                    <a:pt x="10" y="274"/>
                  </a:cubicBezTo>
                  <a:cubicBezTo>
                    <a:pt x="5" y="296"/>
                    <a:pt x="0" y="317"/>
                    <a:pt x="0" y="338"/>
                  </a:cubicBezTo>
                  <a:cubicBezTo>
                    <a:pt x="0" y="359"/>
                    <a:pt x="8" y="375"/>
                    <a:pt x="15" y="391"/>
                  </a:cubicBezTo>
                  <a:cubicBezTo>
                    <a:pt x="21" y="407"/>
                    <a:pt x="30" y="422"/>
                    <a:pt x="42" y="432"/>
                  </a:cubicBezTo>
                  <a:cubicBezTo>
                    <a:pt x="60" y="445"/>
                    <a:pt x="75" y="455"/>
                    <a:pt x="97" y="458"/>
                  </a:cubicBezTo>
                  <a:cubicBezTo>
                    <a:pt x="102" y="459"/>
                    <a:pt x="106" y="459"/>
                    <a:pt x="111" y="459"/>
                  </a:cubicBezTo>
                  <a:cubicBezTo>
                    <a:pt x="127" y="459"/>
                    <a:pt x="143" y="456"/>
                    <a:pt x="159" y="447"/>
                  </a:cubicBezTo>
                  <a:cubicBezTo>
                    <a:pt x="188" y="429"/>
                    <a:pt x="213" y="396"/>
                    <a:pt x="222" y="363"/>
                  </a:cubicBezTo>
                  <a:cubicBezTo>
                    <a:pt x="226" y="349"/>
                    <a:pt x="228" y="334"/>
                    <a:pt x="232" y="322"/>
                  </a:cubicBezTo>
                  <a:cubicBezTo>
                    <a:pt x="237" y="297"/>
                    <a:pt x="244" y="272"/>
                    <a:pt x="255" y="247"/>
                  </a:cubicBezTo>
                  <a:cubicBezTo>
                    <a:pt x="269" y="217"/>
                    <a:pt x="286" y="187"/>
                    <a:pt x="306" y="161"/>
                  </a:cubicBezTo>
                  <a:cubicBezTo>
                    <a:pt x="321" y="141"/>
                    <a:pt x="323" y="101"/>
                    <a:pt x="316" y="79"/>
                  </a:cubicBezTo>
                  <a:cubicBezTo>
                    <a:pt x="308" y="57"/>
                    <a:pt x="296" y="38"/>
                    <a:pt x="279" y="23"/>
                  </a:cubicBezTo>
                  <a:cubicBezTo>
                    <a:pt x="260" y="8"/>
                    <a:pt x="235" y="0"/>
                    <a:pt x="2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38"/>
            <p:cNvSpPr/>
            <p:nvPr/>
          </p:nvSpPr>
          <p:spPr>
            <a:xfrm>
              <a:off x="3342674" y="972328"/>
              <a:ext cx="21356" cy="9844"/>
            </a:xfrm>
            <a:custGeom>
              <a:rect b="b" l="l" r="r" t="t"/>
              <a:pathLst>
                <a:path extrusionOk="0" h="248" w="538">
                  <a:moveTo>
                    <a:pt x="355" y="0"/>
                  </a:moveTo>
                  <a:cubicBezTo>
                    <a:pt x="329" y="0"/>
                    <a:pt x="302" y="2"/>
                    <a:pt x="276" y="3"/>
                  </a:cubicBezTo>
                  <a:lnTo>
                    <a:pt x="120" y="6"/>
                  </a:lnTo>
                  <a:cubicBezTo>
                    <a:pt x="59" y="8"/>
                    <a:pt x="0" y="58"/>
                    <a:pt x="2" y="124"/>
                  </a:cubicBezTo>
                  <a:cubicBezTo>
                    <a:pt x="6" y="189"/>
                    <a:pt x="53" y="239"/>
                    <a:pt x="120" y="241"/>
                  </a:cubicBezTo>
                  <a:lnTo>
                    <a:pt x="276" y="245"/>
                  </a:lnTo>
                  <a:cubicBezTo>
                    <a:pt x="303" y="245"/>
                    <a:pt x="330" y="247"/>
                    <a:pt x="358" y="247"/>
                  </a:cubicBezTo>
                  <a:cubicBezTo>
                    <a:pt x="391" y="247"/>
                    <a:pt x="423" y="244"/>
                    <a:pt x="454" y="232"/>
                  </a:cubicBezTo>
                  <a:cubicBezTo>
                    <a:pt x="477" y="223"/>
                    <a:pt x="496" y="213"/>
                    <a:pt x="513" y="192"/>
                  </a:cubicBezTo>
                  <a:cubicBezTo>
                    <a:pt x="527" y="173"/>
                    <a:pt x="538" y="149"/>
                    <a:pt x="537" y="124"/>
                  </a:cubicBezTo>
                  <a:cubicBezTo>
                    <a:pt x="535" y="103"/>
                    <a:pt x="529" y="84"/>
                    <a:pt x="521" y="67"/>
                  </a:cubicBezTo>
                  <a:cubicBezTo>
                    <a:pt x="506" y="40"/>
                    <a:pt x="480" y="26"/>
                    <a:pt x="454" y="16"/>
                  </a:cubicBezTo>
                  <a:cubicBezTo>
                    <a:pt x="423" y="4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38"/>
            <p:cNvSpPr/>
            <p:nvPr/>
          </p:nvSpPr>
          <p:spPr>
            <a:xfrm>
              <a:off x="3240856" y="1109395"/>
              <a:ext cx="19808" cy="21753"/>
            </a:xfrm>
            <a:custGeom>
              <a:rect b="b" l="l" r="r" t="t"/>
              <a:pathLst>
                <a:path extrusionOk="0" h="548" w="499">
                  <a:moveTo>
                    <a:pt x="361" y="0"/>
                  </a:moveTo>
                  <a:cubicBezTo>
                    <a:pt x="351" y="0"/>
                    <a:pt x="342" y="2"/>
                    <a:pt x="332" y="5"/>
                  </a:cubicBezTo>
                  <a:cubicBezTo>
                    <a:pt x="312" y="10"/>
                    <a:pt x="293" y="21"/>
                    <a:pt x="277" y="36"/>
                  </a:cubicBezTo>
                  <a:cubicBezTo>
                    <a:pt x="194" y="101"/>
                    <a:pt x="124" y="182"/>
                    <a:pt x="66" y="269"/>
                  </a:cubicBezTo>
                  <a:cubicBezTo>
                    <a:pt x="47" y="296"/>
                    <a:pt x="31" y="324"/>
                    <a:pt x="21" y="355"/>
                  </a:cubicBezTo>
                  <a:cubicBezTo>
                    <a:pt x="9" y="389"/>
                    <a:pt x="0" y="435"/>
                    <a:pt x="11" y="469"/>
                  </a:cubicBezTo>
                  <a:cubicBezTo>
                    <a:pt x="21" y="509"/>
                    <a:pt x="47" y="541"/>
                    <a:pt x="88" y="546"/>
                  </a:cubicBezTo>
                  <a:cubicBezTo>
                    <a:pt x="92" y="547"/>
                    <a:pt x="96" y="547"/>
                    <a:pt x="100" y="547"/>
                  </a:cubicBezTo>
                  <a:cubicBezTo>
                    <a:pt x="139" y="547"/>
                    <a:pt x="173" y="523"/>
                    <a:pt x="201" y="496"/>
                  </a:cubicBezTo>
                  <a:cubicBezTo>
                    <a:pt x="227" y="472"/>
                    <a:pt x="245" y="441"/>
                    <a:pt x="265" y="411"/>
                  </a:cubicBezTo>
                  <a:cubicBezTo>
                    <a:pt x="276" y="392"/>
                    <a:pt x="289" y="376"/>
                    <a:pt x="302" y="358"/>
                  </a:cubicBezTo>
                  <a:cubicBezTo>
                    <a:pt x="345" y="304"/>
                    <a:pt x="393" y="255"/>
                    <a:pt x="448" y="213"/>
                  </a:cubicBezTo>
                  <a:cubicBezTo>
                    <a:pt x="457" y="205"/>
                    <a:pt x="465" y="196"/>
                    <a:pt x="471" y="184"/>
                  </a:cubicBezTo>
                  <a:lnTo>
                    <a:pt x="484" y="155"/>
                  </a:lnTo>
                  <a:cubicBezTo>
                    <a:pt x="498" y="119"/>
                    <a:pt x="486" y="79"/>
                    <a:pt x="463" y="50"/>
                  </a:cubicBezTo>
                  <a:cubicBezTo>
                    <a:pt x="442" y="23"/>
                    <a:pt x="416" y="8"/>
                    <a:pt x="381" y="3"/>
                  </a:cubicBezTo>
                  <a:cubicBezTo>
                    <a:pt x="374" y="1"/>
                    <a:pt x="368" y="0"/>
                    <a:pt x="361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38"/>
            <p:cNvSpPr/>
            <p:nvPr/>
          </p:nvSpPr>
          <p:spPr>
            <a:xfrm>
              <a:off x="3271342" y="1122852"/>
              <a:ext cx="12345" cy="26357"/>
            </a:xfrm>
            <a:custGeom>
              <a:rect b="b" l="l" r="r" t="t"/>
              <a:pathLst>
                <a:path extrusionOk="0" h="664" w="311">
                  <a:moveTo>
                    <a:pt x="182" y="1"/>
                  </a:moveTo>
                  <a:cubicBezTo>
                    <a:pt x="130" y="1"/>
                    <a:pt x="89" y="35"/>
                    <a:pt x="71" y="85"/>
                  </a:cubicBezTo>
                  <a:cubicBezTo>
                    <a:pt x="23" y="213"/>
                    <a:pt x="1" y="354"/>
                    <a:pt x="28" y="490"/>
                  </a:cubicBezTo>
                  <a:cubicBezTo>
                    <a:pt x="30" y="504"/>
                    <a:pt x="34" y="520"/>
                    <a:pt x="39" y="534"/>
                  </a:cubicBezTo>
                  <a:cubicBezTo>
                    <a:pt x="49" y="565"/>
                    <a:pt x="61" y="587"/>
                    <a:pt x="81" y="611"/>
                  </a:cubicBezTo>
                  <a:cubicBezTo>
                    <a:pt x="105" y="641"/>
                    <a:pt x="143" y="663"/>
                    <a:pt x="181" y="663"/>
                  </a:cubicBezTo>
                  <a:cubicBezTo>
                    <a:pt x="196" y="663"/>
                    <a:pt x="212" y="659"/>
                    <a:pt x="227" y="651"/>
                  </a:cubicBezTo>
                  <a:cubicBezTo>
                    <a:pt x="251" y="637"/>
                    <a:pt x="262" y="617"/>
                    <a:pt x="273" y="594"/>
                  </a:cubicBezTo>
                  <a:lnTo>
                    <a:pt x="273" y="594"/>
                  </a:lnTo>
                  <a:cubicBezTo>
                    <a:pt x="272" y="597"/>
                    <a:pt x="271" y="600"/>
                    <a:pt x="271" y="600"/>
                  </a:cubicBezTo>
                  <a:cubicBezTo>
                    <a:pt x="271" y="600"/>
                    <a:pt x="272" y="596"/>
                    <a:pt x="277" y="585"/>
                  </a:cubicBezTo>
                  <a:lnTo>
                    <a:pt x="277" y="585"/>
                  </a:lnTo>
                  <a:cubicBezTo>
                    <a:pt x="276" y="588"/>
                    <a:pt x="274" y="591"/>
                    <a:pt x="273" y="594"/>
                  </a:cubicBezTo>
                  <a:lnTo>
                    <a:pt x="273" y="594"/>
                  </a:lnTo>
                  <a:cubicBezTo>
                    <a:pt x="276" y="586"/>
                    <a:pt x="281" y="572"/>
                    <a:pt x="283" y="566"/>
                  </a:cubicBezTo>
                  <a:cubicBezTo>
                    <a:pt x="285" y="551"/>
                    <a:pt x="290" y="528"/>
                    <a:pt x="289" y="518"/>
                  </a:cubicBezTo>
                  <a:cubicBezTo>
                    <a:pt x="288" y="505"/>
                    <a:pt x="287" y="495"/>
                    <a:pt x="285" y="483"/>
                  </a:cubicBezTo>
                  <a:lnTo>
                    <a:pt x="285" y="481"/>
                  </a:lnTo>
                  <a:lnTo>
                    <a:pt x="285" y="476"/>
                  </a:lnTo>
                  <a:cubicBezTo>
                    <a:pt x="283" y="451"/>
                    <a:pt x="279" y="425"/>
                    <a:pt x="277" y="400"/>
                  </a:cubicBezTo>
                  <a:lnTo>
                    <a:pt x="277" y="400"/>
                  </a:lnTo>
                  <a:cubicBezTo>
                    <a:pt x="278" y="411"/>
                    <a:pt x="279" y="424"/>
                    <a:pt x="282" y="435"/>
                  </a:cubicBezTo>
                  <a:cubicBezTo>
                    <a:pt x="275" y="383"/>
                    <a:pt x="274" y="331"/>
                    <a:pt x="275" y="278"/>
                  </a:cubicBezTo>
                  <a:cubicBezTo>
                    <a:pt x="275" y="266"/>
                    <a:pt x="277" y="253"/>
                    <a:pt x="278" y="241"/>
                  </a:cubicBezTo>
                  <a:cubicBezTo>
                    <a:pt x="275" y="234"/>
                    <a:pt x="275" y="228"/>
                    <a:pt x="277" y="223"/>
                  </a:cubicBezTo>
                  <a:cubicBezTo>
                    <a:pt x="283" y="198"/>
                    <a:pt x="285" y="172"/>
                    <a:pt x="293" y="146"/>
                  </a:cubicBezTo>
                  <a:cubicBezTo>
                    <a:pt x="310" y="88"/>
                    <a:pt x="273" y="18"/>
                    <a:pt x="212" y="4"/>
                  </a:cubicBezTo>
                  <a:cubicBezTo>
                    <a:pt x="202" y="2"/>
                    <a:pt x="192" y="1"/>
                    <a:pt x="182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38"/>
            <p:cNvSpPr/>
            <p:nvPr/>
          </p:nvSpPr>
          <p:spPr>
            <a:xfrm>
              <a:off x="3310005" y="1126861"/>
              <a:ext cx="15838" cy="23857"/>
            </a:xfrm>
            <a:custGeom>
              <a:rect b="b" l="l" r="r" t="t"/>
              <a:pathLst>
                <a:path extrusionOk="0" h="601" w="399">
                  <a:moveTo>
                    <a:pt x="136" y="0"/>
                  </a:moveTo>
                  <a:cubicBezTo>
                    <a:pt x="125" y="0"/>
                    <a:pt x="114" y="2"/>
                    <a:pt x="103" y="5"/>
                  </a:cubicBezTo>
                  <a:cubicBezTo>
                    <a:pt x="36" y="26"/>
                    <a:pt x="1" y="90"/>
                    <a:pt x="16" y="157"/>
                  </a:cubicBezTo>
                  <a:cubicBezTo>
                    <a:pt x="33" y="227"/>
                    <a:pt x="54" y="298"/>
                    <a:pt x="80" y="366"/>
                  </a:cubicBezTo>
                  <a:cubicBezTo>
                    <a:pt x="95" y="407"/>
                    <a:pt x="112" y="449"/>
                    <a:pt x="132" y="490"/>
                  </a:cubicBezTo>
                  <a:cubicBezTo>
                    <a:pt x="143" y="512"/>
                    <a:pt x="158" y="536"/>
                    <a:pt x="176" y="554"/>
                  </a:cubicBezTo>
                  <a:cubicBezTo>
                    <a:pt x="205" y="581"/>
                    <a:pt x="244" y="597"/>
                    <a:pt x="283" y="600"/>
                  </a:cubicBezTo>
                  <a:cubicBezTo>
                    <a:pt x="284" y="600"/>
                    <a:pt x="286" y="600"/>
                    <a:pt x="287" y="600"/>
                  </a:cubicBezTo>
                  <a:cubicBezTo>
                    <a:pt x="320" y="600"/>
                    <a:pt x="356" y="577"/>
                    <a:pt x="372" y="548"/>
                  </a:cubicBezTo>
                  <a:cubicBezTo>
                    <a:pt x="393" y="514"/>
                    <a:pt x="398" y="467"/>
                    <a:pt x="388" y="428"/>
                  </a:cubicBezTo>
                  <a:cubicBezTo>
                    <a:pt x="382" y="399"/>
                    <a:pt x="366" y="373"/>
                    <a:pt x="356" y="347"/>
                  </a:cubicBezTo>
                  <a:cubicBezTo>
                    <a:pt x="342" y="318"/>
                    <a:pt x="329" y="288"/>
                    <a:pt x="315" y="257"/>
                  </a:cubicBezTo>
                  <a:cubicBezTo>
                    <a:pt x="293" y="203"/>
                    <a:pt x="273" y="148"/>
                    <a:pt x="255" y="92"/>
                  </a:cubicBezTo>
                  <a:cubicBezTo>
                    <a:pt x="240" y="40"/>
                    <a:pt x="190" y="0"/>
                    <a:pt x="136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38"/>
            <p:cNvSpPr/>
            <p:nvPr/>
          </p:nvSpPr>
          <p:spPr>
            <a:xfrm>
              <a:off x="3353550" y="1121820"/>
              <a:ext cx="14171" cy="23023"/>
            </a:xfrm>
            <a:custGeom>
              <a:rect b="b" l="l" r="r" t="t"/>
              <a:pathLst>
                <a:path extrusionOk="0" h="580" w="357">
                  <a:moveTo>
                    <a:pt x="126" y="1"/>
                  </a:moveTo>
                  <a:cubicBezTo>
                    <a:pt x="103" y="1"/>
                    <a:pt x="79" y="6"/>
                    <a:pt x="62" y="18"/>
                  </a:cubicBezTo>
                  <a:cubicBezTo>
                    <a:pt x="35" y="34"/>
                    <a:pt x="11" y="60"/>
                    <a:pt x="4" y="93"/>
                  </a:cubicBezTo>
                  <a:cubicBezTo>
                    <a:pt x="3" y="104"/>
                    <a:pt x="2" y="115"/>
                    <a:pt x="0" y="127"/>
                  </a:cubicBezTo>
                  <a:cubicBezTo>
                    <a:pt x="0" y="149"/>
                    <a:pt x="5" y="171"/>
                    <a:pt x="18" y="191"/>
                  </a:cubicBezTo>
                  <a:lnTo>
                    <a:pt x="18" y="192"/>
                  </a:lnTo>
                  <a:cubicBezTo>
                    <a:pt x="39" y="242"/>
                    <a:pt x="56" y="294"/>
                    <a:pt x="70" y="346"/>
                  </a:cubicBezTo>
                  <a:cubicBezTo>
                    <a:pt x="77" y="373"/>
                    <a:pt x="82" y="400"/>
                    <a:pt x="88" y="427"/>
                  </a:cubicBezTo>
                  <a:cubicBezTo>
                    <a:pt x="96" y="469"/>
                    <a:pt x="112" y="520"/>
                    <a:pt x="144" y="547"/>
                  </a:cubicBezTo>
                  <a:cubicBezTo>
                    <a:pt x="168" y="568"/>
                    <a:pt x="193" y="579"/>
                    <a:pt x="222" y="579"/>
                  </a:cubicBezTo>
                  <a:cubicBezTo>
                    <a:pt x="228" y="579"/>
                    <a:pt x="234" y="579"/>
                    <a:pt x="240" y="578"/>
                  </a:cubicBezTo>
                  <a:cubicBezTo>
                    <a:pt x="276" y="573"/>
                    <a:pt x="303" y="554"/>
                    <a:pt x="325" y="524"/>
                  </a:cubicBezTo>
                  <a:cubicBezTo>
                    <a:pt x="356" y="472"/>
                    <a:pt x="348" y="405"/>
                    <a:pt x="337" y="352"/>
                  </a:cubicBezTo>
                  <a:cubicBezTo>
                    <a:pt x="330" y="322"/>
                    <a:pt x="322" y="292"/>
                    <a:pt x="313" y="262"/>
                  </a:cubicBezTo>
                  <a:cubicBezTo>
                    <a:pt x="292" y="193"/>
                    <a:pt x="265" y="125"/>
                    <a:pt x="233" y="61"/>
                  </a:cubicBezTo>
                  <a:cubicBezTo>
                    <a:pt x="221" y="34"/>
                    <a:pt x="187" y="13"/>
                    <a:pt x="157" y="4"/>
                  </a:cubicBezTo>
                  <a:cubicBezTo>
                    <a:pt x="148" y="2"/>
                    <a:pt x="137" y="1"/>
                    <a:pt x="1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38"/>
            <p:cNvSpPr/>
            <p:nvPr/>
          </p:nvSpPr>
          <p:spPr>
            <a:xfrm>
              <a:off x="3212673" y="1092525"/>
              <a:ext cx="20959" cy="23102"/>
            </a:xfrm>
            <a:custGeom>
              <a:rect b="b" l="l" r="r" t="t"/>
              <a:pathLst>
                <a:path extrusionOk="0" h="582" w="528">
                  <a:moveTo>
                    <a:pt x="404" y="1"/>
                  </a:moveTo>
                  <a:cubicBezTo>
                    <a:pt x="403" y="1"/>
                    <a:pt x="401" y="1"/>
                    <a:pt x="399" y="1"/>
                  </a:cubicBezTo>
                  <a:cubicBezTo>
                    <a:pt x="367" y="2"/>
                    <a:pt x="330" y="12"/>
                    <a:pt x="308" y="38"/>
                  </a:cubicBezTo>
                  <a:cubicBezTo>
                    <a:pt x="266" y="90"/>
                    <a:pt x="222" y="141"/>
                    <a:pt x="179" y="193"/>
                  </a:cubicBezTo>
                  <a:cubicBezTo>
                    <a:pt x="157" y="219"/>
                    <a:pt x="135" y="245"/>
                    <a:pt x="115" y="271"/>
                  </a:cubicBezTo>
                  <a:cubicBezTo>
                    <a:pt x="88" y="302"/>
                    <a:pt x="57" y="336"/>
                    <a:pt x="37" y="372"/>
                  </a:cubicBezTo>
                  <a:cubicBezTo>
                    <a:pt x="27" y="392"/>
                    <a:pt x="13" y="414"/>
                    <a:pt x="8" y="435"/>
                  </a:cubicBezTo>
                  <a:cubicBezTo>
                    <a:pt x="1" y="465"/>
                    <a:pt x="1" y="508"/>
                    <a:pt x="17" y="535"/>
                  </a:cubicBezTo>
                  <a:cubicBezTo>
                    <a:pt x="36" y="567"/>
                    <a:pt x="69" y="581"/>
                    <a:pt x="104" y="581"/>
                  </a:cubicBezTo>
                  <a:cubicBezTo>
                    <a:pt x="133" y="581"/>
                    <a:pt x="163" y="571"/>
                    <a:pt x="185" y="555"/>
                  </a:cubicBezTo>
                  <a:cubicBezTo>
                    <a:pt x="220" y="530"/>
                    <a:pt x="251" y="504"/>
                    <a:pt x="278" y="471"/>
                  </a:cubicBezTo>
                  <a:cubicBezTo>
                    <a:pt x="299" y="446"/>
                    <a:pt x="321" y="420"/>
                    <a:pt x="342" y="396"/>
                  </a:cubicBezTo>
                  <a:lnTo>
                    <a:pt x="490" y="220"/>
                  </a:lnTo>
                  <a:cubicBezTo>
                    <a:pt x="512" y="194"/>
                    <a:pt x="528" y="165"/>
                    <a:pt x="528" y="129"/>
                  </a:cubicBezTo>
                  <a:cubicBezTo>
                    <a:pt x="528" y="98"/>
                    <a:pt x="513" y="60"/>
                    <a:pt x="490" y="38"/>
                  </a:cubicBezTo>
                  <a:cubicBezTo>
                    <a:pt x="467" y="17"/>
                    <a:pt x="438" y="1"/>
                    <a:pt x="404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38"/>
            <p:cNvSpPr/>
            <p:nvPr/>
          </p:nvSpPr>
          <p:spPr>
            <a:xfrm>
              <a:off x="3377526" y="1116699"/>
              <a:ext cx="19887" cy="20086"/>
            </a:xfrm>
            <a:custGeom>
              <a:rect b="b" l="l" r="r" t="t"/>
              <a:pathLst>
                <a:path extrusionOk="0" h="506" w="501">
                  <a:moveTo>
                    <a:pt x="426" y="227"/>
                  </a:moveTo>
                  <a:cubicBezTo>
                    <a:pt x="424" y="229"/>
                    <a:pt x="422" y="231"/>
                    <a:pt x="419" y="233"/>
                  </a:cubicBezTo>
                  <a:lnTo>
                    <a:pt x="419" y="233"/>
                  </a:lnTo>
                  <a:cubicBezTo>
                    <a:pt x="421" y="231"/>
                    <a:pt x="424" y="229"/>
                    <a:pt x="426" y="227"/>
                  </a:cubicBezTo>
                  <a:close/>
                  <a:moveTo>
                    <a:pt x="395" y="1"/>
                  </a:moveTo>
                  <a:cubicBezTo>
                    <a:pt x="370" y="1"/>
                    <a:pt x="347" y="4"/>
                    <a:pt x="322" y="9"/>
                  </a:cubicBezTo>
                  <a:cubicBezTo>
                    <a:pt x="296" y="17"/>
                    <a:pt x="274" y="30"/>
                    <a:pt x="253" y="47"/>
                  </a:cubicBezTo>
                  <a:cubicBezTo>
                    <a:pt x="218" y="73"/>
                    <a:pt x="186" y="101"/>
                    <a:pt x="155" y="133"/>
                  </a:cubicBezTo>
                  <a:cubicBezTo>
                    <a:pt x="102" y="190"/>
                    <a:pt x="55" y="254"/>
                    <a:pt x="21" y="324"/>
                  </a:cubicBezTo>
                  <a:cubicBezTo>
                    <a:pt x="8" y="352"/>
                    <a:pt x="0" y="384"/>
                    <a:pt x="10" y="418"/>
                  </a:cubicBezTo>
                  <a:cubicBezTo>
                    <a:pt x="18" y="446"/>
                    <a:pt x="40" y="476"/>
                    <a:pt x="66" y="490"/>
                  </a:cubicBezTo>
                  <a:cubicBezTo>
                    <a:pt x="85" y="500"/>
                    <a:pt x="106" y="505"/>
                    <a:pt x="128" y="505"/>
                  </a:cubicBezTo>
                  <a:cubicBezTo>
                    <a:pt x="170" y="505"/>
                    <a:pt x="211" y="486"/>
                    <a:pt x="232" y="447"/>
                  </a:cubicBezTo>
                  <a:cubicBezTo>
                    <a:pt x="249" y="418"/>
                    <a:pt x="268" y="388"/>
                    <a:pt x="289" y="361"/>
                  </a:cubicBezTo>
                  <a:cubicBezTo>
                    <a:pt x="323" y="317"/>
                    <a:pt x="364" y="278"/>
                    <a:pt x="408" y="242"/>
                  </a:cubicBezTo>
                  <a:lnTo>
                    <a:pt x="408" y="242"/>
                  </a:lnTo>
                  <a:cubicBezTo>
                    <a:pt x="418" y="234"/>
                    <a:pt x="429" y="227"/>
                    <a:pt x="437" y="219"/>
                  </a:cubicBezTo>
                  <a:cubicBezTo>
                    <a:pt x="447" y="208"/>
                    <a:pt x="455" y="195"/>
                    <a:pt x="464" y="182"/>
                  </a:cubicBezTo>
                  <a:cubicBezTo>
                    <a:pt x="471" y="174"/>
                    <a:pt x="477" y="164"/>
                    <a:pt x="482" y="154"/>
                  </a:cubicBezTo>
                  <a:cubicBezTo>
                    <a:pt x="499" y="119"/>
                    <a:pt x="500" y="82"/>
                    <a:pt x="482" y="50"/>
                  </a:cubicBezTo>
                  <a:cubicBezTo>
                    <a:pt x="464" y="19"/>
                    <a:pt x="431" y="1"/>
                    <a:pt x="39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38"/>
            <p:cNvSpPr/>
            <p:nvPr/>
          </p:nvSpPr>
          <p:spPr>
            <a:xfrm>
              <a:off x="3368476" y="1153060"/>
              <a:ext cx="25841" cy="11115"/>
            </a:xfrm>
            <a:custGeom>
              <a:rect b="b" l="l" r="r" t="t"/>
              <a:pathLst>
                <a:path extrusionOk="0" h="280" w="651">
                  <a:moveTo>
                    <a:pt x="131" y="0"/>
                  </a:moveTo>
                  <a:cubicBezTo>
                    <a:pt x="79" y="0"/>
                    <a:pt x="27" y="31"/>
                    <a:pt x="15" y="86"/>
                  </a:cubicBezTo>
                  <a:cubicBezTo>
                    <a:pt x="0" y="148"/>
                    <a:pt x="33" y="212"/>
                    <a:pt x="97" y="231"/>
                  </a:cubicBezTo>
                  <a:cubicBezTo>
                    <a:pt x="177" y="253"/>
                    <a:pt x="259" y="268"/>
                    <a:pt x="343" y="275"/>
                  </a:cubicBezTo>
                  <a:cubicBezTo>
                    <a:pt x="368" y="278"/>
                    <a:pt x="393" y="279"/>
                    <a:pt x="419" y="279"/>
                  </a:cubicBezTo>
                  <a:cubicBezTo>
                    <a:pt x="431" y="279"/>
                    <a:pt x="444" y="279"/>
                    <a:pt x="456" y="278"/>
                  </a:cubicBezTo>
                  <a:cubicBezTo>
                    <a:pt x="523" y="274"/>
                    <a:pt x="589" y="263"/>
                    <a:pt x="625" y="200"/>
                  </a:cubicBezTo>
                  <a:cubicBezTo>
                    <a:pt x="650" y="158"/>
                    <a:pt x="642" y="108"/>
                    <a:pt x="610" y="74"/>
                  </a:cubicBezTo>
                  <a:cubicBezTo>
                    <a:pt x="572" y="32"/>
                    <a:pt x="515" y="25"/>
                    <a:pt x="459" y="25"/>
                  </a:cubicBezTo>
                  <a:cubicBezTo>
                    <a:pt x="436" y="25"/>
                    <a:pt x="413" y="26"/>
                    <a:pt x="392" y="26"/>
                  </a:cubicBezTo>
                  <a:cubicBezTo>
                    <a:pt x="341" y="26"/>
                    <a:pt x="291" y="24"/>
                    <a:pt x="240" y="18"/>
                  </a:cubicBezTo>
                  <a:cubicBezTo>
                    <a:pt x="213" y="14"/>
                    <a:pt x="186" y="9"/>
                    <a:pt x="160" y="3"/>
                  </a:cubicBezTo>
                  <a:cubicBezTo>
                    <a:pt x="150" y="1"/>
                    <a:pt x="141" y="0"/>
                    <a:pt x="13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38"/>
            <p:cNvSpPr/>
            <p:nvPr/>
          </p:nvSpPr>
          <p:spPr>
            <a:xfrm>
              <a:off x="3324930" y="1144684"/>
              <a:ext cx="22586" cy="17704"/>
            </a:xfrm>
            <a:custGeom>
              <a:rect b="b" l="l" r="r" t="t"/>
              <a:pathLst>
                <a:path extrusionOk="0" h="446" w="569">
                  <a:moveTo>
                    <a:pt x="127" y="0"/>
                  </a:moveTo>
                  <a:cubicBezTo>
                    <a:pt x="97" y="0"/>
                    <a:pt x="69" y="11"/>
                    <a:pt x="47" y="33"/>
                  </a:cubicBezTo>
                  <a:cubicBezTo>
                    <a:pt x="6" y="79"/>
                    <a:pt x="1" y="152"/>
                    <a:pt x="47" y="198"/>
                  </a:cubicBezTo>
                  <a:cubicBezTo>
                    <a:pt x="106" y="254"/>
                    <a:pt x="169" y="306"/>
                    <a:pt x="236" y="351"/>
                  </a:cubicBezTo>
                  <a:cubicBezTo>
                    <a:pt x="266" y="372"/>
                    <a:pt x="296" y="390"/>
                    <a:pt x="325" y="408"/>
                  </a:cubicBezTo>
                  <a:cubicBezTo>
                    <a:pt x="349" y="422"/>
                    <a:pt x="373" y="433"/>
                    <a:pt x="399" y="442"/>
                  </a:cubicBezTo>
                  <a:cubicBezTo>
                    <a:pt x="411" y="445"/>
                    <a:pt x="423" y="446"/>
                    <a:pt x="435" y="446"/>
                  </a:cubicBezTo>
                  <a:cubicBezTo>
                    <a:pt x="456" y="446"/>
                    <a:pt x="477" y="442"/>
                    <a:pt x="496" y="438"/>
                  </a:cubicBezTo>
                  <a:cubicBezTo>
                    <a:pt x="524" y="432"/>
                    <a:pt x="545" y="410"/>
                    <a:pt x="558" y="384"/>
                  </a:cubicBezTo>
                  <a:cubicBezTo>
                    <a:pt x="568" y="355"/>
                    <a:pt x="564" y="328"/>
                    <a:pt x="551" y="301"/>
                  </a:cubicBezTo>
                  <a:cubicBezTo>
                    <a:pt x="546" y="291"/>
                    <a:pt x="541" y="281"/>
                    <a:pt x="534" y="271"/>
                  </a:cubicBezTo>
                  <a:cubicBezTo>
                    <a:pt x="517" y="246"/>
                    <a:pt x="496" y="231"/>
                    <a:pt x="473" y="216"/>
                  </a:cubicBezTo>
                  <a:cubicBezTo>
                    <a:pt x="450" y="202"/>
                    <a:pt x="426" y="189"/>
                    <a:pt x="404" y="176"/>
                  </a:cubicBezTo>
                  <a:cubicBezTo>
                    <a:pt x="362" y="151"/>
                    <a:pt x="323" y="124"/>
                    <a:pt x="284" y="95"/>
                  </a:cubicBezTo>
                  <a:cubicBezTo>
                    <a:pt x="260" y="75"/>
                    <a:pt x="235" y="54"/>
                    <a:pt x="211" y="33"/>
                  </a:cubicBezTo>
                  <a:cubicBezTo>
                    <a:pt x="188" y="12"/>
                    <a:pt x="157" y="0"/>
                    <a:pt x="127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38"/>
            <p:cNvSpPr/>
            <p:nvPr/>
          </p:nvSpPr>
          <p:spPr>
            <a:xfrm>
              <a:off x="3428534" y="1131069"/>
              <a:ext cx="23182" cy="13139"/>
            </a:xfrm>
            <a:custGeom>
              <a:rect b="b" l="l" r="r" t="t"/>
              <a:pathLst>
                <a:path extrusionOk="0" h="331" w="584">
                  <a:moveTo>
                    <a:pt x="122" y="0"/>
                  </a:moveTo>
                  <a:cubicBezTo>
                    <a:pt x="111" y="0"/>
                    <a:pt x="101" y="2"/>
                    <a:pt x="93" y="4"/>
                  </a:cubicBezTo>
                  <a:cubicBezTo>
                    <a:pt x="69" y="12"/>
                    <a:pt x="50" y="25"/>
                    <a:pt x="35" y="45"/>
                  </a:cubicBezTo>
                  <a:cubicBezTo>
                    <a:pt x="1" y="87"/>
                    <a:pt x="0" y="155"/>
                    <a:pt x="43" y="193"/>
                  </a:cubicBezTo>
                  <a:cubicBezTo>
                    <a:pt x="97" y="240"/>
                    <a:pt x="155" y="272"/>
                    <a:pt x="219" y="298"/>
                  </a:cubicBezTo>
                  <a:cubicBezTo>
                    <a:pt x="245" y="308"/>
                    <a:pt x="271" y="316"/>
                    <a:pt x="298" y="321"/>
                  </a:cubicBezTo>
                  <a:cubicBezTo>
                    <a:pt x="326" y="326"/>
                    <a:pt x="354" y="330"/>
                    <a:pt x="382" y="330"/>
                  </a:cubicBezTo>
                  <a:cubicBezTo>
                    <a:pt x="390" y="330"/>
                    <a:pt x="397" y="330"/>
                    <a:pt x="404" y="329"/>
                  </a:cubicBezTo>
                  <a:cubicBezTo>
                    <a:pt x="463" y="324"/>
                    <a:pt x="525" y="316"/>
                    <a:pt x="558" y="259"/>
                  </a:cubicBezTo>
                  <a:cubicBezTo>
                    <a:pt x="584" y="212"/>
                    <a:pt x="576" y="157"/>
                    <a:pt x="538" y="119"/>
                  </a:cubicBezTo>
                  <a:cubicBezTo>
                    <a:pt x="506" y="87"/>
                    <a:pt x="468" y="83"/>
                    <a:pt x="427" y="83"/>
                  </a:cubicBezTo>
                  <a:cubicBezTo>
                    <a:pt x="416" y="83"/>
                    <a:pt x="406" y="84"/>
                    <a:pt x="395" y="84"/>
                  </a:cubicBezTo>
                  <a:cubicBezTo>
                    <a:pt x="374" y="84"/>
                    <a:pt x="353" y="83"/>
                    <a:pt x="333" y="82"/>
                  </a:cubicBezTo>
                  <a:cubicBezTo>
                    <a:pt x="306" y="76"/>
                    <a:pt x="279" y="69"/>
                    <a:pt x="253" y="59"/>
                  </a:cubicBezTo>
                  <a:cubicBezTo>
                    <a:pt x="227" y="47"/>
                    <a:pt x="203" y="33"/>
                    <a:pt x="181" y="16"/>
                  </a:cubicBezTo>
                  <a:cubicBezTo>
                    <a:pt x="166" y="6"/>
                    <a:pt x="143" y="0"/>
                    <a:pt x="1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38"/>
            <p:cNvSpPr/>
            <p:nvPr/>
          </p:nvSpPr>
          <p:spPr>
            <a:xfrm>
              <a:off x="3426033" y="1099273"/>
              <a:ext cx="22586" cy="21197"/>
            </a:xfrm>
            <a:custGeom>
              <a:rect b="b" l="l" r="r" t="t"/>
              <a:pathLst>
                <a:path extrusionOk="0" h="534" w="569">
                  <a:moveTo>
                    <a:pt x="474" y="0"/>
                  </a:moveTo>
                  <a:cubicBezTo>
                    <a:pt x="473" y="0"/>
                    <a:pt x="472" y="0"/>
                    <a:pt x="471" y="0"/>
                  </a:cubicBezTo>
                  <a:cubicBezTo>
                    <a:pt x="459" y="0"/>
                    <a:pt x="448" y="3"/>
                    <a:pt x="436" y="5"/>
                  </a:cubicBezTo>
                  <a:cubicBezTo>
                    <a:pt x="415" y="8"/>
                    <a:pt x="397" y="16"/>
                    <a:pt x="379" y="24"/>
                  </a:cubicBezTo>
                  <a:cubicBezTo>
                    <a:pt x="353" y="36"/>
                    <a:pt x="332" y="58"/>
                    <a:pt x="309" y="77"/>
                  </a:cubicBezTo>
                  <a:cubicBezTo>
                    <a:pt x="280" y="105"/>
                    <a:pt x="250" y="134"/>
                    <a:pt x="221" y="162"/>
                  </a:cubicBezTo>
                  <a:cubicBezTo>
                    <a:pt x="163" y="219"/>
                    <a:pt x="105" y="276"/>
                    <a:pt x="48" y="334"/>
                  </a:cubicBezTo>
                  <a:cubicBezTo>
                    <a:pt x="4" y="377"/>
                    <a:pt x="1" y="458"/>
                    <a:pt x="48" y="499"/>
                  </a:cubicBezTo>
                  <a:cubicBezTo>
                    <a:pt x="73" y="522"/>
                    <a:pt x="102" y="533"/>
                    <a:pt x="131" y="533"/>
                  </a:cubicBezTo>
                  <a:cubicBezTo>
                    <a:pt x="160" y="533"/>
                    <a:pt x="189" y="522"/>
                    <a:pt x="213" y="499"/>
                  </a:cubicBezTo>
                  <a:lnTo>
                    <a:pt x="396" y="337"/>
                  </a:lnTo>
                  <a:cubicBezTo>
                    <a:pt x="426" y="311"/>
                    <a:pt x="454" y="285"/>
                    <a:pt x="483" y="256"/>
                  </a:cubicBezTo>
                  <a:cubicBezTo>
                    <a:pt x="504" y="235"/>
                    <a:pt x="526" y="216"/>
                    <a:pt x="538" y="191"/>
                  </a:cubicBezTo>
                  <a:cubicBezTo>
                    <a:pt x="547" y="176"/>
                    <a:pt x="554" y="161"/>
                    <a:pt x="558" y="145"/>
                  </a:cubicBezTo>
                  <a:cubicBezTo>
                    <a:pt x="562" y="130"/>
                    <a:pt x="563" y="112"/>
                    <a:pt x="564" y="96"/>
                  </a:cubicBezTo>
                  <a:cubicBezTo>
                    <a:pt x="568" y="73"/>
                    <a:pt x="554" y="44"/>
                    <a:pt x="538" y="29"/>
                  </a:cubicBezTo>
                  <a:cubicBezTo>
                    <a:pt x="521" y="12"/>
                    <a:pt x="499" y="0"/>
                    <a:pt x="4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38"/>
            <p:cNvSpPr/>
            <p:nvPr/>
          </p:nvSpPr>
          <p:spPr>
            <a:xfrm>
              <a:off x="3468785" y="1110626"/>
              <a:ext cx="26596" cy="11551"/>
            </a:xfrm>
            <a:custGeom>
              <a:rect b="b" l="l" r="r" t="t"/>
              <a:pathLst>
                <a:path extrusionOk="0" h="291" w="670">
                  <a:moveTo>
                    <a:pt x="524" y="1"/>
                  </a:moveTo>
                  <a:cubicBezTo>
                    <a:pt x="505" y="1"/>
                    <a:pt x="486" y="4"/>
                    <a:pt x="465" y="8"/>
                  </a:cubicBezTo>
                  <a:cubicBezTo>
                    <a:pt x="448" y="11"/>
                    <a:pt x="429" y="16"/>
                    <a:pt x="411" y="21"/>
                  </a:cubicBezTo>
                  <a:cubicBezTo>
                    <a:pt x="377" y="29"/>
                    <a:pt x="341" y="35"/>
                    <a:pt x="307" y="39"/>
                  </a:cubicBezTo>
                  <a:cubicBezTo>
                    <a:pt x="246" y="47"/>
                    <a:pt x="184" y="50"/>
                    <a:pt x="123" y="50"/>
                  </a:cubicBezTo>
                  <a:cubicBezTo>
                    <a:pt x="122" y="50"/>
                    <a:pt x="120" y="50"/>
                    <a:pt x="119" y="50"/>
                  </a:cubicBezTo>
                  <a:cubicBezTo>
                    <a:pt x="58" y="50"/>
                    <a:pt x="1" y="106"/>
                    <a:pt x="3" y="170"/>
                  </a:cubicBezTo>
                  <a:cubicBezTo>
                    <a:pt x="6" y="236"/>
                    <a:pt x="55" y="285"/>
                    <a:pt x="123" y="288"/>
                  </a:cubicBezTo>
                  <a:cubicBezTo>
                    <a:pt x="150" y="290"/>
                    <a:pt x="177" y="291"/>
                    <a:pt x="205" y="291"/>
                  </a:cubicBezTo>
                  <a:cubicBezTo>
                    <a:pt x="253" y="291"/>
                    <a:pt x="301" y="288"/>
                    <a:pt x="350" y="282"/>
                  </a:cubicBezTo>
                  <a:cubicBezTo>
                    <a:pt x="394" y="277"/>
                    <a:pt x="440" y="271"/>
                    <a:pt x="486" y="261"/>
                  </a:cubicBezTo>
                  <a:cubicBezTo>
                    <a:pt x="546" y="250"/>
                    <a:pt x="606" y="233"/>
                    <a:pt x="639" y="177"/>
                  </a:cubicBezTo>
                  <a:cubicBezTo>
                    <a:pt x="669" y="126"/>
                    <a:pt x="652" y="46"/>
                    <a:pt x="596" y="19"/>
                  </a:cubicBezTo>
                  <a:cubicBezTo>
                    <a:pt x="571" y="6"/>
                    <a:pt x="548" y="1"/>
                    <a:pt x="5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38"/>
            <p:cNvSpPr/>
            <p:nvPr/>
          </p:nvSpPr>
          <p:spPr>
            <a:xfrm>
              <a:off x="3473985" y="1082879"/>
              <a:ext cx="27906" cy="17783"/>
            </a:xfrm>
            <a:custGeom>
              <a:rect b="b" l="l" r="r" t="t"/>
              <a:pathLst>
                <a:path extrusionOk="0" h="448" w="703">
                  <a:moveTo>
                    <a:pt x="585" y="1"/>
                  </a:moveTo>
                  <a:cubicBezTo>
                    <a:pt x="582" y="1"/>
                    <a:pt x="580" y="1"/>
                    <a:pt x="577" y="1"/>
                  </a:cubicBezTo>
                  <a:cubicBezTo>
                    <a:pt x="557" y="4"/>
                    <a:pt x="537" y="5"/>
                    <a:pt x="520" y="10"/>
                  </a:cubicBezTo>
                  <a:cubicBezTo>
                    <a:pt x="504" y="16"/>
                    <a:pt x="488" y="23"/>
                    <a:pt x="473" y="30"/>
                  </a:cubicBezTo>
                  <a:cubicBezTo>
                    <a:pt x="453" y="39"/>
                    <a:pt x="433" y="48"/>
                    <a:pt x="413" y="58"/>
                  </a:cubicBezTo>
                  <a:cubicBezTo>
                    <a:pt x="375" y="79"/>
                    <a:pt x="335" y="100"/>
                    <a:pt x="296" y="121"/>
                  </a:cubicBezTo>
                  <a:cubicBezTo>
                    <a:pt x="218" y="160"/>
                    <a:pt x="139" y="198"/>
                    <a:pt x="58" y="233"/>
                  </a:cubicBezTo>
                  <a:cubicBezTo>
                    <a:pt x="35" y="244"/>
                    <a:pt x="11" y="277"/>
                    <a:pt x="6" y="302"/>
                  </a:cubicBezTo>
                  <a:cubicBezTo>
                    <a:pt x="1" y="328"/>
                    <a:pt x="2" y="353"/>
                    <a:pt x="11" y="376"/>
                  </a:cubicBezTo>
                  <a:cubicBezTo>
                    <a:pt x="28" y="415"/>
                    <a:pt x="72" y="448"/>
                    <a:pt x="117" y="448"/>
                  </a:cubicBezTo>
                  <a:cubicBezTo>
                    <a:pt x="127" y="448"/>
                    <a:pt x="137" y="446"/>
                    <a:pt x="147" y="443"/>
                  </a:cubicBezTo>
                  <a:cubicBezTo>
                    <a:pt x="235" y="408"/>
                    <a:pt x="323" y="374"/>
                    <a:pt x="409" y="335"/>
                  </a:cubicBezTo>
                  <a:cubicBezTo>
                    <a:pt x="449" y="319"/>
                    <a:pt x="489" y="301"/>
                    <a:pt x="528" y="282"/>
                  </a:cubicBezTo>
                  <a:cubicBezTo>
                    <a:pt x="574" y="261"/>
                    <a:pt x="624" y="238"/>
                    <a:pt x="657" y="199"/>
                  </a:cubicBezTo>
                  <a:cubicBezTo>
                    <a:pt x="691" y="162"/>
                    <a:pt x="703" y="117"/>
                    <a:pt x="683" y="73"/>
                  </a:cubicBezTo>
                  <a:cubicBezTo>
                    <a:pt x="668" y="38"/>
                    <a:pt x="627" y="1"/>
                    <a:pt x="5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38"/>
            <p:cNvSpPr/>
            <p:nvPr/>
          </p:nvSpPr>
          <p:spPr>
            <a:xfrm>
              <a:off x="3472754" y="1058466"/>
              <a:ext cx="16116" cy="20006"/>
            </a:xfrm>
            <a:custGeom>
              <a:rect b="b" l="l" r="r" t="t"/>
              <a:pathLst>
                <a:path extrusionOk="0" h="504" w="406">
                  <a:moveTo>
                    <a:pt x="278" y="0"/>
                  </a:moveTo>
                  <a:cubicBezTo>
                    <a:pt x="267" y="0"/>
                    <a:pt x="257" y="2"/>
                    <a:pt x="247" y="5"/>
                  </a:cubicBezTo>
                  <a:cubicBezTo>
                    <a:pt x="214" y="15"/>
                    <a:pt x="192" y="33"/>
                    <a:pt x="174" y="60"/>
                  </a:cubicBezTo>
                  <a:cubicBezTo>
                    <a:pt x="140" y="109"/>
                    <a:pt x="109" y="158"/>
                    <a:pt x="79" y="210"/>
                  </a:cubicBezTo>
                  <a:cubicBezTo>
                    <a:pt x="39" y="279"/>
                    <a:pt x="1" y="360"/>
                    <a:pt x="31" y="440"/>
                  </a:cubicBezTo>
                  <a:cubicBezTo>
                    <a:pt x="39" y="466"/>
                    <a:pt x="55" y="486"/>
                    <a:pt x="81" y="496"/>
                  </a:cubicBezTo>
                  <a:cubicBezTo>
                    <a:pt x="93" y="501"/>
                    <a:pt x="104" y="503"/>
                    <a:pt x="115" y="503"/>
                  </a:cubicBezTo>
                  <a:cubicBezTo>
                    <a:pt x="129" y="503"/>
                    <a:pt x="143" y="499"/>
                    <a:pt x="159" y="492"/>
                  </a:cubicBezTo>
                  <a:cubicBezTo>
                    <a:pt x="227" y="463"/>
                    <a:pt x="260" y="393"/>
                    <a:pt x="293" y="333"/>
                  </a:cubicBezTo>
                  <a:cubicBezTo>
                    <a:pt x="323" y="282"/>
                    <a:pt x="352" y="232"/>
                    <a:pt x="386" y="184"/>
                  </a:cubicBezTo>
                  <a:cubicBezTo>
                    <a:pt x="403" y="159"/>
                    <a:pt x="406" y="117"/>
                    <a:pt x="398" y="90"/>
                  </a:cubicBezTo>
                  <a:cubicBezTo>
                    <a:pt x="390" y="62"/>
                    <a:pt x="368" y="31"/>
                    <a:pt x="342" y="17"/>
                  </a:cubicBezTo>
                  <a:cubicBezTo>
                    <a:pt x="323" y="7"/>
                    <a:pt x="300" y="0"/>
                    <a:pt x="27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38"/>
            <p:cNvSpPr/>
            <p:nvPr/>
          </p:nvSpPr>
          <p:spPr>
            <a:xfrm>
              <a:off x="3272414" y="887064"/>
              <a:ext cx="23579" cy="9606"/>
            </a:xfrm>
            <a:custGeom>
              <a:rect b="b" l="l" r="r" t="t"/>
              <a:pathLst>
                <a:path extrusionOk="0" h="242" w="594">
                  <a:moveTo>
                    <a:pt x="415" y="1"/>
                  </a:moveTo>
                  <a:cubicBezTo>
                    <a:pt x="387" y="1"/>
                    <a:pt x="360" y="3"/>
                    <a:pt x="333" y="3"/>
                  </a:cubicBezTo>
                  <a:cubicBezTo>
                    <a:pt x="257" y="4"/>
                    <a:pt x="182" y="13"/>
                    <a:pt x="106" y="18"/>
                  </a:cubicBezTo>
                  <a:cubicBezTo>
                    <a:pt x="53" y="23"/>
                    <a:pt x="1" y="62"/>
                    <a:pt x="3" y="121"/>
                  </a:cubicBezTo>
                  <a:cubicBezTo>
                    <a:pt x="6" y="180"/>
                    <a:pt x="49" y="220"/>
                    <a:pt x="106" y="224"/>
                  </a:cubicBezTo>
                  <a:cubicBezTo>
                    <a:pt x="182" y="229"/>
                    <a:pt x="257" y="238"/>
                    <a:pt x="333" y="239"/>
                  </a:cubicBezTo>
                  <a:cubicBezTo>
                    <a:pt x="363" y="239"/>
                    <a:pt x="393" y="241"/>
                    <a:pt x="423" y="241"/>
                  </a:cubicBezTo>
                  <a:cubicBezTo>
                    <a:pt x="428" y="241"/>
                    <a:pt x="433" y="241"/>
                    <a:pt x="438" y="241"/>
                  </a:cubicBezTo>
                  <a:cubicBezTo>
                    <a:pt x="508" y="239"/>
                    <a:pt x="593" y="201"/>
                    <a:pt x="593" y="119"/>
                  </a:cubicBezTo>
                  <a:cubicBezTo>
                    <a:pt x="593" y="82"/>
                    <a:pt x="567" y="43"/>
                    <a:pt x="534" y="25"/>
                  </a:cubicBezTo>
                  <a:cubicBezTo>
                    <a:pt x="507" y="9"/>
                    <a:pt x="474" y="2"/>
                    <a:pt x="442" y="2"/>
                  </a:cubicBezTo>
                  <a:cubicBezTo>
                    <a:pt x="433" y="1"/>
                    <a:pt x="424" y="1"/>
                    <a:pt x="4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38"/>
            <p:cNvSpPr/>
            <p:nvPr/>
          </p:nvSpPr>
          <p:spPr>
            <a:xfrm>
              <a:off x="3275589" y="862810"/>
              <a:ext cx="25167" cy="14012"/>
            </a:xfrm>
            <a:custGeom>
              <a:rect b="b" l="l" r="r" t="t"/>
              <a:pathLst>
                <a:path extrusionOk="0" h="353" w="634">
                  <a:moveTo>
                    <a:pt x="488" y="1"/>
                  </a:moveTo>
                  <a:cubicBezTo>
                    <a:pt x="463" y="1"/>
                    <a:pt x="437" y="5"/>
                    <a:pt x="415" y="11"/>
                  </a:cubicBezTo>
                  <a:cubicBezTo>
                    <a:pt x="378" y="21"/>
                    <a:pt x="343" y="36"/>
                    <a:pt x="306" y="50"/>
                  </a:cubicBezTo>
                  <a:cubicBezTo>
                    <a:pt x="233" y="77"/>
                    <a:pt x="160" y="103"/>
                    <a:pt x="88" y="131"/>
                  </a:cubicBezTo>
                  <a:cubicBezTo>
                    <a:pt x="58" y="141"/>
                    <a:pt x="35" y="156"/>
                    <a:pt x="20" y="183"/>
                  </a:cubicBezTo>
                  <a:cubicBezTo>
                    <a:pt x="5" y="208"/>
                    <a:pt x="0" y="243"/>
                    <a:pt x="8" y="270"/>
                  </a:cubicBezTo>
                  <a:cubicBezTo>
                    <a:pt x="23" y="318"/>
                    <a:pt x="68" y="353"/>
                    <a:pt x="116" y="353"/>
                  </a:cubicBezTo>
                  <a:cubicBezTo>
                    <a:pt x="126" y="353"/>
                    <a:pt x="136" y="351"/>
                    <a:pt x="146" y="348"/>
                  </a:cubicBezTo>
                  <a:lnTo>
                    <a:pt x="373" y="282"/>
                  </a:lnTo>
                  <a:cubicBezTo>
                    <a:pt x="468" y="254"/>
                    <a:pt x="581" y="229"/>
                    <a:pt x="618" y="124"/>
                  </a:cubicBezTo>
                  <a:cubicBezTo>
                    <a:pt x="633" y="86"/>
                    <a:pt x="610" y="46"/>
                    <a:pt x="579" y="25"/>
                  </a:cubicBezTo>
                  <a:cubicBezTo>
                    <a:pt x="554" y="8"/>
                    <a:pt x="521" y="1"/>
                    <a:pt x="4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38"/>
            <p:cNvSpPr/>
            <p:nvPr/>
          </p:nvSpPr>
          <p:spPr>
            <a:xfrm>
              <a:off x="3262847" y="829426"/>
              <a:ext cx="22269" cy="24015"/>
            </a:xfrm>
            <a:custGeom>
              <a:rect b="b" l="l" r="r" t="t"/>
              <a:pathLst>
                <a:path extrusionOk="0" h="605" w="561">
                  <a:moveTo>
                    <a:pt x="458" y="0"/>
                  </a:moveTo>
                  <a:cubicBezTo>
                    <a:pt x="451" y="0"/>
                    <a:pt x="443" y="1"/>
                    <a:pt x="436" y="2"/>
                  </a:cubicBezTo>
                  <a:cubicBezTo>
                    <a:pt x="414" y="5"/>
                    <a:pt x="394" y="10"/>
                    <a:pt x="373" y="18"/>
                  </a:cubicBezTo>
                  <a:cubicBezTo>
                    <a:pt x="336" y="31"/>
                    <a:pt x="304" y="53"/>
                    <a:pt x="274" y="78"/>
                  </a:cubicBezTo>
                  <a:cubicBezTo>
                    <a:pt x="239" y="106"/>
                    <a:pt x="208" y="140"/>
                    <a:pt x="179" y="175"/>
                  </a:cubicBezTo>
                  <a:cubicBezTo>
                    <a:pt x="112" y="261"/>
                    <a:pt x="59" y="352"/>
                    <a:pt x="21" y="455"/>
                  </a:cubicBezTo>
                  <a:cubicBezTo>
                    <a:pt x="0" y="513"/>
                    <a:pt x="45" y="588"/>
                    <a:pt x="104" y="601"/>
                  </a:cubicBezTo>
                  <a:cubicBezTo>
                    <a:pt x="115" y="603"/>
                    <a:pt x="127" y="604"/>
                    <a:pt x="138" y="604"/>
                  </a:cubicBezTo>
                  <a:cubicBezTo>
                    <a:pt x="159" y="604"/>
                    <a:pt x="179" y="600"/>
                    <a:pt x="196" y="589"/>
                  </a:cubicBezTo>
                  <a:cubicBezTo>
                    <a:pt x="222" y="573"/>
                    <a:pt x="237" y="550"/>
                    <a:pt x="248" y="523"/>
                  </a:cubicBezTo>
                  <a:lnTo>
                    <a:pt x="248" y="524"/>
                  </a:lnTo>
                  <a:cubicBezTo>
                    <a:pt x="273" y="465"/>
                    <a:pt x="305" y="411"/>
                    <a:pt x="344" y="359"/>
                  </a:cubicBezTo>
                  <a:cubicBezTo>
                    <a:pt x="372" y="325"/>
                    <a:pt x="401" y="292"/>
                    <a:pt x="435" y="262"/>
                  </a:cubicBezTo>
                  <a:cubicBezTo>
                    <a:pt x="459" y="240"/>
                    <a:pt x="482" y="219"/>
                    <a:pt x="502" y="193"/>
                  </a:cubicBezTo>
                  <a:lnTo>
                    <a:pt x="541" y="137"/>
                  </a:lnTo>
                  <a:cubicBezTo>
                    <a:pt x="561" y="106"/>
                    <a:pt x="553" y="60"/>
                    <a:pt x="532" y="34"/>
                  </a:cubicBezTo>
                  <a:cubicBezTo>
                    <a:pt x="513" y="9"/>
                    <a:pt x="487" y="0"/>
                    <a:pt x="45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38"/>
            <p:cNvSpPr/>
            <p:nvPr/>
          </p:nvSpPr>
          <p:spPr>
            <a:xfrm>
              <a:off x="3301232" y="832483"/>
              <a:ext cx="30724" cy="14171"/>
            </a:xfrm>
            <a:custGeom>
              <a:rect b="b" l="l" r="r" t="t"/>
              <a:pathLst>
                <a:path extrusionOk="0" h="357" w="774">
                  <a:moveTo>
                    <a:pt x="636" y="1"/>
                  </a:moveTo>
                  <a:cubicBezTo>
                    <a:pt x="605" y="1"/>
                    <a:pt x="573" y="6"/>
                    <a:pt x="541" y="12"/>
                  </a:cubicBezTo>
                  <a:cubicBezTo>
                    <a:pt x="490" y="24"/>
                    <a:pt x="441" y="35"/>
                    <a:pt x="390" y="49"/>
                  </a:cubicBezTo>
                  <a:cubicBezTo>
                    <a:pt x="294" y="74"/>
                    <a:pt x="198" y="101"/>
                    <a:pt x="102" y="131"/>
                  </a:cubicBezTo>
                  <a:cubicBezTo>
                    <a:pt x="45" y="149"/>
                    <a:pt x="1" y="211"/>
                    <a:pt x="21" y="273"/>
                  </a:cubicBezTo>
                  <a:cubicBezTo>
                    <a:pt x="37" y="323"/>
                    <a:pt x="82" y="357"/>
                    <a:pt x="133" y="357"/>
                  </a:cubicBezTo>
                  <a:cubicBezTo>
                    <a:pt x="143" y="357"/>
                    <a:pt x="152" y="355"/>
                    <a:pt x="162" y="353"/>
                  </a:cubicBezTo>
                  <a:cubicBezTo>
                    <a:pt x="260" y="329"/>
                    <a:pt x="358" y="306"/>
                    <a:pt x="456" y="286"/>
                  </a:cubicBezTo>
                  <a:cubicBezTo>
                    <a:pt x="506" y="276"/>
                    <a:pt x="557" y="268"/>
                    <a:pt x="608" y="257"/>
                  </a:cubicBezTo>
                  <a:cubicBezTo>
                    <a:pt x="636" y="252"/>
                    <a:pt x="671" y="243"/>
                    <a:pt x="696" y="228"/>
                  </a:cubicBezTo>
                  <a:cubicBezTo>
                    <a:pt x="743" y="201"/>
                    <a:pt x="774" y="143"/>
                    <a:pt x="759" y="91"/>
                  </a:cubicBezTo>
                  <a:cubicBezTo>
                    <a:pt x="744" y="38"/>
                    <a:pt x="690" y="1"/>
                    <a:pt x="6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38"/>
            <p:cNvSpPr/>
            <p:nvPr/>
          </p:nvSpPr>
          <p:spPr>
            <a:xfrm>
              <a:off x="3286347" y="801799"/>
              <a:ext cx="23698" cy="17505"/>
            </a:xfrm>
            <a:custGeom>
              <a:rect b="b" l="l" r="r" t="t"/>
              <a:pathLst>
                <a:path extrusionOk="0" h="441" w="597">
                  <a:moveTo>
                    <a:pt x="476" y="0"/>
                  </a:moveTo>
                  <a:cubicBezTo>
                    <a:pt x="466" y="0"/>
                    <a:pt x="455" y="1"/>
                    <a:pt x="446" y="3"/>
                  </a:cubicBezTo>
                  <a:cubicBezTo>
                    <a:pt x="378" y="16"/>
                    <a:pt x="316" y="62"/>
                    <a:pt x="260" y="98"/>
                  </a:cubicBezTo>
                  <a:cubicBezTo>
                    <a:pt x="201" y="139"/>
                    <a:pt x="140" y="177"/>
                    <a:pt x="81" y="218"/>
                  </a:cubicBezTo>
                  <a:cubicBezTo>
                    <a:pt x="29" y="252"/>
                    <a:pt x="1" y="326"/>
                    <a:pt x="37" y="381"/>
                  </a:cubicBezTo>
                  <a:cubicBezTo>
                    <a:pt x="61" y="419"/>
                    <a:pt x="102" y="441"/>
                    <a:pt x="144" y="441"/>
                  </a:cubicBezTo>
                  <a:cubicBezTo>
                    <a:pt x="163" y="441"/>
                    <a:pt x="183" y="436"/>
                    <a:pt x="202" y="425"/>
                  </a:cubicBezTo>
                  <a:lnTo>
                    <a:pt x="364" y="328"/>
                  </a:lnTo>
                  <a:cubicBezTo>
                    <a:pt x="391" y="313"/>
                    <a:pt x="417" y="297"/>
                    <a:pt x="443" y="280"/>
                  </a:cubicBezTo>
                  <a:cubicBezTo>
                    <a:pt x="475" y="259"/>
                    <a:pt x="513" y="240"/>
                    <a:pt x="539" y="213"/>
                  </a:cubicBezTo>
                  <a:cubicBezTo>
                    <a:pt x="571" y="180"/>
                    <a:pt x="597" y="136"/>
                    <a:pt x="592" y="89"/>
                  </a:cubicBezTo>
                  <a:cubicBezTo>
                    <a:pt x="589" y="51"/>
                    <a:pt x="571" y="26"/>
                    <a:pt x="536" y="12"/>
                  </a:cubicBezTo>
                  <a:cubicBezTo>
                    <a:pt x="518" y="4"/>
                    <a:pt x="497" y="0"/>
                    <a:pt x="47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38"/>
            <p:cNvSpPr/>
            <p:nvPr/>
          </p:nvSpPr>
          <p:spPr>
            <a:xfrm>
              <a:off x="3274756" y="781991"/>
              <a:ext cx="16354" cy="22745"/>
            </a:xfrm>
            <a:custGeom>
              <a:rect b="b" l="l" r="r" t="t"/>
              <a:pathLst>
                <a:path extrusionOk="0" h="573" w="412">
                  <a:moveTo>
                    <a:pt x="284" y="1"/>
                  </a:moveTo>
                  <a:cubicBezTo>
                    <a:pt x="274" y="1"/>
                    <a:pt x="264" y="2"/>
                    <a:pt x="254" y="6"/>
                  </a:cubicBezTo>
                  <a:cubicBezTo>
                    <a:pt x="245" y="10"/>
                    <a:pt x="235" y="14"/>
                    <a:pt x="225" y="18"/>
                  </a:cubicBezTo>
                  <a:cubicBezTo>
                    <a:pt x="207" y="28"/>
                    <a:pt x="193" y="44"/>
                    <a:pt x="181" y="62"/>
                  </a:cubicBezTo>
                  <a:cubicBezTo>
                    <a:pt x="144" y="113"/>
                    <a:pt x="110" y="165"/>
                    <a:pt x="79" y="220"/>
                  </a:cubicBezTo>
                  <a:cubicBezTo>
                    <a:pt x="62" y="255"/>
                    <a:pt x="45" y="292"/>
                    <a:pt x="30" y="329"/>
                  </a:cubicBezTo>
                  <a:cubicBezTo>
                    <a:pt x="19" y="360"/>
                    <a:pt x="12" y="391"/>
                    <a:pt x="5" y="422"/>
                  </a:cubicBezTo>
                  <a:cubicBezTo>
                    <a:pt x="0" y="452"/>
                    <a:pt x="0" y="486"/>
                    <a:pt x="17" y="514"/>
                  </a:cubicBezTo>
                  <a:cubicBezTo>
                    <a:pt x="31" y="536"/>
                    <a:pt x="50" y="551"/>
                    <a:pt x="73" y="562"/>
                  </a:cubicBezTo>
                  <a:cubicBezTo>
                    <a:pt x="88" y="568"/>
                    <a:pt x="105" y="572"/>
                    <a:pt x="122" y="572"/>
                  </a:cubicBezTo>
                  <a:cubicBezTo>
                    <a:pt x="131" y="572"/>
                    <a:pt x="141" y="571"/>
                    <a:pt x="150" y="568"/>
                  </a:cubicBezTo>
                  <a:cubicBezTo>
                    <a:pt x="177" y="559"/>
                    <a:pt x="208" y="541"/>
                    <a:pt x="220" y="514"/>
                  </a:cubicBezTo>
                  <a:cubicBezTo>
                    <a:pt x="235" y="482"/>
                    <a:pt x="250" y="451"/>
                    <a:pt x="264" y="418"/>
                  </a:cubicBezTo>
                  <a:cubicBezTo>
                    <a:pt x="266" y="412"/>
                    <a:pt x="270" y="404"/>
                    <a:pt x="272" y="397"/>
                  </a:cubicBezTo>
                  <a:cubicBezTo>
                    <a:pt x="306" y="321"/>
                    <a:pt x="345" y="249"/>
                    <a:pt x="392" y="185"/>
                  </a:cubicBezTo>
                  <a:cubicBezTo>
                    <a:pt x="409" y="160"/>
                    <a:pt x="412" y="118"/>
                    <a:pt x="404" y="91"/>
                  </a:cubicBezTo>
                  <a:cubicBezTo>
                    <a:pt x="396" y="62"/>
                    <a:pt x="374" y="32"/>
                    <a:pt x="348" y="18"/>
                  </a:cubicBezTo>
                  <a:cubicBezTo>
                    <a:pt x="328" y="8"/>
                    <a:pt x="306" y="1"/>
                    <a:pt x="28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38"/>
            <p:cNvSpPr/>
            <p:nvPr/>
          </p:nvSpPr>
          <p:spPr>
            <a:xfrm>
              <a:off x="3284799" y="798425"/>
              <a:ext cx="516" cy="1231"/>
            </a:xfrm>
            <a:custGeom>
              <a:rect b="b" l="l" r="r" t="t"/>
              <a:pathLst>
                <a:path extrusionOk="0" h="31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12" y="1"/>
                    <a:pt x="12" y="2"/>
                  </a:cubicBezTo>
                  <a:lnTo>
                    <a:pt x="12" y="2"/>
                  </a:lnTo>
                  <a:cubicBezTo>
                    <a:pt x="13" y="2"/>
                    <a:pt x="13" y="1"/>
                    <a:pt x="13" y="1"/>
                  </a:cubicBezTo>
                  <a:close/>
                  <a:moveTo>
                    <a:pt x="12" y="2"/>
                  </a:moveTo>
                  <a:cubicBezTo>
                    <a:pt x="12" y="2"/>
                    <a:pt x="12" y="2"/>
                    <a:pt x="12" y="3"/>
                  </a:cubicBezTo>
                  <a:lnTo>
                    <a:pt x="0" y="31"/>
                  </a:lnTo>
                  <a:cubicBezTo>
                    <a:pt x="5" y="21"/>
                    <a:pt x="8" y="11"/>
                    <a:pt x="12" y="2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38"/>
            <p:cNvSpPr/>
            <p:nvPr/>
          </p:nvSpPr>
          <p:spPr>
            <a:xfrm>
              <a:off x="3256337" y="762540"/>
              <a:ext cx="13457" cy="20522"/>
            </a:xfrm>
            <a:custGeom>
              <a:rect b="b" l="l" r="r" t="t"/>
              <a:pathLst>
                <a:path extrusionOk="0" h="517" w="339">
                  <a:moveTo>
                    <a:pt x="212" y="1"/>
                  </a:moveTo>
                  <a:cubicBezTo>
                    <a:pt x="161" y="1"/>
                    <a:pt x="118" y="33"/>
                    <a:pt x="101" y="83"/>
                  </a:cubicBezTo>
                  <a:lnTo>
                    <a:pt x="42" y="255"/>
                  </a:lnTo>
                  <a:cubicBezTo>
                    <a:pt x="33" y="282"/>
                    <a:pt x="23" y="310"/>
                    <a:pt x="14" y="338"/>
                  </a:cubicBezTo>
                  <a:cubicBezTo>
                    <a:pt x="5" y="368"/>
                    <a:pt x="1" y="400"/>
                    <a:pt x="9" y="430"/>
                  </a:cubicBezTo>
                  <a:cubicBezTo>
                    <a:pt x="17" y="467"/>
                    <a:pt x="48" y="503"/>
                    <a:pt x="85" y="512"/>
                  </a:cubicBezTo>
                  <a:cubicBezTo>
                    <a:pt x="94" y="515"/>
                    <a:pt x="104" y="516"/>
                    <a:pt x="113" y="516"/>
                  </a:cubicBezTo>
                  <a:cubicBezTo>
                    <a:pt x="145" y="516"/>
                    <a:pt x="175" y="501"/>
                    <a:pt x="198" y="479"/>
                  </a:cubicBezTo>
                  <a:cubicBezTo>
                    <a:pt x="219" y="457"/>
                    <a:pt x="230" y="429"/>
                    <a:pt x="240" y="401"/>
                  </a:cubicBezTo>
                  <a:cubicBezTo>
                    <a:pt x="250" y="374"/>
                    <a:pt x="257" y="345"/>
                    <a:pt x="266" y="317"/>
                  </a:cubicBezTo>
                  <a:cubicBezTo>
                    <a:pt x="285" y="260"/>
                    <a:pt x="302" y="202"/>
                    <a:pt x="319" y="145"/>
                  </a:cubicBezTo>
                  <a:cubicBezTo>
                    <a:pt x="338" y="87"/>
                    <a:pt x="301" y="16"/>
                    <a:pt x="241" y="4"/>
                  </a:cubicBezTo>
                  <a:cubicBezTo>
                    <a:pt x="231" y="2"/>
                    <a:pt x="222" y="1"/>
                    <a:pt x="2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38"/>
            <p:cNvSpPr/>
            <p:nvPr/>
          </p:nvSpPr>
          <p:spPr>
            <a:xfrm>
              <a:off x="3235061" y="757499"/>
              <a:ext cx="20244" cy="15600"/>
            </a:xfrm>
            <a:custGeom>
              <a:rect b="b" l="l" r="r" t="t"/>
              <a:pathLst>
                <a:path extrusionOk="0" h="393" w="510">
                  <a:moveTo>
                    <a:pt x="383" y="1"/>
                  </a:moveTo>
                  <a:cubicBezTo>
                    <a:pt x="361" y="1"/>
                    <a:pt x="340" y="7"/>
                    <a:pt x="318" y="17"/>
                  </a:cubicBezTo>
                  <a:cubicBezTo>
                    <a:pt x="275" y="38"/>
                    <a:pt x="233" y="62"/>
                    <a:pt x="191" y="85"/>
                  </a:cubicBezTo>
                  <a:cubicBezTo>
                    <a:pt x="170" y="97"/>
                    <a:pt x="149" y="110"/>
                    <a:pt x="129" y="123"/>
                  </a:cubicBezTo>
                  <a:cubicBezTo>
                    <a:pt x="111" y="133"/>
                    <a:pt x="95" y="147"/>
                    <a:pt x="79" y="159"/>
                  </a:cubicBezTo>
                  <a:cubicBezTo>
                    <a:pt x="69" y="167"/>
                    <a:pt x="59" y="174"/>
                    <a:pt x="50" y="183"/>
                  </a:cubicBezTo>
                  <a:cubicBezTo>
                    <a:pt x="33" y="203"/>
                    <a:pt x="16" y="225"/>
                    <a:pt x="9" y="251"/>
                  </a:cubicBezTo>
                  <a:cubicBezTo>
                    <a:pt x="1" y="274"/>
                    <a:pt x="0" y="298"/>
                    <a:pt x="7" y="320"/>
                  </a:cubicBezTo>
                  <a:cubicBezTo>
                    <a:pt x="19" y="370"/>
                    <a:pt x="70" y="393"/>
                    <a:pt x="117" y="393"/>
                  </a:cubicBezTo>
                  <a:cubicBezTo>
                    <a:pt x="124" y="393"/>
                    <a:pt x="130" y="392"/>
                    <a:pt x="137" y="391"/>
                  </a:cubicBezTo>
                  <a:cubicBezTo>
                    <a:pt x="197" y="383"/>
                    <a:pt x="249" y="341"/>
                    <a:pt x="300" y="310"/>
                  </a:cubicBezTo>
                  <a:cubicBezTo>
                    <a:pt x="347" y="282"/>
                    <a:pt x="394" y="256"/>
                    <a:pt x="443" y="231"/>
                  </a:cubicBezTo>
                  <a:cubicBezTo>
                    <a:pt x="470" y="217"/>
                    <a:pt x="493" y="185"/>
                    <a:pt x="500" y="157"/>
                  </a:cubicBezTo>
                  <a:cubicBezTo>
                    <a:pt x="510" y="128"/>
                    <a:pt x="506" y="88"/>
                    <a:pt x="489" y="62"/>
                  </a:cubicBezTo>
                  <a:cubicBezTo>
                    <a:pt x="472" y="36"/>
                    <a:pt x="446" y="12"/>
                    <a:pt x="415" y="5"/>
                  </a:cubicBezTo>
                  <a:cubicBezTo>
                    <a:pt x="404" y="2"/>
                    <a:pt x="393" y="1"/>
                    <a:pt x="38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38"/>
            <p:cNvSpPr/>
            <p:nvPr/>
          </p:nvSpPr>
          <p:spPr>
            <a:xfrm>
              <a:off x="3213586" y="746186"/>
              <a:ext cx="19212" cy="14290"/>
            </a:xfrm>
            <a:custGeom>
              <a:rect b="b" l="l" r="r" t="t"/>
              <a:pathLst>
                <a:path extrusionOk="0" h="360" w="484">
                  <a:moveTo>
                    <a:pt x="356" y="1"/>
                  </a:moveTo>
                  <a:cubicBezTo>
                    <a:pt x="336" y="1"/>
                    <a:pt x="315" y="6"/>
                    <a:pt x="296" y="16"/>
                  </a:cubicBezTo>
                  <a:cubicBezTo>
                    <a:pt x="253" y="40"/>
                    <a:pt x="208" y="64"/>
                    <a:pt x="165" y="88"/>
                  </a:cubicBezTo>
                  <a:cubicBezTo>
                    <a:pt x="145" y="99"/>
                    <a:pt x="121" y="110"/>
                    <a:pt x="100" y="124"/>
                  </a:cubicBezTo>
                  <a:cubicBezTo>
                    <a:pt x="84" y="136"/>
                    <a:pt x="68" y="146"/>
                    <a:pt x="55" y="162"/>
                  </a:cubicBezTo>
                  <a:cubicBezTo>
                    <a:pt x="42" y="177"/>
                    <a:pt x="30" y="192"/>
                    <a:pt x="20" y="210"/>
                  </a:cubicBezTo>
                  <a:cubicBezTo>
                    <a:pt x="3" y="241"/>
                    <a:pt x="1" y="280"/>
                    <a:pt x="20" y="311"/>
                  </a:cubicBezTo>
                  <a:cubicBezTo>
                    <a:pt x="37" y="341"/>
                    <a:pt x="71" y="358"/>
                    <a:pt x="105" y="360"/>
                  </a:cubicBezTo>
                  <a:cubicBezTo>
                    <a:pt x="108" y="360"/>
                    <a:pt x="110" y="360"/>
                    <a:pt x="113" y="360"/>
                  </a:cubicBezTo>
                  <a:cubicBezTo>
                    <a:pt x="142" y="360"/>
                    <a:pt x="172" y="355"/>
                    <a:pt x="199" y="344"/>
                  </a:cubicBezTo>
                  <a:cubicBezTo>
                    <a:pt x="230" y="332"/>
                    <a:pt x="259" y="316"/>
                    <a:pt x="289" y="298"/>
                  </a:cubicBezTo>
                  <a:cubicBezTo>
                    <a:pt x="332" y="275"/>
                    <a:pt x="376" y="251"/>
                    <a:pt x="420" y="227"/>
                  </a:cubicBezTo>
                  <a:cubicBezTo>
                    <a:pt x="446" y="213"/>
                    <a:pt x="467" y="183"/>
                    <a:pt x="475" y="155"/>
                  </a:cubicBezTo>
                  <a:cubicBezTo>
                    <a:pt x="483" y="126"/>
                    <a:pt x="480" y="88"/>
                    <a:pt x="463" y="61"/>
                  </a:cubicBezTo>
                  <a:cubicBezTo>
                    <a:pt x="439" y="22"/>
                    <a:pt x="398" y="1"/>
                    <a:pt x="35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38"/>
            <p:cNvSpPr/>
            <p:nvPr/>
          </p:nvSpPr>
          <p:spPr>
            <a:xfrm>
              <a:off x="3142016" y="740152"/>
              <a:ext cx="16037" cy="26754"/>
            </a:xfrm>
            <a:custGeom>
              <a:rect b="b" l="l" r="r" t="t"/>
              <a:pathLst>
                <a:path extrusionOk="0" h="674" w="404">
                  <a:moveTo>
                    <a:pt x="266" y="1"/>
                  </a:moveTo>
                  <a:cubicBezTo>
                    <a:pt x="209" y="1"/>
                    <a:pt x="156" y="36"/>
                    <a:pt x="140" y="94"/>
                  </a:cubicBezTo>
                  <a:cubicBezTo>
                    <a:pt x="117" y="172"/>
                    <a:pt x="96" y="250"/>
                    <a:pt x="74" y="328"/>
                  </a:cubicBezTo>
                  <a:cubicBezTo>
                    <a:pt x="49" y="421"/>
                    <a:pt x="0" y="533"/>
                    <a:pt x="51" y="622"/>
                  </a:cubicBezTo>
                  <a:cubicBezTo>
                    <a:pt x="69" y="655"/>
                    <a:pt x="105" y="673"/>
                    <a:pt x="141" y="673"/>
                  </a:cubicBezTo>
                  <a:cubicBezTo>
                    <a:pt x="159" y="673"/>
                    <a:pt x="177" y="669"/>
                    <a:pt x="193" y="660"/>
                  </a:cubicBezTo>
                  <a:cubicBezTo>
                    <a:pt x="279" y="610"/>
                    <a:pt x="295" y="487"/>
                    <a:pt x="320" y="397"/>
                  </a:cubicBezTo>
                  <a:cubicBezTo>
                    <a:pt x="343" y="319"/>
                    <a:pt x="364" y="241"/>
                    <a:pt x="385" y="163"/>
                  </a:cubicBezTo>
                  <a:cubicBezTo>
                    <a:pt x="403" y="96"/>
                    <a:pt x="364" y="18"/>
                    <a:pt x="297" y="5"/>
                  </a:cubicBezTo>
                  <a:cubicBezTo>
                    <a:pt x="286" y="2"/>
                    <a:pt x="276" y="1"/>
                    <a:pt x="26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38"/>
            <p:cNvSpPr/>
            <p:nvPr/>
          </p:nvSpPr>
          <p:spPr>
            <a:xfrm>
              <a:off x="3115738" y="741820"/>
              <a:ext cx="16950" cy="25841"/>
            </a:xfrm>
            <a:custGeom>
              <a:rect b="b" l="l" r="r" t="t"/>
              <a:pathLst>
                <a:path extrusionOk="0" h="651" w="427">
                  <a:moveTo>
                    <a:pt x="297" y="0"/>
                  </a:moveTo>
                  <a:cubicBezTo>
                    <a:pt x="277" y="0"/>
                    <a:pt x="256" y="5"/>
                    <a:pt x="238" y="16"/>
                  </a:cubicBezTo>
                  <a:cubicBezTo>
                    <a:pt x="210" y="33"/>
                    <a:pt x="196" y="57"/>
                    <a:pt x="183" y="86"/>
                  </a:cubicBezTo>
                  <a:cubicBezTo>
                    <a:pt x="152" y="161"/>
                    <a:pt x="122" y="234"/>
                    <a:pt x="90" y="308"/>
                  </a:cubicBezTo>
                  <a:cubicBezTo>
                    <a:pt x="76" y="344"/>
                    <a:pt x="60" y="378"/>
                    <a:pt x="46" y="415"/>
                  </a:cubicBezTo>
                  <a:cubicBezTo>
                    <a:pt x="22" y="474"/>
                    <a:pt x="1" y="532"/>
                    <a:pt x="33" y="595"/>
                  </a:cubicBezTo>
                  <a:cubicBezTo>
                    <a:pt x="50" y="628"/>
                    <a:pt x="91" y="650"/>
                    <a:pt x="130" y="650"/>
                  </a:cubicBezTo>
                  <a:cubicBezTo>
                    <a:pt x="140" y="650"/>
                    <a:pt x="150" y="649"/>
                    <a:pt x="159" y="646"/>
                  </a:cubicBezTo>
                  <a:cubicBezTo>
                    <a:pt x="233" y="622"/>
                    <a:pt x="257" y="554"/>
                    <a:pt x="283" y="489"/>
                  </a:cubicBezTo>
                  <a:cubicBezTo>
                    <a:pt x="298" y="453"/>
                    <a:pt x="311" y="415"/>
                    <a:pt x="327" y="378"/>
                  </a:cubicBezTo>
                  <a:cubicBezTo>
                    <a:pt x="357" y="303"/>
                    <a:pt x="387" y="227"/>
                    <a:pt x="415" y="152"/>
                  </a:cubicBezTo>
                  <a:cubicBezTo>
                    <a:pt x="427" y="125"/>
                    <a:pt x="417" y="83"/>
                    <a:pt x="403" y="59"/>
                  </a:cubicBezTo>
                  <a:cubicBezTo>
                    <a:pt x="388" y="35"/>
                    <a:pt x="360" y="10"/>
                    <a:pt x="331" y="4"/>
                  </a:cubicBezTo>
                  <a:cubicBezTo>
                    <a:pt x="320" y="2"/>
                    <a:pt x="309" y="0"/>
                    <a:pt x="29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38"/>
            <p:cNvSpPr/>
            <p:nvPr/>
          </p:nvSpPr>
          <p:spPr>
            <a:xfrm>
              <a:off x="3077274" y="757142"/>
              <a:ext cx="22070" cy="13615"/>
            </a:xfrm>
            <a:custGeom>
              <a:rect b="b" l="l" r="r" t="t"/>
              <a:pathLst>
                <a:path extrusionOk="0" h="343" w="556">
                  <a:moveTo>
                    <a:pt x="410" y="0"/>
                  </a:moveTo>
                  <a:cubicBezTo>
                    <a:pt x="379" y="0"/>
                    <a:pt x="348" y="7"/>
                    <a:pt x="319" y="14"/>
                  </a:cubicBezTo>
                  <a:cubicBezTo>
                    <a:pt x="292" y="20"/>
                    <a:pt x="264" y="31"/>
                    <a:pt x="237" y="41"/>
                  </a:cubicBezTo>
                  <a:cubicBezTo>
                    <a:pt x="174" y="67"/>
                    <a:pt x="115" y="95"/>
                    <a:pt x="59" y="135"/>
                  </a:cubicBezTo>
                  <a:cubicBezTo>
                    <a:pt x="34" y="151"/>
                    <a:pt x="16" y="172"/>
                    <a:pt x="7" y="201"/>
                  </a:cubicBezTo>
                  <a:cubicBezTo>
                    <a:pt x="0" y="228"/>
                    <a:pt x="3" y="264"/>
                    <a:pt x="19" y="287"/>
                  </a:cubicBezTo>
                  <a:cubicBezTo>
                    <a:pt x="42" y="321"/>
                    <a:pt x="79" y="342"/>
                    <a:pt x="118" y="342"/>
                  </a:cubicBezTo>
                  <a:cubicBezTo>
                    <a:pt x="136" y="342"/>
                    <a:pt x="155" y="338"/>
                    <a:pt x="172" y="327"/>
                  </a:cubicBezTo>
                  <a:cubicBezTo>
                    <a:pt x="203" y="308"/>
                    <a:pt x="236" y="292"/>
                    <a:pt x="269" y="276"/>
                  </a:cubicBezTo>
                  <a:cubicBezTo>
                    <a:pt x="319" y="257"/>
                    <a:pt x="371" y="243"/>
                    <a:pt x="423" y="228"/>
                  </a:cubicBezTo>
                  <a:cubicBezTo>
                    <a:pt x="474" y="214"/>
                    <a:pt x="523" y="183"/>
                    <a:pt x="540" y="131"/>
                  </a:cubicBezTo>
                  <a:cubicBezTo>
                    <a:pt x="555" y="73"/>
                    <a:pt x="507" y="20"/>
                    <a:pt x="454" y="6"/>
                  </a:cubicBezTo>
                  <a:cubicBezTo>
                    <a:pt x="440" y="2"/>
                    <a:pt x="425" y="0"/>
                    <a:pt x="4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38"/>
            <p:cNvSpPr/>
            <p:nvPr/>
          </p:nvSpPr>
          <p:spPr>
            <a:xfrm>
              <a:off x="3066159" y="780443"/>
              <a:ext cx="29771" cy="13258"/>
            </a:xfrm>
            <a:custGeom>
              <a:rect b="b" l="l" r="r" t="t"/>
              <a:pathLst>
                <a:path extrusionOk="0" h="334" w="750">
                  <a:moveTo>
                    <a:pt x="588" y="1"/>
                  </a:moveTo>
                  <a:cubicBezTo>
                    <a:pt x="570" y="1"/>
                    <a:pt x="553" y="3"/>
                    <a:pt x="538" y="5"/>
                  </a:cubicBezTo>
                  <a:cubicBezTo>
                    <a:pt x="486" y="13"/>
                    <a:pt x="437" y="28"/>
                    <a:pt x="386" y="41"/>
                  </a:cubicBezTo>
                  <a:cubicBezTo>
                    <a:pt x="289" y="65"/>
                    <a:pt x="192" y="93"/>
                    <a:pt x="94" y="121"/>
                  </a:cubicBezTo>
                  <a:cubicBezTo>
                    <a:pt x="39" y="136"/>
                    <a:pt x="0" y="199"/>
                    <a:pt x="18" y="255"/>
                  </a:cubicBezTo>
                  <a:cubicBezTo>
                    <a:pt x="34" y="305"/>
                    <a:pt x="76" y="333"/>
                    <a:pt x="124" y="333"/>
                  </a:cubicBezTo>
                  <a:cubicBezTo>
                    <a:pt x="133" y="333"/>
                    <a:pt x="142" y="332"/>
                    <a:pt x="152" y="330"/>
                  </a:cubicBezTo>
                  <a:cubicBezTo>
                    <a:pt x="251" y="310"/>
                    <a:pt x="350" y="289"/>
                    <a:pt x="449" y="267"/>
                  </a:cubicBezTo>
                  <a:cubicBezTo>
                    <a:pt x="500" y="256"/>
                    <a:pt x="553" y="248"/>
                    <a:pt x="601" y="230"/>
                  </a:cubicBezTo>
                  <a:cubicBezTo>
                    <a:pt x="661" y="209"/>
                    <a:pt x="750" y="157"/>
                    <a:pt x="728" y="78"/>
                  </a:cubicBezTo>
                  <a:cubicBezTo>
                    <a:pt x="710" y="18"/>
                    <a:pt x="646" y="1"/>
                    <a:pt x="58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38"/>
            <p:cNvSpPr/>
            <p:nvPr/>
          </p:nvSpPr>
          <p:spPr>
            <a:xfrm>
              <a:off x="3107481" y="785167"/>
              <a:ext cx="23976" cy="16553"/>
            </a:xfrm>
            <a:custGeom>
              <a:rect b="b" l="l" r="r" t="t"/>
              <a:pathLst>
                <a:path extrusionOk="0" h="417" w="604">
                  <a:moveTo>
                    <a:pt x="480" y="0"/>
                  </a:moveTo>
                  <a:cubicBezTo>
                    <a:pt x="447" y="0"/>
                    <a:pt x="419" y="12"/>
                    <a:pt x="388" y="27"/>
                  </a:cubicBezTo>
                  <a:cubicBezTo>
                    <a:pt x="360" y="39"/>
                    <a:pt x="335" y="69"/>
                    <a:pt x="310" y="89"/>
                  </a:cubicBezTo>
                  <a:cubicBezTo>
                    <a:pt x="305" y="93"/>
                    <a:pt x="300" y="97"/>
                    <a:pt x="294" y="101"/>
                  </a:cubicBezTo>
                  <a:lnTo>
                    <a:pt x="294" y="101"/>
                  </a:lnTo>
                  <a:lnTo>
                    <a:pt x="307" y="91"/>
                  </a:lnTo>
                  <a:lnTo>
                    <a:pt x="307" y="91"/>
                  </a:lnTo>
                  <a:cubicBezTo>
                    <a:pt x="266" y="122"/>
                    <a:pt x="223" y="147"/>
                    <a:pt x="178" y="168"/>
                  </a:cubicBezTo>
                  <a:cubicBezTo>
                    <a:pt x="152" y="179"/>
                    <a:pt x="125" y="188"/>
                    <a:pt x="98" y="194"/>
                  </a:cubicBezTo>
                  <a:cubicBezTo>
                    <a:pt x="41" y="209"/>
                    <a:pt x="1" y="276"/>
                    <a:pt x="18" y="335"/>
                  </a:cubicBezTo>
                  <a:cubicBezTo>
                    <a:pt x="36" y="388"/>
                    <a:pt x="80" y="416"/>
                    <a:pt x="132" y="416"/>
                  </a:cubicBezTo>
                  <a:cubicBezTo>
                    <a:pt x="140" y="416"/>
                    <a:pt x="150" y="416"/>
                    <a:pt x="159" y="414"/>
                  </a:cubicBezTo>
                  <a:cubicBezTo>
                    <a:pt x="244" y="397"/>
                    <a:pt x="328" y="365"/>
                    <a:pt x="401" y="319"/>
                  </a:cubicBezTo>
                  <a:cubicBezTo>
                    <a:pt x="486" y="267"/>
                    <a:pt x="604" y="172"/>
                    <a:pt x="565" y="56"/>
                  </a:cubicBezTo>
                  <a:cubicBezTo>
                    <a:pt x="554" y="21"/>
                    <a:pt x="526" y="3"/>
                    <a:pt x="491" y="0"/>
                  </a:cubicBezTo>
                  <a:cubicBezTo>
                    <a:pt x="487" y="0"/>
                    <a:pt x="484" y="0"/>
                    <a:pt x="48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38"/>
            <p:cNvSpPr/>
            <p:nvPr/>
          </p:nvSpPr>
          <p:spPr>
            <a:xfrm>
              <a:off x="3045438" y="799655"/>
              <a:ext cx="24770" cy="24135"/>
            </a:xfrm>
            <a:custGeom>
              <a:rect b="b" l="l" r="r" t="t"/>
              <a:pathLst>
                <a:path extrusionOk="0" h="608" w="624">
                  <a:moveTo>
                    <a:pt x="52" y="388"/>
                  </a:moveTo>
                  <a:cubicBezTo>
                    <a:pt x="49" y="390"/>
                    <a:pt x="46" y="392"/>
                    <a:pt x="44" y="394"/>
                  </a:cubicBezTo>
                  <a:cubicBezTo>
                    <a:pt x="47" y="392"/>
                    <a:pt x="49" y="390"/>
                    <a:pt x="52" y="388"/>
                  </a:cubicBezTo>
                  <a:close/>
                  <a:moveTo>
                    <a:pt x="467" y="1"/>
                  </a:moveTo>
                  <a:cubicBezTo>
                    <a:pt x="446" y="1"/>
                    <a:pt x="426" y="6"/>
                    <a:pt x="407" y="17"/>
                  </a:cubicBezTo>
                  <a:cubicBezTo>
                    <a:pt x="387" y="28"/>
                    <a:pt x="371" y="44"/>
                    <a:pt x="356" y="62"/>
                  </a:cubicBezTo>
                  <a:cubicBezTo>
                    <a:pt x="337" y="86"/>
                    <a:pt x="320" y="111"/>
                    <a:pt x="302" y="136"/>
                  </a:cubicBezTo>
                  <a:cubicBezTo>
                    <a:pt x="228" y="230"/>
                    <a:pt x="145" y="314"/>
                    <a:pt x="52" y="388"/>
                  </a:cubicBezTo>
                  <a:lnTo>
                    <a:pt x="52" y="388"/>
                  </a:lnTo>
                  <a:cubicBezTo>
                    <a:pt x="56" y="385"/>
                    <a:pt x="60" y="382"/>
                    <a:pt x="64" y="380"/>
                  </a:cubicBezTo>
                  <a:lnTo>
                    <a:pt x="64" y="380"/>
                  </a:lnTo>
                  <a:cubicBezTo>
                    <a:pt x="38" y="401"/>
                    <a:pt x="17" y="419"/>
                    <a:pt x="8" y="453"/>
                  </a:cubicBezTo>
                  <a:cubicBezTo>
                    <a:pt x="0" y="482"/>
                    <a:pt x="3" y="522"/>
                    <a:pt x="21" y="548"/>
                  </a:cubicBezTo>
                  <a:cubicBezTo>
                    <a:pt x="38" y="574"/>
                    <a:pt x="63" y="597"/>
                    <a:pt x="94" y="604"/>
                  </a:cubicBezTo>
                  <a:cubicBezTo>
                    <a:pt x="105" y="606"/>
                    <a:pt x="116" y="608"/>
                    <a:pt x="128" y="608"/>
                  </a:cubicBezTo>
                  <a:cubicBezTo>
                    <a:pt x="150" y="608"/>
                    <a:pt x="172" y="603"/>
                    <a:pt x="189" y="591"/>
                  </a:cubicBezTo>
                  <a:cubicBezTo>
                    <a:pt x="293" y="511"/>
                    <a:pt x="389" y="424"/>
                    <a:pt x="471" y="323"/>
                  </a:cubicBezTo>
                  <a:cubicBezTo>
                    <a:pt x="526" y="252"/>
                    <a:pt x="623" y="149"/>
                    <a:pt x="566" y="55"/>
                  </a:cubicBezTo>
                  <a:cubicBezTo>
                    <a:pt x="544" y="20"/>
                    <a:pt x="506" y="1"/>
                    <a:pt x="4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38"/>
            <p:cNvSpPr/>
            <p:nvPr/>
          </p:nvSpPr>
          <p:spPr>
            <a:xfrm>
              <a:off x="3015985" y="825695"/>
              <a:ext cx="22864" cy="15719"/>
            </a:xfrm>
            <a:custGeom>
              <a:rect b="b" l="l" r="r" t="t"/>
              <a:pathLst>
                <a:path extrusionOk="0" h="396" w="576">
                  <a:moveTo>
                    <a:pt x="447" y="0"/>
                  </a:moveTo>
                  <a:cubicBezTo>
                    <a:pt x="425" y="0"/>
                    <a:pt x="404" y="4"/>
                    <a:pt x="384" y="17"/>
                  </a:cubicBezTo>
                  <a:cubicBezTo>
                    <a:pt x="326" y="43"/>
                    <a:pt x="268" y="69"/>
                    <a:pt x="209" y="95"/>
                  </a:cubicBezTo>
                  <a:lnTo>
                    <a:pt x="125" y="132"/>
                  </a:lnTo>
                  <a:cubicBezTo>
                    <a:pt x="110" y="139"/>
                    <a:pt x="97" y="145"/>
                    <a:pt x="83" y="152"/>
                  </a:cubicBezTo>
                  <a:cubicBezTo>
                    <a:pt x="68" y="158"/>
                    <a:pt x="52" y="171"/>
                    <a:pt x="41" y="182"/>
                  </a:cubicBezTo>
                  <a:cubicBezTo>
                    <a:pt x="15" y="208"/>
                    <a:pt x="9" y="238"/>
                    <a:pt x="5" y="273"/>
                  </a:cubicBezTo>
                  <a:cubicBezTo>
                    <a:pt x="1" y="316"/>
                    <a:pt x="31" y="352"/>
                    <a:pt x="63" y="376"/>
                  </a:cubicBezTo>
                  <a:cubicBezTo>
                    <a:pt x="83" y="390"/>
                    <a:pt x="104" y="395"/>
                    <a:pt x="124" y="395"/>
                  </a:cubicBezTo>
                  <a:cubicBezTo>
                    <a:pt x="168" y="395"/>
                    <a:pt x="212" y="371"/>
                    <a:pt x="253" y="352"/>
                  </a:cubicBezTo>
                  <a:cubicBezTo>
                    <a:pt x="280" y="340"/>
                    <a:pt x="308" y="326"/>
                    <a:pt x="336" y="314"/>
                  </a:cubicBezTo>
                  <a:cubicBezTo>
                    <a:pt x="393" y="285"/>
                    <a:pt x="452" y="259"/>
                    <a:pt x="509" y="232"/>
                  </a:cubicBezTo>
                  <a:cubicBezTo>
                    <a:pt x="536" y="220"/>
                    <a:pt x="558" y="185"/>
                    <a:pt x="566" y="158"/>
                  </a:cubicBezTo>
                  <a:cubicBezTo>
                    <a:pt x="576" y="127"/>
                    <a:pt x="571" y="87"/>
                    <a:pt x="555" y="61"/>
                  </a:cubicBezTo>
                  <a:cubicBezTo>
                    <a:pt x="537" y="34"/>
                    <a:pt x="511" y="11"/>
                    <a:pt x="480" y="3"/>
                  </a:cubicBezTo>
                  <a:cubicBezTo>
                    <a:pt x="468" y="2"/>
                    <a:pt x="458" y="1"/>
                    <a:pt x="4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38"/>
            <p:cNvSpPr/>
            <p:nvPr/>
          </p:nvSpPr>
          <p:spPr>
            <a:xfrm>
              <a:off x="3024281" y="846773"/>
              <a:ext cx="24532" cy="18458"/>
            </a:xfrm>
            <a:custGeom>
              <a:rect b="b" l="l" r="r" t="t"/>
              <a:pathLst>
                <a:path extrusionOk="0" h="465" w="618">
                  <a:moveTo>
                    <a:pt x="499" y="0"/>
                  </a:moveTo>
                  <a:cubicBezTo>
                    <a:pt x="497" y="0"/>
                    <a:pt x="495" y="0"/>
                    <a:pt x="494" y="0"/>
                  </a:cubicBezTo>
                  <a:cubicBezTo>
                    <a:pt x="396" y="4"/>
                    <a:pt x="301" y="33"/>
                    <a:pt x="218" y="83"/>
                  </a:cubicBezTo>
                  <a:cubicBezTo>
                    <a:pt x="177" y="108"/>
                    <a:pt x="139" y="138"/>
                    <a:pt x="104" y="172"/>
                  </a:cubicBezTo>
                  <a:cubicBezTo>
                    <a:pt x="66" y="211"/>
                    <a:pt x="25" y="261"/>
                    <a:pt x="13" y="315"/>
                  </a:cubicBezTo>
                  <a:cubicBezTo>
                    <a:pt x="0" y="365"/>
                    <a:pt x="20" y="424"/>
                    <a:pt x="67" y="449"/>
                  </a:cubicBezTo>
                  <a:cubicBezTo>
                    <a:pt x="86" y="459"/>
                    <a:pt x="105" y="464"/>
                    <a:pt x="125" y="464"/>
                  </a:cubicBezTo>
                  <a:cubicBezTo>
                    <a:pt x="156" y="464"/>
                    <a:pt x="186" y="453"/>
                    <a:pt x="211" y="430"/>
                  </a:cubicBezTo>
                  <a:cubicBezTo>
                    <a:pt x="222" y="422"/>
                    <a:pt x="231" y="410"/>
                    <a:pt x="239" y="398"/>
                  </a:cubicBezTo>
                  <a:cubicBezTo>
                    <a:pt x="265" y="367"/>
                    <a:pt x="292" y="337"/>
                    <a:pt x="323" y="311"/>
                  </a:cubicBezTo>
                  <a:cubicBezTo>
                    <a:pt x="348" y="294"/>
                    <a:pt x="373" y="278"/>
                    <a:pt x="400" y="267"/>
                  </a:cubicBezTo>
                  <a:cubicBezTo>
                    <a:pt x="429" y="256"/>
                    <a:pt x="458" y="248"/>
                    <a:pt x="489" y="243"/>
                  </a:cubicBezTo>
                  <a:lnTo>
                    <a:pt x="495" y="243"/>
                  </a:lnTo>
                  <a:cubicBezTo>
                    <a:pt x="528" y="241"/>
                    <a:pt x="557" y="231"/>
                    <a:pt x="581" y="209"/>
                  </a:cubicBezTo>
                  <a:cubicBezTo>
                    <a:pt x="602" y="188"/>
                    <a:pt x="618" y="153"/>
                    <a:pt x="617" y="122"/>
                  </a:cubicBezTo>
                  <a:cubicBezTo>
                    <a:pt x="613" y="60"/>
                    <a:pt x="564" y="0"/>
                    <a:pt x="49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38"/>
            <p:cNvSpPr/>
            <p:nvPr/>
          </p:nvSpPr>
          <p:spPr>
            <a:xfrm>
              <a:off x="3058934" y="827759"/>
              <a:ext cx="12623" cy="20721"/>
            </a:xfrm>
            <a:custGeom>
              <a:rect b="b" l="l" r="r" t="t"/>
              <a:pathLst>
                <a:path extrusionOk="0" h="522" w="318">
                  <a:moveTo>
                    <a:pt x="187" y="1"/>
                  </a:moveTo>
                  <a:cubicBezTo>
                    <a:pt x="176" y="1"/>
                    <a:pt x="166" y="2"/>
                    <a:pt x="156" y="5"/>
                  </a:cubicBezTo>
                  <a:cubicBezTo>
                    <a:pt x="126" y="14"/>
                    <a:pt x="96" y="34"/>
                    <a:pt x="82" y="63"/>
                  </a:cubicBezTo>
                  <a:cubicBezTo>
                    <a:pt x="52" y="123"/>
                    <a:pt x="28" y="188"/>
                    <a:pt x="16" y="255"/>
                  </a:cubicBezTo>
                  <a:cubicBezTo>
                    <a:pt x="9" y="302"/>
                    <a:pt x="1" y="351"/>
                    <a:pt x="12" y="398"/>
                  </a:cubicBezTo>
                  <a:cubicBezTo>
                    <a:pt x="25" y="445"/>
                    <a:pt x="52" y="486"/>
                    <a:pt x="94" y="511"/>
                  </a:cubicBezTo>
                  <a:cubicBezTo>
                    <a:pt x="106" y="518"/>
                    <a:pt x="120" y="521"/>
                    <a:pt x="134" y="521"/>
                  </a:cubicBezTo>
                  <a:cubicBezTo>
                    <a:pt x="156" y="521"/>
                    <a:pt x="178" y="513"/>
                    <a:pt x="195" y="497"/>
                  </a:cubicBezTo>
                  <a:cubicBezTo>
                    <a:pt x="224" y="470"/>
                    <a:pt x="241" y="436"/>
                    <a:pt x="251" y="398"/>
                  </a:cubicBezTo>
                  <a:cubicBezTo>
                    <a:pt x="257" y="370"/>
                    <a:pt x="259" y="340"/>
                    <a:pt x="261" y="310"/>
                  </a:cubicBezTo>
                  <a:cubicBezTo>
                    <a:pt x="270" y="268"/>
                    <a:pt x="281" y="226"/>
                    <a:pt x="297" y="186"/>
                  </a:cubicBezTo>
                  <a:cubicBezTo>
                    <a:pt x="311" y="156"/>
                    <a:pt x="317" y="126"/>
                    <a:pt x="308" y="92"/>
                  </a:cubicBezTo>
                  <a:cubicBezTo>
                    <a:pt x="301" y="64"/>
                    <a:pt x="278" y="32"/>
                    <a:pt x="251" y="18"/>
                  </a:cubicBezTo>
                  <a:cubicBezTo>
                    <a:pt x="232" y="7"/>
                    <a:pt x="209" y="1"/>
                    <a:pt x="1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38"/>
            <p:cNvSpPr/>
            <p:nvPr/>
          </p:nvSpPr>
          <p:spPr>
            <a:xfrm>
              <a:off x="3016699" y="872099"/>
              <a:ext cx="22031" cy="21912"/>
            </a:xfrm>
            <a:custGeom>
              <a:rect b="b" l="l" r="r" t="t"/>
              <a:pathLst>
                <a:path extrusionOk="0" h="552" w="555">
                  <a:moveTo>
                    <a:pt x="424" y="0"/>
                  </a:moveTo>
                  <a:cubicBezTo>
                    <a:pt x="403" y="0"/>
                    <a:pt x="382" y="5"/>
                    <a:pt x="362" y="16"/>
                  </a:cubicBezTo>
                  <a:cubicBezTo>
                    <a:pt x="287" y="58"/>
                    <a:pt x="216" y="112"/>
                    <a:pt x="155" y="173"/>
                  </a:cubicBezTo>
                  <a:cubicBezTo>
                    <a:pt x="121" y="207"/>
                    <a:pt x="91" y="243"/>
                    <a:pt x="64" y="284"/>
                  </a:cubicBezTo>
                  <a:cubicBezTo>
                    <a:pt x="37" y="322"/>
                    <a:pt x="21" y="368"/>
                    <a:pt x="11" y="415"/>
                  </a:cubicBezTo>
                  <a:cubicBezTo>
                    <a:pt x="0" y="461"/>
                    <a:pt x="17" y="514"/>
                    <a:pt x="60" y="537"/>
                  </a:cubicBezTo>
                  <a:cubicBezTo>
                    <a:pt x="77" y="547"/>
                    <a:pt x="97" y="552"/>
                    <a:pt x="117" y="552"/>
                  </a:cubicBezTo>
                  <a:cubicBezTo>
                    <a:pt x="144" y="552"/>
                    <a:pt x="172" y="542"/>
                    <a:pt x="191" y="520"/>
                  </a:cubicBezTo>
                  <a:cubicBezTo>
                    <a:pt x="205" y="506"/>
                    <a:pt x="217" y="493"/>
                    <a:pt x="232" y="480"/>
                  </a:cubicBezTo>
                  <a:cubicBezTo>
                    <a:pt x="251" y="459"/>
                    <a:pt x="268" y="436"/>
                    <a:pt x="285" y="413"/>
                  </a:cubicBezTo>
                  <a:lnTo>
                    <a:pt x="285" y="413"/>
                  </a:lnTo>
                  <a:cubicBezTo>
                    <a:pt x="279" y="422"/>
                    <a:pt x="272" y="431"/>
                    <a:pt x="266" y="439"/>
                  </a:cubicBezTo>
                  <a:cubicBezTo>
                    <a:pt x="311" y="382"/>
                    <a:pt x="361" y="329"/>
                    <a:pt x="418" y="282"/>
                  </a:cubicBezTo>
                  <a:cubicBezTo>
                    <a:pt x="441" y="265"/>
                    <a:pt x="464" y="250"/>
                    <a:pt x="488" y="235"/>
                  </a:cubicBezTo>
                  <a:cubicBezTo>
                    <a:pt x="516" y="219"/>
                    <a:pt x="538" y="191"/>
                    <a:pt x="545" y="160"/>
                  </a:cubicBezTo>
                  <a:cubicBezTo>
                    <a:pt x="555" y="129"/>
                    <a:pt x="550" y="88"/>
                    <a:pt x="534" y="62"/>
                  </a:cubicBezTo>
                  <a:cubicBezTo>
                    <a:pt x="508" y="23"/>
                    <a:pt x="467" y="0"/>
                    <a:pt x="4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38"/>
            <p:cNvSpPr/>
            <p:nvPr/>
          </p:nvSpPr>
          <p:spPr>
            <a:xfrm>
              <a:off x="3034721" y="890795"/>
              <a:ext cx="20760" cy="22586"/>
            </a:xfrm>
            <a:custGeom>
              <a:rect b="b" l="l" r="r" t="t"/>
              <a:pathLst>
                <a:path extrusionOk="0" h="569" w="523">
                  <a:moveTo>
                    <a:pt x="395" y="0"/>
                  </a:moveTo>
                  <a:cubicBezTo>
                    <a:pt x="375" y="0"/>
                    <a:pt x="354" y="6"/>
                    <a:pt x="336" y="17"/>
                  </a:cubicBezTo>
                  <a:cubicBezTo>
                    <a:pt x="257" y="65"/>
                    <a:pt x="185" y="123"/>
                    <a:pt x="128" y="195"/>
                  </a:cubicBezTo>
                  <a:cubicBezTo>
                    <a:pt x="96" y="235"/>
                    <a:pt x="65" y="273"/>
                    <a:pt x="43" y="317"/>
                  </a:cubicBezTo>
                  <a:cubicBezTo>
                    <a:pt x="31" y="343"/>
                    <a:pt x="15" y="372"/>
                    <a:pt x="10" y="400"/>
                  </a:cubicBezTo>
                  <a:cubicBezTo>
                    <a:pt x="3" y="442"/>
                    <a:pt x="1" y="486"/>
                    <a:pt x="23" y="523"/>
                  </a:cubicBezTo>
                  <a:cubicBezTo>
                    <a:pt x="44" y="553"/>
                    <a:pt x="73" y="569"/>
                    <a:pt x="106" y="569"/>
                  </a:cubicBezTo>
                  <a:cubicBezTo>
                    <a:pt x="114" y="569"/>
                    <a:pt x="122" y="568"/>
                    <a:pt x="131" y="566"/>
                  </a:cubicBezTo>
                  <a:cubicBezTo>
                    <a:pt x="190" y="554"/>
                    <a:pt x="224" y="498"/>
                    <a:pt x="256" y="451"/>
                  </a:cubicBezTo>
                  <a:cubicBezTo>
                    <a:pt x="273" y="425"/>
                    <a:pt x="291" y="399"/>
                    <a:pt x="310" y="373"/>
                  </a:cubicBezTo>
                  <a:cubicBezTo>
                    <a:pt x="356" y="316"/>
                    <a:pt x="408" y="264"/>
                    <a:pt x="464" y="220"/>
                  </a:cubicBezTo>
                  <a:lnTo>
                    <a:pt x="464" y="220"/>
                  </a:lnTo>
                  <a:lnTo>
                    <a:pt x="461" y="222"/>
                  </a:lnTo>
                  <a:cubicBezTo>
                    <a:pt x="486" y="205"/>
                    <a:pt x="506" y="185"/>
                    <a:pt x="513" y="153"/>
                  </a:cubicBezTo>
                  <a:cubicBezTo>
                    <a:pt x="522" y="123"/>
                    <a:pt x="518" y="86"/>
                    <a:pt x="501" y="60"/>
                  </a:cubicBezTo>
                  <a:cubicBezTo>
                    <a:pt x="478" y="23"/>
                    <a:pt x="436" y="0"/>
                    <a:pt x="3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38"/>
            <p:cNvSpPr/>
            <p:nvPr/>
          </p:nvSpPr>
          <p:spPr>
            <a:xfrm>
              <a:off x="3058577" y="858801"/>
              <a:ext cx="10281" cy="19609"/>
            </a:xfrm>
            <a:custGeom>
              <a:rect b="b" l="l" r="r" t="t"/>
              <a:pathLst>
                <a:path extrusionOk="0" h="494" w="259">
                  <a:moveTo>
                    <a:pt x="124" y="0"/>
                  </a:moveTo>
                  <a:cubicBezTo>
                    <a:pt x="122" y="0"/>
                    <a:pt x="121" y="0"/>
                    <a:pt x="119" y="0"/>
                  </a:cubicBezTo>
                  <a:cubicBezTo>
                    <a:pt x="55" y="2"/>
                    <a:pt x="6" y="51"/>
                    <a:pt x="4" y="116"/>
                  </a:cubicBezTo>
                  <a:cubicBezTo>
                    <a:pt x="0" y="178"/>
                    <a:pt x="6" y="240"/>
                    <a:pt x="15" y="302"/>
                  </a:cubicBezTo>
                  <a:cubicBezTo>
                    <a:pt x="19" y="327"/>
                    <a:pt x="21" y="354"/>
                    <a:pt x="32" y="377"/>
                  </a:cubicBezTo>
                  <a:cubicBezTo>
                    <a:pt x="44" y="406"/>
                    <a:pt x="53" y="426"/>
                    <a:pt x="73" y="449"/>
                  </a:cubicBezTo>
                  <a:cubicBezTo>
                    <a:pt x="87" y="464"/>
                    <a:pt x="101" y="475"/>
                    <a:pt x="118" y="484"/>
                  </a:cubicBezTo>
                  <a:cubicBezTo>
                    <a:pt x="131" y="490"/>
                    <a:pt x="146" y="494"/>
                    <a:pt x="162" y="494"/>
                  </a:cubicBezTo>
                  <a:cubicBezTo>
                    <a:pt x="190" y="494"/>
                    <a:pt x="219" y="481"/>
                    <a:pt x="233" y="453"/>
                  </a:cubicBezTo>
                  <a:cubicBezTo>
                    <a:pt x="249" y="417"/>
                    <a:pt x="259" y="380"/>
                    <a:pt x="255" y="339"/>
                  </a:cubicBezTo>
                  <a:cubicBezTo>
                    <a:pt x="253" y="308"/>
                    <a:pt x="245" y="276"/>
                    <a:pt x="240" y="245"/>
                  </a:cubicBezTo>
                  <a:cubicBezTo>
                    <a:pt x="235" y="202"/>
                    <a:pt x="234" y="159"/>
                    <a:pt x="235" y="116"/>
                  </a:cubicBezTo>
                  <a:cubicBezTo>
                    <a:pt x="238" y="56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38"/>
            <p:cNvSpPr/>
            <p:nvPr/>
          </p:nvSpPr>
          <p:spPr>
            <a:xfrm>
              <a:off x="3046748" y="927711"/>
              <a:ext cx="19887" cy="15759"/>
            </a:xfrm>
            <a:custGeom>
              <a:rect b="b" l="l" r="r" t="t"/>
              <a:pathLst>
                <a:path extrusionOk="0" h="397" w="501">
                  <a:moveTo>
                    <a:pt x="370" y="0"/>
                  </a:moveTo>
                  <a:cubicBezTo>
                    <a:pt x="347" y="0"/>
                    <a:pt x="327" y="6"/>
                    <a:pt x="307" y="18"/>
                  </a:cubicBezTo>
                  <a:cubicBezTo>
                    <a:pt x="233" y="50"/>
                    <a:pt x="162" y="91"/>
                    <a:pt x="97" y="138"/>
                  </a:cubicBezTo>
                  <a:cubicBezTo>
                    <a:pt x="89" y="144"/>
                    <a:pt x="80" y="149"/>
                    <a:pt x="72" y="156"/>
                  </a:cubicBezTo>
                  <a:cubicBezTo>
                    <a:pt x="57" y="167"/>
                    <a:pt x="43" y="177"/>
                    <a:pt x="32" y="193"/>
                  </a:cubicBezTo>
                  <a:cubicBezTo>
                    <a:pt x="7" y="225"/>
                    <a:pt x="1" y="265"/>
                    <a:pt x="10" y="303"/>
                  </a:cubicBezTo>
                  <a:cubicBezTo>
                    <a:pt x="20" y="353"/>
                    <a:pt x="67" y="389"/>
                    <a:pt x="115" y="395"/>
                  </a:cubicBezTo>
                  <a:cubicBezTo>
                    <a:pt x="121" y="396"/>
                    <a:pt x="127" y="396"/>
                    <a:pt x="133" y="396"/>
                  </a:cubicBezTo>
                  <a:cubicBezTo>
                    <a:pt x="162" y="396"/>
                    <a:pt x="189" y="386"/>
                    <a:pt x="212" y="369"/>
                  </a:cubicBezTo>
                  <a:cubicBezTo>
                    <a:pt x="244" y="344"/>
                    <a:pt x="280" y="321"/>
                    <a:pt x="314" y="300"/>
                  </a:cubicBezTo>
                  <a:cubicBezTo>
                    <a:pt x="354" y="276"/>
                    <a:pt x="394" y="256"/>
                    <a:pt x="436" y="236"/>
                  </a:cubicBezTo>
                  <a:cubicBezTo>
                    <a:pt x="463" y="224"/>
                    <a:pt x="486" y="188"/>
                    <a:pt x="494" y="161"/>
                  </a:cubicBezTo>
                  <a:cubicBezTo>
                    <a:pt x="501" y="131"/>
                    <a:pt x="496" y="91"/>
                    <a:pt x="480" y="63"/>
                  </a:cubicBezTo>
                  <a:cubicBezTo>
                    <a:pt x="463" y="36"/>
                    <a:pt x="437" y="13"/>
                    <a:pt x="405" y="5"/>
                  </a:cubicBezTo>
                  <a:cubicBezTo>
                    <a:pt x="392" y="4"/>
                    <a:pt x="382" y="2"/>
                    <a:pt x="370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38"/>
            <p:cNvSpPr/>
            <p:nvPr/>
          </p:nvSpPr>
          <p:spPr>
            <a:xfrm>
              <a:off x="3067628" y="945375"/>
              <a:ext cx="23658" cy="23023"/>
            </a:xfrm>
            <a:custGeom>
              <a:rect b="b" l="l" r="r" t="t"/>
              <a:pathLst>
                <a:path extrusionOk="0" h="580" w="596">
                  <a:moveTo>
                    <a:pt x="466" y="0"/>
                  </a:moveTo>
                  <a:cubicBezTo>
                    <a:pt x="446" y="0"/>
                    <a:pt x="426" y="5"/>
                    <a:pt x="407" y="17"/>
                  </a:cubicBezTo>
                  <a:cubicBezTo>
                    <a:pt x="327" y="65"/>
                    <a:pt x="249" y="123"/>
                    <a:pt x="182" y="190"/>
                  </a:cubicBezTo>
                  <a:cubicBezTo>
                    <a:pt x="144" y="226"/>
                    <a:pt x="113" y="267"/>
                    <a:pt x="80" y="308"/>
                  </a:cubicBezTo>
                  <a:cubicBezTo>
                    <a:pt x="67" y="325"/>
                    <a:pt x="56" y="341"/>
                    <a:pt x="45" y="359"/>
                  </a:cubicBezTo>
                  <a:cubicBezTo>
                    <a:pt x="11" y="409"/>
                    <a:pt x="1" y="465"/>
                    <a:pt x="31" y="521"/>
                  </a:cubicBezTo>
                  <a:cubicBezTo>
                    <a:pt x="51" y="557"/>
                    <a:pt x="92" y="578"/>
                    <a:pt x="132" y="579"/>
                  </a:cubicBezTo>
                  <a:cubicBezTo>
                    <a:pt x="170" y="579"/>
                    <a:pt x="204" y="564"/>
                    <a:pt x="231" y="538"/>
                  </a:cubicBezTo>
                  <a:cubicBezTo>
                    <a:pt x="245" y="524"/>
                    <a:pt x="255" y="506"/>
                    <a:pt x="265" y="491"/>
                  </a:cubicBezTo>
                  <a:cubicBezTo>
                    <a:pt x="272" y="479"/>
                    <a:pt x="282" y="467"/>
                    <a:pt x="291" y="455"/>
                  </a:cubicBezTo>
                  <a:cubicBezTo>
                    <a:pt x="344" y="386"/>
                    <a:pt x="406" y="324"/>
                    <a:pt x="473" y="271"/>
                  </a:cubicBezTo>
                  <a:cubicBezTo>
                    <a:pt x="493" y="256"/>
                    <a:pt x="511" y="243"/>
                    <a:pt x="532" y="230"/>
                  </a:cubicBezTo>
                  <a:cubicBezTo>
                    <a:pt x="559" y="214"/>
                    <a:pt x="580" y="188"/>
                    <a:pt x="588" y="157"/>
                  </a:cubicBezTo>
                  <a:cubicBezTo>
                    <a:pt x="595" y="126"/>
                    <a:pt x="592" y="87"/>
                    <a:pt x="574" y="61"/>
                  </a:cubicBezTo>
                  <a:cubicBezTo>
                    <a:pt x="550" y="23"/>
                    <a:pt x="508" y="0"/>
                    <a:pt x="466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38"/>
            <p:cNvSpPr/>
            <p:nvPr/>
          </p:nvSpPr>
          <p:spPr>
            <a:xfrm>
              <a:off x="3094541" y="957998"/>
              <a:ext cx="12941" cy="22070"/>
            </a:xfrm>
            <a:custGeom>
              <a:rect b="b" l="l" r="r" t="t"/>
              <a:pathLst>
                <a:path extrusionOk="0" h="556" w="326">
                  <a:moveTo>
                    <a:pt x="173" y="1"/>
                  </a:moveTo>
                  <a:cubicBezTo>
                    <a:pt x="133" y="1"/>
                    <a:pt x="92" y="20"/>
                    <a:pt x="73" y="56"/>
                  </a:cubicBezTo>
                  <a:cubicBezTo>
                    <a:pt x="19" y="167"/>
                    <a:pt x="1" y="294"/>
                    <a:pt x="37" y="414"/>
                  </a:cubicBezTo>
                  <a:cubicBezTo>
                    <a:pt x="49" y="455"/>
                    <a:pt x="68" y="488"/>
                    <a:pt x="97" y="520"/>
                  </a:cubicBezTo>
                  <a:cubicBezTo>
                    <a:pt x="119" y="544"/>
                    <a:pt x="150" y="556"/>
                    <a:pt x="181" y="556"/>
                  </a:cubicBezTo>
                  <a:cubicBezTo>
                    <a:pt x="211" y="556"/>
                    <a:pt x="241" y="544"/>
                    <a:pt x="263" y="522"/>
                  </a:cubicBezTo>
                  <a:cubicBezTo>
                    <a:pt x="325" y="460"/>
                    <a:pt x="282" y="377"/>
                    <a:pt x="268" y="303"/>
                  </a:cubicBezTo>
                  <a:cubicBezTo>
                    <a:pt x="265" y="273"/>
                    <a:pt x="264" y="244"/>
                    <a:pt x="266" y="214"/>
                  </a:cubicBezTo>
                  <a:cubicBezTo>
                    <a:pt x="270" y="190"/>
                    <a:pt x="275" y="167"/>
                    <a:pt x="284" y="145"/>
                  </a:cubicBezTo>
                  <a:cubicBezTo>
                    <a:pt x="292" y="121"/>
                    <a:pt x="286" y="79"/>
                    <a:pt x="271" y="56"/>
                  </a:cubicBezTo>
                  <a:cubicBezTo>
                    <a:pt x="258" y="35"/>
                    <a:pt x="240" y="20"/>
                    <a:pt x="217" y="9"/>
                  </a:cubicBezTo>
                  <a:cubicBezTo>
                    <a:pt x="203" y="3"/>
                    <a:pt x="188" y="1"/>
                    <a:pt x="173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38"/>
            <p:cNvSpPr/>
            <p:nvPr/>
          </p:nvSpPr>
          <p:spPr>
            <a:xfrm>
              <a:off x="3123994" y="930807"/>
              <a:ext cx="12028" cy="20006"/>
            </a:xfrm>
            <a:custGeom>
              <a:rect b="b" l="l" r="r" t="t"/>
              <a:pathLst>
                <a:path extrusionOk="0" h="504" w="303">
                  <a:moveTo>
                    <a:pt x="125" y="0"/>
                  </a:moveTo>
                  <a:cubicBezTo>
                    <a:pt x="124" y="0"/>
                    <a:pt x="123" y="0"/>
                    <a:pt x="122" y="1"/>
                  </a:cubicBezTo>
                  <a:cubicBezTo>
                    <a:pt x="56" y="4"/>
                    <a:pt x="0" y="55"/>
                    <a:pt x="1" y="122"/>
                  </a:cubicBezTo>
                  <a:cubicBezTo>
                    <a:pt x="2" y="181"/>
                    <a:pt x="9" y="240"/>
                    <a:pt x="23" y="297"/>
                  </a:cubicBezTo>
                  <a:cubicBezTo>
                    <a:pt x="39" y="367"/>
                    <a:pt x="64" y="447"/>
                    <a:pt x="128" y="485"/>
                  </a:cubicBezTo>
                  <a:cubicBezTo>
                    <a:pt x="147" y="496"/>
                    <a:pt x="169" y="503"/>
                    <a:pt x="191" y="503"/>
                  </a:cubicBezTo>
                  <a:cubicBezTo>
                    <a:pt x="200" y="503"/>
                    <a:pt x="209" y="502"/>
                    <a:pt x="218" y="499"/>
                  </a:cubicBezTo>
                  <a:cubicBezTo>
                    <a:pt x="257" y="489"/>
                    <a:pt x="280" y="458"/>
                    <a:pt x="291" y="420"/>
                  </a:cubicBezTo>
                  <a:cubicBezTo>
                    <a:pt x="302" y="381"/>
                    <a:pt x="293" y="337"/>
                    <a:pt x="279" y="299"/>
                  </a:cubicBezTo>
                  <a:cubicBezTo>
                    <a:pt x="265" y="256"/>
                    <a:pt x="253" y="213"/>
                    <a:pt x="247" y="169"/>
                  </a:cubicBezTo>
                  <a:lnTo>
                    <a:pt x="243" y="122"/>
                  </a:lnTo>
                  <a:cubicBezTo>
                    <a:pt x="242" y="91"/>
                    <a:pt x="230" y="60"/>
                    <a:pt x="208" y="36"/>
                  </a:cubicBezTo>
                  <a:cubicBezTo>
                    <a:pt x="187" y="16"/>
                    <a:pt x="154" y="0"/>
                    <a:pt x="1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38"/>
            <p:cNvSpPr/>
            <p:nvPr/>
          </p:nvSpPr>
          <p:spPr>
            <a:xfrm>
              <a:off x="3147970" y="921519"/>
              <a:ext cx="13298" cy="17109"/>
            </a:xfrm>
            <a:custGeom>
              <a:rect b="b" l="l" r="r" t="t"/>
              <a:pathLst>
                <a:path extrusionOk="0" h="431" w="335">
                  <a:moveTo>
                    <a:pt x="117" y="0"/>
                  </a:moveTo>
                  <a:cubicBezTo>
                    <a:pt x="89" y="0"/>
                    <a:pt x="54" y="14"/>
                    <a:pt x="34" y="35"/>
                  </a:cubicBezTo>
                  <a:cubicBezTo>
                    <a:pt x="16" y="56"/>
                    <a:pt x="0" y="86"/>
                    <a:pt x="1" y="117"/>
                  </a:cubicBezTo>
                  <a:cubicBezTo>
                    <a:pt x="2" y="148"/>
                    <a:pt x="13" y="175"/>
                    <a:pt x="34" y="198"/>
                  </a:cubicBezTo>
                  <a:cubicBezTo>
                    <a:pt x="38" y="202"/>
                    <a:pt x="42" y="205"/>
                    <a:pt x="44" y="208"/>
                  </a:cubicBezTo>
                  <a:cubicBezTo>
                    <a:pt x="54" y="223"/>
                    <a:pt x="63" y="239"/>
                    <a:pt x="70" y="254"/>
                  </a:cubicBezTo>
                  <a:cubicBezTo>
                    <a:pt x="74" y="266"/>
                    <a:pt x="78" y="279"/>
                    <a:pt x="81" y="292"/>
                  </a:cubicBezTo>
                  <a:cubicBezTo>
                    <a:pt x="90" y="318"/>
                    <a:pt x="102" y="342"/>
                    <a:pt x="115" y="367"/>
                  </a:cubicBezTo>
                  <a:cubicBezTo>
                    <a:pt x="133" y="403"/>
                    <a:pt x="169" y="430"/>
                    <a:pt x="208" y="430"/>
                  </a:cubicBezTo>
                  <a:cubicBezTo>
                    <a:pt x="221" y="430"/>
                    <a:pt x="235" y="427"/>
                    <a:pt x="248" y="420"/>
                  </a:cubicBezTo>
                  <a:cubicBezTo>
                    <a:pt x="258" y="415"/>
                    <a:pt x="269" y="404"/>
                    <a:pt x="278" y="396"/>
                  </a:cubicBezTo>
                  <a:cubicBezTo>
                    <a:pt x="297" y="379"/>
                    <a:pt x="304" y="356"/>
                    <a:pt x="310" y="332"/>
                  </a:cubicBezTo>
                  <a:cubicBezTo>
                    <a:pt x="334" y="266"/>
                    <a:pt x="314" y="202"/>
                    <a:pt x="283" y="145"/>
                  </a:cubicBezTo>
                  <a:cubicBezTo>
                    <a:pt x="263" y="103"/>
                    <a:pt x="232" y="66"/>
                    <a:pt x="199" y="35"/>
                  </a:cubicBezTo>
                  <a:cubicBezTo>
                    <a:pt x="177" y="14"/>
                    <a:pt x="148" y="0"/>
                    <a:pt x="1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38"/>
            <p:cNvSpPr/>
            <p:nvPr/>
          </p:nvSpPr>
          <p:spPr>
            <a:xfrm>
              <a:off x="3168413" y="942676"/>
              <a:ext cx="9090" cy="4168"/>
            </a:xfrm>
            <a:custGeom>
              <a:rect b="b" l="l" r="r" t="t"/>
              <a:pathLst>
                <a:path extrusionOk="0" h="105" w="229">
                  <a:moveTo>
                    <a:pt x="112" y="0"/>
                  </a:moveTo>
                  <a:cubicBezTo>
                    <a:pt x="110" y="0"/>
                    <a:pt x="108" y="0"/>
                    <a:pt x="106" y="0"/>
                  </a:cubicBezTo>
                  <a:cubicBezTo>
                    <a:pt x="70" y="3"/>
                    <a:pt x="44" y="30"/>
                    <a:pt x="22" y="56"/>
                  </a:cubicBezTo>
                  <a:cubicBezTo>
                    <a:pt x="16" y="65"/>
                    <a:pt x="7" y="73"/>
                    <a:pt x="1" y="81"/>
                  </a:cubicBezTo>
                  <a:cubicBezTo>
                    <a:pt x="18" y="79"/>
                    <a:pt x="35" y="78"/>
                    <a:pt x="52" y="78"/>
                  </a:cubicBezTo>
                  <a:cubicBezTo>
                    <a:pt x="105" y="78"/>
                    <a:pt x="157" y="86"/>
                    <a:pt x="206" y="105"/>
                  </a:cubicBezTo>
                  <a:cubicBezTo>
                    <a:pt x="212" y="89"/>
                    <a:pt x="220" y="74"/>
                    <a:pt x="229" y="61"/>
                  </a:cubicBezTo>
                  <a:cubicBezTo>
                    <a:pt x="219" y="56"/>
                    <a:pt x="209" y="48"/>
                    <a:pt x="198" y="42"/>
                  </a:cubicBezTo>
                  <a:cubicBezTo>
                    <a:pt x="171" y="22"/>
                    <a:pt x="144" y="0"/>
                    <a:pt x="112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38"/>
            <p:cNvSpPr/>
            <p:nvPr/>
          </p:nvSpPr>
          <p:spPr>
            <a:xfrm>
              <a:off x="3004195" y="891033"/>
              <a:ext cx="189821" cy="211971"/>
            </a:xfrm>
            <a:custGeom>
              <a:rect b="b" l="l" r="r" t="t"/>
              <a:pathLst>
                <a:path extrusionOk="0" h="5340" w="4782">
                  <a:moveTo>
                    <a:pt x="43" y="1"/>
                  </a:moveTo>
                  <a:cubicBezTo>
                    <a:pt x="46" y="115"/>
                    <a:pt x="1" y="229"/>
                    <a:pt x="7" y="344"/>
                  </a:cubicBezTo>
                  <a:cubicBezTo>
                    <a:pt x="18" y="508"/>
                    <a:pt x="88" y="663"/>
                    <a:pt x="198" y="785"/>
                  </a:cubicBezTo>
                  <a:cubicBezTo>
                    <a:pt x="212" y="803"/>
                    <a:pt x="217" y="823"/>
                    <a:pt x="214" y="841"/>
                  </a:cubicBezTo>
                  <a:cubicBezTo>
                    <a:pt x="306" y="935"/>
                    <a:pt x="399" y="1028"/>
                    <a:pt x="488" y="1122"/>
                  </a:cubicBezTo>
                  <a:cubicBezTo>
                    <a:pt x="923" y="1574"/>
                    <a:pt x="1361" y="2028"/>
                    <a:pt x="1776" y="2501"/>
                  </a:cubicBezTo>
                  <a:cubicBezTo>
                    <a:pt x="2632" y="3326"/>
                    <a:pt x="3462" y="4178"/>
                    <a:pt x="4321" y="5000"/>
                  </a:cubicBezTo>
                  <a:cubicBezTo>
                    <a:pt x="4441" y="5113"/>
                    <a:pt x="4563" y="5227"/>
                    <a:pt x="4686" y="5339"/>
                  </a:cubicBezTo>
                  <a:cubicBezTo>
                    <a:pt x="4693" y="5334"/>
                    <a:pt x="4698" y="5328"/>
                    <a:pt x="4703" y="5321"/>
                  </a:cubicBezTo>
                  <a:cubicBezTo>
                    <a:pt x="4670" y="5139"/>
                    <a:pt x="4693" y="4946"/>
                    <a:pt x="4781" y="4782"/>
                  </a:cubicBezTo>
                  <a:cubicBezTo>
                    <a:pt x="4629" y="4640"/>
                    <a:pt x="4575" y="4439"/>
                    <a:pt x="4606" y="4254"/>
                  </a:cubicBezTo>
                  <a:lnTo>
                    <a:pt x="4606" y="4254"/>
                  </a:lnTo>
                  <a:cubicBezTo>
                    <a:pt x="4587" y="4258"/>
                    <a:pt x="4568" y="4260"/>
                    <a:pt x="4548" y="4260"/>
                  </a:cubicBezTo>
                  <a:cubicBezTo>
                    <a:pt x="4485" y="4260"/>
                    <a:pt x="4421" y="4237"/>
                    <a:pt x="4372" y="4192"/>
                  </a:cubicBezTo>
                  <a:cubicBezTo>
                    <a:pt x="4290" y="4228"/>
                    <a:pt x="4203" y="4255"/>
                    <a:pt x="4115" y="4255"/>
                  </a:cubicBezTo>
                  <a:cubicBezTo>
                    <a:pt x="4069" y="4255"/>
                    <a:pt x="4024" y="4248"/>
                    <a:pt x="3978" y="4231"/>
                  </a:cubicBezTo>
                  <a:cubicBezTo>
                    <a:pt x="3919" y="4208"/>
                    <a:pt x="3863" y="4173"/>
                    <a:pt x="3821" y="4124"/>
                  </a:cubicBezTo>
                  <a:cubicBezTo>
                    <a:pt x="3766" y="4058"/>
                    <a:pt x="3764" y="4001"/>
                    <a:pt x="3750" y="3923"/>
                  </a:cubicBezTo>
                  <a:cubicBezTo>
                    <a:pt x="3737" y="3834"/>
                    <a:pt x="3651" y="3848"/>
                    <a:pt x="3578" y="3824"/>
                  </a:cubicBezTo>
                  <a:cubicBezTo>
                    <a:pt x="3524" y="3807"/>
                    <a:pt x="3473" y="3781"/>
                    <a:pt x="3429" y="3746"/>
                  </a:cubicBezTo>
                  <a:cubicBezTo>
                    <a:pt x="3337" y="3672"/>
                    <a:pt x="3273" y="3563"/>
                    <a:pt x="3258" y="3446"/>
                  </a:cubicBezTo>
                  <a:cubicBezTo>
                    <a:pt x="3252" y="3408"/>
                    <a:pt x="3254" y="3375"/>
                    <a:pt x="3255" y="3335"/>
                  </a:cubicBezTo>
                  <a:cubicBezTo>
                    <a:pt x="3257" y="3286"/>
                    <a:pt x="3255" y="3289"/>
                    <a:pt x="3216" y="3266"/>
                  </a:cubicBezTo>
                  <a:cubicBezTo>
                    <a:pt x="3161" y="3234"/>
                    <a:pt x="3109" y="3216"/>
                    <a:pt x="3062" y="3171"/>
                  </a:cubicBezTo>
                  <a:cubicBezTo>
                    <a:pt x="2977" y="3084"/>
                    <a:pt x="2925" y="2963"/>
                    <a:pt x="2932" y="2841"/>
                  </a:cubicBezTo>
                  <a:cubicBezTo>
                    <a:pt x="2937" y="2717"/>
                    <a:pt x="2999" y="2600"/>
                    <a:pt x="3094" y="2523"/>
                  </a:cubicBezTo>
                  <a:cubicBezTo>
                    <a:pt x="3121" y="2502"/>
                    <a:pt x="3150" y="2485"/>
                    <a:pt x="3182" y="2470"/>
                  </a:cubicBezTo>
                  <a:cubicBezTo>
                    <a:pt x="3198" y="2463"/>
                    <a:pt x="3246" y="2454"/>
                    <a:pt x="3257" y="2442"/>
                  </a:cubicBezTo>
                  <a:cubicBezTo>
                    <a:pt x="3267" y="2427"/>
                    <a:pt x="3245" y="2325"/>
                    <a:pt x="3249" y="2287"/>
                  </a:cubicBezTo>
                  <a:cubicBezTo>
                    <a:pt x="3270" y="2074"/>
                    <a:pt x="3449" y="1890"/>
                    <a:pt x="3660" y="1871"/>
                  </a:cubicBezTo>
                  <a:cubicBezTo>
                    <a:pt x="3667" y="1810"/>
                    <a:pt x="3680" y="1750"/>
                    <a:pt x="3703" y="1694"/>
                  </a:cubicBezTo>
                  <a:lnTo>
                    <a:pt x="3703" y="1694"/>
                  </a:lnTo>
                  <a:cubicBezTo>
                    <a:pt x="3649" y="1711"/>
                    <a:pt x="3591" y="1720"/>
                    <a:pt x="3534" y="1720"/>
                  </a:cubicBezTo>
                  <a:cubicBezTo>
                    <a:pt x="3422" y="1720"/>
                    <a:pt x="3312" y="1685"/>
                    <a:pt x="3233" y="1607"/>
                  </a:cubicBezTo>
                  <a:cubicBezTo>
                    <a:pt x="3121" y="1727"/>
                    <a:pt x="2957" y="1796"/>
                    <a:pt x="2793" y="1796"/>
                  </a:cubicBezTo>
                  <a:cubicBezTo>
                    <a:pt x="2752" y="1796"/>
                    <a:pt x="2710" y="1792"/>
                    <a:pt x="2670" y="1783"/>
                  </a:cubicBezTo>
                  <a:cubicBezTo>
                    <a:pt x="2469" y="1739"/>
                    <a:pt x="2297" y="1581"/>
                    <a:pt x="2235" y="1386"/>
                  </a:cubicBezTo>
                  <a:cubicBezTo>
                    <a:pt x="2147" y="1480"/>
                    <a:pt x="2018" y="1532"/>
                    <a:pt x="1889" y="1532"/>
                  </a:cubicBezTo>
                  <a:cubicBezTo>
                    <a:pt x="1841" y="1532"/>
                    <a:pt x="1793" y="1525"/>
                    <a:pt x="1746" y="1510"/>
                  </a:cubicBezTo>
                  <a:cubicBezTo>
                    <a:pt x="1578" y="1453"/>
                    <a:pt x="1449" y="1294"/>
                    <a:pt x="1428" y="1119"/>
                  </a:cubicBezTo>
                  <a:cubicBezTo>
                    <a:pt x="1423" y="1068"/>
                    <a:pt x="1420" y="1008"/>
                    <a:pt x="1379" y="979"/>
                  </a:cubicBezTo>
                  <a:cubicBezTo>
                    <a:pt x="1361" y="966"/>
                    <a:pt x="1341" y="962"/>
                    <a:pt x="1320" y="962"/>
                  </a:cubicBezTo>
                  <a:cubicBezTo>
                    <a:pt x="1296" y="962"/>
                    <a:pt x="1272" y="967"/>
                    <a:pt x="1249" y="970"/>
                  </a:cubicBezTo>
                  <a:cubicBezTo>
                    <a:pt x="1227" y="973"/>
                    <a:pt x="1205" y="975"/>
                    <a:pt x="1184" y="975"/>
                  </a:cubicBezTo>
                  <a:cubicBezTo>
                    <a:pt x="1023" y="975"/>
                    <a:pt x="864" y="892"/>
                    <a:pt x="776" y="758"/>
                  </a:cubicBezTo>
                  <a:cubicBezTo>
                    <a:pt x="676" y="606"/>
                    <a:pt x="673" y="394"/>
                    <a:pt x="767" y="240"/>
                  </a:cubicBezTo>
                  <a:lnTo>
                    <a:pt x="767" y="240"/>
                  </a:lnTo>
                  <a:cubicBezTo>
                    <a:pt x="732" y="245"/>
                    <a:pt x="697" y="247"/>
                    <a:pt x="662" y="247"/>
                  </a:cubicBezTo>
                  <a:cubicBezTo>
                    <a:pt x="435" y="247"/>
                    <a:pt x="207" y="156"/>
                    <a:pt x="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38"/>
            <p:cNvSpPr/>
            <p:nvPr/>
          </p:nvSpPr>
          <p:spPr>
            <a:xfrm>
              <a:off x="3201638" y="939501"/>
              <a:ext cx="29573" cy="29295"/>
            </a:xfrm>
            <a:custGeom>
              <a:rect b="b" l="l" r="r" t="t"/>
              <a:pathLst>
                <a:path extrusionOk="0" h="738" w="745">
                  <a:moveTo>
                    <a:pt x="40" y="0"/>
                  </a:moveTo>
                  <a:cubicBezTo>
                    <a:pt x="29" y="19"/>
                    <a:pt x="16" y="35"/>
                    <a:pt x="1" y="50"/>
                  </a:cubicBezTo>
                  <a:cubicBezTo>
                    <a:pt x="58" y="88"/>
                    <a:pt x="109" y="136"/>
                    <a:pt x="154" y="188"/>
                  </a:cubicBezTo>
                  <a:cubicBezTo>
                    <a:pt x="156" y="188"/>
                    <a:pt x="159" y="188"/>
                    <a:pt x="161" y="188"/>
                  </a:cubicBezTo>
                  <a:cubicBezTo>
                    <a:pt x="263" y="188"/>
                    <a:pt x="348" y="295"/>
                    <a:pt x="403" y="379"/>
                  </a:cubicBezTo>
                  <a:cubicBezTo>
                    <a:pt x="472" y="483"/>
                    <a:pt x="521" y="611"/>
                    <a:pt x="528" y="738"/>
                  </a:cubicBezTo>
                  <a:cubicBezTo>
                    <a:pt x="547" y="701"/>
                    <a:pt x="550" y="656"/>
                    <a:pt x="560" y="604"/>
                  </a:cubicBezTo>
                  <a:cubicBezTo>
                    <a:pt x="573" y="536"/>
                    <a:pt x="599" y="467"/>
                    <a:pt x="635" y="406"/>
                  </a:cubicBezTo>
                  <a:cubicBezTo>
                    <a:pt x="666" y="356"/>
                    <a:pt x="703" y="311"/>
                    <a:pt x="745" y="271"/>
                  </a:cubicBezTo>
                  <a:lnTo>
                    <a:pt x="745" y="271"/>
                  </a:lnTo>
                  <a:cubicBezTo>
                    <a:pt x="721" y="273"/>
                    <a:pt x="697" y="274"/>
                    <a:pt x="673" y="274"/>
                  </a:cubicBezTo>
                  <a:cubicBezTo>
                    <a:pt x="432" y="274"/>
                    <a:pt x="186" y="188"/>
                    <a:pt x="40" y="0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38"/>
            <p:cNvSpPr/>
            <p:nvPr/>
          </p:nvSpPr>
          <p:spPr>
            <a:xfrm>
              <a:off x="3087515" y="939818"/>
              <a:ext cx="8654" cy="24532"/>
            </a:xfrm>
            <a:custGeom>
              <a:rect b="b" l="l" r="r" t="t"/>
              <a:pathLst>
                <a:path extrusionOk="0" h="618" w="218">
                  <a:moveTo>
                    <a:pt x="129" y="0"/>
                  </a:moveTo>
                  <a:cubicBezTo>
                    <a:pt x="128" y="0"/>
                    <a:pt x="126" y="0"/>
                    <a:pt x="124" y="1"/>
                  </a:cubicBezTo>
                  <a:cubicBezTo>
                    <a:pt x="71" y="3"/>
                    <a:pt x="40" y="39"/>
                    <a:pt x="35" y="90"/>
                  </a:cubicBezTo>
                  <a:cubicBezTo>
                    <a:pt x="27" y="168"/>
                    <a:pt x="18" y="245"/>
                    <a:pt x="10" y="323"/>
                  </a:cubicBezTo>
                  <a:cubicBezTo>
                    <a:pt x="6" y="361"/>
                    <a:pt x="4" y="398"/>
                    <a:pt x="3" y="438"/>
                  </a:cubicBezTo>
                  <a:cubicBezTo>
                    <a:pt x="0" y="458"/>
                    <a:pt x="3" y="475"/>
                    <a:pt x="4" y="495"/>
                  </a:cubicBezTo>
                  <a:cubicBezTo>
                    <a:pt x="8" y="526"/>
                    <a:pt x="19" y="553"/>
                    <a:pt x="36" y="579"/>
                  </a:cubicBezTo>
                  <a:cubicBezTo>
                    <a:pt x="51" y="601"/>
                    <a:pt x="82" y="618"/>
                    <a:pt x="110" y="618"/>
                  </a:cubicBezTo>
                  <a:cubicBezTo>
                    <a:pt x="129" y="618"/>
                    <a:pt x="147" y="611"/>
                    <a:pt x="160" y="594"/>
                  </a:cubicBezTo>
                  <a:cubicBezTo>
                    <a:pt x="176" y="571"/>
                    <a:pt x="196" y="549"/>
                    <a:pt x="204" y="521"/>
                  </a:cubicBezTo>
                  <a:cubicBezTo>
                    <a:pt x="212" y="495"/>
                    <a:pt x="213" y="467"/>
                    <a:pt x="214" y="441"/>
                  </a:cubicBezTo>
                  <a:cubicBezTo>
                    <a:pt x="216" y="404"/>
                    <a:pt x="217" y="366"/>
                    <a:pt x="217" y="327"/>
                  </a:cubicBezTo>
                  <a:cubicBezTo>
                    <a:pt x="217" y="247"/>
                    <a:pt x="216" y="169"/>
                    <a:pt x="214" y="90"/>
                  </a:cubicBezTo>
                  <a:cubicBezTo>
                    <a:pt x="214" y="45"/>
                    <a:pt x="175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38"/>
            <p:cNvSpPr/>
            <p:nvPr/>
          </p:nvSpPr>
          <p:spPr>
            <a:xfrm>
              <a:off x="3093866" y="976854"/>
              <a:ext cx="21515" cy="12901"/>
            </a:xfrm>
            <a:custGeom>
              <a:rect b="b" l="l" r="r" t="t"/>
              <a:pathLst>
                <a:path extrusionOk="0" h="325" w="542">
                  <a:moveTo>
                    <a:pt x="114" y="0"/>
                  </a:moveTo>
                  <a:cubicBezTo>
                    <a:pt x="95" y="0"/>
                    <a:pt x="73" y="6"/>
                    <a:pt x="58" y="15"/>
                  </a:cubicBezTo>
                  <a:cubicBezTo>
                    <a:pt x="38" y="28"/>
                    <a:pt x="23" y="45"/>
                    <a:pt x="14" y="65"/>
                  </a:cubicBezTo>
                  <a:cubicBezTo>
                    <a:pt x="5" y="86"/>
                    <a:pt x="1" y="112"/>
                    <a:pt x="9" y="136"/>
                  </a:cubicBezTo>
                  <a:cubicBezTo>
                    <a:pt x="16" y="161"/>
                    <a:pt x="33" y="189"/>
                    <a:pt x="58" y="200"/>
                  </a:cubicBezTo>
                  <a:cubicBezTo>
                    <a:pt x="121" y="227"/>
                    <a:pt x="184" y="255"/>
                    <a:pt x="249" y="279"/>
                  </a:cubicBezTo>
                  <a:cubicBezTo>
                    <a:pt x="295" y="297"/>
                    <a:pt x="358" y="324"/>
                    <a:pt x="413" y="324"/>
                  </a:cubicBezTo>
                  <a:cubicBezTo>
                    <a:pt x="456" y="324"/>
                    <a:pt x="495" y="307"/>
                    <a:pt x="516" y="256"/>
                  </a:cubicBezTo>
                  <a:cubicBezTo>
                    <a:pt x="541" y="204"/>
                    <a:pt x="516" y="148"/>
                    <a:pt x="470" y="118"/>
                  </a:cubicBezTo>
                  <a:cubicBezTo>
                    <a:pt x="452" y="105"/>
                    <a:pt x="429" y="99"/>
                    <a:pt x="407" y="92"/>
                  </a:cubicBezTo>
                  <a:cubicBezTo>
                    <a:pt x="379" y="82"/>
                    <a:pt x="349" y="74"/>
                    <a:pt x="319" y="64"/>
                  </a:cubicBezTo>
                  <a:cubicBezTo>
                    <a:pt x="258" y="47"/>
                    <a:pt x="200" y="27"/>
                    <a:pt x="141" y="5"/>
                  </a:cubicBezTo>
                  <a:cubicBezTo>
                    <a:pt x="134" y="2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38"/>
            <p:cNvSpPr/>
            <p:nvPr/>
          </p:nvSpPr>
          <p:spPr>
            <a:xfrm>
              <a:off x="3051273" y="928704"/>
              <a:ext cx="22706" cy="21277"/>
            </a:xfrm>
            <a:custGeom>
              <a:rect b="b" l="l" r="r" t="t"/>
              <a:pathLst>
                <a:path extrusionOk="0" h="536" w="572">
                  <a:moveTo>
                    <a:pt x="450" y="0"/>
                  </a:moveTo>
                  <a:cubicBezTo>
                    <a:pt x="449" y="0"/>
                    <a:pt x="448" y="0"/>
                    <a:pt x="447" y="0"/>
                  </a:cubicBezTo>
                  <a:cubicBezTo>
                    <a:pt x="416" y="1"/>
                    <a:pt x="391" y="14"/>
                    <a:pt x="367" y="33"/>
                  </a:cubicBezTo>
                  <a:cubicBezTo>
                    <a:pt x="307" y="83"/>
                    <a:pt x="250" y="135"/>
                    <a:pt x="193" y="187"/>
                  </a:cubicBezTo>
                  <a:cubicBezTo>
                    <a:pt x="164" y="213"/>
                    <a:pt x="137" y="239"/>
                    <a:pt x="108" y="265"/>
                  </a:cubicBezTo>
                  <a:cubicBezTo>
                    <a:pt x="69" y="301"/>
                    <a:pt x="22" y="338"/>
                    <a:pt x="10" y="392"/>
                  </a:cubicBezTo>
                  <a:cubicBezTo>
                    <a:pt x="0" y="433"/>
                    <a:pt x="10" y="473"/>
                    <a:pt x="38" y="503"/>
                  </a:cubicBezTo>
                  <a:cubicBezTo>
                    <a:pt x="60" y="526"/>
                    <a:pt x="86" y="535"/>
                    <a:pt x="115" y="535"/>
                  </a:cubicBezTo>
                  <a:cubicBezTo>
                    <a:pt x="126" y="535"/>
                    <a:pt x="137" y="534"/>
                    <a:pt x="148" y="532"/>
                  </a:cubicBezTo>
                  <a:cubicBezTo>
                    <a:pt x="200" y="522"/>
                    <a:pt x="241" y="474"/>
                    <a:pt x="277" y="439"/>
                  </a:cubicBezTo>
                  <a:cubicBezTo>
                    <a:pt x="305" y="412"/>
                    <a:pt x="333" y="385"/>
                    <a:pt x="362" y="358"/>
                  </a:cubicBezTo>
                  <a:cubicBezTo>
                    <a:pt x="418" y="303"/>
                    <a:pt x="472" y="249"/>
                    <a:pt x="526" y="193"/>
                  </a:cubicBezTo>
                  <a:cubicBezTo>
                    <a:pt x="567" y="150"/>
                    <a:pt x="572" y="75"/>
                    <a:pt x="526" y="33"/>
                  </a:cubicBezTo>
                  <a:cubicBezTo>
                    <a:pt x="506" y="15"/>
                    <a:pt x="478" y="0"/>
                    <a:pt x="4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38"/>
            <p:cNvSpPr/>
            <p:nvPr/>
          </p:nvSpPr>
          <p:spPr>
            <a:xfrm>
              <a:off x="3016342" y="913262"/>
              <a:ext cx="17347" cy="12305"/>
            </a:xfrm>
            <a:custGeom>
              <a:rect b="b" l="l" r="r" t="t"/>
              <a:pathLst>
                <a:path extrusionOk="0" h="310" w="437">
                  <a:moveTo>
                    <a:pt x="116" y="0"/>
                  </a:moveTo>
                  <a:cubicBezTo>
                    <a:pt x="107" y="0"/>
                    <a:pt x="98" y="2"/>
                    <a:pt x="90" y="5"/>
                  </a:cubicBezTo>
                  <a:cubicBezTo>
                    <a:pt x="63" y="13"/>
                    <a:pt x="33" y="34"/>
                    <a:pt x="21" y="59"/>
                  </a:cubicBezTo>
                  <a:cubicBezTo>
                    <a:pt x="6" y="86"/>
                    <a:pt x="0" y="119"/>
                    <a:pt x="9" y="149"/>
                  </a:cubicBezTo>
                  <a:cubicBezTo>
                    <a:pt x="18" y="176"/>
                    <a:pt x="36" y="206"/>
                    <a:pt x="63" y="218"/>
                  </a:cubicBezTo>
                  <a:cubicBezTo>
                    <a:pt x="104" y="235"/>
                    <a:pt x="146" y="255"/>
                    <a:pt x="189" y="274"/>
                  </a:cubicBezTo>
                  <a:cubicBezTo>
                    <a:pt x="218" y="286"/>
                    <a:pt x="245" y="300"/>
                    <a:pt x="276" y="305"/>
                  </a:cubicBezTo>
                  <a:cubicBezTo>
                    <a:pt x="292" y="307"/>
                    <a:pt x="304" y="309"/>
                    <a:pt x="317" y="309"/>
                  </a:cubicBezTo>
                  <a:cubicBezTo>
                    <a:pt x="325" y="309"/>
                    <a:pt x="333" y="308"/>
                    <a:pt x="343" y="306"/>
                  </a:cubicBezTo>
                  <a:cubicBezTo>
                    <a:pt x="353" y="304"/>
                    <a:pt x="364" y="298"/>
                    <a:pt x="372" y="294"/>
                  </a:cubicBezTo>
                  <a:cubicBezTo>
                    <a:pt x="390" y="285"/>
                    <a:pt x="403" y="272"/>
                    <a:pt x="413" y="255"/>
                  </a:cubicBezTo>
                  <a:cubicBezTo>
                    <a:pt x="436" y="211"/>
                    <a:pt x="419" y="150"/>
                    <a:pt x="382" y="119"/>
                  </a:cubicBezTo>
                  <a:cubicBezTo>
                    <a:pt x="367" y="106"/>
                    <a:pt x="353" y="93"/>
                    <a:pt x="334" y="83"/>
                  </a:cubicBezTo>
                  <a:cubicBezTo>
                    <a:pt x="325" y="78"/>
                    <a:pt x="317" y="75"/>
                    <a:pt x="306" y="71"/>
                  </a:cubicBezTo>
                  <a:cubicBezTo>
                    <a:pt x="263" y="52"/>
                    <a:pt x="221" y="34"/>
                    <a:pt x="178" y="18"/>
                  </a:cubicBezTo>
                  <a:cubicBezTo>
                    <a:pt x="166" y="8"/>
                    <a:pt x="151" y="4"/>
                    <a:pt x="135" y="3"/>
                  </a:cubicBezTo>
                  <a:cubicBezTo>
                    <a:pt x="129" y="1"/>
                    <a:pt x="122" y="0"/>
                    <a:pt x="11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38"/>
            <p:cNvSpPr/>
            <p:nvPr/>
          </p:nvSpPr>
          <p:spPr>
            <a:xfrm>
              <a:off x="3102877" y="997892"/>
              <a:ext cx="11829" cy="19728"/>
            </a:xfrm>
            <a:custGeom>
              <a:rect b="b" l="l" r="r" t="t"/>
              <a:pathLst>
                <a:path extrusionOk="0" h="497" w="298">
                  <a:moveTo>
                    <a:pt x="129" y="1"/>
                  </a:moveTo>
                  <a:cubicBezTo>
                    <a:pt x="128" y="1"/>
                    <a:pt x="127" y="1"/>
                    <a:pt x="126" y="1"/>
                  </a:cubicBezTo>
                  <a:cubicBezTo>
                    <a:pt x="93" y="2"/>
                    <a:pt x="60" y="12"/>
                    <a:pt x="38" y="37"/>
                  </a:cubicBezTo>
                  <a:cubicBezTo>
                    <a:pt x="17" y="60"/>
                    <a:pt x="1" y="91"/>
                    <a:pt x="2" y="125"/>
                  </a:cubicBezTo>
                  <a:cubicBezTo>
                    <a:pt x="3" y="178"/>
                    <a:pt x="9" y="232"/>
                    <a:pt x="20" y="284"/>
                  </a:cubicBezTo>
                  <a:cubicBezTo>
                    <a:pt x="29" y="336"/>
                    <a:pt x="44" y="390"/>
                    <a:pt x="67" y="437"/>
                  </a:cubicBezTo>
                  <a:cubicBezTo>
                    <a:pt x="86" y="476"/>
                    <a:pt x="131" y="495"/>
                    <a:pt x="173" y="497"/>
                  </a:cubicBezTo>
                  <a:cubicBezTo>
                    <a:pt x="174" y="497"/>
                    <a:pt x="175" y="497"/>
                    <a:pt x="176" y="497"/>
                  </a:cubicBezTo>
                  <a:cubicBezTo>
                    <a:pt x="208" y="497"/>
                    <a:pt x="236" y="481"/>
                    <a:pt x="258" y="461"/>
                  </a:cubicBezTo>
                  <a:cubicBezTo>
                    <a:pt x="290" y="433"/>
                    <a:pt x="298" y="385"/>
                    <a:pt x="289" y="343"/>
                  </a:cubicBezTo>
                  <a:cubicBezTo>
                    <a:pt x="284" y="317"/>
                    <a:pt x="274" y="291"/>
                    <a:pt x="268" y="265"/>
                  </a:cubicBezTo>
                  <a:cubicBezTo>
                    <a:pt x="262" y="244"/>
                    <a:pt x="258" y="224"/>
                    <a:pt x="256" y="201"/>
                  </a:cubicBezTo>
                  <a:cubicBezTo>
                    <a:pt x="253" y="175"/>
                    <a:pt x="251" y="151"/>
                    <a:pt x="249" y="125"/>
                  </a:cubicBezTo>
                  <a:cubicBezTo>
                    <a:pt x="248" y="91"/>
                    <a:pt x="236" y="60"/>
                    <a:pt x="212" y="37"/>
                  </a:cubicBezTo>
                  <a:cubicBezTo>
                    <a:pt x="192" y="17"/>
                    <a:pt x="159" y="1"/>
                    <a:pt x="12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38"/>
            <p:cNvSpPr/>
            <p:nvPr/>
          </p:nvSpPr>
          <p:spPr>
            <a:xfrm>
              <a:off x="3191913" y="1060015"/>
              <a:ext cx="240155" cy="114639"/>
            </a:xfrm>
            <a:custGeom>
              <a:rect b="b" l="l" r="r" t="t"/>
              <a:pathLst>
                <a:path extrusionOk="0" h="2888" w="6050">
                  <a:moveTo>
                    <a:pt x="38" y="0"/>
                  </a:moveTo>
                  <a:lnTo>
                    <a:pt x="38" y="0"/>
                  </a:lnTo>
                  <a:cubicBezTo>
                    <a:pt x="0" y="154"/>
                    <a:pt x="57" y="332"/>
                    <a:pt x="207" y="432"/>
                  </a:cubicBezTo>
                  <a:cubicBezTo>
                    <a:pt x="244" y="456"/>
                    <a:pt x="265" y="508"/>
                    <a:pt x="238" y="549"/>
                  </a:cubicBezTo>
                  <a:cubicBezTo>
                    <a:pt x="41" y="851"/>
                    <a:pt x="143" y="1264"/>
                    <a:pt x="434" y="1467"/>
                  </a:cubicBezTo>
                  <a:cubicBezTo>
                    <a:pt x="453" y="1482"/>
                    <a:pt x="464" y="1502"/>
                    <a:pt x="467" y="1521"/>
                  </a:cubicBezTo>
                  <a:cubicBezTo>
                    <a:pt x="1109" y="2044"/>
                    <a:pt x="1815" y="2487"/>
                    <a:pt x="2617" y="2715"/>
                  </a:cubicBezTo>
                  <a:cubicBezTo>
                    <a:pt x="3038" y="2834"/>
                    <a:pt x="3469" y="2888"/>
                    <a:pt x="3902" y="2888"/>
                  </a:cubicBezTo>
                  <a:cubicBezTo>
                    <a:pt x="4631" y="2888"/>
                    <a:pt x="5363" y="2735"/>
                    <a:pt x="6050" y="2486"/>
                  </a:cubicBezTo>
                  <a:lnTo>
                    <a:pt x="6050" y="2486"/>
                  </a:lnTo>
                  <a:cubicBezTo>
                    <a:pt x="6045" y="2486"/>
                    <a:pt x="6040" y="2486"/>
                    <a:pt x="6035" y="2486"/>
                  </a:cubicBezTo>
                  <a:cubicBezTo>
                    <a:pt x="5946" y="2486"/>
                    <a:pt x="5857" y="2468"/>
                    <a:pt x="5780" y="2424"/>
                  </a:cubicBezTo>
                  <a:cubicBezTo>
                    <a:pt x="5717" y="2388"/>
                    <a:pt x="5664" y="2336"/>
                    <a:pt x="5597" y="2312"/>
                  </a:cubicBezTo>
                  <a:cubicBezTo>
                    <a:pt x="5575" y="2306"/>
                    <a:pt x="5553" y="2303"/>
                    <a:pt x="5531" y="2303"/>
                  </a:cubicBezTo>
                  <a:cubicBezTo>
                    <a:pt x="5405" y="2303"/>
                    <a:pt x="5284" y="2398"/>
                    <a:pt x="5162" y="2453"/>
                  </a:cubicBezTo>
                  <a:cubicBezTo>
                    <a:pt x="5082" y="2489"/>
                    <a:pt x="4996" y="2506"/>
                    <a:pt x="4910" y="2506"/>
                  </a:cubicBezTo>
                  <a:cubicBezTo>
                    <a:pt x="4674" y="2506"/>
                    <a:pt x="4435" y="2380"/>
                    <a:pt x="4321" y="2170"/>
                  </a:cubicBezTo>
                  <a:cubicBezTo>
                    <a:pt x="4294" y="2119"/>
                    <a:pt x="4261" y="2057"/>
                    <a:pt x="4203" y="2055"/>
                  </a:cubicBezTo>
                  <a:cubicBezTo>
                    <a:pt x="4202" y="2055"/>
                    <a:pt x="4202" y="2055"/>
                    <a:pt x="4201" y="2055"/>
                  </a:cubicBezTo>
                  <a:cubicBezTo>
                    <a:pt x="4171" y="2055"/>
                    <a:pt x="4145" y="2071"/>
                    <a:pt x="4120" y="2083"/>
                  </a:cubicBezTo>
                  <a:cubicBezTo>
                    <a:pt x="4006" y="2145"/>
                    <a:pt x="3877" y="2174"/>
                    <a:pt x="3748" y="2174"/>
                  </a:cubicBezTo>
                  <a:cubicBezTo>
                    <a:pt x="3449" y="2174"/>
                    <a:pt x="3146" y="2018"/>
                    <a:pt x="3000" y="1754"/>
                  </a:cubicBezTo>
                  <a:cubicBezTo>
                    <a:pt x="2972" y="1705"/>
                    <a:pt x="2945" y="1648"/>
                    <a:pt x="2893" y="1627"/>
                  </a:cubicBezTo>
                  <a:cubicBezTo>
                    <a:pt x="2878" y="1620"/>
                    <a:pt x="2861" y="1617"/>
                    <a:pt x="2845" y="1617"/>
                  </a:cubicBezTo>
                  <a:cubicBezTo>
                    <a:pt x="2802" y="1617"/>
                    <a:pt x="2757" y="1635"/>
                    <a:pt x="2714" y="1650"/>
                  </a:cubicBezTo>
                  <a:cubicBezTo>
                    <a:pt x="2638" y="1676"/>
                    <a:pt x="2559" y="1688"/>
                    <a:pt x="2480" y="1688"/>
                  </a:cubicBezTo>
                  <a:cubicBezTo>
                    <a:pt x="2167" y="1688"/>
                    <a:pt x="1853" y="1496"/>
                    <a:pt x="1734" y="1202"/>
                  </a:cubicBezTo>
                  <a:cubicBezTo>
                    <a:pt x="1716" y="1156"/>
                    <a:pt x="1697" y="1102"/>
                    <a:pt x="1650" y="1083"/>
                  </a:cubicBezTo>
                  <a:cubicBezTo>
                    <a:pt x="1638" y="1079"/>
                    <a:pt x="1626" y="1077"/>
                    <a:pt x="1614" y="1077"/>
                  </a:cubicBezTo>
                  <a:cubicBezTo>
                    <a:pt x="1583" y="1077"/>
                    <a:pt x="1551" y="1088"/>
                    <a:pt x="1521" y="1097"/>
                  </a:cubicBezTo>
                  <a:cubicBezTo>
                    <a:pt x="1491" y="1104"/>
                    <a:pt x="1462" y="1108"/>
                    <a:pt x="1432" y="1108"/>
                  </a:cubicBezTo>
                  <a:cubicBezTo>
                    <a:pt x="1202" y="1108"/>
                    <a:pt x="980" y="891"/>
                    <a:pt x="1000" y="656"/>
                  </a:cubicBezTo>
                  <a:cubicBezTo>
                    <a:pt x="1005" y="587"/>
                    <a:pt x="1022" y="503"/>
                    <a:pt x="968" y="461"/>
                  </a:cubicBezTo>
                  <a:cubicBezTo>
                    <a:pt x="947" y="445"/>
                    <a:pt x="922" y="441"/>
                    <a:pt x="896" y="441"/>
                  </a:cubicBezTo>
                  <a:cubicBezTo>
                    <a:pt x="875" y="441"/>
                    <a:pt x="853" y="444"/>
                    <a:pt x="832" y="446"/>
                  </a:cubicBezTo>
                  <a:cubicBezTo>
                    <a:pt x="808" y="448"/>
                    <a:pt x="784" y="449"/>
                    <a:pt x="760" y="449"/>
                  </a:cubicBezTo>
                  <a:cubicBezTo>
                    <a:pt x="463" y="449"/>
                    <a:pt x="178" y="262"/>
                    <a:pt x="3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38"/>
            <p:cNvSpPr/>
            <p:nvPr/>
          </p:nvSpPr>
          <p:spPr>
            <a:xfrm>
              <a:off x="3451994" y="1144684"/>
              <a:ext cx="7502" cy="5994"/>
            </a:xfrm>
            <a:custGeom>
              <a:rect b="b" l="l" r="r" t="t"/>
              <a:pathLst>
                <a:path extrusionOk="0" h="151" w="189">
                  <a:moveTo>
                    <a:pt x="188" y="1"/>
                  </a:moveTo>
                  <a:lnTo>
                    <a:pt x="188" y="1"/>
                  </a:lnTo>
                  <a:cubicBezTo>
                    <a:pt x="126" y="52"/>
                    <a:pt x="64" y="104"/>
                    <a:pt x="1" y="151"/>
                  </a:cubicBezTo>
                  <a:cubicBezTo>
                    <a:pt x="59" y="125"/>
                    <a:pt x="117" y="99"/>
                    <a:pt x="175" y="72"/>
                  </a:cubicBezTo>
                  <a:cubicBezTo>
                    <a:pt x="180" y="48"/>
                    <a:pt x="184" y="26"/>
                    <a:pt x="188" y="1"/>
                  </a:cubicBezTo>
                  <a:close/>
                </a:path>
              </a:pathLst>
            </a:custGeom>
            <a:solidFill>
              <a:srgbClr val="EFE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38"/>
            <p:cNvSpPr/>
            <p:nvPr/>
          </p:nvSpPr>
          <p:spPr>
            <a:xfrm>
              <a:off x="3272851" y="1113325"/>
              <a:ext cx="15005" cy="29692"/>
            </a:xfrm>
            <a:custGeom>
              <a:rect b="b" l="l" r="r" t="t"/>
              <a:pathLst>
                <a:path extrusionOk="0" h="748" w="378">
                  <a:moveTo>
                    <a:pt x="254" y="0"/>
                  </a:moveTo>
                  <a:cubicBezTo>
                    <a:pt x="204" y="0"/>
                    <a:pt x="160" y="31"/>
                    <a:pt x="143" y="83"/>
                  </a:cubicBezTo>
                  <a:cubicBezTo>
                    <a:pt x="116" y="169"/>
                    <a:pt x="89" y="254"/>
                    <a:pt x="64" y="341"/>
                  </a:cubicBezTo>
                  <a:cubicBezTo>
                    <a:pt x="52" y="383"/>
                    <a:pt x="41" y="425"/>
                    <a:pt x="29" y="468"/>
                  </a:cubicBezTo>
                  <a:cubicBezTo>
                    <a:pt x="17" y="519"/>
                    <a:pt x="0" y="573"/>
                    <a:pt x="2" y="625"/>
                  </a:cubicBezTo>
                  <a:cubicBezTo>
                    <a:pt x="6" y="677"/>
                    <a:pt x="39" y="732"/>
                    <a:pt x="92" y="744"/>
                  </a:cubicBezTo>
                  <a:cubicBezTo>
                    <a:pt x="102" y="746"/>
                    <a:pt x="112" y="747"/>
                    <a:pt x="123" y="747"/>
                  </a:cubicBezTo>
                  <a:cubicBezTo>
                    <a:pt x="166" y="747"/>
                    <a:pt x="210" y="728"/>
                    <a:pt x="230" y="688"/>
                  </a:cubicBezTo>
                  <a:cubicBezTo>
                    <a:pt x="255" y="640"/>
                    <a:pt x="264" y="589"/>
                    <a:pt x="274" y="537"/>
                  </a:cubicBezTo>
                  <a:lnTo>
                    <a:pt x="302" y="409"/>
                  </a:lnTo>
                  <a:cubicBezTo>
                    <a:pt x="320" y="320"/>
                    <a:pt x="340" y="233"/>
                    <a:pt x="362" y="145"/>
                  </a:cubicBezTo>
                  <a:cubicBezTo>
                    <a:pt x="377" y="86"/>
                    <a:pt x="345" y="18"/>
                    <a:pt x="284" y="4"/>
                  </a:cubicBezTo>
                  <a:cubicBezTo>
                    <a:pt x="274" y="1"/>
                    <a:pt x="264" y="0"/>
                    <a:pt x="25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38"/>
            <p:cNvSpPr/>
            <p:nvPr/>
          </p:nvSpPr>
          <p:spPr>
            <a:xfrm>
              <a:off x="3304726" y="1116024"/>
              <a:ext cx="19689" cy="29573"/>
            </a:xfrm>
            <a:custGeom>
              <a:rect b="b" l="l" r="r" t="t"/>
              <a:pathLst>
                <a:path extrusionOk="0" h="745" w="496">
                  <a:moveTo>
                    <a:pt x="102" y="1"/>
                  </a:moveTo>
                  <a:cubicBezTo>
                    <a:pt x="90" y="1"/>
                    <a:pt x="78" y="3"/>
                    <a:pt x="67" y="8"/>
                  </a:cubicBezTo>
                  <a:cubicBezTo>
                    <a:pt x="26" y="24"/>
                    <a:pt x="0" y="72"/>
                    <a:pt x="14" y="115"/>
                  </a:cubicBezTo>
                  <a:cubicBezTo>
                    <a:pt x="69" y="295"/>
                    <a:pt x="140" y="476"/>
                    <a:pt x="239" y="634"/>
                  </a:cubicBezTo>
                  <a:cubicBezTo>
                    <a:pt x="272" y="688"/>
                    <a:pt x="320" y="745"/>
                    <a:pt x="386" y="745"/>
                  </a:cubicBezTo>
                  <a:cubicBezTo>
                    <a:pt x="391" y="745"/>
                    <a:pt x="396" y="744"/>
                    <a:pt x="401" y="744"/>
                  </a:cubicBezTo>
                  <a:cubicBezTo>
                    <a:pt x="432" y="740"/>
                    <a:pt x="458" y="723"/>
                    <a:pt x="473" y="695"/>
                  </a:cubicBezTo>
                  <a:cubicBezTo>
                    <a:pt x="496" y="650"/>
                    <a:pt x="483" y="603"/>
                    <a:pt x="464" y="559"/>
                  </a:cubicBezTo>
                  <a:cubicBezTo>
                    <a:pt x="444" y="518"/>
                    <a:pt x="417" y="481"/>
                    <a:pt x="394" y="442"/>
                  </a:cubicBezTo>
                  <a:cubicBezTo>
                    <a:pt x="370" y="403"/>
                    <a:pt x="345" y="365"/>
                    <a:pt x="322" y="325"/>
                  </a:cubicBezTo>
                  <a:cubicBezTo>
                    <a:pt x="270" y="235"/>
                    <a:pt x="223" y="141"/>
                    <a:pt x="181" y="45"/>
                  </a:cubicBezTo>
                  <a:cubicBezTo>
                    <a:pt x="168" y="15"/>
                    <a:pt x="134" y="1"/>
                    <a:pt x="10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38"/>
            <p:cNvSpPr/>
            <p:nvPr/>
          </p:nvSpPr>
          <p:spPr>
            <a:xfrm>
              <a:off x="3283449" y="1137063"/>
              <a:ext cx="24254" cy="17029"/>
            </a:xfrm>
            <a:custGeom>
              <a:rect b="b" l="l" r="r" t="t"/>
              <a:pathLst>
                <a:path extrusionOk="0" h="429" w="611">
                  <a:moveTo>
                    <a:pt x="486" y="1"/>
                  </a:moveTo>
                  <a:cubicBezTo>
                    <a:pt x="476" y="1"/>
                    <a:pt x="465" y="3"/>
                    <a:pt x="454" y="7"/>
                  </a:cubicBezTo>
                  <a:cubicBezTo>
                    <a:pt x="339" y="50"/>
                    <a:pt x="228" y="100"/>
                    <a:pt x="124" y="165"/>
                  </a:cubicBezTo>
                  <a:cubicBezTo>
                    <a:pt x="83" y="189"/>
                    <a:pt x="39" y="218"/>
                    <a:pt x="20" y="262"/>
                  </a:cubicBezTo>
                  <a:cubicBezTo>
                    <a:pt x="1" y="307"/>
                    <a:pt x="9" y="360"/>
                    <a:pt x="45" y="395"/>
                  </a:cubicBezTo>
                  <a:cubicBezTo>
                    <a:pt x="68" y="419"/>
                    <a:pt x="98" y="429"/>
                    <a:pt x="129" y="429"/>
                  </a:cubicBezTo>
                  <a:cubicBezTo>
                    <a:pt x="153" y="429"/>
                    <a:pt x="178" y="422"/>
                    <a:pt x="201" y="411"/>
                  </a:cubicBezTo>
                  <a:cubicBezTo>
                    <a:pt x="251" y="385"/>
                    <a:pt x="297" y="349"/>
                    <a:pt x="348" y="322"/>
                  </a:cubicBezTo>
                  <a:cubicBezTo>
                    <a:pt x="404" y="291"/>
                    <a:pt x="461" y="264"/>
                    <a:pt x="520" y="239"/>
                  </a:cubicBezTo>
                  <a:cubicBezTo>
                    <a:pt x="550" y="227"/>
                    <a:pt x="573" y="213"/>
                    <a:pt x="589" y="184"/>
                  </a:cubicBezTo>
                  <a:cubicBezTo>
                    <a:pt x="604" y="157"/>
                    <a:pt x="610" y="119"/>
                    <a:pt x="602" y="90"/>
                  </a:cubicBezTo>
                  <a:cubicBezTo>
                    <a:pt x="586" y="42"/>
                    <a:pt x="538" y="1"/>
                    <a:pt x="48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38"/>
            <p:cNvSpPr/>
            <p:nvPr/>
          </p:nvSpPr>
          <p:spPr>
            <a:xfrm>
              <a:off x="3229821" y="1116104"/>
              <a:ext cx="29493" cy="14965"/>
            </a:xfrm>
            <a:custGeom>
              <a:rect b="b" l="l" r="r" t="t"/>
              <a:pathLst>
                <a:path extrusionOk="0" h="377" w="743">
                  <a:moveTo>
                    <a:pt x="123" y="0"/>
                  </a:moveTo>
                  <a:cubicBezTo>
                    <a:pt x="85" y="0"/>
                    <a:pt x="47" y="17"/>
                    <a:pt x="27" y="54"/>
                  </a:cubicBezTo>
                  <a:cubicBezTo>
                    <a:pt x="0" y="107"/>
                    <a:pt x="12" y="178"/>
                    <a:pt x="68" y="209"/>
                  </a:cubicBezTo>
                  <a:cubicBezTo>
                    <a:pt x="156" y="255"/>
                    <a:pt x="248" y="294"/>
                    <a:pt x="344" y="324"/>
                  </a:cubicBezTo>
                  <a:cubicBezTo>
                    <a:pt x="388" y="339"/>
                    <a:pt x="433" y="350"/>
                    <a:pt x="479" y="359"/>
                  </a:cubicBezTo>
                  <a:cubicBezTo>
                    <a:pt x="515" y="366"/>
                    <a:pt x="555" y="376"/>
                    <a:pt x="593" y="376"/>
                  </a:cubicBezTo>
                  <a:cubicBezTo>
                    <a:pt x="621" y="376"/>
                    <a:pt x="649" y="371"/>
                    <a:pt x="674" y="354"/>
                  </a:cubicBezTo>
                  <a:cubicBezTo>
                    <a:pt x="731" y="315"/>
                    <a:pt x="743" y="241"/>
                    <a:pt x="695" y="188"/>
                  </a:cubicBezTo>
                  <a:cubicBezTo>
                    <a:pt x="653" y="143"/>
                    <a:pt x="596" y="142"/>
                    <a:pt x="542" y="132"/>
                  </a:cubicBezTo>
                  <a:cubicBezTo>
                    <a:pt x="497" y="123"/>
                    <a:pt x="453" y="113"/>
                    <a:pt x="409" y="101"/>
                  </a:cubicBezTo>
                  <a:cubicBezTo>
                    <a:pt x="368" y="90"/>
                    <a:pt x="326" y="76"/>
                    <a:pt x="287" y="61"/>
                  </a:cubicBezTo>
                  <a:cubicBezTo>
                    <a:pt x="276" y="58"/>
                    <a:pt x="267" y="53"/>
                    <a:pt x="256" y="49"/>
                  </a:cubicBezTo>
                  <a:cubicBezTo>
                    <a:pt x="254" y="49"/>
                    <a:pt x="254" y="49"/>
                    <a:pt x="253" y="48"/>
                  </a:cubicBezTo>
                  <a:cubicBezTo>
                    <a:pt x="251" y="46"/>
                    <a:pt x="247" y="45"/>
                    <a:pt x="245" y="44"/>
                  </a:cubicBezTo>
                  <a:cubicBezTo>
                    <a:pt x="224" y="35"/>
                    <a:pt x="203" y="24"/>
                    <a:pt x="180" y="14"/>
                  </a:cubicBezTo>
                  <a:cubicBezTo>
                    <a:pt x="163" y="5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38"/>
            <p:cNvSpPr/>
            <p:nvPr/>
          </p:nvSpPr>
          <p:spPr>
            <a:xfrm>
              <a:off x="3208862" y="1093358"/>
              <a:ext cx="21118" cy="10321"/>
            </a:xfrm>
            <a:custGeom>
              <a:rect b="b" l="l" r="r" t="t"/>
              <a:pathLst>
                <a:path extrusionOk="0" h="260" w="532">
                  <a:moveTo>
                    <a:pt x="126" y="0"/>
                  </a:moveTo>
                  <a:cubicBezTo>
                    <a:pt x="104" y="0"/>
                    <a:pt x="83" y="5"/>
                    <a:pt x="63" y="16"/>
                  </a:cubicBezTo>
                  <a:cubicBezTo>
                    <a:pt x="39" y="30"/>
                    <a:pt x="14" y="60"/>
                    <a:pt x="7" y="89"/>
                  </a:cubicBezTo>
                  <a:cubicBezTo>
                    <a:pt x="0" y="120"/>
                    <a:pt x="2" y="155"/>
                    <a:pt x="19" y="183"/>
                  </a:cubicBezTo>
                  <a:cubicBezTo>
                    <a:pt x="36" y="209"/>
                    <a:pt x="61" y="232"/>
                    <a:pt x="92" y="238"/>
                  </a:cubicBezTo>
                  <a:cubicBezTo>
                    <a:pt x="148" y="251"/>
                    <a:pt x="207" y="259"/>
                    <a:pt x="265" y="259"/>
                  </a:cubicBezTo>
                  <a:cubicBezTo>
                    <a:pt x="271" y="259"/>
                    <a:pt x="278" y="259"/>
                    <a:pt x="284" y="259"/>
                  </a:cubicBezTo>
                  <a:cubicBezTo>
                    <a:pt x="321" y="258"/>
                    <a:pt x="356" y="256"/>
                    <a:pt x="391" y="246"/>
                  </a:cubicBezTo>
                  <a:cubicBezTo>
                    <a:pt x="399" y="245"/>
                    <a:pt x="405" y="242"/>
                    <a:pt x="414" y="240"/>
                  </a:cubicBezTo>
                  <a:cubicBezTo>
                    <a:pt x="434" y="232"/>
                    <a:pt x="450" y="222"/>
                    <a:pt x="467" y="207"/>
                  </a:cubicBezTo>
                  <a:cubicBezTo>
                    <a:pt x="481" y="195"/>
                    <a:pt x="493" y="181"/>
                    <a:pt x="503" y="165"/>
                  </a:cubicBezTo>
                  <a:cubicBezTo>
                    <a:pt x="531" y="127"/>
                    <a:pt x="513" y="69"/>
                    <a:pt x="473" y="45"/>
                  </a:cubicBezTo>
                  <a:cubicBezTo>
                    <a:pt x="445" y="29"/>
                    <a:pt x="412" y="17"/>
                    <a:pt x="379" y="17"/>
                  </a:cubicBezTo>
                  <a:cubicBezTo>
                    <a:pt x="359" y="17"/>
                    <a:pt x="341" y="17"/>
                    <a:pt x="320" y="18"/>
                  </a:cubicBezTo>
                  <a:cubicBezTo>
                    <a:pt x="311" y="18"/>
                    <a:pt x="303" y="19"/>
                    <a:pt x="295" y="19"/>
                  </a:cubicBezTo>
                  <a:cubicBezTo>
                    <a:pt x="268" y="19"/>
                    <a:pt x="241" y="17"/>
                    <a:pt x="214" y="14"/>
                  </a:cubicBezTo>
                  <a:cubicBezTo>
                    <a:pt x="195" y="12"/>
                    <a:pt x="176" y="8"/>
                    <a:pt x="156" y="4"/>
                  </a:cubicBezTo>
                  <a:cubicBezTo>
                    <a:pt x="146" y="1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38"/>
            <p:cNvSpPr/>
            <p:nvPr/>
          </p:nvSpPr>
          <p:spPr>
            <a:xfrm>
              <a:off x="3412497" y="965660"/>
              <a:ext cx="54303" cy="34654"/>
            </a:xfrm>
            <a:custGeom>
              <a:rect b="b" l="l" r="r" t="t"/>
              <a:pathLst>
                <a:path extrusionOk="0" h="873" w="1368">
                  <a:moveTo>
                    <a:pt x="694" y="0"/>
                  </a:moveTo>
                  <a:cubicBezTo>
                    <a:pt x="510" y="0"/>
                    <a:pt x="313" y="50"/>
                    <a:pt x="175" y="178"/>
                  </a:cubicBezTo>
                  <a:cubicBezTo>
                    <a:pt x="73" y="271"/>
                    <a:pt x="0" y="413"/>
                    <a:pt x="42" y="553"/>
                  </a:cubicBezTo>
                  <a:cubicBezTo>
                    <a:pt x="87" y="704"/>
                    <a:pt x="228" y="794"/>
                    <a:pt x="372" y="835"/>
                  </a:cubicBezTo>
                  <a:cubicBezTo>
                    <a:pt x="410" y="845"/>
                    <a:pt x="450" y="853"/>
                    <a:pt x="491" y="860"/>
                  </a:cubicBezTo>
                  <a:cubicBezTo>
                    <a:pt x="544" y="868"/>
                    <a:pt x="600" y="872"/>
                    <a:pt x="655" y="872"/>
                  </a:cubicBezTo>
                  <a:cubicBezTo>
                    <a:pt x="909" y="872"/>
                    <a:pt x="1172" y="781"/>
                    <a:pt x="1294" y="544"/>
                  </a:cubicBezTo>
                  <a:cubicBezTo>
                    <a:pt x="1368" y="401"/>
                    <a:pt x="1325" y="255"/>
                    <a:pt x="1201" y="156"/>
                  </a:cubicBezTo>
                  <a:cubicBezTo>
                    <a:pt x="1063" y="44"/>
                    <a:pt x="873" y="2"/>
                    <a:pt x="700" y="0"/>
                  </a:cubicBezTo>
                  <a:cubicBezTo>
                    <a:pt x="698" y="0"/>
                    <a:pt x="696" y="0"/>
                    <a:pt x="69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38"/>
            <p:cNvSpPr/>
            <p:nvPr/>
          </p:nvSpPr>
          <p:spPr>
            <a:xfrm>
              <a:off x="3268683" y="1050091"/>
              <a:ext cx="54263" cy="34654"/>
            </a:xfrm>
            <a:custGeom>
              <a:rect b="b" l="l" r="r" t="t"/>
              <a:pathLst>
                <a:path extrusionOk="0" h="873" w="1367">
                  <a:moveTo>
                    <a:pt x="693" y="0"/>
                  </a:moveTo>
                  <a:cubicBezTo>
                    <a:pt x="508" y="0"/>
                    <a:pt x="312" y="50"/>
                    <a:pt x="174" y="177"/>
                  </a:cubicBezTo>
                  <a:cubicBezTo>
                    <a:pt x="72" y="271"/>
                    <a:pt x="0" y="414"/>
                    <a:pt x="42" y="554"/>
                  </a:cubicBezTo>
                  <a:cubicBezTo>
                    <a:pt x="86" y="705"/>
                    <a:pt x="227" y="795"/>
                    <a:pt x="371" y="835"/>
                  </a:cubicBezTo>
                  <a:cubicBezTo>
                    <a:pt x="409" y="846"/>
                    <a:pt x="450" y="853"/>
                    <a:pt x="490" y="859"/>
                  </a:cubicBezTo>
                  <a:cubicBezTo>
                    <a:pt x="543" y="868"/>
                    <a:pt x="598" y="872"/>
                    <a:pt x="654" y="872"/>
                  </a:cubicBezTo>
                  <a:cubicBezTo>
                    <a:pt x="907" y="872"/>
                    <a:pt x="1171" y="781"/>
                    <a:pt x="1293" y="545"/>
                  </a:cubicBezTo>
                  <a:cubicBezTo>
                    <a:pt x="1366" y="401"/>
                    <a:pt x="1324" y="254"/>
                    <a:pt x="1200" y="155"/>
                  </a:cubicBezTo>
                  <a:cubicBezTo>
                    <a:pt x="1061" y="45"/>
                    <a:pt x="872" y="2"/>
                    <a:pt x="699" y="0"/>
                  </a:cubicBezTo>
                  <a:cubicBezTo>
                    <a:pt x="697" y="0"/>
                    <a:pt x="695" y="0"/>
                    <a:pt x="69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38"/>
            <p:cNvSpPr/>
            <p:nvPr/>
          </p:nvSpPr>
          <p:spPr>
            <a:xfrm>
              <a:off x="3219143" y="782070"/>
              <a:ext cx="54303" cy="34614"/>
            </a:xfrm>
            <a:custGeom>
              <a:rect b="b" l="l" r="r" t="t"/>
              <a:pathLst>
                <a:path extrusionOk="0" h="872" w="1368">
                  <a:moveTo>
                    <a:pt x="688" y="0"/>
                  </a:moveTo>
                  <a:cubicBezTo>
                    <a:pt x="505" y="0"/>
                    <a:pt x="311" y="51"/>
                    <a:pt x="174" y="177"/>
                  </a:cubicBezTo>
                  <a:cubicBezTo>
                    <a:pt x="73" y="271"/>
                    <a:pt x="0" y="413"/>
                    <a:pt x="42" y="553"/>
                  </a:cubicBezTo>
                  <a:cubicBezTo>
                    <a:pt x="86" y="704"/>
                    <a:pt x="229" y="794"/>
                    <a:pt x="371" y="835"/>
                  </a:cubicBezTo>
                  <a:cubicBezTo>
                    <a:pt x="410" y="845"/>
                    <a:pt x="449" y="853"/>
                    <a:pt x="490" y="860"/>
                  </a:cubicBezTo>
                  <a:cubicBezTo>
                    <a:pt x="543" y="868"/>
                    <a:pt x="598" y="872"/>
                    <a:pt x="654" y="872"/>
                  </a:cubicBezTo>
                  <a:cubicBezTo>
                    <a:pt x="908" y="872"/>
                    <a:pt x="1172" y="782"/>
                    <a:pt x="1293" y="544"/>
                  </a:cubicBezTo>
                  <a:cubicBezTo>
                    <a:pt x="1368" y="401"/>
                    <a:pt x="1324" y="253"/>
                    <a:pt x="1200" y="155"/>
                  </a:cubicBezTo>
                  <a:cubicBezTo>
                    <a:pt x="1063" y="44"/>
                    <a:pt x="873" y="1"/>
                    <a:pt x="699" y="0"/>
                  </a:cubicBezTo>
                  <a:cubicBezTo>
                    <a:pt x="696" y="0"/>
                    <a:pt x="692" y="0"/>
                    <a:pt x="68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38"/>
            <p:cNvSpPr/>
            <p:nvPr/>
          </p:nvSpPr>
          <p:spPr>
            <a:xfrm>
              <a:off x="3079417" y="853204"/>
              <a:ext cx="54303" cy="34654"/>
            </a:xfrm>
            <a:custGeom>
              <a:rect b="b" l="l" r="r" t="t"/>
              <a:pathLst>
                <a:path extrusionOk="0" h="873" w="1368">
                  <a:moveTo>
                    <a:pt x="693" y="1"/>
                  </a:moveTo>
                  <a:cubicBezTo>
                    <a:pt x="510" y="1"/>
                    <a:pt x="312" y="50"/>
                    <a:pt x="175" y="178"/>
                  </a:cubicBezTo>
                  <a:cubicBezTo>
                    <a:pt x="73" y="272"/>
                    <a:pt x="0" y="413"/>
                    <a:pt x="42" y="554"/>
                  </a:cubicBezTo>
                  <a:cubicBezTo>
                    <a:pt x="86" y="705"/>
                    <a:pt x="228" y="794"/>
                    <a:pt x="371" y="835"/>
                  </a:cubicBezTo>
                  <a:cubicBezTo>
                    <a:pt x="411" y="845"/>
                    <a:pt x="449" y="854"/>
                    <a:pt x="490" y="860"/>
                  </a:cubicBezTo>
                  <a:cubicBezTo>
                    <a:pt x="543" y="868"/>
                    <a:pt x="599" y="873"/>
                    <a:pt x="655" y="873"/>
                  </a:cubicBezTo>
                  <a:cubicBezTo>
                    <a:pt x="909" y="873"/>
                    <a:pt x="1172" y="782"/>
                    <a:pt x="1293" y="544"/>
                  </a:cubicBezTo>
                  <a:cubicBezTo>
                    <a:pt x="1368" y="402"/>
                    <a:pt x="1324" y="255"/>
                    <a:pt x="1201" y="156"/>
                  </a:cubicBezTo>
                  <a:cubicBezTo>
                    <a:pt x="1063" y="44"/>
                    <a:pt x="873" y="2"/>
                    <a:pt x="699" y="1"/>
                  </a:cubicBezTo>
                  <a:cubicBezTo>
                    <a:pt x="697" y="1"/>
                    <a:pt x="695" y="1"/>
                    <a:pt x="69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38"/>
            <p:cNvSpPr/>
            <p:nvPr/>
          </p:nvSpPr>
          <p:spPr>
            <a:xfrm>
              <a:off x="3165238" y="964429"/>
              <a:ext cx="19689" cy="11273"/>
            </a:xfrm>
            <a:custGeom>
              <a:rect b="b" l="l" r="r" t="t"/>
              <a:pathLst>
                <a:path extrusionOk="0" h="284" w="496">
                  <a:moveTo>
                    <a:pt x="120" y="1"/>
                  </a:moveTo>
                  <a:cubicBezTo>
                    <a:pt x="100" y="1"/>
                    <a:pt x="79" y="7"/>
                    <a:pt x="65" y="16"/>
                  </a:cubicBezTo>
                  <a:cubicBezTo>
                    <a:pt x="45" y="28"/>
                    <a:pt x="31" y="44"/>
                    <a:pt x="20" y="67"/>
                  </a:cubicBezTo>
                  <a:cubicBezTo>
                    <a:pt x="0" y="115"/>
                    <a:pt x="18" y="173"/>
                    <a:pt x="65" y="199"/>
                  </a:cubicBezTo>
                  <a:cubicBezTo>
                    <a:pt x="104" y="221"/>
                    <a:pt x="144" y="239"/>
                    <a:pt x="186" y="254"/>
                  </a:cubicBezTo>
                  <a:cubicBezTo>
                    <a:pt x="230" y="269"/>
                    <a:pt x="274" y="277"/>
                    <a:pt x="321" y="282"/>
                  </a:cubicBezTo>
                  <a:cubicBezTo>
                    <a:pt x="331" y="283"/>
                    <a:pt x="338" y="283"/>
                    <a:pt x="347" y="283"/>
                  </a:cubicBezTo>
                  <a:cubicBezTo>
                    <a:pt x="360" y="282"/>
                    <a:pt x="373" y="282"/>
                    <a:pt x="386" y="278"/>
                  </a:cubicBezTo>
                  <a:cubicBezTo>
                    <a:pt x="397" y="276"/>
                    <a:pt x="411" y="270"/>
                    <a:pt x="422" y="265"/>
                  </a:cubicBezTo>
                  <a:cubicBezTo>
                    <a:pt x="466" y="245"/>
                    <a:pt x="495" y="191"/>
                    <a:pt x="482" y="145"/>
                  </a:cubicBezTo>
                  <a:cubicBezTo>
                    <a:pt x="468" y="101"/>
                    <a:pt x="429" y="69"/>
                    <a:pt x="386" y="58"/>
                  </a:cubicBezTo>
                  <a:cubicBezTo>
                    <a:pt x="365" y="52"/>
                    <a:pt x="344" y="49"/>
                    <a:pt x="322" y="48"/>
                  </a:cubicBezTo>
                  <a:cubicBezTo>
                    <a:pt x="263" y="39"/>
                    <a:pt x="202" y="27"/>
                    <a:pt x="146" y="5"/>
                  </a:cubicBezTo>
                  <a:cubicBezTo>
                    <a:pt x="139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38"/>
            <p:cNvSpPr/>
            <p:nvPr/>
          </p:nvSpPr>
          <p:spPr>
            <a:xfrm>
              <a:off x="3167857" y="983721"/>
              <a:ext cx="22229" cy="12623"/>
            </a:xfrm>
            <a:custGeom>
              <a:rect b="b" l="l" r="r" t="t"/>
              <a:pathLst>
                <a:path extrusionOk="0" h="318" w="560">
                  <a:moveTo>
                    <a:pt x="121" y="0"/>
                  </a:moveTo>
                  <a:cubicBezTo>
                    <a:pt x="100" y="0"/>
                    <a:pt x="75" y="7"/>
                    <a:pt x="59" y="16"/>
                  </a:cubicBezTo>
                  <a:cubicBezTo>
                    <a:pt x="39" y="31"/>
                    <a:pt x="22" y="47"/>
                    <a:pt x="13" y="71"/>
                  </a:cubicBezTo>
                  <a:cubicBezTo>
                    <a:pt x="4" y="94"/>
                    <a:pt x="0" y="121"/>
                    <a:pt x="7" y="146"/>
                  </a:cubicBezTo>
                  <a:cubicBezTo>
                    <a:pt x="17" y="172"/>
                    <a:pt x="33" y="204"/>
                    <a:pt x="61" y="216"/>
                  </a:cubicBezTo>
                  <a:cubicBezTo>
                    <a:pt x="125" y="244"/>
                    <a:pt x="189" y="269"/>
                    <a:pt x="256" y="287"/>
                  </a:cubicBezTo>
                  <a:cubicBezTo>
                    <a:pt x="285" y="295"/>
                    <a:pt x="315" y="302"/>
                    <a:pt x="345" y="308"/>
                  </a:cubicBezTo>
                  <a:cubicBezTo>
                    <a:pt x="367" y="312"/>
                    <a:pt x="391" y="317"/>
                    <a:pt x="413" y="317"/>
                  </a:cubicBezTo>
                  <a:cubicBezTo>
                    <a:pt x="437" y="317"/>
                    <a:pt x="462" y="310"/>
                    <a:pt x="484" y="303"/>
                  </a:cubicBezTo>
                  <a:cubicBezTo>
                    <a:pt x="523" y="291"/>
                    <a:pt x="552" y="259"/>
                    <a:pt x="557" y="218"/>
                  </a:cubicBezTo>
                  <a:cubicBezTo>
                    <a:pt x="559" y="180"/>
                    <a:pt x="542" y="138"/>
                    <a:pt x="506" y="118"/>
                  </a:cubicBezTo>
                  <a:lnTo>
                    <a:pt x="471" y="98"/>
                  </a:lnTo>
                  <a:cubicBezTo>
                    <a:pt x="449" y="88"/>
                    <a:pt x="429" y="83"/>
                    <a:pt x="406" y="79"/>
                  </a:cubicBezTo>
                  <a:cubicBezTo>
                    <a:pt x="376" y="73"/>
                    <a:pt x="346" y="68"/>
                    <a:pt x="318" y="61"/>
                  </a:cubicBezTo>
                  <a:cubicBezTo>
                    <a:pt x="260" y="46"/>
                    <a:pt x="203" y="29"/>
                    <a:pt x="148" y="5"/>
                  </a:cubicBezTo>
                  <a:cubicBezTo>
                    <a:pt x="140" y="1"/>
                    <a:pt x="131" y="0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38"/>
            <p:cNvSpPr/>
            <p:nvPr/>
          </p:nvSpPr>
          <p:spPr>
            <a:xfrm>
              <a:off x="3141341" y="989596"/>
              <a:ext cx="14727" cy="21157"/>
            </a:xfrm>
            <a:custGeom>
              <a:rect b="b" l="l" r="r" t="t"/>
              <a:pathLst>
                <a:path extrusionOk="0" h="533" w="371">
                  <a:moveTo>
                    <a:pt x="239" y="1"/>
                  </a:moveTo>
                  <a:cubicBezTo>
                    <a:pt x="228" y="1"/>
                    <a:pt x="217" y="2"/>
                    <a:pt x="207" y="6"/>
                  </a:cubicBezTo>
                  <a:cubicBezTo>
                    <a:pt x="177" y="14"/>
                    <a:pt x="146" y="34"/>
                    <a:pt x="133" y="63"/>
                  </a:cubicBezTo>
                  <a:cubicBezTo>
                    <a:pt x="105" y="122"/>
                    <a:pt x="80" y="184"/>
                    <a:pt x="60" y="246"/>
                  </a:cubicBezTo>
                  <a:cubicBezTo>
                    <a:pt x="37" y="325"/>
                    <a:pt x="0" y="436"/>
                    <a:pt x="70" y="501"/>
                  </a:cubicBezTo>
                  <a:cubicBezTo>
                    <a:pt x="92" y="523"/>
                    <a:pt x="118" y="532"/>
                    <a:pt x="146" y="532"/>
                  </a:cubicBezTo>
                  <a:cubicBezTo>
                    <a:pt x="165" y="532"/>
                    <a:pt x="185" y="527"/>
                    <a:pt x="205" y="518"/>
                  </a:cubicBezTo>
                  <a:cubicBezTo>
                    <a:pt x="247" y="497"/>
                    <a:pt x="269" y="448"/>
                    <a:pt x="279" y="404"/>
                  </a:cubicBezTo>
                  <a:cubicBezTo>
                    <a:pt x="284" y="381"/>
                    <a:pt x="289" y="358"/>
                    <a:pt x="294" y="335"/>
                  </a:cubicBezTo>
                  <a:cubicBezTo>
                    <a:pt x="306" y="292"/>
                    <a:pt x="320" y="250"/>
                    <a:pt x="337" y="209"/>
                  </a:cubicBezTo>
                  <a:cubicBezTo>
                    <a:pt x="340" y="201"/>
                    <a:pt x="344" y="194"/>
                    <a:pt x="346" y="188"/>
                  </a:cubicBezTo>
                  <a:cubicBezTo>
                    <a:pt x="363" y="159"/>
                    <a:pt x="370" y="126"/>
                    <a:pt x="361" y="92"/>
                  </a:cubicBezTo>
                  <a:cubicBezTo>
                    <a:pt x="352" y="64"/>
                    <a:pt x="331" y="33"/>
                    <a:pt x="304" y="18"/>
                  </a:cubicBezTo>
                  <a:cubicBezTo>
                    <a:pt x="284" y="8"/>
                    <a:pt x="262" y="1"/>
                    <a:pt x="2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38"/>
            <p:cNvSpPr/>
            <p:nvPr/>
          </p:nvSpPr>
          <p:spPr>
            <a:xfrm>
              <a:off x="3164682" y="1015040"/>
              <a:ext cx="11353" cy="17982"/>
            </a:xfrm>
            <a:custGeom>
              <a:rect b="b" l="l" r="r" t="t"/>
              <a:pathLst>
                <a:path extrusionOk="0" h="453" w="286">
                  <a:moveTo>
                    <a:pt x="127" y="1"/>
                  </a:moveTo>
                  <a:cubicBezTo>
                    <a:pt x="116" y="1"/>
                    <a:pt x="106" y="2"/>
                    <a:pt x="96" y="5"/>
                  </a:cubicBezTo>
                  <a:cubicBezTo>
                    <a:pt x="65" y="16"/>
                    <a:pt x="35" y="33"/>
                    <a:pt x="20" y="63"/>
                  </a:cubicBezTo>
                  <a:cubicBezTo>
                    <a:pt x="16" y="74"/>
                    <a:pt x="11" y="83"/>
                    <a:pt x="7" y="94"/>
                  </a:cubicBezTo>
                  <a:cubicBezTo>
                    <a:pt x="1" y="116"/>
                    <a:pt x="1" y="137"/>
                    <a:pt x="7" y="161"/>
                  </a:cubicBezTo>
                  <a:cubicBezTo>
                    <a:pt x="13" y="201"/>
                    <a:pt x="20" y="241"/>
                    <a:pt x="27" y="281"/>
                  </a:cubicBezTo>
                  <a:cubicBezTo>
                    <a:pt x="29" y="300"/>
                    <a:pt x="32" y="320"/>
                    <a:pt x="35" y="339"/>
                  </a:cubicBezTo>
                  <a:cubicBezTo>
                    <a:pt x="39" y="357"/>
                    <a:pt x="49" y="374"/>
                    <a:pt x="59" y="388"/>
                  </a:cubicBezTo>
                  <a:cubicBezTo>
                    <a:pt x="74" y="408"/>
                    <a:pt x="84" y="420"/>
                    <a:pt x="105" y="433"/>
                  </a:cubicBezTo>
                  <a:cubicBezTo>
                    <a:pt x="108" y="435"/>
                    <a:pt x="111" y="437"/>
                    <a:pt x="115" y="439"/>
                  </a:cubicBezTo>
                  <a:cubicBezTo>
                    <a:pt x="131" y="448"/>
                    <a:pt x="148" y="452"/>
                    <a:pt x="166" y="452"/>
                  </a:cubicBezTo>
                  <a:cubicBezTo>
                    <a:pt x="192" y="452"/>
                    <a:pt x="218" y="443"/>
                    <a:pt x="236" y="424"/>
                  </a:cubicBezTo>
                  <a:cubicBezTo>
                    <a:pt x="253" y="406"/>
                    <a:pt x="269" y="386"/>
                    <a:pt x="277" y="361"/>
                  </a:cubicBezTo>
                  <a:cubicBezTo>
                    <a:pt x="282" y="344"/>
                    <a:pt x="285" y="325"/>
                    <a:pt x="285" y="307"/>
                  </a:cubicBezTo>
                  <a:cubicBezTo>
                    <a:pt x="285" y="287"/>
                    <a:pt x="280" y="263"/>
                    <a:pt x="277" y="246"/>
                  </a:cubicBezTo>
                  <a:cubicBezTo>
                    <a:pt x="275" y="235"/>
                    <a:pt x="273" y="225"/>
                    <a:pt x="272" y="216"/>
                  </a:cubicBezTo>
                  <a:lnTo>
                    <a:pt x="252" y="94"/>
                  </a:lnTo>
                  <a:cubicBezTo>
                    <a:pt x="247" y="63"/>
                    <a:pt x="217" y="32"/>
                    <a:pt x="194" y="18"/>
                  </a:cubicBezTo>
                  <a:cubicBezTo>
                    <a:pt x="174" y="7"/>
                    <a:pt x="151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38"/>
            <p:cNvSpPr/>
            <p:nvPr/>
          </p:nvSpPr>
          <p:spPr>
            <a:xfrm>
              <a:off x="3344659" y="856618"/>
              <a:ext cx="20046" cy="14449"/>
            </a:xfrm>
            <a:custGeom>
              <a:rect b="b" l="l" r="r" t="t"/>
              <a:pathLst>
                <a:path extrusionOk="0" h="364" w="505">
                  <a:moveTo>
                    <a:pt x="375" y="1"/>
                  </a:moveTo>
                  <a:cubicBezTo>
                    <a:pt x="316" y="1"/>
                    <a:pt x="255" y="33"/>
                    <a:pt x="205" y="62"/>
                  </a:cubicBezTo>
                  <a:cubicBezTo>
                    <a:pt x="145" y="97"/>
                    <a:pt x="89" y="140"/>
                    <a:pt x="41" y="190"/>
                  </a:cubicBezTo>
                  <a:cubicBezTo>
                    <a:pt x="3" y="227"/>
                    <a:pt x="0" y="296"/>
                    <a:pt x="41" y="333"/>
                  </a:cubicBezTo>
                  <a:cubicBezTo>
                    <a:pt x="60" y="351"/>
                    <a:pt x="85" y="364"/>
                    <a:pt x="110" y="364"/>
                  </a:cubicBezTo>
                  <a:cubicBezTo>
                    <a:pt x="111" y="364"/>
                    <a:pt x="112" y="364"/>
                    <a:pt x="113" y="364"/>
                  </a:cubicBezTo>
                  <a:cubicBezTo>
                    <a:pt x="141" y="363"/>
                    <a:pt x="163" y="352"/>
                    <a:pt x="185" y="333"/>
                  </a:cubicBezTo>
                  <a:cubicBezTo>
                    <a:pt x="188" y="330"/>
                    <a:pt x="192" y="327"/>
                    <a:pt x="196" y="323"/>
                  </a:cubicBezTo>
                  <a:cubicBezTo>
                    <a:pt x="234" y="296"/>
                    <a:pt x="274" y="273"/>
                    <a:pt x="317" y="253"/>
                  </a:cubicBezTo>
                  <a:cubicBezTo>
                    <a:pt x="338" y="245"/>
                    <a:pt x="360" y="238"/>
                    <a:pt x="380" y="231"/>
                  </a:cubicBezTo>
                  <a:cubicBezTo>
                    <a:pt x="427" y="216"/>
                    <a:pt x="465" y="188"/>
                    <a:pt x="489" y="144"/>
                  </a:cubicBezTo>
                  <a:cubicBezTo>
                    <a:pt x="499" y="124"/>
                    <a:pt x="504" y="99"/>
                    <a:pt x="498" y="78"/>
                  </a:cubicBezTo>
                  <a:cubicBezTo>
                    <a:pt x="490" y="56"/>
                    <a:pt x="477" y="42"/>
                    <a:pt x="459" y="28"/>
                  </a:cubicBezTo>
                  <a:cubicBezTo>
                    <a:pt x="432" y="8"/>
                    <a:pt x="404" y="1"/>
                    <a:pt x="37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38"/>
            <p:cNvSpPr/>
            <p:nvPr/>
          </p:nvSpPr>
          <p:spPr>
            <a:xfrm>
              <a:off x="3365062" y="874917"/>
              <a:ext cx="18418" cy="14608"/>
            </a:xfrm>
            <a:custGeom>
              <a:rect b="b" l="l" r="r" t="t"/>
              <a:pathLst>
                <a:path extrusionOk="0" h="368" w="464">
                  <a:moveTo>
                    <a:pt x="127" y="1"/>
                  </a:moveTo>
                  <a:cubicBezTo>
                    <a:pt x="105" y="1"/>
                    <a:pt x="80" y="7"/>
                    <a:pt x="64" y="17"/>
                  </a:cubicBezTo>
                  <a:cubicBezTo>
                    <a:pt x="42" y="32"/>
                    <a:pt x="26" y="49"/>
                    <a:pt x="15" y="74"/>
                  </a:cubicBezTo>
                  <a:cubicBezTo>
                    <a:pt x="5" y="97"/>
                    <a:pt x="1" y="128"/>
                    <a:pt x="9" y="153"/>
                  </a:cubicBezTo>
                  <a:cubicBezTo>
                    <a:pt x="17" y="180"/>
                    <a:pt x="36" y="211"/>
                    <a:pt x="63" y="224"/>
                  </a:cubicBezTo>
                  <a:cubicBezTo>
                    <a:pt x="125" y="251"/>
                    <a:pt x="183" y="287"/>
                    <a:pt x="235" y="329"/>
                  </a:cubicBezTo>
                  <a:cubicBezTo>
                    <a:pt x="233" y="327"/>
                    <a:pt x="231" y="325"/>
                    <a:pt x="229" y="324"/>
                  </a:cubicBezTo>
                  <a:lnTo>
                    <a:pt x="229" y="324"/>
                  </a:lnTo>
                  <a:cubicBezTo>
                    <a:pt x="243" y="334"/>
                    <a:pt x="258" y="344"/>
                    <a:pt x="274" y="351"/>
                  </a:cubicBezTo>
                  <a:cubicBezTo>
                    <a:pt x="292" y="360"/>
                    <a:pt x="311" y="367"/>
                    <a:pt x="332" y="367"/>
                  </a:cubicBezTo>
                  <a:cubicBezTo>
                    <a:pt x="333" y="367"/>
                    <a:pt x="335" y="367"/>
                    <a:pt x="336" y="367"/>
                  </a:cubicBezTo>
                  <a:cubicBezTo>
                    <a:pt x="349" y="367"/>
                    <a:pt x="361" y="365"/>
                    <a:pt x="372" y="362"/>
                  </a:cubicBezTo>
                  <a:cubicBezTo>
                    <a:pt x="400" y="356"/>
                    <a:pt x="423" y="337"/>
                    <a:pt x="437" y="314"/>
                  </a:cubicBezTo>
                  <a:cubicBezTo>
                    <a:pt x="463" y="275"/>
                    <a:pt x="458" y="219"/>
                    <a:pt x="431" y="183"/>
                  </a:cubicBezTo>
                  <a:cubicBezTo>
                    <a:pt x="420" y="168"/>
                    <a:pt x="410" y="155"/>
                    <a:pt x="397" y="143"/>
                  </a:cubicBezTo>
                  <a:cubicBezTo>
                    <a:pt x="384" y="132"/>
                    <a:pt x="369" y="121"/>
                    <a:pt x="355" y="111"/>
                  </a:cubicBezTo>
                  <a:cubicBezTo>
                    <a:pt x="293" y="67"/>
                    <a:pt x="228" y="34"/>
                    <a:pt x="157" y="6"/>
                  </a:cubicBezTo>
                  <a:cubicBezTo>
                    <a:pt x="149" y="2"/>
                    <a:pt x="138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38"/>
            <p:cNvSpPr/>
            <p:nvPr/>
          </p:nvSpPr>
          <p:spPr>
            <a:xfrm>
              <a:off x="3395508" y="867931"/>
              <a:ext cx="1191" cy="595"/>
            </a:xfrm>
            <a:custGeom>
              <a:rect b="b" l="l" r="r" t="t"/>
              <a:pathLst>
                <a:path extrusionOk="0" h="15" w="30">
                  <a:moveTo>
                    <a:pt x="0" y="0"/>
                  </a:moveTo>
                  <a:cubicBezTo>
                    <a:pt x="0" y="2"/>
                    <a:pt x="0" y="2"/>
                    <a:pt x="2" y="2"/>
                  </a:cubicBezTo>
                  <a:lnTo>
                    <a:pt x="29" y="14"/>
                  </a:lnTo>
                  <a:cubicBezTo>
                    <a:pt x="20" y="9"/>
                    <a:pt x="10" y="5"/>
                    <a:pt x="0" y="0"/>
                  </a:cubicBezTo>
                  <a:close/>
                </a:path>
              </a:pathLst>
            </a:custGeom>
            <a:solidFill>
              <a:srgbClr val="E5A9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38"/>
            <p:cNvSpPr/>
            <p:nvPr/>
          </p:nvSpPr>
          <p:spPr>
            <a:xfrm>
              <a:off x="3381773" y="856141"/>
              <a:ext cx="22110" cy="12821"/>
            </a:xfrm>
            <a:custGeom>
              <a:rect b="b" l="l" r="r" t="t"/>
              <a:pathLst>
                <a:path extrusionOk="0" h="323" w="557">
                  <a:moveTo>
                    <a:pt x="119" y="1"/>
                  </a:moveTo>
                  <a:cubicBezTo>
                    <a:pt x="58" y="1"/>
                    <a:pt x="1" y="55"/>
                    <a:pt x="3" y="118"/>
                  </a:cubicBezTo>
                  <a:cubicBezTo>
                    <a:pt x="6" y="185"/>
                    <a:pt x="54" y="230"/>
                    <a:pt x="120" y="235"/>
                  </a:cubicBezTo>
                  <a:cubicBezTo>
                    <a:pt x="127" y="235"/>
                    <a:pt x="133" y="236"/>
                    <a:pt x="139" y="237"/>
                  </a:cubicBezTo>
                  <a:cubicBezTo>
                    <a:pt x="196" y="246"/>
                    <a:pt x="254" y="262"/>
                    <a:pt x="308" y="285"/>
                  </a:cubicBezTo>
                  <a:cubicBezTo>
                    <a:pt x="320" y="289"/>
                    <a:pt x="334" y="296"/>
                    <a:pt x="346" y="302"/>
                  </a:cubicBezTo>
                  <a:cubicBezTo>
                    <a:pt x="371" y="312"/>
                    <a:pt x="392" y="321"/>
                    <a:pt x="419" y="322"/>
                  </a:cubicBezTo>
                  <a:cubicBezTo>
                    <a:pt x="422" y="323"/>
                    <a:pt x="425" y="323"/>
                    <a:pt x="427" y="323"/>
                  </a:cubicBezTo>
                  <a:cubicBezTo>
                    <a:pt x="440" y="323"/>
                    <a:pt x="453" y="321"/>
                    <a:pt x="467" y="318"/>
                  </a:cubicBezTo>
                  <a:cubicBezTo>
                    <a:pt x="492" y="314"/>
                    <a:pt x="522" y="288"/>
                    <a:pt x="534" y="267"/>
                  </a:cubicBezTo>
                  <a:cubicBezTo>
                    <a:pt x="547" y="240"/>
                    <a:pt x="557" y="207"/>
                    <a:pt x="546" y="181"/>
                  </a:cubicBezTo>
                  <a:cubicBezTo>
                    <a:pt x="541" y="166"/>
                    <a:pt x="536" y="153"/>
                    <a:pt x="526" y="141"/>
                  </a:cubicBezTo>
                  <a:cubicBezTo>
                    <a:pt x="511" y="119"/>
                    <a:pt x="497" y="106"/>
                    <a:pt x="474" y="90"/>
                  </a:cubicBezTo>
                  <a:cubicBezTo>
                    <a:pt x="463" y="83"/>
                    <a:pt x="450" y="77"/>
                    <a:pt x="438" y="69"/>
                  </a:cubicBezTo>
                  <a:cubicBezTo>
                    <a:pt x="403" y="53"/>
                    <a:pt x="364" y="40"/>
                    <a:pt x="325" y="29"/>
                  </a:cubicBezTo>
                  <a:cubicBezTo>
                    <a:pt x="259" y="11"/>
                    <a:pt x="189" y="2"/>
                    <a:pt x="120" y="1"/>
                  </a:cubicBez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38"/>
            <p:cNvSpPr/>
            <p:nvPr/>
          </p:nvSpPr>
          <p:spPr>
            <a:xfrm>
              <a:off x="3333544" y="880435"/>
              <a:ext cx="19689" cy="12861"/>
            </a:xfrm>
            <a:custGeom>
              <a:rect b="b" l="l" r="r" t="t"/>
              <a:pathLst>
                <a:path extrusionOk="0" h="324" w="496">
                  <a:moveTo>
                    <a:pt x="386" y="0"/>
                  </a:moveTo>
                  <a:cubicBezTo>
                    <a:pt x="376" y="0"/>
                    <a:pt x="366" y="1"/>
                    <a:pt x="355" y="3"/>
                  </a:cubicBezTo>
                  <a:cubicBezTo>
                    <a:pt x="343" y="4"/>
                    <a:pt x="331" y="6"/>
                    <a:pt x="321" y="8"/>
                  </a:cubicBezTo>
                  <a:cubicBezTo>
                    <a:pt x="310" y="12"/>
                    <a:pt x="299" y="17"/>
                    <a:pt x="289" y="20"/>
                  </a:cubicBezTo>
                  <a:cubicBezTo>
                    <a:pt x="267" y="29"/>
                    <a:pt x="244" y="37"/>
                    <a:pt x="222" y="46"/>
                  </a:cubicBezTo>
                  <a:cubicBezTo>
                    <a:pt x="178" y="64"/>
                    <a:pt x="134" y="80"/>
                    <a:pt x="91" y="96"/>
                  </a:cubicBezTo>
                  <a:cubicBezTo>
                    <a:pt x="62" y="106"/>
                    <a:pt x="37" y="122"/>
                    <a:pt x="21" y="149"/>
                  </a:cubicBezTo>
                  <a:cubicBezTo>
                    <a:pt x="7" y="174"/>
                    <a:pt x="0" y="210"/>
                    <a:pt x="10" y="237"/>
                  </a:cubicBezTo>
                  <a:cubicBezTo>
                    <a:pt x="19" y="265"/>
                    <a:pt x="36" y="293"/>
                    <a:pt x="63" y="306"/>
                  </a:cubicBezTo>
                  <a:cubicBezTo>
                    <a:pt x="81" y="316"/>
                    <a:pt x="103" y="323"/>
                    <a:pt x="124" y="323"/>
                  </a:cubicBezTo>
                  <a:cubicBezTo>
                    <a:pt x="134" y="323"/>
                    <a:pt x="143" y="322"/>
                    <a:pt x="152" y="319"/>
                  </a:cubicBezTo>
                  <a:cubicBezTo>
                    <a:pt x="196" y="301"/>
                    <a:pt x="241" y="284"/>
                    <a:pt x="285" y="268"/>
                  </a:cubicBezTo>
                  <a:cubicBezTo>
                    <a:pt x="306" y="259"/>
                    <a:pt x="329" y="251"/>
                    <a:pt x="349" y="243"/>
                  </a:cubicBezTo>
                  <a:cubicBezTo>
                    <a:pt x="360" y="238"/>
                    <a:pt x="371" y="235"/>
                    <a:pt x="382" y="231"/>
                  </a:cubicBezTo>
                  <a:cubicBezTo>
                    <a:pt x="404" y="222"/>
                    <a:pt x="420" y="215"/>
                    <a:pt x="439" y="201"/>
                  </a:cubicBezTo>
                  <a:cubicBezTo>
                    <a:pt x="457" y="188"/>
                    <a:pt x="473" y="171"/>
                    <a:pt x="482" y="149"/>
                  </a:cubicBezTo>
                  <a:cubicBezTo>
                    <a:pt x="492" y="128"/>
                    <a:pt x="496" y="101"/>
                    <a:pt x="488" y="79"/>
                  </a:cubicBezTo>
                  <a:cubicBezTo>
                    <a:pt x="485" y="71"/>
                    <a:pt x="479" y="60"/>
                    <a:pt x="477" y="53"/>
                  </a:cubicBezTo>
                  <a:cubicBezTo>
                    <a:pt x="472" y="45"/>
                    <a:pt x="466" y="39"/>
                    <a:pt x="460" y="30"/>
                  </a:cubicBezTo>
                  <a:cubicBezTo>
                    <a:pt x="450" y="20"/>
                    <a:pt x="440" y="12"/>
                    <a:pt x="425" y="8"/>
                  </a:cubicBezTo>
                  <a:cubicBezTo>
                    <a:pt x="411" y="2"/>
                    <a:pt x="398" y="0"/>
                    <a:pt x="38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38"/>
            <p:cNvSpPr/>
            <p:nvPr/>
          </p:nvSpPr>
          <p:spPr>
            <a:xfrm>
              <a:off x="3146502" y="678387"/>
              <a:ext cx="17148" cy="17585"/>
            </a:xfrm>
            <a:custGeom>
              <a:rect b="b" l="l" r="r" t="t"/>
              <a:pathLst>
                <a:path extrusionOk="0" h="443" w="432">
                  <a:moveTo>
                    <a:pt x="325" y="0"/>
                  </a:moveTo>
                  <a:cubicBezTo>
                    <a:pt x="298" y="0"/>
                    <a:pt x="280" y="10"/>
                    <a:pt x="257" y="20"/>
                  </a:cubicBezTo>
                  <a:cubicBezTo>
                    <a:pt x="236" y="29"/>
                    <a:pt x="216" y="44"/>
                    <a:pt x="200" y="59"/>
                  </a:cubicBezTo>
                  <a:cubicBezTo>
                    <a:pt x="178" y="78"/>
                    <a:pt x="157" y="96"/>
                    <a:pt x="137" y="119"/>
                  </a:cubicBezTo>
                  <a:cubicBezTo>
                    <a:pt x="92" y="168"/>
                    <a:pt x="53" y="222"/>
                    <a:pt x="18" y="280"/>
                  </a:cubicBezTo>
                  <a:cubicBezTo>
                    <a:pt x="4" y="303"/>
                    <a:pt x="1" y="337"/>
                    <a:pt x="8" y="363"/>
                  </a:cubicBezTo>
                  <a:cubicBezTo>
                    <a:pt x="14" y="387"/>
                    <a:pt x="34" y="415"/>
                    <a:pt x="58" y="427"/>
                  </a:cubicBezTo>
                  <a:cubicBezTo>
                    <a:pt x="74" y="437"/>
                    <a:pt x="93" y="442"/>
                    <a:pt x="113" y="442"/>
                  </a:cubicBezTo>
                  <a:cubicBezTo>
                    <a:pt x="122" y="442"/>
                    <a:pt x="131" y="441"/>
                    <a:pt x="140" y="438"/>
                  </a:cubicBezTo>
                  <a:cubicBezTo>
                    <a:pt x="169" y="428"/>
                    <a:pt x="189" y="412"/>
                    <a:pt x="206" y="389"/>
                  </a:cubicBezTo>
                  <a:cubicBezTo>
                    <a:pt x="210" y="384"/>
                    <a:pt x="212" y="380"/>
                    <a:pt x="216" y="374"/>
                  </a:cubicBezTo>
                  <a:cubicBezTo>
                    <a:pt x="246" y="337"/>
                    <a:pt x="279" y="301"/>
                    <a:pt x="314" y="267"/>
                  </a:cubicBezTo>
                  <a:cubicBezTo>
                    <a:pt x="332" y="250"/>
                    <a:pt x="351" y="235"/>
                    <a:pt x="368" y="217"/>
                  </a:cubicBezTo>
                  <a:cubicBezTo>
                    <a:pt x="378" y="208"/>
                    <a:pt x="386" y="199"/>
                    <a:pt x="393" y="189"/>
                  </a:cubicBezTo>
                  <a:cubicBezTo>
                    <a:pt x="408" y="171"/>
                    <a:pt x="421" y="155"/>
                    <a:pt x="427" y="132"/>
                  </a:cubicBezTo>
                  <a:cubicBezTo>
                    <a:pt x="430" y="120"/>
                    <a:pt x="431" y="108"/>
                    <a:pt x="432" y="94"/>
                  </a:cubicBezTo>
                  <a:cubicBezTo>
                    <a:pt x="430" y="89"/>
                    <a:pt x="430" y="80"/>
                    <a:pt x="429" y="72"/>
                  </a:cubicBezTo>
                  <a:cubicBezTo>
                    <a:pt x="426" y="61"/>
                    <a:pt x="419" y="48"/>
                    <a:pt x="412" y="41"/>
                  </a:cubicBezTo>
                  <a:cubicBezTo>
                    <a:pt x="400" y="25"/>
                    <a:pt x="383" y="11"/>
                    <a:pt x="363" y="7"/>
                  </a:cubicBezTo>
                  <a:cubicBezTo>
                    <a:pt x="351" y="5"/>
                    <a:pt x="337" y="1"/>
                    <a:pt x="32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38"/>
            <p:cNvSpPr/>
            <p:nvPr/>
          </p:nvSpPr>
          <p:spPr>
            <a:xfrm>
              <a:off x="3169128" y="695535"/>
              <a:ext cx="17505" cy="12583"/>
            </a:xfrm>
            <a:custGeom>
              <a:rect b="b" l="l" r="r" t="t"/>
              <a:pathLst>
                <a:path extrusionOk="0" h="317" w="441">
                  <a:moveTo>
                    <a:pt x="119" y="1"/>
                  </a:moveTo>
                  <a:cubicBezTo>
                    <a:pt x="98" y="1"/>
                    <a:pt x="74" y="7"/>
                    <a:pt x="59" y="17"/>
                  </a:cubicBezTo>
                  <a:cubicBezTo>
                    <a:pt x="38" y="31"/>
                    <a:pt x="22" y="49"/>
                    <a:pt x="14" y="70"/>
                  </a:cubicBezTo>
                  <a:cubicBezTo>
                    <a:pt x="4" y="93"/>
                    <a:pt x="0" y="120"/>
                    <a:pt x="9" y="143"/>
                  </a:cubicBezTo>
                  <a:cubicBezTo>
                    <a:pt x="17" y="169"/>
                    <a:pt x="35" y="199"/>
                    <a:pt x="61" y="211"/>
                  </a:cubicBezTo>
                  <a:cubicBezTo>
                    <a:pt x="102" y="231"/>
                    <a:pt x="144" y="252"/>
                    <a:pt x="187" y="271"/>
                  </a:cubicBezTo>
                  <a:cubicBezTo>
                    <a:pt x="214" y="285"/>
                    <a:pt x="243" y="298"/>
                    <a:pt x="271" y="307"/>
                  </a:cubicBezTo>
                  <a:cubicBezTo>
                    <a:pt x="290" y="312"/>
                    <a:pt x="308" y="317"/>
                    <a:pt x="326" y="317"/>
                  </a:cubicBezTo>
                  <a:cubicBezTo>
                    <a:pt x="335" y="317"/>
                    <a:pt x="344" y="316"/>
                    <a:pt x="353" y="313"/>
                  </a:cubicBezTo>
                  <a:cubicBezTo>
                    <a:pt x="386" y="304"/>
                    <a:pt x="415" y="282"/>
                    <a:pt x="427" y="251"/>
                  </a:cubicBezTo>
                  <a:cubicBezTo>
                    <a:pt x="441" y="218"/>
                    <a:pt x="438" y="179"/>
                    <a:pt x="420" y="151"/>
                  </a:cubicBezTo>
                  <a:cubicBezTo>
                    <a:pt x="405" y="127"/>
                    <a:pt x="384" y="113"/>
                    <a:pt x="360" y="99"/>
                  </a:cubicBezTo>
                  <a:cubicBezTo>
                    <a:pt x="334" y="81"/>
                    <a:pt x="303" y="72"/>
                    <a:pt x="275" y="59"/>
                  </a:cubicBezTo>
                  <a:cubicBezTo>
                    <a:pt x="233" y="41"/>
                    <a:pt x="189" y="23"/>
                    <a:pt x="146" y="6"/>
                  </a:cubicBezTo>
                  <a:cubicBezTo>
                    <a:pt x="139" y="2"/>
                    <a:pt x="129" y="1"/>
                    <a:pt x="11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38"/>
            <p:cNvSpPr/>
            <p:nvPr/>
          </p:nvSpPr>
          <p:spPr>
            <a:xfrm>
              <a:off x="3177821" y="671957"/>
              <a:ext cx="20403" cy="11948"/>
            </a:xfrm>
            <a:custGeom>
              <a:rect b="b" l="l" r="r" t="t"/>
              <a:pathLst>
                <a:path extrusionOk="0" h="301" w="514">
                  <a:moveTo>
                    <a:pt x="369" y="0"/>
                  </a:moveTo>
                  <a:cubicBezTo>
                    <a:pt x="353" y="0"/>
                    <a:pt x="337" y="2"/>
                    <a:pt x="320" y="5"/>
                  </a:cubicBezTo>
                  <a:cubicBezTo>
                    <a:pt x="294" y="9"/>
                    <a:pt x="270" y="20"/>
                    <a:pt x="245" y="27"/>
                  </a:cubicBezTo>
                  <a:cubicBezTo>
                    <a:pt x="193" y="44"/>
                    <a:pt x="142" y="59"/>
                    <a:pt x="90" y="77"/>
                  </a:cubicBezTo>
                  <a:cubicBezTo>
                    <a:pt x="61" y="85"/>
                    <a:pt x="36" y="104"/>
                    <a:pt x="21" y="129"/>
                  </a:cubicBezTo>
                  <a:cubicBezTo>
                    <a:pt x="6" y="153"/>
                    <a:pt x="0" y="190"/>
                    <a:pt x="9" y="218"/>
                  </a:cubicBezTo>
                  <a:cubicBezTo>
                    <a:pt x="25" y="267"/>
                    <a:pt x="70" y="301"/>
                    <a:pt x="120" y="301"/>
                  </a:cubicBezTo>
                  <a:cubicBezTo>
                    <a:pt x="130" y="301"/>
                    <a:pt x="140" y="299"/>
                    <a:pt x="150" y="297"/>
                  </a:cubicBezTo>
                  <a:lnTo>
                    <a:pt x="306" y="254"/>
                  </a:lnTo>
                  <a:cubicBezTo>
                    <a:pt x="330" y="247"/>
                    <a:pt x="356" y="242"/>
                    <a:pt x="381" y="231"/>
                  </a:cubicBezTo>
                  <a:cubicBezTo>
                    <a:pt x="400" y="224"/>
                    <a:pt x="417" y="219"/>
                    <a:pt x="432" y="205"/>
                  </a:cubicBezTo>
                  <a:cubicBezTo>
                    <a:pt x="441" y="199"/>
                    <a:pt x="449" y="193"/>
                    <a:pt x="457" y="186"/>
                  </a:cubicBezTo>
                  <a:cubicBezTo>
                    <a:pt x="471" y="174"/>
                    <a:pt x="481" y="158"/>
                    <a:pt x="489" y="143"/>
                  </a:cubicBezTo>
                  <a:cubicBezTo>
                    <a:pt x="513" y="101"/>
                    <a:pt x="504" y="49"/>
                    <a:pt x="459" y="25"/>
                  </a:cubicBezTo>
                  <a:cubicBezTo>
                    <a:pt x="436" y="10"/>
                    <a:pt x="412" y="4"/>
                    <a:pt x="386" y="1"/>
                  </a:cubicBezTo>
                  <a:cubicBezTo>
                    <a:pt x="381" y="0"/>
                    <a:pt x="375" y="0"/>
                    <a:pt x="36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38"/>
            <p:cNvSpPr/>
            <p:nvPr/>
          </p:nvSpPr>
          <p:spPr>
            <a:xfrm>
              <a:off x="3198383" y="694821"/>
              <a:ext cx="19093" cy="12186"/>
            </a:xfrm>
            <a:custGeom>
              <a:rect b="b" l="l" r="r" t="t"/>
              <a:pathLst>
                <a:path extrusionOk="0" h="307" w="481">
                  <a:moveTo>
                    <a:pt x="132" y="0"/>
                  </a:moveTo>
                  <a:cubicBezTo>
                    <a:pt x="121" y="0"/>
                    <a:pt x="111" y="1"/>
                    <a:pt x="101" y="4"/>
                  </a:cubicBezTo>
                  <a:cubicBezTo>
                    <a:pt x="70" y="12"/>
                    <a:pt x="38" y="35"/>
                    <a:pt x="24" y="64"/>
                  </a:cubicBezTo>
                  <a:cubicBezTo>
                    <a:pt x="8" y="95"/>
                    <a:pt x="1" y="131"/>
                    <a:pt x="11" y="163"/>
                  </a:cubicBezTo>
                  <a:cubicBezTo>
                    <a:pt x="21" y="195"/>
                    <a:pt x="40" y="225"/>
                    <a:pt x="70" y="240"/>
                  </a:cubicBezTo>
                  <a:cubicBezTo>
                    <a:pt x="108" y="261"/>
                    <a:pt x="150" y="278"/>
                    <a:pt x="191" y="289"/>
                  </a:cubicBezTo>
                  <a:cubicBezTo>
                    <a:pt x="209" y="295"/>
                    <a:pt x="226" y="298"/>
                    <a:pt x="243" y="300"/>
                  </a:cubicBezTo>
                  <a:cubicBezTo>
                    <a:pt x="262" y="303"/>
                    <a:pt x="280" y="305"/>
                    <a:pt x="297" y="306"/>
                  </a:cubicBezTo>
                  <a:cubicBezTo>
                    <a:pt x="302" y="307"/>
                    <a:pt x="306" y="307"/>
                    <a:pt x="310" y="307"/>
                  </a:cubicBezTo>
                  <a:cubicBezTo>
                    <a:pt x="319" y="307"/>
                    <a:pt x="328" y="306"/>
                    <a:pt x="339" y="305"/>
                  </a:cubicBezTo>
                  <a:cubicBezTo>
                    <a:pt x="362" y="303"/>
                    <a:pt x="382" y="299"/>
                    <a:pt x="403" y="287"/>
                  </a:cubicBezTo>
                  <a:cubicBezTo>
                    <a:pt x="417" y="279"/>
                    <a:pt x="430" y="269"/>
                    <a:pt x="440" y="257"/>
                  </a:cubicBezTo>
                  <a:cubicBezTo>
                    <a:pt x="470" y="220"/>
                    <a:pt x="481" y="173"/>
                    <a:pt x="456" y="127"/>
                  </a:cubicBezTo>
                  <a:cubicBezTo>
                    <a:pt x="438" y="93"/>
                    <a:pt x="398" y="67"/>
                    <a:pt x="362" y="59"/>
                  </a:cubicBezTo>
                  <a:cubicBezTo>
                    <a:pt x="342" y="55"/>
                    <a:pt x="323" y="53"/>
                    <a:pt x="304" y="51"/>
                  </a:cubicBezTo>
                  <a:cubicBezTo>
                    <a:pt x="277" y="47"/>
                    <a:pt x="249" y="39"/>
                    <a:pt x="222" y="29"/>
                  </a:cubicBezTo>
                  <a:lnTo>
                    <a:pt x="200" y="18"/>
                  </a:lnTo>
                  <a:cubicBezTo>
                    <a:pt x="179" y="6"/>
                    <a:pt x="155" y="0"/>
                    <a:pt x="1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38"/>
            <p:cNvSpPr/>
            <p:nvPr/>
          </p:nvSpPr>
          <p:spPr>
            <a:xfrm>
              <a:off x="3000821" y="783301"/>
              <a:ext cx="1231" cy="159"/>
            </a:xfrm>
            <a:custGeom>
              <a:rect b="b" l="l" r="r" t="t"/>
              <a:pathLst>
                <a:path extrusionOk="0" h="4" w="31">
                  <a:moveTo>
                    <a:pt x="27" y="1"/>
                  </a:moveTo>
                  <a:cubicBezTo>
                    <a:pt x="17" y="2"/>
                    <a:pt x="9" y="3"/>
                    <a:pt x="1" y="4"/>
                  </a:cubicBezTo>
                  <a:cubicBezTo>
                    <a:pt x="10" y="3"/>
                    <a:pt x="20" y="2"/>
                    <a:pt x="31" y="1"/>
                  </a:cubicBezTo>
                  <a:close/>
                </a:path>
              </a:pathLst>
            </a:custGeom>
            <a:solidFill>
              <a:srgbClr val="E5A9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38"/>
            <p:cNvSpPr/>
            <p:nvPr/>
          </p:nvSpPr>
          <p:spPr>
            <a:xfrm>
              <a:off x="2983038" y="774290"/>
              <a:ext cx="22825" cy="11710"/>
            </a:xfrm>
            <a:custGeom>
              <a:rect b="b" l="l" r="r" t="t"/>
              <a:pathLst>
                <a:path extrusionOk="0" h="295" w="575">
                  <a:moveTo>
                    <a:pt x="418" y="0"/>
                  </a:moveTo>
                  <a:cubicBezTo>
                    <a:pt x="364" y="0"/>
                    <a:pt x="310" y="12"/>
                    <a:pt x="258" y="27"/>
                  </a:cubicBezTo>
                  <a:cubicBezTo>
                    <a:pt x="192" y="44"/>
                    <a:pt x="127" y="72"/>
                    <a:pt x="67" y="106"/>
                  </a:cubicBezTo>
                  <a:cubicBezTo>
                    <a:pt x="21" y="132"/>
                    <a:pt x="1" y="200"/>
                    <a:pt x="31" y="245"/>
                  </a:cubicBezTo>
                  <a:cubicBezTo>
                    <a:pt x="44" y="267"/>
                    <a:pt x="65" y="286"/>
                    <a:pt x="91" y="292"/>
                  </a:cubicBezTo>
                  <a:cubicBezTo>
                    <a:pt x="100" y="294"/>
                    <a:pt x="107" y="295"/>
                    <a:pt x="115" y="295"/>
                  </a:cubicBezTo>
                  <a:cubicBezTo>
                    <a:pt x="132" y="295"/>
                    <a:pt x="148" y="291"/>
                    <a:pt x="165" y="283"/>
                  </a:cubicBezTo>
                  <a:lnTo>
                    <a:pt x="165" y="283"/>
                  </a:lnTo>
                  <a:cubicBezTo>
                    <a:pt x="164" y="284"/>
                    <a:pt x="164" y="284"/>
                    <a:pt x="163" y="284"/>
                  </a:cubicBezTo>
                  <a:cubicBezTo>
                    <a:pt x="164" y="283"/>
                    <a:pt x="165" y="283"/>
                    <a:pt x="166" y="283"/>
                  </a:cubicBezTo>
                  <a:lnTo>
                    <a:pt x="166" y="283"/>
                  </a:lnTo>
                  <a:cubicBezTo>
                    <a:pt x="166" y="283"/>
                    <a:pt x="165" y="283"/>
                    <a:pt x="165" y="283"/>
                  </a:cubicBezTo>
                  <a:lnTo>
                    <a:pt x="165" y="283"/>
                  </a:lnTo>
                  <a:cubicBezTo>
                    <a:pt x="167" y="283"/>
                    <a:pt x="168" y="283"/>
                    <a:pt x="168" y="282"/>
                  </a:cubicBezTo>
                  <a:lnTo>
                    <a:pt x="168" y="282"/>
                  </a:lnTo>
                  <a:cubicBezTo>
                    <a:pt x="168" y="282"/>
                    <a:pt x="167" y="282"/>
                    <a:pt x="166" y="283"/>
                  </a:cubicBezTo>
                  <a:lnTo>
                    <a:pt x="166" y="283"/>
                  </a:lnTo>
                  <a:cubicBezTo>
                    <a:pt x="167" y="282"/>
                    <a:pt x="168" y="282"/>
                    <a:pt x="168" y="282"/>
                  </a:cubicBezTo>
                  <a:lnTo>
                    <a:pt x="169" y="282"/>
                  </a:lnTo>
                  <a:cubicBezTo>
                    <a:pt x="172" y="282"/>
                    <a:pt x="169" y="282"/>
                    <a:pt x="172" y="281"/>
                  </a:cubicBezTo>
                  <a:cubicBezTo>
                    <a:pt x="173" y="281"/>
                    <a:pt x="174" y="279"/>
                    <a:pt x="175" y="279"/>
                  </a:cubicBezTo>
                  <a:cubicBezTo>
                    <a:pt x="182" y="277"/>
                    <a:pt x="187" y="273"/>
                    <a:pt x="193" y="272"/>
                  </a:cubicBezTo>
                  <a:lnTo>
                    <a:pt x="240" y="257"/>
                  </a:lnTo>
                  <a:cubicBezTo>
                    <a:pt x="266" y="250"/>
                    <a:pt x="294" y="244"/>
                    <a:pt x="323" y="240"/>
                  </a:cubicBezTo>
                  <a:cubicBezTo>
                    <a:pt x="373" y="235"/>
                    <a:pt x="423" y="232"/>
                    <a:pt x="474" y="226"/>
                  </a:cubicBezTo>
                  <a:cubicBezTo>
                    <a:pt x="479" y="225"/>
                    <a:pt x="485" y="225"/>
                    <a:pt x="490" y="223"/>
                  </a:cubicBezTo>
                  <a:cubicBezTo>
                    <a:pt x="536" y="214"/>
                    <a:pt x="575" y="161"/>
                    <a:pt x="572" y="115"/>
                  </a:cubicBezTo>
                  <a:cubicBezTo>
                    <a:pt x="570" y="69"/>
                    <a:pt x="539" y="20"/>
                    <a:pt x="490" y="8"/>
                  </a:cubicBezTo>
                  <a:cubicBezTo>
                    <a:pt x="466" y="3"/>
                    <a:pt x="442" y="0"/>
                    <a:pt x="4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38"/>
            <p:cNvSpPr/>
            <p:nvPr/>
          </p:nvSpPr>
          <p:spPr>
            <a:xfrm>
              <a:off x="2958109" y="790525"/>
              <a:ext cx="14092" cy="23658"/>
            </a:xfrm>
            <a:custGeom>
              <a:rect b="b" l="l" r="r" t="t"/>
              <a:pathLst>
                <a:path extrusionOk="0" h="596" w="355">
                  <a:moveTo>
                    <a:pt x="230" y="0"/>
                  </a:moveTo>
                  <a:cubicBezTo>
                    <a:pt x="188" y="0"/>
                    <a:pt x="147" y="18"/>
                    <a:pt x="129" y="58"/>
                  </a:cubicBezTo>
                  <a:cubicBezTo>
                    <a:pt x="94" y="132"/>
                    <a:pt x="65" y="209"/>
                    <a:pt x="40" y="287"/>
                  </a:cubicBezTo>
                  <a:cubicBezTo>
                    <a:pt x="30" y="322"/>
                    <a:pt x="18" y="357"/>
                    <a:pt x="10" y="394"/>
                  </a:cubicBezTo>
                  <a:cubicBezTo>
                    <a:pt x="5" y="419"/>
                    <a:pt x="1" y="444"/>
                    <a:pt x="1" y="467"/>
                  </a:cubicBezTo>
                  <a:cubicBezTo>
                    <a:pt x="3" y="508"/>
                    <a:pt x="13" y="538"/>
                    <a:pt x="40" y="570"/>
                  </a:cubicBezTo>
                  <a:cubicBezTo>
                    <a:pt x="56" y="588"/>
                    <a:pt x="79" y="596"/>
                    <a:pt x="102" y="596"/>
                  </a:cubicBezTo>
                  <a:cubicBezTo>
                    <a:pt x="119" y="596"/>
                    <a:pt x="136" y="591"/>
                    <a:pt x="151" y="584"/>
                  </a:cubicBezTo>
                  <a:cubicBezTo>
                    <a:pt x="201" y="559"/>
                    <a:pt x="222" y="506"/>
                    <a:pt x="235" y="456"/>
                  </a:cubicBezTo>
                  <a:cubicBezTo>
                    <a:pt x="245" y="423"/>
                    <a:pt x="254" y="387"/>
                    <a:pt x="265" y="353"/>
                  </a:cubicBezTo>
                  <a:cubicBezTo>
                    <a:pt x="276" y="321"/>
                    <a:pt x="287" y="288"/>
                    <a:pt x="300" y="256"/>
                  </a:cubicBezTo>
                  <a:cubicBezTo>
                    <a:pt x="302" y="248"/>
                    <a:pt x="306" y="240"/>
                    <a:pt x="308" y="231"/>
                  </a:cubicBezTo>
                  <a:cubicBezTo>
                    <a:pt x="308" y="230"/>
                    <a:pt x="311" y="226"/>
                    <a:pt x="312" y="222"/>
                  </a:cubicBezTo>
                  <a:cubicBezTo>
                    <a:pt x="315" y="216"/>
                    <a:pt x="318" y="207"/>
                    <a:pt x="320" y="205"/>
                  </a:cubicBezTo>
                  <a:lnTo>
                    <a:pt x="332" y="178"/>
                  </a:lnTo>
                  <a:cubicBezTo>
                    <a:pt x="349" y="148"/>
                    <a:pt x="355" y="118"/>
                    <a:pt x="347" y="85"/>
                  </a:cubicBezTo>
                  <a:cubicBezTo>
                    <a:pt x="338" y="57"/>
                    <a:pt x="317" y="28"/>
                    <a:pt x="291" y="14"/>
                  </a:cubicBezTo>
                  <a:cubicBezTo>
                    <a:pt x="273" y="5"/>
                    <a:pt x="252" y="0"/>
                    <a:pt x="2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38"/>
            <p:cNvSpPr/>
            <p:nvPr/>
          </p:nvSpPr>
          <p:spPr>
            <a:xfrm>
              <a:off x="2988635" y="796043"/>
              <a:ext cx="18458" cy="10599"/>
            </a:xfrm>
            <a:custGeom>
              <a:rect b="b" l="l" r="r" t="t"/>
              <a:pathLst>
                <a:path extrusionOk="0" h="267" w="465">
                  <a:moveTo>
                    <a:pt x="136" y="0"/>
                  </a:moveTo>
                  <a:cubicBezTo>
                    <a:pt x="131" y="0"/>
                    <a:pt x="127" y="0"/>
                    <a:pt x="122" y="0"/>
                  </a:cubicBezTo>
                  <a:cubicBezTo>
                    <a:pt x="91" y="2"/>
                    <a:pt x="59" y="14"/>
                    <a:pt x="37" y="36"/>
                  </a:cubicBezTo>
                  <a:cubicBezTo>
                    <a:pt x="16" y="57"/>
                    <a:pt x="0" y="92"/>
                    <a:pt x="1" y="122"/>
                  </a:cubicBezTo>
                  <a:cubicBezTo>
                    <a:pt x="2" y="153"/>
                    <a:pt x="13" y="186"/>
                    <a:pt x="37" y="208"/>
                  </a:cubicBezTo>
                  <a:cubicBezTo>
                    <a:pt x="60" y="230"/>
                    <a:pt x="90" y="243"/>
                    <a:pt x="122" y="243"/>
                  </a:cubicBezTo>
                  <a:cubicBezTo>
                    <a:pt x="152" y="243"/>
                    <a:pt x="184" y="245"/>
                    <a:pt x="214" y="249"/>
                  </a:cubicBezTo>
                  <a:cubicBezTo>
                    <a:pt x="232" y="252"/>
                    <a:pt x="251" y="256"/>
                    <a:pt x="270" y="260"/>
                  </a:cubicBezTo>
                  <a:cubicBezTo>
                    <a:pt x="289" y="263"/>
                    <a:pt x="307" y="267"/>
                    <a:pt x="326" y="267"/>
                  </a:cubicBezTo>
                  <a:cubicBezTo>
                    <a:pt x="333" y="267"/>
                    <a:pt x="341" y="266"/>
                    <a:pt x="348" y="265"/>
                  </a:cubicBezTo>
                  <a:cubicBezTo>
                    <a:pt x="371" y="263"/>
                    <a:pt x="395" y="256"/>
                    <a:pt x="413" y="242"/>
                  </a:cubicBezTo>
                  <a:cubicBezTo>
                    <a:pt x="431" y="228"/>
                    <a:pt x="445" y="214"/>
                    <a:pt x="454" y="193"/>
                  </a:cubicBezTo>
                  <a:cubicBezTo>
                    <a:pt x="461" y="175"/>
                    <a:pt x="465" y="150"/>
                    <a:pt x="459" y="130"/>
                  </a:cubicBezTo>
                  <a:cubicBezTo>
                    <a:pt x="449" y="105"/>
                    <a:pt x="439" y="87"/>
                    <a:pt x="419" y="67"/>
                  </a:cubicBezTo>
                  <a:cubicBezTo>
                    <a:pt x="398" y="45"/>
                    <a:pt x="374" y="35"/>
                    <a:pt x="345" y="24"/>
                  </a:cubicBezTo>
                  <a:cubicBezTo>
                    <a:pt x="325" y="18"/>
                    <a:pt x="303" y="15"/>
                    <a:pt x="283" y="13"/>
                  </a:cubicBezTo>
                  <a:cubicBezTo>
                    <a:pt x="234" y="5"/>
                    <a:pt x="185" y="0"/>
                    <a:pt x="1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38"/>
            <p:cNvSpPr/>
            <p:nvPr/>
          </p:nvSpPr>
          <p:spPr>
            <a:xfrm>
              <a:off x="2969819" y="817002"/>
              <a:ext cx="14092" cy="24293"/>
            </a:xfrm>
            <a:custGeom>
              <a:rect b="b" l="l" r="r" t="t"/>
              <a:pathLst>
                <a:path extrusionOk="0" h="612" w="355">
                  <a:moveTo>
                    <a:pt x="134" y="0"/>
                  </a:moveTo>
                  <a:cubicBezTo>
                    <a:pt x="123" y="0"/>
                    <a:pt x="112" y="2"/>
                    <a:pt x="102" y="6"/>
                  </a:cubicBezTo>
                  <a:cubicBezTo>
                    <a:pt x="38" y="26"/>
                    <a:pt x="0" y="89"/>
                    <a:pt x="17" y="155"/>
                  </a:cubicBezTo>
                  <a:cubicBezTo>
                    <a:pt x="35" y="227"/>
                    <a:pt x="54" y="299"/>
                    <a:pt x="72" y="372"/>
                  </a:cubicBezTo>
                  <a:cubicBezTo>
                    <a:pt x="81" y="409"/>
                    <a:pt x="89" y="445"/>
                    <a:pt x="99" y="481"/>
                  </a:cubicBezTo>
                  <a:cubicBezTo>
                    <a:pt x="110" y="513"/>
                    <a:pt x="122" y="544"/>
                    <a:pt x="146" y="570"/>
                  </a:cubicBezTo>
                  <a:cubicBezTo>
                    <a:pt x="168" y="595"/>
                    <a:pt x="201" y="611"/>
                    <a:pt x="235" y="611"/>
                  </a:cubicBezTo>
                  <a:cubicBezTo>
                    <a:pt x="245" y="611"/>
                    <a:pt x="254" y="610"/>
                    <a:pt x="263" y="608"/>
                  </a:cubicBezTo>
                  <a:cubicBezTo>
                    <a:pt x="305" y="596"/>
                    <a:pt x="335" y="559"/>
                    <a:pt x="344" y="518"/>
                  </a:cubicBezTo>
                  <a:cubicBezTo>
                    <a:pt x="355" y="482"/>
                    <a:pt x="349" y="448"/>
                    <a:pt x="341" y="413"/>
                  </a:cubicBezTo>
                  <a:cubicBezTo>
                    <a:pt x="334" y="376"/>
                    <a:pt x="322" y="341"/>
                    <a:pt x="312" y="305"/>
                  </a:cubicBezTo>
                  <a:cubicBezTo>
                    <a:pt x="292" y="233"/>
                    <a:pt x="271" y="162"/>
                    <a:pt x="251" y="90"/>
                  </a:cubicBezTo>
                  <a:cubicBezTo>
                    <a:pt x="238" y="39"/>
                    <a:pt x="187" y="0"/>
                    <a:pt x="13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38"/>
            <p:cNvSpPr/>
            <p:nvPr/>
          </p:nvSpPr>
          <p:spPr>
            <a:xfrm>
              <a:off x="3652969" y="587803"/>
              <a:ext cx="62758" cy="26596"/>
            </a:xfrm>
            <a:custGeom>
              <a:rect b="b" l="l" r="r" t="t"/>
              <a:pathLst>
                <a:path extrusionOk="0" h="670" w="1581">
                  <a:moveTo>
                    <a:pt x="318" y="0"/>
                  </a:moveTo>
                  <a:cubicBezTo>
                    <a:pt x="250" y="0"/>
                    <a:pt x="182" y="5"/>
                    <a:pt x="115" y="14"/>
                  </a:cubicBezTo>
                  <a:cubicBezTo>
                    <a:pt x="0" y="32"/>
                    <a:pt x="34" y="206"/>
                    <a:pt x="141" y="210"/>
                  </a:cubicBezTo>
                  <a:cubicBezTo>
                    <a:pt x="386" y="216"/>
                    <a:pt x="624" y="243"/>
                    <a:pt x="854" y="327"/>
                  </a:cubicBezTo>
                  <a:cubicBezTo>
                    <a:pt x="965" y="367"/>
                    <a:pt x="1072" y="419"/>
                    <a:pt x="1173" y="482"/>
                  </a:cubicBezTo>
                  <a:cubicBezTo>
                    <a:pt x="1223" y="512"/>
                    <a:pt x="1272" y="545"/>
                    <a:pt x="1318" y="581"/>
                  </a:cubicBezTo>
                  <a:cubicBezTo>
                    <a:pt x="1366" y="618"/>
                    <a:pt x="1413" y="669"/>
                    <a:pt x="1476" y="669"/>
                  </a:cubicBezTo>
                  <a:cubicBezTo>
                    <a:pt x="1481" y="669"/>
                    <a:pt x="1486" y="669"/>
                    <a:pt x="1492" y="668"/>
                  </a:cubicBezTo>
                  <a:cubicBezTo>
                    <a:pt x="1539" y="662"/>
                    <a:pt x="1578" y="633"/>
                    <a:pt x="1578" y="582"/>
                  </a:cubicBezTo>
                  <a:cubicBezTo>
                    <a:pt x="1580" y="503"/>
                    <a:pt x="1526" y="460"/>
                    <a:pt x="1471" y="417"/>
                  </a:cubicBezTo>
                  <a:cubicBezTo>
                    <a:pt x="1416" y="372"/>
                    <a:pt x="1356" y="331"/>
                    <a:pt x="1296" y="293"/>
                  </a:cubicBezTo>
                  <a:cubicBezTo>
                    <a:pt x="1178" y="220"/>
                    <a:pt x="1053" y="161"/>
                    <a:pt x="924" y="113"/>
                  </a:cubicBezTo>
                  <a:cubicBezTo>
                    <a:pt x="731" y="42"/>
                    <a:pt x="524" y="0"/>
                    <a:pt x="3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38"/>
            <p:cNvSpPr/>
            <p:nvPr/>
          </p:nvSpPr>
          <p:spPr>
            <a:xfrm>
              <a:off x="3736249" y="669495"/>
              <a:ext cx="12425" cy="37234"/>
            </a:xfrm>
            <a:custGeom>
              <a:rect b="b" l="l" r="r" t="t"/>
              <a:pathLst>
                <a:path extrusionOk="0" h="938" w="313">
                  <a:moveTo>
                    <a:pt x="200" y="1"/>
                  </a:moveTo>
                  <a:cubicBezTo>
                    <a:pt x="143" y="1"/>
                    <a:pt x="95" y="48"/>
                    <a:pt x="95" y="106"/>
                  </a:cubicBezTo>
                  <a:cubicBezTo>
                    <a:pt x="93" y="245"/>
                    <a:pt x="83" y="385"/>
                    <a:pt x="60" y="516"/>
                  </a:cubicBezTo>
                  <a:cubicBezTo>
                    <a:pt x="49" y="582"/>
                    <a:pt x="37" y="647"/>
                    <a:pt x="22" y="712"/>
                  </a:cubicBezTo>
                  <a:cubicBezTo>
                    <a:pt x="9" y="759"/>
                    <a:pt x="1" y="808"/>
                    <a:pt x="17" y="856"/>
                  </a:cubicBezTo>
                  <a:cubicBezTo>
                    <a:pt x="32" y="899"/>
                    <a:pt x="60" y="937"/>
                    <a:pt x="111" y="938"/>
                  </a:cubicBezTo>
                  <a:cubicBezTo>
                    <a:pt x="113" y="938"/>
                    <a:pt x="114" y="938"/>
                    <a:pt x="115" y="938"/>
                  </a:cubicBezTo>
                  <a:cubicBezTo>
                    <a:pt x="211" y="938"/>
                    <a:pt x="247" y="823"/>
                    <a:pt x="261" y="748"/>
                  </a:cubicBezTo>
                  <a:cubicBezTo>
                    <a:pt x="276" y="676"/>
                    <a:pt x="285" y="605"/>
                    <a:pt x="294" y="533"/>
                  </a:cubicBezTo>
                  <a:cubicBezTo>
                    <a:pt x="308" y="392"/>
                    <a:pt x="312" y="249"/>
                    <a:pt x="305" y="106"/>
                  </a:cubicBezTo>
                  <a:cubicBezTo>
                    <a:pt x="303" y="48"/>
                    <a:pt x="258" y="1"/>
                    <a:pt x="2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38"/>
            <p:cNvSpPr/>
            <p:nvPr/>
          </p:nvSpPr>
          <p:spPr>
            <a:xfrm>
              <a:off x="3502922" y="690851"/>
              <a:ext cx="60932" cy="18895"/>
            </a:xfrm>
            <a:custGeom>
              <a:rect b="b" l="l" r="r" t="t"/>
              <a:pathLst>
                <a:path extrusionOk="0" h="476" w="1535">
                  <a:moveTo>
                    <a:pt x="461" y="0"/>
                  </a:moveTo>
                  <a:cubicBezTo>
                    <a:pt x="318" y="0"/>
                    <a:pt x="179" y="29"/>
                    <a:pt x="59" y="121"/>
                  </a:cubicBezTo>
                  <a:cubicBezTo>
                    <a:pt x="0" y="167"/>
                    <a:pt x="34" y="244"/>
                    <a:pt x="95" y="244"/>
                  </a:cubicBezTo>
                  <a:cubicBezTo>
                    <a:pt x="105" y="244"/>
                    <a:pt x="116" y="242"/>
                    <a:pt x="127" y="237"/>
                  </a:cubicBezTo>
                  <a:cubicBezTo>
                    <a:pt x="208" y="203"/>
                    <a:pt x="312" y="198"/>
                    <a:pt x="404" y="198"/>
                  </a:cubicBezTo>
                  <a:cubicBezTo>
                    <a:pt x="417" y="198"/>
                    <a:pt x="429" y="198"/>
                    <a:pt x="442" y="198"/>
                  </a:cubicBezTo>
                  <a:cubicBezTo>
                    <a:pt x="547" y="201"/>
                    <a:pt x="652" y="214"/>
                    <a:pt x="755" y="235"/>
                  </a:cubicBezTo>
                  <a:cubicBezTo>
                    <a:pt x="861" y="259"/>
                    <a:pt x="967" y="290"/>
                    <a:pt x="1068" y="329"/>
                  </a:cubicBezTo>
                  <a:cubicBezTo>
                    <a:pt x="1176" y="371"/>
                    <a:pt x="1276" y="444"/>
                    <a:pt x="1386" y="473"/>
                  </a:cubicBezTo>
                  <a:cubicBezTo>
                    <a:pt x="1394" y="475"/>
                    <a:pt x="1403" y="476"/>
                    <a:pt x="1410" y="476"/>
                  </a:cubicBezTo>
                  <a:cubicBezTo>
                    <a:pt x="1488" y="476"/>
                    <a:pt x="1535" y="378"/>
                    <a:pt x="1478" y="318"/>
                  </a:cubicBezTo>
                  <a:cubicBezTo>
                    <a:pt x="1391" y="227"/>
                    <a:pt x="1250" y="179"/>
                    <a:pt x="1135" y="134"/>
                  </a:cubicBezTo>
                  <a:cubicBezTo>
                    <a:pt x="1015" y="87"/>
                    <a:pt x="890" y="53"/>
                    <a:pt x="762" y="31"/>
                  </a:cubicBezTo>
                  <a:cubicBezTo>
                    <a:pt x="663" y="14"/>
                    <a:pt x="561" y="0"/>
                    <a:pt x="46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38"/>
            <p:cNvSpPr/>
            <p:nvPr/>
          </p:nvSpPr>
          <p:spPr>
            <a:xfrm>
              <a:off x="3592196" y="769606"/>
              <a:ext cx="10638" cy="36440"/>
            </a:xfrm>
            <a:custGeom>
              <a:rect b="b" l="l" r="r" t="t"/>
              <a:pathLst>
                <a:path extrusionOk="0" h="918" w="268">
                  <a:moveTo>
                    <a:pt x="162" y="1"/>
                  </a:moveTo>
                  <a:cubicBezTo>
                    <a:pt x="116" y="1"/>
                    <a:pt x="69" y="32"/>
                    <a:pt x="65" y="94"/>
                  </a:cubicBezTo>
                  <a:cubicBezTo>
                    <a:pt x="58" y="224"/>
                    <a:pt x="48" y="353"/>
                    <a:pt x="38" y="483"/>
                  </a:cubicBezTo>
                  <a:cubicBezTo>
                    <a:pt x="33" y="547"/>
                    <a:pt x="27" y="610"/>
                    <a:pt x="20" y="673"/>
                  </a:cubicBezTo>
                  <a:cubicBezTo>
                    <a:pt x="11" y="754"/>
                    <a:pt x="0" y="826"/>
                    <a:pt x="60" y="890"/>
                  </a:cubicBezTo>
                  <a:cubicBezTo>
                    <a:pt x="75" y="908"/>
                    <a:pt x="102" y="917"/>
                    <a:pt x="127" y="917"/>
                  </a:cubicBezTo>
                  <a:cubicBezTo>
                    <a:pt x="143" y="917"/>
                    <a:pt x="159" y="913"/>
                    <a:pt x="171" y="905"/>
                  </a:cubicBezTo>
                  <a:cubicBezTo>
                    <a:pt x="210" y="877"/>
                    <a:pt x="235" y="847"/>
                    <a:pt x="246" y="800"/>
                  </a:cubicBezTo>
                  <a:cubicBezTo>
                    <a:pt x="256" y="762"/>
                    <a:pt x="256" y="718"/>
                    <a:pt x="258" y="680"/>
                  </a:cubicBezTo>
                  <a:cubicBezTo>
                    <a:pt x="262" y="616"/>
                    <a:pt x="263" y="552"/>
                    <a:pt x="266" y="489"/>
                  </a:cubicBezTo>
                  <a:cubicBezTo>
                    <a:pt x="267" y="358"/>
                    <a:pt x="266" y="227"/>
                    <a:pt x="258" y="94"/>
                  </a:cubicBezTo>
                  <a:cubicBezTo>
                    <a:pt x="254" y="32"/>
                    <a:pt x="208" y="1"/>
                    <a:pt x="162" y="1"/>
                  </a:cubicBezTo>
                  <a:close/>
                </a:path>
              </a:pathLst>
            </a:custGeom>
            <a:solidFill>
              <a:srgbClr val="FFDE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38"/>
            <p:cNvSpPr/>
            <p:nvPr/>
          </p:nvSpPr>
          <p:spPr>
            <a:xfrm>
              <a:off x="3546507" y="727053"/>
              <a:ext cx="9963" cy="10122"/>
            </a:xfrm>
            <a:custGeom>
              <a:rect b="b" l="l" r="r" t="t"/>
              <a:pathLst>
                <a:path extrusionOk="0" h="255" w="251">
                  <a:moveTo>
                    <a:pt x="129" y="0"/>
                  </a:moveTo>
                  <a:cubicBezTo>
                    <a:pt x="118" y="2"/>
                    <a:pt x="108" y="3"/>
                    <a:pt x="96" y="4"/>
                  </a:cubicBezTo>
                  <a:cubicBezTo>
                    <a:pt x="76" y="9"/>
                    <a:pt x="58" y="23"/>
                    <a:pt x="42" y="37"/>
                  </a:cubicBezTo>
                  <a:lnTo>
                    <a:pt x="40" y="39"/>
                  </a:lnTo>
                  <a:cubicBezTo>
                    <a:pt x="39" y="40"/>
                    <a:pt x="35" y="45"/>
                    <a:pt x="32" y="50"/>
                  </a:cubicBezTo>
                  <a:cubicBezTo>
                    <a:pt x="24" y="60"/>
                    <a:pt x="16" y="70"/>
                    <a:pt x="12" y="82"/>
                  </a:cubicBezTo>
                  <a:cubicBezTo>
                    <a:pt x="4" y="97"/>
                    <a:pt x="1" y="114"/>
                    <a:pt x="2" y="130"/>
                  </a:cubicBezTo>
                  <a:cubicBezTo>
                    <a:pt x="2" y="153"/>
                    <a:pt x="7" y="174"/>
                    <a:pt x="18" y="193"/>
                  </a:cubicBezTo>
                  <a:lnTo>
                    <a:pt x="38" y="218"/>
                  </a:lnTo>
                  <a:lnTo>
                    <a:pt x="39" y="219"/>
                  </a:lnTo>
                  <a:cubicBezTo>
                    <a:pt x="40" y="221"/>
                    <a:pt x="63" y="238"/>
                    <a:pt x="64" y="239"/>
                  </a:cubicBezTo>
                  <a:cubicBezTo>
                    <a:pt x="69" y="242"/>
                    <a:pt x="75" y="243"/>
                    <a:pt x="79" y="245"/>
                  </a:cubicBezTo>
                  <a:cubicBezTo>
                    <a:pt x="87" y="250"/>
                    <a:pt x="98" y="253"/>
                    <a:pt x="110" y="253"/>
                  </a:cubicBezTo>
                  <a:cubicBezTo>
                    <a:pt x="115" y="254"/>
                    <a:pt x="121" y="255"/>
                    <a:pt x="126" y="255"/>
                  </a:cubicBezTo>
                  <a:cubicBezTo>
                    <a:pt x="132" y="255"/>
                    <a:pt x="137" y="254"/>
                    <a:pt x="142" y="253"/>
                  </a:cubicBezTo>
                  <a:cubicBezTo>
                    <a:pt x="148" y="253"/>
                    <a:pt x="153" y="252"/>
                    <a:pt x="159" y="250"/>
                  </a:cubicBezTo>
                  <a:cubicBezTo>
                    <a:pt x="169" y="247"/>
                    <a:pt x="179" y="243"/>
                    <a:pt x="189" y="238"/>
                  </a:cubicBezTo>
                  <a:cubicBezTo>
                    <a:pt x="204" y="229"/>
                    <a:pt x="215" y="220"/>
                    <a:pt x="223" y="206"/>
                  </a:cubicBezTo>
                  <a:cubicBezTo>
                    <a:pt x="231" y="198"/>
                    <a:pt x="236" y="190"/>
                    <a:pt x="238" y="179"/>
                  </a:cubicBezTo>
                  <a:cubicBezTo>
                    <a:pt x="246" y="165"/>
                    <a:pt x="251" y="149"/>
                    <a:pt x="249" y="132"/>
                  </a:cubicBezTo>
                  <a:lnTo>
                    <a:pt x="249" y="122"/>
                  </a:lnTo>
                  <a:cubicBezTo>
                    <a:pt x="249" y="123"/>
                    <a:pt x="249" y="123"/>
                    <a:pt x="249" y="123"/>
                  </a:cubicBezTo>
                  <a:cubicBezTo>
                    <a:pt x="250" y="123"/>
                    <a:pt x="250" y="123"/>
                    <a:pt x="250" y="122"/>
                  </a:cubicBezTo>
                  <a:lnTo>
                    <a:pt x="250" y="118"/>
                  </a:lnTo>
                  <a:lnTo>
                    <a:pt x="250" y="117"/>
                  </a:lnTo>
                  <a:lnTo>
                    <a:pt x="245" y="89"/>
                  </a:lnTo>
                  <a:cubicBezTo>
                    <a:pt x="241" y="73"/>
                    <a:pt x="235" y="61"/>
                    <a:pt x="225" y="49"/>
                  </a:cubicBezTo>
                  <a:cubicBezTo>
                    <a:pt x="216" y="36"/>
                    <a:pt x="205" y="25"/>
                    <a:pt x="190" y="18"/>
                  </a:cubicBezTo>
                  <a:cubicBezTo>
                    <a:pt x="185" y="15"/>
                    <a:pt x="181" y="14"/>
                    <a:pt x="176" y="11"/>
                  </a:cubicBezTo>
                  <a:cubicBezTo>
                    <a:pt x="170" y="9"/>
                    <a:pt x="167" y="8"/>
                    <a:pt x="162" y="4"/>
                  </a:cubicBezTo>
                  <a:lnTo>
                    <a:pt x="160" y="4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38"/>
            <p:cNvSpPr/>
            <p:nvPr/>
          </p:nvSpPr>
          <p:spPr>
            <a:xfrm>
              <a:off x="3500541" y="757777"/>
              <a:ext cx="10876" cy="11353"/>
            </a:xfrm>
            <a:custGeom>
              <a:rect b="b" l="l" r="r" t="t"/>
              <a:pathLst>
                <a:path extrusionOk="0" h="286" w="274">
                  <a:moveTo>
                    <a:pt x="141" y="0"/>
                  </a:moveTo>
                  <a:cubicBezTo>
                    <a:pt x="122" y="0"/>
                    <a:pt x="103" y="5"/>
                    <a:pt x="86" y="16"/>
                  </a:cubicBezTo>
                  <a:cubicBezTo>
                    <a:pt x="84" y="17"/>
                    <a:pt x="82" y="18"/>
                    <a:pt x="81" y="18"/>
                  </a:cubicBezTo>
                  <a:cubicBezTo>
                    <a:pt x="72" y="23"/>
                    <a:pt x="65" y="30"/>
                    <a:pt x="57" y="36"/>
                  </a:cubicBezTo>
                  <a:lnTo>
                    <a:pt x="56" y="38"/>
                  </a:lnTo>
                  <a:cubicBezTo>
                    <a:pt x="55" y="38"/>
                    <a:pt x="55" y="39"/>
                    <a:pt x="53" y="41"/>
                  </a:cubicBezTo>
                  <a:lnTo>
                    <a:pt x="51" y="43"/>
                  </a:lnTo>
                  <a:lnTo>
                    <a:pt x="50" y="44"/>
                  </a:lnTo>
                  <a:cubicBezTo>
                    <a:pt x="42" y="52"/>
                    <a:pt x="36" y="59"/>
                    <a:pt x="31" y="68"/>
                  </a:cubicBezTo>
                  <a:cubicBezTo>
                    <a:pt x="30" y="69"/>
                    <a:pt x="29" y="72"/>
                    <a:pt x="27" y="73"/>
                  </a:cubicBezTo>
                  <a:cubicBezTo>
                    <a:pt x="21" y="83"/>
                    <a:pt x="18" y="94"/>
                    <a:pt x="13" y="105"/>
                  </a:cubicBezTo>
                  <a:cubicBezTo>
                    <a:pt x="11" y="108"/>
                    <a:pt x="11" y="109"/>
                    <a:pt x="11" y="111"/>
                  </a:cubicBezTo>
                  <a:lnTo>
                    <a:pt x="11" y="115"/>
                  </a:lnTo>
                  <a:cubicBezTo>
                    <a:pt x="6" y="129"/>
                    <a:pt x="1" y="145"/>
                    <a:pt x="1" y="160"/>
                  </a:cubicBezTo>
                  <a:cubicBezTo>
                    <a:pt x="3" y="171"/>
                    <a:pt x="4" y="182"/>
                    <a:pt x="5" y="193"/>
                  </a:cubicBezTo>
                  <a:cubicBezTo>
                    <a:pt x="9" y="208"/>
                    <a:pt x="16" y="223"/>
                    <a:pt x="27" y="234"/>
                  </a:cubicBezTo>
                  <a:cubicBezTo>
                    <a:pt x="32" y="244"/>
                    <a:pt x="40" y="251"/>
                    <a:pt x="50" y="256"/>
                  </a:cubicBezTo>
                  <a:cubicBezTo>
                    <a:pt x="61" y="267"/>
                    <a:pt x="76" y="275"/>
                    <a:pt x="91" y="278"/>
                  </a:cubicBezTo>
                  <a:cubicBezTo>
                    <a:pt x="92" y="278"/>
                    <a:pt x="92" y="278"/>
                    <a:pt x="93" y="280"/>
                  </a:cubicBezTo>
                  <a:cubicBezTo>
                    <a:pt x="98" y="281"/>
                    <a:pt x="105" y="281"/>
                    <a:pt x="110" y="282"/>
                  </a:cubicBezTo>
                  <a:cubicBezTo>
                    <a:pt x="115" y="283"/>
                    <a:pt x="122" y="283"/>
                    <a:pt x="128" y="285"/>
                  </a:cubicBezTo>
                  <a:lnTo>
                    <a:pt x="131" y="285"/>
                  </a:lnTo>
                  <a:cubicBezTo>
                    <a:pt x="143" y="283"/>
                    <a:pt x="154" y="282"/>
                    <a:pt x="165" y="281"/>
                  </a:cubicBezTo>
                  <a:lnTo>
                    <a:pt x="167" y="281"/>
                  </a:lnTo>
                  <a:cubicBezTo>
                    <a:pt x="192" y="275"/>
                    <a:pt x="213" y="261"/>
                    <a:pt x="230" y="245"/>
                  </a:cubicBezTo>
                  <a:lnTo>
                    <a:pt x="232" y="244"/>
                  </a:lnTo>
                  <a:cubicBezTo>
                    <a:pt x="238" y="236"/>
                    <a:pt x="247" y="224"/>
                    <a:pt x="253" y="218"/>
                  </a:cubicBezTo>
                  <a:cubicBezTo>
                    <a:pt x="259" y="208"/>
                    <a:pt x="263" y="199"/>
                    <a:pt x="265" y="186"/>
                  </a:cubicBezTo>
                  <a:cubicBezTo>
                    <a:pt x="268" y="173"/>
                    <a:pt x="270" y="160"/>
                    <a:pt x="270" y="147"/>
                  </a:cubicBezTo>
                  <a:cubicBezTo>
                    <a:pt x="273" y="118"/>
                    <a:pt x="265" y="92"/>
                    <a:pt x="253" y="69"/>
                  </a:cubicBezTo>
                  <a:cubicBezTo>
                    <a:pt x="244" y="55"/>
                    <a:pt x="233" y="42"/>
                    <a:pt x="220" y="32"/>
                  </a:cubicBezTo>
                  <a:cubicBezTo>
                    <a:pt x="218" y="31"/>
                    <a:pt x="216" y="30"/>
                    <a:pt x="213" y="29"/>
                  </a:cubicBezTo>
                  <a:cubicBezTo>
                    <a:pt x="212" y="27"/>
                    <a:pt x="211" y="25"/>
                    <a:pt x="208" y="24"/>
                  </a:cubicBezTo>
                  <a:cubicBezTo>
                    <a:pt x="206" y="21"/>
                    <a:pt x="203" y="21"/>
                    <a:pt x="201" y="20"/>
                  </a:cubicBezTo>
                  <a:cubicBezTo>
                    <a:pt x="201" y="20"/>
                    <a:pt x="200" y="20"/>
                    <a:pt x="200" y="19"/>
                  </a:cubicBezTo>
                  <a:cubicBezTo>
                    <a:pt x="190" y="11"/>
                    <a:pt x="182" y="6"/>
                    <a:pt x="171" y="4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38"/>
            <p:cNvSpPr/>
            <p:nvPr/>
          </p:nvSpPr>
          <p:spPr>
            <a:xfrm>
              <a:off x="3645110" y="655999"/>
              <a:ext cx="10956" cy="10400"/>
            </a:xfrm>
            <a:custGeom>
              <a:rect b="b" l="l" r="r" t="t"/>
              <a:pathLst>
                <a:path extrusionOk="0" h="262" w="276">
                  <a:moveTo>
                    <a:pt x="157" y="1"/>
                  </a:moveTo>
                  <a:cubicBezTo>
                    <a:pt x="150" y="1"/>
                    <a:pt x="143" y="2"/>
                    <a:pt x="133" y="3"/>
                  </a:cubicBezTo>
                  <a:cubicBezTo>
                    <a:pt x="127" y="3"/>
                    <a:pt x="122" y="6"/>
                    <a:pt x="116" y="7"/>
                  </a:cubicBezTo>
                  <a:cubicBezTo>
                    <a:pt x="114" y="7"/>
                    <a:pt x="112" y="8"/>
                    <a:pt x="110" y="8"/>
                  </a:cubicBezTo>
                  <a:lnTo>
                    <a:pt x="111" y="8"/>
                  </a:lnTo>
                  <a:cubicBezTo>
                    <a:pt x="110" y="8"/>
                    <a:pt x="109" y="10"/>
                    <a:pt x="107" y="10"/>
                  </a:cubicBezTo>
                  <a:cubicBezTo>
                    <a:pt x="102" y="11"/>
                    <a:pt x="96" y="11"/>
                    <a:pt x="90" y="12"/>
                  </a:cubicBezTo>
                  <a:cubicBezTo>
                    <a:pt x="81" y="17"/>
                    <a:pt x="70" y="21"/>
                    <a:pt x="62" y="24"/>
                  </a:cubicBezTo>
                  <a:cubicBezTo>
                    <a:pt x="47" y="32"/>
                    <a:pt x="36" y="43"/>
                    <a:pt x="28" y="55"/>
                  </a:cubicBezTo>
                  <a:cubicBezTo>
                    <a:pt x="20" y="63"/>
                    <a:pt x="15" y="73"/>
                    <a:pt x="12" y="83"/>
                  </a:cubicBezTo>
                  <a:cubicBezTo>
                    <a:pt x="5" y="97"/>
                    <a:pt x="1" y="112"/>
                    <a:pt x="2" y="130"/>
                  </a:cubicBezTo>
                  <a:cubicBezTo>
                    <a:pt x="3" y="141"/>
                    <a:pt x="5" y="152"/>
                    <a:pt x="6" y="162"/>
                  </a:cubicBezTo>
                  <a:cubicBezTo>
                    <a:pt x="11" y="183"/>
                    <a:pt x="22" y="201"/>
                    <a:pt x="37" y="216"/>
                  </a:cubicBezTo>
                  <a:cubicBezTo>
                    <a:pt x="37" y="217"/>
                    <a:pt x="38" y="217"/>
                    <a:pt x="38" y="219"/>
                  </a:cubicBezTo>
                  <a:cubicBezTo>
                    <a:pt x="46" y="226"/>
                    <a:pt x="55" y="232"/>
                    <a:pt x="64" y="240"/>
                  </a:cubicBezTo>
                  <a:cubicBezTo>
                    <a:pt x="67" y="241"/>
                    <a:pt x="68" y="243"/>
                    <a:pt x="70" y="245"/>
                  </a:cubicBezTo>
                  <a:cubicBezTo>
                    <a:pt x="81" y="248"/>
                    <a:pt x="91" y="253"/>
                    <a:pt x="102" y="257"/>
                  </a:cubicBezTo>
                  <a:cubicBezTo>
                    <a:pt x="113" y="260"/>
                    <a:pt x="124" y="262"/>
                    <a:pt x="136" y="262"/>
                  </a:cubicBezTo>
                  <a:cubicBezTo>
                    <a:pt x="147" y="262"/>
                    <a:pt x="158" y="260"/>
                    <a:pt x="169" y="257"/>
                  </a:cubicBezTo>
                  <a:cubicBezTo>
                    <a:pt x="177" y="256"/>
                    <a:pt x="184" y="252"/>
                    <a:pt x="189" y="250"/>
                  </a:cubicBezTo>
                  <a:cubicBezTo>
                    <a:pt x="194" y="248"/>
                    <a:pt x="203" y="245"/>
                    <a:pt x="207" y="242"/>
                  </a:cubicBezTo>
                  <a:cubicBezTo>
                    <a:pt x="218" y="235"/>
                    <a:pt x="227" y="227"/>
                    <a:pt x="236" y="220"/>
                  </a:cubicBezTo>
                  <a:lnTo>
                    <a:pt x="237" y="219"/>
                  </a:lnTo>
                  <a:cubicBezTo>
                    <a:pt x="252" y="204"/>
                    <a:pt x="266" y="183"/>
                    <a:pt x="270" y="162"/>
                  </a:cubicBezTo>
                  <a:cubicBezTo>
                    <a:pt x="271" y="151"/>
                    <a:pt x="272" y="141"/>
                    <a:pt x="273" y="128"/>
                  </a:cubicBezTo>
                  <a:cubicBezTo>
                    <a:pt x="275" y="118"/>
                    <a:pt x="273" y="106"/>
                    <a:pt x="272" y="95"/>
                  </a:cubicBezTo>
                  <a:cubicBezTo>
                    <a:pt x="266" y="74"/>
                    <a:pt x="256" y="54"/>
                    <a:pt x="240" y="39"/>
                  </a:cubicBezTo>
                  <a:cubicBezTo>
                    <a:pt x="224" y="23"/>
                    <a:pt x="206" y="12"/>
                    <a:pt x="184" y="6"/>
                  </a:cubicBezTo>
                  <a:cubicBezTo>
                    <a:pt x="171" y="2"/>
                    <a:pt x="164" y="1"/>
                    <a:pt x="15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38"/>
            <p:cNvSpPr/>
            <p:nvPr/>
          </p:nvSpPr>
          <p:spPr>
            <a:xfrm>
              <a:off x="3692744" y="626625"/>
              <a:ext cx="11908" cy="11988"/>
            </a:xfrm>
            <a:custGeom>
              <a:rect b="b" l="l" r="r" t="t"/>
              <a:pathLst>
                <a:path extrusionOk="0" h="302" w="300">
                  <a:moveTo>
                    <a:pt x="156" y="0"/>
                  </a:moveTo>
                  <a:cubicBezTo>
                    <a:pt x="149" y="0"/>
                    <a:pt x="142" y="1"/>
                    <a:pt x="135" y="3"/>
                  </a:cubicBezTo>
                  <a:cubicBezTo>
                    <a:pt x="128" y="3"/>
                    <a:pt x="121" y="3"/>
                    <a:pt x="116" y="5"/>
                  </a:cubicBezTo>
                  <a:cubicBezTo>
                    <a:pt x="93" y="12"/>
                    <a:pt x="73" y="23"/>
                    <a:pt x="57" y="40"/>
                  </a:cubicBezTo>
                  <a:cubicBezTo>
                    <a:pt x="43" y="52"/>
                    <a:pt x="35" y="66"/>
                    <a:pt x="29" y="83"/>
                  </a:cubicBezTo>
                  <a:cubicBezTo>
                    <a:pt x="27" y="86"/>
                    <a:pt x="27" y="87"/>
                    <a:pt x="26" y="90"/>
                  </a:cubicBezTo>
                  <a:cubicBezTo>
                    <a:pt x="25" y="92"/>
                    <a:pt x="22" y="95"/>
                    <a:pt x="21" y="97"/>
                  </a:cubicBezTo>
                  <a:cubicBezTo>
                    <a:pt x="15" y="108"/>
                    <a:pt x="11" y="119"/>
                    <a:pt x="7" y="133"/>
                  </a:cubicBezTo>
                  <a:cubicBezTo>
                    <a:pt x="7" y="134"/>
                    <a:pt x="5" y="135"/>
                    <a:pt x="5" y="137"/>
                  </a:cubicBezTo>
                  <a:cubicBezTo>
                    <a:pt x="3" y="148"/>
                    <a:pt x="1" y="160"/>
                    <a:pt x="0" y="173"/>
                  </a:cubicBezTo>
                  <a:cubicBezTo>
                    <a:pt x="1" y="184"/>
                    <a:pt x="3" y="195"/>
                    <a:pt x="4" y="206"/>
                  </a:cubicBezTo>
                  <a:cubicBezTo>
                    <a:pt x="9" y="221"/>
                    <a:pt x="16" y="236"/>
                    <a:pt x="26" y="247"/>
                  </a:cubicBezTo>
                  <a:cubicBezTo>
                    <a:pt x="32" y="257"/>
                    <a:pt x="40" y="264"/>
                    <a:pt x="48" y="269"/>
                  </a:cubicBezTo>
                  <a:cubicBezTo>
                    <a:pt x="57" y="278"/>
                    <a:pt x="67" y="283"/>
                    <a:pt x="76" y="286"/>
                  </a:cubicBezTo>
                  <a:cubicBezTo>
                    <a:pt x="78" y="288"/>
                    <a:pt x="79" y="289"/>
                    <a:pt x="82" y="290"/>
                  </a:cubicBezTo>
                  <a:cubicBezTo>
                    <a:pt x="97" y="298"/>
                    <a:pt x="113" y="302"/>
                    <a:pt x="130" y="302"/>
                  </a:cubicBezTo>
                  <a:lnTo>
                    <a:pt x="140" y="302"/>
                  </a:lnTo>
                  <a:cubicBezTo>
                    <a:pt x="151" y="300"/>
                    <a:pt x="165" y="299"/>
                    <a:pt x="176" y="296"/>
                  </a:cubicBezTo>
                  <a:cubicBezTo>
                    <a:pt x="177" y="296"/>
                    <a:pt x="178" y="296"/>
                    <a:pt x="180" y="295"/>
                  </a:cubicBezTo>
                  <a:cubicBezTo>
                    <a:pt x="181" y="295"/>
                    <a:pt x="183" y="295"/>
                    <a:pt x="184" y="294"/>
                  </a:cubicBezTo>
                  <a:lnTo>
                    <a:pt x="187" y="294"/>
                  </a:lnTo>
                  <a:cubicBezTo>
                    <a:pt x="196" y="290"/>
                    <a:pt x="210" y="285"/>
                    <a:pt x="219" y="281"/>
                  </a:cubicBezTo>
                  <a:cubicBezTo>
                    <a:pt x="220" y="281"/>
                    <a:pt x="222" y="280"/>
                    <a:pt x="222" y="280"/>
                  </a:cubicBezTo>
                  <a:cubicBezTo>
                    <a:pt x="222" y="280"/>
                    <a:pt x="223" y="280"/>
                    <a:pt x="223" y="279"/>
                  </a:cubicBezTo>
                  <a:cubicBezTo>
                    <a:pt x="228" y="274"/>
                    <a:pt x="245" y="262"/>
                    <a:pt x="250" y="258"/>
                  </a:cubicBezTo>
                  <a:lnTo>
                    <a:pt x="253" y="255"/>
                  </a:lnTo>
                  <a:cubicBezTo>
                    <a:pt x="261" y="246"/>
                    <a:pt x="269" y="236"/>
                    <a:pt x="276" y="225"/>
                  </a:cubicBezTo>
                  <a:cubicBezTo>
                    <a:pt x="278" y="223"/>
                    <a:pt x="278" y="222"/>
                    <a:pt x="278" y="222"/>
                  </a:cubicBezTo>
                  <a:cubicBezTo>
                    <a:pt x="278" y="221"/>
                    <a:pt x="291" y="191"/>
                    <a:pt x="292" y="190"/>
                  </a:cubicBezTo>
                  <a:cubicBezTo>
                    <a:pt x="294" y="184"/>
                    <a:pt x="294" y="177"/>
                    <a:pt x="295" y="171"/>
                  </a:cubicBezTo>
                  <a:cubicBezTo>
                    <a:pt x="299" y="148"/>
                    <a:pt x="299" y="149"/>
                    <a:pt x="299" y="143"/>
                  </a:cubicBezTo>
                  <a:cubicBezTo>
                    <a:pt x="299" y="141"/>
                    <a:pt x="295" y="109"/>
                    <a:pt x="294" y="107"/>
                  </a:cubicBezTo>
                  <a:lnTo>
                    <a:pt x="294" y="106"/>
                  </a:lnTo>
                  <a:cubicBezTo>
                    <a:pt x="291" y="94"/>
                    <a:pt x="285" y="82"/>
                    <a:pt x="279" y="71"/>
                  </a:cubicBezTo>
                  <a:lnTo>
                    <a:pt x="278" y="70"/>
                  </a:lnTo>
                  <a:cubicBezTo>
                    <a:pt x="276" y="67"/>
                    <a:pt x="259" y="45"/>
                    <a:pt x="256" y="43"/>
                  </a:cubicBezTo>
                  <a:lnTo>
                    <a:pt x="255" y="41"/>
                  </a:lnTo>
                  <a:cubicBezTo>
                    <a:pt x="251" y="38"/>
                    <a:pt x="233" y="23"/>
                    <a:pt x="228" y="20"/>
                  </a:cubicBezTo>
                  <a:cubicBezTo>
                    <a:pt x="228" y="20"/>
                    <a:pt x="227" y="20"/>
                    <a:pt x="227" y="19"/>
                  </a:cubicBezTo>
                  <a:cubicBezTo>
                    <a:pt x="225" y="19"/>
                    <a:pt x="225" y="18"/>
                    <a:pt x="224" y="18"/>
                  </a:cubicBezTo>
                  <a:cubicBezTo>
                    <a:pt x="220" y="16"/>
                    <a:pt x="210" y="12"/>
                    <a:pt x="208" y="12"/>
                  </a:cubicBezTo>
                  <a:cubicBezTo>
                    <a:pt x="208" y="12"/>
                    <a:pt x="207" y="12"/>
                    <a:pt x="208" y="12"/>
                  </a:cubicBezTo>
                  <a:cubicBezTo>
                    <a:pt x="206" y="12"/>
                    <a:pt x="196" y="7"/>
                    <a:pt x="191" y="5"/>
                  </a:cubicBezTo>
                  <a:lnTo>
                    <a:pt x="188" y="5"/>
                  </a:lnTo>
                  <a:cubicBezTo>
                    <a:pt x="177" y="2"/>
                    <a:pt x="167" y="0"/>
                    <a:pt x="1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38"/>
            <p:cNvSpPr/>
            <p:nvPr/>
          </p:nvSpPr>
          <p:spPr>
            <a:xfrm>
              <a:off x="3261260" y="644607"/>
              <a:ext cx="128493" cy="59304"/>
            </a:xfrm>
            <a:custGeom>
              <a:rect b="b" l="l" r="r" t="t"/>
              <a:pathLst>
                <a:path extrusionOk="0" h="1494" w="3237">
                  <a:moveTo>
                    <a:pt x="336" y="1"/>
                  </a:moveTo>
                  <a:cubicBezTo>
                    <a:pt x="225" y="1"/>
                    <a:pt x="119" y="45"/>
                    <a:pt x="42" y="128"/>
                  </a:cubicBezTo>
                  <a:cubicBezTo>
                    <a:pt x="1" y="173"/>
                    <a:pt x="38" y="248"/>
                    <a:pt x="90" y="248"/>
                  </a:cubicBezTo>
                  <a:cubicBezTo>
                    <a:pt x="101" y="248"/>
                    <a:pt x="113" y="244"/>
                    <a:pt x="126" y="236"/>
                  </a:cubicBezTo>
                  <a:cubicBezTo>
                    <a:pt x="179" y="200"/>
                    <a:pt x="244" y="179"/>
                    <a:pt x="308" y="179"/>
                  </a:cubicBezTo>
                  <a:cubicBezTo>
                    <a:pt x="333" y="179"/>
                    <a:pt x="357" y="182"/>
                    <a:pt x="381" y="188"/>
                  </a:cubicBezTo>
                  <a:cubicBezTo>
                    <a:pt x="494" y="215"/>
                    <a:pt x="538" y="305"/>
                    <a:pt x="616" y="382"/>
                  </a:cubicBezTo>
                  <a:cubicBezTo>
                    <a:pt x="679" y="443"/>
                    <a:pt x="752" y="479"/>
                    <a:pt x="831" y="479"/>
                  </a:cubicBezTo>
                  <a:cubicBezTo>
                    <a:pt x="867" y="479"/>
                    <a:pt x="905" y="471"/>
                    <a:pt x="943" y="454"/>
                  </a:cubicBezTo>
                  <a:cubicBezTo>
                    <a:pt x="994" y="430"/>
                    <a:pt x="1045" y="393"/>
                    <a:pt x="1102" y="393"/>
                  </a:cubicBezTo>
                  <a:cubicBezTo>
                    <a:pt x="1103" y="393"/>
                    <a:pt x="1104" y="393"/>
                    <a:pt x="1105" y="393"/>
                  </a:cubicBezTo>
                  <a:cubicBezTo>
                    <a:pt x="1143" y="393"/>
                    <a:pt x="1172" y="424"/>
                    <a:pt x="1197" y="454"/>
                  </a:cubicBezTo>
                  <a:cubicBezTo>
                    <a:pt x="1210" y="468"/>
                    <a:pt x="1229" y="475"/>
                    <a:pt x="1249" y="475"/>
                  </a:cubicBezTo>
                  <a:cubicBezTo>
                    <a:pt x="1253" y="475"/>
                    <a:pt x="1257" y="475"/>
                    <a:pt x="1261" y="474"/>
                  </a:cubicBezTo>
                  <a:cubicBezTo>
                    <a:pt x="1296" y="675"/>
                    <a:pt x="1343" y="912"/>
                    <a:pt x="1574" y="946"/>
                  </a:cubicBezTo>
                  <a:cubicBezTo>
                    <a:pt x="1597" y="950"/>
                    <a:pt x="1620" y="951"/>
                    <a:pt x="1643" y="951"/>
                  </a:cubicBezTo>
                  <a:cubicBezTo>
                    <a:pt x="1722" y="951"/>
                    <a:pt x="1800" y="933"/>
                    <a:pt x="1877" y="914"/>
                  </a:cubicBezTo>
                  <a:cubicBezTo>
                    <a:pt x="1918" y="904"/>
                    <a:pt x="1957" y="896"/>
                    <a:pt x="1993" y="896"/>
                  </a:cubicBezTo>
                  <a:cubicBezTo>
                    <a:pt x="2048" y="896"/>
                    <a:pt x="2097" y="915"/>
                    <a:pt x="2135" y="976"/>
                  </a:cubicBezTo>
                  <a:cubicBezTo>
                    <a:pt x="2224" y="1123"/>
                    <a:pt x="2258" y="1300"/>
                    <a:pt x="2455" y="1336"/>
                  </a:cubicBezTo>
                  <a:cubicBezTo>
                    <a:pt x="2476" y="1339"/>
                    <a:pt x="2496" y="1341"/>
                    <a:pt x="2516" y="1341"/>
                  </a:cubicBezTo>
                  <a:cubicBezTo>
                    <a:pt x="2617" y="1341"/>
                    <a:pt x="2715" y="1303"/>
                    <a:pt x="2817" y="1302"/>
                  </a:cubicBezTo>
                  <a:cubicBezTo>
                    <a:pt x="2874" y="1302"/>
                    <a:pt x="2934" y="1310"/>
                    <a:pt x="2981" y="1345"/>
                  </a:cubicBezTo>
                  <a:cubicBezTo>
                    <a:pt x="3023" y="1376"/>
                    <a:pt x="3039" y="1424"/>
                    <a:pt x="3070" y="1464"/>
                  </a:cubicBezTo>
                  <a:cubicBezTo>
                    <a:pt x="3087" y="1485"/>
                    <a:pt x="3108" y="1494"/>
                    <a:pt x="3130" y="1494"/>
                  </a:cubicBezTo>
                  <a:cubicBezTo>
                    <a:pt x="3180" y="1494"/>
                    <a:pt x="3230" y="1448"/>
                    <a:pt x="3233" y="1396"/>
                  </a:cubicBezTo>
                  <a:cubicBezTo>
                    <a:pt x="3236" y="1293"/>
                    <a:pt x="3146" y="1203"/>
                    <a:pt x="3063" y="1153"/>
                  </a:cubicBezTo>
                  <a:cubicBezTo>
                    <a:pt x="2984" y="1108"/>
                    <a:pt x="2893" y="1090"/>
                    <a:pt x="2802" y="1090"/>
                  </a:cubicBezTo>
                  <a:cubicBezTo>
                    <a:pt x="2786" y="1090"/>
                    <a:pt x="2769" y="1091"/>
                    <a:pt x="2752" y="1092"/>
                  </a:cubicBezTo>
                  <a:cubicBezTo>
                    <a:pt x="2692" y="1098"/>
                    <a:pt x="2603" y="1130"/>
                    <a:pt x="2529" y="1130"/>
                  </a:cubicBezTo>
                  <a:cubicBezTo>
                    <a:pt x="2494" y="1130"/>
                    <a:pt x="2462" y="1122"/>
                    <a:pt x="2438" y="1101"/>
                  </a:cubicBezTo>
                  <a:cubicBezTo>
                    <a:pt x="2382" y="1053"/>
                    <a:pt x="2360" y="962"/>
                    <a:pt x="2328" y="899"/>
                  </a:cubicBezTo>
                  <a:cubicBezTo>
                    <a:pt x="2252" y="747"/>
                    <a:pt x="2126" y="683"/>
                    <a:pt x="1978" y="683"/>
                  </a:cubicBezTo>
                  <a:cubicBezTo>
                    <a:pt x="1932" y="683"/>
                    <a:pt x="1884" y="689"/>
                    <a:pt x="1835" y="700"/>
                  </a:cubicBezTo>
                  <a:cubicBezTo>
                    <a:pt x="1782" y="712"/>
                    <a:pt x="1705" y="741"/>
                    <a:pt x="1639" y="741"/>
                  </a:cubicBezTo>
                  <a:cubicBezTo>
                    <a:pt x="1607" y="741"/>
                    <a:pt x="1578" y="735"/>
                    <a:pt x="1555" y="716"/>
                  </a:cubicBezTo>
                  <a:cubicBezTo>
                    <a:pt x="1511" y="681"/>
                    <a:pt x="1499" y="600"/>
                    <a:pt x="1484" y="549"/>
                  </a:cubicBezTo>
                  <a:cubicBezTo>
                    <a:pt x="1461" y="481"/>
                    <a:pt x="1437" y="413"/>
                    <a:pt x="1412" y="345"/>
                  </a:cubicBezTo>
                  <a:cubicBezTo>
                    <a:pt x="1396" y="303"/>
                    <a:pt x="1363" y="286"/>
                    <a:pt x="1330" y="286"/>
                  </a:cubicBezTo>
                  <a:cubicBezTo>
                    <a:pt x="1320" y="286"/>
                    <a:pt x="1309" y="288"/>
                    <a:pt x="1299" y="291"/>
                  </a:cubicBezTo>
                  <a:cubicBezTo>
                    <a:pt x="1259" y="230"/>
                    <a:pt x="1178" y="198"/>
                    <a:pt x="1097" y="198"/>
                  </a:cubicBezTo>
                  <a:cubicBezTo>
                    <a:pt x="1081" y="198"/>
                    <a:pt x="1064" y="199"/>
                    <a:pt x="1048" y="202"/>
                  </a:cubicBezTo>
                  <a:cubicBezTo>
                    <a:pt x="974" y="215"/>
                    <a:pt x="918" y="262"/>
                    <a:pt x="848" y="284"/>
                  </a:cubicBezTo>
                  <a:cubicBezTo>
                    <a:pt x="841" y="286"/>
                    <a:pt x="834" y="287"/>
                    <a:pt x="827" y="287"/>
                  </a:cubicBezTo>
                  <a:cubicBezTo>
                    <a:pt x="775" y="287"/>
                    <a:pt x="732" y="229"/>
                    <a:pt x="703" y="194"/>
                  </a:cubicBezTo>
                  <a:cubicBezTo>
                    <a:pt x="614" y="88"/>
                    <a:pt x="515" y="16"/>
                    <a:pt x="375" y="3"/>
                  </a:cubicBezTo>
                  <a:cubicBezTo>
                    <a:pt x="362" y="1"/>
                    <a:pt x="349" y="1"/>
                    <a:pt x="33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38"/>
            <p:cNvSpPr/>
            <p:nvPr/>
          </p:nvSpPr>
          <p:spPr>
            <a:xfrm>
              <a:off x="3330567" y="626387"/>
              <a:ext cx="70736" cy="41005"/>
            </a:xfrm>
            <a:custGeom>
              <a:rect b="b" l="l" r="r" t="t"/>
              <a:pathLst>
                <a:path extrusionOk="0" h="1033" w="1782">
                  <a:moveTo>
                    <a:pt x="61" y="1"/>
                  </a:moveTo>
                  <a:cubicBezTo>
                    <a:pt x="30" y="1"/>
                    <a:pt x="0" y="21"/>
                    <a:pt x="1" y="61"/>
                  </a:cubicBezTo>
                  <a:cubicBezTo>
                    <a:pt x="6" y="233"/>
                    <a:pt x="57" y="430"/>
                    <a:pt x="234" y="499"/>
                  </a:cubicBezTo>
                  <a:cubicBezTo>
                    <a:pt x="283" y="518"/>
                    <a:pt x="333" y="525"/>
                    <a:pt x="383" y="525"/>
                  </a:cubicBezTo>
                  <a:cubicBezTo>
                    <a:pt x="433" y="525"/>
                    <a:pt x="484" y="518"/>
                    <a:pt x="534" y="510"/>
                  </a:cubicBezTo>
                  <a:cubicBezTo>
                    <a:pt x="595" y="499"/>
                    <a:pt x="659" y="482"/>
                    <a:pt x="722" y="482"/>
                  </a:cubicBezTo>
                  <a:cubicBezTo>
                    <a:pt x="748" y="482"/>
                    <a:pt x="773" y="485"/>
                    <a:pt x="797" y="492"/>
                  </a:cubicBezTo>
                  <a:cubicBezTo>
                    <a:pt x="893" y="520"/>
                    <a:pt x="883" y="620"/>
                    <a:pt x="904" y="701"/>
                  </a:cubicBezTo>
                  <a:cubicBezTo>
                    <a:pt x="926" y="786"/>
                    <a:pt x="975" y="867"/>
                    <a:pt x="1061" y="896"/>
                  </a:cubicBezTo>
                  <a:cubicBezTo>
                    <a:pt x="1088" y="905"/>
                    <a:pt x="1115" y="909"/>
                    <a:pt x="1142" y="909"/>
                  </a:cubicBezTo>
                  <a:cubicBezTo>
                    <a:pt x="1226" y="909"/>
                    <a:pt x="1311" y="873"/>
                    <a:pt x="1395" y="870"/>
                  </a:cubicBezTo>
                  <a:cubicBezTo>
                    <a:pt x="1401" y="870"/>
                    <a:pt x="1407" y="869"/>
                    <a:pt x="1413" y="869"/>
                  </a:cubicBezTo>
                  <a:cubicBezTo>
                    <a:pt x="1451" y="869"/>
                    <a:pt x="1489" y="876"/>
                    <a:pt x="1521" y="898"/>
                  </a:cubicBezTo>
                  <a:cubicBezTo>
                    <a:pt x="1558" y="925"/>
                    <a:pt x="1563" y="972"/>
                    <a:pt x="1595" y="1006"/>
                  </a:cubicBezTo>
                  <a:cubicBezTo>
                    <a:pt x="1612" y="1025"/>
                    <a:pt x="1632" y="1032"/>
                    <a:pt x="1652" y="1032"/>
                  </a:cubicBezTo>
                  <a:cubicBezTo>
                    <a:pt x="1690" y="1032"/>
                    <a:pt x="1727" y="1004"/>
                    <a:pt x="1744" y="967"/>
                  </a:cubicBezTo>
                  <a:cubicBezTo>
                    <a:pt x="1781" y="878"/>
                    <a:pt x="1699" y="785"/>
                    <a:pt x="1630" y="738"/>
                  </a:cubicBezTo>
                  <a:cubicBezTo>
                    <a:pt x="1566" y="694"/>
                    <a:pt x="1491" y="678"/>
                    <a:pt x="1416" y="678"/>
                  </a:cubicBezTo>
                  <a:cubicBezTo>
                    <a:pt x="1394" y="678"/>
                    <a:pt x="1373" y="679"/>
                    <a:pt x="1352" y="681"/>
                  </a:cubicBezTo>
                  <a:cubicBezTo>
                    <a:pt x="1295" y="688"/>
                    <a:pt x="1241" y="703"/>
                    <a:pt x="1183" y="713"/>
                  </a:cubicBezTo>
                  <a:cubicBezTo>
                    <a:pt x="1170" y="715"/>
                    <a:pt x="1159" y="717"/>
                    <a:pt x="1149" y="717"/>
                  </a:cubicBezTo>
                  <a:cubicBezTo>
                    <a:pt x="1123" y="717"/>
                    <a:pt x="1108" y="705"/>
                    <a:pt x="1095" y="669"/>
                  </a:cubicBezTo>
                  <a:cubicBezTo>
                    <a:pt x="1060" y="573"/>
                    <a:pt x="1071" y="475"/>
                    <a:pt x="1000" y="393"/>
                  </a:cubicBezTo>
                  <a:cubicBezTo>
                    <a:pt x="930" y="312"/>
                    <a:pt x="832" y="287"/>
                    <a:pt x="732" y="287"/>
                  </a:cubicBezTo>
                  <a:cubicBezTo>
                    <a:pt x="661" y="287"/>
                    <a:pt x="588" y="299"/>
                    <a:pt x="522" y="313"/>
                  </a:cubicBezTo>
                  <a:cubicBezTo>
                    <a:pt x="476" y="323"/>
                    <a:pt x="426" y="334"/>
                    <a:pt x="378" y="334"/>
                  </a:cubicBezTo>
                  <a:cubicBezTo>
                    <a:pt x="326" y="334"/>
                    <a:pt x="275" y="321"/>
                    <a:pt x="234" y="279"/>
                  </a:cubicBezTo>
                  <a:cubicBezTo>
                    <a:pt x="175" y="218"/>
                    <a:pt x="151" y="122"/>
                    <a:pt x="124" y="44"/>
                  </a:cubicBezTo>
                  <a:cubicBezTo>
                    <a:pt x="114" y="15"/>
                    <a:pt x="87" y="1"/>
                    <a:pt x="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38"/>
            <p:cNvSpPr/>
            <p:nvPr/>
          </p:nvSpPr>
          <p:spPr>
            <a:xfrm>
              <a:off x="3356131" y="603324"/>
              <a:ext cx="74666" cy="39616"/>
            </a:xfrm>
            <a:custGeom>
              <a:rect b="b" l="l" r="r" t="t"/>
              <a:pathLst>
                <a:path extrusionOk="0" h="998" w="1881">
                  <a:moveTo>
                    <a:pt x="124" y="1"/>
                  </a:moveTo>
                  <a:cubicBezTo>
                    <a:pt x="95" y="1"/>
                    <a:pt x="66" y="18"/>
                    <a:pt x="54" y="56"/>
                  </a:cubicBezTo>
                  <a:cubicBezTo>
                    <a:pt x="1" y="233"/>
                    <a:pt x="91" y="431"/>
                    <a:pt x="262" y="503"/>
                  </a:cubicBezTo>
                  <a:cubicBezTo>
                    <a:pt x="310" y="524"/>
                    <a:pt x="359" y="532"/>
                    <a:pt x="408" y="532"/>
                  </a:cubicBezTo>
                  <a:cubicBezTo>
                    <a:pt x="578" y="532"/>
                    <a:pt x="753" y="436"/>
                    <a:pt x="918" y="419"/>
                  </a:cubicBezTo>
                  <a:cubicBezTo>
                    <a:pt x="931" y="417"/>
                    <a:pt x="942" y="416"/>
                    <a:pt x="950" y="416"/>
                  </a:cubicBezTo>
                  <a:cubicBezTo>
                    <a:pt x="974" y="416"/>
                    <a:pt x="986" y="424"/>
                    <a:pt x="1000" y="453"/>
                  </a:cubicBezTo>
                  <a:cubicBezTo>
                    <a:pt x="1016" y="490"/>
                    <a:pt x="1026" y="529"/>
                    <a:pt x="1043" y="568"/>
                  </a:cubicBezTo>
                  <a:cubicBezTo>
                    <a:pt x="1082" y="646"/>
                    <a:pt x="1154" y="695"/>
                    <a:pt x="1243" y="696"/>
                  </a:cubicBezTo>
                  <a:cubicBezTo>
                    <a:pt x="1245" y="696"/>
                    <a:pt x="1247" y="696"/>
                    <a:pt x="1249" y="696"/>
                  </a:cubicBezTo>
                  <a:cubicBezTo>
                    <a:pt x="1313" y="696"/>
                    <a:pt x="1373" y="674"/>
                    <a:pt x="1432" y="674"/>
                  </a:cubicBezTo>
                  <a:cubicBezTo>
                    <a:pt x="1461" y="674"/>
                    <a:pt x="1489" y="678"/>
                    <a:pt x="1517" y="693"/>
                  </a:cubicBezTo>
                  <a:cubicBezTo>
                    <a:pt x="1617" y="743"/>
                    <a:pt x="1618" y="831"/>
                    <a:pt x="1643" y="927"/>
                  </a:cubicBezTo>
                  <a:cubicBezTo>
                    <a:pt x="1656" y="974"/>
                    <a:pt x="1698" y="998"/>
                    <a:pt x="1739" y="998"/>
                  </a:cubicBezTo>
                  <a:cubicBezTo>
                    <a:pt x="1781" y="998"/>
                    <a:pt x="1822" y="974"/>
                    <a:pt x="1835" y="927"/>
                  </a:cubicBezTo>
                  <a:cubicBezTo>
                    <a:pt x="1881" y="744"/>
                    <a:pt x="1704" y="564"/>
                    <a:pt x="1546" y="510"/>
                  </a:cubicBezTo>
                  <a:cubicBezTo>
                    <a:pt x="1509" y="498"/>
                    <a:pt x="1469" y="490"/>
                    <a:pt x="1429" y="490"/>
                  </a:cubicBezTo>
                  <a:cubicBezTo>
                    <a:pt x="1424" y="490"/>
                    <a:pt x="1419" y="490"/>
                    <a:pt x="1414" y="491"/>
                  </a:cubicBezTo>
                  <a:cubicBezTo>
                    <a:pt x="1365" y="492"/>
                    <a:pt x="1316" y="513"/>
                    <a:pt x="1268" y="515"/>
                  </a:cubicBezTo>
                  <a:cubicBezTo>
                    <a:pt x="1267" y="515"/>
                    <a:pt x="1267" y="515"/>
                    <a:pt x="1266" y="515"/>
                  </a:cubicBezTo>
                  <a:cubicBezTo>
                    <a:pt x="1185" y="515"/>
                    <a:pt x="1186" y="403"/>
                    <a:pt x="1156" y="344"/>
                  </a:cubicBezTo>
                  <a:cubicBezTo>
                    <a:pt x="1107" y="252"/>
                    <a:pt x="1021" y="223"/>
                    <a:pt x="926" y="223"/>
                  </a:cubicBezTo>
                  <a:cubicBezTo>
                    <a:pt x="819" y="223"/>
                    <a:pt x="700" y="260"/>
                    <a:pt x="613" y="289"/>
                  </a:cubicBezTo>
                  <a:cubicBezTo>
                    <a:pt x="549" y="310"/>
                    <a:pt x="477" y="339"/>
                    <a:pt x="407" y="339"/>
                  </a:cubicBezTo>
                  <a:cubicBezTo>
                    <a:pt x="373" y="339"/>
                    <a:pt x="340" y="332"/>
                    <a:pt x="309" y="314"/>
                  </a:cubicBezTo>
                  <a:cubicBezTo>
                    <a:pt x="236" y="272"/>
                    <a:pt x="188" y="179"/>
                    <a:pt x="203" y="96"/>
                  </a:cubicBezTo>
                  <a:cubicBezTo>
                    <a:pt x="213" y="39"/>
                    <a:pt x="168" y="1"/>
                    <a:pt x="12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38"/>
            <p:cNvSpPr/>
            <p:nvPr/>
          </p:nvSpPr>
          <p:spPr>
            <a:xfrm>
              <a:off x="3404400" y="583199"/>
              <a:ext cx="59503" cy="42275"/>
            </a:xfrm>
            <a:custGeom>
              <a:rect b="b" l="l" r="r" t="t"/>
              <a:pathLst>
                <a:path extrusionOk="0" h="1065" w="1499">
                  <a:moveTo>
                    <a:pt x="76" y="1"/>
                  </a:moveTo>
                  <a:cubicBezTo>
                    <a:pt x="58" y="1"/>
                    <a:pt x="41" y="11"/>
                    <a:pt x="36" y="34"/>
                  </a:cubicBezTo>
                  <a:cubicBezTo>
                    <a:pt x="0" y="196"/>
                    <a:pt x="89" y="361"/>
                    <a:pt x="247" y="418"/>
                  </a:cubicBezTo>
                  <a:cubicBezTo>
                    <a:pt x="284" y="431"/>
                    <a:pt x="322" y="436"/>
                    <a:pt x="360" y="436"/>
                  </a:cubicBezTo>
                  <a:cubicBezTo>
                    <a:pt x="422" y="436"/>
                    <a:pt x="484" y="423"/>
                    <a:pt x="545" y="413"/>
                  </a:cubicBezTo>
                  <a:cubicBezTo>
                    <a:pt x="566" y="410"/>
                    <a:pt x="595" y="405"/>
                    <a:pt x="624" y="405"/>
                  </a:cubicBezTo>
                  <a:cubicBezTo>
                    <a:pt x="664" y="405"/>
                    <a:pt x="704" y="414"/>
                    <a:pt x="721" y="450"/>
                  </a:cubicBezTo>
                  <a:cubicBezTo>
                    <a:pt x="739" y="488"/>
                    <a:pt x="728" y="545"/>
                    <a:pt x="740" y="586"/>
                  </a:cubicBezTo>
                  <a:cubicBezTo>
                    <a:pt x="750" y="624"/>
                    <a:pt x="769" y="660"/>
                    <a:pt x="796" y="688"/>
                  </a:cubicBezTo>
                  <a:cubicBezTo>
                    <a:pt x="856" y="749"/>
                    <a:pt x="940" y="762"/>
                    <a:pt x="1020" y="770"/>
                  </a:cubicBezTo>
                  <a:cubicBezTo>
                    <a:pt x="1088" y="778"/>
                    <a:pt x="1155" y="783"/>
                    <a:pt x="1206" y="835"/>
                  </a:cubicBezTo>
                  <a:cubicBezTo>
                    <a:pt x="1232" y="861"/>
                    <a:pt x="1249" y="895"/>
                    <a:pt x="1255" y="933"/>
                  </a:cubicBezTo>
                  <a:cubicBezTo>
                    <a:pt x="1265" y="986"/>
                    <a:pt x="1269" y="1017"/>
                    <a:pt x="1317" y="1053"/>
                  </a:cubicBezTo>
                  <a:cubicBezTo>
                    <a:pt x="1329" y="1061"/>
                    <a:pt x="1342" y="1065"/>
                    <a:pt x="1355" y="1065"/>
                  </a:cubicBezTo>
                  <a:cubicBezTo>
                    <a:pt x="1380" y="1065"/>
                    <a:pt x="1405" y="1053"/>
                    <a:pt x="1424" y="1038"/>
                  </a:cubicBezTo>
                  <a:cubicBezTo>
                    <a:pt x="1499" y="977"/>
                    <a:pt x="1447" y="853"/>
                    <a:pt x="1403" y="785"/>
                  </a:cubicBezTo>
                  <a:cubicBezTo>
                    <a:pt x="1354" y="712"/>
                    <a:pt x="1291" y="653"/>
                    <a:pt x="1210" y="619"/>
                  </a:cubicBezTo>
                  <a:cubicBezTo>
                    <a:pt x="1141" y="590"/>
                    <a:pt x="1068" y="593"/>
                    <a:pt x="995" y="580"/>
                  </a:cubicBezTo>
                  <a:cubicBezTo>
                    <a:pt x="974" y="576"/>
                    <a:pt x="943" y="574"/>
                    <a:pt x="927" y="555"/>
                  </a:cubicBezTo>
                  <a:cubicBezTo>
                    <a:pt x="906" y="529"/>
                    <a:pt x="914" y="471"/>
                    <a:pt x="908" y="438"/>
                  </a:cubicBezTo>
                  <a:cubicBezTo>
                    <a:pt x="883" y="282"/>
                    <a:pt x="746" y="220"/>
                    <a:pt x="606" y="220"/>
                  </a:cubicBezTo>
                  <a:cubicBezTo>
                    <a:pt x="581" y="220"/>
                    <a:pt x="555" y="222"/>
                    <a:pt x="530" y="226"/>
                  </a:cubicBezTo>
                  <a:cubicBezTo>
                    <a:pt x="471" y="236"/>
                    <a:pt x="411" y="256"/>
                    <a:pt x="352" y="256"/>
                  </a:cubicBezTo>
                  <a:cubicBezTo>
                    <a:pt x="323" y="256"/>
                    <a:pt x="294" y="251"/>
                    <a:pt x="265" y="237"/>
                  </a:cubicBezTo>
                  <a:cubicBezTo>
                    <a:pt x="191" y="202"/>
                    <a:pt x="133" y="128"/>
                    <a:pt x="127" y="46"/>
                  </a:cubicBezTo>
                  <a:cubicBezTo>
                    <a:pt x="125" y="18"/>
                    <a:pt x="100" y="1"/>
                    <a:pt x="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38"/>
            <p:cNvSpPr/>
            <p:nvPr/>
          </p:nvSpPr>
          <p:spPr>
            <a:xfrm>
              <a:off x="3456281" y="580658"/>
              <a:ext cx="28342" cy="39179"/>
            </a:xfrm>
            <a:custGeom>
              <a:rect b="b" l="l" r="r" t="t"/>
              <a:pathLst>
                <a:path extrusionOk="0" h="987" w="714">
                  <a:moveTo>
                    <a:pt x="73" y="1"/>
                  </a:moveTo>
                  <a:cubicBezTo>
                    <a:pt x="59" y="1"/>
                    <a:pt x="45" y="8"/>
                    <a:pt x="41" y="26"/>
                  </a:cubicBezTo>
                  <a:cubicBezTo>
                    <a:pt x="19" y="113"/>
                    <a:pt x="0" y="192"/>
                    <a:pt x="16" y="282"/>
                  </a:cubicBezTo>
                  <a:cubicBezTo>
                    <a:pt x="35" y="381"/>
                    <a:pt x="107" y="443"/>
                    <a:pt x="191" y="490"/>
                  </a:cubicBezTo>
                  <a:cubicBezTo>
                    <a:pt x="271" y="536"/>
                    <a:pt x="362" y="582"/>
                    <a:pt x="426" y="648"/>
                  </a:cubicBezTo>
                  <a:cubicBezTo>
                    <a:pt x="453" y="676"/>
                    <a:pt x="463" y="706"/>
                    <a:pt x="466" y="745"/>
                  </a:cubicBezTo>
                  <a:cubicBezTo>
                    <a:pt x="469" y="800"/>
                    <a:pt x="469" y="854"/>
                    <a:pt x="489" y="909"/>
                  </a:cubicBezTo>
                  <a:cubicBezTo>
                    <a:pt x="505" y="953"/>
                    <a:pt x="545" y="986"/>
                    <a:pt x="592" y="986"/>
                  </a:cubicBezTo>
                  <a:cubicBezTo>
                    <a:pt x="600" y="986"/>
                    <a:pt x="610" y="985"/>
                    <a:pt x="619" y="983"/>
                  </a:cubicBezTo>
                  <a:cubicBezTo>
                    <a:pt x="674" y="968"/>
                    <a:pt x="714" y="905"/>
                    <a:pt x="695" y="852"/>
                  </a:cubicBezTo>
                  <a:cubicBezTo>
                    <a:pt x="662" y="759"/>
                    <a:pt x="672" y="659"/>
                    <a:pt x="609" y="573"/>
                  </a:cubicBezTo>
                  <a:cubicBezTo>
                    <a:pt x="551" y="494"/>
                    <a:pt x="464" y="441"/>
                    <a:pt x="379" y="393"/>
                  </a:cubicBezTo>
                  <a:cubicBezTo>
                    <a:pt x="338" y="369"/>
                    <a:pt x="296" y="349"/>
                    <a:pt x="253" y="331"/>
                  </a:cubicBezTo>
                  <a:cubicBezTo>
                    <a:pt x="217" y="313"/>
                    <a:pt x="188" y="296"/>
                    <a:pt x="166" y="263"/>
                  </a:cubicBezTo>
                  <a:cubicBezTo>
                    <a:pt x="125" y="198"/>
                    <a:pt x="117" y="110"/>
                    <a:pt x="113" y="36"/>
                  </a:cubicBezTo>
                  <a:cubicBezTo>
                    <a:pt x="111" y="14"/>
                    <a:pt x="91" y="1"/>
                    <a:pt x="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38"/>
            <p:cNvSpPr/>
            <p:nvPr/>
          </p:nvSpPr>
          <p:spPr>
            <a:xfrm>
              <a:off x="3316872" y="701013"/>
              <a:ext cx="54700" cy="22745"/>
            </a:xfrm>
            <a:custGeom>
              <a:rect b="b" l="l" r="r" t="t"/>
              <a:pathLst>
                <a:path extrusionOk="0" h="573" w="1378">
                  <a:moveTo>
                    <a:pt x="361" y="1"/>
                  </a:moveTo>
                  <a:cubicBezTo>
                    <a:pt x="237" y="1"/>
                    <a:pt x="129" y="64"/>
                    <a:pt x="34" y="142"/>
                  </a:cubicBezTo>
                  <a:cubicBezTo>
                    <a:pt x="0" y="169"/>
                    <a:pt x="32" y="217"/>
                    <a:pt x="68" y="217"/>
                  </a:cubicBezTo>
                  <a:cubicBezTo>
                    <a:pt x="71" y="217"/>
                    <a:pt x="74" y="216"/>
                    <a:pt x="78" y="216"/>
                  </a:cubicBezTo>
                  <a:cubicBezTo>
                    <a:pt x="150" y="199"/>
                    <a:pt x="239" y="166"/>
                    <a:pt x="321" y="166"/>
                  </a:cubicBezTo>
                  <a:cubicBezTo>
                    <a:pt x="353" y="166"/>
                    <a:pt x="384" y="171"/>
                    <a:pt x="413" y="184"/>
                  </a:cubicBezTo>
                  <a:cubicBezTo>
                    <a:pt x="500" y="225"/>
                    <a:pt x="551" y="325"/>
                    <a:pt x="629" y="379"/>
                  </a:cubicBezTo>
                  <a:cubicBezTo>
                    <a:pt x="689" y="422"/>
                    <a:pt x="752" y="434"/>
                    <a:pt x="818" y="434"/>
                  </a:cubicBezTo>
                  <a:cubicBezTo>
                    <a:pt x="863" y="434"/>
                    <a:pt x="909" y="428"/>
                    <a:pt x="955" y="423"/>
                  </a:cubicBezTo>
                  <a:cubicBezTo>
                    <a:pt x="972" y="421"/>
                    <a:pt x="988" y="420"/>
                    <a:pt x="1004" y="420"/>
                  </a:cubicBezTo>
                  <a:cubicBezTo>
                    <a:pt x="1037" y="420"/>
                    <a:pt x="1068" y="425"/>
                    <a:pt x="1100" y="441"/>
                  </a:cubicBezTo>
                  <a:cubicBezTo>
                    <a:pt x="1150" y="466"/>
                    <a:pt x="1172" y="511"/>
                    <a:pt x="1211" y="546"/>
                  </a:cubicBezTo>
                  <a:cubicBezTo>
                    <a:pt x="1232" y="565"/>
                    <a:pt x="1255" y="573"/>
                    <a:pt x="1277" y="573"/>
                  </a:cubicBezTo>
                  <a:cubicBezTo>
                    <a:pt x="1331" y="573"/>
                    <a:pt x="1378" y="524"/>
                    <a:pt x="1366" y="459"/>
                  </a:cubicBezTo>
                  <a:cubicBezTo>
                    <a:pt x="1344" y="335"/>
                    <a:pt x="1187" y="249"/>
                    <a:pt x="1073" y="232"/>
                  </a:cubicBezTo>
                  <a:cubicBezTo>
                    <a:pt x="1059" y="230"/>
                    <a:pt x="1045" y="230"/>
                    <a:pt x="1031" y="230"/>
                  </a:cubicBezTo>
                  <a:cubicBezTo>
                    <a:pt x="968" y="230"/>
                    <a:pt x="903" y="246"/>
                    <a:pt x="841" y="246"/>
                  </a:cubicBezTo>
                  <a:cubicBezTo>
                    <a:pt x="793" y="246"/>
                    <a:pt x="747" y="236"/>
                    <a:pt x="705" y="201"/>
                  </a:cubicBezTo>
                  <a:cubicBezTo>
                    <a:pt x="614" y="122"/>
                    <a:pt x="542" y="23"/>
                    <a:pt x="413" y="4"/>
                  </a:cubicBezTo>
                  <a:cubicBezTo>
                    <a:pt x="395" y="2"/>
                    <a:pt x="378" y="1"/>
                    <a:pt x="3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38"/>
            <p:cNvSpPr/>
            <p:nvPr/>
          </p:nvSpPr>
          <p:spPr>
            <a:xfrm>
              <a:off x="3272374" y="599235"/>
              <a:ext cx="52993" cy="45967"/>
            </a:xfrm>
            <a:custGeom>
              <a:rect b="b" l="l" r="r" t="t"/>
              <a:pathLst>
                <a:path extrusionOk="0" h="1158" w="1335">
                  <a:moveTo>
                    <a:pt x="130" y="0"/>
                  </a:moveTo>
                  <a:cubicBezTo>
                    <a:pt x="117" y="0"/>
                    <a:pt x="104" y="2"/>
                    <a:pt x="90" y="5"/>
                  </a:cubicBezTo>
                  <a:cubicBezTo>
                    <a:pt x="6" y="26"/>
                    <a:pt x="1" y="138"/>
                    <a:pt x="66" y="181"/>
                  </a:cubicBezTo>
                  <a:cubicBezTo>
                    <a:pt x="97" y="200"/>
                    <a:pt x="124" y="213"/>
                    <a:pt x="150" y="239"/>
                  </a:cubicBezTo>
                  <a:cubicBezTo>
                    <a:pt x="178" y="265"/>
                    <a:pt x="202" y="293"/>
                    <a:pt x="226" y="322"/>
                  </a:cubicBezTo>
                  <a:cubicBezTo>
                    <a:pt x="267" y="374"/>
                    <a:pt x="304" y="429"/>
                    <a:pt x="334" y="490"/>
                  </a:cubicBezTo>
                  <a:cubicBezTo>
                    <a:pt x="399" y="613"/>
                    <a:pt x="443" y="749"/>
                    <a:pt x="585" y="804"/>
                  </a:cubicBezTo>
                  <a:cubicBezTo>
                    <a:pt x="634" y="824"/>
                    <a:pt x="686" y="830"/>
                    <a:pt x="739" y="830"/>
                  </a:cubicBezTo>
                  <a:cubicBezTo>
                    <a:pt x="760" y="830"/>
                    <a:pt x="782" y="829"/>
                    <a:pt x="803" y="828"/>
                  </a:cubicBezTo>
                  <a:cubicBezTo>
                    <a:pt x="834" y="826"/>
                    <a:pt x="867" y="822"/>
                    <a:pt x="900" y="822"/>
                  </a:cubicBezTo>
                  <a:cubicBezTo>
                    <a:pt x="932" y="822"/>
                    <a:pt x="963" y="826"/>
                    <a:pt x="992" y="837"/>
                  </a:cubicBezTo>
                  <a:cubicBezTo>
                    <a:pt x="1092" y="877"/>
                    <a:pt x="1159" y="986"/>
                    <a:pt x="1160" y="1094"/>
                  </a:cubicBezTo>
                  <a:cubicBezTo>
                    <a:pt x="1160" y="1135"/>
                    <a:pt x="1193" y="1158"/>
                    <a:pt x="1226" y="1158"/>
                  </a:cubicBezTo>
                  <a:cubicBezTo>
                    <a:pt x="1253" y="1158"/>
                    <a:pt x="1280" y="1143"/>
                    <a:pt x="1290" y="1111"/>
                  </a:cubicBezTo>
                  <a:cubicBezTo>
                    <a:pt x="1335" y="973"/>
                    <a:pt x="1284" y="821"/>
                    <a:pt x="1178" y="725"/>
                  </a:cubicBezTo>
                  <a:cubicBezTo>
                    <a:pt x="1122" y="676"/>
                    <a:pt x="1053" y="645"/>
                    <a:pt x="980" y="634"/>
                  </a:cubicBezTo>
                  <a:cubicBezTo>
                    <a:pt x="955" y="630"/>
                    <a:pt x="930" y="629"/>
                    <a:pt x="905" y="629"/>
                  </a:cubicBezTo>
                  <a:cubicBezTo>
                    <a:pt x="853" y="629"/>
                    <a:pt x="802" y="635"/>
                    <a:pt x="749" y="635"/>
                  </a:cubicBezTo>
                  <a:cubicBezTo>
                    <a:pt x="740" y="635"/>
                    <a:pt x="730" y="635"/>
                    <a:pt x="720" y="634"/>
                  </a:cubicBezTo>
                  <a:cubicBezTo>
                    <a:pt x="572" y="628"/>
                    <a:pt x="540" y="434"/>
                    <a:pt x="478" y="329"/>
                  </a:cubicBezTo>
                  <a:cubicBezTo>
                    <a:pt x="436" y="256"/>
                    <a:pt x="386" y="189"/>
                    <a:pt x="330" y="126"/>
                  </a:cubicBezTo>
                  <a:cubicBezTo>
                    <a:pt x="276" y="66"/>
                    <a:pt x="212" y="0"/>
                    <a:pt x="1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38"/>
            <p:cNvSpPr/>
            <p:nvPr/>
          </p:nvSpPr>
          <p:spPr>
            <a:xfrm>
              <a:off x="3287061" y="583278"/>
              <a:ext cx="65219" cy="29652"/>
            </a:xfrm>
            <a:custGeom>
              <a:rect b="b" l="l" r="r" t="t"/>
              <a:pathLst>
                <a:path extrusionOk="0" h="747" w="1643">
                  <a:moveTo>
                    <a:pt x="232" y="1"/>
                  </a:moveTo>
                  <a:cubicBezTo>
                    <a:pt x="160" y="1"/>
                    <a:pt x="89" y="24"/>
                    <a:pt x="32" y="74"/>
                  </a:cubicBezTo>
                  <a:cubicBezTo>
                    <a:pt x="0" y="100"/>
                    <a:pt x="31" y="138"/>
                    <a:pt x="63" y="138"/>
                  </a:cubicBezTo>
                  <a:cubicBezTo>
                    <a:pt x="65" y="138"/>
                    <a:pt x="67" y="138"/>
                    <a:pt x="69" y="138"/>
                  </a:cubicBezTo>
                  <a:cubicBezTo>
                    <a:pt x="91" y="134"/>
                    <a:pt x="113" y="133"/>
                    <a:pt x="134" y="133"/>
                  </a:cubicBezTo>
                  <a:cubicBezTo>
                    <a:pt x="246" y="133"/>
                    <a:pt x="341" y="180"/>
                    <a:pt x="405" y="281"/>
                  </a:cubicBezTo>
                  <a:cubicBezTo>
                    <a:pt x="475" y="392"/>
                    <a:pt x="539" y="508"/>
                    <a:pt x="673" y="549"/>
                  </a:cubicBezTo>
                  <a:cubicBezTo>
                    <a:pt x="707" y="559"/>
                    <a:pt x="741" y="563"/>
                    <a:pt x="774" y="563"/>
                  </a:cubicBezTo>
                  <a:cubicBezTo>
                    <a:pt x="886" y="563"/>
                    <a:pt x="994" y="518"/>
                    <a:pt x="1108" y="518"/>
                  </a:cubicBezTo>
                  <a:cubicBezTo>
                    <a:pt x="1109" y="518"/>
                    <a:pt x="1110" y="518"/>
                    <a:pt x="1110" y="518"/>
                  </a:cubicBezTo>
                  <a:cubicBezTo>
                    <a:pt x="1243" y="518"/>
                    <a:pt x="1350" y="590"/>
                    <a:pt x="1419" y="699"/>
                  </a:cubicBezTo>
                  <a:cubicBezTo>
                    <a:pt x="1440" y="733"/>
                    <a:pt x="1471" y="747"/>
                    <a:pt x="1502" y="747"/>
                  </a:cubicBezTo>
                  <a:cubicBezTo>
                    <a:pt x="1572" y="747"/>
                    <a:pt x="1643" y="674"/>
                    <a:pt x="1595" y="595"/>
                  </a:cubicBezTo>
                  <a:cubicBezTo>
                    <a:pt x="1517" y="466"/>
                    <a:pt x="1372" y="369"/>
                    <a:pt x="1225" y="340"/>
                  </a:cubicBezTo>
                  <a:cubicBezTo>
                    <a:pt x="1189" y="333"/>
                    <a:pt x="1154" y="330"/>
                    <a:pt x="1118" y="330"/>
                  </a:cubicBezTo>
                  <a:cubicBezTo>
                    <a:pt x="1075" y="330"/>
                    <a:pt x="1032" y="334"/>
                    <a:pt x="987" y="342"/>
                  </a:cubicBezTo>
                  <a:cubicBezTo>
                    <a:pt x="921" y="353"/>
                    <a:pt x="848" y="380"/>
                    <a:pt x="778" y="380"/>
                  </a:cubicBezTo>
                  <a:cubicBezTo>
                    <a:pt x="759" y="380"/>
                    <a:pt x="740" y="378"/>
                    <a:pt x="721" y="373"/>
                  </a:cubicBezTo>
                  <a:cubicBezTo>
                    <a:pt x="651" y="355"/>
                    <a:pt x="612" y="286"/>
                    <a:pt x="575" y="230"/>
                  </a:cubicBezTo>
                  <a:cubicBezTo>
                    <a:pt x="535" y="170"/>
                    <a:pt x="493" y="109"/>
                    <a:pt x="435" y="66"/>
                  </a:cubicBezTo>
                  <a:cubicBezTo>
                    <a:pt x="375" y="23"/>
                    <a:pt x="303" y="1"/>
                    <a:pt x="23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38"/>
            <p:cNvSpPr/>
            <p:nvPr/>
          </p:nvSpPr>
          <p:spPr>
            <a:xfrm>
              <a:off x="3326756" y="552475"/>
              <a:ext cx="40846" cy="50770"/>
            </a:xfrm>
            <a:custGeom>
              <a:rect b="b" l="l" r="r" t="t"/>
              <a:pathLst>
                <a:path extrusionOk="0" h="1279" w="1029">
                  <a:moveTo>
                    <a:pt x="127" y="1"/>
                  </a:moveTo>
                  <a:cubicBezTo>
                    <a:pt x="44" y="1"/>
                    <a:pt x="6" y="93"/>
                    <a:pt x="2" y="167"/>
                  </a:cubicBezTo>
                  <a:cubicBezTo>
                    <a:pt x="0" y="243"/>
                    <a:pt x="34" y="318"/>
                    <a:pt x="92" y="366"/>
                  </a:cubicBezTo>
                  <a:cubicBezTo>
                    <a:pt x="148" y="413"/>
                    <a:pt x="217" y="428"/>
                    <a:pt x="286" y="443"/>
                  </a:cubicBezTo>
                  <a:cubicBezTo>
                    <a:pt x="329" y="450"/>
                    <a:pt x="392" y="450"/>
                    <a:pt x="401" y="500"/>
                  </a:cubicBezTo>
                  <a:cubicBezTo>
                    <a:pt x="416" y="576"/>
                    <a:pt x="399" y="653"/>
                    <a:pt x="425" y="730"/>
                  </a:cubicBezTo>
                  <a:cubicBezTo>
                    <a:pt x="453" y="813"/>
                    <a:pt x="512" y="872"/>
                    <a:pt x="588" y="909"/>
                  </a:cubicBezTo>
                  <a:cubicBezTo>
                    <a:pt x="655" y="944"/>
                    <a:pt x="722" y="966"/>
                    <a:pt x="775" y="1022"/>
                  </a:cubicBezTo>
                  <a:cubicBezTo>
                    <a:pt x="829" y="1076"/>
                    <a:pt x="858" y="1151"/>
                    <a:pt x="869" y="1225"/>
                  </a:cubicBezTo>
                  <a:cubicBezTo>
                    <a:pt x="875" y="1263"/>
                    <a:pt x="901" y="1279"/>
                    <a:pt x="930" y="1279"/>
                  </a:cubicBezTo>
                  <a:cubicBezTo>
                    <a:pt x="968" y="1279"/>
                    <a:pt x="1012" y="1249"/>
                    <a:pt x="1017" y="1205"/>
                  </a:cubicBezTo>
                  <a:cubicBezTo>
                    <a:pt x="1028" y="1051"/>
                    <a:pt x="950" y="903"/>
                    <a:pt x="824" y="817"/>
                  </a:cubicBezTo>
                  <a:cubicBezTo>
                    <a:pt x="768" y="777"/>
                    <a:pt x="689" y="765"/>
                    <a:pt x="638" y="717"/>
                  </a:cubicBezTo>
                  <a:cubicBezTo>
                    <a:pt x="587" y="670"/>
                    <a:pt x="602" y="589"/>
                    <a:pt x="602" y="526"/>
                  </a:cubicBezTo>
                  <a:cubicBezTo>
                    <a:pt x="602" y="449"/>
                    <a:pt x="585" y="375"/>
                    <a:pt x="527" y="322"/>
                  </a:cubicBezTo>
                  <a:cubicBezTo>
                    <a:pt x="476" y="273"/>
                    <a:pt x="408" y="256"/>
                    <a:pt x="341" y="244"/>
                  </a:cubicBezTo>
                  <a:cubicBezTo>
                    <a:pt x="303" y="237"/>
                    <a:pt x="241" y="236"/>
                    <a:pt x="214" y="202"/>
                  </a:cubicBezTo>
                  <a:cubicBezTo>
                    <a:pt x="177" y="156"/>
                    <a:pt x="212" y="93"/>
                    <a:pt x="191" y="42"/>
                  </a:cubicBezTo>
                  <a:cubicBezTo>
                    <a:pt x="181" y="17"/>
                    <a:pt x="165" y="2"/>
                    <a:pt x="138" y="1"/>
                  </a:cubicBezTo>
                  <a:cubicBezTo>
                    <a:pt x="134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38"/>
            <p:cNvSpPr/>
            <p:nvPr/>
          </p:nvSpPr>
          <p:spPr>
            <a:xfrm>
              <a:off x="3355734" y="541360"/>
              <a:ext cx="50492" cy="43823"/>
            </a:xfrm>
            <a:custGeom>
              <a:rect b="b" l="l" r="r" t="t"/>
              <a:pathLst>
                <a:path extrusionOk="0" h="1104" w="1272">
                  <a:moveTo>
                    <a:pt x="135" y="0"/>
                  </a:moveTo>
                  <a:cubicBezTo>
                    <a:pt x="118" y="0"/>
                    <a:pt x="100" y="9"/>
                    <a:pt x="86" y="29"/>
                  </a:cubicBezTo>
                  <a:cubicBezTo>
                    <a:pt x="0" y="159"/>
                    <a:pt x="15" y="329"/>
                    <a:pt x="117" y="447"/>
                  </a:cubicBezTo>
                  <a:cubicBezTo>
                    <a:pt x="164" y="500"/>
                    <a:pt x="233" y="536"/>
                    <a:pt x="303" y="551"/>
                  </a:cubicBezTo>
                  <a:cubicBezTo>
                    <a:pt x="372" y="563"/>
                    <a:pt x="443" y="556"/>
                    <a:pt x="512" y="566"/>
                  </a:cubicBezTo>
                  <a:cubicBezTo>
                    <a:pt x="579" y="574"/>
                    <a:pt x="596" y="618"/>
                    <a:pt x="633" y="670"/>
                  </a:cubicBezTo>
                  <a:cubicBezTo>
                    <a:pt x="679" y="738"/>
                    <a:pt x="740" y="779"/>
                    <a:pt x="819" y="803"/>
                  </a:cubicBezTo>
                  <a:cubicBezTo>
                    <a:pt x="879" y="822"/>
                    <a:pt x="938" y="828"/>
                    <a:pt x="979" y="878"/>
                  </a:cubicBezTo>
                  <a:cubicBezTo>
                    <a:pt x="1020" y="927"/>
                    <a:pt x="1012" y="979"/>
                    <a:pt x="1034" y="1034"/>
                  </a:cubicBezTo>
                  <a:cubicBezTo>
                    <a:pt x="1048" y="1071"/>
                    <a:pt x="1073" y="1098"/>
                    <a:pt x="1114" y="1103"/>
                  </a:cubicBezTo>
                  <a:cubicBezTo>
                    <a:pt x="1117" y="1103"/>
                    <a:pt x="1121" y="1104"/>
                    <a:pt x="1125" y="1104"/>
                  </a:cubicBezTo>
                  <a:cubicBezTo>
                    <a:pt x="1157" y="1104"/>
                    <a:pt x="1195" y="1088"/>
                    <a:pt x="1208" y="1057"/>
                  </a:cubicBezTo>
                  <a:cubicBezTo>
                    <a:pt x="1272" y="918"/>
                    <a:pt x="1166" y="747"/>
                    <a:pt x="1046" y="676"/>
                  </a:cubicBezTo>
                  <a:cubicBezTo>
                    <a:pt x="981" y="638"/>
                    <a:pt x="907" y="634"/>
                    <a:pt x="841" y="605"/>
                  </a:cubicBezTo>
                  <a:cubicBezTo>
                    <a:pt x="789" y="583"/>
                    <a:pt x="766" y="515"/>
                    <a:pt x="731" y="473"/>
                  </a:cubicBezTo>
                  <a:cubicBezTo>
                    <a:pt x="682" y="412"/>
                    <a:pt x="612" y="386"/>
                    <a:pt x="537" y="378"/>
                  </a:cubicBezTo>
                  <a:cubicBezTo>
                    <a:pt x="521" y="376"/>
                    <a:pt x="506" y="376"/>
                    <a:pt x="490" y="376"/>
                  </a:cubicBezTo>
                  <a:cubicBezTo>
                    <a:pt x="460" y="376"/>
                    <a:pt x="429" y="378"/>
                    <a:pt x="398" y="378"/>
                  </a:cubicBezTo>
                  <a:cubicBezTo>
                    <a:pt x="378" y="378"/>
                    <a:pt x="358" y="377"/>
                    <a:pt x="339" y="374"/>
                  </a:cubicBezTo>
                  <a:cubicBezTo>
                    <a:pt x="206" y="353"/>
                    <a:pt x="132" y="208"/>
                    <a:pt x="188" y="88"/>
                  </a:cubicBezTo>
                  <a:cubicBezTo>
                    <a:pt x="209" y="41"/>
                    <a:pt x="174" y="0"/>
                    <a:pt x="13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38"/>
            <p:cNvSpPr/>
            <p:nvPr/>
          </p:nvSpPr>
          <p:spPr>
            <a:xfrm>
              <a:off x="3451438" y="562994"/>
              <a:ext cx="54223" cy="58193"/>
            </a:xfrm>
            <a:custGeom>
              <a:rect b="b" l="l" r="r" t="t"/>
              <a:pathLst>
                <a:path extrusionOk="0" h="1466" w="1366">
                  <a:moveTo>
                    <a:pt x="739" y="1"/>
                  </a:moveTo>
                  <a:cubicBezTo>
                    <a:pt x="676" y="1"/>
                    <a:pt x="611" y="9"/>
                    <a:pt x="549" y="25"/>
                  </a:cubicBezTo>
                  <a:cubicBezTo>
                    <a:pt x="340" y="79"/>
                    <a:pt x="167" y="223"/>
                    <a:pt x="27" y="381"/>
                  </a:cubicBezTo>
                  <a:cubicBezTo>
                    <a:pt x="1" y="411"/>
                    <a:pt x="25" y="457"/>
                    <a:pt x="59" y="457"/>
                  </a:cubicBezTo>
                  <a:cubicBezTo>
                    <a:pt x="66" y="457"/>
                    <a:pt x="74" y="455"/>
                    <a:pt x="82" y="451"/>
                  </a:cubicBezTo>
                  <a:cubicBezTo>
                    <a:pt x="236" y="356"/>
                    <a:pt x="391" y="245"/>
                    <a:pt x="565" y="193"/>
                  </a:cubicBezTo>
                  <a:cubicBezTo>
                    <a:pt x="625" y="176"/>
                    <a:pt x="689" y="165"/>
                    <a:pt x="752" y="165"/>
                  </a:cubicBezTo>
                  <a:cubicBezTo>
                    <a:pt x="857" y="165"/>
                    <a:pt x="961" y="195"/>
                    <a:pt x="1040" y="272"/>
                  </a:cubicBezTo>
                  <a:cubicBezTo>
                    <a:pt x="1173" y="400"/>
                    <a:pt x="1196" y="595"/>
                    <a:pt x="1183" y="772"/>
                  </a:cubicBezTo>
                  <a:cubicBezTo>
                    <a:pt x="1175" y="876"/>
                    <a:pt x="1158" y="977"/>
                    <a:pt x="1146" y="1080"/>
                  </a:cubicBezTo>
                  <a:cubicBezTo>
                    <a:pt x="1134" y="1180"/>
                    <a:pt x="1105" y="1292"/>
                    <a:pt x="1121" y="1391"/>
                  </a:cubicBezTo>
                  <a:cubicBezTo>
                    <a:pt x="1129" y="1434"/>
                    <a:pt x="1177" y="1465"/>
                    <a:pt x="1219" y="1465"/>
                  </a:cubicBezTo>
                  <a:cubicBezTo>
                    <a:pt x="1266" y="1465"/>
                    <a:pt x="1301" y="1433"/>
                    <a:pt x="1317" y="1391"/>
                  </a:cubicBezTo>
                  <a:cubicBezTo>
                    <a:pt x="1339" y="1332"/>
                    <a:pt x="1334" y="1261"/>
                    <a:pt x="1340" y="1198"/>
                  </a:cubicBezTo>
                  <a:cubicBezTo>
                    <a:pt x="1344" y="1142"/>
                    <a:pt x="1349" y="1087"/>
                    <a:pt x="1353" y="1032"/>
                  </a:cubicBezTo>
                  <a:cubicBezTo>
                    <a:pt x="1362" y="914"/>
                    <a:pt x="1366" y="796"/>
                    <a:pt x="1358" y="678"/>
                  </a:cubicBezTo>
                  <a:cubicBezTo>
                    <a:pt x="1344" y="476"/>
                    <a:pt x="1280" y="258"/>
                    <a:pt x="1117" y="127"/>
                  </a:cubicBezTo>
                  <a:cubicBezTo>
                    <a:pt x="1009" y="39"/>
                    <a:pt x="875" y="1"/>
                    <a:pt x="73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38"/>
            <p:cNvSpPr/>
            <p:nvPr/>
          </p:nvSpPr>
          <p:spPr>
            <a:xfrm>
              <a:off x="3456360" y="531913"/>
              <a:ext cx="73436" cy="52755"/>
            </a:xfrm>
            <a:custGeom>
              <a:rect b="b" l="l" r="r" t="t"/>
              <a:pathLst>
                <a:path extrusionOk="0" h="1329" w="1850">
                  <a:moveTo>
                    <a:pt x="1184" y="0"/>
                  </a:moveTo>
                  <a:cubicBezTo>
                    <a:pt x="959" y="0"/>
                    <a:pt x="733" y="84"/>
                    <a:pt x="538" y="190"/>
                  </a:cubicBezTo>
                  <a:cubicBezTo>
                    <a:pt x="324" y="306"/>
                    <a:pt x="108" y="469"/>
                    <a:pt x="9" y="697"/>
                  </a:cubicBezTo>
                  <a:cubicBezTo>
                    <a:pt x="0" y="718"/>
                    <a:pt x="15" y="746"/>
                    <a:pt x="36" y="746"/>
                  </a:cubicBezTo>
                  <a:cubicBezTo>
                    <a:pt x="41" y="746"/>
                    <a:pt x="47" y="744"/>
                    <a:pt x="52" y="740"/>
                  </a:cubicBezTo>
                  <a:cubicBezTo>
                    <a:pt x="222" y="624"/>
                    <a:pt x="375" y="485"/>
                    <a:pt x="554" y="381"/>
                  </a:cubicBezTo>
                  <a:cubicBezTo>
                    <a:pt x="727" y="282"/>
                    <a:pt x="929" y="198"/>
                    <a:pt x="1130" y="183"/>
                  </a:cubicBezTo>
                  <a:cubicBezTo>
                    <a:pt x="1149" y="181"/>
                    <a:pt x="1168" y="181"/>
                    <a:pt x="1187" y="181"/>
                  </a:cubicBezTo>
                  <a:cubicBezTo>
                    <a:pt x="1370" y="181"/>
                    <a:pt x="1541" y="252"/>
                    <a:pt x="1617" y="435"/>
                  </a:cubicBezTo>
                  <a:cubicBezTo>
                    <a:pt x="1652" y="519"/>
                    <a:pt x="1660" y="610"/>
                    <a:pt x="1651" y="700"/>
                  </a:cubicBezTo>
                  <a:cubicBezTo>
                    <a:pt x="1642" y="775"/>
                    <a:pt x="1626" y="864"/>
                    <a:pt x="1592" y="933"/>
                  </a:cubicBezTo>
                  <a:cubicBezTo>
                    <a:pt x="1576" y="966"/>
                    <a:pt x="1573" y="995"/>
                    <a:pt x="1568" y="1032"/>
                  </a:cubicBezTo>
                  <a:cubicBezTo>
                    <a:pt x="1557" y="1118"/>
                    <a:pt x="1549" y="1203"/>
                    <a:pt x="1545" y="1291"/>
                  </a:cubicBezTo>
                  <a:cubicBezTo>
                    <a:pt x="1544" y="1306"/>
                    <a:pt x="1547" y="1322"/>
                    <a:pt x="1559" y="1327"/>
                  </a:cubicBezTo>
                  <a:cubicBezTo>
                    <a:pt x="1561" y="1328"/>
                    <a:pt x="1563" y="1328"/>
                    <a:pt x="1565" y="1328"/>
                  </a:cubicBezTo>
                  <a:cubicBezTo>
                    <a:pt x="1575" y="1328"/>
                    <a:pt x="1585" y="1320"/>
                    <a:pt x="1592" y="1311"/>
                  </a:cubicBezTo>
                  <a:cubicBezTo>
                    <a:pt x="1631" y="1264"/>
                    <a:pt x="1665" y="1212"/>
                    <a:pt x="1693" y="1156"/>
                  </a:cubicBezTo>
                  <a:cubicBezTo>
                    <a:pt x="1704" y="1131"/>
                    <a:pt x="1715" y="1107"/>
                    <a:pt x="1731" y="1086"/>
                  </a:cubicBezTo>
                  <a:cubicBezTo>
                    <a:pt x="1747" y="1067"/>
                    <a:pt x="1760" y="1051"/>
                    <a:pt x="1769" y="1030"/>
                  </a:cubicBezTo>
                  <a:cubicBezTo>
                    <a:pt x="1820" y="919"/>
                    <a:pt x="1845" y="792"/>
                    <a:pt x="1846" y="671"/>
                  </a:cubicBezTo>
                  <a:cubicBezTo>
                    <a:pt x="1850" y="575"/>
                    <a:pt x="1833" y="478"/>
                    <a:pt x="1797" y="386"/>
                  </a:cubicBezTo>
                  <a:cubicBezTo>
                    <a:pt x="1703" y="155"/>
                    <a:pt x="1495" y="19"/>
                    <a:pt x="1248" y="3"/>
                  </a:cubicBezTo>
                  <a:cubicBezTo>
                    <a:pt x="1227" y="1"/>
                    <a:pt x="1206" y="0"/>
                    <a:pt x="11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38"/>
            <p:cNvSpPr/>
            <p:nvPr/>
          </p:nvSpPr>
          <p:spPr>
            <a:xfrm>
              <a:off x="3493475" y="479436"/>
              <a:ext cx="57915" cy="74547"/>
            </a:xfrm>
            <a:custGeom>
              <a:rect b="b" l="l" r="r" t="t"/>
              <a:pathLst>
                <a:path extrusionOk="0" h="1878" w="1459">
                  <a:moveTo>
                    <a:pt x="155" y="0"/>
                  </a:moveTo>
                  <a:cubicBezTo>
                    <a:pt x="136" y="0"/>
                    <a:pt x="122" y="24"/>
                    <a:pt x="138" y="38"/>
                  </a:cubicBezTo>
                  <a:cubicBezTo>
                    <a:pt x="224" y="117"/>
                    <a:pt x="299" y="233"/>
                    <a:pt x="316" y="351"/>
                  </a:cubicBezTo>
                  <a:cubicBezTo>
                    <a:pt x="323" y="410"/>
                    <a:pt x="318" y="473"/>
                    <a:pt x="301" y="530"/>
                  </a:cubicBezTo>
                  <a:cubicBezTo>
                    <a:pt x="280" y="603"/>
                    <a:pt x="224" y="664"/>
                    <a:pt x="222" y="742"/>
                  </a:cubicBezTo>
                  <a:cubicBezTo>
                    <a:pt x="219" y="789"/>
                    <a:pt x="265" y="826"/>
                    <a:pt x="310" y="826"/>
                  </a:cubicBezTo>
                  <a:cubicBezTo>
                    <a:pt x="312" y="826"/>
                    <a:pt x="313" y="826"/>
                    <a:pt x="315" y="826"/>
                  </a:cubicBezTo>
                  <a:lnTo>
                    <a:pt x="315" y="826"/>
                  </a:lnTo>
                  <a:cubicBezTo>
                    <a:pt x="213" y="856"/>
                    <a:pt x="117" y="902"/>
                    <a:pt x="30" y="967"/>
                  </a:cubicBezTo>
                  <a:cubicBezTo>
                    <a:pt x="1" y="989"/>
                    <a:pt x="17" y="1027"/>
                    <a:pt x="50" y="1027"/>
                  </a:cubicBezTo>
                  <a:cubicBezTo>
                    <a:pt x="51" y="1027"/>
                    <a:pt x="53" y="1027"/>
                    <a:pt x="55" y="1027"/>
                  </a:cubicBezTo>
                  <a:cubicBezTo>
                    <a:pt x="228" y="1001"/>
                    <a:pt x="401" y="961"/>
                    <a:pt x="577" y="950"/>
                  </a:cubicBezTo>
                  <a:cubicBezTo>
                    <a:pt x="624" y="947"/>
                    <a:pt x="673" y="944"/>
                    <a:pt x="723" y="944"/>
                  </a:cubicBezTo>
                  <a:cubicBezTo>
                    <a:pt x="843" y="944"/>
                    <a:pt x="968" y="959"/>
                    <a:pt x="1066" y="1018"/>
                  </a:cubicBezTo>
                  <a:cubicBezTo>
                    <a:pt x="1183" y="1089"/>
                    <a:pt x="1263" y="1222"/>
                    <a:pt x="1272" y="1358"/>
                  </a:cubicBezTo>
                  <a:cubicBezTo>
                    <a:pt x="1277" y="1430"/>
                    <a:pt x="1266" y="1501"/>
                    <a:pt x="1244" y="1569"/>
                  </a:cubicBezTo>
                  <a:cubicBezTo>
                    <a:pt x="1219" y="1643"/>
                    <a:pt x="1192" y="1720"/>
                    <a:pt x="1160" y="1792"/>
                  </a:cubicBezTo>
                  <a:cubicBezTo>
                    <a:pt x="1144" y="1827"/>
                    <a:pt x="1169" y="1877"/>
                    <a:pt x="1206" y="1877"/>
                  </a:cubicBezTo>
                  <a:cubicBezTo>
                    <a:pt x="1215" y="1877"/>
                    <a:pt x="1225" y="1874"/>
                    <a:pt x="1235" y="1867"/>
                  </a:cubicBezTo>
                  <a:cubicBezTo>
                    <a:pt x="1317" y="1810"/>
                    <a:pt x="1379" y="1743"/>
                    <a:pt x="1415" y="1649"/>
                  </a:cubicBezTo>
                  <a:cubicBezTo>
                    <a:pt x="1445" y="1564"/>
                    <a:pt x="1459" y="1470"/>
                    <a:pt x="1453" y="1379"/>
                  </a:cubicBezTo>
                  <a:cubicBezTo>
                    <a:pt x="1443" y="1196"/>
                    <a:pt x="1358" y="1018"/>
                    <a:pt x="1211" y="905"/>
                  </a:cubicBezTo>
                  <a:cubicBezTo>
                    <a:pt x="1074" y="799"/>
                    <a:pt x="900" y="771"/>
                    <a:pt x="729" y="771"/>
                  </a:cubicBezTo>
                  <a:cubicBezTo>
                    <a:pt x="698" y="771"/>
                    <a:pt x="667" y="772"/>
                    <a:pt x="636" y="774"/>
                  </a:cubicBezTo>
                  <a:cubicBezTo>
                    <a:pt x="536" y="779"/>
                    <a:pt x="440" y="792"/>
                    <a:pt x="346" y="816"/>
                  </a:cubicBezTo>
                  <a:cubicBezTo>
                    <a:pt x="353" y="813"/>
                    <a:pt x="359" y="808"/>
                    <a:pt x="365" y="801"/>
                  </a:cubicBezTo>
                  <a:cubicBezTo>
                    <a:pt x="394" y="766"/>
                    <a:pt x="410" y="728"/>
                    <a:pt x="427" y="686"/>
                  </a:cubicBezTo>
                  <a:cubicBezTo>
                    <a:pt x="446" y="647"/>
                    <a:pt x="462" y="606"/>
                    <a:pt x="472" y="564"/>
                  </a:cubicBezTo>
                  <a:cubicBezTo>
                    <a:pt x="490" y="478"/>
                    <a:pt x="489" y="388"/>
                    <a:pt x="463" y="304"/>
                  </a:cubicBezTo>
                  <a:cubicBezTo>
                    <a:pt x="419" y="154"/>
                    <a:pt x="312" y="41"/>
                    <a:pt x="160" y="1"/>
                  </a:cubicBezTo>
                  <a:cubicBezTo>
                    <a:pt x="158" y="1"/>
                    <a:pt x="156" y="0"/>
                    <a:pt x="15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38"/>
            <p:cNvSpPr/>
            <p:nvPr/>
          </p:nvSpPr>
          <p:spPr>
            <a:xfrm>
              <a:off x="3556114" y="513375"/>
              <a:ext cx="21078" cy="30962"/>
            </a:xfrm>
            <a:custGeom>
              <a:rect b="b" l="l" r="r" t="t"/>
              <a:pathLst>
                <a:path extrusionOk="0" h="780" w="531">
                  <a:moveTo>
                    <a:pt x="110" y="0"/>
                  </a:moveTo>
                  <a:cubicBezTo>
                    <a:pt x="88" y="0"/>
                    <a:pt x="65" y="4"/>
                    <a:pt x="42" y="14"/>
                  </a:cubicBezTo>
                  <a:cubicBezTo>
                    <a:pt x="16" y="24"/>
                    <a:pt x="0" y="68"/>
                    <a:pt x="34" y="81"/>
                  </a:cubicBezTo>
                  <a:cubicBezTo>
                    <a:pt x="84" y="102"/>
                    <a:pt x="139" y="130"/>
                    <a:pt x="179" y="168"/>
                  </a:cubicBezTo>
                  <a:cubicBezTo>
                    <a:pt x="226" y="211"/>
                    <a:pt x="258" y="269"/>
                    <a:pt x="284" y="328"/>
                  </a:cubicBezTo>
                  <a:cubicBezTo>
                    <a:pt x="310" y="383"/>
                    <a:pt x="334" y="445"/>
                    <a:pt x="343" y="506"/>
                  </a:cubicBezTo>
                  <a:cubicBezTo>
                    <a:pt x="353" y="576"/>
                    <a:pt x="325" y="628"/>
                    <a:pt x="321" y="700"/>
                  </a:cubicBezTo>
                  <a:cubicBezTo>
                    <a:pt x="320" y="731"/>
                    <a:pt x="342" y="762"/>
                    <a:pt x="370" y="773"/>
                  </a:cubicBezTo>
                  <a:cubicBezTo>
                    <a:pt x="381" y="777"/>
                    <a:pt x="391" y="779"/>
                    <a:pt x="401" y="779"/>
                  </a:cubicBezTo>
                  <a:cubicBezTo>
                    <a:pt x="422" y="779"/>
                    <a:pt x="440" y="771"/>
                    <a:pt x="457" y="756"/>
                  </a:cubicBezTo>
                  <a:cubicBezTo>
                    <a:pt x="530" y="696"/>
                    <a:pt x="525" y="579"/>
                    <a:pt x="511" y="495"/>
                  </a:cubicBezTo>
                  <a:cubicBezTo>
                    <a:pt x="495" y="408"/>
                    <a:pt x="455" y="326"/>
                    <a:pt x="414" y="251"/>
                  </a:cubicBezTo>
                  <a:cubicBezTo>
                    <a:pt x="356" y="146"/>
                    <a:pt x="243" y="0"/>
                    <a:pt x="1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38"/>
            <p:cNvSpPr/>
            <p:nvPr/>
          </p:nvSpPr>
          <p:spPr>
            <a:xfrm>
              <a:off x="3395389" y="535088"/>
              <a:ext cx="57161" cy="45490"/>
            </a:xfrm>
            <a:custGeom>
              <a:rect b="b" l="l" r="r" t="t"/>
              <a:pathLst>
                <a:path extrusionOk="0" h="1146" w="1440">
                  <a:moveTo>
                    <a:pt x="682" y="0"/>
                  </a:moveTo>
                  <a:cubicBezTo>
                    <a:pt x="439" y="0"/>
                    <a:pt x="188" y="146"/>
                    <a:pt x="29" y="322"/>
                  </a:cubicBezTo>
                  <a:cubicBezTo>
                    <a:pt x="0" y="356"/>
                    <a:pt x="27" y="400"/>
                    <a:pt x="64" y="400"/>
                  </a:cubicBezTo>
                  <a:cubicBezTo>
                    <a:pt x="71" y="400"/>
                    <a:pt x="78" y="399"/>
                    <a:pt x="86" y="395"/>
                  </a:cubicBezTo>
                  <a:cubicBezTo>
                    <a:pt x="265" y="308"/>
                    <a:pt x="485" y="149"/>
                    <a:pt x="695" y="149"/>
                  </a:cubicBezTo>
                  <a:cubicBezTo>
                    <a:pt x="779" y="149"/>
                    <a:pt x="861" y="174"/>
                    <a:pt x="938" y="240"/>
                  </a:cubicBezTo>
                  <a:cubicBezTo>
                    <a:pt x="1043" y="330"/>
                    <a:pt x="1107" y="466"/>
                    <a:pt x="1154" y="593"/>
                  </a:cubicBezTo>
                  <a:cubicBezTo>
                    <a:pt x="1183" y="668"/>
                    <a:pt x="1205" y="746"/>
                    <a:pt x="1224" y="826"/>
                  </a:cubicBezTo>
                  <a:cubicBezTo>
                    <a:pt x="1242" y="909"/>
                    <a:pt x="1245" y="994"/>
                    <a:pt x="1258" y="1079"/>
                  </a:cubicBezTo>
                  <a:cubicBezTo>
                    <a:pt x="1266" y="1124"/>
                    <a:pt x="1303" y="1145"/>
                    <a:pt x="1341" y="1145"/>
                  </a:cubicBezTo>
                  <a:cubicBezTo>
                    <a:pt x="1389" y="1145"/>
                    <a:pt x="1440" y="1111"/>
                    <a:pt x="1439" y="1054"/>
                  </a:cubicBezTo>
                  <a:cubicBezTo>
                    <a:pt x="1439" y="956"/>
                    <a:pt x="1411" y="852"/>
                    <a:pt x="1386" y="757"/>
                  </a:cubicBezTo>
                  <a:cubicBezTo>
                    <a:pt x="1362" y="667"/>
                    <a:pt x="1333" y="581"/>
                    <a:pt x="1297" y="495"/>
                  </a:cubicBezTo>
                  <a:cubicBezTo>
                    <a:pt x="1230" y="339"/>
                    <a:pt x="1137" y="201"/>
                    <a:pt x="998" y="101"/>
                  </a:cubicBezTo>
                  <a:cubicBezTo>
                    <a:pt x="900" y="30"/>
                    <a:pt x="792" y="0"/>
                    <a:pt x="68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38"/>
            <p:cNvSpPr/>
            <p:nvPr/>
          </p:nvSpPr>
          <p:spPr>
            <a:xfrm>
              <a:off x="3400906" y="504682"/>
              <a:ext cx="66291" cy="40449"/>
            </a:xfrm>
            <a:custGeom>
              <a:rect b="b" l="l" r="r" t="t"/>
              <a:pathLst>
                <a:path extrusionOk="0" h="1019" w="1670">
                  <a:moveTo>
                    <a:pt x="1048" y="1"/>
                  </a:moveTo>
                  <a:cubicBezTo>
                    <a:pt x="860" y="1"/>
                    <a:pt x="670" y="79"/>
                    <a:pt x="505" y="159"/>
                  </a:cubicBezTo>
                  <a:cubicBezTo>
                    <a:pt x="320" y="248"/>
                    <a:pt x="135" y="372"/>
                    <a:pt x="24" y="547"/>
                  </a:cubicBezTo>
                  <a:cubicBezTo>
                    <a:pt x="1" y="582"/>
                    <a:pt x="33" y="621"/>
                    <a:pt x="68" y="621"/>
                  </a:cubicBezTo>
                  <a:cubicBezTo>
                    <a:pt x="76" y="621"/>
                    <a:pt x="84" y="619"/>
                    <a:pt x="91" y="615"/>
                  </a:cubicBezTo>
                  <a:cubicBezTo>
                    <a:pt x="243" y="528"/>
                    <a:pt x="384" y="423"/>
                    <a:pt x="539" y="342"/>
                  </a:cubicBezTo>
                  <a:cubicBezTo>
                    <a:pt x="688" y="264"/>
                    <a:pt x="867" y="188"/>
                    <a:pt x="1039" y="184"/>
                  </a:cubicBezTo>
                  <a:cubicBezTo>
                    <a:pt x="1042" y="183"/>
                    <a:pt x="1046" y="183"/>
                    <a:pt x="1049" y="183"/>
                  </a:cubicBezTo>
                  <a:cubicBezTo>
                    <a:pt x="1211" y="183"/>
                    <a:pt x="1330" y="284"/>
                    <a:pt x="1395" y="429"/>
                  </a:cubicBezTo>
                  <a:cubicBezTo>
                    <a:pt x="1430" y="505"/>
                    <a:pt x="1446" y="590"/>
                    <a:pt x="1454" y="673"/>
                  </a:cubicBezTo>
                  <a:cubicBezTo>
                    <a:pt x="1463" y="767"/>
                    <a:pt x="1447" y="871"/>
                    <a:pt x="1476" y="960"/>
                  </a:cubicBezTo>
                  <a:cubicBezTo>
                    <a:pt x="1488" y="999"/>
                    <a:pt x="1521" y="1018"/>
                    <a:pt x="1554" y="1018"/>
                  </a:cubicBezTo>
                  <a:cubicBezTo>
                    <a:pt x="1587" y="1018"/>
                    <a:pt x="1620" y="999"/>
                    <a:pt x="1633" y="960"/>
                  </a:cubicBezTo>
                  <a:cubicBezTo>
                    <a:pt x="1669" y="857"/>
                    <a:pt x="1649" y="727"/>
                    <a:pt x="1635" y="621"/>
                  </a:cubicBezTo>
                  <a:cubicBezTo>
                    <a:pt x="1622" y="522"/>
                    <a:pt x="1598" y="428"/>
                    <a:pt x="1556" y="337"/>
                  </a:cubicBezTo>
                  <a:cubicBezTo>
                    <a:pt x="1472" y="160"/>
                    <a:pt x="1315" y="27"/>
                    <a:pt x="1117" y="4"/>
                  </a:cubicBezTo>
                  <a:cubicBezTo>
                    <a:pt x="1094" y="2"/>
                    <a:pt x="1071" y="1"/>
                    <a:pt x="104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38"/>
            <p:cNvSpPr/>
            <p:nvPr/>
          </p:nvSpPr>
          <p:spPr>
            <a:xfrm>
              <a:off x="3440800" y="480031"/>
              <a:ext cx="50095" cy="40886"/>
            </a:xfrm>
            <a:custGeom>
              <a:rect b="b" l="l" r="r" t="t"/>
              <a:pathLst>
                <a:path extrusionOk="0" h="1030" w="1262">
                  <a:moveTo>
                    <a:pt x="550" y="0"/>
                  </a:moveTo>
                  <a:cubicBezTo>
                    <a:pt x="370" y="0"/>
                    <a:pt x="188" y="59"/>
                    <a:pt x="34" y="155"/>
                  </a:cubicBezTo>
                  <a:cubicBezTo>
                    <a:pt x="1" y="177"/>
                    <a:pt x="17" y="226"/>
                    <a:pt x="54" y="226"/>
                  </a:cubicBezTo>
                  <a:cubicBezTo>
                    <a:pt x="57" y="226"/>
                    <a:pt x="61" y="225"/>
                    <a:pt x="64" y="224"/>
                  </a:cubicBezTo>
                  <a:cubicBezTo>
                    <a:pt x="218" y="186"/>
                    <a:pt x="379" y="135"/>
                    <a:pt x="533" y="135"/>
                  </a:cubicBezTo>
                  <a:cubicBezTo>
                    <a:pt x="652" y="135"/>
                    <a:pt x="767" y="165"/>
                    <a:pt x="872" y="253"/>
                  </a:cubicBezTo>
                  <a:cubicBezTo>
                    <a:pt x="970" y="335"/>
                    <a:pt x="1033" y="447"/>
                    <a:pt x="1059" y="571"/>
                  </a:cubicBezTo>
                  <a:cubicBezTo>
                    <a:pt x="1070" y="630"/>
                    <a:pt x="1071" y="692"/>
                    <a:pt x="1062" y="752"/>
                  </a:cubicBezTo>
                  <a:cubicBezTo>
                    <a:pt x="1050" y="825"/>
                    <a:pt x="1004" y="898"/>
                    <a:pt x="1022" y="971"/>
                  </a:cubicBezTo>
                  <a:cubicBezTo>
                    <a:pt x="1032" y="1010"/>
                    <a:pt x="1066" y="1029"/>
                    <a:pt x="1101" y="1029"/>
                  </a:cubicBezTo>
                  <a:cubicBezTo>
                    <a:pt x="1115" y="1029"/>
                    <a:pt x="1130" y="1026"/>
                    <a:pt x="1143" y="1020"/>
                  </a:cubicBezTo>
                  <a:cubicBezTo>
                    <a:pt x="1222" y="983"/>
                    <a:pt x="1241" y="860"/>
                    <a:pt x="1251" y="782"/>
                  </a:cubicBezTo>
                  <a:cubicBezTo>
                    <a:pt x="1262" y="695"/>
                    <a:pt x="1258" y="608"/>
                    <a:pt x="1238" y="521"/>
                  </a:cubicBezTo>
                  <a:cubicBezTo>
                    <a:pt x="1203" y="364"/>
                    <a:pt x="1107" y="234"/>
                    <a:pt x="979" y="138"/>
                  </a:cubicBezTo>
                  <a:cubicBezTo>
                    <a:pt x="850" y="42"/>
                    <a:pt x="701" y="0"/>
                    <a:pt x="55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38"/>
            <p:cNvSpPr/>
            <p:nvPr/>
          </p:nvSpPr>
          <p:spPr>
            <a:xfrm>
              <a:off x="3337394" y="472688"/>
              <a:ext cx="19212" cy="8654"/>
            </a:xfrm>
            <a:custGeom>
              <a:rect b="b" l="l" r="r" t="t"/>
              <a:pathLst>
                <a:path extrusionOk="0" h="218" w="484">
                  <a:moveTo>
                    <a:pt x="319" y="1"/>
                  </a:moveTo>
                  <a:cubicBezTo>
                    <a:pt x="314" y="2"/>
                    <a:pt x="310" y="2"/>
                    <a:pt x="305" y="3"/>
                  </a:cubicBezTo>
                  <a:lnTo>
                    <a:pt x="305" y="3"/>
                  </a:lnTo>
                  <a:cubicBezTo>
                    <a:pt x="309" y="2"/>
                    <a:pt x="314" y="2"/>
                    <a:pt x="319" y="1"/>
                  </a:cubicBezTo>
                  <a:close/>
                  <a:moveTo>
                    <a:pt x="345" y="1"/>
                  </a:moveTo>
                  <a:cubicBezTo>
                    <a:pt x="328" y="1"/>
                    <a:pt x="310" y="3"/>
                    <a:pt x="291" y="5"/>
                  </a:cubicBezTo>
                  <a:cubicBezTo>
                    <a:pt x="295" y="4"/>
                    <a:pt x="300" y="4"/>
                    <a:pt x="305" y="3"/>
                  </a:cubicBezTo>
                  <a:lnTo>
                    <a:pt x="305" y="3"/>
                  </a:lnTo>
                  <a:cubicBezTo>
                    <a:pt x="253" y="9"/>
                    <a:pt x="200" y="13"/>
                    <a:pt x="147" y="13"/>
                  </a:cubicBezTo>
                  <a:cubicBezTo>
                    <a:pt x="131" y="13"/>
                    <a:pt x="115" y="12"/>
                    <a:pt x="99" y="12"/>
                  </a:cubicBezTo>
                  <a:cubicBezTo>
                    <a:pt x="98" y="12"/>
                    <a:pt x="98" y="12"/>
                    <a:pt x="97" y="12"/>
                  </a:cubicBezTo>
                  <a:cubicBezTo>
                    <a:pt x="47" y="12"/>
                    <a:pt x="0" y="58"/>
                    <a:pt x="1" y="110"/>
                  </a:cubicBezTo>
                  <a:cubicBezTo>
                    <a:pt x="3" y="133"/>
                    <a:pt x="10" y="160"/>
                    <a:pt x="30" y="178"/>
                  </a:cubicBezTo>
                  <a:lnTo>
                    <a:pt x="50" y="194"/>
                  </a:lnTo>
                  <a:cubicBezTo>
                    <a:pt x="66" y="203"/>
                    <a:pt x="81" y="207"/>
                    <a:pt x="99" y="207"/>
                  </a:cubicBezTo>
                  <a:cubicBezTo>
                    <a:pt x="147" y="214"/>
                    <a:pt x="196" y="216"/>
                    <a:pt x="244" y="218"/>
                  </a:cubicBezTo>
                  <a:cubicBezTo>
                    <a:pt x="267" y="218"/>
                    <a:pt x="291" y="218"/>
                    <a:pt x="312" y="216"/>
                  </a:cubicBezTo>
                  <a:cubicBezTo>
                    <a:pt x="360" y="215"/>
                    <a:pt x="404" y="205"/>
                    <a:pt x="438" y="172"/>
                  </a:cubicBezTo>
                  <a:cubicBezTo>
                    <a:pt x="483" y="127"/>
                    <a:pt x="473" y="51"/>
                    <a:pt x="420" y="20"/>
                  </a:cubicBezTo>
                  <a:cubicBezTo>
                    <a:pt x="394" y="5"/>
                    <a:pt x="370" y="1"/>
                    <a:pt x="34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38"/>
            <p:cNvSpPr/>
            <p:nvPr/>
          </p:nvSpPr>
          <p:spPr>
            <a:xfrm>
              <a:off x="3345730" y="450856"/>
              <a:ext cx="11313" cy="13576"/>
            </a:xfrm>
            <a:custGeom>
              <a:rect b="b" l="l" r="r" t="t"/>
              <a:pathLst>
                <a:path extrusionOk="0" h="342" w="285">
                  <a:moveTo>
                    <a:pt x="166" y="0"/>
                  </a:moveTo>
                  <a:cubicBezTo>
                    <a:pt x="157" y="0"/>
                    <a:pt x="147" y="2"/>
                    <a:pt x="138" y="4"/>
                  </a:cubicBezTo>
                  <a:cubicBezTo>
                    <a:pt x="110" y="14"/>
                    <a:pt x="83" y="30"/>
                    <a:pt x="68" y="57"/>
                  </a:cubicBezTo>
                  <a:cubicBezTo>
                    <a:pt x="57" y="78"/>
                    <a:pt x="46" y="101"/>
                    <a:pt x="35" y="123"/>
                  </a:cubicBezTo>
                  <a:cubicBezTo>
                    <a:pt x="25" y="143"/>
                    <a:pt x="15" y="161"/>
                    <a:pt x="9" y="180"/>
                  </a:cubicBezTo>
                  <a:cubicBezTo>
                    <a:pt x="3" y="195"/>
                    <a:pt x="0" y="209"/>
                    <a:pt x="0" y="224"/>
                  </a:cubicBezTo>
                  <a:cubicBezTo>
                    <a:pt x="0" y="238"/>
                    <a:pt x="2" y="258"/>
                    <a:pt x="6" y="267"/>
                  </a:cubicBezTo>
                  <a:cubicBezTo>
                    <a:pt x="9" y="280"/>
                    <a:pt x="15" y="292"/>
                    <a:pt x="24" y="302"/>
                  </a:cubicBezTo>
                  <a:cubicBezTo>
                    <a:pt x="32" y="314"/>
                    <a:pt x="41" y="322"/>
                    <a:pt x="52" y="328"/>
                  </a:cubicBezTo>
                  <a:cubicBezTo>
                    <a:pt x="69" y="337"/>
                    <a:pt x="87" y="342"/>
                    <a:pt x="105" y="342"/>
                  </a:cubicBezTo>
                  <a:cubicBezTo>
                    <a:pt x="114" y="342"/>
                    <a:pt x="123" y="341"/>
                    <a:pt x="133" y="339"/>
                  </a:cubicBezTo>
                  <a:cubicBezTo>
                    <a:pt x="146" y="335"/>
                    <a:pt x="157" y="330"/>
                    <a:pt x="169" y="322"/>
                  </a:cubicBezTo>
                  <a:cubicBezTo>
                    <a:pt x="191" y="308"/>
                    <a:pt x="197" y="300"/>
                    <a:pt x="212" y="279"/>
                  </a:cubicBezTo>
                  <a:cubicBezTo>
                    <a:pt x="213" y="276"/>
                    <a:pt x="216" y="274"/>
                    <a:pt x="217" y="271"/>
                  </a:cubicBezTo>
                  <a:cubicBezTo>
                    <a:pt x="223" y="261"/>
                    <a:pt x="228" y="249"/>
                    <a:pt x="234" y="239"/>
                  </a:cubicBezTo>
                  <a:cubicBezTo>
                    <a:pt x="244" y="217"/>
                    <a:pt x="256" y="194"/>
                    <a:pt x="266" y="171"/>
                  </a:cubicBezTo>
                  <a:cubicBezTo>
                    <a:pt x="274" y="158"/>
                    <a:pt x="279" y="144"/>
                    <a:pt x="279" y="128"/>
                  </a:cubicBezTo>
                  <a:cubicBezTo>
                    <a:pt x="285" y="117"/>
                    <a:pt x="285" y="101"/>
                    <a:pt x="279" y="86"/>
                  </a:cubicBezTo>
                  <a:cubicBezTo>
                    <a:pt x="275" y="71"/>
                    <a:pt x="269" y="58"/>
                    <a:pt x="259" y="46"/>
                  </a:cubicBezTo>
                  <a:cubicBezTo>
                    <a:pt x="250" y="34"/>
                    <a:pt x="241" y="24"/>
                    <a:pt x="226" y="16"/>
                  </a:cubicBezTo>
                  <a:cubicBezTo>
                    <a:pt x="208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38"/>
            <p:cNvSpPr/>
            <p:nvPr/>
          </p:nvSpPr>
          <p:spPr>
            <a:xfrm>
              <a:off x="3300359" y="460263"/>
              <a:ext cx="15759" cy="9011"/>
            </a:xfrm>
            <a:custGeom>
              <a:rect b="b" l="l" r="r" t="t"/>
              <a:pathLst>
                <a:path extrusionOk="0" h="227" w="397">
                  <a:moveTo>
                    <a:pt x="261" y="1"/>
                  </a:moveTo>
                  <a:cubicBezTo>
                    <a:pt x="254" y="1"/>
                    <a:pt x="246" y="2"/>
                    <a:pt x="238" y="2"/>
                  </a:cubicBezTo>
                  <a:cubicBezTo>
                    <a:pt x="224" y="3"/>
                    <a:pt x="208" y="5"/>
                    <a:pt x="194" y="6"/>
                  </a:cubicBezTo>
                  <a:lnTo>
                    <a:pt x="104" y="12"/>
                  </a:lnTo>
                  <a:cubicBezTo>
                    <a:pt x="77" y="15"/>
                    <a:pt x="52" y="23"/>
                    <a:pt x="32" y="42"/>
                  </a:cubicBezTo>
                  <a:cubicBezTo>
                    <a:pt x="15" y="59"/>
                    <a:pt x="1" y="89"/>
                    <a:pt x="2" y="114"/>
                  </a:cubicBezTo>
                  <a:cubicBezTo>
                    <a:pt x="4" y="140"/>
                    <a:pt x="12" y="167"/>
                    <a:pt x="32" y="185"/>
                  </a:cubicBezTo>
                  <a:cubicBezTo>
                    <a:pt x="38" y="190"/>
                    <a:pt x="46" y="195"/>
                    <a:pt x="53" y="201"/>
                  </a:cubicBezTo>
                  <a:cubicBezTo>
                    <a:pt x="69" y="210"/>
                    <a:pt x="85" y="215"/>
                    <a:pt x="104" y="215"/>
                  </a:cubicBezTo>
                  <a:lnTo>
                    <a:pt x="194" y="222"/>
                  </a:lnTo>
                  <a:cubicBezTo>
                    <a:pt x="208" y="224"/>
                    <a:pt x="224" y="225"/>
                    <a:pt x="238" y="226"/>
                  </a:cubicBezTo>
                  <a:cubicBezTo>
                    <a:pt x="246" y="226"/>
                    <a:pt x="254" y="227"/>
                    <a:pt x="261" y="227"/>
                  </a:cubicBezTo>
                  <a:cubicBezTo>
                    <a:pt x="270" y="227"/>
                    <a:pt x="277" y="226"/>
                    <a:pt x="285" y="225"/>
                  </a:cubicBezTo>
                  <a:cubicBezTo>
                    <a:pt x="301" y="225"/>
                    <a:pt x="314" y="222"/>
                    <a:pt x="328" y="215"/>
                  </a:cubicBezTo>
                  <a:cubicBezTo>
                    <a:pt x="342" y="211"/>
                    <a:pt x="354" y="204"/>
                    <a:pt x="363" y="192"/>
                  </a:cubicBezTo>
                  <a:cubicBezTo>
                    <a:pt x="382" y="173"/>
                    <a:pt x="397" y="141"/>
                    <a:pt x="396" y="114"/>
                  </a:cubicBezTo>
                  <a:cubicBezTo>
                    <a:pt x="395" y="85"/>
                    <a:pt x="385" y="55"/>
                    <a:pt x="363" y="36"/>
                  </a:cubicBezTo>
                  <a:cubicBezTo>
                    <a:pt x="355" y="31"/>
                    <a:pt x="348" y="24"/>
                    <a:pt x="340" y="18"/>
                  </a:cubicBezTo>
                  <a:cubicBezTo>
                    <a:pt x="324" y="8"/>
                    <a:pt x="304" y="3"/>
                    <a:pt x="285" y="3"/>
                  </a:cubicBezTo>
                  <a:cubicBezTo>
                    <a:pt x="277" y="2"/>
                    <a:pt x="270" y="1"/>
                    <a:pt x="26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38"/>
            <p:cNvSpPr/>
            <p:nvPr/>
          </p:nvSpPr>
          <p:spPr>
            <a:xfrm>
              <a:off x="3307107" y="434779"/>
              <a:ext cx="15838" cy="9368"/>
            </a:xfrm>
            <a:custGeom>
              <a:rect b="b" l="l" r="r" t="t"/>
              <a:pathLst>
                <a:path extrusionOk="0" h="236" w="399">
                  <a:moveTo>
                    <a:pt x="110" y="0"/>
                  </a:moveTo>
                  <a:cubicBezTo>
                    <a:pt x="91" y="0"/>
                    <a:pt x="73" y="4"/>
                    <a:pt x="56" y="14"/>
                  </a:cubicBezTo>
                  <a:cubicBezTo>
                    <a:pt x="34" y="27"/>
                    <a:pt x="12" y="53"/>
                    <a:pt x="7" y="79"/>
                  </a:cubicBezTo>
                  <a:cubicBezTo>
                    <a:pt x="1" y="106"/>
                    <a:pt x="2" y="138"/>
                    <a:pt x="17" y="163"/>
                  </a:cubicBezTo>
                  <a:cubicBezTo>
                    <a:pt x="33" y="186"/>
                    <a:pt x="54" y="205"/>
                    <a:pt x="82" y="212"/>
                  </a:cubicBezTo>
                  <a:cubicBezTo>
                    <a:pt x="126" y="223"/>
                    <a:pt x="169" y="230"/>
                    <a:pt x="214" y="233"/>
                  </a:cubicBezTo>
                  <a:cubicBezTo>
                    <a:pt x="226" y="235"/>
                    <a:pt x="239" y="236"/>
                    <a:pt x="252" y="236"/>
                  </a:cubicBezTo>
                  <a:cubicBezTo>
                    <a:pt x="256" y="236"/>
                    <a:pt x="261" y="236"/>
                    <a:pt x="266" y="236"/>
                  </a:cubicBezTo>
                  <a:cubicBezTo>
                    <a:pt x="290" y="232"/>
                    <a:pt x="306" y="231"/>
                    <a:pt x="327" y="218"/>
                  </a:cubicBezTo>
                  <a:cubicBezTo>
                    <a:pt x="331" y="216"/>
                    <a:pt x="334" y="215"/>
                    <a:pt x="337" y="212"/>
                  </a:cubicBezTo>
                  <a:cubicBezTo>
                    <a:pt x="356" y="200"/>
                    <a:pt x="370" y="186"/>
                    <a:pt x="381" y="166"/>
                  </a:cubicBezTo>
                  <a:cubicBezTo>
                    <a:pt x="394" y="142"/>
                    <a:pt x="398" y="106"/>
                    <a:pt x="381" y="79"/>
                  </a:cubicBezTo>
                  <a:cubicBezTo>
                    <a:pt x="371" y="66"/>
                    <a:pt x="362" y="54"/>
                    <a:pt x="351" y="45"/>
                  </a:cubicBezTo>
                  <a:cubicBezTo>
                    <a:pt x="342" y="39"/>
                    <a:pt x="335" y="33"/>
                    <a:pt x="326" y="29"/>
                  </a:cubicBezTo>
                  <a:cubicBezTo>
                    <a:pt x="313" y="22"/>
                    <a:pt x="300" y="17"/>
                    <a:pt x="284" y="17"/>
                  </a:cubicBezTo>
                  <a:cubicBezTo>
                    <a:pt x="278" y="15"/>
                    <a:pt x="271" y="15"/>
                    <a:pt x="266" y="14"/>
                  </a:cubicBezTo>
                  <a:cubicBezTo>
                    <a:pt x="262" y="14"/>
                    <a:pt x="259" y="14"/>
                    <a:pt x="256" y="13"/>
                  </a:cubicBezTo>
                  <a:cubicBezTo>
                    <a:pt x="247" y="12"/>
                    <a:pt x="241" y="12"/>
                    <a:pt x="233" y="12"/>
                  </a:cubicBezTo>
                  <a:cubicBezTo>
                    <a:pt x="207" y="12"/>
                    <a:pt x="181" y="9"/>
                    <a:pt x="154" y="6"/>
                  </a:cubicBezTo>
                  <a:cubicBezTo>
                    <a:pt x="149" y="4"/>
                    <a:pt x="143" y="4"/>
                    <a:pt x="139" y="3"/>
                  </a:cubicBezTo>
                  <a:cubicBezTo>
                    <a:pt x="129" y="1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38"/>
            <p:cNvSpPr/>
            <p:nvPr/>
          </p:nvSpPr>
          <p:spPr>
            <a:xfrm>
              <a:off x="3270786" y="492932"/>
              <a:ext cx="11432" cy="16235"/>
            </a:xfrm>
            <a:custGeom>
              <a:rect b="b" l="l" r="r" t="t"/>
              <a:pathLst>
                <a:path extrusionOk="0" h="409" w="288">
                  <a:moveTo>
                    <a:pt x="174" y="0"/>
                  </a:moveTo>
                  <a:cubicBezTo>
                    <a:pt x="173" y="0"/>
                    <a:pt x="172" y="0"/>
                    <a:pt x="171" y="0"/>
                  </a:cubicBezTo>
                  <a:cubicBezTo>
                    <a:pt x="141" y="2"/>
                    <a:pt x="110" y="12"/>
                    <a:pt x="89" y="34"/>
                  </a:cubicBezTo>
                  <a:lnTo>
                    <a:pt x="70" y="58"/>
                  </a:lnTo>
                  <a:cubicBezTo>
                    <a:pt x="62" y="73"/>
                    <a:pt x="58" y="90"/>
                    <a:pt x="55" y="108"/>
                  </a:cubicBezTo>
                  <a:cubicBezTo>
                    <a:pt x="52" y="134"/>
                    <a:pt x="45" y="159"/>
                    <a:pt x="37" y="184"/>
                  </a:cubicBezTo>
                  <a:cubicBezTo>
                    <a:pt x="31" y="194"/>
                    <a:pt x="27" y="204"/>
                    <a:pt x="22" y="214"/>
                  </a:cubicBezTo>
                  <a:cubicBezTo>
                    <a:pt x="11" y="236"/>
                    <a:pt x="0" y="262"/>
                    <a:pt x="0" y="288"/>
                  </a:cubicBezTo>
                  <a:lnTo>
                    <a:pt x="0" y="299"/>
                  </a:lnTo>
                  <a:cubicBezTo>
                    <a:pt x="2" y="325"/>
                    <a:pt x="3" y="335"/>
                    <a:pt x="16" y="357"/>
                  </a:cubicBezTo>
                  <a:cubicBezTo>
                    <a:pt x="24" y="372"/>
                    <a:pt x="38" y="384"/>
                    <a:pt x="53" y="394"/>
                  </a:cubicBezTo>
                  <a:cubicBezTo>
                    <a:pt x="69" y="404"/>
                    <a:pt x="87" y="409"/>
                    <a:pt x="105" y="409"/>
                  </a:cubicBezTo>
                  <a:cubicBezTo>
                    <a:pt x="113" y="409"/>
                    <a:pt x="128" y="408"/>
                    <a:pt x="136" y="405"/>
                  </a:cubicBezTo>
                  <a:cubicBezTo>
                    <a:pt x="137" y="405"/>
                    <a:pt x="138" y="404"/>
                    <a:pt x="141" y="404"/>
                  </a:cubicBezTo>
                  <a:cubicBezTo>
                    <a:pt x="159" y="398"/>
                    <a:pt x="172" y="391"/>
                    <a:pt x="188" y="381"/>
                  </a:cubicBezTo>
                  <a:cubicBezTo>
                    <a:pt x="205" y="367"/>
                    <a:pt x="220" y="350"/>
                    <a:pt x="230" y="331"/>
                  </a:cubicBezTo>
                  <a:cubicBezTo>
                    <a:pt x="243" y="306"/>
                    <a:pt x="253" y="280"/>
                    <a:pt x="263" y="254"/>
                  </a:cubicBezTo>
                  <a:cubicBezTo>
                    <a:pt x="278" y="211"/>
                    <a:pt x="285" y="164"/>
                    <a:pt x="288" y="118"/>
                  </a:cubicBezTo>
                  <a:cubicBezTo>
                    <a:pt x="288" y="88"/>
                    <a:pt x="272" y="54"/>
                    <a:pt x="252" y="34"/>
                  </a:cubicBezTo>
                  <a:cubicBezTo>
                    <a:pt x="234" y="15"/>
                    <a:pt x="201" y="0"/>
                    <a:pt x="1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38"/>
            <p:cNvSpPr/>
            <p:nvPr/>
          </p:nvSpPr>
          <p:spPr>
            <a:xfrm>
              <a:off x="3247009" y="478324"/>
              <a:ext cx="12583" cy="18736"/>
            </a:xfrm>
            <a:custGeom>
              <a:rect b="b" l="l" r="r" t="t"/>
              <a:pathLst>
                <a:path extrusionOk="0" h="472" w="317">
                  <a:moveTo>
                    <a:pt x="195" y="0"/>
                  </a:moveTo>
                  <a:cubicBezTo>
                    <a:pt x="156" y="0"/>
                    <a:pt x="118" y="20"/>
                    <a:pt x="96" y="57"/>
                  </a:cubicBezTo>
                  <a:cubicBezTo>
                    <a:pt x="69" y="104"/>
                    <a:pt x="46" y="155"/>
                    <a:pt x="29" y="205"/>
                  </a:cubicBezTo>
                  <a:cubicBezTo>
                    <a:pt x="21" y="226"/>
                    <a:pt x="15" y="249"/>
                    <a:pt x="10" y="270"/>
                  </a:cubicBezTo>
                  <a:cubicBezTo>
                    <a:pt x="1" y="302"/>
                    <a:pt x="0" y="333"/>
                    <a:pt x="1" y="365"/>
                  </a:cubicBezTo>
                  <a:cubicBezTo>
                    <a:pt x="4" y="418"/>
                    <a:pt x="41" y="463"/>
                    <a:pt x="94" y="471"/>
                  </a:cubicBezTo>
                  <a:cubicBezTo>
                    <a:pt x="100" y="471"/>
                    <a:pt x="105" y="472"/>
                    <a:pt x="110" y="472"/>
                  </a:cubicBezTo>
                  <a:cubicBezTo>
                    <a:pt x="157" y="472"/>
                    <a:pt x="196" y="439"/>
                    <a:pt x="211" y="395"/>
                  </a:cubicBezTo>
                  <a:cubicBezTo>
                    <a:pt x="216" y="380"/>
                    <a:pt x="223" y="366"/>
                    <a:pt x="226" y="353"/>
                  </a:cubicBezTo>
                  <a:cubicBezTo>
                    <a:pt x="231" y="339"/>
                    <a:pt x="234" y="325"/>
                    <a:pt x="237" y="311"/>
                  </a:cubicBezTo>
                  <a:cubicBezTo>
                    <a:pt x="244" y="287"/>
                    <a:pt x="251" y="265"/>
                    <a:pt x="261" y="244"/>
                  </a:cubicBezTo>
                  <a:cubicBezTo>
                    <a:pt x="271" y="220"/>
                    <a:pt x="283" y="196"/>
                    <a:pt x="296" y="173"/>
                  </a:cubicBezTo>
                  <a:cubicBezTo>
                    <a:pt x="312" y="148"/>
                    <a:pt x="317" y="113"/>
                    <a:pt x="308" y="84"/>
                  </a:cubicBezTo>
                  <a:cubicBezTo>
                    <a:pt x="299" y="57"/>
                    <a:pt x="278" y="29"/>
                    <a:pt x="255" y="15"/>
                  </a:cubicBezTo>
                  <a:cubicBezTo>
                    <a:pt x="236" y="5"/>
                    <a:pt x="215" y="0"/>
                    <a:pt x="19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38"/>
            <p:cNvSpPr/>
            <p:nvPr/>
          </p:nvSpPr>
          <p:spPr>
            <a:xfrm>
              <a:off x="3215213" y="527665"/>
              <a:ext cx="18657" cy="9963"/>
            </a:xfrm>
            <a:custGeom>
              <a:rect b="b" l="l" r="r" t="t"/>
              <a:pathLst>
                <a:path extrusionOk="0" h="251" w="470">
                  <a:moveTo>
                    <a:pt x="205" y="0"/>
                  </a:moveTo>
                  <a:cubicBezTo>
                    <a:pt x="164" y="0"/>
                    <a:pt x="124" y="5"/>
                    <a:pt x="85" y="14"/>
                  </a:cubicBezTo>
                  <a:cubicBezTo>
                    <a:pt x="59" y="19"/>
                    <a:pt x="33" y="42"/>
                    <a:pt x="20" y="65"/>
                  </a:cubicBezTo>
                  <a:cubicBezTo>
                    <a:pt x="6" y="89"/>
                    <a:pt x="1" y="123"/>
                    <a:pt x="10" y="149"/>
                  </a:cubicBezTo>
                  <a:cubicBezTo>
                    <a:pt x="19" y="175"/>
                    <a:pt x="35" y="201"/>
                    <a:pt x="61" y="215"/>
                  </a:cubicBezTo>
                  <a:cubicBezTo>
                    <a:pt x="69" y="219"/>
                    <a:pt x="78" y="222"/>
                    <a:pt x="87" y="225"/>
                  </a:cubicBezTo>
                  <a:cubicBezTo>
                    <a:pt x="94" y="228"/>
                    <a:pt x="102" y="229"/>
                    <a:pt x="110" y="229"/>
                  </a:cubicBezTo>
                  <a:cubicBezTo>
                    <a:pt x="115" y="229"/>
                    <a:pt x="120" y="228"/>
                    <a:pt x="125" y="227"/>
                  </a:cubicBezTo>
                  <a:cubicBezTo>
                    <a:pt x="143" y="226"/>
                    <a:pt x="159" y="225"/>
                    <a:pt x="176" y="225"/>
                  </a:cubicBezTo>
                  <a:cubicBezTo>
                    <a:pt x="192" y="225"/>
                    <a:pt x="209" y="226"/>
                    <a:pt x="225" y="227"/>
                  </a:cubicBezTo>
                  <a:cubicBezTo>
                    <a:pt x="239" y="230"/>
                    <a:pt x="252" y="232"/>
                    <a:pt x="263" y="236"/>
                  </a:cubicBezTo>
                  <a:cubicBezTo>
                    <a:pt x="282" y="241"/>
                    <a:pt x="299" y="245"/>
                    <a:pt x="318" y="247"/>
                  </a:cubicBezTo>
                  <a:cubicBezTo>
                    <a:pt x="328" y="249"/>
                    <a:pt x="339" y="250"/>
                    <a:pt x="350" y="250"/>
                  </a:cubicBezTo>
                  <a:cubicBezTo>
                    <a:pt x="369" y="250"/>
                    <a:pt x="389" y="246"/>
                    <a:pt x="406" y="236"/>
                  </a:cubicBezTo>
                  <a:cubicBezTo>
                    <a:pt x="426" y="222"/>
                    <a:pt x="442" y="204"/>
                    <a:pt x="450" y="183"/>
                  </a:cubicBezTo>
                  <a:cubicBezTo>
                    <a:pt x="469" y="133"/>
                    <a:pt x="453" y="68"/>
                    <a:pt x="403" y="42"/>
                  </a:cubicBezTo>
                  <a:cubicBezTo>
                    <a:pt x="376" y="28"/>
                    <a:pt x="350" y="17"/>
                    <a:pt x="321" y="12"/>
                  </a:cubicBezTo>
                  <a:cubicBezTo>
                    <a:pt x="292" y="7"/>
                    <a:pt x="262" y="2"/>
                    <a:pt x="234" y="1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38"/>
            <p:cNvSpPr/>
            <p:nvPr/>
          </p:nvSpPr>
          <p:spPr>
            <a:xfrm>
              <a:off x="3187665" y="515122"/>
              <a:ext cx="14806" cy="11115"/>
            </a:xfrm>
            <a:custGeom>
              <a:rect b="b" l="l" r="r" t="t"/>
              <a:pathLst>
                <a:path extrusionOk="0" h="280" w="373">
                  <a:moveTo>
                    <a:pt x="169" y="239"/>
                  </a:moveTo>
                  <a:cubicBezTo>
                    <a:pt x="170" y="240"/>
                    <a:pt x="171" y="241"/>
                    <a:pt x="172" y="242"/>
                  </a:cubicBezTo>
                  <a:lnTo>
                    <a:pt x="172" y="242"/>
                  </a:lnTo>
                  <a:cubicBezTo>
                    <a:pt x="171" y="241"/>
                    <a:pt x="170" y="240"/>
                    <a:pt x="169" y="239"/>
                  </a:cubicBezTo>
                  <a:close/>
                  <a:moveTo>
                    <a:pt x="177" y="248"/>
                  </a:moveTo>
                  <a:cubicBezTo>
                    <a:pt x="178" y="248"/>
                    <a:pt x="179" y="249"/>
                    <a:pt x="180" y="250"/>
                  </a:cubicBezTo>
                  <a:cubicBezTo>
                    <a:pt x="179" y="249"/>
                    <a:pt x="178" y="248"/>
                    <a:pt x="177" y="248"/>
                  </a:cubicBezTo>
                  <a:close/>
                  <a:moveTo>
                    <a:pt x="147" y="0"/>
                  </a:moveTo>
                  <a:cubicBezTo>
                    <a:pt x="127" y="0"/>
                    <a:pt x="106" y="3"/>
                    <a:pt x="85" y="6"/>
                  </a:cubicBezTo>
                  <a:cubicBezTo>
                    <a:pt x="71" y="10"/>
                    <a:pt x="58" y="16"/>
                    <a:pt x="47" y="27"/>
                  </a:cubicBezTo>
                  <a:cubicBezTo>
                    <a:pt x="34" y="35"/>
                    <a:pt x="24" y="46"/>
                    <a:pt x="18" y="58"/>
                  </a:cubicBezTo>
                  <a:lnTo>
                    <a:pt x="6" y="86"/>
                  </a:lnTo>
                  <a:cubicBezTo>
                    <a:pt x="1" y="102"/>
                    <a:pt x="1" y="115"/>
                    <a:pt x="3" y="131"/>
                  </a:cubicBezTo>
                  <a:cubicBezTo>
                    <a:pt x="3" y="141"/>
                    <a:pt x="6" y="151"/>
                    <a:pt x="11" y="160"/>
                  </a:cubicBezTo>
                  <a:cubicBezTo>
                    <a:pt x="17" y="175"/>
                    <a:pt x="23" y="186"/>
                    <a:pt x="34" y="197"/>
                  </a:cubicBezTo>
                  <a:cubicBezTo>
                    <a:pt x="43" y="203"/>
                    <a:pt x="50" y="208"/>
                    <a:pt x="58" y="214"/>
                  </a:cubicBezTo>
                  <a:cubicBezTo>
                    <a:pt x="76" y="225"/>
                    <a:pt x="95" y="230"/>
                    <a:pt x="115" y="230"/>
                  </a:cubicBezTo>
                  <a:cubicBezTo>
                    <a:pt x="118" y="230"/>
                    <a:pt x="121" y="229"/>
                    <a:pt x="123" y="229"/>
                  </a:cubicBezTo>
                  <a:cubicBezTo>
                    <a:pt x="129" y="229"/>
                    <a:pt x="135" y="230"/>
                    <a:pt x="140" y="230"/>
                  </a:cubicBezTo>
                  <a:cubicBezTo>
                    <a:pt x="146" y="232"/>
                    <a:pt x="149" y="233"/>
                    <a:pt x="154" y="234"/>
                  </a:cubicBezTo>
                  <a:cubicBezTo>
                    <a:pt x="162" y="239"/>
                    <a:pt x="171" y="242"/>
                    <a:pt x="177" y="248"/>
                  </a:cubicBezTo>
                  <a:lnTo>
                    <a:pt x="177" y="248"/>
                  </a:lnTo>
                  <a:cubicBezTo>
                    <a:pt x="173" y="244"/>
                    <a:pt x="169" y="240"/>
                    <a:pt x="164" y="236"/>
                  </a:cubicBezTo>
                  <a:lnTo>
                    <a:pt x="164" y="236"/>
                  </a:lnTo>
                  <a:cubicBezTo>
                    <a:pt x="174" y="243"/>
                    <a:pt x="183" y="251"/>
                    <a:pt x="193" y="258"/>
                  </a:cubicBezTo>
                  <a:cubicBezTo>
                    <a:pt x="191" y="257"/>
                    <a:pt x="190" y="255"/>
                    <a:pt x="188" y="254"/>
                  </a:cubicBezTo>
                  <a:lnTo>
                    <a:pt x="188" y="254"/>
                  </a:lnTo>
                  <a:cubicBezTo>
                    <a:pt x="200" y="263"/>
                    <a:pt x="211" y="271"/>
                    <a:pt x="227" y="275"/>
                  </a:cubicBezTo>
                  <a:cubicBezTo>
                    <a:pt x="229" y="275"/>
                    <a:pt x="231" y="276"/>
                    <a:pt x="234" y="276"/>
                  </a:cubicBezTo>
                  <a:cubicBezTo>
                    <a:pt x="246" y="279"/>
                    <a:pt x="254" y="280"/>
                    <a:pt x="262" y="280"/>
                  </a:cubicBezTo>
                  <a:cubicBezTo>
                    <a:pt x="270" y="280"/>
                    <a:pt x="279" y="278"/>
                    <a:pt x="294" y="276"/>
                  </a:cubicBezTo>
                  <a:cubicBezTo>
                    <a:pt x="312" y="270"/>
                    <a:pt x="328" y="261"/>
                    <a:pt x="340" y="249"/>
                  </a:cubicBezTo>
                  <a:cubicBezTo>
                    <a:pt x="354" y="235"/>
                    <a:pt x="362" y="219"/>
                    <a:pt x="368" y="202"/>
                  </a:cubicBezTo>
                  <a:cubicBezTo>
                    <a:pt x="370" y="197"/>
                    <a:pt x="371" y="191"/>
                    <a:pt x="371" y="186"/>
                  </a:cubicBezTo>
                  <a:cubicBezTo>
                    <a:pt x="373" y="177"/>
                    <a:pt x="373" y="166"/>
                    <a:pt x="371" y="157"/>
                  </a:cubicBezTo>
                  <a:lnTo>
                    <a:pt x="366" y="138"/>
                  </a:lnTo>
                  <a:cubicBezTo>
                    <a:pt x="365" y="131"/>
                    <a:pt x="364" y="129"/>
                    <a:pt x="360" y="119"/>
                  </a:cubicBezTo>
                  <a:cubicBezTo>
                    <a:pt x="352" y="100"/>
                    <a:pt x="352" y="102"/>
                    <a:pt x="335" y="81"/>
                  </a:cubicBezTo>
                  <a:cubicBezTo>
                    <a:pt x="325" y="67"/>
                    <a:pt x="310" y="58"/>
                    <a:pt x="298" y="48"/>
                  </a:cubicBezTo>
                  <a:cubicBezTo>
                    <a:pt x="278" y="34"/>
                    <a:pt x="255" y="25"/>
                    <a:pt x="232" y="15"/>
                  </a:cubicBezTo>
                  <a:cubicBezTo>
                    <a:pt x="209" y="6"/>
                    <a:pt x="185" y="4"/>
                    <a:pt x="161" y="1"/>
                  </a:cubicBezTo>
                  <a:cubicBezTo>
                    <a:pt x="157" y="0"/>
                    <a:pt x="152" y="0"/>
                    <a:pt x="1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38"/>
            <p:cNvSpPr/>
            <p:nvPr/>
          </p:nvSpPr>
          <p:spPr>
            <a:xfrm>
              <a:off x="3165357" y="550411"/>
              <a:ext cx="15521" cy="24055"/>
            </a:xfrm>
            <a:custGeom>
              <a:rect b="b" l="l" r="r" t="t"/>
              <a:pathLst>
                <a:path extrusionOk="0" h="606" w="391">
                  <a:moveTo>
                    <a:pt x="267" y="1"/>
                  </a:moveTo>
                  <a:cubicBezTo>
                    <a:pt x="218" y="1"/>
                    <a:pt x="175" y="32"/>
                    <a:pt x="159" y="82"/>
                  </a:cubicBezTo>
                  <a:cubicBezTo>
                    <a:pt x="147" y="119"/>
                    <a:pt x="135" y="153"/>
                    <a:pt x="121" y="190"/>
                  </a:cubicBezTo>
                  <a:cubicBezTo>
                    <a:pt x="114" y="208"/>
                    <a:pt x="107" y="229"/>
                    <a:pt x="98" y="246"/>
                  </a:cubicBezTo>
                  <a:cubicBezTo>
                    <a:pt x="103" y="236"/>
                    <a:pt x="104" y="233"/>
                    <a:pt x="104" y="233"/>
                  </a:cubicBezTo>
                  <a:lnTo>
                    <a:pt x="104" y="233"/>
                  </a:lnTo>
                  <a:cubicBezTo>
                    <a:pt x="103" y="233"/>
                    <a:pt x="96" y="249"/>
                    <a:pt x="94" y="254"/>
                  </a:cubicBezTo>
                  <a:cubicBezTo>
                    <a:pt x="90" y="262"/>
                    <a:pt x="86" y="270"/>
                    <a:pt x="84" y="278"/>
                  </a:cubicBezTo>
                  <a:cubicBezTo>
                    <a:pt x="68" y="314"/>
                    <a:pt x="49" y="346"/>
                    <a:pt x="34" y="381"/>
                  </a:cubicBezTo>
                  <a:cubicBezTo>
                    <a:pt x="30" y="390"/>
                    <a:pt x="27" y="398"/>
                    <a:pt x="23" y="407"/>
                  </a:cubicBezTo>
                  <a:cubicBezTo>
                    <a:pt x="17" y="424"/>
                    <a:pt x="11" y="438"/>
                    <a:pt x="7" y="455"/>
                  </a:cubicBezTo>
                  <a:cubicBezTo>
                    <a:pt x="1" y="486"/>
                    <a:pt x="3" y="516"/>
                    <a:pt x="9" y="545"/>
                  </a:cubicBezTo>
                  <a:cubicBezTo>
                    <a:pt x="17" y="579"/>
                    <a:pt x="54" y="605"/>
                    <a:pt x="89" y="605"/>
                  </a:cubicBezTo>
                  <a:cubicBezTo>
                    <a:pt x="96" y="605"/>
                    <a:pt x="103" y="604"/>
                    <a:pt x="110" y="602"/>
                  </a:cubicBezTo>
                  <a:cubicBezTo>
                    <a:pt x="165" y="583"/>
                    <a:pt x="206" y="548"/>
                    <a:pt x="235" y="495"/>
                  </a:cubicBezTo>
                  <a:cubicBezTo>
                    <a:pt x="253" y="459"/>
                    <a:pt x="268" y="423"/>
                    <a:pt x="284" y="386"/>
                  </a:cubicBezTo>
                  <a:cubicBezTo>
                    <a:pt x="318" y="305"/>
                    <a:pt x="349" y="225"/>
                    <a:pt x="373" y="142"/>
                  </a:cubicBezTo>
                  <a:cubicBezTo>
                    <a:pt x="390" y="84"/>
                    <a:pt x="354" y="17"/>
                    <a:pt x="296" y="4"/>
                  </a:cubicBezTo>
                  <a:cubicBezTo>
                    <a:pt x="286" y="2"/>
                    <a:pt x="277" y="1"/>
                    <a:pt x="26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38"/>
            <p:cNvSpPr/>
            <p:nvPr/>
          </p:nvSpPr>
          <p:spPr>
            <a:xfrm>
              <a:off x="3166190" y="566527"/>
              <a:ext cx="119" cy="238"/>
            </a:xfrm>
            <a:custGeom>
              <a:rect b="b" l="l" r="r" t="t"/>
              <a:pathLst>
                <a:path extrusionOk="0" h="6" w="3">
                  <a:moveTo>
                    <a:pt x="2" y="0"/>
                  </a:moveTo>
                  <a:cubicBezTo>
                    <a:pt x="1" y="1"/>
                    <a:pt x="0" y="2"/>
                    <a:pt x="0" y="5"/>
                  </a:cubicBezTo>
                  <a:cubicBezTo>
                    <a:pt x="1" y="4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E08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38"/>
            <p:cNvSpPr/>
            <p:nvPr/>
          </p:nvSpPr>
          <p:spPr>
            <a:xfrm>
              <a:off x="3166270" y="566090"/>
              <a:ext cx="198" cy="437"/>
            </a:xfrm>
            <a:custGeom>
              <a:rect b="b" l="l" r="r" t="t"/>
              <a:pathLst>
                <a:path extrusionOk="0" h="11" w="5">
                  <a:moveTo>
                    <a:pt x="0" y="10"/>
                  </a:moveTo>
                  <a:lnTo>
                    <a:pt x="0" y="10"/>
                  </a:lnTo>
                  <a:cubicBezTo>
                    <a:pt x="5" y="1"/>
                    <a:pt x="5" y="1"/>
                    <a:pt x="0" y="10"/>
                  </a:cubicBezTo>
                  <a:close/>
                </a:path>
              </a:pathLst>
            </a:custGeom>
            <a:solidFill>
              <a:srgbClr val="E08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38"/>
            <p:cNvSpPr/>
            <p:nvPr/>
          </p:nvSpPr>
          <p:spPr>
            <a:xfrm>
              <a:off x="3126892" y="567400"/>
              <a:ext cx="17426" cy="11234"/>
            </a:xfrm>
            <a:custGeom>
              <a:rect b="b" l="l" r="r" t="t"/>
              <a:pathLst>
                <a:path extrusionOk="0" h="283" w="439">
                  <a:moveTo>
                    <a:pt x="316" y="1"/>
                  </a:moveTo>
                  <a:cubicBezTo>
                    <a:pt x="306" y="1"/>
                    <a:pt x="297" y="2"/>
                    <a:pt x="287" y="4"/>
                  </a:cubicBezTo>
                  <a:cubicBezTo>
                    <a:pt x="266" y="9"/>
                    <a:pt x="249" y="20"/>
                    <a:pt x="232" y="33"/>
                  </a:cubicBezTo>
                  <a:lnTo>
                    <a:pt x="232" y="33"/>
                  </a:lnTo>
                  <a:cubicBezTo>
                    <a:pt x="224" y="38"/>
                    <a:pt x="215" y="43"/>
                    <a:pt x="208" y="47"/>
                  </a:cubicBezTo>
                  <a:cubicBezTo>
                    <a:pt x="201" y="50"/>
                    <a:pt x="194" y="51"/>
                    <a:pt x="187" y="52"/>
                  </a:cubicBezTo>
                  <a:lnTo>
                    <a:pt x="164" y="52"/>
                  </a:lnTo>
                  <a:cubicBezTo>
                    <a:pt x="158" y="51"/>
                    <a:pt x="152" y="50"/>
                    <a:pt x="146" y="47"/>
                  </a:cubicBezTo>
                  <a:cubicBezTo>
                    <a:pt x="138" y="44"/>
                    <a:pt x="129" y="43"/>
                    <a:pt x="119" y="43"/>
                  </a:cubicBezTo>
                  <a:cubicBezTo>
                    <a:pt x="98" y="43"/>
                    <a:pt x="74" y="49"/>
                    <a:pt x="59" y="58"/>
                  </a:cubicBezTo>
                  <a:cubicBezTo>
                    <a:pt x="38" y="72"/>
                    <a:pt x="23" y="89"/>
                    <a:pt x="13" y="113"/>
                  </a:cubicBezTo>
                  <a:cubicBezTo>
                    <a:pt x="5" y="134"/>
                    <a:pt x="1" y="162"/>
                    <a:pt x="8" y="186"/>
                  </a:cubicBezTo>
                  <a:cubicBezTo>
                    <a:pt x="17" y="212"/>
                    <a:pt x="33" y="241"/>
                    <a:pt x="59" y="251"/>
                  </a:cubicBezTo>
                  <a:cubicBezTo>
                    <a:pt x="76" y="259"/>
                    <a:pt x="94" y="267"/>
                    <a:pt x="112" y="272"/>
                  </a:cubicBezTo>
                  <a:cubicBezTo>
                    <a:pt x="131" y="277"/>
                    <a:pt x="151" y="279"/>
                    <a:pt x="169" y="281"/>
                  </a:cubicBezTo>
                  <a:cubicBezTo>
                    <a:pt x="176" y="282"/>
                    <a:pt x="184" y="283"/>
                    <a:pt x="191" y="283"/>
                  </a:cubicBezTo>
                  <a:cubicBezTo>
                    <a:pt x="213" y="283"/>
                    <a:pt x="234" y="279"/>
                    <a:pt x="256" y="275"/>
                  </a:cubicBezTo>
                  <a:cubicBezTo>
                    <a:pt x="283" y="270"/>
                    <a:pt x="310" y="258"/>
                    <a:pt x="336" y="246"/>
                  </a:cubicBezTo>
                  <a:cubicBezTo>
                    <a:pt x="380" y="225"/>
                    <a:pt x="417" y="192"/>
                    <a:pt x="429" y="145"/>
                  </a:cubicBezTo>
                  <a:cubicBezTo>
                    <a:pt x="438" y="105"/>
                    <a:pt x="427" y="63"/>
                    <a:pt x="398" y="35"/>
                  </a:cubicBezTo>
                  <a:cubicBezTo>
                    <a:pt x="376" y="12"/>
                    <a:pt x="346" y="1"/>
                    <a:pt x="31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38"/>
            <p:cNvSpPr/>
            <p:nvPr/>
          </p:nvSpPr>
          <p:spPr>
            <a:xfrm>
              <a:off x="3105854" y="550530"/>
              <a:ext cx="15203" cy="12385"/>
            </a:xfrm>
            <a:custGeom>
              <a:rect b="b" l="l" r="r" t="t"/>
              <a:pathLst>
                <a:path extrusionOk="0" h="312" w="383">
                  <a:moveTo>
                    <a:pt x="254" y="1"/>
                  </a:moveTo>
                  <a:cubicBezTo>
                    <a:pt x="210" y="1"/>
                    <a:pt x="171" y="19"/>
                    <a:pt x="135" y="40"/>
                  </a:cubicBezTo>
                  <a:cubicBezTo>
                    <a:pt x="99" y="61"/>
                    <a:pt x="66" y="86"/>
                    <a:pt x="35" y="114"/>
                  </a:cubicBezTo>
                  <a:cubicBezTo>
                    <a:pt x="14" y="134"/>
                    <a:pt x="1" y="168"/>
                    <a:pt x="1" y="196"/>
                  </a:cubicBezTo>
                  <a:cubicBezTo>
                    <a:pt x="1" y="225"/>
                    <a:pt x="14" y="259"/>
                    <a:pt x="35" y="278"/>
                  </a:cubicBezTo>
                  <a:cubicBezTo>
                    <a:pt x="56" y="297"/>
                    <a:pt x="82" y="312"/>
                    <a:pt x="111" y="312"/>
                  </a:cubicBezTo>
                  <a:cubicBezTo>
                    <a:pt x="113" y="312"/>
                    <a:pt x="115" y="312"/>
                    <a:pt x="116" y="312"/>
                  </a:cubicBezTo>
                  <a:cubicBezTo>
                    <a:pt x="148" y="311"/>
                    <a:pt x="176" y="300"/>
                    <a:pt x="199" y="278"/>
                  </a:cubicBezTo>
                  <a:cubicBezTo>
                    <a:pt x="204" y="274"/>
                    <a:pt x="208" y="270"/>
                    <a:pt x="213" y="267"/>
                  </a:cubicBezTo>
                  <a:cubicBezTo>
                    <a:pt x="234" y="252"/>
                    <a:pt x="255" y="238"/>
                    <a:pt x="277" y="226"/>
                  </a:cubicBezTo>
                  <a:cubicBezTo>
                    <a:pt x="298" y="216"/>
                    <a:pt x="316" y="204"/>
                    <a:pt x="333" y="189"/>
                  </a:cubicBezTo>
                  <a:cubicBezTo>
                    <a:pt x="349" y="173"/>
                    <a:pt x="364" y="153"/>
                    <a:pt x="374" y="134"/>
                  </a:cubicBezTo>
                  <a:cubicBezTo>
                    <a:pt x="379" y="122"/>
                    <a:pt x="382" y="109"/>
                    <a:pt x="382" y="96"/>
                  </a:cubicBezTo>
                  <a:cubicBezTo>
                    <a:pt x="381" y="72"/>
                    <a:pt x="372" y="54"/>
                    <a:pt x="356" y="38"/>
                  </a:cubicBezTo>
                  <a:cubicBezTo>
                    <a:pt x="335" y="14"/>
                    <a:pt x="296" y="3"/>
                    <a:pt x="264" y="1"/>
                  </a:cubicBezTo>
                  <a:cubicBezTo>
                    <a:pt x="261" y="1"/>
                    <a:pt x="258" y="1"/>
                    <a:pt x="25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38"/>
            <p:cNvSpPr/>
            <p:nvPr/>
          </p:nvSpPr>
          <p:spPr>
            <a:xfrm>
              <a:off x="3134633" y="432318"/>
              <a:ext cx="37194" cy="48904"/>
            </a:xfrm>
            <a:custGeom>
              <a:rect b="b" l="l" r="r" t="t"/>
              <a:pathLst>
                <a:path extrusionOk="0" h="1232" w="937">
                  <a:moveTo>
                    <a:pt x="122" y="1"/>
                  </a:moveTo>
                  <a:cubicBezTo>
                    <a:pt x="86" y="1"/>
                    <a:pt x="49" y="20"/>
                    <a:pt x="31" y="51"/>
                  </a:cubicBezTo>
                  <a:cubicBezTo>
                    <a:pt x="1" y="103"/>
                    <a:pt x="24" y="158"/>
                    <a:pt x="67" y="190"/>
                  </a:cubicBezTo>
                  <a:cubicBezTo>
                    <a:pt x="230" y="309"/>
                    <a:pt x="367" y="462"/>
                    <a:pt x="471" y="634"/>
                  </a:cubicBezTo>
                  <a:cubicBezTo>
                    <a:pt x="521" y="717"/>
                    <a:pt x="567" y="806"/>
                    <a:pt x="602" y="898"/>
                  </a:cubicBezTo>
                  <a:cubicBezTo>
                    <a:pt x="619" y="946"/>
                    <a:pt x="635" y="996"/>
                    <a:pt x="650" y="1045"/>
                  </a:cubicBezTo>
                  <a:cubicBezTo>
                    <a:pt x="665" y="1106"/>
                    <a:pt x="678" y="1165"/>
                    <a:pt x="729" y="1206"/>
                  </a:cubicBezTo>
                  <a:cubicBezTo>
                    <a:pt x="750" y="1222"/>
                    <a:pt x="775" y="1231"/>
                    <a:pt x="799" y="1231"/>
                  </a:cubicBezTo>
                  <a:cubicBezTo>
                    <a:pt x="829" y="1231"/>
                    <a:pt x="857" y="1218"/>
                    <a:pt x="875" y="1188"/>
                  </a:cubicBezTo>
                  <a:cubicBezTo>
                    <a:pt x="937" y="1079"/>
                    <a:pt x="870" y="933"/>
                    <a:pt x="831" y="827"/>
                  </a:cubicBezTo>
                  <a:cubicBezTo>
                    <a:pt x="787" y="716"/>
                    <a:pt x="734" y="610"/>
                    <a:pt x="667" y="511"/>
                  </a:cubicBezTo>
                  <a:cubicBezTo>
                    <a:pt x="536" y="313"/>
                    <a:pt x="368" y="147"/>
                    <a:pt x="170" y="14"/>
                  </a:cubicBezTo>
                  <a:cubicBezTo>
                    <a:pt x="156" y="5"/>
                    <a:pt x="139" y="1"/>
                    <a:pt x="1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38"/>
            <p:cNvSpPr/>
            <p:nvPr/>
          </p:nvSpPr>
          <p:spPr>
            <a:xfrm>
              <a:off x="3092358" y="418941"/>
              <a:ext cx="15957" cy="10479"/>
            </a:xfrm>
            <a:custGeom>
              <a:rect b="b" l="l" r="r" t="t"/>
              <a:pathLst>
                <a:path extrusionOk="0" h="264" w="402">
                  <a:moveTo>
                    <a:pt x="153" y="239"/>
                  </a:moveTo>
                  <a:cubicBezTo>
                    <a:pt x="151" y="239"/>
                    <a:pt x="148" y="239"/>
                    <a:pt x="146" y="240"/>
                  </a:cubicBezTo>
                  <a:lnTo>
                    <a:pt x="153" y="239"/>
                  </a:lnTo>
                  <a:close/>
                  <a:moveTo>
                    <a:pt x="170" y="1"/>
                  </a:moveTo>
                  <a:cubicBezTo>
                    <a:pt x="161" y="1"/>
                    <a:pt x="153" y="1"/>
                    <a:pt x="144" y="1"/>
                  </a:cubicBezTo>
                  <a:cubicBezTo>
                    <a:pt x="134" y="2"/>
                    <a:pt x="120" y="4"/>
                    <a:pt x="110" y="7"/>
                  </a:cubicBezTo>
                  <a:cubicBezTo>
                    <a:pt x="99" y="10"/>
                    <a:pt x="87" y="16"/>
                    <a:pt x="78" y="20"/>
                  </a:cubicBezTo>
                  <a:cubicBezTo>
                    <a:pt x="74" y="21"/>
                    <a:pt x="71" y="22"/>
                    <a:pt x="68" y="25"/>
                  </a:cubicBezTo>
                  <a:cubicBezTo>
                    <a:pt x="58" y="32"/>
                    <a:pt x="47" y="39"/>
                    <a:pt x="39" y="48"/>
                  </a:cubicBezTo>
                  <a:cubicBezTo>
                    <a:pt x="26" y="65"/>
                    <a:pt x="14" y="79"/>
                    <a:pt x="9" y="100"/>
                  </a:cubicBezTo>
                  <a:cubicBezTo>
                    <a:pt x="0" y="135"/>
                    <a:pt x="8" y="178"/>
                    <a:pt x="37" y="202"/>
                  </a:cubicBezTo>
                  <a:cubicBezTo>
                    <a:pt x="56" y="219"/>
                    <a:pt x="64" y="223"/>
                    <a:pt x="87" y="231"/>
                  </a:cubicBezTo>
                  <a:cubicBezTo>
                    <a:pt x="100" y="237"/>
                    <a:pt x="106" y="237"/>
                    <a:pt x="125" y="239"/>
                  </a:cubicBezTo>
                  <a:cubicBezTo>
                    <a:pt x="129" y="239"/>
                    <a:pt x="134" y="239"/>
                    <a:pt x="137" y="239"/>
                  </a:cubicBezTo>
                  <a:cubicBezTo>
                    <a:pt x="145" y="239"/>
                    <a:pt x="151" y="239"/>
                    <a:pt x="158" y="238"/>
                  </a:cubicBezTo>
                  <a:lnTo>
                    <a:pt x="158" y="238"/>
                  </a:lnTo>
                  <a:lnTo>
                    <a:pt x="153" y="239"/>
                  </a:lnTo>
                  <a:lnTo>
                    <a:pt x="153" y="239"/>
                  </a:lnTo>
                  <a:cubicBezTo>
                    <a:pt x="157" y="238"/>
                    <a:pt x="161" y="238"/>
                    <a:pt x="164" y="238"/>
                  </a:cubicBezTo>
                  <a:cubicBezTo>
                    <a:pt x="174" y="238"/>
                    <a:pt x="183" y="239"/>
                    <a:pt x="191" y="240"/>
                  </a:cubicBezTo>
                  <a:cubicBezTo>
                    <a:pt x="199" y="241"/>
                    <a:pt x="209" y="244"/>
                    <a:pt x="216" y="246"/>
                  </a:cubicBezTo>
                  <a:cubicBezTo>
                    <a:pt x="219" y="247"/>
                    <a:pt x="220" y="247"/>
                    <a:pt x="222" y="249"/>
                  </a:cubicBezTo>
                  <a:cubicBezTo>
                    <a:pt x="240" y="259"/>
                    <a:pt x="262" y="264"/>
                    <a:pt x="283" y="264"/>
                  </a:cubicBezTo>
                  <a:cubicBezTo>
                    <a:pt x="293" y="264"/>
                    <a:pt x="302" y="263"/>
                    <a:pt x="311" y="261"/>
                  </a:cubicBezTo>
                  <a:cubicBezTo>
                    <a:pt x="337" y="252"/>
                    <a:pt x="366" y="234"/>
                    <a:pt x="380" y="209"/>
                  </a:cubicBezTo>
                  <a:cubicBezTo>
                    <a:pt x="393" y="184"/>
                    <a:pt x="401" y="151"/>
                    <a:pt x="392" y="121"/>
                  </a:cubicBezTo>
                  <a:lnTo>
                    <a:pt x="380" y="94"/>
                  </a:lnTo>
                  <a:cubicBezTo>
                    <a:pt x="370" y="77"/>
                    <a:pt x="357" y="63"/>
                    <a:pt x="339" y="52"/>
                  </a:cubicBezTo>
                  <a:cubicBezTo>
                    <a:pt x="318" y="37"/>
                    <a:pt x="294" y="27"/>
                    <a:pt x="271" y="18"/>
                  </a:cubicBezTo>
                  <a:cubicBezTo>
                    <a:pt x="246" y="8"/>
                    <a:pt x="221" y="6"/>
                    <a:pt x="194" y="1"/>
                  </a:cubicBezTo>
                  <a:cubicBezTo>
                    <a:pt x="186" y="1"/>
                    <a:pt x="178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38"/>
            <p:cNvSpPr/>
            <p:nvPr/>
          </p:nvSpPr>
          <p:spPr>
            <a:xfrm>
              <a:off x="3218349" y="345386"/>
              <a:ext cx="22983" cy="9805"/>
            </a:xfrm>
            <a:custGeom>
              <a:rect b="b" l="l" r="r" t="t"/>
              <a:pathLst>
                <a:path extrusionOk="0" h="247" w="579">
                  <a:moveTo>
                    <a:pt x="423" y="1"/>
                  </a:moveTo>
                  <a:cubicBezTo>
                    <a:pt x="422" y="1"/>
                    <a:pt x="421" y="1"/>
                    <a:pt x="419" y="1"/>
                  </a:cubicBezTo>
                  <a:cubicBezTo>
                    <a:pt x="379" y="2"/>
                    <a:pt x="337" y="9"/>
                    <a:pt x="296" y="14"/>
                  </a:cubicBezTo>
                  <a:cubicBezTo>
                    <a:pt x="225" y="25"/>
                    <a:pt x="154" y="40"/>
                    <a:pt x="83" y="61"/>
                  </a:cubicBezTo>
                  <a:cubicBezTo>
                    <a:pt x="35" y="75"/>
                    <a:pt x="1" y="129"/>
                    <a:pt x="16" y="178"/>
                  </a:cubicBezTo>
                  <a:cubicBezTo>
                    <a:pt x="31" y="222"/>
                    <a:pt x="68" y="247"/>
                    <a:pt x="111" y="247"/>
                  </a:cubicBezTo>
                  <a:cubicBezTo>
                    <a:pt x="118" y="247"/>
                    <a:pt x="126" y="246"/>
                    <a:pt x="134" y="244"/>
                  </a:cubicBezTo>
                  <a:cubicBezTo>
                    <a:pt x="154" y="240"/>
                    <a:pt x="171" y="236"/>
                    <a:pt x="191" y="234"/>
                  </a:cubicBezTo>
                  <a:cubicBezTo>
                    <a:pt x="199" y="233"/>
                    <a:pt x="206" y="231"/>
                    <a:pt x="213" y="230"/>
                  </a:cubicBezTo>
                  <a:cubicBezTo>
                    <a:pt x="217" y="229"/>
                    <a:pt x="233" y="225"/>
                    <a:pt x="234" y="225"/>
                  </a:cubicBezTo>
                  <a:lnTo>
                    <a:pt x="234" y="225"/>
                  </a:lnTo>
                  <a:cubicBezTo>
                    <a:pt x="235" y="225"/>
                    <a:pt x="232" y="226"/>
                    <a:pt x="222" y="229"/>
                  </a:cubicBezTo>
                  <a:cubicBezTo>
                    <a:pt x="238" y="224"/>
                    <a:pt x="256" y="224"/>
                    <a:pt x="272" y="223"/>
                  </a:cubicBezTo>
                  <a:lnTo>
                    <a:pt x="332" y="219"/>
                  </a:lnTo>
                  <a:cubicBezTo>
                    <a:pt x="365" y="218"/>
                    <a:pt x="400" y="219"/>
                    <a:pt x="433" y="216"/>
                  </a:cubicBezTo>
                  <a:cubicBezTo>
                    <a:pt x="465" y="214"/>
                    <a:pt x="496" y="208"/>
                    <a:pt x="522" y="189"/>
                  </a:cubicBezTo>
                  <a:cubicBezTo>
                    <a:pt x="557" y="163"/>
                    <a:pt x="579" y="129"/>
                    <a:pt x="568" y="87"/>
                  </a:cubicBezTo>
                  <a:cubicBezTo>
                    <a:pt x="552" y="24"/>
                    <a:pt x="481" y="1"/>
                    <a:pt x="4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38"/>
            <p:cNvSpPr/>
            <p:nvPr/>
          </p:nvSpPr>
          <p:spPr>
            <a:xfrm>
              <a:off x="3270310" y="353365"/>
              <a:ext cx="39020" cy="41997"/>
            </a:xfrm>
            <a:custGeom>
              <a:rect b="b" l="l" r="r" t="t"/>
              <a:pathLst>
                <a:path extrusionOk="0" h="1058" w="983">
                  <a:moveTo>
                    <a:pt x="96" y="1"/>
                  </a:moveTo>
                  <a:cubicBezTo>
                    <a:pt x="60" y="1"/>
                    <a:pt x="23" y="26"/>
                    <a:pt x="13" y="63"/>
                  </a:cubicBezTo>
                  <a:cubicBezTo>
                    <a:pt x="1" y="111"/>
                    <a:pt x="30" y="148"/>
                    <a:pt x="72" y="167"/>
                  </a:cubicBezTo>
                  <a:cubicBezTo>
                    <a:pt x="249" y="241"/>
                    <a:pt x="402" y="367"/>
                    <a:pt x="527" y="512"/>
                  </a:cubicBezTo>
                  <a:cubicBezTo>
                    <a:pt x="585" y="580"/>
                    <a:pt x="638" y="662"/>
                    <a:pt x="681" y="747"/>
                  </a:cubicBezTo>
                  <a:cubicBezTo>
                    <a:pt x="702" y="788"/>
                    <a:pt x="720" y="830"/>
                    <a:pt x="733" y="862"/>
                  </a:cubicBezTo>
                  <a:cubicBezTo>
                    <a:pt x="753" y="912"/>
                    <a:pt x="779" y="960"/>
                    <a:pt x="809" y="1013"/>
                  </a:cubicBezTo>
                  <a:cubicBezTo>
                    <a:pt x="826" y="1044"/>
                    <a:pt x="853" y="1057"/>
                    <a:pt x="882" y="1057"/>
                  </a:cubicBezTo>
                  <a:cubicBezTo>
                    <a:pt x="928" y="1057"/>
                    <a:pt x="975" y="1021"/>
                    <a:pt x="977" y="967"/>
                  </a:cubicBezTo>
                  <a:cubicBezTo>
                    <a:pt x="983" y="738"/>
                    <a:pt x="834" y="517"/>
                    <a:pt x="684" y="355"/>
                  </a:cubicBezTo>
                  <a:cubicBezTo>
                    <a:pt x="532" y="189"/>
                    <a:pt x="332" y="69"/>
                    <a:pt x="117" y="4"/>
                  </a:cubicBezTo>
                  <a:cubicBezTo>
                    <a:pt x="110" y="2"/>
                    <a:pt x="103" y="1"/>
                    <a:pt x="9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38"/>
            <p:cNvSpPr/>
            <p:nvPr/>
          </p:nvSpPr>
          <p:spPr>
            <a:xfrm>
              <a:off x="3333068" y="334906"/>
              <a:ext cx="24968" cy="68196"/>
            </a:xfrm>
            <a:custGeom>
              <a:rect b="b" l="l" r="r" t="t"/>
              <a:pathLst>
                <a:path extrusionOk="0" h="1718" w="629">
                  <a:moveTo>
                    <a:pt x="415" y="0"/>
                  </a:moveTo>
                  <a:cubicBezTo>
                    <a:pt x="358" y="224"/>
                    <a:pt x="301" y="447"/>
                    <a:pt x="239" y="671"/>
                  </a:cubicBezTo>
                  <a:cubicBezTo>
                    <a:pt x="159" y="962"/>
                    <a:pt x="82" y="1257"/>
                    <a:pt x="1" y="1549"/>
                  </a:cubicBezTo>
                  <a:cubicBezTo>
                    <a:pt x="22" y="1603"/>
                    <a:pt x="37" y="1659"/>
                    <a:pt x="45" y="1717"/>
                  </a:cubicBezTo>
                  <a:cubicBezTo>
                    <a:pt x="74" y="1701"/>
                    <a:pt x="105" y="1684"/>
                    <a:pt x="135" y="1666"/>
                  </a:cubicBezTo>
                  <a:cubicBezTo>
                    <a:pt x="249" y="1357"/>
                    <a:pt x="354" y="1046"/>
                    <a:pt x="446" y="728"/>
                  </a:cubicBezTo>
                  <a:cubicBezTo>
                    <a:pt x="509" y="507"/>
                    <a:pt x="571" y="285"/>
                    <a:pt x="628" y="63"/>
                  </a:cubicBezTo>
                  <a:cubicBezTo>
                    <a:pt x="628" y="60"/>
                    <a:pt x="628" y="59"/>
                    <a:pt x="629" y="56"/>
                  </a:cubicBezTo>
                  <a:cubicBezTo>
                    <a:pt x="578" y="16"/>
                    <a:pt x="495" y="4"/>
                    <a:pt x="4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38"/>
            <p:cNvSpPr/>
            <p:nvPr/>
          </p:nvSpPr>
          <p:spPr>
            <a:xfrm>
              <a:off x="3310243" y="303031"/>
              <a:ext cx="14568" cy="68077"/>
            </a:xfrm>
            <a:custGeom>
              <a:rect b="b" l="l" r="r" t="t"/>
              <a:pathLst>
                <a:path extrusionOk="0" h="1715" w="367">
                  <a:moveTo>
                    <a:pt x="232" y="0"/>
                  </a:moveTo>
                  <a:cubicBezTo>
                    <a:pt x="206" y="0"/>
                    <a:pt x="180" y="1"/>
                    <a:pt x="154" y="1"/>
                  </a:cubicBezTo>
                  <a:cubicBezTo>
                    <a:pt x="153" y="16"/>
                    <a:pt x="151" y="30"/>
                    <a:pt x="149" y="43"/>
                  </a:cubicBezTo>
                  <a:cubicBezTo>
                    <a:pt x="116" y="274"/>
                    <a:pt x="89" y="505"/>
                    <a:pt x="64" y="737"/>
                  </a:cubicBezTo>
                  <a:cubicBezTo>
                    <a:pt x="36" y="1003"/>
                    <a:pt x="16" y="1266"/>
                    <a:pt x="1" y="1531"/>
                  </a:cubicBezTo>
                  <a:cubicBezTo>
                    <a:pt x="54" y="1591"/>
                    <a:pt x="106" y="1652"/>
                    <a:pt x="156" y="1714"/>
                  </a:cubicBezTo>
                  <a:cubicBezTo>
                    <a:pt x="190" y="1396"/>
                    <a:pt x="231" y="1077"/>
                    <a:pt x="271" y="759"/>
                  </a:cubicBezTo>
                  <a:cubicBezTo>
                    <a:pt x="298" y="531"/>
                    <a:pt x="326" y="301"/>
                    <a:pt x="357" y="72"/>
                  </a:cubicBezTo>
                  <a:cubicBezTo>
                    <a:pt x="360" y="52"/>
                    <a:pt x="364" y="31"/>
                    <a:pt x="366" y="10"/>
                  </a:cubicBezTo>
                  <a:cubicBezTo>
                    <a:pt x="365" y="10"/>
                    <a:pt x="364" y="10"/>
                    <a:pt x="364" y="8"/>
                  </a:cubicBezTo>
                  <a:cubicBezTo>
                    <a:pt x="322" y="2"/>
                    <a:pt x="277" y="0"/>
                    <a:pt x="23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38"/>
            <p:cNvSpPr/>
            <p:nvPr/>
          </p:nvSpPr>
          <p:spPr>
            <a:xfrm>
              <a:off x="3283211" y="280127"/>
              <a:ext cx="8693" cy="66132"/>
            </a:xfrm>
            <a:custGeom>
              <a:rect b="b" l="l" r="r" t="t"/>
              <a:pathLst>
                <a:path extrusionOk="0" h="1666" w="219">
                  <a:moveTo>
                    <a:pt x="218" y="0"/>
                  </a:moveTo>
                  <a:lnTo>
                    <a:pt x="218" y="0"/>
                  </a:lnTo>
                  <a:cubicBezTo>
                    <a:pt x="196" y="4"/>
                    <a:pt x="176" y="9"/>
                    <a:pt x="153" y="13"/>
                  </a:cubicBezTo>
                  <a:cubicBezTo>
                    <a:pt x="114" y="17"/>
                    <a:pt x="76" y="21"/>
                    <a:pt x="36" y="21"/>
                  </a:cubicBezTo>
                  <a:cubicBezTo>
                    <a:pt x="25" y="21"/>
                    <a:pt x="13" y="21"/>
                    <a:pt x="1" y="20"/>
                  </a:cubicBezTo>
                  <a:lnTo>
                    <a:pt x="1" y="676"/>
                  </a:lnTo>
                  <a:cubicBezTo>
                    <a:pt x="1" y="979"/>
                    <a:pt x="15" y="1283"/>
                    <a:pt x="25" y="1586"/>
                  </a:cubicBezTo>
                  <a:cubicBezTo>
                    <a:pt x="69" y="1609"/>
                    <a:pt x="115" y="1637"/>
                    <a:pt x="160" y="1665"/>
                  </a:cubicBezTo>
                  <a:cubicBezTo>
                    <a:pt x="174" y="1343"/>
                    <a:pt x="198" y="1020"/>
                    <a:pt x="204" y="698"/>
                  </a:cubicBezTo>
                  <a:lnTo>
                    <a:pt x="217" y="28"/>
                  </a:lnTo>
                  <a:cubicBezTo>
                    <a:pt x="217" y="19"/>
                    <a:pt x="218" y="9"/>
                    <a:pt x="21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38"/>
            <p:cNvSpPr/>
            <p:nvPr/>
          </p:nvSpPr>
          <p:spPr>
            <a:xfrm>
              <a:off x="3248279" y="258136"/>
              <a:ext cx="9170" cy="35209"/>
            </a:xfrm>
            <a:custGeom>
              <a:rect b="b" l="l" r="r" t="t"/>
              <a:pathLst>
                <a:path extrusionOk="0" h="887" w="231">
                  <a:moveTo>
                    <a:pt x="4" y="0"/>
                  </a:moveTo>
                  <a:cubicBezTo>
                    <a:pt x="2" y="171"/>
                    <a:pt x="4" y="340"/>
                    <a:pt x="2" y="510"/>
                  </a:cubicBezTo>
                  <a:cubicBezTo>
                    <a:pt x="2" y="575"/>
                    <a:pt x="2" y="641"/>
                    <a:pt x="1" y="705"/>
                  </a:cubicBezTo>
                  <a:cubicBezTo>
                    <a:pt x="80" y="756"/>
                    <a:pt x="153" y="818"/>
                    <a:pt x="215" y="886"/>
                  </a:cubicBezTo>
                  <a:cubicBezTo>
                    <a:pt x="219" y="761"/>
                    <a:pt x="223" y="635"/>
                    <a:pt x="225" y="510"/>
                  </a:cubicBezTo>
                  <a:cubicBezTo>
                    <a:pt x="226" y="384"/>
                    <a:pt x="229" y="259"/>
                    <a:pt x="231" y="132"/>
                  </a:cubicBezTo>
                  <a:cubicBezTo>
                    <a:pt x="189" y="73"/>
                    <a:pt x="140" y="26"/>
                    <a:pt x="62" y="9"/>
                  </a:cubicBezTo>
                  <a:cubicBezTo>
                    <a:pt x="43" y="5"/>
                    <a:pt x="25" y="1"/>
                    <a:pt x="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38"/>
            <p:cNvSpPr/>
            <p:nvPr/>
          </p:nvSpPr>
          <p:spPr>
            <a:xfrm>
              <a:off x="3204694" y="227730"/>
              <a:ext cx="12941" cy="51365"/>
            </a:xfrm>
            <a:custGeom>
              <a:rect b="b" l="l" r="r" t="t"/>
              <a:pathLst>
                <a:path extrusionOk="0" h="1294" w="326">
                  <a:moveTo>
                    <a:pt x="193" y="0"/>
                  </a:moveTo>
                  <a:cubicBezTo>
                    <a:pt x="181" y="0"/>
                    <a:pt x="168" y="1"/>
                    <a:pt x="156" y="2"/>
                  </a:cubicBezTo>
                  <a:cubicBezTo>
                    <a:pt x="104" y="6"/>
                    <a:pt x="53" y="16"/>
                    <a:pt x="1" y="27"/>
                  </a:cubicBezTo>
                  <a:cubicBezTo>
                    <a:pt x="6" y="203"/>
                    <a:pt x="19" y="378"/>
                    <a:pt x="36" y="554"/>
                  </a:cubicBezTo>
                  <a:cubicBezTo>
                    <a:pt x="50" y="695"/>
                    <a:pt x="68" y="836"/>
                    <a:pt x="88" y="976"/>
                  </a:cubicBezTo>
                  <a:cubicBezTo>
                    <a:pt x="116" y="1001"/>
                    <a:pt x="144" y="1031"/>
                    <a:pt x="168" y="1058"/>
                  </a:cubicBezTo>
                  <a:cubicBezTo>
                    <a:pt x="230" y="1127"/>
                    <a:pt x="298" y="1203"/>
                    <a:pt x="326" y="1293"/>
                  </a:cubicBezTo>
                  <a:cubicBezTo>
                    <a:pt x="292" y="1041"/>
                    <a:pt x="270" y="786"/>
                    <a:pt x="254" y="533"/>
                  </a:cubicBezTo>
                  <a:cubicBezTo>
                    <a:pt x="244" y="356"/>
                    <a:pt x="235" y="179"/>
                    <a:pt x="232" y="2"/>
                  </a:cubicBezTo>
                  <a:cubicBezTo>
                    <a:pt x="219" y="1"/>
                    <a:pt x="206" y="0"/>
                    <a:pt x="1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38"/>
            <p:cNvSpPr/>
            <p:nvPr/>
          </p:nvSpPr>
          <p:spPr>
            <a:xfrm>
              <a:off x="3170001" y="202802"/>
              <a:ext cx="10162" cy="50373"/>
            </a:xfrm>
            <a:custGeom>
              <a:rect b="b" l="l" r="r" t="t"/>
              <a:pathLst>
                <a:path extrusionOk="0" h="1269" w="256">
                  <a:moveTo>
                    <a:pt x="20" y="1"/>
                  </a:moveTo>
                  <a:lnTo>
                    <a:pt x="16" y="76"/>
                  </a:lnTo>
                  <a:cubicBezTo>
                    <a:pt x="5" y="244"/>
                    <a:pt x="0" y="415"/>
                    <a:pt x="2" y="584"/>
                  </a:cubicBezTo>
                  <a:lnTo>
                    <a:pt x="2" y="648"/>
                  </a:lnTo>
                  <a:cubicBezTo>
                    <a:pt x="2" y="662"/>
                    <a:pt x="2" y="677"/>
                    <a:pt x="3" y="691"/>
                  </a:cubicBezTo>
                  <a:lnTo>
                    <a:pt x="3" y="692"/>
                  </a:lnTo>
                  <a:cubicBezTo>
                    <a:pt x="4" y="885"/>
                    <a:pt x="11" y="1076"/>
                    <a:pt x="24" y="1268"/>
                  </a:cubicBezTo>
                  <a:cubicBezTo>
                    <a:pt x="30" y="1266"/>
                    <a:pt x="36" y="1265"/>
                    <a:pt x="42" y="1265"/>
                  </a:cubicBezTo>
                  <a:cubicBezTo>
                    <a:pt x="74" y="1262"/>
                    <a:pt x="105" y="1261"/>
                    <a:pt x="137" y="1261"/>
                  </a:cubicBezTo>
                  <a:cubicBezTo>
                    <a:pt x="172" y="1261"/>
                    <a:pt x="207" y="1263"/>
                    <a:pt x="242" y="1266"/>
                  </a:cubicBezTo>
                  <a:cubicBezTo>
                    <a:pt x="233" y="1067"/>
                    <a:pt x="231" y="868"/>
                    <a:pt x="233" y="670"/>
                  </a:cubicBezTo>
                  <a:cubicBezTo>
                    <a:pt x="233" y="645"/>
                    <a:pt x="233" y="619"/>
                    <a:pt x="234" y="594"/>
                  </a:cubicBezTo>
                  <a:cubicBezTo>
                    <a:pt x="237" y="474"/>
                    <a:pt x="240" y="355"/>
                    <a:pt x="245" y="236"/>
                  </a:cubicBezTo>
                  <a:cubicBezTo>
                    <a:pt x="245" y="196"/>
                    <a:pt x="248" y="157"/>
                    <a:pt x="249" y="117"/>
                  </a:cubicBezTo>
                  <a:cubicBezTo>
                    <a:pt x="252" y="84"/>
                    <a:pt x="253" y="51"/>
                    <a:pt x="255" y="18"/>
                  </a:cubicBezTo>
                  <a:cubicBezTo>
                    <a:pt x="176" y="11"/>
                    <a:pt x="97" y="6"/>
                    <a:pt x="2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38"/>
            <p:cNvSpPr/>
            <p:nvPr/>
          </p:nvSpPr>
          <p:spPr>
            <a:xfrm>
              <a:off x="3124034" y="190179"/>
              <a:ext cx="10400" cy="13615"/>
            </a:xfrm>
            <a:custGeom>
              <a:rect b="b" l="l" r="r" t="t"/>
              <a:pathLst>
                <a:path extrusionOk="0" h="343" w="262">
                  <a:moveTo>
                    <a:pt x="228" y="1"/>
                  </a:moveTo>
                  <a:cubicBezTo>
                    <a:pt x="214" y="11"/>
                    <a:pt x="199" y="20"/>
                    <a:pt x="183" y="27"/>
                  </a:cubicBezTo>
                  <a:cubicBezTo>
                    <a:pt x="125" y="57"/>
                    <a:pt x="64" y="83"/>
                    <a:pt x="0" y="99"/>
                  </a:cubicBezTo>
                  <a:cubicBezTo>
                    <a:pt x="6" y="180"/>
                    <a:pt x="17" y="260"/>
                    <a:pt x="27" y="342"/>
                  </a:cubicBezTo>
                  <a:cubicBezTo>
                    <a:pt x="64" y="338"/>
                    <a:pt x="100" y="336"/>
                    <a:pt x="137" y="336"/>
                  </a:cubicBezTo>
                  <a:cubicBezTo>
                    <a:pt x="179" y="336"/>
                    <a:pt x="220" y="338"/>
                    <a:pt x="261" y="343"/>
                  </a:cubicBezTo>
                  <a:cubicBezTo>
                    <a:pt x="247" y="229"/>
                    <a:pt x="236" y="114"/>
                    <a:pt x="2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38"/>
            <p:cNvSpPr/>
            <p:nvPr/>
          </p:nvSpPr>
          <p:spPr>
            <a:xfrm>
              <a:off x="3081997" y="196927"/>
              <a:ext cx="12583" cy="26596"/>
            </a:xfrm>
            <a:custGeom>
              <a:rect b="b" l="l" r="r" t="t"/>
              <a:pathLst>
                <a:path extrusionOk="0" h="670" w="317">
                  <a:moveTo>
                    <a:pt x="201" y="1"/>
                  </a:moveTo>
                  <a:cubicBezTo>
                    <a:pt x="132" y="54"/>
                    <a:pt x="67" y="110"/>
                    <a:pt x="1" y="164"/>
                  </a:cubicBezTo>
                  <a:cubicBezTo>
                    <a:pt x="22" y="252"/>
                    <a:pt x="44" y="336"/>
                    <a:pt x="64" y="424"/>
                  </a:cubicBezTo>
                  <a:cubicBezTo>
                    <a:pt x="84" y="506"/>
                    <a:pt x="106" y="588"/>
                    <a:pt x="128" y="669"/>
                  </a:cubicBezTo>
                  <a:cubicBezTo>
                    <a:pt x="184" y="601"/>
                    <a:pt x="248" y="538"/>
                    <a:pt x="317" y="482"/>
                  </a:cubicBezTo>
                  <a:cubicBezTo>
                    <a:pt x="306" y="442"/>
                    <a:pt x="298" y="402"/>
                    <a:pt x="288" y="361"/>
                  </a:cubicBezTo>
                  <a:cubicBezTo>
                    <a:pt x="258" y="241"/>
                    <a:pt x="230" y="122"/>
                    <a:pt x="2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38"/>
            <p:cNvSpPr/>
            <p:nvPr/>
          </p:nvSpPr>
          <p:spPr>
            <a:xfrm>
              <a:off x="3042739" y="214512"/>
              <a:ext cx="13060" cy="13338"/>
            </a:xfrm>
            <a:custGeom>
              <a:rect b="b" l="l" r="r" t="t"/>
              <a:pathLst>
                <a:path extrusionOk="0" h="336" w="329">
                  <a:moveTo>
                    <a:pt x="1" y="0"/>
                  </a:moveTo>
                  <a:cubicBezTo>
                    <a:pt x="39" y="112"/>
                    <a:pt x="82" y="225"/>
                    <a:pt x="127" y="336"/>
                  </a:cubicBezTo>
                  <a:cubicBezTo>
                    <a:pt x="141" y="327"/>
                    <a:pt x="158" y="318"/>
                    <a:pt x="173" y="309"/>
                  </a:cubicBezTo>
                  <a:cubicBezTo>
                    <a:pt x="225" y="282"/>
                    <a:pt x="277" y="258"/>
                    <a:pt x="329" y="240"/>
                  </a:cubicBezTo>
                  <a:cubicBezTo>
                    <a:pt x="299" y="164"/>
                    <a:pt x="272" y="88"/>
                    <a:pt x="246" y="11"/>
                  </a:cubicBezTo>
                  <a:cubicBezTo>
                    <a:pt x="165" y="10"/>
                    <a:pt x="82" y="0"/>
                    <a:pt x="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38"/>
            <p:cNvSpPr/>
            <p:nvPr/>
          </p:nvSpPr>
          <p:spPr>
            <a:xfrm>
              <a:off x="3004830" y="228405"/>
              <a:ext cx="19649" cy="42791"/>
            </a:xfrm>
            <a:custGeom>
              <a:rect b="b" l="l" r="r" t="t"/>
              <a:pathLst>
                <a:path extrusionOk="0" h="1078" w="495">
                  <a:moveTo>
                    <a:pt x="207" y="0"/>
                  </a:moveTo>
                  <a:cubicBezTo>
                    <a:pt x="173" y="26"/>
                    <a:pt x="142" y="50"/>
                    <a:pt x="110" y="74"/>
                  </a:cubicBezTo>
                  <a:cubicBezTo>
                    <a:pt x="73" y="100"/>
                    <a:pt x="37" y="125"/>
                    <a:pt x="1" y="147"/>
                  </a:cubicBezTo>
                  <a:cubicBezTo>
                    <a:pt x="32" y="238"/>
                    <a:pt x="67" y="326"/>
                    <a:pt x="103" y="413"/>
                  </a:cubicBezTo>
                  <a:cubicBezTo>
                    <a:pt x="193" y="640"/>
                    <a:pt x="296" y="860"/>
                    <a:pt x="409" y="1077"/>
                  </a:cubicBezTo>
                  <a:cubicBezTo>
                    <a:pt x="424" y="1071"/>
                    <a:pt x="440" y="1063"/>
                    <a:pt x="456" y="1056"/>
                  </a:cubicBezTo>
                  <a:cubicBezTo>
                    <a:pt x="437" y="937"/>
                    <a:pt x="456" y="822"/>
                    <a:pt x="494" y="713"/>
                  </a:cubicBezTo>
                  <a:cubicBezTo>
                    <a:pt x="434" y="582"/>
                    <a:pt x="377" y="451"/>
                    <a:pt x="324" y="318"/>
                  </a:cubicBezTo>
                  <a:cubicBezTo>
                    <a:pt x="285" y="213"/>
                    <a:pt x="244" y="108"/>
                    <a:pt x="20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38"/>
            <p:cNvSpPr/>
            <p:nvPr/>
          </p:nvSpPr>
          <p:spPr>
            <a:xfrm>
              <a:off x="2967398" y="241822"/>
              <a:ext cx="22983" cy="33542"/>
            </a:xfrm>
            <a:custGeom>
              <a:rect b="b" l="l" r="r" t="t"/>
              <a:pathLst>
                <a:path extrusionOk="0" h="845" w="579">
                  <a:moveTo>
                    <a:pt x="251" y="1"/>
                  </a:moveTo>
                  <a:cubicBezTo>
                    <a:pt x="167" y="2"/>
                    <a:pt x="82" y="5"/>
                    <a:pt x="0" y="17"/>
                  </a:cubicBezTo>
                  <a:cubicBezTo>
                    <a:pt x="14" y="53"/>
                    <a:pt x="29" y="88"/>
                    <a:pt x="43" y="122"/>
                  </a:cubicBezTo>
                  <a:cubicBezTo>
                    <a:pt x="125" y="312"/>
                    <a:pt x="211" y="502"/>
                    <a:pt x="306" y="687"/>
                  </a:cubicBezTo>
                  <a:cubicBezTo>
                    <a:pt x="333" y="739"/>
                    <a:pt x="360" y="792"/>
                    <a:pt x="390" y="844"/>
                  </a:cubicBezTo>
                  <a:cubicBezTo>
                    <a:pt x="410" y="804"/>
                    <a:pt x="438" y="766"/>
                    <a:pt x="480" y="738"/>
                  </a:cubicBezTo>
                  <a:cubicBezTo>
                    <a:pt x="510" y="715"/>
                    <a:pt x="543" y="702"/>
                    <a:pt x="578" y="694"/>
                  </a:cubicBezTo>
                  <a:cubicBezTo>
                    <a:pt x="561" y="663"/>
                    <a:pt x="545" y="632"/>
                    <a:pt x="529" y="601"/>
                  </a:cubicBezTo>
                  <a:cubicBezTo>
                    <a:pt x="443" y="427"/>
                    <a:pt x="359" y="251"/>
                    <a:pt x="281" y="72"/>
                  </a:cubicBezTo>
                  <a:cubicBezTo>
                    <a:pt x="272" y="48"/>
                    <a:pt x="261" y="25"/>
                    <a:pt x="2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38"/>
            <p:cNvSpPr/>
            <p:nvPr/>
          </p:nvSpPr>
          <p:spPr>
            <a:xfrm>
              <a:off x="2932030" y="262463"/>
              <a:ext cx="30565" cy="57518"/>
            </a:xfrm>
            <a:custGeom>
              <a:rect b="b" l="l" r="r" t="t"/>
              <a:pathLst>
                <a:path extrusionOk="0" h="1449" w="770">
                  <a:moveTo>
                    <a:pt x="212" y="0"/>
                  </a:moveTo>
                  <a:cubicBezTo>
                    <a:pt x="171" y="35"/>
                    <a:pt x="130" y="65"/>
                    <a:pt x="83" y="92"/>
                  </a:cubicBezTo>
                  <a:cubicBezTo>
                    <a:pt x="57" y="109"/>
                    <a:pt x="28" y="122"/>
                    <a:pt x="1" y="136"/>
                  </a:cubicBezTo>
                  <a:lnTo>
                    <a:pt x="12" y="174"/>
                  </a:lnTo>
                  <a:cubicBezTo>
                    <a:pt x="50" y="298"/>
                    <a:pt x="91" y="421"/>
                    <a:pt x="135" y="543"/>
                  </a:cubicBezTo>
                  <a:lnTo>
                    <a:pt x="136" y="544"/>
                  </a:lnTo>
                  <a:cubicBezTo>
                    <a:pt x="171" y="643"/>
                    <a:pt x="209" y="741"/>
                    <a:pt x="248" y="840"/>
                  </a:cubicBezTo>
                  <a:cubicBezTo>
                    <a:pt x="262" y="875"/>
                    <a:pt x="277" y="913"/>
                    <a:pt x="292" y="948"/>
                  </a:cubicBezTo>
                  <a:cubicBezTo>
                    <a:pt x="344" y="1077"/>
                    <a:pt x="402" y="1204"/>
                    <a:pt x="460" y="1330"/>
                  </a:cubicBezTo>
                  <a:lnTo>
                    <a:pt x="462" y="1330"/>
                  </a:lnTo>
                  <a:cubicBezTo>
                    <a:pt x="582" y="1336"/>
                    <a:pt x="682" y="1381"/>
                    <a:pt x="769" y="1448"/>
                  </a:cubicBezTo>
                  <a:cubicBezTo>
                    <a:pt x="657" y="1218"/>
                    <a:pt x="554" y="980"/>
                    <a:pt x="462" y="740"/>
                  </a:cubicBezTo>
                  <a:cubicBezTo>
                    <a:pt x="382" y="533"/>
                    <a:pt x="311" y="322"/>
                    <a:pt x="244" y="110"/>
                  </a:cubicBezTo>
                  <a:cubicBezTo>
                    <a:pt x="233" y="73"/>
                    <a:pt x="222" y="37"/>
                    <a:pt x="2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38"/>
            <p:cNvSpPr/>
            <p:nvPr/>
          </p:nvSpPr>
          <p:spPr>
            <a:xfrm>
              <a:off x="3368277" y="358049"/>
              <a:ext cx="19808" cy="30565"/>
            </a:xfrm>
            <a:custGeom>
              <a:rect b="b" l="l" r="r" t="t"/>
              <a:pathLst>
                <a:path extrusionOk="0" h="770" w="499">
                  <a:moveTo>
                    <a:pt x="247" y="0"/>
                  </a:moveTo>
                  <a:cubicBezTo>
                    <a:pt x="220" y="67"/>
                    <a:pt x="195" y="134"/>
                    <a:pt x="170" y="198"/>
                  </a:cubicBezTo>
                  <a:cubicBezTo>
                    <a:pt x="101" y="386"/>
                    <a:pt x="45" y="577"/>
                    <a:pt x="1" y="770"/>
                  </a:cubicBezTo>
                  <a:cubicBezTo>
                    <a:pt x="77" y="750"/>
                    <a:pt x="154" y="734"/>
                    <a:pt x="232" y="723"/>
                  </a:cubicBezTo>
                  <a:cubicBezTo>
                    <a:pt x="277" y="572"/>
                    <a:pt x="327" y="424"/>
                    <a:pt x="384" y="276"/>
                  </a:cubicBezTo>
                  <a:cubicBezTo>
                    <a:pt x="420" y="188"/>
                    <a:pt x="457" y="102"/>
                    <a:pt x="499" y="16"/>
                  </a:cubicBezTo>
                  <a:cubicBezTo>
                    <a:pt x="418" y="3"/>
                    <a:pt x="331" y="4"/>
                    <a:pt x="2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38"/>
            <p:cNvSpPr/>
            <p:nvPr/>
          </p:nvSpPr>
          <p:spPr>
            <a:xfrm>
              <a:off x="3837511" y="741185"/>
              <a:ext cx="35884" cy="38742"/>
            </a:xfrm>
            <a:custGeom>
              <a:rect b="b" l="l" r="r" t="t"/>
              <a:pathLst>
                <a:path extrusionOk="0" h="976" w="904">
                  <a:moveTo>
                    <a:pt x="843" y="1"/>
                  </a:moveTo>
                  <a:cubicBezTo>
                    <a:pt x="770" y="1"/>
                    <a:pt x="690" y="22"/>
                    <a:pt x="616" y="22"/>
                  </a:cubicBezTo>
                  <a:cubicBezTo>
                    <a:pt x="593" y="22"/>
                    <a:pt x="571" y="20"/>
                    <a:pt x="550" y="15"/>
                  </a:cubicBezTo>
                  <a:cubicBezTo>
                    <a:pt x="548" y="20"/>
                    <a:pt x="542" y="25"/>
                    <a:pt x="538" y="31"/>
                  </a:cubicBezTo>
                  <a:cubicBezTo>
                    <a:pt x="413" y="162"/>
                    <a:pt x="290" y="297"/>
                    <a:pt x="177" y="439"/>
                  </a:cubicBezTo>
                  <a:cubicBezTo>
                    <a:pt x="116" y="516"/>
                    <a:pt x="58" y="593"/>
                    <a:pt x="0" y="671"/>
                  </a:cubicBezTo>
                  <a:cubicBezTo>
                    <a:pt x="7" y="699"/>
                    <a:pt x="13" y="726"/>
                    <a:pt x="18" y="753"/>
                  </a:cubicBezTo>
                  <a:cubicBezTo>
                    <a:pt x="30" y="815"/>
                    <a:pt x="48" y="894"/>
                    <a:pt x="58" y="975"/>
                  </a:cubicBezTo>
                  <a:cubicBezTo>
                    <a:pt x="149" y="845"/>
                    <a:pt x="247" y="719"/>
                    <a:pt x="350" y="595"/>
                  </a:cubicBezTo>
                  <a:cubicBezTo>
                    <a:pt x="461" y="464"/>
                    <a:pt x="575" y="335"/>
                    <a:pt x="696" y="211"/>
                  </a:cubicBezTo>
                  <a:cubicBezTo>
                    <a:pt x="758" y="148"/>
                    <a:pt x="821" y="87"/>
                    <a:pt x="886" y="24"/>
                  </a:cubicBezTo>
                  <a:cubicBezTo>
                    <a:pt x="891" y="18"/>
                    <a:pt x="897" y="12"/>
                    <a:pt x="903" y="7"/>
                  </a:cubicBezTo>
                  <a:cubicBezTo>
                    <a:pt x="884" y="2"/>
                    <a:pt x="864" y="1"/>
                    <a:pt x="8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38"/>
            <p:cNvSpPr/>
            <p:nvPr/>
          </p:nvSpPr>
          <p:spPr>
            <a:xfrm>
              <a:off x="3865615" y="766470"/>
              <a:ext cx="27747" cy="26596"/>
            </a:xfrm>
            <a:custGeom>
              <a:rect b="b" l="l" r="r" t="t"/>
              <a:pathLst>
                <a:path extrusionOk="0" h="670" w="699">
                  <a:moveTo>
                    <a:pt x="662" y="1"/>
                  </a:moveTo>
                  <a:cubicBezTo>
                    <a:pt x="632" y="25"/>
                    <a:pt x="606" y="47"/>
                    <a:pt x="581" y="65"/>
                  </a:cubicBezTo>
                  <a:cubicBezTo>
                    <a:pt x="469" y="147"/>
                    <a:pt x="360" y="233"/>
                    <a:pt x="253" y="323"/>
                  </a:cubicBezTo>
                  <a:cubicBezTo>
                    <a:pt x="165" y="395"/>
                    <a:pt x="81" y="469"/>
                    <a:pt x="1" y="546"/>
                  </a:cubicBezTo>
                  <a:cubicBezTo>
                    <a:pt x="74" y="584"/>
                    <a:pt x="146" y="624"/>
                    <a:pt x="212" y="669"/>
                  </a:cubicBezTo>
                  <a:cubicBezTo>
                    <a:pt x="278" y="612"/>
                    <a:pt x="345" y="556"/>
                    <a:pt x="413" y="500"/>
                  </a:cubicBezTo>
                  <a:cubicBezTo>
                    <a:pt x="462" y="459"/>
                    <a:pt x="511" y="422"/>
                    <a:pt x="560" y="384"/>
                  </a:cubicBezTo>
                  <a:cubicBezTo>
                    <a:pt x="544" y="347"/>
                    <a:pt x="542" y="303"/>
                    <a:pt x="549" y="263"/>
                  </a:cubicBezTo>
                  <a:cubicBezTo>
                    <a:pt x="565" y="187"/>
                    <a:pt x="611" y="141"/>
                    <a:pt x="657" y="83"/>
                  </a:cubicBezTo>
                  <a:cubicBezTo>
                    <a:pt x="684" y="46"/>
                    <a:pt x="698" y="29"/>
                    <a:pt x="66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38"/>
            <p:cNvSpPr/>
            <p:nvPr/>
          </p:nvSpPr>
          <p:spPr>
            <a:xfrm>
              <a:off x="2638684" y="425451"/>
              <a:ext cx="72205" cy="60336"/>
            </a:xfrm>
            <a:custGeom>
              <a:rect b="b" l="l" r="r" t="t"/>
              <a:pathLst>
                <a:path extrusionOk="0" h="1520" w="1819">
                  <a:moveTo>
                    <a:pt x="1494" y="0"/>
                  </a:moveTo>
                  <a:cubicBezTo>
                    <a:pt x="1397" y="0"/>
                    <a:pt x="1305" y="47"/>
                    <a:pt x="1242" y="120"/>
                  </a:cubicBezTo>
                  <a:cubicBezTo>
                    <a:pt x="1199" y="96"/>
                    <a:pt x="1149" y="84"/>
                    <a:pt x="1099" y="84"/>
                  </a:cubicBezTo>
                  <a:cubicBezTo>
                    <a:pt x="1059" y="84"/>
                    <a:pt x="1018" y="92"/>
                    <a:pt x="980" y="108"/>
                  </a:cubicBezTo>
                  <a:cubicBezTo>
                    <a:pt x="862" y="158"/>
                    <a:pt x="799" y="265"/>
                    <a:pt x="767" y="382"/>
                  </a:cubicBezTo>
                  <a:cubicBezTo>
                    <a:pt x="738" y="376"/>
                    <a:pt x="710" y="373"/>
                    <a:pt x="680" y="373"/>
                  </a:cubicBezTo>
                  <a:cubicBezTo>
                    <a:pt x="657" y="373"/>
                    <a:pt x="632" y="375"/>
                    <a:pt x="607" y="380"/>
                  </a:cubicBezTo>
                  <a:cubicBezTo>
                    <a:pt x="520" y="399"/>
                    <a:pt x="436" y="442"/>
                    <a:pt x="374" y="507"/>
                  </a:cubicBezTo>
                  <a:cubicBezTo>
                    <a:pt x="279" y="602"/>
                    <a:pt x="226" y="744"/>
                    <a:pt x="242" y="879"/>
                  </a:cubicBezTo>
                  <a:cubicBezTo>
                    <a:pt x="162" y="914"/>
                    <a:pt x="96" y="978"/>
                    <a:pt x="60" y="1064"/>
                  </a:cubicBezTo>
                  <a:cubicBezTo>
                    <a:pt x="0" y="1202"/>
                    <a:pt x="25" y="1348"/>
                    <a:pt x="89" y="1481"/>
                  </a:cubicBezTo>
                  <a:cubicBezTo>
                    <a:pt x="102" y="1508"/>
                    <a:pt x="125" y="1519"/>
                    <a:pt x="149" y="1519"/>
                  </a:cubicBezTo>
                  <a:cubicBezTo>
                    <a:pt x="195" y="1519"/>
                    <a:pt x="245" y="1476"/>
                    <a:pt x="231" y="1420"/>
                  </a:cubicBezTo>
                  <a:cubicBezTo>
                    <a:pt x="198" y="1300"/>
                    <a:pt x="190" y="1065"/>
                    <a:pt x="367" y="1051"/>
                  </a:cubicBezTo>
                  <a:cubicBezTo>
                    <a:pt x="418" y="1046"/>
                    <a:pt x="476" y="1007"/>
                    <a:pt x="470" y="948"/>
                  </a:cubicBezTo>
                  <a:cubicBezTo>
                    <a:pt x="459" y="842"/>
                    <a:pt x="449" y="742"/>
                    <a:pt x="524" y="655"/>
                  </a:cubicBezTo>
                  <a:cubicBezTo>
                    <a:pt x="574" y="599"/>
                    <a:pt x="664" y="563"/>
                    <a:pt x="744" y="563"/>
                  </a:cubicBezTo>
                  <a:cubicBezTo>
                    <a:pt x="767" y="563"/>
                    <a:pt x="790" y="566"/>
                    <a:pt x="811" y="573"/>
                  </a:cubicBezTo>
                  <a:cubicBezTo>
                    <a:pt x="818" y="575"/>
                    <a:pt x="825" y="576"/>
                    <a:pt x="833" y="576"/>
                  </a:cubicBezTo>
                  <a:cubicBezTo>
                    <a:pt x="871" y="576"/>
                    <a:pt x="914" y="548"/>
                    <a:pt x="920" y="510"/>
                  </a:cubicBezTo>
                  <a:cubicBezTo>
                    <a:pt x="934" y="431"/>
                    <a:pt x="957" y="335"/>
                    <a:pt x="1027" y="285"/>
                  </a:cubicBezTo>
                  <a:cubicBezTo>
                    <a:pt x="1048" y="271"/>
                    <a:pt x="1075" y="262"/>
                    <a:pt x="1101" y="262"/>
                  </a:cubicBezTo>
                  <a:cubicBezTo>
                    <a:pt x="1135" y="262"/>
                    <a:pt x="1167" y="276"/>
                    <a:pt x="1185" y="306"/>
                  </a:cubicBezTo>
                  <a:cubicBezTo>
                    <a:pt x="1202" y="336"/>
                    <a:pt x="1233" y="350"/>
                    <a:pt x="1263" y="350"/>
                  </a:cubicBezTo>
                  <a:cubicBezTo>
                    <a:pt x="1302" y="350"/>
                    <a:pt x="1340" y="327"/>
                    <a:pt x="1351" y="284"/>
                  </a:cubicBezTo>
                  <a:cubicBezTo>
                    <a:pt x="1368" y="222"/>
                    <a:pt x="1419" y="168"/>
                    <a:pt x="1480" y="168"/>
                  </a:cubicBezTo>
                  <a:cubicBezTo>
                    <a:pt x="1496" y="168"/>
                    <a:pt x="1512" y="172"/>
                    <a:pt x="1528" y="179"/>
                  </a:cubicBezTo>
                  <a:cubicBezTo>
                    <a:pt x="1604" y="212"/>
                    <a:pt x="1610" y="311"/>
                    <a:pt x="1680" y="342"/>
                  </a:cubicBezTo>
                  <a:cubicBezTo>
                    <a:pt x="1692" y="347"/>
                    <a:pt x="1702" y="349"/>
                    <a:pt x="1711" y="349"/>
                  </a:cubicBezTo>
                  <a:cubicBezTo>
                    <a:pt x="1724" y="349"/>
                    <a:pt x="1737" y="344"/>
                    <a:pt x="1751" y="333"/>
                  </a:cubicBezTo>
                  <a:cubicBezTo>
                    <a:pt x="1819" y="288"/>
                    <a:pt x="1784" y="189"/>
                    <a:pt x="1746" y="132"/>
                  </a:cubicBezTo>
                  <a:cubicBezTo>
                    <a:pt x="1700" y="66"/>
                    <a:pt x="1625" y="20"/>
                    <a:pt x="1547" y="5"/>
                  </a:cubicBezTo>
                  <a:cubicBezTo>
                    <a:pt x="1529" y="2"/>
                    <a:pt x="1512" y="0"/>
                    <a:pt x="149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38"/>
            <p:cNvSpPr/>
            <p:nvPr/>
          </p:nvSpPr>
          <p:spPr>
            <a:xfrm>
              <a:off x="2663851" y="463082"/>
              <a:ext cx="20602" cy="18577"/>
            </a:xfrm>
            <a:custGeom>
              <a:rect b="b" l="l" r="r" t="t"/>
              <a:pathLst>
                <a:path extrusionOk="0" h="468" w="519">
                  <a:moveTo>
                    <a:pt x="312" y="1"/>
                  </a:moveTo>
                  <a:cubicBezTo>
                    <a:pt x="262" y="1"/>
                    <a:pt x="213" y="12"/>
                    <a:pt x="168" y="37"/>
                  </a:cubicBezTo>
                  <a:cubicBezTo>
                    <a:pt x="44" y="108"/>
                    <a:pt x="1" y="258"/>
                    <a:pt x="12" y="391"/>
                  </a:cubicBezTo>
                  <a:cubicBezTo>
                    <a:pt x="16" y="430"/>
                    <a:pt x="44" y="467"/>
                    <a:pt x="85" y="467"/>
                  </a:cubicBezTo>
                  <a:cubicBezTo>
                    <a:pt x="86" y="467"/>
                    <a:pt x="87" y="467"/>
                    <a:pt x="87" y="467"/>
                  </a:cubicBezTo>
                  <a:cubicBezTo>
                    <a:pt x="129" y="466"/>
                    <a:pt x="162" y="435"/>
                    <a:pt x="163" y="391"/>
                  </a:cubicBezTo>
                  <a:cubicBezTo>
                    <a:pt x="163" y="384"/>
                    <a:pt x="163" y="375"/>
                    <a:pt x="164" y="367"/>
                  </a:cubicBezTo>
                  <a:lnTo>
                    <a:pt x="164" y="361"/>
                  </a:lnTo>
                  <a:cubicBezTo>
                    <a:pt x="168" y="346"/>
                    <a:pt x="170" y="332"/>
                    <a:pt x="176" y="316"/>
                  </a:cubicBezTo>
                  <a:cubicBezTo>
                    <a:pt x="178" y="314"/>
                    <a:pt x="179" y="310"/>
                    <a:pt x="180" y="307"/>
                  </a:cubicBezTo>
                  <a:cubicBezTo>
                    <a:pt x="183" y="302"/>
                    <a:pt x="185" y="295"/>
                    <a:pt x="189" y="290"/>
                  </a:cubicBezTo>
                  <a:cubicBezTo>
                    <a:pt x="193" y="284"/>
                    <a:pt x="197" y="276"/>
                    <a:pt x="201" y="269"/>
                  </a:cubicBezTo>
                  <a:cubicBezTo>
                    <a:pt x="202" y="267"/>
                    <a:pt x="204" y="265"/>
                    <a:pt x="205" y="263"/>
                  </a:cubicBezTo>
                  <a:cubicBezTo>
                    <a:pt x="214" y="253"/>
                    <a:pt x="223" y="242"/>
                    <a:pt x="233" y="233"/>
                  </a:cubicBezTo>
                  <a:cubicBezTo>
                    <a:pt x="236" y="231"/>
                    <a:pt x="238" y="228"/>
                    <a:pt x="241" y="227"/>
                  </a:cubicBezTo>
                  <a:lnTo>
                    <a:pt x="242" y="224"/>
                  </a:lnTo>
                  <a:cubicBezTo>
                    <a:pt x="247" y="223"/>
                    <a:pt x="251" y="221"/>
                    <a:pt x="252" y="219"/>
                  </a:cubicBezTo>
                  <a:cubicBezTo>
                    <a:pt x="253" y="218"/>
                    <a:pt x="258" y="217"/>
                    <a:pt x="261" y="215"/>
                  </a:cubicBezTo>
                  <a:cubicBezTo>
                    <a:pt x="263" y="213"/>
                    <a:pt x="266" y="212"/>
                    <a:pt x="267" y="212"/>
                  </a:cubicBezTo>
                  <a:cubicBezTo>
                    <a:pt x="275" y="210"/>
                    <a:pt x="283" y="208"/>
                    <a:pt x="292" y="207"/>
                  </a:cubicBezTo>
                  <a:lnTo>
                    <a:pt x="321" y="207"/>
                  </a:lnTo>
                  <a:lnTo>
                    <a:pt x="341" y="211"/>
                  </a:lnTo>
                  <a:cubicBezTo>
                    <a:pt x="345" y="212"/>
                    <a:pt x="351" y="213"/>
                    <a:pt x="355" y="216"/>
                  </a:cubicBezTo>
                  <a:cubicBezTo>
                    <a:pt x="356" y="216"/>
                    <a:pt x="356" y="217"/>
                    <a:pt x="357" y="217"/>
                  </a:cubicBezTo>
                  <a:lnTo>
                    <a:pt x="357" y="217"/>
                  </a:lnTo>
                  <a:cubicBezTo>
                    <a:pt x="355" y="216"/>
                    <a:pt x="353" y="216"/>
                    <a:pt x="352" y="215"/>
                  </a:cubicBezTo>
                  <a:lnTo>
                    <a:pt x="352" y="215"/>
                  </a:lnTo>
                  <a:cubicBezTo>
                    <a:pt x="367" y="221"/>
                    <a:pt x="383" y="228"/>
                    <a:pt x="400" y="232"/>
                  </a:cubicBezTo>
                  <a:cubicBezTo>
                    <a:pt x="407" y="234"/>
                    <a:pt x="414" y="234"/>
                    <a:pt x="420" y="234"/>
                  </a:cubicBezTo>
                  <a:cubicBezTo>
                    <a:pt x="427" y="234"/>
                    <a:pt x="432" y="234"/>
                    <a:pt x="439" y="234"/>
                  </a:cubicBezTo>
                  <a:cubicBezTo>
                    <a:pt x="441" y="234"/>
                    <a:pt x="444" y="234"/>
                    <a:pt x="446" y="234"/>
                  </a:cubicBezTo>
                  <a:cubicBezTo>
                    <a:pt x="448" y="234"/>
                    <a:pt x="450" y="234"/>
                    <a:pt x="451" y="234"/>
                  </a:cubicBezTo>
                  <a:cubicBezTo>
                    <a:pt x="478" y="234"/>
                    <a:pt x="508" y="209"/>
                    <a:pt x="513" y="184"/>
                  </a:cubicBezTo>
                  <a:cubicBezTo>
                    <a:pt x="516" y="169"/>
                    <a:pt x="518" y="156"/>
                    <a:pt x="518" y="142"/>
                  </a:cubicBezTo>
                  <a:cubicBezTo>
                    <a:pt x="517" y="111"/>
                    <a:pt x="500" y="80"/>
                    <a:pt x="480" y="57"/>
                  </a:cubicBezTo>
                  <a:cubicBezTo>
                    <a:pt x="454" y="30"/>
                    <a:pt x="413" y="13"/>
                    <a:pt x="377" y="7"/>
                  </a:cubicBezTo>
                  <a:cubicBezTo>
                    <a:pt x="355" y="3"/>
                    <a:pt x="334" y="1"/>
                    <a:pt x="31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38"/>
            <p:cNvSpPr/>
            <p:nvPr/>
          </p:nvSpPr>
          <p:spPr>
            <a:xfrm>
              <a:off x="2639835" y="518019"/>
              <a:ext cx="31954" cy="27906"/>
            </a:xfrm>
            <a:custGeom>
              <a:rect b="b" l="l" r="r" t="t"/>
              <a:pathLst>
                <a:path extrusionOk="0" h="703" w="805">
                  <a:moveTo>
                    <a:pt x="564" y="0"/>
                  </a:moveTo>
                  <a:cubicBezTo>
                    <a:pt x="507" y="0"/>
                    <a:pt x="450" y="16"/>
                    <a:pt x="402" y="48"/>
                  </a:cubicBezTo>
                  <a:cubicBezTo>
                    <a:pt x="353" y="82"/>
                    <a:pt x="310" y="129"/>
                    <a:pt x="283" y="181"/>
                  </a:cubicBezTo>
                  <a:cubicBezTo>
                    <a:pt x="269" y="205"/>
                    <a:pt x="259" y="231"/>
                    <a:pt x="252" y="259"/>
                  </a:cubicBezTo>
                  <a:cubicBezTo>
                    <a:pt x="238" y="256"/>
                    <a:pt x="226" y="254"/>
                    <a:pt x="212" y="253"/>
                  </a:cubicBezTo>
                  <a:cubicBezTo>
                    <a:pt x="209" y="253"/>
                    <a:pt x="207" y="252"/>
                    <a:pt x="204" y="252"/>
                  </a:cubicBezTo>
                  <a:cubicBezTo>
                    <a:pt x="144" y="252"/>
                    <a:pt x="92" y="287"/>
                    <a:pt x="61" y="339"/>
                  </a:cubicBezTo>
                  <a:cubicBezTo>
                    <a:pt x="8" y="431"/>
                    <a:pt x="1" y="546"/>
                    <a:pt x="17" y="647"/>
                  </a:cubicBezTo>
                  <a:cubicBezTo>
                    <a:pt x="22" y="680"/>
                    <a:pt x="57" y="702"/>
                    <a:pt x="88" y="702"/>
                  </a:cubicBezTo>
                  <a:cubicBezTo>
                    <a:pt x="91" y="702"/>
                    <a:pt x="94" y="702"/>
                    <a:pt x="98" y="702"/>
                  </a:cubicBezTo>
                  <a:cubicBezTo>
                    <a:pt x="134" y="696"/>
                    <a:pt x="161" y="666"/>
                    <a:pt x="161" y="629"/>
                  </a:cubicBezTo>
                  <a:cubicBezTo>
                    <a:pt x="161" y="569"/>
                    <a:pt x="175" y="501"/>
                    <a:pt x="209" y="453"/>
                  </a:cubicBezTo>
                  <a:cubicBezTo>
                    <a:pt x="214" y="454"/>
                    <a:pt x="218" y="455"/>
                    <a:pt x="224" y="458"/>
                  </a:cubicBezTo>
                  <a:cubicBezTo>
                    <a:pt x="253" y="469"/>
                    <a:pt x="283" y="478"/>
                    <a:pt x="313" y="478"/>
                  </a:cubicBezTo>
                  <a:cubicBezTo>
                    <a:pt x="326" y="478"/>
                    <a:pt x="340" y="476"/>
                    <a:pt x="353" y="472"/>
                  </a:cubicBezTo>
                  <a:cubicBezTo>
                    <a:pt x="402" y="455"/>
                    <a:pt x="436" y="405"/>
                    <a:pt x="421" y="351"/>
                  </a:cubicBezTo>
                  <a:cubicBezTo>
                    <a:pt x="420" y="343"/>
                    <a:pt x="419" y="341"/>
                    <a:pt x="419" y="341"/>
                  </a:cubicBezTo>
                  <a:lnTo>
                    <a:pt x="419" y="341"/>
                  </a:lnTo>
                  <a:cubicBezTo>
                    <a:pt x="419" y="341"/>
                    <a:pt x="421" y="348"/>
                    <a:pt x="421" y="350"/>
                  </a:cubicBezTo>
                  <a:cubicBezTo>
                    <a:pt x="421" y="343"/>
                    <a:pt x="423" y="338"/>
                    <a:pt x="423" y="332"/>
                  </a:cubicBezTo>
                  <a:lnTo>
                    <a:pt x="423" y="327"/>
                  </a:lnTo>
                  <a:cubicBezTo>
                    <a:pt x="425" y="324"/>
                    <a:pt x="426" y="316"/>
                    <a:pt x="426" y="315"/>
                  </a:cubicBezTo>
                  <a:lnTo>
                    <a:pt x="434" y="284"/>
                  </a:lnTo>
                  <a:cubicBezTo>
                    <a:pt x="435" y="279"/>
                    <a:pt x="436" y="275"/>
                    <a:pt x="439" y="269"/>
                  </a:cubicBezTo>
                  <a:cubicBezTo>
                    <a:pt x="440" y="267"/>
                    <a:pt x="442" y="261"/>
                    <a:pt x="443" y="259"/>
                  </a:cubicBezTo>
                  <a:lnTo>
                    <a:pt x="459" y="231"/>
                  </a:lnTo>
                  <a:cubicBezTo>
                    <a:pt x="463" y="225"/>
                    <a:pt x="465" y="223"/>
                    <a:pt x="465" y="223"/>
                  </a:cubicBezTo>
                  <a:lnTo>
                    <a:pt x="465" y="223"/>
                  </a:lnTo>
                  <a:cubicBezTo>
                    <a:pt x="465" y="223"/>
                    <a:pt x="463" y="226"/>
                    <a:pt x="462" y="228"/>
                  </a:cubicBezTo>
                  <a:cubicBezTo>
                    <a:pt x="466" y="222"/>
                    <a:pt x="469" y="218"/>
                    <a:pt x="473" y="214"/>
                  </a:cubicBezTo>
                  <a:cubicBezTo>
                    <a:pt x="475" y="213"/>
                    <a:pt x="479" y="210"/>
                    <a:pt x="480" y="209"/>
                  </a:cubicBezTo>
                  <a:cubicBezTo>
                    <a:pt x="483" y="208"/>
                    <a:pt x="485" y="205"/>
                    <a:pt x="488" y="204"/>
                  </a:cubicBezTo>
                  <a:cubicBezTo>
                    <a:pt x="493" y="201"/>
                    <a:pt x="498" y="197"/>
                    <a:pt x="504" y="195"/>
                  </a:cubicBezTo>
                  <a:cubicBezTo>
                    <a:pt x="505" y="193"/>
                    <a:pt x="511" y="191"/>
                    <a:pt x="514" y="191"/>
                  </a:cubicBezTo>
                  <a:cubicBezTo>
                    <a:pt x="521" y="188"/>
                    <a:pt x="530" y="187"/>
                    <a:pt x="536" y="185"/>
                  </a:cubicBezTo>
                  <a:lnTo>
                    <a:pt x="547" y="185"/>
                  </a:lnTo>
                  <a:cubicBezTo>
                    <a:pt x="551" y="185"/>
                    <a:pt x="562" y="186"/>
                    <a:pt x="568" y="186"/>
                  </a:cubicBezTo>
                  <a:cubicBezTo>
                    <a:pt x="569" y="186"/>
                    <a:pt x="570" y="186"/>
                    <a:pt x="570" y="186"/>
                  </a:cubicBezTo>
                  <a:cubicBezTo>
                    <a:pt x="579" y="188"/>
                    <a:pt x="587" y="190"/>
                    <a:pt x="594" y="192"/>
                  </a:cubicBezTo>
                  <a:lnTo>
                    <a:pt x="596" y="192"/>
                  </a:lnTo>
                  <a:cubicBezTo>
                    <a:pt x="599" y="195"/>
                    <a:pt x="604" y="196"/>
                    <a:pt x="609" y="199"/>
                  </a:cubicBezTo>
                  <a:lnTo>
                    <a:pt x="633" y="214"/>
                  </a:lnTo>
                  <a:cubicBezTo>
                    <a:pt x="636" y="217"/>
                    <a:pt x="645" y="224"/>
                    <a:pt x="647" y="225"/>
                  </a:cubicBezTo>
                  <a:lnTo>
                    <a:pt x="647" y="225"/>
                  </a:lnTo>
                  <a:cubicBezTo>
                    <a:pt x="645" y="224"/>
                    <a:pt x="643" y="223"/>
                    <a:pt x="641" y="221"/>
                  </a:cubicBezTo>
                  <a:lnTo>
                    <a:pt x="641" y="221"/>
                  </a:lnTo>
                  <a:cubicBezTo>
                    <a:pt x="645" y="224"/>
                    <a:pt x="647" y="225"/>
                    <a:pt x="647" y="225"/>
                  </a:cubicBezTo>
                  <a:cubicBezTo>
                    <a:pt x="647" y="225"/>
                    <a:pt x="647" y="225"/>
                    <a:pt x="647" y="225"/>
                  </a:cubicBezTo>
                  <a:lnTo>
                    <a:pt x="647" y="225"/>
                  </a:lnTo>
                  <a:cubicBezTo>
                    <a:pt x="659" y="233"/>
                    <a:pt x="667" y="239"/>
                    <a:pt x="682" y="244"/>
                  </a:cubicBezTo>
                  <a:lnTo>
                    <a:pt x="683" y="244"/>
                  </a:lnTo>
                  <a:cubicBezTo>
                    <a:pt x="700" y="252"/>
                    <a:pt x="717" y="260"/>
                    <a:pt x="736" y="260"/>
                  </a:cubicBezTo>
                  <a:cubicBezTo>
                    <a:pt x="745" y="260"/>
                    <a:pt x="754" y="258"/>
                    <a:pt x="764" y="253"/>
                  </a:cubicBezTo>
                  <a:cubicBezTo>
                    <a:pt x="791" y="235"/>
                    <a:pt x="800" y="204"/>
                    <a:pt x="800" y="172"/>
                  </a:cubicBezTo>
                  <a:cubicBezTo>
                    <a:pt x="805" y="111"/>
                    <a:pt x="762" y="62"/>
                    <a:pt x="706" y="33"/>
                  </a:cubicBezTo>
                  <a:cubicBezTo>
                    <a:pt x="662" y="11"/>
                    <a:pt x="613" y="0"/>
                    <a:pt x="56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38"/>
            <p:cNvSpPr/>
            <p:nvPr/>
          </p:nvSpPr>
          <p:spPr>
            <a:xfrm>
              <a:off x="2667701" y="547910"/>
              <a:ext cx="318" cy="357"/>
            </a:xfrm>
            <a:custGeom>
              <a:rect b="b" l="l" r="r" t="t"/>
              <a:pathLst>
                <a:path extrusionOk="0" h="9" w="8">
                  <a:moveTo>
                    <a:pt x="8" y="1"/>
                  </a:moveTo>
                  <a:lnTo>
                    <a:pt x="8" y="1"/>
                  </a:lnTo>
                  <a:cubicBezTo>
                    <a:pt x="5" y="5"/>
                    <a:pt x="3" y="7"/>
                    <a:pt x="1" y="9"/>
                  </a:cubicBezTo>
                  <a:cubicBezTo>
                    <a:pt x="4" y="7"/>
                    <a:pt x="5" y="5"/>
                    <a:pt x="8" y="1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38"/>
            <p:cNvSpPr/>
            <p:nvPr/>
          </p:nvSpPr>
          <p:spPr>
            <a:xfrm>
              <a:off x="2653133" y="541955"/>
              <a:ext cx="15521" cy="14846"/>
            </a:xfrm>
            <a:custGeom>
              <a:rect b="b" l="l" r="r" t="t"/>
              <a:pathLst>
                <a:path extrusionOk="0" h="374" w="391">
                  <a:moveTo>
                    <a:pt x="269" y="1"/>
                  </a:moveTo>
                  <a:cubicBezTo>
                    <a:pt x="248" y="1"/>
                    <a:pt x="228" y="5"/>
                    <a:pt x="209" y="11"/>
                  </a:cubicBezTo>
                  <a:cubicBezTo>
                    <a:pt x="167" y="26"/>
                    <a:pt x="130" y="48"/>
                    <a:pt x="96" y="78"/>
                  </a:cubicBezTo>
                  <a:cubicBezTo>
                    <a:pt x="38" y="130"/>
                    <a:pt x="1" y="209"/>
                    <a:pt x="5" y="287"/>
                  </a:cubicBezTo>
                  <a:cubicBezTo>
                    <a:pt x="6" y="309"/>
                    <a:pt x="13" y="332"/>
                    <a:pt x="29" y="348"/>
                  </a:cubicBezTo>
                  <a:cubicBezTo>
                    <a:pt x="44" y="363"/>
                    <a:pt x="66" y="374"/>
                    <a:pt x="88" y="374"/>
                  </a:cubicBezTo>
                  <a:cubicBezTo>
                    <a:pt x="89" y="374"/>
                    <a:pt x="90" y="374"/>
                    <a:pt x="91" y="373"/>
                  </a:cubicBezTo>
                  <a:cubicBezTo>
                    <a:pt x="112" y="371"/>
                    <a:pt x="136" y="365"/>
                    <a:pt x="152" y="348"/>
                  </a:cubicBezTo>
                  <a:cubicBezTo>
                    <a:pt x="168" y="332"/>
                    <a:pt x="174" y="313"/>
                    <a:pt x="176" y="290"/>
                  </a:cubicBezTo>
                  <a:lnTo>
                    <a:pt x="176" y="290"/>
                  </a:lnTo>
                  <a:cubicBezTo>
                    <a:pt x="176" y="293"/>
                    <a:pt x="175" y="297"/>
                    <a:pt x="175" y="302"/>
                  </a:cubicBezTo>
                  <a:cubicBezTo>
                    <a:pt x="176" y="291"/>
                    <a:pt x="180" y="281"/>
                    <a:pt x="184" y="270"/>
                  </a:cubicBezTo>
                  <a:cubicBezTo>
                    <a:pt x="188" y="262"/>
                    <a:pt x="192" y="255"/>
                    <a:pt x="197" y="249"/>
                  </a:cubicBezTo>
                  <a:cubicBezTo>
                    <a:pt x="204" y="240"/>
                    <a:pt x="210" y="234"/>
                    <a:pt x="218" y="228"/>
                  </a:cubicBezTo>
                  <a:cubicBezTo>
                    <a:pt x="226" y="222"/>
                    <a:pt x="233" y="218"/>
                    <a:pt x="242" y="213"/>
                  </a:cubicBezTo>
                  <a:cubicBezTo>
                    <a:pt x="256" y="208"/>
                    <a:pt x="270" y="204"/>
                    <a:pt x="285" y="202"/>
                  </a:cubicBezTo>
                  <a:lnTo>
                    <a:pt x="288" y="202"/>
                  </a:lnTo>
                  <a:cubicBezTo>
                    <a:pt x="306" y="199"/>
                    <a:pt x="321" y="197"/>
                    <a:pt x="337" y="187"/>
                  </a:cubicBezTo>
                  <a:cubicBezTo>
                    <a:pt x="352" y="179"/>
                    <a:pt x="360" y="168"/>
                    <a:pt x="368" y="158"/>
                  </a:cubicBezTo>
                  <a:cubicBezTo>
                    <a:pt x="378" y="145"/>
                    <a:pt x="386" y="132"/>
                    <a:pt x="387" y="115"/>
                  </a:cubicBezTo>
                  <a:cubicBezTo>
                    <a:pt x="390" y="95"/>
                    <a:pt x="386" y="80"/>
                    <a:pt x="378" y="62"/>
                  </a:cubicBezTo>
                  <a:cubicBezTo>
                    <a:pt x="358" y="18"/>
                    <a:pt x="313" y="1"/>
                    <a:pt x="26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38"/>
            <p:cNvSpPr/>
            <p:nvPr/>
          </p:nvSpPr>
          <p:spPr>
            <a:xfrm>
              <a:off x="2667463" y="548227"/>
              <a:ext cx="278" cy="437"/>
            </a:xfrm>
            <a:custGeom>
              <a:rect b="b" l="l" r="r" t="t"/>
              <a:pathLst>
                <a:path extrusionOk="0" h="11" w="7">
                  <a:moveTo>
                    <a:pt x="7" y="1"/>
                  </a:moveTo>
                  <a:cubicBezTo>
                    <a:pt x="5" y="3"/>
                    <a:pt x="3" y="6"/>
                    <a:pt x="2" y="8"/>
                  </a:cubicBezTo>
                  <a:lnTo>
                    <a:pt x="2" y="8"/>
                  </a:lnTo>
                  <a:cubicBezTo>
                    <a:pt x="2" y="7"/>
                    <a:pt x="3" y="6"/>
                    <a:pt x="4" y="5"/>
                  </a:cubicBezTo>
                  <a:cubicBezTo>
                    <a:pt x="6" y="4"/>
                    <a:pt x="6" y="3"/>
                    <a:pt x="7" y="1"/>
                  </a:cubicBezTo>
                  <a:close/>
                  <a:moveTo>
                    <a:pt x="2" y="8"/>
                  </a:moveTo>
                  <a:cubicBezTo>
                    <a:pt x="1" y="9"/>
                    <a:pt x="0" y="10"/>
                    <a:pt x="0" y="10"/>
                  </a:cubicBezTo>
                  <a:cubicBezTo>
                    <a:pt x="1" y="10"/>
                    <a:pt x="1" y="9"/>
                    <a:pt x="2" y="8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38"/>
            <p:cNvSpPr/>
            <p:nvPr/>
          </p:nvSpPr>
          <p:spPr>
            <a:xfrm>
              <a:off x="2664406" y="549815"/>
              <a:ext cx="1032" cy="19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25" y="1"/>
                  </a:lnTo>
                  <a:cubicBezTo>
                    <a:pt x="23" y="1"/>
                    <a:pt x="21" y="1"/>
                    <a:pt x="19" y="1"/>
                  </a:cubicBezTo>
                  <a:lnTo>
                    <a:pt x="19" y="1"/>
                  </a:lnTo>
                  <a:cubicBezTo>
                    <a:pt x="21" y="1"/>
                    <a:pt x="23" y="1"/>
                    <a:pt x="25" y="1"/>
                  </a:cubicBezTo>
                  <a:close/>
                  <a:moveTo>
                    <a:pt x="19" y="1"/>
                  </a:moveTo>
                  <a:lnTo>
                    <a:pt x="19" y="1"/>
                  </a:lnTo>
                  <a:cubicBezTo>
                    <a:pt x="14" y="2"/>
                    <a:pt x="9" y="2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lnTo>
                    <a:pt x="4" y="4"/>
                  </a:lnTo>
                  <a:cubicBezTo>
                    <a:pt x="9" y="3"/>
                    <a:pt x="14" y="2"/>
                    <a:pt x="19" y="1"/>
                  </a:cubicBezTo>
                  <a:close/>
                  <a:moveTo>
                    <a:pt x="4" y="4"/>
                  </a:moveTo>
                  <a:cubicBezTo>
                    <a:pt x="2" y="4"/>
                    <a:pt x="1" y="4"/>
                    <a:pt x="0" y="5"/>
                  </a:cubicBezTo>
                  <a:cubicBezTo>
                    <a:pt x="2" y="5"/>
                    <a:pt x="3" y="5"/>
                    <a:pt x="4" y="4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38"/>
            <p:cNvSpPr/>
            <p:nvPr/>
          </p:nvSpPr>
          <p:spPr>
            <a:xfrm>
              <a:off x="2730935" y="366464"/>
              <a:ext cx="61805" cy="36242"/>
            </a:xfrm>
            <a:custGeom>
              <a:rect b="b" l="l" r="r" t="t"/>
              <a:pathLst>
                <a:path extrusionOk="0" h="913" w="1557">
                  <a:moveTo>
                    <a:pt x="1272" y="1"/>
                  </a:moveTo>
                  <a:cubicBezTo>
                    <a:pt x="1208" y="1"/>
                    <a:pt x="1144" y="21"/>
                    <a:pt x="1090" y="56"/>
                  </a:cubicBezTo>
                  <a:cubicBezTo>
                    <a:pt x="1049" y="84"/>
                    <a:pt x="986" y="137"/>
                    <a:pt x="965" y="192"/>
                  </a:cubicBezTo>
                  <a:cubicBezTo>
                    <a:pt x="965" y="192"/>
                    <a:pt x="964" y="192"/>
                    <a:pt x="964" y="191"/>
                  </a:cubicBezTo>
                  <a:cubicBezTo>
                    <a:pt x="939" y="173"/>
                    <a:pt x="913" y="156"/>
                    <a:pt x="885" y="147"/>
                  </a:cubicBezTo>
                  <a:cubicBezTo>
                    <a:pt x="862" y="139"/>
                    <a:pt x="838" y="136"/>
                    <a:pt x="814" y="136"/>
                  </a:cubicBezTo>
                  <a:cubicBezTo>
                    <a:pt x="773" y="136"/>
                    <a:pt x="732" y="146"/>
                    <a:pt x="694" y="162"/>
                  </a:cubicBezTo>
                  <a:cubicBezTo>
                    <a:pt x="599" y="204"/>
                    <a:pt x="543" y="286"/>
                    <a:pt x="501" y="376"/>
                  </a:cubicBezTo>
                  <a:cubicBezTo>
                    <a:pt x="474" y="368"/>
                    <a:pt x="445" y="364"/>
                    <a:pt x="417" y="364"/>
                  </a:cubicBezTo>
                  <a:cubicBezTo>
                    <a:pt x="333" y="364"/>
                    <a:pt x="248" y="396"/>
                    <a:pt x="183" y="447"/>
                  </a:cubicBezTo>
                  <a:cubicBezTo>
                    <a:pt x="56" y="552"/>
                    <a:pt x="1" y="710"/>
                    <a:pt x="27" y="870"/>
                  </a:cubicBezTo>
                  <a:cubicBezTo>
                    <a:pt x="32" y="900"/>
                    <a:pt x="53" y="912"/>
                    <a:pt x="76" y="912"/>
                  </a:cubicBezTo>
                  <a:cubicBezTo>
                    <a:pt x="106" y="912"/>
                    <a:pt x="139" y="890"/>
                    <a:pt x="141" y="855"/>
                  </a:cubicBezTo>
                  <a:cubicBezTo>
                    <a:pt x="146" y="760"/>
                    <a:pt x="193" y="662"/>
                    <a:pt x="268" y="604"/>
                  </a:cubicBezTo>
                  <a:cubicBezTo>
                    <a:pt x="305" y="575"/>
                    <a:pt x="356" y="548"/>
                    <a:pt x="404" y="548"/>
                  </a:cubicBezTo>
                  <a:cubicBezTo>
                    <a:pt x="432" y="548"/>
                    <a:pt x="459" y="558"/>
                    <a:pt x="481" y="582"/>
                  </a:cubicBezTo>
                  <a:cubicBezTo>
                    <a:pt x="499" y="601"/>
                    <a:pt x="522" y="610"/>
                    <a:pt x="545" y="610"/>
                  </a:cubicBezTo>
                  <a:cubicBezTo>
                    <a:pt x="586" y="610"/>
                    <a:pt x="628" y="581"/>
                    <a:pt x="643" y="538"/>
                  </a:cubicBezTo>
                  <a:cubicBezTo>
                    <a:pt x="668" y="460"/>
                    <a:pt x="699" y="343"/>
                    <a:pt x="791" y="319"/>
                  </a:cubicBezTo>
                  <a:cubicBezTo>
                    <a:pt x="799" y="318"/>
                    <a:pt x="805" y="317"/>
                    <a:pt x="812" y="317"/>
                  </a:cubicBezTo>
                  <a:cubicBezTo>
                    <a:pt x="845" y="317"/>
                    <a:pt x="865" y="340"/>
                    <a:pt x="896" y="361"/>
                  </a:cubicBezTo>
                  <a:cubicBezTo>
                    <a:pt x="926" y="381"/>
                    <a:pt x="959" y="397"/>
                    <a:pt x="995" y="397"/>
                  </a:cubicBezTo>
                  <a:cubicBezTo>
                    <a:pt x="1002" y="397"/>
                    <a:pt x="1008" y="397"/>
                    <a:pt x="1015" y="395"/>
                  </a:cubicBezTo>
                  <a:cubicBezTo>
                    <a:pt x="1120" y="378"/>
                    <a:pt x="1120" y="265"/>
                    <a:pt x="1198" y="215"/>
                  </a:cubicBezTo>
                  <a:cubicBezTo>
                    <a:pt x="1218" y="202"/>
                    <a:pt x="1242" y="193"/>
                    <a:pt x="1266" y="193"/>
                  </a:cubicBezTo>
                  <a:cubicBezTo>
                    <a:pt x="1278" y="193"/>
                    <a:pt x="1291" y="195"/>
                    <a:pt x="1303" y="201"/>
                  </a:cubicBezTo>
                  <a:cubicBezTo>
                    <a:pt x="1340" y="218"/>
                    <a:pt x="1353" y="256"/>
                    <a:pt x="1375" y="289"/>
                  </a:cubicBezTo>
                  <a:cubicBezTo>
                    <a:pt x="1394" y="320"/>
                    <a:pt x="1425" y="334"/>
                    <a:pt x="1455" y="334"/>
                  </a:cubicBezTo>
                  <a:cubicBezTo>
                    <a:pt x="1502" y="334"/>
                    <a:pt x="1548" y="299"/>
                    <a:pt x="1551" y="241"/>
                  </a:cubicBezTo>
                  <a:cubicBezTo>
                    <a:pt x="1557" y="109"/>
                    <a:pt x="1406" y="7"/>
                    <a:pt x="1281" y="1"/>
                  </a:cubicBezTo>
                  <a:cubicBezTo>
                    <a:pt x="1278" y="1"/>
                    <a:pt x="1275" y="1"/>
                    <a:pt x="12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38"/>
            <p:cNvSpPr/>
            <p:nvPr/>
          </p:nvSpPr>
          <p:spPr>
            <a:xfrm>
              <a:off x="2756538" y="389368"/>
              <a:ext cx="21277" cy="15759"/>
            </a:xfrm>
            <a:custGeom>
              <a:rect b="b" l="l" r="r" t="t"/>
              <a:pathLst>
                <a:path extrusionOk="0" h="397" w="536">
                  <a:moveTo>
                    <a:pt x="337" y="1"/>
                  </a:moveTo>
                  <a:cubicBezTo>
                    <a:pt x="292" y="1"/>
                    <a:pt x="249" y="12"/>
                    <a:pt x="207" y="33"/>
                  </a:cubicBezTo>
                  <a:cubicBezTo>
                    <a:pt x="115" y="80"/>
                    <a:pt x="63" y="177"/>
                    <a:pt x="20" y="266"/>
                  </a:cubicBezTo>
                  <a:cubicBezTo>
                    <a:pt x="1" y="308"/>
                    <a:pt x="7" y="361"/>
                    <a:pt x="52" y="385"/>
                  </a:cubicBezTo>
                  <a:cubicBezTo>
                    <a:pt x="66" y="393"/>
                    <a:pt x="81" y="396"/>
                    <a:pt x="96" y="396"/>
                  </a:cubicBezTo>
                  <a:cubicBezTo>
                    <a:pt x="126" y="396"/>
                    <a:pt x="154" y="381"/>
                    <a:pt x="171" y="354"/>
                  </a:cubicBezTo>
                  <a:cubicBezTo>
                    <a:pt x="184" y="334"/>
                    <a:pt x="197" y="313"/>
                    <a:pt x="210" y="293"/>
                  </a:cubicBezTo>
                  <a:cubicBezTo>
                    <a:pt x="213" y="289"/>
                    <a:pt x="216" y="286"/>
                    <a:pt x="219" y="281"/>
                  </a:cubicBezTo>
                  <a:lnTo>
                    <a:pt x="224" y="277"/>
                  </a:lnTo>
                  <a:cubicBezTo>
                    <a:pt x="230" y="267"/>
                    <a:pt x="239" y="258"/>
                    <a:pt x="247" y="250"/>
                  </a:cubicBezTo>
                  <a:cubicBezTo>
                    <a:pt x="252" y="245"/>
                    <a:pt x="257" y="241"/>
                    <a:pt x="261" y="236"/>
                  </a:cubicBezTo>
                  <a:lnTo>
                    <a:pt x="263" y="234"/>
                  </a:lnTo>
                  <a:cubicBezTo>
                    <a:pt x="271" y="229"/>
                    <a:pt x="278" y="224"/>
                    <a:pt x="287" y="218"/>
                  </a:cubicBezTo>
                  <a:lnTo>
                    <a:pt x="288" y="218"/>
                  </a:lnTo>
                  <a:cubicBezTo>
                    <a:pt x="289" y="218"/>
                    <a:pt x="289" y="216"/>
                    <a:pt x="292" y="216"/>
                  </a:cubicBezTo>
                  <a:cubicBezTo>
                    <a:pt x="293" y="215"/>
                    <a:pt x="293" y="215"/>
                    <a:pt x="296" y="215"/>
                  </a:cubicBezTo>
                  <a:cubicBezTo>
                    <a:pt x="299" y="215"/>
                    <a:pt x="297" y="214"/>
                    <a:pt x="299" y="214"/>
                  </a:cubicBezTo>
                  <a:cubicBezTo>
                    <a:pt x="303" y="213"/>
                    <a:pt x="307" y="213"/>
                    <a:pt x="310" y="211"/>
                  </a:cubicBezTo>
                  <a:cubicBezTo>
                    <a:pt x="315" y="211"/>
                    <a:pt x="320" y="210"/>
                    <a:pt x="325" y="210"/>
                  </a:cubicBezTo>
                  <a:cubicBezTo>
                    <a:pt x="330" y="210"/>
                    <a:pt x="335" y="211"/>
                    <a:pt x="340" y="211"/>
                  </a:cubicBezTo>
                  <a:cubicBezTo>
                    <a:pt x="344" y="213"/>
                    <a:pt x="346" y="213"/>
                    <a:pt x="352" y="214"/>
                  </a:cubicBezTo>
                  <a:cubicBezTo>
                    <a:pt x="369" y="225"/>
                    <a:pt x="386" y="235"/>
                    <a:pt x="407" y="239"/>
                  </a:cubicBezTo>
                  <a:cubicBezTo>
                    <a:pt x="416" y="241"/>
                    <a:pt x="424" y="242"/>
                    <a:pt x="433" y="242"/>
                  </a:cubicBezTo>
                  <a:cubicBezTo>
                    <a:pt x="459" y="242"/>
                    <a:pt x="485" y="234"/>
                    <a:pt x="505" y="213"/>
                  </a:cubicBezTo>
                  <a:cubicBezTo>
                    <a:pt x="531" y="187"/>
                    <a:pt x="536" y="153"/>
                    <a:pt x="530" y="116"/>
                  </a:cubicBezTo>
                  <a:cubicBezTo>
                    <a:pt x="516" y="43"/>
                    <a:pt x="434" y="11"/>
                    <a:pt x="370" y="3"/>
                  </a:cubicBezTo>
                  <a:cubicBezTo>
                    <a:pt x="359" y="1"/>
                    <a:pt x="348" y="1"/>
                    <a:pt x="3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38"/>
            <p:cNvSpPr/>
            <p:nvPr/>
          </p:nvSpPr>
          <p:spPr>
            <a:xfrm>
              <a:off x="2768090" y="397902"/>
              <a:ext cx="278" cy="159"/>
            </a:xfrm>
            <a:custGeom>
              <a:rect b="b" l="l" r="r" t="t"/>
              <a:pathLst>
                <a:path extrusionOk="0" h="4" w="7">
                  <a:moveTo>
                    <a:pt x="4" y="0"/>
                  </a:moveTo>
                  <a:cubicBezTo>
                    <a:pt x="3" y="1"/>
                    <a:pt x="3" y="1"/>
                    <a:pt x="2" y="2"/>
                  </a:cubicBezTo>
                  <a:lnTo>
                    <a:pt x="2" y="2"/>
                  </a:lnTo>
                  <a:cubicBezTo>
                    <a:pt x="4" y="1"/>
                    <a:pt x="6" y="1"/>
                    <a:pt x="6" y="0"/>
                  </a:cubicBezTo>
                  <a:close/>
                  <a:moveTo>
                    <a:pt x="2" y="2"/>
                  </a:moveTo>
                  <a:cubicBezTo>
                    <a:pt x="1" y="2"/>
                    <a:pt x="1" y="3"/>
                    <a:pt x="0" y="3"/>
                  </a:cubicBezTo>
                  <a:cubicBezTo>
                    <a:pt x="1" y="3"/>
                    <a:pt x="1" y="3"/>
                    <a:pt x="2" y="2"/>
                  </a:cubicBezTo>
                  <a:close/>
                </a:path>
              </a:pathLst>
            </a:custGeom>
            <a:solidFill>
              <a:srgbClr val="7EA8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38"/>
            <p:cNvSpPr/>
            <p:nvPr/>
          </p:nvSpPr>
          <p:spPr>
            <a:xfrm>
              <a:off x="2838985" y="321767"/>
              <a:ext cx="46761" cy="27469"/>
            </a:xfrm>
            <a:custGeom>
              <a:rect b="b" l="l" r="r" t="t"/>
              <a:pathLst>
                <a:path extrusionOk="0" h="692" w="1178">
                  <a:moveTo>
                    <a:pt x="863" y="1"/>
                  </a:moveTo>
                  <a:cubicBezTo>
                    <a:pt x="855" y="1"/>
                    <a:pt x="847" y="1"/>
                    <a:pt x="839" y="2"/>
                  </a:cubicBezTo>
                  <a:cubicBezTo>
                    <a:pt x="690" y="18"/>
                    <a:pt x="587" y="118"/>
                    <a:pt x="515" y="238"/>
                  </a:cubicBezTo>
                  <a:cubicBezTo>
                    <a:pt x="476" y="217"/>
                    <a:pt x="432" y="206"/>
                    <a:pt x="387" y="206"/>
                  </a:cubicBezTo>
                  <a:cubicBezTo>
                    <a:pt x="340" y="206"/>
                    <a:pt x="292" y="218"/>
                    <a:pt x="249" y="241"/>
                  </a:cubicBezTo>
                  <a:cubicBezTo>
                    <a:pt x="177" y="282"/>
                    <a:pt x="129" y="347"/>
                    <a:pt x="88" y="415"/>
                  </a:cubicBezTo>
                  <a:cubicBezTo>
                    <a:pt x="47" y="483"/>
                    <a:pt x="0" y="566"/>
                    <a:pt x="33" y="647"/>
                  </a:cubicBezTo>
                  <a:cubicBezTo>
                    <a:pt x="45" y="678"/>
                    <a:pt x="73" y="691"/>
                    <a:pt x="100" y="691"/>
                  </a:cubicBezTo>
                  <a:cubicBezTo>
                    <a:pt x="141" y="691"/>
                    <a:pt x="181" y="660"/>
                    <a:pt x="162" y="611"/>
                  </a:cubicBezTo>
                  <a:cubicBezTo>
                    <a:pt x="146" y="571"/>
                    <a:pt x="182" y="525"/>
                    <a:pt x="200" y="491"/>
                  </a:cubicBezTo>
                  <a:cubicBezTo>
                    <a:pt x="224" y="453"/>
                    <a:pt x="252" y="415"/>
                    <a:pt x="292" y="389"/>
                  </a:cubicBezTo>
                  <a:cubicBezTo>
                    <a:pt x="315" y="375"/>
                    <a:pt x="344" y="361"/>
                    <a:pt x="373" y="361"/>
                  </a:cubicBezTo>
                  <a:cubicBezTo>
                    <a:pt x="380" y="361"/>
                    <a:pt x="386" y="362"/>
                    <a:pt x="392" y="363"/>
                  </a:cubicBezTo>
                  <a:cubicBezTo>
                    <a:pt x="411" y="367"/>
                    <a:pt x="439" y="382"/>
                    <a:pt x="440" y="403"/>
                  </a:cubicBezTo>
                  <a:cubicBezTo>
                    <a:pt x="445" y="456"/>
                    <a:pt x="494" y="496"/>
                    <a:pt x="542" y="496"/>
                  </a:cubicBezTo>
                  <a:cubicBezTo>
                    <a:pt x="569" y="496"/>
                    <a:pt x="596" y="482"/>
                    <a:pt x="614" y="450"/>
                  </a:cubicBezTo>
                  <a:cubicBezTo>
                    <a:pt x="663" y="358"/>
                    <a:pt x="711" y="235"/>
                    <a:pt x="815" y="195"/>
                  </a:cubicBezTo>
                  <a:cubicBezTo>
                    <a:pt x="831" y="188"/>
                    <a:pt x="849" y="184"/>
                    <a:pt x="866" y="184"/>
                  </a:cubicBezTo>
                  <a:cubicBezTo>
                    <a:pt x="886" y="184"/>
                    <a:pt x="905" y="189"/>
                    <a:pt x="921" y="202"/>
                  </a:cubicBezTo>
                  <a:cubicBezTo>
                    <a:pt x="958" y="232"/>
                    <a:pt x="955" y="287"/>
                    <a:pt x="995" y="319"/>
                  </a:cubicBezTo>
                  <a:cubicBezTo>
                    <a:pt x="1010" y="330"/>
                    <a:pt x="1026" y="336"/>
                    <a:pt x="1042" y="336"/>
                  </a:cubicBezTo>
                  <a:cubicBezTo>
                    <a:pt x="1053" y="336"/>
                    <a:pt x="1063" y="334"/>
                    <a:pt x="1074" y="329"/>
                  </a:cubicBezTo>
                  <a:cubicBezTo>
                    <a:pt x="1177" y="283"/>
                    <a:pt x="1130" y="154"/>
                    <a:pt x="1074" y="91"/>
                  </a:cubicBezTo>
                  <a:cubicBezTo>
                    <a:pt x="1021" y="33"/>
                    <a:pt x="941" y="1"/>
                    <a:pt x="86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38"/>
            <p:cNvSpPr/>
            <p:nvPr/>
          </p:nvSpPr>
          <p:spPr>
            <a:xfrm>
              <a:off x="2848115" y="348403"/>
              <a:ext cx="20443" cy="12544"/>
            </a:xfrm>
            <a:custGeom>
              <a:rect b="b" l="l" r="r" t="t"/>
              <a:pathLst>
                <a:path extrusionOk="0" h="316" w="515">
                  <a:moveTo>
                    <a:pt x="321" y="230"/>
                  </a:moveTo>
                  <a:cubicBezTo>
                    <a:pt x="322" y="230"/>
                    <a:pt x="322" y="230"/>
                    <a:pt x="323" y="230"/>
                  </a:cubicBezTo>
                  <a:lnTo>
                    <a:pt x="323" y="230"/>
                  </a:lnTo>
                  <a:lnTo>
                    <a:pt x="321" y="230"/>
                  </a:lnTo>
                  <a:close/>
                  <a:moveTo>
                    <a:pt x="326" y="232"/>
                  </a:moveTo>
                  <a:cubicBezTo>
                    <a:pt x="327" y="232"/>
                    <a:pt x="328" y="232"/>
                    <a:pt x="329" y="233"/>
                  </a:cubicBezTo>
                  <a:lnTo>
                    <a:pt x="326" y="232"/>
                  </a:lnTo>
                  <a:close/>
                  <a:moveTo>
                    <a:pt x="284" y="0"/>
                  </a:moveTo>
                  <a:cubicBezTo>
                    <a:pt x="260" y="0"/>
                    <a:pt x="235" y="3"/>
                    <a:pt x="210" y="9"/>
                  </a:cubicBezTo>
                  <a:cubicBezTo>
                    <a:pt x="130" y="29"/>
                    <a:pt x="56" y="91"/>
                    <a:pt x="19" y="165"/>
                  </a:cubicBezTo>
                  <a:cubicBezTo>
                    <a:pt x="7" y="190"/>
                    <a:pt x="0" y="215"/>
                    <a:pt x="9" y="242"/>
                  </a:cubicBezTo>
                  <a:cubicBezTo>
                    <a:pt x="15" y="266"/>
                    <a:pt x="33" y="290"/>
                    <a:pt x="54" y="303"/>
                  </a:cubicBezTo>
                  <a:cubicBezTo>
                    <a:pt x="70" y="311"/>
                    <a:pt x="87" y="315"/>
                    <a:pt x="104" y="315"/>
                  </a:cubicBezTo>
                  <a:cubicBezTo>
                    <a:pt x="138" y="315"/>
                    <a:pt x="171" y="298"/>
                    <a:pt x="192" y="265"/>
                  </a:cubicBezTo>
                  <a:cubicBezTo>
                    <a:pt x="198" y="258"/>
                    <a:pt x="205" y="252"/>
                    <a:pt x="213" y="244"/>
                  </a:cubicBezTo>
                  <a:cubicBezTo>
                    <a:pt x="220" y="239"/>
                    <a:pt x="229" y="234"/>
                    <a:pt x="238" y="231"/>
                  </a:cubicBezTo>
                  <a:cubicBezTo>
                    <a:pt x="248" y="227"/>
                    <a:pt x="257" y="224"/>
                    <a:pt x="267" y="222"/>
                  </a:cubicBezTo>
                  <a:lnTo>
                    <a:pt x="291" y="222"/>
                  </a:lnTo>
                  <a:cubicBezTo>
                    <a:pt x="302" y="225"/>
                    <a:pt x="313" y="227"/>
                    <a:pt x="323" y="231"/>
                  </a:cubicBezTo>
                  <a:lnTo>
                    <a:pt x="323" y="231"/>
                  </a:lnTo>
                  <a:cubicBezTo>
                    <a:pt x="324" y="231"/>
                    <a:pt x="325" y="232"/>
                    <a:pt x="326" y="232"/>
                  </a:cubicBezTo>
                  <a:lnTo>
                    <a:pt x="326" y="232"/>
                  </a:lnTo>
                  <a:cubicBezTo>
                    <a:pt x="327" y="232"/>
                    <a:pt x="328" y="232"/>
                    <a:pt x="329" y="233"/>
                  </a:cubicBezTo>
                  <a:cubicBezTo>
                    <a:pt x="327" y="233"/>
                    <a:pt x="326" y="232"/>
                    <a:pt x="324" y="232"/>
                  </a:cubicBezTo>
                  <a:lnTo>
                    <a:pt x="324" y="232"/>
                  </a:lnTo>
                  <a:cubicBezTo>
                    <a:pt x="341" y="239"/>
                    <a:pt x="356" y="244"/>
                    <a:pt x="374" y="248"/>
                  </a:cubicBezTo>
                  <a:cubicBezTo>
                    <a:pt x="383" y="251"/>
                    <a:pt x="392" y="252"/>
                    <a:pt x="401" y="252"/>
                  </a:cubicBezTo>
                  <a:cubicBezTo>
                    <a:pt x="432" y="252"/>
                    <a:pt x="463" y="237"/>
                    <a:pt x="484" y="211"/>
                  </a:cubicBezTo>
                  <a:cubicBezTo>
                    <a:pt x="507" y="181"/>
                    <a:pt x="515" y="131"/>
                    <a:pt x="491" y="96"/>
                  </a:cubicBezTo>
                  <a:cubicBezTo>
                    <a:pt x="473" y="70"/>
                    <a:pt x="453" y="47"/>
                    <a:pt x="425" y="33"/>
                  </a:cubicBezTo>
                  <a:cubicBezTo>
                    <a:pt x="405" y="22"/>
                    <a:pt x="380" y="13"/>
                    <a:pt x="356" y="8"/>
                  </a:cubicBezTo>
                  <a:cubicBezTo>
                    <a:pt x="332" y="3"/>
                    <a:pt x="308" y="0"/>
                    <a:pt x="28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38"/>
            <p:cNvSpPr/>
            <p:nvPr/>
          </p:nvSpPr>
          <p:spPr>
            <a:xfrm>
              <a:off x="2861135" y="357612"/>
              <a:ext cx="794" cy="397"/>
            </a:xfrm>
            <a:custGeom>
              <a:rect b="b" l="l" r="r" t="t"/>
              <a:pathLst>
                <a:path extrusionOk="0" h="10" w="20">
                  <a:moveTo>
                    <a:pt x="1" y="1"/>
                  </a:moveTo>
                  <a:cubicBezTo>
                    <a:pt x="7" y="4"/>
                    <a:pt x="12" y="6"/>
                    <a:pt x="19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38"/>
            <p:cNvSpPr/>
            <p:nvPr/>
          </p:nvSpPr>
          <p:spPr>
            <a:xfrm>
              <a:off x="2883919" y="375078"/>
              <a:ext cx="20165" cy="12464"/>
            </a:xfrm>
            <a:custGeom>
              <a:rect b="b" l="l" r="r" t="t"/>
              <a:pathLst>
                <a:path extrusionOk="0" h="314" w="508">
                  <a:moveTo>
                    <a:pt x="288" y="0"/>
                  </a:moveTo>
                  <a:cubicBezTo>
                    <a:pt x="184" y="0"/>
                    <a:pt x="96" y="64"/>
                    <a:pt x="31" y="142"/>
                  </a:cubicBezTo>
                  <a:cubicBezTo>
                    <a:pt x="14" y="163"/>
                    <a:pt x="0" y="185"/>
                    <a:pt x="0" y="214"/>
                  </a:cubicBezTo>
                  <a:cubicBezTo>
                    <a:pt x="0" y="238"/>
                    <a:pt x="11" y="268"/>
                    <a:pt x="31" y="285"/>
                  </a:cubicBezTo>
                  <a:cubicBezTo>
                    <a:pt x="51" y="303"/>
                    <a:pt x="78" y="314"/>
                    <a:pt x="104" y="314"/>
                  </a:cubicBezTo>
                  <a:cubicBezTo>
                    <a:pt x="129" y="314"/>
                    <a:pt x="153" y="304"/>
                    <a:pt x="172" y="285"/>
                  </a:cubicBezTo>
                  <a:cubicBezTo>
                    <a:pt x="184" y="273"/>
                    <a:pt x="197" y="262"/>
                    <a:pt x="212" y="250"/>
                  </a:cubicBezTo>
                  <a:cubicBezTo>
                    <a:pt x="224" y="241"/>
                    <a:pt x="239" y="232"/>
                    <a:pt x="253" y="225"/>
                  </a:cubicBezTo>
                  <a:cubicBezTo>
                    <a:pt x="259" y="224"/>
                    <a:pt x="265" y="221"/>
                    <a:pt x="270" y="220"/>
                  </a:cubicBezTo>
                  <a:lnTo>
                    <a:pt x="281" y="220"/>
                  </a:lnTo>
                  <a:cubicBezTo>
                    <a:pt x="284" y="221"/>
                    <a:pt x="286" y="221"/>
                    <a:pt x="290" y="222"/>
                  </a:cubicBezTo>
                  <a:cubicBezTo>
                    <a:pt x="297" y="226"/>
                    <a:pt x="305" y="232"/>
                    <a:pt x="312" y="236"/>
                  </a:cubicBezTo>
                  <a:cubicBezTo>
                    <a:pt x="320" y="243"/>
                    <a:pt x="327" y="251"/>
                    <a:pt x="338" y="258"/>
                  </a:cubicBezTo>
                  <a:cubicBezTo>
                    <a:pt x="355" y="267"/>
                    <a:pt x="375" y="273"/>
                    <a:pt x="396" y="273"/>
                  </a:cubicBezTo>
                  <a:cubicBezTo>
                    <a:pt x="406" y="273"/>
                    <a:pt x="416" y="272"/>
                    <a:pt x="425" y="269"/>
                  </a:cubicBezTo>
                  <a:cubicBezTo>
                    <a:pt x="460" y="261"/>
                    <a:pt x="486" y="229"/>
                    <a:pt x="496" y="195"/>
                  </a:cubicBezTo>
                  <a:cubicBezTo>
                    <a:pt x="508" y="163"/>
                    <a:pt x="499" y="127"/>
                    <a:pt x="482" y="99"/>
                  </a:cubicBezTo>
                  <a:cubicBezTo>
                    <a:pt x="445" y="40"/>
                    <a:pt x="388" y="12"/>
                    <a:pt x="321" y="2"/>
                  </a:cubicBezTo>
                  <a:cubicBezTo>
                    <a:pt x="310" y="1"/>
                    <a:pt x="299" y="0"/>
                    <a:pt x="28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38"/>
            <p:cNvSpPr/>
            <p:nvPr/>
          </p:nvSpPr>
          <p:spPr>
            <a:xfrm>
              <a:off x="2927306" y="348403"/>
              <a:ext cx="37234" cy="19014"/>
            </a:xfrm>
            <a:custGeom>
              <a:rect b="b" l="l" r="r" t="t"/>
              <a:pathLst>
                <a:path extrusionOk="0" h="479" w="938">
                  <a:moveTo>
                    <a:pt x="815" y="1"/>
                  </a:moveTo>
                  <a:cubicBezTo>
                    <a:pt x="814" y="1"/>
                    <a:pt x="812" y="1"/>
                    <a:pt x="811" y="1"/>
                  </a:cubicBezTo>
                  <a:cubicBezTo>
                    <a:pt x="675" y="2"/>
                    <a:pt x="535" y="39"/>
                    <a:pt x="409" y="89"/>
                  </a:cubicBezTo>
                  <a:cubicBezTo>
                    <a:pt x="274" y="142"/>
                    <a:pt x="155" y="212"/>
                    <a:pt x="41" y="303"/>
                  </a:cubicBezTo>
                  <a:cubicBezTo>
                    <a:pt x="1" y="334"/>
                    <a:pt x="5" y="402"/>
                    <a:pt x="34" y="438"/>
                  </a:cubicBezTo>
                  <a:cubicBezTo>
                    <a:pt x="54" y="463"/>
                    <a:pt x="86" y="478"/>
                    <a:pt x="117" y="478"/>
                  </a:cubicBezTo>
                  <a:cubicBezTo>
                    <a:pt x="134" y="478"/>
                    <a:pt x="151" y="474"/>
                    <a:pt x="166" y="464"/>
                  </a:cubicBezTo>
                  <a:cubicBezTo>
                    <a:pt x="220" y="430"/>
                    <a:pt x="276" y="399"/>
                    <a:pt x="334" y="373"/>
                  </a:cubicBezTo>
                  <a:cubicBezTo>
                    <a:pt x="393" y="347"/>
                    <a:pt x="417" y="336"/>
                    <a:pt x="483" y="314"/>
                  </a:cubicBezTo>
                  <a:cubicBezTo>
                    <a:pt x="539" y="294"/>
                    <a:pt x="598" y="280"/>
                    <a:pt x="655" y="268"/>
                  </a:cubicBezTo>
                  <a:cubicBezTo>
                    <a:pt x="686" y="262"/>
                    <a:pt x="717" y="257"/>
                    <a:pt x="749" y="252"/>
                  </a:cubicBezTo>
                  <a:cubicBezTo>
                    <a:pt x="753" y="252"/>
                    <a:pt x="754" y="251"/>
                    <a:pt x="756" y="251"/>
                  </a:cubicBezTo>
                  <a:cubicBezTo>
                    <a:pt x="763" y="248"/>
                    <a:pt x="767" y="248"/>
                    <a:pt x="775" y="247"/>
                  </a:cubicBezTo>
                  <a:cubicBezTo>
                    <a:pt x="798" y="245"/>
                    <a:pt x="819" y="241"/>
                    <a:pt x="842" y="237"/>
                  </a:cubicBezTo>
                  <a:cubicBezTo>
                    <a:pt x="902" y="231"/>
                    <a:pt x="937" y="160"/>
                    <a:pt x="931" y="106"/>
                  </a:cubicBezTo>
                  <a:cubicBezTo>
                    <a:pt x="923" y="49"/>
                    <a:pt x="875" y="1"/>
                    <a:pt x="81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38"/>
            <p:cNvSpPr/>
            <p:nvPr/>
          </p:nvSpPr>
          <p:spPr>
            <a:xfrm>
              <a:off x="2941517" y="368171"/>
              <a:ext cx="29612" cy="15600"/>
            </a:xfrm>
            <a:custGeom>
              <a:rect b="b" l="l" r="r" t="t"/>
              <a:pathLst>
                <a:path extrusionOk="0" h="393" w="746">
                  <a:moveTo>
                    <a:pt x="578" y="1"/>
                  </a:moveTo>
                  <a:cubicBezTo>
                    <a:pt x="544" y="1"/>
                    <a:pt x="509" y="6"/>
                    <a:pt x="476" y="13"/>
                  </a:cubicBezTo>
                  <a:cubicBezTo>
                    <a:pt x="426" y="23"/>
                    <a:pt x="377" y="37"/>
                    <a:pt x="329" y="56"/>
                  </a:cubicBezTo>
                  <a:cubicBezTo>
                    <a:pt x="223" y="97"/>
                    <a:pt x="127" y="151"/>
                    <a:pt x="38" y="224"/>
                  </a:cubicBezTo>
                  <a:cubicBezTo>
                    <a:pt x="0" y="256"/>
                    <a:pt x="2" y="318"/>
                    <a:pt x="30" y="353"/>
                  </a:cubicBezTo>
                  <a:cubicBezTo>
                    <a:pt x="49" y="377"/>
                    <a:pt x="79" y="392"/>
                    <a:pt x="110" y="392"/>
                  </a:cubicBezTo>
                  <a:cubicBezTo>
                    <a:pt x="126" y="392"/>
                    <a:pt x="143" y="388"/>
                    <a:pt x="157" y="378"/>
                  </a:cubicBezTo>
                  <a:cubicBezTo>
                    <a:pt x="198" y="352"/>
                    <a:pt x="240" y="328"/>
                    <a:pt x="283" y="308"/>
                  </a:cubicBezTo>
                  <a:cubicBezTo>
                    <a:pt x="288" y="307"/>
                    <a:pt x="292" y="305"/>
                    <a:pt x="294" y="302"/>
                  </a:cubicBezTo>
                  <a:cubicBezTo>
                    <a:pt x="296" y="302"/>
                    <a:pt x="296" y="302"/>
                    <a:pt x="299" y="300"/>
                  </a:cubicBezTo>
                  <a:cubicBezTo>
                    <a:pt x="307" y="297"/>
                    <a:pt x="317" y="294"/>
                    <a:pt x="324" y="291"/>
                  </a:cubicBezTo>
                  <a:cubicBezTo>
                    <a:pt x="346" y="284"/>
                    <a:pt x="370" y="275"/>
                    <a:pt x="393" y="269"/>
                  </a:cubicBezTo>
                  <a:cubicBezTo>
                    <a:pt x="417" y="263"/>
                    <a:pt x="440" y="258"/>
                    <a:pt x="464" y="252"/>
                  </a:cubicBezTo>
                  <a:cubicBezTo>
                    <a:pt x="472" y="250"/>
                    <a:pt x="481" y="248"/>
                    <a:pt x="491" y="247"/>
                  </a:cubicBezTo>
                  <a:cubicBezTo>
                    <a:pt x="497" y="245"/>
                    <a:pt x="502" y="244"/>
                    <a:pt x="508" y="244"/>
                  </a:cubicBezTo>
                  <a:cubicBezTo>
                    <a:pt x="527" y="242"/>
                    <a:pt x="545" y="240"/>
                    <a:pt x="564" y="237"/>
                  </a:cubicBezTo>
                  <a:cubicBezTo>
                    <a:pt x="568" y="235"/>
                    <a:pt x="573" y="235"/>
                    <a:pt x="576" y="234"/>
                  </a:cubicBezTo>
                  <a:cubicBezTo>
                    <a:pt x="595" y="233"/>
                    <a:pt x="617" y="232"/>
                    <a:pt x="633" y="227"/>
                  </a:cubicBezTo>
                  <a:cubicBezTo>
                    <a:pt x="646" y="223"/>
                    <a:pt x="657" y="218"/>
                    <a:pt x="669" y="213"/>
                  </a:cubicBezTo>
                  <a:cubicBezTo>
                    <a:pt x="673" y="211"/>
                    <a:pt x="676" y="209"/>
                    <a:pt x="676" y="209"/>
                  </a:cubicBezTo>
                  <a:lnTo>
                    <a:pt x="676" y="209"/>
                  </a:lnTo>
                  <a:cubicBezTo>
                    <a:pt x="677" y="209"/>
                    <a:pt x="673" y="211"/>
                    <a:pt x="667" y="214"/>
                  </a:cubicBezTo>
                  <a:cubicBezTo>
                    <a:pt x="709" y="198"/>
                    <a:pt x="746" y="165"/>
                    <a:pt x="744" y="115"/>
                  </a:cubicBezTo>
                  <a:cubicBezTo>
                    <a:pt x="741" y="67"/>
                    <a:pt x="712" y="32"/>
                    <a:pt x="667" y="15"/>
                  </a:cubicBezTo>
                  <a:cubicBezTo>
                    <a:pt x="638" y="5"/>
                    <a:pt x="608" y="1"/>
                    <a:pt x="57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38"/>
            <p:cNvSpPr/>
            <p:nvPr/>
          </p:nvSpPr>
          <p:spPr>
            <a:xfrm>
              <a:off x="2951679" y="388653"/>
              <a:ext cx="29851" cy="15759"/>
            </a:xfrm>
            <a:custGeom>
              <a:rect b="b" l="l" r="r" t="t"/>
              <a:pathLst>
                <a:path extrusionOk="0" h="397" w="752">
                  <a:moveTo>
                    <a:pt x="501" y="244"/>
                  </a:moveTo>
                  <a:cubicBezTo>
                    <a:pt x="500" y="244"/>
                    <a:pt x="499" y="244"/>
                    <a:pt x="498" y="245"/>
                  </a:cubicBezTo>
                  <a:cubicBezTo>
                    <a:pt x="499" y="244"/>
                    <a:pt x="500" y="244"/>
                    <a:pt x="501" y="244"/>
                  </a:cubicBezTo>
                  <a:close/>
                  <a:moveTo>
                    <a:pt x="593" y="1"/>
                  </a:moveTo>
                  <a:cubicBezTo>
                    <a:pt x="551" y="1"/>
                    <a:pt x="509" y="8"/>
                    <a:pt x="470" y="14"/>
                  </a:cubicBezTo>
                  <a:cubicBezTo>
                    <a:pt x="415" y="25"/>
                    <a:pt x="363" y="41"/>
                    <a:pt x="311" y="62"/>
                  </a:cubicBezTo>
                  <a:cubicBezTo>
                    <a:pt x="206" y="107"/>
                    <a:pt x="113" y="167"/>
                    <a:pt x="35" y="249"/>
                  </a:cubicBezTo>
                  <a:cubicBezTo>
                    <a:pt x="5" y="280"/>
                    <a:pt x="0" y="328"/>
                    <a:pt x="27" y="362"/>
                  </a:cubicBezTo>
                  <a:cubicBezTo>
                    <a:pt x="44" y="383"/>
                    <a:pt x="71" y="396"/>
                    <a:pt x="97" y="396"/>
                  </a:cubicBezTo>
                  <a:cubicBezTo>
                    <a:pt x="112" y="396"/>
                    <a:pt x="126" y="393"/>
                    <a:pt x="139" y="384"/>
                  </a:cubicBezTo>
                  <a:cubicBezTo>
                    <a:pt x="180" y="357"/>
                    <a:pt x="224" y="335"/>
                    <a:pt x="269" y="312"/>
                  </a:cubicBezTo>
                  <a:cubicBezTo>
                    <a:pt x="277" y="307"/>
                    <a:pt x="288" y="304"/>
                    <a:pt x="297" y="300"/>
                  </a:cubicBezTo>
                  <a:cubicBezTo>
                    <a:pt x="300" y="299"/>
                    <a:pt x="308" y="296"/>
                    <a:pt x="312" y="295"/>
                  </a:cubicBezTo>
                  <a:cubicBezTo>
                    <a:pt x="335" y="285"/>
                    <a:pt x="359" y="278"/>
                    <a:pt x="381" y="271"/>
                  </a:cubicBezTo>
                  <a:cubicBezTo>
                    <a:pt x="405" y="264"/>
                    <a:pt x="430" y="258"/>
                    <a:pt x="454" y="253"/>
                  </a:cubicBezTo>
                  <a:cubicBezTo>
                    <a:pt x="464" y="250"/>
                    <a:pt x="473" y="249"/>
                    <a:pt x="482" y="248"/>
                  </a:cubicBezTo>
                  <a:cubicBezTo>
                    <a:pt x="486" y="246"/>
                    <a:pt x="508" y="242"/>
                    <a:pt x="510" y="242"/>
                  </a:cubicBezTo>
                  <a:lnTo>
                    <a:pt x="510" y="242"/>
                  </a:lnTo>
                  <a:cubicBezTo>
                    <a:pt x="510" y="242"/>
                    <a:pt x="508" y="243"/>
                    <a:pt x="501" y="244"/>
                  </a:cubicBezTo>
                  <a:lnTo>
                    <a:pt x="501" y="244"/>
                  </a:lnTo>
                  <a:cubicBezTo>
                    <a:pt x="555" y="234"/>
                    <a:pt x="612" y="242"/>
                    <a:pt x="667" y="227"/>
                  </a:cubicBezTo>
                  <a:cubicBezTo>
                    <a:pt x="713" y="213"/>
                    <a:pt x="751" y="168"/>
                    <a:pt x="749" y="119"/>
                  </a:cubicBezTo>
                  <a:cubicBezTo>
                    <a:pt x="746" y="68"/>
                    <a:pt x="715" y="25"/>
                    <a:pt x="666" y="10"/>
                  </a:cubicBezTo>
                  <a:cubicBezTo>
                    <a:pt x="642" y="3"/>
                    <a:pt x="618" y="1"/>
                    <a:pt x="59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38"/>
            <p:cNvSpPr/>
            <p:nvPr/>
          </p:nvSpPr>
          <p:spPr>
            <a:xfrm>
              <a:off x="2962754" y="406556"/>
              <a:ext cx="27667" cy="14846"/>
            </a:xfrm>
            <a:custGeom>
              <a:rect b="b" l="l" r="r" t="t"/>
              <a:pathLst>
                <a:path extrusionOk="0" h="374" w="697">
                  <a:moveTo>
                    <a:pt x="549" y="1"/>
                  </a:moveTo>
                  <a:cubicBezTo>
                    <a:pt x="542" y="1"/>
                    <a:pt x="535" y="1"/>
                    <a:pt x="527" y="2"/>
                  </a:cubicBezTo>
                  <a:cubicBezTo>
                    <a:pt x="439" y="12"/>
                    <a:pt x="357" y="33"/>
                    <a:pt x="274" y="69"/>
                  </a:cubicBezTo>
                  <a:cubicBezTo>
                    <a:pt x="185" y="106"/>
                    <a:pt x="107" y="158"/>
                    <a:pt x="33" y="223"/>
                  </a:cubicBezTo>
                  <a:cubicBezTo>
                    <a:pt x="0" y="251"/>
                    <a:pt x="0" y="306"/>
                    <a:pt x="26" y="338"/>
                  </a:cubicBezTo>
                  <a:cubicBezTo>
                    <a:pt x="44" y="361"/>
                    <a:pt x="70" y="373"/>
                    <a:pt x="96" y="373"/>
                  </a:cubicBezTo>
                  <a:cubicBezTo>
                    <a:pt x="111" y="373"/>
                    <a:pt x="127" y="369"/>
                    <a:pt x="141" y="361"/>
                  </a:cubicBezTo>
                  <a:cubicBezTo>
                    <a:pt x="157" y="353"/>
                    <a:pt x="173" y="344"/>
                    <a:pt x="190" y="334"/>
                  </a:cubicBezTo>
                  <a:lnTo>
                    <a:pt x="214" y="323"/>
                  </a:lnTo>
                  <a:cubicBezTo>
                    <a:pt x="217" y="322"/>
                    <a:pt x="221" y="319"/>
                    <a:pt x="225" y="318"/>
                  </a:cubicBezTo>
                  <a:cubicBezTo>
                    <a:pt x="226" y="316"/>
                    <a:pt x="227" y="316"/>
                    <a:pt x="230" y="316"/>
                  </a:cubicBezTo>
                  <a:cubicBezTo>
                    <a:pt x="264" y="303"/>
                    <a:pt x="298" y="288"/>
                    <a:pt x="334" y="277"/>
                  </a:cubicBezTo>
                  <a:cubicBezTo>
                    <a:pt x="371" y="265"/>
                    <a:pt x="409" y="256"/>
                    <a:pt x="446" y="250"/>
                  </a:cubicBezTo>
                  <a:cubicBezTo>
                    <a:pt x="465" y="246"/>
                    <a:pt x="485" y="245"/>
                    <a:pt x="502" y="240"/>
                  </a:cubicBezTo>
                  <a:lnTo>
                    <a:pt x="505" y="240"/>
                  </a:lnTo>
                  <a:cubicBezTo>
                    <a:pt x="517" y="239"/>
                    <a:pt x="528" y="238"/>
                    <a:pt x="539" y="238"/>
                  </a:cubicBezTo>
                  <a:cubicBezTo>
                    <a:pt x="571" y="235"/>
                    <a:pt x="605" y="231"/>
                    <a:pt x="634" y="212"/>
                  </a:cubicBezTo>
                  <a:cubicBezTo>
                    <a:pt x="670" y="188"/>
                    <a:pt x="696" y="148"/>
                    <a:pt x="690" y="103"/>
                  </a:cubicBezTo>
                  <a:cubicBezTo>
                    <a:pt x="681" y="33"/>
                    <a:pt x="613" y="1"/>
                    <a:pt x="54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38"/>
            <p:cNvSpPr/>
            <p:nvPr/>
          </p:nvSpPr>
          <p:spPr>
            <a:xfrm>
              <a:off x="2975059" y="425411"/>
              <a:ext cx="22348" cy="12782"/>
            </a:xfrm>
            <a:custGeom>
              <a:rect b="b" l="l" r="r" t="t"/>
              <a:pathLst>
                <a:path extrusionOk="0" h="322" w="563">
                  <a:moveTo>
                    <a:pt x="437" y="1"/>
                  </a:moveTo>
                  <a:cubicBezTo>
                    <a:pt x="423" y="1"/>
                    <a:pt x="407" y="4"/>
                    <a:pt x="393" y="6"/>
                  </a:cubicBezTo>
                  <a:cubicBezTo>
                    <a:pt x="378" y="9"/>
                    <a:pt x="362" y="13"/>
                    <a:pt x="347" y="19"/>
                  </a:cubicBezTo>
                  <a:cubicBezTo>
                    <a:pt x="315" y="27"/>
                    <a:pt x="285" y="36"/>
                    <a:pt x="254" y="47"/>
                  </a:cubicBezTo>
                  <a:cubicBezTo>
                    <a:pt x="186" y="71"/>
                    <a:pt x="119" y="97"/>
                    <a:pt x="55" y="126"/>
                  </a:cubicBezTo>
                  <a:cubicBezTo>
                    <a:pt x="32" y="135"/>
                    <a:pt x="11" y="166"/>
                    <a:pt x="6" y="188"/>
                  </a:cubicBezTo>
                  <a:cubicBezTo>
                    <a:pt x="1" y="212"/>
                    <a:pt x="3" y="234"/>
                    <a:pt x="11" y="256"/>
                  </a:cubicBezTo>
                  <a:cubicBezTo>
                    <a:pt x="27" y="293"/>
                    <a:pt x="67" y="322"/>
                    <a:pt x="108" y="322"/>
                  </a:cubicBezTo>
                  <a:cubicBezTo>
                    <a:pt x="117" y="322"/>
                    <a:pt x="126" y="320"/>
                    <a:pt x="135" y="317"/>
                  </a:cubicBezTo>
                  <a:cubicBezTo>
                    <a:pt x="193" y="297"/>
                    <a:pt x="253" y="278"/>
                    <a:pt x="313" y="263"/>
                  </a:cubicBezTo>
                  <a:cubicBezTo>
                    <a:pt x="342" y="255"/>
                    <a:pt x="372" y="249"/>
                    <a:pt x="401" y="243"/>
                  </a:cubicBezTo>
                  <a:cubicBezTo>
                    <a:pt x="446" y="234"/>
                    <a:pt x="493" y="226"/>
                    <a:pt x="527" y="190"/>
                  </a:cubicBezTo>
                  <a:cubicBezTo>
                    <a:pt x="552" y="165"/>
                    <a:pt x="562" y="134"/>
                    <a:pt x="557" y="99"/>
                  </a:cubicBezTo>
                  <a:cubicBezTo>
                    <a:pt x="553" y="68"/>
                    <a:pt x="535" y="32"/>
                    <a:pt x="505" y="20"/>
                  </a:cubicBezTo>
                  <a:cubicBezTo>
                    <a:pt x="482" y="9"/>
                    <a:pt x="463" y="1"/>
                    <a:pt x="43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38"/>
            <p:cNvSpPr/>
            <p:nvPr/>
          </p:nvSpPr>
          <p:spPr>
            <a:xfrm>
              <a:off x="2985935" y="335184"/>
              <a:ext cx="29176" cy="12623"/>
            </a:xfrm>
            <a:custGeom>
              <a:rect b="b" l="l" r="r" t="t"/>
              <a:pathLst>
                <a:path extrusionOk="0" h="318" w="735">
                  <a:moveTo>
                    <a:pt x="552" y="1"/>
                  </a:moveTo>
                  <a:cubicBezTo>
                    <a:pt x="544" y="1"/>
                    <a:pt x="537" y="1"/>
                    <a:pt x="531" y="1"/>
                  </a:cubicBezTo>
                  <a:cubicBezTo>
                    <a:pt x="476" y="3"/>
                    <a:pt x="421" y="11"/>
                    <a:pt x="366" y="21"/>
                  </a:cubicBezTo>
                  <a:cubicBezTo>
                    <a:pt x="261" y="40"/>
                    <a:pt x="157" y="85"/>
                    <a:pt x="64" y="137"/>
                  </a:cubicBezTo>
                  <a:cubicBezTo>
                    <a:pt x="18" y="162"/>
                    <a:pt x="1" y="227"/>
                    <a:pt x="29" y="271"/>
                  </a:cubicBezTo>
                  <a:cubicBezTo>
                    <a:pt x="49" y="303"/>
                    <a:pt x="78" y="318"/>
                    <a:pt x="110" y="318"/>
                  </a:cubicBezTo>
                  <a:cubicBezTo>
                    <a:pt x="127" y="318"/>
                    <a:pt x="145" y="313"/>
                    <a:pt x="163" y="305"/>
                  </a:cubicBezTo>
                  <a:cubicBezTo>
                    <a:pt x="164" y="304"/>
                    <a:pt x="164" y="304"/>
                    <a:pt x="166" y="304"/>
                  </a:cubicBezTo>
                  <a:cubicBezTo>
                    <a:pt x="172" y="302"/>
                    <a:pt x="178" y="299"/>
                    <a:pt x="184" y="298"/>
                  </a:cubicBezTo>
                  <a:cubicBezTo>
                    <a:pt x="195" y="293"/>
                    <a:pt x="208" y="289"/>
                    <a:pt x="220" y="285"/>
                  </a:cubicBezTo>
                  <a:cubicBezTo>
                    <a:pt x="245" y="277"/>
                    <a:pt x="268" y="269"/>
                    <a:pt x="293" y="263"/>
                  </a:cubicBezTo>
                  <a:cubicBezTo>
                    <a:pt x="318" y="257"/>
                    <a:pt x="343" y="251"/>
                    <a:pt x="369" y="246"/>
                  </a:cubicBezTo>
                  <a:cubicBezTo>
                    <a:pt x="382" y="243"/>
                    <a:pt x="395" y="242"/>
                    <a:pt x="407" y="240"/>
                  </a:cubicBezTo>
                  <a:cubicBezTo>
                    <a:pt x="409" y="240"/>
                    <a:pt x="419" y="237"/>
                    <a:pt x="428" y="237"/>
                  </a:cubicBezTo>
                  <a:cubicBezTo>
                    <a:pt x="475" y="230"/>
                    <a:pt x="521" y="232"/>
                    <a:pt x="568" y="227"/>
                  </a:cubicBezTo>
                  <a:cubicBezTo>
                    <a:pt x="606" y="225"/>
                    <a:pt x="642" y="221"/>
                    <a:pt x="674" y="200"/>
                  </a:cubicBezTo>
                  <a:cubicBezTo>
                    <a:pt x="711" y="177"/>
                    <a:pt x="735" y="136"/>
                    <a:pt x="721" y="94"/>
                  </a:cubicBezTo>
                  <a:cubicBezTo>
                    <a:pt x="701" y="21"/>
                    <a:pt x="619" y="1"/>
                    <a:pt x="55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38"/>
            <p:cNvSpPr/>
            <p:nvPr/>
          </p:nvSpPr>
          <p:spPr>
            <a:xfrm>
              <a:off x="2996137" y="351539"/>
              <a:ext cx="22785" cy="12980"/>
            </a:xfrm>
            <a:custGeom>
              <a:rect b="b" l="l" r="r" t="t"/>
              <a:pathLst>
                <a:path extrusionOk="0" h="327" w="574">
                  <a:moveTo>
                    <a:pt x="422" y="0"/>
                  </a:moveTo>
                  <a:cubicBezTo>
                    <a:pt x="409" y="0"/>
                    <a:pt x="395" y="1"/>
                    <a:pt x="381" y="3"/>
                  </a:cubicBezTo>
                  <a:cubicBezTo>
                    <a:pt x="338" y="8"/>
                    <a:pt x="297" y="16"/>
                    <a:pt x="255" y="31"/>
                  </a:cubicBezTo>
                  <a:cubicBezTo>
                    <a:pt x="175" y="59"/>
                    <a:pt x="104" y="100"/>
                    <a:pt x="39" y="156"/>
                  </a:cubicBezTo>
                  <a:cubicBezTo>
                    <a:pt x="1" y="188"/>
                    <a:pt x="3" y="251"/>
                    <a:pt x="31" y="287"/>
                  </a:cubicBezTo>
                  <a:cubicBezTo>
                    <a:pt x="50" y="312"/>
                    <a:pt x="82" y="327"/>
                    <a:pt x="113" y="327"/>
                  </a:cubicBezTo>
                  <a:cubicBezTo>
                    <a:pt x="129" y="327"/>
                    <a:pt x="146" y="323"/>
                    <a:pt x="160" y="313"/>
                  </a:cubicBezTo>
                  <a:cubicBezTo>
                    <a:pt x="178" y="302"/>
                    <a:pt x="197" y="291"/>
                    <a:pt x="214" y="281"/>
                  </a:cubicBezTo>
                  <a:cubicBezTo>
                    <a:pt x="224" y="276"/>
                    <a:pt x="233" y="272"/>
                    <a:pt x="242" y="267"/>
                  </a:cubicBezTo>
                  <a:cubicBezTo>
                    <a:pt x="247" y="266"/>
                    <a:pt x="253" y="263"/>
                    <a:pt x="256" y="262"/>
                  </a:cubicBezTo>
                  <a:cubicBezTo>
                    <a:pt x="292" y="250"/>
                    <a:pt x="329" y="241"/>
                    <a:pt x="367" y="236"/>
                  </a:cubicBezTo>
                  <a:cubicBezTo>
                    <a:pt x="384" y="235"/>
                    <a:pt x="400" y="234"/>
                    <a:pt x="416" y="232"/>
                  </a:cubicBezTo>
                  <a:cubicBezTo>
                    <a:pt x="451" y="231"/>
                    <a:pt x="492" y="228"/>
                    <a:pt x="521" y="207"/>
                  </a:cubicBezTo>
                  <a:cubicBezTo>
                    <a:pt x="548" y="186"/>
                    <a:pt x="566" y="165"/>
                    <a:pt x="572" y="131"/>
                  </a:cubicBezTo>
                  <a:cubicBezTo>
                    <a:pt x="574" y="99"/>
                    <a:pt x="566" y="63"/>
                    <a:pt x="541" y="41"/>
                  </a:cubicBezTo>
                  <a:cubicBezTo>
                    <a:pt x="508" y="10"/>
                    <a:pt x="466" y="0"/>
                    <a:pt x="42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38"/>
            <p:cNvSpPr/>
            <p:nvPr/>
          </p:nvSpPr>
          <p:spPr>
            <a:xfrm>
              <a:off x="3003957" y="369401"/>
              <a:ext cx="20364" cy="11750"/>
            </a:xfrm>
            <a:custGeom>
              <a:rect b="b" l="l" r="r" t="t"/>
              <a:pathLst>
                <a:path extrusionOk="0" h="296" w="513">
                  <a:moveTo>
                    <a:pt x="340" y="0"/>
                  </a:moveTo>
                  <a:cubicBezTo>
                    <a:pt x="330" y="0"/>
                    <a:pt x="319" y="1"/>
                    <a:pt x="309" y="2"/>
                  </a:cubicBezTo>
                  <a:cubicBezTo>
                    <a:pt x="282" y="5"/>
                    <a:pt x="255" y="8"/>
                    <a:pt x="229" y="15"/>
                  </a:cubicBezTo>
                  <a:cubicBezTo>
                    <a:pt x="203" y="23"/>
                    <a:pt x="179" y="34"/>
                    <a:pt x="155" y="43"/>
                  </a:cubicBezTo>
                  <a:cubicBezTo>
                    <a:pt x="119" y="59"/>
                    <a:pt x="87" y="78"/>
                    <a:pt x="56" y="101"/>
                  </a:cubicBezTo>
                  <a:cubicBezTo>
                    <a:pt x="33" y="118"/>
                    <a:pt x="15" y="135"/>
                    <a:pt x="7" y="164"/>
                  </a:cubicBezTo>
                  <a:cubicBezTo>
                    <a:pt x="1" y="188"/>
                    <a:pt x="4" y="222"/>
                    <a:pt x="17" y="244"/>
                  </a:cubicBezTo>
                  <a:cubicBezTo>
                    <a:pt x="38" y="277"/>
                    <a:pt x="73" y="296"/>
                    <a:pt x="109" y="296"/>
                  </a:cubicBezTo>
                  <a:cubicBezTo>
                    <a:pt x="126" y="296"/>
                    <a:pt x="143" y="291"/>
                    <a:pt x="160" y="282"/>
                  </a:cubicBezTo>
                  <a:cubicBezTo>
                    <a:pt x="168" y="277"/>
                    <a:pt x="179" y="271"/>
                    <a:pt x="188" y="268"/>
                  </a:cubicBezTo>
                  <a:cubicBezTo>
                    <a:pt x="215" y="257"/>
                    <a:pt x="245" y="250"/>
                    <a:pt x="275" y="245"/>
                  </a:cubicBezTo>
                  <a:cubicBezTo>
                    <a:pt x="284" y="245"/>
                    <a:pt x="295" y="244"/>
                    <a:pt x="305" y="242"/>
                  </a:cubicBezTo>
                  <a:lnTo>
                    <a:pt x="305" y="242"/>
                  </a:lnTo>
                  <a:cubicBezTo>
                    <a:pt x="317" y="241"/>
                    <a:pt x="329" y="240"/>
                    <a:pt x="340" y="240"/>
                  </a:cubicBezTo>
                  <a:cubicBezTo>
                    <a:pt x="359" y="240"/>
                    <a:pt x="377" y="238"/>
                    <a:pt x="395" y="234"/>
                  </a:cubicBezTo>
                  <a:cubicBezTo>
                    <a:pt x="427" y="229"/>
                    <a:pt x="455" y="206"/>
                    <a:pt x="470" y="178"/>
                  </a:cubicBezTo>
                  <a:cubicBezTo>
                    <a:pt x="512" y="107"/>
                    <a:pt x="465" y="25"/>
                    <a:pt x="392" y="6"/>
                  </a:cubicBezTo>
                  <a:cubicBezTo>
                    <a:pt x="375" y="2"/>
                    <a:pt x="358" y="0"/>
                    <a:pt x="34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38"/>
            <p:cNvSpPr/>
            <p:nvPr/>
          </p:nvSpPr>
          <p:spPr>
            <a:xfrm>
              <a:off x="3010189" y="387979"/>
              <a:ext cx="18220" cy="11512"/>
            </a:xfrm>
            <a:custGeom>
              <a:rect b="b" l="l" r="r" t="t"/>
              <a:pathLst>
                <a:path extrusionOk="0" h="290" w="459">
                  <a:moveTo>
                    <a:pt x="310" y="1"/>
                  </a:moveTo>
                  <a:cubicBezTo>
                    <a:pt x="293" y="1"/>
                    <a:pt x="277" y="4"/>
                    <a:pt x="259" y="7"/>
                  </a:cubicBezTo>
                  <a:cubicBezTo>
                    <a:pt x="237" y="11"/>
                    <a:pt x="214" y="15"/>
                    <a:pt x="193" y="22"/>
                  </a:cubicBezTo>
                  <a:cubicBezTo>
                    <a:pt x="133" y="45"/>
                    <a:pt x="82" y="77"/>
                    <a:pt x="32" y="118"/>
                  </a:cubicBezTo>
                  <a:cubicBezTo>
                    <a:pt x="15" y="131"/>
                    <a:pt x="1" y="167"/>
                    <a:pt x="3" y="189"/>
                  </a:cubicBezTo>
                  <a:cubicBezTo>
                    <a:pt x="4" y="213"/>
                    <a:pt x="10" y="232"/>
                    <a:pt x="25" y="250"/>
                  </a:cubicBezTo>
                  <a:cubicBezTo>
                    <a:pt x="45" y="276"/>
                    <a:pt x="74" y="290"/>
                    <a:pt x="104" y="290"/>
                  </a:cubicBezTo>
                  <a:cubicBezTo>
                    <a:pt x="121" y="290"/>
                    <a:pt x="139" y="285"/>
                    <a:pt x="156" y="276"/>
                  </a:cubicBezTo>
                  <a:cubicBezTo>
                    <a:pt x="160" y="275"/>
                    <a:pt x="164" y="272"/>
                    <a:pt x="168" y="271"/>
                  </a:cubicBezTo>
                  <a:cubicBezTo>
                    <a:pt x="189" y="262"/>
                    <a:pt x="212" y="255"/>
                    <a:pt x="234" y="250"/>
                  </a:cubicBezTo>
                  <a:cubicBezTo>
                    <a:pt x="259" y="245"/>
                    <a:pt x="284" y="240"/>
                    <a:pt x="310" y="236"/>
                  </a:cubicBezTo>
                  <a:cubicBezTo>
                    <a:pt x="349" y="230"/>
                    <a:pt x="389" y="222"/>
                    <a:pt x="418" y="191"/>
                  </a:cubicBezTo>
                  <a:cubicBezTo>
                    <a:pt x="457" y="147"/>
                    <a:pt x="458" y="85"/>
                    <a:pt x="418" y="43"/>
                  </a:cubicBezTo>
                  <a:cubicBezTo>
                    <a:pt x="394" y="17"/>
                    <a:pt x="357" y="5"/>
                    <a:pt x="322" y="1"/>
                  </a:cubicBezTo>
                  <a:cubicBezTo>
                    <a:pt x="318" y="1"/>
                    <a:pt x="314" y="1"/>
                    <a:pt x="3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38"/>
            <p:cNvSpPr/>
            <p:nvPr/>
          </p:nvSpPr>
          <p:spPr>
            <a:xfrm>
              <a:off x="3017453" y="407548"/>
              <a:ext cx="18498" cy="11154"/>
            </a:xfrm>
            <a:custGeom>
              <a:rect b="b" l="l" r="r" t="t"/>
              <a:pathLst>
                <a:path extrusionOk="0" h="281" w="466">
                  <a:moveTo>
                    <a:pt x="330" y="1"/>
                  </a:moveTo>
                  <a:cubicBezTo>
                    <a:pt x="310" y="1"/>
                    <a:pt x="289" y="4"/>
                    <a:pt x="270" y="7"/>
                  </a:cubicBezTo>
                  <a:cubicBezTo>
                    <a:pt x="248" y="11"/>
                    <a:pt x="227" y="17"/>
                    <a:pt x="205" y="22"/>
                  </a:cubicBezTo>
                  <a:cubicBezTo>
                    <a:pt x="153" y="36"/>
                    <a:pt x="103" y="56"/>
                    <a:pt x="55" y="81"/>
                  </a:cubicBezTo>
                  <a:cubicBezTo>
                    <a:pt x="34" y="94"/>
                    <a:pt x="13" y="121"/>
                    <a:pt x="5" y="146"/>
                  </a:cubicBezTo>
                  <a:cubicBezTo>
                    <a:pt x="0" y="169"/>
                    <a:pt x="2" y="193"/>
                    <a:pt x="11" y="214"/>
                  </a:cubicBezTo>
                  <a:cubicBezTo>
                    <a:pt x="20" y="235"/>
                    <a:pt x="35" y="255"/>
                    <a:pt x="55" y="265"/>
                  </a:cubicBezTo>
                  <a:cubicBezTo>
                    <a:pt x="71" y="274"/>
                    <a:pt x="91" y="281"/>
                    <a:pt x="111" y="281"/>
                  </a:cubicBezTo>
                  <a:cubicBezTo>
                    <a:pt x="120" y="281"/>
                    <a:pt x="128" y="279"/>
                    <a:pt x="137" y="276"/>
                  </a:cubicBezTo>
                  <a:cubicBezTo>
                    <a:pt x="187" y="256"/>
                    <a:pt x="238" y="241"/>
                    <a:pt x="291" y="234"/>
                  </a:cubicBezTo>
                  <a:cubicBezTo>
                    <a:pt x="308" y="232"/>
                    <a:pt x="327" y="230"/>
                    <a:pt x="344" y="227"/>
                  </a:cubicBezTo>
                  <a:lnTo>
                    <a:pt x="368" y="224"/>
                  </a:lnTo>
                  <a:cubicBezTo>
                    <a:pt x="393" y="219"/>
                    <a:pt x="412" y="204"/>
                    <a:pt x="431" y="187"/>
                  </a:cubicBezTo>
                  <a:cubicBezTo>
                    <a:pt x="457" y="166"/>
                    <a:pt x="466" y="131"/>
                    <a:pt x="462" y="100"/>
                  </a:cubicBezTo>
                  <a:cubicBezTo>
                    <a:pt x="456" y="64"/>
                    <a:pt x="440" y="43"/>
                    <a:pt x="411" y="23"/>
                  </a:cubicBezTo>
                  <a:cubicBezTo>
                    <a:pt x="387" y="6"/>
                    <a:pt x="359" y="1"/>
                    <a:pt x="33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38"/>
            <p:cNvSpPr/>
            <p:nvPr/>
          </p:nvSpPr>
          <p:spPr>
            <a:xfrm>
              <a:off x="2716050" y="539653"/>
              <a:ext cx="180811" cy="164655"/>
            </a:xfrm>
            <a:custGeom>
              <a:rect b="b" l="l" r="r" t="t"/>
              <a:pathLst>
                <a:path extrusionOk="0" h="4148" w="4555">
                  <a:moveTo>
                    <a:pt x="0" y="0"/>
                  </a:moveTo>
                  <a:lnTo>
                    <a:pt x="0" y="0"/>
                  </a:lnTo>
                  <a:cubicBezTo>
                    <a:pt x="8" y="73"/>
                    <a:pt x="19" y="143"/>
                    <a:pt x="31" y="214"/>
                  </a:cubicBezTo>
                  <a:lnTo>
                    <a:pt x="31" y="215"/>
                  </a:lnTo>
                  <a:cubicBezTo>
                    <a:pt x="90" y="241"/>
                    <a:pt x="151" y="261"/>
                    <a:pt x="218" y="273"/>
                  </a:cubicBezTo>
                  <a:cubicBezTo>
                    <a:pt x="521" y="335"/>
                    <a:pt x="828" y="328"/>
                    <a:pt x="1014" y="617"/>
                  </a:cubicBezTo>
                  <a:cubicBezTo>
                    <a:pt x="1167" y="856"/>
                    <a:pt x="1208" y="1145"/>
                    <a:pt x="1277" y="1414"/>
                  </a:cubicBezTo>
                  <a:cubicBezTo>
                    <a:pt x="1345" y="1681"/>
                    <a:pt x="1447" y="1954"/>
                    <a:pt x="1666" y="2132"/>
                  </a:cubicBezTo>
                  <a:cubicBezTo>
                    <a:pt x="1904" y="2324"/>
                    <a:pt x="2213" y="2363"/>
                    <a:pt x="2471" y="2516"/>
                  </a:cubicBezTo>
                  <a:cubicBezTo>
                    <a:pt x="2754" y="2686"/>
                    <a:pt x="2902" y="2950"/>
                    <a:pt x="2999" y="3254"/>
                  </a:cubicBezTo>
                  <a:cubicBezTo>
                    <a:pt x="3089" y="3531"/>
                    <a:pt x="3208" y="3769"/>
                    <a:pt x="3468" y="3921"/>
                  </a:cubicBezTo>
                  <a:cubicBezTo>
                    <a:pt x="3609" y="4004"/>
                    <a:pt x="3763" y="4054"/>
                    <a:pt x="3917" y="4104"/>
                  </a:cubicBezTo>
                  <a:cubicBezTo>
                    <a:pt x="4062" y="4131"/>
                    <a:pt x="4209" y="4146"/>
                    <a:pt x="4356" y="4147"/>
                  </a:cubicBezTo>
                  <a:cubicBezTo>
                    <a:pt x="4421" y="4147"/>
                    <a:pt x="4488" y="4145"/>
                    <a:pt x="4554" y="4135"/>
                  </a:cubicBezTo>
                  <a:cubicBezTo>
                    <a:pt x="4364" y="4027"/>
                    <a:pt x="4155" y="3962"/>
                    <a:pt x="3946" y="3895"/>
                  </a:cubicBezTo>
                  <a:cubicBezTo>
                    <a:pt x="3674" y="3811"/>
                    <a:pt x="3410" y="3704"/>
                    <a:pt x="3280" y="3432"/>
                  </a:cubicBezTo>
                  <a:cubicBezTo>
                    <a:pt x="3211" y="3286"/>
                    <a:pt x="3176" y="3127"/>
                    <a:pt x="3115" y="2980"/>
                  </a:cubicBezTo>
                  <a:cubicBezTo>
                    <a:pt x="3062" y="2851"/>
                    <a:pt x="2990" y="2733"/>
                    <a:pt x="2900" y="2626"/>
                  </a:cubicBezTo>
                  <a:cubicBezTo>
                    <a:pt x="2708" y="2397"/>
                    <a:pt x="2457" y="2276"/>
                    <a:pt x="2182" y="2172"/>
                  </a:cubicBezTo>
                  <a:cubicBezTo>
                    <a:pt x="2037" y="2117"/>
                    <a:pt x="1888" y="2058"/>
                    <a:pt x="1774" y="1954"/>
                  </a:cubicBezTo>
                  <a:cubicBezTo>
                    <a:pt x="1667" y="1858"/>
                    <a:pt x="1599" y="1733"/>
                    <a:pt x="1550" y="1601"/>
                  </a:cubicBezTo>
                  <a:cubicBezTo>
                    <a:pt x="1370" y="1122"/>
                    <a:pt x="1378" y="444"/>
                    <a:pt x="828" y="210"/>
                  </a:cubicBezTo>
                  <a:cubicBezTo>
                    <a:pt x="562" y="96"/>
                    <a:pt x="244" y="148"/>
                    <a:pt x="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38"/>
            <p:cNvSpPr/>
            <p:nvPr/>
          </p:nvSpPr>
          <p:spPr>
            <a:xfrm>
              <a:off x="2753482" y="506190"/>
              <a:ext cx="158582" cy="194148"/>
            </a:xfrm>
            <a:custGeom>
              <a:rect b="b" l="l" r="r" t="t"/>
              <a:pathLst>
                <a:path extrusionOk="0" h="4891" w="3995">
                  <a:moveTo>
                    <a:pt x="1" y="1"/>
                  </a:moveTo>
                  <a:cubicBezTo>
                    <a:pt x="164" y="286"/>
                    <a:pt x="254" y="608"/>
                    <a:pt x="364" y="916"/>
                  </a:cubicBezTo>
                  <a:cubicBezTo>
                    <a:pt x="462" y="1189"/>
                    <a:pt x="577" y="1484"/>
                    <a:pt x="806" y="1675"/>
                  </a:cubicBezTo>
                  <a:cubicBezTo>
                    <a:pt x="917" y="1769"/>
                    <a:pt x="1044" y="1823"/>
                    <a:pt x="1185" y="1854"/>
                  </a:cubicBezTo>
                  <a:cubicBezTo>
                    <a:pt x="1331" y="1884"/>
                    <a:pt x="1493" y="1896"/>
                    <a:pt x="1588" y="2024"/>
                  </a:cubicBezTo>
                  <a:cubicBezTo>
                    <a:pt x="1742" y="2230"/>
                    <a:pt x="1696" y="2535"/>
                    <a:pt x="1800" y="2764"/>
                  </a:cubicBezTo>
                  <a:cubicBezTo>
                    <a:pt x="1911" y="3009"/>
                    <a:pt x="2146" y="3150"/>
                    <a:pt x="2368" y="3282"/>
                  </a:cubicBezTo>
                  <a:cubicBezTo>
                    <a:pt x="2483" y="3352"/>
                    <a:pt x="2599" y="3421"/>
                    <a:pt x="2698" y="3514"/>
                  </a:cubicBezTo>
                  <a:cubicBezTo>
                    <a:pt x="2817" y="3623"/>
                    <a:pt x="2896" y="3761"/>
                    <a:pt x="2969" y="3904"/>
                  </a:cubicBezTo>
                  <a:cubicBezTo>
                    <a:pt x="3124" y="4208"/>
                    <a:pt x="3260" y="4497"/>
                    <a:pt x="3538" y="4709"/>
                  </a:cubicBezTo>
                  <a:cubicBezTo>
                    <a:pt x="3635" y="4783"/>
                    <a:pt x="3747" y="4845"/>
                    <a:pt x="3862" y="4890"/>
                  </a:cubicBezTo>
                  <a:cubicBezTo>
                    <a:pt x="3914" y="4859"/>
                    <a:pt x="3960" y="4818"/>
                    <a:pt x="3995" y="4764"/>
                  </a:cubicBezTo>
                  <a:cubicBezTo>
                    <a:pt x="3870" y="4716"/>
                    <a:pt x="3750" y="4651"/>
                    <a:pt x="3640" y="4567"/>
                  </a:cubicBezTo>
                  <a:cubicBezTo>
                    <a:pt x="3385" y="4371"/>
                    <a:pt x="3262" y="4094"/>
                    <a:pt x="3120" y="3815"/>
                  </a:cubicBezTo>
                  <a:cubicBezTo>
                    <a:pt x="2988" y="3556"/>
                    <a:pt x="2820" y="3359"/>
                    <a:pt x="2573" y="3204"/>
                  </a:cubicBezTo>
                  <a:cubicBezTo>
                    <a:pt x="2363" y="3072"/>
                    <a:pt x="2099" y="2959"/>
                    <a:pt x="1973" y="2729"/>
                  </a:cubicBezTo>
                  <a:cubicBezTo>
                    <a:pt x="1848" y="2501"/>
                    <a:pt x="1891" y="2221"/>
                    <a:pt x="1779" y="1990"/>
                  </a:cubicBezTo>
                  <a:cubicBezTo>
                    <a:pt x="1723" y="1876"/>
                    <a:pt x="1634" y="1791"/>
                    <a:pt x="1516" y="1744"/>
                  </a:cubicBezTo>
                  <a:cubicBezTo>
                    <a:pt x="1375" y="1687"/>
                    <a:pt x="1218" y="1693"/>
                    <a:pt x="1078" y="1635"/>
                  </a:cubicBezTo>
                  <a:cubicBezTo>
                    <a:pt x="800" y="1518"/>
                    <a:pt x="667" y="1194"/>
                    <a:pt x="572" y="930"/>
                  </a:cubicBezTo>
                  <a:cubicBezTo>
                    <a:pt x="572" y="929"/>
                    <a:pt x="572" y="927"/>
                    <a:pt x="571" y="926"/>
                  </a:cubicBezTo>
                  <a:cubicBezTo>
                    <a:pt x="484" y="683"/>
                    <a:pt x="415" y="434"/>
                    <a:pt x="317" y="197"/>
                  </a:cubicBezTo>
                  <a:cubicBezTo>
                    <a:pt x="303" y="161"/>
                    <a:pt x="289" y="126"/>
                    <a:pt x="273" y="92"/>
                  </a:cubicBezTo>
                  <a:cubicBezTo>
                    <a:pt x="182" y="67"/>
                    <a:pt x="92" y="28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38"/>
            <p:cNvSpPr/>
            <p:nvPr/>
          </p:nvSpPr>
          <p:spPr>
            <a:xfrm>
              <a:off x="2840850" y="573553"/>
              <a:ext cx="20046" cy="26159"/>
            </a:xfrm>
            <a:custGeom>
              <a:rect b="b" l="l" r="r" t="t"/>
              <a:pathLst>
                <a:path extrusionOk="0" h="659" w="505">
                  <a:moveTo>
                    <a:pt x="212" y="0"/>
                  </a:moveTo>
                  <a:cubicBezTo>
                    <a:pt x="143" y="13"/>
                    <a:pt x="71" y="21"/>
                    <a:pt x="0" y="23"/>
                  </a:cubicBezTo>
                  <a:cubicBezTo>
                    <a:pt x="74" y="255"/>
                    <a:pt x="173" y="470"/>
                    <a:pt x="379" y="624"/>
                  </a:cubicBezTo>
                  <a:cubicBezTo>
                    <a:pt x="396" y="636"/>
                    <a:pt x="413" y="648"/>
                    <a:pt x="431" y="659"/>
                  </a:cubicBezTo>
                  <a:cubicBezTo>
                    <a:pt x="445" y="585"/>
                    <a:pt x="470" y="513"/>
                    <a:pt x="504" y="444"/>
                  </a:cubicBezTo>
                  <a:cubicBezTo>
                    <a:pt x="408" y="370"/>
                    <a:pt x="332" y="276"/>
                    <a:pt x="273" y="151"/>
                  </a:cubicBezTo>
                  <a:cubicBezTo>
                    <a:pt x="250" y="101"/>
                    <a:pt x="229" y="52"/>
                    <a:pt x="21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38"/>
            <p:cNvSpPr/>
            <p:nvPr/>
          </p:nvSpPr>
          <p:spPr>
            <a:xfrm>
              <a:off x="2870979" y="559779"/>
              <a:ext cx="14647" cy="14171"/>
            </a:xfrm>
            <a:custGeom>
              <a:rect b="b" l="l" r="r" t="t"/>
              <a:pathLst>
                <a:path extrusionOk="0" h="357" w="369">
                  <a:moveTo>
                    <a:pt x="71" y="0"/>
                  </a:moveTo>
                  <a:cubicBezTo>
                    <a:pt x="69" y="0"/>
                    <a:pt x="67" y="0"/>
                    <a:pt x="65" y="1"/>
                  </a:cubicBezTo>
                  <a:cubicBezTo>
                    <a:pt x="49" y="4"/>
                    <a:pt x="34" y="9"/>
                    <a:pt x="23" y="20"/>
                  </a:cubicBezTo>
                  <a:cubicBezTo>
                    <a:pt x="14" y="30"/>
                    <a:pt x="9" y="41"/>
                    <a:pt x="6" y="53"/>
                  </a:cubicBezTo>
                  <a:cubicBezTo>
                    <a:pt x="0" y="68"/>
                    <a:pt x="2" y="96"/>
                    <a:pt x="13" y="109"/>
                  </a:cubicBezTo>
                  <a:cubicBezTo>
                    <a:pt x="34" y="136"/>
                    <a:pt x="52" y="165"/>
                    <a:pt x="74" y="190"/>
                  </a:cubicBezTo>
                  <a:cubicBezTo>
                    <a:pt x="85" y="202"/>
                    <a:pt x="94" y="213"/>
                    <a:pt x="105" y="227"/>
                  </a:cubicBezTo>
                  <a:cubicBezTo>
                    <a:pt x="128" y="261"/>
                    <a:pt x="157" y="294"/>
                    <a:pt x="185" y="326"/>
                  </a:cubicBezTo>
                  <a:lnTo>
                    <a:pt x="186" y="325"/>
                  </a:lnTo>
                  <a:cubicBezTo>
                    <a:pt x="189" y="328"/>
                    <a:pt x="191" y="329"/>
                    <a:pt x="194" y="332"/>
                  </a:cubicBezTo>
                  <a:cubicBezTo>
                    <a:pt x="207" y="341"/>
                    <a:pt x="206" y="341"/>
                    <a:pt x="220" y="347"/>
                  </a:cubicBezTo>
                  <a:cubicBezTo>
                    <a:pt x="232" y="352"/>
                    <a:pt x="246" y="357"/>
                    <a:pt x="259" y="357"/>
                  </a:cubicBezTo>
                  <a:cubicBezTo>
                    <a:pt x="260" y="357"/>
                    <a:pt x="262" y="357"/>
                    <a:pt x="263" y="357"/>
                  </a:cubicBezTo>
                  <a:lnTo>
                    <a:pt x="290" y="353"/>
                  </a:lnTo>
                  <a:cubicBezTo>
                    <a:pt x="303" y="349"/>
                    <a:pt x="315" y="343"/>
                    <a:pt x="325" y="334"/>
                  </a:cubicBezTo>
                  <a:cubicBezTo>
                    <a:pt x="342" y="321"/>
                    <a:pt x="357" y="303"/>
                    <a:pt x="362" y="281"/>
                  </a:cubicBezTo>
                  <a:cubicBezTo>
                    <a:pt x="368" y="250"/>
                    <a:pt x="363" y="221"/>
                    <a:pt x="350" y="193"/>
                  </a:cubicBezTo>
                  <a:cubicBezTo>
                    <a:pt x="344" y="182"/>
                    <a:pt x="334" y="171"/>
                    <a:pt x="324" y="161"/>
                  </a:cubicBezTo>
                  <a:lnTo>
                    <a:pt x="299" y="136"/>
                  </a:lnTo>
                  <a:cubicBezTo>
                    <a:pt x="277" y="115"/>
                    <a:pt x="253" y="97"/>
                    <a:pt x="229" y="79"/>
                  </a:cubicBezTo>
                  <a:cubicBezTo>
                    <a:pt x="211" y="66"/>
                    <a:pt x="193" y="52"/>
                    <a:pt x="174" y="40"/>
                  </a:cubicBezTo>
                  <a:cubicBezTo>
                    <a:pt x="157" y="27"/>
                    <a:pt x="133" y="19"/>
                    <a:pt x="112" y="10"/>
                  </a:cubicBezTo>
                  <a:cubicBezTo>
                    <a:pt x="98" y="4"/>
                    <a:pt x="86" y="0"/>
                    <a:pt x="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38"/>
            <p:cNvSpPr/>
            <p:nvPr/>
          </p:nvSpPr>
          <p:spPr>
            <a:xfrm>
              <a:off x="2869232" y="414296"/>
              <a:ext cx="83836" cy="157073"/>
            </a:xfrm>
            <a:custGeom>
              <a:rect b="b" l="l" r="r" t="t"/>
              <a:pathLst>
                <a:path extrusionOk="0" h="3957" w="2112">
                  <a:moveTo>
                    <a:pt x="1" y="1"/>
                  </a:moveTo>
                  <a:lnTo>
                    <a:pt x="8" y="8"/>
                  </a:lnTo>
                  <a:cubicBezTo>
                    <a:pt x="100" y="88"/>
                    <a:pt x="207" y="150"/>
                    <a:pt x="310" y="214"/>
                  </a:cubicBezTo>
                  <a:cubicBezTo>
                    <a:pt x="417" y="284"/>
                    <a:pt x="529" y="352"/>
                    <a:pt x="609" y="453"/>
                  </a:cubicBezTo>
                  <a:cubicBezTo>
                    <a:pt x="686" y="552"/>
                    <a:pt x="728" y="670"/>
                    <a:pt x="756" y="790"/>
                  </a:cubicBezTo>
                  <a:cubicBezTo>
                    <a:pt x="815" y="1044"/>
                    <a:pt x="813" y="1307"/>
                    <a:pt x="884" y="1558"/>
                  </a:cubicBezTo>
                  <a:cubicBezTo>
                    <a:pt x="919" y="1679"/>
                    <a:pt x="969" y="1795"/>
                    <a:pt x="1045" y="1895"/>
                  </a:cubicBezTo>
                  <a:cubicBezTo>
                    <a:pt x="1134" y="2011"/>
                    <a:pt x="1252" y="2091"/>
                    <a:pt x="1363" y="2182"/>
                  </a:cubicBezTo>
                  <a:cubicBezTo>
                    <a:pt x="1619" y="2394"/>
                    <a:pt x="1645" y="2687"/>
                    <a:pt x="1664" y="2999"/>
                  </a:cubicBezTo>
                  <a:cubicBezTo>
                    <a:pt x="1677" y="3259"/>
                    <a:pt x="1708" y="3518"/>
                    <a:pt x="1799" y="3762"/>
                  </a:cubicBezTo>
                  <a:cubicBezTo>
                    <a:pt x="1885" y="3799"/>
                    <a:pt x="1968" y="3844"/>
                    <a:pt x="2046" y="3903"/>
                  </a:cubicBezTo>
                  <a:cubicBezTo>
                    <a:pt x="2068" y="3920"/>
                    <a:pt x="2091" y="3938"/>
                    <a:pt x="2112" y="3956"/>
                  </a:cubicBezTo>
                  <a:cubicBezTo>
                    <a:pt x="1978" y="3749"/>
                    <a:pt x="1914" y="3497"/>
                    <a:pt x="1890" y="3257"/>
                  </a:cubicBezTo>
                  <a:cubicBezTo>
                    <a:pt x="1860" y="2957"/>
                    <a:pt x="1894" y="2644"/>
                    <a:pt x="1771" y="2358"/>
                  </a:cubicBezTo>
                  <a:cubicBezTo>
                    <a:pt x="1713" y="2221"/>
                    <a:pt x="1619" y="2115"/>
                    <a:pt x="1500" y="2023"/>
                  </a:cubicBezTo>
                  <a:cubicBezTo>
                    <a:pt x="1383" y="1930"/>
                    <a:pt x="1252" y="1853"/>
                    <a:pt x="1171" y="1721"/>
                  </a:cubicBezTo>
                  <a:cubicBezTo>
                    <a:pt x="1032" y="1490"/>
                    <a:pt x="1032" y="1201"/>
                    <a:pt x="997" y="942"/>
                  </a:cubicBezTo>
                  <a:cubicBezTo>
                    <a:pt x="958" y="656"/>
                    <a:pt x="879" y="376"/>
                    <a:pt x="648" y="183"/>
                  </a:cubicBezTo>
                  <a:cubicBezTo>
                    <a:pt x="633" y="170"/>
                    <a:pt x="615" y="157"/>
                    <a:pt x="598" y="144"/>
                  </a:cubicBezTo>
                  <a:cubicBezTo>
                    <a:pt x="406" y="76"/>
                    <a:pt x="207" y="26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38"/>
            <p:cNvSpPr/>
            <p:nvPr/>
          </p:nvSpPr>
          <p:spPr>
            <a:xfrm>
              <a:off x="2961602" y="580817"/>
              <a:ext cx="56923" cy="65933"/>
            </a:xfrm>
            <a:custGeom>
              <a:rect b="b" l="l" r="r" t="t"/>
              <a:pathLst>
                <a:path extrusionOk="0" h="1661" w="1434">
                  <a:moveTo>
                    <a:pt x="0" y="1"/>
                  </a:moveTo>
                  <a:cubicBezTo>
                    <a:pt x="79" y="109"/>
                    <a:pt x="146" y="226"/>
                    <a:pt x="205" y="347"/>
                  </a:cubicBezTo>
                  <a:cubicBezTo>
                    <a:pt x="426" y="458"/>
                    <a:pt x="647" y="553"/>
                    <a:pt x="826" y="731"/>
                  </a:cubicBezTo>
                  <a:cubicBezTo>
                    <a:pt x="1071" y="979"/>
                    <a:pt x="1225" y="1314"/>
                    <a:pt x="1264" y="1661"/>
                  </a:cubicBezTo>
                  <a:cubicBezTo>
                    <a:pt x="1279" y="1660"/>
                    <a:pt x="1293" y="1658"/>
                    <a:pt x="1308" y="1655"/>
                  </a:cubicBezTo>
                  <a:cubicBezTo>
                    <a:pt x="1353" y="1647"/>
                    <a:pt x="1395" y="1634"/>
                    <a:pt x="1433" y="1614"/>
                  </a:cubicBezTo>
                  <a:cubicBezTo>
                    <a:pt x="1409" y="1385"/>
                    <a:pt x="1337" y="1161"/>
                    <a:pt x="1224" y="956"/>
                  </a:cubicBezTo>
                  <a:cubicBezTo>
                    <a:pt x="1099" y="731"/>
                    <a:pt x="921" y="534"/>
                    <a:pt x="705" y="393"/>
                  </a:cubicBezTo>
                  <a:cubicBezTo>
                    <a:pt x="480" y="246"/>
                    <a:pt x="211" y="167"/>
                    <a:pt x="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38"/>
            <p:cNvSpPr/>
            <p:nvPr/>
          </p:nvSpPr>
          <p:spPr>
            <a:xfrm>
              <a:off x="2938381" y="446489"/>
              <a:ext cx="93124" cy="150047"/>
            </a:xfrm>
            <a:custGeom>
              <a:rect b="b" l="l" r="r" t="t"/>
              <a:pathLst>
                <a:path extrusionOk="0" h="3780" w="2346">
                  <a:moveTo>
                    <a:pt x="1" y="1"/>
                  </a:moveTo>
                  <a:lnTo>
                    <a:pt x="1" y="1"/>
                  </a:lnTo>
                  <a:cubicBezTo>
                    <a:pt x="26" y="131"/>
                    <a:pt x="44" y="261"/>
                    <a:pt x="65" y="384"/>
                  </a:cubicBezTo>
                  <a:cubicBezTo>
                    <a:pt x="104" y="619"/>
                    <a:pt x="151" y="851"/>
                    <a:pt x="252" y="1068"/>
                  </a:cubicBezTo>
                  <a:cubicBezTo>
                    <a:pt x="340" y="1261"/>
                    <a:pt x="476" y="1424"/>
                    <a:pt x="610" y="1585"/>
                  </a:cubicBezTo>
                  <a:cubicBezTo>
                    <a:pt x="745" y="1746"/>
                    <a:pt x="886" y="1918"/>
                    <a:pt x="945" y="2123"/>
                  </a:cubicBezTo>
                  <a:cubicBezTo>
                    <a:pt x="1007" y="2340"/>
                    <a:pt x="963" y="2574"/>
                    <a:pt x="1041" y="2790"/>
                  </a:cubicBezTo>
                  <a:cubicBezTo>
                    <a:pt x="1115" y="2991"/>
                    <a:pt x="1281" y="3114"/>
                    <a:pt x="1469" y="3201"/>
                  </a:cubicBezTo>
                  <a:cubicBezTo>
                    <a:pt x="1660" y="3288"/>
                    <a:pt x="1854" y="3361"/>
                    <a:pt x="2027" y="3485"/>
                  </a:cubicBezTo>
                  <a:cubicBezTo>
                    <a:pt x="2143" y="3569"/>
                    <a:pt x="2252" y="3669"/>
                    <a:pt x="2345" y="3779"/>
                  </a:cubicBezTo>
                  <a:cubicBezTo>
                    <a:pt x="2319" y="3648"/>
                    <a:pt x="2288" y="3521"/>
                    <a:pt x="2260" y="3408"/>
                  </a:cubicBezTo>
                  <a:cubicBezTo>
                    <a:pt x="2257" y="3397"/>
                    <a:pt x="2256" y="3390"/>
                    <a:pt x="2253" y="3379"/>
                  </a:cubicBezTo>
                  <a:lnTo>
                    <a:pt x="2253" y="3378"/>
                  </a:lnTo>
                  <a:cubicBezTo>
                    <a:pt x="2140" y="3287"/>
                    <a:pt x="2016" y="3208"/>
                    <a:pt x="1886" y="3144"/>
                  </a:cubicBezTo>
                  <a:cubicBezTo>
                    <a:pt x="1697" y="3050"/>
                    <a:pt x="1449" y="2996"/>
                    <a:pt x="1312" y="2826"/>
                  </a:cubicBezTo>
                  <a:cubicBezTo>
                    <a:pt x="1169" y="2647"/>
                    <a:pt x="1214" y="2376"/>
                    <a:pt x="1177" y="2165"/>
                  </a:cubicBezTo>
                  <a:cubicBezTo>
                    <a:pt x="1140" y="1958"/>
                    <a:pt x="1029" y="1782"/>
                    <a:pt x="899" y="1620"/>
                  </a:cubicBezTo>
                  <a:cubicBezTo>
                    <a:pt x="761" y="1449"/>
                    <a:pt x="597" y="1295"/>
                    <a:pt x="479" y="1108"/>
                  </a:cubicBezTo>
                  <a:cubicBezTo>
                    <a:pt x="339" y="887"/>
                    <a:pt x="279" y="632"/>
                    <a:pt x="230" y="380"/>
                  </a:cubicBezTo>
                  <a:cubicBezTo>
                    <a:pt x="216" y="306"/>
                    <a:pt x="201" y="230"/>
                    <a:pt x="185" y="156"/>
                  </a:cubicBezTo>
                  <a:cubicBezTo>
                    <a:pt x="184" y="156"/>
                    <a:pt x="184" y="156"/>
                    <a:pt x="184" y="155"/>
                  </a:cubicBezTo>
                  <a:cubicBezTo>
                    <a:pt x="125" y="103"/>
                    <a:pt x="63" y="52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38"/>
            <p:cNvSpPr/>
            <p:nvPr/>
          </p:nvSpPr>
          <p:spPr>
            <a:xfrm>
              <a:off x="2762929" y="433628"/>
              <a:ext cx="24135" cy="30565"/>
            </a:xfrm>
            <a:custGeom>
              <a:rect b="b" l="l" r="r" t="t"/>
              <a:pathLst>
                <a:path extrusionOk="0" h="770" w="608">
                  <a:moveTo>
                    <a:pt x="51" y="1"/>
                  </a:moveTo>
                  <a:cubicBezTo>
                    <a:pt x="24" y="1"/>
                    <a:pt x="0" y="32"/>
                    <a:pt x="26" y="56"/>
                  </a:cubicBezTo>
                  <a:cubicBezTo>
                    <a:pt x="48" y="78"/>
                    <a:pt x="59" y="109"/>
                    <a:pt x="78" y="135"/>
                  </a:cubicBezTo>
                  <a:cubicBezTo>
                    <a:pt x="96" y="162"/>
                    <a:pt x="122" y="189"/>
                    <a:pt x="141" y="214"/>
                  </a:cubicBezTo>
                  <a:cubicBezTo>
                    <a:pt x="158" y="239"/>
                    <a:pt x="179" y="266"/>
                    <a:pt x="195" y="284"/>
                  </a:cubicBezTo>
                  <a:cubicBezTo>
                    <a:pt x="215" y="312"/>
                    <a:pt x="234" y="341"/>
                    <a:pt x="252" y="370"/>
                  </a:cubicBezTo>
                  <a:cubicBezTo>
                    <a:pt x="271" y="397"/>
                    <a:pt x="287" y="424"/>
                    <a:pt x="302" y="453"/>
                  </a:cubicBezTo>
                  <a:cubicBezTo>
                    <a:pt x="309" y="469"/>
                    <a:pt x="318" y="483"/>
                    <a:pt x="325" y="499"/>
                  </a:cubicBezTo>
                  <a:cubicBezTo>
                    <a:pt x="329" y="506"/>
                    <a:pt x="333" y="513"/>
                    <a:pt x="335" y="522"/>
                  </a:cubicBezTo>
                  <a:cubicBezTo>
                    <a:pt x="336" y="523"/>
                    <a:pt x="336" y="526"/>
                    <a:pt x="339" y="527"/>
                  </a:cubicBezTo>
                  <a:cubicBezTo>
                    <a:pt x="351" y="558"/>
                    <a:pt x="362" y="589"/>
                    <a:pt x="372" y="622"/>
                  </a:cubicBezTo>
                  <a:cubicBezTo>
                    <a:pt x="385" y="665"/>
                    <a:pt x="394" y="709"/>
                    <a:pt x="427" y="742"/>
                  </a:cubicBezTo>
                  <a:cubicBezTo>
                    <a:pt x="447" y="761"/>
                    <a:pt x="471" y="770"/>
                    <a:pt x="494" y="770"/>
                  </a:cubicBezTo>
                  <a:cubicBezTo>
                    <a:pt x="535" y="770"/>
                    <a:pt x="576" y="743"/>
                    <a:pt x="589" y="699"/>
                  </a:cubicBezTo>
                  <a:cubicBezTo>
                    <a:pt x="607" y="653"/>
                    <a:pt x="593" y="605"/>
                    <a:pt x="577" y="562"/>
                  </a:cubicBezTo>
                  <a:cubicBezTo>
                    <a:pt x="563" y="523"/>
                    <a:pt x="547" y="484"/>
                    <a:pt x="529" y="447"/>
                  </a:cubicBezTo>
                  <a:cubicBezTo>
                    <a:pt x="501" y="382"/>
                    <a:pt x="466" y="322"/>
                    <a:pt x="424" y="265"/>
                  </a:cubicBezTo>
                  <a:cubicBezTo>
                    <a:pt x="377" y="199"/>
                    <a:pt x="324" y="142"/>
                    <a:pt x="260" y="94"/>
                  </a:cubicBezTo>
                  <a:cubicBezTo>
                    <a:pt x="234" y="74"/>
                    <a:pt x="206" y="52"/>
                    <a:pt x="177" y="38"/>
                  </a:cubicBezTo>
                  <a:cubicBezTo>
                    <a:pt x="158" y="28"/>
                    <a:pt x="139" y="19"/>
                    <a:pt x="120" y="16"/>
                  </a:cubicBezTo>
                  <a:cubicBezTo>
                    <a:pt x="101" y="11"/>
                    <a:pt x="84" y="11"/>
                    <a:pt x="66" y="4"/>
                  </a:cubicBezTo>
                  <a:cubicBezTo>
                    <a:pt x="61" y="2"/>
                    <a:pt x="56" y="1"/>
                    <a:pt x="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38"/>
            <p:cNvSpPr/>
            <p:nvPr/>
          </p:nvSpPr>
          <p:spPr>
            <a:xfrm>
              <a:off x="2782380" y="421442"/>
              <a:ext cx="27747" cy="28699"/>
            </a:xfrm>
            <a:custGeom>
              <a:rect b="b" l="l" r="r" t="t"/>
              <a:pathLst>
                <a:path extrusionOk="0" h="723" w="699">
                  <a:moveTo>
                    <a:pt x="55" y="1"/>
                  </a:moveTo>
                  <a:cubicBezTo>
                    <a:pt x="26" y="1"/>
                    <a:pt x="0" y="38"/>
                    <a:pt x="6" y="69"/>
                  </a:cubicBezTo>
                  <a:cubicBezTo>
                    <a:pt x="13" y="106"/>
                    <a:pt x="21" y="140"/>
                    <a:pt x="37" y="175"/>
                  </a:cubicBezTo>
                  <a:cubicBezTo>
                    <a:pt x="53" y="210"/>
                    <a:pt x="72" y="245"/>
                    <a:pt x="91" y="277"/>
                  </a:cubicBezTo>
                  <a:cubicBezTo>
                    <a:pt x="131" y="345"/>
                    <a:pt x="178" y="407"/>
                    <a:pt x="227" y="465"/>
                  </a:cubicBezTo>
                  <a:cubicBezTo>
                    <a:pt x="268" y="515"/>
                    <a:pt x="314" y="562"/>
                    <a:pt x="365" y="604"/>
                  </a:cubicBezTo>
                  <a:cubicBezTo>
                    <a:pt x="424" y="653"/>
                    <a:pt x="494" y="705"/>
                    <a:pt x="570" y="720"/>
                  </a:cubicBezTo>
                  <a:cubicBezTo>
                    <a:pt x="578" y="722"/>
                    <a:pt x="586" y="723"/>
                    <a:pt x="594" y="723"/>
                  </a:cubicBezTo>
                  <a:cubicBezTo>
                    <a:pt x="629" y="723"/>
                    <a:pt x="665" y="708"/>
                    <a:pt x="682" y="675"/>
                  </a:cubicBezTo>
                  <a:cubicBezTo>
                    <a:pt x="698" y="640"/>
                    <a:pt x="698" y="584"/>
                    <a:pt x="664" y="557"/>
                  </a:cubicBezTo>
                  <a:cubicBezTo>
                    <a:pt x="610" y="515"/>
                    <a:pt x="549" y="483"/>
                    <a:pt x="494" y="442"/>
                  </a:cubicBezTo>
                  <a:cubicBezTo>
                    <a:pt x="491" y="441"/>
                    <a:pt x="490" y="439"/>
                    <a:pt x="489" y="438"/>
                  </a:cubicBezTo>
                  <a:cubicBezTo>
                    <a:pt x="487" y="437"/>
                    <a:pt x="487" y="437"/>
                    <a:pt x="485" y="435"/>
                  </a:cubicBezTo>
                  <a:cubicBezTo>
                    <a:pt x="480" y="432"/>
                    <a:pt x="474" y="428"/>
                    <a:pt x="470" y="424"/>
                  </a:cubicBezTo>
                  <a:cubicBezTo>
                    <a:pt x="459" y="413"/>
                    <a:pt x="445" y="403"/>
                    <a:pt x="434" y="392"/>
                  </a:cubicBezTo>
                  <a:cubicBezTo>
                    <a:pt x="409" y="371"/>
                    <a:pt x="386" y="347"/>
                    <a:pt x="364" y="323"/>
                  </a:cubicBezTo>
                  <a:cubicBezTo>
                    <a:pt x="312" y="266"/>
                    <a:pt x="277" y="218"/>
                    <a:pt x="231" y="162"/>
                  </a:cubicBezTo>
                  <a:cubicBezTo>
                    <a:pt x="208" y="133"/>
                    <a:pt x="192" y="109"/>
                    <a:pt x="166" y="81"/>
                  </a:cubicBezTo>
                  <a:cubicBezTo>
                    <a:pt x="140" y="54"/>
                    <a:pt x="111" y="32"/>
                    <a:pt x="81" y="10"/>
                  </a:cubicBezTo>
                  <a:cubicBezTo>
                    <a:pt x="72" y="4"/>
                    <a:pt x="64" y="1"/>
                    <a:pt x="5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38"/>
            <p:cNvSpPr/>
            <p:nvPr/>
          </p:nvSpPr>
          <p:spPr>
            <a:xfrm>
              <a:off x="2896384" y="528261"/>
              <a:ext cx="26834" cy="32431"/>
            </a:xfrm>
            <a:custGeom>
              <a:rect b="b" l="l" r="r" t="t"/>
              <a:pathLst>
                <a:path extrusionOk="0" h="817" w="676">
                  <a:moveTo>
                    <a:pt x="76" y="1"/>
                  </a:moveTo>
                  <a:cubicBezTo>
                    <a:pt x="34" y="1"/>
                    <a:pt x="1" y="51"/>
                    <a:pt x="25" y="90"/>
                  </a:cubicBezTo>
                  <a:cubicBezTo>
                    <a:pt x="102" y="218"/>
                    <a:pt x="231" y="308"/>
                    <a:pt x="324" y="424"/>
                  </a:cubicBezTo>
                  <a:cubicBezTo>
                    <a:pt x="325" y="426"/>
                    <a:pt x="335" y="439"/>
                    <a:pt x="345" y="452"/>
                  </a:cubicBezTo>
                  <a:cubicBezTo>
                    <a:pt x="353" y="466"/>
                    <a:pt x="363" y="481"/>
                    <a:pt x="372" y="496"/>
                  </a:cubicBezTo>
                  <a:cubicBezTo>
                    <a:pt x="381" y="510"/>
                    <a:pt x="388" y="524"/>
                    <a:pt x="397" y="539"/>
                  </a:cubicBezTo>
                  <a:cubicBezTo>
                    <a:pt x="400" y="548"/>
                    <a:pt x="405" y="556"/>
                    <a:pt x="409" y="564"/>
                  </a:cubicBezTo>
                  <a:cubicBezTo>
                    <a:pt x="410" y="566"/>
                    <a:pt x="413" y="574"/>
                    <a:pt x="415" y="577"/>
                  </a:cubicBezTo>
                  <a:cubicBezTo>
                    <a:pt x="429" y="607"/>
                    <a:pt x="438" y="638"/>
                    <a:pt x="446" y="671"/>
                  </a:cubicBezTo>
                  <a:cubicBezTo>
                    <a:pt x="450" y="689"/>
                    <a:pt x="452" y="707"/>
                    <a:pt x="456" y="726"/>
                  </a:cubicBezTo>
                  <a:cubicBezTo>
                    <a:pt x="464" y="761"/>
                    <a:pt x="486" y="784"/>
                    <a:pt x="513" y="804"/>
                  </a:cubicBezTo>
                  <a:cubicBezTo>
                    <a:pt x="527" y="813"/>
                    <a:pt x="544" y="817"/>
                    <a:pt x="561" y="817"/>
                  </a:cubicBezTo>
                  <a:cubicBezTo>
                    <a:pt x="588" y="817"/>
                    <a:pt x="616" y="807"/>
                    <a:pt x="633" y="788"/>
                  </a:cubicBezTo>
                  <a:cubicBezTo>
                    <a:pt x="676" y="737"/>
                    <a:pt x="669" y="683"/>
                    <a:pt x="655" y="623"/>
                  </a:cubicBezTo>
                  <a:cubicBezTo>
                    <a:pt x="644" y="581"/>
                    <a:pt x="631" y="541"/>
                    <a:pt x="613" y="502"/>
                  </a:cubicBezTo>
                  <a:cubicBezTo>
                    <a:pt x="581" y="425"/>
                    <a:pt x="535" y="357"/>
                    <a:pt x="485" y="294"/>
                  </a:cubicBezTo>
                  <a:cubicBezTo>
                    <a:pt x="434" y="230"/>
                    <a:pt x="377" y="174"/>
                    <a:pt x="311" y="125"/>
                  </a:cubicBezTo>
                  <a:cubicBezTo>
                    <a:pt x="244" y="73"/>
                    <a:pt x="175" y="27"/>
                    <a:pt x="91" y="3"/>
                  </a:cubicBezTo>
                  <a:cubicBezTo>
                    <a:pt x="86" y="1"/>
                    <a:pt x="81" y="1"/>
                    <a:pt x="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38"/>
            <p:cNvSpPr/>
            <p:nvPr/>
          </p:nvSpPr>
          <p:spPr>
            <a:xfrm>
              <a:off x="2810087" y="511192"/>
              <a:ext cx="12583" cy="15719"/>
            </a:xfrm>
            <a:custGeom>
              <a:rect b="b" l="l" r="r" t="t"/>
              <a:pathLst>
                <a:path extrusionOk="0" h="396" w="317">
                  <a:moveTo>
                    <a:pt x="158" y="0"/>
                  </a:moveTo>
                  <a:cubicBezTo>
                    <a:pt x="151" y="0"/>
                    <a:pt x="144" y="1"/>
                    <a:pt x="137" y="3"/>
                  </a:cubicBezTo>
                  <a:cubicBezTo>
                    <a:pt x="120" y="4"/>
                    <a:pt x="104" y="8"/>
                    <a:pt x="89" y="19"/>
                  </a:cubicBezTo>
                  <a:cubicBezTo>
                    <a:pt x="69" y="30"/>
                    <a:pt x="53" y="46"/>
                    <a:pt x="43" y="63"/>
                  </a:cubicBezTo>
                  <a:cubicBezTo>
                    <a:pt x="29" y="91"/>
                    <a:pt x="14" y="120"/>
                    <a:pt x="9" y="151"/>
                  </a:cubicBezTo>
                  <a:cubicBezTo>
                    <a:pt x="3" y="187"/>
                    <a:pt x="0" y="208"/>
                    <a:pt x="9" y="245"/>
                  </a:cubicBezTo>
                  <a:cubicBezTo>
                    <a:pt x="10" y="254"/>
                    <a:pt x="14" y="261"/>
                    <a:pt x="16" y="271"/>
                  </a:cubicBezTo>
                  <a:cubicBezTo>
                    <a:pt x="17" y="275"/>
                    <a:pt x="17" y="280"/>
                    <a:pt x="19" y="284"/>
                  </a:cubicBezTo>
                  <a:cubicBezTo>
                    <a:pt x="22" y="297"/>
                    <a:pt x="27" y="310"/>
                    <a:pt x="36" y="322"/>
                  </a:cubicBezTo>
                  <a:cubicBezTo>
                    <a:pt x="43" y="333"/>
                    <a:pt x="51" y="344"/>
                    <a:pt x="61" y="354"/>
                  </a:cubicBezTo>
                  <a:cubicBezTo>
                    <a:pt x="66" y="359"/>
                    <a:pt x="71" y="363"/>
                    <a:pt x="76" y="367"/>
                  </a:cubicBezTo>
                  <a:cubicBezTo>
                    <a:pt x="82" y="371"/>
                    <a:pt x="88" y="376"/>
                    <a:pt x="94" y="380"/>
                  </a:cubicBezTo>
                  <a:cubicBezTo>
                    <a:pt x="112" y="390"/>
                    <a:pt x="133" y="396"/>
                    <a:pt x="154" y="396"/>
                  </a:cubicBezTo>
                  <a:cubicBezTo>
                    <a:pt x="175" y="396"/>
                    <a:pt x="195" y="390"/>
                    <a:pt x="213" y="380"/>
                  </a:cubicBezTo>
                  <a:cubicBezTo>
                    <a:pt x="228" y="371"/>
                    <a:pt x="243" y="359"/>
                    <a:pt x="254" y="348"/>
                  </a:cubicBezTo>
                  <a:cubicBezTo>
                    <a:pt x="272" y="336"/>
                    <a:pt x="287" y="321"/>
                    <a:pt x="298" y="302"/>
                  </a:cubicBezTo>
                  <a:lnTo>
                    <a:pt x="311" y="275"/>
                  </a:lnTo>
                  <a:cubicBezTo>
                    <a:pt x="316" y="257"/>
                    <a:pt x="317" y="243"/>
                    <a:pt x="313" y="228"/>
                  </a:cubicBezTo>
                  <a:cubicBezTo>
                    <a:pt x="313" y="225"/>
                    <a:pt x="312" y="223"/>
                    <a:pt x="311" y="220"/>
                  </a:cubicBezTo>
                  <a:cubicBezTo>
                    <a:pt x="311" y="214"/>
                    <a:pt x="312" y="209"/>
                    <a:pt x="313" y="204"/>
                  </a:cubicBezTo>
                  <a:cubicBezTo>
                    <a:pt x="313" y="186"/>
                    <a:pt x="311" y="166"/>
                    <a:pt x="308" y="150"/>
                  </a:cubicBezTo>
                  <a:cubicBezTo>
                    <a:pt x="307" y="141"/>
                    <a:pt x="305" y="135"/>
                    <a:pt x="301" y="128"/>
                  </a:cubicBezTo>
                  <a:cubicBezTo>
                    <a:pt x="295" y="112"/>
                    <a:pt x="288" y="94"/>
                    <a:pt x="279" y="79"/>
                  </a:cubicBezTo>
                  <a:cubicBezTo>
                    <a:pt x="269" y="65"/>
                    <a:pt x="259" y="50"/>
                    <a:pt x="245" y="37"/>
                  </a:cubicBezTo>
                  <a:cubicBezTo>
                    <a:pt x="229" y="22"/>
                    <a:pt x="210" y="10"/>
                    <a:pt x="188" y="5"/>
                  </a:cubicBezTo>
                  <a:cubicBezTo>
                    <a:pt x="178" y="2"/>
                    <a:pt x="168" y="0"/>
                    <a:pt x="1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38"/>
            <p:cNvSpPr/>
            <p:nvPr/>
          </p:nvSpPr>
          <p:spPr>
            <a:xfrm>
              <a:off x="2871217" y="473482"/>
              <a:ext cx="12504" cy="12742"/>
            </a:xfrm>
            <a:custGeom>
              <a:rect b="b" l="l" r="r" t="t"/>
              <a:pathLst>
                <a:path extrusionOk="0" h="321" w="315">
                  <a:moveTo>
                    <a:pt x="175" y="0"/>
                  </a:moveTo>
                  <a:cubicBezTo>
                    <a:pt x="169" y="0"/>
                    <a:pt x="163" y="1"/>
                    <a:pt x="157" y="2"/>
                  </a:cubicBezTo>
                  <a:cubicBezTo>
                    <a:pt x="145" y="2"/>
                    <a:pt x="133" y="5"/>
                    <a:pt x="122" y="11"/>
                  </a:cubicBezTo>
                  <a:cubicBezTo>
                    <a:pt x="111" y="14"/>
                    <a:pt x="101" y="21"/>
                    <a:pt x="92" y="28"/>
                  </a:cubicBezTo>
                  <a:cubicBezTo>
                    <a:pt x="79" y="37"/>
                    <a:pt x="66" y="50"/>
                    <a:pt x="58" y="66"/>
                  </a:cubicBezTo>
                  <a:cubicBezTo>
                    <a:pt x="55" y="73"/>
                    <a:pt x="53" y="77"/>
                    <a:pt x="50" y="84"/>
                  </a:cubicBezTo>
                  <a:cubicBezTo>
                    <a:pt x="47" y="87"/>
                    <a:pt x="45" y="92"/>
                    <a:pt x="43" y="96"/>
                  </a:cubicBezTo>
                  <a:cubicBezTo>
                    <a:pt x="40" y="100"/>
                    <a:pt x="38" y="104"/>
                    <a:pt x="35" y="108"/>
                  </a:cubicBezTo>
                  <a:lnTo>
                    <a:pt x="35" y="108"/>
                  </a:lnTo>
                  <a:cubicBezTo>
                    <a:pt x="36" y="107"/>
                    <a:pt x="38" y="105"/>
                    <a:pt x="39" y="103"/>
                  </a:cubicBezTo>
                  <a:lnTo>
                    <a:pt x="39" y="103"/>
                  </a:lnTo>
                  <a:cubicBezTo>
                    <a:pt x="38" y="105"/>
                    <a:pt x="35" y="108"/>
                    <a:pt x="33" y="111"/>
                  </a:cubicBezTo>
                  <a:lnTo>
                    <a:pt x="33" y="111"/>
                  </a:lnTo>
                  <a:cubicBezTo>
                    <a:pt x="34" y="110"/>
                    <a:pt x="35" y="109"/>
                    <a:pt x="35" y="108"/>
                  </a:cubicBezTo>
                  <a:lnTo>
                    <a:pt x="35" y="108"/>
                  </a:lnTo>
                  <a:cubicBezTo>
                    <a:pt x="34" y="109"/>
                    <a:pt x="34" y="110"/>
                    <a:pt x="33" y="111"/>
                  </a:cubicBezTo>
                  <a:lnTo>
                    <a:pt x="33" y="111"/>
                  </a:lnTo>
                  <a:cubicBezTo>
                    <a:pt x="33" y="111"/>
                    <a:pt x="33" y="111"/>
                    <a:pt x="33" y="111"/>
                  </a:cubicBezTo>
                  <a:lnTo>
                    <a:pt x="33" y="111"/>
                  </a:lnTo>
                  <a:cubicBezTo>
                    <a:pt x="33" y="111"/>
                    <a:pt x="33" y="111"/>
                    <a:pt x="33" y="111"/>
                  </a:cubicBezTo>
                  <a:cubicBezTo>
                    <a:pt x="33" y="111"/>
                    <a:pt x="33" y="111"/>
                    <a:pt x="33" y="111"/>
                  </a:cubicBezTo>
                  <a:lnTo>
                    <a:pt x="33" y="111"/>
                  </a:lnTo>
                  <a:cubicBezTo>
                    <a:pt x="33" y="112"/>
                    <a:pt x="32" y="112"/>
                    <a:pt x="32" y="112"/>
                  </a:cubicBezTo>
                  <a:cubicBezTo>
                    <a:pt x="32" y="113"/>
                    <a:pt x="30" y="113"/>
                    <a:pt x="30" y="116"/>
                  </a:cubicBezTo>
                  <a:cubicBezTo>
                    <a:pt x="29" y="117"/>
                    <a:pt x="29" y="118"/>
                    <a:pt x="28" y="119"/>
                  </a:cubicBezTo>
                  <a:cubicBezTo>
                    <a:pt x="27" y="122"/>
                    <a:pt x="24" y="124"/>
                    <a:pt x="22" y="127"/>
                  </a:cubicBezTo>
                  <a:cubicBezTo>
                    <a:pt x="1" y="166"/>
                    <a:pt x="1" y="215"/>
                    <a:pt x="22" y="253"/>
                  </a:cubicBezTo>
                  <a:cubicBezTo>
                    <a:pt x="34" y="272"/>
                    <a:pt x="49" y="287"/>
                    <a:pt x="66" y="298"/>
                  </a:cubicBezTo>
                  <a:cubicBezTo>
                    <a:pt x="81" y="305"/>
                    <a:pt x="95" y="309"/>
                    <a:pt x="111" y="311"/>
                  </a:cubicBezTo>
                  <a:cubicBezTo>
                    <a:pt x="126" y="317"/>
                    <a:pt x="141" y="321"/>
                    <a:pt x="157" y="321"/>
                  </a:cubicBezTo>
                  <a:cubicBezTo>
                    <a:pt x="163" y="321"/>
                    <a:pt x="168" y="320"/>
                    <a:pt x="175" y="319"/>
                  </a:cubicBezTo>
                  <a:cubicBezTo>
                    <a:pt x="191" y="317"/>
                    <a:pt x="209" y="311"/>
                    <a:pt x="222" y="303"/>
                  </a:cubicBezTo>
                  <a:cubicBezTo>
                    <a:pt x="222" y="303"/>
                    <a:pt x="225" y="303"/>
                    <a:pt x="225" y="301"/>
                  </a:cubicBezTo>
                  <a:cubicBezTo>
                    <a:pt x="226" y="300"/>
                    <a:pt x="227" y="300"/>
                    <a:pt x="228" y="299"/>
                  </a:cubicBezTo>
                  <a:cubicBezTo>
                    <a:pt x="238" y="291"/>
                    <a:pt x="252" y="283"/>
                    <a:pt x="261" y="273"/>
                  </a:cubicBezTo>
                  <a:cubicBezTo>
                    <a:pt x="269" y="262"/>
                    <a:pt x="279" y="252"/>
                    <a:pt x="287" y="241"/>
                  </a:cubicBezTo>
                  <a:cubicBezTo>
                    <a:pt x="294" y="228"/>
                    <a:pt x="301" y="210"/>
                    <a:pt x="304" y="201"/>
                  </a:cubicBezTo>
                  <a:cubicBezTo>
                    <a:pt x="305" y="199"/>
                    <a:pt x="306" y="196"/>
                    <a:pt x="306" y="192"/>
                  </a:cubicBezTo>
                  <a:lnTo>
                    <a:pt x="306" y="190"/>
                  </a:lnTo>
                  <a:cubicBezTo>
                    <a:pt x="309" y="178"/>
                    <a:pt x="310" y="165"/>
                    <a:pt x="311" y="153"/>
                  </a:cubicBezTo>
                  <a:lnTo>
                    <a:pt x="311" y="148"/>
                  </a:lnTo>
                  <a:cubicBezTo>
                    <a:pt x="313" y="149"/>
                    <a:pt x="314" y="150"/>
                    <a:pt x="314" y="150"/>
                  </a:cubicBezTo>
                  <a:cubicBezTo>
                    <a:pt x="315" y="150"/>
                    <a:pt x="315" y="148"/>
                    <a:pt x="314" y="148"/>
                  </a:cubicBezTo>
                  <a:lnTo>
                    <a:pt x="314" y="146"/>
                  </a:lnTo>
                  <a:cubicBezTo>
                    <a:pt x="313" y="133"/>
                    <a:pt x="312" y="120"/>
                    <a:pt x="309" y="107"/>
                  </a:cubicBezTo>
                  <a:cubicBezTo>
                    <a:pt x="309" y="105"/>
                    <a:pt x="308" y="101"/>
                    <a:pt x="307" y="99"/>
                  </a:cubicBezTo>
                  <a:lnTo>
                    <a:pt x="292" y="66"/>
                  </a:lnTo>
                  <a:cubicBezTo>
                    <a:pt x="286" y="57"/>
                    <a:pt x="278" y="48"/>
                    <a:pt x="271" y="39"/>
                  </a:cubicBezTo>
                  <a:cubicBezTo>
                    <a:pt x="262" y="32"/>
                    <a:pt x="253" y="24"/>
                    <a:pt x="243" y="18"/>
                  </a:cubicBezTo>
                  <a:cubicBezTo>
                    <a:pt x="228" y="7"/>
                    <a:pt x="211" y="2"/>
                    <a:pt x="193" y="2"/>
                  </a:cubicBezTo>
                  <a:cubicBezTo>
                    <a:pt x="188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38"/>
            <p:cNvSpPr/>
            <p:nvPr/>
          </p:nvSpPr>
          <p:spPr>
            <a:xfrm>
              <a:off x="2823464" y="388455"/>
              <a:ext cx="18577" cy="39854"/>
            </a:xfrm>
            <a:custGeom>
              <a:rect b="b" l="l" r="r" t="t"/>
              <a:pathLst>
                <a:path extrusionOk="0" h="1004" w="468">
                  <a:moveTo>
                    <a:pt x="252" y="1"/>
                  </a:moveTo>
                  <a:cubicBezTo>
                    <a:pt x="229" y="1"/>
                    <a:pt x="206" y="6"/>
                    <a:pt x="187" y="15"/>
                  </a:cubicBezTo>
                  <a:cubicBezTo>
                    <a:pt x="93" y="60"/>
                    <a:pt x="57" y="166"/>
                    <a:pt x="34" y="262"/>
                  </a:cubicBezTo>
                  <a:cubicBezTo>
                    <a:pt x="11" y="366"/>
                    <a:pt x="1" y="476"/>
                    <a:pt x="7" y="582"/>
                  </a:cubicBezTo>
                  <a:cubicBezTo>
                    <a:pt x="13" y="679"/>
                    <a:pt x="20" y="814"/>
                    <a:pt x="94" y="887"/>
                  </a:cubicBezTo>
                  <a:cubicBezTo>
                    <a:pt x="103" y="895"/>
                    <a:pt x="112" y="902"/>
                    <a:pt x="123" y="909"/>
                  </a:cubicBezTo>
                  <a:cubicBezTo>
                    <a:pt x="126" y="914"/>
                    <a:pt x="127" y="920"/>
                    <a:pt x="129" y="926"/>
                  </a:cubicBezTo>
                  <a:cubicBezTo>
                    <a:pt x="159" y="976"/>
                    <a:pt x="211" y="1003"/>
                    <a:pt x="265" y="1003"/>
                  </a:cubicBezTo>
                  <a:cubicBezTo>
                    <a:pt x="303" y="1003"/>
                    <a:pt x="341" y="989"/>
                    <a:pt x="372" y="960"/>
                  </a:cubicBezTo>
                  <a:cubicBezTo>
                    <a:pt x="425" y="906"/>
                    <a:pt x="438" y="822"/>
                    <a:pt x="450" y="752"/>
                  </a:cubicBezTo>
                  <a:cubicBezTo>
                    <a:pt x="463" y="674"/>
                    <a:pt x="467" y="595"/>
                    <a:pt x="464" y="515"/>
                  </a:cubicBezTo>
                  <a:cubicBezTo>
                    <a:pt x="456" y="357"/>
                    <a:pt x="417" y="205"/>
                    <a:pt x="352" y="59"/>
                  </a:cubicBezTo>
                  <a:cubicBezTo>
                    <a:pt x="334" y="18"/>
                    <a:pt x="293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38"/>
            <p:cNvSpPr/>
            <p:nvPr/>
          </p:nvSpPr>
          <p:spPr>
            <a:xfrm>
              <a:off x="2720535" y="457604"/>
              <a:ext cx="40330" cy="22904"/>
            </a:xfrm>
            <a:custGeom>
              <a:rect b="b" l="l" r="r" t="t"/>
              <a:pathLst>
                <a:path extrusionOk="0" h="577" w="1016">
                  <a:moveTo>
                    <a:pt x="483" y="0"/>
                  </a:moveTo>
                  <a:cubicBezTo>
                    <a:pt x="412" y="0"/>
                    <a:pt x="342" y="12"/>
                    <a:pt x="277" y="35"/>
                  </a:cubicBezTo>
                  <a:cubicBezTo>
                    <a:pt x="240" y="46"/>
                    <a:pt x="204" y="57"/>
                    <a:pt x="168" y="73"/>
                  </a:cubicBezTo>
                  <a:cubicBezTo>
                    <a:pt x="137" y="88"/>
                    <a:pt x="115" y="109"/>
                    <a:pt x="101" y="134"/>
                  </a:cubicBezTo>
                  <a:cubicBezTo>
                    <a:pt x="53" y="173"/>
                    <a:pt x="6" y="223"/>
                    <a:pt x="3" y="286"/>
                  </a:cubicBezTo>
                  <a:cubicBezTo>
                    <a:pt x="1" y="372"/>
                    <a:pt x="64" y="421"/>
                    <a:pt x="133" y="457"/>
                  </a:cubicBezTo>
                  <a:cubicBezTo>
                    <a:pt x="253" y="521"/>
                    <a:pt x="382" y="557"/>
                    <a:pt x="516" y="572"/>
                  </a:cubicBezTo>
                  <a:cubicBezTo>
                    <a:pt x="549" y="575"/>
                    <a:pt x="581" y="577"/>
                    <a:pt x="614" y="577"/>
                  </a:cubicBezTo>
                  <a:cubicBezTo>
                    <a:pt x="643" y="577"/>
                    <a:pt x="673" y="575"/>
                    <a:pt x="701" y="573"/>
                  </a:cubicBezTo>
                  <a:cubicBezTo>
                    <a:pt x="769" y="567"/>
                    <a:pt x="851" y="561"/>
                    <a:pt x="913" y="527"/>
                  </a:cubicBezTo>
                  <a:cubicBezTo>
                    <a:pt x="987" y="486"/>
                    <a:pt x="1016" y="401"/>
                    <a:pt x="996" y="319"/>
                  </a:cubicBezTo>
                  <a:cubicBezTo>
                    <a:pt x="978" y="245"/>
                    <a:pt x="924" y="193"/>
                    <a:pt x="866" y="147"/>
                  </a:cubicBezTo>
                  <a:cubicBezTo>
                    <a:pt x="864" y="145"/>
                    <a:pt x="861" y="143"/>
                    <a:pt x="858" y="142"/>
                  </a:cubicBezTo>
                  <a:cubicBezTo>
                    <a:pt x="853" y="131"/>
                    <a:pt x="845" y="121"/>
                    <a:pt x="836" y="115"/>
                  </a:cubicBezTo>
                  <a:cubicBezTo>
                    <a:pt x="735" y="38"/>
                    <a:pt x="609" y="0"/>
                    <a:pt x="4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38"/>
            <p:cNvSpPr/>
            <p:nvPr/>
          </p:nvSpPr>
          <p:spPr>
            <a:xfrm>
              <a:off x="3534162" y="569186"/>
              <a:ext cx="20205" cy="9606"/>
            </a:xfrm>
            <a:custGeom>
              <a:rect b="b" l="l" r="r" t="t"/>
              <a:pathLst>
                <a:path extrusionOk="0" h="242" w="509">
                  <a:moveTo>
                    <a:pt x="99" y="1"/>
                  </a:moveTo>
                  <a:cubicBezTo>
                    <a:pt x="53" y="1"/>
                    <a:pt x="14" y="41"/>
                    <a:pt x="7" y="86"/>
                  </a:cubicBezTo>
                  <a:cubicBezTo>
                    <a:pt x="0" y="131"/>
                    <a:pt x="29" y="188"/>
                    <a:pt x="78" y="196"/>
                  </a:cubicBezTo>
                  <a:cubicBezTo>
                    <a:pt x="135" y="205"/>
                    <a:pt x="192" y="214"/>
                    <a:pt x="248" y="224"/>
                  </a:cubicBezTo>
                  <a:cubicBezTo>
                    <a:pt x="285" y="228"/>
                    <a:pt x="321" y="236"/>
                    <a:pt x="358" y="241"/>
                  </a:cubicBezTo>
                  <a:cubicBezTo>
                    <a:pt x="363" y="241"/>
                    <a:pt x="368" y="241"/>
                    <a:pt x="373" y="241"/>
                  </a:cubicBezTo>
                  <a:cubicBezTo>
                    <a:pt x="432" y="241"/>
                    <a:pt x="493" y="208"/>
                    <a:pt x="501" y="144"/>
                  </a:cubicBezTo>
                  <a:cubicBezTo>
                    <a:pt x="509" y="106"/>
                    <a:pt x="490" y="70"/>
                    <a:pt x="460" y="46"/>
                  </a:cubicBezTo>
                  <a:cubicBezTo>
                    <a:pt x="437" y="28"/>
                    <a:pt x="407" y="19"/>
                    <a:pt x="379" y="16"/>
                  </a:cubicBezTo>
                  <a:cubicBezTo>
                    <a:pt x="347" y="11"/>
                    <a:pt x="314" y="11"/>
                    <a:pt x="280" y="8"/>
                  </a:cubicBezTo>
                  <a:lnTo>
                    <a:pt x="104" y="1"/>
                  </a:lnTo>
                  <a:cubicBezTo>
                    <a:pt x="103" y="1"/>
                    <a:pt x="101" y="1"/>
                    <a:pt x="9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38"/>
            <p:cNvSpPr/>
            <p:nvPr/>
          </p:nvSpPr>
          <p:spPr>
            <a:xfrm>
              <a:off x="3548135" y="557476"/>
              <a:ext cx="17466" cy="9686"/>
            </a:xfrm>
            <a:custGeom>
              <a:rect b="b" l="l" r="r" t="t"/>
              <a:pathLst>
                <a:path extrusionOk="0" h="244" w="440">
                  <a:moveTo>
                    <a:pt x="185" y="1"/>
                  </a:moveTo>
                  <a:cubicBezTo>
                    <a:pt x="161" y="1"/>
                    <a:pt x="137" y="1"/>
                    <a:pt x="113" y="2"/>
                  </a:cubicBezTo>
                  <a:cubicBezTo>
                    <a:pt x="84" y="4"/>
                    <a:pt x="55" y="15"/>
                    <a:pt x="34" y="36"/>
                  </a:cubicBezTo>
                  <a:cubicBezTo>
                    <a:pt x="14" y="54"/>
                    <a:pt x="0" y="86"/>
                    <a:pt x="1" y="115"/>
                  </a:cubicBezTo>
                  <a:cubicBezTo>
                    <a:pt x="3" y="177"/>
                    <a:pt x="50" y="224"/>
                    <a:pt x="113" y="227"/>
                  </a:cubicBezTo>
                  <a:cubicBezTo>
                    <a:pt x="150" y="228"/>
                    <a:pt x="187" y="231"/>
                    <a:pt x="224" y="235"/>
                  </a:cubicBezTo>
                  <a:lnTo>
                    <a:pt x="224" y="235"/>
                  </a:lnTo>
                  <a:cubicBezTo>
                    <a:pt x="231" y="236"/>
                    <a:pt x="239" y="237"/>
                    <a:pt x="246" y="238"/>
                  </a:cubicBezTo>
                  <a:lnTo>
                    <a:pt x="246" y="238"/>
                  </a:lnTo>
                  <a:lnTo>
                    <a:pt x="241" y="237"/>
                  </a:lnTo>
                  <a:lnTo>
                    <a:pt x="241" y="237"/>
                  </a:lnTo>
                  <a:cubicBezTo>
                    <a:pt x="243" y="238"/>
                    <a:pt x="245" y="238"/>
                    <a:pt x="247" y="238"/>
                  </a:cubicBezTo>
                  <a:lnTo>
                    <a:pt x="247" y="238"/>
                  </a:lnTo>
                  <a:cubicBezTo>
                    <a:pt x="246" y="238"/>
                    <a:pt x="246" y="238"/>
                    <a:pt x="246" y="238"/>
                  </a:cubicBezTo>
                  <a:lnTo>
                    <a:pt x="246" y="238"/>
                  </a:lnTo>
                  <a:lnTo>
                    <a:pt x="250" y="239"/>
                  </a:lnTo>
                  <a:cubicBezTo>
                    <a:pt x="249" y="239"/>
                    <a:pt x="248" y="238"/>
                    <a:pt x="247" y="238"/>
                  </a:cubicBezTo>
                  <a:lnTo>
                    <a:pt x="247" y="238"/>
                  </a:lnTo>
                  <a:cubicBezTo>
                    <a:pt x="262" y="240"/>
                    <a:pt x="277" y="241"/>
                    <a:pt x="293" y="243"/>
                  </a:cubicBezTo>
                  <a:cubicBezTo>
                    <a:pt x="298" y="243"/>
                    <a:pt x="303" y="243"/>
                    <a:pt x="307" y="243"/>
                  </a:cubicBezTo>
                  <a:cubicBezTo>
                    <a:pt x="319" y="243"/>
                    <a:pt x="330" y="242"/>
                    <a:pt x="342" y="238"/>
                  </a:cubicBezTo>
                  <a:cubicBezTo>
                    <a:pt x="363" y="229"/>
                    <a:pt x="386" y="220"/>
                    <a:pt x="401" y="204"/>
                  </a:cubicBezTo>
                  <a:cubicBezTo>
                    <a:pt x="427" y="178"/>
                    <a:pt x="440" y="136"/>
                    <a:pt x="428" y="100"/>
                  </a:cubicBezTo>
                  <a:cubicBezTo>
                    <a:pt x="422" y="79"/>
                    <a:pt x="410" y="60"/>
                    <a:pt x="392" y="46"/>
                  </a:cubicBezTo>
                  <a:cubicBezTo>
                    <a:pt x="372" y="30"/>
                    <a:pt x="354" y="16"/>
                    <a:pt x="328" y="12"/>
                  </a:cubicBezTo>
                  <a:cubicBezTo>
                    <a:pt x="280" y="3"/>
                    <a:pt x="233" y="1"/>
                    <a:pt x="185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38"/>
            <p:cNvSpPr/>
            <p:nvPr/>
          </p:nvSpPr>
          <p:spPr>
            <a:xfrm>
              <a:off x="3416784" y="654451"/>
              <a:ext cx="21078" cy="13377"/>
            </a:xfrm>
            <a:custGeom>
              <a:rect b="b" l="l" r="r" t="t"/>
              <a:pathLst>
                <a:path extrusionOk="0" h="337" w="531">
                  <a:moveTo>
                    <a:pt x="401" y="1"/>
                  </a:moveTo>
                  <a:cubicBezTo>
                    <a:pt x="365" y="1"/>
                    <a:pt x="327" y="15"/>
                    <a:pt x="295" y="31"/>
                  </a:cubicBezTo>
                  <a:cubicBezTo>
                    <a:pt x="250" y="53"/>
                    <a:pt x="204" y="74"/>
                    <a:pt x="157" y="94"/>
                  </a:cubicBezTo>
                  <a:cubicBezTo>
                    <a:pt x="134" y="104"/>
                    <a:pt x="110" y="114"/>
                    <a:pt x="86" y="123"/>
                  </a:cubicBezTo>
                  <a:cubicBezTo>
                    <a:pt x="58" y="134"/>
                    <a:pt x="36" y="146"/>
                    <a:pt x="20" y="172"/>
                  </a:cubicBezTo>
                  <a:cubicBezTo>
                    <a:pt x="8" y="196"/>
                    <a:pt x="1" y="230"/>
                    <a:pt x="10" y="256"/>
                  </a:cubicBezTo>
                  <a:cubicBezTo>
                    <a:pt x="24" y="300"/>
                    <a:pt x="67" y="336"/>
                    <a:pt x="114" y="336"/>
                  </a:cubicBezTo>
                  <a:cubicBezTo>
                    <a:pt x="123" y="336"/>
                    <a:pt x="133" y="335"/>
                    <a:pt x="142" y="332"/>
                  </a:cubicBezTo>
                  <a:cubicBezTo>
                    <a:pt x="193" y="314"/>
                    <a:pt x="243" y="296"/>
                    <a:pt x="292" y="276"/>
                  </a:cubicBezTo>
                  <a:cubicBezTo>
                    <a:pt x="356" y="252"/>
                    <a:pt x="426" y="230"/>
                    <a:pt x="473" y="181"/>
                  </a:cubicBezTo>
                  <a:cubicBezTo>
                    <a:pt x="531" y="123"/>
                    <a:pt x="513" y="30"/>
                    <a:pt x="436" y="6"/>
                  </a:cubicBezTo>
                  <a:cubicBezTo>
                    <a:pt x="425" y="2"/>
                    <a:pt x="413" y="1"/>
                    <a:pt x="40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38"/>
            <p:cNvSpPr/>
            <p:nvPr/>
          </p:nvSpPr>
          <p:spPr>
            <a:xfrm>
              <a:off x="3430916" y="640399"/>
              <a:ext cx="17069" cy="10321"/>
            </a:xfrm>
            <a:custGeom>
              <a:rect b="b" l="l" r="r" t="t"/>
              <a:pathLst>
                <a:path extrusionOk="0" h="260" w="430">
                  <a:moveTo>
                    <a:pt x="293" y="0"/>
                  </a:moveTo>
                  <a:cubicBezTo>
                    <a:pt x="264" y="0"/>
                    <a:pt x="237" y="6"/>
                    <a:pt x="210" y="10"/>
                  </a:cubicBezTo>
                  <a:cubicBezTo>
                    <a:pt x="170" y="18"/>
                    <a:pt x="131" y="24"/>
                    <a:pt x="90" y="32"/>
                  </a:cubicBezTo>
                  <a:cubicBezTo>
                    <a:pt x="63" y="37"/>
                    <a:pt x="34" y="62"/>
                    <a:pt x="22" y="86"/>
                  </a:cubicBezTo>
                  <a:cubicBezTo>
                    <a:pt x="7" y="110"/>
                    <a:pt x="1" y="146"/>
                    <a:pt x="9" y="175"/>
                  </a:cubicBezTo>
                  <a:cubicBezTo>
                    <a:pt x="18" y="203"/>
                    <a:pt x="35" y="229"/>
                    <a:pt x="63" y="244"/>
                  </a:cubicBezTo>
                  <a:cubicBezTo>
                    <a:pt x="82" y="254"/>
                    <a:pt x="101" y="259"/>
                    <a:pt x="121" y="259"/>
                  </a:cubicBezTo>
                  <a:cubicBezTo>
                    <a:pt x="131" y="259"/>
                    <a:pt x="142" y="258"/>
                    <a:pt x="153" y="255"/>
                  </a:cubicBezTo>
                  <a:cubicBezTo>
                    <a:pt x="193" y="248"/>
                    <a:pt x="232" y="240"/>
                    <a:pt x="273" y="233"/>
                  </a:cubicBezTo>
                  <a:cubicBezTo>
                    <a:pt x="299" y="227"/>
                    <a:pt x="327" y="221"/>
                    <a:pt x="351" y="207"/>
                  </a:cubicBezTo>
                  <a:cubicBezTo>
                    <a:pt x="378" y="191"/>
                    <a:pt x="402" y="167"/>
                    <a:pt x="418" y="141"/>
                  </a:cubicBezTo>
                  <a:cubicBezTo>
                    <a:pt x="426" y="125"/>
                    <a:pt x="430" y="98"/>
                    <a:pt x="425" y="81"/>
                  </a:cubicBezTo>
                  <a:cubicBezTo>
                    <a:pt x="418" y="60"/>
                    <a:pt x="405" y="45"/>
                    <a:pt x="387" y="32"/>
                  </a:cubicBezTo>
                  <a:cubicBezTo>
                    <a:pt x="362" y="14"/>
                    <a:pt x="325" y="0"/>
                    <a:pt x="2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38"/>
            <p:cNvSpPr/>
            <p:nvPr/>
          </p:nvSpPr>
          <p:spPr>
            <a:xfrm>
              <a:off x="3522135" y="628848"/>
              <a:ext cx="13695" cy="14012"/>
            </a:xfrm>
            <a:custGeom>
              <a:rect b="b" l="l" r="r" t="t"/>
              <a:pathLst>
                <a:path extrusionOk="0" h="353" w="345">
                  <a:moveTo>
                    <a:pt x="172" y="1"/>
                  </a:moveTo>
                  <a:cubicBezTo>
                    <a:pt x="156" y="1"/>
                    <a:pt x="140" y="3"/>
                    <a:pt x="126" y="7"/>
                  </a:cubicBezTo>
                  <a:cubicBezTo>
                    <a:pt x="98" y="14"/>
                    <a:pt x="69" y="31"/>
                    <a:pt x="49" y="52"/>
                  </a:cubicBezTo>
                  <a:cubicBezTo>
                    <a:pt x="39" y="64"/>
                    <a:pt x="28" y="76"/>
                    <a:pt x="21" y="90"/>
                  </a:cubicBezTo>
                  <a:cubicBezTo>
                    <a:pt x="8" y="118"/>
                    <a:pt x="2" y="133"/>
                    <a:pt x="0" y="165"/>
                  </a:cubicBezTo>
                  <a:cubicBezTo>
                    <a:pt x="0" y="171"/>
                    <a:pt x="1" y="176"/>
                    <a:pt x="2" y="182"/>
                  </a:cubicBezTo>
                  <a:cubicBezTo>
                    <a:pt x="2" y="187"/>
                    <a:pt x="1" y="192"/>
                    <a:pt x="2" y="198"/>
                  </a:cubicBezTo>
                  <a:cubicBezTo>
                    <a:pt x="4" y="209"/>
                    <a:pt x="5" y="224"/>
                    <a:pt x="8" y="235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7" y="281"/>
                    <a:pt x="38" y="292"/>
                    <a:pt x="44" y="301"/>
                  </a:cubicBezTo>
                  <a:cubicBezTo>
                    <a:pt x="47" y="305"/>
                    <a:pt x="49" y="307"/>
                    <a:pt x="53" y="310"/>
                  </a:cubicBezTo>
                  <a:cubicBezTo>
                    <a:pt x="74" y="327"/>
                    <a:pt x="95" y="341"/>
                    <a:pt x="122" y="348"/>
                  </a:cubicBezTo>
                  <a:cubicBezTo>
                    <a:pt x="136" y="350"/>
                    <a:pt x="148" y="353"/>
                    <a:pt x="163" y="353"/>
                  </a:cubicBezTo>
                  <a:cubicBezTo>
                    <a:pt x="177" y="353"/>
                    <a:pt x="192" y="350"/>
                    <a:pt x="205" y="348"/>
                  </a:cubicBezTo>
                  <a:cubicBezTo>
                    <a:pt x="210" y="347"/>
                    <a:pt x="214" y="347"/>
                    <a:pt x="218" y="344"/>
                  </a:cubicBezTo>
                  <a:cubicBezTo>
                    <a:pt x="230" y="339"/>
                    <a:pt x="245" y="334"/>
                    <a:pt x="256" y="328"/>
                  </a:cubicBezTo>
                  <a:cubicBezTo>
                    <a:pt x="268" y="322"/>
                    <a:pt x="280" y="311"/>
                    <a:pt x="289" y="303"/>
                  </a:cubicBezTo>
                  <a:cubicBezTo>
                    <a:pt x="300" y="294"/>
                    <a:pt x="307" y="284"/>
                    <a:pt x="317" y="271"/>
                  </a:cubicBezTo>
                  <a:cubicBezTo>
                    <a:pt x="319" y="266"/>
                    <a:pt x="322" y="263"/>
                    <a:pt x="323" y="259"/>
                  </a:cubicBezTo>
                  <a:cubicBezTo>
                    <a:pt x="328" y="248"/>
                    <a:pt x="336" y="234"/>
                    <a:pt x="339" y="221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38"/>
            <p:cNvSpPr/>
            <p:nvPr/>
          </p:nvSpPr>
          <p:spPr>
            <a:xfrm>
              <a:off x="3634313" y="776235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6" y="1"/>
                    <a:pt x="140" y="3"/>
                    <a:pt x="127" y="7"/>
                  </a:cubicBezTo>
                  <a:cubicBezTo>
                    <a:pt x="98" y="14"/>
                    <a:pt x="69" y="31"/>
                    <a:pt x="50" y="52"/>
                  </a:cubicBezTo>
                  <a:cubicBezTo>
                    <a:pt x="39" y="63"/>
                    <a:pt x="29" y="76"/>
                    <a:pt x="22" y="89"/>
                  </a:cubicBezTo>
                  <a:cubicBezTo>
                    <a:pt x="8" y="118"/>
                    <a:pt x="3" y="133"/>
                    <a:pt x="1" y="165"/>
                  </a:cubicBezTo>
                  <a:cubicBezTo>
                    <a:pt x="1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6" y="223"/>
                    <a:pt x="8" y="235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1"/>
                    <a:pt x="38" y="292"/>
                    <a:pt x="44" y="300"/>
                  </a:cubicBezTo>
                  <a:cubicBezTo>
                    <a:pt x="48" y="305"/>
                    <a:pt x="50" y="307"/>
                    <a:pt x="54" y="310"/>
                  </a:cubicBezTo>
                  <a:cubicBezTo>
                    <a:pt x="75" y="327"/>
                    <a:pt x="95" y="341"/>
                    <a:pt x="123" y="347"/>
                  </a:cubicBezTo>
                  <a:cubicBezTo>
                    <a:pt x="136" y="349"/>
                    <a:pt x="149" y="353"/>
                    <a:pt x="163" y="353"/>
                  </a:cubicBezTo>
                  <a:cubicBezTo>
                    <a:pt x="178" y="353"/>
                    <a:pt x="191" y="349"/>
                    <a:pt x="206" y="347"/>
                  </a:cubicBezTo>
                  <a:cubicBezTo>
                    <a:pt x="210" y="346"/>
                    <a:pt x="214" y="346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1"/>
                    <a:pt x="280" y="311"/>
                    <a:pt x="289" y="303"/>
                  </a:cubicBezTo>
                  <a:cubicBezTo>
                    <a:pt x="301" y="294"/>
                    <a:pt x="308" y="284"/>
                    <a:pt x="316" y="270"/>
                  </a:cubicBezTo>
                  <a:cubicBezTo>
                    <a:pt x="319" y="266"/>
                    <a:pt x="321" y="263"/>
                    <a:pt x="324" y="259"/>
                  </a:cubicBezTo>
                  <a:cubicBezTo>
                    <a:pt x="329" y="247"/>
                    <a:pt x="336" y="234"/>
                    <a:pt x="339" y="219"/>
                  </a:cubicBezTo>
                  <a:cubicBezTo>
                    <a:pt x="342" y="206"/>
                    <a:pt x="344" y="191"/>
                    <a:pt x="344" y="177"/>
                  </a:cubicBezTo>
                  <a:cubicBezTo>
                    <a:pt x="345" y="174"/>
                    <a:pt x="345" y="171"/>
                    <a:pt x="345" y="169"/>
                  </a:cubicBezTo>
                  <a:cubicBezTo>
                    <a:pt x="344" y="156"/>
                    <a:pt x="342" y="143"/>
                    <a:pt x="340" y="132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5" y="3"/>
                    <a:pt x="188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38"/>
            <p:cNvSpPr/>
            <p:nvPr/>
          </p:nvSpPr>
          <p:spPr>
            <a:xfrm>
              <a:off x="3772054" y="69148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3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9" y="14"/>
                    <a:pt x="70" y="31"/>
                    <a:pt x="51" y="52"/>
                  </a:cubicBezTo>
                  <a:cubicBezTo>
                    <a:pt x="40" y="63"/>
                    <a:pt x="30" y="76"/>
                    <a:pt x="22" y="89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0"/>
                    <a:pt x="2" y="176"/>
                    <a:pt x="4" y="182"/>
                  </a:cubicBezTo>
                  <a:cubicBezTo>
                    <a:pt x="4" y="187"/>
                    <a:pt x="2" y="192"/>
                    <a:pt x="4" y="197"/>
                  </a:cubicBezTo>
                  <a:cubicBezTo>
                    <a:pt x="5" y="209"/>
                    <a:pt x="6" y="223"/>
                    <a:pt x="9" y="235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1"/>
                    <a:pt x="38" y="292"/>
                    <a:pt x="46" y="301"/>
                  </a:cubicBezTo>
                  <a:cubicBezTo>
                    <a:pt x="48" y="305"/>
                    <a:pt x="51" y="307"/>
                    <a:pt x="54" y="310"/>
                  </a:cubicBezTo>
                  <a:cubicBezTo>
                    <a:pt x="75" y="327"/>
                    <a:pt x="96" y="341"/>
                    <a:pt x="124" y="347"/>
                  </a:cubicBezTo>
                  <a:cubicBezTo>
                    <a:pt x="136" y="349"/>
                    <a:pt x="150" y="353"/>
                    <a:pt x="163" y="353"/>
                  </a:cubicBezTo>
                  <a:cubicBezTo>
                    <a:pt x="178" y="353"/>
                    <a:pt x="192" y="349"/>
                    <a:pt x="207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39"/>
                    <a:pt x="246" y="334"/>
                    <a:pt x="257" y="328"/>
                  </a:cubicBezTo>
                  <a:cubicBezTo>
                    <a:pt x="270" y="321"/>
                    <a:pt x="281" y="311"/>
                    <a:pt x="290" y="303"/>
                  </a:cubicBezTo>
                  <a:cubicBezTo>
                    <a:pt x="302" y="294"/>
                    <a:pt x="308" y="284"/>
                    <a:pt x="317" y="270"/>
                  </a:cubicBezTo>
                  <a:cubicBezTo>
                    <a:pt x="320" y="266"/>
                    <a:pt x="323" y="263"/>
                    <a:pt x="324" y="259"/>
                  </a:cubicBezTo>
                  <a:cubicBezTo>
                    <a:pt x="329" y="247"/>
                    <a:pt x="337" y="233"/>
                    <a:pt x="339" y="219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6" y="174"/>
                    <a:pt x="346" y="171"/>
                    <a:pt x="346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3" y="102"/>
                    <a:pt x="317" y="77"/>
                    <a:pt x="297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50" y="18"/>
                    <a:pt x="234" y="13"/>
                    <a:pt x="220" y="8"/>
                  </a:cubicBezTo>
                  <a:cubicBezTo>
                    <a:pt x="206" y="3"/>
                    <a:pt x="189" y="1"/>
                    <a:pt x="1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38"/>
            <p:cNvSpPr/>
            <p:nvPr/>
          </p:nvSpPr>
          <p:spPr>
            <a:xfrm>
              <a:off x="3797102" y="685532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3" y="1"/>
                  </a:moveTo>
                  <a:cubicBezTo>
                    <a:pt x="157" y="1"/>
                    <a:pt x="142" y="3"/>
                    <a:pt x="128" y="7"/>
                  </a:cubicBezTo>
                  <a:cubicBezTo>
                    <a:pt x="99" y="14"/>
                    <a:pt x="71" y="31"/>
                    <a:pt x="51" y="53"/>
                  </a:cubicBezTo>
                  <a:cubicBezTo>
                    <a:pt x="41" y="64"/>
                    <a:pt x="30" y="76"/>
                    <a:pt x="22" y="90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0"/>
                    <a:pt x="3" y="176"/>
                    <a:pt x="4" y="183"/>
                  </a:cubicBezTo>
                  <a:cubicBezTo>
                    <a:pt x="4" y="187"/>
                    <a:pt x="3" y="193"/>
                    <a:pt x="4" y="198"/>
                  </a:cubicBezTo>
                  <a:cubicBezTo>
                    <a:pt x="5" y="210"/>
                    <a:pt x="6" y="225"/>
                    <a:pt x="9" y="236"/>
                  </a:cubicBezTo>
                  <a:cubicBezTo>
                    <a:pt x="13" y="247"/>
                    <a:pt x="19" y="259"/>
                    <a:pt x="24" y="270"/>
                  </a:cubicBezTo>
                  <a:cubicBezTo>
                    <a:pt x="29" y="281"/>
                    <a:pt x="39" y="293"/>
                    <a:pt x="46" y="301"/>
                  </a:cubicBezTo>
                  <a:cubicBezTo>
                    <a:pt x="48" y="305"/>
                    <a:pt x="51" y="307"/>
                    <a:pt x="55" y="310"/>
                  </a:cubicBezTo>
                  <a:cubicBezTo>
                    <a:pt x="76" y="327"/>
                    <a:pt x="97" y="341"/>
                    <a:pt x="124" y="347"/>
                  </a:cubicBezTo>
                  <a:cubicBezTo>
                    <a:pt x="136" y="351"/>
                    <a:pt x="150" y="353"/>
                    <a:pt x="164" y="353"/>
                  </a:cubicBezTo>
                  <a:cubicBezTo>
                    <a:pt x="178" y="353"/>
                    <a:pt x="193" y="351"/>
                    <a:pt x="207" y="347"/>
                  </a:cubicBezTo>
                  <a:cubicBezTo>
                    <a:pt x="211" y="346"/>
                    <a:pt x="214" y="346"/>
                    <a:pt x="219" y="345"/>
                  </a:cubicBezTo>
                  <a:cubicBezTo>
                    <a:pt x="232" y="340"/>
                    <a:pt x="246" y="335"/>
                    <a:pt x="258" y="328"/>
                  </a:cubicBezTo>
                  <a:cubicBezTo>
                    <a:pt x="270" y="321"/>
                    <a:pt x="281" y="311"/>
                    <a:pt x="290" y="304"/>
                  </a:cubicBezTo>
                  <a:cubicBezTo>
                    <a:pt x="302" y="294"/>
                    <a:pt x="308" y="284"/>
                    <a:pt x="318" y="270"/>
                  </a:cubicBezTo>
                  <a:cubicBezTo>
                    <a:pt x="321" y="267"/>
                    <a:pt x="323" y="263"/>
                    <a:pt x="324" y="259"/>
                  </a:cubicBezTo>
                  <a:cubicBezTo>
                    <a:pt x="329" y="247"/>
                    <a:pt x="337" y="235"/>
                    <a:pt x="339" y="220"/>
                  </a:cubicBezTo>
                  <a:cubicBezTo>
                    <a:pt x="344" y="206"/>
                    <a:pt x="345" y="191"/>
                    <a:pt x="345" y="177"/>
                  </a:cubicBezTo>
                  <a:cubicBezTo>
                    <a:pt x="347" y="175"/>
                    <a:pt x="347" y="172"/>
                    <a:pt x="347" y="169"/>
                  </a:cubicBezTo>
                  <a:cubicBezTo>
                    <a:pt x="345" y="157"/>
                    <a:pt x="344" y="143"/>
                    <a:pt x="341" y="132"/>
                  </a:cubicBezTo>
                  <a:cubicBezTo>
                    <a:pt x="333" y="102"/>
                    <a:pt x="318" y="77"/>
                    <a:pt x="297" y="55"/>
                  </a:cubicBezTo>
                  <a:cubicBezTo>
                    <a:pt x="287" y="44"/>
                    <a:pt x="274" y="35"/>
                    <a:pt x="263" y="28"/>
                  </a:cubicBezTo>
                  <a:cubicBezTo>
                    <a:pt x="250" y="18"/>
                    <a:pt x="234" y="13"/>
                    <a:pt x="220" y="8"/>
                  </a:cubicBezTo>
                  <a:cubicBezTo>
                    <a:pt x="206" y="3"/>
                    <a:pt x="189" y="1"/>
                    <a:pt x="1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38"/>
            <p:cNvSpPr/>
            <p:nvPr/>
          </p:nvSpPr>
          <p:spPr>
            <a:xfrm>
              <a:off x="3666466" y="764922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3" y="0"/>
                  </a:moveTo>
                  <a:cubicBezTo>
                    <a:pt x="157" y="0"/>
                    <a:pt x="142" y="2"/>
                    <a:pt x="128" y="6"/>
                  </a:cubicBezTo>
                  <a:cubicBezTo>
                    <a:pt x="99" y="14"/>
                    <a:pt x="71" y="31"/>
                    <a:pt x="51" y="52"/>
                  </a:cubicBezTo>
                  <a:cubicBezTo>
                    <a:pt x="41" y="64"/>
                    <a:pt x="30" y="75"/>
                    <a:pt x="22" y="90"/>
                  </a:cubicBezTo>
                  <a:cubicBezTo>
                    <a:pt x="9" y="118"/>
                    <a:pt x="4" y="132"/>
                    <a:pt x="1" y="165"/>
                  </a:cubicBezTo>
                  <a:cubicBezTo>
                    <a:pt x="1" y="170"/>
                    <a:pt x="3" y="175"/>
                    <a:pt x="4" y="182"/>
                  </a:cubicBezTo>
                  <a:cubicBezTo>
                    <a:pt x="4" y="188"/>
                    <a:pt x="3" y="193"/>
                    <a:pt x="4" y="198"/>
                  </a:cubicBezTo>
                  <a:cubicBezTo>
                    <a:pt x="5" y="210"/>
                    <a:pt x="6" y="224"/>
                    <a:pt x="9" y="236"/>
                  </a:cubicBezTo>
                  <a:cubicBezTo>
                    <a:pt x="13" y="247"/>
                    <a:pt x="19" y="258"/>
                    <a:pt x="24" y="270"/>
                  </a:cubicBezTo>
                  <a:cubicBezTo>
                    <a:pt x="29" y="281"/>
                    <a:pt x="39" y="293"/>
                    <a:pt x="46" y="300"/>
                  </a:cubicBezTo>
                  <a:cubicBezTo>
                    <a:pt x="48" y="304"/>
                    <a:pt x="51" y="307"/>
                    <a:pt x="55" y="309"/>
                  </a:cubicBezTo>
                  <a:cubicBezTo>
                    <a:pt x="76" y="326"/>
                    <a:pt x="97" y="341"/>
                    <a:pt x="124" y="347"/>
                  </a:cubicBezTo>
                  <a:cubicBezTo>
                    <a:pt x="136" y="350"/>
                    <a:pt x="150" y="352"/>
                    <a:pt x="164" y="352"/>
                  </a:cubicBezTo>
                  <a:cubicBezTo>
                    <a:pt x="178" y="352"/>
                    <a:pt x="193" y="350"/>
                    <a:pt x="207" y="347"/>
                  </a:cubicBezTo>
                  <a:cubicBezTo>
                    <a:pt x="211" y="346"/>
                    <a:pt x="214" y="346"/>
                    <a:pt x="219" y="345"/>
                  </a:cubicBezTo>
                  <a:cubicBezTo>
                    <a:pt x="232" y="340"/>
                    <a:pt x="246" y="334"/>
                    <a:pt x="258" y="327"/>
                  </a:cubicBezTo>
                  <a:cubicBezTo>
                    <a:pt x="270" y="321"/>
                    <a:pt x="281" y="311"/>
                    <a:pt x="290" y="303"/>
                  </a:cubicBezTo>
                  <a:cubicBezTo>
                    <a:pt x="302" y="294"/>
                    <a:pt x="308" y="283"/>
                    <a:pt x="318" y="270"/>
                  </a:cubicBezTo>
                  <a:cubicBezTo>
                    <a:pt x="321" y="267"/>
                    <a:pt x="323" y="263"/>
                    <a:pt x="324" y="258"/>
                  </a:cubicBezTo>
                  <a:cubicBezTo>
                    <a:pt x="329" y="247"/>
                    <a:pt x="337" y="235"/>
                    <a:pt x="339" y="220"/>
                  </a:cubicBezTo>
                  <a:cubicBezTo>
                    <a:pt x="344" y="205"/>
                    <a:pt x="345" y="191"/>
                    <a:pt x="345" y="177"/>
                  </a:cubicBezTo>
                  <a:cubicBezTo>
                    <a:pt x="348" y="174"/>
                    <a:pt x="348" y="172"/>
                    <a:pt x="347" y="169"/>
                  </a:cubicBezTo>
                  <a:cubicBezTo>
                    <a:pt x="345" y="156"/>
                    <a:pt x="344" y="143"/>
                    <a:pt x="342" y="131"/>
                  </a:cubicBezTo>
                  <a:cubicBezTo>
                    <a:pt x="333" y="101"/>
                    <a:pt x="318" y="76"/>
                    <a:pt x="297" y="54"/>
                  </a:cubicBezTo>
                  <a:cubicBezTo>
                    <a:pt x="287" y="44"/>
                    <a:pt x="274" y="35"/>
                    <a:pt x="263" y="27"/>
                  </a:cubicBezTo>
                  <a:cubicBezTo>
                    <a:pt x="250" y="18"/>
                    <a:pt x="234" y="13"/>
                    <a:pt x="220" y="7"/>
                  </a:cubicBezTo>
                  <a:cubicBezTo>
                    <a:pt x="206" y="3"/>
                    <a:pt x="189" y="0"/>
                    <a:pt x="17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38"/>
            <p:cNvSpPr/>
            <p:nvPr/>
          </p:nvSpPr>
          <p:spPr>
            <a:xfrm>
              <a:off x="3770466" y="666637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6"/>
                    <a:pt x="21" y="89"/>
                  </a:cubicBezTo>
                  <a:cubicBezTo>
                    <a:pt x="9" y="118"/>
                    <a:pt x="3" y="132"/>
                    <a:pt x="0" y="165"/>
                  </a:cubicBezTo>
                  <a:cubicBezTo>
                    <a:pt x="0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5" y="224"/>
                    <a:pt x="9" y="235"/>
                  </a:cubicBezTo>
                  <a:cubicBezTo>
                    <a:pt x="13" y="246"/>
                    <a:pt x="17" y="259"/>
                    <a:pt x="23" y="270"/>
                  </a:cubicBezTo>
                  <a:cubicBezTo>
                    <a:pt x="28" y="281"/>
                    <a:pt x="39" y="292"/>
                    <a:pt x="45" y="301"/>
                  </a:cubicBezTo>
                  <a:cubicBezTo>
                    <a:pt x="47" y="304"/>
                    <a:pt x="50" y="307"/>
                    <a:pt x="54" y="309"/>
                  </a:cubicBezTo>
                  <a:cubicBezTo>
                    <a:pt x="75" y="327"/>
                    <a:pt x="95" y="340"/>
                    <a:pt x="123" y="347"/>
                  </a:cubicBezTo>
                  <a:cubicBezTo>
                    <a:pt x="136" y="350"/>
                    <a:pt x="149" y="353"/>
                    <a:pt x="164" y="353"/>
                  </a:cubicBezTo>
                  <a:cubicBezTo>
                    <a:pt x="177" y="353"/>
                    <a:pt x="192" y="350"/>
                    <a:pt x="206" y="347"/>
                  </a:cubicBezTo>
                  <a:cubicBezTo>
                    <a:pt x="211" y="345"/>
                    <a:pt x="214" y="345"/>
                    <a:pt x="218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3"/>
                    <a:pt x="307" y="283"/>
                    <a:pt x="317" y="270"/>
                  </a:cubicBezTo>
                  <a:cubicBezTo>
                    <a:pt x="320" y="266"/>
                    <a:pt x="322" y="262"/>
                    <a:pt x="323" y="259"/>
                  </a:cubicBezTo>
                  <a:cubicBezTo>
                    <a:pt x="328" y="246"/>
                    <a:pt x="337" y="234"/>
                    <a:pt x="339" y="219"/>
                  </a:cubicBezTo>
                  <a:cubicBezTo>
                    <a:pt x="343" y="205"/>
                    <a:pt x="344" y="191"/>
                    <a:pt x="344" y="177"/>
                  </a:cubicBezTo>
                  <a:cubicBezTo>
                    <a:pt x="346" y="175"/>
                    <a:pt x="346" y="171"/>
                    <a:pt x="346" y="168"/>
                  </a:cubicBezTo>
                  <a:cubicBezTo>
                    <a:pt x="344" y="156"/>
                    <a:pt x="343" y="142"/>
                    <a:pt x="341" y="131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3" y="12"/>
                    <a:pt x="219" y="8"/>
                  </a:cubicBezTo>
                  <a:cubicBezTo>
                    <a:pt x="205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38"/>
            <p:cNvSpPr/>
            <p:nvPr/>
          </p:nvSpPr>
          <p:spPr>
            <a:xfrm>
              <a:off x="3524596" y="864120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9" y="14"/>
                    <a:pt x="69" y="32"/>
                    <a:pt x="50" y="53"/>
                  </a:cubicBezTo>
                  <a:cubicBezTo>
                    <a:pt x="39" y="64"/>
                    <a:pt x="29" y="76"/>
                    <a:pt x="22" y="90"/>
                  </a:cubicBezTo>
                  <a:cubicBezTo>
                    <a:pt x="8" y="118"/>
                    <a:pt x="3" y="133"/>
                    <a:pt x="1" y="165"/>
                  </a:cubicBezTo>
                  <a:cubicBezTo>
                    <a:pt x="1" y="170"/>
                    <a:pt x="2" y="176"/>
                    <a:pt x="3" y="183"/>
                  </a:cubicBezTo>
                  <a:cubicBezTo>
                    <a:pt x="3" y="188"/>
                    <a:pt x="2" y="193"/>
                    <a:pt x="3" y="199"/>
                  </a:cubicBezTo>
                  <a:cubicBezTo>
                    <a:pt x="5" y="210"/>
                    <a:pt x="6" y="225"/>
                    <a:pt x="8" y="236"/>
                  </a:cubicBezTo>
                  <a:cubicBezTo>
                    <a:pt x="12" y="247"/>
                    <a:pt x="17" y="259"/>
                    <a:pt x="23" y="270"/>
                  </a:cubicBezTo>
                  <a:cubicBezTo>
                    <a:pt x="28" y="282"/>
                    <a:pt x="38" y="293"/>
                    <a:pt x="44" y="301"/>
                  </a:cubicBezTo>
                  <a:cubicBezTo>
                    <a:pt x="48" y="305"/>
                    <a:pt x="50" y="308"/>
                    <a:pt x="54" y="310"/>
                  </a:cubicBezTo>
                  <a:cubicBezTo>
                    <a:pt x="75" y="327"/>
                    <a:pt x="95" y="341"/>
                    <a:pt x="123" y="347"/>
                  </a:cubicBezTo>
                  <a:cubicBezTo>
                    <a:pt x="136" y="351"/>
                    <a:pt x="149" y="353"/>
                    <a:pt x="163" y="353"/>
                  </a:cubicBezTo>
                  <a:cubicBezTo>
                    <a:pt x="178" y="353"/>
                    <a:pt x="192" y="351"/>
                    <a:pt x="206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8" y="321"/>
                    <a:pt x="281" y="311"/>
                    <a:pt x="289" y="304"/>
                  </a:cubicBezTo>
                  <a:cubicBezTo>
                    <a:pt x="301" y="294"/>
                    <a:pt x="308" y="284"/>
                    <a:pt x="317" y="270"/>
                  </a:cubicBezTo>
                  <a:cubicBezTo>
                    <a:pt x="319" y="267"/>
                    <a:pt x="323" y="263"/>
                    <a:pt x="324" y="259"/>
                  </a:cubicBezTo>
                  <a:cubicBezTo>
                    <a:pt x="329" y="247"/>
                    <a:pt x="336" y="233"/>
                    <a:pt x="339" y="220"/>
                  </a:cubicBezTo>
                  <a:cubicBezTo>
                    <a:pt x="343" y="206"/>
                    <a:pt x="344" y="191"/>
                    <a:pt x="344" y="178"/>
                  </a:cubicBezTo>
                  <a:cubicBezTo>
                    <a:pt x="345" y="175"/>
                    <a:pt x="345" y="173"/>
                    <a:pt x="345" y="169"/>
                  </a:cubicBezTo>
                  <a:cubicBezTo>
                    <a:pt x="344" y="157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2" y="28"/>
                  </a:cubicBezTo>
                  <a:cubicBezTo>
                    <a:pt x="250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38"/>
            <p:cNvSpPr/>
            <p:nvPr/>
          </p:nvSpPr>
          <p:spPr>
            <a:xfrm>
              <a:off x="3499548" y="851021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7" y="14"/>
                    <a:pt x="69" y="31"/>
                    <a:pt x="50" y="52"/>
                  </a:cubicBezTo>
                  <a:cubicBezTo>
                    <a:pt x="39" y="63"/>
                    <a:pt x="29" y="76"/>
                    <a:pt x="21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0"/>
                    <a:pt x="2" y="175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6" y="223"/>
                    <a:pt x="8" y="235"/>
                  </a:cubicBezTo>
                  <a:cubicBezTo>
                    <a:pt x="12" y="246"/>
                    <a:pt x="17" y="259"/>
                    <a:pt x="22" y="270"/>
                  </a:cubicBezTo>
                  <a:cubicBezTo>
                    <a:pt x="28" y="281"/>
                    <a:pt x="38" y="292"/>
                    <a:pt x="44" y="300"/>
                  </a:cubicBezTo>
                  <a:cubicBezTo>
                    <a:pt x="46" y="304"/>
                    <a:pt x="50" y="307"/>
                    <a:pt x="54" y="309"/>
                  </a:cubicBezTo>
                  <a:cubicBezTo>
                    <a:pt x="75" y="327"/>
                    <a:pt x="95" y="342"/>
                    <a:pt x="122" y="347"/>
                  </a:cubicBezTo>
                  <a:cubicBezTo>
                    <a:pt x="136" y="349"/>
                    <a:pt x="148" y="353"/>
                    <a:pt x="163" y="353"/>
                  </a:cubicBezTo>
                  <a:cubicBezTo>
                    <a:pt x="178" y="353"/>
                    <a:pt x="191" y="349"/>
                    <a:pt x="206" y="347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1"/>
                    <a:pt x="280" y="311"/>
                    <a:pt x="289" y="303"/>
                  </a:cubicBezTo>
                  <a:cubicBezTo>
                    <a:pt x="301" y="293"/>
                    <a:pt x="307" y="283"/>
                    <a:pt x="316" y="270"/>
                  </a:cubicBezTo>
                  <a:cubicBezTo>
                    <a:pt x="319" y="266"/>
                    <a:pt x="321" y="262"/>
                    <a:pt x="323" y="259"/>
                  </a:cubicBezTo>
                  <a:cubicBezTo>
                    <a:pt x="329" y="247"/>
                    <a:pt x="336" y="234"/>
                    <a:pt x="339" y="219"/>
                  </a:cubicBezTo>
                  <a:cubicBezTo>
                    <a:pt x="342" y="205"/>
                    <a:pt x="344" y="191"/>
                    <a:pt x="344" y="177"/>
                  </a:cubicBezTo>
                  <a:cubicBezTo>
                    <a:pt x="345" y="174"/>
                    <a:pt x="345" y="171"/>
                    <a:pt x="345" y="169"/>
                  </a:cubicBezTo>
                  <a:cubicBezTo>
                    <a:pt x="344" y="156"/>
                    <a:pt x="342" y="143"/>
                    <a:pt x="340" y="131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2" y="35"/>
                    <a:pt x="262" y="27"/>
                  </a:cubicBezTo>
                  <a:cubicBezTo>
                    <a:pt x="248" y="18"/>
                    <a:pt x="233" y="13"/>
                    <a:pt x="219" y="8"/>
                  </a:cubicBezTo>
                  <a:cubicBezTo>
                    <a:pt x="204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38"/>
            <p:cNvSpPr/>
            <p:nvPr/>
          </p:nvSpPr>
          <p:spPr>
            <a:xfrm>
              <a:off x="3630740" y="754165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6" y="1"/>
                    <a:pt x="141" y="3"/>
                    <a:pt x="127" y="7"/>
                  </a:cubicBezTo>
                  <a:cubicBezTo>
                    <a:pt x="98" y="14"/>
                    <a:pt x="70" y="32"/>
                    <a:pt x="50" y="52"/>
                  </a:cubicBezTo>
                  <a:cubicBezTo>
                    <a:pt x="40" y="64"/>
                    <a:pt x="29" y="75"/>
                    <a:pt x="21" y="90"/>
                  </a:cubicBezTo>
                  <a:cubicBezTo>
                    <a:pt x="8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3"/>
                  </a:cubicBezTo>
                  <a:cubicBezTo>
                    <a:pt x="3" y="188"/>
                    <a:pt x="2" y="193"/>
                    <a:pt x="3" y="198"/>
                  </a:cubicBezTo>
                  <a:cubicBezTo>
                    <a:pt x="4" y="210"/>
                    <a:pt x="5" y="224"/>
                    <a:pt x="8" y="236"/>
                  </a:cubicBezTo>
                  <a:cubicBezTo>
                    <a:pt x="13" y="247"/>
                    <a:pt x="18" y="259"/>
                    <a:pt x="23" y="270"/>
                  </a:cubicBezTo>
                  <a:cubicBezTo>
                    <a:pt x="28" y="281"/>
                    <a:pt x="39" y="293"/>
                    <a:pt x="45" y="300"/>
                  </a:cubicBezTo>
                  <a:cubicBezTo>
                    <a:pt x="47" y="305"/>
                    <a:pt x="50" y="307"/>
                    <a:pt x="54" y="310"/>
                  </a:cubicBezTo>
                  <a:cubicBezTo>
                    <a:pt x="75" y="326"/>
                    <a:pt x="96" y="342"/>
                    <a:pt x="123" y="347"/>
                  </a:cubicBezTo>
                  <a:cubicBezTo>
                    <a:pt x="135" y="350"/>
                    <a:pt x="149" y="352"/>
                    <a:pt x="164" y="352"/>
                  </a:cubicBezTo>
                  <a:cubicBezTo>
                    <a:pt x="177" y="352"/>
                    <a:pt x="192" y="350"/>
                    <a:pt x="206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40"/>
                    <a:pt x="245" y="335"/>
                    <a:pt x="257" y="327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4"/>
                    <a:pt x="307" y="284"/>
                    <a:pt x="317" y="270"/>
                  </a:cubicBezTo>
                  <a:cubicBezTo>
                    <a:pt x="320" y="267"/>
                    <a:pt x="322" y="263"/>
                    <a:pt x="323" y="259"/>
                  </a:cubicBezTo>
                  <a:cubicBezTo>
                    <a:pt x="328" y="247"/>
                    <a:pt x="336" y="235"/>
                    <a:pt x="339" y="220"/>
                  </a:cubicBezTo>
                  <a:cubicBezTo>
                    <a:pt x="343" y="206"/>
                    <a:pt x="344" y="191"/>
                    <a:pt x="344" y="176"/>
                  </a:cubicBezTo>
                  <a:cubicBezTo>
                    <a:pt x="346" y="174"/>
                    <a:pt x="346" y="172"/>
                    <a:pt x="346" y="169"/>
                  </a:cubicBezTo>
                  <a:cubicBezTo>
                    <a:pt x="344" y="157"/>
                    <a:pt x="343" y="143"/>
                    <a:pt x="341" y="132"/>
                  </a:cubicBezTo>
                  <a:cubicBezTo>
                    <a:pt x="332" y="101"/>
                    <a:pt x="317" y="76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5" y="3"/>
                    <a:pt x="188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38"/>
            <p:cNvSpPr/>
            <p:nvPr/>
          </p:nvSpPr>
          <p:spPr>
            <a:xfrm>
              <a:off x="3488791" y="638494"/>
              <a:ext cx="13734" cy="13973"/>
            </a:xfrm>
            <a:custGeom>
              <a:rect b="b" l="l" r="r" t="t"/>
              <a:pathLst>
                <a:path extrusionOk="0" h="352" w="346">
                  <a:moveTo>
                    <a:pt x="172" y="0"/>
                  </a:moveTo>
                  <a:cubicBezTo>
                    <a:pt x="156" y="0"/>
                    <a:pt x="140" y="2"/>
                    <a:pt x="127" y="6"/>
                  </a:cubicBezTo>
                  <a:cubicBezTo>
                    <a:pt x="98" y="14"/>
                    <a:pt x="70" y="31"/>
                    <a:pt x="50" y="51"/>
                  </a:cubicBezTo>
                  <a:cubicBezTo>
                    <a:pt x="39" y="63"/>
                    <a:pt x="29" y="74"/>
                    <a:pt x="22" y="89"/>
                  </a:cubicBezTo>
                  <a:cubicBezTo>
                    <a:pt x="8" y="117"/>
                    <a:pt x="3" y="132"/>
                    <a:pt x="1" y="164"/>
                  </a:cubicBezTo>
                  <a:cubicBezTo>
                    <a:pt x="1" y="169"/>
                    <a:pt x="2" y="174"/>
                    <a:pt x="3" y="182"/>
                  </a:cubicBezTo>
                  <a:cubicBezTo>
                    <a:pt x="3" y="187"/>
                    <a:pt x="2" y="192"/>
                    <a:pt x="3" y="197"/>
                  </a:cubicBezTo>
                  <a:cubicBezTo>
                    <a:pt x="4" y="209"/>
                    <a:pt x="5" y="223"/>
                    <a:pt x="8" y="235"/>
                  </a:cubicBezTo>
                  <a:cubicBezTo>
                    <a:pt x="12" y="246"/>
                    <a:pt x="17" y="258"/>
                    <a:pt x="23" y="270"/>
                  </a:cubicBezTo>
                  <a:cubicBezTo>
                    <a:pt x="28" y="281"/>
                    <a:pt x="38" y="292"/>
                    <a:pt x="45" y="299"/>
                  </a:cubicBezTo>
                  <a:cubicBezTo>
                    <a:pt x="47" y="303"/>
                    <a:pt x="50" y="307"/>
                    <a:pt x="54" y="309"/>
                  </a:cubicBezTo>
                  <a:cubicBezTo>
                    <a:pt x="75" y="325"/>
                    <a:pt x="96" y="341"/>
                    <a:pt x="123" y="346"/>
                  </a:cubicBezTo>
                  <a:cubicBezTo>
                    <a:pt x="135" y="349"/>
                    <a:pt x="149" y="351"/>
                    <a:pt x="163" y="351"/>
                  </a:cubicBezTo>
                  <a:cubicBezTo>
                    <a:pt x="178" y="351"/>
                    <a:pt x="191" y="349"/>
                    <a:pt x="206" y="346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6" y="334"/>
                    <a:pt x="257" y="327"/>
                  </a:cubicBezTo>
                  <a:cubicBezTo>
                    <a:pt x="268" y="320"/>
                    <a:pt x="280" y="310"/>
                    <a:pt x="289" y="302"/>
                  </a:cubicBezTo>
                  <a:cubicBezTo>
                    <a:pt x="301" y="293"/>
                    <a:pt x="307" y="283"/>
                    <a:pt x="316" y="270"/>
                  </a:cubicBezTo>
                  <a:cubicBezTo>
                    <a:pt x="320" y="266"/>
                    <a:pt x="322" y="262"/>
                    <a:pt x="324" y="258"/>
                  </a:cubicBezTo>
                  <a:cubicBezTo>
                    <a:pt x="329" y="246"/>
                    <a:pt x="336" y="234"/>
                    <a:pt x="339" y="219"/>
                  </a:cubicBezTo>
                  <a:cubicBezTo>
                    <a:pt x="342" y="205"/>
                    <a:pt x="343" y="190"/>
                    <a:pt x="343" y="176"/>
                  </a:cubicBezTo>
                  <a:cubicBezTo>
                    <a:pt x="346" y="173"/>
                    <a:pt x="346" y="171"/>
                    <a:pt x="346" y="168"/>
                  </a:cubicBezTo>
                  <a:cubicBezTo>
                    <a:pt x="343" y="156"/>
                    <a:pt x="342" y="142"/>
                    <a:pt x="340" y="131"/>
                  </a:cubicBezTo>
                  <a:cubicBezTo>
                    <a:pt x="332" y="100"/>
                    <a:pt x="316" y="76"/>
                    <a:pt x="296" y="54"/>
                  </a:cubicBezTo>
                  <a:cubicBezTo>
                    <a:pt x="287" y="43"/>
                    <a:pt x="273" y="35"/>
                    <a:pt x="262" y="26"/>
                  </a:cubicBezTo>
                  <a:cubicBezTo>
                    <a:pt x="249" y="17"/>
                    <a:pt x="233" y="12"/>
                    <a:pt x="220" y="7"/>
                  </a:cubicBezTo>
                  <a:cubicBezTo>
                    <a:pt x="205" y="2"/>
                    <a:pt x="188" y="0"/>
                    <a:pt x="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38"/>
            <p:cNvSpPr/>
            <p:nvPr/>
          </p:nvSpPr>
          <p:spPr>
            <a:xfrm>
              <a:off x="3541188" y="606182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2" y="0"/>
                  </a:moveTo>
                  <a:cubicBezTo>
                    <a:pt x="156" y="0"/>
                    <a:pt x="141" y="2"/>
                    <a:pt x="126" y="6"/>
                  </a:cubicBezTo>
                  <a:cubicBezTo>
                    <a:pt x="98" y="14"/>
                    <a:pt x="69" y="30"/>
                    <a:pt x="50" y="51"/>
                  </a:cubicBezTo>
                  <a:cubicBezTo>
                    <a:pt x="40" y="64"/>
                    <a:pt x="29" y="75"/>
                    <a:pt x="21" y="90"/>
                  </a:cubicBezTo>
                  <a:cubicBezTo>
                    <a:pt x="9" y="118"/>
                    <a:pt x="3" y="132"/>
                    <a:pt x="0" y="165"/>
                  </a:cubicBezTo>
                  <a:cubicBezTo>
                    <a:pt x="0" y="170"/>
                    <a:pt x="1" y="175"/>
                    <a:pt x="3" y="181"/>
                  </a:cubicBezTo>
                  <a:cubicBezTo>
                    <a:pt x="3" y="186"/>
                    <a:pt x="1" y="193"/>
                    <a:pt x="3" y="197"/>
                  </a:cubicBezTo>
                  <a:cubicBezTo>
                    <a:pt x="5" y="209"/>
                    <a:pt x="6" y="223"/>
                    <a:pt x="9" y="235"/>
                  </a:cubicBezTo>
                  <a:cubicBezTo>
                    <a:pt x="12" y="247"/>
                    <a:pt x="17" y="258"/>
                    <a:pt x="22" y="270"/>
                  </a:cubicBezTo>
                  <a:cubicBezTo>
                    <a:pt x="27" y="280"/>
                    <a:pt x="38" y="293"/>
                    <a:pt x="45" y="300"/>
                  </a:cubicBezTo>
                  <a:cubicBezTo>
                    <a:pt x="47" y="304"/>
                    <a:pt x="50" y="306"/>
                    <a:pt x="53" y="309"/>
                  </a:cubicBezTo>
                  <a:cubicBezTo>
                    <a:pt x="74" y="326"/>
                    <a:pt x="95" y="341"/>
                    <a:pt x="123" y="347"/>
                  </a:cubicBezTo>
                  <a:cubicBezTo>
                    <a:pt x="136" y="350"/>
                    <a:pt x="149" y="352"/>
                    <a:pt x="163" y="352"/>
                  </a:cubicBezTo>
                  <a:cubicBezTo>
                    <a:pt x="177" y="352"/>
                    <a:pt x="192" y="350"/>
                    <a:pt x="207" y="347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0" y="340"/>
                    <a:pt x="245" y="334"/>
                    <a:pt x="257" y="327"/>
                  </a:cubicBezTo>
                  <a:cubicBezTo>
                    <a:pt x="269" y="321"/>
                    <a:pt x="280" y="310"/>
                    <a:pt x="290" y="303"/>
                  </a:cubicBezTo>
                  <a:cubicBezTo>
                    <a:pt x="301" y="294"/>
                    <a:pt x="308" y="283"/>
                    <a:pt x="317" y="270"/>
                  </a:cubicBezTo>
                  <a:cubicBezTo>
                    <a:pt x="319" y="267"/>
                    <a:pt x="322" y="262"/>
                    <a:pt x="323" y="258"/>
                  </a:cubicBezTo>
                  <a:cubicBezTo>
                    <a:pt x="328" y="247"/>
                    <a:pt x="337" y="233"/>
                    <a:pt x="339" y="220"/>
                  </a:cubicBezTo>
                  <a:cubicBezTo>
                    <a:pt x="343" y="205"/>
                    <a:pt x="344" y="191"/>
                    <a:pt x="344" y="176"/>
                  </a:cubicBezTo>
                  <a:cubicBezTo>
                    <a:pt x="347" y="174"/>
                    <a:pt x="347" y="172"/>
                    <a:pt x="345" y="169"/>
                  </a:cubicBezTo>
                  <a:cubicBezTo>
                    <a:pt x="344" y="155"/>
                    <a:pt x="343" y="143"/>
                    <a:pt x="340" y="131"/>
                  </a:cubicBezTo>
                  <a:cubicBezTo>
                    <a:pt x="333" y="101"/>
                    <a:pt x="317" y="76"/>
                    <a:pt x="296" y="54"/>
                  </a:cubicBezTo>
                  <a:cubicBezTo>
                    <a:pt x="287" y="44"/>
                    <a:pt x="272" y="34"/>
                    <a:pt x="262" y="27"/>
                  </a:cubicBezTo>
                  <a:cubicBezTo>
                    <a:pt x="249" y="18"/>
                    <a:pt x="234" y="13"/>
                    <a:pt x="219" y="7"/>
                  </a:cubicBezTo>
                  <a:cubicBezTo>
                    <a:pt x="205" y="2"/>
                    <a:pt x="189" y="0"/>
                    <a:pt x="17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38"/>
            <p:cNvSpPr/>
            <p:nvPr/>
          </p:nvSpPr>
          <p:spPr>
            <a:xfrm>
              <a:off x="3557304" y="616900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2" y="1"/>
                  </a:moveTo>
                  <a:cubicBezTo>
                    <a:pt x="157" y="1"/>
                    <a:pt x="141" y="3"/>
                    <a:pt x="127" y="7"/>
                  </a:cubicBezTo>
                  <a:cubicBezTo>
                    <a:pt x="98" y="14"/>
                    <a:pt x="69" y="31"/>
                    <a:pt x="50" y="53"/>
                  </a:cubicBezTo>
                  <a:cubicBezTo>
                    <a:pt x="40" y="64"/>
                    <a:pt x="30" y="76"/>
                    <a:pt x="21" y="90"/>
                  </a:cubicBezTo>
                  <a:cubicBezTo>
                    <a:pt x="9" y="118"/>
                    <a:pt x="4" y="133"/>
                    <a:pt x="1" y="165"/>
                  </a:cubicBezTo>
                  <a:cubicBezTo>
                    <a:pt x="1" y="171"/>
                    <a:pt x="2" y="176"/>
                    <a:pt x="4" y="183"/>
                  </a:cubicBezTo>
                  <a:cubicBezTo>
                    <a:pt x="4" y="187"/>
                    <a:pt x="2" y="193"/>
                    <a:pt x="4" y="198"/>
                  </a:cubicBezTo>
                  <a:cubicBezTo>
                    <a:pt x="5" y="210"/>
                    <a:pt x="6" y="224"/>
                    <a:pt x="9" y="236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8" y="281"/>
                    <a:pt x="38" y="293"/>
                    <a:pt x="45" y="301"/>
                  </a:cubicBezTo>
                  <a:cubicBezTo>
                    <a:pt x="47" y="305"/>
                    <a:pt x="49" y="307"/>
                    <a:pt x="54" y="310"/>
                  </a:cubicBezTo>
                  <a:cubicBezTo>
                    <a:pt x="74" y="327"/>
                    <a:pt x="95" y="341"/>
                    <a:pt x="123" y="348"/>
                  </a:cubicBezTo>
                  <a:cubicBezTo>
                    <a:pt x="136" y="351"/>
                    <a:pt x="149" y="353"/>
                    <a:pt x="163" y="353"/>
                  </a:cubicBezTo>
                  <a:cubicBezTo>
                    <a:pt x="178" y="353"/>
                    <a:pt x="192" y="351"/>
                    <a:pt x="207" y="348"/>
                  </a:cubicBezTo>
                  <a:cubicBezTo>
                    <a:pt x="210" y="347"/>
                    <a:pt x="214" y="347"/>
                    <a:pt x="218" y="346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9" y="322"/>
                    <a:pt x="281" y="311"/>
                    <a:pt x="290" y="304"/>
                  </a:cubicBezTo>
                  <a:cubicBezTo>
                    <a:pt x="301" y="294"/>
                    <a:pt x="308" y="284"/>
                    <a:pt x="317" y="271"/>
                  </a:cubicBezTo>
                  <a:cubicBezTo>
                    <a:pt x="319" y="267"/>
                    <a:pt x="322" y="263"/>
                    <a:pt x="323" y="259"/>
                  </a:cubicBezTo>
                  <a:cubicBezTo>
                    <a:pt x="329" y="248"/>
                    <a:pt x="337" y="235"/>
                    <a:pt x="339" y="221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7" y="175"/>
                    <a:pt x="347" y="172"/>
                    <a:pt x="345" y="170"/>
                  </a:cubicBezTo>
                  <a:cubicBezTo>
                    <a:pt x="344" y="157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9" y="19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38"/>
            <p:cNvSpPr/>
            <p:nvPr/>
          </p:nvSpPr>
          <p:spPr>
            <a:xfrm>
              <a:off x="3407575" y="701648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1" y="1"/>
                  </a:moveTo>
                  <a:cubicBezTo>
                    <a:pt x="156" y="1"/>
                    <a:pt x="140" y="3"/>
                    <a:pt x="126" y="7"/>
                  </a:cubicBezTo>
                  <a:cubicBezTo>
                    <a:pt x="97" y="14"/>
                    <a:pt x="69" y="31"/>
                    <a:pt x="49" y="53"/>
                  </a:cubicBezTo>
                  <a:cubicBezTo>
                    <a:pt x="39" y="64"/>
                    <a:pt x="28" y="76"/>
                    <a:pt x="21" y="90"/>
                  </a:cubicBezTo>
                  <a:cubicBezTo>
                    <a:pt x="8" y="118"/>
                    <a:pt x="2" y="133"/>
                    <a:pt x="0" y="165"/>
                  </a:cubicBezTo>
                  <a:cubicBezTo>
                    <a:pt x="0" y="171"/>
                    <a:pt x="1" y="176"/>
                    <a:pt x="2" y="183"/>
                  </a:cubicBezTo>
                  <a:cubicBezTo>
                    <a:pt x="2" y="187"/>
                    <a:pt x="1" y="193"/>
                    <a:pt x="2" y="198"/>
                  </a:cubicBezTo>
                  <a:cubicBezTo>
                    <a:pt x="3" y="210"/>
                    <a:pt x="6" y="224"/>
                    <a:pt x="8" y="236"/>
                  </a:cubicBezTo>
                  <a:cubicBezTo>
                    <a:pt x="12" y="248"/>
                    <a:pt x="17" y="259"/>
                    <a:pt x="22" y="271"/>
                  </a:cubicBezTo>
                  <a:cubicBezTo>
                    <a:pt x="27" y="281"/>
                    <a:pt x="38" y="293"/>
                    <a:pt x="44" y="301"/>
                  </a:cubicBezTo>
                  <a:cubicBezTo>
                    <a:pt x="46" y="305"/>
                    <a:pt x="49" y="307"/>
                    <a:pt x="53" y="310"/>
                  </a:cubicBezTo>
                  <a:cubicBezTo>
                    <a:pt x="74" y="327"/>
                    <a:pt x="95" y="342"/>
                    <a:pt x="122" y="348"/>
                  </a:cubicBezTo>
                  <a:cubicBezTo>
                    <a:pt x="136" y="351"/>
                    <a:pt x="148" y="353"/>
                    <a:pt x="163" y="353"/>
                  </a:cubicBezTo>
                  <a:cubicBezTo>
                    <a:pt x="177" y="353"/>
                    <a:pt x="191" y="351"/>
                    <a:pt x="206" y="348"/>
                  </a:cubicBezTo>
                  <a:cubicBezTo>
                    <a:pt x="210" y="347"/>
                    <a:pt x="214" y="347"/>
                    <a:pt x="217" y="345"/>
                  </a:cubicBezTo>
                  <a:cubicBezTo>
                    <a:pt x="231" y="340"/>
                    <a:pt x="245" y="335"/>
                    <a:pt x="257" y="328"/>
                  </a:cubicBezTo>
                  <a:cubicBezTo>
                    <a:pt x="268" y="322"/>
                    <a:pt x="279" y="311"/>
                    <a:pt x="289" y="304"/>
                  </a:cubicBezTo>
                  <a:cubicBezTo>
                    <a:pt x="300" y="294"/>
                    <a:pt x="307" y="284"/>
                    <a:pt x="316" y="271"/>
                  </a:cubicBezTo>
                  <a:cubicBezTo>
                    <a:pt x="319" y="267"/>
                    <a:pt x="321" y="263"/>
                    <a:pt x="323" y="259"/>
                  </a:cubicBezTo>
                  <a:cubicBezTo>
                    <a:pt x="328" y="248"/>
                    <a:pt x="336" y="235"/>
                    <a:pt x="339" y="221"/>
                  </a:cubicBezTo>
                  <a:cubicBezTo>
                    <a:pt x="342" y="206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9"/>
                  </a:cubicBezTo>
                  <a:cubicBezTo>
                    <a:pt x="344" y="157"/>
                    <a:pt x="342" y="143"/>
                    <a:pt x="340" y="132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5"/>
                    <a:pt x="272" y="35"/>
                    <a:pt x="262" y="28"/>
                  </a:cubicBezTo>
                  <a:cubicBezTo>
                    <a:pt x="248" y="18"/>
                    <a:pt x="233" y="13"/>
                    <a:pt x="219" y="8"/>
                  </a:cubicBezTo>
                  <a:cubicBezTo>
                    <a:pt x="205" y="3"/>
                    <a:pt x="188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38"/>
            <p:cNvSpPr/>
            <p:nvPr/>
          </p:nvSpPr>
          <p:spPr>
            <a:xfrm>
              <a:off x="3420674" y="772663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1" y="1"/>
                  </a:moveTo>
                  <a:cubicBezTo>
                    <a:pt x="155" y="1"/>
                    <a:pt x="140" y="3"/>
                    <a:pt x="127" y="6"/>
                  </a:cubicBezTo>
                  <a:cubicBezTo>
                    <a:pt x="98" y="15"/>
                    <a:pt x="69" y="31"/>
                    <a:pt x="51" y="52"/>
                  </a:cubicBezTo>
                  <a:cubicBezTo>
                    <a:pt x="40" y="63"/>
                    <a:pt x="30" y="76"/>
                    <a:pt x="21" y="90"/>
                  </a:cubicBezTo>
                  <a:cubicBezTo>
                    <a:pt x="9" y="119"/>
                    <a:pt x="4" y="133"/>
                    <a:pt x="1" y="166"/>
                  </a:cubicBezTo>
                  <a:cubicBezTo>
                    <a:pt x="1" y="171"/>
                    <a:pt x="2" y="176"/>
                    <a:pt x="4" y="182"/>
                  </a:cubicBezTo>
                  <a:cubicBezTo>
                    <a:pt x="4" y="187"/>
                    <a:pt x="2" y="193"/>
                    <a:pt x="4" y="198"/>
                  </a:cubicBezTo>
                  <a:cubicBezTo>
                    <a:pt x="5" y="209"/>
                    <a:pt x="6" y="224"/>
                    <a:pt x="9" y="235"/>
                  </a:cubicBezTo>
                  <a:cubicBezTo>
                    <a:pt x="12" y="247"/>
                    <a:pt x="17" y="259"/>
                    <a:pt x="22" y="271"/>
                  </a:cubicBezTo>
                  <a:cubicBezTo>
                    <a:pt x="28" y="281"/>
                    <a:pt x="38" y="293"/>
                    <a:pt x="45" y="301"/>
                  </a:cubicBezTo>
                  <a:cubicBezTo>
                    <a:pt x="47" y="305"/>
                    <a:pt x="51" y="307"/>
                    <a:pt x="54" y="309"/>
                  </a:cubicBezTo>
                  <a:cubicBezTo>
                    <a:pt x="74" y="327"/>
                    <a:pt x="95" y="343"/>
                    <a:pt x="123" y="348"/>
                  </a:cubicBezTo>
                  <a:cubicBezTo>
                    <a:pt x="136" y="350"/>
                    <a:pt x="149" y="353"/>
                    <a:pt x="163" y="353"/>
                  </a:cubicBezTo>
                  <a:cubicBezTo>
                    <a:pt x="178" y="353"/>
                    <a:pt x="192" y="350"/>
                    <a:pt x="207" y="348"/>
                  </a:cubicBezTo>
                  <a:cubicBezTo>
                    <a:pt x="210" y="346"/>
                    <a:pt x="214" y="346"/>
                    <a:pt x="218" y="345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9" y="322"/>
                    <a:pt x="281" y="311"/>
                    <a:pt x="290" y="303"/>
                  </a:cubicBezTo>
                  <a:cubicBezTo>
                    <a:pt x="301" y="295"/>
                    <a:pt x="308" y="283"/>
                    <a:pt x="317" y="271"/>
                  </a:cubicBezTo>
                  <a:cubicBezTo>
                    <a:pt x="319" y="267"/>
                    <a:pt x="322" y="262"/>
                    <a:pt x="323" y="259"/>
                  </a:cubicBezTo>
                  <a:cubicBezTo>
                    <a:pt x="329" y="248"/>
                    <a:pt x="337" y="233"/>
                    <a:pt x="339" y="220"/>
                  </a:cubicBezTo>
                  <a:cubicBezTo>
                    <a:pt x="343" y="205"/>
                    <a:pt x="344" y="192"/>
                    <a:pt x="344" y="177"/>
                  </a:cubicBezTo>
                  <a:cubicBezTo>
                    <a:pt x="345" y="175"/>
                    <a:pt x="345" y="172"/>
                    <a:pt x="345" y="170"/>
                  </a:cubicBezTo>
                  <a:cubicBezTo>
                    <a:pt x="344" y="156"/>
                    <a:pt x="343" y="144"/>
                    <a:pt x="340" y="131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5"/>
                    <a:pt x="272" y="35"/>
                    <a:pt x="262" y="27"/>
                  </a:cubicBezTo>
                  <a:cubicBezTo>
                    <a:pt x="249" y="19"/>
                    <a:pt x="234" y="13"/>
                    <a:pt x="219" y="8"/>
                  </a:cubicBezTo>
                  <a:cubicBezTo>
                    <a:pt x="205" y="3"/>
                    <a:pt x="188" y="1"/>
                    <a:pt x="17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38"/>
            <p:cNvSpPr/>
            <p:nvPr/>
          </p:nvSpPr>
          <p:spPr>
            <a:xfrm>
              <a:off x="3379511" y="724949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0"/>
                  </a:moveTo>
                  <a:cubicBezTo>
                    <a:pt x="155" y="0"/>
                    <a:pt x="140" y="2"/>
                    <a:pt x="126" y="5"/>
                  </a:cubicBezTo>
                  <a:cubicBezTo>
                    <a:pt x="98" y="14"/>
                    <a:pt x="69" y="30"/>
                    <a:pt x="49" y="51"/>
                  </a:cubicBezTo>
                  <a:cubicBezTo>
                    <a:pt x="39" y="63"/>
                    <a:pt x="28" y="75"/>
                    <a:pt x="21" y="89"/>
                  </a:cubicBezTo>
                  <a:cubicBezTo>
                    <a:pt x="8" y="118"/>
                    <a:pt x="2" y="131"/>
                    <a:pt x="0" y="165"/>
                  </a:cubicBezTo>
                  <a:cubicBezTo>
                    <a:pt x="0" y="170"/>
                    <a:pt x="1" y="175"/>
                    <a:pt x="2" y="181"/>
                  </a:cubicBezTo>
                  <a:cubicBezTo>
                    <a:pt x="2" y="187"/>
                    <a:pt x="1" y="192"/>
                    <a:pt x="2" y="197"/>
                  </a:cubicBezTo>
                  <a:cubicBezTo>
                    <a:pt x="4" y="208"/>
                    <a:pt x="5" y="223"/>
                    <a:pt x="8" y="234"/>
                  </a:cubicBezTo>
                  <a:cubicBezTo>
                    <a:pt x="12" y="246"/>
                    <a:pt x="17" y="258"/>
                    <a:pt x="22" y="270"/>
                  </a:cubicBezTo>
                  <a:cubicBezTo>
                    <a:pt x="27" y="280"/>
                    <a:pt x="38" y="292"/>
                    <a:pt x="44" y="300"/>
                  </a:cubicBezTo>
                  <a:cubicBezTo>
                    <a:pt x="47" y="303"/>
                    <a:pt x="49" y="306"/>
                    <a:pt x="53" y="308"/>
                  </a:cubicBezTo>
                  <a:cubicBezTo>
                    <a:pt x="74" y="326"/>
                    <a:pt x="95" y="340"/>
                    <a:pt x="122" y="347"/>
                  </a:cubicBezTo>
                  <a:cubicBezTo>
                    <a:pt x="136" y="349"/>
                    <a:pt x="148" y="352"/>
                    <a:pt x="163" y="352"/>
                  </a:cubicBezTo>
                  <a:cubicBezTo>
                    <a:pt x="177" y="352"/>
                    <a:pt x="192" y="349"/>
                    <a:pt x="205" y="347"/>
                  </a:cubicBezTo>
                  <a:cubicBezTo>
                    <a:pt x="210" y="345"/>
                    <a:pt x="214" y="345"/>
                    <a:pt x="218" y="344"/>
                  </a:cubicBezTo>
                  <a:cubicBezTo>
                    <a:pt x="230" y="339"/>
                    <a:pt x="245" y="333"/>
                    <a:pt x="256" y="327"/>
                  </a:cubicBezTo>
                  <a:cubicBezTo>
                    <a:pt x="268" y="321"/>
                    <a:pt x="280" y="310"/>
                    <a:pt x="289" y="302"/>
                  </a:cubicBezTo>
                  <a:cubicBezTo>
                    <a:pt x="300" y="293"/>
                    <a:pt x="307" y="282"/>
                    <a:pt x="317" y="270"/>
                  </a:cubicBezTo>
                  <a:cubicBezTo>
                    <a:pt x="319" y="266"/>
                    <a:pt x="322" y="262"/>
                    <a:pt x="323" y="258"/>
                  </a:cubicBezTo>
                  <a:cubicBezTo>
                    <a:pt x="328" y="247"/>
                    <a:pt x="336" y="233"/>
                    <a:pt x="339" y="219"/>
                  </a:cubicBezTo>
                  <a:cubicBezTo>
                    <a:pt x="343" y="204"/>
                    <a:pt x="344" y="191"/>
                    <a:pt x="344" y="176"/>
                  </a:cubicBezTo>
                  <a:cubicBezTo>
                    <a:pt x="346" y="174"/>
                    <a:pt x="345" y="171"/>
                    <a:pt x="345" y="169"/>
                  </a:cubicBezTo>
                  <a:cubicBezTo>
                    <a:pt x="344" y="155"/>
                    <a:pt x="343" y="143"/>
                    <a:pt x="340" y="130"/>
                  </a:cubicBezTo>
                  <a:cubicBezTo>
                    <a:pt x="332" y="101"/>
                    <a:pt x="317" y="76"/>
                    <a:pt x="296" y="54"/>
                  </a:cubicBezTo>
                  <a:cubicBezTo>
                    <a:pt x="287" y="44"/>
                    <a:pt x="272" y="34"/>
                    <a:pt x="262" y="26"/>
                  </a:cubicBezTo>
                  <a:cubicBezTo>
                    <a:pt x="249" y="18"/>
                    <a:pt x="234" y="13"/>
                    <a:pt x="219" y="7"/>
                  </a:cubicBezTo>
                  <a:cubicBezTo>
                    <a:pt x="205" y="2"/>
                    <a:pt x="188" y="0"/>
                    <a:pt x="1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38"/>
            <p:cNvSpPr/>
            <p:nvPr/>
          </p:nvSpPr>
          <p:spPr>
            <a:xfrm>
              <a:off x="3538807" y="655682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0" y="1"/>
                  </a:moveTo>
                  <a:cubicBezTo>
                    <a:pt x="155" y="1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6"/>
                    <a:pt x="22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0"/>
                    <a:pt x="2" y="176"/>
                    <a:pt x="3" y="182"/>
                  </a:cubicBezTo>
                  <a:cubicBezTo>
                    <a:pt x="3" y="187"/>
                    <a:pt x="2" y="192"/>
                    <a:pt x="3" y="198"/>
                  </a:cubicBezTo>
                  <a:cubicBezTo>
                    <a:pt x="4" y="209"/>
                    <a:pt x="6" y="224"/>
                    <a:pt x="8" y="235"/>
                  </a:cubicBezTo>
                  <a:cubicBezTo>
                    <a:pt x="12" y="246"/>
                    <a:pt x="18" y="259"/>
                    <a:pt x="23" y="270"/>
                  </a:cubicBezTo>
                  <a:cubicBezTo>
                    <a:pt x="28" y="281"/>
                    <a:pt x="38" y="292"/>
                    <a:pt x="45" y="301"/>
                  </a:cubicBezTo>
                  <a:cubicBezTo>
                    <a:pt x="47" y="304"/>
                    <a:pt x="50" y="307"/>
                    <a:pt x="54" y="309"/>
                  </a:cubicBezTo>
                  <a:cubicBezTo>
                    <a:pt x="75" y="327"/>
                    <a:pt x="96" y="340"/>
                    <a:pt x="123" y="347"/>
                  </a:cubicBezTo>
                  <a:cubicBezTo>
                    <a:pt x="136" y="350"/>
                    <a:pt x="149" y="353"/>
                    <a:pt x="163" y="353"/>
                  </a:cubicBezTo>
                  <a:cubicBezTo>
                    <a:pt x="178" y="353"/>
                    <a:pt x="192" y="350"/>
                    <a:pt x="206" y="347"/>
                  </a:cubicBezTo>
                  <a:cubicBezTo>
                    <a:pt x="210" y="345"/>
                    <a:pt x="214" y="345"/>
                    <a:pt x="218" y="344"/>
                  </a:cubicBezTo>
                  <a:cubicBezTo>
                    <a:pt x="231" y="339"/>
                    <a:pt x="246" y="334"/>
                    <a:pt x="257" y="328"/>
                  </a:cubicBezTo>
                  <a:cubicBezTo>
                    <a:pt x="269" y="321"/>
                    <a:pt x="280" y="311"/>
                    <a:pt x="289" y="303"/>
                  </a:cubicBezTo>
                  <a:cubicBezTo>
                    <a:pt x="301" y="293"/>
                    <a:pt x="307" y="283"/>
                    <a:pt x="317" y="270"/>
                  </a:cubicBezTo>
                  <a:cubicBezTo>
                    <a:pt x="320" y="266"/>
                    <a:pt x="322" y="262"/>
                    <a:pt x="324" y="259"/>
                  </a:cubicBezTo>
                  <a:cubicBezTo>
                    <a:pt x="329" y="248"/>
                    <a:pt x="336" y="234"/>
                    <a:pt x="339" y="219"/>
                  </a:cubicBezTo>
                  <a:cubicBezTo>
                    <a:pt x="343" y="205"/>
                    <a:pt x="345" y="191"/>
                    <a:pt x="345" y="177"/>
                  </a:cubicBezTo>
                  <a:cubicBezTo>
                    <a:pt x="347" y="175"/>
                    <a:pt x="347" y="171"/>
                    <a:pt x="346" y="169"/>
                  </a:cubicBezTo>
                  <a:cubicBezTo>
                    <a:pt x="345" y="156"/>
                    <a:pt x="343" y="143"/>
                    <a:pt x="340" y="131"/>
                  </a:cubicBezTo>
                  <a:cubicBezTo>
                    <a:pt x="332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2" y="27"/>
                  </a:cubicBezTo>
                  <a:cubicBezTo>
                    <a:pt x="249" y="18"/>
                    <a:pt x="233" y="13"/>
                    <a:pt x="220" y="8"/>
                  </a:cubicBezTo>
                  <a:cubicBezTo>
                    <a:pt x="205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38"/>
            <p:cNvSpPr/>
            <p:nvPr/>
          </p:nvSpPr>
          <p:spPr>
            <a:xfrm>
              <a:off x="3560321" y="64079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0" y="1"/>
                  </a:moveTo>
                  <a:cubicBezTo>
                    <a:pt x="155" y="1"/>
                    <a:pt x="140" y="3"/>
                    <a:pt x="127" y="6"/>
                  </a:cubicBezTo>
                  <a:cubicBezTo>
                    <a:pt x="97" y="14"/>
                    <a:pt x="69" y="31"/>
                    <a:pt x="49" y="52"/>
                  </a:cubicBezTo>
                  <a:cubicBezTo>
                    <a:pt x="39" y="63"/>
                    <a:pt x="29" y="76"/>
                    <a:pt x="21" y="89"/>
                  </a:cubicBezTo>
                  <a:cubicBezTo>
                    <a:pt x="8" y="118"/>
                    <a:pt x="3" y="132"/>
                    <a:pt x="1" y="165"/>
                  </a:cubicBezTo>
                  <a:cubicBezTo>
                    <a:pt x="1" y="171"/>
                    <a:pt x="2" y="176"/>
                    <a:pt x="3" y="182"/>
                  </a:cubicBezTo>
                  <a:cubicBezTo>
                    <a:pt x="3" y="187"/>
                    <a:pt x="2" y="192"/>
                    <a:pt x="3" y="198"/>
                  </a:cubicBezTo>
                  <a:cubicBezTo>
                    <a:pt x="4" y="209"/>
                    <a:pt x="6" y="224"/>
                    <a:pt x="8" y="235"/>
                  </a:cubicBezTo>
                  <a:cubicBezTo>
                    <a:pt x="12" y="247"/>
                    <a:pt x="17" y="259"/>
                    <a:pt x="22" y="270"/>
                  </a:cubicBezTo>
                  <a:cubicBezTo>
                    <a:pt x="28" y="281"/>
                    <a:pt x="38" y="292"/>
                    <a:pt x="44" y="301"/>
                  </a:cubicBezTo>
                  <a:cubicBezTo>
                    <a:pt x="47" y="304"/>
                    <a:pt x="49" y="307"/>
                    <a:pt x="54" y="309"/>
                  </a:cubicBezTo>
                  <a:cubicBezTo>
                    <a:pt x="74" y="327"/>
                    <a:pt x="95" y="340"/>
                    <a:pt x="122" y="348"/>
                  </a:cubicBezTo>
                  <a:cubicBezTo>
                    <a:pt x="136" y="350"/>
                    <a:pt x="148" y="353"/>
                    <a:pt x="163" y="353"/>
                  </a:cubicBezTo>
                  <a:cubicBezTo>
                    <a:pt x="178" y="353"/>
                    <a:pt x="191" y="350"/>
                    <a:pt x="206" y="348"/>
                  </a:cubicBezTo>
                  <a:cubicBezTo>
                    <a:pt x="210" y="345"/>
                    <a:pt x="214" y="345"/>
                    <a:pt x="217" y="344"/>
                  </a:cubicBezTo>
                  <a:cubicBezTo>
                    <a:pt x="231" y="339"/>
                    <a:pt x="245" y="334"/>
                    <a:pt x="257" y="328"/>
                  </a:cubicBezTo>
                  <a:cubicBezTo>
                    <a:pt x="268" y="322"/>
                    <a:pt x="280" y="311"/>
                    <a:pt x="289" y="303"/>
                  </a:cubicBezTo>
                  <a:cubicBezTo>
                    <a:pt x="300" y="293"/>
                    <a:pt x="308" y="283"/>
                    <a:pt x="316" y="270"/>
                  </a:cubicBezTo>
                  <a:cubicBezTo>
                    <a:pt x="319" y="266"/>
                    <a:pt x="321" y="262"/>
                    <a:pt x="323" y="259"/>
                  </a:cubicBezTo>
                  <a:cubicBezTo>
                    <a:pt x="329" y="247"/>
                    <a:pt x="336" y="233"/>
                    <a:pt x="339" y="219"/>
                  </a:cubicBezTo>
                  <a:cubicBezTo>
                    <a:pt x="342" y="205"/>
                    <a:pt x="344" y="191"/>
                    <a:pt x="344" y="177"/>
                  </a:cubicBezTo>
                  <a:cubicBezTo>
                    <a:pt x="345" y="175"/>
                    <a:pt x="345" y="172"/>
                    <a:pt x="345" y="168"/>
                  </a:cubicBezTo>
                  <a:cubicBezTo>
                    <a:pt x="344" y="156"/>
                    <a:pt x="342" y="142"/>
                    <a:pt x="340" y="131"/>
                  </a:cubicBezTo>
                  <a:cubicBezTo>
                    <a:pt x="332" y="102"/>
                    <a:pt x="316" y="77"/>
                    <a:pt x="295" y="55"/>
                  </a:cubicBezTo>
                  <a:cubicBezTo>
                    <a:pt x="287" y="44"/>
                    <a:pt x="272" y="35"/>
                    <a:pt x="262" y="27"/>
                  </a:cubicBezTo>
                  <a:cubicBezTo>
                    <a:pt x="248" y="18"/>
                    <a:pt x="233" y="12"/>
                    <a:pt x="219" y="8"/>
                  </a:cubicBezTo>
                  <a:cubicBezTo>
                    <a:pt x="204" y="3"/>
                    <a:pt x="187" y="1"/>
                    <a:pt x="1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38"/>
            <p:cNvSpPr/>
            <p:nvPr/>
          </p:nvSpPr>
          <p:spPr>
            <a:xfrm>
              <a:off x="3503002" y="654491"/>
              <a:ext cx="13774" cy="14012"/>
            </a:xfrm>
            <a:custGeom>
              <a:rect b="b" l="l" r="r" t="t"/>
              <a:pathLst>
                <a:path extrusionOk="0" h="353" w="347">
                  <a:moveTo>
                    <a:pt x="170" y="0"/>
                  </a:moveTo>
                  <a:cubicBezTo>
                    <a:pt x="155" y="0"/>
                    <a:pt x="140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5"/>
                    <a:pt x="21" y="89"/>
                  </a:cubicBezTo>
                  <a:cubicBezTo>
                    <a:pt x="8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2"/>
                  </a:cubicBezTo>
                  <a:cubicBezTo>
                    <a:pt x="3" y="187"/>
                    <a:pt x="1" y="192"/>
                    <a:pt x="3" y="197"/>
                  </a:cubicBezTo>
                  <a:cubicBezTo>
                    <a:pt x="4" y="209"/>
                    <a:pt x="5" y="223"/>
                    <a:pt x="8" y="235"/>
                  </a:cubicBezTo>
                  <a:cubicBezTo>
                    <a:pt x="11" y="247"/>
                    <a:pt x="17" y="259"/>
                    <a:pt x="23" y="270"/>
                  </a:cubicBezTo>
                  <a:cubicBezTo>
                    <a:pt x="27" y="281"/>
                    <a:pt x="38" y="292"/>
                    <a:pt x="45" y="300"/>
                  </a:cubicBezTo>
                  <a:cubicBezTo>
                    <a:pt x="47" y="305"/>
                    <a:pt x="50" y="307"/>
                    <a:pt x="53" y="310"/>
                  </a:cubicBezTo>
                  <a:cubicBezTo>
                    <a:pt x="75" y="326"/>
                    <a:pt x="95" y="341"/>
                    <a:pt x="123" y="347"/>
                  </a:cubicBezTo>
                  <a:cubicBezTo>
                    <a:pt x="135" y="349"/>
                    <a:pt x="149" y="352"/>
                    <a:pt x="164" y="352"/>
                  </a:cubicBezTo>
                  <a:cubicBezTo>
                    <a:pt x="177" y="352"/>
                    <a:pt x="192" y="349"/>
                    <a:pt x="206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39"/>
                    <a:pt x="245" y="334"/>
                    <a:pt x="257" y="327"/>
                  </a:cubicBezTo>
                  <a:cubicBezTo>
                    <a:pt x="269" y="321"/>
                    <a:pt x="280" y="311"/>
                    <a:pt x="290" y="302"/>
                  </a:cubicBezTo>
                  <a:cubicBezTo>
                    <a:pt x="301" y="294"/>
                    <a:pt x="307" y="284"/>
                    <a:pt x="317" y="270"/>
                  </a:cubicBezTo>
                  <a:cubicBezTo>
                    <a:pt x="320" y="266"/>
                    <a:pt x="322" y="263"/>
                    <a:pt x="323" y="259"/>
                  </a:cubicBezTo>
                  <a:cubicBezTo>
                    <a:pt x="328" y="247"/>
                    <a:pt x="336" y="233"/>
                    <a:pt x="339" y="219"/>
                  </a:cubicBezTo>
                  <a:cubicBezTo>
                    <a:pt x="343" y="206"/>
                    <a:pt x="344" y="191"/>
                    <a:pt x="344" y="176"/>
                  </a:cubicBezTo>
                  <a:cubicBezTo>
                    <a:pt x="347" y="174"/>
                    <a:pt x="347" y="171"/>
                    <a:pt x="346" y="169"/>
                  </a:cubicBezTo>
                  <a:cubicBezTo>
                    <a:pt x="344" y="156"/>
                    <a:pt x="343" y="143"/>
                    <a:pt x="341" y="132"/>
                  </a:cubicBezTo>
                  <a:cubicBezTo>
                    <a:pt x="332" y="101"/>
                    <a:pt x="317" y="77"/>
                    <a:pt x="296" y="55"/>
                  </a:cubicBezTo>
                  <a:cubicBezTo>
                    <a:pt x="286" y="44"/>
                    <a:pt x="273" y="35"/>
                    <a:pt x="262" y="28"/>
                  </a:cubicBezTo>
                  <a:cubicBezTo>
                    <a:pt x="249" y="18"/>
                    <a:pt x="233" y="13"/>
                    <a:pt x="219" y="8"/>
                  </a:cubicBezTo>
                  <a:cubicBezTo>
                    <a:pt x="204" y="3"/>
                    <a:pt x="187" y="0"/>
                    <a:pt x="17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38"/>
            <p:cNvSpPr/>
            <p:nvPr/>
          </p:nvSpPr>
          <p:spPr>
            <a:xfrm>
              <a:off x="3413490" y="730308"/>
              <a:ext cx="13814" cy="14012"/>
            </a:xfrm>
            <a:custGeom>
              <a:rect b="b" l="l" r="r" t="t"/>
              <a:pathLst>
                <a:path extrusionOk="0" h="353" w="348">
                  <a:moveTo>
                    <a:pt x="171" y="0"/>
                  </a:moveTo>
                  <a:cubicBezTo>
                    <a:pt x="156" y="0"/>
                    <a:pt x="141" y="2"/>
                    <a:pt x="127" y="6"/>
                  </a:cubicBezTo>
                  <a:cubicBezTo>
                    <a:pt x="98" y="14"/>
                    <a:pt x="70" y="31"/>
                    <a:pt x="50" y="52"/>
                  </a:cubicBezTo>
                  <a:cubicBezTo>
                    <a:pt x="40" y="63"/>
                    <a:pt x="29" y="75"/>
                    <a:pt x="21" y="89"/>
                  </a:cubicBezTo>
                  <a:cubicBezTo>
                    <a:pt x="9" y="118"/>
                    <a:pt x="3" y="133"/>
                    <a:pt x="0" y="165"/>
                  </a:cubicBezTo>
                  <a:cubicBezTo>
                    <a:pt x="0" y="170"/>
                    <a:pt x="2" y="175"/>
                    <a:pt x="3" y="182"/>
                  </a:cubicBezTo>
                  <a:cubicBezTo>
                    <a:pt x="3" y="187"/>
                    <a:pt x="1" y="192"/>
                    <a:pt x="3" y="197"/>
                  </a:cubicBezTo>
                  <a:cubicBezTo>
                    <a:pt x="4" y="209"/>
                    <a:pt x="6" y="223"/>
                    <a:pt x="9" y="235"/>
                  </a:cubicBezTo>
                  <a:cubicBezTo>
                    <a:pt x="13" y="246"/>
                    <a:pt x="17" y="259"/>
                    <a:pt x="23" y="270"/>
                  </a:cubicBezTo>
                  <a:cubicBezTo>
                    <a:pt x="27" y="281"/>
                    <a:pt x="39" y="292"/>
                    <a:pt x="45" y="300"/>
                  </a:cubicBezTo>
                  <a:cubicBezTo>
                    <a:pt x="47" y="305"/>
                    <a:pt x="50" y="307"/>
                    <a:pt x="53" y="309"/>
                  </a:cubicBezTo>
                  <a:cubicBezTo>
                    <a:pt x="75" y="326"/>
                    <a:pt x="95" y="342"/>
                    <a:pt x="123" y="347"/>
                  </a:cubicBezTo>
                  <a:cubicBezTo>
                    <a:pt x="136" y="349"/>
                    <a:pt x="149" y="353"/>
                    <a:pt x="164" y="353"/>
                  </a:cubicBezTo>
                  <a:cubicBezTo>
                    <a:pt x="177" y="353"/>
                    <a:pt x="192" y="349"/>
                    <a:pt x="207" y="347"/>
                  </a:cubicBezTo>
                  <a:cubicBezTo>
                    <a:pt x="211" y="345"/>
                    <a:pt x="214" y="345"/>
                    <a:pt x="218" y="344"/>
                  </a:cubicBezTo>
                  <a:cubicBezTo>
                    <a:pt x="232" y="339"/>
                    <a:pt x="245" y="334"/>
                    <a:pt x="258" y="328"/>
                  </a:cubicBezTo>
                  <a:cubicBezTo>
                    <a:pt x="269" y="321"/>
                    <a:pt x="280" y="311"/>
                    <a:pt x="290" y="303"/>
                  </a:cubicBezTo>
                  <a:cubicBezTo>
                    <a:pt x="301" y="294"/>
                    <a:pt x="308" y="283"/>
                    <a:pt x="317" y="270"/>
                  </a:cubicBezTo>
                  <a:cubicBezTo>
                    <a:pt x="320" y="266"/>
                    <a:pt x="322" y="262"/>
                    <a:pt x="323" y="259"/>
                  </a:cubicBezTo>
                  <a:cubicBezTo>
                    <a:pt x="328" y="247"/>
                    <a:pt x="337" y="234"/>
                    <a:pt x="339" y="219"/>
                  </a:cubicBezTo>
                  <a:cubicBezTo>
                    <a:pt x="343" y="205"/>
                    <a:pt x="344" y="191"/>
                    <a:pt x="344" y="176"/>
                  </a:cubicBezTo>
                  <a:cubicBezTo>
                    <a:pt x="347" y="174"/>
                    <a:pt x="347" y="171"/>
                    <a:pt x="346" y="169"/>
                  </a:cubicBezTo>
                  <a:cubicBezTo>
                    <a:pt x="344" y="156"/>
                    <a:pt x="343" y="143"/>
                    <a:pt x="341" y="131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3" y="35"/>
                    <a:pt x="263" y="27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8" y="0"/>
                    <a:pt x="17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38"/>
            <p:cNvSpPr/>
            <p:nvPr/>
          </p:nvSpPr>
          <p:spPr>
            <a:xfrm>
              <a:off x="3402693" y="755356"/>
              <a:ext cx="13734" cy="14012"/>
            </a:xfrm>
            <a:custGeom>
              <a:rect b="b" l="l" r="r" t="t"/>
              <a:pathLst>
                <a:path extrusionOk="0" h="353" w="346">
                  <a:moveTo>
                    <a:pt x="172" y="1"/>
                  </a:moveTo>
                  <a:cubicBezTo>
                    <a:pt x="157" y="1"/>
                    <a:pt x="141" y="3"/>
                    <a:pt x="126" y="7"/>
                  </a:cubicBezTo>
                  <a:cubicBezTo>
                    <a:pt x="98" y="14"/>
                    <a:pt x="69" y="31"/>
                    <a:pt x="50" y="52"/>
                  </a:cubicBezTo>
                  <a:cubicBezTo>
                    <a:pt x="40" y="64"/>
                    <a:pt x="30" y="76"/>
                    <a:pt x="21" y="90"/>
                  </a:cubicBezTo>
                  <a:cubicBezTo>
                    <a:pt x="9" y="118"/>
                    <a:pt x="4" y="133"/>
                    <a:pt x="0" y="165"/>
                  </a:cubicBezTo>
                  <a:cubicBezTo>
                    <a:pt x="0" y="170"/>
                    <a:pt x="2" y="176"/>
                    <a:pt x="4" y="182"/>
                  </a:cubicBezTo>
                  <a:cubicBezTo>
                    <a:pt x="4" y="187"/>
                    <a:pt x="2" y="192"/>
                    <a:pt x="4" y="197"/>
                  </a:cubicBezTo>
                  <a:cubicBezTo>
                    <a:pt x="5" y="210"/>
                    <a:pt x="6" y="223"/>
                    <a:pt x="9" y="236"/>
                  </a:cubicBezTo>
                  <a:cubicBezTo>
                    <a:pt x="12" y="247"/>
                    <a:pt x="17" y="259"/>
                    <a:pt x="22" y="270"/>
                  </a:cubicBezTo>
                  <a:cubicBezTo>
                    <a:pt x="28" y="281"/>
                    <a:pt x="38" y="292"/>
                    <a:pt x="45" y="301"/>
                  </a:cubicBezTo>
                  <a:cubicBezTo>
                    <a:pt x="47" y="305"/>
                    <a:pt x="50" y="307"/>
                    <a:pt x="54" y="310"/>
                  </a:cubicBezTo>
                  <a:cubicBezTo>
                    <a:pt x="74" y="327"/>
                    <a:pt x="95" y="341"/>
                    <a:pt x="123" y="347"/>
                  </a:cubicBezTo>
                  <a:cubicBezTo>
                    <a:pt x="136" y="349"/>
                    <a:pt x="149" y="353"/>
                    <a:pt x="163" y="353"/>
                  </a:cubicBezTo>
                  <a:cubicBezTo>
                    <a:pt x="178" y="353"/>
                    <a:pt x="192" y="349"/>
                    <a:pt x="207" y="347"/>
                  </a:cubicBezTo>
                  <a:cubicBezTo>
                    <a:pt x="210" y="346"/>
                    <a:pt x="214" y="346"/>
                    <a:pt x="218" y="344"/>
                  </a:cubicBezTo>
                  <a:cubicBezTo>
                    <a:pt x="231" y="340"/>
                    <a:pt x="245" y="334"/>
                    <a:pt x="257" y="328"/>
                  </a:cubicBezTo>
                  <a:cubicBezTo>
                    <a:pt x="269" y="321"/>
                    <a:pt x="281" y="311"/>
                    <a:pt x="290" y="303"/>
                  </a:cubicBezTo>
                  <a:cubicBezTo>
                    <a:pt x="301" y="294"/>
                    <a:pt x="308" y="284"/>
                    <a:pt x="317" y="270"/>
                  </a:cubicBezTo>
                  <a:cubicBezTo>
                    <a:pt x="319" y="266"/>
                    <a:pt x="322" y="263"/>
                    <a:pt x="323" y="259"/>
                  </a:cubicBezTo>
                  <a:cubicBezTo>
                    <a:pt x="329" y="247"/>
                    <a:pt x="337" y="233"/>
                    <a:pt x="339" y="220"/>
                  </a:cubicBezTo>
                  <a:cubicBezTo>
                    <a:pt x="343" y="206"/>
                    <a:pt x="344" y="191"/>
                    <a:pt x="344" y="177"/>
                  </a:cubicBezTo>
                  <a:cubicBezTo>
                    <a:pt x="345" y="175"/>
                    <a:pt x="345" y="171"/>
                    <a:pt x="345" y="169"/>
                  </a:cubicBezTo>
                  <a:cubicBezTo>
                    <a:pt x="344" y="156"/>
                    <a:pt x="343" y="143"/>
                    <a:pt x="340" y="132"/>
                  </a:cubicBezTo>
                  <a:cubicBezTo>
                    <a:pt x="333" y="102"/>
                    <a:pt x="317" y="77"/>
                    <a:pt x="296" y="55"/>
                  </a:cubicBezTo>
                  <a:cubicBezTo>
                    <a:pt x="287" y="44"/>
                    <a:pt x="272" y="35"/>
                    <a:pt x="262" y="28"/>
                  </a:cubicBezTo>
                  <a:cubicBezTo>
                    <a:pt x="249" y="18"/>
                    <a:pt x="234" y="13"/>
                    <a:pt x="219" y="8"/>
                  </a:cubicBezTo>
                  <a:cubicBezTo>
                    <a:pt x="205" y="3"/>
                    <a:pt x="189" y="1"/>
                    <a:pt x="17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38"/>
            <p:cNvSpPr/>
            <p:nvPr/>
          </p:nvSpPr>
          <p:spPr>
            <a:xfrm>
              <a:off x="3778643" y="799377"/>
              <a:ext cx="22547" cy="13377"/>
            </a:xfrm>
            <a:custGeom>
              <a:rect b="b" l="l" r="r" t="t"/>
              <a:pathLst>
                <a:path extrusionOk="0" h="337" w="568">
                  <a:moveTo>
                    <a:pt x="393" y="0"/>
                  </a:moveTo>
                  <a:cubicBezTo>
                    <a:pt x="384" y="0"/>
                    <a:pt x="374" y="1"/>
                    <a:pt x="365" y="2"/>
                  </a:cubicBezTo>
                  <a:cubicBezTo>
                    <a:pt x="243" y="13"/>
                    <a:pt x="129" y="61"/>
                    <a:pt x="44" y="149"/>
                  </a:cubicBezTo>
                  <a:cubicBezTo>
                    <a:pt x="4" y="190"/>
                    <a:pt x="0" y="264"/>
                    <a:pt x="44" y="305"/>
                  </a:cubicBezTo>
                  <a:cubicBezTo>
                    <a:pt x="67" y="326"/>
                    <a:pt x="95" y="336"/>
                    <a:pt x="123" y="336"/>
                  </a:cubicBezTo>
                  <a:cubicBezTo>
                    <a:pt x="151" y="336"/>
                    <a:pt x="179" y="326"/>
                    <a:pt x="200" y="305"/>
                  </a:cubicBezTo>
                  <a:cubicBezTo>
                    <a:pt x="207" y="299"/>
                    <a:pt x="214" y="293"/>
                    <a:pt x="220" y="288"/>
                  </a:cubicBezTo>
                  <a:cubicBezTo>
                    <a:pt x="238" y="275"/>
                    <a:pt x="259" y="263"/>
                    <a:pt x="278" y="254"/>
                  </a:cubicBezTo>
                  <a:cubicBezTo>
                    <a:pt x="302" y="244"/>
                    <a:pt x="326" y="238"/>
                    <a:pt x="351" y="234"/>
                  </a:cubicBezTo>
                  <a:cubicBezTo>
                    <a:pt x="419" y="229"/>
                    <a:pt x="496" y="239"/>
                    <a:pt x="537" y="169"/>
                  </a:cubicBezTo>
                  <a:cubicBezTo>
                    <a:pt x="568" y="113"/>
                    <a:pt x="537" y="47"/>
                    <a:pt x="484" y="20"/>
                  </a:cubicBezTo>
                  <a:cubicBezTo>
                    <a:pt x="456" y="6"/>
                    <a:pt x="425" y="0"/>
                    <a:pt x="39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38"/>
            <p:cNvSpPr/>
            <p:nvPr/>
          </p:nvSpPr>
          <p:spPr>
            <a:xfrm>
              <a:off x="3648007" y="886508"/>
              <a:ext cx="23896" cy="13536"/>
            </a:xfrm>
            <a:custGeom>
              <a:rect b="b" l="l" r="r" t="t"/>
              <a:pathLst>
                <a:path extrusionOk="0" h="341" w="602">
                  <a:moveTo>
                    <a:pt x="438" y="1"/>
                  </a:moveTo>
                  <a:cubicBezTo>
                    <a:pt x="432" y="1"/>
                    <a:pt x="427" y="1"/>
                    <a:pt x="421" y="1"/>
                  </a:cubicBezTo>
                  <a:cubicBezTo>
                    <a:pt x="377" y="4"/>
                    <a:pt x="335" y="17"/>
                    <a:pt x="294" y="30"/>
                  </a:cubicBezTo>
                  <a:cubicBezTo>
                    <a:pt x="219" y="54"/>
                    <a:pt x="146" y="85"/>
                    <a:pt x="75" y="123"/>
                  </a:cubicBezTo>
                  <a:cubicBezTo>
                    <a:pt x="22" y="152"/>
                    <a:pt x="0" y="231"/>
                    <a:pt x="34" y="283"/>
                  </a:cubicBezTo>
                  <a:cubicBezTo>
                    <a:pt x="57" y="320"/>
                    <a:pt x="95" y="340"/>
                    <a:pt x="135" y="340"/>
                  </a:cubicBezTo>
                  <a:cubicBezTo>
                    <a:pt x="155" y="340"/>
                    <a:pt x="175" y="335"/>
                    <a:pt x="194" y="325"/>
                  </a:cubicBezTo>
                  <a:cubicBezTo>
                    <a:pt x="225" y="308"/>
                    <a:pt x="257" y="293"/>
                    <a:pt x="289" y="278"/>
                  </a:cubicBezTo>
                  <a:cubicBezTo>
                    <a:pt x="331" y="261"/>
                    <a:pt x="372" y="247"/>
                    <a:pt x="416" y="235"/>
                  </a:cubicBezTo>
                  <a:cubicBezTo>
                    <a:pt x="426" y="232"/>
                    <a:pt x="438" y="230"/>
                    <a:pt x="448" y="226"/>
                  </a:cubicBezTo>
                  <a:cubicBezTo>
                    <a:pt x="459" y="222"/>
                    <a:pt x="469" y="219"/>
                    <a:pt x="478" y="214"/>
                  </a:cubicBezTo>
                  <a:cubicBezTo>
                    <a:pt x="480" y="214"/>
                    <a:pt x="481" y="212"/>
                    <a:pt x="482" y="212"/>
                  </a:cubicBezTo>
                  <a:lnTo>
                    <a:pt x="484" y="212"/>
                  </a:lnTo>
                  <a:cubicBezTo>
                    <a:pt x="490" y="209"/>
                    <a:pt x="490" y="209"/>
                    <a:pt x="487" y="209"/>
                  </a:cubicBezTo>
                  <a:cubicBezTo>
                    <a:pt x="500" y="204"/>
                    <a:pt x="511" y="199"/>
                    <a:pt x="522" y="190"/>
                  </a:cubicBezTo>
                  <a:lnTo>
                    <a:pt x="523" y="189"/>
                  </a:lnTo>
                  <a:cubicBezTo>
                    <a:pt x="525" y="188"/>
                    <a:pt x="526" y="188"/>
                    <a:pt x="527" y="185"/>
                  </a:cubicBezTo>
                  <a:cubicBezTo>
                    <a:pt x="542" y="175"/>
                    <a:pt x="553" y="165"/>
                    <a:pt x="567" y="153"/>
                  </a:cubicBezTo>
                  <a:cubicBezTo>
                    <a:pt x="601" y="117"/>
                    <a:pt x="596" y="56"/>
                    <a:pt x="553" y="32"/>
                  </a:cubicBezTo>
                  <a:cubicBezTo>
                    <a:pt x="517" y="11"/>
                    <a:pt x="479" y="1"/>
                    <a:pt x="4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38"/>
            <p:cNvSpPr/>
            <p:nvPr/>
          </p:nvSpPr>
          <p:spPr>
            <a:xfrm>
              <a:off x="3696276" y="885714"/>
              <a:ext cx="26635" cy="13099"/>
            </a:xfrm>
            <a:custGeom>
              <a:rect b="b" l="l" r="r" t="t"/>
              <a:pathLst>
                <a:path extrusionOk="0" h="330" w="671">
                  <a:moveTo>
                    <a:pt x="250" y="267"/>
                  </a:moveTo>
                  <a:cubicBezTo>
                    <a:pt x="249" y="267"/>
                    <a:pt x="241" y="270"/>
                    <a:pt x="238" y="272"/>
                  </a:cubicBezTo>
                  <a:lnTo>
                    <a:pt x="238" y="272"/>
                  </a:lnTo>
                  <a:cubicBezTo>
                    <a:pt x="239" y="271"/>
                    <a:pt x="241" y="271"/>
                    <a:pt x="242" y="270"/>
                  </a:cubicBezTo>
                  <a:cubicBezTo>
                    <a:pt x="248" y="268"/>
                    <a:pt x="250" y="267"/>
                    <a:pt x="250" y="267"/>
                  </a:cubicBezTo>
                  <a:close/>
                  <a:moveTo>
                    <a:pt x="189" y="302"/>
                  </a:moveTo>
                  <a:lnTo>
                    <a:pt x="189" y="302"/>
                  </a:lnTo>
                  <a:cubicBezTo>
                    <a:pt x="186" y="303"/>
                    <a:pt x="184" y="305"/>
                    <a:pt x="182" y="306"/>
                  </a:cubicBezTo>
                  <a:lnTo>
                    <a:pt x="182" y="306"/>
                  </a:lnTo>
                  <a:cubicBezTo>
                    <a:pt x="183" y="305"/>
                    <a:pt x="185" y="304"/>
                    <a:pt x="187" y="302"/>
                  </a:cubicBezTo>
                  <a:lnTo>
                    <a:pt x="189" y="302"/>
                  </a:lnTo>
                  <a:close/>
                  <a:moveTo>
                    <a:pt x="422" y="1"/>
                  </a:moveTo>
                  <a:cubicBezTo>
                    <a:pt x="385" y="1"/>
                    <a:pt x="349" y="4"/>
                    <a:pt x="320" y="9"/>
                  </a:cubicBezTo>
                  <a:cubicBezTo>
                    <a:pt x="215" y="24"/>
                    <a:pt x="115" y="74"/>
                    <a:pt x="45" y="152"/>
                  </a:cubicBezTo>
                  <a:cubicBezTo>
                    <a:pt x="8" y="193"/>
                    <a:pt x="1" y="261"/>
                    <a:pt x="45" y="300"/>
                  </a:cubicBezTo>
                  <a:cubicBezTo>
                    <a:pt x="62" y="317"/>
                    <a:pt x="86" y="330"/>
                    <a:pt x="112" y="330"/>
                  </a:cubicBezTo>
                  <a:cubicBezTo>
                    <a:pt x="114" y="330"/>
                    <a:pt x="116" y="330"/>
                    <a:pt x="117" y="329"/>
                  </a:cubicBezTo>
                  <a:cubicBezTo>
                    <a:pt x="144" y="328"/>
                    <a:pt x="163" y="319"/>
                    <a:pt x="182" y="306"/>
                  </a:cubicBezTo>
                  <a:lnTo>
                    <a:pt x="182" y="306"/>
                  </a:lnTo>
                  <a:cubicBezTo>
                    <a:pt x="181" y="307"/>
                    <a:pt x="181" y="307"/>
                    <a:pt x="181" y="307"/>
                  </a:cubicBezTo>
                  <a:cubicBezTo>
                    <a:pt x="181" y="307"/>
                    <a:pt x="185" y="305"/>
                    <a:pt x="189" y="301"/>
                  </a:cubicBezTo>
                  <a:lnTo>
                    <a:pt x="189" y="301"/>
                  </a:lnTo>
                  <a:lnTo>
                    <a:pt x="189" y="302"/>
                  </a:lnTo>
                  <a:lnTo>
                    <a:pt x="189" y="302"/>
                  </a:lnTo>
                  <a:cubicBezTo>
                    <a:pt x="189" y="301"/>
                    <a:pt x="190" y="301"/>
                    <a:pt x="190" y="300"/>
                  </a:cubicBezTo>
                  <a:lnTo>
                    <a:pt x="190" y="300"/>
                  </a:lnTo>
                  <a:cubicBezTo>
                    <a:pt x="190" y="301"/>
                    <a:pt x="189" y="301"/>
                    <a:pt x="189" y="301"/>
                  </a:cubicBezTo>
                  <a:lnTo>
                    <a:pt x="189" y="301"/>
                  </a:lnTo>
                  <a:lnTo>
                    <a:pt x="200" y="295"/>
                  </a:lnTo>
                  <a:cubicBezTo>
                    <a:pt x="208" y="290"/>
                    <a:pt x="216" y="285"/>
                    <a:pt x="226" y="279"/>
                  </a:cubicBezTo>
                  <a:cubicBezTo>
                    <a:pt x="229" y="276"/>
                    <a:pt x="233" y="275"/>
                    <a:pt x="237" y="272"/>
                  </a:cubicBezTo>
                  <a:cubicBezTo>
                    <a:pt x="237" y="272"/>
                    <a:pt x="238" y="272"/>
                    <a:pt x="238" y="272"/>
                  </a:cubicBezTo>
                  <a:lnTo>
                    <a:pt x="238" y="272"/>
                  </a:lnTo>
                  <a:cubicBezTo>
                    <a:pt x="237" y="272"/>
                    <a:pt x="236" y="273"/>
                    <a:pt x="236" y="273"/>
                  </a:cubicBezTo>
                  <a:cubicBezTo>
                    <a:pt x="235" y="273"/>
                    <a:pt x="252" y="266"/>
                    <a:pt x="260" y="262"/>
                  </a:cubicBezTo>
                  <a:cubicBezTo>
                    <a:pt x="279" y="255"/>
                    <a:pt x="298" y="249"/>
                    <a:pt x="317" y="244"/>
                  </a:cubicBezTo>
                  <a:cubicBezTo>
                    <a:pt x="326" y="243"/>
                    <a:pt x="334" y="241"/>
                    <a:pt x="342" y="239"/>
                  </a:cubicBezTo>
                  <a:cubicBezTo>
                    <a:pt x="347" y="239"/>
                    <a:pt x="349" y="238"/>
                    <a:pt x="353" y="238"/>
                  </a:cubicBezTo>
                  <a:cubicBezTo>
                    <a:pt x="363" y="237"/>
                    <a:pt x="372" y="236"/>
                    <a:pt x="381" y="236"/>
                  </a:cubicBezTo>
                  <a:cubicBezTo>
                    <a:pt x="391" y="236"/>
                    <a:pt x="400" y="237"/>
                    <a:pt x="410" y="238"/>
                  </a:cubicBezTo>
                  <a:cubicBezTo>
                    <a:pt x="415" y="238"/>
                    <a:pt x="422" y="239"/>
                    <a:pt x="427" y="239"/>
                  </a:cubicBezTo>
                  <a:lnTo>
                    <a:pt x="431" y="239"/>
                  </a:lnTo>
                  <a:cubicBezTo>
                    <a:pt x="436" y="240"/>
                    <a:pt x="442" y="243"/>
                    <a:pt x="446" y="243"/>
                  </a:cubicBezTo>
                  <a:cubicBezTo>
                    <a:pt x="464" y="248"/>
                    <a:pt x="484" y="254"/>
                    <a:pt x="504" y="256"/>
                  </a:cubicBezTo>
                  <a:cubicBezTo>
                    <a:pt x="517" y="259"/>
                    <a:pt x="530" y="261"/>
                    <a:pt x="541" y="261"/>
                  </a:cubicBezTo>
                  <a:cubicBezTo>
                    <a:pt x="562" y="261"/>
                    <a:pt x="582" y="256"/>
                    <a:pt x="605" y="246"/>
                  </a:cubicBezTo>
                  <a:cubicBezTo>
                    <a:pt x="612" y="244"/>
                    <a:pt x="617" y="241"/>
                    <a:pt x="623" y="238"/>
                  </a:cubicBezTo>
                  <a:cubicBezTo>
                    <a:pt x="660" y="221"/>
                    <a:pt x="670" y="176"/>
                    <a:pt x="664" y="137"/>
                  </a:cubicBezTo>
                  <a:cubicBezTo>
                    <a:pt x="645" y="28"/>
                    <a:pt x="528" y="1"/>
                    <a:pt x="422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38"/>
            <p:cNvSpPr/>
            <p:nvPr/>
          </p:nvSpPr>
          <p:spPr>
            <a:xfrm>
              <a:off x="3639711" y="840065"/>
              <a:ext cx="25722" cy="12702"/>
            </a:xfrm>
            <a:custGeom>
              <a:rect b="b" l="l" r="r" t="t"/>
              <a:pathLst>
                <a:path extrusionOk="0" h="320" w="648">
                  <a:moveTo>
                    <a:pt x="451" y="1"/>
                  </a:moveTo>
                  <a:cubicBezTo>
                    <a:pt x="396" y="1"/>
                    <a:pt x="339" y="11"/>
                    <a:pt x="284" y="26"/>
                  </a:cubicBezTo>
                  <a:cubicBezTo>
                    <a:pt x="209" y="46"/>
                    <a:pt x="135" y="79"/>
                    <a:pt x="70" y="122"/>
                  </a:cubicBezTo>
                  <a:cubicBezTo>
                    <a:pt x="23" y="154"/>
                    <a:pt x="0" y="218"/>
                    <a:pt x="32" y="268"/>
                  </a:cubicBezTo>
                  <a:cubicBezTo>
                    <a:pt x="54" y="302"/>
                    <a:pt x="88" y="320"/>
                    <a:pt x="124" y="320"/>
                  </a:cubicBezTo>
                  <a:cubicBezTo>
                    <a:pt x="142" y="320"/>
                    <a:pt x="161" y="315"/>
                    <a:pt x="178" y="306"/>
                  </a:cubicBezTo>
                  <a:cubicBezTo>
                    <a:pt x="191" y="299"/>
                    <a:pt x="204" y="292"/>
                    <a:pt x="219" y="286"/>
                  </a:cubicBezTo>
                  <a:lnTo>
                    <a:pt x="220" y="286"/>
                  </a:lnTo>
                  <a:cubicBezTo>
                    <a:pt x="227" y="284"/>
                    <a:pt x="235" y="280"/>
                    <a:pt x="245" y="277"/>
                  </a:cubicBezTo>
                  <a:cubicBezTo>
                    <a:pt x="274" y="266"/>
                    <a:pt x="305" y="259"/>
                    <a:pt x="339" y="253"/>
                  </a:cubicBezTo>
                  <a:lnTo>
                    <a:pt x="357" y="248"/>
                  </a:lnTo>
                  <a:lnTo>
                    <a:pt x="359" y="248"/>
                  </a:lnTo>
                  <a:cubicBezTo>
                    <a:pt x="375" y="247"/>
                    <a:pt x="392" y="245"/>
                    <a:pt x="407" y="244"/>
                  </a:cubicBezTo>
                  <a:cubicBezTo>
                    <a:pt x="423" y="244"/>
                    <a:pt x="439" y="243"/>
                    <a:pt x="454" y="243"/>
                  </a:cubicBezTo>
                  <a:cubicBezTo>
                    <a:pt x="470" y="243"/>
                    <a:pt x="485" y="244"/>
                    <a:pt x="500" y="244"/>
                  </a:cubicBezTo>
                  <a:cubicBezTo>
                    <a:pt x="503" y="244"/>
                    <a:pt x="505" y="244"/>
                    <a:pt x="508" y="244"/>
                  </a:cubicBezTo>
                  <a:cubicBezTo>
                    <a:pt x="576" y="244"/>
                    <a:pt x="643" y="204"/>
                    <a:pt x="648" y="129"/>
                  </a:cubicBezTo>
                  <a:cubicBezTo>
                    <a:pt x="647" y="86"/>
                    <a:pt x="617" y="51"/>
                    <a:pt x="584" y="27"/>
                  </a:cubicBezTo>
                  <a:cubicBezTo>
                    <a:pt x="557" y="8"/>
                    <a:pt x="526" y="5"/>
                    <a:pt x="493" y="3"/>
                  </a:cubicBezTo>
                  <a:cubicBezTo>
                    <a:pt x="479" y="1"/>
                    <a:pt x="465" y="1"/>
                    <a:pt x="45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38"/>
            <p:cNvSpPr/>
            <p:nvPr/>
          </p:nvSpPr>
          <p:spPr>
            <a:xfrm>
              <a:off x="3591164" y="900560"/>
              <a:ext cx="198" cy="437"/>
            </a:xfrm>
            <a:custGeom>
              <a:rect b="b" l="l" r="r" t="t"/>
              <a:pathLst>
                <a:path extrusionOk="0" h="11" w="5">
                  <a:moveTo>
                    <a:pt x="5" y="0"/>
                  </a:moveTo>
                  <a:cubicBezTo>
                    <a:pt x="5" y="1"/>
                    <a:pt x="5" y="1"/>
                    <a:pt x="4" y="1"/>
                  </a:cubicBezTo>
                  <a:lnTo>
                    <a:pt x="4" y="1"/>
                  </a:lnTo>
                  <a:cubicBezTo>
                    <a:pt x="5" y="1"/>
                    <a:pt x="5" y="1"/>
                    <a:pt x="5" y="1"/>
                  </a:cubicBezTo>
                  <a:lnTo>
                    <a:pt x="5" y="0"/>
                  </a:lnTo>
                  <a:close/>
                  <a:moveTo>
                    <a:pt x="4" y="1"/>
                  </a:moveTo>
                  <a:cubicBezTo>
                    <a:pt x="2" y="3"/>
                    <a:pt x="1" y="7"/>
                    <a:pt x="0" y="11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solidFill>
              <a:srgbClr val="EA9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38"/>
            <p:cNvSpPr/>
            <p:nvPr/>
          </p:nvSpPr>
          <p:spPr>
            <a:xfrm>
              <a:off x="3581042" y="884007"/>
              <a:ext cx="18617" cy="27390"/>
            </a:xfrm>
            <a:custGeom>
              <a:rect b="b" l="l" r="r" t="t"/>
              <a:pathLst>
                <a:path extrusionOk="0" h="690" w="469">
                  <a:moveTo>
                    <a:pt x="347" y="0"/>
                  </a:moveTo>
                  <a:cubicBezTo>
                    <a:pt x="345" y="0"/>
                    <a:pt x="342" y="0"/>
                    <a:pt x="340" y="1"/>
                  </a:cubicBezTo>
                  <a:cubicBezTo>
                    <a:pt x="301" y="2"/>
                    <a:pt x="273" y="17"/>
                    <a:pt x="242" y="41"/>
                  </a:cubicBezTo>
                  <a:cubicBezTo>
                    <a:pt x="223" y="57"/>
                    <a:pt x="203" y="74"/>
                    <a:pt x="187" y="93"/>
                  </a:cubicBezTo>
                  <a:cubicBezTo>
                    <a:pt x="147" y="137"/>
                    <a:pt x="112" y="187"/>
                    <a:pt x="85" y="240"/>
                  </a:cubicBezTo>
                  <a:cubicBezTo>
                    <a:pt x="30" y="344"/>
                    <a:pt x="0" y="461"/>
                    <a:pt x="0" y="580"/>
                  </a:cubicBezTo>
                  <a:cubicBezTo>
                    <a:pt x="1" y="635"/>
                    <a:pt x="47" y="689"/>
                    <a:pt x="105" y="689"/>
                  </a:cubicBezTo>
                  <a:cubicBezTo>
                    <a:pt x="106" y="689"/>
                    <a:pt x="108" y="689"/>
                    <a:pt x="110" y="689"/>
                  </a:cubicBezTo>
                  <a:cubicBezTo>
                    <a:pt x="170" y="687"/>
                    <a:pt x="215" y="641"/>
                    <a:pt x="219" y="580"/>
                  </a:cubicBezTo>
                  <a:cubicBezTo>
                    <a:pt x="220" y="569"/>
                    <a:pt x="221" y="557"/>
                    <a:pt x="221" y="546"/>
                  </a:cubicBezTo>
                  <a:lnTo>
                    <a:pt x="224" y="533"/>
                  </a:lnTo>
                  <a:cubicBezTo>
                    <a:pt x="227" y="511"/>
                    <a:pt x="235" y="489"/>
                    <a:pt x="240" y="466"/>
                  </a:cubicBezTo>
                  <a:cubicBezTo>
                    <a:pt x="243" y="456"/>
                    <a:pt x="246" y="445"/>
                    <a:pt x="250" y="435"/>
                  </a:cubicBezTo>
                  <a:cubicBezTo>
                    <a:pt x="251" y="434"/>
                    <a:pt x="251" y="432"/>
                    <a:pt x="252" y="430"/>
                  </a:cubicBezTo>
                  <a:cubicBezTo>
                    <a:pt x="251" y="429"/>
                    <a:pt x="253" y="428"/>
                    <a:pt x="255" y="422"/>
                  </a:cubicBezTo>
                  <a:lnTo>
                    <a:pt x="256" y="421"/>
                  </a:lnTo>
                  <a:cubicBezTo>
                    <a:pt x="256" y="419"/>
                    <a:pt x="258" y="418"/>
                    <a:pt x="258" y="418"/>
                  </a:cubicBezTo>
                  <a:cubicBezTo>
                    <a:pt x="267" y="398"/>
                    <a:pt x="276" y="380"/>
                    <a:pt x="288" y="360"/>
                  </a:cubicBezTo>
                  <a:cubicBezTo>
                    <a:pt x="297" y="345"/>
                    <a:pt x="305" y="333"/>
                    <a:pt x="315" y="318"/>
                  </a:cubicBezTo>
                  <a:lnTo>
                    <a:pt x="317" y="317"/>
                  </a:lnTo>
                  <a:lnTo>
                    <a:pt x="317" y="315"/>
                  </a:lnTo>
                  <a:cubicBezTo>
                    <a:pt x="317" y="315"/>
                    <a:pt x="318" y="315"/>
                    <a:pt x="318" y="314"/>
                  </a:cubicBezTo>
                  <a:lnTo>
                    <a:pt x="319" y="313"/>
                  </a:lnTo>
                  <a:lnTo>
                    <a:pt x="320" y="311"/>
                  </a:lnTo>
                  <a:cubicBezTo>
                    <a:pt x="320" y="310"/>
                    <a:pt x="322" y="308"/>
                    <a:pt x="323" y="308"/>
                  </a:cubicBezTo>
                  <a:lnTo>
                    <a:pt x="323" y="306"/>
                  </a:lnTo>
                  <a:lnTo>
                    <a:pt x="325" y="304"/>
                  </a:lnTo>
                  <a:cubicBezTo>
                    <a:pt x="328" y="299"/>
                    <a:pt x="330" y="297"/>
                    <a:pt x="335" y="293"/>
                  </a:cubicBezTo>
                  <a:cubicBezTo>
                    <a:pt x="341" y="285"/>
                    <a:pt x="349" y="278"/>
                    <a:pt x="355" y="268"/>
                  </a:cubicBezTo>
                  <a:lnTo>
                    <a:pt x="405" y="219"/>
                  </a:lnTo>
                  <a:cubicBezTo>
                    <a:pt x="435" y="191"/>
                    <a:pt x="449" y="160"/>
                    <a:pt x="457" y="121"/>
                  </a:cubicBezTo>
                  <a:cubicBezTo>
                    <a:pt x="469" y="78"/>
                    <a:pt x="447" y="13"/>
                    <a:pt x="392" y="6"/>
                  </a:cubicBezTo>
                  <a:cubicBezTo>
                    <a:pt x="377" y="3"/>
                    <a:pt x="363" y="0"/>
                    <a:pt x="34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38"/>
            <p:cNvSpPr/>
            <p:nvPr/>
          </p:nvSpPr>
          <p:spPr>
            <a:xfrm>
              <a:off x="3593625" y="896114"/>
              <a:ext cx="357" cy="476"/>
            </a:xfrm>
            <a:custGeom>
              <a:rect b="b" l="l" r="r" t="t"/>
              <a:pathLst>
                <a:path extrusionOk="0" h="12" w="9">
                  <a:moveTo>
                    <a:pt x="8" y="1"/>
                  </a:moveTo>
                  <a:lnTo>
                    <a:pt x="8" y="1"/>
                  </a:lnTo>
                  <a:cubicBezTo>
                    <a:pt x="3" y="9"/>
                    <a:pt x="1" y="11"/>
                    <a:pt x="1" y="11"/>
                  </a:cubicBezTo>
                  <a:lnTo>
                    <a:pt x="1" y="11"/>
                  </a:lnTo>
                  <a:cubicBezTo>
                    <a:pt x="3" y="9"/>
                    <a:pt x="6" y="5"/>
                    <a:pt x="8" y="1"/>
                  </a:cubicBezTo>
                  <a:close/>
                </a:path>
              </a:pathLst>
            </a:custGeom>
            <a:solidFill>
              <a:srgbClr val="EA96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38"/>
            <p:cNvSpPr/>
            <p:nvPr/>
          </p:nvSpPr>
          <p:spPr>
            <a:xfrm>
              <a:off x="3709495" y="794693"/>
              <a:ext cx="24928" cy="25286"/>
            </a:xfrm>
            <a:custGeom>
              <a:rect b="b" l="l" r="r" t="t"/>
              <a:pathLst>
                <a:path extrusionOk="0" h="637" w="628">
                  <a:moveTo>
                    <a:pt x="254" y="546"/>
                  </a:moveTo>
                  <a:lnTo>
                    <a:pt x="254" y="546"/>
                  </a:lnTo>
                  <a:cubicBezTo>
                    <a:pt x="250" y="553"/>
                    <a:pt x="247" y="561"/>
                    <a:pt x="244" y="569"/>
                  </a:cubicBezTo>
                  <a:cubicBezTo>
                    <a:pt x="248" y="561"/>
                    <a:pt x="251" y="553"/>
                    <a:pt x="254" y="546"/>
                  </a:cubicBezTo>
                  <a:close/>
                  <a:moveTo>
                    <a:pt x="481" y="1"/>
                  </a:moveTo>
                  <a:cubicBezTo>
                    <a:pt x="452" y="1"/>
                    <a:pt x="429" y="8"/>
                    <a:pt x="399" y="23"/>
                  </a:cubicBezTo>
                  <a:cubicBezTo>
                    <a:pt x="377" y="33"/>
                    <a:pt x="355" y="47"/>
                    <a:pt x="335" y="60"/>
                  </a:cubicBezTo>
                  <a:cubicBezTo>
                    <a:pt x="285" y="96"/>
                    <a:pt x="240" y="133"/>
                    <a:pt x="198" y="178"/>
                  </a:cubicBezTo>
                  <a:cubicBezTo>
                    <a:pt x="117" y="267"/>
                    <a:pt x="56" y="367"/>
                    <a:pt x="13" y="479"/>
                  </a:cubicBezTo>
                  <a:cubicBezTo>
                    <a:pt x="0" y="507"/>
                    <a:pt x="9" y="550"/>
                    <a:pt x="25" y="575"/>
                  </a:cubicBezTo>
                  <a:cubicBezTo>
                    <a:pt x="41" y="601"/>
                    <a:pt x="71" y="626"/>
                    <a:pt x="101" y="632"/>
                  </a:cubicBezTo>
                  <a:cubicBezTo>
                    <a:pt x="112" y="635"/>
                    <a:pt x="124" y="636"/>
                    <a:pt x="135" y="636"/>
                  </a:cubicBezTo>
                  <a:cubicBezTo>
                    <a:pt x="157" y="636"/>
                    <a:pt x="178" y="631"/>
                    <a:pt x="197" y="619"/>
                  </a:cubicBezTo>
                  <a:cubicBezTo>
                    <a:pt x="227" y="600"/>
                    <a:pt x="241" y="576"/>
                    <a:pt x="254" y="544"/>
                  </a:cubicBezTo>
                  <a:cubicBezTo>
                    <a:pt x="255" y="543"/>
                    <a:pt x="255" y="540"/>
                    <a:pt x="256" y="538"/>
                  </a:cubicBezTo>
                  <a:lnTo>
                    <a:pt x="256" y="538"/>
                  </a:lnTo>
                  <a:cubicBezTo>
                    <a:pt x="256" y="541"/>
                    <a:pt x="255" y="543"/>
                    <a:pt x="254" y="546"/>
                  </a:cubicBezTo>
                  <a:lnTo>
                    <a:pt x="254" y="546"/>
                  </a:lnTo>
                  <a:cubicBezTo>
                    <a:pt x="275" y="500"/>
                    <a:pt x="302" y="458"/>
                    <a:pt x="332" y="417"/>
                  </a:cubicBezTo>
                  <a:cubicBezTo>
                    <a:pt x="374" y="366"/>
                    <a:pt x="421" y="320"/>
                    <a:pt x="472" y="279"/>
                  </a:cubicBezTo>
                  <a:cubicBezTo>
                    <a:pt x="489" y="268"/>
                    <a:pt x="504" y="256"/>
                    <a:pt x="521" y="245"/>
                  </a:cubicBezTo>
                  <a:cubicBezTo>
                    <a:pt x="546" y="227"/>
                    <a:pt x="571" y="211"/>
                    <a:pt x="584" y="184"/>
                  </a:cubicBezTo>
                  <a:cubicBezTo>
                    <a:pt x="594" y="168"/>
                    <a:pt x="600" y="149"/>
                    <a:pt x="607" y="131"/>
                  </a:cubicBezTo>
                  <a:cubicBezTo>
                    <a:pt x="627" y="80"/>
                    <a:pt x="586" y="26"/>
                    <a:pt x="540" y="10"/>
                  </a:cubicBezTo>
                  <a:cubicBezTo>
                    <a:pt x="530" y="7"/>
                    <a:pt x="523" y="5"/>
                    <a:pt x="511" y="3"/>
                  </a:cubicBezTo>
                  <a:cubicBezTo>
                    <a:pt x="500" y="2"/>
                    <a:pt x="490" y="1"/>
                    <a:pt x="48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38"/>
            <p:cNvSpPr/>
            <p:nvPr/>
          </p:nvSpPr>
          <p:spPr>
            <a:xfrm>
              <a:off x="3778604" y="755792"/>
              <a:ext cx="24095" cy="10321"/>
            </a:xfrm>
            <a:custGeom>
              <a:rect b="b" l="l" r="r" t="t"/>
              <a:pathLst>
                <a:path extrusionOk="0" h="260" w="607">
                  <a:moveTo>
                    <a:pt x="443" y="1"/>
                  </a:moveTo>
                  <a:cubicBezTo>
                    <a:pt x="396" y="1"/>
                    <a:pt x="348" y="11"/>
                    <a:pt x="302" y="19"/>
                  </a:cubicBezTo>
                  <a:cubicBezTo>
                    <a:pt x="227" y="31"/>
                    <a:pt x="157" y="51"/>
                    <a:pt x="84" y="75"/>
                  </a:cubicBezTo>
                  <a:cubicBezTo>
                    <a:pt x="36" y="91"/>
                    <a:pt x="0" y="142"/>
                    <a:pt x="17" y="192"/>
                  </a:cubicBezTo>
                  <a:cubicBezTo>
                    <a:pt x="31" y="239"/>
                    <a:pt x="69" y="260"/>
                    <a:pt x="113" y="260"/>
                  </a:cubicBezTo>
                  <a:cubicBezTo>
                    <a:pt x="120" y="260"/>
                    <a:pt x="127" y="259"/>
                    <a:pt x="134" y="258"/>
                  </a:cubicBezTo>
                  <a:cubicBezTo>
                    <a:pt x="143" y="257"/>
                    <a:pt x="152" y="256"/>
                    <a:pt x="163" y="254"/>
                  </a:cubicBezTo>
                  <a:cubicBezTo>
                    <a:pt x="166" y="254"/>
                    <a:pt x="170" y="253"/>
                    <a:pt x="173" y="253"/>
                  </a:cubicBezTo>
                  <a:cubicBezTo>
                    <a:pt x="191" y="251"/>
                    <a:pt x="211" y="249"/>
                    <a:pt x="228" y="247"/>
                  </a:cubicBezTo>
                  <a:cubicBezTo>
                    <a:pt x="252" y="244"/>
                    <a:pt x="274" y="240"/>
                    <a:pt x="298" y="237"/>
                  </a:cubicBezTo>
                  <a:cubicBezTo>
                    <a:pt x="300" y="237"/>
                    <a:pt x="302" y="237"/>
                    <a:pt x="304" y="236"/>
                  </a:cubicBezTo>
                  <a:cubicBezTo>
                    <a:pt x="306" y="236"/>
                    <a:pt x="307" y="236"/>
                    <a:pt x="310" y="234"/>
                  </a:cubicBezTo>
                  <a:cubicBezTo>
                    <a:pt x="318" y="233"/>
                    <a:pt x="325" y="232"/>
                    <a:pt x="335" y="232"/>
                  </a:cubicBezTo>
                  <a:cubicBezTo>
                    <a:pt x="376" y="227"/>
                    <a:pt x="420" y="228"/>
                    <a:pt x="462" y="219"/>
                  </a:cubicBezTo>
                  <a:cubicBezTo>
                    <a:pt x="509" y="208"/>
                    <a:pt x="548" y="190"/>
                    <a:pt x="583" y="156"/>
                  </a:cubicBezTo>
                  <a:cubicBezTo>
                    <a:pt x="600" y="140"/>
                    <a:pt x="606" y="118"/>
                    <a:pt x="604" y="94"/>
                  </a:cubicBezTo>
                  <a:cubicBezTo>
                    <a:pt x="601" y="70"/>
                    <a:pt x="589" y="54"/>
                    <a:pt x="569" y="40"/>
                  </a:cubicBezTo>
                  <a:cubicBezTo>
                    <a:pt x="531" y="10"/>
                    <a:pt x="487" y="1"/>
                    <a:pt x="44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38"/>
            <p:cNvSpPr/>
            <p:nvPr/>
          </p:nvSpPr>
          <p:spPr>
            <a:xfrm>
              <a:off x="3835884" y="796241"/>
              <a:ext cx="23301" cy="10599"/>
            </a:xfrm>
            <a:custGeom>
              <a:rect b="b" l="l" r="r" t="t"/>
              <a:pathLst>
                <a:path extrusionOk="0" h="267" w="587">
                  <a:moveTo>
                    <a:pt x="233" y="0"/>
                  </a:moveTo>
                  <a:cubicBezTo>
                    <a:pt x="197" y="0"/>
                    <a:pt x="161" y="2"/>
                    <a:pt x="126" y="5"/>
                  </a:cubicBezTo>
                  <a:cubicBezTo>
                    <a:pt x="94" y="8"/>
                    <a:pt x="63" y="16"/>
                    <a:pt x="38" y="41"/>
                  </a:cubicBezTo>
                  <a:cubicBezTo>
                    <a:pt x="17" y="62"/>
                    <a:pt x="1" y="97"/>
                    <a:pt x="2" y="129"/>
                  </a:cubicBezTo>
                  <a:cubicBezTo>
                    <a:pt x="5" y="189"/>
                    <a:pt x="53" y="251"/>
                    <a:pt x="117" y="251"/>
                  </a:cubicBezTo>
                  <a:cubicBezTo>
                    <a:pt x="120" y="251"/>
                    <a:pt x="122" y="251"/>
                    <a:pt x="125" y="251"/>
                  </a:cubicBezTo>
                  <a:cubicBezTo>
                    <a:pt x="150" y="249"/>
                    <a:pt x="175" y="248"/>
                    <a:pt x="199" y="248"/>
                  </a:cubicBezTo>
                  <a:cubicBezTo>
                    <a:pt x="253" y="248"/>
                    <a:pt x="306" y="252"/>
                    <a:pt x="359" y="259"/>
                  </a:cubicBezTo>
                  <a:cubicBezTo>
                    <a:pt x="384" y="263"/>
                    <a:pt x="411" y="267"/>
                    <a:pt x="437" y="267"/>
                  </a:cubicBezTo>
                  <a:cubicBezTo>
                    <a:pt x="473" y="267"/>
                    <a:pt x="507" y="260"/>
                    <a:pt x="536" y="239"/>
                  </a:cubicBezTo>
                  <a:cubicBezTo>
                    <a:pt x="555" y="225"/>
                    <a:pt x="575" y="207"/>
                    <a:pt x="580" y="181"/>
                  </a:cubicBezTo>
                  <a:cubicBezTo>
                    <a:pt x="586" y="155"/>
                    <a:pt x="584" y="131"/>
                    <a:pt x="570" y="106"/>
                  </a:cubicBezTo>
                  <a:cubicBezTo>
                    <a:pt x="527" y="20"/>
                    <a:pt x="407" y="10"/>
                    <a:pt x="321" y="4"/>
                  </a:cubicBezTo>
                  <a:cubicBezTo>
                    <a:pt x="291" y="1"/>
                    <a:pt x="262" y="0"/>
                    <a:pt x="23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38"/>
            <p:cNvSpPr/>
            <p:nvPr/>
          </p:nvSpPr>
          <p:spPr>
            <a:xfrm>
              <a:off x="3785352" y="837921"/>
              <a:ext cx="16434" cy="16553"/>
            </a:xfrm>
            <a:custGeom>
              <a:rect b="b" l="l" r="r" t="t"/>
              <a:pathLst>
                <a:path extrusionOk="0" h="417" w="414">
                  <a:moveTo>
                    <a:pt x="121" y="0"/>
                  </a:moveTo>
                  <a:cubicBezTo>
                    <a:pt x="110" y="0"/>
                    <a:pt x="100" y="2"/>
                    <a:pt x="91" y="5"/>
                  </a:cubicBezTo>
                  <a:cubicBezTo>
                    <a:pt x="65" y="12"/>
                    <a:pt x="36" y="32"/>
                    <a:pt x="21" y="57"/>
                  </a:cubicBezTo>
                  <a:cubicBezTo>
                    <a:pt x="6" y="83"/>
                    <a:pt x="0" y="115"/>
                    <a:pt x="9" y="145"/>
                  </a:cubicBezTo>
                  <a:lnTo>
                    <a:pt x="21" y="172"/>
                  </a:lnTo>
                  <a:cubicBezTo>
                    <a:pt x="26" y="182"/>
                    <a:pt x="34" y="190"/>
                    <a:pt x="42" y="197"/>
                  </a:cubicBezTo>
                  <a:cubicBezTo>
                    <a:pt x="88" y="232"/>
                    <a:pt x="128" y="272"/>
                    <a:pt x="164" y="318"/>
                  </a:cubicBezTo>
                  <a:cubicBezTo>
                    <a:pt x="172" y="331"/>
                    <a:pt x="181" y="344"/>
                    <a:pt x="192" y="356"/>
                  </a:cubicBezTo>
                  <a:cubicBezTo>
                    <a:pt x="203" y="369"/>
                    <a:pt x="216" y="377"/>
                    <a:pt x="229" y="390"/>
                  </a:cubicBezTo>
                  <a:cubicBezTo>
                    <a:pt x="243" y="400"/>
                    <a:pt x="254" y="406"/>
                    <a:pt x="271" y="412"/>
                  </a:cubicBezTo>
                  <a:cubicBezTo>
                    <a:pt x="279" y="415"/>
                    <a:pt x="289" y="416"/>
                    <a:pt x="298" y="416"/>
                  </a:cubicBezTo>
                  <a:cubicBezTo>
                    <a:pt x="323" y="416"/>
                    <a:pt x="349" y="406"/>
                    <a:pt x="367" y="392"/>
                  </a:cubicBezTo>
                  <a:cubicBezTo>
                    <a:pt x="395" y="370"/>
                    <a:pt x="406" y="341"/>
                    <a:pt x="409" y="307"/>
                  </a:cubicBezTo>
                  <a:cubicBezTo>
                    <a:pt x="414" y="292"/>
                    <a:pt x="409" y="276"/>
                    <a:pt x="406" y="263"/>
                  </a:cubicBezTo>
                  <a:cubicBezTo>
                    <a:pt x="403" y="249"/>
                    <a:pt x="399" y="236"/>
                    <a:pt x="391" y="221"/>
                  </a:cubicBezTo>
                  <a:cubicBezTo>
                    <a:pt x="380" y="203"/>
                    <a:pt x="368" y="187"/>
                    <a:pt x="354" y="171"/>
                  </a:cubicBezTo>
                  <a:cubicBezTo>
                    <a:pt x="341" y="152"/>
                    <a:pt x="325" y="136"/>
                    <a:pt x="307" y="120"/>
                  </a:cubicBezTo>
                  <a:cubicBezTo>
                    <a:pt x="269" y="81"/>
                    <a:pt x="224" y="47"/>
                    <a:pt x="179" y="16"/>
                  </a:cubicBezTo>
                  <a:cubicBezTo>
                    <a:pt x="163" y="6"/>
                    <a:pt x="142" y="0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38"/>
            <p:cNvSpPr/>
            <p:nvPr/>
          </p:nvSpPr>
          <p:spPr>
            <a:xfrm>
              <a:off x="3636456" y="934777"/>
              <a:ext cx="28422" cy="10718"/>
            </a:xfrm>
            <a:custGeom>
              <a:rect b="b" l="l" r="r" t="t"/>
              <a:pathLst>
                <a:path extrusionOk="0" h="270" w="716">
                  <a:moveTo>
                    <a:pt x="574" y="0"/>
                  </a:moveTo>
                  <a:cubicBezTo>
                    <a:pt x="542" y="0"/>
                    <a:pt x="511" y="6"/>
                    <a:pt x="479" y="15"/>
                  </a:cubicBezTo>
                  <a:cubicBezTo>
                    <a:pt x="438" y="27"/>
                    <a:pt x="397" y="38"/>
                    <a:pt x="355" y="44"/>
                  </a:cubicBezTo>
                  <a:cubicBezTo>
                    <a:pt x="351" y="44"/>
                    <a:pt x="347" y="45"/>
                    <a:pt x="345" y="45"/>
                  </a:cubicBezTo>
                  <a:cubicBezTo>
                    <a:pt x="334" y="46"/>
                    <a:pt x="324" y="48"/>
                    <a:pt x="313" y="48"/>
                  </a:cubicBezTo>
                  <a:cubicBezTo>
                    <a:pt x="292" y="49"/>
                    <a:pt x="271" y="50"/>
                    <a:pt x="250" y="50"/>
                  </a:cubicBezTo>
                  <a:cubicBezTo>
                    <a:pt x="244" y="51"/>
                    <a:pt x="238" y="51"/>
                    <a:pt x="232" y="51"/>
                  </a:cubicBezTo>
                  <a:cubicBezTo>
                    <a:pt x="192" y="51"/>
                    <a:pt x="152" y="48"/>
                    <a:pt x="113" y="42"/>
                  </a:cubicBezTo>
                  <a:cubicBezTo>
                    <a:pt x="110" y="42"/>
                    <a:pt x="108" y="42"/>
                    <a:pt x="105" y="42"/>
                  </a:cubicBezTo>
                  <a:cubicBezTo>
                    <a:pt x="56" y="42"/>
                    <a:pt x="14" y="91"/>
                    <a:pt x="7" y="135"/>
                  </a:cubicBezTo>
                  <a:cubicBezTo>
                    <a:pt x="1" y="183"/>
                    <a:pt x="31" y="243"/>
                    <a:pt x="84" y="253"/>
                  </a:cubicBezTo>
                  <a:cubicBezTo>
                    <a:pt x="149" y="263"/>
                    <a:pt x="214" y="270"/>
                    <a:pt x="280" y="270"/>
                  </a:cubicBezTo>
                  <a:cubicBezTo>
                    <a:pt x="315" y="270"/>
                    <a:pt x="350" y="268"/>
                    <a:pt x="385" y="264"/>
                  </a:cubicBezTo>
                  <a:cubicBezTo>
                    <a:pt x="496" y="250"/>
                    <a:pt x="634" y="235"/>
                    <a:pt x="691" y="125"/>
                  </a:cubicBezTo>
                  <a:cubicBezTo>
                    <a:pt x="715" y="82"/>
                    <a:pt x="693" y="25"/>
                    <a:pt x="642" y="10"/>
                  </a:cubicBezTo>
                  <a:cubicBezTo>
                    <a:pt x="620" y="3"/>
                    <a:pt x="597" y="0"/>
                    <a:pt x="574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38"/>
            <p:cNvSpPr/>
            <p:nvPr/>
          </p:nvSpPr>
          <p:spPr>
            <a:xfrm>
              <a:off x="3132291" y="312241"/>
              <a:ext cx="23023" cy="9606"/>
            </a:xfrm>
            <a:custGeom>
              <a:rect b="b" l="l" r="r" t="t"/>
              <a:pathLst>
                <a:path extrusionOk="0" h="242" w="580">
                  <a:moveTo>
                    <a:pt x="396" y="236"/>
                  </a:moveTo>
                  <a:lnTo>
                    <a:pt x="396" y="236"/>
                  </a:lnTo>
                  <a:cubicBezTo>
                    <a:pt x="399" y="236"/>
                    <a:pt x="401" y="236"/>
                    <a:pt x="403" y="236"/>
                  </a:cubicBezTo>
                  <a:lnTo>
                    <a:pt x="403" y="236"/>
                  </a:lnTo>
                  <a:cubicBezTo>
                    <a:pt x="401" y="236"/>
                    <a:pt x="399" y="236"/>
                    <a:pt x="396" y="236"/>
                  </a:cubicBezTo>
                  <a:close/>
                  <a:moveTo>
                    <a:pt x="330" y="0"/>
                  </a:moveTo>
                  <a:cubicBezTo>
                    <a:pt x="323" y="0"/>
                    <a:pt x="316" y="0"/>
                    <a:pt x="309" y="0"/>
                  </a:cubicBezTo>
                  <a:cubicBezTo>
                    <a:pt x="236" y="1"/>
                    <a:pt x="162" y="14"/>
                    <a:pt x="91" y="38"/>
                  </a:cubicBezTo>
                  <a:cubicBezTo>
                    <a:pt x="41" y="54"/>
                    <a:pt x="0" y="111"/>
                    <a:pt x="18" y="165"/>
                  </a:cubicBezTo>
                  <a:cubicBezTo>
                    <a:pt x="34" y="211"/>
                    <a:pt x="74" y="241"/>
                    <a:pt x="119" y="241"/>
                  </a:cubicBezTo>
                  <a:cubicBezTo>
                    <a:pt x="128" y="241"/>
                    <a:pt x="137" y="240"/>
                    <a:pt x="146" y="238"/>
                  </a:cubicBezTo>
                  <a:cubicBezTo>
                    <a:pt x="164" y="233"/>
                    <a:pt x="183" y="230"/>
                    <a:pt x="202" y="227"/>
                  </a:cubicBezTo>
                  <a:cubicBezTo>
                    <a:pt x="225" y="225"/>
                    <a:pt x="247" y="224"/>
                    <a:pt x="270" y="224"/>
                  </a:cubicBezTo>
                  <a:cubicBezTo>
                    <a:pt x="297" y="224"/>
                    <a:pt x="324" y="225"/>
                    <a:pt x="350" y="229"/>
                  </a:cubicBezTo>
                  <a:cubicBezTo>
                    <a:pt x="373" y="232"/>
                    <a:pt x="396" y="236"/>
                    <a:pt x="419" y="239"/>
                  </a:cubicBezTo>
                  <a:lnTo>
                    <a:pt x="419" y="239"/>
                  </a:lnTo>
                  <a:cubicBezTo>
                    <a:pt x="426" y="240"/>
                    <a:pt x="432" y="241"/>
                    <a:pt x="439" y="241"/>
                  </a:cubicBezTo>
                  <a:cubicBezTo>
                    <a:pt x="452" y="241"/>
                    <a:pt x="465" y="237"/>
                    <a:pt x="476" y="236"/>
                  </a:cubicBezTo>
                  <a:cubicBezTo>
                    <a:pt x="487" y="233"/>
                    <a:pt x="496" y="232"/>
                    <a:pt x="507" y="227"/>
                  </a:cubicBezTo>
                  <a:cubicBezTo>
                    <a:pt x="537" y="219"/>
                    <a:pt x="560" y="196"/>
                    <a:pt x="569" y="165"/>
                  </a:cubicBezTo>
                  <a:cubicBezTo>
                    <a:pt x="579" y="132"/>
                    <a:pt x="568" y="104"/>
                    <a:pt x="547" y="78"/>
                  </a:cubicBezTo>
                  <a:cubicBezTo>
                    <a:pt x="496" y="13"/>
                    <a:pt x="409" y="0"/>
                    <a:pt x="330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38"/>
            <p:cNvSpPr/>
            <p:nvPr/>
          </p:nvSpPr>
          <p:spPr>
            <a:xfrm>
              <a:off x="3149479" y="266512"/>
              <a:ext cx="20443" cy="17069"/>
            </a:xfrm>
            <a:custGeom>
              <a:rect b="b" l="l" r="r" t="t"/>
              <a:pathLst>
                <a:path extrusionOk="0" h="430" w="515">
                  <a:moveTo>
                    <a:pt x="387" y="1"/>
                  </a:moveTo>
                  <a:cubicBezTo>
                    <a:pt x="346" y="1"/>
                    <a:pt x="306" y="18"/>
                    <a:pt x="269" y="38"/>
                  </a:cubicBezTo>
                  <a:cubicBezTo>
                    <a:pt x="241" y="52"/>
                    <a:pt x="214" y="69"/>
                    <a:pt x="189" y="88"/>
                  </a:cubicBezTo>
                  <a:cubicBezTo>
                    <a:pt x="132" y="130"/>
                    <a:pt x="80" y="175"/>
                    <a:pt x="35" y="232"/>
                  </a:cubicBezTo>
                  <a:cubicBezTo>
                    <a:pt x="15" y="257"/>
                    <a:pt x="1" y="281"/>
                    <a:pt x="1" y="314"/>
                  </a:cubicBezTo>
                  <a:cubicBezTo>
                    <a:pt x="1" y="342"/>
                    <a:pt x="14" y="376"/>
                    <a:pt x="35" y="395"/>
                  </a:cubicBezTo>
                  <a:cubicBezTo>
                    <a:pt x="56" y="415"/>
                    <a:pt x="83" y="430"/>
                    <a:pt x="113" y="430"/>
                  </a:cubicBezTo>
                  <a:cubicBezTo>
                    <a:pt x="114" y="430"/>
                    <a:pt x="115" y="430"/>
                    <a:pt x="116" y="430"/>
                  </a:cubicBezTo>
                  <a:cubicBezTo>
                    <a:pt x="146" y="429"/>
                    <a:pt x="179" y="419"/>
                    <a:pt x="198" y="395"/>
                  </a:cubicBezTo>
                  <a:cubicBezTo>
                    <a:pt x="226" y="363"/>
                    <a:pt x="257" y="335"/>
                    <a:pt x="290" y="307"/>
                  </a:cubicBezTo>
                  <a:cubicBezTo>
                    <a:pt x="316" y="288"/>
                    <a:pt x="342" y="269"/>
                    <a:pt x="370" y="255"/>
                  </a:cubicBezTo>
                  <a:cubicBezTo>
                    <a:pt x="386" y="246"/>
                    <a:pt x="402" y="238"/>
                    <a:pt x="417" y="231"/>
                  </a:cubicBezTo>
                  <a:cubicBezTo>
                    <a:pt x="455" y="211"/>
                    <a:pt x="486" y="181"/>
                    <a:pt x="499" y="139"/>
                  </a:cubicBezTo>
                  <a:cubicBezTo>
                    <a:pt x="514" y="93"/>
                    <a:pt x="490" y="39"/>
                    <a:pt x="449" y="17"/>
                  </a:cubicBezTo>
                  <a:cubicBezTo>
                    <a:pt x="429" y="5"/>
                    <a:pt x="408" y="1"/>
                    <a:pt x="3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38"/>
            <p:cNvSpPr/>
            <p:nvPr/>
          </p:nvSpPr>
          <p:spPr>
            <a:xfrm>
              <a:off x="3086006" y="274848"/>
              <a:ext cx="20919" cy="10360"/>
            </a:xfrm>
            <a:custGeom>
              <a:rect b="b" l="l" r="r" t="t"/>
              <a:pathLst>
                <a:path extrusionOk="0" h="261" w="527">
                  <a:moveTo>
                    <a:pt x="370" y="1"/>
                  </a:moveTo>
                  <a:cubicBezTo>
                    <a:pt x="339" y="1"/>
                    <a:pt x="308" y="2"/>
                    <a:pt x="278" y="6"/>
                  </a:cubicBezTo>
                  <a:cubicBezTo>
                    <a:pt x="210" y="13"/>
                    <a:pt x="146" y="28"/>
                    <a:pt x="81" y="54"/>
                  </a:cubicBezTo>
                  <a:cubicBezTo>
                    <a:pt x="55" y="64"/>
                    <a:pt x="34" y="76"/>
                    <a:pt x="19" y="102"/>
                  </a:cubicBezTo>
                  <a:cubicBezTo>
                    <a:pt x="6" y="125"/>
                    <a:pt x="1" y="157"/>
                    <a:pt x="8" y="183"/>
                  </a:cubicBezTo>
                  <a:cubicBezTo>
                    <a:pt x="23" y="226"/>
                    <a:pt x="64" y="260"/>
                    <a:pt x="109" y="260"/>
                  </a:cubicBezTo>
                  <a:cubicBezTo>
                    <a:pt x="118" y="260"/>
                    <a:pt x="127" y="259"/>
                    <a:pt x="136" y="256"/>
                  </a:cubicBezTo>
                  <a:cubicBezTo>
                    <a:pt x="172" y="244"/>
                    <a:pt x="206" y="236"/>
                    <a:pt x="243" y="230"/>
                  </a:cubicBezTo>
                  <a:cubicBezTo>
                    <a:pt x="266" y="227"/>
                    <a:pt x="292" y="225"/>
                    <a:pt x="316" y="225"/>
                  </a:cubicBezTo>
                  <a:cubicBezTo>
                    <a:pt x="324" y="225"/>
                    <a:pt x="331" y="226"/>
                    <a:pt x="338" y="226"/>
                  </a:cubicBezTo>
                  <a:cubicBezTo>
                    <a:pt x="356" y="227"/>
                    <a:pt x="373" y="228"/>
                    <a:pt x="392" y="230"/>
                  </a:cubicBezTo>
                  <a:cubicBezTo>
                    <a:pt x="393" y="230"/>
                    <a:pt x="394" y="230"/>
                    <a:pt x="396" y="230"/>
                  </a:cubicBezTo>
                  <a:cubicBezTo>
                    <a:pt x="433" y="230"/>
                    <a:pt x="473" y="216"/>
                    <a:pt x="498" y="186"/>
                  </a:cubicBezTo>
                  <a:cubicBezTo>
                    <a:pt x="512" y="171"/>
                    <a:pt x="522" y="154"/>
                    <a:pt x="524" y="133"/>
                  </a:cubicBezTo>
                  <a:cubicBezTo>
                    <a:pt x="527" y="111"/>
                    <a:pt x="523" y="95"/>
                    <a:pt x="514" y="74"/>
                  </a:cubicBezTo>
                  <a:cubicBezTo>
                    <a:pt x="489" y="18"/>
                    <a:pt x="424" y="2"/>
                    <a:pt x="37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38"/>
            <p:cNvSpPr/>
            <p:nvPr/>
          </p:nvSpPr>
          <p:spPr>
            <a:xfrm>
              <a:off x="3114349" y="239480"/>
              <a:ext cx="15163" cy="11432"/>
            </a:xfrm>
            <a:custGeom>
              <a:rect b="b" l="l" r="r" t="t"/>
              <a:pathLst>
                <a:path extrusionOk="0" h="288" w="382">
                  <a:moveTo>
                    <a:pt x="117" y="0"/>
                  </a:moveTo>
                  <a:cubicBezTo>
                    <a:pt x="108" y="0"/>
                    <a:pt x="98" y="2"/>
                    <a:pt x="89" y="6"/>
                  </a:cubicBezTo>
                  <a:cubicBezTo>
                    <a:pt x="63" y="13"/>
                    <a:pt x="35" y="33"/>
                    <a:pt x="21" y="58"/>
                  </a:cubicBezTo>
                  <a:cubicBezTo>
                    <a:pt x="7" y="84"/>
                    <a:pt x="0" y="115"/>
                    <a:pt x="10" y="144"/>
                  </a:cubicBezTo>
                  <a:lnTo>
                    <a:pt x="21" y="171"/>
                  </a:lnTo>
                  <a:cubicBezTo>
                    <a:pt x="32" y="189"/>
                    <a:pt x="45" y="201"/>
                    <a:pt x="62" y="212"/>
                  </a:cubicBezTo>
                  <a:cubicBezTo>
                    <a:pt x="95" y="237"/>
                    <a:pt x="134" y="253"/>
                    <a:pt x="172" y="269"/>
                  </a:cubicBezTo>
                  <a:cubicBezTo>
                    <a:pt x="181" y="272"/>
                    <a:pt x="187" y="274"/>
                    <a:pt x="194" y="277"/>
                  </a:cubicBezTo>
                  <a:cubicBezTo>
                    <a:pt x="212" y="283"/>
                    <a:pt x="228" y="285"/>
                    <a:pt x="245" y="286"/>
                  </a:cubicBezTo>
                  <a:cubicBezTo>
                    <a:pt x="249" y="286"/>
                    <a:pt x="254" y="288"/>
                    <a:pt x="259" y="288"/>
                  </a:cubicBezTo>
                  <a:lnTo>
                    <a:pt x="261" y="288"/>
                  </a:lnTo>
                  <a:cubicBezTo>
                    <a:pt x="271" y="286"/>
                    <a:pt x="281" y="285"/>
                    <a:pt x="291" y="284"/>
                  </a:cubicBezTo>
                  <a:cubicBezTo>
                    <a:pt x="300" y="281"/>
                    <a:pt x="312" y="275"/>
                    <a:pt x="319" y="272"/>
                  </a:cubicBezTo>
                  <a:cubicBezTo>
                    <a:pt x="333" y="265"/>
                    <a:pt x="344" y="258"/>
                    <a:pt x="353" y="247"/>
                  </a:cubicBezTo>
                  <a:cubicBezTo>
                    <a:pt x="359" y="241"/>
                    <a:pt x="364" y="234"/>
                    <a:pt x="368" y="227"/>
                  </a:cubicBezTo>
                  <a:cubicBezTo>
                    <a:pt x="374" y="217"/>
                    <a:pt x="378" y="206"/>
                    <a:pt x="379" y="192"/>
                  </a:cubicBezTo>
                  <a:cubicBezTo>
                    <a:pt x="382" y="185"/>
                    <a:pt x="382" y="175"/>
                    <a:pt x="379" y="168"/>
                  </a:cubicBezTo>
                  <a:cubicBezTo>
                    <a:pt x="379" y="151"/>
                    <a:pt x="375" y="139"/>
                    <a:pt x="369" y="128"/>
                  </a:cubicBezTo>
                  <a:cubicBezTo>
                    <a:pt x="363" y="116"/>
                    <a:pt x="352" y="105"/>
                    <a:pt x="340" y="94"/>
                  </a:cubicBezTo>
                  <a:cubicBezTo>
                    <a:pt x="324" y="80"/>
                    <a:pt x="309" y="70"/>
                    <a:pt x="290" y="65"/>
                  </a:cubicBezTo>
                  <a:cubicBezTo>
                    <a:pt x="287" y="64"/>
                    <a:pt x="285" y="64"/>
                    <a:pt x="283" y="63"/>
                  </a:cubicBezTo>
                  <a:cubicBezTo>
                    <a:pt x="277" y="61"/>
                    <a:pt x="274" y="60"/>
                    <a:pt x="269" y="59"/>
                  </a:cubicBezTo>
                  <a:cubicBezTo>
                    <a:pt x="256" y="55"/>
                    <a:pt x="243" y="50"/>
                    <a:pt x="230" y="45"/>
                  </a:cubicBezTo>
                  <a:cubicBezTo>
                    <a:pt x="212" y="37"/>
                    <a:pt x="192" y="27"/>
                    <a:pt x="175" y="16"/>
                  </a:cubicBezTo>
                  <a:cubicBezTo>
                    <a:pt x="162" y="8"/>
                    <a:pt x="147" y="2"/>
                    <a:pt x="134" y="2"/>
                  </a:cubicBezTo>
                  <a:cubicBezTo>
                    <a:pt x="128" y="1"/>
                    <a:pt x="123" y="0"/>
                    <a:pt x="1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38"/>
            <p:cNvSpPr/>
            <p:nvPr/>
          </p:nvSpPr>
          <p:spPr>
            <a:xfrm>
              <a:off x="3044168" y="239440"/>
              <a:ext cx="14846" cy="15005"/>
            </a:xfrm>
            <a:custGeom>
              <a:rect b="b" l="l" r="r" t="t"/>
              <a:pathLst>
                <a:path extrusionOk="0" h="378" w="374">
                  <a:moveTo>
                    <a:pt x="265" y="0"/>
                  </a:moveTo>
                  <a:cubicBezTo>
                    <a:pt x="260" y="0"/>
                    <a:pt x="255" y="1"/>
                    <a:pt x="250" y="2"/>
                  </a:cubicBezTo>
                  <a:cubicBezTo>
                    <a:pt x="236" y="2"/>
                    <a:pt x="223" y="8"/>
                    <a:pt x="211" y="15"/>
                  </a:cubicBezTo>
                  <a:lnTo>
                    <a:pt x="198" y="20"/>
                  </a:lnTo>
                  <a:cubicBezTo>
                    <a:pt x="186" y="25"/>
                    <a:pt x="175" y="35"/>
                    <a:pt x="166" y="43"/>
                  </a:cubicBezTo>
                  <a:cubicBezTo>
                    <a:pt x="159" y="48"/>
                    <a:pt x="153" y="54"/>
                    <a:pt x="146" y="61"/>
                  </a:cubicBezTo>
                  <a:cubicBezTo>
                    <a:pt x="133" y="74"/>
                    <a:pt x="120" y="88"/>
                    <a:pt x="108" y="102"/>
                  </a:cubicBezTo>
                  <a:cubicBezTo>
                    <a:pt x="84" y="129"/>
                    <a:pt x="59" y="158"/>
                    <a:pt x="33" y="186"/>
                  </a:cubicBezTo>
                  <a:cubicBezTo>
                    <a:pt x="14" y="208"/>
                    <a:pt x="0" y="236"/>
                    <a:pt x="0" y="265"/>
                  </a:cubicBezTo>
                  <a:cubicBezTo>
                    <a:pt x="0" y="280"/>
                    <a:pt x="3" y="295"/>
                    <a:pt x="9" y="309"/>
                  </a:cubicBezTo>
                  <a:cubicBezTo>
                    <a:pt x="14" y="322"/>
                    <a:pt x="21" y="335"/>
                    <a:pt x="33" y="345"/>
                  </a:cubicBezTo>
                  <a:cubicBezTo>
                    <a:pt x="53" y="363"/>
                    <a:pt x="80" y="377"/>
                    <a:pt x="109" y="377"/>
                  </a:cubicBezTo>
                  <a:cubicBezTo>
                    <a:pt x="110" y="377"/>
                    <a:pt x="111" y="377"/>
                    <a:pt x="112" y="377"/>
                  </a:cubicBezTo>
                  <a:cubicBezTo>
                    <a:pt x="143" y="376"/>
                    <a:pt x="170" y="366"/>
                    <a:pt x="192" y="345"/>
                  </a:cubicBezTo>
                  <a:lnTo>
                    <a:pt x="274" y="267"/>
                  </a:lnTo>
                  <a:cubicBezTo>
                    <a:pt x="287" y="253"/>
                    <a:pt x="301" y="242"/>
                    <a:pt x="315" y="228"/>
                  </a:cubicBezTo>
                  <a:cubicBezTo>
                    <a:pt x="324" y="218"/>
                    <a:pt x="332" y="208"/>
                    <a:pt x="341" y="196"/>
                  </a:cubicBezTo>
                  <a:cubicBezTo>
                    <a:pt x="355" y="178"/>
                    <a:pt x="351" y="182"/>
                    <a:pt x="362" y="154"/>
                  </a:cubicBezTo>
                  <a:cubicBezTo>
                    <a:pt x="363" y="153"/>
                    <a:pt x="363" y="150"/>
                    <a:pt x="366" y="149"/>
                  </a:cubicBezTo>
                  <a:cubicBezTo>
                    <a:pt x="367" y="145"/>
                    <a:pt x="369" y="140"/>
                    <a:pt x="371" y="137"/>
                  </a:cubicBezTo>
                  <a:cubicBezTo>
                    <a:pt x="372" y="127"/>
                    <a:pt x="373" y="117"/>
                    <a:pt x="374" y="108"/>
                  </a:cubicBezTo>
                  <a:cubicBezTo>
                    <a:pt x="371" y="100"/>
                    <a:pt x="369" y="90"/>
                    <a:pt x="368" y="81"/>
                  </a:cubicBezTo>
                  <a:cubicBezTo>
                    <a:pt x="363" y="71"/>
                    <a:pt x="360" y="64"/>
                    <a:pt x="357" y="54"/>
                  </a:cubicBezTo>
                  <a:cubicBezTo>
                    <a:pt x="351" y="41"/>
                    <a:pt x="342" y="33"/>
                    <a:pt x="330" y="24"/>
                  </a:cubicBezTo>
                  <a:cubicBezTo>
                    <a:pt x="323" y="18"/>
                    <a:pt x="316" y="13"/>
                    <a:pt x="306" y="10"/>
                  </a:cubicBezTo>
                  <a:cubicBezTo>
                    <a:pt x="299" y="4"/>
                    <a:pt x="290" y="2"/>
                    <a:pt x="279" y="2"/>
                  </a:cubicBezTo>
                  <a:cubicBezTo>
                    <a:pt x="274" y="1"/>
                    <a:pt x="269" y="0"/>
                    <a:pt x="26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38"/>
            <p:cNvSpPr/>
            <p:nvPr/>
          </p:nvSpPr>
          <p:spPr>
            <a:xfrm>
              <a:off x="3016381" y="277746"/>
              <a:ext cx="12464" cy="11829"/>
            </a:xfrm>
            <a:custGeom>
              <a:rect b="b" l="l" r="r" t="t"/>
              <a:pathLst>
                <a:path extrusionOk="0" h="298" w="314">
                  <a:moveTo>
                    <a:pt x="311" y="118"/>
                  </a:moveTo>
                  <a:cubicBezTo>
                    <a:pt x="311" y="119"/>
                    <a:pt x="311" y="120"/>
                    <a:pt x="311" y="121"/>
                  </a:cubicBezTo>
                  <a:cubicBezTo>
                    <a:pt x="311" y="120"/>
                    <a:pt x="311" y="119"/>
                    <a:pt x="311" y="118"/>
                  </a:cubicBezTo>
                  <a:close/>
                  <a:moveTo>
                    <a:pt x="254" y="206"/>
                  </a:moveTo>
                  <a:cubicBezTo>
                    <a:pt x="251" y="209"/>
                    <a:pt x="248" y="211"/>
                    <a:pt x="245" y="214"/>
                  </a:cubicBezTo>
                  <a:lnTo>
                    <a:pt x="245" y="214"/>
                  </a:lnTo>
                  <a:cubicBezTo>
                    <a:pt x="248" y="211"/>
                    <a:pt x="251" y="208"/>
                    <a:pt x="254" y="206"/>
                  </a:cubicBezTo>
                  <a:close/>
                  <a:moveTo>
                    <a:pt x="197" y="1"/>
                  </a:moveTo>
                  <a:cubicBezTo>
                    <a:pt x="188" y="2"/>
                    <a:pt x="177" y="3"/>
                    <a:pt x="168" y="5"/>
                  </a:cubicBezTo>
                  <a:cubicBezTo>
                    <a:pt x="157" y="7"/>
                    <a:pt x="146" y="13"/>
                    <a:pt x="139" y="16"/>
                  </a:cubicBezTo>
                  <a:cubicBezTo>
                    <a:pt x="136" y="17"/>
                    <a:pt x="131" y="18"/>
                    <a:pt x="129" y="21"/>
                  </a:cubicBezTo>
                  <a:cubicBezTo>
                    <a:pt x="123" y="23"/>
                    <a:pt x="118" y="27"/>
                    <a:pt x="113" y="31"/>
                  </a:cubicBezTo>
                  <a:cubicBezTo>
                    <a:pt x="83" y="52"/>
                    <a:pt x="56" y="74"/>
                    <a:pt x="35" y="102"/>
                  </a:cubicBezTo>
                  <a:cubicBezTo>
                    <a:pt x="20" y="116"/>
                    <a:pt x="11" y="133"/>
                    <a:pt x="4" y="153"/>
                  </a:cubicBezTo>
                  <a:lnTo>
                    <a:pt x="0" y="183"/>
                  </a:lnTo>
                  <a:cubicBezTo>
                    <a:pt x="0" y="204"/>
                    <a:pt x="5" y="224"/>
                    <a:pt x="16" y="240"/>
                  </a:cubicBezTo>
                  <a:cubicBezTo>
                    <a:pt x="24" y="253"/>
                    <a:pt x="32" y="263"/>
                    <a:pt x="46" y="273"/>
                  </a:cubicBezTo>
                  <a:cubicBezTo>
                    <a:pt x="56" y="283"/>
                    <a:pt x="69" y="289"/>
                    <a:pt x="85" y="293"/>
                  </a:cubicBezTo>
                  <a:cubicBezTo>
                    <a:pt x="94" y="297"/>
                    <a:pt x="103" y="298"/>
                    <a:pt x="113" y="298"/>
                  </a:cubicBezTo>
                  <a:cubicBezTo>
                    <a:pt x="118" y="298"/>
                    <a:pt x="124" y="297"/>
                    <a:pt x="130" y="297"/>
                  </a:cubicBezTo>
                  <a:cubicBezTo>
                    <a:pt x="146" y="294"/>
                    <a:pt x="161" y="291"/>
                    <a:pt x="173" y="283"/>
                  </a:cubicBezTo>
                  <a:cubicBezTo>
                    <a:pt x="183" y="277"/>
                    <a:pt x="193" y="268"/>
                    <a:pt x="201" y="260"/>
                  </a:cubicBezTo>
                  <a:cubicBezTo>
                    <a:pt x="214" y="244"/>
                    <a:pt x="228" y="229"/>
                    <a:pt x="243" y="215"/>
                  </a:cubicBezTo>
                  <a:lnTo>
                    <a:pt x="243" y="215"/>
                  </a:lnTo>
                  <a:cubicBezTo>
                    <a:pt x="253" y="207"/>
                    <a:pt x="263" y="199"/>
                    <a:pt x="272" y="190"/>
                  </a:cubicBezTo>
                  <a:lnTo>
                    <a:pt x="275" y="188"/>
                  </a:lnTo>
                  <a:cubicBezTo>
                    <a:pt x="280" y="180"/>
                    <a:pt x="287" y="174"/>
                    <a:pt x="292" y="166"/>
                  </a:cubicBezTo>
                  <a:cubicBezTo>
                    <a:pt x="298" y="157"/>
                    <a:pt x="301" y="147"/>
                    <a:pt x="305" y="136"/>
                  </a:cubicBezTo>
                  <a:cubicBezTo>
                    <a:pt x="306" y="133"/>
                    <a:pt x="307" y="131"/>
                    <a:pt x="308" y="127"/>
                  </a:cubicBezTo>
                  <a:lnTo>
                    <a:pt x="308" y="127"/>
                  </a:lnTo>
                  <a:cubicBezTo>
                    <a:pt x="305" y="135"/>
                    <a:pt x="302" y="142"/>
                    <a:pt x="298" y="151"/>
                  </a:cubicBezTo>
                  <a:cubicBezTo>
                    <a:pt x="302" y="141"/>
                    <a:pt x="306" y="133"/>
                    <a:pt x="308" y="125"/>
                  </a:cubicBezTo>
                  <a:cubicBezTo>
                    <a:pt x="309" y="122"/>
                    <a:pt x="310" y="119"/>
                    <a:pt x="311" y="116"/>
                  </a:cubicBezTo>
                  <a:lnTo>
                    <a:pt x="311" y="116"/>
                  </a:lnTo>
                  <a:cubicBezTo>
                    <a:pt x="311" y="116"/>
                    <a:pt x="311" y="117"/>
                    <a:pt x="311" y="118"/>
                  </a:cubicBezTo>
                  <a:lnTo>
                    <a:pt x="311" y="118"/>
                  </a:lnTo>
                  <a:cubicBezTo>
                    <a:pt x="311" y="117"/>
                    <a:pt x="311" y="116"/>
                    <a:pt x="312" y="114"/>
                  </a:cubicBezTo>
                  <a:cubicBezTo>
                    <a:pt x="313" y="106"/>
                    <a:pt x="313" y="100"/>
                    <a:pt x="314" y="91"/>
                  </a:cubicBezTo>
                  <a:cubicBezTo>
                    <a:pt x="313" y="81"/>
                    <a:pt x="311" y="71"/>
                    <a:pt x="305" y="60"/>
                  </a:cubicBezTo>
                  <a:cubicBezTo>
                    <a:pt x="303" y="54"/>
                    <a:pt x="300" y="48"/>
                    <a:pt x="295" y="42"/>
                  </a:cubicBezTo>
                  <a:cubicBezTo>
                    <a:pt x="290" y="33"/>
                    <a:pt x="281" y="27"/>
                    <a:pt x="271" y="22"/>
                  </a:cubicBezTo>
                  <a:cubicBezTo>
                    <a:pt x="256" y="12"/>
                    <a:pt x="241" y="7"/>
                    <a:pt x="225" y="5"/>
                  </a:cubicBezTo>
                  <a:cubicBezTo>
                    <a:pt x="217" y="3"/>
                    <a:pt x="206" y="2"/>
                    <a:pt x="19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38"/>
            <p:cNvSpPr/>
            <p:nvPr/>
          </p:nvSpPr>
          <p:spPr>
            <a:xfrm>
              <a:off x="3050876" y="317004"/>
              <a:ext cx="40" cy="40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38"/>
            <p:cNvSpPr/>
            <p:nvPr/>
          </p:nvSpPr>
          <p:spPr>
            <a:xfrm>
              <a:off x="3050003" y="317004"/>
              <a:ext cx="873" cy="635"/>
            </a:xfrm>
            <a:custGeom>
              <a:rect b="b" l="l" r="r" t="t"/>
              <a:pathLst>
                <a:path extrusionOk="0" h="16" w="22">
                  <a:moveTo>
                    <a:pt x="22" y="0"/>
                  </a:moveTo>
                  <a:lnTo>
                    <a:pt x="22" y="0"/>
                  </a:lnTo>
                  <a:cubicBezTo>
                    <a:pt x="15" y="5"/>
                    <a:pt x="7" y="10"/>
                    <a:pt x="1" y="16"/>
                  </a:cubicBezTo>
                  <a:cubicBezTo>
                    <a:pt x="8" y="12"/>
                    <a:pt x="15" y="6"/>
                    <a:pt x="21" y="1"/>
                  </a:cubicBezTo>
                  <a:cubicBezTo>
                    <a:pt x="22" y="1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38"/>
            <p:cNvSpPr/>
            <p:nvPr/>
          </p:nvSpPr>
          <p:spPr>
            <a:xfrm>
              <a:off x="3035554" y="309144"/>
              <a:ext cx="16791" cy="10479"/>
            </a:xfrm>
            <a:custGeom>
              <a:rect b="b" l="l" r="r" t="t"/>
              <a:pathLst>
                <a:path extrusionOk="0" h="264" w="423">
                  <a:moveTo>
                    <a:pt x="284" y="232"/>
                  </a:moveTo>
                  <a:lnTo>
                    <a:pt x="278" y="232"/>
                  </a:lnTo>
                  <a:cubicBezTo>
                    <a:pt x="280" y="232"/>
                    <a:pt x="282" y="232"/>
                    <a:pt x="284" y="232"/>
                  </a:cubicBezTo>
                  <a:close/>
                  <a:moveTo>
                    <a:pt x="252" y="0"/>
                  </a:moveTo>
                  <a:cubicBezTo>
                    <a:pt x="221" y="0"/>
                    <a:pt x="189" y="3"/>
                    <a:pt x="158" y="9"/>
                  </a:cubicBezTo>
                  <a:cubicBezTo>
                    <a:pt x="135" y="13"/>
                    <a:pt x="112" y="19"/>
                    <a:pt x="91" y="28"/>
                  </a:cubicBezTo>
                  <a:cubicBezTo>
                    <a:pt x="70" y="34"/>
                    <a:pt x="53" y="44"/>
                    <a:pt x="39" y="60"/>
                  </a:cubicBezTo>
                  <a:cubicBezTo>
                    <a:pt x="33" y="68"/>
                    <a:pt x="26" y="75"/>
                    <a:pt x="21" y="85"/>
                  </a:cubicBezTo>
                  <a:cubicBezTo>
                    <a:pt x="0" y="116"/>
                    <a:pt x="0" y="157"/>
                    <a:pt x="15" y="191"/>
                  </a:cubicBezTo>
                  <a:cubicBezTo>
                    <a:pt x="27" y="221"/>
                    <a:pt x="48" y="242"/>
                    <a:pt x="77" y="253"/>
                  </a:cubicBezTo>
                  <a:cubicBezTo>
                    <a:pt x="91" y="262"/>
                    <a:pt x="107" y="264"/>
                    <a:pt x="122" y="264"/>
                  </a:cubicBezTo>
                  <a:cubicBezTo>
                    <a:pt x="137" y="264"/>
                    <a:pt x="150" y="262"/>
                    <a:pt x="162" y="256"/>
                  </a:cubicBezTo>
                  <a:cubicBezTo>
                    <a:pt x="185" y="247"/>
                    <a:pt x="209" y="241"/>
                    <a:pt x="234" y="236"/>
                  </a:cubicBezTo>
                  <a:cubicBezTo>
                    <a:pt x="239" y="236"/>
                    <a:pt x="244" y="235"/>
                    <a:pt x="249" y="235"/>
                  </a:cubicBezTo>
                  <a:lnTo>
                    <a:pt x="265" y="235"/>
                  </a:lnTo>
                  <a:cubicBezTo>
                    <a:pt x="276" y="235"/>
                    <a:pt x="288" y="233"/>
                    <a:pt x="300" y="231"/>
                  </a:cubicBezTo>
                  <a:lnTo>
                    <a:pt x="300" y="231"/>
                  </a:lnTo>
                  <a:cubicBezTo>
                    <a:pt x="301" y="231"/>
                    <a:pt x="302" y="230"/>
                    <a:pt x="302" y="230"/>
                  </a:cubicBezTo>
                  <a:cubicBezTo>
                    <a:pt x="314" y="229"/>
                    <a:pt x="326" y="229"/>
                    <a:pt x="339" y="225"/>
                  </a:cubicBezTo>
                  <a:cubicBezTo>
                    <a:pt x="358" y="219"/>
                    <a:pt x="371" y="210"/>
                    <a:pt x="388" y="196"/>
                  </a:cubicBezTo>
                  <a:cubicBezTo>
                    <a:pt x="408" y="180"/>
                    <a:pt x="422" y="154"/>
                    <a:pt x="422" y="126"/>
                  </a:cubicBezTo>
                  <a:cubicBezTo>
                    <a:pt x="422" y="99"/>
                    <a:pt x="411" y="76"/>
                    <a:pt x="393" y="55"/>
                  </a:cubicBezTo>
                  <a:cubicBezTo>
                    <a:pt x="362" y="16"/>
                    <a:pt x="302" y="1"/>
                    <a:pt x="252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38"/>
            <p:cNvSpPr/>
            <p:nvPr/>
          </p:nvSpPr>
          <p:spPr>
            <a:xfrm>
              <a:off x="3073185" y="329270"/>
              <a:ext cx="17664" cy="11869"/>
            </a:xfrm>
            <a:custGeom>
              <a:rect b="b" l="l" r="r" t="t"/>
              <a:pathLst>
                <a:path extrusionOk="0" h="299" w="445">
                  <a:moveTo>
                    <a:pt x="311" y="0"/>
                  </a:moveTo>
                  <a:cubicBezTo>
                    <a:pt x="298" y="0"/>
                    <a:pt x="285" y="2"/>
                    <a:pt x="273" y="5"/>
                  </a:cubicBezTo>
                  <a:cubicBezTo>
                    <a:pt x="252" y="9"/>
                    <a:pt x="231" y="16"/>
                    <a:pt x="213" y="22"/>
                  </a:cubicBezTo>
                  <a:cubicBezTo>
                    <a:pt x="172" y="38"/>
                    <a:pt x="131" y="52"/>
                    <a:pt x="91" y="68"/>
                  </a:cubicBezTo>
                  <a:cubicBezTo>
                    <a:pt x="63" y="79"/>
                    <a:pt x="38" y="94"/>
                    <a:pt x="21" y="121"/>
                  </a:cubicBezTo>
                  <a:cubicBezTo>
                    <a:pt x="6" y="146"/>
                    <a:pt x="0" y="183"/>
                    <a:pt x="9" y="212"/>
                  </a:cubicBezTo>
                  <a:cubicBezTo>
                    <a:pt x="18" y="240"/>
                    <a:pt x="36" y="267"/>
                    <a:pt x="63" y="282"/>
                  </a:cubicBezTo>
                  <a:cubicBezTo>
                    <a:pt x="80" y="291"/>
                    <a:pt x="102" y="299"/>
                    <a:pt x="123" y="299"/>
                  </a:cubicBezTo>
                  <a:cubicBezTo>
                    <a:pt x="133" y="299"/>
                    <a:pt x="143" y="297"/>
                    <a:pt x="152" y="293"/>
                  </a:cubicBezTo>
                  <a:cubicBezTo>
                    <a:pt x="194" y="277"/>
                    <a:pt x="234" y="262"/>
                    <a:pt x="276" y="245"/>
                  </a:cubicBezTo>
                  <a:cubicBezTo>
                    <a:pt x="303" y="235"/>
                    <a:pt x="332" y="223"/>
                    <a:pt x="358" y="209"/>
                  </a:cubicBezTo>
                  <a:cubicBezTo>
                    <a:pt x="388" y="192"/>
                    <a:pt x="410" y="162"/>
                    <a:pt x="431" y="135"/>
                  </a:cubicBezTo>
                  <a:cubicBezTo>
                    <a:pt x="445" y="114"/>
                    <a:pt x="443" y="82"/>
                    <a:pt x="433" y="58"/>
                  </a:cubicBezTo>
                  <a:cubicBezTo>
                    <a:pt x="424" y="35"/>
                    <a:pt x="403" y="12"/>
                    <a:pt x="377" y="9"/>
                  </a:cubicBezTo>
                  <a:cubicBezTo>
                    <a:pt x="355" y="4"/>
                    <a:pt x="333" y="0"/>
                    <a:pt x="31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38"/>
            <p:cNvSpPr/>
            <p:nvPr/>
          </p:nvSpPr>
          <p:spPr>
            <a:xfrm>
              <a:off x="3088706" y="358247"/>
              <a:ext cx="18736" cy="16116"/>
            </a:xfrm>
            <a:custGeom>
              <a:rect b="b" l="l" r="r" t="t"/>
              <a:pathLst>
                <a:path extrusionOk="0" h="406" w="472">
                  <a:moveTo>
                    <a:pt x="368" y="0"/>
                  </a:moveTo>
                  <a:cubicBezTo>
                    <a:pt x="367" y="0"/>
                    <a:pt x="365" y="0"/>
                    <a:pt x="364" y="0"/>
                  </a:cubicBezTo>
                  <a:cubicBezTo>
                    <a:pt x="344" y="3"/>
                    <a:pt x="322" y="3"/>
                    <a:pt x="304" y="8"/>
                  </a:cubicBezTo>
                  <a:cubicBezTo>
                    <a:pt x="285" y="14"/>
                    <a:pt x="264" y="24"/>
                    <a:pt x="244" y="34"/>
                  </a:cubicBezTo>
                  <a:cubicBezTo>
                    <a:pt x="212" y="48"/>
                    <a:pt x="183" y="71"/>
                    <a:pt x="156" y="93"/>
                  </a:cubicBezTo>
                  <a:cubicBezTo>
                    <a:pt x="111" y="129"/>
                    <a:pt x="72" y="167"/>
                    <a:pt x="34" y="211"/>
                  </a:cubicBezTo>
                  <a:cubicBezTo>
                    <a:pt x="15" y="234"/>
                    <a:pt x="1" y="260"/>
                    <a:pt x="1" y="291"/>
                  </a:cubicBezTo>
                  <a:cubicBezTo>
                    <a:pt x="1" y="318"/>
                    <a:pt x="13" y="352"/>
                    <a:pt x="34" y="371"/>
                  </a:cubicBezTo>
                  <a:cubicBezTo>
                    <a:pt x="56" y="390"/>
                    <a:pt x="83" y="406"/>
                    <a:pt x="112" y="406"/>
                  </a:cubicBezTo>
                  <a:cubicBezTo>
                    <a:pt x="113" y="406"/>
                    <a:pt x="114" y="406"/>
                    <a:pt x="115" y="406"/>
                  </a:cubicBezTo>
                  <a:cubicBezTo>
                    <a:pt x="143" y="405"/>
                    <a:pt x="177" y="395"/>
                    <a:pt x="195" y="371"/>
                  </a:cubicBezTo>
                  <a:cubicBezTo>
                    <a:pt x="231" y="330"/>
                    <a:pt x="270" y="291"/>
                    <a:pt x="313" y="257"/>
                  </a:cubicBezTo>
                  <a:cubicBezTo>
                    <a:pt x="334" y="240"/>
                    <a:pt x="355" y="223"/>
                    <a:pt x="375" y="205"/>
                  </a:cubicBezTo>
                  <a:cubicBezTo>
                    <a:pt x="383" y="196"/>
                    <a:pt x="393" y="188"/>
                    <a:pt x="404" y="177"/>
                  </a:cubicBezTo>
                  <a:cubicBezTo>
                    <a:pt x="418" y="165"/>
                    <a:pt x="428" y="145"/>
                    <a:pt x="439" y="130"/>
                  </a:cubicBezTo>
                  <a:cubicBezTo>
                    <a:pt x="472" y="77"/>
                    <a:pt x="428" y="0"/>
                    <a:pt x="36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38"/>
            <p:cNvSpPr/>
            <p:nvPr/>
          </p:nvSpPr>
          <p:spPr>
            <a:xfrm>
              <a:off x="3209616" y="290805"/>
              <a:ext cx="14846" cy="13854"/>
            </a:xfrm>
            <a:custGeom>
              <a:rect b="b" l="l" r="r" t="t"/>
              <a:pathLst>
                <a:path extrusionOk="0" h="349" w="374">
                  <a:moveTo>
                    <a:pt x="233" y="1"/>
                  </a:moveTo>
                  <a:cubicBezTo>
                    <a:pt x="212" y="2"/>
                    <a:pt x="207" y="2"/>
                    <a:pt x="195" y="7"/>
                  </a:cubicBezTo>
                  <a:cubicBezTo>
                    <a:pt x="184" y="11"/>
                    <a:pt x="173" y="16"/>
                    <a:pt x="162" y="22"/>
                  </a:cubicBezTo>
                  <a:cubicBezTo>
                    <a:pt x="158" y="23"/>
                    <a:pt x="155" y="26"/>
                    <a:pt x="152" y="27"/>
                  </a:cubicBezTo>
                  <a:cubicBezTo>
                    <a:pt x="145" y="31"/>
                    <a:pt x="137" y="35"/>
                    <a:pt x="131" y="40"/>
                  </a:cubicBezTo>
                  <a:cubicBezTo>
                    <a:pt x="110" y="54"/>
                    <a:pt x="88" y="72"/>
                    <a:pt x="70" y="89"/>
                  </a:cubicBezTo>
                  <a:cubicBezTo>
                    <a:pt x="52" y="108"/>
                    <a:pt x="35" y="130"/>
                    <a:pt x="21" y="152"/>
                  </a:cubicBezTo>
                  <a:cubicBezTo>
                    <a:pt x="11" y="166"/>
                    <a:pt x="6" y="183"/>
                    <a:pt x="5" y="200"/>
                  </a:cubicBezTo>
                  <a:cubicBezTo>
                    <a:pt x="1" y="217"/>
                    <a:pt x="2" y="235"/>
                    <a:pt x="7" y="252"/>
                  </a:cubicBezTo>
                  <a:cubicBezTo>
                    <a:pt x="11" y="270"/>
                    <a:pt x="20" y="283"/>
                    <a:pt x="31" y="297"/>
                  </a:cubicBezTo>
                  <a:cubicBezTo>
                    <a:pt x="40" y="311"/>
                    <a:pt x="52" y="322"/>
                    <a:pt x="68" y="330"/>
                  </a:cubicBezTo>
                  <a:cubicBezTo>
                    <a:pt x="89" y="341"/>
                    <a:pt x="112" y="348"/>
                    <a:pt x="136" y="348"/>
                  </a:cubicBezTo>
                  <a:cubicBezTo>
                    <a:pt x="147" y="348"/>
                    <a:pt x="157" y="347"/>
                    <a:pt x="168" y="343"/>
                  </a:cubicBezTo>
                  <a:cubicBezTo>
                    <a:pt x="178" y="339"/>
                    <a:pt x="188" y="334"/>
                    <a:pt x="199" y="330"/>
                  </a:cubicBezTo>
                  <a:cubicBezTo>
                    <a:pt x="215" y="320"/>
                    <a:pt x="230" y="307"/>
                    <a:pt x="240" y="290"/>
                  </a:cubicBezTo>
                  <a:cubicBezTo>
                    <a:pt x="250" y="278"/>
                    <a:pt x="261" y="267"/>
                    <a:pt x="272" y="259"/>
                  </a:cubicBezTo>
                  <a:cubicBezTo>
                    <a:pt x="280" y="254"/>
                    <a:pt x="288" y="247"/>
                    <a:pt x="297" y="241"/>
                  </a:cubicBezTo>
                  <a:cubicBezTo>
                    <a:pt x="312" y="233"/>
                    <a:pt x="325" y="221"/>
                    <a:pt x="336" y="208"/>
                  </a:cubicBezTo>
                  <a:cubicBezTo>
                    <a:pt x="352" y="191"/>
                    <a:pt x="362" y="172"/>
                    <a:pt x="370" y="151"/>
                  </a:cubicBezTo>
                  <a:cubicBezTo>
                    <a:pt x="371" y="148"/>
                    <a:pt x="371" y="147"/>
                    <a:pt x="372" y="145"/>
                  </a:cubicBezTo>
                  <a:cubicBezTo>
                    <a:pt x="374" y="125"/>
                    <a:pt x="374" y="106"/>
                    <a:pt x="369" y="88"/>
                  </a:cubicBezTo>
                  <a:cubicBezTo>
                    <a:pt x="363" y="72"/>
                    <a:pt x="354" y="56"/>
                    <a:pt x="343" y="43"/>
                  </a:cubicBezTo>
                  <a:cubicBezTo>
                    <a:pt x="332" y="35"/>
                    <a:pt x="321" y="26"/>
                    <a:pt x="309" y="18"/>
                  </a:cubicBezTo>
                  <a:cubicBezTo>
                    <a:pt x="295" y="9"/>
                    <a:pt x="281" y="5"/>
                    <a:pt x="265" y="4"/>
                  </a:cubicBezTo>
                  <a:cubicBezTo>
                    <a:pt x="259" y="2"/>
                    <a:pt x="254" y="2"/>
                    <a:pt x="24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38"/>
            <p:cNvSpPr/>
            <p:nvPr/>
          </p:nvSpPr>
          <p:spPr>
            <a:xfrm>
              <a:off x="3116770" y="210502"/>
              <a:ext cx="13457" cy="9289"/>
            </a:xfrm>
            <a:custGeom>
              <a:rect b="b" l="l" r="r" t="t"/>
              <a:pathLst>
                <a:path extrusionOk="0" h="234" w="339">
                  <a:moveTo>
                    <a:pt x="205" y="0"/>
                  </a:moveTo>
                  <a:cubicBezTo>
                    <a:pt x="203" y="0"/>
                    <a:pt x="201" y="1"/>
                    <a:pt x="199" y="1"/>
                  </a:cubicBezTo>
                  <a:cubicBezTo>
                    <a:pt x="184" y="1"/>
                    <a:pt x="169" y="4"/>
                    <a:pt x="154" y="8"/>
                  </a:cubicBezTo>
                  <a:cubicBezTo>
                    <a:pt x="130" y="13"/>
                    <a:pt x="105" y="20"/>
                    <a:pt x="80" y="27"/>
                  </a:cubicBezTo>
                  <a:cubicBezTo>
                    <a:pt x="54" y="35"/>
                    <a:pt x="31" y="53"/>
                    <a:pt x="16" y="75"/>
                  </a:cubicBezTo>
                  <a:cubicBezTo>
                    <a:pt x="8" y="87"/>
                    <a:pt x="5" y="100"/>
                    <a:pt x="3" y="114"/>
                  </a:cubicBezTo>
                  <a:cubicBezTo>
                    <a:pt x="1" y="128"/>
                    <a:pt x="1" y="143"/>
                    <a:pt x="5" y="155"/>
                  </a:cubicBezTo>
                  <a:cubicBezTo>
                    <a:pt x="12" y="182"/>
                    <a:pt x="29" y="207"/>
                    <a:pt x="53" y="220"/>
                  </a:cubicBezTo>
                  <a:cubicBezTo>
                    <a:pt x="70" y="229"/>
                    <a:pt x="89" y="234"/>
                    <a:pt x="108" y="234"/>
                  </a:cubicBezTo>
                  <a:cubicBezTo>
                    <a:pt x="117" y="234"/>
                    <a:pt x="126" y="233"/>
                    <a:pt x="135" y="230"/>
                  </a:cubicBezTo>
                  <a:cubicBezTo>
                    <a:pt x="159" y="223"/>
                    <a:pt x="184" y="217"/>
                    <a:pt x="208" y="208"/>
                  </a:cubicBezTo>
                  <a:cubicBezTo>
                    <a:pt x="221" y="202"/>
                    <a:pt x="235" y="199"/>
                    <a:pt x="247" y="192"/>
                  </a:cubicBezTo>
                  <a:cubicBezTo>
                    <a:pt x="252" y="190"/>
                    <a:pt x="257" y="186"/>
                    <a:pt x="262" y="184"/>
                  </a:cubicBezTo>
                  <a:cubicBezTo>
                    <a:pt x="278" y="173"/>
                    <a:pt x="293" y="161"/>
                    <a:pt x="308" y="148"/>
                  </a:cubicBezTo>
                  <a:cubicBezTo>
                    <a:pt x="318" y="138"/>
                    <a:pt x="326" y="124"/>
                    <a:pt x="330" y="111"/>
                  </a:cubicBezTo>
                  <a:cubicBezTo>
                    <a:pt x="338" y="97"/>
                    <a:pt x="338" y="82"/>
                    <a:pt x="334" y="67"/>
                  </a:cubicBezTo>
                  <a:cubicBezTo>
                    <a:pt x="330" y="53"/>
                    <a:pt x="323" y="40"/>
                    <a:pt x="312" y="29"/>
                  </a:cubicBezTo>
                  <a:cubicBezTo>
                    <a:pt x="302" y="19"/>
                    <a:pt x="288" y="12"/>
                    <a:pt x="274" y="8"/>
                  </a:cubicBezTo>
                  <a:cubicBezTo>
                    <a:pt x="255" y="4"/>
                    <a:pt x="235" y="2"/>
                    <a:pt x="215" y="1"/>
                  </a:cubicBezTo>
                  <a:cubicBezTo>
                    <a:pt x="212" y="1"/>
                    <a:pt x="208" y="0"/>
                    <a:pt x="205" y="0"/>
                  </a:cubicBezTo>
                  <a:close/>
                </a:path>
              </a:pathLst>
            </a:custGeom>
            <a:solidFill>
              <a:srgbClr val="F2A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38"/>
            <p:cNvSpPr/>
            <p:nvPr/>
          </p:nvSpPr>
          <p:spPr>
            <a:xfrm>
              <a:off x="3884470" y="882141"/>
              <a:ext cx="20760" cy="19768"/>
            </a:xfrm>
            <a:custGeom>
              <a:rect b="b" l="l" r="r" t="t"/>
              <a:pathLst>
                <a:path extrusionOk="0" h="498" w="523">
                  <a:moveTo>
                    <a:pt x="474" y="1"/>
                  </a:moveTo>
                  <a:cubicBezTo>
                    <a:pt x="320" y="148"/>
                    <a:pt x="162" y="292"/>
                    <a:pt x="1" y="433"/>
                  </a:cubicBezTo>
                  <a:cubicBezTo>
                    <a:pt x="55" y="474"/>
                    <a:pt x="122" y="498"/>
                    <a:pt x="195" y="498"/>
                  </a:cubicBezTo>
                  <a:cubicBezTo>
                    <a:pt x="375" y="498"/>
                    <a:pt x="522" y="352"/>
                    <a:pt x="522" y="172"/>
                  </a:cubicBezTo>
                  <a:cubicBezTo>
                    <a:pt x="522" y="109"/>
                    <a:pt x="505" y="50"/>
                    <a:pt x="474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38"/>
            <p:cNvSpPr/>
            <p:nvPr/>
          </p:nvSpPr>
          <p:spPr>
            <a:xfrm>
              <a:off x="3879191" y="968160"/>
              <a:ext cx="21634" cy="26040"/>
            </a:xfrm>
            <a:custGeom>
              <a:rect b="b" l="l" r="r" t="t"/>
              <a:pathLst>
                <a:path extrusionOk="0" h="656" w="545">
                  <a:moveTo>
                    <a:pt x="327" y="1"/>
                  </a:moveTo>
                  <a:cubicBezTo>
                    <a:pt x="148" y="1"/>
                    <a:pt x="0" y="147"/>
                    <a:pt x="0" y="328"/>
                  </a:cubicBezTo>
                  <a:cubicBezTo>
                    <a:pt x="0" y="507"/>
                    <a:pt x="146" y="655"/>
                    <a:pt x="327" y="655"/>
                  </a:cubicBezTo>
                  <a:cubicBezTo>
                    <a:pt x="342" y="655"/>
                    <a:pt x="356" y="653"/>
                    <a:pt x="369" y="652"/>
                  </a:cubicBezTo>
                  <a:lnTo>
                    <a:pt x="545" y="83"/>
                  </a:lnTo>
                  <a:cubicBezTo>
                    <a:pt x="488" y="32"/>
                    <a:pt x="411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38"/>
            <p:cNvSpPr/>
            <p:nvPr/>
          </p:nvSpPr>
          <p:spPr>
            <a:xfrm>
              <a:off x="3907573" y="923107"/>
              <a:ext cx="7979" cy="19173"/>
            </a:xfrm>
            <a:custGeom>
              <a:rect b="b" l="l" r="r" t="t"/>
              <a:pathLst>
                <a:path extrusionOk="0" h="483" w="201">
                  <a:moveTo>
                    <a:pt x="201" y="1"/>
                  </a:moveTo>
                  <a:cubicBezTo>
                    <a:pt x="84" y="49"/>
                    <a:pt x="2" y="164"/>
                    <a:pt x="1" y="302"/>
                  </a:cubicBezTo>
                  <a:cubicBezTo>
                    <a:pt x="1" y="368"/>
                    <a:pt x="22" y="431"/>
                    <a:pt x="55" y="483"/>
                  </a:cubicBezTo>
                  <a:cubicBezTo>
                    <a:pt x="66" y="443"/>
                    <a:pt x="79" y="407"/>
                    <a:pt x="90" y="368"/>
                  </a:cubicBezTo>
                  <a:cubicBezTo>
                    <a:pt x="127" y="246"/>
                    <a:pt x="164" y="124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38"/>
            <p:cNvSpPr/>
            <p:nvPr/>
          </p:nvSpPr>
          <p:spPr>
            <a:xfrm>
              <a:off x="3822506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8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38"/>
            <p:cNvSpPr/>
            <p:nvPr/>
          </p:nvSpPr>
          <p:spPr>
            <a:xfrm>
              <a:off x="3850849" y="92207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38"/>
            <p:cNvSpPr/>
            <p:nvPr/>
          </p:nvSpPr>
          <p:spPr>
            <a:xfrm>
              <a:off x="3822506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6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38"/>
            <p:cNvSpPr/>
            <p:nvPr/>
          </p:nvSpPr>
          <p:spPr>
            <a:xfrm>
              <a:off x="3850849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38"/>
            <p:cNvSpPr/>
            <p:nvPr/>
          </p:nvSpPr>
          <p:spPr>
            <a:xfrm>
              <a:off x="3767132" y="972527"/>
              <a:ext cx="24611" cy="21673"/>
            </a:xfrm>
            <a:custGeom>
              <a:rect b="b" l="l" r="r" t="t"/>
              <a:pathLst>
                <a:path extrusionOk="0" h="546" w="620">
                  <a:moveTo>
                    <a:pt x="536" y="0"/>
                  </a:moveTo>
                  <a:cubicBezTo>
                    <a:pt x="531" y="5"/>
                    <a:pt x="525" y="9"/>
                    <a:pt x="520" y="12"/>
                  </a:cubicBezTo>
                  <a:cubicBezTo>
                    <a:pt x="348" y="131"/>
                    <a:pt x="173" y="248"/>
                    <a:pt x="1" y="366"/>
                  </a:cubicBezTo>
                  <a:cubicBezTo>
                    <a:pt x="56" y="472"/>
                    <a:pt x="166" y="545"/>
                    <a:pt x="292" y="545"/>
                  </a:cubicBezTo>
                  <a:cubicBezTo>
                    <a:pt x="473" y="545"/>
                    <a:pt x="620" y="399"/>
                    <a:pt x="620" y="218"/>
                  </a:cubicBezTo>
                  <a:cubicBezTo>
                    <a:pt x="620" y="135"/>
                    <a:pt x="588" y="59"/>
                    <a:pt x="53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38"/>
            <p:cNvSpPr/>
            <p:nvPr/>
          </p:nvSpPr>
          <p:spPr>
            <a:xfrm>
              <a:off x="3765703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6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38"/>
            <p:cNvSpPr/>
            <p:nvPr/>
          </p:nvSpPr>
          <p:spPr>
            <a:xfrm>
              <a:off x="3794125" y="101428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38"/>
            <p:cNvSpPr/>
            <p:nvPr/>
          </p:nvSpPr>
          <p:spPr>
            <a:xfrm>
              <a:off x="3765703" y="1152663"/>
              <a:ext cx="19173" cy="14647"/>
            </a:xfrm>
            <a:custGeom>
              <a:rect b="b" l="l" r="r" t="t"/>
              <a:pathLst>
                <a:path extrusionOk="0" h="369" w="483">
                  <a:moveTo>
                    <a:pt x="338" y="1"/>
                  </a:moveTo>
                  <a:cubicBezTo>
                    <a:pt x="335" y="1"/>
                    <a:pt x="331" y="1"/>
                    <a:pt x="327" y="1"/>
                  </a:cubicBezTo>
                  <a:cubicBezTo>
                    <a:pt x="148" y="1"/>
                    <a:pt x="0" y="147"/>
                    <a:pt x="0" y="327"/>
                  </a:cubicBezTo>
                  <a:cubicBezTo>
                    <a:pt x="0" y="342"/>
                    <a:pt x="3" y="356"/>
                    <a:pt x="4" y="369"/>
                  </a:cubicBezTo>
                  <a:cubicBezTo>
                    <a:pt x="114" y="293"/>
                    <a:pt x="226" y="217"/>
                    <a:pt x="337" y="139"/>
                  </a:cubicBezTo>
                  <a:cubicBezTo>
                    <a:pt x="385" y="105"/>
                    <a:pt x="435" y="72"/>
                    <a:pt x="483" y="38"/>
                  </a:cubicBezTo>
                  <a:cubicBezTo>
                    <a:pt x="440" y="15"/>
                    <a:pt x="390" y="1"/>
                    <a:pt x="33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38"/>
            <p:cNvSpPr/>
            <p:nvPr/>
          </p:nvSpPr>
          <p:spPr>
            <a:xfrm>
              <a:off x="3794125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6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38"/>
            <p:cNvSpPr/>
            <p:nvPr/>
          </p:nvSpPr>
          <p:spPr>
            <a:xfrm>
              <a:off x="3708979" y="1060412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38"/>
            <p:cNvSpPr/>
            <p:nvPr/>
          </p:nvSpPr>
          <p:spPr>
            <a:xfrm>
              <a:off x="3737361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38"/>
            <p:cNvSpPr/>
            <p:nvPr/>
          </p:nvSpPr>
          <p:spPr>
            <a:xfrm>
              <a:off x="3708979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38"/>
            <p:cNvSpPr/>
            <p:nvPr/>
          </p:nvSpPr>
          <p:spPr>
            <a:xfrm>
              <a:off x="3737361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38"/>
            <p:cNvSpPr/>
            <p:nvPr/>
          </p:nvSpPr>
          <p:spPr>
            <a:xfrm>
              <a:off x="3652215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38"/>
            <p:cNvSpPr/>
            <p:nvPr/>
          </p:nvSpPr>
          <p:spPr>
            <a:xfrm>
              <a:off x="3690124" y="1028576"/>
              <a:ext cx="16434" cy="11670"/>
            </a:xfrm>
            <a:custGeom>
              <a:rect b="b" l="l" r="r" t="t"/>
              <a:pathLst>
                <a:path extrusionOk="0" h="294" w="414">
                  <a:moveTo>
                    <a:pt x="413" y="1"/>
                  </a:moveTo>
                  <a:lnTo>
                    <a:pt x="413" y="1"/>
                  </a:lnTo>
                  <a:cubicBezTo>
                    <a:pt x="277" y="94"/>
                    <a:pt x="138" y="189"/>
                    <a:pt x="1" y="282"/>
                  </a:cubicBezTo>
                  <a:cubicBezTo>
                    <a:pt x="29" y="290"/>
                    <a:pt x="58" y="293"/>
                    <a:pt x="87" y="293"/>
                  </a:cubicBezTo>
                  <a:cubicBezTo>
                    <a:pt x="257" y="293"/>
                    <a:pt x="396" y="165"/>
                    <a:pt x="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38"/>
            <p:cNvSpPr/>
            <p:nvPr/>
          </p:nvSpPr>
          <p:spPr>
            <a:xfrm>
              <a:off x="3652215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38"/>
            <p:cNvSpPr/>
            <p:nvPr/>
          </p:nvSpPr>
          <p:spPr>
            <a:xfrm>
              <a:off x="3680637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5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6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38"/>
            <p:cNvSpPr/>
            <p:nvPr/>
          </p:nvSpPr>
          <p:spPr>
            <a:xfrm>
              <a:off x="3680676" y="1198709"/>
              <a:ext cx="25405" cy="23142"/>
            </a:xfrm>
            <a:custGeom>
              <a:rect b="b" l="l" r="r" t="t"/>
              <a:pathLst>
                <a:path extrusionOk="0" h="583" w="640">
                  <a:moveTo>
                    <a:pt x="327" y="0"/>
                  </a:moveTo>
                  <a:cubicBezTo>
                    <a:pt x="147" y="0"/>
                    <a:pt x="0" y="146"/>
                    <a:pt x="0" y="327"/>
                  </a:cubicBezTo>
                  <a:cubicBezTo>
                    <a:pt x="0" y="430"/>
                    <a:pt x="47" y="522"/>
                    <a:pt x="121" y="582"/>
                  </a:cubicBezTo>
                  <a:cubicBezTo>
                    <a:pt x="293" y="465"/>
                    <a:pt x="468" y="349"/>
                    <a:pt x="640" y="232"/>
                  </a:cubicBezTo>
                  <a:cubicBezTo>
                    <a:pt x="598" y="98"/>
                    <a:pt x="474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38"/>
            <p:cNvSpPr/>
            <p:nvPr/>
          </p:nvSpPr>
          <p:spPr>
            <a:xfrm>
              <a:off x="3595491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38"/>
            <p:cNvSpPr/>
            <p:nvPr/>
          </p:nvSpPr>
          <p:spPr>
            <a:xfrm>
              <a:off x="3623873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38"/>
            <p:cNvSpPr/>
            <p:nvPr/>
          </p:nvSpPr>
          <p:spPr>
            <a:xfrm>
              <a:off x="3595491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38"/>
            <p:cNvSpPr/>
            <p:nvPr/>
          </p:nvSpPr>
          <p:spPr>
            <a:xfrm>
              <a:off x="3623873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38"/>
            <p:cNvSpPr/>
            <p:nvPr/>
          </p:nvSpPr>
          <p:spPr>
            <a:xfrm>
              <a:off x="3538727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38"/>
            <p:cNvSpPr/>
            <p:nvPr/>
          </p:nvSpPr>
          <p:spPr>
            <a:xfrm>
              <a:off x="3568419" y="1109991"/>
              <a:ext cx="24690" cy="22507"/>
            </a:xfrm>
            <a:custGeom>
              <a:rect b="b" l="l" r="r" t="t"/>
              <a:pathLst>
                <a:path extrusionOk="0" h="567" w="622">
                  <a:moveTo>
                    <a:pt x="517" y="0"/>
                  </a:moveTo>
                  <a:cubicBezTo>
                    <a:pt x="503" y="11"/>
                    <a:pt x="491" y="19"/>
                    <a:pt x="478" y="29"/>
                  </a:cubicBezTo>
                  <a:cubicBezTo>
                    <a:pt x="320" y="147"/>
                    <a:pt x="162" y="265"/>
                    <a:pt x="1" y="380"/>
                  </a:cubicBezTo>
                  <a:cubicBezTo>
                    <a:pt x="52" y="490"/>
                    <a:pt x="164" y="567"/>
                    <a:pt x="294" y="567"/>
                  </a:cubicBezTo>
                  <a:cubicBezTo>
                    <a:pt x="475" y="567"/>
                    <a:pt x="621" y="421"/>
                    <a:pt x="621" y="240"/>
                  </a:cubicBezTo>
                  <a:cubicBezTo>
                    <a:pt x="621" y="145"/>
                    <a:pt x="581" y="58"/>
                    <a:pt x="5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38"/>
            <p:cNvSpPr/>
            <p:nvPr/>
          </p:nvSpPr>
          <p:spPr>
            <a:xfrm>
              <a:off x="3538727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38"/>
            <p:cNvSpPr/>
            <p:nvPr/>
          </p:nvSpPr>
          <p:spPr>
            <a:xfrm>
              <a:off x="3567109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7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8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38"/>
            <p:cNvSpPr/>
            <p:nvPr/>
          </p:nvSpPr>
          <p:spPr>
            <a:xfrm>
              <a:off x="3567228" y="1290960"/>
              <a:ext cx="15997" cy="11313"/>
            </a:xfrm>
            <a:custGeom>
              <a:rect b="b" l="l" r="r" t="t"/>
              <a:pathLst>
                <a:path extrusionOk="0" h="285" w="403">
                  <a:moveTo>
                    <a:pt x="324" y="1"/>
                  </a:moveTo>
                  <a:cubicBezTo>
                    <a:pt x="158" y="1"/>
                    <a:pt x="21" y="124"/>
                    <a:pt x="0" y="285"/>
                  </a:cubicBezTo>
                  <a:cubicBezTo>
                    <a:pt x="135" y="193"/>
                    <a:pt x="269" y="102"/>
                    <a:pt x="402" y="9"/>
                  </a:cubicBezTo>
                  <a:cubicBezTo>
                    <a:pt x="378" y="4"/>
                    <a:pt x="352" y="1"/>
                    <a:pt x="3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38"/>
            <p:cNvSpPr/>
            <p:nvPr/>
          </p:nvSpPr>
          <p:spPr>
            <a:xfrm>
              <a:off x="3487441" y="1164809"/>
              <a:ext cx="20522" cy="13774"/>
            </a:xfrm>
            <a:custGeom>
              <a:rect b="b" l="l" r="r" t="t"/>
              <a:pathLst>
                <a:path extrusionOk="0" h="347" w="517">
                  <a:moveTo>
                    <a:pt x="517" y="0"/>
                  </a:moveTo>
                  <a:cubicBezTo>
                    <a:pt x="347" y="99"/>
                    <a:pt x="174" y="196"/>
                    <a:pt x="0" y="285"/>
                  </a:cubicBezTo>
                  <a:cubicBezTo>
                    <a:pt x="54" y="325"/>
                    <a:pt x="120" y="347"/>
                    <a:pt x="191" y="347"/>
                  </a:cubicBezTo>
                  <a:cubicBezTo>
                    <a:pt x="370" y="347"/>
                    <a:pt x="517" y="201"/>
                    <a:pt x="517" y="20"/>
                  </a:cubicBezTo>
                  <a:lnTo>
                    <a:pt x="517" y="0"/>
                  </a:ln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38"/>
            <p:cNvSpPr/>
            <p:nvPr/>
          </p:nvSpPr>
          <p:spPr>
            <a:xfrm>
              <a:off x="3482043" y="1244795"/>
              <a:ext cx="25921" cy="26000"/>
            </a:xfrm>
            <a:custGeom>
              <a:rect b="b" l="l" r="r" t="t"/>
              <a:pathLst>
                <a:path extrusionOk="0" h="655" w="653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38"/>
            <p:cNvSpPr/>
            <p:nvPr/>
          </p:nvSpPr>
          <p:spPr>
            <a:xfrm>
              <a:off x="3510385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8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38"/>
            <p:cNvSpPr/>
            <p:nvPr/>
          </p:nvSpPr>
          <p:spPr>
            <a:xfrm>
              <a:off x="3482043" y="1336966"/>
              <a:ext cx="22745" cy="17307"/>
            </a:xfrm>
            <a:custGeom>
              <a:rect b="b" l="l" r="r" t="t"/>
              <a:pathLst>
                <a:path extrusionOk="0" h="436" w="573">
                  <a:moveTo>
                    <a:pt x="327" y="1"/>
                  </a:moveTo>
                  <a:cubicBezTo>
                    <a:pt x="147" y="1"/>
                    <a:pt x="0" y="147"/>
                    <a:pt x="0" y="328"/>
                  </a:cubicBezTo>
                  <a:cubicBezTo>
                    <a:pt x="0" y="365"/>
                    <a:pt x="6" y="402"/>
                    <a:pt x="18" y="435"/>
                  </a:cubicBezTo>
                  <a:cubicBezTo>
                    <a:pt x="204" y="329"/>
                    <a:pt x="390" y="222"/>
                    <a:pt x="573" y="113"/>
                  </a:cubicBezTo>
                  <a:cubicBezTo>
                    <a:pt x="511" y="46"/>
                    <a:pt x="424" y="3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38"/>
            <p:cNvSpPr/>
            <p:nvPr/>
          </p:nvSpPr>
          <p:spPr>
            <a:xfrm>
              <a:off x="3510385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38"/>
            <p:cNvSpPr/>
            <p:nvPr/>
          </p:nvSpPr>
          <p:spPr>
            <a:xfrm>
              <a:off x="3425279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38"/>
            <p:cNvSpPr/>
            <p:nvPr/>
          </p:nvSpPr>
          <p:spPr>
            <a:xfrm>
              <a:off x="3453661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38"/>
            <p:cNvSpPr/>
            <p:nvPr/>
          </p:nvSpPr>
          <p:spPr>
            <a:xfrm>
              <a:off x="3425279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7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38"/>
            <p:cNvSpPr/>
            <p:nvPr/>
          </p:nvSpPr>
          <p:spPr>
            <a:xfrm>
              <a:off x="3453661" y="1290960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1" y="146"/>
                    <a:pt x="1" y="327"/>
                  </a:cubicBezTo>
                  <a:cubicBezTo>
                    <a:pt x="1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38"/>
            <p:cNvSpPr/>
            <p:nvPr/>
          </p:nvSpPr>
          <p:spPr>
            <a:xfrm>
              <a:off x="3368555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6" y="654"/>
                  </a:cubicBezTo>
                  <a:cubicBezTo>
                    <a:pt x="507" y="654"/>
                    <a:pt x="653" y="509"/>
                    <a:pt x="653" y="327"/>
                  </a:cubicBezTo>
                  <a:cubicBezTo>
                    <a:pt x="653" y="148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38"/>
            <p:cNvSpPr/>
            <p:nvPr/>
          </p:nvSpPr>
          <p:spPr>
            <a:xfrm>
              <a:off x="3396897" y="1203234"/>
              <a:ext cx="26000" cy="21475"/>
            </a:xfrm>
            <a:custGeom>
              <a:rect b="b" l="l" r="r" t="t"/>
              <a:pathLst>
                <a:path extrusionOk="0" h="541" w="655">
                  <a:moveTo>
                    <a:pt x="576" y="1"/>
                  </a:moveTo>
                  <a:cubicBezTo>
                    <a:pt x="390" y="55"/>
                    <a:pt x="200" y="99"/>
                    <a:pt x="10" y="135"/>
                  </a:cubicBezTo>
                  <a:cubicBezTo>
                    <a:pt x="5" y="161"/>
                    <a:pt x="1" y="186"/>
                    <a:pt x="1" y="213"/>
                  </a:cubicBezTo>
                  <a:cubicBezTo>
                    <a:pt x="1" y="393"/>
                    <a:pt x="148" y="540"/>
                    <a:pt x="328" y="540"/>
                  </a:cubicBezTo>
                  <a:cubicBezTo>
                    <a:pt x="507" y="540"/>
                    <a:pt x="655" y="394"/>
                    <a:pt x="655" y="213"/>
                  </a:cubicBezTo>
                  <a:cubicBezTo>
                    <a:pt x="655" y="131"/>
                    <a:pt x="625" y="58"/>
                    <a:pt x="57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38"/>
            <p:cNvSpPr/>
            <p:nvPr/>
          </p:nvSpPr>
          <p:spPr>
            <a:xfrm>
              <a:off x="3368555" y="133700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8"/>
                    <a:pt x="506" y="2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38"/>
            <p:cNvSpPr/>
            <p:nvPr/>
          </p:nvSpPr>
          <p:spPr>
            <a:xfrm>
              <a:off x="3396897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6" y="1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38"/>
            <p:cNvSpPr/>
            <p:nvPr/>
          </p:nvSpPr>
          <p:spPr>
            <a:xfrm>
              <a:off x="3396897" y="1383171"/>
              <a:ext cx="21912" cy="12425"/>
            </a:xfrm>
            <a:custGeom>
              <a:rect b="b" l="l" r="r" t="t"/>
              <a:pathLst>
                <a:path extrusionOk="0" h="313" w="552">
                  <a:moveTo>
                    <a:pt x="328" y="0"/>
                  </a:moveTo>
                  <a:cubicBezTo>
                    <a:pt x="151" y="0"/>
                    <a:pt x="7" y="138"/>
                    <a:pt x="1" y="312"/>
                  </a:cubicBezTo>
                  <a:cubicBezTo>
                    <a:pt x="187" y="243"/>
                    <a:pt x="370" y="169"/>
                    <a:pt x="552" y="90"/>
                  </a:cubicBezTo>
                  <a:cubicBezTo>
                    <a:pt x="493" y="33"/>
                    <a:pt x="413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38"/>
            <p:cNvSpPr/>
            <p:nvPr/>
          </p:nvSpPr>
          <p:spPr>
            <a:xfrm>
              <a:off x="3311791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9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38"/>
            <p:cNvSpPr/>
            <p:nvPr/>
          </p:nvSpPr>
          <p:spPr>
            <a:xfrm>
              <a:off x="3340213" y="1212840"/>
              <a:ext cx="25841" cy="11869"/>
            </a:xfrm>
            <a:custGeom>
              <a:rect b="b" l="l" r="r" t="t"/>
              <a:pathLst>
                <a:path extrusionOk="0" h="299" w="651">
                  <a:moveTo>
                    <a:pt x="651" y="0"/>
                  </a:moveTo>
                  <a:lnTo>
                    <a:pt x="651" y="0"/>
                  </a:lnTo>
                  <a:cubicBezTo>
                    <a:pt x="507" y="11"/>
                    <a:pt x="364" y="16"/>
                    <a:pt x="221" y="16"/>
                  </a:cubicBezTo>
                  <a:cubicBezTo>
                    <a:pt x="148" y="16"/>
                    <a:pt x="74" y="15"/>
                    <a:pt x="1" y="12"/>
                  </a:cubicBezTo>
                  <a:lnTo>
                    <a:pt x="1" y="12"/>
                  </a:lnTo>
                  <a:cubicBezTo>
                    <a:pt x="22" y="173"/>
                    <a:pt x="158" y="298"/>
                    <a:pt x="325" y="298"/>
                  </a:cubicBezTo>
                  <a:cubicBezTo>
                    <a:pt x="496" y="298"/>
                    <a:pt x="636" y="167"/>
                    <a:pt x="65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38"/>
            <p:cNvSpPr/>
            <p:nvPr/>
          </p:nvSpPr>
          <p:spPr>
            <a:xfrm>
              <a:off x="3311791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8"/>
                    <a:pt x="508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38"/>
            <p:cNvSpPr/>
            <p:nvPr/>
          </p:nvSpPr>
          <p:spPr>
            <a:xfrm>
              <a:off x="3340133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8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38"/>
            <p:cNvSpPr/>
            <p:nvPr/>
          </p:nvSpPr>
          <p:spPr>
            <a:xfrm>
              <a:off x="3340133" y="138317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8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38"/>
            <p:cNvSpPr/>
            <p:nvPr/>
          </p:nvSpPr>
          <p:spPr>
            <a:xfrm>
              <a:off x="3255067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9"/>
                    <a:pt x="146" y="654"/>
                    <a:pt x="327" y="654"/>
                  </a:cubicBezTo>
                  <a:cubicBezTo>
                    <a:pt x="508" y="654"/>
                    <a:pt x="653" y="509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38"/>
            <p:cNvSpPr/>
            <p:nvPr/>
          </p:nvSpPr>
          <p:spPr>
            <a:xfrm>
              <a:off x="3283409" y="1204266"/>
              <a:ext cx="26000" cy="20443"/>
            </a:xfrm>
            <a:custGeom>
              <a:rect b="b" l="l" r="r" t="t"/>
              <a:pathLst>
                <a:path extrusionOk="0" h="515" w="655">
                  <a:moveTo>
                    <a:pt x="59" y="1"/>
                  </a:moveTo>
                  <a:cubicBezTo>
                    <a:pt x="22" y="53"/>
                    <a:pt x="1" y="117"/>
                    <a:pt x="1" y="187"/>
                  </a:cubicBezTo>
                  <a:cubicBezTo>
                    <a:pt x="1" y="367"/>
                    <a:pt x="148" y="514"/>
                    <a:pt x="328" y="514"/>
                  </a:cubicBezTo>
                  <a:cubicBezTo>
                    <a:pt x="507" y="514"/>
                    <a:pt x="655" y="368"/>
                    <a:pt x="655" y="187"/>
                  </a:cubicBezTo>
                  <a:cubicBezTo>
                    <a:pt x="655" y="173"/>
                    <a:pt x="653" y="159"/>
                    <a:pt x="652" y="145"/>
                  </a:cubicBezTo>
                  <a:cubicBezTo>
                    <a:pt x="453" y="110"/>
                    <a:pt x="255" y="62"/>
                    <a:pt x="59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38"/>
            <p:cNvSpPr/>
            <p:nvPr/>
          </p:nvSpPr>
          <p:spPr>
            <a:xfrm>
              <a:off x="3255067" y="133700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0" y="148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3" y="509"/>
                    <a:pt x="653" y="328"/>
                  </a:cubicBezTo>
                  <a:cubicBezTo>
                    <a:pt x="653" y="148"/>
                    <a:pt x="507" y="2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38"/>
            <p:cNvSpPr/>
            <p:nvPr/>
          </p:nvSpPr>
          <p:spPr>
            <a:xfrm>
              <a:off x="3283409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38"/>
            <p:cNvSpPr/>
            <p:nvPr/>
          </p:nvSpPr>
          <p:spPr>
            <a:xfrm>
              <a:off x="3283409" y="1383171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38"/>
            <p:cNvSpPr/>
            <p:nvPr/>
          </p:nvSpPr>
          <p:spPr>
            <a:xfrm>
              <a:off x="3198264" y="1157426"/>
              <a:ext cx="23857" cy="21157"/>
            </a:xfrm>
            <a:custGeom>
              <a:rect b="b" l="l" r="r" t="t"/>
              <a:pathLst>
                <a:path extrusionOk="0" h="533" w="601">
                  <a:moveTo>
                    <a:pt x="73" y="1"/>
                  </a:moveTo>
                  <a:cubicBezTo>
                    <a:pt x="28" y="56"/>
                    <a:pt x="1" y="128"/>
                    <a:pt x="1" y="206"/>
                  </a:cubicBezTo>
                  <a:cubicBezTo>
                    <a:pt x="1" y="386"/>
                    <a:pt x="146" y="533"/>
                    <a:pt x="328" y="533"/>
                  </a:cubicBezTo>
                  <a:cubicBezTo>
                    <a:pt x="442" y="533"/>
                    <a:pt x="542" y="475"/>
                    <a:pt x="600" y="386"/>
                  </a:cubicBezTo>
                  <a:cubicBezTo>
                    <a:pt x="421" y="264"/>
                    <a:pt x="245" y="136"/>
                    <a:pt x="7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38"/>
            <p:cNvSpPr/>
            <p:nvPr/>
          </p:nvSpPr>
          <p:spPr>
            <a:xfrm>
              <a:off x="3198264" y="124479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38"/>
            <p:cNvSpPr/>
            <p:nvPr/>
          </p:nvSpPr>
          <p:spPr>
            <a:xfrm>
              <a:off x="3226606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8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38"/>
            <p:cNvSpPr/>
            <p:nvPr/>
          </p:nvSpPr>
          <p:spPr>
            <a:xfrm>
              <a:off x="3198264" y="133700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8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9" y="2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38"/>
            <p:cNvSpPr/>
            <p:nvPr/>
          </p:nvSpPr>
          <p:spPr>
            <a:xfrm>
              <a:off x="3226606" y="129096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1"/>
                  </a:moveTo>
                  <a:cubicBezTo>
                    <a:pt x="147" y="1"/>
                    <a:pt x="1" y="146"/>
                    <a:pt x="1" y="327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38"/>
            <p:cNvSpPr/>
            <p:nvPr/>
          </p:nvSpPr>
          <p:spPr>
            <a:xfrm>
              <a:off x="3235101" y="1383171"/>
              <a:ext cx="17505" cy="12464"/>
            </a:xfrm>
            <a:custGeom>
              <a:rect b="b" l="l" r="r" t="t"/>
              <a:pathLst>
                <a:path extrusionOk="0" h="314" w="441">
                  <a:moveTo>
                    <a:pt x="115" y="0"/>
                  </a:moveTo>
                  <a:cubicBezTo>
                    <a:pt x="75" y="0"/>
                    <a:pt x="36" y="7"/>
                    <a:pt x="0" y="21"/>
                  </a:cubicBezTo>
                  <a:cubicBezTo>
                    <a:pt x="140" y="128"/>
                    <a:pt x="289" y="226"/>
                    <a:pt x="441" y="314"/>
                  </a:cubicBezTo>
                  <a:cubicBezTo>
                    <a:pt x="435" y="139"/>
                    <a:pt x="291" y="0"/>
                    <a:pt x="115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38"/>
            <p:cNvSpPr/>
            <p:nvPr/>
          </p:nvSpPr>
          <p:spPr>
            <a:xfrm>
              <a:off x="3141540" y="115258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38"/>
            <p:cNvSpPr/>
            <p:nvPr/>
          </p:nvSpPr>
          <p:spPr>
            <a:xfrm>
              <a:off x="3141540" y="124479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9"/>
                    <a:pt x="146" y="654"/>
                    <a:pt x="327" y="654"/>
                  </a:cubicBezTo>
                  <a:cubicBezTo>
                    <a:pt x="508" y="654"/>
                    <a:pt x="654" y="509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38"/>
            <p:cNvSpPr/>
            <p:nvPr/>
          </p:nvSpPr>
          <p:spPr>
            <a:xfrm>
              <a:off x="3169922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8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38"/>
            <p:cNvSpPr/>
            <p:nvPr/>
          </p:nvSpPr>
          <p:spPr>
            <a:xfrm>
              <a:off x="3169922" y="1290960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7" y="1"/>
                  </a:moveTo>
                  <a:cubicBezTo>
                    <a:pt x="146" y="1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38"/>
            <p:cNvSpPr/>
            <p:nvPr/>
          </p:nvSpPr>
          <p:spPr>
            <a:xfrm>
              <a:off x="3084776" y="106037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8" y="0"/>
                    <a:pt x="1" y="146"/>
                    <a:pt x="1" y="327"/>
                  </a:cubicBezTo>
                  <a:cubicBezTo>
                    <a:pt x="1" y="507"/>
                    <a:pt x="147" y="654"/>
                    <a:pt x="328" y="654"/>
                  </a:cubicBezTo>
                  <a:cubicBezTo>
                    <a:pt x="507" y="654"/>
                    <a:pt x="655" y="509"/>
                    <a:pt x="655" y="327"/>
                  </a:cubicBezTo>
                  <a:cubicBezTo>
                    <a:pt x="655" y="322"/>
                    <a:pt x="655" y="317"/>
                    <a:pt x="653" y="312"/>
                  </a:cubicBezTo>
                  <a:cubicBezTo>
                    <a:pt x="550" y="209"/>
                    <a:pt x="448" y="106"/>
                    <a:pt x="345" y="1"/>
                  </a:cubicBezTo>
                  <a:cubicBezTo>
                    <a:pt x="340" y="0"/>
                    <a:pt x="334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38"/>
            <p:cNvSpPr/>
            <p:nvPr/>
          </p:nvSpPr>
          <p:spPr>
            <a:xfrm>
              <a:off x="3084776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38"/>
            <p:cNvSpPr/>
            <p:nvPr/>
          </p:nvSpPr>
          <p:spPr>
            <a:xfrm>
              <a:off x="3113158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6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38"/>
            <p:cNvSpPr/>
            <p:nvPr/>
          </p:nvSpPr>
          <p:spPr>
            <a:xfrm>
              <a:off x="3089142" y="1244874"/>
              <a:ext cx="21634" cy="21356"/>
            </a:xfrm>
            <a:custGeom>
              <a:rect b="b" l="l" r="r" t="t"/>
              <a:pathLst>
                <a:path extrusionOk="0" h="538" w="545">
                  <a:moveTo>
                    <a:pt x="217" y="0"/>
                  </a:moveTo>
                  <a:cubicBezTo>
                    <a:pt x="133" y="0"/>
                    <a:pt x="57" y="31"/>
                    <a:pt x="0" y="81"/>
                  </a:cubicBezTo>
                  <a:cubicBezTo>
                    <a:pt x="156" y="233"/>
                    <a:pt x="311" y="386"/>
                    <a:pt x="467" y="538"/>
                  </a:cubicBezTo>
                  <a:cubicBezTo>
                    <a:pt x="515" y="481"/>
                    <a:pt x="545" y="407"/>
                    <a:pt x="545" y="325"/>
                  </a:cubicBezTo>
                  <a:cubicBezTo>
                    <a:pt x="545" y="146"/>
                    <a:pt x="399" y="0"/>
                    <a:pt x="21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38"/>
            <p:cNvSpPr/>
            <p:nvPr/>
          </p:nvSpPr>
          <p:spPr>
            <a:xfrm>
              <a:off x="3113158" y="119870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8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38"/>
            <p:cNvSpPr/>
            <p:nvPr/>
          </p:nvSpPr>
          <p:spPr>
            <a:xfrm>
              <a:off x="3028012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8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38"/>
            <p:cNvSpPr/>
            <p:nvPr/>
          </p:nvSpPr>
          <p:spPr>
            <a:xfrm>
              <a:off x="3056434" y="1019883"/>
              <a:ext cx="20125" cy="20364"/>
            </a:xfrm>
            <a:custGeom>
              <a:rect b="b" l="l" r="r" t="t"/>
              <a:pathLst>
                <a:path extrusionOk="0" h="513" w="507">
                  <a:moveTo>
                    <a:pt x="58" y="1"/>
                  </a:moveTo>
                  <a:cubicBezTo>
                    <a:pt x="21" y="53"/>
                    <a:pt x="0" y="116"/>
                    <a:pt x="0" y="186"/>
                  </a:cubicBezTo>
                  <a:cubicBezTo>
                    <a:pt x="0" y="365"/>
                    <a:pt x="146" y="512"/>
                    <a:pt x="327" y="512"/>
                  </a:cubicBezTo>
                  <a:cubicBezTo>
                    <a:pt x="393" y="512"/>
                    <a:pt x="454" y="493"/>
                    <a:pt x="506" y="460"/>
                  </a:cubicBezTo>
                  <a:cubicBezTo>
                    <a:pt x="356" y="307"/>
                    <a:pt x="205" y="155"/>
                    <a:pt x="5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38"/>
            <p:cNvSpPr/>
            <p:nvPr/>
          </p:nvSpPr>
          <p:spPr>
            <a:xfrm>
              <a:off x="3028012" y="115258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8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7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38"/>
            <p:cNvSpPr/>
            <p:nvPr/>
          </p:nvSpPr>
          <p:spPr>
            <a:xfrm>
              <a:off x="3056434" y="1106497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6" y="655"/>
                  </a:cubicBezTo>
                  <a:cubicBezTo>
                    <a:pt x="507" y="655"/>
                    <a:pt x="653" y="509"/>
                    <a:pt x="653" y="328"/>
                  </a:cubicBezTo>
                  <a:cubicBezTo>
                    <a:pt x="653" y="146"/>
                    <a:pt x="507" y="1"/>
                    <a:pt x="326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38"/>
            <p:cNvSpPr/>
            <p:nvPr/>
          </p:nvSpPr>
          <p:spPr>
            <a:xfrm>
              <a:off x="3056434" y="1198709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6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6" y="654"/>
                  </a:cubicBezTo>
                  <a:cubicBezTo>
                    <a:pt x="507" y="654"/>
                    <a:pt x="653" y="508"/>
                    <a:pt x="653" y="327"/>
                  </a:cubicBezTo>
                  <a:cubicBezTo>
                    <a:pt x="653" y="148"/>
                    <a:pt x="507" y="0"/>
                    <a:pt x="326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38"/>
            <p:cNvSpPr/>
            <p:nvPr/>
          </p:nvSpPr>
          <p:spPr>
            <a:xfrm>
              <a:off x="2971288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9" y="655"/>
                    <a:pt x="655" y="509"/>
                    <a:pt x="655" y="328"/>
                  </a:cubicBezTo>
                  <a:cubicBezTo>
                    <a:pt x="655" y="148"/>
                    <a:pt x="509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38"/>
            <p:cNvSpPr/>
            <p:nvPr/>
          </p:nvSpPr>
          <p:spPr>
            <a:xfrm>
              <a:off x="2971288" y="106041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9"/>
                    <a:pt x="655" y="327"/>
                  </a:cubicBezTo>
                  <a:cubicBezTo>
                    <a:pt x="655" y="146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38"/>
            <p:cNvSpPr/>
            <p:nvPr/>
          </p:nvSpPr>
          <p:spPr>
            <a:xfrm>
              <a:off x="2999670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4" y="508"/>
                    <a:pt x="654" y="327"/>
                  </a:cubicBezTo>
                  <a:cubicBezTo>
                    <a:pt x="654" y="147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38"/>
            <p:cNvSpPr/>
            <p:nvPr/>
          </p:nvSpPr>
          <p:spPr>
            <a:xfrm>
              <a:off x="2999670" y="1106497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9"/>
                    <a:pt x="654" y="328"/>
                  </a:cubicBezTo>
                  <a:cubicBezTo>
                    <a:pt x="654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38"/>
            <p:cNvSpPr/>
            <p:nvPr/>
          </p:nvSpPr>
          <p:spPr>
            <a:xfrm>
              <a:off x="2914564" y="879045"/>
              <a:ext cx="23142" cy="22904"/>
            </a:xfrm>
            <a:custGeom>
              <a:rect b="b" l="l" r="r" t="t"/>
              <a:pathLst>
                <a:path extrusionOk="0" h="577" w="583">
                  <a:moveTo>
                    <a:pt x="118" y="1"/>
                  </a:moveTo>
                  <a:cubicBezTo>
                    <a:pt x="46" y="60"/>
                    <a:pt x="0" y="149"/>
                    <a:pt x="0" y="251"/>
                  </a:cubicBezTo>
                  <a:cubicBezTo>
                    <a:pt x="0" y="430"/>
                    <a:pt x="147" y="577"/>
                    <a:pt x="327" y="577"/>
                  </a:cubicBezTo>
                  <a:cubicBezTo>
                    <a:pt x="430" y="577"/>
                    <a:pt x="522" y="529"/>
                    <a:pt x="582" y="455"/>
                  </a:cubicBezTo>
                  <a:cubicBezTo>
                    <a:pt x="428" y="303"/>
                    <a:pt x="273" y="151"/>
                    <a:pt x="11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38"/>
            <p:cNvSpPr/>
            <p:nvPr/>
          </p:nvSpPr>
          <p:spPr>
            <a:xfrm>
              <a:off x="2914564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7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38"/>
            <p:cNvSpPr/>
            <p:nvPr/>
          </p:nvSpPr>
          <p:spPr>
            <a:xfrm>
              <a:off x="2942946" y="92207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38"/>
            <p:cNvSpPr/>
            <p:nvPr/>
          </p:nvSpPr>
          <p:spPr>
            <a:xfrm>
              <a:off x="2914564" y="1060372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8" y="0"/>
                    <a:pt x="0" y="146"/>
                    <a:pt x="0" y="327"/>
                  </a:cubicBezTo>
                  <a:cubicBezTo>
                    <a:pt x="0" y="342"/>
                    <a:pt x="2" y="358"/>
                    <a:pt x="3" y="370"/>
                  </a:cubicBezTo>
                  <a:cubicBezTo>
                    <a:pt x="3" y="371"/>
                    <a:pt x="4" y="371"/>
                    <a:pt x="4" y="371"/>
                  </a:cubicBezTo>
                  <a:cubicBezTo>
                    <a:pt x="99" y="465"/>
                    <a:pt x="192" y="558"/>
                    <a:pt x="285" y="651"/>
                  </a:cubicBezTo>
                  <a:cubicBezTo>
                    <a:pt x="299" y="652"/>
                    <a:pt x="313" y="654"/>
                    <a:pt x="327" y="654"/>
                  </a:cubicBezTo>
                  <a:cubicBezTo>
                    <a:pt x="507" y="654"/>
                    <a:pt x="654" y="509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38"/>
            <p:cNvSpPr/>
            <p:nvPr/>
          </p:nvSpPr>
          <p:spPr>
            <a:xfrm>
              <a:off x="2942946" y="1014286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38"/>
            <p:cNvSpPr/>
            <p:nvPr/>
          </p:nvSpPr>
          <p:spPr>
            <a:xfrm>
              <a:off x="2948543" y="1106497"/>
              <a:ext cx="20364" cy="20403"/>
            </a:xfrm>
            <a:custGeom>
              <a:rect b="b" l="l" r="r" t="t"/>
              <a:pathLst>
                <a:path extrusionOk="0" h="514" w="513">
                  <a:moveTo>
                    <a:pt x="187" y="1"/>
                  </a:moveTo>
                  <a:cubicBezTo>
                    <a:pt x="117" y="1"/>
                    <a:pt x="52" y="24"/>
                    <a:pt x="0" y="58"/>
                  </a:cubicBezTo>
                  <a:cubicBezTo>
                    <a:pt x="152" y="211"/>
                    <a:pt x="303" y="362"/>
                    <a:pt x="455" y="513"/>
                  </a:cubicBezTo>
                  <a:cubicBezTo>
                    <a:pt x="492" y="461"/>
                    <a:pt x="513" y="396"/>
                    <a:pt x="513" y="328"/>
                  </a:cubicBezTo>
                  <a:cubicBezTo>
                    <a:pt x="513" y="146"/>
                    <a:pt x="367" y="1"/>
                    <a:pt x="18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38"/>
            <p:cNvSpPr/>
            <p:nvPr/>
          </p:nvSpPr>
          <p:spPr>
            <a:xfrm>
              <a:off x="2857840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6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38"/>
            <p:cNvSpPr/>
            <p:nvPr/>
          </p:nvSpPr>
          <p:spPr>
            <a:xfrm>
              <a:off x="2887413" y="848401"/>
              <a:ext cx="6748" cy="6470"/>
            </a:xfrm>
            <a:custGeom>
              <a:rect b="b" l="l" r="r" t="t"/>
              <a:pathLst>
                <a:path extrusionOk="0" h="163" w="170">
                  <a:moveTo>
                    <a:pt x="1" y="1"/>
                  </a:moveTo>
                  <a:lnTo>
                    <a:pt x="1" y="1"/>
                  </a:lnTo>
                  <a:cubicBezTo>
                    <a:pt x="35" y="72"/>
                    <a:pt x="95" y="131"/>
                    <a:pt x="170" y="162"/>
                  </a:cubicBezTo>
                  <a:cubicBezTo>
                    <a:pt x="113" y="107"/>
                    <a:pt x="57" y="53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38"/>
            <p:cNvSpPr/>
            <p:nvPr/>
          </p:nvSpPr>
          <p:spPr>
            <a:xfrm>
              <a:off x="2857840" y="968160"/>
              <a:ext cx="26000" cy="26040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8" y="655"/>
                    <a:pt x="654" y="509"/>
                    <a:pt x="654" y="328"/>
                  </a:cubicBezTo>
                  <a:cubicBezTo>
                    <a:pt x="654" y="148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38"/>
            <p:cNvSpPr/>
            <p:nvPr/>
          </p:nvSpPr>
          <p:spPr>
            <a:xfrm>
              <a:off x="2886182" y="922075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1"/>
                  </a:moveTo>
                  <a:cubicBezTo>
                    <a:pt x="146" y="1"/>
                    <a:pt x="1" y="147"/>
                    <a:pt x="1" y="328"/>
                  </a:cubicBezTo>
                  <a:cubicBezTo>
                    <a:pt x="1" y="509"/>
                    <a:pt x="146" y="655"/>
                    <a:pt x="328" y="655"/>
                  </a:cubicBezTo>
                  <a:cubicBezTo>
                    <a:pt x="509" y="655"/>
                    <a:pt x="655" y="508"/>
                    <a:pt x="655" y="328"/>
                  </a:cubicBezTo>
                  <a:cubicBezTo>
                    <a:pt x="655" y="147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38"/>
            <p:cNvSpPr/>
            <p:nvPr/>
          </p:nvSpPr>
          <p:spPr>
            <a:xfrm>
              <a:off x="2886182" y="1014286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6" y="0"/>
                    <a:pt x="1" y="146"/>
                    <a:pt x="1" y="327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7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38"/>
            <p:cNvSpPr/>
            <p:nvPr/>
          </p:nvSpPr>
          <p:spPr>
            <a:xfrm>
              <a:off x="2801076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7" y="653"/>
                    <a:pt x="327" y="653"/>
                  </a:cubicBezTo>
                  <a:cubicBezTo>
                    <a:pt x="509" y="653"/>
                    <a:pt x="654" y="507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38"/>
            <p:cNvSpPr/>
            <p:nvPr/>
          </p:nvSpPr>
          <p:spPr>
            <a:xfrm>
              <a:off x="2801076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7" y="655"/>
                    <a:pt x="327" y="655"/>
                  </a:cubicBezTo>
                  <a:cubicBezTo>
                    <a:pt x="509" y="655"/>
                    <a:pt x="654" y="508"/>
                    <a:pt x="654" y="328"/>
                  </a:cubicBezTo>
                  <a:cubicBezTo>
                    <a:pt x="654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38"/>
            <p:cNvSpPr/>
            <p:nvPr/>
          </p:nvSpPr>
          <p:spPr>
            <a:xfrm>
              <a:off x="2829458" y="8299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38"/>
            <p:cNvSpPr/>
            <p:nvPr/>
          </p:nvSpPr>
          <p:spPr>
            <a:xfrm>
              <a:off x="2808975" y="968240"/>
              <a:ext cx="18101" cy="18101"/>
            </a:xfrm>
            <a:custGeom>
              <a:rect b="b" l="l" r="r" t="t"/>
              <a:pathLst>
                <a:path extrusionOk="0" h="456" w="456">
                  <a:moveTo>
                    <a:pt x="129" y="0"/>
                  </a:moveTo>
                  <a:cubicBezTo>
                    <a:pt x="129" y="0"/>
                    <a:pt x="128" y="0"/>
                    <a:pt x="127" y="0"/>
                  </a:cubicBezTo>
                  <a:cubicBezTo>
                    <a:pt x="81" y="0"/>
                    <a:pt x="39" y="9"/>
                    <a:pt x="0" y="26"/>
                  </a:cubicBezTo>
                  <a:cubicBezTo>
                    <a:pt x="143" y="169"/>
                    <a:pt x="285" y="311"/>
                    <a:pt x="428" y="455"/>
                  </a:cubicBezTo>
                  <a:cubicBezTo>
                    <a:pt x="446" y="416"/>
                    <a:pt x="455" y="372"/>
                    <a:pt x="455" y="326"/>
                  </a:cubicBezTo>
                  <a:cubicBezTo>
                    <a:pt x="455" y="145"/>
                    <a:pt x="310" y="0"/>
                    <a:pt x="12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38"/>
            <p:cNvSpPr/>
            <p:nvPr/>
          </p:nvSpPr>
          <p:spPr>
            <a:xfrm>
              <a:off x="2829458" y="922075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9"/>
                    <a:pt x="147" y="655"/>
                    <a:pt x="328" y="655"/>
                  </a:cubicBezTo>
                  <a:cubicBezTo>
                    <a:pt x="508" y="655"/>
                    <a:pt x="654" y="508"/>
                    <a:pt x="654" y="328"/>
                  </a:cubicBezTo>
                  <a:cubicBezTo>
                    <a:pt x="654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38"/>
            <p:cNvSpPr/>
            <p:nvPr/>
          </p:nvSpPr>
          <p:spPr>
            <a:xfrm>
              <a:off x="2744352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9" y="653"/>
                    <a:pt x="654" y="507"/>
                    <a:pt x="654" y="327"/>
                  </a:cubicBezTo>
                  <a:cubicBezTo>
                    <a:pt x="654" y="147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38"/>
            <p:cNvSpPr/>
            <p:nvPr/>
          </p:nvSpPr>
          <p:spPr>
            <a:xfrm>
              <a:off x="2772694" y="742217"/>
              <a:ext cx="21912" cy="21396"/>
            </a:xfrm>
            <a:custGeom>
              <a:rect b="b" l="l" r="r" t="t"/>
              <a:pathLst>
                <a:path extrusionOk="0" h="539" w="552">
                  <a:moveTo>
                    <a:pt x="79" y="0"/>
                  </a:moveTo>
                  <a:cubicBezTo>
                    <a:pt x="31" y="58"/>
                    <a:pt x="1" y="132"/>
                    <a:pt x="1" y="213"/>
                  </a:cubicBezTo>
                  <a:cubicBezTo>
                    <a:pt x="1" y="392"/>
                    <a:pt x="147" y="539"/>
                    <a:pt x="328" y="539"/>
                  </a:cubicBezTo>
                  <a:cubicBezTo>
                    <a:pt x="413" y="539"/>
                    <a:pt x="493" y="506"/>
                    <a:pt x="552" y="450"/>
                  </a:cubicBezTo>
                  <a:cubicBezTo>
                    <a:pt x="393" y="301"/>
                    <a:pt x="237" y="150"/>
                    <a:pt x="79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38"/>
            <p:cNvSpPr/>
            <p:nvPr/>
          </p:nvSpPr>
          <p:spPr>
            <a:xfrm>
              <a:off x="2744352" y="875989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9"/>
                    <a:pt x="146" y="655"/>
                    <a:pt x="327" y="655"/>
                  </a:cubicBezTo>
                  <a:cubicBezTo>
                    <a:pt x="509" y="655"/>
                    <a:pt x="654" y="508"/>
                    <a:pt x="654" y="328"/>
                  </a:cubicBezTo>
                  <a:cubicBezTo>
                    <a:pt x="654" y="146"/>
                    <a:pt x="507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38"/>
            <p:cNvSpPr/>
            <p:nvPr/>
          </p:nvSpPr>
          <p:spPr>
            <a:xfrm>
              <a:off x="2772694" y="829903"/>
              <a:ext cx="26000" cy="26000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9" y="654"/>
                    <a:pt x="655" y="508"/>
                    <a:pt x="655" y="327"/>
                  </a:cubicBezTo>
                  <a:cubicBezTo>
                    <a:pt x="655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38"/>
            <p:cNvSpPr/>
            <p:nvPr/>
          </p:nvSpPr>
          <p:spPr>
            <a:xfrm>
              <a:off x="2772893" y="922075"/>
              <a:ext cx="25802" cy="25841"/>
            </a:xfrm>
            <a:custGeom>
              <a:rect b="b" l="l" r="r" t="t"/>
              <a:pathLst>
                <a:path extrusionOk="0" h="651" w="650">
                  <a:moveTo>
                    <a:pt x="323" y="1"/>
                  </a:moveTo>
                  <a:cubicBezTo>
                    <a:pt x="159" y="1"/>
                    <a:pt x="24" y="121"/>
                    <a:pt x="0" y="278"/>
                  </a:cubicBezTo>
                  <a:cubicBezTo>
                    <a:pt x="64" y="342"/>
                    <a:pt x="130" y="407"/>
                    <a:pt x="194" y="470"/>
                  </a:cubicBezTo>
                  <a:cubicBezTo>
                    <a:pt x="254" y="531"/>
                    <a:pt x="314" y="590"/>
                    <a:pt x="372" y="651"/>
                  </a:cubicBezTo>
                  <a:cubicBezTo>
                    <a:pt x="528" y="627"/>
                    <a:pt x="650" y="491"/>
                    <a:pt x="650" y="328"/>
                  </a:cubicBezTo>
                  <a:cubicBezTo>
                    <a:pt x="650" y="147"/>
                    <a:pt x="503" y="1"/>
                    <a:pt x="323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38"/>
            <p:cNvSpPr/>
            <p:nvPr/>
          </p:nvSpPr>
          <p:spPr>
            <a:xfrm>
              <a:off x="2687549" y="691566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6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9" y="654"/>
                    <a:pt x="655" y="508"/>
                    <a:pt x="655" y="328"/>
                  </a:cubicBezTo>
                  <a:cubicBezTo>
                    <a:pt x="655" y="146"/>
                    <a:pt x="509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38"/>
            <p:cNvSpPr/>
            <p:nvPr/>
          </p:nvSpPr>
          <p:spPr>
            <a:xfrm>
              <a:off x="2687549" y="783777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7"/>
                    <a:pt x="146" y="653"/>
                    <a:pt x="327" y="653"/>
                  </a:cubicBezTo>
                  <a:cubicBezTo>
                    <a:pt x="509" y="653"/>
                    <a:pt x="655" y="507"/>
                    <a:pt x="655" y="327"/>
                  </a:cubicBezTo>
                  <a:cubicBezTo>
                    <a:pt x="655" y="147"/>
                    <a:pt x="509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38"/>
            <p:cNvSpPr/>
            <p:nvPr/>
          </p:nvSpPr>
          <p:spPr>
            <a:xfrm>
              <a:off x="2715970" y="737652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7" y="1"/>
                    <a:pt x="1" y="147"/>
                    <a:pt x="1" y="328"/>
                  </a:cubicBezTo>
                  <a:cubicBezTo>
                    <a:pt x="1" y="508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7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38"/>
            <p:cNvSpPr/>
            <p:nvPr/>
          </p:nvSpPr>
          <p:spPr>
            <a:xfrm>
              <a:off x="2715970" y="829903"/>
              <a:ext cx="25961" cy="26000"/>
            </a:xfrm>
            <a:custGeom>
              <a:rect b="b" l="l" r="r" t="t"/>
              <a:pathLst>
                <a:path extrusionOk="0" h="655" w="654">
                  <a:moveTo>
                    <a:pt x="328" y="0"/>
                  </a:moveTo>
                  <a:cubicBezTo>
                    <a:pt x="147" y="0"/>
                    <a:pt x="1" y="146"/>
                    <a:pt x="1" y="327"/>
                  </a:cubicBezTo>
                  <a:cubicBezTo>
                    <a:pt x="1" y="509"/>
                    <a:pt x="147" y="654"/>
                    <a:pt x="328" y="654"/>
                  </a:cubicBezTo>
                  <a:cubicBezTo>
                    <a:pt x="508" y="654"/>
                    <a:pt x="654" y="508"/>
                    <a:pt x="654" y="327"/>
                  </a:cubicBezTo>
                  <a:cubicBezTo>
                    <a:pt x="654" y="146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38"/>
            <p:cNvSpPr/>
            <p:nvPr/>
          </p:nvSpPr>
          <p:spPr>
            <a:xfrm>
              <a:off x="2630824" y="602212"/>
              <a:ext cx="22825" cy="23102"/>
            </a:xfrm>
            <a:custGeom>
              <a:rect b="b" l="l" r="r" t="t"/>
              <a:pathLst>
                <a:path extrusionOk="0" h="582" w="575">
                  <a:moveTo>
                    <a:pt x="121" y="0"/>
                  </a:moveTo>
                  <a:cubicBezTo>
                    <a:pt x="47" y="60"/>
                    <a:pt x="1" y="151"/>
                    <a:pt x="1" y="254"/>
                  </a:cubicBezTo>
                  <a:cubicBezTo>
                    <a:pt x="1" y="434"/>
                    <a:pt x="146" y="581"/>
                    <a:pt x="328" y="581"/>
                  </a:cubicBezTo>
                  <a:cubicBezTo>
                    <a:pt x="427" y="581"/>
                    <a:pt x="514" y="538"/>
                    <a:pt x="574" y="468"/>
                  </a:cubicBezTo>
                  <a:cubicBezTo>
                    <a:pt x="485" y="372"/>
                    <a:pt x="394" y="275"/>
                    <a:pt x="308" y="176"/>
                  </a:cubicBezTo>
                  <a:cubicBezTo>
                    <a:pt x="250" y="113"/>
                    <a:pt x="185" y="57"/>
                    <a:pt x="121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38"/>
            <p:cNvSpPr/>
            <p:nvPr/>
          </p:nvSpPr>
          <p:spPr>
            <a:xfrm>
              <a:off x="2630824" y="691566"/>
              <a:ext cx="25961" cy="25961"/>
            </a:xfrm>
            <a:custGeom>
              <a:rect b="b" l="l" r="r" t="t"/>
              <a:pathLst>
                <a:path extrusionOk="0" h="654" w="654">
                  <a:moveTo>
                    <a:pt x="328" y="1"/>
                  </a:moveTo>
                  <a:cubicBezTo>
                    <a:pt x="146" y="1"/>
                    <a:pt x="1" y="146"/>
                    <a:pt x="1" y="328"/>
                  </a:cubicBezTo>
                  <a:cubicBezTo>
                    <a:pt x="1" y="508"/>
                    <a:pt x="146" y="654"/>
                    <a:pt x="328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6"/>
                    <a:pt x="508" y="1"/>
                    <a:pt x="328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38"/>
            <p:cNvSpPr/>
            <p:nvPr/>
          </p:nvSpPr>
          <p:spPr>
            <a:xfrm>
              <a:off x="2659206" y="64548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3"/>
                    <a:pt x="327" y="653"/>
                  </a:cubicBezTo>
                  <a:cubicBezTo>
                    <a:pt x="508" y="653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38"/>
            <p:cNvSpPr/>
            <p:nvPr/>
          </p:nvSpPr>
          <p:spPr>
            <a:xfrm>
              <a:off x="2633921" y="783857"/>
              <a:ext cx="22904" cy="24095"/>
            </a:xfrm>
            <a:custGeom>
              <a:rect b="b" l="l" r="r" t="t"/>
              <a:pathLst>
                <a:path extrusionOk="0" h="607" w="577">
                  <a:moveTo>
                    <a:pt x="253" y="0"/>
                  </a:moveTo>
                  <a:cubicBezTo>
                    <a:pt x="252" y="0"/>
                    <a:pt x="251" y="0"/>
                    <a:pt x="251" y="0"/>
                  </a:cubicBezTo>
                  <a:cubicBezTo>
                    <a:pt x="150" y="0"/>
                    <a:pt x="60" y="45"/>
                    <a:pt x="1" y="117"/>
                  </a:cubicBezTo>
                  <a:cubicBezTo>
                    <a:pt x="115" y="250"/>
                    <a:pt x="231" y="380"/>
                    <a:pt x="340" y="514"/>
                  </a:cubicBezTo>
                  <a:cubicBezTo>
                    <a:pt x="365" y="545"/>
                    <a:pt x="391" y="576"/>
                    <a:pt x="418" y="606"/>
                  </a:cubicBezTo>
                  <a:cubicBezTo>
                    <a:pt x="513" y="548"/>
                    <a:pt x="577" y="443"/>
                    <a:pt x="577" y="325"/>
                  </a:cubicBezTo>
                  <a:cubicBezTo>
                    <a:pt x="577" y="145"/>
                    <a:pt x="431" y="0"/>
                    <a:pt x="2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38"/>
            <p:cNvSpPr/>
            <p:nvPr/>
          </p:nvSpPr>
          <p:spPr>
            <a:xfrm>
              <a:off x="2659206" y="737652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1"/>
                  </a:moveTo>
                  <a:cubicBezTo>
                    <a:pt x="146" y="1"/>
                    <a:pt x="0" y="147"/>
                    <a:pt x="0" y="328"/>
                  </a:cubicBezTo>
                  <a:cubicBezTo>
                    <a:pt x="0" y="508"/>
                    <a:pt x="146" y="654"/>
                    <a:pt x="327" y="654"/>
                  </a:cubicBezTo>
                  <a:cubicBezTo>
                    <a:pt x="508" y="654"/>
                    <a:pt x="654" y="508"/>
                    <a:pt x="654" y="328"/>
                  </a:cubicBezTo>
                  <a:cubicBezTo>
                    <a:pt x="654" y="147"/>
                    <a:pt x="508" y="1"/>
                    <a:pt x="327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38"/>
            <p:cNvSpPr/>
            <p:nvPr/>
          </p:nvSpPr>
          <p:spPr>
            <a:xfrm>
              <a:off x="2670083" y="829903"/>
              <a:ext cx="15163" cy="16553"/>
            </a:xfrm>
            <a:custGeom>
              <a:rect b="b" l="l" r="r" t="t"/>
              <a:pathLst>
                <a:path extrusionOk="0" h="417" w="382">
                  <a:moveTo>
                    <a:pt x="53" y="0"/>
                  </a:moveTo>
                  <a:cubicBezTo>
                    <a:pt x="36" y="0"/>
                    <a:pt x="18" y="1"/>
                    <a:pt x="1" y="5"/>
                  </a:cubicBezTo>
                  <a:cubicBezTo>
                    <a:pt x="125" y="141"/>
                    <a:pt x="247" y="278"/>
                    <a:pt x="368" y="417"/>
                  </a:cubicBezTo>
                  <a:cubicBezTo>
                    <a:pt x="377" y="389"/>
                    <a:pt x="381" y="357"/>
                    <a:pt x="381" y="325"/>
                  </a:cubicBezTo>
                  <a:cubicBezTo>
                    <a:pt x="381" y="146"/>
                    <a:pt x="234" y="0"/>
                    <a:pt x="53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38"/>
            <p:cNvSpPr/>
            <p:nvPr/>
          </p:nvSpPr>
          <p:spPr>
            <a:xfrm>
              <a:off x="2574061" y="599354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8" y="0"/>
                  </a:moveTo>
                  <a:cubicBezTo>
                    <a:pt x="147" y="0"/>
                    <a:pt x="1" y="146"/>
                    <a:pt x="1" y="326"/>
                  </a:cubicBezTo>
                  <a:cubicBezTo>
                    <a:pt x="1" y="507"/>
                    <a:pt x="147" y="653"/>
                    <a:pt x="328" y="653"/>
                  </a:cubicBezTo>
                  <a:cubicBezTo>
                    <a:pt x="509" y="653"/>
                    <a:pt x="655" y="507"/>
                    <a:pt x="655" y="326"/>
                  </a:cubicBezTo>
                  <a:cubicBezTo>
                    <a:pt x="655" y="147"/>
                    <a:pt x="509" y="0"/>
                    <a:pt x="328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38"/>
            <p:cNvSpPr/>
            <p:nvPr/>
          </p:nvSpPr>
          <p:spPr>
            <a:xfrm>
              <a:off x="2587120" y="691566"/>
              <a:ext cx="12941" cy="24492"/>
            </a:xfrm>
            <a:custGeom>
              <a:rect b="b" l="l" r="r" t="t"/>
              <a:pathLst>
                <a:path extrusionOk="0" h="617" w="326">
                  <a:moveTo>
                    <a:pt x="1" y="1"/>
                  </a:moveTo>
                  <a:cubicBezTo>
                    <a:pt x="13" y="51"/>
                    <a:pt x="25" y="102"/>
                    <a:pt x="37" y="153"/>
                  </a:cubicBezTo>
                  <a:cubicBezTo>
                    <a:pt x="77" y="308"/>
                    <a:pt x="112" y="463"/>
                    <a:pt x="153" y="616"/>
                  </a:cubicBezTo>
                  <a:cubicBezTo>
                    <a:pt x="255" y="562"/>
                    <a:pt x="326" y="453"/>
                    <a:pt x="326" y="328"/>
                  </a:cubicBezTo>
                  <a:cubicBezTo>
                    <a:pt x="326" y="148"/>
                    <a:pt x="181" y="2"/>
                    <a:pt x="1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38"/>
            <p:cNvSpPr/>
            <p:nvPr/>
          </p:nvSpPr>
          <p:spPr>
            <a:xfrm>
              <a:off x="2602443" y="645480"/>
              <a:ext cx="26000" cy="25961"/>
            </a:xfrm>
            <a:custGeom>
              <a:rect b="b" l="l" r="r" t="t"/>
              <a:pathLst>
                <a:path extrusionOk="0" h="654" w="655">
                  <a:moveTo>
                    <a:pt x="327" y="0"/>
                  </a:moveTo>
                  <a:cubicBezTo>
                    <a:pt x="146" y="0"/>
                    <a:pt x="0" y="146"/>
                    <a:pt x="0" y="327"/>
                  </a:cubicBezTo>
                  <a:cubicBezTo>
                    <a:pt x="0" y="508"/>
                    <a:pt x="146" y="653"/>
                    <a:pt x="327" y="653"/>
                  </a:cubicBezTo>
                  <a:cubicBezTo>
                    <a:pt x="508" y="653"/>
                    <a:pt x="654" y="508"/>
                    <a:pt x="654" y="327"/>
                  </a:cubicBezTo>
                  <a:cubicBezTo>
                    <a:pt x="654" y="146"/>
                    <a:pt x="508" y="0"/>
                    <a:pt x="327" y="0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38"/>
            <p:cNvSpPr/>
            <p:nvPr/>
          </p:nvSpPr>
          <p:spPr>
            <a:xfrm>
              <a:off x="2603554" y="737652"/>
              <a:ext cx="24889" cy="25961"/>
            </a:xfrm>
            <a:custGeom>
              <a:rect b="b" l="l" r="r" t="t"/>
              <a:pathLst>
                <a:path extrusionOk="0" h="654" w="627">
                  <a:moveTo>
                    <a:pt x="300" y="1"/>
                  </a:moveTo>
                  <a:cubicBezTo>
                    <a:pt x="165" y="1"/>
                    <a:pt x="49" y="83"/>
                    <a:pt x="0" y="199"/>
                  </a:cubicBezTo>
                  <a:cubicBezTo>
                    <a:pt x="76" y="357"/>
                    <a:pt x="168" y="507"/>
                    <a:pt x="269" y="653"/>
                  </a:cubicBezTo>
                  <a:cubicBezTo>
                    <a:pt x="278" y="653"/>
                    <a:pt x="289" y="654"/>
                    <a:pt x="299" y="654"/>
                  </a:cubicBezTo>
                  <a:cubicBezTo>
                    <a:pt x="479" y="654"/>
                    <a:pt x="626" y="508"/>
                    <a:pt x="626" y="328"/>
                  </a:cubicBezTo>
                  <a:cubicBezTo>
                    <a:pt x="626" y="147"/>
                    <a:pt x="480" y="1"/>
                    <a:pt x="30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38"/>
            <p:cNvSpPr/>
            <p:nvPr/>
          </p:nvSpPr>
          <p:spPr>
            <a:xfrm>
              <a:off x="2558302" y="553229"/>
              <a:ext cx="13417" cy="25206"/>
            </a:xfrm>
            <a:custGeom>
              <a:rect b="b" l="l" r="r" t="t"/>
              <a:pathLst>
                <a:path extrusionOk="0" h="635" w="338">
                  <a:moveTo>
                    <a:pt x="10" y="1"/>
                  </a:moveTo>
                  <a:cubicBezTo>
                    <a:pt x="7" y="1"/>
                    <a:pt x="4" y="1"/>
                    <a:pt x="1" y="2"/>
                  </a:cubicBezTo>
                  <a:cubicBezTo>
                    <a:pt x="24" y="128"/>
                    <a:pt x="47" y="253"/>
                    <a:pt x="72" y="377"/>
                  </a:cubicBezTo>
                  <a:cubicBezTo>
                    <a:pt x="88" y="462"/>
                    <a:pt x="105" y="549"/>
                    <a:pt x="121" y="634"/>
                  </a:cubicBezTo>
                  <a:cubicBezTo>
                    <a:pt x="247" y="590"/>
                    <a:pt x="337" y="470"/>
                    <a:pt x="337" y="327"/>
                  </a:cubicBezTo>
                  <a:cubicBezTo>
                    <a:pt x="337" y="147"/>
                    <a:pt x="190" y="1"/>
                    <a:pt x="10" y="1"/>
                  </a:cubicBezTo>
                  <a:close/>
                </a:path>
              </a:pathLst>
            </a:custGeom>
            <a:solidFill>
              <a:srgbClr val="2B4136">
                <a:alpha val="2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38"/>
            <p:cNvSpPr/>
            <p:nvPr/>
          </p:nvSpPr>
          <p:spPr>
            <a:xfrm>
              <a:off x="2534604" y="129326"/>
              <a:ext cx="1430052" cy="1289849"/>
            </a:xfrm>
            <a:custGeom>
              <a:rect b="b" l="l" r="r" t="t"/>
              <a:pathLst>
                <a:path extrusionOk="0" h="32494" w="36026">
                  <a:moveTo>
                    <a:pt x="15150" y="196"/>
                  </a:moveTo>
                  <a:cubicBezTo>
                    <a:pt x="15606" y="196"/>
                    <a:pt x="16061" y="252"/>
                    <a:pt x="16508" y="371"/>
                  </a:cubicBezTo>
                  <a:cubicBezTo>
                    <a:pt x="17794" y="710"/>
                    <a:pt x="18850" y="1574"/>
                    <a:pt x="19825" y="2440"/>
                  </a:cubicBezTo>
                  <a:cubicBezTo>
                    <a:pt x="20943" y="3434"/>
                    <a:pt x="22100" y="4381"/>
                    <a:pt x="23261" y="5324"/>
                  </a:cubicBezTo>
                  <a:cubicBezTo>
                    <a:pt x="23605" y="5604"/>
                    <a:pt x="23948" y="5881"/>
                    <a:pt x="24293" y="6158"/>
                  </a:cubicBezTo>
                  <a:cubicBezTo>
                    <a:pt x="24572" y="6382"/>
                    <a:pt x="24853" y="6601"/>
                    <a:pt x="25131" y="6823"/>
                  </a:cubicBezTo>
                  <a:cubicBezTo>
                    <a:pt x="25386" y="7027"/>
                    <a:pt x="25645" y="7231"/>
                    <a:pt x="25917" y="7410"/>
                  </a:cubicBezTo>
                  <a:cubicBezTo>
                    <a:pt x="26556" y="7932"/>
                    <a:pt x="27193" y="8453"/>
                    <a:pt x="27837" y="8972"/>
                  </a:cubicBezTo>
                  <a:cubicBezTo>
                    <a:pt x="29156" y="10035"/>
                    <a:pt x="30476" y="11103"/>
                    <a:pt x="31797" y="12165"/>
                  </a:cubicBezTo>
                  <a:cubicBezTo>
                    <a:pt x="32337" y="12597"/>
                    <a:pt x="32871" y="13040"/>
                    <a:pt x="33431" y="13446"/>
                  </a:cubicBezTo>
                  <a:cubicBezTo>
                    <a:pt x="33689" y="13675"/>
                    <a:pt x="33942" y="13910"/>
                    <a:pt x="34190" y="14148"/>
                  </a:cubicBezTo>
                  <a:cubicBezTo>
                    <a:pt x="34567" y="14510"/>
                    <a:pt x="34951" y="14880"/>
                    <a:pt x="35282" y="15288"/>
                  </a:cubicBezTo>
                  <a:cubicBezTo>
                    <a:pt x="35622" y="15700"/>
                    <a:pt x="35824" y="16178"/>
                    <a:pt x="35743" y="16717"/>
                  </a:cubicBezTo>
                  <a:cubicBezTo>
                    <a:pt x="35665" y="17243"/>
                    <a:pt x="35380" y="17702"/>
                    <a:pt x="35034" y="18096"/>
                  </a:cubicBezTo>
                  <a:cubicBezTo>
                    <a:pt x="34686" y="18494"/>
                    <a:pt x="34283" y="18849"/>
                    <a:pt x="33881" y="19195"/>
                  </a:cubicBezTo>
                  <a:cubicBezTo>
                    <a:pt x="32226" y="20613"/>
                    <a:pt x="30405" y="21821"/>
                    <a:pt x="28598" y="23035"/>
                  </a:cubicBezTo>
                  <a:cubicBezTo>
                    <a:pt x="26857" y="24204"/>
                    <a:pt x="25197" y="25646"/>
                    <a:pt x="23259" y="26480"/>
                  </a:cubicBezTo>
                  <a:cubicBezTo>
                    <a:pt x="22393" y="26853"/>
                    <a:pt x="21442" y="27094"/>
                    <a:pt x="20495" y="27094"/>
                  </a:cubicBezTo>
                  <a:cubicBezTo>
                    <a:pt x="20032" y="27094"/>
                    <a:pt x="19569" y="27036"/>
                    <a:pt x="19118" y="26908"/>
                  </a:cubicBezTo>
                  <a:cubicBezTo>
                    <a:pt x="17856" y="26550"/>
                    <a:pt x="16814" y="25696"/>
                    <a:pt x="15882" y="24807"/>
                  </a:cubicBezTo>
                  <a:cubicBezTo>
                    <a:pt x="14964" y="23930"/>
                    <a:pt x="14077" y="23024"/>
                    <a:pt x="13161" y="22146"/>
                  </a:cubicBezTo>
                  <a:cubicBezTo>
                    <a:pt x="12718" y="21643"/>
                    <a:pt x="12250" y="21159"/>
                    <a:pt x="11783" y="20678"/>
                  </a:cubicBezTo>
                  <a:cubicBezTo>
                    <a:pt x="11027" y="19895"/>
                    <a:pt x="10253" y="19132"/>
                    <a:pt x="9471" y="18378"/>
                  </a:cubicBezTo>
                  <a:cubicBezTo>
                    <a:pt x="7907" y="16867"/>
                    <a:pt x="6309" y="15389"/>
                    <a:pt x="4758" y="13863"/>
                  </a:cubicBezTo>
                  <a:cubicBezTo>
                    <a:pt x="3945" y="13061"/>
                    <a:pt x="3172" y="12218"/>
                    <a:pt x="2336" y="11442"/>
                  </a:cubicBezTo>
                  <a:cubicBezTo>
                    <a:pt x="1600" y="10760"/>
                    <a:pt x="748" y="10144"/>
                    <a:pt x="392" y="9166"/>
                  </a:cubicBezTo>
                  <a:cubicBezTo>
                    <a:pt x="120" y="8421"/>
                    <a:pt x="170" y="7538"/>
                    <a:pt x="764" y="6963"/>
                  </a:cubicBezTo>
                  <a:cubicBezTo>
                    <a:pt x="1084" y="6652"/>
                    <a:pt x="1494" y="6441"/>
                    <a:pt x="1880" y="6220"/>
                  </a:cubicBezTo>
                  <a:cubicBezTo>
                    <a:pt x="2317" y="5974"/>
                    <a:pt x="2759" y="5734"/>
                    <a:pt x="3200" y="5499"/>
                  </a:cubicBezTo>
                  <a:cubicBezTo>
                    <a:pt x="4984" y="4547"/>
                    <a:pt x="6775" y="3605"/>
                    <a:pt x="8564" y="2662"/>
                  </a:cubicBezTo>
                  <a:cubicBezTo>
                    <a:pt x="9451" y="2193"/>
                    <a:pt x="10342" y="1732"/>
                    <a:pt x="11251" y="1308"/>
                  </a:cubicBezTo>
                  <a:cubicBezTo>
                    <a:pt x="12110" y="907"/>
                    <a:pt x="12990" y="529"/>
                    <a:pt x="13919" y="329"/>
                  </a:cubicBezTo>
                  <a:cubicBezTo>
                    <a:pt x="14327" y="242"/>
                    <a:pt x="14739" y="196"/>
                    <a:pt x="15150" y="196"/>
                  </a:cubicBezTo>
                  <a:close/>
                  <a:moveTo>
                    <a:pt x="420" y="9677"/>
                  </a:moveTo>
                  <a:lnTo>
                    <a:pt x="420" y="9677"/>
                  </a:lnTo>
                  <a:cubicBezTo>
                    <a:pt x="641" y="10072"/>
                    <a:pt x="936" y="10427"/>
                    <a:pt x="1261" y="10746"/>
                  </a:cubicBezTo>
                  <a:cubicBezTo>
                    <a:pt x="1566" y="11047"/>
                    <a:pt x="1902" y="11311"/>
                    <a:pt x="2214" y="11603"/>
                  </a:cubicBezTo>
                  <a:cubicBezTo>
                    <a:pt x="2307" y="11688"/>
                    <a:pt x="2399" y="11775"/>
                    <a:pt x="2492" y="11860"/>
                  </a:cubicBezTo>
                  <a:cubicBezTo>
                    <a:pt x="2574" y="11937"/>
                    <a:pt x="2659" y="12005"/>
                    <a:pt x="2734" y="12088"/>
                  </a:cubicBezTo>
                  <a:cubicBezTo>
                    <a:pt x="2898" y="12271"/>
                    <a:pt x="3066" y="12451"/>
                    <a:pt x="3237" y="12630"/>
                  </a:cubicBezTo>
                  <a:cubicBezTo>
                    <a:pt x="3576" y="12985"/>
                    <a:pt x="3924" y="13334"/>
                    <a:pt x="4273" y="13681"/>
                  </a:cubicBezTo>
                  <a:lnTo>
                    <a:pt x="4320" y="13728"/>
                  </a:lnTo>
                  <a:cubicBezTo>
                    <a:pt x="5090" y="14498"/>
                    <a:pt x="5877" y="15248"/>
                    <a:pt x="6665" y="15998"/>
                  </a:cubicBezTo>
                  <a:cubicBezTo>
                    <a:pt x="8232" y="17486"/>
                    <a:pt x="9811" y="18963"/>
                    <a:pt x="11324" y="20506"/>
                  </a:cubicBezTo>
                  <a:cubicBezTo>
                    <a:pt x="12683" y="21892"/>
                    <a:pt x="14041" y="23311"/>
                    <a:pt x="15434" y="24678"/>
                  </a:cubicBezTo>
                  <a:cubicBezTo>
                    <a:pt x="16369" y="25594"/>
                    <a:pt x="17377" y="26491"/>
                    <a:pt x="18613" y="26969"/>
                  </a:cubicBezTo>
                  <a:cubicBezTo>
                    <a:pt x="19221" y="27205"/>
                    <a:pt x="19860" y="27309"/>
                    <a:pt x="20500" y="27309"/>
                  </a:cubicBezTo>
                  <a:cubicBezTo>
                    <a:pt x="21269" y="27309"/>
                    <a:pt x="22041" y="27159"/>
                    <a:pt x="22769" y="26906"/>
                  </a:cubicBezTo>
                  <a:cubicBezTo>
                    <a:pt x="24146" y="26427"/>
                    <a:pt x="25361" y="25595"/>
                    <a:pt x="26523" y="24730"/>
                  </a:cubicBezTo>
                  <a:cubicBezTo>
                    <a:pt x="27130" y="24276"/>
                    <a:pt x="27764" y="23856"/>
                    <a:pt x="28392" y="23427"/>
                  </a:cubicBezTo>
                  <a:cubicBezTo>
                    <a:pt x="28921" y="23065"/>
                    <a:pt x="29451" y="22701"/>
                    <a:pt x="29980" y="22340"/>
                  </a:cubicBezTo>
                  <a:cubicBezTo>
                    <a:pt x="30509" y="21977"/>
                    <a:pt x="31039" y="21615"/>
                    <a:pt x="31570" y="21253"/>
                  </a:cubicBezTo>
                  <a:cubicBezTo>
                    <a:pt x="32793" y="20414"/>
                    <a:pt x="34080" y="19446"/>
                    <a:pt x="35094" y="18341"/>
                  </a:cubicBezTo>
                  <a:cubicBezTo>
                    <a:pt x="35201" y="18222"/>
                    <a:pt x="35304" y="18098"/>
                    <a:pt x="35401" y="17968"/>
                  </a:cubicBezTo>
                  <a:lnTo>
                    <a:pt x="35401" y="17968"/>
                  </a:lnTo>
                  <a:cubicBezTo>
                    <a:pt x="35336" y="18178"/>
                    <a:pt x="35274" y="18385"/>
                    <a:pt x="35214" y="18591"/>
                  </a:cubicBezTo>
                  <a:cubicBezTo>
                    <a:pt x="35034" y="19181"/>
                    <a:pt x="34857" y="19774"/>
                    <a:pt x="34679" y="20365"/>
                  </a:cubicBezTo>
                  <a:cubicBezTo>
                    <a:pt x="34500" y="20956"/>
                    <a:pt x="34319" y="21545"/>
                    <a:pt x="34134" y="22136"/>
                  </a:cubicBezTo>
                  <a:cubicBezTo>
                    <a:pt x="33962" y="22687"/>
                    <a:pt x="33798" y="23250"/>
                    <a:pt x="33527" y="23763"/>
                  </a:cubicBezTo>
                  <a:cubicBezTo>
                    <a:pt x="33039" y="24687"/>
                    <a:pt x="32195" y="25336"/>
                    <a:pt x="31352" y="25917"/>
                  </a:cubicBezTo>
                  <a:cubicBezTo>
                    <a:pt x="30351" y="26609"/>
                    <a:pt x="29338" y="27284"/>
                    <a:pt x="28332" y="27969"/>
                  </a:cubicBezTo>
                  <a:cubicBezTo>
                    <a:pt x="27755" y="28361"/>
                    <a:pt x="27177" y="28747"/>
                    <a:pt x="26604" y="29145"/>
                  </a:cubicBezTo>
                  <a:cubicBezTo>
                    <a:pt x="26270" y="29376"/>
                    <a:pt x="25931" y="29604"/>
                    <a:pt x="25601" y="29843"/>
                  </a:cubicBezTo>
                  <a:cubicBezTo>
                    <a:pt x="24228" y="30658"/>
                    <a:pt x="22874" y="31532"/>
                    <a:pt x="21349" y="32031"/>
                  </a:cubicBezTo>
                  <a:cubicBezTo>
                    <a:pt x="20823" y="32202"/>
                    <a:pt x="20269" y="32321"/>
                    <a:pt x="19717" y="32321"/>
                  </a:cubicBezTo>
                  <a:cubicBezTo>
                    <a:pt x="19369" y="32321"/>
                    <a:pt x="19021" y="32273"/>
                    <a:pt x="18683" y="32163"/>
                  </a:cubicBezTo>
                  <a:cubicBezTo>
                    <a:pt x="18283" y="32033"/>
                    <a:pt x="17922" y="31821"/>
                    <a:pt x="17593" y="31563"/>
                  </a:cubicBezTo>
                  <a:cubicBezTo>
                    <a:pt x="17263" y="31306"/>
                    <a:pt x="16944" y="31047"/>
                    <a:pt x="16640" y="30760"/>
                  </a:cubicBezTo>
                  <a:cubicBezTo>
                    <a:pt x="15229" y="29434"/>
                    <a:pt x="13857" y="28064"/>
                    <a:pt x="12479" y="26705"/>
                  </a:cubicBezTo>
                  <a:cubicBezTo>
                    <a:pt x="11074" y="25319"/>
                    <a:pt x="9677" y="23925"/>
                    <a:pt x="8282" y="22527"/>
                  </a:cubicBezTo>
                  <a:cubicBezTo>
                    <a:pt x="7587" y="21831"/>
                    <a:pt x="6892" y="21136"/>
                    <a:pt x="6199" y="20440"/>
                  </a:cubicBezTo>
                  <a:cubicBezTo>
                    <a:pt x="5497" y="19741"/>
                    <a:pt x="4786" y="19051"/>
                    <a:pt x="4065" y="18371"/>
                  </a:cubicBezTo>
                  <a:cubicBezTo>
                    <a:pt x="4033" y="18340"/>
                    <a:pt x="3999" y="18310"/>
                    <a:pt x="3967" y="18278"/>
                  </a:cubicBezTo>
                  <a:cubicBezTo>
                    <a:pt x="3601" y="17843"/>
                    <a:pt x="3207" y="17436"/>
                    <a:pt x="2843" y="16999"/>
                  </a:cubicBezTo>
                  <a:cubicBezTo>
                    <a:pt x="2413" y="16483"/>
                    <a:pt x="1913" y="15973"/>
                    <a:pt x="1658" y="15338"/>
                  </a:cubicBezTo>
                  <a:cubicBezTo>
                    <a:pt x="1525" y="15009"/>
                    <a:pt x="1450" y="14658"/>
                    <a:pt x="1364" y="14315"/>
                  </a:cubicBezTo>
                  <a:cubicBezTo>
                    <a:pt x="1275" y="13952"/>
                    <a:pt x="1190" y="13589"/>
                    <a:pt x="1109" y="13224"/>
                  </a:cubicBezTo>
                  <a:cubicBezTo>
                    <a:pt x="951" y="12504"/>
                    <a:pt x="811" y="11779"/>
                    <a:pt x="671" y="11053"/>
                  </a:cubicBezTo>
                  <a:cubicBezTo>
                    <a:pt x="582" y="10598"/>
                    <a:pt x="506" y="10135"/>
                    <a:pt x="420" y="9677"/>
                  </a:cubicBezTo>
                  <a:close/>
                  <a:moveTo>
                    <a:pt x="15156" y="0"/>
                  </a:moveTo>
                  <a:cubicBezTo>
                    <a:pt x="15026" y="0"/>
                    <a:pt x="14896" y="5"/>
                    <a:pt x="14766" y="14"/>
                  </a:cubicBezTo>
                  <a:cubicBezTo>
                    <a:pt x="14738" y="17"/>
                    <a:pt x="14714" y="19"/>
                    <a:pt x="14686" y="22"/>
                  </a:cubicBezTo>
                  <a:cubicBezTo>
                    <a:pt x="13724" y="107"/>
                    <a:pt x="12804" y="425"/>
                    <a:pt x="11923" y="804"/>
                  </a:cubicBezTo>
                  <a:cubicBezTo>
                    <a:pt x="10993" y="1204"/>
                    <a:pt x="10088" y="1663"/>
                    <a:pt x="9189" y="2127"/>
                  </a:cubicBezTo>
                  <a:cubicBezTo>
                    <a:pt x="7333" y="3082"/>
                    <a:pt x="5492" y="4068"/>
                    <a:pt x="3644" y="5042"/>
                  </a:cubicBezTo>
                  <a:cubicBezTo>
                    <a:pt x="3187" y="5282"/>
                    <a:pt x="2732" y="5523"/>
                    <a:pt x="2279" y="5772"/>
                  </a:cubicBezTo>
                  <a:cubicBezTo>
                    <a:pt x="1853" y="6005"/>
                    <a:pt x="1418" y="6231"/>
                    <a:pt x="1018" y="6503"/>
                  </a:cubicBezTo>
                  <a:cubicBezTo>
                    <a:pt x="672" y="6739"/>
                    <a:pt x="368" y="7031"/>
                    <a:pt x="200" y="7418"/>
                  </a:cubicBezTo>
                  <a:cubicBezTo>
                    <a:pt x="44" y="7782"/>
                    <a:pt x="0" y="8187"/>
                    <a:pt x="47" y="8577"/>
                  </a:cubicBezTo>
                  <a:cubicBezTo>
                    <a:pt x="63" y="8702"/>
                    <a:pt x="87" y="8823"/>
                    <a:pt x="118" y="8942"/>
                  </a:cubicBezTo>
                  <a:cubicBezTo>
                    <a:pt x="182" y="9568"/>
                    <a:pt x="301" y="10192"/>
                    <a:pt x="406" y="10811"/>
                  </a:cubicBezTo>
                  <a:cubicBezTo>
                    <a:pt x="532" y="11553"/>
                    <a:pt x="675" y="12293"/>
                    <a:pt x="832" y="13031"/>
                  </a:cubicBezTo>
                  <a:cubicBezTo>
                    <a:pt x="910" y="13395"/>
                    <a:pt x="991" y="13758"/>
                    <a:pt x="1077" y="14121"/>
                  </a:cubicBezTo>
                  <a:cubicBezTo>
                    <a:pt x="1164" y="14483"/>
                    <a:pt x="1246" y="14849"/>
                    <a:pt x="1365" y="15202"/>
                  </a:cubicBezTo>
                  <a:cubicBezTo>
                    <a:pt x="1586" y="15843"/>
                    <a:pt x="1996" y="16374"/>
                    <a:pt x="2461" y="16858"/>
                  </a:cubicBezTo>
                  <a:cubicBezTo>
                    <a:pt x="2993" y="17413"/>
                    <a:pt x="3495" y="18002"/>
                    <a:pt x="4066" y="18520"/>
                  </a:cubicBezTo>
                  <a:cubicBezTo>
                    <a:pt x="4221" y="18687"/>
                    <a:pt x="4378" y="18852"/>
                    <a:pt x="4533" y="19020"/>
                  </a:cubicBezTo>
                  <a:cubicBezTo>
                    <a:pt x="4871" y="19393"/>
                    <a:pt x="5227" y="19748"/>
                    <a:pt x="5578" y="20107"/>
                  </a:cubicBezTo>
                  <a:cubicBezTo>
                    <a:pt x="6275" y="20822"/>
                    <a:pt x="6978" y="21530"/>
                    <a:pt x="7683" y="22238"/>
                  </a:cubicBezTo>
                  <a:cubicBezTo>
                    <a:pt x="9096" y="23657"/>
                    <a:pt x="10516" y="25074"/>
                    <a:pt x="11939" y="26482"/>
                  </a:cubicBezTo>
                  <a:cubicBezTo>
                    <a:pt x="13355" y="27882"/>
                    <a:pt x="14777" y="29276"/>
                    <a:pt x="16212" y="30656"/>
                  </a:cubicBezTo>
                  <a:cubicBezTo>
                    <a:pt x="16511" y="30944"/>
                    <a:pt x="16814" y="31230"/>
                    <a:pt x="17139" y="31491"/>
                  </a:cubicBezTo>
                  <a:cubicBezTo>
                    <a:pt x="17459" y="31750"/>
                    <a:pt x="17816" y="31971"/>
                    <a:pt x="18188" y="32146"/>
                  </a:cubicBezTo>
                  <a:cubicBezTo>
                    <a:pt x="18698" y="32386"/>
                    <a:pt x="19235" y="32494"/>
                    <a:pt x="19780" y="32494"/>
                  </a:cubicBezTo>
                  <a:cubicBezTo>
                    <a:pt x="20096" y="32494"/>
                    <a:pt x="20416" y="32457"/>
                    <a:pt x="20734" y="32389"/>
                  </a:cubicBezTo>
                  <a:cubicBezTo>
                    <a:pt x="21643" y="32193"/>
                    <a:pt x="22508" y="31797"/>
                    <a:pt x="23331" y="31375"/>
                  </a:cubicBezTo>
                  <a:cubicBezTo>
                    <a:pt x="24070" y="30994"/>
                    <a:pt x="24784" y="30572"/>
                    <a:pt x="25483" y="30122"/>
                  </a:cubicBezTo>
                  <a:cubicBezTo>
                    <a:pt x="25861" y="29891"/>
                    <a:pt x="26228" y="29637"/>
                    <a:pt x="26598" y="29393"/>
                  </a:cubicBezTo>
                  <a:cubicBezTo>
                    <a:pt x="27116" y="29049"/>
                    <a:pt x="27629" y="28697"/>
                    <a:pt x="28144" y="28348"/>
                  </a:cubicBezTo>
                  <a:cubicBezTo>
                    <a:pt x="29174" y="27650"/>
                    <a:pt x="30202" y="26954"/>
                    <a:pt x="31231" y="26253"/>
                  </a:cubicBezTo>
                  <a:cubicBezTo>
                    <a:pt x="32077" y="25677"/>
                    <a:pt x="32939" y="25066"/>
                    <a:pt x="33511" y="24198"/>
                  </a:cubicBezTo>
                  <a:cubicBezTo>
                    <a:pt x="33823" y="23724"/>
                    <a:pt x="34016" y="23188"/>
                    <a:pt x="34188" y="22651"/>
                  </a:cubicBezTo>
                  <a:cubicBezTo>
                    <a:pt x="34375" y="22063"/>
                    <a:pt x="34553" y="21470"/>
                    <a:pt x="34732" y="20881"/>
                  </a:cubicBezTo>
                  <a:cubicBezTo>
                    <a:pt x="34933" y="20220"/>
                    <a:pt x="35132" y="19558"/>
                    <a:pt x="35323" y="18893"/>
                  </a:cubicBezTo>
                  <a:cubicBezTo>
                    <a:pt x="35458" y="18420"/>
                    <a:pt x="35596" y="17947"/>
                    <a:pt x="35714" y="17470"/>
                  </a:cubicBezTo>
                  <a:cubicBezTo>
                    <a:pt x="35789" y="17317"/>
                    <a:pt x="35852" y="17161"/>
                    <a:pt x="35896" y="16996"/>
                  </a:cubicBezTo>
                  <a:cubicBezTo>
                    <a:pt x="36026" y="16482"/>
                    <a:pt x="35959" y="15958"/>
                    <a:pt x="35678" y="15501"/>
                  </a:cubicBezTo>
                  <a:cubicBezTo>
                    <a:pt x="35406" y="15058"/>
                    <a:pt x="35013" y="14687"/>
                    <a:pt x="34643" y="14327"/>
                  </a:cubicBezTo>
                  <a:cubicBezTo>
                    <a:pt x="34278" y="13972"/>
                    <a:pt x="33899" y="13630"/>
                    <a:pt x="33508" y="13305"/>
                  </a:cubicBezTo>
                  <a:cubicBezTo>
                    <a:pt x="33074" y="12923"/>
                    <a:pt x="32622" y="12563"/>
                    <a:pt x="32173" y="12202"/>
                  </a:cubicBezTo>
                  <a:cubicBezTo>
                    <a:pt x="31506" y="11665"/>
                    <a:pt x="30837" y="11129"/>
                    <a:pt x="30169" y="10596"/>
                  </a:cubicBezTo>
                  <a:cubicBezTo>
                    <a:pt x="28842" y="9537"/>
                    <a:pt x="27520" y="8473"/>
                    <a:pt x="26191" y="7421"/>
                  </a:cubicBezTo>
                  <a:cubicBezTo>
                    <a:pt x="25836" y="7140"/>
                    <a:pt x="25479" y="6861"/>
                    <a:pt x="25123" y="6583"/>
                  </a:cubicBezTo>
                  <a:cubicBezTo>
                    <a:pt x="24948" y="6433"/>
                    <a:pt x="24775" y="6284"/>
                    <a:pt x="24601" y="6137"/>
                  </a:cubicBezTo>
                  <a:cubicBezTo>
                    <a:pt x="24107" y="5724"/>
                    <a:pt x="23609" y="5313"/>
                    <a:pt x="23110" y="4903"/>
                  </a:cubicBezTo>
                  <a:cubicBezTo>
                    <a:pt x="22781" y="4631"/>
                    <a:pt x="22449" y="4360"/>
                    <a:pt x="22118" y="4091"/>
                  </a:cubicBezTo>
                  <a:cubicBezTo>
                    <a:pt x="20902" y="3095"/>
                    <a:pt x="19697" y="2080"/>
                    <a:pt x="18451" y="1122"/>
                  </a:cubicBezTo>
                  <a:cubicBezTo>
                    <a:pt x="17506" y="395"/>
                    <a:pt x="16343" y="0"/>
                    <a:pt x="151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38"/>
            <p:cNvSpPr/>
            <p:nvPr/>
          </p:nvSpPr>
          <p:spPr>
            <a:xfrm>
              <a:off x="2576998" y="152905"/>
              <a:ext cx="1346177" cy="1029887"/>
            </a:xfrm>
            <a:custGeom>
              <a:rect b="b" l="l" r="r" t="t"/>
              <a:pathLst>
                <a:path extrusionOk="0" h="25945" w="33913">
                  <a:moveTo>
                    <a:pt x="13903" y="1430"/>
                  </a:moveTo>
                  <a:cubicBezTo>
                    <a:pt x="14010" y="1430"/>
                    <a:pt x="14119" y="1448"/>
                    <a:pt x="14229" y="1490"/>
                  </a:cubicBezTo>
                  <a:cubicBezTo>
                    <a:pt x="14447" y="1570"/>
                    <a:pt x="14637" y="1729"/>
                    <a:pt x="14730" y="1945"/>
                  </a:cubicBezTo>
                  <a:cubicBezTo>
                    <a:pt x="14770" y="2039"/>
                    <a:pt x="14790" y="2141"/>
                    <a:pt x="14791" y="2242"/>
                  </a:cubicBezTo>
                  <a:cubicBezTo>
                    <a:pt x="14761" y="2151"/>
                    <a:pt x="14705" y="2068"/>
                    <a:pt x="14641" y="1995"/>
                  </a:cubicBezTo>
                  <a:cubicBezTo>
                    <a:pt x="14509" y="1845"/>
                    <a:pt x="14327" y="1737"/>
                    <a:pt x="14132" y="1689"/>
                  </a:cubicBezTo>
                  <a:cubicBezTo>
                    <a:pt x="14059" y="1671"/>
                    <a:pt x="13984" y="1661"/>
                    <a:pt x="13910" y="1661"/>
                  </a:cubicBezTo>
                  <a:cubicBezTo>
                    <a:pt x="13867" y="1661"/>
                    <a:pt x="13824" y="1665"/>
                    <a:pt x="13782" y="1671"/>
                  </a:cubicBezTo>
                  <a:cubicBezTo>
                    <a:pt x="13754" y="1674"/>
                    <a:pt x="13725" y="1679"/>
                    <a:pt x="13698" y="1687"/>
                  </a:cubicBezTo>
                  <a:cubicBezTo>
                    <a:pt x="13648" y="1698"/>
                    <a:pt x="13599" y="1714"/>
                    <a:pt x="13551" y="1733"/>
                  </a:cubicBezTo>
                  <a:cubicBezTo>
                    <a:pt x="13416" y="1789"/>
                    <a:pt x="13224" y="1898"/>
                    <a:pt x="13147" y="2044"/>
                  </a:cubicBezTo>
                  <a:cubicBezTo>
                    <a:pt x="13085" y="1988"/>
                    <a:pt x="13015" y="1938"/>
                    <a:pt x="12938" y="1893"/>
                  </a:cubicBezTo>
                  <a:cubicBezTo>
                    <a:pt x="13204" y="1642"/>
                    <a:pt x="13541" y="1430"/>
                    <a:pt x="13903" y="1430"/>
                  </a:cubicBezTo>
                  <a:close/>
                  <a:moveTo>
                    <a:pt x="13939" y="1818"/>
                  </a:moveTo>
                  <a:cubicBezTo>
                    <a:pt x="13982" y="1818"/>
                    <a:pt x="14026" y="1822"/>
                    <a:pt x="14069" y="1829"/>
                  </a:cubicBezTo>
                  <a:cubicBezTo>
                    <a:pt x="14379" y="1886"/>
                    <a:pt x="14708" y="2156"/>
                    <a:pt x="14724" y="2490"/>
                  </a:cubicBezTo>
                  <a:cubicBezTo>
                    <a:pt x="14622" y="2328"/>
                    <a:pt x="14454" y="2212"/>
                    <a:pt x="14283" y="2131"/>
                  </a:cubicBezTo>
                  <a:cubicBezTo>
                    <a:pt x="14084" y="2038"/>
                    <a:pt x="13865" y="1960"/>
                    <a:pt x="13643" y="1960"/>
                  </a:cubicBezTo>
                  <a:cubicBezTo>
                    <a:pt x="13608" y="1960"/>
                    <a:pt x="13572" y="1962"/>
                    <a:pt x="13537" y="1966"/>
                  </a:cubicBezTo>
                  <a:cubicBezTo>
                    <a:pt x="13506" y="1971"/>
                    <a:pt x="13475" y="1976"/>
                    <a:pt x="13444" y="1983"/>
                  </a:cubicBezTo>
                  <a:cubicBezTo>
                    <a:pt x="13488" y="1950"/>
                    <a:pt x="13533" y="1922"/>
                    <a:pt x="13582" y="1898"/>
                  </a:cubicBezTo>
                  <a:cubicBezTo>
                    <a:pt x="13692" y="1847"/>
                    <a:pt x="13816" y="1818"/>
                    <a:pt x="13939" y="1818"/>
                  </a:cubicBezTo>
                  <a:close/>
                  <a:moveTo>
                    <a:pt x="13644" y="2156"/>
                  </a:moveTo>
                  <a:cubicBezTo>
                    <a:pt x="14014" y="2156"/>
                    <a:pt x="14367" y="2372"/>
                    <a:pt x="14625" y="2624"/>
                  </a:cubicBezTo>
                  <a:cubicBezTo>
                    <a:pt x="14461" y="2704"/>
                    <a:pt x="14324" y="2824"/>
                    <a:pt x="14205" y="2966"/>
                  </a:cubicBezTo>
                  <a:cubicBezTo>
                    <a:pt x="14148" y="2854"/>
                    <a:pt x="14049" y="2749"/>
                    <a:pt x="13962" y="2676"/>
                  </a:cubicBezTo>
                  <a:cubicBezTo>
                    <a:pt x="13835" y="2569"/>
                    <a:pt x="13686" y="2489"/>
                    <a:pt x="13523" y="2455"/>
                  </a:cubicBezTo>
                  <a:cubicBezTo>
                    <a:pt x="13472" y="2446"/>
                    <a:pt x="13420" y="2441"/>
                    <a:pt x="13367" y="2441"/>
                  </a:cubicBezTo>
                  <a:cubicBezTo>
                    <a:pt x="13229" y="2441"/>
                    <a:pt x="13089" y="2474"/>
                    <a:pt x="12971" y="2541"/>
                  </a:cubicBezTo>
                  <a:cubicBezTo>
                    <a:pt x="12994" y="2501"/>
                    <a:pt x="13018" y="2465"/>
                    <a:pt x="13047" y="2431"/>
                  </a:cubicBezTo>
                  <a:cubicBezTo>
                    <a:pt x="13179" y="2271"/>
                    <a:pt x="13379" y="2171"/>
                    <a:pt x="13584" y="2157"/>
                  </a:cubicBezTo>
                  <a:cubicBezTo>
                    <a:pt x="13604" y="2156"/>
                    <a:pt x="13624" y="2156"/>
                    <a:pt x="13644" y="2156"/>
                  </a:cubicBezTo>
                  <a:close/>
                  <a:moveTo>
                    <a:pt x="12408" y="1907"/>
                  </a:moveTo>
                  <a:cubicBezTo>
                    <a:pt x="12458" y="1907"/>
                    <a:pt x="12508" y="1912"/>
                    <a:pt x="12557" y="1923"/>
                  </a:cubicBezTo>
                  <a:cubicBezTo>
                    <a:pt x="12650" y="1944"/>
                    <a:pt x="12729" y="1983"/>
                    <a:pt x="12803" y="2030"/>
                  </a:cubicBezTo>
                  <a:cubicBezTo>
                    <a:pt x="12760" y="2033"/>
                    <a:pt x="12718" y="2041"/>
                    <a:pt x="12674" y="2051"/>
                  </a:cubicBezTo>
                  <a:cubicBezTo>
                    <a:pt x="12532" y="2086"/>
                    <a:pt x="12398" y="2161"/>
                    <a:pt x="12306" y="2276"/>
                  </a:cubicBezTo>
                  <a:cubicBezTo>
                    <a:pt x="12203" y="2406"/>
                    <a:pt x="12153" y="2572"/>
                    <a:pt x="12127" y="2733"/>
                  </a:cubicBezTo>
                  <a:cubicBezTo>
                    <a:pt x="12115" y="2812"/>
                    <a:pt x="12106" y="2893"/>
                    <a:pt x="12116" y="2974"/>
                  </a:cubicBezTo>
                  <a:cubicBezTo>
                    <a:pt x="12117" y="2984"/>
                    <a:pt x="12119" y="2995"/>
                    <a:pt x="12120" y="3004"/>
                  </a:cubicBezTo>
                  <a:cubicBezTo>
                    <a:pt x="12042" y="2960"/>
                    <a:pt x="11958" y="2931"/>
                    <a:pt x="11888" y="2911"/>
                  </a:cubicBezTo>
                  <a:cubicBezTo>
                    <a:pt x="11804" y="2888"/>
                    <a:pt x="11717" y="2877"/>
                    <a:pt x="11630" y="2877"/>
                  </a:cubicBezTo>
                  <a:cubicBezTo>
                    <a:pt x="11549" y="2877"/>
                    <a:pt x="11468" y="2887"/>
                    <a:pt x="11390" y="2906"/>
                  </a:cubicBezTo>
                  <a:cubicBezTo>
                    <a:pt x="11421" y="2549"/>
                    <a:pt x="11694" y="2188"/>
                    <a:pt x="11997" y="2018"/>
                  </a:cubicBezTo>
                  <a:cubicBezTo>
                    <a:pt x="12122" y="1949"/>
                    <a:pt x="12265" y="1907"/>
                    <a:pt x="12408" y="1907"/>
                  </a:cubicBezTo>
                  <a:close/>
                  <a:moveTo>
                    <a:pt x="13002" y="2167"/>
                  </a:moveTo>
                  <a:lnTo>
                    <a:pt x="13030" y="2187"/>
                  </a:lnTo>
                  <a:cubicBezTo>
                    <a:pt x="12990" y="2220"/>
                    <a:pt x="12952" y="2257"/>
                    <a:pt x="12917" y="2298"/>
                  </a:cubicBezTo>
                  <a:cubicBezTo>
                    <a:pt x="12846" y="2382"/>
                    <a:pt x="12792" y="2478"/>
                    <a:pt x="12752" y="2582"/>
                  </a:cubicBezTo>
                  <a:cubicBezTo>
                    <a:pt x="12725" y="2653"/>
                    <a:pt x="12671" y="2791"/>
                    <a:pt x="12714" y="2867"/>
                  </a:cubicBezTo>
                  <a:cubicBezTo>
                    <a:pt x="12567" y="2917"/>
                    <a:pt x="12429" y="2999"/>
                    <a:pt x="12315" y="3103"/>
                  </a:cubicBezTo>
                  <a:cubicBezTo>
                    <a:pt x="12315" y="3084"/>
                    <a:pt x="12310" y="3063"/>
                    <a:pt x="12300" y="3038"/>
                  </a:cubicBezTo>
                  <a:cubicBezTo>
                    <a:pt x="12290" y="3008"/>
                    <a:pt x="12283" y="2980"/>
                    <a:pt x="12281" y="2949"/>
                  </a:cubicBezTo>
                  <a:cubicBezTo>
                    <a:pt x="12274" y="2881"/>
                    <a:pt x="12281" y="2811"/>
                    <a:pt x="12294" y="2745"/>
                  </a:cubicBezTo>
                  <a:cubicBezTo>
                    <a:pt x="12319" y="2615"/>
                    <a:pt x="12354" y="2475"/>
                    <a:pt x="12439" y="2370"/>
                  </a:cubicBezTo>
                  <a:cubicBezTo>
                    <a:pt x="12512" y="2278"/>
                    <a:pt x="12619" y="2225"/>
                    <a:pt x="12730" y="2198"/>
                  </a:cubicBezTo>
                  <a:cubicBezTo>
                    <a:pt x="12789" y="2184"/>
                    <a:pt x="12845" y="2179"/>
                    <a:pt x="12903" y="2177"/>
                  </a:cubicBezTo>
                  <a:cubicBezTo>
                    <a:pt x="12936" y="2173"/>
                    <a:pt x="12969" y="2169"/>
                    <a:pt x="13002" y="2167"/>
                  </a:cubicBezTo>
                  <a:close/>
                  <a:moveTo>
                    <a:pt x="13388" y="2592"/>
                  </a:moveTo>
                  <a:cubicBezTo>
                    <a:pt x="13430" y="2592"/>
                    <a:pt x="13472" y="2596"/>
                    <a:pt x="13514" y="2604"/>
                  </a:cubicBezTo>
                  <a:cubicBezTo>
                    <a:pt x="13647" y="2631"/>
                    <a:pt x="13767" y="2698"/>
                    <a:pt x="13863" y="2791"/>
                  </a:cubicBezTo>
                  <a:cubicBezTo>
                    <a:pt x="13912" y="2837"/>
                    <a:pt x="13955" y="2891"/>
                    <a:pt x="13994" y="2948"/>
                  </a:cubicBezTo>
                  <a:cubicBezTo>
                    <a:pt x="14030" y="3004"/>
                    <a:pt x="14052" y="3068"/>
                    <a:pt x="14084" y="3126"/>
                  </a:cubicBezTo>
                  <a:cubicBezTo>
                    <a:pt x="14030" y="3207"/>
                    <a:pt x="13980" y="3291"/>
                    <a:pt x="13936" y="3375"/>
                  </a:cubicBezTo>
                  <a:cubicBezTo>
                    <a:pt x="13889" y="3281"/>
                    <a:pt x="13830" y="3193"/>
                    <a:pt x="13757" y="3115"/>
                  </a:cubicBezTo>
                  <a:cubicBezTo>
                    <a:pt x="13574" y="2915"/>
                    <a:pt x="13306" y="2812"/>
                    <a:pt x="13036" y="2812"/>
                  </a:cubicBezTo>
                  <a:cubicBezTo>
                    <a:pt x="13035" y="2812"/>
                    <a:pt x="13034" y="2812"/>
                    <a:pt x="13032" y="2812"/>
                  </a:cubicBezTo>
                  <a:cubicBezTo>
                    <a:pt x="12979" y="2812"/>
                    <a:pt x="12926" y="2818"/>
                    <a:pt x="12874" y="2827"/>
                  </a:cubicBezTo>
                  <a:cubicBezTo>
                    <a:pt x="12877" y="2814"/>
                    <a:pt x="12880" y="2798"/>
                    <a:pt x="12882" y="2783"/>
                  </a:cubicBezTo>
                  <a:cubicBezTo>
                    <a:pt x="13029" y="2669"/>
                    <a:pt x="13204" y="2592"/>
                    <a:pt x="13388" y="2592"/>
                  </a:cubicBezTo>
                  <a:close/>
                  <a:moveTo>
                    <a:pt x="15082" y="2685"/>
                  </a:moveTo>
                  <a:cubicBezTo>
                    <a:pt x="15262" y="2685"/>
                    <a:pt x="15441" y="2744"/>
                    <a:pt x="15590" y="2842"/>
                  </a:cubicBezTo>
                  <a:cubicBezTo>
                    <a:pt x="15640" y="2875"/>
                    <a:pt x="15687" y="2911"/>
                    <a:pt x="15731" y="2951"/>
                  </a:cubicBezTo>
                  <a:cubicBezTo>
                    <a:pt x="15585" y="2952"/>
                    <a:pt x="15432" y="2997"/>
                    <a:pt x="15319" y="3056"/>
                  </a:cubicBezTo>
                  <a:cubicBezTo>
                    <a:pt x="15179" y="3130"/>
                    <a:pt x="15059" y="3242"/>
                    <a:pt x="14974" y="3376"/>
                  </a:cubicBezTo>
                  <a:cubicBezTo>
                    <a:pt x="14892" y="3502"/>
                    <a:pt x="14818" y="3682"/>
                    <a:pt x="14826" y="3834"/>
                  </a:cubicBezTo>
                  <a:cubicBezTo>
                    <a:pt x="14826" y="3840"/>
                    <a:pt x="14829" y="3846"/>
                    <a:pt x="14830" y="3851"/>
                  </a:cubicBezTo>
                  <a:cubicBezTo>
                    <a:pt x="14691" y="3799"/>
                    <a:pt x="14543" y="3773"/>
                    <a:pt x="14397" y="3773"/>
                  </a:cubicBezTo>
                  <a:cubicBezTo>
                    <a:pt x="14298" y="3775"/>
                    <a:pt x="14201" y="3791"/>
                    <a:pt x="14108" y="3819"/>
                  </a:cubicBezTo>
                  <a:cubicBezTo>
                    <a:pt x="14094" y="3718"/>
                    <a:pt x="14044" y="3608"/>
                    <a:pt x="14004" y="3515"/>
                  </a:cubicBezTo>
                  <a:cubicBezTo>
                    <a:pt x="14256" y="3184"/>
                    <a:pt x="14510" y="2771"/>
                    <a:pt x="14952" y="2696"/>
                  </a:cubicBezTo>
                  <a:cubicBezTo>
                    <a:pt x="14995" y="2689"/>
                    <a:pt x="15039" y="2685"/>
                    <a:pt x="15082" y="2685"/>
                  </a:cubicBezTo>
                  <a:close/>
                  <a:moveTo>
                    <a:pt x="10442" y="3059"/>
                  </a:moveTo>
                  <a:cubicBezTo>
                    <a:pt x="10507" y="3059"/>
                    <a:pt x="10532" y="3142"/>
                    <a:pt x="10536" y="3207"/>
                  </a:cubicBezTo>
                  <a:cubicBezTo>
                    <a:pt x="10546" y="3333"/>
                    <a:pt x="10547" y="3462"/>
                    <a:pt x="10539" y="3588"/>
                  </a:cubicBezTo>
                  <a:cubicBezTo>
                    <a:pt x="10536" y="3652"/>
                    <a:pt x="10528" y="3715"/>
                    <a:pt x="10521" y="3781"/>
                  </a:cubicBezTo>
                  <a:cubicBezTo>
                    <a:pt x="10517" y="3825"/>
                    <a:pt x="10511" y="3866"/>
                    <a:pt x="10515" y="3907"/>
                  </a:cubicBezTo>
                  <a:cubicBezTo>
                    <a:pt x="10430" y="3917"/>
                    <a:pt x="10345" y="3937"/>
                    <a:pt x="10263" y="3965"/>
                  </a:cubicBezTo>
                  <a:cubicBezTo>
                    <a:pt x="10114" y="3890"/>
                    <a:pt x="9955" y="3797"/>
                    <a:pt x="9856" y="3658"/>
                  </a:cubicBezTo>
                  <a:cubicBezTo>
                    <a:pt x="9819" y="3606"/>
                    <a:pt x="9789" y="3544"/>
                    <a:pt x="9824" y="3484"/>
                  </a:cubicBezTo>
                  <a:cubicBezTo>
                    <a:pt x="9825" y="3481"/>
                    <a:pt x="9828" y="3480"/>
                    <a:pt x="9830" y="3479"/>
                  </a:cubicBezTo>
                  <a:cubicBezTo>
                    <a:pt x="9831" y="3480"/>
                    <a:pt x="9834" y="3480"/>
                    <a:pt x="9838" y="3481"/>
                  </a:cubicBezTo>
                  <a:cubicBezTo>
                    <a:pt x="9857" y="3488"/>
                    <a:pt x="9877" y="3503"/>
                    <a:pt x="9893" y="3517"/>
                  </a:cubicBezTo>
                  <a:cubicBezTo>
                    <a:pt x="9930" y="3544"/>
                    <a:pt x="9961" y="3576"/>
                    <a:pt x="9994" y="3609"/>
                  </a:cubicBezTo>
                  <a:cubicBezTo>
                    <a:pt x="10012" y="3628"/>
                    <a:pt x="10032" y="3635"/>
                    <a:pt x="10052" y="3635"/>
                  </a:cubicBezTo>
                  <a:cubicBezTo>
                    <a:pt x="10111" y="3635"/>
                    <a:pt x="10166" y="3567"/>
                    <a:pt x="10131" y="3501"/>
                  </a:cubicBezTo>
                  <a:cubicBezTo>
                    <a:pt x="10086" y="3417"/>
                    <a:pt x="10060" y="3324"/>
                    <a:pt x="10064" y="3229"/>
                  </a:cubicBezTo>
                  <a:cubicBezTo>
                    <a:pt x="10065" y="3225"/>
                    <a:pt x="10065" y="3219"/>
                    <a:pt x="10065" y="3213"/>
                  </a:cubicBezTo>
                  <a:cubicBezTo>
                    <a:pt x="10076" y="3225"/>
                    <a:pt x="10094" y="3241"/>
                    <a:pt x="10101" y="3251"/>
                  </a:cubicBezTo>
                  <a:cubicBezTo>
                    <a:pt x="10128" y="3293"/>
                    <a:pt x="10149" y="3335"/>
                    <a:pt x="10171" y="3381"/>
                  </a:cubicBezTo>
                  <a:cubicBezTo>
                    <a:pt x="10185" y="3410"/>
                    <a:pt x="10207" y="3423"/>
                    <a:pt x="10231" y="3423"/>
                  </a:cubicBezTo>
                  <a:cubicBezTo>
                    <a:pt x="10277" y="3423"/>
                    <a:pt x="10327" y="3375"/>
                    <a:pt x="10315" y="3320"/>
                  </a:cubicBezTo>
                  <a:cubicBezTo>
                    <a:pt x="10300" y="3231"/>
                    <a:pt x="10303" y="3110"/>
                    <a:pt x="10401" y="3069"/>
                  </a:cubicBezTo>
                  <a:cubicBezTo>
                    <a:pt x="10416" y="3062"/>
                    <a:pt x="10430" y="3059"/>
                    <a:pt x="10442" y="3059"/>
                  </a:cubicBezTo>
                  <a:close/>
                  <a:moveTo>
                    <a:pt x="11630" y="3050"/>
                  </a:moveTo>
                  <a:cubicBezTo>
                    <a:pt x="11694" y="3050"/>
                    <a:pt x="11758" y="3058"/>
                    <a:pt x="11820" y="3073"/>
                  </a:cubicBezTo>
                  <a:cubicBezTo>
                    <a:pt x="11865" y="3083"/>
                    <a:pt x="11909" y="3100"/>
                    <a:pt x="11950" y="3120"/>
                  </a:cubicBezTo>
                  <a:cubicBezTo>
                    <a:pt x="11737" y="3152"/>
                    <a:pt x="11531" y="3267"/>
                    <a:pt x="11376" y="3410"/>
                  </a:cubicBezTo>
                  <a:cubicBezTo>
                    <a:pt x="11265" y="3512"/>
                    <a:pt x="11173" y="3639"/>
                    <a:pt x="11110" y="3776"/>
                  </a:cubicBezTo>
                  <a:cubicBezTo>
                    <a:pt x="11080" y="3842"/>
                    <a:pt x="11054" y="3911"/>
                    <a:pt x="11034" y="3983"/>
                  </a:cubicBezTo>
                  <a:cubicBezTo>
                    <a:pt x="11031" y="4000"/>
                    <a:pt x="11023" y="4021"/>
                    <a:pt x="11018" y="4042"/>
                  </a:cubicBezTo>
                  <a:cubicBezTo>
                    <a:pt x="10930" y="3971"/>
                    <a:pt x="10828" y="3921"/>
                    <a:pt x="10709" y="3903"/>
                  </a:cubicBezTo>
                  <a:cubicBezTo>
                    <a:pt x="10721" y="3851"/>
                    <a:pt x="10721" y="3791"/>
                    <a:pt x="10724" y="3739"/>
                  </a:cubicBezTo>
                  <a:cubicBezTo>
                    <a:pt x="10725" y="3724"/>
                    <a:pt x="10724" y="3707"/>
                    <a:pt x="10725" y="3689"/>
                  </a:cubicBezTo>
                  <a:cubicBezTo>
                    <a:pt x="10794" y="3558"/>
                    <a:pt x="10896" y="3427"/>
                    <a:pt x="11001" y="3323"/>
                  </a:cubicBezTo>
                  <a:cubicBezTo>
                    <a:pt x="11043" y="3281"/>
                    <a:pt x="11089" y="3245"/>
                    <a:pt x="11137" y="3210"/>
                  </a:cubicBezTo>
                  <a:cubicBezTo>
                    <a:pt x="11137" y="3209"/>
                    <a:pt x="11138" y="3209"/>
                    <a:pt x="11138" y="3209"/>
                  </a:cubicBezTo>
                  <a:cubicBezTo>
                    <a:pt x="11169" y="3187"/>
                    <a:pt x="11203" y="3168"/>
                    <a:pt x="11237" y="3150"/>
                  </a:cubicBezTo>
                  <a:cubicBezTo>
                    <a:pt x="11284" y="3125"/>
                    <a:pt x="11333" y="3104"/>
                    <a:pt x="11383" y="3088"/>
                  </a:cubicBezTo>
                  <a:cubicBezTo>
                    <a:pt x="11462" y="3063"/>
                    <a:pt x="11546" y="3050"/>
                    <a:pt x="11630" y="3050"/>
                  </a:cubicBezTo>
                  <a:close/>
                  <a:moveTo>
                    <a:pt x="15717" y="3133"/>
                  </a:moveTo>
                  <a:cubicBezTo>
                    <a:pt x="15799" y="3133"/>
                    <a:pt x="15879" y="3153"/>
                    <a:pt x="15943" y="3201"/>
                  </a:cubicBezTo>
                  <a:cubicBezTo>
                    <a:pt x="15958" y="3220"/>
                    <a:pt x="15972" y="3236"/>
                    <a:pt x="15988" y="3253"/>
                  </a:cubicBezTo>
                  <a:cubicBezTo>
                    <a:pt x="15631" y="3382"/>
                    <a:pt x="15339" y="3695"/>
                    <a:pt x="15178" y="4054"/>
                  </a:cubicBezTo>
                  <a:cubicBezTo>
                    <a:pt x="15111" y="3996"/>
                    <a:pt x="15037" y="3948"/>
                    <a:pt x="14957" y="3907"/>
                  </a:cubicBezTo>
                  <a:cubicBezTo>
                    <a:pt x="14974" y="3898"/>
                    <a:pt x="14986" y="3881"/>
                    <a:pt x="14991" y="3856"/>
                  </a:cubicBezTo>
                  <a:cubicBezTo>
                    <a:pt x="15004" y="3789"/>
                    <a:pt x="15005" y="3724"/>
                    <a:pt x="15026" y="3657"/>
                  </a:cubicBezTo>
                  <a:cubicBezTo>
                    <a:pt x="15043" y="3599"/>
                    <a:pt x="15069" y="3545"/>
                    <a:pt x="15101" y="3493"/>
                  </a:cubicBezTo>
                  <a:cubicBezTo>
                    <a:pt x="15167" y="3382"/>
                    <a:pt x="15264" y="3292"/>
                    <a:pt x="15377" y="3227"/>
                  </a:cubicBezTo>
                  <a:cubicBezTo>
                    <a:pt x="15472" y="3174"/>
                    <a:pt x="15598" y="3133"/>
                    <a:pt x="15717" y="3133"/>
                  </a:cubicBezTo>
                  <a:close/>
                  <a:moveTo>
                    <a:pt x="12132" y="3249"/>
                  </a:moveTo>
                  <a:cubicBezTo>
                    <a:pt x="12141" y="3256"/>
                    <a:pt x="12148" y="3263"/>
                    <a:pt x="12157" y="3269"/>
                  </a:cubicBezTo>
                  <a:cubicBezTo>
                    <a:pt x="12056" y="3411"/>
                    <a:pt x="11990" y="3577"/>
                    <a:pt x="11980" y="3755"/>
                  </a:cubicBezTo>
                  <a:cubicBezTo>
                    <a:pt x="11959" y="3754"/>
                    <a:pt x="11937" y="3753"/>
                    <a:pt x="11915" y="3753"/>
                  </a:cubicBezTo>
                  <a:cubicBezTo>
                    <a:pt x="11889" y="3753"/>
                    <a:pt x="11863" y="3754"/>
                    <a:pt x="11838" y="3756"/>
                  </a:cubicBezTo>
                  <a:cubicBezTo>
                    <a:pt x="11668" y="3775"/>
                    <a:pt x="11506" y="3833"/>
                    <a:pt x="11364" y="3926"/>
                  </a:cubicBezTo>
                  <a:cubicBezTo>
                    <a:pt x="11307" y="3963"/>
                    <a:pt x="11237" y="4012"/>
                    <a:pt x="11185" y="4070"/>
                  </a:cubicBezTo>
                  <a:cubicBezTo>
                    <a:pt x="11187" y="4061"/>
                    <a:pt x="11188" y="4053"/>
                    <a:pt x="11189" y="4045"/>
                  </a:cubicBezTo>
                  <a:cubicBezTo>
                    <a:pt x="11205" y="3982"/>
                    <a:pt x="11225" y="3920"/>
                    <a:pt x="11252" y="3861"/>
                  </a:cubicBezTo>
                  <a:cubicBezTo>
                    <a:pt x="11310" y="3737"/>
                    <a:pt x="11388" y="3627"/>
                    <a:pt x="11487" y="3535"/>
                  </a:cubicBezTo>
                  <a:cubicBezTo>
                    <a:pt x="11668" y="3365"/>
                    <a:pt x="11897" y="3297"/>
                    <a:pt x="12132" y="3249"/>
                  </a:cubicBezTo>
                  <a:close/>
                  <a:moveTo>
                    <a:pt x="12612" y="3506"/>
                  </a:moveTo>
                  <a:cubicBezTo>
                    <a:pt x="12647" y="3506"/>
                    <a:pt x="12681" y="3515"/>
                    <a:pt x="12710" y="3538"/>
                  </a:cubicBezTo>
                  <a:cubicBezTo>
                    <a:pt x="12797" y="3606"/>
                    <a:pt x="12859" y="3723"/>
                    <a:pt x="12897" y="3823"/>
                  </a:cubicBezTo>
                  <a:cubicBezTo>
                    <a:pt x="12918" y="3880"/>
                    <a:pt x="12936" y="3939"/>
                    <a:pt x="12947" y="4000"/>
                  </a:cubicBezTo>
                  <a:cubicBezTo>
                    <a:pt x="12950" y="4027"/>
                    <a:pt x="12957" y="4053"/>
                    <a:pt x="12965" y="4078"/>
                  </a:cubicBezTo>
                  <a:cubicBezTo>
                    <a:pt x="12898" y="4084"/>
                    <a:pt x="12832" y="4096"/>
                    <a:pt x="12768" y="4113"/>
                  </a:cubicBezTo>
                  <a:cubicBezTo>
                    <a:pt x="12729" y="4124"/>
                    <a:pt x="12692" y="4136"/>
                    <a:pt x="12655" y="4150"/>
                  </a:cubicBezTo>
                  <a:cubicBezTo>
                    <a:pt x="12642" y="4079"/>
                    <a:pt x="12575" y="4020"/>
                    <a:pt x="12525" y="3974"/>
                  </a:cubicBezTo>
                  <a:cubicBezTo>
                    <a:pt x="12465" y="3921"/>
                    <a:pt x="12398" y="3875"/>
                    <a:pt x="12324" y="3840"/>
                  </a:cubicBezTo>
                  <a:cubicBezTo>
                    <a:pt x="12263" y="3812"/>
                    <a:pt x="12199" y="3792"/>
                    <a:pt x="12135" y="3777"/>
                  </a:cubicBezTo>
                  <a:cubicBezTo>
                    <a:pt x="12137" y="3776"/>
                    <a:pt x="12140" y="3775"/>
                    <a:pt x="12141" y="3772"/>
                  </a:cubicBezTo>
                  <a:cubicBezTo>
                    <a:pt x="12220" y="3697"/>
                    <a:pt x="12313" y="3625"/>
                    <a:pt x="12411" y="3573"/>
                  </a:cubicBezTo>
                  <a:cubicBezTo>
                    <a:pt x="12468" y="3542"/>
                    <a:pt x="12542" y="3506"/>
                    <a:pt x="12612" y="3506"/>
                  </a:cubicBezTo>
                  <a:close/>
                  <a:moveTo>
                    <a:pt x="13030" y="2976"/>
                  </a:moveTo>
                  <a:cubicBezTo>
                    <a:pt x="13036" y="2976"/>
                    <a:pt x="13042" y="2976"/>
                    <a:pt x="13048" y="2976"/>
                  </a:cubicBezTo>
                  <a:cubicBezTo>
                    <a:pt x="13282" y="2981"/>
                    <a:pt x="13504" y="3088"/>
                    <a:pt x="13645" y="3278"/>
                  </a:cubicBezTo>
                  <a:cubicBezTo>
                    <a:pt x="13713" y="3371"/>
                    <a:pt x="13765" y="3478"/>
                    <a:pt x="13807" y="3584"/>
                  </a:cubicBezTo>
                  <a:cubicBezTo>
                    <a:pt x="13844" y="3679"/>
                    <a:pt x="13863" y="3802"/>
                    <a:pt x="13913" y="3895"/>
                  </a:cubicBezTo>
                  <a:cubicBezTo>
                    <a:pt x="13787" y="3958"/>
                    <a:pt x="13671" y="4043"/>
                    <a:pt x="13568" y="4146"/>
                  </a:cubicBezTo>
                  <a:lnTo>
                    <a:pt x="13528" y="4184"/>
                  </a:lnTo>
                  <a:cubicBezTo>
                    <a:pt x="13422" y="4120"/>
                    <a:pt x="13299" y="4087"/>
                    <a:pt x="13173" y="4075"/>
                  </a:cubicBezTo>
                  <a:cubicBezTo>
                    <a:pt x="13172" y="4064"/>
                    <a:pt x="13169" y="4056"/>
                    <a:pt x="13162" y="4046"/>
                  </a:cubicBezTo>
                  <a:cubicBezTo>
                    <a:pt x="13132" y="3993"/>
                    <a:pt x="13130" y="3932"/>
                    <a:pt x="13112" y="3875"/>
                  </a:cubicBezTo>
                  <a:cubicBezTo>
                    <a:pt x="13092" y="3803"/>
                    <a:pt x="13062" y="3733"/>
                    <a:pt x="13026" y="3668"/>
                  </a:cubicBezTo>
                  <a:cubicBezTo>
                    <a:pt x="12963" y="3553"/>
                    <a:pt x="12871" y="3422"/>
                    <a:pt x="12747" y="3364"/>
                  </a:cubicBezTo>
                  <a:cubicBezTo>
                    <a:pt x="12706" y="3346"/>
                    <a:pt x="12663" y="3338"/>
                    <a:pt x="12621" y="3338"/>
                  </a:cubicBezTo>
                  <a:cubicBezTo>
                    <a:pt x="12524" y="3338"/>
                    <a:pt x="12425" y="3379"/>
                    <a:pt x="12341" y="3425"/>
                  </a:cubicBezTo>
                  <a:cubicBezTo>
                    <a:pt x="12296" y="3450"/>
                    <a:pt x="12255" y="3481"/>
                    <a:pt x="12218" y="3514"/>
                  </a:cubicBezTo>
                  <a:cubicBezTo>
                    <a:pt x="12273" y="3410"/>
                    <a:pt x="12339" y="3311"/>
                    <a:pt x="12428" y="3224"/>
                  </a:cubicBezTo>
                  <a:cubicBezTo>
                    <a:pt x="12590" y="3069"/>
                    <a:pt x="12806" y="2976"/>
                    <a:pt x="13030" y="2976"/>
                  </a:cubicBezTo>
                  <a:close/>
                  <a:moveTo>
                    <a:pt x="8902" y="3358"/>
                  </a:moveTo>
                  <a:cubicBezTo>
                    <a:pt x="8964" y="3358"/>
                    <a:pt x="9013" y="3446"/>
                    <a:pt x="9027" y="3500"/>
                  </a:cubicBezTo>
                  <a:cubicBezTo>
                    <a:pt x="9049" y="3588"/>
                    <a:pt x="9045" y="3681"/>
                    <a:pt x="9048" y="3773"/>
                  </a:cubicBezTo>
                  <a:cubicBezTo>
                    <a:pt x="9050" y="3890"/>
                    <a:pt x="9039" y="4020"/>
                    <a:pt x="9065" y="4134"/>
                  </a:cubicBezTo>
                  <a:cubicBezTo>
                    <a:pt x="9067" y="4139"/>
                    <a:pt x="9070" y="4142"/>
                    <a:pt x="9072" y="4148"/>
                  </a:cubicBezTo>
                  <a:cubicBezTo>
                    <a:pt x="9070" y="4148"/>
                    <a:pt x="9065" y="4150"/>
                    <a:pt x="9063" y="4150"/>
                  </a:cubicBezTo>
                  <a:cubicBezTo>
                    <a:pt x="8937" y="4183"/>
                    <a:pt x="8810" y="4223"/>
                    <a:pt x="8685" y="4260"/>
                  </a:cubicBezTo>
                  <a:cubicBezTo>
                    <a:pt x="8681" y="4261"/>
                    <a:pt x="8679" y="4262"/>
                    <a:pt x="8675" y="4264"/>
                  </a:cubicBezTo>
                  <a:cubicBezTo>
                    <a:pt x="8671" y="4254"/>
                    <a:pt x="8663" y="4246"/>
                    <a:pt x="8653" y="4239"/>
                  </a:cubicBezTo>
                  <a:cubicBezTo>
                    <a:pt x="8510" y="4158"/>
                    <a:pt x="8324" y="4124"/>
                    <a:pt x="8219" y="3986"/>
                  </a:cubicBezTo>
                  <a:cubicBezTo>
                    <a:pt x="8184" y="3942"/>
                    <a:pt x="8144" y="3846"/>
                    <a:pt x="8201" y="3802"/>
                  </a:cubicBezTo>
                  <a:cubicBezTo>
                    <a:pt x="8218" y="3789"/>
                    <a:pt x="8237" y="3784"/>
                    <a:pt x="8258" y="3784"/>
                  </a:cubicBezTo>
                  <a:cubicBezTo>
                    <a:pt x="8319" y="3784"/>
                    <a:pt x="8390" y="3831"/>
                    <a:pt x="8425" y="3866"/>
                  </a:cubicBezTo>
                  <a:cubicBezTo>
                    <a:pt x="8439" y="3883"/>
                    <a:pt x="8456" y="3890"/>
                    <a:pt x="8472" y="3890"/>
                  </a:cubicBezTo>
                  <a:cubicBezTo>
                    <a:pt x="8510" y="3890"/>
                    <a:pt x="8546" y="3851"/>
                    <a:pt x="8537" y="3806"/>
                  </a:cubicBezTo>
                  <a:cubicBezTo>
                    <a:pt x="8524" y="3750"/>
                    <a:pt x="8502" y="3697"/>
                    <a:pt x="8491" y="3640"/>
                  </a:cubicBezTo>
                  <a:cubicBezTo>
                    <a:pt x="8484" y="3610"/>
                    <a:pt x="8461" y="3520"/>
                    <a:pt x="8493" y="3501"/>
                  </a:cubicBezTo>
                  <a:cubicBezTo>
                    <a:pt x="8497" y="3498"/>
                    <a:pt x="8503" y="3496"/>
                    <a:pt x="8508" y="3496"/>
                  </a:cubicBezTo>
                  <a:cubicBezTo>
                    <a:pt x="8540" y="3496"/>
                    <a:pt x="8583" y="3536"/>
                    <a:pt x="8597" y="3553"/>
                  </a:cubicBezTo>
                  <a:cubicBezTo>
                    <a:pt x="8633" y="3589"/>
                    <a:pt x="8655" y="3634"/>
                    <a:pt x="8674" y="3681"/>
                  </a:cubicBezTo>
                  <a:cubicBezTo>
                    <a:pt x="8687" y="3717"/>
                    <a:pt x="8715" y="3732"/>
                    <a:pt x="8742" y="3732"/>
                  </a:cubicBezTo>
                  <a:cubicBezTo>
                    <a:pt x="8783" y="3732"/>
                    <a:pt x="8823" y="3698"/>
                    <a:pt x="8814" y="3641"/>
                  </a:cubicBezTo>
                  <a:cubicBezTo>
                    <a:pt x="8801" y="3556"/>
                    <a:pt x="8775" y="3438"/>
                    <a:pt x="8855" y="3376"/>
                  </a:cubicBezTo>
                  <a:cubicBezTo>
                    <a:pt x="8871" y="3363"/>
                    <a:pt x="8887" y="3358"/>
                    <a:pt x="8902" y="3358"/>
                  </a:cubicBezTo>
                  <a:close/>
                  <a:moveTo>
                    <a:pt x="16882" y="3907"/>
                  </a:moveTo>
                  <a:cubicBezTo>
                    <a:pt x="16928" y="3907"/>
                    <a:pt x="16975" y="3915"/>
                    <a:pt x="17018" y="3932"/>
                  </a:cubicBezTo>
                  <a:cubicBezTo>
                    <a:pt x="17098" y="3962"/>
                    <a:pt x="17167" y="4020"/>
                    <a:pt x="17207" y="4090"/>
                  </a:cubicBezTo>
                  <a:cubicBezTo>
                    <a:pt x="17214" y="4139"/>
                    <a:pt x="17218" y="4186"/>
                    <a:pt x="17218" y="4234"/>
                  </a:cubicBezTo>
                  <a:cubicBezTo>
                    <a:pt x="17217" y="4344"/>
                    <a:pt x="17186" y="4449"/>
                    <a:pt x="17171" y="4557"/>
                  </a:cubicBezTo>
                  <a:cubicBezTo>
                    <a:pt x="17160" y="4554"/>
                    <a:pt x="17149" y="4552"/>
                    <a:pt x="17139" y="4549"/>
                  </a:cubicBezTo>
                  <a:cubicBezTo>
                    <a:pt x="16984" y="4520"/>
                    <a:pt x="16830" y="4506"/>
                    <a:pt x="16677" y="4506"/>
                  </a:cubicBezTo>
                  <a:cubicBezTo>
                    <a:pt x="16541" y="4506"/>
                    <a:pt x="16405" y="4517"/>
                    <a:pt x="16271" y="4538"/>
                  </a:cubicBezTo>
                  <a:cubicBezTo>
                    <a:pt x="16277" y="4491"/>
                    <a:pt x="16284" y="4447"/>
                    <a:pt x="16297" y="4401"/>
                  </a:cubicBezTo>
                  <a:cubicBezTo>
                    <a:pt x="16315" y="4340"/>
                    <a:pt x="16341" y="4285"/>
                    <a:pt x="16374" y="4231"/>
                  </a:cubicBezTo>
                  <a:cubicBezTo>
                    <a:pt x="16442" y="4120"/>
                    <a:pt x="16538" y="4025"/>
                    <a:pt x="16655" y="3964"/>
                  </a:cubicBezTo>
                  <a:cubicBezTo>
                    <a:pt x="16724" y="3929"/>
                    <a:pt x="16804" y="3907"/>
                    <a:pt x="16882" y="3907"/>
                  </a:cubicBezTo>
                  <a:close/>
                  <a:moveTo>
                    <a:pt x="11912" y="3925"/>
                  </a:moveTo>
                  <a:cubicBezTo>
                    <a:pt x="12029" y="3925"/>
                    <a:pt x="12147" y="3952"/>
                    <a:pt x="12250" y="4009"/>
                  </a:cubicBezTo>
                  <a:cubicBezTo>
                    <a:pt x="12307" y="4040"/>
                    <a:pt x="12358" y="4079"/>
                    <a:pt x="12403" y="4125"/>
                  </a:cubicBezTo>
                  <a:cubicBezTo>
                    <a:pt x="12437" y="4158"/>
                    <a:pt x="12463" y="4194"/>
                    <a:pt x="12494" y="4225"/>
                  </a:cubicBezTo>
                  <a:cubicBezTo>
                    <a:pt x="12365" y="4298"/>
                    <a:pt x="12247" y="4394"/>
                    <a:pt x="12150" y="4502"/>
                  </a:cubicBezTo>
                  <a:cubicBezTo>
                    <a:pt x="12116" y="4541"/>
                    <a:pt x="12085" y="4580"/>
                    <a:pt x="12054" y="4620"/>
                  </a:cubicBezTo>
                  <a:cubicBezTo>
                    <a:pt x="12043" y="4608"/>
                    <a:pt x="12031" y="4595"/>
                    <a:pt x="12016" y="4583"/>
                  </a:cubicBezTo>
                  <a:cubicBezTo>
                    <a:pt x="11985" y="4558"/>
                    <a:pt x="11953" y="4535"/>
                    <a:pt x="11918" y="4516"/>
                  </a:cubicBezTo>
                  <a:cubicBezTo>
                    <a:pt x="11849" y="4478"/>
                    <a:pt x="11775" y="4453"/>
                    <a:pt x="11697" y="4440"/>
                  </a:cubicBezTo>
                  <a:cubicBezTo>
                    <a:pt x="11673" y="4437"/>
                    <a:pt x="11648" y="4436"/>
                    <a:pt x="11624" y="4436"/>
                  </a:cubicBezTo>
                  <a:cubicBezTo>
                    <a:pt x="11568" y="4436"/>
                    <a:pt x="11513" y="4444"/>
                    <a:pt x="11460" y="4459"/>
                  </a:cubicBezTo>
                  <a:cubicBezTo>
                    <a:pt x="11423" y="4470"/>
                    <a:pt x="11390" y="4486"/>
                    <a:pt x="11359" y="4506"/>
                  </a:cubicBezTo>
                  <a:cubicBezTo>
                    <a:pt x="11343" y="4474"/>
                    <a:pt x="11325" y="4442"/>
                    <a:pt x="11309" y="4411"/>
                  </a:cubicBezTo>
                  <a:cubicBezTo>
                    <a:pt x="11278" y="4359"/>
                    <a:pt x="11247" y="4307"/>
                    <a:pt x="11213" y="4256"/>
                  </a:cubicBezTo>
                  <a:cubicBezTo>
                    <a:pt x="11319" y="4150"/>
                    <a:pt x="11450" y="4054"/>
                    <a:pt x="11593" y="3993"/>
                  </a:cubicBezTo>
                  <a:cubicBezTo>
                    <a:pt x="11652" y="3968"/>
                    <a:pt x="11714" y="3949"/>
                    <a:pt x="11776" y="3937"/>
                  </a:cubicBezTo>
                  <a:cubicBezTo>
                    <a:pt x="11808" y="3931"/>
                    <a:pt x="11840" y="3927"/>
                    <a:pt x="11871" y="3926"/>
                  </a:cubicBezTo>
                  <a:cubicBezTo>
                    <a:pt x="11885" y="3925"/>
                    <a:pt x="11899" y="3925"/>
                    <a:pt x="11912" y="3925"/>
                  </a:cubicBezTo>
                  <a:close/>
                  <a:moveTo>
                    <a:pt x="16365" y="3362"/>
                  </a:moveTo>
                  <a:cubicBezTo>
                    <a:pt x="16413" y="3362"/>
                    <a:pt x="16463" y="3366"/>
                    <a:pt x="16515" y="3376"/>
                  </a:cubicBezTo>
                  <a:cubicBezTo>
                    <a:pt x="16770" y="3424"/>
                    <a:pt x="16995" y="3580"/>
                    <a:pt x="17118" y="3811"/>
                  </a:cubicBezTo>
                  <a:cubicBezTo>
                    <a:pt x="17040" y="3769"/>
                    <a:pt x="16955" y="3749"/>
                    <a:pt x="16870" y="3749"/>
                  </a:cubicBezTo>
                  <a:cubicBezTo>
                    <a:pt x="16794" y="3749"/>
                    <a:pt x="16717" y="3765"/>
                    <a:pt x="16644" y="3794"/>
                  </a:cubicBezTo>
                  <a:cubicBezTo>
                    <a:pt x="16485" y="3858"/>
                    <a:pt x="16352" y="3972"/>
                    <a:pt x="16255" y="4111"/>
                  </a:cubicBezTo>
                  <a:cubicBezTo>
                    <a:pt x="16167" y="4236"/>
                    <a:pt x="16084" y="4417"/>
                    <a:pt x="16089" y="4574"/>
                  </a:cubicBezTo>
                  <a:cubicBezTo>
                    <a:pt x="15908" y="4615"/>
                    <a:pt x="15731" y="4676"/>
                    <a:pt x="15563" y="4754"/>
                  </a:cubicBezTo>
                  <a:cubicBezTo>
                    <a:pt x="15546" y="4655"/>
                    <a:pt x="15510" y="4553"/>
                    <a:pt x="15473" y="4469"/>
                  </a:cubicBezTo>
                  <a:cubicBezTo>
                    <a:pt x="15423" y="4354"/>
                    <a:pt x="15359" y="4246"/>
                    <a:pt x="15276" y="4152"/>
                  </a:cubicBezTo>
                  <a:cubicBezTo>
                    <a:pt x="15565" y="3811"/>
                    <a:pt x="15884" y="3362"/>
                    <a:pt x="16365" y="3362"/>
                  </a:cubicBezTo>
                  <a:close/>
                  <a:moveTo>
                    <a:pt x="14428" y="3932"/>
                  </a:moveTo>
                  <a:cubicBezTo>
                    <a:pt x="14688" y="3932"/>
                    <a:pt x="14928" y="4064"/>
                    <a:pt x="15092" y="4262"/>
                  </a:cubicBezTo>
                  <a:cubicBezTo>
                    <a:pt x="15168" y="4355"/>
                    <a:pt x="15233" y="4459"/>
                    <a:pt x="15277" y="4571"/>
                  </a:cubicBezTo>
                  <a:cubicBezTo>
                    <a:pt x="15314" y="4668"/>
                    <a:pt x="15327" y="4766"/>
                    <a:pt x="15344" y="4865"/>
                  </a:cubicBezTo>
                  <a:cubicBezTo>
                    <a:pt x="15189" y="4955"/>
                    <a:pt x="15042" y="5061"/>
                    <a:pt x="14906" y="5179"/>
                  </a:cubicBezTo>
                  <a:cubicBezTo>
                    <a:pt x="14851" y="4840"/>
                    <a:pt x="14575" y="4552"/>
                    <a:pt x="14241" y="4475"/>
                  </a:cubicBezTo>
                  <a:cubicBezTo>
                    <a:pt x="14179" y="4460"/>
                    <a:pt x="14113" y="4452"/>
                    <a:pt x="14048" y="4452"/>
                  </a:cubicBezTo>
                  <a:cubicBezTo>
                    <a:pt x="13943" y="4452"/>
                    <a:pt x="13837" y="4472"/>
                    <a:pt x="13740" y="4510"/>
                  </a:cubicBezTo>
                  <a:cubicBezTo>
                    <a:pt x="13609" y="4561"/>
                    <a:pt x="13510" y="4636"/>
                    <a:pt x="13428" y="4738"/>
                  </a:cubicBezTo>
                  <a:cubicBezTo>
                    <a:pt x="13445" y="4682"/>
                    <a:pt x="13463" y="4629"/>
                    <a:pt x="13494" y="4575"/>
                  </a:cubicBezTo>
                  <a:cubicBezTo>
                    <a:pt x="13557" y="4460"/>
                    <a:pt x="13645" y="4359"/>
                    <a:pt x="13736" y="4266"/>
                  </a:cubicBezTo>
                  <a:cubicBezTo>
                    <a:pt x="13928" y="4078"/>
                    <a:pt x="14151" y="3932"/>
                    <a:pt x="14428" y="3932"/>
                  </a:cubicBezTo>
                  <a:close/>
                  <a:moveTo>
                    <a:pt x="13087" y="4265"/>
                  </a:moveTo>
                  <a:cubicBezTo>
                    <a:pt x="13201" y="4265"/>
                    <a:pt x="13314" y="4281"/>
                    <a:pt x="13429" y="4301"/>
                  </a:cubicBezTo>
                  <a:cubicBezTo>
                    <a:pt x="13291" y="4475"/>
                    <a:pt x="13172" y="4702"/>
                    <a:pt x="13236" y="4901"/>
                  </a:cubicBezTo>
                  <a:cubicBezTo>
                    <a:pt x="13136" y="4931"/>
                    <a:pt x="13042" y="4973"/>
                    <a:pt x="12953" y="5028"/>
                  </a:cubicBezTo>
                  <a:cubicBezTo>
                    <a:pt x="12916" y="4995"/>
                    <a:pt x="12858" y="4978"/>
                    <a:pt x="12817" y="4964"/>
                  </a:cubicBezTo>
                  <a:cubicBezTo>
                    <a:pt x="12761" y="4948"/>
                    <a:pt x="12700" y="4940"/>
                    <a:pt x="12643" y="4940"/>
                  </a:cubicBezTo>
                  <a:cubicBezTo>
                    <a:pt x="12628" y="4940"/>
                    <a:pt x="12613" y="4940"/>
                    <a:pt x="12598" y="4941"/>
                  </a:cubicBezTo>
                  <a:cubicBezTo>
                    <a:pt x="12439" y="4954"/>
                    <a:pt x="12294" y="5020"/>
                    <a:pt x="12173" y="5123"/>
                  </a:cubicBezTo>
                  <a:cubicBezTo>
                    <a:pt x="12066" y="5215"/>
                    <a:pt x="11986" y="5335"/>
                    <a:pt x="11925" y="5463"/>
                  </a:cubicBezTo>
                  <a:cubicBezTo>
                    <a:pt x="11934" y="5393"/>
                    <a:pt x="11945" y="5324"/>
                    <a:pt x="11962" y="5256"/>
                  </a:cubicBezTo>
                  <a:cubicBezTo>
                    <a:pt x="12017" y="5034"/>
                    <a:pt x="12117" y="4826"/>
                    <a:pt x="12267" y="4655"/>
                  </a:cubicBezTo>
                  <a:cubicBezTo>
                    <a:pt x="12407" y="4494"/>
                    <a:pt x="12585" y="4370"/>
                    <a:pt x="12790" y="4308"/>
                  </a:cubicBezTo>
                  <a:cubicBezTo>
                    <a:pt x="12889" y="4277"/>
                    <a:pt x="12988" y="4265"/>
                    <a:pt x="13087" y="4265"/>
                  </a:cubicBezTo>
                  <a:close/>
                  <a:moveTo>
                    <a:pt x="14044" y="4613"/>
                  </a:moveTo>
                  <a:cubicBezTo>
                    <a:pt x="14101" y="4613"/>
                    <a:pt x="14157" y="4619"/>
                    <a:pt x="14212" y="4634"/>
                  </a:cubicBezTo>
                  <a:cubicBezTo>
                    <a:pt x="14415" y="4686"/>
                    <a:pt x="14579" y="4842"/>
                    <a:pt x="14663" y="5032"/>
                  </a:cubicBezTo>
                  <a:cubicBezTo>
                    <a:pt x="14692" y="5095"/>
                    <a:pt x="14709" y="5162"/>
                    <a:pt x="14720" y="5230"/>
                  </a:cubicBezTo>
                  <a:cubicBezTo>
                    <a:pt x="14725" y="5260"/>
                    <a:pt x="14730" y="5288"/>
                    <a:pt x="14734" y="5318"/>
                  </a:cubicBezTo>
                  <a:cubicBezTo>
                    <a:pt x="14733" y="5323"/>
                    <a:pt x="14733" y="5330"/>
                    <a:pt x="14733" y="5334"/>
                  </a:cubicBezTo>
                  <a:cubicBezTo>
                    <a:pt x="14731" y="5338"/>
                    <a:pt x="14729" y="5340"/>
                    <a:pt x="14726" y="5344"/>
                  </a:cubicBezTo>
                  <a:cubicBezTo>
                    <a:pt x="14719" y="5355"/>
                    <a:pt x="14713" y="5365"/>
                    <a:pt x="14705" y="5374"/>
                  </a:cubicBezTo>
                  <a:cubicBezTo>
                    <a:pt x="14700" y="5381"/>
                    <a:pt x="14692" y="5385"/>
                    <a:pt x="14687" y="5390"/>
                  </a:cubicBezTo>
                  <a:cubicBezTo>
                    <a:pt x="14670" y="5407"/>
                    <a:pt x="14655" y="5427"/>
                    <a:pt x="14637" y="5446"/>
                  </a:cubicBezTo>
                  <a:cubicBezTo>
                    <a:pt x="14620" y="5464"/>
                    <a:pt x="14605" y="5484"/>
                    <a:pt x="14588" y="5502"/>
                  </a:cubicBezTo>
                  <a:cubicBezTo>
                    <a:pt x="14583" y="5507"/>
                    <a:pt x="14541" y="5551"/>
                    <a:pt x="14541" y="5558"/>
                  </a:cubicBezTo>
                  <a:cubicBezTo>
                    <a:pt x="14424" y="5143"/>
                    <a:pt x="13963" y="4855"/>
                    <a:pt x="13543" y="4855"/>
                  </a:cubicBezTo>
                  <a:cubicBezTo>
                    <a:pt x="13532" y="4855"/>
                    <a:pt x="13521" y="4855"/>
                    <a:pt x="13510" y="4856"/>
                  </a:cubicBezTo>
                  <a:cubicBezTo>
                    <a:pt x="13492" y="4856"/>
                    <a:pt x="13475" y="4860"/>
                    <a:pt x="13458" y="4860"/>
                  </a:cubicBezTo>
                  <a:cubicBezTo>
                    <a:pt x="13607" y="4711"/>
                    <a:pt x="13828" y="4613"/>
                    <a:pt x="14044" y="4613"/>
                  </a:cubicBezTo>
                  <a:close/>
                  <a:moveTo>
                    <a:pt x="11585" y="4589"/>
                  </a:moveTo>
                  <a:cubicBezTo>
                    <a:pt x="11614" y="4589"/>
                    <a:pt x="11643" y="4592"/>
                    <a:pt x="11672" y="4598"/>
                  </a:cubicBezTo>
                  <a:cubicBezTo>
                    <a:pt x="11727" y="4608"/>
                    <a:pt x="11782" y="4627"/>
                    <a:pt x="11829" y="4658"/>
                  </a:cubicBezTo>
                  <a:cubicBezTo>
                    <a:pt x="11851" y="4673"/>
                    <a:pt x="11872" y="4688"/>
                    <a:pt x="11892" y="4708"/>
                  </a:cubicBezTo>
                  <a:cubicBezTo>
                    <a:pt x="11914" y="4729"/>
                    <a:pt x="11934" y="4754"/>
                    <a:pt x="11960" y="4767"/>
                  </a:cubicBezTo>
                  <a:cubicBezTo>
                    <a:pt x="11887" y="4896"/>
                    <a:pt x="11829" y="5035"/>
                    <a:pt x="11794" y="5179"/>
                  </a:cubicBezTo>
                  <a:cubicBezTo>
                    <a:pt x="11762" y="5313"/>
                    <a:pt x="11742" y="5453"/>
                    <a:pt x="11736" y="5592"/>
                  </a:cubicBezTo>
                  <a:cubicBezTo>
                    <a:pt x="11721" y="5542"/>
                    <a:pt x="11708" y="5491"/>
                    <a:pt x="11693" y="5442"/>
                  </a:cubicBezTo>
                  <a:cubicBezTo>
                    <a:pt x="11613" y="5166"/>
                    <a:pt x="11531" y="4882"/>
                    <a:pt x="11412" y="4618"/>
                  </a:cubicBezTo>
                  <a:cubicBezTo>
                    <a:pt x="11467" y="4600"/>
                    <a:pt x="11526" y="4589"/>
                    <a:pt x="11585" y="4589"/>
                  </a:cubicBezTo>
                  <a:close/>
                  <a:moveTo>
                    <a:pt x="7720" y="3657"/>
                  </a:moveTo>
                  <a:cubicBezTo>
                    <a:pt x="7744" y="3657"/>
                    <a:pt x="7769" y="3662"/>
                    <a:pt x="7792" y="3673"/>
                  </a:cubicBezTo>
                  <a:cubicBezTo>
                    <a:pt x="7882" y="3714"/>
                    <a:pt x="7958" y="3809"/>
                    <a:pt x="8026" y="3882"/>
                  </a:cubicBezTo>
                  <a:cubicBezTo>
                    <a:pt x="8024" y="3907"/>
                    <a:pt x="8027" y="3931"/>
                    <a:pt x="8030" y="3954"/>
                  </a:cubicBezTo>
                  <a:cubicBezTo>
                    <a:pt x="8078" y="4189"/>
                    <a:pt x="8322" y="4255"/>
                    <a:pt x="8525" y="4322"/>
                  </a:cubicBezTo>
                  <a:cubicBezTo>
                    <a:pt x="8387" y="4381"/>
                    <a:pt x="8272" y="4464"/>
                    <a:pt x="8209" y="4621"/>
                  </a:cubicBezTo>
                  <a:cubicBezTo>
                    <a:pt x="8175" y="4705"/>
                    <a:pt x="8159" y="4791"/>
                    <a:pt x="8157" y="4878"/>
                  </a:cubicBezTo>
                  <a:cubicBezTo>
                    <a:pt x="8149" y="4871"/>
                    <a:pt x="8139" y="4866"/>
                    <a:pt x="8127" y="4863"/>
                  </a:cubicBezTo>
                  <a:cubicBezTo>
                    <a:pt x="8106" y="4857"/>
                    <a:pt x="8084" y="4854"/>
                    <a:pt x="8062" y="4854"/>
                  </a:cubicBezTo>
                  <a:cubicBezTo>
                    <a:pt x="7967" y="4854"/>
                    <a:pt x="7867" y="4909"/>
                    <a:pt x="7805" y="4976"/>
                  </a:cubicBezTo>
                  <a:cubicBezTo>
                    <a:pt x="7764" y="5022"/>
                    <a:pt x="7730" y="5080"/>
                    <a:pt x="7713" y="5142"/>
                  </a:cubicBezTo>
                  <a:cubicBezTo>
                    <a:pt x="7649" y="5143"/>
                    <a:pt x="7587" y="5168"/>
                    <a:pt x="7543" y="5218"/>
                  </a:cubicBezTo>
                  <a:cubicBezTo>
                    <a:pt x="7480" y="5286"/>
                    <a:pt x="7463" y="5379"/>
                    <a:pt x="7483" y="5462"/>
                  </a:cubicBezTo>
                  <a:cubicBezTo>
                    <a:pt x="7373" y="5500"/>
                    <a:pt x="7274" y="5557"/>
                    <a:pt x="7239" y="5685"/>
                  </a:cubicBezTo>
                  <a:cubicBezTo>
                    <a:pt x="7211" y="5793"/>
                    <a:pt x="7230" y="5907"/>
                    <a:pt x="7275" y="6007"/>
                  </a:cubicBezTo>
                  <a:cubicBezTo>
                    <a:pt x="7148" y="5994"/>
                    <a:pt x="7019" y="5986"/>
                    <a:pt x="6890" y="5984"/>
                  </a:cubicBezTo>
                  <a:cubicBezTo>
                    <a:pt x="6883" y="5805"/>
                    <a:pt x="6872" y="5630"/>
                    <a:pt x="6861" y="5453"/>
                  </a:cubicBezTo>
                  <a:cubicBezTo>
                    <a:pt x="6856" y="5409"/>
                    <a:pt x="6827" y="5380"/>
                    <a:pt x="6785" y="5377"/>
                  </a:cubicBezTo>
                  <a:cubicBezTo>
                    <a:pt x="6763" y="5375"/>
                    <a:pt x="6741" y="5374"/>
                    <a:pt x="6720" y="5374"/>
                  </a:cubicBezTo>
                  <a:cubicBezTo>
                    <a:pt x="6628" y="5374"/>
                    <a:pt x="6536" y="5390"/>
                    <a:pt x="6449" y="5419"/>
                  </a:cubicBezTo>
                  <a:cubicBezTo>
                    <a:pt x="6431" y="5296"/>
                    <a:pt x="6358" y="5177"/>
                    <a:pt x="6260" y="5107"/>
                  </a:cubicBezTo>
                  <a:cubicBezTo>
                    <a:pt x="6232" y="5086"/>
                    <a:pt x="6199" y="5069"/>
                    <a:pt x="6168" y="5057"/>
                  </a:cubicBezTo>
                  <a:cubicBezTo>
                    <a:pt x="6193" y="4922"/>
                    <a:pt x="6105" y="4749"/>
                    <a:pt x="6305" y="4710"/>
                  </a:cubicBezTo>
                  <a:cubicBezTo>
                    <a:pt x="6345" y="4703"/>
                    <a:pt x="6381" y="4656"/>
                    <a:pt x="6377" y="4615"/>
                  </a:cubicBezTo>
                  <a:cubicBezTo>
                    <a:pt x="6372" y="4527"/>
                    <a:pt x="6371" y="4429"/>
                    <a:pt x="6414" y="4349"/>
                  </a:cubicBezTo>
                  <a:cubicBezTo>
                    <a:pt x="6443" y="4295"/>
                    <a:pt x="6497" y="4254"/>
                    <a:pt x="6553" y="4254"/>
                  </a:cubicBezTo>
                  <a:cubicBezTo>
                    <a:pt x="6574" y="4254"/>
                    <a:pt x="6596" y="4260"/>
                    <a:pt x="6617" y="4273"/>
                  </a:cubicBezTo>
                  <a:cubicBezTo>
                    <a:pt x="6631" y="4281"/>
                    <a:pt x="6648" y="4285"/>
                    <a:pt x="6666" y="4285"/>
                  </a:cubicBezTo>
                  <a:cubicBezTo>
                    <a:pt x="6699" y="4285"/>
                    <a:pt x="6733" y="4270"/>
                    <a:pt x="6747" y="4239"/>
                  </a:cubicBezTo>
                  <a:cubicBezTo>
                    <a:pt x="6793" y="4138"/>
                    <a:pt x="6884" y="3942"/>
                    <a:pt x="7011" y="3942"/>
                  </a:cubicBezTo>
                  <a:cubicBezTo>
                    <a:pt x="7038" y="3942"/>
                    <a:pt x="7067" y="3951"/>
                    <a:pt x="7097" y="3972"/>
                  </a:cubicBezTo>
                  <a:cubicBezTo>
                    <a:pt x="7111" y="3981"/>
                    <a:pt x="7127" y="3985"/>
                    <a:pt x="7143" y="3985"/>
                  </a:cubicBezTo>
                  <a:cubicBezTo>
                    <a:pt x="7195" y="3985"/>
                    <a:pt x="7251" y="3943"/>
                    <a:pt x="7245" y="3887"/>
                  </a:cubicBezTo>
                  <a:cubicBezTo>
                    <a:pt x="7233" y="3801"/>
                    <a:pt x="7282" y="3742"/>
                    <a:pt x="7342" y="3742"/>
                  </a:cubicBezTo>
                  <a:cubicBezTo>
                    <a:pt x="7373" y="3742"/>
                    <a:pt x="7408" y="3758"/>
                    <a:pt x="7439" y="3796"/>
                  </a:cubicBezTo>
                  <a:cubicBezTo>
                    <a:pt x="7454" y="3815"/>
                    <a:pt x="7478" y="3823"/>
                    <a:pt x="7503" y="3823"/>
                  </a:cubicBezTo>
                  <a:cubicBezTo>
                    <a:pt x="7546" y="3823"/>
                    <a:pt x="7590" y="3797"/>
                    <a:pt x="7597" y="3754"/>
                  </a:cubicBezTo>
                  <a:cubicBezTo>
                    <a:pt x="7607" y="3688"/>
                    <a:pt x="7662" y="3657"/>
                    <a:pt x="7720" y="3657"/>
                  </a:cubicBezTo>
                  <a:close/>
                  <a:moveTo>
                    <a:pt x="14467" y="711"/>
                  </a:moveTo>
                  <a:cubicBezTo>
                    <a:pt x="14528" y="711"/>
                    <a:pt x="14588" y="732"/>
                    <a:pt x="14630" y="779"/>
                  </a:cubicBezTo>
                  <a:cubicBezTo>
                    <a:pt x="14689" y="845"/>
                    <a:pt x="14651" y="910"/>
                    <a:pt x="14636" y="986"/>
                  </a:cubicBezTo>
                  <a:cubicBezTo>
                    <a:pt x="14613" y="1116"/>
                    <a:pt x="14663" y="1220"/>
                    <a:pt x="14801" y="1240"/>
                  </a:cubicBezTo>
                  <a:cubicBezTo>
                    <a:pt x="14833" y="1243"/>
                    <a:pt x="14866" y="1248"/>
                    <a:pt x="14902" y="1252"/>
                  </a:cubicBezTo>
                  <a:cubicBezTo>
                    <a:pt x="14918" y="1253"/>
                    <a:pt x="14936" y="1257"/>
                    <a:pt x="14954" y="1258"/>
                  </a:cubicBezTo>
                  <a:cubicBezTo>
                    <a:pt x="15032" y="1264"/>
                    <a:pt x="15110" y="1271"/>
                    <a:pt x="15189" y="1276"/>
                  </a:cubicBezTo>
                  <a:cubicBezTo>
                    <a:pt x="15235" y="1278"/>
                    <a:pt x="15281" y="1282"/>
                    <a:pt x="15327" y="1285"/>
                  </a:cubicBezTo>
                  <a:cubicBezTo>
                    <a:pt x="15311" y="1361"/>
                    <a:pt x="15225" y="1435"/>
                    <a:pt x="15183" y="1488"/>
                  </a:cubicBezTo>
                  <a:cubicBezTo>
                    <a:pt x="15182" y="1490"/>
                    <a:pt x="15181" y="1492"/>
                    <a:pt x="15179" y="1495"/>
                  </a:cubicBezTo>
                  <a:cubicBezTo>
                    <a:pt x="15158" y="1523"/>
                    <a:pt x="15137" y="1553"/>
                    <a:pt x="15124" y="1587"/>
                  </a:cubicBezTo>
                  <a:cubicBezTo>
                    <a:pt x="15119" y="1595"/>
                    <a:pt x="15115" y="1604"/>
                    <a:pt x="15113" y="1613"/>
                  </a:cubicBezTo>
                  <a:cubicBezTo>
                    <a:pt x="15109" y="1622"/>
                    <a:pt x="15106" y="1631"/>
                    <a:pt x="15105" y="1641"/>
                  </a:cubicBezTo>
                  <a:cubicBezTo>
                    <a:pt x="15104" y="1647"/>
                    <a:pt x="15101" y="1654"/>
                    <a:pt x="15101" y="1663"/>
                  </a:cubicBezTo>
                  <a:cubicBezTo>
                    <a:pt x="15095" y="1694"/>
                    <a:pt x="15097" y="1726"/>
                    <a:pt x="15108" y="1759"/>
                  </a:cubicBezTo>
                  <a:cubicBezTo>
                    <a:pt x="15113" y="1776"/>
                    <a:pt x="15120" y="1792"/>
                    <a:pt x="15129" y="1805"/>
                  </a:cubicBezTo>
                  <a:cubicBezTo>
                    <a:pt x="15135" y="1816"/>
                    <a:pt x="15142" y="1826"/>
                    <a:pt x="15153" y="1837"/>
                  </a:cubicBezTo>
                  <a:cubicBezTo>
                    <a:pt x="15157" y="1842"/>
                    <a:pt x="15163" y="1849"/>
                    <a:pt x="15168" y="1852"/>
                  </a:cubicBezTo>
                  <a:lnTo>
                    <a:pt x="15196" y="1876"/>
                  </a:lnTo>
                  <a:cubicBezTo>
                    <a:pt x="15219" y="1894"/>
                    <a:pt x="15245" y="1909"/>
                    <a:pt x="15275" y="1919"/>
                  </a:cubicBezTo>
                  <a:cubicBezTo>
                    <a:pt x="15285" y="1924"/>
                    <a:pt x="15296" y="1928"/>
                    <a:pt x="15308" y="1932"/>
                  </a:cubicBezTo>
                  <a:cubicBezTo>
                    <a:pt x="15323" y="1938"/>
                    <a:pt x="15339" y="1943"/>
                    <a:pt x="15355" y="1945"/>
                  </a:cubicBezTo>
                  <a:cubicBezTo>
                    <a:pt x="15368" y="1948"/>
                    <a:pt x="15382" y="1950"/>
                    <a:pt x="15395" y="1951"/>
                  </a:cubicBezTo>
                  <a:cubicBezTo>
                    <a:pt x="15410" y="1954"/>
                    <a:pt x="15423" y="1955"/>
                    <a:pt x="15438" y="1956"/>
                  </a:cubicBezTo>
                  <a:cubicBezTo>
                    <a:pt x="15457" y="1958"/>
                    <a:pt x="15478" y="1960"/>
                    <a:pt x="15495" y="1960"/>
                  </a:cubicBezTo>
                  <a:cubicBezTo>
                    <a:pt x="15515" y="1960"/>
                    <a:pt x="15535" y="1958"/>
                    <a:pt x="15554" y="1956"/>
                  </a:cubicBezTo>
                  <a:cubicBezTo>
                    <a:pt x="15627" y="1951"/>
                    <a:pt x="15697" y="1936"/>
                    <a:pt x="15769" y="1922"/>
                  </a:cubicBezTo>
                  <a:cubicBezTo>
                    <a:pt x="15782" y="1918"/>
                    <a:pt x="15793" y="1915"/>
                    <a:pt x="15808" y="1914"/>
                  </a:cubicBezTo>
                  <a:cubicBezTo>
                    <a:pt x="15859" y="1903"/>
                    <a:pt x="15911" y="1893"/>
                    <a:pt x="15963" y="1889"/>
                  </a:cubicBezTo>
                  <a:cubicBezTo>
                    <a:pt x="15974" y="1888"/>
                    <a:pt x="15987" y="1887"/>
                    <a:pt x="15999" y="1887"/>
                  </a:cubicBezTo>
                  <a:cubicBezTo>
                    <a:pt x="16012" y="1887"/>
                    <a:pt x="16025" y="1888"/>
                    <a:pt x="16038" y="1889"/>
                  </a:cubicBezTo>
                  <a:cubicBezTo>
                    <a:pt x="16041" y="1889"/>
                    <a:pt x="16043" y="1889"/>
                    <a:pt x="16045" y="1891"/>
                  </a:cubicBezTo>
                  <a:cubicBezTo>
                    <a:pt x="16052" y="1892"/>
                    <a:pt x="16061" y="1892"/>
                    <a:pt x="16068" y="1893"/>
                  </a:cubicBezTo>
                  <a:cubicBezTo>
                    <a:pt x="16084" y="1896"/>
                    <a:pt x="16098" y="1898"/>
                    <a:pt x="16113" y="1903"/>
                  </a:cubicBezTo>
                  <a:cubicBezTo>
                    <a:pt x="16120" y="1904"/>
                    <a:pt x="16129" y="1907"/>
                    <a:pt x="16135" y="1910"/>
                  </a:cubicBezTo>
                  <a:cubicBezTo>
                    <a:pt x="16149" y="1915"/>
                    <a:pt x="16162" y="1920"/>
                    <a:pt x="16175" y="1928"/>
                  </a:cubicBezTo>
                  <a:cubicBezTo>
                    <a:pt x="16186" y="1934"/>
                    <a:pt x="16196" y="1940"/>
                    <a:pt x="16205" y="1946"/>
                  </a:cubicBezTo>
                  <a:cubicBezTo>
                    <a:pt x="16215" y="1954"/>
                    <a:pt x="16223" y="1962"/>
                    <a:pt x="16231" y="1971"/>
                  </a:cubicBezTo>
                  <a:cubicBezTo>
                    <a:pt x="16235" y="1975"/>
                    <a:pt x="16238" y="1980"/>
                    <a:pt x="16241" y="1985"/>
                  </a:cubicBezTo>
                  <a:cubicBezTo>
                    <a:pt x="16251" y="1998"/>
                    <a:pt x="16257" y="2014"/>
                    <a:pt x="16260" y="2031"/>
                  </a:cubicBezTo>
                  <a:cubicBezTo>
                    <a:pt x="16261" y="2038"/>
                    <a:pt x="16261" y="2044"/>
                    <a:pt x="16261" y="2052"/>
                  </a:cubicBezTo>
                  <a:cubicBezTo>
                    <a:pt x="16261" y="2076"/>
                    <a:pt x="16255" y="2102"/>
                    <a:pt x="16240" y="2132"/>
                  </a:cubicBezTo>
                  <a:cubicBezTo>
                    <a:pt x="16182" y="2248"/>
                    <a:pt x="16098" y="2373"/>
                    <a:pt x="16175" y="2501"/>
                  </a:cubicBezTo>
                  <a:cubicBezTo>
                    <a:pt x="16254" y="2635"/>
                    <a:pt x="16414" y="2655"/>
                    <a:pt x="16579" y="2655"/>
                  </a:cubicBezTo>
                  <a:cubicBezTo>
                    <a:pt x="16618" y="2655"/>
                    <a:pt x="16657" y="2654"/>
                    <a:pt x="16696" y="2653"/>
                  </a:cubicBezTo>
                  <a:cubicBezTo>
                    <a:pt x="16738" y="2652"/>
                    <a:pt x="16779" y="2650"/>
                    <a:pt x="16818" y="2650"/>
                  </a:cubicBezTo>
                  <a:cubicBezTo>
                    <a:pt x="16850" y="2650"/>
                    <a:pt x="16879" y="2651"/>
                    <a:pt x="16908" y="2654"/>
                  </a:cubicBezTo>
                  <a:cubicBezTo>
                    <a:pt x="16928" y="2656"/>
                    <a:pt x="16948" y="2658"/>
                    <a:pt x="16967" y="2664"/>
                  </a:cubicBezTo>
                  <a:cubicBezTo>
                    <a:pt x="16996" y="2670"/>
                    <a:pt x="17021" y="2682"/>
                    <a:pt x="17043" y="2695"/>
                  </a:cubicBezTo>
                  <a:cubicBezTo>
                    <a:pt x="17048" y="2699"/>
                    <a:pt x="17053" y="2701"/>
                    <a:pt x="17059" y="2705"/>
                  </a:cubicBezTo>
                  <a:cubicBezTo>
                    <a:pt x="17069" y="2711"/>
                    <a:pt x="17077" y="2721"/>
                    <a:pt x="17087" y="2729"/>
                  </a:cubicBezTo>
                  <a:lnTo>
                    <a:pt x="17099" y="2742"/>
                  </a:lnTo>
                  <a:cubicBezTo>
                    <a:pt x="17110" y="2753"/>
                    <a:pt x="17120" y="2767"/>
                    <a:pt x="17129" y="2779"/>
                  </a:cubicBezTo>
                  <a:cubicBezTo>
                    <a:pt x="17130" y="2782"/>
                    <a:pt x="17134" y="2784"/>
                    <a:pt x="17136" y="2789"/>
                  </a:cubicBezTo>
                  <a:cubicBezTo>
                    <a:pt x="17139" y="2793"/>
                    <a:pt x="17142" y="2799"/>
                    <a:pt x="17146" y="2804"/>
                  </a:cubicBezTo>
                  <a:cubicBezTo>
                    <a:pt x="17154" y="2818"/>
                    <a:pt x="17162" y="2829"/>
                    <a:pt x="17171" y="2844"/>
                  </a:cubicBezTo>
                  <a:cubicBezTo>
                    <a:pt x="17194" y="2882"/>
                    <a:pt x="17217" y="2922"/>
                    <a:pt x="17241" y="2958"/>
                  </a:cubicBezTo>
                  <a:cubicBezTo>
                    <a:pt x="17253" y="2975"/>
                    <a:pt x="17265" y="2991"/>
                    <a:pt x="17277" y="3005"/>
                  </a:cubicBezTo>
                  <a:cubicBezTo>
                    <a:pt x="17368" y="3106"/>
                    <a:pt x="17478" y="3172"/>
                    <a:pt x="17605" y="3188"/>
                  </a:cubicBezTo>
                  <a:cubicBezTo>
                    <a:pt x="17633" y="3199"/>
                    <a:pt x="17660" y="3208"/>
                    <a:pt x="17691" y="3216"/>
                  </a:cubicBezTo>
                  <a:cubicBezTo>
                    <a:pt x="17703" y="3220"/>
                    <a:pt x="17717" y="3221"/>
                    <a:pt x="17729" y="3224"/>
                  </a:cubicBezTo>
                  <a:cubicBezTo>
                    <a:pt x="17738" y="3225"/>
                    <a:pt x="17745" y="3226"/>
                    <a:pt x="17753" y="3226"/>
                  </a:cubicBezTo>
                  <a:lnTo>
                    <a:pt x="17788" y="3230"/>
                  </a:lnTo>
                  <a:cubicBezTo>
                    <a:pt x="17798" y="3231"/>
                    <a:pt x="17808" y="3231"/>
                    <a:pt x="17819" y="3231"/>
                  </a:cubicBezTo>
                  <a:cubicBezTo>
                    <a:pt x="17859" y="3231"/>
                    <a:pt x="17900" y="3228"/>
                    <a:pt x="17941" y="3222"/>
                  </a:cubicBezTo>
                  <a:cubicBezTo>
                    <a:pt x="17956" y="3221"/>
                    <a:pt x="17973" y="3217"/>
                    <a:pt x="17990" y="3214"/>
                  </a:cubicBezTo>
                  <a:cubicBezTo>
                    <a:pt x="17994" y="3213"/>
                    <a:pt x="17999" y="3213"/>
                    <a:pt x="18004" y="3211"/>
                  </a:cubicBezTo>
                  <a:cubicBezTo>
                    <a:pt x="18024" y="3208"/>
                    <a:pt x="18044" y="3205"/>
                    <a:pt x="18063" y="3205"/>
                  </a:cubicBezTo>
                  <a:cubicBezTo>
                    <a:pt x="18108" y="3205"/>
                    <a:pt x="18145" y="3221"/>
                    <a:pt x="18156" y="3279"/>
                  </a:cubicBezTo>
                  <a:cubicBezTo>
                    <a:pt x="18186" y="3422"/>
                    <a:pt x="18145" y="3571"/>
                    <a:pt x="18258" y="3688"/>
                  </a:cubicBezTo>
                  <a:cubicBezTo>
                    <a:pt x="18269" y="3700"/>
                    <a:pt x="18280" y="3709"/>
                    <a:pt x="18292" y="3719"/>
                  </a:cubicBezTo>
                  <a:cubicBezTo>
                    <a:pt x="18303" y="3727"/>
                    <a:pt x="18316" y="3735"/>
                    <a:pt x="18327" y="3742"/>
                  </a:cubicBezTo>
                  <a:cubicBezTo>
                    <a:pt x="18338" y="3750"/>
                    <a:pt x="18352" y="3756"/>
                    <a:pt x="18364" y="3761"/>
                  </a:cubicBezTo>
                  <a:cubicBezTo>
                    <a:pt x="18376" y="3765"/>
                    <a:pt x="18386" y="3769"/>
                    <a:pt x="18399" y="3773"/>
                  </a:cubicBezTo>
                  <a:cubicBezTo>
                    <a:pt x="18401" y="3773"/>
                    <a:pt x="18404" y="3774"/>
                    <a:pt x="18406" y="3774"/>
                  </a:cubicBezTo>
                  <a:cubicBezTo>
                    <a:pt x="18417" y="3777"/>
                    <a:pt x="18428" y="3779"/>
                    <a:pt x="18438" y="3781"/>
                  </a:cubicBezTo>
                  <a:cubicBezTo>
                    <a:pt x="18441" y="3782"/>
                    <a:pt x="18443" y="3782"/>
                    <a:pt x="18446" y="3782"/>
                  </a:cubicBezTo>
                  <a:cubicBezTo>
                    <a:pt x="18457" y="3783"/>
                    <a:pt x="18469" y="3786"/>
                    <a:pt x="18480" y="3786"/>
                  </a:cubicBezTo>
                  <a:cubicBezTo>
                    <a:pt x="18509" y="3788"/>
                    <a:pt x="18537" y="3789"/>
                    <a:pt x="18568" y="3789"/>
                  </a:cubicBezTo>
                  <a:cubicBezTo>
                    <a:pt x="18613" y="3789"/>
                    <a:pt x="18660" y="3787"/>
                    <a:pt x="18706" y="3787"/>
                  </a:cubicBezTo>
                  <a:cubicBezTo>
                    <a:pt x="18748" y="3787"/>
                    <a:pt x="18789" y="3788"/>
                    <a:pt x="18829" y="3797"/>
                  </a:cubicBezTo>
                  <a:cubicBezTo>
                    <a:pt x="18831" y="3797"/>
                    <a:pt x="18831" y="3797"/>
                    <a:pt x="18832" y="3798"/>
                  </a:cubicBezTo>
                  <a:cubicBezTo>
                    <a:pt x="18868" y="3804"/>
                    <a:pt x="18895" y="3814"/>
                    <a:pt x="18916" y="3829"/>
                  </a:cubicBezTo>
                  <a:cubicBezTo>
                    <a:pt x="18926" y="3834"/>
                    <a:pt x="18932" y="3840"/>
                    <a:pt x="18938" y="3847"/>
                  </a:cubicBezTo>
                  <a:cubicBezTo>
                    <a:pt x="19029" y="3943"/>
                    <a:pt x="18935" y="4138"/>
                    <a:pt x="18930" y="4271"/>
                  </a:cubicBezTo>
                  <a:cubicBezTo>
                    <a:pt x="18923" y="4459"/>
                    <a:pt x="19084" y="4555"/>
                    <a:pt x="19251" y="4579"/>
                  </a:cubicBezTo>
                  <a:cubicBezTo>
                    <a:pt x="19261" y="4580"/>
                    <a:pt x="19274" y="4581"/>
                    <a:pt x="19286" y="4583"/>
                  </a:cubicBezTo>
                  <a:cubicBezTo>
                    <a:pt x="19301" y="4584"/>
                    <a:pt x="19316" y="4584"/>
                    <a:pt x="19333" y="4584"/>
                  </a:cubicBezTo>
                  <a:cubicBezTo>
                    <a:pt x="19373" y="4585"/>
                    <a:pt x="19414" y="4585"/>
                    <a:pt x="19457" y="4588"/>
                  </a:cubicBezTo>
                  <a:cubicBezTo>
                    <a:pt x="19474" y="4589"/>
                    <a:pt x="19490" y="4590"/>
                    <a:pt x="19506" y="4591"/>
                  </a:cubicBezTo>
                  <a:cubicBezTo>
                    <a:pt x="19513" y="4593"/>
                    <a:pt x="19519" y="4593"/>
                    <a:pt x="19526" y="4594"/>
                  </a:cubicBezTo>
                  <a:cubicBezTo>
                    <a:pt x="19557" y="4599"/>
                    <a:pt x="19587" y="4605"/>
                    <a:pt x="19615" y="4615"/>
                  </a:cubicBezTo>
                  <a:cubicBezTo>
                    <a:pt x="19620" y="4616"/>
                    <a:pt x="19626" y="4619"/>
                    <a:pt x="19631" y="4621"/>
                  </a:cubicBezTo>
                  <a:cubicBezTo>
                    <a:pt x="19636" y="4623"/>
                    <a:pt x="19641" y="4626"/>
                    <a:pt x="19645" y="4628"/>
                  </a:cubicBezTo>
                  <a:cubicBezTo>
                    <a:pt x="19650" y="4630"/>
                    <a:pt x="19655" y="4632"/>
                    <a:pt x="19659" y="4635"/>
                  </a:cubicBezTo>
                  <a:cubicBezTo>
                    <a:pt x="19662" y="4637"/>
                    <a:pt x="19666" y="4640"/>
                    <a:pt x="19672" y="4642"/>
                  </a:cubicBezTo>
                  <a:cubicBezTo>
                    <a:pt x="19692" y="4658"/>
                    <a:pt x="19709" y="4680"/>
                    <a:pt x="19718" y="4708"/>
                  </a:cubicBezTo>
                  <a:cubicBezTo>
                    <a:pt x="19725" y="4729"/>
                    <a:pt x="19729" y="4755"/>
                    <a:pt x="19725" y="4786"/>
                  </a:cubicBezTo>
                  <a:cubicBezTo>
                    <a:pt x="19717" y="4867"/>
                    <a:pt x="19704" y="4947"/>
                    <a:pt x="19750" y="5021"/>
                  </a:cubicBezTo>
                  <a:cubicBezTo>
                    <a:pt x="19795" y="5100"/>
                    <a:pt x="19880" y="5133"/>
                    <a:pt x="19964" y="5152"/>
                  </a:cubicBezTo>
                  <a:cubicBezTo>
                    <a:pt x="19985" y="5156"/>
                    <a:pt x="20005" y="5158"/>
                    <a:pt x="20026" y="5162"/>
                  </a:cubicBezTo>
                  <a:cubicBezTo>
                    <a:pt x="20040" y="5163"/>
                    <a:pt x="20055" y="5166"/>
                    <a:pt x="20068" y="5166"/>
                  </a:cubicBezTo>
                  <a:cubicBezTo>
                    <a:pt x="20103" y="5168"/>
                    <a:pt x="20136" y="5169"/>
                    <a:pt x="20170" y="5171"/>
                  </a:cubicBezTo>
                  <a:lnTo>
                    <a:pt x="20177" y="5171"/>
                  </a:lnTo>
                  <a:cubicBezTo>
                    <a:pt x="20240" y="5172"/>
                    <a:pt x="20305" y="5172"/>
                    <a:pt x="20367" y="5178"/>
                  </a:cubicBezTo>
                  <a:cubicBezTo>
                    <a:pt x="20422" y="5182"/>
                    <a:pt x="20477" y="5189"/>
                    <a:pt x="20529" y="5205"/>
                  </a:cubicBezTo>
                  <a:cubicBezTo>
                    <a:pt x="20541" y="5209"/>
                    <a:pt x="20556" y="5213"/>
                    <a:pt x="20568" y="5218"/>
                  </a:cubicBezTo>
                  <a:cubicBezTo>
                    <a:pt x="20587" y="5224"/>
                    <a:pt x="20604" y="5234"/>
                    <a:pt x="20620" y="5242"/>
                  </a:cubicBezTo>
                  <a:cubicBezTo>
                    <a:pt x="20873" y="5381"/>
                    <a:pt x="20726" y="5685"/>
                    <a:pt x="20656" y="5886"/>
                  </a:cubicBezTo>
                  <a:cubicBezTo>
                    <a:pt x="20656" y="5887"/>
                    <a:pt x="20656" y="5887"/>
                    <a:pt x="20655" y="5888"/>
                  </a:cubicBezTo>
                  <a:cubicBezTo>
                    <a:pt x="20622" y="5883"/>
                    <a:pt x="20588" y="5877"/>
                    <a:pt x="20553" y="5875"/>
                  </a:cubicBezTo>
                  <a:cubicBezTo>
                    <a:pt x="20511" y="5872"/>
                    <a:pt x="20469" y="5871"/>
                    <a:pt x="20428" y="5871"/>
                  </a:cubicBezTo>
                  <a:cubicBezTo>
                    <a:pt x="20402" y="5871"/>
                    <a:pt x="20378" y="5872"/>
                    <a:pt x="20352" y="5872"/>
                  </a:cubicBezTo>
                  <a:cubicBezTo>
                    <a:pt x="20333" y="5874"/>
                    <a:pt x="20312" y="5874"/>
                    <a:pt x="20292" y="5876"/>
                  </a:cubicBezTo>
                  <a:cubicBezTo>
                    <a:pt x="20270" y="5877"/>
                    <a:pt x="20248" y="5881"/>
                    <a:pt x="20227" y="5883"/>
                  </a:cubicBezTo>
                  <a:cubicBezTo>
                    <a:pt x="20206" y="5885"/>
                    <a:pt x="20186" y="5887"/>
                    <a:pt x="20166" y="5890"/>
                  </a:cubicBezTo>
                  <a:cubicBezTo>
                    <a:pt x="20164" y="5890"/>
                    <a:pt x="20162" y="5891"/>
                    <a:pt x="20160" y="5891"/>
                  </a:cubicBezTo>
                  <a:cubicBezTo>
                    <a:pt x="20157" y="5891"/>
                    <a:pt x="20157" y="5892"/>
                    <a:pt x="20156" y="5892"/>
                  </a:cubicBezTo>
                  <a:cubicBezTo>
                    <a:pt x="20119" y="5897"/>
                    <a:pt x="20083" y="5904"/>
                    <a:pt x="20047" y="5911"/>
                  </a:cubicBezTo>
                  <a:cubicBezTo>
                    <a:pt x="20045" y="5911"/>
                    <a:pt x="20042" y="5912"/>
                    <a:pt x="20040" y="5912"/>
                  </a:cubicBezTo>
                  <a:cubicBezTo>
                    <a:pt x="20003" y="5919"/>
                    <a:pt x="19964" y="5927"/>
                    <a:pt x="19928" y="5938"/>
                  </a:cubicBezTo>
                  <a:cubicBezTo>
                    <a:pt x="19900" y="5944"/>
                    <a:pt x="19869" y="5953"/>
                    <a:pt x="19841" y="5963"/>
                  </a:cubicBezTo>
                  <a:cubicBezTo>
                    <a:pt x="19723" y="5997"/>
                    <a:pt x="19607" y="6041"/>
                    <a:pt x="19493" y="6093"/>
                  </a:cubicBezTo>
                  <a:cubicBezTo>
                    <a:pt x="19469" y="6103"/>
                    <a:pt x="19447" y="6114"/>
                    <a:pt x="19423" y="6125"/>
                  </a:cubicBezTo>
                  <a:cubicBezTo>
                    <a:pt x="19368" y="6151"/>
                    <a:pt x="19313" y="6177"/>
                    <a:pt x="19261" y="6206"/>
                  </a:cubicBezTo>
                  <a:cubicBezTo>
                    <a:pt x="19233" y="6221"/>
                    <a:pt x="19204" y="6236"/>
                    <a:pt x="19176" y="6251"/>
                  </a:cubicBezTo>
                  <a:cubicBezTo>
                    <a:pt x="19146" y="6268"/>
                    <a:pt x="19114" y="6286"/>
                    <a:pt x="19086" y="6302"/>
                  </a:cubicBezTo>
                  <a:cubicBezTo>
                    <a:pt x="19078" y="6244"/>
                    <a:pt x="19062" y="6188"/>
                    <a:pt x="19041" y="6133"/>
                  </a:cubicBezTo>
                  <a:cubicBezTo>
                    <a:pt x="19035" y="6116"/>
                    <a:pt x="19029" y="6099"/>
                    <a:pt x="19021" y="6084"/>
                  </a:cubicBezTo>
                  <a:cubicBezTo>
                    <a:pt x="19014" y="6067"/>
                    <a:pt x="19005" y="6051"/>
                    <a:pt x="18998" y="6034"/>
                  </a:cubicBezTo>
                  <a:cubicBezTo>
                    <a:pt x="18987" y="6015"/>
                    <a:pt x="18977" y="5994"/>
                    <a:pt x="18964" y="5974"/>
                  </a:cubicBezTo>
                  <a:cubicBezTo>
                    <a:pt x="18958" y="5963"/>
                    <a:pt x="18952" y="5950"/>
                    <a:pt x="18944" y="5939"/>
                  </a:cubicBezTo>
                  <a:cubicBezTo>
                    <a:pt x="18906" y="5876"/>
                    <a:pt x="18863" y="5817"/>
                    <a:pt x="18821" y="5758"/>
                  </a:cubicBezTo>
                  <a:cubicBezTo>
                    <a:pt x="18800" y="5731"/>
                    <a:pt x="18779" y="5703"/>
                    <a:pt x="18759" y="5674"/>
                  </a:cubicBezTo>
                  <a:cubicBezTo>
                    <a:pt x="18740" y="5651"/>
                    <a:pt x="18724" y="5628"/>
                    <a:pt x="18707" y="5606"/>
                  </a:cubicBezTo>
                  <a:cubicBezTo>
                    <a:pt x="18701" y="5595"/>
                    <a:pt x="18692" y="5586"/>
                    <a:pt x="18685" y="5575"/>
                  </a:cubicBezTo>
                  <a:cubicBezTo>
                    <a:pt x="18664" y="5548"/>
                    <a:pt x="18644" y="5522"/>
                    <a:pt x="18621" y="5496"/>
                  </a:cubicBezTo>
                  <a:cubicBezTo>
                    <a:pt x="18572" y="5434"/>
                    <a:pt x="18520" y="5372"/>
                    <a:pt x="18467" y="5313"/>
                  </a:cubicBezTo>
                  <a:cubicBezTo>
                    <a:pt x="18423" y="5266"/>
                    <a:pt x="18379" y="5220"/>
                    <a:pt x="18333" y="5174"/>
                  </a:cubicBezTo>
                  <a:cubicBezTo>
                    <a:pt x="18306" y="5147"/>
                    <a:pt x="18277" y="5122"/>
                    <a:pt x="18249" y="5096"/>
                  </a:cubicBezTo>
                  <a:cubicBezTo>
                    <a:pt x="18246" y="5094"/>
                    <a:pt x="18243" y="5091"/>
                    <a:pt x="18238" y="5088"/>
                  </a:cubicBezTo>
                  <a:cubicBezTo>
                    <a:pt x="18208" y="5062"/>
                    <a:pt x="18177" y="5036"/>
                    <a:pt x="18146" y="5011"/>
                  </a:cubicBezTo>
                  <a:cubicBezTo>
                    <a:pt x="18082" y="4960"/>
                    <a:pt x="18014" y="4912"/>
                    <a:pt x="17944" y="4869"/>
                  </a:cubicBezTo>
                  <a:cubicBezTo>
                    <a:pt x="17900" y="4840"/>
                    <a:pt x="17854" y="4813"/>
                    <a:pt x="17808" y="4789"/>
                  </a:cubicBezTo>
                  <a:cubicBezTo>
                    <a:pt x="17738" y="4751"/>
                    <a:pt x="17666" y="4716"/>
                    <a:pt x="17590" y="4685"/>
                  </a:cubicBezTo>
                  <a:cubicBezTo>
                    <a:pt x="17587" y="4684"/>
                    <a:pt x="17579" y="4682"/>
                    <a:pt x="17576" y="4679"/>
                  </a:cubicBezTo>
                  <a:cubicBezTo>
                    <a:pt x="17538" y="4664"/>
                    <a:pt x="17501" y="4651"/>
                    <a:pt x="17464" y="4637"/>
                  </a:cubicBezTo>
                  <a:cubicBezTo>
                    <a:pt x="17423" y="4623"/>
                    <a:pt x="17383" y="4610"/>
                    <a:pt x="17343" y="4599"/>
                  </a:cubicBezTo>
                  <a:cubicBezTo>
                    <a:pt x="17468" y="4366"/>
                    <a:pt x="17395" y="4016"/>
                    <a:pt x="17295" y="3795"/>
                  </a:cubicBezTo>
                  <a:lnTo>
                    <a:pt x="17264" y="3732"/>
                  </a:lnTo>
                  <a:cubicBezTo>
                    <a:pt x="17248" y="3705"/>
                    <a:pt x="17230" y="3678"/>
                    <a:pt x="17214" y="3652"/>
                  </a:cubicBezTo>
                  <a:cubicBezTo>
                    <a:pt x="17201" y="3633"/>
                    <a:pt x="17187" y="3614"/>
                    <a:pt x="17172" y="3596"/>
                  </a:cubicBezTo>
                  <a:cubicBezTo>
                    <a:pt x="17170" y="3591"/>
                    <a:pt x="17167" y="3589"/>
                    <a:pt x="17165" y="3585"/>
                  </a:cubicBezTo>
                  <a:cubicBezTo>
                    <a:pt x="17150" y="3568"/>
                    <a:pt x="17135" y="3549"/>
                    <a:pt x="17118" y="3532"/>
                  </a:cubicBezTo>
                  <a:lnTo>
                    <a:pt x="17118" y="3531"/>
                  </a:lnTo>
                  <a:cubicBezTo>
                    <a:pt x="17102" y="3513"/>
                    <a:pt x="17085" y="3498"/>
                    <a:pt x="17068" y="3481"/>
                  </a:cubicBezTo>
                  <a:cubicBezTo>
                    <a:pt x="17035" y="3449"/>
                    <a:pt x="16998" y="3418"/>
                    <a:pt x="16962" y="3392"/>
                  </a:cubicBezTo>
                  <a:cubicBezTo>
                    <a:pt x="16943" y="3377"/>
                    <a:pt x="16923" y="3364"/>
                    <a:pt x="16904" y="3352"/>
                  </a:cubicBezTo>
                  <a:cubicBezTo>
                    <a:pt x="16904" y="3351"/>
                    <a:pt x="16904" y="3351"/>
                    <a:pt x="16902" y="3351"/>
                  </a:cubicBezTo>
                  <a:cubicBezTo>
                    <a:pt x="16901" y="3350"/>
                    <a:pt x="16901" y="3350"/>
                    <a:pt x="16899" y="3350"/>
                  </a:cubicBezTo>
                  <a:cubicBezTo>
                    <a:pt x="16879" y="3336"/>
                    <a:pt x="16859" y="3325"/>
                    <a:pt x="16838" y="3314"/>
                  </a:cubicBezTo>
                  <a:cubicBezTo>
                    <a:pt x="16834" y="3312"/>
                    <a:pt x="16829" y="3310"/>
                    <a:pt x="16824" y="3308"/>
                  </a:cubicBezTo>
                  <a:cubicBezTo>
                    <a:pt x="16751" y="3269"/>
                    <a:pt x="16675" y="3239"/>
                    <a:pt x="16594" y="3219"/>
                  </a:cubicBezTo>
                  <a:cubicBezTo>
                    <a:pt x="16505" y="3196"/>
                    <a:pt x="16417" y="3185"/>
                    <a:pt x="16331" y="3185"/>
                  </a:cubicBezTo>
                  <a:cubicBezTo>
                    <a:pt x="16265" y="3185"/>
                    <a:pt x="16200" y="3191"/>
                    <a:pt x="16137" y="3204"/>
                  </a:cubicBezTo>
                  <a:cubicBezTo>
                    <a:pt x="16136" y="3196"/>
                    <a:pt x="16134" y="3188"/>
                    <a:pt x="16131" y="3179"/>
                  </a:cubicBezTo>
                  <a:cubicBezTo>
                    <a:pt x="16132" y="3178"/>
                    <a:pt x="16131" y="3175"/>
                    <a:pt x="16130" y="3174"/>
                  </a:cubicBezTo>
                  <a:cubicBezTo>
                    <a:pt x="16131" y="3173"/>
                    <a:pt x="16131" y="3173"/>
                    <a:pt x="16130" y="3172"/>
                  </a:cubicBezTo>
                  <a:cubicBezTo>
                    <a:pt x="16126" y="3161"/>
                    <a:pt x="16123" y="3151"/>
                    <a:pt x="16118" y="3142"/>
                  </a:cubicBezTo>
                  <a:cubicBezTo>
                    <a:pt x="16114" y="3132"/>
                    <a:pt x="16110" y="3123"/>
                    <a:pt x="16105" y="3115"/>
                  </a:cubicBezTo>
                  <a:cubicBezTo>
                    <a:pt x="16071" y="3049"/>
                    <a:pt x="16020" y="2993"/>
                    <a:pt x="15972" y="2938"/>
                  </a:cubicBezTo>
                  <a:cubicBezTo>
                    <a:pt x="15954" y="2919"/>
                    <a:pt x="15937" y="2899"/>
                    <a:pt x="15917" y="2881"/>
                  </a:cubicBezTo>
                  <a:lnTo>
                    <a:pt x="15892" y="2856"/>
                  </a:lnTo>
                  <a:cubicBezTo>
                    <a:pt x="15833" y="2800"/>
                    <a:pt x="15767" y="2748"/>
                    <a:pt x="15698" y="2704"/>
                  </a:cubicBezTo>
                  <a:cubicBezTo>
                    <a:pt x="15657" y="2677"/>
                    <a:pt x="15614" y="2653"/>
                    <a:pt x="15569" y="2631"/>
                  </a:cubicBezTo>
                  <a:cubicBezTo>
                    <a:pt x="15557" y="2625"/>
                    <a:pt x="15542" y="2618"/>
                    <a:pt x="15530" y="2613"/>
                  </a:cubicBezTo>
                  <a:cubicBezTo>
                    <a:pt x="15516" y="2606"/>
                    <a:pt x="15502" y="2600"/>
                    <a:pt x="15488" y="2595"/>
                  </a:cubicBezTo>
                  <a:cubicBezTo>
                    <a:pt x="15481" y="2592"/>
                    <a:pt x="15476" y="2590"/>
                    <a:pt x="15469" y="2589"/>
                  </a:cubicBezTo>
                  <a:cubicBezTo>
                    <a:pt x="15453" y="2581"/>
                    <a:pt x="15436" y="2575"/>
                    <a:pt x="15417" y="2570"/>
                  </a:cubicBezTo>
                  <a:lnTo>
                    <a:pt x="15382" y="2558"/>
                  </a:lnTo>
                  <a:cubicBezTo>
                    <a:pt x="15379" y="2557"/>
                    <a:pt x="15374" y="2555"/>
                    <a:pt x="15370" y="2555"/>
                  </a:cubicBezTo>
                  <a:cubicBezTo>
                    <a:pt x="15350" y="2549"/>
                    <a:pt x="15330" y="2544"/>
                    <a:pt x="15309" y="2540"/>
                  </a:cubicBezTo>
                  <a:cubicBezTo>
                    <a:pt x="15262" y="2529"/>
                    <a:pt x="15217" y="2522"/>
                    <a:pt x="15168" y="2518"/>
                  </a:cubicBezTo>
                  <a:cubicBezTo>
                    <a:pt x="15162" y="2517"/>
                    <a:pt x="15155" y="2517"/>
                    <a:pt x="15146" y="2517"/>
                  </a:cubicBezTo>
                  <a:cubicBezTo>
                    <a:pt x="15120" y="2514"/>
                    <a:pt x="15094" y="2513"/>
                    <a:pt x="15068" y="2513"/>
                  </a:cubicBezTo>
                  <a:cubicBezTo>
                    <a:pt x="15036" y="2513"/>
                    <a:pt x="15002" y="2514"/>
                    <a:pt x="14969" y="2517"/>
                  </a:cubicBezTo>
                  <a:cubicBezTo>
                    <a:pt x="14963" y="2517"/>
                    <a:pt x="14958" y="2518"/>
                    <a:pt x="14952" y="2519"/>
                  </a:cubicBezTo>
                  <a:cubicBezTo>
                    <a:pt x="14976" y="2439"/>
                    <a:pt x="14984" y="2350"/>
                    <a:pt x="14984" y="2278"/>
                  </a:cubicBezTo>
                  <a:cubicBezTo>
                    <a:pt x="14985" y="2252"/>
                    <a:pt x="14984" y="2226"/>
                    <a:pt x="14983" y="2201"/>
                  </a:cubicBezTo>
                  <a:cubicBezTo>
                    <a:pt x="14981" y="2189"/>
                    <a:pt x="14981" y="2177"/>
                    <a:pt x="14979" y="2167"/>
                  </a:cubicBezTo>
                  <a:cubicBezTo>
                    <a:pt x="14976" y="2131"/>
                    <a:pt x="14969" y="2095"/>
                    <a:pt x="14962" y="2060"/>
                  </a:cubicBezTo>
                  <a:cubicBezTo>
                    <a:pt x="14959" y="2047"/>
                    <a:pt x="14957" y="2032"/>
                    <a:pt x="14953" y="2021"/>
                  </a:cubicBezTo>
                  <a:cubicBezTo>
                    <a:pt x="14946" y="1995"/>
                    <a:pt x="14938" y="1969"/>
                    <a:pt x="14929" y="1944"/>
                  </a:cubicBezTo>
                  <a:lnTo>
                    <a:pt x="14929" y="1943"/>
                  </a:lnTo>
                  <a:lnTo>
                    <a:pt x="14910" y="1892"/>
                  </a:lnTo>
                  <a:cubicBezTo>
                    <a:pt x="14903" y="1876"/>
                    <a:pt x="14896" y="1860"/>
                    <a:pt x="14889" y="1844"/>
                  </a:cubicBezTo>
                  <a:cubicBezTo>
                    <a:pt x="14776" y="1605"/>
                    <a:pt x="14568" y="1428"/>
                    <a:pt x="14320" y="1341"/>
                  </a:cubicBezTo>
                  <a:cubicBezTo>
                    <a:pt x="14296" y="1334"/>
                    <a:pt x="14273" y="1325"/>
                    <a:pt x="14249" y="1319"/>
                  </a:cubicBezTo>
                  <a:cubicBezTo>
                    <a:pt x="14231" y="1314"/>
                    <a:pt x="14215" y="1309"/>
                    <a:pt x="14199" y="1306"/>
                  </a:cubicBezTo>
                  <a:cubicBezTo>
                    <a:pt x="14188" y="1303"/>
                    <a:pt x="14177" y="1300"/>
                    <a:pt x="14166" y="1299"/>
                  </a:cubicBezTo>
                  <a:cubicBezTo>
                    <a:pt x="14148" y="1295"/>
                    <a:pt x="14131" y="1293"/>
                    <a:pt x="14114" y="1289"/>
                  </a:cubicBezTo>
                  <a:cubicBezTo>
                    <a:pt x="14106" y="1288"/>
                    <a:pt x="14099" y="1287"/>
                    <a:pt x="14089" y="1285"/>
                  </a:cubicBezTo>
                  <a:cubicBezTo>
                    <a:pt x="14070" y="1282"/>
                    <a:pt x="14051" y="1279"/>
                    <a:pt x="14032" y="1278"/>
                  </a:cubicBezTo>
                  <a:cubicBezTo>
                    <a:pt x="13991" y="1274"/>
                    <a:pt x="13948" y="1272"/>
                    <a:pt x="13906" y="1272"/>
                  </a:cubicBezTo>
                  <a:cubicBezTo>
                    <a:pt x="13888" y="1272"/>
                    <a:pt x="13869" y="1273"/>
                    <a:pt x="13851" y="1273"/>
                  </a:cubicBezTo>
                  <a:cubicBezTo>
                    <a:pt x="13833" y="1274"/>
                    <a:pt x="13816" y="1274"/>
                    <a:pt x="13798" y="1277"/>
                  </a:cubicBezTo>
                  <a:cubicBezTo>
                    <a:pt x="13762" y="1279"/>
                    <a:pt x="13728" y="1284"/>
                    <a:pt x="13694" y="1290"/>
                  </a:cubicBezTo>
                  <a:cubicBezTo>
                    <a:pt x="13677" y="1293"/>
                    <a:pt x="13660" y="1295"/>
                    <a:pt x="13643" y="1299"/>
                  </a:cubicBezTo>
                  <a:cubicBezTo>
                    <a:pt x="13599" y="1309"/>
                    <a:pt x="13553" y="1319"/>
                    <a:pt x="13510" y="1332"/>
                  </a:cubicBezTo>
                  <a:cubicBezTo>
                    <a:pt x="13486" y="1339"/>
                    <a:pt x="13463" y="1347"/>
                    <a:pt x="13439" y="1355"/>
                  </a:cubicBezTo>
                  <a:cubicBezTo>
                    <a:pt x="13438" y="1355"/>
                    <a:pt x="13438" y="1357"/>
                    <a:pt x="13438" y="1357"/>
                  </a:cubicBezTo>
                  <a:cubicBezTo>
                    <a:pt x="13413" y="1366"/>
                    <a:pt x="13389" y="1375"/>
                    <a:pt x="13365" y="1387"/>
                  </a:cubicBezTo>
                  <a:cubicBezTo>
                    <a:pt x="13341" y="1397"/>
                    <a:pt x="13319" y="1408"/>
                    <a:pt x="13296" y="1418"/>
                  </a:cubicBezTo>
                  <a:cubicBezTo>
                    <a:pt x="13247" y="1443"/>
                    <a:pt x="13200" y="1470"/>
                    <a:pt x="13155" y="1498"/>
                  </a:cubicBezTo>
                  <a:cubicBezTo>
                    <a:pt x="13134" y="1512"/>
                    <a:pt x="13114" y="1526"/>
                    <a:pt x="13093" y="1542"/>
                  </a:cubicBezTo>
                  <a:cubicBezTo>
                    <a:pt x="13091" y="1543"/>
                    <a:pt x="13089" y="1544"/>
                    <a:pt x="13085" y="1545"/>
                  </a:cubicBezTo>
                  <a:cubicBezTo>
                    <a:pt x="13068" y="1560"/>
                    <a:pt x="13048" y="1574"/>
                    <a:pt x="13030" y="1590"/>
                  </a:cubicBezTo>
                  <a:cubicBezTo>
                    <a:pt x="13026" y="1592"/>
                    <a:pt x="13022" y="1596"/>
                    <a:pt x="13018" y="1600"/>
                  </a:cubicBezTo>
                  <a:cubicBezTo>
                    <a:pt x="13000" y="1615"/>
                    <a:pt x="12983" y="1630"/>
                    <a:pt x="12966" y="1646"/>
                  </a:cubicBezTo>
                  <a:cubicBezTo>
                    <a:pt x="12965" y="1647"/>
                    <a:pt x="12964" y="1647"/>
                    <a:pt x="12963" y="1649"/>
                  </a:cubicBezTo>
                  <a:cubicBezTo>
                    <a:pt x="12944" y="1667"/>
                    <a:pt x="12926" y="1685"/>
                    <a:pt x="12907" y="1703"/>
                  </a:cubicBezTo>
                  <a:cubicBezTo>
                    <a:pt x="12892" y="1719"/>
                    <a:pt x="12876" y="1736"/>
                    <a:pt x="12861" y="1752"/>
                  </a:cubicBezTo>
                  <a:cubicBezTo>
                    <a:pt x="12855" y="1761"/>
                    <a:pt x="12848" y="1770"/>
                    <a:pt x="12841" y="1777"/>
                  </a:cubicBezTo>
                  <a:cubicBezTo>
                    <a:pt x="12828" y="1793"/>
                    <a:pt x="12817" y="1809"/>
                    <a:pt x="12803" y="1824"/>
                  </a:cubicBezTo>
                  <a:cubicBezTo>
                    <a:pt x="12725" y="1789"/>
                    <a:pt x="12645" y="1763"/>
                    <a:pt x="12567" y="1746"/>
                  </a:cubicBezTo>
                  <a:cubicBezTo>
                    <a:pt x="12509" y="1735"/>
                    <a:pt x="12451" y="1729"/>
                    <a:pt x="12393" y="1729"/>
                  </a:cubicBezTo>
                  <a:cubicBezTo>
                    <a:pt x="12346" y="1729"/>
                    <a:pt x="12298" y="1733"/>
                    <a:pt x="12251" y="1740"/>
                  </a:cubicBezTo>
                  <a:cubicBezTo>
                    <a:pt x="12213" y="1745"/>
                    <a:pt x="12173" y="1752"/>
                    <a:pt x="12135" y="1763"/>
                  </a:cubicBezTo>
                  <a:cubicBezTo>
                    <a:pt x="12122" y="1766"/>
                    <a:pt x="12112" y="1770"/>
                    <a:pt x="12100" y="1773"/>
                  </a:cubicBezTo>
                  <a:cubicBezTo>
                    <a:pt x="12084" y="1777"/>
                    <a:pt x="12068" y="1784"/>
                    <a:pt x="12051" y="1789"/>
                  </a:cubicBezTo>
                  <a:cubicBezTo>
                    <a:pt x="12049" y="1789"/>
                    <a:pt x="12048" y="1791"/>
                    <a:pt x="12047" y="1791"/>
                  </a:cubicBezTo>
                  <a:cubicBezTo>
                    <a:pt x="12026" y="1798"/>
                    <a:pt x="12002" y="1805"/>
                    <a:pt x="11981" y="1817"/>
                  </a:cubicBezTo>
                  <a:cubicBezTo>
                    <a:pt x="11974" y="1820"/>
                    <a:pt x="11966" y="1823"/>
                    <a:pt x="11959" y="1827"/>
                  </a:cubicBezTo>
                  <a:cubicBezTo>
                    <a:pt x="11938" y="1836"/>
                    <a:pt x="11917" y="1846"/>
                    <a:pt x="11897" y="1856"/>
                  </a:cubicBezTo>
                  <a:cubicBezTo>
                    <a:pt x="11881" y="1866"/>
                    <a:pt x="11865" y="1875"/>
                    <a:pt x="11850" y="1885"/>
                  </a:cubicBezTo>
                  <a:cubicBezTo>
                    <a:pt x="11848" y="1886"/>
                    <a:pt x="11844" y="1887"/>
                    <a:pt x="11841" y="1891"/>
                  </a:cubicBezTo>
                  <a:cubicBezTo>
                    <a:pt x="11829" y="1897"/>
                    <a:pt x="11818" y="1905"/>
                    <a:pt x="11806" y="1913"/>
                  </a:cubicBezTo>
                  <a:cubicBezTo>
                    <a:pt x="11796" y="1918"/>
                    <a:pt x="11788" y="1924"/>
                    <a:pt x="11777" y="1932"/>
                  </a:cubicBezTo>
                  <a:cubicBezTo>
                    <a:pt x="11761" y="1944"/>
                    <a:pt x="11742" y="1957"/>
                    <a:pt x="11726" y="1971"/>
                  </a:cubicBezTo>
                  <a:cubicBezTo>
                    <a:pt x="11713" y="1981"/>
                    <a:pt x="11698" y="1993"/>
                    <a:pt x="11685" y="2006"/>
                  </a:cubicBezTo>
                  <a:cubicBezTo>
                    <a:pt x="11672" y="2018"/>
                    <a:pt x="11658" y="2030"/>
                    <a:pt x="11646" y="2042"/>
                  </a:cubicBezTo>
                  <a:cubicBezTo>
                    <a:pt x="11633" y="2054"/>
                    <a:pt x="11619" y="2068"/>
                    <a:pt x="11607" y="2080"/>
                  </a:cubicBezTo>
                  <a:cubicBezTo>
                    <a:pt x="11594" y="2094"/>
                    <a:pt x="11579" y="2107"/>
                    <a:pt x="11567" y="2122"/>
                  </a:cubicBezTo>
                  <a:cubicBezTo>
                    <a:pt x="11515" y="2180"/>
                    <a:pt x="11468" y="2242"/>
                    <a:pt x="11423" y="2305"/>
                  </a:cubicBezTo>
                  <a:cubicBezTo>
                    <a:pt x="11381" y="2368"/>
                    <a:pt x="11341" y="2433"/>
                    <a:pt x="11308" y="2501"/>
                  </a:cubicBezTo>
                  <a:cubicBezTo>
                    <a:pt x="11297" y="2523"/>
                    <a:pt x="11287" y="2547"/>
                    <a:pt x="11277" y="2570"/>
                  </a:cubicBezTo>
                  <a:cubicBezTo>
                    <a:pt x="11272" y="2583"/>
                    <a:pt x="11267" y="2597"/>
                    <a:pt x="11262" y="2611"/>
                  </a:cubicBezTo>
                  <a:cubicBezTo>
                    <a:pt x="11256" y="2632"/>
                    <a:pt x="11249" y="2652"/>
                    <a:pt x="11244" y="2673"/>
                  </a:cubicBezTo>
                  <a:cubicBezTo>
                    <a:pt x="11234" y="2710"/>
                    <a:pt x="11225" y="2748"/>
                    <a:pt x="11221" y="2786"/>
                  </a:cubicBezTo>
                  <a:cubicBezTo>
                    <a:pt x="11220" y="2794"/>
                    <a:pt x="11220" y="2802"/>
                    <a:pt x="11219" y="2810"/>
                  </a:cubicBezTo>
                  <a:cubicBezTo>
                    <a:pt x="11218" y="2828"/>
                    <a:pt x="11218" y="2845"/>
                    <a:pt x="11218" y="2861"/>
                  </a:cubicBezTo>
                  <a:cubicBezTo>
                    <a:pt x="11218" y="2893"/>
                    <a:pt x="11220" y="2924"/>
                    <a:pt x="11224" y="2956"/>
                  </a:cubicBezTo>
                  <a:cubicBezTo>
                    <a:pt x="11209" y="2963"/>
                    <a:pt x="11193" y="2971"/>
                    <a:pt x="11177" y="2977"/>
                  </a:cubicBezTo>
                  <a:cubicBezTo>
                    <a:pt x="11093" y="3021"/>
                    <a:pt x="11016" y="3074"/>
                    <a:pt x="10945" y="3136"/>
                  </a:cubicBezTo>
                  <a:cubicBezTo>
                    <a:pt x="10928" y="3152"/>
                    <a:pt x="10909" y="3170"/>
                    <a:pt x="10891" y="3188"/>
                  </a:cubicBezTo>
                  <a:cubicBezTo>
                    <a:pt x="10825" y="3253"/>
                    <a:pt x="10767" y="3326"/>
                    <a:pt x="10721" y="3406"/>
                  </a:cubicBezTo>
                  <a:cubicBezTo>
                    <a:pt x="10718" y="3413"/>
                    <a:pt x="10714" y="3422"/>
                    <a:pt x="10709" y="3429"/>
                  </a:cubicBezTo>
                  <a:cubicBezTo>
                    <a:pt x="10705" y="3356"/>
                    <a:pt x="10698" y="3283"/>
                    <a:pt x="10689" y="3211"/>
                  </a:cubicBezTo>
                  <a:cubicBezTo>
                    <a:pt x="10682" y="3148"/>
                    <a:pt x="10671" y="3081"/>
                    <a:pt x="10636" y="3026"/>
                  </a:cubicBezTo>
                  <a:cubicBezTo>
                    <a:pt x="10625" y="3010"/>
                    <a:pt x="10615" y="2996"/>
                    <a:pt x="10601" y="2982"/>
                  </a:cubicBezTo>
                  <a:cubicBezTo>
                    <a:pt x="10588" y="2970"/>
                    <a:pt x="10573" y="2960"/>
                    <a:pt x="10558" y="2953"/>
                  </a:cubicBezTo>
                  <a:cubicBezTo>
                    <a:pt x="10558" y="2953"/>
                    <a:pt x="10558" y="2951"/>
                    <a:pt x="10557" y="2951"/>
                  </a:cubicBezTo>
                  <a:cubicBezTo>
                    <a:pt x="10526" y="2936"/>
                    <a:pt x="10493" y="2928"/>
                    <a:pt x="10459" y="2928"/>
                  </a:cubicBezTo>
                  <a:cubicBezTo>
                    <a:pt x="10449" y="2928"/>
                    <a:pt x="10440" y="2929"/>
                    <a:pt x="10430" y="2930"/>
                  </a:cubicBezTo>
                  <a:cubicBezTo>
                    <a:pt x="10422" y="2930"/>
                    <a:pt x="10413" y="2932"/>
                    <a:pt x="10406" y="2934"/>
                  </a:cubicBezTo>
                  <a:lnTo>
                    <a:pt x="10404" y="2934"/>
                  </a:lnTo>
                  <a:cubicBezTo>
                    <a:pt x="10386" y="2938"/>
                    <a:pt x="10367" y="2945"/>
                    <a:pt x="10350" y="2953"/>
                  </a:cubicBezTo>
                  <a:cubicBezTo>
                    <a:pt x="10345" y="2954"/>
                    <a:pt x="10340" y="2956"/>
                    <a:pt x="10336" y="2959"/>
                  </a:cubicBezTo>
                  <a:cubicBezTo>
                    <a:pt x="10326" y="2965"/>
                    <a:pt x="10317" y="2971"/>
                    <a:pt x="10307" y="2977"/>
                  </a:cubicBezTo>
                  <a:cubicBezTo>
                    <a:pt x="10277" y="2998"/>
                    <a:pt x="10255" y="3022"/>
                    <a:pt x="10236" y="3050"/>
                  </a:cubicBezTo>
                  <a:cubicBezTo>
                    <a:pt x="10232" y="3055"/>
                    <a:pt x="10230" y="3060"/>
                    <a:pt x="10226" y="3066"/>
                  </a:cubicBezTo>
                  <a:cubicBezTo>
                    <a:pt x="10221" y="3073"/>
                    <a:pt x="10218" y="3079"/>
                    <a:pt x="10215" y="3084"/>
                  </a:cubicBezTo>
                  <a:cubicBezTo>
                    <a:pt x="10205" y="3101"/>
                    <a:pt x="10197" y="3120"/>
                    <a:pt x="10190" y="3138"/>
                  </a:cubicBezTo>
                  <a:cubicBezTo>
                    <a:pt x="10146" y="3091"/>
                    <a:pt x="10095" y="3054"/>
                    <a:pt x="10044" y="3054"/>
                  </a:cubicBezTo>
                  <a:cubicBezTo>
                    <a:pt x="10013" y="3054"/>
                    <a:pt x="9983" y="3067"/>
                    <a:pt x="9954" y="3097"/>
                  </a:cubicBezTo>
                  <a:cubicBezTo>
                    <a:pt x="9901" y="3153"/>
                    <a:pt x="9899" y="3253"/>
                    <a:pt x="9902" y="3325"/>
                  </a:cubicBezTo>
                  <a:cubicBezTo>
                    <a:pt x="9902" y="3331"/>
                    <a:pt x="9903" y="3338"/>
                    <a:pt x="9903" y="3346"/>
                  </a:cubicBezTo>
                  <a:cubicBezTo>
                    <a:pt x="9876" y="3336"/>
                    <a:pt x="9848" y="3331"/>
                    <a:pt x="9821" y="3331"/>
                  </a:cubicBezTo>
                  <a:cubicBezTo>
                    <a:pt x="9802" y="3331"/>
                    <a:pt x="9784" y="3334"/>
                    <a:pt x="9766" y="3339"/>
                  </a:cubicBezTo>
                  <a:cubicBezTo>
                    <a:pt x="9653" y="3375"/>
                    <a:pt x="9612" y="3506"/>
                    <a:pt x="9628" y="3612"/>
                  </a:cubicBezTo>
                  <a:cubicBezTo>
                    <a:pt x="9648" y="3748"/>
                    <a:pt x="9735" y="3854"/>
                    <a:pt x="9838" y="3938"/>
                  </a:cubicBezTo>
                  <a:cubicBezTo>
                    <a:pt x="9899" y="3990"/>
                    <a:pt x="9964" y="4033"/>
                    <a:pt x="10033" y="4067"/>
                  </a:cubicBezTo>
                  <a:cubicBezTo>
                    <a:pt x="9938" y="4125"/>
                    <a:pt x="9850" y="4192"/>
                    <a:pt x="9776" y="4271"/>
                  </a:cubicBezTo>
                  <a:cubicBezTo>
                    <a:pt x="9753" y="4248"/>
                    <a:pt x="9729" y="4226"/>
                    <a:pt x="9704" y="4208"/>
                  </a:cubicBezTo>
                  <a:cubicBezTo>
                    <a:pt x="9648" y="4164"/>
                    <a:pt x="9588" y="4131"/>
                    <a:pt x="9518" y="4111"/>
                  </a:cubicBezTo>
                  <a:cubicBezTo>
                    <a:pt x="9511" y="4109"/>
                    <a:pt x="9502" y="4106"/>
                    <a:pt x="9494" y="4105"/>
                  </a:cubicBezTo>
                  <a:cubicBezTo>
                    <a:pt x="9484" y="4102"/>
                    <a:pt x="9474" y="4101"/>
                    <a:pt x="9461" y="4099"/>
                  </a:cubicBezTo>
                  <a:cubicBezTo>
                    <a:pt x="9458" y="4097"/>
                    <a:pt x="9453" y="4097"/>
                    <a:pt x="9449" y="4097"/>
                  </a:cubicBezTo>
                  <a:cubicBezTo>
                    <a:pt x="9432" y="4095"/>
                    <a:pt x="9414" y="4093"/>
                    <a:pt x="9397" y="4091"/>
                  </a:cubicBezTo>
                  <a:lnTo>
                    <a:pt x="9396" y="4091"/>
                  </a:lnTo>
                  <a:cubicBezTo>
                    <a:pt x="9391" y="4091"/>
                    <a:pt x="9387" y="4091"/>
                    <a:pt x="9383" y="4091"/>
                  </a:cubicBezTo>
                  <a:cubicBezTo>
                    <a:pt x="9335" y="4091"/>
                    <a:pt x="9287" y="4097"/>
                    <a:pt x="9239" y="4107"/>
                  </a:cubicBezTo>
                  <a:cubicBezTo>
                    <a:pt x="9246" y="4034"/>
                    <a:pt x="9240" y="3964"/>
                    <a:pt x="9236" y="3891"/>
                  </a:cubicBezTo>
                  <a:cubicBezTo>
                    <a:pt x="9235" y="3873"/>
                    <a:pt x="9235" y="3854"/>
                    <a:pt x="9234" y="3834"/>
                  </a:cubicBezTo>
                  <a:cubicBezTo>
                    <a:pt x="9232" y="3815"/>
                    <a:pt x="9232" y="3797"/>
                    <a:pt x="9231" y="3778"/>
                  </a:cubicBezTo>
                  <a:cubicBezTo>
                    <a:pt x="9230" y="3756"/>
                    <a:pt x="9230" y="3732"/>
                    <a:pt x="9227" y="3710"/>
                  </a:cubicBezTo>
                  <a:lnTo>
                    <a:pt x="9227" y="3709"/>
                  </a:lnTo>
                  <a:cubicBezTo>
                    <a:pt x="9226" y="3695"/>
                    <a:pt x="9225" y="3679"/>
                    <a:pt x="9224" y="3664"/>
                  </a:cubicBezTo>
                  <a:cubicBezTo>
                    <a:pt x="9210" y="3532"/>
                    <a:pt x="9177" y="3396"/>
                    <a:pt x="9071" y="3305"/>
                  </a:cubicBezTo>
                  <a:lnTo>
                    <a:pt x="9070" y="3304"/>
                  </a:lnTo>
                  <a:cubicBezTo>
                    <a:pt x="9021" y="3264"/>
                    <a:pt x="8964" y="3244"/>
                    <a:pt x="8908" y="3244"/>
                  </a:cubicBezTo>
                  <a:cubicBezTo>
                    <a:pt x="8851" y="3244"/>
                    <a:pt x="8795" y="3265"/>
                    <a:pt x="8748" y="3310"/>
                  </a:cubicBezTo>
                  <a:cubicBezTo>
                    <a:pt x="8708" y="3351"/>
                    <a:pt x="8684" y="3398"/>
                    <a:pt x="8670" y="3449"/>
                  </a:cubicBezTo>
                  <a:cubicBezTo>
                    <a:pt x="8618" y="3403"/>
                    <a:pt x="8554" y="3369"/>
                    <a:pt x="8489" y="3369"/>
                  </a:cubicBezTo>
                  <a:cubicBezTo>
                    <a:pt x="8472" y="3369"/>
                    <a:pt x="8455" y="3371"/>
                    <a:pt x="8438" y="3376"/>
                  </a:cubicBezTo>
                  <a:cubicBezTo>
                    <a:pt x="8312" y="3411"/>
                    <a:pt x="8305" y="3550"/>
                    <a:pt x="8335" y="3677"/>
                  </a:cubicBezTo>
                  <a:cubicBezTo>
                    <a:pt x="8333" y="3675"/>
                    <a:pt x="8331" y="3675"/>
                    <a:pt x="8329" y="3674"/>
                  </a:cubicBezTo>
                  <a:cubicBezTo>
                    <a:pt x="8300" y="3664"/>
                    <a:pt x="8269" y="3659"/>
                    <a:pt x="8238" y="3659"/>
                  </a:cubicBezTo>
                  <a:cubicBezTo>
                    <a:pt x="8212" y="3659"/>
                    <a:pt x="8187" y="3662"/>
                    <a:pt x="8164" y="3670"/>
                  </a:cubicBezTo>
                  <a:cubicBezTo>
                    <a:pt x="8131" y="3680"/>
                    <a:pt x="8104" y="3698"/>
                    <a:pt x="8083" y="3720"/>
                  </a:cubicBezTo>
                  <a:cubicBezTo>
                    <a:pt x="8048" y="3657"/>
                    <a:pt x="8003" y="3599"/>
                    <a:pt x="7950" y="3554"/>
                  </a:cubicBezTo>
                  <a:cubicBezTo>
                    <a:pt x="7950" y="3553"/>
                    <a:pt x="7951" y="3552"/>
                    <a:pt x="7951" y="3550"/>
                  </a:cubicBezTo>
                  <a:cubicBezTo>
                    <a:pt x="7979" y="3224"/>
                    <a:pt x="8354" y="3095"/>
                    <a:pt x="8616" y="3012"/>
                  </a:cubicBezTo>
                  <a:cubicBezTo>
                    <a:pt x="8672" y="2995"/>
                    <a:pt x="8729" y="2977"/>
                    <a:pt x="8784" y="2956"/>
                  </a:cubicBezTo>
                  <a:cubicBezTo>
                    <a:pt x="8809" y="2949"/>
                    <a:pt x="8833" y="2940"/>
                    <a:pt x="8857" y="2929"/>
                  </a:cubicBezTo>
                  <a:cubicBezTo>
                    <a:pt x="8880" y="2922"/>
                    <a:pt x="8902" y="2912"/>
                    <a:pt x="8922" y="2902"/>
                  </a:cubicBezTo>
                  <a:cubicBezTo>
                    <a:pt x="8925" y="2899"/>
                    <a:pt x="8932" y="2898"/>
                    <a:pt x="8935" y="2896"/>
                  </a:cubicBezTo>
                  <a:lnTo>
                    <a:pt x="8951" y="2887"/>
                  </a:lnTo>
                  <a:cubicBezTo>
                    <a:pt x="8974" y="2877"/>
                    <a:pt x="8997" y="2866"/>
                    <a:pt x="9017" y="2852"/>
                  </a:cubicBezTo>
                  <a:cubicBezTo>
                    <a:pt x="9038" y="2841"/>
                    <a:pt x="9057" y="2828"/>
                    <a:pt x="9076" y="2815"/>
                  </a:cubicBezTo>
                  <a:cubicBezTo>
                    <a:pt x="9081" y="2810"/>
                    <a:pt x="9088" y="2808"/>
                    <a:pt x="9094" y="2803"/>
                  </a:cubicBezTo>
                  <a:cubicBezTo>
                    <a:pt x="9121" y="2792"/>
                    <a:pt x="9138" y="2777"/>
                    <a:pt x="9156" y="2762"/>
                  </a:cubicBezTo>
                  <a:cubicBezTo>
                    <a:pt x="9174" y="2747"/>
                    <a:pt x="9190" y="2731"/>
                    <a:pt x="9208" y="2716"/>
                  </a:cubicBezTo>
                  <a:cubicBezTo>
                    <a:pt x="9258" y="2669"/>
                    <a:pt x="9307" y="2619"/>
                    <a:pt x="9355" y="2567"/>
                  </a:cubicBezTo>
                  <a:cubicBezTo>
                    <a:pt x="9454" y="2459"/>
                    <a:pt x="9557" y="2351"/>
                    <a:pt x="9694" y="2296"/>
                  </a:cubicBezTo>
                  <a:cubicBezTo>
                    <a:pt x="9713" y="2289"/>
                    <a:pt x="9732" y="2281"/>
                    <a:pt x="9752" y="2277"/>
                  </a:cubicBezTo>
                  <a:cubicBezTo>
                    <a:pt x="9767" y="2272"/>
                    <a:pt x="9782" y="2268"/>
                    <a:pt x="9799" y="2266"/>
                  </a:cubicBezTo>
                  <a:cubicBezTo>
                    <a:pt x="9808" y="2263"/>
                    <a:pt x="9817" y="2262"/>
                    <a:pt x="9826" y="2261"/>
                  </a:cubicBezTo>
                  <a:cubicBezTo>
                    <a:pt x="9829" y="2259"/>
                    <a:pt x="9831" y="2259"/>
                    <a:pt x="9834" y="2259"/>
                  </a:cubicBezTo>
                  <a:cubicBezTo>
                    <a:pt x="9857" y="2255"/>
                    <a:pt x="9881" y="2252"/>
                    <a:pt x="9906" y="2250"/>
                  </a:cubicBezTo>
                  <a:cubicBezTo>
                    <a:pt x="9924" y="2249"/>
                    <a:pt x="9940" y="2247"/>
                    <a:pt x="9959" y="2246"/>
                  </a:cubicBezTo>
                  <a:cubicBezTo>
                    <a:pt x="10001" y="2244"/>
                    <a:pt x="10043" y="2242"/>
                    <a:pt x="10085" y="2242"/>
                  </a:cubicBezTo>
                  <a:cubicBezTo>
                    <a:pt x="10116" y="2241"/>
                    <a:pt x="10149" y="2241"/>
                    <a:pt x="10180" y="2238"/>
                  </a:cubicBezTo>
                  <a:cubicBezTo>
                    <a:pt x="10210" y="2237"/>
                    <a:pt x="10240" y="2234"/>
                    <a:pt x="10268" y="2230"/>
                  </a:cubicBezTo>
                  <a:cubicBezTo>
                    <a:pt x="10281" y="2229"/>
                    <a:pt x="10292" y="2227"/>
                    <a:pt x="10303" y="2226"/>
                  </a:cubicBezTo>
                  <a:cubicBezTo>
                    <a:pt x="10322" y="2224"/>
                    <a:pt x="10341" y="2220"/>
                    <a:pt x="10361" y="2216"/>
                  </a:cubicBezTo>
                  <a:cubicBezTo>
                    <a:pt x="10375" y="2215"/>
                    <a:pt x="10388" y="2212"/>
                    <a:pt x="10401" y="2208"/>
                  </a:cubicBezTo>
                  <a:cubicBezTo>
                    <a:pt x="10412" y="2205"/>
                    <a:pt x="10423" y="2203"/>
                    <a:pt x="10434" y="2199"/>
                  </a:cubicBezTo>
                  <a:cubicBezTo>
                    <a:pt x="10449" y="2196"/>
                    <a:pt x="10464" y="2193"/>
                    <a:pt x="10479" y="2188"/>
                  </a:cubicBezTo>
                  <a:lnTo>
                    <a:pt x="10537" y="2168"/>
                  </a:lnTo>
                  <a:cubicBezTo>
                    <a:pt x="10595" y="2147"/>
                    <a:pt x="10653" y="2122"/>
                    <a:pt x="10708" y="2092"/>
                  </a:cubicBezTo>
                  <a:cubicBezTo>
                    <a:pt x="10725" y="2083"/>
                    <a:pt x="10742" y="2073"/>
                    <a:pt x="10760" y="2063"/>
                  </a:cubicBezTo>
                  <a:cubicBezTo>
                    <a:pt x="10765" y="2060"/>
                    <a:pt x="10770" y="2057"/>
                    <a:pt x="10775" y="2053"/>
                  </a:cubicBezTo>
                  <a:cubicBezTo>
                    <a:pt x="10812" y="2031"/>
                    <a:pt x="10848" y="2006"/>
                    <a:pt x="10885" y="1980"/>
                  </a:cubicBezTo>
                  <a:cubicBezTo>
                    <a:pt x="10917" y="1956"/>
                    <a:pt x="10948" y="1932"/>
                    <a:pt x="10981" y="1906"/>
                  </a:cubicBezTo>
                  <a:cubicBezTo>
                    <a:pt x="11022" y="1873"/>
                    <a:pt x="11065" y="1840"/>
                    <a:pt x="11109" y="1805"/>
                  </a:cubicBezTo>
                  <a:cubicBezTo>
                    <a:pt x="11161" y="1767"/>
                    <a:pt x="11214" y="1727"/>
                    <a:pt x="11270" y="1693"/>
                  </a:cubicBezTo>
                  <a:cubicBezTo>
                    <a:pt x="11283" y="1685"/>
                    <a:pt x="11296" y="1677"/>
                    <a:pt x="11309" y="1668"/>
                  </a:cubicBezTo>
                  <a:cubicBezTo>
                    <a:pt x="11336" y="1652"/>
                    <a:pt x="11365" y="1637"/>
                    <a:pt x="11395" y="1623"/>
                  </a:cubicBezTo>
                  <a:cubicBezTo>
                    <a:pt x="11409" y="1617"/>
                    <a:pt x="11424" y="1611"/>
                    <a:pt x="11439" y="1605"/>
                  </a:cubicBezTo>
                  <a:cubicBezTo>
                    <a:pt x="11453" y="1599"/>
                    <a:pt x="11469" y="1594"/>
                    <a:pt x="11484" y="1589"/>
                  </a:cubicBezTo>
                  <a:cubicBezTo>
                    <a:pt x="11499" y="1585"/>
                    <a:pt x="11513" y="1578"/>
                    <a:pt x="11528" y="1575"/>
                  </a:cubicBezTo>
                  <a:cubicBezTo>
                    <a:pt x="11544" y="1571"/>
                    <a:pt x="11559" y="1569"/>
                    <a:pt x="11574" y="1565"/>
                  </a:cubicBezTo>
                  <a:cubicBezTo>
                    <a:pt x="11601" y="1560"/>
                    <a:pt x="11629" y="1558"/>
                    <a:pt x="11657" y="1555"/>
                  </a:cubicBezTo>
                  <a:cubicBezTo>
                    <a:pt x="11674" y="1555"/>
                    <a:pt x="11691" y="1554"/>
                    <a:pt x="11708" y="1554"/>
                  </a:cubicBezTo>
                  <a:cubicBezTo>
                    <a:pt x="11715" y="1554"/>
                    <a:pt x="11722" y="1554"/>
                    <a:pt x="11729" y="1554"/>
                  </a:cubicBezTo>
                  <a:cubicBezTo>
                    <a:pt x="11736" y="1554"/>
                    <a:pt x="11742" y="1554"/>
                    <a:pt x="11748" y="1554"/>
                  </a:cubicBezTo>
                  <a:cubicBezTo>
                    <a:pt x="11762" y="1554"/>
                    <a:pt x="11777" y="1555"/>
                    <a:pt x="11791" y="1555"/>
                  </a:cubicBezTo>
                  <a:cubicBezTo>
                    <a:pt x="11812" y="1555"/>
                    <a:pt x="11833" y="1558"/>
                    <a:pt x="11851" y="1559"/>
                  </a:cubicBezTo>
                  <a:cubicBezTo>
                    <a:pt x="11893" y="1561"/>
                    <a:pt x="11934" y="1564"/>
                    <a:pt x="11975" y="1565"/>
                  </a:cubicBezTo>
                  <a:cubicBezTo>
                    <a:pt x="11979" y="1566"/>
                    <a:pt x="11985" y="1566"/>
                    <a:pt x="11989" y="1566"/>
                  </a:cubicBezTo>
                  <a:cubicBezTo>
                    <a:pt x="11997" y="1566"/>
                    <a:pt x="12005" y="1566"/>
                    <a:pt x="12013" y="1566"/>
                  </a:cubicBezTo>
                  <a:cubicBezTo>
                    <a:pt x="12086" y="1566"/>
                    <a:pt x="12158" y="1558"/>
                    <a:pt x="12226" y="1542"/>
                  </a:cubicBezTo>
                  <a:cubicBezTo>
                    <a:pt x="12297" y="1526"/>
                    <a:pt x="12365" y="1501"/>
                    <a:pt x="12429" y="1469"/>
                  </a:cubicBezTo>
                  <a:cubicBezTo>
                    <a:pt x="12452" y="1459"/>
                    <a:pt x="12474" y="1446"/>
                    <a:pt x="12496" y="1434"/>
                  </a:cubicBezTo>
                  <a:cubicBezTo>
                    <a:pt x="12527" y="1415"/>
                    <a:pt x="12557" y="1396"/>
                    <a:pt x="12585" y="1375"/>
                  </a:cubicBezTo>
                  <a:cubicBezTo>
                    <a:pt x="12606" y="1360"/>
                    <a:pt x="12629" y="1344"/>
                    <a:pt x="12650" y="1328"/>
                  </a:cubicBezTo>
                  <a:cubicBezTo>
                    <a:pt x="12672" y="1311"/>
                    <a:pt x="12695" y="1293"/>
                    <a:pt x="12718" y="1274"/>
                  </a:cubicBezTo>
                  <a:cubicBezTo>
                    <a:pt x="12750" y="1247"/>
                    <a:pt x="12783" y="1220"/>
                    <a:pt x="12817" y="1193"/>
                  </a:cubicBezTo>
                  <a:cubicBezTo>
                    <a:pt x="12865" y="1152"/>
                    <a:pt x="12913" y="1112"/>
                    <a:pt x="12964" y="1075"/>
                  </a:cubicBezTo>
                  <a:cubicBezTo>
                    <a:pt x="12995" y="1052"/>
                    <a:pt x="13027" y="1030"/>
                    <a:pt x="13058" y="1011"/>
                  </a:cubicBezTo>
                  <a:cubicBezTo>
                    <a:pt x="13075" y="1000"/>
                    <a:pt x="13091" y="990"/>
                    <a:pt x="13108" y="981"/>
                  </a:cubicBezTo>
                  <a:cubicBezTo>
                    <a:pt x="13161" y="952"/>
                    <a:pt x="13210" y="934"/>
                    <a:pt x="13262" y="934"/>
                  </a:cubicBezTo>
                  <a:cubicBezTo>
                    <a:pt x="13294" y="934"/>
                    <a:pt x="13326" y="941"/>
                    <a:pt x="13360" y="956"/>
                  </a:cubicBezTo>
                  <a:cubicBezTo>
                    <a:pt x="13422" y="982"/>
                    <a:pt x="13479" y="1019"/>
                    <a:pt x="13543" y="1037"/>
                  </a:cubicBezTo>
                  <a:cubicBezTo>
                    <a:pt x="13582" y="1047"/>
                    <a:pt x="13620" y="1052"/>
                    <a:pt x="13657" y="1052"/>
                  </a:cubicBezTo>
                  <a:cubicBezTo>
                    <a:pt x="13671" y="1052"/>
                    <a:pt x="13683" y="1050"/>
                    <a:pt x="13697" y="1050"/>
                  </a:cubicBezTo>
                  <a:cubicBezTo>
                    <a:pt x="13709" y="1049"/>
                    <a:pt x="13721" y="1048"/>
                    <a:pt x="13734" y="1047"/>
                  </a:cubicBezTo>
                  <a:cubicBezTo>
                    <a:pt x="13735" y="1046"/>
                    <a:pt x="13735" y="1046"/>
                    <a:pt x="13735" y="1046"/>
                  </a:cubicBezTo>
                  <a:cubicBezTo>
                    <a:pt x="13735" y="1046"/>
                    <a:pt x="13735" y="1046"/>
                    <a:pt x="13735" y="1047"/>
                  </a:cubicBezTo>
                  <a:lnTo>
                    <a:pt x="13775" y="1039"/>
                  </a:lnTo>
                  <a:lnTo>
                    <a:pt x="13776" y="1039"/>
                  </a:lnTo>
                  <a:cubicBezTo>
                    <a:pt x="13788" y="1035"/>
                    <a:pt x="13801" y="1033"/>
                    <a:pt x="13812" y="1028"/>
                  </a:cubicBezTo>
                  <a:cubicBezTo>
                    <a:pt x="13823" y="1026"/>
                    <a:pt x="13833" y="1022"/>
                    <a:pt x="13844" y="1018"/>
                  </a:cubicBezTo>
                  <a:cubicBezTo>
                    <a:pt x="13882" y="1003"/>
                    <a:pt x="13922" y="987"/>
                    <a:pt x="13959" y="967"/>
                  </a:cubicBezTo>
                  <a:cubicBezTo>
                    <a:pt x="13975" y="960"/>
                    <a:pt x="13989" y="951"/>
                    <a:pt x="14004" y="941"/>
                  </a:cubicBezTo>
                  <a:cubicBezTo>
                    <a:pt x="14027" y="929"/>
                    <a:pt x="14049" y="913"/>
                    <a:pt x="14070" y="897"/>
                  </a:cubicBezTo>
                  <a:cubicBezTo>
                    <a:pt x="14098" y="879"/>
                    <a:pt x="14125" y="860"/>
                    <a:pt x="14152" y="841"/>
                  </a:cubicBezTo>
                  <a:cubicBezTo>
                    <a:pt x="14184" y="818"/>
                    <a:pt x="14218" y="795"/>
                    <a:pt x="14254" y="777"/>
                  </a:cubicBezTo>
                  <a:cubicBezTo>
                    <a:pt x="14260" y="773"/>
                    <a:pt x="14270" y="768"/>
                    <a:pt x="14276" y="764"/>
                  </a:cubicBezTo>
                  <a:cubicBezTo>
                    <a:pt x="14291" y="757"/>
                    <a:pt x="14308" y="748"/>
                    <a:pt x="14325" y="742"/>
                  </a:cubicBezTo>
                  <a:cubicBezTo>
                    <a:pt x="14335" y="738"/>
                    <a:pt x="14345" y="735"/>
                    <a:pt x="14355" y="732"/>
                  </a:cubicBezTo>
                  <a:cubicBezTo>
                    <a:pt x="14365" y="728"/>
                    <a:pt x="14376" y="725"/>
                    <a:pt x="14386" y="721"/>
                  </a:cubicBezTo>
                  <a:cubicBezTo>
                    <a:pt x="14397" y="719"/>
                    <a:pt x="14407" y="717"/>
                    <a:pt x="14418" y="715"/>
                  </a:cubicBezTo>
                  <a:cubicBezTo>
                    <a:pt x="14434" y="712"/>
                    <a:pt x="14451" y="711"/>
                    <a:pt x="14467" y="711"/>
                  </a:cubicBezTo>
                  <a:close/>
                  <a:moveTo>
                    <a:pt x="13520" y="5061"/>
                  </a:moveTo>
                  <a:cubicBezTo>
                    <a:pt x="13600" y="5061"/>
                    <a:pt x="13679" y="5072"/>
                    <a:pt x="13755" y="5093"/>
                  </a:cubicBezTo>
                  <a:cubicBezTo>
                    <a:pt x="13715" y="5101"/>
                    <a:pt x="13677" y="5114"/>
                    <a:pt x="13639" y="5135"/>
                  </a:cubicBezTo>
                  <a:cubicBezTo>
                    <a:pt x="13561" y="5177"/>
                    <a:pt x="13496" y="5244"/>
                    <a:pt x="13439" y="5311"/>
                  </a:cubicBezTo>
                  <a:cubicBezTo>
                    <a:pt x="13383" y="5375"/>
                    <a:pt x="13328" y="5442"/>
                    <a:pt x="13278" y="5511"/>
                  </a:cubicBezTo>
                  <a:cubicBezTo>
                    <a:pt x="13229" y="5578"/>
                    <a:pt x="13185" y="5650"/>
                    <a:pt x="13147" y="5724"/>
                  </a:cubicBezTo>
                  <a:cubicBezTo>
                    <a:pt x="13105" y="5806"/>
                    <a:pt x="13060" y="5886"/>
                    <a:pt x="13041" y="5975"/>
                  </a:cubicBezTo>
                  <a:cubicBezTo>
                    <a:pt x="13005" y="6126"/>
                    <a:pt x="13017" y="6288"/>
                    <a:pt x="13072" y="6434"/>
                  </a:cubicBezTo>
                  <a:cubicBezTo>
                    <a:pt x="12973" y="6436"/>
                    <a:pt x="12874" y="6442"/>
                    <a:pt x="12777" y="6454"/>
                  </a:cubicBezTo>
                  <a:cubicBezTo>
                    <a:pt x="12719" y="6328"/>
                    <a:pt x="12662" y="6217"/>
                    <a:pt x="12645" y="6074"/>
                  </a:cubicBezTo>
                  <a:cubicBezTo>
                    <a:pt x="12629" y="5946"/>
                    <a:pt x="12635" y="5813"/>
                    <a:pt x="12669" y="5687"/>
                  </a:cubicBezTo>
                  <a:cubicBezTo>
                    <a:pt x="12740" y="5429"/>
                    <a:pt x="12938" y="5222"/>
                    <a:pt x="13185" y="5126"/>
                  </a:cubicBezTo>
                  <a:cubicBezTo>
                    <a:pt x="13292" y="5083"/>
                    <a:pt x="13406" y="5061"/>
                    <a:pt x="13520" y="5061"/>
                  </a:cubicBezTo>
                  <a:close/>
                  <a:moveTo>
                    <a:pt x="8161" y="5011"/>
                  </a:moveTo>
                  <a:cubicBezTo>
                    <a:pt x="8172" y="5101"/>
                    <a:pt x="8195" y="5189"/>
                    <a:pt x="8227" y="5273"/>
                  </a:cubicBezTo>
                  <a:cubicBezTo>
                    <a:pt x="8329" y="5537"/>
                    <a:pt x="8497" y="5776"/>
                    <a:pt x="8652" y="6012"/>
                  </a:cubicBezTo>
                  <a:cubicBezTo>
                    <a:pt x="8762" y="6182"/>
                    <a:pt x="8868" y="6361"/>
                    <a:pt x="8981" y="6531"/>
                  </a:cubicBezTo>
                  <a:cubicBezTo>
                    <a:pt x="8820" y="6447"/>
                    <a:pt x="8653" y="6370"/>
                    <a:pt x="8482" y="6303"/>
                  </a:cubicBezTo>
                  <a:cubicBezTo>
                    <a:pt x="8146" y="6171"/>
                    <a:pt x="7797" y="6077"/>
                    <a:pt x="7441" y="6026"/>
                  </a:cubicBezTo>
                  <a:cubicBezTo>
                    <a:pt x="7412" y="5937"/>
                    <a:pt x="7389" y="5840"/>
                    <a:pt x="7392" y="5747"/>
                  </a:cubicBezTo>
                  <a:cubicBezTo>
                    <a:pt x="7393" y="5700"/>
                    <a:pt x="7402" y="5650"/>
                    <a:pt x="7444" y="5622"/>
                  </a:cubicBezTo>
                  <a:cubicBezTo>
                    <a:pt x="7481" y="5599"/>
                    <a:pt x="7531" y="5595"/>
                    <a:pt x="7576" y="5595"/>
                  </a:cubicBezTo>
                  <a:cubicBezTo>
                    <a:pt x="7582" y="5595"/>
                    <a:pt x="7588" y="5595"/>
                    <a:pt x="7594" y="5595"/>
                  </a:cubicBezTo>
                  <a:cubicBezTo>
                    <a:pt x="7595" y="5595"/>
                    <a:pt x="7597" y="5595"/>
                    <a:pt x="7598" y="5595"/>
                  </a:cubicBezTo>
                  <a:cubicBezTo>
                    <a:pt x="7659" y="5595"/>
                    <a:pt x="7690" y="5525"/>
                    <a:pt x="7663" y="5472"/>
                  </a:cubicBezTo>
                  <a:cubicBezTo>
                    <a:pt x="7646" y="5438"/>
                    <a:pt x="7618" y="5379"/>
                    <a:pt x="7649" y="5345"/>
                  </a:cubicBezTo>
                  <a:cubicBezTo>
                    <a:pt x="7660" y="5335"/>
                    <a:pt x="7672" y="5331"/>
                    <a:pt x="7684" y="5331"/>
                  </a:cubicBezTo>
                  <a:cubicBezTo>
                    <a:pt x="7700" y="5331"/>
                    <a:pt x="7716" y="5339"/>
                    <a:pt x="7727" y="5353"/>
                  </a:cubicBezTo>
                  <a:cubicBezTo>
                    <a:pt x="7744" y="5372"/>
                    <a:pt x="7771" y="5381"/>
                    <a:pt x="7798" y="5381"/>
                  </a:cubicBezTo>
                  <a:cubicBezTo>
                    <a:pt x="7817" y="5381"/>
                    <a:pt x="7835" y="5377"/>
                    <a:pt x="7850" y="5368"/>
                  </a:cubicBezTo>
                  <a:cubicBezTo>
                    <a:pt x="7892" y="5343"/>
                    <a:pt x="7903" y="5297"/>
                    <a:pt x="7897" y="5254"/>
                  </a:cubicBezTo>
                  <a:cubicBezTo>
                    <a:pt x="7886" y="5194"/>
                    <a:pt x="7882" y="5136"/>
                    <a:pt x="7929" y="5090"/>
                  </a:cubicBezTo>
                  <a:cubicBezTo>
                    <a:pt x="7979" y="5041"/>
                    <a:pt x="8036" y="5046"/>
                    <a:pt x="8100" y="5041"/>
                  </a:cubicBezTo>
                  <a:cubicBezTo>
                    <a:pt x="8125" y="5038"/>
                    <a:pt x="8146" y="5028"/>
                    <a:pt x="8161" y="5011"/>
                  </a:cubicBezTo>
                  <a:close/>
                  <a:moveTo>
                    <a:pt x="14069" y="5255"/>
                  </a:moveTo>
                  <a:cubicBezTo>
                    <a:pt x="14220" y="5375"/>
                    <a:pt x="14324" y="5535"/>
                    <a:pt x="14417" y="5710"/>
                  </a:cubicBezTo>
                  <a:lnTo>
                    <a:pt x="14422" y="5714"/>
                  </a:lnTo>
                  <a:cubicBezTo>
                    <a:pt x="14231" y="5977"/>
                    <a:pt x="14079" y="6274"/>
                    <a:pt x="14004" y="6587"/>
                  </a:cubicBezTo>
                  <a:cubicBezTo>
                    <a:pt x="13979" y="6578"/>
                    <a:pt x="13955" y="6568"/>
                    <a:pt x="13931" y="6561"/>
                  </a:cubicBezTo>
                  <a:cubicBezTo>
                    <a:pt x="13707" y="6489"/>
                    <a:pt x="13476" y="6448"/>
                    <a:pt x="13245" y="6437"/>
                  </a:cubicBezTo>
                  <a:cubicBezTo>
                    <a:pt x="13244" y="6432"/>
                    <a:pt x="13244" y="6425"/>
                    <a:pt x="13240" y="6418"/>
                  </a:cubicBezTo>
                  <a:cubicBezTo>
                    <a:pt x="13109" y="6151"/>
                    <a:pt x="13195" y="5814"/>
                    <a:pt x="13369" y="5588"/>
                  </a:cubicBezTo>
                  <a:cubicBezTo>
                    <a:pt x="13453" y="5475"/>
                    <a:pt x="13561" y="5365"/>
                    <a:pt x="13688" y="5303"/>
                  </a:cubicBezTo>
                  <a:cubicBezTo>
                    <a:pt x="13806" y="5245"/>
                    <a:pt x="13939" y="5259"/>
                    <a:pt x="14069" y="5255"/>
                  </a:cubicBezTo>
                  <a:close/>
                  <a:moveTo>
                    <a:pt x="12627" y="5097"/>
                  </a:moveTo>
                  <a:cubicBezTo>
                    <a:pt x="12671" y="5097"/>
                    <a:pt x="12716" y="5103"/>
                    <a:pt x="12759" y="5115"/>
                  </a:cubicBezTo>
                  <a:cubicBezTo>
                    <a:pt x="12775" y="5119"/>
                    <a:pt x="12792" y="5128"/>
                    <a:pt x="12807" y="5136"/>
                  </a:cubicBezTo>
                  <a:cubicBezTo>
                    <a:pt x="12622" y="5293"/>
                    <a:pt x="12487" y="5510"/>
                    <a:pt x="12438" y="5756"/>
                  </a:cubicBezTo>
                  <a:cubicBezTo>
                    <a:pt x="12390" y="5989"/>
                    <a:pt x="12414" y="6277"/>
                    <a:pt x="12542" y="6494"/>
                  </a:cubicBezTo>
                  <a:cubicBezTo>
                    <a:pt x="12339" y="6538"/>
                    <a:pt x="12138" y="6604"/>
                    <a:pt x="11950" y="6696"/>
                  </a:cubicBezTo>
                  <a:cubicBezTo>
                    <a:pt x="11971" y="6671"/>
                    <a:pt x="11984" y="6639"/>
                    <a:pt x="11978" y="6598"/>
                  </a:cubicBezTo>
                  <a:cubicBezTo>
                    <a:pt x="11953" y="6418"/>
                    <a:pt x="11913" y="6239"/>
                    <a:pt x="11867" y="6061"/>
                  </a:cubicBezTo>
                  <a:cubicBezTo>
                    <a:pt x="11877" y="6057"/>
                    <a:pt x="11886" y="6047"/>
                    <a:pt x="11891" y="6036"/>
                  </a:cubicBezTo>
                  <a:cubicBezTo>
                    <a:pt x="11914" y="5960"/>
                    <a:pt x="11947" y="5888"/>
                    <a:pt x="11968" y="5813"/>
                  </a:cubicBezTo>
                  <a:cubicBezTo>
                    <a:pt x="11986" y="5742"/>
                    <a:pt x="12010" y="5675"/>
                    <a:pt x="12032" y="5607"/>
                  </a:cubicBezTo>
                  <a:cubicBezTo>
                    <a:pt x="12079" y="5481"/>
                    <a:pt x="12150" y="5361"/>
                    <a:pt x="12245" y="5266"/>
                  </a:cubicBezTo>
                  <a:cubicBezTo>
                    <a:pt x="12335" y="5178"/>
                    <a:pt x="12445" y="5114"/>
                    <a:pt x="12573" y="5100"/>
                  </a:cubicBezTo>
                  <a:cubicBezTo>
                    <a:pt x="12591" y="5098"/>
                    <a:pt x="12609" y="5097"/>
                    <a:pt x="12627" y="5097"/>
                  </a:cubicBezTo>
                  <a:close/>
                  <a:moveTo>
                    <a:pt x="5407" y="4925"/>
                  </a:moveTo>
                  <a:cubicBezTo>
                    <a:pt x="5535" y="4925"/>
                    <a:pt x="5663" y="5030"/>
                    <a:pt x="5662" y="5187"/>
                  </a:cubicBezTo>
                  <a:cubicBezTo>
                    <a:pt x="5660" y="5235"/>
                    <a:pt x="5704" y="5276"/>
                    <a:pt x="5750" y="5276"/>
                  </a:cubicBezTo>
                  <a:cubicBezTo>
                    <a:pt x="5765" y="5276"/>
                    <a:pt x="5780" y="5272"/>
                    <a:pt x="5794" y="5262"/>
                  </a:cubicBezTo>
                  <a:cubicBezTo>
                    <a:pt x="5852" y="5222"/>
                    <a:pt x="5920" y="5198"/>
                    <a:pt x="5988" y="5198"/>
                  </a:cubicBezTo>
                  <a:cubicBezTo>
                    <a:pt x="6046" y="5198"/>
                    <a:pt x="6103" y="5216"/>
                    <a:pt x="6152" y="5259"/>
                  </a:cubicBezTo>
                  <a:cubicBezTo>
                    <a:pt x="6233" y="5329"/>
                    <a:pt x="6247" y="5420"/>
                    <a:pt x="6245" y="5516"/>
                  </a:cubicBezTo>
                  <a:cubicBezTo>
                    <a:pt x="6189" y="5554"/>
                    <a:pt x="6138" y="5597"/>
                    <a:pt x="6095" y="5649"/>
                  </a:cubicBezTo>
                  <a:cubicBezTo>
                    <a:pt x="5949" y="5761"/>
                    <a:pt x="5842" y="5929"/>
                    <a:pt x="5778" y="6106"/>
                  </a:cubicBezTo>
                  <a:cubicBezTo>
                    <a:pt x="5751" y="6097"/>
                    <a:pt x="5724" y="6093"/>
                    <a:pt x="5695" y="6093"/>
                  </a:cubicBezTo>
                  <a:cubicBezTo>
                    <a:pt x="5563" y="6093"/>
                    <a:pt x="5415" y="6176"/>
                    <a:pt x="5306" y="6225"/>
                  </a:cubicBezTo>
                  <a:cubicBezTo>
                    <a:pt x="5132" y="6306"/>
                    <a:pt x="4967" y="6404"/>
                    <a:pt x="4811" y="6515"/>
                  </a:cubicBezTo>
                  <a:cubicBezTo>
                    <a:pt x="4642" y="6635"/>
                    <a:pt x="4475" y="6767"/>
                    <a:pt x="4324" y="6916"/>
                  </a:cubicBezTo>
                  <a:cubicBezTo>
                    <a:pt x="4279" y="6819"/>
                    <a:pt x="4205" y="6740"/>
                    <a:pt x="4098" y="6701"/>
                  </a:cubicBezTo>
                  <a:cubicBezTo>
                    <a:pt x="4053" y="6684"/>
                    <a:pt x="4010" y="6676"/>
                    <a:pt x="3967" y="6676"/>
                  </a:cubicBezTo>
                  <a:cubicBezTo>
                    <a:pt x="3906" y="6676"/>
                    <a:pt x="3848" y="6691"/>
                    <a:pt x="3793" y="6717"/>
                  </a:cubicBezTo>
                  <a:cubicBezTo>
                    <a:pt x="3769" y="6615"/>
                    <a:pt x="3714" y="6522"/>
                    <a:pt x="3617" y="6483"/>
                  </a:cubicBezTo>
                  <a:cubicBezTo>
                    <a:pt x="3581" y="6468"/>
                    <a:pt x="3547" y="6462"/>
                    <a:pt x="3514" y="6462"/>
                  </a:cubicBezTo>
                  <a:cubicBezTo>
                    <a:pt x="3500" y="6462"/>
                    <a:pt x="3486" y="6463"/>
                    <a:pt x="3472" y="6465"/>
                  </a:cubicBezTo>
                  <a:cubicBezTo>
                    <a:pt x="3457" y="6359"/>
                    <a:pt x="3426" y="6252"/>
                    <a:pt x="3450" y="6145"/>
                  </a:cubicBezTo>
                  <a:cubicBezTo>
                    <a:pt x="3472" y="6043"/>
                    <a:pt x="3543" y="5938"/>
                    <a:pt x="3654" y="5931"/>
                  </a:cubicBezTo>
                  <a:cubicBezTo>
                    <a:pt x="3701" y="5926"/>
                    <a:pt x="3749" y="5882"/>
                    <a:pt x="3729" y="5833"/>
                  </a:cubicBezTo>
                  <a:cubicBezTo>
                    <a:pt x="3690" y="5735"/>
                    <a:pt x="3680" y="5634"/>
                    <a:pt x="3747" y="5543"/>
                  </a:cubicBezTo>
                  <a:cubicBezTo>
                    <a:pt x="3793" y="5482"/>
                    <a:pt x="3868" y="5446"/>
                    <a:pt x="3943" y="5446"/>
                  </a:cubicBezTo>
                  <a:cubicBezTo>
                    <a:pt x="3976" y="5446"/>
                    <a:pt x="4010" y="5453"/>
                    <a:pt x="4040" y="5468"/>
                  </a:cubicBezTo>
                  <a:cubicBezTo>
                    <a:pt x="4053" y="5474"/>
                    <a:pt x="4067" y="5477"/>
                    <a:pt x="4080" y="5477"/>
                  </a:cubicBezTo>
                  <a:cubicBezTo>
                    <a:pt x="4124" y="5477"/>
                    <a:pt x="4166" y="5448"/>
                    <a:pt x="4163" y="5397"/>
                  </a:cubicBezTo>
                  <a:cubicBezTo>
                    <a:pt x="4155" y="5271"/>
                    <a:pt x="4252" y="5140"/>
                    <a:pt x="4369" y="5140"/>
                  </a:cubicBezTo>
                  <a:cubicBezTo>
                    <a:pt x="4408" y="5140"/>
                    <a:pt x="4450" y="5155"/>
                    <a:pt x="4490" y="5188"/>
                  </a:cubicBezTo>
                  <a:cubicBezTo>
                    <a:pt x="4508" y="5202"/>
                    <a:pt x="4532" y="5210"/>
                    <a:pt x="4555" y="5210"/>
                  </a:cubicBezTo>
                  <a:cubicBezTo>
                    <a:pt x="4590" y="5210"/>
                    <a:pt x="4623" y="5192"/>
                    <a:pt x="4631" y="5151"/>
                  </a:cubicBezTo>
                  <a:cubicBezTo>
                    <a:pt x="4657" y="5013"/>
                    <a:pt x="4756" y="4938"/>
                    <a:pt x="4861" y="4938"/>
                  </a:cubicBezTo>
                  <a:cubicBezTo>
                    <a:pt x="4932" y="4938"/>
                    <a:pt x="5006" y="4972"/>
                    <a:pt x="5063" y="5046"/>
                  </a:cubicBezTo>
                  <a:cubicBezTo>
                    <a:pt x="5082" y="5071"/>
                    <a:pt x="5111" y="5086"/>
                    <a:pt x="5138" y="5086"/>
                  </a:cubicBezTo>
                  <a:cubicBezTo>
                    <a:pt x="5163" y="5086"/>
                    <a:pt x="5187" y="5074"/>
                    <a:pt x="5204" y="5046"/>
                  </a:cubicBezTo>
                  <a:cubicBezTo>
                    <a:pt x="5254" y="4962"/>
                    <a:pt x="5331" y="4925"/>
                    <a:pt x="5407" y="4925"/>
                  </a:cubicBezTo>
                  <a:close/>
                  <a:moveTo>
                    <a:pt x="6709" y="5524"/>
                  </a:moveTo>
                  <a:cubicBezTo>
                    <a:pt x="6736" y="6067"/>
                    <a:pt x="6764" y="6614"/>
                    <a:pt x="6752" y="7156"/>
                  </a:cubicBezTo>
                  <a:cubicBezTo>
                    <a:pt x="6694" y="7152"/>
                    <a:pt x="6634" y="7150"/>
                    <a:pt x="6574" y="7150"/>
                  </a:cubicBezTo>
                  <a:cubicBezTo>
                    <a:pt x="6445" y="7152"/>
                    <a:pt x="6319" y="7171"/>
                    <a:pt x="6196" y="7201"/>
                  </a:cubicBezTo>
                  <a:cubicBezTo>
                    <a:pt x="6188" y="6813"/>
                    <a:pt x="6063" y="6422"/>
                    <a:pt x="6107" y="6032"/>
                  </a:cubicBezTo>
                  <a:cubicBezTo>
                    <a:pt x="6124" y="5864"/>
                    <a:pt x="6221" y="5745"/>
                    <a:pt x="6342" y="5637"/>
                  </a:cubicBezTo>
                  <a:cubicBezTo>
                    <a:pt x="6367" y="5616"/>
                    <a:pt x="6393" y="5598"/>
                    <a:pt x="6422" y="5584"/>
                  </a:cubicBezTo>
                  <a:cubicBezTo>
                    <a:pt x="6509" y="5540"/>
                    <a:pt x="6612" y="5525"/>
                    <a:pt x="6709" y="5524"/>
                  </a:cubicBezTo>
                  <a:close/>
                  <a:moveTo>
                    <a:pt x="5936" y="6071"/>
                  </a:moveTo>
                  <a:lnTo>
                    <a:pt x="5936" y="6071"/>
                  </a:lnTo>
                  <a:cubicBezTo>
                    <a:pt x="5924" y="6229"/>
                    <a:pt x="5945" y="6397"/>
                    <a:pt x="5959" y="6551"/>
                  </a:cubicBezTo>
                  <a:cubicBezTo>
                    <a:pt x="5978" y="6776"/>
                    <a:pt x="5993" y="7021"/>
                    <a:pt x="6068" y="7239"/>
                  </a:cubicBezTo>
                  <a:cubicBezTo>
                    <a:pt x="6026" y="7251"/>
                    <a:pt x="5987" y="7266"/>
                    <a:pt x="5946" y="7282"/>
                  </a:cubicBezTo>
                  <a:cubicBezTo>
                    <a:pt x="5940" y="7236"/>
                    <a:pt x="5914" y="7194"/>
                    <a:pt x="5901" y="7147"/>
                  </a:cubicBezTo>
                  <a:cubicBezTo>
                    <a:pt x="5880" y="7071"/>
                    <a:pt x="5873" y="6991"/>
                    <a:pt x="5868" y="6912"/>
                  </a:cubicBezTo>
                  <a:cubicBezTo>
                    <a:pt x="5856" y="6740"/>
                    <a:pt x="5849" y="6567"/>
                    <a:pt x="5867" y="6395"/>
                  </a:cubicBezTo>
                  <a:cubicBezTo>
                    <a:pt x="5879" y="6288"/>
                    <a:pt x="5901" y="6176"/>
                    <a:pt x="5936" y="6071"/>
                  </a:cubicBezTo>
                  <a:close/>
                  <a:moveTo>
                    <a:pt x="10613" y="4084"/>
                  </a:moveTo>
                  <a:cubicBezTo>
                    <a:pt x="10639" y="4084"/>
                    <a:pt x="10664" y="4085"/>
                    <a:pt x="10690" y="4088"/>
                  </a:cubicBezTo>
                  <a:cubicBezTo>
                    <a:pt x="10999" y="4127"/>
                    <a:pt x="11156" y="4480"/>
                    <a:pt x="11247" y="4736"/>
                  </a:cubicBezTo>
                  <a:cubicBezTo>
                    <a:pt x="11357" y="5040"/>
                    <a:pt x="11440" y="5356"/>
                    <a:pt x="11523" y="5667"/>
                  </a:cubicBezTo>
                  <a:cubicBezTo>
                    <a:pt x="11598" y="5944"/>
                    <a:pt x="11652" y="6227"/>
                    <a:pt x="11721" y="6505"/>
                  </a:cubicBezTo>
                  <a:cubicBezTo>
                    <a:pt x="11728" y="6547"/>
                    <a:pt x="11736" y="6589"/>
                    <a:pt x="11744" y="6629"/>
                  </a:cubicBezTo>
                  <a:cubicBezTo>
                    <a:pt x="11754" y="6683"/>
                    <a:pt x="11761" y="6740"/>
                    <a:pt x="11773" y="6793"/>
                  </a:cubicBezTo>
                  <a:cubicBezTo>
                    <a:pt x="11684" y="6845"/>
                    <a:pt x="11595" y="6901"/>
                    <a:pt x="11512" y="6965"/>
                  </a:cubicBezTo>
                  <a:cubicBezTo>
                    <a:pt x="11369" y="7076"/>
                    <a:pt x="11226" y="7206"/>
                    <a:pt x="11106" y="7350"/>
                  </a:cubicBezTo>
                  <a:cubicBezTo>
                    <a:pt x="10930" y="6844"/>
                    <a:pt x="10750" y="6340"/>
                    <a:pt x="10565" y="5839"/>
                  </a:cubicBezTo>
                  <a:cubicBezTo>
                    <a:pt x="10386" y="5355"/>
                    <a:pt x="10211" y="4843"/>
                    <a:pt x="9909" y="4418"/>
                  </a:cubicBezTo>
                  <a:lnTo>
                    <a:pt x="9893" y="4400"/>
                  </a:lnTo>
                  <a:cubicBezTo>
                    <a:pt x="10091" y="4239"/>
                    <a:pt x="10352" y="4084"/>
                    <a:pt x="10613" y="4084"/>
                  </a:cubicBezTo>
                  <a:close/>
                  <a:moveTo>
                    <a:pt x="5733" y="6261"/>
                  </a:moveTo>
                  <a:cubicBezTo>
                    <a:pt x="5725" y="6287"/>
                    <a:pt x="5720" y="6316"/>
                    <a:pt x="5715" y="6342"/>
                  </a:cubicBezTo>
                  <a:cubicBezTo>
                    <a:pt x="5706" y="6399"/>
                    <a:pt x="5700" y="6454"/>
                    <a:pt x="5696" y="6512"/>
                  </a:cubicBezTo>
                  <a:cubicBezTo>
                    <a:pt x="5421" y="6593"/>
                    <a:pt x="5160" y="6734"/>
                    <a:pt x="4920" y="6890"/>
                  </a:cubicBezTo>
                  <a:cubicBezTo>
                    <a:pt x="4800" y="6968"/>
                    <a:pt x="4685" y="7056"/>
                    <a:pt x="4581" y="7156"/>
                  </a:cubicBezTo>
                  <a:cubicBezTo>
                    <a:pt x="4525" y="7208"/>
                    <a:pt x="4405" y="7314"/>
                    <a:pt x="4383" y="7409"/>
                  </a:cubicBezTo>
                  <a:cubicBezTo>
                    <a:pt x="4300" y="7374"/>
                    <a:pt x="4213" y="7344"/>
                    <a:pt x="4128" y="7322"/>
                  </a:cubicBezTo>
                  <a:cubicBezTo>
                    <a:pt x="4399" y="7121"/>
                    <a:pt x="4635" y="6876"/>
                    <a:pt x="4911" y="6681"/>
                  </a:cubicBezTo>
                  <a:cubicBezTo>
                    <a:pt x="5056" y="6578"/>
                    <a:pt x="5208" y="6486"/>
                    <a:pt x="5367" y="6410"/>
                  </a:cubicBezTo>
                  <a:cubicBezTo>
                    <a:pt x="5451" y="6369"/>
                    <a:pt x="5535" y="6334"/>
                    <a:pt x="5622" y="6306"/>
                  </a:cubicBezTo>
                  <a:cubicBezTo>
                    <a:pt x="5661" y="6292"/>
                    <a:pt x="5697" y="6277"/>
                    <a:pt x="5733" y="6261"/>
                  </a:cubicBezTo>
                  <a:close/>
                  <a:moveTo>
                    <a:pt x="5693" y="6631"/>
                  </a:moveTo>
                  <a:cubicBezTo>
                    <a:pt x="5691" y="6729"/>
                    <a:pt x="5695" y="6828"/>
                    <a:pt x="5704" y="6926"/>
                  </a:cubicBezTo>
                  <a:cubicBezTo>
                    <a:pt x="5706" y="7004"/>
                    <a:pt x="5706" y="7150"/>
                    <a:pt x="5745" y="7258"/>
                  </a:cubicBezTo>
                  <a:cubicBezTo>
                    <a:pt x="5758" y="7293"/>
                    <a:pt x="5774" y="7324"/>
                    <a:pt x="5797" y="7348"/>
                  </a:cubicBezTo>
                  <a:cubicBezTo>
                    <a:pt x="5741" y="7375"/>
                    <a:pt x="5685" y="7405"/>
                    <a:pt x="5630" y="7438"/>
                  </a:cubicBezTo>
                  <a:cubicBezTo>
                    <a:pt x="5505" y="7510"/>
                    <a:pt x="5387" y="7595"/>
                    <a:pt x="5277" y="7688"/>
                  </a:cubicBezTo>
                  <a:cubicBezTo>
                    <a:pt x="5254" y="7706"/>
                    <a:pt x="5232" y="7725"/>
                    <a:pt x="5211" y="7744"/>
                  </a:cubicBezTo>
                  <a:cubicBezTo>
                    <a:pt x="5181" y="7771"/>
                    <a:pt x="5153" y="7798"/>
                    <a:pt x="5127" y="7827"/>
                  </a:cubicBezTo>
                  <a:cubicBezTo>
                    <a:pt x="5090" y="7865"/>
                    <a:pt x="5056" y="7903"/>
                    <a:pt x="5025" y="7946"/>
                  </a:cubicBezTo>
                  <a:cubicBezTo>
                    <a:pt x="4946" y="7753"/>
                    <a:pt x="4756" y="7609"/>
                    <a:pt x="4577" y="7506"/>
                  </a:cubicBezTo>
                  <a:cubicBezTo>
                    <a:pt x="4554" y="7494"/>
                    <a:pt x="4530" y="7482"/>
                    <a:pt x="4507" y="7469"/>
                  </a:cubicBezTo>
                  <a:cubicBezTo>
                    <a:pt x="4528" y="7442"/>
                    <a:pt x="4542" y="7407"/>
                    <a:pt x="4564" y="7380"/>
                  </a:cubicBezTo>
                  <a:cubicBezTo>
                    <a:pt x="4605" y="7331"/>
                    <a:pt x="4652" y="7286"/>
                    <a:pt x="4700" y="7243"/>
                  </a:cubicBezTo>
                  <a:cubicBezTo>
                    <a:pt x="4717" y="7227"/>
                    <a:pt x="4736" y="7209"/>
                    <a:pt x="4756" y="7196"/>
                  </a:cubicBezTo>
                  <a:cubicBezTo>
                    <a:pt x="4789" y="7166"/>
                    <a:pt x="4826" y="7137"/>
                    <a:pt x="4861" y="7111"/>
                  </a:cubicBezTo>
                  <a:lnTo>
                    <a:pt x="4862" y="7111"/>
                  </a:lnTo>
                  <a:cubicBezTo>
                    <a:pt x="4918" y="7069"/>
                    <a:pt x="4975" y="7030"/>
                    <a:pt x="5033" y="6993"/>
                  </a:cubicBezTo>
                  <a:cubicBezTo>
                    <a:pt x="5086" y="6958"/>
                    <a:pt x="5141" y="6927"/>
                    <a:pt x="5196" y="6897"/>
                  </a:cubicBezTo>
                  <a:cubicBezTo>
                    <a:pt x="5240" y="6874"/>
                    <a:pt x="5283" y="6852"/>
                    <a:pt x="5326" y="6829"/>
                  </a:cubicBezTo>
                  <a:cubicBezTo>
                    <a:pt x="5449" y="6766"/>
                    <a:pt x="5574" y="6704"/>
                    <a:pt x="5693" y="6631"/>
                  </a:cubicBezTo>
                  <a:close/>
                  <a:moveTo>
                    <a:pt x="9265" y="4247"/>
                  </a:moveTo>
                  <a:cubicBezTo>
                    <a:pt x="9299" y="4247"/>
                    <a:pt x="9333" y="4248"/>
                    <a:pt x="9365" y="4251"/>
                  </a:cubicBezTo>
                  <a:cubicBezTo>
                    <a:pt x="9594" y="4267"/>
                    <a:pt x="9720" y="4486"/>
                    <a:pt x="9823" y="4667"/>
                  </a:cubicBezTo>
                  <a:cubicBezTo>
                    <a:pt x="10049" y="5071"/>
                    <a:pt x="10205" y="5506"/>
                    <a:pt x="10365" y="5939"/>
                  </a:cubicBezTo>
                  <a:cubicBezTo>
                    <a:pt x="10556" y="6458"/>
                    <a:pt x="10742" y="6978"/>
                    <a:pt x="10922" y="7500"/>
                  </a:cubicBezTo>
                  <a:cubicBezTo>
                    <a:pt x="10930" y="7524"/>
                    <a:pt x="10943" y="7541"/>
                    <a:pt x="10959" y="7552"/>
                  </a:cubicBezTo>
                  <a:cubicBezTo>
                    <a:pt x="10871" y="7693"/>
                    <a:pt x="10807" y="7845"/>
                    <a:pt x="10778" y="8006"/>
                  </a:cubicBezTo>
                  <a:cubicBezTo>
                    <a:pt x="10346" y="7479"/>
                    <a:pt x="9830" y="7025"/>
                    <a:pt x="9247" y="6680"/>
                  </a:cubicBezTo>
                  <a:cubicBezTo>
                    <a:pt x="9147" y="6469"/>
                    <a:pt x="9016" y="6269"/>
                    <a:pt x="8904" y="6064"/>
                  </a:cubicBezTo>
                  <a:cubicBezTo>
                    <a:pt x="8797" y="5868"/>
                    <a:pt x="8683" y="5675"/>
                    <a:pt x="8575" y="5479"/>
                  </a:cubicBezTo>
                  <a:cubicBezTo>
                    <a:pt x="8388" y="5144"/>
                    <a:pt x="8208" y="4598"/>
                    <a:pt x="8659" y="4377"/>
                  </a:cubicBezTo>
                  <a:cubicBezTo>
                    <a:pt x="8837" y="4290"/>
                    <a:pt x="9061" y="4247"/>
                    <a:pt x="9265" y="4247"/>
                  </a:cubicBezTo>
                  <a:close/>
                  <a:moveTo>
                    <a:pt x="16683" y="4692"/>
                  </a:moveTo>
                  <a:cubicBezTo>
                    <a:pt x="17160" y="4692"/>
                    <a:pt x="17632" y="4836"/>
                    <a:pt x="18016" y="5146"/>
                  </a:cubicBezTo>
                  <a:cubicBezTo>
                    <a:pt x="18219" y="5312"/>
                    <a:pt x="18391" y="5512"/>
                    <a:pt x="18547" y="5722"/>
                  </a:cubicBezTo>
                  <a:cubicBezTo>
                    <a:pt x="18698" y="5922"/>
                    <a:pt x="18878" y="6136"/>
                    <a:pt x="18888" y="6399"/>
                  </a:cubicBezTo>
                  <a:cubicBezTo>
                    <a:pt x="18888" y="6405"/>
                    <a:pt x="18891" y="6412"/>
                    <a:pt x="18891" y="6418"/>
                  </a:cubicBezTo>
                  <a:cubicBezTo>
                    <a:pt x="18582" y="6608"/>
                    <a:pt x="18281" y="6813"/>
                    <a:pt x="17973" y="7004"/>
                  </a:cubicBezTo>
                  <a:cubicBezTo>
                    <a:pt x="17712" y="7167"/>
                    <a:pt x="17448" y="7327"/>
                    <a:pt x="17186" y="7485"/>
                  </a:cubicBezTo>
                  <a:cubicBezTo>
                    <a:pt x="17151" y="7506"/>
                    <a:pt x="17118" y="7527"/>
                    <a:pt x="17084" y="7547"/>
                  </a:cubicBezTo>
                  <a:cubicBezTo>
                    <a:pt x="16886" y="7667"/>
                    <a:pt x="16687" y="7785"/>
                    <a:pt x="16486" y="7901"/>
                  </a:cubicBezTo>
                  <a:cubicBezTo>
                    <a:pt x="16453" y="7921"/>
                    <a:pt x="16421" y="7941"/>
                    <a:pt x="16389" y="7958"/>
                  </a:cubicBezTo>
                  <a:cubicBezTo>
                    <a:pt x="16256" y="8036"/>
                    <a:pt x="16121" y="8115"/>
                    <a:pt x="15986" y="8189"/>
                  </a:cubicBezTo>
                  <a:cubicBezTo>
                    <a:pt x="15853" y="8267"/>
                    <a:pt x="15717" y="8344"/>
                    <a:pt x="15583" y="8420"/>
                  </a:cubicBezTo>
                  <a:cubicBezTo>
                    <a:pt x="15488" y="7987"/>
                    <a:pt x="15363" y="7567"/>
                    <a:pt x="15051" y="7239"/>
                  </a:cubicBezTo>
                  <a:cubicBezTo>
                    <a:pt x="14798" y="6974"/>
                    <a:pt x="14476" y="6772"/>
                    <a:pt x="14135" y="6636"/>
                  </a:cubicBezTo>
                  <a:cubicBezTo>
                    <a:pt x="14169" y="6561"/>
                    <a:pt x="14204" y="6486"/>
                    <a:pt x="14240" y="6412"/>
                  </a:cubicBezTo>
                  <a:cubicBezTo>
                    <a:pt x="14256" y="6378"/>
                    <a:pt x="14273" y="6345"/>
                    <a:pt x="14290" y="6312"/>
                  </a:cubicBezTo>
                  <a:cubicBezTo>
                    <a:pt x="14312" y="6265"/>
                    <a:pt x="14337" y="6219"/>
                    <a:pt x="14361" y="6175"/>
                  </a:cubicBezTo>
                  <a:cubicBezTo>
                    <a:pt x="14372" y="6154"/>
                    <a:pt x="14382" y="6134"/>
                    <a:pt x="14396" y="6114"/>
                  </a:cubicBezTo>
                  <a:cubicBezTo>
                    <a:pt x="14413" y="6082"/>
                    <a:pt x="14432" y="6050"/>
                    <a:pt x="14452" y="6017"/>
                  </a:cubicBezTo>
                  <a:cubicBezTo>
                    <a:pt x="14464" y="5994"/>
                    <a:pt x="14479" y="5970"/>
                    <a:pt x="14494" y="5948"/>
                  </a:cubicBezTo>
                  <a:cubicBezTo>
                    <a:pt x="14501" y="5936"/>
                    <a:pt x="14509" y="5923"/>
                    <a:pt x="14517" y="5912"/>
                  </a:cubicBezTo>
                  <a:cubicBezTo>
                    <a:pt x="14532" y="5890"/>
                    <a:pt x="14547" y="5868"/>
                    <a:pt x="14562" y="5845"/>
                  </a:cubicBezTo>
                  <a:cubicBezTo>
                    <a:pt x="14583" y="5814"/>
                    <a:pt x="14605" y="5785"/>
                    <a:pt x="14629" y="5754"/>
                  </a:cubicBezTo>
                  <a:cubicBezTo>
                    <a:pt x="14655" y="5718"/>
                    <a:pt x="14681" y="5683"/>
                    <a:pt x="14709" y="5649"/>
                  </a:cubicBezTo>
                  <a:cubicBezTo>
                    <a:pt x="14931" y="5384"/>
                    <a:pt x="15192" y="5163"/>
                    <a:pt x="15494" y="4998"/>
                  </a:cubicBezTo>
                  <a:cubicBezTo>
                    <a:pt x="15857" y="4799"/>
                    <a:pt x="16271" y="4692"/>
                    <a:pt x="16683" y="4692"/>
                  </a:cubicBezTo>
                  <a:close/>
                  <a:moveTo>
                    <a:pt x="3798" y="7436"/>
                  </a:moveTo>
                  <a:cubicBezTo>
                    <a:pt x="3961" y="7436"/>
                    <a:pt x="4130" y="7479"/>
                    <a:pt x="4259" y="7530"/>
                  </a:cubicBezTo>
                  <a:cubicBezTo>
                    <a:pt x="4519" y="7634"/>
                    <a:pt x="4822" y="7819"/>
                    <a:pt x="4925" y="8095"/>
                  </a:cubicBezTo>
                  <a:cubicBezTo>
                    <a:pt x="4858" y="8209"/>
                    <a:pt x="4810" y="8331"/>
                    <a:pt x="4779" y="8457"/>
                  </a:cubicBezTo>
                  <a:cubicBezTo>
                    <a:pt x="4426" y="8410"/>
                    <a:pt x="4077" y="8339"/>
                    <a:pt x="3733" y="8246"/>
                  </a:cubicBezTo>
                  <a:cubicBezTo>
                    <a:pt x="3644" y="8222"/>
                    <a:pt x="3554" y="8197"/>
                    <a:pt x="3466" y="8166"/>
                  </a:cubicBezTo>
                  <a:cubicBezTo>
                    <a:pt x="3431" y="8155"/>
                    <a:pt x="3399" y="8144"/>
                    <a:pt x="3366" y="8131"/>
                  </a:cubicBezTo>
                  <a:cubicBezTo>
                    <a:pt x="3335" y="8121"/>
                    <a:pt x="3254" y="8107"/>
                    <a:pt x="3233" y="8083"/>
                  </a:cubicBezTo>
                  <a:cubicBezTo>
                    <a:pt x="3191" y="8036"/>
                    <a:pt x="3235" y="7912"/>
                    <a:pt x="3248" y="7855"/>
                  </a:cubicBezTo>
                  <a:cubicBezTo>
                    <a:pt x="3267" y="7779"/>
                    <a:pt x="3294" y="7703"/>
                    <a:pt x="3340" y="7639"/>
                  </a:cubicBezTo>
                  <a:cubicBezTo>
                    <a:pt x="3443" y="7489"/>
                    <a:pt x="3616" y="7436"/>
                    <a:pt x="3798" y="7436"/>
                  </a:cubicBezTo>
                  <a:close/>
                  <a:moveTo>
                    <a:pt x="3224" y="8260"/>
                  </a:moveTo>
                  <a:lnTo>
                    <a:pt x="3224" y="8260"/>
                  </a:lnTo>
                  <a:cubicBezTo>
                    <a:pt x="3264" y="8274"/>
                    <a:pt x="3303" y="8282"/>
                    <a:pt x="3337" y="8294"/>
                  </a:cubicBezTo>
                  <a:cubicBezTo>
                    <a:pt x="3426" y="8323"/>
                    <a:pt x="3517" y="8351"/>
                    <a:pt x="3605" y="8379"/>
                  </a:cubicBezTo>
                  <a:cubicBezTo>
                    <a:pt x="3977" y="8496"/>
                    <a:pt x="4358" y="8584"/>
                    <a:pt x="4743" y="8646"/>
                  </a:cubicBezTo>
                  <a:cubicBezTo>
                    <a:pt x="4738" y="8696"/>
                    <a:pt x="4737" y="8746"/>
                    <a:pt x="4737" y="8796"/>
                  </a:cubicBezTo>
                  <a:cubicBezTo>
                    <a:pt x="4607" y="8740"/>
                    <a:pt x="4460" y="8707"/>
                    <a:pt x="4327" y="8674"/>
                  </a:cubicBezTo>
                  <a:cubicBezTo>
                    <a:pt x="4154" y="8632"/>
                    <a:pt x="3977" y="8603"/>
                    <a:pt x="3799" y="8584"/>
                  </a:cubicBezTo>
                  <a:cubicBezTo>
                    <a:pt x="3717" y="8577"/>
                    <a:pt x="3632" y="8578"/>
                    <a:pt x="3550" y="8563"/>
                  </a:cubicBezTo>
                  <a:cubicBezTo>
                    <a:pt x="3463" y="8548"/>
                    <a:pt x="3403" y="8497"/>
                    <a:pt x="3346" y="8435"/>
                  </a:cubicBezTo>
                  <a:cubicBezTo>
                    <a:pt x="3299" y="8384"/>
                    <a:pt x="3256" y="8324"/>
                    <a:pt x="3224" y="8260"/>
                  </a:cubicBezTo>
                  <a:close/>
                  <a:moveTo>
                    <a:pt x="2830" y="6475"/>
                  </a:moveTo>
                  <a:cubicBezTo>
                    <a:pt x="2838" y="6475"/>
                    <a:pt x="2847" y="6475"/>
                    <a:pt x="2856" y="6476"/>
                  </a:cubicBezTo>
                  <a:cubicBezTo>
                    <a:pt x="2970" y="6490"/>
                    <a:pt x="3048" y="6589"/>
                    <a:pt x="3067" y="6695"/>
                  </a:cubicBezTo>
                  <a:cubicBezTo>
                    <a:pt x="3075" y="6738"/>
                    <a:pt x="3119" y="6763"/>
                    <a:pt x="3161" y="6763"/>
                  </a:cubicBezTo>
                  <a:cubicBezTo>
                    <a:pt x="3169" y="6763"/>
                    <a:pt x="3176" y="6762"/>
                    <a:pt x="3183" y="6761"/>
                  </a:cubicBezTo>
                  <a:cubicBezTo>
                    <a:pt x="3287" y="6735"/>
                    <a:pt x="3392" y="6648"/>
                    <a:pt x="3498" y="6643"/>
                  </a:cubicBezTo>
                  <a:cubicBezTo>
                    <a:pt x="3500" y="6643"/>
                    <a:pt x="3502" y="6643"/>
                    <a:pt x="3504" y="6643"/>
                  </a:cubicBezTo>
                  <a:cubicBezTo>
                    <a:pt x="3625" y="6643"/>
                    <a:pt x="3608" y="6811"/>
                    <a:pt x="3622" y="6896"/>
                  </a:cubicBezTo>
                  <a:cubicBezTo>
                    <a:pt x="3628" y="6941"/>
                    <a:pt x="3663" y="6961"/>
                    <a:pt x="3700" y="6961"/>
                  </a:cubicBezTo>
                  <a:cubicBezTo>
                    <a:pt x="3735" y="6961"/>
                    <a:pt x="3771" y="6944"/>
                    <a:pt x="3790" y="6917"/>
                  </a:cubicBezTo>
                  <a:cubicBezTo>
                    <a:pt x="3829" y="6863"/>
                    <a:pt x="3879" y="6841"/>
                    <a:pt x="3929" y="6841"/>
                  </a:cubicBezTo>
                  <a:cubicBezTo>
                    <a:pt x="4043" y="6841"/>
                    <a:pt x="4161" y="6955"/>
                    <a:pt x="4165" y="7074"/>
                  </a:cubicBezTo>
                  <a:cubicBezTo>
                    <a:pt x="4165" y="7075"/>
                    <a:pt x="4167" y="7077"/>
                    <a:pt x="4167" y="7078"/>
                  </a:cubicBezTo>
                  <a:cubicBezTo>
                    <a:pt x="4108" y="7147"/>
                    <a:pt x="4054" y="7219"/>
                    <a:pt x="4006" y="7294"/>
                  </a:cubicBezTo>
                  <a:cubicBezTo>
                    <a:pt x="3948" y="7286"/>
                    <a:pt x="3890" y="7281"/>
                    <a:pt x="3832" y="7281"/>
                  </a:cubicBezTo>
                  <a:cubicBezTo>
                    <a:pt x="3778" y="7281"/>
                    <a:pt x="3724" y="7285"/>
                    <a:pt x="3669" y="7294"/>
                  </a:cubicBezTo>
                  <a:cubicBezTo>
                    <a:pt x="3525" y="7318"/>
                    <a:pt x="3379" y="7374"/>
                    <a:pt x="3274" y="7476"/>
                  </a:cubicBezTo>
                  <a:cubicBezTo>
                    <a:pt x="3171" y="7577"/>
                    <a:pt x="3117" y="7715"/>
                    <a:pt x="3084" y="7851"/>
                  </a:cubicBezTo>
                  <a:cubicBezTo>
                    <a:pt x="3061" y="7948"/>
                    <a:pt x="3019" y="8087"/>
                    <a:pt x="3082" y="8175"/>
                  </a:cubicBezTo>
                  <a:cubicBezTo>
                    <a:pt x="3090" y="8245"/>
                    <a:pt x="3112" y="8316"/>
                    <a:pt x="3144" y="8383"/>
                  </a:cubicBezTo>
                  <a:cubicBezTo>
                    <a:pt x="3072" y="8462"/>
                    <a:pt x="3008" y="8547"/>
                    <a:pt x="2951" y="8636"/>
                  </a:cubicBezTo>
                  <a:cubicBezTo>
                    <a:pt x="2898" y="8600"/>
                    <a:pt x="2830" y="8576"/>
                    <a:pt x="2778" y="8573"/>
                  </a:cubicBezTo>
                  <a:cubicBezTo>
                    <a:pt x="2773" y="8572"/>
                    <a:pt x="2767" y="8572"/>
                    <a:pt x="2762" y="8572"/>
                  </a:cubicBezTo>
                  <a:cubicBezTo>
                    <a:pt x="2651" y="8572"/>
                    <a:pt x="2560" y="8632"/>
                    <a:pt x="2488" y="8711"/>
                  </a:cubicBezTo>
                  <a:cubicBezTo>
                    <a:pt x="2431" y="8645"/>
                    <a:pt x="2355" y="8601"/>
                    <a:pt x="2264" y="8601"/>
                  </a:cubicBezTo>
                  <a:cubicBezTo>
                    <a:pt x="2250" y="8601"/>
                    <a:pt x="2236" y="8602"/>
                    <a:pt x="2222" y="8604"/>
                  </a:cubicBezTo>
                  <a:cubicBezTo>
                    <a:pt x="2101" y="8621"/>
                    <a:pt x="2038" y="8704"/>
                    <a:pt x="2008" y="8805"/>
                  </a:cubicBezTo>
                  <a:cubicBezTo>
                    <a:pt x="1949" y="8776"/>
                    <a:pt x="1884" y="8762"/>
                    <a:pt x="1819" y="8762"/>
                  </a:cubicBezTo>
                  <a:cubicBezTo>
                    <a:pt x="1747" y="8762"/>
                    <a:pt x="1676" y="8780"/>
                    <a:pt x="1614" y="8817"/>
                  </a:cubicBezTo>
                  <a:cubicBezTo>
                    <a:pt x="1562" y="8849"/>
                    <a:pt x="1520" y="8894"/>
                    <a:pt x="1487" y="8943"/>
                  </a:cubicBezTo>
                  <a:cubicBezTo>
                    <a:pt x="1361" y="8889"/>
                    <a:pt x="1260" y="8777"/>
                    <a:pt x="1254" y="8635"/>
                  </a:cubicBezTo>
                  <a:cubicBezTo>
                    <a:pt x="1249" y="8561"/>
                    <a:pt x="1269" y="8488"/>
                    <a:pt x="1312" y="8428"/>
                  </a:cubicBezTo>
                  <a:cubicBezTo>
                    <a:pt x="1345" y="8384"/>
                    <a:pt x="1394" y="8352"/>
                    <a:pt x="1419" y="8301"/>
                  </a:cubicBezTo>
                  <a:cubicBezTo>
                    <a:pt x="1478" y="8178"/>
                    <a:pt x="1362" y="8102"/>
                    <a:pt x="1311" y="8001"/>
                  </a:cubicBezTo>
                  <a:cubicBezTo>
                    <a:pt x="1236" y="7854"/>
                    <a:pt x="1305" y="7660"/>
                    <a:pt x="1480" y="7660"/>
                  </a:cubicBezTo>
                  <a:cubicBezTo>
                    <a:pt x="1488" y="7660"/>
                    <a:pt x="1497" y="7660"/>
                    <a:pt x="1507" y="7661"/>
                  </a:cubicBezTo>
                  <a:cubicBezTo>
                    <a:pt x="1509" y="7662"/>
                    <a:pt x="1511" y="7662"/>
                    <a:pt x="1513" y="7662"/>
                  </a:cubicBezTo>
                  <a:cubicBezTo>
                    <a:pt x="1574" y="7662"/>
                    <a:pt x="1608" y="7584"/>
                    <a:pt x="1579" y="7535"/>
                  </a:cubicBezTo>
                  <a:cubicBezTo>
                    <a:pt x="1519" y="7433"/>
                    <a:pt x="1463" y="7316"/>
                    <a:pt x="1541" y="7208"/>
                  </a:cubicBezTo>
                  <a:cubicBezTo>
                    <a:pt x="1575" y="7162"/>
                    <a:pt x="1628" y="7126"/>
                    <a:pt x="1685" y="7111"/>
                  </a:cubicBezTo>
                  <a:cubicBezTo>
                    <a:pt x="1732" y="7098"/>
                    <a:pt x="1779" y="7105"/>
                    <a:pt x="1825" y="7092"/>
                  </a:cubicBezTo>
                  <a:cubicBezTo>
                    <a:pt x="1905" y="7066"/>
                    <a:pt x="1915" y="6999"/>
                    <a:pt x="1926" y="6925"/>
                  </a:cubicBezTo>
                  <a:cubicBezTo>
                    <a:pt x="1945" y="6812"/>
                    <a:pt x="1997" y="6671"/>
                    <a:pt x="2116" y="6626"/>
                  </a:cubicBezTo>
                  <a:cubicBezTo>
                    <a:pt x="2141" y="6617"/>
                    <a:pt x="2171" y="6611"/>
                    <a:pt x="2200" y="6611"/>
                  </a:cubicBezTo>
                  <a:cubicBezTo>
                    <a:pt x="2221" y="6611"/>
                    <a:pt x="2243" y="6614"/>
                    <a:pt x="2263" y="6621"/>
                  </a:cubicBezTo>
                  <a:cubicBezTo>
                    <a:pt x="2311" y="6640"/>
                    <a:pt x="2340" y="6687"/>
                    <a:pt x="2389" y="6702"/>
                  </a:cubicBezTo>
                  <a:cubicBezTo>
                    <a:pt x="2404" y="6707"/>
                    <a:pt x="2418" y="6709"/>
                    <a:pt x="2432" y="6709"/>
                  </a:cubicBezTo>
                  <a:cubicBezTo>
                    <a:pt x="2487" y="6709"/>
                    <a:pt x="2534" y="6675"/>
                    <a:pt x="2572" y="6631"/>
                  </a:cubicBezTo>
                  <a:cubicBezTo>
                    <a:pt x="2643" y="6553"/>
                    <a:pt x="2719" y="6475"/>
                    <a:pt x="2830" y="6475"/>
                  </a:cubicBezTo>
                  <a:close/>
                  <a:moveTo>
                    <a:pt x="14171" y="183"/>
                  </a:moveTo>
                  <a:cubicBezTo>
                    <a:pt x="14596" y="183"/>
                    <a:pt x="15021" y="235"/>
                    <a:pt x="15439" y="346"/>
                  </a:cubicBezTo>
                  <a:cubicBezTo>
                    <a:pt x="16642" y="666"/>
                    <a:pt x="17627" y="1475"/>
                    <a:pt x="18540" y="2291"/>
                  </a:cubicBezTo>
                  <a:cubicBezTo>
                    <a:pt x="19584" y="3223"/>
                    <a:pt x="20897" y="4413"/>
                    <a:pt x="21982" y="5298"/>
                  </a:cubicBezTo>
                  <a:cubicBezTo>
                    <a:pt x="22302" y="5561"/>
                    <a:pt x="22624" y="5821"/>
                    <a:pt x="22947" y="6083"/>
                  </a:cubicBezTo>
                  <a:cubicBezTo>
                    <a:pt x="23119" y="6220"/>
                    <a:pt x="23293" y="6359"/>
                    <a:pt x="23467" y="6495"/>
                  </a:cubicBezTo>
                  <a:cubicBezTo>
                    <a:pt x="22964" y="6750"/>
                    <a:pt x="22463" y="7008"/>
                    <a:pt x="21963" y="7269"/>
                  </a:cubicBezTo>
                  <a:cubicBezTo>
                    <a:pt x="21918" y="6645"/>
                    <a:pt x="21474" y="6119"/>
                    <a:pt x="20891" y="5939"/>
                  </a:cubicBezTo>
                  <a:cubicBezTo>
                    <a:pt x="20968" y="5764"/>
                    <a:pt x="21022" y="5567"/>
                    <a:pt x="20979" y="5377"/>
                  </a:cubicBezTo>
                  <a:cubicBezTo>
                    <a:pt x="20933" y="5186"/>
                    <a:pt x="20790" y="5057"/>
                    <a:pt x="20606" y="5002"/>
                  </a:cubicBezTo>
                  <a:cubicBezTo>
                    <a:pt x="20521" y="4976"/>
                    <a:pt x="20431" y="4967"/>
                    <a:pt x="20342" y="4963"/>
                  </a:cubicBezTo>
                  <a:cubicBezTo>
                    <a:pt x="20329" y="4962"/>
                    <a:pt x="20316" y="4962"/>
                    <a:pt x="20302" y="4962"/>
                  </a:cubicBezTo>
                  <a:cubicBezTo>
                    <a:pt x="20266" y="4962"/>
                    <a:pt x="20225" y="4964"/>
                    <a:pt x="20185" y="4964"/>
                  </a:cubicBezTo>
                  <a:cubicBezTo>
                    <a:pt x="20107" y="4964"/>
                    <a:pt x="20028" y="4958"/>
                    <a:pt x="19972" y="4928"/>
                  </a:cubicBezTo>
                  <a:cubicBezTo>
                    <a:pt x="19902" y="4889"/>
                    <a:pt x="19959" y="4746"/>
                    <a:pt x="19946" y="4674"/>
                  </a:cubicBezTo>
                  <a:cubicBezTo>
                    <a:pt x="19929" y="4587"/>
                    <a:pt x="19874" y="4512"/>
                    <a:pt x="19802" y="4464"/>
                  </a:cubicBezTo>
                  <a:cubicBezTo>
                    <a:pt x="19734" y="4417"/>
                    <a:pt x="19655" y="4391"/>
                    <a:pt x="19574" y="4381"/>
                  </a:cubicBezTo>
                  <a:cubicBezTo>
                    <a:pt x="19538" y="4376"/>
                    <a:pt x="19500" y="4376"/>
                    <a:pt x="19461" y="4376"/>
                  </a:cubicBezTo>
                  <a:cubicBezTo>
                    <a:pt x="19449" y="4376"/>
                    <a:pt x="19436" y="4376"/>
                    <a:pt x="19424" y="4376"/>
                  </a:cubicBezTo>
                  <a:cubicBezTo>
                    <a:pt x="19347" y="4376"/>
                    <a:pt x="19270" y="4373"/>
                    <a:pt x="19207" y="4342"/>
                  </a:cubicBezTo>
                  <a:cubicBezTo>
                    <a:pt x="19111" y="4297"/>
                    <a:pt x="19178" y="4173"/>
                    <a:pt x="19193" y="4093"/>
                  </a:cubicBezTo>
                  <a:cubicBezTo>
                    <a:pt x="19212" y="3999"/>
                    <a:pt x="19221" y="3901"/>
                    <a:pt x="19189" y="3807"/>
                  </a:cubicBezTo>
                  <a:cubicBezTo>
                    <a:pt x="19125" y="3616"/>
                    <a:pt x="18927" y="3558"/>
                    <a:pt x="18746" y="3558"/>
                  </a:cubicBezTo>
                  <a:cubicBezTo>
                    <a:pt x="18745" y="3558"/>
                    <a:pt x="18743" y="3558"/>
                    <a:pt x="18742" y="3558"/>
                  </a:cubicBezTo>
                  <a:cubicBezTo>
                    <a:pt x="18699" y="3558"/>
                    <a:pt x="18637" y="3567"/>
                    <a:pt x="18577" y="3567"/>
                  </a:cubicBezTo>
                  <a:cubicBezTo>
                    <a:pt x="18516" y="3567"/>
                    <a:pt x="18458" y="3558"/>
                    <a:pt x="18426" y="3521"/>
                  </a:cubicBezTo>
                  <a:cubicBezTo>
                    <a:pt x="18381" y="3469"/>
                    <a:pt x="18400" y="3359"/>
                    <a:pt x="18395" y="3294"/>
                  </a:cubicBezTo>
                  <a:cubicBezTo>
                    <a:pt x="18378" y="3110"/>
                    <a:pt x="18275" y="2976"/>
                    <a:pt x="18091" y="2976"/>
                  </a:cubicBezTo>
                  <a:cubicBezTo>
                    <a:pt x="18075" y="2976"/>
                    <a:pt x="18059" y="2977"/>
                    <a:pt x="18042" y="2979"/>
                  </a:cubicBezTo>
                  <a:cubicBezTo>
                    <a:pt x="17947" y="2991"/>
                    <a:pt x="17861" y="3021"/>
                    <a:pt x="17770" y="3026"/>
                  </a:cubicBezTo>
                  <a:cubicBezTo>
                    <a:pt x="17759" y="3022"/>
                    <a:pt x="17747" y="3020"/>
                    <a:pt x="17733" y="3020"/>
                  </a:cubicBezTo>
                  <a:cubicBezTo>
                    <a:pt x="17729" y="3020"/>
                    <a:pt x="17724" y="3020"/>
                    <a:pt x="17720" y="3020"/>
                  </a:cubicBezTo>
                  <a:cubicBezTo>
                    <a:pt x="17646" y="3020"/>
                    <a:pt x="17568" y="3004"/>
                    <a:pt x="17497" y="2970"/>
                  </a:cubicBezTo>
                  <a:cubicBezTo>
                    <a:pt x="17496" y="2970"/>
                    <a:pt x="17496" y="2969"/>
                    <a:pt x="17495" y="2969"/>
                  </a:cubicBezTo>
                  <a:cubicBezTo>
                    <a:pt x="17422" y="2933"/>
                    <a:pt x="17362" y="2877"/>
                    <a:pt x="17333" y="2801"/>
                  </a:cubicBezTo>
                  <a:cubicBezTo>
                    <a:pt x="17287" y="2672"/>
                    <a:pt x="17245" y="2557"/>
                    <a:pt x="17119" y="2485"/>
                  </a:cubicBezTo>
                  <a:cubicBezTo>
                    <a:pt x="17010" y="2426"/>
                    <a:pt x="16880" y="2421"/>
                    <a:pt x="16758" y="2421"/>
                  </a:cubicBezTo>
                  <a:cubicBezTo>
                    <a:pt x="16733" y="2421"/>
                    <a:pt x="16709" y="2421"/>
                    <a:pt x="16684" y="2421"/>
                  </a:cubicBezTo>
                  <a:cubicBezTo>
                    <a:pt x="16647" y="2421"/>
                    <a:pt x="16610" y="2421"/>
                    <a:pt x="16573" y="2419"/>
                  </a:cubicBezTo>
                  <a:cubicBezTo>
                    <a:pt x="16538" y="2418"/>
                    <a:pt x="16407" y="2418"/>
                    <a:pt x="16385" y="2381"/>
                  </a:cubicBezTo>
                  <a:cubicBezTo>
                    <a:pt x="16366" y="2350"/>
                    <a:pt x="16439" y="2257"/>
                    <a:pt x="16454" y="2226"/>
                  </a:cubicBezTo>
                  <a:cubicBezTo>
                    <a:pt x="16484" y="2168"/>
                    <a:pt x="16507" y="2108"/>
                    <a:pt x="16507" y="2042"/>
                  </a:cubicBezTo>
                  <a:cubicBezTo>
                    <a:pt x="16507" y="1903"/>
                    <a:pt x="16412" y="1778"/>
                    <a:pt x="16293" y="1715"/>
                  </a:cubicBezTo>
                  <a:cubicBezTo>
                    <a:pt x="16217" y="1674"/>
                    <a:pt x="16135" y="1658"/>
                    <a:pt x="16051" y="1658"/>
                  </a:cubicBezTo>
                  <a:cubicBezTo>
                    <a:pt x="15982" y="1658"/>
                    <a:pt x="15913" y="1668"/>
                    <a:pt x="15845" y="1683"/>
                  </a:cubicBezTo>
                  <a:cubicBezTo>
                    <a:pt x="15730" y="1707"/>
                    <a:pt x="15597" y="1764"/>
                    <a:pt x="15472" y="1764"/>
                  </a:cubicBezTo>
                  <a:cubicBezTo>
                    <a:pt x="15430" y="1764"/>
                    <a:pt x="15390" y="1757"/>
                    <a:pt x="15351" y="1742"/>
                  </a:cubicBezTo>
                  <a:cubicBezTo>
                    <a:pt x="15201" y="1683"/>
                    <a:pt x="15356" y="1551"/>
                    <a:pt x="15414" y="1475"/>
                  </a:cubicBezTo>
                  <a:cubicBezTo>
                    <a:pt x="15480" y="1390"/>
                    <a:pt x="15532" y="1291"/>
                    <a:pt x="15494" y="1182"/>
                  </a:cubicBezTo>
                  <a:cubicBezTo>
                    <a:pt x="15481" y="1145"/>
                    <a:pt x="15453" y="1122"/>
                    <a:pt x="15413" y="1120"/>
                  </a:cubicBezTo>
                  <a:cubicBezTo>
                    <a:pt x="15318" y="1114"/>
                    <a:pt x="15220" y="1107"/>
                    <a:pt x="15126" y="1098"/>
                  </a:cubicBezTo>
                  <a:lnTo>
                    <a:pt x="14992" y="1086"/>
                  </a:lnTo>
                  <a:cubicBezTo>
                    <a:pt x="14951" y="1083"/>
                    <a:pt x="14875" y="1090"/>
                    <a:pt x="14838" y="1072"/>
                  </a:cubicBezTo>
                  <a:cubicBezTo>
                    <a:pt x="14798" y="1052"/>
                    <a:pt x="14814" y="1039"/>
                    <a:pt x="14826" y="996"/>
                  </a:cubicBezTo>
                  <a:cubicBezTo>
                    <a:pt x="14836" y="963"/>
                    <a:pt x="14845" y="927"/>
                    <a:pt x="14850" y="892"/>
                  </a:cubicBezTo>
                  <a:cubicBezTo>
                    <a:pt x="14855" y="836"/>
                    <a:pt x="14846" y="782"/>
                    <a:pt x="14820" y="732"/>
                  </a:cubicBezTo>
                  <a:cubicBezTo>
                    <a:pt x="14748" y="595"/>
                    <a:pt x="14621" y="542"/>
                    <a:pt x="14487" y="542"/>
                  </a:cubicBezTo>
                  <a:cubicBezTo>
                    <a:pt x="14374" y="542"/>
                    <a:pt x="14256" y="579"/>
                    <a:pt x="14161" y="635"/>
                  </a:cubicBezTo>
                  <a:cubicBezTo>
                    <a:pt x="14021" y="715"/>
                    <a:pt x="13893" y="838"/>
                    <a:pt x="13730" y="870"/>
                  </a:cubicBezTo>
                  <a:cubicBezTo>
                    <a:pt x="13714" y="873"/>
                    <a:pt x="13698" y="875"/>
                    <a:pt x="13683" y="875"/>
                  </a:cubicBezTo>
                  <a:cubicBezTo>
                    <a:pt x="13538" y="875"/>
                    <a:pt x="13428" y="748"/>
                    <a:pt x="13279" y="739"/>
                  </a:cubicBezTo>
                  <a:cubicBezTo>
                    <a:pt x="13270" y="738"/>
                    <a:pt x="13260" y="738"/>
                    <a:pt x="13251" y="738"/>
                  </a:cubicBezTo>
                  <a:cubicBezTo>
                    <a:pt x="12969" y="738"/>
                    <a:pt x="12714" y="1007"/>
                    <a:pt x="12496" y="1159"/>
                  </a:cubicBezTo>
                  <a:cubicBezTo>
                    <a:pt x="12370" y="1246"/>
                    <a:pt x="12232" y="1317"/>
                    <a:pt x="12075" y="1328"/>
                  </a:cubicBezTo>
                  <a:cubicBezTo>
                    <a:pt x="12042" y="1331"/>
                    <a:pt x="12009" y="1332"/>
                    <a:pt x="11976" y="1332"/>
                  </a:cubicBezTo>
                  <a:cubicBezTo>
                    <a:pt x="11900" y="1332"/>
                    <a:pt x="11823" y="1327"/>
                    <a:pt x="11746" y="1327"/>
                  </a:cubicBezTo>
                  <a:cubicBezTo>
                    <a:pt x="11686" y="1327"/>
                    <a:pt x="11626" y="1330"/>
                    <a:pt x="11566" y="1340"/>
                  </a:cubicBezTo>
                  <a:cubicBezTo>
                    <a:pt x="11303" y="1385"/>
                    <a:pt x="11092" y="1554"/>
                    <a:pt x="10889" y="1716"/>
                  </a:cubicBezTo>
                  <a:cubicBezTo>
                    <a:pt x="10783" y="1799"/>
                    <a:pt x="10675" y="1882"/>
                    <a:pt x="10558" y="1948"/>
                  </a:cubicBezTo>
                  <a:cubicBezTo>
                    <a:pt x="10419" y="2025"/>
                    <a:pt x="10268" y="2051"/>
                    <a:pt x="10112" y="2068"/>
                  </a:cubicBezTo>
                  <a:cubicBezTo>
                    <a:pt x="9962" y="2083"/>
                    <a:pt x="9804" y="2096"/>
                    <a:pt x="9660" y="2146"/>
                  </a:cubicBezTo>
                  <a:cubicBezTo>
                    <a:pt x="9527" y="2192"/>
                    <a:pt x="9415" y="2276"/>
                    <a:pt x="9314" y="2371"/>
                  </a:cubicBezTo>
                  <a:cubicBezTo>
                    <a:pt x="9184" y="2494"/>
                    <a:pt x="9069" y="2630"/>
                    <a:pt x="8910" y="2716"/>
                  </a:cubicBezTo>
                  <a:cubicBezTo>
                    <a:pt x="8747" y="2806"/>
                    <a:pt x="8561" y="2846"/>
                    <a:pt x="8388" y="2912"/>
                  </a:cubicBezTo>
                  <a:cubicBezTo>
                    <a:pt x="8131" y="3010"/>
                    <a:pt x="7874" y="3192"/>
                    <a:pt x="7831" y="3475"/>
                  </a:cubicBezTo>
                  <a:cubicBezTo>
                    <a:pt x="7804" y="3468"/>
                    <a:pt x="7775" y="3459"/>
                    <a:pt x="7746" y="3459"/>
                  </a:cubicBezTo>
                  <a:cubicBezTo>
                    <a:pt x="7739" y="3459"/>
                    <a:pt x="7733" y="3459"/>
                    <a:pt x="7726" y="3459"/>
                  </a:cubicBezTo>
                  <a:cubicBezTo>
                    <a:pt x="7616" y="3459"/>
                    <a:pt x="7519" y="3509"/>
                    <a:pt x="7462" y="3593"/>
                  </a:cubicBezTo>
                  <a:cubicBezTo>
                    <a:pt x="7429" y="3582"/>
                    <a:pt x="7395" y="3576"/>
                    <a:pt x="7362" y="3576"/>
                  </a:cubicBezTo>
                  <a:cubicBezTo>
                    <a:pt x="7246" y="3576"/>
                    <a:pt x="7134" y="3640"/>
                    <a:pt x="7082" y="3749"/>
                  </a:cubicBezTo>
                  <a:cubicBezTo>
                    <a:pt x="7059" y="3743"/>
                    <a:pt x="7035" y="3740"/>
                    <a:pt x="7011" y="3740"/>
                  </a:cubicBezTo>
                  <a:cubicBezTo>
                    <a:pt x="6950" y="3740"/>
                    <a:pt x="6888" y="3759"/>
                    <a:pt x="6829" y="3796"/>
                  </a:cubicBezTo>
                  <a:cubicBezTo>
                    <a:pt x="6722" y="3860"/>
                    <a:pt x="6663" y="3967"/>
                    <a:pt x="6613" y="4079"/>
                  </a:cubicBezTo>
                  <a:cubicBezTo>
                    <a:pt x="6602" y="4078"/>
                    <a:pt x="6591" y="4077"/>
                    <a:pt x="6581" y="4077"/>
                  </a:cubicBezTo>
                  <a:cubicBezTo>
                    <a:pt x="6499" y="4077"/>
                    <a:pt x="6421" y="4109"/>
                    <a:pt x="6356" y="4168"/>
                  </a:cubicBezTo>
                  <a:cubicBezTo>
                    <a:pt x="6252" y="4264"/>
                    <a:pt x="6220" y="4395"/>
                    <a:pt x="6197" y="4528"/>
                  </a:cubicBezTo>
                  <a:cubicBezTo>
                    <a:pt x="6113" y="4561"/>
                    <a:pt x="6048" y="4635"/>
                    <a:pt x="6014" y="4724"/>
                  </a:cubicBezTo>
                  <a:cubicBezTo>
                    <a:pt x="5984" y="4802"/>
                    <a:pt x="5965" y="4921"/>
                    <a:pt x="5989" y="5017"/>
                  </a:cubicBezTo>
                  <a:cubicBezTo>
                    <a:pt x="5931" y="5017"/>
                    <a:pt x="5873" y="5028"/>
                    <a:pt x="5820" y="5047"/>
                  </a:cubicBezTo>
                  <a:cubicBezTo>
                    <a:pt x="5775" y="4917"/>
                    <a:pt x="5677" y="4811"/>
                    <a:pt x="5539" y="4772"/>
                  </a:cubicBezTo>
                  <a:cubicBezTo>
                    <a:pt x="5504" y="4763"/>
                    <a:pt x="5469" y="4758"/>
                    <a:pt x="5434" y="4758"/>
                  </a:cubicBezTo>
                  <a:cubicBezTo>
                    <a:pt x="5327" y="4758"/>
                    <a:pt x="5227" y="4802"/>
                    <a:pt x="5147" y="4874"/>
                  </a:cubicBezTo>
                  <a:cubicBezTo>
                    <a:pt x="5073" y="4798"/>
                    <a:pt x="4961" y="4753"/>
                    <a:pt x="4854" y="4753"/>
                  </a:cubicBezTo>
                  <a:cubicBezTo>
                    <a:pt x="4828" y="4753"/>
                    <a:pt x="4803" y="4756"/>
                    <a:pt x="4779" y="4761"/>
                  </a:cubicBezTo>
                  <a:cubicBezTo>
                    <a:pt x="4646" y="4791"/>
                    <a:pt x="4549" y="4884"/>
                    <a:pt x="4500" y="5002"/>
                  </a:cubicBezTo>
                  <a:cubicBezTo>
                    <a:pt x="4457" y="4987"/>
                    <a:pt x="4414" y="4980"/>
                    <a:pt x="4372" y="4980"/>
                  </a:cubicBezTo>
                  <a:cubicBezTo>
                    <a:pt x="4192" y="4980"/>
                    <a:pt x="4029" y="5105"/>
                    <a:pt x="4005" y="5293"/>
                  </a:cubicBezTo>
                  <a:cubicBezTo>
                    <a:pt x="3989" y="5292"/>
                    <a:pt x="3973" y="5291"/>
                    <a:pt x="3956" y="5291"/>
                  </a:cubicBezTo>
                  <a:cubicBezTo>
                    <a:pt x="3840" y="5291"/>
                    <a:pt x="3725" y="5331"/>
                    <a:pt x="3645" y="5423"/>
                  </a:cubicBezTo>
                  <a:cubicBezTo>
                    <a:pt x="3556" y="5524"/>
                    <a:pt x="3526" y="5665"/>
                    <a:pt x="3557" y="5792"/>
                  </a:cubicBezTo>
                  <a:cubicBezTo>
                    <a:pt x="3285" y="5882"/>
                    <a:pt x="3233" y="6246"/>
                    <a:pt x="3333" y="6504"/>
                  </a:cubicBezTo>
                  <a:cubicBezTo>
                    <a:pt x="3299" y="6519"/>
                    <a:pt x="3260" y="6535"/>
                    <a:pt x="3226" y="6548"/>
                  </a:cubicBezTo>
                  <a:cubicBezTo>
                    <a:pt x="3159" y="6400"/>
                    <a:pt x="3002" y="6316"/>
                    <a:pt x="2841" y="6316"/>
                  </a:cubicBezTo>
                  <a:cubicBezTo>
                    <a:pt x="2786" y="6316"/>
                    <a:pt x="2729" y="6326"/>
                    <a:pt x="2676" y="6347"/>
                  </a:cubicBezTo>
                  <a:cubicBezTo>
                    <a:pt x="2615" y="6371"/>
                    <a:pt x="2561" y="6407"/>
                    <a:pt x="2514" y="6452"/>
                  </a:cubicBezTo>
                  <a:cubicBezTo>
                    <a:pt x="2498" y="6468"/>
                    <a:pt x="2462" y="6533"/>
                    <a:pt x="2441" y="6537"/>
                  </a:cubicBezTo>
                  <a:cubicBezTo>
                    <a:pt x="2440" y="6537"/>
                    <a:pt x="2439" y="6537"/>
                    <a:pt x="2439" y="6537"/>
                  </a:cubicBezTo>
                  <a:cubicBezTo>
                    <a:pt x="2423" y="6537"/>
                    <a:pt x="2392" y="6505"/>
                    <a:pt x="2385" y="6501"/>
                  </a:cubicBezTo>
                  <a:cubicBezTo>
                    <a:pt x="2335" y="6473"/>
                    <a:pt x="2279" y="6460"/>
                    <a:pt x="2223" y="6460"/>
                  </a:cubicBezTo>
                  <a:cubicBezTo>
                    <a:pt x="2163" y="6460"/>
                    <a:pt x="2104" y="6474"/>
                    <a:pt x="2050" y="6500"/>
                  </a:cubicBezTo>
                  <a:cubicBezTo>
                    <a:pt x="1935" y="6556"/>
                    <a:pt x="1854" y="6662"/>
                    <a:pt x="1812" y="6781"/>
                  </a:cubicBezTo>
                  <a:cubicBezTo>
                    <a:pt x="1796" y="6823"/>
                    <a:pt x="1794" y="6930"/>
                    <a:pt x="1761" y="6951"/>
                  </a:cubicBezTo>
                  <a:cubicBezTo>
                    <a:pt x="1743" y="6963"/>
                    <a:pt x="1703" y="6960"/>
                    <a:pt x="1682" y="6967"/>
                  </a:cubicBezTo>
                  <a:cubicBezTo>
                    <a:pt x="1651" y="6975"/>
                    <a:pt x="1622" y="6989"/>
                    <a:pt x="1594" y="7005"/>
                  </a:cubicBezTo>
                  <a:cubicBezTo>
                    <a:pt x="1421" y="7104"/>
                    <a:pt x="1328" y="7331"/>
                    <a:pt x="1388" y="7517"/>
                  </a:cubicBezTo>
                  <a:cubicBezTo>
                    <a:pt x="1275" y="7558"/>
                    <a:pt x="1186" y="7651"/>
                    <a:pt x="1150" y="7772"/>
                  </a:cubicBezTo>
                  <a:cubicBezTo>
                    <a:pt x="1125" y="7857"/>
                    <a:pt x="1129" y="7947"/>
                    <a:pt x="1155" y="8030"/>
                  </a:cubicBezTo>
                  <a:cubicBezTo>
                    <a:pt x="1167" y="8076"/>
                    <a:pt x="1190" y="8118"/>
                    <a:pt x="1216" y="8156"/>
                  </a:cubicBezTo>
                  <a:cubicBezTo>
                    <a:pt x="1248" y="8206"/>
                    <a:pt x="1279" y="8220"/>
                    <a:pt x="1244" y="8275"/>
                  </a:cubicBezTo>
                  <a:cubicBezTo>
                    <a:pt x="1149" y="8425"/>
                    <a:pt x="1075" y="8569"/>
                    <a:pt x="1129" y="8753"/>
                  </a:cubicBezTo>
                  <a:cubicBezTo>
                    <a:pt x="1171" y="8902"/>
                    <a:pt x="1286" y="9020"/>
                    <a:pt x="1432" y="9067"/>
                  </a:cubicBezTo>
                  <a:cubicBezTo>
                    <a:pt x="1407" y="9140"/>
                    <a:pt x="1405" y="9209"/>
                    <a:pt x="1401" y="9284"/>
                  </a:cubicBezTo>
                  <a:cubicBezTo>
                    <a:pt x="1213" y="9373"/>
                    <a:pt x="1105" y="9562"/>
                    <a:pt x="1120" y="9753"/>
                  </a:cubicBezTo>
                  <a:cubicBezTo>
                    <a:pt x="800" y="9417"/>
                    <a:pt x="531" y="9047"/>
                    <a:pt x="370" y="8606"/>
                  </a:cubicBezTo>
                  <a:cubicBezTo>
                    <a:pt x="118" y="7908"/>
                    <a:pt x="164" y="7078"/>
                    <a:pt x="718" y="6538"/>
                  </a:cubicBezTo>
                  <a:cubicBezTo>
                    <a:pt x="1019" y="6246"/>
                    <a:pt x="1401" y="6047"/>
                    <a:pt x="1763" y="5841"/>
                  </a:cubicBezTo>
                  <a:cubicBezTo>
                    <a:pt x="2170" y="5610"/>
                    <a:pt x="2582" y="5385"/>
                    <a:pt x="2997" y="5162"/>
                  </a:cubicBezTo>
                  <a:cubicBezTo>
                    <a:pt x="4664" y="4269"/>
                    <a:pt x="6338" y="3385"/>
                    <a:pt x="8011" y="2499"/>
                  </a:cubicBezTo>
                  <a:cubicBezTo>
                    <a:pt x="8840" y="2058"/>
                    <a:pt x="9674" y="1626"/>
                    <a:pt x="10523" y="1226"/>
                  </a:cubicBezTo>
                  <a:cubicBezTo>
                    <a:pt x="11325" y="850"/>
                    <a:pt x="12148" y="496"/>
                    <a:pt x="13019" y="308"/>
                  </a:cubicBezTo>
                  <a:cubicBezTo>
                    <a:pt x="13401" y="226"/>
                    <a:pt x="13786" y="183"/>
                    <a:pt x="14171" y="183"/>
                  </a:cubicBezTo>
                  <a:close/>
                  <a:moveTo>
                    <a:pt x="6587" y="7360"/>
                  </a:moveTo>
                  <a:cubicBezTo>
                    <a:pt x="7233" y="7360"/>
                    <a:pt x="7856" y="7782"/>
                    <a:pt x="8050" y="8414"/>
                  </a:cubicBezTo>
                  <a:cubicBezTo>
                    <a:pt x="8281" y="9161"/>
                    <a:pt x="7907" y="9957"/>
                    <a:pt x="7201" y="10281"/>
                  </a:cubicBezTo>
                  <a:cubicBezTo>
                    <a:pt x="6980" y="10382"/>
                    <a:pt x="6740" y="10431"/>
                    <a:pt x="6503" y="10431"/>
                  </a:cubicBezTo>
                  <a:cubicBezTo>
                    <a:pt x="5917" y="10431"/>
                    <a:pt x="5342" y="10134"/>
                    <a:pt x="5065" y="9589"/>
                  </a:cubicBezTo>
                  <a:cubicBezTo>
                    <a:pt x="4877" y="9219"/>
                    <a:pt x="4853" y="8790"/>
                    <a:pt x="4996" y="8401"/>
                  </a:cubicBezTo>
                  <a:cubicBezTo>
                    <a:pt x="5037" y="8288"/>
                    <a:pt x="5092" y="8176"/>
                    <a:pt x="5160" y="8069"/>
                  </a:cubicBezTo>
                  <a:cubicBezTo>
                    <a:pt x="5185" y="8042"/>
                    <a:pt x="5209" y="8012"/>
                    <a:pt x="5235" y="7986"/>
                  </a:cubicBezTo>
                  <a:cubicBezTo>
                    <a:pt x="5518" y="7699"/>
                    <a:pt x="5886" y="7475"/>
                    <a:pt x="6283" y="7392"/>
                  </a:cubicBezTo>
                  <a:cubicBezTo>
                    <a:pt x="6384" y="7370"/>
                    <a:pt x="6486" y="7360"/>
                    <a:pt x="6587" y="7360"/>
                  </a:cubicBezTo>
                  <a:close/>
                  <a:moveTo>
                    <a:pt x="13079" y="6605"/>
                  </a:moveTo>
                  <a:cubicBezTo>
                    <a:pt x="13708" y="6605"/>
                    <a:pt x="14344" y="6850"/>
                    <a:pt x="14804" y="7275"/>
                  </a:cubicBezTo>
                  <a:cubicBezTo>
                    <a:pt x="15166" y="7609"/>
                    <a:pt x="15284" y="8043"/>
                    <a:pt x="15386" y="8509"/>
                  </a:cubicBezTo>
                  <a:cubicBezTo>
                    <a:pt x="15387" y="8515"/>
                    <a:pt x="15390" y="8522"/>
                    <a:pt x="15391" y="8527"/>
                  </a:cubicBezTo>
                  <a:cubicBezTo>
                    <a:pt x="15372" y="8537"/>
                    <a:pt x="15354" y="8548"/>
                    <a:pt x="15334" y="8559"/>
                  </a:cubicBezTo>
                  <a:cubicBezTo>
                    <a:pt x="15257" y="8601"/>
                    <a:pt x="15180" y="8645"/>
                    <a:pt x="15102" y="8684"/>
                  </a:cubicBezTo>
                  <a:cubicBezTo>
                    <a:pt x="15041" y="8718"/>
                    <a:pt x="14981" y="8749"/>
                    <a:pt x="14918" y="8781"/>
                  </a:cubicBezTo>
                  <a:cubicBezTo>
                    <a:pt x="14840" y="8823"/>
                    <a:pt x="14761" y="8861"/>
                    <a:pt x="14683" y="8903"/>
                  </a:cubicBezTo>
                  <a:cubicBezTo>
                    <a:pt x="14392" y="9053"/>
                    <a:pt x="14101" y="9202"/>
                    <a:pt x="13813" y="9358"/>
                  </a:cubicBezTo>
                  <a:cubicBezTo>
                    <a:pt x="13740" y="9395"/>
                    <a:pt x="13670" y="9434"/>
                    <a:pt x="13599" y="9476"/>
                  </a:cubicBezTo>
                  <a:cubicBezTo>
                    <a:pt x="13527" y="9516"/>
                    <a:pt x="13456" y="9557"/>
                    <a:pt x="13385" y="9598"/>
                  </a:cubicBezTo>
                  <a:cubicBezTo>
                    <a:pt x="13383" y="9598"/>
                    <a:pt x="13383" y="9598"/>
                    <a:pt x="13383" y="9599"/>
                  </a:cubicBezTo>
                  <a:cubicBezTo>
                    <a:pt x="13318" y="9639"/>
                    <a:pt x="13250" y="9678"/>
                    <a:pt x="13183" y="9719"/>
                  </a:cubicBezTo>
                  <a:cubicBezTo>
                    <a:pt x="13177" y="9724"/>
                    <a:pt x="13170" y="9726"/>
                    <a:pt x="13164" y="9731"/>
                  </a:cubicBezTo>
                  <a:cubicBezTo>
                    <a:pt x="13105" y="9766"/>
                    <a:pt x="13048" y="9804"/>
                    <a:pt x="12992" y="9840"/>
                  </a:cubicBezTo>
                  <a:cubicBezTo>
                    <a:pt x="12979" y="9849"/>
                    <a:pt x="12966" y="9856"/>
                    <a:pt x="12953" y="9865"/>
                  </a:cubicBezTo>
                  <a:cubicBezTo>
                    <a:pt x="12889" y="9907"/>
                    <a:pt x="12826" y="9950"/>
                    <a:pt x="12764" y="9993"/>
                  </a:cubicBezTo>
                  <a:cubicBezTo>
                    <a:pt x="12557" y="10136"/>
                    <a:pt x="12328" y="10285"/>
                    <a:pt x="12162" y="10473"/>
                  </a:cubicBezTo>
                  <a:cubicBezTo>
                    <a:pt x="12146" y="10485"/>
                    <a:pt x="12137" y="10499"/>
                    <a:pt x="12126" y="10514"/>
                  </a:cubicBezTo>
                  <a:cubicBezTo>
                    <a:pt x="12004" y="10093"/>
                    <a:pt x="11812" y="9678"/>
                    <a:pt x="11615" y="9292"/>
                  </a:cubicBezTo>
                  <a:cubicBezTo>
                    <a:pt x="11408" y="8889"/>
                    <a:pt x="11166" y="8506"/>
                    <a:pt x="10888" y="8150"/>
                  </a:cubicBezTo>
                  <a:cubicBezTo>
                    <a:pt x="10934" y="7938"/>
                    <a:pt x="11036" y="7741"/>
                    <a:pt x="11168" y="7564"/>
                  </a:cubicBezTo>
                  <a:cubicBezTo>
                    <a:pt x="11194" y="7527"/>
                    <a:pt x="11222" y="7491"/>
                    <a:pt x="11252" y="7457"/>
                  </a:cubicBezTo>
                  <a:cubicBezTo>
                    <a:pt x="11267" y="7439"/>
                    <a:pt x="11282" y="7423"/>
                    <a:pt x="11297" y="7406"/>
                  </a:cubicBezTo>
                  <a:cubicBezTo>
                    <a:pt x="11321" y="7377"/>
                    <a:pt x="11347" y="7350"/>
                    <a:pt x="11375" y="7322"/>
                  </a:cubicBezTo>
                  <a:cubicBezTo>
                    <a:pt x="11427" y="7270"/>
                    <a:pt x="11482" y="7218"/>
                    <a:pt x="11538" y="7172"/>
                  </a:cubicBezTo>
                  <a:cubicBezTo>
                    <a:pt x="11826" y="6926"/>
                    <a:pt x="12177" y="6752"/>
                    <a:pt x="12547" y="6666"/>
                  </a:cubicBezTo>
                  <a:cubicBezTo>
                    <a:pt x="12721" y="6624"/>
                    <a:pt x="12900" y="6605"/>
                    <a:pt x="13079" y="6605"/>
                  </a:cubicBezTo>
                  <a:close/>
                  <a:moveTo>
                    <a:pt x="23930" y="7766"/>
                  </a:moveTo>
                  <a:lnTo>
                    <a:pt x="23930" y="7766"/>
                  </a:lnTo>
                  <a:cubicBezTo>
                    <a:pt x="23927" y="7772"/>
                    <a:pt x="23926" y="7777"/>
                    <a:pt x="23924" y="7781"/>
                  </a:cubicBezTo>
                  <a:cubicBezTo>
                    <a:pt x="23868" y="7885"/>
                    <a:pt x="23799" y="7978"/>
                    <a:pt x="23715" y="8062"/>
                  </a:cubicBezTo>
                  <a:cubicBezTo>
                    <a:pt x="23664" y="8117"/>
                    <a:pt x="23712" y="8208"/>
                    <a:pt x="23774" y="8208"/>
                  </a:cubicBezTo>
                  <a:cubicBezTo>
                    <a:pt x="23787" y="8208"/>
                    <a:pt x="23801" y="8204"/>
                    <a:pt x="23815" y="8194"/>
                  </a:cubicBezTo>
                  <a:cubicBezTo>
                    <a:pt x="23880" y="8147"/>
                    <a:pt x="23948" y="8104"/>
                    <a:pt x="24020" y="8068"/>
                  </a:cubicBezTo>
                  <a:cubicBezTo>
                    <a:pt x="24055" y="8050"/>
                    <a:pt x="24096" y="8029"/>
                    <a:pt x="24134" y="8017"/>
                  </a:cubicBezTo>
                  <a:cubicBezTo>
                    <a:pt x="24152" y="8012"/>
                    <a:pt x="24166" y="8009"/>
                    <a:pt x="24175" y="8009"/>
                  </a:cubicBezTo>
                  <a:cubicBezTo>
                    <a:pt x="24195" y="8009"/>
                    <a:pt x="24192" y="8023"/>
                    <a:pt x="24170" y="8061"/>
                  </a:cubicBezTo>
                  <a:cubicBezTo>
                    <a:pt x="24102" y="8180"/>
                    <a:pt x="23952" y="8239"/>
                    <a:pt x="23833" y="8292"/>
                  </a:cubicBezTo>
                  <a:cubicBezTo>
                    <a:pt x="23750" y="8329"/>
                    <a:pt x="23803" y="8440"/>
                    <a:pt x="23881" y="8440"/>
                  </a:cubicBezTo>
                  <a:cubicBezTo>
                    <a:pt x="23892" y="8440"/>
                    <a:pt x="23904" y="8437"/>
                    <a:pt x="23916" y="8432"/>
                  </a:cubicBezTo>
                  <a:cubicBezTo>
                    <a:pt x="23940" y="8423"/>
                    <a:pt x="23973" y="8409"/>
                    <a:pt x="24000" y="8409"/>
                  </a:cubicBezTo>
                  <a:cubicBezTo>
                    <a:pt x="24025" y="8409"/>
                    <a:pt x="24045" y="8420"/>
                    <a:pt x="24047" y="8459"/>
                  </a:cubicBezTo>
                  <a:cubicBezTo>
                    <a:pt x="24049" y="8498"/>
                    <a:pt x="24020" y="8525"/>
                    <a:pt x="23992" y="8547"/>
                  </a:cubicBezTo>
                  <a:cubicBezTo>
                    <a:pt x="23931" y="8597"/>
                    <a:pt x="23848" y="8614"/>
                    <a:pt x="23779" y="8652"/>
                  </a:cubicBezTo>
                  <a:cubicBezTo>
                    <a:pt x="23679" y="8706"/>
                    <a:pt x="23599" y="8789"/>
                    <a:pt x="23585" y="8900"/>
                  </a:cubicBezTo>
                  <a:cubicBezTo>
                    <a:pt x="23561" y="8904"/>
                    <a:pt x="23538" y="8910"/>
                    <a:pt x="23514" y="8915"/>
                  </a:cubicBezTo>
                  <a:cubicBezTo>
                    <a:pt x="23446" y="8931"/>
                    <a:pt x="23377" y="8951"/>
                    <a:pt x="23310" y="8974"/>
                  </a:cubicBezTo>
                  <a:cubicBezTo>
                    <a:pt x="23202" y="9011"/>
                    <a:pt x="23096" y="9058"/>
                    <a:pt x="22994" y="9114"/>
                  </a:cubicBezTo>
                  <a:cubicBezTo>
                    <a:pt x="22951" y="9138"/>
                    <a:pt x="22909" y="9162"/>
                    <a:pt x="22868" y="9190"/>
                  </a:cubicBezTo>
                  <a:cubicBezTo>
                    <a:pt x="22843" y="9206"/>
                    <a:pt x="22818" y="9223"/>
                    <a:pt x="22795" y="9240"/>
                  </a:cubicBezTo>
                  <a:cubicBezTo>
                    <a:pt x="22650" y="9343"/>
                    <a:pt x="22519" y="9466"/>
                    <a:pt x="22404" y="9602"/>
                  </a:cubicBezTo>
                  <a:cubicBezTo>
                    <a:pt x="22343" y="9675"/>
                    <a:pt x="22286" y="9750"/>
                    <a:pt x="22235" y="9829"/>
                  </a:cubicBezTo>
                  <a:cubicBezTo>
                    <a:pt x="22228" y="9838"/>
                    <a:pt x="22222" y="9847"/>
                    <a:pt x="22217" y="9857"/>
                  </a:cubicBezTo>
                  <a:cubicBezTo>
                    <a:pt x="22124" y="10005"/>
                    <a:pt x="22042" y="10170"/>
                    <a:pt x="21989" y="10343"/>
                  </a:cubicBezTo>
                  <a:cubicBezTo>
                    <a:pt x="21955" y="10453"/>
                    <a:pt x="21932" y="10566"/>
                    <a:pt x="21927" y="10678"/>
                  </a:cubicBezTo>
                  <a:cubicBezTo>
                    <a:pt x="21910" y="10676"/>
                    <a:pt x="21889" y="10674"/>
                    <a:pt x="21870" y="10674"/>
                  </a:cubicBezTo>
                  <a:cubicBezTo>
                    <a:pt x="21809" y="10670"/>
                    <a:pt x="21748" y="10667"/>
                    <a:pt x="21686" y="10667"/>
                  </a:cubicBezTo>
                  <a:cubicBezTo>
                    <a:pt x="21516" y="10667"/>
                    <a:pt x="21346" y="10684"/>
                    <a:pt x="21180" y="10712"/>
                  </a:cubicBezTo>
                  <a:cubicBezTo>
                    <a:pt x="21181" y="10708"/>
                    <a:pt x="21181" y="10705"/>
                    <a:pt x="21182" y="10703"/>
                  </a:cubicBezTo>
                  <a:cubicBezTo>
                    <a:pt x="21185" y="10416"/>
                    <a:pt x="20983" y="10162"/>
                    <a:pt x="20750" y="9998"/>
                  </a:cubicBezTo>
                  <a:cubicBezTo>
                    <a:pt x="20738" y="9988"/>
                    <a:pt x="20723" y="9979"/>
                    <a:pt x="20709" y="9969"/>
                  </a:cubicBezTo>
                  <a:cubicBezTo>
                    <a:pt x="20721" y="9957"/>
                    <a:pt x="20730" y="9939"/>
                    <a:pt x="20730" y="9917"/>
                  </a:cubicBezTo>
                  <a:cubicBezTo>
                    <a:pt x="20732" y="9901"/>
                    <a:pt x="20732" y="9882"/>
                    <a:pt x="20734" y="9865"/>
                  </a:cubicBezTo>
                  <a:cubicBezTo>
                    <a:pt x="20747" y="9729"/>
                    <a:pt x="20799" y="9593"/>
                    <a:pt x="20867" y="9467"/>
                  </a:cubicBezTo>
                  <a:cubicBezTo>
                    <a:pt x="20933" y="9340"/>
                    <a:pt x="21015" y="9224"/>
                    <a:pt x="21092" y="9115"/>
                  </a:cubicBezTo>
                  <a:cubicBezTo>
                    <a:pt x="21092" y="9115"/>
                    <a:pt x="21092" y="9114"/>
                    <a:pt x="21093" y="9114"/>
                  </a:cubicBezTo>
                  <a:cubicBezTo>
                    <a:pt x="21256" y="8887"/>
                    <a:pt x="21457" y="8686"/>
                    <a:pt x="21687" y="8528"/>
                  </a:cubicBezTo>
                  <a:cubicBezTo>
                    <a:pt x="21722" y="8505"/>
                    <a:pt x="21758" y="8481"/>
                    <a:pt x="21795" y="8462"/>
                  </a:cubicBezTo>
                  <a:cubicBezTo>
                    <a:pt x="21962" y="8364"/>
                    <a:pt x="22151" y="8286"/>
                    <a:pt x="22347" y="8241"/>
                  </a:cubicBezTo>
                  <a:cubicBezTo>
                    <a:pt x="22473" y="8211"/>
                    <a:pt x="22602" y="8196"/>
                    <a:pt x="22729" y="8196"/>
                  </a:cubicBezTo>
                  <a:cubicBezTo>
                    <a:pt x="22916" y="8196"/>
                    <a:pt x="23101" y="8230"/>
                    <a:pt x="23270" y="8308"/>
                  </a:cubicBezTo>
                  <a:cubicBezTo>
                    <a:pt x="23295" y="8322"/>
                    <a:pt x="23320" y="8333"/>
                    <a:pt x="23346" y="8348"/>
                  </a:cubicBezTo>
                  <a:cubicBezTo>
                    <a:pt x="23361" y="8357"/>
                    <a:pt x="23377" y="8361"/>
                    <a:pt x="23393" y="8361"/>
                  </a:cubicBezTo>
                  <a:cubicBezTo>
                    <a:pt x="23412" y="8361"/>
                    <a:pt x="23431" y="8355"/>
                    <a:pt x="23446" y="8345"/>
                  </a:cubicBezTo>
                  <a:cubicBezTo>
                    <a:pt x="23463" y="8332"/>
                    <a:pt x="23479" y="8312"/>
                    <a:pt x="23489" y="8288"/>
                  </a:cubicBezTo>
                  <a:cubicBezTo>
                    <a:pt x="23565" y="8096"/>
                    <a:pt x="23671" y="7934"/>
                    <a:pt x="23844" y="7814"/>
                  </a:cubicBezTo>
                  <a:cubicBezTo>
                    <a:pt x="23869" y="7796"/>
                    <a:pt x="23903" y="7782"/>
                    <a:pt x="23930" y="7766"/>
                  </a:cubicBezTo>
                  <a:close/>
                  <a:moveTo>
                    <a:pt x="25439" y="9875"/>
                  </a:moveTo>
                  <a:cubicBezTo>
                    <a:pt x="25440" y="9876"/>
                    <a:pt x="25442" y="9878"/>
                    <a:pt x="25445" y="9879"/>
                  </a:cubicBezTo>
                  <a:cubicBezTo>
                    <a:pt x="25449" y="9880"/>
                    <a:pt x="25452" y="9883"/>
                    <a:pt x="25456" y="9885"/>
                  </a:cubicBezTo>
                  <a:lnTo>
                    <a:pt x="25457" y="9886"/>
                  </a:lnTo>
                  <a:cubicBezTo>
                    <a:pt x="25462" y="9890"/>
                    <a:pt x="25467" y="9895"/>
                    <a:pt x="25472" y="9901"/>
                  </a:cubicBezTo>
                  <a:cubicBezTo>
                    <a:pt x="25476" y="9904"/>
                    <a:pt x="25477" y="9906"/>
                    <a:pt x="25479" y="9907"/>
                  </a:cubicBezTo>
                  <a:lnTo>
                    <a:pt x="25479" y="9909"/>
                  </a:lnTo>
                  <a:lnTo>
                    <a:pt x="25479" y="9910"/>
                  </a:lnTo>
                  <a:cubicBezTo>
                    <a:pt x="25483" y="9915"/>
                    <a:pt x="25487" y="9920"/>
                    <a:pt x="25489" y="9927"/>
                  </a:cubicBezTo>
                  <a:cubicBezTo>
                    <a:pt x="25493" y="9933"/>
                    <a:pt x="25496" y="9940"/>
                    <a:pt x="25499" y="9945"/>
                  </a:cubicBezTo>
                  <a:lnTo>
                    <a:pt x="25504" y="9957"/>
                  </a:lnTo>
                  <a:lnTo>
                    <a:pt x="25508" y="9977"/>
                  </a:lnTo>
                  <a:cubicBezTo>
                    <a:pt x="25508" y="9978"/>
                    <a:pt x="25509" y="9980"/>
                    <a:pt x="25509" y="9982"/>
                  </a:cubicBezTo>
                  <a:cubicBezTo>
                    <a:pt x="25510" y="9985"/>
                    <a:pt x="25510" y="9989"/>
                    <a:pt x="25510" y="9993"/>
                  </a:cubicBezTo>
                  <a:cubicBezTo>
                    <a:pt x="25513" y="10012"/>
                    <a:pt x="25513" y="10032"/>
                    <a:pt x="25510" y="10051"/>
                  </a:cubicBezTo>
                  <a:cubicBezTo>
                    <a:pt x="25509" y="10054"/>
                    <a:pt x="25510" y="10064"/>
                    <a:pt x="25509" y="10064"/>
                  </a:cubicBezTo>
                  <a:cubicBezTo>
                    <a:pt x="25509" y="10064"/>
                    <a:pt x="25509" y="10063"/>
                    <a:pt x="25509" y="10061"/>
                  </a:cubicBezTo>
                  <a:cubicBezTo>
                    <a:pt x="25509" y="10058"/>
                    <a:pt x="25508" y="10057"/>
                    <a:pt x="25508" y="10057"/>
                  </a:cubicBezTo>
                  <a:cubicBezTo>
                    <a:pt x="25508" y="10057"/>
                    <a:pt x="25508" y="10063"/>
                    <a:pt x="25508" y="10066"/>
                  </a:cubicBezTo>
                  <a:cubicBezTo>
                    <a:pt x="25506" y="10077"/>
                    <a:pt x="25504" y="10086"/>
                    <a:pt x="25503" y="10096"/>
                  </a:cubicBezTo>
                  <a:cubicBezTo>
                    <a:pt x="25496" y="10126"/>
                    <a:pt x="25487" y="10159"/>
                    <a:pt x="25497" y="10188"/>
                  </a:cubicBezTo>
                  <a:cubicBezTo>
                    <a:pt x="25499" y="10195"/>
                    <a:pt x="25504" y="10202"/>
                    <a:pt x="25508" y="10207"/>
                  </a:cubicBezTo>
                  <a:cubicBezTo>
                    <a:pt x="25227" y="10409"/>
                    <a:pt x="24934" y="10597"/>
                    <a:pt x="24632" y="10764"/>
                  </a:cubicBezTo>
                  <a:cubicBezTo>
                    <a:pt x="24457" y="10859"/>
                    <a:pt x="24274" y="10936"/>
                    <a:pt x="24101" y="11035"/>
                  </a:cubicBezTo>
                  <a:cubicBezTo>
                    <a:pt x="23992" y="11097"/>
                    <a:pt x="23896" y="11174"/>
                    <a:pt x="23802" y="11256"/>
                  </a:cubicBezTo>
                  <a:cubicBezTo>
                    <a:pt x="23828" y="11008"/>
                    <a:pt x="23873" y="10754"/>
                    <a:pt x="23995" y="10535"/>
                  </a:cubicBezTo>
                  <a:cubicBezTo>
                    <a:pt x="24159" y="10243"/>
                    <a:pt x="24453" y="10109"/>
                    <a:pt x="24759" y="10015"/>
                  </a:cubicBezTo>
                  <a:cubicBezTo>
                    <a:pt x="24919" y="9966"/>
                    <a:pt x="25082" y="9928"/>
                    <a:pt x="25246" y="9900"/>
                  </a:cubicBezTo>
                  <a:cubicBezTo>
                    <a:pt x="25305" y="9889"/>
                    <a:pt x="25372" y="9884"/>
                    <a:pt x="25439" y="9875"/>
                  </a:cubicBezTo>
                  <a:close/>
                  <a:moveTo>
                    <a:pt x="26344" y="10364"/>
                  </a:moveTo>
                  <a:cubicBezTo>
                    <a:pt x="26380" y="10364"/>
                    <a:pt x="26417" y="10390"/>
                    <a:pt x="26442" y="10411"/>
                  </a:cubicBezTo>
                  <a:cubicBezTo>
                    <a:pt x="26515" y="10473"/>
                    <a:pt x="26558" y="10578"/>
                    <a:pt x="26596" y="10663"/>
                  </a:cubicBezTo>
                  <a:cubicBezTo>
                    <a:pt x="26638" y="10756"/>
                    <a:pt x="26674" y="10857"/>
                    <a:pt x="26695" y="10955"/>
                  </a:cubicBezTo>
                  <a:cubicBezTo>
                    <a:pt x="26744" y="11201"/>
                    <a:pt x="26571" y="11373"/>
                    <a:pt x="26346" y="11432"/>
                  </a:cubicBezTo>
                  <a:cubicBezTo>
                    <a:pt x="26279" y="11449"/>
                    <a:pt x="26211" y="11457"/>
                    <a:pt x="26143" y="11457"/>
                  </a:cubicBezTo>
                  <a:cubicBezTo>
                    <a:pt x="25953" y="11457"/>
                    <a:pt x="25765" y="11395"/>
                    <a:pt x="25598" y="11303"/>
                  </a:cubicBezTo>
                  <a:cubicBezTo>
                    <a:pt x="25538" y="11270"/>
                    <a:pt x="25513" y="11224"/>
                    <a:pt x="25571" y="11171"/>
                  </a:cubicBezTo>
                  <a:cubicBezTo>
                    <a:pt x="25604" y="11141"/>
                    <a:pt x="25656" y="11129"/>
                    <a:pt x="25709" y="11129"/>
                  </a:cubicBezTo>
                  <a:cubicBezTo>
                    <a:pt x="25755" y="11129"/>
                    <a:pt x="25800" y="11138"/>
                    <a:pt x="25833" y="11153"/>
                  </a:cubicBezTo>
                  <a:cubicBezTo>
                    <a:pt x="25843" y="11158"/>
                    <a:pt x="25853" y="11160"/>
                    <a:pt x="25863" y="11160"/>
                  </a:cubicBezTo>
                  <a:cubicBezTo>
                    <a:pt x="25926" y="11160"/>
                    <a:pt x="25956" y="11068"/>
                    <a:pt x="25918" y="11020"/>
                  </a:cubicBezTo>
                  <a:cubicBezTo>
                    <a:pt x="25883" y="10976"/>
                    <a:pt x="25851" y="10950"/>
                    <a:pt x="25837" y="10894"/>
                  </a:cubicBezTo>
                  <a:cubicBezTo>
                    <a:pt x="25824" y="10842"/>
                    <a:pt x="25825" y="10785"/>
                    <a:pt x="25841" y="10733"/>
                  </a:cubicBezTo>
                  <a:cubicBezTo>
                    <a:pt x="25856" y="10680"/>
                    <a:pt x="25889" y="10634"/>
                    <a:pt x="25943" y="10634"/>
                  </a:cubicBezTo>
                  <a:cubicBezTo>
                    <a:pt x="25951" y="10634"/>
                    <a:pt x="25961" y="10636"/>
                    <a:pt x="25970" y="10638"/>
                  </a:cubicBezTo>
                  <a:cubicBezTo>
                    <a:pt x="26015" y="10648"/>
                    <a:pt x="26062" y="10690"/>
                    <a:pt x="26093" y="10735"/>
                  </a:cubicBezTo>
                  <a:cubicBezTo>
                    <a:pt x="26102" y="10761"/>
                    <a:pt x="26114" y="10785"/>
                    <a:pt x="26128" y="10806"/>
                  </a:cubicBezTo>
                  <a:cubicBezTo>
                    <a:pt x="26130" y="10805"/>
                    <a:pt x="26130" y="10805"/>
                    <a:pt x="26132" y="10805"/>
                  </a:cubicBezTo>
                  <a:cubicBezTo>
                    <a:pt x="26147" y="10829"/>
                    <a:pt x="26173" y="10840"/>
                    <a:pt x="26197" y="10840"/>
                  </a:cubicBezTo>
                  <a:cubicBezTo>
                    <a:pt x="26238" y="10840"/>
                    <a:pt x="26276" y="10809"/>
                    <a:pt x="26264" y="10755"/>
                  </a:cubicBezTo>
                  <a:cubicBezTo>
                    <a:pt x="26239" y="10657"/>
                    <a:pt x="26212" y="10574"/>
                    <a:pt x="26244" y="10473"/>
                  </a:cubicBezTo>
                  <a:cubicBezTo>
                    <a:pt x="26258" y="10431"/>
                    <a:pt x="26284" y="10369"/>
                    <a:pt x="26336" y="10364"/>
                  </a:cubicBezTo>
                  <a:cubicBezTo>
                    <a:pt x="26338" y="10364"/>
                    <a:pt x="26341" y="10364"/>
                    <a:pt x="26344" y="10364"/>
                  </a:cubicBezTo>
                  <a:close/>
                  <a:moveTo>
                    <a:pt x="2749" y="8756"/>
                  </a:moveTo>
                  <a:cubicBezTo>
                    <a:pt x="2802" y="8756"/>
                    <a:pt x="2823" y="8788"/>
                    <a:pt x="2846" y="8823"/>
                  </a:cubicBezTo>
                  <a:cubicBezTo>
                    <a:pt x="2659" y="9198"/>
                    <a:pt x="2579" y="9633"/>
                    <a:pt x="2577" y="10045"/>
                  </a:cubicBezTo>
                  <a:cubicBezTo>
                    <a:pt x="2576" y="10370"/>
                    <a:pt x="2629" y="10693"/>
                    <a:pt x="2719" y="11006"/>
                  </a:cubicBezTo>
                  <a:cubicBezTo>
                    <a:pt x="2766" y="11167"/>
                    <a:pt x="2821" y="11326"/>
                    <a:pt x="2890" y="11478"/>
                  </a:cubicBezTo>
                  <a:cubicBezTo>
                    <a:pt x="2892" y="11479"/>
                    <a:pt x="2892" y="11483"/>
                    <a:pt x="2893" y="11484"/>
                  </a:cubicBezTo>
                  <a:lnTo>
                    <a:pt x="2893" y="11484"/>
                  </a:lnTo>
                  <a:cubicBezTo>
                    <a:pt x="2712" y="11300"/>
                    <a:pt x="2529" y="11115"/>
                    <a:pt x="2345" y="10933"/>
                  </a:cubicBezTo>
                  <a:cubicBezTo>
                    <a:pt x="2019" y="10612"/>
                    <a:pt x="1656" y="10305"/>
                    <a:pt x="1322" y="9973"/>
                  </a:cubicBezTo>
                  <a:cubicBezTo>
                    <a:pt x="1321" y="9967"/>
                    <a:pt x="1320" y="9962"/>
                    <a:pt x="1316" y="9956"/>
                  </a:cubicBezTo>
                  <a:cubicBezTo>
                    <a:pt x="1197" y="9759"/>
                    <a:pt x="1267" y="9495"/>
                    <a:pt x="1494" y="9419"/>
                  </a:cubicBezTo>
                  <a:cubicBezTo>
                    <a:pt x="1546" y="9402"/>
                    <a:pt x="1566" y="9349"/>
                    <a:pt x="1542" y="9301"/>
                  </a:cubicBezTo>
                  <a:cubicBezTo>
                    <a:pt x="1487" y="9185"/>
                    <a:pt x="1575" y="9009"/>
                    <a:pt x="1676" y="8949"/>
                  </a:cubicBezTo>
                  <a:cubicBezTo>
                    <a:pt x="1719" y="8924"/>
                    <a:pt x="1771" y="8909"/>
                    <a:pt x="1822" y="8909"/>
                  </a:cubicBezTo>
                  <a:cubicBezTo>
                    <a:pt x="1888" y="8909"/>
                    <a:pt x="1953" y="8933"/>
                    <a:pt x="1994" y="8988"/>
                  </a:cubicBezTo>
                  <a:cubicBezTo>
                    <a:pt x="2011" y="9011"/>
                    <a:pt x="2043" y="9025"/>
                    <a:pt x="2073" y="9025"/>
                  </a:cubicBezTo>
                  <a:cubicBezTo>
                    <a:pt x="2105" y="9025"/>
                    <a:pt x="2135" y="9008"/>
                    <a:pt x="2141" y="8968"/>
                  </a:cubicBezTo>
                  <a:cubicBezTo>
                    <a:pt x="2152" y="8901"/>
                    <a:pt x="2153" y="8795"/>
                    <a:pt x="2234" y="8774"/>
                  </a:cubicBezTo>
                  <a:cubicBezTo>
                    <a:pt x="2243" y="8771"/>
                    <a:pt x="2252" y="8770"/>
                    <a:pt x="2260" y="8770"/>
                  </a:cubicBezTo>
                  <a:cubicBezTo>
                    <a:pt x="2327" y="8770"/>
                    <a:pt x="2376" y="8834"/>
                    <a:pt x="2397" y="8894"/>
                  </a:cubicBezTo>
                  <a:cubicBezTo>
                    <a:pt x="2411" y="8934"/>
                    <a:pt x="2447" y="8956"/>
                    <a:pt x="2484" y="8956"/>
                  </a:cubicBezTo>
                  <a:cubicBezTo>
                    <a:pt x="2512" y="8956"/>
                    <a:pt x="2540" y="8943"/>
                    <a:pt x="2557" y="8914"/>
                  </a:cubicBezTo>
                  <a:cubicBezTo>
                    <a:pt x="2597" y="8852"/>
                    <a:pt x="2662" y="8759"/>
                    <a:pt x="2744" y="8756"/>
                  </a:cubicBezTo>
                  <a:cubicBezTo>
                    <a:pt x="2746" y="8756"/>
                    <a:pt x="2747" y="8756"/>
                    <a:pt x="2749" y="8756"/>
                  </a:cubicBezTo>
                  <a:close/>
                  <a:moveTo>
                    <a:pt x="20440" y="6036"/>
                  </a:moveTo>
                  <a:cubicBezTo>
                    <a:pt x="20721" y="6036"/>
                    <a:pt x="20991" y="6124"/>
                    <a:pt x="21228" y="6316"/>
                  </a:cubicBezTo>
                  <a:cubicBezTo>
                    <a:pt x="21550" y="6574"/>
                    <a:pt x="21748" y="6970"/>
                    <a:pt x="21740" y="7385"/>
                  </a:cubicBezTo>
                  <a:cubicBezTo>
                    <a:pt x="20160" y="8213"/>
                    <a:pt x="18595" y="9072"/>
                    <a:pt x="17048" y="9960"/>
                  </a:cubicBezTo>
                  <a:cubicBezTo>
                    <a:pt x="16007" y="10559"/>
                    <a:pt x="14976" y="11176"/>
                    <a:pt x="13954" y="11805"/>
                  </a:cubicBezTo>
                  <a:cubicBezTo>
                    <a:pt x="13957" y="11723"/>
                    <a:pt x="13944" y="11635"/>
                    <a:pt x="13934" y="11564"/>
                  </a:cubicBezTo>
                  <a:cubicBezTo>
                    <a:pt x="13921" y="11448"/>
                    <a:pt x="13893" y="11339"/>
                    <a:pt x="13848" y="11233"/>
                  </a:cubicBezTo>
                  <a:cubicBezTo>
                    <a:pt x="13764" y="11030"/>
                    <a:pt x="13637" y="10847"/>
                    <a:pt x="13464" y="10713"/>
                  </a:cubicBezTo>
                  <a:cubicBezTo>
                    <a:pt x="13287" y="10577"/>
                    <a:pt x="13071" y="10516"/>
                    <a:pt x="12852" y="10516"/>
                  </a:cubicBezTo>
                  <a:cubicBezTo>
                    <a:pt x="12647" y="10516"/>
                    <a:pt x="12439" y="10570"/>
                    <a:pt x="12261" y="10669"/>
                  </a:cubicBezTo>
                  <a:cubicBezTo>
                    <a:pt x="12340" y="10535"/>
                    <a:pt x="12492" y="10431"/>
                    <a:pt x="12605" y="10339"/>
                  </a:cubicBezTo>
                  <a:cubicBezTo>
                    <a:pt x="13319" y="9765"/>
                    <a:pt x="14160" y="9360"/>
                    <a:pt x="14970" y="8951"/>
                  </a:cubicBezTo>
                  <a:cubicBezTo>
                    <a:pt x="15838" y="8510"/>
                    <a:pt x="16693" y="8046"/>
                    <a:pt x="17529" y="7547"/>
                  </a:cubicBezTo>
                  <a:cubicBezTo>
                    <a:pt x="17950" y="7297"/>
                    <a:pt x="18364" y="7038"/>
                    <a:pt x="18777" y="6771"/>
                  </a:cubicBezTo>
                  <a:cubicBezTo>
                    <a:pt x="19151" y="6529"/>
                    <a:pt x="19525" y="6266"/>
                    <a:pt x="19951" y="6120"/>
                  </a:cubicBezTo>
                  <a:cubicBezTo>
                    <a:pt x="20114" y="6065"/>
                    <a:pt x="20279" y="6036"/>
                    <a:pt x="20440" y="6036"/>
                  </a:cubicBezTo>
                  <a:close/>
                  <a:moveTo>
                    <a:pt x="25207" y="8447"/>
                  </a:moveTo>
                  <a:cubicBezTo>
                    <a:pt x="25235" y="8447"/>
                    <a:pt x="25241" y="8503"/>
                    <a:pt x="25228" y="8543"/>
                  </a:cubicBezTo>
                  <a:cubicBezTo>
                    <a:pt x="25203" y="8620"/>
                    <a:pt x="25164" y="8678"/>
                    <a:pt x="25171" y="8762"/>
                  </a:cubicBezTo>
                  <a:cubicBezTo>
                    <a:pt x="25175" y="8802"/>
                    <a:pt x="25210" y="8842"/>
                    <a:pt x="25250" y="8842"/>
                  </a:cubicBezTo>
                  <a:cubicBezTo>
                    <a:pt x="25263" y="8842"/>
                    <a:pt x="25276" y="8838"/>
                    <a:pt x="25288" y="8829"/>
                  </a:cubicBezTo>
                  <a:cubicBezTo>
                    <a:pt x="25321" y="8806"/>
                    <a:pt x="25498" y="8686"/>
                    <a:pt x="25573" y="8686"/>
                  </a:cubicBezTo>
                  <a:cubicBezTo>
                    <a:pt x="25589" y="8686"/>
                    <a:pt x="25600" y="8691"/>
                    <a:pt x="25605" y="8703"/>
                  </a:cubicBezTo>
                  <a:cubicBezTo>
                    <a:pt x="25618" y="8732"/>
                    <a:pt x="25531" y="8829"/>
                    <a:pt x="25514" y="8852"/>
                  </a:cubicBezTo>
                  <a:cubicBezTo>
                    <a:pt x="25472" y="8905"/>
                    <a:pt x="25424" y="8952"/>
                    <a:pt x="25373" y="8995"/>
                  </a:cubicBezTo>
                  <a:cubicBezTo>
                    <a:pt x="25309" y="9049"/>
                    <a:pt x="25370" y="9137"/>
                    <a:pt x="25438" y="9137"/>
                  </a:cubicBezTo>
                  <a:cubicBezTo>
                    <a:pt x="25443" y="9137"/>
                    <a:pt x="25449" y="9136"/>
                    <a:pt x="25454" y="9135"/>
                  </a:cubicBezTo>
                  <a:cubicBezTo>
                    <a:pt x="25516" y="9123"/>
                    <a:pt x="25572" y="9097"/>
                    <a:pt x="25633" y="9074"/>
                  </a:cubicBezTo>
                  <a:cubicBezTo>
                    <a:pt x="25656" y="9066"/>
                    <a:pt x="25684" y="9060"/>
                    <a:pt x="25707" y="9060"/>
                  </a:cubicBezTo>
                  <a:cubicBezTo>
                    <a:pt x="25747" y="9060"/>
                    <a:pt x="25773" y="9078"/>
                    <a:pt x="25734" y="9133"/>
                  </a:cubicBezTo>
                  <a:cubicBezTo>
                    <a:pt x="25703" y="9178"/>
                    <a:pt x="25624" y="9219"/>
                    <a:pt x="25579" y="9255"/>
                  </a:cubicBezTo>
                  <a:cubicBezTo>
                    <a:pt x="25510" y="9311"/>
                    <a:pt x="25444" y="9367"/>
                    <a:pt x="25378" y="9426"/>
                  </a:cubicBezTo>
                  <a:cubicBezTo>
                    <a:pt x="25324" y="9473"/>
                    <a:pt x="25359" y="9579"/>
                    <a:pt x="25431" y="9579"/>
                  </a:cubicBezTo>
                  <a:cubicBezTo>
                    <a:pt x="25434" y="9579"/>
                    <a:pt x="25438" y="9579"/>
                    <a:pt x="25441" y="9579"/>
                  </a:cubicBezTo>
                  <a:cubicBezTo>
                    <a:pt x="25461" y="9577"/>
                    <a:pt x="25491" y="9572"/>
                    <a:pt x="25520" y="9572"/>
                  </a:cubicBezTo>
                  <a:cubicBezTo>
                    <a:pt x="25547" y="9572"/>
                    <a:pt x="25573" y="9577"/>
                    <a:pt x="25588" y="9592"/>
                  </a:cubicBezTo>
                  <a:cubicBezTo>
                    <a:pt x="25666" y="9670"/>
                    <a:pt x="25424" y="9695"/>
                    <a:pt x="25386" y="9699"/>
                  </a:cubicBezTo>
                  <a:cubicBezTo>
                    <a:pt x="25317" y="9707"/>
                    <a:pt x="25248" y="9717"/>
                    <a:pt x="25181" y="9729"/>
                  </a:cubicBezTo>
                  <a:cubicBezTo>
                    <a:pt x="25115" y="9739"/>
                    <a:pt x="25051" y="9754"/>
                    <a:pt x="24987" y="9768"/>
                  </a:cubicBezTo>
                  <a:lnTo>
                    <a:pt x="24952" y="9776"/>
                  </a:lnTo>
                  <a:cubicBezTo>
                    <a:pt x="24795" y="9815"/>
                    <a:pt x="24634" y="9859"/>
                    <a:pt x="24481" y="9921"/>
                  </a:cubicBezTo>
                  <a:cubicBezTo>
                    <a:pt x="24398" y="9954"/>
                    <a:pt x="24316" y="9993"/>
                    <a:pt x="24242" y="10039"/>
                  </a:cubicBezTo>
                  <a:cubicBezTo>
                    <a:pt x="24218" y="10053"/>
                    <a:pt x="24196" y="10068"/>
                    <a:pt x="24173" y="10083"/>
                  </a:cubicBezTo>
                  <a:cubicBezTo>
                    <a:pt x="24109" y="10128"/>
                    <a:pt x="24052" y="10178"/>
                    <a:pt x="24003" y="10232"/>
                  </a:cubicBezTo>
                  <a:cubicBezTo>
                    <a:pt x="23852" y="10395"/>
                    <a:pt x="23760" y="10596"/>
                    <a:pt x="23702" y="10811"/>
                  </a:cubicBezTo>
                  <a:cubicBezTo>
                    <a:pt x="23651" y="10998"/>
                    <a:pt x="23626" y="11196"/>
                    <a:pt x="23608" y="11388"/>
                  </a:cubicBezTo>
                  <a:cubicBezTo>
                    <a:pt x="23607" y="11403"/>
                    <a:pt x="23608" y="11415"/>
                    <a:pt x="23612" y="11426"/>
                  </a:cubicBezTo>
                  <a:cubicBezTo>
                    <a:pt x="23531" y="11498"/>
                    <a:pt x="23448" y="11563"/>
                    <a:pt x="23363" y="11624"/>
                  </a:cubicBezTo>
                  <a:cubicBezTo>
                    <a:pt x="23300" y="11671"/>
                    <a:pt x="23234" y="11716"/>
                    <a:pt x="23168" y="11760"/>
                  </a:cubicBezTo>
                  <a:cubicBezTo>
                    <a:pt x="23121" y="11791"/>
                    <a:pt x="23073" y="11821"/>
                    <a:pt x="23025" y="11852"/>
                  </a:cubicBezTo>
                  <a:cubicBezTo>
                    <a:pt x="23025" y="11827"/>
                    <a:pt x="23024" y="11801"/>
                    <a:pt x="23017" y="11774"/>
                  </a:cubicBezTo>
                  <a:cubicBezTo>
                    <a:pt x="23008" y="11729"/>
                    <a:pt x="22982" y="11690"/>
                    <a:pt x="22949" y="11659"/>
                  </a:cubicBezTo>
                  <a:cubicBezTo>
                    <a:pt x="23061" y="11534"/>
                    <a:pt x="23109" y="11374"/>
                    <a:pt x="23001" y="11191"/>
                  </a:cubicBezTo>
                  <a:cubicBezTo>
                    <a:pt x="22844" y="10927"/>
                    <a:pt x="22496" y="10787"/>
                    <a:pt x="22207" y="10722"/>
                  </a:cubicBezTo>
                  <a:cubicBezTo>
                    <a:pt x="22201" y="10721"/>
                    <a:pt x="22192" y="10718"/>
                    <a:pt x="22186" y="10717"/>
                  </a:cubicBezTo>
                  <a:cubicBezTo>
                    <a:pt x="22157" y="10712"/>
                    <a:pt x="22129" y="10707"/>
                    <a:pt x="22102" y="10701"/>
                  </a:cubicBezTo>
                  <a:cubicBezTo>
                    <a:pt x="22105" y="10683"/>
                    <a:pt x="22111" y="10666"/>
                    <a:pt x="22116" y="10648"/>
                  </a:cubicBezTo>
                  <a:cubicBezTo>
                    <a:pt x="22150" y="10519"/>
                    <a:pt x="22187" y="10393"/>
                    <a:pt x="22235" y="10270"/>
                  </a:cubicBezTo>
                  <a:cubicBezTo>
                    <a:pt x="22271" y="10172"/>
                    <a:pt x="22316" y="10077"/>
                    <a:pt x="22372" y="9984"/>
                  </a:cubicBezTo>
                  <a:cubicBezTo>
                    <a:pt x="22382" y="9968"/>
                    <a:pt x="22391" y="9952"/>
                    <a:pt x="22401" y="9936"/>
                  </a:cubicBezTo>
                  <a:cubicBezTo>
                    <a:pt x="22546" y="9707"/>
                    <a:pt x="22739" y="9505"/>
                    <a:pt x="22966" y="9355"/>
                  </a:cubicBezTo>
                  <a:cubicBezTo>
                    <a:pt x="23020" y="9318"/>
                    <a:pt x="23077" y="9285"/>
                    <a:pt x="23135" y="9255"/>
                  </a:cubicBezTo>
                  <a:lnTo>
                    <a:pt x="23137" y="9255"/>
                  </a:lnTo>
                  <a:cubicBezTo>
                    <a:pt x="23413" y="9109"/>
                    <a:pt x="23730" y="9033"/>
                    <a:pt x="24043" y="9033"/>
                  </a:cubicBezTo>
                  <a:cubicBezTo>
                    <a:pt x="24064" y="9033"/>
                    <a:pt x="24084" y="9033"/>
                    <a:pt x="24104" y="9034"/>
                  </a:cubicBezTo>
                  <a:cubicBezTo>
                    <a:pt x="24106" y="9034"/>
                    <a:pt x="24106" y="9034"/>
                    <a:pt x="24106" y="9035"/>
                  </a:cubicBezTo>
                  <a:cubicBezTo>
                    <a:pt x="24305" y="9041"/>
                    <a:pt x="24504" y="9082"/>
                    <a:pt x="24690" y="9157"/>
                  </a:cubicBezTo>
                  <a:cubicBezTo>
                    <a:pt x="24708" y="9164"/>
                    <a:pt x="24726" y="9172"/>
                    <a:pt x="24743" y="9179"/>
                  </a:cubicBezTo>
                  <a:cubicBezTo>
                    <a:pt x="24761" y="9187"/>
                    <a:pt x="24780" y="9191"/>
                    <a:pt x="24799" y="9191"/>
                  </a:cubicBezTo>
                  <a:cubicBezTo>
                    <a:pt x="24842" y="9191"/>
                    <a:pt x="24881" y="9168"/>
                    <a:pt x="24897" y="9121"/>
                  </a:cubicBezTo>
                  <a:cubicBezTo>
                    <a:pt x="24899" y="9120"/>
                    <a:pt x="24899" y="9118"/>
                    <a:pt x="24899" y="9116"/>
                  </a:cubicBezTo>
                  <a:cubicBezTo>
                    <a:pt x="24950" y="8933"/>
                    <a:pt x="25008" y="8755"/>
                    <a:pt x="25096" y="8587"/>
                  </a:cubicBezTo>
                  <a:cubicBezTo>
                    <a:pt x="25117" y="8551"/>
                    <a:pt x="25135" y="8509"/>
                    <a:pt x="25164" y="8476"/>
                  </a:cubicBezTo>
                  <a:cubicBezTo>
                    <a:pt x="25182" y="8455"/>
                    <a:pt x="25196" y="8447"/>
                    <a:pt x="25207" y="8447"/>
                  </a:cubicBezTo>
                  <a:close/>
                  <a:moveTo>
                    <a:pt x="23910" y="6989"/>
                  </a:moveTo>
                  <a:lnTo>
                    <a:pt x="23910" y="6989"/>
                  </a:lnTo>
                  <a:cubicBezTo>
                    <a:pt x="23908" y="7073"/>
                    <a:pt x="23903" y="7155"/>
                    <a:pt x="23899" y="7239"/>
                  </a:cubicBezTo>
                  <a:cubicBezTo>
                    <a:pt x="23896" y="7295"/>
                    <a:pt x="23894" y="7350"/>
                    <a:pt x="23890" y="7405"/>
                  </a:cubicBezTo>
                  <a:cubicBezTo>
                    <a:pt x="23889" y="7464"/>
                    <a:pt x="23880" y="7522"/>
                    <a:pt x="23884" y="7579"/>
                  </a:cubicBezTo>
                  <a:cubicBezTo>
                    <a:pt x="23884" y="7582"/>
                    <a:pt x="23885" y="7584"/>
                    <a:pt x="23885" y="7586"/>
                  </a:cubicBezTo>
                  <a:cubicBezTo>
                    <a:pt x="23640" y="7680"/>
                    <a:pt x="23425" y="7895"/>
                    <a:pt x="23332" y="8144"/>
                  </a:cubicBezTo>
                  <a:cubicBezTo>
                    <a:pt x="23126" y="8083"/>
                    <a:pt x="22916" y="8052"/>
                    <a:pt x="22709" y="8052"/>
                  </a:cubicBezTo>
                  <a:cubicBezTo>
                    <a:pt x="22391" y="8052"/>
                    <a:pt x="22078" y="8125"/>
                    <a:pt x="21787" y="8276"/>
                  </a:cubicBezTo>
                  <a:cubicBezTo>
                    <a:pt x="21721" y="8311"/>
                    <a:pt x="21654" y="8350"/>
                    <a:pt x="21589" y="8395"/>
                  </a:cubicBezTo>
                  <a:cubicBezTo>
                    <a:pt x="21337" y="8565"/>
                    <a:pt x="21120" y="8782"/>
                    <a:pt x="20941" y="9029"/>
                  </a:cubicBezTo>
                  <a:cubicBezTo>
                    <a:pt x="20765" y="9269"/>
                    <a:pt x="20561" y="9583"/>
                    <a:pt x="20568" y="9893"/>
                  </a:cubicBezTo>
                  <a:cubicBezTo>
                    <a:pt x="20367" y="9795"/>
                    <a:pt x="20149" y="9752"/>
                    <a:pt x="19929" y="9752"/>
                  </a:cubicBezTo>
                  <a:cubicBezTo>
                    <a:pt x="19791" y="9752"/>
                    <a:pt x="19652" y="9769"/>
                    <a:pt x="19516" y="9801"/>
                  </a:cubicBezTo>
                  <a:cubicBezTo>
                    <a:pt x="19102" y="9896"/>
                    <a:pt x="18712" y="10113"/>
                    <a:pt x="18373" y="10364"/>
                  </a:cubicBezTo>
                  <a:cubicBezTo>
                    <a:pt x="18055" y="10597"/>
                    <a:pt x="17770" y="10881"/>
                    <a:pt x="17558" y="11215"/>
                  </a:cubicBezTo>
                  <a:cubicBezTo>
                    <a:pt x="17436" y="11413"/>
                    <a:pt x="17339" y="11629"/>
                    <a:pt x="17279" y="11854"/>
                  </a:cubicBezTo>
                  <a:cubicBezTo>
                    <a:pt x="17232" y="12035"/>
                    <a:pt x="17194" y="12244"/>
                    <a:pt x="17215" y="12437"/>
                  </a:cubicBezTo>
                  <a:cubicBezTo>
                    <a:pt x="16833" y="12056"/>
                    <a:pt x="16452" y="11672"/>
                    <a:pt x="16069" y="11291"/>
                  </a:cubicBezTo>
                  <a:cubicBezTo>
                    <a:pt x="17486" y="10459"/>
                    <a:pt x="18914" y="9650"/>
                    <a:pt x="20357" y="8863"/>
                  </a:cubicBezTo>
                  <a:cubicBezTo>
                    <a:pt x="20807" y="8619"/>
                    <a:pt x="21258" y="8375"/>
                    <a:pt x="21711" y="8135"/>
                  </a:cubicBezTo>
                  <a:cubicBezTo>
                    <a:pt x="22441" y="7746"/>
                    <a:pt x="23175" y="7365"/>
                    <a:pt x="23910" y="6989"/>
                  </a:cubicBezTo>
                  <a:close/>
                  <a:moveTo>
                    <a:pt x="12773" y="11192"/>
                  </a:moveTo>
                  <a:cubicBezTo>
                    <a:pt x="12779" y="11192"/>
                    <a:pt x="12785" y="11192"/>
                    <a:pt x="12792" y="11193"/>
                  </a:cubicBezTo>
                  <a:cubicBezTo>
                    <a:pt x="12892" y="11206"/>
                    <a:pt x="13001" y="11285"/>
                    <a:pt x="13083" y="11341"/>
                  </a:cubicBezTo>
                  <a:cubicBezTo>
                    <a:pt x="13164" y="11396"/>
                    <a:pt x="13220" y="11452"/>
                    <a:pt x="13219" y="11556"/>
                  </a:cubicBezTo>
                  <a:cubicBezTo>
                    <a:pt x="13216" y="11801"/>
                    <a:pt x="13169" y="12039"/>
                    <a:pt x="13184" y="12279"/>
                  </a:cubicBezTo>
                  <a:cubicBezTo>
                    <a:pt x="13143" y="12306"/>
                    <a:pt x="13100" y="12331"/>
                    <a:pt x="13058" y="12358"/>
                  </a:cubicBezTo>
                  <a:cubicBezTo>
                    <a:pt x="13091" y="12240"/>
                    <a:pt x="13120" y="12120"/>
                    <a:pt x="13140" y="11998"/>
                  </a:cubicBezTo>
                  <a:cubicBezTo>
                    <a:pt x="13160" y="11867"/>
                    <a:pt x="13167" y="11721"/>
                    <a:pt x="13083" y="11609"/>
                  </a:cubicBezTo>
                  <a:cubicBezTo>
                    <a:pt x="13041" y="11552"/>
                    <a:pt x="12981" y="11514"/>
                    <a:pt x="12912" y="11514"/>
                  </a:cubicBezTo>
                  <a:cubicBezTo>
                    <a:pt x="12902" y="11514"/>
                    <a:pt x="12892" y="11514"/>
                    <a:pt x="12882" y="11516"/>
                  </a:cubicBezTo>
                  <a:cubicBezTo>
                    <a:pt x="12807" y="11529"/>
                    <a:pt x="12762" y="11580"/>
                    <a:pt x="12747" y="11654"/>
                  </a:cubicBezTo>
                  <a:cubicBezTo>
                    <a:pt x="12731" y="11738"/>
                    <a:pt x="12720" y="11823"/>
                    <a:pt x="12713" y="11906"/>
                  </a:cubicBezTo>
                  <a:cubicBezTo>
                    <a:pt x="12704" y="11985"/>
                    <a:pt x="12688" y="12077"/>
                    <a:pt x="12726" y="12150"/>
                  </a:cubicBezTo>
                  <a:cubicBezTo>
                    <a:pt x="12734" y="12165"/>
                    <a:pt x="12750" y="12173"/>
                    <a:pt x="12766" y="12173"/>
                  </a:cubicBezTo>
                  <a:cubicBezTo>
                    <a:pt x="12778" y="12173"/>
                    <a:pt x="12789" y="12169"/>
                    <a:pt x="12797" y="12159"/>
                  </a:cubicBezTo>
                  <a:cubicBezTo>
                    <a:pt x="12840" y="12107"/>
                    <a:pt x="12849" y="12040"/>
                    <a:pt x="12856" y="11974"/>
                  </a:cubicBezTo>
                  <a:cubicBezTo>
                    <a:pt x="12864" y="11906"/>
                    <a:pt x="12870" y="11839"/>
                    <a:pt x="12874" y="11771"/>
                  </a:cubicBezTo>
                  <a:cubicBezTo>
                    <a:pt x="12875" y="11754"/>
                    <a:pt x="12875" y="11738"/>
                    <a:pt x="12876" y="11721"/>
                  </a:cubicBezTo>
                  <a:cubicBezTo>
                    <a:pt x="12877" y="11711"/>
                    <a:pt x="12875" y="11680"/>
                    <a:pt x="12880" y="11671"/>
                  </a:cubicBezTo>
                  <a:cubicBezTo>
                    <a:pt x="12884" y="11663"/>
                    <a:pt x="12888" y="11661"/>
                    <a:pt x="12894" y="11661"/>
                  </a:cubicBezTo>
                  <a:cubicBezTo>
                    <a:pt x="12896" y="11661"/>
                    <a:pt x="12898" y="11661"/>
                    <a:pt x="12901" y="11662"/>
                  </a:cubicBezTo>
                  <a:cubicBezTo>
                    <a:pt x="12938" y="11672"/>
                    <a:pt x="12968" y="11726"/>
                    <a:pt x="12979" y="11759"/>
                  </a:cubicBezTo>
                  <a:cubicBezTo>
                    <a:pt x="13011" y="11851"/>
                    <a:pt x="12990" y="11958"/>
                    <a:pt x="12974" y="12052"/>
                  </a:cubicBezTo>
                  <a:cubicBezTo>
                    <a:pt x="12953" y="12180"/>
                    <a:pt x="12942" y="12309"/>
                    <a:pt x="12929" y="12438"/>
                  </a:cubicBezTo>
                  <a:lnTo>
                    <a:pt x="12664" y="12606"/>
                  </a:lnTo>
                  <a:cubicBezTo>
                    <a:pt x="12625" y="12348"/>
                    <a:pt x="12634" y="12094"/>
                    <a:pt x="12646" y="11836"/>
                  </a:cubicBezTo>
                  <a:cubicBezTo>
                    <a:pt x="12651" y="11711"/>
                    <a:pt x="12658" y="11586"/>
                    <a:pt x="12664" y="11461"/>
                  </a:cubicBezTo>
                  <a:cubicBezTo>
                    <a:pt x="12669" y="11363"/>
                    <a:pt x="12642" y="11192"/>
                    <a:pt x="12773" y="11192"/>
                  </a:cubicBezTo>
                  <a:close/>
                  <a:moveTo>
                    <a:pt x="29197" y="11900"/>
                  </a:moveTo>
                  <a:cubicBezTo>
                    <a:pt x="29201" y="11905"/>
                    <a:pt x="29205" y="11910"/>
                    <a:pt x="29210" y="11913"/>
                  </a:cubicBezTo>
                  <a:cubicBezTo>
                    <a:pt x="29279" y="11957"/>
                    <a:pt x="29336" y="12020"/>
                    <a:pt x="29379" y="12089"/>
                  </a:cubicBezTo>
                  <a:cubicBezTo>
                    <a:pt x="29391" y="12111"/>
                    <a:pt x="29404" y="12133"/>
                    <a:pt x="29414" y="12156"/>
                  </a:cubicBezTo>
                  <a:cubicBezTo>
                    <a:pt x="29425" y="12180"/>
                    <a:pt x="29434" y="12202"/>
                    <a:pt x="29440" y="12227"/>
                  </a:cubicBezTo>
                  <a:cubicBezTo>
                    <a:pt x="29476" y="12357"/>
                    <a:pt x="29467" y="12522"/>
                    <a:pt x="29378" y="12626"/>
                  </a:cubicBezTo>
                  <a:cubicBezTo>
                    <a:pt x="29327" y="12685"/>
                    <a:pt x="29246" y="12718"/>
                    <a:pt x="29166" y="12718"/>
                  </a:cubicBezTo>
                  <a:cubicBezTo>
                    <a:pt x="29119" y="12718"/>
                    <a:pt x="29073" y="12707"/>
                    <a:pt x="29033" y="12683"/>
                  </a:cubicBezTo>
                  <a:cubicBezTo>
                    <a:pt x="28920" y="12616"/>
                    <a:pt x="28853" y="12474"/>
                    <a:pt x="28881" y="12340"/>
                  </a:cubicBezTo>
                  <a:cubicBezTo>
                    <a:pt x="28917" y="12156"/>
                    <a:pt x="29059" y="12017"/>
                    <a:pt x="29197" y="11900"/>
                  </a:cubicBezTo>
                  <a:close/>
                  <a:moveTo>
                    <a:pt x="12858" y="10692"/>
                  </a:moveTo>
                  <a:cubicBezTo>
                    <a:pt x="13041" y="10692"/>
                    <a:pt x="13218" y="10746"/>
                    <a:pt x="13366" y="10860"/>
                  </a:cubicBezTo>
                  <a:cubicBezTo>
                    <a:pt x="13511" y="10973"/>
                    <a:pt x="13619" y="11131"/>
                    <a:pt x="13674" y="11307"/>
                  </a:cubicBezTo>
                  <a:cubicBezTo>
                    <a:pt x="13705" y="11409"/>
                    <a:pt x="13726" y="11514"/>
                    <a:pt x="13734" y="11619"/>
                  </a:cubicBezTo>
                  <a:cubicBezTo>
                    <a:pt x="13744" y="11721"/>
                    <a:pt x="13721" y="11832"/>
                    <a:pt x="13745" y="11931"/>
                  </a:cubicBezTo>
                  <a:cubicBezTo>
                    <a:pt x="13611" y="12013"/>
                    <a:pt x="13479" y="12094"/>
                    <a:pt x="13346" y="12177"/>
                  </a:cubicBezTo>
                  <a:cubicBezTo>
                    <a:pt x="13385" y="11990"/>
                    <a:pt x="13401" y="11796"/>
                    <a:pt x="13418" y="11609"/>
                  </a:cubicBezTo>
                  <a:cubicBezTo>
                    <a:pt x="13438" y="11389"/>
                    <a:pt x="13327" y="11224"/>
                    <a:pt x="13129" y="11131"/>
                  </a:cubicBezTo>
                  <a:cubicBezTo>
                    <a:pt x="13031" y="11084"/>
                    <a:pt x="12904" y="11031"/>
                    <a:pt x="12787" y="11031"/>
                  </a:cubicBezTo>
                  <a:cubicBezTo>
                    <a:pt x="12708" y="11031"/>
                    <a:pt x="12633" y="11055"/>
                    <a:pt x="12574" y="11123"/>
                  </a:cubicBezTo>
                  <a:cubicBezTo>
                    <a:pt x="12498" y="11210"/>
                    <a:pt x="12504" y="11340"/>
                    <a:pt x="12491" y="11448"/>
                  </a:cubicBezTo>
                  <a:cubicBezTo>
                    <a:pt x="12478" y="11573"/>
                    <a:pt x="12464" y="11698"/>
                    <a:pt x="12449" y="11823"/>
                  </a:cubicBezTo>
                  <a:cubicBezTo>
                    <a:pt x="12419" y="12102"/>
                    <a:pt x="12405" y="12393"/>
                    <a:pt x="12471" y="12668"/>
                  </a:cubicBezTo>
                  <a:cubicBezTo>
                    <a:pt x="12476" y="12686"/>
                    <a:pt x="12486" y="12701"/>
                    <a:pt x="12496" y="12713"/>
                  </a:cubicBezTo>
                  <a:cubicBezTo>
                    <a:pt x="12406" y="12769"/>
                    <a:pt x="12316" y="12826"/>
                    <a:pt x="12226" y="12883"/>
                  </a:cubicBezTo>
                  <a:cubicBezTo>
                    <a:pt x="12364" y="12448"/>
                    <a:pt x="12378" y="11970"/>
                    <a:pt x="12322" y="11522"/>
                  </a:cubicBezTo>
                  <a:cubicBezTo>
                    <a:pt x="12308" y="11416"/>
                    <a:pt x="12292" y="11311"/>
                    <a:pt x="12271" y="11206"/>
                  </a:cubicBezTo>
                  <a:cubicBezTo>
                    <a:pt x="12246" y="11084"/>
                    <a:pt x="12199" y="10957"/>
                    <a:pt x="12205" y="10831"/>
                  </a:cubicBezTo>
                  <a:cubicBezTo>
                    <a:pt x="12205" y="10829"/>
                    <a:pt x="12205" y="10826"/>
                    <a:pt x="12207" y="10823"/>
                  </a:cubicBezTo>
                  <a:cubicBezTo>
                    <a:pt x="12411" y="10776"/>
                    <a:pt x="12606" y="10703"/>
                    <a:pt x="12818" y="10693"/>
                  </a:cubicBezTo>
                  <a:cubicBezTo>
                    <a:pt x="12831" y="10693"/>
                    <a:pt x="12844" y="10692"/>
                    <a:pt x="12858" y="10692"/>
                  </a:cubicBezTo>
                  <a:close/>
                  <a:moveTo>
                    <a:pt x="19915" y="9952"/>
                  </a:moveTo>
                  <a:cubicBezTo>
                    <a:pt x="20063" y="9952"/>
                    <a:pt x="20210" y="9974"/>
                    <a:pt x="20354" y="10026"/>
                  </a:cubicBezTo>
                  <a:cubicBezTo>
                    <a:pt x="20515" y="10083"/>
                    <a:pt x="20669" y="10177"/>
                    <a:pt x="20788" y="10301"/>
                  </a:cubicBezTo>
                  <a:cubicBezTo>
                    <a:pt x="20912" y="10427"/>
                    <a:pt x="20983" y="10575"/>
                    <a:pt x="21051" y="10735"/>
                  </a:cubicBezTo>
                  <a:cubicBezTo>
                    <a:pt x="20980" y="10749"/>
                    <a:pt x="20908" y="10765"/>
                    <a:pt x="20837" y="10784"/>
                  </a:cubicBezTo>
                  <a:cubicBezTo>
                    <a:pt x="20775" y="10799"/>
                    <a:pt x="20713" y="10816"/>
                    <a:pt x="20652" y="10834"/>
                  </a:cubicBezTo>
                  <a:cubicBezTo>
                    <a:pt x="20389" y="10912"/>
                    <a:pt x="20131" y="11018"/>
                    <a:pt x="19890" y="11150"/>
                  </a:cubicBezTo>
                  <a:cubicBezTo>
                    <a:pt x="19839" y="11177"/>
                    <a:pt x="19788" y="11208"/>
                    <a:pt x="19740" y="11238"/>
                  </a:cubicBezTo>
                  <a:cubicBezTo>
                    <a:pt x="19647" y="11294"/>
                    <a:pt x="19556" y="11354"/>
                    <a:pt x="19468" y="11421"/>
                  </a:cubicBezTo>
                  <a:cubicBezTo>
                    <a:pt x="19412" y="11462"/>
                    <a:pt x="19359" y="11504"/>
                    <a:pt x="19307" y="11547"/>
                  </a:cubicBezTo>
                  <a:cubicBezTo>
                    <a:pt x="19301" y="11554"/>
                    <a:pt x="19292" y="11560"/>
                    <a:pt x="19286" y="11566"/>
                  </a:cubicBezTo>
                  <a:cubicBezTo>
                    <a:pt x="19100" y="11724"/>
                    <a:pt x="18933" y="11905"/>
                    <a:pt x="18791" y="12106"/>
                  </a:cubicBezTo>
                  <a:cubicBezTo>
                    <a:pt x="18749" y="12165"/>
                    <a:pt x="18708" y="12225"/>
                    <a:pt x="18671" y="12289"/>
                  </a:cubicBezTo>
                  <a:cubicBezTo>
                    <a:pt x="18640" y="12337"/>
                    <a:pt x="18612" y="12385"/>
                    <a:pt x="18586" y="12437"/>
                  </a:cubicBezTo>
                  <a:cubicBezTo>
                    <a:pt x="18552" y="12500"/>
                    <a:pt x="18520" y="12567"/>
                    <a:pt x="18489" y="12634"/>
                  </a:cubicBezTo>
                  <a:cubicBezTo>
                    <a:pt x="18462" y="12696"/>
                    <a:pt x="18437" y="12758"/>
                    <a:pt x="18414" y="12821"/>
                  </a:cubicBezTo>
                  <a:cubicBezTo>
                    <a:pt x="18338" y="13041"/>
                    <a:pt x="18291" y="13271"/>
                    <a:pt x="18301" y="13497"/>
                  </a:cubicBezTo>
                  <a:cubicBezTo>
                    <a:pt x="17993" y="13205"/>
                    <a:pt x="17691" y="12908"/>
                    <a:pt x="17389" y="12608"/>
                  </a:cubicBezTo>
                  <a:lnTo>
                    <a:pt x="17379" y="12599"/>
                  </a:lnTo>
                  <a:cubicBezTo>
                    <a:pt x="17400" y="12583"/>
                    <a:pt x="17416" y="12559"/>
                    <a:pt x="17418" y="12528"/>
                  </a:cubicBezTo>
                  <a:cubicBezTo>
                    <a:pt x="17421" y="12490"/>
                    <a:pt x="17422" y="12453"/>
                    <a:pt x="17425" y="12417"/>
                  </a:cubicBezTo>
                  <a:cubicBezTo>
                    <a:pt x="17429" y="12266"/>
                    <a:pt x="17429" y="12118"/>
                    <a:pt x="17464" y="11966"/>
                  </a:cubicBezTo>
                  <a:cubicBezTo>
                    <a:pt x="17503" y="11791"/>
                    <a:pt x="17564" y="11622"/>
                    <a:pt x="17646" y="11463"/>
                  </a:cubicBezTo>
                  <a:cubicBezTo>
                    <a:pt x="17647" y="11459"/>
                    <a:pt x="17650" y="11452"/>
                    <a:pt x="17652" y="11448"/>
                  </a:cubicBezTo>
                  <a:cubicBezTo>
                    <a:pt x="17682" y="11390"/>
                    <a:pt x="17715" y="11334"/>
                    <a:pt x="17751" y="11279"/>
                  </a:cubicBezTo>
                  <a:cubicBezTo>
                    <a:pt x="17818" y="11172"/>
                    <a:pt x="17895" y="11071"/>
                    <a:pt x="17980" y="10975"/>
                  </a:cubicBezTo>
                  <a:cubicBezTo>
                    <a:pt x="18021" y="10929"/>
                    <a:pt x="18064" y="10884"/>
                    <a:pt x="18107" y="10841"/>
                  </a:cubicBezTo>
                  <a:cubicBezTo>
                    <a:pt x="18177" y="10770"/>
                    <a:pt x="18253" y="10703"/>
                    <a:pt x="18331" y="10640"/>
                  </a:cubicBezTo>
                  <a:cubicBezTo>
                    <a:pt x="18495" y="10506"/>
                    <a:pt x="18685" y="10372"/>
                    <a:pt x="18888" y="10259"/>
                  </a:cubicBezTo>
                  <a:cubicBezTo>
                    <a:pt x="18952" y="10223"/>
                    <a:pt x="19019" y="10190"/>
                    <a:pt x="19083" y="10159"/>
                  </a:cubicBezTo>
                  <a:cubicBezTo>
                    <a:pt x="19264" y="10073"/>
                    <a:pt x="19456" y="10009"/>
                    <a:pt x="19645" y="9977"/>
                  </a:cubicBezTo>
                  <a:cubicBezTo>
                    <a:pt x="19691" y="9968"/>
                    <a:pt x="19737" y="9962"/>
                    <a:pt x="19782" y="9958"/>
                  </a:cubicBezTo>
                  <a:cubicBezTo>
                    <a:pt x="19826" y="9954"/>
                    <a:pt x="19871" y="9952"/>
                    <a:pt x="19915" y="9952"/>
                  </a:cubicBezTo>
                  <a:close/>
                  <a:moveTo>
                    <a:pt x="22836" y="11754"/>
                  </a:moveTo>
                  <a:cubicBezTo>
                    <a:pt x="22838" y="11759"/>
                    <a:pt x="22839" y="11761"/>
                    <a:pt x="22841" y="11764"/>
                  </a:cubicBezTo>
                  <a:cubicBezTo>
                    <a:pt x="22842" y="11770"/>
                    <a:pt x="22843" y="11776"/>
                    <a:pt x="22844" y="11781"/>
                  </a:cubicBezTo>
                  <a:cubicBezTo>
                    <a:pt x="22846" y="11782"/>
                    <a:pt x="22846" y="11787"/>
                    <a:pt x="22847" y="11791"/>
                  </a:cubicBezTo>
                  <a:cubicBezTo>
                    <a:pt x="22845" y="11791"/>
                    <a:pt x="22845" y="11792"/>
                    <a:pt x="22845" y="11795"/>
                  </a:cubicBezTo>
                  <a:cubicBezTo>
                    <a:pt x="22848" y="11801"/>
                    <a:pt x="22848" y="11804"/>
                    <a:pt x="22848" y="11807"/>
                  </a:cubicBezTo>
                  <a:cubicBezTo>
                    <a:pt x="22848" y="11816"/>
                    <a:pt x="22848" y="11823"/>
                    <a:pt x="22847" y="11831"/>
                  </a:cubicBezTo>
                  <a:cubicBezTo>
                    <a:pt x="22847" y="11832"/>
                    <a:pt x="22847" y="11837"/>
                    <a:pt x="22845" y="11838"/>
                  </a:cubicBezTo>
                  <a:lnTo>
                    <a:pt x="22845" y="11841"/>
                  </a:lnTo>
                  <a:cubicBezTo>
                    <a:pt x="22842" y="11857"/>
                    <a:pt x="22836" y="11874"/>
                    <a:pt x="22832" y="11891"/>
                  </a:cubicBezTo>
                  <a:cubicBezTo>
                    <a:pt x="22827" y="11910"/>
                    <a:pt x="22823" y="11926"/>
                    <a:pt x="22821" y="11943"/>
                  </a:cubicBezTo>
                  <a:cubicBezTo>
                    <a:pt x="22819" y="11954"/>
                    <a:pt x="22819" y="11967"/>
                    <a:pt x="22819" y="11977"/>
                  </a:cubicBezTo>
                  <a:cubicBezTo>
                    <a:pt x="22801" y="11990"/>
                    <a:pt x="22780" y="12002"/>
                    <a:pt x="22763" y="12013"/>
                  </a:cubicBezTo>
                  <a:cubicBezTo>
                    <a:pt x="22453" y="12205"/>
                    <a:pt x="22202" y="12442"/>
                    <a:pt x="21938" y="12690"/>
                  </a:cubicBezTo>
                  <a:cubicBezTo>
                    <a:pt x="21800" y="12816"/>
                    <a:pt x="21661" y="12934"/>
                    <a:pt x="21497" y="13024"/>
                  </a:cubicBezTo>
                  <a:cubicBezTo>
                    <a:pt x="21337" y="13112"/>
                    <a:pt x="21166" y="13176"/>
                    <a:pt x="21008" y="13263"/>
                  </a:cubicBezTo>
                  <a:cubicBezTo>
                    <a:pt x="20817" y="13368"/>
                    <a:pt x="20678" y="13515"/>
                    <a:pt x="20542" y="13670"/>
                  </a:cubicBezTo>
                  <a:cubicBezTo>
                    <a:pt x="20640" y="13058"/>
                    <a:pt x="21037" y="12508"/>
                    <a:pt x="21599" y="12246"/>
                  </a:cubicBezTo>
                  <a:cubicBezTo>
                    <a:pt x="21942" y="12087"/>
                    <a:pt x="22316" y="12011"/>
                    <a:pt x="22660" y="11855"/>
                  </a:cubicBezTo>
                  <a:cubicBezTo>
                    <a:pt x="22722" y="11828"/>
                    <a:pt x="22781" y="11795"/>
                    <a:pt x="22836" y="11754"/>
                  </a:cubicBezTo>
                  <a:close/>
                  <a:moveTo>
                    <a:pt x="6910" y="6574"/>
                  </a:moveTo>
                  <a:lnTo>
                    <a:pt x="6910" y="6574"/>
                  </a:lnTo>
                  <a:cubicBezTo>
                    <a:pt x="6918" y="6576"/>
                    <a:pt x="6927" y="6578"/>
                    <a:pt x="6938" y="6578"/>
                  </a:cubicBezTo>
                  <a:cubicBezTo>
                    <a:pt x="6985" y="6576"/>
                    <a:pt x="7032" y="6575"/>
                    <a:pt x="7079" y="6575"/>
                  </a:cubicBezTo>
                  <a:cubicBezTo>
                    <a:pt x="7176" y="6575"/>
                    <a:pt x="7271" y="6580"/>
                    <a:pt x="7366" y="6592"/>
                  </a:cubicBezTo>
                  <a:lnTo>
                    <a:pt x="7393" y="6595"/>
                  </a:lnTo>
                  <a:cubicBezTo>
                    <a:pt x="7419" y="6599"/>
                    <a:pt x="7445" y="6602"/>
                    <a:pt x="7471" y="6608"/>
                  </a:cubicBezTo>
                  <a:cubicBezTo>
                    <a:pt x="7502" y="6611"/>
                    <a:pt x="7534" y="6618"/>
                    <a:pt x="7566" y="6624"/>
                  </a:cubicBezTo>
                  <a:cubicBezTo>
                    <a:pt x="7586" y="6628"/>
                    <a:pt x="7605" y="6631"/>
                    <a:pt x="7626" y="6637"/>
                  </a:cubicBezTo>
                  <a:cubicBezTo>
                    <a:pt x="7680" y="6649"/>
                    <a:pt x="7734" y="6663"/>
                    <a:pt x="7788" y="6678"/>
                  </a:cubicBezTo>
                  <a:cubicBezTo>
                    <a:pt x="7808" y="6684"/>
                    <a:pt x="7829" y="6691"/>
                    <a:pt x="7849" y="6697"/>
                  </a:cubicBezTo>
                  <a:cubicBezTo>
                    <a:pt x="7888" y="6709"/>
                    <a:pt x="7925" y="6722"/>
                    <a:pt x="7964" y="6736"/>
                  </a:cubicBezTo>
                  <a:cubicBezTo>
                    <a:pt x="7976" y="6740"/>
                    <a:pt x="7991" y="6745"/>
                    <a:pt x="8003" y="6750"/>
                  </a:cubicBezTo>
                  <a:lnTo>
                    <a:pt x="8074" y="6777"/>
                  </a:lnTo>
                  <a:cubicBezTo>
                    <a:pt x="8089" y="6782"/>
                    <a:pt x="8102" y="6788"/>
                    <a:pt x="8118" y="6796"/>
                  </a:cubicBezTo>
                  <a:cubicBezTo>
                    <a:pt x="8143" y="6806"/>
                    <a:pt x="8169" y="6817"/>
                    <a:pt x="8194" y="6828"/>
                  </a:cubicBezTo>
                  <a:cubicBezTo>
                    <a:pt x="8219" y="6839"/>
                    <a:pt x="8243" y="6850"/>
                    <a:pt x="8269" y="6864"/>
                  </a:cubicBezTo>
                  <a:cubicBezTo>
                    <a:pt x="8286" y="6871"/>
                    <a:pt x="8304" y="6879"/>
                    <a:pt x="8321" y="6889"/>
                  </a:cubicBezTo>
                  <a:lnTo>
                    <a:pt x="8360" y="6907"/>
                  </a:lnTo>
                  <a:cubicBezTo>
                    <a:pt x="8430" y="6943"/>
                    <a:pt x="8500" y="6982"/>
                    <a:pt x="8568" y="7022"/>
                  </a:cubicBezTo>
                  <a:cubicBezTo>
                    <a:pt x="8612" y="7050"/>
                    <a:pt x="8657" y="7077"/>
                    <a:pt x="8703" y="7105"/>
                  </a:cubicBezTo>
                  <a:lnTo>
                    <a:pt x="8704" y="7107"/>
                  </a:lnTo>
                  <a:cubicBezTo>
                    <a:pt x="8748" y="7134"/>
                    <a:pt x="8792" y="7165"/>
                    <a:pt x="8834" y="7194"/>
                  </a:cubicBezTo>
                  <a:cubicBezTo>
                    <a:pt x="8839" y="7198"/>
                    <a:pt x="8845" y="7201"/>
                    <a:pt x="8850" y="7206"/>
                  </a:cubicBezTo>
                  <a:cubicBezTo>
                    <a:pt x="8888" y="7233"/>
                    <a:pt x="8925" y="7259"/>
                    <a:pt x="8961" y="7287"/>
                  </a:cubicBezTo>
                  <a:cubicBezTo>
                    <a:pt x="8982" y="7302"/>
                    <a:pt x="9003" y="7319"/>
                    <a:pt x="9026" y="7334"/>
                  </a:cubicBezTo>
                  <a:cubicBezTo>
                    <a:pt x="9053" y="7355"/>
                    <a:pt x="9081" y="7378"/>
                    <a:pt x="9109" y="7400"/>
                  </a:cubicBezTo>
                  <a:cubicBezTo>
                    <a:pt x="9139" y="7425"/>
                    <a:pt x="9170" y="7449"/>
                    <a:pt x="9201" y="7477"/>
                  </a:cubicBezTo>
                  <a:cubicBezTo>
                    <a:pt x="9225" y="7495"/>
                    <a:pt x="9247" y="7516"/>
                    <a:pt x="9271" y="7535"/>
                  </a:cubicBezTo>
                  <a:cubicBezTo>
                    <a:pt x="9274" y="7538"/>
                    <a:pt x="9282" y="7545"/>
                    <a:pt x="9289" y="7551"/>
                  </a:cubicBezTo>
                  <a:cubicBezTo>
                    <a:pt x="9302" y="7561"/>
                    <a:pt x="9314" y="7572"/>
                    <a:pt x="9325" y="7583"/>
                  </a:cubicBezTo>
                  <a:cubicBezTo>
                    <a:pt x="9977" y="8162"/>
                    <a:pt x="10547" y="8828"/>
                    <a:pt x="10934" y="9614"/>
                  </a:cubicBezTo>
                  <a:cubicBezTo>
                    <a:pt x="10981" y="9709"/>
                    <a:pt x="11023" y="9805"/>
                    <a:pt x="11065" y="9902"/>
                  </a:cubicBezTo>
                  <a:cubicBezTo>
                    <a:pt x="11086" y="9951"/>
                    <a:pt x="11107" y="10000"/>
                    <a:pt x="11125" y="10050"/>
                  </a:cubicBezTo>
                  <a:cubicBezTo>
                    <a:pt x="11143" y="10093"/>
                    <a:pt x="11161" y="10139"/>
                    <a:pt x="11176" y="10183"/>
                  </a:cubicBezTo>
                  <a:cubicBezTo>
                    <a:pt x="11194" y="10232"/>
                    <a:pt x="11211" y="10280"/>
                    <a:pt x="11226" y="10329"/>
                  </a:cubicBezTo>
                  <a:cubicBezTo>
                    <a:pt x="11271" y="10459"/>
                    <a:pt x="11309" y="10589"/>
                    <a:pt x="11343" y="10722"/>
                  </a:cubicBezTo>
                  <a:cubicBezTo>
                    <a:pt x="11346" y="10739"/>
                    <a:pt x="11351" y="10758"/>
                    <a:pt x="11356" y="10774"/>
                  </a:cubicBezTo>
                  <a:lnTo>
                    <a:pt x="11357" y="10774"/>
                  </a:lnTo>
                  <a:cubicBezTo>
                    <a:pt x="11360" y="10785"/>
                    <a:pt x="11361" y="10794"/>
                    <a:pt x="11364" y="10805"/>
                  </a:cubicBezTo>
                  <a:cubicBezTo>
                    <a:pt x="11385" y="10891"/>
                    <a:pt x="11408" y="10984"/>
                    <a:pt x="11427" y="11078"/>
                  </a:cubicBezTo>
                  <a:cubicBezTo>
                    <a:pt x="11434" y="11103"/>
                    <a:pt x="11438" y="11128"/>
                    <a:pt x="11443" y="11153"/>
                  </a:cubicBezTo>
                  <a:cubicBezTo>
                    <a:pt x="11444" y="11160"/>
                    <a:pt x="11447" y="11169"/>
                    <a:pt x="11447" y="11176"/>
                  </a:cubicBezTo>
                  <a:cubicBezTo>
                    <a:pt x="11450" y="11195"/>
                    <a:pt x="11453" y="11214"/>
                    <a:pt x="11458" y="11233"/>
                  </a:cubicBezTo>
                  <a:cubicBezTo>
                    <a:pt x="11465" y="11276"/>
                    <a:pt x="11473" y="11321"/>
                    <a:pt x="11478" y="11365"/>
                  </a:cubicBezTo>
                  <a:cubicBezTo>
                    <a:pt x="11485" y="11410"/>
                    <a:pt x="11489" y="11453"/>
                    <a:pt x="11492" y="11498"/>
                  </a:cubicBezTo>
                  <a:cubicBezTo>
                    <a:pt x="11494" y="11509"/>
                    <a:pt x="11494" y="11516"/>
                    <a:pt x="11494" y="11525"/>
                  </a:cubicBezTo>
                  <a:cubicBezTo>
                    <a:pt x="11507" y="11727"/>
                    <a:pt x="11486" y="11925"/>
                    <a:pt x="11400" y="12097"/>
                  </a:cubicBezTo>
                  <a:cubicBezTo>
                    <a:pt x="11390" y="12117"/>
                    <a:pt x="11380" y="12136"/>
                    <a:pt x="11367" y="12154"/>
                  </a:cubicBezTo>
                  <a:cubicBezTo>
                    <a:pt x="11366" y="12155"/>
                    <a:pt x="11366" y="12158"/>
                    <a:pt x="11365" y="12158"/>
                  </a:cubicBezTo>
                  <a:cubicBezTo>
                    <a:pt x="11357" y="12172"/>
                    <a:pt x="11346" y="12186"/>
                    <a:pt x="11338" y="12200"/>
                  </a:cubicBezTo>
                  <a:cubicBezTo>
                    <a:pt x="11333" y="12207"/>
                    <a:pt x="11327" y="12216"/>
                    <a:pt x="11320" y="12223"/>
                  </a:cubicBezTo>
                  <a:cubicBezTo>
                    <a:pt x="11309" y="12238"/>
                    <a:pt x="11297" y="12252"/>
                    <a:pt x="11284" y="12266"/>
                  </a:cubicBezTo>
                  <a:cubicBezTo>
                    <a:pt x="11268" y="12283"/>
                    <a:pt x="11252" y="12299"/>
                    <a:pt x="11235" y="12315"/>
                  </a:cubicBezTo>
                  <a:cubicBezTo>
                    <a:pt x="11220" y="12327"/>
                    <a:pt x="11205" y="12339"/>
                    <a:pt x="11189" y="12349"/>
                  </a:cubicBezTo>
                  <a:cubicBezTo>
                    <a:pt x="11168" y="12365"/>
                    <a:pt x="11145" y="12379"/>
                    <a:pt x="11122" y="12391"/>
                  </a:cubicBezTo>
                  <a:cubicBezTo>
                    <a:pt x="11121" y="12393"/>
                    <a:pt x="11121" y="12393"/>
                    <a:pt x="11119" y="12393"/>
                  </a:cubicBezTo>
                  <a:cubicBezTo>
                    <a:pt x="11110" y="12396"/>
                    <a:pt x="11100" y="12401"/>
                    <a:pt x="11091" y="12405"/>
                  </a:cubicBezTo>
                  <a:cubicBezTo>
                    <a:pt x="11081" y="12409"/>
                    <a:pt x="11070" y="12415"/>
                    <a:pt x="11059" y="12419"/>
                  </a:cubicBezTo>
                  <a:lnTo>
                    <a:pt x="11058" y="12420"/>
                  </a:lnTo>
                  <a:cubicBezTo>
                    <a:pt x="11037" y="12426"/>
                    <a:pt x="11016" y="12432"/>
                    <a:pt x="10994" y="12437"/>
                  </a:cubicBezTo>
                  <a:cubicBezTo>
                    <a:pt x="10979" y="12440"/>
                    <a:pt x="10964" y="12441"/>
                    <a:pt x="10948" y="12442"/>
                  </a:cubicBezTo>
                  <a:cubicBezTo>
                    <a:pt x="10939" y="12442"/>
                    <a:pt x="10930" y="12443"/>
                    <a:pt x="10921" y="12443"/>
                  </a:cubicBezTo>
                  <a:cubicBezTo>
                    <a:pt x="10736" y="12443"/>
                    <a:pt x="10575" y="12316"/>
                    <a:pt x="10458" y="12181"/>
                  </a:cubicBezTo>
                  <a:cubicBezTo>
                    <a:pt x="10230" y="11919"/>
                    <a:pt x="10104" y="11581"/>
                    <a:pt x="9958" y="11269"/>
                  </a:cubicBezTo>
                  <a:cubicBezTo>
                    <a:pt x="9937" y="11222"/>
                    <a:pt x="9913" y="11175"/>
                    <a:pt x="9891" y="11128"/>
                  </a:cubicBezTo>
                  <a:cubicBezTo>
                    <a:pt x="9859" y="11065"/>
                    <a:pt x="9826" y="11002"/>
                    <a:pt x="9789" y="10941"/>
                  </a:cubicBezTo>
                  <a:cubicBezTo>
                    <a:pt x="9772" y="10911"/>
                    <a:pt x="9753" y="10880"/>
                    <a:pt x="9734" y="10851"/>
                  </a:cubicBezTo>
                  <a:cubicBezTo>
                    <a:pt x="9732" y="10848"/>
                    <a:pt x="9731" y="10847"/>
                    <a:pt x="9730" y="10844"/>
                  </a:cubicBezTo>
                  <a:cubicBezTo>
                    <a:pt x="9716" y="10823"/>
                    <a:pt x="9702" y="10802"/>
                    <a:pt x="9688" y="10784"/>
                  </a:cubicBezTo>
                  <a:cubicBezTo>
                    <a:pt x="9688" y="10784"/>
                    <a:pt x="9686" y="10784"/>
                    <a:pt x="9686" y="10782"/>
                  </a:cubicBezTo>
                  <a:cubicBezTo>
                    <a:pt x="9670" y="10760"/>
                    <a:pt x="9654" y="10738"/>
                    <a:pt x="9637" y="10718"/>
                  </a:cubicBezTo>
                  <a:cubicBezTo>
                    <a:pt x="9620" y="10697"/>
                    <a:pt x="9603" y="10676"/>
                    <a:pt x="9585" y="10657"/>
                  </a:cubicBezTo>
                  <a:cubicBezTo>
                    <a:pt x="9564" y="10634"/>
                    <a:pt x="9543" y="10612"/>
                    <a:pt x="9519" y="10589"/>
                  </a:cubicBezTo>
                  <a:cubicBezTo>
                    <a:pt x="9504" y="10573"/>
                    <a:pt x="9487" y="10560"/>
                    <a:pt x="9471" y="10544"/>
                  </a:cubicBezTo>
                  <a:lnTo>
                    <a:pt x="9471" y="10542"/>
                  </a:lnTo>
                  <a:cubicBezTo>
                    <a:pt x="9450" y="10524"/>
                    <a:pt x="9428" y="10508"/>
                    <a:pt x="9405" y="10490"/>
                  </a:cubicBezTo>
                  <a:cubicBezTo>
                    <a:pt x="9386" y="10477"/>
                    <a:pt x="9366" y="10462"/>
                    <a:pt x="9347" y="10448"/>
                  </a:cubicBezTo>
                  <a:cubicBezTo>
                    <a:pt x="9306" y="10421"/>
                    <a:pt x="9266" y="10399"/>
                    <a:pt x="9223" y="10379"/>
                  </a:cubicBezTo>
                  <a:cubicBezTo>
                    <a:pt x="9202" y="10368"/>
                    <a:pt x="9180" y="10359"/>
                    <a:pt x="9159" y="10349"/>
                  </a:cubicBezTo>
                  <a:cubicBezTo>
                    <a:pt x="9138" y="10341"/>
                    <a:pt x="9117" y="10334"/>
                    <a:pt x="9098" y="10325"/>
                  </a:cubicBezTo>
                  <a:lnTo>
                    <a:pt x="9035" y="10306"/>
                  </a:lnTo>
                  <a:cubicBezTo>
                    <a:pt x="9014" y="10299"/>
                    <a:pt x="8993" y="10294"/>
                    <a:pt x="8972" y="10289"/>
                  </a:cubicBezTo>
                  <a:cubicBezTo>
                    <a:pt x="8948" y="10282"/>
                    <a:pt x="8923" y="10277"/>
                    <a:pt x="8897" y="10273"/>
                  </a:cubicBezTo>
                  <a:cubicBezTo>
                    <a:pt x="8866" y="10268"/>
                    <a:pt x="8836" y="10263"/>
                    <a:pt x="8807" y="10260"/>
                  </a:cubicBezTo>
                  <a:cubicBezTo>
                    <a:pt x="8803" y="10259"/>
                    <a:pt x="8800" y="10259"/>
                    <a:pt x="8797" y="10259"/>
                  </a:cubicBezTo>
                  <a:cubicBezTo>
                    <a:pt x="8782" y="10258"/>
                    <a:pt x="8767" y="10255"/>
                    <a:pt x="8752" y="10255"/>
                  </a:cubicBezTo>
                  <a:cubicBezTo>
                    <a:pt x="8737" y="10254"/>
                    <a:pt x="8724" y="10253"/>
                    <a:pt x="8710" y="10253"/>
                  </a:cubicBezTo>
                  <a:cubicBezTo>
                    <a:pt x="8698" y="10251"/>
                    <a:pt x="8685" y="10251"/>
                    <a:pt x="8673" y="10251"/>
                  </a:cubicBezTo>
                  <a:lnTo>
                    <a:pt x="8672" y="10251"/>
                  </a:lnTo>
                  <a:cubicBezTo>
                    <a:pt x="8657" y="10250"/>
                    <a:pt x="8642" y="10250"/>
                    <a:pt x="8627" y="10250"/>
                  </a:cubicBezTo>
                  <a:cubicBezTo>
                    <a:pt x="8601" y="10250"/>
                    <a:pt x="8576" y="10251"/>
                    <a:pt x="8550" y="10253"/>
                  </a:cubicBezTo>
                  <a:lnTo>
                    <a:pt x="8550" y="10254"/>
                  </a:lnTo>
                  <a:cubicBezTo>
                    <a:pt x="8536" y="10254"/>
                    <a:pt x="8522" y="10255"/>
                    <a:pt x="8507" y="10255"/>
                  </a:cubicBezTo>
                  <a:cubicBezTo>
                    <a:pt x="8461" y="10259"/>
                    <a:pt x="8417" y="10265"/>
                    <a:pt x="8372" y="10271"/>
                  </a:cubicBezTo>
                  <a:cubicBezTo>
                    <a:pt x="8167" y="10306"/>
                    <a:pt x="7958" y="10373"/>
                    <a:pt x="7767" y="10472"/>
                  </a:cubicBezTo>
                  <a:cubicBezTo>
                    <a:pt x="7746" y="10483"/>
                    <a:pt x="7726" y="10493"/>
                    <a:pt x="7706" y="10505"/>
                  </a:cubicBezTo>
                  <a:cubicBezTo>
                    <a:pt x="7679" y="10520"/>
                    <a:pt x="7653" y="10535"/>
                    <a:pt x="7627" y="10551"/>
                  </a:cubicBezTo>
                  <a:cubicBezTo>
                    <a:pt x="7614" y="10558"/>
                    <a:pt x="7602" y="10567"/>
                    <a:pt x="7591" y="10576"/>
                  </a:cubicBezTo>
                  <a:cubicBezTo>
                    <a:pt x="7590" y="10576"/>
                    <a:pt x="7590" y="10576"/>
                    <a:pt x="7590" y="10576"/>
                  </a:cubicBezTo>
                  <a:cubicBezTo>
                    <a:pt x="7590" y="10576"/>
                    <a:pt x="7590" y="10576"/>
                    <a:pt x="7590" y="10578"/>
                  </a:cubicBezTo>
                  <a:cubicBezTo>
                    <a:pt x="7554" y="10599"/>
                    <a:pt x="7520" y="10624"/>
                    <a:pt x="7488" y="10649"/>
                  </a:cubicBezTo>
                  <a:cubicBezTo>
                    <a:pt x="7470" y="10662"/>
                    <a:pt x="7452" y="10676"/>
                    <a:pt x="7436" y="10691"/>
                  </a:cubicBezTo>
                  <a:cubicBezTo>
                    <a:pt x="7411" y="10711"/>
                    <a:pt x="7389" y="10730"/>
                    <a:pt x="7366" y="10752"/>
                  </a:cubicBezTo>
                  <a:cubicBezTo>
                    <a:pt x="7311" y="10802"/>
                    <a:pt x="7263" y="10859"/>
                    <a:pt x="7222" y="10916"/>
                  </a:cubicBezTo>
                  <a:cubicBezTo>
                    <a:pt x="7216" y="10926"/>
                    <a:pt x="7210" y="10935"/>
                    <a:pt x="7204" y="10945"/>
                  </a:cubicBezTo>
                  <a:cubicBezTo>
                    <a:pt x="7185" y="10976"/>
                    <a:pt x="7165" y="11009"/>
                    <a:pt x="7150" y="11042"/>
                  </a:cubicBezTo>
                  <a:cubicBezTo>
                    <a:pt x="7142" y="11060"/>
                    <a:pt x="7134" y="11077"/>
                    <a:pt x="7127" y="11094"/>
                  </a:cubicBezTo>
                  <a:cubicBezTo>
                    <a:pt x="7121" y="11110"/>
                    <a:pt x="7114" y="11124"/>
                    <a:pt x="7109" y="11140"/>
                  </a:cubicBezTo>
                  <a:cubicBezTo>
                    <a:pt x="7102" y="11161"/>
                    <a:pt x="7096" y="11182"/>
                    <a:pt x="7091" y="11202"/>
                  </a:cubicBezTo>
                  <a:cubicBezTo>
                    <a:pt x="7086" y="11221"/>
                    <a:pt x="7080" y="11239"/>
                    <a:pt x="7078" y="11259"/>
                  </a:cubicBezTo>
                  <a:cubicBezTo>
                    <a:pt x="7071" y="11291"/>
                    <a:pt x="7065" y="11325"/>
                    <a:pt x="7063" y="11360"/>
                  </a:cubicBezTo>
                  <a:cubicBezTo>
                    <a:pt x="7061" y="11374"/>
                    <a:pt x="7060" y="11389"/>
                    <a:pt x="7059" y="11401"/>
                  </a:cubicBezTo>
                  <a:cubicBezTo>
                    <a:pt x="7055" y="11448"/>
                    <a:pt x="7056" y="11495"/>
                    <a:pt x="7060" y="11542"/>
                  </a:cubicBezTo>
                  <a:cubicBezTo>
                    <a:pt x="7063" y="11584"/>
                    <a:pt x="7069" y="11627"/>
                    <a:pt x="7076" y="11669"/>
                  </a:cubicBezTo>
                  <a:cubicBezTo>
                    <a:pt x="7081" y="11697"/>
                    <a:pt x="7090" y="11727"/>
                    <a:pt x="7097" y="11755"/>
                  </a:cubicBezTo>
                  <a:cubicBezTo>
                    <a:pt x="7204" y="12145"/>
                    <a:pt x="7480" y="12445"/>
                    <a:pt x="7778" y="12703"/>
                  </a:cubicBezTo>
                  <a:cubicBezTo>
                    <a:pt x="7939" y="12843"/>
                    <a:pt x="8105" y="12974"/>
                    <a:pt x="8261" y="13118"/>
                  </a:cubicBezTo>
                  <a:cubicBezTo>
                    <a:pt x="8411" y="13254"/>
                    <a:pt x="8583" y="13443"/>
                    <a:pt x="8453" y="13651"/>
                  </a:cubicBezTo>
                  <a:cubicBezTo>
                    <a:pt x="8449" y="13656"/>
                    <a:pt x="8446" y="13661"/>
                    <a:pt x="8443" y="13666"/>
                  </a:cubicBezTo>
                  <a:cubicBezTo>
                    <a:pt x="8435" y="13677"/>
                    <a:pt x="8427" y="13687"/>
                    <a:pt x="8419" y="13698"/>
                  </a:cubicBezTo>
                  <a:cubicBezTo>
                    <a:pt x="8415" y="13702"/>
                    <a:pt x="8412" y="13707"/>
                    <a:pt x="8408" y="13711"/>
                  </a:cubicBezTo>
                  <a:cubicBezTo>
                    <a:pt x="8401" y="13721"/>
                    <a:pt x="8393" y="13728"/>
                    <a:pt x="8383" y="13736"/>
                  </a:cubicBezTo>
                  <a:lnTo>
                    <a:pt x="8380" y="13739"/>
                  </a:lnTo>
                  <a:cubicBezTo>
                    <a:pt x="8370" y="13750"/>
                    <a:pt x="8359" y="13758"/>
                    <a:pt x="8347" y="13767"/>
                  </a:cubicBezTo>
                  <a:cubicBezTo>
                    <a:pt x="8347" y="13769"/>
                    <a:pt x="8347" y="13769"/>
                    <a:pt x="8346" y="13769"/>
                  </a:cubicBezTo>
                  <a:cubicBezTo>
                    <a:pt x="8334" y="13779"/>
                    <a:pt x="8321" y="13786"/>
                    <a:pt x="8308" y="13795"/>
                  </a:cubicBezTo>
                  <a:cubicBezTo>
                    <a:pt x="8299" y="13801"/>
                    <a:pt x="8290" y="13806"/>
                    <a:pt x="8279" y="13810"/>
                  </a:cubicBezTo>
                  <a:cubicBezTo>
                    <a:pt x="8272" y="13814"/>
                    <a:pt x="8263" y="13820"/>
                    <a:pt x="8255" y="13823"/>
                  </a:cubicBezTo>
                  <a:cubicBezTo>
                    <a:pt x="8214" y="13842"/>
                    <a:pt x="8169" y="13858"/>
                    <a:pt x="8123" y="13867"/>
                  </a:cubicBezTo>
                  <a:cubicBezTo>
                    <a:pt x="8112" y="13870"/>
                    <a:pt x="8101" y="13873"/>
                    <a:pt x="8091" y="13874"/>
                  </a:cubicBezTo>
                  <a:cubicBezTo>
                    <a:pt x="8079" y="13877"/>
                    <a:pt x="8068" y="13878"/>
                    <a:pt x="8057" y="13880"/>
                  </a:cubicBezTo>
                  <a:cubicBezTo>
                    <a:pt x="8040" y="13883"/>
                    <a:pt x="8024" y="13884"/>
                    <a:pt x="8007" y="13887"/>
                  </a:cubicBezTo>
                  <a:cubicBezTo>
                    <a:pt x="7958" y="13892"/>
                    <a:pt x="7907" y="13894"/>
                    <a:pt x="7859" y="13894"/>
                  </a:cubicBezTo>
                  <a:cubicBezTo>
                    <a:pt x="7818" y="13894"/>
                    <a:pt x="7774" y="13892"/>
                    <a:pt x="7734" y="13889"/>
                  </a:cubicBezTo>
                  <a:cubicBezTo>
                    <a:pt x="7701" y="13888"/>
                    <a:pt x="7670" y="13885"/>
                    <a:pt x="7639" y="13882"/>
                  </a:cubicBezTo>
                  <a:cubicBezTo>
                    <a:pt x="7612" y="13879"/>
                    <a:pt x="7584" y="13875"/>
                    <a:pt x="7558" y="13872"/>
                  </a:cubicBezTo>
                  <a:cubicBezTo>
                    <a:pt x="7539" y="13869"/>
                    <a:pt x="7519" y="13866"/>
                    <a:pt x="7500" y="13862"/>
                  </a:cubicBezTo>
                  <a:cubicBezTo>
                    <a:pt x="7474" y="13858"/>
                    <a:pt x="7448" y="13854"/>
                    <a:pt x="7422" y="13849"/>
                  </a:cubicBezTo>
                  <a:cubicBezTo>
                    <a:pt x="7413" y="13848"/>
                    <a:pt x="7403" y="13846"/>
                    <a:pt x="7396" y="13844"/>
                  </a:cubicBezTo>
                  <a:cubicBezTo>
                    <a:pt x="7371" y="13840"/>
                    <a:pt x="7346" y="13833"/>
                    <a:pt x="7321" y="13828"/>
                  </a:cubicBezTo>
                  <a:cubicBezTo>
                    <a:pt x="7292" y="13822"/>
                    <a:pt x="7263" y="13815"/>
                    <a:pt x="7235" y="13807"/>
                  </a:cubicBezTo>
                  <a:cubicBezTo>
                    <a:pt x="7204" y="13801"/>
                    <a:pt x="7175" y="13794"/>
                    <a:pt x="7147" y="13785"/>
                  </a:cubicBezTo>
                  <a:cubicBezTo>
                    <a:pt x="6764" y="13681"/>
                    <a:pt x="6399" y="13526"/>
                    <a:pt x="6059" y="13326"/>
                  </a:cubicBezTo>
                  <a:cubicBezTo>
                    <a:pt x="5386" y="12930"/>
                    <a:pt x="4809" y="12377"/>
                    <a:pt x="4355" y="11744"/>
                  </a:cubicBezTo>
                  <a:cubicBezTo>
                    <a:pt x="4235" y="11577"/>
                    <a:pt x="4122" y="11404"/>
                    <a:pt x="4019" y="11224"/>
                  </a:cubicBezTo>
                  <a:cubicBezTo>
                    <a:pt x="3998" y="11188"/>
                    <a:pt x="3977" y="11151"/>
                    <a:pt x="3957" y="11115"/>
                  </a:cubicBezTo>
                  <a:cubicBezTo>
                    <a:pt x="3941" y="11088"/>
                    <a:pt x="3928" y="11060"/>
                    <a:pt x="3913" y="11032"/>
                  </a:cubicBezTo>
                  <a:cubicBezTo>
                    <a:pt x="3850" y="10907"/>
                    <a:pt x="3789" y="10780"/>
                    <a:pt x="3737" y="10650"/>
                  </a:cubicBezTo>
                  <a:cubicBezTo>
                    <a:pt x="3725" y="10618"/>
                    <a:pt x="3711" y="10586"/>
                    <a:pt x="3700" y="10553"/>
                  </a:cubicBezTo>
                  <a:cubicBezTo>
                    <a:pt x="3675" y="10488"/>
                    <a:pt x="3653" y="10422"/>
                    <a:pt x="3633" y="10357"/>
                  </a:cubicBezTo>
                  <a:cubicBezTo>
                    <a:pt x="3626" y="10332"/>
                    <a:pt x="3618" y="10307"/>
                    <a:pt x="3611" y="10281"/>
                  </a:cubicBezTo>
                  <a:cubicBezTo>
                    <a:pt x="3593" y="10219"/>
                    <a:pt x="3579" y="10160"/>
                    <a:pt x="3564" y="10098"/>
                  </a:cubicBezTo>
                  <a:cubicBezTo>
                    <a:pt x="3555" y="10058"/>
                    <a:pt x="3546" y="10018"/>
                    <a:pt x="3539" y="9978"/>
                  </a:cubicBezTo>
                  <a:cubicBezTo>
                    <a:pt x="3538" y="9971"/>
                    <a:pt x="3537" y="9966"/>
                    <a:pt x="3537" y="9959"/>
                  </a:cubicBezTo>
                  <a:lnTo>
                    <a:pt x="3535" y="9959"/>
                  </a:lnTo>
                  <a:cubicBezTo>
                    <a:pt x="3534" y="9953"/>
                    <a:pt x="3533" y="9945"/>
                    <a:pt x="3532" y="9938"/>
                  </a:cubicBezTo>
                  <a:cubicBezTo>
                    <a:pt x="3527" y="9910"/>
                    <a:pt x="3522" y="9881"/>
                    <a:pt x="3519" y="9853"/>
                  </a:cubicBezTo>
                  <a:cubicBezTo>
                    <a:pt x="3513" y="9817"/>
                    <a:pt x="3508" y="9781"/>
                    <a:pt x="3504" y="9745"/>
                  </a:cubicBezTo>
                  <a:cubicBezTo>
                    <a:pt x="3488" y="9603"/>
                    <a:pt x="3483" y="9456"/>
                    <a:pt x="3491" y="9308"/>
                  </a:cubicBezTo>
                  <a:cubicBezTo>
                    <a:pt x="3498" y="9121"/>
                    <a:pt x="3529" y="8932"/>
                    <a:pt x="3571" y="8749"/>
                  </a:cubicBezTo>
                  <a:cubicBezTo>
                    <a:pt x="3763" y="8776"/>
                    <a:pt x="3956" y="8787"/>
                    <a:pt x="4146" y="8828"/>
                  </a:cubicBezTo>
                  <a:cubicBezTo>
                    <a:pt x="4244" y="8849"/>
                    <a:pt x="4341" y="8873"/>
                    <a:pt x="4437" y="8901"/>
                  </a:cubicBezTo>
                  <a:cubicBezTo>
                    <a:pt x="4440" y="8902"/>
                    <a:pt x="4445" y="8902"/>
                    <a:pt x="4447" y="8904"/>
                  </a:cubicBezTo>
                  <a:cubicBezTo>
                    <a:pt x="4482" y="8914"/>
                    <a:pt x="4519" y="8928"/>
                    <a:pt x="4555" y="8940"/>
                  </a:cubicBezTo>
                  <a:cubicBezTo>
                    <a:pt x="4567" y="8946"/>
                    <a:pt x="4581" y="8951"/>
                    <a:pt x="4593" y="8954"/>
                  </a:cubicBezTo>
                  <a:cubicBezTo>
                    <a:pt x="4598" y="8956"/>
                    <a:pt x="4603" y="8958"/>
                    <a:pt x="4607" y="8959"/>
                  </a:cubicBezTo>
                  <a:cubicBezTo>
                    <a:pt x="4622" y="8963"/>
                    <a:pt x="4635" y="8970"/>
                    <a:pt x="4650" y="8974"/>
                  </a:cubicBezTo>
                  <a:cubicBezTo>
                    <a:pt x="4674" y="8980"/>
                    <a:pt x="4695" y="8988"/>
                    <a:pt x="4718" y="8995"/>
                  </a:cubicBezTo>
                  <a:lnTo>
                    <a:pt x="4718" y="8996"/>
                  </a:lnTo>
                  <a:lnTo>
                    <a:pt x="4750" y="9004"/>
                  </a:lnTo>
                  <a:cubicBezTo>
                    <a:pt x="4754" y="9025"/>
                    <a:pt x="4757" y="9048"/>
                    <a:pt x="4760" y="9068"/>
                  </a:cubicBezTo>
                  <a:lnTo>
                    <a:pt x="4763" y="9099"/>
                  </a:lnTo>
                  <a:lnTo>
                    <a:pt x="4763" y="9100"/>
                  </a:lnTo>
                  <a:cubicBezTo>
                    <a:pt x="4763" y="9103"/>
                    <a:pt x="4764" y="9104"/>
                    <a:pt x="4764" y="9107"/>
                  </a:cubicBezTo>
                  <a:cubicBezTo>
                    <a:pt x="4766" y="9126"/>
                    <a:pt x="4768" y="9146"/>
                    <a:pt x="4770" y="9164"/>
                  </a:cubicBezTo>
                  <a:cubicBezTo>
                    <a:pt x="4773" y="9181"/>
                    <a:pt x="4775" y="9198"/>
                    <a:pt x="4779" y="9214"/>
                  </a:cubicBezTo>
                  <a:cubicBezTo>
                    <a:pt x="4782" y="9233"/>
                    <a:pt x="4785" y="9253"/>
                    <a:pt x="4789" y="9271"/>
                  </a:cubicBezTo>
                  <a:cubicBezTo>
                    <a:pt x="4794" y="9301"/>
                    <a:pt x="4803" y="9329"/>
                    <a:pt x="4810" y="9358"/>
                  </a:cubicBezTo>
                  <a:cubicBezTo>
                    <a:pt x="4837" y="9462"/>
                    <a:pt x="4877" y="9565"/>
                    <a:pt x="4924" y="9661"/>
                  </a:cubicBezTo>
                  <a:cubicBezTo>
                    <a:pt x="4933" y="9681"/>
                    <a:pt x="4941" y="9701"/>
                    <a:pt x="4954" y="9719"/>
                  </a:cubicBezTo>
                  <a:cubicBezTo>
                    <a:pt x="4973" y="9759"/>
                    <a:pt x="4995" y="9795"/>
                    <a:pt x="5018" y="9832"/>
                  </a:cubicBezTo>
                  <a:cubicBezTo>
                    <a:pt x="5063" y="9902"/>
                    <a:pt x="5111" y="9967"/>
                    <a:pt x="5164" y="10030"/>
                  </a:cubicBezTo>
                  <a:cubicBezTo>
                    <a:pt x="5178" y="10044"/>
                    <a:pt x="5189" y="10058"/>
                    <a:pt x="5202" y="10071"/>
                  </a:cubicBezTo>
                  <a:cubicBezTo>
                    <a:pt x="5217" y="10088"/>
                    <a:pt x="5232" y="10104"/>
                    <a:pt x="5249" y="10119"/>
                  </a:cubicBezTo>
                  <a:cubicBezTo>
                    <a:pt x="5262" y="10133"/>
                    <a:pt x="5273" y="10145"/>
                    <a:pt x="5288" y="10159"/>
                  </a:cubicBezTo>
                  <a:cubicBezTo>
                    <a:pt x="5356" y="10222"/>
                    <a:pt x="5430" y="10282"/>
                    <a:pt x="5509" y="10334"/>
                  </a:cubicBezTo>
                  <a:cubicBezTo>
                    <a:pt x="5607" y="10398"/>
                    <a:pt x="5712" y="10453"/>
                    <a:pt x="5821" y="10495"/>
                  </a:cubicBezTo>
                  <a:cubicBezTo>
                    <a:pt x="5851" y="10508"/>
                    <a:pt x="5883" y="10519"/>
                    <a:pt x="5913" y="10529"/>
                  </a:cubicBezTo>
                  <a:cubicBezTo>
                    <a:pt x="6068" y="10581"/>
                    <a:pt x="6227" y="10612"/>
                    <a:pt x="6391" y="10622"/>
                  </a:cubicBezTo>
                  <a:cubicBezTo>
                    <a:pt x="6431" y="10626"/>
                    <a:pt x="6472" y="10627"/>
                    <a:pt x="6513" y="10627"/>
                  </a:cubicBezTo>
                  <a:cubicBezTo>
                    <a:pt x="6538" y="10627"/>
                    <a:pt x="6563" y="10627"/>
                    <a:pt x="6587" y="10625"/>
                  </a:cubicBezTo>
                  <a:cubicBezTo>
                    <a:pt x="6608" y="10624"/>
                    <a:pt x="6628" y="10624"/>
                    <a:pt x="6648" y="10623"/>
                  </a:cubicBezTo>
                  <a:cubicBezTo>
                    <a:pt x="6650" y="10624"/>
                    <a:pt x="6651" y="10624"/>
                    <a:pt x="6653" y="10624"/>
                  </a:cubicBezTo>
                  <a:cubicBezTo>
                    <a:pt x="6656" y="10624"/>
                    <a:pt x="6660" y="10623"/>
                    <a:pt x="6664" y="10622"/>
                  </a:cubicBezTo>
                  <a:cubicBezTo>
                    <a:pt x="6685" y="10622"/>
                    <a:pt x="6705" y="10620"/>
                    <a:pt x="6726" y="10618"/>
                  </a:cubicBezTo>
                  <a:cubicBezTo>
                    <a:pt x="6759" y="10615"/>
                    <a:pt x="6790" y="10612"/>
                    <a:pt x="6823" y="10607"/>
                  </a:cubicBezTo>
                  <a:cubicBezTo>
                    <a:pt x="6836" y="10605"/>
                    <a:pt x="6847" y="10603"/>
                    <a:pt x="6861" y="10599"/>
                  </a:cubicBezTo>
                  <a:cubicBezTo>
                    <a:pt x="6881" y="10597"/>
                    <a:pt x="6901" y="10593"/>
                    <a:pt x="6920" y="10589"/>
                  </a:cubicBezTo>
                  <a:cubicBezTo>
                    <a:pt x="6980" y="10576"/>
                    <a:pt x="7039" y="10562"/>
                    <a:pt x="7096" y="10544"/>
                  </a:cubicBezTo>
                  <a:cubicBezTo>
                    <a:pt x="7113" y="10539"/>
                    <a:pt x="7128" y="10534"/>
                    <a:pt x="7146" y="10529"/>
                  </a:cubicBezTo>
                  <a:cubicBezTo>
                    <a:pt x="7170" y="10520"/>
                    <a:pt x="7194" y="10511"/>
                    <a:pt x="7217" y="10500"/>
                  </a:cubicBezTo>
                  <a:cubicBezTo>
                    <a:pt x="7238" y="10493"/>
                    <a:pt x="7258" y="10484"/>
                    <a:pt x="7278" y="10474"/>
                  </a:cubicBezTo>
                  <a:cubicBezTo>
                    <a:pt x="7294" y="10468"/>
                    <a:pt x="7310" y="10462"/>
                    <a:pt x="7325" y="10454"/>
                  </a:cubicBezTo>
                  <a:cubicBezTo>
                    <a:pt x="7345" y="10445"/>
                    <a:pt x="7365" y="10436"/>
                    <a:pt x="7382" y="10425"/>
                  </a:cubicBezTo>
                  <a:cubicBezTo>
                    <a:pt x="7387" y="10424"/>
                    <a:pt x="7391" y="10421"/>
                    <a:pt x="7396" y="10419"/>
                  </a:cubicBezTo>
                  <a:cubicBezTo>
                    <a:pt x="7412" y="10410"/>
                    <a:pt x="7425" y="10402"/>
                    <a:pt x="7441" y="10393"/>
                  </a:cubicBezTo>
                  <a:cubicBezTo>
                    <a:pt x="7456" y="10385"/>
                    <a:pt x="7472" y="10375"/>
                    <a:pt x="7488" y="10365"/>
                  </a:cubicBezTo>
                  <a:cubicBezTo>
                    <a:pt x="7523" y="10344"/>
                    <a:pt x="7557" y="10321"/>
                    <a:pt x="7590" y="10297"/>
                  </a:cubicBezTo>
                  <a:cubicBezTo>
                    <a:pt x="7826" y="10129"/>
                    <a:pt x="8018" y="9904"/>
                    <a:pt x="8146" y="9645"/>
                  </a:cubicBezTo>
                  <a:cubicBezTo>
                    <a:pt x="8170" y="9594"/>
                    <a:pt x="8194" y="9542"/>
                    <a:pt x="8214" y="9489"/>
                  </a:cubicBezTo>
                  <a:cubicBezTo>
                    <a:pt x="8310" y="9233"/>
                    <a:pt x="8350" y="8949"/>
                    <a:pt x="8315" y="8661"/>
                  </a:cubicBezTo>
                  <a:cubicBezTo>
                    <a:pt x="8224" y="7921"/>
                    <a:pt x="7646" y="7324"/>
                    <a:pt x="6930" y="7186"/>
                  </a:cubicBezTo>
                  <a:cubicBezTo>
                    <a:pt x="6923" y="6982"/>
                    <a:pt x="6915" y="6777"/>
                    <a:pt x="6910" y="6574"/>
                  </a:cubicBezTo>
                  <a:close/>
                  <a:moveTo>
                    <a:pt x="6894" y="6158"/>
                  </a:moveTo>
                  <a:lnTo>
                    <a:pt x="6894" y="6158"/>
                  </a:lnTo>
                  <a:cubicBezTo>
                    <a:pt x="7831" y="6213"/>
                    <a:pt x="8727" y="6552"/>
                    <a:pt x="9492" y="7093"/>
                  </a:cubicBezTo>
                  <a:cubicBezTo>
                    <a:pt x="10273" y="7644"/>
                    <a:pt x="10890" y="8401"/>
                    <a:pt x="11343" y="9238"/>
                  </a:cubicBezTo>
                  <a:cubicBezTo>
                    <a:pt x="11473" y="9479"/>
                    <a:pt x="11591" y="9729"/>
                    <a:pt x="11695" y="9983"/>
                  </a:cubicBezTo>
                  <a:cubicBezTo>
                    <a:pt x="11799" y="10235"/>
                    <a:pt x="11877" y="10494"/>
                    <a:pt x="11975" y="10749"/>
                  </a:cubicBezTo>
                  <a:cubicBezTo>
                    <a:pt x="11985" y="10772"/>
                    <a:pt x="11999" y="10788"/>
                    <a:pt x="12016" y="10800"/>
                  </a:cubicBezTo>
                  <a:cubicBezTo>
                    <a:pt x="12006" y="10912"/>
                    <a:pt x="12027" y="11030"/>
                    <a:pt x="12056" y="11156"/>
                  </a:cubicBezTo>
                  <a:cubicBezTo>
                    <a:pt x="12095" y="11322"/>
                    <a:pt x="12119" y="11488"/>
                    <a:pt x="12132" y="11651"/>
                  </a:cubicBezTo>
                  <a:cubicBezTo>
                    <a:pt x="12129" y="11655"/>
                    <a:pt x="12127" y="11661"/>
                    <a:pt x="12126" y="11666"/>
                  </a:cubicBezTo>
                  <a:cubicBezTo>
                    <a:pt x="12099" y="11818"/>
                    <a:pt x="12069" y="11980"/>
                    <a:pt x="11995" y="12118"/>
                  </a:cubicBezTo>
                  <a:cubicBezTo>
                    <a:pt x="11917" y="12263"/>
                    <a:pt x="11838" y="12384"/>
                    <a:pt x="11724" y="12505"/>
                  </a:cubicBezTo>
                  <a:cubicBezTo>
                    <a:pt x="11517" y="12725"/>
                    <a:pt x="11266" y="12880"/>
                    <a:pt x="10958" y="12889"/>
                  </a:cubicBezTo>
                  <a:cubicBezTo>
                    <a:pt x="10947" y="12889"/>
                    <a:pt x="10937" y="12889"/>
                    <a:pt x="10926" y="12889"/>
                  </a:cubicBezTo>
                  <a:cubicBezTo>
                    <a:pt x="10296" y="12889"/>
                    <a:pt x="10096" y="12272"/>
                    <a:pt x="9828" y="11801"/>
                  </a:cubicBezTo>
                  <a:cubicBezTo>
                    <a:pt x="9809" y="11770"/>
                    <a:pt x="9792" y="11739"/>
                    <a:pt x="9773" y="11709"/>
                  </a:cubicBezTo>
                  <a:cubicBezTo>
                    <a:pt x="9490" y="11261"/>
                    <a:pt x="9011" y="10664"/>
                    <a:pt x="8424" y="10664"/>
                  </a:cubicBezTo>
                  <a:cubicBezTo>
                    <a:pt x="8387" y="10664"/>
                    <a:pt x="8349" y="10666"/>
                    <a:pt x="8310" y="10671"/>
                  </a:cubicBezTo>
                  <a:cubicBezTo>
                    <a:pt x="7670" y="10759"/>
                    <a:pt x="7406" y="11499"/>
                    <a:pt x="7693" y="12032"/>
                  </a:cubicBezTo>
                  <a:cubicBezTo>
                    <a:pt x="7734" y="12108"/>
                    <a:pt x="7782" y="12178"/>
                    <a:pt x="7840" y="12243"/>
                  </a:cubicBezTo>
                  <a:cubicBezTo>
                    <a:pt x="7964" y="12383"/>
                    <a:pt x="8117" y="12499"/>
                    <a:pt x="8274" y="12601"/>
                  </a:cubicBezTo>
                  <a:cubicBezTo>
                    <a:pt x="8519" y="12757"/>
                    <a:pt x="8834" y="12875"/>
                    <a:pt x="9031" y="13094"/>
                  </a:cubicBezTo>
                  <a:cubicBezTo>
                    <a:pt x="9246" y="13331"/>
                    <a:pt x="9132" y="13660"/>
                    <a:pt x="8948" y="13879"/>
                  </a:cubicBezTo>
                  <a:cubicBezTo>
                    <a:pt x="8740" y="14123"/>
                    <a:pt x="8430" y="14274"/>
                    <a:pt x="8121" y="14336"/>
                  </a:cubicBezTo>
                  <a:cubicBezTo>
                    <a:pt x="8021" y="14356"/>
                    <a:pt x="7921" y="14366"/>
                    <a:pt x="7821" y="14366"/>
                  </a:cubicBezTo>
                  <a:cubicBezTo>
                    <a:pt x="7255" y="14366"/>
                    <a:pt x="6691" y="14071"/>
                    <a:pt x="6212" y="13805"/>
                  </a:cubicBezTo>
                  <a:cubicBezTo>
                    <a:pt x="5949" y="13657"/>
                    <a:pt x="5695" y="13495"/>
                    <a:pt x="5454" y="13317"/>
                  </a:cubicBezTo>
                  <a:cubicBezTo>
                    <a:pt x="5190" y="13125"/>
                    <a:pt x="4941" y="12917"/>
                    <a:pt x="4707" y="12692"/>
                  </a:cubicBezTo>
                  <a:cubicBezTo>
                    <a:pt x="4251" y="12251"/>
                    <a:pt x="3847" y="11750"/>
                    <a:pt x="3527" y="11201"/>
                  </a:cubicBezTo>
                  <a:cubicBezTo>
                    <a:pt x="3192" y="10623"/>
                    <a:pt x="2944" y="9958"/>
                    <a:pt x="2968" y="9280"/>
                  </a:cubicBezTo>
                  <a:cubicBezTo>
                    <a:pt x="2972" y="9165"/>
                    <a:pt x="2978" y="9052"/>
                    <a:pt x="2994" y="8940"/>
                  </a:cubicBezTo>
                  <a:cubicBezTo>
                    <a:pt x="3055" y="8790"/>
                    <a:pt x="3127" y="8646"/>
                    <a:pt x="3208" y="8505"/>
                  </a:cubicBezTo>
                  <a:cubicBezTo>
                    <a:pt x="3273" y="8603"/>
                    <a:pt x="3353" y="8681"/>
                    <a:pt x="3465" y="8720"/>
                  </a:cubicBezTo>
                  <a:cubicBezTo>
                    <a:pt x="3162" y="9530"/>
                    <a:pt x="3431" y="10467"/>
                    <a:pt x="3835" y="11195"/>
                  </a:cubicBezTo>
                  <a:cubicBezTo>
                    <a:pt x="4235" y="11917"/>
                    <a:pt x="4788" y="12568"/>
                    <a:pt x="5440" y="13072"/>
                  </a:cubicBezTo>
                  <a:cubicBezTo>
                    <a:pt x="5481" y="13103"/>
                    <a:pt x="5522" y="13134"/>
                    <a:pt x="5564" y="13164"/>
                  </a:cubicBezTo>
                  <a:cubicBezTo>
                    <a:pt x="6191" y="13624"/>
                    <a:pt x="6955" y="13987"/>
                    <a:pt x="7732" y="14049"/>
                  </a:cubicBezTo>
                  <a:cubicBezTo>
                    <a:pt x="7773" y="14052"/>
                    <a:pt x="7815" y="14054"/>
                    <a:pt x="7859" y="14054"/>
                  </a:cubicBezTo>
                  <a:cubicBezTo>
                    <a:pt x="8206" y="14054"/>
                    <a:pt x="8630" y="13943"/>
                    <a:pt x="8664" y="13539"/>
                  </a:cubicBezTo>
                  <a:cubicBezTo>
                    <a:pt x="8682" y="13342"/>
                    <a:pt x="8568" y="13177"/>
                    <a:pt x="8433" y="13044"/>
                  </a:cubicBezTo>
                  <a:cubicBezTo>
                    <a:pt x="8276" y="12885"/>
                    <a:pt x="8097" y="12750"/>
                    <a:pt x="7928" y="12605"/>
                  </a:cubicBezTo>
                  <a:cubicBezTo>
                    <a:pt x="7824" y="12517"/>
                    <a:pt x="7721" y="12423"/>
                    <a:pt x="7625" y="12322"/>
                  </a:cubicBezTo>
                  <a:cubicBezTo>
                    <a:pt x="7415" y="12098"/>
                    <a:pt x="7245" y="11839"/>
                    <a:pt x="7214" y="11525"/>
                  </a:cubicBezTo>
                  <a:cubicBezTo>
                    <a:pt x="7165" y="11051"/>
                    <a:pt x="7528" y="10743"/>
                    <a:pt x="7920" y="10557"/>
                  </a:cubicBezTo>
                  <a:cubicBezTo>
                    <a:pt x="8147" y="10450"/>
                    <a:pt x="8410" y="10377"/>
                    <a:pt x="8669" y="10377"/>
                  </a:cubicBezTo>
                  <a:cubicBezTo>
                    <a:pt x="8840" y="10377"/>
                    <a:pt x="9009" y="10409"/>
                    <a:pt x="9164" y="10485"/>
                  </a:cubicBezTo>
                  <a:cubicBezTo>
                    <a:pt x="9508" y="10655"/>
                    <a:pt x="9695" y="10998"/>
                    <a:pt x="9850" y="11333"/>
                  </a:cubicBezTo>
                  <a:cubicBezTo>
                    <a:pt x="9907" y="11458"/>
                    <a:pt x="9961" y="11586"/>
                    <a:pt x="10018" y="11711"/>
                  </a:cubicBezTo>
                  <a:cubicBezTo>
                    <a:pt x="10112" y="11912"/>
                    <a:pt x="10215" y="12108"/>
                    <a:pt x="10359" y="12280"/>
                  </a:cubicBezTo>
                  <a:cubicBezTo>
                    <a:pt x="10516" y="12468"/>
                    <a:pt x="10732" y="12593"/>
                    <a:pt x="10954" y="12593"/>
                  </a:cubicBezTo>
                  <a:cubicBezTo>
                    <a:pt x="11075" y="12593"/>
                    <a:pt x="11198" y="12556"/>
                    <a:pt x="11315" y="12472"/>
                  </a:cubicBezTo>
                  <a:cubicBezTo>
                    <a:pt x="11664" y="12219"/>
                    <a:pt x="11713" y="11773"/>
                    <a:pt x="11667" y="11375"/>
                  </a:cubicBezTo>
                  <a:cubicBezTo>
                    <a:pt x="11617" y="10938"/>
                    <a:pt x="11506" y="10506"/>
                    <a:pt x="11353" y="10096"/>
                  </a:cubicBezTo>
                  <a:cubicBezTo>
                    <a:pt x="11036" y="9240"/>
                    <a:pt x="10517" y="8501"/>
                    <a:pt x="9878" y="7855"/>
                  </a:cubicBezTo>
                  <a:cubicBezTo>
                    <a:pt x="9248" y="7219"/>
                    <a:pt x="8510" y="6623"/>
                    <a:pt x="7611" y="6443"/>
                  </a:cubicBezTo>
                  <a:cubicBezTo>
                    <a:pt x="7437" y="6409"/>
                    <a:pt x="7261" y="6391"/>
                    <a:pt x="7085" y="6391"/>
                  </a:cubicBezTo>
                  <a:cubicBezTo>
                    <a:pt x="7035" y="6391"/>
                    <a:pt x="6986" y="6392"/>
                    <a:pt x="6936" y="6395"/>
                  </a:cubicBezTo>
                  <a:cubicBezTo>
                    <a:pt x="6923" y="6396"/>
                    <a:pt x="6912" y="6399"/>
                    <a:pt x="6902" y="6404"/>
                  </a:cubicBezTo>
                  <a:cubicBezTo>
                    <a:pt x="6899" y="6323"/>
                    <a:pt x="6897" y="6240"/>
                    <a:pt x="6894" y="6158"/>
                  </a:cubicBezTo>
                  <a:close/>
                  <a:moveTo>
                    <a:pt x="15000" y="12791"/>
                  </a:moveTo>
                  <a:cubicBezTo>
                    <a:pt x="15081" y="12791"/>
                    <a:pt x="15118" y="12873"/>
                    <a:pt x="15179" y="12918"/>
                  </a:cubicBezTo>
                  <a:cubicBezTo>
                    <a:pt x="15212" y="12944"/>
                    <a:pt x="15248" y="12958"/>
                    <a:pt x="15285" y="12958"/>
                  </a:cubicBezTo>
                  <a:cubicBezTo>
                    <a:pt x="15303" y="12958"/>
                    <a:pt x="15321" y="12955"/>
                    <a:pt x="15340" y="12948"/>
                  </a:cubicBezTo>
                  <a:cubicBezTo>
                    <a:pt x="15418" y="12918"/>
                    <a:pt x="15447" y="12833"/>
                    <a:pt x="15532" y="12810"/>
                  </a:cubicBezTo>
                  <a:cubicBezTo>
                    <a:pt x="15552" y="12805"/>
                    <a:pt x="15569" y="12803"/>
                    <a:pt x="15584" y="12803"/>
                  </a:cubicBezTo>
                  <a:cubicBezTo>
                    <a:pt x="15674" y="12803"/>
                    <a:pt x="15695" y="12883"/>
                    <a:pt x="15739" y="12962"/>
                  </a:cubicBezTo>
                  <a:cubicBezTo>
                    <a:pt x="15764" y="13009"/>
                    <a:pt x="15803" y="13032"/>
                    <a:pt x="15852" y="13032"/>
                  </a:cubicBezTo>
                  <a:cubicBezTo>
                    <a:pt x="15860" y="13032"/>
                    <a:pt x="15867" y="13031"/>
                    <a:pt x="15874" y="13030"/>
                  </a:cubicBezTo>
                  <a:cubicBezTo>
                    <a:pt x="15927" y="13023"/>
                    <a:pt x="15970" y="13007"/>
                    <a:pt x="16015" y="13007"/>
                  </a:cubicBezTo>
                  <a:cubicBezTo>
                    <a:pt x="16046" y="13007"/>
                    <a:pt x="16077" y="13015"/>
                    <a:pt x="16113" y="13040"/>
                  </a:cubicBezTo>
                  <a:cubicBezTo>
                    <a:pt x="16202" y="13103"/>
                    <a:pt x="16214" y="13224"/>
                    <a:pt x="16171" y="13319"/>
                  </a:cubicBezTo>
                  <a:cubicBezTo>
                    <a:pt x="16140" y="13391"/>
                    <a:pt x="16186" y="13451"/>
                    <a:pt x="16249" y="13451"/>
                  </a:cubicBezTo>
                  <a:cubicBezTo>
                    <a:pt x="16262" y="13451"/>
                    <a:pt x="16276" y="13449"/>
                    <a:pt x="16291" y="13443"/>
                  </a:cubicBezTo>
                  <a:cubicBezTo>
                    <a:pt x="16301" y="13438"/>
                    <a:pt x="16311" y="13436"/>
                    <a:pt x="16320" y="13436"/>
                  </a:cubicBezTo>
                  <a:cubicBezTo>
                    <a:pt x="16381" y="13436"/>
                    <a:pt x="16414" y="13530"/>
                    <a:pt x="16410" y="13579"/>
                  </a:cubicBezTo>
                  <a:cubicBezTo>
                    <a:pt x="16402" y="13651"/>
                    <a:pt x="16356" y="13719"/>
                    <a:pt x="16312" y="13774"/>
                  </a:cubicBezTo>
                  <a:cubicBezTo>
                    <a:pt x="16268" y="13827"/>
                    <a:pt x="16289" y="13931"/>
                    <a:pt x="16371" y="13931"/>
                  </a:cubicBezTo>
                  <a:cubicBezTo>
                    <a:pt x="16374" y="13931"/>
                    <a:pt x="16376" y="13931"/>
                    <a:pt x="16378" y="13931"/>
                  </a:cubicBezTo>
                  <a:cubicBezTo>
                    <a:pt x="16384" y="13931"/>
                    <a:pt x="16389" y="13930"/>
                    <a:pt x="16394" y="13930"/>
                  </a:cubicBezTo>
                  <a:cubicBezTo>
                    <a:pt x="16527" y="13930"/>
                    <a:pt x="16559" y="14057"/>
                    <a:pt x="16485" y="14159"/>
                  </a:cubicBezTo>
                  <a:cubicBezTo>
                    <a:pt x="16447" y="14209"/>
                    <a:pt x="16490" y="14268"/>
                    <a:pt x="16537" y="14289"/>
                  </a:cubicBezTo>
                  <a:cubicBezTo>
                    <a:pt x="16598" y="14313"/>
                    <a:pt x="16611" y="14388"/>
                    <a:pt x="16589" y="14443"/>
                  </a:cubicBezTo>
                  <a:cubicBezTo>
                    <a:pt x="16570" y="14442"/>
                    <a:pt x="16550" y="14441"/>
                    <a:pt x="16530" y="14441"/>
                  </a:cubicBezTo>
                  <a:cubicBezTo>
                    <a:pt x="16478" y="14441"/>
                    <a:pt x="16425" y="14447"/>
                    <a:pt x="16376" y="14458"/>
                  </a:cubicBezTo>
                  <a:cubicBezTo>
                    <a:pt x="16329" y="14468"/>
                    <a:pt x="16289" y="14487"/>
                    <a:pt x="16249" y="14487"/>
                  </a:cubicBezTo>
                  <a:cubicBezTo>
                    <a:pt x="16227" y="14487"/>
                    <a:pt x="16205" y="14482"/>
                    <a:pt x="16182" y="14466"/>
                  </a:cubicBezTo>
                  <a:cubicBezTo>
                    <a:pt x="16135" y="14436"/>
                    <a:pt x="16100" y="14392"/>
                    <a:pt x="16048" y="14364"/>
                  </a:cubicBezTo>
                  <a:cubicBezTo>
                    <a:pt x="15978" y="14327"/>
                    <a:pt x="15901" y="14310"/>
                    <a:pt x="15823" y="14310"/>
                  </a:cubicBezTo>
                  <a:cubicBezTo>
                    <a:pt x="15715" y="14310"/>
                    <a:pt x="15605" y="14342"/>
                    <a:pt x="15510" y="14394"/>
                  </a:cubicBezTo>
                  <a:cubicBezTo>
                    <a:pt x="15418" y="14263"/>
                    <a:pt x="15272" y="14201"/>
                    <a:pt x="15121" y="14201"/>
                  </a:cubicBezTo>
                  <a:cubicBezTo>
                    <a:pt x="14985" y="14201"/>
                    <a:pt x="14844" y="14252"/>
                    <a:pt x="14739" y="14347"/>
                  </a:cubicBezTo>
                  <a:cubicBezTo>
                    <a:pt x="14673" y="14263"/>
                    <a:pt x="14570" y="14225"/>
                    <a:pt x="14462" y="14225"/>
                  </a:cubicBezTo>
                  <a:cubicBezTo>
                    <a:pt x="14388" y="14225"/>
                    <a:pt x="14312" y="14243"/>
                    <a:pt x="14245" y="14278"/>
                  </a:cubicBezTo>
                  <a:cubicBezTo>
                    <a:pt x="14136" y="14221"/>
                    <a:pt x="14016" y="14182"/>
                    <a:pt x="13922" y="14106"/>
                  </a:cubicBezTo>
                  <a:cubicBezTo>
                    <a:pt x="13839" y="14039"/>
                    <a:pt x="13757" y="13869"/>
                    <a:pt x="13874" y="13790"/>
                  </a:cubicBezTo>
                  <a:cubicBezTo>
                    <a:pt x="13897" y="13775"/>
                    <a:pt x="13918" y="13741"/>
                    <a:pt x="13906" y="13711"/>
                  </a:cubicBezTo>
                  <a:cubicBezTo>
                    <a:pt x="13864" y="13612"/>
                    <a:pt x="13825" y="13494"/>
                    <a:pt x="13871" y="13388"/>
                  </a:cubicBezTo>
                  <a:cubicBezTo>
                    <a:pt x="13896" y="13328"/>
                    <a:pt x="13950" y="13286"/>
                    <a:pt x="14010" y="13286"/>
                  </a:cubicBezTo>
                  <a:cubicBezTo>
                    <a:pt x="14033" y="13286"/>
                    <a:pt x="14057" y="13292"/>
                    <a:pt x="14080" y="13306"/>
                  </a:cubicBezTo>
                  <a:cubicBezTo>
                    <a:pt x="14094" y="13315"/>
                    <a:pt x="14108" y="13318"/>
                    <a:pt x="14123" y="13318"/>
                  </a:cubicBezTo>
                  <a:cubicBezTo>
                    <a:pt x="14167" y="13318"/>
                    <a:pt x="14209" y="13280"/>
                    <a:pt x="14210" y="13232"/>
                  </a:cubicBezTo>
                  <a:cubicBezTo>
                    <a:pt x="14213" y="13067"/>
                    <a:pt x="14329" y="12978"/>
                    <a:pt x="14460" y="12978"/>
                  </a:cubicBezTo>
                  <a:cubicBezTo>
                    <a:pt x="14523" y="12978"/>
                    <a:pt x="14589" y="12999"/>
                    <a:pt x="14648" y="13042"/>
                  </a:cubicBezTo>
                  <a:cubicBezTo>
                    <a:pt x="14658" y="13050"/>
                    <a:pt x="14671" y="13053"/>
                    <a:pt x="14684" y="13053"/>
                  </a:cubicBezTo>
                  <a:cubicBezTo>
                    <a:pt x="14712" y="13053"/>
                    <a:pt x="14742" y="13037"/>
                    <a:pt x="14755" y="13015"/>
                  </a:cubicBezTo>
                  <a:cubicBezTo>
                    <a:pt x="14801" y="12928"/>
                    <a:pt x="14865" y="12817"/>
                    <a:pt x="14969" y="12795"/>
                  </a:cubicBezTo>
                  <a:cubicBezTo>
                    <a:pt x="14980" y="12792"/>
                    <a:pt x="14990" y="12791"/>
                    <a:pt x="15000" y="12791"/>
                  </a:cubicBezTo>
                  <a:close/>
                  <a:moveTo>
                    <a:pt x="8420" y="10851"/>
                  </a:moveTo>
                  <a:cubicBezTo>
                    <a:pt x="8451" y="10851"/>
                    <a:pt x="8481" y="10854"/>
                    <a:pt x="8511" y="10859"/>
                  </a:cubicBezTo>
                  <a:cubicBezTo>
                    <a:pt x="8522" y="10860"/>
                    <a:pt x="8532" y="10862"/>
                    <a:pt x="8543" y="10864"/>
                  </a:cubicBezTo>
                  <a:cubicBezTo>
                    <a:pt x="8570" y="10869"/>
                    <a:pt x="8597" y="10877"/>
                    <a:pt x="8623" y="10885"/>
                  </a:cubicBezTo>
                  <a:cubicBezTo>
                    <a:pt x="8636" y="10889"/>
                    <a:pt x="8651" y="10894"/>
                    <a:pt x="8664" y="10899"/>
                  </a:cubicBezTo>
                  <a:cubicBezTo>
                    <a:pt x="8680" y="10905"/>
                    <a:pt x="8696" y="10912"/>
                    <a:pt x="8711" y="10919"/>
                  </a:cubicBezTo>
                  <a:cubicBezTo>
                    <a:pt x="8725" y="10924"/>
                    <a:pt x="8739" y="10931"/>
                    <a:pt x="8752" y="10937"/>
                  </a:cubicBezTo>
                  <a:cubicBezTo>
                    <a:pt x="8771" y="10946"/>
                    <a:pt x="8787" y="10956"/>
                    <a:pt x="8807" y="10967"/>
                  </a:cubicBezTo>
                  <a:cubicBezTo>
                    <a:pt x="8911" y="11026"/>
                    <a:pt x="9011" y="11107"/>
                    <a:pt x="9105" y="11195"/>
                  </a:cubicBezTo>
                  <a:cubicBezTo>
                    <a:pt x="9123" y="11213"/>
                    <a:pt x="9141" y="11229"/>
                    <a:pt x="9159" y="11249"/>
                  </a:cubicBezTo>
                  <a:cubicBezTo>
                    <a:pt x="9178" y="11268"/>
                    <a:pt x="9196" y="11286"/>
                    <a:pt x="9213" y="11306"/>
                  </a:cubicBezTo>
                  <a:cubicBezTo>
                    <a:pt x="9231" y="11323"/>
                    <a:pt x="9248" y="11343"/>
                    <a:pt x="9265" y="11363"/>
                  </a:cubicBezTo>
                  <a:cubicBezTo>
                    <a:pt x="9282" y="11383"/>
                    <a:pt x="9299" y="11401"/>
                    <a:pt x="9314" y="11421"/>
                  </a:cubicBezTo>
                  <a:cubicBezTo>
                    <a:pt x="9428" y="11558"/>
                    <a:pt x="9524" y="11698"/>
                    <a:pt x="9591" y="11815"/>
                  </a:cubicBezTo>
                  <a:cubicBezTo>
                    <a:pt x="9756" y="12092"/>
                    <a:pt x="9860" y="12408"/>
                    <a:pt x="10052" y="12667"/>
                  </a:cubicBezTo>
                  <a:cubicBezTo>
                    <a:pt x="10230" y="12908"/>
                    <a:pt x="10474" y="13071"/>
                    <a:pt x="10773" y="13109"/>
                  </a:cubicBezTo>
                  <a:cubicBezTo>
                    <a:pt x="10826" y="13116"/>
                    <a:pt x="10878" y="13120"/>
                    <a:pt x="10930" y="13120"/>
                  </a:cubicBezTo>
                  <a:cubicBezTo>
                    <a:pt x="11509" y="13120"/>
                    <a:pt x="12008" y="12693"/>
                    <a:pt x="12127" y="12119"/>
                  </a:cubicBezTo>
                  <a:cubicBezTo>
                    <a:pt x="12131" y="12098"/>
                    <a:pt x="12138" y="12076"/>
                    <a:pt x="12142" y="12055"/>
                  </a:cubicBezTo>
                  <a:lnTo>
                    <a:pt x="12142" y="12055"/>
                  </a:lnTo>
                  <a:cubicBezTo>
                    <a:pt x="12138" y="12337"/>
                    <a:pt x="12110" y="12618"/>
                    <a:pt x="12068" y="12903"/>
                  </a:cubicBezTo>
                  <a:cubicBezTo>
                    <a:pt x="12068" y="12931"/>
                    <a:pt x="12077" y="12953"/>
                    <a:pt x="12094" y="12969"/>
                  </a:cubicBezTo>
                  <a:cubicBezTo>
                    <a:pt x="11673" y="13237"/>
                    <a:pt x="11252" y="13505"/>
                    <a:pt x="10834" y="13778"/>
                  </a:cubicBezTo>
                  <a:cubicBezTo>
                    <a:pt x="10396" y="14061"/>
                    <a:pt x="9960" y="14351"/>
                    <a:pt x="9526" y="14639"/>
                  </a:cubicBezTo>
                  <a:cubicBezTo>
                    <a:pt x="9530" y="14590"/>
                    <a:pt x="9532" y="14539"/>
                    <a:pt x="9536" y="14494"/>
                  </a:cubicBezTo>
                  <a:cubicBezTo>
                    <a:pt x="9547" y="14383"/>
                    <a:pt x="9554" y="14271"/>
                    <a:pt x="9557" y="14158"/>
                  </a:cubicBezTo>
                  <a:cubicBezTo>
                    <a:pt x="9560" y="13955"/>
                    <a:pt x="9549" y="13749"/>
                    <a:pt x="9496" y="13551"/>
                  </a:cubicBezTo>
                  <a:cubicBezTo>
                    <a:pt x="9461" y="13426"/>
                    <a:pt x="9411" y="13307"/>
                    <a:pt x="9346" y="13198"/>
                  </a:cubicBezTo>
                  <a:cubicBezTo>
                    <a:pt x="9335" y="13160"/>
                    <a:pt x="9321" y="13123"/>
                    <a:pt x="9303" y="13087"/>
                  </a:cubicBezTo>
                  <a:cubicBezTo>
                    <a:pt x="9292" y="13066"/>
                    <a:pt x="9279" y="13045"/>
                    <a:pt x="9266" y="13024"/>
                  </a:cubicBezTo>
                  <a:cubicBezTo>
                    <a:pt x="9258" y="13009"/>
                    <a:pt x="9248" y="12996"/>
                    <a:pt x="9239" y="12983"/>
                  </a:cubicBezTo>
                  <a:cubicBezTo>
                    <a:pt x="9227" y="12968"/>
                    <a:pt x="9214" y="12951"/>
                    <a:pt x="9200" y="12936"/>
                  </a:cubicBezTo>
                  <a:cubicBezTo>
                    <a:pt x="9187" y="12921"/>
                    <a:pt x="9173" y="12906"/>
                    <a:pt x="9158" y="12892"/>
                  </a:cubicBezTo>
                  <a:cubicBezTo>
                    <a:pt x="9144" y="12878"/>
                    <a:pt x="9128" y="12864"/>
                    <a:pt x="9114" y="12850"/>
                  </a:cubicBezTo>
                  <a:cubicBezTo>
                    <a:pt x="9083" y="12823"/>
                    <a:pt x="9050" y="12798"/>
                    <a:pt x="9016" y="12774"/>
                  </a:cubicBezTo>
                  <a:cubicBezTo>
                    <a:pt x="9000" y="12760"/>
                    <a:pt x="8982" y="12749"/>
                    <a:pt x="8964" y="12739"/>
                  </a:cubicBezTo>
                  <a:cubicBezTo>
                    <a:pt x="8963" y="12737"/>
                    <a:pt x="8960" y="12736"/>
                    <a:pt x="8959" y="12734"/>
                  </a:cubicBezTo>
                  <a:cubicBezTo>
                    <a:pt x="8929" y="12716"/>
                    <a:pt x="8898" y="12696"/>
                    <a:pt x="8866" y="12676"/>
                  </a:cubicBezTo>
                  <a:cubicBezTo>
                    <a:pt x="8768" y="12618"/>
                    <a:pt x="8667" y="12564"/>
                    <a:pt x="8573" y="12510"/>
                  </a:cubicBezTo>
                  <a:cubicBezTo>
                    <a:pt x="8320" y="12365"/>
                    <a:pt x="8050" y="12207"/>
                    <a:pt x="7897" y="11951"/>
                  </a:cubicBezTo>
                  <a:cubicBezTo>
                    <a:pt x="7722" y="11662"/>
                    <a:pt x="7743" y="11271"/>
                    <a:pt x="7996" y="11035"/>
                  </a:cubicBezTo>
                  <a:cubicBezTo>
                    <a:pt x="8133" y="10906"/>
                    <a:pt x="8277" y="10851"/>
                    <a:pt x="8420" y="10851"/>
                  </a:cubicBezTo>
                  <a:close/>
                  <a:moveTo>
                    <a:pt x="21691" y="10852"/>
                  </a:moveTo>
                  <a:cubicBezTo>
                    <a:pt x="21769" y="10852"/>
                    <a:pt x="21847" y="10855"/>
                    <a:pt x="21925" y="10863"/>
                  </a:cubicBezTo>
                  <a:cubicBezTo>
                    <a:pt x="22001" y="10869"/>
                    <a:pt x="22086" y="10883"/>
                    <a:pt x="22168" y="10900"/>
                  </a:cubicBezTo>
                  <a:cubicBezTo>
                    <a:pt x="22203" y="10909"/>
                    <a:pt x="22239" y="10917"/>
                    <a:pt x="22275" y="10927"/>
                  </a:cubicBezTo>
                  <a:cubicBezTo>
                    <a:pt x="22482" y="10985"/>
                    <a:pt x="22682" y="11083"/>
                    <a:pt x="22804" y="11239"/>
                  </a:cubicBezTo>
                  <a:cubicBezTo>
                    <a:pt x="22886" y="11345"/>
                    <a:pt x="22877" y="11437"/>
                    <a:pt x="22818" y="11514"/>
                  </a:cubicBezTo>
                  <a:cubicBezTo>
                    <a:pt x="22776" y="11570"/>
                    <a:pt x="22708" y="11618"/>
                    <a:pt x="22633" y="11661"/>
                  </a:cubicBezTo>
                  <a:cubicBezTo>
                    <a:pt x="22523" y="11721"/>
                    <a:pt x="22394" y="11766"/>
                    <a:pt x="22302" y="11799"/>
                  </a:cubicBezTo>
                  <a:cubicBezTo>
                    <a:pt x="22286" y="11804"/>
                    <a:pt x="22270" y="11810"/>
                    <a:pt x="22255" y="11815"/>
                  </a:cubicBezTo>
                  <a:cubicBezTo>
                    <a:pt x="22213" y="11830"/>
                    <a:pt x="22170" y="11844"/>
                    <a:pt x="22125" y="11860"/>
                  </a:cubicBezTo>
                  <a:cubicBezTo>
                    <a:pt x="21898" y="11940"/>
                    <a:pt x="21666" y="12015"/>
                    <a:pt x="21453" y="12128"/>
                  </a:cubicBezTo>
                  <a:cubicBezTo>
                    <a:pt x="21410" y="12151"/>
                    <a:pt x="21364" y="12176"/>
                    <a:pt x="21321" y="12203"/>
                  </a:cubicBezTo>
                  <a:cubicBezTo>
                    <a:pt x="21301" y="12217"/>
                    <a:pt x="21281" y="12229"/>
                    <a:pt x="21263" y="12243"/>
                  </a:cubicBezTo>
                  <a:cubicBezTo>
                    <a:pt x="21047" y="12388"/>
                    <a:pt x="20863" y="12570"/>
                    <a:pt x="20717" y="12776"/>
                  </a:cubicBezTo>
                  <a:cubicBezTo>
                    <a:pt x="20716" y="12776"/>
                    <a:pt x="20716" y="12776"/>
                    <a:pt x="20717" y="12778"/>
                  </a:cubicBezTo>
                  <a:cubicBezTo>
                    <a:pt x="20677" y="12833"/>
                    <a:pt x="20639" y="12893"/>
                    <a:pt x="20607" y="12951"/>
                  </a:cubicBezTo>
                  <a:cubicBezTo>
                    <a:pt x="20493" y="13149"/>
                    <a:pt x="20412" y="13362"/>
                    <a:pt x="20369" y="13590"/>
                  </a:cubicBezTo>
                  <a:cubicBezTo>
                    <a:pt x="20357" y="13650"/>
                    <a:pt x="20348" y="13710"/>
                    <a:pt x="20342" y="13771"/>
                  </a:cubicBezTo>
                  <a:cubicBezTo>
                    <a:pt x="20338" y="13811"/>
                    <a:pt x="20358" y="13836"/>
                    <a:pt x="20384" y="13849"/>
                  </a:cubicBezTo>
                  <a:cubicBezTo>
                    <a:pt x="20376" y="13858"/>
                    <a:pt x="20367" y="13867"/>
                    <a:pt x="20359" y="13877"/>
                  </a:cubicBezTo>
                  <a:cubicBezTo>
                    <a:pt x="20307" y="13935"/>
                    <a:pt x="20253" y="13992"/>
                    <a:pt x="20192" y="14046"/>
                  </a:cubicBezTo>
                  <a:cubicBezTo>
                    <a:pt x="20130" y="14103"/>
                    <a:pt x="20057" y="14155"/>
                    <a:pt x="19983" y="14207"/>
                  </a:cubicBezTo>
                  <a:cubicBezTo>
                    <a:pt x="19929" y="14247"/>
                    <a:pt x="19875" y="14285"/>
                    <a:pt x="19823" y="14326"/>
                  </a:cubicBezTo>
                  <a:cubicBezTo>
                    <a:pt x="19707" y="14416"/>
                    <a:pt x="19604" y="14519"/>
                    <a:pt x="19552" y="14656"/>
                  </a:cubicBezTo>
                  <a:cubicBezTo>
                    <a:pt x="19308" y="14435"/>
                    <a:pt x="19067" y="14213"/>
                    <a:pt x="18827" y="13988"/>
                  </a:cubicBezTo>
                  <a:cubicBezTo>
                    <a:pt x="18798" y="13965"/>
                    <a:pt x="18766" y="13935"/>
                    <a:pt x="18734" y="13904"/>
                  </a:cubicBezTo>
                  <a:cubicBezTo>
                    <a:pt x="18639" y="13816"/>
                    <a:pt x="18545" y="13728"/>
                    <a:pt x="18451" y="13638"/>
                  </a:cubicBezTo>
                  <a:cubicBezTo>
                    <a:pt x="18435" y="13624"/>
                    <a:pt x="18421" y="13609"/>
                    <a:pt x="18405" y="13596"/>
                  </a:cubicBezTo>
                  <a:cubicBezTo>
                    <a:pt x="18423" y="13588"/>
                    <a:pt x="18438" y="13573"/>
                    <a:pt x="18446" y="13546"/>
                  </a:cubicBezTo>
                  <a:cubicBezTo>
                    <a:pt x="18478" y="13393"/>
                    <a:pt x="18511" y="13242"/>
                    <a:pt x="18552" y="13092"/>
                  </a:cubicBezTo>
                  <a:lnTo>
                    <a:pt x="18552" y="13091"/>
                  </a:lnTo>
                  <a:cubicBezTo>
                    <a:pt x="18582" y="12981"/>
                    <a:pt x="18618" y="12874"/>
                    <a:pt x="18660" y="12768"/>
                  </a:cubicBezTo>
                  <a:cubicBezTo>
                    <a:pt x="18676" y="12728"/>
                    <a:pt x="18693" y="12691"/>
                    <a:pt x="18709" y="12651"/>
                  </a:cubicBezTo>
                  <a:cubicBezTo>
                    <a:pt x="18791" y="12476"/>
                    <a:pt x="18891" y="12312"/>
                    <a:pt x="19008" y="12156"/>
                  </a:cubicBezTo>
                  <a:cubicBezTo>
                    <a:pt x="19045" y="12107"/>
                    <a:pt x="19083" y="12061"/>
                    <a:pt x="19124" y="12014"/>
                  </a:cubicBezTo>
                  <a:cubicBezTo>
                    <a:pt x="19166" y="11964"/>
                    <a:pt x="19211" y="11915"/>
                    <a:pt x="19258" y="11867"/>
                  </a:cubicBezTo>
                  <a:cubicBezTo>
                    <a:pt x="19384" y="11738"/>
                    <a:pt x="19521" y="11623"/>
                    <a:pt x="19666" y="11519"/>
                  </a:cubicBezTo>
                  <a:cubicBezTo>
                    <a:pt x="19718" y="11479"/>
                    <a:pt x="19773" y="11445"/>
                    <a:pt x="19828" y="11410"/>
                  </a:cubicBezTo>
                  <a:cubicBezTo>
                    <a:pt x="20148" y="11208"/>
                    <a:pt x="20505" y="11060"/>
                    <a:pt x="20871" y="10966"/>
                  </a:cubicBezTo>
                  <a:cubicBezTo>
                    <a:pt x="20901" y="10957"/>
                    <a:pt x="20933" y="10950"/>
                    <a:pt x="20964" y="10942"/>
                  </a:cubicBezTo>
                  <a:cubicBezTo>
                    <a:pt x="20969" y="10941"/>
                    <a:pt x="20975" y="10940"/>
                    <a:pt x="20982" y="10938"/>
                  </a:cubicBezTo>
                  <a:cubicBezTo>
                    <a:pt x="21214" y="10885"/>
                    <a:pt x="21452" y="10852"/>
                    <a:pt x="21691" y="10852"/>
                  </a:cubicBezTo>
                  <a:close/>
                  <a:moveTo>
                    <a:pt x="27441" y="10870"/>
                  </a:moveTo>
                  <a:cubicBezTo>
                    <a:pt x="27623" y="10870"/>
                    <a:pt x="27806" y="10905"/>
                    <a:pt x="27980" y="10959"/>
                  </a:cubicBezTo>
                  <a:cubicBezTo>
                    <a:pt x="28362" y="11077"/>
                    <a:pt x="28727" y="11274"/>
                    <a:pt x="29006" y="11566"/>
                  </a:cubicBezTo>
                  <a:cubicBezTo>
                    <a:pt x="29075" y="11639"/>
                    <a:pt x="29141" y="11718"/>
                    <a:pt x="29201" y="11802"/>
                  </a:cubicBezTo>
                  <a:cubicBezTo>
                    <a:pt x="29196" y="11806"/>
                    <a:pt x="29193" y="11809"/>
                    <a:pt x="29189" y="11812"/>
                  </a:cubicBezTo>
                  <a:cubicBezTo>
                    <a:pt x="29188" y="11815"/>
                    <a:pt x="29188" y="11818"/>
                    <a:pt x="29185" y="11821"/>
                  </a:cubicBezTo>
                  <a:cubicBezTo>
                    <a:pt x="28994" y="11925"/>
                    <a:pt x="28789" y="12047"/>
                    <a:pt x="28722" y="12269"/>
                  </a:cubicBezTo>
                  <a:cubicBezTo>
                    <a:pt x="28663" y="12462"/>
                    <a:pt x="28732" y="12677"/>
                    <a:pt x="28891" y="12802"/>
                  </a:cubicBezTo>
                  <a:cubicBezTo>
                    <a:pt x="28969" y="12863"/>
                    <a:pt x="29064" y="12892"/>
                    <a:pt x="29160" y="12892"/>
                  </a:cubicBezTo>
                  <a:cubicBezTo>
                    <a:pt x="29255" y="12892"/>
                    <a:pt x="29351" y="12863"/>
                    <a:pt x="29431" y="12809"/>
                  </a:cubicBezTo>
                  <a:cubicBezTo>
                    <a:pt x="29507" y="12758"/>
                    <a:pt x="29559" y="12683"/>
                    <a:pt x="29591" y="12601"/>
                  </a:cubicBezTo>
                  <a:cubicBezTo>
                    <a:pt x="29707" y="12992"/>
                    <a:pt x="29732" y="13406"/>
                    <a:pt x="29631" y="13784"/>
                  </a:cubicBezTo>
                  <a:cubicBezTo>
                    <a:pt x="29537" y="14134"/>
                    <a:pt x="29327" y="14466"/>
                    <a:pt x="29016" y="14660"/>
                  </a:cubicBezTo>
                  <a:cubicBezTo>
                    <a:pt x="28726" y="14842"/>
                    <a:pt x="28372" y="14903"/>
                    <a:pt x="28031" y="14903"/>
                  </a:cubicBezTo>
                  <a:cubicBezTo>
                    <a:pt x="27974" y="14903"/>
                    <a:pt x="27917" y="14902"/>
                    <a:pt x="27861" y="14899"/>
                  </a:cubicBezTo>
                  <a:cubicBezTo>
                    <a:pt x="27108" y="14855"/>
                    <a:pt x="26385" y="14499"/>
                    <a:pt x="25904" y="13916"/>
                  </a:cubicBezTo>
                  <a:cubicBezTo>
                    <a:pt x="25629" y="13585"/>
                    <a:pt x="25432" y="13171"/>
                    <a:pt x="25397" y="12739"/>
                  </a:cubicBezTo>
                  <a:cubicBezTo>
                    <a:pt x="25362" y="12307"/>
                    <a:pt x="25493" y="11900"/>
                    <a:pt x="25722" y="11540"/>
                  </a:cubicBezTo>
                  <a:cubicBezTo>
                    <a:pt x="25793" y="11561"/>
                    <a:pt x="25866" y="11567"/>
                    <a:pt x="25937" y="11587"/>
                  </a:cubicBezTo>
                  <a:cubicBezTo>
                    <a:pt x="26034" y="11612"/>
                    <a:pt x="26141" y="11628"/>
                    <a:pt x="26244" y="11628"/>
                  </a:cubicBezTo>
                  <a:cubicBezTo>
                    <a:pt x="26279" y="11628"/>
                    <a:pt x="26314" y="11626"/>
                    <a:pt x="26348" y="11622"/>
                  </a:cubicBezTo>
                  <a:cubicBezTo>
                    <a:pt x="26585" y="11592"/>
                    <a:pt x="26815" y="11407"/>
                    <a:pt x="26861" y="11167"/>
                  </a:cubicBezTo>
                  <a:cubicBezTo>
                    <a:pt x="26871" y="11118"/>
                    <a:pt x="26871" y="11066"/>
                    <a:pt x="26867" y="11016"/>
                  </a:cubicBezTo>
                  <a:cubicBezTo>
                    <a:pt x="26872" y="11014"/>
                    <a:pt x="26878" y="11013"/>
                    <a:pt x="26885" y="11009"/>
                  </a:cubicBezTo>
                  <a:cubicBezTo>
                    <a:pt x="27058" y="10910"/>
                    <a:pt x="27248" y="10870"/>
                    <a:pt x="27441" y="10870"/>
                  </a:cubicBezTo>
                  <a:close/>
                  <a:moveTo>
                    <a:pt x="2812" y="9585"/>
                  </a:moveTo>
                  <a:cubicBezTo>
                    <a:pt x="2814" y="9637"/>
                    <a:pt x="2817" y="9692"/>
                    <a:pt x="2822" y="9744"/>
                  </a:cubicBezTo>
                  <a:cubicBezTo>
                    <a:pt x="2857" y="10084"/>
                    <a:pt x="2952" y="10410"/>
                    <a:pt x="3085" y="10723"/>
                  </a:cubicBezTo>
                  <a:cubicBezTo>
                    <a:pt x="3346" y="11337"/>
                    <a:pt x="3733" y="11897"/>
                    <a:pt x="4170" y="12399"/>
                  </a:cubicBezTo>
                  <a:cubicBezTo>
                    <a:pt x="4596" y="12889"/>
                    <a:pt x="5085" y="13322"/>
                    <a:pt x="5623" y="13683"/>
                  </a:cubicBezTo>
                  <a:cubicBezTo>
                    <a:pt x="5690" y="13729"/>
                    <a:pt x="5759" y="13774"/>
                    <a:pt x="5828" y="13816"/>
                  </a:cubicBezTo>
                  <a:cubicBezTo>
                    <a:pt x="5872" y="13844"/>
                    <a:pt x="5915" y="13870"/>
                    <a:pt x="5960" y="13896"/>
                  </a:cubicBezTo>
                  <a:cubicBezTo>
                    <a:pt x="6055" y="13953"/>
                    <a:pt x="6152" y="14008"/>
                    <a:pt x="6250" y="14060"/>
                  </a:cubicBezTo>
                  <a:cubicBezTo>
                    <a:pt x="6321" y="14099"/>
                    <a:pt x="6393" y="14135"/>
                    <a:pt x="6467" y="14171"/>
                  </a:cubicBezTo>
                  <a:cubicBezTo>
                    <a:pt x="6469" y="14171"/>
                    <a:pt x="6469" y="14172"/>
                    <a:pt x="6469" y="14172"/>
                  </a:cubicBezTo>
                  <a:cubicBezTo>
                    <a:pt x="6784" y="14327"/>
                    <a:pt x="7116" y="14477"/>
                    <a:pt x="7464" y="14544"/>
                  </a:cubicBezTo>
                  <a:cubicBezTo>
                    <a:pt x="7577" y="14566"/>
                    <a:pt x="7695" y="14577"/>
                    <a:pt x="7813" y="14577"/>
                  </a:cubicBezTo>
                  <a:cubicBezTo>
                    <a:pt x="8346" y="14577"/>
                    <a:pt x="8896" y="14355"/>
                    <a:pt x="9201" y="13906"/>
                  </a:cubicBezTo>
                  <a:cubicBezTo>
                    <a:pt x="9248" y="13836"/>
                    <a:pt x="9287" y="13759"/>
                    <a:pt x="9317" y="13679"/>
                  </a:cubicBezTo>
                  <a:cubicBezTo>
                    <a:pt x="9346" y="13842"/>
                    <a:pt x="9352" y="14010"/>
                    <a:pt x="9347" y="14176"/>
                  </a:cubicBezTo>
                  <a:cubicBezTo>
                    <a:pt x="9343" y="14276"/>
                    <a:pt x="9335" y="14375"/>
                    <a:pt x="9326" y="14476"/>
                  </a:cubicBezTo>
                  <a:cubicBezTo>
                    <a:pt x="9318" y="14565"/>
                    <a:pt x="9284" y="14675"/>
                    <a:pt x="9320" y="14760"/>
                  </a:cubicBezTo>
                  <a:cubicBezTo>
                    <a:pt x="9321" y="14764"/>
                    <a:pt x="9324" y="14766"/>
                    <a:pt x="9326" y="14771"/>
                  </a:cubicBezTo>
                  <a:cubicBezTo>
                    <a:pt x="8710" y="15183"/>
                    <a:pt x="8098" y="15599"/>
                    <a:pt x="7491" y="16021"/>
                  </a:cubicBezTo>
                  <a:cubicBezTo>
                    <a:pt x="7255" y="15799"/>
                    <a:pt x="7019" y="15575"/>
                    <a:pt x="6785" y="15349"/>
                  </a:cubicBezTo>
                  <a:cubicBezTo>
                    <a:pt x="6720" y="15289"/>
                    <a:pt x="6654" y="15227"/>
                    <a:pt x="6590" y="15164"/>
                  </a:cubicBezTo>
                  <a:cubicBezTo>
                    <a:pt x="6538" y="15114"/>
                    <a:pt x="6486" y="15063"/>
                    <a:pt x="6433" y="15014"/>
                  </a:cubicBezTo>
                  <a:cubicBezTo>
                    <a:pt x="6165" y="14759"/>
                    <a:pt x="5898" y="14503"/>
                    <a:pt x="5633" y="14246"/>
                  </a:cubicBezTo>
                  <a:cubicBezTo>
                    <a:pt x="5490" y="14107"/>
                    <a:pt x="5345" y="13967"/>
                    <a:pt x="5202" y="13827"/>
                  </a:cubicBezTo>
                  <a:cubicBezTo>
                    <a:pt x="5029" y="13657"/>
                    <a:pt x="4856" y="13489"/>
                    <a:pt x="4684" y="13318"/>
                  </a:cubicBezTo>
                  <a:cubicBezTo>
                    <a:pt x="4184" y="12823"/>
                    <a:pt x="3697" y="12316"/>
                    <a:pt x="3208" y="11811"/>
                  </a:cubicBezTo>
                  <a:cubicBezTo>
                    <a:pt x="3198" y="11672"/>
                    <a:pt x="3128" y="11529"/>
                    <a:pt x="3077" y="11401"/>
                  </a:cubicBezTo>
                  <a:cubicBezTo>
                    <a:pt x="3025" y="11266"/>
                    <a:pt x="2973" y="11130"/>
                    <a:pt x="2931" y="10990"/>
                  </a:cubicBezTo>
                  <a:cubicBezTo>
                    <a:pt x="2842" y="10689"/>
                    <a:pt x="2787" y="10380"/>
                    <a:pt x="2779" y="10066"/>
                  </a:cubicBezTo>
                  <a:cubicBezTo>
                    <a:pt x="2775" y="9902"/>
                    <a:pt x="2788" y="9743"/>
                    <a:pt x="2812" y="9585"/>
                  </a:cubicBezTo>
                  <a:close/>
                  <a:moveTo>
                    <a:pt x="30894" y="15038"/>
                  </a:moveTo>
                  <a:cubicBezTo>
                    <a:pt x="31081" y="15038"/>
                    <a:pt x="31294" y="15065"/>
                    <a:pt x="31423" y="15180"/>
                  </a:cubicBezTo>
                  <a:cubicBezTo>
                    <a:pt x="31345" y="15320"/>
                    <a:pt x="31278" y="15468"/>
                    <a:pt x="31219" y="15617"/>
                  </a:cubicBezTo>
                  <a:cubicBezTo>
                    <a:pt x="31185" y="15699"/>
                    <a:pt x="31152" y="15781"/>
                    <a:pt x="31120" y="15864"/>
                  </a:cubicBezTo>
                  <a:cubicBezTo>
                    <a:pt x="31101" y="15911"/>
                    <a:pt x="31066" y="15971"/>
                    <a:pt x="31055" y="16030"/>
                  </a:cubicBezTo>
                  <a:cubicBezTo>
                    <a:pt x="30976" y="15999"/>
                    <a:pt x="30892" y="15988"/>
                    <a:pt x="30807" y="15988"/>
                  </a:cubicBezTo>
                  <a:cubicBezTo>
                    <a:pt x="30734" y="15988"/>
                    <a:pt x="30662" y="15996"/>
                    <a:pt x="30592" y="16007"/>
                  </a:cubicBezTo>
                  <a:cubicBezTo>
                    <a:pt x="30564" y="16010"/>
                    <a:pt x="30535" y="16014"/>
                    <a:pt x="30506" y="16019"/>
                  </a:cubicBezTo>
                  <a:cubicBezTo>
                    <a:pt x="30502" y="16009"/>
                    <a:pt x="30495" y="15998"/>
                    <a:pt x="30487" y="15988"/>
                  </a:cubicBezTo>
                  <a:cubicBezTo>
                    <a:pt x="30283" y="15748"/>
                    <a:pt x="30054" y="15523"/>
                    <a:pt x="29790" y="15348"/>
                  </a:cubicBezTo>
                  <a:cubicBezTo>
                    <a:pt x="29811" y="15314"/>
                    <a:pt x="29842" y="15283"/>
                    <a:pt x="29892" y="15257"/>
                  </a:cubicBezTo>
                  <a:cubicBezTo>
                    <a:pt x="30133" y="15128"/>
                    <a:pt x="30443" y="15063"/>
                    <a:pt x="30712" y="15045"/>
                  </a:cubicBezTo>
                  <a:cubicBezTo>
                    <a:pt x="30766" y="15042"/>
                    <a:pt x="30829" y="15038"/>
                    <a:pt x="30894" y="15038"/>
                  </a:cubicBezTo>
                  <a:close/>
                  <a:moveTo>
                    <a:pt x="24071" y="6978"/>
                  </a:moveTo>
                  <a:cubicBezTo>
                    <a:pt x="24197" y="7074"/>
                    <a:pt x="24325" y="7169"/>
                    <a:pt x="24456" y="7255"/>
                  </a:cubicBezTo>
                  <a:cubicBezTo>
                    <a:pt x="24914" y="7631"/>
                    <a:pt x="25371" y="8006"/>
                    <a:pt x="25831" y="8381"/>
                  </a:cubicBezTo>
                  <a:cubicBezTo>
                    <a:pt x="25971" y="8495"/>
                    <a:pt x="26112" y="8608"/>
                    <a:pt x="26251" y="8721"/>
                  </a:cubicBezTo>
                  <a:cubicBezTo>
                    <a:pt x="27204" y="9491"/>
                    <a:pt x="28155" y="10265"/>
                    <a:pt x="29107" y="11036"/>
                  </a:cubicBezTo>
                  <a:cubicBezTo>
                    <a:pt x="29388" y="11264"/>
                    <a:pt x="29670" y="11491"/>
                    <a:pt x="29954" y="11719"/>
                  </a:cubicBezTo>
                  <a:cubicBezTo>
                    <a:pt x="30457" y="12125"/>
                    <a:pt x="30957" y="12541"/>
                    <a:pt x="31482" y="12922"/>
                  </a:cubicBezTo>
                  <a:cubicBezTo>
                    <a:pt x="31722" y="13136"/>
                    <a:pt x="31960" y="13357"/>
                    <a:pt x="32191" y="13582"/>
                  </a:cubicBezTo>
                  <a:cubicBezTo>
                    <a:pt x="32544" y="13922"/>
                    <a:pt x="32903" y="14271"/>
                    <a:pt x="33211" y="14652"/>
                  </a:cubicBezTo>
                  <a:cubicBezTo>
                    <a:pt x="33534" y="15041"/>
                    <a:pt x="33725" y="15491"/>
                    <a:pt x="33648" y="15997"/>
                  </a:cubicBezTo>
                  <a:cubicBezTo>
                    <a:pt x="33641" y="16039"/>
                    <a:pt x="33635" y="16082"/>
                    <a:pt x="33625" y="16122"/>
                  </a:cubicBezTo>
                  <a:cubicBezTo>
                    <a:pt x="33560" y="15949"/>
                    <a:pt x="33411" y="15801"/>
                    <a:pt x="33239" y="15762"/>
                  </a:cubicBezTo>
                  <a:cubicBezTo>
                    <a:pt x="33240" y="15762"/>
                    <a:pt x="33236" y="15762"/>
                    <a:pt x="33231" y="15762"/>
                  </a:cubicBezTo>
                  <a:cubicBezTo>
                    <a:pt x="33222" y="15762"/>
                    <a:pt x="33208" y="15762"/>
                    <a:pt x="33206" y="15767"/>
                  </a:cubicBezTo>
                  <a:cubicBezTo>
                    <a:pt x="33205" y="15757"/>
                    <a:pt x="33221" y="15733"/>
                    <a:pt x="33225" y="15725"/>
                  </a:cubicBezTo>
                  <a:cubicBezTo>
                    <a:pt x="33243" y="15697"/>
                    <a:pt x="33272" y="15675"/>
                    <a:pt x="33292" y="15649"/>
                  </a:cubicBezTo>
                  <a:cubicBezTo>
                    <a:pt x="33331" y="15598"/>
                    <a:pt x="33360" y="15543"/>
                    <a:pt x="33357" y="15475"/>
                  </a:cubicBezTo>
                  <a:cubicBezTo>
                    <a:pt x="33352" y="15327"/>
                    <a:pt x="33209" y="15242"/>
                    <a:pt x="33076" y="15221"/>
                  </a:cubicBezTo>
                  <a:cubicBezTo>
                    <a:pt x="33042" y="15216"/>
                    <a:pt x="32887" y="15217"/>
                    <a:pt x="32875" y="15187"/>
                  </a:cubicBezTo>
                  <a:cubicBezTo>
                    <a:pt x="32870" y="15174"/>
                    <a:pt x="32958" y="15057"/>
                    <a:pt x="32967" y="15035"/>
                  </a:cubicBezTo>
                  <a:cubicBezTo>
                    <a:pt x="33023" y="14914"/>
                    <a:pt x="32992" y="14786"/>
                    <a:pt x="32882" y="14707"/>
                  </a:cubicBezTo>
                  <a:cubicBezTo>
                    <a:pt x="32813" y="14657"/>
                    <a:pt x="32739" y="14640"/>
                    <a:pt x="32662" y="14640"/>
                  </a:cubicBezTo>
                  <a:cubicBezTo>
                    <a:pt x="32599" y="14640"/>
                    <a:pt x="32534" y="14652"/>
                    <a:pt x="32470" y="14666"/>
                  </a:cubicBezTo>
                  <a:cubicBezTo>
                    <a:pt x="32446" y="14672"/>
                    <a:pt x="32382" y="14695"/>
                    <a:pt x="32347" y="14695"/>
                  </a:cubicBezTo>
                  <a:cubicBezTo>
                    <a:pt x="32337" y="14695"/>
                    <a:pt x="32329" y="14693"/>
                    <a:pt x="32325" y="14689"/>
                  </a:cubicBezTo>
                  <a:cubicBezTo>
                    <a:pt x="32295" y="14660"/>
                    <a:pt x="32328" y="14608"/>
                    <a:pt x="32339" y="14577"/>
                  </a:cubicBezTo>
                  <a:cubicBezTo>
                    <a:pt x="32359" y="14513"/>
                    <a:pt x="32375" y="14451"/>
                    <a:pt x="32362" y="14383"/>
                  </a:cubicBezTo>
                  <a:cubicBezTo>
                    <a:pt x="32339" y="14272"/>
                    <a:pt x="32256" y="14219"/>
                    <a:pt x="32162" y="14219"/>
                  </a:cubicBezTo>
                  <a:cubicBezTo>
                    <a:pt x="32122" y="14219"/>
                    <a:pt x="32079" y="14228"/>
                    <a:pt x="32039" y="14248"/>
                  </a:cubicBezTo>
                  <a:cubicBezTo>
                    <a:pt x="31938" y="14296"/>
                    <a:pt x="31849" y="14366"/>
                    <a:pt x="31769" y="14445"/>
                  </a:cubicBezTo>
                  <a:cubicBezTo>
                    <a:pt x="31794" y="14227"/>
                    <a:pt x="31799" y="14004"/>
                    <a:pt x="31787" y="13791"/>
                  </a:cubicBezTo>
                  <a:cubicBezTo>
                    <a:pt x="31766" y="13426"/>
                    <a:pt x="31285" y="13306"/>
                    <a:pt x="31019" y="13151"/>
                  </a:cubicBezTo>
                  <a:cubicBezTo>
                    <a:pt x="30851" y="13054"/>
                    <a:pt x="30731" y="12916"/>
                    <a:pt x="30602" y="12773"/>
                  </a:cubicBezTo>
                  <a:cubicBezTo>
                    <a:pt x="30481" y="12638"/>
                    <a:pt x="30349" y="12516"/>
                    <a:pt x="30207" y="12404"/>
                  </a:cubicBezTo>
                  <a:cubicBezTo>
                    <a:pt x="29964" y="12217"/>
                    <a:pt x="29709" y="12050"/>
                    <a:pt x="29477" y="11849"/>
                  </a:cubicBezTo>
                  <a:cubicBezTo>
                    <a:pt x="29429" y="11771"/>
                    <a:pt x="29379" y="11695"/>
                    <a:pt x="29325" y="11623"/>
                  </a:cubicBezTo>
                  <a:cubicBezTo>
                    <a:pt x="29215" y="11477"/>
                    <a:pt x="29089" y="11349"/>
                    <a:pt x="28952" y="11238"/>
                  </a:cubicBezTo>
                  <a:cubicBezTo>
                    <a:pt x="28814" y="11125"/>
                    <a:pt x="28663" y="11030"/>
                    <a:pt x="28503" y="10948"/>
                  </a:cubicBezTo>
                  <a:cubicBezTo>
                    <a:pt x="28502" y="10947"/>
                    <a:pt x="28502" y="10945"/>
                    <a:pt x="28501" y="10945"/>
                  </a:cubicBezTo>
                  <a:cubicBezTo>
                    <a:pt x="28373" y="10786"/>
                    <a:pt x="28194" y="10675"/>
                    <a:pt x="28027" y="10559"/>
                  </a:cubicBezTo>
                  <a:cubicBezTo>
                    <a:pt x="27857" y="10441"/>
                    <a:pt x="27686" y="10322"/>
                    <a:pt x="27517" y="10203"/>
                  </a:cubicBezTo>
                  <a:cubicBezTo>
                    <a:pt x="27226" y="9997"/>
                    <a:pt x="26902" y="9728"/>
                    <a:pt x="26538" y="9681"/>
                  </a:cubicBezTo>
                  <a:cubicBezTo>
                    <a:pt x="26510" y="9677"/>
                    <a:pt x="26483" y="9676"/>
                    <a:pt x="26456" y="9676"/>
                  </a:cubicBezTo>
                  <a:cubicBezTo>
                    <a:pt x="26145" y="9676"/>
                    <a:pt x="25906" y="9903"/>
                    <a:pt x="25669" y="10087"/>
                  </a:cubicBezTo>
                  <a:cubicBezTo>
                    <a:pt x="25669" y="10069"/>
                    <a:pt x="25670" y="10054"/>
                    <a:pt x="25668" y="10037"/>
                  </a:cubicBezTo>
                  <a:cubicBezTo>
                    <a:pt x="25663" y="9985"/>
                    <a:pt x="25653" y="9936"/>
                    <a:pt x="25627" y="9890"/>
                  </a:cubicBezTo>
                  <a:cubicBezTo>
                    <a:pt x="25616" y="9871"/>
                    <a:pt x="25603" y="9855"/>
                    <a:pt x="25588" y="9838"/>
                  </a:cubicBezTo>
                  <a:cubicBezTo>
                    <a:pt x="25627" y="9824"/>
                    <a:pt x="25660" y="9804"/>
                    <a:pt x="25689" y="9777"/>
                  </a:cubicBezTo>
                  <a:cubicBezTo>
                    <a:pt x="25767" y="9703"/>
                    <a:pt x="25795" y="9583"/>
                    <a:pt x="25728" y="9493"/>
                  </a:cubicBezTo>
                  <a:cubicBezTo>
                    <a:pt x="25708" y="9467"/>
                    <a:pt x="25684" y="9449"/>
                    <a:pt x="25658" y="9434"/>
                  </a:cubicBezTo>
                  <a:cubicBezTo>
                    <a:pt x="25718" y="9386"/>
                    <a:pt x="25780" y="9337"/>
                    <a:pt x="25835" y="9282"/>
                  </a:cubicBezTo>
                  <a:cubicBezTo>
                    <a:pt x="25902" y="9215"/>
                    <a:pt x="25958" y="9125"/>
                    <a:pt x="25925" y="9027"/>
                  </a:cubicBezTo>
                  <a:cubicBezTo>
                    <a:pt x="25898" y="8943"/>
                    <a:pt x="25817" y="8897"/>
                    <a:pt x="25734" y="8887"/>
                  </a:cubicBezTo>
                  <a:cubicBezTo>
                    <a:pt x="25725" y="8886"/>
                    <a:pt x="25715" y="8886"/>
                    <a:pt x="25706" y="8886"/>
                  </a:cubicBezTo>
                  <a:cubicBezTo>
                    <a:pt x="25700" y="8886"/>
                    <a:pt x="25693" y="8886"/>
                    <a:pt x="25687" y="8886"/>
                  </a:cubicBezTo>
                  <a:cubicBezTo>
                    <a:pt x="25753" y="8786"/>
                    <a:pt x="25789" y="8674"/>
                    <a:pt x="25718" y="8589"/>
                  </a:cubicBezTo>
                  <a:cubicBezTo>
                    <a:pt x="25710" y="8578"/>
                    <a:pt x="25700" y="8569"/>
                    <a:pt x="25689" y="8561"/>
                  </a:cubicBezTo>
                  <a:cubicBezTo>
                    <a:pt x="25657" y="8537"/>
                    <a:pt x="25619" y="8527"/>
                    <a:pt x="25578" y="8527"/>
                  </a:cubicBezTo>
                  <a:cubicBezTo>
                    <a:pt x="25501" y="8527"/>
                    <a:pt x="25414" y="8563"/>
                    <a:pt x="25337" y="8605"/>
                  </a:cubicBezTo>
                  <a:cubicBezTo>
                    <a:pt x="25359" y="8537"/>
                    <a:pt x="25387" y="8470"/>
                    <a:pt x="25353" y="8393"/>
                  </a:cubicBezTo>
                  <a:cubicBezTo>
                    <a:pt x="25324" y="8329"/>
                    <a:pt x="25265" y="8293"/>
                    <a:pt x="25202" y="8293"/>
                  </a:cubicBezTo>
                  <a:cubicBezTo>
                    <a:pt x="25175" y="8293"/>
                    <a:pt x="25147" y="8300"/>
                    <a:pt x="25119" y="8313"/>
                  </a:cubicBezTo>
                  <a:cubicBezTo>
                    <a:pt x="25000" y="8375"/>
                    <a:pt x="24927" y="8526"/>
                    <a:pt x="24864" y="8636"/>
                  </a:cubicBezTo>
                  <a:cubicBezTo>
                    <a:pt x="24809" y="8739"/>
                    <a:pt x="24759" y="8846"/>
                    <a:pt x="24721" y="8955"/>
                  </a:cubicBezTo>
                  <a:cubicBezTo>
                    <a:pt x="24497" y="8888"/>
                    <a:pt x="24263" y="8854"/>
                    <a:pt x="24030" y="8854"/>
                  </a:cubicBezTo>
                  <a:cubicBezTo>
                    <a:pt x="23943" y="8854"/>
                    <a:pt x="23855" y="8859"/>
                    <a:pt x="23769" y="8869"/>
                  </a:cubicBezTo>
                  <a:cubicBezTo>
                    <a:pt x="23818" y="8791"/>
                    <a:pt x="23946" y="8759"/>
                    <a:pt x="24017" y="8718"/>
                  </a:cubicBezTo>
                  <a:cubicBezTo>
                    <a:pt x="24102" y="8668"/>
                    <a:pt x="24168" y="8600"/>
                    <a:pt x="24186" y="8502"/>
                  </a:cubicBezTo>
                  <a:cubicBezTo>
                    <a:pt x="24202" y="8417"/>
                    <a:pt x="24181" y="8355"/>
                    <a:pt x="24139" y="8314"/>
                  </a:cubicBezTo>
                  <a:cubicBezTo>
                    <a:pt x="24171" y="8294"/>
                    <a:pt x="24201" y="8271"/>
                    <a:pt x="24228" y="8244"/>
                  </a:cubicBezTo>
                  <a:cubicBezTo>
                    <a:pt x="24299" y="8173"/>
                    <a:pt x="24378" y="8053"/>
                    <a:pt x="24340" y="7949"/>
                  </a:cubicBezTo>
                  <a:cubicBezTo>
                    <a:pt x="24312" y="7872"/>
                    <a:pt x="24256" y="7844"/>
                    <a:pt x="24187" y="7844"/>
                  </a:cubicBezTo>
                  <a:cubicBezTo>
                    <a:pt x="24147" y="7844"/>
                    <a:pt x="24102" y="7854"/>
                    <a:pt x="24056" y="7870"/>
                  </a:cubicBezTo>
                  <a:cubicBezTo>
                    <a:pt x="24075" y="7835"/>
                    <a:pt x="24090" y="7802"/>
                    <a:pt x="24104" y="7766"/>
                  </a:cubicBezTo>
                  <a:cubicBezTo>
                    <a:pt x="24140" y="7674"/>
                    <a:pt x="24117" y="7601"/>
                    <a:pt x="24057" y="7573"/>
                  </a:cubicBezTo>
                  <a:cubicBezTo>
                    <a:pt x="24070" y="7465"/>
                    <a:pt x="24064" y="7353"/>
                    <a:pt x="24067" y="7245"/>
                  </a:cubicBezTo>
                  <a:cubicBezTo>
                    <a:pt x="24070" y="7155"/>
                    <a:pt x="24071" y="7067"/>
                    <a:pt x="24071" y="6978"/>
                  </a:cubicBezTo>
                  <a:close/>
                  <a:moveTo>
                    <a:pt x="31496" y="15274"/>
                  </a:moveTo>
                  <a:cubicBezTo>
                    <a:pt x="31559" y="15384"/>
                    <a:pt x="31588" y="15518"/>
                    <a:pt x="31608" y="15640"/>
                  </a:cubicBezTo>
                  <a:cubicBezTo>
                    <a:pt x="31619" y="15713"/>
                    <a:pt x="31626" y="15788"/>
                    <a:pt x="31628" y="15860"/>
                  </a:cubicBezTo>
                  <a:cubicBezTo>
                    <a:pt x="31630" y="15911"/>
                    <a:pt x="31627" y="15956"/>
                    <a:pt x="31639" y="15998"/>
                  </a:cubicBezTo>
                  <a:cubicBezTo>
                    <a:pt x="31512" y="16052"/>
                    <a:pt x="31377" y="16100"/>
                    <a:pt x="31257" y="16170"/>
                  </a:cubicBezTo>
                  <a:cubicBezTo>
                    <a:pt x="31238" y="16150"/>
                    <a:pt x="31217" y="16131"/>
                    <a:pt x="31196" y="16114"/>
                  </a:cubicBezTo>
                  <a:cubicBezTo>
                    <a:pt x="31236" y="16065"/>
                    <a:pt x="31250" y="15990"/>
                    <a:pt x="31270" y="15936"/>
                  </a:cubicBezTo>
                  <a:cubicBezTo>
                    <a:pt x="31303" y="15849"/>
                    <a:pt x="31335" y="15764"/>
                    <a:pt x="31367" y="15678"/>
                  </a:cubicBezTo>
                  <a:cubicBezTo>
                    <a:pt x="31415" y="15546"/>
                    <a:pt x="31461" y="15411"/>
                    <a:pt x="31496" y="15274"/>
                  </a:cubicBezTo>
                  <a:close/>
                  <a:moveTo>
                    <a:pt x="29756" y="15465"/>
                  </a:moveTo>
                  <a:cubicBezTo>
                    <a:pt x="29956" y="15654"/>
                    <a:pt x="30152" y="15844"/>
                    <a:pt x="30327" y="16057"/>
                  </a:cubicBezTo>
                  <a:cubicBezTo>
                    <a:pt x="30226" y="16083"/>
                    <a:pt x="30128" y="16120"/>
                    <a:pt x="30040" y="16178"/>
                  </a:cubicBezTo>
                  <a:cubicBezTo>
                    <a:pt x="29944" y="16112"/>
                    <a:pt x="29845" y="16048"/>
                    <a:pt x="29745" y="15986"/>
                  </a:cubicBezTo>
                  <a:cubicBezTo>
                    <a:pt x="29759" y="15857"/>
                    <a:pt x="29761" y="15733"/>
                    <a:pt x="29754" y="15603"/>
                  </a:cubicBezTo>
                  <a:cubicBezTo>
                    <a:pt x="29753" y="15554"/>
                    <a:pt x="29751" y="15508"/>
                    <a:pt x="29756" y="15465"/>
                  </a:cubicBezTo>
                  <a:close/>
                  <a:moveTo>
                    <a:pt x="23623" y="6624"/>
                  </a:moveTo>
                  <a:cubicBezTo>
                    <a:pt x="23659" y="6652"/>
                    <a:pt x="23696" y="6680"/>
                    <a:pt x="23731" y="6709"/>
                  </a:cubicBezTo>
                  <a:cubicBezTo>
                    <a:pt x="23770" y="6740"/>
                    <a:pt x="23809" y="6770"/>
                    <a:pt x="23847" y="6801"/>
                  </a:cubicBezTo>
                  <a:cubicBezTo>
                    <a:pt x="21679" y="7907"/>
                    <a:pt x="19537" y="9067"/>
                    <a:pt x="17425" y="10277"/>
                  </a:cubicBezTo>
                  <a:cubicBezTo>
                    <a:pt x="15303" y="11493"/>
                    <a:pt x="13209" y="12759"/>
                    <a:pt x="11148" y="14078"/>
                  </a:cubicBezTo>
                  <a:cubicBezTo>
                    <a:pt x="10565" y="14451"/>
                    <a:pt x="9985" y="14829"/>
                    <a:pt x="9406" y="15211"/>
                  </a:cubicBezTo>
                  <a:cubicBezTo>
                    <a:pt x="9122" y="15397"/>
                    <a:pt x="8840" y="15588"/>
                    <a:pt x="8560" y="15779"/>
                  </a:cubicBezTo>
                  <a:cubicBezTo>
                    <a:pt x="8303" y="15955"/>
                    <a:pt x="8043" y="16126"/>
                    <a:pt x="7797" y="16319"/>
                  </a:cubicBezTo>
                  <a:cubicBezTo>
                    <a:pt x="7735" y="16257"/>
                    <a:pt x="7672" y="16196"/>
                    <a:pt x="7609" y="16137"/>
                  </a:cubicBezTo>
                  <a:cubicBezTo>
                    <a:pt x="9584" y="14780"/>
                    <a:pt x="11593" y="13478"/>
                    <a:pt x="13636" y="12227"/>
                  </a:cubicBezTo>
                  <a:cubicBezTo>
                    <a:pt x="15710" y="10958"/>
                    <a:pt x="17816" y="9739"/>
                    <a:pt x="19952" y="8579"/>
                  </a:cubicBezTo>
                  <a:cubicBezTo>
                    <a:pt x="21149" y="7928"/>
                    <a:pt x="22357" y="7296"/>
                    <a:pt x="23573" y="6681"/>
                  </a:cubicBezTo>
                  <a:cubicBezTo>
                    <a:pt x="23602" y="6667"/>
                    <a:pt x="23618" y="6646"/>
                    <a:pt x="23623" y="6624"/>
                  </a:cubicBezTo>
                  <a:close/>
                  <a:moveTo>
                    <a:pt x="32077" y="16047"/>
                  </a:moveTo>
                  <a:cubicBezTo>
                    <a:pt x="32154" y="16047"/>
                    <a:pt x="32223" y="16087"/>
                    <a:pt x="32299" y="16123"/>
                  </a:cubicBezTo>
                  <a:cubicBezTo>
                    <a:pt x="32397" y="16170"/>
                    <a:pt x="32493" y="16221"/>
                    <a:pt x="32583" y="16283"/>
                  </a:cubicBezTo>
                  <a:cubicBezTo>
                    <a:pt x="32638" y="16320"/>
                    <a:pt x="32690" y="16364"/>
                    <a:pt x="32725" y="16420"/>
                  </a:cubicBezTo>
                  <a:cubicBezTo>
                    <a:pt x="32620" y="16508"/>
                    <a:pt x="32522" y="16602"/>
                    <a:pt x="32408" y="16680"/>
                  </a:cubicBezTo>
                  <a:cubicBezTo>
                    <a:pt x="32298" y="16759"/>
                    <a:pt x="32179" y="16827"/>
                    <a:pt x="32057" y="16888"/>
                  </a:cubicBezTo>
                  <a:cubicBezTo>
                    <a:pt x="32010" y="16912"/>
                    <a:pt x="31962" y="16934"/>
                    <a:pt x="31910" y="16934"/>
                  </a:cubicBezTo>
                  <a:cubicBezTo>
                    <a:pt x="31896" y="16934"/>
                    <a:pt x="31880" y="16932"/>
                    <a:pt x="31865" y="16928"/>
                  </a:cubicBezTo>
                  <a:cubicBezTo>
                    <a:pt x="31789" y="16904"/>
                    <a:pt x="31717" y="16857"/>
                    <a:pt x="31647" y="16824"/>
                  </a:cubicBezTo>
                  <a:cubicBezTo>
                    <a:pt x="31582" y="16793"/>
                    <a:pt x="31517" y="16760"/>
                    <a:pt x="31451" y="16728"/>
                  </a:cubicBezTo>
                  <a:cubicBezTo>
                    <a:pt x="31409" y="16708"/>
                    <a:pt x="31367" y="16692"/>
                    <a:pt x="31325" y="16678"/>
                  </a:cubicBezTo>
                  <a:cubicBezTo>
                    <a:pt x="31352" y="16621"/>
                    <a:pt x="31370" y="16559"/>
                    <a:pt x="31372" y="16492"/>
                  </a:cubicBezTo>
                  <a:cubicBezTo>
                    <a:pt x="31375" y="16419"/>
                    <a:pt x="31360" y="16351"/>
                    <a:pt x="31331" y="16290"/>
                  </a:cubicBezTo>
                  <a:cubicBezTo>
                    <a:pt x="31561" y="16239"/>
                    <a:pt x="31779" y="16135"/>
                    <a:pt x="32002" y="16060"/>
                  </a:cubicBezTo>
                  <a:cubicBezTo>
                    <a:pt x="32028" y="16051"/>
                    <a:pt x="32053" y="16047"/>
                    <a:pt x="32077" y="16047"/>
                  </a:cubicBezTo>
                  <a:close/>
                  <a:moveTo>
                    <a:pt x="30743" y="16172"/>
                  </a:moveTo>
                  <a:cubicBezTo>
                    <a:pt x="30941" y="16172"/>
                    <a:pt x="31143" y="16213"/>
                    <a:pt x="31248" y="16383"/>
                  </a:cubicBezTo>
                  <a:cubicBezTo>
                    <a:pt x="31287" y="16442"/>
                    <a:pt x="31293" y="16513"/>
                    <a:pt x="31264" y="16577"/>
                  </a:cubicBezTo>
                  <a:cubicBezTo>
                    <a:pt x="31241" y="16631"/>
                    <a:pt x="31205" y="16687"/>
                    <a:pt x="31153" y="16718"/>
                  </a:cubicBezTo>
                  <a:cubicBezTo>
                    <a:pt x="31101" y="16749"/>
                    <a:pt x="31055" y="16789"/>
                    <a:pt x="31000" y="16816"/>
                  </a:cubicBezTo>
                  <a:cubicBezTo>
                    <a:pt x="30922" y="16857"/>
                    <a:pt x="30840" y="16893"/>
                    <a:pt x="30757" y="16914"/>
                  </a:cubicBezTo>
                  <a:cubicBezTo>
                    <a:pt x="30687" y="16931"/>
                    <a:pt x="30602" y="16942"/>
                    <a:pt x="30515" y="16942"/>
                  </a:cubicBezTo>
                  <a:cubicBezTo>
                    <a:pt x="30324" y="16942"/>
                    <a:pt x="30122" y="16889"/>
                    <a:pt x="30040" y="16727"/>
                  </a:cubicBezTo>
                  <a:cubicBezTo>
                    <a:pt x="29961" y="16571"/>
                    <a:pt x="30066" y="16442"/>
                    <a:pt x="30184" y="16345"/>
                  </a:cubicBezTo>
                  <a:cubicBezTo>
                    <a:pt x="30263" y="16278"/>
                    <a:pt x="30353" y="16228"/>
                    <a:pt x="30449" y="16192"/>
                  </a:cubicBezTo>
                  <a:cubicBezTo>
                    <a:pt x="30455" y="16191"/>
                    <a:pt x="30460" y="16191"/>
                    <a:pt x="30464" y="16191"/>
                  </a:cubicBezTo>
                  <a:cubicBezTo>
                    <a:pt x="30548" y="16182"/>
                    <a:pt x="30645" y="16172"/>
                    <a:pt x="30743" y="16172"/>
                  </a:cubicBezTo>
                  <a:close/>
                  <a:moveTo>
                    <a:pt x="32149" y="14397"/>
                  </a:moveTo>
                  <a:cubicBezTo>
                    <a:pt x="32168" y="14397"/>
                    <a:pt x="32183" y="14402"/>
                    <a:pt x="32193" y="14415"/>
                  </a:cubicBezTo>
                  <a:cubicBezTo>
                    <a:pt x="32237" y="14474"/>
                    <a:pt x="32165" y="14602"/>
                    <a:pt x="32165" y="14669"/>
                  </a:cubicBezTo>
                  <a:cubicBezTo>
                    <a:pt x="32164" y="14728"/>
                    <a:pt x="32190" y="14785"/>
                    <a:pt x="32243" y="14815"/>
                  </a:cubicBezTo>
                  <a:cubicBezTo>
                    <a:pt x="32253" y="14820"/>
                    <a:pt x="32262" y="14826"/>
                    <a:pt x="32272" y="14828"/>
                  </a:cubicBezTo>
                  <a:cubicBezTo>
                    <a:pt x="32273" y="14828"/>
                    <a:pt x="32273" y="14828"/>
                    <a:pt x="32273" y="14830"/>
                  </a:cubicBezTo>
                  <a:cubicBezTo>
                    <a:pt x="32283" y="14832"/>
                    <a:pt x="32292" y="14835"/>
                    <a:pt x="32302" y="14836"/>
                  </a:cubicBezTo>
                  <a:cubicBezTo>
                    <a:pt x="32303" y="14837"/>
                    <a:pt x="32303" y="14837"/>
                    <a:pt x="32304" y="14837"/>
                  </a:cubicBezTo>
                  <a:cubicBezTo>
                    <a:pt x="32324" y="14841"/>
                    <a:pt x="32344" y="14843"/>
                    <a:pt x="32364" y="14843"/>
                  </a:cubicBezTo>
                  <a:cubicBezTo>
                    <a:pt x="32440" y="14843"/>
                    <a:pt x="32521" y="14821"/>
                    <a:pt x="32596" y="14821"/>
                  </a:cubicBezTo>
                  <a:cubicBezTo>
                    <a:pt x="32607" y="14821"/>
                    <a:pt x="32617" y="14821"/>
                    <a:pt x="32628" y="14822"/>
                  </a:cubicBezTo>
                  <a:cubicBezTo>
                    <a:pt x="32639" y="14822"/>
                    <a:pt x="32649" y="14825"/>
                    <a:pt x="32658" y="14827"/>
                  </a:cubicBezTo>
                  <a:cubicBezTo>
                    <a:pt x="32672" y="14830"/>
                    <a:pt x="32685" y="14833"/>
                    <a:pt x="32698" y="14840"/>
                  </a:cubicBezTo>
                  <a:cubicBezTo>
                    <a:pt x="32701" y="14841"/>
                    <a:pt x="32704" y="14842"/>
                    <a:pt x="32706" y="14843"/>
                  </a:cubicBezTo>
                  <a:cubicBezTo>
                    <a:pt x="32710" y="14845"/>
                    <a:pt x="32715" y="14847"/>
                    <a:pt x="32719" y="14851"/>
                  </a:cubicBezTo>
                  <a:cubicBezTo>
                    <a:pt x="32724" y="14854"/>
                    <a:pt x="32729" y="14857"/>
                    <a:pt x="32734" y="14861"/>
                  </a:cubicBezTo>
                  <a:cubicBezTo>
                    <a:pt x="32799" y="14910"/>
                    <a:pt x="32752" y="14956"/>
                    <a:pt x="32717" y="15010"/>
                  </a:cubicBezTo>
                  <a:cubicBezTo>
                    <a:pt x="32683" y="15062"/>
                    <a:pt x="32651" y="15119"/>
                    <a:pt x="32651" y="15186"/>
                  </a:cubicBezTo>
                  <a:cubicBezTo>
                    <a:pt x="32647" y="15367"/>
                    <a:pt x="32831" y="15413"/>
                    <a:pt x="32976" y="15427"/>
                  </a:cubicBezTo>
                  <a:cubicBezTo>
                    <a:pt x="33021" y="15431"/>
                    <a:pt x="33075" y="15425"/>
                    <a:pt x="33115" y="15452"/>
                  </a:cubicBezTo>
                  <a:cubicBezTo>
                    <a:pt x="33118" y="15453"/>
                    <a:pt x="33121" y="15456"/>
                    <a:pt x="33123" y="15458"/>
                  </a:cubicBezTo>
                  <a:cubicBezTo>
                    <a:pt x="33162" y="15486"/>
                    <a:pt x="33148" y="15503"/>
                    <a:pt x="33120" y="15540"/>
                  </a:cubicBezTo>
                  <a:cubicBezTo>
                    <a:pt x="33075" y="15598"/>
                    <a:pt x="33028" y="15645"/>
                    <a:pt x="33012" y="15721"/>
                  </a:cubicBezTo>
                  <a:cubicBezTo>
                    <a:pt x="33006" y="15754"/>
                    <a:pt x="33006" y="15789"/>
                    <a:pt x="33017" y="15821"/>
                  </a:cubicBezTo>
                  <a:cubicBezTo>
                    <a:pt x="33018" y="15827"/>
                    <a:pt x="33021" y="15835"/>
                    <a:pt x="33023" y="15840"/>
                  </a:cubicBezTo>
                  <a:cubicBezTo>
                    <a:pt x="33023" y="15841"/>
                    <a:pt x="33024" y="15841"/>
                    <a:pt x="33024" y="15842"/>
                  </a:cubicBezTo>
                  <a:cubicBezTo>
                    <a:pt x="33033" y="15866"/>
                    <a:pt x="33048" y="15887"/>
                    <a:pt x="33066" y="15904"/>
                  </a:cubicBezTo>
                  <a:cubicBezTo>
                    <a:pt x="33130" y="15960"/>
                    <a:pt x="33217" y="15945"/>
                    <a:pt x="33286" y="15988"/>
                  </a:cubicBezTo>
                  <a:cubicBezTo>
                    <a:pt x="33450" y="16090"/>
                    <a:pt x="33424" y="16299"/>
                    <a:pt x="33523" y="16442"/>
                  </a:cubicBezTo>
                  <a:cubicBezTo>
                    <a:pt x="33524" y="16444"/>
                    <a:pt x="33526" y="16446"/>
                    <a:pt x="33527" y="16447"/>
                  </a:cubicBezTo>
                  <a:cubicBezTo>
                    <a:pt x="33402" y="16755"/>
                    <a:pt x="33208" y="17039"/>
                    <a:pt x="32986" y="17293"/>
                  </a:cubicBezTo>
                  <a:cubicBezTo>
                    <a:pt x="32979" y="17303"/>
                    <a:pt x="32969" y="17311"/>
                    <a:pt x="32959" y="17321"/>
                  </a:cubicBezTo>
                  <a:cubicBezTo>
                    <a:pt x="32964" y="17268"/>
                    <a:pt x="32964" y="17215"/>
                    <a:pt x="32966" y="17168"/>
                  </a:cubicBezTo>
                  <a:cubicBezTo>
                    <a:pt x="32974" y="17025"/>
                    <a:pt x="32976" y="16881"/>
                    <a:pt x="32970" y="16739"/>
                  </a:cubicBezTo>
                  <a:cubicBezTo>
                    <a:pt x="32966" y="16617"/>
                    <a:pt x="32964" y="16487"/>
                    <a:pt x="32908" y="16374"/>
                  </a:cubicBezTo>
                  <a:cubicBezTo>
                    <a:pt x="32861" y="16277"/>
                    <a:pt x="32781" y="16201"/>
                    <a:pt x="32694" y="16139"/>
                  </a:cubicBezTo>
                  <a:cubicBezTo>
                    <a:pt x="32688" y="16135"/>
                    <a:pt x="32680" y="16129"/>
                    <a:pt x="32674" y="16126"/>
                  </a:cubicBezTo>
                  <a:cubicBezTo>
                    <a:pt x="32639" y="16101"/>
                    <a:pt x="32601" y="16078"/>
                    <a:pt x="32565" y="16059"/>
                  </a:cubicBezTo>
                  <a:cubicBezTo>
                    <a:pt x="32549" y="16049"/>
                    <a:pt x="32532" y="16041"/>
                    <a:pt x="32517" y="16033"/>
                  </a:cubicBezTo>
                  <a:cubicBezTo>
                    <a:pt x="32498" y="16022"/>
                    <a:pt x="32481" y="16013"/>
                    <a:pt x="32462" y="16003"/>
                  </a:cubicBezTo>
                  <a:cubicBezTo>
                    <a:pt x="32434" y="15988"/>
                    <a:pt x="32406" y="15973"/>
                    <a:pt x="32378" y="15960"/>
                  </a:cubicBezTo>
                  <a:cubicBezTo>
                    <a:pt x="32284" y="15910"/>
                    <a:pt x="32182" y="15852"/>
                    <a:pt x="32073" y="15852"/>
                  </a:cubicBezTo>
                  <a:cubicBezTo>
                    <a:pt x="32058" y="15852"/>
                    <a:pt x="32043" y="15853"/>
                    <a:pt x="32027" y="15856"/>
                  </a:cubicBezTo>
                  <a:cubicBezTo>
                    <a:pt x="31955" y="15868"/>
                    <a:pt x="31884" y="15894"/>
                    <a:pt x="31813" y="15924"/>
                  </a:cubicBezTo>
                  <a:cubicBezTo>
                    <a:pt x="31816" y="15884"/>
                    <a:pt x="31814" y="15840"/>
                    <a:pt x="31810" y="15798"/>
                  </a:cubicBezTo>
                  <a:cubicBezTo>
                    <a:pt x="31809" y="15795"/>
                    <a:pt x="31809" y="15791"/>
                    <a:pt x="31809" y="15789"/>
                  </a:cubicBezTo>
                  <a:cubicBezTo>
                    <a:pt x="31808" y="15772"/>
                    <a:pt x="31804" y="15755"/>
                    <a:pt x="31802" y="15738"/>
                  </a:cubicBezTo>
                  <a:cubicBezTo>
                    <a:pt x="31798" y="15713"/>
                    <a:pt x="31794" y="15690"/>
                    <a:pt x="31789" y="15666"/>
                  </a:cubicBezTo>
                  <a:cubicBezTo>
                    <a:pt x="31783" y="15634"/>
                    <a:pt x="31776" y="15604"/>
                    <a:pt x="31771" y="15576"/>
                  </a:cubicBezTo>
                  <a:cubicBezTo>
                    <a:pt x="31766" y="15549"/>
                    <a:pt x="31759" y="15522"/>
                    <a:pt x="31752" y="15493"/>
                  </a:cubicBezTo>
                  <a:lnTo>
                    <a:pt x="31741" y="15446"/>
                  </a:lnTo>
                  <a:cubicBezTo>
                    <a:pt x="31730" y="15411"/>
                    <a:pt x="31720" y="15377"/>
                    <a:pt x="31709" y="15341"/>
                  </a:cubicBezTo>
                  <a:cubicBezTo>
                    <a:pt x="31701" y="15324"/>
                    <a:pt x="31695" y="15306"/>
                    <a:pt x="31688" y="15290"/>
                  </a:cubicBezTo>
                  <a:cubicBezTo>
                    <a:pt x="31683" y="15274"/>
                    <a:pt x="31674" y="15260"/>
                    <a:pt x="31669" y="15246"/>
                  </a:cubicBezTo>
                  <a:cubicBezTo>
                    <a:pt x="31651" y="15206"/>
                    <a:pt x="31627" y="15168"/>
                    <a:pt x="31602" y="15134"/>
                  </a:cubicBezTo>
                  <a:cubicBezTo>
                    <a:pt x="31592" y="15121"/>
                    <a:pt x="31584" y="15108"/>
                    <a:pt x="31573" y="15096"/>
                  </a:cubicBezTo>
                  <a:cubicBezTo>
                    <a:pt x="31605" y="15088"/>
                    <a:pt x="31634" y="15066"/>
                    <a:pt x="31648" y="15025"/>
                  </a:cubicBezTo>
                  <a:cubicBezTo>
                    <a:pt x="31693" y="14892"/>
                    <a:pt x="31724" y="14755"/>
                    <a:pt x="31747" y="14613"/>
                  </a:cubicBezTo>
                  <a:cubicBezTo>
                    <a:pt x="31852" y="14536"/>
                    <a:pt x="32052" y="14397"/>
                    <a:pt x="32149" y="14397"/>
                  </a:cubicBezTo>
                  <a:close/>
                  <a:moveTo>
                    <a:pt x="29130" y="15865"/>
                  </a:moveTo>
                  <a:cubicBezTo>
                    <a:pt x="29177" y="15865"/>
                    <a:pt x="29226" y="15878"/>
                    <a:pt x="29283" y="15905"/>
                  </a:cubicBezTo>
                  <a:cubicBezTo>
                    <a:pt x="29508" y="16010"/>
                    <a:pt x="29716" y="16144"/>
                    <a:pt x="29915" y="16289"/>
                  </a:cubicBezTo>
                  <a:cubicBezTo>
                    <a:pt x="29825" y="16400"/>
                    <a:pt x="29770" y="16551"/>
                    <a:pt x="29826" y="16686"/>
                  </a:cubicBezTo>
                  <a:cubicBezTo>
                    <a:pt x="29827" y="16687"/>
                    <a:pt x="29829" y="16690"/>
                    <a:pt x="29830" y="16691"/>
                  </a:cubicBezTo>
                  <a:cubicBezTo>
                    <a:pt x="29832" y="16713"/>
                    <a:pt x="29837" y="16732"/>
                    <a:pt x="29842" y="16753"/>
                  </a:cubicBezTo>
                  <a:cubicBezTo>
                    <a:pt x="29795" y="16764"/>
                    <a:pt x="29752" y="16788"/>
                    <a:pt x="29705" y="16810"/>
                  </a:cubicBezTo>
                  <a:cubicBezTo>
                    <a:pt x="29643" y="16838"/>
                    <a:pt x="29582" y="16868"/>
                    <a:pt x="29522" y="16897"/>
                  </a:cubicBezTo>
                  <a:cubicBezTo>
                    <a:pt x="29386" y="16962"/>
                    <a:pt x="29252" y="17028"/>
                    <a:pt x="29118" y="17094"/>
                  </a:cubicBezTo>
                  <a:cubicBezTo>
                    <a:pt x="28888" y="17211"/>
                    <a:pt x="28657" y="17324"/>
                    <a:pt x="28450" y="17476"/>
                  </a:cubicBezTo>
                  <a:cubicBezTo>
                    <a:pt x="28449" y="17380"/>
                    <a:pt x="28429" y="17286"/>
                    <a:pt x="28418" y="17191"/>
                  </a:cubicBezTo>
                  <a:cubicBezTo>
                    <a:pt x="28402" y="17065"/>
                    <a:pt x="28397" y="16936"/>
                    <a:pt x="28402" y="16809"/>
                  </a:cubicBezTo>
                  <a:cubicBezTo>
                    <a:pt x="28414" y="16565"/>
                    <a:pt x="28490" y="16329"/>
                    <a:pt x="28659" y="16150"/>
                  </a:cubicBezTo>
                  <a:cubicBezTo>
                    <a:pt x="28740" y="16065"/>
                    <a:pt x="28835" y="15993"/>
                    <a:pt x="28935" y="15932"/>
                  </a:cubicBezTo>
                  <a:cubicBezTo>
                    <a:pt x="29006" y="15889"/>
                    <a:pt x="29066" y="15865"/>
                    <a:pt x="29130" y="15865"/>
                  </a:cubicBezTo>
                  <a:close/>
                  <a:moveTo>
                    <a:pt x="10823" y="15245"/>
                  </a:moveTo>
                  <a:cubicBezTo>
                    <a:pt x="10843" y="15245"/>
                    <a:pt x="10863" y="15248"/>
                    <a:pt x="10882" y="15255"/>
                  </a:cubicBezTo>
                  <a:cubicBezTo>
                    <a:pt x="10985" y="15293"/>
                    <a:pt x="11023" y="15395"/>
                    <a:pt x="11013" y="15498"/>
                  </a:cubicBezTo>
                  <a:cubicBezTo>
                    <a:pt x="11008" y="15541"/>
                    <a:pt x="11054" y="15579"/>
                    <a:pt x="11097" y="15579"/>
                  </a:cubicBezTo>
                  <a:cubicBezTo>
                    <a:pt x="11111" y="15579"/>
                    <a:pt x="11124" y="15576"/>
                    <a:pt x="11135" y="15567"/>
                  </a:cubicBezTo>
                  <a:cubicBezTo>
                    <a:pt x="11159" y="15549"/>
                    <a:pt x="11184" y="15541"/>
                    <a:pt x="11208" y="15541"/>
                  </a:cubicBezTo>
                  <a:cubicBezTo>
                    <a:pt x="11270" y="15541"/>
                    <a:pt x="11328" y="15592"/>
                    <a:pt x="11361" y="15650"/>
                  </a:cubicBezTo>
                  <a:cubicBezTo>
                    <a:pt x="11396" y="15715"/>
                    <a:pt x="11459" y="15833"/>
                    <a:pt x="11464" y="15918"/>
                  </a:cubicBezTo>
                  <a:cubicBezTo>
                    <a:pt x="11424" y="15930"/>
                    <a:pt x="11386" y="15939"/>
                    <a:pt x="11355" y="15951"/>
                  </a:cubicBezTo>
                  <a:cubicBezTo>
                    <a:pt x="11288" y="15982"/>
                    <a:pt x="11226" y="16024"/>
                    <a:pt x="11176" y="16077"/>
                  </a:cubicBezTo>
                  <a:cubicBezTo>
                    <a:pt x="11077" y="16186"/>
                    <a:pt x="11018" y="16336"/>
                    <a:pt x="11029" y="16482"/>
                  </a:cubicBezTo>
                  <a:cubicBezTo>
                    <a:pt x="11036" y="16570"/>
                    <a:pt x="11079" y="16637"/>
                    <a:pt x="10979" y="16679"/>
                  </a:cubicBezTo>
                  <a:cubicBezTo>
                    <a:pt x="10912" y="16708"/>
                    <a:pt x="10846" y="16731"/>
                    <a:pt x="10789" y="16779"/>
                  </a:cubicBezTo>
                  <a:cubicBezTo>
                    <a:pt x="10578" y="16957"/>
                    <a:pt x="10553" y="17282"/>
                    <a:pt x="10624" y="17532"/>
                  </a:cubicBezTo>
                  <a:cubicBezTo>
                    <a:pt x="10652" y="17626"/>
                    <a:pt x="10725" y="17725"/>
                    <a:pt x="10640" y="17806"/>
                  </a:cubicBezTo>
                  <a:cubicBezTo>
                    <a:pt x="10609" y="17836"/>
                    <a:pt x="10576" y="17861"/>
                    <a:pt x="10547" y="17892"/>
                  </a:cubicBezTo>
                  <a:cubicBezTo>
                    <a:pt x="10536" y="17887"/>
                    <a:pt x="10524" y="17884"/>
                    <a:pt x="10512" y="17884"/>
                  </a:cubicBezTo>
                  <a:cubicBezTo>
                    <a:pt x="10491" y="17884"/>
                    <a:pt x="10469" y="17892"/>
                    <a:pt x="10448" y="17907"/>
                  </a:cubicBezTo>
                  <a:cubicBezTo>
                    <a:pt x="10437" y="17917"/>
                    <a:pt x="10425" y="17921"/>
                    <a:pt x="10413" y="17921"/>
                  </a:cubicBezTo>
                  <a:cubicBezTo>
                    <a:pt x="10357" y="17921"/>
                    <a:pt x="10305" y="17827"/>
                    <a:pt x="10293" y="17789"/>
                  </a:cubicBezTo>
                  <a:cubicBezTo>
                    <a:pt x="10281" y="17744"/>
                    <a:pt x="10242" y="17720"/>
                    <a:pt x="10201" y="17720"/>
                  </a:cubicBezTo>
                  <a:cubicBezTo>
                    <a:pt x="10185" y="17720"/>
                    <a:pt x="10168" y="17724"/>
                    <a:pt x="10153" y="17731"/>
                  </a:cubicBezTo>
                  <a:cubicBezTo>
                    <a:pt x="10109" y="17753"/>
                    <a:pt x="10062" y="17768"/>
                    <a:pt x="10016" y="17768"/>
                  </a:cubicBezTo>
                  <a:cubicBezTo>
                    <a:pt x="9976" y="17768"/>
                    <a:pt x="9936" y="17757"/>
                    <a:pt x="9898" y="17728"/>
                  </a:cubicBezTo>
                  <a:cubicBezTo>
                    <a:pt x="9823" y="17673"/>
                    <a:pt x="9831" y="17574"/>
                    <a:pt x="9763" y="17513"/>
                  </a:cubicBezTo>
                  <a:cubicBezTo>
                    <a:pt x="9687" y="17442"/>
                    <a:pt x="9569" y="17442"/>
                    <a:pt x="9487" y="17377"/>
                  </a:cubicBezTo>
                  <a:cubicBezTo>
                    <a:pt x="9385" y="17293"/>
                    <a:pt x="9357" y="17164"/>
                    <a:pt x="9440" y="17055"/>
                  </a:cubicBezTo>
                  <a:cubicBezTo>
                    <a:pt x="9466" y="17022"/>
                    <a:pt x="9449" y="16952"/>
                    <a:pt x="9409" y="16936"/>
                  </a:cubicBezTo>
                  <a:cubicBezTo>
                    <a:pt x="9246" y="16866"/>
                    <a:pt x="9178" y="16676"/>
                    <a:pt x="9305" y="16535"/>
                  </a:cubicBezTo>
                  <a:cubicBezTo>
                    <a:pt x="9330" y="16507"/>
                    <a:pt x="9364" y="16491"/>
                    <a:pt x="9377" y="16451"/>
                  </a:cubicBezTo>
                  <a:cubicBezTo>
                    <a:pt x="9386" y="16420"/>
                    <a:pt x="9376" y="16383"/>
                    <a:pt x="9373" y="16350"/>
                  </a:cubicBezTo>
                  <a:cubicBezTo>
                    <a:pt x="9370" y="16263"/>
                    <a:pt x="9370" y="16123"/>
                    <a:pt x="9417" y="16048"/>
                  </a:cubicBezTo>
                  <a:cubicBezTo>
                    <a:pt x="9452" y="15992"/>
                    <a:pt x="9538" y="16023"/>
                    <a:pt x="9592" y="15977"/>
                  </a:cubicBezTo>
                  <a:cubicBezTo>
                    <a:pt x="9634" y="15942"/>
                    <a:pt x="9652" y="15889"/>
                    <a:pt x="9666" y="15838"/>
                  </a:cubicBezTo>
                  <a:cubicBezTo>
                    <a:pt x="9683" y="15773"/>
                    <a:pt x="9683" y="15712"/>
                    <a:pt x="9741" y="15668"/>
                  </a:cubicBezTo>
                  <a:cubicBezTo>
                    <a:pt x="9776" y="15641"/>
                    <a:pt x="9819" y="15626"/>
                    <a:pt x="9862" y="15626"/>
                  </a:cubicBezTo>
                  <a:cubicBezTo>
                    <a:pt x="9890" y="15626"/>
                    <a:pt x="9918" y="15632"/>
                    <a:pt x="9943" y="15645"/>
                  </a:cubicBezTo>
                  <a:cubicBezTo>
                    <a:pt x="9957" y="15653"/>
                    <a:pt x="9973" y="15656"/>
                    <a:pt x="9989" y="15656"/>
                  </a:cubicBezTo>
                  <a:cubicBezTo>
                    <a:pt x="10028" y="15656"/>
                    <a:pt x="10068" y="15635"/>
                    <a:pt x="10076" y="15592"/>
                  </a:cubicBezTo>
                  <a:cubicBezTo>
                    <a:pt x="10094" y="15491"/>
                    <a:pt x="10141" y="15383"/>
                    <a:pt x="10240" y="15338"/>
                  </a:cubicBezTo>
                  <a:cubicBezTo>
                    <a:pt x="10266" y="15327"/>
                    <a:pt x="10292" y="15321"/>
                    <a:pt x="10319" y="15321"/>
                  </a:cubicBezTo>
                  <a:cubicBezTo>
                    <a:pt x="10380" y="15321"/>
                    <a:pt x="10440" y="15351"/>
                    <a:pt x="10476" y="15405"/>
                  </a:cubicBezTo>
                  <a:cubicBezTo>
                    <a:pt x="10493" y="15432"/>
                    <a:pt x="10524" y="15446"/>
                    <a:pt x="10553" y="15446"/>
                  </a:cubicBezTo>
                  <a:cubicBezTo>
                    <a:pt x="10590" y="15446"/>
                    <a:pt x="10625" y="15426"/>
                    <a:pt x="10636" y="15384"/>
                  </a:cubicBezTo>
                  <a:cubicBezTo>
                    <a:pt x="10657" y="15300"/>
                    <a:pt x="10740" y="15245"/>
                    <a:pt x="10823" y="15245"/>
                  </a:cubicBezTo>
                  <a:close/>
                  <a:moveTo>
                    <a:pt x="30110" y="17046"/>
                  </a:moveTo>
                  <a:cubicBezTo>
                    <a:pt x="30235" y="17108"/>
                    <a:pt x="30383" y="17137"/>
                    <a:pt x="30518" y="17137"/>
                  </a:cubicBezTo>
                  <a:cubicBezTo>
                    <a:pt x="30563" y="17137"/>
                    <a:pt x="30607" y="17134"/>
                    <a:pt x="30647" y="17127"/>
                  </a:cubicBezTo>
                  <a:cubicBezTo>
                    <a:pt x="30714" y="17117"/>
                    <a:pt x="30785" y="17097"/>
                    <a:pt x="30855" y="17071"/>
                  </a:cubicBezTo>
                  <a:cubicBezTo>
                    <a:pt x="30930" y="17172"/>
                    <a:pt x="31030" y="17243"/>
                    <a:pt x="31125" y="17328"/>
                  </a:cubicBezTo>
                  <a:cubicBezTo>
                    <a:pt x="31240" y="17432"/>
                    <a:pt x="31311" y="17548"/>
                    <a:pt x="31350" y="17691"/>
                  </a:cubicBezTo>
                  <a:cubicBezTo>
                    <a:pt x="31105" y="17869"/>
                    <a:pt x="30777" y="17921"/>
                    <a:pt x="30472" y="17921"/>
                  </a:cubicBezTo>
                  <a:cubicBezTo>
                    <a:pt x="30431" y="17921"/>
                    <a:pt x="30390" y="17920"/>
                    <a:pt x="30349" y="17919"/>
                  </a:cubicBezTo>
                  <a:cubicBezTo>
                    <a:pt x="29992" y="17903"/>
                    <a:pt x="29657" y="17795"/>
                    <a:pt x="29327" y="17670"/>
                  </a:cubicBezTo>
                  <a:cubicBezTo>
                    <a:pt x="29330" y="17658"/>
                    <a:pt x="29330" y="17645"/>
                    <a:pt x="29330" y="17633"/>
                  </a:cubicBezTo>
                  <a:cubicBezTo>
                    <a:pt x="29348" y="17476"/>
                    <a:pt x="29564" y="17381"/>
                    <a:pt x="29683" y="17306"/>
                  </a:cubicBezTo>
                  <a:cubicBezTo>
                    <a:pt x="29761" y="17258"/>
                    <a:pt x="29839" y="17212"/>
                    <a:pt x="29919" y="17166"/>
                  </a:cubicBezTo>
                  <a:cubicBezTo>
                    <a:pt x="29986" y="17128"/>
                    <a:pt x="30047" y="17088"/>
                    <a:pt x="30110" y="17046"/>
                  </a:cubicBezTo>
                  <a:close/>
                  <a:moveTo>
                    <a:pt x="32784" y="16621"/>
                  </a:moveTo>
                  <a:cubicBezTo>
                    <a:pt x="32792" y="16691"/>
                    <a:pt x="32790" y="16764"/>
                    <a:pt x="32792" y="16831"/>
                  </a:cubicBezTo>
                  <a:cubicBezTo>
                    <a:pt x="32793" y="16954"/>
                    <a:pt x="32788" y="17076"/>
                    <a:pt x="32778" y="17198"/>
                  </a:cubicBezTo>
                  <a:cubicBezTo>
                    <a:pt x="32769" y="17309"/>
                    <a:pt x="32734" y="17435"/>
                    <a:pt x="32751" y="17546"/>
                  </a:cubicBezTo>
                  <a:cubicBezTo>
                    <a:pt x="32539" y="17765"/>
                    <a:pt x="32313" y="17971"/>
                    <a:pt x="32083" y="18171"/>
                  </a:cubicBezTo>
                  <a:cubicBezTo>
                    <a:pt x="32081" y="18113"/>
                    <a:pt x="32076" y="18055"/>
                    <a:pt x="32074" y="18003"/>
                  </a:cubicBezTo>
                  <a:cubicBezTo>
                    <a:pt x="32071" y="17894"/>
                    <a:pt x="32069" y="17785"/>
                    <a:pt x="32064" y="17676"/>
                  </a:cubicBezTo>
                  <a:cubicBezTo>
                    <a:pt x="32053" y="17479"/>
                    <a:pt x="32044" y="17281"/>
                    <a:pt x="32019" y="17088"/>
                  </a:cubicBezTo>
                  <a:cubicBezTo>
                    <a:pt x="32039" y="17082"/>
                    <a:pt x="32058" y="17075"/>
                    <a:pt x="32075" y="17068"/>
                  </a:cubicBezTo>
                  <a:cubicBezTo>
                    <a:pt x="32217" y="17013"/>
                    <a:pt x="32352" y="16937"/>
                    <a:pt x="32479" y="16853"/>
                  </a:cubicBezTo>
                  <a:cubicBezTo>
                    <a:pt x="32583" y="16785"/>
                    <a:pt x="32691" y="16708"/>
                    <a:pt x="32784" y="16621"/>
                  </a:cubicBezTo>
                  <a:close/>
                  <a:moveTo>
                    <a:pt x="27597" y="17180"/>
                  </a:moveTo>
                  <a:cubicBezTo>
                    <a:pt x="27671" y="17180"/>
                    <a:pt x="27746" y="17183"/>
                    <a:pt x="27820" y="17191"/>
                  </a:cubicBezTo>
                  <a:cubicBezTo>
                    <a:pt x="27955" y="17202"/>
                    <a:pt x="28082" y="17223"/>
                    <a:pt x="28152" y="17341"/>
                  </a:cubicBezTo>
                  <a:cubicBezTo>
                    <a:pt x="28102" y="17507"/>
                    <a:pt x="28054" y="17673"/>
                    <a:pt x="27998" y="17837"/>
                  </a:cubicBezTo>
                  <a:cubicBezTo>
                    <a:pt x="27968" y="17926"/>
                    <a:pt x="27936" y="18013"/>
                    <a:pt x="27904" y="18101"/>
                  </a:cubicBezTo>
                  <a:cubicBezTo>
                    <a:pt x="27889" y="18145"/>
                    <a:pt x="27872" y="18185"/>
                    <a:pt x="27852" y="18227"/>
                  </a:cubicBezTo>
                  <a:cubicBezTo>
                    <a:pt x="27846" y="18243"/>
                    <a:pt x="27840" y="18257"/>
                    <a:pt x="27834" y="18271"/>
                  </a:cubicBezTo>
                  <a:cubicBezTo>
                    <a:pt x="27743" y="18226"/>
                    <a:pt x="27642" y="18211"/>
                    <a:pt x="27540" y="18211"/>
                  </a:cubicBezTo>
                  <a:cubicBezTo>
                    <a:pt x="27468" y="18211"/>
                    <a:pt x="27396" y="18219"/>
                    <a:pt x="27327" y="18228"/>
                  </a:cubicBezTo>
                  <a:cubicBezTo>
                    <a:pt x="27265" y="18238"/>
                    <a:pt x="27201" y="18248"/>
                    <a:pt x="27138" y="18260"/>
                  </a:cubicBezTo>
                  <a:cubicBezTo>
                    <a:pt x="27137" y="18254"/>
                    <a:pt x="27133" y="18249"/>
                    <a:pt x="27131" y="18244"/>
                  </a:cubicBezTo>
                  <a:cubicBezTo>
                    <a:pt x="27085" y="18170"/>
                    <a:pt x="27019" y="18103"/>
                    <a:pt x="26961" y="18036"/>
                  </a:cubicBezTo>
                  <a:cubicBezTo>
                    <a:pt x="26900" y="17971"/>
                    <a:pt x="26840" y="17904"/>
                    <a:pt x="26777" y="17842"/>
                  </a:cubicBezTo>
                  <a:cubicBezTo>
                    <a:pt x="26660" y="17722"/>
                    <a:pt x="26538" y="17603"/>
                    <a:pt x="26390" y="17523"/>
                  </a:cubicBezTo>
                  <a:cubicBezTo>
                    <a:pt x="26420" y="17485"/>
                    <a:pt x="26466" y="17460"/>
                    <a:pt x="26507" y="17439"/>
                  </a:cubicBezTo>
                  <a:cubicBezTo>
                    <a:pt x="26773" y="17295"/>
                    <a:pt x="27080" y="17215"/>
                    <a:pt x="27382" y="17190"/>
                  </a:cubicBezTo>
                  <a:cubicBezTo>
                    <a:pt x="27454" y="17183"/>
                    <a:pt x="27525" y="17180"/>
                    <a:pt x="27597" y="17180"/>
                  </a:cubicBezTo>
                  <a:close/>
                  <a:moveTo>
                    <a:pt x="29915" y="16894"/>
                  </a:moveTo>
                  <a:cubicBezTo>
                    <a:pt x="29935" y="16920"/>
                    <a:pt x="29957" y="16944"/>
                    <a:pt x="29982" y="16964"/>
                  </a:cubicBezTo>
                  <a:cubicBezTo>
                    <a:pt x="29935" y="16982"/>
                    <a:pt x="29887" y="17004"/>
                    <a:pt x="29840" y="17030"/>
                  </a:cubicBezTo>
                  <a:cubicBezTo>
                    <a:pt x="29746" y="17082"/>
                    <a:pt x="29654" y="17137"/>
                    <a:pt x="29563" y="17194"/>
                  </a:cubicBezTo>
                  <a:cubicBezTo>
                    <a:pt x="29419" y="17283"/>
                    <a:pt x="29227" y="17379"/>
                    <a:pt x="29178" y="17558"/>
                  </a:cubicBezTo>
                  <a:cubicBezTo>
                    <a:pt x="29153" y="17648"/>
                    <a:pt x="29167" y="17743"/>
                    <a:pt x="29178" y="17834"/>
                  </a:cubicBezTo>
                  <a:cubicBezTo>
                    <a:pt x="29188" y="17935"/>
                    <a:pt x="29202" y="18034"/>
                    <a:pt x="29223" y="18134"/>
                  </a:cubicBezTo>
                  <a:cubicBezTo>
                    <a:pt x="29243" y="18231"/>
                    <a:pt x="29275" y="18326"/>
                    <a:pt x="29310" y="18419"/>
                  </a:cubicBezTo>
                  <a:cubicBezTo>
                    <a:pt x="29256" y="18377"/>
                    <a:pt x="29201" y="18337"/>
                    <a:pt x="29143" y="18300"/>
                  </a:cubicBezTo>
                  <a:cubicBezTo>
                    <a:pt x="29086" y="18262"/>
                    <a:pt x="29028" y="18227"/>
                    <a:pt x="28967" y="18194"/>
                  </a:cubicBezTo>
                  <a:cubicBezTo>
                    <a:pt x="28904" y="18158"/>
                    <a:pt x="28830" y="18106"/>
                    <a:pt x="28757" y="18092"/>
                  </a:cubicBezTo>
                  <a:cubicBezTo>
                    <a:pt x="28743" y="18089"/>
                    <a:pt x="28729" y="18088"/>
                    <a:pt x="28715" y="18088"/>
                  </a:cubicBezTo>
                  <a:cubicBezTo>
                    <a:pt x="28632" y="18088"/>
                    <a:pt x="28541" y="18128"/>
                    <a:pt x="28461" y="18170"/>
                  </a:cubicBezTo>
                  <a:cubicBezTo>
                    <a:pt x="28465" y="18131"/>
                    <a:pt x="28465" y="18090"/>
                    <a:pt x="28467" y="18049"/>
                  </a:cubicBezTo>
                  <a:cubicBezTo>
                    <a:pt x="28468" y="17947"/>
                    <a:pt x="28460" y="17846"/>
                    <a:pt x="28447" y="17743"/>
                  </a:cubicBezTo>
                  <a:cubicBezTo>
                    <a:pt x="28441" y="17699"/>
                    <a:pt x="28434" y="17653"/>
                    <a:pt x="28426" y="17607"/>
                  </a:cubicBezTo>
                  <a:cubicBezTo>
                    <a:pt x="28429" y="17606"/>
                    <a:pt x="28431" y="17603"/>
                    <a:pt x="28432" y="17601"/>
                  </a:cubicBezTo>
                  <a:cubicBezTo>
                    <a:pt x="28705" y="17513"/>
                    <a:pt x="28955" y="17372"/>
                    <a:pt x="29209" y="17244"/>
                  </a:cubicBezTo>
                  <a:cubicBezTo>
                    <a:pt x="29339" y="17180"/>
                    <a:pt x="29469" y="17117"/>
                    <a:pt x="29600" y="17054"/>
                  </a:cubicBezTo>
                  <a:cubicBezTo>
                    <a:pt x="29664" y="17024"/>
                    <a:pt x="29730" y="16993"/>
                    <a:pt x="29795" y="16962"/>
                  </a:cubicBezTo>
                  <a:cubicBezTo>
                    <a:pt x="29841" y="16941"/>
                    <a:pt x="29881" y="16923"/>
                    <a:pt x="29915" y="16894"/>
                  </a:cubicBezTo>
                  <a:close/>
                  <a:moveTo>
                    <a:pt x="26364" y="17606"/>
                  </a:moveTo>
                  <a:cubicBezTo>
                    <a:pt x="26458" y="17722"/>
                    <a:pt x="26567" y="17827"/>
                    <a:pt x="26670" y="17938"/>
                  </a:cubicBezTo>
                  <a:cubicBezTo>
                    <a:pt x="26727" y="18001"/>
                    <a:pt x="26784" y="18065"/>
                    <a:pt x="26838" y="18129"/>
                  </a:cubicBezTo>
                  <a:cubicBezTo>
                    <a:pt x="26885" y="18185"/>
                    <a:pt x="26929" y="18248"/>
                    <a:pt x="26977" y="18304"/>
                  </a:cubicBezTo>
                  <a:cubicBezTo>
                    <a:pt x="26893" y="18332"/>
                    <a:pt x="26812" y="18370"/>
                    <a:pt x="26742" y="18424"/>
                  </a:cubicBezTo>
                  <a:cubicBezTo>
                    <a:pt x="26740" y="18425"/>
                    <a:pt x="26740" y="18425"/>
                    <a:pt x="26739" y="18425"/>
                  </a:cubicBezTo>
                  <a:cubicBezTo>
                    <a:pt x="26648" y="18351"/>
                    <a:pt x="26546" y="18291"/>
                    <a:pt x="26445" y="18232"/>
                  </a:cubicBezTo>
                  <a:cubicBezTo>
                    <a:pt x="26443" y="18086"/>
                    <a:pt x="26415" y="17943"/>
                    <a:pt x="26393" y="17799"/>
                  </a:cubicBezTo>
                  <a:cubicBezTo>
                    <a:pt x="26384" y="17743"/>
                    <a:pt x="26362" y="17669"/>
                    <a:pt x="26364" y="17606"/>
                  </a:cubicBezTo>
                  <a:close/>
                  <a:moveTo>
                    <a:pt x="28218" y="17528"/>
                  </a:moveTo>
                  <a:cubicBezTo>
                    <a:pt x="28246" y="17629"/>
                    <a:pt x="28262" y="17734"/>
                    <a:pt x="28270" y="17836"/>
                  </a:cubicBezTo>
                  <a:cubicBezTo>
                    <a:pt x="28277" y="17911"/>
                    <a:pt x="28278" y="17988"/>
                    <a:pt x="28275" y="18066"/>
                  </a:cubicBezTo>
                  <a:cubicBezTo>
                    <a:pt x="28274" y="18104"/>
                    <a:pt x="28269" y="18143"/>
                    <a:pt x="28269" y="18181"/>
                  </a:cubicBezTo>
                  <a:cubicBezTo>
                    <a:pt x="28269" y="18212"/>
                    <a:pt x="28282" y="18237"/>
                    <a:pt x="28284" y="18268"/>
                  </a:cubicBezTo>
                  <a:cubicBezTo>
                    <a:pt x="28196" y="18320"/>
                    <a:pt x="28110" y="18377"/>
                    <a:pt x="28030" y="18443"/>
                  </a:cubicBezTo>
                  <a:cubicBezTo>
                    <a:pt x="28017" y="18421"/>
                    <a:pt x="27997" y="18399"/>
                    <a:pt x="27977" y="18377"/>
                  </a:cubicBezTo>
                  <a:cubicBezTo>
                    <a:pt x="27998" y="18351"/>
                    <a:pt x="28007" y="18318"/>
                    <a:pt x="28017" y="18284"/>
                  </a:cubicBezTo>
                  <a:cubicBezTo>
                    <a:pt x="28029" y="18236"/>
                    <a:pt x="28044" y="18189"/>
                    <a:pt x="28060" y="18141"/>
                  </a:cubicBezTo>
                  <a:cubicBezTo>
                    <a:pt x="28090" y="18052"/>
                    <a:pt x="28117" y="17962"/>
                    <a:pt x="28138" y="17873"/>
                  </a:cubicBezTo>
                  <a:cubicBezTo>
                    <a:pt x="28169" y="17758"/>
                    <a:pt x="28196" y="17644"/>
                    <a:pt x="28218" y="17528"/>
                  </a:cubicBezTo>
                  <a:close/>
                  <a:moveTo>
                    <a:pt x="26476" y="9890"/>
                  </a:moveTo>
                  <a:cubicBezTo>
                    <a:pt x="26790" y="9890"/>
                    <a:pt x="27109" y="10152"/>
                    <a:pt x="27352" y="10317"/>
                  </a:cubicBezTo>
                  <a:cubicBezTo>
                    <a:pt x="27529" y="10438"/>
                    <a:pt x="27702" y="10563"/>
                    <a:pt x="27875" y="10687"/>
                  </a:cubicBezTo>
                  <a:cubicBezTo>
                    <a:pt x="27894" y="10700"/>
                    <a:pt x="27910" y="10713"/>
                    <a:pt x="27927" y="10726"/>
                  </a:cubicBezTo>
                  <a:cubicBezTo>
                    <a:pt x="27770" y="10685"/>
                    <a:pt x="27607" y="10660"/>
                    <a:pt x="27445" y="10660"/>
                  </a:cubicBezTo>
                  <a:cubicBezTo>
                    <a:pt x="27228" y="10660"/>
                    <a:pt x="27013" y="10705"/>
                    <a:pt x="26817" y="10812"/>
                  </a:cubicBezTo>
                  <a:cubicBezTo>
                    <a:pt x="26786" y="10724"/>
                    <a:pt x="26746" y="10640"/>
                    <a:pt x="26705" y="10565"/>
                  </a:cubicBezTo>
                  <a:cubicBezTo>
                    <a:pt x="26636" y="10434"/>
                    <a:pt x="26511" y="10227"/>
                    <a:pt x="26340" y="10227"/>
                  </a:cubicBezTo>
                  <a:cubicBezTo>
                    <a:pt x="26323" y="10227"/>
                    <a:pt x="26305" y="10229"/>
                    <a:pt x="26287" y="10234"/>
                  </a:cubicBezTo>
                  <a:cubicBezTo>
                    <a:pt x="26162" y="10266"/>
                    <a:pt x="26091" y="10404"/>
                    <a:pt x="26076" y="10544"/>
                  </a:cubicBezTo>
                  <a:cubicBezTo>
                    <a:pt x="26051" y="10530"/>
                    <a:pt x="26026" y="10518"/>
                    <a:pt x="25999" y="10511"/>
                  </a:cubicBezTo>
                  <a:cubicBezTo>
                    <a:pt x="25977" y="10505"/>
                    <a:pt x="25955" y="10502"/>
                    <a:pt x="25933" y="10502"/>
                  </a:cubicBezTo>
                  <a:cubicBezTo>
                    <a:pt x="25852" y="10502"/>
                    <a:pt x="25778" y="10544"/>
                    <a:pt x="25731" y="10618"/>
                  </a:cubicBezTo>
                  <a:cubicBezTo>
                    <a:pt x="25671" y="10711"/>
                    <a:pt x="25649" y="10859"/>
                    <a:pt x="25683" y="10977"/>
                  </a:cubicBezTo>
                  <a:cubicBezTo>
                    <a:pt x="25672" y="10976"/>
                    <a:pt x="25662" y="10976"/>
                    <a:pt x="25650" y="10976"/>
                  </a:cubicBezTo>
                  <a:cubicBezTo>
                    <a:pt x="25590" y="10980"/>
                    <a:pt x="25532" y="10995"/>
                    <a:pt x="25482" y="11032"/>
                  </a:cubicBezTo>
                  <a:cubicBezTo>
                    <a:pt x="25386" y="11098"/>
                    <a:pt x="25330" y="11227"/>
                    <a:pt x="25384" y="11338"/>
                  </a:cubicBezTo>
                  <a:cubicBezTo>
                    <a:pt x="25428" y="11430"/>
                    <a:pt x="25536" y="11478"/>
                    <a:pt x="25636" y="11514"/>
                  </a:cubicBezTo>
                  <a:cubicBezTo>
                    <a:pt x="25055" y="12106"/>
                    <a:pt x="25156" y="13107"/>
                    <a:pt x="25563" y="13765"/>
                  </a:cubicBezTo>
                  <a:cubicBezTo>
                    <a:pt x="25633" y="13877"/>
                    <a:pt x="25709" y="13982"/>
                    <a:pt x="25792" y="14081"/>
                  </a:cubicBezTo>
                  <a:cubicBezTo>
                    <a:pt x="26244" y="14614"/>
                    <a:pt x="26896" y="14962"/>
                    <a:pt x="27588" y="15069"/>
                  </a:cubicBezTo>
                  <a:cubicBezTo>
                    <a:pt x="27733" y="15091"/>
                    <a:pt x="27882" y="15104"/>
                    <a:pt x="28033" y="15104"/>
                  </a:cubicBezTo>
                  <a:cubicBezTo>
                    <a:pt x="28320" y="15104"/>
                    <a:pt x="28609" y="15059"/>
                    <a:pt x="28874" y="14957"/>
                  </a:cubicBezTo>
                  <a:cubicBezTo>
                    <a:pt x="29262" y="14805"/>
                    <a:pt x="29559" y="14498"/>
                    <a:pt x="29729" y="14120"/>
                  </a:cubicBezTo>
                  <a:cubicBezTo>
                    <a:pt x="30015" y="13490"/>
                    <a:pt x="29921" y="12742"/>
                    <a:pt x="29624" y="12117"/>
                  </a:cubicBezTo>
                  <a:lnTo>
                    <a:pt x="29624" y="12117"/>
                  </a:lnTo>
                  <a:cubicBezTo>
                    <a:pt x="29752" y="12233"/>
                    <a:pt x="29890" y="12341"/>
                    <a:pt x="30024" y="12451"/>
                  </a:cubicBezTo>
                  <a:cubicBezTo>
                    <a:pt x="30154" y="12559"/>
                    <a:pt x="30279" y="12674"/>
                    <a:pt x="30388" y="12802"/>
                  </a:cubicBezTo>
                  <a:cubicBezTo>
                    <a:pt x="30502" y="12936"/>
                    <a:pt x="30602" y="13081"/>
                    <a:pt x="30734" y="13197"/>
                  </a:cubicBezTo>
                  <a:cubicBezTo>
                    <a:pt x="30861" y="13306"/>
                    <a:pt x="31008" y="13387"/>
                    <a:pt x="31155" y="13463"/>
                  </a:cubicBezTo>
                  <a:cubicBezTo>
                    <a:pt x="31231" y="13503"/>
                    <a:pt x="31307" y="13541"/>
                    <a:pt x="31379" y="13585"/>
                  </a:cubicBezTo>
                  <a:cubicBezTo>
                    <a:pt x="31413" y="13606"/>
                    <a:pt x="31455" y="13628"/>
                    <a:pt x="31492" y="13654"/>
                  </a:cubicBezTo>
                  <a:cubicBezTo>
                    <a:pt x="30911" y="13972"/>
                    <a:pt x="30372" y="14359"/>
                    <a:pt x="29826" y="14731"/>
                  </a:cubicBezTo>
                  <a:cubicBezTo>
                    <a:pt x="29562" y="14909"/>
                    <a:pt x="29291" y="15077"/>
                    <a:pt x="29012" y="15231"/>
                  </a:cubicBezTo>
                  <a:cubicBezTo>
                    <a:pt x="28747" y="15375"/>
                    <a:pt x="28452" y="15483"/>
                    <a:pt x="28197" y="15644"/>
                  </a:cubicBezTo>
                  <a:cubicBezTo>
                    <a:pt x="27953" y="15799"/>
                    <a:pt x="27825" y="16067"/>
                    <a:pt x="27556" y="16187"/>
                  </a:cubicBezTo>
                  <a:cubicBezTo>
                    <a:pt x="27436" y="16241"/>
                    <a:pt x="27309" y="16279"/>
                    <a:pt x="27197" y="16352"/>
                  </a:cubicBezTo>
                  <a:cubicBezTo>
                    <a:pt x="27077" y="16430"/>
                    <a:pt x="26979" y="16539"/>
                    <a:pt x="26860" y="16618"/>
                  </a:cubicBezTo>
                  <a:cubicBezTo>
                    <a:pt x="26737" y="16698"/>
                    <a:pt x="26597" y="16737"/>
                    <a:pt x="26461" y="16787"/>
                  </a:cubicBezTo>
                  <a:cubicBezTo>
                    <a:pt x="26325" y="16837"/>
                    <a:pt x="26202" y="16900"/>
                    <a:pt x="26088" y="16990"/>
                  </a:cubicBezTo>
                  <a:cubicBezTo>
                    <a:pt x="25984" y="17072"/>
                    <a:pt x="25890" y="17168"/>
                    <a:pt x="25790" y="17253"/>
                  </a:cubicBezTo>
                  <a:cubicBezTo>
                    <a:pt x="25700" y="17331"/>
                    <a:pt x="25599" y="17385"/>
                    <a:pt x="25500" y="17446"/>
                  </a:cubicBezTo>
                  <a:cubicBezTo>
                    <a:pt x="25471" y="17464"/>
                    <a:pt x="25442" y="17483"/>
                    <a:pt x="25412" y="17503"/>
                  </a:cubicBezTo>
                  <a:cubicBezTo>
                    <a:pt x="25278" y="17596"/>
                    <a:pt x="25191" y="17732"/>
                    <a:pt x="25074" y="17843"/>
                  </a:cubicBezTo>
                  <a:cubicBezTo>
                    <a:pt x="24969" y="17941"/>
                    <a:pt x="24842" y="18010"/>
                    <a:pt x="24716" y="18075"/>
                  </a:cubicBezTo>
                  <a:cubicBezTo>
                    <a:pt x="24462" y="18205"/>
                    <a:pt x="24166" y="18305"/>
                    <a:pt x="23988" y="18538"/>
                  </a:cubicBezTo>
                  <a:cubicBezTo>
                    <a:pt x="23984" y="18544"/>
                    <a:pt x="23980" y="18550"/>
                    <a:pt x="23978" y="18555"/>
                  </a:cubicBezTo>
                  <a:cubicBezTo>
                    <a:pt x="23626" y="18251"/>
                    <a:pt x="23276" y="17947"/>
                    <a:pt x="22926" y="17643"/>
                  </a:cubicBezTo>
                  <a:cubicBezTo>
                    <a:pt x="22738" y="17478"/>
                    <a:pt x="22550" y="17316"/>
                    <a:pt x="22362" y="17152"/>
                  </a:cubicBezTo>
                  <a:cubicBezTo>
                    <a:pt x="21445" y="16353"/>
                    <a:pt x="20531" y="15551"/>
                    <a:pt x="19631" y="14734"/>
                  </a:cubicBezTo>
                  <a:cubicBezTo>
                    <a:pt x="19795" y="14510"/>
                    <a:pt x="20040" y="14379"/>
                    <a:pt x="20254" y="14206"/>
                  </a:cubicBezTo>
                  <a:cubicBezTo>
                    <a:pt x="20511" y="13996"/>
                    <a:pt x="20677" y="13691"/>
                    <a:pt x="20945" y="13495"/>
                  </a:cubicBezTo>
                  <a:cubicBezTo>
                    <a:pt x="21219" y="13295"/>
                    <a:pt x="21562" y="13218"/>
                    <a:pt x="21839" y="13022"/>
                  </a:cubicBezTo>
                  <a:cubicBezTo>
                    <a:pt x="22123" y="12824"/>
                    <a:pt x="22343" y="12552"/>
                    <a:pt x="22625" y="12353"/>
                  </a:cubicBezTo>
                  <a:cubicBezTo>
                    <a:pt x="22914" y="12150"/>
                    <a:pt x="23231" y="11998"/>
                    <a:pt x="23515" y="11790"/>
                  </a:cubicBezTo>
                  <a:cubicBezTo>
                    <a:pt x="23654" y="11688"/>
                    <a:pt x="23776" y="11573"/>
                    <a:pt x="23904" y="11459"/>
                  </a:cubicBezTo>
                  <a:cubicBezTo>
                    <a:pt x="24047" y="11330"/>
                    <a:pt x="24201" y="11227"/>
                    <a:pt x="24371" y="11140"/>
                  </a:cubicBezTo>
                  <a:cubicBezTo>
                    <a:pt x="24708" y="10967"/>
                    <a:pt x="25039" y="10793"/>
                    <a:pt x="25353" y="10581"/>
                  </a:cubicBezTo>
                  <a:cubicBezTo>
                    <a:pt x="25506" y="10477"/>
                    <a:pt x="25656" y="10367"/>
                    <a:pt x="25805" y="10256"/>
                  </a:cubicBezTo>
                  <a:cubicBezTo>
                    <a:pt x="25942" y="10154"/>
                    <a:pt x="26073" y="10035"/>
                    <a:pt x="26226" y="9953"/>
                  </a:cubicBezTo>
                  <a:cubicBezTo>
                    <a:pt x="26308" y="9908"/>
                    <a:pt x="26392" y="9890"/>
                    <a:pt x="26476" y="9890"/>
                  </a:cubicBezTo>
                  <a:close/>
                  <a:moveTo>
                    <a:pt x="31267" y="16777"/>
                  </a:moveTo>
                  <a:cubicBezTo>
                    <a:pt x="31307" y="16805"/>
                    <a:pt x="31347" y="16832"/>
                    <a:pt x="31393" y="16857"/>
                  </a:cubicBezTo>
                  <a:lnTo>
                    <a:pt x="31639" y="16990"/>
                  </a:lnTo>
                  <a:cubicBezTo>
                    <a:pt x="31705" y="17025"/>
                    <a:pt x="31772" y="17071"/>
                    <a:pt x="31846" y="17091"/>
                  </a:cubicBezTo>
                  <a:cubicBezTo>
                    <a:pt x="31853" y="17093"/>
                    <a:pt x="31862" y="17093"/>
                    <a:pt x="31871" y="17094"/>
                  </a:cubicBezTo>
                  <a:cubicBezTo>
                    <a:pt x="31871" y="17292"/>
                    <a:pt x="31884" y="17489"/>
                    <a:pt x="31888" y="17686"/>
                  </a:cubicBezTo>
                  <a:cubicBezTo>
                    <a:pt x="31889" y="17791"/>
                    <a:pt x="31892" y="17897"/>
                    <a:pt x="31894" y="18002"/>
                  </a:cubicBezTo>
                  <a:cubicBezTo>
                    <a:pt x="31895" y="18050"/>
                    <a:pt x="31895" y="18099"/>
                    <a:pt x="31895" y="18148"/>
                  </a:cubicBezTo>
                  <a:cubicBezTo>
                    <a:pt x="31895" y="18203"/>
                    <a:pt x="31889" y="18262"/>
                    <a:pt x="31905" y="18315"/>
                  </a:cubicBezTo>
                  <a:cubicBezTo>
                    <a:pt x="31904" y="18320"/>
                    <a:pt x="31907" y="18321"/>
                    <a:pt x="31907" y="18324"/>
                  </a:cubicBezTo>
                  <a:cubicBezTo>
                    <a:pt x="31794" y="18421"/>
                    <a:pt x="31678" y="18516"/>
                    <a:pt x="31564" y="18610"/>
                  </a:cubicBezTo>
                  <a:lnTo>
                    <a:pt x="31564" y="18603"/>
                  </a:lnTo>
                  <a:cubicBezTo>
                    <a:pt x="31569" y="18492"/>
                    <a:pt x="31571" y="18378"/>
                    <a:pt x="31571" y="18264"/>
                  </a:cubicBezTo>
                  <a:cubicBezTo>
                    <a:pt x="31573" y="18092"/>
                    <a:pt x="31571" y="17914"/>
                    <a:pt x="31542" y="17742"/>
                  </a:cubicBezTo>
                  <a:cubicBezTo>
                    <a:pt x="31542" y="17739"/>
                    <a:pt x="31540" y="17735"/>
                    <a:pt x="31540" y="17731"/>
                  </a:cubicBezTo>
                  <a:cubicBezTo>
                    <a:pt x="31538" y="17716"/>
                    <a:pt x="31537" y="17700"/>
                    <a:pt x="31533" y="17684"/>
                  </a:cubicBezTo>
                  <a:cubicBezTo>
                    <a:pt x="31497" y="17518"/>
                    <a:pt x="31417" y="17362"/>
                    <a:pt x="31288" y="17247"/>
                  </a:cubicBezTo>
                  <a:cubicBezTo>
                    <a:pt x="31190" y="17159"/>
                    <a:pt x="31076" y="17092"/>
                    <a:pt x="30968" y="17020"/>
                  </a:cubicBezTo>
                  <a:cubicBezTo>
                    <a:pt x="31085" y="16961"/>
                    <a:pt x="31191" y="16878"/>
                    <a:pt x="31267" y="16777"/>
                  </a:cubicBezTo>
                  <a:close/>
                  <a:moveTo>
                    <a:pt x="20190" y="17367"/>
                  </a:moveTo>
                  <a:cubicBezTo>
                    <a:pt x="20208" y="17367"/>
                    <a:pt x="20225" y="17369"/>
                    <a:pt x="20241" y="17372"/>
                  </a:cubicBezTo>
                  <a:cubicBezTo>
                    <a:pt x="20351" y="17393"/>
                    <a:pt x="20434" y="17477"/>
                    <a:pt x="20489" y="17571"/>
                  </a:cubicBezTo>
                  <a:cubicBezTo>
                    <a:pt x="20504" y="17597"/>
                    <a:pt x="20533" y="17611"/>
                    <a:pt x="20562" y="17611"/>
                  </a:cubicBezTo>
                  <a:cubicBezTo>
                    <a:pt x="20590" y="17611"/>
                    <a:pt x="20617" y="17598"/>
                    <a:pt x="20632" y="17571"/>
                  </a:cubicBezTo>
                  <a:cubicBezTo>
                    <a:pt x="20650" y="17538"/>
                    <a:pt x="20679" y="17526"/>
                    <a:pt x="20709" y="17526"/>
                  </a:cubicBezTo>
                  <a:cubicBezTo>
                    <a:pt x="20758" y="17526"/>
                    <a:pt x="20813" y="17558"/>
                    <a:pt x="20840" y="17593"/>
                  </a:cubicBezTo>
                  <a:cubicBezTo>
                    <a:pt x="20900" y="17670"/>
                    <a:pt x="20901" y="17775"/>
                    <a:pt x="20896" y="17868"/>
                  </a:cubicBezTo>
                  <a:cubicBezTo>
                    <a:pt x="20895" y="17916"/>
                    <a:pt x="20941" y="17954"/>
                    <a:pt x="20987" y="17954"/>
                  </a:cubicBezTo>
                  <a:cubicBezTo>
                    <a:pt x="21002" y="17954"/>
                    <a:pt x="21016" y="17950"/>
                    <a:pt x="21030" y="17942"/>
                  </a:cubicBezTo>
                  <a:cubicBezTo>
                    <a:pt x="21046" y="17931"/>
                    <a:pt x="21064" y="17926"/>
                    <a:pt x="21081" y="17926"/>
                  </a:cubicBezTo>
                  <a:cubicBezTo>
                    <a:pt x="21128" y="17926"/>
                    <a:pt x="21172" y="17965"/>
                    <a:pt x="21190" y="18015"/>
                  </a:cubicBezTo>
                  <a:cubicBezTo>
                    <a:pt x="21214" y="18090"/>
                    <a:pt x="21176" y="18173"/>
                    <a:pt x="21143" y="18236"/>
                  </a:cubicBezTo>
                  <a:cubicBezTo>
                    <a:pt x="21115" y="18284"/>
                    <a:pt x="21139" y="18353"/>
                    <a:pt x="21195" y="18367"/>
                  </a:cubicBezTo>
                  <a:cubicBezTo>
                    <a:pt x="21311" y="18394"/>
                    <a:pt x="21359" y="18524"/>
                    <a:pt x="21292" y="18622"/>
                  </a:cubicBezTo>
                  <a:cubicBezTo>
                    <a:pt x="21257" y="18674"/>
                    <a:pt x="21300" y="18760"/>
                    <a:pt x="21364" y="18760"/>
                  </a:cubicBezTo>
                  <a:cubicBezTo>
                    <a:pt x="21366" y="18760"/>
                    <a:pt x="21369" y="18760"/>
                    <a:pt x="21372" y="18759"/>
                  </a:cubicBezTo>
                  <a:cubicBezTo>
                    <a:pt x="21378" y="18759"/>
                    <a:pt x="21383" y="18758"/>
                    <a:pt x="21387" y="18758"/>
                  </a:cubicBezTo>
                  <a:cubicBezTo>
                    <a:pt x="21468" y="18758"/>
                    <a:pt x="21460" y="18840"/>
                    <a:pt x="21436" y="18913"/>
                  </a:cubicBezTo>
                  <a:cubicBezTo>
                    <a:pt x="21372" y="18893"/>
                    <a:pt x="21306" y="18884"/>
                    <a:pt x="21240" y="18884"/>
                  </a:cubicBezTo>
                  <a:cubicBezTo>
                    <a:pt x="21120" y="18884"/>
                    <a:pt x="20999" y="18914"/>
                    <a:pt x="20885" y="18960"/>
                  </a:cubicBezTo>
                  <a:cubicBezTo>
                    <a:pt x="20823" y="18860"/>
                    <a:pt x="20722" y="18788"/>
                    <a:pt x="20604" y="18763"/>
                  </a:cubicBezTo>
                  <a:cubicBezTo>
                    <a:pt x="20574" y="18757"/>
                    <a:pt x="20543" y="18754"/>
                    <a:pt x="20512" y="18754"/>
                  </a:cubicBezTo>
                  <a:cubicBezTo>
                    <a:pt x="20465" y="18754"/>
                    <a:pt x="20419" y="18762"/>
                    <a:pt x="20374" y="18778"/>
                  </a:cubicBezTo>
                  <a:cubicBezTo>
                    <a:pt x="20298" y="18805"/>
                    <a:pt x="20217" y="18918"/>
                    <a:pt x="20140" y="18923"/>
                  </a:cubicBezTo>
                  <a:cubicBezTo>
                    <a:pt x="20140" y="18923"/>
                    <a:pt x="20139" y="18923"/>
                    <a:pt x="20139" y="18923"/>
                  </a:cubicBezTo>
                  <a:cubicBezTo>
                    <a:pt x="20095" y="18923"/>
                    <a:pt x="20045" y="18876"/>
                    <a:pt x="20007" y="18855"/>
                  </a:cubicBezTo>
                  <a:cubicBezTo>
                    <a:pt x="19972" y="18835"/>
                    <a:pt x="19933" y="18819"/>
                    <a:pt x="19894" y="18806"/>
                  </a:cubicBezTo>
                  <a:cubicBezTo>
                    <a:pt x="19846" y="18793"/>
                    <a:pt x="19797" y="18787"/>
                    <a:pt x="19747" y="18787"/>
                  </a:cubicBezTo>
                  <a:cubicBezTo>
                    <a:pt x="19714" y="18787"/>
                    <a:pt x="19682" y="18790"/>
                    <a:pt x="19650" y="18795"/>
                  </a:cubicBezTo>
                  <a:cubicBezTo>
                    <a:pt x="19515" y="18815"/>
                    <a:pt x="19394" y="18883"/>
                    <a:pt x="19307" y="18985"/>
                  </a:cubicBezTo>
                  <a:cubicBezTo>
                    <a:pt x="19218" y="18930"/>
                    <a:pt x="19117" y="18905"/>
                    <a:pt x="19011" y="18905"/>
                  </a:cubicBezTo>
                  <a:cubicBezTo>
                    <a:pt x="18993" y="18905"/>
                    <a:pt x="18974" y="18905"/>
                    <a:pt x="18955" y="18907"/>
                  </a:cubicBezTo>
                  <a:cubicBezTo>
                    <a:pt x="18886" y="18820"/>
                    <a:pt x="18812" y="18732"/>
                    <a:pt x="18772" y="18629"/>
                  </a:cubicBezTo>
                  <a:cubicBezTo>
                    <a:pt x="18730" y="18523"/>
                    <a:pt x="18739" y="18346"/>
                    <a:pt x="18871" y="18304"/>
                  </a:cubicBezTo>
                  <a:cubicBezTo>
                    <a:pt x="18906" y="18293"/>
                    <a:pt x="18928" y="18262"/>
                    <a:pt x="18929" y="18227"/>
                  </a:cubicBezTo>
                  <a:cubicBezTo>
                    <a:pt x="18934" y="18111"/>
                    <a:pt x="18916" y="17987"/>
                    <a:pt x="18967" y="17881"/>
                  </a:cubicBezTo>
                  <a:cubicBezTo>
                    <a:pt x="18998" y="17815"/>
                    <a:pt x="19060" y="17765"/>
                    <a:pt x="19127" y="17765"/>
                  </a:cubicBezTo>
                  <a:cubicBezTo>
                    <a:pt x="19155" y="17765"/>
                    <a:pt x="19183" y="17773"/>
                    <a:pt x="19210" y="17794"/>
                  </a:cubicBezTo>
                  <a:cubicBezTo>
                    <a:pt x="19224" y="17804"/>
                    <a:pt x="19240" y="17809"/>
                    <a:pt x="19255" y="17809"/>
                  </a:cubicBezTo>
                  <a:cubicBezTo>
                    <a:pt x="19305" y="17809"/>
                    <a:pt x="19353" y="17762"/>
                    <a:pt x="19354" y="17711"/>
                  </a:cubicBezTo>
                  <a:cubicBezTo>
                    <a:pt x="19354" y="17556"/>
                    <a:pt x="19455" y="17474"/>
                    <a:pt x="19567" y="17474"/>
                  </a:cubicBezTo>
                  <a:cubicBezTo>
                    <a:pt x="19641" y="17474"/>
                    <a:pt x="19719" y="17510"/>
                    <a:pt x="19778" y="17582"/>
                  </a:cubicBezTo>
                  <a:cubicBezTo>
                    <a:pt x="19793" y="17601"/>
                    <a:pt x="19814" y="17609"/>
                    <a:pt x="19835" y="17609"/>
                  </a:cubicBezTo>
                  <a:cubicBezTo>
                    <a:pt x="19873" y="17609"/>
                    <a:pt x="19913" y="17582"/>
                    <a:pt x="19924" y="17544"/>
                  </a:cubicBezTo>
                  <a:cubicBezTo>
                    <a:pt x="19955" y="17435"/>
                    <a:pt x="20078" y="17367"/>
                    <a:pt x="20190" y="17367"/>
                  </a:cubicBezTo>
                  <a:close/>
                  <a:moveTo>
                    <a:pt x="15407" y="11683"/>
                  </a:moveTo>
                  <a:cubicBezTo>
                    <a:pt x="15410" y="11853"/>
                    <a:pt x="15410" y="12025"/>
                    <a:pt x="15413" y="12196"/>
                  </a:cubicBezTo>
                  <a:cubicBezTo>
                    <a:pt x="15416" y="12284"/>
                    <a:pt x="15420" y="12373"/>
                    <a:pt x="15423" y="12462"/>
                  </a:cubicBezTo>
                  <a:cubicBezTo>
                    <a:pt x="15427" y="12536"/>
                    <a:pt x="15420" y="12625"/>
                    <a:pt x="15437" y="12702"/>
                  </a:cubicBezTo>
                  <a:cubicBezTo>
                    <a:pt x="15412" y="12714"/>
                    <a:pt x="15389" y="12728"/>
                    <a:pt x="15368" y="12745"/>
                  </a:cubicBezTo>
                  <a:cubicBezTo>
                    <a:pt x="15335" y="12771"/>
                    <a:pt x="15320" y="12804"/>
                    <a:pt x="15290" y="12804"/>
                  </a:cubicBezTo>
                  <a:cubicBezTo>
                    <a:pt x="15283" y="12804"/>
                    <a:pt x="15274" y="12802"/>
                    <a:pt x="15264" y="12797"/>
                  </a:cubicBezTo>
                  <a:cubicBezTo>
                    <a:pt x="15219" y="12776"/>
                    <a:pt x="15187" y="12718"/>
                    <a:pt x="15144" y="12691"/>
                  </a:cubicBezTo>
                  <a:cubicBezTo>
                    <a:pt x="15095" y="12659"/>
                    <a:pt x="15047" y="12646"/>
                    <a:pt x="15002" y="12646"/>
                  </a:cubicBezTo>
                  <a:cubicBezTo>
                    <a:pt x="14869" y="12646"/>
                    <a:pt x="14755" y="12761"/>
                    <a:pt x="14668" y="12872"/>
                  </a:cubicBezTo>
                  <a:cubicBezTo>
                    <a:pt x="14603" y="12832"/>
                    <a:pt x="14532" y="12814"/>
                    <a:pt x="14463" y="12814"/>
                  </a:cubicBezTo>
                  <a:cubicBezTo>
                    <a:pt x="14279" y="12814"/>
                    <a:pt x="14104" y="12942"/>
                    <a:pt x="14052" y="13134"/>
                  </a:cubicBezTo>
                  <a:cubicBezTo>
                    <a:pt x="14048" y="13134"/>
                    <a:pt x="14044" y="13134"/>
                    <a:pt x="14039" y="13134"/>
                  </a:cubicBezTo>
                  <a:cubicBezTo>
                    <a:pt x="13947" y="13134"/>
                    <a:pt x="13860" y="13178"/>
                    <a:pt x="13794" y="13254"/>
                  </a:cubicBezTo>
                  <a:cubicBezTo>
                    <a:pt x="13683" y="13382"/>
                    <a:pt x="13699" y="13558"/>
                    <a:pt x="13752" y="13708"/>
                  </a:cubicBezTo>
                  <a:cubicBezTo>
                    <a:pt x="13645" y="13808"/>
                    <a:pt x="13642" y="13978"/>
                    <a:pt x="13710" y="14108"/>
                  </a:cubicBezTo>
                  <a:cubicBezTo>
                    <a:pt x="13791" y="14258"/>
                    <a:pt x="13957" y="14327"/>
                    <a:pt x="14119" y="14375"/>
                  </a:cubicBezTo>
                  <a:cubicBezTo>
                    <a:pt x="14104" y="14390"/>
                    <a:pt x="14088" y="14406"/>
                    <a:pt x="14074" y="14425"/>
                  </a:cubicBezTo>
                  <a:cubicBezTo>
                    <a:pt x="14059" y="14443"/>
                    <a:pt x="14020" y="14531"/>
                    <a:pt x="13994" y="14534"/>
                  </a:cubicBezTo>
                  <a:cubicBezTo>
                    <a:pt x="13993" y="14534"/>
                    <a:pt x="13992" y="14534"/>
                    <a:pt x="13991" y="14534"/>
                  </a:cubicBezTo>
                  <a:cubicBezTo>
                    <a:pt x="13964" y="14534"/>
                    <a:pt x="13912" y="14484"/>
                    <a:pt x="13890" y="14472"/>
                  </a:cubicBezTo>
                  <a:cubicBezTo>
                    <a:pt x="13856" y="14451"/>
                    <a:pt x="13820" y="14435"/>
                    <a:pt x="13782" y="14425"/>
                  </a:cubicBezTo>
                  <a:cubicBezTo>
                    <a:pt x="13746" y="14415"/>
                    <a:pt x="13709" y="14410"/>
                    <a:pt x="13671" y="14410"/>
                  </a:cubicBezTo>
                  <a:cubicBezTo>
                    <a:pt x="13580" y="14410"/>
                    <a:pt x="13489" y="14438"/>
                    <a:pt x="13413" y="14488"/>
                  </a:cubicBezTo>
                  <a:cubicBezTo>
                    <a:pt x="13365" y="14522"/>
                    <a:pt x="13320" y="14566"/>
                    <a:pt x="13287" y="14618"/>
                  </a:cubicBezTo>
                  <a:cubicBezTo>
                    <a:pt x="13270" y="14649"/>
                    <a:pt x="13261" y="14693"/>
                    <a:pt x="13240" y="14719"/>
                  </a:cubicBezTo>
                  <a:cubicBezTo>
                    <a:pt x="13225" y="14738"/>
                    <a:pt x="13211" y="14744"/>
                    <a:pt x="13198" y="14744"/>
                  </a:cubicBezTo>
                  <a:cubicBezTo>
                    <a:pt x="13176" y="14744"/>
                    <a:pt x="13153" y="14728"/>
                    <a:pt x="13121" y="14714"/>
                  </a:cubicBezTo>
                  <a:cubicBezTo>
                    <a:pt x="13083" y="14698"/>
                    <a:pt x="13046" y="14691"/>
                    <a:pt x="13010" y="14691"/>
                  </a:cubicBezTo>
                  <a:cubicBezTo>
                    <a:pt x="12913" y="14691"/>
                    <a:pt x="12822" y="14741"/>
                    <a:pt x="12752" y="14816"/>
                  </a:cubicBezTo>
                  <a:cubicBezTo>
                    <a:pt x="12697" y="14875"/>
                    <a:pt x="12656" y="14943"/>
                    <a:pt x="12622" y="15016"/>
                  </a:cubicBezTo>
                  <a:cubicBezTo>
                    <a:pt x="12614" y="15036"/>
                    <a:pt x="12595" y="15097"/>
                    <a:pt x="12575" y="15103"/>
                  </a:cubicBezTo>
                  <a:cubicBezTo>
                    <a:pt x="12574" y="15103"/>
                    <a:pt x="12573" y="15103"/>
                    <a:pt x="12571" y="15103"/>
                  </a:cubicBezTo>
                  <a:cubicBezTo>
                    <a:pt x="12548" y="15103"/>
                    <a:pt x="12501" y="15065"/>
                    <a:pt x="12486" y="15056"/>
                  </a:cubicBezTo>
                  <a:cubicBezTo>
                    <a:pt x="12443" y="15035"/>
                    <a:pt x="12400" y="15024"/>
                    <a:pt x="12358" y="15024"/>
                  </a:cubicBezTo>
                  <a:cubicBezTo>
                    <a:pt x="12298" y="15024"/>
                    <a:pt x="12241" y="15047"/>
                    <a:pt x="12195" y="15098"/>
                  </a:cubicBezTo>
                  <a:cubicBezTo>
                    <a:pt x="12122" y="15182"/>
                    <a:pt x="12114" y="15299"/>
                    <a:pt x="12046" y="15385"/>
                  </a:cubicBezTo>
                  <a:cubicBezTo>
                    <a:pt x="12017" y="15421"/>
                    <a:pt x="11981" y="15426"/>
                    <a:pt x="11941" y="15426"/>
                  </a:cubicBezTo>
                  <a:cubicBezTo>
                    <a:pt x="11928" y="15426"/>
                    <a:pt x="11914" y="15425"/>
                    <a:pt x="11899" y="15425"/>
                  </a:cubicBezTo>
                  <a:cubicBezTo>
                    <a:pt x="11888" y="15425"/>
                    <a:pt x="11877" y="15425"/>
                    <a:pt x="11866" y="15427"/>
                  </a:cubicBezTo>
                  <a:cubicBezTo>
                    <a:pt x="11794" y="15436"/>
                    <a:pt x="11734" y="15468"/>
                    <a:pt x="11690" y="15525"/>
                  </a:cubicBezTo>
                  <a:cubicBezTo>
                    <a:pt x="11629" y="15605"/>
                    <a:pt x="11635" y="15721"/>
                    <a:pt x="11594" y="15808"/>
                  </a:cubicBezTo>
                  <a:cubicBezTo>
                    <a:pt x="11569" y="15598"/>
                    <a:pt x="11404" y="15378"/>
                    <a:pt x="11209" y="15378"/>
                  </a:cubicBezTo>
                  <a:cubicBezTo>
                    <a:pt x="11196" y="15378"/>
                    <a:pt x="11182" y="15379"/>
                    <a:pt x="11169" y="15381"/>
                  </a:cubicBezTo>
                  <a:cubicBezTo>
                    <a:pt x="11148" y="15248"/>
                    <a:pt x="11058" y="15129"/>
                    <a:pt x="10922" y="15087"/>
                  </a:cubicBezTo>
                  <a:cubicBezTo>
                    <a:pt x="10890" y="15077"/>
                    <a:pt x="10857" y="15072"/>
                    <a:pt x="10825" y="15072"/>
                  </a:cubicBezTo>
                  <a:cubicBezTo>
                    <a:pt x="10714" y="15072"/>
                    <a:pt x="10611" y="15129"/>
                    <a:pt x="10539" y="15213"/>
                  </a:cubicBezTo>
                  <a:cubicBezTo>
                    <a:pt x="10478" y="15164"/>
                    <a:pt x="10398" y="15139"/>
                    <a:pt x="10318" y="15139"/>
                  </a:cubicBezTo>
                  <a:cubicBezTo>
                    <a:pt x="10286" y="15139"/>
                    <a:pt x="10253" y="15143"/>
                    <a:pt x="10221" y="15152"/>
                  </a:cubicBezTo>
                  <a:cubicBezTo>
                    <a:pt x="10177" y="15165"/>
                    <a:pt x="10135" y="15185"/>
                    <a:pt x="10099" y="15211"/>
                  </a:cubicBezTo>
                  <a:cubicBezTo>
                    <a:pt x="10020" y="15269"/>
                    <a:pt x="9963" y="15355"/>
                    <a:pt x="9929" y="15448"/>
                  </a:cubicBezTo>
                  <a:cubicBezTo>
                    <a:pt x="9906" y="15443"/>
                    <a:pt x="9883" y="15441"/>
                    <a:pt x="9860" y="15441"/>
                  </a:cubicBezTo>
                  <a:cubicBezTo>
                    <a:pt x="9691" y="15441"/>
                    <a:pt x="9539" y="15573"/>
                    <a:pt x="9506" y="15754"/>
                  </a:cubicBezTo>
                  <a:cubicBezTo>
                    <a:pt x="9505" y="15766"/>
                    <a:pt x="9500" y="15820"/>
                    <a:pt x="9490" y="15829"/>
                  </a:cubicBezTo>
                  <a:cubicBezTo>
                    <a:pt x="9483" y="15835"/>
                    <a:pt x="9469" y="15836"/>
                    <a:pt x="9453" y="15836"/>
                  </a:cubicBezTo>
                  <a:cubicBezTo>
                    <a:pt x="9441" y="15836"/>
                    <a:pt x="9427" y="15836"/>
                    <a:pt x="9416" y="15836"/>
                  </a:cubicBezTo>
                  <a:cubicBezTo>
                    <a:pt x="9407" y="15836"/>
                    <a:pt x="9399" y="15836"/>
                    <a:pt x="9392" y="15838"/>
                  </a:cubicBezTo>
                  <a:cubicBezTo>
                    <a:pt x="9338" y="15854"/>
                    <a:pt x="9300" y="15894"/>
                    <a:pt x="9274" y="15942"/>
                  </a:cubicBezTo>
                  <a:cubicBezTo>
                    <a:pt x="9209" y="16066"/>
                    <a:pt x="9201" y="16240"/>
                    <a:pt x="9201" y="16385"/>
                  </a:cubicBezTo>
                  <a:cubicBezTo>
                    <a:pt x="9000" y="16567"/>
                    <a:pt x="9024" y="16894"/>
                    <a:pt x="9247" y="17044"/>
                  </a:cubicBezTo>
                  <a:cubicBezTo>
                    <a:pt x="9206" y="17150"/>
                    <a:pt x="9220" y="17275"/>
                    <a:pt x="9277" y="17378"/>
                  </a:cubicBezTo>
                  <a:cubicBezTo>
                    <a:pt x="9314" y="17446"/>
                    <a:pt x="9371" y="17502"/>
                    <a:pt x="9434" y="17546"/>
                  </a:cubicBezTo>
                  <a:cubicBezTo>
                    <a:pt x="9490" y="17585"/>
                    <a:pt x="9607" y="17604"/>
                    <a:pt x="9647" y="17656"/>
                  </a:cubicBezTo>
                  <a:cubicBezTo>
                    <a:pt x="9682" y="17702"/>
                    <a:pt x="9688" y="17766"/>
                    <a:pt x="9729" y="17815"/>
                  </a:cubicBezTo>
                  <a:cubicBezTo>
                    <a:pt x="9774" y="17864"/>
                    <a:pt x="9834" y="17903"/>
                    <a:pt x="9898" y="17926"/>
                  </a:cubicBezTo>
                  <a:cubicBezTo>
                    <a:pt x="9946" y="17944"/>
                    <a:pt x="9997" y="17954"/>
                    <a:pt x="10047" y="17954"/>
                  </a:cubicBezTo>
                  <a:cubicBezTo>
                    <a:pt x="10087" y="17954"/>
                    <a:pt x="10127" y="17948"/>
                    <a:pt x="10164" y="17935"/>
                  </a:cubicBezTo>
                  <a:cubicBezTo>
                    <a:pt x="10204" y="17999"/>
                    <a:pt x="10247" y="18059"/>
                    <a:pt x="10322" y="18091"/>
                  </a:cubicBezTo>
                  <a:cubicBezTo>
                    <a:pt x="10354" y="18103"/>
                    <a:pt x="10386" y="18109"/>
                    <a:pt x="10417" y="18109"/>
                  </a:cubicBezTo>
                  <a:cubicBezTo>
                    <a:pt x="10438" y="18109"/>
                    <a:pt x="10460" y="18107"/>
                    <a:pt x="10481" y="18101"/>
                  </a:cubicBezTo>
                  <a:cubicBezTo>
                    <a:pt x="10491" y="18226"/>
                    <a:pt x="10562" y="18347"/>
                    <a:pt x="10601" y="18461"/>
                  </a:cubicBezTo>
                  <a:cubicBezTo>
                    <a:pt x="10666" y="18649"/>
                    <a:pt x="10558" y="18845"/>
                    <a:pt x="10589" y="19039"/>
                  </a:cubicBezTo>
                  <a:cubicBezTo>
                    <a:pt x="10094" y="18539"/>
                    <a:pt x="9594" y="18048"/>
                    <a:pt x="9090" y="17558"/>
                  </a:cubicBezTo>
                  <a:cubicBezTo>
                    <a:pt x="8696" y="17175"/>
                    <a:pt x="8298" y="16795"/>
                    <a:pt x="7901" y="16415"/>
                  </a:cubicBezTo>
                  <a:cubicBezTo>
                    <a:pt x="8403" y="16126"/>
                    <a:pt x="8880" y="15784"/>
                    <a:pt x="9361" y="15467"/>
                  </a:cubicBezTo>
                  <a:cubicBezTo>
                    <a:pt x="9574" y="15328"/>
                    <a:pt x="9784" y="15190"/>
                    <a:pt x="9996" y="15052"/>
                  </a:cubicBezTo>
                  <a:cubicBezTo>
                    <a:pt x="10294" y="14858"/>
                    <a:pt x="10591" y="14665"/>
                    <a:pt x="10891" y="14473"/>
                  </a:cubicBezTo>
                  <a:cubicBezTo>
                    <a:pt x="11921" y="13812"/>
                    <a:pt x="12957" y="13162"/>
                    <a:pt x="14001" y="12528"/>
                  </a:cubicBezTo>
                  <a:cubicBezTo>
                    <a:pt x="14468" y="12243"/>
                    <a:pt x="14937" y="11963"/>
                    <a:pt x="15407" y="11683"/>
                  </a:cubicBezTo>
                  <a:close/>
                  <a:moveTo>
                    <a:pt x="27481" y="18392"/>
                  </a:moveTo>
                  <a:cubicBezTo>
                    <a:pt x="27679" y="18392"/>
                    <a:pt x="27880" y="18433"/>
                    <a:pt x="27985" y="18603"/>
                  </a:cubicBezTo>
                  <a:cubicBezTo>
                    <a:pt x="28148" y="18867"/>
                    <a:pt x="27689" y="19086"/>
                    <a:pt x="27493" y="19134"/>
                  </a:cubicBezTo>
                  <a:cubicBezTo>
                    <a:pt x="27423" y="19152"/>
                    <a:pt x="27338" y="19163"/>
                    <a:pt x="27250" y="19163"/>
                  </a:cubicBezTo>
                  <a:cubicBezTo>
                    <a:pt x="27061" y="19163"/>
                    <a:pt x="26860" y="19110"/>
                    <a:pt x="26777" y="18949"/>
                  </a:cubicBezTo>
                  <a:cubicBezTo>
                    <a:pt x="26697" y="18792"/>
                    <a:pt x="26803" y="18663"/>
                    <a:pt x="26920" y="18564"/>
                  </a:cubicBezTo>
                  <a:cubicBezTo>
                    <a:pt x="26999" y="18498"/>
                    <a:pt x="27090" y="18449"/>
                    <a:pt x="27186" y="18413"/>
                  </a:cubicBezTo>
                  <a:cubicBezTo>
                    <a:pt x="27191" y="18411"/>
                    <a:pt x="27196" y="18411"/>
                    <a:pt x="27200" y="18411"/>
                  </a:cubicBezTo>
                  <a:cubicBezTo>
                    <a:pt x="27285" y="18402"/>
                    <a:pt x="27382" y="18392"/>
                    <a:pt x="27481" y="18392"/>
                  </a:cubicBezTo>
                  <a:close/>
                  <a:moveTo>
                    <a:pt x="31566" y="13724"/>
                  </a:moveTo>
                  <a:cubicBezTo>
                    <a:pt x="31573" y="13733"/>
                    <a:pt x="31578" y="13742"/>
                    <a:pt x="31582" y="13753"/>
                  </a:cubicBezTo>
                  <a:cubicBezTo>
                    <a:pt x="31615" y="13831"/>
                    <a:pt x="31599" y="13958"/>
                    <a:pt x="31597" y="14042"/>
                  </a:cubicBezTo>
                  <a:cubicBezTo>
                    <a:pt x="31595" y="14140"/>
                    <a:pt x="31586" y="14239"/>
                    <a:pt x="31574" y="14337"/>
                  </a:cubicBezTo>
                  <a:cubicBezTo>
                    <a:pt x="31549" y="14552"/>
                    <a:pt x="31497" y="14758"/>
                    <a:pt x="31441" y="14966"/>
                  </a:cubicBezTo>
                  <a:cubicBezTo>
                    <a:pt x="31440" y="14972"/>
                    <a:pt x="31439" y="14981"/>
                    <a:pt x="31438" y="14987"/>
                  </a:cubicBezTo>
                  <a:cubicBezTo>
                    <a:pt x="31273" y="14894"/>
                    <a:pt x="31056" y="14870"/>
                    <a:pt x="30865" y="14870"/>
                  </a:cubicBezTo>
                  <a:cubicBezTo>
                    <a:pt x="30811" y="14870"/>
                    <a:pt x="30759" y="14872"/>
                    <a:pt x="30711" y="14875"/>
                  </a:cubicBezTo>
                  <a:cubicBezTo>
                    <a:pt x="30540" y="14885"/>
                    <a:pt x="30371" y="14914"/>
                    <a:pt x="30206" y="14958"/>
                  </a:cubicBezTo>
                  <a:cubicBezTo>
                    <a:pt x="30056" y="14998"/>
                    <a:pt x="29889" y="15039"/>
                    <a:pt x="29757" y="15120"/>
                  </a:cubicBezTo>
                  <a:cubicBezTo>
                    <a:pt x="29626" y="15201"/>
                    <a:pt x="29564" y="15320"/>
                    <a:pt x="29563" y="15472"/>
                  </a:cubicBezTo>
                  <a:cubicBezTo>
                    <a:pt x="29561" y="15619"/>
                    <a:pt x="29581" y="15768"/>
                    <a:pt x="29618" y="15910"/>
                  </a:cubicBezTo>
                  <a:cubicBezTo>
                    <a:pt x="29506" y="15842"/>
                    <a:pt x="29388" y="15768"/>
                    <a:pt x="29264" y="15721"/>
                  </a:cubicBezTo>
                  <a:cubicBezTo>
                    <a:pt x="29220" y="15704"/>
                    <a:pt x="29175" y="15696"/>
                    <a:pt x="29130" y="15696"/>
                  </a:cubicBezTo>
                  <a:cubicBezTo>
                    <a:pt x="28921" y="15696"/>
                    <a:pt x="28715" y="15862"/>
                    <a:pt x="28572" y="15998"/>
                  </a:cubicBezTo>
                  <a:cubicBezTo>
                    <a:pt x="28374" y="16187"/>
                    <a:pt x="28268" y="16436"/>
                    <a:pt x="28233" y="16705"/>
                  </a:cubicBezTo>
                  <a:cubicBezTo>
                    <a:pt x="28216" y="16857"/>
                    <a:pt x="28222" y="17007"/>
                    <a:pt x="28241" y="17158"/>
                  </a:cubicBezTo>
                  <a:cubicBezTo>
                    <a:pt x="28242" y="17165"/>
                    <a:pt x="28242" y="17170"/>
                    <a:pt x="28243" y="17175"/>
                  </a:cubicBezTo>
                  <a:cubicBezTo>
                    <a:pt x="28159" y="17091"/>
                    <a:pt x="28046" y="17051"/>
                    <a:pt x="27925" y="17035"/>
                  </a:cubicBezTo>
                  <a:cubicBezTo>
                    <a:pt x="27819" y="17020"/>
                    <a:pt x="27713" y="17013"/>
                    <a:pt x="27606" y="17013"/>
                  </a:cubicBezTo>
                  <a:cubicBezTo>
                    <a:pt x="27530" y="17013"/>
                    <a:pt x="27455" y="17017"/>
                    <a:pt x="27379" y="17023"/>
                  </a:cubicBezTo>
                  <a:cubicBezTo>
                    <a:pt x="27043" y="17053"/>
                    <a:pt x="26654" y="17134"/>
                    <a:pt x="26363" y="17317"/>
                  </a:cubicBezTo>
                  <a:cubicBezTo>
                    <a:pt x="26228" y="17402"/>
                    <a:pt x="26168" y="17518"/>
                    <a:pt x="26185" y="17675"/>
                  </a:cubicBezTo>
                  <a:cubicBezTo>
                    <a:pt x="26201" y="17827"/>
                    <a:pt x="26228" y="17986"/>
                    <a:pt x="26274" y="18136"/>
                  </a:cubicBezTo>
                  <a:cubicBezTo>
                    <a:pt x="26173" y="18075"/>
                    <a:pt x="26069" y="18013"/>
                    <a:pt x="25962" y="17967"/>
                  </a:cubicBezTo>
                  <a:cubicBezTo>
                    <a:pt x="25901" y="17940"/>
                    <a:pt x="25841" y="17928"/>
                    <a:pt x="25783" y="17928"/>
                  </a:cubicBezTo>
                  <a:cubicBezTo>
                    <a:pt x="25581" y="17928"/>
                    <a:pt x="25397" y="18070"/>
                    <a:pt x="25262" y="18225"/>
                  </a:cubicBezTo>
                  <a:cubicBezTo>
                    <a:pt x="25092" y="18419"/>
                    <a:pt x="24983" y="18658"/>
                    <a:pt x="24953" y="18914"/>
                  </a:cubicBezTo>
                  <a:cubicBezTo>
                    <a:pt x="24937" y="19055"/>
                    <a:pt x="24946" y="19196"/>
                    <a:pt x="24978" y="19334"/>
                  </a:cubicBezTo>
                  <a:cubicBezTo>
                    <a:pt x="24986" y="19368"/>
                    <a:pt x="24993" y="19409"/>
                    <a:pt x="25005" y="19450"/>
                  </a:cubicBezTo>
                  <a:cubicBezTo>
                    <a:pt x="24708" y="19190"/>
                    <a:pt x="24411" y="18931"/>
                    <a:pt x="24114" y="18674"/>
                  </a:cubicBezTo>
                  <a:cubicBezTo>
                    <a:pt x="24116" y="18672"/>
                    <a:pt x="24118" y="18671"/>
                    <a:pt x="24120" y="18670"/>
                  </a:cubicBezTo>
                  <a:cubicBezTo>
                    <a:pt x="24337" y="18513"/>
                    <a:pt x="24559" y="18398"/>
                    <a:pt x="24796" y="18277"/>
                  </a:cubicBezTo>
                  <a:cubicBezTo>
                    <a:pt x="24903" y="18225"/>
                    <a:pt x="25004" y="18166"/>
                    <a:pt x="25097" y="18093"/>
                  </a:cubicBezTo>
                  <a:cubicBezTo>
                    <a:pt x="25213" y="18003"/>
                    <a:pt x="25294" y="17893"/>
                    <a:pt x="25392" y="17784"/>
                  </a:cubicBezTo>
                  <a:cubicBezTo>
                    <a:pt x="25492" y="17675"/>
                    <a:pt x="25618" y="17617"/>
                    <a:pt x="25738" y="17536"/>
                  </a:cubicBezTo>
                  <a:cubicBezTo>
                    <a:pt x="25857" y="17458"/>
                    <a:pt x="25961" y="17363"/>
                    <a:pt x="26066" y="17270"/>
                  </a:cubicBezTo>
                  <a:cubicBezTo>
                    <a:pt x="26169" y="17180"/>
                    <a:pt x="26273" y="17092"/>
                    <a:pt x="26398" y="17033"/>
                  </a:cubicBezTo>
                  <a:cubicBezTo>
                    <a:pt x="26539" y="16967"/>
                    <a:pt x="26691" y="16931"/>
                    <a:pt x="26833" y="16867"/>
                  </a:cubicBezTo>
                  <a:cubicBezTo>
                    <a:pt x="26954" y="16811"/>
                    <a:pt x="27054" y="16729"/>
                    <a:pt x="27157" y="16647"/>
                  </a:cubicBezTo>
                  <a:cubicBezTo>
                    <a:pt x="27278" y="16549"/>
                    <a:pt x="27399" y="16483"/>
                    <a:pt x="27545" y="16429"/>
                  </a:cubicBezTo>
                  <a:cubicBezTo>
                    <a:pt x="27666" y="16385"/>
                    <a:pt x="27782" y="16340"/>
                    <a:pt x="27882" y="16258"/>
                  </a:cubicBezTo>
                  <a:cubicBezTo>
                    <a:pt x="27992" y="16170"/>
                    <a:pt x="28072" y="16057"/>
                    <a:pt x="28169" y="15958"/>
                  </a:cubicBezTo>
                  <a:cubicBezTo>
                    <a:pt x="28267" y="15861"/>
                    <a:pt x="28387" y="15798"/>
                    <a:pt x="28509" y="15736"/>
                  </a:cubicBezTo>
                  <a:cubicBezTo>
                    <a:pt x="28659" y="15660"/>
                    <a:pt x="28808" y="15581"/>
                    <a:pt x="28955" y="15497"/>
                  </a:cubicBezTo>
                  <a:cubicBezTo>
                    <a:pt x="29207" y="15349"/>
                    <a:pt x="29454" y="15191"/>
                    <a:pt x="29696" y="15029"/>
                  </a:cubicBezTo>
                  <a:cubicBezTo>
                    <a:pt x="29725" y="15010"/>
                    <a:pt x="29752" y="14993"/>
                    <a:pt x="29778" y="14975"/>
                  </a:cubicBezTo>
                  <a:cubicBezTo>
                    <a:pt x="30381" y="14576"/>
                    <a:pt x="30996" y="14190"/>
                    <a:pt x="31555" y="13732"/>
                  </a:cubicBezTo>
                  <a:cubicBezTo>
                    <a:pt x="31560" y="13729"/>
                    <a:pt x="31563" y="13727"/>
                    <a:pt x="31566" y="13724"/>
                  </a:cubicBezTo>
                  <a:close/>
                  <a:moveTo>
                    <a:pt x="28727" y="18291"/>
                  </a:moveTo>
                  <a:cubicBezTo>
                    <a:pt x="28750" y="18291"/>
                    <a:pt x="28773" y="18295"/>
                    <a:pt x="28796" y="18303"/>
                  </a:cubicBezTo>
                  <a:cubicBezTo>
                    <a:pt x="29023" y="18387"/>
                    <a:pt x="29246" y="18560"/>
                    <a:pt x="29418" y="18726"/>
                  </a:cubicBezTo>
                  <a:cubicBezTo>
                    <a:pt x="29462" y="18767"/>
                    <a:pt x="29493" y="18813"/>
                    <a:pt x="29518" y="18861"/>
                  </a:cubicBezTo>
                  <a:cubicBezTo>
                    <a:pt x="29507" y="18874"/>
                    <a:pt x="29495" y="18887"/>
                    <a:pt x="29483" y="18903"/>
                  </a:cubicBezTo>
                  <a:cubicBezTo>
                    <a:pt x="29454" y="18940"/>
                    <a:pt x="29421" y="18976"/>
                    <a:pt x="29387" y="19009"/>
                  </a:cubicBezTo>
                  <a:cubicBezTo>
                    <a:pt x="29321" y="19079"/>
                    <a:pt x="29249" y="19142"/>
                    <a:pt x="29171" y="19199"/>
                  </a:cubicBezTo>
                  <a:cubicBezTo>
                    <a:pt x="29092" y="19255"/>
                    <a:pt x="29011" y="19305"/>
                    <a:pt x="28925" y="19348"/>
                  </a:cubicBezTo>
                  <a:cubicBezTo>
                    <a:pt x="28861" y="19381"/>
                    <a:pt x="28780" y="19407"/>
                    <a:pt x="28718" y="19450"/>
                  </a:cubicBezTo>
                  <a:cubicBezTo>
                    <a:pt x="28613" y="19281"/>
                    <a:pt x="28383" y="19264"/>
                    <a:pt x="28202" y="19231"/>
                  </a:cubicBezTo>
                  <a:cubicBezTo>
                    <a:pt x="28080" y="19209"/>
                    <a:pt x="27959" y="19184"/>
                    <a:pt x="27835" y="19164"/>
                  </a:cubicBezTo>
                  <a:cubicBezTo>
                    <a:pt x="27987" y="19055"/>
                    <a:pt x="28103" y="18902"/>
                    <a:pt x="28110" y="18712"/>
                  </a:cubicBezTo>
                  <a:cubicBezTo>
                    <a:pt x="28111" y="18670"/>
                    <a:pt x="28107" y="18627"/>
                    <a:pt x="28097" y="18586"/>
                  </a:cubicBezTo>
                  <a:cubicBezTo>
                    <a:pt x="28204" y="18528"/>
                    <a:pt x="28311" y="18468"/>
                    <a:pt x="28420" y="18412"/>
                  </a:cubicBezTo>
                  <a:cubicBezTo>
                    <a:pt x="28509" y="18366"/>
                    <a:pt x="28620" y="18291"/>
                    <a:pt x="28727" y="18291"/>
                  </a:cubicBezTo>
                  <a:close/>
                  <a:moveTo>
                    <a:pt x="25775" y="18131"/>
                  </a:moveTo>
                  <a:cubicBezTo>
                    <a:pt x="25851" y="18131"/>
                    <a:pt x="25921" y="18166"/>
                    <a:pt x="25997" y="18206"/>
                  </a:cubicBezTo>
                  <a:cubicBezTo>
                    <a:pt x="26208" y="18311"/>
                    <a:pt x="26421" y="18440"/>
                    <a:pt x="26647" y="18518"/>
                  </a:cubicBezTo>
                  <a:cubicBezTo>
                    <a:pt x="26566" y="18622"/>
                    <a:pt x="26519" y="18756"/>
                    <a:pt x="26557" y="18880"/>
                  </a:cubicBezTo>
                  <a:cubicBezTo>
                    <a:pt x="26507" y="18892"/>
                    <a:pt x="26461" y="18916"/>
                    <a:pt x="26413" y="18939"/>
                  </a:cubicBezTo>
                  <a:cubicBezTo>
                    <a:pt x="26348" y="18968"/>
                    <a:pt x="26285" y="18998"/>
                    <a:pt x="26221" y="19026"/>
                  </a:cubicBezTo>
                  <a:lnTo>
                    <a:pt x="25866" y="19190"/>
                  </a:lnTo>
                  <a:cubicBezTo>
                    <a:pt x="25653" y="19290"/>
                    <a:pt x="25429" y="19383"/>
                    <a:pt x="25227" y="19508"/>
                  </a:cubicBezTo>
                  <a:cubicBezTo>
                    <a:pt x="25207" y="19437"/>
                    <a:pt x="25168" y="19366"/>
                    <a:pt x="25154" y="19301"/>
                  </a:cubicBezTo>
                  <a:cubicBezTo>
                    <a:pt x="25126" y="19184"/>
                    <a:pt x="25121" y="19060"/>
                    <a:pt x="25135" y="18942"/>
                  </a:cubicBezTo>
                  <a:cubicBezTo>
                    <a:pt x="25161" y="18728"/>
                    <a:pt x="25258" y="18523"/>
                    <a:pt x="25403" y="18363"/>
                  </a:cubicBezTo>
                  <a:cubicBezTo>
                    <a:pt x="25476" y="18283"/>
                    <a:pt x="25562" y="18202"/>
                    <a:pt x="25663" y="18157"/>
                  </a:cubicBezTo>
                  <a:cubicBezTo>
                    <a:pt x="25702" y="18139"/>
                    <a:pt x="25739" y="18131"/>
                    <a:pt x="25775" y="18131"/>
                  </a:cubicBezTo>
                  <a:close/>
                  <a:moveTo>
                    <a:pt x="29327" y="17774"/>
                  </a:moveTo>
                  <a:cubicBezTo>
                    <a:pt x="29642" y="17983"/>
                    <a:pt x="30028" y="18077"/>
                    <a:pt x="30403" y="18095"/>
                  </a:cubicBezTo>
                  <a:cubicBezTo>
                    <a:pt x="30447" y="18097"/>
                    <a:pt x="30492" y="18098"/>
                    <a:pt x="30537" y="18098"/>
                  </a:cubicBezTo>
                  <a:cubicBezTo>
                    <a:pt x="30691" y="18098"/>
                    <a:pt x="30846" y="18084"/>
                    <a:pt x="30997" y="18055"/>
                  </a:cubicBezTo>
                  <a:cubicBezTo>
                    <a:pt x="31123" y="18030"/>
                    <a:pt x="31267" y="17993"/>
                    <a:pt x="31383" y="17921"/>
                  </a:cubicBezTo>
                  <a:cubicBezTo>
                    <a:pt x="31396" y="18048"/>
                    <a:pt x="31392" y="18176"/>
                    <a:pt x="31389" y="18301"/>
                  </a:cubicBezTo>
                  <a:cubicBezTo>
                    <a:pt x="31388" y="18403"/>
                    <a:pt x="31384" y="18503"/>
                    <a:pt x="31377" y="18605"/>
                  </a:cubicBezTo>
                  <a:cubicBezTo>
                    <a:pt x="31375" y="18663"/>
                    <a:pt x="31363" y="18721"/>
                    <a:pt x="31371" y="18774"/>
                  </a:cubicBezTo>
                  <a:cubicBezTo>
                    <a:pt x="30823" y="19221"/>
                    <a:pt x="30259" y="19648"/>
                    <a:pt x="29686" y="20060"/>
                  </a:cubicBezTo>
                  <a:cubicBezTo>
                    <a:pt x="29702" y="19971"/>
                    <a:pt x="29704" y="19876"/>
                    <a:pt x="29714" y="19803"/>
                  </a:cubicBezTo>
                  <a:cubicBezTo>
                    <a:pt x="29736" y="19644"/>
                    <a:pt x="29757" y="19486"/>
                    <a:pt x="29759" y="19326"/>
                  </a:cubicBezTo>
                  <a:cubicBezTo>
                    <a:pt x="29761" y="19180"/>
                    <a:pt x="29763" y="19023"/>
                    <a:pt x="29717" y="18883"/>
                  </a:cubicBezTo>
                  <a:cubicBezTo>
                    <a:pt x="29684" y="18777"/>
                    <a:pt x="29620" y="18695"/>
                    <a:pt x="29542" y="18618"/>
                  </a:cubicBezTo>
                  <a:cubicBezTo>
                    <a:pt x="29572" y="18545"/>
                    <a:pt x="29532" y="18481"/>
                    <a:pt x="29503" y="18409"/>
                  </a:cubicBezTo>
                  <a:cubicBezTo>
                    <a:pt x="29469" y="18327"/>
                    <a:pt x="29440" y="18243"/>
                    <a:pt x="29415" y="18157"/>
                  </a:cubicBezTo>
                  <a:cubicBezTo>
                    <a:pt x="29382" y="18038"/>
                    <a:pt x="29339" y="17904"/>
                    <a:pt x="29327" y="17774"/>
                  </a:cubicBezTo>
                  <a:close/>
                  <a:moveTo>
                    <a:pt x="26608" y="19043"/>
                  </a:moveTo>
                  <a:cubicBezTo>
                    <a:pt x="26633" y="19093"/>
                    <a:pt x="26666" y="19138"/>
                    <a:pt x="26710" y="19177"/>
                  </a:cubicBezTo>
                  <a:cubicBezTo>
                    <a:pt x="26602" y="19233"/>
                    <a:pt x="26499" y="19296"/>
                    <a:pt x="26394" y="19353"/>
                  </a:cubicBezTo>
                  <a:cubicBezTo>
                    <a:pt x="26259" y="19429"/>
                    <a:pt x="26111" y="19489"/>
                    <a:pt x="25986" y="19580"/>
                  </a:cubicBezTo>
                  <a:cubicBezTo>
                    <a:pt x="25861" y="19669"/>
                    <a:pt x="25783" y="19794"/>
                    <a:pt x="25775" y="19950"/>
                  </a:cubicBezTo>
                  <a:cubicBezTo>
                    <a:pt x="25773" y="20016"/>
                    <a:pt x="25784" y="20082"/>
                    <a:pt x="25800" y="20147"/>
                  </a:cubicBezTo>
                  <a:cubicBezTo>
                    <a:pt x="25614" y="19983"/>
                    <a:pt x="25429" y="19816"/>
                    <a:pt x="25241" y="19653"/>
                  </a:cubicBezTo>
                  <a:cubicBezTo>
                    <a:pt x="25478" y="19577"/>
                    <a:pt x="25701" y="19455"/>
                    <a:pt x="25929" y="19352"/>
                  </a:cubicBezTo>
                  <a:cubicBezTo>
                    <a:pt x="26046" y="19297"/>
                    <a:pt x="26166" y="19243"/>
                    <a:pt x="26285" y="19190"/>
                  </a:cubicBezTo>
                  <a:cubicBezTo>
                    <a:pt x="26343" y="19163"/>
                    <a:pt x="26403" y="19137"/>
                    <a:pt x="26463" y="19110"/>
                  </a:cubicBezTo>
                  <a:cubicBezTo>
                    <a:pt x="26510" y="19088"/>
                    <a:pt x="26564" y="19071"/>
                    <a:pt x="26608" y="19043"/>
                  </a:cubicBezTo>
                  <a:close/>
                  <a:moveTo>
                    <a:pt x="26843" y="19268"/>
                  </a:moveTo>
                  <a:cubicBezTo>
                    <a:pt x="26968" y="19331"/>
                    <a:pt x="27118" y="19361"/>
                    <a:pt x="27255" y="19361"/>
                  </a:cubicBezTo>
                  <a:cubicBezTo>
                    <a:pt x="27301" y="19361"/>
                    <a:pt x="27345" y="19357"/>
                    <a:pt x="27387" y="19351"/>
                  </a:cubicBezTo>
                  <a:cubicBezTo>
                    <a:pt x="27418" y="19345"/>
                    <a:pt x="27450" y="19337"/>
                    <a:pt x="27481" y="19330"/>
                  </a:cubicBezTo>
                  <a:cubicBezTo>
                    <a:pt x="27668" y="19510"/>
                    <a:pt x="27867" y="19702"/>
                    <a:pt x="27940" y="19951"/>
                  </a:cubicBezTo>
                  <a:cubicBezTo>
                    <a:pt x="27897" y="19971"/>
                    <a:pt x="27856" y="20003"/>
                    <a:pt x="27814" y="20028"/>
                  </a:cubicBezTo>
                  <a:cubicBezTo>
                    <a:pt x="27726" y="20077"/>
                    <a:pt x="27634" y="20119"/>
                    <a:pt x="27541" y="20153"/>
                  </a:cubicBezTo>
                  <a:cubicBezTo>
                    <a:pt x="27368" y="20210"/>
                    <a:pt x="27187" y="20243"/>
                    <a:pt x="27006" y="20243"/>
                  </a:cubicBezTo>
                  <a:cubicBezTo>
                    <a:pt x="26998" y="20243"/>
                    <a:pt x="26990" y="20243"/>
                    <a:pt x="26981" y="20243"/>
                  </a:cubicBezTo>
                  <a:cubicBezTo>
                    <a:pt x="26613" y="20238"/>
                    <a:pt x="26280" y="20095"/>
                    <a:pt x="25977" y="19894"/>
                  </a:cubicBezTo>
                  <a:cubicBezTo>
                    <a:pt x="26005" y="19793"/>
                    <a:pt x="26093" y="19731"/>
                    <a:pt x="26182" y="19679"/>
                  </a:cubicBezTo>
                  <a:cubicBezTo>
                    <a:pt x="26406" y="19550"/>
                    <a:pt x="26644" y="19434"/>
                    <a:pt x="26843" y="19268"/>
                  </a:cubicBezTo>
                  <a:close/>
                  <a:moveTo>
                    <a:pt x="29585" y="19061"/>
                  </a:moveTo>
                  <a:cubicBezTo>
                    <a:pt x="29600" y="19189"/>
                    <a:pt x="29586" y="19320"/>
                    <a:pt x="29565" y="19449"/>
                  </a:cubicBezTo>
                  <a:cubicBezTo>
                    <a:pt x="29542" y="19583"/>
                    <a:pt x="29513" y="19719"/>
                    <a:pt x="29488" y="19854"/>
                  </a:cubicBezTo>
                  <a:cubicBezTo>
                    <a:pt x="29467" y="19961"/>
                    <a:pt x="29425" y="20107"/>
                    <a:pt x="29478" y="20207"/>
                  </a:cubicBezTo>
                  <a:cubicBezTo>
                    <a:pt x="29227" y="20387"/>
                    <a:pt x="28975" y="20563"/>
                    <a:pt x="28721" y="20738"/>
                  </a:cubicBezTo>
                  <a:cubicBezTo>
                    <a:pt x="28725" y="20686"/>
                    <a:pt x="28725" y="20634"/>
                    <a:pt x="28728" y="20591"/>
                  </a:cubicBezTo>
                  <a:cubicBezTo>
                    <a:pt x="28738" y="20465"/>
                    <a:pt x="28749" y="20339"/>
                    <a:pt x="28757" y="20214"/>
                  </a:cubicBezTo>
                  <a:cubicBezTo>
                    <a:pt x="28766" y="20077"/>
                    <a:pt x="28773" y="19940"/>
                    <a:pt x="28778" y="19802"/>
                  </a:cubicBezTo>
                  <a:cubicBezTo>
                    <a:pt x="28780" y="19727"/>
                    <a:pt x="28783" y="19650"/>
                    <a:pt x="28769" y="19576"/>
                  </a:cubicBezTo>
                  <a:cubicBezTo>
                    <a:pt x="28848" y="19571"/>
                    <a:pt x="28930" y="19532"/>
                    <a:pt x="28998" y="19501"/>
                  </a:cubicBezTo>
                  <a:cubicBezTo>
                    <a:pt x="29091" y="19456"/>
                    <a:pt x="29181" y="19405"/>
                    <a:pt x="29267" y="19345"/>
                  </a:cubicBezTo>
                  <a:cubicBezTo>
                    <a:pt x="29352" y="19285"/>
                    <a:pt x="29434" y="19219"/>
                    <a:pt x="29507" y="19147"/>
                  </a:cubicBezTo>
                  <a:cubicBezTo>
                    <a:pt x="29534" y="19118"/>
                    <a:pt x="29559" y="19090"/>
                    <a:pt x="29585" y="19061"/>
                  </a:cubicBezTo>
                  <a:close/>
                  <a:moveTo>
                    <a:pt x="27657" y="19299"/>
                  </a:moveTo>
                  <a:lnTo>
                    <a:pt x="27657" y="19299"/>
                  </a:lnTo>
                  <a:cubicBezTo>
                    <a:pt x="27832" y="19303"/>
                    <a:pt x="28006" y="19349"/>
                    <a:pt x="28176" y="19383"/>
                  </a:cubicBezTo>
                  <a:cubicBezTo>
                    <a:pt x="28274" y="19403"/>
                    <a:pt x="28379" y="19414"/>
                    <a:pt x="28474" y="19451"/>
                  </a:cubicBezTo>
                  <a:cubicBezTo>
                    <a:pt x="28570" y="19486"/>
                    <a:pt x="28609" y="19560"/>
                    <a:pt x="28614" y="19659"/>
                  </a:cubicBezTo>
                  <a:cubicBezTo>
                    <a:pt x="28629" y="19867"/>
                    <a:pt x="28600" y="20086"/>
                    <a:pt x="28581" y="20294"/>
                  </a:cubicBezTo>
                  <a:cubicBezTo>
                    <a:pt x="28571" y="20404"/>
                    <a:pt x="28560" y="20516"/>
                    <a:pt x="28549" y="20624"/>
                  </a:cubicBezTo>
                  <a:cubicBezTo>
                    <a:pt x="28543" y="20698"/>
                    <a:pt x="28517" y="20789"/>
                    <a:pt x="28543" y="20862"/>
                  </a:cubicBezTo>
                  <a:cubicBezTo>
                    <a:pt x="28407" y="20955"/>
                    <a:pt x="28272" y="21048"/>
                    <a:pt x="28136" y="21142"/>
                  </a:cubicBezTo>
                  <a:cubicBezTo>
                    <a:pt x="28140" y="21095"/>
                    <a:pt x="28140" y="21048"/>
                    <a:pt x="28142" y="21009"/>
                  </a:cubicBezTo>
                  <a:cubicBezTo>
                    <a:pt x="28146" y="20897"/>
                    <a:pt x="28148" y="20785"/>
                    <a:pt x="28152" y="20672"/>
                  </a:cubicBezTo>
                  <a:cubicBezTo>
                    <a:pt x="28158" y="20445"/>
                    <a:pt x="28186" y="20208"/>
                    <a:pt x="28148" y="19984"/>
                  </a:cubicBezTo>
                  <a:cubicBezTo>
                    <a:pt x="28096" y="19685"/>
                    <a:pt x="27893" y="19467"/>
                    <a:pt x="27657" y="19299"/>
                  </a:cubicBezTo>
                  <a:close/>
                  <a:moveTo>
                    <a:pt x="25979" y="20071"/>
                  </a:moveTo>
                  <a:lnTo>
                    <a:pt x="25979" y="20071"/>
                  </a:lnTo>
                  <a:cubicBezTo>
                    <a:pt x="26260" y="20294"/>
                    <a:pt x="26624" y="20409"/>
                    <a:pt x="26980" y="20418"/>
                  </a:cubicBezTo>
                  <a:cubicBezTo>
                    <a:pt x="26994" y="20419"/>
                    <a:pt x="27008" y="20419"/>
                    <a:pt x="27022" y="20419"/>
                  </a:cubicBezTo>
                  <a:cubicBezTo>
                    <a:pt x="27219" y="20419"/>
                    <a:pt x="27419" y="20384"/>
                    <a:pt x="27605" y="20320"/>
                  </a:cubicBezTo>
                  <a:cubicBezTo>
                    <a:pt x="27702" y="20287"/>
                    <a:pt x="27799" y="20245"/>
                    <a:pt x="27890" y="20195"/>
                  </a:cubicBezTo>
                  <a:cubicBezTo>
                    <a:pt x="27916" y="20181"/>
                    <a:pt x="27942" y="20167"/>
                    <a:pt x="27968" y="20152"/>
                  </a:cubicBezTo>
                  <a:lnTo>
                    <a:pt x="27968" y="20152"/>
                  </a:lnTo>
                  <a:cubicBezTo>
                    <a:pt x="27976" y="20344"/>
                    <a:pt x="27957" y="20540"/>
                    <a:pt x="27951" y="20733"/>
                  </a:cubicBezTo>
                  <a:cubicBezTo>
                    <a:pt x="27947" y="20839"/>
                    <a:pt x="27940" y="20944"/>
                    <a:pt x="27940" y="21049"/>
                  </a:cubicBezTo>
                  <a:cubicBezTo>
                    <a:pt x="27940" y="21118"/>
                    <a:pt x="27930" y="21198"/>
                    <a:pt x="27967" y="21257"/>
                  </a:cubicBezTo>
                  <a:cubicBezTo>
                    <a:pt x="27790" y="21377"/>
                    <a:pt x="27613" y="21497"/>
                    <a:pt x="27434" y="21617"/>
                  </a:cubicBezTo>
                  <a:cubicBezTo>
                    <a:pt x="26982" y="21201"/>
                    <a:pt x="26527" y="20792"/>
                    <a:pt x="26067" y="20384"/>
                  </a:cubicBezTo>
                  <a:cubicBezTo>
                    <a:pt x="26075" y="20368"/>
                    <a:pt x="26077" y="20349"/>
                    <a:pt x="26072" y="20332"/>
                  </a:cubicBezTo>
                  <a:cubicBezTo>
                    <a:pt x="26048" y="20242"/>
                    <a:pt x="26001" y="20160"/>
                    <a:pt x="25979" y="20071"/>
                  </a:cubicBezTo>
                  <a:close/>
                  <a:moveTo>
                    <a:pt x="15903" y="11389"/>
                  </a:moveTo>
                  <a:cubicBezTo>
                    <a:pt x="16576" y="12136"/>
                    <a:pt x="17301" y="12839"/>
                    <a:pt x="18029" y="13533"/>
                  </a:cubicBezTo>
                  <a:cubicBezTo>
                    <a:pt x="18748" y="14218"/>
                    <a:pt x="19480" y="14890"/>
                    <a:pt x="20221" y="15554"/>
                  </a:cubicBezTo>
                  <a:cubicBezTo>
                    <a:pt x="21714" y="16890"/>
                    <a:pt x="23238" y="18189"/>
                    <a:pt x="24744" y="19512"/>
                  </a:cubicBezTo>
                  <a:cubicBezTo>
                    <a:pt x="25583" y="20248"/>
                    <a:pt x="26419" y="20990"/>
                    <a:pt x="27242" y="21746"/>
                  </a:cubicBezTo>
                  <a:cubicBezTo>
                    <a:pt x="27150" y="21806"/>
                    <a:pt x="27061" y="21868"/>
                    <a:pt x="26971" y="21929"/>
                  </a:cubicBezTo>
                  <a:cubicBezTo>
                    <a:pt x="26935" y="21954"/>
                    <a:pt x="26898" y="21979"/>
                    <a:pt x="26862" y="22005"/>
                  </a:cubicBezTo>
                  <a:cubicBezTo>
                    <a:pt x="26861" y="21980"/>
                    <a:pt x="26850" y="21958"/>
                    <a:pt x="26827" y="21936"/>
                  </a:cubicBezTo>
                  <a:cubicBezTo>
                    <a:pt x="25393" y="20530"/>
                    <a:pt x="23887" y="19204"/>
                    <a:pt x="22377" y="17881"/>
                  </a:cubicBezTo>
                  <a:cubicBezTo>
                    <a:pt x="20867" y="16560"/>
                    <a:pt x="19344" y="15249"/>
                    <a:pt x="17896" y="13862"/>
                  </a:cubicBezTo>
                  <a:cubicBezTo>
                    <a:pt x="17115" y="13115"/>
                    <a:pt x="16368" y="12337"/>
                    <a:pt x="15621" y="11554"/>
                  </a:cubicBezTo>
                  <a:cubicBezTo>
                    <a:pt x="15715" y="11498"/>
                    <a:pt x="15809" y="11445"/>
                    <a:pt x="15903" y="11389"/>
                  </a:cubicBezTo>
                  <a:close/>
                  <a:moveTo>
                    <a:pt x="15447" y="19958"/>
                  </a:moveTo>
                  <a:cubicBezTo>
                    <a:pt x="15465" y="19958"/>
                    <a:pt x="15483" y="19960"/>
                    <a:pt x="15499" y="19964"/>
                  </a:cubicBezTo>
                  <a:cubicBezTo>
                    <a:pt x="15615" y="19992"/>
                    <a:pt x="15708" y="20091"/>
                    <a:pt x="15791" y="20172"/>
                  </a:cubicBezTo>
                  <a:cubicBezTo>
                    <a:pt x="15808" y="20189"/>
                    <a:pt x="15832" y="20199"/>
                    <a:pt x="15856" y="20199"/>
                  </a:cubicBezTo>
                  <a:cubicBezTo>
                    <a:pt x="15872" y="20199"/>
                    <a:pt x="15887" y="20195"/>
                    <a:pt x="15900" y="20186"/>
                  </a:cubicBezTo>
                  <a:cubicBezTo>
                    <a:pt x="15901" y="20185"/>
                    <a:pt x="15902" y="20185"/>
                    <a:pt x="15903" y="20185"/>
                  </a:cubicBezTo>
                  <a:cubicBezTo>
                    <a:pt x="15933" y="20185"/>
                    <a:pt x="16041" y="20384"/>
                    <a:pt x="16052" y="20408"/>
                  </a:cubicBezTo>
                  <a:cubicBezTo>
                    <a:pt x="16087" y="20475"/>
                    <a:pt x="16109" y="20548"/>
                    <a:pt x="16134" y="20620"/>
                  </a:cubicBezTo>
                  <a:cubicBezTo>
                    <a:pt x="16135" y="20626"/>
                    <a:pt x="16137" y="20633"/>
                    <a:pt x="16135" y="20638"/>
                  </a:cubicBezTo>
                  <a:cubicBezTo>
                    <a:pt x="16134" y="20644"/>
                    <a:pt x="16126" y="20648"/>
                    <a:pt x="16121" y="20651"/>
                  </a:cubicBezTo>
                  <a:cubicBezTo>
                    <a:pt x="16025" y="20710"/>
                    <a:pt x="15936" y="20767"/>
                    <a:pt x="15866" y="20858"/>
                  </a:cubicBezTo>
                  <a:cubicBezTo>
                    <a:pt x="15724" y="21047"/>
                    <a:pt x="15672" y="21289"/>
                    <a:pt x="15731" y="21516"/>
                  </a:cubicBezTo>
                  <a:lnTo>
                    <a:pt x="15731" y="21516"/>
                  </a:lnTo>
                  <a:cubicBezTo>
                    <a:pt x="15731" y="21516"/>
                    <a:pt x="15730" y="21516"/>
                    <a:pt x="15730" y="21516"/>
                  </a:cubicBezTo>
                  <a:cubicBezTo>
                    <a:pt x="15719" y="21516"/>
                    <a:pt x="15532" y="21699"/>
                    <a:pt x="15516" y="21722"/>
                  </a:cubicBezTo>
                  <a:cubicBezTo>
                    <a:pt x="15462" y="21809"/>
                    <a:pt x="15429" y="21908"/>
                    <a:pt x="15420" y="22011"/>
                  </a:cubicBezTo>
                  <a:cubicBezTo>
                    <a:pt x="15411" y="22112"/>
                    <a:pt x="15427" y="22216"/>
                    <a:pt x="15467" y="22310"/>
                  </a:cubicBezTo>
                  <a:cubicBezTo>
                    <a:pt x="15494" y="22377"/>
                    <a:pt x="15592" y="22455"/>
                    <a:pt x="15547" y="22534"/>
                  </a:cubicBezTo>
                  <a:cubicBezTo>
                    <a:pt x="15532" y="22563"/>
                    <a:pt x="15506" y="22581"/>
                    <a:pt x="15480" y="22599"/>
                  </a:cubicBezTo>
                  <a:cubicBezTo>
                    <a:pt x="15442" y="22623"/>
                    <a:pt x="15371" y="22666"/>
                    <a:pt x="15315" y="22666"/>
                  </a:cubicBezTo>
                  <a:cubicBezTo>
                    <a:pt x="15286" y="22666"/>
                    <a:pt x="15261" y="22656"/>
                    <a:pt x="15245" y="22626"/>
                  </a:cubicBezTo>
                  <a:cubicBezTo>
                    <a:pt x="15230" y="22596"/>
                    <a:pt x="15199" y="22581"/>
                    <a:pt x="15167" y="22581"/>
                  </a:cubicBezTo>
                  <a:cubicBezTo>
                    <a:pt x="15151" y="22581"/>
                    <a:pt x="15134" y="22585"/>
                    <a:pt x="15119" y="22594"/>
                  </a:cubicBezTo>
                  <a:cubicBezTo>
                    <a:pt x="15053" y="22630"/>
                    <a:pt x="14947" y="22674"/>
                    <a:pt x="14857" y="22674"/>
                  </a:cubicBezTo>
                  <a:cubicBezTo>
                    <a:pt x="14779" y="22674"/>
                    <a:pt x="14714" y="22641"/>
                    <a:pt x="14697" y="22543"/>
                  </a:cubicBezTo>
                  <a:cubicBezTo>
                    <a:pt x="14684" y="22475"/>
                    <a:pt x="14693" y="22413"/>
                    <a:pt x="14644" y="22357"/>
                  </a:cubicBezTo>
                  <a:cubicBezTo>
                    <a:pt x="14611" y="22320"/>
                    <a:pt x="14564" y="22299"/>
                    <a:pt x="14516" y="22284"/>
                  </a:cubicBezTo>
                  <a:cubicBezTo>
                    <a:pt x="14381" y="22246"/>
                    <a:pt x="14264" y="22229"/>
                    <a:pt x="14208" y="22078"/>
                  </a:cubicBezTo>
                  <a:cubicBezTo>
                    <a:pt x="14163" y="21958"/>
                    <a:pt x="14243" y="21826"/>
                    <a:pt x="14121" y="21738"/>
                  </a:cubicBezTo>
                  <a:cubicBezTo>
                    <a:pt x="14074" y="21703"/>
                    <a:pt x="14014" y="21694"/>
                    <a:pt x="13969" y="21653"/>
                  </a:cubicBezTo>
                  <a:cubicBezTo>
                    <a:pt x="13910" y="21604"/>
                    <a:pt x="13874" y="21529"/>
                    <a:pt x="13879" y="21451"/>
                  </a:cubicBezTo>
                  <a:cubicBezTo>
                    <a:pt x="13882" y="21384"/>
                    <a:pt x="13921" y="21318"/>
                    <a:pt x="13974" y="21276"/>
                  </a:cubicBezTo>
                  <a:cubicBezTo>
                    <a:pt x="14021" y="21240"/>
                    <a:pt x="14080" y="21232"/>
                    <a:pt x="14131" y="21199"/>
                  </a:cubicBezTo>
                  <a:cubicBezTo>
                    <a:pt x="14256" y="21121"/>
                    <a:pt x="14184" y="21007"/>
                    <a:pt x="14205" y="20891"/>
                  </a:cubicBezTo>
                  <a:cubicBezTo>
                    <a:pt x="14233" y="20741"/>
                    <a:pt x="14372" y="20662"/>
                    <a:pt x="14512" y="20659"/>
                  </a:cubicBezTo>
                  <a:cubicBezTo>
                    <a:pt x="14577" y="20658"/>
                    <a:pt x="14616" y="20600"/>
                    <a:pt x="14603" y="20539"/>
                  </a:cubicBezTo>
                  <a:cubicBezTo>
                    <a:pt x="14574" y="20412"/>
                    <a:pt x="14651" y="20271"/>
                    <a:pt x="14760" y="20207"/>
                  </a:cubicBezTo>
                  <a:cubicBezTo>
                    <a:pt x="14814" y="20175"/>
                    <a:pt x="14870" y="20162"/>
                    <a:pt x="14928" y="20162"/>
                  </a:cubicBezTo>
                  <a:cubicBezTo>
                    <a:pt x="14993" y="20162"/>
                    <a:pt x="15058" y="20179"/>
                    <a:pt x="15120" y="20207"/>
                  </a:cubicBezTo>
                  <a:cubicBezTo>
                    <a:pt x="15134" y="20213"/>
                    <a:pt x="15150" y="20216"/>
                    <a:pt x="15165" y="20216"/>
                  </a:cubicBezTo>
                  <a:cubicBezTo>
                    <a:pt x="15213" y="20216"/>
                    <a:pt x="15261" y="20186"/>
                    <a:pt x="15257" y="20129"/>
                  </a:cubicBezTo>
                  <a:cubicBezTo>
                    <a:pt x="15248" y="20021"/>
                    <a:pt x="15349" y="19958"/>
                    <a:pt x="15447" y="19958"/>
                  </a:cubicBezTo>
                  <a:close/>
                  <a:moveTo>
                    <a:pt x="15526" y="11681"/>
                  </a:moveTo>
                  <a:cubicBezTo>
                    <a:pt x="16149" y="12399"/>
                    <a:pt x="16824" y="13076"/>
                    <a:pt x="17504" y="13739"/>
                  </a:cubicBezTo>
                  <a:cubicBezTo>
                    <a:pt x="18220" y="14439"/>
                    <a:pt x="18956" y="15122"/>
                    <a:pt x="19697" y="15796"/>
                  </a:cubicBezTo>
                  <a:cubicBezTo>
                    <a:pt x="21182" y="17147"/>
                    <a:pt x="22708" y="18450"/>
                    <a:pt x="24202" y="19792"/>
                  </a:cubicBezTo>
                  <a:cubicBezTo>
                    <a:pt x="25038" y="20544"/>
                    <a:pt x="25864" y="21309"/>
                    <a:pt x="26668" y="22097"/>
                  </a:cubicBezTo>
                  <a:cubicBezTo>
                    <a:pt x="26676" y="22106"/>
                    <a:pt x="26686" y="22113"/>
                    <a:pt x="26696" y="22118"/>
                  </a:cubicBezTo>
                  <a:cubicBezTo>
                    <a:pt x="26025" y="22583"/>
                    <a:pt x="25366" y="23081"/>
                    <a:pt x="24692" y="23558"/>
                  </a:cubicBezTo>
                  <a:cubicBezTo>
                    <a:pt x="24686" y="23471"/>
                    <a:pt x="24658" y="23387"/>
                    <a:pt x="24612" y="23312"/>
                  </a:cubicBezTo>
                  <a:cubicBezTo>
                    <a:pt x="24805" y="23179"/>
                    <a:pt x="24807" y="22891"/>
                    <a:pt x="24644" y="22726"/>
                  </a:cubicBezTo>
                  <a:cubicBezTo>
                    <a:pt x="24857" y="22496"/>
                    <a:pt x="24790" y="22090"/>
                    <a:pt x="24509" y="21946"/>
                  </a:cubicBezTo>
                  <a:cubicBezTo>
                    <a:pt x="24623" y="21705"/>
                    <a:pt x="24489" y="21413"/>
                    <a:pt x="24232" y="21332"/>
                  </a:cubicBezTo>
                  <a:cubicBezTo>
                    <a:pt x="24328" y="21013"/>
                    <a:pt x="24097" y="20685"/>
                    <a:pt x="23773" y="20633"/>
                  </a:cubicBezTo>
                  <a:cubicBezTo>
                    <a:pt x="23800" y="20490"/>
                    <a:pt x="23759" y="20337"/>
                    <a:pt x="23661" y="20221"/>
                  </a:cubicBezTo>
                  <a:cubicBezTo>
                    <a:pt x="23555" y="20095"/>
                    <a:pt x="23389" y="20035"/>
                    <a:pt x="23227" y="20025"/>
                  </a:cubicBezTo>
                  <a:cubicBezTo>
                    <a:pt x="23257" y="19878"/>
                    <a:pt x="23208" y="19721"/>
                    <a:pt x="23083" y="19624"/>
                  </a:cubicBezTo>
                  <a:cubicBezTo>
                    <a:pt x="23012" y="19568"/>
                    <a:pt x="22923" y="19534"/>
                    <a:pt x="22833" y="19534"/>
                  </a:cubicBezTo>
                  <a:cubicBezTo>
                    <a:pt x="22829" y="19534"/>
                    <a:pt x="22825" y="19534"/>
                    <a:pt x="22821" y="19534"/>
                  </a:cubicBezTo>
                  <a:cubicBezTo>
                    <a:pt x="22791" y="19535"/>
                    <a:pt x="22736" y="19551"/>
                    <a:pt x="22699" y="19551"/>
                  </a:cubicBezTo>
                  <a:cubicBezTo>
                    <a:pt x="22688" y="19551"/>
                    <a:pt x="22678" y="19550"/>
                    <a:pt x="22671" y="19545"/>
                  </a:cubicBezTo>
                  <a:cubicBezTo>
                    <a:pt x="22648" y="19533"/>
                    <a:pt x="22624" y="19451"/>
                    <a:pt x="22606" y="19425"/>
                  </a:cubicBezTo>
                  <a:cubicBezTo>
                    <a:pt x="22482" y="19241"/>
                    <a:pt x="22262" y="19138"/>
                    <a:pt x="22043" y="19138"/>
                  </a:cubicBezTo>
                  <a:cubicBezTo>
                    <a:pt x="21952" y="19138"/>
                    <a:pt x="21860" y="19157"/>
                    <a:pt x="21776" y="19194"/>
                  </a:cubicBezTo>
                  <a:cubicBezTo>
                    <a:pt x="21737" y="19114"/>
                    <a:pt x="21676" y="19047"/>
                    <a:pt x="21604" y="18995"/>
                  </a:cubicBezTo>
                  <a:cubicBezTo>
                    <a:pt x="21638" y="18913"/>
                    <a:pt x="21651" y="18825"/>
                    <a:pt x="21619" y="18737"/>
                  </a:cubicBezTo>
                  <a:cubicBezTo>
                    <a:pt x="21597" y="18677"/>
                    <a:pt x="21552" y="18627"/>
                    <a:pt x="21498" y="18598"/>
                  </a:cubicBezTo>
                  <a:cubicBezTo>
                    <a:pt x="21523" y="18457"/>
                    <a:pt x="21458" y="18309"/>
                    <a:pt x="21337" y="18233"/>
                  </a:cubicBezTo>
                  <a:cubicBezTo>
                    <a:pt x="21381" y="18112"/>
                    <a:pt x="21390" y="17976"/>
                    <a:pt x="21308" y="17868"/>
                  </a:cubicBezTo>
                  <a:cubicBezTo>
                    <a:pt x="21251" y="17793"/>
                    <a:pt x="21165" y="17752"/>
                    <a:pt x="21077" y="17752"/>
                  </a:cubicBezTo>
                  <a:cubicBezTo>
                    <a:pt x="21073" y="17752"/>
                    <a:pt x="21070" y="17752"/>
                    <a:pt x="21067" y="17752"/>
                  </a:cubicBezTo>
                  <a:cubicBezTo>
                    <a:pt x="21052" y="17617"/>
                    <a:pt x="21006" y="17482"/>
                    <a:pt x="20885" y="17410"/>
                  </a:cubicBezTo>
                  <a:cubicBezTo>
                    <a:pt x="20835" y="17381"/>
                    <a:pt x="20780" y="17367"/>
                    <a:pt x="20725" y="17367"/>
                  </a:cubicBezTo>
                  <a:cubicBezTo>
                    <a:pt x="20678" y="17367"/>
                    <a:pt x="20632" y="17377"/>
                    <a:pt x="20591" y="17399"/>
                  </a:cubicBezTo>
                  <a:cubicBezTo>
                    <a:pt x="20513" y="17282"/>
                    <a:pt x="20383" y="17206"/>
                    <a:pt x="20237" y="17199"/>
                  </a:cubicBezTo>
                  <a:cubicBezTo>
                    <a:pt x="20228" y="17199"/>
                    <a:pt x="20219" y="17198"/>
                    <a:pt x="20211" y="17198"/>
                  </a:cubicBezTo>
                  <a:cubicBezTo>
                    <a:pt x="20059" y="17198"/>
                    <a:pt x="19940" y="17275"/>
                    <a:pt x="19843" y="17381"/>
                  </a:cubicBezTo>
                  <a:cubicBezTo>
                    <a:pt x="19772" y="17312"/>
                    <a:pt x="19679" y="17282"/>
                    <a:pt x="19586" y="17282"/>
                  </a:cubicBezTo>
                  <a:cubicBezTo>
                    <a:pt x="19581" y="17282"/>
                    <a:pt x="19576" y="17282"/>
                    <a:pt x="19572" y="17282"/>
                  </a:cubicBezTo>
                  <a:cubicBezTo>
                    <a:pt x="19548" y="17164"/>
                    <a:pt x="19473" y="17054"/>
                    <a:pt x="19369" y="16988"/>
                  </a:cubicBezTo>
                  <a:cubicBezTo>
                    <a:pt x="19430" y="16898"/>
                    <a:pt x="19448" y="16785"/>
                    <a:pt x="19404" y="16677"/>
                  </a:cubicBezTo>
                  <a:cubicBezTo>
                    <a:pt x="19359" y="16570"/>
                    <a:pt x="19258" y="16497"/>
                    <a:pt x="19146" y="16471"/>
                  </a:cubicBezTo>
                  <a:cubicBezTo>
                    <a:pt x="19170" y="16335"/>
                    <a:pt x="19129" y="16186"/>
                    <a:pt x="19041" y="16081"/>
                  </a:cubicBezTo>
                  <a:cubicBezTo>
                    <a:pt x="18961" y="15983"/>
                    <a:pt x="18853" y="15925"/>
                    <a:pt x="18734" y="15908"/>
                  </a:cubicBezTo>
                  <a:cubicBezTo>
                    <a:pt x="18759" y="15781"/>
                    <a:pt x="18724" y="15645"/>
                    <a:pt x="18635" y="15544"/>
                  </a:cubicBezTo>
                  <a:cubicBezTo>
                    <a:pt x="18526" y="15419"/>
                    <a:pt x="18342" y="15361"/>
                    <a:pt x="18171" y="15361"/>
                  </a:cubicBezTo>
                  <a:cubicBezTo>
                    <a:pt x="18156" y="15228"/>
                    <a:pt x="18086" y="15108"/>
                    <a:pt x="17968" y="15033"/>
                  </a:cubicBezTo>
                  <a:cubicBezTo>
                    <a:pt x="17896" y="14988"/>
                    <a:pt x="17815" y="14969"/>
                    <a:pt x="17733" y="14969"/>
                  </a:cubicBezTo>
                  <a:cubicBezTo>
                    <a:pt x="17684" y="14969"/>
                    <a:pt x="17635" y="14976"/>
                    <a:pt x="17588" y="14988"/>
                  </a:cubicBezTo>
                  <a:cubicBezTo>
                    <a:pt x="17536" y="14820"/>
                    <a:pt x="17361" y="14691"/>
                    <a:pt x="17187" y="14684"/>
                  </a:cubicBezTo>
                  <a:cubicBezTo>
                    <a:pt x="17181" y="14684"/>
                    <a:pt x="17175" y="14684"/>
                    <a:pt x="17169" y="14684"/>
                  </a:cubicBezTo>
                  <a:cubicBezTo>
                    <a:pt x="17116" y="14684"/>
                    <a:pt x="17069" y="14696"/>
                    <a:pt x="17017" y="14710"/>
                  </a:cubicBezTo>
                  <a:cubicBezTo>
                    <a:pt x="17001" y="14715"/>
                    <a:pt x="16964" y="14732"/>
                    <a:pt x="16943" y="14732"/>
                  </a:cubicBezTo>
                  <a:cubicBezTo>
                    <a:pt x="16941" y="14732"/>
                    <a:pt x="16939" y="14731"/>
                    <a:pt x="16937" y="14731"/>
                  </a:cubicBezTo>
                  <a:cubicBezTo>
                    <a:pt x="16891" y="14716"/>
                    <a:pt x="16897" y="14682"/>
                    <a:pt x="16885" y="14645"/>
                  </a:cubicBezTo>
                  <a:cubicBezTo>
                    <a:pt x="16860" y="14578"/>
                    <a:pt x="16812" y="14526"/>
                    <a:pt x="16751" y="14492"/>
                  </a:cubicBezTo>
                  <a:cubicBezTo>
                    <a:pt x="16787" y="14384"/>
                    <a:pt x="16756" y="14269"/>
                    <a:pt x="16682" y="14187"/>
                  </a:cubicBezTo>
                  <a:cubicBezTo>
                    <a:pt x="16756" y="14035"/>
                    <a:pt x="16683" y="13852"/>
                    <a:pt x="16535" y="13779"/>
                  </a:cubicBezTo>
                  <a:cubicBezTo>
                    <a:pt x="16590" y="13677"/>
                    <a:pt x="16619" y="13564"/>
                    <a:pt x="16573" y="13451"/>
                  </a:cubicBezTo>
                  <a:cubicBezTo>
                    <a:pt x="16538" y="13367"/>
                    <a:pt x="16463" y="13299"/>
                    <a:pt x="16376" y="13275"/>
                  </a:cubicBezTo>
                  <a:cubicBezTo>
                    <a:pt x="16402" y="13112"/>
                    <a:pt x="16318" y="12941"/>
                    <a:pt x="16152" y="12878"/>
                  </a:cubicBezTo>
                  <a:cubicBezTo>
                    <a:pt x="16108" y="12861"/>
                    <a:pt x="16060" y="12851"/>
                    <a:pt x="16013" y="12851"/>
                  </a:cubicBezTo>
                  <a:cubicBezTo>
                    <a:pt x="16008" y="12851"/>
                    <a:pt x="16004" y="12851"/>
                    <a:pt x="15999" y="12851"/>
                  </a:cubicBezTo>
                  <a:cubicBezTo>
                    <a:pt x="15979" y="12852"/>
                    <a:pt x="15955" y="12853"/>
                    <a:pt x="15934" y="12857"/>
                  </a:cubicBezTo>
                  <a:cubicBezTo>
                    <a:pt x="15932" y="12858"/>
                    <a:pt x="15869" y="12883"/>
                    <a:pt x="15864" y="12883"/>
                  </a:cubicBezTo>
                  <a:cubicBezTo>
                    <a:pt x="15859" y="12882"/>
                    <a:pt x="15812" y="12774"/>
                    <a:pt x="15800" y="12760"/>
                  </a:cubicBezTo>
                  <a:cubicBezTo>
                    <a:pt x="15769" y="12726"/>
                    <a:pt x="15728" y="12697"/>
                    <a:pt x="15682" y="12681"/>
                  </a:cubicBezTo>
                  <a:cubicBezTo>
                    <a:pt x="15662" y="12675"/>
                    <a:pt x="15642" y="12671"/>
                    <a:pt x="15621" y="12669"/>
                  </a:cubicBezTo>
                  <a:cubicBezTo>
                    <a:pt x="15623" y="12598"/>
                    <a:pt x="15611" y="12526"/>
                    <a:pt x="15606" y="12458"/>
                  </a:cubicBezTo>
                  <a:lnTo>
                    <a:pt x="15583" y="12193"/>
                  </a:lnTo>
                  <a:cubicBezTo>
                    <a:pt x="15566" y="12023"/>
                    <a:pt x="15543" y="11852"/>
                    <a:pt x="15526" y="11681"/>
                  </a:cubicBezTo>
                  <a:close/>
                  <a:moveTo>
                    <a:pt x="15099" y="14393"/>
                  </a:moveTo>
                  <a:cubicBezTo>
                    <a:pt x="15105" y="14393"/>
                    <a:pt x="15110" y="14393"/>
                    <a:pt x="15116" y="14393"/>
                  </a:cubicBezTo>
                  <a:cubicBezTo>
                    <a:pt x="15250" y="14399"/>
                    <a:pt x="15339" y="14482"/>
                    <a:pt x="15424" y="14573"/>
                  </a:cubicBezTo>
                  <a:cubicBezTo>
                    <a:pt x="15441" y="14590"/>
                    <a:pt x="15461" y="14597"/>
                    <a:pt x="15481" y="14597"/>
                  </a:cubicBezTo>
                  <a:cubicBezTo>
                    <a:pt x="15510" y="14597"/>
                    <a:pt x="15540" y="14582"/>
                    <a:pt x="15557" y="14556"/>
                  </a:cubicBezTo>
                  <a:cubicBezTo>
                    <a:pt x="15608" y="14476"/>
                    <a:pt x="15693" y="14443"/>
                    <a:pt x="15783" y="14443"/>
                  </a:cubicBezTo>
                  <a:cubicBezTo>
                    <a:pt x="15802" y="14443"/>
                    <a:pt x="15822" y="14445"/>
                    <a:pt x="15841" y="14448"/>
                  </a:cubicBezTo>
                  <a:cubicBezTo>
                    <a:pt x="15954" y="14466"/>
                    <a:pt x="16012" y="14531"/>
                    <a:pt x="16091" y="14603"/>
                  </a:cubicBezTo>
                  <a:cubicBezTo>
                    <a:pt x="16140" y="14646"/>
                    <a:pt x="16189" y="14660"/>
                    <a:pt x="16238" y="14660"/>
                  </a:cubicBezTo>
                  <a:cubicBezTo>
                    <a:pt x="16333" y="14660"/>
                    <a:pt x="16429" y="14608"/>
                    <a:pt x="16529" y="14608"/>
                  </a:cubicBezTo>
                  <a:cubicBezTo>
                    <a:pt x="16559" y="14608"/>
                    <a:pt x="16589" y="14613"/>
                    <a:pt x="16620" y="14626"/>
                  </a:cubicBezTo>
                  <a:cubicBezTo>
                    <a:pt x="16718" y="14665"/>
                    <a:pt x="16697" y="14764"/>
                    <a:pt x="16752" y="14838"/>
                  </a:cubicBezTo>
                  <a:cubicBezTo>
                    <a:pt x="16794" y="14893"/>
                    <a:pt x="16854" y="14914"/>
                    <a:pt x="16917" y="14914"/>
                  </a:cubicBezTo>
                  <a:cubicBezTo>
                    <a:pt x="16936" y="14914"/>
                    <a:pt x="16955" y="14913"/>
                    <a:pt x="16974" y="14909"/>
                  </a:cubicBezTo>
                  <a:cubicBezTo>
                    <a:pt x="17044" y="14896"/>
                    <a:pt x="17103" y="14870"/>
                    <a:pt x="17166" y="14870"/>
                  </a:cubicBezTo>
                  <a:cubicBezTo>
                    <a:pt x="17196" y="14870"/>
                    <a:pt x="17228" y="14876"/>
                    <a:pt x="17263" y="14893"/>
                  </a:cubicBezTo>
                  <a:cubicBezTo>
                    <a:pt x="17362" y="14941"/>
                    <a:pt x="17405" y="15031"/>
                    <a:pt x="17424" y="15134"/>
                  </a:cubicBezTo>
                  <a:cubicBezTo>
                    <a:pt x="17432" y="15178"/>
                    <a:pt x="17468" y="15197"/>
                    <a:pt x="17505" y="15197"/>
                  </a:cubicBezTo>
                  <a:cubicBezTo>
                    <a:pt x="17530" y="15197"/>
                    <a:pt x="17555" y="15188"/>
                    <a:pt x="17574" y="15172"/>
                  </a:cubicBezTo>
                  <a:cubicBezTo>
                    <a:pt x="17615" y="15138"/>
                    <a:pt x="17665" y="15122"/>
                    <a:pt x="17715" y="15122"/>
                  </a:cubicBezTo>
                  <a:cubicBezTo>
                    <a:pt x="17775" y="15122"/>
                    <a:pt x="17835" y="15145"/>
                    <a:pt x="17882" y="15186"/>
                  </a:cubicBezTo>
                  <a:cubicBezTo>
                    <a:pt x="17964" y="15256"/>
                    <a:pt x="17984" y="15360"/>
                    <a:pt x="17978" y="15463"/>
                  </a:cubicBezTo>
                  <a:cubicBezTo>
                    <a:pt x="17974" y="15520"/>
                    <a:pt x="18027" y="15558"/>
                    <a:pt x="18078" y="15558"/>
                  </a:cubicBezTo>
                  <a:cubicBezTo>
                    <a:pt x="18086" y="15558"/>
                    <a:pt x="18093" y="15557"/>
                    <a:pt x="18100" y="15556"/>
                  </a:cubicBezTo>
                  <a:cubicBezTo>
                    <a:pt x="18142" y="15546"/>
                    <a:pt x="18185" y="15540"/>
                    <a:pt x="18227" y="15540"/>
                  </a:cubicBezTo>
                  <a:cubicBezTo>
                    <a:pt x="18319" y="15540"/>
                    <a:pt x="18406" y="15569"/>
                    <a:pt x="18471" y="15649"/>
                  </a:cubicBezTo>
                  <a:cubicBezTo>
                    <a:pt x="18540" y="15737"/>
                    <a:pt x="18557" y="15860"/>
                    <a:pt x="18497" y="15956"/>
                  </a:cubicBezTo>
                  <a:cubicBezTo>
                    <a:pt x="18449" y="16029"/>
                    <a:pt x="18517" y="16106"/>
                    <a:pt x="18593" y="16106"/>
                  </a:cubicBezTo>
                  <a:cubicBezTo>
                    <a:pt x="18600" y="16106"/>
                    <a:pt x="18607" y="16106"/>
                    <a:pt x="18613" y="16105"/>
                  </a:cubicBezTo>
                  <a:cubicBezTo>
                    <a:pt x="18631" y="16102"/>
                    <a:pt x="18649" y="16100"/>
                    <a:pt x="18667" y="16100"/>
                  </a:cubicBezTo>
                  <a:cubicBezTo>
                    <a:pt x="18756" y="16100"/>
                    <a:pt x="18845" y="16137"/>
                    <a:pt x="18900" y="16211"/>
                  </a:cubicBezTo>
                  <a:cubicBezTo>
                    <a:pt x="18974" y="16313"/>
                    <a:pt x="18954" y="16424"/>
                    <a:pt x="18918" y="16537"/>
                  </a:cubicBezTo>
                  <a:cubicBezTo>
                    <a:pt x="18898" y="16598"/>
                    <a:pt x="18951" y="16664"/>
                    <a:pt x="19012" y="16664"/>
                  </a:cubicBezTo>
                  <a:cubicBezTo>
                    <a:pt x="19021" y="16664"/>
                    <a:pt x="19031" y="16662"/>
                    <a:pt x="19040" y="16659"/>
                  </a:cubicBezTo>
                  <a:cubicBezTo>
                    <a:pt x="19061" y="16652"/>
                    <a:pt x="19080" y="16648"/>
                    <a:pt x="19097" y="16648"/>
                  </a:cubicBezTo>
                  <a:cubicBezTo>
                    <a:pt x="19237" y="16648"/>
                    <a:pt x="19288" y="16847"/>
                    <a:pt x="19165" y="16941"/>
                  </a:cubicBezTo>
                  <a:cubicBezTo>
                    <a:pt x="19092" y="16997"/>
                    <a:pt x="19115" y="17103"/>
                    <a:pt x="19210" y="17112"/>
                  </a:cubicBezTo>
                  <a:cubicBezTo>
                    <a:pt x="19333" y="17122"/>
                    <a:pt x="19397" y="17216"/>
                    <a:pt x="19398" y="17326"/>
                  </a:cubicBezTo>
                  <a:cubicBezTo>
                    <a:pt x="19293" y="17376"/>
                    <a:pt x="19208" y="17467"/>
                    <a:pt x="19179" y="17586"/>
                  </a:cubicBezTo>
                  <a:cubicBezTo>
                    <a:pt x="19171" y="17586"/>
                    <a:pt x="19163" y="17586"/>
                    <a:pt x="19156" y="17586"/>
                  </a:cubicBezTo>
                  <a:cubicBezTo>
                    <a:pt x="19056" y="17586"/>
                    <a:pt x="18955" y="17634"/>
                    <a:pt x="18885" y="17711"/>
                  </a:cubicBezTo>
                  <a:cubicBezTo>
                    <a:pt x="18772" y="17835"/>
                    <a:pt x="18754" y="18019"/>
                    <a:pt x="18771" y="18183"/>
                  </a:cubicBezTo>
                  <a:cubicBezTo>
                    <a:pt x="18637" y="18264"/>
                    <a:pt x="18570" y="18421"/>
                    <a:pt x="18582" y="18578"/>
                  </a:cubicBezTo>
                  <a:cubicBezTo>
                    <a:pt x="18593" y="18726"/>
                    <a:pt x="18668" y="18851"/>
                    <a:pt x="18768" y="18954"/>
                  </a:cubicBezTo>
                  <a:cubicBezTo>
                    <a:pt x="18735" y="18967"/>
                    <a:pt x="18704" y="18983"/>
                    <a:pt x="18676" y="19004"/>
                  </a:cubicBezTo>
                  <a:cubicBezTo>
                    <a:pt x="18637" y="19029"/>
                    <a:pt x="18604" y="19060"/>
                    <a:pt x="18575" y="19093"/>
                  </a:cubicBezTo>
                  <a:cubicBezTo>
                    <a:pt x="18558" y="19113"/>
                    <a:pt x="18520" y="19198"/>
                    <a:pt x="18497" y="19207"/>
                  </a:cubicBezTo>
                  <a:cubicBezTo>
                    <a:pt x="18495" y="19208"/>
                    <a:pt x="18493" y="19208"/>
                    <a:pt x="18491" y="19208"/>
                  </a:cubicBezTo>
                  <a:cubicBezTo>
                    <a:pt x="18469" y="19208"/>
                    <a:pt x="18414" y="19184"/>
                    <a:pt x="18393" y="19180"/>
                  </a:cubicBezTo>
                  <a:cubicBezTo>
                    <a:pt x="18355" y="19173"/>
                    <a:pt x="18317" y="19169"/>
                    <a:pt x="18278" y="19169"/>
                  </a:cubicBezTo>
                  <a:cubicBezTo>
                    <a:pt x="18268" y="19169"/>
                    <a:pt x="18259" y="19169"/>
                    <a:pt x="18249" y="19169"/>
                  </a:cubicBezTo>
                  <a:cubicBezTo>
                    <a:pt x="18156" y="19174"/>
                    <a:pt x="18068" y="19197"/>
                    <a:pt x="17983" y="19233"/>
                  </a:cubicBezTo>
                  <a:cubicBezTo>
                    <a:pt x="17839" y="19297"/>
                    <a:pt x="17724" y="19401"/>
                    <a:pt x="17650" y="19535"/>
                  </a:cubicBezTo>
                  <a:cubicBezTo>
                    <a:pt x="17595" y="19514"/>
                    <a:pt x="17537" y="19503"/>
                    <a:pt x="17478" y="19503"/>
                  </a:cubicBezTo>
                  <a:cubicBezTo>
                    <a:pt x="17439" y="19503"/>
                    <a:pt x="17400" y="19507"/>
                    <a:pt x="17362" y="19517"/>
                  </a:cubicBezTo>
                  <a:cubicBezTo>
                    <a:pt x="17224" y="19552"/>
                    <a:pt x="17143" y="19650"/>
                    <a:pt x="17069" y="19763"/>
                  </a:cubicBezTo>
                  <a:cubicBezTo>
                    <a:pt x="17025" y="19830"/>
                    <a:pt x="16991" y="19884"/>
                    <a:pt x="16912" y="19908"/>
                  </a:cubicBezTo>
                  <a:cubicBezTo>
                    <a:pt x="16839" y="19929"/>
                    <a:pt x="16763" y="19926"/>
                    <a:pt x="16690" y="19955"/>
                  </a:cubicBezTo>
                  <a:cubicBezTo>
                    <a:pt x="16672" y="19961"/>
                    <a:pt x="16651" y="19970"/>
                    <a:pt x="16635" y="19979"/>
                  </a:cubicBezTo>
                  <a:cubicBezTo>
                    <a:pt x="16617" y="19988"/>
                    <a:pt x="16599" y="19997"/>
                    <a:pt x="16583" y="20009"/>
                  </a:cubicBezTo>
                  <a:lnTo>
                    <a:pt x="16579" y="20012"/>
                  </a:lnTo>
                  <a:cubicBezTo>
                    <a:pt x="16567" y="20019"/>
                    <a:pt x="16552" y="20029"/>
                    <a:pt x="16539" y="20039"/>
                  </a:cubicBezTo>
                  <a:cubicBezTo>
                    <a:pt x="16534" y="20043"/>
                    <a:pt x="16527" y="20046"/>
                    <a:pt x="16523" y="20052"/>
                  </a:cubicBezTo>
                  <a:cubicBezTo>
                    <a:pt x="16512" y="20061"/>
                    <a:pt x="16500" y="20070"/>
                    <a:pt x="16490" y="20082"/>
                  </a:cubicBezTo>
                  <a:cubicBezTo>
                    <a:pt x="16489" y="20082"/>
                    <a:pt x="16487" y="20083"/>
                    <a:pt x="16486" y="20086"/>
                  </a:cubicBezTo>
                  <a:cubicBezTo>
                    <a:pt x="16485" y="20086"/>
                    <a:pt x="16485" y="20087"/>
                    <a:pt x="16485" y="20087"/>
                  </a:cubicBezTo>
                  <a:lnTo>
                    <a:pt x="16466" y="20106"/>
                  </a:lnTo>
                  <a:cubicBezTo>
                    <a:pt x="16456" y="20114"/>
                    <a:pt x="16448" y="20123"/>
                    <a:pt x="16439" y="20135"/>
                  </a:cubicBezTo>
                  <a:cubicBezTo>
                    <a:pt x="16432" y="20143"/>
                    <a:pt x="16423" y="20154"/>
                    <a:pt x="16418" y="20163"/>
                  </a:cubicBezTo>
                  <a:cubicBezTo>
                    <a:pt x="16412" y="20169"/>
                    <a:pt x="16408" y="20178"/>
                    <a:pt x="16402" y="20184"/>
                  </a:cubicBezTo>
                  <a:cubicBezTo>
                    <a:pt x="16393" y="20195"/>
                    <a:pt x="16386" y="20208"/>
                    <a:pt x="16377" y="20220"/>
                  </a:cubicBezTo>
                  <a:cubicBezTo>
                    <a:pt x="16341" y="20280"/>
                    <a:pt x="16315" y="20348"/>
                    <a:pt x="16302" y="20418"/>
                  </a:cubicBezTo>
                  <a:cubicBezTo>
                    <a:pt x="16292" y="20470"/>
                    <a:pt x="16289" y="20514"/>
                    <a:pt x="16270" y="20550"/>
                  </a:cubicBezTo>
                  <a:cubicBezTo>
                    <a:pt x="16263" y="20424"/>
                    <a:pt x="16214" y="20296"/>
                    <a:pt x="16145" y="20192"/>
                  </a:cubicBezTo>
                  <a:cubicBezTo>
                    <a:pt x="16090" y="20109"/>
                    <a:pt x="16005" y="20001"/>
                    <a:pt x="15903" y="20001"/>
                  </a:cubicBezTo>
                  <a:cubicBezTo>
                    <a:pt x="15901" y="20001"/>
                    <a:pt x="15899" y="20001"/>
                    <a:pt x="15896" y="20002"/>
                  </a:cubicBezTo>
                  <a:cubicBezTo>
                    <a:pt x="15851" y="19950"/>
                    <a:pt x="15801" y="19902"/>
                    <a:pt x="15744" y="19863"/>
                  </a:cubicBezTo>
                  <a:cubicBezTo>
                    <a:pt x="15744" y="19863"/>
                    <a:pt x="15742" y="19863"/>
                    <a:pt x="15742" y="19862"/>
                  </a:cubicBezTo>
                  <a:cubicBezTo>
                    <a:pt x="15736" y="19858"/>
                    <a:pt x="15729" y="19853"/>
                    <a:pt x="15720" y="19849"/>
                  </a:cubicBezTo>
                  <a:cubicBezTo>
                    <a:pt x="15716" y="19846"/>
                    <a:pt x="15713" y="19843"/>
                    <a:pt x="15708" y="19842"/>
                  </a:cubicBezTo>
                  <a:cubicBezTo>
                    <a:pt x="15689" y="19832"/>
                    <a:pt x="15672" y="19822"/>
                    <a:pt x="15653" y="19815"/>
                  </a:cubicBezTo>
                  <a:cubicBezTo>
                    <a:pt x="15635" y="19807"/>
                    <a:pt x="15614" y="19800"/>
                    <a:pt x="15594" y="19794"/>
                  </a:cubicBezTo>
                  <a:cubicBezTo>
                    <a:pt x="15584" y="19791"/>
                    <a:pt x="15575" y="19789"/>
                    <a:pt x="15565" y="19788"/>
                  </a:cubicBezTo>
                  <a:cubicBezTo>
                    <a:pt x="15555" y="19786"/>
                    <a:pt x="15544" y="19784"/>
                    <a:pt x="15536" y="19783"/>
                  </a:cubicBezTo>
                  <a:cubicBezTo>
                    <a:pt x="15526" y="19781"/>
                    <a:pt x="15515" y="19780"/>
                    <a:pt x="15506" y="19779"/>
                  </a:cubicBezTo>
                  <a:cubicBezTo>
                    <a:pt x="15495" y="19778"/>
                    <a:pt x="15483" y="19778"/>
                    <a:pt x="15472" y="19778"/>
                  </a:cubicBezTo>
                  <a:cubicBezTo>
                    <a:pt x="15457" y="19778"/>
                    <a:pt x="15441" y="19779"/>
                    <a:pt x="15424" y="19780"/>
                  </a:cubicBezTo>
                  <a:cubicBezTo>
                    <a:pt x="15409" y="19781"/>
                    <a:pt x="15395" y="19784"/>
                    <a:pt x="15381" y="19788"/>
                  </a:cubicBezTo>
                  <a:cubicBezTo>
                    <a:pt x="15365" y="19791"/>
                    <a:pt x="15351" y="19794"/>
                    <a:pt x="15338" y="19801"/>
                  </a:cubicBezTo>
                  <a:cubicBezTo>
                    <a:pt x="15325" y="19805"/>
                    <a:pt x="15313" y="19809"/>
                    <a:pt x="15303" y="19814"/>
                  </a:cubicBezTo>
                  <a:cubicBezTo>
                    <a:pt x="15298" y="19815"/>
                    <a:pt x="15296" y="19816"/>
                    <a:pt x="15292" y="19819"/>
                  </a:cubicBezTo>
                  <a:cubicBezTo>
                    <a:pt x="15283" y="19822"/>
                    <a:pt x="15276" y="19827"/>
                    <a:pt x="15267" y="19832"/>
                  </a:cubicBezTo>
                  <a:cubicBezTo>
                    <a:pt x="15261" y="19835"/>
                    <a:pt x="15253" y="19838"/>
                    <a:pt x="15246" y="19845"/>
                  </a:cubicBezTo>
                  <a:cubicBezTo>
                    <a:pt x="15242" y="19846"/>
                    <a:pt x="15237" y="19851"/>
                    <a:pt x="15234" y="19854"/>
                  </a:cubicBezTo>
                  <a:cubicBezTo>
                    <a:pt x="15227" y="19858"/>
                    <a:pt x="15220" y="19863"/>
                    <a:pt x="15214" y="19869"/>
                  </a:cubicBezTo>
                  <a:cubicBezTo>
                    <a:pt x="15208" y="19874"/>
                    <a:pt x="15201" y="19880"/>
                    <a:pt x="15194" y="19887"/>
                  </a:cubicBezTo>
                  <a:cubicBezTo>
                    <a:pt x="15172" y="19906"/>
                    <a:pt x="15153" y="19930"/>
                    <a:pt x="15138" y="19955"/>
                  </a:cubicBezTo>
                  <a:cubicBezTo>
                    <a:pt x="15130" y="19967"/>
                    <a:pt x="15121" y="19982"/>
                    <a:pt x="15115" y="19997"/>
                  </a:cubicBezTo>
                  <a:lnTo>
                    <a:pt x="15076" y="19986"/>
                  </a:lnTo>
                  <a:cubicBezTo>
                    <a:pt x="15063" y="19982"/>
                    <a:pt x="15049" y="19979"/>
                    <a:pt x="15036" y="19978"/>
                  </a:cubicBezTo>
                  <a:cubicBezTo>
                    <a:pt x="15008" y="19973"/>
                    <a:pt x="14981" y="19971"/>
                    <a:pt x="14954" y="19971"/>
                  </a:cubicBezTo>
                  <a:cubicBezTo>
                    <a:pt x="14938" y="19971"/>
                    <a:pt x="14924" y="19972"/>
                    <a:pt x="14909" y="19973"/>
                  </a:cubicBezTo>
                  <a:cubicBezTo>
                    <a:pt x="14888" y="19976"/>
                    <a:pt x="14866" y="19978"/>
                    <a:pt x="14845" y="19983"/>
                  </a:cubicBezTo>
                  <a:cubicBezTo>
                    <a:pt x="14812" y="19989"/>
                    <a:pt x="14779" y="19998"/>
                    <a:pt x="14747" y="20013"/>
                  </a:cubicBezTo>
                  <a:cubicBezTo>
                    <a:pt x="14737" y="20017"/>
                    <a:pt x="14729" y="20019"/>
                    <a:pt x="14720" y="20025"/>
                  </a:cubicBezTo>
                  <a:cubicBezTo>
                    <a:pt x="14701" y="20034"/>
                    <a:pt x="14682" y="20045"/>
                    <a:pt x="14664" y="20057"/>
                  </a:cubicBezTo>
                  <a:cubicBezTo>
                    <a:pt x="14647" y="20069"/>
                    <a:pt x="14630" y="20082"/>
                    <a:pt x="14615" y="20096"/>
                  </a:cubicBezTo>
                  <a:cubicBezTo>
                    <a:pt x="14600" y="20109"/>
                    <a:pt x="14585" y="20123"/>
                    <a:pt x="14570" y="20139"/>
                  </a:cubicBezTo>
                  <a:cubicBezTo>
                    <a:pt x="14557" y="20155"/>
                    <a:pt x="14544" y="20169"/>
                    <a:pt x="14533" y="20186"/>
                  </a:cubicBezTo>
                  <a:cubicBezTo>
                    <a:pt x="14523" y="20201"/>
                    <a:pt x="14515" y="20215"/>
                    <a:pt x="14506" y="20231"/>
                  </a:cubicBezTo>
                  <a:cubicBezTo>
                    <a:pt x="14502" y="20237"/>
                    <a:pt x="14500" y="20243"/>
                    <a:pt x="14496" y="20248"/>
                  </a:cubicBezTo>
                  <a:cubicBezTo>
                    <a:pt x="14489" y="20262"/>
                    <a:pt x="14482" y="20274"/>
                    <a:pt x="14477" y="20289"/>
                  </a:cubicBezTo>
                  <a:cubicBezTo>
                    <a:pt x="14471" y="20305"/>
                    <a:pt x="14465" y="20319"/>
                    <a:pt x="14461" y="20336"/>
                  </a:cubicBezTo>
                  <a:cubicBezTo>
                    <a:pt x="14458" y="20346"/>
                    <a:pt x="14455" y="20357"/>
                    <a:pt x="14453" y="20367"/>
                  </a:cubicBezTo>
                  <a:cubicBezTo>
                    <a:pt x="14450" y="20373"/>
                    <a:pt x="14449" y="20380"/>
                    <a:pt x="14448" y="20385"/>
                  </a:cubicBezTo>
                  <a:cubicBezTo>
                    <a:pt x="14446" y="20395"/>
                    <a:pt x="14443" y="20404"/>
                    <a:pt x="14442" y="20414"/>
                  </a:cubicBezTo>
                  <a:cubicBezTo>
                    <a:pt x="14438" y="20431"/>
                    <a:pt x="14435" y="20449"/>
                    <a:pt x="14434" y="20466"/>
                  </a:cubicBezTo>
                  <a:cubicBezTo>
                    <a:pt x="14225" y="20484"/>
                    <a:pt x="14045" y="20669"/>
                    <a:pt x="14024" y="20882"/>
                  </a:cubicBezTo>
                  <a:cubicBezTo>
                    <a:pt x="14021" y="20920"/>
                    <a:pt x="14042" y="21022"/>
                    <a:pt x="14032" y="21036"/>
                  </a:cubicBezTo>
                  <a:cubicBezTo>
                    <a:pt x="14022" y="21049"/>
                    <a:pt x="13974" y="21057"/>
                    <a:pt x="13956" y="21065"/>
                  </a:cubicBezTo>
                  <a:cubicBezTo>
                    <a:pt x="13925" y="21080"/>
                    <a:pt x="13897" y="21097"/>
                    <a:pt x="13870" y="21118"/>
                  </a:cubicBezTo>
                  <a:cubicBezTo>
                    <a:pt x="13774" y="21195"/>
                    <a:pt x="13711" y="21312"/>
                    <a:pt x="13706" y="21436"/>
                  </a:cubicBezTo>
                  <a:cubicBezTo>
                    <a:pt x="13700" y="21556"/>
                    <a:pt x="13752" y="21679"/>
                    <a:pt x="13836" y="21765"/>
                  </a:cubicBezTo>
                  <a:cubicBezTo>
                    <a:pt x="13883" y="21811"/>
                    <a:pt x="13935" y="21829"/>
                    <a:pt x="13990" y="21861"/>
                  </a:cubicBezTo>
                  <a:cubicBezTo>
                    <a:pt x="14031" y="21884"/>
                    <a:pt x="14032" y="21881"/>
                    <a:pt x="14031" y="21930"/>
                  </a:cubicBezTo>
                  <a:cubicBezTo>
                    <a:pt x="14029" y="21970"/>
                    <a:pt x="14027" y="22003"/>
                    <a:pt x="14032" y="22041"/>
                  </a:cubicBezTo>
                  <a:cubicBezTo>
                    <a:pt x="14048" y="22158"/>
                    <a:pt x="14111" y="22267"/>
                    <a:pt x="14204" y="22341"/>
                  </a:cubicBezTo>
                  <a:cubicBezTo>
                    <a:pt x="14248" y="22376"/>
                    <a:pt x="14299" y="22402"/>
                    <a:pt x="14354" y="22419"/>
                  </a:cubicBezTo>
                  <a:cubicBezTo>
                    <a:pt x="14427" y="22442"/>
                    <a:pt x="14511" y="22429"/>
                    <a:pt x="14526" y="22518"/>
                  </a:cubicBezTo>
                  <a:cubicBezTo>
                    <a:pt x="14538" y="22596"/>
                    <a:pt x="14541" y="22653"/>
                    <a:pt x="14595" y="22718"/>
                  </a:cubicBezTo>
                  <a:cubicBezTo>
                    <a:pt x="14637" y="22768"/>
                    <a:pt x="14693" y="22803"/>
                    <a:pt x="14753" y="22826"/>
                  </a:cubicBezTo>
                  <a:cubicBezTo>
                    <a:pt x="14798" y="22842"/>
                    <a:pt x="14844" y="22849"/>
                    <a:pt x="14890" y="22849"/>
                  </a:cubicBezTo>
                  <a:cubicBezTo>
                    <a:pt x="14978" y="22849"/>
                    <a:pt x="15065" y="22823"/>
                    <a:pt x="15146" y="22787"/>
                  </a:cubicBezTo>
                  <a:cubicBezTo>
                    <a:pt x="15195" y="22832"/>
                    <a:pt x="15258" y="22855"/>
                    <a:pt x="15321" y="22855"/>
                  </a:cubicBezTo>
                  <a:cubicBezTo>
                    <a:pt x="15341" y="22855"/>
                    <a:pt x="15361" y="22853"/>
                    <a:pt x="15381" y="22848"/>
                  </a:cubicBezTo>
                  <a:lnTo>
                    <a:pt x="15381" y="22848"/>
                  </a:lnTo>
                  <a:cubicBezTo>
                    <a:pt x="15345" y="23034"/>
                    <a:pt x="15398" y="23233"/>
                    <a:pt x="15552" y="23376"/>
                  </a:cubicBezTo>
                  <a:cubicBezTo>
                    <a:pt x="15489" y="23492"/>
                    <a:pt x="15459" y="23622"/>
                    <a:pt x="15459" y="23753"/>
                  </a:cubicBezTo>
                  <a:cubicBezTo>
                    <a:pt x="15449" y="23772"/>
                    <a:pt x="15452" y="23788"/>
                    <a:pt x="15453" y="23807"/>
                  </a:cubicBezTo>
                  <a:cubicBezTo>
                    <a:pt x="15454" y="23823"/>
                    <a:pt x="15454" y="23836"/>
                    <a:pt x="15457" y="23851"/>
                  </a:cubicBezTo>
                  <a:cubicBezTo>
                    <a:pt x="15458" y="23859"/>
                    <a:pt x="15458" y="23866"/>
                    <a:pt x="15460" y="23876"/>
                  </a:cubicBezTo>
                  <a:cubicBezTo>
                    <a:pt x="15462" y="23888"/>
                    <a:pt x="15464" y="23903"/>
                    <a:pt x="15467" y="23916"/>
                  </a:cubicBezTo>
                  <a:cubicBezTo>
                    <a:pt x="15469" y="23930"/>
                    <a:pt x="15472" y="23945"/>
                    <a:pt x="15476" y="23959"/>
                  </a:cubicBezTo>
                  <a:cubicBezTo>
                    <a:pt x="15467" y="23951"/>
                    <a:pt x="15458" y="23943"/>
                    <a:pt x="15449" y="23934"/>
                  </a:cubicBezTo>
                  <a:cubicBezTo>
                    <a:pt x="15327" y="23823"/>
                    <a:pt x="15204" y="23708"/>
                    <a:pt x="15084" y="23595"/>
                  </a:cubicBezTo>
                  <a:cubicBezTo>
                    <a:pt x="14225" y="22773"/>
                    <a:pt x="13396" y="21922"/>
                    <a:pt x="12539" y="21096"/>
                  </a:cubicBezTo>
                  <a:cubicBezTo>
                    <a:pt x="12125" y="20623"/>
                    <a:pt x="11687" y="20169"/>
                    <a:pt x="11251" y="19717"/>
                  </a:cubicBezTo>
                  <a:cubicBezTo>
                    <a:pt x="11162" y="19623"/>
                    <a:pt x="11069" y="19530"/>
                    <a:pt x="10979" y="19436"/>
                  </a:cubicBezTo>
                  <a:cubicBezTo>
                    <a:pt x="10980" y="19418"/>
                    <a:pt x="10975" y="19398"/>
                    <a:pt x="10961" y="19381"/>
                  </a:cubicBezTo>
                  <a:cubicBezTo>
                    <a:pt x="10851" y="19258"/>
                    <a:pt x="10782" y="19103"/>
                    <a:pt x="10771" y="18939"/>
                  </a:cubicBezTo>
                  <a:cubicBezTo>
                    <a:pt x="10764" y="18824"/>
                    <a:pt x="10809" y="18710"/>
                    <a:pt x="10806" y="18596"/>
                  </a:cubicBezTo>
                  <a:lnTo>
                    <a:pt x="10806" y="18590"/>
                  </a:lnTo>
                  <a:cubicBezTo>
                    <a:pt x="10806" y="18584"/>
                    <a:pt x="10805" y="18575"/>
                    <a:pt x="10805" y="18569"/>
                  </a:cubicBezTo>
                  <a:cubicBezTo>
                    <a:pt x="10804" y="18559"/>
                    <a:pt x="10804" y="18550"/>
                    <a:pt x="10800" y="18540"/>
                  </a:cubicBezTo>
                  <a:cubicBezTo>
                    <a:pt x="10798" y="18523"/>
                    <a:pt x="10794" y="18503"/>
                    <a:pt x="10787" y="18485"/>
                  </a:cubicBezTo>
                  <a:cubicBezTo>
                    <a:pt x="10737" y="18352"/>
                    <a:pt x="10545" y="18189"/>
                    <a:pt x="10603" y="18034"/>
                  </a:cubicBezTo>
                  <a:cubicBezTo>
                    <a:pt x="10629" y="17961"/>
                    <a:pt x="10707" y="17944"/>
                    <a:pt x="10762" y="17899"/>
                  </a:cubicBezTo>
                  <a:cubicBezTo>
                    <a:pt x="10811" y="17858"/>
                    <a:pt x="10842" y="17806"/>
                    <a:pt x="10851" y="17743"/>
                  </a:cubicBezTo>
                  <a:cubicBezTo>
                    <a:pt x="10868" y="17605"/>
                    <a:pt x="10785" y="17475"/>
                    <a:pt x="10777" y="17337"/>
                  </a:cubicBezTo>
                  <a:cubicBezTo>
                    <a:pt x="10767" y="17216"/>
                    <a:pt x="10783" y="17081"/>
                    <a:pt x="10856" y="16978"/>
                  </a:cubicBezTo>
                  <a:cubicBezTo>
                    <a:pt x="10938" y="16863"/>
                    <a:pt x="11075" y="16872"/>
                    <a:pt x="11174" y="16786"/>
                  </a:cubicBezTo>
                  <a:cubicBezTo>
                    <a:pt x="11294" y="16681"/>
                    <a:pt x="11216" y="16555"/>
                    <a:pt x="11231" y="16423"/>
                  </a:cubicBezTo>
                  <a:cubicBezTo>
                    <a:pt x="11248" y="16272"/>
                    <a:pt x="11352" y="16158"/>
                    <a:pt x="11497" y="16119"/>
                  </a:cubicBezTo>
                  <a:cubicBezTo>
                    <a:pt x="11627" y="16086"/>
                    <a:pt x="11738" y="16036"/>
                    <a:pt x="11789" y="15904"/>
                  </a:cubicBezTo>
                  <a:cubicBezTo>
                    <a:pt x="11810" y="15850"/>
                    <a:pt x="11818" y="15794"/>
                    <a:pt x="11829" y="15739"/>
                  </a:cubicBezTo>
                  <a:cubicBezTo>
                    <a:pt x="11846" y="15663"/>
                    <a:pt x="11854" y="15630"/>
                    <a:pt x="11939" y="15621"/>
                  </a:cubicBezTo>
                  <a:cubicBezTo>
                    <a:pt x="12057" y="15609"/>
                    <a:pt x="12144" y="15587"/>
                    <a:pt x="12214" y="15483"/>
                  </a:cubicBezTo>
                  <a:cubicBezTo>
                    <a:pt x="12256" y="15419"/>
                    <a:pt x="12279" y="15273"/>
                    <a:pt x="12342" y="15229"/>
                  </a:cubicBezTo>
                  <a:cubicBezTo>
                    <a:pt x="12351" y="15222"/>
                    <a:pt x="12360" y="15220"/>
                    <a:pt x="12368" y="15220"/>
                  </a:cubicBezTo>
                  <a:cubicBezTo>
                    <a:pt x="12392" y="15220"/>
                    <a:pt x="12413" y="15240"/>
                    <a:pt x="12439" y="15254"/>
                  </a:cubicBezTo>
                  <a:cubicBezTo>
                    <a:pt x="12485" y="15279"/>
                    <a:pt x="12530" y="15299"/>
                    <a:pt x="12581" y="15299"/>
                  </a:cubicBezTo>
                  <a:cubicBezTo>
                    <a:pt x="12592" y="15299"/>
                    <a:pt x="12603" y="15298"/>
                    <a:pt x="12615" y="15296"/>
                  </a:cubicBezTo>
                  <a:cubicBezTo>
                    <a:pt x="12764" y="15269"/>
                    <a:pt x="12782" y="15105"/>
                    <a:pt x="12855" y="14998"/>
                  </a:cubicBezTo>
                  <a:cubicBezTo>
                    <a:pt x="12890" y="14948"/>
                    <a:pt x="12946" y="14880"/>
                    <a:pt x="13014" y="14880"/>
                  </a:cubicBezTo>
                  <a:cubicBezTo>
                    <a:pt x="13016" y="14880"/>
                    <a:pt x="13017" y="14880"/>
                    <a:pt x="13019" y="14880"/>
                  </a:cubicBezTo>
                  <a:cubicBezTo>
                    <a:pt x="13092" y="14883"/>
                    <a:pt x="13144" y="14948"/>
                    <a:pt x="13221" y="14948"/>
                  </a:cubicBezTo>
                  <a:cubicBezTo>
                    <a:pt x="13224" y="14948"/>
                    <a:pt x="13228" y="14948"/>
                    <a:pt x="13231" y="14947"/>
                  </a:cubicBezTo>
                  <a:cubicBezTo>
                    <a:pt x="13396" y="14935"/>
                    <a:pt x="13393" y="14760"/>
                    <a:pt x="13486" y="14666"/>
                  </a:cubicBezTo>
                  <a:cubicBezTo>
                    <a:pt x="13536" y="14619"/>
                    <a:pt x="13605" y="14591"/>
                    <a:pt x="13675" y="14591"/>
                  </a:cubicBezTo>
                  <a:cubicBezTo>
                    <a:pt x="13677" y="14591"/>
                    <a:pt x="13680" y="14591"/>
                    <a:pt x="13682" y="14591"/>
                  </a:cubicBezTo>
                  <a:cubicBezTo>
                    <a:pt x="13771" y="14592"/>
                    <a:pt x="13821" y="14645"/>
                    <a:pt x="13897" y="14683"/>
                  </a:cubicBezTo>
                  <a:cubicBezTo>
                    <a:pt x="13931" y="14700"/>
                    <a:pt x="13967" y="14711"/>
                    <a:pt x="14004" y="14711"/>
                  </a:cubicBezTo>
                  <a:cubicBezTo>
                    <a:pt x="14031" y="14711"/>
                    <a:pt x="14057" y="14706"/>
                    <a:pt x="14083" y="14693"/>
                  </a:cubicBezTo>
                  <a:cubicBezTo>
                    <a:pt x="14153" y="14660"/>
                    <a:pt x="14179" y="14582"/>
                    <a:pt x="14224" y="14524"/>
                  </a:cubicBezTo>
                  <a:cubicBezTo>
                    <a:pt x="14278" y="14451"/>
                    <a:pt x="14381" y="14395"/>
                    <a:pt x="14470" y="14395"/>
                  </a:cubicBezTo>
                  <a:cubicBezTo>
                    <a:pt x="14547" y="14395"/>
                    <a:pt x="14614" y="14437"/>
                    <a:pt x="14630" y="14545"/>
                  </a:cubicBezTo>
                  <a:cubicBezTo>
                    <a:pt x="14636" y="14590"/>
                    <a:pt x="14673" y="14610"/>
                    <a:pt x="14711" y="14610"/>
                  </a:cubicBezTo>
                  <a:cubicBezTo>
                    <a:pt x="14745" y="14610"/>
                    <a:pt x="14780" y="14594"/>
                    <a:pt x="14799" y="14566"/>
                  </a:cubicBezTo>
                  <a:cubicBezTo>
                    <a:pt x="14863" y="14466"/>
                    <a:pt x="14976" y="14393"/>
                    <a:pt x="15099" y="14393"/>
                  </a:cubicBezTo>
                  <a:close/>
                  <a:moveTo>
                    <a:pt x="20521" y="18946"/>
                  </a:moveTo>
                  <a:cubicBezTo>
                    <a:pt x="20620" y="18946"/>
                    <a:pt x="20718" y="19016"/>
                    <a:pt x="20745" y="19111"/>
                  </a:cubicBezTo>
                  <a:cubicBezTo>
                    <a:pt x="20759" y="19158"/>
                    <a:pt x="20797" y="19183"/>
                    <a:pt x="20839" y="19183"/>
                  </a:cubicBezTo>
                  <a:cubicBezTo>
                    <a:pt x="20856" y="19183"/>
                    <a:pt x="20874" y="19179"/>
                    <a:pt x="20891" y="19171"/>
                  </a:cubicBezTo>
                  <a:cubicBezTo>
                    <a:pt x="20987" y="19126"/>
                    <a:pt x="21114" y="19094"/>
                    <a:pt x="21237" y="19094"/>
                  </a:cubicBezTo>
                  <a:cubicBezTo>
                    <a:pt x="21418" y="19094"/>
                    <a:pt x="21589" y="19164"/>
                    <a:pt x="21628" y="19367"/>
                  </a:cubicBezTo>
                  <a:cubicBezTo>
                    <a:pt x="21637" y="19411"/>
                    <a:pt x="21684" y="19443"/>
                    <a:pt x="21729" y="19443"/>
                  </a:cubicBezTo>
                  <a:cubicBezTo>
                    <a:pt x="21746" y="19443"/>
                    <a:pt x="21762" y="19438"/>
                    <a:pt x="21776" y="19428"/>
                  </a:cubicBezTo>
                  <a:cubicBezTo>
                    <a:pt x="21857" y="19370"/>
                    <a:pt x="21954" y="19341"/>
                    <a:pt x="22052" y="19341"/>
                  </a:cubicBezTo>
                  <a:cubicBezTo>
                    <a:pt x="22212" y="19341"/>
                    <a:pt x="22371" y="19417"/>
                    <a:pt x="22455" y="19560"/>
                  </a:cubicBezTo>
                  <a:cubicBezTo>
                    <a:pt x="22490" y="19621"/>
                    <a:pt x="22505" y="19689"/>
                    <a:pt x="22570" y="19730"/>
                  </a:cubicBezTo>
                  <a:cubicBezTo>
                    <a:pt x="22602" y="19751"/>
                    <a:pt x="22635" y="19757"/>
                    <a:pt x="22670" y="19757"/>
                  </a:cubicBezTo>
                  <a:cubicBezTo>
                    <a:pt x="22704" y="19757"/>
                    <a:pt x="22739" y="19751"/>
                    <a:pt x="22774" y="19745"/>
                  </a:cubicBezTo>
                  <a:cubicBezTo>
                    <a:pt x="22788" y="19743"/>
                    <a:pt x="22803" y="19742"/>
                    <a:pt x="22816" y="19742"/>
                  </a:cubicBezTo>
                  <a:cubicBezTo>
                    <a:pt x="22991" y="19742"/>
                    <a:pt x="23101" y="19908"/>
                    <a:pt x="22999" y="20077"/>
                  </a:cubicBezTo>
                  <a:cubicBezTo>
                    <a:pt x="22956" y="20148"/>
                    <a:pt x="23018" y="20222"/>
                    <a:pt x="23090" y="20222"/>
                  </a:cubicBezTo>
                  <a:cubicBezTo>
                    <a:pt x="23097" y="20222"/>
                    <a:pt x="23103" y="20221"/>
                    <a:pt x="23109" y="20220"/>
                  </a:cubicBezTo>
                  <a:cubicBezTo>
                    <a:pt x="23140" y="20215"/>
                    <a:pt x="23172" y="20212"/>
                    <a:pt x="23204" y="20212"/>
                  </a:cubicBezTo>
                  <a:cubicBezTo>
                    <a:pt x="23313" y="20212"/>
                    <a:pt x="23421" y="20245"/>
                    <a:pt x="23499" y="20324"/>
                  </a:cubicBezTo>
                  <a:cubicBezTo>
                    <a:pt x="23593" y="20418"/>
                    <a:pt x="23614" y="20564"/>
                    <a:pt x="23544" y="20675"/>
                  </a:cubicBezTo>
                  <a:cubicBezTo>
                    <a:pt x="23506" y="20734"/>
                    <a:pt x="23550" y="20831"/>
                    <a:pt x="23623" y="20831"/>
                  </a:cubicBezTo>
                  <a:cubicBezTo>
                    <a:pt x="23626" y="20831"/>
                    <a:pt x="23630" y="20831"/>
                    <a:pt x="23633" y="20831"/>
                  </a:cubicBezTo>
                  <a:cubicBezTo>
                    <a:pt x="23651" y="20828"/>
                    <a:pt x="23669" y="20827"/>
                    <a:pt x="23686" y="20827"/>
                  </a:cubicBezTo>
                  <a:cubicBezTo>
                    <a:pt x="23967" y="20827"/>
                    <a:pt x="24139" y="21097"/>
                    <a:pt x="23994" y="21361"/>
                  </a:cubicBezTo>
                  <a:cubicBezTo>
                    <a:pt x="23959" y="21423"/>
                    <a:pt x="23999" y="21519"/>
                    <a:pt x="24076" y="21519"/>
                  </a:cubicBezTo>
                  <a:cubicBezTo>
                    <a:pt x="24079" y="21519"/>
                    <a:pt x="24082" y="21519"/>
                    <a:pt x="24085" y="21519"/>
                  </a:cubicBezTo>
                  <a:cubicBezTo>
                    <a:pt x="24093" y="21518"/>
                    <a:pt x="24101" y="21518"/>
                    <a:pt x="24108" y="21518"/>
                  </a:cubicBezTo>
                  <a:cubicBezTo>
                    <a:pt x="24329" y="21518"/>
                    <a:pt x="24423" y="21777"/>
                    <a:pt x="24253" y="21927"/>
                  </a:cubicBezTo>
                  <a:cubicBezTo>
                    <a:pt x="24192" y="21979"/>
                    <a:pt x="24221" y="22102"/>
                    <a:pt x="24302" y="22116"/>
                  </a:cubicBezTo>
                  <a:cubicBezTo>
                    <a:pt x="24588" y="22159"/>
                    <a:pt x="24656" y="22496"/>
                    <a:pt x="24398" y="22635"/>
                  </a:cubicBezTo>
                  <a:cubicBezTo>
                    <a:pt x="24312" y="22680"/>
                    <a:pt x="24332" y="22816"/>
                    <a:pt x="24425" y="22840"/>
                  </a:cubicBezTo>
                  <a:cubicBezTo>
                    <a:pt x="24604" y="22892"/>
                    <a:pt x="24595" y="23117"/>
                    <a:pt x="24419" y="23174"/>
                  </a:cubicBezTo>
                  <a:cubicBezTo>
                    <a:pt x="24354" y="23195"/>
                    <a:pt x="24310" y="23295"/>
                    <a:pt x="24375" y="23346"/>
                  </a:cubicBezTo>
                  <a:cubicBezTo>
                    <a:pt x="24484" y="23432"/>
                    <a:pt x="24525" y="23556"/>
                    <a:pt x="24484" y="23690"/>
                  </a:cubicBezTo>
                  <a:cubicBezTo>
                    <a:pt x="24483" y="23696"/>
                    <a:pt x="24482" y="23701"/>
                    <a:pt x="24482" y="23706"/>
                  </a:cubicBezTo>
                  <a:cubicBezTo>
                    <a:pt x="24390" y="23770"/>
                    <a:pt x="24300" y="23832"/>
                    <a:pt x="24208" y="23895"/>
                  </a:cubicBezTo>
                  <a:cubicBezTo>
                    <a:pt x="24117" y="23958"/>
                    <a:pt x="24025" y="24018"/>
                    <a:pt x="23934" y="24079"/>
                  </a:cubicBezTo>
                  <a:cubicBezTo>
                    <a:pt x="23841" y="24140"/>
                    <a:pt x="23749" y="24200"/>
                    <a:pt x="23656" y="24258"/>
                  </a:cubicBezTo>
                  <a:cubicBezTo>
                    <a:pt x="23578" y="24309"/>
                    <a:pt x="23499" y="24359"/>
                    <a:pt x="23418" y="24407"/>
                  </a:cubicBezTo>
                  <a:cubicBezTo>
                    <a:pt x="23263" y="24502"/>
                    <a:pt x="23105" y="24593"/>
                    <a:pt x="22948" y="24682"/>
                  </a:cubicBezTo>
                  <a:cubicBezTo>
                    <a:pt x="22860" y="24731"/>
                    <a:pt x="22772" y="24778"/>
                    <a:pt x="22685" y="24825"/>
                  </a:cubicBezTo>
                  <a:cubicBezTo>
                    <a:pt x="22628" y="24855"/>
                    <a:pt x="22570" y="24886"/>
                    <a:pt x="22511" y="24914"/>
                  </a:cubicBezTo>
                  <a:cubicBezTo>
                    <a:pt x="22464" y="24939"/>
                    <a:pt x="22416" y="24962"/>
                    <a:pt x="22368" y="24986"/>
                  </a:cubicBezTo>
                  <a:cubicBezTo>
                    <a:pt x="22318" y="25011"/>
                    <a:pt x="22269" y="25034"/>
                    <a:pt x="22219" y="25056"/>
                  </a:cubicBezTo>
                  <a:cubicBezTo>
                    <a:pt x="22190" y="25070"/>
                    <a:pt x="22161" y="25084"/>
                    <a:pt x="22132" y="25096"/>
                  </a:cubicBezTo>
                  <a:lnTo>
                    <a:pt x="22046" y="25136"/>
                  </a:lnTo>
                  <a:cubicBezTo>
                    <a:pt x="22024" y="25146"/>
                    <a:pt x="22002" y="25156"/>
                    <a:pt x="21979" y="25166"/>
                  </a:cubicBezTo>
                  <a:cubicBezTo>
                    <a:pt x="21929" y="25187"/>
                    <a:pt x="21878" y="25209"/>
                    <a:pt x="21827" y="25230"/>
                  </a:cubicBezTo>
                  <a:cubicBezTo>
                    <a:pt x="21734" y="25268"/>
                    <a:pt x="21637" y="25305"/>
                    <a:pt x="21542" y="25339"/>
                  </a:cubicBezTo>
                  <a:cubicBezTo>
                    <a:pt x="21499" y="25355"/>
                    <a:pt x="21456" y="25370"/>
                    <a:pt x="21412" y="25384"/>
                  </a:cubicBezTo>
                  <a:cubicBezTo>
                    <a:pt x="21325" y="25414"/>
                    <a:pt x="21239" y="25443"/>
                    <a:pt x="21151" y="25469"/>
                  </a:cubicBezTo>
                  <a:cubicBezTo>
                    <a:pt x="21108" y="25482"/>
                    <a:pt x="21065" y="25496"/>
                    <a:pt x="21019" y="25508"/>
                  </a:cubicBezTo>
                  <a:cubicBezTo>
                    <a:pt x="20932" y="25533"/>
                    <a:pt x="20842" y="25556"/>
                    <a:pt x="20753" y="25576"/>
                  </a:cubicBezTo>
                  <a:cubicBezTo>
                    <a:pt x="20714" y="25586"/>
                    <a:pt x="20677" y="25595"/>
                    <a:pt x="20638" y="25603"/>
                  </a:cubicBezTo>
                  <a:cubicBezTo>
                    <a:pt x="20628" y="25606"/>
                    <a:pt x="20617" y="25608"/>
                    <a:pt x="20607" y="25610"/>
                  </a:cubicBezTo>
                  <a:cubicBezTo>
                    <a:pt x="20571" y="25616"/>
                    <a:pt x="20536" y="25625"/>
                    <a:pt x="20499" y="25631"/>
                  </a:cubicBezTo>
                  <a:cubicBezTo>
                    <a:pt x="20487" y="25633"/>
                    <a:pt x="20474" y="25636"/>
                    <a:pt x="20463" y="25637"/>
                  </a:cubicBezTo>
                  <a:cubicBezTo>
                    <a:pt x="20424" y="25643"/>
                    <a:pt x="20386" y="25651"/>
                    <a:pt x="20347" y="25658"/>
                  </a:cubicBezTo>
                  <a:cubicBezTo>
                    <a:pt x="20302" y="25666"/>
                    <a:pt x="20258" y="25673"/>
                    <a:pt x="20212" y="25679"/>
                  </a:cubicBezTo>
                  <a:cubicBezTo>
                    <a:pt x="20192" y="25683"/>
                    <a:pt x="20172" y="25685"/>
                    <a:pt x="20154" y="25687"/>
                  </a:cubicBezTo>
                  <a:cubicBezTo>
                    <a:pt x="20122" y="25692"/>
                    <a:pt x="20089" y="25695"/>
                    <a:pt x="20058" y="25699"/>
                  </a:cubicBezTo>
                  <a:cubicBezTo>
                    <a:pt x="20009" y="25706"/>
                    <a:pt x="19959" y="25711"/>
                    <a:pt x="19909" y="25715"/>
                  </a:cubicBezTo>
                  <a:cubicBezTo>
                    <a:pt x="19890" y="25718"/>
                    <a:pt x="19874" y="25719"/>
                    <a:pt x="19855" y="25719"/>
                  </a:cubicBezTo>
                  <a:cubicBezTo>
                    <a:pt x="19823" y="25723"/>
                    <a:pt x="19789" y="25725"/>
                    <a:pt x="19755" y="25726"/>
                  </a:cubicBezTo>
                  <a:cubicBezTo>
                    <a:pt x="19739" y="25729"/>
                    <a:pt x="19725" y="25730"/>
                    <a:pt x="19711" y="25730"/>
                  </a:cubicBezTo>
                  <a:cubicBezTo>
                    <a:pt x="19670" y="25732"/>
                    <a:pt x="19630" y="25734"/>
                    <a:pt x="19589" y="25735"/>
                  </a:cubicBezTo>
                  <a:cubicBezTo>
                    <a:pt x="19521" y="25738"/>
                    <a:pt x="19453" y="25739"/>
                    <a:pt x="19384" y="25739"/>
                  </a:cubicBezTo>
                  <a:cubicBezTo>
                    <a:pt x="18956" y="25739"/>
                    <a:pt x="18527" y="25684"/>
                    <a:pt x="18109" y="25565"/>
                  </a:cubicBezTo>
                  <a:cubicBezTo>
                    <a:pt x="17307" y="25338"/>
                    <a:pt x="16602" y="24895"/>
                    <a:pt x="15959" y="24372"/>
                  </a:cubicBezTo>
                  <a:cubicBezTo>
                    <a:pt x="15957" y="24352"/>
                    <a:pt x="15946" y="24333"/>
                    <a:pt x="15926" y="24319"/>
                  </a:cubicBezTo>
                  <a:cubicBezTo>
                    <a:pt x="15635" y="24116"/>
                    <a:pt x="15533" y="23703"/>
                    <a:pt x="15730" y="23401"/>
                  </a:cubicBezTo>
                  <a:cubicBezTo>
                    <a:pt x="15757" y="23360"/>
                    <a:pt x="15736" y="23308"/>
                    <a:pt x="15699" y="23284"/>
                  </a:cubicBezTo>
                  <a:cubicBezTo>
                    <a:pt x="15670" y="23263"/>
                    <a:pt x="15644" y="23241"/>
                    <a:pt x="15621" y="23216"/>
                  </a:cubicBezTo>
                  <a:cubicBezTo>
                    <a:pt x="15610" y="23203"/>
                    <a:pt x="15599" y="23189"/>
                    <a:pt x="15590" y="23175"/>
                  </a:cubicBezTo>
                  <a:cubicBezTo>
                    <a:pt x="15572" y="23148"/>
                    <a:pt x="15557" y="23118"/>
                    <a:pt x="15545" y="23088"/>
                  </a:cubicBezTo>
                  <a:cubicBezTo>
                    <a:pt x="15516" y="23012"/>
                    <a:pt x="15512" y="22929"/>
                    <a:pt x="15531" y="22852"/>
                  </a:cubicBezTo>
                  <a:cubicBezTo>
                    <a:pt x="15535" y="22839"/>
                    <a:pt x="15537" y="22825"/>
                    <a:pt x="15543" y="22810"/>
                  </a:cubicBezTo>
                  <a:cubicBezTo>
                    <a:pt x="15547" y="22798"/>
                    <a:pt x="15554" y="22784"/>
                    <a:pt x="15561" y="22772"/>
                  </a:cubicBezTo>
                  <a:cubicBezTo>
                    <a:pt x="15567" y="22758"/>
                    <a:pt x="15573" y="22747"/>
                    <a:pt x="15582" y="22735"/>
                  </a:cubicBezTo>
                  <a:cubicBezTo>
                    <a:pt x="15589" y="22723"/>
                    <a:pt x="15597" y="22711"/>
                    <a:pt x="15608" y="22701"/>
                  </a:cubicBezTo>
                  <a:cubicBezTo>
                    <a:pt x="15609" y="22700"/>
                    <a:pt x="15610" y="22697"/>
                    <a:pt x="15611" y="22696"/>
                  </a:cubicBezTo>
                  <a:cubicBezTo>
                    <a:pt x="15619" y="22688"/>
                    <a:pt x="15627" y="22679"/>
                    <a:pt x="15636" y="22672"/>
                  </a:cubicBezTo>
                  <a:cubicBezTo>
                    <a:pt x="15641" y="22667"/>
                    <a:pt x="15646" y="22661"/>
                    <a:pt x="15653" y="22657"/>
                  </a:cubicBezTo>
                  <a:cubicBezTo>
                    <a:pt x="15660" y="22651"/>
                    <a:pt x="15667" y="22646"/>
                    <a:pt x="15675" y="22640"/>
                  </a:cubicBezTo>
                  <a:cubicBezTo>
                    <a:pt x="15683" y="22635"/>
                    <a:pt x="15691" y="22629"/>
                    <a:pt x="15699" y="22625"/>
                  </a:cubicBezTo>
                  <a:cubicBezTo>
                    <a:pt x="15709" y="22620"/>
                    <a:pt x="15718" y="22614"/>
                    <a:pt x="15728" y="22611"/>
                  </a:cubicBezTo>
                  <a:cubicBezTo>
                    <a:pt x="15738" y="22606"/>
                    <a:pt x="15746" y="22601"/>
                    <a:pt x="15757" y="22599"/>
                  </a:cubicBezTo>
                  <a:cubicBezTo>
                    <a:pt x="15835" y="22569"/>
                    <a:pt x="15842" y="22480"/>
                    <a:pt x="15778" y="22431"/>
                  </a:cubicBezTo>
                  <a:cubicBezTo>
                    <a:pt x="15507" y="22225"/>
                    <a:pt x="15557" y="21782"/>
                    <a:pt x="15885" y="21664"/>
                  </a:cubicBezTo>
                  <a:cubicBezTo>
                    <a:pt x="15936" y="21646"/>
                    <a:pt x="15977" y="21594"/>
                    <a:pt x="15958" y="21538"/>
                  </a:cubicBezTo>
                  <a:cubicBezTo>
                    <a:pt x="15885" y="21321"/>
                    <a:pt x="15929" y="21081"/>
                    <a:pt x="16094" y="20918"/>
                  </a:cubicBezTo>
                  <a:cubicBezTo>
                    <a:pt x="16181" y="20835"/>
                    <a:pt x="16297" y="20814"/>
                    <a:pt x="16386" y="20737"/>
                  </a:cubicBezTo>
                  <a:cubicBezTo>
                    <a:pt x="16488" y="20649"/>
                    <a:pt x="16473" y="20530"/>
                    <a:pt x="16511" y="20413"/>
                  </a:cubicBezTo>
                  <a:cubicBezTo>
                    <a:pt x="16546" y="20301"/>
                    <a:pt x="16635" y="20205"/>
                    <a:pt x="16740" y="20154"/>
                  </a:cubicBezTo>
                  <a:cubicBezTo>
                    <a:pt x="16854" y="20097"/>
                    <a:pt x="16986" y="20115"/>
                    <a:pt x="17090" y="20033"/>
                  </a:cubicBezTo>
                  <a:cubicBezTo>
                    <a:pt x="17176" y="19966"/>
                    <a:pt x="17210" y="19866"/>
                    <a:pt x="17275" y="19783"/>
                  </a:cubicBezTo>
                  <a:cubicBezTo>
                    <a:pt x="17325" y="19720"/>
                    <a:pt x="17400" y="19684"/>
                    <a:pt x="17475" y="19684"/>
                  </a:cubicBezTo>
                  <a:cubicBezTo>
                    <a:pt x="17527" y="19684"/>
                    <a:pt x="17580" y="19701"/>
                    <a:pt x="17624" y="19737"/>
                  </a:cubicBezTo>
                  <a:cubicBezTo>
                    <a:pt x="17647" y="19755"/>
                    <a:pt x="17671" y="19764"/>
                    <a:pt x="17693" y="19764"/>
                  </a:cubicBezTo>
                  <a:cubicBezTo>
                    <a:pt x="17732" y="19764"/>
                    <a:pt x="17767" y="19739"/>
                    <a:pt x="17785" y="19695"/>
                  </a:cubicBezTo>
                  <a:cubicBezTo>
                    <a:pt x="17845" y="19555"/>
                    <a:pt x="17973" y="19445"/>
                    <a:pt x="18118" y="19399"/>
                  </a:cubicBezTo>
                  <a:cubicBezTo>
                    <a:pt x="18170" y="19381"/>
                    <a:pt x="18225" y="19372"/>
                    <a:pt x="18280" y="19372"/>
                  </a:cubicBezTo>
                  <a:cubicBezTo>
                    <a:pt x="18304" y="19372"/>
                    <a:pt x="18329" y="19374"/>
                    <a:pt x="18353" y="19378"/>
                  </a:cubicBezTo>
                  <a:cubicBezTo>
                    <a:pt x="18406" y="19388"/>
                    <a:pt x="18455" y="19408"/>
                    <a:pt x="18507" y="19408"/>
                  </a:cubicBezTo>
                  <a:cubicBezTo>
                    <a:pt x="18526" y="19408"/>
                    <a:pt x="18545" y="19406"/>
                    <a:pt x="18565" y="19399"/>
                  </a:cubicBezTo>
                  <a:cubicBezTo>
                    <a:pt x="18635" y="19374"/>
                    <a:pt x="18665" y="19318"/>
                    <a:pt x="18704" y="19261"/>
                  </a:cubicBezTo>
                  <a:cubicBezTo>
                    <a:pt x="18745" y="19202"/>
                    <a:pt x="18796" y="19158"/>
                    <a:pt x="18862" y="19131"/>
                  </a:cubicBezTo>
                  <a:cubicBezTo>
                    <a:pt x="18914" y="19109"/>
                    <a:pt x="18970" y="19097"/>
                    <a:pt x="19025" y="19097"/>
                  </a:cubicBezTo>
                  <a:cubicBezTo>
                    <a:pt x="19112" y="19097"/>
                    <a:pt x="19199" y="19126"/>
                    <a:pt x="19265" y="19186"/>
                  </a:cubicBezTo>
                  <a:cubicBezTo>
                    <a:pt x="19286" y="19205"/>
                    <a:pt x="19313" y="19214"/>
                    <a:pt x="19339" y="19214"/>
                  </a:cubicBezTo>
                  <a:cubicBezTo>
                    <a:pt x="19371" y="19214"/>
                    <a:pt x="19403" y="19199"/>
                    <a:pt x="19421" y="19167"/>
                  </a:cubicBezTo>
                  <a:cubicBezTo>
                    <a:pt x="19487" y="19050"/>
                    <a:pt x="19611" y="18980"/>
                    <a:pt x="19745" y="18980"/>
                  </a:cubicBezTo>
                  <a:cubicBezTo>
                    <a:pt x="19747" y="18980"/>
                    <a:pt x="19749" y="18980"/>
                    <a:pt x="19751" y="18980"/>
                  </a:cubicBezTo>
                  <a:cubicBezTo>
                    <a:pt x="19893" y="18981"/>
                    <a:pt x="19980" y="19098"/>
                    <a:pt x="20114" y="19112"/>
                  </a:cubicBezTo>
                  <a:cubicBezTo>
                    <a:pt x="20124" y="19113"/>
                    <a:pt x="20134" y="19114"/>
                    <a:pt x="20143" y="19114"/>
                  </a:cubicBezTo>
                  <a:cubicBezTo>
                    <a:pt x="20277" y="19114"/>
                    <a:pt x="20336" y="18994"/>
                    <a:pt x="20458" y="18956"/>
                  </a:cubicBezTo>
                  <a:cubicBezTo>
                    <a:pt x="20478" y="18949"/>
                    <a:pt x="20500" y="18946"/>
                    <a:pt x="20521" y="18946"/>
                  </a:cubicBezTo>
                  <a:close/>
                  <a:moveTo>
                    <a:pt x="14170" y="1"/>
                  </a:moveTo>
                  <a:cubicBezTo>
                    <a:pt x="14049" y="1"/>
                    <a:pt x="13927" y="5"/>
                    <a:pt x="13806" y="14"/>
                  </a:cubicBezTo>
                  <a:cubicBezTo>
                    <a:pt x="13781" y="16"/>
                    <a:pt x="13756" y="18"/>
                    <a:pt x="13731" y="19"/>
                  </a:cubicBezTo>
                  <a:cubicBezTo>
                    <a:pt x="12832" y="101"/>
                    <a:pt x="11971" y="398"/>
                    <a:pt x="11146" y="756"/>
                  </a:cubicBezTo>
                  <a:cubicBezTo>
                    <a:pt x="10278" y="1132"/>
                    <a:pt x="9432" y="1563"/>
                    <a:pt x="8591" y="1996"/>
                  </a:cubicBezTo>
                  <a:cubicBezTo>
                    <a:pt x="6855" y="2894"/>
                    <a:pt x="5134" y="3819"/>
                    <a:pt x="3406" y="4732"/>
                  </a:cubicBezTo>
                  <a:cubicBezTo>
                    <a:pt x="2979" y="4959"/>
                    <a:pt x="2554" y="5185"/>
                    <a:pt x="2129" y="5418"/>
                  </a:cubicBezTo>
                  <a:cubicBezTo>
                    <a:pt x="1733" y="5636"/>
                    <a:pt x="1325" y="5849"/>
                    <a:pt x="951" y="6106"/>
                  </a:cubicBezTo>
                  <a:cubicBezTo>
                    <a:pt x="629" y="6327"/>
                    <a:pt x="343" y="6600"/>
                    <a:pt x="187" y="6965"/>
                  </a:cubicBezTo>
                  <a:cubicBezTo>
                    <a:pt x="41" y="7306"/>
                    <a:pt x="1" y="7686"/>
                    <a:pt x="45" y="8053"/>
                  </a:cubicBezTo>
                  <a:cubicBezTo>
                    <a:pt x="165" y="9067"/>
                    <a:pt x="907" y="9788"/>
                    <a:pt x="1591" y="10475"/>
                  </a:cubicBezTo>
                  <a:cubicBezTo>
                    <a:pt x="2483" y="11375"/>
                    <a:pt x="3378" y="12275"/>
                    <a:pt x="4270" y="13175"/>
                  </a:cubicBezTo>
                  <a:cubicBezTo>
                    <a:pt x="4992" y="13902"/>
                    <a:pt x="5723" y="14614"/>
                    <a:pt x="6465" y="15322"/>
                  </a:cubicBezTo>
                  <a:cubicBezTo>
                    <a:pt x="7929" y="16719"/>
                    <a:pt x="9406" y="18107"/>
                    <a:pt x="10819" y="19556"/>
                  </a:cubicBezTo>
                  <a:cubicBezTo>
                    <a:pt x="12090" y="20858"/>
                    <a:pt x="13359" y="22190"/>
                    <a:pt x="14663" y="23473"/>
                  </a:cubicBezTo>
                  <a:cubicBezTo>
                    <a:pt x="15536" y="24332"/>
                    <a:pt x="16478" y="25176"/>
                    <a:pt x="17633" y="25625"/>
                  </a:cubicBezTo>
                  <a:cubicBezTo>
                    <a:pt x="18202" y="25846"/>
                    <a:pt x="18799" y="25944"/>
                    <a:pt x="19397" y="25944"/>
                  </a:cubicBezTo>
                  <a:cubicBezTo>
                    <a:pt x="20116" y="25944"/>
                    <a:pt x="20838" y="25803"/>
                    <a:pt x="21519" y="25565"/>
                  </a:cubicBezTo>
                  <a:cubicBezTo>
                    <a:pt x="22807" y="25116"/>
                    <a:pt x="23942" y="24335"/>
                    <a:pt x="25028" y="23523"/>
                  </a:cubicBezTo>
                  <a:cubicBezTo>
                    <a:pt x="25596" y="23097"/>
                    <a:pt x="26190" y="22701"/>
                    <a:pt x="26774" y="22299"/>
                  </a:cubicBezTo>
                  <a:cubicBezTo>
                    <a:pt x="27270" y="21960"/>
                    <a:pt x="27765" y="21618"/>
                    <a:pt x="28259" y="21278"/>
                  </a:cubicBezTo>
                  <a:cubicBezTo>
                    <a:pt x="28754" y="20939"/>
                    <a:pt x="29249" y="20597"/>
                    <a:pt x="29745" y="20258"/>
                  </a:cubicBezTo>
                  <a:cubicBezTo>
                    <a:pt x="30889" y="19472"/>
                    <a:pt x="32092" y="18563"/>
                    <a:pt x="33038" y="17525"/>
                  </a:cubicBezTo>
                  <a:cubicBezTo>
                    <a:pt x="33371" y="17163"/>
                    <a:pt x="33658" y="16744"/>
                    <a:pt x="33784" y="16263"/>
                  </a:cubicBezTo>
                  <a:cubicBezTo>
                    <a:pt x="33912" y="15775"/>
                    <a:pt x="33850" y="15284"/>
                    <a:pt x="33588" y="14855"/>
                  </a:cubicBezTo>
                  <a:cubicBezTo>
                    <a:pt x="33334" y="14440"/>
                    <a:pt x="32966" y="14092"/>
                    <a:pt x="32621" y="13754"/>
                  </a:cubicBezTo>
                  <a:cubicBezTo>
                    <a:pt x="32279" y="13420"/>
                    <a:pt x="31924" y="13100"/>
                    <a:pt x="31559" y="12793"/>
                  </a:cubicBezTo>
                  <a:cubicBezTo>
                    <a:pt x="31153" y="12435"/>
                    <a:pt x="30731" y="12097"/>
                    <a:pt x="30310" y="11756"/>
                  </a:cubicBezTo>
                  <a:cubicBezTo>
                    <a:pt x="29686" y="11253"/>
                    <a:pt x="29063" y="10750"/>
                    <a:pt x="28436" y="10249"/>
                  </a:cubicBezTo>
                  <a:cubicBezTo>
                    <a:pt x="27196" y="9257"/>
                    <a:pt x="25962" y="8256"/>
                    <a:pt x="24717" y="7268"/>
                  </a:cubicBezTo>
                  <a:cubicBezTo>
                    <a:pt x="24385" y="7005"/>
                    <a:pt x="24052" y="6742"/>
                    <a:pt x="23719" y="6480"/>
                  </a:cubicBezTo>
                  <a:cubicBezTo>
                    <a:pt x="23556" y="6340"/>
                    <a:pt x="23394" y="6200"/>
                    <a:pt x="23231" y="6063"/>
                  </a:cubicBezTo>
                  <a:cubicBezTo>
                    <a:pt x="22769" y="5673"/>
                    <a:pt x="22302" y="5289"/>
                    <a:pt x="21837" y="4906"/>
                  </a:cubicBezTo>
                  <a:cubicBezTo>
                    <a:pt x="21528" y="4651"/>
                    <a:pt x="21219" y="4397"/>
                    <a:pt x="20910" y="4142"/>
                  </a:cubicBezTo>
                  <a:cubicBezTo>
                    <a:pt x="19774" y="3208"/>
                    <a:pt x="18414" y="1954"/>
                    <a:pt x="17250" y="1053"/>
                  </a:cubicBezTo>
                  <a:cubicBezTo>
                    <a:pt x="16368" y="372"/>
                    <a:pt x="15278" y="1"/>
                    <a:pt x="14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38"/>
            <p:cNvSpPr/>
            <p:nvPr/>
          </p:nvSpPr>
          <p:spPr>
            <a:xfrm>
              <a:off x="3679843" y="609358"/>
              <a:ext cx="13536" cy="14727"/>
            </a:xfrm>
            <a:custGeom>
              <a:rect b="b" l="l" r="r" t="t"/>
              <a:pathLst>
                <a:path extrusionOk="0" h="371" w="341">
                  <a:moveTo>
                    <a:pt x="177" y="0"/>
                  </a:moveTo>
                  <a:cubicBezTo>
                    <a:pt x="167" y="1"/>
                    <a:pt x="157" y="1"/>
                    <a:pt x="146" y="4"/>
                  </a:cubicBezTo>
                  <a:lnTo>
                    <a:pt x="145" y="4"/>
                  </a:lnTo>
                  <a:cubicBezTo>
                    <a:pt x="135" y="6"/>
                    <a:pt x="121" y="11"/>
                    <a:pt x="114" y="16"/>
                  </a:cubicBezTo>
                  <a:cubicBezTo>
                    <a:pt x="107" y="18"/>
                    <a:pt x="104" y="21"/>
                    <a:pt x="98" y="26"/>
                  </a:cubicBezTo>
                  <a:cubicBezTo>
                    <a:pt x="94" y="30"/>
                    <a:pt x="88" y="32"/>
                    <a:pt x="83" y="38"/>
                  </a:cubicBezTo>
                  <a:cubicBezTo>
                    <a:pt x="75" y="43"/>
                    <a:pt x="67" y="54"/>
                    <a:pt x="62" y="63"/>
                  </a:cubicBezTo>
                  <a:cubicBezTo>
                    <a:pt x="60" y="64"/>
                    <a:pt x="60" y="65"/>
                    <a:pt x="59" y="67"/>
                  </a:cubicBezTo>
                  <a:cubicBezTo>
                    <a:pt x="51" y="79"/>
                    <a:pt x="44" y="95"/>
                    <a:pt x="38" y="111"/>
                  </a:cubicBezTo>
                  <a:cubicBezTo>
                    <a:pt x="34" y="121"/>
                    <a:pt x="32" y="131"/>
                    <a:pt x="27" y="143"/>
                  </a:cubicBezTo>
                  <a:lnTo>
                    <a:pt x="23" y="147"/>
                  </a:lnTo>
                  <a:cubicBezTo>
                    <a:pt x="17" y="156"/>
                    <a:pt x="13" y="166"/>
                    <a:pt x="11" y="176"/>
                  </a:cubicBezTo>
                  <a:cubicBezTo>
                    <a:pt x="10" y="179"/>
                    <a:pt x="8" y="182"/>
                    <a:pt x="7" y="187"/>
                  </a:cubicBezTo>
                  <a:cubicBezTo>
                    <a:pt x="5" y="197"/>
                    <a:pt x="2" y="207"/>
                    <a:pt x="1" y="219"/>
                  </a:cubicBezTo>
                  <a:cubicBezTo>
                    <a:pt x="0" y="229"/>
                    <a:pt x="2" y="241"/>
                    <a:pt x="5" y="252"/>
                  </a:cubicBezTo>
                  <a:cubicBezTo>
                    <a:pt x="6" y="265"/>
                    <a:pt x="11" y="275"/>
                    <a:pt x="15" y="286"/>
                  </a:cubicBezTo>
                  <a:cubicBezTo>
                    <a:pt x="20" y="296"/>
                    <a:pt x="28" y="307"/>
                    <a:pt x="36" y="315"/>
                  </a:cubicBezTo>
                  <a:cubicBezTo>
                    <a:pt x="46" y="328"/>
                    <a:pt x="58" y="339"/>
                    <a:pt x="72" y="346"/>
                  </a:cubicBezTo>
                  <a:cubicBezTo>
                    <a:pt x="83" y="353"/>
                    <a:pt x="93" y="358"/>
                    <a:pt x="104" y="362"/>
                  </a:cubicBezTo>
                  <a:cubicBezTo>
                    <a:pt x="112" y="365"/>
                    <a:pt x="121" y="366"/>
                    <a:pt x="131" y="367"/>
                  </a:cubicBezTo>
                  <a:cubicBezTo>
                    <a:pt x="138" y="369"/>
                    <a:pt x="146" y="370"/>
                    <a:pt x="156" y="371"/>
                  </a:cubicBezTo>
                  <a:cubicBezTo>
                    <a:pt x="168" y="371"/>
                    <a:pt x="183" y="370"/>
                    <a:pt x="194" y="367"/>
                  </a:cubicBezTo>
                  <a:cubicBezTo>
                    <a:pt x="198" y="366"/>
                    <a:pt x="202" y="366"/>
                    <a:pt x="206" y="365"/>
                  </a:cubicBezTo>
                  <a:cubicBezTo>
                    <a:pt x="219" y="361"/>
                    <a:pt x="231" y="356"/>
                    <a:pt x="244" y="350"/>
                  </a:cubicBezTo>
                  <a:cubicBezTo>
                    <a:pt x="260" y="344"/>
                    <a:pt x="273" y="332"/>
                    <a:pt x="286" y="320"/>
                  </a:cubicBezTo>
                  <a:cubicBezTo>
                    <a:pt x="307" y="297"/>
                    <a:pt x="318" y="280"/>
                    <a:pt x="329" y="252"/>
                  </a:cubicBezTo>
                  <a:cubicBezTo>
                    <a:pt x="336" y="235"/>
                    <a:pt x="340" y="216"/>
                    <a:pt x="340" y="197"/>
                  </a:cubicBezTo>
                  <a:cubicBezTo>
                    <a:pt x="341" y="182"/>
                    <a:pt x="339" y="169"/>
                    <a:pt x="336" y="155"/>
                  </a:cubicBezTo>
                  <a:cubicBezTo>
                    <a:pt x="336" y="150"/>
                    <a:pt x="335" y="145"/>
                    <a:pt x="334" y="141"/>
                  </a:cubicBezTo>
                  <a:cubicBezTo>
                    <a:pt x="329" y="124"/>
                    <a:pt x="323" y="105"/>
                    <a:pt x="313" y="89"/>
                  </a:cubicBezTo>
                  <a:cubicBezTo>
                    <a:pt x="304" y="77"/>
                    <a:pt x="297" y="65"/>
                    <a:pt x="288" y="54"/>
                  </a:cubicBezTo>
                  <a:cubicBezTo>
                    <a:pt x="282" y="48"/>
                    <a:pt x="275" y="42"/>
                    <a:pt x="267" y="37"/>
                  </a:cubicBezTo>
                  <a:cubicBezTo>
                    <a:pt x="261" y="31"/>
                    <a:pt x="256" y="26"/>
                    <a:pt x="249" y="21"/>
                  </a:cubicBezTo>
                  <a:cubicBezTo>
                    <a:pt x="241" y="17"/>
                    <a:pt x="229" y="12"/>
                    <a:pt x="220" y="9"/>
                  </a:cubicBezTo>
                  <a:cubicBezTo>
                    <a:pt x="219" y="6"/>
                    <a:pt x="216" y="6"/>
                    <a:pt x="215" y="6"/>
                  </a:cubicBezTo>
                  <a:cubicBezTo>
                    <a:pt x="210" y="5"/>
                    <a:pt x="202" y="4"/>
                    <a:pt x="197" y="2"/>
                  </a:cubicBezTo>
                  <a:cubicBezTo>
                    <a:pt x="189" y="1"/>
                    <a:pt x="184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38"/>
            <p:cNvSpPr/>
            <p:nvPr/>
          </p:nvSpPr>
          <p:spPr>
            <a:xfrm>
              <a:off x="3650865" y="621861"/>
              <a:ext cx="24492" cy="20324"/>
            </a:xfrm>
            <a:custGeom>
              <a:rect b="b" l="l" r="r" t="t"/>
              <a:pathLst>
                <a:path extrusionOk="0" h="512" w="617">
                  <a:moveTo>
                    <a:pt x="486" y="0"/>
                  </a:moveTo>
                  <a:cubicBezTo>
                    <a:pt x="484" y="0"/>
                    <a:pt x="481" y="2"/>
                    <a:pt x="477" y="4"/>
                  </a:cubicBezTo>
                  <a:cubicBezTo>
                    <a:pt x="436" y="32"/>
                    <a:pt x="396" y="60"/>
                    <a:pt x="355" y="89"/>
                  </a:cubicBezTo>
                  <a:cubicBezTo>
                    <a:pt x="314" y="118"/>
                    <a:pt x="274" y="148"/>
                    <a:pt x="235" y="178"/>
                  </a:cubicBezTo>
                  <a:cubicBezTo>
                    <a:pt x="194" y="207"/>
                    <a:pt x="154" y="238"/>
                    <a:pt x="116" y="269"/>
                  </a:cubicBezTo>
                  <a:cubicBezTo>
                    <a:pt x="96" y="285"/>
                    <a:pt x="76" y="304"/>
                    <a:pt x="59" y="320"/>
                  </a:cubicBezTo>
                  <a:cubicBezTo>
                    <a:pt x="40" y="336"/>
                    <a:pt x="23" y="353"/>
                    <a:pt x="3" y="368"/>
                  </a:cubicBezTo>
                  <a:cubicBezTo>
                    <a:pt x="2" y="370"/>
                    <a:pt x="1" y="373"/>
                    <a:pt x="0" y="374"/>
                  </a:cubicBezTo>
                  <a:cubicBezTo>
                    <a:pt x="0" y="377"/>
                    <a:pt x="1" y="378"/>
                    <a:pt x="2" y="381"/>
                  </a:cubicBezTo>
                  <a:cubicBezTo>
                    <a:pt x="16" y="399"/>
                    <a:pt x="29" y="418"/>
                    <a:pt x="47" y="434"/>
                  </a:cubicBezTo>
                  <a:cubicBezTo>
                    <a:pt x="86" y="473"/>
                    <a:pt x="139" y="495"/>
                    <a:pt x="194" y="506"/>
                  </a:cubicBezTo>
                  <a:cubicBezTo>
                    <a:pt x="216" y="510"/>
                    <a:pt x="238" y="512"/>
                    <a:pt x="259" y="512"/>
                  </a:cubicBezTo>
                  <a:cubicBezTo>
                    <a:pt x="278" y="512"/>
                    <a:pt x="296" y="510"/>
                    <a:pt x="315" y="508"/>
                  </a:cubicBezTo>
                  <a:cubicBezTo>
                    <a:pt x="355" y="503"/>
                    <a:pt x="396" y="491"/>
                    <a:pt x="432" y="475"/>
                  </a:cubicBezTo>
                  <a:cubicBezTo>
                    <a:pt x="469" y="457"/>
                    <a:pt x="503" y="434"/>
                    <a:pt x="534" y="407"/>
                  </a:cubicBezTo>
                  <a:cubicBezTo>
                    <a:pt x="544" y="398"/>
                    <a:pt x="552" y="388"/>
                    <a:pt x="561" y="379"/>
                  </a:cubicBezTo>
                  <a:cubicBezTo>
                    <a:pt x="570" y="367"/>
                    <a:pt x="578" y="355"/>
                    <a:pt x="586" y="341"/>
                  </a:cubicBezTo>
                  <a:cubicBezTo>
                    <a:pt x="605" y="305"/>
                    <a:pt x="617" y="262"/>
                    <a:pt x="617" y="221"/>
                  </a:cubicBezTo>
                  <a:cubicBezTo>
                    <a:pt x="616" y="192"/>
                    <a:pt x="612" y="165"/>
                    <a:pt x="602" y="139"/>
                  </a:cubicBezTo>
                  <a:cubicBezTo>
                    <a:pt x="589" y="97"/>
                    <a:pt x="563" y="58"/>
                    <a:pt x="527" y="28"/>
                  </a:cubicBezTo>
                  <a:cubicBezTo>
                    <a:pt x="517" y="20"/>
                    <a:pt x="506" y="12"/>
                    <a:pt x="495" y="3"/>
                  </a:cubicBezTo>
                  <a:cubicBezTo>
                    <a:pt x="493" y="2"/>
                    <a:pt x="491" y="1"/>
                    <a:pt x="488" y="1"/>
                  </a:cubicBezTo>
                  <a:cubicBezTo>
                    <a:pt x="487" y="0"/>
                    <a:pt x="487" y="0"/>
                    <a:pt x="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38"/>
            <p:cNvSpPr/>
            <p:nvPr/>
          </p:nvSpPr>
          <p:spPr>
            <a:xfrm>
              <a:off x="3622563" y="680769"/>
              <a:ext cx="43109" cy="38147"/>
            </a:xfrm>
            <a:custGeom>
              <a:rect b="b" l="l" r="r" t="t"/>
              <a:pathLst>
                <a:path extrusionOk="0" h="961" w="1086">
                  <a:moveTo>
                    <a:pt x="448" y="171"/>
                  </a:moveTo>
                  <a:cubicBezTo>
                    <a:pt x="466" y="171"/>
                    <a:pt x="484" y="172"/>
                    <a:pt x="502" y="174"/>
                  </a:cubicBezTo>
                  <a:cubicBezTo>
                    <a:pt x="634" y="188"/>
                    <a:pt x="788" y="255"/>
                    <a:pt x="852" y="377"/>
                  </a:cubicBezTo>
                  <a:cubicBezTo>
                    <a:pt x="911" y="485"/>
                    <a:pt x="880" y="642"/>
                    <a:pt x="781" y="719"/>
                  </a:cubicBezTo>
                  <a:cubicBezTo>
                    <a:pt x="724" y="763"/>
                    <a:pt x="652" y="787"/>
                    <a:pt x="579" y="787"/>
                  </a:cubicBezTo>
                  <a:cubicBezTo>
                    <a:pt x="519" y="787"/>
                    <a:pt x="458" y="771"/>
                    <a:pt x="406" y="737"/>
                  </a:cubicBezTo>
                  <a:cubicBezTo>
                    <a:pt x="248" y="635"/>
                    <a:pt x="170" y="453"/>
                    <a:pt x="110" y="281"/>
                  </a:cubicBezTo>
                  <a:cubicBezTo>
                    <a:pt x="116" y="280"/>
                    <a:pt x="121" y="278"/>
                    <a:pt x="126" y="275"/>
                  </a:cubicBezTo>
                  <a:cubicBezTo>
                    <a:pt x="218" y="209"/>
                    <a:pt x="334" y="171"/>
                    <a:pt x="448" y="171"/>
                  </a:cubicBezTo>
                  <a:close/>
                  <a:moveTo>
                    <a:pt x="463" y="0"/>
                  </a:moveTo>
                  <a:cubicBezTo>
                    <a:pt x="310" y="0"/>
                    <a:pt x="158" y="51"/>
                    <a:pt x="44" y="155"/>
                  </a:cubicBezTo>
                  <a:cubicBezTo>
                    <a:pt x="13" y="183"/>
                    <a:pt x="1" y="222"/>
                    <a:pt x="26" y="257"/>
                  </a:cubicBezTo>
                  <a:cubicBezTo>
                    <a:pt x="27" y="259"/>
                    <a:pt x="29" y="261"/>
                    <a:pt x="32" y="263"/>
                  </a:cubicBezTo>
                  <a:cubicBezTo>
                    <a:pt x="60" y="480"/>
                    <a:pt x="100" y="715"/>
                    <a:pt x="281" y="857"/>
                  </a:cubicBezTo>
                  <a:cubicBezTo>
                    <a:pt x="368" y="926"/>
                    <a:pt x="477" y="961"/>
                    <a:pt x="587" y="961"/>
                  </a:cubicBezTo>
                  <a:cubicBezTo>
                    <a:pt x="674" y="961"/>
                    <a:pt x="762" y="938"/>
                    <a:pt x="839" y="892"/>
                  </a:cubicBezTo>
                  <a:cubicBezTo>
                    <a:pt x="1007" y="793"/>
                    <a:pt x="1085" y="580"/>
                    <a:pt x="1042" y="393"/>
                  </a:cubicBezTo>
                  <a:cubicBezTo>
                    <a:pt x="997" y="194"/>
                    <a:pt x="803" y="59"/>
                    <a:pt x="611" y="16"/>
                  </a:cubicBezTo>
                  <a:cubicBezTo>
                    <a:pt x="563" y="6"/>
                    <a:pt x="513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38"/>
            <p:cNvSpPr/>
            <p:nvPr/>
          </p:nvSpPr>
          <p:spPr>
            <a:xfrm>
              <a:off x="3631256" y="640280"/>
              <a:ext cx="14925" cy="15283"/>
            </a:xfrm>
            <a:custGeom>
              <a:rect b="b" l="l" r="r" t="t"/>
              <a:pathLst>
                <a:path extrusionOk="0" h="385" w="376">
                  <a:moveTo>
                    <a:pt x="182" y="0"/>
                  </a:moveTo>
                  <a:cubicBezTo>
                    <a:pt x="168" y="1"/>
                    <a:pt x="154" y="1"/>
                    <a:pt x="142" y="3"/>
                  </a:cubicBezTo>
                  <a:cubicBezTo>
                    <a:pt x="140" y="3"/>
                    <a:pt x="137" y="5"/>
                    <a:pt x="135" y="5"/>
                  </a:cubicBezTo>
                  <a:cubicBezTo>
                    <a:pt x="122" y="9"/>
                    <a:pt x="111" y="13"/>
                    <a:pt x="100" y="18"/>
                  </a:cubicBezTo>
                  <a:lnTo>
                    <a:pt x="91" y="22"/>
                  </a:lnTo>
                  <a:cubicBezTo>
                    <a:pt x="79" y="28"/>
                    <a:pt x="64" y="39"/>
                    <a:pt x="55" y="49"/>
                  </a:cubicBezTo>
                  <a:cubicBezTo>
                    <a:pt x="46" y="59"/>
                    <a:pt x="38" y="68"/>
                    <a:pt x="31" y="78"/>
                  </a:cubicBezTo>
                  <a:cubicBezTo>
                    <a:pt x="29" y="80"/>
                    <a:pt x="28" y="81"/>
                    <a:pt x="27" y="85"/>
                  </a:cubicBezTo>
                  <a:cubicBezTo>
                    <a:pt x="11" y="112"/>
                    <a:pt x="1" y="141"/>
                    <a:pt x="2" y="173"/>
                  </a:cubicBezTo>
                  <a:cubicBezTo>
                    <a:pt x="2" y="179"/>
                    <a:pt x="3" y="198"/>
                    <a:pt x="5" y="204"/>
                  </a:cubicBezTo>
                  <a:lnTo>
                    <a:pt x="5" y="210"/>
                  </a:lnTo>
                  <a:cubicBezTo>
                    <a:pt x="6" y="222"/>
                    <a:pt x="6" y="236"/>
                    <a:pt x="8" y="248"/>
                  </a:cubicBezTo>
                  <a:cubicBezTo>
                    <a:pt x="12" y="264"/>
                    <a:pt x="18" y="281"/>
                    <a:pt x="28" y="295"/>
                  </a:cubicBezTo>
                  <a:cubicBezTo>
                    <a:pt x="43" y="320"/>
                    <a:pt x="55" y="331"/>
                    <a:pt x="79" y="351"/>
                  </a:cubicBezTo>
                  <a:cubicBezTo>
                    <a:pt x="91" y="362"/>
                    <a:pt x="110" y="370"/>
                    <a:pt x="126" y="375"/>
                  </a:cubicBezTo>
                  <a:cubicBezTo>
                    <a:pt x="142" y="381"/>
                    <a:pt x="161" y="383"/>
                    <a:pt x="179" y="383"/>
                  </a:cubicBezTo>
                  <a:cubicBezTo>
                    <a:pt x="182" y="384"/>
                    <a:pt x="185" y="384"/>
                    <a:pt x="189" y="384"/>
                  </a:cubicBezTo>
                  <a:cubicBezTo>
                    <a:pt x="199" y="384"/>
                    <a:pt x="209" y="382"/>
                    <a:pt x="219" y="381"/>
                  </a:cubicBezTo>
                  <a:cubicBezTo>
                    <a:pt x="225" y="380"/>
                    <a:pt x="230" y="380"/>
                    <a:pt x="234" y="377"/>
                  </a:cubicBezTo>
                  <a:cubicBezTo>
                    <a:pt x="246" y="373"/>
                    <a:pt x="260" y="368"/>
                    <a:pt x="271" y="363"/>
                  </a:cubicBezTo>
                  <a:cubicBezTo>
                    <a:pt x="284" y="357"/>
                    <a:pt x="296" y="347"/>
                    <a:pt x="307" y="340"/>
                  </a:cubicBezTo>
                  <a:cubicBezTo>
                    <a:pt x="310" y="337"/>
                    <a:pt x="313" y="335"/>
                    <a:pt x="317" y="330"/>
                  </a:cubicBezTo>
                  <a:cubicBezTo>
                    <a:pt x="326" y="320"/>
                    <a:pt x="335" y="310"/>
                    <a:pt x="343" y="299"/>
                  </a:cubicBezTo>
                  <a:cubicBezTo>
                    <a:pt x="354" y="283"/>
                    <a:pt x="361" y="266"/>
                    <a:pt x="366" y="247"/>
                  </a:cubicBezTo>
                  <a:cubicBezTo>
                    <a:pt x="370" y="235"/>
                    <a:pt x="372" y="220"/>
                    <a:pt x="375" y="205"/>
                  </a:cubicBezTo>
                  <a:cubicBezTo>
                    <a:pt x="376" y="190"/>
                    <a:pt x="372" y="174"/>
                    <a:pt x="370" y="160"/>
                  </a:cubicBezTo>
                  <a:cubicBezTo>
                    <a:pt x="369" y="156"/>
                    <a:pt x="369" y="152"/>
                    <a:pt x="367" y="147"/>
                  </a:cubicBezTo>
                  <a:cubicBezTo>
                    <a:pt x="364" y="132"/>
                    <a:pt x="359" y="118"/>
                    <a:pt x="352" y="105"/>
                  </a:cubicBezTo>
                  <a:cubicBezTo>
                    <a:pt x="351" y="101"/>
                    <a:pt x="348" y="97"/>
                    <a:pt x="345" y="94"/>
                  </a:cubicBezTo>
                  <a:cubicBezTo>
                    <a:pt x="339" y="84"/>
                    <a:pt x="329" y="68"/>
                    <a:pt x="318" y="59"/>
                  </a:cubicBezTo>
                  <a:cubicBezTo>
                    <a:pt x="293" y="35"/>
                    <a:pt x="274" y="23"/>
                    <a:pt x="242" y="11"/>
                  </a:cubicBezTo>
                  <a:cubicBezTo>
                    <a:pt x="239" y="9"/>
                    <a:pt x="232" y="6"/>
                    <a:pt x="229" y="6"/>
                  </a:cubicBezTo>
                  <a:cubicBezTo>
                    <a:pt x="213" y="3"/>
                    <a:pt x="197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38"/>
            <p:cNvSpPr/>
            <p:nvPr/>
          </p:nvSpPr>
          <p:spPr>
            <a:xfrm>
              <a:off x="3427462" y="662747"/>
              <a:ext cx="199031" cy="191211"/>
            </a:xfrm>
            <a:custGeom>
              <a:rect b="b" l="l" r="r" t="t"/>
              <a:pathLst>
                <a:path extrusionOk="0" h="4817" w="5014">
                  <a:moveTo>
                    <a:pt x="1228" y="134"/>
                  </a:moveTo>
                  <a:cubicBezTo>
                    <a:pt x="1264" y="134"/>
                    <a:pt x="1300" y="157"/>
                    <a:pt x="1325" y="178"/>
                  </a:cubicBezTo>
                  <a:cubicBezTo>
                    <a:pt x="1399" y="238"/>
                    <a:pt x="1446" y="339"/>
                    <a:pt x="1488" y="425"/>
                  </a:cubicBezTo>
                  <a:cubicBezTo>
                    <a:pt x="1532" y="515"/>
                    <a:pt x="1573" y="613"/>
                    <a:pt x="1597" y="713"/>
                  </a:cubicBezTo>
                  <a:cubicBezTo>
                    <a:pt x="1656" y="958"/>
                    <a:pt x="1488" y="1134"/>
                    <a:pt x="1266" y="1202"/>
                  </a:cubicBezTo>
                  <a:cubicBezTo>
                    <a:pt x="1190" y="1225"/>
                    <a:pt x="1112" y="1235"/>
                    <a:pt x="1034" y="1235"/>
                  </a:cubicBezTo>
                  <a:cubicBezTo>
                    <a:pt x="856" y="1235"/>
                    <a:pt x="676" y="1181"/>
                    <a:pt x="516" y="1099"/>
                  </a:cubicBezTo>
                  <a:cubicBezTo>
                    <a:pt x="454" y="1069"/>
                    <a:pt x="428" y="1025"/>
                    <a:pt x="484" y="967"/>
                  </a:cubicBezTo>
                  <a:cubicBezTo>
                    <a:pt x="517" y="934"/>
                    <a:pt x="574" y="920"/>
                    <a:pt x="631" y="920"/>
                  </a:cubicBezTo>
                  <a:cubicBezTo>
                    <a:pt x="672" y="920"/>
                    <a:pt x="713" y="927"/>
                    <a:pt x="744" y="940"/>
                  </a:cubicBezTo>
                  <a:cubicBezTo>
                    <a:pt x="754" y="944"/>
                    <a:pt x="763" y="946"/>
                    <a:pt x="772" y="946"/>
                  </a:cubicBezTo>
                  <a:cubicBezTo>
                    <a:pt x="833" y="946"/>
                    <a:pt x="861" y="852"/>
                    <a:pt x="822" y="806"/>
                  </a:cubicBezTo>
                  <a:cubicBezTo>
                    <a:pt x="786" y="763"/>
                    <a:pt x="752" y="738"/>
                    <a:pt x="737" y="682"/>
                  </a:cubicBezTo>
                  <a:cubicBezTo>
                    <a:pt x="721" y="630"/>
                    <a:pt x="721" y="574"/>
                    <a:pt x="736" y="521"/>
                  </a:cubicBezTo>
                  <a:cubicBezTo>
                    <a:pt x="750" y="467"/>
                    <a:pt x="781" y="418"/>
                    <a:pt x="839" y="418"/>
                  </a:cubicBezTo>
                  <a:cubicBezTo>
                    <a:pt x="846" y="418"/>
                    <a:pt x="853" y="419"/>
                    <a:pt x="861" y="420"/>
                  </a:cubicBezTo>
                  <a:cubicBezTo>
                    <a:pt x="907" y="430"/>
                    <a:pt x="955" y="469"/>
                    <a:pt x="989" y="514"/>
                  </a:cubicBezTo>
                  <a:cubicBezTo>
                    <a:pt x="999" y="540"/>
                    <a:pt x="1011" y="563"/>
                    <a:pt x="1026" y="584"/>
                  </a:cubicBezTo>
                  <a:lnTo>
                    <a:pt x="1028" y="582"/>
                  </a:lnTo>
                  <a:cubicBezTo>
                    <a:pt x="1045" y="605"/>
                    <a:pt x="1069" y="615"/>
                    <a:pt x="1093" y="615"/>
                  </a:cubicBezTo>
                  <a:cubicBezTo>
                    <a:pt x="1135" y="615"/>
                    <a:pt x="1174" y="583"/>
                    <a:pt x="1158" y="529"/>
                  </a:cubicBezTo>
                  <a:cubicBezTo>
                    <a:pt x="1131" y="431"/>
                    <a:pt x="1100" y="350"/>
                    <a:pt x="1129" y="249"/>
                  </a:cubicBezTo>
                  <a:cubicBezTo>
                    <a:pt x="1141" y="204"/>
                    <a:pt x="1164" y="143"/>
                    <a:pt x="1216" y="135"/>
                  </a:cubicBezTo>
                  <a:cubicBezTo>
                    <a:pt x="1220" y="134"/>
                    <a:pt x="1224" y="134"/>
                    <a:pt x="1228" y="134"/>
                  </a:cubicBezTo>
                  <a:close/>
                  <a:moveTo>
                    <a:pt x="4132" y="1570"/>
                  </a:moveTo>
                  <a:cubicBezTo>
                    <a:pt x="4136" y="1574"/>
                    <a:pt x="4140" y="1580"/>
                    <a:pt x="4145" y="1582"/>
                  </a:cubicBezTo>
                  <a:cubicBezTo>
                    <a:pt x="4209" y="1619"/>
                    <a:pt x="4265" y="1671"/>
                    <a:pt x="4309" y="1733"/>
                  </a:cubicBezTo>
                  <a:cubicBezTo>
                    <a:pt x="4328" y="1763"/>
                    <a:pt x="4344" y="1793"/>
                    <a:pt x="4361" y="1822"/>
                  </a:cubicBezTo>
                  <a:cubicBezTo>
                    <a:pt x="4361" y="1822"/>
                    <a:pt x="4363" y="1822"/>
                    <a:pt x="4363" y="1824"/>
                  </a:cubicBezTo>
                  <a:cubicBezTo>
                    <a:pt x="4373" y="1845"/>
                    <a:pt x="4381" y="1866"/>
                    <a:pt x="4387" y="1888"/>
                  </a:cubicBezTo>
                  <a:cubicBezTo>
                    <a:pt x="4426" y="2016"/>
                    <a:pt x="4423" y="2182"/>
                    <a:pt x="4338" y="2290"/>
                  </a:cubicBezTo>
                  <a:cubicBezTo>
                    <a:pt x="4287" y="2353"/>
                    <a:pt x="4203" y="2389"/>
                    <a:pt x="4119" y="2389"/>
                  </a:cubicBezTo>
                  <a:cubicBezTo>
                    <a:pt x="4076" y="2389"/>
                    <a:pt x="4033" y="2380"/>
                    <a:pt x="3995" y="2359"/>
                  </a:cubicBezTo>
                  <a:cubicBezTo>
                    <a:pt x="3880" y="2295"/>
                    <a:pt x="3809" y="2157"/>
                    <a:pt x="3832" y="2022"/>
                  </a:cubicBezTo>
                  <a:cubicBezTo>
                    <a:pt x="3861" y="1837"/>
                    <a:pt x="3998" y="1694"/>
                    <a:pt x="4132" y="1570"/>
                  </a:cubicBezTo>
                  <a:close/>
                  <a:moveTo>
                    <a:pt x="2386" y="602"/>
                  </a:moveTo>
                  <a:cubicBezTo>
                    <a:pt x="2551" y="602"/>
                    <a:pt x="2719" y="630"/>
                    <a:pt x="2880" y="674"/>
                  </a:cubicBezTo>
                  <a:cubicBezTo>
                    <a:pt x="3266" y="778"/>
                    <a:pt x="3639" y="961"/>
                    <a:pt x="3927" y="1242"/>
                  </a:cubicBezTo>
                  <a:cubicBezTo>
                    <a:pt x="3999" y="1312"/>
                    <a:pt x="4067" y="1389"/>
                    <a:pt x="4130" y="1471"/>
                  </a:cubicBezTo>
                  <a:cubicBezTo>
                    <a:pt x="4125" y="1473"/>
                    <a:pt x="4124" y="1478"/>
                    <a:pt x="4121" y="1482"/>
                  </a:cubicBezTo>
                  <a:cubicBezTo>
                    <a:pt x="4120" y="1484"/>
                    <a:pt x="4119" y="1488"/>
                    <a:pt x="4117" y="1491"/>
                  </a:cubicBezTo>
                  <a:cubicBezTo>
                    <a:pt x="3931" y="1603"/>
                    <a:pt x="3731" y="1732"/>
                    <a:pt x="3671" y="1955"/>
                  </a:cubicBezTo>
                  <a:cubicBezTo>
                    <a:pt x="3620" y="2149"/>
                    <a:pt x="3695" y="2363"/>
                    <a:pt x="3859" y="2481"/>
                  </a:cubicBezTo>
                  <a:cubicBezTo>
                    <a:pt x="3934" y="2536"/>
                    <a:pt x="4024" y="2561"/>
                    <a:pt x="4114" y="2561"/>
                  </a:cubicBezTo>
                  <a:cubicBezTo>
                    <a:pt x="4215" y="2561"/>
                    <a:pt x="4317" y="2529"/>
                    <a:pt x="4398" y="2470"/>
                  </a:cubicBezTo>
                  <a:cubicBezTo>
                    <a:pt x="4471" y="2416"/>
                    <a:pt x="4522" y="2341"/>
                    <a:pt x="4551" y="2258"/>
                  </a:cubicBezTo>
                  <a:cubicBezTo>
                    <a:pt x="4682" y="2643"/>
                    <a:pt x="4720" y="3056"/>
                    <a:pt x="4632" y="3437"/>
                  </a:cubicBezTo>
                  <a:cubicBezTo>
                    <a:pt x="4551" y="3790"/>
                    <a:pt x="4354" y="4129"/>
                    <a:pt x="4051" y="4335"/>
                  </a:cubicBezTo>
                  <a:cubicBezTo>
                    <a:pt x="3737" y="4547"/>
                    <a:pt x="3343" y="4615"/>
                    <a:pt x="2969" y="4615"/>
                  </a:cubicBezTo>
                  <a:cubicBezTo>
                    <a:pt x="2947" y="4615"/>
                    <a:pt x="2925" y="4615"/>
                    <a:pt x="2903" y="4614"/>
                  </a:cubicBezTo>
                  <a:cubicBezTo>
                    <a:pt x="2151" y="4600"/>
                    <a:pt x="1414" y="4266"/>
                    <a:pt x="912" y="3703"/>
                  </a:cubicBezTo>
                  <a:cubicBezTo>
                    <a:pt x="625" y="3383"/>
                    <a:pt x="414" y="2976"/>
                    <a:pt x="364" y="2544"/>
                  </a:cubicBezTo>
                  <a:cubicBezTo>
                    <a:pt x="314" y="2115"/>
                    <a:pt x="429" y="1701"/>
                    <a:pt x="646" y="1334"/>
                  </a:cubicBezTo>
                  <a:cubicBezTo>
                    <a:pt x="717" y="1353"/>
                    <a:pt x="789" y="1358"/>
                    <a:pt x="862" y="1373"/>
                  </a:cubicBezTo>
                  <a:cubicBezTo>
                    <a:pt x="947" y="1393"/>
                    <a:pt x="1039" y="1405"/>
                    <a:pt x="1131" y="1405"/>
                  </a:cubicBezTo>
                  <a:cubicBezTo>
                    <a:pt x="1179" y="1405"/>
                    <a:pt x="1227" y="1402"/>
                    <a:pt x="1273" y="1394"/>
                  </a:cubicBezTo>
                  <a:cubicBezTo>
                    <a:pt x="1509" y="1356"/>
                    <a:pt x="1730" y="1163"/>
                    <a:pt x="1768" y="920"/>
                  </a:cubicBezTo>
                  <a:cubicBezTo>
                    <a:pt x="1776" y="871"/>
                    <a:pt x="1775" y="819"/>
                    <a:pt x="1770" y="769"/>
                  </a:cubicBezTo>
                  <a:cubicBezTo>
                    <a:pt x="1776" y="767"/>
                    <a:pt x="1781" y="764"/>
                    <a:pt x="1787" y="760"/>
                  </a:cubicBezTo>
                  <a:cubicBezTo>
                    <a:pt x="1972" y="646"/>
                    <a:pt x="2177" y="602"/>
                    <a:pt x="2386" y="602"/>
                  </a:cubicBezTo>
                  <a:close/>
                  <a:moveTo>
                    <a:pt x="1226" y="0"/>
                  </a:moveTo>
                  <a:cubicBezTo>
                    <a:pt x="1206" y="0"/>
                    <a:pt x="1186" y="3"/>
                    <a:pt x="1166" y="9"/>
                  </a:cubicBezTo>
                  <a:cubicBezTo>
                    <a:pt x="1042" y="46"/>
                    <a:pt x="974" y="185"/>
                    <a:pt x="965" y="327"/>
                  </a:cubicBezTo>
                  <a:cubicBezTo>
                    <a:pt x="940" y="314"/>
                    <a:pt x="916" y="302"/>
                    <a:pt x="887" y="297"/>
                  </a:cubicBezTo>
                  <a:cubicBezTo>
                    <a:pt x="867" y="292"/>
                    <a:pt x="847" y="289"/>
                    <a:pt x="828" y="289"/>
                  </a:cubicBezTo>
                  <a:cubicBezTo>
                    <a:pt x="743" y="289"/>
                    <a:pt x="667" y="335"/>
                    <a:pt x="622" y="414"/>
                  </a:cubicBezTo>
                  <a:cubicBezTo>
                    <a:pt x="567" y="508"/>
                    <a:pt x="549" y="657"/>
                    <a:pt x="589" y="775"/>
                  </a:cubicBezTo>
                  <a:cubicBezTo>
                    <a:pt x="578" y="775"/>
                    <a:pt x="568" y="775"/>
                    <a:pt x="556" y="776"/>
                  </a:cubicBezTo>
                  <a:cubicBezTo>
                    <a:pt x="495" y="783"/>
                    <a:pt x="438" y="800"/>
                    <a:pt x="390" y="837"/>
                  </a:cubicBezTo>
                  <a:cubicBezTo>
                    <a:pt x="297" y="907"/>
                    <a:pt x="245" y="1037"/>
                    <a:pt x="302" y="1145"/>
                  </a:cubicBezTo>
                  <a:cubicBezTo>
                    <a:pt x="350" y="1235"/>
                    <a:pt x="460" y="1281"/>
                    <a:pt x="560" y="1312"/>
                  </a:cubicBezTo>
                  <a:cubicBezTo>
                    <a:pt x="0" y="1925"/>
                    <a:pt x="137" y="2921"/>
                    <a:pt x="568" y="3566"/>
                  </a:cubicBezTo>
                  <a:cubicBezTo>
                    <a:pt x="714" y="3783"/>
                    <a:pt x="888" y="3976"/>
                    <a:pt x="1088" y="4139"/>
                  </a:cubicBezTo>
                  <a:cubicBezTo>
                    <a:pt x="1525" y="4502"/>
                    <a:pt x="2069" y="4728"/>
                    <a:pt x="2636" y="4796"/>
                  </a:cubicBezTo>
                  <a:cubicBezTo>
                    <a:pt x="2751" y="4809"/>
                    <a:pt x="2868" y="4816"/>
                    <a:pt x="2985" y="4816"/>
                  </a:cubicBezTo>
                  <a:cubicBezTo>
                    <a:pt x="3304" y="4816"/>
                    <a:pt x="3627" y="4763"/>
                    <a:pt x="3917" y="4638"/>
                  </a:cubicBezTo>
                  <a:cubicBezTo>
                    <a:pt x="3964" y="4618"/>
                    <a:pt x="4011" y="4595"/>
                    <a:pt x="4056" y="4570"/>
                  </a:cubicBezTo>
                  <a:cubicBezTo>
                    <a:pt x="4369" y="4393"/>
                    <a:pt x="4604" y="4106"/>
                    <a:pt x="4743" y="3771"/>
                  </a:cubicBezTo>
                  <a:cubicBezTo>
                    <a:pt x="5014" y="3116"/>
                    <a:pt x="4882" y="2348"/>
                    <a:pt x="4545" y="1727"/>
                  </a:cubicBezTo>
                  <a:cubicBezTo>
                    <a:pt x="4460" y="1570"/>
                    <a:pt x="4361" y="1421"/>
                    <a:pt x="4254" y="1288"/>
                  </a:cubicBezTo>
                  <a:cubicBezTo>
                    <a:pt x="3941" y="901"/>
                    <a:pt x="3512" y="645"/>
                    <a:pt x="3041" y="498"/>
                  </a:cubicBezTo>
                  <a:cubicBezTo>
                    <a:pt x="2836" y="433"/>
                    <a:pt x="2617" y="391"/>
                    <a:pt x="2400" y="391"/>
                  </a:cubicBezTo>
                  <a:cubicBezTo>
                    <a:pt x="2161" y="391"/>
                    <a:pt x="1925" y="442"/>
                    <a:pt x="1715" y="567"/>
                  </a:cubicBezTo>
                  <a:cubicBezTo>
                    <a:pt x="1681" y="481"/>
                    <a:pt x="1636" y="399"/>
                    <a:pt x="1594" y="325"/>
                  </a:cubicBezTo>
                  <a:cubicBezTo>
                    <a:pt x="1521" y="199"/>
                    <a:pt x="139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38"/>
            <p:cNvSpPr/>
            <p:nvPr/>
          </p:nvSpPr>
          <p:spPr>
            <a:xfrm>
              <a:off x="3535194" y="710778"/>
              <a:ext cx="13417" cy="14727"/>
            </a:xfrm>
            <a:custGeom>
              <a:rect b="b" l="l" r="r" t="t"/>
              <a:pathLst>
                <a:path extrusionOk="0" h="371" w="338">
                  <a:moveTo>
                    <a:pt x="168" y="1"/>
                  </a:moveTo>
                  <a:lnTo>
                    <a:pt x="137" y="5"/>
                  </a:lnTo>
                  <a:cubicBezTo>
                    <a:pt x="136" y="6"/>
                    <a:pt x="135" y="6"/>
                    <a:pt x="135" y="6"/>
                  </a:cubicBezTo>
                  <a:cubicBezTo>
                    <a:pt x="124" y="10"/>
                    <a:pt x="113" y="16"/>
                    <a:pt x="103" y="19"/>
                  </a:cubicBezTo>
                  <a:cubicBezTo>
                    <a:pt x="98" y="22"/>
                    <a:pt x="95" y="24"/>
                    <a:pt x="89" y="29"/>
                  </a:cubicBezTo>
                  <a:cubicBezTo>
                    <a:pt x="85" y="33"/>
                    <a:pt x="78" y="36"/>
                    <a:pt x="74" y="39"/>
                  </a:cubicBezTo>
                  <a:cubicBezTo>
                    <a:pt x="68" y="47"/>
                    <a:pt x="59" y="58"/>
                    <a:pt x="56" y="66"/>
                  </a:cubicBezTo>
                  <a:cubicBezTo>
                    <a:pt x="53" y="68"/>
                    <a:pt x="53" y="69"/>
                    <a:pt x="52" y="70"/>
                  </a:cubicBezTo>
                  <a:cubicBezTo>
                    <a:pt x="45" y="83"/>
                    <a:pt x="40" y="100"/>
                    <a:pt x="35" y="114"/>
                  </a:cubicBezTo>
                  <a:cubicBezTo>
                    <a:pt x="31" y="125"/>
                    <a:pt x="27" y="136"/>
                    <a:pt x="25" y="148"/>
                  </a:cubicBezTo>
                  <a:cubicBezTo>
                    <a:pt x="24" y="149"/>
                    <a:pt x="22" y="152"/>
                    <a:pt x="21" y="152"/>
                  </a:cubicBezTo>
                  <a:cubicBezTo>
                    <a:pt x="16" y="161"/>
                    <a:pt x="12" y="172"/>
                    <a:pt x="9" y="180"/>
                  </a:cubicBezTo>
                  <a:cubicBezTo>
                    <a:pt x="7" y="184"/>
                    <a:pt x="6" y="187"/>
                    <a:pt x="4" y="193"/>
                  </a:cubicBezTo>
                  <a:cubicBezTo>
                    <a:pt x="3" y="203"/>
                    <a:pt x="0" y="213"/>
                    <a:pt x="0" y="225"/>
                  </a:cubicBezTo>
                  <a:cubicBezTo>
                    <a:pt x="0" y="235"/>
                    <a:pt x="3" y="247"/>
                    <a:pt x="4" y="258"/>
                  </a:cubicBezTo>
                  <a:cubicBezTo>
                    <a:pt x="6" y="269"/>
                    <a:pt x="11" y="279"/>
                    <a:pt x="17" y="291"/>
                  </a:cubicBezTo>
                  <a:cubicBezTo>
                    <a:pt x="21" y="302"/>
                    <a:pt x="32" y="312"/>
                    <a:pt x="38" y="320"/>
                  </a:cubicBezTo>
                  <a:cubicBezTo>
                    <a:pt x="48" y="331"/>
                    <a:pt x="63" y="341"/>
                    <a:pt x="76" y="350"/>
                  </a:cubicBezTo>
                  <a:cubicBezTo>
                    <a:pt x="87" y="356"/>
                    <a:pt x="98" y="360"/>
                    <a:pt x="110" y="364"/>
                  </a:cubicBezTo>
                  <a:cubicBezTo>
                    <a:pt x="118" y="368"/>
                    <a:pt x="126" y="368"/>
                    <a:pt x="135" y="370"/>
                  </a:cubicBezTo>
                  <a:cubicBezTo>
                    <a:pt x="144" y="371"/>
                    <a:pt x="151" y="371"/>
                    <a:pt x="160" y="371"/>
                  </a:cubicBezTo>
                  <a:cubicBezTo>
                    <a:pt x="172" y="371"/>
                    <a:pt x="187" y="370"/>
                    <a:pt x="199" y="366"/>
                  </a:cubicBezTo>
                  <a:cubicBezTo>
                    <a:pt x="203" y="365"/>
                    <a:pt x="207" y="365"/>
                    <a:pt x="212" y="364"/>
                  </a:cubicBezTo>
                  <a:cubicBezTo>
                    <a:pt x="223" y="360"/>
                    <a:pt x="236" y="354"/>
                    <a:pt x="246" y="349"/>
                  </a:cubicBezTo>
                  <a:cubicBezTo>
                    <a:pt x="262" y="340"/>
                    <a:pt x="276" y="329"/>
                    <a:pt x="288" y="315"/>
                  </a:cubicBezTo>
                  <a:cubicBezTo>
                    <a:pt x="309" y="293"/>
                    <a:pt x="318" y="276"/>
                    <a:pt x="329" y="247"/>
                  </a:cubicBezTo>
                  <a:cubicBezTo>
                    <a:pt x="336" y="229"/>
                    <a:pt x="338" y="209"/>
                    <a:pt x="338" y="190"/>
                  </a:cubicBezTo>
                  <a:cubicBezTo>
                    <a:pt x="338" y="177"/>
                    <a:pt x="335" y="162"/>
                    <a:pt x="333" y="149"/>
                  </a:cubicBezTo>
                  <a:cubicBezTo>
                    <a:pt x="332" y="146"/>
                    <a:pt x="332" y="138"/>
                    <a:pt x="329" y="135"/>
                  </a:cubicBezTo>
                  <a:cubicBezTo>
                    <a:pt x="323" y="118"/>
                    <a:pt x="317" y="100"/>
                    <a:pt x="307" y="84"/>
                  </a:cubicBezTo>
                  <a:cubicBezTo>
                    <a:pt x="298" y="73"/>
                    <a:pt x="291" y="62"/>
                    <a:pt x="280" y="52"/>
                  </a:cubicBezTo>
                  <a:cubicBezTo>
                    <a:pt x="274" y="45"/>
                    <a:pt x="266" y="39"/>
                    <a:pt x="260" y="33"/>
                  </a:cubicBezTo>
                  <a:cubicBezTo>
                    <a:pt x="253" y="29"/>
                    <a:pt x="248" y="23"/>
                    <a:pt x="241" y="21"/>
                  </a:cubicBezTo>
                  <a:cubicBezTo>
                    <a:pt x="233" y="16"/>
                    <a:pt x="220" y="11"/>
                    <a:pt x="212" y="7"/>
                  </a:cubicBezTo>
                  <a:cubicBezTo>
                    <a:pt x="210" y="6"/>
                    <a:pt x="208" y="6"/>
                    <a:pt x="207" y="6"/>
                  </a:cubicBezTo>
                  <a:cubicBezTo>
                    <a:pt x="201" y="5"/>
                    <a:pt x="193" y="3"/>
                    <a:pt x="188" y="3"/>
                  </a:cubicBezTo>
                  <a:cubicBezTo>
                    <a:pt x="180" y="2"/>
                    <a:pt x="175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38"/>
            <p:cNvSpPr/>
            <p:nvPr/>
          </p:nvSpPr>
          <p:spPr>
            <a:xfrm>
              <a:off x="3506813" y="723957"/>
              <a:ext cx="24412" cy="20641"/>
            </a:xfrm>
            <a:custGeom>
              <a:rect b="b" l="l" r="r" t="t"/>
              <a:pathLst>
                <a:path extrusionOk="0" h="520" w="615">
                  <a:moveTo>
                    <a:pt x="476" y="0"/>
                  </a:moveTo>
                  <a:cubicBezTo>
                    <a:pt x="474" y="0"/>
                    <a:pt x="470" y="2"/>
                    <a:pt x="465" y="4"/>
                  </a:cubicBezTo>
                  <a:cubicBezTo>
                    <a:pt x="425" y="34"/>
                    <a:pt x="385" y="64"/>
                    <a:pt x="346" y="94"/>
                  </a:cubicBezTo>
                  <a:cubicBezTo>
                    <a:pt x="307" y="124"/>
                    <a:pt x="268" y="155"/>
                    <a:pt x="229" y="187"/>
                  </a:cubicBezTo>
                  <a:cubicBezTo>
                    <a:pt x="189" y="218"/>
                    <a:pt x="151" y="250"/>
                    <a:pt x="112" y="282"/>
                  </a:cubicBezTo>
                  <a:cubicBezTo>
                    <a:pt x="95" y="299"/>
                    <a:pt x="76" y="317"/>
                    <a:pt x="57" y="335"/>
                  </a:cubicBezTo>
                  <a:cubicBezTo>
                    <a:pt x="38" y="352"/>
                    <a:pt x="22" y="368"/>
                    <a:pt x="5" y="384"/>
                  </a:cubicBezTo>
                  <a:cubicBezTo>
                    <a:pt x="3" y="386"/>
                    <a:pt x="2" y="389"/>
                    <a:pt x="1" y="390"/>
                  </a:cubicBezTo>
                  <a:cubicBezTo>
                    <a:pt x="1" y="393"/>
                    <a:pt x="2" y="394"/>
                    <a:pt x="3" y="397"/>
                  </a:cubicBezTo>
                  <a:cubicBezTo>
                    <a:pt x="18" y="415"/>
                    <a:pt x="32" y="433"/>
                    <a:pt x="49" y="449"/>
                  </a:cubicBezTo>
                  <a:cubicBezTo>
                    <a:pt x="90" y="488"/>
                    <a:pt x="144" y="507"/>
                    <a:pt x="200" y="515"/>
                  </a:cubicBezTo>
                  <a:cubicBezTo>
                    <a:pt x="217" y="518"/>
                    <a:pt x="235" y="519"/>
                    <a:pt x="253" y="519"/>
                  </a:cubicBezTo>
                  <a:cubicBezTo>
                    <a:pt x="276" y="519"/>
                    <a:pt x="299" y="517"/>
                    <a:pt x="321" y="514"/>
                  </a:cubicBezTo>
                  <a:cubicBezTo>
                    <a:pt x="361" y="507"/>
                    <a:pt x="401" y="494"/>
                    <a:pt x="437" y="475"/>
                  </a:cubicBezTo>
                  <a:cubicBezTo>
                    <a:pt x="472" y="456"/>
                    <a:pt x="507" y="433"/>
                    <a:pt x="536" y="404"/>
                  </a:cubicBezTo>
                  <a:cubicBezTo>
                    <a:pt x="545" y="395"/>
                    <a:pt x="554" y="386"/>
                    <a:pt x="562" y="374"/>
                  </a:cubicBezTo>
                  <a:cubicBezTo>
                    <a:pt x="571" y="363"/>
                    <a:pt x="579" y="350"/>
                    <a:pt x="585" y="336"/>
                  </a:cubicBezTo>
                  <a:cubicBezTo>
                    <a:pt x="604" y="298"/>
                    <a:pt x="614" y="256"/>
                    <a:pt x="612" y="213"/>
                  </a:cubicBezTo>
                  <a:cubicBezTo>
                    <a:pt x="611" y="185"/>
                    <a:pt x="606" y="158"/>
                    <a:pt x="596" y="133"/>
                  </a:cubicBezTo>
                  <a:cubicBezTo>
                    <a:pt x="579" y="93"/>
                    <a:pt x="552" y="55"/>
                    <a:pt x="515" y="26"/>
                  </a:cubicBezTo>
                  <a:cubicBezTo>
                    <a:pt x="505" y="19"/>
                    <a:pt x="495" y="12"/>
                    <a:pt x="482" y="4"/>
                  </a:cubicBezTo>
                  <a:cubicBezTo>
                    <a:pt x="481" y="3"/>
                    <a:pt x="479" y="0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38"/>
            <p:cNvSpPr/>
            <p:nvPr/>
          </p:nvSpPr>
          <p:spPr>
            <a:xfrm>
              <a:off x="3480455" y="783857"/>
              <a:ext cx="43585" cy="37988"/>
            </a:xfrm>
            <a:custGeom>
              <a:rect b="b" l="l" r="r" t="t"/>
              <a:pathLst>
                <a:path extrusionOk="0" h="957" w="1098">
                  <a:moveTo>
                    <a:pt x="465" y="171"/>
                  </a:moveTo>
                  <a:cubicBezTo>
                    <a:pt x="476" y="171"/>
                    <a:pt x="488" y="171"/>
                    <a:pt x="499" y="172"/>
                  </a:cubicBezTo>
                  <a:cubicBezTo>
                    <a:pt x="634" y="182"/>
                    <a:pt x="789" y="245"/>
                    <a:pt x="858" y="364"/>
                  </a:cubicBezTo>
                  <a:cubicBezTo>
                    <a:pt x="919" y="469"/>
                    <a:pt x="894" y="626"/>
                    <a:pt x="797" y="707"/>
                  </a:cubicBezTo>
                  <a:cubicBezTo>
                    <a:pt x="739" y="756"/>
                    <a:pt x="663" y="783"/>
                    <a:pt x="586" y="783"/>
                  </a:cubicBezTo>
                  <a:cubicBezTo>
                    <a:pt x="530" y="783"/>
                    <a:pt x="474" y="768"/>
                    <a:pt x="424" y="739"/>
                  </a:cubicBezTo>
                  <a:cubicBezTo>
                    <a:pt x="263" y="644"/>
                    <a:pt x="177" y="464"/>
                    <a:pt x="112" y="295"/>
                  </a:cubicBezTo>
                  <a:cubicBezTo>
                    <a:pt x="117" y="293"/>
                    <a:pt x="122" y="291"/>
                    <a:pt x="128" y="288"/>
                  </a:cubicBezTo>
                  <a:cubicBezTo>
                    <a:pt x="222" y="214"/>
                    <a:pt x="345" y="171"/>
                    <a:pt x="465" y="171"/>
                  </a:cubicBezTo>
                  <a:close/>
                  <a:moveTo>
                    <a:pt x="483" y="0"/>
                  </a:moveTo>
                  <a:cubicBezTo>
                    <a:pt x="321" y="0"/>
                    <a:pt x="158" y="57"/>
                    <a:pt x="41" y="171"/>
                  </a:cubicBezTo>
                  <a:cubicBezTo>
                    <a:pt x="13" y="198"/>
                    <a:pt x="0" y="238"/>
                    <a:pt x="26" y="273"/>
                  </a:cubicBezTo>
                  <a:cubicBezTo>
                    <a:pt x="29" y="274"/>
                    <a:pt x="31" y="276"/>
                    <a:pt x="33" y="278"/>
                  </a:cubicBezTo>
                  <a:cubicBezTo>
                    <a:pt x="68" y="493"/>
                    <a:pt x="118" y="727"/>
                    <a:pt x="305" y="862"/>
                  </a:cubicBezTo>
                  <a:cubicBezTo>
                    <a:pt x="390" y="925"/>
                    <a:pt x="493" y="957"/>
                    <a:pt x="597" y="957"/>
                  </a:cubicBezTo>
                  <a:cubicBezTo>
                    <a:pt x="690" y="957"/>
                    <a:pt x="783" y="931"/>
                    <a:pt x="864" y="879"/>
                  </a:cubicBezTo>
                  <a:cubicBezTo>
                    <a:pt x="1026" y="774"/>
                    <a:pt x="1097" y="557"/>
                    <a:pt x="1047" y="372"/>
                  </a:cubicBezTo>
                  <a:cubicBezTo>
                    <a:pt x="995" y="174"/>
                    <a:pt x="796" y="45"/>
                    <a:pt x="603" y="11"/>
                  </a:cubicBezTo>
                  <a:cubicBezTo>
                    <a:pt x="564" y="4"/>
                    <a:pt x="524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38"/>
            <p:cNvSpPr/>
            <p:nvPr/>
          </p:nvSpPr>
          <p:spPr>
            <a:xfrm>
              <a:off x="3487600" y="743407"/>
              <a:ext cx="14886" cy="15283"/>
            </a:xfrm>
            <a:custGeom>
              <a:rect b="b" l="l" r="r" t="t"/>
              <a:pathLst>
                <a:path extrusionOk="0" h="385" w="375">
                  <a:moveTo>
                    <a:pt x="186" y="1"/>
                  </a:moveTo>
                  <a:cubicBezTo>
                    <a:pt x="182" y="1"/>
                    <a:pt x="178" y="1"/>
                    <a:pt x="175" y="2"/>
                  </a:cubicBezTo>
                  <a:cubicBezTo>
                    <a:pt x="162" y="3"/>
                    <a:pt x="147" y="4"/>
                    <a:pt x="136" y="7"/>
                  </a:cubicBezTo>
                  <a:cubicBezTo>
                    <a:pt x="133" y="7"/>
                    <a:pt x="131" y="8"/>
                    <a:pt x="128" y="8"/>
                  </a:cubicBezTo>
                  <a:cubicBezTo>
                    <a:pt x="116" y="12"/>
                    <a:pt x="105" y="17"/>
                    <a:pt x="93" y="23"/>
                  </a:cubicBezTo>
                  <a:cubicBezTo>
                    <a:pt x="90" y="24"/>
                    <a:pt x="88" y="25"/>
                    <a:pt x="86" y="27"/>
                  </a:cubicBezTo>
                  <a:cubicBezTo>
                    <a:pt x="74" y="34"/>
                    <a:pt x="60" y="44"/>
                    <a:pt x="50" y="56"/>
                  </a:cubicBezTo>
                  <a:cubicBezTo>
                    <a:pt x="42" y="65"/>
                    <a:pt x="34" y="75"/>
                    <a:pt x="28" y="85"/>
                  </a:cubicBezTo>
                  <a:cubicBezTo>
                    <a:pt x="27" y="87"/>
                    <a:pt x="26" y="89"/>
                    <a:pt x="24" y="91"/>
                  </a:cubicBezTo>
                  <a:cubicBezTo>
                    <a:pt x="11" y="118"/>
                    <a:pt x="1" y="150"/>
                    <a:pt x="3" y="181"/>
                  </a:cubicBezTo>
                  <a:cubicBezTo>
                    <a:pt x="3" y="188"/>
                    <a:pt x="6" y="206"/>
                    <a:pt x="7" y="212"/>
                  </a:cubicBezTo>
                  <a:cubicBezTo>
                    <a:pt x="6" y="215"/>
                    <a:pt x="6" y="216"/>
                    <a:pt x="6" y="217"/>
                  </a:cubicBezTo>
                  <a:cubicBezTo>
                    <a:pt x="7" y="231"/>
                    <a:pt x="8" y="243"/>
                    <a:pt x="12" y="257"/>
                  </a:cubicBezTo>
                  <a:cubicBezTo>
                    <a:pt x="16" y="272"/>
                    <a:pt x="24" y="289"/>
                    <a:pt x="33" y="304"/>
                  </a:cubicBezTo>
                  <a:cubicBezTo>
                    <a:pt x="50" y="329"/>
                    <a:pt x="62" y="339"/>
                    <a:pt x="85" y="357"/>
                  </a:cubicBezTo>
                  <a:cubicBezTo>
                    <a:pt x="100" y="367"/>
                    <a:pt x="116" y="373"/>
                    <a:pt x="133" y="378"/>
                  </a:cubicBezTo>
                  <a:cubicBezTo>
                    <a:pt x="147" y="382"/>
                    <a:pt x="161" y="385"/>
                    <a:pt x="175" y="385"/>
                  </a:cubicBezTo>
                  <a:cubicBezTo>
                    <a:pt x="179" y="385"/>
                    <a:pt x="183" y="384"/>
                    <a:pt x="187" y="384"/>
                  </a:cubicBezTo>
                  <a:cubicBezTo>
                    <a:pt x="200" y="384"/>
                    <a:pt x="214" y="382"/>
                    <a:pt x="227" y="381"/>
                  </a:cubicBezTo>
                  <a:cubicBezTo>
                    <a:pt x="232" y="379"/>
                    <a:pt x="237" y="379"/>
                    <a:pt x="241" y="377"/>
                  </a:cubicBezTo>
                  <a:cubicBezTo>
                    <a:pt x="255" y="372"/>
                    <a:pt x="266" y="366"/>
                    <a:pt x="278" y="361"/>
                  </a:cubicBezTo>
                  <a:cubicBezTo>
                    <a:pt x="291" y="355"/>
                    <a:pt x="303" y="344"/>
                    <a:pt x="312" y="336"/>
                  </a:cubicBezTo>
                  <a:cubicBezTo>
                    <a:pt x="315" y="334"/>
                    <a:pt x="318" y="331"/>
                    <a:pt x="322" y="327"/>
                  </a:cubicBezTo>
                  <a:cubicBezTo>
                    <a:pt x="331" y="316"/>
                    <a:pt x="340" y="306"/>
                    <a:pt x="346" y="294"/>
                  </a:cubicBezTo>
                  <a:cubicBezTo>
                    <a:pt x="357" y="279"/>
                    <a:pt x="364" y="261"/>
                    <a:pt x="367" y="242"/>
                  </a:cubicBezTo>
                  <a:cubicBezTo>
                    <a:pt x="370" y="228"/>
                    <a:pt x="371" y="214"/>
                    <a:pt x="372" y="200"/>
                  </a:cubicBezTo>
                  <a:cubicBezTo>
                    <a:pt x="374" y="185"/>
                    <a:pt x="371" y="169"/>
                    <a:pt x="369" y="155"/>
                  </a:cubicBezTo>
                  <a:cubicBezTo>
                    <a:pt x="367" y="152"/>
                    <a:pt x="367" y="146"/>
                    <a:pt x="366" y="142"/>
                  </a:cubicBezTo>
                  <a:cubicBezTo>
                    <a:pt x="362" y="128"/>
                    <a:pt x="356" y="115"/>
                    <a:pt x="350" y="101"/>
                  </a:cubicBezTo>
                  <a:cubicBezTo>
                    <a:pt x="348" y="96"/>
                    <a:pt x="345" y="94"/>
                    <a:pt x="343" y="90"/>
                  </a:cubicBezTo>
                  <a:cubicBezTo>
                    <a:pt x="336" y="80"/>
                    <a:pt x="325" y="64"/>
                    <a:pt x="314" y="55"/>
                  </a:cubicBezTo>
                  <a:cubicBezTo>
                    <a:pt x="289" y="33"/>
                    <a:pt x="268" y="19"/>
                    <a:pt x="236" y="9"/>
                  </a:cubicBezTo>
                  <a:cubicBezTo>
                    <a:pt x="232" y="8"/>
                    <a:pt x="226" y="7"/>
                    <a:pt x="221" y="6"/>
                  </a:cubicBezTo>
                  <a:cubicBezTo>
                    <a:pt x="210" y="3"/>
                    <a:pt x="198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38"/>
            <p:cNvSpPr/>
            <p:nvPr/>
          </p:nvSpPr>
          <p:spPr>
            <a:xfrm>
              <a:off x="3331281" y="996741"/>
              <a:ext cx="114361" cy="108645"/>
            </a:xfrm>
            <a:custGeom>
              <a:rect b="b" l="l" r="r" t="t"/>
              <a:pathLst>
                <a:path extrusionOk="0" h="2737" w="2881">
                  <a:moveTo>
                    <a:pt x="1439" y="211"/>
                  </a:moveTo>
                  <a:cubicBezTo>
                    <a:pt x="1510" y="211"/>
                    <a:pt x="1581" y="218"/>
                    <a:pt x="1652" y="233"/>
                  </a:cubicBezTo>
                  <a:cubicBezTo>
                    <a:pt x="2210" y="350"/>
                    <a:pt x="2578" y="874"/>
                    <a:pt x="2613" y="1426"/>
                  </a:cubicBezTo>
                  <a:cubicBezTo>
                    <a:pt x="2632" y="1700"/>
                    <a:pt x="2581" y="1984"/>
                    <a:pt x="2391" y="2195"/>
                  </a:cubicBezTo>
                  <a:cubicBezTo>
                    <a:pt x="2215" y="2390"/>
                    <a:pt x="1961" y="2507"/>
                    <a:pt x="1701" y="2533"/>
                  </a:cubicBezTo>
                  <a:cubicBezTo>
                    <a:pt x="1660" y="2537"/>
                    <a:pt x="1618" y="2539"/>
                    <a:pt x="1577" y="2539"/>
                  </a:cubicBezTo>
                  <a:cubicBezTo>
                    <a:pt x="1327" y="2539"/>
                    <a:pt x="1080" y="2470"/>
                    <a:pt x="858" y="2356"/>
                  </a:cubicBezTo>
                  <a:cubicBezTo>
                    <a:pt x="622" y="2237"/>
                    <a:pt x="395" y="2072"/>
                    <a:pt x="287" y="1822"/>
                  </a:cubicBezTo>
                  <a:cubicBezTo>
                    <a:pt x="163" y="1537"/>
                    <a:pt x="178" y="1225"/>
                    <a:pt x="287" y="950"/>
                  </a:cubicBezTo>
                  <a:cubicBezTo>
                    <a:pt x="311" y="988"/>
                    <a:pt x="346" y="1020"/>
                    <a:pt x="386" y="1043"/>
                  </a:cubicBezTo>
                  <a:cubicBezTo>
                    <a:pt x="441" y="1076"/>
                    <a:pt x="502" y="1090"/>
                    <a:pt x="565" y="1090"/>
                  </a:cubicBezTo>
                  <a:cubicBezTo>
                    <a:pt x="616" y="1090"/>
                    <a:pt x="667" y="1081"/>
                    <a:pt x="715" y="1065"/>
                  </a:cubicBezTo>
                  <a:cubicBezTo>
                    <a:pt x="827" y="1026"/>
                    <a:pt x="930" y="961"/>
                    <a:pt x="1018" y="884"/>
                  </a:cubicBezTo>
                  <a:lnTo>
                    <a:pt x="1027" y="875"/>
                  </a:lnTo>
                  <a:cubicBezTo>
                    <a:pt x="1081" y="926"/>
                    <a:pt x="1133" y="980"/>
                    <a:pt x="1180" y="1037"/>
                  </a:cubicBezTo>
                  <a:cubicBezTo>
                    <a:pt x="1225" y="1089"/>
                    <a:pt x="1264" y="1145"/>
                    <a:pt x="1304" y="1202"/>
                  </a:cubicBezTo>
                  <a:cubicBezTo>
                    <a:pt x="1342" y="1261"/>
                    <a:pt x="1391" y="1326"/>
                    <a:pt x="1402" y="1397"/>
                  </a:cubicBezTo>
                  <a:cubicBezTo>
                    <a:pt x="1419" y="1531"/>
                    <a:pt x="1278" y="1598"/>
                    <a:pt x="1167" y="1608"/>
                  </a:cubicBezTo>
                  <a:cubicBezTo>
                    <a:pt x="1145" y="1609"/>
                    <a:pt x="1123" y="1611"/>
                    <a:pt x="1101" y="1611"/>
                  </a:cubicBezTo>
                  <a:cubicBezTo>
                    <a:pt x="1060" y="1611"/>
                    <a:pt x="1019" y="1606"/>
                    <a:pt x="980" y="1594"/>
                  </a:cubicBezTo>
                  <a:cubicBezTo>
                    <a:pt x="924" y="1576"/>
                    <a:pt x="891" y="1547"/>
                    <a:pt x="847" y="1513"/>
                  </a:cubicBezTo>
                  <a:cubicBezTo>
                    <a:pt x="833" y="1501"/>
                    <a:pt x="815" y="1495"/>
                    <a:pt x="798" y="1495"/>
                  </a:cubicBezTo>
                  <a:cubicBezTo>
                    <a:pt x="773" y="1495"/>
                    <a:pt x="748" y="1510"/>
                    <a:pt x="741" y="1540"/>
                  </a:cubicBezTo>
                  <a:cubicBezTo>
                    <a:pt x="709" y="1683"/>
                    <a:pt x="867" y="1776"/>
                    <a:pt x="987" y="1797"/>
                  </a:cubicBezTo>
                  <a:cubicBezTo>
                    <a:pt x="1030" y="1805"/>
                    <a:pt x="1075" y="1810"/>
                    <a:pt x="1119" y="1810"/>
                  </a:cubicBezTo>
                  <a:cubicBezTo>
                    <a:pt x="1235" y="1810"/>
                    <a:pt x="1349" y="1780"/>
                    <a:pt x="1441" y="1707"/>
                  </a:cubicBezTo>
                  <a:cubicBezTo>
                    <a:pt x="1561" y="1612"/>
                    <a:pt x="1616" y="1453"/>
                    <a:pt x="1565" y="1308"/>
                  </a:cubicBezTo>
                  <a:cubicBezTo>
                    <a:pt x="1561" y="1296"/>
                    <a:pt x="1556" y="1284"/>
                    <a:pt x="1551" y="1273"/>
                  </a:cubicBezTo>
                  <a:lnTo>
                    <a:pt x="1551" y="1273"/>
                  </a:lnTo>
                  <a:cubicBezTo>
                    <a:pt x="1595" y="1289"/>
                    <a:pt x="1641" y="1297"/>
                    <a:pt x="1691" y="1300"/>
                  </a:cubicBezTo>
                  <a:cubicBezTo>
                    <a:pt x="1696" y="1301"/>
                    <a:pt x="1700" y="1301"/>
                    <a:pt x="1705" y="1301"/>
                  </a:cubicBezTo>
                  <a:cubicBezTo>
                    <a:pt x="1850" y="1301"/>
                    <a:pt x="2008" y="1220"/>
                    <a:pt x="2047" y="1072"/>
                  </a:cubicBezTo>
                  <a:cubicBezTo>
                    <a:pt x="2068" y="994"/>
                    <a:pt x="2054" y="905"/>
                    <a:pt x="2037" y="827"/>
                  </a:cubicBezTo>
                  <a:cubicBezTo>
                    <a:pt x="2017" y="738"/>
                    <a:pt x="1988" y="649"/>
                    <a:pt x="1898" y="612"/>
                  </a:cubicBezTo>
                  <a:cubicBezTo>
                    <a:pt x="1893" y="609"/>
                    <a:pt x="1886" y="608"/>
                    <a:pt x="1879" y="608"/>
                  </a:cubicBezTo>
                  <a:cubicBezTo>
                    <a:pt x="1852" y="608"/>
                    <a:pt x="1821" y="625"/>
                    <a:pt x="1810" y="648"/>
                  </a:cubicBezTo>
                  <a:cubicBezTo>
                    <a:pt x="1779" y="718"/>
                    <a:pt x="1799" y="781"/>
                    <a:pt x="1816" y="851"/>
                  </a:cubicBezTo>
                  <a:cubicBezTo>
                    <a:pt x="1830" y="900"/>
                    <a:pt x="1855" y="971"/>
                    <a:pt x="1842" y="1023"/>
                  </a:cubicBezTo>
                  <a:cubicBezTo>
                    <a:pt x="1829" y="1084"/>
                    <a:pt x="1751" y="1104"/>
                    <a:pt x="1687" y="1104"/>
                  </a:cubicBezTo>
                  <a:cubicBezTo>
                    <a:pt x="1668" y="1104"/>
                    <a:pt x="1650" y="1102"/>
                    <a:pt x="1636" y="1099"/>
                  </a:cubicBezTo>
                  <a:cubicBezTo>
                    <a:pt x="1525" y="1081"/>
                    <a:pt x="1429" y="1008"/>
                    <a:pt x="1342" y="938"/>
                  </a:cubicBezTo>
                  <a:cubicBezTo>
                    <a:pt x="1320" y="921"/>
                    <a:pt x="1299" y="906"/>
                    <a:pt x="1278" y="889"/>
                  </a:cubicBezTo>
                  <a:cubicBezTo>
                    <a:pt x="1235" y="843"/>
                    <a:pt x="1190" y="800"/>
                    <a:pt x="1142" y="765"/>
                  </a:cubicBezTo>
                  <a:cubicBezTo>
                    <a:pt x="1179" y="723"/>
                    <a:pt x="1211" y="678"/>
                    <a:pt x="1235" y="629"/>
                  </a:cubicBezTo>
                  <a:cubicBezTo>
                    <a:pt x="1285" y="524"/>
                    <a:pt x="1295" y="410"/>
                    <a:pt x="1246" y="303"/>
                  </a:cubicBezTo>
                  <a:cubicBezTo>
                    <a:pt x="1235" y="279"/>
                    <a:pt x="1219" y="255"/>
                    <a:pt x="1202" y="234"/>
                  </a:cubicBezTo>
                  <a:cubicBezTo>
                    <a:pt x="1280" y="220"/>
                    <a:pt x="1359" y="211"/>
                    <a:pt x="1439" y="211"/>
                  </a:cubicBezTo>
                  <a:close/>
                  <a:moveTo>
                    <a:pt x="1448" y="0"/>
                  </a:moveTo>
                  <a:cubicBezTo>
                    <a:pt x="1232" y="0"/>
                    <a:pt x="1015" y="52"/>
                    <a:pt x="821" y="146"/>
                  </a:cubicBezTo>
                  <a:cubicBezTo>
                    <a:pt x="586" y="260"/>
                    <a:pt x="280" y="493"/>
                    <a:pt x="201" y="769"/>
                  </a:cubicBezTo>
                  <a:cubicBezTo>
                    <a:pt x="57" y="1021"/>
                    <a:pt x="1" y="1322"/>
                    <a:pt x="44" y="1609"/>
                  </a:cubicBezTo>
                  <a:cubicBezTo>
                    <a:pt x="145" y="2290"/>
                    <a:pt x="847" y="2696"/>
                    <a:pt x="1489" y="2734"/>
                  </a:cubicBezTo>
                  <a:cubicBezTo>
                    <a:pt x="1517" y="2736"/>
                    <a:pt x="1545" y="2737"/>
                    <a:pt x="1573" y="2737"/>
                  </a:cubicBezTo>
                  <a:cubicBezTo>
                    <a:pt x="1861" y="2737"/>
                    <a:pt x="2145" y="2649"/>
                    <a:pt x="2373" y="2472"/>
                  </a:cubicBezTo>
                  <a:cubicBezTo>
                    <a:pt x="2632" y="2274"/>
                    <a:pt x="2770" y="1989"/>
                    <a:pt x="2807" y="1669"/>
                  </a:cubicBezTo>
                  <a:cubicBezTo>
                    <a:pt x="2881" y="1010"/>
                    <a:pt x="2534" y="331"/>
                    <a:pt x="1905" y="84"/>
                  </a:cubicBezTo>
                  <a:cubicBezTo>
                    <a:pt x="1758" y="27"/>
                    <a:pt x="1603" y="0"/>
                    <a:pt x="1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38"/>
            <p:cNvSpPr/>
            <p:nvPr/>
          </p:nvSpPr>
          <p:spPr>
            <a:xfrm>
              <a:off x="3386497" y="421918"/>
              <a:ext cx="16196" cy="12464"/>
            </a:xfrm>
            <a:custGeom>
              <a:rect b="b" l="l" r="r" t="t"/>
              <a:pathLst>
                <a:path extrusionOk="0" h="314" w="408">
                  <a:moveTo>
                    <a:pt x="126" y="1"/>
                  </a:moveTo>
                  <a:cubicBezTo>
                    <a:pt x="119" y="1"/>
                    <a:pt x="113" y="2"/>
                    <a:pt x="106" y="3"/>
                  </a:cubicBezTo>
                  <a:cubicBezTo>
                    <a:pt x="91" y="4"/>
                    <a:pt x="75" y="9"/>
                    <a:pt x="63" y="18"/>
                  </a:cubicBezTo>
                  <a:cubicBezTo>
                    <a:pt x="53" y="24"/>
                    <a:pt x="45" y="30"/>
                    <a:pt x="38" y="36"/>
                  </a:cubicBezTo>
                  <a:cubicBezTo>
                    <a:pt x="26" y="46"/>
                    <a:pt x="18" y="61"/>
                    <a:pt x="13" y="75"/>
                  </a:cubicBezTo>
                  <a:cubicBezTo>
                    <a:pt x="6" y="86"/>
                    <a:pt x="3" y="94"/>
                    <a:pt x="3" y="104"/>
                  </a:cubicBezTo>
                  <a:cubicBezTo>
                    <a:pt x="0" y="120"/>
                    <a:pt x="1" y="138"/>
                    <a:pt x="6" y="153"/>
                  </a:cubicBezTo>
                  <a:cubicBezTo>
                    <a:pt x="18" y="183"/>
                    <a:pt x="35" y="214"/>
                    <a:pt x="64" y="226"/>
                  </a:cubicBezTo>
                  <a:lnTo>
                    <a:pt x="148" y="266"/>
                  </a:lnTo>
                  <a:cubicBezTo>
                    <a:pt x="163" y="273"/>
                    <a:pt x="175" y="279"/>
                    <a:pt x="190" y="285"/>
                  </a:cubicBezTo>
                  <a:cubicBezTo>
                    <a:pt x="205" y="291"/>
                    <a:pt x="221" y="300"/>
                    <a:pt x="237" y="305"/>
                  </a:cubicBezTo>
                  <a:cubicBezTo>
                    <a:pt x="251" y="310"/>
                    <a:pt x="268" y="314"/>
                    <a:pt x="284" y="314"/>
                  </a:cubicBezTo>
                  <a:cubicBezTo>
                    <a:pt x="296" y="314"/>
                    <a:pt x="307" y="312"/>
                    <a:pt x="318" y="308"/>
                  </a:cubicBezTo>
                  <a:cubicBezTo>
                    <a:pt x="333" y="303"/>
                    <a:pt x="347" y="296"/>
                    <a:pt x="357" y="287"/>
                  </a:cubicBezTo>
                  <a:cubicBezTo>
                    <a:pt x="371" y="278"/>
                    <a:pt x="381" y="267"/>
                    <a:pt x="389" y="253"/>
                  </a:cubicBezTo>
                  <a:cubicBezTo>
                    <a:pt x="393" y="243"/>
                    <a:pt x="397" y="235"/>
                    <a:pt x="401" y="224"/>
                  </a:cubicBezTo>
                  <a:cubicBezTo>
                    <a:pt x="407" y="203"/>
                    <a:pt x="407" y="183"/>
                    <a:pt x="401" y="161"/>
                  </a:cubicBezTo>
                  <a:cubicBezTo>
                    <a:pt x="392" y="139"/>
                    <a:pt x="386" y="119"/>
                    <a:pt x="367" y="102"/>
                  </a:cubicBezTo>
                  <a:cubicBezTo>
                    <a:pt x="357" y="93"/>
                    <a:pt x="346" y="85"/>
                    <a:pt x="336" y="78"/>
                  </a:cubicBezTo>
                  <a:cubicBezTo>
                    <a:pt x="320" y="71"/>
                    <a:pt x="303" y="65"/>
                    <a:pt x="287" y="58"/>
                  </a:cubicBezTo>
                  <a:cubicBezTo>
                    <a:pt x="272" y="51"/>
                    <a:pt x="257" y="46"/>
                    <a:pt x="243" y="41"/>
                  </a:cubicBezTo>
                  <a:lnTo>
                    <a:pt x="153" y="5"/>
                  </a:ln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38"/>
            <p:cNvSpPr/>
            <p:nvPr/>
          </p:nvSpPr>
          <p:spPr>
            <a:xfrm>
              <a:off x="3370778" y="945256"/>
              <a:ext cx="25762" cy="26635"/>
            </a:xfrm>
            <a:custGeom>
              <a:rect b="b" l="l" r="r" t="t"/>
              <a:pathLst>
                <a:path extrusionOk="0" h="671" w="649">
                  <a:moveTo>
                    <a:pt x="303" y="0"/>
                  </a:moveTo>
                  <a:cubicBezTo>
                    <a:pt x="287" y="0"/>
                    <a:pt x="270" y="2"/>
                    <a:pt x="254" y="5"/>
                  </a:cubicBezTo>
                  <a:cubicBezTo>
                    <a:pt x="164" y="22"/>
                    <a:pt x="96" y="95"/>
                    <a:pt x="61" y="178"/>
                  </a:cubicBezTo>
                  <a:cubicBezTo>
                    <a:pt x="27" y="220"/>
                    <a:pt x="11" y="271"/>
                    <a:pt x="7" y="326"/>
                  </a:cubicBezTo>
                  <a:cubicBezTo>
                    <a:pt x="0" y="418"/>
                    <a:pt x="43" y="520"/>
                    <a:pt x="111" y="583"/>
                  </a:cubicBezTo>
                  <a:cubicBezTo>
                    <a:pt x="172" y="639"/>
                    <a:pt x="249" y="671"/>
                    <a:pt x="329" y="671"/>
                  </a:cubicBezTo>
                  <a:cubicBezTo>
                    <a:pt x="349" y="671"/>
                    <a:pt x="370" y="669"/>
                    <a:pt x="391" y="664"/>
                  </a:cubicBezTo>
                  <a:cubicBezTo>
                    <a:pt x="485" y="646"/>
                    <a:pt x="566" y="574"/>
                    <a:pt x="605" y="487"/>
                  </a:cubicBezTo>
                  <a:cubicBezTo>
                    <a:pt x="648" y="380"/>
                    <a:pt x="613" y="266"/>
                    <a:pt x="560" y="170"/>
                  </a:cubicBezTo>
                  <a:cubicBezTo>
                    <a:pt x="506" y="72"/>
                    <a:pt x="412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38"/>
            <p:cNvSpPr/>
            <p:nvPr/>
          </p:nvSpPr>
          <p:spPr>
            <a:xfrm>
              <a:off x="3367721" y="448315"/>
              <a:ext cx="15759" cy="12583"/>
            </a:xfrm>
            <a:custGeom>
              <a:rect b="b" l="l" r="r" t="t"/>
              <a:pathLst>
                <a:path extrusionOk="0" h="317" w="397">
                  <a:moveTo>
                    <a:pt x="112" y="1"/>
                  </a:moveTo>
                  <a:cubicBezTo>
                    <a:pt x="107" y="1"/>
                    <a:pt x="103" y="1"/>
                    <a:pt x="98" y="2"/>
                  </a:cubicBezTo>
                  <a:cubicBezTo>
                    <a:pt x="83" y="4"/>
                    <a:pt x="69" y="7"/>
                    <a:pt x="57" y="15"/>
                  </a:cubicBezTo>
                  <a:cubicBezTo>
                    <a:pt x="49" y="22"/>
                    <a:pt x="41" y="27"/>
                    <a:pt x="34" y="33"/>
                  </a:cubicBezTo>
                  <a:cubicBezTo>
                    <a:pt x="23" y="43"/>
                    <a:pt x="16" y="56"/>
                    <a:pt x="11" y="68"/>
                  </a:cubicBezTo>
                  <a:cubicBezTo>
                    <a:pt x="7" y="78"/>
                    <a:pt x="5" y="87"/>
                    <a:pt x="5" y="98"/>
                  </a:cubicBezTo>
                  <a:cubicBezTo>
                    <a:pt x="0" y="111"/>
                    <a:pt x="1" y="127"/>
                    <a:pt x="6" y="141"/>
                  </a:cubicBezTo>
                  <a:cubicBezTo>
                    <a:pt x="11" y="171"/>
                    <a:pt x="27" y="192"/>
                    <a:pt x="52" y="208"/>
                  </a:cubicBezTo>
                  <a:cubicBezTo>
                    <a:pt x="80" y="225"/>
                    <a:pt x="109" y="243"/>
                    <a:pt x="137" y="260"/>
                  </a:cubicBezTo>
                  <a:cubicBezTo>
                    <a:pt x="150" y="267"/>
                    <a:pt x="164" y="277"/>
                    <a:pt x="177" y="286"/>
                  </a:cubicBezTo>
                  <a:cubicBezTo>
                    <a:pt x="184" y="290"/>
                    <a:pt x="190" y="292"/>
                    <a:pt x="198" y="297"/>
                  </a:cubicBezTo>
                  <a:cubicBezTo>
                    <a:pt x="223" y="307"/>
                    <a:pt x="240" y="316"/>
                    <a:pt x="267" y="316"/>
                  </a:cubicBezTo>
                  <a:cubicBezTo>
                    <a:pt x="292" y="316"/>
                    <a:pt x="312" y="309"/>
                    <a:pt x="334" y="298"/>
                  </a:cubicBezTo>
                  <a:cubicBezTo>
                    <a:pt x="341" y="291"/>
                    <a:pt x="349" y="285"/>
                    <a:pt x="359" y="280"/>
                  </a:cubicBezTo>
                  <a:cubicBezTo>
                    <a:pt x="370" y="269"/>
                    <a:pt x="377" y="256"/>
                    <a:pt x="383" y="240"/>
                  </a:cubicBezTo>
                  <a:cubicBezTo>
                    <a:pt x="388" y="231"/>
                    <a:pt x="392" y="223"/>
                    <a:pt x="392" y="210"/>
                  </a:cubicBezTo>
                  <a:cubicBezTo>
                    <a:pt x="396" y="194"/>
                    <a:pt x="395" y="179"/>
                    <a:pt x="390" y="163"/>
                  </a:cubicBezTo>
                  <a:cubicBezTo>
                    <a:pt x="385" y="126"/>
                    <a:pt x="355" y="99"/>
                    <a:pt x="323" y="79"/>
                  </a:cubicBezTo>
                  <a:cubicBezTo>
                    <a:pt x="308" y="70"/>
                    <a:pt x="292" y="63"/>
                    <a:pt x="276" y="58"/>
                  </a:cubicBezTo>
                  <a:cubicBezTo>
                    <a:pt x="261" y="53"/>
                    <a:pt x="246" y="47"/>
                    <a:pt x="232" y="41"/>
                  </a:cubicBezTo>
                  <a:cubicBezTo>
                    <a:pt x="202" y="28"/>
                    <a:pt x="172" y="16"/>
                    <a:pt x="142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38"/>
            <p:cNvSpPr/>
            <p:nvPr/>
          </p:nvSpPr>
          <p:spPr>
            <a:xfrm>
              <a:off x="3345294" y="421481"/>
              <a:ext cx="15441" cy="10837"/>
            </a:xfrm>
            <a:custGeom>
              <a:rect b="b" l="l" r="r" t="t"/>
              <a:pathLst>
                <a:path extrusionOk="0" h="273" w="389">
                  <a:moveTo>
                    <a:pt x="253" y="1"/>
                  </a:moveTo>
                  <a:cubicBezTo>
                    <a:pt x="237" y="3"/>
                    <a:pt x="220" y="5"/>
                    <a:pt x="204" y="9"/>
                  </a:cubicBezTo>
                  <a:lnTo>
                    <a:pt x="166" y="21"/>
                  </a:lnTo>
                  <a:cubicBezTo>
                    <a:pt x="141" y="29"/>
                    <a:pt x="114" y="36"/>
                    <a:pt x="88" y="45"/>
                  </a:cubicBezTo>
                  <a:cubicBezTo>
                    <a:pt x="60" y="52"/>
                    <a:pt x="32" y="72"/>
                    <a:pt x="19" y="98"/>
                  </a:cubicBezTo>
                  <a:cubicBezTo>
                    <a:pt x="10" y="110"/>
                    <a:pt x="5" y="125"/>
                    <a:pt x="5" y="141"/>
                  </a:cubicBezTo>
                  <a:cubicBezTo>
                    <a:pt x="1" y="157"/>
                    <a:pt x="3" y="173"/>
                    <a:pt x="7" y="188"/>
                  </a:cubicBezTo>
                  <a:cubicBezTo>
                    <a:pt x="18" y="214"/>
                    <a:pt x="34" y="242"/>
                    <a:pt x="61" y="256"/>
                  </a:cubicBezTo>
                  <a:cubicBezTo>
                    <a:pt x="82" y="267"/>
                    <a:pt x="102" y="272"/>
                    <a:pt x="124" y="272"/>
                  </a:cubicBezTo>
                  <a:cubicBezTo>
                    <a:pt x="133" y="272"/>
                    <a:pt x="142" y="271"/>
                    <a:pt x="151" y="270"/>
                  </a:cubicBezTo>
                  <a:lnTo>
                    <a:pt x="229" y="251"/>
                  </a:lnTo>
                  <a:cubicBezTo>
                    <a:pt x="243" y="247"/>
                    <a:pt x="255" y="245"/>
                    <a:pt x="269" y="242"/>
                  </a:cubicBezTo>
                  <a:cubicBezTo>
                    <a:pt x="284" y="238"/>
                    <a:pt x="296" y="233"/>
                    <a:pt x="311" y="227"/>
                  </a:cubicBezTo>
                  <a:cubicBezTo>
                    <a:pt x="315" y="225"/>
                    <a:pt x="318" y="224"/>
                    <a:pt x="321" y="223"/>
                  </a:cubicBezTo>
                  <a:cubicBezTo>
                    <a:pt x="332" y="217"/>
                    <a:pt x="342" y="208"/>
                    <a:pt x="352" y="201"/>
                  </a:cubicBezTo>
                  <a:cubicBezTo>
                    <a:pt x="365" y="186"/>
                    <a:pt x="376" y="170"/>
                    <a:pt x="381" y="149"/>
                  </a:cubicBezTo>
                  <a:cubicBezTo>
                    <a:pt x="388" y="128"/>
                    <a:pt x="388" y="107"/>
                    <a:pt x="381" y="87"/>
                  </a:cubicBezTo>
                  <a:cubicBezTo>
                    <a:pt x="377" y="68"/>
                    <a:pt x="365" y="50"/>
                    <a:pt x="352" y="35"/>
                  </a:cubicBezTo>
                  <a:cubicBezTo>
                    <a:pt x="336" y="21"/>
                    <a:pt x="319" y="10"/>
                    <a:pt x="300" y="5"/>
                  </a:cubicBezTo>
                  <a:cubicBezTo>
                    <a:pt x="282" y="3"/>
                    <a:pt x="269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38"/>
            <p:cNvSpPr/>
            <p:nvPr/>
          </p:nvSpPr>
          <p:spPr>
            <a:xfrm>
              <a:off x="3317309" y="449784"/>
              <a:ext cx="17942" cy="10559"/>
            </a:xfrm>
            <a:custGeom>
              <a:rect b="b" l="l" r="r" t="t"/>
              <a:pathLst>
                <a:path extrusionOk="0" h="266" w="452">
                  <a:moveTo>
                    <a:pt x="123" y="0"/>
                  </a:moveTo>
                  <a:cubicBezTo>
                    <a:pt x="80" y="0"/>
                    <a:pt x="38" y="28"/>
                    <a:pt x="21" y="68"/>
                  </a:cubicBezTo>
                  <a:cubicBezTo>
                    <a:pt x="1" y="116"/>
                    <a:pt x="18" y="177"/>
                    <a:pt x="67" y="204"/>
                  </a:cubicBezTo>
                  <a:cubicBezTo>
                    <a:pt x="108" y="228"/>
                    <a:pt x="152" y="246"/>
                    <a:pt x="199" y="255"/>
                  </a:cubicBezTo>
                  <a:cubicBezTo>
                    <a:pt x="226" y="262"/>
                    <a:pt x="255" y="266"/>
                    <a:pt x="283" y="266"/>
                  </a:cubicBezTo>
                  <a:cubicBezTo>
                    <a:pt x="303" y="266"/>
                    <a:pt x="323" y="265"/>
                    <a:pt x="342" y="260"/>
                  </a:cubicBezTo>
                  <a:cubicBezTo>
                    <a:pt x="365" y="255"/>
                    <a:pt x="401" y="238"/>
                    <a:pt x="415" y="218"/>
                  </a:cubicBezTo>
                  <a:cubicBezTo>
                    <a:pt x="431" y="203"/>
                    <a:pt x="439" y="186"/>
                    <a:pt x="445" y="166"/>
                  </a:cubicBezTo>
                  <a:cubicBezTo>
                    <a:pt x="450" y="150"/>
                    <a:pt x="452" y="135"/>
                    <a:pt x="448" y="119"/>
                  </a:cubicBezTo>
                  <a:cubicBezTo>
                    <a:pt x="442" y="81"/>
                    <a:pt x="423" y="52"/>
                    <a:pt x="391" y="33"/>
                  </a:cubicBezTo>
                  <a:cubicBezTo>
                    <a:pt x="369" y="18"/>
                    <a:pt x="340" y="11"/>
                    <a:pt x="313" y="11"/>
                  </a:cubicBezTo>
                  <a:cubicBezTo>
                    <a:pt x="308" y="11"/>
                    <a:pt x="303" y="11"/>
                    <a:pt x="299" y="12"/>
                  </a:cubicBezTo>
                  <a:cubicBezTo>
                    <a:pt x="286" y="14"/>
                    <a:pt x="272" y="15"/>
                    <a:pt x="259" y="16"/>
                  </a:cubicBezTo>
                  <a:cubicBezTo>
                    <a:pt x="237" y="16"/>
                    <a:pt x="218" y="16"/>
                    <a:pt x="195" y="15"/>
                  </a:cubicBezTo>
                  <a:cubicBezTo>
                    <a:pt x="179" y="12"/>
                    <a:pt x="165" y="10"/>
                    <a:pt x="151" y="4"/>
                  </a:cubicBezTo>
                  <a:cubicBezTo>
                    <a:pt x="142" y="2"/>
                    <a:pt x="132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38"/>
            <p:cNvSpPr/>
            <p:nvPr/>
          </p:nvSpPr>
          <p:spPr>
            <a:xfrm>
              <a:off x="3300359" y="484477"/>
              <a:ext cx="14528" cy="12504"/>
            </a:xfrm>
            <a:custGeom>
              <a:rect b="b" l="l" r="r" t="t"/>
              <a:pathLst>
                <a:path extrusionOk="0" h="315" w="366">
                  <a:moveTo>
                    <a:pt x="105" y="1"/>
                  </a:moveTo>
                  <a:cubicBezTo>
                    <a:pt x="91" y="1"/>
                    <a:pt x="79" y="4"/>
                    <a:pt x="69" y="11"/>
                  </a:cubicBezTo>
                  <a:cubicBezTo>
                    <a:pt x="54" y="16"/>
                    <a:pt x="43" y="23"/>
                    <a:pt x="33" y="33"/>
                  </a:cubicBezTo>
                  <a:cubicBezTo>
                    <a:pt x="27" y="40"/>
                    <a:pt x="22" y="49"/>
                    <a:pt x="17" y="55"/>
                  </a:cubicBezTo>
                  <a:cubicBezTo>
                    <a:pt x="9" y="69"/>
                    <a:pt x="4" y="83"/>
                    <a:pt x="4" y="97"/>
                  </a:cubicBezTo>
                  <a:cubicBezTo>
                    <a:pt x="1" y="107"/>
                    <a:pt x="1" y="117"/>
                    <a:pt x="4" y="127"/>
                  </a:cubicBezTo>
                  <a:cubicBezTo>
                    <a:pt x="5" y="142"/>
                    <a:pt x="9" y="154"/>
                    <a:pt x="17" y="169"/>
                  </a:cubicBezTo>
                  <a:cubicBezTo>
                    <a:pt x="31" y="190"/>
                    <a:pt x="53" y="209"/>
                    <a:pt x="80" y="216"/>
                  </a:cubicBezTo>
                  <a:cubicBezTo>
                    <a:pt x="84" y="218"/>
                    <a:pt x="87" y="219"/>
                    <a:pt x="89" y="220"/>
                  </a:cubicBezTo>
                  <a:cubicBezTo>
                    <a:pt x="98" y="224"/>
                    <a:pt x="105" y="229"/>
                    <a:pt x="114" y="233"/>
                  </a:cubicBezTo>
                  <a:cubicBezTo>
                    <a:pt x="123" y="241"/>
                    <a:pt x="132" y="249"/>
                    <a:pt x="138" y="259"/>
                  </a:cubicBezTo>
                  <a:cubicBezTo>
                    <a:pt x="146" y="268"/>
                    <a:pt x="147" y="268"/>
                    <a:pt x="157" y="277"/>
                  </a:cubicBezTo>
                  <a:cubicBezTo>
                    <a:pt x="168" y="283"/>
                    <a:pt x="175" y="293"/>
                    <a:pt x="185" y="299"/>
                  </a:cubicBezTo>
                  <a:cubicBezTo>
                    <a:pt x="195" y="303"/>
                    <a:pt x="204" y="305"/>
                    <a:pt x="213" y="310"/>
                  </a:cubicBezTo>
                  <a:cubicBezTo>
                    <a:pt x="224" y="312"/>
                    <a:pt x="234" y="313"/>
                    <a:pt x="246" y="315"/>
                  </a:cubicBezTo>
                  <a:cubicBezTo>
                    <a:pt x="256" y="313"/>
                    <a:pt x="266" y="310"/>
                    <a:pt x="277" y="310"/>
                  </a:cubicBezTo>
                  <a:cubicBezTo>
                    <a:pt x="293" y="307"/>
                    <a:pt x="305" y="300"/>
                    <a:pt x="317" y="290"/>
                  </a:cubicBezTo>
                  <a:cubicBezTo>
                    <a:pt x="326" y="284"/>
                    <a:pt x="333" y="277"/>
                    <a:pt x="338" y="269"/>
                  </a:cubicBezTo>
                  <a:cubicBezTo>
                    <a:pt x="345" y="262"/>
                    <a:pt x="351" y="253"/>
                    <a:pt x="354" y="243"/>
                  </a:cubicBezTo>
                  <a:cubicBezTo>
                    <a:pt x="359" y="234"/>
                    <a:pt x="361" y="225"/>
                    <a:pt x="361" y="213"/>
                  </a:cubicBezTo>
                  <a:cubicBezTo>
                    <a:pt x="365" y="198"/>
                    <a:pt x="364" y="180"/>
                    <a:pt x="359" y="167"/>
                  </a:cubicBezTo>
                  <a:cubicBezTo>
                    <a:pt x="355" y="151"/>
                    <a:pt x="348" y="135"/>
                    <a:pt x="340" y="120"/>
                  </a:cubicBezTo>
                  <a:cubicBezTo>
                    <a:pt x="337" y="116"/>
                    <a:pt x="334" y="109"/>
                    <a:pt x="330" y="105"/>
                  </a:cubicBezTo>
                  <a:cubicBezTo>
                    <a:pt x="326" y="101"/>
                    <a:pt x="324" y="95"/>
                    <a:pt x="319" y="92"/>
                  </a:cubicBezTo>
                  <a:lnTo>
                    <a:pt x="314" y="89"/>
                  </a:lnTo>
                  <a:cubicBezTo>
                    <a:pt x="312" y="85"/>
                    <a:pt x="309" y="83"/>
                    <a:pt x="306" y="81"/>
                  </a:cubicBezTo>
                  <a:cubicBezTo>
                    <a:pt x="287" y="66"/>
                    <a:pt x="268" y="52"/>
                    <a:pt x="247" y="40"/>
                  </a:cubicBezTo>
                  <a:cubicBezTo>
                    <a:pt x="226" y="29"/>
                    <a:pt x="204" y="21"/>
                    <a:pt x="182" y="12"/>
                  </a:cubicBezTo>
                  <a:cubicBezTo>
                    <a:pt x="158" y="6"/>
                    <a:pt x="135" y="2"/>
                    <a:pt x="110" y="1"/>
                  </a:cubicBezTo>
                  <a:cubicBezTo>
                    <a:pt x="108" y="1"/>
                    <a:pt x="106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38"/>
            <p:cNvSpPr/>
            <p:nvPr/>
          </p:nvSpPr>
          <p:spPr>
            <a:xfrm>
              <a:off x="3267690" y="1003290"/>
              <a:ext cx="25722" cy="26596"/>
            </a:xfrm>
            <a:custGeom>
              <a:rect b="b" l="l" r="r" t="t"/>
              <a:pathLst>
                <a:path extrusionOk="0" h="670" w="648">
                  <a:moveTo>
                    <a:pt x="303" y="1"/>
                  </a:moveTo>
                  <a:cubicBezTo>
                    <a:pt x="287" y="1"/>
                    <a:pt x="271" y="2"/>
                    <a:pt x="254" y="5"/>
                  </a:cubicBezTo>
                  <a:cubicBezTo>
                    <a:pt x="164" y="22"/>
                    <a:pt x="96" y="95"/>
                    <a:pt x="62" y="178"/>
                  </a:cubicBezTo>
                  <a:cubicBezTo>
                    <a:pt x="26" y="220"/>
                    <a:pt x="11" y="270"/>
                    <a:pt x="6" y="324"/>
                  </a:cubicBezTo>
                  <a:cubicBezTo>
                    <a:pt x="0" y="418"/>
                    <a:pt x="43" y="518"/>
                    <a:pt x="111" y="582"/>
                  </a:cubicBezTo>
                  <a:cubicBezTo>
                    <a:pt x="171" y="639"/>
                    <a:pt x="248" y="670"/>
                    <a:pt x="328" y="670"/>
                  </a:cubicBezTo>
                  <a:cubicBezTo>
                    <a:pt x="349" y="670"/>
                    <a:pt x="370" y="668"/>
                    <a:pt x="391" y="664"/>
                  </a:cubicBezTo>
                  <a:cubicBezTo>
                    <a:pt x="485" y="645"/>
                    <a:pt x="568" y="574"/>
                    <a:pt x="604" y="487"/>
                  </a:cubicBezTo>
                  <a:cubicBezTo>
                    <a:pt x="648" y="380"/>
                    <a:pt x="614" y="266"/>
                    <a:pt x="559" y="169"/>
                  </a:cubicBezTo>
                  <a:cubicBezTo>
                    <a:pt x="505" y="72"/>
                    <a:pt x="412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38"/>
            <p:cNvSpPr/>
            <p:nvPr/>
          </p:nvSpPr>
          <p:spPr>
            <a:xfrm>
              <a:off x="3269000" y="472370"/>
              <a:ext cx="18974" cy="11869"/>
            </a:xfrm>
            <a:custGeom>
              <a:rect b="b" l="l" r="r" t="t"/>
              <a:pathLst>
                <a:path extrusionOk="0" h="299" w="478">
                  <a:moveTo>
                    <a:pt x="338" y="0"/>
                  </a:moveTo>
                  <a:cubicBezTo>
                    <a:pt x="313" y="0"/>
                    <a:pt x="287" y="6"/>
                    <a:pt x="263" y="10"/>
                  </a:cubicBezTo>
                  <a:cubicBezTo>
                    <a:pt x="244" y="14"/>
                    <a:pt x="226" y="21"/>
                    <a:pt x="207" y="26"/>
                  </a:cubicBezTo>
                  <a:cubicBezTo>
                    <a:pt x="170" y="36"/>
                    <a:pt x="133" y="47"/>
                    <a:pt x="96" y="56"/>
                  </a:cubicBezTo>
                  <a:cubicBezTo>
                    <a:pt x="66" y="63"/>
                    <a:pt x="37" y="86"/>
                    <a:pt x="22" y="112"/>
                  </a:cubicBezTo>
                  <a:cubicBezTo>
                    <a:pt x="8" y="139"/>
                    <a:pt x="0" y="177"/>
                    <a:pt x="10" y="207"/>
                  </a:cubicBezTo>
                  <a:cubicBezTo>
                    <a:pt x="20" y="236"/>
                    <a:pt x="39" y="264"/>
                    <a:pt x="67" y="280"/>
                  </a:cubicBezTo>
                  <a:lnTo>
                    <a:pt x="97" y="294"/>
                  </a:lnTo>
                  <a:cubicBezTo>
                    <a:pt x="108" y="297"/>
                    <a:pt x="119" y="298"/>
                    <a:pt x="130" y="298"/>
                  </a:cubicBezTo>
                  <a:cubicBezTo>
                    <a:pt x="141" y="298"/>
                    <a:pt x="151" y="297"/>
                    <a:pt x="162" y="294"/>
                  </a:cubicBezTo>
                  <a:cubicBezTo>
                    <a:pt x="201" y="286"/>
                    <a:pt x="238" y="280"/>
                    <a:pt x="276" y="274"/>
                  </a:cubicBezTo>
                  <a:cubicBezTo>
                    <a:pt x="323" y="265"/>
                    <a:pt x="370" y="258"/>
                    <a:pt x="412" y="233"/>
                  </a:cubicBezTo>
                  <a:cubicBezTo>
                    <a:pt x="436" y="219"/>
                    <a:pt x="452" y="198"/>
                    <a:pt x="463" y="173"/>
                  </a:cubicBezTo>
                  <a:cubicBezTo>
                    <a:pt x="473" y="149"/>
                    <a:pt x="477" y="119"/>
                    <a:pt x="469" y="93"/>
                  </a:cubicBezTo>
                  <a:cubicBezTo>
                    <a:pt x="463" y="72"/>
                    <a:pt x="451" y="53"/>
                    <a:pt x="437" y="37"/>
                  </a:cubicBezTo>
                  <a:cubicBezTo>
                    <a:pt x="426" y="25"/>
                    <a:pt x="412" y="17"/>
                    <a:pt x="398" y="11"/>
                  </a:cubicBezTo>
                  <a:cubicBezTo>
                    <a:pt x="384" y="5"/>
                    <a:pt x="370" y="1"/>
                    <a:pt x="355" y="1"/>
                  </a:cubicBezTo>
                  <a:cubicBezTo>
                    <a:pt x="353" y="1"/>
                    <a:pt x="351" y="1"/>
                    <a:pt x="349" y="1"/>
                  </a:cubicBezTo>
                  <a:cubicBezTo>
                    <a:pt x="346" y="1"/>
                    <a:pt x="342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38"/>
            <p:cNvSpPr/>
            <p:nvPr/>
          </p:nvSpPr>
          <p:spPr>
            <a:xfrm>
              <a:off x="3184013" y="355746"/>
              <a:ext cx="94315" cy="85979"/>
            </a:xfrm>
            <a:custGeom>
              <a:rect b="b" l="l" r="r" t="t"/>
              <a:pathLst>
                <a:path extrusionOk="0" h="2166" w="2376">
                  <a:moveTo>
                    <a:pt x="1856" y="234"/>
                  </a:moveTo>
                  <a:cubicBezTo>
                    <a:pt x="1860" y="234"/>
                    <a:pt x="1864" y="234"/>
                    <a:pt x="1869" y="234"/>
                  </a:cubicBezTo>
                  <a:cubicBezTo>
                    <a:pt x="1870" y="322"/>
                    <a:pt x="1849" y="414"/>
                    <a:pt x="1828" y="498"/>
                  </a:cubicBezTo>
                  <a:cubicBezTo>
                    <a:pt x="1805" y="593"/>
                    <a:pt x="1735" y="719"/>
                    <a:pt x="1761" y="816"/>
                  </a:cubicBezTo>
                  <a:cubicBezTo>
                    <a:pt x="1785" y="905"/>
                    <a:pt x="1883" y="947"/>
                    <a:pt x="1954" y="992"/>
                  </a:cubicBezTo>
                  <a:cubicBezTo>
                    <a:pt x="2013" y="1030"/>
                    <a:pt x="2067" y="1071"/>
                    <a:pt x="2117" y="1117"/>
                  </a:cubicBezTo>
                  <a:cubicBezTo>
                    <a:pt x="2000" y="1130"/>
                    <a:pt x="1886" y="1141"/>
                    <a:pt x="1772" y="1152"/>
                  </a:cubicBezTo>
                  <a:cubicBezTo>
                    <a:pt x="1688" y="1159"/>
                    <a:pt x="1605" y="1159"/>
                    <a:pt x="1524" y="1171"/>
                  </a:cubicBezTo>
                  <a:cubicBezTo>
                    <a:pt x="1480" y="1176"/>
                    <a:pt x="1444" y="1182"/>
                    <a:pt x="1416" y="1217"/>
                  </a:cubicBezTo>
                  <a:cubicBezTo>
                    <a:pt x="1380" y="1259"/>
                    <a:pt x="1376" y="1322"/>
                    <a:pt x="1365" y="1373"/>
                  </a:cubicBezTo>
                  <a:cubicBezTo>
                    <a:pt x="1347" y="1446"/>
                    <a:pt x="1326" y="1519"/>
                    <a:pt x="1301" y="1592"/>
                  </a:cubicBezTo>
                  <a:cubicBezTo>
                    <a:pt x="1275" y="1669"/>
                    <a:pt x="1245" y="1744"/>
                    <a:pt x="1214" y="1818"/>
                  </a:cubicBezTo>
                  <a:cubicBezTo>
                    <a:pt x="1178" y="1676"/>
                    <a:pt x="1157" y="1531"/>
                    <a:pt x="1144" y="1384"/>
                  </a:cubicBezTo>
                  <a:cubicBezTo>
                    <a:pt x="1135" y="1308"/>
                    <a:pt x="1142" y="1214"/>
                    <a:pt x="1086" y="1155"/>
                  </a:cubicBezTo>
                  <a:cubicBezTo>
                    <a:pt x="1046" y="1112"/>
                    <a:pt x="987" y="1102"/>
                    <a:pt x="928" y="1102"/>
                  </a:cubicBezTo>
                  <a:cubicBezTo>
                    <a:pt x="895" y="1102"/>
                    <a:pt x="863" y="1105"/>
                    <a:pt x="833" y="1107"/>
                  </a:cubicBezTo>
                  <a:cubicBezTo>
                    <a:pt x="728" y="1113"/>
                    <a:pt x="624" y="1131"/>
                    <a:pt x="519" y="1138"/>
                  </a:cubicBezTo>
                  <a:cubicBezTo>
                    <a:pt x="488" y="1140"/>
                    <a:pt x="456" y="1142"/>
                    <a:pt x="425" y="1142"/>
                  </a:cubicBezTo>
                  <a:cubicBezTo>
                    <a:pt x="405" y="1142"/>
                    <a:pt x="384" y="1141"/>
                    <a:pt x="364" y="1139"/>
                  </a:cubicBezTo>
                  <a:cubicBezTo>
                    <a:pt x="352" y="1139"/>
                    <a:pt x="317" y="1130"/>
                    <a:pt x="282" y="1121"/>
                  </a:cubicBezTo>
                  <a:cubicBezTo>
                    <a:pt x="293" y="1115"/>
                    <a:pt x="302" y="1110"/>
                    <a:pt x="312" y="1105"/>
                  </a:cubicBezTo>
                  <a:cubicBezTo>
                    <a:pt x="370" y="1078"/>
                    <a:pt x="428" y="1050"/>
                    <a:pt x="488" y="1024"/>
                  </a:cubicBezTo>
                  <a:cubicBezTo>
                    <a:pt x="604" y="972"/>
                    <a:pt x="720" y="911"/>
                    <a:pt x="843" y="871"/>
                  </a:cubicBezTo>
                  <a:cubicBezTo>
                    <a:pt x="886" y="857"/>
                    <a:pt x="921" y="810"/>
                    <a:pt x="905" y="761"/>
                  </a:cubicBezTo>
                  <a:cubicBezTo>
                    <a:pt x="844" y="586"/>
                    <a:pt x="784" y="410"/>
                    <a:pt x="715" y="238"/>
                  </a:cubicBezTo>
                  <a:lnTo>
                    <a:pt x="715" y="238"/>
                  </a:lnTo>
                  <a:cubicBezTo>
                    <a:pt x="899" y="306"/>
                    <a:pt x="1067" y="431"/>
                    <a:pt x="1229" y="535"/>
                  </a:cubicBezTo>
                  <a:cubicBezTo>
                    <a:pt x="1283" y="570"/>
                    <a:pt x="1330" y="585"/>
                    <a:pt x="1373" y="585"/>
                  </a:cubicBezTo>
                  <a:cubicBezTo>
                    <a:pt x="1478" y="585"/>
                    <a:pt x="1555" y="495"/>
                    <a:pt x="1639" y="389"/>
                  </a:cubicBezTo>
                  <a:cubicBezTo>
                    <a:pt x="1689" y="327"/>
                    <a:pt x="1769" y="234"/>
                    <a:pt x="1856" y="234"/>
                  </a:cubicBezTo>
                  <a:close/>
                  <a:moveTo>
                    <a:pt x="1995" y="1"/>
                  </a:moveTo>
                  <a:cubicBezTo>
                    <a:pt x="1844" y="1"/>
                    <a:pt x="1487" y="291"/>
                    <a:pt x="1443" y="344"/>
                  </a:cubicBezTo>
                  <a:cubicBezTo>
                    <a:pt x="1425" y="364"/>
                    <a:pt x="1407" y="385"/>
                    <a:pt x="1384" y="398"/>
                  </a:cubicBezTo>
                  <a:cubicBezTo>
                    <a:pt x="1373" y="404"/>
                    <a:pt x="1361" y="407"/>
                    <a:pt x="1348" y="407"/>
                  </a:cubicBezTo>
                  <a:cubicBezTo>
                    <a:pt x="1278" y="407"/>
                    <a:pt x="1187" y="326"/>
                    <a:pt x="1139" y="297"/>
                  </a:cubicBezTo>
                  <a:cubicBezTo>
                    <a:pt x="967" y="195"/>
                    <a:pt x="792" y="113"/>
                    <a:pt x="602" y="51"/>
                  </a:cubicBezTo>
                  <a:cubicBezTo>
                    <a:pt x="595" y="48"/>
                    <a:pt x="587" y="47"/>
                    <a:pt x="580" y="47"/>
                  </a:cubicBezTo>
                  <a:cubicBezTo>
                    <a:pt x="533" y="47"/>
                    <a:pt x="495" y="98"/>
                    <a:pt x="506" y="145"/>
                  </a:cubicBezTo>
                  <a:cubicBezTo>
                    <a:pt x="563" y="349"/>
                    <a:pt x="634" y="548"/>
                    <a:pt x="707" y="747"/>
                  </a:cubicBezTo>
                  <a:cubicBezTo>
                    <a:pt x="609" y="799"/>
                    <a:pt x="505" y="842"/>
                    <a:pt x="404" y="889"/>
                  </a:cubicBezTo>
                  <a:cubicBezTo>
                    <a:pt x="302" y="936"/>
                    <a:pt x="163" y="970"/>
                    <a:pt x="73" y="1037"/>
                  </a:cubicBezTo>
                  <a:cubicBezTo>
                    <a:pt x="9" y="1087"/>
                    <a:pt x="0" y="1176"/>
                    <a:pt x="58" y="1234"/>
                  </a:cubicBezTo>
                  <a:cubicBezTo>
                    <a:pt x="124" y="1304"/>
                    <a:pt x="250" y="1312"/>
                    <a:pt x="342" y="1319"/>
                  </a:cubicBezTo>
                  <a:cubicBezTo>
                    <a:pt x="370" y="1322"/>
                    <a:pt x="398" y="1323"/>
                    <a:pt x="427" y="1323"/>
                  </a:cubicBezTo>
                  <a:cubicBezTo>
                    <a:pt x="515" y="1323"/>
                    <a:pt x="604" y="1313"/>
                    <a:pt x="692" y="1303"/>
                  </a:cubicBezTo>
                  <a:cubicBezTo>
                    <a:pt x="750" y="1297"/>
                    <a:pt x="810" y="1290"/>
                    <a:pt x="870" y="1285"/>
                  </a:cubicBezTo>
                  <a:cubicBezTo>
                    <a:pt x="869" y="1285"/>
                    <a:pt x="919" y="1278"/>
                    <a:pt x="941" y="1278"/>
                  </a:cubicBezTo>
                  <a:cubicBezTo>
                    <a:pt x="947" y="1278"/>
                    <a:pt x="950" y="1279"/>
                    <a:pt x="951" y="1280"/>
                  </a:cubicBezTo>
                  <a:cubicBezTo>
                    <a:pt x="961" y="1288"/>
                    <a:pt x="961" y="1342"/>
                    <a:pt x="964" y="1364"/>
                  </a:cubicBezTo>
                  <a:cubicBezTo>
                    <a:pt x="989" y="1611"/>
                    <a:pt x="1016" y="1863"/>
                    <a:pt x="1099" y="2098"/>
                  </a:cubicBezTo>
                  <a:cubicBezTo>
                    <a:pt x="1114" y="2139"/>
                    <a:pt x="1155" y="2166"/>
                    <a:pt x="1195" y="2166"/>
                  </a:cubicBezTo>
                  <a:cubicBezTo>
                    <a:pt x="1224" y="2166"/>
                    <a:pt x="1252" y="2152"/>
                    <a:pt x="1269" y="2120"/>
                  </a:cubicBezTo>
                  <a:cubicBezTo>
                    <a:pt x="1390" y="1884"/>
                    <a:pt x="1469" y="1637"/>
                    <a:pt x="1513" y="1375"/>
                  </a:cubicBezTo>
                  <a:cubicBezTo>
                    <a:pt x="1526" y="1297"/>
                    <a:pt x="1521" y="1312"/>
                    <a:pt x="1604" y="1306"/>
                  </a:cubicBezTo>
                  <a:cubicBezTo>
                    <a:pt x="1673" y="1301"/>
                    <a:pt x="1743" y="1297"/>
                    <a:pt x="1812" y="1292"/>
                  </a:cubicBezTo>
                  <a:cubicBezTo>
                    <a:pt x="1964" y="1285"/>
                    <a:pt x="2119" y="1282"/>
                    <a:pt x="2270" y="1269"/>
                  </a:cubicBezTo>
                  <a:cubicBezTo>
                    <a:pt x="2333" y="1265"/>
                    <a:pt x="2376" y="1204"/>
                    <a:pt x="2342" y="1147"/>
                  </a:cubicBezTo>
                  <a:cubicBezTo>
                    <a:pt x="2297" y="1068"/>
                    <a:pt x="2238" y="1008"/>
                    <a:pt x="2166" y="953"/>
                  </a:cubicBezTo>
                  <a:cubicBezTo>
                    <a:pt x="2128" y="923"/>
                    <a:pt x="2086" y="897"/>
                    <a:pt x="2045" y="870"/>
                  </a:cubicBezTo>
                  <a:cubicBezTo>
                    <a:pt x="2014" y="849"/>
                    <a:pt x="1926" y="808"/>
                    <a:pt x="1918" y="771"/>
                  </a:cubicBezTo>
                  <a:cubicBezTo>
                    <a:pt x="1911" y="738"/>
                    <a:pt x="1959" y="656"/>
                    <a:pt x="1970" y="624"/>
                  </a:cubicBezTo>
                  <a:cubicBezTo>
                    <a:pt x="1988" y="565"/>
                    <a:pt x="2004" y="506"/>
                    <a:pt x="2016" y="448"/>
                  </a:cubicBezTo>
                  <a:cubicBezTo>
                    <a:pt x="2043" y="328"/>
                    <a:pt x="2058" y="206"/>
                    <a:pt x="2062" y="83"/>
                  </a:cubicBezTo>
                  <a:cubicBezTo>
                    <a:pt x="2064" y="24"/>
                    <a:pt x="2038" y="1"/>
                    <a:pt x="1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38"/>
            <p:cNvSpPr/>
            <p:nvPr/>
          </p:nvSpPr>
          <p:spPr>
            <a:xfrm>
              <a:off x="3248279" y="511430"/>
              <a:ext cx="16394" cy="13060"/>
            </a:xfrm>
            <a:custGeom>
              <a:rect b="b" l="l" r="r" t="t"/>
              <a:pathLst>
                <a:path extrusionOk="0" h="329" w="413">
                  <a:moveTo>
                    <a:pt x="110" y="0"/>
                  </a:moveTo>
                  <a:cubicBezTo>
                    <a:pt x="101" y="0"/>
                    <a:pt x="92" y="1"/>
                    <a:pt x="84" y="3"/>
                  </a:cubicBezTo>
                  <a:cubicBezTo>
                    <a:pt x="63" y="9"/>
                    <a:pt x="45" y="21"/>
                    <a:pt x="32" y="40"/>
                  </a:cubicBezTo>
                  <a:cubicBezTo>
                    <a:pt x="1" y="80"/>
                    <a:pt x="5" y="134"/>
                    <a:pt x="40" y="172"/>
                  </a:cubicBezTo>
                  <a:cubicBezTo>
                    <a:pt x="66" y="198"/>
                    <a:pt x="93" y="223"/>
                    <a:pt x="121" y="247"/>
                  </a:cubicBezTo>
                  <a:cubicBezTo>
                    <a:pt x="142" y="264"/>
                    <a:pt x="163" y="280"/>
                    <a:pt x="186" y="295"/>
                  </a:cubicBezTo>
                  <a:cubicBezTo>
                    <a:pt x="192" y="300"/>
                    <a:pt x="202" y="303"/>
                    <a:pt x="210" y="307"/>
                  </a:cubicBezTo>
                  <a:cubicBezTo>
                    <a:pt x="213" y="309"/>
                    <a:pt x="214" y="309"/>
                    <a:pt x="217" y="310"/>
                  </a:cubicBezTo>
                  <a:cubicBezTo>
                    <a:pt x="218" y="311"/>
                    <a:pt x="218" y="311"/>
                    <a:pt x="219" y="311"/>
                  </a:cubicBezTo>
                  <a:cubicBezTo>
                    <a:pt x="235" y="321"/>
                    <a:pt x="250" y="325"/>
                    <a:pt x="266" y="326"/>
                  </a:cubicBezTo>
                  <a:cubicBezTo>
                    <a:pt x="279" y="327"/>
                    <a:pt x="282" y="329"/>
                    <a:pt x="288" y="329"/>
                  </a:cubicBezTo>
                  <a:cubicBezTo>
                    <a:pt x="291" y="329"/>
                    <a:pt x="295" y="328"/>
                    <a:pt x="303" y="327"/>
                  </a:cubicBezTo>
                  <a:cubicBezTo>
                    <a:pt x="318" y="325"/>
                    <a:pt x="337" y="321"/>
                    <a:pt x="351" y="311"/>
                  </a:cubicBezTo>
                  <a:cubicBezTo>
                    <a:pt x="359" y="305"/>
                    <a:pt x="366" y="299"/>
                    <a:pt x="376" y="292"/>
                  </a:cubicBezTo>
                  <a:cubicBezTo>
                    <a:pt x="387" y="281"/>
                    <a:pt x="395" y="268"/>
                    <a:pt x="401" y="253"/>
                  </a:cubicBezTo>
                  <a:cubicBezTo>
                    <a:pt x="406" y="243"/>
                    <a:pt x="408" y="233"/>
                    <a:pt x="408" y="222"/>
                  </a:cubicBezTo>
                  <a:cubicBezTo>
                    <a:pt x="412" y="206"/>
                    <a:pt x="412" y="190"/>
                    <a:pt x="407" y="174"/>
                  </a:cubicBezTo>
                  <a:cubicBezTo>
                    <a:pt x="403" y="154"/>
                    <a:pt x="395" y="144"/>
                    <a:pt x="383" y="129"/>
                  </a:cubicBezTo>
                  <a:cubicBezTo>
                    <a:pt x="372" y="117"/>
                    <a:pt x="360" y="103"/>
                    <a:pt x="345" y="94"/>
                  </a:cubicBezTo>
                  <a:cubicBezTo>
                    <a:pt x="333" y="88"/>
                    <a:pt x="318" y="83"/>
                    <a:pt x="304" y="78"/>
                  </a:cubicBezTo>
                  <a:cubicBezTo>
                    <a:pt x="293" y="75"/>
                    <a:pt x="286" y="71"/>
                    <a:pt x="276" y="68"/>
                  </a:cubicBezTo>
                  <a:cubicBezTo>
                    <a:pt x="262" y="65"/>
                    <a:pt x="247" y="57"/>
                    <a:pt x="236" y="54"/>
                  </a:cubicBezTo>
                  <a:cubicBezTo>
                    <a:pt x="210" y="42"/>
                    <a:pt x="186" y="29"/>
                    <a:pt x="162" y="14"/>
                  </a:cubicBezTo>
                  <a:cubicBezTo>
                    <a:pt x="148" y="4"/>
                    <a:pt x="128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38"/>
            <p:cNvSpPr/>
            <p:nvPr/>
          </p:nvSpPr>
          <p:spPr>
            <a:xfrm>
              <a:off x="3137729" y="812358"/>
              <a:ext cx="114441" cy="108685"/>
            </a:xfrm>
            <a:custGeom>
              <a:rect b="b" l="l" r="r" t="t"/>
              <a:pathLst>
                <a:path extrusionOk="0" h="2738" w="2883">
                  <a:moveTo>
                    <a:pt x="1437" y="212"/>
                  </a:moveTo>
                  <a:cubicBezTo>
                    <a:pt x="1508" y="212"/>
                    <a:pt x="1580" y="218"/>
                    <a:pt x="1650" y="233"/>
                  </a:cubicBezTo>
                  <a:cubicBezTo>
                    <a:pt x="2209" y="350"/>
                    <a:pt x="2577" y="875"/>
                    <a:pt x="2612" y="1427"/>
                  </a:cubicBezTo>
                  <a:cubicBezTo>
                    <a:pt x="2634" y="1700"/>
                    <a:pt x="2583" y="1984"/>
                    <a:pt x="2393" y="2195"/>
                  </a:cubicBezTo>
                  <a:cubicBezTo>
                    <a:pt x="2217" y="2390"/>
                    <a:pt x="1963" y="2508"/>
                    <a:pt x="1703" y="2534"/>
                  </a:cubicBezTo>
                  <a:cubicBezTo>
                    <a:pt x="1662" y="2537"/>
                    <a:pt x="1621" y="2539"/>
                    <a:pt x="1580" y="2539"/>
                  </a:cubicBezTo>
                  <a:cubicBezTo>
                    <a:pt x="1330" y="2539"/>
                    <a:pt x="1083" y="2470"/>
                    <a:pt x="860" y="2355"/>
                  </a:cubicBezTo>
                  <a:cubicBezTo>
                    <a:pt x="624" y="2237"/>
                    <a:pt x="397" y="2072"/>
                    <a:pt x="289" y="1822"/>
                  </a:cubicBezTo>
                  <a:cubicBezTo>
                    <a:pt x="165" y="1537"/>
                    <a:pt x="180" y="1226"/>
                    <a:pt x="289" y="950"/>
                  </a:cubicBezTo>
                  <a:cubicBezTo>
                    <a:pt x="313" y="988"/>
                    <a:pt x="348" y="1020"/>
                    <a:pt x="388" y="1043"/>
                  </a:cubicBezTo>
                  <a:cubicBezTo>
                    <a:pt x="443" y="1076"/>
                    <a:pt x="504" y="1090"/>
                    <a:pt x="567" y="1090"/>
                  </a:cubicBezTo>
                  <a:cubicBezTo>
                    <a:pt x="618" y="1090"/>
                    <a:pt x="669" y="1081"/>
                    <a:pt x="717" y="1065"/>
                  </a:cubicBezTo>
                  <a:cubicBezTo>
                    <a:pt x="829" y="1027"/>
                    <a:pt x="932" y="961"/>
                    <a:pt x="1020" y="884"/>
                  </a:cubicBezTo>
                  <a:cubicBezTo>
                    <a:pt x="1024" y="881"/>
                    <a:pt x="1027" y="879"/>
                    <a:pt x="1030" y="876"/>
                  </a:cubicBezTo>
                  <a:cubicBezTo>
                    <a:pt x="1084" y="927"/>
                    <a:pt x="1136" y="980"/>
                    <a:pt x="1182" y="1037"/>
                  </a:cubicBezTo>
                  <a:cubicBezTo>
                    <a:pt x="1227" y="1089"/>
                    <a:pt x="1266" y="1145"/>
                    <a:pt x="1306" y="1203"/>
                  </a:cubicBezTo>
                  <a:cubicBezTo>
                    <a:pt x="1344" y="1261"/>
                    <a:pt x="1394" y="1327"/>
                    <a:pt x="1404" y="1397"/>
                  </a:cubicBezTo>
                  <a:cubicBezTo>
                    <a:pt x="1421" y="1531"/>
                    <a:pt x="1279" y="1598"/>
                    <a:pt x="1167" y="1608"/>
                  </a:cubicBezTo>
                  <a:cubicBezTo>
                    <a:pt x="1146" y="1610"/>
                    <a:pt x="1124" y="1611"/>
                    <a:pt x="1102" y="1611"/>
                  </a:cubicBezTo>
                  <a:cubicBezTo>
                    <a:pt x="1061" y="1611"/>
                    <a:pt x="1020" y="1606"/>
                    <a:pt x="980" y="1594"/>
                  </a:cubicBezTo>
                  <a:cubicBezTo>
                    <a:pt x="925" y="1576"/>
                    <a:pt x="891" y="1547"/>
                    <a:pt x="848" y="1512"/>
                  </a:cubicBezTo>
                  <a:cubicBezTo>
                    <a:pt x="834" y="1501"/>
                    <a:pt x="817" y="1495"/>
                    <a:pt x="800" y="1495"/>
                  </a:cubicBezTo>
                  <a:cubicBezTo>
                    <a:pt x="774" y="1495"/>
                    <a:pt x="749" y="1509"/>
                    <a:pt x="742" y="1540"/>
                  </a:cubicBezTo>
                  <a:cubicBezTo>
                    <a:pt x="709" y="1683"/>
                    <a:pt x="868" y="1776"/>
                    <a:pt x="988" y="1797"/>
                  </a:cubicBezTo>
                  <a:cubicBezTo>
                    <a:pt x="1031" y="1805"/>
                    <a:pt x="1076" y="1810"/>
                    <a:pt x="1120" y="1810"/>
                  </a:cubicBezTo>
                  <a:cubicBezTo>
                    <a:pt x="1236" y="1810"/>
                    <a:pt x="1350" y="1780"/>
                    <a:pt x="1442" y="1707"/>
                  </a:cubicBezTo>
                  <a:cubicBezTo>
                    <a:pt x="1562" y="1612"/>
                    <a:pt x="1617" y="1454"/>
                    <a:pt x="1566" y="1308"/>
                  </a:cubicBezTo>
                  <a:cubicBezTo>
                    <a:pt x="1562" y="1296"/>
                    <a:pt x="1557" y="1284"/>
                    <a:pt x="1552" y="1273"/>
                  </a:cubicBezTo>
                  <a:lnTo>
                    <a:pt x="1552" y="1273"/>
                  </a:lnTo>
                  <a:cubicBezTo>
                    <a:pt x="1596" y="1288"/>
                    <a:pt x="1643" y="1297"/>
                    <a:pt x="1692" y="1301"/>
                  </a:cubicBezTo>
                  <a:cubicBezTo>
                    <a:pt x="1697" y="1301"/>
                    <a:pt x="1701" y="1301"/>
                    <a:pt x="1706" y="1301"/>
                  </a:cubicBezTo>
                  <a:cubicBezTo>
                    <a:pt x="1851" y="1301"/>
                    <a:pt x="2009" y="1220"/>
                    <a:pt x="2047" y="1072"/>
                  </a:cubicBezTo>
                  <a:cubicBezTo>
                    <a:pt x="2068" y="994"/>
                    <a:pt x="2055" y="905"/>
                    <a:pt x="2037" y="827"/>
                  </a:cubicBezTo>
                  <a:cubicBezTo>
                    <a:pt x="2018" y="738"/>
                    <a:pt x="1989" y="650"/>
                    <a:pt x="1899" y="612"/>
                  </a:cubicBezTo>
                  <a:cubicBezTo>
                    <a:pt x="1893" y="609"/>
                    <a:pt x="1886" y="608"/>
                    <a:pt x="1879" y="608"/>
                  </a:cubicBezTo>
                  <a:cubicBezTo>
                    <a:pt x="1852" y="608"/>
                    <a:pt x="1820" y="625"/>
                    <a:pt x="1810" y="649"/>
                  </a:cubicBezTo>
                  <a:cubicBezTo>
                    <a:pt x="1779" y="718"/>
                    <a:pt x="1799" y="781"/>
                    <a:pt x="1816" y="852"/>
                  </a:cubicBezTo>
                  <a:cubicBezTo>
                    <a:pt x="1828" y="901"/>
                    <a:pt x="1854" y="971"/>
                    <a:pt x="1841" y="1023"/>
                  </a:cubicBezTo>
                  <a:cubicBezTo>
                    <a:pt x="1827" y="1085"/>
                    <a:pt x="1749" y="1104"/>
                    <a:pt x="1685" y="1104"/>
                  </a:cubicBezTo>
                  <a:cubicBezTo>
                    <a:pt x="1666" y="1104"/>
                    <a:pt x="1648" y="1102"/>
                    <a:pt x="1634" y="1100"/>
                  </a:cubicBezTo>
                  <a:cubicBezTo>
                    <a:pt x="1524" y="1081"/>
                    <a:pt x="1427" y="1008"/>
                    <a:pt x="1341" y="938"/>
                  </a:cubicBezTo>
                  <a:cubicBezTo>
                    <a:pt x="1320" y="921"/>
                    <a:pt x="1296" y="906"/>
                    <a:pt x="1276" y="889"/>
                  </a:cubicBezTo>
                  <a:cubicBezTo>
                    <a:pt x="1234" y="843"/>
                    <a:pt x="1188" y="801"/>
                    <a:pt x="1140" y="765"/>
                  </a:cubicBezTo>
                  <a:cubicBezTo>
                    <a:pt x="1177" y="724"/>
                    <a:pt x="1211" y="678"/>
                    <a:pt x="1233" y="629"/>
                  </a:cubicBezTo>
                  <a:cubicBezTo>
                    <a:pt x="1284" y="525"/>
                    <a:pt x="1294" y="410"/>
                    <a:pt x="1245" y="303"/>
                  </a:cubicBezTo>
                  <a:cubicBezTo>
                    <a:pt x="1234" y="279"/>
                    <a:pt x="1218" y="255"/>
                    <a:pt x="1201" y="234"/>
                  </a:cubicBezTo>
                  <a:cubicBezTo>
                    <a:pt x="1278" y="220"/>
                    <a:pt x="1358" y="212"/>
                    <a:pt x="1437" y="212"/>
                  </a:cubicBezTo>
                  <a:close/>
                  <a:moveTo>
                    <a:pt x="1450" y="0"/>
                  </a:moveTo>
                  <a:cubicBezTo>
                    <a:pt x="1235" y="0"/>
                    <a:pt x="1018" y="52"/>
                    <a:pt x="823" y="147"/>
                  </a:cubicBezTo>
                  <a:cubicBezTo>
                    <a:pt x="588" y="260"/>
                    <a:pt x="281" y="493"/>
                    <a:pt x="202" y="769"/>
                  </a:cubicBezTo>
                  <a:cubicBezTo>
                    <a:pt x="58" y="1021"/>
                    <a:pt x="1" y="1322"/>
                    <a:pt x="45" y="1609"/>
                  </a:cubicBezTo>
                  <a:cubicBezTo>
                    <a:pt x="146" y="2290"/>
                    <a:pt x="848" y="2696"/>
                    <a:pt x="1490" y="2735"/>
                  </a:cubicBezTo>
                  <a:cubicBezTo>
                    <a:pt x="1518" y="2736"/>
                    <a:pt x="1546" y="2737"/>
                    <a:pt x="1574" y="2737"/>
                  </a:cubicBezTo>
                  <a:cubicBezTo>
                    <a:pt x="1862" y="2737"/>
                    <a:pt x="2146" y="2649"/>
                    <a:pt x="2374" y="2472"/>
                  </a:cubicBezTo>
                  <a:cubicBezTo>
                    <a:pt x="2633" y="2274"/>
                    <a:pt x="2771" y="1989"/>
                    <a:pt x="2808" y="1669"/>
                  </a:cubicBezTo>
                  <a:cubicBezTo>
                    <a:pt x="2883" y="1010"/>
                    <a:pt x="2537" y="331"/>
                    <a:pt x="1907" y="84"/>
                  </a:cubicBezTo>
                  <a:cubicBezTo>
                    <a:pt x="1760" y="27"/>
                    <a:pt x="1606" y="0"/>
                    <a:pt x="1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38"/>
            <p:cNvSpPr/>
            <p:nvPr/>
          </p:nvSpPr>
          <p:spPr>
            <a:xfrm>
              <a:off x="3214777" y="498529"/>
              <a:ext cx="20721" cy="11432"/>
            </a:xfrm>
            <a:custGeom>
              <a:rect b="b" l="l" r="r" t="t"/>
              <a:pathLst>
                <a:path extrusionOk="0" h="288" w="522">
                  <a:moveTo>
                    <a:pt x="375" y="1"/>
                  </a:moveTo>
                  <a:cubicBezTo>
                    <a:pt x="373" y="1"/>
                    <a:pt x="372" y="1"/>
                    <a:pt x="370" y="1"/>
                  </a:cubicBezTo>
                  <a:cubicBezTo>
                    <a:pt x="351" y="1"/>
                    <a:pt x="323" y="6"/>
                    <a:pt x="302" y="12"/>
                  </a:cubicBezTo>
                  <a:cubicBezTo>
                    <a:pt x="277" y="18"/>
                    <a:pt x="254" y="26"/>
                    <a:pt x="229" y="32"/>
                  </a:cubicBezTo>
                  <a:cubicBezTo>
                    <a:pt x="204" y="39"/>
                    <a:pt x="181" y="47"/>
                    <a:pt x="157" y="55"/>
                  </a:cubicBezTo>
                  <a:cubicBezTo>
                    <a:pt x="131" y="67"/>
                    <a:pt x="106" y="74"/>
                    <a:pt x="80" y="83"/>
                  </a:cubicBezTo>
                  <a:cubicBezTo>
                    <a:pt x="31" y="99"/>
                    <a:pt x="0" y="146"/>
                    <a:pt x="6" y="197"/>
                  </a:cubicBezTo>
                  <a:cubicBezTo>
                    <a:pt x="9" y="219"/>
                    <a:pt x="18" y="241"/>
                    <a:pt x="35" y="256"/>
                  </a:cubicBezTo>
                  <a:cubicBezTo>
                    <a:pt x="52" y="274"/>
                    <a:pt x="77" y="288"/>
                    <a:pt x="101" y="288"/>
                  </a:cubicBezTo>
                  <a:cubicBezTo>
                    <a:pt x="103" y="288"/>
                    <a:pt x="105" y="288"/>
                    <a:pt x="106" y="288"/>
                  </a:cubicBezTo>
                  <a:cubicBezTo>
                    <a:pt x="134" y="283"/>
                    <a:pt x="158" y="282"/>
                    <a:pt x="186" y="281"/>
                  </a:cubicBezTo>
                  <a:cubicBezTo>
                    <a:pt x="210" y="279"/>
                    <a:pt x="235" y="276"/>
                    <a:pt x="260" y="272"/>
                  </a:cubicBezTo>
                  <a:cubicBezTo>
                    <a:pt x="285" y="270"/>
                    <a:pt x="309" y="266"/>
                    <a:pt x="334" y="261"/>
                  </a:cubicBezTo>
                  <a:cubicBezTo>
                    <a:pt x="358" y="259"/>
                    <a:pt x="380" y="255"/>
                    <a:pt x="402" y="249"/>
                  </a:cubicBezTo>
                  <a:cubicBezTo>
                    <a:pt x="423" y="242"/>
                    <a:pt x="442" y="231"/>
                    <a:pt x="460" y="219"/>
                  </a:cubicBezTo>
                  <a:cubicBezTo>
                    <a:pt x="500" y="193"/>
                    <a:pt x="522" y="152"/>
                    <a:pt x="516" y="104"/>
                  </a:cubicBezTo>
                  <a:cubicBezTo>
                    <a:pt x="512" y="83"/>
                    <a:pt x="505" y="67"/>
                    <a:pt x="494" y="50"/>
                  </a:cubicBezTo>
                  <a:cubicBezTo>
                    <a:pt x="479" y="32"/>
                    <a:pt x="458" y="13"/>
                    <a:pt x="433" y="8"/>
                  </a:cubicBezTo>
                  <a:cubicBezTo>
                    <a:pt x="414" y="6"/>
                    <a:pt x="394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38"/>
            <p:cNvSpPr/>
            <p:nvPr/>
          </p:nvSpPr>
          <p:spPr>
            <a:xfrm>
              <a:off x="3190642" y="536994"/>
              <a:ext cx="14687" cy="12941"/>
            </a:xfrm>
            <a:custGeom>
              <a:rect b="b" l="l" r="r" t="t"/>
              <a:pathLst>
                <a:path extrusionOk="0" h="326" w="370">
                  <a:moveTo>
                    <a:pt x="105" y="0"/>
                  </a:moveTo>
                  <a:cubicBezTo>
                    <a:pt x="97" y="0"/>
                    <a:pt x="89" y="1"/>
                    <a:pt x="80" y="4"/>
                  </a:cubicBezTo>
                  <a:cubicBezTo>
                    <a:pt x="56" y="10"/>
                    <a:pt x="31" y="28"/>
                    <a:pt x="20" y="51"/>
                  </a:cubicBezTo>
                  <a:cubicBezTo>
                    <a:pt x="6" y="75"/>
                    <a:pt x="1" y="103"/>
                    <a:pt x="9" y="130"/>
                  </a:cubicBezTo>
                  <a:cubicBezTo>
                    <a:pt x="15" y="137"/>
                    <a:pt x="19" y="146"/>
                    <a:pt x="22" y="154"/>
                  </a:cubicBezTo>
                  <a:cubicBezTo>
                    <a:pt x="32" y="169"/>
                    <a:pt x="43" y="182"/>
                    <a:pt x="60" y="191"/>
                  </a:cubicBezTo>
                  <a:cubicBezTo>
                    <a:pt x="65" y="194"/>
                    <a:pt x="71" y="199"/>
                    <a:pt x="76" y="204"/>
                  </a:cubicBezTo>
                  <a:cubicBezTo>
                    <a:pt x="94" y="218"/>
                    <a:pt x="110" y="235"/>
                    <a:pt x="128" y="252"/>
                  </a:cubicBezTo>
                  <a:cubicBezTo>
                    <a:pt x="131" y="256"/>
                    <a:pt x="135" y="261"/>
                    <a:pt x="139" y="266"/>
                  </a:cubicBezTo>
                  <a:cubicBezTo>
                    <a:pt x="151" y="280"/>
                    <a:pt x="157" y="286"/>
                    <a:pt x="174" y="297"/>
                  </a:cubicBezTo>
                  <a:lnTo>
                    <a:pt x="189" y="309"/>
                  </a:lnTo>
                  <a:cubicBezTo>
                    <a:pt x="205" y="319"/>
                    <a:pt x="233" y="326"/>
                    <a:pt x="251" y="326"/>
                  </a:cubicBezTo>
                  <a:cubicBezTo>
                    <a:pt x="264" y="326"/>
                    <a:pt x="276" y="324"/>
                    <a:pt x="286" y="321"/>
                  </a:cubicBezTo>
                  <a:cubicBezTo>
                    <a:pt x="306" y="316"/>
                    <a:pt x="322" y="306"/>
                    <a:pt x="335" y="292"/>
                  </a:cubicBezTo>
                  <a:cubicBezTo>
                    <a:pt x="349" y="278"/>
                    <a:pt x="359" y="262"/>
                    <a:pt x="364" y="243"/>
                  </a:cubicBezTo>
                  <a:lnTo>
                    <a:pt x="364" y="240"/>
                  </a:lnTo>
                  <a:cubicBezTo>
                    <a:pt x="365" y="235"/>
                    <a:pt x="365" y="229"/>
                    <a:pt x="366" y="224"/>
                  </a:cubicBezTo>
                  <a:cubicBezTo>
                    <a:pt x="370" y="213"/>
                    <a:pt x="370" y="203"/>
                    <a:pt x="366" y="192"/>
                  </a:cubicBezTo>
                  <a:cubicBezTo>
                    <a:pt x="366" y="182"/>
                    <a:pt x="364" y="171"/>
                    <a:pt x="359" y="162"/>
                  </a:cubicBezTo>
                  <a:cubicBezTo>
                    <a:pt x="356" y="157"/>
                    <a:pt x="355" y="152"/>
                    <a:pt x="353" y="146"/>
                  </a:cubicBezTo>
                  <a:cubicBezTo>
                    <a:pt x="348" y="136"/>
                    <a:pt x="339" y="129"/>
                    <a:pt x="332" y="119"/>
                  </a:cubicBezTo>
                  <a:cubicBezTo>
                    <a:pt x="320" y="106"/>
                    <a:pt x="307" y="94"/>
                    <a:pt x="293" y="85"/>
                  </a:cubicBezTo>
                  <a:cubicBezTo>
                    <a:pt x="280" y="75"/>
                    <a:pt x="264" y="67"/>
                    <a:pt x="250" y="59"/>
                  </a:cubicBezTo>
                  <a:cubicBezTo>
                    <a:pt x="220" y="43"/>
                    <a:pt x="191" y="28"/>
                    <a:pt x="161" y="15"/>
                  </a:cubicBezTo>
                  <a:cubicBezTo>
                    <a:pt x="148" y="7"/>
                    <a:pt x="136" y="4"/>
                    <a:pt x="122" y="2"/>
                  </a:cubicBezTo>
                  <a:cubicBezTo>
                    <a:pt x="117" y="1"/>
                    <a:pt x="111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38"/>
            <p:cNvSpPr/>
            <p:nvPr/>
          </p:nvSpPr>
          <p:spPr>
            <a:xfrm>
              <a:off x="3177305" y="760873"/>
              <a:ext cx="25802" cy="26635"/>
            </a:xfrm>
            <a:custGeom>
              <a:rect b="b" l="l" r="r" t="t"/>
              <a:pathLst>
                <a:path extrusionOk="0" h="671" w="650">
                  <a:moveTo>
                    <a:pt x="305" y="1"/>
                  </a:moveTo>
                  <a:cubicBezTo>
                    <a:pt x="289" y="1"/>
                    <a:pt x="272" y="2"/>
                    <a:pt x="256" y="5"/>
                  </a:cubicBezTo>
                  <a:cubicBezTo>
                    <a:pt x="165" y="22"/>
                    <a:pt x="97" y="95"/>
                    <a:pt x="63" y="178"/>
                  </a:cubicBezTo>
                  <a:cubicBezTo>
                    <a:pt x="28" y="220"/>
                    <a:pt x="11" y="271"/>
                    <a:pt x="7" y="326"/>
                  </a:cubicBezTo>
                  <a:cubicBezTo>
                    <a:pt x="1" y="418"/>
                    <a:pt x="43" y="520"/>
                    <a:pt x="111" y="583"/>
                  </a:cubicBezTo>
                  <a:cubicBezTo>
                    <a:pt x="173" y="640"/>
                    <a:pt x="250" y="670"/>
                    <a:pt x="331" y="670"/>
                  </a:cubicBezTo>
                  <a:cubicBezTo>
                    <a:pt x="351" y="670"/>
                    <a:pt x="372" y="668"/>
                    <a:pt x="392" y="665"/>
                  </a:cubicBezTo>
                  <a:cubicBezTo>
                    <a:pt x="487" y="646"/>
                    <a:pt x="569" y="574"/>
                    <a:pt x="606" y="488"/>
                  </a:cubicBezTo>
                  <a:cubicBezTo>
                    <a:pt x="649" y="380"/>
                    <a:pt x="614" y="266"/>
                    <a:pt x="561" y="170"/>
                  </a:cubicBezTo>
                  <a:cubicBezTo>
                    <a:pt x="508" y="72"/>
                    <a:pt x="414" y="1"/>
                    <a:pt x="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38"/>
            <p:cNvSpPr/>
            <p:nvPr/>
          </p:nvSpPr>
          <p:spPr>
            <a:xfrm>
              <a:off x="3144636" y="537589"/>
              <a:ext cx="19292" cy="10321"/>
            </a:xfrm>
            <a:custGeom>
              <a:rect b="b" l="l" r="r" t="t"/>
              <a:pathLst>
                <a:path extrusionOk="0" h="260" w="486">
                  <a:moveTo>
                    <a:pt x="358" y="0"/>
                  </a:moveTo>
                  <a:cubicBezTo>
                    <a:pt x="349" y="0"/>
                    <a:pt x="340" y="1"/>
                    <a:pt x="331" y="2"/>
                  </a:cubicBezTo>
                  <a:cubicBezTo>
                    <a:pt x="289" y="12"/>
                    <a:pt x="251" y="23"/>
                    <a:pt x="210" y="34"/>
                  </a:cubicBezTo>
                  <a:cubicBezTo>
                    <a:pt x="174" y="44"/>
                    <a:pt x="134" y="52"/>
                    <a:pt x="97" y="59"/>
                  </a:cubicBezTo>
                  <a:cubicBezTo>
                    <a:pt x="71" y="61"/>
                    <a:pt x="50" y="68"/>
                    <a:pt x="30" y="87"/>
                  </a:cubicBezTo>
                  <a:cubicBezTo>
                    <a:pt x="13" y="104"/>
                    <a:pt x="1" y="133"/>
                    <a:pt x="1" y="158"/>
                  </a:cubicBezTo>
                  <a:cubicBezTo>
                    <a:pt x="2" y="183"/>
                    <a:pt x="11" y="210"/>
                    <a:pt x="30" y="227"/>
                  </a:cubicBezTo>
                  <a:cubicBezTo>
                    <a:pt x="50" y="246"/>
                    <a:pt x="72" y="254"/>
                    <a:pt x="101" y="256"/>
                  </a:cubicBezTo>
                  <a:cubicBezTo>
                    <a:pt x="124" y="259"/>
                    <a:pt x="148" y="260"/>
                    <a:pt x="173" y="260"/>
                  </a:cubicBezTo>
                  <a:cubicBezTo>
                    <a:pt x="194" y="260"/>
                    <a:pt x="215" y="259"/>
                    <a:pt x="236" y="257"/>
                  </a:cubicBezTo>
                  <a:cubicBezTo>
                    <a:pt x="289" y="255"/>
                    <a:pt x="344" y="249"/>
                    <a:pt x="393" y="230"/>
                  </a:cubicBezTo>
                  <a:cubicBezTo>
                    <a:pt x="424" y="220"/>
                    <a:pt x="449" y="204"/>
                    <a:pt x="464" y="176"/>
                  </a:cubicBezTo>
                  <a:cubicBezTo>
                    <a:pt x="480" y="151"/>
                    <a:pt x="485" y="113"/>
                    <a:pt x="477" y="86"/>
                  </a:cubicBezTo>
                  <a:cubicBezTo>
                    <a:pt x="466" y="58"/>
                    <a:pt x="450" y="30"/>
                    <a:pt x="423" y="16"/>
                  </a:cubicBezTo>
                  <a:cubicBezTo>
                    <a:pt x="401" y="5"/>
                    <a:pt x="38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38"/>
            <p:cNvSpPr/>
            <p:nvPr/>
          </p:nvSpPr>
          <p:spPr>
            <a:xfrm>
              <a:off x="3046748" y="431326"/>
              <a:ext cx="94236" cy="85900"/>
            </a:xfrm>
            <a:custGeom>
              <a:rect b="b" l="l" r="r" t="t"/>
              <a:pathLst>
                <a:path extrusionOk="0" h="2164" w="2374">
                  <a:moveTo>
                    <a:pt x="1853" y="234"/>
                  </a:moveTo>
                  <a:cubicBezTo>
                    <a:pt x="1857" y="234"/>
                    <a:pt x="1861" y="235"/>
                    <a:pt x="1865" y="235"/>
                  </a:cubicBezTo>
                  <a:cubicBezTo>
                    <a:pt x="1866" y="323"/>
                    <a:pt x="1844" y="414"/>
                    <a:pt x="1824" y="500"/>
                  </a:cubicBezTo>
                  <a:cubicBezTo>
                    <a:pt x="1801" y="594"/>
                    <a:pt x="1733" y="719"/>
                    <a:pt x="1759" y="818"/>
                  </a:cubicBezTo>
                  <a:cubicBezTo>
                    <a:pt x="1780" y="907"/>
                    <a:pt x="1879" y="948"/>
                    <a:pt x="1951" y="994"/>
                  </a:cubicBezTo>
                  <a:cubicBezTo>
                    <a:pt x="2010" y="1032"/>
                    <a:pt x="2064" y="1070"/>
                    <a:pt x="2113" y="1117"/>
                  </a:cubicBezTo>
                  <a:cubicBezTo>
                    <a:pt x="1998" y="1130"/>
                    <a:pt x="1884" y="1141"/>
                    <a:pt x="1770" y="1149"/>
                  </a:cubicBezTo>
                  <a:cubicBezTo>
                    <a:pt x="1687" y="1157"/>
                    <a:pt x="1602" y="1158"/>
                    <a:pt x="1520" y="1168"/>
                  </a:cubicBezTo>
                  <a:cubicBezTo>
                    <a:pt x="1478" y="1173"/>
                    <a:pt x="1441" y="1181"/>
                    <a:pt x="1412" y="1215"/>
                  </a:cubicBezTo>
                  <a:cubicBezTo>
                    <a:pt x="1377" y="1257"/>
                    <a:pt x="1373" y="1319"/>
                    <a:pt x="1361" y="1370"/>
                  </a:cubicBezTo>
                  <a:cubicBezTo>
                    <a:pt x="1343" y="1444"/>
                    <a:pt x="1322" y="1518"/>
                    <a:pt x="1297" y="1591"/>
                  </a:cubicBezTo>
                  <a:cubicBezTo>
                    <a:pt x="1271" y="1668"/>
                    <a:pt x="1241" y="1743"/>
                    <a:pt x="1209" y="1818"/>
                  </a:cubicBezTo>
                  <a:cubicBezTo>
                    <a:pt x="1175" y="1674"/>
                    <a:pt x="1152" y="1530"/>
                    <a:pt x="1139" y="1383"/>
                  </a:cubicBezTo>
                  <a:cubicBezTo>
                    <a:pt x="1132" y="1309"/>
                    <a:pt x="1137" y="1214"/>
                    <a:pt x="1083" y="1155"/>
                  </a:cubicBezTo>
                  <a:cubicBezTo>
                    <a:pt x="1043" y="1111"/>
                    <a:pt x="984" y="1101"/>
                    <a:pt x="926" y="1101"/>
                  </a:cubicBezTo>
                  <a:cubicBezTo>
                    <a:pt x="892" y="1101"/>
                    <a:pt x="859" y="1104"/>
                    <a:pt x="829" y="1107"/>
                  </a:cubicBezTo>
                  <a:cubicBezTo>
                    <a:pt x="724" y="1113"/>
                    <a:pt x="619" y="1132"/>
                    <a:pt x="514" y="1137"/>
                  </a:cubicBezTo>
                  <a:cubicBezTo>
                    <a:pt x="483" y="1139"/>
                    <a:pt x="452" y="1141"/>
                    <a:pt x="420" y="1141"/>
                  </a:cubicBezTo>
                  <a:cubicBezTo>
                    <a:pt x="400" y="1141"/>
                    <a:pt x="379" y="1140"/>
                    <a:pt x="359" y="1139"/>
                  </a:cubicBezTo>
                  <a:cubicBezTo>
                    <a:pt x="347" y="1138"/>
                    <a:pt x="312" y="1129"/>
                    <a:pt x="278" y="1121"/>
                  </a:cubicBezTo>
                  <a:cubicBezTo>
                    <a:pt x="288" y="1115"/>
                    <a:pt x="297" y="1110"/>
                    <a:pt x="307" y="1106"/>
                  </a:cubicBezTo>
                  <a:cubicBezTo>
                    <a:pt x="365" y="1079"/>
                    <a:pt x="422" y="1049"/>
                    <a:pt x="483" y="1026"/>
                  </a:cubicBezTo>
                  <a:cubicBezTo>
                    <a:pt x="600" y="973"/>
                    <a:pt x="717" y="913"/>
                    <a:pt x="839" y="872"/>
                  </a:cubicBezTo>
                  <a:cubicBezTo>
                    <a:pt x="882" y="859"/>
                    <a:pt x="917" y="810"/>
                    <a:pt x="900" y="763"/>
                  </a:cubicBezTo>
                  <a:cubicBezTo>
                    <a:pt x="840" y="588"/>
                    <a:pt x="780" y="412"/>
                    <a:pt x="712" y="239"/>
                  </a:cubicBezTo>
                  <a:lnTo>
                    <a:pt x="712" y="239"/>
                  </a:lnTo>
                  <a:cubicBezTo>
                    <a:pt x="895" y="308"/>
                    <a:pt x="1063" y="433"/>
                    <a:pt x="1225" y="536"/>
                  </a:cubicBezTo>
                  <a:cubicBezTo>
                    <a:pt x="1279" y="571"/>
                    <a:pt x="1326" y="585"/>
                    <a:pt x="1369" y="585"/>
                  </a:cubicBezTo>
                  <a:cubicBezTo>
                    <a:pt x="1474" y="585"/>
                    <a:pt x="1551" y="496"/>
                    <a:pt x="1636" y="391"/>
                  </a:cubicBezTo>
                  <a:cubicBezTo>
                    <a:pt x="1685" y="328"/>
                    <a:pt x="1767" y="234"/>
                    <a:pt x="1853" y="234"/>
                  </a:cubicBezTo>
                  <a:close/>
                  <a:moveTo>
                    <a:pt x="1993" y="0"/>
                  </a:moveTo>
                  <a:cubicBezTo>
                    <a:pt x="1841" y="0"/>
                    <a:pt x="1485" y="291"/>
                    <a:pt x="1439" y="343"/>
                  </a:cubicBezTo>
                  <a:cubicBezTo>
                    <a:pt x="1422" y="362"/>
                    <a:pt x="1406" y="385"/>
                    <a:pt x="1382" y="398"/>
                  </a:cubicBezTo>
                  <a:cubicBezTo>
                    <a:pt x="1371" y="404"/>
                    <a:pt x="1359" y="407"/>
                    <a:pt x="1346" y="407"/>
                  </a:cubicBezTo>
                  <a:cubicBezTo>
                    <a:pt x="1277" y="407"/>
                    <a:pt x="1184" y="324"/>
                    <a:pt x="1136" y="294"/>
                  </a:cubicBezTo>
                  <a:cubicBezTo>
                    <a:pt x="964" y="193"/>
                    <a:pt x="790" y="112"/>
                    <a:pt x="600" y="49"/>
                  </a:cubicBezTo>
                  <a:cubicBezTo>
                    <a:pt x="593" y="46"/>
                    <a:pt x="586" y="45"/>
                    <a:pt x="579" y="45"/>
                  </a:cubicBezTo>
                  <a:cubicBezTo>
                    <a:pt x="531" y="45"/>
                    <a:pt x="493" y="96"/>
                    <a:pt x="506" y="143"/>
                  </a:cubicBezTo>
                  <a:cubicBezTo>
                    <a:pt x="562" y="349"/>
                    <a:pt x="634" y="547"/>
                    <a:pt x="707" y="746"/>
                  </a:cubicBezTo>
                  <a:cubicBezTo>
                    <a:pt x="609" y="798"/>
                    <a:pt x="506" y="842"/>
                    <a:pt x="405" y="889"/>
                  </a:cubicBezTo>
                  <a:cubicBezTo>
                    <a:pt x="302" y="937"/>
                    <a:pt x="163" y="970"/>
                    <a:pt x="74" y="1038"/>
                  </a:cubicBezTo>
                  <a:cubicBezTo>
                    <a:pt x="7" y="1087"/>
                    <a:pt x="1" y="1174"/>
                    <a:pt x="58" y="1233"/>
                  </a:cubicBezTo>
                  <a:cubicBezTo>
                    <a:pt x="125" y="1304"/>
                    <a:pt x="251" y="1313"/>
                    <a:pt x="340" y="1319"/>
                  </a:cubicBezTo>
                  <a:cubicBezTo>
                    <a:pt x="368" y="1321"/>
                    <a:pt x="395" y="1322"/>
                    <a:pt x="423" y="1322"/>
                  </a:cubicBezTo>
                  <a:cubicBezTo>
                    <a:pt x="514" y="1322"/>
                    <a:pt x="603" y="1312"/>
                    <a:pt x="692" y="1303"/>
                  </a:cubicBezTo>
                  <a:cubicBezTo>
                    <a:pt x="750" y="1295"/>
                    <a:pt x="811" y="1289"/>
                    <a:pt x="869" y="1285"/>
                  </a:cubicBezTo>
                  <a:cubicBezTo>
                    <a:pt x="869" y="1285"/>
                    <a:pt x="923" y="1278"/>
                    <a:pt x="944" y="1278"/>
                  </a:cubicBezTo>
                  <a:cubicBezTo>
                    <a:pt x="948" y="1278"/>
                    <a:pt x="951" y="1278"/>
                    <a:pt x="951" y="1279"/>
                  </a:cubicBezTo>
                  <a:cubicBezTo>
                    <a:pt x="960" y="1288"/>
                    <a:pt x="962" y="1341"/>
                    <a:pt x="964" y="1363"/>
                  </a:cubicBezTo>
                  <a:cubicBezTo>
                    <a:pt x="989" y="1611"/>
                    <a:pt x="1016" y="1861"/>
                    <a:pt x="1099" y="2096"/>
                  </a:cubicBezTo>
                  <a:cubicBezTo>
                    <a:pt x="1114" y="2137"/>
                    <a:pt x="1155" y="2164"/>
                    <a:pt x="1195" y="2164"/>
                  </a:cubicBezTo>
                  <a:cubicBezTo>
                    <a:pt x="1224" y="2164"/>
                    <a:pt x="1253" y="2150"/>
                    <a:pt x="1269" y="2118"/>
                  </a:cubicBezTo>
                  <a:cubicBezTo>
                    <a:pt x="1390" y="1882"/>
                    <a:pt x="1470" y="1636"/>
                    <a:pt x="1515" y="1373"/>
                  </a:cubicBezTo>
                  <a:cubicBezTo>
                    <a:pt x="1527" y="1295"/>
                    <a:pt x="1522" y="1310"/>
                    <a:pt x="1604" y="1304"/>
                  </a:cubicBezTo>
                  <a:cubicBezTo>
                    <a:pt x="1675" y="1298"/>
                    <a:pt x="1744" y="1294"/>
                    <a:pt x="1813" y="1291"/>
                  </a:cubicBezTo>
                  <a:cubicBezTo>
                    <a:pt x="1965" y="1283"/>
                    <a:pt x="2119" y="1280"/>
                    <a:pt x="2271" y="1267"/>
                  </a:cubicBezTo>
                  <a:cubicBezTo>
                    <a:pt x="2328" y="1263"/>
                    <a:pt x="2373" y="1202"/>
                    <a:pt x="2340" y="1146"/>
                  </a:cubicBezTo>
                  <a:cubicBezTo>
                    <a:pt x="2295" y="1068"/>
                    <a:pt x="2235" y="1006"/>
                    <a:pt x="2163" y="951"/>
                  </a:cubicBezTo>
                  <a:cubicBezTo>
                    <a:pt x="2124" y="921"/>
                    <a:pt x="2082" y="895"/>
                    <a:pt x="2042" y="867"/>
                  </a:cubicBezTo>
                  <a:cubicBezTo>
                    <a:pt x="2012" y="848"/>
                    <a:pt x="1923" y="807"/>
                    <a:pt x="1916" y="768"/>
                  </a:cubicBezTo>
                  <a:cubicBezTo>
                    <a:pt x="1910" y="736"/>
                    <a:pt x="1957" y="654"/>
                    <a:pt x="1968" y="621"/>
                  </a:cubicBezTo>
                  <a:cubicBezTo>
                    <a:pt x="1986" y="563"/>
                    <a:pt x="2001" y="506"/>
                    <a:pt x="2015" y="445"/>
                  </a:cubicBezTo>
                  <a:cubicBezTo>
                    <a:pt x="2040" y="326"/>
                    <a:pt x="2056" y="205"/>
                    <a:pt x="2061" y="83"/>
                  </a:cubicBezTo>
                  <a:cubicBezTo>
                    <a:pt x="2062" y="24"/>
                    <a:pt x="2036" y="0"/>
                    <a:pt x="19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38"/>
            <p:cNvSpPr/>
            <p:nvPr/>
          </p:nvSpPr>
          <p:spPr>
            <a:xfrm>
              <a:off x="3074217" y="818907"/>
              <a:ext cx="25722" cy="26635"/>
            </a:xfrm>
            <a:custGeom>
              <a:rect b="b" l="l" r="r" t="t"/>
              <a:pathLst>
                <a:path extrusionOk="0" h="671" w="648">
                  <a:moveTo>
                    <a:pt x="303" y="1"/>
                  </a:moveTo>
                  <a:cubicBezTo>
                    <a:pt x="287" y="1"/>
                    <a:pt x="271" y="2"/>
                    <a:pt x="254" y="6"/>
                  </a:cubicBezTo>
                  <a:cubicBezTo>
                    <a:pt x="164" y="22"/>
                    <a:pt x="96" y="95"/>
                    <a:pt x="62" y="178"/>
                  </a:cubicBezTo>
                  <a:cubicBezTo>
                    <a:pt x="26" y="220"/>
                    <a:pt x="11" y="270"/>
                    <a:pt x="6" y="324"/>
                  </a:cubicBezTo>
                  <a:cubicBezTo>
                    <a:pt x="0" y="418"/>
                    <a:pt x="42" y="518"/>
                    <a:pt x="111" y="582"/>
                  </a:cubicBezTo>
                  <a:cubicBezTo>
                    <a:pt x="171" y="639"/>
                    <a:pt x="248" y="670"/>
                    <a:pt x="328" y="670"/>
                  </a:cubicBezTo>
                  <a:cubicBezTo>
                    <a:pt x="349" y="670"/>
                    <a:pt x="370" y="668"/>
                    <a:pt x="391" y="664"/>
                  </a:cubicBezTo>
                  <a:cubicBezTo>
                    <a:pt x="484" y="645"/>
                    <a:pt x="567" y="574"/>
                    <a:pt x="603" y="487"/>
                  </a:cubicBezTo>
                  <a:cubicBezTo>
                    <a:pt x="648" y="380"/>
                    <a:pt x="611" y="266"/>
                    <a:pt x="558" y="169"/>
                  </a:cubicBezTo>
                  <a:cubicBezTo>
                    <a:pt x="507" y="73"/>
                    <a:pt x="413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38"/>
            <p:cNvSpPr/>
            <p:nvPr/>
          </p:nvSpPr>
          <p:spPr>
            <a:xfrm>
              <a:off x="2831165" y="486224"/>
              <a:ext cx="42871" cy="39417"/>
            </a:xfrm>
            <a:custGeom>
              <a:rect b="b" l="l" r="r" t="t"/>
              <a:pathLst>
                <a:path extrusionOk="0" h="993" w="1080">
                  <a:moveTo>
                    <a:pt x="365" y="0"/>
                  </a:moveTo>
                  <a:cubicBezTo>
                    <a:pt x="347" y="0"/>
                    <a:pt x="329" y="2"/>
                    <a:pt x="312" y="7"/>
                  </a:cubicBezTo>
                  <a:cubicBezTo>
                    <a:pt x="282" y="13"/>
                    <a:pt x="258" y="29"/>
                    <a:pt x="235" y="49"/>
                  </a:cubicBezTo>
                  <a:cubicBezTo>
                    <a:pt x="234" y="50"/>
                    <a:pt x="232" y="50"/>
                    <a:pt x="231" y="50"/>
                  </a:cubicBezTo>
                  <a:cubicBezTo>
                    <a:pt x="198" y="75"/>
                    <a:pt x="168" y="102"/>
                    <a:pt x="147" y="139"/>
                  </a:cubicBezTo>
                  <a:cubicBezTo>
                    <a:pt x="136" y="157"/>
                    <a:pt x="126" y="177"/>
                    <a:pt x="123" y="198"/>
                  </a:cubicBezTo>
                  <a:cubicBezTo>
                    <a:pt x="116" y="227"/>
                    <a:pt x="116" y="250"/>
                    <a:pt x="121" y="280"/>
                  </a:cubicBezTo>
                  <a:cubicBezTo>
                    <a:pt x="125" y="300"/>
                    <a:pt x="135" y="321"/>
                    <a:pt x="143" y="337"/>
                  </a:cubicBezTo>
                  <a:cubicBezTo>
                    <a:pt x="155" y="355"/>
                    <a:pt x="167" y="373"/>
                    <a:pt x="183" y="384"/>
                  </a:cubicBezTo>
                  <a:cubicBezTo>
                    <a:pt x="205" y="403"/>
                    <a:pt x="226" y="416"/>
                    <a:pt x="256" y="425"/>
                  </a:cubicBezTo>
                  <a:cubicBezTo>
                    <a:pt x="271" y="428"/>
                    <a:pt x="286" y="430"/>
                    <a:pt x="302" y="430"/>
                  </a:cubicBezTo>
                  <a:cubicBezTo>
                    <a:pt x="316" y="430"/>
                    <a:pt x="331" y="429"/>
                    <a:pt x="344" y="426"/>
                  </a:cubicBezTo>
                  <a:cubicBezTo>
                    <a:pt x="358" y="424"/>
                    <a:pt x="370" y="418"/>
                    <a:pt x="382" y="411"/>
                  </a:cubicBezTo>
                  <a:cubicBezTo>
                    <a:pt x="416" y="467"/>
                    <a:pt x="444" y="526"/>
                    <a:pt x="463" y="587"/>
                  </a:cubicBezTo>
                  <a:cubicBezTo>
                    <a:pt x="468" y="607"/>
                    <a:pt x="473" y="627"/>
                    <a:pt x="475" y="645"/>
                  </a:cubicBezTo>
                  <a:cubicBezTo>
                    <a:pt x="475" y="650"/>
                    <a:pt x="477" y="664"/>
                    <a:pt x="477" y="666"/>
                  </a:cubicBezTo>
                  <a:cubicBezTo>
                    <a:pt x="478" y="675"/>
                    <a:pt x="478" y="682"/>
                    <a:pt x="478" y="690"/>
                  </a:cubicBezTo>
                  <a:cubicBezTo>
                    <a:pt x="478" y="700"/>
                    <a:pt x="477" y="707"/>
                    <a:pt x="477" y="716"/>
                  </a:cubicBezTo>
                  <a:cubicBezTo>
                    <a:pt x="475" y="717"/>
                    <a:pt x="473" y="734"/>
                    <a:pt x="473" y="737"/>
                  </a:cubicBezTo>
                  <a:cubicBezTo>
                    <a:pt x="471" y="739"/>
                    <a:pt x="467" y="755"/>
                    <a:pt x="467" y="757"/>
                  </a:cubicBezTo>
                  <a:cubicBezTo>
                    <a:pt x="464" y="763"/>
                    <a:pt x="462" y="768"/>
                    <a:pt x="458" y="775"/>
                  </a:cubicBezTo>
                  <a:lnTo>
                    <a:pt x="453" y="779"/>
                  </a:lnTo>
                  <a:lnTo>
                    <a:pt x="449" y="783"/>
                  </a:lnTo>
                  <a:lnTo>
                    <a:pt x="442" y="790"/>
                  </a:lnTo>
                  <a:cubicBezTo>
                    <a:pt x="440" y="791"/>
                    <a:pt x="439" y="791"/>
                    <a:pt x="438" y="794"/>
                  </a:cubicBezTo>
                  <a:cubicBezTo>
                    <a:pt x="435" y="795"/>
                    <a:pt x="419" y="804"/>
                    <a:pt x="418" y="805"/>
                  </a:cubicBezTo>
                  <a:cubicBezTo>
                    <a:pt x="412" y="806"/>
                    <a:pt x="406" y="809"/>
                    <a:pt x="398" y="811"/>
                  </a:cubicBezTo>
                  <a:cubicBezTo>
                    <a:pt x="395" y="812"/>
                    <a:pt x="392" y="812"/>
                    <a:pt x="388" y="812"/>
                  </a:cubicBezTo>
                  <a:lnTo>
                    <a:pt x="387" y="812"/>
                  </a:lnTo>
                  <a:cubicBezTo>
                    <a:pt x="376" y="814"/>
                    <a:pt x="366" y="814"/>
                    <a:pt x="356" y="814"/>
                  </a:cubicBezTo>
                  <a:cubicBezTo>
                    <a:pt x="354" y="814"/>
                    <a:pt x="335" y="812"/>
                    <a:pt x="333" y="812"/>
                  </a:cubicBezTo>
                  <a:cubicBezTo>
                    <a:pt x="325" y="811"/>
                    <a:pt x="317" y="810"/>
                    <a:pt x="310" y="809"/>
                  </a:cubicBezTo>
                  <a:cubicBezTo>
                    <a:pt x="289" y="805"/>
                    <a:pt x="268" y="800"/>
                    <a:pt x="249" y="793"/>
                  </a:cubicBezTo>
                  <a:cubicBezTo>
                    <a:pt x="239" y="790"/>
                    <a:pt x="229" y="786"/>
                    <a:pt x="218" y="783"/>
                  </a:cubicBezTo>
                  <a:cubicBezTo>
                    <a:pt x="216" y="783"/>
                    <a:pt x="205" y="779"/>
                    <a:pt x="199" y="776"/>
                  </a:cubicBezTo>
                  <a:cubicBezTo>
                    <a:pt x="197" y="775"/>
                    <a:pt x="183" y="768"/>
                    <a:pt x="182" y="767"/>
                  </a:cubicBezTo>
                  <a:cubicBezTo>
                    <a:pt x="172" y="763"/>
                    <a:pt x="163" y="758"/>
                    <a:pt x="155" y="753"/>
                  </a:cubicBezTo>
                  <a:cubicBezTo>
                    <a:pt x="153" y="752"/>
                    <a:pt x="139" y="742"/>
                    <a:pt x="137" y="742"/>
                  </a:cubicBezTo>
                  <a:cubicBezTo>
                    <a:pt x="130" y="736"/>
                    <a:pt x="121" y="728"/>
                    <a:pt x="113" y="723"/>
                  </a:cubicBezTo>
                  <a:cubicBezTo>
                    <a:pt x="104" y="717"/>
                    <a:pt x="94" y="715"/>
                    <a:pt x="84" y="715"/>
                  </a:cubicBezTo>
                  <a:cubicBezTo>
                    <a:pt x="62" y="715"/>
                    <a:pt x="42" y="726"/>
                    <a:pt x="30" y="744"/>
                  </a:cubicBezTo>
                  <a:cubicBezTo>
                    <a:pt x="0" y="791"/>
                    <a:pt x="25" y="854"/>
                    <a:pt x="62" y="890"/>
                  </a:cubicBezTo>
                  <a:cubicBezTo>
                    <a:pt x="97" y="925"/>
                    <a:pt x="144" y="942"/>
                    <a:pt x="188" y="960"/>
                  </a:cubicBezTo>
                  <a:cubicBezTo>
                    <a:pt x="240" y="980"/>
                    <a:pt x="299" y="993"/>
                    <a:pt x="356" y="993"/>
                  </a:cubicBezTo>
                  <a:cubicBezTo>
                    <a:pt x="387" y="993"/>
                    <a:pt x="419" y="989"/>
                    <a:pt x="448" y="981"/>
                  </a:cubicBezTo>
                  <a:cubicBezTo>
                    <a:pt x="540" y="955"/>
                    <a:pt x="611" y="883"/>
                    <a:pt x="635" y="791"/>
                  </a:cubicBezTo>
                  <a:cubicBezTo>
                    <a:pt x="647" y="741"/>
                    <a:pt x="647" y="687"/>
                    <a:pt x="640" y="635"/>
                  </a:cubicBezTo>
                  <a:lnTo>
                    <a:pt x="640" y="635"/>
                  </a:lnTo>
                  <a:cubicBezTo>
                    <a:pt x="664" y="645"/>
                    <a:pt x="690" y="655"/>
                    <a:pt x="718" y="659"/>
                  </a:cubicBezTo>
                  <a:cubicBezTo>
                    <a:pt x="731" y="661"/>
                    <a:pt x="745" y="662"/>
                    <a:pt x="758" y="662"/>
                  </a:cubicBezTo>
                  <a:cubicBezTo>
                    <a:pt x="921" y="662"/>
                    <a:pt x="1065" y="525"/>
                    <a:pt x="1076" y="361"/>
                  </a:cubicBezTo>
                  <a:cubicBezTo>
                    <a:pt x="1079" y="305"/>
                    <a:pt x="1066" y="249"/>
                    <a:pt x="1047" y="197"/>
                  </a:cubicBezTo>
                  <a:cubicBezTo>
                    <a:pt x="1037" y="168"/>
                    <a:pt x="1027" y="140"/>
                    <a:pt x="1015" y="112"/>
                  </a:cubicBezTo>
                  <a:cubicBezTo>
                    <a:pt x="1004" y="90"/>
                    <a:pt x="996" y="73"/>
                    <a:pt x="978" y="46"/>
                  </a:cubicBezTo>
                  <a:cubicBezTo>
                    <a:pt x="964" y="23"/>
                    <a:pt x="938" y="12"/>
                    <a:pt x="914" y="12"/>
                  </a:cubicBezTo>
                  <a:cubicBezTo>
                    <a:pt x="884" y="12"/>
                    <a:pt x="855" y="28"/>
                    <a:pt x="846" y="62"/>
                  </a:cubicBezTo>
                  <a:cubicBezTo>
                    <a:pt x="832" y="122"/>
                    <a:pt x="844" y="176"/>
                    <a:pt x="862" y="232"/>
                  </a:cubicBezTo>
                  <a:cubicBezTo>
                    <a:pt x="870" y="255"/>
                    <a:pt x="877" y="279"/>
                    <a:pt x="884" y="302"/>
                  </a:cubicBezTo>
                  <a:cubicBezTo>
                    <a:pt x="887" y="312"/>
                    <a:pt x="888" y="323"/>
                    <a:pt x="890" y="333"/>
                  </a:cubicBezTo>
                  <a:lnTo>
                    <a:pt x="890" y="335"/>
                  </a:lnTo>
                  <a:cubicBezTo>
                    <a:pt x="890" y="338"/>
                    <a:pt x="891" y="357"/>
                    <a:pt x="891" y="359"/>
                  </a:cubicBezTo>
                  <a:cubicBezTo>
                    <a:pt x="891" y="363"/>
                    <a:pt x="889" y="378"/>
                    <a:pt x="889" y="380"/>
                  </a:cubicBezTo>
                  <a:cubicBezTo>
                    <a:pt x="887" y="387"/>
                    <a:pt x="885" y="393"/>
                    <a:pt x="884" y="401"/>
                  </a:cubicBezTo>
                  <a:cubicBezTo>
                    <a:pt x="884" y="403"/>
                    <a:pt x="882" y="404"/>
                    <a:pt x="882" y="405"/>
                  </a:cubicBezTo>
                  <a:cubicBezTo>
                    <a:pt x="882" y="406"/>
                    <a:pt x="880" y="406"/>
                    <a:pt x="880" y="408"/>
                  </a:cubicBezTo>
                  <a:cubicBezTo>
                    <a:pt x="875" y="415"/>
                    <a:pt x="870" y="425"/>
                    <a:pt x="865" y="432"/>
                  </a:cubicBezTo>
                  <a:cubicBezTo>
                    <a:pt x="864" y="436"/>
                    <a:pt x="861" y="440"/>
                    <a:pt x="859" y="442"/>
                  </a:cubicBezTo>
                  <a:cubicBezTo>
                    <a:pt x="858" y="444"/>
                    <a:pt x="859" y="444"/>
                    <a:pt x="858" y="444"/>
                  </a:cubicBezTo>
                  <a:cubicBezTo>
                    <a:pt x="850" y="451"/>
                    <a:pt x="844" y="460"/>
                    <a:pt x="836" y="465"/>
                  </a:cubicBezTo>
                  <a:cubicBezTo>
                    <a:pt x="833" y="467"/>
                    <a:pt x="829" y="470"/>
                    <a:pt x="825" y="474"/>
                  </a:cubicBezTo>
                  <a:cubicBezTo>
                    <a:pt x="824" y="474"/>
                    <a:pt x="824" y="474"/>
                    <a:pt x="823" y="476"/>
                  </a:cubicBezTo>
                  <a:cubicBezTo>
                    <a:pt x="815" y="479"/>
                    <a:pt x="807" y="486"/>
                    <a:pt x="798" y="491"/>
                  </a:cubicBezTo>
                  <a:cubicBezTo>
                    <a:pt x="794" y="492"/>
                    <a:pt x="792" y="494"/>
                    <a:pt x="788" y="497"/>
                  </a:cubicBezTo>
                  <a:cubicBezTo>
                    <a:pt x="787" y="497"/>
                    <a:pt x="787" y="497"/>
                    <a:pt x="784" y="498"/>
                  </a:cubicBezTo>
                  <a:cubicBezTo>
                    <a:pt x="775" y="500"/>
                    <a:pt x="766" y="503"/>
                    <a:pt x="756" y="505"/>
                  </a:cubicBezTo>
                  <a:cubicBezTo>
                    <a:pt x="753" y="507"/>
                    <a:pt x="751" y="507"/>
                    <a:pt x="751" y="507"/>
                  </a:cubicBezTo>
                  <a:cubicBezTo>
                    <a:pt x="747" y="508"/>
                    <a:pt x="745" y="508"/>
                    <a:pt x="741" y="508"/>
                  </a:cubicBezTo>
                  <a:cubicBezTo>
                    <a:pt x="732" y="508"/>
                    <a:pt x="723" y="508"/>
                    <a:pt x="714" y="507"/>
                  </a:cubicBezTo>
                  <a:cubicBezTo>
                    <a:pt x="709" y="505"/>
                    <a:pt x="694" y="503"/>
                    <a:pt x="693" y="502"/>
                  </a:cubicBezTo>
                  <a:cubicBezTo>
                    <a:pt x="687" y="500"/>
                    <a:pt x="679" y="498"/>
                    <a:pt x="673" y="494"/>
                  </a:cubicBezTo>
                  <a:cubicBezTo>
                    <a:pt x="673" y="494"/>
                    <a:pt x="672" y="494"/>
                    <a:pt x="672" y="493"/>
                  </a:cubicBezTo>
                  <a:cubicBezTo>
                    <a:pt x="668" y="491"/>
                    <a:pt x="657" y="486"/>
                    <a:pt x="656" y="483"/>
                  </a:cubicBezTo>
                  <a:cubicBezTo>
                    <a:pt x="646" y="479"/>
                    <a:pt x="637" y="473"/>
                    <a:pt x="630" y="467"/>
                  </a:cubicBezTo>
                  <a:cubicBezTo>
                    <a:pt x="605" y="450"/>
                    <a:pt x="570" y="415"/>
                    <a:pt x="546" y="387"/>
                  </a:cubicBezTo>
                  <a:cubicBezTo>
                    <a:pt x="541" y="380"/>
                    <a:pt x="536" y="375"/>
                    <a:pt x="531" y="368"/>
                  </a:cubicBezTo>
                  <a:cubicBezTo>
                    <a:pt x="518" y="351"/>
                    <a:pt x="510" y="333"/>
                    <a:pt x="496" y="316"/>
                  </a:cubicBezTo>
                  <a:cubicBezTo>
                    <a:pt x="501" y="310"/>
                    <a:pt x="507" y="301"/>
                    <a:pt x="512" y="293"/>
                  </a:cubicBezTo>
                  <a:cubicBezTo>
                    <a:pt x="526" y="267"/>
                    <a:pt x="534" y="242"/>
                    <a:pt x="538" y="213"/>
                  </a:cubicBezTo>
                  <a:cubicBezTo>
                    <a:pt x="546" y="155"/>
                    <a:pt x="528" y="98"/>
                    <a:pt x="489" y="52"/>
                  </a:cubicBezTo>
                  <a:cubicBezTo>
                    <a:pt x="468" y="30"/>
                    <a:pt x="438" y="13"/>
                    <a:pt x="409" y="5"/>
                  </a:cubicBezTo>
                  <a:cubicBezTo>
                    <a:pt x="394" y="2"/>
                    <a:pt x="37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38"/>
            <p:cNvSpPr/>
            <p:nvPr/>
          </p:nvSpPr>
          <p:spPr>
            <a:xfrm>
              <a:off x="2843748" y="461295"/>
              <a:ext cx="12821" cy="13576"/>
            </a:xfrm>
            <a:custGeom>
              <a:rect b="b" l="l" r="r" t="t"/>
              <a:pathLst>
                <a:path extrusionOk="0" h="342" w="323">
                  <a:moveTo>
                    <a:pt x="154" y="0"/>
                  </a:moveTo>
                  <a:cubicBezTo>
                    <a:pt x="142" y="0"/>
                    <a:pt x="130" y="2"/>
                    <a:pt x="115" y="6"/>
                  </a:cubicBezTo>
                  <a:cubicBezTo>
                    <a:pt x="80" y="13"/>
                    <a:pt x="53" y="38"/>
                    <a:pt x="33" y="67"/>
                  </a:cubicBezTo>
                  <a:cubicBezTo>
                    <a:pt x="21" y="88"/>
                    <a:pt x="15" y="114"/>
                    <a:pt x="16" y="140"/>
                  </a:cubicBezTo>
                  <a:cubicBezTo>
                    <a:pt x="12" y="148"/>
                    <a:pt x="7" y="156"/>
                    <a:pt x="5" y="164"/>
                  </a:cubicBezTo>
                  <a:cubicBezTo>
                    <a:pt x="2" y="178"/>
                    <a:pt x="0" y="192"/>
                    <a:pt x="1" y="206"/>
                  </a:cubicBezTo>
                  <a:cubicBezTo>
                    <a:pt x="2" y="234"/>
                    <a:pt x="6" y="250"/>
                    <a:pt x="20" y="274"/>
                  </a:cubicBezTo>
                  <a:cubicBezTo>
                    <a:pt x="30" y="290"/>
                    <a:pt x="49" y="310"/>
                    <a:pt x="68" y="321"/>
                  </a:cubicBezTo>
                  <a:cubicBezTo>
                    <a:pt x="93" y="335"/>
                    <a:pt x="112" y="339"/>
                    <a:pt x="138" y="341"/>
                  </a:cubicBezTo>
                  <a:cubicBezTo>
                    <a:pt x="141" y="342"/>
                    <a:pt x="144" y="342"/>
                    <a:pt x="147" y="342"/>
                  </a:cubicBezTo>
                  <a:cubicBezTo>
                    <a:pt x="160" y="342"/>
                    <a:pt x="173" y="339"/>
                    <a:pt x="183" y="338"/>
                  </a:cubicBezTo>
                  <a:cubicBezTo>
                    <a:pt x="199" y="334"/>
                    <a:pt x="214" y="328"/>
                    <a:pt x="228" y="319"/>
                  </a:cubicBezTo>
                  <a:cubicBezTo>
                    <a:pt x="241" y="313"/>
                    <a:pt x="254" y="302"/>
                    <a:pt x="266" y="292"/>
                  </a:cubicBezTo>
                  <a:cubicBezTo>
                    <a:pt x="277" y="281"/>
                    <a:pt x="288" y="267"/>
                    <a:pt x="295" y="253"/>
                  </a:cubicBezTo>
                  <a:cubicBezTo>
                    <a:pt x="310" y="226"/>
                    <a:pt x="323" y="189"/>
                    <a:pt x="320" y="157"/>
                  </a:cubicBezTo>
                  <a:cubicBezTo>
                    <a:pt x="319" y="130"/>
                    <a:pt x="314" y="101"/>
                    <a:pt x="299" y="79"/>
                  </a:cubicBezTo>
                  <a:cubicBezTo>
                    <a:pt x="283" y="54"/>
                    <a:pt x="267" y="37"/>
                    <a:pt x="242" y="22"/>
                  </a:cubicBezTo>
                  <a:cubicBezTo>
                    <a:pt x="241" y="22"/>
                    <a:pt x="241" y="21"/>
                    <a:pt x="240" y="21"/>
                  </a:cubicBezTo>
                  <a:cubicBezTo>
                    <a:pt x="229" y="16"/>
                    <a:pt x="216" y="10"/>
                    <a:pt x="206" y="7"/>
                  </a:cubicBezTo>
                  <a:cubicBezTo>
                    <a:pt x="203" y="6"/>
                    <a:pt x="200" y="6"/>
                    <a:pt x="198" y="5"/>
                  </a:cubicBezTo>
                  <a:cubicBezTo>
                    <a:pt x="181" y="2"/>
                    <a:pt x="168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38"/>
            <p:cNvSpPr/>
            <p:nvPr/>
          </p:nvSpPr>
          <p:spPr>
            <a:xfrm>
              <a:off x="2802823" y="489915"/>
              <a:ext cx="13218" cy="13139"/>
            </a:xfrm>
            <a:custGeom>
              <a:rect b="b" l="l" r="r" t="t"/>
              <a:pathLst>
                <a:path extrusionOk="0" h="331" w="333">
                  <a:moveTo>
                    <a:pt x="168" y="0"/>
                  </a:moveTo>
                  <a:cubicBezTo>
                    <a:pt x="153" y="3"/>
                    <a:pt x="138" y="3"/>
                    <a:pt x="124" y="8"/>
                  </a:cubicBezTo>
                  <a:cubicBezTo>
                    <a:pt x="122" y="9"/>
                    <a:pt x="120" y="9"/>
                    <a:pt x="119" y="9"/>
                  </a:cubicBezTo>
                  <a:cubicBezTo>
                    <a:pt x="106" y="13"/>
                    <a:pt x="96" y="18"/>
                    <a:pt x="85" y="23"/>
                  </a:cubicBezTo>
                  <a:cubicBezTo>
                    <a:pt x="73" y="30"/>
                    <a:pt x="61" y="40"/>
                    <a:pt x="52" y="47"/>
                  </a:cubicBezTo>
                  <a:cubicBezTo>
                    <a:pt x="42" y="57"/>
                    <a:pt x="31" y="72"/>
                    <a:pt x="26" y="81"/>
                  </a:cubicBezTo>
                  <a:cubicBezTo>
                    <a:pt x="18" y="91"/>
                    <a:pt x="13" y="108"/>
                    <a:pt x="7" y="119"/>
                  </a:cubicBezTo>
                  <a:cubicBezTo>
                    <a:pt x="7" y="120"/>
                    <a:pt x="6" y="122"/>
                    <a:pt x="6" y="123"/>
                  </a:cubicBezTo>
                  <a:cubicBezTo>
                    <a:pt x="4" y="136"/>
                    <a:pt x="1" y="149"/>
                    <a:pt x="1" y="162"/>
                  </a:cubicBezTo>
                  <a:cubicBezTo>
                    <a:pt x="0" y="175"/>
                    <a:pt x="2" y="191"/>
                    <a:pt x="6" y="204"/>
                  </a:cubicBezTo>
                  <a:cubicBezTo>
                    <a:pt x="15" y="229"/>
                    <a:pt x="28" y="256"/>
                    <a:pt x="49" y="274"/>
                  </a:cubicBezTo>
                  <a:cubicBezTo>
                    <a:pt x="58" y="281"/>
                    <a:pt x="70" y="292"/>
                    <a:pt x="82" y="299"/>
                  </a:cubicBezTo>
                  <a:cubicBezTo>
                    <a:pt x="83" y="299"/>
                    <a:pt x="83" y="300"/>
                    <a:pt x="84" y="300"/>
                  </a:cubicBezTo>
                  <a:cubicBezTo>
                    <a:pt x="89" y="302"/>
                    <a:pt x="91" y="307"/>
                    <a:pt x="95" y="310"/>
                  </a:cubicBezTo>
                  <a:cubicBezTo>
                    <a:pt x="98" y="311"/>
                    <a:pt x="100" y="313"/>
                    <a:pt x="103" y="313"/>
                  </a:cubicBezTo>
                  <a:cubicBezTo>
                    <a:pt x="114" y="317"/>
                    <a:pt x="126" y="325"/>
                    <a:pt x="138" y="326"/>
                  </a:cubicBezTo>
                  <a:cubicBezTo>
                    <a:pt x="147" y="327"/>
                    <a:pt x="160" y="331"/>
                    <a:pt x="172" y="331"/>
                  </a:cubicBezTo>
                  <a:cubicBezTo>
                    <a:pt x="173" y="331"/>
                    <a:pt x="175" y="331"/>
                    <a:pt x="176" y="331"/>
                  </a:cubicBezTo>
                  <a:cubicBezTo>
                    <a:pt x="187" y="329"/>
                    <a:pt x="203" y="329"/>
                    <a:pt x="215" y="323"/>
                  </a:cubicBezTo>
                  <a:cubicBezTo>
                    <a:pt x="223" y="321"/>
                    <a:pt x="240" y="315"/>
                    <a:pt x="250" y="308"/>
                  </a:cubicBezTo>
                  <a:cubicBezTo>
                    <a:pt x="260" y="301"/>
                    <a:pt x="271" y="292"/>
                    <a:pt x="280" y="284"/>
                  </a:cubicBezTo>
                  <a:cubicBezTo>
                    <a:pt x="291" y="274"/>
                    <a:pt x="297" y="263"/>
                    <a:pt x="304" y="254"/>
                  </a:cubicBezTo>
                  <a:cubicBezTo>
                    <a:pt x="307" y="249"/>
                    <a:pt x="308" y="247"/>
                    <a:pt x="311" y="243"/>
                  </a:cubicBezTo>
                  <a:cubicBezTo>
                    <a:pt x="315" y="235"/>
                    <a:pt x="320" y="222"/>
                    <a:pt x="324" y="213"/>
                  </a:cubicBezTo>
                  <a:cubicBezTo>
                    <a:pt x="324" y="212"/>
                    <a:pt x="324" y="212"/>
                    <a:pt x="325" y="211"/>
                  </a:cubicBezTo>
                  <a:cubicBezTo>
                    <a:pt x="325" y="209"/>
                    <a:pt x="327" y="207"/>
                    <a:pt x="327" y="206"/>
                  </a:cubicBezTo>
                  <a:cubicBezTo>
                    <a:pt x="330" y="192"/>
                    <a:pt x="332" y="178"/>
                    <a:pt x="332" y="164"/>
                  </a:cubicBezTo>
                  <a:lnTo>
                    <a:pt x="332" y="159"/>
                  </a:lnTo>
                  <a:lnTo>
                    <a:pt x="328" y="123"/>
                  </a:lnTo>
                  <a:cubicBezTo>
                    <a:pt x="327" y="123"/>
                    <a:pt x="325" y="119"/>
                    <a:pt x="324" y="115"/>
                  </a:cubicBezTo>
                  <a:cubicBezTo>
                    <a:pt x="320" y="107"/>
                    <a:pt x="315" y="89"/>
                    <a:pt x="307" y="79"/>
                  </a:cubicBezTo>
                  <a:cubicBezTo>
                    <a:pt x="301" y="68"/>
                    <a:pt x="292" y="55"/>
                    <a:pt x="281" y="46"/>
                  </a:cubicBezTo>
                  <a:cubicBezTo>
                    <a:pt x="273" y="40"/>
                    <a:pt x="260" y="29"/>
                    <a:pt x="249" y="21"/>
                  </a:cubicBezTo>
                  <a:cubicBezTo>
                    <a:pt x="239" y="16"/>
                    <a:pt x="223" y="9"/>
                    <a:pt x="209" y="6"/>
                  </a:cubicBezTo>
                  <a:cubicBezTo>
                    <a:pt x="197" y="4"/>
                    <a:pt x="184" y="3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0" name="Google Shape;7140;p38"/>
          <p:cNvGrpSpPr/>
          <p:nvPr/>
        </p:nvGrpSpPr>
        <p:grpSpPr>
          <a:xfrm>
            <a:off x="6497767" y="4410436"/>
            <a:ext cx="150259" cy="142822"/>
            <a:chOff x="7988550" y="3122299"/>
            <a:chExt cx="266700" cy="253500"/>
          </a:xfrm>
        </p:grpSpPr>
        <p:sp>
          <p:nvSpPr>
            <p:cNvPr id="7141" name="Google Shape;7141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3" name="Google Shape;7143;p38"/>
          <p:cNvGrpSpPr/>
          <p:nvPr/>
        </p:nvGrpSpPr>
        <p:grpSpPr>
          <a:xfrm>
            <a:off x="4028017" y="4355786"/>
            <a:ext cx="150259" cy="142822"/>
            <a:chOff x="7988550" y="3122299"/>
            <a:chExt cx="266700" cy="253500"/>
          </a:xfrm>
        </p:grpSpPr>
        <p:sp>
          <p:nvSpPr>
            <p:cNvPr id="7144" name="Google Shape;7144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6" name="Google Shape;7146;p38"/>
          <p:cNvGrpSpPr/>
          <p:nvPr/>
        </p:nvGrpSpPr>
        <p:grpSpPr>
          <a:xfrm>
            <a:off x="3575292" y="4136636"/>
            <a:ext cx="150259" cy="142822"/>
            <a:chOff x="7988550" y="3122299"/>
            <a:chExt cx="266700" cy="253500"/>
          </a:xfrm>
        </p:grpSpPr>
        <p:sp>
          <p:nvSpPr>
            <p:cNvPr id="7147" name="Google Shape;7147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9" name="Google Shape;7149;p38"/>
          <p:cNvGrpSpPr/>
          <p:nvPr/>
        </p:nvGrpSpPr>
        <p:grpSpPr>
          <a:xfrm>
            <a:off x="8181142" y="2126986"/>
            <a:ext cx="150259" cy="142822"/>
            <a:chOff x="7988550" y="3122299"/>
            <a:chExt cx="266700" cy="253500"/>
          </a:xfrm>
        </p:grpSpPr>
        <p:sp>
          <p:nvSpPr>
            <p:cNvPr id="7150" name="Google Shape;7150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2" name="Google Shape;7152;p38"/>
          <p:cNvGrpSpPr/>
          <p:nvPr/>
        </p:nvGrpSpPr>
        <p:grpSpPr>
          <a:xfrm>
            <a:off x="7914192" y="1716374"/>
            <a:ext cx="150259" cy="142822"/>
            <a:chOff x="7988550" y="3122299"/>
            <a:chExt cx="266700" cy="253500"/>
          </a:xfrm>
        </p:grpSpPr>
        <p:sp>
          <p:nvSpPr>
            <p:cNvPr id="7153" name="Google Shape;7153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5" name="Google Shape;7155;p38"/>
          <p:cNvGrpSpPr/>
          <p:nvPr/>
        </p:nvGrpSpPr>
        <p:grpSpPr>
          <a:xfrm>
            <a:off x="4823392" y="580236"/>
            <a:ext cx="150259" cy="142822"/>
            <a:chOff x="7988550" y="3122299"/>
            <a:chExt cx="266700" cy="253500"/>
          </a:xfrm>
        </p:grpSpPr>
        <p:sp>
          <p:nvSpPr>
            <p:cNvPr id="7156" name="Google Shape;7156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8" name="Google Shape;7158;p38"/>
          <p:cNvGrpSpPr/>
          <p:nvPr/>
        </p:nvGrpSpPr>
        <p:grpSpPr>
          <a:xfrm>
            <a:off x="4264517" y="653711"/>
            <a:ext cx="150259" cy="142822"/>
            <a:chOff x="7988550" y="3122299"/>
            <a:chExt cx="266700" cy="253500"/>
          </a:xfrm>
        </p:grpSpPr>
        <p:sp>
          <p:nvSpPr>
            <p:cNvPr id="7159" name="Google Shape;7159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1" name="Google Shape;7161;p38"/>
          <p:cNvGrpSpPr/>
          <p:nvPr/>
        </p:nvGrpSpPr>
        <p:grpSpPr>
          <a:xfrm>
            <a:off x="2466617" y="2349486"/>
            <a:ext cx="150259" cy="142822"/>
            <a:chOff x="7988550" y="3122299"/>
            <a:chExt cx="266700" cy="253500"/>
          </a:xfrm>
        </p:grpSpPr>
        <p:sp>
          <p:nvSpPr>
            <p:cNvPr id="7162" name="Google Shape;7162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4" name="Google Shape;7164;p38"/>
          <p:cNvGrpSpPr/>
          <p:nvPr/>
        </p:nvGrpSpPr>
        <p:grpSpPr>
          <a:xfrm>
            <a:off x="391867" y="2206661"/>
            <a:ext cx="150259" cy="142822"/>
            <a:chOff x="7988550" y="3122299"/>
            <a:chExt cx="266700" cy="253500"/>
          </a:xfrm>
        </p:grpSpPr>
        <p:sp>
          <p:nvSpPr>
            <p:cNvPr id="7165" name="Google Shape;7165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7" name="Google Shape;7167;p38"/>
          <p:cNvGrpSpPr/>
          <p:nvPr/>
        </p:nvGrpSpPr>
        <p:grpSpPr>
          <a:xfrm>
            <a:off x="644867" y="3117386"/>
            <a:ext cx="150259" cy="142822"/>
            <a:chOff x="7988550" y="3122299"/>
            <a:chExt cx="266700" cy="253500"/>
          </a:xfrm>
        </p:grpSpPr>
        <p:sp>
          <p:nvSpPr>
            <p:cNvPr id="7168" name="Google Shape;7168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0" name="Google Shape;7170;p38"/>
          <p:cNvGrpSpPr/>
          <p:nvPr/>
        </p:nvGrpSpPr>
        <p:grpSpPr>
          <a:xfrm>
            <a:off x="1062917" y="2645386"/>
            <a:ext cx="150259" cy="142822"/>
            <a:chOff x="7988550" y="3122299"/>
            <a:chExt cx="266700" cy="253500"/>
          </a:xfrm>
        </p:grpSpPr>
        <p:sp>
          <p:nvSpPr>
            <p:cNvPr id="7171" name="Google Shape;7171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3" name="Google Shape;7173;p38"/>
          <p:cNvGrpSpPr/>
          <p:nvPr/>
        </p:nvGrpSpPr>
        <p:grpSpPr>
          <a:xfrm>
            <a:off x="2859292" y="2126986"/>
            <a:ext cx="150259" cy="142822"/>
            <a:chOff x="7988550" y="3122299"/>
            <a:chExt cx="266700" cy="253500"/>
          </a:xfrm>
        </p:grpSpPr>
        <p:sp>
          <p:nvSpPr>
            <p:cNvPr id="7174" name="Google Shape;7174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6" name="Google Shape;7176;p38"/>
          <p:cNvGrpSpPr/>
          <p:nvPr/>
        </p:nvGrpSpPr>
        <p:grpSpPr>
          <a:xfrm>
            <a:off x="2859292" y="2684911"/>
            <a:ext cx="150259" cy="142822"/>
            <a:chOff x="7988550" y="3122299"/>
            <a:chExt cx="266700" cy="253500"/>
          </a:xfrm>
        </p:grpSpPr>
        <p:sp>
          <p:nvSpPr>
            <p:cNvPr id="7177" name="Google Shape;7177;p38"/>
            <p:cNvSpPr/>
            <p:nvPr/>
          </p:nvSpPr>
          <p:spPr>
            <a:xfrm>
              <a:off x="7988550" y="3122299"/>
              <a:ext cx="266700" cy="2535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38"/>
            <p:cNvSpPr/>
            <p:nvPr/>
          </p:nvSpPr>
          <p:spPr>
            <a:xfrm>
              <a:off x="8008907" y="3141630"/>
              <a:ext cx="225900" cy="214800"/>
            </a:xfrm>
            <a:prstGeom prst="star5">
              <a:avLst>
                <a:gd fmla="val 33239" name="adj"/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Japanese Bento Box MK Campaign by Slidesgo">
  <a:themeElements>
    <a:clrScheme name="Simple Light">
      <a:dk1>
        <a:srgbClr val="2B4136"/>
      </a:dk1>
      <a:lt1>
        <a:srgbClr val="ED4E6D"/>
      </a:lt1>
      <a:dk2>
        <a:srgbClr val="D3EFF4"/>
      </a:dk2>
      <a:lt2>
        <a:srgbClr val="FAE2FF"/>
      </a:lt2>
      <a:accent1>
        <a:srgbClr val="FFFFFF"/>
      </a:accent1>
      <a:accent2>
        <a:srgbClr val="F2C444"/>
      </a:accent2>
      <a:accent3>
        <a:srgbClr val="8C5733"/>
      </a:accent3>
      <a:accent4>
        <a:srgbClr val="436955"/>
      </a:accent4>
      <a:accent5>
        <a:srgbClr val="CFA1E2"/>
      </a:accent5>
      <a:accent6>
        <a:srgbClr val="EFEFEF"/>
      </a:accent6>
      <a:hlink>
        <a:srgbClr val="2B41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